
<file path=[Content_Types].xml><?xml version="1.0" encoding="utf-8"?>
<Types xmlns="http://schemas.openxmlformats.org/package/2006/content-types">
  <Default Extension="bin" ContentType="application/vnd.openxmlformats-officedocument.oleObject"/>
  <Default Extension="jpeg" ContentType="image/jpeg"/>
  <Default Extension="png" ContentType="image/png"/>
  <Default Extension="rels" ContentType="application/vnd.openxmlformats-package.relationships+xml"/>
  <Default Extension="svg" ContentType="image/svg+xml"/>
  <Default Extension="wmf" ContentType="image/x-wmf"/>
  <Default Extension="xml" ContentType="applicat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diagrams/data2.xml" ContentType="application/vnd.openxmlformats-officedocument.drawingml.diagramData+xml"/>
  <Override PartName="/ppt/diagrams/layout2.xml" ContentType="application/vnd.openxmlformats-officedocument.drawingml.diagramLayout+xml"/>
  <Override PartName="/ppt/diagrams/quickStyle2.xml" ContentType="application/vnd.openxmlformats-officedocument.drawingml.diagramStyle+xml"/>
  <Override PartName="/ppt/diagrams/colors2.xml" ContentType="application/vnd.openxmlformats-officedocument.drawingml.diagramColors+xml"/>
  <Override PartName="/ppt/diagrams/drawing2.xml" ContentType="application/vnd.ms-office.drawingml.diagramDrawing+xml"/>
  <Override PartName="/ppt/diagrams/data3.xml" ContentType="application/vnd.openxmlformats-officedocument.drawingml.diagramData+xml"/>
  <Override PartName="/ppt/diagrams/layout3.xml" ContentType="application/vnd.openxmlformats-officedocument.drawingml.diagramLayout+xml"/>
  <Override PartName="/ppt/diagrams/quickStyle3.xml" ContentType="application/vnd.openxmlformats-officedocument.drawingml.diagramStyle+xml"/>
  <Override PartName="/ppt/diagrams/colors3.xml" ContentType="application/vnd.openxmlformats-officedocument.drawingml.diagramColors+xml"/>
  <Override PartName="/ppt/diagrams/drawing3.xml" ContentType="application/vnd.ms-office.drawingml.diagramDrawing+xml"/>
  <Override PartName="/ppt/diagrams/data4.xml" ContentType="application/vnd.openxmlformats-officedocument.drawingml.diagramData+xml"/>
  <Override PartName="/ppt/diagrams/layout4.xml" ContentType="application/vnd.openxmlformats-officedocument.drawingml.diagramLayout+xml"/>
  <Override PartName="/ppt/diagrams/quickStyle4.xml" ContentType="application/vnd.openxmlformats-officedocument.drawingml.diagramStyle+xml"/>
  <Override PartName="/ppt/diagrams/colors4.xml" ContentType="application/vnd.openxmlformats-officedocument.drawingml.diagramColors+xml"/>
  <Override PartName="/ppt/diagrams/drawing4.xml" ContentType="application/vnd.ms-office.drawingml.diagramDrawing+xml"/>
  <Override PartName="/ppt/diagrams/data5.xml" ContentType="application/vnd.openxmlformats-officedocument.drawingml.diagramData+xml"/>
  <Override PartName="/ppt/diagrams/layout5.xml" ContentType="application/vnd.openxmlformats-officedocument.drawingml.diagramLayout+xml"/>
  <Override PartName="/ppt/diagrams/quickStyle5.xml" ContentType="application/vnd.openxmlformats-officedocument.drawingml.diagramStyle+xml"/>
  <Override PartName="/ppt/diagrams/colors5.xml" ContentType="application/vnd.openxmlformats-officedocument.drawingml.diagramColors+xml"/>
  <Override PartName="/ppt/diagrams/drawing5.xml" ContentType="application/vnd.ms-office.drawingml.diagramDrawing+xml"/>
  <Override PartName="/ppt/diagrams/data6.xml" ContentType="application/vnd.openxmlformats-officedocument.drawingml.diagramData+xml"/>
  <Override PartName="/ppt/diagrams/layout6.xml" ContentType="application/vnd.openxmlformats-officedocument.drawingml.diagramLayout+xml"/>
  <Override PartName="/ppt/diagrams/quickStyle6.xml" ContentType="application/vnd.openxmlformats-officedocument.drawingml.diagramStyle+xml"/>
  <Override PartName="/ppt/diagrams/colors6.xml" ContentType="application/vnd.openxmlformats-officedocument.drawingml.diagramColors+xml"/>
  <Override PartName="/ppt/diagrams/drawing6.xml" ContentType="application/vnd.ms-office.drawingml.diagramDrawing+xml"/>
  <Override PartName="/ppt/diagrams/data7.xml" ContentType="application/vnd.openxmlformats-officedocument.drawingml.diagramData+xml"/>
  <Override PartName="/ppt/diagrams/layout7.xml" ContentType="application/vnd.openxmlformats-officedocument.drawingml.diagramLayout+xml"/>
  <Override PartName="/ppt/diagrams/quickStyle7.xml" ContentType="application/vnd.openxmlformats-officedocument.drawingml.diagramStyle+xml"/>
  <Override PartName="/ppt/diagrams/colors7.xml" ContentType="application/vnd.openxmlformats-officedocument.drawingml.diagramColors+xml"/>
  <Override PartName="/ppt/diagrams/drawing7.xml" ContentType="application/vnd.ms-office.drawingml.diagramDrawing+xml"/>
  <Override PartName="/ppt/diagrams/data8.xml" ContentType="application/vnd.openxmlformats-officedocument.drawingml.diagramData+xml"/>
  <Override PartName="/ppt/diagrams/layout8.xml" ContentType="application/vnd.openxmlformats-officedocument.drawingml.diagramLayout+xml"/>
  <Override PartName="/ppt/diagrams/quickStyle8.xml" ContentType="application/vnd.openxmlformats-officedocument.drawingml.diagramStyle+xml"/>
  <Override PartName="/ppt/diagrams/colors8.xml" ContentType="application/vnd.openxmlformats-officedocument.drawingml.diagramColors+xml"/>
  <Override PartName="/ppt/diagrams/drawing8.xml" ContentType="application/vnd.ms-office.drawingml.diagramDrawing+xml"/>
  <Override PartName="/ppt/diagrams/data9.xml" ContentType="application/vnd.openxmlformats-officedocument.drawingml.diagramData+xml"/>
  <Override PartName="/ppt/diagrams/layout9.xml" ContentType="application/vnd.openxmlformats-officedocument.drawingml.diagramLayout+xml"/>
  <Override PartName="/ppt/diagrams/quickStyle9.xml" ContentType="application/vnd.openxmlformats-officedocument.drawingml.diagramStyle+xml"/>
  <Override PartName="/ppt/diagrams/colors9.xml" ContentType="application/vnd.openxmlformats-officedocument.drawingml.diagramColors+xml"/>
  <Override PartName="/ppt/diagrams/drawing9.xml" ContentType="application/vnd.ms-office.drawingml.diagramDrawing+xml"/>
  <Override PartName="/ppt/diagrams/data10.xml" ContentType="application/vnd.openxmlformats-officedocument.drawingml.diagramData+xml"/>
  <Override PartName="/ppt/diagrams/layout10.xml" ContentType="application/vnd.openxmlformats-officedocument.drawingml.diagramLayout+xml"/>
  <Override PartName="/ppt/diagrams/quickStyle10.xml" ContentType="application/vnd.openxmlformats-officedocument.drawingml.diagramStyle+xml"/>
  <Override PartName="/ppt/diagrams/colors10.xml" ContentType="application/vnd.openxmlformats-officedocument.drawingml.diagramColors+xml"/>
  <Override PartName="/ppt/diagrams/drawing10.xml" ContentType="application/vnd.ms-office.drawingml.diagramDrawing+xml"/>
  <Override PartName="/ppt/diagrams/data11.xml" ContentType="application/vnd.openxmlformats-officedocument.drawingml.diagramData+xml"/>
  <Override PartName="/ppt/diagrams/layout11.xml" ContentType="application/vnd.openxmlformats-officedocument.drawingml.diagramLayout+xml"/>
  <Override PartName="/ppt/diagrams/quickStyle11.xml" ContentType="application/vnd.openxmlformats-officedocument.drawingml.diagramStyle+xml"/>
  <Override PartName="/ppt/diagrams/colors11.xml" ContentType="application/vnd.openxmlformats-officedocument.drawingml.diagramColors+xml"/>
  <Override PartName="/ppt/diagrams/drawing11.xml" ContentType="application/vnd.ms-office.drawingml.diagramDrawing+xml"/>
  <Override PartName="/ppt/diagrams/data12.xml" ContentType="application/vnd.openxmlformats-officedocument.drawingml.diagramData+xml"/>
  <Override PartName="/ppt/diagrams/layout12.xml" ContentType="application/vnd.openxmlformats-officedocument.drawingml.diagramLayout+xml"/>
  <Override PartName="/ppt/diagrams/quickStyle12.xml" ContentType="application/vnd.openxmlformats-officedocument.drawingml.diagramStyle+xml"/>
  <Override PartName="/ppt/diagrams/colors12.xml" ContentType="application/vnd.openxmlformats-officedocument.drawingml.diagramColors+xml"/>
  <Override PartName="/ppt/diagrams/drawing12.xml" ContentType="application/vnd.ms-office.drawingml.diagramDrawing+xml"/>
  <Override PartName="/ppt/diagrams/data13.xml" ContentType="application/vnd.openxmlformats-officedocument.drawingml.diagramData+xml"/>
  <Override PartName="/ppt/diagrams/layout13.xml" ContentType="application/vnd.openxmlformats-officedocument.drawingml.diagramLayout+xml"/>
  <Override PartName="/ppt/diagrams/quickStyle13.xml" ContentType="application/vnd.openxmlformats-officedocument.drawingml.diagramStyle+xml"/>
  <Override PartName="/ppt/diagrams/colors13.xml" ContentType="application/vnd.openxmlformats-officedocument.drawingml.diagramColors+xml"/>
  <Override PartName="/ppt/diagrams/drawing13.xml" ContentType="application/vnd.ms-office.drawingml.diagramDrawing+xml"/>
  <Override PartName="/ppt/diagrams/data14.xml" ContentType="application/vnd.openxmlformats-officedocument.drawingml.diagramData+xml"/>
  <Override PartName="/ppt/diagrams/layout14.xml" ContentType="application/vnd.openxmlformats-officedocument.drawingml.diagramLayout+xml"/>
  <Override PartName="/ppt/diagrams/quickStyle14.xml" ContentType="application/vnd.openxmlformats-officedocument.drawingml.diagramStyle+xml"/>
  <Override PartName="/ppt/diagrams/colors14.xml" ContentType="application/vnd.openxmlformats-officedocument.drawingml.diagramColors+xml"/>
  <Override PartName="/ppt/diagrams/drawing14.xml" ContentType="application/vnd.ms-office.drawingml.diagramDrawing+xml"/>
  <Override PartName="/ppt/diagrams/data15.xml" ContentType="application/vnd.openxmlformats-officedocument.drawingml.diagramData+xml"/>
  <Override PartName="/ppt/diagrams/layout15.xml" ContentType="application/vnd.openxmlformats-officedocument.drawingml.diagramLayout+xml"/>
  <Override PartName="/ppt/diagrams/quickStyle15.xml" ContentType="application/vnd.openxmlformats-officedocument.drawingml.diagramStyle+xml"/>
  <Override PartName="/ppt/diagrams/colors15.xml" ContentType="application/vnd.openxmlformats-officedocument.drawingml.diagramColors+xml"/>
  <Override PartName="/ppt/diagrams/drawing15.xml" ContentType="application/vnd.ms-office.drawingml.diagramDrawing+xml"/>
  <Override PartName="/ppt/diagrams/data16.xml" ContentType="application/vnd.openxmlformats-officedocument.drawingml.diagramData+xml"/>
  <Override PartName="/ppt/diagrams/layout16.xml" ContentType="application/vnd.openxmlformats-officedocument.drawingml.diagramLayout+xml"/>
  <Override PartName="/ppt/diagrams/quickStyle16.xml" ContentType="application/vnd.openxmlformats-officedocument.drawingml.diagramStyle+xml"/>
  <Override PartName="/ppt/diagrams/colors16.xml" ContentType="application/vnd.openxmlformats-officedocument.drawingml.diagramColors+xml"/>
  <Override PartName="/ppt/diagrams/drawing16.xml" ContentType="application/vnd.ms-office.drawingml.diagramDrawing+xml"/>
  <Override PartName="/ppt/diagrams/data17.xml" ContentType="application/vnd.openxmlformats-officedocument.drawingml.diagramData+xml"/>
  <Override PartName="/ppt/diagrams/layout17.xml" ContentType="application/vnd.openxmlformats-officedocument.drawingml.diagramLayout+xml"/>
  <Override PartName="/ppt/diagrams/quickStyle17.xml" ContentType="application/vnd.openxmlformats-officedocument.drawingml.diagramStyle+xml"/>
  <Override PartName="/ppt/diagrams/colors17.xml" ContentType="application/vnd.openxmlformats-officedocument.drawingml.diagramColors+xml"/>
  <Override PartName="/ppt/diagrams/drawing17.xml" ContentType="application/vnd.ms-office.drawingml.diagramDrawing+xml"/>
  <Override PartName="/ppt/diagrams/data18.xml" ContentType="application/vnd.openxmlformats-officedocument.drawingml.diagramData+xml"/>
  <Override PartName="/ppt/diagrams/layout18.xml" ContentType="application/vnd.openxmlformats-officedocument.drawingml.diagramLayout+xml"/>
  <Override PartName="/ppt/diagrams/quickStyle18.xml" ContentType="application/vnd.openxmlformats-officedocument.drawingml.diagramStyle+xml"/>
  <Override PartName="/ppt/diagrams/colors18.xml" ContentType="application/vnd.openxmlformats-officedocument.drawingml.diagramColors+xml"/>
  <Override PartName="/ppt/diagrams/drawing18.xml" ContentType="application/vnd.ms-office.drawingml.diagramDrawing+xml"/>
  <Override PartName="/ppt/diagrams/data19.xml" ContentType="application/vnd.openxmlformats-officedocument.drawingml.diagramData+xml"/>
  <Override PartName="/ppt/diagrams/layout19.xml" ContentType="application/vnd.openxmlformats-officedocument.drawingml.diagramLayout+xml"/>
  <Override PartName="/ppt/diagrams/quickStyle19.xml" ContentType="application/vnd.openxmlformats-officedocument.drawingml.diagramStyle+xml"/>
  <Override PartName="/ppt/diagrams/colors19.xml" ContentType="application/vnd.openxmlformats-officedocument.drawingml.diagramColors+xml"/>
  <Override PartName="/ppt/diagrams/drawing19.xml" ContentType="application/vnd.ms-office.drawingml.diagramDrawing+xml"/>
  <Override PartName="/ppt/diagrams/data20.xml" ContentType="application/vnd.openxmlformats-officedocument.drawingml.diagramData+xml"/>
  <Override PartName="/ppt/diagrams/layout20.xml" ContentType="application/vnd.openxmlformats-officedocument.drawingml.diagramLayout+xml"/>
  <Override PartName="/ppt/diagrams/quickStyle20.xml" ContentType="application/vnd.openxmlformats-officedocument.drawingml.diagramStyle+xml"/>
  <Override PartName="/ppt/diagrams/colors20.xml" ContentType="application/vnd.openxmlformats-officedocument.drawingml.diagramColors+xml"/>
  <Override PartName="/ppt/diagrams/drawing20.xml" ContentType="application/vnd.ms-office.drawingml.diagramDrawing+xml"/>
  <Override PartName="/ppt/diagrams/data21.xml" ContentType="application/vnd.openxmlformats-officedocument.drawingml.diagramData+xml"/>
  <Override PartName="/ppt/diagrams/layout21.xml" ContentType="application/vnd.openxmlformats-officedocument.drawingml.diagramLayout+xml"/>
  <Override PartName="/ppt/diagrams/quickStyle21.xml" ContentType="application/vnd.openxmlformats-officedocument.drawingml.diagramStyle+xml"/>
  <Override PartName="/ppt/diagrams/colors21.xml" ContentType="application/vnd.openxmlformats-officedocument.drawingml.diagramColors+xml"/>
  <Override PartName="/ppt/diagrams/drawing21.xml" ContentType="application/vnd.ms-office.drawingml.diagramDrawing+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diagrams/data22.xml" ContentType="application/vnd.openxmlformats-officedocument.drawingml.diagramData+xml"/>
  <Override PartName="/ppt/diagrams/layout22.xml" ContentType="application/vnd.openxmlformats-officedocument.drawingml.diagramLayout+xml"/>
  <Override PartName="/ppt/diagrams/quickStyle22.xml" ContentType="application/vnd.openxmlformats-officedocument.drawingml.diagramStyle+xml"/>
  <Override PartName="/ppt/diagrams/colors22.xml" ContentType="application/vnd.openxmlformats-officedocument.drawingml.diagramColors+xml"/>
  <Override PartName="/ppt/diagrams/drawing22.xml" ContentType="application/vnd.ms-office.drawingml.diagramDrawing+xml"/>
  <Override PartName="/ppt/diagrams/data23.xml" ContentType="application/vnd.openxmlformats-officedocument.drawingml.diagramData+xml"/>
  <Override PartName="/ppt/diagrams/layout23.xml" ContentType="application/vnd.openxmlformats-officedocument.drawingml.diagramLayout+xml"/>
  <Override PartName="/ppt/diagrams/quickStyle23.xml" ContentType="application/vnd.openxmlformats-officedocument.drawingml.diagramStyle+xml"/>
  <Override PartName="/ppt/diagrams/colors23.xml" ContentType="application/vnd.openxmlformats-officedocument.drawingml.diagramColors+xml"/>
  <Override PartName="/ppt/diagrams/drawing23.xml" ContentType="application/vnd.ms-office.drawingml.diagramDrawing+xml"/>
  <Override PartName="/ppt/diagrams/data24.xml" ContentType="application/vnd.openxmlformats-officedocument.drawingml.diagramData+xml"/>
  <Override PartName="/ppt/diagrams/layout24.xml" ContentType="application/vnd.openxmlformats-officedocument.drawingml.diagramLayout+xml"/>
  <Override PartName="/ppt/diagrams/quickStyle24.xml" ContentType="application/vnd.openxmlformats-officedocument.drawingml.diagramStyle+xml"/>
  <Override PartName="/ppt/diagrams/colors24.xml" ContentType="application/vnd.openxmlformats-officedocument.drawingml.diagramColors+xml"/>
  <Override PartName="/ppt/diagrams/drawing24.xml" ContentType="application/vnd.ms-office.drawingml.diagramDrawing+xml"/>
  <Override PartName="/ppt/notesSlides/notesSlide20.xml" ContentType="application/vnd.openxmlformats-officedocument.presentationml.notesSlide+xml"/>
  <Override PartName="/ppt/authors.xml" ContentType="application/vnd.ms-powerpoint.authors+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Override PartName="/docMetadata/LabelInfo.xml" ContentType="application/vnd.ms-office.classificationlabel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6" Type="http://schemas.microsoft.com/office/2020/02/relationships/classificationlabels" Target="docMetadata/LabelInfo.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howSpecialPlsOnTitleSld="0" saveSubsetFonts="1" autoCompressPictures="0">
  <p:sldMasterIdLst>
    <p:sldMasterId id="2147483706" r:id="rId4"/>
  </p:sldMasterIdLst>
  <p:notesMasterIdLst>
    <p:notesMasterId r:id="rId171"/>
  </p:notesMasterIdLst>
  <p:handoutMasterIdLst>
    <p:handoutMasterId r:id="rId172"/>
  </p:handoutMasterIdLst>
  <p:sldIdLst>
    <p:sldId id="317" r:id="rId5"/>
    <p:sldId id="646" r:id="rId6"/>
    <p:sldId id="256" r:id="rId7"/>
    <p:sldId id="368" r:id="rId8"/>
    <p:sldId id="299" r:id="rId9"/>
    <p:sldId id="300" r:id="rId10"/>
    <p:sldId id="301" r:id="rId11"/>
    <p:sldId id="302" r:id="rId12"/>
    <p:sldId id="303" r:id="rId13"/>
    <p:sldId id="647" r:id="rId14"/>
    <p:sldId id="305" r:id="rId15"/>
    <p:sldId id="306" r:id="rId16"/>
    <p:sldId id="307" r:id="rId17"/>
    <p:sldId id="308" r:id="rId18"/>
    <p:sldId id="309" r:id="rId19"/>
    <p:sldId id="310" r:id="rId20"/>
    <p:sldId id="311" r:id="rId21"/>
    <p:sldId id="312" r:id="rId22"/>
    <p:sldId id="313" r:id="rId23"/>
    <p:sldId id="314" r:id="rId24"/>
    <p:sldId id="315" r:id="rId25"/>
    <p:sldId id="316" r:id="rId26"/>
    <p:sldId id="648" r:id="rId27"/>
    <p:sldId id="349" r:id="rId28"/>
    <p:sldId id="350" r:id="rId29"/>
    <p:sldId id="351" r:id="rId30"/>
    <p:sldId id="352" r:id="rId31"/>
    <p:sldId id="318" r:id="rId32"/>
    <p:sldId id="319" r:id="rId33"/>
    <p:sldId id="321" r:id="rId34"/>
    <p:sldId id="322" r:id="rId35"/>
    <p:sldId id="327" r:id="rId36"/>
    <p:sldId id="354" r:id="rId37"/>
    <p:sldId id="328" r:id="rId38"/>
    <p:sldId id="356" r:id="rId39"/>
    <p:sldId id="357" r:id="rId40"/>
    <p:sldId id="360" r:id="rId41"/>
    <p:sldId id="361" r:id="rId42"/>
    <p:sldId id="362" r:id="rId43"/>
    <p:sldId id="363" r:id="rId44"/>
    <p:sldId id="364" r:id="rId45"/>
    <p:sldId id="365" r:id="rId46"/>
    <p:sldId id="366" r:id="rId47"/>
    <p:sldId id="367" r:id="rId48"/>
    <p:sldId id="649" r:id="rId49"/>
    <p:sldId id="369" r:id="rId50"/>
    <p:sldId id="370" r:id="rId51"/>
    <p:sldId id="371" r:id="rId52"/>
    <p:sldId id="372" r:id="rId53"/>
    <p:sldId id="373" r:id="rId54"/>
    <p:sldId id="374" r:id="rId55"/>
    <p:sldId id="446" r:id="rId56"/>
    <p:sldId id="375" r:id="rId57"/>
    <p:sldId id="449" r:id="rId58"/>
    <p:sldId id="377" r:id="rId59"/>
    <p:sldId id="378" r:id="rId60"/>
    <p:sldId id="398" r:id="rId61"/>
    <p:sldId id="379" r:id="rId62"/>
    <p:sldId id="380" r:id="rId63"/>
    <p:sldId id="382" r:id="rId64"/>
    <p:sldId id="383" r:id="rId65"/>
    <p:sldId id="401" r:id="rId66"/>
    <p:sldId id="400" r:id="rId67"/>
    <p:sldId id="447" r:id="rId68"/>
    <p:sldId id="386" r:id="rId69"/>
    <p:sldId id="387" r:id="rId70"/>
    <p:sldId id="388" r:id="rId71"/>
    <p:sldId id="403" r:id="rId72"/>
    <p:sldId id="389" r:id="rId73"/>
    <p:sldId id="391" r:id="rId74"/>
    <p:sldId id="392" r:id="rId75"/>
    <p:sldId id="393" r:id="rId76"/>
    <p:sldId id="394" r:id="rId77"/>
    <p:sldId id="395" r:id="rId78"/>
    <p:sldId id="396" r:id="rId79"/>
    <p:sldId id="257" r:id="rId80"/>
    <p:sldId id="259" r:id="rId81"/>
    <p:sldId id="261" r:id="rId82"/>
    <p:sldId id="263" r:id="rId83"/>
    <p:sldId id="264" r:id="rId84"/>
    <p:sldId id="266" r:id="rId85"/>
    <p:sldId id="268" r:id="rId86"/>
    <p:sldId id="270" r:id="rId87"/>
    <p:sldId id="272" r:id="rId88"/>
    <p:sldId id="277" r:id="rId89"/>
    <p:sldId id="405" r:id="rId90"/>
    <p:sldId id="278" r:id="rId91"/>
    <p:sldId id="279" r:id="rId92"/>
    <p:sldId id="407" r:id="rId93"/>
    <p:sldId id="280" r:id="rId94"/>
    <p:sldId id="409" r:id="rId95"/>
    <p:sldId id="345" r:id="rId96"/>
    <p:sldId id="285" r:id="rId97"/>
    <p:sldId id="286" r:id="rId98"/>
    <p:sldId id="347" r:id="rId99"/>
    <p:sldId id="341" r:id="rId100"/>
    <p:sldId id="289" r:id="rId101"/>
    <p:sldId id="290" r:id="rId102"/>
    <p:sldId id="291" r:id="rId103"/>
    <p:sldId id="292" r:id="rId104"/>
    <p:sldId id="293" r:id="rId105"/>
    <p:sldId id="294" r:id="rId106"/>
    <p:sldId id="295" r:id="rId107"/>
    <p:sldId id="439" r:id="rId108"/>
    <p:sldId id="442" r:id="rId109"/>
    <p:sldId id="444" r:id="rId110"/>
    <p:sldId id="411" r:id="rId111"/>
    <p:sldId id="412" r:id="rId112"/>
    <p:sldId id="413" r:id="rId113"/>
    <p:sldId id="440" r:id="rId114"/>
    <p:sldId id="414" r:id="rId115"/>
    <p:sldId id="415" r:id="rId116"/>
    <p:sldId id="416" r:id="rId117"/>
    <p:sldId id="417" r:id="rId118"/>
    <p:sldId id="418" r:id="rId119"/>
    <p:sldId id="419" r:id="rId120"/>
    <p:sldId id="421" r:id="rId121"/>
    <p:sldId id="422" r:id="rId122"/>
    <p:sldId id="423" r:id="rId123"/>
    <p:sldId id="424" r:id="rId124"/>
    <p:sldId id="425" r:id="rId125"/>
    <p:sldId id="426" r:id="rId126"/>
    <p:sldId id="427" r:id="rId127"/>
    <p:sldId id="428" r:id="rId128"/>
    <p:sldId id="429" r:id="rId129"/>
    <p:sldId id="430" r:id="rId130"/>
    <p:sldId id="431" r:id="rId131"/>
    <p:sldId id="432" r:id="rId132"/>
    <p:sldId id="433" r:id="rId133"/>
    <p:sldId id="434" r:id="rId134"/>
    <p:sldId id="435" r:id="rId135"/>
    <p:sldId id="436" r:id="rId136"/>
    <p:sldId id="437" r:id="rId137"/>
    <p:sldId id="658" r:id="rId138"/>
    <p:sldId id="304" r:id="rId139"/>
    <p:sldId id="651" r:id="rId140"/>
    <p:sldId id="652" r:id="rId141"/>
    <p:sldId id="653" r:id="rId142"/>
    <p:sldId id="654" r:id="rId143"/>
    <p:sldId id="655" r:id="rId144"/>
    <p:sldId id="656" r:id="rId145"/>
    <p:sldId id="657" r:id="rId146"/>
    <p:sldId id="659" r:id="rId147"/>
    <p:sldId id="660" r:id="rId148"/>
    <p:sldId id="661" r:id="rId149"/>
    <p:sldId id="662" r:id="rId150"/>
    <p:sldId id="663" r:id="rId151"/>
    <p:sldId id="664" r:id="rId152"/>
    <p:sldId id="665" r:id="rId153"/>
    <p:sldId id="666" r:id="rId154"/>
    <p:sldId id="667" r:id="rId155"/>
    <p:sldId id="668" r:id="rId156"/>
    <p:sldId id="330" r:id="rId157"/>
    <p:sldId id="331" r:id="rId158"/>
    <p:sldId id="332" r:id="rId159"/>
    <p:sldId id="460" r:id="rId160"/>
    <p:sldId id="333" r:id="rId161"/>
    <p:sldId id="334" r:id="rId162"/>
    <p:sldId id="335" r:id="rId163"/>
    <p:sldId id="336" r:id="rId164"/>
    <p:sldId id="337" r:id="rId165"/>
    <p:sldId id="338" r:id="rId166"/>
    <p:sldId id="455" r:id="rId167"/>
    <p:sldId id="456" r:id="rId168"/>
    <p:sldId id="458" r:id="rId169"/>
    <p:sldId id="650" r:id="rId170"/>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528" userDrawn="1">
          <p15:clr>
            <a:srgbClr val="A4A3A4"/>
          </p15:clr>
        </p15:guide>
        <p15:guide id="2" pos="3864" userDrawn="1">
          <p15:clr>
            <a:srgbClr val="A4A3A4"/>
          </p15:clr>
        </p15:guide>
        <p15:guide id="3" orient="horz" pos="1272" userDrawn="1">
          <p15:clr>
            <a:srgbClr val="A4A3A4"/>
          </p15:clr>
        </p15:guide>
        <p15:guide id="4" orient="horz" pos="2312" userDrawn="1">
          <p15:clr>
            <a:srgbClr val="A4A3A4"/>
          </p15:clr>
        </p15:guide>
        <p15:guide id="5" orient="horz" pos="1944" userDrawn="1">
          <p15:clr>
            <a:srgbClr val="A4A3A4"/>
          </p15:clr>
        </p15:guide>
        <p15:guide id="6" orient="horz" pos="2328" userDrawn="1">
          <p15:clr>
            <a:srgbClr val="A4A3A4"/>
          </p15:clr>
        </p15:guide>
      </p15:sldGuideLst>
    </p:ext>
    <p:ext uri="{2D200454-40CA-4A62-9FC3-DE9A4176ACB9}">
      <p15:notesGuideLst xmlns:p15="http://schemas.microsoft.com/office/powerpoint/2012/main"/>
    </p:ext>
  </p:extLst>
</p:presentation>
</file>

<file path=ppt/authors.xml><?xml version="1.0" encoding="utf-8"?>
<p188:authorLst xmlns:a="http://schemas.openxmlformats.org/drawingml/2006/main" xmlns:r="http://schemas.openxmlformats.org/officeDocument/2006/relationships" xmlns:p188="http://schemas.microsoft.com/office/powerpoint/2018/8/main">
  <p188:author id="{00000000-0000-0000-0000-000000000000}" name="Author" initials="A" userId="Author" providerId="AD"/>
</p188: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636A58"/>
    <a:srgbClr val="505A47"/>
    <a:srgbClr val="D1D8B7"/>
    <a:srgbClr val="A09D79"/>
    <a:srgbClr val="AD5C4D"/>
    <a:srgbClr val="543E35"/>
    <a:srgbClr val="637700"/>
    <a:srgbClr val="FFF4ED"/>
    <a:srgbClr val="5E6A76"/>
    <a:srgbClr val="000000"/>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2D5ABB26-0587-4C30-8999-92F81FD0307C}">
  <a:tblStyle styleId="{8A107856-5554-42FB-B03E-39F5DBC370BA}" styleName="Medium Style 4 - Accent 2">
    <a:wholeTbl>
      <a:tcTxStyle>
        <a:fontRef idx="minor">
          <a:scrgbClr r="0" g="0" b="0"/>
        </a:fontRef>
        <a:schemeClr val="dk1"/>
      </a:tcTxStyle>
      <a:tcStyle>
        <a:tcBdr>
          <a:left>
            <a:ln w="12700" cmpd="sng">
              <a:solidFill>
                <a:schemeClr val="accent2"/>
              </a:solidFill>
            </a:ln>
          </a:left>
          <a:right>
            <a:ln w="12700" cmpd="sng">
              <a:solidFill>
                <a:schemeClr val="accent2"/>
              </a:solidFill>
            </a:ln>
          </a:right>
          <a:top>
            <a:ln w="12700" cmpd="sng">
              <a:solidFill>
                <a:schemeClr val="accent2"/>
              </a:solidFill>
            </a:ln>
          </a:top>
          <a:bottom>
            <a:ln w="12700" cmpd="sng">
              <a:solidFill>
                <a:schemeClr val="accent2"/>
              </a:solidFill>
            </a:ln>
          </a:bottom>
          <a:insideH>
            <a:ln w="12700" cmpd="sng">
              <a:solidFill>
                <a:schemeClr val="accent2"/>
              </a:solidFill>
            </a:ln>
          </a:insideH>
          <a:insideV>
            <a:ln w="12700" cmpd="sng">
              <a:solidFill>
                <a:schemeClr val="accent2"/>
              </a:solidFill>
            </a:ln>
          </a:insideV>
        </a:tcBdr>
        <a:fill>
          <a:solidFill>
            <a:schemeClr val="accent2">
              <a:tint val="20000"/>
            </a:schemeClr>
          </a:solidFill>
        </a:fill>
      </a:tcStyle>
    </a:wholeTbl>
    <a:band1H>
      <a:tcStyle>
        <a:tcBdr/>
        <a:fill>
          <a:solidFill>
            <a:schemeClr val="accent2">
              <a:tint val="40000"/>
            </a:schemeClr>
          </a:solidFill>
        </a:fill>
      </a:tcStyle>
    </a:band1H>
    <a:band1V>
      <a:tcStyle>
        <a:tcBdr/>
        <a:fill>
          <a:solidFill>
            <a:schemeClr val="accent2">
              <a:tint val="40000"/>
            </a:schemeClr>
          </a:solidFill>
        </a:fill>
      </a:tcStyle>
    </a:band1V>
    <a:lastCol>
      <a:tcTxStyle b="on"/>
      <a:tcStyle>
        <a:tcBdr/>
      </a:tcStyle>
    </a:lastCol>
    <a:firstCol>
      <a:tcTxStyle b="on"/>
      <a:tcStyle>
        <a:tcBdr/>
      </a:tcStyle>
    </a:firstCol>
    <a:lastRow>
      <a:tcTxStyle b="on"/>
      <a:tcStyle>
        <a:tcBdr>
          <a:top>
            <a:ln w="25400" cmpd="sng">
              <a:solidFill>
                <a:schemeClr val="accent2"/>
              </a:solidFill>
            </a:ln>
          </a:top>
        </a:tcBdr>
        <a:fill>
          <a:solidFill>
            <a:schemeClr val="accent2">
              <a:tint val="20000"/>
            </a:schemeClr>
          </a:solidFill>
        </a:fill>
      </a:tcStyle>
    </a:lastRow>
    <a:firstRow>
      <a:tcTxStyle b="on"/>
      <a:tcStyle>
        <a:tcBdr/>
        <a:fill>
          <a:solidFill>
            <a:schemeClr val="accent2">
              <a:tint val="20000"/>
            </a:schemeClr>
          </a:solidFill>
        </a:fill>
      </a:tcStyle>
    </a:firstRow>
  </a:tblStyle>
  <a:tblStyle styleId="{D113A9D2-9D6B-4929-AA2D-F23B5EE8CBE7}" styleName="Themed Style 2 - Accent 1">
    <a:tblBg>
      <a:fillRef idx="3">
        <a:schemeClr val="accent1"/>
      </a:fillRef>
      <a:effectRef idx="3">
        <a:schemeClr val="accent1"/>
      </a:effectRef>
    </a:tblBg>
    <a:wholeTbl>
      <a:tcTxStyle>
        <a:fontRef idx="minor">
          <a:scrgbClr r="0" g="0" b="0"/>
        </a:fontRef>
        <a:schemeClr val="lt1"/>
      </a:tcTxStyle>
      <a:tcStyle>
        <a:tcBdr>
          <a:left>
            <a:lnRef idx="1">
              <a:schemeClr val="accent1">
                <a:tint val="50000"/>
              </a:schemeClr>
            </a:lnRef>
          </a:left>
          <a:right>
            <a:lnRef idx="1">
              <a:schemeClr val="accent1">
                <a:tint val="50000"/>
              </a:schemeClr>
            </a:lnRef>
          </a:right>
          <a:top>
            <a:lnRef idx="1">
              <a:schemeClr val="accent1">
                <a:tint val="50000"/>
              </a:schemeClr>
            </a:lnRef>
          </a:top>
          <a:bottom>
            <a:lnRef idx="1">
              <a:schemeClr val="accent1">
                <a:tint val="50000"/>
              </a:schemeClr>
            </a:lnRef>
          </a:bottom>
          <a:insideH>
            <a:ln>
              <a:noFill/>
            </a:ln>
          </a:insideH>
          <a:insideV>
            <a:ln>
              <a:noFill/>
            </a:ln>
          </a:insideV>
        </a:tcBdr>
        <a:fill>
          <a:noFill/>
        </a:fill>
      </a:tcStyle>
    </a:wholeTbl>
    <a:band1H>
      <a:tcStyle>
        <a:tcBdr/>
        <a:fill>
          <a:solidFill>
            <a:schemeClr val="lt1">
              <a:alpha val="20000"/>
            </a:schemeClr>
          </a:solidFill>
        </a:fill>
      </a:tcStyle>
    </a:band1H>
    <a:band1V>
      <a:tcStyle>
        <a:tcBdr/>
        <a:fill>
          <a:solidFill>
            <a:schemeClr val="lt1">
              <a:alpha val="20000"/>
            </a:schemeClr>
          </a:solidFill>
        </a:fill>
      </a:tcStyle>
    </a:band1V>
    <a:lastCol>
      <a:tcTxStyle b="on"/>
      <a:tcStyle>
        <a:tcBdr>
          <a:left>
            <a:lnRef idx="2">
              <a:schemeClr val="lt1"/>
            </a:lnRef>
          </a:left>
        </a:tcBdr>
      </a:tcStyle>
    </a:lastCol>
    <a:firstCol>
      <a:tcTxStyle b="on"/>
      <a:tcStyle>
        <a:tcBdr>
          <a:right>
            <a:lnRef idx="2">
              <a:schemeClr val="lt1"/>
            </a:lnRef>
          </a:right>
        </a:tcBdr>
      </a:tcStyle>
    </a:firstCol>
    <a:lastRow>
      <a:tcTxStyle b="on"/>
      <a:tcStyle>
        <a:tcBdr>
          <a:top>
            <a:lnRef idx="2">
              <a:schemeClr val="lt1"/>
            </a:lnRef>
          </a:top>
        </a:tcBdr>
        <a:fill>
          <a:noFill/>
        </a:fill>
      </a:tcStyle>
    </a:lastRow>
    <a:seCell>
      <a:tcStyle>
        <a:tcBdr>
          <a:left>
            <a:ln>
              <a:noFill/>
            </a:ln>
          </a:left>
          <a:top>
            <a:ln>
              <a:noFill/>
            </a:ln>
          </a:top>
        </a:tcBdr>
      </a:tcStyle>
    </a:seCell>
    <a:swCell>
      <a:tcStyle>
        <a:tcBdr>
          <a:right>
            <a:ln>
              <a:noFill/>
            </a:ln>
          </a:right>
          <a:top>
            <a:ln>
              <a:noFill/>
            </a:ln>
          </a:top>
        </a:tcBdr>
      </a:tcStyle>
    </a:swCell>
    <a:firstRow>
      <a:tcTxStyle b="on"/>
      <a:tcStyle>
        <a:tcBdr>
          <a:bottom>
            <a:lnRef idx="3">
              <a:schemeClr val="lt1"/>
            </a:lnRef>
          </a:bottom>
        </a:tcBdr>
        <a:fill>
          <a:noFill/>
        </a:fill>
      </a:tcStyle>
    </a:firstRow>
    <a:neCell>
      <a:tcStyle>
        <a:tcBdr>
          <a:bottom>
            <a:ln>
              <a:noFill/>
            </a:ln>
          </a:bottom>
        </a:tcBdr>
      </a:tcStyle>
    </a:neCell>
  </a:tblStyle>
  <a:tblStyle styleId="{5940675A-B579-460E-94D1-54222C63F5DA}" styleName="No Style, Table Grid">
    <a:wholeTbl>
      <a:tcTxStyle>
        <a:fontRef idx="minor">
          <a:scrgbClr r="0" g="0" b="0"/>
        </a:fontRef>
        <a:schemeClr val="tx1"/>
      </a:tcTxStyle>
      <a:tcStyle>
        <a:tcBdr>
          <a:left>
            <a:ln w="12700" cmpd="sng">
              <a:solidFill>
                <a:schemeClr val="tx1"/>
              </a:solidFill>
            </a:ln>
          </a:left>
          <a:right>
            <a:ln w="12700" cmpd="sng">
              <a:solidFill>
                <a:schemeClr val="tx1"/>
              </a:solidFill>
            </a:ln>
          </a:right>
          <a:top>
            <a:ln w="12700" cmpd="sng">
              <a:solidFill>
                <a:schemeClr val="tx1"/>
              </a:solidFill>
            </a:ln>
          </a:top>
          <a:bottom>
            <a:ln w="12700" cmpd="sng">
              <a:solidFill>
                <a:schemeClr val="tx1"/>
              </a:solidFill>
            </a:ln>
          </a:bottom>
          <a:insideH>
            <a:ln w="12700" cmpd="sng">
              <a:solidFill>
                <a:schemeClr val="tx1"/>
              </a:solidFill>
            </a:ln>
          </a:insideH>
          <a:insideV>
            <a:ln w="12700" cmpd="sng">
              <a:solidFill>
                <a:schemeClr val="tx1"/>
              </a:solidFill>
            </a:ln>
          </a:insideV>
        </a:tcBdr>
        <a:fill>
          <a:noFill/>
        </a:fill>
      </a:tcStyle>
    </a:wholeTbl>
  </a:tblStyle>
  <a:tblStyle styleId="{793D81CF-94F2-401A-BA57-92F5A7B2D0C5}" styleName="Medium Style 1">
    <a:wholeTbl>
      <a:tcTxStyle>
        <a:fontRef idx="minor">
          <a:scrgbClr r="0" g="0" b="0"/>
        </a:fontRef>
        <a:schemeClr val="dk1"/>
      </a:tcTxStyle>
      <a:tcStyle>
        <a:tcBdr>
          <a:left>
            <a:ln w="12700" cmpd="sng">
              <a:solidFill>
                <a:schemeClr val="dk1"/>
              </a:solidFill>
            </a:ln>
          </a:left>
          <a:right>
            <a:ln w="12700" cmpd="sng">
              <a:solidFill>
                <a:schemeClr val="dk1"/>
              </a:solidFill>
            </a:ln>
          </a:right>
          <a:top>
            <a:ln w="12700" cmpd="sng">
              <a:solidFill>
                <a:schemeClr val="dk1"/>
              </a:solidFill>
            </a:ln>
          </a:top>
          <a:bottom>
            <a:ln w="12700" cmpd="sng">
              <a:solidFill>
                <a:schemeClr val="dk1"/>
              </a:solidFill>
            </a:ln>
          </a:bottom>
          <a:insideH>
            <a:ln w="12700" cmpd="sng">
              <a:solidFill>
                <a:schemeClr val="dk1"/>
              </a:solidFill>
            </a:ln>
          </a:insideH>
          <a:insideV>
            <a:ln>
              <a:noFill/>
            </a:ln>
          </a:insideV>
        </a:tcBdr>
        <a:fill>
          <a:solidFill>
            <a:schemeClr val="lt1"/>
          </a:solidFill>
        </a:fill>
      </a:tcStyle>
    </a:wholeTbl>
    <a:band1H>
      <a:tcStyle>
        <a:tcBdr/>
        <a:fill>
          <a:solidFill>
            <a:schemeClr val="dk1">
              <a:tint val="20000"/>
            </a:schemeClr>
          </a:solidFill>
        </a:fill>
      </a:tcStyle>
    </a:band1H>
    <a:band1V>
      <a:tcStyle>
        <a:tcBdr/>
        <a:fill>
          <a:solidFill>
            <a:schemeClr val="dk1">
              <a:tint val="20000"/>
            </a:schemeClr>
          </a:solidFill>
        </a:fill>
      </a:tcStyle>
    </a:band1V>
    <a:lastCol>
      <a:tcTxStyle b="on"/>
      <a:tcStyle>
        <a:tcBdr/>
      </a:tcStyle>
    </a:lastCol>
    <a:firstCol>
      <a:tcTxStyle b="on"/>
      <a:tcStyle>
        <a:tcBdr/>
      </a:tcStyle>
    </a:firstCol>
    <a:lastRow>
      <a:tcTxStyle b="on"/>
      <a:tcStyle>
        <a:tcBdr>
          <a:top>
            <a:ln w="50800" cmpd="dbl">
              <a:solidFill>
                <a:schemeClr val="dk1"/>
              </a:solidFill>
            </a:ln>
          </a:top>
        </a:tcBdr>
        <a:fill>
          <a:solidFill>
            <a:schemeClr val="lt1"/>
          </a:solidFill>
        </a:fill>
      </a:tcStyle>
    </a:lastRow>
    <a:firstRow>
      <a:tcTxStyle b="on">
        <a:fontRef idx="minor">
          <a:scrgbClr r="0" g="0" b="0"/>
        </a:fontRef>
        <a:schemeClr val="lt1"/>
      </a:tcTxStyle>
      <a:tcStyle>
        <a:tcBdr/>
        <a:fill>
          <a:solidFill>
            <a:schemeClr val="dk1"/>
          </a:solidFill>
        </a:fill>
      </a:tcStyle>
    </a:firstRow>
  </a:tblStyle>
  <a:tblStyle styleId="{2D5ABB26-0587-4C30-8999-92F81FD0307C}" styleName="No Style, No Grid">
    <a:wholeTbl>
      <a:tcTxStyle>
        <a:fontRef idx="minor">
          <a:scrgbClr r="0" g="0" b="0"/>
        </a:fontRef>
        <a:schemeClr val="tx1"/>
      </a:tcTxStyle>
      <a:tcStyle>
        <a:tcBdr>
          <a:left>
            <a:ln>
              <a:noFill/>
            </a:ln>
          </a:left>
          <a:right>
            <a:ln>
              <a:noFill/>
            </a:ln>
          </a:right>
          <a:top>
            <a:ln>
              <a:noFill/>
            </a:ln>
          </a:top>
          <a:bottom>
            <a:ln>
              <a:noFill/>
            </a:ln>
          </a:bottom>
          <a:insideH>
            <a:ln>
              <a:noFill/>
            </a:ln>
          </a:insideH>
          <a:insideV>
            <a:ln>
              <a:noFill/>
            </a:ln>
          </a:insideV>
        </a:tcBdr>
        <a:fill>
          <a:noFill/>
        </a:fill>
      </a:tcStyle>
    </a:wholeTbl>
  </a:tblStyle>
  <a:tblStyle styleId="{3C2FFA5D-87B4-456A-9821-1D502468CF0F}" styleName="Themed Style 1 - Accent 1">
    <a:tblBg>
      <a:fillRef idx="2">
        <a:schemeClr val="accent1"/>
      </a:fillRef>
      <a:effectRef idx="1">
        <a:schemeClr val="accent1"/>
      </a:effectRef>
    </a:tblBg>
    <a:wholeTbl>
      <a:tcTxStyle>
        <a:fontRef idx="minor">
          <a:scrgbClr r="0" g="0" b="0"/>
        </a:fontRef>
        <a:schemeClr val="dk1"/>
      </a:tcTxStyle>
      <a:tcStyle>
        <a:tcBdr>
          <a:left>
            <a:lnRef idx="1">
              <a:schemeClr val="accent1"/>
            </a:lnRef>
          </a:left>
          <a:right>
            <a:lnRef idx="1">
              <a:schemeClr val="accent1"/>
            </a:lnRef>
          </a:right>
          <a:top>
            <a:lnRef idx="1">
              <a:schemeClr val="accent1"/>
            </a:lnRef>
          </a:top>
          <a:bottom>
            <a:lnRef idx="1">
              <a:schemeClr val="accent1"/>
            </a:lnRef>
          </a:bottom>
          <a:insideH>
            <a:lnRef idx="1">
              <a:schemeClr val="accent1"/>
            </a:lnRef>
          </a:insideH>
          <a:insideV>
            <a:lnRef idx="1">
              <a:schemeClr val="accent1"/>
            </a:lnRef>
          </a:insideV>
        </a:tcBdr>
        <a:fill>
          <a:noFill/>
        </a:fill>
      </a:tcStyle>
    </a:wholeTbl>
    <a:band1H>
      <a:tcStyle>
        <a:tcBdr/>
        <a:fill>
          <a:solidFill>
            <a:schemeClr val="accent1">
              <a:alpha val="40000"/>
            </a:schemeClr>
          </a:solidFill>
        </a:fill>
      </a:tcStyle>
    </a:band1H>
    <a:band2H>
      <a:tcStyle>
        <a:tcBdr/>
      </a:tcStyle>
    </a:band2H>
    <a:band1V>
      <a:tcStyle>
        <a:tcBdr>
          <a:top>
            <a:lnRef idx="1">
              <a:schemeClr val="accent1"/>
            </a:lnRef>
          </a:top>
          <a:bottom>
            <a:lnRef idx="1">
              <a:schemeClr val="accent1"/>
            </a:lnRef>
          </a:bottom>
        </a:tcBdr>
        <a:fill>
          <a:solidFill>
            <a:schemeClr val="accent1">
              <a:alpha val="40000"/>
            </a:schemeClr>
          </a:solidFill>
        </a:fill>
      </a:tcStyle>
    </a:band1V>
    <a:band2V>
      <a:tcStyle>
        <a:tcBdr/>
      </a:tcStyle>
    </a:band2V>
    <a:lastCol>
      <a:tcTxStyle b="on"/>
      <a:tcStyle>
        <a:tcBdr>
          <a:left>
            <a:lnRef idx="2">
              <a:schemeClr val="accent1"/>
            </a:lnRef>
          </a:left>
          <a:right>
            <a:lnRef idx="1">
              <a:schemeClr val="accent1"/>
            </a:lnRef>
          </a:right>
          <a:top>
            <a:lnRef idx="1">
              <a:schemeClr val="accent1"/>
            </a:lnRef>
          </a:top>
          <a:bottom>
            <a:lnRef idx="1">
              <a:schemeClr val="accent1"/>
            </a:lnRef>
          </a:bottom>
          <a:insideH>
            <a:lnRef idx="1">
              <a:schemeClr val="accent1"/>
            </a:lnRef>
          </a:insideH>
          <a:insideV>
            <a:ln>
              <a:noFill/>
            </a:ln>
          </a:insideV>
        </a:tcBdr>
      </a:tcStyle>
    </a:lastCol>
    <a:firstCol>
      <a:tcTxStyle b="on"/>
      <a:tcStyle>
        <a:tcBdr>
          <a:left>
            <a:lnRef idx="1">
              <a:schemeClr val="accent1"/>
            </a:lnRef>
          </a:left>
          <a:right>
            <a:lnRef idx="2">
              <a:schemeClr val="accent1"/>
            </a:lnRef>
          </a:right>
          <a:top>
            <a:lnRef idx="1">
              <a:schemeClr val="accent1"/>
            </a:lnRef>
          </a:top>
          <a:bottom>
            <a:lnRef idx="1">
              <a:schemeClr val="accent1"/>
            </a:lnRef>
          </a:bottom>
          <a:insideH>
            <a:lnRef idx="1">
              <a:schemeClr val="accent1"/>
            </a:lnRef>
          </a:insideH>
          <a:insideV>
            <a:ln>
              <a:noFill/>
            </a:ln>
          </a:insideV>
        </a:tcBdr>
      </a:tcStyle>
    </a:firstCol>
    <a:lastRow>
      <a:tcTxStyle b="on"/>
      <a:tcStyle>
        <a:tcBdr>
          <a:left>
            <a:lnRef idx="1">
              <a:schemeClr val="accent1"/>
            </a:lnRef>
          </a:left>
          <a:right>
            <a:lnRef idx="1">
              <a:schemeClr val="accent1"/>
            </a:lnRef>
          </a:right>
          <a:top>
            <a:lnRef idx="2">
              <a:schemeClr val="accent1"/>
            </a:lnRef>
          </a:top>
          <a:bottom>
            <a:lnRef idx="2">
              <a:schemeClr val="accent1"/>
            </a:lnRef>
          </a:bottom>
          <a:insideH>
            <a:ln>
              <a:noFill/>
            </a:ln>
          </a:insideH>
          <a:insideV>
            <a:ln>
              <a:noFill/>
            </a:ln>
          </a:insideV>
        </a:tcBdr>
        <a:fill>
          <a:noFill/>
        </a:fill>
      </a:tcStyle>
    </a:lastRow>
    <a:firstRow>
      <a:tcTxStyle b="on">
        <a:fontRef idx="minor">
          <a:scrgbClr r="0" g="0" b="0"/>
        </a:fontRef>
        <a:schemeClr val="lt1"/>
      </a:tcTxStyle>
      <a:tcStyle>
        <a:tcBdr>
          <a:left>
            <a:lnRef idx="1">
              <a:schemeClr val="accent1"/>
            </a:lnRef>
          </a:left>
          <a:right>
            <a:lnRef idx="1">
              <a:schemeClr val="accent1"/>
            </a:lnRef>
          </a:right>
          <a:top>
            <a:lnRef idx="1">
              <a:schemeClr val="accent1"/>
            </a:lnRef>
          </a:top>
          <a:bottom>
            <a:lnRef idx="2">
              <a:schemeClr val="lt1"/>
            </a:lnRef>
          </a:bottom>
          <a:insideH>
            <a:ln>
              <a:noFill/>
            </a:ln>
          </a:insideH>
          <a:insideV>
            <a:ln>
              <a:noFill/>
            </a:ln>
          </a:insideV>
        </a:tcBdr>
        <a:fill>
          <a:solidFill>
            <a:schemeClr val="accent1"/>
          </a:solidFill>
        </a:fill>
      </a:tcStyle>
    </a:firstRow>
  </a:tblStyle>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69C7853C-536D-4A76-A0AE-DD22124D55A5}" styleName="Themed Style 1 - Accent 3">
    <a:tblBg>
      <a:fillRef idx="2">
        <a:schemeClr val="accent3"/>
      </a:fillRef>
      <a:effectRef idx="1">
        <a:schemeClr val="accent3"/>
      </a:effectRef>
    </a:tblBg>
    <a:wholeTbl>
      <a:tcTxStyle>
        <a:fontRef idx="minor">
          <a:scrgbClr r="0" g="0" b="0"/>
        </a:fontRef>
        <a:schemeClr val="dk1"/>
      </a:tcTxStyle>
      <a:tcStyle>
        <a:tcBdr>
          <a:left>
            <a:lnRef idx="1">
              <a:schemeClr val="accent3"/>
            </a:lnRef>
          </a:left>
          <a:right>
            <a:lnRef idx="1">
              <a:schemeClr val="accent3"/>
            </a:lnRef>
          </a:right>
          <a:top>
            <a:lnRef idx="1">
              <a:schemeClr val="accent3"/>
            </a:lnRef>
          </a:top>
          <a:bottom>
            <a:lnRef idx="1">
              <a:schemeClr val="accent3"/>
            </a:lnRef>
          </a:bottom>
          <a:insideH>
            <a:lnRef idx="1">
              <a:schemeClr val="accent3"/>
            </a:lnRef>
          </a:insideH>
          <a:insideV>
            <a:lnRef idx="1">
              <a:schemeClr val="accent3"/>
            </a:lnRef>
          </a:insideV>
        </a:tcBdr>
        <a:fill>
          <a:noFill/>
        </a:fill>
      </a:tcStyle>
    </a:wholeTbl>
    <a:band1H>
      <a:tcStyle>
        <a:tcBdr/>
        <a:fill>
          <a:solidFill>
            <a:schemeClr val="accent3">
              <a:alpha val="40000"/>
            </a:schemeClr>
          </a:solidFill>
        </a:fill>
      </a:tcStyle>
    </a:band1H>
    <a:band2H>
      <a:tcStyle>
        <a:tcBdr/>
      </a:tcStyle>
    </a:band2H>
    <a:band1V>
      <a:tcStyle>
        <a:tcBdr>
          <a:top>
            <a:lnRef idx="1">
              <a:schemeClr val="accent3"/>
            </a:lnRef>
          </a:top>
          <a:bottom>
            <a:lnRef idx="1">
              <a:schemeClr val="accent3"/>
            </a:lnRef>
          </a:bottom>
        </a:tcBdr>
        <a:fill>
          <a:solidFill>
            <a:schemeClr val="accent3">
              <a:alpha val="40000"/>
            </a:schemeClr>
          </a:solidFill>
        </a:fill>
      </a:tcStyle>
    </a:band1V>
    <a:band2V>
      <a:tcStyle>
        <a:tcBdr/>
      </a:tcStyle>
    </a:band2V>
    <a:lastCol>
      <a:tcTxStyle b="on"/>
      <a:tcStyle>
        <a:tcBdr>
          <a:left>
            <a:lnRef idx="2">
              <a:schemeClr val="accent3"/>
            </a:lnRef>
          </a:left>
          <a:right>
            <a:lnRef idx="1">
              <a:schemeClr val="accent3"/>
            </a:lnRef>
          </a:right>
          <a:top>
            <a:lnRef idx="1">
              <a:schemeClr val="accent3"/>
            </a:lnRef>
          </a:top>
          <a:bottom>
            <a:lnRef idx="1">
              <a:schemeClr val="accent3"/>
            </a:lnRef>
          </a:bottom>
          <a:insideH>
            <a:lnRef idx="1">
              <a:schemeClr val="accent3"/>
            </a:lnRef>
          </a:insideH>
          <a:insideV>
            <a:ln>
              <a:noFill/>
            </a:ln>
          </a:insideV>
        </a:tcBdr>
      </a:tcStyle>
    </a:lastCol>
    <a:firstCol>
      <a:tcTxStyle b="on"/>
      <a:tcStyle>
        <a:tcBdr>
          <a:left>
            <a:lnRef idx="1">
              <a:schemeClr val="accent3"/>
            </a:lnRef>
          </a:left>
          <a:right>
            <a:lnRef idx="2">
              <a:schemeClr val="accent3"/>
            </a:lnRef>
          </a:right>
          <a:top>
            <a:lnRef idx="1">
              <a:schemeClr val="accent3"/>
            </a:lnRef>
          </a:top>
          <a:bottom>
            <a:lnRef idx="1">
              <a:schemeClr val="accent3"/>
            </a:lnRef>
          </a:bottom>
          <a:insideH>
            <a:lnRef idx="1">
              <a:schemeClr val="accent3"/>
            </a:lnRef>
          </a:insideH>
          <a:insideV>
            <a:ln>
              <a:noFill/>
            </a:ln>
          </a:insideV>
        </a:tcBdr>
      </a:tcStyle>
    </a:firstCol>
    <a:lastRow>
      <a:tcTxStyle b="on"/>
      <a:tcStyle>
        <a:tcBdr>
          <a:left>
            <a:lnRef idx="1">
              <a:schemeClr val="accent3"/>
            </a:lnRef>
          </a:left>
          <a:right>
            <a:lnRef idx="1">
              <a:schemeClr val="accent3"/>
            </a:lnRef>
          </a:right>
          <a:top>
            <a:lnRef idx="2">
              <a:schemeClr val="accent3"/>
            </a:lnRef>
          </a:top>
          <a:bottom>
            <a:lnRef idx="2">
              <a:schemeClr val="accent3"/>
            </a:lnRef>
          </a:bottom>
          <a:insideH>
            <a:ln>
              <a:noFill/>
            </a:ln>
          </a:insideH>
          <a:insideV>
            <a:ln>
              <a:noFill/>
            </a:ln>
          </a:insideV>
        </a:tcBdr>
        <a:fill>
          <a:noFill/>
        </a:fill>
      </a:tcStyle>
    </a:lastRow>
    <a:firstRow>
      <a:tcTxStyle b="on">
        <a:fontRef idx="minor">
          <a:scrgbClr r="0" g="0" b="0"/>
        </a:fontRef>
        <a:schemeClr val="lt1"/>
      </a:tcTxStyle>
      <a:tcStyle>
        <a:tcBdr>
          <a:left>
            <a:lnRef idx="1">
              <a:schemeClr val="accent3"/>
            </a:lnRef>
          </a:left>
          <a:right>
            <a:lnRef idx="1">
              <a:schemeClr val="accent3"/>
            </a:lnRef>
          </a:right>
          <a:top>
            <a:lnRef idx="1">
              <a:schemeClr val="accent3"/>
            </a:lnRef>
          </a:top>
          <a:bottom>
            <a:lnRef idx="2">
              <a:schemeClr val="lt1"/>
            </a:lnRef>
          </a:bottom>
          <a:insideH>
            <a:ln>
              <a:noFill/>
            </a:ln>
          </a:insideH>
          <a:insideV>
            <a:ln>
              <a:noFill/>
            </a:ln>
          </a:insideV>
        </a:tcBdr>
        <a:fill>
          <a:solidFill>
            <a:schemeClr val="accent3"/>
          </a:solidFill>
        </a:fill>
      </a:tcStyle>
    </a:firstRow>
  </a:tblStyle>
  <a:tblStyle styleId="{08FB837D-C827-4EFA-A057-4D05807E0F7C}" styleName="Themed Style 1 - Accent 6">
    <a:tblBg>
      <a:fillRef idx="2">
        <a:schemeClr val="accent6"/>
      </a:fillRef>
      <a:effectRef idx="1">
        <a:schemeClr val="accent6"/>
      </a:effectRef>
    </a:tblBg>
    <a:wholeTbl>
      <a:tcTxStyle>
        <a:fontRef idx="minor">
          <a:scrgbClr r="0" g="0" b="0"/>
        </a:fontRef>
        <a:schemeClr val="dk1"/>
      </a:tcTxStyle>
      <a:tcStyle>
        <a:tcBdr>
          <a:left>
            <a:lnRef idx="1">
              <a:schemeClr val="accent6"/>
            </a:lnRef>
          </a:left>
          <a:right>
            <a:lnRef idx="1">
              <a:schemeClr val="accent6"/>
            </a:lnRef>
          </a:right>
          <a:top>
            <a:lnRef idx="1">
              <a:schemeClr val="accent6"/>
            </a:lnRef>
          </a:top>
          <a:bottom>
            <a:lnRef idx="1">
              <a:schemeClr val="accent6"/>
            </a:lnRef>
          </a:bottom>
          <a:insideH>
            <a:lnRef idx="1">
              <a:schemeClr val="accent6"/>
            </a:lnRef>
          </a:insideH>
          <a:insideV>
            <a:lnRef idx="1">
              <a:schemeClr val="accent6"/>
            </a:lnRef>
          </a:insideV>
        </a:tcBdr>
        <a:fill>
          <a:noFill/>
        </a:fill>
      </a:tcStyle>
    </a:wholeTbl>
    <a:band1H>
      <a:tcStyle>
        <a:tcBdr/>
        <a:fill>
          <a:solidFill>
            <a:schemeClr val="accent6">
              <a:alpha val="40000"/>
            </a:schemeClr>
          </a:solidFill>
        </a:fill>
      </a:tcStyle>
    </a:band1H>
    <a:band2H>
      <a:tcStyle>
        <a:tcBdr/>
      </a:tcStyle>
    </a:band2H>
    <a:band1V>
      <a:tcStyle>
        <a:tcBdr>
          <a:top>
            <a:lnRef idx="1">
              <a:schemeClr val="accent6"/>
            </a:lnRef>
          </a:top>
          <a:bottom>
            <a:lnRef idx="1">
              <a:schemeClr val="accent6"/>
            </a:lnRef>
          </a:bottom>
        </a:tcBdr>
        <a:fill>
          <a:solidFill>
            <a:schemeClr val="accent6">
              <a:alpha val="40000"/>
            </a:schemeClr>
          </a:solidFill>
        </a:fill>
      </a:tcStyle>
    </a:band1V>
    <a:band2V>
      <a:tcStyle>
        <a:tcBdr/>
      </a:tcStyle>
    </a:band2V>
    <a:lastCol>
      <a:tcTxStyle b="on"/>
      <a:tcStyle>
        <a:tcBdr>
          <a:left>
            <a:lnRef idx="2">
              <a:schemeClr val="accent6"/>
            </a:lnRef>
          </a:left>
          <a:right>
            <a:lnRef idx="1">
              <a:schemeClr val="accent6"/>
            </a:lnRef>
          </a:right>
          <a:top>
            <a:lnRef idx="1">
              <a:schemeClr val="accent6"/>
            </a:lnRef>
          </a:top>
          <a:bottom>
            <a:lnRef idx="1">
              <a:schemeClr val="accent6"/>
            </a:lnRef>
          </a:bottom>
          <a:insideH>
            <a:lnRef idx="1">
              <a:schemeClr val="accent6"/>
            </a:lnRef>
          </a:insideH>
          <a:insideV>
            <a:ln>
              <a:noFill/>
            </a:ln>
          </a:insideV>
        </a:tcBdr>
      </a:tcStyle>
    </a:lastCol>
    <a:firstCol>
      <a:tcTxStyle b="on"/>
      <a:tcStyle>
        <a:tcBdr>
          <a:left>
            <a:lnRef idx="1">
              <a:schemeClr val="accent6"/>
            </a:lnRef>
          </a:left>
          <a:right>
            <a:lnRef idx="2">
              <a:schemeClr val="accent6"/>
            </a:lnRef>
          </a:right>
          <a:top>
            <a:lnRef idx="1">
              <a:schemeClr val="accent6"/>
            </a:lnRef>
          </a:top>
          <a:bottom>
            <a:lnRef idx="1">
              <a:schemeClr val="accent6"/>
            </a:lnRef>
          </a:bottom>
          <a:insideH>
            <a:lnRef idx="1">
              <a:schemeClr val="accent6"/>
            </a:lnRef>
          </a:insideH>
          <a:insideV>
            <a:ln>
              <a:noFill/>
            </a:ln>
          </a:insideV>
        </a:tcBdr>
      </a:tcStyle>
    </a:firstCol>
    <a:lastRow>
      <a:tcTxStyle b="on"/>
      <a:tcStyle>
        <a:tcBdr>
          <a:left>
            <a:lnRef idx="1">
              <a:schemeClr val="accent6"/>
            </a:lnRef>
          </a:left>
          <a:right>
            <a:lnRef idx="1">
              <a:schemeClr val="accent6"/>
            </a:lnRef>
          </a:right>
          <a:top>
            <a:lnRef idx="2">
              <a:schemeClr val="accent6"/>
            </a:lnRef>
          </a:top>
          <a:bottom>
            <a:lnRef idx="2">
              <a:schemeClr val="accent6"/>
            </a:lnRef>
          </a:bottom>
          <a:insideH>
            <a:ln>
              <a:noFill/>
            </a:ln>
          </a:insideH>
          <a:insideV>
            <a:ln>
              <a:noFill/>
            </a:ln>
          </a:insideV>
        </a:tcBdr>
        <a:fill>
          <a:noFill/>
        </a:fill>
      </a:tcStyle>
    </a:lastRow>
    <a:firstRow>
      <a:tcTxStyle b="on">
        <a:fontRef idx="minor">
          <a:scrgbClr r="0" g="0" b="0"/>
        </a:fontRef>
        <a:schemeClr val="lt1"/>
      </a:tcTxStyle>
      <a:tcStyle>
        <a:tcBdr>
          <a:left>
            <a:lnRef idx="1">
              <a:schemeClr val="accent6"/>
            </a:lnRef>
          </a:left>
          <a:right>
            <a:lnRef idx="1">
              <a:schemeClr val="accent6"/>
            </a:lnRef>
          </a:right>
          <a:top>
            <a:lnRef idx="1">
              <a:schemeClr val="accent6"/>
            </a:lnRef>
          </a:top>
          <a:bottom>
            <a:lnRef idx="2">
              <a:schemeClr val="lt1"/>
            </a:lnRef>
          </a:bottom>
          <a:insideH>
            <a:ln>
              <a:noFill/>
            </a:ln>
          </a:insideH>
          <a:insideV>
            <a:ln>
              <a:noFill/>
            </a:ln>
          </a:insideV>
        </a:tcBdr>
        <a:fill>
          <a:solidFill>
            <a:schemeClr val="accent6"/>
          </a:solidFill>
        </a:fill>
      </a:tcStyle>
    </a:firstRow>
  </a:tblStyle>
  <a:tblStyle styleId="{0E3FDE45-AF77-4B5C-9715-49D594BDF05E}" styleName="Light Style 1 - Accent 2">
    <a:wholeTbl>
      <a:tcTxStyle>
        <a:fontRef idx="minor">
          <a:scrgbClr r="0" g="0" b="0"/>
        </a:fontRef>
        <a:schemeClr val="tx1"/>
      </a:tcTxStyle>
      <a:tcStyle>
        <a:tcBdr>
          <a:left>
            <a:ln>
              <a:noFill/>
            </a:ln>
          </a:left>
          <a:right>
            <a:ln>
              <a:noFill/>
            </a:ln>
          </a:right>
          <a:top>
            <a:ln w="12700" cmpd="sng">
              <a:solidFill>
                <a:schemeClr val="accent2"/>
              </a:solidFill>
            </a:ln>
          </a:top>
          <a:bottom>
            <a:ln w="12700" cmpd="sng">
              <a:solidFill>
                <a:schemeClr val="accent2"/>
              </a:solidFill>
            </a:ln>
          </a:bottom>
          <a:insideH>
            <a:ln>
              <a:noFill/>
            </a:ln>
          </a:insideH>
          <a:insideV>
            <a:ln>
              <a:noFill/>
            </a:ln>
          </a:insideV>
        </a:tcBdr>
        <a:fill>
          <a:noFill/>
        </a:fill>
      </a:tcStyle>
    </a:wholeTbl>
    <a:band1H>
      <a:tcStyle>
        <a:tcBdr/>
        <a:fill>
          <a:solidFill>
            <a:schemeClr val="accent2">
              <a:alpha val="20000"/>
            </a:schemeClr>
          </a:solidFill>
        </a:fill>
      </a:tcStyle>
    </a:band1H>
    <a:band2H>
      <a:tcStyle>
        <a:tcBdr/>
      </a:tcStyle>
    </a:band2H>
    <a:band1V>
      <a:tcStyle>
        <a:tcBdr/>
        <a:fill>
          <a:solidFill>
            <a:schemeClr val="accent2">
              <a:alpha val="20000"/>
            </a:schemeClr>
          </a:solidFill>
        </a:fill>
      </a:tcStyle>
    </a:band1V>
    <a:lastCol>
      <a:tcTxStyle b="on"/>
      <a:tcStyle>
        <a:tcBdr/>
      </a:tcStyle>
    </a:lastCol>
    <a:firstCol>
      <a:tcTxStyle b="on"/>
      <a:tcStyle>
        <a:tcBdr/>
      </a:tcStyle>
    </a:firstCol>
    <a:lastRow>
      <a:tcTxStyle b="on"/>
      <a:tcStyle>
        <a:tcBdr>
          <a:top>
            <a:ln w="12700" cmpd="sng">
              <a:solidFill>
                <a:schemeClr val="accent2"/>
              </a:solidFill>
            </a:ln>
          </a:top>
        </a:tcBdr>
        <a:fill>
          <a:noFill/>
        </a:fill>
      </a:tcStyle>
    </a:lastRow>
    <a:firstRow>
      <a:tcTxStyle b="on"/>
      <a:tcStyle>
        <a:tcBdr>
          <a:bottom>
            <a:ln w="12700" cmpd="sng">
              <a:solidFill>
                <a:schemeClr val="accent2"/>
              </a:solidFill>
            </a:ln>
          </a:bottom>
        </a:tcBdr>
        <a:fill>
          <a:noFill/>
        </a:fill>
      </a:tcStyle>
    </a:firstRow>
  </a:tblStyle>
  <a:tblStyle styleId="{C083E6E3-FA7D-4D7B-A595-EF9225AFEA82}" styleName="Light Style 1 - Accent 3">
    <a:wholeTbl>
      <a:tcTxStyle>
        <a:fontRef idx="minor">
          <a:scrgbClr r="0" g="0" b="0"/>
        </a:fontRef>
        <a:schemeClr val="tx1"/>
      </a:tcTxStyle>
      <a:tcStyle>
        <a:tcBdr>
          <a:left>
            <a:ln>
              <a:noFill/>
            </a:ln>
          </a:left>
          <a:right>
            <a:ln>
              <a:noFill/>
            </a:ln>
          </a:right>
          <a:top>
            <a:ln w="12700" cmpd="sng">
              <a:solidFill>
                <a:schemeClr val="accent3"/>
              </a:solidFill>
            </a:ln>
          </a:top>
          <a:bottom>
            <a:ln w="12700" cmpd="sng">
              <a:solidFill>
                <a:schemeClr val="accent3"/>
              </a:solidFill>
            </a:ln>
          </a:bottom>
          <a:insideH>
            <a:ln>
              <a:noFill/>
            </a:ln>
          </a:insideH>
          <a:insideV>
            <a:ln>
              <a:noFill/>
            </a:ln>
          </a:insideV>
        </a:tcBdr>
        <a:fill>
          <a:noFill/>
        </a:fill>
      </a:tcStyle>
    </a:wholeTbl>
    <a:band1H>
      <a:tcStyle>
        <a:tcBdr/>
        <a:fill>
          <a:solidFill>
            <a:schemeClr val="accent3">
              <a:alpha val="20000"/>
            </a:schemeClr>
          </a:solidFill>
        </a:fill>
      </a:tcStyle>
    </a:band1H>
    <a:band2H>
      <a:tcStyle>
        <a:tcBdr/>
      </a:tcStyle>
    </a:band2H>
    <a:band1V>
      <a:tcStyle>
        <a:tcBdr/>
        <a:fill>
          <a:solidFill>
            <a:schemeClr val="accent3">
              <a:alpha val="20000"/>
            </a:schemeClr>
          </a:solidFill>
        </a:fill>
      </a:tcStyle>
    </a:band1V>
    <a:lastCol>
      <a:tcTxStyle b="on"/>
      <a:tcStyle>
        <a:tcBdr/>
      </a:tcStyle>
    </a:lastCol>
    <a:firstCol>
      <a:tcTxStyle b="on"/>
      <a:tcStyle>
        <a:tcBdr/>
      </a:tcStyle>
    </a:firstCol>
    <a:lastRow>
      <a:tcTxStyle b="on"/>
      <a:tcStyle>
        <a:tcBdr>
          <a:top>
            <a:ln w="12700" cmpd="sng">
              <a:solidFill>
                <a:schemeClr val="accent3"/>
              </a:solidFill>
            </a:ln>
          </a:top>
        </a:tcBdr>
        <a:fill>
          <a:noFill/>
        </a:fill>
      </a:tcStyle>
    </a:lastRow>
    <a:firstRow>
      <a:tcTxStyle b="on"/>
      <a:tcStyle>
        <a:tcBdr>
          <a:bottom>
            <a:ln w="12700" cmpd="sng">
              <a:solidFill>
                <a:schemeClr val="accent3"/>
              </a:solidFill>
            </a:ln>
          </a:bottom>
        </a:tcBdr>
        <a:fill>
          <a:noFill/>
        </a:fill>
      </a:tcStyle>
    </a:firstRow>
  </a:tblStyle>
  <a:tblStyle styleId="{D27102A9-8310-4765-A935-A1911B00CA55}" styleName="Light Style 1 - Accent 4">
    <a:wholeTbl>
      <a:tcTxStyle>
        <a:fontRef idx="minor">
          <a:scrgbClr r="0" g="0" b="0"/>
        </a:fontRef>
        <a:schemeClr val="tx1"/>
      </a:tcTxStyle>
      <a:tcStyle>
        <a:tcBdr>
          <a:left>
            <a:ln>
              <a:noFill/>
            </a:ln>
          </a:left>
          <a:right>
            <a:ln>
              <a:noFill/>
            </a:ln>
          </a:right>
          <a:top>
            <a:ln w="12700" cmpd="sng">
              <a:solidFill>
                <a:schemeClr val="accent4"/>
              </a:solidFill>
            </a:ln>
          </a:top>
          <a:bottom>
            <a:ln w="12700" cmpd="sng">
              <a:solidFill>
                <a:schemeClr val="accent4"/>
              </a:solidFill>
            </a:ln>
          </a:bottom>
          <a:insideH>
            <a:ln>
              <a:noFill/>
            </a:ln>
          </a:insideH>
          <a:insideV>
            <a:ln>
              <a:noFill/>
            </a:ln>
          </a:insideV>
        </a:tcBdr>
        <a:fill>
          <a:noFill/>
        </a:fill>
      </a:tcStyle>
    </a:wholeTbl>
    <a:band1H>
      <a:tcStyle>
        <a:tcBdr/>
        <a:fill>
          <a:solidFill>
            <a:schemeClr val="accent4">
              <a:alpha val="20000"/>
            </a:schemeClr>
          </a:solidFill>
        </a:fill>
      </a:tcStyle>
    </a:band1H>
    <a:band2H>
      <a:tcStyle>
        <a:tcBdr/>
      </a:tcStyle>
    </a:band2H>
    <a:band1V>
      <a:tcStyle>
        <a:tcBdr/>
        <a:fill>
          <a:solidFill>
            <a:schemeClr val="accent4">
              <a:alpha val="20000"/>
            </a:schemeClr>
          </a:solidFill>
        </a:fill>
      </a:tcStyle>
    </a:band1V>
    <a:lastCol>
      <a:tcTxStyle b="on"/>
      <a:tcStyle>
        <a:tcBdr/>
      </a:tcStyle>
    </a:lastCol>
    <a:firstCol>
      <a:tcTxStyle b="on"/>
      <a:tcStyle>
        <a:tcBdr/>
      </a:tcStyle>
    </a:firstCol>
    <a:lastRow>
      <a:tcTxStyle b="on"/>
      <a:tcStyle>
        <a:tcBdr>
          <a:top>
            <a:ln w="12700" cmpd="sng">
              <a:solidFill>
                <a:schemeClr val="accent4"/>
              </a:solidFill>
            </a:ln>
          </a:top>
        </a:tcBdr>
        <a:fill>
          <a:noFill/>
        </a:fill>
      </a:tcStyle>
    </a:lastRow>
    <a:firstRow>
      <a:tcTxStyle b="on"/>
      <a:tcStyle>
        <a:tcBdr>
          <a:bottom>
            <a:ln w="12700" cmpd="sng">
              <a:solidFill>
                <a:schemeClr val="accent4"/>
              </a:solidFill>
            </a:ln>
          </a:bottom>
        </a:tcBdr>
        <a:fill>
          <a:noFill/>
        </a:fill>
      </a:tcStyle>
    </a:firstRow>
  </a:tblStyle>
  <a:tblStyle styleId="{5FD0F851-EC5A-4D38-B0AD-8093EC10F338}" styleName="Light Style 1 - Accent 5">
    <a:wholeTbl>
      <a:tcTxStyle>
        <a:fontRef idx="minor">
          <a:scrgbClr r="0" g="0" b="0"/>
        </a:fontRef>
        <a:schemeClr val="tx1"/>
      </a:tcTxStyle>
      <a:tcStyle>
        <a:tcBdr>
          <a:left>
            <a:ln>
              <a:noFill/>
            </a:ln>
          </a:left>
          <a:right>
            <a:ln>
              <a:noFill/>
            </a:ln>
          </a:right>
          <a:top>
            <a:ln w="12700" cmpd="sng">
              <a:solidFill>
                <a:schemeClr val="accent5"/>
              </a:solidFill>
            </a:ln>
          </a:top>
          <a:bottom>
            <a:ln w="12700" cmpd="sng">
              <a:solidFill>
                <a:schemeClr val="accent5"/>
              </a:solidFill>
            </a:ln>
          </a:bottom>
          <a:insideH>
            <a:ln>
              <a:noFill/>
            </a:ln>
          </a:insideH>
          <a:insideV>
            <a:ln>
              <a:noFill/>
            </a:ln>
          </a:insideV>
        </a:tcBdr>
        <a:fill>
          <a:noFill/>
        </a:fill>
      </a:tcStyle>
    </a:wholeTbl>
    <a:band1H>
      <a:tcStyle>
        <a:tcBdr/>
        <a:fill>
          <a:solidFill>
            <a:schemeClr val="accent5">
              <a:alpha val="20000"/>
            </a:schemeClr>
          </a:solidFill>
        </a:fill>
      </a:tcStyle>
    </a:band1H>
    <a:band2H>
      <a:tcStyle>
        <a:tcBdr/>
      </a:tcStyle>
    </a:band2H>
    <a:band1V>
      <a:tcStyle>
        <a:tcBdr/>
        <a:fill>
          <a:solidFill>
            <a:schemeClr val="accent5">
              <a:alpha val="20000"/>
            </a:schemeClr>
          </a:solidFill>
        </a:fill>
      </a:tcStyle>
    </a:band1V>
    <a:lastCol>
      <a:tcTxStyle b="on"/>
      <a:tcStyle>
        <a:tcBdr/>
      </a:tcStyle>
    </a:lastCol>
    <a:firstCol>
      <a:tcTxStyle b="on"/>
      <a:tcStyle>
        <a:tcBdr/>
      </a:tcStyle>
    </a:firstCol>
    <a:lastRow>
      <a:tcTxStyle b="on"/>
      <a:tcStyle>
        <a:tcBdr>
          <a:top>
            <a:ln w="12700" cmpd="sng">
              <a:solidFill>
                <a:schemeClr val="accent5"/>
              </a:solidFill>
            </a:ln>
          </a:top>
        </a:tcBdr>
        <a:fill>
          <a:noFill/>
        </a:fill>
      </a:tcStyle>
    </a:lastRow>
    <a:firstRow>
      <a:tcTxStyle b="on"/>
      <a:tcStyle>
        <a:tcBdr>
          <a:bottom>
            <a:ln w="12700" cmpd="sng">
              <a:solidFill>
                <a:schemeClr val="accent5"/>
              </a:solidFill>
            </a:ln>
          </a:bottom>
        </a:tcBdr>
        <a:fill>
          <a:noFill/>
        </a:fill>
      </a:tcStyle>
    </a:firstRow>
  </a:tblStyle>
  <a:tblStyle styleId="{68D230F3-CF80-4859-8CE7-A43EE81993B5}" styleName="Light Style 1 - Accent 6">
    <a:wholeTbl>
      <a:tcTxStyle>
        <a:fontRef idx="minor">
          <a:scrgbClr r="0" g="0" b="0"/>
        </a:fontRef>
        <a:schemeClr val="tx1"/>
      </a:tcTxStyle>
      <a:tcStyle>
        <a:tcBdr>
          <a:left>
            <a:ln>
              <a:noFill/>
            </a:ln>
          </a:left>
          <a:right>
            <a:ln>
              <a:noFill/>
            </a:ln>
          </a:right>
          <a:top>
            <a:ln w="12700" cmpd="sng">
              <a:solidFill>
                <a:schemeClr val="accent6"/>
              </a:solidFill>
            </a:ln>
          </a:top>
          <a:bottom>
            <a:ln w="12700" cmpd="sng">
              <a:solidFill>
                <a:schemeClr val="accent6"/>
              </a:solidFill>
            </a:ln>
          </a:bottom>
          <a:insideH>
            <a:ln>
              <a:noFill/>
            </a:ln>
          </a:insideH>
          <a:insideV>
            <a:ln>
              <a:noFill/>
            </a:ln>
          </a:insideV>
        </a:tcBdr>
        <a:fill>
          <a:noFill/>
        </a:fill>
      </a:tcStyle>
    </a:wholeTbl>
    <a:band1H>
      <a:tcStyle>
        <a:tcBdr/>
        <a:fill>
          <a:solidFill>
            <a:schemeClr val="accent6">
              <a:alpha val="20000"/>
            </a:schemeClr>
          </a:solidFill>
        </a:fill>
      </a:tcStyle>
    </a:band1H>
    <a:band2H>
      <a:tcStyle>
        <a:tcBdr/>
      </a:tcStyle>
    </a:band2H>
    <a:band1V>
      <a:tcStyle>
        <a:tcBdr/>
        <a:fill>
          <a:solidFill>
            <a:schemeClr val="accent6">
              <a:alpha val="20000"/>
            </a:schemeClr>
          </a:solidFill>
        </a:fill>
      </a:tcStyle>
    </a:band1V>
    <a:lastCol>
      <a:tcTxStyle b="on"/>
      <a:tcStyle>
        <a:tcBdr/>
      </a:tcStyle>
    </a:lastCol>
    <a:firstCol>
      <a:tcTxStyle b="on"/>
      <a:tcStyle>
        <a:tcBdr/>
      </a:tcStyle>
    </a:firstCol>
    <a:lastRow>
      <a:tcTxStyle b="on"/>
      <a:tcStyle>
        <a:tcBdr>
          <a:top>
            <a:ln w="12700" cmpd="sng">
              <a:solidFill>
                <a:schemeClr val="accent6"/>
              </a:solidFill>
            </a:ln>
          </a:top>
        </a:tcBdr>
        <a:fill>
          <a:noFill/>
        </a:fill>
      </a:tcStyle>
    </a:lastRow>
    <a:firstRow>
      <a:tcTxStyle b="on"/>
      <a:tcStyle>
        <a:tcBdr>
          <a:bottom>
            <a:ln w="12700" cmpd="sng">
              <a:solidFill>
                <a:schemeClr val="accent6"/>
              </a:solidFill>
            </a:ln>
          </a:bottom>
        </a:tcBdr>
        <a:fill>
          <a:noFill/>
        </a:fill>
      </a:tcStyle>
    </a:firstRow>
  </a:tblStyle>
  <a:tblStyle styleId="{69CF1AB2-1976-4502-BF36-3FF5EA218861}" styleName="Medium Style 4 - Accent 1">
    <a:wholeTbl>
      <a:tcTxStyle>
        <a:fontRef idx="minor">
          <a:scrgbClr r="0" g="0" b="0"/>
        </a:fontRef>
        <a:schemeClr val="dk1"/>
      </a:tcTxStyle>
      <a:tcStyle>
        <a:tcBdr>
          <a:left>
            <a:ln w="12700" cmpd="sng">
              <a:solidFill>
                <a:schemeClr val="accent1"/>
              </a:solidFill>
            </a:ln>
          </a:left>
          <a:right>
            <a:ln w="12700" cmpd="sng">
              <a:solidFill>
                <a:schemeClr val="accent1"/>
              </a:solidFill>
            </a:ln>
          </a:right>
          <a:top>
            <a:ln w="12700" cmpd="sng">
              <a:solidFill>
                <a:schemeClr val="accent1"/>
              </a:solidFill>
            </a:ln>
          </a:top>
          <a:bottom>
            <a:ln w="12700" cmpd="sng">
              <a:solidFill>
                <a:schemeClr val="accent1"/>
              </a:solidFill>
            </a:ln>
          </a:bottom>
          <a:insideH>
            <a:ln w="12700" cmpd="sng">
              <a:solidFill>
                <a:schemeClr val="accent1"/>
              </a:solidFill>
            </a:ln>
          </a:insideH>
          <a:insideV>
            <a:ln w="12700" cmpd="sng">
              <a:solidFill>
                <a:schemeClr val="accent1"/>
              </a:solidFill>
            </a:ln>
          </a:insideV>
        </a:tcBdr>
        <a:fill>
          <a:solidFill>
            <a:schemeClr val="accent1">
              <a:tint val="20000"/>
            </a:schemeClr>
          </a:solidFill>
        </a:fill>
      </a:tcStyle>
    </a:wholeTbl>
    <a:band1H>
      <a:tcStyle>
        <a:tcBdr/>
        <a:fill>
          <a:solidFill>
            <a:schemeClr val="accent1">
              <a:tint val="40000"/>
            </a:schemeClr>
          </a:solidFill>
        </a:fill>
      </a:tcStyle>
    </a:band1H>
    <a:band1V>
      <a:tcStyle>
        <a:tcBdr/>
        <a:fill>
          <a:solidFill>
            <a:schemeClr val="accent1">
              <a:tint val="40000"/>
            </a:schemeClr>
          </a:solidFill>
        </a:fill>
      </a:tcStyle>
    </a:band1V>
    <a:lastCol>
      <a:tcTxStyle b="on"/>
      <a:tcStyle>
        <a:tcBdr/>
      </a:tcStyle>
    </a:lastCol>
    <a:firstCol>
      <a:tcTxStyle b="on"/>
      <a:tcStyle>
        <a:tcBdr/>
      </a:tcStyle>
    </a:firstCol>
    <a:lastRow>
      <a:tcTxStyle b="on"/>
      <a:tcStyle>
        <a:tcBdr>
          <a:top>
            <a:ln w="25400" cmpd="sng">
              <a:solidFill>
                <a:schemeClr val="accent1"/>
              </a:solidFill>
            </a:ln>
          </a:top>
        </a:tcBdr>
        <a:fill>
          <a:solidFill>
            <a:schemeClr val="accent1">
              <a:tint val="20000"/>
            </a:schemeClr>
          </a:solidFill>
        </a:fill>
      </a:tcStyle>
    </a:lastRow>
    <a:firstRow>
      <a:tcTxStyle b="on"/>
      <a:tcStyle>
        <a:tcBdr/>
        <a:fill>
          <a:solidFill>
            <a:schemeClr val="accent1">
              <a:tint val="20000"/>
            </a:schemeClr>
          </a:solidFill>
        </a:fill>
      </a:tcStyle>
    </a:firstRow>
  </a:tblStyle>
  <a:tblStyle styleId="{0505E3EF-67EA-436B-97B2-0124C06EBD24}" styleName="Medium Style 4 - Accent 3">
    <a:wholeTbl>
      <a:tcTxStyle>
        <a:fontRef idx="minor">
          <a:scrgbClr r="0" g="0" b="0"/>
        </a:fontRef>
        <a:schemeClr val="dk1"/>
      </a:tcTxStyle>
      <a:tcStyle>
        <a:tcBdr>
          <a:left>
            <a:ln w="12700" cmpd="sng">
              <a:solidFill>
                <a:schemeClr val="accent3"/>
              </a:solidFill>
            </a:ln>
          </a:left>
          <a:right>
            <a:ln w="12700" cmpd="sng">
              <a:solidFill>
                <a:schemeClr val="accent3"/>
              </a:solidFill>
            </a:ln>
          </a:right>
          <a:top>
            <a:ln w="12700" cmpd="sng">
              <a:solidFill>
                <a:schemeClr val="accent3"/>
              </a:solidFill>
            </a:ln>
          </a:top>
          <a:bottom>
            <a:ln w="12700" cmpd="sng">
              <a:solidFill>
                <a:schemeClr val="accent3"/>
              </a:solidFill>
            </a:ln>
          </a:bottom>
          <a:insideH>
            <a:ln w="12700" cmpd="sng">
              <a:solidFill>
                <a:schemeClr val="accent3"/>
              </a:solidFill>
            </a:ln>
          </a:insideH>
          <a:insideV>
            <a:ln w="12700" cmpd="sng">
              <a:solidFill>
                <a:schemeClr val="accent3"/>
              </a:solidFill>
            </a:ln>
          </a:insideV>
        </a:tcBdr>
        <a:fill>
          <a:solidFill>
            <a:schemeClr val="accent3">
              <a:tint val="20000"/>
            </a:schemeClr>
          </a:solidFill>
        </a:fill>
      </a:tcStyle>
    </a:wholeTbl>
    <a:band1H>
      <a:tcStyle>
        <a:tcBdr/>
        <a:fill>
          <a:solidFill>
            <a:schemeClr val="accent3">
              <a:tint val="40000"/>
            </a:schemeClr>
          </a:solidFill>
        </a:fill>
      </a:tcStyle>
    </a:band1H>
    <a:band1V>
      <a:tcStyle>
        <a:tcBdr/>
        <a:fill>
          <a:solidFill>
            <a:schemeClr val="accent3">
              <a:tint val="40000"/>
            </a:schemeClr>
          </a:solidFill>
        </a:fill>
      </a:tcStyle>
    </a:band1V>
    <a:lastCol>
      <a:tcTxStyle b="on"/>
      <a:tcStyle>
        <a:tcBdr/>
      </a:tcStyle>
    </a:lastCol>
    <a:firstCol>
      <a:tcTxStyle b="on"/>
      <a:tcStyle>
        <a:tcBdr/>
      </a:tcStyle>
    </a:firstCol>
    <a:lastRow>
      <a:tcTxStyle b="on"/>
      <a:tcStyle>
        <a:tcBdr>
          <a:top>
            <a:ln w="25400" cmpd="sng">
              <a:solidFill>
                <a:schemeClr val="accent3"/>
              </a:solidFill>
            </a:ln>
          </a:top>
        </a:tcBdr>
        <a:fill>
          <a:solidFill>
            <a:schemeClr val="accent3">
              <a:tint val="20000"/>
            </a:schemeClr>
          </a:solidFill>
        </a:fill>
      </a:tcStyle>
    </a:lastRow>
    <a:firstRow>
      <a:tcTxStyle b="on"/>
      <a:tcStyle>
        <a:tcBdr/>
        <a:fill>
          <a:solidFill>
            <a:schemeClr val="accent3">
              <a:tint val="20000"/>
            </a:schemeClr>
          </a:solidFill>
        </a:fill>
      </a:tcStyle>
    </a:firstRow>
  </a:tblStyle>
  <a:tblStyle styleId="{C4B1156A-380E-4F78-BDF5-A606A8083BF9}" styleName="Medium Style 4 - Accent 4">
    <a:wholeTbl>
      <a:tcTxStyle>
        <a:fontRef idx="minor">
          <a:scrgbClr r="0" g="0" b="0"/>
        </a:fontRef>
        <a:schemeClr val="dk1"/>
      </a:tcTxStyle>
      <a:tcStyle>
        <a:tcBdr>
          <a:left>
            <a:ln w="12700" cmpd="sng">
              <a:solidFill>
                <a:schemeClr val="accent4"/>
              </a:solidFill>
            </a:ln>
          </a:left>
          <a:right>
            <a:ln w="12700" cmpd="sng">
              <a:solidFill>
                <a:schemeClr val="accent4"/>
              </a:solidFill>
            </a:ln>
          </a:right>
          <a:top>
            <a:ln w="12700" cmpd="sng">
              <a:solidFill>
                <a:schemeClr val="accent4"/>
              </a:solidFill>
            </a:ln>
          </a:top>
          <a:bottom>
            <a:ln w="12700" cmpd="sng">
              <a:solidFill>
                <a:schemeClr val="accent4"/>
              </a:solidFill>
            </a:ln>
          </a:bottom>
          <a:insideH>
            <a:ln w="12700" cmpd="sng">
              <a:solidFill>
                <a:schemeClr val="accent4"/>
              </a:solidFill>
            </a:ln>
          </a:insideH>
          <a:insideV>
            <a:ln w="12700" cmpd="sng">
              <a:solidFill>
                <a:schemeClr val="accent4"/>
              </a:solidFill>
            </a:ln>
          </a:insideV>
        </a:tcBdr>
        <a:fill>
          <a:solidFill>
            <a:schemeClr val="accent4">
              <a:tint val="20000"/>
            </a:schemeClr>
          </a:solidFill>
        </a:fill>
      </a:tcStyle>
    </a:wholeTbl>
    <a:band1H>
      <a:tcStyle>
        <a:tcBdr/>
        <a:fill>
          <a:solidFill>
            <a:schemeClr val="accent4">
              <a:tint val="40000"/>
            </a:schemeClr>
          </a:solidFill>
        </a:fill>
      </a:tcStyle>
    </a:band1H>
    <a:band1V>
      <a:tcStyle>
        <a:tcBdr/>
        <a:fill>
          <a:solidFill>
            <a:schemeClr val="accent4">
              <a:tint val="40000"/>
            </a:schemeClr>
          </a:solidFill>
        </a:fill>
      </a:tcStyle>
    </a:band1V>
    <a:lastCol>
      <a:tcTxStyle b="on"/>
      <a:tcStyle>
        <a:tcBdr/>
      </a:tcStyle>
    </a:lastCol>
    <a:firstCol>
      <a:tcTxStyle b="on"/>
      <a:tcStyle>
        <a:tcBdr/>
      </a:tcStyle>
    </a:firstCol>
    <a:lastRow>
      <a:tcTxStyle b="on"/>
      <a:tcStyle>
        <a:tcBdr>
          <a:top>
            <a:ln w="25400" cmpd="sng">
              <a:solidFill>
                <a:schemeClr val="accent4"/>
              </a:solidFill>
            </a:ln>
          </a:top>
        </a:tcBdr>
        <a:fill>
          <a:solidFill>
            <a:schemeClr val="accent4">
              <a:tint val="20000"/>
            </a:schemeClr>
          </a:solidFill>
        </a:fill>
      </a:tcStyle>
    </a:lastRow>
    <a:firstRow>
      <a:tcTxStyle b="on"/>
      <a:tcStyle>
        <a:tcBdr/>
        <a:fill>
          <a:solidFill>
            <a:schemeClr val="accent4">
              <a:tint val="20000"/>
            </a:schemeClr>
          </a:solidFill>
        </a:fill>
      </a:tcStyle>
    </a:firstRow>
  </a:tblStyle>
  <a:tblStyle styleId="{22838BEF-8BB2-4498-84A7-C5851F593DF1}" styleName="Medium Style 4 - Accent 5">
    <a:wholeTbl>
      <a:tcTxStyle>
        <a:fontRef idx="minor">
          <a:scrgbClr r="0" g="0" b="0"/>
        </a:fontRef>
        <a:schemeClr val="dk1"/>
      </a:tcTxStyle>
      <a:tcStyle>
        <a:tcBdr>
          <a:left>
            <a:ln w="12700" cmpd="sng">
              <a:solidFill>
                <a:schemeClr val="accent5"/>
              </a:solidFill>
            </a:ln>
          </a:left>
          <a:right>
            <a:ln w="12700" cmpd="sng">
              <a:solidFill>
                <a:schemeClr val="accent5"/>
              </a:solidFill>
            </a:ln>
          </a:right>
          <a:top>
            <a:ln w="12700" cmpd="sng">
              <a:solidFill>
                <a:schemeClr val="accent5"/>
              </a:solidFill>
            </a:ln>
          </a:top>
          <a:bottom>
            <a:ln w="12700" cmpd="sng">
              <a:solidFill>
                <a:schemeClr val="accent5"/>
              </a:solidFill>
            </a:ln>
          </a:bottom>
          <a:insideH>
            <a:ln w="12700" cmpd="sng">
              <a:solidFill>
                <a:schemeClr val="accent5"/>
              </a:solidFill>
            </a:ln>
          </a:insideH>
          <a:insideV>
            <a:ln w="12700" cmpd="sng">
              <a:solidFill>
                <a:schemeClr val="accent5"/>
              </a:solidFill>
            </a:ln>
          </a:insideV>
        </a:tcBdr>
        <a:fill>
          <a:solidFill>
            <a:schemeClr val="accent5">
              <a:tint val="20000"/>
            </a:schemeClr>
          </a:solidFill>
        </a:fill>
      </a:tcStyle>
    </a:wholeTbl>
    <a:band1H>
      <a:tcStyle>
        <a:tcBdr/>
        <a:fill>
          <a:solidFill>
            <a:schemeClr val="accent5">
              <a:tint val="40000"/>
            </a:schemeClr>
          </a:solidFill>
        </a:fill>
      </a:tcStyle>
    </a:band1H>
    <a:band1V>
      <a:tcStyle>
        <a:tcBdr/>
        <a:fill>
          <a:solidFill>
            <a:schemeClr val="accent5">
              <a:tint val="40000"/>
            </a:schemeClr>
          </a:solidFill>
        </a:fill>
      </a:tcStyle>
    </a:band1V>
    <a:lastCol>
      <a:tcTxStyle b="on"/>
      <a:tcStyle>
        <a:tcBdr/>
      </a:tcStyle>
    </a:lastCol>
    <a:firstCol>
      <a:tcTxStyle b="on"/>
      <a:tcStyle>
        <a:tcBdr/>
      </a:tcStyle>
    </a:firstCol>
    <a:lastRow>
      <a:tcTxStyle b="on"/>
      <a:tcStyle>
        <a:tcBdr>
          <a:top>
            <a:ln w="25400" cmpd="sng">
              <a:solidFill>
                <a:schemeClr val="accent5"/>
              </a:solidFill>
            </a:ln>
          </a:top>
        </a:tcBdr>
        <a:fill>
          <a:solidFill>
            <a:schemeClr val="accent5">
              <a:tint val="20000"/>
            </a:schemeClr>
          </a:solidFill>
        </a:fill>
      </a:tcStyle>
    </a:lastRow>
    <a:firstRow>
      <a:tcTxStyle b="on"/>
      <a:tcStyle>
        <a:tcBdr/>
        <a:fill>
          <a:solidFill>
            <a:schemeClr val="accent5">
              <a:tint val="20000"/>
            </a:schemeClr>
          </a:solidFill>
        </a:fill>
      </a:tcStyle>
    </a:firstRow>
  </a:tblStyle>
  <a:tblStyle styleId="{16D9F66E-5EB9-4882-86FB-DCBF35E3C3E4}" styleName="Medium Style 4 - Accent 6">
    <a:wholeTbl>
      <a:tcTxStyle>
        <a:fontRef idx="minor">
          <a:scrgbClr r="0" g="0" b="0"/>
        </a:fontRef>
        <a:schemeClr val="dk1"/>
      </a:tcTxStyle>
      <a:tcStyle>
        <a:tcBdr>
          <a:left>
            <a:ln w="12700" cmpd="sng">
              <a:solidFill>
                <a:schemeClr val="accent6"/>
              </a:solidFill>
            </a:ln>
          </a:left>
          <a:right>
            <a:ln w="12700" cmpd="sng">
              <a:solidFill>
                <a:schemeClr val="accent6"/>
              </a:solidFill>
            </a:ln>
          </a:right>
          <a:top>
            <a:ln w="12700" cmpd="sng">
              <a:solidFill>
                <a:schemeClr val="accent6"/>
              </a:solidFill>
            </a:ln>
          </a:top>
          <a:bottom>
            <a:ln w="12700" cmpd="sng">
              <a:solidFill>
                <a:schemeClr val="accent6"/>
              </a:solidFill>
            </a:ln>
          </a:bottom>
          <a:insideH>
            <a:ln w="12700" cmpd="sng">
              <a:solidFill>
                <a:schemeClr val="accent6"/>
              </a:solidFill>
            </a:ln>
          </a:insideH>
          <a:insideV>
            <a:ln w="12700" cmpd="sng">
              <a:solidFill>
                <a:schemeClr val="accent6"/>
              </a:solidFill>
            </a:ln>
          </a:insideV>
        </a:tcBdr>
        <a:fill>
          <a:solidFill>
            <a:schemeClr val="accent6">
              <a:tint val="20000"/>
            </a:schemeClr>
          </a:solidFill>
        </a:fill>
      </a:tcStyle>
    </a:wholeTbl>
    <a:band1H>
      <a:tcStyle>
        <a:tcBdr/>
        <a:fill>
          <a:solidFill>
            <a:schemeClr val="accent6">
              <a:tint val="40000"/>
            </a:schemeClr>
          </a:solidFill>
        </a:fill>
      </a:tcStyle>
    </a:band1H>
    <a:band1V>
      <a:tcStyle>
        <a:tcBdr/>
        <a:fill>
          <a:solidFill>
            <a:schemeClr val="accent6">
              <a:tint val="40000"/>
            </a:schemeClr>
          </a:solidFill>
        </a:fill>
      </a:tcStyle>
    </a:band1V>
    <a:lastCol>
      <a:tcTxStyle b="on"/>
      <a:tcStyle>
        <a:tcBdr/>
      </a:tcStyle>
    </a:lastCol>
    <a:firstCol>
      <a:tcTxStyle b="on"/>
      <a:tcStyle>
        <a:tcBdr/>
      </a:tcStyle>
    </a:firstCol>
    <a:lastRow>
      <a:tcTxStyle b="on"/>
      <a:tcStyle>
        <a:tcBdr>
          <a:top>
            <a:ln w="25400" cmpd="sng">
              <a:solidFill>
                <a:schemeClr val="accent6"/>
              </a:solidFill>
            </a:ln>
          </a:top>
        </a:tcBdr>
        <a:fill>
          <a:solidFill>
            <a:schemeClr val="accent6">
              <a:tint val="20000"/>
            </a:schemeClr>
          </a:solidFill>
        </a:fill>
      </a:tcStyle>
    </a:lastRow>
    <a:firstRow>
      <a:tcTxStyle b="on"/>
      <a:tcStyle>
        <a:tcBdr/>
        <a:fill>
          <a:solidFill>
            <a:schemeClr val="accent6">
              <a:tint val="20000"/>
            </a:schemeClr>
          </a:solidFill>
        </a:fill>
      </a:tcStyle>
    </a:firstRow>
  </a:tblStyle>
  <a:tblStyle styleId="{D03447BB-5D67-496B-8E87-E561075AD55C}" styleName="Dark Style 1 - Accent 3">
    <a:wholeTbl>
      <a:tcTxStyle>
        <a:fontRef idx="minor">
          <a:scrgbClr r="0" g="0" b="0"/>
        </a:fontRef>
        <a:schemeClr val="lt1"/>
      </a:tcTxStyle>
      <a:tcStyle>
        <a:tcBdr>
          <a:left>
            <a:ln>
              <a:noFill/>
            </a:ln>
          </a:left>
          <a:right>
            <a:ln>
              <a:noFill/>
            </a:ln>
          </a:right>
          <a:top>
            <a:ln>
              <a:noFill/>
            </a:ln>
          </a:top>
          <a:bottom>
            <a:ln>
              <a:noFill/>
            </a:ln>
          </a:bottom>
          <a:insideH>
            <a:ln>
              <a:noFill/>
            </a:ln>
          </a:insideH>
          <a:insideV>
            <a:ln>
              <a:noFill/>
            </a:ln>
          </a:insideV>
        </a:tcBdr>
        <a:fill>
          <a:solidFill>
            <a:schemeClr val="accent3"/>
          </a:solidFill>
        </a:fill>
      </a:tcStyle>
    </a:wholeTbl>
    <a:band1H>
      <a:tcStyle>
        <a:tcBdr/>
        <a:fill>
          <a:solidFill>
            <a:schemeClr val="accent3">
              <a:shade val="60000"/>
            </a:schemeClr>
          </a:solidFill>
        </a:fill>
      </a:tcStyle>
    </a:band1H>
    <a:band1V>
      <a:tcStyle>
        <a:tcBdr/>
        <a:fill>
          <a:solidFill>
            <a:schemeClr val="accent3">
              <a:shade val="60000"/>
            </a:schemeClr>
          </a:solidFill>
        </a:fill>
      </a:tcStyle>
    </a:band1V>
    <a:lastCol>
      <a:tcTxStyle b="on"/>
      <a:tcStyle>
        <a:tcBdr>
          <a:left>
            <a:ln w="25400" cmpd="sng">
              <a:solidFill>
                <a:schemeClr val="lt1"/>
              </a:solidFill>
            </a:ln>
          </a:left>
        </a:tcBdr>
        <a:fill>
          <a:solidFill>
            <a:schemeClr val="accent3">
              <a:shade val="60000"/>
            </a:schemeClr>
          </a:solidFill>
        </a:fill>
      </a:tcStyle>
    </a:lastCol>
    <a:firstCol>
      <a:tcTxStyle b="on"/>
      <a:tcStyle>
        <a:tcBdr>
          <a:right>
            <a:ln w="25400" cmpd="sng">
              <a:solidFill>
                <a:schemeClr val="lt1"/>
              </a:solidFill>
            </a:ln>
          </a:right>
        </a:tcBdr>
        <a:fill>
          <a:solidFill>
            <a:schemeClr val="accent3">
              <a:shade val="60000"/>
            </a:schemeClr>
          </a:solidFill>
        </a:fill>
      </a:tcStyle>
    </a:firstCol>
    <a:lastRow>
      <a:tcTxStyle b="on"/>
      <a:tcStyle>
        <a:tcBdr>
          <a:top>
            <a:ln w="25400" cmpd="sng">
              <a:solidFill>
                <a:schemeClr val="lt1"/>
              </a:solidFill>
            </a:ln>
          </a:top>
        </a:tcBdr>
        <a:fill>
          <a:solidFill>
            <a:schemeClr val="accent3">
              <a:shade val="40000"/>
            </a:schemeClr>
          </a:solidFill>
        </a:fill>
      </a:tcStyle>
    </a:lastRow>
    <a:seCell>
      <a:tcStyle>
        <a:tcBdr>
          <a:left>
            <a:ln>
              <a:noFill/>
            </a:ln>
          </a:left>
        </a:tcBdr>
      </a:tcStyle>
    </a:seCell>
    <a:swCell>
      <a:tcStyle>
        <a:tcBdr>
          <a:right>
            <a:ln>
              <a:noFill/>
            </a:ln>
          </a:right>
        </a:tcBdr>
      </a:tcStyle>
    </a:swCell>
    <a:firstRow>
      <a:tcTxStyle b="on"/>
      <a:tcStyle>
        <a:tcBdr>
          <a:bottom>
            <a:ln w="25400" cmpd="sng">
              <a:solidFill>
                <a:schemeClr val="lt1"/>
              </a:solidFill>
            </a:ln>
          </a:bottom>
        </a:tcBdr>
        <a:fill>
          <a:solidFill>
            <a:schemeClr val="dk1"/>
          </a:solidFill>
        </a:fill>
      </a:tcStyle>
    </a:firstRow>
    <a:neCell>
      <a:tcStyle>
        <a:tcBdr>
          <a:left>
            <a:ln>
              <a:noFill/>
            </a:ln>
          </a:left>
        </a:tcBdr>
      </a:tcStyle>
    </a:neCell>
    <a:nwCell>
      <a:tcStyle>
        <a:tcBdr>
          <a:right>
            <a:ln>
              <a:noFill/>
            </a:ln>
          </a:right>
        </a:tcBdr>
      </a:tcStyle>
    </a:nwCell>
  </a:tblStyle>
  <a:tblStyle styleId="{E929F9F4-4A8F-4326-A1B4-22849713DDAB}" styleName="Dark Style 1 - Accent 4">
    <a:wholeTbl>
      <a:tcTxStyle>
        <a:fontRef idx="minor">
          <a:scrgbClr r="0" g="0" b="0"/>
        </a:fontRef>
        <a:schemeClr val="lt1"/>
      </a:tcTxStyle>
      <a:tcStyle>
        <a:tcBdr>
          <a:left>
            <a:ln>
              <a:noFill/>
            </a:ln>
          </a:left>
          <a:right>
            <a:ln>
              <a:noFill/>
            </a:ln>
          </a:right>
          <a:top>
            <a:ln>
              <a:noFill/>
            </a:ln>
          </a:top>
          <a:bottom>
            <a:ln>
              <a:noFill/>
            </a:ln>
          </a:bottom>
          <a:insideH>
            <a:ln>
              <a:noFill/>
            </a:ln>
          </a:insideH>
          <a:insideV>
            <a:ln>
              <a:noFill/>
            </a:ln>
          </a:insideV>
        </a:tcBdr>
        <a:fill>
          <a:solidFill>
            <a:schemeClr val="accent4"/>
          </a:solidFill>
        </a:fill>
      </a:tcStyle>
    </a:wholeTbl>
    <a:band1H>
      <a:tcStyle>
        <a:tcBdr/>
        <a:fill>
          <a:solidFill>
            <a:schemeClr val="accent4">
              <a:shade val="60000"/>
            </a:schemeClr>
          </a:solidFill>
        </a:fill>
      </a:tcStyle>
    </a:band1H>
    <a:band1V>
      <a:tcStyle>
        <a:tcBdr/>
        <a:fill>
          <a:solidFill>
            <a:schemeClr val="accent4">
              <a:shade val="60000"/>
            </a:schemeClr>
          </a:solidFill>
        </a:fill>
      </a:tcStyle>
    </a:band1V>
    <a:lastCol>
      <a:tcTxStyle b="on"/>
      <a:tcStyle>
        <a:tcBdr>
          <a:left>
            <a:ln w="25400" cmpd="sng">
              <a:solidFill>
                <a:schemeClr val="lt1"/>
              </a:solidFill>
            </a:ln>
          </a:left>
        </a:tcBdr>
        <a:fill>
          <a:solidFill>
            <a:schemeClr val="accent4">
              <a:shade val="60000"/>
            </a:schemeClr>
          </a:solidFill>
        </a:fill>
      </a:tcStyle>
    </a:lastCol>
    <a:firstCol>
      <a:tcTxStyle b="on"/>
      <a:tcStyle>
        <a:tcBdr>
          <a:right>
            <a:ln w="25400" cmpd="sng">
              <a:solidFill>
                <a:schemeClr val="lt1"/>
              </a:solidFill>
            </a:ln>
          </a:right>
        </a:tcBdr>
        <a:fill>
          <a:solidFill>
            <a:schemeClr val="accent4">
              <a:shade val="60000"/>
            </a:schemeClr>
          </a:solidFill>
        </a:fill>
      </a:tcStyle>
    </a:firstCol>
    <a:lastRow>
      <a:tcTxStyle b="on"/>
      <a:tcStyle>
        <a:tcBdr>
          <a:top>
            <a:ln w="25400" cmpd="sng">
              <a:solidFill>
                <a:schemeClr val="lt1"/>
              </a:solidFill>
            </a:ln>
          </a:top>
        </a:tcBdr>
        <a:fill>
          <a:solidFill>
            <a:schemeClr val="accent4">
              <a:shade val="40000"/>
            </a:schemeClr>
          </a:solidFill>
        </a:fill>
      </a:tcStyle>
    </a:lastRow>
    <a:seCell>
      <a:tcStyle>
        <a:tcBdr>
          <a:left>
            <a:ln>
              <a:noFill/>
            </a:ln>
          </a:left>
        </a:tcBdr>
      </a:tcStyle>
    </a:seCell>
    <a:swCell>
      <a:tcStyle>
        <a:tcBdr>
          <a:right>
            <a:ln>
              <a:noFill/>
            </a:ln>
          </a:right>
        </a:tcBdr>
      </a:tcStyle>
    </a:swCell>
    <a:firstRow>
      <a:tcTxStyle b="on"/>
      <a:tcStyle>
        <a:tcBdr>
          <a:bottom>
            <a:ln w="25400" cmpd="sng">
              <a:solidFill>
                <a:schemeClr val="lt1"/>
              </a:solidFill>
            </a:ln>
          </a:bottom>
        </a:tcBdr>
        <a:fill>
          <a:solidFill>
            <a:schemeClr val="dk1"/>
          </a:solidFill>
        </a:fill>
      </a:tcStyle>
    </a:firstRow>
    <a:neCell>
      <a:tcStyle>
        <a:tcBdr>
          <a:left>
            <a:ln>
              <a:noFill/>
            </a:ln>
          </a:left>
        </a:tcBdr>
      </a:tcStyle>
    </a:neCell>
    <a:nwCell>
      <a:tcStyle>
        <a:tcBdr>
          <a:right>
            <a:ln>
              <a:noFill/>
            </a:ln>
          </a:right>
        </a:tcBdr>
      </a:tcStyle>
    </a:nwCell>
  </a:tblStyle>
  <a:tblStyle styleId="{125E5076-3810-47DD-B79F-674D7AD40C01}" styleName="Dark Style 1 - Accent 1">
    <a:wholeTbl>
      <a:tcTxStyle>
        <a:fontRef idx="minor">
          <a:scrgbClr r="0" g="0" b="0"/>
        </a:fontRef>
        <a:schemeClr val="lt1"/>
      </a:tcTxStyle>
      <a:tcStyle>
        <a:tcBdr>
          <a:left>
            <a:ln>
              <a:noFill/>
            </a:ln>
          </a:left>
          <a:right>
            <a:ln>
              <a:noFill/>
            </a:ln>
          </a:right>
          <a:top>
            <a:ln>
              <a:noFill/>
            </a:ln>
          </a:top>
          <a:bottom>
            <a:ln>
              <a:noFill/>
            </a:ln>
          </a:bottom>
          <a:insideH>
            <a:ln>
              <a:noFill/>
            </a:ln>
          </a:insideH>
          <a:insideV>
            <a:ln>
              <a:noFill/>
            </a:ln>
          </a:insideV>
        </a:tcBdr>
        <a:fill>
          <a:solidFill>
            <a:schemeClr val="accent1"/>
          </a:solidFill>
        </a:fill>
      </a:tcStyle>
    </a:wholeTbl>
    <a:band1H>
      <a:tcStyle>
        <a:tcBdr/>
        <a:fill>
          <a:solidFill>
            <a:schemeClr val="accent1">
              <a:shade val="60000"/>
            </a:schemeClr>
          </a:solidFill>
        </a:fill>
      </a:tcStyle>
    </a:band1H>
    <a:band1V>
      <a:tcStyle>
        <a:tcBdr/>
        <a:fill>
          <a:solidFill>
            <a:schemeClr val="accent1">
              <a:shade val="60000"/>
            </a:schemeClr>
          </a:solidFill>
        </a:fill>
      </a:tcStyle>
    </a:band1V>
    <a:lastCol>
      <a:tcTxStyle b="on"/>
      <a:tcStyle>
        <a:tcBdr>
          <a:left>
            <a:ln w="25400" cmpd="sng">
              <a:solidFill>
                <a:schemeClr val="lt1"/>
              </a:solidFill>
            </a:ln>
          </a:left>
        </a:tcBdr>
        <a:fill>
          <a:solidFill>
            <a:schemeClr val="accent1">
              <a:shade val="60000"/>
            </a:schemeClr>
          </a:solidFill>
        </a:fill>
      </a:tcStyle>
    </a:lastCol>
    <a:firstCol>
      <a:tcTxStyle b="on"/>
      <a:tcStyle>
        <a:tcBdr>
          <a:right>
            <a:ln w="25400" cmpd="sng">
              <a:solidFill>
                <a:schemeClr val="lt1"/>
              </a:solidFill>
            </a:ln>
          </a:right>
        </a:tcBdr>
        <a:fill>
          <a:solidFill>
            <a:schemeClr val="accent1">
              <a:shade val="60000"/>
            </a:schemeClr>
          </a:solidFill>
        </a:fill>
      </a:tcStyle>
    </a:firstCol>
    <a:lastRow>
      <a:tcTxStyle b="on"/>
      <a:tcStyle>
        <a:tcBdr>
          <a:top>
            <a:ln w="25400" cmpd="sng">
              <a:solidFill>
                <a:schemeClr val="lt1"/>
              </a:solidFill>
            </a:ln>
          </a:top>
        </a:tcBdr>
        <a:fill>
          <a:solidFill>
            <a:schemeClr val="accent1">
              <a:shade val="40000"/>
            </a:schemeClr>
          </a:solidFill>
        </a:fill>
      </a:tcStyle>
    </a:lastRow>
    <a:seCell>
      <a:tcStyle>
        <a:tcBdr>
          <a:left>
            <a:ln>
              <a:noFill/>
            </a:ln>
          </a:left>
        </a:tcBdr>
      </a:tcStyle>
    </a:seCell>
    <a:swCell>
      <a:tcStyle>
        <a:tcBdr>
          <a:right>
            <a:ln>
              <a:noFill/>
            </a:ln>
          </a:right>
        </a:tcBdr>
      </a:tcStyle>
    </a:swCell>
    <a:firstRow>
      <a:tcTxStyle b="on"/>
      <a:tcStyle>
        <a:tcBdr>
          <a:bottom>
            <a:ln w="25400" cmpd="sng">
              <a:solidFill>
                <a:schemeClr val="lt1"/>
              </a:solidFill>
            </a:ln>
          </a:bottom>
        </a:tcBdr>
        <a:fill>
          <a:solidFill>
            <a:schemeClr val="dk1"/>
          </a:solidFill>
        </a:fill>
      </a:tcStyle>
    </a:firstRow>
    <a:neCell>
      <a:tcStyle>
        <a:tcBdr>
          <a:left>
            <a:ln>
              <a:noFill/>
            </a:ln>
          </a:left>
        </a:tcBdr>
      </a:tcStyle>
    </a:neCell>
    <a:nwCell>
      <a:tcStyle>
        <a:tcBdr>
          <a:right>
            <a:ln>
              <a:noFill/>
            </a:ln>
          </a:right>
        </a:tcBdr>
      </a:tcStyle>
    </a:nwCell>
  </a:tblStyle>
  <a:tblStyle styleId="{E8034E78-7F5D-4C2E-B375-FC64B27BC917}" styleName="Dark Style 1">
    <a:wholeTbl>
      <a:tcTxStyle>
        <a:fontRef idx="minor">
          <a:scrgbClr r="0" g="0" b="0"/>
        </a:fontRef>
        <a:schemeClr val="lt1"/>
      </a:tcTxStyle>
      <a:tcStyle>
        <a:tcBdr>
          <a:left>
            <a:ln>
              <a:noFill/>
            </a:ln>
          </a:left>
          <a:right>
            <a:ln>
              <a:noFill/>
            </a:ln>
          </a:right>
          <a:top>
            <a:ln>
              <a:noFill/>
            </a:ln>
          </a:top>
          <a:bottom>
            <a:ln>
              <a:noFill/>
            </a:ln>
          </a:bottom>
          <a:insideH>
            <a:ln>
              <a:noFill/>
            </a:ln>
          </a:insideH>
          <a:insideV>
            <a:ln>
              <a:noFill/>
            </a:ln>
          </a:insideV>
        </a:tcBdr>
        <a:fill>
          <a:solidFill>
            <a:schemeClr val="dk1">
              <a:tint val="20000"/>
            </a:schemeClr>
          </a:solidFill>
        </a:fill>
      </a:tcStyle>
    </a:wholeTbl>
    <a:band1H>
      <a:tcStyle>
        <a:tcBdr/>
        <a:fill>
          <a:solidFill>
            <a:schemeClr val="dk1">
              <a:tint val="40000"/>
            </a:schemeClr>
          </a:solidFill>
        </a:fill>
      </a:tcStyle>
    </a:band1H>
    <a:band1V>
      <a:tcStyle>
        <a:tcBdr/>
        <a:fill>
          <a:solidFill>
            <a:schemeClr val="dk1">
              <a:tint val="40000"/>
            </a:schemeClr>
          </a:solidFill>
        </a:fill>
      </a:tcStyle>
    </a:band1V>
    <a:lastCol>
      <a:tcTxStyle b="on"/>
      <a:tcStyle>
        <a:tcBdr>
          <a:left>
            <a:ln w="25400" cmpd="sng">
              <a:solidFill>
                <a:schemeClr val="lt1"/>
              </a:solidFill>
            </a:ln>
          </a:left>
        </a:tcBdr>
        <a:fill>
          <a:solidFill>
            <a:schemeClr val="dk1">
              <a:tint val="60000"/>
            </a:schemeClr>
          </a:solidFill>
        </a:fill>
      </a:tcStyle>
    </a:lastCol>
    <a:firstCol>
      <a:tcTxStyle b="on"/>
      <a:tcStyle>
        <a:tcBdr>
          <a:right>
            <a:ln w="25400" cmpd="sng">
              <a:solidFill>
                <a:schemeClr val="lt1"/>
              </a:solidFill>
            </a:ln>
          </a:right>
        </a:tcBdr>
        <a:fill>
          <a:solidFill>
            <a:schemeClr val="dk1">
              <a:tint val="60000"/>
            </a:schemeClr>
          </a:solidFill>
        </a:fill>
      </a:tcStyle>
    </a:firstCol>
    <a:lastRow>
      <a:tcTxStyle b="on"/>
      <a:tcStyle>
        <a:tcBdr>
          <a:top>
            <a:ln w="25400" cmpd="sng">
              <a:solidFill>
                <a:schemeClr val="lt1"/>
              </a:solidFill>
            </a:ln>
          </a:top>
        </a:tcBdr>
        <a:fill>
          <a:solidFill>
            <a:schemeClr val="dk1">
              <a:tint val="60000"/>
            </a:schemeClr>
          </a:solidFill>
        </a:fill>
      </a:tcStyle>
    </a:lastRow>
    <a:seCell>
      <a:tcStyle>
        <a:tcBdr>
          <a:left>
            <a:ln>
              <a:noFill/>
            </a:ln>
          </a:left>
        </a:tcBdr>
      </a:tcStyle>
    </a:seCell>
    <a:swCell>
      <a:tcStyle>
        <a:tcBdr>
          <a:right>
            <a:ln>
              <a:noFill/>
            </a:ln>
          </a:right>
        </a:tcBdr>
      </a:tcStyle>
    </a:swCell>
    <a:firstRow>
      <a:tcTxStyle b="on"/>
      <a:tcStyle>
        <a:tcBdr>
          <a:bottom>
            <a:ln w="25400" cmpd="sng">
              <a:solidFill>
                <a:schemeClr val="lt1"/>
              </a:solidFill>
            </a:ln>
          </a:bottom>
        </a:tcBdr>
        <a:fill>
          <a:solidFill>
            <a:schemeClr val="dk1"/>
          </a:solidFill>
        </a:fill>
      </a:tcStyle>
    </a:firstRow>
    <a:neCell>
      <a:tcStyle>
        <a:tcBdr>
          <a:left>
            <a:ln>
              <a:noFill/>
            </a:ln>
          </a:left>
        </a:tcBdr>
      </a:tcStyle>
    </a:neCell>
    <a:nwCell>
      <a:tcStyle>
        <a:tcBdr>
          <a:right>
            <a:ln>
              <a:noFill/>
            </a:ln>
          </a:right>
        </a:tcBdr>
      </a:tcStyle>
    </a:nwCell>
  </a:tblStyle>
  <a:tblStyle styleId="{AF606853-7671-496A-8E4F-DF71F8EC918B}" styleName="Dark Style 1 - Accent 6">
    <a:wholeTbl>
      <a:tcTxStyle>
        <a:fontRef idx="minor">
          <a:scrgbClr r="0" g="0" b="0"/>
        </a:fontRef>
        <a:schemeClr val="lt1"/>
      </a:tcTxStyle>
      <a:tcStyle>
        <a:tcBdr>
          <a:left>
            <a:ln>
              <a:noFill/>
            </a:ln>
          </a:left>
          <a:right>
            <a:ln>
              <a:noFill/>
            </a:ln>
          </a:right>
          <a:top>
            <a:ln>
              <a:noFill/>
            </a:ln>
          </a:top>
          <a:bottom>
            <a:ln>
              <a:noFill/>
            </a:ln>
          </a:bottom>
          <a:insideH>
            <a:ln>
              <a:noFill/>
            </a:ln>
          </a:insideH>
          <a:insideV>
            <a:ln>
              <a:noFill/>
            </a:ln>
          </a:insideV>
        </a:tcBdr>
        <a:fill>
          <a:solidFill>
            <a:schemeClr val="accent6"/>
          </a:solidFill>
        </a:fill>
      </a:tcStyle>
    </a:wholeTbl>
    <a:band1H>
      <a:tcStyle>
        <a:tcBdr/>
        <a:fill>
          <a:solidFill>
            <a:schemeClr val="accent6">
              <a:shade val="60000"/>
            </a:schemeClr>
          </a:solidFill>
        </a:fill>
      </a:tcStyle>
    </a:band1H>
    <a:band1V>
      <a:tcStyle>
        <a:tcBdr/>
        <a:fill>
          <a:solidFill>
            <a:schemeClr val="accent6">
              <a:shade val="60000"/>
            </a:schemeClr>
          </a:solidFill>
        </a:fill>
      </a:tcStyle>
    </a:band1V>
    <a:lastCol>
      <a:tcTxStyle b="on"/>
      <a:tcStyle>
        <a:tcBdr>
          <a:left>
            <a:ln w="25400" cmpd="sng">
              <a:solidFill>
                <a:schemeClr val="lt1"/>
              </a:solidFill>
            </a:ln>
          </a:left>
        </a:tcBdr>
        <a:fill>
          <a:solidFill>
            <a:schemeClr val="accent6">
              <a:shade val="60000"/>
            </a:schemeClr>
          </a:solidFill>
        </a:fill>
      </a:tcStyle>
    </a:lastCol>
    <a:firstCol>
      <a:tcTxStyle b="on"/>
      <a:tcStyle>
        <a:tcBdr>
          <a:right>
            <a:ln w="25400" cmpd="sng">
              <a:solidFill>
                <a:schemeClr val="lt1"/>
              </a:solidFill>
            </a:ln>
          </a:right>
        </a:tcBdr>
        <a:fill>
          <a:solidFill>
            <a:schemeClr val="accent6">
              <a:shade val="60000"/>
            </a:schemeClr>
          </a:solidFill>
        </a:fill>
      </a:tcStyle>
    </a:firstCol>
    <a:lastRow>
      <a:tcTxStyle b="on"/>
      <a:tcStyle>
        <a:tcBdr>
          <a:top>
            <a:ln w="25400" cmpd="sng">
              <a:solidFill>
                <a:schemeClr val="lt1"/>
              </a:solidFill>
            </a:ln>
          </a:top>
        </a:tcBdr>
        <a:fill>
          <a:solidFill>
            <a:schemeClr val="accent6">
              <a:shade val="40000"/>
            </a:schemeClr>
          </a:solidFill>
        </a:fill>
      </a:tcStyle>
    </a:lastRow>
    <a:seCell>
      <a:tcStyle>
        <a:tcBdr>
          <a:left>
            <a:ln>
              <a:noFill/>
            </a:ln>
          </a:left>
        </a:tcBdr>
      </a:tcStyle>
    </a:seCell>
    <a:swCell>
      <a:tcStyle>
        <a:tcBdr>
          <a:right>
            <a:ln>
              <a:noFill/>
            </a:ln>
          </a:right>
        </a:tcBdr>
      </a:tcStyle>
    </a:swCell>
    <a:firstRow>
      <a:tcTxStyle b="on"/>
      <a:tcStyle>
        <a:tcBdr>
          <a:bottom>
            <a:ln w="25400" cmpd="sng">
              <a:solidFill>
                <a:schemeClr val="lt1"/>
              </a:solidFill>
            </a:ln>
          </a:bottom>
        </a:tcBdr>
        <a:fill>
          <a:solidFill>
            <a:schemeClr val="dk1"/>
          </a:solidFill>
        </a:fill>
      </a:tcStyle>
    </a:firstRow>
    <a:neCell>
      <a:tcStyle>
        <a:tcBdr>
          <a:left>
            <a:ln>
              <a:noFill/>
            </a:ln>
          </a:left>
        </a:tcBdr>
      </a:tcStyle>
    </a:neCell>
    <a:nwCell>
      <a:tcStyle>
        <a:tcBdr>
          <a:right>
            <a:ln>
              <a:noFill/>
            </a:ln>
          </a:right>
        </a:tcBdr>
      </a:tcStyle>
    </a:nwCell>
  </a:tblStyle>
  <a:tblStyle styleId="{F5AB1C69-6EDB-4FF4-983F-18BD219EF322}" styleName="Medium Style 2 - Accent 3">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3">
              <a:tint val="20000"/>
            </a:schemeClr>
          </a:solidFill>
        </a:fill>
      </a:tcStyle>
    </a:wholeTbl>
    <a:band1H>
      <a:tcStyle>
        <a:tcBdr/>
        <a:fill>
          <a:solidFill>
            <a:schemeClr val="accent3">
              <a:tint val="40000"/>
            </a:schemeClr>
          </a:solidFill>
        </a:fill>
      </a:tcStyle>
    </a:band1H>
    <a:band2H>
      <a:tcStyle>
        <a:tcBdr/>
      </a:tcStyle>
    </a:band2H>
    <a:band1V>
      <a:tcStyle>
        <a:tcBdr/>
        <a:fill>
          <a:solidFill>
            <a:schemeClr val="accent3">
              <a:tint val="40000"/>
            </a:schemeClr>
          </a:solidFill>
        </a:fill>
      </a:tcStyle>
    </a:band1V>
    <a:band2V>
      <a:tcStyle>
        <a:tcBdr/>
      </a:tcStyle>
    </a:band2V>
    <a:lastCol>
      <a:tcTxStyle b="on">
        <a:fontRef idx="minor">
          <a:prstClr val="black"/>
        </a:fontRef>
        <a:schemeClr val="lt1"/>
      </a:tcTxStyle>
      <a:tcStyle>
        <a:tcBdr/>
        <a:fill>
          <a:solidFill>
            <a:schemeClr val="accent3"/>
          </a:solidFill>
        </a:fill>
      </a:tcStyle>
    </a:lastCol>
    <a:firstCol>
      <a:tcTxStyle b="on">
        <a:fontRef idx="minor">
          <a:prstClr val="black"/>
        </a:fontRef>
        <a:schemeClr val="lt1"/>
      </a:tcTxStyle>
      <a:tcStyle>
        <a:tcBdr/>
        <a:fill>
          <a:solidFill>
            <a:schemeClr val="accent3"/>
          </a:solidFill>
        </a:fill>
      </a:tcStyle>
    </a:firstCol>
    <a:lastRow>
      <a:tcTxStyle b="on">
        <a:fontRef idx="minor">
          <a:prstClr val="black"/>
        </a:fontRef>
        <a:schemeClr val="lt1"/>
      </a:tcTxStyle>
      <a:tcStyle>
        <a:tcBdr>
          <a:top>
            <a:ln w="38100" cmpd="sng">
              <a:solidFill>
                <a:schemeClr val="lt1"/>
              </a:solidFill>
            </a:ln>
          </a:top>
        </a:tcBdr>
        <a:fill>
          <a:solidFill>
            <a:schemeClr val="accent3"/>
          </a:solidFill>
        </a:fill>
      </a:tcStyle>
    </a:lastRow>
    <a:firstRow>
      <a:tcTxStyle b="on">
        <a:fontRef idx="minor">
          <a:prstClr val="black"/>
        </a:fontRef>
        <a:schemeClr val="lt1"/>
      </a:tcTxStyle>
      <a:tcStyle>
        <a:tcBdr>
          <a:bottom>
            <a:ln w="38100" cmpd="sng">
              <a:solidFill>
                <a:schemeClr val="lt1"/>
              </a:solidFill>
            </a:ln>
          </a:bottom>
        </a:tcBdr>
        <a:fill>
          <a:solidFill>
            <a:schemeClr val="accent3"/>
          </a:solidFill>
        </a:fill>
      </a:tcStyle>
    </a:firstRow>
  </a:tblStyle>
  <a:tblStyle styleId="{00A15C55-8517-42AA-B614-E9B94910E393}" styleName="Medium Style 2 - Accent 4">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4">
              <a:tint val="20000"/>
            </a:schemeClr>
          </a:solidFill>
        </a:fill>
      </a:tcStyle>
    </a:wholeTbl>
    <a:band1H>
      <a:tcStyle>
        <a:tcBdr/>
        <a:fill>
          <a:solidFill>
            <a:schemeClr val="accent4">
              <a:tint val="40000"/>
            </a:schemeClr>
          </a:solidFill>
        </a:fill>
      </a:tcStyle>
    </a:band1H>
    <a:band2H>
      <a:tcStyle>
        <a:tcBdr/>
      </a:tcStyle>
    </a:band2H>
    <a:band1V>
      <a:tcStyle>
        <a:tcBdr/>
        <a:fill>
          <a:solidFill>
            <a:schemeClr val="accent4">
              <a:tint val="40000"/>
            </a:schemeClr>
          </a:solidFill>
        </a:fill>
      </a:tcStyle>
    </a:band1V>
    <a:band2V>
      <a:tcStyle>
        <a:tcBdr/>
      </a:tcStyle>
    </a:band2V>
    <a:lastCol>
      <a:tcTxStyle b="on">
        <a:fontRef idx="minor">
          <a:prstClr val="black"/>
        </a:fontRef>
        <a:schemeClr val="lt1"/>
      </a:tcTxStyle>
      <a:tcStyle>
        <a:tcBdr/>
        <a:fill>
          <a:solidFill>
            <a:schemeClr val="accent4"/>
          </a:solidFill>
        </a:fill>
      </a:tcStyle>
    </a:lastCol>
    <a:firstCol>
      <a:tcTxStyle b="on">
        <a:fontRef idx="minor">
          <a:prstClr val="black"/>
        </a:fontRef>
        <a:schemeClr val="lt1"/>
      </a:tcTxStyle>
      <a:tcStyle>
        <a:tcBdr/>
        <a:fill>
          <a:solidFill>
            <a:schemeClr val="accent4"/>
          </a:solidFill>
        </a:fill>
      </a:tcStyle>
    </a:firstCol>
    <a:lastRow>
      <a:tcTxStyle b="on">
        <a:fontRef idx="minor">
          <a:prstClr val="black"/>
        </a:fontRef>
        <a:schemeClr val="lt1"/>
      </a:tcTxStyle>
      <a:tcStyle>
        <a:tcBdr>
          <a:top>
            <a:ln w="38100" cmpd="sng">
              <a:solidFill>
                <a:schemeClr val="lt1"/>
              </a:solidFill>
            </a:ln>
          </a:top>
        </a:tcBdr>
        <a:fill>
          <a:solidFill>
            <a:schemeClr val="accent4"/>
          </a:solidFill>
        </a:fill>
      </a:tcStyle>
    </a:lastRow>
    <a:firstRow>
      <a:tcTxStyle b="on">
        <a:fontRef idx="minor">
          <a:prstClr val="black"/>
        </a:fontRef>
        <a:schemeClr val="lt1"/>
      </a:tcTxStyle>
      <a:tcStyle>
        <a:tcBdr>
          <a:bottom>
            <a:ln w="38100" cmpd="sng">
              <a:solidFill>
                <a:schemeClr val="lt1"/>
              </a:solidFill>
            </a:ln>
          </a:bottom>
        </a:tcBdr>
        <a:fill>
          <a:solidFill>
            <a:schemeClr val="accent4"/>
          </a:solidFill>
        </a:fill>
      </a:tcStyle>
    </a:firstRow>
  </a:tblStyle>
  <a:tblStyle styleId="{E269D01E-BC32-4049-B463-5C60D7B0CCD2}" styleName="Themed Style 2 - Accent 4">
    <a:tblBg>
      <a:fillRef idx="3">
        <a:schemeClr val="accent4"/>
      </a:fillRef>
      <a:effectRef idx="3">
        <a:schemeClr val="accent4"/>
      </a:effectRef>
    </a:tblBg>
    <a:wholeTbl>
      <a:tcTxStyle>
        <a:fontRef idx="minor">
          <a:scrgbClr r="0" g="0" b="0"/>
        </a:fontRef>
        <a:schemeClr val="lt1"/>
      </a:tcTxStyle>
      <a:tcStyle>
        <a:tcBdr>
          <a:left>
            <a:lnRef idx="1">
              <a:schemeClr val="accent4">
                <a:tint val="50000"/>
              </a:schemeClr>
            </a:lnRef>
          </a:left>
          <a:right>
            <a:lnRef idx="1">
              <a:schemeClr val="accent4">
                <a:tint val="50000"/>
              </a:schemeClr>
            </a:lnRef>
          </a:right>
          <a:top>
            <a:lnRef idx="1">
              <a:schemeClr val="accent4">
                <a:tint val="50000"/>
              </a:schemeClr>
            </a:lnRef>
          </a:top>
          <a:bottom>
            <a:lnRef idx="1">
              <a:schemeClr val="accent4">
                <a:tint val="50000"/>
              </a:schemeClr>
            </a:lnRef>
          </a:bottom>
          <a:insideH>
            <a:ln>
              <a:noFill/>
            </a:ln>
          </a:insideH>
          <a:insideV>
            <a:ln>
              <a:noFill/>
            </a:ln>
          </a:insideV>
        </a:tcBdr>
        <a:fill>
          <a:noFill/>
        </a:fill>
      </a:tcStyle>
    </a:wholeTbl>
    <a:band1H>
      <a:tcStyle>
        <a:tcBdr/>
        <a:fill>
          <a:solidFill>
            <a:schemeClr val="lt1">
              <a:alpha val="20000"/>
            </a:schemeClr>
          </a:solidFill>
        </a:fill>
      </a:tcStyle>
    </a:band1H>
    <a:band1V>
      <a:tcStyle>
        <a:tcBdr/>
        <a:fill>
          <a:solidFill>
            <a:schemeClr val="lt1">
              <a:alpha val="20000"/>
            </a:schemeClr>
          </a:solidFill>
        </a:fill>
      </a:tcStyle>
    </a:band1V>
    <a:lastCol>
      <a:tcTxStyle b="on"/>
      <a:tcStyle>
        <a:tcBdr>
          <a:left>
            <a:lnRef idx="2">
              <a:schemeClr val="lt1"/>
            </a:lnRef>
          </a:left>
        </a:tcBdr>
      </a:tcStyle>
    </a:lastCol>
    <a:firstCol>
      <a:tcTxStyle b="on"/>
      <a:tcStyle>
        <a:tcBdr>
          <a:right>
            <a:lnRef idx="2">
              <a:schemeClr val="lt1"/>
            </a:lnRef>
          </a:right>
        </a:tcBdr>
      </a:tcStyle>
    </a:firstCol>
    <a:lastRow>
      <a:tcTxStyle b="on"/>
      <a:tcStyle>
        <a:tcBdr>
          <a:top>
            <a:lnRef idx="2">
              <a:schemeClr val="lt1"/>
            </a:lnRef>
          </a:top>
        </a:tcBdr>
        <a:fill>
          <a:noFill/>
        </a:fill>
      </a:tcStyle>
    </a:lastRow>
    <a:seCell>
      <a:tcStyle>
        <a:tcBdr>
          <a:left>
            <a:ln>
              <a:noFill/>
            </a:ln>
          </a:left>
          <a:top>
            <a:ln>
              <a:noFill/>
            </a:ln>
          </a:top>
        </a:tcBdr>
      </a:tcStyle>
    </a:seCell>
    <a:swCell>
      <a:tcStyle>
        <a:tcBdr>
          <a:right>
            <a:ln>
              <a:noFill/>
            </a:ln>
          </a:right>
          <a:top>
            <a:ln>
              <a:noFill/>
            </a:ln>
          </a:top>
        </a:tcBdr>
      </a:tcStyle>
    </a:swCell>
    <a:firstRow>
      <a:tcTxStyle b="on"/>
      <a:tcStyle>
        <a:tcBdr>
          <a:bottom>
            <a:lnRef idx="3">
              <a:schemeClr val="lt1"/>
            </a:lnRef>
          </a:bottom>
        </a:tcBdr>
        <a:fill>
          <a:noFill/>
        </a:fill>
      </a:tcStyle>
    </a:firstRow>
    <a:neCell>
      <a:tcStyle>
        <a:tcBdr>
          <a:bottom>
            <a:ln>
              <a:noFill/>
            </a:ln>
          </a:bottom>
        </a:tcBdr>
      </a:tcStyle>
    </a:neCell>
  </a:tblStyle>
  <a:tblStyle styleId="{3B4B98B0-60AC-42C2-AFA5-B58CD77FA1E5}" styleName="Light Style 1 - Accent 1">
    <a:wholeTbl>
      <a:tcTxStyle>
        <a:fontRef idx="minor">
          <a:scrgbClr r="0" g="0" b="0"/>
        </a:fontRef>
        <a:schemeClr val="tx1"/>
      </a:tcTxStyle>
      <a:tcStyle>
        <a:tcBdr>
          <a:left>
            <a:ln>
              <a:noFill/>
            </a:ln>
          </a:left>
          <a:right>
            <a:ln>
              <a:noFill/>
            </a:ln>
          </a:right>
          <a:top>
            <a:ln w="12700" cmpd="sng">
              <a:solidFill>
                <a:schemeClr val="accent1"/>
              </a:solidFill>
            </a:ln>
          </a:top>
          <a:bottom>
            <a:ln w="12700" cmpd="sng">
              <a:solidFill>
                <a:schemeClr val="accent1"/>
              </a:solidFill>
            </a:ln>
          </a:bottom>
          <a:insideH>
            <a:ln>
              <a:noFill/>
            </a:ln>
          </a:insideH>
          <a:insideV>
            <a:ln>
              <a:noFill/>
            </a:ln>
          </a:insideV>
        </a:tcBdr>
        <a:fill>
          <a:noFill/>
        </a:fill>
      </a:tcStyle>
    </a:wholeTbl>
    <a:band1H>
      <a:tcStyle>
        <a:tcBdr/>
        <a:fill>
          <a:solidFill>
            <a:schemeClr val="accent1">
              <a:alpha val="20000"/>
            </a:schemeClr>
          </a:solidFill>
        </a:fill>
      </a:tcStyle>
    </a:band1H>
    <a:band2H>
      <a:tcStyle>
        <a:tcBdr/>
      </a:tcStyle>
    </a:band2H>
    <a:band1V>
      <a:tcStyle>
        <a:tcBdr/>
        <a:fill>
          <a:solidFill>
            <a:schemeClr val="accent1">
              <a:alpha val="20000"/>
            </a:schemeClr>
          </a:solidFill>
        </a:fill>
      </a:tcStyle>
    </a:band1V>
    <a:lastCol>
      <a:tcTxStyle b="on"/>
      <a:tcStyle>
        <a:tcBdr/>
      </a:tcStyle>
    </a:lastCol>
    <a:firstCol>
      <a:tcTxStyle b="on"/>
      <a:tcStyle>
        <a:tcBdr/>
      </a:tcStyle>
    </a:firstCol>
    <a:lastRow>
      <a:tcTxStyle b="on"/>
      <a:tcStyle>
        <a:tcBdr>
          <a:top>
            <a:ln w="12700" cmpd="sng">
              <a:solidFill>
                <a:schemeClr val="accent1"/>
              </a:solidFill>
            </a:ln>
          </a:top>
        </a:tcBdr>
        <a:fill>
          <a:noFill/>
        </a:fill>
      </a:tcStyle>
    </a:lastRow>
    <a:firstRow>
      <a:tcTxStyle b="on"/>
      <a:tcStyle>
        <a:tcBdr>
          <a:bottom>
            <a:ln w="12700" cmpd="sng">
              <a:solidFill>
                <a:schemeClr val="accent1"/>
              </a:solidFill>
            </a:ln>
          </a:bottom>
        </a:tcBdr>
        <a:fill>
          <a:noFill/>
        </a:fill>
      </a:tcStyle>
    </a:firstRow>
  </a:tblStyle>
  <a:tblStyle styleId="{9D7B26C5-4107-4FEC-AEDC-1716B250A1EF}" styleName="Light Style 1">
    <a:wholeTbl>
      <a:tcTxStyle>
        <a:fontRef idx="minor">
          <a:scrgbClr r="0" g="0" b="0"/>
        </a:fontRef>
        <a:schemeClr val="tx1"/>
      </a:tcTxStyle>
      <a:tcStyle>
        <a:tcBdr>
          <a:left>
            <a:ln>
              <a:noFill/>
            </a:ln>
          </a:left>
          <a:right>
            <a:ln>
              <a:noFill/>
            </a:ln>
          </a:right>
          <a:top>
            <a:ln w="12700" cmpd="sng">
              <a:solidFill>
                <a:schemeClr val="tx1"/>
              </a:solidFill>
            </a:ln>
          </a:top>
          <a:bottom>
            <a:ln w="12700" cmpd="sng">
              <a:solidFill>
                <a:schemeClr val="tx1"/>
              </a:solidFill>
            </a:ln>
          </a:bottom>
          <a:insideH>
            <a:ln>
              <a:noFill/>
            </a:ln>
          </a:insideH>
          <a:insideV>
            <a:ln>
              <a:noFill/>
            </a:ln>
          </a:insideV>
        </a:tcBdr>
        <a:fill>
          <a:noFill/>
        </a:fill>
      </a:tcStyle>
    </a:wholeTbl>
    <a:band1H>
      <a:tcStyle>
        <a:tcBdr/>
        <a:fill>
          <a:solidFill>
            <a:schemeClr val="tx1">
              <a:alpha val="20000"/>
            </a:schemeClr>
          </a:solidFill>
        </a:fill>
      </a:tcStyle>
    </a:band1H>
    <a:band2H>
      <a:tcStyle>
        <a:tcBdr/>
      </a:tcStyle>
    </a:band2H>
    <a:band1V>
      <a:tcStyle>
        <a:tcBdr/>
        <a:fill>
          <a:solidFill>
            <a:schemeClr val="tx1">
              <a:alpha val="20000"/>
            </a:schemeClr>
          </a:solidFill>
        </a:fill>
      </a:tcStyle>
    </a:band1V>
    <a:lastCol>
      <a:tcTxStyle b="on"/>
      <a:tcStyle>
        <a:tcBdr/>
      </a:tcStyle>
    </a:lastCol>
    <a:firstCol>
      <a:tcTxStyle b="on"/>
      <a:tcStyle>
        <a:tcBdr/>
      </a:tcStyle>
    </a:firstCol>
    <a:lastRow>
      <a:tcTxStyle b="on"/>
      <a:tcStyle>
        <a:tcBdr>
          <a:top>
            <a:ln w="12700" cmpd="sng">
              <a:solidFill>
                <a:schemeClr val="tx1"/>
              </a:solidFill>
            </a:ln>
          </a:top>
        </a:tcBdr>
        <a:fill>
          <a:noFill/>
        </a:fill>
      </a:tcStyle>
    </a:lastRow>
    <a:firstRow>
      <a:tcTxStyle b="on"/>
      <a:tcStyle>
        <a:tcBdr>
          <a:bottom>
            <a:ln w="12700" cmpd="sng">
              <a:solidFill>
                <a:schemeClr val="tx1"/>
              </a:solidFill>
            </a:ln>
          </a:bottom>
        </a:tcBdr>
        <a:fill>
          <a:noFill/>
        </a:fill>
      </a:tcStyle>
    </a:firstRow>
  </a:tblStyle>
  <a:tblStyle styleId="{5DA37D80-6434-44D0-A028-1B22A696006F}" styleName="Light Style 3 - Accent 2">
    <a:wholeTbl>
      <a:tcTxStyle>
        <a:fontRef idx="minor">
          <a:scrgbClr r="0" g="0" b="0"/>
        </a:fontRef>
        <a:schemeClr val="tx1"/>
      </a:tcTxStyle>
      <a:tcStyle>
        <a:tcBdr>
          <a:left>
            <a:ln w="12700" cmpd="sng">
              <a:solidFill>
                <a:schemeClr val="accent2"/>
              </a:solidFill>
            </a:ln>
          </a:left>
          <a:right>
            <a:ln w="12700" cmpd="sng">
              <a:solidFill>
                <a:schemeClr val="accent2"/>
              </a:solidFill>
            </a:ln>
          </a:right>
          <a:top>
            <a:ln w="12700" cmpd="sng">
              <a:solidFill>
                <a:schemeClr val="accent2"/>
              </a:solidFill>
            </a:ln>
          </a:top>
          <a:bottom>
            <a:ln w="12700" cmpd="sng">
              <a:solidFill>
                <a:schemeClr val="accent2"/>
              </a:solidFill>
            </a:ln>
          </a:bottom>
          <a:insideH>
            <a:ln w="12700" cmpd="sng">
              <a:solidFill>
                <a:schemeClr val="accent2"/>
              </a:solidFill>
            </a:ln>
          </a:insideH>
          <a:insideV>
            <a:ln w="12700" cmpd="sng">
              <a:solidFill>
                <a:schemeClr val="accent2"/>
              </a:solidFill>
            </a:ln>
          </a:insideV>
        </a:tcBdr>
        <a:fill>
          <a:noFill/>
        </a:fill>
      </a:tcStyle>
    </a:wholeTbl>
    <a:band1H>
      <a:tcStyle>
        <a:tcBdr/>
        <a:fill>
          <a:solidFill>
            <a:schemeClr val="accent2">
              <a:alpha val="20000"/>
            </a:schemeClr>
          </a:solidFill>
        </a:fill>
      </a:tcStyle>
    </a:band1H>
    <a:band1V>
      <a:tcStyle>
        <a:tcBdr/>
        <a:fill>
          <a:solidFill>
            <a:schemeClr val="accent2">
              <a:alpha val="20000"/>
            </a:schemeClr>
          </a:solidFill>
        </a:fill>
      </a:tcStyle>
    </a:band1V>
    <a:lastCol>
      <a:tcTxStyle b="on"/>
      <a:tcStyle>
        <a:tcBdr/>
      </a:tcStyle>
    </a:lastCol>
    <a:firstCol>
      <a:tcTxStyle b="on"/>
      <a:tcStyle>
        <a:tcBdr/>
      </a:tcStyle>
    </a:firstCol>
    <a:lastRow>
      <a:tcTxStyle b="on"/>
      <a:tcStyle>
        <a:tcBdr>
          <a:top>
            <a:ln w="50800" cmpd="dbl">
              <a:solidFill>
                <a:schemeClr val="accent2"/>
              </a:solidFill>
            </a:ln>
          </a:top>
        </a:tcBdr>
        <a:fill>
          <a:noFill/>
        </a:fill>
      </a:tcStyle>
    </a:lastRow>
    <a:firstRow>
      <a:tcTxStyle b="on"/>
      <a:tcStyle>
        <a:tcBdr>
          <a:bottom>
            <a:ln w="25400" cmpd="sng">
              <a:solidFill>
                <a:schemeClr val="accent2"/>
              </a:solidFill>
            </a:ln>
          </a:bottom>
        </a:tcBdr>
        <a:fill>
          <a:noFill/>
        </a:fill>
      </a:tcStyle>
    </a:firstRow>
  </a:tblStyle>
  <a:tblStyle styleId="{8799B23B-EC83-4686-B30A-512413B5E67A}" styleName="Light Style 3 - Accent 3">
    <a:wholeTbl>
      <a:tcTxStyle>
        <a:fontRef idx="minor">
          <a:scrgbClr r="0" g="0" b="0"/>
        </a:fontRef>
        <a:schemeClr val="tx1"/>
      </a:tcTxStyle>
      <a:tcStyle>
        <a:tcBdr>
          <a:left>
            <a:ln w="12700" cmpd="sng">
              <a:solidFill>
                <a:schemeClr val="accent3"/>
              </a:solidFill>
            </a:ln>
          </a:left>
          <a:right>
            <a:ln w="12700" cmpd="sng">
              <a:solidFill>
                <a:schemeClr val="accent3"/>
              </a:solidFill>
            </a:ln>
          </a:right>
          <a:top>
            <a:ln w="12700" cmpd="sng">
              <a:solidFill>
                <a:schemeClr val="accent3"/>
              </a:solidFill>
            </a:ln>
          </a:top>
          <a:bottom>
            <a:ln w="12700" cmpd="sng">
              <a:solidFill>
                <a:schemeClr val="accent3"/>
              </a:solidFill>
            </a:ln>
          </a:bottom>
          <a:insideH>
            <a:ln w="12700" cmpd="sng">
              <a:solidFill>
                <a:schemeClr val="accent3"/>
              </a:solidFill>
            </a:ln>
          </a:insideH>
          <a:insideV>
            <a:ln w="12700" cmpd="sng">
              <a:solidFill>
                <a:schemeClr val="accent3"/>
              </a:solidFill>
            </a:ln>
          </a:insideV>
        </a:tcBdr>
        <a:fill>
          <a:noFill/>
        </a:fill>
      </a:tcStyle>
    </a:wholeTbl>
    <a:band1H>
      <a:tcStyle>
        <a:tcBdr/>
        <a:fill>
          <a:solidFill>
            <a:schemeClr val="accent3">
              <a:alpha val="20000"/>
            </a:schemeClr>
          </a:solidFill>
        </a:fill>
      </a:tcStyle>
    </a:band1H>
    <a:band1V>
      <a:tcStyle>
        <a:tcBdr/>
        <a:fill>
          <a:solidFill>
            <a:schemeClr val="accent3">
              <a:alpha val="20000"/>
            </a:schemeClr>
          </a:solidFill>
        </a:fill>
      </a:tcStyle>
    </a:band1V>
    <a:lastCol>
      <a:tcTxStyle b="on"/>
      <a:tcStyle>
        <a:tcBdr/>
      </a:tcStyle>
    </a:lastCol>
    <a:firstCol>
      <a:tcTxStyle b="on"/>
      <a:tcStyle>
        <a:tcBdr/>
      </a:tcStyle>
    </a:firstCol>
    <a:lastRow>
      <a:tcTxStyle b="on"/>
      <a:tcStyle>
        <a:tcBdr>
          <a:top>
            <a:ln w="50800" cmpd="dbl">
              <a:solidFill>
                <a:schemeClr val="accent3"/>
              </a:solidFill>
            </a:ln>
          </a:top>
        </a:tcBdr>
        <a:fill>
          <a:noFill/>
        </a:fill>
      </a:tcStyle>
    </a:lastRow>
    <a:firstRow>
      <a:tcTxStyle b="on"/>
      <a:tcStyle>
        <a:tcBdr>
          <a:bottom>
            <a:ln w="25400" cmpd="sng">
              <a:solidFill>
                <a:schemeClr val="accent3"/>
              </a:solidFill>
            </a:ln>
          </a:bottom>
        </a:tcBdr>
        <a:fill>
          <a:no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000" autoAdjust="0"/>
    <p:restoredTop sz="81609" autoAdjust="0"/>
  </p:normalViewPr>
  <p:slideViewPr>
    <p:cSldViewPr snapToGrid="0">
      <p:cViewPr varScale="1">
        <p:scale>
          <a:sx n="57" d="100"/>
          <a:sy n="57" d="100"/>
        </p:scale>
        <p:origin x="1260" y="66"/>
      </p:cViewPr>
      <p:guideLst>
        <p:guide orient="horz" pos="528"/>
        <p:guide pos="3864"/>
        <p:guide orient="horz" pos="1272"/>
        <p:guide orient="horz" pos="2312"/>
        <p:guide orient="horz" pos="1944"/>
        <p:guide orient="horz" pos="2328"/>
      </p:guideLst>
    </p:cSldViewPr>
  </p:slideViewPr>
  <p:outlineViewPr>
    <p:cViewPr>
      <p:scale>
        <a:sx n="33" d="100"/>
        <a:sy n="33" d="100"/>
      </p:scale>
      <p:origin x="0" y="-10800"/>
    </p:cViewPr>
  </p:outlineViewPr>
  <p:notesTextViewPr>
    <p:cViewPr>
      <p:scale>
        <a:sx n="135" d="100"/>
        <a:sy n="135" d="100"/>
      </p:scale>
      <p:origin x="0" y="0"/>
    </p:cViewPr>
  </p:notesTextViewPr>
  <p:sorterViewPr>
    <p:cViewPr>
      <p:scale>
        <a:sx n="100" d="100"/>
        <a:sy n="100" d="100"/>
      </p:scale>
      <p:origin x="0" y="-7325"/>
    </p:cViewPr>
  </p:sorterViewPr>
  <p:notesViewPr>
    <p:cSldViewPr snapToGrid="0">
      <p:cViewPr varScale="1">
        <p:scale>
          <a:sx n="67" d="100"/>
          <a:sy n="67" d="100"/>
        </p:scale>
        <p:origin x="3120" y="72"/>
      </p:cViewPr>
      <p:guideLst/>
    </p:cSldViewPr>
  </p:notesViewPr>
  <p:gridSpacing cx="76200" cy="76200"/>
</p:viewPr>
</file>

<file path=ppt/_rels/presentation.xml.rels><?xml version="1.0" encoding="UTF-8" standalone="yes"?>
<Relationships xmlns="http://schemas.openxmlformats.org/package/2006/relationships"><Relationship Id="rId117" Type="http://schemas.openxmlformats.org/officeDocument/2006/relationships/slide" Target="slides/slide113.xml"/><Relationship Id="rId21" Type="http://schemas.openxmlformats.org/officeDocument/2006/relationships/slide" Target="slides/slide17.xml"/><Relationship Id="rId42" Type="http://schemas.openxmlformats.org/officeDocument/2006/relationships/slide" Target="slides/slide38.xml"/><Relationship Id="rId63" Type="http://schemas.openxmlformats.org/officeDocument/2006/relationships/slide" Target="slides/slide59.xml"/><Relationship Id="rId84" Type="http://schemas.openxmlformats.org/officeDocument/2006/relationships/slide" Target="slides/slide80.xml"/><Relationship Id="rId138" Type="http://schemas.openxmlformats.org/officeDocument/2006/relationships/slide" Target="slides/slide134.xml"/><Relationship Id="rId159" Type="http://schemas.openxmlformats.org/officeDocument/2006/relationships/slide" Target="slides/slide155.xml"/><Relationship Id="rId170" Type="http://schemas.openxmlformats.org/officeDocument/2006/relationships/slide" Target="slides/slide166.xml"/><Relationship Id="rId107" Type="http://schemas.openxmlformats.org/officeDocument/2006/relationships/slide" Target="slides/slide103.xml"/><Relationship Id="rId11" Type="http://schemas.openxmlformats.org/officeDocument/2006/relationships/slide" Target="slides/slide7.xml"/><Relationship Id="rId32" Type="http://schemas.openxmlformats.org/officeDocument/2006/relationships/slide" Target="slides/slide28.xml"/><Relationship Id="rId53" Type="http://schemas.openxmlformats.org/officeDocument/2006/relationships/slide" Target="slides/slide49.xml"/><Relationship Id="rId74" Type="http://schemas.openxmlformats.org/officeDocument/2006/relationships/slide" Target="slides/slide70.xml"/><Relationship Id="rId128" Type="http://schemas.openxmlformats.org/officeDocument/2006/relationships/slide" Target="slides/slide124.xml"/><Relationship Id="rId149" Type="http://schemas.openxmlformats.org/officeDocument/2006/relationships/slide" Target="slides/slide145.xml"/><Relationship Id="rId5" Type="http://schemas.openxmlformats.org/officeDocument/2006/relationships/slide" Target="slides/slide1.xml"/><Relationship Id="rId95" Type="http://schemas.openxmlformats.org/officeDocument/2006/relationships/slide" Target="slides/slide91.xml"/><Relationship Id="rId160" Type="http://schemas.openxmlformats.org/officeDocument/2006/relationships/slide" Target="slides/slide156.xml"/><Relationship Id="rId22" Type="http://schemas.openxmlformats.org/officeDocument/2006/relationships/slide" Target="slides/slide18.xml"/><Relationship Id="rId43" Type="http://schemas.openxmlformats.org/officeDocument/2006/relationships/slide" Target="slides/slide39.xml"/><Relationship Id="rId64" Type="http://schemas.openxmlformats.org/officeDocument/2006/relationships/slide" Target="slides/slide60.xml"/><Relationship Id="rId118" Type="http://schemas.openxmlformats.org/officeDocument/2006/relationships/slide" Target="slides/slide114.xml"/><Relationship Id="rId139" Type="http://schemas.openxmlformats.org/officeDocument/2006/relationships/slide" Target="slides/slide135.xml"/><Relationship Id="rId85" Type="http://schemas.openxmlformats.org/officeDocument/2006/relationships/slide" Target="slides/slide81.xml"/><Relationship Id="rId150" Type="http://schemas.openxmlformats.org/officeDocument/2006/relationships/slide" Target="slides/slide146.xml"/><Relationship Id="rId171" Type="http://schemas.openxmlformats.org/officeDocument/2006/relationships/notesMaster" Target="notesMasters/notesMaster1.xml"/><Relationship Id="rId12" Type="http://schemas.openxmlformats.org/officeDocument/2006/relationships/slide" Target="slides/slide8.xml"/><Relationship Id="rId33" Type="http://schemas.openxmlformats.org/officeDocument/2006/relationships/slide" Target="slides/slide29.xml"/><Relationship Id="rId108" Type="http://schemas.openxmlformats.org/officeDocument/2006/relationships/slide" Target="slides/slide104.xml"/><Relationship Id="rId129" Type="http://schemas.openxmlformats.org/officeDocument/2006/relationships/slide" Target="slides/slide125.xml"/><Relationship Id="rId54" Type="http://schemas.openxmlformats.org/officeDocument/2006/relationships/slide" Target="slides/slide50.xml"/><Relationship Id="rId75" Type="http://schemas.openxmlformats.org/officeDocument/2006/relationships/slide" Target="slides/slide71.xml"/><Relationship Id="rId96" Type="http://schemas.openxmlformats.org/officeDocument/2006/relationships/slide" Target="slides/slide92.xml"/><Relationship Id="rId140" Type="http://schemas.openxmlformats.org/officeDocument/2006/relationships/slide" Target="slides/slide136.xml"/><Relationship Id="rId161" Type="http://schemas.openxmlformats.org/officeDocument/2006/relationships/slide" Target="slides/slide157.xml"/><Relationship Id="rId6" Type="http://schemas.openxmlformats.org/officeDocument/2006/relationships/slide" Target="slides/slide2.xml"/><Relationship Id="rId23" Type="http://schemas.openxmlformats.org/officeDocument/2006/relationships/slide" Target="slides/slide19.xml"/><Relationship Id="rId28" Type="http://schemas.openxmlformats.org/officeDocument/2006/relationships/slide" Target="slides/slide24.xml"/><Relationship Id="rId49" Type="http://schemas.openxmlformats.org/officeDocument/2006/relationships/slide" Target="slides/slide45.xml"/><Relationship Id="rId114" Type="http://schemas.openxmlformats.org/officeDocument/2006/relationships/slide" Target="slides/slide110.xml"/><Relationship Id="rId119" Type="http://schemas.openxmlformats.org/officeDocument/2006/relationships/slide" Target="slides/slide115.xml"/><Relationship Id="rId44" Type="http://schemas.openxmlformats.org/officeDocument/2006/relationships/slide" Target="slides/slide40.xml"/><Relationship Id="rId60" Type="http://schemas.openxmlformats.org/officeDocument/2006/relationships/slide" Target="slides/slide56.xml"/><Relationship Id="rId65" Type="http://schemas.openxmlformats.org/officeDocument/2006/relationships/slide" Target="slides/slide61.xml"/><Relationship Id="rId81" Type="http://schemas.openxmlformats.org/officeDocument/2006/relationships/slide" Target="slides/slide77.xml"/><Relationship Id="rId86" Type="http://schemas.openxmlformats.org/officeDocument/2006/relationships/slide" Target="slides/slide82.xml"/><Relationship Id="rId130" Type="http://schemas.openxmlformats.org/officeDocument/2006/relationships/slide" Target="slides/slide126.xml"/><Relationship Id="rId135" Type="http://schemas.openxmlformats.org/officeDocument/2006/relationships/slide" Target="slides/slide131.xml"/><Relationship Id="rId151" Type="http://schemas.openxmlformats.org/officeDocument/2006/relationships/slide" Target="slides/slide147.xml"/><Relationship Id="rId156" Type="http://schemas.openxmlformats.org/officeDocument/2006/relationships/slide" Target="slides/slide152.xml"/><Relationship Id="rId177" Type="http://schemas.microsoft.com/office/2018/10/relationships/authors" Target="authors.xml"/><Relationship Id="rId172" Type="http://schemas.openxmlformats.org/officeDocument/2006/relationships/handoutMaster" Target="handoutMasters/handoutMaster1.xml"/><Relationship Id="rId13" Type="http://schemas.openxmlformats.org/officeDocument/2006/relationships/slide" Target="slides/slide9.xml"/><Relationship Id="rId18" Type="http://schemas.openxmlformats.org/officeDocument/2006/relationships/slide" Target="slides/slide14.xml"/><Relationship Id="rId39" Type="http://schemas.openxmlformats.org/officeDocument/2006/relationships/slide" Target="slides/slide35.xml"/><Relationship Id="rId109" Type="http://schemas.openxmlformats.org/officeDocument/2006/relationships/slide" Target="slides/slide105.xml"/><Relationship Id="rId34" Type="http://schemas.openxmlformats.org/officeDocument/2006/relationships/slide" Target="slides/slide30.xml"/><Relationship Id="rId50" Type="http://schemas.openxmlformats.org/officeDocument/2006/relationships/slide" Target="slides/slide46.xml"/><Relationship Id="rId55" Type="http://schemas.openxmlformats.org/officeDocument/2006/relationships/slide" Target="slides/slide51.xml"/><Relationship Id="rId76" Type="http://schemas.openxmlformats.org/officeDocument/2006/relationships/slide" Target="slides/slide72.xml"/><Relationship Id="rId97" Type="http://schemas.openxmlformats.org/officeDocument/2006/relationships/slide" Target="slides/slide93.xml"/><Relationship Id="rId104" Type="http://schemas.openxmlformats.org/officeDocument/2006/relationships/slide" Target="slides/slide100.xml"/><Relationship Id="rId120" Type="http://schemas.openxmlformats.org/officeDocument/2006/relationships/slide" Target="slides/slide116.xml"/><Relationship Id="rId125" Type="http://schemas.openxmlformats.org/officeDocument/2006/relationships/slide" Target="slides/slide121.xml"/><Relationship Id="rId141" Type="http://schemas.openxmlformats.org/officeDocument/2006/relationships/slide" Target="slides/slide137.xml"/><Relationship Id="rId146" Type="http://schemas.openxmlformats.org/officeDocument/2006/relationships/slide" Target="slides/slide142.xml"/><Relationship Id="rId167" Type="http://schemas.openxmlformats.org/officeDocument/2006/relationships/slide" Target="slides/slide163.xml"/><Relationship Id="rId7" Type="http://schemas.openxmlformats.org/officeDocument/2006/relationships/slide" Target="slides/slide3.xml"/><Relationship Id="rId71" Type="http://schemas.openxmlformats.org/officeDocument/2006/relationships/slide" Target="slides/slide67.xml"/><Relationship Id="rId92" Type="http://schemas.openxmlformats.org/officeDocument/2006/relationships/slide" Target="slides/slide88.xml"/><Relationship Id="rId162" Type="http://schemas.openxmlformats.org/officeDocument/2006/relationships/slide" Target="slides/slide158.xml"/><Relationship Id="rId2" Type="http://schemas.openxmlformats.org/officeDocument/2006/relationships/customXml" Target="../customXml/item2.xml"/><Relationship Id="rId29" Type="http://schemas.openxmlformats.org/officeDocument/2006/relationships/slide" Target="slides/slide25.xml"/><Relationship Id="rId24" Type="http://schemas.openxmlformats.org/officeDocument/2006/relationships/slide" Target="slides/slide20.xml"/><Relationship Id="rId40" Type="http://schemas.openxmlformats.org/officeDocument/2006/relationships/slide" Target="slides/slide36.xml"/><Relationship Id="rId45" Type="http://schemas.openxmlformats.org/officeDocument/2006/relationships/slide" Target="slides/slide41.xml"/><Relationship Id="rId66" Type="http://schemas.openxmlformats.org/officeDocument/2006/relationships/slide" Target="slides/slide62.xml"/><Relationship Id="rId87" Type="http://schemas.openxmlformats.org/officeDocument/2006/relationships/slide" Target="slides/slide83.xml"/><Relationship Id="rId110" Type="http://schemas.openxmlformats.org/officeDocument/2006/relationships/slide" Target="slides/slide106.xml"/><Relationship Id="rId115" Type="http://schemas.openxmlformats.org/officeDocument/2006/relationships/slide" Target="slides/slide111.xml"/><Relationship Id="rId131" Type="http://schemas.openxmlformats.org/officeDocument/2006/relationships/slide" Target="slides/slide127.xml"/><Relationship Id="rId136" Type="http://schemas.openxmlformats.org/officeDocument/2006/relationships/slide" Target="slides/slide132.xml"/><Relationship Id="rId157" Type="http://schemas.openxmlformats.org/officeDocument/2006/relationships/slide" Target="slides/slide153.xml"/><Relationship Id="rId61" Type="http://schemas.openxmlformats.org/officeDocument/2006/relationships/slide" Target="slides/slide57.xml"/><Relationship Id="rId82" Type="http://schemas.openxmlformats.org/officeDocument/2006/relationships/slide" Target="slides/slide78.xml"/><Relationship Id="rId152" Type="http://schemas.openxmlformats.org/officeDocument/2006/relationships/slide" Target="slides/slide148.xml"/><Relationship Id="rId173" Type="http://schemas.openxmlformats.org/officeDocument/2006/relationships/presProps" Target="presProps.xml"/><Relationship Id="rId19" Type="http://schemas.openxmlformats.org/officeDocument/2006/relationships/slide" Target="slides/slide15.xml"/><Relationship Id="rId14" Type="http://schemas.openxmlformats.org/officeDocument/2006/relationships/slide" Target="slides/slide10.xml"/><Relationship Id="rId30" Type="http://schemas.openxmlformats.org/officeDocument/2006/relationships/slide" Target="slides/slide26.xml"/><Relationship Id="rId35" Type="http://schemas.openxmlformats.org/officeDocument/2006/relationships/slide" Target="slides/slide31.xml"/><Relationship Id="rId56" Type="http://schemas.openxmlformats.org/officeDocument/2006/relationships/slide" Target="slides/slide52.xml"/><Relationship Id="rId77" Type="http://schemas.openxmlformats.org/officeDocument/2006/relationships/slide" Target="slides/slide73.xml"/><Relationship Id="rId100" Type="http://schemas.openxmlformats.org/officeDocument/2006/relationships/slide" Target="slides/slide96.xml"/><Relationship Id="rId105" Type="http://schemas.openxmlformats.org/officeDocument/2006/relationships/slide" Target="slides/slide101.xml"/><Relationship Id="rId126" Type="http://schemas.openxmlformats.org/officeDocument/2006/relationships/slide" Target="slides/slide122.xml"/><Relationship Id="rId147" Type="http://schemas.openxmlformats.org/officeDocument/2006/relationships/slide" Target="slides/slide143.xml"/><Relationship Id="rId168" Type="http://schemas.openxmlformats.org/officeDocument/2006/relationships/slide" Target="slides/slide164.xml"/><Relationship Id="rId8" Type="http://schemas.openxmlformats.org/officeDocument/2006/relationships/slide" Target="slides/slide4.xml"/><Relationship Id="rId51" Type="http://schemas.openxmlformats.org/officeDocument/2006/relationships/slide" Target="slides/slide47.xml"/><Relationship Id="rId72" Type="http://schemas.openxmlformats.org/officeDocument/2006/relationships/slide" Target="slides/slide68.xml"/><Relationship Id="rId93" Type="http://schemas.openxmlformats.org/officeDocument/2006/relationships/slide" Target="slides/slide89.xml"/><Relationship Id="rId98" Type="http://schemas.openxmlformats.org/officeDocument/2006/relationships/slide" Target="slides/slide94.xml"/><Relationship Id="rId121" Type="http://schemas.openxmlformats.org/officeDocument/2006/relationships/slide" Target="slides/slide117.xml"/><Relationship Id="rId142" Type="http://schemas.openxmlformats.org/officeDocument/2006/relationships/slide" Target="slides/slide138.xml"/><Relationship Id="rId163" Type="http://schemas.openxmlformats.org/officeDocument/2006/relationships/slide" Target="slides/slide159.xml"/><Relationship Id="rId3" Type="http://schemas.openxmlformats.org/officeDocument/2006/relationships/customXml" Target="../customXml/item3.xml"/><Relationship Id="rId25" Type="http://schemas.openxmlformats.org/officeDocument/2006/relationships/slide" Target="slides/slide21.xml"/><Relationship Id="rId46" Type="http://schemas.openxmlformats.org/officeDocument/2006/relationships/slide" Target="slides/slide42.xml"/><Relationship Id="rId67" Type="http://schemas.openxmlformats.org/officeDocument/2006/relationships/slide" Target="slides/slide63.xml"/><Relationship Id="rId116" Type="http://schemas.openxmlformats.org/officeDocument/2006/relationships/slide" Target="slides/slide112.xml"/><Relationship Id="rId137" Type="http://schemas.openxmlformats.org/officeDocument/2006/relationships/slide" Target="slides/slide133.xml"/><Relationship Id="rId158" Type="http://schemas.openxmlformats.org/officeDocument/2006/relationships/slide" Target="slides/slide154.xml"/><Relationship Id="rId20" Type="http://schemas.openxmlformats.org/officeDocument/2006/relationships/slide" Target="slides/slide16.xml"/><Relationship Id="rId41" Type="http://schemas.openxmlformats.org/officeDocument/2006/relationships/slide" Target="slides/slide37.xml"/><Relationship Id="rId62" Type="http://schemas.openxmlformats.org/officeDocument/2006/relationships/slide" Target="slides/slide58.xml"/><Relationship Id="rId83" Type="http://schemas.openxmlformats.org/officeDocument/2006/relationships/slide" Target="slides/slide79.xml"/><Relationship Id="rId88" Type="http://schemas.openxmlformats.org/officeDocument/2006/relationships/slide" Target="slides/slide84.xml"/><Relationship Id="rId111" Type="http://schemas.openxmlformats.org/officeDocument/2006/relationships/slide" Target="slides/slide107.xml"/><Relationship Id="rId132" Type="http://schemas.openxmlformats.org/officeDocument/2006/relationships/slide" Target="slides/slide128.xml"/><Relationship Id="rId153" Type="http://schemas.openxmlformats.org/officeDocument/2006/relationships/slide" Target="slides/slide149.xml"/><Relationship Id="rId174" Type="http://schemas.openxmlformats.org/officeDocument/2006/relationships/viewProps" Target="viewProps.xml"/><Relationship Id="rId15" Type="http://schemas.openxmlformats.org/officeDocument/2006/relationships/slide" Target="slides/slide11.xml"/><Relationship Id="rId36" Type="http://schemas.openxmlformats.org/officeDocument/2006/relationships/slide" Target="slides/slide32.xml"/><Relationship Id="rId57" Type="http://schemas.openxmlformats.org/officeDocument/2006/relationships/slide" Target="slides/slide53.xml"/><Relationship Id="rId106" Type="http://schemas.openxmlformats.org/officeDocument/2006/relationships/slide" Target="slides/slide102.xml"/><Relationship Id="rId127" Type="http://schemas.openxmlformats.org/officeDocument/2006/relationships/slide" Target="slides/slide123.xml"/><Relationship Id="rId10" Type="http://schemas.openxmlformats.org/officeDocument/2006/relationships/slide" Target="slides/slide6.xml"/><Relationship Id="rId31" Type="http://schemas.openxmlformats.org/officeDocument/2006/relationships/slide" Target="slides/slide27.xml"/><Relationship Id="rId52" Type="http://schemas.openxmlformats.org/officeDocument/2006/relationships/slide" Target="slides/slide48.xml"/><Relationship Id="rId73" Type="http://schemas.openxmlformats.org/officeDocument/2006/relationships/slide" Target="slides/slide69.xml"/><Relationship Id="rId78" Type="http://schemas.openxmlformats.org/officeDocument/2006/relationships/slide" Target="slides/slide74.xml"/><Relationship Id="rId94" Type="http://schemas.openxmlformats.org/officeDocument/2006/relationships/slide" Target="slides/slide90.xml"/><Relationship Id="rId99" Type="http://schemas.openxmlformats.org/officeDocument/2006/relationships/slide" Target="slides/slide95.xml"/><Relationship Id="rId101" Type="http://schemas.openxmlformats.org/officeDocument/2006/relationships/slide" Target="slides/slide97.xml"/><Relationship Id="rId122" Type="http://schemas.openxmlformats.org/officeDocument/2006/relationships/slide" Target="slides/slide118.xml"/><Relationship Id="rId143" Type="http://schemas.openxmlformats.org/officeDocument/2006/relationships/slide" Target="slides/slide139.xml"/><Relationship Id="rId148" Type="http://schemas.openxmlformats.org/officeDocument/2006/relationships/slide" Target="slides/slide144.xml"/><Relationship Id="rId164" Type="http://schemas.openxmlformats.org/officeDocument/2006/relationships/slide" Target="slides/slide160.xml"/><Relationship Id="rId169" Type="http://schemas.openxmlformats.org/officeDocument/2006/relationships/slide" Target="slides/slide165.xml"/><Relationship Id="rId4" Type="http://schemas.openxmlformats.org/officeDocument/2006/relationships/slideMaster" Target="slideMasters/slideMaster1.xml"/><Relationship Id="rId9" Type="http://schemas.openxmlformats.org/officeDocument/2006/relationships/slide" Target="slides/slide5.xml"/><Relationship Id="rId26" Type="http://schemas.openxmlformats.org/officeDocument/2006/relationships/slide" Target="slides/slide22.xml"/><Relationship Id="rId47" Type="http://schemas.openxmlformats.org/officeDocument/2006/relationships/slide" Target="slides/slide43.xml"/><Relationship Id="rId68" Type="http://schemas.openxmlformats.org/officeDocument/2006/relationships/slide" Target="slides/slide64.xml"/><Relationship Id="rId89" Type="http://schemas.openxmlformats.org/officeDocument/2006/relationships/slide" Target="slides/slide85.xml"/><Relationship Id="rId112" Type="http://schemas.openxmlformats.org/officeDocument/2006/relationships/slide" Target="slides/slide108.xml"/><Relationship Id="rId133" Type="http://schemas.openxmlformats.org/officeDocument/2006/relationships/slide" Target="slides/slide129.xml"/><Relationship Id="rId154" Type="http://schemas.openxmlformats.org/officeDocument/2006/relationships/slide" Target="slides/slide150.xml"/><Relationship Id="rId175" Type="http://schemas.openxmlformats.org/officeDocument/2006/relationships/theme" Target="theme/theme1.xml"/><Relationship Id="rId16" Type="http://schemas.openxmlformats.org/officeDocument/2006/relationships/slide" Target="slides/slide12.xml"/><Relationship Id="rId37" Type="http://schemas.openxmlformats.org/officeDocument/2006/relationships/slide" Target="slides/slide33.xml"/><Relationship Id="rId58" Type="http://schemas.openxmlformats.org/officeDocument/2006/relationships/slide" Target="slides/slide54.xml"/><Relationship Id="rId79" Type="http://schemas.openxmlformats.org/officeDocument/2006/relationships/slide" Target="slides/slide75.xml"/><Relationship Id="rId102" Type="http://schemas.openxmlformats.org/officeDocument/2006/relationships/slide" Target="slides/slide98.xml"/><Relationship Id="rId123" Type="http://schemas.openxmlformats.org/officeDocument/2006/relationships/slide" Target="slides/slide119.xml"/><Relationship Id="rId144" Type="http://schemas.openxmlformats.org/officeDocument/2006/relationships/slide" Target="slides/slide140.xml"/><Relationship Id="rId90" Type="http://schemas.openxmlformats.org/officeDocument/2006/relationships/slide" Target="slides/slide86.xml"/><Relationship Id="rId165" Type="http://schemas.openxmlformats.org/officeDocument/2006/relationships/slide" Target="slides/slide161.xml"/><Relationship Id="rId27" Type="http://schemas.openxmlformats.org/officeDocument/2006/relationships/slide" Target="slides/slide23.xml"/><Relationship Id="rId48" Type="http://schemas.openxmlformats.org/officeDocument/2006/relationships/slide" Target="slides/slide44.xml"/><Relationship Id="rId69" Type="http://schemas.openxmlformats.org/officeDocument/2006/relationships/slide" Target="slides/slide65.xml"/><Relationship Id="rId113" Type="http://schemas.openxmlformats.org/officeDocument/2006/relationships/slide" Target="slides/slide109.xml"/><Relationship Id="rId134" Type="http://schemas.openxmlformats.org/officeDocument/2006/relationships/slide" Target="slides/slide130.xml"/><Relationship Id="rId80" Type="http://schemas.openxmlformats.org/officeDocument/2006/relationships/slide" Target="slides/slide76.xml"/><Relationship Id="rId155" Type="http://schemas.openxmlformats.org/officeDocument/2006/relationships/slide" Target="slides/slide151.xml"/><Relationship Id="rId176" Type="http://schemas.openxmlformats.org/officeDocument/2006/relationships/tableStyles" Target="tableStyles.xml"/><Relationship Id="rId17" Type="http://schemas.openxmlformats.org/officeDocument/2006/relationships/slide" Target="slides/slide13.xml"/><Relationship Id="rId38" Type="http://schemas.openxmlformats.org/officeDocument/2006/relationships/slide" Target="slides/slide34.xml"/><Relationship Id="rId59" Type="http://schemas.openxmlformats.org/officeDocument/2006/relationships/slide" Target="slides/slide55.xml"/><Relationship Id="rId103" Type="http://schemas.openxmlformats.org/officeDocument/2006/relationships/slide" Target="slides/slide99.xml"/><Relationship Id="rId124" Type="http://schemas.openxmlformats.org/officeDocument/2006/relationships/slide" Target="slides/slide120.xml"/><Relationship Id="rId70" Type="http://schemas.openxmlformats.org/officeDocument/2006/relationships/slide" Target="slides/slide66.xml"/><Relationship Id="rId91" Type="http://schemas.openxmlformats.org/officeDocument/2006/relationships/slide" Target="slides/slide87.xml"/><Relationship Id="rId145" Type="http://schemas.openxmlformats.org/officeDocument/2006/relationships/slide" Target="slides/slide141.xml"/><Relationship Id="rId166" Type="http://schemas.openxmlformats.org/officeDocument/2006/relationships/slide" Target="slides/slide162.xml"/><Relationship Id="rId1" Type="http://schemas.openxmlformats.org/officeDocument/2006/relationships/customXml" Target="../customXml/item1.xml"/></Relationships>
</file>

<file path=ppt/diagrams/_rels/data14.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image" Target="../media/image13.svg"/><Relationship Id="rId1" Type="http://schemas.openxmlformats.org/officeDocument/2006/relationships/image" Target="../media/image12.png"/><Relationship Id="rId4" Type="http://schemas.openxmlformats.org/officeDocument/2006/relationships/image" Target="../media/image15.svg"/></Relationships>
</file>

<file path=ppt/diagrams/_rels/data16.xml.rels><?xml version="1.0" encoding="UTF-8" standalone="yes"?>
<Relationships xmlns="http://schemas.openxmlformats.org/package/2006/relationships"><Relationship Id="rId8" Type="http://schemas.openxmlformats.org/officeDocument/2006/relationships/image" Target="../media/image23.svg"/><Relationship Id="rId3" Type="http://schemas.openxmlformats.org/officeDocument/2006/relationships/image" Target="../media/image18.png"/><Relationship Id="rId7" Type="http://schemas.openxmlformats.org/officeDocument/2006/relationships/image" Target="../media/image22.png"/><Relationship Id="rId2" Type="http://schemas.openxmlformats.org/officeDocument/2006/relationships/image" Target="../media/image17.svg"/><Relationship Id="rId1" Type="http://schemas.openxmlformats.org/officeDocument/2006/relationships/image" Target="../media/image16.png"/><Relationship Id="rId6" Type="http://schemas.openxmlformats.org/officeDocument/2006/relationships/image" Target="../media/image21.svg"/><Relationship Id="rId5" Type="http://schemas.openxmlformats.org/officeDocument/2006/relationships/image" Target="../media/image20.png"/><Relationship Id="rId4" Type="http://schemas.openxmlformats.org/officeDocument/2006/relationships/image" Target="../media/image19.svg"/></Relationships>
</file>

<file path=ppt/diagrams/_rels/drawing14.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image" Target="../media/image13.svg"/><Relationship Id="rId1" Type="http://schemas.openxmlformats.org/officeDocument/2006/relationships/image" Target="../media/image12.png"/><Relationship Id="rId4" Type="http://schemas.openxmlformats.org/officeDocument/2006/relationships/image" Target="../media/image15.svg"/></Relationships>
</file>

<file path=ppt/diagrams/_rels/drawing16.xml.rels><?xml version="1.0" encoding="UTF-8" standalone="yes"?>
<Relationships xmlns="http://schemas.openxmlformats.org/package/2006/relationships"><Relationship Id="rId8" Type="http://schemas.openxmlformats.org/officeDocument/2006/relationships/image" Target="../media/image23.svg"/><Relationship Id="rId3" Type="http://schemas.openxmlformats.org/officeDocument/2006/relationships/image" Target="../media/image18.png"/><Relationship Id="rId7" Type="http://schemas.openxmlformats.org/officeDocument/2006/relationships/image" Target="../media/image22.png"/><Relationship Id="rId2" Type="http://schemas.openxmlformats.org/officeDocument/2006/relationships/image" Target="../media/image17.svg"/><Relationship Id="rId1" Type="http://schemas.openxmlformats.org/officeDocument/2006/relationships/image" Target="../media/image16.png"/><Relationship Id="rId6" Type="http://schemas.openxmlformats.org/officeDocument/2006/relationships/image" Target="../media/image21.svg"/><Relationship Id="rId5" Type="http://schemas.openxmlformats.org/officeDocument/2006/relationships/image" Target="../media/image20.png"/><Relationship Id="rId4" Type="http://schemas.openxmlformats.org/officeDocument/2006/relationships/image" Target="../media/image19.svg"/></Relationships>
</file>

<file path=ppt/diagrams/colors1.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0.xml><?xml version="1.0" encoding="utf-8"?>
<dgm:colorsDef xmlns:dgm="http://schemas.openxmlformats.org/drawingml/2006/diagram" xmlns:a="http://schemas.openxmlformats.org/drawingml/2006/main" uniqueId="urn:microsoft.com/office/officeart/2005/8/colors/colorful2">
  <dgm:title val=""/>
  <dgm:desc val=""/>
  <dgm:catLst>
    <dgm:cat type="colorful" pri="10200"/>
  </dgm:catLst>
  <dgm:styleLbl name="node0">
    <dgm:fillClrLst meth="repeat">
      <a:schemeClr val="accent1"/>
    </dgm:fillClrLst>
    <dgm:linClrLst meth="repeat">
      <a:schemeClr val="lt1"/>
    </dgm:linClrLst>
    <dgm:effectClrLst/>
    <dgm:txLinClrLst/>
    <dgm:txFillClrLst/>
    <dgm:txEffectClrLst/>
  </dgm:styleLbl>
  <dgm:styleLbl name="node1">
    <dgm:fillClrLst>
      <a:schemeClr val="accent2"/>
      <a:schemeClr val="accent3"/>
    </dgm:fillClrLst>
    <dgm:linClrLst meth="repeat">
      <a:schemeClr val="lt1"/>
    </dgm:linClrLst>
    <dgm:effectClrLst/>
    <dgm:txLinClrLst/>
    <dgm:txFillClrLst/>
    <dgm:txEffectClrLst/>
  </dgm:styleLbl>
  <dgm:styleLbl name="alignNode1">
    <dgm:fillClrLst>
      <a:schemeClr val="accent2"/>
      <a:schemeClr val="accent3"/>
    </dgm:fillClrLst>
    <dgm:linClrLst>
      <a:schemeClr val="accent2"/>
      <a:schemeClr val="accent3"/>
    </dgm:linClrLst>
    <dgm:effectClrLst/>
    <dgm:txLinClrLst/>
    <dgm:txFillClrLst/>
    <dgm:txEffectClrLst/>
  </dgm:styleLbl>
  <dgm:styleLbl name="lnNode1">
    <dgm:fillClrLst>
      <a:schemeClr val="accent2"/>
      <a:schemeClr val="accent3"/>
    </dgm:fillClrLst>
    <dgm:linClrLst meth="repeat">
      <a:schemeClr val="lt1"/>
    </dgm:linClrLst>
    <dgm:effectClrLst/>
    <dgm:txLinClrLst/>
    <dgm:txFillClrLst/>
    <dgm:txEffectClrLst/>
  </dgm:styleLbl>
  <dgm:styleLbl name="vennNode1">
    <dgm:fillClrLst>
      <a:schemeClr val="accent2">
        <a:alpha val="50000"/>
      </a:schemeClr>
      <a:schemeClr val="accent3">
        <a:alpha val="50000"/>
      </a:schemeClr>
    </dgm:fillClrLst>
    <dgm:linClrLst meth="repeat">
      <a:schemeClr val="lt1"/>
    </dgm:linClrLst>
    <dgm:effectClrLst/>
    <dgm:txLinClrLst/>
    <dgm:txFillClrLst/>
    <dgm:txEffectClrLst/>
  </dgm:styleLbl>
  <dgm:styleLbl name="node2">
    <dgm:fillClrLst>
      <a:schemeClr val="accent3"/>
    </dgm:fillClrLst>
    <dgm:linClrLst meth="repeat">
      <a:schemeClr val="lt1"/>
    </dgm:linClrLst>
    <dgm:effectClrLst/>
    <dgm:txLinClrLst/>
    <dgm:txFillClrLst/>
    <dgm:txEffectClrLst/>
  </dgm:styleLbl>
  <dgm:styleLbl name="node3">
    <dgm:fillClrLst>
      <a:schemeClr val="accent4"/>
    </dgm:fillClrLst>
    <dgm:linClrLst meth="repeat">
      <a:schemeClr val="lt1"/>
    </dgm:linClrLst>
    <dgm:effectClrLst/>
    <dgm:txLinClrLst/>
    <dgm:txFillClrLst/>
    <dgm:txEffectClrLst/>
  </dgm:styleLbl>
  <dgm:styleLbl name="node4">
    <dgm:fillClrLst>
      <a:schemeClr val="accent5"/>
    </dgm:fillClrLst>
    <dgm:linClrLst meth="repeat">
      <a:schemeClr val="lt1"/>
    </dgm:linClrLst>
    <dgm:effectClrLst/>
    <dgm:txLinClrLst/>
    <dgm:txFillClrLst/>
    <dgm:txEffectClrLst/>
  </dgm:styleLbl>
  <dgm:styleLbl name="fgImgPlace1">
    <dgm:fillClrLst>
      <a:schemeClr val="accent2">
        <a:tint val="50000"/>
      </a:schemeClr>
      <a:schemeClr val="accent3">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2"/>
      <a:schemeClr val="accent3"/>
    </dgm:fillClrLst>
    <dgm:linClrLst meth="repeat">
      <a:schemeClr val="lt1"/>
    </dgm:linClrLst>
    <dgm:effectClrLst/>
    <dgm:txLinClrLst/>
    <dgm:txFillClrLst/>
    <dgm:txEffectClrLst/>
  </dgm:styleLbl>
  <dgm:styleLbl name="fgSibTrans2D1">
    <dgm:fillClrLst>
      <a:schemeClr val="accent2"/>
      <a:schemeClr val="accent3"/>
    </dgm:fillClrLst>
    <dgm:linClrLst meth="repeat">
      <a:schemeClr val="lt1"/>
    </dgm:linClrLst>
    <dgm:effectClrLst/>
    <dgm:txLinClrLst/>
    <dgm:txFillClrLst meth="repeat">
      <a:schemeClr val="lt1"/>
    </dgm:txFillClrLst>
    <dgm:txEffectClrLst/>
  </dgm:styleLbl>
  <dgm:styleLbl name="bgSibTrans2D1">
    <dgm:fillClrLst>
      <a:schemeClr val="accent2"/>
      <a:schemeClr val="accent3"/>
    </dgm:fillClrLst>
    <dgm:linClrLst meth="repeat">
      <a:schemeClr val="lt1"/>
    </dgm:linClrLst>
    <dgm:effectClrLst/>
    <dgm:txLinClrLst/>
    <dgm:txFillClrLst meth="repeat">
      <a:schemeClr val="lt1"/>
    </dgm:txFillClrLst>
    <dgm:txEffectClrLst/>
  </dgm:styleLbl>
  <dgm:styleLbl name="sibTrans1D1">
    <dgm:fillClrLst/>
    <dgm:linClrLst>
      <a:schemeClr val="accent2"/>
      <a:schemeClr val="accent3"/>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2"/>
    </dgm:fillClrLst>
    <dgm:linClrLst meth="repeat">
      <a:schemeClr val="lt1">
        <a:shade val="80000"/>
      </a:schemeClr>
    </dgm:linClrLst>
    <dgm:effectClrLst/>
    <dgm:txLinClrLst/>
    <dgm:txFillClrLst/>
    <dgm:txEffectClrLst/>
  </dgm:styleLbl>
  <dgm:styleLbl name="asst1">
    <dgm:fillClrLst meth="repeat">
      <a:schemeClr val="accent3"/>
    </dgm:fillClrLst>
    <dgm:linClrLst meth="repeat">
      <a:schemeClr val="lt1">
        <a:shade val="80000"/>
      </a:schemeClr>
    </dgm:linClrLst>
    <dgm:effectClrLst/>
    <dgm:txLinClrLst/>
    <dgm:txFillClrLst/>
    <dgm:txEffectClrLst/>
  </dgm:styleLbl>
  <dgm:styleLbl name="asst2">
    <dgm:fillClrLst>
      <a:schemeClr val="accent4"/>
    </dgm:fillClrLst>
    <dgm:linClrLst meth="repeat">
      <a:schemeClr val="lt1"/>
    </dgm:linClrLst>
    <dgm:effectClrLst/>
    <dgm:txLinClrLst/>
    <dgm:txFillClrLst/>
    <dgm:txEffectClrLst/>
  </dgm:styleLbl>
  <dgm:styleLbl name="asst3">
    <dgm:fillClrLst>
      <a:schemeClr val="accent5"/>
    </dgm:fillClrLst>
    <dgm:linClrLst meth="repeat">
      <a:schemeClr val="lt1"/>
    </dgm:linClrLst>
    <dgm:effectClrLst/>
    <dgm:txLinClrLst/>
    <dgm:txFillClrLst/>
    <dgm:txEffectClrLst/>
  </dgm:styleLbl>
  <dgm:styleLbl name="asst4">
    <dgm:fillClrLst>
      <a:schemeClr val="accent6"/>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2"/>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3"/>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4"/>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5"/>
    </dgm:linClrLst>
    <dgm:effectClrLst/>
    <dgm:txLinClrLst/>
    <dgm:txFillClrLst meth="repeat">
      <a:schemeClr val="tx1"/>
    </dgm:txFillClrLst>
    <dgm:txEffectClrLst/>
  </dgm:styleLbl>
  <dgm:styleLbl name="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con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align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solidFgAcc1">
    <dgm:fillClrLst meth="repeat">
      <a:schemeClr val="lt1"/>
    </dgm:fillClrLst>
    <dgm:linClrLst>
      <a:schemeClr val="accent2"/>
      <a:schemeClr val="accent3"/>
    </dgm:linClrLst>
    <dgm:effectClrLst/>
    <dgm:txLinClrLst/>
    <dgm:txFillClrLst meth="repeat">
      <a:schemeClr val="dk1"/>
    </dgm:txFillClrLst>
    <dgm:txEffectClrLst/>
  </dgm:styleLbl>
  <dgm:styleLbl name="solidAlignAcc1">
    <dgm:fillClrLst meth="repeat">
      <a:schemeClr val="lt1"/>
    </dgm:fillClrLst>
    <dgm:linClrLst>
      <a:schemeClr val="accent2"/>
      <a:schemeClr val="accent3"/>
    </dgm:linClrLst>
    <dgm:effectClrLst/>
    <dgm:txLinClrLst/>
    <dgm:txFillClrLst meth="repeat">
      <a:schemeClr val="dk1"/>
    </dgm:txFillClrLst>
    <dgm:txEffectClrLst/>
  </dgm:styleLbl>
  <dgm:styleLbl name="solidBgAcc1">
    <dgm:fillClrLst meth="repeat">
      <a:schemeClr val="lt1"/>
    </dgm:fillClrLst>
    <dgm:linClrLst>
      <a:schemeClr val="accent2"/>
      <a:schemeClr val="accent3"/>
    </dgm:linClrLst>
    <dgm:effectClrLst/>
    <dgm:txLinClrLst/>
    <dgm:txFillClrLst meth="repeat">
      <a:schemeClr val="dk1"/>
    </dgm:txFillClrLst>
    <dgm:txEffectClrLst/>
  </dgm:styleLbl>
  <dgm:styleLbl name="f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align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b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3"/>
    </dgm:linClrLst>
    <dgm:effectClrLst/>
    <dgm:txLinClrLst/>
    <dgm:txFillClrLst meth="repeat">
      <a:schemeClr val="dk1"/>
    </dgm:txFillClrLst>
    <dgm:txEffectClrLst/>
  </dgm:styleLbl>
  <dgm:styleLbl name="fgAcc3">
    <dgm:fillClrLst meth="repeat">
      <a:schemeClr val="lt1">
        <a:alpha val="90000"/>
      </a:schemeClr>
    </dgm:fillClrLst>
    <dgm:linClrLst>
      <a:schemeClr val="accent4"/>
    </dgm:linClrLst>
    <dgm:effectClrLst/>
    <dgm:txLinClrLst/>
    <dgm:txFillClrLst meth="repeat">
      <a:schemeClr val="dk1"/>
    </dgm:txFillClrLst>
    <dgm:txEffectClrLst/>
  </dgm:styleLbl>
  <dgm:styleLbl name="fgAcc4">
    <dgm:fillClrLst meth="repeat">
      <a:schemeClr val="lt1">
        <a:alpha val="90000"/>
      </a:schemeClr>
    </dgm:fillClrLst>
    <dgm:linClrLst>
      <a:schemeClr val="accent5"/>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1.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2.xml><?xml version="1.0" encoding="utf-8"?>
<dgm:colorsDef xmlns:dgm="http://schemas.openxmlformats.org/drawingml/2006/diagram" xmlns:a="http://schemas.openxmlformats.org/drawingml/2006/main" uniqueId="urn:microsoft.com/office/officeart/2005/8/colors/colorful2">
  <dgm:title val=""/>
  <dgm:desc val=""/>
  <dgm:catLst>
    <dgm:cat type="colorful" pri="10200"/>
  </dgm:catLst>
  <dgm:styleLbl name="node0">
    <dgm:fillClrLst meth="repeat">
      <a:schemeClr val="accent1"/>
    </dgm:fillClrLst>
    <dgm:linClrLst meth="repeat">
      <a:schemeClr val="lt1"/>
    </dgm:linClrLst>
    <dgm:effectClrLst/>
    <dgm:txLinClrLst/>
    <dgm:txFillClrLst/>
    <dgm:txEffectClrLst/>
  </dgm:styleLbl>
  <dgm:styleLbl name="node1">
    <dgm:fillClrLst>
      <a:schemeClr val="accent2"/>
      <a:schemeClr val="accent3"/>
    </dgm:fillClrLst>
    <dgm:linClrLst meth="repeat">
      <a:schemeClr val="lt1"/>
    </dgm:linClrLst>
    <dgm:effectClrLst/>
    <dgm:txLinClrLst/>
    <dgm:txFillClrLst/>
    <dgm:txEffectClrLst/>
  </dgm:styleLbl>
  <dgm:styleLbl name="alignNode1">
    <dgm:fillClrLst>
      <a:schemeClr val="accent2"/>
      <a:schemeClr val="accent3"/>
    </dgm:fillClrLst>
    <dgm:linClrLst>
      <a:schemeClr val="accent2"/>
      <a:schemeClr val="accent3"/>
    </dgm:linClrLst>
    <dgm:effectClrLst/>
    <dgm:txLinClrLst/>
    <dgm:txFillClrLst/>
    <dgm:txEffectClrLst/>
  </dgm:styleLbl>
  <dgm:styleLbl name="lnNode1">
    <dgm:fillClrLst>
      <a:schemeClr val="accent2"/>
      <a:schemeClr val="accent3"/>
    </dgm:fillClrLst>
    <dgm:linClrLst meth="repeat">
      <a:schemeClr val="lt1"/>
    </dgm:linClrLst>
    <dgm:effectClrLst/>
    <dgm:txLinClrLst/>
    <dgm:txFillClrLst/>
    <dgm:txEffectClrLst/>
  </dgm:styleLbl>
  <dgm:styleLbl name="vennNode1">
    <dgm:fillClrLst>
      <a:schemeClr val="accent2">
        <a:alpha val="50000"/>
      </a:schemeClr>
      <a:schemeClr val="accent3">
        <a:alpha val="50000"/>
      </a:schemeClr>
    </dgm:fillClrLst>
    <dgm:linClrLst meth="repeat">
      <a:schemeClr val="lt1"/>
    </dgm:linClrLst>
    <dgm:effectClrLst/>
    <dgm:txLinClrLst/>
    <dgm:txFillClrLst/>
    <dgm:txEffectClrLst/>
  </dgm:styleLbl>
  <dgm:styleLbl name="node2">
    <dgm:fillClrLst>
      <a:schemeClr val="accent3"/>
    </dgm:fillClrLst>
    <dgm:linClrLst meth="repeat">
      <a:schemeClr val="lt1"/>
    </dgm:linClrLst>
    <dgm:effectClrLst/>
    <dgm:txLinClrLst/>
    <dgm:txFillClrLst/>
    <dgm:txEffectClrLst/>
  </dgm:styleLbl>
  <dgm:styleLbl name="node3">
    <dgm:fillClrLst>
      <a:schemeClr val="accent4"/>
    </dgm:fillClrLst>
    <dgm:linClrLst meth="repeat">
      <a:schemeClr val="lt1"/>
    </dgm:linClrLst>
    <dgm:effectClrLst/>
    <dgm:txLinClrLst/>
    <dgm:txFillClrLst/>
    <dgm:txEffectClrLst/>
  </dgm:styleLbl>
  <dgm:styleLbl name="node4">
    <dgm:fillClrLst>
      <a:schemeClr val="accent5"/>
    </dgm:fillClrLst>
    <dgm:linClrLst meth="repeat">
      <a:schemeClr val="lt1"/>
    </dgm:linClrLst>
    <dgm:effectClrLst/>
    <dgm:txLinClrLst/>
    <dgm:txFillClrLst/>
    <dgm:txEffectClrLst/>
  </dgm:styleLbl>
  <dgm:styleLbl name="fgImgPlace1">
    <dgm:fillClrLst>
      <a:schemeClr val="accent2">
        <a:tint val="50000"/>
      </a:schemeClr>
      <a:schemeClr val="accent3">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2"/>
      <a:schemeClr val="accent3"/>
    </dgm:fillClrLst>
    <dgm:linClrLst meth="repeat">
      <a:schemeClr val="lt1"/>
    </dgm:linClrLst>
    <dgm:effectClrLst/>
    <dgm:txLinClrLst/>
    <dgm:txFillClrLst/>
    <dgm:txEffectClrLst/>
  </dgm:styleLbl>
  <dgm:styleLbl name="fgSibTrans2D1">
    <dgm:fillClrLst>
      <a:schemeClr val="accent2"/>
      <a:schemeClr val="accent3"/>
    </dgm:fillClrLst>
    <dgm:linClrLst meth="repeat">
      <a:schemeClr val="lt1"/>
    </dgm:linClrLst>
    <dgm:effectClrLst/>
    <dgm:txLinClrLst/>
    <dgm:txFillClrLst meth="repeat">
      <a:schemeClr val="lt1"/>
    </dgm:txFillClrLst>
    <dgm:txEffectClrLst/>
  </dgm:styleLbl>
  <dgm:styleLbl name="bgSibTrans2D1">
    <dgm:fillClrLst>
      <a:schemeClr val="accent2"/>
      <a:schemeClr val="accent3"/>
    </dgm:fillClrLst>
    <dgm:linClrLst meth="repeat">
      <a:schemeClr val="lt1"/>
    </dgm:linClrLst>
    <dgm:effectClrLst/>
    <dgm:txLinClrLst/>
    <dgm:txFillClrLst meth="repeat">
      <a:schemeClr val="lt1"/>
    </dgm:txFillClrLst>
    <dgm:txEffectClrLst/>
  </dgm:styleLbl>
  <dgm:styleLbl name="sibTrans1D1">
    <dgm:fillClrLst/>
    <dgm:linClrLst>
      <a:schemeClr val="accent2"/>
      <a:schemeClr val="accent3"/>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2"/>
    </dgm:fillClrLst>
    <dgm:linClrLst meth="repeat">
      <a:schemeClr val="lt1">
        <a:shade val="80000"/>
      </a:schemeClr>
    </dgm:linClrLst>
    <dgm:effectClrLst/>
    <dgm:txLinClrLst/>
    <dgm:txFillClrLst/>
    <dgm:txEffectClrLst/>
  </dgm:styleLbl>
  <dgm:styleLbl name="asst1">
    <dgm:fillClrLst meth="repeat">
      <a:schemeClr val="accent3"/>
    </dgm:fillClrLst>
    <dgm:linClrLst meth="repeat">
      <a:schemeClr val="lt1">
        <a:shade val="80000"/>
      </a:schemeClr>
    </dgm:linClrLst>
    <dgm:effectClrLst/>
    <dgm:txLinClrLst/>
    <dgm:txFillClrLst/>
    <dgm:txEffectClrLst/>
  </dgm:styleLbl>
  <dgm:styleLbl name="asst2">
    <dgm:fillClrLst>
      <a:schemeClr val="accent4"/>
    </dgm:fillClrLst>
    <dgm:linClrLst meth="repeat">
      <a:schemeClr val="lt1"/>
    </dgm:linClrLst>
    <dgm:effectClrLst/>
    <dgm:txLinClrLst/>
    <dgm:txFillClrLst/>
    <dgm:txEffectClrLst/>
  </dgm:styleLbl>
  <dgm:styleLbl name="asst3">
    <dgm:fillClrLst>
      <a:schemeClr val="accent5"/>
    </dgm:fillClrLst>
    <dgm:linClrLst meth="repeat">
      <a:schemeClr val="lt1"/>
    </dgm:linClrLst>
    <dgm:effectClrLst/>
    <dgm:txLinClrLst/>
    <dgm:txFillClrLst/>
    <dgm:txEffectClrLst/>
  </dgm:styleLbl>
  <dgm:styleLbl name="asst4">
    <dgm:fillClrLst>
      <a:schemeClr val="accent6"/>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2"/>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3"/>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4"/>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5"/>
    </dgm:linClrLst>
    <dgm:effectClrLst/>
    <dgm:txLinClrLst/>
    <dgm:txFillClrLst meth="repeat">
      <a:schemeClr val="tx1"/>
    </dgm:txFillClrLst>
    <dgm:txEffectClrLst/>
  </dgm:styleLbl>
  <dgm:styleLbl name="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con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align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solidFgAcc1">
    <dgm:fillClrLst meth="repeat">
      <a:schemeClr val="lt1"/>
    </dgm:fillClrLst>
    <dgm:linClrLst>
      <a:schemeClr val="accent2"/>
      <a:schemeClr val="accent3"/>
    </dgm:linClrLst>
    <dgm:effectClrLst/>
    <dgm:txLinClrLst/>
    <dgm:txFillClrLst meth="repeat">
      <a:schemeClr val="dk1"/>
    </dgm:txFillClrLst>
    <dgm:txEffectClrLst/>
  </dgm:styleLbl>
  <dgm:styleLbl name="solidAlignAcc1">
    <dgm:fillClrLst meth="repeat">
      <a:schemeClr val="lt1"/>
    </dgm:fillClrLst>
    <dgm:linClrLst>
      <a:schemeClr val="accent2"/>
      <a:schemeClr val="accent3"/>
    </dgm:linClrLst>
    <dgm:effectClrLst/>
    <dgm:txLinClrLst/>
    <dgm:txFillClrLst meth="repeat">
      <a:schemeClr val="dk1"/>
    </dgm:txFillClrLst>
    <dgm:txEffectClrLst/>
  </dgm:styleLbl>
  <dgm:styleLbl name="solidBgAcc1">
    <dgm:fillClrLst meth="repeat">
      <a:schemeClr val="lt1"/>
    </dgm:fillClrLst>
    <dgm:linClrLst>
      <a:schemeClr val="accent2"/>
      <a:schemeClr val="accent3"/>
    </dgm:linClrLst>
    <dgm:effectClrLst/>
    <dgm:txLinClrLst/>
    <dgm:txFillClrLst meth="repeat">
      <a:schemeClr val="dk1"/>
    </dgm:txFillClrLst>
    <dgm:txEffectClrLst/>
  </dgm:styleLbl>
  <dgm:styleLbl name="f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align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b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3"/>
    </dgm:linClrLst>
    <dgm:effectClrLst/>
    <dgm:txLinClrLst/>
    <dgm:txFillClrLst meth="repeat">
      <a:schemeClr val="dk1"/>
    </dgm:txFillClrLst>
    <dgm:txEffectClrLst/>
  </dgm:styleLbl>
  <dgm:styleLbl name="fgAcc3">
    <dgm:fillClrLst meth="repeat">
      <a:schemeClr val="lt1">
        <a:alpha val="90000"/>
      </a:schemeClr>
    </dgm:fillClrLst>
    <dgm:linClrLst>
      <a:schemeClr val="accent4"/>
    </dgm:linClrLst>
    <dgm:effectClrLst/>
    <dgm:txLinClrLst/>
    <dgm:txFillClrLst meth="repeat">
      <a:schemeClr val="dk1"/>
    </dgm:txFillClrLst>
    <dgm:txEffectClrLst/>
  </dgm:styleLbl>
  <dgm:styleLbl name="fgAcc4">
    <dgm:fillClrLst meth="repeat">
      <a:schemeClr val="lt1">
        <a:alpha val="90000"/>
      </a:schemeClr>
    </dgm:fillClrLst>
    <dgm:linClrLst>
      <a:schemeClr val="accent5"/>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3.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4.xml><?xml version="1.0" encoding="utf-8"?>
<dgm:colorsDef xmlns:dgm="http://schemas.openxmlformats.org/drawingml/2006/diagram" xmlns:a="http://schemas.openxmlformats.org/drawingml/2006/main" uniqueId="urn:microsoft.com/office/officeart/2018/5/colors/Iconchunking_neutralicon_colorful1">
  <dgm:title val=""/>
  <dgm:desc val=""/>
  <dgm:catLst>
    <dgm:cat type="colorful" pri="10100"/>
  </dgm:catLst>
  <dgm:styleLbl name="node0">
    <dgm:fillClrLst meth="repeat">
      <a:schemeClr val="accent1"/>
    </dgm:fillClrLst>
    <dgm:linClrLst meth="repeat">
      <a:schemeClr val="lt1"/>
    </dgm:linClrLst>
    <dgm:effectClrLst/>
    <dgm:txLinClrLst/>
    <dgm:txFillClrLst/>
    <dgm:txEffectClrLst/>
  </dgm:styleLbl>
  <dgm:styleLbl name="node1">
    <dgm:fillClrLst meth="repeat">
      <a:schemeClr val="bg1"/>
    </dgm:fillClrLst>
    <dgm:linClrLst meth="repeat">
      <a:schemeClr val="lt1">
        <a:alpha val="0"/>
      </a:schemeClr>
    </dgm:linClrLst>
    <dgm:effectClrLst/>
    <dgm:txLinClrLst/>
    <dgm:txFillClrLst meth="repeat">
      <a:schemeClr val="dk1"/>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bgShp">
    <dgm:fillClrLst meth="repeat">
      <a:schemeClr val="accent2"/>
      <a:schemeClr val="accent3"/>
      <a:schemeClr val="accent4"/>
      <a:schemeClr val="accent5"/>
      <a:schemeClr val="accent6"/>
    </dgm:fillClrLst>
    <dgm:linClrLst meth="repeat">
      <a:schemeClr val="lt1">
        <a:alpha val="0"/>
      </a:schemeClr>
    </dgm:linClrLst>
    <dgm:effectClrLst/>
    <dgm:txLinClrLst/>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5.xml><?xml version="1.0" encoding="utf-8"?>
<dgm:colorsDef xmlns:dgm="http://schemas.openxmlformats.org/drawingml/2006/diagram" xmlns:a="http://schemas.openxmlformats.org/drawingml/2006/main" uniqueId="urn:microsoft.com/office/officeart/2005/8/colors/colorful2">
  <dgm:title val=""/>
  <dgm:desc val=""/>
  <dgm:catLst>
    <dgm:cat type="colorful" pri="10200"/>
  </dgm:catLst>
  <dgm:styleLbl name="node0">
    <dgm:fillClrLst meth="repeat">
      <a:schemeClr val="accent1"/>
    </dgm:fillClrLst>
    <dgm:linClrLst meth="repeat">
      <a:schemeClr val="lt1"/>
    </dgm:linClrLst>
    <dgm:effectClrLst/>
    <dgm:txLinClrLst/>
    <dgm:txFillClrLst/>
    <dgm:txEffectClrLst/>
  </dgm:styleLbl>
  <dgm:styleLbl name="node1">
    <dgm:fillClrLst>
      <a:schemeClr val="accent2"/>
      <a:schemeClr val="accent3"/>
    </dgm:fillClrLst>
    <dgm:linClrLst meth="repeat">
      <a:schemeClr val="lt1"/>
    </dgm:linClrLst>
    <dgm:effectClrLst/>
    <dgm:txLinClrLst/>
    <dgm:txFillClrLst/>
    <dgm:txEffectClrLst/>
  </dgm:styleLbl>
  <dgm:styleLbl name="alignNode1">
    <dgm:fillClrLst>
      <a:schemeClr val="accent2"/>
      <a:schemeClr val="accent3"/>
    </dgm:fillClrLst>
    <dgm:linClrLst>
      <a:schemeClr val="accent2"/>
      <a:schemeClr val="accent3"/>
    </dgm:linClrLst>
    <dgm:effectClrLst/>
    <dgm:txLinClrLst/>
    <dgm:txFillClrLst/>
    <dgm:txEffectClrLst/>
  </dgm:styleLbl>
  <dgm:styleLbl name="lnNode1">
    <dgm:fillClrLst>
      <a:schemeClr val="accent2"/>
      <a:schemeClr val="accent3"/>
    </dgm:fillClrLst>
    <dgm:linClrLst meth="repeat">
      <a:schemeClr val="lt1"/>
    </dgm:linClrLst>
    <dgm:effectClrLst/>
    <dgm:txLinClrLst/>
    <dgm:txFillClrLst/>
    <dgm:txEffectClrLst/>
  </dgm:styleLbl>
  <dgm:styleLbl name="vennNode1">
    <dgm:fillClrLst>
      <a:schemeClr val="accent2">
        <a:alpha val="50000"/>
      </a:schemeClr>
      <a:schemeClr val="accent3">
        <a:alpha val="50000"/>
      </a:schemeClr>
    </dgm:fillClrLst>
    <dgm:linClrLst meth="repeat">
      <a:schemeClr val="lt1"/>
    </dgm:linClrLst>
    <dgm:effectClrLst/>
    <dgm:txLinClrLst/>
    <dgm:txFillClrLst/>
    <dgm:txEffectClrLst/>
  </dgm:styleLbl>
  <dgm:styleLbl name="node2">
    <dgm:fillClrLst>
      <a:schemeClr val="accent3"/>
    </dgm:fillClrLst>
    <dgm:linClrLst meth="repeat">
      <a:schemeClr val="lt1"/>
    </dgm:linClrLst>
    <dgm:effectClrLst/>
    <dgm:txLinClrLst/>
    <dgm:txFillClrLst/>
    <dgm:txEffectClrLst/>
  </dgm:styleLbl>
  <dgm:styleLbl name="node3">
    <dgm:fillClrLst>
      <a:schemeClr val="accent4"/>
    </dgm:fillClrLst>
    <dgm:linClrLst meth="repeat">
      <a:schemeClr val="lt1"/>
    </dgm:linClrLst>
    <dgm:effectClrLst/>
    <dgm:txLinClrLst/>
    <dgm:txFillClrLst/>
    <dgm:txEffectClrLst/>
  </dgm:styleLbl>
  <dgm:styleLbl name="node4">
    <dgm:fillClrLst>
      <a:schemeClr val="accent5"/>
    </dgm:fillClrLst>
    <dgm:linClrLst meth="repeat">
      <a:schemeClr val="lt1"/>
    </dgm:linClrLst>
    <dgm:effectClrLst/>
    <dgm:txLinClrLst/>
    <dgm:txFillClrLst/>
    <dgm:txEffectClrLst/>
  </dgm:styleLbl>
  <dgm:styleLbl name="fgImgPlace1">
    <dgm:fillClrLst>
      <a:schemeClr val="accent2">
        <a:tint val="50000"/>
      </a:schemeClr>
      <a:schemeClr val="accent3">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2"/>
      <a:schemeClr val="accent3"/>
    </dgm:fillClrLst>
    <dgm:linClrLst meth="repeat">
      <a:schemeClr val="lt1"/>
    </dgm:linClrLst>
    <dgm:effectClrLst/>
    <dgm:txLinClrLst/>
    <dgm:txFillClrLst/>
    <dgm:txEffectClrLst/>
  </dgm:styleLbl>
  <dgm:styleLbl name="fgSibTrans2D1">
    <dgm:fillClrLst>
      <a:schemeClr val="accent2"/>
      <a:schemeClr val="accent3"/>
    </dgm:fillClrLst>
    <dgm:linClrLst meth="repeat">
      <a:schemeClr val="lt1"/>
    </dgm:linClrLst>
    <dgm:effectClrLst/>
    <dgm:txLinClrLst/>
    <dgm:txFillClrLst meth="repeat">
      <a:schemeClr val="lt1"/>
    </dgm:txFillClrLst>
    <dgm:txEffectClrLst/>
  </dgm:styleLbl>
  <dgm:styleLbl name="bgSibTrans2D1">
    <dgm:fillClrLst>
      <a:schemeClr val="accent2"/>
      <a:schemeClr val="accent3"/>
    </dgm:fillClrLst>
    <dgm:linClrLst meth="repeat">
      <a:schemeClr val="lt1"/>
    </dgm:linClrLst>
    <dgm:effectClrLst/>
    <dgm:txLinClrLst/>
    <dgm:txFillClrLst meth="repeat">
      <a:schemeClr val="lt1"/>
    </dgm:txFillClrLst>
    <dgm:txEffectClrLst/>
  </dgm:styleLbl>
  <dgm:styleLbl name="sibTrans1D1">
    <dgm:fillClrLst/>
    <dgm:linClrLst>
      <a:schemeClr val="accent2"/>
      <a:schemeClr val="accent3"/>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2"/>
    </dgm:fillClrLst>
    <dgm:linClrLst meth="repeat">
      <a:schemeClr val="lt1">
        <a:shade val="80000"/>
      </a:schemeClr>
    </dgm:linClrLst>
    <dgm:effectClrLst/>
    <dgm:txLinClrLst/>
    <dgm:txFillClrLst/>
    <dgm:txEffectClrLst/>
  </dgm:styleLbl>
  <dgm:styleLbl name="asst1">
    <dgm:fillClrLst meth="repeat">
      <a:schemeClr val="accent3"/>
    </dgm:fillClrLst>
    <dgm:linClrLst meth="repeat">
      <a:schemeClr val="lt1">
        <a:shade val="80000"/>
      </a:schemeClr>
    </dgm:linClrLst>
    <dgm:effectClrLst/>
    <dgm:txLinClrLst/>
    <dgm:txFillClrLst/>
    <dgm:txEffectClrLst/>
  </dgm:styleLbl>
  <dgm:styleLbl name="asst2">
    <dgm:fillClrLst>
      <a:schemeClr val="accent4"/>
    </dgm:fillClrLst>
    <dgm:linClrLst meth="repeat">
      <a:schemeClr val="lt1"/>
    </dgm:linClrLst>
    <dgm:effectClrLst/>
    <dgm:txLinClrLst/>
    <dgm:txFillClrLst/>
    <dgm:txEffectClrLst/>
  </dgm:styleLbl>
  <dgm:styleLbl name="asst3">
    <dgm:fillClrLst>
      <a:schemeClr val="accent5"/>
    </dgm:fillClrLst>
    <dgm:linClrLst meth="repeat">
      <a:schemeClr val="lt1"/>
    </dgm:linClrLst>
    <dgm:effectClrLst/>
    <dgm:txLinClrLst/>
    <dgm:txFillClrLst/>
    <dgm:txEffectClrLst/>
  </dgm:styleLbl>
  <dgm:styleLbl name="asst4">
    <dgm:fillClrLst>
      <a:schemeClr val="accent6"/>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2"/>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3"/>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4"/>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5"/>
    </dgm:linClrLst>
    <dgm:effectClrLst/>
    <dgm:txLinClrLst/>
    <dgm:txFillClrLst meth="repeat">
      <a:schemeClr val="tx1"/>
    </dgm:txFillClrLst>
    <dgm:txEffectClrLst/>
  </dgm:styleLbl>
  <dgm:styleLbl name="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con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align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solidFgAcc1">
    <dgm:fillClrLst meth="repeat">
      <a:schemeClr val="lt1"/>
    </dgm:fillClrLst>
    <dgm:linClrLst>
      <a:schemeClr val="accent2"/>
      <a:schemeClr val="accent3"/>
    </dgm:linClrLst>
    <dgm:effectClrLst/>
    <dgm:txLinClrLst/>
    <dgm:txFillClrLst meth="repeat">
      <a:schemeClr val="dk1"/>
    </dgm:txFillClrLst>
    <dgm:txEffectClrLst/>
  </dgm:styleLbl>
  <dgm:styleLbl name="solidAlignAcc1">
    <dgm:fillClrLst meth="repeat">
      <a:schemeClr val="lt1"/>
    </dgm:fillClrLst>
    <dgm:linClrLst>
      <a:schemeClr val="accent2"/>
      <a:schemeClr val="accent3"/>
    </dgm:linClrLst>
    <dgm:effectClrLst/>
    <dgm:txLinClrLst/>
    <dgm:txFillClrLst meth="repeat">
      <a:schemeClr val="dk1"/>
    </dgm:txFillClrLst>
    <dgm:txEffectClrLst/>
  </dgm:styleLbl>
  <dgm:styleLbl name="solidBgAcc1">
    <dgm:fillClrLst meth="repeat">
      <a:schemeClr val="lt1"/>
    </dgm:fillClrLst>
    <dgm:linClrLst>
      <a:schemeClr val="accent2"/>
      <a:schemeClr val="accent3"/>
    </dgm:linClrLst>
    <dgm:effectClrLst/>
    <dgm:txLinClrLst/>
    <dgm:txFillClrLst meth="repeat">
      <a:schemeClr val="dk1"/>
    </dgm:txFillClrLst>
    <dgm:txEffectClrLst/>
  </dgm:styleLbl>
  <dgm:styleLbl name="f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align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b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3"/>
    </dgm:linClrLst>
    <dgm:effectClrLst/>
    <dgm:txLinClrLst/>
    <dgm:txFillClrLst meth="repeat">
      <a:schemeClr val="dk1"/>
    </dgm:txFillClrLst>
    <dgm:txEffectClrLst/>
  </dgm:styleLbl>
  <dgm:styleLbl name="fgAcc3">
    <dgm:fillClrLst meth="repeat">
      <a:schemeClr val="lt1">
        <a:alpha val="90000"/>
      </a:schemeClr>
    </dgm:fillClrLst>
    <dgm:linClrLst>
      <a:schemeClr val="accent4"/>
    </dgm:linClrLst>
    <dgm:effectClrLst/>
    <dgm:txLinClrLst/>
    <dgm:txFillClrLst meth="repeat">
      <a:schemeClr val="dk1"/>
    </dgm:txFillClrLst>
    <dgm:txEffectClrLst/>
  </dgm:styleLbl>
  <dgm:styleLbl name="fgAcc4">
    <dgm:fillClrLst meth="repeat">
      <a:schemeClr val="lt1">
        <a:alpha val="90000"/>
      </a:schemeClr>
    </dgm:fillClrLst>
    <dgm:linClrLst>
      <a:schemeClr val="accent5"/>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6.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7.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8.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9.xml><?xml version="1.0" encoding="utf-8"?>
<dgm:colorsDef xmlns:dgm="http://schemas.openxmlformats.org/drawingml/2006/diagram" xmlns:a="http://schemas.openxmlformats.org/drawingml/2006/main" uniqueId="urn:microsoft.com/office/officeart/2005/8/colors/accent6_2">
  <dgm:title val=""/>
  <dgm:desc val=""/>
  <dgm:catLst>
    <dgm:cat type="accent6" pri="11200"/>
  </dgm:catLst>
  <dgm:styleLbl name="node0">
    <dgm:fillClrLst meth="repeat">
      <a:schemeClr val="accent6"/>
    </dgm:fillClrLst>
    <dgm:linClrLst meth="repeat">
      <a:schemeClr val="lt1"/>
    </dgm:linClrLst>
    <dgm:effectClrLst/>
    <dgm:txLinClrLst/>
    <dgm:txFillClrLst/>
    <dgm:txEffectClrLst/>
  </dgm:styleLbl>
  <dgm:styleLbl name="node1">
    <dgm:fillClrLst meth="repeat">
      <a:schemeClr val="accent6"/>
    </dgm:fillClrLst>
    <dgm:linClrLst meth="repeat">
      <a:schemeClr val="lt1"/>
    </dgm:linClrLst>
    <dgm:effectClrLst/>
    <dgm:txLinClrLst/>
    <dgm:txFillClrLst/>
    <dgm:txEffectClrLst/>
  </dgm:styleLbl>
  <dgm:styleLbl name="alignNode1">
    <dgm:fillClrLst meth="repeat">
      <a:schemeClr val="accent6"/>
    </dgm:fillClrLst>
    <dgm:linClrLst meth="repeat">
      <a:schemeClr val="accent6"/>
    </dgm:linClrLst>
    <dgm:effectClrLst/>
    <dgm:txLinClrLst/>
    <dgm:txFillClrLst/>
    <dgm:txEffectClrLst/>
  </dgm:styleLbl>
  <dgm:styleLbl name="lnNode1">
    <dgm:fillClrLst meth="repeat">
      <a:schemeClr val="accent6"/>
    </dgm:fillClrLst>
    <dgm:linClrLst meth="repeat">
      <a:schemeClr val="lt1"/>
    </dgm:linClrLst>
    <dgm:effectClrLst/>
    <dgm:txLinClrLst/>
    <dgm:txFillClrLst/>
    <dgm:txEffectClrLst/>
  </dgm:styleLbl>
  <dgm:styleLbl name="vennNode1">
    <dgm:fillClrLst meth="repeat">
      <a:schemeClr val="accent6">
        <a:alpha val="50000"/>
      </a:schemeClr>
    </dgm:fillClrLst>
    <dgm:linClrLst meth="repeat">
      <a:schemeClr val="lt1"/>
    </dgm:linClrLst>
    <dgm:effectClrLst/>
    <dgm:txLinClrLst/>
    <dgm:txFillClrLst/>
    <dgm:txEffectClrLst/>
  </dgm:styleLbl>
  <dgm:styleLbl name="node2">
    <dgm:fillClrLst meth="repeat">
      <a:schemeClr val="accent6"/>
    </dgm:fillClrLst>
    <dgm:linClrLst meth="repeat">
      <a:schemeClr val="lt1"/>
    </dgm:linClrLst>
    <dgm:effectClrLst/>
    <dgm:txLinClrLst/>
    <dgm:txFillClrLst/>
    <dgm:txEffectClrLst/>
  </dgm:styleLbl>
  <dgm:styleLbl name="node3">
    <dgm:fillClrLst meth="repeat">
      <a:schemeClr val="accent6"/>
    </dgm:fillClrLst>
    <dgm:linClrLst meth="repeat">
      <a:schemeClr val="lt1"/>
    </dgm:linClrLst>
    <dgm:effectClrLst/>
    <dgm:txLinClrLst/>
    <dgm:txFillClrLst/>
    <dgm:txEffectClrLst/>
  </dgm:styleLbl>
  <dgm:styleLbl name="node4">
    <dgm:fillClrLst meth="repeat">
      <a:schemeClr val="accent6"/>
    </dgm:fillClrLst>
    <dgm:linClrLst meth="repeat">
      <a:schemeClr val="lt1"/>
    </dgm:linClrLst>
    <dgm:effectClrLst/>
    <dgm:txLinClrLst/>
    <dgm:txFillClrLst/>
    <dgm:txEffectClrLst/>
  </dgm:styleLbl>
  <dgm:styleLbl name="fgImgPlace1">
    <dgm:fillClrLst meth="repeat">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6">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6">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6">
        <a:tint val="60000"/>
      </a:schemeClr>
    </dgm:fillClrLst>
    <dgm:linClrLst meth="repeat">
      <a:schemeClr val="accent6">
        <a:tint val="60000"/>
      </a:schemeClr>
    </dgm:linClrLst>
    <dgm:effectClrLst/>
    <dgm:txLinClrLst/>
    <dgm:txFillClrLst/>
    <dgm:txEffectClrLst/>
  </dgm:styleLbl>
  <dgm:styleLbl name="fgSibTrans2D1">
    <dgm:fillClrLst meth="repeat">
      <a:schemeClr val="accent6">
        <a:tint val="60000"/>
      </a:schemeClr>
    </dgm:fillClrLst>
    <dgm:linClrLst meth="repeat">
      <a:schemeClr val="accent6">
        <a:tint val="60000"/>
      </a:schemeClr>
    </dgm:linClrLst>
    <dgm:effectClrLst/>
    <dgm:txLinClrLst/>
    <dgm:txFillClrLst/>
    <dgm:txEffectClrLst/>
  </dgm:styleLbl>
  <dgm:styleLbl name="bgSibTrans2D1">
    <dgm:fillClrLst meth="repeat">
      <a:schemeClr val="accent6">
        <a:tint val="60000"/>
      </a:schemeClr>
    </dgm:fillClrLst>
    <dgm:linClrLst meth="repeat">
      <a:schemeClr val="accent6">
        <a:tint val="60000"/>
      </a:schemeClr>
    </dgm:linClrLst>
    <dgm:effectClrLst/>
    <dgm:txLinClrLst/>
    <dgm:txFillClrLst/>
    <dgm:txEffectClrLst/>
  </dgm:styleLbl>
  <dgm:styleLbl name="sibTrans1D1">
    <dgm:fillClrLst meth="repeat">
      <a:schemeClr val="accent6"/>
    </dgm:fillClrLst>
    <dgm:linClrLst meth="repeat">
      <a:schemeClr val="accent6"/>
    </dgm:linClrLst>
    <dgm:effectClrLst/>
    <dgm:txLinClrLst/>
    <dgm:txFillClrLst meth="repeat">
      <a:schemeClr val="tx1"/>
    </dgm:txFillClrLst>
    <dgm:txEffectClrLst/>
  </dgm:styleLbl>
  <dgm:styleLbl name="callout">
    <dgm:fillClrLst meth="repeat">
      <a:schemeClr val="accent6"/>
    </dgm:fillClrLst>
    <dgm:linClrLst meth="repeat">
      <a:schemeClr val="accent6">
        <a:tint val="50000"/>
      </a:schemeClr>
    </dgm:linClrLst>
    <dgm:effectClrLst/>
    <dgm:txLinClrLst/>
    <dgm:txFillClrLst meth="repeat">
      <a:schemeClr val="tx1"/>
    </dgm:txFillClrLst>
    <dgm:txEffectClrLst/>
  </dgm:styleLbl>
  <dgm:styleLbl name="asst0">
    <dgm:fillClrLst meth="repeat">
      <a:schemeClr val="accent6"/>
    </dgm:fillClrLst>
    <dgm:linClrLst meth="repeat">
      <a:schemeClr val="lt1"/>
    </dgm:linClrLst>
    <dgm:effectClrLst/>
    <dgm:txLinClrLst/>
    <dgm:txFillClrLst/>
    <dgm:txEffectClrLst/>
  </dgm:styleLbl>
  <dgm:styleLbl name="asst1">
    <dgm:fillClrLst meth="repeat">
      <a:schemeClr val="accent6"/>
    </dgm:fillClrLst>
    <dgm:linClrLst meth="repeat">
      <a:schemeClr val="lt1"/>
    </dgm:linClrLst>
    <dgm:effectClrLst/>
    <dgm:txLinClrLst/>
    <dgm:txFillClrLst/>
    <dgm:txEffectClrLst/>
  </dgm:styleLbl>
  <dgm:styleLbl name="asst2">
    <dgm:fillClrLst meth="repeat">
      <a:schemeClr val="accent6"/>
    </dgm:fillClrLst>
    <dgm:linClrLst meth="repeat">
      <a:schemeClr val="lt1"/>
    </dgm:linClrLst>
    <dgm:effectClrLst/>
    <dgm:txLinClrLst/>
    <dgm:txFillClrLst/>
    <dgm:txEffectClrLst/>
  </dgm:styleLbl>
  <dgm:styleLbl name="asst3">
    <dgm:fillClrLst meth="repeat">
      <a:schemeClr val="accent6"/>
    </dgm:fillClrLst>
    <dgm:linClrLst meth="repeat">
      <a:schemeClr val="lt1"/>
    </dgm:linClrLst>
    <dgm:effectClrLst/>
    <dgm:txLinClrLst/>
    <dgm:txFillClrLst/>
    <dgm:txEffectClrLst/>
  </dgm:styleLbl>
  <dgm:styleLbl name="asst4">
    <dgm:fillClrLst meth="repeat">
      <a:schemeClr val="accent6"/>
    </dgm:fillClrLst>
    <dgm:linClrLst meth="repeat">
      <a:schemeClr val="lt1"/>
    </dgm:linClrLst>
    <dgm:effectClrLst/>
    <dgm:txLinClrLst/>
    <dgm:txFillClrLst/>
    <dgm:txEffectClrLst/>
  </dgm:styleLbl>
  <dgm:styleLbl name="parChTrans2D1">
    <dgm:fillClrLst meth="repeat">
      <a:schemeClr val="accent6">
        <a:tint val="60000"/>
      </a:schemeClr>
    </dgm:fillClrLst>
    <dgm:linClrLst meth="repeat">
      <a:schemeClr val="accent6">
        <a:tint val="60000"/>
      </a:schemeClr>
    </dgm:linClrLst>
    <dgm:effectClrLst/>
    <dgm:txLinClrLst/>
    <dgm:txFillClrLst meth="repeat">
      <a:schemeClr val="lt1"/>
    </dgm:txFillClrLst>
    <dgm:txEffectClrLst/>
  </dgm:styleLbl>
  <dgm:styleLbl name="parChTrans2D2">
    <dgm:fillClrLst meth="repeat">
      <a:schemeClr val="accent6"/>
    </dgm:fillClrLst>
    <dgm:linClrLst meth="repeat">
      <a:schemeClr val="accent6"/>
    </dgm:linClrLst>
    <dgm:effectClrLst/>
    <dgm:txLinClrLst/>
    <dgm:txFillClrLst meth="repeat">
      <a:schemeClr val="lt1"/>
    </dgm:txFillClrLst>
    <dgm:txEffectClrLst/>
  </dgm:styleLbl>
  <dgm:styleLbl name="parChTrans2D3">
    <dgm:fillClrLst meth="repeat">
      <a:schemeClr val="accent6"/>
    </dgm:fillClrLst>
    <dgm:linClrLst meth="repeat">
      <a:schemeClr val="accent6"/>
    </dgm:linClrLst>
    <dgm:effectClrLst/>
    <dgm:txLinClrLst/>
    <dgm:txFillClrLst meth="repeat">
      <a:schemeClr val="lt1"/>
    </dgm:txFillClrLst>
    <dgm:txEffectClrLst/>
  </dgm:styleLbl>
  <dgm:styleLbl name="parChTrans2D4">
    <dgm:fillClrLst meth="repeat">
      <a:schemeClr val="accent6"/>
    </dgm:fillClrLst>
    <dgm:linClrLst meth="repeat">
      <a:schemeClr val="accent6"/>
    </dgm:linClrLst>
    <dgm:effectClrLst/>
    <dgm:txLinClrLst/>
    <dgm:txFillClrLst meth="repeat">
      <a:schemeClr val="lt1"/>
    </dgm:txFillClrLst>
    <dgm:txEffectClrLst/>
  </dgm:styleLbl>
  <dgm:styleLbl name="parChTrans1D1">
    <dgm:fillClrLst meth="repeat">
      <a:schemeClr val="accent6"/>
    </dgm:fillClrLst>
    <dgm:linClrLst meth="repeat">
      <a:schemeClr val="accent6">
        <a:shade val="60000"/>
      </a:schemeClr>
    </dgm:linClrLst>
    <dgm:effectClrLst/>
    <dgm:txLinClrLst/>
    <dgm:txFillClrLst meth="repeat">
      <a:schemeClr val="tx1"/>
    </dgm:txFillClrLst>
    <dgm:txEffectClrLst/>
  </dgm:styleLbl>
  <dgm:styleLbl name="parChTrans1D2">
    <dgm:fillClrLst meth="repeat">
      <a:schemeClr val="accent6"/>
    </dgm:fillClrLst>
    <dgm:linClrLst meth="repeat">
      <a:schemeClr val="accent6">
        <a:shade val="60000"/>
      </a:schemeClr>
    </dgm:linClrLst>
    <dgm:effectClrLst/>
    <dgm:txLinClrLst/>
    <dgm:txFillClrLst meth="repeat">
      <a:schemeClr val="tx1"/>
    </dgm:txFillClrLst>
    <dgm:txEffectClrLst/>
  </dgm:styleLbl>
  <dgm:styleLbl name="parChTrans1D3">
    <dgm:fillClrLst meth="repeat">
      <a:schemeClr val="accent6"/>
    </dgm:fillClrLst>
    <dgm:linClrLst meth="repeat">
      <a:schemeClr val="accent6">
        <a:shade val="80000"/>
      </a:schemeClr>
    </dgm:linClrLst>
    <dgm:effectClrLst/>
    <dgm:txLinClrLst/>
    <dgm:txFillClrLst meth="repeat">
      <a:schemeClr val="tx1"/>
    </dgm:txFillClrLst>
    <dgm:txEffectClrLst/>
  </dgm:styleLbl>
  <dgm:styleLbl name="parChTrans1D4">
    <dgm:fillClrLst meth="repeat">
      <a:schemeClr val="accent6"/>
    </dgm:fillClrLst>
    <dgm:linClrLst meth="repeat">
      <a:schemeClr val="accent6">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6"/>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6"/>
    </dgm:linClrLst>
    <dgm:effectClrLst/>
    <dgm:txLinClrLst/>
    <dgm:txFillClrLst meth="repeat">
      <a:schemeClr val="dk1"/>
    </dgm:txFillClrLst>
    <dgm:txEffectClrLst/>
  </dgm:styleLbl>
  <dgm:styleLbl name="fgAccFollowNode1">
    <dgm:fillClrLst meth="repeat">
      <a:schemeClr val="accent6">
        <a:alpha val="90000"/>
        <a:tint val="40000"/>
      </a:schemeClr>
    </dgm:fillClrLst>
    <dgm:linClrLst meth="repeat">
      <a:schemeClr val="accent6">
        <a:alpha val="90000"/>
        <a:tint val="40000"/>
      </a:schemeClr>
    </dgm:linClrLst>
    <dgm:effectClrLst/>
    <dgm:txLinClrLst/>
    <dgm:txFillClrLst meth="repeat">
      <a:schemeClr val="dk1"/>
    </dgm:txFillClrLst>
    <dgm:txEffectClrLst/>
  </dgm:styleLbl>
  <dgm:styleLbl name="alignAccFollowNode1">
    <dgm:fillClrLst meth="repeat">
      <a:schemeClr val="accent6">
        <a:alpha val="90000"/>
        <a:tint val="40000"/>
      </a:schemeClr>
    </dgm:fillClrLst>
    <dgm:linClrLst meth="repeat">
      <a:schemeClr val="accent6">
        <a:alpha val="90000"/>
        <a:tint val="40000"/>
      </a:schemeClr>
    </dgm:linClrLst>
    <dgm:effectClrLst/>
    <dgm:txLinClrLst/>
    <dgm:txFillClrLst meth="repeat">
      <a:schemeClr val="dk1"/>
    </dgm:txFillClrLst>
    <dgm:txEffectClrLst/>
  </dgm:styleLbl>
  <dgm:styleLbl name="bgAccFollowNode1">
    <dgm:fillClrLst meth="repeat">
      <a:schemeClr val="accent6">
        <a:alpha val="90000"/>
        <a:tint val="40000"/>
      </a:schemeClr>
    </dgm:fillClrLst>
    <dgm:linClrLst meth="repeat">
      <a:schemeClr val="accent6">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6"/>
    </dgm:linClrLst>
    <dgm:effectClrLst/>
    <dgm:txLinClrLst/>
    <dgm:txFillClrLst meth="repeat">
      <a:schemeClr val="dk1"/>
    </dgm:txFillClrLst>
    <dgm:txEffectClrLst/>
  </dgm:styleLbl>
  <dgm:styleLbl name="bgShp">
    <dgm:fillClrLst meth="repeat">
      <a:schemeClr val="accent6">
        <a:tint val="40000"/>
      </a:schemeClr>
    </dgm:fillClrLst>
    <dgm:linClrLst meth="repeat">
      <a:schemeClr val="accent6"/>
    </dgm:linClrLst>
    <dgm:effectClrLst/>
    <dgm:txLinClrLst/>
    <dgm:txFillClrLst meth="repeat">
      <a:schemeClr val="dk1"/>
    </dgm:txFillClrLst>
    <dgm:txEffectClrLst/>
  </dgm:styleLbl>
  <dgm:styleLbl name="dkBgShp">
    <dgm:fillClrLst meth="repeat">
      <a:schemeClr val="accent6">
        <a:shade val="80000"/>
      </a:schemeClr>
    </dgm:fillClrLst>
    <dgm:linClrLst meth="repeat">
      <a:schemeClr val="accent6"/>
    </dgm:linClrLst>
    <dgm:effectClrLst/>
    <dgm:txLinClrLst/>
    <dgm:txFillClrLst meth="repeat">
      <a:schemeClr val="lt1"/>
    </dgm:txFillClrLst>
    <dgm:txEffectClrLst/>
  </dgm:styleLbl>
  <dgm:styleLbl name="trBgShp">
    <dgm:fillClrLst meth="repeat">
      <a:schemeClr val="accent6">
        <a:tint val="50000"/>
        <a:alpha val="40000"/>
      </a:schemeClr>
    </dgm:fillClrLst>
    <dgm:linClrLst meth="repeat">
      <a:schemeClr val="accent6"/>
    </dgm:linClrLst>
    <dgm:effectClrLst/>
    <dgm:txLinClrLst/>
    <dgm:txFillClrLst meth="repeat">
      <a:schemeClr val="lt1"/>
    </dgm:txFillClrLst>
    <dgm:txEffectClrLst/>
  </dgm:styleLbl>
  <dgm:styleLbl name="fgShp">
    <dgm:fillClrLst meth="repeat">
      <a:schemeClr val="accent6">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xml><?xml version="1.0" encoding="utf-8"?>
<dgm:colorsDef xmlns:dgm="http://schemas.openxmlformats.org/drawingml/2006/diagram" xmlns:a="http://schemas.openxmlformats.org/drawingml/2006/main" uniqueId="urn:microsoft.com/office/officeart/2005/8/colors/accent2_2">
  <dgm:title val=""/>
  <dgm:desc val=""/>
  <dgm:catLst>
    <dgm:cat type="accent2" pri="11200"/>
  </dgm:catLst>
  <dgm:styleLbl name="node0">
    <dgm:fillClrLst meth="repeat">
      <a:schemeClr val="accent2"/>
    </dgm:fillClrLst>
    <dgm:linClrLst meth="repeat">
      <a:schemeClr val="lt1"/>
    </dgm:linClrLst>
    <dgm:effectClrLst/>
    <dgm:txLinClrLst/>
    <dgm:txFillClrLst/>
    <dgm:txEffectClrLst/>
  </dgm:styleLbl>
  <dgm:styleLbl name="node1">
    <dgm:fillClrLst meth="repeat">
      <a:schemeClr val="accent2"/>
    </dgm:fillClrLst>
    <dgm:linClrLst meth="repeat">
      <a:schemeClr val="lt1"/>
    </dgm:linClrLst>
    <dgm:effectClrLst/>
    <dgm:txLinClrLst/>
    <dgm:txFillClrLst/>
    <dgm:txEffectClrLst/>
  </dgm:styleLbl>
  <dgm:styleLbl name="alignNode1">
    <dgm:fillClrLst meth="repeat">
      <a:schemeClr val="accent2"/>
    </dgm:fillClrLst>
    <dgm:linClrLst meth="repeat">
      <a:schemeClr val="accent2"/>
    </dgm:linClrLst>
    <dgm:effectClrLst/>
    <dgm:txLinClrLst/>
    <dgm:txFillClrLst/>
    <dgm:txEffectClrLst/>
  </dgm:styleLbl>
  <dgm:styleLbl name="lnNode1">
    <dgm:fillClrLst meth="repeat">
      <a:schemeClr val="accent2"/>
    </dgm:fillClrLst>
    <dgm:linClrLst meth="repeat">
      <a:schemeClr val="lt1"/>
    </dgm:linClrLst>
    <dgm:effectClrLst/>
    <dgm:txLinClrLst/>
    <dgm:txFillClrLst/>
    <dgm:txEffectClrLst/>
  </dgm:styleLbl>
  <dgm:styleLbl name="vennNode1">
    <dgm:fillClrLst meth="repeat">
      <a:schemeClr val="accent2">
        <a:alpha val="50000"/>
      </a:schemeClr>
    </dgm:fillClrLst>
    <dgm:linClrLst meth="repeat">
      <a:schemeClr val="lt1"/>
    </dgm:linClrLst>
    <dgm:effectClrLst/>
    <dgm:txLinClrLst/>
    <dgm:txFillClrLst/>
    <dgm:txEffectClrLst/>
  </dgm:styleLbl>
  <dgm:styleLbl name="node2">
    <dgm:fillClrLst meth="repeat">
      <a:schemeClr val="accent2"/>
    </dgm:fillClrLst>
    <dgm:linClrLst meth="repeat">
      <a:schemeClr val="lt1"/>
    </dgm:linClrLst>
    <dgm:effectClrLst/>
    <dgm:txLinClrLst/>
    <dgm:txFillClrLst/>
    <dgm:txEffectClrLst/>
  </dgm:styleLbl>
  <dgm:styleLbl name="node3">
    <dgm:fillClrLst meth="repeat">
      <a:schemeClr val="accent2"/>
    </dgm:fillClrLst>
    <dgm:linClrLst meth="repeat">
      <a:schemeClr val="lt1"/>
    </dgm:linClrLst>
    <dgm:effectClrLst/>
    <dgm:txLinClrLst/>
    <dgm:txFillClrLst/>
    <dgm:txEffectClrLst/>
  </dgm:styleLbl>
  <dgm:styleLbl name="node4">
    <dgm:fillClrLst meth="repeat">
      <a:schemeClr val="accent2"/>
    </dgm:fillClrLst>
    <dgm:linClrLst meth="repeat">
      <a:schemeClr val="lt1"/>
    </dgm:linClrLst>
    <dgm:effectClrLst/>
    <dgm:txLinClrLst/>
    <dgm:txFillClrLst/>
    <dgm:txEffectClrLst/>
  </dgm:styleLbl>
  <dgm:styleLbl name="fgImgPlace1">
    <dgm:fillClrLst meth="repeat">
      <a:schemeClr val="accent2">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2">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2">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tint val="60000"/>
      </a:schemeClr>
    </dgm:fillClrLst>
    <dgm:linClrLst meth="repeat">
      <a:schemeClr val="accent2">
        <a:tint val="60000"/>
      </a:schemeClr>
    </dgm:linClrLst>
    <dgm:effectClrLst/>
    <dgm:txLinClrLst/>
    <dgm:txFillClrLst/>
    <dgm:txEffectClrLst/>
  </dgm:styleLbl>
  <dgm:styleLbl name="fgSibTrans2D1">
    <dgm:fillClrLst meth="repeat">
      <a:schemeClr val="accent2">
        <a:tint val="60000"/>
      </a:schemeClr>
    </dgm:fillClrLst>
    <dgm:linClrLst meth="repeat">
      <a:schemeClr val="accent2">
        <a:tint val="60000"/>
      </a:schemeClr>
    </dgm:linClrLst>
    <dgm:effectClrLst/>
    <dgm:txLinClrLst/>
    <dgm:txFillClrLst/>
    <dgm:txEffectClrLst/>
  </dgm:styleLbl>
  <dgm:styleLbl name="bgSibTrans2D1">
    <dgm:fillClrLst meth="repeat">
      <a:schemeClr val="accent2">
        <a:tint val="60000"/>
      </a:schemeClr>
    </dgm:fillClrLst>
    <dgm:linClrLst meth="repeat">
      <a:schemeClr val="accent2">
        <a:tint val="60000"/>
      </a:schemeClr>
    </dgm:linClrLst>
    <dgm:effectClrLst/>
    <dgm:txLinClrLst/>
    <dgm:txFillClrLst/>
    <dgm:txEffectClrLst/>
  </dgm:styleLbl>
  <dgm:styleLbl name="sibTrans1D1">
    <dgm:fillClrLst meth="repeat">
      <a:schemeClr val="accent2"/>
    </dgm:fillClrLst>
    <dgm:linClrLst meth="repeat">
      <a:schemeClr val="accent2"/>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2"/>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meth="repeat">
      <a:schemeClr val="accent2"/>
    </dgm:fillClrLst>
    <dgm:linClrLst meth="repeat">
      <a:schemeClr val="lt1"/>
    </dgm:linClrLst>
    <dgm:effectClrLst/>
    <dgm:txLinClrLst/>
    <dgm:txFillClrLst/>
    <dgm:txEffectClrLst/>
  </dgm:styleLbl>
  <dgm:styleLbl name="asst3">
    <dgm:fillClrLst meth="repeat">
      <a:schemeClr val="accent2"/>
    </dgm:fillClrLst>
    <dgm:linClrLst meth="repeat">
      <a:schemeClr val="lt1"/>
    </dgm:linClrLst>
    <dgm:effectClrLst/>
    <dgm:txLinClrLst/>
    <dgm:txFillClrLst/>
    <dgm:txEffectClrLst/>
  </dgm:styleLbl>
  <dgm:styleLbl name="asst4">
    <dgm:fillClrLst meth="repeat">
      <a:schemeClr val="accent2"/>
    </dgm:fillClrLst>
    <dgm:linClrLst meth="repeat">
      <a:schemeClr val="lt1"/>
    </dgm:linClrLst>
    <dgm:effectClrLst/>
    <dgm:txLinClrLst/>
    <dgm:txFillClrLst/>
    <dgm:txEffectClrLst/>
  </dgm:styleLbl>
  <dgm:styleLbl name="parChTrans2D1">
    <dgm:fillClrLst meth="repeat">
      <a:schemeClr val="accent2">
        <a:tint val="60000"/>
      </a:schemeClr>
    </dgm:fillClrLst>
    <dgm:linClrLst meth="repeat">
      <a:schemeClr val="accent2">
        <a:tint val="60000"/>
      </a:schemeClr>
    </dgm:linClrLst>
    <dgm:effectClrLst/>
    <dgm:txLinClrLst/>
    <dgm:txFillClrLst meth="repeat">
      <a:schemeClr val="lt1"/>
    </dgm:txFillClrLst>
    <dgm:txEffectClrLst/>
  </dgm:styleLbl>
  <dgm:styleLbl name="parChTrans2D2">
    <dgm:fillClrLst meth="repeat">
      <a:schemeClr val="accent2"/>
    </dgm:fillClrLst>
    <dgm:linClrLst meth="repeat">
      <a:schemeClr val="accent2"/>
    </dgm:linClrLst>
    <dgm:effectClrLst/>
    <dgm:txLinClrLst/>
    <dgm:txFillClrLst meth="repeat">
      <a:schemeClr val="lt1"/>
    </dgm:txFillClrLst>
    <dgm:txEffectClrLst/>
  </dgm:styleLbl>
  <dgm:styleLbl name="parChTrans2D3">
    <dgm:fillClrLst meth="repeat">
      <a:schemeClr val="accent2"/>
    </dgm:fillClrLst>
    <dgm:linClrLst meth="repeat">
      <a:schemeClr val="accent2"/>
    </dgm:linClrLst>
    <dgm:effectClrLst/>
    <dgm:txLinClrLst/>
    <dgm:txFillClrLst meth="repeat">
      <a:schemeClr val="lt1"/>
    </dgm:txFillClrLst>
    <dgm:txEffectClrLst/>
  </dgm:styleLbl>
  <dgm:styleLbl name="parChTrans2D4">
    <dgm:fillClrLst meth="repeat">
      <a:schemeClr val="accent2"/>
    </dgm:fillClrLst>
    <dgm:linClrLst meth="repeat">
      <a:schemeClr val="accent2"/>
    </dgm:linClrLst>
    <dgm:effectClrLst/>
    <dgm:txLinClrLst/>
    <dgm:txFillClrLst meth="repeat">
      <a:schemeClr val="lt1"/>
    </dgm:txFillClrLst>
    <dgm:txEffectClrLst/>
  </dgm:styleLbl>
  <dgm:styleLbl name="parChTrans1D1">
    <dgm:fillClrLst meth="repeat">
      <a:schemeClr val="accent2"/>
    </dgm:fillClrLst>
    <dgm:linClrLst meth="repeat">
      <a:schemeClr val="accent2">
        <a:shade val="60000"/>
      </a:schemeClr>
    </dgm:linClrLst>
    <dgm:effectClrLst/>
    <dgm:txLinClrLst/>
    <dgm:txFillClrLst meth="repeat">
      <a:schemeClr val="tx1"/>
    </dgm:txFillClrLst>
    <dgm:txEffectClrLst/>
  </dgm:styleLbl>
  <dgm:styleLbl name="parChTrans1D2">
    <dgm:fillClrLst meth="repeat">
      <a:schemeClr val="accent2"/>
    </dgm:fillClrLst>
    <dgm:linClrLst meth="repeat">
      <a:schemeClr val="accent2">
        <a:shade val="60000"/>
      </a:schemeClr>
    </dgm:linClrLst>
    <dgm:effectClrLst/>
    <dgm:txLinClrLst/>
    <dgm:txFillClrLst meth="repeat">
      <a:schemeClr val="tx1"/>
    </dgm:txFillClrLst>
    <dgm:txEffectClrLst/>
  </dgm:styleLbl>
  <dgm:styleLbl name="parChTrans1D3">
    <dgm:fillClrLst meth="repeat">
      <a:schemeClr val="accent2"/>
    </dgm:fillClrLst>
    <dgm:linClrLst meth="repeat">
      <a:schemeClr val="accent2">
        <a:shade val="80000"/>
      </a:schemeClr>
    </dgm:linClrLst>
    <dgm:effectClrLst/>
    <dgm:txLinClrLst/>
    <dgm:txFillClrLst meth="repeat">
      <a:schemeClr val="tx1"/>
    </dgm:txFillClrLst>
    <dgm:txEffectClrLst/>
  </dgm:styleLbl>
  <dgm:styleLbl name="parChTrans1D4">
    <dgm:fillClrLst meth="repeat">
      <a:schemeClr val="accent2"/>
    </dgm:fillClrLst>
    <dgm:linClrLst meth="repeat">
      <a:schemeClr val="accent2">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solidFgAcc1">
    <dgm:fillClrLst meth="repeat">
      <a:schemeClr val="lt1"/>
    </dgm:fillClrLst>
    <dgm:linClrLst meth="repeat">
      <a:schemeClr val="accent2"/>
    </dgm:linClrLst>
    <dgm:effectClrLst/>
    <dgm:txLinClrLst/>
    <dgm:txFillClrLst meth="repeat">
      <a:schemeClr val="dk1"/>
    </dgm:txFillClrLst>
    <dgm:txEffectClrLst/>
  </dgm:styleLbl>
  <dgm:styleLbl name="solidAlignAcc1">
    <dgm:fillClrLst meth="repeat">
      <a:schemeClr val="lt1"/>
    </dgm:fillClrLst>
    <dgm:linClrLst meth="repeat">
      <a:schemeClr val="accent2"/>
    </dgm:linClrLst>
    <dgm:effectClrLst/>
    <dgm:txLinClrLst/>
    <dgm:txFillClrLst meth="repeat">
      <a:schemeClr val="dk1"/>
    </dgm:txFillClrLst>
    <dgm:txEffectClrLst/>
  </dgm:styleLbl>
  <dgm:styleLbl name="solidBgAcc1">
    <dgm:fillClrLst meth="repeat">
      <a:schemeClr val="lt1"/>
    </dgm:fillClrLst>
    <dgm:linClrLst meth="repeat">
      <a:schemeClr val="accent2"/>
    </dgm:linClrLst>
    <dgm:effectClrLst/>
    <dgm:txLinClrLst/>
    <dgm:txFillClrLst meth="repeat">
      <a:schemeClr val="dk1"/>
    </dgm:txFillClrLst>
    <dgm:txEffectClrLst/>
  </dgm:styleLbl>
  <dgm:styleLbl name="fgAccFollowNode1">
    <dgm:fillClrLst meth="repeat">
      <a:schemeClr val="accent2">
        <a:alpha val="90000"/>
        <a:tint val="40000"/>
      </a:schemeClr>
    </dgm:fillClrLst>
    <dgm:linClrLst meth="repeat">
      <a:schemeClr val="accent2">
        <a:alpha val="90000"/>
        <a:tint val="40000"/>
      </a:schemeClr>
    </dgm:linClrLst>
    <dgm:effectClrLst/>
    <dgm:txLinClrLst/>
    <dgm:txFillClrLst meth="repeat">
      <a:schemeClr val="dk1"/>
    </dgm:txFillClrLst>
    <dgm:txEffectClrLst/>
  </dgm:styleLbl>
  <dgm:styleLbl name="alignAccFollowNode1">
    <dgm:fillClrLst meth="repeat">
      <a:schemeClr val="accent2">
        <a:alpha val="90000"/>
        <a:tint val="40000"/>
      </a:schemeClr>
    </dgm:fillClrLst>
    <dgm:linClrLst meth="repeat">
      <a:schemeClr val="accent2">
        <a:alpha val="90000"/>
        <a:tint val="40000"/>
      </a:schemeClr>
    </dgm:linClrLst>
    <dgm:effectClrLst/>
    <dgm:txLinClrLst/>
    <dgm:txFillClrLst meth="repeat">
      <a:schemeClr val="dk1"/>
    </dgm:txFillClrLst>
    <dgm:txEffectClrLst/>
  </dgm:styleLbl>
  <dgm:styleLbl name="bgAccFollowNode1">
    <dgm:fillClrLst meth="repeat">
      <a:schemeClr val="accent2">
        <a:alpha val="90000"/>
        <a:tint val="40000"/>
      </a:schemeClr>
    </dgm:fillClrLst>
    <dgm:linClrLst meth="repeat">
      <a:schemeClr val="accent2">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accent2"/>
    </dgm:linClrLst>
    <dgm:effectClrLst/>
    <dgm:txLinClrLst/>
    <dgm:txFillClrLst meth="repeat">
      <a:schemeClr val="dk1"/>
    </dgm:txFillClrLst>
    <dgm:txEffectClrLst/>
  </dgm:styleLbl>
  <dgm:styleLbl name="dkBgShp">
    <dgm:fillClrLst meth="repeat">
      <a:schemeClr val="accent2">
        <a:shade val="80000"/>
      </a:schemeClr>
    </dgm:fillClrLst>
    <dgm:linClrLst meth="repeat">
      <a:schemeClr val="accent2"/>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0.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1.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2.xml><?xml version="1.0" encoding="utf-8"?>
<dgm:colorsDef xmlns:dgm="http://schemas.openxmlformats.org/drawingml/2006/diagram" xmlns:a="http://schemas.openxmlformats.org/drawingml/2006/main" uniqueId="urn:microsoft.com/office/officeart/2005/8/colors/colorful1">
  <dgm:title val=""/>
  <dgm:desc val=""/>
  <dgm:catLst>
    <dgm:cat type="colorful" pri="10100"/>
  </dgm:catLst>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3.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4.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xml><?xml version="1.0" encoding="utf-8"?>
<dgm:colorsDef xmlns:dgm="http://schemas.openxmlformats.org/drawingml/2006/diagram" xmlns:a="http://schemas.openxmlformats.org/drawingml/2006/main" uniqueId="urn:microsoft.com/office/officeart/2005/8/colors/accent2_2">
  <dgm:title val=""/>
  <dgm:desc val=""/>
  <dgm:catLst>
    <dgm:cat type="accent2" pri="11200"/>
  </dgm:catLst>
  <dgm:styleLbl name="node0">
    <dgm:fillClrLst meth="repeat">
      <a:schemeClr val="accent2"/>
    </dgm:fillClrLst>
    <dgm:linClrLst meth="repeat">
      <a:schemeClr val="lt1"/>
    </dgm:linClrLst>
    <dgm:effectClrLst/>
    <dgm:txLinClrLst/>
    <dgm:txFillClrLst/>
    <dgm:txEffectClrLst/>
  </dgm:styleLbl>
  <dgm:styleLbl name="node1">
    <dgm:fillClrLst meth="repeat">
      <a:schemeClr val="accent2"/>
    </dgm:fillClrLst>
    <dgm:linClrLst meth="repeat">
      <a:schemeClr val="lt1"/>
    </dgm:linClrLst>
    <dgm:effectClrLst/>
    <dgm:txLinClrLst/>
    <dgm:txFillClrLst/>
    <dgm:txEffectClrLst/>
  </dgm:styleLbl>
  <dgm:styleLbl name="alignNode1">
    <dgm:fillClrLst meth="repeat">
      <a:schemeClr val="accent2"/>
    </dgm:fillClrLst>
    <dgm:linClrLst meth="repeat">
      <a:schemeClr val="accent2"/>
    </dgm:linClrLst>
    <dgm:effectClrLst/>
    <dgm:txLinClrLst/>
    <dgm:txFillClrLst/>
    <dgm:txEffectClrLst/>
  </dgm:styleLbl>
  <dgm:styleLbl name="lnNode1">
    <dgm:fillClrLst meth="repeat">
      <a:schemeClr val="accent2"/>
    </dgm:fillClrLst>
    <dgm:linClrLst meth="repeat">
      <a:schemeClr val="lt1"/>
    </dgm:linClrLst>
    <dgm:effectClrLst/>
    <dgm:txLinClrLst/>
    <dgm:txFillClrLst/>
    <dgm:txEffectClrLst/>
  </dgm:styleLbl>
  <dgm:styleLbl name="vennNode1">
    <dgm:fillClrLst meth="repeat">
      <a:schemeClr val="accent2">
        <a:alpha val="50000"/>
      </a:schemeClr>
    </dgm:fillClrLst>
    <dgm:linClrLst meth="repeat">
      <a:schemeClr val="lt1"/>
    </dgm:linClrLst>
    <dgm:effectClrLst/>
    <dgm:txLinClrLst/>
    <dgm:txFillClrLst/>
    <dgm:txEffectClrLst/>
  </dgm:styleLbl>
  <dgm:styleLbl name="node2">
    <dgm:fillClrLst meth="repeat">
      <a:schemeClr val="accent2"/>
    </dgm:fillClrLst>
    <dgm:linClrLst meth="repeat">
      <a:schemeClr val="lt1"/>
    </dgm:linClrLst>
    <dgm:effectClrLst/>
    <dgm:txLinClrLst/>
    <dgm:txFillClrLst/>
    <dgm:txEffectClrLst/>
  </dgm:styleLbl>
  <dgm:styleLbl name="node3">
    <dgm:fillClrLst meth="repeat">
      <a:schemeClr val="accent2"/>
    </dgm:fillClrLst>
    <dgm:linClrLst meth="repeat">
      <a:schemeClr val="lt1"/>
    </dgm:linClrLst>
    <dgm:effectClrLst/>
    <dgm:txLinClrLst/>
    <dgm:txFillClrLst/>
    <dgm:txEffectClrLst/>
  </dgm:styleLbl>
  <dgm:styleLbl name="node4">
    <dgm:fillClrLst meth="repeat">
      <a:schemeClr val="accent2"/>
    </dgm:fillClrLst>
    <dgm:linClrLst meth="repeat">
      <a:schemeClr val="lt1"/>
    </dgm:linClrLst>
    <dgm:effectClrLst/>
    <dgm:txLinClrLst/>
    <dgm:txFillClrLst/>
    <dgm:txEffectClrLst/>
  </dgm:styleLbl>
  <dgm:styleLbl name="fgImgPlace1">
    <dgm:fillClrLst meth="repeat">
      <a:schemeClr val="accent2">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2">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2">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tint val="60000"/>
      </a:schemeClr>
    </dgm:fillClrLst>
    <dgm:linClrLst meth="repeat">
      <a:schemeClr val="accent2">
        <a:tint val="60000"/>
      </a:schemeClr>
    </dgm:linClrLst>
    <dgm:effectClrLst/>
    <dgm:txLinClrLst/>
    <dgm:txFillClrLst/>
    <dgm:txEffectClrLst/>
  </dgm:styleLbl>
  <dgm:styleLbl name="fgSibTrans2D1">
    <dgm:fillClrLst meth="repeat">
      <a:schemeClr val="accent2">
        <a:tint val="60000"/>
      </a:schemeClr>
    </dgm:fillClrLst>
    <dgm:linClrLst meth="repeat">
      <a:schemeClr val="accent2">
        <a:tint val="60000"/>
      </a:schemeClr>
    </dgm:linClrLst>
    <dgm:effectClrLst/>
    <dgm:txLinClrLst/>
    <dgm:txFillClrLst/>
    <dgm:txEffectClrLst/>
  </dgm:styleLbl>
  <dgm:styleLbl name="bgSibTrans2D1">
    <dgm:fillClrLst meth="repeat">
      <a:schemeClr val="accent2">
        <a:tint val="60000"/>
      </a:schemeClr>
    </dgm:fillClrLst>
    <dgm:linClrLst meth="repeat">
      <a:schemeClr val="accent2">
        <a:tint val="60000"/>
      </a:schemeClr>
    </dgm:linClrLst>
    <dgm:effectClrLst/>
    <dgm:txLinClrLst/>
    <dgm:txFillClrLst/>
    <dgm:txEffectClrLst/>
  </dgm:styleLbl>
  <dgm:styleLbl name="sibTrans1D1">
    <dgm:fillClrLst meth="repeat">
      <a:schemeClr val="accent2"/>
    </dgm:fillClrLst>
    <dgm:linClrLst meth="repeat">
      <a:schemeClr val="accent2"/>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2"/>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meth="repeat">
      <a:schemeClr val="accent2"/>
    </dgm:fillClrLst>
    <dgm:linClrLst meth="repeat">
      <a:schemeClr val="lt1"/>
    </dgm:linClrLst>
    <dgm:effectClrLst/>
    <dgm:txLinClrLst/>
    <dgm:txFillClrLst/>
    <dgm:txEffectClrLst/>
  </dgm:styleLbl>
  <dgm:styleLbl name="asst3">
    <dgm:fillClrLst meth="repeat">
      <a:schemeClr val="accent2"/>
    </dgm:fillClrLst>
    <dgm:linClrLst meth="repeat">
      <a:schemeClr val="lt1"/>
    </dgm:linClrLst>
    <dgm:effectClrLst/>
    <dgm:txLinClrLst/>
    <dgm:txFillClrLst/>
    <dgm:txEffectClrLst/>
  </dgm:styleLbl>
  <dgm:styleLbl name="asst4">
    <dgm:fillClrLst meth="repeat">
      <a:schemeClr val="accent2"/>
    </dgm:fillClrLst>
    <dgm:linClrLst meth="repeat">
      <a:schemeClr val="lt1"/>
    </dgm:linClrLst>
    <dgm:effectClrLst/>
    <dgm:txLinClrLst/>
    <dgm:txFillClrLst/>
    <dgm:txEffectClrLst/>
  </dgm:styleLbl>
  <dgm:styleLbl name="parChTrans2D1">
    <dgm:fillClrLst meth="repeat">
      <a:schemeClr val="accent2">
        <a:tint val="60000"/>
      </a:schemeClr>
    </dgm:fillClrLst>
    <dgm:linClrLst meth="repeat">
      <a:schemeClr val="accent2">
        <a:tint val="60000"/>
      </a:schemeClr>
    </dgm:linClrLst>
    <dgm:effectClrLst/>
    <dgm:txLinClrLst/>
    <dgm:txFillClrLst meth="repeat">
      <a:schemeClr val="lt1"/>
    </dgm:txFillClrLst>
    <dgm:txEffectClrLst/>
  </dgm:styleLbl>
  <dgm:styleLbl name="parChTrans2D2">
    <dgm:fillClrLst meth="repeat">
      <a:schemeClr val="accent2"/>
    </dgm:fillClrLst>
    <dgm:linClrLst meth="repeat">
      <a:schemeClr val="accent2"/>
    </dgm:linClrLst>
    <dgm:effectClrLst/>
    <dgm:txLinClrLst/>
    <dgm:txFillClrLst meth="repeat">
      <a:schemeClr val="lt1"/>
    </dgm:txFillClrLst>
    <dgm:txEffectClrLst/>
  </dgm:styleLbl>
  <dgm:styleLbl name="parChTrans2D3">
    <dgm:fillClrLst meth="repeat">
      <a:schemeClr val="accent2"/>
    </dgm:fillClrLst>
    <dgm:linClrLst meth="repeat">
      <a:schemeClr val="accent2"/>
    </dgm:linClrLst>
    <dgm:effectClrLst/>
    <dgm:txLinClrLst/>
    <dgm:txFillClrLst meth="repeat">
      <a:schemeClr val="lt1"/>
    </dgm:txFillClrLst>
    <dgm:txEffectClrLst/>
  </dgm:styleLbl>
  <dgm:styleLbl name="parChTrans2D4">
    <dgm:fillClrLst meth="repeat">
      <a:schemeClr val="accent2"/>
    </dgm:fillClrLst>
    <dgm:linClrLst meth="repeat">
      <a:schemeClr val="accent2"/>
    </dgm:linClrLst>
    <dgm:effectClrLst/>
    <dgm:txLinClrLst/>
    <dgm:txFillClrLst meth="repeat">
      <a:schemeClr val="lt1"/>
    </dgm:txFillClrLst>
    <dgm:txEffectClrLst/>
  </dgm:styleLbl>
  <dgm:styleLbl name="parChTrans1D1">
    <dgm:fillClrLst meth="repeat">
      <a:schemeClr val="accent2"/>
    </dgm:fillClrLst>
    <dgm:linClrLst meth="repeat">
      <a:schemeClr val="accent2">
        <a:shade val="60000"/>
      </a:schemeClr>
    </dgm:linClrLst>
    <dgm:effectClrLst/>
    <dgm:txLinClrLst/>
    <dgm:txFillClrLst meth="repeat">
      <a:schemeClr val="tx1"/>
    </dgm:txFillClrLst>
    <dgm:txEffectClrLst/>
  </dgm:styleLbl>
  <dgm:styleLbl name="parChTrans1D2">
    <dgm:fillClrLst meth="repeat">
      <a:schemeClr val="accent2"/>
    </dgm:fillClrLst>
    <dgm:linClrLst meth="repeat">
      <a:schemeClr val="accent2">
        <a:shade val="60000"/>
      </a:schemeClr>
    </dgm:linClrLst>
    <dgm:effectClrLst/>
    <dgm:txLinClrLst/>
    <dgm:txFillClrLst meth="repeat">
      <a:schemeClr val="tx1"/>
    </dgm:txFillClrLst>
    <dgm:txEffectClrLst/>
  </dgm:styleLbl>
  <dgm:styleLbl name="parChTrans1D3">
    <dgm:fillClrLst meth="repeat">
      <a:schemeClr val="accent2"/>
    </dgm:fillClrLst>
    <dgm:linClrLst meth="repeat">
      <a:schemeClr val="accent2">
        <a:shade val="80000"/>
      </a:schemeClr>
    </dgm:linClrLst>
    <dgm:effectClrLst/>
    <dgm:txLinClrLst/>
    <dgm:txFillClrLst meth="repeat">
      <a:schemeClr val="tx1"/>
    </dgm:txFillClrLst>
    <dgm:txEffectClrLst/>
  </dgm:styleLbl>
  <dgm:styleLbl name="parChTrans1D4">
    <dgm:fillClrLst meth="repeat">
      <a:schemeClr val="accent2"/>
    </dgm:fillClrLst>
    <dgm:linClrLst meth="repeat">
      <a:schemeClr val="accent2">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solidFgAcc1">
    <dgm:fillClrLst meth="repeat">
      <a:schemeClr val="lt1"/>
    </dgm:fillClrLst>
    <dgm:linClrLst meth="repeat">
      <a:schemeClr val="accent2"/>
    </dgm:linClrLst>
    <dgm:effectClrLst/>
    <dgm:txLinClrLst/>
    <dgm:txFillClrLst meth="repeat">
      <a:schemeClr val="dk1"/>
    </dgm:txFillClrLst>
    <dgm:txEffectClrLst/>
  </dgm:styleLbl>
  <dgm:styleLbl name="solidAlignAcc1">
    <dgm:fillClrLst meth="repeat">
      <a:schemeClr val="lt1"/>
    </dgm:fillClrLst>
    <dgm:linClrLst meth="repeat">
      <a:schemeClr val="accent2"/>
    </dgm:linClrLst>
    <dgm:effectClrLst/>
    <dgm:txLinClrLst/>
    <dgm:txFillClrLst meth="repeat">
      <a:schemeClr val="dk1"/>
    </dgm:txFillClrLst>
    <dgm:txEffectClrLst/>
  </dgm:styleLbl>
  <dgm:styleLbl name="solidBgAcc1">
    <dgm:fillClrLst meth="repeat">
      <a:schemeClr val="lt1"/>
    </dgm:fillClrLst>
    <dgm:linClrLst meth="repeat">
      <a:schemeClr val="accent2"/>
    </dgm:linClrLst>
    <dgm:effectClrLst/>
    <dgm:txLinClrLst/>
    <dgm:txFillClrLst meth="repeat">
      <a:schemeClr val="dk1"/>
    </dgm:txFillClrLst>
    <dgm:txEffectClrLst/>
  </dgm:styleLbl>
  <dgm:styleLbl name="fgAccFollowNode1">
    <dgm:fillClrLst meth="repeat">
      <a:schemeClr val="accent2">
        <a:alpha val="90000"/>
        <a:tint val="40000"/>
      </a:schemeClr>
    </dgm:fillClrLst>
    <dgm:linClrLst meth="repeat">
      <a:schemeClr val="accent2">
        <a:alpha val="90000"/>
        <a:tint val="40000"/>
      </a:schemeClr>
    </dgm:linClrLst>
    <dgm:effectClrLst/>
    <dgm:txLinClrLst/>
    <dgm:txFillClrLst meth="repeat">
      <a:schemeClr val="dk1"/>
    </dgm:txFillClrLst>
    <dgm:txEffectClrLst/>
  </dgm:styleLbl>
  <dgm:styleLbl name="alignAccFollowNode1">
    <dgm:fillClrLst meth="repeat">
      <a:schemeClr val="accent2">
        <a:alpha val="90000"/>
        <a:tint val="40000"/>
      </a:schemeClr>
    </dgm:fillClrLst>
    <dgm:linClrLst meth="repeat">
      <a:schemeClr val="accent2">
        <a:alpha val="90000"/>
        <a:tint val="40000"/>
      </a:schemeClr>
    </dgm:linClrLst>
    <dgm:effectClrLst/>
    <dgm:txLinClrLst/>
    <dgm:txFillClrLst meth="repeat">
      <a:schemeClr val="dk1"/>
    </dgm:txFillClrLst>
    <dgm:txEffectClrLst/>
  </dgm:styleLbl>
  <dgm:styleLbl name="bgAccFollowNode1">
    <dgm:fillClrLst meth="repeat">
      <a:schemeClr val="accent2">
        <a:alpha val="90000"/>
        <a:tint val="40000"/>
      </a:schemeClr>
    </dgm:fillClrLst>
    <dgm:linClrLst meth="repeat">
      <a:schemeClr val="accent2">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accent2"/>
    </dgm:linClrLst>
    <dgm:effectClrLst/>
    <dgm:txLinClrLst/>
    <dgm:txFillClrLst meth="repeat">
      <a:schemeClr val="dk1"/>
    </dgm:txFillClrLst>
    <dgm:txEffectClrLst/>
  </dgm:styleLbl>
  <dgm:styleLbl name="dkBgShp">
    <dgm:fillClrLst meth="repeat">
      <a:schemeClr val="accent2">
        <a:shade val="80000"/>
      </a:schemeClr>
    </dgm:fillClrLst>
    <dgm:linClrLst meth="repeat">
      <a:schemeClr val="accent2"/>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4.xml><?xml version="1.0" encoding="utf-8"?>
<dgm:colorsDef xmlns:dgm="http://schemas.openxmlformats.org/drawingml/2006/diagram" xmlns:a="http://schemas.openxmlformats.org/drawingml/2006/main" uniqueId="urn:microsoft.com/office/officeart/2005/8/colors/colorful2">
  <dgm:title val=""/>
  <dgm:desc val=""/>
  <dgm:catLst>
    <dgm:cat type="colorful" pri="10200"/>
  </dgm:catLst>
  <dgm:styleLbl name="node0">
    <dgm:fillClrLst meth="repeat">
      <a:schemeClr val="accent1"/>
    </dgm:fillClrLst>
    <dgm:linClrLst meth="repeat">
      <a:schemeClr val="lt1"/>
    </dgm:linClrLst>
    <dgm:effectClrLst/>
    <dgm:txLinClrLst/>
    <dgm:txFillClrLst/>
    <dgm:txEffectClrLst/>
  </dgm:styleLbl>
  <dgm:styleLbl name="node1">
    <dgm:fillClrLst>
      <a:schemeClr val="accent2"/>
      <a:schemeClr val="accent3"/>
    </dgm:fillClrLst>
    <dgm:linClrLst meth="repeat">
      <a:schemeClr val="lt1"/>
    </dgm:linClrLst>
    <dgm:effectClrLst/>
    <dgm:txLinClrLst/>
    <dgm:txFillClrLst/>
    <dgm:txEffectClrLst/>
  </dgm:styleLbl>
  <dgm:styleLbl name="alignNode1">
    <dgm:fillClrLst>
      <a:schemeClr val="accent2"/>
      <a:schemeClr val="accent3"/>
    </dgm:fillClrLst>
    <dgm:linClrLst>
      <a:schemeClr val="accent2"/>
      <a:schemeClr val="accent3"/>
    </dgm:linClrLst>
    <dgm:effectClrLst/>
    <dgm:txLinClrLst/>
    <dgm:txFillClrLst/>
    <dgm:txEffectClrLst/>
  </dgm:styleLbl>
  <dgm:styleLbl name="lnNode1">
    <dgm:fillClrLst>
      <a:schemeClr val="accent2"/>
      <a:schemeClr val="accent3"/>
    </dgm:fillClrLst>
    <dgm:linClrLst meth="repeat">
      <a:schemeClr val="lt1"/>
    </dgm:linClrLst>
    <dgm:effectClrLst/>
    <dgm:txLinClrLst/>
    <dgm:txFillClrLst/>
    <dgm:txEffectClrLst/>
  </dgm:styleLbl>
  <dgm:styleLbl name="vennNode1">
    <dgm:fillClrLst>
      <a:schemeClr val="accent2">
        <a:alpha val="50000"/>
      </a:schemeClr>
      <a:schemeClr val="accent3">
        <a:alpha val="50000"/>
      </a:schemeClr>
    </dgm:fillClrLst>
    <dgm:linClrLst meth="repeat">
      <a:schemeClr val="lt1"/>
    </dgm:linClrLst>
    <dgm:effectClrLst/>
    <dgm:txLinClrLst/>
    <dgm:txFillClrLst/>
    <dgm:txEffectClrLst/>
  </dgm:styleLbl>
  <dgm:styleLbl name="node2">
    <dgm:fillClrLst>
      <a:schemeClr val="accent3"/>
    </dgm:fillClrLst>
    <dgm:linClrLst meth="repeat">
      <a:schemeClr val="lt1"/>
    </dgm:linClrLst>
    <dgm:effectClrLst/>
    <dgm:txLinClrLst/>
    <dgm:txFillClrLst/>
    <dgm:txEffectClrLst/>
  </dgm:styleLbl>
  <dgm:styleLbl name="node3">
    <dgm:fillClrLst>
      <a:schemeClr val="accent4"/>
    </dgm:fillClrLst>
    <dgm:linClrLst meth="repeat">
      <a:schemeClr val="lt1"/>
    </dgm:linClrLst>
    <dgm:effectClrLst/>
    <dgm:txLinClrLst/>
    <dgm:txFillClrLst/>
    <dgm:txEffectClrLst/>
  </dgm:styleLbl>
  <dgm:styleLbl name="node4">
    <dgm:fillClrLst>
      <a:schemeClr val="accent5"/>
    </dgm:fillClrLst>
    <dgm:linClrLst meth="repeat">
      <a:schemeClr val="lt1"/>
    </dgm:linClrLst>
    <dgm:effectClrLst/>
    <dgm:txLinClrLst/>
    <dgm:txFillClrLst/>
    <dgm:txEffectClrLst/>
  </dgm:styleLbl>
  <dgm:styleLbl name="fgImgPlace1">
    <dgm:fillClrLst>
      <a:schemeClr val="accent2">
        <a:tint val="50000"/>
      </a:schemeClr>
      <a:schemeClr val="accent3">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2"/>
      <a:schemeClr val="accent3"/>
    </dgm:fillClrLst>
    <dgm:linClrLst meth="repeat">
      <a:schemeClr val="lt1"/>
    </dgm:linClrLst>
    <dgm:effectClrLst/>
    <dgm:txLinClrLst/>
    <dgm:txFillClrLst/>
    <dgm:txEffectClrLst/>
  </dgm:styleLbl>
  <dgm:styleLbl name="fgSibTrans2D1">
    <dgm:fillClrLst>
      <a:schemeClr val="accent2"/>
      <a:schemeClr val="accent3"/>
    </dgm:fillClrLst>
    <dgm:linClrLst meth="repeat">
      <a:schemeClr val="lt1"/>
    </dgm:linClrLst>
    <dgm:effectClrLst/>
    <dgm:txLinClrLst/>
    <dgm:txFillClrLst meth="repeat">
      <a:schemeClr val="lt1"/>
    </dgm:txFillClrLst>
    <dgm:txEffectClrLst/>
  </dgm:styleLbl>
  <dgm:styleLbl name="bgSibTrans2D1">
    <dgm:fillClrLst>
      <a:schemeClr val="accent2"/>
      <a:schemeClr val="accent3"/>
    </dgm:fillClrLst>
    <dgm:linClrLst meth="repeat">
      <a:schemeClr val="lt1"/>
    </dgm:linClrLst>
    <dgm:effectClrLst/>
    <dgm:txLinClrLst/>
    <dgm:txFillClrLst meth="repeat">
      <a:schemeClr val="lt1"/>
    </dgm:txFillClrLst>
    <dgm:txEffectClrLst/>
  </dgm:styleLbl>
  <dgm:styleLbl name="sibTrans1D1">
    <dgm:fillClrLst/>
    <dgm:linClrLst>
      <a:schemeClr val="accent2"/>
      <a:schemeClr val="accent3"/>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2"/>
    </dgm:fillClrLst>
    <dgm:linClrLst meth="repeat">
      <a:schemeClr val="lt1">
        <a:shade val="80000"/>
      </a:schemeClr>
    </dgm:linClrLst>
    <dgm:effectClrLst/>
    <dgm:txLinClrLst/>
    <dgm:txFillClrLst/>
    <dgm:txEffectClrLst/>
  </dgm:styleLbl>
  <dgm:styleLbl name="asst1">
    <dgm:fillClrLst meth="repeat">
      <a:schemeClr val="accent3"/>
    </dgm:fillClrLst>
    <dgm:linClrLst meth="repeat">
      <a:schemeClr val="lt1">
        <a:shade val="80000"/>
      </a:schemeClr>
    </dgm:linClrLst>
    <dgm:effectClrLst/>
    <dgm:txLinClrLst/>
    <dgm:txFillClrLst/>
    <dgm:txEffectClrLst/>
  </dgm:styleLbl>
  <dgm:styleLbl name="asst2">
    <dgm:fillClrLst>
      <a:schemeClr val="accent4"/>
    </dgm:fillClrLst>
    <dgm:linClrLst meth="repeat">
      <a:schemeClr val="lt1"/>
    </dgm:linClrLst>
    <dgm:effectClrLst/>
    <dgm:txLinClrLst/>
    <dgm:txFillClrLst/>
    <dgm:txEffectClrLst/>
  </dgm:styleLbl>
  <dgm:styleLbl name="asst3">
    <dgm:fillClrLst>
      <a:schemeClr val="accent5"/>
    </dgm:fillClrLst>
    <dgm:linClrLst meth="repeat">
      <a:schemeClr val="lt1"/>
    </dgm:linClrLst>
    <dgm:effectClrLst/>
    <dgm:txLinClrLst/>
    <dgm:txFillClrLst/>
    <dgm:txEffectClrLst/>
  </dgm:styleLbl>
  <dgm:styleLbl name="asst4">
    <dgm:fillClrLst>
      <a:schemeClr val="accent6"/>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2"/>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3"/>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4"/>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5"/>
    </dgm:linClrLst>
    <dgm:effectClrLst/>
    <dgm:txLinClrLst/>
    <dgm:txFillClrLst meth="repeat">
      <a:schemeClr val="tx1"/>
    </dgm:txFillClrLst>
    <dgm:txEffectClrLst/>
  </dgm:styleLbl>
  <dgm:styleLbl name="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con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align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solidFgAcc1">
    <dgm:fillClrLst meth="repeat">
      <a:schemeClr val="lt1"/>
    </dgm:fillClrLst>
    <dgm:linClrLst>
      <a:schemeClr val="accent2"/>
      <a:schemeClr val="accent3"/>
    </dgm:linClrLst>
    <dgm:effectClrLst/>
    <dgm:txLinClrLst/>
    <dgm:txFillClrLst meth="repeat">
      <a:schemeClr val="dk1"/>
    </dgm:txFillClrLst>
    <dgm:txEffectClrLst/>
  </dgm:styleLbl>
  <dgm:styleLbl name="solidAlignAcc1">
    <dgm:fillClrLst meth="repeat">
      <a:schemeClr val="lt1"/>
    </dgm:fillClrLst>
    <dgm:linClrLst>
      <a:schemeClr val="accent2"/>
      <a:schemeClr val="accent3"/>
    </dgm:linClrLst>
    <dgm:effectClrLst/>
    <dgm:txLinClrLst/>
    <dgm:txFillClrLst meth="repeat">
      <a:schemeClr val="dk1"/>
    </dgm:txFillClrLst>
    <dgm:txEffectClrLst/>
  </dgm:styleLbl>
  <dgm:styleLbl name="solidBgAcc1">
    <dgm:fillClrLst meth="repeat">
      <a:schemeClr val="lt1"/>
    </dgm:fillClrLst>
    <dgm:linClrLst>
      <a:schemeClr val="accent2"/>
      <a:schemeClr val="accent3"/>
    </dgm:linClrLst>
    <dgm:effectClrLst/>
    <dgm:txLinClrLst/>
    <dgm:txFillClrLst meth="repeat">
      <a:schemeClr val="dk1"/>
    </dgm:txFillClrLst>
    <dgm:txEffectClrLst/>
  </dgm:styleLbl>
  <dgm:styleLbl name="f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align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b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3"/>
    </dgm:linClrLst>
    <dgm:effectClrLst/>
    <dgm:txLinClrLst/>
    <dgm:txFillClrLst meth="repeat">
      <a:schemeClr val="dk1"/>
    </dgm:txFillClrLst>
    <dgm:txEffectClrLst/>
  </dgm:styleLbl>
  <dgm:styleLbl name="fgAcc3">
    <dgm:fillClrLst meth="repeat">
      <a:schemeClr val="lt1">
        <a:alpha val="90000"/>
      </a:schemeClr>
    </dgm:fillClrLst>
    <dgm:linClrLst>
      <a:schemeClr val="accent4"/>
    </dgm:linClrLst>
    <dgm:effectClrLst/>
    <dgm:txLinClrLst/>
    <dgm:txFillClrLst meth="repeat">
      <a:schemeClr val="dk1"/>
    </dgm:txFillClrLst>
    <dgm:txEffectClrLst/>
  </dgm:styleLbl>
  <dgm:styleLbl name="fgAcc4">
    <dgm:fillClrLst meth="repeat">
      <a:schemeClr val="lt1">
        <a:alpha val="90000"/>
      </a:schemeClr>
    </dgm:fillClrLst>
    <dgm:linClrLst>
      <a:schemeClr val="accent5"/>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5.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6.xml><?xml version="1.0" encoding="utf-8"?>
<dgm:colorsDef xmlns:dgm="http://schemas.openxmlformats.org/drawingml/2006/diagram" xmlns:a="http://schemas.openxmlformats.org/drawingml/2006/main" uniqueId="urn:microsoft.com/office/officeart/2005/8/colors/colorful2">
  <dgm:title val=""/>
  <dgm:desc val=""/>
  <dgm:catLst>
    <dgm:cat type="colorful" pri="10200"/>
  </dgm:catLst>
  <dgm:styleLbl name="node0">
    <dgm:fillClrLst meth="repeat">
      <a:schemeClr val="accent1"/>
    </dgm:fillClrLst>
    <dgm:linClrLst meth="repeat">
      <a:schemeClr val="lt1"/>
    </dgm:linClrLst>
    <dgm:effectClrLst/>
    <dgm:txLinClrLst/>
    <dgm:txFillClrLst/>
    <dgm:txEffectClrLst/>
  </dgm:styleLbl>
  <dgm:styleLbl name="node1">
    <dgm:fillClrLst>
      <a:schemeClr val="accent2"/>
      <a:schemeClr val="accent3"/>
    </dgm:fillClrLst>
    <dgm:linClrLst meth="repeat">
      <a:schemeClr val="lt1"/>
    </dgm:linClrLst>
    <dgm:effectClrLst/>
    <dgm:txLinClrLst/>
    <dgm:txFillClrLst/>
    <dgm:txEffectClrLst/>
  </dgm:styleLbl>
  <dgm:styleLbl name="alignNode1">
    <dgm:fillClrLst>
      <a:schemeClr val="accent2"/>
      <a:schemeClr val="accent3"/>
    </dgm:fillClrLst>
    <dgm:linClrLst>
      <a:schemeClr val="accent2"/>
      <a:schemeClr val="accent3"/>
    </dgm:linClrLst>
    <dgm:effectClrLst/>
    <dgm:txLinClrLst/>
    <dgm:txFillClrLst/>
    <dgm:txEffectClrLst/>
  </dgm:styleLbl>
  <dgm:styleLbl name="lnNode1">
    <dgm:fillClrLst>
      <a:schemeClr val="accent2"/>
      <a:schemeClr val="accent3"/>
    </dgm:fillClrLst>
    <dgm:linClrLst meth="repeat">
      <a:schemeClr val="lt1"/>
    </dgm:linClrLst>
    <dgm:effectClrLst/>
    <dgm:txLinClrLst/>
    <dgm:txFillClrLst/>
    <dgm:txEffectClrLst/>
  </dgm:styleLbl>
  <dgm:styleLbl name="vennNode1">
    <dgm:fillClrLst>
      <a:schemeClr val="accent2">
        <a:alpha val="50000"/>
      </a:schemeClr>
      <a:schemeClr val="accent3">
        <a:alpha val="50000"/>
      </a:schemeClr>
    </dgm:fillClrLst>
    <dgm:linClrLst meth="repeat">
      <a:schemeClr val="lt1"/>
    </dgm:linClrLst>
    <dgm:effectClrLst/>
    <dgm:txLinClrLst/>
    <dgm:txFillClrLst/>
    <dgm:txEffectClrLst/>
  </dgm:styleLbl>
  <dgm:styleLbl name="node2">
    <dgm:fillClrLst>
      <a:schemeClr val="accent3"/>
    </dgm:fillClrLst>
    <dgm:linClrLst meth="repeat">
      <a:schemeClr val="lt1"/>
    </dgm:linClrLst>
    <dgm:effectClrLst/>
    <dgm:txLinClrLst/>
    <dgm:txFillClrLst/>
    <dgm:txEffectClrLst/>
  </dgm:styleLbl>
  <dgm:styleLbl name="node3">
    <dgm:fillClrLst>
      <a:schemeClr val="accent4"/>
    </dgm:fillClrLst>
    <dgm:linClrLst meth="repeat">
      <a:schemeClr val="lt1"/>
    </dgm:linClrLst>
    <dgm:effectClrLst/>
    <dgm:txLinClrLst/>
    <dgm:txFillClrLst/>
    <dgm:txEffectClrLst/>
  </dgm:styleLbl>
  <dgm:styleLbl name="node4">
    <dgm:fillClrLst>
      <a:schemeClr val="accent5"/>
    </dgm:fillClrLst>
    <dgm:linClrLst meth="repeat">
      <a:schemeClr val="lt1"/>
    </dgm:linClrLst>
    <dgm:effectClrLst/>
    <dgm:txLinClrLst/>
    <dgm:txFillClrLst/>
    <dgm:txEffectClrLst/>
  </dgm:styleLbl>
  <dgm:styleLbl name="fgImgPlace1">
    <dgm:fillClrLst>
      <a:schemeClr val="accent2">
        <a:tint val="50000"/>
      </a:schemeClr>
      <a:schemeClr val="accent3">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2"/>
      <a:schemeClr val="accent3"/>
    </dgm:fillClrLst>
    <dgm:linClrLst meth="repeat">
      <a:schemeClr val="lt1"/>
    </dgm:linClrLst>
    <dgm:effectClrLst/>
    <dgm:txLinClrLst/>
    <dgm:txFillClrLst/>
    <dgm:txEffectClrLst/>
  </dgm:styleLbl>
  <dgm:styleLbl name="fgSibTrans2D1">
    <dgm:fillClrLst>
      <a:schemeClr val="accent2"/>
      <a:schemeClr val="accent3"/>
    </dgm:fillClrLst>
    <dgm:linClrLst meth="repeat">
      <a:schemeClr val="lt1"/>
    </dgm:linClrLst>
    <dgm:effectClrLst/>
    <dgm:txLinClrLst/>
    <dgm:txFillClrLst meth="repeat">
      <a:schemeClr val="lt1"/>
    </dgm:txFillClrLst>
    <dgm:txEffectClrLst/>
  </dgm:styleLbl>
  <dgm:styleLbl name="bgSibTrans2D1">
    <dgm:fillClrLst>
      <a:schemeClr val="accent2"/>
      <a:schemeClr val="accent3"/>
    </dgm:fillClrLst>
    <dgm:linClrLst meth="repeat">
      <a:schemeClr val="lt1"/>
    </dgm:linClrLst>
    <dgm:effectClrLst/>
    <dgm:txLinClrLst/>
    <dgm:txFillClrLst meth="repeat">
      <a:schemeClr val="lt1"/>
    </dgm:txFillClrLst>
    <dgm:txEffectClrLst/>
  </dgm:styleLbl>
  <dgm:styleLbl name="sibTrans1D1">
    <dgm:fillClrLst/>
    <dgm:linClrLst>
      <a:schemeClr val="accent2"/>
      <a:schemeClr val="accent3"/>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2"/>
    </dgm:fillClrLst>
    <dgm:linClrLst meth="repeat">
      <a:schemeClr val="lt1">
        <a:shade val="80000"/>
      </a:schemeClr>
    </dgm:linClrLst>
    <dgm:effectClrLst/>
    <dgm:txLinClrLst/>
    <dgm:txFillClrLst/>
    <dgm:txEffectClrLst/>
  </dgm:styleLbl>
  <dgm:styleLbl name="asst1">
    <dgm:fillClrLst meth="repeat">
      <a:schemeClr val="accent3"/>
    </dgm:fillClrLst>
    <dgm:linClrLst meth="repeat">
      <a:schemeClr val="lt1">
        <a:shade val="80000"/>
      </a:schemeClr>
    </dgm:linClrLst>
    <dgm:effectClrLst/>
    <dgm:txLinClrLst/>
    <dgm:txFillClrLst/>
    <dgm:txEffectClrLst/>
  </dgm:styleLbl>
  <dgm:styleLbl name="asst2">
    <dgm:fillClrLst>
      <a:schemeClr val="accent4"/>
    </dgm:fillClrLst>
    <dgm:linClrLst meth="repeat">
      <a:schemeClr val="lt1"/>
    </dgm:linClrLst>
    <dgm:effectClrLst/>
    <dgm:txLinClrLst/>
    <dgm:txFillClrLst/>
    <dgm:txEffectClrLst/>
  </dgm:styleLbl>
  <dgm:styleLbl name="asst3">
    <dgm:fillClrLst>
      <a:schemeClr val="accent5"/>
    </dgm:fillClrLst>
    <dgm:linClrLst meth="repeat">
      <a:schemeClr val="lt1"/>
    </dgm:linClrLst>
    <dgm:effectClrLst/>
    <dgm:txLinClrLst/>
    <dgm:txFillClrLst/>
    <dgm:txEffectClrLst/>
  </dgm:styleLbl>
  <dgm:styleLbl name="asst4">
    <dgm:fillClrLst>
      <a:schemeClr val="accent6"/>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2"/>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3"/>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4"/>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5"/>
    </dgm:linClrLst>
    <dgm:effectClrLst/>
    <dgm:txLinClrLst/>
    <dgm:txFillClrLst meth="repeat">
      <a:schemeClr val="tx1"/>
    </dgm:txFillClrLst>
    <dgm:txEffectClrLst/>
  </dgm:styleLbl>
  <dgm:styleLbl name="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con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align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solidFgAcc1">
    <dgm:fillClrLst meth="repeat">
      <a:schemeClr val="lt1"/>
    </dgm:fillClrLst>
    <dgm:linClrLst>
      <a:schemeClr val="accent2"/>
      <a:schemeClr val="accent3"/>
    </dgm:linClrLst>
    <dgm:effectClrLst/>
    <dgm:txLinClrLst/>
    <dgm:txFillClrLst meth="repeat">
      <a:schemeClr val="dk1"/>
    </dgm:txFillClrLst>
    <dgm:txEffectClrLst/>
  </dgm:styleLbl>
  <dgm:styleLbl name="solidAlignAcc1">
    <dgm:fillClrLst meth="repeat">
      <a:schemeClr val="lt1"/>
    </dgm:fillClrLst>
    <dgm:linClrLst>
      <a:schemeClr val="accent2"/>
      <a:schemeClr val="accent3"/>
    </dgm:linClrLst>
    <dgm:effectClrLst/>
    <dgm:txLinClrLst/>
    <dgm:txFillClrLst meth="repeat">
      <a:schemeClr val="dk1"/>
    </dgm:txFillClrLst>
    <dgm:txEffectClrLst/>
  </dgm:styleLbl>
  <dgm:styleLbl name="solidBgAcc1">
    <dgm:fillClrLst meth="repeat">
      <a:schemeClr val="lt1"/>
    </dgm:fillClrLst>
    <dgm:linClrLst>
      <a:schemeClr val="accent2"/>
      <a:schemeClr val="accent3"/>
    </dgm:linClrLst>
    <dgm:effectClrLst/>
    <dgm:txLinClrLst/>
    <dgm:txFillClrLst meth="repeat">
      <a:schemeClr val="dk1"/>
    </dgm:txFillClrLst>
    <dgm:txEffectClrLst/>
  </dgm:styleLbl>
  <dgm:styleLbl name="f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align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b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3"/>
    </dgm:linClrLst>
    <dgm:effectClrLst/>
    <dgm:txLinClrLst/>
    <dgm:txFillClrLst meth="repeat">
      <a:schemeClr val="dk1"/>
    </dgm:txFillClrLst>
    <dgm:txEffectClrLst/>
  </dgm:styleLbl>
  <dgm:styleLbl name="fgAcc3">
    <dgm:fillClrLst meth="repeat">
      <a:schemeClr val="lt1">
        <a:alpha val="90000"/>
      </a:schemeClr>
    </dgm:fillClrLst>
    <dgm:linClrLst>
      <a:schemeClr val="accent4"/>
    </dgm:linClrLst>
    <dgm:effectClrLst/>
    <dgm:txLinClrLst/>
    <dgm:txFillClrLst meth="repeat">
      <a:schemeClr val="dk1"/>
    </dgm:txFillClrLst>
    <dgm:txEffectClrLst/>
  </dgm:styleLbl>
  <dgm:styleLbl name="fgAcc4">
    <dgm:fillClrLst meth="repeat">
      <a:schemeClr val="lt1">
        <a:alpha val="90000"/>
      </a:schemeClr>
    </dgm:fillClrLst>
    <dgm:linClrLst>
      <a:schemeClr val="accent5"/>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7.xml><?xml version="1.0" encoding="utf-8"?>
<dgm:colorsDef xmlns:dgm="http://schemas.openxmlformats.org/drawingml/2006/diagram" xmlns:a="http://schemas.openxmlformats.org/drawingml/2006/main" uniqueId="urn:microsoft.com/office/officeart/2005/8/colors/accent2_2">
  <dgm:title val=""/>
  <dgm:desc val=""/>
  <dgm:catLst>
    <dgm:cat type="accent2" pri="11200"/>
  </dgm:catLst>
  <dgm:styleLbl name="node0">
    <dgm:fillClrLst meth="repeat">
      <a:schemeClr val="accent2"/>
    </dgm:fillClrLst>
    <dgm:linClrLst meth="repeat">
      <a:schemeClr val="lt1"/>
    </dgm:linClrLst>
    <dgm:effectClrLst/>
    <dgm:txLinClrLst/>
    <dgm:txFillClrLst/>
    <dgm:txEffectClrLst/>
  </dgm:styleLbl>
  <dgm:styleLbl name="node1">
    <dgm:fillClrLst meth="repeat">
      <a:schemeClr val="accent2"/>
    </dgm:fillClrLst>
    <dgm:linClrLst meth="repeat">
      <a:schemeClr val="lt1"/>
    </dgm:linClrLst>
    <dgm:effectClrLst/>
    <dgm:txLinClrLst/>
    <dgm:txFillClrLst/>
    <dgm:txEffectClrLst/>
  </dgm:styleLbl>
  <dgm:styleLbl name="alignNode1">
    <dgm:fillClrLst meth="repeat">
      <a:schemeClr val="accent2"/>
    </dgm:fillClrLst>
    <dgm:linClrLst meth="repeat">
      <a:schemeClr val="accent2"/>
    </dgm:linClrLst>
    <dgm:effectClrLst/>
    <dgm:txLinClrLst/>
    <dgm:txFillClrLst/>
    <dgm:txEffectClrLst/>
  </dgm:styleLbl>
  <dgm:styleLbl name="lnNode1">
    <dgm:fillClrLst meth="repeat">
      <a:schemeClr val="accent2"/>
    </dgm:fillClrLst>
    <dgm:linClrLst meth="repeat">
      <a:schemeClr val="lt1"/>
    </dgm:linClrLst>
    <dgm:effectClrLst/>
    <dgm:txLinClrLst/>
    <dgm:txFillClrLst/>
    <dgm:txEffectClrLst/>
  </dgm:styleLbl>
  <dgm:styleLbl name="vennNode1">
    <dgm:fillClrLst meth="repeat">
      <a:schemeClr val="accent2">
        <a:alpha val="50000"/>
      </a:schemeClr>
    </dgm:fillClrLst>
    <dgm:linClrLst meth="repeat">
      <a:schemeClr val="lt1"/>
    </dgm:linClrLst>
    <dgm:effectClrLst/>
    <dgm:txLinClrLst/>
    <dgm:txFillClrLst/>
    <dgm:txEffectClrLst/>
  </dgm:styleLbl>
  <dgm:styleLbl name="node2">
    <dgm:fillClrLst meth="repeat">
      <a:schemeClr val="accent2"/>
    </dgm:fillClrLst>
    <dgm:linClrLst meth="repeat">
      <a:schemeClr val="lt1"/>
    </dgm:linClrLst>
    <dgm:effectClrLst/>
    <dgm:txLinClrLst/>
    <dgm:txFillClrLst/>
    <dgm:txEffectClrLst/>
  </dgm:styleLbl>
  <dgm:styleLbl name="node3">
    <dgm:fillClrLst meth="repeat">
      <a:schemeClr val="accent2"/>
    </dgm:fillClrLst>
    <dgm:linClrLst meth="repeat">
      <a:schemeClr val="lt1"/>
    </dgm:linClrLst>
    <dgm:effectClrLst/>
    <dgm:txLinClrLst/>
    <dgm:txFillClrLst/>
    <dgm:txEffectClrLst/>
  </dgm:styleLbl>
  <dgm:styleLbl name="node4">
    <dgm:fillClrLst meth="repeat">
      <a:schemeClr val="accent2"/>
    </dgm:fillClrLst>
    <dgm:linClrLst meth="repeat">
      <a:schemeClr val="lt1"/>
    </dgm:linClrLst>
    <dgm:effectClrLst/>
    <dgm:txLinClrLst/>
    <dgm:txFillClrLst/>
    <dgm:txEffectClrLst/>
  </dgm:styleLbl>
  <dgm:styleLbl name="fgImgPlace1">
    <dgm:fillClrLst meth="repeat">
      <a:schemeClr val="accent2">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2">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2">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tint val="60000"/>
      </a:schemeClr>
    </dgm:fillClrLst>
    <dgm:linClrLst meth="repeat">
      <a:schemeClr val="accent2">
        <a:tint val="60000"/>
      </a:schemeClr>
    </dgm:linClrLst>
    <dgm:effectClrLst/>
    <dgm:txLinClrLst/>
    <dgm:txFillClrLst/>
    <dgm:txEffectClrLst/>
  </dgm:styleLbl>
  <dgm:styleLbl name="fgSibTrans2D1">
    <dgm:fillClrLst meth="repeat">
      <a:schemeClr val="accent2">
        <a:tint val="60000"/>
      </a:schemeClr>
    </dgm:fillClrLst>
    <dgm:linClrLst meth="repeat">
      <a:schemeClr val="accent2">
        <a:tint val="60000"/>
      </a:schemeClr>
    </dgm:linClrLst>
    <dgm:effectClrLst/>
    <dgm:txLinClrLst/>
    <dgm:txFillClrLst/>
    <dgm:txEffectClrLst/>
  </dgm:styleLbl>
  <dgm:styleLbl name="bgSibTrans2D1">
    <dgm:fillClrLst meth="repeat">
      <a:schemeClr val="accent2">
        <a:tint val="60000"/>
      </a:schemeClr>
    </dgm:fillClrLst>
    <dgm:linClrLst meth="repeat">
      <a:schemeClr val="accent2">
        <a:tint val="60000"/>
      </a:schemeClr>
    </dgm:linClrLst>
    <dgm:effectClrLst/>
    <dgm:txLinClrLst/>
    <dgm:txFillClrLst/>
    <dgm:txEffectClrLst/>
  </dgm:styleLbl>
  <dgm:styleLbl name="sibTrans1D1">
    <dgm:fillClrLst meth="repeat">
      <a:schemeClr val="accent2"/>
    </dgm:fillClrLst>
    <dgm:linClrLst meth="repeat">
      <a:schemeClr val="accent2"/>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2"/>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meth="repeat">
      <a:schemeClr val="accent2"/>
    </dgm:fillClrLst>
    <dgm:linClrLst meth="repeat">
      <a:schemeClr val="lt1"/>
    </dgm:linClrLst>
    <dgm:effectClrLst/>
    <dgm:txLinClrLst/>
    <dgm:txFillClrLst/>
    <dgm:txEffectClrLst/>
  </dgm:styleLbl>
  <dgm:styleLbl name="asst3">
    <dgm:fillClrLst meth="repeat">
      <a:schemeClr val="accent2"/>
    </dgm:fillClrLst>
    <dgm:linClrLst meth="repeat">
      <a:schemeClr val="lt1"/>
    </dgm:linClrLst>
    <dgm:effectClrLst/>
    <dgm:txLinClrLst/>
    <dgm:txFillClrLst/>
    <dgm:txEffectClrLst/>
  </dgm:styleLbl>
  <dgm:styleLbl name="asst4">
    <dgm:fillClrLst meth="repeat">
      <a:schemeClr val="accent2"/>
    </dgm:fillClrLst>
    <dgm:linClrLst meth="repeat">
      <a:schemeClr val="lt1"/>
    </dgm:linClrLst>
    <dgm:effectClrLst/>
    <dgm:txLinClrLst/>
    <dgm:txFillClrLst/>
    <dgm:txEffectClrLst/>
  </dgm:styleLbl>
  <dgm:styleLbl name="parChTrans2D1">
    <dgm:fillClrLst meth="repeat">
      <a:schemeClr val="accent2">
        <a:tint val="60000"/>
      </a:schemeClr>
    </dgm:fillClrLst>
    <dgm:linClrLst meth="repeat">
      <a:schemeClr val="accent2">
        <a:tint val="60000"/>
      </a:schemeClr>
    </dgm:linClrLst>
    <dgm:effectClrLst/>
    <dgm:txLinClrLst/>
    <dgm:txFillClrLst meth="repeat">
      <a:schemeClr val="lt1"/>
    </dgm:txFillClrLst>
    <dgm:txEffectClrLst/>
  </dgm:styleLbl>
  <dgm:styleLbl name="parChTrans2D2">
    <dgm:fillClrLst meth="repeat">
      <a:schemeClr val="accent2"/>
    </dgm:fillClrLst>
    <dgm:linClrLst meth="repeat">
      <a:schemeClr val="accent2"/>
    </dgm:linClrLst>
    <dgm:effectClrLst/>
    <dgm:txLinClrLst/>
    <dgm:txFillClrLst meth="repeat">
      <a:schemeClr val="lt1"/>
    </dgm:txFillClrLst>
    <dgm:txEffectClrLst/>
  </dgm:styleLbl>
  <dgm:styleLbl name="parChTrans2D3">
    <dgm:fillClrLst meth="repeat">
      <a:schemeClr val="accent2"/>
    </dgm:fillClrLst>
    <dgm:linClrLst meth="repeat">
      <a:schemeClr val="accent2"/>
    </dgm:linClrLst>
    <dgm:effectClrLst/>
    <dgm:txLinClrLst/>
    <dgm:txFillClrLst meth="repeat">
      <a:schemeClr val="lt1"/>
    </dgm:txFillClrLst>
    <dgm:txEffectClrLst/>
  </dgm:styleLbl>
  <dgm:styleLbl name="parChTrans2D4">
    <dgm:fillClrLst meth="repeat">
      <a:schemeClr val="accent2"/>
    </dgm:fillClrLst>
    <dgm:linClrLst meth="repeat">
      <a:schemeClr val="accent2"/>
    </dgm:linClrLst>
    <dgm:effectClrLst/>
    <dgm:txLinClrLst/>
    <dgm:txFillClrLst meth="repeat">
      <a:schemeClr val="lt1"/>
    </dgm:txFillClrLst>
    <dgm:txEffectClrLst/>
  </dgm:styleLbl>
  <dgm:styleLbl name="parChTrans1D1">
    <dgm:fillClrLst meth="repeat">
      <a:schemeClr val="accent2"/>
    </dgm:fillClrLst>
    <dgm:linClrLst meth="repeat">
      <a:schemeClr val="accent2">
        <a:shade val="60000"/>
      </a:schemeClr>
    </dgm:linClrLst>
    <dgm:effectClrLst/>
    <dgm:txLinClrLst/>
    <dgm:txFillClrLst meth="repeat">
      <a:schemeClr val="tx1"/>
    </dgm:txFillClrLst>
    <dgm:txEffectClrLst/>
  </dgm:styleLbl>
  <dgm:styleLbl name="parChTrans1D2">
    <dgm:fillClrLst meth="repeat">
      <a:schemeClr val="accent2"/>
    </dgm:fillClrLst>
    <dgm:linClrLst meth="repeat">
      <a:schemeClr val="accent2">
        <a:shade val="60000"/>
      </a:schemeClr>
    </dgm:linClrLst>
    <dgm:effectClrLst/>
    <dgm:txLinClrLst/>
    <dgm:txFillClrLst meth="repeat">
      <a:schemeClr val="tx1"/>
    </dgm:txFillClrLst>
    <dgm:txEffectClrLst/>
  </dgm:styleLbl>
  <dgm:styleLbl name="parChTrans1D3">
    <dgm:fillClrLst meth="repeat">
      <a:schemeClr val="accent2"/>
    </dgm:fillClrLst>
    <dgm:linClrLst meth="repeat">
      <a:schemeClr val="accent2">
        <a:shade val="80000"/>
      </a:schemeClr>
    </dgm:linClrLst>
    <dgm:effectClrLst/>
    <dgm:txLinClrLst/>
    <dgm:txFillClrLst meth="repeat">
      <a:schemeClr val="tx1"/>
    </dgm:txFillClrLst>
    <dgm:txEffectClrLst/>
  </dgm:styleLbl>
  <dgm:styleLbl name="parChTrans1D4">
    <dgm:fillClrLst meth="repeat">
      <a:schemeClr val="accent2"/>
    </dgm:fillClrLst>
    <dgm:linClrLst meth="repeat">
      <a:schemeClr val="accent2">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solidFgAcc1">
    <dgm:fillClrLst meth="repeat">
      <a:schemeClr val="lt1"/>
    </dgm:fillClrLst>
    <dgm:linClrLst meth="repeat">
      <a:schemeClr val="accent2"/>
    </dgm:linClrLst>
    <dgm:effectClrLst/>
    <dgm:txLinClrLst/>
    <dgm:txFillClrLst meth="repeat">
      <a:schemeClr val="dk1"/>
    </dgm:txFillClrLst>
    <dgm:txEffectClrLst/>
  </dgm:styleLbl>
  <dgm:styleLbl name="solidAlignAcc1">
    <dgm:fillClrLst meth="repeat">
      <a:schemeClr val="lt1"/>
    </dgm:fillClrLst>
    <dgm:linClrLst meth="repeat">
      <a:schemeClr val="accent2"/>
    </dgm:linClrLst>
    <dgm:effectClrLst/>
    <dgm:txLinClrLst/>
    <dgm:txFillClrLst meth="repeat">
      <a:schemeClr val="dk1"/>
    </dgm:txFillClrLst>
    <dgm:txEffectClrLst/>
  </dgm:styleLbl>
  <dgm:styleLbl name="solidBgAcc1">
    <dgm:fillClrLst meth="repeat">
      <a:schemeClr val="lt1"/>
    </dgm:fillClrLst>
    <dgm:linClrLst meth="repeat">
      <a:schemeClr val="accent2"/>
    </dgm:linClrLst>
    <dgm:effectClrLst/>
    <dgm:txLinClrLst/>
    <dgm:txFillClrLst meth="repeat">
      <a:schemeClr val="dk1"/>
    </dgm:txFillClrLst>
    <dgm:txEffectClrLst/>
  </dgm:styleLbl>
  <dgm:styleLbl name="fgAccFollowNode1">
    <dgm:fillClrLst meth="repeat">
      <a:schemeClr val="accent2">
        <a:alpha val="90000"/>
        <a:tint val="40000"/>
      </a:schemeClr>
    </dgm:fillClrLst>
    <dgm:linClrLst meth="repeat">
      <a:schemeClr val="accent2">
        <a:alpha val="90000"/>
        <a:tint val="40000"/>
      </a:schemeClr>
    </dgm:linClrLst>
    <dgm:effectClrLst/>
    <dgm:txLinClrLst/>
    <dgm:txFillClrLst meth="repeat">
      <a:schemeClr val="dk1"/>
    </dgm:txFillClrLst>
    <dgm:txEffectClrLst/>
  </dgm:styleLbl>
  <dgm:styleLbl name="alignAccFollowNode1">
    <dgm:fillClrLst meth="repeat">
      <a:schemeClr val="accent2">
        <a:alpha val="90000"/>
        <a:tint val="40000"/>
      </a:schemeClr>
    </dgm:fillClrLst>
    <dgm:linClrLst meth="repeat">
      <a:schemeClr val="accent2">
        <a:alpha val="90000"/>
        <a:tint val="40000"/>
      </a:schemeClr>
    </dgm:linClrLst>
    <dgm:effectClrLst/>
    <dgm:txLinClrLst/>
    <dgm:txFillClrLst meth="repeat">
      <a:schemeClr val="dk1"/>
    </dgm:txFillClrLst>
    <dgm:txEffectClrLst/>
  </dgm:styleLbl>
  <dgm:styleLbl name="bgAccFollowNode1">
    <dgm:fillClrLst meth="repeat">
      <a:schemeClr val="accent2">
        <a:alpha val="90000"/>
        <a:tint val="40000"/>
      </a:schemeClr>
    </dgm:fillClrLst>
    <dgm:linClrLst meth="repeat">
      <a:schemeClr val="accent2">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accent2"/>
    </dgm:linClrLst>
    <dgm:effectClrLst/>
    <dgm:txLinClrLst/>
    <dgm:txFillClrLst meth="repeat">
      <a:schemeClr val="dk1"/>
    </dgm:txFillClrLst>
    <dgm:txEffectClrLst/>
  </dgm:styleLbl>
  <dgm:styleLbl name="dkBgShp">
    <dgm:fillClrLst meth="repeat">
      <a:schemeClr val="accent2">
        <a:shade val="80000"/>
      </a:schemeClr>
    </dgm:fillClrLst>
    <dgm:linClrLst meth="repeat">
      <a:schemeClr val="accent2"/>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8.xml><?xml version="1.0" encoding="utf-8"?>
<dgm:colorsDef xmlns:dgm="http://schemas.openxmlformats.org/drawingml/2006/diagram" xmlns:a="http://schemas.openxmlformats.org/drawingml/2006/main" uniqueId="urn:microsoft.com/office/officeart/2005/8/colors/colorful2">
  <dgm:title val=""/>
  <dgm:desc val=""/>
  <dgm:catLst>
    <dgm:cat type="colorful" pri="10200"/>
  </dgm:catLst>
  <dgm:styleLbl name="node0">
    <dgm:fillClrLst meth="repeat">
      <a:schemeClr val="accent1"/>
    </dgm:fillClrLst>
    <dgm:linClrLst meth="repeat">
      <a:schemeClr val="lt1"/>
    </dgm:linClrLst>
    <dgm:effectClrLst/>
    <dgm:txLinClrLst/>
    <dgm:txFillClrLst/>
    <dgm:txEffectClrLst/>
  </dgm:styleLbl>
  <dgm:styleLbl name="node1">
    <dgm:fillClrLst>
      <a:schemeClr val="accent2"/>
      <a:schemeClr val="accent3"/>
    </dgm:fillClrLst>
    <dgm:linClrLst meth="repeat">
      <a:schemeClr val="lt1"/>
    </dgm:linClrLst>
    <dgm:effectClrLst/>
    <dgm:txLinClrLst/>
    <dgm:txFillClrLst/>
    <dgm:txEffectClrLst/>
  </dgm:styleLbl>
  <dgm:styleLbl name="alignNode1">
    <dgm:fillClrLst>
      <a:schemeClr val="accent2"/>
      <a:schemeClr val="accent3"/>
    </dgm:fillClrLst>
    <dgm:linClrLst>
      <a:schemeClr val="accent2"/>
      <a:schemeClr val="accent3"/>
    </dgm:linClrLst>
    <dgm:effectClrLst/>
    <dgm:txLinClrLst/>
    <dgm:txFillClrLst/>
    <dgm:txEffectClrLst/>
  </dgm:styleLbl>
  <dgm:styleLbl name="lnNode1">
    <dgm:fillClrLst>
      <a:schemeClr val="accent2"/>
      <a:schemeClr val="accent3"/>
    </dgm:fillClrLst>
    <dgm:linClrLst meth="repeat">
      <a:schemeClr val="lt1"/>
    </dgm:linClrLst>
    <dgm:effectClrLst/>
    <dgm:txLinClrLst/>
    <dgm:txFillClrLst/>
    <dgm:txEffectClrLst/>
  </dgm:styleLbl>
  <dgm:styleLbl name="vennNode1">
    <dgm:fillClrLst>
      <a:schemeClr val="accent2">
        <a:alpha val="50000"/>
      </a:schemeClr>
      <a:schemeClr val="accent3">
        <a:alpha val="50000"/>
      </a:schemeClr>
    </dgm:fillClrLst>
    <dgm:linClrLst meth="repeat">
      <a:schemeClr val="lt1"/>
    </dgm:linClrLst>
    <dgm:effectClrLst/>
    <dgm:txLinClrLst/>
    <dgm:txFillClrLst/>
    <dgm:txEffectClrLst/>
  </dgm:styleLbl>
  <dgm:styleLbl name="node2">
    <dgm:fillClrLst>
      <a:schemeClr val="accent3"/>
    </dgm:fillClrLst>
    <dgm:linClrLst meth="repeat">
      <a:schemeClr val="lt1"/>
    </dgm:linClrLst>
    <dgm:effectClrLst/>
    <dgm:txLinClrLst/>
    <dgm:txFillClrLst/>
    <dgm:txEffectClrLst/>
  </dgm:styleLbl>
  <dgm:styleLbl name="node3">
    <dgm:fillClrLst>
      <a:schemeClr val="accent4"/>
    </dgm:fillClrLst>
    <dgm:linClrLst meth="repeat">
      <a:schemeClr val="lt1"/>
    </dgm:linClrLst>
    <dgm:effectClrLst/>
    <dgm:txLinClrLst/>
    <dgm:txFillClrLst/>
    <dgm:txEffectClrLst/>
  </dgm:styleLbl>
  <dgm:styleLbl name="node4">
    <dgm:fillClrLst>
      <a:schemeClr val="accent5"/>
    </dgm:fillClrLst>
    <dgm:linClrLst meth="repeat">
      <a:schemeClr val="lt1"/>
    </dgm:linClrLst>
    <dgm:effectClrLst/>
    <dgm:txLinClrLst/>
    <dgm:txFillClrLst/>
    <dgm:txEffectClrLst/>
  </dgm:styleLbl>
  <dgm:styleLbl name="fgImgPlace1">
    <dgm:fillClrLst>
      <a:schemeClr val="accent2">
        <a:tint val="50000"/>
      </a:schemeClr>
      <a:schemeClr val="accent3">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2"/>
      <a:schemeClr val="accent3"/>
    </dgm:fillClrLst>
    <dgm:linClrLst meth="repeat">
      <a:schemeClr val="lt1"/>
    </dgm:linClrLst>
    <dgm:effectClrLst/>
    <dgm:txLinClrLst/>
    <dgm:txFillClrLst/>
    <dgm:txEffectClrLst/>
  </dgm:styleLbl>
  <dgm:styleLbl name="fgSibTrans2D1">
    <dgm:fillClrLst>
      <a:schemeClr val="accent2"/>
      <a:schemeClr val="accent3"/>
    </dgm:fillClrLst>
    <dgm:linClrLst meth="repeat">
      <a:schemeClr val="lt1"/>
    </dgm:linClrLst>
    <dgm:effectClrLst/>
    <dgm:txLinClrLst/>
    <dgm:txFillClrLst meth="repeat">
      <a:schemeClr val="lt1"/>
    </dgm:txFillClrLst>
    <dgm:txEffectClrLst/>
  </dgm:styleLbl>
  <dgm:styleLbl name="bgSibTrans2D1">
    <dgm:fillClrLst>
      <a:schemeClr val="accent2"/>
      <a:schemeClr val="accent3"/>
    </dgm:fillClrLst>
    <dgm:linClrLst meth="repeat">
      <a:schemeClr val="lt1"/>
    </dgm:linClrLst>
    <dgm:effectClrLst/>
    <dgm:txLinClrLst/>
    <dgm:txFillClrLst meth="repeat">
      <a:schemeClr val="lt1"/>
    </dgm:txFillClrLst>
    <dgm:txEffectClrLst/>
  </dgm:styleLbl>
  <dgm:styleLbl name="sibTrans1D1">
    <dgm:fillClrLst/>
    <dgm:linClrLst>
      <a:schemeClr val="accent2"/>
      <a:schemeClr val="accent3"/>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2"/>
    </dgm:fillClrLst>
    <dgm:linClrLst meth="repeat">
      <a:schemeClr val="lt1">
        <a:shade val="80000"/>
      </a:schemeClr>
    </dgm:linClrLst>
    <dgm:effectClrLst/>
    <dgm:txLinClrLst/>
    <dgm:txFillClrLst/>
    <dgm:txEffectClrLst/>
  </dgm:styleLbl>
  <dgm:styleLbl name="asst1">
    <dgm:fillClrLst meth="repeat">
      <a:schemeClr val="accent3"/>
    </dgm:fillClrLst>
    <dgm:linClrLst meth="repeat">
      <a:schemeClr val="lt1">
        <a:shade val="80000"/>
      </a:schemeClr>
    </dgm:linClrLst>
    <dgm:effectClrLst/>
    <dgm:txLinClrLst/>
    <dgm:txFillClrLst/>
    <dgm:txEffectClrLst/>
  </dgm:styleLbl>
  <dgm:styleLbl name="asst2">
    <dgm:fillClrLst>
      <a:schemeClr val="accent4"/>
    </dgm:fillClrLst>
    <dgm:linClrLst meth="repeat">
      <a:schemeClr val="lt1"/>
    </dgm:linClrLst>
    <dgm:effectClrLst/>
    <dgm:txLinClrLst/>
    <dgm:txFillClrLst/>
    <dgm:txEffectClrLst/>
  </dgm:styleLbl>
  <dgm:styleLbl name="asst3">
    <dgm:fillClrLst>
      <a:schemeClr val="accent5"/>
    </dgm:fillClrLst>
    <dgm:linClrLst meth="repeat">
      <a:schemeClr val="lt1"/>
    </dgm:linClrLst>
    <dgm:effectClrLst/>
    <dgm:txLinClrLst/>
    <dgm:txFillClrLst/>
    <dgm:txEffectClrLst/>
  </dgm:styleLbl>
  <dgm:styleLbl name="asst4">
    <dgm:fillClrLst>
      <a:schemeClr val="accent6"/>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2"/>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3"/>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4"/>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5"/>
    </dgm:linClrLst>
    <dgm:effectClrLst/>
    <dgm:txLinClrLst/>
    <dgm:txFillClrLst meth="repeat">
      <a:schemeClr val="tx1"/>
    </dgm:txFillClrLst>
    <dgm:txEffectClrLst/>
  </dgm:styleLbl>
  <dgm:styleLbl name="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con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align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solidFgAcc1">
    <dgm:fillClrLst meth="repeat">
      <a:schemeClr val="lt1"/>
    </dgm:fillClrLst>
    <dgm:linClrLst>
      <a:schemeClr val="accent2"/>
      <a:schemeClr val="accent3"/>
    </dgm:linClrLst>
    <dgm:effectClrLst/>
    <dgm:txLinClrLst/>
    <dgm:txFillClrLst meth="repeat">
      <a:schemeClr val="dk1"/>
    </dgm:txFillClrLst>
    <dgm:txEffectClrLst/>
  </dgm:styleLbl>
  <dgm:styleLbl name="solidAlignAcc1">
    <dgm:fillClrLst meth="repeat">
      <a:schemeClr val="lt1"/>
    </dgm:fillClrLst>
    <dgm:linClrLst>
      <a:schemeClr val="accent2"/>
      <a:schemeClr val="accent3"/>
    </dgm:linClrLst>
    <dgm:effectClrLst/>
    <dgm:txLinClrLst/>
    <dgm:txFillClrLst meth="repeat">
      <a:schemeClr val="dk1"/>
    </dgm:txFillClrLst>
    <dgm:txEffectClrLst/>
  </dgm:styleLbl>
  <dgm:styleLbl name="solidBgAcc1">
    <dgm:fillClrLst meth="repeat">
      <a:schemeClr val="lt1"/>
    </dgm:fillClrLst>
    <dgm:linClrLst>
      <a:schemeClr val="accent2"/>
      <a:schemeClr val="accent3"/>
    </dgm:linClrLst>
    <dgm:effectClrLst/>
    <dgm:txLinClrLst/>
    <dgm:txFillClrLst meth="repeat">
      <a:schemeClr val="dk1"/>
    </dgm:txFillClrLst>
    <dgm:txEffectClrLst/>
  </dgm:styleLbl>
  <dgm:styleLbl name="f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align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b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3"/>
    </dgm:linClrLst>
    <dgm:effectClrLst/>
    <dgm:txLinClrLst/>
    <dgm:txFillClrLst meth="repeat">
      <a:schemeClr val="dk1"/>
    </dgm:txFillClrLst>
    <dgm:txEffectClrLst/>
  </dgm:styleLbl>
  <dgm:styleLbl name="fgAcc3">
    <dgm:fillClrLst meth="repeat">
      <a:schemeClr val="lt1">
        <a:alpha val="90000"/>
      </a:schemeClr>
    </dgm:fillClrLst>
    <dgm:linClrLst>
      <a:schemeClr val="accent4"/>
    </dgm:linClrLst>
    <dgm:effectClrLst/>
    <dgm:txLinClrLst/>
    <dgm:txFillClrLst meth="repeat">
      <a:schemeClr val="dk1"/>
    </dgm:txFillClrLst>
    <dgm:txEffectClrLst/>
  </dgm:styleLbl>
  <dgm:styleLbl name="fgAcc4">
    <dgm:fillClrLst meth="repeat">
      <a:schemeClr val="lt1">
        <a:alpha val="90000"/>
      </a:schemeClr>
    </dgm:fillClrLst>
    <dgm:linClrLst>
      <a:schemeClr val="accent5"/>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9.xml><?xml version="1.0" encoding="utf-8"?>
<dgm:colorsDef xmlns:dgm="http://schemas.openxmlformats.org/drawingml/2006/diagram" xmlns:a="http://schemas.openxmlformats.org/drawingml/2006/main" uniqueId="urn:microsoft.com/office/officeart/2005/8/colors/colorful2">
  <dgm:title val=""/>
  <dgm:desc val=""/>
  <dgm:catLst>
    <dgm:cat type="colorful" pri="10200"/>
  </dgm:catLst>
  <dgm:styleLbl name="node0">
    <dgm:fillClrLst meth="repeat">
      <a:schemeClr val="accent1"/>
    </dgm:fillClrLst>
    <dgm:linClrLst meth="repeat">
      <a:schemeClr val="lt1"/>
    </dgm:linClrLst>
    <dgm:effectClrLst/>
    <dgm:txLinClrLst/>
    <dgm:txFillClrLst/>
    <dgm:txEffectClrLst/>
  </dgm:styleLbl>
  <dgm:styleLbl name="node1">
    <dgm:fillClrLst>
      <a:schemeClr val="accent2"/>
      <a:schemeClr val="accent3"/>
    </dgm:fillClrLst>
    <dgm:linClrLst meth="repeat">
      <a:schemeClr val="lt1"/>
    </dgm:linClrLst>
    <dgm:effectClrLst/>
    <dgm:txLinClrLst/>
    <dgm:txFillClrLst/>
    <dgm:txEffectClrLst/>
  </dgm:styleLbl>
  <dgm:styleLbl name="alignNode1">
    <dgm:fillClrLst>
      <a:schemeClr val="accent2"/>
      <a:schemeClr val="accent3"/>
    </dgm:fillClrLst>
    <dgm:linClrLst>
      <a:schemeClr val="accent2"/>
      <a:schemeClr val="accent3"/>
    </dgm:linClrLst>
    <dgm:effectClrLst/>
    <dgm:txLinClrLst/>
    <dgm:txFillClrLst/>
    <dgm:txEffectClrLst/>
  </dgm:styleLbl>
  <dgm:styleLbl name="lnNode1">
    <dgm:fillClrLst>
      <a:schemeClr val="accent2"/>
      <a:schemeClr val="accent3"/>
    </dgm:fillClrLst>
    <dgm:linClrLst meth="repeat">
      <a:schemeClr val="lt1"/>
    </dgm:linClrLst>
    <dgm:effectClrLst/>
    <dgm:txLinClrLst/>
    <dgm:txFillClrLst/>
    <dgm:txEffectClrLst/>
  </dgm:styleLbl>
  <dgm:styleLbl name="vennNode1">
    <dgm:fillClrLst>
      <a:schemeClr val="accent2">
        <a:alpha val="50000"/>
      </a:schemeClr>
      <a:schemeClr val="accent3">
        <a:alpha val="50000"/>
      </a:schemeClr>
    </dgm:fillClrLst>
    <dgm:linClrLst meth="repeat">
      <a:schemeClr val="lt1"/>
    </dgm:linClrLst>
    <dgm:effectClrLst/>
    <dgm:txLinClrLst/>
    <dgm:txFillClrLst/>
    <dgm:txEffectClrLst/>
  </dgm:styleLbl>
  <dgm:styleLbl name="node2">
    <dgm:fillClrLst>
      <a:schemeClr val="accent3"/>
    </dgm:fillClrLst>
    <dgm:linClrLst meth="repeat">
      <a:schemeClr val="lt1"/>
    </dgm:linClrLst>
    <dgm:effectClrLst/>
    <dgm:txLinClrLst/>
    <dgm:txFillClrLst/>
    <dgm:txEffectClrLst/>
  </dgm:styleLbl>
  <dgm:styleLbl name="node3">
    <dgm:fillClrLst>
      <a:schemeClr val="accent4"/>
    </dgm:fillClrLst>
    <dgm:linClrLst meth="repeat">
      <a:schemeClr val="lt1"/>
    </dgm:linClrLst>
    <dgm:effectClrLst/>
    <dgm:txLinClrLst/>
    <dgm:txFillClrLst/>
    <dgm:txEffectClrLst/>
  </dgm:styleLbl>
  <dgm:styleLbl name="node4">
    <dgm:fillClrLst>
      <a:schemeClr val="accent5"/>
    </dgm:fillClrLst>
    <dgm:linClrLst meth="repeat">
      <a:schemeClr val="lt1"/>
    </dgm:linClrLst>
    <dgm:effectClrLst/>
    <dgm:txLinClrLst/>
    <dgm:txFillClrLst/>
    <dgm:txEffectClrLst/>
  </dgm:styleLbl>
  <dgm:styleLbl name="fgImgPlace1">
    <dgm:fillClrLst>
      <a:schemeClr val="accent2">
        <a:tint val="50000"/>
      </a:schemeClr>
      <a:schemeClr val="accent3">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2"/>
      <a:schemeClr val="accent3"/>
    </dgm:fillClrLst>
    <dgm:linClrLst meth="repeat">
      <a:schemeClr val="lt1"/>
    </dgm:linClrLst>
    <dgm:effectClrLst/>
    <dgm:txLinClrLst/>
    <dgm:txFillClrLst/>
    <dgm:txEffectClrLst/>
  </dgm:styleLbl>
  <dgm:styleLbl name="fgSibTrans2D1">
    <dgm:fillClrLst>
      <a:schemeClr val="accent2"/>
      <a:schemeClr val="accent3"/>
    </dgm:fillClrLst>
    <dgm:linClrLst meth="repeat">
      <a:schemeClr val="lt1"/>
    </dgm:linClrLst>
    <dgm:effectClrLst/>
    <dgm:txLinClrLst/>
    <dgm:txFillClrLst meth="repeat">
      <a:schemeClr val="lt1"/>
    </dgm:txFillClrLst>
    <dgm:txEffectClrLst/>
  </dgm:styleLbl>
  <dgm:styleLbl name="bgSibTrans2D1">
    <dgm:fillClrLst>
      <a:schemeClr val="accent2"/>
      <a:schemeClr val="accent3"/>
    </dgm:fillClrLst>
    <dgm:linClrLst meth="repeat">
      <a:schemeClr val="lt1"/>
    </dgm:linClrLst>
    <dgm:effectClrLst/>
    <dgm:txLinClrLst/>
    <dgm:txFillClrLst meth="repeat">
      <a:schemeClr val="lt1"/>
    </dgm:txFillClrLst>
    <dgm:txEffectClrLst/>
  </dgm:styleLbl>
  <dgm:styleLbl name="sibTrans1D1">
    <dgm:fillClrLst/>
    <dgm:linClrLst>
      <a:schemeClr val="accent2"/>
      <a:schemeClr val="accent3"/>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2"/>
    </dgm:fillClrLst>
    <dgm:linClrLst meth="repeat">
      <a:schemeClr val="lt1">
        <a:shade val="80000"/>
      </a:schemeClr>
    </dgm:linClrLst>
    <dgm:effectClrLst/>
    <dgm:txLinClrLst/>
    <dgm:txFillClrLst/>
    <dgm:txEffectClrLst/>
  </dgm:styleLbl>
  <dgm:styleLbl name="asst1">
    <dgm:fillClrLst meth="repeat">
      <a:schemeClr val="accent3"/>
    </dgm:fillClrLst>
    <dgm:linClrLst meth="repeat">
      <a:schemeClr val="lt1">
        <a:shade val="80000"/>
      </a:schemeClr>
    </dgm:linClrLst>
    <dgm:effectClrLst/>
    <dgm:txLinClrLst/>
    <dgm:txFillClrLst/>
    <dgm:txEffectClrLst/>
  </dgm:styleLbl>
  <dgm:styleLbl name="asst2">
    <dgm:fillClrLst>
      <a:schemeClr val="accent4"/>
    </dgm:fillClrLst>
    <dgm:linClrLst meth="repeat">
      <a:schemeClr val="lt1"/>
    </dgm:linClrLst>
    <dgm:effectClrLst/>
    <dgm:txLinClrLst/>
    <dgm:txFillClrLst/>
    <dgm:txEffectClrLst/>
  </dgm:styleLbl>
  <dgm:styleLbl name="asst3">
    <dgm:fillClrLst>
      <a:schemeClr val="accent5"/>
    </dgm:fillClrLst>
    <dgm:linClrLst meth="repeat">
      <a:schemeClr val="lt1"/>
    </dgm:linClrLst>
    <dgm:effectClrLst/>
    <dgm:txLinClrLst/>
    <dgm:txFillClrLst/>
    <dgm:txEffectClrLst/>
  </dgm:styleLbl>
  <dgm:styleLbl name="asst4">
    <dgm:fillClrLst>
      <a:schemeClr val="accent6"/>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2"/>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3"/>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4"/>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5"/>
    </dgm:linClrLst>
    <dgm:effectClrLst/>
    <dgm:txLinClrLst/>
    <dgm:txFillClrLst meth="repeat">
      <a:schemeClr val="tx1"/>
    </dgm:txFillClrLst>
    <dgm:txEffectClrLst/>
  </dgm:styleLbl>
  <dgm:styleLbl name="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con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align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solidFgAcc1">
    <dgm:fillClrLst meth="repeat">
      <a:schemeClr val="lt1"/>
    </dgm:fillClrLst>
    <dgm:linClrLst>
      <a:schemeClr val="accent2"/>
      <a:schemeClr val="accent3"/>
    </dgm:linClrLst>
    <dgm:effectClrLst/>
    <dgm:txLinClrLst/>
    <dgm:txFillClrLst meth="repeat">
      <a:schemeClr val="dk1"/>
    </dgm:txFillClrLst>
    <dgm:txEffectClrLst/>
  </dgm:styleLbl>
  <dgm:styleLbl name="solidAlignAcc1">
    <dgm:fillClrLst meth="repeat">
      <a:schemeClr val="lt1"/>
    </dgm:fillClrLst>
    <dgm:linClrLst>
      <a:schemeClr val="accent2"/>
      <a:schemeClr val="accent3"/>
    </dgm:linClrLst>
    <dgm:effectClrLst/>
    <dgm:txLinClrLst/>
    <dgm:txFillClrLst meth="repeat">
      <a:schemeClr val="dk1"/>
    </dgm:txFillClrLst>
    <dgm:txEffectClrLst/>
  </dgm:styleLbl>
  <dgm:styleLbl name="solidBgAcc1">
    <dgm:fillClrLst meth="repeat">
      <a:schemeClr val="lt1"/>
    </dgm:fillClrLst>
    <dgm:linClrLst>
      <a:schemeClr val="accent2"/>
      <a:schemeClr val="accent3"/>
    </dgm:linClrLst>
    <dgm:effectClrLst/>
    <dgm:txLinClrLst/>
    <dgm:txFillClrLst meth="repeat">
      <a:schemeClr val="dk1"/>
    </dgm:txFillClrLst>
    <dgm:txEffectClrLst/>
  </dgm:styleLbl>
  <dgm:styleLbl name="f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align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b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3"/>
    </dgm:linClrLst>
    <dgm:effectClrLst/>
    <dgm:txLinClrLst/>
    <dgm:txFillClrLst meth="repeat">
      <a:schemeClr val="dk1"/>
    </dgm:txFillClrLst>
    <dgm:txEffectClrLst/>
  </dgm:styleLbl>
  <dgm:styleLbl name="fgAcc3">
    <dgm:fillClrLst meth="repeat">
      <a:schemeClr val="lt1">
        <a:alpha val="90000"/>
      </a:schemeClr>
    </dgm:fillClrLst>
    <dgm:linClrLst>
      <a:schemeClr val="accent4"/>
    </dgm:linClrLst>
    <dgm:effectClrLst/>
    <dgm:txLinClrLst/>
    <dgm:txFillClrLst meth="repeat">
      <a:schemeClr val="dk1"/>
    </dgm:txFillClrLst>
    <dgm:txEffectClrLst/>
  </dgm:styleLbl>
  <dgm:styleLbl name="fgAcc4">
    <dgm:fillClrLst meth="repeat">
      <a:schemeClr val="lt1">
        <a:alpha val="90000"/>
      </a:schemeClr>
    </dgm:fillClrLst>
    <dgm:linClrLst>
      <a:schemeClr val="accent5"/>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9FADFA4D-C292-421D-A8A2-D54223062CE0}" type="doc">
      <dgm:prSet loTypeId="urn:microsoft.com/office/officeart/2005/8/layout/hierarchy1" loCatId="hierarchy" qsTypeId="urn:microsoft.com/office/officeart/2005/8/quickstyle/simple1" qsCatId="simple" csTypeId="urn:microsoft.com/office/officeart/2005/8/colors/accent1_2" csCatId="accent1"/>
      <dgm:spPr/>
      <dgm:t>
        <a:bodyPr/>
        <a:lstStyle/>
        <a:p>
          <a:endParaRPr lang="en-US"/>
        </a:p>
      </dgm:t>
    </dgm:pt>
    <dgm:pt modelId="{7B16BC5F-BAE5-4119-8CC5-B3938F718359}">
      <dgm:prSet/>
      <dgm:spPr/>
      <dgm:t>
        <a:bodyPr/>
        <a:lstStyle/>
        <a:p>
          <a:r>
            <a:rPr lang="en-US" dirty="0" err="1">
              <a:latin typeface="VNI-Souvir" pitchFamily="2" charset="0"/>
            </a:rPr>
            <a:t>A.Lyù</a:t>
          </a:r>
          <a:r>
            <a:rPr lang="en-US" dirty="0">
              <a:latin typeface="VNI-Souvir" pitchFamily="2" charset="0"/>
            </a:rPr>
            <a:t> </a:t>
          </a:r>
          <a:r>
            <a:rPr lang="en-US" dirty="0" err="1">
              <a:latin typeface="VNI-Souvir" pitchFamily="2" charset="0"/>
            </a:rPr>
            <a:t>thuyeát</a:t>
          </a:r>
          <a:r>
            <a:rPr lang="en-US" dirty="0">
              <a:latin typeface="VNI-Souvir" pitchFamily="2" charset="0"/>
            </a:rPr>
            <a:t> </a:t>
          </a:r>
          <a:r>
            <a:rPr lang="en-US" dirty="0" err="1">
              <a:latin typeface="VNI-Souvir" pitchFamily="2" charset="0"/>
            </a:rPr>
            <a:t>veà</a:t>
          </a:r>
          <a:r>
            <a:rPr lang="en-US" dirty="0">
              <a:latin typeface="VNI-Souvir" pitchFamily="2" charset="0"/>
            </a:rPr>
            <a:t> </a:t>
          </a:r>
          <a:r>
            <a:rPr lang="en-US" dirty="0" err="1">
              <a:latin typeface="VNI-Souvir" pitchFamily="2" charset="0"/>
            </a:rPr>
            <a:t>saûn</a:t>
          </a:r>
          <a:r>
            <a:rPr lang="en-US" dirty="0">
              <a:latin typeface="VNI-Souvir" pitchFamily="2" charset="0"/>
            </a:rPr>
            <a:t> </a:t>
          </a:r>
          <a:r>
            <a:rPr lang="en-US" dirty="0" err="1">
              <a:latin typeface="VNI-Souvir" pitchFamily="2" charset="0"/>
            </a:rPr>
            <a:t>xuaát</a:t>
          </a:r>
          <a:endParaRPr lang="en-US" dirty="0">
            <a:latin typeface="VNI-Souvir" pitchFamily="2" charset="0"/>
          </a:endParaRPr>
        </a:p>
      </dgm:t>
    </dgm:pt>
    <dgm:pt modelId="{A5F587C7-BC65-4E3F-9C8C-690918A2FF42}" type="parTrans" cxnId="{11A996A8-E0C0-4DE4-B768-870FBFADBFEC}">
      <dgm:prSet/>
      <dgm:spPr/>
      <dgm:t>
        <a:bodyPr/>
        <a:lstStyle/>
        <a:p>
          <a:endParaRPr lang="en-US"/>
        </a:p>
      </dgm:t>
    </dgm:pt>
    <dgm:pt modelId="{A5C13973-C165-450E-841E-996C47F67456}" type="sibTrans" cxnId="{11A996A8-E0C0-4DE4-B768-870FBFADBFEC}">
      <dgm:prSet/>
      <dgm:spPr/>
      <dgm:t>
        <a:bodyPr/>
        <a:lstStyle/>
        <a:p>
          <a:endParaRPr lang="en-US"/>
        </a:p>
      </dgm:t>
    </dgm:pt>
    <dgm:pt modelId="{3DBF38DA-C8F7-439D-9650-1579D4BAD42A}">
      <dgm:prSet/>
      <dgm:spPr/>
      <dgm:t>
        <a:bodyPr/>
        <a:lstStyle/>
        <a:p>
          <a:r>
            <a:rPr lang="en-US">
              <a:latin typeface="VNI-Souvir" pitchFamily="2" charset="0"/>
            </a:rPr>
            <a:t>I.Moät soá khaùi nieäm</a:t>
          </a:r>
        </a:p>
      </dgm:t>
    </dgm:pt>
    <dgm:pt modelId="{00B189D9-C7B4-464B-BD0B-B8C80594B626}" type="parTrans" cxnId="{CD9E0CF8-483C-4253-A6D0-8D777090372C}">
      <dgm:prSet/>
      <dgm:spPr/>
      <dgm:t>
        <a:bodyPr/>
        <a:lstStyle/>
        <a:p>
          <a:endParaRPr lang="en-US"/>
        </a:p>
      </dgm:t>
    </dgm:pt>
    <dgm:pt modelId="{57A394F5-47C8-4656-809A-37803F0DE114}" type="sibTrans" cxnId="{CD9E0CF8-483C-4253-A6D0-8D777090372C}">
      <dgm:prSet/>
      <dgm:spPr/>
      <dgm:t>
        <a:bodyPr/>
        <a:lstStyle/>
        <a:p>
          <a:endParaRPr lang="en-US"/>
        </a:p>
      </dgm:t>
    </dgm:pt>
    <dgm:pt modelId="{641E1BD0-D300-4F35-A98B-706E7D899589}">
      <dgm:prSet/>
      <dgm:spPr/>
      <dgm:t>
        <a:bodyPr/>
        <a:lstStyle/>
        <a:p>
          <a:r>
            <a:rPr lang="en-US">
              <a:latin typeface="VNI-Souvir" pitchFamily="2" charset="0"/>
            </a:rPr>
            <a:t>II.Nguyeân taéc saûn xuaát</a:t>
          </a:r>
        </a:p>
      </dgm:t>
    </dgm:pt>
    <dgm:pt modelId="{62363DD3-43AB-4C2A-8027-EE42D44655C1}" type="parTrans" cxnId="{C2111BF4-5591-4A2F-90C4-58107610DF5C}">
      <dgm:prSet/>
      <dgm:spPr/>
      <dgm:t>
        <a:bodyPr/>
        <a:lstStyle/>
        <a:p>
          <a:endParaRPr lang="en-US"/>
        </a:p>
      </dgm:t>
    </dgm:pt>
    <dgm:pt modelId="{308088EA-E836-436B-BAB6-BC2A4E1C5A52}" type="sibTrans" cxnId="{C2111BF4-5591-4A2F-90C4-58107610DF5C}">
      <dgm:prSet/>
      <dgm:spPr/>
      <dgm:t>
        <a:bodyPr/>
        <a:lstStyle/>
        <a:p>
          <a:endParaRPr lang="en-US"/>
        </a:p>
      </dgm:t>
    </dgm:pt>
    <dgm:pt modelId="{3F4F0991-E399-4962-AB5F-DA7EA7F02320}">
      <dgm:prSet/>
      <dgm:spPr/>
      <dgm:t>
        <a:bodyPr/>
        <a:lstStyle/>
        <a:p>
          <a:r>
            <a:rPr lang="en-US">
              <a:latin typeface="VNI-Souvir" pitchFamily="2" charset="0"/>
            </a:rPr>
            <a:t>B.Lyù thuyeát veà chi phí saûn xuaát</a:t>
          </a:r>
        </a:p>
      </dgm:t>
    </dgm:pt>
    <dgm:pt modelId="{AED0A30B-8478-46D6-A21D-4E5560E59310}" type="parTrans" cxnId="{1EEB1084-4E39-4F8F-B1F4-46C68482F711}">
      <dgm:prSet/>
      <dgm:spPr/>
      <dgm:t>
        <a:bodyPr/>
        <a:lstStyle/>
        <a:p>
          <a:endParaRPr lang="en-US"/>
        </a:p>
      </dgm:t>
    </dgm:pt>
    <dgm:pt modelId="{D3F37D7A-D983-4A86-A03C-58612BEDB67D}" type="sibTrans" cxnId="{1EEB1084-4E39-4F8F-B1F4-46C68482F711}">
      <dgm:prSet/>
      <dgm:spPr/>
      <dgm:t>
        <a:bodyPr/>
        <a:lstStyle/>
        <a:p>
          <a:endParaRPr lang="en-US"/>
        </a:p>
      </dgm:t>
    </dgm:pt>
    <dgm:pt modelId="{878ED6C1-AC1E-4BAE-BDE1-2B61A1569903}">
      <dgm:prSet/>
      <dgm:spPr/>
      <dgm:t>
        <a:bodyPr/>
        <a:lstStyle/>
        <a:p>
          <a:r>
            <a:rPr lang="en-US">
              <a:latin typeface="VNI-Souvir" pitchFamily="2" charset="0"/>
            </a:rPr>
            <a:t>I.Moät soá khaùi nieäm</a:t>
          </a:r>
        </a:p>
      </dgm:t>
    </dgm:pt>
    <dgm:pt modelId="{9156E510-4504-454F-83E3-884C5187DAB4}" type="parTrans" cxnId="{44827769-2CEF-4A08-81A1-2512E0327F7D}">
      <dgm:prSet/>
      <dgm:spPr/>
      <dgm:t>
        <a:bodyPr/>
        <a:lstStyle/>
        <a:p>
          <a:endParaRPr lang="en-US"/>
        </a:p>
      </dgm:t>
    </dgm:pt>
    <dgm:pt modelId="{A474E1D4-64EF-4386-84F4-F7306509C7AC}" type="sibTrans" cxnId="{44827769-2CEF-4A08-81A1-2512E0327F7D}">
      <dgm:prSet/>
      <dgm:spPr/>
      <dgm:t>
        <a:bodyPr/>
        <a:lstStyle/>
        <a:p>
          <a:endParaRPr lang="en-US"/>
        </a:p>
      </dgm:t>
    </dgm:pt>
    <dgm:pt modelId="{807B5141-9C7B-4EE8-A7CF-CED7F0F840CC}">
      <dgm:prSet/>
      <dgm:spPr/>
      <dgm:t>
        <a:bodyPr/>
        <a:lstStyle/>
        <a:p>
          <a:r>
            <a:rPr lang="en-US">
              <a:latin typeface="VNI-Souvir" pitchFamily="2" charset="0"/>
            </a:rPr>
            <a:t>II.Phaân tích chi phí SX trong ngaén haïn</a:t>
          </a:r>
        </a:p>
      </dgm:t>
    </dgm:pt>
    <dgm:pt modelId="{7B42196F-7FF4-47C2-B311-FF46A104783E}" type="parTrans" cxnId="{64784449-191D-41FB-81EA-192114C6FDB3}">
      <dgm:prSet/>
      <dgm:spPr/>
      <dgm:t>
        <a:bodyPr/>
        <a:lstStyle/>
        <a:p>
          <a:endParaRPr lang="en-US"/>
        </a:p>
      </dgm:t>
    </dgm:pt>
    <dgm:pt modelId="{BD2C13DD-3A0C-4734-8675-903CD13E2074}" type="sibTrans" cxnId="{64784449-191D-41FB-81EA-192114C6FDB3}">
      <dgm:prSet/>
      <dgm:spPr/>
      <dgm:t>
        <a:bodyPr/>
        <a:lstStyle/>
        <a:p>
          <a:endParaRPr lang="en-US"/>
        </a:p>
      </dgm:t>
    </dgm:pt>
    <dgm:pt modelId="{ECEA88B8-BAEB-4AC5-84E3-EFABC2CA3CFB}">
      <dgm:prSet/>
      <dgm:spPr/>
      <dgm:t>
        <a:bodyPr/>
        <a:lstStyle/>
        <a:p>
          <a:r>
            <a:rPr lang="en-US">
              <a:latin typeface="VNI-Souvir" pitchFamily="2" charset="0"/>
            </a:rPr>
            <a:t>III.Phaân tích chi phí SX trong daøi haïn</a:t>
          </a:r>
        </a:p>
      </dgm:t>
    </dgm:pt>
    <dgm:pt modelId="{4CF1EBB0-C81F-4952-BB82-47A809CE7A86}" type="parTrans" cxnId="{146637D0-DB52-4195-A758-4759EB0FEFB4}">
      <dgm:prSet/>
      <dgm:spPr/>
      <dgm:t>
        <a:bodyPr/>
        <a:lstStyle/>
        <a:p>
          <a:endParaRPr lang="en-US"/>
        </a:p>
      </dgm:t>
    </dgm:pt>
    <dgm:pt modelId="{DDB9631A-779D-4FA6-91C7-3FB564847F06}" type="sibTrans" cxnId="{146637D0-DB52-4195-A758-4759EB0FEFB4}">
      <dgm:prSet/>
      <dgm:spPr/>
      <dgm:t>
        <a:bodyPr/>
        <a:lstStyle/>
        <a:p>
          <a:endParaRPr lang="en-US"/>
        </a:p>
      </dgm:t>
    </dgm:pt>
    <dgm:pt modelId="{639874A2-EADE-44CA-9CD7-7F7022E2AA16}" type="pres">
      <dgm:prSet presAssocID="{9FADFA4D-C292-421D-A8A2-D54223062CE0}" presName="hierChild1" presStyleCnt="0">
        <dgm:presLayoutVars>
          <dgm:chPref val="1"/>
          <dgm:dir/>
          <dgm:animOne val="branch"/>
          <dgm:animLvl val="lvl"/>
          <dgm:resizeHandles/>
        </dgm:presLayoutVars>
      </dgm:prSet>
      <dgm:spPr/>
    </dgm:pt>
    <dgm:pt modelId="{DAEB4678-01B4-4328-966E-720614D8A3BE}" type="pres">
      <dgm:prSet presAssocID="{7B16BC5F-BAE5-4119-8CC5-B3938F718359}" presName="hierRoot1" presStyleCnt="0"/>
      <dgm:spPr/>
    </dgm:pt>
    <dgm:pt modelId="{48D4F4FE-C294-4E4F-BD57-89B37428DA63}" type="pres">
      <dgm:prSet presAssocID="{7B16BC5F-BAE5-4119-8CC5-B3938F718359}" presName="composite" presStyleCnt="0"/>
      <dgm:spPr/>
    </dgm:pt>
    <dgm:pt modelId="{1D9F8F42-B76C-44CC-9CA9-5B9E703E8D99}" type="pres">
      <dgm:prSet presAssocID="{7B16BC5F-BAE5-4119-8CC5-B3938F718359}" presName="background" presStyleLbl="node0" presStyleIdx="0" presStyleCnt="2"/>
      <dgm:spPr/>
    </dgm:pt>
    <dgm:pt modelId="{DA5D429A-6CA8-4427-91FC-5C4ACEA6F0FF}" type="pres">
      <dgm:prSet presAssocID="{7B16BC5F-BAE5-4119-8CC5-B3938F718359}" presName="text" presStyleLbl="fgAcc0" presStyleIdx="0" presStyleCnt="2">
        <dgm:presLayoutVars>
          <dgm:chPref val="3"/>
        </dgm:presLayoutVars>
      </dgm:prSet>
      <dgm:spPr/>
    </dgm:pt>
    <dgm:pt modelId="{09A899D5-B1A2-4EC2-9379-86E2C621A0A5}" type="pres">
      <dgm:prSet presAssocID="{7B16BC5F-BAE5-4119-8CC5-B3938F718359}" presName="hierChild2" presStyleCnt="0"/>
      <dgm:spPr/>
    </dgm:pt>
    <dgm:pt modelId="{3A69EF8D-815E-4840-A9B6-5722FEA94F9E}" type="pres">
      <dgm:prSet presAssocID="{00B189D9-C7B4-464B-BD0B-B8C80594B626}" presName="Name10" presStyleLbl="parChTrans1D2" presStyleIdx="0" presStyleCnt="5"/>
      <dgm:spPr/>
    </dgm:pt>
    <dgm:pt modelId="{48589C35-7630-4CC4-8C0E-3F978C66C8D5}" type="pres">
      <dgm:prSet presAssocID="{3DBF38DA-C8F7-439D-9650-1579D4BAD42A}" presName="hierRoot2" presStyleCnt="0"/>
      <dgm:spPr/>
    </dgm:pt>
    <dgm:pt modelId="{F569F14E-C2CB-41C8-89A4-A9481C42B3C9}" type="pres">
      <dgm:prSet presAssocID="{3DBF38DA-C8F7-439D-9650-1579D4BAD42A}" presName="composite2" presStyleCnt="0"/>
      <dgm:spPr/>
    </dgm:pt>
    <dgm:pt modelId="{36171806-FD25-4538-8F68-7A58D27D9326}" type="pres">
      <dgm:prSet presAssocID="{3DBF38DA-C8F7-439D-9650-1579D4BAD42A}" presName="background2" presStyleLbl="node2" presStyleIdx="0" presStyleCnt="5"/>
      <dgm:spPr/>
    </dgm:pt>
    <dgm:pt modelId="{49CF019F-05C6-4B46-A955-2EDBA928FC17}" type="pres">
      <dgm:prSet presAssocID="{3DBF38DA-C8F7-439D-9650-1579D4BAD42A}" presName="text2" presStyleLbl="fgAcc2" presStyleIdx="0" presStyleCnt="5">
        <dgm:presLayoutVars>
          <dgm:chPref val="3"/>
        </dgm:presLayoutVars>
      </dgm:prSet>
      <dgm:spPr/>
    </dgm:pt>
    <dgm:pt modelId="{271DDC24-F69E-48E9-860E-B15F5CDA42D8}" type="pres">
      <dgm:prSet presAssocID="{3DBF38DA-C8F7-439D-9650-1579D4BAD42A}" presName="hierChild3" presStyleCnt="0"/>
      <dgm:spPr/>
    </dgm:pt>
    <dgm:pt modelId="{162D016E-F4D6-4D0A-B94D-53E14B8B3D74}" type="pres">
      <dgm:prSet presAssocID="{62363DD3-43AB-4C2A-8027-EE42D44655C1}" presName="Name10" presStyleLbl="parChTrans1D2" presStyleIdx="1" presStyleCnt="5"/>
      <dgm:spPr/>
    </dgm:pt>
    <dgm:pt modelId="{80CF75DA-9EC5-42A3-8163-C7577E75667F}" type="pres">
      <dgm:prSet presAssocID="{641E1BD0-D300-4F35-A98B-706E7D899589}" presName="hierRoot2" presStyleCnt="0"/>
      <dgm:spPr/>
    </dgm:pt>
    <dgm:pt modelId="{8484C43C-4D77-4E12-B668-1BA66D402750}" type="pres">
      <dgm:prSet presAssocID="{641E1BD0-D300-4F35-A98B-706E7D899589}" presName="composite2" presStyleCnt="0"/>
      <dgm:spPr/>
    </dgm:pt>
    <dgm:pt modelId="{C6BB49ED-3973-4689-8D80-CC0D42DB15D0}" type="pres">
      <dgm:prSet presAssocID="{641E1BD0-D300-4F35-A98B-706E7D899589}" presName="background2" presStyleLbl="node2" presStyleIdx="1" presStyleCnt="5"/>
      <dgm:spPr/>
    </dgm:pt>
    <dgm:pt modelId="{45F67562-F0E2-4EF1-87B0-234C9C3B7B97}" type="pres">
      <dgm:prSet presAssocID="{641E1BD0-D300-4F35-A98B-706E7D899589}" presName="text2" presStyleLbl="fgAcc2" presStyleIdx="1" presStyleCnt="5">
        <dgm:presLayoutVars>
          <dgm:chPref val="3"/>
        </dgm:presLayoutVars>
      </dgm:prSet>
      <dgm:spPr/>
    </dgm:pt>
    <dgm:pt modelId="{D598CDD1-851E-4FB7-9BED-E2C9CE1801AD}" type="pres">
      <dgm:prSet presAssocID="{641E1BD0-D300-4F35-A98B-706E7D899589}" presName="hierChild3" presStyleCnt="0"/>
      <dgm:spPr/>
    </dgm:pt>
    <dgm:pt modelId="{7419B915-9FAD-4CA7-A156-23078E9C6E77}" type="pres">
      <dgm:prSet presAssocID="{3F4F0991-E399-4962-AB5F-DA7EA7F02320}" presName="hierRoot1" presStyleCnt="0"/>
      <dgm:spPr/>
    </dgm:pt>
    <dgm:pt modelId="{FC819A19-FB93-469A-84FA-47688AA97D4C}" type="pres">
      <dgm:prSet presAssocID="{3F4F0991-E399-4962-AB5F-DA7EA7F02320}" presName="composite" presStyleCnt="0"/>
      <dgm:spPr/>
    </dgm:pt>
    <dgm:pt modelId="{8E18F4B7-399F-45B3-9107-C04533C76855}" type="pres">
      <dgm:prSet presAssocID="{3F4F0991-E399-4962-AB5F-DA7EA7F02320}" presName="background" presStyleLbl="node0" presStyleIdx="1" presStyleCnt="2"/>
      <dgm:spPr/>
    </dgm:pt>
    <dgm:pt modelId="{C6F094DE-1838-41FC-BFC3-33445645AB42}" type="pres">
      <dgm:prSet presAssocID="{3F4F0991-E399-4962-AB5F-DA7EA7F02320}" presName="text" presStyleLbl="fgAcc0" presStyleIdx="1" presStyleCnt="2">
        <dgm:presLayoutVars>
          <dgm:chPref val="3"/>
        </dgm:presLayoutVars>
      </dgm:prSet>
      <dgm:spPr/>
    </dgm:pt>
    <dgm:pt modelId="{90A18D66-0946-47CD-A403-935714BCF677}" type="pres">
      <dgm:prSet presAssocID="{3F4F0991-E399-4962-AB5F-DA7EA7F02320}" presName="hierChild2" presStyleCnt="0"/>
      <dgm:spPr/>
    </dgm:pt>
    <dgm:pt modelId="{B8EEAFF3-CEA7-47A2-A0A6-5949F8425A99}" type="pres">
      <dgm:prSet presAssocID="{9156E510-4504-454F-83E3-884C5187DAB4}" presName="Name10" presStyleLbl="parChTrans1D2" presStyleIdx="2" presStyleCnt="5"/>
      <dgm:spPr/>
    </dgm:pt>
    <dgm:pt modelId="{2238A3F6-9AFD-4FC3-B6F0-9B5ECD400354}" type="pres">
      <dgm:prSet presAssocID="{878ED6C1-AC1E-4BAE-BDE1-2B61A1569903}" presName="hierRoot2" presStyleCnt="0"/>
      <dgm:spPr/>
    </dgm:pt>
    <dgm:pt modelId="{3E8A83CA-D128-48E4-BAD2-E60A027F853D}" type="pres">
      <dgm:prSet presAssocID="{878ED6C1-AC1E-4BAE-BDE1-2B61A1569903}" presName="composite2" presStyleCnt="0"/>
      <dgm:spPr/>
    </dgm:pt>
    <dgm:pt modelId="{F60DF1C4-732F-4D0A-A88A-BA91E8266BD8}" type="pres">
      <dgm:prSet presAssocID="{878ED6C1-AC1E-4BAE-BDE1-2B61A1569903}" presName="background2" presStyleLbl="node2" presStyleIdx="2" presStyleCnt="5"/>
      <dgm:spPr/>
    </dgm:pt>
    <dgm:pt modelId="{B4EC5CFA-A12C-469F-A1FD-349E572D1024}" type="pres">
      <dgm:prSet presAssocID="{878ED6C1-AC1E-4BAE-BDE1-2B61A1569903}" presName="text2" presStyleLbl="fgAcc2" presStyleIdx="2" presStyleCnt="5">
        <dgm:presLayoutVars>
          <dgm:chPref val="3"/>
        </dgm:presLayoutVars>
      </dgm:prSet>
      <dgm:spPr/>
    </dgm:pt>
    <dgm:pt modelId="{F444FC6E-351A-4C43-A41F-7238ADC1E4E1}" type="pres">
      <dgm:prSet presAssocID="{878ED6C1-AC1E-4BAE-BDE1-2B61A1569903}" presName="hierChild3" presStyleCnt="0"/>
      <dgm:spPr/>
    </dgm:pt>
    <dgm:pt modelId="{0F0690A2-FECB-4822-B7D9-96D8B2D847B4}" type="pres">
      <dgm:prSet presAssocID="{7B42196F-7FF4-47C2-B311-FF46A104783E}" presName="Name10" presStyleLbl="parChTrans1D2" presStyleIdx="3" presStyleCnt="5"/>
      <dgm:spPr/>
    </dgm:pt>
    <dgm:pt modelId="{3335AF66-9C3C-4B17-B962-6C745BA1AE43}" type="pres">
      <dgm:prSet presAssocID="{807B5141-9C7B-4EE8-A7CF-CED7F0F840CC}" presName="hierRoot2" presStyleCnt="0"/>
      <dgm:spPr/>
    </dgm:pt>
    <dgm:pt modelId="{F6F8D590-9BC3-4F43-9806-EA6A4CEEA91D}" type="pres">
      <dgm:prSet presAssocID="{807B5141-9C7B-4EE8-A7CF-CED7F0F840CC}" presName="composite2" presStyleCnt="0"/>
      <dgm:spPr/>
    </dgm:pt>
    <dgm:pt modelId="{530F4E8F-DEDF-4F60-BEDE-91BA80EAB2F4}" type="pres">
      <dgm:prSet presAssocID="{807B5141-9C7B-4EE8-A7CF-CED7F0F840CC}" presName="background2" presStyleLbl="node2" presStyleIdx="3" presStyleCnt="5"/>
      <dgm:spPr/>
    </dgm:pt>
    <dgm:pt modelId="{07AF1CEC-06E0-4F8E-B28C-78C16329C9F1}" type="pres">
      <dgm:prSet presAssocID="{807B5141-9C7B-4EE8-A7CF-CED7F0F840CC}" presName="text2" presStyleLbl="fgAcc2" presStyleIdx="3" presStyleCnt="5">
        <dgm:presLayoutVars>
          <dgm:chPref val="3"/>
        </dgm:presLayoutVars>
      </dgm:prSet>
      <dgm:spPr/>
    </dgm:pt>
    <dgm:pt modelId="{4130A8CB-BA74-4D94-B483-2F0CEB25A723}" type="pres">
      <dgm:prSet presAssocID="{807B5141-9C7B-4EE8-A7CF-CED7F0F840CC}" presName="hierChild3" presStyleCnt="0"/>
      <dgm:spPr/>
    </dgm:pt>
    <dgm:pt modelId="{79D1F2FB-C602-4A01-92EC-04F6CBF57513}" type="pres">
      <dgm:prSet presAssocID="{4CF1EBB0-C81F-4952-BB82-47A809CE7A86}" presName="Name10" presStyleLbl="parChTrans1D2" presStyleIdx="4" presStyleCnt="5"/>
      <dgm:spPr/>
    </dgm:pt>
    <dgm:pt modelId="{85C5FC4F-56BE-4FCB-8F8D-DF9E24CE0DBE}" type="pres">
      <dgm:prSet presAssocID="{ECEA88B8-BAEB-4AC5-84E3-EFABC2CA3CFB}" presName="hierRoot2" presStyleCnt="0"/>
      <dgm:spPr/>
    </dgm:pt>
    <dgm:pt modelId="{C82F7F68-D68E-45AE-A69C-A47828C6A870}" type="pres">
      <dgm:prSet presAssocID="{ECEA88B8-BAEB-4AC5-84E3-EFABC2CA3CFB}" presName="composite2" presStyleCnt="0"/>
      <dgm:spPr/>
    </dgm:pt>
    <dgm:pt modelId="{ABA2208C-37AE-405F-B08D-6E89B8587637}" type="pres">
      <dgm:prSet presAssocID="{ECEA88B8-BAEB-4AC5-84E3-EFABC2CA3CFB}" presName="background2" presStyleLbl="node2" presStyleIdx="4" presStyleCnt="5"/>
      <dgm:spPr/>
    </dgm:pt>
    <dgm:pt modelId="{0E11E733-1C2D-48BE-B510-4EB99F8CEB4C}" type="pres">
      <dgm:prSet presAssocID="{ECEA88B8-BAEB-4AC5-84E3-EFABC2CA3CFB}" presName="text2" presStyleLbl="fgAcc2" presStyleIdx="4" presStyleCnt="5">
        <dgm:presLayoutVars>
          <dgm:chPref val="3"/>
        </dgm:presLayoutVars>
      </dgm:prSet>
      <dgm:spPr/>
    </dgm:pt>
    <dgm:pt modelId="{9A5BD608-AB48-40DF-9581-D5696DA804C8}" type="pres">
      <dgm:prSet presAssocID="{ECEA88B8-BAEB-4AC5-84E3-EFABC2CA3CFB}" presName="hierChild3" presStyleCnt="0"/>
      <dgm:spPr/>
    </dgm:pt>
  </dgm:ptLst>
  <dgm:cxnLst>
    <dgm:cxn modelId="{DC807C23-F16F-4294-90AF-D8350E56BAEA}" type="presOf" srcId="{7B16BC5F-BAE5-4119-8CC5-B3938F718359}" destId="{DA5D429A-6CA8-4427-91FC-5C4ACEA6F0FF}" srcOrd="0" destOrd="0" presId="urn:microsoft.com/office/officeart/2005/8/layout/hierarchy1"/>
    <dgm:cxn modelId="{75125230-1D02-413E-824B-B1E6C893AEED}" type="presOf" srcId="{7B42196F-7FF4-47C2-B311-FF46A104783E}" destId="{0F0690A2-FECB-4822-B7D9-96D8B2D847B4}" srcOrd="0" destOrd="0" presId="urn:microsoft.com/office/officeart/2005/8/layout/hierarchy1"/>
    <dgm:cxn modelId="{560A6548-7CC2-4316-8F49-8CFD1A0E12AF}" type="presOf" srcId="{ECEA88B8-BAEB-4AC5-84E3-EFABC2CA3CFB}" destId="{0E11E733-1C2D-48BE-B510-4EB99F8CEB4C}" srcOrd="0" destOrd="0" presId="urn:microsoft.com/office/officeart/2005/8/layout/hierarchy1"/>
    <dgm:cxn modelId="{5070BC48-93AD-4BF6-A891-5FB79C343D16}" type="presOf" srcId="{9156E510-4504-454F-83E3-884C5187DAB4}" destId="{B8EEAFF3-CEA7-47A2-A0A6-5949F8425A99}" srcOrd="0" destOrd="0" presId="urn:microsoft.com/office/officeart/2005/8/layout/hierarchy1"/>
    <dgm:cxn modelId="{3EED3F49-5DC0-4E6D-8356-0A7DCD00FADD}" type="presOf" srcId="{3F4F0991-E399-4962-AB5F-DA7EA7F02320}" destId="{C6F094DE-1838-41FC-BFC3-33445645AB42}" srcOrd="0" destOrd="0" presId="urn:microsoft.com/office/officeart/2005/8/layout/hierarchy1"/>
    <dgm:cxn modelId="{64784449-191D-41FB-81EA-192114C6FDB3}" srcId="{3F4F0991-E399-4962-AB5F-DA7EA7F02320}" destId="{807B5141-9C7B-4EE8-A7CF-CED7F0F840CC}" srcOrd="1" destOrd="0" parTransId="{7B42196F-7FF4-47C2-B311-FF46A104783E}" sibTransId="{BD2C13DD-3A0C-4734-8675-903CD13E2074}"/>
    <dgm:cxn modelId="{44827769-2CEF-4A08-81A1-2512E0327F7D}" srcId="{3F4F0991-E399-4962-AB5F-DA7EA7F02320}" destId="{878ED6C1-AC1E-4BAE-BDE1-2B61A1569903}" srcOrd="0" destOrd="0" parTransId="{9156E510-4504-454F-83E3-884C5187DAB4}" sibTransId="{A474E1D4-64EF-4386-84F4-F7306509C7AC}"/>
    <dgm:cxn modelId="{0C973059-AE33-4A73-B0AA-22DEF5F8E003}" type="presOf" srcId="{807B5141-9C7B-4EE8-A7CF-CED7F0F840CC}" destId="{07AF1CEC-06E0-4F8E-B28C-78C16329C9F1}" srcOrd="0" destOrd="0" presId="urn:microsoft.com/office/officeart/2005/8/layout/hierarchy1"/>
    <dgm:cxn modelId="{DD60A67F-0E1F-4498-BC8B-6E8464CE425E}" type="presOf" srcId="{9FADFA4D-C292-421D-A8A2-D54223062CE0}" destId="{639874A2-EADE-44CA-9CD7-7F7022E2AA16}" srcOrd="0" destOrd="0" presId="urn:microsoft.com/office/officeart/2005/8/layout/hierarchy1"/>
    <dgm:cxn modelId="{1EEB1084-4E39-4F8F-B1F4-46C68482F711}" srcId="{9FADFA4D-C292-421D-A8A2-D54223062CE0}" destId="{3F4F0991-E399-4962-AB5F-DA7EA7F02320}" srcOrd="1" destOrd="0" parTransId="{AED0A30B-8478-46D6-A21D-4E5560E59310}" sibTransId="{D3F37D7A-D983-4A86-A03C-58612BEDB67D}"/>
    <dgm:cxn modelId="{8CC6278E-03A0-4065-824F-5A5BF247CCA0}" type="presOf" srcId="{00B189D9-C7B4-464B-BD0B-B8C80594B626}" destId="{3A69EF8D-815E-4840-A9B6-5722FEA94F9E}" srcOrd="0" destOrd="0" presId="urn:microsoft.com/office/officeart/2005/8/layout/hierarchy1"/>
    <dgm:cxn modelId="{0CD59792-F041-42F7-BB01-DDB5EBF513D4}" type="presOf" srcId="{4CF1EBB0-C81F-4952-BB82-47A809CE7A86}" destId="{79D1F2FB-C602-4A01-92EC-04F6CBF57513}" srcOrd="0" destOrd="0" presId="urn:microsoft.com/office/officeart/2005/8/layout/hierarchy1"/>
    <dgm:cxn modelId="{5712D699-6C46-4DB1-8111-3C9450BF2DAC}" type="presOf" srcId="{3DBF38DA-C8F7-439D-9650-1579D4BAD42A}" destId="{49CF019F-05C6-4B46-A955-2EDBA928FC17}" srcOrd="0" destOrd="0" presId="urn:microsoft.com/office/officeart/2005/8/layout/hierarchy1"/>
    <dgm:cxn modelId="{11A996A8-E0C0-4DE4-B768-870FBFADBFEC}" srcId="{9FADFA4D-C292-421D-A8A2-D54223062CE0}" destId="{7B16BC5F-BAE5-4119-8CC5-B3938F718359}" srcOrd="0" destOrd="0" parTransId="{A5F587C7-BC65-4E3F-9C8C-690918A2FF42}" sibTransId="{A5C13973-C165-450E-841E-996C47F67456}"/>
    <dgm:cxn modelId="{2E5AF0B5-5747-447A-809B-424E0436E1A2}" type="presOf" srcId="{62363DD3-43AB-4C2A-8027-EE42D44655C1}" destId="{162D016E-F4D6-4D0A-B94D-53E14B8B3D74}" srcOrd="0" destOrd="0" presId="urn:microsoft.com/office/officeart/2005/8/layout/hierarchy1"/>
    <dgm:cxn modelId="{81BF1EC7-FE85-4369-ADE0-F93A05AC909A}" type="presOf" srcId="{878ED6C1-AC1E-4BAE-BDE1-2B61A1569903}" destId="{B4EC5CFA-A12C-469F-A1FD-349E572D1024}" srcOrd="0" destOrd="0" presId="urn:microsoft.com/office/officeart/2005/8/layout/hierarchy1"/>
    <dgm:cxn modelId="{146637D0-DB52-4195-A758-4759EB0FEFB4}" srcId="{3F4F0991-E399-4962-AB5F-DA7EA7F02320}" destId="{ECEA88B8-BAEB-4AC5-84E3-EFABC2CA3CFB}" srcOrd="2" destOrd="0" parTransId="{4CF1EBB0-C81F-4952-BB82-47A809CE7A86}" sibTransId="{DDB9631A-779D-4FA6-91C7-3FB564847F06}"/>
    <dgm:cxn modelId="{17FB30DB-AFFB-4C9D-A733-D62A8BF889B6}" type="presOf" srcId="{641E1BD0-D300-4F35-A98B-706E7D899589}" destId="{45F67562-F0E2-4EF1-87B0-234C9C3B7B97}" srcOrd="0" destOrd="0" presId="urn:microsoft.com/office/officeart/2005/8/layout/hierarchy1"/>
    <dgm:cxn modelId="{C2111BF4-5591-4A2F-90C4-58107610DF5C}" srcId="{7B16BC5F-BAE5-4119-8CC5-B3938F718359}" destId="{641E1BD0-D300-4F35-A98B-706E7D899589}" srcOrd="1" destOrd="0" parTransId="{62363DD3-43AB-4C2A-8027-EE42D44655C1}" sibTransId="{308088EA-E836-436B-BAB6-BC2A4E1C5A52}"/>
    <dgm:cxn modelId="{CD9E0CF8-483C-4253-A6D0-8D777090372C}" srcId="{7B16BC5F-BAE5-4119-8CC5-B3938F718359}" destId="{3DBF38DA-C8F7-439D-9650-1579D4BAD42A}" srcOrd="0" destOrd="0" parTransId="{00B189D9-C7B4-464B-BD0B-B8C80594B626}" sibTransId="{57A394F5-47C8-4656-809A-37803F0DE114}"/>
    <dgm:cxn modelId="{602C6820-49AA-44C1-B8C9-66FC4952610A}" type="presParOf" srcId="{639874A2-EADE-44CA-9CD7-7F7022E2AA16}" destId="{DAEB4678-01B4-4328-966E-720614D8A3BE}" srcOrd="0" destOrd="0" presId="urn:microsoft.com/office/officeart/2005/8/layout/hierarchy1"/>
    <dgm:cxn modelId="{DEF0626B-9D8D-4D67-A599-3683D16B2766}" type="presParOf" srcId="{DAEB4678-01B4-4328-966E-720614D8A3BE}" destId="{48D4F4FE-C294-4E4F-BD57-89B37428DA63}" srcOrd="0" destOrd="0" presId="urn:microsoft.com/office/officeart/2005/8/layout/hierarchy1"/>
    <dgm:cxn modelId="{C1C8D119-D477-48A3-86F8-07F7B201F6D6}" type="presParOf" srcId="{48D4F4FE-C294-4E4F-BD57-89B37428DA63}" destId="{1D9F8F42-B76C-44CC-9CA9-5B9E703E8D99}" srcOrd="0" destOrd="0" presId="urn:microsoft.com/office/officeart/2005/8/layout/hierarchy1"/>
    <dgm:cxn modelId="{CAA44717-33CB-4DEB-BCD4-89C7478D27FF}" type="presParOf" srcId="{48D4F4FE-C294-4E4F-BD57-89B37428DA63}" destId="{DA5D429A-6CA8-4427-91FC-5C4ACEA6F0FF}" srcOrd="1" destOrd="0" presId="urn:microsoft.com/office/officeart/2005/8/layout/hierarchy1"/>
    <dgm:cxn modelId="{FE13992E-D639-415E-83FA-797F957A0C90}" type="presParOf" srcId="{DAEB4678-01B4-4328-966E-720614D8A3BE}" destId="{09A899D5-B1A2-4EC2-9379-86E2C621A0A5}" srcOrd="1" destOrd="0" presId="urn:microsoft.com/office/officeart/2005/8/layout/hierarchy1"/>
    <dgm:cxn modelId="{EF524ED1-B758-4B12-8BA3-5C2F61552246}" type="presParOf" srcId="{09A899D5-B1A2-4EC2-9379-86E2C621A0A5}" destId="{3A69EF8D-815E-4840-A9B6-5722FEA94F9E}" srcOrd="0" destOrd="0" presId="urn:microsoft.com/office/officeart/2005/8/layout/hierarchy1"/>
    <dgm:cxn modelId="{DCDE7714-9163-46DC-AFF6-033E38329FBC}" type="presParOf" srcId="{09A899D5-B1A2-4EC2-9379-86E2C621A0A5}" destId="{48589C35-7630-4CC4-8C0E-3F978C66C8D5}" srcOrd="1" destOrd="0" presId="urn:microsoft.com/office/officeart/2005/8/layout/hierarchy1"/>
    <dgm:cxn modelId="{F02DB756-AFD4-4350-B54D-57AC52891DCF}" type="presParOf" srcId="{48589C35-7630-4CC4-8C0E-3F978C66C8D5}" destId="{F569F14E-C2CB-41C8-89A4-A9481C42B3C9}" srcOrd="0" destOrd="0" presId="urn:microsoft.com/office/officeart/2005/8/layout/hierarchy1"/>
    <dgm:cxn modelId="{98F800F7-39F0-418F-8AC7-78BC8B9546D3}" type="presParOf" srcId="{F569F14E-C2CB-41C8-89A4-A9481C42B3C9}" destId="{36171806-FD25-4538-8F68-7A58D27D9326}" srcOrd="0" destOrd="0" presId="urn:microsoft.com/office/officeart/2005/8/layout/hierarchy1"/>
    <dgm:cxn modelId="{0080752B-21D2-4BC7-AA50-96D95A1F21A6}" type="presParOf" srcId="{F569F14E-C2CB-41C8-89A4-A9481C42B3C9}" destId="{49CF019F-05C6-4B46-A955-2EDBA928FC17}" srcOrd="1" destOrd="0" presId="urn:microsoft.com/office/officeart/2005/8/layout/hierarchy1"/>
    <dgm:cxn modelId="{42C2DAD9-9A3C-43DF-916A-16DD5C3A69B1}" type="presParOf" srcId="{48589C35-7630-4CC4-8C0E-3F978C66C8D5}" destId="{271DDC24-F69E-48E9-860E-B15F5CDA42D8}" srcOrd="1" destOrd="0" presId="urn:microsoft.com/office/officeart/2005/8/layout/hierarchy1"/>
    <dgm:cxn modelId="{613A233E-34EF-4EC1-AC35-DE16CAD27E8E}" type="presParOf" srcId="{09A899D5-B1A2-4EC2-9379-86E2C621A0A5}" destId="{162D016E-F4D6-4D0A-B94D-53E14B8B3D74}" srcOrd="2" destOrd="0" presId="urn:microsoft.com/office/officeart/2005/8/layout/hierarchy1"/>
    <dgm:cxn modelId="{A293E207-EA38-4BDF-8AFD-39894EF0D91B}" type="presParOf" srcId="{09A899D5-B1A2-4EC2-9379-86E2C621A0A5}" destId="{80CF75DA-9EC5-42A3-8163-C7577E75667F}" srcOrd="3" destOrd="0" presId="urn:microsoft.com/office/officeart/2005/8/layout/hierarchy1"/>
    <dgm:cxn modelId="{0F8E081B-BC83-46B4-83ED-ABEBE76B7331}" type="presParOf" srcId="{80CF75DA-9EC5-42A3-8163-C7577E75667F}" destId="{8484C43C-4D77-4E12-B668-1BA66D402750}" srcOrd="0" destOrd="0" presId="urn:microsoft.com/office/officeart/2005/8/layout/hierarchy1"/>
    <dgm:cxn modelId="{79CB61F0-9E9D-48EE-9C0D-D552E5F2329E}" type="presParOf" srcId="{8484C43C-4D77-4E12-B668-1BA66D402750}" destId="{C6BB49ED-3973-4689-8D80-CC0D42DB15D0}" srcOrd="0" destOrd="0" presId="urn:microsoft.com/office/officeart/2005/8/layout/hierarchy1"/>
    <dgm:cxn modelId="{5D5FB773-5A53-4FA9-9020-8F408CEF7888}" type="presParOf" srcId="{8484C43C-4D77-4E12-B668-1BA66D402750}" destId="{45F67562-F0E2-4EF1-87B0-234C9C3B7B97}" srcOrd="1" destOrd="0" presId="urn:microsoft.com/office/officeart/2005/8/layout/hierarchy1"/>
    <dgm:cxn modelId="{89AA0A7E-BC96-4EA2-A6DF-B2405F72033F}" type="presParOf" srcId="{80CF75DA-9EC5-42A3-8163-C7577E75667F}" destId="{D598CDD1-851E-4FB7-9BED-E2C9CE1801AD}" srcOrd="1" destOrd="0" presId="urn:microsoft.com/office/officeart/2005/8/layout/hierarchy1"/>
    <dgm:cxn modelId="{AF1D3F67-6B27-4982-A978-814EDBA0B85A}" type="presParOf" srcId="{639874A2-EADE-44CA-9CD7-7F7022E2AA16}" destId="{7419B915-9FAD-4CA7-A156-23078E9C6E77}" srcOrd="1" destOrd="0" presId="urn:microsoft.com/office/officeart/2005/8/layout/hierarchy1"/>
    <dgm:cxn modelId="{C33C0B5B-8905-4055-BFCD-587A1C017AD2}" type="presParOf" srcId="{7419B915-9FAD-4CA7-A156-23078E9C6E77}" destId="{FC819A19-FB93-469A-84FA-47688AA97D4C}" srcOrd="0" destOrd="0" presId="urn:microsoft.com/office/officeart/2005/8/layout/hierarchy1"/>
    <dgm:cxn modelId="{5A0491B9-803C-4F90-B5A1-47D30CA6C185}" type="presParOf" srcId="{FC819A19-FB93-469A-84FA-47688AA97D4C}" destId="{8E18F4B7-399F-45B3-9107-C04533C76855}" srcOrd="0" destOrd="0" presId="urn:microsoft.com/office/officeart/2005/8/layout/hierarchy1"/>
    <dgm:cxn modelId="{ECAF1F6A-9CDF-40E4-8EFB-4DDBE701032F}" type="presParOf" srcId="{FC819A19-FB93-469A-84FA-47688AA97D4C}" destId="{C6F094DE-1838-41FC-BFC3-33445645AB42}" srcOrd="1" destOrd="0" presId="urn:microsoft.com/office/officeart/2005/8/layout/hierarchy1"/>
    <dgm:cxn modelId="{5F11E90C-D1BD-4979-B8F9-3FE22A5C0FAD}" type="presParOf" srcId="{7419B915-9FAD-4CA7-A156-23078E9C6E77}" destId="{90A18D66-0946-47CD-A403-935714BCF677}" srcOrd="1" destOrd="0" presId="urn:microsoft.com/office/officeart/2005/8/layout/hierarchy1"/>
    <dgm:cxn modelId="{2328B4F4-C9DD-4310-8C9E-8D57D3915CD4}" type="presParOf" srcId="{90A18D66-0946-47CD-A403-935714BCF677}" destId="{B8EEAFF3-CEA7-47A2-A0A6-5949F8425A99}" srcOrd="0" destOrd="0" presId="urn:microsoft.com/office/officeart/2005/8/layout/hierarchy1"/>
    <dgm:cxn modelId="{8ABF23B2-3414-44C8-8903-4CAC8BE6601B}" type="presParOf" srcId="{90A18D66-0946-47CD-A403-935714BCF677}" destId="{2238A3F6-9AFD-4FC3-B6F0-9B5ECD400354}" srcOrd="1" destOrd="0" presId="urn:microsoft.com/office/officeart/2005/8/layout/hierarchy1"/>
    <dgm:cxn modelId="{BE27B964-1158-4BDB-9E14-F42A0CCBBC14}" type="presParOf" srcId="{2238A3F6-9AFD-4FC3-B6F0-9B5ECD400354}" destId="{3E8A83CA-D128-48E4-BAD2-E60A027F853D}" srcOrd="0" destOrd="0" presId="urn:microsoft.com/office/officeart/2005/8/layout/hierarchy1"/>
    <dgm:cxn modelId="{F6528B82-4FA6-4DAA-B416-0C27EFDC531C}" type="presParOf" srcId="{3E8A83CA-D128-48E4-BAD2-E60A027F853D}" destId="{F60DF1C4-732F-4D0A-A88A-BA91E8266BD8}" srcOrd="0" destOrd="0" presId="urn:microsoft.com/office/officeart/2005/8/layout/hierarchy1"/>
    <dgm:cxn modelId="{644B542F-AE02-44B7-9519-59B47B32D111}" type="presParOf" srcId="{3E8A83CA-D128-48E4-BAD2-E60A027F853D}" destId="{B4EC5CFA-A12C-469F-A1FD-349E572D1024}" srcOrd="1" destOrd="0" presId="urn:microsoft.com/office/officeart/2005/8/layout/hierarchy1"/>
    <dgm:cxn modelId="{C42C9076-D07D-455A-9D6A-51D5475146C3}" type="presParOf" srcId="{2238A3F6-9AFD-4FC3-B6F0-9B5ECD400354}" destId="{F444FC6E-351A-4C43-A41F-7238ADC1E4E1}" srcOrd="1" destOrd="0" presId="urn:microsoft.com/office/officeart/2005/8/layout/hierarchy1"/>
    <dgm:cxn modelId="{C68B729E-0DDA-4C40-B613-9F8C43ABC564}" type="presParOf" srcId="{90A18D66-0946-47CD-A403-935714BCF677}" destId="{0F0690A2-FECB-4822-B7D9-96D8B2D847B4}" srcOrd="2" destOrd="0" presId="urn:microsoft.com/office/officeart/2005/8/layout/hierarchy1"/>
    <dgm:cxn modelId="{873CE10D-4312-4545-B40E-D4685B985978}" type="presParOf" srcId="{90A18D66-0946-47CD-A403-935714BCF677}" destId="{3335AF66-9C3C-4B17-B962-6C745BA1AE43}" srcOrd="3" destOrd="0" presId="urn:microsoft.com/office/officeart/2005/8/layout/hierarchy1"/>
    <dgm:cxn modelId="{85C1447B-870F-4D54-B6C3-C89CD55BCB13}" type="presParOf" srcId="{3335AF66-9C3C-4B17-B962-6C745BA1AE43}" destId="{F6F8D590-9BC3-4F43-9806-EA6A4CEEA91D}" srcOrd="0" destOrd="0" presId="urn:microsoft.com/office/officeart/2005/8/layout/hierarchy1"/>
    <dgm:cxn modelId="{FAC5223B-44F6-402A-AB74-7D2921508A91}" type="presParOf" srcId="{F6F8D590-9BC3-4F43-9806-EA6A4CEEA91D}" destId="{530F4E8F-DEDF-4F60-BEDE-91BA80EAB2F4}" srcOrd="0" destOrd="0" presId="urn:microsoft.com/office/officeart/2005/8/layout/hierarchy1"/>
    <dgm:cxn modelId="{ACCF2EC5-2FE3-41FE-A01B-9638D6DEFB74}" type="presParOf" srcId="{F6F8D590-9BC3-4F43-9806-EA6A4CEEA91D}" destId="{07AF1CEC-06E0-4F8E-B28C-78C16329C9F1}" srcOrd="1" destOrd="0" presId="urn:microsoft.com/office/officeart/2005/8/layout/hierarchy1"/>
    <dgm:cxn modelId="{377C15D9-B9B0-41C4-B102-DFDCC6487F87}" type="presParOf" srcId="{3335AF66-9C3C-4B17-B962-6C745BA1AE43}" destId="{4130A8CB-BA74-4D94-B483-2F0CEB25A723}" srcOrd="1" destOrd="0" presId="urn:microsoft.com/office/officeart/2005/8/layout/hierarchy1"/>
    <dgm:cxn modelId="{0C88A138-825B-4903-AFD9-505C40A09F7A}" type="presParOf" srcId="{90A18D66-0946-47CD-A403-935714BCF677}" destId="{79D1F2FB-C602-4A01-92EC-04F6CBF57513}" srcOrd="4" destOrd="0" presId="urn:microsoft.com/office/officeart/2005/8/layout/hierarchy1"/>
    <dgm:cxn modelId="{C9F7E224-788E-4214-9511-A4485DAD1D4A}" type="presParOf" srcId="{90A18D66-0946-47CD-A403-935714BCF677}" destId="{85C5FC4F-56BE-4FCB-8F8D-DF9E24CE0DBE}" srcOrd="5" destOrd="0" presId="urn:microsoft.com/office/officeart/2005/8/layout/hierarchy1"/>
    <dgm:cxn modelId="{51FB01BB-6079-480E-B62E-495491CD5C6A}" type="presParOf" srcId="{85C5FC4F-56BE-4FCB-8F8D-DF9E24CE0DBE}" destId="{C82F7F68-D68E-45AE-A69C-A47828C6A870}" srcOrd="0" destOrd="0" presId="urn:microsoft.com/office/officeart/2005/8/layout/hierarchy1"/>
    <dgm:cxn modelId="{8E10E833-422C-4D8C-A56F-981854115C69}" type="presParOf" srcId="{C82F7F68-D68E-45AE-A69C-A47828C6A870}" destId="{ABA2208C-37AE-405F-B08D-6E89B8587637}" srcOrd="0" destOrd="0" presId="urn:microsoft.com/office/officeart/2005/8/layout/hierarchy1"/>
    <dgm:cxn modelId="{2B5DCC7D-8377-4F9A-8829-C8F7B7A0E5C0}" type="presParOf" srcId="{C82F7F68-D68E-45AE-A69C-A47828C6A870}" destId="{0E11E733-1C2D-48BE-B510-4EB99F8CEB4C}" srcOrd="1" destOrd="0" presId="urn:microsoft.com/office/officeart/2005/8/layout/hierarchy1"/>
    <dgm:cxn modelId="{650C2790-C7F3-49DE-9915-648DB08A8D56}" type="presParOf" srcId="{85C5FC4F-56BE-4FCB-8F8D-DF9E24CE0DBE}" destId="{9A5BD608-AB48-40DF-9581-D5696DA804C8}" srcOrd="1" destOrd="0" presId="urn:microsoft.com/office/officeart/2005/8/layout/hierarchy1"/>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0.xml><?xml version="1.0" encoding="utf-8"?>
<dgm:dataModel xmlns:dgm="http://schemas.openxmlformats.org/drawingml/2006/diagram" xmlns:a="http://schemas.openxmlformats.org/drawingml/2006/main">
  <dgm:ptLst>
    <dgm:pt modelId="{2FBB2CBC-8ACA-452C-ADBB-2CE85AB13771}" type="doc">
      <dgm:prSet loTypeId="urn:microsoft.com/office/officeart/2005/8/layout/process4" loCatId="process" qsTypeId="urn:microsoft.com/office/officeart/2005/8/quickstyle/simple1" qsCatId="simple" csTypeId="urn:microsoft.com/office/officeart/2005/8/colors/colorful2" csCatId="colorful"/>
      <dgm:spPr/>
      <dgm:t>
        <a:bodyPr/>
        <a:lstStyle/>
        <a:p>
          <a:endParaRPr lang="en-US"/>
        </a:p>
      </dgm:t>
    </dgm:pt>
    <dgm:pt modelId="{0550E7E5-6E6B-4054-919C-859524983F7F}">
      <dgm:prSet/>
      <dgm:spPr/>
      <dgm:t>
        <a:bodyPr/>
        <a:lstStyle/>
        <a:p>
          <a:r>
            <a:rPr lang="en-US">
              <a:latin typeface="VNI-Souvir" pitchFamily="2" charset="0"/>
              <a:sym typeface="Symbol" panose="05050102010706020507" pitchFamily="18" charset="2"/>
            </a:rPr>
            <a:t></a:t>
          </a:r>
          <a:r>
            <a:rPr lang="en-US">
              <a:latin typeface="VNI-Souvir" pitchFamily="2" charset="0"/>
            </a:rPr>
            <a:t>.  Ñöôøng ñaúng löôïng </a:t>
          </a:r>
        </a:p>
      </dgm:t>
    </dgm:pt>
    <dgm:pt modelId="{02EA086A-EAC2-4174-9E85-3B1AED2E8324}" type="parTrans" cxnId="{FC01067D-C936-493D-B62A-76BA81A7BDFD}">
      <dgm:prSet/>
      <dgm:spPr/>
      <dgm:t>
        <a:bodyPr/>
        <a:lstStyle/>
        <a:p>
          <a:endParaRPr lang="en-US"/>
        </a:p>
      </dgm:t>
    </dgm:pt>
    <dgm:pt modelId="{6F6CD1EF-4CA7-4EAA-8D15-9D9D90CA3A27}" type="sibTrans" cxnId="{FC01067D-C936-493D-B62A-76BA81A7BDFD}">
      <dgm:prSet/>
      <dgm:spPr/>
      <dgm:t>
        <a:bodyPr/>
        <a:lstStyle/>
        <a:p>
          <a:endParaRPr lang="en-US"/>
        </a:p>
      </dgm:t>
    </dgm:pt>
    <dgm:pt modelId="{BBC32384-F31A-4BB8-A66C-DFE28FCA6443}">
      <dgm:prSet/>
      <dgm:spPr/>
      <dgm:t>
        <a:bodyPr/>
        <a:lstStyle/>
        <a:p>
          <a:r>
            <a:rPr lang="en-US" dirty="0">
              <a:latin typeface="VNI-Souvir" pitchFamily="2" charset="0"/>
              <a:sym typeface="Symbol" panose="05050102010706020507" pitchFamily="18" charset="2"/>
            </a:rPr>
            <a:t></a:t>
          </a:r>
          <a:r>
            <a:rPr lang="en-US" dirty="0">
              <a:latin typeface="VNI-Souvir" pitchFamily="2" charset="0"/>
            </a:rPr>
            <a:t>. </a:t>
          </a:r>
          <a:r>
            <a:rPr lang="en-US" dirty="0" err="1">
              <a:latin typeface="VNI-Souvir" pitchFamily="2" charset="0"/>
            </a:rPr>
            <a:t>Ñöôøng</a:t>
          </a:r>
          <a:r>
            <a:rPr lang="en-US" dirty="0">
              <a:latin typeface="VNI-Souvir" pitchFamily="2" charset="0"/>
            </a:rPr>
            <a:t> </a:t>
          </a:r>
          <a:r>
            <a:rPr lang="en-US" dirty="0" err="1">
              <a:latin typeface="VNI-Souvir" pitchFamily="2" charset="0"/>
            </a:rPr>
            <a:t>ñaúng</a:t>
          </a:r>
          <a:r>
            <a:rPr lang="en-US" dirty="0">
              <a:latin typeface="VNI-Souvir" pitchFamily="2" charset="0"/>
            </a:rPr>
            <a:t> </a:t>
          </a:r>
          <a:r>
            <a:rPr lang="en-US" dirty="0" err="1">
              <a:latin typeface="VNI-Souvir" pitchFamily="2" charset="0"/>
            </a:rPr>
            <a:t>phí</a:t>
          </a:r>
          <a:r>
            <a:rPr lang="en-US" dirty="0">
              <a:latin typeface="VNI-Souvir" pitchFamily="2" charset="0"/>
            </a:rPr>
            <a:t>: </a:t>
          </a:r>
        </a:p>
      </dgm:t>
    </dgm:pt>
    <dgm:pt modelId="{E5E16F94-5E0B-457A-9432-9D4B375304C5}" type="parTrans" cxnId="{A31919A1-39A8-4DE8-9F03-6F6A6E70BD99}">
      <dgm:prSet/>
      <dgm:spPr/>
      <dgm:t>
        <a:bodyPr/>
        <a:lstStyle/>
        <a:p>
          <a:endParaRPr lang="en-US"/>
        </a:p>
      </dgm:t>
    </dgm:pt>
    <dgm:pt modelId="{328F29F3-F3B4-4A02-B46D-9A750CAB23F3}" type="sibTrans" cxnId="{A31919A1-39A8-4DE8-9F03-6F6A6E70BD99}">
      <dgm:prSet/>
      <dgm:spPr/>
      <dgm:t>
        <a:bodyPr/>
        <a:lstStyle/>
        <a:p>
          <a:endParaRPr lang="en-US"/>
        </a:p>
      </dgm:t>
    </dgm:pt>
    <dgm:pt modelId="{42C65156-2C35-46A1-964A-C763B7E35778}">
      <dgm:prSet/>
      <dgm:spPr/>
      <dgm:t>
        <a:bodyPr/>
        <a:lstStyle/>
        <a:p>
          <a:r>
            <a:rPr lang="en-US" dirty="0">
              <a:latin typeface="VNI-Souvir" pitchFamily="2" charset="0"/>
              <a:sym typeface="Symbol" panose="05050102010706020507" pitchFamily="18" charset="2"/>
            </a:rPr>
            <a:t></a:t>
          </a:r>
          <a:r>
            <a:rPr lang="en-US" dirty="0">
              <a:latin typeface="VNI-Souvir" pitchFamily="2" charset="0"/>
            </a:rPr>
            <a:t>. </a:t>
          </a:r>
          <a:r>
            <a:rPr lang="en-US" dirty="0" err="1">
              <a:latin typeface="VNI-Souvir" pitchFamily="2" charset="0"/>
            </a:rPr>
            <a:t>Phoái</a:t>
          </a:r>
          <a:r>
            <a:rPr lang="en-US" dirty="0">
              <a:latin typeface="VNI-Souvir" pitchFamily="2" charset="0"/>
            </a:rPr>
            <a:t> </a:t>
          </a:r>
          <a:r>
            <a:rPr lang="en-US" dirty="0" err="1">
              <a:latin typeface="VNI-Souvir" pitchFamily="2" charset="0"/>
            </a:rPr>
            <a:t>hôïp</a:t>
          </a:r>
          <a:r>
            <a:rPr lang="en-US" dirty="0">
              <a:latin typeface="VNI-Souvir" pitchFamily="2" charset="0"/>
            </a:rPr>
            <a:t> </a:t>
          </a:r>
          <a:r>
            <a:rPr lang="en-US" dirty="0" err="1">
              <a:latin typeface="VNI-Souvir" pitchFamily="2" charset="0"/>
            </a:rPr>
            <a:t>caùc</a:t>
          </a:r>
          <a:r>
            <a:rPr lang="en-US" dirty="0">
              <a:latin typeface="VNI-Souvir" pitchFamily="2" charset="0"/>
            </a:rPr>
            <a:t> </a:t>
          </a:r>
          <a:r>
            <a:rPr lang="en-US" dirty="0" err="1">
              <a:latin typeface="VNI-Souvir" pitchFamily="2" charset="0"/>
            </a:rPr>
            <a:t>YTSX</a:t>
          </a:r>
          <a:r>
            <a:rPr lang="en-US" dirty="0">
              <a:latin typeface="VNI-Souvir" pitchFamily="2" charset="0"/>
            </a:rPr>
            <a:t> </a:t>
          </a:r>
          <a:r>
            <a:rPr lang="en-US" dirty="0" err="1">
              <a:latin typeface="VNI-Souvir" pitchFamily="2" charset="0"/>
            </a:rPr>
            <a:t>vôùi</a:t>
          </a:r>
          <a:r>
            <a:rPr lang="en-US" dirty="0">
              <a:latin typeface="VNI-Souvir" pitchFamily="2" charset="0"/>
            </a:rPr>
            <a:t> chi </a:t>
          </a:r>
          <a:r>
            <a:rPr lang="en-US" dirty="0" err="1">
              <a:latin typeface="VNI-Souvir" pitchFamily="2" charset="0"/>
            </a:rPr>
            <a:t>phí</a:t>
          </a:r>
          <a:r>
            <a:rPr lang="en-US" dirty="0">
              <a:latin typeface="VNI-Souvir" pitchFamily="2" charset="0"/>
            </a:rPr>
            <a:t> </a:t>
          </a:r>
          <a:r>
            <a:rPr lang="en-US" dirty="0" err="1">
              <a:latin typeface="VNI-Souvir" pitchFamily="2" charset="0"/>
            </a:rPr>
            <a:t>saûn</a:t>
          </a:r>
          <a:r>
            <a:rPr lang="en-US" dirty="0">
              <a:latin typeface="VNI-Souvir" pitchFamily="2" charset="0"/>
            </a:rPr>
            <a:t> </a:t>
          </a:r>
          <a:r>
            <a:rPr lang="en-US" dirty="0" err="1">
              <a:latin typeface="VNI-Souvir" pitchFamily="2" charset="0"/>
            </a:rPr>
            <a:t>xuaát</a:t>
          </a:r>
          <a:r>
            <a:rPr lang="en-US" dirty="0">
              <a:latin typeface="VNI-Souvir" pitchFamily="2" charset="0"/>
            </a:rPr>
            <a:t> </a:t>
          </a:r>
          <a:r>
            <a:rPr lang="en-US" dirty="0" err="1">
              <a:latin typeface="VNI-Souvir" pitchFamily="2" charset="0"/>
            </a:rPr>
            <a:t>toái</a:t>
          </a:r>
          <a:r>
            <a:rPr lang="en-US" dirty="0">
              <a:latin typeface="VNI-Souvir" pitchFamily="2" charset="0"/>
            </a:rPr>
            <a:t> </a:t>
          </a:r>
          <a:r>
            <a:rPr lang="en-US" dirty="0" err="1">
              <a:latin typeface="VNI-Souvir" pitchFamily="2" charset="0"/>
            </a:rPr>
            <a:t>thieåu</a:t>
          </a:r>
          <a:r>
            <a:rPr lang="en-US" dirty="0">
              <a:latin typeface="VNI-Souvir" pitchFamily="2" charset="0"/>
            </a:rPr>
            <a:t>: </a:t>
          </a:r>
        </a:p>
      </dgm:t>
    </dgm:pt>
    <dgm:pt modelId="{0800E29E-D975-4B2C-A9E4-824795068928}" type="parTrans" cxnId="{DE9BA802-BBE2-4282-A6D7-6AA13687B080}">
      <dgm:prSet/>
      <dgm:spPr/>
      <dgm:t>
        <a:bodyPr/>
        <a:lstStyle/>
        <a:p>
          <a:endParaRPr lang="en-US"/>
        </a:p>
      </dgm:t>
    </dgm:pt>
    <dgm:pt modelId="{6B0B0344-4C6D-4220-8786-CAAE604637CA}" type="sibTrans" cxnId="{DE9BA802-BBE2-4282-A6D7-6AA13687B080}">
      <dgm:prSet/>
      <dgm:spPr/>
      <dgm:t>
        <a:bodyPr/>
        <a:lstStyle/>
        <a:p>
          <a:endParaRPr lang="en-US"/>
        </a:p>
      </dgm:t>
    </dgm:pt>
    <dgm:pt modelId="{B0D54AE8-4295-4408-8E08-0D3D93DB0F3D}" type="pres">
      <dgm:prSet presAssocID="{2FBB2CBC-8ACA-452C-ADBB-2CE85AB13771}" presName="Name0" presStyleCnt="0">
        <dgm:presLayoutVars>
          <dgm:dir/>
          <dgm:animLvl val="lvl"/>
          <dgm:resizeHandles val="exact"/>
        </dgm:presLayoutVars>
      </dgm:prSet>
      <dgm:spPr/>
    </dgm:pt>
    <dgm:pt modelId="{6D96EA39-059D-472F-B06A-65A81C2B093D}" type="pres">
      <dgm:prSet presAssocID="{42C65156-2C35-46A1-964A-C763B7E35778}" presName="boxAndChildren" presStyleCnt="0"/>
      <dgm:spPr/>
    </dgm:pt>
    <dgm:pt modelId="{8053887D-E133-4E81-A5FB-8D7DE3CFE59A}" type="pres">
      <dgm:prSet presAssocID="{42C65156-2C35-46A1-964A-C763B7E35778}" presName="parentTextBox" presStyleLbl="node1" presStyleIdx="0" presStyleCnt="3"/>
      <dgm:spPr/>
    </dgm:pt>
    <dgm:pt modelId="{85B904A7-8C87-4880-B698-4FA4CD136297}" type="pres">
      <dgm:prSet presAssocID="{328F29F3-F3B4-4A02-B46D-9A750CAB23F3}" presName="sp" presStyleCnt="0"/>
      <dgm:spPr/>
    </dgm:pt>
    <dgm:pt modelId="{38B04550-9F2A-476D-85A1-92E0E6C497F5}" type="pres">
      <dgm:prSet presAssocID="{BBC32384-F31A-4BB8-A66C-DFE28FCA6443}" presName="arrowAndChildren" presStyleCnt="0"/>
      <dgm:spPr/>
    </dgm:pt>
    <dgm:pt modelId="{DC00FAE6-E32C-44F1-AC07-BCB15A4AE3D3}" type="pres">
      <dgm:prSet presAssocID="{BBC32384-F31A-4BB8-A66C-DFE28FCA6443}" presName="parentTextArrow" presStyleLbl="node1" presStyleIdx="1" presStyleCnt="3"/>
      <dgm:spPr/>
    </dgm:pt>
    <dgm:pt modelId="{C90ED667-7C94-4175-B7D9-18E22921635A}" type="pres">
      <dgm:prSet presAssocID="{6F6CD1EF-4CA7-4EAA-8D15-9D9D90CA3A27}" presName="sp" presStyleCnt="0"/>
      <dgm:spPr/>
    </dgm:pt>
    <dgm:pt modelId="{52C26218-BE7E-4D5A-84AA-B35497F0A957}" type="pres">
      <dgm:prSet presAssocID="{0550E7E5-6E6B-4054-919C-859524983F7F}" presName="arrowAndChildren" presStyleCnt="0"/>
      <dgm:spPr/>
    </dgm:pt>
    <dgm:pt modelId="{A18989D6-BD70-4481-B014-B3151BD0382A}" type="pres">
      <dgm:prSet presAssocID="{0550E7E5-6E6B-4054-919C-859524983F7F}" presName="parentTextArrow" presStyleLbl="node1" presStyleIdx="2" presStyleCnt="3"/>
      <dgm:spPr/>
    </dgm:pt>
  </dgm:ptLst>
  <dgm:cxnLst>
    <dgm:cxn modelId="{DE9BA802-BBE2-4282-A6D7-6AA13687B080}" srcId="{2FBB2CBC-8ACA-452C-ADBB-2CE85AB13771}" destId="{42C65156-2C35-46A1-964A-C763B7E35778}" srcOrd="2" destOrd="0" parTransId="{0800E29E-D975-4B2C-A9E4-824795068928}" sibTransId="{6B0B0344-4C6D-4220-8786-CAAE604637CA}"/>
    <dgm:cxn modelId="{CEFEA304-5CCF-48E7-B467-3BA8C01AD650}" type="presOf" srcId="{0550E7E5-6E6B-4054-919C-859524983F7F}" destId="{A18989D6-BD70-4481-B014-B3151BD0382A}" srcOrd="0" destOrd="0" presId="urn:microsoft.com/office/officeart/2005/8/layout/process4"/>
    <dgm:cxn modelId="{1051B22D-19D2-46FA-934E-1D4B9834103F}" type="presOf" srcId="{2FBB2CBC-8ACA-452C-ADBB-2CE85AB13771}" destId="{B0D54AE8-4295-4408-8E08-0D3D93DB0F3D}" srcOrd="0" destOrd="0" presId="urn:microsoft.com/office/officeart/2005/8/layout/process4"/>
    <dgm:cxn modelId="{93D0003B-1CD0-484C-88DB-471A0983DB50}" type="presOf" srcId="{42C65156-2C35-46A1-964A-C763B7E35778}" destId="{8053887D-E133-4E81-A5FB-8D7DE3CFE59A}" srcOrd="0" destOrd="0" presId="urn:microsoft.com/office/officeart/2005/8/layout/process4"/>
    <dgm:cxn modelId="{FC01067D-C936-493D-B62A-76BA81A7BDFD}" srcId="{2FBB2CBC-8ACA-452C-ADBB-2CE85AB13771}" destId="{0550E7E5-6E6B-4054-919C-859524983F7F}" srcOrd="0" destOrd="0" parTransId="{02EA086A-EAC2-4174-9E85-3B1AED2E8324}" sibTransId="{6F6CD1EF-4CA7-4EAA-8D15-9D9D90CA3A27}"/>
    <dgm:cxn modelId="{A31919A1-39A8-4DE8-9F03-6F6A6E70BD99}" srcId="{2FBB2CBC-8ACA-452C-ADBB-2CE85AB13771}" destId="{BBC32384-F31A-4BB8-A66C-DFE28FCA6443}" srcOrd="1" destOrd="0" parTransId="{E5E16F94-5E0B-457A-9432-9D4B375304C5}" sibTransId="{328F29F3-F3B4-4A02-B46D-9A750CAB23F3}"/>
    <dgm:cxn modelId="{928B42DE-1165-488B-A17C-0C5B8742AF3C}" type="presOf" srcId="{BBC32384-F31A-4BB8-A66C-DFE28FCA6443}" destId="{DC00FAE6-E32C-44F1-AC07-BCB15A4AE3D3}" srcOrd="0" destOrd="0" presId="urn:microsoft.com/office/officeart/2005/8/layout/process4"/>
    <dgm:cxn modelId="{9EF1B64B-EB97-4808-A68C-A05AF2AAB7AA}" type="presParOf" srcId="{B0D54AE8-4295-4408-8E08-0D3D93DB0F3D}" destId="{6D96EA39-059D-472F-B06A-65A81C2B093D}" srcOrd="0" destOrd="0" presId="urn:microsoft.com/office/officeart/2005/8/layout/process4"/>
    <dgm:cxn modelId="{D1CF235B-E417-4AFF-9B8B-BAE554F0BFF9}" type="presParOf" srcId="{6D96EA39-059D-472F-B06A-65A81C2B093D}" destId="{8053887D-E133-4E81-A5FB-8D7DE3CFE59A}" srcOrd="0" destOrd="0" presId="urn:microsoft.com/office/officeart/2005/8/layout/process4"/>
    <dgm:cxn modelId="{2C372703-E7E9-4301-B900-6DC6ED20F6EF}" type="presParOf" srcId="{B0D54AE8-4295-4408-8E08-0D3D93DB0F3D}" destId="{85B904A7-8C87-4880-B698-4FA4CD136297}" srcOrd="1" destOrd="0" presId="urn:microsoft.com/office/officeart/2005/8/layout/process4"/>
    <dgm:cxn modelId="{2592BC15-A16B-4A06-B3E5-F5AABEBBB3D2}" type="presParOf" srcId="{B0D54AE8-4295-4408-8E08-0D3D93DB0F3D}" destId="{38B04550-9F2A-476D-85A1-92E0E6C497F5}" srcOrd="2" destOrd="0" presId="urn:microsoft.com/office/officeart/2005/8/layout/process4"/>
    <dgm:cxn modelId="{8B100758-BF73-48D9-9F8B-C8E9EFCE7155}" type="presParOf" srcId="{38B04550-9F2A-476D-85A1-92E0E6C497F5}" destId="{DC00FAE6-E32C-44F1-AC07-BCB15A4AE3D3}" srcOrd="0" destOrd="0" presId="urn:microsoft.com/office/officeart/2005/8/layout/process4"/>
    <dgm:cxn modelId="{1FF09464-48D7-4F12-ADFF-137B267AF09F}" type="presParOf" srcId="{B0D54AE8-4295-4408-8E08-0D3D93DB0F3D}" destId="{C90ED667-7C94-4175-B7D9-18E22921635A}" srcOrd="3" destOrd="0" presId="urn:microsoft.com/office/officeart/2005/8/layout/process4"/>
    <dgm:cxn modelId="{3F99B5F6-459B-4C7D-B5D9-3EA5F3E01935}" type="presParOf" srcId="{B0D54AE8-4295-4408-8E08-0D3D93DB0F3D}" destId="{52C26218-BE7E-4D5A-84AA-B35497F0A957}" srcOrd="4" destOrd="0" presId="urn:microsoft.com/office/officeart/2005/8/layout/process4"/>
    <dgm:cxn modelId="{44587B04-4C87-4CC3-9EF9-59C6D7E9FDB8}" type="presParOf" srcId="{52C26218-BE7E-4D5A-84AA-B35497F0A957}" destId="{A18989D6-BD70-4481-B014-B3151BD0382A}" srcOrd="0" destOrd="0" presId="urn:microsoft.com/office/officeart/2005/8/layout/process4"/>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1.xml><?xml version="1.0" encoding="utf-8"?>
<dgm:dataModel xmlns:dgm="http://schemas.openxmlformats.org/drawingml/2006/diagram" xmlns:a="http://schemas.openxmlformats.org/drawingml/2006/main">
  <dgm:ptLst>
    <dgm:pt modelId="{7B4CFA8F-6758-4E9D-BC5B-42C6F05F0F0D}" type="doc">
      <dgm:prSet loTypeId="urn:microsoft.com/office/officeart/2005/8/layout/vList2" loCatId="list" qsTypeId="urn:microsoft.com/office/officeart/2005/8/quickstyle/simple1" qsCatId="simple" csTypeId="urn:microsoft.com/office/officeart/2005/8/colors/accent1_2" csCatId="accent1"/>
      <dgm:spPr/>
      <dgm:t>
        <a:bodyPr/>
        <a:lstStyle/>
        <a:p>
          <a:endParaRPr lang="en-US"/>
        </a:p>
      </dgm:t>
    </dgm:pt>
    <dgm:pt modelId="{386933A2-94DC-490F-A9F9-F07D078CE22A}">
      <dgm:prSet/>
      <dgm:spPr/>
      <dgm:t>
        <a:bodyPr/>
        <a:lstStyle/>
        <a:p>
          <a:r>
            <a:rPr lang="en-US"/>
            <a:t>Vd: TC = 20$</a:t>
          </a:r>
        </a:p>
      </dgm:t>
    </dgm:pt>
    <dgm:pt modelId="{466948F4-4DB7-41E8-9868-B870302E40B2}" type="parTrans" cxnId="{0318E01F-B440-44F7-8931-213E9D030640}">
      <dgm:prSet/>
      <dgm:spPr/>
      <dgm:t>
        <a:bodyPr/>
        <a:lstStyle/>
        <a:p>
          <a:endParaRPr lang="en-US"/>
        </a:p>
      </dgm:t>
    </dgm:pt>
    <dgm:pt modelId="{B281AE10-D7EF-4B1B-9F47-1D478D0F9A7B}" type="sibTrans" cxnId="{0318E01F-B440-44F7-8931-213E9D030640}">
      <dgm:prSet/>
      <dgm:spPr/>
      <dgm:t>
        <a:bodyPr/>
        <a:lstStyle/>
        <a:p>
          <a:endParaRPr lang="en-US"/>
        </a:p>
      </dgm:t>
    </dgm:pt>
    <dgm:pt modelId="{04B2F0B4-CAEF-4B2D-A26C-21606D18D335}">
      <dgm:prSet/>
      <dgm:spPr/>
      <dgm:t>
        <a:bodyPr/>
        <a:lstStyle/>
        <a:p>
          <a:r>
            <a:rPr lang="en-US"/>
            <a:t>PL = w = 1$/đv; PK = r = 2$/đv</a:t>
          </a:r>
        </a:p>
      </dgm:t>
    </dgm:pt>
    <dgm:pt modelId="{5A460254-5001-4A2C-BAF0-B274EE2BCD5D}" type="parTrans" cxnId="{7386767F-1E81-4447-A1E8-F5A4567202C6}">
      <dgm:prSet/>
      <dgm:spPr/>
      <dgm:t>
        <a:bodyPr/>
        <a:lstStyle/>
        <a:p>
          <a:endParaRPr lang="en-US"/>
        </a:p>
      </dgm:t>
    </dgm:pt>
    <dgm:pt modelId="{C14C8CE4-6D61-46CD-8859-5AA0E7FE12F3}" type="sibTrans" cxnId="{7386767F-1E81-4447-A1E8-F5A4567202C6}">
      <dgm:prSet/>
      <dgm:spPr/>
      <dgm:t>
        <a:bodyPr/>
        <a:lstStyle/>
        <a:p>
          <a:endParaRPr lang="en-US"/>
        </a:p>
      </dgm:t>
    </dgm:pt>
    <dgm:pt modelId="{A560A543-A8C6-4AB5-AF1F-25C3DE2BCF10}">
      <dgm:prSet/>
      <dgm:spPr/>
      <dgm:t>
        <a:bodyPr/>
        <a:lstStyle/>
        <a:p>
          <a:r>
            <a:rPr lang="en-US"/>
            <a:t>Pt đường đẳng phí:</a:t>
          </a:r>
        </a:p>
      </dgm:t>
    </dgm:pt>
    <dgm:pt modelId="{3682F472-9500-4C86-9FDA-67DD8545E168}" type="parTrans" cxnId="{92269987-93BB-44C8-847D-FD6BC01CC067}">
      <dgm:prSet/>
      <dgm:spPr/>
      <dgm:t>
        <a:bodyPr/>
        <a:lstStyle/>
        <a:p>
          <a:endParaRPr lang="en-US"/>
        </a:p>
      </dgm:t>
    </dgm:pt>
    <dgm:pt modelId="{8E869381-0FD9-4EB9-8C3E-D891B468DE35}" type="sibTrans" cxnId="{92269987-93BB-44C8-847D-FD6BC01CC067}">
      <dgm:prSet/>
      <dgm:spPr/>
      <dgm:t>
        <a:bodyPr/>
        <a:lstStyle/>
        <a:p>
          <a:endParaRPr lang="en-US"/>
        </a:p>
      </dgm:t>
    </dgm:pt>
    <dgm:pt modelId="{2307D5A7-F8ED-414E-9468-CC8B8F68059B}">
      <dgm:prSet/>
      <dgm:spPr/>
      <dgm:t>
        <a:bodyPr/>
        <a:lstStyle/>
        <a:p>
          <a:r>
            <a:rPr lang="en-US"/>
            <a:t>L + 2K = 20</a:t>
          </a:r>
        </a:p>
      </dgm:t>
    </dgm:pt>
    <dgm:pt modelId="{59D70740-BA73-45F6-8A35-C811BE24D710}" type="parTrans" cxnId="{1D31FFBA-DB08-46F2-AEDF-32B14F2DA724}">
      <dgm:prSet/>
      <dgm:spPr/>
      <dgm:t>
        <a:bodyPr/>
        <a:lstStyle/>
        <a:p>
          <a:endParaRPr lang="en-US"/>
        </a:p>
      </dgm:t>
    </dgm:pt>
    <dgm:pt modelId="{85C1FF5B-9399-408A-9247-DE0BA777C709}" type="sibTrans" cxnId="{1D31FFBA-DB08-46F2-AEDF-32B14F2DA724}">
      <dgm:prSet/>
      <dgm:spPr/>
      <dgm:t>
        <a:bodyPr/>
        <a:lstStyle/>
        <a:p>
          <a:endParaRPr lang="en-US"/>
        </a:p>
      </dgm:t>
    </dgm:pt>
    <dgm:pt modelId="{A9B33B52-1141-446B-9763-AE9A0212880D}">
      <dgm:prSet/>
      <dgm:spPr/>
      <dgm:t>
        <a:bodyPr/>
        <a:lstStyle/>
        <a:p>
          <a:r>
            <a:rPr lang="en-US"/>
            <a:t>Hay K = 10 – ½*L</a:t>
          </a:r>
        </a:p>
      </dgm:t>
    </dgm:pt>
    <dgm:pt modelId="{E3B42BEB-F3D0-4D3D-B3C2-261CC9FB94A8}" type="parTrans" cxnId="{36B56AB6-0737-48FE-9715-55ECFE4B7BA1}">
      <dgm:prSet/>
      <dgm:spPr/>
      <dgm:t>
        <a:bodyPr/>
        <a:lstStyle/>
        <a:p>
          <a:endParaRPr lang="en-US"/>
        </a:p>
      </dgm:t>
    </dgm:pt>
    <dgm:pt modelId="{BEAF2258-E4E7-4807-AE2E-BC6C2AAA3564}" type="sibTrans" cxnId="{36B56AB6-0737-48FE-9715-55ECFE4B7BA1}">
      <dgm:prSet/>
      <dgm:spPr/>
      <dgm:t>
        <a:bodyPr/>
        <a:lstStyle/>
        <a:p>
          <a:endParaRPr lang="en-US"/>
        </a:p>
      </dgm:t>
    </dgm:pt>
    <dgm:pt modelId="{8FBC8BCC-6806-4578-AF46-DE0C8E135B0F}">
      <dgm:prSet/>
      <dgm:spPr/>
      <dgm:t>
        <a:bodyPr/>
        <a:lstStyle/>
        <a:p>
          <a:r>
            <a:rPr lang="en-US"/>
            <a:t>Độ dốc : -w/r = -1/2</a:t>
          </a:r>
        </a:p>
      </dgm:t>
    </dgm:pt>
    <dgm:pt modelId="{A3743907-FB15-4E8F-9627-D08A30B8514E}" type="parTrans" cxnId="{21BD4574-F7EC-4256-8DB0-D20F58F3867D}">
      <dgm:prSet/>
      <dgm:spPr/>
      <dgm:t>
        <a:bodyPr/>
        <a:lstStyle/>
        <a:p>
          <a:endParaRPr lang="en-US"/>
        </a:p>
      </dgm:t>
    </dgm:pt>
    <dgm:pt modelId="{28A9DA34-A0D7-4FA7-A741-88ADBEF19DA5}" type="sibTrans" cxnId="{21BD4574-F7EC-4256-8DB0-D20F58F3867D}">
      <dgm:prSet/>
      <dgm:spPr/>
      <dgm:t>
        <a:bodyPr/>
        <a:lstStyle/>
        <a:p>
          <a:endParaRPr lang="en-US"/>
        </a:p>
      </dgm:t>
    </dgm:pt>
    <dgm:pt modelId="{1651E2C5-BE63-4D9B-8677-E251011C865B}" type="pres">
      <dgm:prSet presAssocID="{7B4CFA8F-6758-4E9D-BC5B-42C6F05F0F0D}" presName="linear" presStyleCnt="0">
        <dgm:presLayoutVars>
          <dgm:animLvl val="lvl"/>
          <dgm:resizeHandles val="exact"/>
        </dgm:presLayoutVars>
      </dgm:prSet>
      <dgm:spPr/>
    </dgm:pt>
    <dgm:pt modelId="{28538F85-DC63-4965-9ED7-6DD510DF316F}" type="pres">
      <dgm:prSet presAssocID="{386933A2-94DC-490F-A9F9-F07D078CE22A}" presName="parentText" presStyleLbl="node1" presStyleIdx="0" presStyleCnt="6">
        <dgm:presLayoutVars>
          <dgm:chMax val="0"/>
          <dgm:bulletEnabled val="1"/>
        </dgm:presLayoutVars>
      </dgm:prSet>
      <dgm:spPr/>
    </dgm:pt>
    <dgm:pt modelId="{F0D6FBEF-961F-493E-826C-876E00A10369}" type="pres">
      <dgm:prSet presAssocID="{B281AE10-D7EF-4B1B-9F47-1D478D0F9A7B}" presName="spacer" presStyleCnt="0"/>
      <dgm:spPr/>
    </dgm:pt>
    <dgm:pt modelId="{91017DE9-0D61-4213-BCA9-530295C6723A}" type="pres">
      <dgm:prSet presAssocID="{04B2F0B4-CAEF-4B2D-A26C-21606D18D335}" presName="parentText" presStyleLbl="node1" presStyleIdx="1" presStyleCnt="6">
        <dgm:presLayoutVars>
          <dgm:chMax val="0"/>
          <dgm:bulletEnabled val="1"/>
        </dgm:presLayoutVars>
      </dgm:prSet>
      <dgm:spPr/>
    </dgm:pt>
    <dgm:pt modelId="{218E2FB7-FC2B-48B0-9AD4-5D509B498F87}" type="pres">
      <dgm:prSet presAssocID="{C14C8CE4-6D61-46CD-8859-5AA0E7FE12F3}" presName="spacer" presStyleCnt="0"/>
      <dgm:spPr/>
    </dgm:pt>
    <dgm:pt modelId="{33DCB2ED-AE7B-4BD3-9179-3D8575E18589}" type="pres">
      <dgm:prSet presAssocID="{A560A543-A8C6-4AB5-AF1F-25C3DE2BCF10}" presName="parentText" presStyleLbl="node1" presStyleIdx="2" presStyleCnt="6">
        <dgm:presLayoutVars>
          <dgm:chMax val="0"/>
          <dgm:bulletEnabled val="1"/>
        </dgm:presLayoutVars>
      </dgm:prSet>
      <dgm:spPr/>
    </dgm:pt>
    <dgm:pt modelId="{B0F18060-D35B-4AF4-9A95-C4269EDC72A5}" type="pres">
      <dgm:prSet presAssocID="{8E869381-0FD9-4EB9-8C3E-D891B468DE35}" presName="spacer" presStyleCnt="0"/>
      <dgm:spPr/>
    </dgm:pt>
    <dgm:pt modelId="{5995C4CF-15F7-4B26-9805-0267DC9E9108}" type="pres">
      <dgm:prSet presAssocID="{2307D5A7-F8ED-414E-9468-CC8B8F68059B}" presName="parentText" presStyleLbl="node1" presStyleIdx="3" presStyleCnt="6">
        <dgm:presLayoutVars>
          <dgm:chMax val="0"/>
          <dgm:bulletEnabled val="1"/>
        </dgm:presLayoutVars>
      </dgm:prSet>
      <dgm:spPr/>
    </dgm:pt>
    <dgm:pt modelId="{C5691AF2-F29A-49D0-86A2-1A6A4A3A3228}" type="pres">
      <dgm:prSet presAssocID="{85C1FF5B-9399-408A-9247-DE0BA777C709}" presName="spacer" presStyleCnt="0"/>
      <dgm:spPr/>
    </dgm:pt>
    <dgm:pt modelId="{CF7701BF-8023-45AE-8AB6-05D975C2CFAF}" type="pres">
      <dgm:prSet presAssocID="{A9B33B52-1141-446B-9763-AE9A0212880D}" presName="parentText" presStyleLbl="node1" presStyleIdx="4" presStyleCnt="6">
        <dgm:presLayoutVars>
          <dgm:chMax val="0"/>
          <dgm:bulletEnabled val="1"/>
        </dgm:presLayoutVars>
      </dgm:prSet>
      <dgm:spPr/>
    </dgm:pt>
    <dgm:pt modelId="{99B75254-AA8A-4C2E-ACE7-770593161A42}" type="pres">
      <dgm:prSet presAssocID="{BEAF2258-E4E7-4807-AE2E-BC6C2AAA3564}" presName="spacer" presStyleCnt="0"/>
      <dgm:spPr/>
    </dgm:pt>
    <dgm:pt modelId="{EDFCD666-C1B4-4DAD-8365-4D9636CD9FA4}" type="pres">
      <dgm:prSet presAssocID="{8FBC8BCC-6806-4578-AF46-DE0C8E135B0F}" presName="parentText" presStyleLbl="node1" presStyleIdx="5" presStyleCnt="6">
        <dgm:presLayoutVars>
          <dgm:chMax val="0"/>
          <dgm:bulletEnabled val="1"/>
        </dgm:presLayoutVars>
      </dgm:prSet>
      <dgm:spPr/>
    </dgm:pt>
  </dgm:ptLst>
  <dgm:cxnLst>
    <dgm:cxn modelId="{0318E01F-B440-44F7-8931-213E9D030640}" srcId="{7B4CFA8F-6758-4E9D-BC5B-42C6F05F0F0D}" destId="{386933A2-94DC-490F-A9F9-F07D078CE22A}" srcOrd="0" destOrd="0" parTransId="{466948F4-4DB7-41E8-9868-B870302E40B2}" sibTransId="{B281AE10-D7EF-4B1B-9F47-1D478D0F9A7B}"/>
    <dgm:cxn modelId="{819DBE64-2309-4CDF-9353-C872A4ABA41A}" type="presOf" srcId="{8FBC8BCC-6806-4578-AF46-DE0C8E135B0F}" destId="{EDFCD666-C1B4-4DAD-8365-4D9636CD9FA4}" srcOrd="0" destOrd="0" presId="urn:microsoft.com/office/officeart/2005/8/layout/vList2"/>
    <dgm:cxn modelId="{21BD4574-F7EC-4256-8DB0-D20F58F3867D}" srcId="{7B4CFA8F-6758-4E9D-BC5B-42C6F05F0F0D}" destId="{8FBC8BCC-6806-4578-AF46-DE0C8E135B0F}" srcOrd="5" destOrd="0" parTransId="{A3743907-FB15-4E8F-9627-D08A30B8514E}" sibTransId="{28A9DA34-A0D7-4FA7-A741-88ADBEF19DA5}"/>
    <dgm:cxn modelId="{7386767F-1E81-4447-A1E8-F5A4567202C6}" srcId="{7B4CFA8F-6758-4E9D-BC5B-42C6F05F0F0D}" destId="{04B2F0B4-CAEF-4B2D-A26C-21606D18D335}" srcOrd="1" destOrd="0" parTransId="{5A460254-5001-4A2C-BAF0-B274EE2BCD5D}" sibTransId="{C14C8CE4-6D61-46CD-8859-5AA0E7FE12F3}"/>
    <dgm:cxn modelId="{92269987-93BB-44C8-847D-FD6BC01CC067}" srcId="{7B4CFA8F-6758-4E9D-BC5B-42C6F05F0F0D}" destId="{A560A543-A8C6-4AB5-AF1F-25C3DE2BCF10}" srcOrd="2" destOrd="0" parTransId="{3682F472-9500-4C86-9FDA-67DD8545E168}" sibTransId="{8E869381-0FD9-4EB9-8C3E-D891B468DE35}"/>
    <dgm:cxn modelId="{8E840A92-8888-448F-878F-7B5E1331BA28}" type="presOf" srcId="{A9B33B52-1141-446B-9763-AE9A0212880D}" destId="{CF7701BF-8023-45AE-8AB6-05D975C2CFAF}" srcOrd="0" destOrd="0" presId="urn:microsoft.com/office/officeart/2005/8/layout/vList2"/>
    <dgm:cxn modelId="{9787A2AD-3A03-4B86-A27E-0871B4B370E0}" type="presOf" srcId="{04B2F0B4-CAEF-4B2D-A26C-21606D18D335}" destId="{91017DE9-0D61-4213-BCA9-530295C6723A}" srcOrd="0" destOrd="0" presId="urn:microsoft.com/office/officeart/2005/8/layout/vList2"/>
    <dgm:cxn modelId="{4FBEF0B1-A70A-4407-BAC5-8FEAE65CAB31}" type="presOf" srcId="{2307D5A7-F8ED-414E-9468-CC8B8F68059B}" destId="{5995C4CF-15F7-4B26-9805-0267DC9E9108}" srcOrd="0" destOrd="0" presId="urn:microsoft.com/office/officeart/2005/8/layout/vList2"/>
    <dgm:cxn modelId="{36B56AB6-0737-48FE-9715-55ECFE4B7BA1}" srcId="{7B4CFA8F-6758-4E9D-BC5B-42C6F05F0F0D}" destId="{A9B33B52-1141-446B-9763-AE9A0212880D}" srcOrd="4" destOrd="0" parTransId="{E3B42BEB-F3D0-4D3D-B3C2-261CC9FB94A8}" sibTransId="{BEAF2258-E4E7-4807-AE2E-BC6C2AAA3564}"/>
    <dgm:cxn modelId="{1D31FFBA-DB08-46F2-AEDF-32B14F2DA724}" srcId="{7B4CFA8F-6758-4E9D-BC5B-42C6F05F0F0D}" destId="{2307D5A7-F8ED-414E-9468-CC8B8F68059B}" srcOrd="3" destOrd="0" parTransId="{59D70740-BA73-45F6-8A35-C811BE24D710}" sibTransId="{85C1FF5B-9399-408A-9247-DE0BA777C709}"/>
    <dgm:cxn modelId="{CD41AFCA-C77C-4B0D-B3C6-F5406CC7B966}" type="presOf" srcId="{A560A543-A8C6-4AB5-AF1F-25C3DE2BCF10}" destId="{33DCB2ED-AE7B-4BD3-9179-3D8575E18589}" srcOrd="0" destOrd="0" presId="urn:microsoft.com/office/officeart/2005/8/layout/vList2"/>
    <dgm:cxn modelId="{30A476EE-51F6-4907-8DB8-B8AEBF2424B9}" type="presOf" srcId="{7B4CFA8F-6758-4E9D-BC5B-42C6F05F0F0D}" destId="{1651E2C5-BE63-4D9B-8677-E251011C865B}" srcOrd="0" destOrd="0" presId="urn:microsoft.com/office/officeart/2005/8/layout/vList2"/>
    <dgm:cxn modelId="{6B131DF7-D27F-4066-AF6F-234937A3BF2A}" type="presOf" srcId="{386933A2-94DC-490F-A9F9-F07D078CE22A}" destId="{28538F85-DC63-4965-9ED7-6DD510DF316F}" srcOrd="0" destOrd="0" presId="urn:microsoft.com/office/officeart/2005/8/layout/vList2"/>
    <dgm:cxn modelId="{0908B3DD-909E-490C-9252-57E716908046}" type="presParOf" srcId="{1651E2C5-BE63-4D9B-8677-E251011C865B}" destId="{28538F85-DC63-4965-9ED7-6DD510DF316F}" srcOrd="0" destOrd="0" presId="urn:microsoft.com/office/officeart/2005/8/layout/vList2"/>
    <dgm:cxn modelId="{34E02E0C-0D7C-4BE9-BF74-A77DD9BA6C22}" type="presParOf" srcId="{1651E2C5-BE63-4D9B-8677-E251011C865B}" destId="{F0D6FBEF-961F-493E-826C-876E00A10369}" srcOrd="1" destOrd="0" presId="urn:microsoft.com/office/officeart/2005/8/layout/vList2"/>
    <dgm:cxn modelId="{054B3453-F99E-4771-872C-A9ACF09A89E0}" type="presParOf" srcId="{1651E2C5-BE63-4D9B-8677-E251011C865B}" destId="{91017DE9-0D61-4213-BCA9-530295C6723A}" srcOrd="2" destOrd="0" presId="urn:microsoft.com/office/officeart/2005/8/layout/vList2"/>
    <dgm:cxn modelId="{325C02A5-EDF7-47DA-9A73-572DEDD63B6F}" type="presParOf" srcId="{1651E2C5-BE63-4D9B-8677-E251011C865B}" destId="{218E2FB7-FC2B-48B0-9AD4-5D509B498F87}" srcOrd="3" destOrd="0" presId="urn:microsoft.com/office/officeart/2005/8/layout/vList2"/>
    <dgm:cxn modelId="{BDBA3284-54C8-43AB-8028-56208C8797FD}" type="presParOf" srcId="{1651E2C5-BE63-4D9B-8677-E251011C865B}" destId="{33DCB2ED-AE7B-4BD3-9179-3D8575E18589}" srcOrd="4" destOrd="0" presId="urn:microsoft.com/office/officeart/2005/8/layout/vList2"/>
    <dgm:cxn modelId="{62A6F615-39AE-475E-B0C8-BEE85E5698A8}" type="presParOf" srcId="{1651E2C5-BE63-4D9B-8677-E251011C865B}" destId="{B0F18060-D35B-4AF4-9A95-C4269EDC72A5}" srcOrd="5" destOrd="0" presId="urn:microsoft.com/office/officeart/2005/8/layout/vList2"/>
    <dgm:cxn modelId="{A19A9663-289A-4CCD-9B99-688361413A0B}" type="presParOf" srcId="{1651E2C5-BE63-4D9B-8677-E251011C865B}" destId="{5995C4CF-15F7-4B26-9805-0267DC9E9108}" srcOrd="6" destOrd="0" presId="urn:microsoft.com/office/officeart/2005/8/layout/vList2"/>
    <dgm:cxn modelId="{C92F8412-6C50-4252-A7E3-22A76EF2FEFB}" type="presParOf" srcId="{1651E2C5-BE63-4D9B-8677-E251011C865B}" destId="{C5691AF2-F29A-49D0-86A2-1A6A4A3A3228}" srcOrd="7" destOrd="0" presId="urn:microsoft.com/office/officeart/2005/8/layout/vList2"/>
    <dgm:cxn modelId="{6C2CB493-8E0B-43AF-BEC2-F298A502FBF9}" type="presParOf" srcId="{1651E2C5-BE63-4D9B-8677-E251011C865B}" destId="{CF7701BF-8023-45AE-8AB6-05D975C2CFAF}" srcOrd="8" destOrd="0" presId="urn:microsoft.com/office/officeart/2005/8/layout/vList2"/>
    <dgm:cxn modelId="{167A09EA-B284-4AEA-9E3C-70BD07B2631E}" type="presParOf" srcId="{1651E2C5-BE63-4D9B-8677-E251011C865B}" destId="{99B75254-AA8A-4C2E-ACE7-770593161A42}" srcOrd="9" destOrd="0" presId="urn:microsoft.com/office/officeart/2005/8/layout/vList2"/>
    <dgm:cxn modelId="{FF390E7B-0381-4DC2-9266-DD1EF1887BBC}" type="presParOf" srcId="{1651E2C5-BE63-4D9B-8677-E251011C865B}" destId="{EDFCD666-C1B4-4DAD-8365-4D9636CD9FA4}" srcOrd="10" destOrd="0" presId="urn:microsoft.com/office/officeart/2005/8/layout/vList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2.xml><?xml version="1.0" encoding="utf-8"?>
<dgm:dataModel xmlns:dgm="http://schemas.openxmlformats.org/drawingml/2006/diagram" xmlns:a="http://schemas.openxmlformats.org/drawingml/2006/main">
  <dgm:ptLst>
    <dgm:pt modelId="{27FFAF1D-ABFA-469F-950F-CB374D9AC61A}" type="doc">
      <dgm:prSet loTypeId="urn:microsoft.com/office/officeart/2005/8/layout/vList2" loCatId="list" qsTypeId="urn:microsoft.com/office/officeart/2005/8/quickstyle/simple1" qsCatId="simple" csTypeId="urn:microsoft.com/office/officeart/2005/8/colors/colorful2" csCatId="colorful"/>
      <dgm:spPr/>
      <dgm:t>
        <a:bodyPr/>
        <a:lstStyle/>
        <a:p>
          <a:endParaRPr lang="en-US"/>
        </a:p>
      </dgm:t>
    </dgm:pt>
    <dgm:pt modelId="{CEEDCD5D-4CD8-4E80-9790-EE36BAF72F8D}">
      <dgm:prSet/>
      <dgm:spPr/>
      <dgm:t>
        <a:bodyPr/>
        <a:lstStyle/>
        <a:p>
          <a:r>
            <a:rPr lang="en-US"/>
            <a:t>Q   =  A. K</a:t>
          </a:r>
          <a:r>
            <a:rPr lang="en-US" baseline="30000">
              <a:sym typeface="Symbol" panose="05050102010706020507" pitchFamily="18" charset="2"/>
            </a:rPr>
            <a:t></a:t>
          </a:r>
          <a:r>
            <a:rPr lang="en-US"/>
            <a:t>.L</a:t>
          </a:r>
          <a:r>
            <a:rPr lang="en-US" baseline="30000">
              <a:sym typeface="Symbol" panose="05050102010706020507" pitchFamily="18" charset="2"/>
            </a:rPr>
            <a:t></a:t>
          </a:r>
          <a:r>
            <a:rPr lang="en-US"/>
            <a:t> </a:t>
          </a:r>
        </a:p>
      </dgm:t>
    </dgm:pt>
    <dgm:pt modelId="{7098F551-F9FE-4F63-97E9-580911CB3475}" type="parTrans" cxnId="{E3584181-B570-43BC-9933-9EA513DECF05}">
      <dgm:prSet/>
      <dgm:spPr/>
      <dgm:t>
        <a:bodyPr/>
        <a:lstStyle/>
        <a:p>
          <a:endParaRPr lang="en-US"/>
        </a:p>
      </dgm:t>
    </dgm:pt>
    <dgm:pt modelId="{B189EE84-2856-4AF6-A6E6-7ED1F3BCA53D}" type="sibTrans" cxnId="{E3584181-B570-43BC-9933-9EA513DECF05}">
      <dgm:prSet/>
      <dgm:spPr/>
      <dgm:t>
        <a:bodyPr/>
        <a:lstStyle/>
        <a:p>
          <a:endParaRPr lang="en-US"/>
        </a:p>
      </dgm:t>
    </dgm:pt>
    <dgm:pt modelId="{14CD68D4-0BFB-4309-ACCE-26B161246486}">
      <dgm:prSet/>
      <dgm:spPr/>
      <dgm:t>
        <a:bodyPr/>
        <a:lstStyle/>
        <a:p>
          <a:r>
            <a:rPr lang="en-US"/>
            <a:t>VD:   Q   =  2. K</a:t>
          </a:r>
          <a:r>
            <a:rPr lang="en-US" baseline="30000"/>
            <a:t>0,7</a:t>
          </a:r>
          <a:r>
            <a:rPr lang="en-US"/>
            <a:t>.L</a:t>
          </a:r>
          <a:r>
            <a:rPr lang="en-US" baseline="30000"/>
            <a:t>0,4</a:t>
          </a:r>
          <a:endParaRPr lang="en-US"/>
        </a:p>
      </dgm:t>
    </dgm:pt>
    <dgm:pt modelId="{41A331F8-5A04-405B-83E5-64B9A3B0FE37}" type="parTrans" cxnId="{5C47D8DB-7176-45A7-A304-F7F556A8BF8A}">
      <dgm:prSet/>
      <dgm:spPr/>
      <dgm:t>
        <a:bodyPr/>
        <a:lstStyle/>
        <a:p>
          <a:endParaRPr lang="en-US"/>
        </a:p>
      </dgm:t>
    </dgm:pt>
    <dgm:pt modelId="{77FB9F5A-9C7E-415E-970D-48CFB3DFF136}" type="sibTrans" cxnId="{5C47D8DB-7176-45A7-A304-F7F556A8BF8A}">
      <dgm:prSet/>
      <dgm:spPr/>
      <dgm:t>
        <a:bodyPr/>
        <a:lstStyle/>
        <a:p>
          <a:endParaRPr lang="en-US"/>
        </a:p>
      </dgm:t>
    </dgm:pt>
    <dgm:pt modelId="{0D7C582D-BDA7-4A6A-B3E8-CEF12E3D8902}">
      <dgm:prSet/>
      <dgm:spPr/>
      <dgm:t>
        <a:bodyPr/>
        <a:lstStyle/>
        <a:p>
          <a:r>
            <a:rPr lang="en-US">
              <a:sym typeface="Symbol" panose="05050102010706020507" pitchFamily="18" charset="2"/>
            </a:rPr>
            <a:t></a:t>
          </a:r>
          <a:r>
            <a:rPr lang="en-US"/>
            <a:t> + </a:t>
          </a:r>
          <a:r>
            <a:rPr lang="en-US">
              <a:sym typeface="Symbol" panose="05050102010706020507" pitchFamily="18" charset="2"/>
            </a:rPr>
            <a:t></a:t>
          </a:r>
          <a:r>
            <a:rPr lang="en-US"/>
            <a:t>  = 0,7 + 0,4 = 1,1 &gt; 1 :</a:t>
          </a:r>
        </a:p>
      </dgm:t>
    </dgm:pt>
    <dgm:pt modelId="{2F9CEC65-401B-4FB3-8DEC-0C900176753D}" type="parTrans" cxnId="{AF93B777-6B27-4E0D-B268-A63BD5C7FA64}">
      <dgm:prSet/>
      <dgm:spPr/>
      <dgm:t>
        <a:bodyPr/>
        <a:lstStyle/>
        <a:p>
          <a:endParaRPr lang="en-US"/>
        </a:p>
      </dgm:t>
    </dgm:pt>
    <dgm:pt modelId="{798FFD41-08A8-4991-B3F8-2E2ACC3F7741}" type="sibTrans" cxnId="{AF93B777-6B27-4E0D-B268-A63BD5C7FA64}">
      <dgm:prSet/>
      <dgm:spPr/>
      <dgm:t>
        <a:bodyPr/>
        <a:lstStyle/>
        <a:p>
          <a:endParaRPr lang="en-US"/>
        </a:p>
      </dgm:t>
    </dgm:pt>
    <dgm:pt modelId="{3579B083-307E-4E0A-B446-65C38D929645}">
      <dgm:prSet/>
      <dgm:spPr/>
      <dgm:t>
        <a:bodyPr/>
        <a:lstStyle/>
        <a:p>
          <a:r>
            <a:rPr lang="en-US"/>
            <a:t>Năng suất tăng theo qui mô </a:t>
          </a:r>
        </a:p>
      </dgm:t>
    </dgm:pt>
    <dgm:pt modelId="{7950F839-747E-41E2-870F-AFD1F603DD7D}" type="parTrans" cxnId="{B161DCE3-8EB5-4EFE-83ED-AEBD444FDD34}">
      <dgm:prSet/>
      <dgm:spPr/>
      <dgm:t>
        <a:bodyPr/>
        <a:lstStyle/>
        <a:p>
          <a:endParaRPr lang="en-US"/>
        </a:p>
      </dgm:t>
    </dgm:pt>
    <dgm:pt modelId="{5CA7A05B-2758-40D5-955E-EF194069C878}" type="sibTrans" cxnId="{B161DCE3-8EB5-4EFE-83ED-AEBD444FDD34}">
      <dgm:prSet/>
      <dgm:spPr/>
      <dgm:t>
        <a:bodyPr/>
        <a:lstStyle/>
        <a:p>
          <a:endParaRPr lang="en-US"/>
        </a:p>
      </dgm:t>
    </dgm:pt>
    <dgm:pt modelId="{D35DFC42-8BEC-4FBC-8102-70874F9C6491}" type="pres">
      <dgm:prSet presAssocID="{27FFAF1D-ABFA-469F-950F-CB374D9AC61A}" presName="linear" presStyleCnt="0">
        <dgm:presLayoutVars>
          <dgm:animLvl val="lvl"/>
          <dgm:resizeHandles val="exact"/>
        </dgm:presLayoutVars>
      </dgm:prSet>
      <dgm:spPr/>
    </dgm:pt>
    <dgm:pt modelId="{8E2FCBD4-9E99-4B53-908A-3BE88CE043E7}" type="pres">
      <dgm:prSet presAssocID="{CEEDCD5D-4CD8-4E80-9790-EE36BAF72F8D}" presName="parentText" presStyleLbl="node1" presStyleIdx="0" presStyleCnt="3">
        <dgm:presLayoutVars>
          <dgm:chMax val="0"/>
          <dgm:bulletEnabled val="1"/>
        </dgm:presLayoutVars>
      </dgm:prSet>
      <dgm:spPr/>
    </dgm:pt>
    <dgm:pt modelId="{B850E9E1-1974-4FE2-AD09-C2CAC6DA3727}" type="pres">
      <dgm:prSet presAssocID="{B189EE84-2856-4AF6-A6E6-7ED1F3BCA53D}" presName="spacer" presStyleCnt="0"/>
      <dgm:spPr/>
    </dgm:pt>
    <dgm:pt modelId="{B4186002-925B-48AF-91EC-B47B350E461B}" type="pres">
      <dgm:prSet presAssocID="{14CD68D4-0BFB-4309-ACCE-26B161246486}" presName="parentText" presStyleLbl="node1" presStyleIdx="1" presStyleCnt="3">
        <dgm:presLayoutVars>
          <dgm:chMax val="0"/>
          <dgm:bulletEnabled val="1"/>
        </dgm:presLayoutVars>
      </dgm:prSet>
      <dgm:spPr/>
    </dgm:pt>
    <dgm:pt modelId="{C98BE6A2-80CF-4B78-8CD0-8F1F0FE305CA}" type="pres">
      <dgm:prSet presAssocID="{77FB9F5A-9C7E-415E-970D-48CFB3DFF136}" presName="spacer" presStyleCnt="0"/>
      <dgm:spPr/>
    </dgm:pt>
    <dgm:pt modelId="{08F3B18A-149B-4084-8754-4F209B553608}" type="pres">
      <dgm:prSet presAssocID="{0D7C582D-BDA7-4A6A-B3E8-CEF12E3D8902}" presName="parentText" presStyleLbl="node1" presStyleIdx="2" presStyleCnt="3">
        <dgm:presLayoutVars>
          <dgm:chMax val="0"/>
          <dgm:bulletEnabled val="1"/>
        </dgm:presLayoutVars>
      </dgm:prSet>
      <dgm:spPr/>
    </dgm:pt>
    <dgm:pt modelId="{5FD3C61D-CDCD-4BF5-9BF1-19A269E95B75}" type="pres">
      <dgm:prSet presAssocID="{0D7C582D-BDA7-4A6A-B3E8-CEF12E3D8902}" presName="childText" presStyleLbl="revTx" presStyleIdx="0" presStyleCnt="1">
        <dgm:presLayoutVars>
          <dgm:bulletEnabled val="1"/>
        </dgm:presLayoutVars>
      </dgm:prSet>
      <dgm:spPr/>
    </dgm:pt>
  </dgm:ptLst>
  <dgm:cxnLst>
    <dgm:cxn modelId="{F80F4314-0880-4B03-9EC9-7F3852C4F1B7}" type="presOf" srcId="{0D7C582D-BDA7-4A6A-B3E8-CEF12E3D8902}" destId="{08F3B18A-149B-4084-8754-4F209B553608}" srcOrd="0" destOrd="0" presId="urn:microsoft.com/office/officeart/2005/8/layout/vList2"/>
    <dgm:cxn modelId="{F203E82E-E22D-4501-886D-693F1945A87B}" type="presOf" srcId="{CEEDCD5D-4CD8-4E80-9790-EE36BAF72F8D}" destId="{8E2FCBD4-9E99-4B53-908A-3BE88CE043E7}" srcOrd="0" destOrd="0" presId="urn:microsoft.com/office/officeart/2005/8/layout/vList2"/>
    <dgm:cxn modelId="{9316B146-EFED-48FF-9B95-3D6D185A28D5}" type="presOf" srcId="{27FFAF1D-ABFA-469F-950F-CB374D9AC61A}" destId="{D35DFC42-8BEC-4FBC-8102-70874F9C6491}" srcOrd="0" destOrd="0" presId="urn:microsoft.com/office/officeart/2005/8/layout/vList2"/>
    <dgm:cxn modelId="{AF93B777-6B27-4E0D-B268-A63BD5C7FA64}" srcId="{27FFAF1D-ABFA-469F-950F-CB374D9AC61A}" destId="{0D7C582D-BDA7-4A6A-B3E8-CEF12E3D8902}" srcOrd="2" destOrd="0" parTransId="{2F9CEC65-401B-4FB3-8DEC-0C900176753D}" sibTransId="{798FFD41-08A8-4991-B3F8-2E2ACC3F7741}"/>
    <dgm:cxn modelId="{D3C0115A-8D5D-48C4-B3E7-CD34EF94304B}" type="presOf" srcId="{3579B083-307E-4E0A-B446-65C38D929645}" destId="{5FD3C61D-CDCD-4BF5-9BF1-19A269E95B75}" srcOrd="0" destOrd="0" presId="urn:microsoft.com/office/officeart/2005/8/layout/vList2"/>
    <dgm:cxn modelId="{E3584181-B570-43BC-9933-9EA513DECF05}" srcId="{27FFAF1D-ABFA-469F-950F-CB374D9AC61A}" destId="{CEEDCD5D-4CD8-4E80-9790-EE36BAF72F8D}" srcOrd="0" destOrd="0" parTransId="{7098F551-F9FE-4F63-97E9-580911CB3475}" sibTransId="{B189EE84-2856-4AF6-A6E6-7ED1F3BCA53D}"/>
    <dgm:cxn modelId="{094415CD-BA99-4583-875A-A2CA5E5BE7A3}" type="presOf" srcId="{14CD68D4-0BFB-4309-ACCE-26B161246486}" destId="{B4186002-925B-48AF-91EC-B47B350E461B}" srcOrd="0" destOrd="0" presId="urn:microsoft.com/office/officeart/2005/8/layout/vList2"/>
    <dgm:cxn modelId="{5C47D8DB-7176-45A7-A304-F7F556A8BF8A}" srcId="{27FFAF1D-ABFA-469F-950F-CB374D9AC61A}" destId="{14CD68D4-0BFB-4309-ACCE-26B161246486}" srcOrd="1" destOrd="0" parTransId="{41A331F8-5A04-405B-83E5-64B9A3B0FE37}" sibTransId="{77FB9F5A-9C7E-415E-970D-48CFB3DFF136}"/>
    <dgm:cxn modelId="{B161DCE3-8EB5-4EFE-83ED-AEBD444FDD34}" srcId="{0D7C582D-BDA7-4A6A-B3E8-CEF12E3D8902}" destId="{3579B083-307E-4E0A-B446-65C38D929645}" srcOrd="0" destOrd="0" parTransId="{7950F839-747E-41E2-870F-AFD1F603DD7D}" sibTransId="{5CA7A05B-2758-40D5-955E-EF194069C878}"/>
    <dgm:cxn modelId="{F6AF28AE-F192-485E-BAEA-40E598863CEB}" type="presParOf" srcId="{D35DFC42-8BEC-4FBC-8102-70874F9C6491}" destId="{8E2FCBD4-9E99-4B53-908A-3BE88CE043E7}" srcOrd="0" destOrd="0" presId="urn:microsoft.com/office/officeart/2005/8/layout/vList2"/>
    <dgm:cxn modelId="{D7F380B8-CBE0-42BE-9A9A-AD97647D8814}" type="presParOf" srcId="{D35DFC42-8BEC-4FBC-8102-70874F9C6491}" destId="{B850E9E1-1974-4FE2-AD09-C2CAC6DA3727}" srcOrd="1" destOrd="0" presId="urn:microsoft.com/office/officeart/2005/8/layout/vList2"/>
    <dgm:cxn modelId="{54891D39-7780-43C7-9FE3-8F4ABBBD7087}" type="presParOf" srcId="{D35DFC42-8BEC-4FBC-8102-70874F9C6491}" destId="{B4186002-925B-48AF-91EC-B47B350E461B}" srcOrd="2" destOrd="0" presId="urn:microsoft.com/office/officeart/2005/8/layout/vList2"/>
    <dgm:cxn modelId="{5BC62E22-83FA-4AFE-9E07-8DD49D98F32D}" type="presParOf" srcId="{D35DFC42-8BEC-4FBC-8102-70874F9C6491}" destId="{C98BE6A2-80CF-4B78-8CD0-8F1F0FE305CA}" srcOrd="3" destOrd="0" presId="urn:microsoft.com/office/officeart/2005/8/layout/vList2"/>
    <dgm:cxn modelId="{F45534BA-B2FD-446E-BD73-678EE1BC46BE}" type="presParOf" srcId="{D35DFC42-8BEC-4FBC-8102-70874F9C6491}" destId="{08F3B18A-149B-4084-8754-4F209B553608}" srcOrd="4" destOrd="0" presId="urn:microsoft.com/office/officeart/2005/8/layout/vList2"/>
    <dgm:cxn modelId="{8FE507CB-5BEE-4F41-9A19-562CDE907FF1}" type="presParOf" srcId="{D35DFC42-8BEC-4FBC-8102-70874F9C6491}" destId="{5FD3C61D-CDCD-4BF5-9BF1-19A269E95B75}" srcOrd="5" destOrd="0" presId="urn:microsoft.com/office/officeart/2005/8/layout/vList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3.xml><?xml version="1.0" encoding="utf-8"?>
<dgm:dataModel xmlns:dgm="http://schemas.openxmlformats.org/drawingml/2006/diagram" xmlns:a="http://schemas.openxmlformats.org/drawingml/2006/main">
  <dgm:ptLst>
    <dgm:pt modelId="{98388679-CC1F-4F49-9F66-2CA2C0891B42}" type="doc">
      <dgm:prSet loTypeId="urn:microsoft.com/office/officeart/2005/8/layout/hierarchy1" loCatId="hierarchy" qsTypeId="urn:microsoft.com/office/officeart/2005/8/quickstyle/simple1" qsCatId="simple" csTypeId="urn:microsoft.com/office/officeart/2005/8/colors/accent1_2" csCatId="accent1"/>
      <dgm:spPr/>
      <dgm:t>
        <a:bodyPr/>
        <a:lstStyle/>
        <a:p>
          <a:endParaRPr lang="en-US"/>
        </a:p>
      </dgm:t>
    </dgm:pt>
    <dgm:pt modelId="{3F4ABFA9-2547-4CAF-8934-D5FB1D69D2A3}">
      <dgm:prSet/>
      <dgm:spPr/>
      <dgm:t>
        <a:bodyPr/>
        <a:lstStyle/>
        <a:p>
          <a:r>
            <a:rPr lang="en-US">
              <a:latin typeface="VNI-Souvir" pitchFamily="2" charset="0"/>
            </a:rPr>
            <a:t>CP kinh teá :chi phí söû duïng caùc YTSX cuûa DN</a:t>
          </a:r>
        </a:p>
      </dgm:t>
    </dgm:pt>
    <dgm:pt modelId="{E176A1BB-CA0D-4195-9FC6-A552BF60CD91}" type="parTrans" cxnId="{2A34B94A-D17F-4194-8B15-70BD6430A7A5}">
      <dgm:prSet/>
      <dgm:spPr/>
      <dgm:t>
        <a:bodyPr/>
        <a:lstStyle/>
        <a:p>
          <a:endParaRPr lang="en-US"/>
        </a:p>
      </dgm:t>
    </dgm:pt>
    <dgm:pt modelId="{EEE74664-BB5F-4CF5-B634-7AA83C9EA089}" type="sibTrans" cxnId="{2A34B94A-D17F-4194-8B15-70BD6430A7A5}">
      <dgm:prSet/>
      <dgm:spPr/>
      <dgm:t>
        <a:bodyPr/>
        <a:lstStyle/>
        <a:p>
          <a:endParaRPr lang="en-US"/>
        </a:p>
      </dgm:t>
    </dgm:pt>
    <dgm:pt modelId="{78CBA404-C618-4CC9-B5E2-6CFB46BCD733}">
      <dgm:prSet/>
      <dgm:spPr/>
      <dgm:t>
        <a:bodyPr/>
        <a:lstStyle/>
        <a:p>
          <a:r>
            <a:rPr lang="en-US">
              <a:latin typeface="VNI-Souvir" pitchFamily="2" charset="0"/>
            </a:rPr>
            <a:t>CP kinh teá = CP keá toaùn + CP cô hoäi</a:t>
          </a:r>
        </a:p>
      </dgm:t>
    </dgm:pt>
    <dgm:pt modelId="{7712344D-68B2-4B0D-9CB1-9EFDE63A24D0}" type="parTrans" cxnId="{8753CE15-E5FC-4870-94D7-4F3C45AE3712}">
      <dgm:prSet/>
      <dgm:spPr/>
      <dgm:t>
        <a:bodyPr/>
        <a:lstStyle/>
        <a:p>
          <a:endParaRPr lang="en-US"/>
        </a:p>
      </dgm:t>
    </dgm:pt>
    <dgm:pt modelId="{B63AA9E8-C7AB-453C-9C81-0841C884037A}" type="sibTrans" cxnId="{8753CE15-E5FC-4870-94D7-4F3C45AE3712}">
      <dgm:prSet/>
      <dgm:spPr/>
      <dgm:t>
        <a:bodyPr/>
        <a:lstStyle/>
        <a:p>
          <a:endParaRPr lang="en-US"/>
        </a:p>
      </dgm:t>
    </dgm:pt>
    <dgm:pt modelId="{4BD6B1B2-5A7B-4039-9011-7D74DD7BB820}" type="pres">
      <dgm:prSet presAssocID="{98388679-CC1F-4F49-9F66-2CA2C0891B42}" presName="hierChild1" presStyleCnt="0">
        <dgm:presLayoutVars>
          <dgm:chPref val="1"/>
          <dgm:dir/>
          <dgm:animOne val="branch"/>
          <dgm:animLvl val="lvl"/>
          <dgm:resizeHandles/>
        </dgm:presLayoutVars>
      </dgm:prSet>
      <dgm:spPr/>
    </dgm:pt>
    <dgm:pt modelId="{3290F1E1-B1E0-4F2C-B36D-450167138843}" type="pres">
      <dgm:prSet presAssocID="{3F4ABFA9-2547-4CAF-8934-D5FB1D69D2A3}" presName="hierRoot1" presStyleCnt="0"/>
      <dgm:spPr/>
    </dgm:pt>
    <dgm:pt modelId="{D3DF9AD5-858D-4B8A-9EDA-4DD8FDBBBD5A}" type="pres">
      <dgm:prSet presAssocID="{3F4ABFA9-2547-4CAF-8934-D5FB1D69D2A3}" presName="composite" presStyleCnt="0"/>
      <dgm:spPr/>
    </dgm:pt>
    <dgm:pt modelId="{4B4A3DD1-1881-414B-958D-7FDB4E4B1615}" type="pres">
      <dgm:prSet presAssocID="{3F4ABFA9-2547-4CAF-8934-D5FB1D69D2A3}" presName="background" presStyleLbl="node0" presStyleIdx="0" presStyleCnt="2"/>
      <dgm:spPr/>
    </dgm:pt>
    <dgm:pt modelId="{BB39BD99-E851-4F90-AABF-9BCDCF9CAD92}" type="pres">
      <dgm:prSet presAssocID="{3F4ABFA9-2547-4CAF-8934-D5FB1D69D2A3}" presName="text" presStyleLbl="fgAcc0" presStyleIdx="0" presStyleCnt="2">
        <dgm:presLayoutVars>
          <dgm:chPref val="3"/>
        </dgm:presLayoutVars>
      </dgm:prSet>
      <dgm:spPr/>
    </dgm:pt>
    <dgm:pt modelId="{0E64801D-6665-4CD1-9BA3-425B42F0E7D8}" type="pres">
      <dgm:prSet presAssocID="{3F4ABFA9-2547-4CAF-8934-D5FB1D69D2A3}" presName="hierChild2" presStyleCnt="0"/>
      <dgm:spPr/>
    </dgm:pt>
    <dgm:pt modelId="{92A06706-54EE-4E13-92E1-263C6B985E2B}" type="pres">
      <dgm:prSet presAssocID="{78CBA404-C618-4CC9-B5E2-6CFB46BCD733}" presName="hierRoot1" presStyleCnt="0"/>
      <dgm:spPr/>
    </dgm:pt>
    <dgm:pt modelId="{75B1E294-3EFE-4B08-A821-8B395A5C0A0D}" type="pres">
      <dgm:prSet presAssocID="{78CBA404-C618-4CC9-B5E2-6CFB46BCD733}" presName="composite" presStyleCnt="0"/>
      <dgm:spPr/>
    </dgm:pt>
    <dgm:pt modelId="{0062A162-3839-49AE-AD3A-CFB44DEFF673}" type="pres">
      <dgm:prSet presAssocID="{78CBA404-C618-4CC9-B5E2-6CFB46BCD733}" presName="background" presStyleLbl="node0" presStyleIdx="1" presStyleCnt="2"/>
      <dgm:spPr/>
    </dgm:pt>
    <dgm:pt modelId="{601CF57F-1200-4A58-9A3F-B26013D1ED15}" type="pres">
      <dgm:prSet presAssocID="{78CBA404-C618-4CC9-B5E2-6CFB46BCD733}" presName="text" presStyleLbl="fgAcc0" presStyleIdx="1" presStyleCnt="2">
        <dgm:presLayoutVars>
          <dgm:chPref val="3"/>
        </dgm:presLayoutVars>
      </dgm:prSet>
      <dgm:spPr/>
    </dgm:pt>
    <dgm:pt modelId="{F1ADBC89-3A52-48A7-9A76-1649C1137D7C}" type="pres">
      <dgm:prSet presAssocID="{78CBA404-C618-4CC9-B5E2-6CFB46BCD733}" presName="hierChild2" presStyleCnt="0"/>
      <dgm:spPr/>
    </dgm:pt>
  </dgm:ptLst>
  <dgm:cxnLst>
    <dgm:cxn modelId="{8753CE15-E5FC-4870-94D7-4F3C45AE3712}" srcId="{98388679-CC1F-4F49-9F66-2CA2C0891B42}" destId="{78CBA404-C618-4CC9-B5E2-6CFB46BCD733}" srcOrd="1" destOrd="0" parTransId="{7712344D-68B2-4B0D-9CB1-9EFDE63A24D0}" sibTransId="{B63AA9E8-C7AB-453C-9C81-0841C884037A}"/>
    <dgm:cxn modelId="{2A34B94A-D17F-4194-8B15-70BD6430A7A5}" srcId="{98388679-CC1F-4F49-9F66-2CA2C0891B42}" destId="{3F4ABFA9-2547-4CAF-8934-D5FB1D69D2A3}" srcOrd="0" destOrd="0" parTransId="{E176A1BB-CA0D-4195-9FC6-A552BF60CD91}" sibTransId="{EEE74664-BB5F-4CF5-B634-7AA83C9EA089}"/>
    <dgm:cxn modelId="{6870E38C-89F1-42D6-A9AA-22FC524E8C4D}" type="presOf" srcId="{98388679-CC1F-4F49-9F66-2CA2C0891B42}" destId="{4BD6B1B2-5A7B-4039-9011-7D74DD7BB820}" srcOrd="0" destOrd="0" presId="urn:microsoft.com/office/officeart/2005/8/layout/hierarchy1"/>
    <dgm:cxn modelId="{CE2A9296-B1F0-4B7A-AB12-E8BA83210F41}" type="presOf" srcId="{78CBA404-C618-4CC9-B5E2-6CFB46BCD733}" destId="{601CF57F-1200-4A58-9A3F-B26013D1ED15}" srcOrd="0" destOrd="0" presId="urn:microsoft.com/office/officeart/2005/8/layout/hierarchy1"/>
    <dgm:cxn modelId="{FD0342BA-5E44-402E-96C2-617B7410992B}" type="presOf" srcId="{3F4ABFA9-2547-4CAF-8934-D5FB1D69D2A3}" destId="{BB39BD99-E851-4F90-AABF-9BCDCF9CAD92}" srcOrd="0" destOrd="0" presId="urn:microsoft.com/office/officeart/2005/8/layout/hierarchy1"/>
    <dgm:cxn modelId="{771C505E-0552-48E8-91AA-7793148F7470}" type="presParOf" srcId="{4BD6B1B2-5A7B-4039-9011-7D74DD7BB820}" destId="{3290F1E1-B1E0-4F2C-B36D-450167138843}" srcOrd="0" destOrd="0" presId="urn:microsoft.com/office/officeart/2005/8/layout/hierarchy1"/>
    <dgm:cxn modelId="{4DBA6441-97FF-4FC7-9BAC-F4827BF56751}" type="presParOf" srcId="{3290F1E1-B1E0-4F2C-B36D-450167138843}" destId="{D3DF9AD5-858D-4B8A-9EDA-4DD8FDBBBD5A}" srcOrd="0" destOrd="0" presId="urn:microsoft.com/office/officeart/2005/8/layout/hierarchy1"/>
    <dgm:cxn modelId="{F230A44E-945B-472A-852C-CC69BE280DF1}" type="presParOf" srcId="{D3DF9AD5-858D-4B8A-9EDA-4DD8FDBBBD5A}" destId="{4B4A3DD1-1881-414B-958D-7FDB4E4B1615}" srcOrd="0" destOrd="0" presId="urn:microsoft.com/office/officeart/2005/8/layout/hierarchy1"/>
    <dgm:cxn modelId="{A68873E8-7817-4CBC-AEE1-A232769A4208}" type="presParOf" srcId="{D3DF9AD5-858D-4B8A-9EDA-4DD8FDBBBD5A}" destId="{BB39BD99-E851-4F90-AABF-9BCDCF9CAD92}" srcOrd="1" destOrd="0" presId="urn:microsoft.com/office/officeart/2005/8/layout/hierarchy1"/>
    <dgm:cxn modelId="{D33783AD-1211-4EE5-AFC8-C910EB54647E}" type="presParOf" srcId="{3290F1E1-B1E0-4F2C-B36D-450167138843}" destId="{0E64801D-6665-4CD1-9BA3-425B42F0E7D8}" srcOrd="1" destOrd="0" presId="urn:microsoft.com/office/officeart/2005/8/layout/hierarchy1"/>
    <dgm:cxn modelId="{F8786218-DA90-4750-B74C-327346F35363}" type="presParOf" srcId="{4BD6B1B2-5A7B-4039-9011-7D74DD7BB820}" destId="{92A06706-54EE-4E13-92E1-263C6B985E2B}" srcOrd="1" destOrd="0" presId="urn:microsoft.com/office/officeart/2005/8/layout/hierarchy1"/>
    <dgm:cxn modelId="{56D28166-07CD-418F-B4D2-F92CCC0A2A59}" type="presParOf" srcId="{92A06706-54EE-4E13-92E1-263C6B985E2B}" destId="{75B1E294-3EFE-4B08-A821-8B395A5C0A0D}" srcOrd="0" destOrd="0" presId="urn:microsoft.com/office/officeart/2005/8/layout/hierarchy1"/>
    <dgm:cxn modelId="{EA1B9FA8-E82E-4682-B59E-674ADAEF9D5E}" type="presParOf" srcId="{75B1E294-3EFE-4B08-A821-8B395A5C0A0D}" destId="{0062A162-3839-49AE-AD3A-CFB44DEFF673}" srcOrd="0" destOrd="0" presId="urn:microsoft.com/office/officeart/2005/8/layout/hierarchy1"/>
    <dgm:cxn modelId="{6C26FB31-B5EB-4C08-B00B-1505DA4DA3EC}" type="presParOf" srcId="{75B1E294-3EFE-4B08-A821-8B395A5C0A0D}" destId="{601CF57F-1200-4A58-9A3F-B26013D1ED15}" srcOrd="1" destOrd="0" presId="urn:microsoft.com/office/officeart/2005/8/layout/hierarchy1"/>
    <dgm:cxn modelId="{6E67CA40-A28E-4BB5-ABCA-D3849729D138}" type="presParOf" srcId="{92A06706-54EE-4E13-92E1-263C6B985E2B}" destId="{F1ADBC89-3A52-48A7-9A76-1649C1137D7C}" srcOrd="1" destOrd="0" presId="urn:microsoft.com/office/officeart/2005/8/layout/hierarchy1"/>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4.xml><?xml version="1.0" encoding="utf-8"?>
<dgm:dataModel xmlns:dgm="http://schemas.openxmlformats.org/drawingml/2006/diagram" xmlns:a="http://schemas.openxmlformats.org/drawingml/2006/main">
  <dgm:ptLst>
    <dgm:pt modelId="{176F35BC-CF43-41DD-9CF9-F9C98908DF93}" type="doc">
      <dgm:prSet loTypeId="urn:microsoft.com/office/officeart/2018/5/layout/IconCircleLabelList" loCatId="icon" qsTypeId="urn:microsoft.com/office/officeart/2005/8/quickstyle/simple1" qsCatId="simple" csTypeId="urn:microsoft.com/office/officeart/2018/5/colors/Iconchunking_neutralicon_colorful1" csCatId="colorful" phldr="1"/>
      <dgm:spPr/>
      <dgm:t>
        <a:bodyPr/>
        <a:lstStyle/>
        <a:p>
          <a:endParaRPr lang="en-US"/>
        </a:p>
      </dgm:t>
    </dgm:pt>
    <dgm:pt modelId="{C9FFEA64-5B52-48AC-AC93-9802DD60B742}">
      <dgm:prSet/>
      <dgm:spPr/>
      <dgm:t>
        <a:bodyPr/>
        <a:lstStyle/>
        <a:p>
          <a:pPr>
            <a:defRPr cap="all"/>
          </a:pPr>
          <a:r>
            <a:rPr lang="en-US" dirty="0">
              <a:latin typeface="VNI-Souvir" pitchFamily="2" charset="0"/>
            </a:rPr>
            <a:t>1.Caùc </a:t>
          </a:r>
          <a:r>
            <a:rPr lang="en-US" dirty="0" err="1">
              <a:latin typeface="VNI-Souvir" pitchFamily="2" charset="0"/>
            </a:rPr>
            <a:t>loaïi</a:t>
          </a:r>
          <a:r>
            <a:rPr lang="en-US" dirty="0">
              <a:latin typeface="VNI-Souvir" pitchFamily="2" charset="0"/>
            </a:rPr>
            <a:t> chi </a:t>
          </a:r>
          <a:r>
            <a:rPr lang="en-US" dirty="0" err="1">
              <a:latin typeface="VNI-Souvir" pitchFamily="2" charset="0"/>
            </a:rPr>
            <a:t>phí</a:t>
          </a:r>
          <a:r>
            <a:rPr lang="en-US" dirty="0">
              <a:latin typeface="VNI-Souvir" pitchFamily="2" charset="0"/>
            </a:rPr>
            <a:t> </a:t>
          </a:r>
          <a:r>
            <a:rPr lang="en-US" dirty="0" err="1">
              <a:latin typeface="VNI-Souvir" pitchFamily="2" charset="0"/>
            </a:rPr>
            <a:t>toång</a:t>
          </a:r>
          <a:endParaRPr lang="en-US" dirty="0">
            <a:latin typeface="VNI-Souvir" pitchFamily="2" charset="0"/>
          </a:endParaRPr>
        </a:p>
      </dgm:t>
    </dgm:pt>
    <dgm:pt modelId="{E44CA728-7B46-4145-8D1C-6CDE44EF96C2}" type="parTrans" cxnId="{7847CBBB-31E5-4047-B655-9308EB002459}">
      <dgm:prSet/>
      <dgm:spPr/>
      <dgm:t>
        <a:bodyPr/>
        <a:lstStyle/>
        <a:p>
          <a:endParaRPr lang="en-US"/>
        </a:p>
      </dgm:t>
    </dgm:pt>
    <dgm:pt modelId="{0234CB1A-CA19-4218-B59A-04A69E8F6545}" type="sibTrans" cxnId="{7847CBBB-31E5-4047-B655-9308EB002459}">
      <dgm:prSet/>
      <dgm:spPr/>
      <dgm:t>
        <a:bodyPr/>
        <a:lstStyle/>
        <a:p>
          <a:endParaRPr lang="en-US"/>
        </a:p>
      </dgm:t>
    </dgm:pt>
    <dgm:pt modelId="{0079E2E0-ED6A-4A8B-95E1-29BDF4F35FE1}">
      <dgm:prSet/>
      <dgm:spPr/>
      <dgm:t>
        <a:bodyPr/>
        <a:lstStyle/>
        <a:p>
          <a:pPr>
            <a:defRPr cap="all"/>
          </a:pPr>
          <a:r>
            <a:rPr lang="en-US" dirty="0">
              <a:latin typeface="VNI-Souvir" pitchFamily="2" charset="0"/>
            </a:rPr>
            <a:t>2. </a:t>
          </a:r>
          <a:r>
            <a:rPr lang="en-US" dirty="0" err="1">
              <a:latin typeface="VNI-Souvir" pitchFamily="2" charset="0"/>
            </a:rPr>
            <a:t>Caùc</a:t>
          </a:r>
          <a:r>
            <a:rPr lang="en-US" dirty="0">
              <a:latin typeface="VNI-Souvir" pitchFamily="2" charset="0"/>
            </a:rPr>
            <a:t> </a:t>
          </a:r>
          <a:r>
            <a:rPr lang="en-US" dirty="0" err="1">
              <a:latin typeface="VNI-Souvir" pitchFamily="2" charset="0"/>
            </a:rPr>
            <a:t>loaïi</a:t>
          </a:r>
          <a:r>
            <a:rPr lang="en-US" dirty="0">
              <a:latin typeface="VNI-Souvir" pitchFamily="2" charset="0"/>
            </a:rPr>
            <a:t> chi </a:t>
          </a:r>
          <a:r>
            <a:rPr lang="en-US" dirty="0" err="1">
              <a:latin typeface="VNI-Souvir" pitchFamily="2" charset="0"/>
            </a:rPr>
            <a:t>phí</a:t>
          </a:r>
          <a:r>
            <a:rPr lang="en-US" dirty="0">
              <a:latin typeface="VNI-Souvir" pitchFamily="2" charset="0"/>
            </a:rPr>
            <a:t> </a:t>
          </a:r>
          <a:r>
            <a:rPr lang="en-US" dirty="0" err="1">
              <a:latin typeface="VNI-Souvir" pitchFamily="2" charset="0"/>
            </a:rPr>
            <a:t>ñôn</a:t>
          </a:r>
          <a:r>
            <a:rPr lang="en-US" dirty="0">
              <a:latin typeface="VNI-Souvir" pitchFamily="2" charset="0"/>
            </a:rPr>
            <a:t> </a:t>
          </a:r>
          <a:r>
            <a:rPr lang="en-US" dirty="0" err="1">
              <a:latin typeface="VNI-Souvir" pitchFamily="2" charset="0"/>
            </a:rPr>
            <a:t>vò</a:t>
          </a:r>
          <a:r>
            <a:rPr lang="en-US" dirty="0">
              <a:latin typeface="VNI-Souvir" pitchFamily="2" charset="0"/>
            </a:rPr>
            <a:t>  </a:t>
          </a:r>
        </a:p>
      </dgm:t>
    </dgm:pt>
    <dgm:pt modelId="{934460EE-AA10-4325-99AB-7217A11C066F}" type="parTrans" cxnId="{E217561A-0027-41A7-B46B-AA9A70380588}">
      <dgm:prSet/>
      <dgm:spPr/>
      <dgm:t>
        <a:bodyPr/>
        <a:lstStyle/>
        <a:p>
          <a:endParaRPr lang="en-US"/>
        </a:p>
      </dgm:t>
    </dgm:pt>
    <dgm:pt modelId="{A165C04F-2D15-41F7-8EE0-D3DCC4A529E8}" type="sibTrans" cxnId="{E217561A-0027-41A7-B46B-AA9A70380588}">
      <dgm:prSet/>
      <dgm:spPr/>
      <dgm:t>
        <a:bodyPr/>
        <a:lstStyle/>
        <a:p>
          <a:endParaRPr lang="en-US"/>
        </a:p>
      </dgm:t>
    </dgm:pt>
    <dgm:pt modelId="{E482D6FE-B4E6-41DA-B31C-98F6BC4A3801}" type="pres">
      <dgm:prSet presAssocID="{176F35BC-CF43-41DD-9CF9-F9C98908DF93}" presName="root" presStyleCnt="0">
        <dgm:presLayoutVars>
          <dgm:dir/>
          <dgm:resizeHandles val="exact"/>
        </dgm:presLayoutVars>
      </dgm:prSet>
      <dgm:spPr/>
    </dgm:pt>
    <dgm:pt modelId="{35E3A00F-F036-4CC6-80FB-5D7594A159E2}" type="pres">
      <dgm:prSet presAssocID="{C9FFEA64-5B52-48AC-AC93-9802DD60B742}" presName="compNode" presStyleCnt="0"/>
      <dgm:spPr/>
    </dgm:pt>
    <dgm:pt modelId="{82386493-C6D7-4892-A260-C3CC489FAFD5}" type="pres">
      <dgm:prSet presAssocID="{C9FFEA64-5B52-48AC-AC93-9802DD60B742}" presName="iconBgRect" presStyleLbl="bgShp" presStyleIdx="0" presStyleCnt="2"/>
      <dgm:spPr/>
    </dgm:pt>
    <dgm:pt modelId="{463ABB55-CAD6-4E6E-8A86-44CA297FF633}" type="pres">
      <dgm:prSet presAssocID="{C9FFEA64-5B52-48AC-AC93-9802DD60B742}" presName="iconRect" presStyleLbl="node1" presStyleIdx="0" presStyleCnt="2"/>
      <dgm:spPr>
        <a:blipFill>
          <a:blip xmlns:r="http://schemas.openxmlformats.org/officeDocument/2006/relationships" r:embed="rId1">
            <a:extLst>
              <a:ext uri="{28A0092B-C50C-407E-A947-70E740481C1C}">
                <a14:useLocalDpi xmlns:a14="http://schemas.microsoft.com/office/drawing/2010/main" val="0"/>
              </a:ext>
              <a:ext uri="{96DAC541-7B7A-43D3-8B79-37D633B846F1}">
                <asvg:svgBlip xmlns:asvg="http://schemas.microsoft.com/office/drawing/2016/SVG/main" r:embed="rId2"/>
              </a:ext>
            </a:extLst>
          </a:blip>
          <a:stretch>
            <a:fillRect/>
          </a:stretch>
        </a:blipFill>
        <a:ln>
          <a:noFill/>
        </a:ln>
      </dgm:spPr>
      <dgm:extLst>
        <a:ext uri="{E40237B7-FDA0-4F09-8148-C483321AD2D9}">
          <dgm14:cNvPr xmlns:dgm14="http://schemas.microsoft.com/office/drawing/2010/diagram" id="0" name="" descr="Checkmark"/>
        </a:ext>
      </dgm:extLst>
    </dgm:pt>
    <dgm:pt modelId="{4FB820BC-CD48-4FA8-B380-6D4D04674409}" type="pres">
      <dgm:prSet presAssocID="{C9FFEA64-5B52-48AC-AC93-9802DD60B742}" presName="spaceRect" presStyleCnt="0"/>
      <dgm:spPr/>
    </dgm:pt>
    <dgm:pt modelId="{5098757A-5112-4E82-A9B1-2EBD0FE7A0DC}" type="pres">
      <dgm:prSet presAssocID="{C9FFEA64-5B52-48AC-AC93-9802DD60B742}" presName="textRect" presStyleLbl="revTx" presStyleIdx="0" presStyleCnt="2">
        <dgm:presLayoutVars>
          <dgm:chMax val="1"/>
          <dgm:chPref val="1"/>
        </dgm:presLayoutVars>
      </dgm:prSet>
      <dgm:spPr/>
    </dgm:pt>
    <dgm:pt modelId="{6E1CF170-7B62-4603-ABFD-D63E1BB23D33}" type="pres">
      <dgm:prSet presAssocID="{0234CB1A-CA19-4218-B59A-04A69E8F6545}" presName="sibTrans" presStyleCnt="0"/>
      <dgm:spPr/>
    </dgm:pt>
    <dgm:pt modelId="{63BE9796-5C86-446D-A640-BB4C814FA1B0}" type="pres">
      <dgm:prSet presAssocID="{0079E2E0-ED6A-4A8B-95E1-29BDF4F35FE1}" presName="compNode" presStyleCnt="0"/>
      <dgm:spPr/>
    </dgm:pt>
    <dgm:pt modelId="{9B026322-83CF-46F6-9756-6792A6A1A662}" type="pres">
      <dgm:prSet presAssocID="{0079E2E0-ED6A-4A8B-95E1-29BDF4F35FE1}" presName="iconBgRect" presStyleLbl="bgShp" presStyleIdx="1" presStyleCnt="2"/>
      <dgm:spPr/>
    </dgm:pt>
    <dgm:pt modelId="{36410A86-60EE-4040-954D-1706439F22F5}" type="pres">
      <dgm:prSet presAssocID="{0079E2E0-ED6A-4A8B-95E1-29BDF4F35FE1}" presName="iconRect" presStyleLbl="node1" presStyleIdx="1" presStyleCnt="2"/>
      <dgm:spPr>
        <a:blipFill>
          <a:blip xmlns:r="http://schemas.openxmlformats.org/officeDocument/2006/relationships"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a:blipFill>
        <a:ln>
          <a:noFill/>
        </a:ln>
      </dgm:spPr>
      <dgm:extLst>
        <a:ext uri="{E40237B7-FDA0-4F09-8148-C483321AD2D9}">
          <dgm14:cNvPr xmlns:dgm14="http://schemas.microsoft.com/office/drawing/2010/diagram" id="0" name="" descr="Wind Chime"/>
        </a:ext>
      </dgm:extLst>
    </dgm:pt>
    <dgm:pt modelId="{0D139684-A865-4DC3-9B49-DBF484716EC7}" type="pres">
      <dgm:prSet presAssocID="{0079E2E0-ED6A-4A8B-95E1-29BDF4F35FE1}" presName="spaceRect" presStyleCnt="0"/>
      <dgm:spPr/>
    </dgm:pt>
    <dgm:pt modelId="{EFC16301-C049-4F10-9EA2-75965EF739C9}" type="pres">
      <dgm:prSet presAssocID="{0079E2E0-ED6A-4A8B-95E1-29BDF4F35FE1}" presName="textRect" presStyleLbl="revTx" presStyleIdx="1" presStyleCnt="2">
        <dgm:presLayoutVars>
          <dgm:chMax val="1"/>
          <dgm:chPref val="1"/>
        </dgm:presLayoutVars>
      </dgm:prSet>
      <dgm:spPr/>
    </dgm:pt>
  </dgm:ptLst>
  <dgm:cxnLst>
    <dgm:cxn modelId="{E217561A-0027-41A7-B46B-AA9A70380588}" srcId="{176F35BC-CF43-41DD-9CF9-F9C98908DF93}" destId="{0079E2E0-ED6A-4A8B-95E1-29BDF4F35FE1}" srcOrd="1" destOrd="0" parTransId="{934460EE-AA10-4325-99AB-7217A11C066F}" sibTransId="{A165C04F-2D15-41F7-8EE0-D3DCC4A529E8}"/>
    <dgm:cxn modelId="{78252C5B-0974-41E8-A896-0D60F6DA8F49}" type="presOf" srcId="{C9FFEA64-5B52-48AC-AC93-9802DD60B742}" destId="{5098757A-5112-4E82-A9B1-2EBD0FE7A0DC}" srcOrd="0" destOrd="0" presId="urn:microsoft.com/office/officeart/2018/5/layout/IconCircleLabelList"/>
    <dgm:cxn modelId="{AA12ED54-CA48-4061-89B6-638115871586}" type="presOf" srcId="{176F35BC-CF43-41DD-9CF9-F9C98908DF93}" destId="{E482D6FE-B4E6-41DA-B31C-98F6BC4A3801}" srcOrd="0" destOrd="0" presId="urn:microsoft.com/office/officeart/2018/5/layout/IconCircleLabelList"/>
    <dgm:cxn modelId="{7847CBBB-31E5-4047-B655-9308EB002459}" srcId="{176F35BC-CF43-41DD-9CF9-F9C98908DF93}" destId="{C9FFEA64-5B52-48AC-AC93-9802DD60B742}" srcOrd="0" destOrd="0" parTransId="{E44CA728-7B46-4145-8D1C-6CDE44EF96C2}" sibTransId="{0234CB1A-CA19-4218-B59A-04A69E8F6545}"/>
    <dgm:cxn modelId="{47C3A7F4-3DAD-4983-927B-EF4898D3125F}" type="presOf" srcId="{0079E2E0-ED6A-4A8B-95E1-29BDF4F35FE1}" destId="{EFC16301-C049-4F10-9EA2-75965EF739C9}" srcOrd="0" destOrd="0" presId="urn:microsoft.com/office/officeart/2018/5/layout/IconCircleLabelList"/>
    <dgm:cxn modelId="{FBB62A9D-3050-467F-AC57-9E84B574D98C}" type="presParOf" srcId="{E482D6FE-B4E6-41DA-B31C-98F6BC4A3801}" destId="{35E3A00F-F036-4CC6-80FB-5D7594A159E2}" srcOrd="0" destOrd="0" presId="urn:microsoft.com/office/officeart/2018/5/layout/IconCircleLabelList"/>
    <dgm:cxn modelId="{ECEEB461-82D2-4216-926F-5254E8BE4C24}" type="presParOf" srcId="{35E3A00F-F036-4CC6-80FB-5D7594A159E2}" destId="{82386493-C6D7-4892-A260-C3CC489FAFD5}" srcOrd="0" destOrd="0" presId="urn:microsoft.com/office/officeart/2018/5/layout/IconCircleLabelList"/>
    <dgm:cxn modelId="{752227B9-DA91-4D9E-A8EA-6F4A46DD09EE}" type="presParOf" srcId="{35E3A00F-F036-4CC6-80FB-5D7594A159E2}" destId="{463ABB55-CAD6-4E6E-8A86-44CA297FF633}" srcOrd="1" destOrd="0" presId="urn:microsoft.com/office/officeart/2018/5/layout/IconCircleLabelList"/>
    <dgm:cxn modelId="{88312F6A-3E1D-4999-9EF0-8421BB9B7F28}" type="presParOf" srcId="{35E3A00F-F036-4CC6-80FB-5D7594A159E2}" destId="{4FB820BC-CD48-4FA8-B380-6D4D04674409}" srcOrd="2" destOrd="0" presId="urn:microsoft.com/office/officeart/2018/5/layout/IconCircleLabelList"/>
    <dgm:cxn modelId="{191EB92A-5A28-4DA2-84DC-241DC7356EEF}" type="presParOf" srcId="{35E3A00F-F036-4CC6-80FB-5D7594A159E2}" destId="{5098757A-5112-4E82-A9B1-2EBD0FE7A0DC}" srcOrd="3" destOrd="0" presId="urn:microsoft.com/office/officeart/2018/5/layout/IconCircleLabelList"/>
    <dgm:cxn modelId="{E111F1FC-BE52-4632-B441-CDD253CF19B7}" type="presParOf" srcId="{E482D6FE-B4E6-41DA-B31C-98F6BC4A3801}" destId="{6E1CF170-7B62-4603-ABFD-D63E1BB23D33}" srcOrd="1" destOrd="0" presId="urn:microsoft.com/office/officeart/2018/5/layout/IconCircleLabelList"/>
    <dgm:cxn modelId="{5129B227-0321-4BDA-8205-4B0741A85E96}" type="presParOf" srcId="{E482D6FE-B4E6-41DA-B31C-98F6BC4A3801}" destId="{63BE9796-5C86-446D-A640-BB4C814FA1B0}" srcOrd="2" destOrd="0" presId="urn:microsoft.com/office/officeart/2018/5/layout/IconCircleLabelList"/>
    <dgm:cxn modelId="{3FFF47EC-89E3-491F-BA7F-421398D278FB}" type="presParOf" srcId="{63BE9796-5C86-446D-A640-BB4C814FA1B0}" destId="{9B026322-83CF-46F6-9756-6792A6A1A662}" srcOrd="0" destOrd="0" presId="urn:microsoft.com/office/officeart/2018/5/layout/IconCircleLabelList"/>
    <dgm:cxn modelId="{17DDB59A-482E-4A82-B227-38A79A606F91}" type="presParOf" srcId="{63BE9796-5C86-446D-A640-BB4C814FA1B0}" destId="{36410A86-60EE-4040-954D-1706439F22F5}" srcOrd="1" destOrd="0" presId="urn:microsoft.com/office/officeart/2018/5/layout/IconCircleLabelList"/>
    <dgm:cxn modelId="{F7B157E8-F016-413D-A5F1-0A6A97FFF59E}" type="presParOf" srcId="{63BE9796-5C86-446D-A640-BB4C814FA1B0}" destId="{0D139684-A865-4DC3-9B49-DBF484716EC7}" srcOrd="2" destOrd="0" presId="urn:microsoft.com/office/officeart/2018/5/layout/IconCircleLabelList"/>
    <dgm:cxn modelId="{1DF20879-7CF4-43CB-823F-D311DB199128}" type="presParOf" srcId="{63BE9796-5C86-446D-A640-BB4C814FA1B0}" destId="{EFC16301-C049-4F10-9EA2-75965EF739C9}" srcOrd="3" destOrd="0" presId="urn:microsoft.com/office/officeart/2018/5/layout/IconCircleLabelList"/>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5.xml><?xml version="1.0" encoding="utf-8"?>
<dgm:dataModel xmlns:dgm="http://schemas.openxmlformats.org/drawingml/2006/diagram" xmlns:a="http://schemas.openxmlformats.org/drawingml/2006/main">
  <dgm:ptLst>
    <dgm:pt modelId="{E90C7F30-5F03-4692-9BCE-68A007B7A543}" type="doc">
      <dgm:prSet loTypeId="urn:microsoft.com/office/officeart/2005/8/layout/hierarchy1" loCatId="hierarchy" qsTypeId="urn:microsoft.com/office/officeart/2005/8/quickstyle/simple1" qsCatId="simple" csTypeId="urn:microsoft.com/office/officeart/2005/8/colors/colorful2" csCatId="colorful"/>
      <dgm:spPr/>
      <dgm:t>
        <a:bodyPr/>
        <a:lstStyle/>
        <a:p>
          <a:endParaRPr lang="en-US"/>
        </a:p>
      </dgm:t>
    </dgm:pt>
    <dgm:pt modelId="{DC3C687B-2A29-435A-A824-2C709C214AF6}">
      <dgm:prSet/>
      <dgm:spPr/>
      <dgm:t>
        <a:bodyPr/>
        <a:lstStyle/>
        <a:p>
          <a:r>
            <a:rPr lang="en-US" dirty="0" err="1">
              <a:latin typeface="VNI-Souvir" pitchFamily="2" charset="0"/>
            </a:rPr>
            <a:t>TFC</a:t>
          </a:r>
          <a:r>
            <a:rPr lang="en-US" dirty="0">
              <a:latin typeface="VNI-Souvir" pitchFamily="2" charset="0"/>
            </a:rPr>
            <a:t> </a:t>
          </a:r>
          <a:r>
            <a:rPr lang="en-US" dirty="0" err="1">
              <a:latin typeface="VNI-Souvir" pitchFamily="2" charset="0"/>
            </a:rPr>
            <a:t>khoâng</a:t>
          </a:r>
          <a:r>
            <a:rPr lang="en-US" dirty="0">
              <a:latin typeface="VNI-Souvir" pitchFamily="2" charset="0"/>
            </a:rPr>
            <a:t> </a:t>
          </a:r>
          <a:r>
            <a:rPr lang="en-US" dirty="0" err="1">
              <a:latin typeface="VNI-Souvir" pitchFamily="2" charset="0"/>
            </a:rPr>
            <a:t>thay</a:t>
          </a:r>
          <a:r>
            <a:rPr lang="en-US" dirty="0">
              <a:latin typeface="VNI-Souvir" pitchFamily="2" charset="0"/>
            </a:rPr>
            <a:t> </a:t>
          </a:r>
          <a:r>
            <a:rPr lang="en-US" dirty="0" err="1">
              <a:latin typeface="VNI-Souvir" pitchFamily="2" charset="0"/>
            </a:rPr>
            <a:t>ñoåi</a:t>
          </a:r>
          <a:r>
            <a:rPr lang="en-US" dirty="0">
              <a:latin typeface="VNI-Souvir" pitchFamily="2" charset="0"/>
            </a:rPr>
            <a:t> </a:t>
          </a:r>
          <a:r>
            <a:rPr lang="en-US" dirty="0" err="1">
              <a:latin typeface="VNI-Souvir" pitchFamily="2" charset="0"/>
            </a:rPr>
            <a:t>theo</a:t>
          </a:r>
          <a:r>
            <a:rPr lang="en-US" dirty="0">
              <a:latin typeface="VNI-Souvir" pitchFamily="2" charset="0"/>
            </a:rPr>
            <a:t> Q</a:t>
          </a:r>
        </a:p>
      </dgm:t>
    </dgm:pt>
    <dgm:pt modelId="{EB9A5F1F-879E-46DC-8EA1-817547E2D19C}" type="parTrans" cxnId="{D1B6F98D-7FC7-4D27-B8B3-C6FF2F6AEFA0}">
      <dgm:prSet/>
      <dgm:spPr/>
      <dgm:t>
        <a:bodyPr/>
        <a:lstStyle/>
        <a:p>
          <a:endParaRPr lang="en-US"/>
        </a:p>
      </dgm:t>
    </dgm:pt>
    <dgm:pt modelId="{5A24746E-C8E3-4597-8675-70BC4CFFD128}" type="sibTrans" cxnId="{D1B6F98D-7FC7-4D27-B8B3-C6FF2F6AEFA0}">
      <dgm:prSet/>
      <dgm:spPr/>
      <dgm:t>
        <a:bodyPr/>
        <a:lstStyle/>
        <a:p>
          <a:endParaRPr lang="en-US"/>
        </a:p>
      </dgm:t>
    </dgm:pt>
    <dgm:pt modelId="{7CD54D71-013E-45E9-A9DA-0B594F6AF51C}">
      <dgm:prSet/>
      <dgm:spPr/>
      <dgm:t>
        <a:bodyPr/>
        <a:lstStyle/>
        <a:p>
          <a:r>
            <a:rPr lang="en-US">
              <a:latin typeface="VNI-Souvir" pitchFamily="2" charset="0"/>
            </a:rPr>
            <a:t>Ñöôøng TFC laø ñöôøng thaúng naèm ngang song song truïc Q</a:t>
          </a:r>
        </a:p>
      </dgm:t>
    </dgm:pt>
    <dgm:pt modelId="{CF9D7757-BEB0-4445-BE7D-9972707F742A}" type="parTrans" cxnId="{9C8AA8CF-0E31-439B-9F9C-AC45C29F80DC}">
      <dgm:prSet/>
      <dgm:spPr/>
      <dgm:t>
        <a:bodyPr/>
        <a:lstStyle/>
        <a:p>
          <a:endParaRPr lang="en-US"/>
        </a:p>
      </dgm:t>
    </dgm:pt>
    <dgm:pt modelId="{D6EF003B-59FA-4480-A989-EDA2AE2478B5}" type="sibTrans" cxnId="{9C8AA8CF-0E31-439B-9F9C-AC45C29F80DC}">
      <dgm:prSet/>
      <dgm:spPr/>
      <dgm:t>
        <a:bodyPr/>
        <a:lstStyle/>
        <a:p>
          <a:endParaRPr lang="en-US"/>
        </a:p>
      </dgm:t>
    </dgm:pt>
    <dgm:pt modelId="{515E3CB0-F182-4628-91EC-E467CAD11BAF}" type="pres">
      <dgm:prSet presAssocID="{E90C7F30-5F03-4692-9BCE-68A007B7A543}" presName="hierChild1" presStyleCnt="0">
        <dgm:presLayoutVars>
          <dgm:chPref val="1"/>
          <dgm:dir/>
          <dgm:animOne val="branch"/>
          <dgm:animLvl val="lvl"/>
          <dgm:resizeHandles/>
        </dgm:presLayoutVars>
      </dgm:prSet>
      <dgm:spPr/>
    </dgm:pt>
    <dgm:pt modelId="{3DC428FE-0D1F-457D-9FA4-0698A2675AC7}" type="pres">
      <dgm:prSet presAssocID="{DC3C687B-2A29-435A-A824-2C709C214AF6}" presName="hierRoot1" presStyleCnt="0"/>
      <dgm:spPr/>
    </dgm:pt>
    <dgm:pt modelId="{D5CD4F5D-2183-4FDA-8951-06E142DF31E7}" type="pres">
      <dgm:prSet presAssocID="{DC3C687B-2A29-435A-A824-2C709C214AF6}" presName="composite" presStyleCnt="0"/>
      <dgm:spPr/>
    </dgm:pt>
    <dgm:pt modelId="{0E29422C-330C-4E44-80AA-F139827C5206}" type="pres">
      <dgm:prSet presAssocID="{DC3C687B-2A29-435A-A824-2C709C214AF6}" presName="background" presStyleLbl="node0" presStyleIdx="0" presStyleCnt="2"/>
      <dgm:spPr/>
    </dgm:pt>
    <dgm:pt modelId="{3675DCF3-E8BB-45D9-9501-61446EE4CE06}" type="pres">
      <dgm:prSet presAssocID="{DC3C687B-2A29-435A-A824-2C709C214AF6}" presName="text" presStyleLbl="fgAcc0" presStyleIdx="0" presStyleCnt="2">
        <dgm:presLayoutVars>
          <dgm:chPref val="3"/>
        </dgm:presLayoutVars>
      </dgm:prSet>
      <dgm:spPr/>
    </dgm:pt>
    <dgm:pt modelId="{8BB01753-8C30-4AB4-B3B4-6120430AC4FE}" type="pres">
      <dgm:prSet presAssocID="{DC3C687B-2A29-435A-A824-2C709C214AF6}" presName="hierChild2" presStyleCnt="0"/>
      <dgm:spPr/>
    </dgm:pt>
    <dgm:pt modelId="{1868881D-AB1D-44EC-8D8D-58EB17142B3D}" type="pres">
      <dgm:prSet presAssocID="{7CD54D71-013E-45E9-A9DA-0B594F6AF51C}" presName="hierRoot1" presStyleCnt="0"/>
      <dgm:spPr/>
    </dgm:pt>
    <dgm:pt modelId="{05DD81DA-E0EB-4E98-B12D-8C368E8F22D7}" type="pres">
      <dgm:prSet presAssocID="{7CD54D71-013E-45E9-A9DA-0B594F6AF51C}" presName="composite" presStyleCnt="0"/>
      <dgm:spPr/>
    </dgm:pt>
    <dgm:pt modelId="{D19B2318-0493-4022-A4E7-D9B37908575F}" type="pres">
      <dgm:prSet presAssocID="{7CD54D71-013E-45E9-A9DA-0B594F6AF51C}" presName="background" presStyleLbl="node0" presStyleIdx="1" presStyleCnt="2"/>
      <dgm:spPr/>
    </dgm:pt>
    <dgm:pt modelId="{5898537B-F290-419C-B1A0-0478B6F98E6E}" type="pres">
      <dgm:prSet presAssocID="{7CD54D71-013E-45E9-A9DA-0B594F6AF51C}" presName="text" presStyleLbl="fgAcc0" presStyleIdx="1" presStyleCnt="2">
        <dgm:presLayoutVars>
          <dgm:chPref val="3"/>
        </dgm:presLayoutVars>
      </dgm:prSet>
      <dgm:spPr/>
    </dgm:pt>
    <dgm:pt modelId="{6A8E13E6-7BCC-4A6C-9A7A-8E41E8BEFF59}" type="pres">
      <dgm:prSet presAssocID="{7CD54D71-013E-45E9-A9DA-0B594F6AF51C}" presName="hierChild2" presStyleCnt="0"/>
      <dgm:spPr/>
    </dgm:pt>
  </dgm:ptLst>
  <dgm:cxnLst>
    <dgm:cxn modelId="{A3725F02-9957-46F8-BD53-A386087EE907}" type="presOf" srcId="{7CD54D71-013E-45E9-A9DA-0B594F6AF51C}" destId="{5898537B-F290-419C-B1A0-0478B6F98E6E}" srcOrd="0" destOrd="0" presId="urn:microsoft.com/office/officeart/2005/8/layout/hierarchy1"/>
    <dgm:cxn modelId="{FED9C373-21FA-4471-8F4E-1EE43B1590AF}" type="presOf" srcId="{DC3C687B-2A29-435A-A824-2C709C214AF6}" destId="{3675DCF3-E8BB-45D9-9501-61446EE4CE06}" srcOrd="0" destOrd="0" presId="urn:microsoft.com/office/officeart/2005/8/layout/hierarchy1"/>
    <dgm:cxn modelId="{D1B6F98D-7FC7-4D27-B8B3-C6FF2F6AEFA0}" srcId="{E90C7F30-5F03-4692-9BCE-68A007B7A543}" destId="{DC3C687B-2A29-435A-A824-2C709C214AF6}" srcOrd="0" destOrd="0" parTransId="{EB9A5F1F-879E-46DC-8EA1-817547E2D19C}" sibTransId="{5A24746E-C8E3-4597-8675-70BC4CFFD128}"/>
    <dgm:cxn modelId="{195C9AB2-002E-4413-B841-DE89E341CE59}" type="presOf" srcId="{E90C7F30-5F03-4692-9BCE-68A007B7A543}" destId="{515E3CB0-F182-4628-91EC-E467CAD11BAF}" srcOrd="0" destOrd="0" presId="urn:microsoft.com/office/officeart/2005/8/layout/hierarchy1"/>
    <dgm:cxn modelId="{9C8AA8CF-0E31-439B-9F9C-AC45C29F80DC}" srcId="{E90C7F30-5F03-4692-9BCE-68A007B7A543}" destId="{7CD54D71-013E-45E9-A9DA-0B594F6AF51C}" srcOrd="1" destOrd="0" parTransId="{CF9D7757-BEB0-4445-BE7D-9972707F742A}" sibTransId="{D6EF003B-59FA-4480-A989-EDA2AE2478B5}"/>
    <dgm:cxn modelId="{C72A6FAE-E5D6-4FB4-815C-931362C16823}" type="presParOf" srcId="{515E3CB0-F182-4628-91EC-E467CAD11BAF}" destId="{3DC428FE-0D1F-457D-9FA4-0698A2675AC7}" srcOrd="0" destOrd="0" presId="urn:microsoft.com/office/officeart/2005/8/layout/hierarchy1"/>
    <dgm:cxn modelId="{13DD2AC4-BEC8-4BF2-AFC9-6621AD3B04E8}" type="presParOf" srcId="{3DC428FE-0D1F-457D-9FA4-0698A2675AC7}" destId="{D5CD4F5D-2183-4FDA-8951-06E142DF31E7}" srcOrd="0" destOrd="0" presId="urn:microsoft.com/office/officeart/2005/8/layout/hierarchy1"/>
    <dgm:cxn modelId="{93E3FC72-C40C-440B-B9E9-C7275117E26D}" type="presParOf" srcId="{D5CD4F5D-2183-4FDA-8951-06E142DF31E7}" destId="{0E29422C-330C-4E44-80AA-F139827C5206}" srcOrd="0" destOrd="0" presId="urn:microsoft.com/office/officeart/2005/8/layout/hierarchy1"/>
    <dgm:cxn modelId="{AAC34856-1265-4669-883C-DAA962EB04B4}" type="presParOf" srcId="{D5CD4F5D-2183-4FDA-8951-06E142DF31E7}" destId="{3675DCF3-E8BB-45D9-9501-61446EE4CE06}" srcOrd="1" destOrd="0" presId="urn:microsoft.com/office/officeart/2005/8/layout/hierarchy1"/>
    <dgm:cxn modelId="{3A0F4B2A-A0AB-455C-92CC-738B1B301DD7}" type="presParOf" srcId="{3DC428FE-0D1F-457D-9FA4-0698A2675AC7}" destId="{8BB01753-8C30-4AB4-B3B4-6120430AC4FE}" srcOrd="1" destOrd="0" presId="urn:microsoft.com/office/officeart/2005/8/layout/hierarchy1"/>
    <dgm:cxn modelId="{8BAF39E8-93F3-454A-9D40-B2BE83F3DDF5}" type="presParOf" srcId="{515E3CB0-F182-4628-91EC-E467CAD11BAF}" destId="{1868881D-AB1D-44EC-8D8D-58EB17142B3D}" srcOrd="1" destOrd="0" presId="urn:microsoft.com/office/officeart/2005/8/layout/hierarchy1"/>
    <dgm:cxn modelId="{C5FF013F-DCAA-498E-89B6-0BE41CA786B4}" type="presParOf" srcId="{1868881D-AB1D-44EC-8D8D-58EB17142B3D}" destId="{05DD81DA-E0EB-4E98-B12D-8C368E8F22D7}" srcOrd="0" destOrd="0" presId="urn:microsoft.com/office/officeart/2005/8/layout/hierarchy1"/>
    <dgm:cxn modelId="{DB4C3B26-52FB-4A26-9C88-5F4694D16E9D}" type="presParOf" srcId="{05DD81DA-E0EB-4E98-B12D-8C368E8F22D7}" destId="{D19B2318-0493-4022-A4E7-D9B37908575F}" srcOrd="0" destOrd="0" presId="urn:microsoft.com/office/officeart/2005/8/layout/hierarchy1"/>
    <dgm:cxn modelId="{D8DFB84E-868A-45B5-9606-DA4D7576012D}" type="presParOf" srcId="{05DD81DA-E0EB-4E98-B12D-8C368E8F22D7}" destId="{5898537B-F290-419C-B1A0-0478B6F98E6E}" srcOrd="1" destOrd="0" presId="urn:microsoft.com/office/officeart/2005/8/layout/hierarchy1"/>
    <dgm:cxn modelId="{89E3A272-5B98-41B2-933C-563F2CB3DB08}" type="presParOf" srcId="{1868881D-AB1D-44EC-8D8D-58EB17142B3D}" destId="{6A8E13E6-7BCC-4A6C-9A7A-8E41E8BEFF59}" srcOrd="1" destOrd="0" presId="urn:microsoft.com/office/officeart/2005/8/layout/hierarchy1"/>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6.xml><?xml version="1.0" encoding="utf-8"?>
<dgm:dataModel xmlns:dgm="http://schemas.openxmlformats.org/drawingml/2006/diagram" xmlns:a="http://schemas.openxmlformats.org/drawingml/2006/main">
  <dgm:ptLst>
    <dgm:pt modelId="{3EF97B55-E87A-44D2-9FAC-31456704EDF0}" type="doc">
      <dgm:prSet loTypeId="urn:microsoft.com/office/officeart/2018/2/layout/IconVerticalSolidList" loCatId="icon" qsTypeId="urn:microsoft.com/office/officeart/2005/8/quickstyle/simple1" qsCatId="simple" csTypeId="urn:microsoft.com/office/officeart/2005/8/colors/accent1_2" csCatId="accent1" phldr="1"/>
      <dgm:spPr/>
      <dgm:t>
        <a:bodyPr/>
        <a:lstStyle/>
        <a:p>
          <a:endParaRPr lang="en-US"/>
        </a:p>
      </dgm:t>
    </dgm:pt>
    <dgm:pt modelId="{859AC405-556E-4F36-BC3E-B99104F07A1C}">
      <dgm:prSet custT="1"/>
      <dgm:spPr/>
      <dgm:t>
        <a:bodyPr/>
        <a:lstStyle/>
        <a:p>
          <a:pPr>
            <a:lnSpc>
              <a:spcPct val="100000"/>
            </a:lnSpc>
          </a:pPr>
          <a:r>
            <a:rPr lang="en-US" sz="3200" b="1" i="1" dirty="0">
              <a:latin typeface="VNI-Souvir" pitchFamily="2" charset="0"/>
            </a:rPr>
            <a:t>a. Chi </a:t>
          </a:r>
          <a:r>
            <a:rPr lang="en-US" sz="3200" b="1" i="1" dirty="0" err="1">
              <a:latin typeface="VNI-Souvir" pitchFamily="2" charset="0"/>
            </a:rPr>
            <a:t>phí</a:t>
          </a:r>
          <a:r>
            <a:rPr lang="en-US" sz="3200" b="1" i="1" dirty="0">
              <a:latin typeface="VNI-Souvir" pitchFamily="2" charset="0"/>
            </a:rPr>
            <a:t> </a:t>
          </a:r>
          <a:r>
            <a:rPr lang="en-US" sz="3200" b="1" i="1" dirty="0" err="1">
              <a:latin typeface="VNI-Souvir" pitchFamily="2" charset="0"/>
            </a:rPr>
            <a:t>coá</a:t>
          </a:r>
          <a:r>
            <a:rPr lang="en-US" sz="3200" b="1" i="1" dirty="0">
              <a:latin typeface="VNI-Souvir" pitchFamily="2" charset="0"/>
            </a:rPr>
            <a:t> </a:t>
          </a:r>
          <a:r>
            <a:rPr lang="en-US" sz="3200" b="1" i="1" dirty="0" err="1">
              <a:latin typeface="VNI-Souvir" pitchFamily="2" charset="0"/>
            </a:rPr>
            <a:t>ñònh</a:t>
          </a:r>
          <a:r>
            <a:rPr lang="en-US" sz="3200" b="1" i="1" dirty="0">
              <a:latin typeface="VNI-Souvir" pitchFamily="2" charset="0"/>
            </a:rPr>
            <a:t> </a:t>
          </a:r>
          <a:r>
            <a:rPr lang="en-US" sz="3200" b="1" i="1" dirty="0" err="1">
              <a:latin typeface="VNI-Souvir" pitchFamily="2" charset="0"/>
            </a:rPr>
            <a:t>trung</a:t>
          </a:r>
          <a:r>
            <a:rPr lang="en-US" sz="3200" b="1" i="1" dirty="0">
              <a:latin typeface="VNI-Souvir" pitchFamily="2" charset="0"/>
            </a:rPr>
            <a:t> </a:t>
          </a:r>
          <a:r>
            <a:rPr lang="en-US" sz="3200" b="1" i="1" dirty="0" err="1">
              <a:latin typeface="VNI-Souvir" pitchFamily="2" charset="0"/>
            </a:rPr>
            <a:t>bình</a:t>
          </a:r>
          <a:r>
            <a:rPr lang="en-US" sz="3200" b="1" i="1" dirty="0">
              <a:latin typeface="VNI-Souvir" pitchFamily="2" charset="0"/>
            </a:rPr>
            <a:t>  ( AFC)</a:t>
          </a:r>
          <a:r>
            <a:rPr lang="en-US" sz="3200" dirty="0">
              <a:latin typeface="VNI-Souvir" pitchFamily="2" charset="0"/>
            </a:rPr>
            <a:t> </a:t>
          </a:r>
        </a:p>
      </dgm:t>
    </dgm:pt>
    <dgm:pt modelId="{5C7411BA-9186-4388-93C9-D4F8DBB60871}" type="parTrans" cxnId="{0AE07A5C-0269-480E-8E58-41A0B35ECB0A}">
      <dgm:prSet/>
      <dgm:spPr/>
      <dgm:t>
        <a:bodyPr/>
        <a:lstStyle/>
        <a:p>
          <a:endParaRPr lang="en-US"/>
        </a:p>
      </dgm:t>
    </dgm:pt>
    <dgm:pt modelId="{870B1970-E278-45CE-B4A8-5D4499AD3640}" type="sibTrans" cxnId="{0AE07A5C-0269-480E-8E58-41A0B35ECB0A}">
      <dgm:prSet/>
      <dgm:spPr/>
      <dgm:t>
        <a:bodyPr/>
        <a:lstStyle/>
        <a:p>
          <a:endParaRPr lang="en-US"/>
        </a:p>
      </dgm:t>
    </dgm:pt>
    <dgm:pt modelId="{7D8868D4-6FE7-4140-92FC-F06EC45F946C}">
      <dgm:prSet custT="1"/>
      <dgm:spPr/>
      <dgm:t>
        <a:bodyPr/>
        <a:lstStyle/>
        <a:p>
          <a:pPr>
            <a:lnSpc>
              <a:spcPct val="100000"/>
            </a:lnSpc>
          </a:pPr>
          <a:r>
            <a:rPr lang="en-US" sz="3200" b="1" i="1" dirty="0">
              <a:latin typeface="VNI-Souvir" pitchFamily="2" charset="0"/>
            </a:rPr>
            <a:t>b. Chi </a:t>
          </a:r>
          <a:r>
            <a:rPr lang="en-US" sz="3200" b="1" i="1" dirty="0" err="1">
              <a:latin typeface="VNI-Souvir" pitchFamily="2" charset="0"/>
            </a:rPr>
            <a:t>phí</a:t>
          </a:r>
          <a:r>
            <a:rPr lang="en-US" sz="3200" b="1" i="1" dirty="0">
              <a:latin typeface="VNI-Souvir" pitchFamily="2" charset="0"/>
            </a:rPr>
            <a:t> </a:t>
          </a:r>
          <a:r>
            <a:rPr lang="en-US" sz="3200" b="1" i="1" dirty="0" err="1">
              <a:latin typeface="VNI-Souvir" pitchFamily="2" charset="0"/>
            </a:rPr>
            <a:t>bieán</a:t>
          </a:r>
          <a:r>
            <a:rPr lang="en-US" sz="3200" b="1" i="1" dirty="0">
              <a:latin typeface="VNI-Souvir" pitchFamily="2" charset="0"/>
            </a:rPr>
            <a:t> </a:t>
          </a:r>
          <a:r>
            <a:rPr lang="en-US" sz="3200" b="1" i="1" dirty="0" err="1">
              <a:latin typeface="VNI-Souvir" pitchFamily="2" charset="0"/>
            </a:rPr>
            <a:t>ñoåi</a:t>
          </a:r>
          <a:r>
            <a:rPr lang="en-US" sz="3200" b="1" i="1" dirty="0">
              <a:latin typeface="VNI-Souvir" pitchFamily="2" charset="0"/>
            </a:rPr>
            <a:t> </a:t>
          </a:r>
          <a:r>
            <a:rPr lang="en-US" sz="3200" b="1" i="1" dirty="0" err="1">
              <a:latin typeface="VNI-Souvir" pitchFamily="2" charset="0"/>
            </a:rPr>
            <a:t>trung</a:t>
          </a:r>
          <a:r>
            <a:rPr lang="en-US" sz="3200" b="1" i="1" dirty="0">
              <a:latin typeface="VNI-Souvir" pitchFamily="2" charset="0"/>
            </a:rPr>
            <a:t> </a:t>
          </a:r>
          <a:r>
            <a:rPr lang="en-US" sz="3200" b="1" i="1" dirty="0" err="1">
              <a:latin typeface="VNI-Souvir" pitchFamily="2" charset="0"/>
            </a:rPr>
            <a:t>bình</a:t>
          </a:r>
          <a:r>
            <a:rPr lang="en-US" sz="3200" b="1" i="1" dirty="0">
              <a:latin typeface="VNI-Souvir" pitchFamily="2" charset="0"/>
            </a:rPr>
            <a:t> (</a:t>
          </a:r>
          <a:r>
            <a:rPr lang="en-US" sz="3200" b="1" i="1" dirty="0" err="1">
              <a:latin typeface="VNI-Souvir" pitchFamily="2" charset="0"/>
            </a:rPr>
            <a:t>AVC</a:t>
          </a:r>
          <a:r>
            <a:rPr lang="en-US" sz="3200" b="1" i="1" dirty="0">
              <a:latin typeface="VNI-Souvir" pitchFamily="2" charset="0"/>
            </a:rPr>
            <a:t>)</a:t>
          </a:r>
          <a:r>
            <a:rPr lang="en-US" sz="3200" dirty="0">
              <a:latin typeface="VNI-Souvir" pitchFamily="2" charset="0"/>
            </a:rPr>
            <a:t> </a:t>
          </a:r>
        </a:p>
      </dgm:t>
    </dgm:pt>
    <dgm:pt modelId="{D2F23ADE-9704-4C2E-92EC-CC3730D756BB}" type="parTrans" cxnId="{555815B7-BFBF-4A8C-A183-A3801E24B7F4}">
      <dgm:prSet/>
      <dgm:spPr/>
      <dgm:t>
        <a:bodyPr/>
        <a:lstStyle/>
        <a:p>
          <a:endParaRPr lang="en-US"/>
        </a:p>
      </dgm:t>
    </dgm:pt>
    <dgm:pt modelId="{FA12231E-5ACE-492E-9AC8-1EE4CCF39AD9}" type="sibTrans" cxnId="{555815B7-BFBF-4A8C-A183-A3801E24B7F4}">
      <dgm:prSet/>
      <dgm:spPr/>
      <dgm:t>
        <a:bodyPr/>
        <a:lstStyle/>
        <a:p>
          <a:endParaRPr lang="en-US"/>
        </a:p>
      </dgm:t>
    </dgm:pt>
    <dgm:pt modelId="{98903AD6-7436-440F-951D-7B7027DE6E89}">
      <dgm:prSet custT="1"/>
      <dgm:spPr/>
      <dgm:t>
        <a:bodyPr/>
        <a:lstStyle/>
        <a:p>
          <a:pPr>
            <a:lnSpc>
              <a:spcPct val="100000"/>
            </a:lnSpc>
          </a:pPr>
          <a:r>
            <a:rPr lang="en-US" sz="3200" b="1" i="1" dirty="0"/>
            <a:t>c. Chi </a:t>
          </a:r>
          <a:r>
            <a:rPr lang="en-US" sz="3200" b="1" i="1" dirty="0" err="1"/>
            <a:t>phí</a:t>
          </a:r>
          <a:r>
            <a:rPr lang="en-US" sz="3200" b="1" i="1" dirty="0"/>
            <a:t> </a:t>
          </a:r>
          <a:r>
            <a:rPr lang="en-US" sz="3200" b="1" i="1" dirty="0" err="1"/>
            <a:t>trung</a:t>
          </a:r>
          <a:r>
            <a:rPr lang="en-US" sz="3200" b="1" i="1" dirty="0"/>
            <a:t> </a:t>
          </a:r>
          <a:r>
            <a:rPr lang="en-US" sz="3200" b="1" i="1" dirty="0" err="1"/>
            <a:t>bình</a:t>
          </a:r>
          <a:r>
            <a:rPr lang="en-US" sz="3200" b="1" i="1" dirty="0"/>
            <a:t> (AC)</a:t>
          </a:r>
          <a:r>
            <a:rPr lang="en-US" sz="3200" dirty="0"/>
            <a:t> </a:t>
          </a:r>
        </a:p>
      </dgm:t>
    </dgm:pt>
    <dgm:pt modelId="{A12D5D39-C91E-430D-AA14-6FD9F15F6E63}" type="parTrans" cxnId="{AA88F2DC-4E99-4C95-BDFE-F4E035E54C2A}">
      <dgm:prSet/>
      <dgm:spPr/>
      <dgm:t>
        <a:bodyPr/>
        <a:lstStyle/>
        <a:p>
          <a:endParaRPr lang="en-US"/>
        </a:p>
      </dgm:t>
    </dgm:pt>
    <dgm:pt modelId="{61ABCECC-B1A6-4D3B-9983-B55B00862235}" type="sibTrans" cxnId="{AA88F2DC-4E99-4C95-BDFE-F4E035E54C2A}">
      <dgm:prSet/>
      <dgm:spPr/>
      <dgm:t>
        <a:bodyPr/>
        <a:lstStyle/>
        <a:p>
          <a:endParaRPr lang="en-US"/>
        </a:p>
      </dgm:t>
    </dgm:pt>
    <dgm:pt modelId="{B29A54DB-7405-4A0D-8B0E-B769207FF94B}">
      <dgm:prSet custT="1"/>
      <dgm:spPr/>
      <dgm:t>
        <a:bodyPr/>
        <a:lstStyle/>
        <a:p>
          <a:pPr>
            <a:lnSpc>
              <a:spcPct val="100000"/>
            </a:lnSpc>
          </a:pPr>
          <a:r>
            <a:rPr lang="en-US" sz="3200" b="1" i="1" dirty="0">
              <a:latin typeface="VNI-Souvir" pitchFamily="2" charset="0"/>
            </a:rPr>
            <a:t>d. Chi </a:t>
          </a:r>
          <a:r>
            <a:rPr lang="en-US" sz="3200" b="1" i="1" dirty="0" err="1">
              <a:latin typeface="VNI-Souvir" pitchFamily="2" charset="0"/>
            </a:rPr>
            <a:t>phí</a:t>
          </a:r>
          <a:r>
            <a:rPr lang="en-US" sz="3200" b="1" i="1" dirty="0">
              <a:latin typeface="VNI-Souvir" pitchFamily="2" charset="0"/>
            </a:rPr>
            <a:t> </a:t>
          </a:r>
          <a:r>
            <a:rPr lang="en-US" sz="3200" b="1" i="1" dirty="0" err="1">
              <a:latin typeface="VNI-Souvir" pitchFamily="2" charset="0"/>
            </a:rPr>
            <a:t>bieân</a:t>
          </a:r>
          <a:r>
            <a:rPr lang="en-US" sz="3200" b="1" i="1" dirty="0">
              <a:latin typeface="VNI-Souvir" pitchFamily="2" charset="0"/>
            </a:rPr>
            <a:t> (MC)</a:t>
          </a:r>
          <a:r>
            <a:rPr lang="en-US" sz="3200" dirty="0">
              <a:latin typeface="VNI-Souvir" pitchFamily="2" charset="0"/>
            </a:rPr>
            <a:t> </a:t>
          </a:r>
        </a:p>
      </dgm:t>
    </dgm:pt>
    <dgm:pt modelId="{DEE21CA9-E51F-4543-8C63-AED032ED004D}" type="parTrans" cxnId="{E87F3911-9D41-4F85-A2F5-3A0C4AE1DF79}">
      <dgm:prSet/>
      <dgm:spPr/>
      <dgm:t>
        <a:bodyPr/>
        <a:lstStyle/>
        <a:p>
          <a:endParaRPr lang="en-US"/>
        </a:p>
      </dgm:t>
    </dgm:pt>
    <dgm:pt modelId="{DEEDECA2-F491-4D41-80E0-B1E9C8F03238}" type="sibTrans" cxnId="{E87F3911-9D41-4F85-A2F5-3A0C4AE1DF79}">
      <dgm:prSet/>
      <dgm:spPr/>
      <dgm:t>
        <a:bodyPr/>
        <a:lstStyle/>
        <a:p>
          <a:endParaRPr lang="en-US"/>
        </a:p>
      </dgm:t>
    </dgm:pt>
    <dgm:pt modelId="{93459D27-C419-46E6-99A4-89B00EA2B7DF}" type="pres">
      <dgm:prSet presAssocID="{3EF97B55-E87A-44D2-9FAC-31456704EDF0}" presName="root" presStyleCnt="0">
        <dgm:presLayoutVars>
          <dgm:dir/>
          <dgm:resizeHandles val="exact"/>
        </dgm:presLayoutVars>
      </dgm:prSet>
      <dgm:spPr/>
    </dgm:pt>
    <dgm:pt modelId="{BAF81BDF-2B0F-488E-A5DD-686A09AE3125}" type="pres">
      <dgm:prSet presAssocID="{859AC405-556E-4F36-BC3E-B99104F07A1C}" presName="compNode" presStyleCnt="0"/>
      <dgm:spPr/>
    </dgm:pt>
    <dgm:pt modelId="{1BA9F784-284E-4DBB-9AE1-04F52275674F}" type="pres">
      <dgm:prSet presAssocID="{859AC405-556E-4F36-BC3E-B99104F07A1C}" presName="bgRect" presStyleLbl="bgShp" presStyleIdx="0" presStyleCnt="4"/>
      <dgm:spPr/>
    </dgm:pt>
    <dgm:pt modelId="{F9E2E0F2-39FC-47E2-B0E9-96A4C6296AB6}" type="pres">
      <dgm:prSet presAssocID="{859AC405-556E-4F36-BC3E-B99104F07A1C}" presName="iconRect" presStyleLbl="node1" presStyleIdx="0" presStyleCnt="4"/>
      <dgm:spPr>
        <a:blipFill>
          <a:blip xmlns:r="http://schemas.openxmlformats.org/officeDocument/2006/relationships" r:embed="rId1">
            <a:extLst>
              <a:ext uri="{28A0092B-C50C-407E-A947-70E740481C1C}">
                <a14:useLocalDpi xmlns:a14="http://schemas.microsoft.com/office/drawing/2010/main" val="0"/>
              </a:ext>
              <a:ext uri="{96DAC541-7B7A-43D3-8B79-37D633B846F1}">
                <asvg:svgBlip xmlns:asvg="http://schemas.microsoft.com/office/drawing/2016/SVG/main" r:embed="rId2"/>
              </a:ext>
            </a:extLst>
          </a:blip>
          <a:stretch>
            <a:fillRect/>
          </a:stretch>
        </a:blipFill>
      </dgm:spPr>
      <dgm:extLst>
        <a:ext uri="{E40237B7-FDA0-4F09-8148-C483321AD2D9}">
          <dgm14:cNvPr xmlns:dgm14="http://schemas.microsoft.com/office/drawing/2010/diagram" id="0" name="" descr="Japanese Dolls"/>
        </a:ext>
      </dgm:extLst>
    </dgm:pt>
    <dgm:pt modelId="{E3F68764-4C29-4EE9-BB5F-98F2DD7BA046}" type="pres">
      <dgm:prSet presAssocID="{859AC405-556E-4F36-BC3E-B99104F07A1C}" presName="spaceRect" presStyleCnt="0"/>
      <dgm:spPr/>
    </dgm:pt>
    <dgm:pt modelId="{A0885FD4-2FC1-4E32-B054-665173A38897}" type="pres">
      <dgm:prSet presAssocID="{859AC405-556E-4F36-BC3E-B99104F07A1C}" presName="parTx" presStyleLbl="revTx" presStyleIdx="0" presStyleCnt="4">
        <dgm:presLayoutVars>
          <dgm:chMax val="0"/>
          <dgm:chPref val="0"/>
        </dgm:presLayoutVars>
      </dgm:prSet>
      <dgm:spPr/>
    </dgm:pt>
    <dgm:pt modelId="{0213080F-FB0F-4699-99CC-47B31264A69B}" type="pres">
      <dgm:prSet presAssocID="{870B1970-E278-45CE-B4A8-5D4499AD3640}" presName="sibTrans" presStyleCnt="0"/>
      <dgm:spPr/>
    </dgm:pt>
    <dgm:pt modelId="{69761DFD-B9D6-4C68-AE91-7DDDF857794E}" type="pres">
      <dgm:prSet presAssocID="{7D8868D4-6FE7-4140-92FC-F06EC45F946C}" presName="compNode" presStyleCnt="0"/>
      <dgm:spPr/>
    </dgm:pt>
    <dgm:pt modelId="{E10E5F38-2594-4EDC-85C0-A263BD369792}" type="pres">
      <dgm:prSet presAssocID="{7D8868D4-6FE7-4140-92FC-F06EC45F946C}" presName="bgRect" presStyleLbl="bgShp" presStyleIdx="1" presStyleCnt="4"/>
      <dgm:spPr/>
    </dgm:pt>
    <dgm:pt modelId="{D4170A3A-7AD2-4D40-A9B9-1D40A6B8B7BF}" type="pres">
      <dgm:prSet presAssocID="{7D8868D4-6FE7-4140-92FC-F06EC45F946C}" presName="iconRect" presStyleLbl="node1" presStyleIdx="1" presStyleCnt="4"/>
      <dgm:spPr>
        <a:blipFill>
          <a:blip xmlns:r="http://schemas.openxmlformats.org/officeDocument/2006/relationships"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a:blipFill>
      </dgm:spPr>
      <dgm:extLst>
        <a:ext uri="{E40237B7-FDA0-4F09-8148-C483321AD2D9}">
          <dgm14:cNvPr xmlns:dgm14="http://schemas.microsoft.com/office/drawing/2010/diagram" id="0" name="" descr="Processor"/>
        </a:ext>
      </dgm:extLst>
    </dgm:pt>
    <dgm:pt modelId="{C4ADD6F6-46EF-45F6-B4F1-F5710F6BFACF}" type="pres">
      <dgm:prSet presAssocID="{7D8868D4-6FE7-4140-92FC-F06EC45F946C}" presName="spaceRect" presStyleCnt="0"/>
      <dgm:spPr/>
    </dgm:pt>
    <dgm:pt modelId="{7EA01CFD-1E38-4150-B5FF-CCDE51FD6510}" type="pres">
      <dgm:prSet presAssocID="{7D8868D4-6FE7-4140-92FC-F06EC45F946C}" presName="parTx" presStyleLbl="revTx" presStyleIdx="1" presStyleCnt="4">
        <dgm:presLayoutVars>
          <dgm:chMax val="0"/>
          <dgm:chPref val="0"/>
        </dgm:presLayoutVars>
      </dgm:prSet>
      <dgm:spPr/>
    </dgm:pt>
    <dgm:pt modelId="{3534CE15-805B-4906-BFD9-773EC2540FED}" type="pres">
      <dgm:prSet presAssocID="{FA12231E-5ACE-492E-9AC8-1EE4CCF39AD9}" presName="sibTrans" presStyleCnt="0"/>
      <dgm:spPr/>
    </dgm:pt>
    <dgm:pt modelId="{00792E17-C03C-4DD1-B650-99A7028CABD7}" type="pres">
      <dgm:prSet presAssocID="{98903AD6-7436-440F-951D-7B7027DE6E89}" presName="compNode" presStyleCnt="0"/>
      <dgm:spPr/>
    </dgm:pt>
    <dgm:pt modelId="{4C25E020-BA8D-4695-9BB2-2E24AE339144}" type="pres">
      <dgm:prSet presAssocID="{98903AD6-7436-440F-951D-7B7027DE6E89}" presName="bgRect" presStyleLbl="bgShp" presStyleIdx="2" presStyleCnt="4"/>
      <dgm:spPr/>
    </dgm:pt>
    <dgm:pt modelId="{C1E85076-25D5-4C60-B090-9762B8F09D60}" type="pres">
      <dgm:prSet presAssocID="{98903AD6-7436-440F-951D-7B7027DE6E89}" presName="iconRect" presStyleLbl="node1" presStyleIdx="2" presStyleCnt="4"/>
      <dgm:spPr>
        <a:blipFill>
          <a:blip xmlns:r="http://schemas.openxmlformats.org/officeDocument/2006/relationships"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a:blipFill>
      </dgm:spPr>
      <dgm:extLst>
        <a:ext uri="{E40237B7-FDA0-4F09-8148-C483321AD2D9}">
          <dgm14:cNvPr xmlns:dgm14="http://schemas.microsoft.com/office/drawing/2010/diagram" id="0" name="" descr="Wind Chime"/>
        </a:ext>
      </dgm:extLst>
    </dgm:pt>
    <dgm:pt modelId="{BDE6C459-F558-45E9-B751-01E164914CE8}" type="pres">
      <dgm:prSet presAssocID="{98903AD6-7436-440F-951D-7B7027DE6E89}" presName="spaceRect" presStyleCnt="0"/>
      <dgm:spPr/>
    </dgm:pt>
    <dgm:pt modelId="{F71F120D-12C9-4BE5-B3C2-AB48DCF99770}" type="pres">
      <dgm:prSet presAssocID="{98903AD6-7436-440F-951D-7B7027DE6E89}" presName="parTx" presStyleLbl="revTx" presStyleIdx="2" presStyleCnt="4">
        <dgm:presLayoutVars>
          <dgm:chMax val="0"/>
          <dgm:chPref val="0"/>
        </dgm:presLayoutVars>
      </dgm:prSet>
      <dgm:spPr/>
    </dgm:pt>
    <dgm:pt modelId="{0AAEB083-2035-428B-9EEB-5FAED8AE5C60}" type="pres">
      <dgm:prSet presAssocID="{61ABCECC-B1A6-4D3B-9983-B55B00862235}" presName="sibTrans" presStyleCnt="0"/>
      <dgm:spPr/>
    </dgm:pt>
    <dgm:pt modelId="{6E7F329B-8326-402D-9810-959F2BB60125}" type="pres">
      <dgm:prSet presAssocID="{B29A54DB-7405-4A0D-8B0E-B769207FF94B}" presName="compNode" presStyleCnt="0"/>
      <dgm:spPr/>
    </dgm:pt>
    <dgm:pt modelId="{BEEA3778-AE3E-439F-89C4-FF34B276C9E5}" type="pres">
      <dgm:prSet presAssocID="{B29A54DB-7405-4A0D-8B0E-B769207FF94B}" presName="bgRect" presStyleLbl="bgShp" presStyleIdx="3" presStyleCnt="4"/>
      <dgm:spPr/>
    </dgm:pt>
    <dgm:pt modelId="{2671E9A9-4C49-4AB7-A7A9-1D8EC501128A}" type="pres">
      <dgm:prSet presAssocID="{B29A54DB-7405-4A0D-8B0E-B769207FF94B}" presName="iconRect" presStyleLbl="node1" presStyleIdx="3" presStyleCnt="4"/>
      <dgm:spPr>
        <a:blipFill>
          <a:blip xmlns:r="http://schemas.openxmlformats.org/officeDocument/2006/relationships"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a:blipFill>
      </dgm:spPr>
      <dgm:extLst>
        <a:ext uri="{E40237B7-FDA0-4F09-8148-C483321AD2D9}">
          <dgm14:cNvPr xmlns:dgm14="http://schemas.microsoft.com/office/drawing/2010/diagram" id="0" name="" descr="Leprechaun Hat"/>
        </a:ext>
      </dgm:extLst>
    </dgm:pt>
    <dgm:pt modelId="{C6B1FCF6-33C8-4C72-AC37-BFBCE139D1DF}" type="pres">
      <dgm:prSet presAssocID="{B29A54DB-7405-4A0D-8B0E-B769207FF94B}" presName="spaceRect" presStyleCnt="0"/>
      <dgm:spPr/>
    </dgm:pt>
    <dgm:pt modelId="{4C82B120-CE9E-453E-BA42-F6EC6FF4B938}" type="pres">
      <dgm:prSet presAssocID="{B29A54DB-7405-4A0D-8B0E-B769207FF94B}" presName="parTx" presStyleLbl="revTx" presStyleIdx="3" presStyleCnt="4">
        <dgm:presLayoutVars>
          <dgm:chMax val="0"/>
          <dgm:chPref val="0"/>
        </dgm:presLayoutVars>
      </dgm:prSet>
      <dgm:spPr/>
    </dgm:pt>
  </dgm:ptLst>
  <dgm:cxnLst>
    <dgm:cxn modelId="{E87F3911-9D41-4F85-A2F5-3A0C4AE1DF79}" srcId="{3EF97B55-E87A-44D2-9FAC-31456704EDF0}" destId="{B29A54DB-7405-4A0D-8B0E-B769207FF94B}" srcOrd="3" destOrd="0" parTransId="{DEE21CA9-E51F-4543-8C63-AED032ED004D}" sibTransId="{DEEDECA2-F491-4D41-80E0-B1E9C8F03238}"/>
    <dgm:cxn modelId="{8BD87A2D-C49E-4687-AA82-9AFFC842586D}" type="presOf" srcId="{3EF97B55-E87A-44D2-9FAC-31456704EDF0}" destId="{93459D27-C419-46E6-99A4-89B00EA2B7DF}" srcOrd="0" destOrd="0" presId="urn:microsoft.com/office/officeart/2018/2/layout/IconVerticalSolidList"/>
    <dgm:cxn modelId="{0AE07A5C-0269-480E-8E58-41A0B35ECB0A}" srcId="{3EF97B55-E87A-44D2-9FAC-31456704EDF0}" destId="{859AC405-556E-4F36-BC3E-B99104F07A1C}" srcOrd="0" destOrd="0" parTransId="{5C7411BA-9186-4388-93C9-D4F8DBB60871}" sibTransId="{870B1970-E278-45CE-B4A8-5D4499AD3640}"/>
    <dgm:cxn modelId="{DD937148-E182-4158-9D80-F9B1F5864600}" type="presOf" srcId="{7D8868D4-6FE7-4140-92FC-F06EC45F946C}" destId="{7EA01CFD-1E38-4150-B5FF-CCDE51FD6510}" srcOrd="0" destOrd="0" presId="urn:microsoft.com/office/officeart/2018/2/layout/IconVerticalSolidList"/>
    <dgm:cxn modelId="{B0674D79-158F-4985-895D-EB6EC20C6223}" type="presOf" srcId="{B29A54DB-7405-4A0D-8B0E-B769207FF94B}" destId="{4C82B120-CE9E-453E-BA42-F6EC6FF4B938}" srcOrd="0" destOrd="0" presId="urn:microsoft.com/office/officeart/2018/2/layout/IconVerticalSolidList"/>
    <dgm:cxn modelId="{ADE49DA0-BA93-423B-9B3B-BAAE42BD28E3}" type="presOf" srcId="{98903AD6-7436-440F-951D-7B7027DE6E89}" destId="{F71F120D-12C9-4BE5-B3C2-AB48DCF99770}" srcOrd="0" destOrd="0" presId="urn:microsoft.com/office/officeart/2018/2/layout/IconVerticalSolidList"/>
    <dgm:cxn modelId="{14862EB1-752E-4340-8064-3237F9EFD941}" type="presOf" srcId="{859AC405-556E-4F36-BC3E-B99104F07A1C}" destId="{A0885FD4-2FC1-4E32-B054-665173A38897}" srcOrd="0" destOrd="0" presId="urn:microsoft.com/office/officeart/2018/2/layout/IconVerticalSolidList"/>
    <dgm:cxn modelId="{555815B7-BFBF-4A8C-A183-A3801E24B7F4}" srcId="{3EF97B55-E87A-44D2-9FAC-31456704EDF0}" destId="{7D8868D4-6FE7-4140-92FC-F06EC45F946C}" srcOrd="1" destOrd="0" parTransId="{D2F23ADE-9704-4C2E-92EC-CC3730D756BB}" sibTransId="{FA12231E-5ACE-492E-9AC8-1EE4CCF39AD9}"/>
    <dgm:cxn modelId="{AA88F2DC-4E99-4C95-BDFE-F4E035E54C2A}" srcId="{3EF97B55-E87A-44D2-9FAC-31456704EDF0}" destId="{98903AD6-7436-440F-951D-7B7027DE6E89}" srcOrd="2" destOrd="0" parTransId="{A12D5D39-C91E-430D-AA14-6FD9F15F6E63}" sibTransId="{61ABCECC-B1A6-4D3B-9983-B55B00862235}"/>
    <dgm:cxn modelId="{B5610FDA-2ED4-4C84-9DCC-0E803EA0A65F}" type="presParOf" srcId="{93459D27-C419-46E6-99A4-89B00EA2B7DF}" destId="{BAF81BDF-2B0F-488E-A5DD-686A09AE3125}" srcOrd="0" destOrd="0" presId="urn:microsoft.com/office/officeart/2018/2/layout/IconVerticalSolidList"/>
    <dgm:cxn modelId="{F5793DD5-7490-418D-9997-928D9E0D632A}" type="presParOf" srcId="{BAF81BDF-2B0F-488E-A5DD-686A09AE3125}" destId="{1BA9F784-284E-4DBB-9AE1-04F52275674F}" srcOrd="0" destOrd="0" presId="urn:microsoft.com/office/officeart/2018/2/layout/IconVerticalSolidList"/>
    <dgm:cxn modelId="{633B8DCD-4438-4597-98AD-074EDD38D1C9}" type="presParOf" srcId="{BAF81BDF-2B0F-488E-A5DD-686A09AE3125}" destId="{F9E2E0F2-39FC-47E2-B0E9-96A4C6296AB6}" srcOrd="1" destOrd="0" presId="urn:microsoft.com/office/officeart/2018/2/layout/IconVerticalSolidList"/>
    <dgm:cxn modelId="{D62A8750-D0F0-4A46-86D7-A1F9011C9195}" type="presParOf" srcId="{BAF81BDF-2B0F-488E-A5DD-686A09AE3125}" destId="{E3F68764-4C29-4EE9-BB5F-98F2DD7BA046}" srcOrd="2" destOrd="0" presId="urn:microsoft.com/office/officeart/2018/2/layout/IconVerticalSolidList"/>
    <dgm:cxn modelId="{8049C9F8-6B86-47D8-83B3-1256065E8390}" type="presParOf" srcId="{BAF81BDF-2B0F-488E-A5DD-686A09AE3125}" destId="{A0885FD4-2FC1-4E32-B054-665173A38897}" srcOrd="3" destOrd="0" presId="urn:microsoft.com/office/officeart/2018/2/layout/IconVerticalSolidList"/>
    <dgm:cxn modelId="{02D7AACE-ED60-440A-B27D-3AE5A81A6EB3}" type="presParOf" srcId="{93459D27-C419-46E6-99A4-89B00EA2B7DF}" destId="{0213080F-FB0F-4699-99CC-47B31264A69B}" srcOrd="1" destOrd="0" presId="urn:microsoft.com/office/officeart/2018/2/layout/IconVerticalSolidList"/>
    <dgm:cxn modelId="{BD4C7E83-A707-4845-8BA1-12B920EE87DB}" type="presParOf" srcId="{93459D27-C419-46E6-99A4-89B00EA2B7DF}" destId="{69761DFD-B9D6-4C68-AE91-7DDDF857794E}" srcOrd="2" destOrd="0" presId="urn:microsoft.com/office/officeart/2018/2/layout/IconVerticalSolidList"/>
    <dgm:cxn modelId="{61A39B0B-5AA2-4DC5-961E-4C3EB6135717}" type="presParOf" srcId="{69761DFD-B9D6-4C68-AE91-7DDDF857794E}" destId="{E10E5F38-2594-4EDC-85C0-A263BD369792}" srcOrd="0" destOrd="0" presId="urn:microsoft.com/office/officeart/2018/2/layout/IconVerticalSolidList"/>
    <dgm:cxn modelId="{EF5EEFBF-B802-457F-B9EF-57E61D0EBCE1}" type="presParOf" srcId="{69761DFD-B9D6-4C68-AE91-7DDDF857794E}" destId="{D4170A3A-7AD2-4D40-A9B9-1D40A6B8B7BF}" srcOrd="1" destOrd="0" presId="urn:microsoft.com/office/officeart/2018/2/layout/IconVerticalSolidList"/>
    <dgm:cxn modelId="{9B5B66CD-7F52-4A6C-8941-FB63256B50F4}" type="presParOf" srcId="{69761DFD-B9D6-4C68-AE91-7DDDF857794E}" destId="{C4ADD6F6-46EF-45F6-B4F1-F5710F6BFACF}" srcOrd="2" destOrd="0" presId="urn:microsoft.com/office/officeart/2018/2/layout/IconVerticalSolidList"/>
    <dgm:cxn modelId="{EC7DAB95-FAC9-4020-854D-8B34E6754362}" type="presParOf" srcId="{69761DFD-B9D6-4C68-AE91-7DDDF857794E}" destId="{7EA01CFD-1E38-4150-B5FF-CCDE51FD6510}" srcOrd="3" destOrd="0" presId="urn:microsoft.com/office/officeart/2018/2/layout/IconVerticalSolidList"/>
    <dgm:cxn modelId="{F0097067-CA63-47A3-9456-DE05D442F2DB}" type="presParOf" srcId="{93459D27-C419-46E6-99A4-89B00EA2B7DF}" destId="{3534CE15-805B-4906-BFD9-773EC2540FED}" srcOrd="3" destOrd="0" presId="urn:microsoft.com/office/officeart/2018/2/layout/IconVerticalSolidList"/>
    <dgm:cxn modelId="{5EE4FF48-9961-4CEB-AE77-67F976EE0646}" type="presParOf" srcId="{93459D27-C419-46E6-99A4-89B00EA2B7DF}" destId="{00792E17-C03C-4DD1-B650-99A7028CABD7}" srcOrd="4" destOrd="0" presId="urn:microsoft.com/office/officeart/2018/2/layout/IconVerticalSolidList"/>
    <dgm:cxn modelId="{3977B23E-FDC0-4A49-A22E-2F84C9A06480}" type="presParOf" srcId="{00792E17-C03C-4DD1-B650-99A7028CABD7}" destId="{4C25E020-BA8D-4695-9BB2-2E24AE339144}" srcOrd="0" destOrd="0" presId="urn:microsoft.com/office/officeart/2018/2/layout/IconVerticalSolidList"/>
    <dgm:cxn modelId="{CE37BF40-8839-4916-93F2-698347D1A1B4}" type="presParOf" srcId="{00792E17-C03C-4DD1-B650-99A7028CABD7}" destId="{C1E85076-25D5-4C60-B090-9762B8F09D60}" srcOrd="1" destOrd="0" presId="urn:microsoft.com/office/officeart/2018/2/layout/IconVerticalSolidList"/>
    <dgm:cxn modelId="{3D93E2AF-01A5-4F3A-9178-56CE32B5D9C7}" type="presParOf" srcId="{00792E17-C03C-4DD1-B650-99A7028CABD7}" destId="{BDE6C459-F558-45E9-B751-01E164914CE8}" srcOrd="2" destOrd="0" presId="urn:microsoft.com/office/officeart/2018/2/layout/IconVerticalSolidList"/>
    <dgm:cxn modelId="{EFC57C59-7927-4B78-9DE1-5264C83170C6}" type="presParOf" srcId="{00792E17-C03C-4DD1-B650-99A7028CABD7}" destId="{F71F120D-12C9-4BE5-B3C2-AB48DCF99770}" srcOrd="3" destOrd="0" presId="urn:microsoft.com/office/officeart/2018/2/layout/IconVerticalSolidList"/>
    <dgm:cxn modelId="{8CBA0ED5-4FDC-4C4D-A45D-9D6AFDCFE170}" type="presParOf" srcId="{93459D27-C419-46E6-99A4-89B00EA2B7DF}" destId="{0AAEB083-2035-428B-9EEB-5FAED8AE5C60}" srcOrd="5" destOrd="0" presId="urn:microsoft.com/office/officeart/2018/2/layout/IconVerticalSolidList"/>
    <dgm:cxn modelId="{5817AF35-EB94-4A73-BD7B-11E24A9FC143}" type="presParOf" srcId="{93459D27-C419-46E6-99A4-89B00EA2B7DF}" destId="{6E7F329B-8326-402D-9810-959F2BB60125}" srcOrd="6" destOrd="0" presId="urn:microsoft.com/office/officeart/2018/2/layout/IconVerticalSolidList"/>
    <dgm:cxn modelId="{38E43026-5C4D-4903-80D7-B86689475903}" type="presParOf" srcId="{6E7F329B-8326-402D-9810-959F2BB60125}" destId="{BEEA3778-AE3E-439F-89C4-FF34B276C9E5}" srcOrd="0" destOrd="0" presId="urn:microsoft.com/office/officeart/2018/2/layout/IconVerticalSolidList"/>
    <dgm:cxn modelId="{48155A2C-D387-4E01-8B98-D81F411ED8C2}" type="presParOf" srcId="{6E7F329B-8326-402D-9810-959F2BB60125}" destId="{2671E9A9-4C49-4AB7-A7A9-1D8EC501128A}" srcOrd="1" destOrd="0" presId="urn:microsoft.com/office/officeart/2018/2/layout/IconVerticalSolidList"/>
    <dgm:cxn modelId="{5B18BB6D-DC57-47A8-9B6F-46BBFEDA8CB2}" type="presParOf" srcId="{6E7F329B-8326-402D-9810-959F2BB60125}" destId="{C6B1FCF6-33C8-4C72-AC37-BFBCE139D1DF}" srcOrd="2" destOrd="0" presId="urn:microsoft.com/office/officeart/2018/2/layout/IconVerticalSolidList"/>
    <dgm:cxn modelId="{BC445210-7D3E-4F0C-921F-EA94B9B87F66}" type="presParOf" srcId="{6E7F329B-8326-402D-9810-959F2BB60125}" destId="{4C82B120-CE9E-453E-BA42-F6EC6FF4B938}" srcOrd="3" destOrd="0" presId="urn:microsoft.com/office/officeart/2018/2/layout/IconVerticalSolidList"/>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7.xml><?xml version="1.0" encoding="utf-8"?>
<dgm:dataModel xmlns:dgm="http://schemas.openxmlformats.org/drawingml/2006/diagram" xmlns:a="http://schemas.openxmlformats.org/drawingml/2006/main">
  <dgm:ptLst>
    <dgm:pt modelId="{26E09C60-3A0B-4E09-B206-FB22CC376EAC}" type="doc">
      <dgm:prSet loTypeId="urn:microsoft.com/office/officeart/2005/8/layout/hierarchy1" loCatId="hierarchy" qsTypeId="urn:microsoft.com/office/officeart/2005/8/quickstyle/simple1" qsCatId="simple" csTypeId="urn:microsoft.com/office/officeart/2005/8/colors/colorful5" csCatId="colorful"/>
      <dgm:spPr/>
      <dgm:t>
        <a:bodyPr/>
        <a:lstStyle/>
        <a:p>
          <a:endParaRPr lang="en-US"/>
        </a:p>
      </dgm:t>
    </dgm:pt>
    <dgm:pt modelId="{93CA9866-6382-44D5-BD6B-F59EDFFF88AA}">
      <dgm:prSet/>
      <dgm:spPr/>
      <dgm:t>
        <a:bodyPr/>
        <a:lstStyle/>
        <a:p>
          <a:r>
            <a:rPr lang="en-US" dirty="0">
              <a:latin typeface="VNI-Souvir" pitchFamily="2" charset="0"/>
            </a:rPr>
            <a:t>AFC  </a:t>
          </a:r>
          <a:r>
            <a:rPr lang="en-US" dirty="0" err="1">
              <a:latin typeface="VNI-Souvir" pitchFamily="2" charset="0"/>
            </a:rPr>
            <a:t>caøng</a:t>
          </a:r>
          <a:r>
            <a:rPr lang="en-US" dirty="0">
              <a:latin typeface="VNI-Souvir" pitchFamily="2" charset="0"/>
            </a:rPr>
            <a:t> </a:t>
          </a:r>
          <a:r>
            <a:rPr lang="en-US" dirty="0" err="1">
              <a:latin typeface="VNI-Souvir" pitchFamily="2" charset="0"/>
            </a:rPr>
            <a:t>giaûm</a:t>
          </a:r>
          <a:r>
            <a:rPr lang="en-US" dirty="0">
              <a:latin typeface="VNI-Souvir" pitchFamily="2" charset="0"/>
            </a:rPr>
            <a:t> </a:t>
          </a:r>
          <a:r>
            <a:rPr lang="en-US" dirty="0" err="1">
              <a:latin typeface="VNI-Souvir" pitchFamily="2" charset="0"/>
            </a:rPr>
            <a:t>khi</a:t>
          </a:r>
          <a:r>
            <a:rPr lang="en-US" dirty="0">
              <a:latin typeface="VNI-Souvir" pitchFamily="2" charset="0"/>
            </a:rPr>
            <a:t> Q </a:t>
          </a:r>
          <a:r>
            <a:rPr lang="en-US" dirty="0" err="1">
              <a:latin typeface="VNI-Souvir" pitchFamily="2" charset="0"/>
            </a:rPr>
            <a:t>caøng</a:t>
          </a:r>
          <a:r>
            <a:rPr lang="en-US" dirty="0">
              <a:latin typeface="VNI-Souvir" pitchFamily="2" charset="0"/>
            </a:rPr>
            <a:t> </a:t>
          </a:r>
          <a:r>
            <a:rPr lang="en-US" dirty="0" err="1">
              <a:latin typeface="VNI-Souvir" pitchFamily="2" charset="0"/>
            </a:rPr>
            <a:t>taêng</a:t>
          </a:r>
          <a:r>
            <a:rPr lang="en-US" dirty="0">
              <a:latin typeface="VNI-Souvir" pitchFamily="2" charset="0"/>
            </a:rPr>
            <a:t>. </a:t>
          </a:r>
        </a:p>
      </dgm:t>
    </dgm:pt>
    <dgm:pt modelId="{488D00A0-28FF-4A29-853E-955EC5FD96B6}" type="parTrans" cxnId="{B931AF6B-161D-4700-9356-3349E330197C}">
      <dgm:prSet/>
      <dgm:spPr/>
      <dgm:t>
        <a:bodyPr/>
        <a:lstStyle/>
        <a:p>
          <a:endParaRPr lang="en-US"/>
        </a:p>
      </dgm:t>
    </dgm:pt>
    <dgm:pt modelId="{61CA086E-98C7-4472-9E37-267DF9DBFC5A}" type="sibTrans" cxnId="{B931AF6B-161D-4700-9356-3349E330197C}">
      <dgm:prSet/>
      <dgm:spPr/>
      <dgm:t>
        <a:bodyPr/>
        <a:lstStyle/>
        <a:p>
          <a:endParaRPr lang="en-US"/>
        </a:p>
      </dgm:t>
    </dgm:pt>
    <dgm:pt modelId="{4A227E26-FE1A-42C3-B6B6-9AEF40BEDDA4}">
      <dgm:prSet/>
      <dgm:spPr/>
      <dgm:t>
        <a:bodyPr/>
        <a:lstStyle/>
        <a:p>
          <a:r>
            <a:rPr lang="en-US">
              <a:latin typeface="VNI-Souvir" pitchFamily="2" charset="0"/>
            </a:rPr>
            <a:t>Ñöôøng AFC coù daïng hyperbol, laø ñöôøng cong doác xuoáng</a:t>
          </a:r>
        </a:p>
      </dgm:t>
    </dgm:pt>
    <dgm:pt modelId="{02C7428F-1CAB-4C78-BA0D-213476489203}" type="parTrans" cxnId="{EE5F0031-D047-4C13-8989-34945361DAA6}">
      <dgm:prSet/>
      <dgm:spPr/>
      <dgm:t>
        <a:bodyPr/>
        <a:lstStyle/>
        <a:p>
          <a:endParaRPr lang="en-US"/>
        </a:p>
      </dgm:t>
    </dgm:pt>
    <dgm:pt modelId="{37912026-3679-4C7F-94CF-F6B90C91135B}" type="sibTrans" cxnId="{EE5F0031-D047-4C13-8989-34945361DAA6}">
      <dgm:prSet/>
      <dgm:spPr/>
      <dgm:t>
        <a:bodyPr/>
        <a:lstStyle/>
        <a:p>
          <a:endParaRPr lang="en-US"/>
        </a:p>
      </dgm:t>
    </dgm:pt>
    <dgm:pt modelId="{3F8240E5-0AC0-48DE-B3B7-3021C2B20204}" type="pres">
      <dgm:prSet presAssocID="{26E09C60-3A0B-4E09-B206-FB22CC376EAC}" presName="hierChild1" presStyleCnt="0">
        <dgm:presLayoutVars>
          <dgm:chPref val="1"/>
          <dgm:dir/>
          <dgm:animOne val="branch"/>
          <dgm:animLvl val="lvl"/>
          <dgm:resizeHandles/>
        </dgm:presLayoutVars>
      </dgm:prSet>
      <dgm:spPr/>
    </dgm:pt>
    <dgm:pt modelId="{11C8ED6C-E47D-4F84-9915-AF60C13CFB31}" type="pres">
      <dgm:prSet presAssocID="{93CA9866-6382-44D5-BD6B-F59EDFFF88AA}" presName="hierRoot1" presStyleCnt="0"/>
      <dgm:spPr/>
    </dgm:pt>
    <dgm:pt modelId="{159E7A71-E949-4810-8DC5-2AA87EDD6A4B}" type="pres">
      <dgm:prSet presAssocID="{93CA9866-6382-44D5-BD6B-F59EDFFF88AA}" presName="composite" presStyleCnt="0"/>
      <dgm:spPr/>
    </dgm:pt>
    <dgm:pt modelId="{67E61B68-97DD-460C-8BAC-F9F41E4445D6}" type="pres">
      <dgm:prSet presAssocID="{93CA9866-6382-44D5-BD6B-F59EDFFF88AA}" presName="background" presStyleLbl="node0" presStyleIdx="0" presStyleCnt="2"/>
      <dgm:spPr/>
    </dgm:pt>
    <dgm:pt modelId="{F5BB2B14-5D65-4280-9FC6-084688CE248F}" type="pres">
      <dgm:prSet presAssocID="{93CA9866-6382-44D5-BD6B-F59EDFFF88AA}" presName="text" presStyleLbl="fgAcc0" presStyleIdx="0" presStyleCnt="2">
        <dgm:presLayoutVars>
          <dgm:chPref val="3"/>
        </dgm:presLayoutVars>
      </dgm:prSet>
      <dgm:spPr/>
    </dgm:pt>
    <dgm:pt modelId="{5CB9B378-3307-48D1-90C3-3DE76AE50FFE}" type="pres">
      <dgm:prSet presAssocID="{93CA9866-6382-44D5-BD6B-F59EDFFF88AA}" presName="hierChild2" presStyleCnt="0"/>
      <dgm:spPr/>
    </dgm:pt>
    <dgm:pt modelId="{42BC4F4C-F345-4E00-B7FE-282D11B66E1B}" type="pres">
      <dgm:prSet presAssocID="{4A227E26-FE1A-42C3-B6B6-9AEF40BEDDA4}" presName="hierRoot1" presStyleCnt="0"/>
      <dgm:spPr/>
    </dgm:pt>
    <dgm:pt modelId="{2F5126BF-092E-42F9-B58F-54A0AA6B7460}" type="pres">
      <dgm:prSet presAssocID="{4A227E26-FE1A-42C3-B6B6-9AEF40BEDDA4}" presName="composite" presStyleCnt="0"/>
      <dgm:spPr/>
    </dgm:pt>
    <dgm:pt modelId="{B2505532-DEEF-42BE-8C8A-6B43EBA9B316}" type="pres">
      <dgm:prSet presAssocID="{4A227E26-FE1A-42C3-B6B6-9AEF40BEDDA4}" presName="background" presStyleLbl="node0" presStyleIdx="1" presStyleCnt="2"/>
      <dgm:spPr/>
    </dgm:pt>
    <dgm:pt modelId="{33062479-402B-49E8-AD14-05688CFC9B73}" type="pres">
      <dgm:prSet presAssocID="{4A227E26-FE1A-42C3-B6B6-9AEF40BEDDA4}" presName="text" presStyleLbl="fgAcc0" presStyleIdx="1" presStyleCnt="2">
        <dgm:presLayoutVars>
          <dgm:chPref val="3"/>
        </dgm:presLayoutVars>
      </dgm:prSet>
      <dgm:spPr/>
    </dgm:pt>
    <dgm:pt modelId="{EE2CAA94-16DF-417E-803D-E6502DBC3BE9}" type="pres">
      <dgm:prSet presAssocID="{4A227E26-FE1A-42C3-B6B6-9AEF40BEDDA4}" presName="hierChild2" presStyleCnt="0"/>
      <dgm:spPr/>
    </dgm:pt>
  </dgm:ptLst>
  <dgm:cxnLst>
    <dgm:cxn modelId="{EE5F0031-D047-4C13-8989-34945361DAA6}" srcId="{26E09C60-3A0B-4E09-B206-FB22CC376EAC}" destId="{4A227E26-FE1A-42C3-B6B6-9AEF40BEDDA4}" srcOrd="1" destOrd="0" parTransId="{02C7428F-1CAB-4C78-BA0D-213476489203}" sibTransId="{37912026-3679-4C7F-94CF-F6B90C91135B}"/>
    <dgm:cxn modelId="{B931AF6B-161D-4700-9356-3349E330197C}" srcId="{26E09C60-3A0B-4E09-B206-FB22CC376EAC}" destId="{93CA9866-6382-44D5-BD6B-F59EDFFF88AA}" srcOrd="0" destOrd="0" parTransId="{488D00A0-28FF-4A29-853E-955EC5FD96B6}" sibTransId="{61CA086E-98C7-4472-9E37-267DF9DBFC5A}"/>
    <dgm:cxn modelId="{A6989B8C-A636-42E0-94E8-6A30B00882DD}" type="presOf" srcId="{26E09C60-3A0B-4E09-B206-FB22CC376EAC}" destId="{3F8240E5-0AC0-48DE-B3B7-3021C2B20204}" srcOrd="0" destOrd="0" presId="urn:microsoft.com/office/officeart/2005/8/layout/hierarchy1"/>
    <dgm:cxn modelId="{E19B2E99-11EF-4FEE-B84D-C4B685C8FF71}" type="presOf" srcId="{93CA9866-6382-44D5-BD6B-F59EDFFF88AA}" destId="{F5BB2B14-5D65-4280-9FC6-084688CE248F}" srcOrd="0" destOrd="0" presId="urn:microsoft.com/office/officeart/2005/8/layout/hierarchy1"/>
    <dgm:cxn modelId="{A596DABC-7D73-4B1C-A33C-1D0ED2E94B31}" type="presOf" srcId="{4A227E26-FE1A-42C3-B6B6-9AEF40BEDDA4}" destId="{33062479-402B-49E8-AD14-05688CFC9B73}" srcOrd="0" destOrd="0" presId="urn:microsoft.com/office/officeart/2005/8/layout/hierarchy1"/>
    <dgm:cxn modelId="{19E9EAD5-2C9E-4878-9705-4D313C33F735}" type="presParOf" srcId="{3F8240E5-0AC0-48DE-B3B7-3021C2B20204}" destId="{11C8ED6C-E47D-4F84-9915-AF60C13CFB31}" srcOrd="0" destOrd="0" presId="urn:microsoft.com/office/officeart/2005/8/layout/hierarchy1"/>
    <dgm:cxn modelId="{3A14AF32-C89A-4B4F-8DB7-CD09E468A41D}" type="presParOf" srcId="{11C8ED6C-E47D-4F84-9915-AF60C13CFB31}" destId="{159E7A71-E949-4810-8DC5-2AA87EDD6A4B}" srcOrd="0" destOrd="0" presId="urn:microsoft.com/office/officeart/2005/8/layout/hierarchy1"/>
    <dgm:cxn modelId="{333D21B7-839C-4EE3-ADC5-D1839ABF2B26}" type="presParOf" srcId="{159E7A71-E949-4810-8DC5-2AA87EDD6A4B}" destId="{67E61B68-97DD-460C-8BAC-F9F41E4445D6}" srcOrd="0" destOrd="0" presId="urn:microsoft.com/office/officeart/2005/8/layout/hierarchy1"/>
    <dgm:cxn modelId="{9BDC87F2-B842-4283-9F67-CE4CC7B970C9}" type="presParOf" srcId="{159E7A71-E949-4810-8DC5-2AA87EDD6A4B}" destId="{F5BB2B14-5D65-4280-9FC6-084688CE248F}" srcOrd="1" destOrd="0" presId="urn:microsoft.com/office/officeart/2005/8/layout/hierarchy1"/>
    <dgm:cxn modelId="{1F5D60ED-5B64-4EB9-97C6-B51D3381937E}" type="presParOf" srcId="{11C8ED6C-E47D-4F84-9915-AF60C13CFB31}" destId="{5CB9B378-3307-48D1-90C3-3DE76AE50FFE}" srcOrd="1" destOrd="0" presId="urn:microsoft.com/office/officeart/2005/8/layout/hierarchy1"/>
    <dgm:cxn modelId="{C3EA5C67-2D7A-4270-B841-7CF67310DD96}" type="presParOf" srcId="{3F8240E5-0AC0-48DE-B3B7-3021C2B20204}" destId="{42BC4F4C-F345-4E00-B7FE-282D11B66E1B}" srcOrd="1" destOrd="0" presId="urn:microsoft.com/office/officeart/2005/8/layout/hierarchy1"/>
    <dgm:cxn modelId="{714FC10C-FD2C-4F84-A76B-FDF2CD517C3B}" type="presParOf" srcId="{42BC4F4C-F345-4E00-B7FE-282D11B66E1B}" destId="{2F5126BF-092E-42F9-B58F-54A0AA6B7460}" srcOrd="0" destOrd="0" presId="urn:microsoft.com/office/officeart/2005/8/layout/hierarchy1"/>
    <dgm:cxn modelId="{1F4C0EB7-C941-4ED7-B744-0A39121B135A}" type="presParOf" srcId="{2F5126BF-092E-42F9-B58F-54A0AA6B7460}" destId="{B2505532-DEEF-42BE-8C8A-6B43EBA9B316}" srcOrd="0" destOrd="0" presId="urn:microsoft.com/office/officeart/2005/8/layout/hierarchy1"/>
    <dgm:cxn modelId="{479BD96E-FC4E-4B25-9D88-05AA68F84AD1}" type="presParOf" srcId="{2F5126BF-092E-42F9-B58F-54A0AA6B7460}" destId="{33062479-402B-49E8-AD14-05688CFC9B73}" srcOrd="1" destOrd="0" presId="urn:microsoft.com/office/officeart/2005/8/layout/hierarchy1"/>
    <dgm:cxn modelId="{DC1B765A-1889-4255-9D13-DAD28EB19829}" type="presParOf" srcId="{42BC4F4C-F345-4E00-B7FE-282D11B66E1B}" destId="{EE2CAA94-16DF-417E-803D-E6502DBC3BE9}" srcOrd="1" destOrd="0" presId="urn:microsoft.com/office/officeart/2005/8/layout/hierarchy1"/>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8.xml><?xml version="1.0" encoding="utf-8"?>
<dgm:dataModel xmlns:dgm="http://schemas.openxmlformats.org/drawingml/2006/diagram" xmlns:a="http://schemas.openxmlformats.org/drawingml/2006/main">
  <dgm:ptLst>
    <dgm:pt modelId="{F0D879D0-2697-4ED4-A21B-D707B245DF9A}" type="doc">
      <dgm:prSet loTypeId="urn:microsoft.com/office/officeart/2008/layout/LinedList" loCatId="list" qsTypeId="urn:microsoft.com/office/officeart/2005/8/quickstyle/simple1" qsCatId="simple" csTypeId="urn:microsoft.com/office/officeart/2005/8/colors/colorful5" csCatId="colorful"/>
      <dgm:spPr/>
      <dgm:t>
        <a:bodyPr/>
        <a:lstStyle/>
        <a:p>
          <a:endParaRPr lang="en-US"/>
        </a:p>
      </dgm:t>
    </dgm:pt>
    <dgm:pt modelId="{0DE2A684-B797-4033-A739-F5DBE5915A32}">
      <dgm:prSet/>
      <dgm:spPr/>
      <dgm:t>
        <a:bodyPr/>
        <a:lstStyle/>
        <a:p>
          <a:r>
            <a:rPr lang="en-US" dirty="0"/>
            <a:t>Khi </a:t>
          </a:r>
          <a:r>
            <a:rPr lang="en-US" dirty="0" err="1"/>
            <a:t>LMC</a:t>
          </a:r>
          <a:r>
            <a:rPr lang="en-US" dirty="0"/>
            <a:t> &lt; LAC </a:t>
          </a:r>
          <a:r>
            <a:rPr lang="en-US" dirty="0">
              <a:sym typeface="Symbol" panose="05050102010706020507" pitchFamily="18" charset="2"/>
            </a:rPr>
            <a:t></a:t>
          </a:r>
          <a:r>
            <a:rPr lang="en-US" dirty="0"/>
            <a:t> LAC ↓</a:t>
          </a:r>
        </a:p>
      </dgm:t>
    </dgm:pt>
    <dgm:pt modelId="{7F11C591-252E-46C9-BA5D-47DDE58C37CA}" type="parTrans" cxnId="{BE82C6A7-9543-4F8E-8D9B-6D013852EC87}">
      <dgm:prSet/>
      <dgm:spPr/>
      <dgm:t>
        <a:bodyPr/>
        <a:lstStyle/>
        <a:p>
          <a:endParaRPr lang="en-US"/>
        </a:p>
      </dgm:t>
    </dgm:pt>
    <dgm:pt modelId="{E1B083A6-4B98-4A3B-9EA7-7D024011C159}" type="sibTrans" cxnId="{BE82C6A7-9543-4F8E-8D9B-6D013852EC87}">
      <dgm:prSet/>
      <dgm:spPr/>
      <dgm:t>
        <a:bodyPr/>
        <a:lstStyle/>
        <a:p>
          <a:endParaRPr lang="en-US"/>
        </a:p>
      </dgm:t>
    </dgm:pt>
    <dgm:pt modelId="{C6E88BA9-7363-47CD-AB1D-F9BE0F59DC5C}">
      <dgm:prSet/>
      <dgm:spPr/>
      <dgm:t>
        <a:bodyPr/>
        <a:lstStyle/>
        <a:p>
          <a:r>
            <a:rPr lang="en-US"/>
            <a:t>Khi LMC = LAC </a:t>
          </a:r>
          <a:r>
            <a:rPr lang="en-US">
              <a:sym typeface="Symbol" panose="05050102010706020507" pitchFamily="18" charset="2"/>
            </a:rPr>
            <a:t></a:t>
          </a:r>
          <a:r>
            <a:rPr lang="en-US"/>
            <a:t> LACmin</a:t>
          </a:r>
        </a:p>
      </dgm:t>
    </dgm:pt>
    <dgm:pt modelId="{5CE04BEA-5CF2-45FD-A07C-CC078437B98B}" type="parTrans" cxnId="{3E5347A7-58C8-48DA-9D5D-FE0722DB325F}">
      <dgm:prSet/>
      <dgm:spPr/>
      <dgm:t>
        <a:bodyPr/>
        <a:lstStyle/>
        <a:p>
          <a:endParaRPr lang="en-US"/>
        </a:p>
      </dgm:t>
    </dgm:pt>
    <dgm:pt modelId="{0BF610CA-987C-4B44-AB94-3E6DD90F4DBA}" type="sibTrans" cxnId="{3E5347A7-58C8-48DA-9D5D-FE0722DB325F}">
      <dgm:prSet/>
      <dgm:spPr/>
      <dgm:t>
        <a:bodyPr/>
        <a:lstStyle/>
        <a:p>
          <a:endParaRPr lang="en-US"/>
        </a:p>
      </dgm:t>
    </dgm:pt>
    <dgm:pt modelId="{6ECBEB4B-2D7B-4E5D-BB68-E438902EA335}">
      <dgm:prSet/>
      <dgm:spPr/>
      <dgm:t>
        <a:bodyPr/>
        <a:lstStyle/>
        <a:p>
          <a:r>
            <a:rPr lang="en-US"/>
            <a:t>Khi LMC &gt; LAC </a:t>
          </a:r>
          <a:r>
            <a:rPr lang="en-US">
              <a:sym typeface="Symbol" panose="05050102010706020507" pitchFamily="18" charset="2"/>
            </a:rPr>
            <a:t></a:t>
          </a:r>
          <a:r>
            <a:rPr lang="en-US"/>
            <a:t> LAC ↑</a:t>
          </a:r>
        </a:p>
      </dgm:t>
    </dgm:pt>
    <dgm:pt modelId="{FDC11F7E-B55C-4FEB-BA82-CEEF6765062F}" type="parTrans" cxnId="{721B8EF2-052E-4EA5-A117-77FCF63C6432}">
      <dgm:prSet/>
      <dgm:spPr/>
      <dgm:t>
        <a:bodyPr/>
        <a:lstStyle/>
        <a:p>
          <a:endParaRPr lang="en-US"/>
        </a:p>
      </dgm:t>
    </dgm:pt>
    <dgm:pt modelId="{1108DCD3-5910-422B-A92D-29EEB4D48020}" type="sibTrans" cxnId="{721B8EF2-052E-4EA5-A117-77FCF63C6432}">
      <dgm:prSet/>
      <dgm:spPr/>
      <dgm:t>
        <a:bodyPr/>
        <a:lstStyle/>
        <a:p>
          <a:endParaRPr lang="en-US"/>
        </a:p>
      </dgm:t>
    </dgm:pt>
    <dgm:pt modelId="{CD90970F-CBCF-4859-8DE5-3CBAD5362EBC}" type="pres">
      <dgm:prSet presAssocID="{F0D879D0-2697-4ED4-A21B-D707B245DF9A}" presName="vert0" presStyleCnt="0">
        <dgm:presLayoutVars>
          <dgm:dir/>
          <dgm:animOne val="branch"/>
          <dgm:animLvl val="lvl"/>
        </dgm:presLayoutVars>
      </dgm:prSet>
      <dgm:spPr/>
    </dgm:pt>
    <dgm:pt modelId="{86A44B31-01B5-4ACD-AF47-2F1360094EAC}" type="pres">
      <dgm:prSet presAssocID="{0DE2A684-B797-4033-A739-F5DBE5915A32}" presName="thickLine" presStyleLbl="alignNode1" presStyleIdx="0" presStyleCnt="3"/>
      <dgm:spPr/>
    </dgm:pt>
    <dgm:pt modelId="{E01E53EA-F8AE-468A-A16F-6FD3D276858D}" type="pres">
      <dgm:prSet presAssocID="{0DE2A684-B797-4033-A739-F5DBE5915A32}" presName="horz1" presStyleCnt="0"/>
      <dgm:spPr/>
    </dgm:pt>
    <dgm:pt modelId="{82C04273-8683-4763-9538-452913905D8E}" type="pres">
      <dgm:prSet presAssocID="{0DE2A684-B797-4033-A739-F5DBE5915A32}" presName="tx1" presStyleLbl="revTx" presStyleIdx="0" presStyleCnt="3"/>
      <dgm:spPr/>
    </dgm:pt>
    <dgm:pt modelId="{13F299C3-F9E5-4E22-BAD9-30DE318AB14E}" type="pres">
      <dgm:prSet presAssocID="{0DE2A684-B797-4033-A739-F5DBE5915A32}" presName="vert1" presStyleCnt="0"/>
      <dgm:spPr/>
    </dgm:pt>
    <dgm:pt modelId="{68F64C71-E99B-4ECC-92DB-E1673CC5832C}" type="pres">
      <dgm:prSet presAssocID="{C6E88BA9-7363-47CD-AB1D-F9BE0F59DC5C}" presName="thickLine" presStyleLbl="alignNode1" presStyleIdx="1" presStyleCnt="3"/>
      <dgm:spPr/>
    </dgm:pt>
    <dgm:pt modelId="{D23A8AAC-3A70-4029-A002-1E468027294D}" type="pres">
      <dgm:prSet presAssocID="{C6E88BA9-7363-47CD-AB1D-F9BE0F59DC5C}" presName="horz1" presStyleCnt="0"/>
      <dgm:spPr/>
    </dgm:pt>
    <dgm:pt modelId="{1E798056-2865-4775-BDFF-CE799E6CC29D}" type="pres">
      <dgm:prSet presAssocID="{C6E88BA9-7363-47CD-AB1D-F9BE0F59DC5C}" presName="tx1" presStyleLbl="revTx" presStyleIdx="1" presStyleCnt="3"/>
      <dgm:spPr/>
    </dgm:pt>
    <dgm:pt modelId="{5E196162-EEC0-4D6B-AAD2-1863F0B72372}" type="pres">
      <dgm:prSet presAssocID="{C6E88BA9-7363-47CD-AB1D-F9BE0F59DC5C}" presName="vert1" presStyleCnt="0"/>
      <dgm:spPr/>
    </dgm:pt>
    <dgm:pt modelId="{B3106688-A4C3-47BE-96D3-13B85A70F650}" type="pres">
      <dgm:prSet presAssocID="{6ECBEB4B-2D7B-4E5D-BB68-E438902EA335}" presName="thickLine" presStyleLbl="alignNode1" presStyleIdx="2" presStyleCnt="3"/>
      <dgm:spPr/>
    </dgm:pt>
    <dgm:pt modelId="{9475A38F-C9B2-4DF7-B48C-9A8DFE1BB113}" type="pres">
      <dgm:prSet presAssocID="{6ECBEB4B-2D7B-4E5D-BB68-E438902EA335}" presName="horz1" presStyleCnt="0"/>
      <dgm:spPr/>
    </dgm:pt>
    <dgm:pt modelId="{D0205F2A-D45D-435E-9FC3-C68208DAAC55}" type="pres">
      <dgm:prSet presAssocID="{6ECBEB4B-2D7B-4E5D-BB68-E438902EA335}" presName="tx1" presStyleLbl="revTx" presStyleIdx="2" presStyleCnt="3"/>
      <dgm:spPr/>
    </dgm:pt>
    <dgm:pt modelId="{59BAB921-E4C6-40D1-9C91-3065E64CB41E}" type="pres">
      <dgm:prSet presAssocID="{6ECBEB4B-2D7B-4E5D-BB68-E438902EA335}" presName="vert1" presStyleCnt="0"/>
      <dgm:spPr/>
    </dgm:pt>
  </dgm:ptLst>
  <dgm:cxnLst>
    <dgm:cxn modelId="{D7904B16-A814-40CA-AB8E-C891EDE15F27}" type="presOf" srcId="{F0D879D0-2697-4ED4-A21B-D707B245DF9A}" destId="{CD90970F-CBCF-4859-8DE5-3CBAD5362EBC}" srcOrd="0" destOrd="0" presId="urn:microsoft.com/office/officeart/2008/layout/LinedList"/>
    <dgm:cxn modelId="{3917E21B-8FC1-4F6D-93EA-FC35A9ACD20D}" type="presOf" srcId="{6ECBEB4B-2D7B-4E5D-BB68-E438902EA335}" destId="{D0205F2A-D45D-435E-9FC3-C68208DAAC55}" srcOrd="0" destOrd="0" presId="urn:microsoft.com/office/officeart/2008/layout/LinedList"/>
    <dgm:cxn modelId="{678AF054-4FCE-43BC-B232-5E159542567F}" type="presOf" srcId="{C6E88BA9-7363-47CD-AB1D-F9BE0F59DC5C}" destId="{1E798056-2865-4775-BDFF-CE799E6CC29D}" srcOrd="0" destOrd="0" presId="urn:microsoft.com/office/officeart/2008/layout/LinedList"/>
    <dgm:cxn modelId="{3E5347A7-58C8-48DA-9D5D-FE0722DB325F}" srcId="{F0D879D0-2697-4ED4-A21B-D707B245DF9A}" destId="{C6E88BA9-7363-47CD-AB1D-F9BE0F59DC5C}" srcOrd="1" destOrd="0" parTransId="{5CE04BEA-5CF2-45FD-A07C-CC078437B98B}" sibTransId="{0BF610CA-987C-4B44-AB94-3E6DD90F4DBA}"/>
    <dgm:cxn modelId="{BE82C6A7-9543-4F8E-8D9B-6D013852EC87}" srcId="{F0D879D0-2697-4ED4-A21B-D707B245DF9A}" destId="{0DE2A684-B797-4033-A739-F5DBE5915A32}" srcOrd="0" destOrd="0" parTransId="{7F11C591-252E-46C9-BA5D-47DDE58C37CA}" sibTransId="{E1B083A6-4B98-4A3B-9EA7-7D024011C159}"/>
    <dgm:cxn modelId="{721B8EF2-052E-4EA5-A117-77FCF63C6432}" srcId="{F0D879D0-2697-4ED4-A21B-D707B245DF9A}" destId="{6ECBEB4B-2D7B-4E5D-BB68-E438902EA335}" srcOrd="2" destOrd="0" parTransId="{FDC11F7E-B55C-4FEB-BA82-CEEF6765062F}" sibTransId="{1108DCD3-5910-422B-A92D-29EEB4D48020}"/>
    <dgm:cxn modelId="{B018DEFA-498C-4306-BF16-AB183214B297}" type="presOf" srcId="{0DE2A684-B797-4033-A739-F5DBE5915A32}" destId="{82C04273-8683-4763-9538-452913905D8E}" srcOrd="0" destOrd="0" presId="urn:microsoft.com/office/officeart/2008/layout/LinedList"/>
    <dgm:cxn modelId="{E0B92618-57FD-4D84-8BFA-DAE735D241B7}" type="presParOf" srcId="{CD90970F-CBCF-4859-8DE5-3CBAD5362EBC}" destId="{86A44B31-01B5-4ACD-AF47-2F1360094EAC}" srcOrd="0" destOrd="0" presId="urn:microsoft.com/office/officeart/2008/layout/LinedList"/>
    <dgm:cxn modelId="{4D4F5BCA-92FC-46E3-A410-FF1D7070D0FD}" type="presParOf" srcId="{CD90970F-CBCF-4859-8DE5-3CBAD5362EBC}" destId="{E01E53EA-F8AE-468A-A16F-6FD3D276858D}" srcOrd="1" destOrd="0" presId="urn:microsoft.com/office/officeart/2008/layout/LinedList"/>
    <dgm:cxn modelId="{BB36D927-AA55-4C53-8BC0-24C4F99D344D}" type="presParOf" srcId="{E01E53EA-F8AE-468A-A16F-6FD3D276858D}" destId="{82C04273-8683-4763-9538-452913905D8E}" srcOrd="0" destOrd="0" presId="urn:microsoft.com/office/officeart/2008/layout/LinedList"/>
    <dgm:cxn modelId="{95F814E1-524C-46E7-A29C-F0F5B1C49D56}" type="presParOf" srcId="{E01E53EA-F8AE-468A-A16F-6FD3D276858D}" destId="{13F299C3-F9E5-4E22-BAD9-30DE318AB14E}" srcOrd="1" destOrd="0" presId="urn:microsoft.com/office/officeart/2008/layout/LinedList"/>
    <dgm:cxn modelId="{C75B5638-5796-46B1-B0E7-CE3A271427A5}" type="presParOf" srcId="{CD90970F-CBCF-4859-8DE5-3CBAD5362EBC}" destId="{68F64C71-E99B-4ECC-92DB-E1673CC5832C}" srcOrd="2" destOrd="0" presId="urn:microsoft.com/office/officeart/2008/layout/LinedList"/>
    <dgm:cxn modelId="{BCCCAEFE-6454-4078-A0AD-AC6A17C58667}" type="presParOf" srcId="{CD90970F-CBCF-4859-8DE5-3CBAD5362EBC}" destId="{D23A8AAC-3A70-4029-A002-1E468027294D}" srcOrd="3" destOrd="0" presId="urn:microsoft.com/office/officeart/2008/layout/LinedList"/>
    <dgm:cxn modelId="{A99270A3-223C-465B-8C3B-4A8D24A015F1}" type="presParOf" srcId="{D23A8AAC-3A70-4029-A002-1E468027294D}" destId="{1E798056-2865-4775-BDFF-CE799E6CC29D}" srcOrd="0" destOrd="0" presId="urn:microsoft.com/office/officeart/2008/layout/LinedList"/>
    <dgm:cxn modelId="{EA9FF99C-063E-47F0-B01E-63B1F734E4EE}" type="presParOf" srcId="{D23A8AAC-3A70-4029-A002-1E468027294D}" destId="{5E196162-EEC0-4D6B-AAD2-1863F0B72372}" srcOrd="1" destOrd="0" presId="urn:microsoft.com/office/officeart/2008/layout/LinedList"/>
    <dgm:cxn modelId="{F7E35D37-18ED-4DBD-8E47-72E8A298F81C}" type="presParOf" srcId="{CD90970F-CBCF-4859-8DE5-3CBAD5362EBC}" destId="{B3106688-A4C3-47BE-96D3-13B85A70F650}" srcOrd="4" destOrd="0" presId="urn:microsoft.com/office/officeart/2008/layout/LinedList"/>
    <dgm:cxn modelId="{8CEB75B2-5209-4127-8F4A-618B8A147A9B}" type="presParOf" srcId="{CD90970F-CBCF-4859-8DE5-3CBAD5362EBC}" destId="{9475A38F-C9B2-4DF7-B48C-9A8DFE1BB113}" srcOrd="5" destOrd="0" presId="urn:microsoft.com/office/officeart/2008/layout/LinedList"/>
    <dgm:cxn modelId="{899CDDD9-184B-41E6-9942-DC459B50FE98}" type="presParOf" srcId="{9475A38F-C9B2-4DF7-B48C-9A8DFE1BB113}" destId="{D0205F2A-D45D-435E-9FC3-C68208DAAC55}" srcOrd="0" destOrd="0" presId="urn:microsoft.com/office/officeart/2008/layout/LinedList"/>
    <dgm:cxn modelId="{8B365E51-727B-415D-AA73-2ABCEF2D6380}" type="presParOf" srcId="{9475A38F-C9B2-4DF7-B48C-9A8DFE1BB113}" destId="{59BAB921-E4C6-40D1-9C91-3065E64CB41E}" srcOrd="1" destOrd="0" presId="urn:microsoft.com/office/officeart/2008/layout/LinedList"/>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9.xml><?xml version="1.0" encoding="utf-8"?>
<dgm:dataModel xmlns:dgm="http://schemas.openxmlformats.org/drawingml/2006/diagram" xmlns:a="http://schemas.openxmlformats.org/drawingml/2006/main">
  <dgm:ptLst>
    <dgm:pt modelId="{19CD2D0D-7214-41E0-B9E9-4013FDEF49A5}" type="doc">
      <dgm:prSet loTypeId="urn:microsoft.com/office/officeart/2008/layout/LinedList" loCatId="list" qsTypeId="urn:microsoft.com/office/officeart/2005/8/quickstyle/simple1" qsCatId="simple" csTypeId="urn:microsoft.com/office/officeart/2005/8/colors/accent6_2" csCatId="accent6"/>
      <dgm:spPr/>
      <dgm:t>
        <a:bodyPr/>
        <a:lstStyle/>
        <a:p>
          <a:endParaRPr lang="en-US"/>
        </a:p>
      </dgm:t>
    </dgm:pt>
    <dgm:pt modelId="{93F4E21F-C270-4F25-B044-8DFBF1AD34CF}">
      <dgm:prSet/>
      <dgm:spPr/>
      <dgm:t>
        <a:bodyPr/>
        <a:lstStyle/>
        <a:p>
          <a:r>
            <a:rPr lang="en-US" dirty="0" err="1">
              <a:latin typeface="VNI-Souvir" pitchFamily="2" charset="0"/>
            </a:rPr>
            <a:t>Laø</a:t>
          </a:r>
          <a:r>
            <a:rPr lang="en-US" dirty="0">
              <a:latin typeface="VNI-Souvir" pitchFamily="2" charset="0"/>
            </a:rPr>
            <a:t> </a:t>
          </a:r>
          <a:r>
            <a:rPr lang="en-US" dirty="0" err="1">
              <a:latin typeface="VNI-Souvir" pitchFamily="2" charset="0"/>
            </a:rPr>
            <a:t>QMSX</a:t>
          </a:r>
          <a:r>
            <a:rPr lang="en-US" dirty="0">
              <a:latin typeface="VNI-Souvir" pitchFamily="2" charset="0"/>
            </a:rPr>
            <a:t> </a:t>
          </a:r>
          <a:r>
            <a:rPr lang="en-US" dirty="0" err="1">
              <a:latin typeface="VNI-Souvir" pitchFamily="2" charset="0"/>
            </a:rPr>
            <a:t>coù</a:t>
          </a:r>
          <a:r>
            <a:rPr lang="en-US" dirty="0">
              <a:latin typeface="VNI-Souvir" pitchFamily="2" charset="0"/>
            </a:rPr>
            <a:t> </a:t>
          </a:r>
          <a:r>
            <a:rPr lang="en-US" dirty="0" err="1">
              <a:latin typeface="VNI-Souvir" pitchFamily="2" charset="0"/>
            </a:rPr>
            <a:t>hieäu</a:t>
          </a:r>
          <a:r>
            <a:rPr lang="en-US" dirty="0">
              <a:latin typeface="VNI-Souvir" pitchFamily="2" charset="0"/>
            </a:rPr>
            <a:t> </a:t>
          </a:r>
          <a:r>
            <a:rPr lang="en-US" dirty="0" err="1">
              <a:latin typeface="VNI-Souvir" pitchFamily="2" charset="0"/>
            </a:rPr>
            <a:t>quaû</a:t>
          </a:r>
          <a:r>
            <a:rPr lang="en-US" dirty="0">
              <a:latin typeface="VNI-Souvir" pitchFamily="2" charset="0"/>
            </a:rPr>
            <a:t> </a:t>
          </a:r>
          <a:r>
            <a:rPr lang="en-US" dirty="0" err="1">
              <a:latin typeface="VNI-Souvir" pitchFamily="2" charset="0"/>
            </a:rPr>
            <a:t>nhaát</a:t>
          </a:r>
          <a:r>
            <a:rPr lang="en-US" dirty="0">
              <a:latin typeface="VNI-Souvir" pitchFamily="2" charset="0"/>
            </a:rPr>
            <a:t> </a:t>
          </a:r>
          <a:r>
            <a:rPr lang="en-US" dirty="0" err="1">
              <a:latin typeface="VNI-Souvir" pitchFamily="2" charset="0"/>
            </a:rPr>
            <a:t>trong</a:t>
          </a:r>
          <a:r>
            <a:rPr lang="en-US" dirty="0">
              <a:latin typeface="VNI-Souvir" pitchFamily="2" charset="0"/>
            </a:rPr>
            <a:t> </a:t>
          </a:r>
          <a:r>
            <a:rPr lang="en-US" dirty="0" err="1">
              <a:latin typeface="VNI-Souvir" pitchFamily="2" charset="0"/>
            </a:rPr>
            <a:t>taát</a:t>
          </a:r>
          <a:r>
            <a:rPr lang="en-US" dirty="0">
              <a:latin typeface="VNI-Souvir" pitchFamily="2" charset="0"/>
            </a:rPr>
            <a:t> </a:t>
          </a:r>
          <a:r>
            <a:rPr lang="en-US" dirty="0" err="1">
              <a:latin typeface="VNI-Souvir" pitchFamily="2" charset="0"/>
            </a:rPr>
            <a:t>caû</a:t>
          </a:r>
          <a:r>
            <a:rPr lang="en-US" dirty="0">
              <a:latin typeface="VNI-Souvir" pitchFamily="2" charset="0"/>
            </a:rPr>
            <a:t> </a:t>
          </a:r>
          <a:r>
            <a:rPr lang="en-US" dirty="0" err="1">
              <a:latin typeface="VNI-Souvir" pitchFamily="2" charset="0"/>
            </a:rPr>
            <a:t>caùc</a:t>
          </a:r>
          <a:r>
            <a:rPr lang="en-US" dirty="0">
              <a:latin typeface="VNI-Souvir" pitchFamily="2" charset="0"/>
            </a:rPr>
            <a:t> </a:t>
          </a:r>
          <a:r>
            <a:rPr lang="en-US" dirty="0" err="1">
              <a:latin typeface="VNI-Souvir" pitchFamily="2" charset="0"/>
            </a:rPr>
            <a:t>QMSX</a:t>
          </a:r>
          <a:r>
            <a:rPr lang="en-US" dirty="0">
              <a:latin typeface="VNI-Souvir" pitchFamily="2" charset="0"/>
            </a:rPr>
            <a:t> </a:t>
          </a:r>
          <a:r>
            <a:rPr lang="en-US" dirty="0" err="1">
              <a:latin typeface="VNI-Souvir" pitchFamily="2" charset="0"/>
            </a:rPr>
            <a:t>maø</a:t>
          </a:r>
          <a:r>
            <a:rPr lang="en-US" dirty="0">
              <a:latin typeface="VNI-Souvir" pitchFamily="2" charset="0"/>
            </a:rPr>
            <a:t> DN </a:t>
          </a:r>
          <a:r>
            <a:rPr lang="en-US" dirty="0" err="1">
              <a:latin typeface="VNI-Souvir" pitchFamily="2" charset="0"/>
            </a:rPr>
            <a:t>coù</a:t>
          </a:r>
          <a:r>
            <a:rPr lang="en-US" dirty="0">
              <a:latin typeface="VNI-Souvir" pitchFamily="2" charset="0"/>
            </a:rPr>
            <a:t> </a:t>
          </a:r>
          <a:r>
            <a:rPr lang="en-US" dirty="0" err="1">
              <a:latin typeface="VNI-Souvir" pitchFamily="2" charset="0"/>
            </a:rPr>
            <a:t>theå</a:t>
          </a:r>
          <a:r>
            <a:rPr lang="en-US" dirty="0">
              <a:latin typeface="VNI-Souvir" pitchFamily="2" charset="0"/>
            </a:rPr>
            <a:t> </a:t>
          </a:r>
          <a:r>
            <a:rPr lang="en-US" dirty="0" err="1">
              <a:latin typeface="VNI-Souvir" pitchFamily="2" charset="0"/>
            </a:rPr>
            <a:t>thieát</a:t>
          </a:r>
          <a:r>
            <a:rPr lang="en-US" dirty="0">
              <a:latin typeface="VNI-Souvir" pitchFamily="2" charset="0"/>
            </a:rPr>
            <a:t> </a:t>
          </a:r>
          <a:r>
            <a:rPr lang="en-US" dirty="0" err="1">
              <a:latin typeface="VNI-Souvir" pitchFamily="2" charset="0"/>
            </a:rPr>
            <a:t>laäp</a:t>
          </a:r>
          <a:r>
            <a:rPr lang="en-US" dirty="0">
              <a:latin typeface="VNI-Souvir" pitchFamily="2" charset="0"/>
            </a:rPr>
            <a:t>.</a:t>
          </a:r>
        </a:p>
      </dgm:t>
    </dgm:pt>
    <dgm:pt modelId="{C6F9166E-DCF0-4F77-A4B2-292B81400660}" type="parTrans" cxnId="{AA6FACBF-68F2-4A91-8753-66B99B24EF65}">
      <dgm:prSet/>
      <dgm:spPr/>
      <dgm:t>
        <a:bodyPr/>
        <a:lstStyle/>
        <a:p>
          <a:endParaRPr lang="en-US"/>
        </a:p>
      </dgm:t>
    </dgm:pt>
    <dgm:pt modelId="{E9B49BE0-54E9-47F8-B3F5-E27BC5B9D878}" type="sibTrans" cxnId="{AA6FACBF-68F2-4A91-8753-66B99B24EF65}">
      <dgm:prSet/>
      <dgm:spPr/>
      <dgm:t>
        <a:bodyPr/>
        <a:lstStyle/>
        <a:p>
          <a:endParaRPr lang="en-US"/>
        </a:p>
      </dgm:t>
    </dgm:pt>
    <dgm:pt modelId="{924B174E-A1F9-4B4D-AF8F-42B04D6C730B}">
      <dgm:prSet/>
      <dgm:spPr/>
      <dgm:t>
        <a:bodyPr/>
        <a:lstStyle/>
        <a:p>
          <a:r>
            <a:rPr lang="en-US" dirty="0" err="1">
              <a:latin typeface="VNI-Souvir" pitchFamily="2" charset="0"/>
            </a:rPr>
            <a:t>Laø</a:t>
          </a:r>
          <a:r>
            <a:rPr lang="en-US" dirty="0">
              <a:latin typeface="VNI-Souvir" pitchFamily="2" charset="0"/>
            </a:rPr>
            <a:t> </a:t>
          </a:r>
          <a:r>
            <a:rPr lang="en-US" dirty="0" err="1">
              <a:latin typeface="VNI-Souvir" pitchFamily="2" charset="0"/>
            </a:rPr>
            <a:t>QMSX</a:t>
          </a:r>
          <a:r>
            <a:rPr lang="en-US" dirty="0">
              <a:latin typeface="VNI-Souvir" pitchFamily="2" charset="0"/>
            </a:rPr>
            <a:t> </a:t>
          </a:r>
          <a:r>
            <a:rPr lang="en-US" dirty="0" err="1">
              <a:latin typeface="VNI-Souvir" pitchFamily="2" charset="0"/>
            </a:rPr>
            <a:t>coù</a:t>
          </a:r>
          <a:r>
            <a:rPr lang="en-US" dirty="0">
              <a:latin typeface="VNI-Souvir" pitchFamily="2" charset="0"/>
            </a:rPr>
            <a:t> SAC </a:t>
          </a:r>
          <a:r>
            <a:rPr lang="en-US" dirty="0" err="1">
              <a:latin typeface="VNI-Souvir" pitchFamily="2" charset="0"/>
            </a:rPr>
            <a:t>tieáp</a:t>
          </a:r>
          <a:r>
            <a:rPr lang="en-US" dirty="0">
              <a:latin typeface="VNI-Souvir" pitchFamily="2" charset="0"/>
            </a:rPr>
            <a:t> </a:t>
          </a:r>
          <a:r>
            <a:rPr lang="en-US" dirty="0" err="1">
              <a:latin typeface="VNI-Souvir" pitchFamily="2" charset="0"/>
            </a:rPr>
            <a:t>xuùc</a:t>
          </a:r>
          <a:r>
            <a:rPr lang="en-US" dirty="0">
              <a:latin typeface="VNI-Souvir" pitchFamily="2" charset="0"/>
            </a:rPr>
            <a:t> </a:t>
          </a:r>
          <a:r>
            <a:rPr lang="en-US" dirty="0" err="1">
              <a:latin typeface="VNI-Souvir" pitchFamily="2" charset="0"/>
            </a:rPr>
            <a:t>vôùi</a:t>
          </a:r>
          <a:r>
            <a:rPr lang="en-US" dirty="0">
              <a:latin typeface="VNI-Souvir" pitchFamily="2" charset="0"/>
            </a:rPr>
            <a:t> </a:t>
          </a:r>
          <a:r>
            <a:rPr lang="en-US" dirty="0" err="1">
              <a:latin typeface="VNI-Souvir" pitchFamily="2" charset="0"/>
            </a:rPr>
            <a:t>ñöôøng</a:t>
          </a:r>
          <a:r>
            <a:rPr lang="en-US" dirty="0">
              <a:latin typeface="VNI-Souvir" pitchFamily="2" charset="0"/>
            </a:rPr>
            <a:t> LAC </a:t>
          </a:r>
          <a:r>
            <a:rPr lang="en-US" dirty="0" err="1">
              <a:latin typeface="VNI-Souvir" pitchFamily="2" charset="0"/>
            </a:rPr>
            <a:t>taïi</a:t>
          </a:r>
          <a:r>
            <a:rPr lang="en-US" dirty="0">
              <a:latin typeface="VNI-Souvir" pitchFamily="2" charset="0"/>
            </a:rPr>
            <a:t> </a:t>
          </a:r>
          <a:r>
            <a:rPr lang="en-US" dirty="0" err="1">
              <a:latin typeface="VNI-Souvir" pitchFamily="2" charset="0"/>
            </a:rPr>
            <a:t>ñieåm</a:t>
          </a:r>
          <a:r>
            <a:rPr lang="en-US" dirty="0">
              <a:latin typeface="VNI-Souvir" pitchFamily="2" charset="0"/>
            </a:rPr>
            <a:t> </a:t>
          </a:r>
          <a:r>
            <a:rPr lang="en-US" dirty="0" err="1">
              <a:latin typeface="VNI-Souvir" pitchFamily="2" charset="0"/>
            </a:rPr>
            <a:t>cöïc</a:t>
          </a:r>
          <a:r>
            <a:rPr lang="en-US" dirty="0">
              <a:latin typeface="VNI-Souvir" pitchFamily="2" charset="0"/>
            </a:rPr>
            <a:t> </a:t>
          </a:r>
          <a:r>
            <a:rPr lang="en-US" dirty="0" err="1">
              <a:latin typeface="VNI-Souvir" pitchFamily="2" charset="0"/>
            </a:rPr>
            <a:t>tieåu</a:t>
          </a:r>
          <a:r>
            <a:rPr lang="en-US" dirty="0">
              <a:latin typeface="VNI-Souvir" pitchFamily="2" charset="0"/>
            </a:rPr>
            <a:t> </a:t>
          </a:r>
          <a:r>
            <a:rPr lang="en-US" dirty="0" err="1">
              <a:latin typeface="VNI-Souvir" pitchFamily="2" charset="0"/>
            </a:rPr>
            <a:t>cuûa</a:t>
          </a:r>
          <a:r>
            <a:rPr lang="en-US" dirty="0">
              <a:latin typeface="VNI-Souvir" pitchFamily="2" charset="0"/>
            </a:rPr>
            <a:t> </a:t>
          </a:r>
          <a:r>
            <a:rPr lang="en-US" dirty="0" err="1">
              <a:latin typeface="VNI-Souvir" pitchFamily="2" charset="0"/>
            </a:rPr>
            <a:t>caû</a:t>
          </a:r>
          <a:r>
            <a:rPr lang="en-US" dirty="0">
              <a:latin typeface="VNI-Souvir" pitchFamily="2" charset="0"/>
            </a:rPr>
            <a:t> 2 </a:t>
          </a:r>
          <a:r>
            <a:rPr lang="en-US" dirty="0" err="1">
              <a:latin typeface="VNI-Souvir" pitchFamily="2" charset="0"/>
            </a:rPr>
            <a:t>ñöôøng</a:t>
          </a:r>
          <a:r>
            <a:rPr lang="en-US" dirty="0">
              <a:latin typeface="VNI-Souvir" pitchFamily="2" charset="0"/>
            </a:rPr>
            <a:t>.</a:t>
          </a:r>
        </a:p>
      </dgm:t>
    </dgm:pt>
    <dgm:pt modelId="{4706D886-3BCA-46D5-BBD7-ABC7EAF2452A}" type="parTrans" cxnId="{5B3F1D1A-7283-4FC5-A45C-761033EA4E52}">
      <dgm:prSet/>
      <dgm:spPr/>
      <dgm:t>
        <a:bodyPr/>
        <a:lstStyle/>
        <a:p>
          <a:endParaRPr lang="en-US"/>
        </a:p>
      </dgm:t>
    </dgm:pt>
    <dgm:pt modelId="{D7FA3168-7EA6-4E92-9760-2DCDB8523692}" type="sibTrans" cxnId="{5B3F1D1A-7283-4FC5-A45C-761033EA4E52}">
      <dgm:prSet/>
      <dgm:spPr/>
      <dgm:t>
        <a:bodyPr/>
        <a:lstStyle/>
        <a:p>
          <a:endParaRPr lang="en-US"/>
        </a:p>
      </dgm:t>
    </dgm:pt>
    <dgm:pt modelId="{B7C6CEB7-D82F-4E6F-9794-421D009ED285}">
      <dgm:prSet/>
      <dgm:spPr/>
      <dgm:t>
        <a:bodyPr/>
        <a:lstStyle/>
        <a:p>
          <a:r>
            <a:rPr lang="en-US" dirty="0" err="1">
              <a:latin typeface="VNI-Souvir" pitchFamily="2" charset="0"/>
            </a:rPr>
            <a:t>Taïi</a:t>
          </a:r>
          <a:r>
            <a:rPr lang="en-US" dirty="0">
              <a:latin typeface="VNI-Souvir" pitchFamily="2" charset="0"/>
            </a:rPr>
            <a:t> Q*: </a:t>
          </a:r>
          <a:r>
            <a:rPr lang="en-US" dirty="0" err="1">
              <a:latin typeface="VNI-Souvir" pitchFamily="2" charset="0"/>
            </a:rPr>
            <a:t>LACmin</a:t>
          </a:r>
          <a:r>
            <a:rPr lang="en-US" dirty="0">
              <a:latin typeface="VNI-Souvir" pitchFamily="2" charset="0"/>
            </a:rPr>
            <a:t> =</a:t>
          </a:r>
          <a:r>
            <a:rPr lang="en-US" dirty="0" err="1">
              <a:latin typeface="VNI-Souvir" pitchFamily="2" charset="0"/>
            </a:rPr>
            <a:t>SACmin</a:t>
          </a:r>
          <a:r>
            <a:rPr lang="en-US" dirty="0">
              <a:latin typeface="VNI-Souvir" pitchFamily="2" charset="0"/>
            </a:rPr>
            <a:t> =</a:t>
          </a:r>
          <a:r>
            <a:rPr lang="en-US" dirty="0" err="1">
              <a:latin typeface="VNI-Souvir" pitchFamily="2" charset="0"/>
            </a:rPr>
            <a:t>LMC</a:t>
          </a:r>
          <a:r>
            <a:rPr lang="en-US" dirty="0">
              <a:latin typeface="VNI-Souvir" pitchFamily="2" charset="0"/>
            </a:rPr>
            <a:t>= SMC* </a:t>
          </a:r>
        </a:p>
      </dgm:t>
    </dgm:pt>
    <dgm:pt modelId="{A3F33D28-9971-4044-BEA2-004C22FD80CE}" type="parTrans" cxnId="{18E28C1E-51DA-4064-8E5D-3CE0953A756D}">
      <dgm:prSet/>
      <dgm:spPr/>
      <dgm:t>
        <a:bodyPr/>
        <a:lstStyle/>
        <a:p>
          <a:endParaRPr lang="en-US"/>
        </a:p>
      </dgm:t>
    </dgm:pt>
    <dgm:pt modelId="{7E35D15B-521B-41A3-97D3-AF3CFEDCA191}" type="sibTrans" cxnId="{18E28C1E-51DA-4064-8E5D-3CE0953A756D}">
      <dgm:prSet/>
      <dgm:spPr/>
      <dgm:t>
        <a:bodyPr/>
        <a:lstStyle/>
        <a:p>
          <a:endParaRPr lang="en-US"/>
        </a:p>
      </dgm:t>
    </dgm:pt>
    <dgm:pt modelId="{2B163AF7-9C8B-4A14-ADB5-42C1C6D9CEB4}">
      <dgm:prSet/>
      <dgm:spPr/>
      <dgm:t>
        <a:bodyPr/>
        <a:lstStyle/>
        <a:p>
          <a:r>
            <a:rPr lang="en-US" dirty="0" err="1">
              <a:latin typeface="VNI-Souvir" pitchFamily="2" charset="0"/>
            </a:rPr>
            <a:t>Nhöng</a:t>
          </a:r>
          <a:r>
            <a:rPr lang="en-US" dirty="0">
              <a:latin typeface="VNI-Souvir" pitchFamily="2" charset="0"/>
            </a:rPr>
            <a:t> </a:t>
          </a:r>
          <a:r>
            <a:rPr lang="en-US" dirty="0" err="1">
              <a:latin typeface="VNI-Souvir" pitchFamily="2" charset="0"/>
            </a:rPr>
            <a:t>ôû</a:t>
          </a:r>
          <a:r>
            <a:rPr lang="en-US" dirty="0">
              <a:latin typeface="VNI-Souvir" pitchFamily="2" charset="0"/>
            </a:rPr>
            <a:t> Q </a:t>
          </a:r>
          <a:r>
            <a:rPr lang="en-US" dirty="0">
              <a:latin typeface="VNI-Souvir" pitchFamily="2" charset="0"/>
              <a:sym typeface="Symbol" panose="05050102010706020507" pitchFamily="18" charset="2"/>
            </a:rPr>
            <a:t></a:t>
          </a:r>
          <a:r>
            <a:rPr lang="en-US" dirty="0">
              <a:latin typeface="VNI-Souvir" pitchFamily="2" charset="0"/>
            </a:rPr>
            <a:t> Q* : </a:t>
          </a:r>
          <a:r>
            <a:rPr lang="en-US" dirty="0" err="1">
              <a:latin typeface="VNI-Souvir" pitchFamily="2" charset="0"/>
            </a:rPr>
            <a:t>thì</a:t>
          </a:r>
          <a:r>
            <a:rPr lang="en-US" dirty="0">
              <a:latin typeface="VNI-Souvir" pitchFamily="2" charset="0"/>
            </a:rPr>
            <a:t> SAC &gt; LAC </a:t>
          </a:r>
        </a:p>
      </dgm:t>
    </dgm:pt>
    <dgm:pt modelId="{D01A6121-CB99-47CE-94E1-D7CB644BEA71}" type="parTrans" cxnId="{48B255EC-BF73-481F-87CC-BB716D856CE9}">
      <dgm:prSet/>
      <dgm:spPr/>
      <dgm:t>
        <a:bodyPr/>
        <a:lstStyle/>
        <a:p>
          <a:endParaRPr lang="en-US"/>
        </a:p>
      </dgm:t>
    </dgm:pt>
    <dgm:pt modelId="{EA6D2E8D-46EF-4522-B933-830482DA5B2E}" type="sibTrans" cxnId="{48B255EC-BF73-481F-87CC-BB716D856CE9}">
      <dgm:prSet/>
      <dgm:spPr/>
      <dgm:t>
        <a:bodyPr/>
        <a:lstStyle/>
        <a:p>
          <a:endParaRPr lang="en-US"/>
        </a:p>
      </dgm:t>
    </dgm:pt>
    <dgm:pt modelId="{F2B042B9-CB8C-4029-BF7E-046A985A4DBC}" type="pres">
      <dgm:prSet presAssocID="{19CD2D0D-7214-41E0-B9E9-4013FDEF49A5}" presName="vert0" presStyleCnt="0">
        <dgm:presLayoutVars>
          <dgm:dir/>
          <dgm:animOne val="branch"/>
          <dgm:animLvl val="lvl"/>
        </dgm:presLayoutVars>
      </dgm:prSet>
      <dgm:spPr/>
    </dgm:pt>
    <dgm:pt modelId="{76DA22C4-1963-4B9E-9AAA-9B01F1AE9C04}" type="pres">
      <dgm:prSet presAssocID="{93F4E21F-C270-4F25-B044-8DFBF1AD34CF}" presName="thickLine" presStyleLbl="alignNode1" presStyleIdx="0" presStyleCnt="4"/>
      <dgm:spPr/>
    </dgm:pt>
    <dgm:pt modelId="{D60FE0C2-1B5E-44F9-97AE-B8CF36931855}" type="pres">
      <dgm:prSet presAssocID="{93F4E21F-C270-4F25-B044-8DFBF1AD34CF}" presName="horz1" presStyleCnt="0"/>
      <dgm:spPr/>
    </dgm:pt>
    <dgm:pt modelId="{8FBAF29D-7B32-46C9-90DC-8C4DA3F310C8}" type="pres">
      <dgm:prSet presAssocID="{93F4E21F-C270-4F25-B044-8DFBF1AD34CF}" presName="tx1" presStyleLbl="revTx" presStyleIdx="0" presStyleCnt="4"/>
      <dgm:spPr/>
    </dgm:pt>
    <dgm:pt modelId="{E803D564-25FD-4CAF-B913-58260FD7061E}" type="pres">
      <dgm:prSet presAssocID="{93F4E21F-C270-4F25-B044-8DFBF1AD34CF}" presName="vert1" presStyleCnt="0"/>
      <dgm:spPr/>
    </dgm:pt>
    <dgm:pt modelId="{BCEACC68-3C15-413A-81D1-96383A474203}" type="pres">
      <dgm:prSet presAssocID="{924B174E-A1F9-4B4D-AF8F-42B04D6C730B}" presName="thickLine" presStyleLbl="alignNode1" presStyleIdx="1" presStyleCnt="4"/>
      <dgm:spPr/>
    </dgm:pt>
    <dgm:pt modelId="{36138434-4C8C-4048-8209-7EF3B8321510}" type="pres">
      <dgm:prSet presAssocID="{924B174E-A1F9-4B4D-AF8F-42B04D6C730B}" presName="horz1" presStyleCnt="0"/>
      <dgm:spPr/>
    </dgm:pt>
    <dgm:pt modelId="{D8F6820F-9373-41EF-87D9-47DA964C01BA}" type="pres">
      <dgm:prSet presAssocID="{924B174E-A1F9-4B4D-AF8F-42B04D6C730B}" presName="tx1" presStyleLbl="revTx" presStyleIdx="1" presStyleCnt="4"/>
      <dgm:spPr/>
    </dgm:pt>
    <dgm:pt modelId="{36AEDB4E-200A-4C7A-A0FB-0054C5DE680A}" type="pres">
      <dgm:prSet presAssocID="{924B174E-A1F9-4B4D-AF8F-42B04D6C730B}" presName="vert1" presStyleCnt="0"/>
      <dgm:spPr/>
    </dgm:pt>
    <dgm:pt modelId="{EE025680-5A11-4105-B8C7-9F53B6D91B63}" type="pres">
      <dgm:prSet presAssocID="{B7C6CEB7-D82F-4E6F-9794-421D009ED285}" presName="thickLine" presStyleLbl="alignNode1" presStyleIdx="2" presStyleCnt="4"/>
      <dgm:spPr/>
    </dgm:pt>
    <dgm:pt modelId="{CF97DFA5-70CE-425F-AF1F-0E82AA181246}" type="pres">
      <dgm:prSet presAssocID="{B7C6CEB7-D82F-4E6F-9794-421D009ED285}" presName="horz1" presStyleCnt="0"/>
      <dgm:spPr/>
    </dgm:pt>
    <dgm:pt modelId="{AF9DC51E-0278-45E1-9CDC-98D4188A061C}" type="pres">
      <dgm:prSet presAssocID="{B7C6CEB7-D82F-4E6F-9794-421D009ED285}" presName="tx1" presStyleLbl="revTx" presStyleIdx="2" presStyleCnt="4"/>
      <dgm:spPr/>
    </dgm:pt>
    <dgm:pt modelId="{8C2554E1-41C0-4F27-852B-2ED82A66466D}" type="pres">
      <dgm:prSet presAssocID="{B7C6CEB7-D82F-4E6F-9794-421D009ED285}" presName="vert1" presStyleCnt="0"/>
      <dgm:spPr/>
    </dgm:pt>
    <dgm:pt modelId="{C8BBE5D1-09EC-4846-A8E6-9D3C44ABCFED}" type="pres">
      <dgm:prSet presAssocID="{2B163AF7-9C8B-4A14-ADB5-42C1C6D9CEB4}" presName="thickLine" presStyleLbl="alignNode1" presStyleIdx="3" presStyleCnt="4"/>
      <dgm:spPr/>
    </dgm:pt>
    <dgm:pt modelId="{224C115C-63F3-4986-95C7-2BD1E1995E89}" type="pres">
      <dgm:prSet presAssocID="{2B163AF7-9C8B-4A14-ADB5-42C1C6D9CEB4}" presName="horz1" presStyleCnt="0"/>
      <dgm:spPr/>
    </dgm:pt>
    <dgm:pt modelId="{2C3C8AE5-8277-4738-BE04-7C713C5A0EA2}" type="pres">
      <dgm:prSet presAssocID="{2B163AF7-9C8B-4A14-ADB5-42C1C6D9CEB4}" presName="tx1" presStyleLbl="revTx" presStyleIdx="3" presStyleCnt="4"/>
      <dgm:spPr/>
    </dgm:pt>
    <dgm:pt modelId="{F501BF94-4C6D-4FB6-B46D-49E3D2BDA39A}" type="pres">
      <dgm:prSet presAssocID="{2B163AF7-9C8B-4A14-ADB5-42C1C6D9CEB4}" presName="vert1" presStyleCnt="0"/>
      <dgm:spPr/>
    </dgm:pt>
  </dgm:ptLst>
  <dgm:cxnLst>
    <dgm:cxn modelId="{5B3F1D1A-7283-4FC5-A45C-761033EA4E52}" srcId="{19CD2D0D-7214-41E0-B9E9-4013FDEF49A5}" destId="{924B174E-A1F9-4B4D-AF8F-42B04D6C730B}" srcOrd="1" destOrd="0" parTransId="{4706D886-3BCA-46D5-BBD7-ABC7EAF2452A}" sibTransId="{D7FA3168-7EA6-4E92-9760-2DCDB8523692}"/>
    <dgm:cxn modelId="{18E28C1E-51DA-4064-8E5D-3CE0953A756D}" srcId="{19CD2D0D-7214-41E0-B9E9-4013FDEF49A5}" destId="{B7C6CEB7-D82F-4E6F-9794-421D009ED285}" srcOrd="2" destOrd="0" parTransId="{A3F33D28-9971-4044-BEA2-004C22FD80CE}" sibTransId="{7E35D15B-521B-41A3-97D3-AF3CFEDCA191}"/>
    <dgm:cxn modelId="{AB5E181F-5B8B-425B-BF73-789722546DBD}" type="presOf" srcId="{924B174E-A1F9-4B4D-AF8F-42B04D6C730B}" destId="{D8F6820F-9373-41EF-87D9-47DA964C01BA}" srcOrd="0" destOrd="0" presId="urn:microsoft.com/office/officeart/2008/layout/LinedList"/>
    <dgm:cxn modelId="{D202DC40-AB6E-4646-A9C0-93D55E48821F}" type="presOf" srcId="{93F4E21F-C270-4F25-B044-8DFBF1AD34CF}" destId="{8FBAF29D-7B32-46C9-90DC-8C4DA3F310C8}" srcOrd="0" destOrd="0" presId="urn:microsoft.com/office/officeart/2008/layout/LinedList"/>
    <dgm:cxn modelId="{2CAEE561-DB49-4723-86B1-B6ADFBDE8374}" type="presOf" srcId="{2B163AF7-9C8B-4A14-ADB5-42C1C6D9CEB4}" destId="{2C3C8AE5-8277-4738-BE04-7C713C5A0EA2}" srcOrd="0" destOrd="0" presId="urn:microsoft.com/office/officeart/2008/layout/LinedList"/>
    <dgm:cxn modelId="{4B99BC82-47CC-4515-A353-5D2ACEFC48CE}" type="presOf" srcId="{B7C6CEB7-D82F-4E6F-9794-421D009ED285}" destId="{AF9DC51E-0278-45E1-9CDC-98D4188A061C}" srcOrd="0" destOrd="0" presId="urn:microsoft.com/office/officeart/2008/layout/LinedList"/>
    <dgm:cxn modelId="{AA6FACBF-68F2-4A91-8753-66B99B24EF65}" srcId="{19CD2D0D-7214-41E0-B9E9-4013FDEF49A5}" destId="{93F4E21F-C270-4F25-B044-8DFBF1AD34CF}" srcOrd="0" destOrd="0" parTransId="{C6F9166E-DCF0-4F77-A4B2-292B81400660}" sibTransId="{E9B49BE0-54E9-47F8-B3F5-E27BC5B9D878}"/>
    <dgm:cxn modelId="{07D29CE7-6D66-4F06-A6C6-470BFB305F59}" type="presOf" srcId="{19CD2D0D-7214-41E0-B9E9-4013FDEF49A5}" destId="{F2B042B9-CB8C-4029-BF7E-046A985A4DBC}" srcOrd="0" destOrd="0" presId="urn:microsoft.com/office/officeart/2008/layout/LinedList"/>
    <dgm:cxn modelId="{48B255EC-BF73-481F-87CC-BB716D856CE9}" srcId="{19CD2D0D-7214-41E0-B9E9-4013FDEF49A5}" destId="{2B163AF7-9C8B-4A14-ADB5-42C1C6D9CEB4}" srcOrd="3" destOrd="0" parTransId="{D01A6121-CB99-47CE-94E1-D7CB644BEA71}" sibTransId="{EA6D2E8D-46EF-4522-B933-830482DA5B2E}"/>
    <dgm:cxn modelId="{A60D1E97-DE32-4E14-A099-9FC0F4873A76}" type="presParOf" srcId="{F2B042B9-CB8C-4029-BF7E-046A985A4DBC}" destId="{76DA22C4-1963-4B9E-9AAA-9B01F1AE9C04}" srcOrd="0" destOrd="0" presId="urn:microsoft.com/office/officeart/2008/layout/LinedList"/>
    <dgm:cxn modelId="{69AC3330-87A0-4CE2-A096-5D93BEA21771}" type="presParOf" srcId="{F2B042B9-CB8C-4029-BF7E-046A985A4DBC}" destId="{D60FE0C2-1B5E-44F9-97AE-B8CF36931855}" srcOrd="1" destOrd="0" presId="urn:microsoft.com/office/officeart/2008/layout/LinedList"/>
    <dgm:cxn modelId="{E9043E6C-1A4B-42FB-A50D-C8F0890C333B}" type="presParOf" srcId="{D60FE0C2-1B5E-44F9-97AE-B8CF36931855}" destId="{8FBAF29D-7B32-46C9-90DC-8C4DA3F310C8}" srcOrd="0" destOrd="0" presId="urn:microsoft.com/office/officeart/2008/layout/LinedList"/>
    <dgm:cxn modelId="{B61B877B-D6EA-4899-8777-2D5BCA8CC591}" type="presParOf" srcId="{D60FE0C2-1B5E-44F9-97AE-B8CF36931855}" destId="{E803D564-25FD-4CAF-B913-58260FD7061E}" srcOrd="1" destOrd="0" presId="urn:microsoft.com/office/officeart/2008/layout/LinedList"/>
    <dgm:cxn modelId="{CB6168F8-57ED-4B18-967F-34BA021F96C4}" type="presParOf" srcId="{F2B042B9-CB8C-4029-BF7E-046A985A4DBC}" destId="{BCEACC68-3C15-413A-81D1-96383A474203}" srcOrd="2" destOrd="0" presId="urn:microsoft.com/office/officeart/2008/layout/LinedList"/>
    <dgm:cxn modelId="{7B88F5CE-F029-4739-9D96-C528E8EF5180}" type="presParOf" srcId="{F2B042B9-CB8C-4029-BF7E-046A985A4DBC}" destId="{36138434-4C8C-4048-8209-7EF3B8321510}" srcOrd="3" destOrd="0" presId="urn:microsoft.com/office/officeart/2008/layout/LinedList"/>
    <dgm:cxn modelId="{0514E2B7-49EF-4473-9C5F-72091602A2ED}" type="presParOf" srcId="{36138434-4C8C-4048-8209-7EF3B8321510}" destId="{D8F6820F-9373-41EF-87D9-47DA964C01BA}" srcOrd="0" destOrd="0" presId="urn:microsoft.com/office/officeart/2008/layout/LinedList"/>
    <dgm:cxn modelId="{79BECF02-414A-49DB-A4E9-70540B2DBC8E}" type="presParOf" srcId="{36138434-4C8C-4048-8209-7EF3B8321510}" destId="{36AEDB4E-200A-4C7A-A0FB-0054C5DE680A}" srcOrd="1" destOrd="0" presId="urn:microsoft.com/office/officeart/2008/layout/LinedList"/>
    <dgm:cxn modelId="{05BC7E70-89AD-4FD5-8A8C-BB160A80E7CB}" type="presParOf" srcId="{F2B042B9-CB8C-4029-BF7E-046A985A4DBC}" destId="{EE025680-5A11-4105-B8C7-9F53B6D91B63}" srcOrd="4" destOrd="0" presId="urn:microsoft.com/office/officeart/2008/layout/LinedList"/>
    <dgm:cxn modelId="{14065A84-926C-419B-8A42-D32B03233A8E}" type="presParOf" srcId="{F2B042B9-CB8C-4029-BF7E-046A985A4DBC}" destId="{CF97DFA5-70CE-425F-AF1F-0E82AA181246}" srcOrd="5" destOrd="0" presId="urn:microsoft.com/office/officeart/2008/layout/LinedList"/>
    <dgm:cxn modelId="{9BA26EBF-C1E4-459F-8883-0E09E5375B8F}" type="presParOf" srcId="{CF97DFA5-70CE-425F-AF1F-0E82AA181246}" destId="{AF9DC51E-0278-45E1-9CDC-98D4188A061C}" srcOrd="0" destOrd="0" presId="urn:microsoft.com/office/officeart/2008/layout/LinedList"/>
    <dgm:cxn modelId="{819498A0-1C01-4ED1-915E-20306BDB1A06}" type="presParOf" srcId="{CF97DFA5-70CE-425F-AF1F-0E82AA181246}" destId="{8C2554E1-41C0-4F27-852B-2ED82A66466D}" srcOrd="1" destOrd="0" presId="urn:microsoft.com/office/officeart/2008/layout/LinedList"/>
    <dgm:cxn modelId="{B348AF56-BCC5-43FA-9225-23E0C87345DC}" type="presParOf" srcId="{F2B042B9-CB8C-4029-BF7E-046A985A4DBC}" destId="{C8BBE5D1-09EC-4846-A8E6-9D3C44ABCFED}" srcOrd="6" destOrd="0" presId="urn:microsoft.com/office/officeart/2008/layout/LinedList"/>
    <dgm:cxn modelId="{457C96ED-C65B-48F6-85BA-BCBD442EEE41}" type="presParOf" srcId="{F2B042B9-CB8C-4029-BF7E-046A985A4DBC}" destId="{224C115C-63F3-4986-95C7-2BD1E1995E89}" srcOrd="7" destOrd="0" presId="urn:microsoft.com/office/officeart/2008/layout/LinedList"/>
    <dgm:cxn modelId="{42E6B1CE-7178-4EDF-A3EA-F0B039950771}" type="presParOf" srcId="{224C115C-63F3-4986-95C7-2BD1E1995E89}" destId="{2C3C8AE5-8277-4738-BE04-7C713C5A0EA2}" srcOrd="0" destOrd="0" presId="urn:microsoft.com/office/officeart/2008/layout/LinedList"/>
    <dgm:cxn modelId="{650139EB-BD9A-493A-8E04-4689AF48EB00}" type="presParOf" srcId="{224C115C-63F3-4986-95C7-2BD1E1995E89}" destId="{F501BF94-4C6D-4FB6-B46D-49E3D2BDA39A}" srcOrd="1" destOrd="0" presId="urn:microsoft.com/office/officeart/2008/layout/LinedList"/>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2.xml><?xml version="1.0" encoding="utf-8"?>
<dgm:dataModel xmlns:dgm="http://schemas.openxmlformats.org/drawingml/2006/diagram" xmlns:a="http://schemas.openxmlformats.org/drawingml/2006/main">
  <dgm:ptLst>
    <dgm:pt modelId="{DA6456C4-3111-4413-976A-BF804BD3372D}" type="doc">
      <dgm:prSet loTypeId="urn:microsoft.com/office/officeart/2008/layout/LinedList" loCatId="list" qsTypeId="urn:microsoft.com/office/officeart/2005/8/quickstyle/simple1" qsCatId="simple" csTypeId="urn:microsoft.com/office/officeart/2005/8/colors/accent2_2" csCatId="accent2"/>
      <dgm:spPr/>
      <dgm:t>
        <a:bodyPr/>
        <a:lstStyle/>
        <a:p>
          <a:endParaRPr lang="en-US"/>
        </a:p>
      </dgm:t>
    </dgm:pt>
    <dgm:pt modelId="{EE51D228-FC04-4EFF-B1D0-51AEA07897E1}">
      <dgm:prSet/>
      <dgm:spPr/>
      <dgm:t>
        <a:bodyPr/>
        <a:lstStyle/>
        <a:p>
          <a:r>
            <a:rPr lang="en-US">
              <a:latin typeface="VNI-Souvir" pitchFamily="2" charset="0"/>
            </a:rPr>
            <a:t>I.Moät soá khaùi nieäm</a:t>
          </a:r>
        </a:p>
      </dgm:t>
    </dgm:pt>
    <dgm:pt modelId="{F184E3F8-B713-4C98-B9A6-70ED3DB79498}" type="parTrans" cxnId="{D67F819D-20E8-4CA3-A0E9-43FC23665244}">
      <dgm:prSet/>
      <dgm:spPr/>
      <dgm:t>
        <a:bodyPr/>
        <a:lstStyle/>
        <a:p>
          <a:endParaRPr lang="en-US">
            <a:latin typeface="VNI-Souvir" pitchFamily="2" charset="0"/>
          </a:endParaRPr>
        </a:p>
      </dgm:t>
    </dgm:pt>
    <dgm:pt modelId="{5364799B-C813-476A-872E-5CE7CE86EA17}" type="sibTrans" cxnId="{D67F819D-20E8-4CA3-A0E9-43FC23665244}">
      <dgm:prSet/>
      <dgm:spPr/>
      <dgm:t>
        <a:bodyPr/>
        <a:lstStyle/>
        <a:p>
          <a:endParaRPr lang="en-US">
            <a:latin typeface="VNI-Souvir" pitchFamily="2" charset="0"/>
          </a:endParaRPr>
        </a:p>
      </dgm:t>
    </dgm:pt>
    <dgm:pt modelId="{28BB8848-275E-4972-BE6B-811AC2D293D6}">
      <dgm:prSet/>
      <dgm:spPr/>
      <dgm:t>
        <a:bodyPr/>
        <a:lstStyle/>
        <a:p>
          <a:r>
            <a:rPr lang="en-US">
              <a:latin typeface="VNI-Souvir" pitchFamily="2" charset="0"/>
            </a:rPr>
            <a:t>II.Nguyeân taéc saûn xuaát</a:t>
          </a:r>
        </a:p>
      </dgm:t>
    </dgm:pt>
    <dgm:pt modelId="{0E860A47-F3FB-484B-840C-2740BBCC67EC}" type="parTrans" cxnId="{3233C9D8-A3D4-42E7-9899-BD0D3A809CE5}">
      <dgm:prSet/>
      <dgm:spPr/>
      <dgm:t>
        <a:bodyPr/>
        <a:lstStyle/>
        <a:p>
          <a:endParaRPr lang="en-US">
            <a:latin typeface="VNI-Souvir" pitchFamily="2" charset="0"/>
          </a:endParaRPr>
        </a:p>
      </dgm:t>
    </dgm:pt>
    <dgm:pt modelId="{9F0969BC-93EB-45A3-A89B-46D895739C6B}" type="sibTrans" cxnId="{3233C9D8-A3D4-42E7-9899-BD0D3A809CE5}">
      <dgm:prSet/>
      <dgm:spPr/>
      <dgm:t>
        <a:bodyPr/>
        <a:lstStyle/>
        <a:p>
          <a:endParaRPr lang="en-US">
            <a:latin typeface="VNI-Souvir" pitchFamily="2" charset="0"/>
          </a:endParaRPr>
        </a:p>
      </dgm:t>
    </dgm:pt>
    <dgm:pt modelId="{A673032D-14B7-4B46-A21E-91BEF25CBAA8}" type="pres">
      <dgm:prSet presAssocID="{DA6456C4-3111-4413-976A-BF804BD3372D}" presName="vert0" presStyleCnt="0">
        <dgm:presLayoutVars>
          <dgm:dir/>
          <dgm:animOne val="branch"/>
          <dgm:animLvl val="lvl"/>
        </dgm:presLayoutVars>
      </dgm:prSet>
      <dgm:spPr/>
    </dgm:pt>
    <dgm:pt modelId="{331DEC32-BDA8-45BF-981E-71E960661BE9}" type="pres">
      <dgm:prSet presAssocID="{EE51D228-FC04-4EFF-B1D0-51AEA07897E1}" presName="thickLine" presStyleLbl="alignNode1" presStyleIdx="0" presStyleCnt="2"/>
      <dgm:spPr/>
    </dgm:pt>
    <dgm:pt modelId="{19FEB1BE-40CC-4C1D-8C69-3FD66D0DD9F2}" type="pres">
      <dgm:prSet presAssocID="{EE51D228-FC04-4EFF-B1D0-51AEA07897E1}" presName="horz1" presStyleCnt="0"/>
      <dgm:spPr/>
    </dgm:pt>
    <dgm:pt modelId="{86D60198-1A34-44D5-A112-23D848EA429D}" type="pres">
      <dgm:prSet presAssocID="{EE51D228-FC04-4EFF-B1D0-51AEA07897E1}" presName="tx1" presStyleLbl="revTx" presStyleIdx="0" presStyleCnt="2"/>
      <dgm:spPr/>
    </dgm:pt>
    <dgm:pt modelId="{DE98E0C9-6860-419A-9CDB-0F23EA49D537}" type="pres">
      <dgm:prSet presAssocID="{EE51D228-FC04-4EFF-B1D0-51AEA07897E1}" presName="vert1" presStyleCnt="0"/>
      <dgm:spPr/>
    </dgm:pt>
    <dgm:pt modelId="{E665104E-930C-426D-BCA2-6402447193AB}" type="pres">
      <dgm:prSet presAssocID="{28BB8848-275E-4972-BE6B-811AC2D293D6}" presName="thickLine" presStyleLbl="alignNode1" presStyleIdx="1" presStyleCnt="2"/>
      <dgm:spPr/>
    </dgm:pt>
    <dgm:pt modelId="{EA6D2C84-351A-42CD-91AE-EDC9C36589B1}" type="pres">
      <dgm:prSet presAssocID="{28BB8848-275E-4972-BE6B-811AC2D293D6}" presName="horz1" presStyleCnt="0"/>
      <dgm:spPr/>
    </dgm:pt>
    <dgm:pt modelId="{E70CB02F-D25E-4E56-BE60-0B66A0A71527}" type="pres">
      <dgm:prSet presAssocID="{28BB8848-275E-4972-BE6B-811AC2D293D6}" presName="tx1" presStyleLbl="revTx" presStyleIdx="1" presStyleCnt="2"/>
      <dgm:spPr/>
    </dgm:pt>
    <dgm:pt modelId="{4B4379A0-C2E3-4D9B-9846-C9FE7F7216CB}" type="pres">
      <dgm:prSet presAssocID="{28BB8848-275E-4972-BE6B-811AC2D293D6}" presName="vert1" presStyleCnt="0"/>
      <dgm:spPr/>
    </dgm:pt>
  </dgm:ptLst>
  <dgm:cxnLst>
    <dgm:cxn modelId="{C0E95030-347D-4A7A-B72E-43F0510DE15D}" type="presOf" srcId="{DA6456C4-3111-4413-976A-BF804BD3372D}" destId="{A673032D-14B7-4B46-A21E-91BEF25CBAA8}" srcOrd="0" destOrd="0" presId="urn:microsoft.com/office/officeart/2008/layout/LinedList"/>
    <dgm:cxn modelId="{EEC60535-4D5D-453F-A25E-91328090C93D}" type="presOf" srcId="{EE51D228-FC04-4EFF-B1D0-51AEA07897E1}" destId="{86D60198-1A34-44D5-A112-23D848EA429D}" srcOrd="0" destOrd="0" presId="urn:microsoft.com/office/officeart/2008/layout/LinedList"/>
    <dgm:cxn modelId="{52A48D66-FD7C-41AD-AD31-B1E0E265A483}" type="presOf" srcId="{28BB8848-275E-4972-BE6B-811AC2D293D6}" destId="{E70CB02F-D25E-4E56-BE60-0B66A0A71527}" srcOrd="0" destOrd="0" presId="urn:microsoft.com/office/officeart/2008/layout/LinedList"/>
    <dgm:cxn modelId="{D67F819D-20E8-4CA3-A0E9-43FC23665244}" srcId="{DA6456C4-3111-4413-976A-BF804BD3372D}" destId="{EE51D228-FC04-4EFF-B1D0-51AEA07897E1}" srcOrd="0" destOrd="0" parTransId="{F184E3F8-B713-4C98-B9A6-70ED3DB79498}" sibTransId="{5364799B-C813-476A-872E-5CE7CE86EA17}"/>
    <dgm:cxn modelId="{3233C9D8-A3D4-42E7-9899-BD0D3A809CE5}" srcId="{DA6456C4-3111-4413-976A-BF804BD3372D}" destId="{28BB8848-275E-4972-BE6B-811AC2D293D6}" srcOrd="1" destOrd="0" parTransId="{0E860A47-F3FB-484B-840C-2740BBCC67EC}" sibTransId="{9F0969BC-93EB-45A3-A89B-46D895739C6B}"/>
    <dgm:cxn modelId="{CDD1D2FC-BF52-4236-B6A5-115564520525}" type="presParOf" srcId="{A673032D-14B7-4B46-A21E-91BEF25CBAA8}" destId="{331DEC32-BDA8-45BF-981E-71E960661BE9}" srcOrd="0" destOrd="0" presId="urn:microsoft.com/office/officeart/2008/layout/LinedList"/>
    <dgm:cxn modelId="{5410D09C-0EEF-43F0-94C6-5FA488FECDF7}" type="presParOf" srcId="{A673032D-14B7-4B46-A21E-91BEF25CBAA8}" destId="{19FEB1BE-40CC-4C1D-8C69-3FD66D0DD9F2}" srcOrd="1" destOrd="0" presId="urn:microsoft.com/office/officeart/2008/layout/LinedList"/>
    <dgm:cxn modelId="{9A9B0F32-9922-4ED1-9072-228214A4DCAC}" type="presParOf" srcId="{19FEB1BE-40CC-4C1D-8C69-3FD66D0DD9F2}" destId="{86D60198-1A34-44D5-A112-23D848EA429D}" srcOrd="0" destOrd="0" presId="urn:microsoft.com/office/officeart/2008/layout/LinedList"/>
    <dgm:cxn modelId="{19B66767-5C7B-4D8A-BE43-58F23C1E87C0}" type="presParOf" srcId="{19FEB1BE-40CC-4C1D-8C69-3FD66D0DD9F2}" destId="{DE98E0C9-6860-419A-9CDB-0F23EA49D537}" srcOrd="1" destOrd="0" presId="urn:microsoft.com/office/officeart/2008/layout/LinedList"/>
    <dgm:cxn modelId="{313A664E-5B61-45B1-81A6-7450E4EB4F98}" type="presParOf" srcId="{A673032D-14B7-4B46-A21E-91BEF25CBAA8}" destId="{E665104E-930C-426D-BCA2-6402447193AB}" srcOrd="2" destOrd="0" presId="urn:microsoft.com/office/officeart/2008/layout/LinedList"/>
    <dgm:cxn modelId="{82015CC1-00D9-4C61-ADE6-AB9B34ED205B}" type="presParOf" srcId="{A673032D-14B7-4B46-A21E-91BEF25CBAA8}" destId="{EA6D2C84-351A-42CD-91AE-EDC9C36589B1}" srcOrd="3" destOrd="0" presId="urn:microsoft.com/office/officeart/2008/layout/LinedList"/>
    <dgm:cxn modelId="{6F35B9C7-B093-4ADE-B6F8-5288AE5D2088}" type="presParOf" srcId="{EA6D2C84-351A-42CD-91AE-EDC9C36589B1}" destId="{E70CB02F-D25E-4E56-BE60-0B66A0A71527}" srcOrd="0" destOrd="0" presId="urn:microsoft.com/office/officeart/2008/layout/LinedList"/>
    <dgm:cxn modelId="{C87E936A-051A-4D9D-9685-225CE72625E0}" type="presParOf" srcId="{EA6D2C84-351A-42CD-91AE-EDC9C36589B1}" destId="{4B4379A0-C2E3-4D9B-9846-C9FE7F7216CB}" srcOrd="1" destOrd="0" presId="urn:microsoft.com/office/officeart/2008/layout/LinedList"/>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20.xml><?xml version="1.0" encoding="utf-8"?>
<dgm:dataModel xmlns:dgm="http://schemas.openxmlformats.org/drawingml/2006/diagram" xmlns:a="http://schemas.openxmlformats.org/drawingml/2006/main">
  <dgm:ptLst>
    <dgm:pt modelId="{62E49C75-1345-4373-80D9-A71F7C1C7548}" type="doc">
      <dgm:prSet loTypeId="urn:microsoft.com/office/officeart/2005/8/layout/hierarchy1" loCatId="hierarchy" qsTypeId="urn:microsoft.com/office/officeart/2005/8/quickstyle/simple1" qsCatId="simple" csTypeId="urn:microsoft.com/office/officeart/2005/8/colors/accent1_2" csCatId="accent1"/>
      <dgm:spPr/>
      <dgm:t>
        <a:bodyPr/>
        <a:lstStyle/>
        <a:p>
          <a:endParaRPr lang="en-US"/>
        </a:p>
      </dgm:t>
    </dgm:pt>
    <dgm:pt modelId="{CFBCEBE5-7EE5-4031-8826-644EFA0DCCE2}">
      <dgm:prSet/>
      <dgm:spPr/>
      <dgm:t>
        <a:bodyPr/>
        <a:lstStyle/>
        <a:p>
          <a:r>
            <a:rPr lang="en-US" dirty="0">
              <a:latin typeface="VNI-Souvir" pitchFamily="2" charset="0"/>
            </a:rPr>
            <a:t>Trong </a:t>
          </a:r>
          <a:r>
            <a:rPr lang="en-US" dirty="0" err="1">
              <a:latin typeface="VNI-Souvir" pitchFamily="2" charset="0"/>
            </a:rPr>
            <a:t>daøi</a:t>
          </a:r>
          <a:r>
            <a:rPr lang="en-US" dirty="0">
              <a:latin typeface="VNI-Souvir" pitchFamily="2" charset="0"/>
            </a:rPr>
            <a:t> </a:t>
          </a:r>
          <a:r>
            <a:rPr lang="en-US" dirty="0" err="1">
              <a:latin typeface="VNI-Souvir" pitchFamily="2" charset="0"/>
            </a:rPr>
            <a:t>haïn</a:t>
          </a:r>
          <a:r>
            <a:rPr lang="en-US" dirty="0">
              <a:latin typeface="VNI-Souvir" pitchFamily="2" charset="0"/>
            </a:rPr>
            <a:t>,  </a:t>
          </a:r>
          <a:r>
            <a:rPr lang="en-US" dirty="0" err="1">
              <a:latin typeface="VNI-Souvir" pitchFamily="2" charset="0"/>
            </a:rPr>
            <a:t>ñeå</a:t>
          </a:r>
          <a:r>
            <a:rPr lang="en-US" dirty="0">
              <a:latin typeface="VNI-Souvir" pitchFamily="2" charset="0"/>
            </a:rPr>
            <a:t> </a:t>
          </a:r>
          <a:r>
            <a:rPr lang="en-US" dirty="0" err="1">
              <a:latin typeface="VNI-Souvir" pitchFamily="2" charset="0"/>
            </a:rPr>
            <a:t>toái</a:t>
          </a:r>
          <a:r>
            <a:rPr lang="en-US" dirty="0">
              <a:latin typeface="VNI-Souvir" pitchFamily="2" charset="0"/>
            </a:rPr>
            <a:t> </a:t>
          </a:r>
          <a:r>
            <a:rPr lang="en-US" dirty="0" err="1">
              <a:latin typeface="VNI-Souvir" pitchFamily="2" charset="0"/>
            </a:rPr>
            <a:t>thieåu</a:t>
          </a:r>
          <a:r>
            <a:rPr lang="en-US" dirty="0">
              <a:latin typeface="VNI-Souvir" pitchFamily="2" charset="0"/>
            </a:rPr>
            <a:t> </a:t>
          </a:r>
          <a:r>
            <a:rPr lang="en-US" dirty="0" err="1">
              <a:latin typeface="VNI-Souvir" pitchFamily="2" charset="0"/>
            </a:rPr>
            <a:t>hoaù</a:t>
          </a:r>
          <a:r>
            <a:rPr lang="en-US" dirty="0">
              <a:latin typeface="VNI-Souvir" pitchFamily="2" charset="0"/>
            </a:rPr>
            <a:t> </a:t>
          </a:r>
          <a:r>
            <a:rPr lang="en-US" dirty="0" err="1">
              <a:latin typeface="VNI-Souvir" pitchFamily="2" charset="0"/>
            </a:rPr>
            <a:t>CPSXâ</a:t>
          </a:r>
          <a:r>
            <a:rPr lang="en-US" dirty="0">
              <a:latin typeface="VNI-Souvir" pitchFamily="2" charset="0"/>
            </a:rPr>
            <a:t> ø </a:t>
          </a:r>
          <a:r>
            <a:rPr lang="en-US" dirty="0" err="1">
              <a:latin typeface="VNI-Souvir" pitchFamily="2" charset="0"/>
            </a:rPr>
            <a:t>ôû</a:t>
          </a:r>
          <a:r>
            <a:rPr lang="en-US" dirty="0">
              <a:latin typeface="VNI-Souvir" pitchFamily="2" charset="0"/>
            </a:rPr>
            <a:t> Q </a:t>
          </a:r>
          <a:r>
            <a:rPr lang="en-US" dirty="0" err="1">
              <a:latin typeface="VNI-Souvir" pitchFamily="2" charset="0"/>
            </a:rPr>
            <a:t>cho</a:t>
          </a:r>
          <a:r>
            <a:rPr lang="en-US" dirty="0">
              <a:latin typeface="VNI-Souvir" pitchFamily="2" charset="0"/>
            </a:rPr>
            <a:t> </a:t>
          </a:r>
          <a:r>
            <a:rPr lang="en-US" dirty="0" err="1">
              <a:latin typeface="VNI-Souvir" pitchFamily="2" charset="0"/>
            </a:rPr>
            <a:t>tröôùc</a:t>
          </a:r>
          <a:r>
            <a:rPr lang="en-US" dirty="0">
              <a:latin typeface="VNI-Souvir" pitchFamily="2" charset="0"/>
            </a:rPr>
            <a:t>, ta </a:t>
          </a:r>
          <a:r>
            <a:rPr lang="en-US" dirty="0" err="1">
              <a:latin typeface="VNI-Souvir" pitchFamily="2" charset="0"/>
            </a:rPr>
            <a:t>thieát</a:t>
          </a:r>
          <a:r>
            <a:rPr lang="en-US" dirty="0">
              <a:latin typeface="VNI-Souvir" pitchFamily="2" charset="0"/>
            </a:rPr>
            <a:t> </a:t>
          </a:r>
          <a:r>
            <a:rPr lang="en-US" dirty="0" err="1">
              <a:latin typeface="VNI-Souvir" pitchFamily="2" charset="0"/>
            </a:rPr>
            <a:t>laäp</a:t>
          </a:r>
          <a:r>
            <a:rPr lang="en-US" dirty="0">
              <a:latin typeface="VNI-Souvir" pitchFamily="2" charset="0"/>
            </a:rPr>
            <a:t> </a:t>
          </a:r>
          <a:r>
            <a:rPr lang="en-US" dirty="0" err="1">
              <a:latin typeface="VNI-Souvir" pitchFamily="2" charset="0"/>
            </a:rPr>
            <a:t>QMSX</a:t>
          </a:r>
          <a:r>
            <a:rPr lang="en-US" dirty="0">
              <a:latin typeface="VNI-Souvir" pitchFamily="2" charset="0"/>
            </a:rPr>
            <a:t> </a:t>
          </a:r>
          <a:r>
            <a:rPr lang="en-US" dirty="0" err="1">
              <a:latin typeface="VNI-Souvir" pitchFamily="2" charset="0"/>
            </a:rPr>
            <a:t>coù</a:t>
          </a:r>
          <a:r>
            <a:rPr lang="en-US" dirty="0">
              <a:latin typeface="VNI-Souvir" pitchFamily="2" charset="0"/>
            </a:rPr>
            <a:t>:</a:t>
          </a:r>
        </a:p>
      </dgm:t>
    </dgm:pt>
    <dgm:pt modelId="{1BC5E922-1812-4A35-ABD8-23F53806CA31}" type="parTrans" cxnId="{E98943E2-AC78-4F66-B133-841C47012602}">
      <dgm:prSet/>
      <dgm:spPr/>
      <dgm:t>
        <a:bodyPr/>
        <a:lstStyle/>
        <a:p>
          <a:endParaRPr lang="en-US"/>
        </a:p>
      </dgm:t>
    </dgm:pt>
    <dgm:pt modelId="{5F6B9F52-45E8-44A4-B72A-87AA02711474}" type="sibTrans" cxnId="{E98943E2-AC78-4F66-B133-841C47012602}">
      <dgm:prSet/>
      <dgm:spPr/>
      <dgm:t>
        <a:bodyPr/>
        <a:lstStyle/>
        <a:p>
          <a:endParaRPr lang="en-US"/>
        </a:p>
      </dgm:t>
    </dgm:pt>
    <dgm:pt modelId="{EEEA901A-9DA4-4F1C-B8AC-D47C66AEA0D8}">
      <dgm:prSet/>
      <dgm:spPr/>
      <dgm:t>
        <a:bodyPr/>
        <a:lstStyle/>
        <a:p>
          <a:r>
            <a:rPr lang="en-US" b="1">
              <a:latin typeface="VNI-Souvir" pitchFamily="2" charset="0"/>
            </a:rPr>
            <a:t>Coù ñöôøng SAC tieáp xuùc xuùc vôùi ñöôøng LAC taïi Q caàn SX.</a:t>
          </a:r>
          <a:endParaRPr lang="en-US">
            <a:latin typeface="VNI-Souvir" pitchFamily="2" charset="0"/>
          </a:endParaRPr>
        </a:p>
      </dgm:t>
    </dgm:pt>
    <dgm:pt modelId="{EA9ECD07-CFC2-4ED5-B948-0F1D552227AE}" type="parTrans" cxnId="{983EC00C-D02A-4492-BC83-BAD6E3A63E4D}">
      <dgm:prSet/>
      <dgm:spPr/>
      <dgm:t>
        <a:bodyPr/>
        <a:lstStyle/>
        <a:p>
          <a:endParaRPr lang="en-US"/>
        </a:p>
      </dgm:t>
    </dgm:pt>
    <dgm:pt modelId="{1845D621-BA0F-41C2-9087-EF7CFCA5D549}" type="sibTrans" cxnId="{983EC00C-D02A-4492-BC83-BAD6E3A63E4D}">
      <dgm:prSet/>
      <dgm:spPr/>
      <dgm:t>
        <a:bodyPr/>
        <a:lstStyle/>
        <a:p>
          <a:endParaRPr lang="en-US"/>
        </a:p>
      </dgm:t>
    </dgm:pt>
    <dgm:pt modelId="{1E0C24BB-EF99-4AD9-B3FB-BA4E4CBC5BC2}" type="pres">
      <dgm:prSet presAssocID="{62E49C75-1345-4373-80D9-A71F7C1C7548}" presName="hierChild1" presStyleCnt="0">
        <dgm:presLayoutVars>
          <dgm:chPref val="1"/>
          <dgm:dir/>
          <dgm:animOne val="branch"/>
          <dgm:animLvl val="lvl"/>
          <dgm:resizeHandles/>
        </dgm:presLayoutVars>
      </dgm:prSet>
      <dgm:spPr/>
    </dgm:pt>
    <dgm:pt modelId="{4506D5D1-BC1D-4B70-96E2-3FB2A939D0DE}" type="pres">
      <dgm:prSet presAssocID="{CFBCEBE5-7EE5-4031-8826-644EFA0DCCE2}" presName="hierRoot1" presStyleCnt="0"/>
      <dgm:spPr/>
    </dgm:pt>
    <dgm:pt modelId="{F2B1EE20-8129-48D4-87FC-4AF8373262D6}" type="pres">
      <dgm:prSet presAssocID="{CFBCEBE5-7EE5-4031-8826-644EFA0DCCE2}" presName="composite" presStyleCnt="0"/>
      <dgm:spPr/>
    </dgm:pt>
    <dgm:pt modelId="{06C94EF7-97C9-4761-9E46-DE8EAF590E81}" type="pres">
      <dgm:prSet presAssocID="{CFBCEBE5-7EE5-4031-8826-644EFA0DCCE2}" presName="background" presStyleLbl="node0" presStyleIdx="0" presStyleCnt="2"/>
      <dgm:spPr/>
    </dgm:pt>
    <dgm:pt modelId="{BDF25E59-D123-402E-8C4C-E2F8DA39FBCF}" type="pres">
      <dgm:prSet presAssocID="{CFBCEBE5-7EE5-4031-8826-644EFA0DCCE2}" presName="text" presStyleLbl="fgAcc0" presStyleIdx="0" presStyleCnt="2">
        <dgm:presLayoutVars>
          <dgm:chPref val="3"/>
        </dgm:presLayoutVars>
      </dgm:prSet>
      <dgm:spPr/>
    </dgm:pt>
    <dgm:pt modelId="{51EFD738-BA25-442A-BF60-348A25A27AB7}" type="pres">
      <dgm:prSet presAssocID="{CFBCEBE5-7EE5-4031-8826-644EFA0DCCE2}" presName="hierChild2" presStyleCnt="0"/>
      <dgm:spPr/>
    </dgm:pt>
    <dgm:pt modelId="{07121B6B-BB10-4AA8-B87B-9822ADAC92D7}" type="pres">
      <dgm:prSet presAssocID="{EEEA901A-9DA4-4F1C-B8AC-D47C66AEA0D8}" presName="hierRoot1" presStyleCnt="0"/>
      <dgm:spPr/>
    </dgm:pt>
    <dgm:pt modelId="{0DC83DDF-88B0-46B7-B47C-6650EBD62A2C}" type="pres">
      <dgm:prSet presAssocID="{EEEA901A-9DA4-4F1C-B8AC-D47C66AEA0D8}" presName="composite" presStyleCnt="0"/>
      <dgm:spPr/>
    </dgm:pt>
    <dgm:pt modelId="{E5843272-BB72-45BC-BC7C-20630D433124}" type="pres">
      <dgm:prSet presAssocID="{EEEA901A-9DA4-4F1C-B8AC-D47C66AEA0D8}" presName="background" presStyleLbl="node0" presStyleIdx="1" presStyleCnt="2"/>
      <dgm:spPr/>
    </dgm:pt>
    <dgm:pt modelId="{41DA489F-58CD-44B3-B544-5EFD64826B4B}" type="pres">
      <dgm:prSet presAssocID="{EEEA901A-9DA4-4F1C-B8AC-D47C66AEA0D8}" presName="text" presStyleLbl="fgAcc0" presStyleIdx="1" presStyleCnt="2">
        <dgm:presLayoutVars>
          <dgm:chPref val="3"/>
        </dgm:presLayoutVars>
      </dgm:prSet>
      <dgm:spPr/>
    </dgm:pt>
    <dgm:pt modelId="{CE5C076F-840A-4BE9-8AF4-078111B05B81}" type="pres">
      <dgm:prSet presAssocID="{EEEA901A-9DA4-4F1C-B8AC-D47C66AEA0D8}" presName="hierChild2" presStyleCnt="0"/>
      <dgm:spPr/>
    </dgm:pt>
  </dgm:ptLst>
  <dgm:cxnLst>
    <dgm:cxn modelId="{983EC00C-D02A-4492-BC83-BAD6E3A63E4D}" srcId="{62E49C75-1345-4373-80D9-A71F7C1C7548}" destId="{EEEA901A-9DA4-4F1C-B8AC-D47C66AEA0D8}" srcOrd="1" destOrd="0" parTransId="{EA9ECD07-CFC2-4ED5-B948-0F1D552227AE}" sibTransId="{1845D621-BA0F-41C2-9087-EF7CFCA5D549}"/>
    <dgm:cxn modelId="{E2E3373F-AB7F-454E-8334-8EE2D04E926F}" type="presOf" srcId="{CFBCEBE5-7EE5-4031-8826-644EFA0DCCE2}" destId="{BDF25E59-D123-402E-8C4C-E2F8DA39FBCF}" srcOrd="0" destOrd="0" presId="urn:microsoft.com/office/officeart/2005/8/layout/hierarchy1"/>
    <dgm:cxn modelId="{59F7334A-7AB2-4605-976C-9D269B3295A0}" type="presOf" srcId="{62E49C75-1345-4373-80D9-A71F7C1C7548}" destId="{1E0C24BB-EF99-4AD9-B3FB-BA4E4CBC5BC2}" srcOrd="0" destOrd="0" presId="urn:microsoft.com/office/officeart/2005/8/layout/hierarchy1"/>
    <dgm:cxn modelId="{F146B76C-C731-4546-BE72-FDA480C9F2A7}" type="presOf" srcId="{EEEA901A-9DA4-4F1C-B8AC-D47C66AEA0D8}" destId="{41DA489F-58CD-44B3-B544-5EFD64826B4B}" srcOrd="0" destOrd="0" presId="urn:microsoft.com/office/officeart/2005/8/layout/hierarchy1"/>
    <dgm:cxn modelId="{E98943E2-AC78-4F66-B133-841C47012602}" srcId="{62E49C75-1345-4373-80D9-A71F7C1C7548}" destId="{CFBCEBE5-7EE5-4031-8826-644EFA0DCCE2}" srcOrd="0" destOrd="0" parTransId="{1BC5E922-1812-4A35-ABD8-23F53806CA31}" sibTransId="{5F6B9F52-45E8-44A4-B72A-87AA02711474}"/>
    <dgm:cxn modelId="{DD39088D-5798-4FFD-9473-2D4D511891EB}" type="presParOf" srcId="{1E0C24BB-EF99-4AD9-B3FB-BA4E4CBC5BC2}" destId="{4506D5D1-BC1D-4B70-96E2-3FB2A939D0DE}" srcOrd="0" destOrd="0" presId="urn:microsoft.com/office/officeart/2005/8/layout/hierarchy1"/>
    <dgm:cxn modelId="{CDF966D9-A033-46B5-86DE-BF005112059C}" type="presParOf" srcId="{4506D5D1-BC1D-4B70-96E2-3FB2A939D0DE}" destId="{F2B1EE20-8129-48D4-87FC-4AF8373262D6}" srcOrd="0" destOrd="0" presId="urn:microsoft.com/office/officeart/2005/8/layout/hierarchy1"/>
    <dgm:cxn modelId="{996045DF-67D3-494D-80F2-B2A0F4060448}" type="presParOf" srcId="{F2B1EE20-8129-48D4-87FC-4AF8373262D6}" destId="{06C94EF7-97C9-4761-9E46-DE8EAF590E81}" srcOrd="0" destOrd="0" presId="urn:microsoft.com/office/officeart/2005/8/layout/hierarchy1"/>
    <dgm:cxn modelId="{88DE5F2E-C387-40BC-8D5F-D105ED7434D8}" type="presParOf" srcId="{F2B1EE20-8129-48D4-87FC-4AF8373262D6}" destId="{BDF25E59-D123-402E-8C4C-E2F8DA39FBCF}" srcOrd="1" destOrd="0" presId="urn:microsoft.com/office/officeart/2005/8/layout/hierarchy1"/>
    <dgm:cxn modelId="{A9EDC465-5EE2-43E1-80FE-1AC35549C64C}" type="presParOf" srcId="{4506D5D1-BC1D-4B70-96E2-3FB2A939D0DE}" destId="{51EFD738-BA25-442A-BF60-348A25A27AB7}" srcOrd="1" destOrd="0" presId="urn:microsoft.com/office/officeart/2005/8/layout/hierarchy1"/>
    <dgm:cxn modelId="{633F0C67-3655-4658-BB18-5E056D1CBD71}" type="presParOf" srcId="{1E0C24BB-EF99-4AD9-B3FB-BA4E4CBC5BC2}" destId="{07121B6B-BB10-4AA8-B87B-9822ADAC92D7}" srcOrd="1" destOrd="0" presId="urn:microsoft.com/office/officeart/2005/8/layout/hierarchy1"/>
    <dgm:cxn modelId="{DF5B0094-4C6D-466D-915D-9ACF38F0119C}" type="presParOf" srcId="{07121B6B-BB10-4AA8-B87B-9822ADAC92D7}" destId="{0DC83DDF-88B0-46B7-B47C-6650EBD62A2C}" srcOrd="0" destOrd="0" presId="urn:microsoft.com/office/officeart/2005/8/layout/hierarchy1"/>
    <dgm:cxn modelId="{280E5128-6113-4B84-BB2B-E950521997A1}" type="presParOf" srcId="{0DC83DDF-88B0-46B7-B47C-6650EBD62A2C}" destId="{E5843272-BB72-45BC-BC7C-20630D433124}" srcOrd="0" destOrd="0" presId="urn:microsoft.com/office/officeart/2005/8/layout/hierarchy1"/>
    <dgm:cxn modelId="{30AF117A-E823-4293-B352-FB80A7CA01A0}" type="presParOf" srcId="{0DC83DDF-88B0-46B7-B47C-6650EBD62A2C}" destId="{41DA489F-58CD-44B3-B544-5EFD64826B4B}" srcOrd="1" destOrd="0" presId="urn:microsoft.com/office/officeart/2005/8/layout/hierarchy1"/>
    <dgm:cxn modelId="{79433A53-19ED-4C28-AC93-E1791EEAB73F}" type="presParOf" srcId="{07121B6B-BB10-4AA8-B87B-9822ADAC92D7}" destId="{CE5C076F-840A-4BE9-8AF4-078111B05B81}" srcOrd="1" destOrd="0" presId="urn:microsoft.com/office/officeart/2005/8/layout/hierarchy1"/>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21.xml><?xml version="1.0" encoding="utf-8"?>
<dgm:dataModel xmlns:dgm="http://schemas.openxmlformats.org/drawingml/2006/diagram" xmlns:a="http://schemas.openxmlformats.org/drawingml/2006/main">
  <dgm:ptLst>
    <dgm:pt modelId="{A392745B-7B56-454A-8F94-D558E2B512C5}" type="doc">
      <dgm:prSet loTypeId="urn:microsoft.com/office/officeart/2009/3/layout/HorizontalOrganizationChart" loCatId="hierarchy" qsTypeId="urn:microsoft.com/office/officeart/2005/8/quickstyle/simple1" qsCatId="simple" csTypeId="urn:microsoft.com/office/officeart/2005/8/colors/colorful5" csCatId="colorful" phldr="1"/>
      <dgm:spPr/>
      <dgm:t>
        <a:bodyPr/>
        <a:lstStyle/>
        <a:p>
          <a:endParaRPr lang="en-US"/>
        </a:p>
      </dgm:t>
    </dgm:pt>
    <dgm:pt modelId="{A59A3AB9-1ED0-493F-9FC8-6B1470EC76DB}">
      <dgm:prSet custT="1"/>
      <dgm:spPr/>
      <dgm:t>
        <a:bodyPr/>
        <a:lstStyle/>
        <a:p>
          <a:r>
            <a:rPr lang="en-US" sz="2400" b="1" i="1" u="sng">
              <a:latin typeface="VNI-Souvir" pitchFamily="2" charset="0"/>
            </a:rPr>
            <a:t>Moái lieân heä giöõa LMC vaø SMC:</a:t>
          </a:r>
          <a:r>
            <a:rPr lang="en-US" sz="2400">
              <a:latin typeface="VNI-Souvir" pitchFamily="2" charset="0"/>
            </a:rPr>
            <a:t> </a:t>
          </a:r>
        </a:p>
      </dgm:t>
    </dgm:pt>
    <dgm:pt modelId="{8F53FF34-6724-47CD-9BA6-FDA53FB8198A}" type="parTrans" cxnId="{1229C3C0-1664-4CC9-8D91-15BA8A75A2EF}">
      <dgm:prSet/>
      <dgm:spPr/>
      <dgm:t>
        <a:bodyPr/>
        <a:lstStyle/>
        <a:p>
          <a:endParaRPr lang="en-US"/>
        </a:p>
      </dgm:t>
    </dgm:pt>
    <dgm:pt modelId="{B96E4E7F-841C-4A62-86B5-04F90C2F8AE6}" type="sibTrans" cxnId="{1229C3C0-1664-4CC9-8D91-15BA8A75A2EF}">
      <dgm:prSet/>
      <dgm:spPr/>
      <dgm:t>
        <a:bodyPr/>
        <a:lstStyle/>
        <a:p>
          <a:endParaRPr lang="en-US"/>
        </a:p>
      </dgm:t>
    </dgm:pt>
    <dgm:pt modelId="{B168E6B3-8078-4C89-8519-567E3CF3106E}">
      <dgm:prSet custT="1"/>
      <dgm:spPr/>
      <dgm:t>
        <a:bodyPr/>
        <a:lstStyle/>
        <a:p>
          <a:r>
            <a:rPr lang="en-US" sz="2400" dirty="0">
              <a:latin typeface="VNI-Souvir" pitchFamily="2" charset="0"/>
            </a:rPr>
            <a:t>Khi </a:t>
          </a:r>
          <a:r>
            <a:rPr lang="en-US" sz="2400" dirty="0" err="1">
              <a:latin typeface="VNI-Souvir" pitchFamily="2" charset="0"/>
            </a:rPr>
            <a:t>ñaõ</a:t>
          </a:r>
          <a:r>
            <a:rPr lang="en-US" sz="2400" dirty="0">
              <a:latin typeface="VNI-Souvir" pitchFamily="2" charset="0"/>
            </a:rPr>
            <a:t> </a:t>
          </a:r>
          <a:r>
            <a:rPr lang="en-US" sz="2400" dirty="0" err="1">
              <a:latin typeface="VNI-Souvir" pitchFamily="2" charset="0"/>
            </a:rPr>
            <a:t>thieát</a:t>
          </a:r>
          <a:r>
            <a:rPr lang="en-US" sz="2400" dirty="0">
              <a:latin typeface="VNI-Souvir" pitchFamily="2" charset="0"/>
            </a:rPr>
            <a:t> </a:t>
          </a:r>
          <a:r>
            <a:rPr lang="en-US" sz="2400" dirty="0" err="1">
              <a:latin typeface="VNI-Souvir" pitchFamily="2" charset="0"/>
            </a:rPr>
            <a:t>laäp</a:t>
          </a:r>
          <a:r>
            <a:rPr lang="en-US" sz="2400" dirty="0">
              <a:latin typeface="VNI-Souvir" pitchFamily="2" charset="0"/>
            </a:rPr>
            <a:t> </a:t>
          </a:r>
          <a:r>
            <a:rPr lang="en-US" sz="2400" dirty="0" err="1">
              <a:latin typeface="VNI-Souvir" pitchFamily="2" charset="0"/>
            </a:rPr>
            <a:t>ñöôïc</a:t>
          </a:r>
          <a:r>
            <a:rPr lang="en-US" sz="2400" dirty="0">
              <a:latin typeface="VNI-Souvir" pitchFamily="2" charset="0"/>
            </a:rPr>
            <a:t> </a:t>
          </a:r>
          <a:r>
            <a:rPr lang="en-US" sz="2400" dirty="0" err="1">
              <a:latin typeface="VNI-Souvir" pitchFamily="2" charset="0"/>
            </a:rPr>
            <a:t>QMSX</a:t>
          </a:r>
          <a:r>
            <a:rPr lang="en-US" sz="2400" dirty="0">
              <a:latin typeface="VNI-Souvir" pitchFamily="2" charset="0"/>
            </a:rPr>
            <a:t> </a:t>
          </a:r>
          <a:r>
            <a:rPr lang="en-US" sz="2400" dirty="0" err="1">
              <a:latin typeface="VNI-Souvir" pitchFamily="2" charset="0"/>
            </a:rPr>
            <a:t>hôïp</a:t>
          </a:r>
          <a:r>
            <a:rPr lang="en-US" sz="2400" dirty="0">
              <a:latin typeface="VNI-Souvir" pitchFamily="2" charset="0"/>
            </a:rPr>
            <a:t> </a:t>
          </a:r>
          <a:r>
            <a:rPr lang="en-US" sz="2400" dirty="0" err="1">
              <a:latin typeface="VNI-Souvir" pitchFamily="2" charset="0"/>
            </a:rPr>
            <a:t>lyù</a:t>
          </a:r>
          <a:r>
            <a:rPr lang="en-US" sz="2400" dirty="0">
              <a:latin typeface="VNI-Souvir" pitchFamily="2" charset="0"/>
            </a:rPr>
            <a:t> </a:t>
          </a:r>
          <a:r>
            <a:rPr lang="en-US" sz="2400" dirty="0" err="1">
              <a:latin typeface="VNI-Souvir" pitchFamily="2" charset="0"/>
            </a:rPr>
            <a:t>töông</a:t>
          </a:r>
          <a:r>
            <a:rPr lang="en-US" sz="2400" dirty="0">
              <a:latin typeface="VNI-Souvir" pitchFamily="2" charset="0"/>
            </a:rPr>
            <a:t> </a:t>
          </a:r>
          <a:r>
            <a:rPr lang="en-US" sz="2400" dirty="0" err="1">
              <a:latin typeface="VNI-Souvir" pitchFamily="2" charset="0"/>
            </a:rPr>
            <a:t>öùng</a:t>
          </a:r>
          <a:r>
            <a:rPr lang="en-US" sz="2400" dirty="0">
              <a:latin typeface="VNI-Souvir" pitchFamily="2" charset="0"/>
            </a:rPr>
            <a:t> </a:t>
          </a:r>
          <a:r>
            <a:rPr lang="en-US" sz="2400" dirty="0" err="1">
              <a:latin typeface="VNI-Souvir" pitchFamily="2" charset="0"/>
            </a:rPr>
            <a:t>ôû</a:t>
          </a:r>
          <a:r>
            <a:rPr lang="en-US" sz="2400" dirty="0">
              <a:latin typeface="VNI-Souvir" pitchFamily="2" charset="0"/>
            </a:rPr>
            <a:t> </a:t>
          </a:r>
          <a:r>
            <a:rPr lang="en-US" sz="2400" dirty="0" err="1">
              <a:latin typeface="VNI-Souvir" pitchFamily="2" charset="0"/>
            </a:rPr>
            <a:t>moãi</a:t>
          </a:r>
          <a:r>
            <a:rPr lang="en-US" sz="2400" dirty="0">
              <a:latin typeface="VNI-Souvir" pitchFamily="2" charset="0"/>
            </a:rPr>
            <a:t> Q, </a:t>
          </a:r>
          <a:r>
            <a:rPr lang="en-US" sz="2400" dirty="0" err="1">
              <a:latin typeface="VNI-Souvir" pitchFamily="2" charset="0"/>
            </a:rPr>
            <a:t>taïi</a:t>
          </a:r>
          <a:r>
            <a:rPr lang="en-US" sz="2400" dirty="0">
              <a:latin typeface="VNI-Souvir" pitchFamily="2" charset="0"/>
            </a:rPr>
            <a:t> </a:t>
          </a:r>
          <a:r>
            <a:rPr lang="en-US" sz="2400" dirty="0" err="1">
              <a:latin typeface="VNI-Souvir" pitchFamily="2" charset="0"/>
            </a:rPr>
            <a:t>ñoù</a:t>
          </a:r>
          <a:r>
            <a:rPr lang="en-US" sz="2400" dirty="0">
              <a:latin typeface="VNI-Souvir" pitchFamily="2" charset="0"/>
            </a:rPr>
            <a:t>:</a:t>
          </a:r>
        </a:p>
      </dgm:t>
    </dgm:pt>
    <dgm:pt modelId="{B3AE0045-92D8-44CB-BFBD-792D9A40FF6B}" type="parTrans" cxnId="{0CD566A5-05F0-44EC-A7DE-919202391296}">
      <dgm:prSet/>
      <dgm:spPr/>
      <dgm:t>
        <a:bodyPr/>
        <a:lstStyle/>
        <a:p>
          <a:endParaRPr lang="en-US"/>
        </a:p>
      </dgm:t>
    </dgm:pt>
    <dgm:pt modelId="{BF0612A5-E915-45A4-94D5-6973CAA12268}" type="sibTrans" cxnId="{0CD566A5-05F0-44EC-A7DE-919202391296}">
      <dgm:prSet/>
      <dgm:spPr/>
      <dgm:t>
        <a:bodyPr/>
        <a:lstStyle/>
        <a:p>
          <a:endParaRPr lang="en-US"/>
        </a:p>
      </dgm:t>
    </dgm:pt>
    <dgm:pt modelId="{ED7A5339-33E0-4613-B668-7E1D144207A8}">
      <dgm:prSet custT="1"/>
      <dgm:spPr/>
      <dgm:t>
        <a:bodyPr/>
        <a:lstStyle/>
        <a:p>
          <a:r>
            <a:rPr lang="en-US" sz="2400" b="1">
              <a:latin typeface="VNI-Souvir" pitchFamily="2" charset="0"/>
            </a:rPr>
            <a:t>SMC = LMC</a:t>
          </a:r>
          <a:r>
            <a:rPr lang="en-US" sz="2400">
              <a:latin typeface="VNI-Souvir" pitchFamily="2" charset="0"/>
            </a:rPr>
            <a:t> . </a:t>
          </a:r>
        </a:p>
      </dgm:t>
    </dgm:pt>
    <dgm:pt modelId="{3E4382EA-CDE0-438E-8AAC-F3346EE29846}" type="parTrans" cxnId="{4D08D5C9-BCAD-4EEC-81FD-63B95A0713BE}">
      <dgm:prSet/>
      <dgm:spPr/>
      <dgm:t>
        <a:bodyPr/>
        <a:lstStyle/>
        <a:p>
          <a:endParaRPr lang="en-US"/>
        </a:p>
      </dgm:t>
    </dgm:pt>
    <dgm:pt modelId="{391407A1-155C-410A-B19E-5B705C236BBB}" type="sibTrans" cxnId="{4D08D5C9-BCAD-4EEC-81FD-63B95A0713BE}">
      <dgm:prSet/>
      <dgm:spPr/>
      <dgm:t>
        <a:bodyPr/>
        <a:lstStyle/>
        <a:p>
          <a:endParaRPr lang="en-US"/>
        </a:p>
      </dgm:t>
    </dgm:pt>
    <dgm:pt modelId="{89789934-5C18-456A-BFC0-AB683587B97C}">
      <dgm:prSet custT="1"/>
      <dgm:spPr/>
      <dgm:t>
        <a:bodyPr/>
        <a:lstStyle/>
        <a:p>
          <a:r>
            <a:rPr lang="en-US" sz="2400">
              <a:latin typeface="VNI-Souvir" pitchFamily="2" charset="0"/>
            </a:rPr>
            <a:t>ÔÛ Q &lt; Q</a:t>
          </a:r>
          <a:r>
            <a:rPr lang="en-US" sz="2400" baseline="-25000">
              <a:latin typeface="VNI-Souvir" pitchFamily="2" charset="0"/>
            </a:rPr>
            <a:t>4</a:t>
          </a:r>
          <a:r>
            <a:rPr lang="en-US" sz="2400">
              <a:latin typeface="VNI-Souvir" pitchFamily="2" charset="0"/>
            </a:rPr>
            <a:t> : LMC &gt; SMC </a:t>
          </a:r>
        </a:p>
      </dgm:t>
    </dgm:pt>
    <dgm:pt modelId="{694FCCF2-F2DB-4FC1-886A-6695C5D02AFC}" type="parTrans" cxnId="{9C9EAE50-CF13-43E4-9C86-38202F9F7185}">
      <dgm:prSet/>
      <dgm:spPr/>
      <dgm:t>
        <a:bodyPr/>
        <a:lstStyle/>
        <a:p>
          <a:endParaRPr lang="en-US"/>
        </a:p>
      </dgm:t>
    </dgm:pt>
    <dgm:pt modelId="{78D13F79-8A06-48EF-9C1D-663653EFA24E}" type="sibTrans" cxnId="{9C9EAE50-CF13-43E4-9C86-38202F9F7185}">
      <dgm:prSet/>
      <dgm:spPr/>
      <dgm:t>
        <a:bodyPr/>
        <a:lstStyle/>
        <a:p>
          <a:endParaRPr lang="en-US"/>
        </a:p>
      </dgm:t>
    </dgm:pt>
    <dgm:pt modelId="{8BD41C5C-8D66-4423-A2BD-2F55117F9883}">
      <dgm:prSet custT="1"/>
      <dgm:spPr/>
      <dgm:t>
        <a:bodyPr/>
        <a:lstStyle/>
        <a:p>
          <a:r>
            <a:rPr lang="en-US" sz="2400">
              <a:latin typeface="VNI-Souvir" pitchFamily="2" charset="0"/>
            </a:rPr>
            <a:t>ÔÛ Q &gt; Q</a:t>
          </a:r>
          <a:r>
            <a:rPr lang="en-US" sz="2400" baseline="-25000">
              <a:latin typeface="VNI-Souvir" pitchFamily="2" charset="0"/>
            </a:rPr>
            <a:t>4</a:t>
          </a:r>
          <a:r>
            <a:rPr lang="en-US" sz="2400">
              <a:latin typeface="VNI-Souvir" pitchFamily="2" charset="0"/>
            </a:rPr>
            <a:t> : LMC &lt; SMC </a:t>
          </a:r>
        </a:p>
      </dgm:t>
    </dgm:pt>
    <dgm:pt modelId="{D934B25E-1823-4E58-8834-D2D22CBDF2A1}" type="parTrans" cxnId="{D2D30794-8606-4184-8B28-D768BA6E63D8}">
      <dgm:prSet/>
      <dgm:spPr/>
      <dgm:t>
        <a:bodyPr/>
        <a:lstStyle/>
        <a:p>
          <a:endParaRPr lang="en-US"/>
        </a:p>
      </dgm:t>
    </dgm:pt>
    <dgm:pt modelId="{299F3995-B0E9-45DD-82A1-1C0800C71C29}" type="sibTrans" cxnId="{D2D30794-8606-4184-8B28-D768BA6E63D8}">
      <dgm:prSet/>
      <dgm:spPr/>
      <dgm:t>
        <a:bodyPr/>
        <a:lstStyle/>
        <a:p>
          <a:endParaRPr lang="en-US"/>
        </a:p>
      </dgm:t>
    </dgm:pt>
    <dgm:pt modelId="{AE2047EC-3F66-4312-A425-3387F7191F3B}">
      <dgm:prSet custT="1"/>
      <dgm:spPr/>
      <dgm:t>
        <a:bodyPr/>
        <a:lstStyle/>
        <a:p>
          <a:r>
            <a:rPr lang="en-US" sz="2400">
              <a:latin typeface="VNI-Souvir" pitchFamily="2" charset="0"/>
            </a:rPr>
            <a:t>Taïi Q</a:t>
          </a:r>
          <a:r>
            <a:rPr lang="en-US" sz="2400" baseline="-25000">
              <a:latin typeface="VNI-Souvir" pitchFamily="2" charset="0"/>
            </a:rPr>
            <a:t>4</a:t>
          </a:r>
          <a:r>
            <a:rPr lang="en-US" sz="2400">
              <a:latin typeface="VNI-Souvir" pitchFamily="2" charset="0"/>
            </a:rPr>
            <a:t> : LMC = SMC </a:t>
          </a:r>
        </a:p>
      </dgm:t>
    </dgm:pt>
    <dgm:pt modelId="{C9C3D1BD-79A4-48C8-8A76-8559EAB8F169}" type="parTrans" cxnId="{D14E0AAF-866E-4672-8640-87556556D7D7}">
      <dgm:prSet/>
      <dgm:spPr/>
      <dgm:t>
        <a:bodyPr/>
        <a:lstStyle/>
        <a:p>
          <a:endParaRPr lang="en-US"/>
        </a:p>
      </dgm:t>
    </dgm:pt>
    <dgm:pt modelId="{B4CD590D-F07C-4A07-A230-37AE59BA5B3B}" type="sibTrans" cxnId="{D14E0AAF-866E-4672-8640-87556556D7D7}">
      <dgm:prSet/>
      <dgm:spPr/>
      <dgm:t>
        <a:bodyPr/>
        <a:lstStyle/>
        <a:p>
          <a:endParaRPr lang="en-US"/>
        </a:p>
      </dgm:t>
    </dgm:pt>
    <dgm:pt modelId="{ECA7C032-BC88-4699-A16A-F723A74F54F4}" type="pres">
      <dgm:prSet presAssocID="{A392745B-7B56-454A-8F94-D558E2B512C5}" presName="hierChild1" presStyleCnt="0">
        <dgm:presLayoutVars>
          <dgm:orgChart val="1"/>
          <dgm:chPref val="1"/>
          <dgm:dir/>
          <dgm:animOne val="branch"/>
          <dgm:animLvl val="lvl"/>
          <dgm:resizeHandles/>
        </dgm:presLayoutVars>
      </dgm:prSet>
      <dgm:spPr/>
    </dgm:pt>
    <dgm:pt modelId="{48E1E8A4-DF2D-42D4-B183-5E9B26217BDC}" type="pres">
      <dgm:prSet presAssocID="{A59A3AB9-1ED0-493F-9FC8-6B1470EC76DB}" presName="hierRoot1" presStyleCnt="0">
        <dgm:presLayoutVars>
          <dgm:hierBranch val="init"/>
        </dgm:presLayoutVars>
      </dgm:prSet>
      <dgm:spPr/>
    </dgm:pt>
    <dgm:pt modelId="{D59D2E5E-82F0-454D-8313-1E079D273022}" type="pres">
      <dgm:prSet presAssocID="{A59A3AB9-1ED0-493F-9FC8-6B1470EC76DB}" presName="rootComposite1" presStyleCnt="0"/>
      <dgm:spPr/>
    </dgm:pt>
    <dgm:pt modelId="{896D84A8-A134-4488-947C-40FA2A5EF196}" type="pres">
      <dgm:prSet presAssocID="{A59A3AB9-1ED0-493F-9FC8-6B1470EC76DB}" presName="rootText1" presStyleLbl="node0" presStyleIdx="0" presStyleCnt="3" custLinFactNeighborX="1778">
        <dgm:presLayoutVars>
          <dgm:chPref val="3"/>
        </dgm:presLayoutVars>
      </dgm:prSet>
      <dgm:spPr/>
    </dgm:pt>
    <dgm:pt modelId="{6016D0BA-8401-4E2A-B57B-37718E80952B}" type="pres">
      <dgm:prSet presAssocID="{A59A3AB9-1ED0-493F-9FC8-6B1470EC76DB}" presName="rootConnector1" presStyleLbl="node1" presStyleIdx="0" presStyleCnt="0"/>
      <dgm:spPr/>
    </dgm:pt>
    <dgm:pt modelId="{81E6B3FE-A84C-4642-9423-ADA7D594FC53}" type="pres">
      <dgm:prSet presAssocID="{A59A3AB9-1ED0-493F-9FC8-6B1470EC76DB}" presName="hierChild2" presStyleCnt="0"/>
      <dgm:spPr/>
    </dgm:pt>
    <dgm:pt modelId="{C415F092-11A2-48BB-B9DB-2D7A1212C461}" type="pres">
      <dgm:prSet presAssocID="{A59A3AB9-1ED0-493F-9FC8-6B1470EC76DB}" presName="hierChild3" presStyleCnt="0"/>
      <dgm:spPr/>
    </dgm:pt>
    <dgm:pt modelId="{A289E7CE-3A1B-4962-89C4-33758F597BFF}" type="pres">
      <dgm:prSet presAssocID="{B168E6B3-8078-4C89-8519-567E3CF3106E}" presName="hierRoot1" presStyleCnt="0">
        <dgm:presLayoutVars>
          <dgm:hierBranch val="init"/>
        </dgm:presLayoutVars>
      </dgm:prSet>
      <dgm:spPr/>
    </dgm:pt>
    <dgm:pt modelId="{2793EF27-1FB0-4DB9-9D01-D77A1431B8F1}" type="pres">
      <dgm:prSet presAssocID="{B168E6B3-8078-4C89-8519-567E3CF3106E}" presName="rootComposite1" presStyleCnt="0"/>
      <dgm:spPr/>
    </dgm:pt>
    <dgm:pt modelId="{10DAC427-2B19-4EF5-A37A-CBBCB4CCD876}" type="pres">
      <dgm:prSet presAssocID="{B168E6B3-8078-4C89-8519-567E3CF3106E}" presName="rootText1" presStyleLbl="node0" presStyleIdx="1" presStyleCnt="3" custScaleY="144798" custLinFactNeighborX="1778">
        <dgm:presLayoutVars>
          <dgm:chPref val="3"/>
        </dgm:presLayoutVars>
      </dgm:prSet>
      <dgm:spPr/>
    </dgm:pt>
    <dgm:pt modelId="{11EF9471-C1D1-4ACE-A38C-E4AFE210BAFA}" type="pres">
      <dgm:prSet presAssocID="{B168E6B3-8078-4C89-8519-567E3CF3106E}" presName="rootConnector1" presStyleLbl="node1" presStyleIdx="0" presStyleCnt="0"/>
      <dgm:spPr/>
    </dgm:pt>
    <dgm:pt modelId="{3BBE7D34-6CCF-4264-8D7B-2E555F9D0DDD}" type="pres">
      <dgm:prSet presAssocID="{B168E6B3-8078-4C89-8519-567E3CF3106E}" presName="hierChild2" presStyleCnt="0"/>
      <dgm:spPr/>
    </dgm:pt>
    <dgm:pt modelId="{5E78DA57-22C7-43B2-8679-92B5C69E5849}" type="pres">
      <dgm:prSet presAssocID="{3E4382EA-CDE0-438E-8AAC-F3346EE29846}" presName="Name64" presStyleLbl="parChTrans1D2" presStyleIdx="0" presStyleCnt="3"/>
      <dgm:spPr/>
    </dgm:pt>
    <dgm:pt modelId="{677D303C-D72D-497C-80E7-C8132C84EA72}" type="pres">
      <dgm:prSet presAssocID="{ED7A5339-33E0-4613-B668-7E1D144207A8}" presName="hierRoot2" presStyleCnt="0">
        <dgm:presLayoutVars>
          <dgm:hierBranch val="init"/>
        </dgm:presLayoutVars>
      </dgm:prSet>
      <dgm:spPr/>
    </dgm:pt>
    <dgm:pt modelId="{4DE777E7-036D-4CB4-BEB9-FEE76405D15D}" type="pres">
      <dgm:prSet presAssocID="{ED7A5339-33E0-4613-B668-7E1D144207A8}" presName="rootComposite" presStyleCnt="0"/>
      <dgm:spPr/>
    </dgm:pt>
    <dgm:pt modelId="{5CEDDF4C-DB1E-433C-9739-2490481CA90A}" type="pres">
      <dgm:prSet presAssocID="{ED7A5339-33E0-4613-B668-7E1D144207A8}" presName="rootText" presStyleLbl="node2" presStyleIdx="0" presStyleCnt="3" custLinFactNeighborX="1778">
        <dgm:presLayoutVars>
          <dgm:chPref val="3"/>
        </dgm:presLayoutVars>
      </dgm:prSet>
      <dgm:spPr/>
    </dgm:pt>
    <dgm:pt modelId="{1EE3DA4F-FEFC-4DF3-BD66-0F72840145F7}" type="pres">
      <dgm:prSet presAssocID="{ED7A5339-33E0-4613-B668-7E1D144207A8}" presName="rootConnector" presStyleLbl="node2" presStyleIdx="0" presStyleCnt="3"/>
      <dgm:spPr/>
    </dgm:pt>
    <dgm:pt modelId="{ECA4E58F-DE54-4903-B59D-AEEA60BA26B6}" type="pres">
      <dgm:prSet presAssocID="{ED7A5339-33E0-4613-B668-7E1D144207A8}" presName="hierChild4" presStyleCnt="0"/>
      <dgm:spPr/>
    </dgm:pt>
    <dgm:pt modelId="{73E0B841-7898-47C2-87D7-58D3642ADFB2}" type="pres">
      <dgm:prSet presAssocID="{ED7A5339-33E0-4613-B668-7E1D144207A8}" presName="hierChild5" presStyleCnt="0"/>
      <dgm:spPr/>
    </dgm:pt>
    <dgm:pt modelId="{A0D89561-05C7-4AAC-BA4B-FC795870ED05}" type="pres">
      <dgm:prSet presAssocID="{B168E6B3-8078-4C89-8519-567E3CF3106E}" presName="hierChild3" presStyleCnt="0"/>
      <dgm:spPr/>
    </dgm:pt>
    <dgm:pt modelId="{DFDC7B66-C46C-4327-8FCA-6B7D50D50028}" type="pres">
      <dgm:prSet presAssocID="{89789934-5C18-456A-BFC0-AB683587B97C}" presName="hierRoot1" presStyleCnt="0">
        <dgm:presLayoutVars>
          <dgm:hierBranch val="init"/>
        </dgm:presLayoutVars>
      </dgm:prSet>
      <dgm:spPr/>
    </dgm:pt>
    <dgm:pt modelId="{AC307478-0708-431C-A796-72D7ADD64D9D}" type="pres">
      <dgm:prSet presAssocID="{89789934-5C18-456A-BFC0-AB683587B97C}" presName="rootComposite1" presStyleCnt="0"/>
      <dgm:spPr/>
    </dgm:pt>
    <dgm:pt modelId="{D2915C05-7DCF-4BD7-A122-A17136DA33A5}" type="pres">
      <dgm:prSet presAssocID="{89789934-5C18-456A-BFC0-AB683587B97C}" presName="rootText1" presStyleLbl="node0" presStyleIdx="2" presStyleCnt="3" custLinFactNeighborX="1778">
        <dgm:presLayoutVars>
          <dgm:chPref val="3"/>
        </dgm:presLayoutVars>
      </dgm:prSet>
      <dgm:spPr/>
    </dgm:pt>
    <dgm:pt modelId="{0E168894-2365-4508-81EB-0F296D8AEC59}" type="pres">
      <dgm:prSet presAssocID="{89789934-5C18-456A-BFC0-AB683587B97C}" presName="rootConnector1" presStyleLbl="node1" presStyleIdx="0" presStyleCnt="0"/>
      <dgm:spPr/>
    </dgm:pt>
    <dgm:pt modelId="{527304E2-1193-4935-ABCE-04244BA12294}" type="pres">
      <dgm:prSet presAssocID="{89789934-5C18-456A-BFC0-AB683587B97C}" presName="hierChild2" presStyleCnt="0"/>
      <dgm:spPr/>
    </dgm:pt>
    <dgm:pt modelId="{16891860-36CE-45E7-946C-18822F88AAA9}" type="pres">
      <dgm:prSet presAssocID="{D934B25E-1823-4E58-8834-D2D22CBDF2A1}" presName="Name64" presStyleLbl="parChTrans1D2" presStyleIdx="1" presStyleCnt="3"/>
      <dgm:spPr/>
    </dgm:pt>
    <dgm:pt modelId="{CA4CAC61-175D-4616-8EAA-E9B9CD73249C}" type="pres">
      <dgm:prSet presAssocID="{8BD41C5C-8D66-4423-A2BD-2F55117F9883}" presName="hierRoot2" presStyleCnt="0">
        <dgm:presLayoutVars>
          <dgm:hierBranch val="init"/>
        </dgm:presLayoutVars>
      </dgm:prSet>
      <dgm:spPr/>
    </dgm:pt>
    <dgm:pt modelId="{11D28CC4-CDAA-4E2E-8D42-385DE46FD7EC}" type="pres">
      <dgm:prSet presAssocID="{8BD41C5C-8D66-4423-A2BD-2F55117F9883}" presName="rootComposite" presStyleCnt="0"/>
      <dgm:spPr/>
    </dgm:pt>
    <dgm:pt modelId="{9733EFD1-E67D-44CD-8F60-651EB34F37EC}" type="pres">
      <dgm:prSet presAssocID="{8BD41C5C-8D66-4423-A2BD-2F55117F9883}" presName="rootText" presStyleLbl="node2" presStyleIdx="1" presStyleCnt="3">
        <dgm:presLayoutVars>
          <dgm:chPref val="3"/>
        </dgm:presLayoutVars>
      </dgm:prSet>
      <dgm:spPr/>
    </dgm:pt>
    <dgm:pt modelId="{FB21C10B-B591-44E1-BB9A-5F31C95978BE}" type="pres">
      <dgm:prSet presAssocID="{8BD41C5C-8D66-4423-A2BD-2F55117F9883}" presName="rootConnector" presStyleLbl="node2" presStyleIdx="1" presStyleCnt="3"/>
      <dgm:spPr/>
    </dgm:pt>
    <dgm:pt modelId="{64361316-B80A-4C99-B2F6-CA4AD8462BA3}" type="pres">
      <dgm:prSet presAssocID="{8BD41C5C-8D66-4423-A2BD-2F55117F9883}" presName="hierChild4" presStyleCnt="0"/>
      <dgm:spPr/>
    </dgm:pt>
    <dgm:pt modelId="{03684F63-09D9-4EFE-BE8F-43731442FE08}" type="pres">
      <dgm:prSet presAssocID="{8BD41C5C-8D66-4423-A2BD-2F55117F9883}" presName="hierChild5" presStyleCnt="0"/>
      <dgm:spPr/>
    </dgm:pt>
    <dgm:pt modelId="{4E1FAF9E-B3BC-43EB-B3F9-621C5885DF76}" type="pres">
      <dgm:prSet presAssocID="{C9C3D1BD-79A4-48C8-8A76-8559EAB8F169}" presName="Name64" presStyleLbl="parChTrans1D2" presStyleIdx="2" presStyleCnt="3"/>
      <dgm:spPr/>
    </dgm:pt>
    <dgm:pt modelId="{41A9281D-B12C-49C0-A2CA-3182010FBD8E}" type="pres">
      <dgm:prSet presAssocID="{AE2047EC-3F66-4312-A425-3387F7191F3B}" presName="hierRoot2" presStyleCnt="0">
        <dgm:presLayoutVars>
          <dgm:hierBranch val="init"/>
        </dgm:presLayoutVars>
      </dgm:prSet>
      <dgm:spPr/>
    </dgm:pt>
    <dgm:pt modelId="{4248FB66-C393-450E-9FF1-132A6B25636D}" type="pres">
      <dgm:prSet presAssocID="{AE2047EC-3F66-4312-A425-3387F7191F3B}" presName="rootComposite" presStyleCnt="0"/>
      <dgm:spPr/>
    </dgm:pt>
    <dgm:pt modelId="{37AED4DF-2367-42BC-89C2-EA9921A6890A}" type="pres">
      <dgm:prSet presAssocID="{AE2047EC-3F66-4312-A425-3387F7191F3B}" presName="rootText" presStyleLbl="node2" presStyleIdx="2" presStyleCnt="3">
        <dgm:presLayoutVars>
          <dgm:chPref val="3"/>
        </dgm:presLayoutVars>
      </dgm:prSet>
      <dgm:spPr/>
    </dgm:pt>
    <dgm:pt modelId="{39D1D947-24F0-46BB-A859-DBB34E552FF9}" type="pres">
      <dgm:prSet presAssocID="{AE2047EC-3F66-4312-A425-3387F7191F3B}" presName="rootConnector" presStyleLbl="node2" presStyleIdx="2" presStyleCnt="3"/>
      <dgm:spPr/>
    </dgm:pt>
    <dgm:pt modelId="{7691395E-D3C0-4654-95A3-C8842AB7F0F0}" type="pres">
      <dgm:prSet presAssocID="{AE2047EC-3F66-4312-A425-3387F7191F3B}" presName="hierChild4" presStyleCnt="0"/>
      <dgm:spPr/>
    </dgm:pt>
    <dgm:pt modelId="{5CFD860A-90D3-4E5F-9A34-66B90D6D8F08}" type="pres">
      <dgm:prSet presAssocID="{AE2047EC-3F66-4312-A425-3387F7191F3B}" presName="hierChild5" presStyleCnt="0"/>
      <dgm:spPr/>
    </dgm:pt>
    <dgm:pt modelId="{1FFB2C81-1F33-4C40-97F6-15B842F53A12}" type="pres">
      <dgm:prSet presAssocID="{89789934-5C18-456A-BFC0-AB683587B97C}" presName="hierChild3" presStyleCnt="0"/>
      <dgm:spPr/>
    </dgm:pt>
  </dgm:ptLst>
  <dgm:cxnLst>
    <dgm:cxn modelId="{D9C43F0E-BD90-4306-9348-1DD3902954C1}" type="presOf" srcId="{8BD41C5C-8D66-4423-A2BD-2F55117F9883}" destId="{9733EFD1-E67D-44CD-8F60-651EB34F37EC}" srcOrd="0" destOrd="0" presId="urn:microsoft.com/office/officeart/2009/3/layout/HorizontalOrganizationChart"/>
    <dgm:cxn modelId="{9D66910F-91A9-4E12-92A9-30CF206E8F83}" type="presOf" srcId="{89789934-5C18-456A-BFC0-AB683587B97C}" destId="{D2915C05-7DCF-4BD7-A122-A17136DA33A5}" srcOrd="0" destOrd="0" presId="urn:microsoft.com/office/officeart/2009/3/layout/HorizontalOrganizationChart"/>
    <dgm:cxn modelId="{9DB2EB14-BC2F-40B2-B398-DBBA53833CA2}" type="presOf" srcId="{B168E6B3-8078-4C89-8519-567E3CF3106E}" destId="{10DAC427-2B19-4EF5-A37A-CBBCB4CCD876}" srcOrd="0" destOrd="0" presId="urn:microsoft.com/office/officeart/2009/3/layout/HorizontalOrganizationChart"/>
    <dgm:cxn modelId="{424CA832-51EB-4648-A653-24700A30867E}" type="presOf" srcId="{D934B25E-1823-4E58-8834-D2D22CBDF2A1}" destId="{16891860-36CE-45E7-946C-18822F88AAA9}" srcOrd="0" destOrd="0" presId="urn:microsoft.com/office/officeart/2009/3/layout/HorizontalOrganizationChart"/>
    <dgm:cxn modelId="{27A6203B-8B91-4D43-A96B-9C7BD2B28E37}" type="presOf" srcId="{A59A3AB9-1ED0-493F-9FC8-6B1470EC76DB}" destId="{6016D0BA-8401-4E2A-B57B-37718E80952B}" srcOrd="1" destOrd="0" presId="urn:microsoft.com/office/officeart/2009/3/layout/HorizontalOrganizationChart"/>
    <dgm:cxn modelId="{DCB7E33B-E275-4D67-A8F3-14B6966CE091}" type="presOf" srcId="{AE2047EC-3F66-4312-A425-3387F7191F3B}" destId="{37AED4DF-2367-42BC-89C2-EA9921A6890A}" srcOrd="0" destOrd="0" presId="urn:microsoft.com/office/officeart/2009/3/layout/HorizontalOrganizationChart"/>
    <dgm:cxn modelId="{247F2D42-36A7-44C3-BFBD-5F341E09BEDE}" type="presOf" srcId="{ED7A5339-33E0-4613-B668-7E1D144207A8}" destId="{1EE3DA4F-FEFC-4DF3-BD66-0F72840145F7}" srcOrd="1" destOrd="0" presId="urn:microsoft.com/office/officeart/2009/3/layout/HorizontalOrganizationChart"/>
    <dgm:cxn modelId="{3C006D6E-9282-4405-AE0D-07A10E2D18D2}" type="presOf" srcId="{3E4382EA-CDE0-438E-8AAC-F3346EE29846}" destId="{5E78DA57-22C7-43B2-8679-92B5C69E5849}" srcOrd="0" destOrd="0" presId="urn:microsoft.com/office/officeart/2009/3/layout/HorizontalOrganizationChart"/>
    <dgm:cxn modelId="{9C9EAE50-CF13-43E4-9C86-38202F9F7185}" srcId="{A392745B-7B56-454A-8F94-D558E2B512C5}" destId="{89789934-5C18-456A-BFC0-AB683587B97C}" srcOrd="2" destOrd="0" parTransId="{694FCCF2-F2DB-4FC1-886A-6695C5D02AFC}" sibTransId="{78D13F79-8A06-48EF-9C1D-663653EFA24E}"/>
    <dgm:cxn modelId="{A279C970-3C9C-455A-B873-DE3814A76948}" type="presOf" srcId="{B168E6B3-8078-4C89-8519-567E3CF3106E}" destId="{11EF9471-C1D1-4ACE-A38C-E4AFE210BAFA}" srcOrd="1" destOrd="0" presId="urn:microsoft.com/office/officeart/2009/3/layout/HorizontalOrganizationChart"/>
    <dgm:cxn modelId="{E8E9767E-31C8-4CFC-A84C-C25BB217FC65}" type="presOf" srcId="{AE2047EC-3F66-4312-A425-3387F7191F3B}" destId="{39D1D947-24F0-46BB-A859-DBB34E552FF9}" srcOrd="1" destOrd="0" presId="urn:microsoft.com/office/officeart/2009/3/layout/HorizontalOrganizationChart"/>
    <dgm:cxn modelId="{C630EE84-91AF-42CA-9365-104A81AD4CA1}" type="presOf" srcId="{89789934-5C18-456A-BFC0-AB683587B97C}" destId="{0E168894-2365-4508-81EB-0F296D8AEC59}" srcOrd="1" destOrd="0" presId="urn:microsoft.com/office/officeart/2009/3/layout/HorizontalOrganizationChart"/>
    <dgm:cxn modelId="{D2D30794-8606-4184-8B28-D768BA6E63D8}" srcId="{89789934-5C18-456A-BFC0-AB683587B97C}" destId="{8BD41C5C-8D66-4423-A2BD-2F55117F9883}" srcOrd="0" destOrd="0" parTransId="{D934B25E-1823-4E58-8834-D2D22CBDF2A1}" sibTransId="{299F3995-B0E9-45DD-82A1-1C0800C71C29}"/>
    <dgm:cxn modelId="{0CD566A5-05F0-44EC-A7DE-919202391296}" srcId="{A392745B-7B56-454A-8F94-D558E2B512C5}" destId="{B168E6B3-8078-4C89-8519-567E3CF3106E}" srcOrd="1" destOrd="0" parTransId="{B3AE0045-92D8-44CB-BFBD-792D9A40FF6B}" sibTransId="{BF0612A5-E915-45A4-94D5-6973CAA12268}"/>
    <dgm:cxn modelId="{D14E0AAF-866E-4672-8640-87556556D7D7}" srcId="{89789934-5C18-456A-BFC0-AB683587B97C}" destId="{AE2047EC-3F66-4312-A425-3387F7191F3B}" srcOrd="1" destOrd="0" parTransId="{C9C3D1BD-79A4-48C8-8A76-8559EAB8F169}" sibTransId="{B4CD590D-F07C-4A07-A230-37AE59BA5B3B}"/>
    <dgm:cxn modelId="{8916B4BC-9A74-4588-8E29-B651D7837DAC}" type="presOf" srcId="{A59A3AB9-1ED0-493F-9FC8-6B1470EC76DB}" destId="{896D84A8-A134-4488-947C-40FA2A5EF196}" srcOrd="0" destOrd="0" presId="urn:microsoft.com/office/officeart/2009/3/layout/HorizontalOrganizationChart"/>
    <dgm:cxn modelId="{1229C3C0-1664-4CC9-8D91-15BA8A75A2EF}" srcId="{A392745B-7B56-454A-8F94-D558E2B512C5}" destId="{A59A3AB9-1ED0-493F-9FC8-6B1470EC76DB}" srcOrd="0" destOrd="0" parTransId="{8F53FF34-6724-47CD-9BA6-FDA53FB8198A}" sibTransId="{B96E4E7F-841C-4A62-86B5-04F90C2F8AE6}"/>
    <dgm:cxn modelId="{4D08D5C9-BCAD-4EEC-81FD-63B95A0713BE}" srcId="{B168E6B3-8078-4C89-8519-567E3CF3106E}" destId="{ED7A5339-33E0-4613-B668-7E1D144207A8}" srcOrd="0" destOrd="0" parTransId="{3E4382EA-CDE0-438E-8AAC-F3346EE29846}" sibTransId="{391407A1-155C-410A-B19E-5B705C236BBB}"/>
    <dgm:cxn modelId="{2F999CCC-9904-488B-812E-ED63C55498AE}" type="presOf" srcId="{8BD41C5C-8D66-4423-A2BD-2F55117F9883}" destId="{FB21C10B-B591-44E1-BB9A-5F31C95978BE}" srcOrd="1" destOrd="0" presId="urn:microsoft.com/office/officeart/2009/3/layout/HorizontalOrganizationChart"/>
    <dgm:cxn modelId="{A22311CE-FAB1-4048-89CF-0524865EBD80}" type="presOf" srcId="{A392745B-7B56-454A-8F94-D558E2B512C5}" destId="{ECA7C032-BC88-4699-A16A-F723A74F54F4}" srcOrd="0" destOrd="0" presId="urn:microsoft.com/office/officeart/2009/3/layout/HorizontalOrganizationChart"/>
    <dgm:cxn modelId="{1A8F56D1-A50F-4731-8771-457A158939DB}" type="presOf" srcId="{C9C3D1BD-79A4-48C8-8A76-8559EAB8F169}" destId="{4E1FAF9E-B3BC-43EB-B3F9-621C5885DF76}" srcOrd="0" destOrd="0" presId="urn:microsoft.com/office/officeart/2009/3/layout/HorizontalOrganizationChart"/>
    <dgm:cxn modelId="{5E8267E3-EC2D-475F-A9A1-7E99205F0BD6}" type="presOf" srcId="{ED7A5339-33E0-4613-B668-7E1D144207A8}" destId="{5CEDDF4C-DB1E-433C-9739-2490481CA90A}" srcOrd="0" destOrd="0" presId="urn:microsoft.com/office/officeart/2009/3/layout/HorizontalOrganizationChart"/>
    <dgm:cxn modelId="{BAC38935-87E3-4BCC-9A65-78DBB5F40DDC}" type="presParOf" srcId="{ECA7C032-BC88-4699-A16A-F723A74F54F4}" destId="{48E1E8A4-DF2D-42D4-B183-5E9B26217BDC}" srcOrd="0" destOrd="0" presId="urn:microsoft.com/office/officeart/2009/3/layout/HorizontalOrganizationChart"/>
    <dgm:cxn modelId="{E20DBFCC-0DBD-4ECF-BB5B-C0CDFAD9699A}" type="presParOf" srcId="{48E1E8A4-DF2D-42D4-B183-5E9B26217BDC}" destId="{D59D2E5E-82F0-454D-8313-1E079D273022}" srcOrd="0" destOrd="0" presId="urn:microsoft.com/office/officeart/2009/3/layout/HorizontalOrganizationChart"/>
    <dgm:cxn modelId="{4FB9489B-ECC1-40C5-AA80-EFD60943FBBD}" type="presParOf" srcId="{D59D2E5E-82F0-454D-8313-1E079D273022}" destId="{896D84A8-A134-4488-947C-40FA2A5EF196}" srcOrd="0" destOrd="0" presId="urn:microsoft.com/office/officeart/2009/3/layout/HorizontalOrganizationChart"/>
    <dgm:cxn modelId="{8B97D63A-7887-43A8-8913-94D780A2AF6B}" type="presParOf" srcId="{D59D2E5E-82F0-454D-8313-1E079D273022}" destId="{6016D0BA-8401-4E2A-B57B-37718E80952B}" srcOrd="1" destOrd="0" presId="urn:microsoft.com/office/officeart/2009/3/layout/HorizontalOrganizationChart"/>
    <dgm:cxn modelId="{36B9068D-0E29-4144-8675-F5EB947524DD}" type="presParOf" srcId="{48E1E8A4-DF2D-42D4-B183-5E9B26217BDC}" destId="{81E6B3FE-A84C-4642-9423-ADA7D594FC53}" srcOrd="1" destOrd="0" presId="urn:microsoft.com/office/officeart/2009/3/layout/HorizontalOrganizationChart"/>
    <dgm:cxn modelId="{4FE7807C-6736-405D-9FCD-10BA72F79879}" type="presParOf" srcId="{48E1E8A4-DF2D-42D4-B183-5E9B26217BDC}" destId="{C415F092-11A2-48BB-B9DB-2D7A1212C461}" srcOrd="2" destOrd="0" presId="urn:microsoft.com/office/officeart/2009/3/layout/HorizontalOrganizationChart"/>
    <dgm:cxn modelId="{4788C47F-E9DA-4325-9DDE-133AD26E24BC}" type="presParOf" srcId="{ECA7C032-BC88-4699-A16A-F723A74F54F4}" destId="{A289E7CE-3A1B-4962-89C4-33758F597BFF}" srcOrd="1" destOrd="0" presId="urn:microsoft.com/office/officeart/2009/3/layout/HorizontalOrganizationChart"/>
    <dgm:cxn modelId="{08EAD57F-104E-4839-BD0F-DF6D1AFD932E}" type="presParOf" srcId="{A289E7CE-3A1B-4962-89C4-33758F597BFF}" destId="{2793EF27-1FB0-4DB9-9D01-D77A1431B8F1}" srcOrd="0" destOrd="0" presId="urn:microsoft.com/office/officeart/2009/3/layout/HorizontalOrganizationChart"/>
    <dgm:cxn modelId="{3360B364-6E3B-4045-8F67-13055CA5645C}" type="presParOf" srcId="{2793EF27-1FB0-4DB9-9D01-D77A1431B8F1}" destId="{10DAC427-2B19-4EF5-A37A-CBBCB4CCD876}" srcOrd="0" destOrd="0" presId="urn:microsoft.com/office/officeart/2009/3/layout/HorizontalOrganizationChart"/>
    <dgm:cxn modelId="{7F697E80-74FD-42C6-99C0-4AE02CA87BA7}" type="presParOf" srcId="{2793EF27-1FB0-4DB9-9D01-D77A1431B8F1}" destId="{11EF9471-C1D1-4ACE-A38C-E4AFE210BAFA}" srcOrd="1" destOrd="0" presId="urn:microsoft.com/office/officeart/2009/3/layout/HorizontalOrganizationChart"/>
    <dgm:cxn modelId="{15F36229-B42F-498E-B631-F63D5AE9DF1F}" type="presParOf" srcId="{A289E7CE-3A1B-4962-89C4-33758F597BFF}" destId="{3BBE7D34-6CCF-4264-8D7B-2E555F9D0DDD}" srcOrd="1" destOrd="0" presId="urn:microsoft.com/office/officeart/2009/3/layout/HorizontalOrganizationChart"/>
    <dgm:cxn modelId="{1DC27677-A180-40F6-BDA3-50650DFF1356}" type="presParOf" srcId="{3BBE7D34-6CCF-4264-8D7B-2E555F9D0DDD}" destId="{5E78DA57-22C7-43B2-8679-92B5C69E5849}" srcOrd="0" destOrd="0" presId="urn:microsoft.com/office/officeart/2009/3/layout/HorizontalOrganizationChart"/>
    <dgm:cxn modelId="{81EA4BE2-72FC-415C-B556-7C687EB603F3}" type="presParOf" srcId="{3BBE7D34-6CCF-4264-8D7B-2E555F9D0DDD}" destId="{677D303C-D72D-497C-80E7-C8132C84EA72}" srcOrd="1" destOrd="0" presId="urn:microsoft.com/office/officeart/2009/3/layout/HorizontalOrganizationChart"/>
    <dgm:cxn modelId="{416F9F22-F9A4-4B62-B66C-D05B6D38010F}" type="presParOf" srcId="{677D303C-D72D-497C-80E7-C8132C84EA72}" destId="{4DE777E7-036D-4CB4-BEB9-FEE76405D15D}" srcOrd="0" destOrd="0" presId="urn:microsoft.com/office/officeart/2009/3/layout/HorizontalOrganizationChart"/>
    <dgm:cxn modelId="{9F9A809D-C8F3-4672-BFC8-D63F28458C4E}" type="presParOf" srcId="{4DE777E7-036D-4CB4-BEB9-FEE76405D15D}" destId="{5CEDDF4C-DB1E-433C-9739-2490481CA90A}" srcOrd="0" destOrd="0" presId="urn:microsoft.com/office/officeart/2009/3/layout/HorizontalOrganizationChart"/>
    <dgm:cxn modelId="{E3E80216-F263-466D-B68F-4C3B50C9F0BC}" type="presParOf" srcId="{4DE777E7-036D-4CB4-BEB9-FEE76405D15D}" destId="{1EE3DA4F-FEFC-4DF3-BD66-0F72840145F7}" srcOrd="1" destOrd="0" presId="urn:microsoft.com/office/officeart/2009/3/layout/HorizontalOrganizationChart"/>
    <dgm:cxn modelId="{035AC3E5-00EA-4802-9D5C-9AC52E1BF650}" type="presParOf" srcId="{677D303C-D72D-497C-80E7-C8132C84EA72}" destId="{ECA4E58F-DE54-4903-B59D-AEEA60BA26B6}" srcOrd="1" destOrd="0" presId="urn:microsoft.com/office/officeart/2009/3/layout/HorizontalOrganizationChart"/>
    <dgm:cxn modelId="{5FC35807-1E6E-40EE-BFCF-C646E96FA295}" type="presParOf" srcId="{677D303C-D72D-497C-80E7-C8132C84EA72}" destId="{73E0B841-7898-47C2-87D7-58D3642ADFB2}" srcOrd="2" destOrd="0" presId="urn:microsoft.com/office/officeart/2009/3/layout/HorizontalOrganizationChart"/>
    <dgm:cxn modelId="{84A57CAE-0C74-4120-AA53-ECFB5B265FFD}" type="presParOf" srcId="{A289E7CE-3A1B-4962-89C4-33758F597BFF}" destId="{A0D89561-05C7-4AAC-BA4B-FC795870ED05}" srcOrd="2" destOrd="0" presId="urn:microsoft.com/office/officeart/2009/3/layout/HorizontalOrganizationChart"/>
    <dgm:cxn modelId="{1C2D7379-50D9-4604-8701-3D446ED076CB}" type="presParOf" srcId="{ECA7C032-BC88-4699-A16A-F723A74F54F4}" destId="{DFDC7B66-C46C-4327-8FCA-6B7D50D50028}" srcOrd="2" destOrd="0" presId="urn:microsoft.com/office/officeart/2009/3/layout/HorizontalOrganizationChart"/>
    <dgm:cxn modelId="{F50E1F73-3B12-44C3-8499-2A7E759EC120}" type="presParOf" srcId="{DFDC7B66-C46C-4327-8FCA-6B7D50D50028}" destId="{AC307478-0708-431C-A796-72D7ADD64D9D}" srcOrd="0" destOrd="0" presId="urn:microsoft.com/office/officeart/2009/3/layout/HorizontalOrganizationChart"/>
    <dgm:cxn modelId="{49E942A8-C78E-4C95-A5AF-059472F33ADC}" type="presParOf" srcId="{AC307478-0708-431C-A796-72D7ADD64D9D}" destId="{D2915C05-7DCF-4BD7-A122-A17136DA33A5}" srcOrd="0" destOrd="0" presId="urn:microsoft.com/office/officeart/2009/3/layout/HorizontalOrganizationChart"/>
    <dgm:cxn modelId="{253A2DB8-DFD0-4A77-9D2B-8788FEE257DB}" type="presParOf" srcId="{AC307478-0708-431C-A796-72D7ADD64D9D}" destId="{0E168894-2365-4508-81EB-0F296D8AEC59}" srcOrd="1" destOrd="0" presId="urn:microsoft.com/office/officeart/2009/3/layout/HorizontalOrganizationChart"/>
    <dgm:cxn modelId="{D94897E1-7FC0-4EAF-BA57-C9A68877457E}" type="presParOf" srcId="{DFDC7B66-C46C-4327-8FCA-6B7D50D50028}" destId="{527304E2-1193-4935-ABCE-04244BA12294}" srcOrd="1" destOrd="0" presId="urn:microsoft.com/office/officeart/2009/3/layout/HorizontalOrganizationChart"/>
    <dgm:cxn modelId="{8A475256-A0BF-49D6-9E7E-F8C2C1008BB5}" type="presParOf" srcId="{527304E2-1193-4935-ABCE-04244BA12294}" destId="{16891860-36CE-45E7-946C-18822F88AAA9}" srcOrd="0" destOrd="0" presId="urn:microsoft.com/office/officeart/2009/3/layout/HorizontalOrganizationChart"/>
    <dgm:cxn modelId="{2A5D3961-662E-4C4A-893B-362F7B0B50E3}" type="presParOf" srcId="{527304E2-1193-4935-ABCE-04244BA12294}" destId="{CA4CAC61-175D-4616-8EAA-E9B9CD73249C}" srcOrd="1" destOrd="0" presId="urn:microsoft.com/office/officeart/2009/3/layout/HorizontalOrganizationChart"/>
    <dgm:cxn modelId="{443897C3-3414-4E1B-BCB4-E32A4B3B045A}" type="presParOf" srcId="{CA4CAC61-175D-4616-8EAA-E9B9CD73249C}" destId="{11D28CC4-CDAA-4E2E-8D42-385DE46FD7EC}" srcOrd="0" destOrd="0" presId="urn:microsoft.com/office/officeart/2009/3/layout/HorizontalOrganizationChart"/>
    <dgm:cxn modelId="{86806BDA-617E-4633-AC0A-BF81AB49E286}" type="presParOf" srcId="{11D28CC4-CDAA-4E2E-8D42-385DE46FD7EC}" destId="{9733EFD1-E67D-44CD-8F60-651EB34F37EC}" srcOrd="0" destOrd="0" presId="urn:microsoft.com/office/officeart/2009/3/layout/HorizontalOrganizationChart"/>
    <dgm:cxn modelId="{83FDF5DE-B8E4-400F-8990-F92BD9AF3A0B}" type="presParOf" srcId="{11D28CC4-CDAA-4E2E-8D42-385DE46FD7EC}" destId="{FB21C10B-B591-44E1-BB9A-5F31C95978BE}" srcOrd="1" destOrd="0" presId="urn:microsoft.com/office/officeart/2009/3/layout/HorizontalOrganizationChart"/>
    <dgm:cxn modelId="{B369F93C-C2CC-43F0-8BF7-5636A7782520}" type="presParOf" srcId="{CA4CAC61-175D-4616-8EAA-E9B9CD73249C}" destId="{64361316-B80A-4C99-B2F6-CA4AD8462BA3}" srcOrd="1" destOrd="0" presId="urn:microsoft.com/office/officeart/2009/3/layout/HorizontalOrganizationChart"/>
    <dgm:cxn modelId="{6BA6748D-889C-4842-A86A-2267077ACF49}" type="presParOf" srcId="{CA4CAC61-175D-4616-8EAA-E9B9CD73249C}" destId="{03684F63-09D9-4EFE-BE8F-43731442FE08}" srcOrd="2" destOrd="0" presId="urn:microsoft.com/office/officeart/2009/3/layout/HorizontalOrganizationChart"/>
    <dgm:cxn modelId="{84A302BE-6DA1-4031-A39D-088EE29FD07B}" type="presParOf" srcId="{527304E2-1193-4935-ABCE-04244BA12294}" destId="{4E1FAF9E-B3BC-43EB-B3F9-621C5885DF76}" srcOrd="2" destOrd="0" presId="urn:microsoft.com/office/officeart/2009/3/layout/HorizontalOrganizationChart"/>
    <dgm:cxn modelId="{62B705AA-3B6D-4015-A47D-877C5B1C78BE}" type="presParOf" srcId="{527304E2-1193-4935-ABCE-04244BA12294}" destId="{41A9281D-B12C-49C0-A2CA-3182010FBD8E}" srcOrd="3" destOrd="0" presId="urn:microsoft.com/office/officeart/2009/3/layout/HorizontalOrganizationChart"/>
    <dgm:cxn modelId="{289587FF-B7F0-425B-91C9-AD45D4E1F9FC}" type="presParOf" srcId="{41A9281D-B12C-49C0-A2CA-3182010FBD8E}" destId="{4248FB66-C393-450E-9FF1-132A6B25636D}" srcOrd="0" destOrd="0" presId="urn:microsoft.com/office/officeart/2009/3/layout/HorizontalOrganizationChart"/>
    <dgm:cxn modelId="{0036957D-9D31-4B2D-A70F-F3E6F0774040}" type="presParOf" srcId="{4248FB66-C393-450E-9FF1-132A6B25636D}" destId="{37AED4DF-2367-42BC-89C2-EA9921A6890A}" srcOrd="0" destOrd="0" presId="urn:microsoft.com/office/officeart/2009/3/layout/HorizontalOrganizationChart"/>
    <dgm:cxn modelId="{5E248F7B-E587-46CC-B4F8-6F4E7312991D}" type="presParOf" srcId="{4248FB66-C393-450E-9FF1-132A6B25636D}" destId="{39D1D947-24F0-46BB-A859-DBB34E552FF9}" srcOrd="1" destOrd="0" presId="urn:microsoft.com/office/officeart/2009/3/layout/HorizontalOrganizationChart"/>
    <dgm:cxn modelId="{A1961A3E-2E44-4C91-B1CE-8D02A3D50A5A}" type="presParOf" srcId="{41A9281D-B12C-49C0-A2CA-3182010FBD8E}" destId="{7691395E-D3C0-4654-95A3-C8842AB7F0F0}" srcOrd="1" destOrd="0" presId="urn:microsoft.com/office/officeart/2009/3/layout/HorizontalOrganizationChart"/>
    <dgm:cxn modelId="{DAC6CA7C-7EBB-4F5E-8422-17DC3191C53F}" type="presParOf" srcId="{41A9281D-B12C-49C0-A2CA-3182010FBD8E}" destId="{5CFD860A-90D3-4E5F-9A34-66B90D6D8F08}" srcOrd="2" destOrd="0" presId="urn:microsoft.com/office/officeart/2009/3/layout/HorizontalOrganizationChart"/>
    <dgm:cxn modelId="{A3783108-E42A-4CCD-95B7-22B7F65FDF13}" type="presParOf" srcId="{DFDC7B66-C46C-4327-8FCA-6B7D50D50028}" destId="{1FFB2C81-1F33-4C40-97F6-15B842F53A12}" srcOrd="2" destOrd="0" presId="urn:microsoft.com/office/officeart/2009/3/layout/HorizontalOrganizationChart"/>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22.xml><?xml version="1.0" encoding="utf-8"?>
<dgm:dataModel xmlns:dgm="http://schemas.openxmlformats.org/drawingml/2006/diagram" xmlns:a="http://schemas.openxmlformats.org/drawingml/2006/main">
  <dgm:ptLst>
    <dgm:pt modelId="{471915A6-8673-4553-8652-EC8A75F234F3}" type="doc">
      <dgm:prSet loTypeId="urn:microsoft.com/office/officeart/2005/8/layout/vProcess5" loCatId="process" qsTypeId="urn:microsoft.com/office/officeart/2005/8/quickstyle/simple1" qsCatId="simple" csTypeId="urn:microsoft.com/office/officeart/2005/8/colors/colorful1" csCatId="colorful"/>
      <dgm:spPr/>
      <dgm:t>
        <a:bodyPr/>
        <a:lstStyle/>
        <a:p>
          <a:endParaRPr lang="en-US"/>
        </a:p>
      </dgm:t>
    </dgm:pt>
    <dgm:pt modelId="{1FB9B39C-6AEE-4A80-A2E5-3B34B52E09B5}">
      <dgm:prSet/>
      <dgm:spPr/>
      <dgm:t>
        <a:bodyPr/>
        <a:lstStyle/>
        <a:p>
          <a:r>
            <a:rPr lang="en-US" dirty="0">
              <a:latin typeface="VNI-Souvir" pitchFamily="2" charset="0"/>
            </a:rPr>
            <a:t>d. </a:t>
          </a:r>
          <a:r>
            <a:rPr lang="en-US" dirty="0" err="1">
              <a:latin typeface="VNI-Souvir" pitchFamily="2" charset="0"/>
            </a:rPr>
            <a:t>ÔÛ</a:t>
          </a:r>
          <a:r>
            <a:rPr lang="en-US" dirty="0">
              <a:latin typeface="VNI-Souvir" pitchFamily="2" charset="0"/>
            </a:rPr>
            <a:t> </a:t>
          </a:r>
          <a:r>
            <a:rPr lang="en-US" dirty="0" err="1">
              <a:latin typeface="VNI-Souvir" pitchFamily="2" charset="0"/>
            </a:rPr>
            <a:t>nhöõng</a:t>
          </a:r>
          <a:r>
            <a:rPr lang="en-US" dirty="0">
              <a:latin typeface="VNI-Souvir" pitchFamily="2" charset="0"/>
            </a:rPr>
            <a:t> </a:t>
          </a:r>
          <a:r>
            <a:rPr lang="en-US" dirty="0" err="1">
              <a:latin typeface="VNI-Souvir" pitchFamily="2" charset="0"/>
            </a:rPr>
            <a:t>möùc</a:t>
          </a:r>
          <a:r>
            <a:rPr lang="en-US" dirty="0">
              <a:latin typeface="VNI-Souvir" pitchFamily="2" charset="0"/>
            </a:rPr>
            <a:t> </a:t>
          </a:r>
          <a:r>
            <a:rPr lang="en-US" dirty="0" err="1">
              <a:latin typeface="VNI-Souvir" pitchFamily="2" charset="0"/>
            </a:rPr>
            <a:t>giaù</a:t>
          </a:r>
          <a:r>
            <a:rPr lang="en-US" dirty="0">
              <a:latin typeface="VNI-Souvir" pitchFamily="2" charset="0"/>
            </a:rPr>
            <a:t> </a:t>
          </a:r>
          <a:r>
            <a:rPr lang="en-US" dirty="0" err="1">
              <a:latin typeface="VNI-Souvir" pitchFamily="2" charset="0"/>
            </a:rPr>
            <a:t>naøo</a:t>
          </a:r>
          <a:r>
            <a:rPr lang="en-US" dirty="0">
              <a:latin typeface="VNI-Souvir" pitchFamily="2" charset="0"/>
            </a:rPr>
            <a:t> </a:t>
          </a:r>
          <a:r>
            <a:rPr lang="en-US" dirty="0" err="1">
              <a:latin typeface="VNI-Souvir" pitchFamily="2" charset="0"/>
            </a:rPr>
            <a:t>cuûa</a:t>
          </a:r>
          <a:r>
            <a:rPr lang="en-US" dirty="0">
              <a:latin typeface="VNI-Souvir" pitchFamily="2" charset="0"/>
            </a:rPr>
            <a:t> </a:t>
          </a:r>
          <a:r>
            <a:rPr lang="en-US" dirty="0" err="1">
              <a:latin typeface="VNI-Souvir" pitchFamily="2" charset="0"/>
            </a:rPr>
            <a:t>thò</a:t>
          </a:r>
          <a:r>
            <a:rPr lang="en-US" dirty="0">
              <a:latin typeface="VNI-Souvir" pitchFamily="2" charset="0"/>
            </a:rPr>
            <a:t> </a:t>
          </a:r>
          <a:r>
            <a:rPr lang="en-US" dirty="0" err="1">
              <a:latin typeface="VNI-Souvir" pitchFamily="2" charset="0"/>
            </a:rPr>
            <a:t>tröôøng</a:t>
          </a:r>
          <a:r>
            <a:rPr lang="en-US" dirty="0">
              <a:latin typeface="VNI-Souvir" pitchFamily="2" charset="0"/>
            </a:rPr>
            <a:t> </a:t>
          </a:r>
          <a:r>
            <a:rPr lang="en-US" dirty="0" err="1">
              <a:latin typeface="VNI-Souvir" pitchFamily="2" charset="0"/>
            </a:rPr>
            <a:t>thì</a:t>
          </a:r>
          <a:r>
            <a:rPr lang="en-US" dirty="0">
              <a:latin typeface="VNI-Souvir" pitchFamily="2" charset="0"/>
            </a:rPr>
            <a:t> </a:t>
          </a:r>
          <a:r>
            <a:rPr lang="en-US" dirty="0" err="1">
              <a:latin typeface="VNI-Souvir" pitchFamily="2" charset="0"/>
            </a:rPr>
            <a:t>doanh</a:t>
          </a:r>
          <a:r>
            <a:rPr lang="en-US" dirty="0">
              <a:latin typeface="VNI-Souvir" pitchFamily="2" charset="0"/>
            </a:rPr>
            <a:t> </a:t>
          </a:r>
          <a:r>
            <a:rPr lang="en-US" dirty="0" err="1">
              <a:latin typeface="VNI-Souvir" pitchFamily="2" charset="0"/>
            </a:rPr>
            <a:t>nghieäp</a:t>
          </a:r>
          <a:r>
            <a:rPr lang="en-US" dirty="0">
              <a:latin typeface="VNI-Souvir" pitchFamily="2" charset="0"/>
            </a:rPr>
            <a:t> </a:t>
          </a:r>
          <a:r>
            <a:rPr lang="en-US" dirty="0" err="1">
              <a:latin typeface="VNI-Souvir" pitchFamily="2" charset="0"/>
            </a:rPr>
            <a:t>neân</a:t>
          </a:r>
          <a:r>
            <a:rPr lang="en-US" dirty="0">
              <a:latin typeface="VNI-Souvir" pitchFamily="2" charset="0"/>
            </a:rPr>
            <a:t> </a:t>
          </a:r>
          <a:r>
            <a:rPr lang="en-US" dirty="0" err="1">
              <a:latin typeface="VNI-Souvir" pitchFamily="2" charset="0"/>
            </a:rPr>
            <a:t>ñoùng</a:t>
          </a:r>
          <a:r>
            <a:rPr lang="en-US" dirty="0">
              <a:latin typeface="VNI-Souvir" pitchFamily="2" charset="0"/>
            </a:rPr>
            <a:t> </a:t>
          </a:r>
          <a:r>
            <a:rPr lang="en-US" dirty="0" err="1">
              <a:latin typeface="VNI-Souvir" pitchFamily="2" charset="0"/>
            </a:rPr>
            <a:t>cöûa</a:t>
          </a:r>
          <a:r>
            <a:rPr lang="en-US" dirty="0">
              <a:latin typeface="VNI-Souvir" pitchFamily="2" charset="0"/>
            </a:rPr>
            <a:t>.</a:t>
          </a:r>
        </a:p>
      </dgm:t>
    </dgm:pt>
    <dgm:pt modelId="{60EF8F73-F24D-4B6C-AEDA-D49A0EFBE24A}" type="parTrans" cxnId="{835B68A4-6E71-4F8F-B9DE-9D0ACCD0C69E}">
      <dgm:prSet/>
      <dgm:spPr/>
      <dgm:t>
        <a:bodyPr/>
        <a:lstStyle/>
        <a:p>
          <a:endParaRPr lang="en-US"/>
        </a:p>
      </dgm:t>
    </dgm:pt>
    <dgm:pt modelId="{03D3A5FE-2C73-448F-8520-A3086BB3138F}" type="sibTrans" cxnId="{835B68A4-6E71-4F8F-B9DE-9D0ACCD0C69E}">
      <dgm:prSet/>
      <dgm:spPr/>
      <dgm:t>
        <a:bodyPr/>
        <a:lstStyle/>
        <a:p>
          <a:endParaRPr lang="en-US"/>
        </a:p>
      </dgm:t>
    </dgm:pt>
    <dgm:pt modelId="{4255D45B-6C41-4BF2-A0B1-EA7FE982443B}">
      <dgm:prSet/>
      <dgm:spPr/>
      <dgm:t>
        <a:bodyPr/>
        <a:lstStyle/>
        <a:p>
          <a:r>
            <a:rPr lang="en-US" dirty="0">
              <a:latin typeface="VNI-Souvir" pitchFamily="2" charset="0"/>
            </a:rPr>
            <a:t>e. </a:t>
          </a:r>
          <a:r>
            <a:rPr lang="en-US" dirty="0" err="1">
              <a:latin typeface="VNI-Souvir" pitchFamily="2" charset="0"/>
            </a:rPr>
            <a:t>Neáu</a:t>
          </a:r>
          <a:r>
            <a:rPr lang="en-US" dirty="0">
              <a:latin typeface="VNI-Souvir" pitchFamily="2" charset="0"/>
            </a:rPr>
            <a:t> </a:t>
          </a:r>
          <a:r>
            <a:rPr lang="en-US" dirty="0" err="1">
              <a:latin typeface="VNI-Souvir" pitchFamily="2" charset="0"/>
            </a:rPr>
            <a:t>giaù</a:t>
          </a:r>
          <a:r>
            <a:rPr lang="en-US" dirty="0">
              <a:latin typeface="VNI-Souvir" pitchFamily="2" charset="0"/>
            </a:rPr>
            <a:t> </a:t>
          </a:r>
          <a:r>
            <a:rPr lang="en-US" dirty="0" err="1">
              <a:latin typeface="VNI-Souvir" pitchFamily="2" charset="0"/>
            </a:rPr>
            <a:t>thò</a:t>
          </a:r>
          <a:r>
            <a:rPr lang="en-US" dirty="0">
              <a:latin typeface="VNI-Souvir" pitchFamily="2" charset="0"/>
            </a:rPr>
            <a:t> </a:t>
          </a:r>
          <a:r>
            <a:rPr lang="en-US" dirty="0" err="1">
              <a:latin typeface="VNI-Souvir" pitchFamily="2" charset="0"/>
            </a:rPr>
            <a:t>tröôøng</a:t>
          </a:r>
          <a:r>
            <a:rPr lang="en-US" dirty="0">
              <a:latin typeface="VNI-Souvir" pitchFamily="2" charset="0"/>
            </a:rPr>
            <a:t> </a:t>
          </a:r>
          <a:r>
            <a:rPr lang="en-US" dirty="0" err="1">
              <a:latin typeface="VNI-Souvir" pitchFamily="2" charset="0"/>
            </a:rPr>
            <a:t>laø</a:t>
          </a:r>
          <a:r>
            <a:rPr lang="en-US" dirty="0">
              <a:latin typeface="VNI-Souvir" pitchFamily="2" charset="0"/>
            </a:rPr>
            <a:t> 60 </a:t>
          </a:r>
          <a:r>
            <a:rPr lang="en-US" dirty="0" err="1">
              <a:latin typeface="VNI-Souvir" pitchFamily="2" charset="0"/>
            </a:rPr>
            <a:t>thì</a:t>
          </a:r>
          <a:r>
            <a:rPr lang="en-US" dirty="0">
              <a:latin typeface="VNI-Souvir" pitchFamily="2" charset="0"/>
            </a:rPr>
            <a:t> </a:t>
          </a:r>
          <a:r>
            <a:rPr lang="en-US" dirty="0" err="1">
              <a:latin typeface="VNI-Souvir" pitchFamily="2" charset="0"/>
            </a:rPr>
            <a:t>doanh</a:t>
          </a:r>
          <a:r>
            <a:rPr lang="en-US" dirty="0">
              <a:latin typeface="VNI-Souvir" pitchFamily="2" charset="0"/>
            </a:rPr>
            <a:t> </a:t>
          </a:r>
          <a:r>
            <a:rPr lang="en-US" dirty="0" err="1">
              <a:latin typeface="VNI-Souvir" pitchFamily="2" charset="0"/>
            </a:rPr>
            <a:t>nghieäp</a:t>
          </a:r>
          <a:r>
            <a:rPr lang="en-US" dirty="0">
              <a:latin typeface="VNI-Souvir" pitchFamily="2" charset="0"/>
            </a:rPr>
            <a:t> </a:t>
          </a:r>
          <a:r>
            <a:rPr lang="en-US" dirty="0" err="1">
              <a:latin typeface="VNI-Souvir" pitchFamily="2" charset="0"/>
            </a:rPr>
            <a:t>neân</a:t>
          </a:r>
          <a:r>
            <a:rPr lang="en-US" dirty="0">
              <a:latin typeface="VNI-Souvir" pitchFamily="2" charset="0"/>
            </a:rPr>
            <a:t> </a:t>
          </a:r>
          <a:r>
            <a:rPr lang="en-US" dirty="0" err="1">
              <a:latin typeface="VNI-Souvir" pitchFamily="2" charset="0"/>
            </a:rPr>
            <a:t>cung</a:t>
          </a:r>
          <a:r>
            <a:rPr lang="en-US" dirty="0">
              <a:latin typeface="VNI-Souvir" pitchFamily="2" charset="0"/>
            </a:rPr>
            <a:t> </a:t>
          </a:r>
          <a:r>
            <a:rPr lang="en-US" dirty="0" err="1">
              <a:latin typeface="VNI-Souvir" pitchFamily="2" charset="0"/>
            </a:rPr>
            <a:t>öùng</a:t>
          </a:r>
          <a:r>
            <a:rPr lang="en-US" dirty="0">
              <a:latin typeface="VNI-Souvir" pitchFamily="2" charset="0"/>
            </a:rPr>
            <a:t> bao </a:t>
          </a:r>
          <a:r>
            <a:rPr lang="en-US" dirty="0" err="1">
              <a:latin typeface="VNI-Souvir" pitchFamily="2" charset="0"/>
            </a:rPr>
            <a:t>nhieâu</a:t>
          </a:r>
          <a:r>
            <a:rPr lang="en-US" dirty="0">
              <a:latin typeface="VNI-Souvir" pitchFamily="2" charset="0"/>
            </a:rPr>
            <a:t> </a:t>
          </a:r>
          <a:r>
            <a:rPr lang="en-US" dirty="0" err="1">
              <a:latin typeface="VNI-Souvir" pitchFamily="2" charset="0"/>
            </a:rPr>
            <a:t>ñôn</a:t>
          </a:r>
          <a:r>
            <a:rPr lang="en-US" dirty="0">
              <a:latin typeface="VNI-Souvir" pitchFamily="2" charset="0"/>
            </a:rPr>
            <a:t> </a:t>
          </a:r>
          <a:r>
            <a:rPr lang="en-US" dirty="0" err="1">
              <a:latin typeface="VNI-Souvir" pitchFamily="2" charset="0"/>
            </a:rPr>
            <a:t>vò</a:t>
          </a:r>
          <a:r>
            <a:rPr lang="en-US" dirty="0">
              <a:latin typeface="VNI-Souvir" pitchFamily="2" charset="0"/>
            </a:rPr>
            <a:t> </a:t>
          </a:r>
          <a:r>
            <a:rPr lang="en-US" dirty="0" err="1">
              <a:latin typeface="VNI-Souvir" pitchFamily="2" charset="0"/>
            </a:rPr>
            <a:t>saûn</a:t>
          </a:r>
          <a:r>
            <a:rPr lang="en-US" dirty="0">
              <a:latin typeface="VNI-Souvir" pitchFamily="2" charset="0"/>
            </a:rPr>
            <a:t> </a:t>
          </a:r>
          <a:r>
            <a:rPr lang="en-US" dirty="0" err="1">
              <a:latin typeface="VNI-Souvir" pitchFamily="2" charset="0"/>
            </a:rPr>
            <a:t>löôïng</a:t>
          </a:r>
          <a:r>
            <a:rPr lang="en-US" dirty="0">
              <a:latin typeface="VNI-Souvir" pitchFamily="2" charset="0"/>
            </a:rPr>
            <a:t>. </a:t>
          </a:r>
          <a:r>
            <a:rPr lang="en-US" dirty="0" err="1">
              <a:latin typeface="VNI-Souvir" pitchFamily="2" charset="0"/>
            </a:rPr>
            <a:t>Toång</a:t>
          </a:r>
          <a:r>
            <a:rPr lang="en-US" dirty="0">
              <a:latin typeface="VNI-Souvir" pitchFamily="2" charset="0"/>
            </a:rPr>
            <a:t> </a:t>
          </a:r>
          <a:r>
            <a:rPr lang="en-US" dirty="0" err="1">
              <a:latin typeface="VNI-Souvir" pitchFamily="2" charset="0"/>
            </a:rPr>
            <a:t>lôïi</a:t>
          </a:r>
          <a:r>
            <a:rPr lang="en-US" dirty="0">
              <a:latin typeface="VNI-Souvir" pitchFamily="2" charset="0"/>
            </a:rPr>
            <a:t> </a:t>
          </a:r>
          <a:r>
            <a:rPr lang="en-US" dirty="0" err="1">
              <a:latin typeface="VNI-Souvir" pitchFamily="2" charset="0"/>
            </a:rPr>
            <a:t>nhuaän</a:t>
          </a:r>
          <a:r>
            <a:rPr lang="en-US" dirty="0">
              <a:latin typeface="VNI-Souvir" pitchFamily="2" charset="0"/>
            </a:rPr>
            <a:t> </a:t>
          </a:r>
          <a:r>
            <a:rPr lang="en-US" dirty="0" err="1">
              <a:latin typeface="VNI-Souvir" pitchFamily="2" charset="0"/>
            </a:rPr>
            <a:t>ñaït</a:t>
          </a:r>
          <a:r>
            <a:rPr lang="en-US" dirty="0">
              <a:latin typeface="VNI-Souvir" pitchFamily="2" charset="0"/>
            </a:rPr>
            <a:t> </a:t>
          </a:r>
          <a:r>
            <a:rPr lang="en-US" dirty="0" err="1">
              <a:latin typeface="VNI-Souvir" pitchFamily="2" charset="0"/>
            </a:rPr>
            <a:t>ñöôïc</a:t>
          </a:r>
          <a:r>
            <a:rPr lang="en-US" dirty="0">
              <a:latin typeface="VNI-Souvir" pitchFamily="2" charset="0"/>
            </a:rPr>
            <a:t> </a:t>
          </a:r>
          <a:r>
            <a:rPr lang="en-US" dirty="0" err="1">
              <a:latin typeface="VNI-Souvir" pitchFamily="2" charset="0"/>
            </a:rPr>
            <a:t>laø</a:t>
          </a:r>
          <a:r>
            <a:rPr lang="en-US" dirty="0">
              <a:latin typeface="VNI-Souvir" pitchFamily="2" charset="0"/>
            </a:rPr>
            <a:t> bao </a:t>
          </a:r>
          <a:r>
            <a:rPr lang="en-US" dirty="0" err="1">
              <a:latin typeface="VNI-Souvir" pitchFamily="2" charset="0"/>
            </a:rPr>
            <a:t>nhieâu</a:t>
          </a:r>
          <a:r>
            <a:rPr lang="en-US" dirty="0">
              <a:latin typeface="VNI-Souvir" pitchFamily="2" charset="0"/>
            </a:rPr>
            <a:t>.</a:t>
          </a:r>
        </a:p>
      </dgm:t>
    </dgm:pt>
    <dgm:pt modelId="{6915854A-CE8D-4B94-B109-0BBDFC881452}" type="parTrans" cxnId="{C4EB73B1-86AF-46EA-804B-77456733EF17}">
      <dgm:prSet/>
      <dgm:spPr/>
      <dgm:t>
        <a:bodyPr/>
        <a:lstStyle/>
        <a:p>
          <a:endParaRPr lang="en-US"/>
        </a:p>
      </dgm:t>
    </dgm:pt>
    <dgm:pt modelId="{466D5228-E779-4F04-9CDE-E6544BEEA4BD}" type="sibTrans" cxnId="{C4EB73B1-86AF-46EA-804B-77456733EF17}">
      <dgm:prSet/>
      <dgm:spPr/>
      <dgm:t>
        <a:bodyPr/>
        <a:lstStyle/>
        <a:p>
          <a:endParaRPr lang="en-US"/>
        </a:p>
      </dgm:t>
    </dgm:pt>
    <dgm:pt modelId="{6F97C3A8-7D5D-41DD-BC94-6C5DFF0F60D7}">
      <dgm:prSet/>
      <dgm:spPr/>
      <dgm:t>
        <a:bodyPr/>
        <a:lstStyle/>
        <a:p>
          <a:r>
            <a:rPr lang="en-US" dirty="0">
              <a:latin typeface="VNI-Souvir" pitchFamily="2" charset="0"/>
            </a:rPr>
            <a:t>f. </a:t>
          </a:r>
          <a:r>
            <a:rPr lang="en-US" dirty="0" err="1">
              <a:latin typeface="VNI-Souvir" pitchFamily="2" charset="0"/>
            </a:rPr>
            <a:t>Neáu</a:t>
          </a:r>
          <a:r>
            <a:rPr lang="en-US" dirty="0">
              <a:latin typeface="VNI-Souvir" pitchFamily="2" charset="0"/>
            </a:rPr>
            <a:t> </a:t>
          </a:r>
          <a:r>
            <a:rPr lang="en-US" dirty="0" err="1">
              <a:latin typeface="VNI-Souvir" pitchFamily="2" charset="0"/>
            </a:rPr>
            <a:t>giaù</a:t>
          </a:r>
          <a:r>
            <a:rPr lang="en-US" dirty="0">
              <a:latin typeface="VNI-Souvir" pitchFamily="2" charset="0"/>
            </a:rPr>
            <a:t> </a:t>
          </a:r>
          <a:r>
            <a:rPr lang="en-US" dirty="0" err="1">
              <a:latin typeface="VNI-Souvir" pitchFamily="2" charset="0"/>
            </a:rPr>
            <a:t>thò</a:t>
          </a:r>
          <a:r>
            <a:rPr lang="en-US" dirty="0">
              <a:latin typeface="VNI-Souvir" pitchFamily="2" charset="0"/>
            </a:rPr>
            <a:t> </a:t>
          </a:r>
          <a:r>
            <a:rPr lang="en-US" dirty="0" err="1">
              <a:latin typeface="VNI-Souvir" pitchFamily="2" charset="0"/>
            </a:rPr>
            <a:t>tröôøng</a:t>
          </a:r>
          <a:r>
            <a:rPr lang="en-US" dirty="0">
              <a:latin typeface="VNI-Souvir" pitchFamily="2" charset="0"/>
            </a:rPr>
            <a:t> </a:t>
          </a:r>
          <a:r>
            <a:rPr lang="en-US" dirty="0" err="1">
              <a:latin typeface="VNI-Souvir" pitchFamily="2" charset="0"/>
            </a:rPr>
            <a:t>laø</a:t>
          </a:r>
          <a:r>
            <a:rPr lang="en-US" dirty="0">
              <a:latin typeface="VNI-Souvir" pitchFamily="2" charset="0"/>
            </a:rPr>
            <a:t> 30, </a:t>
          </a:r>
          <a:r>
            <a:rPr lang="en-US" dirty="0" err="1">
              <a:latin typeface="VNI-Souvir" pitchFamily="2" charset="0"/>
            </a:rPr>
            <a:t>thì</a:t>
          </a:r>
          <a:r>
            <a:rPr lang="en-US" dirty="0">
              <a:latin typeface="VNI-Souvir" pitchFamily="2" charset="0"/>
            </a:rPr>
            <a:t> </a:t>
          </a:r>
          <a:r>
            <a:rPr lang="en-US" dirty="0" err="1">
              <a:latin typeface="VNI-Souvir" pitchFamily="2" charset="0"/>
            </a:rPr>
            <a:t>doanh</a:t>
          </a:r>
          <a:r>
            <a:rPr lang="en-US" dirty="0">
              <a:latin typeface="VNI-Souvir" pitchFamily="2" charset="0"/>
            </a:rPr>
            <a:t> </a:t>
          </a:r>
          <a:r>
            <a:rPr lang="en-US" dirty="0" err="1">
              <a:latin typeface="VNI-Souvir" pitchFamily="2" charset="0"/>
            </a:rPr>
            <a:t>nghieäp</a:t>
          </a:r>
          <a:r>
            <a:rPr lang="en-US" dirty="0">
              <a:latin typeface="VNI-Souvir" pitchFamily="2" charset="0"/>
            </a:rPr>
            <a:t> </a:t>
          </a:r>
          <a:r>
            <a:rPr lang="en-US" dirty="0" err="1">
              <a:latin typeface="VNI-Souvir" pitchFamily="2" charset="0"/>
            </a:rPr>
            <a:t>coù</a:t>
          </a:r>
          <a:r>
            <a:rPr lang="en-US" dirty="0">
              <a:latin typeface="VNI-Souvir" pitchFamily="2" charset="0"/>
            </a:rPr>
            <a:t> </a:t>
          </a:r>
          <a:r>
            <a:rPr lang="en-US" dirty="0" err="1">
              <a:latin typeface="VNI-Souvir" pitchFamily="2" charset="0"/>
            </a:rPr>
            <a:t>cung</a:t>
          </a:r>
          <a:r>
            <a:rPr lang="en-US" dirty="0">
              <a:latin typeface="VNI-Souvir" pitchFamily="2" charset="0"/>
            </a:rPr>
            <a:t> </a:t>
          </a:r>
          <a:r>
            <a:rPr lang="en-US" dirty="0" err="1">
              <a:latin typeface="VNI-Souvir" pitchFamily="2" charset="0"/>
            </a:rPr>
            <a:t>öùng</a:t>
          </a:r>
          <a:r>
            <a:rPr lang="en-US" dirty="0">
              <a:latin typeface="VNI-Souvir" pitchFamily="2" charset="0"/>
            </a:rPr>
            <a:t> </a:t>
          </a:r>
          <a:r>
            <a:rPr lang="en-US" dirty="0" err="1">
              <a:latin typeface="VNI-Souvir" pitchFamily="2" charset="0"/>
            </a:rPr>
            <a:t>saûn</a:t>
          </a:r>
          <a:r>
            <a:rPr lang="en-US" dirty="0">
              <a:latin typeface="VNI-Souvir" pitchFamily="2" charset="0"/>
            </a:rPr>
            <a:t> </a:t>
          </a:r>
          <a:r>
            <a:rPr lang="en-US" dirty="0" err="1">
              <a:latin typeface="VNI-Souvir" pitchFamily="2" charset="0"/>
            </a:rPr>
            <a:t>phaåm</a:t>
          </a:r>
          <a:r>
            <a:rPr lang="en-US" dirty="0">
              <a:latin typeface="VNI-Souvir" pitchFamily="2" charset="0"/>
            </a:rPr>
            <a:t> </a:t>
          </a:r>
          <a:r>
            <a:rPr lang="en-US" dirty="0" err="1">
              <a:latin typeface="VNI-Souvir" pitchFamily="2" charset="0"/>
            </a:rPr>
            <a:t>cho</a:t>
          </a:r>
          <a:r>
            <a:rPr lang="en-US" dirty="0">
              <a:latin typeface="VNI-Souvir" pitchFamily="2" charset="0"/>
            </a:rPr>
            <a:t> </a:t>
          </a:r>
          <a:r>
            <a:rPr lang="en-US" dirty="0" err="1">
              <a:latin typeface="VNI-Souvir" pitchFamily="2" charset="0"/>
            </a:rPr>
            <a:t>thò</a:t>
          </a:r>
          <a:r>
            <a:rPr lang="en-US" dirty="0">
              <a:latin typeface="VNI-Souvir" pitchFamily="2" charset="0"/>
            </a:rPr>
            <a:t> </a:t>
          </a:r>
          <a:r>
            <a:rPr lang="en-US" dirty="0" err="1">
              <a:latin typeface="VNI-Souvir" pitchFamily="2" charset="0"/>
            </a:rPr>
            <a:t>tröôøng</a:t>
          </a:r>
          <a:r>
            <a:rPr lang="en-US" dirty="0">
              <a:latin typeface="VNI-Souvir" pitchFamily="2" charset="0"/>
            </a:rPr>
            <a:t> </a:t>
          </a:r>
          <a:r>
            <a:rPr lang="en-US" dirty="0" err="1">
              <a:latin typeface="VNI-Souvir" pitchFamily="2" charset="0"/>
            </a:rPr>
            <a:t>khoâng</a:t>
          </a:r>
          <a:r>
            <a:rPr lang="en-US" dirty="0">
              <a:latin typeface="VNI-Souvir" pitchFamily="2" charset="0"/>
            </a:rPr>
            <a:t>. </a:t>
          </a:r>
          <a:r>
            <a:rPr lang="en-US" dirty="0" err="1">
              <a:latin typeface="VNI-Souvir" pitchFamily="2" charset="0"/>
            </a:rPr>
            <a:t>Taïi</a:t>
          </a:r>
          <a:r>
            <a:rPr lang="en-US" dirty="0">
              <a:latin typeface="VNI-Souvir" pitchFamily="2" charset="0"/>
            </a:rPr>
            <a:t> </a:t>
          </a:r>
          <a:r>
            <a:rPr lang="en-US" dirty="0" err="1">
              <a:latin typeface="VNI-Souvir" pitchFamily="2" charset="0"/>
            </a:rPr>
            <a:t>sao</a:t>
          </a:r>
          <a:r>
            <a:rPr lang="en-US" dirty="0">
              <a:latin typeface="VNI-Souvir" pitchFamily="2" charset="0"/>
            </a:rPr>
            <a:t>.</a:t>
          </a:r>
        </a:p>
      </dgm:t>
    </dgm:pt>
    <dgm:pt modelId="{A1371536-F2A3-4F6A-B73E-2640F163588B}" type="parTrans" cxnId="{2AB86830-CDAF-4EA1-878C-5FB09BF0F007}">
      <dgm:prSet/>
      <dgm:spPr/>
      <dgm:t>
        <a:bodyPr/>
        <a:lstStyle/>
        <a:p>
          <a:endParaRPr lang="en-US"/>
        </a:p>
      </dgm:t>
    </dgm:pt>
    <dgm:pt modelId="{25D19227-C848-4814-8F60-2AE3E2E50485}" type="sibTrans" cxnId="{2AB86830-CDAF-4EA1-878C-5FB09BF0F007}">
      <dgm:prSet/>
      <dgm:spPr/>
      <dgm:t>
        <a:bodyPr/>
        <a:lstStyle/>
        <a:p>
          <a:endParaRPr lang="en-US"/>
        </a:p>
      </dgm:t>
    </dgm:pt>
    <dgm:pt modelId="{DE3CE810-8518-4B6C-9CE0-971A045DEEF7}" type="pres">
      <dgm:prSet presAssocID="{471915A6-8673-4553-8652-EC8A75F234F3}" presName="outerComposite" presStyleCnt="0">
        <dgm:presLayoutVars>
          <dgm:chMax val="5"/>
          <dgm:dir/>
          <dgm:resizeHandles val="exact"/>
        </dgm:presLayoutVars>
      </dgm:prSet>
      <dgm:spPr/>
    </dgm:pt>
    <dgm:pt modelId="{94CF2D65-6970-4993-95B4-62D1E77EFD4D}" type="pres">
      <dgm:prSet presAssocID="{471915A6-8673-4553-8652-EC8A75F234F3}" presName="dummyMaxCanvas" presStyleCnt="0">
        <dgm:presLayoutVars/>
      </dgm:prSet>
      <dgm:spPr/>
    </dgm:pt>
    <dgm:pt modelId="{9D213A98-51AB-47B4-95C9-7D7F0CF82FCF}" type="pres">
      <dgm:prSet presAssocID="{471915A6-8673-4553-8652-EC8A75F234F3}" presName="ThreeNodes_1" presStyleLbl="node1" presStyleIdx="0" presStyleCnt="3">
        <dgm:presLayoutVars>
          <dgm:bulletEnabled val="1"/>
        </dgm:presLayoutVars>
      </dgm:prSet>
      <dgm:spPr/>
    </dgm:pt>
    <dgm:pt modelId="{BC256089-290E-41F7-9B8A-DED809A986F0}" type="pres">
      <dgm:prSet presAssocID="{471915A6-8673-4553-8652-EC8A75F234F3}" presName="ThreeNodes_2" presStyleLbl="node1" presStyleIdx="1" presStyleCnt="3">
        <dgm:presLayoutVars>
          <dgm:bulletEnabled val="1"/>
        </dgm:presLayoutVars>
      </dgm:prSet>
      <dgm:spPr/>
    </dgm:pt>
    <dgm:pt modelId="{F99CC4BC-6CB3-4011-B8A7-DA2E090AA3EA}" type="pres">
      <dgm:prSet presAssocID="{471915A6-8673-4553-8652-EC8A75F234F3}" presName="ThreeNodes_3" presStyleLbl="node1" presStyleIdx="2" presStyleCnt="3">
        <dgm:presLayoutVars>
          <dgm:bulletEnabled val="1"/>
        </dgm:presLayoutVars>
      </dgm:prSet>
      <dgm:spPr/>
    </dgm:pt>
    <dgm:pt modelId="{53BEC72A-18E4-42EF-9CC5-37868C32BBB7}" type="pres">
      <dgm:prSet presAssocID="{471915A6-8673-4553-8652-EC8A75F234F3}" presName="ThreeConn_1-2" presStyleLbl="fgAccFollowNode1" presStyleIdx="0" presStyleCnt="2">
        <dgm:presLayoutVars>
          <dgm:bulletEnabled val="1"/>
        </dgm:presLayoutVars>
      </dgm:prSet>
      <dgm:spPr/>
    </dgm:pt>
    <dgm:pt modelId="{AB09A91C-7CE5-45AF-9FEA-633E85AC4DBE}" type="pres">
      <dgm:prSet presAssocID="{471915A6-8673-4553-8652-EC8A75F234F3}" presName="ThreeConn_2-3" presStyleLbl="fgAccFollowNode1" presStyleIdx="1" presStyleCnt="2">
        <dgm:presLayoutVars>
          <dgm:bulletEnabled val="1"/>
        </dgm:presLayoutVars>
      </dgm:prSet>
      <dgm:spPr/>
    </dgm:pt>
    <dgm:pt modelId="{D30CAB9D-2001-408C-98F4-9A4088C3FB60}" type="pres">
      <dgm:prSet presAssocID="{471915A6-8673-4553-8652-EC8A75F234F3}" presName="ThreeNodes_1_text" presStyleLbl="node1" presStyleIdx="2" presStyleCnt="3">
        <dgm:presLayoutVars>
          <dgm:bulletEnabled val="1"/>
        </dgm:presLayoutVars>
      </dgm:prSet>
      <dgm:spPr/>
    </dgm:pt>
    <dgm:pt modelId="{C711971D-204F-4A88-9860-1794C4EB8272}" type="pres">
      <dgm:prSet presAssocID="{471915A6-8673-4553-8652-EC8A75F234F3}" presName="ThreeNodes_2_text" presStyleLbl="node1" presStyleIdx="2" presStyleCnt="3">
        <dgm:presLayoutVars>
          <dgm:bulletEnabled val="1"/>
        </dgm:presLayoutVars>
      </dgm:prSet>
      <dgm:spPr/>
    </dgm:pt>
    <dgm:pt modelId="{9F96A115-66CF-41C0-8A6E-50AD851EA107}" type="pres">
      <dgm:prSet presAssocID="{471915A6-8673-4553-8652-EC8A75F234F3}" presName="ThreeNodes_3_text" presStyleLbl="node1" presStyleIdx="2" presStyleCnt="3">
        <dgm:presLayoutVars>
          <dgm:bulletEnabled val="1"/>
        </dgm:presLayoutVars>
      </dgm:prSet>
      <dgm:spPr/>
    </dgm:pt>
  </dgm:ptLst>
  <dgm:cxnLst>
    <dgm:cxn modelId="{2AB86830-CDAF-4EA1-878C-5FB09BF0F007}" srcId="{471915A6-8673-4553-8652-EC8A75F234F3}" destId="{6F97C3A8-7D5D-41DD-BC94-6C5DFF0F60D7}" srcOrd="2" destOrd="0" parTransId="{A1371536-F2A3-4F6A-B73E-2640F163588B}" sibTransId="{25D19227-C848-4814-8F60-2AE3E2E50485}"/>
    <dgm:cxn modelId="{F2B69931-9D4F-4078-B69E-20160100ACD7}" type="presOf" srcId="{4255D45B-6C41-4BF2-A0B1-EA7FE982443B}" destId="{BC256089-290E-41F7-9B8A-DED809A986F0}" srcOrd="0" destOrd="0" presId="urn:microsoft.com/office/officeart/2005/8/layout/vProcess5"/>
    <dgm:cxn modelId="{E1699F39-BA0C-46F9-842A-4F6390D517EA}" type="presOf" srcId="{471915A6-8673-4553-8652-EC8A75F234F3}" destId="{DE3CE810-8518-4B6C-9CE0-971A045DEEF7}" srcOrd="0" destOrd="0" presId="urn:microsoft.com/office/officeart/2005/8/layout/vProcess5"/>
    <dgm:cxn modelId="{7F20A752-6304-47A9-B184-75DF3756D8C9}" type="presOf" srcId="{6F97C3A8-7D5D-41DD-BC94-6C5DFF0F60D7}" destId="{9F96A115-66CF-41C0-8A6E-50AD851EA107}" srcOrd="1" destOrd="0" presId="urn:microsoft.com/office/officeart/2005/8/layout/vProcess5"/>
    <dgm:cxn modelId="{84FDF155-CEF6-4732-BEC8-27E7B7107B37}" type="presOf" srcId="{1FB9B39C-6AEE-4A80-A2E5-3B34B52E09B5}" destId="{D30CAB9D-2001-408C-98F4-9A4088C3FB60}" srcOrd="1" destOrd="0" presId="urn:microsoft.com/office/officeart/2005/8/layout/vProcess5"/>
    <dgm:cxn modelId="{17CC538A-3D8A-46FA-B3AB-757621A700BF}" type="presOf" srcId="{03D3A5FE-2C73-448F-8520-A3086BB3138F}" destId="{53BEC72A-18E4-42EF-9CC5-37868C32BBB7}" srcOrd="0" destOrd="0" presId="urn:microsoft.com/office/officeart/2005/8/layout/vProcess5"/>
    <dgm:cxn modelId="{2095DB9A-EE8E-483E-9550-E9B2D46F955F}" type="presOf" srcId="{6F97C3A8-7D5D-41DD-BC94-6C5DFF0F60D7}" destId="{F99CC4BC-6CB3-4011-B8A7-DA2E090AA3EA}" srcOrd="0" destOrd="0" presId="urn:microsoft.com/office/officeart/2005/8/layout/vProcess5"/>
    <dgm:cxn modelId="{42F2D59C-B19B-4A33-AB8E-C095A43FC11F}" type="presOf" srcId="{466D5228-E779-4F04-9CDE-E6544BEEA4BD}" destId="{AB09A91C-7CE5-45AF-9FEA-633E85AC4DBE}" srcOrd="0" destOrd="0" presId="urn:microsoft.com/office/officeart/2005/8/layout/vProcess5"/>
    <dgm:cxn modelId="{835B68A4-6E71-4F8F-B9DE-9D0ACCD0C69E}" srcId="{471915A6-8673-4553-8652-EC8A75F234F3}" destId="{1FB9B39C-6AEE-4A80-A2E5-3B34B52E09B5}" srcOrd="0" destOrd="0" parTransId="{60EF8F73-F24D-4B6C-AEDA-D49A0EFBE24A}" sibTransId="{03D3A5FE-2C73-448F-8520-A3086BB3138F}"/>
    <dgm:cxn modelId="{C4EB73B1-86AF-46EA-804B-77456733EF17}" srcId="{471915A6-8673-4553-8652-EC8A75F234F3}" destId="{4255D45B-6C41-4BF2-A0B1-EA7FE982443B}" srcOrd="1" destOrd="0" parTransId="{6915854A-CE8D-4B94-B109-0BBDFC881452}" sibTransId="{466D5228-E779-4F04-9CDE-E6544BEEA4BD}"/>
    <dgm:cxn modelId="{AECBCDD8-9148-4C69-BB8E-B4C038B2DDD0}" type="presOf" srcId="{1FB9B39C-6AEE-4A80-A2E5-3B34B52E09B5}" destId="{9D213A98-51AB-47B4-95C9-7D7F0CF82FCF}" srcOrd="0" destOrd="0" presId="urn:microsoft.com/office/officeart/2005/8/layout/vProcess5"/>
    <dgm:cxn modelId="{8E1FB8DD-61EA-48C4-824D-C1D5C8052A4E}" type="presOf" srcId="{4255D45B-6C41-4BF2-A0B1-EA7FE982443B}" destId="{C711971D-204F-4A88-9860-1794C4EB8272}" srcOrd="1" destOrd="0" presId="urn:microsoft.com/office/officeart/2005/8/layout/vProcess5"/>
    <dgm:cxn modelId="{DEBD1178-EBF0-4840-8840-9239DDA809C5}" type="presParOf" srcId="{DE3CE810-8518-4B6C-9CE0-971A045DEEF7}" destId="{94CF2D65-6970-4993-95B4-62D1E77EFD4D}" srcOrd="0" destOrd="0" presId="urn:microsoft.com/office/officeart/2005/8/layout/vProcess5"/>
    <dgm:cxn modelId="{67902642-AC2C-4C6D-9184-352394ACA96B}" type="presParOf" srcId="{DE3CE810-8518-4B6C-9CE0-971A045DEEF7}" destId="{9D213A98-51AB-47B4-95C9-7D7F0CF82FCF}" srcOrd="1" destOrd="0" presId="urn:microsoft.com/office/officeart/2005/8/layout/vProcess5"/>
    <dgm:cxn modelId="{41B33F91-1300-4975-B69F-40B61825CDD7}" type="presParOf" srcId="{DE3CE810-8518-4B6C-9CE0-971A045DEEF7}" destId="{BC256089-290E-41F7-9B8A-DED809A986F0}" srcOrd="2" destOrd="0" presId="urn:microsoft.com/office/officeart/2005/8/layout/vProcess5"/>
    <dgm:cxn modelId="{45276289-71F6-4147-87FE-93030CAC6072}" type="presParOf" srcId="{DE3CE810-8518-4B6C-9CE0-971A045DEEF7}" destId="{F99CC4BC-6CB3-4011-B8A7-DA2E090AA3EA}" srcOrd="3" destOrd="0" presId="urn:microsoft.com/office/officeart/2005/8/layout/vProcess5"/>
    <dgm:cxn modelId="{912D96F2-65B0-49B2-8DE8-99D540C711DF}" type="presParOf" srcId="{DE3CE810-8518-4B6C-9CE0-971A045DEEF7}" destId="{53BEC72A-18E4-42EF-9CC5-37868C32BBB7}" srcOrd="4" destOrd="0" presId="urn:microsoft.com/office/officeart/2005/8/layout/vProcess5"/>
    <dgm:cxn modelId="{1C03720B-C3D7-4319-901E-3626ECCBF37F}" type="presParOf" srcId="{DE3CE810-8518-4B6C-9CE0-971A045DEEF7}" destId="{AB09A91C-7CE5-45AF-9FEA-633E85AC4DBE}" srcOrd="5" destOrd="0" presId="urn:microsoft.com/office/officeart/2005/8/layout/vProcess5"/>
    <dgm:cxn modelId="{4BDFA11F-736F-4102-966D-7B91147F2807}" type="presParOf" srcId="{DE3CE810-8518-4B6C-9CE0-971A045DEEF7}" destId="{D30CAB9D-2001-408C-98F4-9A4088C3FB60}" srcOrd="6" destOrd="0" presId="urn:microsoft.com/office/officeart/2005/8/layout/vProcess5"/>
    <dgm:cxn modelId="{CE05DD4D-20E8-4EBF-9783-677D9E6841EB}" type="presParOf" srcId="{DE3CE810-8518-4B6C-9CE0-971A045DEEF7}" destId="{C711971D-204F-4A88-9860-1794C4EB8272}" srcOrd="7" destOrd="0" presId="urn:microsoft.com/office/officeart/2005/8/layout/vProcess5"/>
    <dgm:cxn modelId="{8099945F-617D-4C4E-878E-EF6AC367F00B}" type="presParOf" srcId="{DE3CE810-8518-4B6C-9CE0-971A045DEEF7}" destId="{9F96A115-66CF-41C0-8A6E-50AD851EA107}" srcOrd="8" destOrd="0" presId="urn:microsoft.com/office/officeart/2005/8/layout/vProcess5"/>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23.xml><?xml version="1.0" encoding="utf-8"?>
<dgm:dataModel xmlns:dgm="http://schemas.openxmlformats.org/drawingml/2006/diagram" xmlns:a="http://schemas.openxmlformats.org/drawingml/2006/main">
  <dgm:ptLst>
    <dgm:pt modelId="{28C11FEA-5356-42CF-834E-0FCC7C0AC0CF}" type="doc">
      <dgm:prSet loTypeId="urn:microsoft.com/office/officeart/2005/8/layout/vList2" loCatId="list" qsTypeId="urn:microsoft.com/office/officeart/2005/8/quickstyle/simple1" qsCatId="simple" csTypeId="urn:microsoft.com/office/officeart/2005/8/colors/accent1_2" csCatId="accent1"/>
      <dgm:spPr/>
      <dgm:t>
        <a:bodyPr/>
        <a:lstStyle/>
        <a:p>
          <a:endParaRPr lang="en-US"/>
        </a:p>
      </dgm:t>
    </dgm:pt>
    <dgm:pt modelId="{567DB732-ACBB-4B5D-A5D6-45721776D51A}">
      <dgm:prSet/>
      <dgm:spPr/>
      <dgm:t>
        <a:bodyPr/>
        <a:lstStyle/>
        <a:p>
          <a:r>
            <a:rPr lang="en-US"/>
            <a:t>1.Tính AVC, AFC, AC và MC</a:t>
          </a:r>
        </a:p>
      </dgm:t>
    </dgm:pt>
    <dgm:pt modelId="{D69D2B4C-A80B-4F3B-9C20-4448A87BA366}" type="parTrans" cxnId="{2077C8D4-EDD5-40A4-B5DE-6573BC905B2D}">
      <dgm:prSet/>
      <dgm:spPr/>
      <dgm:t>
        <a:bodyPr/>
        <a:lstStyle/>
        <a:p>
          <a:endParaRPr lang="en-US"/>
        </a:p>
      </dgm:t>
    </dgm:pt>
    <dgm:pt modelId="{0CD0C505-3885-4CE0-813D-180CCB92CCE7}" type="sibTrans" cxnId="{2077C8D4-EDD5-40A4-B5DE-6573BC905B2D}">
      <dgm:prSet/>
      <dgm:spPr/>
      <dgm:t>
        <a:bodyPr/>
        <a:lstStyle/>
        <a:p>
          <a:endParaRPr lang="en-US"/>
        </a:p>
      </dgm:t>
    </dgm:pt>
    <dgm:pt modelId="{7D1B40C0-1879-4415-AE52-010113AA8659}">
      <dgm:prSet/>
      <dgm:spPr/>
      <dgm:t>
        <a:bodyPr/>
        <a:lstStyle/>
        <a:p>
          <a:r>
            <a:rPr lang="en-US"/>
            <a:t>2.Xác định ngưỡng cửa đóng cửa. Ở mức giá nào của thị trường thì DN tiếp tục sản xuất.</a:t>
          </a:r>
        </a:p>
      </dgm:t>
    </dgm:pt>
    <dgm:pt modelId="{F441473E-F9DB-4EE9-A3A9-C1C79B40E10B}" type="parTrans" cxnId="{C1D48977-4D82-4E38-A77E-942EBB3EB91F}">
      <dgm:prSet/>
      <dgm:spPr/>
      <dgm:t>
        <a:bodyPr/>
        <a:lstStyle/>
        <a:p>
          <a:endParaRPr lang="en-US"/>
        </a:p>
      </dgm:t>
    </dgm:pt>
    <dgm:pt modelId="{E06954A4-5E84-47B8-8C0E-952055F67B31}" type="sibTrans" cxnId="{C1D48977-4D82-4E38-A77E-942EBB3EB91F}">
      <dgm:prSet/>
      <dgm:spPr/>
      <dgm:t>
        <a:bodyPr/>
        <a:lstStyle/>
        <a:p>
          <a:endParaRPr lang="en-US"/>
        </a:p>
      </dgm:t>
    </dgm:pt>
    <dgm:pt modelId="{85C67C80-247A-4564-B4FE-6C9AC28C4EE9}">
      <dgm:prSet/>
      <dgm:spPr/>
      <dgm:t>
        <a:bodyPr/>
        <a:lstStyle/>
        <a:p>
          <a:r>
            <a:rPr lang="en-US"/>
            <a:t>3.Xác định ngưỡng sinh lời của DN. Ở mức giá nào của thị trường thì DN có lời</a:t>
          </a:r>
        </a:p>
      </dgm:t>
    </dgm:pt>
    <dgm:pt modelId="{FE6AC3B7-D729-4A9A-890F-54C566FF59EC}" type="parTrans" cxnId="{FECE0089-5591-4010-9639-EDEEC2E8B308}">
      <dgm:prSet/>
      <dgm:spPr/>
      <dgm:t>
        <a:bodyPr/>
        <a:lstStyle/>
        <a:p>
          <a:endParaRPr lang="en-US"/>
        </a:p>
      </dgm:t>
    </dgm:pt>
    <dgm:pt modelId="{A02F24D8-5BA8-452C-8FF9-B0821791D394}" type="sibTrans" cxnId="{FECE0089-5591-4010-9639-EDEEC2E8B308}">
      <dgm:prSet/>
      <dgm:spPr/>
      <dgm:t>
        <a:bodyPr/>
        <a:lstStyle/>
        <a:p>
          <a:endParaRPr lang="en-US"/>
        </a:p>
      </dgm:t>
    </dgm:pt>
    <dgm:pt modelId="{3F506A7E-9F26-4A8C-A19D-0785120F21D7}" type="pres">
      <dgm:prSet presAssocID="{28C11FEA-5356-42CF-834E-0FCC7C0AC0CF}" presName="linear" presStyleCnt="0">
        <dgm:presLayoutVars>
          <dgm:animLvl val="lvl"/>
          <dgm:resizeHandles val="exact"/>
        </dgm:presLayoutVars>
      </dgm:prSet>
      <dgm:spPr/>
    </dgm:pt>
    <dgm:pt modelId="{89004F44-DF72-43FC-A195-C3BD9CAC9C5E}" type="pres">
      <dgm:prSet presAssocID="{567DB732-ACBB-4B5D-A5D6-45721776D51A}" presName="parentText" presStyleLbl="node1" presStyleIdx="0" presStyleCnt="3">
        <dgm:presLayoutVars>
          <dgm:chMax val="0"/>
          <dgm:bulletEnabled val="1"/>
        </dgm:presLayoutVars>
      </dgm:prSet>
      <dgm:spPr/>
    </dgm:pt>
    <dgm:pt modelId="{04BACE42-B02A-4AA4-A134-6A60974EAF71}" type="pres">
      <dgm:prSet presAssocID="{0CD0C505-3885-4CE0-813D-180CCB92CCE7}" presName="spacer" presStyleCnt="0"/>
      <dgm:spPr/>
    </dgm:pt>
    <dgm:pt modelId="{47359083-E3BA-4814-9EAD-A3963FF79793}" type="pres">
      <dgm:prSet presAssocID="{7D1B40C0-1879-4415-AE52-010113AA8659}" presName="parentText" presStyleLbl="node1" presStyleIdx="1" presStyleCnt="3">
        <dgm:presLayoutVars>
          <dgm:chMax val="0"/>
          <dgm:bulletEnabled val="1"/>
        </dgm:presLayoutVars>
      </dgm:prSet>
      <dgm:spPr/>
    </dgm:pt>
    <dgm:pt modelId="{8B1E3871-2984-4086-B056-C4FC655C372A}" type="pres">
      <dgm:prSet presAssocID="{E06954A4-5E84-47B8-8C0E-952055F67B31}" presName="spacer" presStyleCnt="0"/>
      <dgm:spPr/>
    </dgm:pt>
    <dgm:pt modelId="{880E5EFD-F38B-4925-A145-F073D999E614}" type="pres">
      <dgm:prSet presAssocID="{85C67C80-247A-4564-B4FE-6C9AC28C4EE9}" presName="parentText" presStyleLbl="node1" presStyleIdx="2" presStyleCnt="3">
        <dgm:presLayoutVars>
          <dgm:chMax val="0"/>
          <dgm:bulletEnabled val="1"/>
        </dgm:presLayoutVars>
      </dgm:prSet>
      <dgm:spPr/>
    </dgm:pt>
  </dgm:ptLst>
  <dgm:cxnLst>
    <dgm:cxn modelId="{C2035425-77F2-4558-A450-FF9936E66775}" type="presOf" srcId="{28C11FEA-5356-42CF-834E-0FCC7C0AC0CF}" destId="{3F506A7E-9F26-4A8C-A19D-0785120F21D7}" srcOrd="0" destOrd="0" presId="urn:microsoft.com/office/officeart/2005/8/layout/vList2"/>
    <dgm:cxn modelId="{D93AC551-BC7D-4224-83FB-FA8B80D83315}" type="presOf" srcId="{567DB732-ACBB-4B5D-A5D6-45721776D51A}" destId="{89004F44-DF72-43FC-A195-C3BD9CAC9C5E}" srcOrd="0" destOrd="0" presId="urn:microsoft.com/office/officeart/2005/8/layout/vList2"/>
    <dgm:cxn modelId="{C1D48977-4D82-4E38-A77E-942EBB3EB91F}" srcId="{28C11FEA-5356-42CF-834E-0FCC7C0AC0CF}" destId="{7D1B40C0-1879-4415-AE52-010113AA8659}" srcOrd="1" destOrd="0" parTransId="{F441473E-F9DB-4EE9-A3A9-C1C79B40E10B}" sibTransId="{E06954A4-5E84-47B8-8C0E-952055F67B31}"/>
    <dgm:cxn modelId="{D6D96A84-327B-40A0-A31A-B9E67E25D308}" type="presOf" srcId="{85C67C80-247A-4564-B4FE-6C9AC28C4EE9}" destId="{880E5EFD-F38B-4925-A145-F073D999E614}" srcOrd="0" destOrd="0" presId="urn:microsoft.com/office/officeart/2005/8/layout/vList2"/>
    <dgm:cxn modelId="{FECE0089-5591-4010-9639-EDEEC2E8B308}" srcId="{28C11FEA-5356-42CF-834E-0FCC7C0AC0CF}" destId="{85C67C80-247A-4564-B4FE-6C9AC28C4EE9}" srcOrd="2" destOrd="0" parTransId="{FE6AC3B7-D729-4A9A-890F-54C566FF59EC}" sibTransId="{A02F24D8-5BA8-452C-8FF9-B0821791D394}"/>
    <dgm:cxn modelId="{0D98C4AE-E1A6-40AB-9B37-AA44E67D6BFC}" type="presOf" srcId="{7D1B40C0-1879-4415-AE52-010113AA8659}" destId="{47359083-E3BA-4814-9EAD-A3963FF79793}" srcOrd="0" destOrd="0" presId="urn:microsoft.com/office/officeart/2005/8/layout/vList2"/>
    <dgm:cxn modelId="{2077C8D4-EDD5-40A4-B5DE-6573BC905B2D}" srcId="{28C11FEA-5356-42CF-834E-0FCC7C0AC0CF}" destId="{567DB732-ACBB-4B5D-A5D6-45721776D51A}" srcOrd="0" destOrd="0" parTransId="{D69D2B4C-A80B-4F3B-9C20-4448A87BA366}" sibTransId="{0CD0C505-3885-4CE0-813D-180CCB92CCE7}"/>
    <dgm:cxn modelId="{00483958-BADA-4649-BA51-B23641C1184E}" type="presParOf" srcId="{3F506A7E-9F26-4A8C-A19D-0785120F21D7}" destId="{89004F44-DF72-43FC-A195-C3BD9CAC9C5E}" srcOrd="0" destOrd="0" presId="urn:microsoft.com/office/officeart/2005/8/layout/vList2"/>
    <dgm:cxn modelId="{A90FE1E5-3401-4CDE-8596-EE19C53E3D2F}" type="presParOf" srcId="{3F506A7E-9F26-4A8C-A19D-0785120F21D7}" destId="{04BACE42-B02A-4AA4-A134-6A60974EAF71}" srcOrd="1" destOrd="0" presId="urn:microsoft.com/office/officeart/2005/8/layout/vList2"/>
    <dgm:cxn modelId="{B07C4536-A3BA-4832-ADAE-1968394D789A}" type="presParOf" srcId="{3F506A7E-9F26-4A8C-A19D-0785120F21D7}" destId="{47359083-E3BA-4814-9EAD-A3963FF79793}" srcOrd="2" destOrd="0" presId="urn:microsoft.com/office/officeart/2005/8/layout/vList2"/>
    <dgm:cxn modelId="{E895D077-5657-42A3-ADF3-85B8C6721A7A}" type="presParOf" srcId="{3F506A7E-9F26-4A8C-A19D-0785120F21D7}" destId="{8B1E3871-2984-4086-B056-C4FC655C372A}" srcOrd="3" destOrd="0" presId="urn:microsoft.com/office/officeart/2005/8/layout/vList2"/>
    <dgm:cxn modelId="{7610210A-B939-4A57-B26B-6826C8BB86C1}" type="presParOf" srcId="{3F506A7E-9F26-4A8C-A19D-0785120F21D7}" destId="{880E5EFD-F38B-4925-A145-F073D999E614}" srcOrd="4" destOrd="0" presId="urn:microsoft.com/office/officeart/2005/8/layout/vList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24.xml><?xml version="1.0" encoding="utf-8"?>
<dgm:dataModel xmlns:dgm="http://schemas.openxmlformats.org/drawingml/2006/diagram" xmlns:a="http://schemas.openxmlformats.org/drawingml/2006/main">
  <dgm:ptLst>
    <dgm:pt modelId="{DA6FECE4-3C49-47EB-994D-B506FAEDC867}" type="doc">
      <dgm:prSet loTypeId="urn:microsoft.com/office/officeart/2005/8/layout/hierarchy1" loCatId="hierarchy" qsTypeId="urn:microsoft.com/office/officeart/2005/8/quickstyle/simple1" qsCatId="simple" csTypeId="urn:microsoft.com/office/officeart/2005/8/colors/colorful5" csCatId="colorful"/>
      <dgm:spPr/>
      <dgm:t>
        <a:bodyPr/>
        <a:lstStyle/>
        <a:p>
          <a:endParaRPr lang="en-US"/>
        </a:p>
      </dgm:t>
    </dgm:pt>
    <dgm:pt modelId="{CA9940AB-4EEA-4482-8E39-0B86C3AAD761}">
      <dgm:prSet/>
      <dgm:spPr/>
      <dgm:t>
        <a:bodyPr/>
        <a:lstStyle/>
        <a:p>
          <a:r>
            <a:rPr lang="en-US" dirty="0">
              <a:latin typeface="VNI-Souvir" pitchFamily="2" charset="0"/>
            </a:rPr>
            <a:t>a. </a:t>
          </a:r>
          <a:r>
            <a:rPr lang="en-US" dirty="0" err="1">
              <a:latin typeface="VNI-Souvir" pitchFamily="2" charset="0"/>
            </a:rPr>
            <a:t>Xaùc</a:t>
          </a:r>
          <a:r>
            <a:rPr lang="en-US" dirty="0">
              <a:latin typeface="VNI-Souvir" pitchFamily="2" charset="0"/>
            </a:rPr>
            <a:t> </a:t>
          </a:r>
          <a:r>
            <a:rPr lang="en-US" dirty="0" err="1">
              <a:latin typeface="VNI-Souvir" pitchFamily="2" charset="0"/>
            </a:rPr>
            <a:t>ñònh</a:t>
          </a:r>
          <a:r>
            <a:rPr lang="en-US" dirty="0">
              <a:latin typeface="VNI-Souvir" pitchFamily="2" charset="0"/>
            </a:rPr>
            <a:t> </a:t>
          </a:r>
          <a:r>
            <a:rPr lang="en-US" dirty="0" err="1">
              <a:latin typeface="VNI-Souvir" pitchFamily="2" charset="0"/>
            </a:rPr>
            <a:t>ngöôõng</a:t>
          </a:r>
          <a:r>
            <a:rPr lang="en-US" dirty="0">
              <a:latin typeface="VNI-Souvir" pitchFamily="2" charset="0"/>
            </a:rPr>
            <a:t> </a:t>
          </a:r>
          <a:r>
            <a:rPr lang="en-US" dirty="0" err="1">
              <a:latin typeface="VNI-Souvir" pitchFamily="2" charset="0"/>
            </a:rPr>
            <a:t>sinh</a:t>
          </a:r>
          <a:r>
            <a:rPr lang="en-US" dirty="0">
              <a:latin typeface="VNI-Souvir" pitchFamily="2" charset="0"/>
            </a:rPr>
            <a:t> </a:t>
          </a:r>
          <a:r>
            <a:rPr lang="en-US" dirty="0" err="1">
              <a:latin typeface="VNI-Souvir" pitchFamily="2" charset="0"/>
            </a:rPr>
            <a:t>lôøi</a:t>
          </a:r>
          <a:r>
            <a:rPr lang="en-US" dirty="0">
              <a:latin typeface="VNI-Souvir" pitchFamily="2" charset="0"/>
            </a:rPr>
            <a:t> </a:t>
          </a:r>
          <a:r>
            <a:rPr lang="en-US" dirty="0" err="1">
              <a:latin typeface="VNI-Souvir" pitchFamily="2" charset="0"/>
            </a:rPr>
            <a:t>vaø</a:t>
          </a:r>
          <a:r>
            <a:rPr lang="en-US" dirty="0">
              <a:latin typeface="VNI-Souvir" pitchFamily="2" charset="0"/>
            </a:rPr>
            <a:t> </a:t>
          </a:r>
          <a:r>
            <a:rPr lang="en-US" dirty="0" err="1">
              <a:latin typeface="VNI-Souvir" pitchFamily="2" charset="0"/>
            </a:rPr>
            <a:t>ngöôõng</a:t>
          </a:r>
          <a:r>
            <a:rPr lang="en-US" dirty="0">
              <a:latin typeface="VNI-Souvir" pitchFamily="2" charset="0"/>
            </a:rPr>
            <a:t> </a:t>
          </a:r>
          <a:r>
            <a:rPr lang="en-US" dirty="0" err="1">
              <a:latin typeface="VNI-Souvir" pitchFamily="2" charset="0"/>
            </a:rPr>
            <a:t>ñoùng</a:t>
          </a:r>
          <a:r>
            <a:rPr lang="en-US" dirty="0">
              <a:latin typeface="VNI-Souvir" pitchFamily="2" charset="0"/>
            </a:rPr>
            <a:t> </a:t>
          </a:r>
          <a:r>
            <a:rPr lang="en-US" dirty="0" err="1">
              <a:latin typeface="VNI-Souvir" pitchFamily="2" charset="0"/>
            </a:rPr>
            <a:t>cöûa</a:t>
          </a:r>
          <a:r>
            <a:rPr lang="en-US" dirty="0">
              <a:latin typeface="VNI-Souvir" pitchFamily="2" charset="0"/>
            </a:rPr>
            <a:t> </a:t>
          </a:r>
          <a:r>
            <a:rPr lang="en-US" dirty="0" err="1">
              <a:latin typeface="VNI-Souvir" pitchFamily="2" charset="0"/>
            </a:rPr>
            <a:t>cuûa</a:t>
          </a:r>
          <a:r>
            <a:rPr lang="en-US" dirty="0">
              <a:latin typeface="VNI-Souvir" pitchFamily="2" charset="0"/>
            </a:rPr>
            <a:t> </a:t>
          </a:r>
          <a:r>
            <a:rPr lang="en-US" dirty="0" err="1">
              <a:latin typeface="VNI-Souvir" pitchFamily="2" charset="0"/>
            </a:rPr>
            <a:t>doanh</a:t>
          </a:r>
          <a:r>
            <a:rPr lang="en-US" dirty="0">
              <a:latin typeface="VNI-Souvir" pitchFamily="2" charset="0"/>
            </a:rPr>
            <a:t> </a:t>
          </a:r>
          <a:r>
            <a:rPr lang="en-US" dirty="0" err="1">
              <a:latin typeface="VNI-Souvir" pitchFamily="2" charset="0"/>
            </a:rPr>
            <a:t>nghieäp</a:t>
          </a:r>
          <a:r>
            <a:rPr lang="en-US" dirty="0">
              <a:latin typeface="VNI-Souvir" pitchFamily="2" charset="0"/>
            </a:rPr>
            <a:t>.</a:t>
          </a:r>
        </a:p>
      </dgm:t>
    </dgm:pt>
    <dgm:pt modelId="{1888A4A2-C83C-4AAF-8807-B1C113862A26}" type="parTrans" cxnId="{1C39DDED-2DF8-47AB-8F35-D13CA8C5BED8}">
      <dgm:prSet/>
      <dgm:spPr/>
      <dgm:t>
        <a:bodyPr/>
        <a:lstStyle/>
        <a:p>
          <a:endParaRPr lang="en-US"/>
        </a:p>
      </dgm:t>
    </dgm:pt>
    <dgm:pt modelId="{ACCABA40-88CA-4C81-A6B2-36351F7A061E}" type="sibTrans" cxnId="{1C39DDED-2DF8-47AB-8F35-D13CA8C5BED8}">
      <dgm:prSet/>
      <dgm:spPr/>
      <dgm:t>
        <a:bodyPr/>
        <a:lstStyle/>
        <a:p>
          <a:endParaRPr lang="en-US"/>
        </a:p>
      </dgm:t>
    </dgm:pt>
    <dgm:pt modelId="{A39D37AB-9E92-4D5B-A508-9530FD3058D8}">
      <dgm:prSet/>
      <dgm:spPr/>
      <dgm:t>
        <a:bodyPr/>
        <a:lstStyle/>
        <a:p>
          <a:r>
            <a:rPr lang="en-US">
              <a:latin typeface="VNI-Souvir" pitchFamily="2" charset="0"/>
            </a:rPr>
            <a:t>b.Neáu giaù thò tröôøng P = 50 thì doanh nghieäp seõ saûn xuaát bao nhieâu saûn phaåm vaø toång lôïi nhuaän ñaït ñöôïc laø bao nhieâu.</a:t>
          </a:r>
        </a:p>
      </dgm:t>
    </dgm:pt>
    <dgm:pt modelId="{1FC4731C-B3F5-4CD4-A0B4-0B2EF4E03D8B}" type="parTrans" cxnId="{A94E412E-ED22-4D9D-8EBB-2C2757322439}">
      <dgm:prSet/>
      <dgm:spPr/>
      <dgm:t>
        <a:bodyPr/>
        <a:lstStyle/>
        <a:p>
          <a:endParaRPr lang="en-US"/>
        </a:p>
      </dgm:t>
    </dgm:pt>
    <dgm:pt modelId="{E65416C9-45B5-470E-B87D-D95DF06A30FA}" type="sibTrans" cxnId="{A94E412E-ED22-4D9D-8EBB-2C2757322439}">
      <dgm:prSet/>
      <dgm:spPr/>
      <dgm:t>
        <a:bodyPr/>
        <a:lstStyle/>
        <a:p>
          <a:endParaRPr lang="en-US"/>
        </a:p>
      </dgm:t>
    </dgm:pt>
    <dgm:pt modelId="{67732198-A040-4827-9B9B-0EE3BA04381C}">
      <dgm:prSet/>
      <dgm:spPr/>
      <dgm:t>
        <a:bodyPr/>
        <a:lstStyle/>
        <a:p>
          <a:r>
            <a:rPr lang="en-US">
              <a:latin typeface="VNI-Souvir" pitchFamily="2" charset="0"/>
            </a:rPr>
            <a:t>c. Neáu P = 26 thì doanh nghieäp quyeát ñònh  saûn xuaát ôû möùc saûn löôïng naøo. Toång lôïi nhuaän ñaït ñöôïc. </a:t>
          </a:r>
        </a:p>
      </dgm:t>
    </dgm:pt>
    <dgm:pt modelId="{8BB9244E-1CB3-49D0-BBFE-EB155F0D3266}" type="parTrans" cxnId="{83BE9E65-823B-486D-AEA3-2965A3E13F6F}">
      <dgm:prSet/>
      <dgm:spPr/>
      <dgm:t>
        <a:bodyPr/>
        <a:lstStyle/>
        <a:p>
          <a:endParaRPr lang="en-US"/>
        </a:p>
      </dgm:t>
    </dgm:pt>
    <dgm:pt modelId="{6AE316DE-5817-4EBE-8B93-045CA0873EC6}" type="sibTrans" cxnId="{83BE9E65-823B-486D-AEA3-2965A3E13F6F}">
      <dgm:prSet/>
      <dgm:spPr/>
      <dgm:t>
        <a:bodyPr/>
        <a:lstStyle/>
        <a:p>
          <a:endParaRPr lang="en-US"/>
        </a:p>
      </dgm:t>
    </dgm:pt>
    <dgm:pt modelId="{F3706FF8-D74A-4B01-9B6A-B824CAE4ED72}" type="pres">
      <dgm:prSet presAssocID="{DA6FECE4-3C49-47EB-994D-B506FAEDC867}" presName="hierChild1" presStyleCnt="0">
        <dgm:presLayoutVars>
          <dgm:chPref val="1"/>
          <dgm:dir/>
          <dgm:animOne val="branch"/>
          <dgm:animLvl val="lvl"/>
          <dgm:resizeHandles/>
        </dgm:presLayoutVars>
      </dgm:prSet>
      <dgm:spPr/>
    </dgm:pt>
    <dgm:pt modelId="{448B6C78-27A8-4946-B9EC-D7C1EDD10DDD}" type="pres">
      <dgm:prSet presAssocID="{CA9940AB-4EEA-4482-8E39-0B86C3AAD761}" presName="hierRoot1" presStyleCnt="0"/>
      <dgm:spPr/>
    </dgm:pt>
    <dgm:pt modelId="{2BEFB193-E9E1-4582-9315-2F1C01296ED0}" type="pres">
      <dgm:prSet presAssocID="{CA9940AB-4EEA-4482-8E39-0B86C3AAD761}" presName="composite" presStyleCnt="0"/>
      <dgm:spPr/>
    </dgm:pt>
    <dgm:pt modelId="{7A4573B6-A911-4195-9B0A-D5EC3F14D1E2}" type="pres">
      <dgm:prSet presAssocID="{CA9940AB-4EEA-4482-8E39-0B86C3AAD761}" presName="background" presStyleLbl="node0" presStyleIdx="0" presStyleCnt="3"/>
      <dgm:spPr/>
    </dgm:pt>
    <dgm:pt modelId="{23CE7A64-F58E-4B4C-8CC2-853FC56DD7A9}" type="pres">
      <dgm:prSet presAssocID="{CA9940AB-4EEA-4482-8E39-0B86C3AAD761}" presName="text" presStyleLbl="fgAcc0" presStyleIdx="0" presStyleCnt="3">
        <dgm:presLayoutVars>
          <dgm:chPref val="3"/>
        </dgm:presLayoutVars>
      </dgm:prSet>
      <dgm:spPr/>
    </dgm:pt>
    <dgm:pt modelId="{4520FDF1-38AB-41F4-ADEC-97BC4636B59A}" type="pres">
      <dgm:prSet presAssocID="{CA9940AB-4EEA-4482-8E39-0B86C3AAD761}" presName="hierChild2" presStyleCnt="0"/>
      <dgm:spPr/>
    </dgm:pt>
    <dgm:pt modelId="{54304504-9468-4416-B1A3-8E961237C982}" type="pres">
      <dgm:prSet presAssocID="{A39D37AB-9E92-4D5B-A508-9530FD3058D8}" presName="hierRoot1" presStyleCnt="0"/>
      <dgm:spPr/>
    </dgm:pt>
    <dgm:pt modelId="{8EDBEA71-B068-4F2E-9B4E-C2966B15DCD0}" type="pres">
      <dgm:prSet presAssocID="{A39D37AB-9E92-4D5B-A508-9530FD3058D8}" presName="composite" presStyleCnt="0"/>
      <dgm:spPr/>
    </dgm:pt>
    <dgm:pt modelId="{A25294C6-6611-4F50-B644-5823A6F276B3}" type="pres">
      <dgm:prSet presAssocID="{A39D37AB-9E92-4D5B-A508-9530FD3058D8}" presName="background" presStyleLbl="node0" presStyleIdx="1" presStyleCnt="3"/>
      <dgm:spPr/>
    </dgm:pt>
    <dgm:pt modelId="{E555665A-F3D7-48EF-A0DD-602442FB5F3F}" type="pres">
      <dgm:prSet presAssocID="{A39D37AB-9E92-4D5B-A508-9530FD3058D8}" presName="text" presStyleLbl="fgAcc0" presStyleIdx="1" presStyleCnt="3">
        <dgm:presLayoutVars>
          <dgm:chPref val="3"/>
        </dgm:presLayoutVars>
      </dgm:prSet>
      <dgm:spPr/>
    </dgm:pt>
    <dgm:pt modelId="{558E68A4-A702-4032-BF23-A4223313A560}" type="pres">
      <dgm:prSet presAssocID="{A39D37AB-9E92-4D5B-A508-9530FD3058D8}" presName="hierChild2" presStyleCnt="0"/>
      <dgm:spPr/>
    </dgm:pt>
    <dgm:pt modelId="{8EF0CDCA-115A-4273-96A8-FCB389F144CD}" type="pres">
      <dgm:prSet presAssocID="{67732198-A040-4827-9B9B-0EE3BA04381C}" presName="hierRoot1" presStyleCnt="0"/>
      <dgm:spPr/>
    </dgm:pt>
    <dgm:pt modelId="{EF0CEF25-B3F7-4131-99B5-336A83C9C778}" type="pres">
      <dgm:prSet presAssocID="{67732198-A040-4827-9B9B-0EE3BA04381C}" presName="composite" presStyleCnt="0"/>
      <dgm:spPr/>
    </dgm:pt>
    <dgm:pt modelId="{7BA761C0-9698-426B-B30E-0BC36CB4862A}" type="pres">
      <dgm:prSet presAssocID="{67732198-A040-4827-9B9B-0EE3BA04381C}" presName="background" presStyleLbl="node0" presStyleIdx="2" presStyleCnt="3"/>
      <dgm:spPr/>
    </dgm:pt>
    <dgm:pt modelId="{AD8BBDC0-B882-4527-A750-1EDE4C063C60}" type="pres">
      <dgm:prSet presAssocID="{67732198-A040-4827-9B9B-0EE3BA04381C}" presName="text" presStyleLbl="fgAcc0" presStyleIdx="2" presStyleCnt="3">
        <dgm:presLayoutVars>
          <dgm:chPref val="3"/>
        </dgm:presLayoutVars>
      </dgm:prSet>
      <dgm:spPr/>
    </dgm:pt>
    <dgm:pt modelId="{586A0CC2-97EE-4C9E-97F6-A4E00E72E210}" type="pres">
      <dgm:prSet presAssocID="{67732198-A040-4827-9B9B-0EE3BA04381C}" presName="hierChild2" presStyleCnt="0"/>
      <dgm:spPr/>
    </dgm:pt>
  </dgm:ptLst>
  <dgm:cxnLst>
    <dgm:cxn modelId="{A5343025-2DE0-4326-AFD1-FF5A72CE6BE8}" type="presOf" srcId="{67732198-A040-4827-9B9B-0EE3BA04381C}" destId="{AD8BBDC0-B882-4527-A750-1EDE4C063C60}" srcOrd="0" destOrd="0" presId="urn:microsoft.com/office/officeart/2005/8/layout/hierarchy1"/>
    <dgm:cxn modelId="{A94E412E-ED22-4D9D-8EBB-2C2757322439}" srcId="{DA6FECE4-3C49-47EB-994D-B506FAEDC867}" destId="{A39D37AB-9E92-4D5B-A508-9530FD3058D8}" srcOrd="1" destOrd="0" parTransId="{1FC4731C-B3F5-4CD4-A0B4-0B2EF4E03D8B}" sibTransId="{E65416C9-45B5-470E-B87D-D95DF06A30FA}"/>
    <dgm:cxn modelId="{7681353A-9601-4D54-9144-FE7094F997AB}" type="presOf" srcId="{CA9940AB-4EEA-4482-8E39-0B86C3AAD761}" destId="{23CE7A64-F58E-4B4C-8CC2-853FC56DD7A9}" srcOrd="0" destOrd="0" presId="urn:microsoft.com/office/officeart/2005/8/layout/hierarchy1"/>
    <dgm:cxn modelId="{83BE9E65-823B-486D-AEA3-2965A3E13F6F}" srcId="{DA6FECE4-3C49-47EB-994D-B506FAEDC867}" destId="{67732198-A040-4827-9B9B-0EE3BA04381C}" srcOrd="2" destOrd="0" parTransId="{8BB9244E-1CB3-49D0-BBFE-EB155F0D3266}" sibTransId="{6AE316DE-5817-4EBE-8B93-045CA0873EC6}"/>
    <dgm:cxn modelId="{1C102AA9-1444-4520-90EC-6126979E9A03}" type="presOf" srcId="{A39D37AB-9E92-4D5B-A508-9530FD3058D8}" destId="{E555665A-F3D7-48EF-A0DD-602442FB5F3F}" srcOrd="0" destOrd="0" presId="urn:microsoft.com/office/officeart/2005/8/layout/hierarchy1"/>
    <dgm:cxn modelId="{105713C2-06E8-43D4-9C75-DF12F0B42764}" type="presOf" srcId="{DA6FECE4-3C49-47EB-994D-B506FAEDC867}" destId="{F3706FF8-D74A-4B01-9B6A-B824CAE4ED72}" srcOrd="0" destOrd="0" presId="urn:microsoft.com/office/officeart/2005/8/layout/hierarchy1"/>
    <dgm:cxn modelId="{1C39DDED-2DF8-47AB-8F35-D13CA8C5BED8}" srcId="{DA6FECE4-3C49-47EB-994D-B506FAEDC867}" destId="{CA9940AB-4EEA-4482-8E39-0B86C3AAD761}" srcOrd="0" destOrd="0" parTransId="{1888A4A2-C83C-4AAF-8807-B1C113862A26}" sibTransId="{ACCABA40-88CA-4C81-A6B2-36351F7A061E}"/>
    <dgm:cxn modelId="{B6041DDD-B661-476A-AA3F-942040FF6526}" type="presParOf" srcId="{F3706FF8-D74A-4B01-9B6A-B824CAE4ED72}" destId="{448B6C78-27A8-4946-B9EC-D7C1EDD10DDD}" srcOrd="0" destOrd="0" presId="urn:microsoft.com/office/officeart/2005/8/layout/hierarchy1"/>
    <dgm:cxn modelId="{9FA52F16-7F73-415E-AE7A-9644E4BAEB8B}" type="presParOf" srcId="{448B6C78-27A8-4946-B9EC-D7C1EDD10DDD}" destId="{2BEFB193-E9E1-4582-9315-2F1C01296ED0}" srcOrd="0" destOrd="0" presId="urn:microsoft.com/office/officeart/2005/8/layout/hierarchy1"/>
    <dgm:cxn modelId="{EE7286E5-6FF6-4985-B586-D12A542AA968}" type="presParOf" srcId="{2BEFB193-E9E1-4582-9315-2F1C01296ED0}" destId="{7A4573B6-A911-4195-9B0A-D5EC3F14D1E2}" srcOrd="0" destOrd="0" presId="urn:microsoft.com/office/officeart/2005/8/layout/hierarchy1"/>
    <dgm:cxn modelId="{11B16E0A-644F-4732-BC4F-5AF9091DADCF}" type="presParOf" srcId="{2BEFB193-E9E1-4582-9315-2F1C01296ED0}" destId="{23CE7A64-F58E-4B4C-8CC2-853FC56DD7A9}" srcOrd="1" destOrd="0" presId="urn:microsoft.com/office/officeart/2005/8/layout/hierarchy1"/>
    <dgm:cxn modelId="{AE2CD00D-A8B2-439C-8D32-536D771BC935}" type="presParOf" srcId="{448B6C78-27A8-4946-B9EC-D7C1EDD10DDD}" destId="{4520FDF1-38AB-41F4-ADEC-97BC4636B59A}" srcOrd="1" destOrd="0" presId="urn:microsoft.com/office/officeart/2005/8/layout/hierarchy1"/>
    <dgm:cxn modelId="{7D03D38B-EDE3-4927-8407-94E8987AC4FA}" type="presParOf" srcId="{F3706FF8-D74A-4B01-9B6A-B824CAE4ED72}" destId="{54304504-9468-4416-B1A3-8E961237C982}" srcOrd="1" destOrd="0" presId="urn:microsoft.com/office/officeart/2005/8/layout/hierarchy1"/>
    <dgm:cxn modelId="{FA1663E4-6F2D-4862-98CE-1497F514496F}" type="presParOf" srcId="{54304504-9468-4416-B1A3-8E961237C982}" destId="{8EDBEA71-B068-4F2E-9B4E-C2966B15DCD0}" srcOrd="0" destOrd="0" presId="urn:microsoft.com/office/officeart/2005/8/layout/hierarchy1"/>
    <dgm:cxn modelId="{DD9BD0E3-473B-486E-BCBA-66E0C88B4577}" type="presParOf" srcId="{8EDBEA71-B068-4F2E-9B4E-C2966B15DCD0}" destId="{A25294C6-6611-4F50-B644-5823A6F276B3}" srcOrd="0" destOrd="0" presId="urn:microsoft.com/office/officeart/2005/8/layout/hierarchy1"/>
    <dgm:cxn modelId="{11B771E4-7FA1-4344-B739-0879EC350DD4}" type="presParOf" srcId="{8EDBEA71-B068-4F2E-9B4E-C2966B15DCD0}" destId="{E555665A-F3D7-48EF-A0DD-602442FB5F3F}" srcOrd="1" destOrd="0" presId="urn:microsoft.com/office/officeart/2005/8/layout/hierarchy1"/>
    <dgm:cxn modelId="{33950506-4BF6-454C-B317-969F2481DE35}" type="presParOf" srcId="{54304504-9468-4416-B1A3-8E961237C982}" destId="{558E68A4-A702-4032-BF23-A4223313A560}" srcOrd="1" destOrd="0" presId="urn:microsoft.com/office/officeart/2005/8/layout/hierarchy1"/>
    <dgm:cxn modelId="{4BD3E147-BE29-44B8-A678-B6CB6707C952}" type="presParOf" srcId="{F3706FF8-D74A-4B01-9B6A-B824CAE4ED72}" destId="{8EF0CDCA-115A-4273-96A8-FCB389F144CD}" srcOrd="2" destOrd="0" presId="urn:microsoft.com/office/officeart/2005/8/layout/hierarchy1"/>
    <dgm:cxn modelId="{579993A2-B051-42B7-9A19-A257A0FE23C5}" type="presParOf" srcId="{8EF0CDCA-115A-4273-96A8-FCB389F144CD}" destId="{EF0CEF25-B3F7-4131-99B5-336A83C9C778}" srcOrd="0" destOrd="0" presId="urn:microsoft.com/office/officeart/2005/8/layout/hierarchy1"/>
    <dgm:cxn modelId="{7E200073-16BC-4BD8-B27E-13E72AA1D68F}" type="presParOf" srcId="{EF0CEF25-B3F7-4131-99B5-336A83C9C778}" destId="{7BA761C0-9698-426B-B30E-0BC36CB4862A}" srcOrd="0" destOrd="0" presId="urn:microsoft.com/office/officeart/2005/8/layout/hierarchy1"/>
    <dgm:cxn modelId="{4D63C173-2F0B-4E3D-AD97-27BF31218FD1}" type="presParOf" srcId="{EF0CEF25-B3F7-4131-99B5-336A83C9C778}" destId="{AD8BBDC0-B882-4527-A750-1EDE4C063C60}" srcOrd="1" destOrd="0" presId="urn:microsoft.com/office/officeart/2005/8/layout/hierarchy1"/>
    <dgm:cxn modelId="{62CCE665-476F-4346-8491-46744D637CA6}" type="presParOf" srcId="{8EF0CDCA-115A-4273-96A8-FCB389F144CD}" destId="{586A0CC2-97EE-4C9E-97F6-A4E00E72E210}" srcOrd="1" destOrd="0" presId="urn:microsoft.com/office/officeart/2005/8/layout/hierarchy1"/>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3.xml><?xml version="1.0" encoding="utf-8"?>
<dgm:dataModel xmlns:dgm="http://schemas.openxmlformats.org/drawingml/2006/diagram" xmlns:a="http://schemas.openxmlformats.org/drawingml/2006/main">
  <dgm:ptLst>
    <dgm:pt modelId="{DA6456C4-3111-4413-976A-BF804BD3372D}" type="doc">
      <dgm:prSet loTypeId="urn:microsoft.com/office/officeart/2005/8/layout/hierarchy1" loCatId="hierarchy" qsTypeId="urn:microsoft.com/office/officeart/2005/8/quickstyle/simple1" qsCatId="simple" csTypeId="urn:microsoft.com/office/officeart/2005/8/colors/accent2_2" csCatId="accent2"/>
      <dgm:spPr/>
      <dgm:t>
        <a:bodyPr/>
        <a:lstStyle/>
        <a:p>
          <a:endParaRPr lang="en-US"/>
        </a:p>
      </dgm:t>
    </dgm:pt>
    <dgm:pt modelId="{EE51D228-FC04-4EFF-B1D0-51AEA07897E1}">
      <dgm:prSet/>
      <dgm:spPr/>
      <dgm:t>
        <a:bodyPr/>
        <a:lstStyle/>
        <a:p>
          <a:r>
            <a:rPr lang="en-US">
              <a:latin typeface="VNI-Souvir" pitchFamily="2" charset="0"/>
            </a:rPr>
            <a:t>I.Moät soá khaùi nieäm</a:t>
          </a:r>
        </a:p>
      </dgm:t>
    </dgm:pt>
    <dgm:pt modelId="{F184E3F8-B713-4C98-B9A6-70ED3DB79498}" type="parTrans" cxnId="{D67F819D-20E8-4CA3-A0E9-43FC23665244}">
      <dgm:prSet/>
      <dgm:spPr/>
      <dgm:t>
        <a:bodyPr/>
        <a:lstStyle/>
        <a:p>
          <a:endParaRPr lang="en-US"/>
        </a:p>
      </dgm:t>
    </dgm:pt>
    <dgm:pt modelId="{5364799B-C813-476A-872E-5CE7CE86EA17}" type="sibTrans" cxnId="{D67F819D-20E8-4CA3-A0E9-43FC23665244}">
      <dgm:prSet/>
      <dgm:spPr/>
      <dgm:t>
        <a:bodyPr/>
        <a:lstStyle/>
        <a:p>
          <a:endParaRPr lang="en-US"/>
        </a:p>
      </dgm:t>
    </dgm:pt>
    <dgm:pt modelId="{28BB8848-275E-4972-BE6B-811AC2D293D6}">
      <dgm:prSet/>
      <dgm:spPr/>
      <dgm:t>
        <a:bodyPr/>
        <a:lstStyle/>
        <a:p>
          <a:r>
            <a:rPr lang="en-US" dirty="0" err="1">
              <a:latin typeface="VNI-Souvir" pitchFamily="2" charset="0"/>
            </a:rPr>
            <a:t>II.Nguyeân</a:t>
          </a:r>
          <a:r>
            <a:rPr lang="en-US" dirty="0">
              <a:latin typeface="VNI-Souvir" pitchFamily="2" charset="0"/>
            </a:rPr>
            <a:t> </a:t>
          </a:r>
          <a:r>
            <a:rPr lang="en-US" dirty="0" err="1">
              <a:latin typeface="VNI-Souvir" pitchFamily="2" charset="0"/>
            </a:rPr>
            <a:t>taéc</a:t>
          </a:r>
          <a:r>
            <a:rPr lang="en-US" dirty="0">
              <a:latin typeface="VNI-Souvir" pitchFamily="2" charset="0"/>
            </a:rPr>
            <a:t> </a:t>
          </a:r>
          <a:r>
            <a:rPr lang="en-US" dirty="0" err="1">
              <a:latin typeface="VNI-Souvir" pitchFamily="2" charset="0"/>
            </a:rPr>
            <a:t>saûn</a:t>
          </a:r>
          <a:r>
            <a:rPr lang="en-US" dirty="0">
              <a:latin typeface="VNI-Souvir" pitchFamily="2" charset="0"/>
            </a:rPr>
            <a:t> </a:t>
          </a:r>
          <a:r>
            <a:rPr lang="en-US" dirty="0" err="1">
              <a:latin typeface="VNI-Souvir" pitchFamily="2" charset="0"/>
            </a:rPr>
            <a:t>xuaát</a:t>
          </a:r>
          <a:endParaRPr lang="en-US" dirty="0">
            <a:latin typeface="VNI-Souvir" pitchFamily="2" charset="0"/>
          </a:endParaRPr>
        </a:p>
      </dgm:t>
    </dgm:pt>
    <dgm:pt modelId="{0E860A47-F3FB-484B-840C-2740BBCC67EC}" type="parTrans" cxnId="{3233C9D8-A3D4-42E7-9899-BD0D3A809CE5}">
      <dgm:prSet/>
      <dgm:spPr/>
      <dgm:t>
        <a:bodyPr/>
        <a:lstStyle/>
        <a:p>
          <a:endParaRPr lang="en-US"/>
        </a:p>
      </dgm:t>
    </dgm:pt>
    <dgm:pt modelId="{9F0969BC-93EB-45A3-A89B-46D895739C6B}" type="sibTrans" cxnId="{3233C9D8-A3D4-42E7-9899-BD0D3A809CE5}">
      <dgm:prSet/>
      <dgm:spPr/>
      <dgm:t>
        <a:bodyPr/>
        <a:lstStyle/>
        <a:p>
          <a:endParaRPr lang="en-US"/>
        </a:p>
      </dgm:t>
    </dgm:pt>
    <dgm:pt modelId="{9C31BA09-2AAA-4DD1-B5F9-BFBCDDA475BD}" type="pres">
      <dgm:prSet presAssocID="{DA6456C4-3111-4413-976A-BF804BD3372D}" presName="hierChild1" presStyleCnt="0">
        <dgm:presLayoutVars>
          <dgm:chPref val="1"/>
          <dgm:dir/>
          <dgm:animOne val="branch"/>
          <dgm:animLvl val="lvl"/>
          <dgm:resizeHandles/>
        </dgm:presLayoutVars>
      </dgm:prSet>
      <dgm:spPr/>
    </dgm:pt>
    <dgm:pt modelId="{113B8369-496B-417A-AF7D-A55D523D0A98}" type="pres">
      <dgm:prSet presAssocID="{EE51D228-FC04-4EFF-B1D0-51AEA07897E1}" presName="hierRoot1" presStyleCnt="0"/>
      <dgm:spPr/>
    </dgm:pt>
    <dgm:pt modelId="{3B25D3AB-6A4F-4560-8576-5FDD6EA3E6B5}" type="pres">
      <dgm:prSet presAssocID="{EE51D228-FC04-4EFF-B1D0-51AEA07897E1}" presName="composite" presStyleCnt="0"/>
      <dgm:spPr/>
    </dgm:pt>
    <dgm:pt modelId="{6BF95C3D-CBC2-47F4-932A-300C60683666}" type="pres">
      <dgm:prSet presAssocID="{EE51D228-FC04-4EFF-B1D0-51AEA07897E1}" presName="background" presStyleLbl="node0" presStyleIdx="0" presStyleCnt="2"/>
      <dgm:spPr/>
    </dgm:pt>
    <dgm:pt modelId="{9E534F13-FD6A-40D1-89E4-56A90B391855}" type="pres">
      <dgm:prSet presAssocID="{EE51D228-FC04-4EFF-B1D0-51AEA07897E1}" presName="text" presStyleLbl="fgAcc0" presStyleIdx="0" presStyleCnt="2">
        <dgm:presLayoutVars>
          <dgm:chPref val="3"/>
        </dgm:presLayoutVars>
      </dgm:prSet>
      <dgm:spPr/>
    </dgm:pt>
    <dgm:pt modelId="{1F70B0D5-41D2-4E62-ABD3-63A37D5C00D4}" type="pres">
      <dgm:prSet presAssocID="{EE51D228-FC04-4EFF-B1D0-51AEA07897E1}" presName="hierChild2" presStyleCnt="0"/>
      <dgm:spPr/>
    </dgm:pt>
    <dgm:pt modelId="{F79D52D3-01B3-485D-A1D1-661BBEA49973}" type="pres">
      <dgm:prSet presAssocID="{28BB8848-275E-4972-BE6B-811AC2D293D6}" presName="hierRoot1" presStyleCnt="0"/>
      <dgm:spPr/>
    </dgm:pt>
    <dgm:pt modelId="{18C78969-E12F-46BE-AB01-C698F9C1A840}" type="pres">
      <dgm:prSet presAssocID="{28BB8848-275E-4972-BE6B-811AC2D293D6}" presName="composite" presStyleCnt="0"/>
      <dgm:spPr/>
    </dgm:pt>
    <dgm:pt modelId="{94DEA06C-2AAE-40A6-8EA0-CBD96CCA8D22}" type="pres">
      <dgm:prSet presAssocID="{28BB8848-275E-4972-BE6B-811AC2D293D6}" presName="background" presStyleLbl="node0" presStyleIdx="1" presStyleCnt="2"/>
      <dgm:spPr/>
    </dgm:pt>
    <dgm:pt modelId="{FC094E35-5F83-4F3F-AB5B-1777148431C8}" type="pres">
      <dgm:prSet presAssocID="{28BB8848-275E-4972-BE6B-811AC2D293D6}" presName="text" presStyleLbl="fgAcc0" presStyleIdx="1" presStyleCnt="2">
        <dgm:presLayoutVars>
          <dgm:chPref val="3"/>
        </dgm:presLayoutVars>
      </dgm:prSet>
      <dgm:spPr/>
    </dgm:pt>
    <dgm:pt modelId="{6A9E0D03-EF35-4261-913B-F24E2BDF250A}" type="pres">
      <dgm:prSet presAssocID="{28BB8848-275E-4972-BE6B-811AC2D293D6}" presName="hierChild2" presStyleCnt="0"/>
      <dgm:spPr/>
    </dgm:pt>
  </dgm:ptLst>
  <dgm:cxnLst>
    <dgm:cxn modelId="{7FD21507-5B9B-48AA-9EA9-BB08E3575409}" type="presOf" srcId="{DA6456C4-3111-4413-976A-BF804BD3372D}" destId="{9C31BA09-2AAA-4DD1-B5F9-BFBCDDA475BD}" srcOrd="0" destOrd="0" presId="urn:microsoft.com/office/officeart/2005/8/layout/hierarchy1"/>
    <dgm:cxn modelId="{255AF369-13E5-4F31-A55E-B85B3E5E90CE}" type="presOf" srcId="{28BB8848-275E-4972-BE6B-811AC2D293D6}" destId="{FC094E35-5F83-4F3F-AB5B-1777148431C8}" srcOrd="0" destOrd="0" presId="urn:microsoft.com/office/officeart/2005/8/layout/hierarchy1"/>
    <dgm:cxn modelId="{D67F819D-20E8-4CA3-A0E9-43FC23665244}" srcId="{DA6456C4-3111-4413-976A-BF804BD3372D}" destId="{EE51D228-FC04-4EFF-B1D0-51AEA07897E1}" srcOrd="0" destOrd="0" parTransId="{F184E3F8-B713-4C98-B9A6-70ED3DB79498}" sibTransId="{5364799B-C813-476A-872E-5CE7CE86EA17}"/>
    <dgm:cxn modelId="{2224ACA8-87A4-420B-A600-83873471A2BD}" type="presOf" srcId="{EE51D228-FC04-4EFF-B1D0-51AEA07897E1}" destId="{9E534F13-FD6A-40D1-89E4-56A90B391855}" srcOrd="0" destOrd="0" presId="urn:microsoft.com/office/officeart/2005/8/layout/hierarchy1"/>
    <dgm:cxn modelId="{3233C9D8-A3D4-42E7-9899-BD0D3A809CE5}" srcId="{DA6456C4-3111-4413-976A-BF804BD3372D}" destId="{28BB8848-275E-4972-BE6B-811AC2D293D6}" srcOrd="1" destOrd="0" parTransId="{0E860A47-F3FB-484B-840C-2740BBCC67EC}" sibTransId="{9F0969BC-93EB-45A3-A89B-46D895739C6B}"/>
    <dgm:cxn modelId="{C47B4C46-A939-47C1-AFB4-FF4C1BF03F99}" type="presParOf" srcId="{9C31BA09-2AAA-4DD1-B5F9-BFBCDDA475BD}" destId="{113B8369-496B-417A-AF7D-A55D523D0A98}" srcOrd="0" destOrd="0" presId="urn:microsoft.com/office/officeart/2005/8/layout/hierarchy1"/>
    <dgm:cxn modelId="{7C62EA34-410C-4FB2-89A9-FD15ABF3270A}" type="presParOf" srcId="{113B8369-496B-417A-AF7D-A55D523D0A98}" destId="{3B25D3AB-6A4F-4560-8576-5FDD6EA3E6B5}" srcOrd="0" destOrd="0" presId="urn:microsoft.com/office/officeart/2005/8/layout/hierarchy1"/>
    <dgm:cxn modelId="{431AD918-4C13-43DE-A686-8BAE9CF9B213}" type="presParOf" srcId="{3B25D3AB-6A4F-4560-8576-5FDD6EA3E6B5}" destId="{6BF95C3D-CBC2-47F4-932A-300C60683666}" srcOrd="0" destOrd="0" presId="urn:microsoft.com/office/officeart/2005/8/layout/hierarchy1"/>
    <dgm:cxn modelId="{92414A89-06CF-4157-BF5D-553DD8C43437}" type="presParOf" srcId="{3B25D3AB-6A4F-4560-8576-5FDD6EA3E6B5}" destId="{9E534F13-FD6A-40D1-89E4-56A90B391855}" srcOrd="1" destOrd="0" presId="urn:microsoft.com/office/officeart/2005/8/layout/hierarchy1"/>
    <dgm:cxn modelId="{74A14B5C-D327-4DA3-B15A-41E4AEC0AB25}" type="presParOf" srcId="{113B8369-496B-417A-AF7D-A55D523D0A98}" destId="{1F70B0D5-41D2-4E62-ABD3-63A37D5C00D4}" srcOrd="1" destOrd="0" presId="urn:microsoft.com/office/officeart/2005/8/layout/hierarchy1"/>
    <dgm:cxn modelId="{DC4A8BC7-EB32-42A9-92C2-AFBC903FCEEB}" type="presParOf" srcId="{9C31BA09-2AAA-4DD1-B5F9-BFBCDDA475BD}" destId="{F79D52D3-01B3-485D-A1D1-661BBEA49973}" srcOrd="1" destOrd="0" presId="urn:microsoft.com/office/officeart/2005/8/layout/hierarchy1"/>
    <dgm:cxn modelId="{19B5DAAA-5F88-4747-9A51-DDE42877027C}" type="presParOf" srcId="{F79D52D3-01B3-485D-A1D1-661BBEA49973}" destId="{18C78969-E12F-46BE-AB01-C698F9C1A840}" srcOrd="0" destOrd="0" presId="urn:microsoft.com/office/officeart/2005/8/layout/hierarchy1"/>
    <dgm:cxn modelId="{C4C0DFDF-5DC2-4202-91D0-A3AC2D47FD52}" type="presParOf" srcId="{18C78969-E12F-46BE-AB01-C698F9C1A840}" destId="{94DEA06C-2AAE-40A6-8EA0-CBD96CCA8D22}" srcOrd="0" destOrd="0" presId="urn:microsoft.com/office/officeart/2005/8/layout/hierarchy1"/>
    <dgm:cxn modelId="{E5A91294-1E66-4832-A3A5-3116B5605E65}" type="presParOf" srcId="{18C78969-E12F-46BE-AB01-C698F9C1A840}" destId="{FC094E35-5F83-4F3F-AB5B-1777148431C8}" srcOrd="1" destOrd="0" presId="urn:microsoft.com/office/officeart/2005/8/layout/hierarchy1"/>
    <dgm:cxn modelId="{F104FFB2-B02E-4511-A24A-ED70A75AF428}" type="presParOf" srcId="{F79D52D3-01B3-485D-A1D1-661BBEA49973}" destId="{6A9E0D03-EF35-4261-913B-F24E2BDF250A}" srcOrd="1" destOrd="0" presId="urn:microsoft.com/office/officeart/2005/8/layout/hierarchy1"/>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4.xml><?xml version="1.0" encoding="utf-8"?>
<dgm:dataModel xmlns:dgm="http://schemas.openxmlformats.org/drawingml/2006/diagram" xmlns:a="http://schemas.openxmlformats.org/drawingml/2006/main">
  <dgm:ptLst>
    <dgm:pt modelId="{FD6F207E-ED0B-458B-8451-33339C7D2D9E}" type="doc">
      <dgm:prSet loTypeId="urn:microsoft.com/office/officeart/2005/8/layout/hierarchy1" loCatId="hierarchy" qsTypeId="urn:microsoft.com/office/officeart/2005/8/quickstyle/simple1" qsCatId="simple" csTypeId="urn:microsoft.com/office/officeart/2005/8/colors/colorful2" csCatId="colorful"/>
      <dgm:spPr/>
      <dgm:t>
        <a:bodyPr/>
        <a:lstStyle/>
        <a:p>
          <a:endParaRPr lang="en-US"/>
        </a:p>
      </dgm:t>
    </dgm:pt>
    <dgm:pt modelId="{83815713-A695-4633-B9F4-A3396B5030EF}">
      <dgm:prSet/>
      <dgm:spPr/>
      <dgm:t>
        <a:bodyPr/>
        <a:lstStyle/>
        <a:p>
          <a:r>
            <a:rPr lang="en-US">
              <a:latin typeface="VNI-Souvir" pitchFamily="2" charset="0"/>
            </a:rPr>
            <a:t>1.Haøm saûn xuaát</a:t>
          </a:r>
        </a:p>
      </dgm:t>
    </dgm:pt>
    <dgm:pt modelId="{813CC5BC-8B93-4D80-85AA-81EC686C3AC4}" type="parTrans" cxnId="{250EFEB2-608E-44A1-9713-E63ACB3D11C4}">
      <dgm:prSet/>
      <dgm:spPr/>
      <dgm:t>
        <a:bodyPr/>
        <a:lstStyle/>
        <a:p>
          <a:endParaRPr lang="en-US"/>
        </a:p>
      </dgm:t>
    </dgm:pt>
    <dgm:pt modelId="{409032E1-23A3-468C-BE1D-7043924CDE10}" type="sibTrans" cxnId="{250EFEB2-608E-44A1-9713-E63ACB3D11C4}">
      <dgm:prSet/>
      <dgm:spPr/>
      <dgm:t>
        <a:bodyPr/>
        <a:lstStyle/>
        <a:p>
          <a:endParaRPr lang="en-US"/>
        </a:p>
      </dgm:t>
    </dgm:pt>
    <dgm:pt modelId="{0FF75A5E-8E2D-442A-A66F-86E14F98D6B1}">
      <dgm:prSet/>
      <dgm:spPr/>
      <dgm:t>
        <a:bodyPr/>
        <a:lstStyle/>
        <a:p>
          <a:r>
            <a:rPr lang="en-US">
              <a:latin typeface="VNI-Souvir" pitchFamily="2" charset="0"/>
            </a:rPr>
            <a:t>2.Naêng suaát trung bình</a:t>
          </a:r>
        </a:p>
      </dgm:t>
    </dgm:pt>
    <dgm:pt modelId="{836F828E-0048-48D9-AD76-63D46969EF39}" type="parTrans" cxnId="{7878FAB3-1AEE-48B7-BEC8-6A16F67E6E5D}">
      <dgm:prSet/>
      <dgm:spPr/>
      <dgm:t>
        <a:bodyPr/>
        <a:lstStyle/>
        <a:p>
          <a:endParaRPr lang="en-US"/>
        </a:p>
      </dgm:t>
    </dgm:pt>
    <dgm:pt modelId="{C3064D2E-EB12-4C92-AC01-7974768D3A64}" type="sibTrans" cxnId="{7878FAB3-1AEE-48B7-BEC8-6A16F67E6E5D}">
      <dgm:prSet/>
      <dgm:spPr/>
      <dgm:t>
        <a:bodyPr/>
        <a:lstStyle/>
        <a:p>
          <a:endParaRPr lang="en-US"/>
        </a:p>
      </dgm:t>
    </dgm:pt>
    <dgm:pt modelId="{B2F9B56E-09E4-4F36-B35A-FB2B0BD5FCCE}">
      <dgm:prSet/>
      <dgm:spPr/>
      <dgm:t>
        <a:bodyPr/>
        <a:lstStyle/>
        <a:p>
          <a:r>
            <a:rPr lang="en-US">
              <a:latin typeface="VNI-Souvir" pitchFamily="2" charset="0"/>
            </a:rPr>
            <a:t>3.Naêng suaát bieân</a:t>
          </a:r>
        </a:p>
      </dgm:t>
    </dgm:pt>
    <dgm:pt modelId="{522A6547-165C-47E0-9A33-94FEB83A3E6E}" type="parTrans" cxnId="{049D5673-A749-458F-A5C8-F38BB3138D24}">
      <dgm:prSet/>
      <dgm:spPr/>
      <dgm:t>
        <a:bodyPr/>
        <a:lstStyle/>
        <a:p>
          <a:endParaRPr lang="en-US"/>
        </a:p>
      </dgm:t>
    </dgm:pt>
    <dgm:pt modelId="{A5464E8B-A9AD-4BB7-B707-AE3629E9CEFA}" type="sibTrans" cxnId="{049D5673-A749-458F-A5C8-F38BB3138D24}">
      <dgm:prSet/>
      <dgm:spPr/>
      <dgm:t>
        <a:bodyPr/>
        <a:lstStyle/>
        <a:p>
          <a:endParaRPr lang="en-US"/>
        </a:p>
      </dgm:t>
    </dgm:pt>
    <dgm:pt modelId="{3C5B6DC5-2D2D-4A24-BED2-4DC191ECB320}">
      <dgm:prSet/>
      <dgm:spPr/>
      <dgm:t>
        <a:bodyPr/>
        <a:lstStyle/>
        <a:p>
          <a:r>
            <a:rPr lang="en-US">
              <a:latin typeface="VNI-Souvir" pitchFamily="2" charset="0"/>
            </a:rPr>
            <a:t>4.Quy luaät naêng suaát bieân giaûm daàn</a:t>
          </a:r>
        </a:p>
      </dgm:t>
    </dgm:pt>
    <dgm:pt modelId="{1F7A9A81-602B-48DD-9736-1B164AED3992}" type="parTrans" cxnId="{EE38CCB9-1627-4694-B6EA-1DA35A4EE847}">
      <dgm:prSet/>
      <dgm:spPr/>
      <dgm:t>
        <a:bodyPr/>
        <a:lstStyle/>
        <a:p>
          <a:endParaRPr lang="en-US"/>
        </a:p>
      </dgm:t>
    </dgm:pt>
    <dgm:pt modelId="{7179E5E2-512B-42A9-855E-F6D74A3CA340}" type="sibTrans" cxnId="{EE38CCB9-1627-4694-B6EA-1DA35A4EE847}">
      <dgm:prSet/>
      <dgm:spPr/>
      <dgm:t>
        <a:bodyPr/>
        <a:lstStyle/>
        <a:p>
          <a:endParaRPr lang="en-US"/>
        </a:p>
      </dgm:t>
    </dgm:pt>
    <dgm:pt modelId="{340CFC3D-C0DA-4ECE-9018-1C2CFD5DC960}" type="pres">
      <dgm:prSet presAssocID="{FD6F207E-ED0B-458B-8451-33339C7D2D9E}" presName="hierChild1" presStyleCnt="0">
        <dgm:presLayoutVars>
          <dgm:chPref val="1"/>
          <dgm:dir/>
          <dgm:animOne val="branch"/>
          <dgm:animLvl val="lvl"/>
          <dgm:resizeHandles/>
        </dgm:presLayoutVars>
      </dgm:prSet>
      <dgm:spPr/>
    </dgm:pt>
    <dgm:pt modelId="{7E622A53-7A45-4ABB-8838-401108E1C24F}" type="pres">
      <dgm:prSet presAssocID="{83815713-A695-4633-B9F4-A3396B5030EF}" presName="hierRoot1" presStyleCnt="0"/>
      <dgm:spPr/>
    </dgm:pt>
    <dgm:pt modelId="{1073A099-3FA7-4FD7-983C-E220533D5F0E}" type="pres">
      <dgm:prSet presAssocID="{83815713-A695-4633-B9F4-A3396B5030EF}" presName="composite" presStyleCnt="0"/>
      <dgm:spPr/>
    </dgm:pt>
    <dgm:pt modelId="{47D8D3E0-48C0-45EC-A97F-C9724AF3D9F9}" type="pres">
      <dgm:prSet presAssocID="{83815713-A695-4633-B9F4-A3396B5030EF}" presName="background" presStyleLbl="node0" presStyleIdx="0" presStyleCnt="4"/>
      <dgm:spPr/>
    </dgm:pt>
    <dgm:pt modelId="{22878956-BA9C-49E7-9650-0681A25B4998}" type="pres">
      <dgm:prSet presAssocID="{83815713-A695-4633-B9F4-A3396B5030EF}" presName="text" presStyleLbl="fgAcc0" presStyleIdx="0" presStyleCnt="4">
        <dgm:presLayoutVars>
          <dgm:chPref val="3"/>
        </dgm:presLayoutVars>
      </dgm:prSet>
      <dgm:spPr/>
    </dgm:pt>
    <dgm:pt modelId="{130EC335-76E5-4F57-A727-5AEEADF163E3}" type="pres">
      <dgm:prSet presAssocID="{83815713-A695-4633-B9F4-A3396B5030EF}" presName="hierChild2" presStyleCnt="0"/>
      <dgm:spPr/>
    </dgm:pt>
    <dgm:pt modelId="{1F09335E-51DC-444D-B58A-F72B2A4E64E7}" type="pres">
      <dgm:prSet presAssocID="{0FF75A5E-8E2D-442A-A66F-86E14F98D6B1}" presName="hierRoot1" presStyleCnt="0"/>
      <dgm:spPr/>
    </dgm:pt>
    <dgm:pt modelId="{3B022233-004F-42BA-809B-638C80D47A6F}" type="pres">
      <dgm:prSet presAssocID="{0FF75A5E-8E2D-442A-A66F-86E14F98D6B1}" presName="composite" presStyleCnt="0"/>
      <dgm:spPr/>
    </dgm:pt>
    <dgm:pt modelId="{4F6ABB98-7F17-4BC1-B5AF-0F26384BA51E}" type="pres">
      <dgm:prSet presAssocID="{0FF75A5E-8E2D-442A-A66F-86E14F98D6B1}" presName="background" presStyleLbl="node0" presStyleIdx="1" presStyleCnt="4"/>
      <dgm:spPr/>
    </dgm:pt>
    <dgm:pt modelId="{047EE60C-DB9E-49CC-BAF5-545873D61AD7}" type="pres">
      <dgm:prSet presAssocID="{0FF75A5E-8E2D-442A-A66F-86E14F98D6B1}" presName="text" presStyleLbl="fgAcc0" presStyleIdx="1" presStyleCnt="4">
        <dgm:presLayoutVars>
          <dgm:chPref val="3"/>
        </dgm:presLayoutVars>
      </dgm:prSet>
      <dgm:spPr/>
    </dgm:pt>
    <dgm:pt modelId="{9E85860C-B730-4DD6-838A-9B7E7368AB89}" type="pres">
      <dgm:prSet presAssocID="{0FF75A5E-8E2D-442A-A66F-86E14F98D6B1}" presName="hierChild2" presStyleCnt="0"/>
      <dgm:spPr/>
    </dgm:pt>
    <dgm:pt modelId="{27993208-836B-4302-B7EF-E7F47BDA5300}" type="pres">
      <dgm:prSet presAssocID="{B2F9B56E-09E4-4F36-B35A-FB2B0BD5FCCE}" presName="hierRoot1" presStyleCnt="0"/>
      <dgm:spPr/>
    </dgm:pt>
    <dgm:pt modelId="{4B52D83B-AB90-4009-8445-6939AB5B2BF2}" type="pres">
      <dgm:prSet presAssocID="{B2F9B56E-09E4-4F36-B35A-FB2B0BD5FCCE}" presName="composite" presStyleCnt="0"/>
      <dgm:spPr/>
    </dgm:pt>
    <dgm:pt modelId="{9AA88B41-B54B-4852-B645-BF6404F11C39}" type="pres">
      <dgm:prSet presAssocID="{B2F9B56E-09E4-4F36-B35A-FB2B0BD5FCCE}" presName="background" presStyleLbl="node0" presStyleIdx="2" presStyleCnt="4"/>
      <dgm:spPr/>
    </dgm:pt>
    <dgm:pt modelId="{40AF889A-A585-42E0-8FEE-5CFF1A71CB29}" type="pres">
      <dgm:prSet presAssocID="{B2F9B56E-09E4-4F36-B35A-FB2B0BD5FCCE}" presName="text" presStyleLbl="fgAcc0" presStyleIdx="2" presStyleCnt="4">
        <dgm:presLayoutVars>
          <dgm:chPref val="3"/>
        </dgm:presLayoutVars>
      </dgm:prSet>
      <dgm:spPr/>
    </dgm:pt>
    <dgm:pt modelId="{A2EF7676-8DB7-46C4-A0CC-A639D13D5871}" type="pres">
      <dgm:prSet presAssocID="{B2F9B56E-09E4-4F36-B35A-FB2B0BD5FCCE}" presName="hierChild2" presStyleCnt="0"/>
      <dgm:spPr/>
    </dgm:pt>
    <dgm:pt modelId="{26E1C842-CF48-44F6-8FAE-175CDEA39687}" type="pres">
      <dgm:prSet presAssocID="{3C5B6DC5-2D2D-4A24-BED2-4DC191ECB320}" presName="hierRoot1" presStyleCnt="0"/>
      <dgm:spPr/>
    </dgm:pt>
    <dgm:pt modelId="{58795BC1-51F4-43E1-8AC8-534B696D6216}" type="pres">
      <dgm:prSet presAssocID="{3C5B6DC5-2D2D-4A24-BED2-4DC191ECB320}" presName="composite" presStyleCnt="0"/>
      <dgm:spPr/>
    </dgm:pt>
    <dgm:pt modelId="{4C3BCE31-6D3B-4E13-959E-77000267C847}" type="pres">
      <dgm:prSet presAssocID="{3C5B6DC5-2D2D-4A24-BED2-4DC191ECB320}" presName="background" presStyleLbl="node0" presStyleIdx="3" presStyleCnt="4"/>
      <dgm:spPr/>
    </dgm:pt>
    <dgm:pt modelId="{91ADDF72-68F8-4543-919A-3A9336A4D61E}" type="pres">
      <dgm:prSet presAssocID="{3C5B6DC5-2D2D-4A24-BED2-4DC191ECB320}" presName="text" presStyleLbl="fgAcc0" presStyleIdx="3" presStyleCnt="4">
        <dgm:presLayoutVars>
          <dgm:chPref val="3"/>
        </dgm:presLayoutVars>
      </dgm:prSet>
      <dgm:spPr/>
    </dgm:pt>
    <dgm:pt modelId="{1BFA279D-06AF-4381-8093-08E0751BE814}" type="pres">
      <dgm:prSet presAssocID="{3C5B6DC5-2D2D-4A24-BED2-4DC191ECB320}" presName="hierChild2" presStyleCnt="0"/>
      <dgm:spPr/>
    </dgm:pt>
  </dgm:ptLst>
  <dgm:cxnLst>
    <dgm:cxn modelId="{E29DCC43-1238-4BB4-B1AF-D85253E39BA2}" type="presOf" srcId="{0FF75A5E-8E2D-442A-A66F-86E14F98D6B1}" destId="{047EE60C-DB9E-49CC-BAF5-545873D61AD7}" srcOrd="0" destOrd="0" presId="urn:microsoft.com/office/officeart/2005/8/layout/hierarchy1"/>
    <dgm:cxn modelId="{8965616C-F583-44F3-B951-3AE2DE6C8548}" type="presOf" srcId="{B2F9B56E-09E4-4F36-B35A-FB2B0BD5FCCE}" destId="{40AF889A-A585-42E0-8FEE-5CFF1A71CB29}" srcOrd="0" destOrd="0" presId="urn:microsoft.com/office/officeart/2005/8/layout/hierarchy1"/>
    <dgm:cxn modelId="{049D5673-A749-458F-A5C8-F38BB3138D24}" srcId="{FD6F207E-ED0B-458B-8451-33339C7D2D9E}" destId="{B2F9B56E-09E4-4F36-B35A-FB2B0BD5FCCE}" srcOrd="2" destOrd="0" parTransId="{522A6547-165C-47E0-9A33-94FEB83A3E6E}" sibTransId="{A5464E8B-A9AD-4BB7-B707-AE3629E9CEFA}"/>
    <dgm:cxn modelId="{250EFEB2-608E-44A1-9713-E63ACB3D11C4}" srcId="{FD6F207E-ED0B-458B-8451-33339C7D2D9E}" destId="{83815713-A695-4633-B9F4-A3396B5030EF}" srcOrd="0" destOrd="0" parTransId="{813CC5BC-8B93-4D80-85AA-81EC686C3AC4}" sibTransId="{409032E1-23A3-468C-BE1D-7043924CDE10}"/>
    <dgm:cxn modelId="{7878FAB3-1AEE-48B7-BEC8-6A16F67E6E5D}" srcId="{FD6F207E-ED0B-458B-8451-33339C7D2D9E}" destId="{0FF75A5E-8E2D-442A-A66F-86E14F98D6B1}" srcOrd="1" destOrd="0" parTransId="{836F828E-0048-48D9-AD76-63D46969EF39}" sibTransId="{C3064D2E-EB12-4C92-AC01-7974768D3A64}"/>
    <dgm:cxn modelId="{EE38CCB9-1627-4694-B6EA-1DA35A4EE847}" srcId="{FD6F207E-ED0B-458B-8451-33339C7D2D9E}" destId="{3C5B6DC5-2D2D-4A24-BED2-4DC191ECB320}" srcOrd="3" destOrd="0" parTransId="{1F7A9A81-602B-48DD-9736-1B164AED3992}" sibTransId="{7179E5E2-512B-42A9-855E-F6D74A3CA340}"/>
    <dgm:cxn modelId="{087CF0BE-3BE4-4B9D-827E-9B0EEB4EE7D7}" type="presOf" srcId="{83815713-A695-4633-B9F4-A3396B5030EF}" destId="{22878956-BA9C-49E7-9650-0681A25B4998}" srcOrd="0" destOrd="0" presId="urn:microsoft.com/office/officeart/2005/8/layout/hierarchy1"/>
    <dgm:cxn modelId="{8525C4D8-CFD5-4598-84E6-73659AE0ED22}" type="presOf" srcId="{3C5B6DC5-2D2D-4A24-BED2-4DC191ECB320}" destId="{91ADDF72-68F8-4543-919A-3A9336A4D61E}" srcOrd="0" destOrd="0" presId="urn:microsoft.com/office/officeart/2005/8/layout/hierarchy1"/>
    <dgm:cxn modelId="{8F8BA0EA-6E20-4542-B1B8-F3D0AAD466B6}" type="presOf" srcId="{FD6F207E-ED0B-458B-8451-33339C7D2D9E}" destId="{340CFC3D-C0DA-4ECE-9018-1C2CFD5DC960}" srcOrd="0" destOrd="0" presId="urn:microsoft.com/office/officeart/2005/8/layout/hierarchy1"/>
    <dgm:cxn modelId="{353633F9-651F-4E73-9179-87F66B12DF80}" type="presParOf" srcId="{340CFC3D-C0DA-4ECE-9018-1C2CFD5DC960}" destId="{7E622A53-7A45-4ABB-8838-401108E1C24F}" srcOrd="0" destOrd="0" presId="urn:microsoft.com/office/officeart/2005/8/layout/hierarchy1"/>
    <dgm:cxn modelId="{E5C67054-45FD-4075-BB58-97B5A31DFA78}" type="presParOf" srcId="{7E622A53-7A45-4ABB-8838-401108E1C24F}" destId="{1073A099-3FA7-4FD7-983C-E220533D5F0E}" srcOrd="0" destOrd="0" presId="urn:microsoft.com/office/officeart/2005/8/layout/hierarchy1"/>
    <dgm:cxn modelId="{3E300148-709C-41A0-BE61-DB2E71BDF085}" type="presParOf" srcId="{1073A099-3FA7-4FD7-983C-E220533D5F0E}" destId="{47D8D3E0-48C0-45EC-A97F-C9724AF3D9F9}" srcOrd="0" destOrd="0" presId="urn:microsoft.com/office/officeart/2005/8/layout/hierarchy1"/>
    <dgm:cxn modelId="{8D1058BB-2E37-4A37-A022-361D401D9CC6}" type="presParOf" srcId="{1073A099-3FA7-4FD7-983C-E220533D5F0E}" destId="{22878956-BA9C-49E7-9650-0681A25B4998}" srcOrd="1" destOrd="0" presId="urn:microsoft.com/office/officeart/2005/8/layout/hierarchy1"/>
    <dgm:cxn modelId="{293AF1C5-D7CE-42B6-8B11-B384F7F6C0F0}" type="presParOf" srcId="{7E622A53-7A45-4ABB-8838-401108E1C24F}" destId="{130EC335-76E5-4F57-A727-5AEEADF163E3}" srcOrd="1" destOrd="0" presId="urn:microsoft.com/office/officeart/2005/8/layout/hierarchy1"/>
    <dgm:cxn modelId="{CA298DAC-F0C0-4145-8D57-B71A136055C5}" type="presParOf" srcId="{340CFC3D-C0DA-4ECE-9018-1C2CFD5DC960}" destId="{1F09335E-51DC-444D-B58A-F72B2A4E64E7}" srcOrd="1" destOrd="0" presId="urn:microsoft.com/office/officeart/2005/8/layout/hierarchy1"/>
    <dgm:cxn modelId="{3FC1E6BA-D5AC-4C9D-9BC6-9AAB66139B45}" type="presParOf" srcId="{1F09335E-51DC-444D-B58A-F72B2A4E64E7}" destId="{3B022233-004F-42BA-809B-638C80D47A6F}" srcOrd="0" destOrd="0" presId="urn:microsoft.com/office/officeart/2005/8/layout/hierarchy1"/>
    <dgm:cxn modelId="{C794FB21-06E6-49F5-AE43-6BBC2CE15858}" type="presParOf" srcId="{3B022233-004F-42BA-809B-638C80D47A6F}" destId="{4F6ABB98-7F17-4BC1-B5AF-0F26384BA51E}" srcOrd="0" destOrd="0" presId="urn:microsoft.com/office/officeart/2005/8/layout/hierarchy1"/>
    <dgm:cxn modelId="{93854F86-3A4C-4556-91D6-1618C83B5F8D}" type="presParOf" srcId="{3B022233-004F-42BA-809B-638C80D47A6F}" destId="{047EE60C-DB9E-49CC-BAF5-545873D61AD7}" srcOrd="1" destOrd="0" presId="urn:microsoft.com/office/officeart/2005/8/layout/hierarchy1"/>
    <dgm:cxn modelId="{DFDC7E8E-4A56-4B70-B40B-66346C7AE57A}" type="presParOf" srcId="{1F09335E-51DC-444D-B58A-F72B2A4E64E7}" destId="{9E85860C-B730-4DD6-838A-9B7E7368AB89}" srcOrd="1" destOrd="0" presId="urn:microsoft.com/office/officeart/2005/8/layout/hierarchy1"/>
    <dgm:cxn modelId="{781D60D9-0E80-4130-9E9E-8C801D21040C}" type="presParOf" srcId="{340CFC3D-C0DA-4ECE-9018-1C2CFD5DC960}" destId="{27993208-836B-4302-B7EF-E7F47BDA5300}" srcOrd="2" destOrd="0" presId="urn:microsoft.com/office/officeart/2005/8/layout/hierarchy1"/>
    <dgm:cxn modelId="{E6666C9E-D012-428B-AE98-39C82C6269E3}" type="presParOf" srcId="{27993208-836B-4302-B7EF-E7F47BDA5300}" destId="{4B52D83B-AB90-4009-8445-6939AB5B2BF2}" srcOrd="0" destOrd="0" presId="urn:microsoft.com/office/officeart/2005/8/layout/hierarchy1"/>
    <dgm:cxn modelId="{75EF5126-A650-4A9D-A7FA-7ED2A853A7D5}" type="presParOf" srcId="{4B52D83B-AB90-4009-8445-6939AB5B2BF2}" destId="{9AA88B41-B54B-4852-B645-BF6404F11C39}" srcOrd="0" destOrd="0" presId="urn:microsoft.com/office/officeart/2005/8/layout/hierarchy1"/>
    <dgm:cxn modelId="{65EC23C7-3669-4AAC-B5A6-207740884F4F}" type="presParOf" srcId="{4B52D83B-AB90-4009-8445-6939AB5B2BF2}" destId="{40AF889A-A585-42E0-8FEE-5CFF1A71CB29}" srcOrd="1" destOrd="0" presId="urn:microsoft.com/office/officeart/2005/8/layout/hierarchy1"/>
    <dgm:cxn modelId="{1AB0A8E2-9881-4553-BD88-1757FA31F60B}" type="presParOf" srcId="{27993208-836B-4302-B7EF-E7F47BDA5300}" destId="{A2EF7676-8DB7-46C4-A0CC-A639D13D5871}" srcOrd="1" destOrd="0" presId="urn:microsoft.com/office/officeart/2005/8/layout/hierarchy1"/>
    <dgm:cxn modelId="{B359B44F-AB47-4B3E-AB8B-B1671E6F750A}" type="presParOf" srcId="{340CFC3D-C0DA-4ECE-9018-1C2CFD5DC960}" destId="{26E1C842-CF48-44F6-8FAE-175CDEA39687}" srcOrd="3" destOrd="0" presId="urn:microsoft.com/office/officeart/2005/8/layout/hierarchy1"/>
    <dgm:cxn modelId="{3D467AEC-4F3B-4DC1-966E-12756784A5A1}" type="presParOf" srcId="{26E1C842-CF48-44F6-8FAE-175CDEA39687}" destId="{58795BC1-51F4-43E1-8AC8-534B696D6216}" srcOrd="0" destOrd="0" presId="urn:microsoft.com/office/officeart/2005/8/layout/hierarchy1"/>
    <dgm:cxn modelId="{6DFE8C09-2530-46A5-90AD-067DB11F571B}" type="presParOf" srcId="{58795BC1-51F4-43E1-8AC8-534B696D6216}" destId="{4C3BCE31-6D3B-4E13-959E-77000267C847}" srcOrd="0" destOrd="0" presId="urn:microsoft.com/office/officeart/2005/8/layout/hierarchy1"/>
    <dgm:cxn modelId="{15BB45DA-BDE8-48CE-850A-541CDB877353}" type="presParOf" srcId="{58795BC1-51F4-43E1-8AC8-534B696D6216}" destId="{91ADDF72-68F8-4543-919A-3A9336A4D61E}" srcOrd="1" destOrd="0" presId="urn:microsoft.com/office/officeart/2005/8/layout/hierarchy1"/>
    <dgm:cxn modelId="{00A9ADE5-CD2C-46F3-B821-DAC6649AE81C}" type="presParOf" srcId="{26E1C842-CF48-44F6-8FAE-175CDEA39687}" destId="{1BFA279D-06AF-4381-8093-08E0751BE814}" srcOrd="1" destOrd="0" presId="urn:microsoft.com/office/officeart/2005/8/layout/hierarchy1"/>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5.xml><?xml version="1.0" encoding="utf-8"?>
<dgm:dataModel xmlns:dgm="http://schemas.openxmlformats.org/drawingml/2006/diagram" xmlns:a="http://schemas.openxmlformats.org/drawingml/2006/main">
  <dgm:ptLst>
    <dgm:pt modelId="{7D6A44F1-C6F5-4289-A9A1-02ED3722DEFE}" type="doc">
      <dgm:prSet loTypeId="urn:microsoft.com/office/officeart/2005/8/layout/vList2" loCatId="list" qsTypeId="urn:microsoft.com/office/officeart/2005/8/quickstyle/simple1" qsCatId="simple" csTypeId="urn:microsoft.com/office/officeart/2005/8/colors/colorful5" csCatId="colorful"/>
      <dgm:spPr/>
      <dgm:t>
        <a:bodyPr/>
        <a:lstStyle/>
        <a:p>
          <a:endParaRPr lang="en-US"/>
        </a:p>
      </dgm:t>
    </dgm:pt>
    <dgm:pt modelId="{849E5529-16FA-43A0-8A0A-7B3292E280C7}">
      <dgm:prSet/>
      <dgm:spPr/>
      <dgm:t>
        <a:bodyPr/>
        <a:lstStyle/>
        <a:p>
          <a:r>
            <a:rPr lang="en-US" dirty="0">
              <a:latin typeface="VNI-Souvir" pitchFamily="2" charset="0"/>
              <a:sym typeface="Symbol" panose="05050102010706020507" pitchFamily="18" charset="2"/>
            </a:rPr>
            <a:t></a:t>
          </a:r>
          <a:r>
            <a:rPr lang="en-US" dirty="0">
              <a:latin typeface="VNI-Souvir" pitchFamily="2" charset="0"/>
            </a:rPr>
            <a:t> Q </a:t>
          </a:r>
          <a:r>
            <a:rPr lang="en-US" dirty="0" err="1">
              <a:latin typeface="VNI-Souvir" pitchFamily="2" charset="0"/>
            </a:rPr>
            <a:t>chæ</a:t>
          </a:r>
          <a:r>
            <a:rPr lang="en-US" dirty="0">
              <a:latin typeface="VNI-Souvir" pitchFamily="2" charset="0"/>
            </a:rPr>
            <a:t> </a:t>
          </a:r>
          <a:r>
            <a:rPr lang="en-US" dirty="0" err="1">
              <a:latin typeface="VNI-Souvir" pitchFamily="2" charset="0"/>
            </a:rPr>
            <a:t>phuï</a:t>
          </a:r>
          <a:r>
            <a:rPr lang="en-US" dirty="0">
              <a:latin typeface="VNI-Souvir" pitchFamily="2" charset="0"/>
            </a:rPr>
            <a:t> </a:t>
          </a:r>
          <a:r>
            <a:rPr lang="en-US" dirty="0" err="1">
              <a:latin typeface="VNI-Souvir" pitchFamily="2" charset="0"/>
            </a:rPr>
            <a:t>thuoäc</a:t>
          </a:r>
          <a:r>
            <a:rPr lang="en-US" dirty="0">
              <a:latin typeface="VNI-Souvir" pitchFamily="2" charset="0"/>
            </a:rPr>
            <a:t> </a:t>
          </a:r>
          <a:r>
            <a:rPr lang="en-US" dirty="0" err="1">
              <a:latin typeface="VNI-Souvir" pitchFamily="2" charset="0"/>
            </a:rPr>
            <a:t>vaøo</a:t>
          </a:r>
          <a:r>
            <a:rPr lang="en-US" dirty="0">
              <a:latin typeface="VNI-Souvir" pitchFamily="2" charset="0"/>
            </a:rPr>
            <a:t> L</a:t>
          </a:r>
        </a:p>
      </dgm:t>
    </dgm:pt>
    <dgm:pt modelId="{509B1B1B-3601-42AB-8455-FDC55C95D6E1}" type="parTrans" cxnId="{15B9B41D-73CA-4826-82F8-AC21EDEB86BC}">
      <dgm:prSet/>
      <dgm:spPr/>
      <dgm:t>
        <a:bodyPr/>
        <a:lstStyle/>
        <a:p>
          <a:endParaRPr lang="en-US"/>
        </a:p>
      </dgm:t>
    </dgm:pt>
    <dgm:pt modelId="{D2328882-A997-45FE-BF38-24150C941AB0}" type="sibTrans" cxnId="{15B9B41D-73CA-4826-82F8-AC21EDEB86BC}">
      <dgm:prSet/>
      <dgm:spPr/>
      <dgm:t>
        <a:bodyPr/>
        <a:lstStyle/>
        <a:p>
          <a:endParaRPr lang="en-US"/>
        </a:p>
      </dgm:t>
    </dgm:pt>
    <dgm:pt modelId="{51E749AE-75C2-4940-AB54-AC212447E687}">
      <dgm:prSet/>
      <dgm:spPr/>
      <dgm:t>
        <a:bodyPr/>
        <a:lstStyle/>
        <a:p>
          <a:r>
            <a:rPr lang="en-US" dirty="0">
              <a:sym typeface="Symbol" panose="05050102010706020507" pitchFamily="18" charset="2"/>
            </a:rPr>
            <a:t></a:t>
          </a:r>
          <a:r>
            <a:rPr lang="en-US" dirty="0"/>
            <a:t> </a:t>
          </a:r>
          <a:r>
            <a:rPr lang="en-US" dirty="0" err="1">
              <a:latin typeface="VNI-Souvir" pitchFamily="2" charset="0"/>
            </a:rPr>
            <a:t>Haøm</a:t>
          </a:r>
          <a:r>
            <a:rPr lang="en-US" dirty="0">
              <a:latin typeface="VNI-Souvir" pitchFamily="2" charset="0"/>
            </a:rPr>
            <a:t> </a:t>
          </a:r>
          <a:r>
            <a:rPr lang="en-US" dirty="0" err="1">
              <a:latin typeface="VNI-Souvir" pitchFamily="2" charset="0"/>
            </a:rPr>
            <a:t>saûn</a:t>
          </a:r>
          <a:r>
            <a:rPr lang="en-US" dirty="0">
              <a:latin typeface="VNI-Souvir" pitchFamily="2" charset="0"/>
            </a:rPr>
            <a:t> </a:t>
          </a:r>
          <a:r>
            <a:rPr lang="en-US" dirty="0" err="1">
              <a:latin typeface="VNI-Souvir" pitchFamily="2" charset="0"/>
            </a:rPr>
            <a:t>xuaát</a:t>
          </a:r>
          <a:r>
            <a:rPr lang="en-US" dirty="0">
              <a:latin typeface="VNI-Souvir" pitchFamily="2" charset="0"/>
            </a:rPr>
            <a:t> </a:t>
          </a:r>
          <a:r>
            <a:rPr lang="en-US" dirty="0" err="1">
              <a:latin typeface="VNI-Souvir" pitchFamily="2" charset="0"/>
            </a:rPr>
            <a:t>ngaén</a:t>
          </a:r>
          <a:r>
            <a:rPr lang="en-US" dirty="0">
              <a:latin typeface="VNI-Souvir" pitchFamily="2" charset="0"/>
            </a:rPr>
            <a:t> </a:t>
          </a:r>
          <a:r>
            <a:rPr lang="en-US" dirty="0" err="1">
              <a:latin typeface="VNI-Souvir" pitchFamily="2" charset="0"/>
            </a:rPr>
            <a:t>haïn</a:t>
          </a:r>
          <a:r>
            <a:rPr lang="en-US" dirty="0">
              <a:latin typeface="VNI-Souvir" pitchFamily="2" charset="0"/>
            </a:rPr>
            <a:t> </a:t>
          </a:r>
          <a:r>
            <a:rPr lang="en-US" dirty="0" err="1">
              <a:latin typeface="VNI-Souvir" pitchFamily="2" charset="0"/>
            </a:rPr>
            <a:t>ñôn</a:t>
          </a:r>
          <a:r>
            <a:rPr lang="en-US" dirty="0">
              <a:latin typeface="VNI-Souvir" pitchFamily="2" charset="0"/>
            </a:rPr>
            <a:t> </a:t>
          </a:r>
          <a:r>
            <a:rPr lang="en-US" dirty="0" err="1">
              <a:latin typeface="VNI-Souvir" pitchFamily="2" charset="0"/>
            </a:rPr>
            <a:t>giaûn</a:t>
          </a:r>
          <a:r>
            <a:rPr lang="en-US" dirty="0">
              <a:latin typeface="VNI-Souvir" pitchFamily="2" charset="0"/>
            </a:rPr>
            <a:t> </a:t>
          </a:r>
          <a:r>
            <a:rPr lang="en-US" dirty="0" err="1">
              <a:latin typeface="VNI-Souvir" pitchFamily="2" charset="0"/>
            </a:rPr>
            <a:t>laø</a:t>
          </a:r>
          <a:r>
            <a:rPr lang="en-US" dirty="0">
              <a:latin typeface="VNI-Souvir" pitchFamily="2" charset="0"/>
            </a:rPr>
            <a:t>: </a:t>
          </a:r>
        </a:p>
      </dgm:t>
    </dgm:pt>
    <dgm:pt modelId="{CC21F028-B54E-4FF9-BB73-FAA707BE9C03}" type="parTrans" cxnId="{A981F12C-355F-4BF2-AADC-D7C23F39DD87}">
      <dgm:prSet/>
      <dgm:spPr/>
      <dgm:t>
        <a:bodyPr/>
        <a:lstStyle/>
        <a:p>
          <a:endParaRPr lang="en-US"/>
        </a:p>
      </dgm:t>
    </dgm:pt>
    <dgm:pt modelId="{93A61A7C-9C6E-4BA6-A463-EFAD9B37A1CD}" type="sibTrans" cxnId="{A981F12C-355F-4BF2-AADC-D7C23F39DD87}">
      <dgm:prSet/>
      <dgm:spPr/>
      <dgm:t>
        <a:bodyPr/>
        <a:lstStyle/>
        <a:p>
          <a:endParaRPr lang="en-US"/>
        </a:p>
      </dgm:t>
    </dgm:pt>
    <dgm:pt modelId="{04B1344F-AE05-4E39-B651-4D1FF934BDF7}">
      <dgm:prSet/>
      <dgm:spPr/>
      <dgm:t>
        <a:bodyPr/>
        <a:lstStyle/>
        <a:p>
          <a:r>
            <a:rPr lang="en-US" dirty="0">
              <a:latin typeface="VNI-Souvir" pitchFamily="2" charset="0"/>
            </a:rPr>
            <a:t>Q =  f (L)</a:t>
          </a:r>
        </a:p>
      </dgm:t>
    </dgm:pt>
    <dgm:pt modelId="{EED5DC20-649B-4751-B9B2-92C4B81CF552}" type="parTrans" cxnId="{D39BD571-82B0-42D7-BD06-0E3EAEB182F6}">
      <dgm:prSet/>
      <dgm:spPr/>
      <dgm:t>
        <a:bodyPr/>
        <a:lstStyle/>
        <a:p>
          <a:endParaRPr lang="en-US"/>
        </a:p>
      </dgm:t>
    </dgm:pt>
    <dgm:pt modelId="{BE8E1364-96A1-4716-9576-B866B3ECBCB8}" type="sibTrans" cxnId="{D39BD571-82B0-42D7-BD06-0E3EAEB182F6}">
      <dgm:prSet/>
      <dgm:spPr/>
      <dgm:t>
        <a:bodyPr/>
        <a:lstStyle/>
        <a:p>
          <a:endParaRPr lang="en-US"/>
        </a:p>
      </dgm:t>
    </dgm:pt>
    <dgm:pt modelId="{3B37F8C4-8DE9-437D-A4E7-FC8ADE0856EB}" type="pres">
      <dgm:prSet presAssocID="{7D6A44F1-C6F5-4289-A9A1-02ED3722DEFE}" presName="linear" presStyleCnt="0">
        <dgm:presLayoutVars>
          <dgm:animLvl val="lvl"/>
          <dgm:resizeHandles val="exact"/>
        </dgm:presLayoutVars>
      </dgm:prSet>
      <dgm:spPr/>
    </dgm:pt>
    <dgm:pt modelId="{E9F37B36-C9E1-4870-A133-B1B7A9874046}" type="pres">
      <dgm:prSet presAssocID="{849E5529-16FA-43A0-8A0A-7B3292E280C7}" presName="parentText" presStyleLbl="node1" presStyleIdx="0" presStyleCnt="3">
        <dgm:presLayoutVars>
          <dgm:chMax val="0"/>
          <dgm:bulletEnabled val="1"/>
        </dgm:presLayoutVars>
      </dgm:prSet>
      <dgm:spPr/>
    </dgm:pt>
    <dgm:pt modelId="{E06BB010-D9D8-47B1-AA61-B156D7FBB5A2}" type="pres">
      <dgm:prSet presAssocID="{D2328882-A997-45FE-BF38-24150C941AB0}" presName="spacer" presStyleCnt="0"/>
      <dgm:spPr/>
    </dgm:pt>
    <dgm:pt modelId="{0F6BAA4D-40C1-4F46-B2FC-62F3B49A9629}" type="pres">
      <dgm:prSet presAssocID="{51E749AE-75C2-4940-AB54-AC212447E687}" presName="parentText" presStyleLbl="node1" presStyleIdx="1" presStyleCnt="3">
        <dgm:presLayoutVars>
          <dgm:chMax val="0"/>
          <dgm:bulletEnabled val="1"/>
        </dgm:presLayoutVars>
      </dgm:prSet>
      <dgm:spPr/>
    </dgm:pt>
    <dgm:pt modelId="{C4DC0059-BE55-40A7-B740-3A8761DCD256}" type="pres">
      <dgm:prSet presAssocID="{93A61A7C-9C6E-4BA6-A463-EFAD9B37A1CD}" presName="spacer" presStyleCnt="0"/>
      <dgm:spPr/>
    </dgm:pt>
    <dgm:pt modelId="{96D3824D-0A7E-4B9A-A24B-995D7873D3F2}" type="pres">
      <dgm:prSet presAssocID="{04B1344F-AE05-4E39-B651-4D1FF934BDF7}" presName="parentText" presStyleLbl="node1" presStyleIdx="2" presStyleCnt="3">
        <dgm:presLayoutVars>
          <dgm:chMax val="0"/>
          <dgm:bulletEnabled val="1"/>
        </dgm:presLayoutVars>
      </dgm:prSet>
      <dgm:spPr/>
    </dgm:pt>
  </dgm:ptLst>
  <dgm:cxnLst>
    <dgm:cxn modelId="{54E1710D-BE72-4BA5-809F-BD1B179AA9DA}" type="presOf" srcId="{04B1344F-AE05-4E39-B651-4D1FF934BDF7}" destId="{96D3824D-0A7E-4B9A-A24B-995D7873D3F2}" srcOrd="0" destOrd="0" presId="urn:microsoft.com/office/officeart/2005/8/layout/vList2"/>
    <dgm:cxn modelId="{15B9B41D-73CA-4826-82F8-AC21EDEB86BC}" srcId="{7D6A44F1-C6F5-4289-A9A1-02ED3722DEFE}" destId="{849E5529-16FA-43A0-8A0A-7B3292E280C7}" srcOrd="0" destOrd="0" parTransId="{509B1B1B-3601-42AB-8455-FDC55C95D6E1}" sibTransId="{D2328882-A997-45FE-BF38-24150C941AB0}"/>
    <dgm:cxn modelId="{A981F12C-355F-4BF2-AADC-D7C23F39DD87}" srcId="{7D6A44F1-C6F5-4289-A9A1-02ED3722DEFE}" destId="{51E749AE-75C2-4940-AB54-AC212447E687}" srcOrd="1" destOrd="0" parTransId="{CC21F028-B54E-4FF9-BB73-FAA707BE9C03}" sibTransId="{93A61A7C-9C6E-4BA6-A463-EFAD9B37A1CD}"/>
    <dgm:cxn modelId="{D39BD571-82B0-42D7-BD06-0E3EAEB182F6}" srcId="{7D6A44F1-C6F5-4289-A9A1-02ED3722DEFE}" destId="{04B1344F-AE05-4E39-B651-4D1FF934BDF7}" srcOrd="2" destOrd="0" parTransId="{EED5DC20-649B-4751-B9B2-92C4B81CF552}" sibTransId="{BE8E1364-96A1-4716-9576-B866B3ECBCB8}"/>
    <dgm:cxn modelId="{37C9D9B1-AFEB-4D54-8506-F0C4657F5EF2}" type="presOf" srcId="{849E5529-16FA-43A0-8A0A-7B3292E280C7}" destId="{E9F37B36-C9E1-4870-A133-B1B7A9874046}" srcOrd="0" destOrd="0" presId="urn:microsoft.com/office/officeart/2005/8/layout/vList2"/>
    <dgm:cxn modelId="{A25D90B4-240E-48BB-9D89-A81144453BF0}" type="presOf" srcId="{51E749AE-75C2-4940-AB54-AC212447E687}" destId="{0F6BAA4D-40C1-4F46-B2FC-62F3B49A9629}" srcOrd="0" destOrd="0" presId="urn:microsoft.com/office/officeart/2005/8/layout/vList2"/>
    <dgm:cxn modelId="{BC78C6E9-8204-4AAF-990C-34990E1A05FF}" type="presOf" srcId="{7D6A44F1-C6F5-4289-A9A1-02ED3722DEFE}" destId="{3B37F8C4-8DE9-437D-A4E7-FC8ADE0856EB}" srcOrd="0" destOrd="0" presId="urn:microsoft.com/office/officeart/2005/8/layout/vList2"/>
    <dgm:cxn modelId="{5CC4C9A8-D900-41DD-9214-7DC69158DDE2}" type="presParOf" srcId="{3B37F8C4-8DE9-437D-A4E7-FC8ADE0856EB}" destId="{E9F37B36-C9E1-4870-A133-B1B7A9874046}" srcOrd="0" destOrd="0" presId="urn:microsoft.com/office/officeart/2005/8/layout/vList2"/>
    <dgm:cxn modelId="{E5CBC946-6277-4EB8-940D-5B326FCBF76D}" type="presParOf" srcId="{3B37F8C4-8DE9-437D-A4E7-FC8ADE0856EB}" destId="{E06BB010-D9D8-47B1-AA61-B156D7FBB5A2}" srcOrd="1" destOrd="0" presId="urn:microsoft.com/office/officeart/2005/8/layout/vList2"/>
    <dgm:cxn modelId="{A9B94D2B-6F36-4354-B982-B682CA72FF72}" type="presParOf" srcId="{3B37F8C4-8DE9-437D-A4E7-FC8ADE0856EB}" destId="{0F6BAA4D-40C1-4F46-B2FC-62F3B49A9629}" srcOrd="2" destOrd="0" presId="urn:microsoft.com/office/officeart/2005/8/layout/vList2"/>
    <dgm:cxn modelId="{18F83BE9-2923-494F-8D77-E23E983FFDF2}" type="presParOf" srcId="{3B37F8C4-8DE9-437D-A4E7-FC8ADE0856EB}" destId="{C4DC0059-BE55-40A7-B740-3A8761DCD256}" srcOrd="3" destOrd="0" presId="urn:microsoft.com/office/officeart/2005/8/layout/vList2"/>
    <dgm:cxn modelId="{77AEB166-57CC-447C-A61E-259C89158174}" type="presParOf" srcId="{3B37F8C4-8DE9-437D-A4E7-FC8ADE0856EB}" destId="{96D3824D-0A7E-4B9A-A24B-995D7873D3F2}" srcOrd="4" destOrd="0" presId="urn:microsoft.com/office/officeart/2005/8/layout/vList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6.xml><?xml version="1.0" encoding="utf-8"?>
<dgm:dataModel xmlns:dgm="http://schemas.openxmlformats.org/drawingml/2006/diagram" xmlns:a="http://schemas.openxmlformats.org/drawingml/2006/main">
  <dgm:ptLst>
    <dgm:pt modelId="{3DAC5C0E-5A38-4829-9CBE-B9A909517699}" type="doc">
      <dgm:prSet loTypeId="urn:microsoft.com/office/officeart/2005/8/layout/vList2" loCatId="list" qsTypeId="urn:microsoft.com/office/officeart/2005/8/quickstyle/simple4" qsCatId="simple" csTypeId="urn:microsoft.com/office/officeart/2005/8/colors/colorful2" csCatId="colorful"/>
      <dgm:spPr/>
      <dgm:t>
        <a:bodyPr/>
        <a:lstStyle/>
        <a:p>
          <a:endParaRPr lang="en-US"/>
        </a:p>
      </dgm:t>
    </dgm:pt>
    <dgm:pt modelId="{A69DB7F2-1C02-408A-B09C-4778B1D0989E}">
      <dgm:prSet/>
      <dgm:spPr/>
      <dgm:t>
        <a:bodyPr/>
        <a:lstStyle/>
        <a:p>
          <a:r>
            <a:rPr lang="en-US" dirty="0">
              <a:latin typeface="VNI-Souvir" pitchFamily="2" charset="0"/>
            </a:rPr>
            <a:t>Khi </a:t>
          </a:r>
          <a:r>
            <a:rPr lang="en-US" dirty="0" err="1">
              <a:latin typeface="VNI-Souvir" pitchFamily="2" charset="0"/>
            </a:rPr>
            <a:t>tieán</a:t>
          </a:r>
          <a:r>
            <a:rPr lang="en-US" dirty="0">
              <a:latin typeface="VNI-Souvir" pitchFamily="2" charset="0"/>
            </a:rPr>
            <a:t> </a:t>
          </a:r>
          <a:r>
            <a:rPr lang="en-US" dirty="0" err="1">
              <a:latin typeface="VNI-Souvir" pitchFamily="2" charset="0"/>
            </a:rPr>
            <a:t>haønh</a:t>
          </a:r>
          <a:r>
            <a:rPr lang="en-US" dirty="0">
              <a:latin typeface="VNI-Souvir" pitchFamily="2" charset="0"/>
            </a:rPr>
            <a:t> </a:t>
          </a:r>
          <a:r>
            <a:rPr lang="en-US" dirty="0" err="1">
              <a:latin typeface="VNI-Souvir" pitchFamily="2" charset="0"/>
            </a:rPr>
            <a:t>SX</a:t>
          </a:r>
          <a:r>
            <a:rPr lang="en-US" dirty="0">
              <a:latin typeface="VNI-Souvir" pitchFamily="2" charset="0"/>
            </a:rPr>
            <a:t>, </a:t>
          </a:r>
          <a:r>
            <a:rPr lang="en-US" dirty="0" err="1">
              <a:latin typeface="VNI-Souvir" pitchFamily="2" charset="0"/>
            </a:rPr>
            <a:t>neân</a:t>
          </a:r>
          <a:r>
            <a:rPr lang="en-US" dirty="0">
              <a:latin typeface="VNI-Souvir" pitchFamily="2" charset="0"/>
            </a:rPr>
            <a:t> </a:t>
          </a:r>
          <a:r>
            <a:rPr lang="en-US" dirty="0" err="1">
              <a:latin typeface="VNI-Souvir" pitchFamily="2" charset="0"/>
            </a:rPr>
            <a:t>choïn</a:t>
          </a:r>
          <a:r>
            <a:rPr lang="en-US" dirty="0">
              <a:latin typeface="VNI-Souvir" pitchFamily="2" charset="0"/>
            </a:rPr>
            <a:t> </a:t>
          </a:r>
          <a:r>
            <a:rPr lang="en-US" dirty="0" err="1">
              <a:latin typeface="VNI-Souvir" pitchFamily="2" charset="0"/>
            </a:rPr>
            <a:t>caùc</a:t>
          </a:r>
          <a:r>
            <a:rPr lang="en-US" dirty="0">
              <a:latin typeface="VNI-Souvir" pitchFamily="2" charset="0"/>
            </a:rPr>
            <a:t> </a:t>
          </a:r>
          <a:r>
            <a:rPr lang="en-US" dirty="0" err="1">
              <a:latin typeface="VNI-Souvir" pitchFamily="2" charset="0"/>
            </a:rPr>
            <a:t>phoái</a:t>
          </a:r>
          <a:r>
            <a:rPr lang="en-US" dirty="0">
              <a:latin typeface="VNI-Souvir" pitchFamily="2" charset="0"/>
            </a:rPr>
            <a:t> </a:t>
          </a:r>
          <a:r>
            <a:rPr lang="en-US" dirty="0" err="1">
              <a:latin typeface="VNI-Souvir" pitchFamily="2" charset="0"/>
            </a:rPr>
            <a:t>hôïp</a:t>
          </a:r>
          <a:r>
            <a:rPr lang="en-US" dirty="0">
              <a:latin typeface="VNI-Souvir" pitchFamily="2" charset="0"/>
            </a:rPr>
            <a:t> </a:t>
          </a:r>
          <a:r>
            <a:rPr lang="en-US" dirty="0" err="1">
              <a:latin typeface="VNI-Souvir" pitchFamily="2" charset="0"/>
            </a:rPr>
            <a:t>naøo</a:t>
          </a:r>
          <a:r>
            <a:rPr lang="en-US" dirty="0">
              <a:latin typeface="VNI-Souvir" pitchFamily="2" charset="0"/>
            </a:rPr>
            <a:t> </a:t>
          </a:r>
          <a:r>
            <a:rPr lang="en-US" dirty="0" err="1">
              <a:latin typeface="VNI-Souvir" pitchFamily="2" charset="0"/>
            </a:rPr>
            <a:t>trong</a:t>
          </a:r>
          <a:r>
            <a:rPr lang="en-US" dirty="0">
              <a:latin typeface="VNI-Souvir" pitchFamily="2" charset="0"/>
            </a:rPr>
            <a:t> </a:t>
          </a:r>
          <a:r>
            <a:rPr lang="en-US" dirty="0" err="1">
              <a:latin typeface="VNI-Souvir" pitchFamily="2" charset="0"/>
            </a:rPr>
            <a:t>caùc</a:t>
          </a:r>
          <a:r>
            <a:rPr lang="en-US" dirty="0">
              <a:latin typeface="VNI-Souvir" pitchFamily="2" charset="0"/>
            </a:rPr>
            <a:t> </a:t>
          </a:r>
          <a:r>
            <a:rPr lang="en-US" dirty="0" err="1">
              <a:latin typeface="VNI-Souvir" pitchFamily="2" charset="0"/>
            </a:rPr>
            <a:t>phoái</a:t>
          </a:r>
          <a:r>
            <a:rPr lang="en-US" dirty="0">
              <a:latin typeface="VNI-Souvir" pitchFamily="2" charset="0"/>
            </a:rPr>
            <a:t> </a:t>
          </a:r>
          <a:r>
            <a:rPr lang="en-US" dirty="0" err="1">
              <a:latin typeface="VNI-Souvir" pitchFamily="2" charset="0"/>
            </a:rPr>
            <a:t>hôïp</a:t>
          </a:r>
          <a:r>
            <a:rPr lang="en-US" dirty="0">
              <a:latin typeface="VNI-Souvir" pitchFamily="2" charset="0"/>
            </a:rPr>
            <a:t> </a:t>
          </a:r>
          <a:r>
            <a:rPr lang="en-US" dirty="0" err="1">
              <a:latin typeface="VNI-Souvir" pitchFamily="2" charset="0"/>
            </a:rPr>
            <a:t>neâu</a:t>
          </a:r>
          <a:r>
            <a:rPr lang="en-US" dirty="0">
              <a:latin typeface="VNI-Souvir" pitchFamily="2" charset="0"/>
            </a:rPr>
            <a:t> </a:t>
          </a:r>
          <a:r>
            <a:rPr lang="en-US" dirty="0" err="1">
              <a:latin typeface="VNI-Souvir" pitchFamily="2" charset="0"/>
            </a:rPr>
            <a:t>treân</a:t>
          </a:r>
          <a:r>
            <a:rPr lang="en-US" dirty="0">
              <a:latin typeface="VNI-Souvir" pitchFamily="2" charset="0"/>
            </a:rPr>
            <a:t> ?</a:t>
          </a:r>
        </a:p>
      </dgm:t>
    </dgm:pt>
    <dgm:pt modelId="{B5C11920-81DE-428E-9EE7-B1AE2F86C594}" type="parTrans" cxnId="{70343361-B49B-4B74-883B-6846E365090E}">
      <dgm:prSet/>
      <dgm:spPr/>
      <dgm:t>
        <a:bodyPr/>
        <a:lstStyle/>
        <a:p>
          <a:endParaRPr lang="en-US"/>
        </a:p>
      </dgm:t>
    </dgm:pt>
    <dgm:pt modelId="{A49691F7-21AC-4FBB-9166-858BA60E4E66}" type="sibTrans" cxnId="{70343361-B49B-4B74-883B-6846E365090E}">
      <dgm:prSet/>
      <dgm:spPr/>
      <dgm:t>
        <a:bodyPr/>
        <a:lstStyle/>
        <a:p>
          <a:endParaRPr lang="en-US"/>
        </a:p>
      </dgm:t>
    </dgm:pt>
    <dgm:pt modelId="{E4B6F3AF-84E8-4953-B1B6-C7A91A5C273E}">
      <dgm:prSet/>
      <dgm:spPr/>
      <dgm:t>
        <a:bodyPr/>
        <a:lstStyle/>
        <a:p>
          <a:r>
            <a:rPr lang="en-US" i="1">
              <a:latin typeface="VNI-Souvir" pitchFamily="2" charset="0"/>
            </a:rPr>
            <a:t>Giai ñoaïn I : hieäu quaû söû duïng L vaø K ñeàu taêng</a:t>
          </a:r>
          <a:endParaRPr lang="en-US">
            <a:latin typeface="VNI-Souvir" pitchFamily="2" charset="0"/>
          </a:endParaRPr>
        </a:p>
      </dgm:t>
    </dgm:pt>
    <dgm:pt modelId="{5D0EB03B-6C05-4A9B-ADE5-E3A82D000D12}" type="parTrans" cxnId="{2DF6C359-6726-4F1C-8481-F7D8DB15780C}">
      <dgm:prSet/>
      <dgm:spPr/>
      <dgm:t>
        <a:bodyPr/>
        <a:lstStyle/>
        <a:p>
          <a:endParaRPr lang="en-US"/>
        </a:p>
      </dgm:t>
    </dgm:pt>
    <dgm:pt modelId="{A2660579-4167-4703-8627-22F7B92B87BB}" type="sibTrans" cxnId="{2DF6C359-6726-4F1C-8481-F7D8DB15780C}">
      <dgm:prSet/>
      <dgm:spPr/>
      <dgm:t>
        <a:bodyPr/>
        <a:lstStyle/>
        <a:p>
          <a:endParaRPr lang="en-US"/>
        </a:p>
      </dgm:t>
    </dgm:pt>
    <dgm:pt modelId="{5918BBC6-2DD6-4787-9F76-06025D73D15C}">
      <dgm:prSet/>
      <dgm:spPr/>
      <dgm:t>
        <a:bodyPr/>
        <a:lstStyle/>
        <a:p>
          <a:r>
            <a:rPr lang="en-US" b="1" i="1">
              <a:latin typeface="VNI-Souvir" pitchFamily="2" charset="0"/>
            </a:rPr>
            <a:t>Giai ñoaïn II :hieäu quaû söû duïng L giaûm vaø hieäu quaû söû duïng K tieáp tuïc taêng</a:t>
          </a:r>
          <a:endParaRPr lang="en-US">
            <a:latin typeface="VNI-Souvir" pitchFamily="2" charset="0"/>
          </a:endParaRPr>
        </a:p>
      </dgm:t>
    </dgm:pt>
    <dgm:pt modelId="{648D5A93-67AB-4893-82EC-74850C2D8F4E}" type="parTrans" cxnId="{0FDB4858-BF2E-48AC-87AC-84F903A56986}">
      <dgm:prSet/>
      <dgm:spPr/>
      <dgm:t>
        <a:bodyPr/>
        <a:lstStyle/>
        <a:p>
          <a:endParaRPr lang="en-US"/>
        </a:p>
      </dgm:t>
    </dgm:pt>
    <dgm:pt modelId="{AC486A20-B1A2-4000-9054-ED53A449E44B}" type="sibTrans" cxnId="{0FDB4858-BF2E-48AC-87AC-84F903A56986}">
      <dgm:prSet/>
      <dgm:spPr/>
      <dgm:t>
        <a:bodyPr/>
        <a:lstStyle/>
        <a:p>
          <a:endParaRPr lang="en-US"/>
        </a:p>
      </dgm:t>
    </dgm:pt>
    <dgm:pt modelId="{63C79153-29E8-45CE-A20D-4C541E4929AF}">
      <dgm:prSet/>
      <dgm:spPr/>
      <dgm:t>
        <a:bodyPr/>
        <a:lstStyle/>
        <a:p>
          <a:r>
            <a:rPr lang="en-US" i="1">
              <a:latin typeface="VNI-Souvir" pitchFamily="2" charset="0"/>
            </a:rPr>
            <a:t>Giai ñoaïn III:  hieäu quaû söû duïng L vaø K giaûm</a:t>
          </a:r>
          <a:r>
            <a:rPr lang="en-US">
              <a:latin typeface="VNI-Souvir" pitchFamily="2" charset="0"/>
            </a:rPr>
            <a:t> </a:t>
          </a:r>
        </a:p>
      </dgm:t>
    </dgm:pt>
    <dgm:pt modelId="{3EDE5DE3-F53B-42E7-83F5-72D80A21E7AE}" type="parTrans" cxnId="{9D413945-2016-4569-BE70-BD166A7C5208}">
      <dgm:prSet/>
      <dgm:spPr/>
      <dgm:t>
        <a:bodyPr/>
        <a:lstStyle/>
        <a:p>
          <a:endParaRPr lang="en-US"/>
        </a:p>
      </dgm:t>
    </dgm:pt>
    <dgm:pt modelId="{6BED08AA-30B8-49FC-94D0-7957CECDE05A}" type="sibTrans" cxnId="{9D413945-2016-4569-BE70-BD166A7C5208}">
      <dgm:prSet/>
      <dgm:spPr/>
      <dgm:t>
        <a:bodyPr/>
        <a:lstStyle/>
        <a:p>
          <a:endParaRPr lang="en-US"/>
        </a:p>
      </dgm:t>
    </dgm:pt>
    <dgm:pt modelId="{980FAC19-5E8D-4A6C-B9C4-4B4C47534C0A}" type="pres">
      <dgm:prSet presAssocID="{3DAC5C0E-5A38-4829-9CBE-B9A909517699}" presName="linear" presStyleCnt="0">
        <dgm:presLayoutVars>
          <dgm:animLvl val="lvl"/>
          <dgm:resizeHandles val="exact"/>
        </dgm:presLayoutVars>
      </dgm:prSet>
      <dgm:spPr/>
    </dgm:pt>
    <dgm:pt modelId="{EA603FC0-65EE-4526-BF63-24D61B446D12}" type="pres">
      <dgm:prSet presAssocID="{A69DB7F2-1C02-408A-B09C-4778B1D0989E}" presName="parentText" presStyleLbl="node1" presStyleIdx="0" presStyleCnt="4">
        <dgm:presLayoutVars>
          <dgm:chMax val="0"/>
          <dgm:bulletEnabled val="1"/>
        </dgm:presLayoutVars>
      </dgm:prSet>
      <dgm:spPr/>
    </dgm:pt>
    <dgm:pt modelId="{833C298E-6A08-453A-BFC7-60A4CFCE7493}" type="pres">
      <dgm:prSet presAssocID="{A49691F7-21AC-4FBB-9166-858BA60E4E66}" presName="spacer" presStyleCnt="0"/>
      <dgm:spPr/>
    </dgm:pt>
    <dgm:pt modelId="{E16BD6F8-FBBA-4979-81BD-52438D6D706F}" type="pres">
      <dgm:prSet presAssocID="{E4B6F3AF-84E8-4953-B1B6-C7A91A5C273E}" presName="parentText" presStyleLbl="node1" presStyleIdx="1" presStyleCnt="4">
        <dgm:presLayoutVars>
          <dgm:chMax val="0"/>
          <dgm:bulletEnabled val="1"/>
        </dgm:presLayoutVars>
      </dgm:prSet>
      <dgm:spPr/>
    </dgm:pt>
    <dgm:pt modelId="{5979AAF4-EF71-4790-BB9F-9FCB47149DDD}" type="pres">
      <dgm:prSet presAssocID="{A2660579-4167-4703-8627-22F7B92B87BB}" presName="spacer" presStyleCnt="0"/>
      <dgm:spPr/>
    </dgm:pt>
    <dgm:pt modelId="{61C02847-6EBF-4D59-ABF9-160983C5BC04}" type="pres">
      <dgm:prSet presAssocID="{5918BBC6-2DD6-4787-9F76-06025D73D15C}" presName="parentText" presStyleLbl="node1" presStyleIdx="2" presStyleCnt="4">
        <dgm:presLayoutVars>
          <dgm:chMax val="0"/>
          <dgm:bulletEnabled val="1"/>
        </dgm:presLayoutVars>
      </dgm:prSet>
      <dgm:spPr/>
    </dgm:pt>
    <dgm:pt modelId="{5BCA890E-8C54-46B7-A4D8-0DA6DD9DE6C8}" type="pres">
      <dgm:prSet presAssocID="{AC486A20-B1A2-4000-9054-ED53A449E44B}" presName="spacer" presStyleCnt="0"/>
      <dgm:spPr/>
    </dgm:pt>
    <dgm:pt modelId="{1C594495-6F74-48E6-B9FE-A79E5F77C18E}" type="pres">
      <dgm:prSet presAssocID="{63C79153-29E8-45CE-A20D-4C541E4929AF}" presName="parentText" presStyleLbl="node1" presStyleIdx="3" presStyleCnt="4">
        <dgm:presLayoutVars>
          <dgm:chMax val="0"/>
          <dgm:bulletEnabled val="1"/>
        </dgm:presLayoutVars>
      </dgm:prSet>
      <dgm:spPr/>
    </dgm:pt>
  </dgm:ptLst>
  <dgm:cxnLst>
    <dgm:cxn modelId="{70343361-B49B-4B74-883B-6846E365090E}" srcId="{3DAC5C0E-5A38-4829-9CBE-B9A909517699}" destId="{A69DB7F2-1C02-408A-B09C-4778B1D0989E}" srcOrd="0" destOrd="0" parTransId="{B5C11920-81DE-428E-9EE7-B1AE2F86C594}" sibTransId="{A49691F7-21AC-4FBB-9166-858BA60E4E66}"/>
    <dgm:cxn modelId="{9D413945-2016-4569-BE70-BD166A7C5208}" srcId="{3DAC5C0E-5A38-4829-9CBE-B9A909517699}" destId="{63C79153-29E8-45CE-A20D-4C541E4929AF}" srcOrd="3" destOrd="0" parTransId="{3EDE5DE3-F53B-42E7-83F5-72D80A21E7AE}" sibTransId="{6BED08AA-30B8-49FC-94D0-7957CECDE05A}"/>
    <dgm:cxn modelId="{E2586755-91FF-4912-B7DF-A73E62F2B8FE}" type="presOf" srcId="{A69DB7F2-1C02-408A-B09C-4778B1D0989E}" destId="{EA603FC0-65EE-4526-BF63-24D61B446D12}" srcOrd="0" destOrd="0" presId="urn:microsoft.com/office/officeart/2005/8/layout/vList2"/>
    <dgm:cxn modelId="{0FDB4858-BF2E-48AC-87AC-84F903A56986}" srcId="{3DAC5C0E-5A38-4829-9CBE-B9A909517699}" destId="{5918BBC6-2DD6-4787-9F76-06025D73D15C}" srcOrd="2" destOrd="0" parTransId="{648D5A93-67AB-4893-82EC-74850C2D8F4E}" sibTransId="{AC486A20-B1A2-4000-9054-ED53A449E44B}"/>
    <dgm:cxn modelId="{2DF6C359-6726-4F1C-8481-F7D8DB15780C}" srcId="{3DAC5C0E-5A38-4829-9CBE-B9A909517699}" destId="{E4B6F3AF-84E8-4953-B1B6-C7A91A5C273E}" srcOrd="1" destOrd="0" parTransId="{5D0EB03B-6C05-4A9B-ADE5-E3A82D000D12}" sibTransId="{A2660579-4167-4703-8627-22F7B92B87BB}"/>
    <dgm:cxn modelId="{6939C48A-BCA2-43E9-8358-333C32210044}" type="presOf" srcId="{3DAC5C0E-5A38-4829-9CBE-B9A909517699}" destId="{980FAC19-5E8D-4A6C-B9C4-4B4C47534C0A}" srcOrd="0" destOrd="0" presId="urn:microsoft.com/office/officeart/2005/8/layout/vList2"/>
    <dgm:cxn modelId="{F481FFA3-2461-484F-8F9A-975B95A92236}" type="presOf" srcId="{E4B6F3AF-84E8-4953-B1B6-C7A91A5C273E}" destId="{E16BD6F8-FBBA-4979-81BD-52438D6D706F}" srcOrd="0" destOrd="0" presId="urn:microsoft.com/office/officeart/2005/8/layout/vList2"/>
    <dgm:cxn modelId="{319EACB3-2C07-4529-A1DF-0858A35E4F25}" type="presOf" srcId="{5918BBC6-2DD6-4787-9F76-06025D73D15C}" destId="{61C02847-6EBF-4D59-ABF9-160983C5BC04}" srcOrd="0" destOrd="0" presId="urn:microsoft.com/office/officeart/2005/8/layout/vList2"/>
    <dgm:cxn modelId="{B6F46FE6-F32E-455F-BEB0-B7C3D26F1E7E}" type="presOf" srcId="{63C79153-29E8-45CE-A20D-4C541E4929AF}" destId="{1C594495-6F74-48E6-B9FE-A79E5F77C18E}" srcOrd="0" destOrd="0" presId="urn:microsoft.com/office/officeart/2005/8/layout/vList2"/>
    <dgm:cxn modelId="{F205C221-0EB7-49EE-9E4F-BA94F4E2558F}" type="presParOf" srcId="{980FAC19-5E8D-4A6C-B9C4-4B4C47534C0A}" destId="{EA603FC0-65EE-4526-BF63-24D61B446D12}" srcOrd="0" destOrd="0" presId="urn:microsoft.com/office/officeart/2005/8/layout/vList2"/>
    <dgm:cxn modelId="{0B8E9758-D881-4654-B6D3-F6C9FC7FD35B}" type="presParOf" srcId="{980FAC19-5E8D-4A6C-B9C4-4B4C47534C0A}" destId="{833C298E-6A08-453A-BFC7-60A4CFCE7493}" srcOrd="1" destOrd="0" presId="urn:microsoft.com/office/officeart/2005/8/layout/vList2"/>
    <dgm:cxn modelId="{342EDA72-FE30-4D4E-9D9E-D28B6E80DE9A}" type="presParOf" srcId="{980FAC19-5E8D-4A6C-B9C4-4B4C47534C0A}" destId="{E16BD6F8-FBBA-4979-81BD-52438D6D706F}" srcOrd="2" destOrd="0" presId="urn:microsoft.com/office/officeart/2005/8/layout/vList2"/>
    <dgm:cxn modelId="{4D3E424D-2737-4E25-9ACE-E78B68709E7B}" type="presParOf" srcId="{980FAC19-5E8D-4A6C-B9C4-4B4C47534C0A}" destId="{5979AAF4-EF71-4790-BB9F-9FCB47149DDD}" srcOrd="3" destOrd="0" presId="urn:microsoft.com/office/officeart/2005/8/layout/vList2"/>
    <dgm:cxn modelId="{5D51B4F1-8B67-40B2-A9A7-F50F58993ED3}" type="presParOf" srcId="{980FAC19-5E8D-4A6C-B9C4-4B4C47534C0A}" destId="{61C02847-6EBF-4D59-ABF9-160983C5BC04}" srcOrd="4" destOrd="0" presId="urn:microsoft.com/office/officeart/2005/8/layout/vList2"/>
    <dgm:cxn modelId="{DD69FC60-AF75-4D2F-BA94-1296AEA20E2C}" type="presParOf" srcId="{980FAC19-5E8D-4A6C-B9C4-4B4C47534C0A}" destId="{5BCA890E-8C54-46B7-A4D8-0DA6DD9DE6C8}" srcOrd="5" destOrd="0" presId="urn:microsoft.com/office/officeart/2005/8/layout/vList2"/>
    <dgm:cxn modelId="{E3CF0FBC-1710-492D-9F17-F4253B84200F}" type="presParOf" srcId="{980FAC19-5E8D-4A6C-B9C4-4B4C47534C0A}" destId="{1C594495-6F74-48E6-B9FE-A79E5F77C18E}" srcOrd="6" destOrd="0" presId="urn:microsoft.com/office/officeart/2005/8/layout/vList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7.xml><?xml version="1.0" encoding="utf-8"?>
<dgm:dataModel xmlns:dgm="http://schemas.openxmlformats.org/drawingml/2006/diagram" xmlns:a="http://schemas.openxmlformats.org/drawingml/2006/main">
  <dgm:ptLst>
    <dgm:pt modelId="{1EE4B115-4D84-446B-A126-EA3A6805E947}" type="doc">
      <dgm:prSet loTypeId="urn:microsoft.com/office/officeart/2005/8/layout/hierarchy1" loCatId="hierarchy" qsTypeId="urn:microsoft.com/office/officeart/2005/8/quickstyle/simple1" qsCatId="simple" csTypeId="urn:microsoft.com/office/officeart/2005/8/colors/accent2_2" csCatId="accent2"/>
      <dgm:spPr/>
      <dgm:t>
        <a:bodyPr/>
        <a:lstStyle/>
        <a:p>
          <a:endParaRPr lang="en-US"/>
        </a:p>
      </dgm:t>
    </dgm:pt>
    <dgm:pt modelId="{013A099A-21EA-4128-B8C5-F2787C46571E}">
      <dgm:prSet/>
      <dgm:spPr/>
      <dgm:t>
        <a:bodyPr/>
        <a:lstStyle/>
        <a:p>
          <a:r>
            <a:rPr lang="en-US" dirty="0">
              <a:latin typeface="VNI-Souvir" pitchFamily="2" charset="0"/>
            </a:rPr>
            <a:t>1. </a:t>
          </a:r>
          <a:r>
            <a:rPr lang="en-US" dirty="0" err="1">
              <a:latin typeface="VNI-Souvir" pitchFamily="2" charset="0"/>
            </a:rPr>
            <a:t>Phoái</a:t>
          </a:r>
          <a:r>
            <a:rPr lang="en-US" dirty="0">
              <a:latin typeface="VNI-Souvir" pitchFamily="2" charset="0"/>
            </a:rPr>
            <a:t> </a:t>
          </a:r>
          <a:r>
            <a:rPr lang="en-US" dirty="0" err="1">
              <a:latin typeface="VNI-Souvir" pitchFamily="2" charset="0"/>
            </a:rPr>
            <a:t>hôïp</a:t>
          </a:r>
          <a:r>
            <a:rPr lang="en-US" dirty="0">
              <a:latin typeface="VNI-Souvir" pitchFamily="2" charset="0"/>
            </a:rPr>
            <a:t> </a:t>
          </a:r>
          <a:r>
            <a:rPr lang="en-US" dirty="0" err="1">
              <a:latin typeface="VNI-Souvir" pitchFamily="2" charset="0"/>
            </a:rPr>
            <a:t>caùc</a:t>
          </a:r>
          <a:r>
            <a:rPr lang="en-US" dirty="0">
              <a:latin typeface="VNI-Souvir" pitchFamily="2" charset="0"/>
            </a:rPr>
            <a:t> </a:t>
          </a:r>
          <a:r>
            <a:rPr lang="en-US" dirty="0" err="1">
              <a:latin typeface="VNI-Souvir" pitchFamily="2" charset="0"/>
            </a:rPr>
            <a:t>YTSX</a:t>
          </a:r>
          <a:r>
            <a:rPr lang="en-US" dirty="0">
              <a:latin typeface="VNI-Souvir" pitchFamily="2" charset="0"/>
            </a:rPr>
            <a:t> </a:t>
          </a:r>
          <a:r>
            <a:rPr lang="en-US" dirty="0" err="1">
              <a:latin typeface="VNI-Souvir" pitchFamily="2" charset="0"/>
            </a:rPr>
            <a:t>vôùi</a:t>
          </a:r>
          <a:r>
            <a:rPr lang="en-US" dirty="0">
              <a:latin typeface="VNI-Souvir" pitchFamily="2" charset="0"/>
            </a:rPr>
            <a:t> chi </a:t>
          </a:r>
          <a:r>
            <a:rPr lang="en-US" dirty="0" err="1">
              <a:latin typeface="VNI-Souvir" pitchFamily="2" charset="0"/>
            </a:rPr>
            <a:t>phí</a:t>
          </a:r>
          <a:r>
            <a:rPr lang="en-US" dirty="0">
              <a:latin typeface="VNI-Souvir" pitchFamily="2" charset="0"/>
            </a:rPr>
            <a:t> </a:t>
          </a:r>
          <a:r>
            <a:rPr lang="en-US" dirty="0" err="1">
              <a:latin typeface="VNI-Souvir" pitchFamily="2" charset="0"/>
            </a:rPr>
            <a:t>toái</a:t>
          </a:r>
          <a:r>
            <a:rPr lang="en-US" dirty="0">
              <a:latin typeface="VNI-Souvir" pitchFamily="2" charset="0"/>
            </a:rPr>
            <a:t> </a:t>
          </a:r>
          <a:r>
            <a:rPr lang="en-US" dirty="0" err="1">
              <a:latin typeface="VNI-Souvir" pitchFamily="2" charset="0"/>
            </a:rPr>
            <a:t>thieåu</a:t>
          </a:r>
          <a:r>
            <a:rPr lang="en-US" dirty="0">
              <a:latin typeface="VNI-Souvir" pitchFamily="2" charset="0"/>
            </a:rPr>
            <a:t> </a:t>
          </a:r>
        </a:p>
      </dgm:t>
    </dgm:pt>
    <dgm:pt modelId="{381AF770-6925-49F8-9181-C5741FAD6DDA}" type="parTrans" cxnId="{0FE8B174-EDA7-407A-9C40-1885181F1086}">
      <dgm:prSet/>
      <dgm:spPr/>
      <dgm:t>
        <a:bodyPr/>
        <a:lstStyle/>
        <a:p>
          <a:endParaRPr lang="en-US"/>
        </a:p>
      </dgm:t>
    </dgm:pt>
    <dgm:pt modelId="{3C1ACC1C-B483-489E-9852-BCC45DA2AEE4}" type="sibTrans" cxnId="{0FE8B174-EDA7-407A-9C40-1885181F1086}">
      <dgm:prSet/>
      <dgm:spPr/>
      <dgm:t>
        <a:bodyPr/>
        <a:lstStyle/>
        <a:p>
          <a:endParaRPr lang="en-US"/>
        </a:p>
      </dgm:t>
    </dgm:pt>
    <dgm:pt modelId="{596D9BA1-B85F-4D3F-9D82-D044A5390A3A}">
      <dgm:prSet/>
      <dgm:spPr/>
      <dgm:t>
        <a:bodyPr/>
        <a:lstStyle/>
        <a:p>
          <a:r>
            <a:rPr lang="en-US">
              <a:latin typeface="VNI-Souvir" pitchFamily="2" charset="0"/>
            </a:rPr>
            <a:t>2.  Ñöôøng môû roäng saûn xuaát: </a:t>
          </a:r>
        </a:p>
      </dgm:t>
    </dgm:pt>
    <dgm:pt modelId="{E91C95ED-1C7E-4329-B530-3D16E0E27BD4}" type="parTrans" cxnId="{D0099108-49C5-4452-8375-33C4F0773982}">
      <dgm:prSet/>
      <dgm:spPr/>
      <dgm:t>
        <a:bodyPr/>
        <a:lstStyle/>
        <a:p>
          <a:endParaRPr lang="en-US"/>
        </a:p>
      </dgm:t>
    </dgm:pt>
    <dgm:pt modelId="{05D54C3D-4123-4124-9826-283611D97463}" type="sibTrans" cxnId="{D0099108-49C5-4452-8375-33C4F0773982}">
      <dgm:prSet/>
      <dgm:spPr/>
      <dgm:t>
        <a:bodyPr/>
        <a:lstStyle/>
        <a:p>
          <a:endParaRPr lang="en-US"/>
        </a:p>
      </dgm:t>
    </dgm:pt>
    <dgm:pt modelId="{911302B3-C3B9-4F8F-BC8E-A56D7FCA6C52}">
      <dgm:prSet/>
      <dgm:spPr/>
      <dgm:t>
        <a:bodyPr/>
        <a:lstStyle/>
        <a:p>
          <a:r>
            <a:rPr lang="en-US">
              <a:latin typeface="VNI-Souvir" pitchFamily="2" charset="0"/>
            </a:rPr>
            <a:t>3. Naêng suaát theo quy moâ</a:t>
          </a:r>
        </a:p>
      </dgm:t>
    </dgm:pt>
    <dgm:pt modelId="{735C1C2A-1014-4EEC-A582-7A5EE6BFA456}" type="parTrans" cxnId="{98BAEE44-ABA7-49B4-A6AD-779939EA0A1D}">
      <dgm:prSet/>
      <dgm:spPr/>
      <dgm:t>
        <a:bodyPr/>
        <a:lstStyle/>
        <a:p>
          <a:endParaRPr lang="en-US"/>
        </a:p>
      </dgm:t>
    </dgm:pt>
    <dgm:pt modelId="{6A0E067C-381B-4483-989A-DFB22A1F9C7B}" type="sibTrans" cxnId="{98BAEE44-ABA7-49B4-A6AD-779939EA0A1D}">
      <dgm:prSet/>
      <dgm:spPr/>
      <dgm:t>
        <a:bodyPr/>
        <a:lstStyle/>
        <a:p>
          <a:endParaRPr lang="en-US"/>
        </a:p>
      </dgm:t>
    </dgm:pt>
    <dgm:pt modelId="{815A0261-407E-42B4-9AF7-7D97DA49A749}" type="pres">
      <dgm:prSet presAssocID="{1EE4B115-4D84-446B-A126-EA3A6805E947}" presName="hierChild1" presStyleCnt="0">
        <dgm:presLayoutVars>
          <dgm:chPref val="1"/>
          <dgm:dir/>
          <dgm:animOne val="branch"/>
          <dgm:animLvl val="lvl"/>
          <dgm:resizeHandles/>
        </dgm:presLayoutVars>
      </dgm:prSet>
      <dgm:spPr/>
    </dgm:pt>
    <dgm:pt modelId="{54763E2E-9E07-4EAA-B92C-252631F03AA0}" type="pres">
      <dgm:prSet presAssocID="{013A099A-21EA-4128-B8C5-F2787C46571E}" presName="hierRoot1" presStyleCnt="0"/>
      <dgm:spPr/>
    </dgm:pt>
    <dgm:pt modelId="{67A68023-BD58-46AD-BCAC-3AF5E3DECF52}" type="pres">
      <dgm:prSet presAssocID="{013A099A-21EA-4128-B8C5-F2787C46571E}" presName="composite" presStyleCnt="0"/>
      <dgm:spPr/>
    </dgm:pt>
    <dgm:pt modelId="{881FF57C-CE45-4639-9B11-CC310905E22A}" type="pres">
      <dgm:prSet presAssocID="{013A099A-21EA-4128-B8C5-F2787C46571E}" presName="background" presStyleLbl="node0" presStyleIdx="0" presStyleCnt="3"/>
      <dgm:spPr/>
    </dgm:pt>
    <dgm:pt modelId="{95F9651B-9F1D-4506-9CF9-8EA07AEA74A9}" type="pres">
      <dgm:prSet presAssocID="{013A099A-21EA-4128-B8C5-F2787C46571E}" presName="text" presStyleLbl="fgAcc0" presStyleIdx="0" presStyleCnt="3">
        <dgm:presLayoutVars>
          <dgm:chPref val="3"/>
        </dgm:presLayoutVars>
      </dgm:prSet>
      <dgm:spPr/>
    </dgm:pt>
    <dgm:pt modelId="{C561CFD0-A63F-4FEA-ACED-7C15A155D92D}" type="pres">
      <dgm:prSet presAssocID="{013A099A-21EA-4128-B8C5-F2787C46571E}" presName="hierChild2" presStyleCnt="0"/>
      <dgm:spPr/>
    </dgm:pt>
    <dgm:pt modelId="{F867E87D-94B3-463A-B527-BDC0BF9AB3E0}" type="pres">
      <dgm:prSet presAssocID="{596D9BA1-B85F-4D3F-9D82-D044A5390A3A}" presName="hierRoot1" presStyleCnt="0"/>
      <dgm:spPr/>
    </dgm:pt>
    <dgm:pt modelId="{D00D194F-FE3B-4E86-96D1-11D872A249F3}" type="pres">
      <dgm:prSet presAssocID="{596D9BA1-B85F-4D3F-9D82-D044A5390A3A}" presName="composite" presStyleCnt="0"/>
      <dgm:spPr/>
    </dgm:pt>
    <dgm:pt modelId="{3B50FB2A-DF07-4C74-95A8-2D67D6C6CE82}" type="pres">
      <dgm:prSet presAssocID="{596D9BA1-B85F-4D3F-9D82-D044A5390A3A}" presName="background" presStyleLbl="node0" presStyleIdx="1" presStyleCnt="3"/>
      <dgm:spPr/>
    </dgm:pt>
    <dgm:pt modelId="{61AC5F8F-6208-49CA-AC30-23C9352CC6DC}" type="pres">
      <dgm:prSet presAssocID="{596D9BA1-B85F-4D3F-9D82-D044A5390A3A}" presName="text" presStyleLbl="fgAcc0" presStyleIdx="1" presStyleCnt="3">
        <dgm:presLayoutVars>
          <dgm:chPref val="3"/>
        </dgm:presLayoutVars>
      </dgm:prSet>
      <dgm:spPr/>
    </dgm:pt>
    <dgm:pt modelId="{CB24FC12-CDE7-4B3A-9568-2B20D0F7AF20}" type="pres">
      <dgm:prSet presAssocID="{596D9BA1-B85F-4D3F-9D82-D044A5390A3A}" presName="hierChild2" presStyleCnt="0"/>
      <dgm:spPr/>
    </dgm:pt>
    <dgm:pt modelId="{2EFF17DD-8590-48E8-BECC-517BD0A36745}" type="pres">
      <dgm:prSet presAssocID="{911302B3-C3B9-4F8F-BC8E-A56D7FCA6C52}" presName="hierRoot1" presStyleCnt="0"/>
      <dgm:spPr/>
    </dgm:pt>
    <dgm:pt modelId="{844EC5B6-4BD3-4B6B-9B1C-8353D226029B}" type="pres">
      <dgm:prSet presAssocID="{911302B3-C3B9-4F8F-BC8E-A56D7FCA6C52}" presName="composite" presStyleCnt="0"/>
      <dgm:spPr/>
    </dgm:pt>
    <dgm:pt modelId="{872D239B-D277-45A6-BBE0-EECCBBDFCD7A}" type="pres">
      <dgm:prSet presAssocID="{911302B3-C3B9-4F8F-BC8E-A56D7FCA6C52}" presName="background" presStyleLbl="node0" presStyleIdx="2" presStyleCnt="3"/>
      <dgm:spPr/>
    </dgm:pt>
    <dgm:pt modelId="{F041DDE1-7EF5-41B0-A66C-80FBCA99820B}" type="pres">
      <dgm:prSet presAssocID="{911302B3-C3B9-4F8F-BC8E-A56D7FCA6C52}" presName="text" presStyleLbl="fgAcc0" presStyleIdx="2" presStyleCnt="3">
        <dgm:presLayoutVars>
          <dgm:chPref val="3"/>
        </dgm:presLayoutVars>
      </dgm:prSet>
      <dgm:spPr/>
    </dgm:pt>
    <dgm:pt modelId="{C145B9B9-D1BE-4872-95D4-BBEB3BCB4A28}" type="pres">
      <dgm:prSet presAssocID="{911302B3-C3B9-4F8F-BC8E-A56D7FCA6C52}" presName="hierChild2" presStyleCnt="0"/>
      <dgm:spPr/>
    </dgm:pt>
  </dgm:ptLst>
  <dgm:cxnLst>
    <dgm:cxn modelId="{D0099108-49C5-4452-8375-33C4F0773982}" srcId="{1EE4B115-4D84-446B-A126-EA3A6805E947}" destId="{596D9BA1-B85F-4D3F-9D82-D044A5390A3A}" srcOrd="1" destOrd="0" parTransId="{E91C95ED-1C7E-4329-B530-3D16E0E27BD4}" sibTransId="{05D54C3D-4123-4124-9826-283611D97463}"/>
    <dgm:cxn modelId="{1FEB2716-DB70-4424-829C-FE9CA81BB9F2}" type="presOf" srcId="{911302B3-C3B9-4F8F-BC8E-A56D7FCA6C52}" destId="{F041DDE1-7EF5-41B0-A66C-80FBCA99820B}" srcOrd="0" destOrd="0" presId="urn:microsoft.com/office/officeart/2005/8/layout/hierarchy1"/>
    <dgm:cxn modelId="{B6BEF92E-3084-461A-B28B-5A676FF90F6E}" type="presOf" srcId="{1EE4B115-4D84-446B-A126-EA3A6805E947}" destId="{815A0261-407E-42B4-9AF7-7D97DA49A749}" srcOrd="0" destOrd="0" presId="urn:microsoft.com/office/officeart/2005/8/layout/hierarchy1"/>
    <dgm:cxn modelId="{98BAEE44-ABA7-49B4-A6AD-779939EA0A1D}" srcId="{1EE4B115-4D84-446B-A126-EA3A6805E947}" destId="{911302B3-C3B9-4F8F-BC8E-A56D7FCA6C52}" srcOrd="2" destOrd="0" parTransId="{735C1C2A-1014-4EEC-A582-7A5EE6BFA456}" sibTransId="{6A0E067C-381B-4483-989A-DFB22A1F9C7B}"/>
    <dgm:cxn modelId="{0FE8B174-EDA7-407A-9C40-1885181F1086}" srcId="{1EE4B115-4D84-446B-A126-EA3A6805E947}" destId="{013A099A-21EA-4128-B8C5-F2787C46571E}" srcOrd="0" destOrd="0" parTransId="{381AF770-6925-49F8-9181-C5741FAD6DDA}" sibTransId="{3C1ACC1C-B483-489E-9852-BCC45DA2AEE4}"/>
    <dgm:cxn modelId="{96EE74AC-D1C4-4E6D-9B64-53446501C08C}" type="presOf" srcId="{596D9BA1-B85F-4D3F-9D82-D044A5390A3A}" destId="{61AC5F8F-6208-49CA-AC30-23C9352CC6DC}" srcOrd="0" destOrd="0" presId="urn:microsoft.com/office/officeart/2005/8/layout/hierarchy1"/>
    <dgm:cxn modelId="{FAE6ABD5-7D86-43E8-BE8C-7D5A1C7259A4}" type="presOf" srcId="{013A099A-21EA-4128-B8C5-F2787C46571E}" destId="{95F9651B-9F1D-4506-9CF9-8EA07AEA74A9}" srcOrd="0" destOrd="0" presId="urn:microsoft.com/office/officeart/2005/8/layout/hierarchy1"/>
    <dgm:cxn modelId="{39E5B14A-775D-4E67-932B-7A90D722DB46}" type="presParOf" srcId="{815A0261-407E-42B4-9AF7-7D97DA49A749}" destId="{54763E2E-9E07-4EAA-B92C-252631F03AA0}" srcOrd="0" destOrd="0" presId="urn:microsoft.com/office/officeart/2005/8/layout/hierarchy1"/>
    <dgm:cxn modelId="{89D627FA-0269-43ED-B59B-1FC44F1344D1}" type="presParOf" srcId="{54763E2E-9E07-4EAA-B92C-252631F03AA0}" destId="{67A68023-BD58-46AD-BCAC-3AF5E3DECF52}" srcOrd="0" destOrd="0" presId="urn:microsoft.com/office/officeart/2005/8/layout/hierarchy1"/>
    <dgm:cxn modelId="{744DB478-E164-481E-91A2-B4C7DF617DC8}" type="presParOf" srcId="{67A68023-BD58-46AD-BCAC-3AF5E3DECF52}" destId="{881FF57C-CE45-4639-9B11-CC310905E22A}" srcOrd="0" destOrd="0" presId="urn:microsoft.com/office/officeart/2005/8/layout/hierarchy1"/>
    <dgm:cxn modelId="{39485244-9882-4CEC-BDE0-2B7B0CADD800}" type="presParOf" srcId="{67A68023-BD58-46AD-BCAC-3AF5E3DECF52}" destId="{95F9651B-9F1D-4506-9CF9-8EA07AEA74A9}" srcOrd="1" destOrd="0" presId="urn:microsoft.com/office/officeart/2005/8/layout/hierarchy1"/>
    <dgm:cxn modelId="{E8661A02-ADCB-4DB9-8931-9F177D34417F}" type="presParOf" srcId="{54763E2E-9E07-4EAA-B92C-252631F03AA0}" destId="{C561CFD0-A63F-4FEA-ACED-7C15A155D92D}" srcOrd="1" destOrd="0" presId="urn:microsoft.com/office/officeart/2005/8/layout/hierarchy1"/>
    <dgm:cxn modelId="{64E5B146-3D52-4E17-8920-BC0A4AAD0144}" type="presParOf" srcId="{815A0261-407E-42B4-9AF7-7D97DA49A749}" destId="{F867E87D-94B3-463A-B527-BDC0BF9AB3E0}" srcOrd="1" destOrd="0" presId="urn:microsoft.com/office/officeart/2005/8/layout/hierarchy1"/>
    <dgm:cxn modelId="{9EF623F8-C399-4CF8-A7BE-3A5AE009B9D5}" type="presParOf" srcId="{F867E87D-94B3-463A-B527-BDC0BF9AB3E0}" destId="{D00D194F-FE3B-4E86-96D1-11D872A249F3}" srcOrd="0" destOrd="0" presId="urn:microsoft.com/office/officeart/2005/8/layout/hierarchy1"/>
    <dgm:cxn modelId="{F3CCB2FF-0F76-4A8B-82C5-18A053537836}" type="presParOf" srcId="{D00D194F-FE3B-4E86-96D1-11D872A249F3}" destId="{3B50FB2A-DF07-4C74-95A8-2D67D6C6CE82}" srcOrd="0" destOrd="0" presId="urn:microsoft.com/office/officeart/2005/8/layout/hierarchy1"/>
    <dgm:cxn modelId="{191FF839-F174-4331-B3A8-57187AE58D76}" type="presParOf" srcId="{D00D194F-FE3B-4E86-96D1-11D872A249F3}" destId="{61AC5F8F-6208-49CA-AC30-23C9352CC6DC}" srcOrd="1" destOrd="0" presId="urn:microsoft.com/office/officeart/2005/8/layout/hierarchy1"/>
    <dgm:cxn modelId="{B2714393-F652-4BA5-ACA5-5507C2F92558}" type="presParOf" srcId="{F867E87D-94B3-463A-B527-BDC0BF9AB3E0}" destId="{CB24FC12-CDE7-4B3A-9568-2B20D0F7AF20}" srcOrd="1" destOrd="0" presId="urn:microsoft.com/office/officeart/2005/8/layout/hierarchy1"/>
    <dgm:cxn modelId="{2D37D23C-AEB8-4A1B-8CA0-DAFDEAFD1E6E}" type="presParOf" srcId="{815A0261-407E-42B4-9AF7-7D97DA49A749}" destId="{2EFF17DD-8590-48E8-BECC-517BD0A36745}" srcOrd="2" destOrd="0" presId="urn:microsoft.com/office/officeart/2005/8/layout/hierarchy1"/>
    <dgm:cxn modelId="{BE9ED2A1-608B-4251-9428-530E7FCDD3B6}" type="presParOf" srcId="{2EFF17DD-8590-48E8-BECC-517BD0A36745}" destId="{844EC5B6-4BD3-4B6B-9B1C-8353D226029B}" srcOrd="0" destOrd="0" presId="urn:microsoft.com/office/officeart/2005/8/layout/hierarchy1"/>
    <dgm:cxn modelId="{0408E2EE-3A19-4BB6-82ED-EC98FDF65674}" type="presParOf" srcId="{844EC5B6-4BD3-4B6B-9B1C-8353D226029B}" destId="{872D239B-D277-45A6-BBE0-EECCBBDFCD7A}" srcOrd="0" destOrd="0" presId="urn:microsoft.com/office/officeart/2005/8/layout/hierarchy1"/>
    <dgm:cxn modelId="{873F7606-3F05-438B-875E-3B95C489F5AB}" type="presParOf" srcId="{844EC5B6-4BD3-4B6B-9B1C-8353D226029B}" destId="{F041DDE1-7EF5-41B0-A66C-80FBCA99820B}" srcOrd="1" destOrd="0" presId="urn:microsoft.com/office/officeart/2005/8/layout/hierarchy1"/>
    <dgm:cxn modelId="{59DC0A95-6FF0-4E9A-8968-8361F4F63B8D}" type="presParOf" srcId="{2EFF17DD-8590-48E8-BECC-517BD0A36745}" destId="{C145B9B9-D1BE-4872-95D4-BBEB3BCB4A28}" srcOrd="1" destOrd="0" presId="urn:microsoft.com/office/officeart/2005/8/layout/hierarchy1"/>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8.xml><?xml version="1.0" encoding="utf-8"?>
<dgm:dataModel xmlns:dgm="http://schemas.openxmlformats.org/drawingml/2006/diagram" xmlns:a="http://schemas.openxmlformats.org/drawingml/2006/main">
  <dgm:ptLst>
    <dgm:pt modelId="{DB6DCF67-7E80-4675-B8B5-BD7683961757}" type="doc">
      <dgm:prSet loTypeId="urn:microsoft.com/office/officeart/2005/8/layout/process4" loCatId="process" qsTypeId="urn:microsoft.com/office/officeart/2005/8/quickstyle/simple4" qsCatId="simple" csTypeId="urn:microsoft.com/office/officeart/2005/8/colors/colorful2" csCatId="colorful"/>
      <dgm:spPr/>
      <dgm:t>
        <a:bodyPr/>
        <a:lstStyle/>
        <a:p>
          <a:endParaRPr lang="en-US"/>
        </a:p>
      </dgm:t>
    </dgm:pt>
    <dgm:pt modelId="{538D26E5-3D37-4FF1-B6D3-71E32D654000}">
      <dgm:prSet/>
      <dgm:spPr/>
      <dgm:t>
        <a:bodyPr/>
        <a:lstStyle/>
        <a:p>
          <a:r>
            <a:rPr lang="en-US">
              <a:latin typeface="VNI-Souvir" pitchFamily="2" charset="0"/>
            </a:rPr>
            <a:t>VD : Moät DN SX SP X söû duïng 2 YTSX K vaø L, chuùng coù theå thay theá  nhau trong SX</a:t>
          </a:r>
        </a:p>
      </dgm:t>
    </dgm:pt>
    <dgm:pt modelId="{2B9920EC-E59B-43F6-A77B-93142DC28555}" type="parTrans" cxnId="{5B19DE91-0A51-439E-960B-9BEAC8ACE3A3}">
      <dgm:prSet/>
      <dgm:spPr/>
      <dgm:t>
        <a:bodyPr/>
        <a:lstStyle/>
        <a:p>
          <a:endParaRPr lang="en-US"/>
        </a:p>
      </dgm:t>
    </dgm:pt>
    <dgm:pt modelId="{A5D3CD00-5EE5-4DBD-B60A-2ECC3F23700E}" type="sibTrans" cxnId="{5B19DE91-0A51-439E-960B-9BEAC8ACE3A3}">
      <dgm:prSet/>
      <dgm:spPr/>
      <dgm:t>
        <a:bodyPr/>
        <a:lstStyle/>
        <a:p>
          <a:endParaRPr lang="en-US"/>
        </a:p>
      </dgm:t>
    </dgm:pt>
    <dgm:pt modelId="{93DDC780-AB75-4060-AF94-B1F26B5C39C6}">
      <dgm:prSet/>
      <dgm:spPr/>
      <dgm:t>
        <a:bodyPr/>
        <a:lstStyle/>
        <a:p>
          <a:r>
            <a:rPr lang="en-US">
              <a:latin typeface="VNI-Souvir" pitchFamily="2" charset="0"/>
            </a:rPr>
            <a:t>Vaán ñeà ñaët ra: DN phaûi söû duïng 2 YTSX K vaø L theo tyû leä phoái hôïp naøo ñeå: </a:t>
          </a:r>
        </a:p>
      </dgm:t>
    </dgm:pt>
    <dgm:pt modelId="{551FE754-D32B-49F0-9A90-85770865806D}" type="parTrans" cxnId="{B6FD0E39-9D02-4D05-8E36-6D4574BD04FC}">
      <dgm:prSet/>
      <dgm:spPr/>
      <dgm:t>
        <a:bodyPr/>
        <a:lstStyle/>
        <a:p>
          <a:endParaRPr lang="en-US"/>
        </a:p>
      </dgm:t>
    </dgm:pt>
    <dgm:pt modelId="{13D82E07-9AAC-4D23-8357-ECBB0ECCE756}" type="sibTrans" cxnId="{B6FD0E39-9D02-4D05-8E36-6D4574BD04FC}">
      <dgm:prSet/>
      <dgm:spPr/>
      <dgm:t>
        <a:bodyPr/>
        <a:lstStyle/>
        <a:p>
          <a:endParaRPr lang="en-US"/>
        </a:p>
      </dgm:t>
    </dgm:pt>
    <dgm:pt modelId="{45E18758-BF4A-47B7-B4C4-E1A102A8CE89}">
      <dgm:prSet/>
      <dgm:spPr/>
      <dgm:t>
        <a:bodyPr/>
        <a:lstStyle/>
        <a:p>
          <a:r>
            <a:rPr lang="en-US">
              <a:latin typeface="VNI-Souvir" pitchFamily="2" charset="0"/>
            </a:rPr>
            <a:t>vôùi CPSX cho tröôùc → Qmax </a:t>
          </a:r>
        </a:p>
      </dgm:t>
    </dgm:pt>
    <dgm:pt modelId="{C8239761-ABFF-4658-8A7B-CF867036D1D5}" type="parTrans" cxnId="{B1D481ED-5459-43DC-ABA7-82C99CC60E7C}">
      <dgm:prSet/>
      <dgm:spPr/>
      <dgm:t>
        <a:bodyPr/>
        <a:lstStyle/>
        <a:p>
          <a:endParaRPr lang="en-US"/>
        </a:p>
      </dgm:t>
    </dgm:pt>
    <dgm:pt modelId="{2ABB64B5-B637-484A-A62A-67EB3B89EA18}" type="sibTrans" cxnId="{B1D481ED-5459-43DC-ABA7-82C99CC60E7C}">
      <dgm:prSet/>
      <dgm:spPr/>
      <dgm:t>
        <a:bodyPr/>
        <a:lstStyle/>
        <a:p>
          <a:endParaRPr lang="en-US"/>
        </a:p>
      </dgm:t>
    </dgm:pt>
    <dgm:pt modelId="{14319DEC-AA5D-425C-A44D-1351EA352624}">
      <dgm:prSet/>
      <dgm:spPr/>
      <dgm:t>
        <a:bodyPr/>
        <a:lstStyle/>
        <a:p>
          <a:r>
            <a:rPr lang="en-US">
              <a:latin typeface="VNI-Souvir" pitchFamily="2" charset="0"/>
            </a:rPr>
            <a:t>hoaëc vôùi Q cho tröôùc  → TCmin?</a:t>
          </a:r>
        </a:p>
      </dgm:t>
    </dgm:pt>
    <dgm:pt modelId="{FF9A3731-AABE-4DF6-9BAD-4D615E7C09BC}" type="parTrans" cxnId="{7F7E29AE-23C1-49A7-A6C5-4A3B64BA0F34}">
      <dgm:prSet/>
      <dgm:spPr/>
      <dgm:t>
        <a:bodyPr/>
        <a:lstStyle/>
        <a:p>
          <a:endParaRPr lang="en-US"/>
        </a:p>
      </dgm:t>
    </dgm:pt>
    <dgm:pt modelId="{6359DC06-F379-4787-B5A0-6E932B81D050}" type="sibTrans" cxnId="{7F7E29AE-23C1-49A7-A6C5-4A3B64BA0F34}">
      <dgm:prSet/>
      <dgm:spPr/>
      <dgm:t>
        <a:bodyPr/>
        <a:lstStyle/>
        <a:p>
          <a:endParaRPr lang="en-US"/>
        </a:p>
      </dgm:t>
    </dgm:pt>
    <dgm:pt modelId="{1623025C-2D1C-480D-98D9-DB5C2F2204EE}" type="pres">
      <dgm:prSet presAssocID="{DB6DCF67-7E80-4675-B8B5-BD7683961757}" presName="Name0" presStyleCnt="0">
        <dgm:presLayoutVars>
          <dgm:dir/>
          <dgm:animLvl val="lvl"/>
          <dgm:resizeHandles val="exact"/>
        </dgm:presLayoutVars>
      </dgm:prSet>
      <dgm:spPr/>
    </dgm:pt>
    <dgm:pt modelId="{B96E40A2-71CA-498D-9EAE-84BF0B743751}" type="pres">
      <dgm:prSet presAssocID="{93DDC780-AB75-4060-AF94-B1F26B5C39C6}" presName="boxAndChildren" presStyleCnt="0"/>
      <dgm:spPr/>
    </dgm:pt>
    <dgm:pt modelId="{C11D937C-05C7-4E68-BC4C-F0F7E45D99E5}" type="pres">
      <dgm:prSet presAssocID="{93DDC780-AB75-4060-AF94-B1F26B5C39C6}" presName="parentTextBox" presStyleLbl="node1" presStyleIdx="0" presStyleCnt="2"/>
      <dgm:spPr/>
    </dgm:pt>
    <dgm:pt modelId="{B100F7B8-C474-482E-8FE1-04C1D44EF1DC}" type="pres">
      <dgm:prSet presAssocID="{93DDC780-AB75-4060-AF94-B1F26B5C39C6}" presName="entireBox" presStyleLbl="node1" presStyleIdx="0" presStyleCnt="2"/>
      <dgm:spPr/>
    </dgm:pt>
    <dgm:pt modelId="{C99D90CC-0C71-4CEF-8D69-B7C1F024A22F}" type="pres">
      <dgm:prSet presAssocID="{93DDC780-AB75-4060-AF94-B1F26B5C39C6}" presName="descendantBox" presStyleCnt="0"/>
      <dgm:spPr/>
    </dgm:pt>
    <dgm:pt modelId="{6FD191FA-E2EE-4FFD-A6C3-205A4B11936F}" type="pres">
      <dgm:prSet presAssocID="{45E18758-BF4A-47B7-B4C4-E1A102A8CE89}" presName="childTextBox" presStyleLbl="fgAccFollowNode1" presStyleIdx="0" presStyleCnt="2">
        <dgm:presLayoutVars>
          <dgm:bulletEnabled val="1"/>
        </dgm:presLayoutVars>
      </dgm:prSet>
      <dgm:spPr/>
    </dgm:pt>
    <dgm:pt modelId="{D4A8600A-597E-425E-87C8-745427BAD437}" type="pres">
      <dgm:prSet presAssocID="{14319DEC-AA5D-425C-A44D-1351EA352624}" presName="childTextBox" presStyleLbl="fgAccFollowNode1" presStyleIdx="1" presStyleCnt="2">
        <dgm:presLayoutVars>
          <dgm:bulletEnabled val="1"/>
        </dgm:presLayoutVars>
      </dgm:prSet>
      <dgm:spPr/>
    </dgm:pt>
    <dgm:pt modelId="{1AB2927D-0647-4205-BF90-0D18596370B3}" type="pres">
      <dgm:prSet presAssocID="{A5D3CD00-5EE5-4DBD-B60A-2ECC3F23700E}" presName="sp" presStyleCnt="0"/>
      <dgm:spPr/>
    </dgm:pt>
    <dgm:pt modelId="{4B2F491A-52EB-48F3-A0BF-D611326A292A}" type="pres">
      <dgm:prSet presAssocID="{538D26E5-3D37-4FF1-B6D3-71E32D654000}" presName="arrowAndChildren" presStyleCnt="0"/>
      <dgm:spPr/>
    </dgm:pt>
    <dgm:pt modelId="{5F067F2E-BB16-40C6-B15D-CF9753C4B31C}" type="pres">
      <dgm:prSet presAssocID="{538D26E5-3D37-4FF1-B6D3-71E32D654000}" presName="parentTextArrow" presStyleLbl="node1" presStyleIdx="1" presStyleCnt="2"/>
      <dgm:spPr/>
    </dgm:pt>
  </dgm:ptLst>
  <dgm:cxnLst>
    <dgm:cxn modelId="{99F9ED18-6114-4C3F-A9B3-A88F9573645E}" type="presOf" srcId="{538D26E5-3D37-4FF1-B6D3-71E32D654000}" destId="{5F067F2E-BB16-40C6-B15D-CF9753C4B31C}" srcOrd="0" destOrd="0" presId="urn:microsoft.com/office/officeart/2005/8/layout/process4"/>
    <dgm:cxn modelId="{B6FD0E39-9D02-4D05-8E36-6D4574BD04FC}" srcId="{DB6DCF67-7E80-4675-B8B5-BD7683961757}" destId="{93DDC780-AB75-4060-AF94-B1F26B5C39C6}" srcOrd="1" destOrd="0" parTransId="{551FE754-D32B-49F0-9A90-85770865806D}" sibTransId="{13D82E07-9AAC-4D23-8357-ECBB0ECCE756}"/>
    <dgm:cxn modelId="{8E1AF751-C46C-45E7-9238-3144C4282107}" type="presOf" srcId="{45E18758-BF4A-47B7-B4C4-E1A102A8CE89}" destId="{6FD191FA-E2EE-4FFD-A6C3-205A4B11936F}" srcOrd="0" destOrd="0" presId="urn:microsoft.com/office/officeart/2005/8/layout/process4"/>
    <dgm:cxn modelId="{F767C25A-B21C-4C9B-93A2-1D2243321A0C}" type="presOf" srcId="{14319DEC-AA5D-425C-A44D-1351EA352624}" destId="{D4A8600A-597E-425E-87C8-745427BAD437}" srcOrd="0" destOrd="0" presId="urn:microsoft.com/office/officeart/2005/8/layout/process4"/>
    <dgm:cxn modelId="{3C50D685-451A-4F37-9BD3-B87B755CF21F}" type="presOf" srcId="{93DDC780-AB75-4060-AF94-B1F26B5C39C6}" destId="{C11D937C-05C7-4E68-BC4C-F0F7E45D99E5}" srcOrd="0" destOrd="0" presId="urn:microsoft.com/office/officeart/2005/8/layout/process4"/>
    <dgm:cxn modelId="{5B19DE91-0A51-439E-960B-9BEAC8ACE3A3}" srcId="{DB6DCF67-7E80-4675-B8B5-BD7683961757}" destId="{538D26E5-3D37-4FF1-B6D3-71E32D654000}" srcOrd="0" destOrd="0" parTransId="{2B9920EC-E59B-43F6-A77B-93142DC28555}" sibTransId="{A5D3CD00-5EE5-4DBD-B60A-2ECC3F23700E}"/>
    <dgm:cxn modelId="{2AC685AC-DE02-4085-83C6-F9C80D1357DB}" type="presOf" srcId="{93DDC780-AB75-4060-AF94-B1F26B5C39C6}" destId="{B100F7B8-C474-482E-8FE1-04C1D44EF1DC}" srcOrd="1" destOrd="0" presId="urn:microsoft.com/office/officeart/2005/8/layout/process4"/>
    <dgm:cxn modelId="{7F7E29AE-23C1-49A7-A6C5-4A3B64BA0F34}" srcId="{93DDC780-AB75-4060-AF94-B1F26B5C39C6}" destId="{14319DEC-AA5D-425C-A44D-1351EA352624}" srcOrd="1" destOrd="0" parTransId="{FF9A3731-AABE-4DF6-9BAD-4D615E7C09BC}" sibTransId="{6359DC06-F379-4787-B5A0-6E932B81D050}"/>
    <dgm:cxn modelId="{B1D481ED-5459-43DC-ABA7-82C99CC60E7C}" srcId="{93DDC780-AB75-4060-AF94-B1F26B5C39C6}" destId="{45E18758-BF4A-47B7-B4C4-E1A102A8CE89}" srcOrd="0" destOrd="0" parTransId="{C8239761-ABFF-4658-8A7B-CF867036D1D5}" sibTransId="{2ABB64B5-B637-484A-A62A-67EB3B89EA18}"/>
    <dgm:cxn modelId="{8B2FE3F3-C223-45C3-A3FA-4973F1D24B4E}" type="presOf" srcId="{DB6DCF67-7E80-4675-B8B5-BD7683961757}" destId="{1623025C-2D1C-480D-98D9-DB5C2F2204EE}" srcOrd="0" destOrd="0" presId="urn:microsoft.com/office/officeart/2005/8/layout/process4"/>
    <dgm:cxn modelId="{0A05AEED-BE5E-46CE-9737-C2E694295D46}" type="presParOf" srcId="{1623025C-2D1C-480D-98D9-DB5C2F2204EE}" destId="{B96E40A2-71CA-498D-9EAE-84BF0B743751}" srcOrd="0" destOrd="0" presId="urn:microsoft.com/office/officeart/2005/8/layout/process4"/>
    <dgm:cxn modelId="{360DF4E8-5F52-41B7-987C-B7F8821A08B8}" type="presParOf" srcId="{B96E40A2-71CA-498D-9EAE-84BF0B743751}" destId="{C11D937C-05C7-4E68-BC4C-F0F7E45D99E5}" srcOrd="0" destOrd="0" presId="urn:microsoft.com/office/officeart/2005/8/layout/process4"/>
    <dgm:cxn modelId="{18550776-F92B-4768-A54C-022CF0262BA6}" type="presParOf" srcId="{B96E40A2-71CA-498D-9EAE-84BF0B743751}" destId="{B100F7B8-C474-482E-8FE1-04C1D44EF1DC}" srcOrd="1" destOrd="0" presId="urn:microsoft.com/office/officeart/2005/8/layout/process4"/>
    <dgm:cxn modelId="{D18A09C8-1BC0-483C-BE8B-AC9333A35180}" type="presParOf" srcId="{B96E40A2-71CA-498D-9EAE-84BF0B743751}" destId="{C99D90CC-0C71-4CEF-8D69-B7C1F024A22F}" srcOrd="2" destOrd="0" presId="urn:microsoft.com/office/officeart/2005/8/layout/process4"/>
    <dgm:cxn modelId="{3B9EA165-E89B-412D-AD7B-61AFA9F1E49F}" type="presParOf" srcId="{C99D90CC-0C71-4CEF-8D69-B7C1F024A22F}" destId="{6FD191FA-E2EE-4FFD-A6C3-205A4B11936F}" srcOrd="0" destOrd="0" presId="urn:microsoft.com/office/officeart/2005/8/layout/process4"/>
    <dgm:cxn modelId="{42CC010D-2B33-492B-A5F7-5D41996E12DC}" type="presParOf" srcId="{C99D90CC-0C71-4CEF-8D69-B7C1F024A22F}" destId="{D4A8600A-597E-425E-87C8-745427BAD437}" srcOrd="1" destOrd="0" presId="urn:microsoft.com/office/officeart/2005/8/layout/process4"/>
    <dgm:cxn modelId="{168FBD8A-16F6-4865-B04D-FE82961A0E33}" type="presParOf" srcId="{1623025C-2D1C-480D-98D9-DB5C2F2204EE}" destId="{1AB2927D-0647-4205-BF90-0D18596370B3}" srcOrd="1" destOrd="0" presId="urn:microsoft.com/office/officeart/2005/8/layout/process4"/>
    <dgm:cxn modelId="{15E608F4-5C90-49AB-B2CF-9E14B9848F29}" type="presParOf" srcId="{1623025C-2D1C-480D-98D9-DB5C2F2204EE}" destId="{4B2F491A-52EB-48F3-A0BF-D611326A292A}" srcOrd="2" destOrd="0" presId="urn:microsoft.com/office/officeart/2005/8/layout/process4"/>
    <dgm:cxn modelId="{9F260489-8A4C-4266-A641-B2DBB35B3AC9}" type="presParOf" srcId="{4B2F491A-52EB-48F3-A0BF-D611326A292A}" destId="{5F067F2E-BB16-40C6-B15D-CF9753C4B31C}" srcOrd="0" destOrd="0" presId="urn:microsoft.com/office/officeart/2005/8/layout/process4"/>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9.xml><?xml version="1.0" encoding="utf-8"?>
<dgm:dataModel xmlns:dgm="http://schemas.openxmlformats.org/drawingml/2006/diagram" xmlns:a="http://schemas.openxmlformats.org/drawingml/2006/main">
  <dgm:ptLst>
    <dgm:pt modelId="{12C2665E-5B11-4BE6-9C2C-9D5CBA01A893}" type="doc">
      <dgm:prSet loTypeId="urn:microsoft.com/office/officeart/2005/8/layout/vList2" loCatId="list" qsTypeId="urn:microsoft.com/office/officeart/2005/8/quickstyle/simple4" qsCatId="simple" csTypeId="urn:microsoft.com/office/officeart/2005/8/colors/colorful2" csCatId="colorful"/>
      <dgm:spPr/>
      <dgm:t>
        <a:bodyPr/>
        <a:lstStyle/>
        <a:p>
          <a:endParaRPr lang="en-US"/>
        </a:p>
      </dgm:t>
    </dgm:pt>
    <dgm:pt modelId="{3E46F9EC-85E4-4E3B-B909-93380021BB47}">
      <dgm:prSet/>
      <dgm:spPr/>
      <dgm:t>
        <a:bodyPr/>
        <a:lstStyle/>
        <a:p>
          <a:r>
            <a:rPr lang="en-US" dirty="0" err="1">
              <a:latin typeface="VNI-Souvir" pitchFamily="2" charset="0"/>
            </a:rPr>
            <a:t>Vaán</a:t>
          </a:r>
          <a:r>
            <a:rPr lang="en-US" dirty="0">
              <a:latin typeface="VNI-Souvir" pitchFamily="2" charset="0"/>
            </a:rPr>
            <a:t> </a:t>
          </a:r>
          <a:r>
            <a:rPr lang="en-US" dirty="0" err="1">
              <a:latin typeface="VNI-Souvir" pitchFamily="2" charset="0"/>
            </a:rPr>
            <a:t>ñeà</a:t>
          </a:r>
          <a:r>
            <a:rPr lang="en-US" dirty="0">
              <a:latin typeface="VNI-Souvir" pitchFamily="2" charset="0"/>
            </a:rPr>
            <a:t> </a:t>
          </a:r>
          <a:r>
            <a:rPr lang="en-US" dirty="0" err="1">
              <a:latin typeface="VNI-Souvir" pitchFamily="2" charset="0"/>
            </a:rPr>
            <a:t>tìm</a:t>
          </a:r>
          <a:r>
            <a:rPr lang="en-US" dirty="0">
              <a:latin typeface="VNI-Souvir" pitchFamily="2" charset="0"/>
            </a:rPr>
            <a:t> </a:t>
          </a:r>
          <a:r>
            <a:rPr lang="en-US" dirty="0" err="1">
              <a:latin typeface="VNI-Souvir" pitchFamily="2" charset="0"/>
            </a:rPr>
            <a:t>phöông</a:t>
          </a:r>
          <a:r>
            <a:rPr lang="en-US" dirty="0">
              <a:latin typeface="VNI-Souvir" pitchFamily="2" charset="0"/>
            </a:rPr>
            <a:t> </a:t>
          </a:r>
          <a:r>
            <a:rPr lang="en-US" dirty="0" err="1">
              <a:latin typeface="VNI-Souvir" pitchFamily="2" charset="0"/>
            </a:rPr>
            <a:t>aùn</a:t>
          </a:r>
          <a:r>
            <a:rPr lang="en-US" dirty="0">
              <a:latin typeface="VNI-Souvir" pitchFamily="2" charset="0"/>
            </a:rPr>
            <a:t> </a:t>
          </a:r>
          <a:r>
            <a:rPr lang="en-US" dirty="0" err="1">
              <a:latin typeface="VNI-Souvir" pitchFamily="2" charset="0"/>
            </a:rPr>
            <a:t>SX</a:t>
          </a:r>
          <a:r>
            <a:rPr lang="en-US" dirty="0">
              <a:latin typeface="VNI-Souvir" pitchFamily="2" charset="0"/>
            </a:rPr>
            <a:t> </a:t>
          </a:r>
          <a:r>
            <a:rPr lang="en-US" dirty="0" err="1">
              <a:latin typeface="VNI-Souvir" pitchFamily="2" charset="0"/>
            </a:rPr>
            <a:t>toái</a:t>
          </a:r>
          <a:r>
            <a:rPr lang="en-US" dirty="0">
              <a:latin typeface="VNI-Souvir" pitchFamily="2" charset="0"/>
            </a:rPr>
            <a:t> </a:t>
          </a:r>
          <a:r>
            <a:rPr lang="en-US" dirty="0" err="1">
              <a:latin typeface="VNI-Souvir" pitchFamily="2" charset="0"/>
            </a:rPr>
            <a:t>öu</a:t>
          </a:r>
          <a:r>
            <a:rPr lang="en-US" dirty="0">
              <a:latin typeface="VNI-Souvir" pitchFamily="2" charset="0"/>
            </a:rPr>
            <a:t> </a:t>
          </a:r>
          <a:r>
            <a:rPr lang="en-US" dirty="0" err="1">
              <a:latin typeface="VNI-Souvir" pitchFamily="2" charset="0"/>
            </a:rPr>
            <a:t>ñaët</a:t>
          </a:r>
          <a:r>
            <a:rPr lang="en-US" dirty="0">
              <a:latin typeface="VNI-Souvir" pitchFamily="2" charset="0"/>
            </a:rPr>
            <a:t> </a:t>
          </a:r>
          <a:r>
            <a:rPr lang="en-US" dirty="0" err="1">
              <a:latin typeface="VNI-Souvir" pitchFamily="2" charset="0"/>
            </a:rPr>
            <a:t>ra</a:t>
          </a:r>
          <a:r>
            <a:rPr lang="en-US" dirty="0">
              <a:latin typeface="VNI-Souvir" pitchFamily="2" charset="0"/>
            </a:rPr>
            <a:t> </a:t>
          </a:r>
          <a:r>
            <a:rPr lang="en-US" dirty="0" err="1">
              <a:latin typeface="VNI-Souvir" pitchFamily="2" charset="0"/>
            </a:rPr>
            <a:t>cho</a:t>
          </a:r>
          <a:r>
            <a:rPr lang="en-US" dirty="0">
              <a:latin typeface="VNI-Souvir" pitchFamily="2" charset="0"/>
            </a:rPr>
            <a:t> DN </a:t>
          </a:r>
        </a:p>
      </dgm:t>
    </dgm:pt>
    <dgm:pt modelId="{45166E37-21EF-4396-AEAA-C13D46C14D66}" type="parTrans" cxnId="{0E67478F-C51A-4253-81BB-36CAF92C8D99}">
      <dgm:prSet/>
      <dgm:spPr/>
      <dgm:t>
        <a:bodyPr/>
        <a:lstStyle/>
        <a:p>
          <a:endParaRPr lang="en-US"/>
        </a:p>
      </dgm:t>
    </dgm:pt>
    <dgm:pt modelId="{4FE686DC-7AC4-462F-8C69-BB4D11100703}" type="sibTrans" cxnId="{0E67478F-C51A-4253-81BB-36CAF92C8D99}">
      <dgm:prSet/>
      <dgm:spPr/>
      <dgm:t>
        <a:bodyPr/>
        <a:lstStyle/>
        <a:p>
          <a:endParaRPr lang="en-US"/>
        </a:p>
      </dgm:t>
    </dgm:pt>
    <dgm:pt modelId="{A4920186-7F6E-4E4B-AC93-61B6823582CA}">
      <dgm:prSet/>
      <dgm:spPr/>
      <dgm:t>
        <a:bodyPr/>
        <a:lstStyle/>
        <a:p>
          <a:r>
            <a:rPr lang="en-US" dirty="0" err="1">
              <a:latin typeface="VNI-Souvir" pitchFamily="2" charset="0"/>
            </a:rPr>
            <a:t>Cuõng</a:t>
          </a:r>
          <a:r>
            <a:rPr lang="en-US" dirty="0">
              <a:latin typeface="VNI-Souvir" pitchFamily="2" charset="0"/>
            </a:rPr>
            <a:t> </a:t>
          </a:r>
          <a:r>
            <a:rPr lang="en-US" dirty="0" err="1">
              <a:latin typeface="VNI-Souvir" pitchFamily="2" charset="0"/>
            </a:rPr>
            <a:t>töông</a:t>
          </a:r>
          <a:r>
            <a:rPr lang="en-US" dirty="0">
              <a:latin typeface="VNI-Souvir" pitchFamily="2" charset="0"/>
            </a:rPr>
            <a:t> </a:t>
          </a:r>
          <a:r>
            <a:rPr lang="en-US" dirty="0" err="1">
              <a:latin typeface="VNI-Souvir" pitchFamily="2" charset="0"/>
            </a:rPr>
            <a:t>töï</a:t>
          </a:r>
          <a:r>
            <a:rPr lang="en-US" dirty="0">
              <a:latin typeface="VNI-Souvir" pitchFamily="2" charset="0"/>
            </a:rPr>
            <a:t> </a:t>
          </a:r>
          <a:r>
            <a:rPr lang="en-US" dirty="0" err="1">
              <a:latin typeface="VNI-Souvir" pitchFamily="2" charset="0"/>
            </a:rPr>
            <a:t>nhö</a:t>
          </a:r>
          <a:r>
            <a:rPr lang="en-US" dirty="0">
              <a:latin typeface="VNI-Souvir" pitchFamily="2" charset="0"/>
            </a:rPr>
            <a:t> </a:t>
          </a:r>
          <a:r>
            <a:rPr lang="en-US" dirty="0" err="1">
              <a:latin typeface="VNI-Souvir" pitchFamily="2" charset="0"/>
            </a:rPr>
            <a:t>vaán</a:t>
          </a:r>
          <a:r>
            <a:rPr lang="en-US" dirty="0">
              <a:latin typeface="VNI-Souvir" pitchFamily="2" charset="0"/>
            </a:rPr>
            <a:t> </a:t>
          </a:r>
          <a:r>
            <a:rPr lang="en-US" dirty="0" err="1">
              <a:latin typeface="VNI-Souvir" pitchFamily="2" charset="0"/>
            </a:rPr>
            <a:t>ñeà</a:t>
          </a:r>
          <a:r>
            <a:rPr lang="en-US" dirty="0">
              <a:latin typeface="VNI-Souvir" pitchFamily="2" charset="0"/>
            </a:rPr>
            <a:t> </a:t>
          </a:r>
          <a:r>
            <a:rPr lang="en-US" dirty="0" err="1">
              <a:latin typeface="VNI-Souvir" pitchFamily="2" charset="0"/>
            </a:rPr>
            <a:t>tìm</a:t>
          </a:r>
          <a:r>
            <a:rPr lang="en-US" dirty="0">
              <a:latin typeface="VNI-Souvir" pitchFamily="2" charset="0"/>
            </a:rPr>
            <a:t> </a:t>
          </a:r>
          <a:r>
            <a:rPr lang="en-US" dirty="0" err="1">
              <a:latin typeface="VNI-Souvir" pitchFamily="2" charset="0"/>
            </a:rPr>
            <a:t>phöông</a:t>
          </a:r>
          <a:r>
            <a:rPr lang="en-US" dirty="0">
              <a:latin typeface="VNI-Souvir" pitchFamily="2" charset="0"/>
            </a:rPr>
            <a:t> </a:t>
          </a:r>
          <a:r>
            <a:rPr lang="en-US" dirty="0" err="1">
              <a:latin typeface="VNI-Souvir" pitchFamily="2" charset="0"/>
            </a:rPr>
            <a:t>aùn</a:t>
          </a:r>
          <a:r>
            <a:rPr lang="en-US" dirty="0">
              <a:latin typeface="VNI-Souvir" pitchFamily="2" charset="0"/>
            </a:rPr>
            <a:t> </a:t>
          </a:r>
          <a:r>
            <a:rPr lang="en-US" dirty="0" err="1">
              <a:latin typeface="VNI-Souvir" pitchFamily="2" charset="0"/>
            </a:rPr>
            <a:t>tieâu</a:t>
          </a:r>
          <a:r>
            <a:rPr lang="en-US" dirty="0">
              <a:latin typeface="VNI-Souvir" pitchFamily="2" charset="0"/>
            </a:rPr>
            <a:t> </a:t>
          </a:r>
          <a:r>
            <a:rPr lang="en-US" dirty="0" err="1">
              <a:latin typeface="VNI-Souvir" pitchFamily="2" charset="0"/>
            </a:rPr>
            <a:t>duøng</a:t>
          </a:r>
          <a:r>
            <a:rPr lang="en-US" dirty="0">
              <a:latin typeface="VNI-Souvir" pitchFamily="2" charset="0"/>
            </a:rPr>
            <a:t> </a:t>
          </a:r>
          <a:r>
            <a:rPr lang="en-US" dirty="0" err="1">
              <a:latin typeface="VNI-Souvir" pitchFamily="2" charset="0"/>
            </a:rPr>
            <a:t>toái</a:t>
          </a:r>
          <a:r>
            <a:rPr lang="en-US" dirty="0">
              <a:latin typeface="VNI-Souvir" pitchFamily="2" charset="0"/>
            </a:rPr>
            <a:t> </a:t>
          </a:r>
          <a:r>
            <a:rPr lang="en-US" dirty="0" err="1">
              <a:latin typeface="VNI-Souvir" pitchFamily="2" charset="0"/>
            </a:rPr>
            <a:t>öu</a:t>
          </a:r>
          <a:r>
            <a:rPr lang="en-US" dirty="0">
              <a:latin typeface="VNI-Souvir" pitchFamily="2" charset="0"/>
            </a:rPr>
            <a:t> </a:t>
          </a:r>
          <a:r>
            <a:rPr lang="en-US" dirty="0" err="1">
              <a:latin typeface="VNI-Souvir" pitchFamily="2" charset="0"/>
            </a:rPr>
            <a:t>ñaët</a:t>
          </a:r>
          <a:r>
            <a:rPr lang="en-US" dirty="0">
              <a:latin typeface="VNI-Souvir" pitchFamily="2" charset="0"/>
            </a:rPr>
            <a:t> </a:t>
          </a:r>
          <a:r>
            <a:rPr lang="en-US" dirty="0" err="1">
              <a:latin typeface="VNI-Souvir" pitchFamily="2" charset="0"/>
            </a:rPr>
            <a:t>ra</a:t>
          </a:r>
          <a:r>
            <a:rPr lang="en-US" dirty="0">
              <a:latin typeface="VNI-Souvir" pitchFamily="2" charset="0"/>
            </a:rPr>
            <a:t> </a:t>
          </a:r>
          <a:r>
            <a:rPr lang="en-US" dirty="0" err="1">
              <a:latin typeface="VNI-Souvir" pitchFamily="2" charset="0"/>
            </a:rPr>
            <a:t>cho</a:t>
          </a:r>
          <a:r>
            <a:rPr lang="en-US" dirty="0">
              <a:latin typeface="VNI-Souvir" pitchFamily="2" charset="0"/>
            </a:rPr>
            <a:t> </a:t>
          </a:r>
          <a:r>
            <a:rPr lang="en-US" dirty="0" err="1">
              <a:latin typeface="VNI-Souvir" pitchFamily="2" charset="0"/>
            </a:rPr>
            <a:t>ngöôøi</a:t>
          </a:r>
          <a:r>
            <a:rPr lang="en-US" dirty="0">
              <a:latin typeface="VNI-Souvir" pitchFamily="2" charset="0"/>
            </a:rPr>
            <a:t> TD</a:t>
          </a:r>
        </a:p>
      </dgm:t>
    </dgm:pt>
    <dgm:pt modelId="{690EF15A-D162-49AB-8082-4D9B7896CE6D}" type="parTrans" cxnId="{ECEADA9E-5E1C-47AA-93CD-F5B78DDE9E34}">
      <dgm:prSet/>
      <dgm:spPr/>
      <dgm:t>
        <a:bodyPr/>
        <a:lstStyle/>
        <a:p>
          <a:endParaRPr lang="en-US"/>
        </a:p>
      </dgm:t>
    </dgm:pt>
    <dgm:pt modelId="{B01DE94C-EECF-4216-B406-EC592976E3A9}" type="sibTrans" cxnId="{ECEADA9E-5E1C-47AA-93CD-F5B78DDE9E34}">
      <dgm:prSet/>
      <dgm:spPr/>
      <dgm:t>
        <a:bodyPr/>
        <a:lstStyle/>
        <a:p>
          <a:endParaRPr lang="en-US"/>
        </a:p>
      </dgm:t>
    </dgm:pt>
    <dgm:pt modelId="{83997D94-F78C-4058-9D09-70F4F53D35F4}" type="pres">
      <dgm:prSet presAssocID="{12C2665E-5B11-4BE6-9C2C-9D5CBA01A893}" presName="linear" presStyleCnt="0">
        <dgm:presLayoutVars>
          <dgm:animLvl val="lvl"/>
          <dgm:resizeHandles val="exact"/>
        </dgm:presLayoutVars>
      </dgm:prSet>
      <dgm:spPr/>
    </dgm:pt>
    <dgm:pt modelId="{698165AF-8228-4EF9-99A2-5A4180C4D210}" type="pres">
      <dgm:prSet presAssocID="{3E46F9EC-85E4-4E3B-B909-93380021BB47}" presName="parentText" presStyleLbl="node1" presStyleIdx="0" presStyleCnt="2">
        <dgm:presLayoutVars>
          <dgm:chMax val="0"/>
          <dgm:bulletEnabled val="1"/>
        </dgm:presLayoutVars>
      </dgm:prSet>
      <dgm:spPr/>
    </dgm:pt>
    <dgm:pt modelId="{5841A2B8-C2EE-4CC5-B138-59098350C2F5}" type="pres">
      <dgm:prSet presAssocID="{4FE686DC-7AC4-462F-8C69-BB4D11100703}" presName="spacer" presStyleCnt="0"/>
      <dgm:spPr/>
    </dgm:pt>
    <dgm:pt modelId="{F109F810-2C6E-449A-B4D9-EA7082E6047F}" type="pres">
      <dgm:prSet presAssocID="{A4920186-7F6E-4E4B-AC93-61B6823582CA}" presName="parentText" presStyleLbl="node1" presStyleIdx="1" presStyleCnt="2" custLinFactNeighborX="1984">
        <dgm:presLayoutVars>
          <dgm:chMax val="0"/>
          <dgm:bulletEnabled val="1"/>
        </dgm:presLayoutVars>
      </dgm:prSet>
      <dgm:spPr/>
    </dgm:pt>
  </dgm:ptLst>
  <dgm:cxnLst>
    <dgm:cxn modelId="{4F6EF535-133E-425C-9809-CBCB6D3BCAC1}" type="presOf" srcId="{3E46F9EC-85E4-4E3B-B909-93380021BB47}" destId="{698165AF-8228-4EF9-99A2-5A4180C4D210}" srcOrd="0" destOrd="0" presId="urn:microsoft.com/office/officeart/2005/8/layout/vList2"/>
    <dgm:cxn modelId="{CABC0B75-42EA-4358-B16E-170197EDBCA6}" type="presOf" srcId="{12C2665E-5B11-4BE6-9C2C-9D5CBA01A893}" destId="{83997D94-F78C-4058-9D09-70F4F53D35F4}" srcOrd="0" destOrd="0" presId="urn:microsoft.com/office/officeart/2005/8/layout/vList2"/>
    <dgm:cxn modelId="{0E67478F-C51A-4253-81BB-36CAF92C8D99}" srcId="{12C2665E-5B11-4BE6-9C2C-9D5CBA01A893}" destId="{3E46F9EC-85E4-4E3B-B909-93380021BB47}" srcOrd="0" destOrd="0" parTransId="{45166E37-21EF-4396-AEAA-C13D46C14D66}" sibTransId="{4FE686DC-7AC4-462F-8C69-BB4D11100703}"/>
    <dgm:cxn modelId="{ECEADA9E-5E1C-47AA-93CD-F5B78DDE9E34}" srcId="{12C2665E-5B11-4BE6-9C2C-9D5CBA01A893}" destId="{A4920186-7F6E-4E4B-AC93-61B6823582CA}" srcOrd="1" destOrd="0" parTransId="{690EF15A-D162-49AB-8082-4D9B7896CE6D}" sibTransId="{B01DE94C-EECF-4216-B406-EC592976E3A9}"/>
    <dgm:cxn modelId="{9B36B0F4-D1B3-4506-B5A7-578900C8219C}" type="presOf" srcId="{A4920186-7F6E-4E4B-AC93-61B6823582CA}" destId="{F109F810-2C6E-449A-B4D9-EA7082E6047F}" srcOrd="0" destOrd="0" presId="urn:microsoft.com/office/officeart/2005/8/layout/vList2"/>
    <dgm:cxn modelId="{48684462-9C5C-4D65-901E-94FED2ACD024}" type="presParOf" srcId="{83997D94-F78C-4058-9D09-70F4F53D35F4}" destId="{698165AF-8228-4EF9-99A2-5A4180C4D210}" srcOrd="0" destOrd="0" presId="urn:microsoft.com/office/officeart/2005/8/layout/vList2"/>
    <dgm:cxn modelId="{815E2C48-207A-439B-AE70-2ADD6E88AA46}" type="presParOf" srcId="{83997D94-F78C-4058-9D09-70F4F53D35F4}" destId="{5841A2B8-C2EE-4CC5-B138-59098350C2F5}" srcOrd="1" destOrd="0" presId="urn:microsoft.com/office/officeart/2005/8/layout/vList2"/>
    <dgm:cxn modelId="{DB8CC7D1-F7A3-4A3F-8C23-CDE47918AF87}" type="presParOf" srcId="{83997D94-F78C-4058-9D09-70F4F53D35F4}" destId="{F109F810-2C6E-449A-B4D9-EA7082E6047F}" srcOrd="2" destOrd="0" presId="urn:microsoft.com/office/officeart/2005/8/layout/vList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79D1F2FB-C602-4A01-92EC-04F6CBF57513}">
      <dsp:nvSpPr>
        <dsp:cNvPr id="0" name=""/>
        <dsp:cNvSpPr/>
      </dsp:nvSpPr>
      <dsp:spPr>
        <a:xfrm>
          <a:off x="7587317" y="1483976"/>
          <a:ext cx="2224517" cy="529334"/>
        </a:xfrm>
        <a:custGeom>
          <a:avLst/>
          <a:gdLst/>
          <a:ahLst/>
          <a:cxnLst/>
          <a:rect l="0" t="0" r="0" b="0"/>
          <a:pathLst>
            <a:path>
              <a:moveTo>
                <a:pt x="0" y="0"/>
              </a:moveTo>
              <a:lnTo>
                <a:pt x="0" y="360725"/>
              </a:lnTo>
              <a:lnTo>
                <a:pt x="2224517" y="360725"/>
              </a:lnTo>
              <a:lnTo>
                <a:pt x="2224517" y="529334"/>
              </a:lnTo>
            </a:path>
          </a:pathLst>
        </a:custGeom>
        <a:noFill/>
        <a:ln w="19050" cap="flat" cmpd="sng" algn="ctr">
          <a:solidFill>
            <a:schemeClr val="accent1">
              <a:shade val="60000"/>
              <a:hueOff val="0"/>
              <a:satOff val="0"/>
              <a:lumOff val="0"/>
              <a:alphaOff val="0"/>
            </a:schemeClr>
          </a:solidFill>
          <a:prstDash val="solid"/>
          <a:miter lim="800000"/>
        </a:ln>
        <a:effectLst/>
      </dsp:spPr>
      <dsp:style>
        <a:lnRef idx="2">
          <a:scrgbClr r="0" g="0" b="0"/>
        </a:lnRef>
        <a:fillRef idx="0">
          <a:scrgbClr r="0" g="0" b="0"/>
        </a:fillRef>
        <a:effectRef idx="0">
          <a:scrgbClr r="0" g="0" b="0"/>
        </a:effectRef>
        <a:fontRef idx="minor"/>
      </dsp:style>
    </dsp:sp>
    <dsp:sp modelId="{0F0690A2-FECB-4822-B7D9-96D8B2D847B4}">
      <dsp:nvSpPr>
        <dsp:cNvPr id="0" name=""/>
        <dsp:cNvSpPr/>
      </dsp:nvSpPr>
      <dsp:spPr>
        <a:xfrm>
          <a:off x="7541597" y="1483976"/>
          <a:ext cx="91440" cy="529334"/>
        </a:xfrm>
        <a:custGeom>
          <a:avLst/>
          <a:gdLst/>
          <a:ahLst/>
          <a:cxnLst/>
          <a:rect l="0" t="0" r="0" b="0"/>
          <a:pathLst>
            <a:path>
              <a:moveTo>
                <a:pt x="45720" y="0"/>
              </a:moveTo>
              <a:lnTo>
                <a:pt x="45720" y="529334"/>
              </a:lnTo>
            </a:path>
          </a:pathLst>
        </a:custGeom>
        <a:noFill/>
        <a:ln w="19050" cap="flat" cmpd="sng" algn="ctr">
          <a:solidFill>
            <a:schemeClr val="accent1">
              <a:shade val="60000"/>
              <a:hueOff val="0"/>
              <a:satOff val="0"/>
              <a:lumOff val="0"/>
              <a:alphaOff val="0"/>
            </a:schemeClr>
          </a:solidFill>
          <a:prstDash val="solid"/>
          <a:miter lim="800000"/>
        </a:ln>
        <a:effectLst/>
      </dsp:spPr>
      <dsp:style>
        <a:lnRef idx="2">
          <a:scrgbClr r="0" g="0" b="0"/>
        </a:lnRef>
        <a:fillRef idx="0">
          <a:scrgbClr r="0" g="0" b="0"/>
        </a:fillRef>
        <a:effectRef idx="0">
          <a:scrgbClr r="0" g="0" b="0"/>
        </a:effectRef>
        <a:fontRef idx="minor"/>
      </dsp:style>
    </dsp:sp>
    <dsp:sp modelId="{B8EEAFF3-CEA7-47A2-A0A6-5949F8425A99}">
      <dsp:nvSpPr>
        <dsp:cNvPr id="0" name=""/>
        <dsp:cNvSpPr/>
      </dsp:nvSpPr>
      <dsp:spPr>
        <a:xfrm>
          <a:off x="5362800" y="1483976"/>
          <a:ext cx="2224517" cy="529334"/>
        </a:xfrm>
        <a:custGeom>
          <a:avLst/>
          <a:gdLst/>
          <a:ahLst/>
          <a:cxnLst/>
          <a:rect l="0" t="0" r="0" b="0"/>
          <a:pathLst>
            <a:path>
              <a:moveTo>
                <a:pt x="2224517" y="0"/>
              </a:moveTo>
              <a:lnTo>
                <a:pt x="2224517" y="360725"/>
              </a:lnTo>
              <a:lnTo>
                <a:pt x="0" y="360725"/>
              </a:lnTo>
              <a:lnTo>
                <a:pt x="0" y="529334"/>
              </a:lnTo>
            </a:path>
          </a:pathLst>
        </a:custGeom>
        <a:noFill/>
        <a:ln w="19050" cap="flat" cmpd="sng" algn="ctr">
          <a:solidFill>
            <a:schemeClr val="accent1">
              <a:shade val="60000"/>
              <a:hueOff val="0"/>
              <a:satOff val="0"/>
              <a:lumOff val="0"/>
              <a:alphaOff val="0"/>
            </a:schemeClr>
          </a:solidFill>
          <a:prstDash val="solid"/>
          <a:miter lim="800000"/>
        </a:ln>
        <a:effectLst/>
      </dsp:spPr>
      <dsp:style>
        <a:lnRef idx="2">
          <a:scrgbClr r="0" g="0" b="0"/>
        </a:lnRef>
        <a:fillRef idx="0">
          <a:scrgbClr r="0" g="0" b="0"/>
        </a:fillRef>
        <a:effectRef idx="0">
          <a:scrgbClr r="0" g="0" b="0"/>
        </a:effectRef>
        <a:fontRef idx="minor"/>
      </dsp:style>
    </dsp:sp>
    <dsp:sp modelId="{162D016E-F4D6-4D0A-B94D-53E14B8B3D74}">
      <dsp:nvSpPr>
        <dsp:cNvPr id="0" name=""/>
        <dsp:cNvSpPr/>
      </dsp:nvSpPr>
      <dsp:spPr>
        <a:xfrm>
          <a:off x="2026023" y="1483976"/>
          <a:ext cx="1112258" cy="529334"/>
        </a:xfrm>
        <a:custGeom>
          <a:avLst/>
          <a:gdLst/>
          <a:ahLst/>
          <a:cxnLst/>
          <a:rect l="0" t="0" r="0" b="0"/>
          <a:pathLst>
            <a:path>
              <a:moveTo>
                <a:pt x="0" y="0"/>
              </a:moveTo>
              <a:lnTo>
                <a:pt x="0" y="360725"/>
              </a:lnTo>
              <a:lnTo>
                <a:pt x="1112258" y="360725"/>
              </a:lnTo>
              <a:lnTo>
                <a:pt x="1112258" y="529334"/>
              </a:lnTo>
            </a:path>
          </a:pathLst>
        </a:custGeom>
        <a:noFill/>
        <a:ln w="19050" cap="flat" cmpd="sng" algn="ctr">
          <a:solidFill>
            <a:schemeClr val="accent1">
              <a:shade val="60000"/>
              <a:hueOff val="0"/>
              <a:satOff val="0"/>
              <a:lumOff val="0"/>
              <a:alphaOff val="0"/>
            </a:schemeClr>
          </a:solidFill>
          <a:prstDash val="solid"/>
          <a:miter lim="800000"/>
        </a:ln>
        <a:effectLst/>
      </dsp:spPr>
      <dsp:style>
        <a:lnRef idx="2">
          <a:scrgbClr r="0" g="0" b="0"/>
        </a:lnRef>
        <a:fillRef idx="0">
          <a:scrgbClr r="0" g="0" b="0"/>
        </a:fillRef>
        <a:effectRef idx="0">
          <a:scrgbClr r="0" g="0" b="0"/>
        </a:effectRef>
        <a:fontRef idx="minor"/>
      </dsp:style>
    </dsp:sp>
    <dsp:sp modelId="{3A69EF8D-815E-4840-A9B6-5722FEA94F9E}">
      <dsp:nvSpPr>
        <dsp:cNvPr id="0" name=""/>
        <dsp:cNvSpPr/>
      </dsp:nvSpPr>
      <dsp:spPr>
        <a:xfrm>
          <a:off x="913764" y="1483976"/>
          <a:ext cx="1112258" cy="529334"/>
        </a:xfrm>
        <a:custGeom>
          <a:avLst/>
          <a:gdLst/>
          <a:ahLst/>
          <a:cxnLst/>
          <a:rect l="0" t="0" r="0" b="0"/>
          <a:pathLst>
            <a:path>
              <a:moveTo>
                <a:pt x="1112258" y="0"/>
              </a:moveTo>
              <a:lnTo>
                <a:pt x="1112258" y="360725"/>
              </a:lnTo>
              <a:lnTo>
                <a:pt x="0" y="360725"/>
              </a:lnTo>
              <a:lnTo>
                <a:pt x="0" y="529334"/>
              </a:lnTo>
            </a:path>
          </a:pathLst>
        </a:custGeom>
        <a:noFill/>
        <a:ln w="19050" cap="flat" cmpd="sng" algn="ctr">
          <a:solidFill>
            <a:schemeClr val="accent1">
              <a:shade val="60000"/>
              <a:hueOff val="0"/>
              <a:satOff val="0"/>
              <a:lumOff val="0"/>
              <a:alphaOff val="0"/>
            </a:schemeClr>
          </a:solidFill>
          <a:prstDash val="solid"/>
          <a:miter lim="800000"/>
        </a:ln>
        <a:effectLst/>
      </dsp:spPr>
      <dsp:style>
        <a:lnRef idx="2">
          <a:scrgbClr r="0" g="0" b="0"/>
        </a:lnRef>
        <a:fillRef idx="0">
          <a:scrgbClr r="0" g="0" b="0"/>
        </a:fillRef>
        <a:effectRef idx="0">
          <a:scrgbClr r="0" g="0" b="0"/>
        </a:effectRef>
        <a:fontRef idx="minor"/>
      </dsp:style>
    </dsp:sp>
    <dsp:sp modelId="{1D9F8F42-B76C-44CC-9CA9-5B9E703E8D99}">
      <dsp:nvSpPr>
        <dsp:cNvPr id="0" name=""/>
        <dsp:cNvSpPr/>
      </dsp:nvSpPr>
      <dsp:spPr>
        <a:xfrm>
          <a:off x="1115993" y="328238"/>
          <a:ext cx="1820059" cy="1155737"/>
        </a:xfrm>
        <a:prstGeom prst="roundRect">
          <a:avLst>
            <a:gd name="adj" fmla="val 10000"/>
          </a:avLst>
        </a:prstGeom>
        <a:solidFill>
          <a:schemeClr val="accent1">
            <a:hueOff val="0"/>
            <a:satOff val="0"/>
            <a:lumOff val="0"/>
            <a:alphaOff val="0"/>
          </a:schemeClr>
        </a:solidFill>
        <a:ln w="1905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DA5D429A-6CA8-4427-91FC-5C4ACEA6F0FF}">
      <dsp:nvSpPr>
        <dsp:cNvPr id="0" name=""/>
        <dsp:cNvSpPr/>
      </dsp:nvSpPr>
      <dsp:spPr>
        <a:xfrm>
          <a:off x="1318222" y="520356"/>
          <a:ext cx="1820059" cy="1155737"/>
        </a:xfrm>
        <a:prstGeom prst="roundRect">
          <a:avLst>
            <a:gd name="adj" fmla="val 10000"/>
          </a:avLst>
        </a:prstGeom>
        <a:solidFill>
          <a:schemeClr val="lt1">
            <a:alpha val="90000"/>
            <a:hueOff val="0"/>
            <a:satOff val="0"/>
            <a:lumOff val="0"/>
            <a:alphaOff val="0"/>
          </a:schemeClr>
        </a:solidFill>
        <a:ln w="1905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68580" tIns="68580" rIns="68580" bIns="68580" numCol="1" spcCol="1270" anchor="ctr" anchorCtr="0">
          <a:noAutofit/>
        </a:bodyPr>
        <a:lstStyle/>
        <a:p>
          <a:pPr marL="0" lvl="0" indent="0" algn="ctr" defTabSz="800100">
            <a:lnSpc>
              <a:spcPct val="90000"/>
            </a:lnSpc>
            <a:spcBef>
              <a:spcPct val="0"/>
            </a:spcBef>
            <a:spcAft>
              <a:spcPct val="35000"/>
            </a:spcAft>
            <a:buNone/>
          </a:pPr>
          <a:r>
            <a:rPr lang="en-US" sz="1800" kern="1200" dirty="0" err="1">
              <a:latin typeface="VNI-Souvir" pitchFamily="2" charset="0"/>
            </a:rPr>
            <a:t>A.Lyù</a:t>
          </a:r>
          <a:r>
            <a:rPr lang="en-US" sz="1800" kern="1200" dirty="0">
              <a:latin typeface="VNI-Souvir" pitchFamily="2" charset="0"/>
            </a:rPr>
            <a:t> </a:t>
          </a:r>
          <a:r>
            <a:rPr lang="en-US" sz="1800" kern="1200" dirty="0" err="1">
              <a:latin typeface="VNI-Souvir" pitchFamily="2" charset="0"/>
            </a:rPr>
            <a:t>thuyeát</a:t>
          </a:r>
          <a:r>
            <a:rPr lang="en-US" sz="1800" kern="1200" dirty="0">
              <a:latin typeface="VNI-Souvir" pitchFamily="2" charset="0"/>
            </a:rPr>
            <a:t> </a:t>
          </a:r>
          <a:r>
            <a:rPr lang="en-US" sz="1800" kern="1200" dirty="0" err="1">
              <a:latin typeface="VNI-Souvir" pitchFamily="2" charset="0"/>
            </a:rPr>
            <a:t>veà</a:t>
          </a:r>
          <a:r>
            <a:rPr lang="en-US" sz="1800" kern="1200" dirty="0">
              <a:latin typeface="VNI-Souvir" pitchFamily="2" charset="0"/>
            </a:rPr>
            <a:t> </a:t>
          </a:r>
          <a:r>
            <a:rPr lang="en-US" sz="1800" kern="1200" dirty="0" err="1">
              <a:latin typeface="VNI-Souvir" pitchFamily="2" charset="0"/>
            </a:rPr>
            <a:t>saûn</a:t>
          </a:r>
          <a:r>
            <a:rPr lang="en-US" sz="1800" kern="1200" dirty="0">
              <a:latin typeface="VNI-Souvir" pitchFamily="2" charset="0"/>
            </a:rPr>
            <a:t> </a:t>
          </a:r>
          <a:r>
            <a:rPr lang="en-US" sz="1800" kern="1200" dirty="0" err="1">
              <a:latin typeface="VNI-Souvir" pitchFamily="2" charset="0"/>
            </a:rPr>
            <a:t>xuaát</a:t>
          </a:r>
          <a:endParaRPr lang="en-US" sz="1800" kern="1200" dirty="0">
            <a:latin typeface="VNI-Souvir" pitchFamily="2" charset="0"/>
          </a:endParaRPr>
        </a:p>
      </dsp:txBody>
      <dsp:txXfrm>
        <a:off x="1352072" y="554206"/>
        <a:ext cx="1752359" cy="1088037"/>
      </dsp:txXfrm>
    </dsp:sp>
    <dsp:sp modelId="{36171806-FD25-4538-8F68-7A58D27D9326}">
      <dsp:nvSpPr>
        <dsp:cNvPr id="0" name=""/>
        <dsp:cNvSpPr/>
      </dsp:nvSpPr>
      <dsp:spPr>
        <a:xfrm>
          <a:off x="3735" y="2013310"/>
          <a:ext cx="1820059" cy="1155737"/>
        </a:xfrm>
        <a:prstGeom prst="roundRect">
          <a:avLst>
            <a:gd name="adj" fmla="val 10000"/>
          </a:avLst>
        </a:prstGeom>
        <a:solidFill>
          <a:schemeClr val="accent1">
            <a:hueOff val="0"/>
            <a:satOff val="0"/>
            <a:lumOff val="0"/>
            <a:alphaOff val="0"/>
          </a:schemeClr>
        </a:solidFill>
        <a:ln w="1905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49CF019F-05C6-4B46-A955-2EDBA928FC17}">
      <dsp:nvSpPr>
        <dsp:cNvPr id="0" name=""/>
        <dsp:cNvSpPr/>
      </dsp:nvSpPr>
      <dsp:spPr>
        <a:xfrm>
          <a:off x="205963" y="2205428"/>
          <a:ext cx="1820059" cy="1155737"/>
        </a:xfrm>
        <a:prstGeom prst="roundRect">
          <a:avLst>
            <a:gd name="adj" fmla="val 10000"/>
          </a:avLst>
        </a:prstGeom>
        <a:solidFill>
          <a:schemeClr val="lt1">
            <a:alpha val="90000"/>
            <a:hueOff val="0"/>
            <a:satOff val="0"/>
            <a:lumOff val="0"/>
            <a:alphaOff val="0"/>
          </a:schemeClr>
        </a:solidFill>
        <a:ln w="1905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68580" tIns="68580" rIns="68580" bIns="68580" numCol="1" spcCol="1270" anchor="ctr" anchorCtr="0">
          <a:noAutofit/>
        </a:bodyPr>
        <a:lstStyle/>
        <a:p>
          <a:pPr marL="0" lvl="0" indent="0" algn="ctr" defTabSz="800100">
            <a:lnSpc>
              <a:spcPct val="90000"/>
            </a:lnSpc>
            <a:spcBef>
              <a:spcPct val="0"/>
            </a:spcBef>
            <a:spcAft>
              <a:spcPct val="35000"/>
            </a:spcAft>
            <a:buNone/>
          </a:pPr>
          <a:r>
            <a:rPr lang="en-US" sz="1800" kern="1200">
              <a:latin typeface="VNI-Souvir" pitchFamily="2" charset="0"/>
            </a:rPr>
            <a:t>I.Moät soá khaùi nieäm</a:t>
          </a:r>
        </a:p>
      </dsp:txBody>
      <dsp:txXfrm>
        <a:off x="239813" y="2239278"/>
        <a:ext cx="1752359" cy="1088037"/>
      </dsp:txXfrm>
    </dsp:sp>
    <dsp:sp modelId="{C6BB49ED-3973-4689-8D80-CC0D42DB15D0}">
      <dsp:nvSpPr>
        <dsp:cNvPr id="0" name=""/>
        <dsp:cNvSpPr/>
      </dsp:nvSpPr>
      <dsp:spPr>
        <a:xfrm>
          <a:off x="2228252" y="2013310"/>
          <a:ext cx="1820059" cy="1155737"/>
        </a:xfrm>
        <a:prstGeom prst="roundRect">
          <a:avLst>
            <a:gd name="adj" fmla="val 10000"/>
          </a:avLst>
        </a:prstGeom>
        <a:solidFill>
          <a:schemeClr val="accent1">
            <a:hueOff val="0"/>
            <a:satOff val="0"/>
            <a:lumOff val="0"/>
            <a:alphaOff val="0"/>
          </a:schemeClr>
        </a:solidFill>
        <a:ln w="1905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45F67562-F0E2-4EF1-87B0-234C9C3B7B97}">
      <dsp:nvSpPr>
        <dsp:cNvPr id="0" name=""/>
        <dsp:cNvSpPr/>
      </dsp:nvSpPr>
      <dsp:spPr>
        <a:xfrm>
          <a:off x="2430481" y="2205428"/>
          <a:ext cx="1820059" cy="1155737"/>
        </a:xfrm>
        <a:prstGeom prst="roundRect">
          <a:avLst>
            <a:gd name="adj" fmla="val 10000"/>
          </a:avLst>
        </a:prstGeom>
        <a:solidFill>
          <a:schemeClr val="lt1">
            <a:alpha val="90000"/>
            <a:hueOff val="0"/>
            <a:satOff val="0"/>
            <a:lumOff val="0"/>
            <a:alphaOff val="0"/>
          </a:schemeClr>
        </a:solidFill>
        <a:ln w="1905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68580" tIns="68580" rIns="68580" bIns="68580" numCol="1" spcCol="1270" anchor="ctr" anchorCtr="0">
          <a:noAutofit/>
        </a:bodyPr>
        <a:lstStyle/>
        <a:p>
          <a:pPr marL="0" lvl="0" indent="0" algn="ctr" defTabSz="800100">
            <a:lnSpc>
              <a:spcPct val="90000"/>
            </a:lnSpc>
            <a:spcBef>
              <a:spcPct val="0"/>
            </a:spcBef>
            <a:spcAft>
              <a:spcPct val="35000"/>
            </a:spcAft>
            <a:buNone/>
          </a:pPr>
          <a:r>
            <a:rPr lang="en-US" sz="1800" kern="1200">
              <a:latin typeface="VNI-Souvir" pitchFamily="2" charset="0"/>
            </a:rPr>
            <a:t>II.Nguyeân taéc saûn xuaát</a:t>
          </a:r>
        </a:p>
      </dsp:txBody>
      <dsp:txXfrm>
        <a:off x="2464331" y="2239278"/>
        <a:ext cx="1752359" cy="1088037"/>
      </dsp:txXfrm>
    </dsp:sp>
    <dsp:sp modelId="{8E18F4B7-399F-45B3-9107-C04533C76855}">
      <dsp:nvSpPr>
        <dsp:cNvPr id="0" name=""/>
        <dsp:cNvSpPr/>
      </dsp:nvSpPr>
      <dsp:spPr>
        <a:xfrm>
          <a:off x="6677287" y="328238"/>
          <a:ext cx="1820059" cy="1155737"/>
        </a:xfrm>
        <a:prstGeom prst="roundRect">
          <a:avLst>
            <a:gd name="adj" fmla="val 10000"/>
          </a:avLst>
        </a:prstGeom>
        <a:solidFill>
          <a:schemeClr val="accent1">
            <a:hueOff val="0"/>
            <a:satOff val="0"/>
            <a:lumOff val="0"/>
            <a:alphaOff val="0"/>
          </a:schemeClr>
        </a:solidFill>
        <a:ln w="1905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C6F094DE-1838-41FC-BFC3-33445645AB42}">
      <dsp:nvSpPr>
        <dsp:cNvPr id="0" name=""/>
        <dsp:cNvSpPr/>
      </dsp:nvSpPr>
      <dsp:spPr>
        <a:xfrm>
          <a:off x="6879516" y="520356"/>
          <a:ext cx="1820059" cy="1155737"/>
        </a:xfrm>
        <a:prstGeom prst="roundRect">
          <a:avLst>
            <a:gd name="adj" fmla="val 10000"/>
          </a:avLst>
        </a:prstGeom>
        <a:solidFill>
          <a:schemeClr val="lt1">
            <a:alpha val="90000"/>
            <a:hueOff val="0"/>
            <a:satOff val="0"/>
            <a:lumOff val="0"/>
            <a:alphaOff val="0"/>
          </a:schemeClr>
        </a:solidFill>
        <a:ln w="1905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68580" tIns="68580" rIns="68580" bIns="68580" numCol="1" spcCol="1270" anchor="ctr" anchorCtr="0">
          <a:noAutofit/>
        </a:bodyPr>
        <a:lstStyle/>
        <a:p>
          <a:pPr marL="0" lvl="0" indent="0" algn="ctr" defTabSz="800100">
            <a:lnSpc>
              <a:spcPct val="90000"/>
            </a:lnSpc>
            <a:spcBef>
              <a:spcPct val="0"/>
            </a:spcBef>
            <a:spcAft>
              <a:spcPct val="35000"/>
            </a:spcAft>
            <a:buNone/>
          </a:pPr>
          <a:r>
            <a:rPr lang="en-US" sz="1800" kern="1200">
              <a:latin typeface="VNI-Souvir" pitchFamily="2" charset="0"/>
            </a:rPr>
            <a:t>B.Lyù thuyeát veà chi phí saûn xuaát</a:t>
          </a:r>
        </a:p>
      </dsp:txBody>
      <dsp:txXfrm>
        <a:off x="6913366" y="554206"/>
        <a:ext cx="1752359" cy="1088037"/>
      </dsp:txXfrm>
    </dsp:sp>
    <dsp:sp modelId="{F60DF1C4-732F-4D0A-A88A-BA91E8266BD8}">
      <dsp:nvSpPr>
        <dsp:cNvPr id="0" name=""/>
        <dsp:cNvSpPr/>
      </dsp:nvSpPr>
      <dsp:spPr>
        <a:xfrm>
          <a:off x="4452770" y="2013310"/>
          <a:ext cx="1820059" cy="1155737"/>
        </a:xfrm>
        <a:prstGeom prst="roundRect">
          <a:avLst>
            <a:gd name="adj" fmla="val 10000"/>
          </a:avLst>
        </a:prstGeom>
        <a:solidFill>
          <a:schemeClr val="accent1">
            <a:hueOff val="0"/>
            <a:satOff val="0"/>
            <a:lumOff val="0"/>
            <a:alphaOff val="0"/>
          </a:schemeClr>
        </a:solidFill>
        <a:ln w="1905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B4EC5CFA-A12C-469F-A1FD-349E572D1024}">
      <dsp:nvSpPr>
        <dsp:cNvPr id="0" name=""/>
        <dsp:cNvSpPr/>
      </dsp:nvSpPr>
      <dsp:spPr>
        <a:xfrm>
          <a:off x="4654999" y="2205428"/>
          <a:ext cx="1820059" cy="1155737"/>
        </a:xfrm>
        <a:prstGeom prst="roundRect">
          <a:avLst>
            <a:gd name="adj" fmla="val 10000"/>
          </a:avLst>
        </a:prstGeom>
        <a:solidFill>
          <a:schemeClr val="lt1">
            <a:alpha val="90000"/>
            <a:hueOff val="0"/>
            <a:satOff val="0"/>
            <a:lumOff val="0"/>
            <a:alphaOff val="0"/>
          </a:schemeClr>
        </a:solidFill>
        <a:ln w="1905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68580" tIns="68580" rIns="68580" bIns="68580" numCol="1" spcCol="1270" anchor="ctr" anchorCtr="0">
          <a:noAutofit/>
        </a:bodyPr>
        <a:lstStyle/>
        <a:p>
          <a:pPr marL="0" lvl="0" indent="0" algn="ctr" defTabSz="800100">
            <a:lnSpc>
              <a:spcPct val="90000"/>
            </a:lnSpc>
            <a:spcBef>
              <a:spcPct val="0"/>
            </a:spcBef>
            <a:spcAft>
              <a:spcPct val="35000"/>
            </a:spcAft>
            <a:buNone/>
          </a:pPr>
          <a:r>
            <a:rPr lang="en-US" sz="1800" kern="1200">
              <a:latin typeface="VNI-Souvir" pitchFamily="2" charset="0"/>
            </a:rPr>
            <a:t>I.Moät soá khaùi nieäm</a:t>
          </a:r>
        </a:p>
      </dsp:txBody>
      <dsp:txXfrm>
        <a:off x="4688849" y="2239278"/>
        <a:ext cx="1752359" cy="1088037"/>
      </dsp:txXfrm>
    </dsp:sp>
    <dsp:sp modelId="{530F4E8F-DEDF-4F60-BEDE-91BA80EAB2F4}">
      <dsp:nvSpPr>
        <dsp:cNvPr id="0" name=""/>
        <dsp:cNvSpPr/>
      </dsp:nvSpPr>
      <dsp:spPr>
        <a:xfrm>
          <a:off x="6677287" y="2013310"/>
          <a:ext cx="1820059" cy="1155737"/>
        </a:xfrm>
        <a:prstGeom prst="roundRect">
          <a:avLst>
            <a:gd name="adj" fmla="val 10000"/>
          </a:avLst>
        </a:prstGeom>
        <a:solidFill>
          <a:schemeClr val="accent1">
            <a:hueOff val="0"/>
            <a:satOff val="0"/>
            <a:lumOff val="0"/>
            <a:alphaOff val="0"/>
          </a:schemeClr>
        </a:solidFill>
        <a:ln w="1905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07AF1CEC-06E0-4F8E-B28C-78C16329C9F1}">
      <dsp:nvSpPr>
        <dsp:cNvPr id="0" name=""/>
        <dsp:cNvSpPr/>
      </dsp:nvSpPr>
      <dsp:spPr>
        <a:xfrm>
          <a:off x="6879516" y="2205428"/>
          <a:ext cx="1820059" cy="1155737"/>
        </a:xfrm>
        <a:prstGeom prst="roundRect">
          <a:avLst>
            <a:gd name="adj" fmla="val 10000"/>
          </a:avLst>
        </a:prstGeom>
        <a:solidFill>
          <a:schemeClr val="lt1">
            <a:alpha val="90000"/>
            <a:hueOff val="0"/>
            <a:satOff val="0"/>
            <a:lumOff val="0"/>
            <a:alphaOff val="0"/>
          </a:schemeClr>
        </a:solidFill>
        <a:ln w="1905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68580" tIns="68580" rIns="68580" bIns="68580" numCol="1" spcCol="1270" anchor="ctr" anchorCtr="0">
          <a:noAutofit/>
        </a:bodyPr>
        <a:lstStyle/>
        <a:p>
          <a:pPr marL="0" lvl="0" indent="0" algn="ctr" defTabSz="800100">
            <a:lnSpc>
              <a:spcPct val="90000"/>
            </a:lnSpc>
            <a:spcBef>
              <a:spcPct val="0"/>
            </a:spcBef>
            <a:spcAft>
              <a:spcPct val="35000"/>
            </a:spcAft>
            <a:buNone/>
          </a:pPr>
          <a:r>
            <a:rPr lang="en-US" sz="1800" kern="1200">
              <a:latin typeface="VNI-Souvir" pitchFamily="2" charset="0"/>
            </a:rPr>
            <a:t>II.Phaân tích chi phí SX trong ngaén haïn</a:t>
          </a:r>
        </a:p>
      </dsp:txBody>
      <dsp:txXfrm>
        <a:off x="6913366" y="2239278"/>
        <a:ext cx="1752359" cy="1088037"/>
      </dsp:txXfrm>
    </dsp:sp>
    <dsp:sp modelId="{ABA2208C-37AE-405F-B08D-6E89B8587637}">
      <dsp:nvSpPr>
        <dsp:cNvPr id="0" name=""/>
        <dsp:cNvSpPr/>
      </dsp:nvSpPr>
      <dsp:spPr>
        <a:xfrm>
          <a:off x="8901805" y="2013310"/>
          <a:ext cx="1820059" cy="1155737"/>
        </a:xfrm>
        <a:prstGeom prst="roundRect">
          <a:avLst>
            <a:gd name="adj" fmla="val 10000"/>
          </a:avLst>
        </a:prstGeom>
        <a:solidFill>
          <a:schemeClr val="accent1">
            <a:hueOff val="0"/>
            <a:satOff val="0"/>
            <a:lumOff val="0"/>
            <a:alphaOff val="0"/>
          </a:schemeClr>
        </a:solidFill>
        <a:ln w="1905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0E11E733-1C2D-48BE-B510-4EB99F8CEB4C}">
      <dsp:nvSpPr>
        <dsp:cNvPr id="0" name=""/>
        <dsp:cNvSpPr/>
      </dsp:nvSpPr>
      <dsp:spPr>
        <a:xfrm>
          <a:off x="9104034" y="2205428"/>
          <a:ext cx="1820059" cy="1155737"/>
        </a:xfrm>
        <a:prstGeom prst="roundRect">
          <a:avLst>
            <a:gd name="adj" fmla="val 10000"/>
          </a:avLst>
        </a:prstGeom>
        <a:solidFill>
          <a:schemeClr val="lt1">
            <a:alpha val="90000"/>
            <a:hueOff val="0"/>
            <a:satOff val="0"/>
            <a:lumOff val="0"/>
            <a:alphaOff val="0"/>
          </a:schemeClr>
        </a:solidFill>
        <a:ln w="1905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68580" tIns="68580" rIns="68580" bIns="68580" numCol="1" spcCol="1270" anchor="ctr" anchorCtr="0">
          <a:noAutofit/>
        </a:bodyPr>
        <a:lstStyle/>
        <a:p>
          <a:pPr marL="0" lvl="0" indent="0" algn="ctr" defTabSz="800100">
            <a:lnSpc>
              <a:spcPct val="90000"/>
            </a:lnSpc>
            <a:spcBef>
              <a:spcPct val="0"/>
            </a:spcBef>
            <a:spcAft>
              <a:spcPct val="35000"/>
            </a:spcAft>
            <a:buNone/>
          </a:pPr>
          <a:r>
            <a:rPr lang="en-US" sz="1800" kern="1200">
              <a:latin typeface="VNI-Souvir" pitchFamily="2" charset="0"/>
            </a:rPr>
            <a:t>III.Phaân tích chi phí SX trong daøi haïn</a:t>
          </a:r>
        </a:p>
      </dsp:txBody>
      <dsp:txXfrm>
        <a:off x="9137884" y="2239278"/>
        <a:ext cx="1752359" cy="1088037"/>
      </dsp:txXfrm>
    </dsp:sp>
  </dsp:spTree>
</dsp:drawing>
</file>

<file path=ppt/diagrams/drawing10.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8053887D-E133-4E81-A5FB-8D7DE3CFE59A}">
      <dsp:nvSpPr>
        <dsp:cNvPr id="0" name=""/>
        <dsp:cNvSpPr/>
      </dsp:nvSpPr>
      <dsp:spPr>
        <a:xfrm>
          <a:off x="0" y="4150553"/>
          <a:ext cx="6364224" cy="1362304"/>
        </a:xfrm>
        <a:prstGeom prst="rect">
          <a:avLst/>
        </a:prstGeom>
        <a:solidFill>
          <a:schemeClr val="accent2">
            <a:hueOff val="0"/>
            <a:satOff val="0"/>
            <a:lumOff val="0"/>
            <a:alphaOff val="0"/>
          </a:schemeClr>
        </a:solidFill>
        <a:ln w="1905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99136" tIns="199136" rIns="199136" bIns="199136" numCol="1" spcCol="1270" anchor="ctr" anchorCtr="0">
          <a:noAutofit/>
        </a:bodyPr>
        <a:lstStyle/>
        <a:p>
          <a:pPr marL="0" lvl="0" indent="0" algn="ctr" defTabSz="1244600">
            <a:lnSpc>
              <a:spcPct val="90000"/>
            </a:lnSpc>
            <a:spcBef>
              <a:spcPct val="0"/>
            </a:spcBef>
            <a:spcAft>
              <a:spcPct val="35000"/>
            </a:spcAft>
            <a:buNone/>
          </a:pPr>
          <a:r>
            <a:rPr lang="en-US" sz="2800" kern="1200" dirty="0">
              <a:latin typeface="VNI-Souvir" pitchFamily="2" charset="0"/>
              <a:sym typeface="Symbol" panose="05050102010706020507" pitchFamily="18" charset="2"/>
            </a:rPr>
            <a:t></a:t>
          </a:r>
          <a:r>
            <a:rPr lang="en-US" sz="2800" kern="1200" dirty="0">
              <a:latin typeface="VNI-Souvir" pitchFamily="2" charset="0"/>
            </a:rPr>
            <a:t>. </a:t>
          </a:r>
          <a:r>
            <a:rPr lang="en-US" sz="2800" kern="1200" dirty="0" err="1">
              <a:latin typeface="VNI-Souvir" pitchFamily="2" charset="0"/>
            </a:rPr>
            <a:t>Phoái</a:t>
          </a:r>
          <a:r>
            <a:rPr lang="en-US" sz="2800" kern="1200" dirty="0">
              <a:latin typeface="VNI-Souvir" pitchFamily="2" charset="0"/>
            </a:rPr>
            <a:t> </a:t>
          </a:r>
          <a:r>
            <a:rPr lang="en-US" sz="2800" kern="1200" dirty="0" err="1">
              <a:latin typeface="VNI-Souvir" pitchFamily="2" charset="0"/>
            </a:rPr>
            <a:t>hôïp</a:t>
          </a:r>
          <a:r>
            <a:rPr lang="en-US" sz="2800" kern="1200" dirty="0">
              <a:latin typeface="VNI-Souvir" pitchFamily="2" charset="0"/>
            </a:rPr>
            <a:t> </a:t>
          </a:r>
          <a:r>
            <a:rPr lang="en-US" sz="2800" kern="1200" dirty="0" err="1">
              <a:latin typeface="VNI-Souvir" pitchFamily="2" charset="0"/>
            </a:rPr>
            <a:t>caùc</a:t>
          </a:r>
          <a:r>
            <a:rPr lang="en-US" sz="2800" kern="1200" dirty="0">
              <a:latin typeface="VNI-Souvir" pitchFamily="2" charset="0"/>
            </a:rPr>
            <a:t> </a:t>
          </a:r>
          <a:r>
            <a:rPr lang="en-US" sz="2800" kern="1200" dirty="0" err="1">
              <a:latin typeface="VNI-Souvir" pitchFamily="2" charset="0"/>
            </a:rPr>
            <a:t>YTSX</a:t>
          </a:r>
          <a:r>
            <a:rPr lang="en-US" sz="2800" kern="1200" dirty="0">
              <a:latin typeface="VNI-Souvir" pitchFamily="2" charset="0"/>
            </a:rPr>
            <a:t> </a:t>
          </a:r>
          <a:r>
            <a:rPr lang="en-US" sz="2800" kern="1200" dirty="0" err="1">
              <a:latin typeface="VNI-Souvir" pitchFamily="2" charset="0"/>
            </a:rPr>
            <a:t>vôùi</a:t>
          </a:r>
          <a:r>
            <a:rPr lang="en-US" sz="2800" kern="1200" dirty="0">
              <a:latin typeface="VNI-Souvir" pitchFamily="2" charset="0"/>
            </a:rPr>
            <a:t> chi </a:t>
          </a:r>
          <a:r>
            <a:rPr lang="en-US" sz="2800" kern="1200" dirty="0" err="1">
              <a:latin typeface="VNI-Souvir" pitchFamily="2" charset="0"/>
            </a:rPr>
            <a:t>phí</a:t>
          </a:r>
          <a:r>
            <a:rPr lang="en-US" sz="2800" kern="1200" dirty="0">
              <a:latin typeface="VNI-Souvir" pitchFamily="2" charset="0"/>
            </a:rPr>
            <a:t> </a:t>
          </a:r>
          <a:r>
            <a:rPr lang="en-US" sz="2800" kern="1200" dirty="0" err="1">
              <a:latin typeface="VNI-Souvir" pitchFamily="2" charset="0"/>
            </a:rPr>
            <a:t>saûn</a:t>
          </a:r>
          <a:r>
            <a:rPr lang="en-US" sz="2800" kern="1200" dirty="0">
              <a:latin typeface="VNI-Souvir" pitchFamily="2" charset="0"/>
            </a:rPr>
            <a:t> </a:t>
          </a:r>
          <a:r>
            <a:rPr lang="en-US" sz="2800" kern="1200" dirty="0" err="1">
              <a:latin typeface="VNI-Souvir" pitchFamily="2" charset="0"/>
            </a:rPr>
            <a:t>xuaát</a:t>
          </a:r>
          <a:r>
            <a:rPr lang="en-US" sz="2800" kern="1200" dirty="0">
              <a:latin typeface="VNI-Souvir" pitchFamily="2" charset="0"/>
            </a:rPr>
            <a:t> </a:t>
          </a:r>
          <a:r>
            <a:rPr lang="en-US" sz="2800" kern="1200" dirty="0" err="1">
              <a:latin typeface="VNI-Souvir" pitchFamily="2" charset="0"/>
            </a:rPr>
            <a:t>toái</a:t>
          </a:r>
          <a:r>
            <a:rPr lang="en-US" sz="2800" kern="1200" dirty="0">
              <a:latin typeface="VNI-Souvir" pitchFamily="2" charset="0"/>
            </a:rPr>
            <a:t> </a:t>
          </a:r>
          <a:r>
            <a:rPr lang="en-US" sz="2800" kern="1200" dirty="0" err="1">
              <a:latin typeface="VNI-Souvir" pitchFamily="2" charset="0"/>
            </a:rPr>
            <a:t>thieåu</a:t>
          </a:r>
          <a:r>
            <a:rPr lang="en-US" sz="2800" kern="1200" dirty="0">
              <a:latin typeface="VNI-Souvir" pitchFamily="2" charset="0"/>
            </a:rPr>
            <a:t>: </a:t>
          </a:r>
        </a:p>
      </dsp:txBody>
      <dsp:txXfrm>
        <a:off x="0" y="4150553"/>
        <a:ext cx="6364224" cy="1362304"/>
      </dsp:txXfrm>
    </dsp:sp>
    <dsp:sp modelId="{DC00FAE6-E32C-44F1-AC07-BCB15A4AE3D3}">
      <dsp:nvSpPr>
        <dsp:cNvPr id="0" name=""/>
        <dsp:cNvSpPr/>
      </dsp:nvSpPr>
      <dsp:spPr>
        <a:xfrm rot="10800000">
          <a:off x="0" y="2075763"/>
          <a:ext cx="6364224" cy="2095223"/>
        </a:xfrm>
        <a:prstGeom prst="upArrowCallout">
          <a:avLst/>
        </a:prstGeom>
        <a:solidFill>
          <a:schemeClr val="accent2">
            <a:hueOff val="3221807"/>
            <a:satOff val="-9246"/>
            <a:lumOff val="-14805"/>
            <a:alphaOff val="0"/>
          </a:schemeClr>
        </a:solidFill>
        <a:ln w="1905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99136" tIns="199136" rIns="199136" bIns="199136" numCol="1" spcCol="1270" anchor="ctr" anchorCtr="0">
          <a:noAutofit/>
        </a:bodyPr>
        <a:lstStyle/>
        <a:p>
          <a:pPr marL="0" lvl="0" indent="0" algn="ctr" defTabSz="1244600">
            <a:lnSpc>
              <a:spcPct val="90000"/>
            </a:lnSpc>
            <a:spcBef>
              <a:spcPct val="0"/>
            </a:spcBef>
            <a:spcAft>
              <a:spcPct val="35000"/>
            </a:spcAft>
            <a:buNone/>
          </a:pPr>
          <a:r>
            <a:rPr lang="en-US" sz="2800" kern="1200" dirty="0">
              <a:latin typeface="VNI-Souvir" pitchFamily="2" charset="0"/>
              <a:sym typeface="Symbol" panose="05050102010706020507" pitchFamily="18" charset="2"/>
            </a:rPr>
            <a:t></a:t>
          </a:r>
          <a:r>
            <a:rPr lang="en-US" sz="2800" kern="1200" dirty="0">
              <a:latin typeface="VNI-Souvir" pitchFamily="2" charset="0"/>
            </a:rPr>
            <a:t>. </a:t>
          </a:r>
          <a:r>
            <a:rPr lang="en-US" sz="2800" kern="1200" dirty="0" err="1">
              <a:latin typeface="VNI-Souvir" pitchFamily="2" charset="0"/>
            </a:rPr>
            <a:t>Ñöôøng</a:t>
          </a:r>
          <a:r>
            <a:rPr lang="en-US" sz="2800" kern="1200" dirty="0">
              <a:latin typeface="VNI-Souvir" pitchFamily="2" charset="0"/>
            </a:rPr>
            <a:t> </a:t>
          </a:r>
          <a:r>
            <a:rPr lang="en-US" sz="2800" kern="1200" dirty="0" err="1">
              <a:latin typeface="VNI-Souvir" pitchFamily="2" charset="0"/>
            </a:rPr>
            <a:t>ñaúng</a:t>
          </a:r>
          <a:r>
            <a:rPr lang="en-US" sz="2800" kern="1200" dirty="0">
              <a:latin typeface="VNI-Souvir" pitchFamily="2" charset="0"/>
            </a:rPr>
            <a:t> </a:t>
          </a:r>
          <a:r>
            <a:rPr lang="en-US" sz="2800" kern="1200" dirty="0" err="1">
              <a:latin typeface="VNI-Souvir" pitchFamily="2" charset="0"/>
            </a:rPr>
            <a:t>phí</a:t>
          </a:r>
          <a:r>
            <a:rPr lang="en-US" sz="2800" kern="1200" dirty="0">
              <a:latin typeface="VNI-Souvir" pitchFamily="2" charset="0"/>
            </a:rPr>
            <a:t>: </a:t>
          </a:r>
        </a:p>
      </dsp:txBody>
      <dsp:txXfrm rot="10800000">
        <a:off x="0" y="2075763"/>
        <a:ext cx="6364224" cy="1361413"/>
      </dsp:txXfrm>
    </dsp:sp>
    <dsp:sp modelId="{A18989D6-BD70-4481-B014-B3151BD0382A}">
      <dsp:nvSpPr>
        <dsp:cNvPr id="0" name=""/>
        <dsp:cNvSpPr/>
      </dsp:nvSpPr>
      <dsp:spPr>
        <a:xfrm rot="10800000">
          <a:off x="0" y="974"/>
          <a:ext cx="6364224" cy="2095223"/>
        </a:xfrm>
        <a:prstGeom prst="upArrowCallout">
          <a:avLst/>
        </a:prstGeom>
        <a:solidFill>
          <a:schemeClr val="accent2">
            <a:hueOff val="6443614"/>
            <a:satOff val="-18493"/>
            <a:lumOff val="-29609"/>
            <a:alphaOff val="0"/>
          </a:schemeClr>
        </a:solidFill>
        <a:ln w="1905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99136" tIns="199136" rIns="199136" bIns="199136" numCol="1" spcCol="1270" anchor="ctr" anchorCtr="0">
          <a:noAutofit/>
        </a:bodyPr>
        <a:lstStyle/>
        <a:p>
          <a:pPr marL="0" lvl="0" indent="0" algn="ctr" defTabSz="1244600">
            <a:lnSpc>
              <a:spcPct val="90000"/>
            </a:lnSpc>
            <a:spcBef>
              <a:spcPct val="0"/>
            </a:spcBef>
            <a:spcAft>
              <a:spcPct val="35000"/>
            </a:spcAft>
            <a:buNone/>
          </a:pPr>
          <a:r>
            <a:rPr lang="en-US" sz="2800" kern="1200">
              <a:latin typeface="VNI-Souvir" pitchFamily="2" charset="0"/>
              <a:sym typeface="Symbol" panose="05050102010706020507" pitchFamily="18" charset="2"/>
            </a:rPr>
            <a:t></a:t>
          </a:r>
          <a:r>
            <a:rPr lang="en-US" sz="2800" kern="1200">
              <a:latin typeface="VNI-Souvir" pitchFamily="2" charset="0"/>
            </a:rPr>
            <a:t>.  Ñöôøng ñaúng löôïng </a:t>
          </a:r>
        </a:p>
      </dsp:txBody>
      <dsp:txXfrm rot="10800000">
        <a:off x="0" y="974"/>
        <a:ext cx="6364224" cy="1361413"/>
      </dsp:txXfrm>
    </dsp:sp>
  </dsp:spTree>
</dsp:drawing>
</file>

<file path=ppt/diagrams/drawing1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28538F85-DC63-4965-9ED7-6DD510DF316F}">
      <dsp:nvSpPr>
        <dsp:cNvPr id="0" name=""/>
        <dsp:cNvSpPr/>
      </dsp:nvSpPr>
      <dsp:spPr>
        <a:xfrm>
          <a:off x="0" y="72008"/>
          <a:ext cx="10515600" cy="638820"/>
        </a:xfrm>
        <a:prstGeom prst="roundRect">
          <a:avLst/>
        </a:prstGeom>
        <a:solidFill>
          <a:schemeClr val="accent1">
            <a:hueOff val="0"/>
            <a:satOff val="0"/>
            <a:lumOff val="0"/>
            <a:alphaOff val="0"/>
          </a:schemeClr>
        </a:solidFill>
        <a:ln w="1905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99060" tIns="99060" rIns="99060" bIns="99060" numCol="1" spcCol="1270" anchor="ctr" anchorCtr="0">
          <a:noAutofit/>
        </a:bodyPr>
        <a:lstStyle/>
        <a:p>
          <a:pPr marL="0" lvl="0" indent="0" algn="l" defTabSz="1155700">
            <a:lnSpc>
              <a:spcPct val="90000"/>
            </a:lnSpc>
            <a:spcBef>
              <a:spcPct val="0"/>
            </a:spcBef>
            <a:spcAft>
              <a:spcPct val="35000"/>
            </a:spcAft>
            <a:buNone/>
          </a:pPr>
          <a:r>
            <a:rPr lang="en-US" sz="2600" kern="1200"/>
            <a:t>Vd: TC = 20$</a:t>
          </a:r>
        </a:p>
      </dsp:txBody>
      <dsp:txXfrm>
        <a:off x="31185" y="103193"/>
        <a:ext cx="10453230" cy="576450"/>
      </dsp:txXfrm>
    </dsp:sp>
    <dsp:sp modelId="{91017DE9-0D61-4213-BCA9-530295C6723A}">
      <dsp:nvSpPr>
        <dsp:cNvPr id="0" name=""/>
        <dsp:cNvSpPr/>
      </dsp:nvSpPr>
      <dsp:spPr>
        <a:xfrm>
          <a:off x="0" y="785709"/>
          <a:ext cx="10515600" cy="638820"/>
        </a:xfrm>
        <a:prstGeom prst="roundRect">
          <a:avLst/>
        </a:prstGeom>
        <a:solidFill>
          <a:schemeClr val="accent1">
            <a:hueOff val="0"/>
            <a:satOff val="0"/>
            <a:lumOff val="0"/>
            <a:alphaOff val="0"/>
          </a:schemeClr>
        </a:solidFill>
        <a:ln w="1905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99060" tIns="99060" rIns="99060" bIns="99060" numCol="1" spcCol="1270" anchor="ctr" anchorCtr="0">
          <a:noAutofit/>
        </a:bodyPr>
        <a:lstStyle/>
        <a:p>
          <a:pPr marL="0" lvl="0" indent="0" algn="l" defTabSz="1155700">
            <a:lnSpc>
              <a:spcPct val="90000"/>
            </a:lnSpc>
            <a:spcBef>
              <a:spcPct val="0"/>
            </a:spcBef>
            <a:spcAft>
              <a:spcPct val="35000"/>
            </a:spcAft>
            <a:buNone/>
          </a:pPr>
          <a:r>
            <a:rPr lang="en-US" sz="2600" kern="1200"/>
            <a:t>PL = w = 1$/đv; PK = r = 2$/đv</a:t>
          </a:r>
        </a:p>
      </dsp:txBody>
      <dsp:txXfrm>
        <a:off x="31185" y="816894"/>
        <a:ext cx="10453230" cy="576450"/>
      </dsp:txXfrm>
    </dsp:sp>
    <dsp:sp modelId="{33DCB2ED-AE7B-4BD3-9179-3D8575E18589}">
      <dsp:nvSpPr>
        <dsp:cNvPr id="0" name=""/>
        <dsp:cNvSpPr/>
      </dsp:nvSpPr>
      <dsp:spPr>
        <a:xfrm>
          <a:off x="0" y="1499409"/>
          <a:ext cx="10515600" cy="638820"/>
        </a:xfrm>
        <a:prstGeom prst="roundRect">
          <a:avLst/>
        </a:prstGeom>
        <a:solidFill>
          <a:schemeClr val="accent1">
            <a:hueOff val="0"/>
            <a:satOff val="0"/>
            <a:lumOff val="0"/>
            <a:alphaOff val="0"/>
          </a:schemeClr>
        </a:solidFill>
        <a:ln w="1905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99060" tIns="99060" rIns="99060" bIns="99060" numCol="1" spcCol="1270" anchor="ctr" anchorCtr="0">
          <a:noAutofit/>
        </a:bodyPr>
        <a:lstStyle/>
        <a:p>
          <a:pPr marL="0" lvl="0" indent="0" algn="l" defTabSz="1155700">
            <a:lnSpc>
              <a:spcPct val="90000"/>
            </a:lnSpc>
            <a:spcBef>
              <a:spcPct val="0"/>
            </a:spcBef>
            <a:spcAft>
              <a:spcPct val="35000"/>
            </a:spcAft>
            <a:buNone/>
          </a:pPr>
          <a:r>
            <a:rPr lang="en-US" sz="2600" kern="1200"/>
            <a:t>Pt đường đẳng phí:</a:t>
          </a:r>
        </a:p>
      </dsp:txBody>
      <dsp:txXfrm>
        <a:off x="31185" y="1530594"/>
        <a:ext cx="10453230" cy="576450"/>
      </dsp:txXfrm>
    </dsp:sp>
    <dsp:sp modelId="{5995C4CF-15F7-4B26-9805-0267DC9E9108}">
      <dsp:nvSpPr>
        <dsp:cNvPr id="0" name=""/>
        <dsp:cNvSpPr/>
      </dsp:nvSpPr>
      <dsp:spPr>
        <a:xfrm>
          <a:off x="0" y="2213109"/>
          <a:ext cx="10515600" cy="638820"/>
        </a:xfrm>
        <a:prstGeom prst="roundRect">
          <a:avLst/>
        </a:prstGeom>
        <a:solidFill>
          <a:schemeClr val="accent1">
            <a:hueOff val="0"/>
            <a:satOff val="0"/>
            <a:lumOff val="0"/>
            <a:alphaOff val="0"/>
          </a:schemeClr>
        </a:solidFill>
        <a:ln w="1905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99060" tIns="99060" rIns="99060" bIns="99060" numCol="1" spcCol="1270" anchor="ctr" anchorCtr="0">
          <a:noAutofit/>
        </a:bodyPr>
        <a:lstStyle/>
        <a:p>
          <a:pPr marL="0" lvl="0" indent="0" algn="l" defTabSz="1155700">
            <a:lnSpc>
              <a:spcPct val="90000"/>
            </a:lnSpc>
            <a:spcBef>
              <a:spcPct val="0"/>
            </a:spcBef>
            <a:spcAft>
              <a:spcPct val="35000"/>
            </a:spcAft>
            <a:buNone/>
          </a:pPr>
          <a:r>
            <a:rPr lang="en-US" sz="2600" kern="1200"/>
            <a:t>L + 2K = 20</a:t>
          </a:r>
        </a:p>
      </dsp:txBody>
      <dsp:txXfrm>
        <a:off x="31185" y="2244294"/>
        <a:ext cx="10453230" cy="576450"/>
      </dsp:txXfrm>
    </dsp:sp>
    <dsp:sp modelId="{CF7701BF-8023-45AE-8AB6-05D975C2CFAF}">
      <dsp:nvSpPr>
        <dsp:cNvPr id="0" name=""/>
        <dsp:cNvSpPr/>
      </dsp:nvSpPr>
      <dsp:spPr>
        <a:xfrm>
          <a:off x="0" y="2926809"/>
          <a:ext cx="10515600" cy="638820"/>
        </a:xfrm>
        <a:prstGeom prst="roundRect">
          <a:avLst/>
        </a:prstGeom>
        <a:solidFill>
          <a:schemeClr val="accent1">
            <a:hueOff val="0"/>
            <a:satOff val="0"/>
            <a:lumOff val="0"/>
            <a:alphaOff val="0"/>
          </a:schemeClr>
        </a:solidFill>
        <a:ln w="1905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99060" tIns="99060" rIns="99060" bIns="99060" numCol="1" spcCol="1270" anchor="ctr" anchorCtr="0">
          <a:noAutofit/>
        </a:bodyPr>
        <a:lstStyle/>
        <a:p>
          <a:pPr marL="0" lvl="0" indent="0" algn="l" defTabSz="1155700">
            <a:lnSpc>
              <a:spcPct val="90000"/>
            </a:lnSpc>
            <a:spcBef>
              <a:spcPct val="0"/>
            </a:spcBef>
            <a:spcAft>
              <a:spcPct val="35000"/>
            </a:spcAft>
            <a:buNone/>
          </a:pPr>
          <a:r>
            <a:rPr lang="en-US" sz="2600" kern="1200"/>
            <a:t>Hay K = 10 – ½*L</a:t>
          </a:r>
        </a:p>
      </dsp:txBody>
      <dsp:txXfrm>
        <a:off x="31185" y="2957994"/>
        <a:ext cx="10453230" cy="576450"/>
      </dsp:txXfrm>
    </dsp:sp>
    <dsp:sp modelId="{EDFCD666-C1B4-4DAD-8365-4D9636CD9FA4}">
      <dsp:nvSpPr>
        <dsp:cNvPr id="0" name=""/>
        <dsp:cNvSpPr/>
      </dsp:nvSpPr>
      <dsp:spPr>
        <a:xfrm>
          <a:off x="0" y="3640509"/>
          <a:ext cx="10515600" cy="638820"/>
        </a:xfrm>
        <a:prstGeom prst="roundRect">
          <a:avLst/>
        </a:prstGeom>
        <a:solidFill>
          <a:schemeClr val="accent1">
            <a:hueOff val="0"/>
            <a:satOff val="0"/>
            <a:lumOff val="0"/>
            <a:alphaOff val="0"/>
          </a:schemeClr>
        </a:solidFill>
        <a:ln w="1905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99060" tIns="99060" rIns="99060" bIns="99060" numCol="1" spcCol="1270" anchor="ctr" anchorCtr="0">
          <a:noAutofit/>
        </a:bodyPr>
        <a:lstStyle/>
        <a:p>
          <a:pPr marL="0" lvl="0" indent="0" algn="l" defTabSz="1155700">
            <a:lnSpc>
              <a:spcPct val="90000"/>
            </a:lnSpc>
            <a:spcBef>
              <a:spcPct val="0"/>
            </a:spcBef>
            <a:spcAft>
              <a:spcPct val="35000"/>
            </a:spcAft>
            <a:buNone/>
          </a:pPr>
          <a:r>
            <a:rPr lang="en-US" sz="2600" kern="1200"/>
            <a:t>Độ dốc : -w/r = -1/2</a:t>
          </a:r>
        </a:p>
      </dsp:txBody>
      <dsp:txXfrm>
        <a:off x="31185" y="3671694"/>
        <a:ext cx="10453230" cy="576450"/>
      </dsp:txXfrm>
    </dsp:sp>
  </dsp:spTree>
</dsp:drawing>
</file>

<file path=ppt/diagrams/drawing1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8E2FCBD4-9E99-4B53-908A-3BE88CE043E7}">
      <dsp:nvSpPr>
        <dsp:cNvPr id="0" name=""/>
        <dsp:cNvSpPr/>
      </dsp:nvSpPr>
      <dsp:spPr>
        <a:xfrm>
          <a:off x="0" y="746916"/>
          <a:ext cx="7559504" cy="1232594"/>
        </a:xfrm>
        <a:prstGeom prst="roundRect">
          <a:avLst/>
        </a:prstGeom>
        <a:solidFill>
          <a:schemeClr val="accent2">
            <a:hueOff val="0"/>
            <a:satOff val="0"/>
            <a:lumOff val="0"/>
            <a:alphaOff val="0"/>
          </a:schemeClr>
        </a:solidFill>
        <a:ln w="1905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86690" tIns="186690" rIns="186690" bIns="186690" numCol="1" spcCol="1270" anchor="ctr" anchorCtr="0">
          <a:noAutofit/>
        </a:bodyPr>
        <a:lstStyle/>
        <a:p>
          <a:pPr marL="0" lvl="0" indent="0" algn="l" defTabSz="2178050">
            <a:lnSpc>
              <a:spcPct val="90000"/>
            </a:lnSpc>
            <a:spcBef>
              <a:spcPct val="0"/>
            </a:spcBef>
            <a:spcAft>
              <a:spcPct val="35000"/>
            </a:spcAft>
            <a:buNone/>
          </a:pPr>
          <a:r>
            <a:rPr lang="en-US" sz="4900" kern="1200"/>
            <a:t>Q   =  A. K</a:t>
          </a:r>
          <a:r>
            <a:rPr lang="en-US" sz="4900" kern="1200" baseline="30000">
              <a:sym typeface="Symbol" panose="05050102010706020507" pitchFamily="18" charset="2"/>
            </a:rPr>
            <a:t></a:t>
          </a:r>
          <a:r>
            <a:rPr lang="en-US" sz="4900" kern="1200"/>
            <a:t>.L</a:t>
          </a:r>
          <a:r>
            <a:rPr lang="en-US" sz="4900" kern="1200" baseline="30000">
              <a:sym typeface="Symbol" panose="05050102010706020507" pitchFamily="18" charset="2"/>
            </a:rPr>
            <a:t></a:t>
          </a:r>
          <a:r>
            <a:rPr lang="en-US" sz="4900" kern="1200"/>
            <a:t> </a:t>
          </a:r>
        </a:p>
      </dsp:txBody>
      <dsp:txXfrm>
        <a:off x="60170" y="807086"/>
        <a:ext cx="7439164" cy="1112254"/>
      </dsp:txXfrm>
    </dsp:sp>
    <dsp:sp modelId="{B4186002-925B-48AF-91EC-B47B350E461B}">
      <dsp:nvSpPr>
        <dsp:cNvPr id="0" name=""/>
        <dsp:cNvSpPr/>
      </dsp:nvSpPr>
      <dsp:spPr>
        <a:xfrm>
          <a:off x="0" y="2120631"/>
          <a:ext cx="7559504" cy="1232594"/>
        </a:xfrm>
        <a:prstGeom prst="roundRect">
          <a:avLst/>
        </a:prstGeom>
        <a:solidFill>
          <a:schemeClr val="accent2">
            <a:hueOff val="3221807"/>
            <a:satOff val="-9246"/>
            <a:lumOff val="-14805"/>
            <a:alphaOff val="0"/>
          </a:schemeClr>
        </a:solidFill>
        <a:ln w="1905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86690" tIns="186690" rIns="186690" bIns="186690" numCol="1" spcCol="1270" anchor="ctr" anchorCtr="0">
          <a:noAutofit/>
        </a:bodyPr>
        <a:lstStyle/>
        <a:p>
          <a:pPr marL="0" lvl="0" indent="0" algn="l" defTabSz="2178050">
            <a:lnSpc>
              <a:spcPct val="90000"/>
            </a:lnSpc>
            <a:spcBef>
              <a:spcPct val="0"/>
            </a:spcBef>
            <a:spcAft>
              <a:spcPct val="35000"/>
            </a:spcAft>
            <a:buNone/>
          </a:pPr>
          <a:r>
            <a:rPr lang="en-US" sz="4900" kern="1200"/>
            <a:t>VD:   Q   =  2. K</a:t>
          </a:r>
          <a:r>
            <a:rPr lang="en-US" sz="4900" kern="1200" baseline="30000"/>
            <a:t>0,7</a:t>
          </a:r>
          <a:r>
            <a:rPr lang="en-US" sz="4900" kern="1200"/>
            <a:t>.L</a:t>
          </a:r>
          <a:r>
            <a:rPr lang="en-US" sz="4900" kern="1200" baseline="30000"/>
            <a:t>0,4</a:t>
          </a:r>
          <a:endParaRPr lang="en-US" sz="4900" kern="1200"/>
        </a:p>
      </dsp:txBody>
      <dsp:txXfrm>
        <a:off x="60170" y="2180801"/>
        <a:ext cx="7439164" cy="1112254"/>
      </dsp:txXfrm>
    </dsp:sp>
    <dsp:sp modelId="{08F3B18A-149B-4084-8754-4F209B553608}">
      <dsp:nvSpPr>
        <dsp:cNvPr id="0" name=""/>
        <dsp:cNvSpPr/>
      </dsp:nvSpPr>
      <dsp:spPr>
        <a:xfrm>
          <a:off x="0" y="3494346"/>
          <a:ext cx="7559504" cy="1232594"/>
        </a:xfrm>
        <a:prstGeom prst="roundRect">
          <a:avLst/>
        </a:prstGeom>
        <a:solidFill>
          <a:schemeClr val="accent2">
            <a:hueOff val="6443614"/>
            <a:satOff val="-18493"/>
            <a:lumOff val="-29609"/>
            <a:alphaOff val="0"/>
          </a:schemeClr>
        </a:solidFill>
        <a:ln w="1905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86690" tIns="186690" rIns="186690" bIns="186690" numCol="1" spcCol="1270" anchor="ctr" anchorCtr="0">
          <a:noAutofit/>
        </a:bodyPr>
        <a:lstStyle/>
        <a:p>
          <a:pPr marL="0" lvl="0" indent="0" algn="l" defTabSz="2178050">
            <a:lnSpc>
              <a:spcPct val="90000"/>
            </a:lnSpc>
            <a:spcBef>
              <a:spcPct val="0"/>
            </a:spcBef>
            <a:spcAft>
              <a:spcPct val="35000"/>
            </a:spcAft>
            <a:buNone/>
          </a:pPr>
          <a:r>
            <a:rPr lang="en-US" sz="4900" kern="1200">
              <a:sym typeface="Symbol" panose="05050102010706020507" pitchFamily="18" charset="2"/>
            </a:rPr>
            <a:t></a:t>
          </a:r>
          <a:r>
            <a:rPr lang="en-US" sz="4900" kern="1200"/>
            <a:t> + </a:t>
          </a:r>
          <a:r>
            <a:rPr lang="en-US" sz="4900" kern="1200">
              <a:sym typeface="Symbol" panose="05050102010706020507" pitchFamily="18" charset="2"/>
            </a:rPr>
            <a:t></a:t>
          </a:r>
          <a:r>
            <a:rPr lang="en-US" sz="4900" kern="1200"/>
            <a:t>  = 0,7 + 0,4 = 1,1 &gt; 1 :</a:t>
          </a:r>
        </a:p>
      </dsp:txBody>
      <dsp:txXfrm>
        <a:off x="60170" y="3554516"/>
        <a:ext cx="7439164" cy="1112254"/>
      </dsp:txXfrm>
    </dsp:sp>
    <dsp:sp modelId="{5FD3C61D-CDCD-4BF5-9BF1-19A269E95B75}">
      <dsp:nvSpPr>
        <dsp:cNvPr id="0" name=""/>
        <dsp:cNvSpPr/>
      </dsp:nvSpPr>
      <dsp:spPr>
        <a:xfrm>
          <a:off x="0" y="4726941"/>
          <a:ext cx="7559504" cy="811440"/>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40014" tIns="62230" rIns="348488" bIns="62230" numCol="1" spcCol="1270" anchor="t" anchorCtr="0">
          <a:noAutofit/>
        </a:bodyPr>
        <a:lstStyle/>
        <a:p>
          <a:pPr marL="285750" lvl="1" indent="-285750" algn="l" defTabSz="1689100">
            <a:lnSpc>
              <a:spcPct val="90000"/>
            </a:lnSpc>
            <a:spcBef>
              <a:spcPct val="0"/>
            </a:spcBef>
            <a:spcAft>
              <a:spcPct val="20000"/>
            </a:spcAft>
            <a:buChar char="•"/>
          </a:pPr>
          <a:r>
            <a:rPr lang="en-US" sz="3800" kern="1200"/>
            <a:t>Năng suất tăng theo qui mô </a:t>
          </a:r>
        </a:p>
      </dsp:txBody>
      <dsp:txXfrm>
        <a:off x="0" y="4726941"/>
        <a:ext cx="7559504" cy="811440"/>
      </dsp:txXfrm>
    </dsp:sp>
  </dsp:spTree>
</dsp:drawing>
</file>

<file path=ppt/diagrams/drawing1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4B4A3DD1-1881-414B-958D-7FDB4E4B1615}">
      <dsp:nvSpPr>
        <dsp:cNvPr id="0" name=""/>
        <dsp:cNvSpPr/>
      </dsp:nvSpPr>
      <dsp:spPr>
        <a:xfrm>
          <a:off x="1333" y="110983"/>
          <a:ext cx="4682211" cy="2973204"/>
        </a:xfrm>
        <a:prstGeom prst="roundRect">
          <a:avLst>
            <a:gd name="adj" fmla="val 10000"/>
          </a:avLst>
        </a:prstGeom>
        <a:solidFill>
          <a:schemeClr val="accent1">
            <a:hueOff val="0"/>
            <a:satOff val="0"/>
            <a:lumOff val="0"/>
            <a:alphaOff val="0"/>
          </a:schemeClr>
        </a:solidFill>
        <a:ln w="1905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BB39BD99-E851-4F90-AABF-9BCDCF9CAD92}">
      <dsp:nvSpPr>
        <dsp:cNvPr id="0" name=""/>
        <dsp:cNvSpPr/>
      </dsp:nvSpPr>
      <dsp:spPr>
        <a:xfrm>
          <a:off x="521579" y="605216"/>
          <a:ext cx="4682211" cy="2973204"/>
        </a:xfrm>
        <a:prstGeom prst="roundRect">
          <a:avLst>
            <a:gd name="adj" fmla="val 10000"/>
          </a:avLst>
        </a:prstGeom>
        <a:solidFill>
          <a:schemeClr val="lt1">
            <a:alpha val="90000"/>
            <a:hueOff val="0"/>
            <a:satOff val="0"/>
            <a:lumOff val="0"/>
            <a:alphaOff val="0"/>
          </a:schemeClr>
        </a:solidFill>
        <a:ln w="1905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179070" tIns="179070" rIns="179070" bIns="179070" numCol="1" spcCol="1270" anchor="ctr" anchorCtr="0">
          <a:noAutofit/>
        </a:bodyPr>
        <a:lstStyle/>
        <a:p>
          <a:pPr marL="0" lvl="0" indent="0" algn="ctr" defTabSz="2089150">
            <a:lnSpc>
              <a:spcPct val="90000"/>
            </a:lnSpc>
            <a:spcBef>
              <a:spcPct val="0"/>
            </a:spcBef>
            <a:spcAft>
              <a:spcPct val="35000"/>
            </a:spcAft>
            <a:buNone/>
          </a:pPr>
          <a:r>
            <a:rPr lang="en-US" sz="4700" kern="1200">
              <a:latin typeface="VNI-Souvir" pitchFamily="2" charset="0"/>
            </a:rPr>
            <a:t>CP kinh teá :chi phí söû duïng caùc YTSX cuûa DN</a:t>
          </a:r>
        </a:p>
      </dsp:txBody>
      <dsp:txXfrm>
        <a:off x="608661" y="692298"/>
        <a:ext cx="4508047" cy="2799040"/>
      </dsp:txXfrm>
    </dsp:sp>
    <dsp:sp modelId="{0062A162-3839-49AE-AD3A-CFB44DEFF673}">
      <dsp:nvSpPr>
        <dsp:cNvPr id="0" name=""/>
        <dsp:cNvSpPr/>
      </dsp:nvSpPr>
      <dsp:spPr>
        <a:xfrm>
          <a:off x="5724037" y="110983"/>
          <a:ext cx="4682211" cy="2973204"/>
        </a:xfrm>
        <a:prstGeom prst="roundRect">
          <a:avLst>
            <a:gd name="adj" fmla="val 10000"/>
          </a:avLst>
        </a:prstGeom>
        <a:solidFill>
          <a:schemeClr val="accent1">
            <a:hueOff val="0"/>
            <a:satOff val="0"/>
            <a:lumOff val="0"/>
            <a:alphaOff val="0"/>
          </a:schemeClr>
        </a:solidFill>
        <a:ln w="1905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601CF57F-1200-4A58-9A3F-B26013D1ED15}">
      <dsp:nvSpPr>
        <dsp:cNvPr id="0" name=""/>
        <dsp:cNvSpPr/>
      </dsp:nvSpPr>
      <dsp:spPr>
        <a:xfrm>
          <a:off x="6244283" y="605216"/>
          <a:ext cx="4682211" cy="2973204"/>
        </a:xfrm>
        <a:prstGeom prst="roundRect">
          <a:avLst>
            <a:gd name="adj" fmla="val 10000"/>
          </a:avLst>
        </a:prstGeom>
        <a:solidFill>
          <a:schemeClr val="lt1">
            <a:alpha val="90000"/>
            <a:hueOff val="0"/>
            <a:satOff val="0"/>
            <a:lumOff val="0"/>
            <a:alphaOff val="0"/>
          </a:schemeClr>
        </a:solidFill>
        <a:ln w="1905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179070" tIns="179070" rIns="179070" bIns="179070" numCol="1" spcCol="1270" anchor="ctr" anchorCtr="0">
          <a:noAutofit/>
        </a:bodyPr>
        <a:lstStyle/>
        <a:p>
          <a:pPr marL="0" lvl="0" indent="0" algn="ctr" defTabSz="2089150">
            <a:lnSpc>
              <a:spcPct val="90000"/>
            </a:lnSpc>
            <a:spcBef>
              <a:spcPct val="0"/>
            </a:spcBef>
            <a:spcAft>
              <a:spcPct val="35000"/>
            </a:spcAft>
            <a:buNone/>
          </a:pPr>
          <a:r>
            <a:rPr lang="en-US" sz="4700" kern="1200">
              <a:latin typeface="VNI-Souvir" pitchFamily="2" charset="0"/>
            </a:rPr>
            <a:t>CP kinh teá = CP keá toaùn + CP cô hoäi</a:t>
          </a:r>
        </a:p>
      </dsp:txBody>
      <dsp:txXfrm>
        <a:off x="6331365" y="692298"/>
        <a:ext cx="4508047" cy="2799040"/>
      </dsp:txXfrm>
    </dsp:sp>
  </dsp:spTree>
</dsp:drawing>
</file>

<file path=ppt/diagrams/drawing1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82386493-C6D7-4892-A260-C3CC489FAFD5}">
      <dsp:nvSpPr>
        <dsp:cNvPr id="0" name=""/>
        <dsp:cNvSpPr/>
      </dsp:nvSpPr>
      <dsp:spPr>
        <a:xfrm>
          <a:off x="2250914" y="44702"/>
          <a:ext cx="2196000" cy="2196000"/>
        </a:xfrm>
        <a:prstGeom prst="ellipse">
          <a:avLst/>
        </a:prstGeom>
        <a:solidFill>
          <a:schemeClr val="accent2">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463ABB55-CAD6-4E6E-8A86-44CA297FF633}">
      <dsp:nvSpPr>
        <dsp:cNvPr id="0" name=""/>
        <dsp:cNvSpPr/>
      </dsp:nvSpPr>
      <dsp:spPr>
        <a:xfrm>
          <a:off x="2718914" y="512702"/>
          <a:ext cx="1260000" cy="1260000"/>
        </a:xfrm>
        <a:prstGeom prst="rect">
          <a:avLst/>
        </a:prstGeom>
        <a:blipFill>
          <a:blip xmlns:r="http://schemas.openxmlformats.org/officeDocument/2006/relationships" r:embed="rId1">
            <a:extLst>
              <a:ext uri="{28A0092B-C50C-407E-A947-70E740481C1C}">
                <a14:useLocalDpi xmlns:a14="http://schemas.microsoft.com/office/drawing/2010/main" val="0"/>
              </a:ext>
              <a:ext uri="{96DAC541-7B7A-43D3-8B79-37D633B846F1}">
                <asvg:svgBlip xmlns:asvg="http://schemas.microsoft.com/office/drawing/2016/SVG/main" r:embed="rId2"/>
              </a:ext>
            </a:extLst>
          </a:blip>
          <a:stretch>
            <a:fillRect/>
          </a:stretch>
        </a:blipFill>
        <a:ln w="19050" cap="flat" cmpd="sng" algn="ctr">
          <a:noFill/>
          <a:prstDash val="solid"/>
          <a:miter lim="800000"/>
        </a:ln>
        <a:effectLst/>
      </dsp:spPr>
      <dsp:style>
        <a:lnRef idx="2">
          <a:scrgbClr r="0" g="0" b="0"/>
        </a:lnRef>
        <a:fillRef idx="1">
          <a:scrgbClr r="0" g="0" b="0"/>
        </a:fillRef>
        <a:effectRef idx="0">
          <a:scrgbClr r="0" g="0" b="0"/>
        </a:effectRef>
        <a:fontRef idx="minor">
          <a:schemeClr val="lt1"/>
        </a:fontRef>
      </dsp:style>
    </dsp:sp>
    <dsp:sp modelId="{5098757A-5112-4E82-A9B1-2EBD0FE7A0DC}">
      <dsp:nvSpPr>
        <dsp:cNvPr id="0" name=""/>
        <dsp:cNvSpPr/>
      </dsp:nvSpPr>
      <dsp:spPr>
        <a:xfrm>
          <a:off x="1548914" y="2924702"/>
          <a:ext cx="3600000" cy="720000"/>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0" tIns="0" rIns="0" bIns="0" numCol="1" spcCol="1270" anchor="t" anchorCtr="0">
          <a:noAutofit/>
        </a:bodyPr>
        <a:lstStyle/>
        <a:p>
          <a:pPr marL="0" lvl="0" indent="0" algn="ctr" defTabSz="933450">
            <a:lnSpc>
              <a:spcPct val="90000"/>
            </a:lnSpc>
            <a:spcBef>
              <a:spcPct val="0"/>
            </a:spcBef>
            <a:spcAft>
              <a:spcPct val="35000"/>
            </a:spcAft>
            <a:buNone/>
            <a:defRPr cap="all"/>
          </a:pPr>
          <a:r>
            <a:rPr lang="en-US" sz="2100" kern="1200" dirty="0">
              <a:latin typeface="VNI-Souvir" pitchFamily="2" charset="0"/>
            </a:rPr>
            <a:t>1.Caùc </a:t>
          </a:r>
          <a:r>
            <a:rPr lang="en-US" sz="2100" kern="1200" dirty="0" err="1">
              <a:latin typeface="VNI-Souvir" pitchFamily="2" charset="0"/>
            </a:rPr>
            <a:t>loaïi</a:t>
          </a:r>
          <a:r>
            <a:rPr lang="en-US" sz="2100" kern="1200" dirty="0">
              <a:latin typeface="VNI-Souvir" pitchFamily="2" charset="0"/>
            </a:rPr>
            <a:t> chi </a:t>
          </a:r>
          <a:r>
            <a:rPr lang="en-US" sz="2100" kern="1200" dirty="0" err="1">
              <a:latin typeface="VNI-Souvir" pitchFamily="2" charset="0"/>
            </a:rPr>
            <a:t>phí</a:t>
          </a:r>
          <a:r>
            <a:rPr lang="en-US" sz="2100" kern="1200" dirty="0">
              <a:latin typeface="VNI-Souvir" pitchFamily="2" charset="0"/>
            </a:rPr>
            <a:t> </a:t>
          </a:r>
          <a:r>
            <a:rPr lang="en-US" sz="2100" kern="1200" dirty="0" err="1">
              <a:latin typeface="VNI-Souvir" pitchFamily="2" charset="0"/>
            </a:rPr>
            <a:t>toång</a:t>
          </a:r>
          <a:endParaRPr lang="en-US" sz="2100" kern="1200" dirty="0">
            <a:latin typeface="VNI-Souvir" pitchFamily="2" charset="0"/>
          </a:endParaRPr>
        </a:p>
      </dsp:txBody>
      <dsp:txXfrm>
        <a:off x="1548914" y="2924702"/>
        <a:ext cx="3600000" cy="720000"/>
      </dsp:txXfrm>
    </dsp:sp>
    <dsp:sp modelId="{9B026322-83CF-46F6-9756-6792A6A1A662}">
      <dsp:nvSpPr>
        <dsp:cNvPr id="0" name=""/>
        <dsp:cNvSpPr/>
      </dsp:nvSpPr>
      <dsp:spPr>
        <a:xfrm>
          <a:off x="6480914" y="44702"/>
          <a:ext cx="2196000" cy="2196000"/>
        </a:xfrm>
        <a:prstGeom prst="ellipse">
          <a:avLst/>
        </a:prstGeom>
        <a:solidFill>
          <a:schemeClr val="accent3">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36410A86-60EE-4040-954D-1706439F22F5}">
      <dsp:nvSpPr>
        <dsp:cNvPr id="0" name=""/>
        <dsp:cNvSpPr/>
      </dsp:nvSpPr>
      <dsp:spPr>
        <a:xfrm>
          <a:off x="6948914" y="512702"/>
          <a:ext cx="1260000" cy="1260000"/>
        </a:xfrm>
        <a:prstGeom prst="rect">
          <a:avLst/>
        </a:prstGeom>
        <a:blipFill>
          <a:blip xmlns:r="http://schemas.openxmlformats.org/officeDocument/2006/relationships"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a:blipFill>
        <a:ln w="19050" cap="flat" cmpd="sng" algn="ctr">
          <a:noFill/>
          <a:prstDash val="solid"/>
          <a:miter lim="800000"/>
        </a:ln>
        <a:effectLst/>
      </dsp:spPr>
      <dsp:style>
        <a:lnRef idx="2">
          <a:scrgbClr r="0" g="0" b="0"/>
        </a:lnRef>
        <a:fillRef idx="1">
          <a:scrgbClr r="0" g="0" b="0"/>
        </a:fillRef>
        <a:effectRef idx="0">
          <a:scrgbClr r="0" g="0" b="0"/>
        </a:effectRef>
        <a:fontRef idx="minor">
          <a:schemeClr val="lt1"/>
        </a:fontRef>
      </dsp:style>
    </dsp:sp>
    <dsp:sp modelId="{EFC16301-C049-4F10-9EA2-75965EF739C9}">
      <dsp:nvSpPr>
        <dsp:cNvPr id="0" name=""/>
        <dsp:cNvSpPr/>
      </dsp:nvSpPr>
      <dsp:spPr>
        <a:xfrm>
          <a:off x="5778914" y="2924702"/>
          <a:ext cx="3600000" cy="720000"/>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0" tIns="0" rIns="0" bIns="0" numCol="1" spcCol="1270" anchor="t" anchorCtr="0">
          <a:noAutofit/>
        </a:bodyPr>
        <a:lstStyle/>
        <a:p>
          <a:pPr marL="0" lvl="0" indent="0" algn="ctr" defTabSz="933450">
            <a:lnSpc>
              <a:spcPct val="90000"/>
            </a:lnSpc>
            <a:spcBef>
              <a:spcPct val="0"/>
            </a:spcBef>
            <a:spcAft>
              <a:spcPct val="35000"/>
            </a:spcAft>
            <a:buNone/>
            <a:defRPr cap="all"/>
          </a:pPr>
          <a:r>
            <a:rPr lang="en-US" sz="2100" kern="1200" dirty="0">
              <a:latin typeface="VNI-Souvir" pitchFamily="2" charset="0"/>
            </a:rPr>
            <a:t>2. </a:t>
          </a:r>
          <a:r>
            <a:rPr lang="en-US" sz="2100" kern="1200" dirty="0" err="1">
              <a:latin typeface="VNI-Souvir" pitchFamily="2" charset="0"/>
            </a:rPr>
            <a:t>Caùc</a:t>
          </a:r>
          <a:r>
            <a:rPr lang="en-US" sz="2100" kern="1200" dirty="0">
              <a:latin typeface="VNI-Souvir" pitchFamily="2" charset="0"/>
            </a:rPr>
            <a:t> </a:t>
          </a:r>
          <a:r>
            <a:rPr lang="en-US" sz="2100" kern="1200" dirty="0" err="1">
              <a:latin typeface="VNI-Souvir" pitchFamily="2" charset="0"/>
            </a:rPr>
            <a:t>loaïi</a:t>
          </a:r>
          <a:r>
            <a:rPr lang="en-US" sz="2100" kern="1200" dirty="0">
              <a:latin typeface="VNI-Souvir" pitchFamily="2" charset="0"/>
            </a:rPr>
            <a:t> chi </a:t>
          </a:r>
          <a:r>
            <a:rPr lang="en-US" sz="2100" kern="1200" dirty="0" err="1">
              <a:latin typeface="VNI-Souvir" pitchFamily="2" charset="0"/>
            </a:rPr>
            <a:t>phí</a:t>
          </a:r>
          <a:r>
            <a:rPr lang="en-US" sz="2100" kern="1200" dirty="0">
              <a:latin typeface="VNI-Souvir" pitchFamily="2" charset="0"/>
            </a:rPr>
            <a:t> </a:t>
          </a:r>
          <a:r>
            <a:rPr lang="en-US" sz="2100" kern="1200" dirty="0" err="1">
              <a:latin typeface="VNI-Souvir" pitchFamily="2" charset="0"/>
            </a:rPr>
            <a:t>ñôn</a:t>
          </a:r>
          <a:r>
            <a:rPr lang="en-US" sz="2100" kern="1200" dirty="0">
              <a:latin typeface="VNI-Souvir" pitchFamily="2" charset="0"/>
            </a:rPr>
            <a:t> </a:t>
          </a:r>
          <a:r>
            <a:rPr lang="en-US" sz="2100" kern="1200" dirty="0" err="1">
              <a:latin typeface="VNI-Souvir" pitchFamily="2" charset="0"/>
            </a:rPr>
            <a:t>vò</a:t>
          </a:r>
          <a:r>
            <a:rPr lang="en-US" sz="2100" kern="1200" dirty="0">
              <a:latin typeface="VNI-Souvir" pitchFamily="2" charset="0"/>
            </a:rPr>
            <a:t>  </a:t>
          </a:r>
        </a:p>
      </dsp:txBody>
      <dsp:txXfrm>
        <a:off x="5778914" y="2924702"/>
        <a:ext cx="3600000" cy="720000"/>
      </dsp:txXfrm>
    </dsp:sp>
  </dsp:spTree>
</dsp:drawing>
</file>

<file path=ppt/diagrams/drawing1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0E29422C-330C-4E44-80AA-F139827C5206}">
      <dsp:nvSpPr>
        <dsp:cNvPr id="0" name=""/>
        <dsp:cNvSpPr/>
      </dsp:nvSpPr>
      <dsp:spPr>
        <a:xfrm>
          <a:off x="1333" y="110983"/>
          <a:ext cx="4682211" cy="2973204"/>
        </a:xfrm>
        <a:prstGeom prst="roundRect">
          <a:avLst>
            <a:gd name="adj" fmla="val 10000"/>
          </a:avLst>
        </a:prstGeom>
        <a:solidFill>
          <a:schemeClr val="accent1">
            <a:hueOff val="0"/>
            <a:satOff val="0"/>
            <a:lumOff val="0"/>
            <a:alphaOff val="0"/>
          </a:schemeClr>
        </a:solidFill>
        <a:ln w="1905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3675DCF3-E8BB-45D9-9501-61446EE4CE06}">
      <dsp:nvSpPr>
        <dsp:cNvPr id="0" name=""/>
        <dsp:cNvSpPr/>
      </dsp:nvSpPr>
      <dsp:spPr>
        <a:xfrm>
          <a:off x="521579" y="605216"/>
          <a:ext cx="4682211" cy="2973204"/>
        </a:xfrm>
        <a:prstGeom prst="roundRect">
          <a:avLst>
            <a:gd name="adj" fmla="val 10000"/>
          </a:avLst>
        </a:prstGeom>
        <a:solidFill>
          <a:schemeClr val="lt1">
            <a:alpha val="90000"/>
            <a:hueOff val="0"/>
            <a:satOff val="0"/>
            <a:lumOff val="0"/>
            <a:alphaOff val="0"/>
          </a:schemeClr>
        </a:solidFill>
        <a:ln w="1905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140970" tIns="140970" rIns="140970" bIns="140970" numCol="1" spcCol="1270" anchor="ctr" anchorCtr="0">
          <a:noAutofit/>
        </a:bodyPr>
        <a:lstStyle/>
        <a:p>
          <a:pPr marL="0" lvl="0" indent="0" algn="ctr" defTabSz="1644650">
            <a:lnSpc>
              <a:spcPct val="90000"/>
            </a:lnSpc>
            <a:spcBef>
              <a:spcPct val="0"/>
            </a:spcBef>
            <a:spcAft>
              <a:spcPct val="35000"/>
            </a:spcAft>
            <a:buNone/>
          </a:pPr>
          <a:r>
            <a:rPr lang="en-US" sz="3700" kern="1200" dirty="0" err="1">
              <a:latin typeface="VNI-Souvir" pitchFamily="2" charset="0"/>
            </a:rPr>
            <a:t>TFC</a:t>
          </a:r>
          <a:r>
            <a:rPr lang="en-US" sz="3700" kern="1200" dirty="0">
              <a:latin typeface="VNI-Souvir" pitchFamily="2" charset="0"/>
            </a:rPr>
            <a:t> </a:t>
          </a:r>
          <a:r>
            <a:rPr lang="en-US" sz="3700" kern="1200" dirty="0" err="1">
              <a:latin typeface="VNI-Souvir" pitchFamily="2" charset="0"/>
            </a:rPr>
            <a:t>khoâng</a:t>
          </a:r>
          <a:r>
            <a:rPr lang="en-US" sz="3700" kern="1200" dirty="0">
              <a:latin typeface="VNI-Souvir" pitchFamily="2" charset="0"/>
            </a:rPr>
            <a:t> </a:t>
          </a:r>
          <a:r>
            <a:rPr lang="en-US" sz="3700" kern="1200" dirty="0" err="1">
              <a:latin typeface="VNI-Souvir" pitchFamily="2" charset="0"/>
            </a:rPr>
            <a:t>thay</a:t>
          </a:r>
          <a:r>
            <a:rPr lang="en-US" sz="3700" kern="1200" dirty="0">
              <a:latin typeface="VNI-Souvir" pitchFamily="2" charset="0"/>
            </a:rPr>
            <a:t> </a:t>
          </a:r>
          <a:r>
            <a:rPr lang="en-US" sz="3700" kern="1200" dirty="0" err="1">
              <a:latin typeface="VNI-Souvir" pitchFamily="2" charset="0"/>
            </a:rPr>
            <a:t>ñoåi</a:t>
          </a:r>
          <a:r>
            <a:rPr lang="en-US" sz="3700" kern="1200" dirty="0">
              <a:latin typeface="VNI-Souvir" pitchFamily="2" charset="0"/>
            </a:rPr>
            <a:t> </a:t>
          </a:r>
          <a:r>
            <a:rPr lang="en-US" sz="3700" kern="1200" dirty="0" err="1">
              <a:latin typeface="VNI-Souvir" pitchFamily="2" charset="0"/>
            </a:rPr>
            <a:t>theo</a:t>
          </a:r>
          <a:r>
            <a:rPr lang="en-US" sz="3700" kern="1200" dirty="0">
              <a:latin typeface="VNI-Souvir" pitchFamily="2" charset="0"/>
            </a:rPr>
            <a:t> Q</a:t>
          </a:r>
        </a:p>
      </dsp:txBody>
      <dsp:txXfrm>
        <a:off x="608661" y="692298"/>
        <a:ext cx="4508047" cy="2799040"/>
      </dsp:txXfrm>
    </dsp:sp>
    <dsp:sp modelId="{D19B2318-0493-4022-A4E7-D9B37908575F}">
      <dsp:nvSpPr>
        <dsp:cNvPr id="0" name=""/>
        <dsp:cNvSpPr/>
      </dsp:nvSpPr>
      <dsp:spPr>
        <a:xfrm>
          <a:off x="5724037" y="110983"/>
          <a:ext cx="4682211" cy="2973204"/>
        </a:xfrm>
        <a:prstGeom prst="roundRect">
          <a:avLst>
            <a:gd name="adj" fmla="val 10000"/>
          </a:avLst>
        </a:prstGeom>
        <a:solidFill>
          <a:schemeClr val="accent1">
            <a:hueOff val="0"/>
            <a:satOff val="0"/>
            <a:lumOff val="0"/>
            <a:alphaOff val="0"/>
          </a:schemeClr>
        </a:solidFill>
        <a:ln w="1905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5898537B-F290-419C-B1A0-0478B6F98E6E}">
      <dsp:nvSpPr>
        <dsp:cNvPr id="0" name=""/>
        <dsp:cNvSpPr/>
      </dsp:nvSpPr>
      <dsp:spPr>
        <a:xfrm>
          <a:off x="6244283" y="605216"/>
          <a:ext cx="4682211" cy="2973204"/>
        </a:xfrm>
        <a:prstGeom prst="roundRect">
          <a:avLst>
            <a:gd name="adj" fmla="val 10000"/>
          </a:avLst>
        </a:prstGeom>
        <a:solidFill>
          <a:schemeClr val="lt1">
            <a:alpha val="90000"/>
            <a:hueOff val="0"/>
            <a:satOff val="0"/>
            <a:lumOff val="0"/>
            <a:alphaOff val="0"/>
          </a:schemeClr>
        </a:solidFill>
        <a:ln w="1905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140970" tIns="140970" rIns="140970" bIns="140970" numCol="1" spcCol="1270" anchor="ctr" anchorCtr="0">
          <a:noAutofit/>
        </a:bodyPr>
        <a:lstStyle/>
        <a:p>
          <a:pPr marL="0" lvl="0" indent="0" algn="ctr" defTabSz="1644650">
            <a:lnSpc>
              <a:spcPct val="90000"/>
            </a:lnSpc>
            <a:spcBef>
              <a:spcPct val="0"/>
            </a:spcBef>
            <a:spcAft>
              <a:spcPct val="35000"/>
            </a:spcAft>
            <a:buNone/>
          </a:pPr>
          <a:r>
            <a:rPr lang="en-US" sz="3700" kern="1200">
              <a:latin typeface="VNI-Souvir" pitchFamily="2" charset="0"/>
            </a:rPr>
            <a:t>Ñöôøng TFC laø ñöôøng thaúng naèm ngang song song truïc Q</a:t>
          </a:r>
        </a:p>
      </dsp:txBody>
      <dsp:txXfrm>
        <a:off x="6331365" y="692298"/>
        <a:ext cx="4508047" cy="2799040"/>
      </dsp:txXfrm>
    </dsp:sp>
  </dsp:spTree>
</dsp:drawing>
</file>

<file path=ppt/diagrams/drawing1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1BA9F784-284E-4DBB-9AE1-04F52275674F}">
      <dsp:nvSpPr>
        <dsp:cNvPr id="0" name=""/>
        <dsp:cNvSpPr/>
      </dsp:nvSpPr>
      <dsp:spPr>
        <a:xfrm>
          <a:off x="0" y="1805"/>
          <a:ext cx="10515600" cy="915310"/>
        </a:xfrm>
        <a:prstGeom prst="roundRect">
          <a:avLst>
            <a:gd name="adj" fmla="val 10000"/>
          </a:avLst>
        </a:prstGeom>
        <a:solidFill>
          <a:schemeClr val="accent1">
            <a:tint val="40000"/>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F9E2E0F2-39FC-47E2-B0E9-96A4C6296AB6}">
      <dsp:nvSpPr>
        <dsp:cNvPr id="0" name=""/>
        <dsp:cNvSpPr/>
      </dsp:nvSpPr>
      <dsp:spPr>
        <a:xfrm>
          <a:off x="276881" y="207750"/>
          <a:ext cx="503420" cy="503420"/>
        </a:xfrm>
        <a:prstGeom prst="rect">
          <a:avLst/>
        </a:prstGeom>
        <a:blipFill>
          <a:blip xmlns:r="http://schemas.openxmlformats.org/officeDocument/2006/relationships" r:embed="rId1">
            <a:extLst>
              <a:ext uri="{28A0092B-C50C-407E-A947-70E740481C1C}">
                <a14:useLocalDpi xmlns:a14="http://schemas.microsoft.com/office/drawing/2010/main" val="0"/>
              </a:ext>
              <a:ext uri="{96DAC541-7B7A-43D3-8B79-37D633B846F1}">
                <asvg:svgBlip xmlns:asvg="http://schemas.microsoft.com/office/drawing/2016/SVG/main" r:embed="rId2"/>
              </a:ext>
            </a:extLst>
          </a:blip>
          <a:stretch>
            <a:fillRect/>
          </a:stretch>
        </a:blipFill>
        <a:ln w="1905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A0885FD4-2FC1-4E32-B054-665173A38897}">
      <dsp:nvSpPr>
        <dsp:cNvPr id="0" name=""/>
        <dsp:cNvSpPr/>
      </dsp:nvSpPr>
      <dsp:spPr>
        <a:xfrm>
          <a:off x="1057183" y="1805"/>
          <a:ext cx="9458416" cy="915310"/>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96870" tIns="96870" rIns="96870" bIns="96870" numCol="1" spcCol="1270" anchor="ctr" anchorCtr="0">
          <a:noAutofit/>
        </a:bodyPr>
        <a:lstStyle/>
        <a:p>
          <a:pPr marL="0" lvl="0" indent="0" algn="l" defTabSz="1422400">
            <a:lnSpc>
              <a:spcPct val="100000"/>
            </a:lnSpc>
            <a:spcBef>
              <a:spcPct val="0"/>
            </a:spcBef>
            <a:spcAft>
              <a:spcPct val="35000"/>
            </a:spcAft>
            <a:buNone/>
          </a:pPr>
          <a:r>
            <a:rPr lang="en-US" sz="3200" b="1" i="1" kern="1200" dirty="0">
              <a:latin typeface="VNI-Souvir" pitchFamily="2" charset="0"/>
            </a:rPr>
            <a:t>a. Chi </a:t>
          </a:r>
          <a:r>
            <a:rPr lang="en-US" sz="3200" b="1" i="1" kern="1200" dirty="0" err="1">
              <a:latin typeface="VNI-Souvir" pitchFamily="2" charset="0"/>
            </a:rPr>
            <a:t>phí</a:t>
          </a:r>
          <a:r>
            <a:rPr lang="en-US" sz="3200" b="1" i="1" kern="1200" dirty="0">
              <a:latin typeface="VNI-Souvir" pitchFamily="2" charset="0"/>
            </a:rPr>
            <a:t> </a:t>
          </a:r>
          <a:r>
            <a:rPr lang="en-US" sz="3200" b="1" i="1" kern="1200" dirty="0" err="1">
              <a:latin typeface="VNI-Souvir" pitchFamily="2" charset="0"/>
            </a:rPr>
            <a:t>coá</a:t>
          </a:r>
          <a:r>
            <a:rPr lang="en-US" sz="3200" b="1" i="1" kern="1200" dirty="0">
              <a:latin typeface="VNI-Souvir" pitchFamily="2" charset="0"/>
            </a:rPr>
            <a:t> </a:t>
          </a:r>
          <a:r>
            <a:rPr lang="en-US" sz="3200" b="1" i="1" kern="1200" dirty="0" err="1">
              <a:latin typeface="VNI-Souvir" pitchFamily="2" charset="0"/>
            </a:rPr>
            <a:t>ñònh</a:t>
          </a:r>
          <a:r>
            <a:rPr lang="en-US" sz="3200" b="1" i="1" kern="1200" dirty="0">
              <a:latin typeface="VNI-Souvir" pitchFamily="2" charset="0"/>
            </a:rPr>
            <a:t> </a:t>
          </a:r>
          <a:r>
            <a:rPr lang="en-US" sz="3200" b="1" i="1" kern="1200" dirty="0" err="1">
              <a:latin typeface="VNI-Souvir" pitchFamily="2" charset="0"/>
            </a:rPr>
            <a:t>trung</a:t>
          </a:r>
          <a:r>
            <a:rPr lang="en-US" sz="3200" b="1" i="1" kern="1200" dirty="0">
              <a:latin typeface="VNI-Souvir" pitchFamily="2" charset="0"/>
            </a:rPr>
            <a:t> </a:t>
          </a:r>
          <a:r>
            <a:rPr lang="en-US" sz="3200" b="1" i="1" kern="1200" dirty="0" err="1">
              <a:latin typeface="VNI-Souvir" pitchFamily="2" charset="0"/>
            </a:rPr>
            <a:t>bình</a:t>
          </a:r>
          <a:r>
            <a:rPr lang="en-US" sz="3200" b="1" i="1" kern="1200" dirty="0">
              <a:latin typeface="VNI-Souvir" pitchFamily="2" charset="0"/>
            </a:rPr>
            <a:t>  ( AFC)</a:t>
          </a:r>
          <a:r>
            <a:rPr lang="en-US" sz="3200" kern="1200" dirty="0">
              <a:latin typeface="VNI-Souvir" pitchFamily="2" charset="0"/>
            </a:rPr>
            <a:t> </a:t>
          </a:r>
        </a:p>
      </dsp:txBody>
      <dsp:txXfrm>
        <a:off x="1057183" y="1805"/>
        <a:ext cx="9458416" cy="915310"/>
      </dsp:txXfrm>
    </dsp:sp>
    <dsp:sp modelId="{E10E5F38-2594-4EDC-85C0-A263BD369792}">
      <dsp:nvSpPr>
        <dsp:cNvPr id="0" name=""/>
        <dsp:cNvSpPr/>
      </dsp:nvSpPr>
      <dsp:spPr>
        <a:xfrm>
          <a:off x="0" y="1145944"/>
          <a:ext cx="10515600" cy="915310"/>
        </a:xfrm>
        <a:prstGeom prst="roundRect">
          <a:avLst>
            <a:gd name="adj" fmla="val 10000"/>
          </a:avLst>
        </a:prstGeom>
        <a:solidFill>
          <a:schemeClr val="accent1">
            <a:tint val="40000"/>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D4170A3A-7AD2-4D40-A9B9-1D40A6B8B7BF}">
      <dsp:nvSpPr>
        <dsp:cNvPr id="0" name=""/>
        <dsp:cNvSpPr/>
      </dsp:nvSpPr>
      <dsp:spPr>
        <a:xfrm>
          <a:off x="276881" y="1351889"/>
          <a:ext cx="503420" cy="503420"/>
        </a:xfrm>
        <a:prstGeom prst="rect">
          <a:avLst/>
        </a:prstGeom>
        <a:blipFill>
          <a:blip xmlns:r="http://schemas.openxmlformats.org/officeDocument/2006/relationships"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a:blipFill>
        <a:ln w="1905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7EA01CFD-1E38-4150-B5FF-CCDE51FD6510}">
      <dsp:nvSpPr>
        <dsp:cNvPr id="0" name=""/>
        <dsp:cNvSpPr/>
      </dsp:nvSpPr>
      <dsp:spPr>
        <a:xfrm>
          <a:off x="1057183" y="1145944"/>
          <a:ext cx="9458416" cy="915310"/>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96870" tIns="96870" rIns="96870" bIns="96870" numCol="1" spcCol="1270" anchor="ctr" anchorCtr="0">
          <a:noAutofit/>
        </a:bodyPr>
        <a:lstStyle/>
        <a:p>
          <a:pPr marL="0" lvl="0" indent="0" algn="l" defTabSz="1422400">
            <a:lnSpc>
              <a:spcPct val="100000"/>
            </a:lnSpc>
            <a:spcBef>
              <a:spcPct val="0"/>
            </a:spcBef>
            <a:spcAft>
              <a:spcPct val="35000"/>
            </a:spcAft>
            <a:buNone/>
          </a:pPr>
          <a:r>
            <a:rPr lang="en-US" sz="3200" b="1" i="1" kern="1200" dirty="0">
              <a:latin typeface="VNI-Souvir" pitchFamily="2" charset="0"/>
            </a:rPr>
            <a:t>b. Chi </a:t>
          </a:r>
          <a:r>
            <a:rPr lang="en-US" sz="3200" b="1" i="1" kern="1200" dirty="0" err="1">
              <a:latin typeface="VNI-Souvir" pitchFamily="2" charset="0"/>
            </a:rPr>
            <a:t>phí</a:t>
          </a:r>
          <a:r>
            <a:rPr lang="en-US" sz="3200" b="1" i="1" kern="1200" dirty="0">
              <a:latin typeface="VNI-Souvir" pitchFamily="2" charset="0"/>
            </a:rPr>
            <a:t> </a:t>
          </a:r>
          <a:r>
            <a:rPr lang="en-US" sz="3200" b="1" i="1" kern="1200" dirty="0" err="1">
              <a:latin typeface="VNI-Souvir" pitchFamily="2" charset="0"/>
            </a:rPr>
            <a:t>bieán</a:t>
          </a:r>
          <a:r>
            <a:rPr lang="en-US" sz="3200" b="1" i="1" kern="1200" dirty="0">
              <a:latin typeface="VNI-Souvir" pitchFamily="2" charset="0"/>
            </a:rPr>
            <a:t> </a:t>
          </a:r>
          <a:r>
            <a:rPr lang="en-US" sz="3200" b="1" i="1" kern="1200" dirty="0" err="1">
              <a:latin typeface="VNI-Souvir" pitchFamily="2" charset="0"/>
            </a:rPr>
            <a:t>ñoåi</a:t>
          </a:r>
          <a:r>
            <a:rPr lang="en-US" sz="3200" b="1" i="1" kern="1200" dirty="0">
              <a:latin typeface="VNI-Souvir" pitchFamily="2" charset="0"/>
            </a:rPr>
            <a:t> </a:t>
          </a:r>
          <a:r>
            <a:rPr lang="en-US" sz="3200" b="1" i="1" kern="1200" dirty="0" err="1">
              <a:latin typeface="VNI-Souvir" pitchFamily="2" charset="0"/>
            </a:rPr>
            <a:t>trung</a:t>
          </a:r>
          <a:r>
            <a:rPr lang="en-US" sz="3200" b="1" i="1" kern="1200" dirty="0">
              <a:latin typeface="VNI-Souvir" pitchFamily="2" charset="0"/>
            </a:rPr>
            <a:t> </a:t>
          </a:r>
          <a:r>
            <a:rPr lang="en-US" sz="3200" b="1" i="1" kern="1200" dirty="0" err="1">
              <a:latin typeface="VNI-Souvir" pitchFamily="2" charset="0"/>
            </a:rPr>
            <a:t>bình</a:t>
          </a:r>
          <a:r>
            <a:rPr lang="en-US" sz="3200" b="1" i="1" kern="1200" dirty="0">
              <a:latin typeface="VNI-Souvir" pitchFamily="2" charset="0"/>
            </a:rPr>
            <a:t> (</a:t>
          </a:r>
          <a:r>
            <a:rPr lang="en-US" sz="3200" b="1" i="1" kern="1200" dirty="0" err="1">
              <a:latin typeface="VNI-Souvir" pitchFamily="2" charset="0"/>
            </a:rPr>
            <a:t>AVC</a:t>
          </a:r>
          <a:r>
            <a:rPr lang="en-US" sz="3200" b="1" i="1" kern="1200" dirty="0">
              <a:latin typeface="VNI-Souvir" pitchFamily="2" charset="0"/>
            </a:rPr>
            <a:t>)</a:t>
          </a:r>
          <a:r>
            <a:rPr lang="en-US" sz="3200" kern="1200" dirty="0">
              <a:latin typeface="VNI-Souvir" pitchFamily="2" charset="0"/>
            </a:rPr>
            <a:t> </a:t>
          </a:r>
        </a:p>
      </dsp:txBody>
      <dsp:txXfrm>
        <a:off x="1057183" y="1145944"/>
        <a:ext cx="9458416" cy="915310"/>
      </dsp:txXfrm>
    </dsp:sp>
    <dsp:sp modelId="{4C25E020-BA8D-4695-9BB2-2E24AE339144}">
      <dsp:nvSpPr>
        <dsp:cNvPr id="0" name=""/>
        <dsp:cNvSpPr/>
      </dsp:nvSpPr>
      <dsp:spPr>
        <a:xfrm>
          <a:off x="0" y="2290082"/>
          <a:ext cx="10515600" cy="915310"/>
        </a:xfrm>
        <a:prstGeom prst="roundRect">
          <a:avLst>
            <a:gd name="adj" fmla="val 10000"/>
          </a:avLst>
        </a:prstGeom>
        <a:solidFill>
          <a:schemeClr val="accent1">
            <a:tint val="40000"/>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C1E85076-25D5-4C60-B090-9762B8F09D60}">
      <dsp:nvSpPr>
        <dsp:cNvPr id="0" name=""/>
        <dsp:cNvSpPr/>
      </dsp:nvSpPr>
      <dsp:spPr>
        <a:xfrm>
          <a:off x="276881" y="2496027"/>
          <a:ext cx="503420" cy="503420"/>
        </a:xfrm>
        <a:prstGeom prst="rect">
          <a:avLst/>
        </a:prstGeom>
        <a:blipFill>
          <a:blip xmlns:r="http://schemas.openxmlformats.org/officeDocument/2006/relationships"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a:blipFill>
        <a:ln w="1905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F71F120D-12C9-4BE5-B3C2-AB48DCF99770}">
      <dsp:nvSpPr>
        <dsp:cNvPr id="0" name=""/>
        <dsp:cNvSpPr/>
      </dsp:nvSpPr>
      <dsp:spPr>
        <a:xfrm>
          <a:off x="1057183" y="2290082"/>
          <a:ext cx="9458416" cy="915310"/>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96870" tIns="96870" rIns="96870" bIns="96870" numCol="1" spcCol="1270" anchor="ctr" anchorCtr="0">
          <a:noAutofit/>
        </a:bodyPr>
        <a:lstStyle/>
        <a:p>
          <a:pPr marL="0" lvl="0" indent="0" algn="l" defTabSz="1422400">
            <a:lnSpc>
              <a:spcPct val="100000"/>
            </a:lnSpc>
            <a:spcBef>
              <a:spcPct val="0"/>
            </a:spcBef>
            <a:spcAft>
              <a:spcPct val="35000"/>
            </a:spcAft>
            <a:buNone/>
          </a:pPr>
          <a:r>
            <a:rPr lang="en-US" sz="3200" b="1" i="1" kern="1200" dirty="0"/>
            <a:t>c. Chi </a:t>
          </a:r>
          <a:r>
            <a:rPr lang="en-US" sz="3200" b="1" i="1" kern="1200" dirty="0" err="1"/>
            <a:t>phí</a:t>
          </a:r>
          <a:r>
            <a:rPr lang="en-US" sz="3200" b="1" i="1" kern="1200" dirty="0"/>
            <a:t> </a:t>
          </a:r>
          <a:r>
            <a:rPr lang="en-US" sz="3200" b="1" i="1" kern="1200" dirty="0" err="1"/>
            <a:t>trung</a:t>
          </a:r>
          <a:r>
            <a:rPr lang="en-US" sz="3200" b="1" i="1" kern="1200" dirty="0"/>
            <a:t> </a:t>
          </a:r>
          <a:r>
            <a:rPr lang="en-US" sz="3200" b="1" i="1" kern="1200" dirty="0" err="1"/>
            <a:t>bình</a:t>
          </a:r>
          <a:r>
            <a:rPr lang="en-US" sz="3200" b="1" i="1" kern="1200" dirty="0"/>
            <a:t> (AC)</a:t>
          </a:r>
          <a:r>
            <a:rPr lang="en-US" sz="3200" kern="1200" dirty="0"/>
            <a:t> </a:t>
          </a:r>
        </a:p>
      </dsp:txBody>
      <dsp:txXfrm>
        <a:off x="1057183" y="2290082"/>
        <a:ext cx="9458416" cy="915310"/>
      </dsp:txXfrm>
    </dsp:sp>
    <dsp:sp modelId="{BEEA3778-AE3E-439F-89C4-FF34B276C9E5}">
      <dsp:nvSpPr>
        <dsp:cNvPr id="0" name=""/>
        <dsp:cNvSpPr/>
      </dsp:nvSpPr>
      <dsp:spPr>
        <a:xfrm>
          <a:off x="0" y="3434221"/>
          <a:ext cx="10515600" cy="915310"/>
        </a:xfrm>
        <a:prstGeom prst="roundRect">
          <a:avLst>
            <a:gd name="adj" fmla="val 10000"/>
          </a:avLst>
        </a:prstGeom>
        <a:solidFill>
          <a:schemeClr val="accent1">
            <a:tint val="40000"/>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2671E9A9-4C49-4AB7-A7A9-1D8EC501128A}">
      <dsp:nvSpPr>
        <dsp:cNvPr id="0" name=""/>
        <dsp:cNvSpPr/>
      </dsp:nvSpPr>
      <dsp:spPr>
        <a:xfrm>
          <a:off x="276881" y="3640166"/>
          <a:ext cx="503420" cy="503420"/>
        </a:xfrm>
        <a:prstGeom prst="rect">
          <a:avLst/>
        </a:prstGeom>
        <a:blipFill>
          <a:blip xmlns:r="http://schemas.openxmlformats.org/officeDocument/2006/relationships"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a:blipFill>
        <a:ln w="1905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4C82B120-CE9E-453E-BA42-F6EC6FF4B938}">
      <dsp:nvSpPr>
        <dsp:cNvPr id="0" name=""/>
        <dsp:cNvSpPr/>
      </dsp:nvSpPr>
      <dsp:spPr>
        <a:xfrm>
          <a:off x="1057183" y="3434221"/>
          <a:ext cx="9458416" cy="915310"/>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96870" tIns="96870" rIns="96870" bIns="96870" numCol="1" spcCol="1270" anchor="ctr" anchorCtr="0">
          <a:noAutofit/>
        </a:bodyPr>
        <a:lstStyle/>
        <a:p>
          <a:pPr marL="0" lvl="0" indent="0" algn="l" defTabSz="1422400">
            <a:lnSpc>
              <a:spcPct val="100000"/>
            </a:lnSpc>
            <a:spcBef>
              <a:spcPct val="0"/>
            </a:spcBef>
            <a:spcAft>
              <a:spcPct val="35000"/>
            </a:spcAft>
            <a:buNone/>
          </a:pPr>
          <a:r>
            <a:rPr lang="en-US" sz="3200" b="1" i="1" kern="1200" dirty="0">
              <a:latin typeface="VNI-Souvir" pitchFamily="2" charset="0"/>
            </a:rPr>
            <a:t>d. Chi </a:t>
          </a:r>
          <a:r>
            <a:rPr lang="en-US" sz="3200" b="1" i="1" kern="1200" dirty="0" err="1">
              <a:latin typeface="VNI-Souvir" pitchFamily="2" charset="0"/>
            </a:rPr>
            <a:t>phí</a:t>
          </a:r>
          <a:r>
            <a:rPr lang="en-US" sz="3200" b="1" i="1" kern="1200" dirty="0">
              <a:latin typeface="VNI-Souvir" pitchFamily="2" charset="0"/>
            </a:rPr>
            <a:t> </a:t>
          </a:r>
          <a:r>
            <a:rPr lang="en-US" sz="3200" b="1" i="1" kern="1200" dirty="0" err="1">
              <a:latin typeface="VNI-Souvir" pitchFamily="2" charset="0"/>
            </a:rPr>
            <a:t>bieân</a:t>
          </a:r>
          <a:r>
            <a:rPr lang="en-US" sz="3200" b="1" i="1" kern="1200" dirty="0">
              <a:latin typeface="VNI-Souvir" pitchFamily="2" charset="0"/>
            </a:rPr>
            <a:t> (MC)</a:t>
          </a:r>
          <a:r>
            <a:rPr lang="en-US" sz="3200" kern="1200" dirty="0">
              <a:latin typeface="VNI-Souvir" pitchFamily="2" charset="0"/>
            </a:rPr>
            <a:t> </a:t>
          </a:r>
        </a:p>
      </dsp:txBody>
      <dsp:txXfrm>
        <a:off x="1057183" y="3434221"/>
        <a:ext cx="9458416" cy="915310"/>
      </dsp:txXfrm>
    </dsp:sp>
  </dsp:spTree>
</dsp:drawing>
</file>

<file path=ppt/diagrams/drawing1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67E61B68-97DD-460C-8BAC-F9F41E4445D6}">
      <dsp:nvSpPr>
        <dsp:cNvPr id="0" name=""/>
        <dsp:cNvSpPr/>
      </dsp:nvSpPr>
      <dsp:spPr>
        <a:xfrm>
          <a:off x="134291" y="612"/>
          <a:ext cx="4332795" cy="2751325"/>
        </a:xfrm>
        <a:prstGeom prst="roundRect">
          <a:avLst>
            <a:gd name="adj" fmla="val 10000"/>
          </a:avLst>
        </a:prstGeom>
        <a:solidFill>
          <a:schemeClr val="accent4">
            <a:hueOff val="0"/>
            <a:satOff val="0"/>
            <a:lumOff val="0"/>
            <a:alphaOff val="0"/>
          </a:schemeClr>
        </a:solidFill>
        <a:ln w="1905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F5BB2B14-5D65-4280-9FC6-084688CE248F}">
      <dsp:nvSpPr>
        <dsp:cNvPr id="0" name=""/>
        <dsp:cNvSpPr/>
      </dsp:nvSpPr>
      <dsp:spPr>
        <a:xfrm>
          <a:off x="615713" y="457963"/>
          <a:ext cx="4332795" cy="2751325"/>
        </a:xfrm>
        <a:prstGeom prst="roundRect">
          <a:avLst>
            <a:gd name="adj" fmla="val 10000"/>
          </a:avLst>
        </a:prstGeom>
        <a:solidFill>
          <a:schemeClr val="lt1">
            <a:alpha val="90000"/>
            <a:hueOff val="0"/>
            <a:satOff val="0"/>
            <a:lumOff val="0"/>
            <a:alphaOff val="0"/>
          </a:schemeClr>
        </a:solidFill>
        <a:ln w="19050" cap="flat" cmpd="sng" algn="ctr">
          <a:solidFill>
            <a:schemeClr val="accent4">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133350" tIns="133350" rIns="133350" bIns="133350" numCol="1" spcCol="1270" anchor="ctr" anchorCtr="0">
          <a:noAutofit/>
        </a:bodyPr>
        <a:lstStyle/>
        <a:p>
          <a:pPr marL="0" lvl="0" indent="0" algn="ctr" defTabSz="1555750">
            <a:lnSpc>
              <a:spcPct val="90000"/>
            </a:lnSpc>
            <a:spcBef>
              <a:spcPct val="0"/>
            </a:spcBef>
            <a:spcAft>
              <a:spcPct val="35000"/>
            </a:spcAft>
            <a:buNone/>
          </a:pPr>
          <a:r>
            <a:rPr lang="en-US" sz="3500" kern="1200" dirty="0">
              <a:latin typeface="VNI-Souvir" pitchFamily="2" charset="0"/>
            </a:rPr>
            <a:t>AFC  </a:t>
          </a:r>
          <a:r>
            <a:rPr lang="en-US" sz="3500" kern="1200" dirty="0" err="1">
              <a:latin typeface="VNI-Souvir" pitchFamily="2" charset="0"/>
            </a:rPr>
            <a:t>caøng</a:t>
          </a:r>
          <a:r>
            <a:rPr lang="en-US" sz="3500" kern="1200" dirty="0">
              <a:latin typeface="VNI-Souvir" pitchFamily="2" charset="0"/>
            </a:rPr>
            <a:t> </a:t>
          </a:r>
          <a:r>
            <a:rPr lang="en-US" sz="3500" kern="1200" dirty="0" err="1">
              <a:latin typeface="VNI-Souvir" pitchFamily="2" charset="0"/>
            </a:rPr>
            <a:t>giaûm</a:t>
          </a:r>
          <a:r>
            <a:rPr lang="en-US" sz="3500" kern="1200" dirty="0">
              <a:latin typeface="VNI-Souvir" pitchFamily="2" charset="0"/>
            </a:rPr>
            <a:t> </a:t>
          </a:r>
          <a:r>
            <a:rPr lang="en-US" sz="3500" kern="1200" dirty="0" err="1">
              <a:latin typeface="VNI-Souvir" pitchFamily="2" charset="0"/>
            </a:rPr>
            <a:t>khi</a:t>
          </a:r>
          <a:r>
            <a:rPr lang="en-US" sz="3500" kern="1200" dirty="0">
              <a:latin typeface="VNI-Souvir" pitchFamily="2" charset="0"/>
            </a:rPr>
            <a:t> Q </a:t>
          </a:r>
          <a:r>
            <a:rPr lang="en-US" sz="3500" kern="1200" dirty="0" err="1">
              <a:latin typeface="VNI-Souvir" pitchFamily="2" charset="0"/>
            </a:rPr>
            <a:t>caøng</a:t>
          </a:r>
          <a:r>
            <a:rPr lang="en-US" sz="3500" kern="1200" dirty="0">
              <a:latin typeface="VNI-Souvir" pitchFamily="2" charset="0"/>
            </a:rPr>
            <a:t> </a:t>
          </a:r>
          <a:r>
            <a:rPr lang="en-US" sz="3500" kern="1200" dirty="0" err="1">
              <a:latin typeface="VNI-Souvir" pitchFamily="2" charset="0"/>
            </a:rPr>
            <a:t>taêng</a:t>
          </a:r>
          <a:r>
            <a:rPr lang="en-US" sz="3500" kern="1200" dirty="0">
              <a:latin typeface="VNI-Souvir" pitchFamily="2" charset="0"/>
            </a:rPr>
            <a:t>. </a:t>
          </a:r>
        </a:p>
      </dsp:txBody>
      <dsp:txXfrm>
        <a:off x="696297" y="538547"/>
        <a:ext cx="4171627" cy="2590157"/>
      </dsp:txXfrm>
    </dsp:sp>
    <dsp:sp modelId="{B2505532-DEEF-42BE-8C8A-6B43EBA9B316}">
      <dsp:nvSpPr>
        <dsp:cNvPr id="0" name=""/>
        <dsp:cNvSpPr/>
      </dsp:nvSpPr>
      <dsp:spPr>
        <a:xfrm>
          <a:off x="5429930" y="612"/>
          <a:ext cx="4332795" cy="2751325"/>
        </a:xfrm>
        <a:prstGeom prst="roundRect">
          <a:avLst>
            <a:gd name="adj" fmla="val 10000"/>
          </a:avLst>
        </a:prstGeom>
        <a:solidFill>
          <a:schemeClr val="accent4">
            <a:hueOff val="0"/>
            <a:satOff val="0"/>
            <a:lumOff val="0"/>
            <a:alphaOff val="0"/>
          </a:schemeClr>
        </a:solidFill>
        <a:ln w="1905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33062479-402B-49E8-AD14-05688CFC9B73}">
      <dsp:nvSpPr>
        <dsp:cNvPr id="0" name=""/>
        <dsp:cNvSpPr/>
      </dsp:nvSpPr>
      <dsp:spPr>
        <a:xfrm>
          <a:off x="5911352" y="457963"/>
          <a:ext cx="4332795" cy="2751325"/>
        </a:xfrm>
        <a:prstGeom prst="roundRect">
          <a:avLst>
            <a:gd name="adj" fmla="val 10000"/>
          </a:avLst>
        </a:prstGeom>
        <a:solidFill>
          <a:schemeClr val="lt1">
            <a:alpha val="90000"/>
            <a:hueOff val="0"/>
            <a:satOff val="0"/>
            <a:lumOff val="0"/>
            <a:alphaOff val="0"/>
          </a:schemeClr>
        </a:solidFill>
        <a:ln w="19050" cap="flat" cmpd="sng" algn="ctr">
          <a:solidFill>
            <a:schemeClr val="accent4">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133350" tIns="133350" rIns="133350" bIns="133350" numCol="1" spcCol="1270" anchor="ctr" anchorCtr="0">
          <a:noAutofit/>
        </a:bodyPr>
        <a:lstStyle/>
        <a:p>
          <a:pPr marL="0" lvl="0" indent="0" algn="ctr" defTabSz="1555750">
            <a:lnSpc>
              <a:spcPct val="90000"/>
            </a:lnSpc>
            <a:spcBef>
              <a:spcPct val="0"/>
            </a:spcBef>
            <a:spcAft>
              <a:spcPct val="35000"/>
            </a:spcAft>
            <a:buNone/>
          </a:pPr>
          <a:r>
            <a:rPr lang="en-US" sz="3500" kern="1200">
              <a:latin typeface="VNI-Souvir" pitchFamily="2" charset="0"/>
            </a:rPr>
            <a:t>Ñöôøng AFC coù daïng hyperbol, laø ñöôøng cong doác xuoáng</a:t>
          </a:r>
        </a:p>
      </dsp:txBody>
      <dsp:txXfrm>
        <a:off x="5991936" y="538547"/>
        <a:ext cx="4171627" cy="2590157"/>
      </dsp:txXfrm>
    </dsp:sp>
  </dsp:spTree>
</dsp:drawing>
</file>

<file path=ppt/diagrams/drawing18.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86A44B31-01B5-4ACD-AF47-2F1360094EAC}">
      <dsp:nvSpPr>
        <dsp:cNvPr id="0" name=""/>
        <dsp:cNvSpPr/>
      </dsp:nvSpPr>
      <dsp:spPr>
        <a:xfrm>
          <a:off x="0" y="2700"/>
          <a:ext cx="7676485" cy="0"/>
        </a:xfrm>
        <a:prstGeom prst="line">
          <a:avLst/>
        </a:prstGeom>
        <a:solidFill>
          <a:schemeClr val="accent5">
            <a:hueOff val="0"/>
            <a:satOff val="0"/>
            <a:lumOff val="0"/>
            <a:alphaOff val="0"/>
          </a:schemeClr>
        </a:solidFill>
        <a:ln w="19050" cap="flat" cmpd="sng" algn="ctr">
          <a:solidFill>
            <a:schemeClr val="accent5">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82C04273-8683-4763-9538-452913905D8E}">
      <dsp:nvSpPr>
        <dsp:cNvPr id="0" name=""/>
        <dsp:cNvSpPr/>
      </dsp:nvSpPr>
      <dsp:spPr>
        <a:xfrm>
          <a:off x="0" y="2700"/>
          <a:ext cx="7676485" cy="1841777"/>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94310" tIns="194310" rIns="194310" bIns="194310" numCol="1" spcCol="1270" anchor="t" anchorCtr="0">
          <a:noAutofit/>
        </a:bodyPr>
        <a:lstStyle/>
        <a:p>
          <a:pPr marL="0" lvl="0" indent="0" algn="l" defTabSz="2266950">
            <a:lnSpc>
              <a:spcPct val="90000"/>
            </a:lnSpc>
            <a:spcBef>
              <a:spcPct val="0"/>
            </a:spcBef>
            <a:spcAft>
              <a:spcPct val="35000"/>
            </a:spcAft>
            <a:buNone/>
          </a:pPr>
          <a:r>
            <a:rPr lang="en-US" sz="5100" kern="1200" dirty="0"/>
            <a:t>Khi </a:t>
          </a:r>
          <a:r>
            <a:rPr lang="en-US" sz="5100" kern="1200" dirty="0" err="1"/>
            <a:t>LMC</a:t>
          </a:r>
          <a:r>
            <a:rPr lang="en-US" sz="5100" kern="1200" dirty="0"/>
            <a:t> &lt; LAC </a:t>
          </a:r>
          <a:r>
            <a:rPr lang="en-US" sz="5100" kern="1200" dirty="0">
              <a:sym typeface="Symbol" panose="05050102010706020507" pitchFamily="18" charset="2"/>
            </a:rPr>
            <a:t></a:t>
          </a:r>
          <a:r>
            <a:rPr lang="en-US" sz="5100" kern="1200" dirty="0"/>
            <a:t> LAC ↓</a:t>
          </a:r>
        </a:p>
      </dsp:txBody>
      <dsp:txXfrm>
        <a:off x="0" y="2700"/>
        <a:ext cx="7676485" cy="1841777"/>
      </dsp:txXfrm>
    </dsp:sp>
    <dsp:sp modelId="{68F64C71-E99B-4ECC-92DB-E1673CC5832C}">
      <dsp:nvSpPr>
        <dsp:cNvPr id="0" name=""/>
        <dsp:cNvSpPr/>
      </dsp:nvSpPr>
      <dsp:spPr>
        <a:xfrm>
          <a:off x="0" y="1844478"/>
          <a:ext cx="7676485" cy="0"/>
        </a:xfrm>
        <a:prstGeom prst="line">
          <a:avLst/>
        </a:prstGeom>
        <a:solidFill>
          <a:schemeClr val="accent5">
            <a:hueOff val="-6076075"/>
            <a:satOff val="-413"/>
            <a:lumOff val="981"/>
            <a:alphaOff val="0"/>
          </a:schemeClr>
        </a:solidFill>
        <a:ln w="19050" cap="flat" cmpd="sng" algn="ctr">
          <a:solidFill>
            <a:schemeClr val="accent5">
              <a:hueOff val="-6076075"/>
              <a:satOff val="-413"/>
              <a:lumOff val="981"/>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1E798056-2865-4775-BDFF-CE799E6CC29D}">
      <dsp:nvSpPr>
        <dsp:cNvPr id="0" name=""/>
        <dsp:cNvSpPr/>
      </dsp:nvSpPr>
      <dsp:spPr>
        <a:xfrm>
          <a:off x="0" y="1844478"/>
          <a:ext cx="7676485" cy="1841777"/>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94310" tIns="194310" rIns="194310" bIns="194310" numCol="1" spcCol="1270" anchor="t" anchorCtr="0">
          <a:noAutofit/>
        </a:bodyPr>
        <a:lstStyle/>
        <a:p>
          <a:pPr marL="0" lvl="0" indent="0" algn="l" defTabSz="2266950">
            <a:lnSpc>
              <a:spcPct val="90000"/>
            </a:lnSpc>
            <a:spcBef>
              <a:spcPct val="0"/>
            </a:spcBef>
            <a:spcAft>
              <a:spcPct val="35000"/>
            </a:spcAft>
            <a:buNone/>
          </a:pPr>
          <a:r>
            <a:rPr lang="en-US" sz="5100" kern="1200"/>
            <a:t>Khi LMC = LAC </a:t>
          </a:r>
          <a:r>
            <a:rPr lang="en-US" sz="5100" kern="1200">
              <a:sym typeface="Symbol" panose="05050102010706020507" pitchFamily="18" charset="2"/>
            </a:rPr>
            <a:t></a:t>
          </a:r>
          <a:r>
            <a:rPr lang="en-US" sz="5100" kern="1200"/>
            <a:t> LACmin</a:t>
          </a:r>
        </a:p>
      </dsp:txBody>
      <dsp:txXfrm>
        <a:off x="0" y="1844478"/>
        <a:ext cx="7676485" cy="1841777"/>
      </dsp:txXfrm>
    </dsp:sp>
    <dsp:sp modelId="{B3106688-A4C3-47BE-96D3-13B85A70F650}">
      <dsp:nvSpPr>
        <dsp:cNvPr id="0" name=""/>
        <dsp:cNvSpPr/>
      </dsp:nvSpPr>
      <dsp:spPr>
        <a:xfrm>
          <a:off x="0" y="3686256"/>
          <a:ext cx="7676485" cy="0"/>
        </a:xfrm>
        <a:prstGeom prst="line">
          <a:avLst/>
        </a:prstGeom>
        <a:solidFill>
          <a:schemeClr val="accent5">
            <a:hueOff val="-12152150"/>
            <a:satOff val="-826"/>
            <a:lumOff val="1961"/>
            <a:alphaOff val="0"/>
          </a:schemeClr>
        </a:solidFill>
        <a:ln w="19050" cap="flat" cmpd="sng" algn="ctr">
          <a:solidFill>
            <a:schemeClr val="accent5">
              <a:hueOff val="-12152150"/>
              <a:satOff val="-826"/>
              <a:lumOff val="1961"/>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D0205F2A-D45D-435E-9FC3-C68208DAAC55}">
      <dsp:nvSpPr>
        <dsp:cNvPr id="0" name=""/>
        <dsp:cNvSpPr/>
      </dsp:nvSpPr>
      <dsp:spPr>
        <a:xfrm>
          <a:off x="0" y="3686256"/>
          <a:ext cx="7676485" cy="1841777"/>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94310" tIns="194310" rIns="194310" bIns="194310" numCol="1" spcCol="1270" anchor="t" anchorCtr="0">
          <a:noAutofit/>
        </a:bodyPr>
        <a:lstStyle/>
        <a:p>
          <a:pPr marL="0" lvl="0" indent="0" algn="l" defTabSz="2266950">
            <a:lnSpc>
              <a:spcPct val="90000"/>
            </a:lnSpc>
            <a:spcBef>
              <a:spcPct val="0"/>
            </a:spcBef>
            <a:spcAft>
              <a:spcPct val="35000"/>
            </a:spcAft>
            <a:buNone/>
          </a:pPr>
          <a:r>
            <a:rPr lang="en-US" sz="5100" kern="1200"/>
            <a:t>Khi LMC &gt; LAC </a:t>
          </a:r>
          <a:r>
            <a:rPr lang="en-US" sz="5100" kern="1200">
              <a:sym typeface="Symbol" panose="05050102010706020507" pitchFamily="18" charset="2"/>
            </a:rPr>
            <a:t></a:t>
          </a:r>
          <a:r>
            <a:rPr lang="en-US" sz="5100" kern="1200"/>
            <a:t> LAC ↑</a:t>
          </a:r>
        </a:p>
      </dsp:txBody>
      <dsp:txXfrm>
        <a:off x="0" y="3686256"/>
        <a:ext cx="7676485" cy="1841777"/>
      </dsp:txXfrm>
    </dsp:sp>
  </dsp:spTree>
</dsp:drawing>
</file>

<file path=ppt/diagrams/drawing19.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76DA22C4-1963-4B9E-9AAA-9B01F1AE9C04}">
      <dsp:nvSpPr>
        <dsp:cNvPr id="0" name=""/>
        <dsp:cNvSpPr/>
      </dsp:nvSpPr>
      <dsp:spPr>
        <a:xfrm>
          <a:off x="0" y="0"/>
          <a:ext cx="6291714" cy="0"/>
        </a:xfrm>
        <a:prstGeom prst="line">
          <a:avLst/>
        </a:prstGeom>
        <a:solidFill>
          <a:schemeClr val="accent6">
            <a:hueOff val="0"/>
            <a:satOff val="0"/>
            <a:lumOff val="0"/>
            <a:alphaOff val="0"/>
          </a:schemeClr>
        </a:solidFill>
        <a:ln w="19050" cap="flat" cmpd="sng" algn="ctr">
          <a:solidFill>
            <a:schemeClr val="accent6">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8FBAF29D-7B32-46C9-90DC-8C4DA3F310C8}">
      <dsp:nvSpPr>
        <dsp:cNvPr id="0" name=""/>
        <dsp:cNvSpPr/>
      </dsp:nvSpPr>
      <dsp:spPr>
        <a:xfrm>
          <a:off x="0" y="0"/>
          <a:ext cx="6291714" cy="138268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06680" tIns="106680" rIns="106680" bIns="106680" numCol="1" spcCol="1270" anchor="t" anchorCtr="0">
          <a:noAutofit/>
        </a:bodyPr>
        <a:lstStyle/>
        <a:p>
          <a:pPr marL="0" lvl="0" indent="0" algn="l" defTabSz="1244600">
            <a:lnSpc>
              <a:spcPct val="90000"/>
            </a:lnSpc>
            <a:spcBef>
              <a:spcPct val="0"/>
            </a:spcBef>
            <a:spcAft>
              <a:spcPct val="35000"/>
            </a:spcAft>
            <a:buNone/>
          </a:pPr>
          <a:r>
            <a:rPr lang="en-US" sz="2800" kern="1200" dirty="0" err="1">
              <a:latin typeface="VNI-Souvir" pitchFamily="2" charset="0"/>
            </a:rPr>
            <a:t>Laø</a:t>
          </a:r>
          <a:r>
            <a:rPr lang="en-US" sz="2800" kern="1200" dirty="0">
              <a:latin typeface="VNI-Souvir" pitchFamily="2" charset="0"/>
            </a:rPr>
            <a:t> </a:t>
          </a:r>
          <a:r>
            <a:rPr lang="en-US" sz="2800" kern="1200" dirty="0" err="1">
              <a:latin typeface="VNI-Souvir" pitchFamily="2" charset="0"/>
            </a:rPr>
            <a:t>QMSX</a:t>
          </a:r>
          <a:r>
            <a:rPr lang="en-US" sz="2800" kern="1200" dirty="0">
              <a:latin typeface="VNI-Souvir" pitchFamily="2" charset="0"/>
            </a:rPr>
            <a:t> </a:t>
          </a:r>
          <a:r>
            <a:rPr lang="en-US" sz="2800" kern="1200" dirty="0" err="1">
              <a:latin typeface="VNI-Souvir" pitchFamily="2" charset="0"/>
            </a:rPr>
            <a:t>coù</a:t>
          </a:r>
          <a:r>
            <a:rPr lang="en-US" sz="2800" kern="1200" dirty="0">
              <a:latin typeface="VNI-Souvir" pitchFamily="2" charset="0"/>
            </a:rPr>
            <a:t> </a:t>
          </a:r>
          <a:r>
            <a:rPr lang="en-US" sz="2800" kern="1200" dirty="0" err="1">
              <a:latin typeface="VNI-Souvir" pitchFamily="2" charset="0"/>
            </a:rPr>
            <a:t>hieäu</a:t>
          </a:r>
          <a:r>
            <a:rPr lang="en-US" sz="2800" kern="1200" dirty="0">
              <a:latin typeface="VNI-Souvir" pitchFamily="2" charset="0"/>
            </a:rPr>
            <a:t> </a:t>
          </a:r>
          <a:r>
            <a:rPr lang="en-US" sz="2800" kern="1200" dirty="0" err="1">
              <a:latin typeface="VNI-Souvir" pitchFamily="2" charset="0"/>
            </a:rPr>
            <a:t>quaû</a:t>
          </a:r>
          <a:r>
            <a:rPr lang="en-US" sz="2800" kern="1200" dirty="0">
              <a:latin typeface="VNI-Souvir" pitchFamily="2" charset="0"/>
            </a:rPr>
            <a:t> </a:t>
          </a:r>
          <a:r>
            <a:rPr lang="en-US" sz="2800" kern="1200" dirty="0" err="1">
              <a:latin typeface="VNI-Souvir" pitchFamily="2" charset="0"/>
            </a:rPr>
            <a:t>nhaát</a:t>
          </a:r>
          <a:r>
            <a:rPr lang="en-US" sz="2800" kern="1200" dirty="0">
              <a:latin typeface="VNI-Souvir" pitchFamily="2" charset="0"/>
            </a:rPr>
            <a:t> </a:t>
          </a:r>
          <a:r>
            <a:rPr lang="en-US" sz="2800" kern="1200" dirty="0" err="1">
              <a:latin typeface="VNI-Souvir" pitchFamily="2" charset="0"/>
            </a:rPr>
            <a:t>trong</a:t>
          </a:r>
          <a:r>
            <a:rPr lang="en-US" sz="2800" kern="1200" dirty="0">
              <a:latin typeface="VNI-Souvir" pitchFamily="2" charset="0"/>
            </a:rPr>
            <a:t> </a:t>
          </a:r>
          <a:r>
            <a:rPr lang="en-US" sz="2800" kern="1200" dirty="0" err="1">
              <a:latin typeface="VNI-Souvir" pitchFamily="2" charset="0"/>
            </a:rPr>
            <a:t>taát</a:t>
          </a:r>
          <a:r>
            <a:rPr lang="en-US" sz="2800" kern="1200" dirty="0">
              <a:latin typeface="VNI-Souvir" pitchFamily="2" charset="0"/>
            </a:rPr>
            <a:t> </a:t>
          </a:r>
          <a:r>
            <a:rPr lang="en-US" sz="2800" kern="1200" dirty="0" err="1">
              <a:latin typeface="VNI-Souvir" pitchFamily="2" charset="0"/>
            </a:rPr>
            <a:t>caû</a:t>
          </a:r>
          <a:r>
            <a:rPr lang="en-US" sz="2800" kern="1200" dirty="0">
              <a:latin typeface="VNI-Souvir" pitchFamily="2" charset="0"/>
            </a:rPr>
            <a:t> </a:t>
          </a:r>
          <a:r>
            <a:rPr lang="en-US" sz="2800" kern="1200" dirty="0" err="1">
              <a:latin typeface="VNI-Souvir" pitchFamily="2" charset="0"/>
            </a:rPr>
            <a:t>caùc</a:t>
          </a:r>
          <a:r>
            <a:rPr lang="en-US" sz="2800" kern="1200" dirty="0">
              <a:latin typeface="VNI-Souvir" pitchFamily="2" charset="0"/>
            </a:rPr>
            <a:t> </a:t>
          </a:r>
          <a:r>
            <a:rPr lang="en-US" sz="2800" kern="1200" dirty="0" err="1">
              <a:latin typeface="VNI-Souvir" pitchFamily="2" charset="0"/>
            </a:rPr>
            <a:t>QMSX</a:t>
          </a:r>
          <a:r>
            <a:rPr lang="en-US" sz="2800" kern="1200" dirty="0">
              <a:latin typeface="VNI-Souvir" pitchFamily="2" charset="0"/>
            </a:rPr>
            <a:t> </a:t>
          </a:r>
          <a:r>
            <a:rPr lang="en-US" sz="2800" kern="1200" dirty="0" err="1">
              <a:latin typeface="VNI-Souvir" pitchFamily="2" charset="0"/>
            </a:rPr>
            <a:t>maø</a:t>
          </a:r>
          <a:r>
            <a:rPr lang="en-US" sz="2800" kern="1200" dirty="0">
              <a:latin typeface="VNI-Souvir" pitchFamily="2" charset="0"/>
            </a:rPr>
            <a:t> DN </a:t>
          </a:r>
          <a:r>
            <a:rPr lang="en-US" sz="2800" kern="1200" dirty="0" err="1">
              <a:latin typeface="VNI-Souvir" pitchFamily="2" charset="0"/>
            </a:rPr>
            <a:t>coù</a:t>
          </a:r>
          <a:r>
            <a:rPr lang="en-US" sz="2800" kern="1200" dirty="0">
              <a:latin typeface="VNI-Souvir" pitchFamily="2" charset="0"/>
            </a:rPr>
            <a:t> </a:t>
          </a:r>
          <a:r>
            <a:rPr lang="en-US" sz="2800" kern="1200" dirty="0" err="1">
              <a:latin typeface="VNI-Souvir" pitchFamily="2" charset="0"/>
            </a:rPr>
            <a:t>theå</a:t>
          </a:r>
          <a:r>
            <a:rPr lang="en-US" sz="2800" kern="1200" dirty="0">
              <a:latin typeface="VNI-Souvir" pitchFamily="2" charset="0"/>
            </a:rPr>
            <a:t> </a:t>
          </a:r>
          <a:r>
            <a:rPr lang="en-US" sz="2800" kern="1200" dirty="0" err="1">
              <a:latin typeface="VNI-Souvir" pitchFamily="2" charset="0"/>
            </a:rPr>
            <a:t>thieát</a:t>
          </a:r>
          <a:r>
            <a:rPr lang="en-US" sz="2800" kern="1200" dirty="0">
              <a:latin typeface="VNI-Souvir" pitchFamily="2" charset="0"/>
            </a:rPr>
            <a:t> </a:t>
          </a:r>
          <a:r>
            <a:rPr lang="en-US" sz="2800" kern="1200" dirty="0" err="1">
              <a:latin typeface="VNI-Souvir" pitchFamily="2" charset="0"/>
            </a:rPr>
            <a:t>laäp</a:t>
          </a:r>
          <a:r>
            <a:rPr lang="en-US" sz="2800" kern="1200" dirty="0">
              <a:latin typeface="VNI-Souvir" pitchFamily="2" charset="0"/>
            </a:rPr>
            <a:t>.</a:t>
          </a:r>
        </a:p>
      </dsp:txBody>
      <dsp:txXfrm>
        <a:off x="0" y="0"/>
        <a:ext cx="6291714" cy="1382683"/>
      </dsp:txXfrm>
    </dsp:sp>
    <dsp:sp modelId="{BCEACC68-3C15-413A-81D1-96383A474203}">
      <dsp:nvSpPr>
        <dsp:cNvPr id="0" name=""/>
        <dsp:cNvSpPr/>
      </dsp:nvSpPr>
      <dsp:spPr>
        <a:xfrm>
          <a:off x="0" y="1382683"/>
          <a:ext cx="6291714" cy="0"/>
        </a:xfrm>
        <a:prstGeom prst="line">
          <a:avLst/>
        </a:prstGeom>
        <a:solidFill>
          <a:schemeClr val="accent6">
            <a:hueOff val="0"/>
            <a:satOff val="0"/>
            <a:lumOff val="0"/>
            <a:alphaOff val="0"/>
          </a:schemeClr>
        </a:solidFill>
        <a:ln w="19050" cap="flat" cmpd="sng" algn="ctr">
          <a:solidFill>
            <a:schemeClr val="accent6">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D8F6820F-9373-41EF-87D9-47DA964C01BA}">
      <dsp:nvSpPr>
        <dsp:cNvPr id="0" name=""/>
        <dsp:cNvSpPr/>
      </dsp:nvSpPr>
      <dsp:spPr>
        <a:xfrm>
          <a:off x="0" y="1382683"/>
          <a:ext cx="6291714" cy="138268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06680" tIns="106680" rIns="106680" bIns="106680" numCol="1" spcCol="1270" anchor="t" anchorCtr="0">
          <a:noAutofit/>
        </a:bodyPr>
        <a:lstStyle/>
        <a:p>
          <a:pPr marL="0" lvl="0" indent="0" algn="l" defTabSz="1244600">
            <a:lnSpc>
              <a:spcPct val="90000"/>
            </a:lnSpc>
            <a:spcBef>
              <a:spcPct val="0"/>
            </a:spcBef>
            <a:spcAft>
              <a:spcPct val="35000"/>
            </a:spcAft>
            <a:buNone/>
          </a:pPr>
          <a:r>
            <a:rPr lang="en-US" sz="2800" kern="1200" dirty="0" err="1">
              <a:latin typeface="VNI-Souvir" pitchFamily="2" charset="0"/>
            </a:rPr>
            <a:t>Laø</a:t>
          </a:r>
          <a:r>
            <a:rPr lang="en-US" sz="2800" kern="1200" dirty="0">
              <a:latin typeface="VNI-Souvir" pitchFamily="2" charset="0"/>
            </a:rPr>
            <a:t> </a:t>
          </a:r>
          <a:r>
            <a:rPr lang="en-US" sz="2800" kern="1200" dirty="0" err="1">
              <a:latin typeface="VNI-Souvir" pitchFamily="2" charset="0"/>
            </a:rPr>
            <a:t>QMSX</a:t>
          </a:r>
          <a:r>
            <a:rPr lang="en-US" sz="2800" kern="1200" dirty="0">
              <a:latin typeface="VNI-Souvir" pitchFamily="2" charset="0"/>
            </a:rPr>
            <a:t> </a:t>
          </a:r>
          <a:r>
            <a:rPr lang="en-US" sz="2800" kern="1200" dirty="0" err="1">
              <a:latin typeface="VNI-Souvir" pitchFamily="2" charset="0"/>
            </a:rPr>
            <a:t>coù</a:t>
          </a:r>
          <a:r>
            <a:rPr lang="en-US" sz="2800" kern="1200" dirty="0">
              <a:latin typeface="VNI-Souvir" pitchFamily="2" charset="0"/>
            </a:rPr>
            <a:t> SAC </a:t>
          </a:r>
          <a:r>
            <a:rPr lang="en-US" sz="2800" kern="1200" dirty="0" err="1">
              <a:latin typeface="VNI-Souvir" pitchFamily="2" charset="0"/>
            </a:rPr>
            <a:t>tieáp</a:t>
          </a:r>
          <a:r>
            <a:rPr lang="en-US" sz="2800" kern="1200" dirty="0">
              <a:latin typeface="VNI-Souvir" pitchFamily="2" charset="0"/>
            </a:rPr>
            <a:t> </a:t>
          </a:r>
          <a:r>
            <a:rPr lang="en-US" sz="2800" kern="1200" dirty="0" err="1">
              <a:latin typeface="VNI-Souvir" pitchFamily="2" charset="0"/>
            </a:rPr>
            <a:t>xuùc</a:t>
          </a:r>
          <a:r>
            <a:rPr lang="en-US" sz="2800" kern="1200" dirty="0">
              <a:latin typeface="VNI-Souvir" pitchFamily="2" charset="0"/>
            </a:rPr>
            <a:t> </a:t>
          </a:r>
          <a:r>
            <a:rPr lang="en-US" sz="2800" kern="1200" dirty="0" err="1">
              <a:latin typeface="VNI-Souvir" pitchFamily="2" charset="0"/>
            </a:rPr>
            <a:t>vôùi</a:t>
          </a:r>
          <a:r>
            <a:rPr lang="en-US" sz="2800" kern="1200" dirty="0">
              <a:latin typeface="VNI-Souvir" pitchFamily="2" charset="0"/>
            </a:rPr>
            <a:t> </a:t>
          </a:r>
          <a:r>
            <a:rPr lang="en-US" sz="2800" kern="1200" dirty="0" err="1">
              <a:latin typeface="VNI-Souvir" pitchFamily="2" charset="0"/>
            </a:rPr>
            <a:t>ñöôøng</a:t>
          </a:r>
          <a:r>
            <a:rPr lang="en-US" sz="2800" kern="1200" dirty="0">
              <a:latin typeface="VNI-Souvir" pitchFamily="2" charset="0"/>
            </a:rPr>
            <a:t> LAC </a:t>
          </a:r>
          <a:r>
            <a:rPr lang="en-US" sz="2800" kern="1200" dirty="0" err="1">
              <a:latin typeface="VNI-Souvir" pitchFamily="2" charset="0"/>
            </a:rPr>
            <a:t>taïi</a:t>
          </a:r>
          <a:r>
            <a:rPr lang="en-US" sz="2800" kern="1200" dirty="0">
              <a:latin typeface="VNI-Souvir" pitchFamily="2" charset="0"/>
            </a:rPr>
            <a:t> </a:t>
          </a:r>
          <a:r>
            <a:rPr lang="en-US" sz="2800" kern="1200" dirty="0" err="1">
              <a:latin typeface="VNI-Souvir" pitchFamily="2" charset="0"/>
            </a:rPr>
            <a:t>ñieåm</a:t>
          </a:r>
          <a:r>
            <a:rPr lang="en-US" sz="2800" kern="1200" dirty="0">
              <a:latin typeface="VNI-Souvir" pitchFamily="2" charset="0"/>
            </a:rPr>
            <a:t> </a:t>
          </a:r>
          <a:r>
            <a:rPr lang="en-US" sz="2800" kern="1200" dirty="0" err="1">
              <a:latin typeface="VNI-Souvir" pitchFamily="2" charset="0"/>
            </a:rPr>
            <a:t>cöïc</a:t>
          </a:r>
          <a:r>
            <a:rPr lang="en-US" sz="2800" kern="1200" dirty="0">
              <a:latin typeface="VNI-Souvir" pitchFamily="2" charset="0"/>
            </a:rPr>
            <a:t> </a:t>
          </a:r>
          <a:r>
            <a:rPr lang="en-US" sz="2800" kern="1200" dirty="0" err="1">
              <a:latin typeface="VNI-Souvir" pitchFamily="2" charset="0"/>
            </a:rPr>
            <a:t>tieåu</a:t>
          </a:r>
          <a:r>
            <a:rPr lang="en-US" sz="2800" kern="1200" dirty="0">
              <a:latin typeface="VNI-Souvir" pitchFamily="2" charset="0"/>
            </a:rPr>
            <a:t> </a:t>
          </a:r>
          <a:r>
            <a:rPr lang="en-US" sz="2800" kern="1200" dirty="0" err="1">
              <a:latin typeface="VNI-Souvir" pitchFamily="2" charset="0"/>
            </a:rPr>
            <a:t>cuûa</a:t>
          </a:r>
          <a:r>
            <a:rPr lang="en-US" sz="2800" kern="1200" dirty="0">
              <a:latin typeface="VNI-Souvir" pitchFamily="2" charset="0"/>
            </a:rPr>
            <a:t> </a:t>
          </a:r>
          <a:r>
            <a:rPr lang="en-US" sz="2800" kern="1200" dirty="0" err="1">
              <a:latin typeface="VNI-Souvir" pitchFamily="2" charset="0"/>
            </a:rPr>
            <a:t>caû</a:t>
          </a:r>
          <a:r>
            <a:rPr lang="en-US" sz="2800" kern="1200" dirty="0">
              <a:latin typeface="VNI-Souvir" pitchFamily="2" charset="0"/>
            </a:rPr>
            <a:t> 2 </a:t>
          </a:r>
          <a:r>
            <a:rPr lang="en-US" sz="2800" kern="1200" dirty="0" err="1">
              <a:latin typeface="VNI-Souvir" pitchFamily="2" charset="0"/>
            </a:rPr>
            <a:t>ñöôøng</a:t>
          </a:r>
          <a:r>
            <a:rPr lang="en-US" sz="2800" kern="1200" dirty="0">
              <a:latin typeface="VNI-Souvir" pitchFamily="2" charset="0"/>
            </a:rPr>
            <a:t>.</a:t>
          </a:r>
        </a:p>
      </dsp:txBody>
      <dsp:txXfrm>
        <a:off x="0" y="1382683"/>
        <a:ext cx="6291714" cy="1382683"/>
      </dsp:txXfrm>
    </dsp:sp>
    <dsp:sp modelId="{EE025680-5A11-4105-B8C7-9F53B6D91B63}">
      <dsp:nvSpPr>
        <dsp:cNvPr id="0" name=""/>
        <dsp:cNvSpPr/>
      </dsp:nvSpPr>
      <dsp:spPr>
        <a:xfrm>
          <a:off x="0" y="2765367"/>
          <a:ext cx="6291714" cy="0"/>
        </a:xfrm>
        <a:prstGeom prst="line">
          <a:avLst/>
        </a:prstGeom>
        <a:solidFill>
          <a:schemeClr val="accent6">
            <a:hueOff val="0"/>
            <a:satOff val="0"/>
            <a:lumOff val="0"/>
            <a:alphaOff val="0"/>
          </a:schemeClr>
        </a:solidFill>
        <a:ln w="19050" cap="flat" cmpd="sng" algn="ctr">
          <a:solidFill>
            <a:schemeClr val="accent6">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AF9DC51E-0278-45E1-9CDC-98D4188A061C}">
      <dsp:nvSpPr>
        <dsp:cNvPr id="0" name=""/>
        <dsp:cNvSpPr/>
      </dsp:nvSpPr>
      <dsp:spPr>
        <a:xfrm>
          <a:off x="0" y="2765367"/>
          <a:ext cx="6291714" cy="138268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06680" tIns="106680" rIns="106680" bIns="106680" numCol="1" spcCol="1270" anchor="t" anchorCtr="0">
          <a:noAutofit/>
        </a:bodyPr>
        <a:lstStyle/>
        <a:p>
          <a:pPr marL="0" lvl="0" indent="0" algn="l" defTabSz="1244600">
            <a:lnSpc>
              <a:spcPct val="90000"/>
            </a:lnSpc>
            <a:spcBef>
              <a:spcPct val="0"/>
            </a:spcBef>
            <a:spcAft>
              <a:spcPct val="35000"/>
            </a:spcAft>
            <a:buNone/>
          </a:pPr>
          <a:r>
            <a:rPr lang="en-US" sz="2800" kern="1200" dirty="0" err="1">
              <a:latin typeface="VNI-Souvir" pitchFamily="2" charset="0"/>
            </a:rPr>
            <a:t>Taïi</a:t>
          </a:r>
          <a:r>
            <a:rPr lang="en-US" sz="2800" kern="1200" dirty="0">
              <a:latin typeface="VNI-Souvir" pitchFamily="2" charset="0"/>
            </a:rPr>
            <a:t> Q*: </a:t>
          </a:r>
          <a:r>
            <a:rPr lang="en-US" sz="2800" kern="1200" dirty="0" err="1">
              <a:latin typeface="VNI-Souvir" pitchFamily="2" charset="0"/>
            </a:rPr>
            <a:t>LACmin</a:t>
          </a:r>
          <a:r>
            <a:rPr lang="en-US" sz="2800" kern="1200" dirty="0">
              <a:latin typeface="VNI-Souvir" pitchFamily="2" charset="0"/>
            </a:rPr>
            <a:t> =</a:t>
          </a:r>
          <a:r>
            <a:rPr lang="en-US" sz="2800" kern="1200" dirty="0" err="1">
              <a:latin typeface="VNI-Souvir" pitchFamily="2" charset="0"/>
            </a:rPr>
            <a:t>SACmin</a:t>
          </a:r>
          <a:r>
            <a:rPr lang="en-US" sz="2800" kern="1200" dirty="0">
              <a:latin typeface="VNI-Souvir" pitchFamily="2" charset="0"/>
            </a:rPr>
            <a:t> =</a:t>
          </a:r>
          <a:r>
            <a:rPr lang="en-US" sz="2800" kern="1200" dirty="0" err="1">
              <a:latin typeface="VNI-Souvir" pitchFamily="2" charset="0"/>
            </a:rPr>
            <a:t>LMC</a:t>
          </a:r>
          <a:r>
            <a:rPr lang="en-US" sz="2800" kern="1200" dirty="0">
              <a:latin typeface="VNI-Souvir" pitchFamily="2" charset="0"/>
            </a:rPr>
            <a:t>= SMC* </a:t>
          </a:r>
        </a:p>
      </dsp:txBody>
      <dsp:txXfrm>
        <a:off x="0" y="2765367"/>
        <a:ext cx="6291714" cy="1382683"/>
      </dsp:txXfrm>
    </dsp:sp>
    <dsp:sp modelId="{C8BBE5D1-09EC-4846-A8E6-9D3C44ABCFED}">
      <dsp:nvSpPr>
        <dsp:cNvPr id="0" name=""/>
        <dsp:cNvSpPr/>
      </dsp:nvSpPr>
      <dsp:spPr>
        <a:xfrm>
          <a:off x="0" y="4148051"/>
          <a:ext cx="6291714" cy="0"/>
        </a:xfrm>
        <a:prstGeom prst="line">
          <a:avLst/>
        </a:prstGeom>
        <a:solidFill>
          <a:schemeClr val="accent6">
            <a:hueOff val="0"/>
            <a:satOff val="0"/>
            <a:lumOff val="0"/>
            <a:alphaOff val="0"/>
          </a:schemeClr>
        </a:solidFill>
        <a:ln w="19050" cap="flat" cmpd="sng" algn="ctr">
          <a:solidFill>
            <a:schemeClr val="accent6">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2C3C8AE5-8277-4738-BE04-7C713C5A0EA2}">
      <dsp:nvSpPr>
        <dsp:cNvPr id="0" name=""/>
        <dsp:cNvSpPr/>
      </dsp:nvSpPr>
      <dsp:spPr>
        <a:xfrm>
          <a:off x="0" y="4148051"/>
          <a:ext cx="6291714" cy="138268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06680" tIns="106680" rIns="106680" bIns="106680" numCol="1" spcCol="1270" anchor="t" anchorCtr="0">
          <a:noAutofit/>
        </a:bodyPr>
        <a:lstStyle/>
        <a:p>
          <a:pPr marL="0" lvl="0" indent="0" algn="l" defTabSz="1244600">
            <a:lnSpc>
              <a:spcPct val="90000"/>
            </a:lnSpc>
            <a:spcBef>
              <a:spcPct val="0"/>
            </a:spcBef>
            <a:spcAft>
              <a:spcPct val="35000"/>
            </a:spcAft>
            <a:buNone/>
          </a:pPr>
          <a:r>
            <a:rPr lang="en-US" sz="2800" kern="1200" dirty="0" err="1">
              <a:latin typeface="VNI-Souvir" pitchFamily="2" charset="0"/>
            </a:rPr>
            <a:t>Nhöng</a:t>
          </a:r>
          <a:r>
            <a:rPr lang="en-US" sz="2800" kern="1200" dirty="0">
              <a:latin typeface="VNI-Souvir" pitchFamily="2" charset="0"/>
            </a:rPr>
            <a:t> </a:t>
          </a:r>
          <a:r>
            <a:rPr lang="en-US" sz="2800" kern="1200" dirty="0" err="1">
              <a:latin typeface="VNI-Souvir" pitchFamily="2" charset="0"/>
            </a:rPr>
            <a:t>ôû</a:t>
          </a:r>
          <a:r>
            <a:rPr lang="en-US" sz="2800" kern="1200" dirty="0">
              <a:latin typeface="VNI-Souvir" pitchFamily="2" charset="0"/>
            </a:rPr>
            <a:t> Q </a:t>
          </a:r>
          <a:r>
            <a:rPr lang="en-US" sz="2800" kern="1200" dirty="0">
              <a:latin typeface="VNI-Souvir" pitchFamily="2" charset="0"/>
              <a:sym typeface="Symbol" panose="05050102010706020507" pitchFamily="18" charset="2"/>
            </a:rPr>
            <a:t></a:t>
          </a:r>
          <a:r>
            <a:rPr lang="en-US" sz="2800" kern="1200" dirty="0">
              <a:latin typeface="VNI-Souvir" pitchFamily="2" charset="0"/>
            </a:rPr>
            <a:t> Q* : </a:t>
          </a:r>
          <a:r>
            <a:rPr lang="en-US" sz="2800" kern="1200" dirty="0" err="1">
              <a:latin typeface="VNI-Souvir" pitchFamily="2" charset="0"/>
            </a:rPr>
            <a:t>thì</a:t>
          </a:r>
          <a:r>
            <a:rPr lang="en-US" sz="2800" kern="1200" dirty="0">
              <a:latin typeface="VNI-Souvir" pitchFamily="2" charset="0"/>
            </a:rPr>
            <a:t> SAC &gt; LAC </a:t>
          </a:r>
        </a:p>
      </dsp:txBody>
      <dsp:txXfrm>
        <a:off x="0" y="4148051"/>
        <a:ext cx="6291714" cy="1382683"/>
      </dsp:txXfrm>
    </dsp:sp>
  </dsp:spTree>
</dsp:drawing>
</file>

<file path=ppt/diagrams/drawing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331DEC32-BDA8-45BF-981E-71E960661BE9}">
      <dsp:nvSpPr>
        <dsp:cNvPr id="0" name=""/>
        <dsp:cNvSpPr/>
      </dsp:nvSpPr>
      <dsp:spPr>
        <a:xfrm>
          <a:off x="0" y="0"/>
          <a:ext cx="10927829" cy="0"/>
        </a:xfrm>
        <a:prstGeom prst="line">
          <a:avLst/>
        </a:prstGeom>
        <a:solidFill>
          <a:schemeClr val="accent2">
            <a:hueOff val="0"/>
            <a:satOff val="0"/>
            <a:lumOff val="0"/>
            <a:alphaOff val="0"/>
          </a:schemeClr>
        </a:solidFill>
        <a:ln w="19050" cap="flat" cmpd="sng" algn="ctr">
          <a:solidFill>
            <a:schemeClr val="accent2">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86D60198-1A34-44D5-A112-23D848EA429D}">
      <dsp:nvSpPr>
        <dsp:cNvPr id="0" name=""/>
        <dsp:cNvSpPr/>
      </dsp:nvSpPr>
      <dsp:spPr>
        <a:xfrm>
          <a:off x="0" y="0"/>
          <a:ext cx="10927829" cy="1844702"/>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47650" tIns="247650" rIns="247650" bIns="247650" numCol="1" spcCol="1270" anchor="t" anchorCtr="0">
          <a:noAutofit/>
        </a:bodyPr>
        <a:lstStyle/>
        <a:p>
          <a:pPr marL="0" lvl="0" indent="0" algn="l" defTabSz="2889250">
            <a:lnSpc>
              <a:spcPct val="90000"/>
            </a:lnSpc>
            <a:spcBef>
              <a:spcPct val="0"/>
            </a:spcBef>
            <a:spcAft>
              <a:spcPct val="35000"/>
            </a:spcAft>
            <a:buNone/>
          </a:pPr>
          <a:r>
            <a:rPr lang="en-US" sz="6500" kern="1200">
              <a:latin typeface="VNI-Souvir" pitchFamily="2" charset="0"/>
            </a:rPr>
            <a:t>I.Moät soá khaùi nieäm</a:t>
          </a:r>
        </a:p>
      </dsp:txBody>
      <dsp:txXfrm>
        <a:off x="0" y="0"/>
        <a:ext cx="10927829" cy="1844702"/>
      </dsp:txXfrm>
    </dsp:sp>
    <dsp:sp modelId="{E665104E-930C-426D-BCA2-6402447193AB}">
      <dsp:nvSpPr>
        <dsp:cNvPr id="0" name=""/>
        <dsp:cNvSpPr/>
      </dsp:nvSpPr>
      <dsp:spPr>
        <a:xfrm>
          <a:off x="0" y="1844702"/>
          <a:ext cx="10927829" cy="0"/>
        </a:xfrm>
        <a:prstGeom prst="line">
          <a:avLst/>
        </a:prstGeom>
        <a:solidFill>
          <a:schemeClr val="accent2">
            <a:hueOff val="0"/>
            <a:satOff val="0"/>
            <a:lumOff val="0"/>
            <a:alphaOff val="0"/>
          </a:schemeClr>
        </a:solidFill>
        <a:ln w="19050" cap="flat" cmpd="sng" algn="ctr">
          <a:solidFill>
            <a:schemeClr val="accent2">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E70CB02F-D25E-4E56-BE60-0B66A0A71527}">
      <dsp:nvSpPr>
        <dsp:cNvPr id="0" name=""/>
        <dsp:cNvSpPr/>
      </dsp:nvSpPr>
      <dsp:spPr>
        <a:xfrm>
          <a:off x="0" y="1844702"/>
          <a:ext cx="10927829" cy="1844702"/>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47650" tIns="247650" rIns="247650" bIns="247650" numCol="1" spcCol="1270" anchor="t" anchorCtr="0">
          <a:noAutofit/>
        </a:bodyPr>
        <a:lstStyle/>
        <a:p>
          <a:pPr marL="0" lvl="0" indent="0" algn="l" defTabSz="2889250">
            <a:lnSpc>
              <a:spcPct val="90000"/>
            </a:lnSpc>
            <a:spcBef>
              <a:spcPct val="0"/>
            </a:spcBef>
            <a:spcAft>
              <a:spcPct val="35000"/>
            </a:spcAft>
            <a:buNone/>
          </a:pPr>
          <a:r>
            <a:rPr lang="en-US" sz="6500" kern="1200">
              <a:latin typeface="VNI-Souvir" pitchFamily="2" charset="0"/>
            </a:rPr>
            <a:t>II.Nguyeân taéc saûn xuaát</a:t>
          </a:r>
        </a:p>
      </dsp:txBody>
      <dsp:txXfrm>
        <a:off x="0" y="1844702"/>
        <a:ext cx="10927829" cy="1844702"/>
      </dsp:txXfrm>
    </dsp:sp>
  </dsp:spTree>
</dsp:drawing>
</file>

<file path=ppt/diagrams/drawing20.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06C94EF7-97C9-4761-9E46-DE8EAF590E81}">
      <dsp:nvSpPr>
        <dsp:cNvPr id="0" name=""/>
        <dsp:cNvSpPr/>
      </dsp:nvSpPr>
      <dsp:spPr>
        <a:xfrm>
          <a:off x="1116" y="720988"/>
          <a:ext cx="3917900" cy="2487866"/>
        </a:xfrm>
        <a:prstGeom prst="roundRect">
          <a:avLst>
            <a:gd name="adj" fmla="val 10000"/>
          </a:avLst>
        </a:prstGeom>
        <a:solidFill>
          <a:schemeClr val="accent1">
            <a:hueOff val="0"/>
            <a:satOff val="0"/>
            <a:lumOff val="0"/>
            <a:alphaOff val="0"/>
          </a:schemeClr>
        </a:solidFill>
        <a:ln w="1905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BDF25E59-D123-402E-8C4C-E2F8DA39FBCF}">
      <dsp:nvSpPr>
        <dsp:cNvPr id="0" name=""/>
        <dsp:cNvSpPr/>
      </dsp:nvSpPr>
      <dsp:spPr>
        <a:xfrm>
          <a:off x="436438" y="1134544"/>
          <a:ext cx="3917900" cy="2487866"/>
        </a:xfrm>
        <a:prstGeom prst="roundRect">
          <a:avLst>
            <a:gd name="adj" fmla="val 10000"/>
          </a:avLst>
        </a:prstGeom>
        <a:solidFill>
          <a:schemeClr val="lt1">
            <a:alpha val="90000"/>
            <a:hueOff val="0"/>
            <a:satOff val="0"/>
            <a:lumOff val="0"/>
            <a:alphaOff val="0"/>
          </a:schemeClr>
        </a:solidFill>
        <a:ln w="1905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118110" tIns="118110" rIns="118110" bIns="118110" numCol="1" spcCol="1270" anchor="ctr" anchorCtr="0">
          <a:noAutofit/>
        </a:bodyPr>
        <a:lstStyle/>
        <a:p>
          <a:pPr marL="0" lvl="0" indent="0" algn="ctr" defTabSz="1377950">
            <a:lnSpc>
              <a:spcPct val="90000"/>
            </a:lnSpc>
            <a:spcBef>
              <a:spcPct val="0"/>
            </a:spcBef>
            <a:spcAft>
              <a:spcPct val="35000"/>
            </a:spcAft>
            <a:buNone/>
          </a:pPr>
          <a:r>
            <a:rPr lang="en-US" sz="3100" kern="1200" dirty="0">
              <a:latin typeface="VNI-Souvir" pitchFamily="2" charset="0"/>
            </a:rPr>
            <a:t>Trong </a:t>
          </a:r>
          <a:r>
            <a:rPr lang="en-US" sz="3100" kern="1200" dirty="0" err="1">
              <a:latin typeface="VNI-Souvir" pitchFamily="2" charset="0"/>
            </a:rPr>
            <a:t>daøi</a:t>
          </a:r>
          <a:r>
            <a:rPr lang="en-US" sz="3100" kern="1200" dirty="0">
              <a:latin typeface="VNI-Souvir" pitchFamily="2" charset="0"/>
            </a:rPr>
            <a:t> </a:t>
          </a:r>
          <a:r>
            <a:rPr lang="en-US" sz="3100" kern="1200" dirty="0" err="1">
              <a:latin typeface="VNI-Souvir" pitchFamily="2" charset="0"/>
            </a:rPr>
            <a:t>haïn</a:t>
          </a:r>
          <a:r>
            <a:rPr lang="en-US" sz="3100" kern="1200" dirty="0">
              <a:latin typeface="VNI-Souvir" pitchFamily="2" charset="0"/>
            </a:rPr>
            <a:t>,  </a:t>
          </a:r>
          <a:r>
            <a:rPr lang="en-US" sz="3100" kern="1200" dirty="0" err="1">
              <a:latin typeface="VNI-Souvir" pitchFamily="2" charset="0"/>
            </a:rPr>
            <a:t>ñeå</a:t>
          </a:r>
          <a:r>
            <a:rPr lang="en-US" sz="3100" kern="1200" dirty="0">
              <a:latin typeface="VNI-Souvir" pitchFamily="2" charset="0"/>
            </a:rPr>
            <a:t> </a:t>
          </a:r>
          <a:r>
            <a:rPr lang="en-US" sz="3100" kern="1200" dirty="0" err="1">
              <a:latin typeface="VNI-Souvir" pitchFamily="2" charset="0"/>
            </a:rPr>
            <a:t>toái</a:t>
          </a:r>
          <a:r>
            <a:rPr lang="en-US" sz="3100" kern="1200" dirty="0">
              <a:latin typeface="VNI-Souvir" pitchFamily="2" charset="0"/>
            </a:rPr>
            <a:t> </a:t>
          </a:r>
          <a:r>
            <a:rPr lang="en-US" sz="3100" kern="1200" dirty="0" err="1">
              <a:latin typeface="VNI-Souvir" pitchFamily="2" charset="0"/>
            </a:rPr>
            <a:t>thieåu</a:t>
          </a:r>
          <a:r>
            <a:rPr lang="en-US" sz="3100" kern="1200" dirty="0">
              <a:latin typeface="VNI-Souvir" pitchFamily="2" charset="0"/>
            </a:rPr>
            <a:t> </a:t>
          </a:r>
          <a:r>
            <a:rPr lang="en-US" sz="3100" kern="1200" dirty="0" err="1">
              <a:latin typeface="VNI-Souvir" pitchFamily="2" charset="0"/>
            </a:rPr>
            <a:t>hoaù</a:t>
          </a:r>
          <a:r>
            <a:rPr lang="en-US" sz="3100" kern="1200" dirty="0">
              <a:latin typeface="VNI-Souvir" pitchFamily="2" charset="0"/>
            </a:rPr>
            <a:t> </a:t>
          </a:r>
          <a:r>
            <a:rPr lang="en-US" sz="3100" kern="1200" dirty="0" err="1">
              <a:latin typeface="VNI-Souvir" pitchFamily="2" charset="0"/>
            </a:rPr>
            <a:t>CPSXâ</a:t>
          </a:r>
          <a:r>
            <a:rPr lang="en-US" sz="3100" kern="1200" dirty="0">
              <a:latin typeface="VNI-Souvir" pitchFamily="2" charset="0"/>
            </a:rPr>
            <a:t> ø </a:t>
          </a:r>
          <a:r>
            <a:rPr lang="en-US" sz="3100" kern="1200" dirty="0" err="1">
              <a:latin typeface="VNI-Souvir" pitchFamily="2" charset="0"/>
            </a:rPr>
            <a:t>ôû</a:t>
          </a:r>
          <a:r>
            <a:rPr lang="en-US" sz="3100" kern="1200" dirty="0">
              <a:latin typeface="VNI-Souvir" pitchFamily="2" charset="0"/>
            </a:rPr>
            <a:t> Q </a:t>
          </a:r>
          <a:r>
            <a:rPr lang="en-US" sz="3100" kern="1200" dirty="0" err="1">
              <a:latin typeface="VNI-Souvir" pitchFamily="2" charset="0"/>
            </a:rPr>
            <a:t>cho</a:t>
          </a:r>
          <a:r>
            <a:rPr lang="en-US" sz="3100" kern="1200" dirty="0">
              <a:latin typeface="VNI-Souvir" pitchFamily="2" charset="0"/>
            </a:rPr>
            <a:t> </a:t>
          </a:r>
          <a:r>
            <a:rPr lang="en-US" sz="3100" kern="1200" dirty="0" err="1">
              <a:latin typeface="VNI-Souvir" pitchFamily="2" charset="0"/>
            </a:rPr>
            <a:t>tröôùc</a:t>
          </a:r>
          <a:r>
            <a:rPr lang="en-US" sz="3100" kern="1200" dirty="0">
              <a:latin typeface="VNI-Souvir" pitchFamily="2" charset="0"/>
            </a:rPr>
            <a:t>, ta </a:t>
          </a:r>
          <a:r>
            <a:rPr lang="en-US" sz="3100" kern="1200" dirty="0" err="1">
              <a:latin typeface="VNI-Souvir" pitchFamily="2" charset="0"/>
            </a:rPr>
            <a:t>thieát</a:t>
          </a:r>
          <a:r>
            <a:rPr lang="en-US" sz="3100" kern="1200" dirty="0">
              <a:latin typeface="VNI-Souvir" pitchFamily="2" charset="0"/>
            </a:rPr>
            <a:t> </a:t>
          </a:r>
          <a:r>
            <a:rPr lang="en-US" sz="3100" kern="1200" dirty="0" err="1">
              <a:latin typeface="VNI-Souvir" pitchFamily="2" charset="0"/>
            </a:rPr>
            <a:t>laäp</a:t>
          </a:r>
          <a:r>
            <a:rPr lang="en-US" sz="3100" kern="1200" dirty="0">
              <a:latin typeface="VNI-Souvir" pitchFamily="2" charset="0"/>
            </a:rPr>
            <a:t> </a:t>
          </a:r>
          <a:r>
            <a:rPr lang="en-US" sz="3100" kern="1200" dirty="0" err="1">
              <a:latin typeface="VNI-Souvir" pitchFamily="2" charset="0"/>
            </a:rPr>
            <a:t>QMSX</a:t>
          </a:r>
          <a:r>
            <a:rPr lang="en-US" sz="3100" kern="1200" dirty="0">
              <a:latin typeface="VNI-Souvir" pitchFamily="2" charset="0"/>
            </a:rPr>
            <a:t> </a:t>
          </a:r>
          <a:r>
            <a:rPr lang="en-US" sz="3100" kern="1200" dirty="0" err="1">
              <a:latin typeface="VNI-Souvir" pitchFamily="2" charset="0"/>
            </a:rPr>
            <a:t>coù</a:t>
          </a:r>
          <a:r>
            <a:rPr lang="en-US" sz="3100" kern="1200" dirty="0">
              <a:latin typeface="VNI-Souvir" pitchFamily="2" charset="0"/>
            </a:rPr>
            <a:t>:</a:t>
          </a:r>
        </a:p>
      </dsp:txBody>
      <dsp:txXfrm>
        <a:off x="509305" y="1207411"/>
        <a:ext cx="3772166" cy="2342132"/>
      </dsp:txXfrm>
    </dsp:sp>
    <dsp:sp modelId="{E5843272-BB72-45BC-BC7C-20630D433124}">
      <dsp:nvSpPr>
        <dsp:cNvPr id="0" name=""/>
        <dsp:cNvSpPr/>
      </dsp:nvSpPr>
      <dsp:spPr>
        <a:xfrm>
          <a:off x="4789661" y="720988"/>
          <a:ext cx="3917900" cy="2487866"/>
        </a:xfrm>
        <a:prstGeom prst="roundRect">
          <a:avLst>
            <a:gd name="adj" fmla="val 10000"/>
          </a:avLst>
        </a:prstGeom>
        <a:solidFill>
          <a:schemeClr val="accent1">
            <a:hueOff val="0"/>
            <a:satOff val="0"/>
            <a:lumOff val="0"/>
            <a:alphaOff val="0"/>
          </a:schemeClr>
        </a:solidFill>
        <a:ln w="1905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41DA489F-58CD-44B3-B544-5EFD64826B4B}">
      <dsp:nvSpPr>
        <dsp:cNvPr id="0" name=""/>
        <dsp:cNvSpPr/>
      </dsp:nvSpPr>
      <dsp:spPr>
        <a:xfrm>
          <a:off x="5224983" y="1134544"/>
          <a:ext cx="3917900" cy="2487866"/>
        </a:xfrm>
        <a:prstGeom prst="roundRect">
          <a:avLst>
            <a:gd name="adj" fmla="val 10000"/>
          </a:avLst>
        </a:prstGeom>
        <a:solidFill>
          <a:schemeClr val="lt1">
            <a:alpha val="90000"/>
            <a:hueOff val="0"/>
            <a:satOff val="0"/>
            <a:lumOff val="0"/>
            <a:alphaOff val="0"/>
          </a:schemeClr>
        </a:solidFill>
        <a:ln w="1905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118110" tIns="118110" rIns="118110" bIns="118110" numCol="1" spcCol="1270" anchor="ctr" anchorCtr="0">
          <a:noAutofit/>
        </a:bodyPr>
        <a:lstStyle/>
        <a:p>
          <a:pPr marL="0" lvl="0" indent="0" algn="ctr" defTabSz="1377950">
            <a:lnSpc>
              <a:spcPct val="90000"/>
            </a:lnSpc>
            <a:spcBef>
              <a:spcPct val="0"/>
            </a:spcBef>
            <a:spcAft>
              <a:spcPct val="35000"/>
            </a:spcAft>
            <a:buNone/>
          </a:pPr>
          <a:r>
            <a:rPr lang="en-US" sz="3100" b="1" kern="1200">
              <a:latin typeface="VNI-Souvir" pitchFamily="2" charset="0"/>
            </a:rPr>
            <a:t>Coù ñöôøng SAC tieáp xuùc xuùc vôùi ñöôøng LAC taïi Q caàn SX.</a:t>
          </a:r>
          <a:endParaRPr lang="en-US" sz="3100" kern="1200">
            <a:latin typeface="VNI-Souvir" pitchFamily="2" charset="0"/>
          </a:endParaRPr>
        </a:p>
      </dsp:txBody>
      <dsp:txXfrm>
        <a:off x="5297850" y="1207411"/>
        <a:ext cx="3772166" cy="2342132"/>
      </dsp:txXfrm>
    </dsp:sp>
  </dsp:spTree>
</dsp:drawing>
</file>

<file path=ppt/diagrams/drawing2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4E1FAF9E-B3BC-43EB-B3F9-621C5885DF76}">
      <dsp:nvSpPr>
        <dsp:cNvPr id="0" name=""/>
        <dsp:cNvSpPr/>
      </dsp:nvSpPr>
      <dsp:spPr>
        <a:xfrm>
          <a:off x="3565114" y="4307263"/>
          <a:ext cx="605319" cy="714212"/>
        </a:xfrm>
        <a:custGeom>
          <a:avLst/>
          <a:gdLst/>
          <a:ahLst/>
          <a:cxnLst/>
          <a:rect l="0" t="0" r="0" b="0"/>
          <a:pathLst>
            <a:path>
              <a:moveTo>
                <a:pt x="0" y="0"/>
              </a:moveTo>
              <a:lnTo>
                <a:pt x="273128" y="0"/>
              </a:lnTo>
              <a:lnTo>
                <a:pt x="273128" y="714212"/>
              </a:lnTo>
              <a:lnTo>
                <a:pt x="605319" y="714212"/>
              </a:lnTo>
            </a:path>
          </a:pathLst>
        </a:custGeom>
        <a:noFill/>
        <a:ln w="19050" cap="flat" cmpd="sng" algn="ctr">
          <a:solidFill>
            <a:schemeClr val="accent6">
              <a:hueOff val="0"/>
              <a:satOff val="0"/>
              <a:lumOff val="0"/>
              <a:alphaOff val="0"/>
            </a:schemeClr>
          </a:solidFill>
          <a:prstDash val="solid"/>
          <a:miter lim="800000"/>
        </a:ln>
        <a:effectLst/>
      </dsp:spPr>
      <dsp:style>
        <a:lnRef idx="2">
          <a:scrgbClr r="0" g="0" b="0"/>
        </a:lnRef>
        <a:fillRef idx="0">
          <a:scrgbClr r="0" g="0" b="0"/>
        </a:fillRef>
        <a:effectRef idx="0">
          <a:scrgbClr r="0" g="0" b="0"/>
        </a:effectRef>
        <a:fontRef idx="minor"/>
      </dsp:style>
    </dsp:sp>
    <dsp:sp modelId="{16891860-36CE-45E7-946C-18822F88AAA9}">
      <dsp:nvSpPr>
        <dsp:cNvPr id="0" name=""/>
        <dsp:cNvSpPr/>
      </dsp:nvSpPr>
      <dsp:spPr>
        <a:xfrm>
          <a:off x="3565114" y="3593051"/>
          <a:ext cx="605319" cy="714212"/>
        </a:xfrm>
        <a:custGeom>
          <a:avLst/>
          <a:gdLst/>
          <a:ahLst/>
          <a:cxnLst/>
          <a:rect l="0" t="0" r="0" b="0"/>
          <a:pathLst>
            <a:path>
              <a:moveTo>
                <a:pt x="0" y="714212"/>
              </a:moveTo>
              <a:lnTo>
                <a:pt x="273128" y="714212"/>
              </a:lnTo>
              <a:lnTo>
                <a:pt x="273128" y="0"/>
              </a:lnTo>
              <a:lnTo>
                <a:pt x="605319" y="0"/>
              </a:lnTo>
            </a:path>
          </a:pathLst>
        </a:custGeom>
        <a:noFill/>
        <a:ln w="19050" cap="flat" cmpd="sng" algn="ctr">
          <a:solidFill>
            <a:schemeClr val="accent6">
              <a:hueOff val="0"/>
              <a:satOff val="0"/>
              <a:lumOff val="0"/>
              <a:alphaOff val="0"/>
            </a:schemeClr>
          </a:solidFill>
          <a:prstDash val="solid"/>
          <a:miter lim="800000"/>
        </a:ln>
        <a:effectLst/>
      </dsp:spPr>
      <dsp:style>
        <a:lnRef idx="2">
          <a:scrgbClr r="0" g="0" b="0"/>
        </a:lnRef>
        <a:fillRef idx="0">
          <a:scrgbClr r="0" g="0" b="0"/>
        </a:fillRef>
        <a:effectRef idx="0">
          <a:scrgbClr r="0" g="0" b="0"/>
        </a:effectRef>
        <a:fontRef idx="minor"/>
      </dsp:style>
    </dsp:sp>
    <dsp:sp modelId="{5E78DA57-22C7-43B2-8679-92B5C69E5849}">
      <dsp:nvSpPr>
        <dsp:cNvPr id="0" name=""/>
        <dsp:cNvSpPr/>
      </dsp:nvSpPr>
      <dsp:spPr>
        <a:xfrm>
          <a:off x="3565114" y="2118906"/>
          <a:ext cx="664383" cy="91440"/>
        </a:xfrm>
        <a:custGeom>
          <a:avLst/>
          <a:gdLst/>
          <a:ahLst/>
          <a:cxnLst/>
          <a:rect l="0" t="0" r="0" b="0"/>
          <a:pathLst>
            <a:path>
              <a:moveTo>
                <a:pt x="0" y="45720"/>
              </a:moveTo>
              <a:lnTo>
                <a:pt x="664383" y="45720"/>
              </a:lnTo>
            </a:path>
          </a:pathLst>
        </a:custGeom>
        <a:noFill/>
        <a:ln w="19050" cap="flat" cmpd="sng" algn="ctr">
          <a:solidFill>
            <a:schemeClr val="accent6">
              <a:hueOff val="0"/>
              <a:satOff val="0"/>
              <a:lumOff val="0"/>
              <a:alphaOff val="0"/>
            </a:schemeClr>
          </a:solidFill>
          <a:prstDash val="solid"/>
          <a:miter lim="800000"/>
        </a:ln>
        <a:effectLst/>
      </dsp:spPr>
      <dsp:style>
        <a:lnRef idx="2">
          <a:scrgbClr r="0" g="0" b="0"/>
        </a:lnRef>
        <a:fillRef idx="0">
          <a:scrgbClr r="0" g="0" b="0"/>
        </a:fillRef>
        <a:effectRef idx="0">
          <a:scrgbClr r="0" g="0" b="0"/>
        </a:effectRef>
        <a:fontRef idx="minor"/>
      </dsp:style>
    </dsp:sp>
    <dsp:sp modelId="{896D84A8-A134-4488-947C-40FA2A5EF196}">
      <dsp:nvSpPr>
        <dsp:cNvPr id="0" name=""/>
        <dsp:cNvSpPr/>
      </dsp:nvSpPr>
      <dsp:spPr>
        <a:xfrm>
          <a:off x="243198" y="2667"/>
          <a:ext cx="3321916" cy="1013184"/>
        </a:xfrm>
        <a:prstGeom prst="rect">
          <a:avLst/>
        </a:prstGeom>
        <a:solidFill>
          <a:schemeClr val="accent4">
            <a:hueOff val="0"/>
            <a:satOff val="0"/>
            <a:lumOff val="0"/>
            <a:alphaOff val="0"/>
          </a:schemeClr>
        </a:solidFill>
        <a:ln w="1905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5240" tIns="15240" rIns="15240" bIns="15240" numCol="1" spcCol="1270" anchor="ctr" anchorCtr="0">
          <a:noAutofit/>
        </a:bodyPr>
        <a:lstStyle/>
        <a:p>
          <a:pPr marL="0" lvl="0" indent="0" algn="ctr" defTabSz="1066800">
            <a:lnSpc>
              <a:spcPct val="90000"/>
            </a:lnSpc>
            <a:spcBef>
              <a:spcPct val="0"/>
            </a:spcBef>
            <a:spcAft>
              <a:spcPct val="35000"/>
            </a:spcAft>
            <a:buNone/>
          </a:pPr>
          <a:r>
            <a:rPr lang="en-US" sz="2400" b="1" i="1" u="sng" kern="1200">
              <a:latin typeface="VNI-Souvir" pitchFamily="2" charset="0"/>
            </a:rPr>
            <a:t>Moái lieân heä giöõa LMC vaø SMC:</a:t>
          </a:r>
          <a:r>
            <a:rPr lang="en-US" sz="2400" kern="1200">
              <a:latin typeface="VNI-Souvir" pitchFamily="2" charset="0"/>
            </a:rPr>
            <a:t> </a:t>
          </a:r>
        </a:p>
      </dsp:txBody>
      <dsp:txXfrm>
        <a:off x="243198" y="2667"/>
        <a:ext cx="3321916" cy="1013184"/>
      </dsp:txXfrm>
    </dsp:sp>
    <dsp:sp modelId="{10DAC427-2B19-4EF5-A37A-CBBCB4CCD876}">
      <dsp:nvSpPr>
        <dsp:cNvPr id="0" name=""/>
        <dsp:cNvSpPr/>
      </dsp:nvSpPr>
      <dsp:spPr>
        <a:xfrm>
          <a:off x="243198" y="1431091"/>
          <a:ext cx="3321916" cy="1467071"/>
        </a:xfrm>
        <a:prstGeom prst="rect">
          <a:avLst/>
        </a:prstGeom>
        <a:solidFill>
          <a:schemeClr val="accent4">
            <a:hueOff val="0"/>
            <a:satOff val="0"/>
            <a:lumOff val="0"/>
            <a:alphaOff val="0"/>
          </a:schemeClr>
        </a:solidFill>
        <a:ln w="1905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5240" tIns="15240" rIns="15240" bIns="15240" numCol="1" spcCol="1270" anchor="ctr" anchorCtr="0">
          <a:noAutofit/>
        </a:bodyPr>
        <a:lstStyle/>
        <a:p>
          <a:pPr marL="0" lvl="0" indent="0" algn="ctr" defTabSz="1066800">
            <a:lnSpc>
              <a:spcPct val="90000"/>
            </a:lnSpc>
            <a:spcBef>
              <a:spcPct val="0"/>
            </a:spcBef>
            <a:spcAft>
              <a:spcPct val="35000"/>
            </a:spcAft>
            <a:buNone/>
          </a:pPr>
          <a:r>
            <a:rPr lang="en-US" sz="2400" kern="1200" dirty="0">
              <a:latin typeface="VNI-Souvir" pitchFamily="2" charset="0"/>
            </a:rPr>
            <a:t>Khi </a:t>
          </a:r>
          <a:r>
            <a:rPr lang="en-US" sz="2400" kern="1200" dirty="0" err="1">
              <a:latin typeface="VNI-Souvir" pitchFamily="2" charset="0"/>
            </a:rPr>
            <a:t>ñaõ</a:t>
          </a:r>
          <a:r>
            <a:rPr lang="en-US" sz="2400" kern="1200" dirty="0">
              <a:latin typeface="VNI-Souvir" pitchFamily="2" charset="0"/>
            </a:rPr>
            <a:t> </a:t>
          </a:r>
          <a:r>
            <a:rPr lang="en-US" sz="2400" kern="1200" dirty="0" err="1">
              <a:latin typeface="VNI-Souvir" pitchFamily="2" charset="0"/>
            </a:rPr>
            <a:t>thieát</a:t>
          </a:r>
          <a:r>
            <a:rPr lang="en-US" sz="2400" kern="1200" dirty="0">
              <a:latin typeface="VNI-Souvir" pitchFamily="2" charset="0"/>
            </a:rPr>
            <a:t> </a:t>
          </a:r>
          <a:r>
            <a:rPr lang="en-US" sz="2400" kern="1200" dirty="0" err="1">
              <a:latin typeface="VNI-Souvir" pitchFamily="2" charset="0"/>
            </a:rPr>
            <a:t>laäp</a:t>
          </a:r>
          <a:r>
            <a:rPr lang="en-US" sz="2400" kern="1200" dirty="0">
              <a:latin typeface="VNI-Souvir" pitchFamily="2" charset="0"/>
            </a:rPr>
            <a:t> </a:t>
          </a:r>
          <a:r>
            <a:rPr lang="en-US" sz="2400" kern="1200" dirty="0" err="1">
              <a:latin typeface="VNI-Souvir" pitchFamily="2" charset="0"/>
            </a:rPr>
            <a:t>ñöôïc</a:t>
          </a:r>
          <a:r>
            <a:rPr lang="en-US" sz="2400" kern="1200" dirty="0">
              <a:latin typeface="VNI-Souvir" pitchFamily="2" charset="0"/>
            </a:rPr>
            <a:t> </a:t>
          </a:r>
          <a:r>
            <a:rPr lang="en-US" sz="2400" kern="1200" dirty="0" err="1">
              <a:latin typeface="VNI-Souvir" pitchFamily="2" charset="0"/>
            </a:rPr>
            <a:t>QMSX</a:t>
          </a:r>
          <a:r>
            <a:rPr lang="en-US" sz="2400" kern="1200" dirty="0">
              <a:latin typeface="VNI-Souvir" pitchFamily="2" charset="0"/>
            </a:rPr>
            <a:t> </a:t>
          </a:r>
          <a:r>
            <a:rPr lang="en-US" sz="2400" kern="1200" dirty="0" err="1">
              <a:latin typeface="VNI-Souvir" pitchFamily="2" charset="0"/>
            </a:rPr>
            <a:t>hôïp</a:t>
          </a:r>
          <a:r>
            <a:rPr lang="en-US" sz="2400" kern="1200" dirty="0">
              <a:latin typeface="VNI-Souvir" pitchFamily="2" charset="0"/>
            </a:rPr>
            <a:t> </a:t>
          </a:r>
          <a:r>
            <a:rPr lang="en-US" sz="2400" kern="1200" dirty="0" err="1">
              <a:latin typeface="VNI-Souvir" pitchFamily="2" charset="0"/>
            </a:rPr>
            <a:t>lyù</a:t>
          </a:r>
          <a:r>
            <a:rPr lang="en-US" sz="2400" kern="1200" dirty="0">
              <a:latin typeface="VNI-Souvir" pitchFamily="2" charset="0"/>
            </a:rPr>
            <a:t> </a:t>
          </a:r>
          <a:r>
            <a:rPr lang="en-US" sz="2400" kern="1200" dirty="0" err="1">
              <a:latin typeface="VNI-Souvir" pitchFamily="2" charset="0"/>
            </a:rPr>
            <a:t>töông</a:t>
          </a:r>
          <a:r>
            <a:rPr lang="en-US" sz="2400" kern="1200" dirty="0">
              <a:latin typeface="VNI-Souvir" pitchFamily="2" charset="0"/>
            </a:rPr>
            <a:t> </a:t>
          </a:r>
          <a:r>
            <a:rPr lang="en-US" sz="2400" kern="1200" dirty="0" err="1">
              <a:latin typeface="VNI-Souvir" pitchFamily="2" charset="0"/>
            </a:rPr>
            <a:t>öùng</a:t>
          </a:r>
          <a:r>
            <a:rPr lang="en-US" sz="2400" kern="1200" dirty="0">
              <a:latin typeface="VNI-Souvir" pitchFamily="2" charset="0"/>
            </a:rPr>
            <a:t> </a:t>
          </a:r>
          <a:r>
            <a:rPr lang="en-US" sz="2400" kern="1200" dirty="0" err="1">
              <a:latin typeface="VNI-Souvir" pitchFamily="2" charset="0"/>
            </a:rPr>
            <a:t>ôû</a:t>
          </a:r>
          <a:r>
            <a:rPr lang="en-US" sz="2400" kern="1200" dirty="0">
              <a:latin typeface="VNI-Souvir" pitchFamily="2" charset="0"/>
            </a:rPr>
            <a:t> </a:t>
          </a:r>
          <a:r>
            <a:rPr lang="en-US" sz="2400" kern="1200" dirty="0" err="1">
              <a:latin typeface="VNI-Souvir" pitchFamily="2" charset="0"/>
            </a:rPr>
            <a:t>moãi</a:t>
          </a:r>
          <a:r>
            <a:rPr lang="en-US" sz="2400" kern="1200" dirty="0">
              <a:latin typeface="VNI-Souvir" pitchFamily="2" charset="0"/>
            </a:rPr>
            <a:t> Q, </a:t>
          </a:r>
          <a:r>
            <a:rPr lang="en-US" sz="2400" kern="1200" dirty="0" err="1">
              <a:latin typeface="VNI-Souvir" pitchFamily="2" charset="0"/>
            </a:rPr>
            <a:t>taïi</a:t>
          </a:r>
          <a:r>
            <a:rPr lang="en-US" sz="2400" kern="1200" dirty="0">
              <a:latin typeface="VNI-Souvir" pitchFamily="2" charset="0"/>
            </a:rPr>
            <a:t> </a:t>
          </a:r>
          <a:r>
            <a:rPr lang="en-US" sz="2400" kern="1200" dirty="0" err="1">
              <a:latin typeface="VNI-Souvir" pitchFamily="2" charset="0"/>
            </a:rPr>
            <a:t>ñoù</a:t>
          </a:r>
          <a:r>
            <a:rPr lang="en-US" sz="2400" kern="1200" dirty="0">
              <a:latin typeface="VNI-Souvir" pitchFamily="2" charset="0"/>
            </a:rPr>
            <a:t>:</a:t>
          </a:r>
        </a:p>
      </dsp:txBody>
      <dsp:txXfrm>
        <a:off x="243198" y="1431091"/>
        <a:ext cx="3321916" cy="1467071"/>
      </dsp:txXfrm>
    </dsp:sp>
    <dsp:sp modelId="{5CEDDF4C-DB1E-433C-9739-2490481CA90A}">
      <dsp:nvSpPr>
        <dsp:cNvPr id="0" name=""/>
        <dsp:cNvSpPr/>
      </dsp:nvSpPr>
      <dsp:spPr>
        <a:xfrm>
          <a:off x="4229498" y="1658034"/>
          <a:ext cx="3321916" cy="1013184"/>
        </a:xfrm>
        <a:prstGeom prst="rect">
          <a:avLst/>
        </a:prstGeom>
        <a:solidFill>
          <a:schemeClr val="accent6">
            <a:hueOff val="0"/>
            <a:satOff val="0"/>
            <a:lumOff val="0"/>
            <a:alphaOff val="0"/>
          </a:schemeClr>
        </a:solidFill>
        <a:ln w="1905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5240" tIns="15240" rIns="15240" bIns="15240" numCol="1" spcCol="1270" anchor="ctr" anchorCtr="0">
          <a:noAutofit/>
        </a:bodyPr>
        <a:lstStyle/>
        <a:p>
          <a:pPr marL="0" lvl="0" indent="0" algn="ctr" defTabSz="1066800">
            <a:lnSpc>
              <a:spcPct val="90000"/>
            </a:lnSpc>
            <a:spcBef>
              <a:spcPct val="0"/>
            </a:spcBef>
            <a:spcAft>
              <a:spcPct val="35000"/>
            </a:spcAft>
            <a:buNone/>
          </a:pPr>
          <a:r>
            <a:rPr lang="en-US" sz="2400" b="1" kern="1200">
              <a:latin typeface="VNI-Souvir" pitchFamily="2" charset="0"/>
            </a:rPr>
            <a:t>SMC = LMC</a:t>
          </a:r>
          <a:r>
            <a:rPr lang="en-US" sz="2400" kern="1200">
              <a:latin typeface="VNI-Souvir" pitchFamily="2" charset="0"/>
            </a:rPr>
            <a:t> . </a:t>
          </a:r>
        </a:p>
      </dsp:txBody>
      <dsp:txXfrm>
        <a:off x="4229498" y="1658034"/>
        <a:ext cx="3321916" cy="1013184"/>
      </dsp:txXfrm>
    </dsp:sp>
    <dsp:sp modelId="{D2915C05-7DCF-4BD7-A122-A17136DA33A5}">
      <dsp:nvSpPr>
        <dsp:cNvPr id="0" name=""/>
        <dsp:cNvSpPr/>
      </dsp:nvSpPr>
      <dsp:spPr>
        <a:xfrm>
          <a:off x="243198" y="3800671"/>
          <a:ext cx="3321916" cy="1013184"/>
        </a:xfrm>
        <a:prstGeom prst="rect">
          <a:avLst/>
        </a:prstGeom>
        <a:solidFill>
          <a:schemeClr val="accent4">
            <a:hueOff val="0"/>
            <a:satOff val="0"/>
            <a:lumOff val="0"/>
            <a:alphaOff val="0"/>
          </a:schemeClr>
        </a:solidFill>
        <a:ln w="1905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5240" tIns="15240" rIns="15240" bIns="15240" numCol="1" spcCol="1270" anchor="ctr" anchorCtr="0">
          <a:noAutofit/>
        </a:bodyPr>
        <a:lstStyle/>
        <a:p>
          <a:pPr marL="0" lvl="0" indent="0" algn="ctr" defTabSz="1066800">
            <a:lnSpc>
              <a:spcPct val="90000"/>
            </a:lnSpc>
            <a:spcBef>
              <a:spcPct val="0"/>
            </a:spcBef>
            <a:spcAft>
              <a:spcPct val="35000"/>
            </a:spcAft>
            <a:buNone/>
          </a:pPr>
          <a:r>
            <a:rPr lang="en-US" sz="2400" kern="1200">
              <a:latin typeface="VNI-Souvir" pitchFamily="2" charset="0"/>
            </a:rPr>
            <a:t>ÔÛ Q &lt; Q</a:t>
          </a:r>
          <a:r>
            <a:rPr lang="en-US" sz="2400" kern="1200" baseline="-25000">
              <a:latin typeface="VNI-Souvir" pitchFamily="2" charset="0"/>
            </a:rPr>
            <a:t>4</a:t>
          </a:r>
          <a:r>
            <a:rPr lang="en-US" sz="2400" kern="1200">
              <a:latin typeface="VNI-Souvir" pitchFamily="2" charset="0"/>
            </a:rPr>
            <a:t> : LMC &gt; SMC </a:t>
          </a:r>
        </a:p>
      </dsp:txBody>
      <dsp:txXfrm>
        <a:off x="243198" y="3800671"/>
        <a:ext cx="3321916" cy="1013184"/>
      </dsp:txXfrm>
    </dsp:sp>
    <dsp:sp modelId="{9733EFD1-E67D-44CD-8F60-651EB34F37EC}">
      <dsp:nvSpPr>
        <dsp:cNvPr id="0" name=""/>
        <dsp:cNvSpPr/>
      </dsp:nvSpPr>
      <dsp:spPr>
        <a:xfrm>
          <a:off x="4170434" y="3086458"/>
          <a:ext cx="3321916" cy="1013184"/>
        </a:xfrm>
        <a:prstGeom prst="rect">
          <a:avLst/>
        </a:prstGeom>
        <a:solidFill>
          <a:schemeClr val="accent6">
            <a:hueOff val="0"/>
            <a:satOff val="0"/>
            <a:lumOff val="0"/>
            <a:alphaOff val="0"/>
          </a:schemeClr>
        </a:solidFill>
        <a:ln w="1905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5240" tIns="15240" rIns="15240" bIns="15240" numCol="1" spcCol="1270" anchor="ctr" anchorCtr="0">
          <a:noAutofit/>
        </a:bodyPr>
        <a:lstStyle/>
        <a:p>
          <a:pPr marL="0" lvl="0" indent="0" algn="ctr" defTabSz="1066800">
            <a:lnSpc>
              <a:spcPct val="90000"/>
            </a:lnSpc>
            <a:spcBef>
              <a:spcPct val="0"/>
            </a:spcBef>
            <a:spcAft>
              <a:spcPct val="35000"/>
            </a:spcAft>
            <a:buNone/>
          </a:pPr>
          <a:r>
            <a:rPr lang="en-US" sz="2400" kern="1200">
              <a:latin typeface="VNI-Souvir" pitchFamily="2" charset="0"/>
            </a:rPr>
            <a:t>ÔÛ Q &gt; Q</a:t>
          </a:r>
          <a:r>
            <a:rPr lang="en-US" sz="2400" kern="1200" baseline="-25000">
              <a:latin typeface="VNI-Souvir" pitchFamily="2" charset="0"/>
            </a:rPr>
            <a:t>4</a:t>
          </a:r>
          <a:r>
            <a:rPr lang="en-US" sz="2400" kern="1200">
              <a:latin typeface="VNI-Souvir" pitchFamily="2" charset="0"/>
            </a:rPr>
            <a:t> : LMC &lt; SMC </a:t>
          </a:r>
        </a:p>
      </dsp:txBody>
      <dsp:txXfrm>
        <a:off x="4170434" y="3086458"/>
        <a:ext cx="3321916" cy="1013184"/>
      </dsp:txXfrm>
    </dsp:sp>
    <dsp:sp modelId="{37AED4DF-2367-42BC-89C2-EA9921A6890A}">
      <dsp:nvSpPr>
        <dsp:cNvPr id="0" name=""/>
        <dsp:cNvSpPr/>
      </dsp:nvSpPr>
      <dsp:spPr>
        <a:xfrm>
          <a:off x="4170434" y="4514883"/>
          <a:ext cx="3321916" cy="1013184"/>
        </a:xfrm>
        <a:prstGeom prst="rect">
          <a:avLst/>
        </a:prstGeom>
        <a:solidFill>
          <a:schemeClr val="accent6">
            <a:hueOff val="0"/>
            <a:satOff val="0"/>
            <a:lumOff val="0"/>
            <a:alphaOff val="0"/>
          </a:schemeClr>
        </a:solidFill>
        <a:ln w="1905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5240" tIns="15240" rIns="15240" bIns="15240" numCol="1" spcCol="1270" anchor="ctr" anchorCtr="0">
          <a:noAutofit/>
        </a:bodyPr>
        <a:lstStyle/>
        <a:p>
          <a:pPr marL="0" lvl="0" indent="0" algn="ctr" defTabSz="1066800">
            <a:lnSpc>
              <a:spcPct val="90000"/>
            </a:lnSpc>
            <a:spcBef>
              <a:spcPct val="0"/>
            </a:spcBef>
            <a:spcAft>
              <a:spcPct val="35000"/>
            </a:spcAft>
            <a:buNone/>
          </a:pPr>
          <a:r>
            <a:rPr lang="en-US" sz="2400" kern="1200">
              <a:latin typeface="VNI-Souvir" pitchFamily="2" charset="0"/>
            </a:rPr>
            <a:t>Taïi Q</a:t>
          </a:r>
          <a:r>
            <a:rPr lang="en-US" sz="2400" kern="1200" baseline="-25000">
              <a:latin typeface="VNI-Souvir" pitchFamily="2" charset="0"/>
            </a:rPr>
            <a:t>4</a:t>
          </a:r>
          <a:r>
            <a:rPr lang="en-US" sz="2400" kern="1200">
              <a:latin typeface="VNI-Souvir" pitchFamily="2" charset="0"/>
            </a:rPr>
            <a:t> : LMC = SMC </a:t>
          </a:r>
        </a:p>
      </dsp:txBody>
      <dsp:txXfrm>
        <a:off x="4170434" y="4514883"/>
        <a:ext cx="3321916" cy="1013184"/>
      </dsp:txXfrm>
    </dsp:sp>
  </dsp:spTree>
</dsp:drawing>
</file>

<file path=ppt/diagrams/drawing2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D213A98-51AB-47B4-95C9-7D7F0CF82FCF}">
      <dsp:nvSpPr>
        <dsp:cNvPr id="0" name=""/>
        <dsp:cNvSpPr/>
      </dsp:nvSpPr>
      <dsp:spPr>
        <a:xfrm>
          <a:off x="0" y="0"/>
          <a:ext cx="9406043" cy="1721008"/>
        </a:xfrm>
        <a:prstGeom prst="roundRect">
          <a:avLst>
            <a:gd name="adj" fmla="val 10000"/>
          </a:avLst>
        </a:prstGeom>
        <a:solidFill>
          <a:schemeClr val="accent2">
            <a:hueOff val="0"/>
            <a:satOff val="0"/>
            <a:lumOff val="0"/>
            <a:alphaOff val="0"/>
          </a:schemeClr>
        </a:solidFill>
        <a:ln w="1905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06680" tIns="106680" rIns="106680" bIns="106680" numCol="1" spcCol="1270" anchor="ctr" anchorCtr="0">
          <a:noAutofit/>
        </a:bodyPr>
        <a:lstStyle/>
        <a:p>
          <a:pPr marL="0" lvl="0" indent="0" algn="l" defTabSz="1244600">
            <a:lnSpc>
              <a:spcPct val="90000"/>
            </a:lnSpc>
            <a:spcBef>
              <a:spcPct val="0"/>
            </a:spcBef>
            <a:spcAft>
              <a:spcPct val="35000"/>
            </a:spcAft>
            <a:buNone/>
          </a:pPr>
          <a:r>
            <a:rPr lang="en-US" sz="2800" kern="1200" dirty="0">
              <a:latin typeface="VNI-Souvir" pitchFamily="2" charset="0"/>
            </a:rPr>
            <a:t>d. </a:t>
          </a:r>
          <a:r>
            <a:rPr lang="en-US" sz="2800" kern="1200" dirty="0" err="1">
              <a:latin typeface="VNI-Souvir" pitchFamily="2" charset="0"/>
            </a:rPr>
            <a:t>ÔÛ</a:t>
          </a:r>
          <a:r>
            <a:rPr lang="en-US" sz="2800" kern="1200" dirty="0">
              <a:latin typeface="VNI-Souvir" pitchFamily="2" charset="0"/>
            </a:rPr>
            <a:t> </a:t>
          </a:r>
          <a:r>
            <a:rPr lang="en-US" sz="2800" kern="1200" dirty="0" err="1">
              <a:latin typeface="VNI-Souvir" pitchFamily="2" charset="0"/>
            </a:rPr>
            <a:t>nhöõng</a:t>
          </a:r>
          <a:r>
            <a:rPr lang="en-US" sz="2800" kern="1200" dirty="0">
              <a:latin typeface="VNI-Souvir" pitchFamily="2" charset="0"/>
            </a:rPr>
            <a:t> </a:t>
          </a:r>
          <a:r>
            <a:rPr lang="en-US" sz="2800" kern="1200" dirty="0" err="1">
              <a:latin typeface="VNI-Souvir" pitchFamily="2" charset="0"/>
            </a:rPr>
            <a:t>möùc</a:t>
          </a:r>
          <a:r>
            <a:rPr lang="en-US" sz="2800" kern="1200" dirty="0">
              <a:latin typeface="VNI-Souvir" pitchFamily="2" charset="0"/>
            </a:rPr>
            <a:t> </a:t>
          </a:r>
          <a:r>
            <a:rPr lang="en-US" sz="2800" kern="1200" dirty="0" err="1">
              <a:latin typeface="VNI-Souvir" pitchFamily="2" charset="0"/>
            </a:rPr>
            <a:t>giaù</a:t>
          </a:r>
          <a:r>
            <a:rPr lang="en-US" sz="2800" kern="1200" dirty="0">
              <a:latin typeface="VNI-Souvir" pitchFamily="2" charset="0"/>
            </a:rPr>
            <a:t> </a:t>
          </a:r>
          <a:r>
            <a:rPr lang="en-US" sz="2800" kern="1200" dirty="0" err="1">
              <a:latin typeface="VNI-Souvir" pitchFamily="2" charset="0"/>
            </a:rPr>
            <a:t>naøo</a:t>
          </a:r>
          <a:r>
            <a:rPr lang="en-US" sz="2800" kern="1200" dirty="0">
              <a:latin typeface="VNI-Souvir" pitchFamily="2" charset="0"/>
            </a:rPr>
            <a:t> </a:t>
          </a:r>
          <a:r>
            <a:rPr lang="en-US" sz="2800" kern="1200" dirty="0" err="1">
              <a:latin typeface="VNI-Souvir" pitchFamily="2" charset="0"/>
            </a:rPr>
            <a:t>cuûa</a:t>
          </a:r>
          <a:r>
            <a:rPr lang="en-US" sz="2800" kern="1200" dirty="0">
              <a:latin typeface="VNI-Souvir" pitchFamily="2" charset="0"/>
            </a:rPr>
            <a:t> </a:t>
          </a:r>
          <a:r>
            <a:rPr lang="en-US" sz="2800" kern="1200" dirty="0" err="1">
              <a:latin typeface="VNI-Souvir" pitchFamily="2" charset="0"/>
            </a:rPr>
            <a:t>thò</a:t>
          </a:r>
          <a:r>
            <a:rPr lang="en-US" sz="2800" kern="1200" dirty="0">
              <a:latin typeface="VNI-Souvir" pitchFamily="2" charset="0"/>
            </a:rPr>
            <a:t> </a:t>
          </a:r>
          <a:r>
            <a:rPr lang="en-US" sz="2800" kern="1200" dirty="0" err="1">
              <a:latin typeface="VNI-Souvir" pitchFamily="2" charset="0"/>
            </a:rPr>
            <a:t>tröôøng</a:t>
          </a:r>
          <a:r>
            <a:rPr lang="en-US" sz="2800" kern="1200" dirty="0">
              <a:latin typeface="VNI-Souvir" pitchFamily="2" charset="0"/>
            </a:rPr>
            <a:t> </a:t>
          </a:r>
          <a:r>
            <a:rPr lang="en-US" sz="2800" kern="1200" dirty="0" err="1">
              <a:latin typeface="VNI-Souvir" pitchFamily="2" charset="0"/>
            </a:rPr>
            <a:t>thì</a:t>
          </a:r>
          <a:r>
            <a:rPr lang="en-US" sz="2800" kern="1200" dirty="0">
              <a:latin typeface="VNI-Souvir" pitchFamily="2" charset="0"/>
            </a:rPr>
            <a:t> </a:t>
          </a:r>
          <a:r>
            <a:rPr lang="en-US" sz="2800" kern="1200" dirty="0" err="1">
              <a:latin typeface="VNI-Souvir" pitchFamily="2" charset="0"/>
            </a:rPr>
            <a:t>doanh</a:t>
          </a:r>
          <a:r>
            <a:rPr lang="en-US" sz="2800" kern="1200" dirty="0">
              <a:latin typeface="VNI-Souvir" pitchFamily="2" charset="0"/>
            </a:rPr>
            <a:t> </a:t>
          </a:r>
          <a:r>
            <a:rPr lang="en-US" sz="2800" kern="1200" dirty="0" err="1">
              <a:latin typeface="VNI-Souvir" pitchFamily="2" charset="0"/>
            </a:rPr>
            <a:t>nghieäp</a:t>
          </a:r>
          <a:r>
            <a:rPr lang="en-US" sz="2800" kern="1200" dirty="0">
              <a:latin typeface="VNI-Souvir" pitchFamily="2" charset="0"/>
            </a:rPr>
            <a:t> </a:t>
          </a:r>
          <a:r>
            <a:rPr lang="en-US" sz="2800" kern="1200" dirty="0" err="1">
              <a:latin typeface="VNI-Souvir" pitchFamily="2" charset="0"/>
            </a:rPr>
            <a:t>neân</a:t>
          </a:r>
          <a:r>
            <a:rPr lang="en-US" sz="2800" kern="1200" dirty="0">
              <a:latin typeface="VNI-Souvir" pitchFamily="2" charset="0"/>
            </a:rPr>
            <a:t> </a:t>
          </a:r>
          <a:r>
            <a:rPr lang="en-US" sz="2800" kern="1200" dirty="0" err="1">
              <a:latin typeface="VNI-Souvir" pitchFamily="2" charset="0"/>
            </a:rPr>
            <a:t>ñoùng</a:t>
          </a:r>
          <a:r>
            <a:rPr lang="en-US" sz="2800" kern="1200" dirty="0">
              <a:latin typeface="VNI-Souvir" pitchFamily="2" charset="0"/>
            </a:rPr>
            <a:t> </a:t>
          </a:r>
          <a:r>
            <a:rPr lang="en-US" sz="2800" kern="1200" dirty="0" err="1">
              <a:latin typeface="VNI-Souvir" pitchFamily="2" charset="0"/>
            </a:rPr>
            <a:t>cöûa</a:t>
          </a:r>
          <a:r>
            <a:rPr lang="en-US" sz="2800" kern="1200" dirty="0">
              <a:latin typeface="VNI-Souvir" pitchFamily="2" charset="0"/>
            </a:rPr>
            <a:t>.</a:t>
          </a:r>
        </a:p>
      </dsp:txBody>
      <dsp:txXfrm>
        <a:off x="50407" y="50407"/>
        <a:ext cx="7548939" cy="1620194"/>
      </dsp:txXfrm>
    </dsp:sp>
    <dsp:sp modelId="{BC256089-290E-41F7-9B8A-DED809A986F0}">
      <dsp:nvSpPr>
        <dsp:cNvPr id="0" name=""/>
        <dsp:cNvSpPr/>
      </dsp:nvSpPr>
      <dsp:spPr>
        <a:xfrm>
          <a:off x="829944" y="2007843"/>
          <a:ext cx="9406043" cy="1721008"/>
        </a:xfrm>
        <a:prstGeom prst="roundRect">
          <a:avLst>
            <a:gd name="adj" fmla="val 10000"/>
          </a:avLst>
        </a:prstGeom>
        <a:solidFill>
          <a:schemeClr val="accent3">
            <a:hueOff val="0"/>
            <a:satOff val="0"/>
            <a:lumOff val="0"/>
            <a:alphaOff val="0"/>
          </a:schemeClr>
        </a:solidFill>
        <a:ln w="1905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06680" tIns="106680" rIns="106680" bIns="106680" numCol="1" spcCol="1270" anchor="ctr" anchorCtr="0">
          <a:noAutofit/>
        </a:bodyPr>
        <a:lstStyle/>
        <a:p>
          <a:pPr marL="0" lvl="0" indent="0" algn="l" defTabSz="1244600">
            <a:lnSpc>
              <a:spcPct val="90000"/>
            </a:lnSpc>
            <a:spcBef>
              <a:spcPct val="0"/>
            </a:spcBef>
            <a:spcAft>
              <a:spcPct val="35000"/>
            </a:spcAft>
            <a:buNone/>
          </a:pPr>
          <a:r>
            <a:rPr lang="en-US" sz="2800" kern="1200" dirty="0">
              <a:latin typeface="VNI-Souvir" pitchFamily="2" charset="0"/>
            </a:rPr>
            <a:t>e. </a:t>
          </a:r>
          <a:r>
            <a:rPr lang="en-US" sz="2800" kern="1200" dirty="0" err="1">
              <a:latin typeface="VNI-Souvir" pitchFamily="2" charset="0"/>
            </a:rPr>
            <a:t>Neáu</a:t>
          </a:r>
          <a:r>
            <a:rPr lang="en-US" sz="2800" kern="1200" dirty="0">
              <a:latin typeface="VNI-Souvir" pitchFamily="2" charset="0"/>
            </a:rPr>
            <a:t> </a:t>
          </a:r>
          <a:r>
            <a:rPr lang="en-US" sz="2800" kern="1200" dirty="0" err="1">
              <a:latin typeface="VNI-Souvir" pitchFamily="2" charset="0"/>
            </a:rPr>
            <a:t>giaù</a:t>
          </a:r>
          <a:r>
            <a:rPr lang="en-US" sz="2800" kern="1200" dirty="0">
              <a:latin typeface="VNI-Souvir" pitchFamily="2" charset="0"/>
            </a:rPr>
            <a:t> </a:t>
          </a:r>
          <a:r>
            <a:rPr lang="en-US" sz="2800" kern="1200" dirty="0" err="1">
              <a:latin typeface="VNI-Souvir" pitchFamily="2" charset="0"/>
            </a:rPr>
            <a:t>thò</a:t>
          </a:r>
          <a:r>
            <a:rPr lang="en-US" sz="2800" kern="1200" dirty="0">
              <a:latin typeface="VNI-Souvir" pitchFamily="2" charset="0"/>
            </a:rPr>
            <a:t> </a:t>
          </a:r>
          <a:r>
            <a:rPr lang="en-US" sz="2800" kern="1200" dirty="0" err="1">
              <a:latin typeface="VNI-Souvir" pitchFamily="2" charset="0"/>
            </a:rPr>
            <a:t>tröôøng</a:t>
          </a:r>
          <a:r>
            <a:rPr lang="en-US" sz="2800" kern="1200" dirty="0">
              <a:latin typeface="VNI-Souvir" pitchFamily="2" charset="0"/>
            </a:rPr>
            <a:t> </a:t>
          </a:r>
          <a:r>
            <a:rPr lang="en-US" sz="2800" kern="1200" dirty="0" err="1">
              <a:latin typeface="VNI-Souvir" pitchFamily="2" charset="0"/>
            </a:rPr>
            <a:t>laø</a:t>
          </a:r>
          <a:r>
            <a:rPr lang="en-US" sz="2800" kern="1200" dirty="0">
              <a:latin typeface="VNI-Souvir" pitchFamily="2" charset="0"/>
            </a:rPr>
            <a:t> 60 </a:t>
          </a:r>
          <a:r>
            <a:rPr lang="en-US" sz="2800" kern="1200" dirty="0" err="1">
              <a:latin typeface="VNI-Souvir" pitchFamily="2" charset="0"/>
            </a:rPr>
            <a:t>thì</a:t>
          </a:r>
          <a:r>
            <a:rPr lang="en-US" sz="2800" kern="1200" dirty="0">
              <a:latin typeface="VNI-Souvir" pitchFamily="2" charset="0"/>
            </a:rPr>
            <a:t> </a:t>
          </a:r>
          <a:r>
            <a:rPr lang="en-US" sz="2800" kern="1200" dirty="0" err="1">
              <a:latin typeface="VNI-Souvir" pitchFamily="2" charset="0"/>
            </a:rPr>
            <a:t>doanh</a:t>
          </a:r>
          <a:r>
            <a:rPr lang="en-US" sz="2800" kern="1200" dirty="0">
              <a:latin typeface="VNI-Souvir" pitchFamily="2" charset="0"/>
            </a:rPr>
            <a:t> </a:t>
          </a:r>
          <a:r>
            <a:rPr lang="en-US" sz="2800" kern="1200" dirty="0" err="1">
              <a:latin typeface="VNI-Souvir" pitchFamily="2" charset="0"/>
            </a:rPr>
            <a:t>nghieäp</a:t>
          </a:r>
          <a:r>
            <a:rPr lang="en-US" sz="2800" kern="1200" dirty="0">
              <a:latin typeface="VNI-Souvir" pitchFamily="2" charset="0"/>
            </a:rPr>
            <a:t> </a:t>
          </a:r>
          <a:r>
            <a:rPr lang="en-US" sz="2800" kern="1200" dirty="0" err="1">
              <a:latin typeface="VNI-Souvir" pitchFamily="2" charset="0"/>
            </a:rPr>
            <a:t>neân</a:t>
          </a:r>
          <a:r>
            <a:rPr lang="en-US" sz="2800" kern="1200" dirty="0">
              <a:latin typeface="VNI-Souvir" pitchFamily="2" charset="0"/>
            </a:rPr>
            <a:t> </a:t>
          </a:r>
          <a:r>
            <a:rPr lang="en-US" sz="2800" kern="1200" dirty="0" err="1">
              <a:latin typeface="VNI-Souvir" pitchFamily="2" charset="0"/>
            </a:rPr>
            <a:t>cung</a:t>
          </a:r>
          <a:r>
            <a:rPr lang="en-US" sz="2800" kern="1200" dirty="0">
              <a:latin typeface="VNI-Souvir" pitchFamily="2" charset="0"/>
            </a:rPr>
            <a:t> </a:t>
          </a:r>
          <a:r>
            <a:rPr lang="en-US" sz="2800" kern="1200" dirty="0" err="1">
              <a:latin typeface="VNI-Souvir" pitchFamily="2" charset="0"/>
            </a:rPr>
            <a:t>öùng</a:t>
          </a:r>
          <a:r>
            <a:rPr lang="en-US" sz="2800" kern="1200" dirty="0">
              <a:latin typeface="VNI-Souvir" pitchFamily="2" charset="0"/>
            </a:rPr>
            <a:t> bao </a:t>
          </a:r>
          <a:r>
            <a:rPr lang="en-US" sz="2800" kern="1200" dirty="0" err="1">
              <a:latin typeface="VNI-Souvir" pitchFamily="2" charset="0"/>
            </a:rPr>
            <a:t>nhieâu</a:t>
          </a:r>
          <a:r>
            <a:rPr lang="en-US" sz="2800" kern="1200" dirty="0">
              <a:latin typeface="VNI-Souvir" pitchFamily="2" charset="0"/>
            </a:rPr>
            <a:t> </a:t>
          </a:r>
          <a:r>
            <a:rPr lang="en-US" sz="2800" kern="1200" dirty="0" err="1">
              <a:latin typeface="VNI-Souvir" pitchFamily="2" charset="0"/>
            </a:rPr>
            <a:t>ñôn</a:t>
          </a:r>
          <a:r>
            <a:rPr lang="en-US" sz="2800" kern="1200" dirty="0">
              <a:latin typeface="VNI-Souvir" pitchFamily="2" charset="0"/>
            </a:rPr>
            <a:t> </a:t>
          </a:r>
          <a:r>
            <a:rPr lang="en-US" sz="2800" kern="1200" dirty="0" err="1">
              <a:latin typeface="VNI-Souvir" pitchFamily="2" charset="0"/>
            </a:rPr>
            <a:t>vò</a:t>
          </a:r>
          <a:r>
            <a:rPr lang="en-US" sz="2800" kern="1200" dirty="0">
              <a:latin typeface="VNI-Souvir" pitchFamily="2" charset="0"/>
            </a:rPr>
            <a:t> </a:t>
          </a:r>
          <a:r>
            <a:rPr lang="en-US" sz="2800" kern="1200" dirty="0" err="1">
              <a:latin typeface="VNI-Souvir" pitchFamily="2" charset="0"/>
            </a:rPr>
            <a:t>saûn</a:t>
          </a:r>
          <a:r>
            <a:rPr lang="en-US" sz="2800" kern="1200" dirty="0">
              <a:latin typeface="VNI-Souvir" pitchFamily="2" charset="0"/>
            </a:rPr>
            <a:t> </a:t>
          </a:r>
          <a:r>
            <a:rPr lang="en-US" sz="2800" kern="1200" dirty="0" err="1">
              <a:latin typeface="VNI-Souvir" pitchFamily="2" charset="0"/>
            </a:rPr>
            <a:t>löôïng</a:t>
          </a:r>
          <a:r>
            <a:rPr lang="en-US" sz="2800" kern="1200" dirty="0">
              <a:latin typeface="VNI-Souvir" pitchFamily="2" charset="0"/>
            </a:rPr>
            <a:t>. </a:t>
          </a:r>
          <a:r>
            <a:rPr lang="en-US" sz="2800" kern="1200" dirty="0" err="1">
              <a:latin typeface="VNI-Souvir" pitchFamily="2" charset="0"/>
            </a:rPr>
            <a:t>Toång</a:t>
          </a:r>
          <a:r>
            <a:rPr lang="en-US" sz="2800" kern="1200" dirty="0">
              <a:latin typeface="VNI-Souvir" pitchFamily="2" charset="0"/>
            </a:rPr>
            <a:t> </a:t>
          </a:r>
          <a:r>
            <a:rPr lang="en-US" sz="2800" kern="1200" dirty="0" err="1">
              <a:latin typeface="VNI-Souvir" pitchFamily="2" charset="0"/>
            </a:rPr>
            <a:t>lôïi</a:t>
          </a:r>
          <a:r>
            <a:rPr lang="en-US" sz="2800" kern="1200" dirty="0">
              <a:latin typeface="VNI-Souvir" pitchFamily="2" charset="0"/>
            </a:rPr>
            <a:t> </a:t>
          </a:r>
          <a:r>
            <a:rPr lang="en-US" sz="2800" kern="1200" dirty="0" err="1">
              <a:latin typeface="VNI-Souvir" pitchFamily="2" charset="0"/>
            </a:rPr>
            <a:t>nhuaän</a:t>
          </a:r>
          <a:r>
            <a:rPr lang="en-US" sz="2800" kern="1200" dirty="0">
              <a:latin typeface="VNI-Souvir" pitchFamily="2" charset="0"/>
            </a:rPr>
            <a:t> </a:t>
          </a:r>
          <a:r>
            <a:rPr lang="en-US" sz="2800" kern="1200" dirty="0" err="1">
              <a:latin typeface="VNI-Souvir" pitchFamily="2" charset="0"/>
            </a:rPr>
            <a:t>ñaït</a:t>
          </a:r>
          <a:r>
            <a:rPr lang="en-US" sz="2800" kern="1200" dirty="0">
              <a:latin typeface="VNI-Souvir" pitchFamily="2" charset="0"/>
            </a:rPr>
            <a:t> </a:t>
          </a:r>
          <a:r>
            <a:rPr lang="en-US" sz="2800" kern="1200" dirty="0" err="1">
              <a:latin typeface="VNI-Souvir" pitchFamily="2" charset="0"/>
            </a:rPr>
            <a:t>ñöôïc</a:t>
          </a:r>
          <a:r>
            <a:rPr lang="en-US" sz="2800" kern="1200" dirty="0">
              <a:latin typeface="VNI-Souvir" pitchFamily="2" charset="0"/>
            </a:rPr>
            <a:t> </a:t>
          </a:r>
          <a:r>
            <a:rPr lang="en-US" sz="2800" kern="1200" dirty="0" err="1">
              <a:latin typeface="VNI-Souvir" pitchFamily="2" charset="0"/>
            </a:rPr>
            <a:t>laø</a:t>
          </a:r>
          <a:r>
            <a:rPr lang="en-US" sz="2800" kern="1200" dirty="0">
              <a:latin typeface="VNI-Souvir" pitchFamily="2" charset="0"/>
            </a:rPr>
            <a:t> bao </a:t>
          </a:r>
          <a:r>
            <a:rPr lang="en-US" sz="2800" kern="1200" dirty="0" err="1">
              <a:latin typeface="VNI-Souvir" pitchFamily="2" charset="0"/>
            </a:rPr>
            <a:t>nhieâu</a:t>
          </a:r>
          <a:r>
            <a:rPr lang="en-US" sz="2800" kern="1200" dirty="0">
              <a:latin typeface="VNI-Souvir" pitchFamily="2" charset="0"/>
            </a:rPr>
            <a:t>.</a:t>
          </a:r>
        </a:p>
      </dsp:txBody>
      <dsp:txXfrm>
        <a:off x="880351" y="2058250"/>
        <a:ext cx="7356628" cy="1620194"/>
      </dsp:txXfrm>
    </dsp:sp>
    <dsp:sp modelId="{F99CC4BC-6CB3-4011-B8A7-DA2E090AA3EA}">
      <dsp:nvSpPr>
        <dsp:cNvPr id="0" name=""/>
        <dsp:cNvSpPr/>
      </dsp:nvSpPr>
      <dsp:spPr>
        <a:xfrm>
          <a:off x="1659889" y="4015687"/>
          <a:ext cx="9406043" cy="1721008"/>
        </a:xfrm>
        <a:prstGeom prst="roundRect">
          <a:avLst>
            <a:gd name="adj" fmla="val 10000"/>
          </a:avLst>
        </a:prstGeom>
        <a:solidFill>
          <a:schemeClr val="accent4">
            <a:hueOff val="0"/>
            <a:satOff val="0"/>
            <a:lumOff val="0"/>
            <a:alphaOff val="0"/>
          </a:schemeClr>
        </a:solidFill>
        <a:ln w="1905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06680" tIns="106680" rIns="106680" bIns="106680" numCol="1" spcCol="1270" anchor="ctr" anchorCtr="0">
          <a:noAutofit/>
        </a:bodyPr>
        <a:lstStyle/>
        <a:p>
          <a:pPr marL="0" lvl="0" indent="0" algn="l" defTabSz="1244600">
            <a:lnSpc>
              <a:spcPct val="90000"/>
            </a:lnSpc>
            <a:spcBef>
              <a:spcPct val="0"/>
            </a:spcBef>
            <a:spcAft>
              <a:spcPct val="35000"/>
            </a:spcAft>
            <a:buNone/>
          </a:pPr>
          <a:r>
            <a:rPr lang="en-US" sz="2800" kern="1200" dirty="0">
              <a:latin typeface="VNI-Souvir" pitchFamily="2" charset="0"/>
            </a:rPr>
            <a:t>f. </a:t>
          </a:r>
          <a:r>
            <a:rPr lang="en-US" sz="2800" kern="1200" dirty="0" err="1">
              <a:latin typeface="VNI-Souvir" pitchFamily="2" charset="0"/>
            </a:rPr>
            <a:t>Neáu</a:t>
          </a:r>
          <a:r>
            <a:rPr lang="en-US" sz="2800" kern="1200" dirty="0">
              <a:latin typeface="VNI-Souvir" pitchFamily="2" charset="0"/>
            </a:rPr>
            <a:t> </a:t>
          </a:r>
          <a:r>
            <a:rPr lang="en-US" sz="2800" kern="1200" dirty="0" err="1">
              <a:latin typeface="VNI-Souvir" pitchFamily="2" charset="0"/>
            </a:rPr>
            <a:t>giaù</a:t>
          </a:r>
          <a:r>
            <a:rPr lang="en-US" sz="2800" kern="1200" dirty="0">
              <a:latin typeface="VNI-Souvir" pitchFamily="2" charset="0"/>
            </a:rPr>
            <a:t> </a:t>
          </a:r>
          <a:r>
            <a:rPr lang="en-US" sz="2800" kern="1200" dirty="0" err="1">
              <a:latin typeface="VNI-Souvir" pitchFamily="2" charset="0"/>
            </a:rPr>
            <a:t>thò</a:t>
          </a:r>
          <a:r>
            <a:rPr lang="en-US" sz="2800" kern="1200" dirty="0">
              <a:latin typeface="VNI-Souvir" pitchFamily="2" charset="0"/>
            </a:rPr>
            <a:t> </a:t>
          </a:r>
          <a:r>
            <a:rPr lang="en-US" sz="2800" kern="1200" dirty="0" err="1">
              <a:latin typeface="VNI-Souvir" pitchFamily="2" charset="0"/>
            </a:rPr>
            <a:t>tröôøng</a:t>
          </a:r>
          <a:r>
            <a:rPr lang="en-US" sz="2800" kern="1200" dirty="0">
              <a:latin typeface="VNI-Souvir" pitchFamily="2" charset="0"/>
            </a:rPr>
            <a:t> </a:t>
          </a:r>
          <a:r>
            <a:rPr lang="en-US" sz="2800" kern="1200" dirty="0" err="1">
              <a:latin typeface="VNI-Souvir" pitchFamily="2" charset="0"/>
            </a:rPr>
            <a:t>laø</a:t>
          </a:r>
          <a:r>
            <a:rPr lang="en-US" sz="2800" kern="1200" dirty="0">
              <a:latin typeface="VNI-Souvir" pitchFamily="2" charset="0"/>
            </a:rPr>
            <a:t> 30, </a:t>
          </a:r>
          <a:r>
            <a:rPr lang="en-US" sz="2800" kern="1200" dirty="0" err="1">
              <a:latin typeface="VNI-Souvir" pitchFamily="2" charset="0"/>
            </a:rPr>
            <a:t>thì</a:t>
          </a:r>
          <a:r>
            <a:rPr lang="en-US" sz="2800" kern="1200" dirty="0">
              <a:latin typeface="VNI-Souvir" pitchFamily="2" charset="0"/>
            </a:rPr>
            <a:t> </a:t>
          </a:r>
          <a:r>
            <a:rPr lang="en-US" sz="2800" kern="1200" dirty="0" err="1">
              <a:latin typeface="VNI-Souvir" pitchFamily="2" charset="0"/>
            </a:rPr>
            <a:t>doanh</a:t>
          </a:r>
          <a:r>
            <a:rPr lang="en-US" sz="2800" kern="1200" dirty="0">
              <a:latin typeface="VNI-Souvir" pitchFamily="2" charset="0"/>
            </a:rPr>
            <a:t> </a:t>
          </a:r>
          <a:r>
            <a:rPr lang="en-US" sz="2800" kern="1200" dirty="0" err="1">
              <a:latin typeface="VNI-Souvir" pitchFamily="2" charset="0"/>
            </a:rPr>
            <a:t>nghieäp</a:t>
          </a:r>
          <a:r>
            <a:rPr lang="en-US" sz="2800" kern="1200" dirty="0">
              <a:latin typeface="VNI-Souvir" pitchFamily="2" charset="0"/>
            </a:rPr>
            <a:t> </a:t>
          </a:r>
          <a:r>
            <a:rPr lang="en-US" sz="2800" kern="1200" dirty="0" err="1">
              <a:latin typeface="VNI-Souvir" pitchFamily="2" charset="0"/>
            </a:rPr>
            <a:t>coù</a:t>
          </a:r>
          <a:r>
            <a:rPr lang="en-US" sz="2800" kern="1200" dirty="0">
              <a:latin typeface="VNI-Souvir" pitchFamily="2" charset="0"/>
            </a:rPr>
            <a:t> </a:t>
          </a:r>
          <a:r>
            <a:rPr lang="en-US" sz="2800" kern="1200" dirty="0" err="1">
              <a:latin typeface="VNI-Souvir" pitchFamily="2" charset="0"/>
            </a:rPr>
            <a:t>cung</a:t>
          </a:r>
          <a:r>
            <a:rPr lang="en-US" sz="2800" kern="1200" dirty="0">
              <a:latin typeface="VNI-Souvir" pitchFamily="2" charset="0"/>
            </a:rPr>
            <a:t> </a:t>
          </a:r>
          <a:r>
            <a:rPr lang="en-US" sz="2800" kern="1200" dirty="0" err="1">
              <a:latin typeface="VNI-Souvir" pitchFamily="2" charset="0"/>
            </a:rPr>
            <a:t>öùng</a:t>
          </a:r>
          <a:r>
            <a:rPr lang="en-US" sz="2800" kern="1200" dirty="0">
              <a:latin typeface="VNI-Souvir" pitchFamily="2" charset="0"/>
            </a:rPr>
            <a:t> </a:t>
          </a:r>
          <a:r>
            <a:rPr lang="en-US" sz="2800" kern="1200" dirty="0" err="1">
              <a:latin typeface="VNI-Souvir" pitchFamily="2" charset="0"/>
            </a:rPr>
            <a:t>saûn</a:t>
          </a:r>
          <a:r>
            <a:rPr lang="en-US" sz="2800" kern="1200" dirty="0">
              <a:latin typeface="VNI-Souvir" pitchFamily="2" charset="0"/>
            </a:rPr>
            <a:t> </a:t>
          </a:r>
          <a:r>
            <a:rPr lang="en-US" sz="2800" kern="1200" dirty="0" err="1">
              <a:latin typeface="VNI-Souvir" pitchFamily="2" charset="0"/>
            </a:rPr>
            <a:t>phaåm</a:t>
          </a:r>
          <a:r>
            <a:rPr lang="en-US" sz="2800" kern="1200" dirty="0">
              <a:latin typeface="VNI-Souvir" pitchFamily="2" charset="0"/>
            </a:rPr>
            <a:t> </a:t>
          </a:r>
          <a:r>
            <a:rPr lang="en-US" sz="2800" kern="1200" dirty="0" err="1">
              <a:latin typeface="VNI-Souvir" pitchFamily="2" charset="0"/>
            </a:rPr>
            <a:t>cho</a:t>
          </a:r>
          <a:r>
            <a:rPr lang="en-US" sz="2800" kern="1200" dirty="0">
              <a:latin typeface="VNI-Souvir" pitchFamily="2" charset="0"/>
            </a:rPr>
            <a:t> </a:t>
          </a:r>
          <a:r>
            <a:rPr lang="en-US" sz="2800" kern="1200" dirty="0" err="1">
              <a:latin typeface="VNI-Souvir" pitchFamily="2" charset="0"/>
            </a:rPr>
            <a:t>thò</a:t>
          </a:r>
          <a:r>
            <a:rPr lang="en-US" sz="2800" kern="1200" dirty="0">
              <a:latin typeface="VNI-Souvir" pitchFamily="2" charset="0"/>
            </a:rPr>
            <a:t> </a:t>
          </a:r>
          <a:r>
            <a:rPr lang="en-US" sz="2800" kern="1200" dirty="0" err="1">
              <a:latin typeface="VNI-Souvir" pitchFamily="2" charset="0"/>
            </a:rPr>
            <a:t>tröôøng</a:t>
          </a:r>
          <a:r>
            <a:rPr lang="en-US" sz="2800" kern="1200" dirty="0">
              <a:latin typeface="VNI-Souvir" pitchFamily="2" charset="0"/>
            </a:rPr>
            <a:t> </a:t>
          </a:r>
          <a:r>
            <a:rPr lang="en-US" sz="2800" kern="1200" dirty="0" err="1">
              <a:latin typeface="VNI-Souvir" pitchFamily="2" charset="0"/>
            </a:rPr>
            <a:t>khoâng</a:t>
          </a:r>
          <a:r>
            <a:rPr lang="en-US" sz="2800" kern="1200" dirty="0">
              <a:latin typeface="VNI-Souvir" pitchFamily="2" charset="0"/>
            </a:rPr>
            <a:t>. </a:t>
          </a:r>
          <a:r>
            <a:rPr lang="en-US" sz="2800" kern="1200" dirty="0" err="1">
              <a:latin typeface="VNI-Souvir" pitchFamily="2" charset="0"/>
            </a:rPr>
            <a:t>Taïi</a:t>
          </a:r>
          <a:r>
            <a:rPr lang="en-US" sz="2800" kern="1200" dirty="0">
              <a:latin typeface="VNI-Souvir" pitchFamily="2" charset="0"/>
            </a:rPr>
            <a:t> </a:t>
          </a:r>
          <a:r>
            <a:rPr lang="en-US" sz="2800" kern="1200" dirty="0" err="1">
              <a:latin typeface="VNI-Souvir" pitchFamily="2" charset="0"/>
            </a:rPr>
            <a:t>sao</a:t>
          </a:r>
          <a:r>
            <a:rPr lang="en-US" sz="2800" kern="1200" dirty="0">
              <a:latin typeface="VNI-Souvir" pitchFamily="2" charset="0"/>
            </a:rPr>
            <a:t>.</a:t>
          </a:r>
        </a:p>
      </dsp:txBody>
      <dsp:txXfrm>
        <a:off x="1710296" y="4066094"/>
        <a:ext cx="7356628" cy="1620194"/>
      </dsp:txXfrm>
    </dsp:sp>
    <dsp:sp modelId="{53BEC72A-18E4-42EF-9CC5-37868C32BBB7}">
      <dsp:nvSpPr>
        <dsp:cNvPr id="0" name=""/>
        <dsp:cNvSpPr/>
      </dsp:nvSpPr>
      <dsp:spPr>
        <a:xfrm>
          <a:off x="8287387" y="1305098"/>
          <a:ext cx="1118655" cy="1118655"/>
        </a:xfrm>
        <a:prstGeom prst="downArrow">
          <a:avLst>
            <a:gd name="adj1" fmla="val 55000"/>
            <a:gd name="adj2" fmla="val 45000"/>
          </a:avLst>
        </a:prstGeom>
        <a:solidFill>
          <a:schemeClr val="accent2">
            <a:tint val="40000"/>
            <a:alpha val="90000"/>
            <a:hueOff val="0"/>
            <a:satOff val="0"/>
            <a:lumOff val="0"/>
            <a:alphaOff val="0"/>
          </a:schemeClr>
        </a:solidFill>
        <a:ln w="19050" cap="flat" cmpd="sng" algn="ctr">
          <a:solidFill>
            <a:schemeClr val="accent2">
              <a:tint val="40000"/>
              <a:alpha val="90000"/>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45720" tIns="45720" rIns="45720" bIns="45720" numCol="1" spcCol="1270" anchor="ctr" anchorCtr="0">
          <a:noAutofit/>
        </a:bodyPr>
        <a:lstStyle/>
        <a:p>
          <a:pPr marL="0" lvl="0" indent="0" algn="ctr" defTabSz="1600200">
            <a:lnSpc>
              <a:spcPct val="90000"/>
            </a:lnSpc>
            <a:spcBef>
              <a:spcPct val="0"/>
            </a:spcBef>
            <a:spcAft>
              <a:spcPct val="35000"/>
            </a:spcAft>
            <a:buNone/>
          </a:pPr>
          <a:endParaRPr lang="en-US" sz="3600" kern="1200"/>
        </a:p>
      </dsp:txBody>
      <dsp:txXfrm>
        <a:off x="8539084" y="1305098"/>
        <a:ext cx="615261" cy="841788"/>
      </dsp:txXfrm>
    </dsp:sp>
    <dsp:sp modelId="{AB09A91C-7CE5-45AF-9FEA-633E85AC4DBE}">
      <dsp:nvSpPr>
        <dsp:cNvPr id="0" name=""/>
        <dsp:cNvSpPr/>
      </dsp:nvSpPr>
      <dsp:spPr>
        <a:xfrm>
          <a:off x="9117332" y="3301468"/>
          <a:ext cx="1118655" cy="1118655"/>
        </a:xfrm>
        <a:prstGeom prst="downArrow">
          <a:avLst>
            <a:gd name="adj1" fmla="val 55000"/>
            <a:gd name="adj2" fmla="val 45000"/>
          </a:avLst>
        </a:prstGeom>
        <a:solidFill>
          <a:schemeClr val="accent3">
            <a:tint val="40000"/>
            <a:alpha val="90000"/>
            <a:hueOff val="0"/>
            <a:satOff val="0"/>
            <a:lumOff val="0"/>
            <a:alphaOff val="0"/>
          </a:schemeClr>
        </a:solidFill>
        <a:ln w="19050" cap="flat" cmpd="sng" algn="ctr">
          <a:solidFill>
            <a:schemeClr val="accent3">
              <a:tint val="40000"/>
              <a:alpha val="90000"/>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45720" tIns="45720" rIns="45720" bIns="45720" numCol="1" spcCol="1270" anchor="ctr" anchorCtr="0">
          <a:noAutofit/>
        </a:bodyPr>
        <a:lstStyle/>
        <a:p>
          <a:pPr marL="0" lvl="0" indent="0" algn="ctr" defTabSz="1600200">
            <a:lnSpc>
              <a:spcPct val="90000"/>
            </a:lnSpc>
            <a:spcBef>
              <a:spcPct val="0"/>
            </a:spcBef>
            <a:spcAft>
              <a:spcPct val="35000"/>
            </a:spcAft>
            <a:buNone/>
          </a:pPr>
          <a:endParaRPr lang="en-US" sz="3600" kern="1200"/>
        </a:p>
      </dsp:txBody>
      <dsp:txXfrm>
        <a:off x="9369029" y="3301468"/>
        <a:ext cx="615261" cy="841788"/>
      </dsp:txXfrm>
    </dsp:sp>
  </dsp:spTree>
</dsp:drawing>
</file>

<file path=ppt/diagrams/drawing2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89004F44-DF72-43FC-A195-C3BD9CAC9C5E}">
      <dsp:nvSpPr>
        <dsp:cNvPr id="0" name=""/>
        <dsp:cNvSpPr/>
      </dsp:nvSpPr>
      <dsp:spPr>
        <a:xfrm>
          <a:off x="0" y="62210"/>
          <a:ext cx="8501062" cy="1317566"/>
        </a:xfrm>
        <a:prstGeom prst="roundRect">
          <a:avLst/>
        </a:prstGeom>
        <a:solidFill>
          <a:schemeClr val="accent1">
            <a:hueOff val="0"/>
            <a:satOff val="0"/>
            <a:lumOff val="0"/>
            <a:alphaOff val="0"/>
          </a:schemeClr>
        </a:solidFill>
        <a:ln w="1905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25730" tIns="125730" rIns="125730" bIns="125730" numCol="1" spcCol="1270" anchor="ctr" anchorCtr="0">
          <a:noAutofit/>
        </a:bodyPr>
        <a:lstStyle/>
        <a:p>
          <a:pPr marL="0" lvl="0" indent="0" algn="l" defTabSz="1466850">
            <a:lnSpc>
              <a:spcPct val="90000"/>
            </a:lnSpc>
            <a:spcBef>
              <a:spcPct val="0"/>
            </a:spcBef>
            <a:spcAft>
              <a:spcPct val="35000"/>
            </a:spcAft>
            <a:buNone/>
          </a:pPr>
          <a:r>
            <a:rPr lang="en-US" sz="3300" kern="1200"/>
            <a:t>1.Tính AVC, AFC, AC và MC</a:t>
          </a:r>
        </a:p>
      </dsp:txBody>
      <dsp:txXfrm>
        <a:off x="64318" y="126528"/>
        <a:ext cx="8372426" cy="1188930"/>
      </dsp:txXfrm>
    </dsp:sp>
    <dsp:sp modelId="{47359083-E3BA-4814-9EAD-A3963FF79793}">
      <dsp:nvSpPr>
        <dsp:cNvPr id="0" name=""/>
        <dsp:cNvSpPr/>
      </dsp:nvSpPr>
      <dsp:spPr>
        <a:xfrm>
          <a:off x="0" y="1474816"/>
          <a:ext cx="8501062" cy="1317566"/>
        </a:xfrm>
        <a:prstGeom prst="roundRect">
          <a:avLst/>
        </a:prstGeom>
        <a:solidFill>
          <a:schemeClr val="accent1">
            <a:hueOff val="0"/>
            <a:satOff val="0"/>
            <a:lumOff val="0"/>
            <a:alphaOff val="0"/>
          </a:schemeClr>
        </a:solidFill>
        <a:ln w="1905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25730" tIns="125730" rIns="125730" bIns="125730" numCol="1" spcCol="1270" anchor="ctr" anchorCtr="0">
          <a:noAutofit/>
        </a:bodyPr>
        <a:lstStyle/>
        <a:p>
          <a:pPr marL="0" lvl="0" indent="0" algn="l" defTabSz="1466850">
            <a:lnSpc>
              <a:spcPct val="90000"/>
            </a:lnSpc>
            <a:spcBef>
              <a:spcPct val="0"/>
            </a:spcBef>
            <a:spcAft>
              <a:spcPct val="35000"/>
            </a:spcAft>
            <a:buNone/>
          </a:pPr>
          <a:r>
            <a:rPr lang="en-US" sz="3300" kern="1200"/>
            <a:t>2.Xác định ngưỡng cửa đóng cửa. Ở mức giá nào của thị trường thì DN tiếp tục sản xuất.</a:t>
          </a:r>
        </a:p>
      </dsp:txBody>
      <dsp:txXfrm>
        <a:off x="64318" y="1539134"/>
        <a:ext cx="8372426" cy="1188930"/>
      </dsp:txXfrm>
    </dsp:sp>
    <dsp:sp modelId="{880E5EFD-F38B-4925-A145-F073D999E614}">
      <dsp:nvSpPr>
        <dsp:cNvPr id="0" name=""/>
        <dsp:cNvSpPr/>
      </dsp:nvSpPr>
      <dsp:spPr>
        <a:xfrm>
          <a:off x="0" y="2887423"/>
          <a:ext cx="8501062" cy="1317566"/>
        </a:xfrm>
        <a:prstGeom prst="roundRect">
          <a:avLst/>
        </a:prstGeom>
        <a:solidFill>
          <a:schemeClr val="accent1">
            <a:hueOff val="0"/>
            <a:satOff val="0"/>
            <a:lumOff val="0"/>
            <a:alphaOff val="0"/>
          </a:schemeClr>
        </a:solidFill>
        <a:ln w="1905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25730" tIns="125730" rIns="125730" bIns="125730" numCol="1" spcCol="1270" anchor="ctr" anchorCtr="0">
          <a:noAutofit/>
        </a:bodyPr>
        <a:lstStyle/>
        <a:p>
          <a:pPr marL="0" lvl="0" indent="0" algn="l" defTabSz="1466850">
            <a:lnSpc>
              <a:spcPct val="90000"/>
            </a:lnSpc>
            <a:spcBef>
              <a:spcPct val="0"/>
            </a:spcBef>
            <a:spcAft>
              <a:spcPct val="35000"/>
            </a:spcAft>
            <a:buNone/>
          </a:pPr>
          <a:r>
            <a:rPr lang="en-US" sz="3300" kern="1200"/>
            <a:t>3.Xác định ngưỡng sinh lời của DN. Ở mức giá nào của thị trường thì DN có lời</a:t>
          </a:r>
        </a:p>
      </dsp:txBody>
      <dsp:txXfrm>
        <a:off x="64318" y="2951741"/>
        <a:ext cx="8372426" cy="1188930"/>
      </dsp:txXfrm>
    </dsp:sp>
  </dsp:spTree>
</dsp:drawing>
</file>

<file path=ppt/diagrams/drawing2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7A4573B6-A911-4195-9B0A-D5EC3F14D1E2}">
      <dsp:nvSpPr>
        <dsp:cNvPr id="0" name=""/>
        <dsp:cNvSpPr/>
      </dsp:nvSpPr>
      <dsp:spPr>
        <a:xfrm>
          <a:off x="0" y="440471"/>
          <a:ext cx="3144881" cy="1996999"/>
        </a:xfrm>
        <a:prstGeom prst="roundRect">
          <a:avLst>
            <a:gd name="adj" fmla="val 10000"/>
          </a:avLst>
        </a:prstGeom>
        <a:solidFill>
          <a:schemeClr val="accent4">
            <a:hueOff val="0"/>
            <a:satOff val="0"/>
            <a:lumOff val="0"/>
            <a:alphaOff val="0"/>
          </a:schemeClr>
        </a:solidFill>
        <a:ln w="1905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23CE7A64-F58E-4B4C-8CC2-853FC56DD7A9}">
      <dsp:nvSpPr>
        <dsp:cNvPr id="0" name=""/>
        <dsp:cNvSpPr/>
      </dsp:nvSpPr>
      <dsp:spPr>
        <a:xfrm>
          <a:off x="349431" y="772430"/>
          <a:ext cx="3144881" cy="1996999"/>
        </a:xfrm>
        <a:prstGeom prst="roundRect">
          <a:avLst>
            <a:gd name="adj" fmla="val 10000"/>
          </a:avLst>
        </a:prstGeom>
        <a:solidFill>
          <a:schemeClr val="lt1">
            <a:alpha val="90000"/>
            <a:hueOff val="0"/>
            <a:satOff val="0"/>
            <a:lumOff val="0"/>
            <a:alphaOff val="0"/>
          </a:schemeClr>
        </a:solidFill>
        <a:ln w="19050" cap="flat" cmpd="sng" algn="ctr">
          <a:solidFill>
            <a:schemeClr val="accent4">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76200" tIns="76200" rIns="76200" bIns="76200" numCol="1" spcCol="1270" anchor="ctr" anchorCtr="0">
          <a:noAutofit/>
        </a:bodyPr>
        <a:lstStyle/>
        <a:p>
          <a:pPr marL="0" lvl="0" indent="0" algn="ctr" defTabSz="889000">
            <a:lnSpc>
              <a:spcPct val="90000"/>
            </a:lnSpc>
            <a:spcBef>
              <a:spcPct val="0"/>
            </a:spcBef>
            <a:spcAft>
              <a:spcPct val="35000"/>
            </a:spcAft>
            <a:buNone/>
          </a:pPr>
          <a:r>
            <a:rPr lang="en-US" sz="2000" kern="1200" dirty="0">
              <a:latin typeface="VNI-Souvir" pitchFamily="2" charset="0"/>
            </a:rPr>
            <a:t>a. </a:t>
          </a:r>
          <a:r>
            <a:rPr lang="en-US" sz="2000" kern="1200" dirty="0" err="1">
              <a:latin typeface="VNI-Souvir" pitchFamily="2" charset="0"/>
            </a:rPr>
            <a:t>Xaùc</a:t>
          </a:r>
          <a:r>
            <a:rPr lang="en-US" sz="2000" kern="1200" dirty="0">
              <a:latin typeface="VNI-Souvir" pitchFamily="2" charset="0"/>
            </a:rPr>
            <a:t> </a:t>
          </a:r>
          <a:r>
            <a:rPr lang="en-US" sz="2000" kern="1200" dirty="0" err="1">
              <a:latin typeface="VNI-Souvir" pitchFamily="2" charset="0"/>
            </a:rPr>
            <a:t>ñònh</a:t>
          </a:r>
          <a:r>
            <a:rPr lang="en-US" sz="2000" kern="1200" dirty="0">
              <a:latin typeface="VNI-Souvir" pitchFamily="2" charset="0"/>
            </a:rPr>
            <a:t> </a:t>
          </a:r>
          <a:r>
            <a:rPr lang="en-US" sz="2000" kern="1200" dirty="0" err="1">
              <a:latin typeface="VNI-Souvir" pitchFamily="2" charset="0"/>
            </a:rPr>
            <a:t>ngöôõng</a:t>
          </a:r>
          <a:r>
            <a:rPr lang="en-US" sz="2000" kern="1200" dirty="0">
              <a:latin typeface="VNI-Souvir" pitchFamily="2" charset="0"/>
            </a:rPr>
            <a:t> </a:t>
          </a:r>
          <a:r>
            <a:rPr lang="en-US" sz="2000" kern="1200" dirty="0" err="1">
              <a:latin typeface="VNI-Souvir" pitchFamily="2" charset="0"/>
            </a:rPr>
            <a:t>sinh</a:t>
          </a:r>
          <a:r>
            <a:rPr lang="en-US" sz="2000" kern="1200" dirty="0">
              <a:latin typeface="VNI-Souvir" pitchFamily="2" charset="0"/>
            </a:rPr>
            <a:t> </a:t>
          </a:r>
          <a:r>
            <a:rPr lang="en-US" sz="2000" kern="1200" dirty="0" err="1">
              <a:latin typeface="VNI-Souvir" pitchFamily="2" charset="0"/>
            </a:rPr>
            <a:t>lôøi</a:t>
          </a:r>
          <a:r>
            <a:rPr lang="en-US" sz="2000" kern="1200" dirty="0">
              <a:latin typeface="VNI-Souvir" pitchFamily="2" charset="0"/>
            </a:rPr>
            <a:t> </a:t>
          </a:r>
          <a:r>
            <a:rPr lang="en-US" sz="2000" kern="1200" dirty="0" err="1">
              <a:latin typeface="VNI-Souvir" pitchFamily="2" charset="0"/>
            </a:rPr>
            <a:t>vaø</a:t>
          </a:r>
          <a:r>
            <a:rPr lang="en-US" sz="2000" kern="1200" dirty="0">
              <a:latin typeface="VNI-Souvir" pitchFamily="2" charset="0"/>
            </a:rPr>
            <a:t> </a:t>
          </a:r>
          <a:r>
            <a:rPr lang="en-US" sz="2000" kern="1200" dirty="0" err="1">
              <a:latin typeface="VNI-Souvir" pitchFamily="2" charset="0"/>
            </a:rPr>
            <a:t>ngöôõng</a:t>
          </a:r>
          <a:r>
            <a:rPr lang="en-US" sz="2000" kern="1200" dirty="0">
              <a:latin typeface="VNI-Souvir" pitchFamily="2" charset="0"/>
            </a:rPr>
            <a:t> </a:t>
          </a:r>
          <a:r>
            <a:rPr lang="en-US" sz="2000" kern="1200" dirty="0" err="1">
              <a:latin typeface="VNI-Souvir" pitchFamily="2" charset="0"/>
            </a:rPr>
            <a:t>ñoùng</a:t>
          </a:r>
          <a:r>
            <a:rPr lang="en-US" sz="2000" kern="1200" dirty="0">
              <a:latin typeface="VNI-Souvir" pitchFamily="2" charset="0"/>
            </a:rPr>
            <a:t> </a:t>
          </a:r>
          <a:r>
            <a:rPr lang="en-US" sz="2000" kern="1200" dirty="0" err="1">
              <a:latin typeface="VNI-Souvir" pitchFamily="2" charset="0"/>
            </a:rPr>
            <a:t>cöûa</a:t>
          </a:r>
          <a:r>
            <a:rPr lang="en-US" sz="2000" kern="1200" dirty="0">
              <a:latin typeface="VNI-Souvir" pitchFamily="2" charset="0"/>
            </a:rPr>
            <a:t> </a:t>
          </a:r>
          <a:r>
            <a:rPr lang="en-US" sz="2000" kern="1200" dirty="0" err="1">
              <a:latin typeface="VNI-Souvir" pitchFamily="2" charset="0"/>
            </a:rPr>
            <a:t>cuûa</a:t>
          </a:r>
          <a:r>
            <a:rPr lang="en-US" sz="2000" kern="1200" dirty="0">
              <a:latin typeface="VNI-Souvir" pitchFamily="2" charset="0"/>
            </a:rPr>
            <a:t> </a:t>
          </a:r>
          <a:r>
            <a:rPr lang="en-US" sz="2000" kern="1200" dirty="0" err="1">
              <a:latin typeface="VNI-Souvir" pitchFamily="2" charset="0"/>
            </a:rPr>
            <a:t>doanh</a:t>
          </a:r>
          <a:r>
            <a:rPr lang="en-US" sz="2000" kern="1200" dirty="0">
              <a:latin typeface="VNI-Souvir" pitchFamily="2" charset="0"/>
            </a:rPr>
            <a:t> </a:t>
          </a:r>
          <a:r>
            <a:rPr lang="en-US" sz="2000" kern="1200" dirty="0" err="1">
              <a:latin typeface="VNI-Souvir" pitchFamily="2" charset="0"/>
            </a:rPr>
            <a:t>nghieäp</a:t>
          </a:r>
          <a:r>
            <a:rPr lang="en-US" sz="2000" kern="1200" dirty="0">
              <a:latin typeface="VNI-Souvir" pitchFamily="2" charset="0"/>
            </a:rPr>
            <a:t>.</a:t>
          </a:r>
        </a:p>
      </dsp:txBody>
      <dsp:txXfrm>
        <a:off x="407921" y="830920"/>
        <a:ext cx="3027901" cy="1880019"/>
      </dsp:txXfrm>
    </dsp:sp>
    <dsp:sp modelId="{A25294C6-6611-4F50-B644-5823A6F276B3}">
      <dsp:nvSpPr>
        <dsp:cNvPr id="0" name=""/>
        <dsp:cNvSpPr/>
      </dsp:nvSpPr>
      <dsp:spPr>
        <a:xfrm>
          <a:off x="3843744" y="440471"/>
          <a:ext cx="3144881" cy="1996999"/>
        </a:xfrm>
        <a:prstGeom prst="roundRect">
          <a:avLst>
            <a:gd name="adj" fmla="val 10000"/>
          </a:avLst>
        </a:prstGeom>
        <a:solidFill>
          <a:schemeClr val="accent4">
            <a:hueOff val="0"/>
            <a:satOff val="0"/>
            <a:lumOff val="0"/>
            <a:alphaOff val="0"/>
          </a:schemeClr>
        </a:solidFill>
        <a:ln w="1905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E555665A-F3D7-48EF-A0DD-602442FB5F3F}">
      <dsp:nvSpPr>
        <dsp:cNvPr id="0" name=""/>
        <dsp:cNvSpPr/>
      </dsp:nvSpPr>
      <dsp:spPr>
        <a:xfrm>
          <a:off x="4193175" y="772430"/>
          <a:ext cx="3144881" cy="1996999"/>
        </a:xfrm>
        <a:prstGeom prst="roundRect">
          <a:avLst>
            <a:gd name="adj" fmla="val 10000"/>
          </a:avLst>
        </a:prstGeom>
        <a:solidFill>
          <a:schemeClr val="lt1">
            <a:alpha val="90000"/>
            <a:hueOff val="0"/>
            <a:satOff val="0"/>
            <a:lumOff val="0"/>
            <a:alphaOff val="0"/>
          </a:schemeClr>
        </a:solidFill>
        <a:ln w="19050" cap="flat" cmpd="sng" algn="ctr">
          <a:solidFill>
            <a:schemeClr val="accent4">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76200" tIns="76200" rIns="76200" bIns="76200" numCol="1" spcCol="1270" anchor="ctr" anchorCtr="0">
          <a:noAutofit/>
        </a:bodyPr>
        <a:lstStyle/>
        <a:p>
          <a:pPr marL="0" lvl="0" indent="0" algn="ctr" defTabSz="889000">
            <a:lnSpc>
              <a:spcPct val="90000"/>
            </a:lnSpc>
            <a:spcBef>
              <a:spcPct val="0"/>
            </a:spcBef>
            <a:spcAft>
              <a:spcPct val="35000"/>
            </a:spcAft>
            <a:buNone/>
          </a:pPr>
          <a:r>
            <a:rPr lang="en-US" sz="2000" kern="1200">
              <a:latin typeface="VNI-Souvir" pitchFamily="2" charset="0"/>
            </a:rPr>
            <a:t>b.Neáu giaù thò tröôøng P = 50 thì doanh nghieäp seõ saûn xuaát bao nhieâu saûn phaåm vaø toång lôïi nhuaän ñaït ñöôïc laø bao nhieâu.</a:t>
          </a:r>
        </a:p>
      </dsp:txBody>
      <dsp:txXfrm>
        <a:off x="4251665" y="830920"/>
        <a:ext cx="3027901" cy="1880019"/>
      </dsp:txXfrm>
    </dsp:sp>
    <dsp:sp modelId="{7BA761C0-9698-426B-B30E-0BC36CB4862A}">
      <dsp:nvSpPr>
        <dsp:cNvPr id="0" name=""/>
        <dsp:cNvSpPr/>
      </dsp:nvSpPr>
      <dsp:spPr>
        <a:xfrm>
          <a:off x="7687488" y="440471"/>
          <a:ext cx="3144881" cy="1996999"/>
        </a:xfrm>
        <a:prstGeom prst="roundRect">
          <a:avLst>
            <a:gd name="adj" fmla="val 10000"/>
          </a:avLst>
        </a:prstGeom>
        <a:solidFill>
          <a:schemeClr val="accent4">
            <a:hueOff val="0"/>
            <a:satOff val="0"/>
            <a:lumOff val="0"/>
            <a:alphaOff val="0"/>
          </a:schemeClr>
        </a:solidFill>
        <a:ln w="1905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AD8BBDC0-B882-4527-A750-1EDE4C063C60}">
      <dsp:nvSpPr>
        <dsp:cNvPr id="0" name=""/>
        <dsp:cNvSpPr/>
      </dsp:nvSpPr>
      <dsp:spPr>
        <a:xfrm>
          <a:off x="8036920" y="772430"/>
          <a:ext cx="3144881" cy="1996999"/>
        </a:xfrm>
        <a:prstGeom prst="roundRect">
          <a:avLst>
            <a:gd name="adj" fmla="val 10000"/>
          </a:avLst>
        </a:prstGeom>
        <a:solidFill>
          <a:schemeClr val="lt1">
            <a:alpha val="90000"/>
            <a:hueOff val="0"/>
            <a:satOff val="0"/>
            <a:lumOff val="0"/>
            <a:alphaOff val="0"/>
          </a:schemeClr>
        </a:solidFill>
        <a:ln w="19050" cap="flat" cmpd="sng" algn="ctr">
          <a:solidFill>
            <a:schemeClr val="accent4">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76200" tIns="76200" rIns="76200" bIns="76200" numCol="1" spcCol="1270" anchor="ctr" anchorCtr="0">
          <a:noAutofit/>
        </a:bodyPr>
        <a:lstStyle/>
        <a:p>
          <a:pPr marL="0" lvl="0" indent="0" algn="ctr" defTabSz="889000">
            <a:lnSpc>
              <a:spcPct val="90000"/>
            </a:lnSpc>
            <a:spcBef>
              <a:spcPct val="0"/>
            </a:spcBef>
            <a:spcAft>
              <a:spcPct val="35000"/>
            </a:spcAft>
            <a:buNone/>
          </a:pPr>
          <a:r>
            <a:rPr lang="en-US" sz="2000" kern="1200">
              <a:latin typeface="VNI-Souvir" pitchFamily="2" charset="0"/>
            </a:rPr>
            <a:t>c. Neáu P = 26 thì doanh nghieäp quyeát ñònh  saûn xuaát ôû möùc saûn löôïng naøo. Toång lôïi nhuaän ñaït ñöôïc. </a:t>
          </a:r>
        </a:p>
      </dsp:txBody>
      <dsp:txXfrm>
        <a:off x="8095410" y="830920"/>
        <a:ext cx="3027901" cy="1880019"/>
      </dsp:txXfrm>
    </dsp:sp>
  </dsp:spTree>
</dsp:drawing>
</file>

<file path=ppt/diagrams/drawing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6BF95C3D-CBC2-47F4-932A-300C60683666}">
      <dsp:nvSpPr>
        <dsp:cNvPr id="0" name=""/>
        <dsp:cNvSpPr/>
      </dsp:nvSpPr>
      <dsp:spPr>
        <a:xfrm>
          <a:off x="1408" y="14500"/>
          <a:ext cx="4942781" cy="3138666"/>
        </a:xfrm>
        <a:prstGeom prst="roundRect">
          <a:avLst>
            <a:gd name="adj" fmla="val 10000"/>
          </a:avLst>
        </a:prstGeom>
        <a:solidFill>
          <a:schemeClr val="accent2">
            <a:hueOff val="0"/>
            <a:satOff val="0"/>
            <a:lumOff val="0"/>
            <a:alphaOff val="0"/>
          </a:schemeClr>
        </a:solidFill>
        <a:ln w="1905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9E534F13-FD6A-40D1-89E4-56A90B391855}">
      <dsp:nvSpPr>
        <dsp:cNvPr id="0" name=""/>
        <dsp:cNvSpPr/>
      </dsp:nvSpPr>
      <dsp:spPr>
        <a:xfrm>
          <a:off x="550606" y="536238"/>
          <a:ext cx="4942781" cy="3138666"/>
        </a:xfrm>
        <a:prstGeom prst="roundRect">
          <a:avLst>
            <a:gd name="adj" fmla="val 10000"/>
          </a:avLst>
        </a:prstGeom>
        <a:solidFill>
          <a:schemeClr val="lt1">
            <a:alpha val="90000"/>
            <a:hueOff val="0"/>
            <a:satOff val="0"/>
            <a:lumOff val="0"/>
            <a:alphaOff val="0"/>
          </a:schemeClr>
        </a:solidFill>
        <a:ln w="19050" cap="flat" cmpd="sng" algn="ctr">
          <a:solidFill>
            <a:schemeClr val="accent2">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236220" tIns="236220" rIns="236220" bIns="236220" numCol="1" spcCol="1270" anchor="ctr" anchorCtr="0">
          <a:noAutofit/>
        </a:bodyPr>
        <a:lstStyle/>
        <a:p>
          <a:pPr marL="0" lvl="0" indent="0" algn="ctr" defTabSz="2755900">
            <a:lnSpc>
              <a:spcPct val="90000"/>
            </a:lnSpc>
            <a:spcBef>
              <a:spcPct val="0"/>
            </a:spcBef>
            <a:spcAft>
              <a:spcPct val="35000"/>
            </a:spcAft>
            <a:buNone/>
          </a:pPr>
          <a:r>
            <a:rPr lang="en-US" sz="6200" kern="1200">
              <a:latin typeface="VNI-Souvir" pitchFamily="2" charset="0"/>
            </a:rPr>
            <a:t>I.Moät soá khaùi nieäm</a:t>
          </a:r>
        </a:p>
      </dsp:txBody>
      <dsp:txXfrm>
        <a:off x="642534" y="628166"/>
        <a:ext cx="4758925" cy="2954810"/>
      </dsp:txXfrm>
    </dsp:sp>
    <dsp:sp modelId="{94DEA06C-2AAE-40A6-8EA0-CBD96CCA8D22}">
      <dsp:nvSpPr>
        <dsp:cNvPr id="0" name=""/>
        <dsp:cNvSpPr/>
      </dsp:nvSpPr>
      <dsp:spPr>
        <a:xfrm>
          <a:off x="6042585" y="14500"/>
          <a:ext cx="4942781" cy="3138666"/>
        </a:xfrm>
        <a:prstGeom prst="roundRect">
          <a:avLst>
            <a:gd name="adj" fmla="val 10000"/>
          </a:avLst>
        </a:prstGeom>
        <a:solidFill>
          <a:schemeClr val="accent2">
            <a:hueOff val="0"/>
            <a:satOff val="0"/>
            <a:lumOff val="0"/>
            <a:alphaOff val="0"/>
          </a:schemeClr>
        </a:solidFill>
        <a:ln w="1905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FC094E35-5F83-4F3F-AB5B-1777148431C8}">
      <dsp:nvSpPr>
        <dsp:cNvPr id="0" name=""/>
        <dsp:cNvSpPr/>
      </dsp:nvSpPr>
      <dsp:spPr>
        <a:xfrm>
          <a:off x="6591783" y="536238"/>
          <a:ext cx="4942781" cy="3138666"/>
        </a:xfrm>
        <a:prstGeom prst="roundRect">
          <a:avLst>
            <a:gd name="adj" fmla="val 10000"/>
          </a:avLst>
        </a:prstGeom>
        <a:solidFill>
          <a:schemeClr val="lt1">
            <a:alpha val="90000"/>
            <a:hueOff val="0"/>
            <a:satOff val="0"/>
            <a:lumOff val="0"/>
            <a:alphaOff val="0"/>
          </a:schemeClr>
        </a:solidFill>
        <a:ln w="19050" cap="flat" cmpd="sng" algn="ctr">
          <a:solidFill>
            <a:schemeClr val="accent2">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236220" tIns="236220" rIns="236220" bIns="236220" numCol="1" spcCol="1270" anchor="ctr" anchorCtr="0">
          <a:noAutofit/>
        </a:bodyPr>
        <a:lstStyle/>
        <a:p>
          <a:pPr marL="0" lvl="0" indent="0" algn="ctr" defTabSz="2755900">
            <a:lnSpc>
              <a:spcPct val="90000"/>
            </a:lnSpc>
            <a:spcBef>
              <a:spcPct val="0"/>
            </a:spcBef>
            <a:spcAft>
              <a:spcPct val="35000"/>
            </a:spcAft>
            <a:buNone/>
          </a:pPr>
          <a:r>
            <a:rPr lang="en-US" sz="6200" kern="1200" dirty="0" err="1">
              <a:latin typeface="VNI-Souvir" pitchFamily="2" charset="0"/>
            </a:rPr>
            <a:t>II.Nguyeân</a:t>
          </a:r>
          <a:r>
            <a:rPr lang="en-US" sz="6200" kern="1200" dirty="0">
              <a:latin typeface="VNI-Souvir" pitchFamily="2" charset="0"/>
            </a:rPr>
            <a:t> </a:t>
          </a:r>
          <a:r>
            <a:rPr lang="en-US" sz="6200" kern="1200" dirty="0" err="1">
              <a:latin typeface="VNI-Souvir" pitchFamily="2" charset="0"/>
            </a:rPr>
            <a:t>taéc</a:t>
          </a:r>
          <a:r>
            <a:rPr lang="en-US" sz="6200" kern="1200" dirty="0">
              <a:latin typeface="VNI-Souvir" pitchFamily="2" charset="0"/>
            </a:rPr>
            <a:t> </a:t>
          </a:r>
          <a:r>
            <a:rPr lang="en-US" sz="6200" kern="1200" dirty="0" err="1">
              <a:latin typeface="VNI-Souvir" pitchFamily="2" charset="0"/>
            </a:rPr>
            <a:t>saûn</a:t>
          </a:r>
          <a:r>
            <a:rPr lang="en-US" sz="6200" kern="1200" dirty="0">
              <a:latin typeface="VNI-Souvir" pitchFamily="2" charset="0"/>
            </a:rPr>
            <a:t> </a:t>
          </a:r>
          <a:r>
            <a:rPr lang="en-US" sz="6200" kern="1200" dirty="0" err="1">
              <a:latin typeface="VNI-Souvir" pitchFamily="2" charset="0"/>
            </a:rPr>
            <a:t>xuaát</a:t>
          </a:r>
          <a:endParaRPr lang="en-US" sz="6200" kern="1200" dirty="0">
            <a:latin typeface="VNI-Souvir" pitchFamily="2" charset="0"/>
          </a:endParaRPr>
        </a:p>
      </dsp:txBody>
      <dsp:txXfrm>
        <a:off x="6683711" y="628166"/>
        <a:ext cx="4758925" cy="2954810"/>
      </dsp:txXfrm>
    </dsp:sp>
  </dsp:spTree>
</dsp:drawing>
</file>

<file path=ppt/diagrams/drawing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47D8D3E0-48C0-45EC-A97F-C9724AF3D9F9}">
      <dsp:nvSpPr>
        <dsp:cNvPr id="0" name=""/>
        <dsp:cNvSpPr/>
      </dsp:nvSpPr>
      <dsp:spPr>
        <a:xfrm>
          <a:off x="3170" y="1028809"/>
          <a:ext cx="2263407" cy="1437264"/>
        </a:xfrm>
        <a:prstGeom prst="roundRect">
          <a:avLst>
            <a:gd name="adj" fmla="val 10000"/>
          </a:avLst>
        </a:prstGeom>
        <a:solidFill>
          <a:schemeClr val="accent1">
            <a:hueOff val="0"/>
            <a:satOff val="0"/>
            <a:lumOff val="0"/>
            <a:alphaOff val="0"/>
          </a:schemeClr>
        </a:solidFill>
        <a:ln w="1905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22878956-BA9C-49E7-9650-0681A25B4998}">
      <dsp:nvSpPr>
        <dsp:cNvPr id="0" name=""/>
        <dsp:cNvSpPr/>
      </dsp:nvSpPr>
      <dsp:spPr>
        <a:xfrm>
          <a:off x="254659" y="1267725"/>
          <a:ext cx="2263407" cy="1437264"/>
        </a:xfrm>
        <a:prstGeom prst="roundRect">
          <a:avLst>
            <a:gd name="adj" fmla="val 10000"/>
          </a:avLst>
        </a:prstGeom>
        <a:solidFill>
          <a:schemeClr val="lt1">
            <a:alpha val="90000"/>
            <a:hueOff val="0"/>
            <a:satOff val="0"/>
            <a:lumOff val="0"/>
            <a:alphaOff val="0"/>
          </a:schemeClr>
        </a:solidFill>
        <a:ln w="1905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87630" tIns="87630" rIns="87630" bIns="87630" numCol="1" spcCol="1270" anchor="ctr" anchorCtr="0">
          <a:noAutofit/>
        </a:bodyPr>
        <a:lstStyle/>
        <a:p>
          <a:pPr marL="0" lvl="0" indent="0" algn="ctr" defTabSz="1022350">
            <a:lnSpc>
              <a:spcPct val="90000"/>
            </a:lnSpc>
            <a:spcBef>
              <a:spcPct val="0"/>
            </a:spcBef>
            <a:spcAft>
              <a:spcPct val="35000"/>
            </a:spcAft>
            <a:buNone/>
          </a:pPr>
          <a:r>
            <a:rPr lang="en-US" sz="2300" kern="1200">
              <a:latin typeface="VNI-Souvir" pitchFamily="2" charset="0"/>
            </a:rPr>
            <a:t>1.Haøm saûn xuaát</a:t>
          </a:r>
        </a:p>
      </dsp:txBody>
      <dsp:txXfrm>
        <a:off x="296755" y="1309821"/>
        <a:ext cx="2179215" cy="1353072"/>
      </dsp:txXfrm>
    </dsp:sp>
    <dsp:sp modelId="{4F6ABB98-7F17-4BC1-B5AF-0F26384BA51E}">
      <dsp:nvSpPr>
        <dsp:cNvPr id="0" name=""/>
        <dsp:cNvSpPr/>
      </dsp:nvSpPr>
      <dsp:spPr>
        <a:xfrm>
          <a:off x="2769557" y="1028809"/>
          <a:ext cx="2263407" cy="1437264"/>
        </a:xfrm>
        <a:prstGeom prst="roundRect">
          <a:avLst>
            <a:gd name="adj" fmla="val 10000"/>
          </a:avLst>
        </a:prstGeom>
        <a:solidFill>
          <a:schemeClr val="accent1">
            <a:hueOff val="0"/>
            <a:satOff val="0"/>
            <a:lumOff val="0"/>
            <a:alphaOff val="0"/>
          </a:schemeClr>
        </a:solidFill>
        <a:ln w="1905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047EE60C-DB9E-49CC-BAF5-545873D61AD7}">
      <dsp:nvSpPr>
        <dsp:cNvPr id="0" name=""/>
        <dsp:cNvSpPr/>
      </dsp:nvSpPr>
      <dsp:spPr>
        <a:xfrm>
          <a:off x="3021047" y="1267725"/>
          <a:ext cx="2263407" cy="1437264"/>
        </a:xfrm>
        <a:prstGeom prst="roundRect">
          <a:avLst>
            <a:gd name="adj" fmla="val 10000"/>
          </a:avLst>
        </a:prstGeom>
        <a:solidFill>
          <a:schemeClr val="lt1">
            <a:alpha val="90000"/>
            <a:hueOff val="0"/>
            <a:satOff val="0"/>
            <a:lumOff val="0"/>
            <a:alphaOff val="0"/>
          </a:schemeClr>
        </a:solidFill>
        <a:ln w="1905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87630" tIns="87630" rIns="87630" bIns="87630" numCol="1" spcCol="1270" anchor="ctr" anchorCtr="0">
          <a:noAutofit/>
        </a:bodyPr>
        <a:lstStyle/>
        <a:p>
          <a:pPr marL="0" lvl="0" indent="0" algn="ctr" defTabSz="1022350">
            <a:lnSpc>
              <a:spcPct val="90000"/>
            </a:lnSpc>
            <a:spcBef>
              <a:spcPct val="0"/>
            </a:spcBef>
            <a:spcAft>
              <a:spcPct val="35000"/>
            </a:spcAft>
            <a:buNone/>
          </a:pPr>
          <a:r>
            <a:rPr lang="en-US" sz="2300" kern="1200">
              <a:latin typeface="VNI-Souvir" pitchFamily="2" charset="0"/>
            </a:rPr>
            <a:t>2.Naêng suaát trung bình</a:t>
          </a:r>
        </a:p>
      </dsp:txBody>
      <dsp:txXfrm>
        <a:off x="3063143" y="1309821"/>
        <a:ext cx="2179215" cy="1353072"/>
      </dsp:txXfrm>
    </dsp:sp>
    <dsp:sp modelId="{9AA88B41-B54B-4852-B645-BF6404F11C39}">
      <dsp:nvSpPr>
        <dsp:cNvPr id="0" name=""/>
        <dsp:cNvSpPr/>
      </dsp:nvSpPr>
      <dsp:spPr>
        <a:xfrm>
          <a:off x="5535944" y="1028809"/>
          <a:ext cx="2263407" cy="1437264"/>
        </a:xfrm>
        <a:prstGeom prst="roundRect">
          <a:avLst>
            <a:gd name="adj" fmla="val 10000"/>
          </a:avLst>
        </a:prstGeom>
        <a:solidFill>
          <a:schemeClr val="accent1">
            <a:hueOff val="0"/>
            <a:satOff val="0"/>
            <a:lumOff val="0"/>
            <a:alphaOff val="0"/>
          </a:schemeClr>
        </a:solidFill>
        <a:ln w="1905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40AF889A-A585-42E0-8FEE-5CFF1A71CB29}">
      <dsp:nvSpPr>
        <dsp:cNvPr id="0" name=""/>
        <dsp:cNvSpPr/>
      </dsp:nvSpPr>
      <dsp:spPr>
        <a:xfrm>
          <a:off x="5787434" y="1267725"/>
          <a:ext cx="2263407" cy="1437264"/>
        </a:xfrm>
        <a:prstGeom prst="roundRect">
          <a:avLst>
            <a:gd name="adj" fmla="val 10000"/>
          </a:avLst>
        </a:prstGeom>
        <a:solidFill>
          <a:schemeClr val="lt1">
            <a:alpha val="90000"/>
            <a:hueOff val="0"/>
            <a:satOff val="0"/>
            <a:lumOff val="0"/>
            <a:alphaOff val="0"/>
          </a:schemeClr>
        </a:solidFill>
        <a:ln w="1905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87630" tIns="87630" rIns="87630" bIns="87630" numCol="1" spcCol="1270" anchor="ctr" anchorCtr="0">
          <a:noAutofit/>
        </a:bodyPr>
        <a:lstStyle/>
        <a:p>
          <a:pPr marL="0" lvl="0" indent="0" algn="ctr" defTabSz="1022350">
            <a:lnSpc>
              <a:spcPct val="90000"/>
            </a:lnSpc>
            <a:spcBef>
              <a:spcPct val="0"/>
            </a:spcBef>
            <a:spcAft>
              <a:spcPct val="35000"/>
            </a:spcAft>
            <a:buNone/>
          </a:pPr>
          <a:r>
            <a:rPr lang="en-US" sz="2300" kern="1200">
              <a:latin typeface="VNI-Souvir" pitchFamily="2" charset="0"/>
            </a:rPr>
            <a:t>3.Naêng suaát bieân</a:t>
          </a:r>
        </a:p>
      </dsp:txBody>
      <dsp:txXfrm>
        <a:off x="5829530" y="1309821"/>
        <a:ext cx="2179215" cy="1353072"/>
      </dsp:txXfrm>
    </dsp:sp>
    <dsp:sp modelId="{4C3BCE31-6D3B-4E13-959E-77000267C847}">
      <dsp:nvSpPr>
        <dsp:cNvPr id="0" name=""/>
        <dsp:cNvSpPr/>
      </dsp:nvSpPr>
      <dsp:spPr>
        <a:xfrm>
          <a:off x="8302332" y="1028809"/>
          <a:ext cx="2263407" cy="1437264"/>
        </a:xfrm>
        <a:prstGeom prst="roundRect">
          <a:avLst>
            <a:gd name="adj" fmla="val 10000"/>
          </a:avLst>
        </a:prstGeom>
        <a:solidFill>
          <a:schemeClr val="accent1">
            <a:hueOff val="0"/>
            <a:satOff val="0"/>
            <a:lumOff val="0"/>
            <a:alphaOff val="0"/>
          </a:schemeClr>
        </a:solidFill>
        <a:ln w="1905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91ADDF72-68F8-4543-919A-3A9336A4D61E}">
      <dsp:nvSpPr>
        <dsp:cNvPr id="0" name=""/>
        <dsp:cNvSpPr/>
      </dsp:nvSpPr>
      <dsp:spPr>
        <a:xfrm>
          <a:off x="8553822" y="1267725"/>
          <a:ext cx="2263407" cy="1437264"/>
        </a:xfrm>
        <a:prstGeom prst="roundRect">
          <a:avLst>
            <a:gd name="adj" fmla="val 10000"/>
          </a:avLst>
        </a:prstGeom>
        <a:solidFill>
          <a:schemeClr val="lt1">
            <a:alpha val="90000"/>
            <a:hueOff val="0"/>
            <a:satOff val="0"/>
            <a:lumOff val="0"/>
            <a:alphaOff val="0"/>
          </a:schemeClr>
        </a:solidFill>
        <a:ln w="1905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87630" tIns="87630" rIns="87630" bIns="87630" numCol="1" spcCol="1270" anchor="ctr" anchorCtr="0">
          <a:noAutofit/>
        </a:bodyPr>
        <a:lstStyle/>
        <a:p>
          <a:pPr marL="0" lvl="0" indent="0" algn="ctr" defTabSz="1022350">
            <a:lnSpc>
              <a:spcPct val="90000"/>
            </a:lnSpc>
            <a:spcBef>
              <a:spcPct val="0"/>
            </a:spcBef>
            <a:spcAft>
              <a:spcPct val="35000"/>
            </a:spcAft>
            <a:buNone/>
          </a:pPr>
          <a:r>
            <a:rPr lang="en-US" sz="2300" kern="1200">
              <a:latin typeface="VNI-Souvir" pitchFamily="2" charset="0"/>
            </a:rPr>
            <a:t>4.Quy luaät naêng suaát bieân giaûm daàn</a:t>
          </a:r>
        </a:p>
      </dsp:txBody>
      <dsp:txXfrm>
        <a:off x="8595918" y="1309821"/>
        <a:ext cx="2179215" cy="1353072"/>
      </dsp:txXfrm>
    </dsp:sp>
  </dsp:spTree>
</dsp:drawing>
</file>

<file path=ppt/diagrams/drawing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E9F37B36-C9E1-4870-A133-B1B7A9874046}">
      <dsp:nvSpPr>
        <dsp:cNvPr id="0" name=""/>
        <dsp:cNvSpPr/>
      </dsp:nvSpPr>
      <dsp:spPr>
        <a:xfrm>
          <a:off x="0" y="18827"/>
          <a:ext cx="7559504" cy="1998067"/>
        </a:xfrm>
        <a:prstGeom prst="roundRect">
          <a:avLst/>
        </a:prstGeom>
        <a:solidFill>
          <a:schemeClr val="accent5">
            <a:hueOff val="0"/>
            <a:satOff val="0"/>
            <a:lumOff val="0"/>
            <a:alphaOff val="0"/>
          </a:schemeClr>
        </a:solidFill>
        <a:ln w="1905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67640" tIns="167640" rIns="167640" bIns="167640" numCol="1" spcCol="1270" anchor="ctr" anchorCtr="0">
          <a:noAutofit/>
        </a:bodyPr>
        <a:lstStyle/>
        <a:p>
          <a:pPr marL="0" lvl="0" indent="0" algn="l" defTabSz="1955800">
            <a:lnSpc>
              <a:spcPct val="90000"/>
            </a:lnSpc>
            <a:spcBef>
              <a:spcPct val="0"/>
            </a:spcBef>
            <a:spcAft>
              <a:spcPct val="35000"/>
            </a:spcAft>
            <a:buNone/>
          </a:pPr>
          <a:r>
            <a:rPr lang="en-US" sz="4400" kern="1200" dirty="0">
              <a:latin typeface="VNI-Souvir" pitchFamily="2" charset="0"/>
              <a:sym typeface="Symbol" panose="05050102010706020507" pitchFamily="18" charset="2"/>
            </a:rPr>
            <a:t></a:t>
          </a:r>
          <a:r>
            <a:rPr lang="en-US" sz="4400" kern="1200" dirty="0">
              <a:latin typeface="VNI-Souvir" pitchFamily="2" charset="0"/>
            </a:rPr>
            <a:t> Q </a:t>
          </a:r>
          <a:r>
            <a:rPr lang="en-US" sz="4400" kern="1200" dirty="0" err="1">
              <a:latin typeface="VNI-Souvir" pitchFamily="2" charset="0"/>
            </a:rPr>
            <a:t>chæ</a:t>
          </a:r>
          <a:r>
            <a:rPr lang="en-US" sz="4400" kern="1200" dirty="0">
              <a:latin typeface="VNI-Souvir" pitchFamily="2" charset="0"/>
            </a:rPr>
            <a:t> </a:t>
          </a:r>
          <a:r>
            <a:rPr lang="en-US" sz="4400" kern="1200" dirty="0" err="1">
              <a:latin typeface="VNI-Souvir" pitchFamily="2" charset="0"/>
            </a:rPr>
            <a:t>phuï</a:t>
          </a:r>
          <a:r>
            <a:rPr lang="en-US" sz="4400" kern="1200" dirty="0">
              <a:latin typeface="VNI-Souvir" pitchFamily="2" charset="0"/>
            </a:rPr>
            <a:t> </a:t>
          </a:r>
          <a:r>
            <a:rPr lang="en-US" sz="4400" kern="1200" dirty="0" err="1">
              <a:latin typeface="VNI-Souvir" pitchFamily="2" charset="0"/>
            </a:rPr>
            <a:t>thuoäc</a:t>
          </a:r>
          <a:r>
            <a:rPr lang="en-US" sz="4400" kern="1200" dirty="0">
              <a:latin typeface="VNI-Souvir" pitchFamily="2" charset="0"/>
            </a:rPr>
            <a:t> </a:t>
          </a:r>
          <a:r>
            <a:rPr lang="en-US" sz="4400" kern="1200" dirty="0" err="1">
              <a:latin typeface="VNI-Souvir" pitchFamily="2" charset="0"/>
            </a:rPr>
            <a:t>vaøo</a:t>
          </a:r>
          <a:r>
            <a:rPr lang="en-US" sz="4400" kern="1200" dirty="0">
              <a:latin typeface="VNI-Souvir" pitchFamily="2" charset="0"/>
            </a:rPr>
            <a:t> L</a:t>
          </a:r>
        </a:p>
      </dsp:txBody>
      <dsp:txXfrm>
        <a:off x="97538" y="116365"/>
        <a:ext cx="7364428" cy="1802991"/>
      </dsp:txXfrm>
    </dsp:sp>
    <dsp:sp modelId="{0F6BAA4D-40C1-4F46-B2FC-62F3B49A9629}">
      <dsp:nvSpPr>
        <dsp:cNvPr id="0" name=""/>
        <dsp:cNvSpPr/>
      </dsp:nvSpPr>
      <dsp:spPr>
        <a:xfrm>
          <a:off x="0" y="2143614"/>
          <a:ext cx="7559504" cy="1998067"/>
        </a:xfrm>
        <a:prstGeom prst="roundRect">
          <a:avLst/>
        </a:prstGeom>
        <a:solidFill>
          <a:schemeClr val="accent5">
            <a:hueOff val="-6076075"/>
            <a:satOff val="-413"/>
            <a:lumOff val="981"/>
            <a:alphaOff val="0"/>
          </a:schemeClr>
        </a:solidFill>
        <a:ln w="1905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67640" tIns="167640" rIns="167640" bIns="167640" numCol="1" spcCol="1270" anchor="ctr" anchorCtr="0">
          <a:noAutofit/>
        </a:bodyPr>
        <a:lstStyle/>
        <a:p>
          <a:pPr marL="0" lvl="0" indent="0" algn="l" defTabSz="1955800">
            <a:lnSpc>
              <a:spcPct val="90000"/>
            </a:lnSpc>
            <a:spcBef>
              <a:spcPct val="0"/>
            </a:spcBef>
            <a:spcAft>
              <a:spcPct val="35000"/>
            </a:spcAft>
            <a:buNone/>
          </a:pPr>
          <a:r>
            <a:rPr lang="en-US" sz="4400" kern="1200" dirty="0">
              <a:sym typeface="Symbol" panose="05050102010706020507" pitchFamily="18" charset="2"/>
            </a:rPr>
            <a:t></a:t>
          </a:r>
          <a:r>
            <a:rPr lang="en-US" sz="4400" kern="1200" dirty="0"/>
            <a:t> </a:t>
          </a:r>
          <a:r>
            <a:rPr lang="en-US" sz="4400" kern="1200" dirty="0" err="1">
              <a:latin typeface="VNI-Souvir" pitchFamily="2" charset="0"/>
            </a:rPr>
            <a:t>Haøm</a:t>
          </a:r>
          <a:r>
            <a:rPr lang="en-US" sz="4400" kern="1200" dirty="0">
              <a:latin typeface="VNI-Souvir" pitchFamily="2" charset="0"/>
            </a:rPr>
            <a:t> </a:t>
          </a:r>
          <a:r>
            <a:rPr lang="en-US" sz="4400" kern="1200" dirty="0" err="1">
              <a:latin typeface="VNI-Souvir" pitchFamily="2" charset="0"/>
            </a:rPr>
            <a:t>saûn</a:t>
          </a:r>
          <a:r>
            <a:rPr lang="en-US" sz="4400" kern="1200" dirty="0">
              <a:latin typeface="VNI-Souvir" pitchFamily="2" charset="0"/>
            </a:rPr>
            <a:t> </a:t>
          </a:r>
          <a:r>
            <a:rPr lang="en-US" sz="4400" kern="1200" dirty="0" err="1">
              <a:latin typeface="VNI-Souvir" pitchFamily="2" charset="0"/>
            </a:rPr>
            <a:t>xuaát</a:t>
          </a:r>
          <a:r>
            <a:rPr lang="en-US" sz="4400" kern="1200" dirty="0">
              <a:latin typeface="VNI-Souvir" pitchFamily="2" charset="0"/>
            </a:rPr>
            <a:t> </a:t>
          </a:r>
          <a:r>
            <a:rPr lang="en-US" sz="4400" kern="1200" dirty="0" err="1">
              <a:latin typeface="VNI-Souvir" pitchFamily="2" charset="0"/>
            </a:rPr>
            <a:t>ngaén</a:t>
          </a:r>
          <a:r>
            <a:rPr lang="en-US" sz="4400" kern="1200" dirty="0">
              <a:latin typeface="VNI-Souvir" pitchFamily="2" charset="0"/>
            </a:rPr>
            <a:t> </a:t>
          </a:r>
          <a:r>
            <a:rPr lang="en-US" sz="4400" kern="1200" dirty="0" err="1">
              <a:latin typeface="VNI-Souvir" pitchFamily="2" charset="0"/>
            </a:rPr>
            <a:t>haïn</a:t>
          </a:r>
          <a:r>
            <a:rPr lang="en-US" sz="4400" kern="1200" dirty="0">
              <a:latin typeface="VNI-Souvir" pitchFamily="2" charset="0"/>
            </a:rPr>
            <a:t> </a:t>
          </a:r>
          <a:r>
            <a:rPr lang="en-US" sz="4400" kern="1200" dirty="0" err="1">
              <a:latin typeface="VNI-Souvir" pitchFamily="2" charset="0"/>
            </a:rPr>
            <a:t>ñôn</a:t>
          </a:r>
          <a:r>
            <a:rPr lang="en-US" sz="4400" kern="1200" dirty="0">
              <a:latin typeface="VNI-Souvir" pitchFamily="2" charset="0"/>
            </a:rPr>
            <a:t> </a:t>
          </a:r>
          <a:r>
            <a:rPr lang="en-US" sz="4400" kern="1200" dirty="0" err="1">
              <a:latin typeface="VNI-Souvir" pitchFamily="2" charset="0"/>
            </a:rPr>
            <a:t>giaûn</a:t>
          </a:r>
          <a:r>
            <a:rPr lang="en-US" sz="4400" kern="1200" dirty="0">
              <a:latin typeface="VNI-Souvir" pitchFamily="2" charset="0"/>
            </a:rPr>
            <a:t> </a:t>
          </a:r>
          <a:r>
            <a:rPr lang="en-US" sz="4400" kern="1200" dirty="0" err="1">
              <a:latin typeface="VNI-Souvir" pitchFamily="2" charset="0"/>
            </a:rPr>
            <a:t>laø</a:t>
          </a:r>
          <a:r>
            <a:rPr lang="en-US" sz="4400" kern="1200" dirty="0">
              <a:latin typeface="VNI-Souvir" pitchFamily="2" charset="0"/>
            </a:rPr>
            <a:t>: </a:t>
          </a:r>
        </a:p>
      </dsp:txBody>
      <dsp:txXfrm>
        <a:off x="97538" y="2241152"/>
        <a:ext cx="7364428" cy="1802991"/>
      </dsp:txXfrm>
    </dsp:sp>
    <dsp:sp modelId="{96D3824D-0A7E-4B9A-A24B-995D7873D3F2}">
      <dsp:nvSpPr>
        <dsp:cNvPr id="0" name=""/>
        <dsp:cNvSpPr/>
      </dsp:nvSpPr>
      <dsp:spPr>
        <a:xfrm>
          <a:off x="0" y="4268402"/>
          <a:ext cx="7559504" cy="1998067"/>
        </a:xfrm>
        <a:prstGeom prst="roundRect">
          <a:avLst/>
        </a:prstGeom>
        <a:solidFill>
          <a:schemeClr val="accent5">
            <a:hueOff val="-12152150"/>
            <a:satOff val="-826"/>
            <a:lumOff val="1961"/>
            <a:alphaOff val="0"/>
          </a:schemeClr>
        </a:solidFill>
        <a:ln w="1905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67640" tIns="167640" rIns="167640" bIns="167640" numCol="1" spcCol="1270" anchor="ctr" anchorCtr="0">
          <a:noAutofit/>
        </a:bodyPr>
        <a:lstStyle/>
        <a:p>
          <a:pPr marL="0" lvl="0" indent="0" algn="l" defTabSz="1955800">
            <a:lnSpc>
              <a:spcPct val="90000"/>
            </a:lnSpc>
            <a:spcBef>
              <a:spcPct val="0"/>
            </a:spcBef>
            <a:spcAft>
              <a:spcPct val="35000"/>
            </a:spcAft>
            <a:buNone/>
          </a:pPr>
          <a:r>
            <a:rPr lang="en-US" sz="4400" kern="1200" dirty="0">
              <a:latin typeface="VNI-Souvir" pitchFamily="2" charset="0"/>
            </a:rPr>
            <a:t>Q =  f (L)</a:t>
          </a:r>
        </a:p>
      </dsp:txBody>
      <dsp:txXfrm>
        <a:off x="97538" y="4365940"/>
        <a:ext cx="7364428" cy="1802991"/>
      </dsp:txXfrm>
    </dsp:sp>
  </dsp:spTree>
</dsp:drawing>
</file>

<file path=ppt/diagrams/drawing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EA603FC0-65EE-4526-BF63-24D61B446D12}">
      <dsp:nvSpPr>
        <dsp:cNvPr id="0" name=""/>
        <dsp:cNvSpPr/>
      </dsp:nvSpPr>
      <dsp:spPr>
        <a:xfrm>
          <a:off x="0" y="50720"/>
          <a:ext cx="7850760" cy="1277639"/>
        </a:xfrm>
        <a:prstGeom prst="roundRect">
          <a:avLst/>
        </a:prstGeom>
        <a:gradFill rotWithShape="0">
          <a:gsLst>
            <a:gs pos="0">
              <a:schemeClr val="accent2">
                <a:hueOff val="0"/>
                <a:satOff val="0"/>
                <a:lumOff val="0"/>
                <a:alphaOff val="0"/>
                <a:satMod val="103000"/>
                <a:lumMod val="102000"/>
                <a:tint val="94000"/>
              </a:schemeClr>
            </a:gs>
            <a:gs pos="50000">
              <a:schemeClr val="accent2">
                <a:hueOff val="0"/>
                <a:satOff val="0"/>
                <a:lumOff val="0"/>
                <a:alphaOff val="0"/>
                <a:satMod val="110000"/>
                <a:lumMod val="100000"/>
                <a:shade val="100000"/>
              </a:schemeClr>
            </a:gs>
            <a:gs pos="100000">
              <a:schemeClr val="accent2">
                <a:hueOff val="0"/>
                <a:satOff val="0"/>
                <a:lumOff val="0"/>
                <a:alphaOff val="0"/>
                <a:lumMod val="99000"/>
                <a:satMod val="120000"/>
                <a:shade val="78000"/>
              </a:schemeClr>
            </a:gs>
          </a:gsLst>
          <a:lin ang="5400000" scaled="0"/>
        </a:gradFill>
        <a:ln>
          <a:noFill/>
        </a:ln>
        <a:effectLst/>
      </dsp:spPr>
      <dsp:style>
        <a:lnRef idx="0">
          <a:scrgbClr r="0" g="0" b="0"/>
        </a:lnRef>
        <a:fillRef idx="3">
          <a:scrgbClr r="0" g="0" b="0"/>
        </a:fillRef>
        <a:effectRef idx="2">
          <a:scrgbClr r="0" g="0" b="0"/>
        </a:effectRef>
        <a:fontRef idx="minor">
          <a:schemeClr val="lt1"/>
        </a:fontRef>
      </dsp:style>
      <dsp:txBody>
        <a:bodyPr spcFirstLastPara="0" vert="horz" wrap="square" lIns="106680" tIns="106680" rIns="106680" bIns="106680" numCol="1" spcCol="1270" anchor="ctr" anchorCtr="0">
          <a:noAutofit/>
        </a:bodyPr>
        <a:lstStyle/>
        <a:p>
          <a:pPr marL="0" lvl="0" indent="0" algn="l" defTabSz="1244600">
            <a:lnSpc>
              <a:spcPct val="90000"/>
            </a:lnSpc>
            <a:spcBef>
              <a:spcPct val="0"/>
            </a:spcBef>
            <a:spcAft>
              <a:spcPct val="35000"/>
            </a:spcAft>
            <a:buNone/>
          </a:pPr>
          <a:r>
            <a:rPr lang="en-US" sz="2800" kern="1200" dirty="0">
              <a:latin typeface="VNI-Souvir" pitchFamily="2" charset="0"/>
            </a:rPr>
            <a:t>Khi </a:t>
          </a:r>
          <a:r>
            <a:rPr lang="en-US" sz="2800" kern="1200" dirty="0" err="1">
              <a:latin typeface="VNI-Souvir" pitchFamily="2" charset="0"/>
            </a:rPr>
            <a:t>tieán</a:t>
          </a:r>
          <a:r>
            <a:rPr lang="en-US" sz="2800" kern="1200" dirty="0">
              <a:latin typeface="VNI-Souvir" pitchFamily="2" charset="0"/>
            </a:rPr>
            <a:t> </a:t>
          </a:r>
          <a:r>
            <a:rPr lang="en-US" sz="2800" kern="1200" dirty="0" err="1">
              <a:latin typeface="VNI-Souvir" pitchFamily="2" charset="0"/>
            </a:rPr>
            <a:t>haønh</a:t>
          </a:r>
          <a:r>
            <a:rPr lang="en-US" sz="2800" kern="1200" dirty="0">
              <a:latin typeface="VNI-Souvir" pitchFamily="2" charset="0"/>
            </a:rPr>
            <a:t> </a:t>
          </a:r>
          <a:r>
            <a:rPr lang="en-US" sz="2800" kern="1200" dirty="0" err="1">
              <a:latin typeface="VNI-Souvir" pitchFamily="2" charset="0"/>
            </a:rPr>
            <a:t>SX</a:t>
          </a:r>
          <a:r>
            <a:rPr lang="en-US" sz="2800" kern="1200" dirty="0">
              <a:latin typeface="VNI-Souvir" pitchFamily="2" charset="0"/>
            </a:rPr>
            <a:t>, </a:t>
          </a:r>
          <a:r>
            <a:rPr lang="en-US" sz="2800" kern="1200" dirty="0" err="1">
              <a:latin typeface="VNI-Souvir" pitchFamily="2" charset="0"/>
            </a:rPr>
            <a:t>neân</a:t>
          </a:r>
          <a:r>
            <a:rPr lang="en-US" sz="2800" kern="1200" dirty="0">
              <a:latin typeface="VNI-Souvir" pitchFamily="2" charset="0"/>
            </a:rPr>
            <a:t> </a:t>
          </a:r>
          <a:r>
            <a:rPr lang="en-US" sz="2800" kern="1200" dirty="0" err="1">
              <a:latin typeface="VNI-Souvir" pitchFamily="2" charset="0"/>
            </a:rPr>
            <a:t>choïn</a:t>
          </a:r>
          <a:r>
            <a:rPr lang="en-US" sz="2800" kern="1200" dirty="0">
              <a:latin typeface="VNI-Souvir" pitchFamily="2" charset="0"/>
            </a:rPr>
            <a:t> </a:t>
          </a:r>
          <a:r>
            <a:rPr lang="en-US" sz="2800" kern="1200" dirty="0" err="1">
              <a:latin typeface="VNI-Souvir" pitchFamily="2" charset="0"/>
            </a:rPr>
            <a:t>caùc</a:t>
          </a:r>
          <a:r>
            <a:rPr lang="en-US" sz="2800" kern="1200" dirty="0">
              <a:latin typeface="VNI-Souvir" pitchFamily="2" charset="0"/>
            </a:rPr>
            <a:t> </a:t>
          </a:r>
          <a:r>
            <a:rPr lang="en-US" sz="2800" kern="1200" dirty="0" err="1">
              <a:latin typeface="VNI-Souvir" pitchFamily="2" charset="0"/>
            </a:rPr>
            <a:t>phoái</a:t>
          </a:r>
          <a:r>
            <a:rPr lang="en-US" sz="2800" kern="1200" dirty="0">
              <a:latin typeface="VNI-Souvir" pitchFamily="2" charset="0"/>
            </a:rPr>
            <a:t> </a:t>
          </a:r>
          <a:r>
            <a:rPr lang="en-US" sz="2800" kern="1200" dirty="0" err="1">
              <a:latin typeface="VNI-Souvir" pitchFamily="2" charset="0"/>
            </a:rPr>
            <a:t>hôïp</a:t>
          </a:r>
          <a:r>
            <a:rPr lang="en-US" sz="2800" kern="1200" dirty="0">
              <a:latin typeface="VNI-Souvir" pitchFamily="2" charset="0"/>
            </a:rPr>
            <a:t> </a:t>
          </a:r>
          <a:r>
            <a:rPr lang="en-US" sz="2800" kern="1200" dirty="0" err="1">
              <a:latin typeface="VNI-Souvir" pitchFamily="2" charset="0"/>
            </a:rPr>
            <a:t>naøo</a:t>
          </a:r>
          <a:r>
            <a:rPr lang="en-US" sz="2800" kern="1200" dirty="0">
              <a:latin typeface="VNI-Souvir" pitchFamily="2" charset="0"/>
            </a:rPr>
            <a:t> </a:t>
          </a:r>
          <a:r>
            <a:rPr lang="en-US" sz="2800" kern="1200" dirty="0" err="1">
              <a:latin typeface="VNI-Souvir" pitchFamily="2" charset="0"/>
            </a:rPr>
            <a:t>trong</a:t>
          </a:r>
          <a:r>
            <a:rPr lang="en-US" sz="2800" kern="1200" dirty="0">
              <a:latin typeface="VNI-Souvir" pitchFamily="2" charset="0"/>
            </a:rPr>
            <a:t> </a:t>
          </a:r>
          <a:r>
            <a:rPr lang="en-US" sz="2800" kern="1200" dirty="0" err="1">
              <a:latin typeface="VNI-Souvir" pitchFamily="2" charset="0"/>
            </a:rPr>
            <a:t>caùc</a:t>
          </a:r>
          <a:r>
            <a:rPr lang="en-US" sz="2800" kern="1200" dirty="0">
              <a:latin typeface="VNI-Souvir" pitchFamily="2" charset="0"/>
            </a:rPr>
            <a:t> </a:t>
          </a:r>
          <a:r>
            <a:rPr lang="en-US" sz="2800" kern="1200" dirty="0" err="1">
              <a:latin typeface="VNI-Souvir" pitchFamily="2" charset="0"/>
            </a:rPr>
            <a:t>phoái</a:t>
          </a:r>
          <a:r>
            <a:rPr lang="en-US" sz="2800" kern="1200" dirty="0">
              <a:latin typeface="VNI-Souvir" pitchFamily="2" charset="0"/>
            </a:rPr>
            <a:t> </a:t>
          </a:r>
          <a:r>
            <a:rPr lang="en-US" sz="2800" kern="1200" dirty="0" err="1">
              <a:latin typeface="VNI-Souvir" pitchFamily="2" charset="0"/>
            </a:rPr>
            <a:t>hôïp</a:t>
          </a:r>
          <a:r>
            <a:rPr lang="en-US" sz="2800" kern="1200" dirty="0">
              <a:latin typeface="VNI-Souvir" pitchFamily="2" charset="0"/>
            </a:rPr>
            <a:t> </a:t>
          </a:r>
          <a:r>
            <a:rPr lang="en-US" sz="2800" kern="1200" dirty="0" err="1">
              <a:latin typeface="VNI-Souvir" pitchFamily="2" charset="0"/>
            </a:rPr>
            <a:t>neâu</a:t>
          </a:r>
          <a:r>
            <a:rPr lang="en-US" sz="2800" kern="1200" dirty="0">
              <a:latin typeface="VNI-Souvir" pitchFamily="2" charset="0"/>
            </a:rPr>
            <a:t> </a:t>
          </a:r>
          <a:r>
            <a:rPr lang="en-US" sz="2800" kern="1200" dirty="0" err="1">
              <a:latin typeface="VNI-Souvir" pitchFamily="2" charset="0"/>
            </a:rPr>
            <a:t>treân</a:t>
          </a:r>
          <a:r>
            <a:rPr lang="en-US" sz="2800" kern="1200" dirty="0">
              <a:latin typeface="VNI-Souvir" pitchFamily="2" charset="0"/>
            </a:rPr>
            <a:t> ?</a:t>
          </a:r>
        </a:p>
      </dsp:txBody>
      <dsp:txXfrm>
        <a:off x="62369" y="113089"/>
        <a:ext cx="7726022" cy="1152901"/>
      </dsp:txXfrm>
    </dsp:sp>
    <dsp:sp modelId="{E16BD6F8-FBBA-4979-81BD-52438D6D706F}">
      <dsp:nvSpPr>
        <dsp:cNvPr id="0" name=""/>
        <dsp:cNvSpPr/>
      </dsp:nvSpPr>
      <dsp:spPr>
        <a:xfrm>
          <a:off x="0" y="1409000"/>
          <a:ext cx="7850760" cy="1277639"/>
        </a:xfrm>
        <a:prstGeom prst="roundRect">
          <a:avLst/>
        </a:prstGeom>
        <a:gradFill rotWithShape="0">
          <a:gsLst>
            <a:gs pos="0">
              <a:schemeClr val="accent2">
                <a:hueOff val="2147871"/>
                <a:satOff val="-6164"/>
                <a:lumOff val="-9870"/>
                <a:alphaOff val="0"/>
                <a:satMod val="103000"/>
                <a:lumMod val="102000"/>
                <a:tint val="94000"/>
              </a:schemeClr>
            </a:gs>
            <a:gs pos="50000">
              <a:schemeClr val="accent2">
                <a:hueOff val="2147871"/>
                <a:satOff val="-6164"/>
                <a:lumOff val="-9870"/>
                <a:alphaOff val="0"/>
                <a:satMod val="110000"/>
                <a:lumMod val="100000"/>
                <a:shade val="100000"/>
              </a:schemeClr>
            </a:gs>
            <a:gs pos="100000">
              <a:schemeClr val="accent2">
                <a:hueOff val="2147871"/>
                <a:satOff val="-6164"/>
                <a:lumOff val="-9870"/>
                <a:alphaOff val="0"/>
                <a:lumMod val="99000"/>
                <a:satMod val="120000"/>
                <a:shade val="78000"/>
              </a:schemeClr>
            </a:gs>
          </a:gsLst>
          <a:lin ang="5400000" scaled="0"/>
        </a:gradFill>
        <a:ln>
          <a:noFill/>
        </a:ln>
        <a:effectLst/>
      </dsp:spPr>
      <dsp:style>
        <a:lnRef idx="0">
          <a:scrgbClr r="0" g="0" b="0"/>
        </a:lnRef>
        <a:fillRef idx="3">
          <a:scrgbClr r="0" g="0" b="0"/>
        </a:fillRef>
        <a:effectRef idx="2">
          <a:scrgbClr r="0" g="0" b="0"/>
        </a:effectRef>
        <a:fontRef idx="minor">
          <a:schemeClr val="lt1"/>
        </a:fontRef>
      </dsp:style>
      <dsp:txBody>
        <a:bodyPr spcFirstLastPara="0" vert="horz" wrap="square" lIns="106680" tIns="106680" rIns="106680" bIns="106680" numCol="1" spcCol="1270" anchor="ctr" anchorCtr="0">
          <a:noAutofit/>
        </a:bodyPr>
        <a:lstStyle/>
        <a:p>
          <a:pPr marL="0" lvl="0" indent="0" algn="l" defTabSz="1244600">
            <a:lnSpc>
              <a:spcPct val="90000"/>
            </a:lnSpc>
            <a:spcBef>
              <a:spcPct val="0"/>
            </a:spcBef>
            <a:spcAft>
              <a:spcPct val="35000"/>
            </a:spcAft>
            <a:buNone/>
          </a:pPr>
          <a:r>
            <a:rPr lang="en-US" sz="2800" i="1" kern="1200">
              <a:latin typeface="VNI-Souvir" pitchFamily="2" charset="0"/>
            </a:rPr>
            <a:t>Giai ñoaïn I : hieäu quaû söû duïng L vaø K ñeàu taêng</a:t>
          </a:r>
          <a:endParaRPr lang="en-US" sz="2800" kern="1200">
            <a:latin typeface="VNI-Souvir" pitchFamily="2" charset="0"/>
          </a:endParaRPr>
        </a:p>
      </dsp:txBody>
      <dsp:txXfrm>
        <a:off x="62369" y="1471369"/>
        <a:ext cx="7726022" cy="1152901"/>
      </dsp:txXfrm>
    </dsp:sp>
    <dsp:sp modelId="{61C02847-6EBF-4D59-ABF9-160983C5BC04}">
      <dsp:nvSpPr>
        <dsp:cNvPr id="0" name=""/>
        <dsp:cNvSpPr/>
      </dsp:nvSpPr>
      <dsp:spPr>
        <a:xfrm>
          <a:off x="0" y="2767280"/>
          <a:ext cx="7850760" cy="1277639"/>
        </a:xfrm>
        <a:prstGeom prst="roundRect">
          <a:avLst/>
        </a:prstGeom>
        <a:gradFill rotWithShape="0">
          <a:gsLst>
            <a:gs pos="0">
              <a:schemeClr val="accent2">
                <a:hueOff val="4295743"/>
                <a:satOff val="-12329"/>
                <a:lumOff val="-19739"/>
                <a:alphaOff val="0"/>
                <a:satMod val="103000"/>
                <a:lumMod val="102000"/>
                <a:tint val="94000"/>
              </a:schemeClr>
            </a:gs>
            <a:gs pos="50000">
              <a:schemeClr val="accent2">
                <a:hueOff val="4295743"/>
                <a:satOff val="-12329"/>
                <a:lumOff val="-19739"/>
                <a:alphaOff val="0"/>
                <a:satMod val="110000"/>
                <a:lumMod val="100000"/>
                <a:shade val="100000"/>
              </a:schemeClr>
            </a:gs>
            <a:gs pos="100000">
              <a:schemeClr val="accent2">
                <a:hueOff val="4295743"/>
                <a:satOff val="-12329"/>
                <a:lumOff val="-19739"/>
                <a:alphaOff val="0"/>
                <a:lumMod val="99000"/>
                <a:satMod val="120000"/>
                <a:shade val="78000"/>
              </a:schemeClr>
            </a:gs>
          </a:gsLst>
          <a:lin ang="5400000" scaled="0"/>
        </a:gradFill>
        <a:ln>
          <a:noFill/>
        </a:ln>
        <a:effectLst/>
      </dsp:spPr>
      <dsp:style>
        <a:lnRef idx="0">
          <a:scrgbClr r="0" g="0" b="0"/>
        </a:lnRef>
        <a:fillRef idx="3">
          <a:scrgbClr r="0" g="0" b="0"/>
        </a:fillRef>
        <a:effectRef idx="2">
          <a:scrgbClr r="0" g="0" b="0"/>
        </a:effectRef>
        <a:fontRef idx="minor">
          <a:schemeClr val="lt1"/>
        </a:fontRef>
      </dsp:style>
      <dsp:txBody>
        <a:bodyPr spcFirstLastPara="0" vert="horz" wrap="square" lIns="106680" tIns="106680" rIns="106680" bIns="106680" numCol="1" spcCol="1270" anchor="ctr" anchorCtr="0">
          <a:noAutofit/>
        </a:bodyPr>
        <a:lstStyle/>
        <a:p>
          <a:pPr marL="0" lvl="0" indent="0" algn="l" defTabSz="1244600">
            <a:lnSpc>
              <a:spcPct val="90000"/>
            </a:lnSpc>
            <a:spcBef>
              <a:spcPct val="0"/>
            </a:spcBef>
            <a:spcAft>
              <a:spcPct val="35000"/>
            </a:spcAft>
            <a:buNone/>
          </a:pPr>
          <a:r>
            <a:rPr lang="en-US" sz="2800" b="1" i="1" kern="1200">
              <a:latin typeface="VNI-Souvir" pitchFamily="2" charset="0"/>
            </a:rPr>
            <a:t>Giai ñoaïn II :hieäu quaû söû duïng L giaûm vaø hieäu quaû söû duïng K tieáp tuïc taêng</a:t>
          </a:r>
          <a:endParaRPr lang="en-US" sz="2800" kern="1200">
            <a:latin typeface="VNI-Souvir" pitchFamily="2" charset="0"/>
          </a:endParaRPr>
        </a:p>
      </dsp:txBody>
      <dsp:txXfrm>
        <a:off x="62369" y="2829649"/>
        <a:ext cx="7726022" cy="1152901"/>
      </dsp:txXfrm>
    </dsp:sp>
    <dsp:sp modelId="{1C594495-6F74-48E6-B9FE-A79E5F77C18E}">
      <dsp:nvSpPr>
        <dsp:cNvPr id="0" name=""/>
        <dsp:cNvSpPr/>
      </dsp:nvSpPr>
      <dsp:spPr>
        <a:xfrm>
          <a:off x="0" y="4125560"/>
          <a:ext cx="7850760" cy="1277639"/>
        </a:xfrm>
        <a:prstGeom prst="roundRect">
          <a:avLst/>
        </a:prstGeom>
        <a:gradFill rotWithShape="0">
          <a:gsLst>
            <a:gs pos="0">
              <a:schemeClr val="accent2">
                <a:hueOff val="6443614"/>
                <a:satOff val="-18493"/>
                <a:lumOff val="-29609"/>
                <a:alphaOff val="0"/>
                <a:satMod val="103000"/>
                <a:lumMod val="102000"/>
                <a:tint val="94000"/>
              </a:schemeClr>
            </a:gs>
            <a:gs pos="50000">
              <a:schemeClr val="accent2">
                <a:hueOff val="6443614"/>
                <a:satOff val="-18493"/>
                <a:lumOff val="-29609"/>
                <a:alphaOff val="0"/>
                <a:satMod val="110000"/>
                <a:lumMod val="100000"/>
                <a:shade val="100000"/>
              </a:schemeClr>
            </a:gs>
            <a:gs pos="100000">
              <a:schemeClr val="accent2">
                <a:hueOff val="6443614"/>
                <a:satOff val="-18493"/>
                <a:lumOff val="-29609"/>
                <a:alphaOff val="0"/>
                <a:lumMod val="99000"/>
                <a:satMod val="120000"/>
                <a:shade val="78000"/>
              </a:schemeClr>
            </a:gs>
          </a:gsLst>
          <a:lin ang="5400000" scaled="0"/>
        </a:gradFill>
        <a:ln>
          <a:noFill/>
        </a:ln>
        <a:effectLst/>
      </dsp:spPr>
      <dsp:style>
        <a:lnRef idx="0">
          <a:scrgbClr r="0" g="0" b="0"/>
        </a:lnRef>
        <a:fillRef idx="3">
          <a:scrgbClr r="0" g="0" b="0"/>
        </a:fillRef>
        <a:effectRef idx="2">
          <a:scrgbClr r="0" g="0" b="0"/>
        </a:effectRef>
        <a:fontRef idx="minor">
          <a:schemeClr val="lt1"/>
        </a:fontRef>
      </dsp:style>
      <dsp:txBody>
        <a:bodyPr spcFirstLastPara="0" vert="horz" wrap="square" lIns="106680" tIns="106680" rIns="106680" bIns="106680" numCol="1" spcCol="1270" anchor="ctr" anchorCtr="0">
          <a:noAutofit/>
        </a:bodyPr>
        <a:lstStyle/>
        <a:p>
          <a:pPr marL="0" lvl="0" indent="0" algn="l" defTabSz="1244600">
            <a:lnSpc>
              <a:spcPct val="90000"/>
            </a:lnSpc>
            <a:spcBef>
              <a:spcPct val="0"/>
            </a:spcBef>
            <a:spcAft>
              <a:spcPct val="35000"/>
            </a:spcAft>
            <a:buNone/>
          </a:pPr>
          <a:r>
            <a:rPr lang="en-US" sz="2800" i="1" kern="1200">
              <a:latin typeface="VNI-Souvir" pitchFamily="2" charset="0"/>
            </a:rPr>
            <a:t>Giai ñoaïn III:  hieäu quaû söû duïng L vaø K giaûm</a:t>
          </a:r>
          <a:r>
            <a:rPr lang="en-US" sz="2800" kern="1200">
              <a:latin typeface="VNI-Souvir" pitchFamily="2" charset="0"/>
            </a:rPr>
            <a:t> </a:t>
          </a:r>
        </a:p>
      </dsp:txBody>
      <dsp:txXfrm>
        <a:off x="62369" y="4187929"/>
        <a:ext cx="7726022" cy="1152901"/>
      </dsp:txXfrm>
    </dsp:sp>
  </dsp:spTree>
</dsp:drawing>
</file>

<file path=ppt/diagrams/drawing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881FF57C-CE45-4639-9B11-CC310905E22A}">
      <dsp:nvSpPr>
        <dsp:cNvPr id="0" name=""/>
        <dsp:cNvSpPr/>
      </dsp:nvSpPr>
      <dsp:spPr>
        <a:xfrm>
          <a:off x="0" y="706671"/>
          <a:ext cx="3073451" cy="1951641"/>
        </a:xfrm>
        <a:prstGeom prst="roundRect">
          <a:avLst>
            <a:gd name="adj" fmla="val 10000"/>
          </a:avLst>
        </a:prstGeom>
        <a:solidFill>
          <a:schemeClr val="accent2">
            <a:hueOff val="0"/>
            <a:satOff val="0"/>
            <a:lumOff val="0"/>
            <a:alphaOff val="0"/>
          </a:schemeClr>
        </a:solidFill>
        <a:ln w="1905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95F9651B-9F1D-4506-9CF9-8EA07AEA74A9}">
      <dsp:nvSpPr>
        <dsp:cNvPr id="0" name=""/>
        <dsp:cNvSpPr/>
      </dsp:nvSpPr>
      <dsp:spPr>
        <a:xfrm>
          <a:off x="341494" y="1031091"/>
          <a:ext cx="3073451" cy="1951641"/>
        </a:xfrm>
        <a:prstGeom prst="roundRect">
          <a:avLst>
            <a:gd name="adj" fmla="val 10000"/>
          </a:avLst>
        </a:prstGeom>
        <a:solidFill>
          <a:schemeClr val="lt1">
            <a:alpha val="90000"/>
            <a:hueOff val="0"/>
            <a:satOff val="0"/>
            <a:lumOff val="0"/>
            <a:alphaOff val="0"/>
          </a:schemeClr>
        </a:solidFill>
        <a:ln w="19050" cap="flat" cmpd="sng" algn="ctr">
          <a:solidFill>
            <a:schemeClr val="accent2">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118110" tIns="118110" rIns="118110" bIns="118110" numCol="1" spcCol="1270" anchor="ctr" anchorCtr="0">
          <a:noAutofit/>
        </a:bodyPr>
        <a:lstStyle/>
        <a:p>
          <a:pPr marL="0" lvl="0" indent="0" algn="ctr" defTabSz="1377950">
            <a:lnSpc>
              <a:spcPct val="90000"/>
            </a:lnSpc>
            <a:spcBef>
              <a:spcPct val="0"/>
            </a:spcBef>
            <a:spcAft>
              <a:spcPct val="35000"/>
            </a:spcAft>
            <a:buNone/>
          </a:pPr>
          <a:r>
            <a:rPr lang="en-US" sz="3100" kern="1200" dirty="0">
              <a:latin typeface="VNI-Souvir" pitchFamily="2" charset="0"/>
            </a:rPr>
            <a:t>1. </a:t>
          </a:r>
          <a:r>
            <a:rPr lang="en-US" sz="3100" kern="1200" dirty="0" err="1">
              <a:latin typeface="VNI-Souvir" pitchFamily="2" charset="0"/>
            </a:rPr>
            <a:t>Phoái</a:t>
          </a:r>
          <a:r>
            <a:rPr lang="en-US" sz="3100" kern="1200" dirty="0">
              <a:latin typeface="VNI-Souvir" pitchFamily="2" charset="0"/>
            </a:rPr>
            <a:t> </a:t>
          </a:r>
          <a:r>
            <a:rPr lang="en-US" sz="3100" kern="1200" dirty="0" err="1">
              <a:latin typeface="VNI-Souvir" pitchFamily="2" charset="0"/>
            </a:rPr>
            <a:t>hôïp</a:t>
          </a:r>
          <a:r>
            <a:rPr lang="en-US" sz="3100" kern="1200" dirty="0">
              <a:latin typeface="VNI-Souvir" pitchFamily="2" charset="0"/>
            </a:rPr>
            <a:t> </a:t>
          </a:r>
          <a:r>
            <a:rPr lang="en-US" sz="3100" kern="1200" dirty="0" err="1">
              <a:latin typeface="VNI-Souvir" pitchFamily="2" charset="0"/>
            </a:rPr>
            <a:t>caùc</a:t>
          </a:r>
          <a:r>
            <a:rPr lang="en-US" sz="3100" kern="1200" dirty="0">
              <a:latin typeface="VNI-Souvir" pitchFamily="2" charset="0"/>
            </a:rPr>
            <a:t> </a:t>
          </a:r>
          <a:r>
            <a:rPr lang="en-US" sz="3100" kern="1200" dirty="0" err="1">
              <a:latin typeface="VNI-Souvir" pitchFamily="2" charset="0"/>
            </a:rPr>
            <a:t>YTSX</a:t>
          </a:r>
          <a:r>
            <a:rPr lang="en-US" sz="3100" kern="1200" dirty="0">
              <a:latin typeface="VNI-Souvir" pitchFamily="2" charset="0"/>
            </a:rPr>
            <a:t> </a:t>
          </a:r>
          <a:r>
            <a:rPr lang="en-US" sz="3100" kern="1200" dirty="0" err="1">
              <a:latin typeface="VNI-Souvir" pitchFamily="2" charset="0"/>
            </a:rPr>
            <a:t>vôùi</a:t>
          </a:r>
          <a:r>
            <a:rPr lang="en-US" sz="3100" kern="1200" dirty="0">
              <a:latin typeface="VNI-Souvir" pitchFamily="2" charset="0"/>
            </a:rPr>
            <a:t> chi </a:t>
          </a:r>
          <a:r>
            <a:rPr lang="en-US" sz="3100" kern="1200" dirty="0" err="1">
              <a:latin typeface="VNI-Souvir" pitchFamily="2" charset="0"/>
            </a:rPr>
            <a:t>phí</a:t>
          </a:r>
          <a:r>
            <a:rPr lang="en-US" sz="3100" kern="1200" dirty="0">
              <a:latin typeface="VNI-Souvir" pitchFamily="2" charset="0"/>
            </a:rPr>
            <a:t> </a:t>
          </a:r>
          <a:r>
            <a:rPr lang="en-US" sz="3100" kern="1200" dirty="0" err="1">
              <a:latin typeface="VNI-Souvir" pitchFamily="2" charset="0"/>
            </a:rPr>
            <a:t>toái</a:t>
          </a:r>
          <a:r>
            <a:rPr lang="en-US" sz="3100" kern="1200" dirty="0">
              <a:latin typeface="VNI-Souvir" pitchFamily="2" charset="0"/>
            </a:rPr>
            <a:t> </a:t>
          </a:r>
          <a:r>
            <a:rPr lang="en-US" sz="3100" kern="1200" dirty="0" err="1">
              <a:latin typeface="VNI-Souvir" pitchFamily="2" charset="0"/>
            </a:rPr>
            <a:t>thieåu</a:t>
          </a:r>
          <a:r>
            <a:rPr lang="en-US" sz="3100" kern="1200" dirty="0">
              <a:latin typeface="VNI-Souvir" pitchFamily="2" charset="0"/>
            </a:rPr>
            <a:t> </a:t>
          </a:r>
        </a:p>
      </dsp:txBody>
      <dsp:txXfrm>
        <a:off x="398656" y="1088253"/>
        <a:ext cx="2959127" cy="1837317"/>
      </dsp:txXfrm>
    </dsp:sp>
    <dsp:sp modelId="{3B50FB2A-DF07-4C74-95A8-2D67D6C6CE82}">
      <dsp:nvSpPr>
        <dsp:cNvPr id="0" name=""/>
        <dsp:cNvSpPr/>
      </dsp:nvSpPr>
      <dsp:spPr>
        <a:xfrm>
          <a:off x="3756441" y="706671"/>
          <a:ext cx="3073451" cy="1951641"/>
        </a:xfrm>
        <a:prstGeom prst="roundRect">
          <a:avLst>
            <a:gd name="adj" fmla="val 10000"/>
          </a:avLst>
        </a:prstGeom>
        <a:solidFill>
          <a:schemeClr val="accent2">
            <a:hueOff val="0"/>
            <a:satOff val="0"/>
            <a:lumOff val="0"/>
            <a:alphaOff val="0"/>
          </a:schemeClr>
        </a:solidFill>
        <a:ln w="1905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61AC5F8F-6208-49CA-AC30-23C9352CC6DC}">
      <dsp:nvSpPr>
        <dsp:cNvPr id="0" name=""/>
        <dsp:cNvSpPr/>
      </dsp:nvSpPr>
      <dsp:spPr>
        <a:xfrm>
          <a:off x="4097935" y="1031091"/>
          <a:ext cx="3073451" cy="1951641"/>
        </a:xfrm>
        <a:prstGeom prst="roundRect">
          <a:avLst>
            <a:gd name="adj" fmla="val 10000"/>
          </a:avLst>
        </a:prstGeom>
        <a:solidFill>
          <a:schemeClr val="lt1">
            <a:alpha val="90000"/>
            <a:hueOff val="0"/>
            <a:satOff val="0"/>
            <a:lumOff val="0"/>
            <a:alphaOff val="0"/>
          </a:schemeClr>
        </a:solidFill>
        <a:ln w="19050" cap="flat" cmpd="sng" algn="ctr">
          <a:solidFill>
            <a:schemeClr val="accent2">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118110" tIns="118110" rIns="118110" bIns="118110" numCol="1" spcCol="1270" anchor="ctr" anchorCtr="0">
          <a:noAutofit/>
        </a:bodyPr>
        <a:lstStyle/>
        <a:p>
          <a:pPr marL="0" lvl="0" indent="0" algn="ctr" defTabSz="1377950">
            <a:lnSpc>
              <a:spcPct val="90000"/>
            </a:lnSpc>
            <a:spcBef>
              <a:spcPct val="0"/>
            </a:spcBef>
            <a:spcAft>
              <a:spcPct val="35000"/>
            </a:spcAft>
            <a:buNone/>
          </a:pPr>
          <a:r>
            <a:rPr lang="en-US" sz="3100" kern="1200">
              <a:latin typeface="VNI-Souvir" pitchFamily="2" charset="0"/>
            </a:rPr>
            <a:t>2.  Ñöôøng môû roäng saûn xuaát: </a:t>
          </a:r>
        </a:p>
      </dsp:txBody>
      <dsp:txXfrm>
        <a:off x="4155097" y="1088253"/>
        <a:ext cx="2959127" cy="1837317"/>
      </dsp:txXfrm>
    </dsp:sp>
    <dsp:sp modelId="{872D239B-D277-45A6-BBE0-EECCBBDFCD7A}">
      <dsp:nvSpPr>
        <dsp:cNvPr id="0" name=""/>
        <dsp:cNvSpPr/>
      </dsp:nvSpPr>
      <dsp:spPr>
        <a:xfrm>
          <a:off x="7512882" y="706671"/>
          <a:ext cx="3073451" cy="1951641"/>
        </a:xfrm>
        <a:prstGeom prst="roundRect">
          <a:avLst>
            <a:gd name="adj" fmla="val 10000"/>
          </a:avLst>
        </a:prstGeom>
        <a:solidFill>
          <a:schemeClr val="accent2">
            <a:hueOff val="0"/>
            <a:satOff val="0"/>
            <a:lumOff val="0"/>
            <a:alphaOff val="0"/>
          </a:schemeClr>
        </a:solidFill>
        <a:ln w="1905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F041DDE1-7EF5-41B0-A66C-80FBCA99820B}">
      <dsp:nvSpPr>
        <dsp:cNvPr id="0" name=""/>
        <dsp:cNvSpPr/>
      </dsp:nvSpPr>
      <dsp:spPr>
        <a:xfrm>
          <a:off x="7854377" y="1031091"/>
          <a:ext cx="3073451" cy="1951641"/>
        </a:xfrm>
        <a:prstGeom prst="roundRect">
          <a:avLst>
            <a:gd name="adj" fmla="val 10000"/>
          </a:avLst>
        </a:prstGeom>
        <a:solidFill>
          <a:schemeClr val="lt1">
            <a:alpha val="90000"/>
            <a:hueOff val="0"/>
            <a:satOff val="0"/>
            <a:lumOff val="0"/>
            <a:alphaOff val="0"/>
          </a:schemeClr>
        </a:solidFill>
        <a:ln w="19050" cap="flat" cmpd="sng" algn="ctr">
          <a:solidFill>
            <a:schemeClr val="accent2">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118110" tIns="118110" rIns="118110" bIns="118110" numCol="1" spcCol="1270" anchor="ctr" anchorCtr="0">
          <a:noAutofit/>
        </a:bodyPr>
        <a:lstStyle/>
        <a:p>
          <a:pPr marL="0" lvl="0" indent="0" algn="ctr" defTabSz="1377950">
            <a:lnSpc>
              <a:spcPct val="90000"/>
            </a:lnSpc>
            <a:spcBef>
              <a:spcPct val="0"/>
            </a:spcBef>
            <a:spcAft>
              <a:spcPct val="35000"/>
            </a:spcAft>
            <a:buNone/>
          </a:pPr>
          <a:r>
            <a:rPr lang="en-US" sz="3100" kern="1200">
              <a:latin typeface="VNI-Souvir" pitchFamily="2" charset="0"/>
            </a:rPr>
            <a:t>3. Naêng suaát theo quy moâ</a:t>
          </a:r>
        </a:p>
      </dsp:txBody>
      <dsp:txXfrm>
        <a:off x="7911539" y="1088253"/>
        <a:ext cx="2959127" cy="1837317"/>
      </dsp:txXfrm>
    </dsp:sp>
  </dsp:spTree>
</dsp:drawing>
</file>

<file path=ppt/diagrams/drawing8.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B100F7B8-C474-482E-8FE1-04C1D44EF1DC}">
      <dsp:nvSpPr>
        <dsp:cNvPr id="0" name=""/>
        <dsp:cNvSpPr/>
      </dsp:nvSpPr>
      <dsp:spPr>
        <a:xfrm>
          <a:off x="0" y="3291729"/>
          <a:ext cx="7615912" cy="2159731"/>
        </a:xfrm>
        <a:prstGeom prst="rect">
          <a:avLst/>
        </a:prstGeom>
        <a:gradFill rotWithShape="0">
          <a:gsLst>
            <a:gs pos="0">
              <a:schemeClr val="accent2">
                <a:hueOff val="0"/>
                <a:satOff val="0"/>
                <a:lumOff val="0"/>
                <a:alphaOff val="0"/>
                <a:satMod val="103000"/>
                <a:lumMod val="102000"/>
                <a:tint val="94000"/>
              </a:schemeClr>
            </a:gs>
            <a:gs pos="50000">
              <a:schemeClr val="accent2">
                <a:hueOff val="0"/>
                <a:satOff val="0"/>
                <a:lumOff val="0"/>
                <a:alphaOff val="0"/>
                <a:satMod val="110000"/>
                <a:lumMod val="100000"/>
                <a:shade val="100000"/>
              </a:schemeClr>
            </a:gs>
            <a:gs pos="100000">
              <a:schemeClr val="accent2">
                <a:hueOff val="0"/>
                <a:satOff val="0"/>
                <a:lumOff val="0"/>
                <a:alphaOff val="0"/>
                <a:lumMod val="99000"/>
                <a:satMod val="120000"/>
                <a:shade val="78000"/>
              </a:schemeClr>
            </a:gs>
          </a:gsLst>
          <a:lin ang="5400000" scaled="0"/>
        </a:gradFill>
        <a:ln>
          <a:noFill/>
        </a:ln>
        <a:effectLst/>
      </dsp:spPr>
      <dsp:style>
        <a:lnRef idx="0">
          <a:scrgbClr r="0" g="0" b="0"/>
        </a:lnRef>
        <a:fillRef idx="3">
          <a:scrgbClr r="0" g="0" b="0"/>
        </a:fillRef>
        <a:effectRef idx="2">
          <a:scrgbClr r="0" g="0" b="0"/>
        </a:effectRef>
        <a:fontRef idx="minor">
          <a:schemeClr val="lt1"/>
        </a:fontRef>
      </dsp:style>
      <dsp:txBody>
        <a:bodyPr spcFirstLastPara="0" vert="horz" wrap="square" lIns="170688" tIns="170688" rIns="170688" bIns="170688" numCol="1" spcCol="1270" anchor="ctr" anchorCtr="0">
          <a:noAutofit/>
        </a:bodyPr>
        <a:lstStyle/>
        <a:p>
          <a:pPr marL="0" lvl="0" indent="0" algn="ctr" defTabSz="1066800">
            <a:lnSpc>
              <a:spcPct val="90000"/>
            </a:lnSpc>
            <a:spcBef>
              <a:spcPct val="0"/>
            </a:spcBef>
            <a:spcAft>
              <a:spcPct val="35000"/>
            </a:spcAft>
            <a:buNone/>
          </a:pPr>
          <a:r>
            <a:rPr lang="en-US" sz="2400" kern="1200">
              <a:latin typeface="VNI-Souvir" pitchFamily="2" charset="0"/>
            </a:rPr>
            <a:t>Vaán ñeà ñaët ra: DN phaûi söû duïng 2 YTSX K vaø L theo tyû leä phoái hôïp naøo ñeå: </a:t>
          </a:r>
        </a:p>
      </dsp:txBody>
      <dsp:txXfrm>
        <a:off x="0" y="3291729"/>
        <a:ext cx="7615912" cy="1166254"/>
      </dsp:txXfrm>
    </dsp:sp>
    <dsp:sp modelId="{6FD191FA-E2EE-4FFD-A6C3-205A4B11936F}">
      <dsp:nvSpPr>
        <dsp:cNvPr id="0" name=""/>
        <dsp:cNvSpPr/>
      </dsp:nvSpPr>
      <dsp:spPr>
        <a:xfrm>
          <a:off x="0" y="4414789"/>
          <a:ext cx="3807956" cy="993476"/>
        </a:xfrm>
        <a:prstGeom prst="rect">
          <a:avLst/>
        </a:prstGeom>
        <a:solidFill>
          <a:schemeClr val="accent2">
            <a:tint val="40000"/>
            <a:alpha val="90000"/>
            <a:hueOff val="0"/>
            <a:satOff val="0"/>
            <a:lumOff val="0"/>
            <a:alphaOff val="0"/>
          </a:schemeClr>
        </a:solidFill>
        <a:ln w="12700" cap="flat" cmpd="sng" algn="ctr">
          <a:solidFill>
            <a:schemeClr val="accent2">
              <a:tint val="40000"/>
              <a:alpha val="90000"/>
              <a:hueOff val="0"/>
              <a:satOff val="0"/>
              <a:lumOff val="0"/>
              <a:alphaOff val="0"/>
            </a:schemeClr>
          </a:solid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192024" tIns="34290" rIns="192024" bIns="34290" numCol="1" spcCol="1270" anchor="ctr" anchorCtr="0">
          <a:noAutofit/>
        </a:bodyPr>
        <a:lstStyle/>
        <a:p>
          <a:pPr marL="0" lvl="0" indent="0" algn="ctr" defTabSz="1200150">
            <a:lnSpc>
              <a:spcPct val="90000"/>
            </a:lnSpc>
            <a:spcBef>
              <a:spcPct val="0"/>
            </a:spcBef>
            <a:spcAft>
              <a:spcPct val="35000"/>
            </a:spcAft>
            <a:buNone/>
          </a:pPr>
          <a:r>
            <a:rPr lang="en-US" sz="2700" kern="1200">
              <a:latin typeface="VNI-Souvir" pitchFamily="2" charset="0"/>
            </a:rPr>
            <a:t>vôùi CPSX cho tröôùc → Qmax </a:t>
          </a:r>
        </a:p>
      </dsp:txBody>
      <dsp:txXfrm>
        <a:off x="0" y="4414789"/>
        <a:ext cx="3807956" cy="993476"/>
      </dsp:txXfrm>
    </dsp:sp>
    <dsp:sp modelId="{D4A8600A-597E-425E-87C8-745427BAD437}">
      <dsp:nvSpPr>
        <dsp:cNvPr id="0" name=""/>
        <dsp:cNvSpPr/>
      </dsp:nvSpPr>
      <dsp:spPr>
        <a:xfrm>
          <a:off x="3807956" y="4414789"/>
          <a:ext cx="3807956" cy="993476"/>
        </a:xfrm>
        <a:prstGeom prst="rect">
          <a:avLst/>
        </a:prstGeom>
        <a:solidFill>
          <a:schemeClr val="accent2">
            <a:tint val="40000"/>
            <a:alpha val="90000"/>
            <a:hueOff val="6734718"/>
            <a:satOff val="-62232"/>
            <a:lumOff val="-7015"/>
            <a:alphaOff val="0"/>
          </a:schemeClr>
        </a:solidFill>
        <a:ln w="12700" cap="flat" cmpd="sng" algn="ctr">
          <a:solidFill>
            <a:schemeClr val="accent2">
              <a:tint val="40000"/>
              <a:alpha val="90000"/>
              <a:hueOff val="6734718"/>
              <a:satOff val="-62232"/>
              <a:lumOff val="-7015"/>
              <a:alphaOff val="0"/>
            </a:schemeClr>
          </a:solid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192024" tIns="34290" rIns="192024" bIns="34290" numCol="1" spcCol="1270" anchor="ctr" anchorCtr="0">
          <a:noAutofit/>
        </a:bodyPr>
        <a:lstStyle/>
        <a:p>
          <a:pPr marL="0" lvl="0" indent="0" algn="ctr" defTabSz="1200150">
            <a:lnSpc>
              <a:spcPct val="90000"/>
            </a:lnSpc>
            <a:spcBef>
              <a:spcPct val="0"/>
            </a:spcBef>
            <a:spcAft>
              <a:spcPct val="35000"/>
            </a:spcAft>
            <a:buNone/>
          </a:pPr>
          <a:r>
            <a:rPr lang="en-US" sz="2700" kern="1200">
              <a:latin typeface="VNI-Souvir" pitchFamily="2" charset="0"/>
            </a:rPr>
            <a:t>hoaëc vôùi Q cho tröôùc  → TCmin?</a:t>
          </a:r>
        </a:p>
      </dsp:txBody>
      <dsp:txXfrm>
        <a:off x="3807956" y="4414789"/>
        <a:ext cx="3807956" cy="993476"/>
      </dsp:txXfrm>
    </dsp:sp>
    <dsp:sp modelId="{5F067F2E-BB16-40C6-B15D-CF9753C4B31C}">
      <dsp:nvSpPr>
        <dsp:cNvPr id="0" name=""/>
        <dsp:cNvSpPr/>
      </dsp:nvSpPr>
      <dsp:spPr>
        <a:xfrm rot="10800000">
          <a:off x="0" y="2459"/>
          <a:ext cx="7615912" cy="3321666"/>
        </a:xfrm>
        <a:prstGeom prst="upArrowCallout">
          <a:avLst/>
        </a:prstGeom>
        <a:gradFill rotWithShape="0">
          <a:gsLst>
            <a:gs pos="0">
              <a:schemeClr val="accent2">
                <a:hueOff val="6443614"/>
                <a:satOff val="-18493"/>
                <a:lumOff val="-29609"/>
                <a:alphaOff val="0"/>
                <a:satMod val="103000"/>
                <a:lumMod val="102000"/>
                <a:tint val="94000"/>
              </a:schemeClr>
            </a:gs>
            <a:gs pos="50000">
              <a:schemeClr val="accent2">
                <a:hueOff val="6443614"/>
                <a:satOff val="-18493"/>
                <a:lumOff val="-29609"/>
                <a:alphaOff val="0"/>
                <a:satMod val="110000"/>
                <a:lumMod val="100000"/>
                <a:shade val="100000"/>
              </a:schemeClr>
            </a:gs>
            <a:gs pos="100000">
              <a:schemeClr val="accent2">
                <a:hueOff val="6443614"/>
                <a:satOff val="-18493"/>
                <a:lumOff val="-29609"/>
                <a:alphaOff val="0"/>
                <a:lumMod val="99000"/>
                <a:satMod val="120000"/>
                <a:shade val="78000"/>
              </a:schemeClr>
            </a:gs>
          </a:gsLst>
          <a:lin ang="5400000" scaled="0"/>
        </a:gradFill>
        <a:ln>
          <a:noFill/>
        </a:ln>
        <a:effectLst/>
      </dsp:spPr>
      <dsp:style>
        <a:lnRef idx="0">
          <a:scrgbClr r="0" g="0" b="0"/>
        </a:lnRef>
        <a:fillRef idx="3">
          <a:scrgbClr r="0" g="0" b="0"/>
        </a:fillRef>
        <a:effectRef idx="2">
          <a:scrgbClr r="0" g="0" b="0"/>
        </a:effectRef>
        <a:fontRef idx="minor">
          <a:schemeClr val="lt1"/>
        </a:fontRef>
      </dsp:style>
      <dsp:txBody>
        <a:bodyPr spcFirstLastPara="0" vert="horz" wrap="square" lIns="170688" tIns="170688" rIns="170688" bIns="170688" numCol="1" spcCol="1270" anchor="ctr" anchorCtr="0">
          <a:noAutofit/>
        </a:bodyPr>
        <a:lstStyle/>
        <a:p>
          <a:pPr marL="0" lvl="0" indent="0" algn="ctr" defTabSz="1066800">
            <a:lnSpc>
              <a:spcPct val="90000"/>
            </a:lnSpc>
            <a:spcBef>
              <a:spcPct val="0"/>
            </a:spcBef>
            <a:spcAft>
              <a:spcPct val="35000"/>
            </a:spcAft>
            <a:buNone/>
          </a:pPr>
          <a:r>
            <a:rPr lang="en-US" sz="2400" kern="1200">
              <a:latin typeface="VNI-Souvir" pitchFamily="2" charset="0"/>
            </a:rPr>
            <a:t>VD : Moät DN SX SP X söû duïng 2 YTSX K vaø L, chuùng coù theå thay theá  nhau trong SX</a:t>
          </a:r>
        </a:p>
      </dsp:txBody>
      <dsp:txXfrm rot="10800000">
        <a:off x="0" y="2459"/>
        <a:ext cx="7615912" cy="2158319"/>
      </dsp:txXfrm>
    </dsp:sp>
  </dsp:spTree>
</dsp:drawing>
</file>

<file path=ppt/diagrams/drawing9.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698165AF-8228-4EF9-99A2-5A4180C4D210}">
      <dsp:nvSpPr>
        <dsp:cNvPr id="0" name=""/>
        <dsp:cNvSpPr/>
      </dsp:nvSpPr>
      <dsp:spPr>
        <a:xfrm>
          <a:off x="0" y="37065"/>
          <a:ext cx="6666833" cy="2630854"/>
        </a:xfrm>
        <a:prstGeom prst="roundRect">
          <a:avLst/>
        </a:prstGeom>
        <a:gradFill rotWithShape="0">
          <a:gsLst>
            <a:gs pos="0">
              <a:schemeClr val="accent2">
                <a:hueOff val="0"/>
                <a:satOff val="0"/>
                <a:lumOff val="0"/>
                <a:alphaOff val="0"/>
                <a:satMod val="103000"/>
                <a:lumMod val="102000"/>
                <a:tint val="94000"/>
              </a:schemeClr>
            </a:gs>
            <a:gs pos="50000">
              <a:schemeClr val="accent2">
                <a:hueOff val="0"/>
                <a:satOff val="0"/>
                <a:lumOff val="0"/>
                <a:alphaOff val="0"/>
                <a:satMod val="110000"/>
                <a:lumMod val="100000"/>
                <a:shade val="100000"/>
              </a:schemeClr>
            </a:gs>
            <a:gs pos="100000">
              <a:schemeClr val="accent2">
                <a:hueOff val="0"/>
                <a:satOff val="0"/>
                <a:lumOff val="0"/>
                <a:alphaOff val="0"/>
                <a:lumMod val="99000"/>
                <a:satMod val="120000"/>
                <a:shade val="78000"/>
              </a:schemeClr>
            </a:gs>
          </a:gsLst>
          <a:lin ang="5400000" scaled="0"/>
        </a:gradFill>
        <a:ln>
          <a:noFill/>
        </a:ln>
        <a:effectLst/>
      </dsp:spPr>
      <dsp:style>
        <a:lnRef idx="0">
          <a:scrgbClr r="0" g="0" b="0"/>
        </a:lnRef>
        <a:fillRef idx="3">
          <a:scrgbClr r="0" g="0" b="0"/>
        </a:fillRef>
        <a:effectRef idx="2">
          <a:scrgbClr r="0" g="0" b="0"/>
        </a:effectRef>
        <a:fontRef idx="minor">
          <a:schemeClr val="lt1"/>
        </a:fontRef>
      </dsp:style>
      <dsp:txBody>
        <a:bodyPr spcFirstLastPara="0" vert="horz" wrap="square" lIns="156210" tIns="156210" rIns="156210" bIns="156210" numCol="1" spcCol="1270" anchor="ctr" anchorCtr="0">
          <a:noAutofit/>
        </a:bodyPr>
        <a:lstStyle/>
        <a:p>
          <a:pPr marL="0" lvl="0" indent="0" algn="l" defTabSz="1822450">
            <a:lnSpc>
              <a:spcPct val="90000"/>
            </a:lnSpc>
            <a:spcBef>
              <a:spcPct val="0"/>
            </a:spcBef>
            <a:spcAft>
              <a:spcPct val="35000"/>
            </a:spcAft>
            <a:buNone/>
          </a:pPr>
          <a:r>
            <a:rPr lang="en-US" sz="4100" kern="1200" dirty="0" err="1">
              <a:latin typeface="VNI-Souvir" pitchFamily="2" charset="0"/>
            </a:rPr>
            <a:t>Vaán</a:t>
          </a:r>
          <a:r>
            <a:rPr lang="en-US" sz="4100" kern="1200" dirty="0">
              <a:latin typeface="VNI-Souvir" pitchFamily="2" charset="0"/>
            </a:rPr>
            <a:t> </a:t>
          </a:r>
          <a:r>
            <a:rPr lang="en-US" sz="4100" kern="1200" dirty="0" err="1">
              <a:latin typeface="VNI-Souvir" pitchFamily="2" charset="0"/>
            </a:rPr>
            <a:t>ñeà</a:t>
          </a:r>
          <a:r>
            <a:rPr lang="en-US" sz="4100" kern="1200" dirty="0">
              <a:latin typeface="VNI-Souvir" pitchFamily="2" charset="0"/>
            </a:rPr>
            <a:t> </a:t>
          </a:r>
          <a:r>
            <a:rPr lang="en-US" sz="4100" kern="1200" dirty="0" err="1">
              <a:latin typeface="VNI-Souvir" pitchFamily="2" charset="0"/>
            </a:rPr>
            <a:t>tìm</a:t>
          </a:r>
          <a:r>
            <a:rPr lang="en-US" sz="4100" kern="1200" dirty="0">
              <a:latin typeface="VNI-Souvir" pitchFamily="2" charset="0"/>
            </a:rPr>
            <a:t> </a:t>
          </a:r>
          <a:r>
            <a:rPr lang="en-US" sz="4100" kern="1200" dirty="0" err="1">
              <a:latin typeface="VNI-Souvir" pitchFamily="2" charset="0"/>
            </a:rPr>
            <a:t>phöông</a:t>
          </a:r>
          <a:r>
            <a:rPr lang="en-US" sz="4100" kern="1200" dirty="0">
              <a:latin typeface="VNI-Souvir" pitchFamily="2" charset="0"/>
            </a:rPr>
            <a:t> </a:t>
          </a:r>
          <a:r>
            <a:rPr lang="en-US" sz="4100" kern="1200" dirty="0" err="1">
              <a:latin typeface="VNI-Souvir" pitchFamily="2" charset="0"/>
            </a:rPr>
            <a:t>aùn</a:t>
          </a:r>
          <a:r>
            <a:rPr lang="en-US" sz="4100" kern="1200" dirty="0">
              <a:latin typeface="VNI-Souvir" pitchFamily="2" charset="0"/>
            </a:rPr>
            <a:t> </a:t>
          </a:r>
          <a:r>
            <a:rPr lang="en-US" sz="4100" kern="1200" dirty="0" err="1">
              <a:latin typeface="VNI-Souvir" pitchFamily="2" charset="0"/>
            </a:rPr>
            <a:t>SX</a:t>
          </a:r>
          <a:r>
            <a:rPr lang="en-US" sz="4100" kern="1200" dirty="0">
              <a:latin typeface="VNI-Souvir" pitchFamily="2" charset="0"/>
            </a:rPr>
            <a:t> </a:t>
          </a:r>
          <a:r>
            <a:rPr lang="en-US" sz="4100" kern="1200" dirty="0" err="1">
              <a:latin typeface="VNI-Souvir" pitchFamily="2" charset="0"/>
            </a:rPr>
            <a:t>toái</a:t>
          </a:r>
          <a:r>
            <a:rPr lang="en-US" sz="4100" kern="1200" dirty="0">
              <a:latin typeface="VNI-Souvir" pitchFamily="2" charset="0"/>
            </a:rPr>
            <a:t> </a:t>
          </a:r>
          <a:r>
            <a:rPr lang="en-US" sz="4100" kern="1200" dirty="0" err="1">
              <a:latin typeface="VNI-Souvir" pitchFamily="2" charset="0"/>
            </a:rPr>
            <a:t>öu</a:t>
          </a:r>
          <a:r>
            <a:rPr lang="en-US" sz="4100" kern="1200" dirty="0">
              <a:latin typeface="VNI-Souvir" pitchFamily="2" charset="0"/>
            </a:rPr>
            <a:t> </a:t>
          </a:r>
          <a:r>
            <a:rPr lang="en-US" sz="4100" kern="1200" dirty="0" err="1">
              <a:latin typeface="VNI-Souvir" pitchFamily="2" charset="0"/>
            </a:rPr>
            <a:t>ñaët</a:t>
          </a:r>
          <a:r>
            <a:rPr lang="en-US" sz="4100" kern="1200" dirty="0">
              <a:latin typeface="VNI-Souvir" pitchFamily="2" charset="0"/>
            </a:rPr>
            <a:t> </a:t>
          </a:r>
          <a:r>
            <a:rPr lang="en-US" sz="4100" kern="1200" dirty="0" err="1">
              <a:latin typeface="VNI-Souvir" pitchFamily="2" charset="0"/>
            </a:rPr>
            <a:t>ra</a:t>
          </a:r>
          <a:r>
            <a:rPr lang="en-US" sz="4100" kern="1200" dirty="0">
              <a:latin typeface="VNI-Souvir" pitchFamily="2" charset="0"/>
            </a:rPr>
            <a:t> </a:t>
          </a:r>
          <a:r>
            <a:rPr lang="en-US" sz="4100" kern="1200" dirty="0" err="1">
              <a:latin typeface="VNI-Souvir" pitchFamily="2" charset="0"/>
            </a:rPr>
            <a:t>cho</a:t>
          </a:r>
          <a:r>
            <a:rPr lang="en-US" sz="4100" kern="1200" dirty="0">
              <a:latin typeface="VNI-Souvir" pitchFamily="2" charset="0"/>
            </a:rPr>
            <a:t> DN </a:t>
          </a:r>
        </a:p>
      </dsp:txBody>
      <dsp:txXfrm>
        <a:off x="128428" y="165493"/>
        <a:ext cx="6409977" cy="2373998"/>
      </dsp:txXfrm>
    </dsp:sp>
    <dsp:sp modelId="{F109F810-2C6E-449A-B4D9-EA7082E6047F}">
      <dsp:nvSpPr>
        <dsp:cNvPr id="0" name=""/>
        <dsp:cNvSpPr/>
      </dsp:nvSpPr>
      <dsp:spPr>
        <a:xfrm>
          <a:off x="0" y="2786000"/>
          <a:ext cx="6666833" cy="2630854"/>
        </a:xfrm>
        <a:prstGeom prst="roundRect">
          <a:avLst/>
        </a:prstGeom>
        <a:gradFill rotWithShape="0">
          <a:gsLst>
            <a:gs pos="0">
              <a:schemeClr val="accent2">
                <a:hueOff val="6443614"/>
                <a:satOff val="-18493"/>
                <a:lumOff val="-29609"/>
                <a:alphaOff val="0"/>
                <a:satMod val="103000"/>
                <a:lumMod val="102000"/>
                <a:tint val="94000"/>
              </a:schemeClr>
            </a:gs>
            <a:gs pos="50000">
              <a:schemeClr val="accent2">
                <a:hueOff val="6443614"/>
                <a:satOff val="-18493"/>
                <a:lumOff val="-29609"/>
                <a:alphaOff val="0"/>
                <a:satMod val="110000"/>
                <a:lumMod val="100000"/>
                <a:shade val="100000"/>
              </a:schemeClr>
            </a:gs>
            <a:gs pos="100000">
              <a:schemeClr val="accent2">
                <a:hueOff val="6443614"/>
                <a:satOff val="-18493"/>
                <a:lumOff val="-29609"/>
                <a:alphaOff val="0"/>
                <a:lumMod val="99000"/>
                <a:satMod val="120000"/>
                <a:shade val="78000"/>
              </a:schemeClr>
            </a:gs>
          </a:gsLst>
          <a:lin ang="5400000" scaled="0"/>
        </a:gradFill>
        <a:ln>
          <a:noFill/>
        </a:ln>
        <a:effectLst/>
      </dsp:spPr>
      <dsp:style>
        <a:lnRef idx="0">
          <a:scrgbClr r="0" g="0" b="0"/>
        </a:lnRef>
        <a:fillRef idx="3">
          <a:scrgbClr r="0" g="0" b="0"/>
        </a:fillRef>
        <a:effectRef idx="2">
          <a:scrgbClr r="0" g="0" b="0"/>
        </a:effectRef>
        <a:fontRef idx="minor">
          <a:schemeClr val="lt1"/>
        </a:fontRef>
      </dsp:style>
      <dsp:txBody>
        <a:bodyPr spcFirstLastPara="0" vert="horz" wrap="square" lIns="156210" tIns="156210" rIns="156210" bIns="156210" numCol="1" spcCol="1270" anchor="ctr" anchorCtr="0">
          <a:noAutofit/>
        </a:bodyPr>
        <a:lstStyle/>
        <a:p>
          <a:pPr marL="0" lvl="0" indent="0" algn="l" defTabSz="1822450">
            <a:lnSpc>
              <a:spcPct val="90000"/>
            </a:lnSpc>
            <a:spcBef>
              <a:spcPct val="0"/>
            </a:spcBef>
            <a:spcAft>
              <a:spcPct val="35000"/>
            </a:spcAft>
            <a:buNone/>
          </a:pPr>
          <a:r>
            <a:rPr lang="en-US" sz="4100" kern="1200" dirty="0" err="1">
              <a:latin typeface="VNI-Souvir" pitchFamily="2" charset="0"/>
            </a:rPr>
            <a:t>Cuõng</a:t>
          </a:r>
          <a:r>
            <a:rPr lang="en-US" sz="4100" kern="1200" dirty="0">
              <a:latin typeface="VNI-Souvir" pitchFamily="2" charset="0"/>
            </a:rPr>
            <a:t> </a:t>
          </a:r>
          <a:r>
            <a:rPr lang="en-US" sz="4100" kern="1200" dirty="0" err="1">
              <a:latin typeface="VNI-Souvir" pitchFamily="2" charset="0"/>
            </a:rPr>
            <a:t>töông</a:t>
          </a:r>
          <a:r>
            <a:rPr lang="en-US" sz="4100" kern="1200" dirty="0">
              <a:latin typeface="VNI-Souvir" pitchFamily="2" charset="0"/>
            </a:rPr>
            <a:t> </a:t>
          </a:r>
          <a:r>
            <a:rPr lang="en-US" sz="4100" kern="1200" dirty="0" err="1">
              <a:latin typeface="VNI-Souvir" pitchFamily="2" charset="0"/>
            </a:rPr>
            <a:t>töï</a:t>
          </a:r>
          <a:r>
            <a:rPr lang="en-US" sz="4100" kern="1200" dirty="0">
              <a:latin typeface="VNI-Souvir" pitchFamily="2" charset="0"/>
            </a:rPr>
            <a:t> </a:t>
          </a:r>
          <a:r>
            <a:rPr lang="en-US" sz="4100" kern="1200" dirty="0" err="1">
              <a:latin typeface="VNI-Souvir" pitchFamily="2" charset="0"/>
            </a:rPr>
            <a:t>nhö</a:t>
          </a:r>
          <a:r>
            <a:rPr lang="en-US" sz="4100" kern="1200" dirty="0">
              <a:latin typeface="VNI-Souvir" pitchFamily="2" charset="0"/>
            </a:rPr>
            <a:t> </a:t>
          </a:r>
          <a:r>
            <a:rPr lang="en-US" sz="4100" kern="1200" dirty="0" err="1">
              <a:latin typeface="VNI-Souvir" pitchFamily="2" charset="0"/>
            </a:rPr>
            <a:t>vaán</a:t>
          </a:r>
          <a:r>
            <a:rPr lang="en-US" sz="4100" kern="1200" dirty="0">
              <a:latin typeface="VNI-Souvir" pitchFamily="2" charset="0"/>
            </a:rPr>
            <a:t> </a:t>
          </a:r>
          <a:r>
            <a:rPr lang="en-US" sz="4100" kern="1200" dirty="0" err="1">
              <a:latin typeface="VNI-Souvir" pitchFamily="2" charset="0"/>
            </a:rPr>
            <a:t>ñeà</a:t>
          </a:r>
          <a:r>
            <a:rPr lang="en-US" sz="4100" kern="1200" dirty="0">
              <a:latin typeface="VNI-Souvir" pitchFamily="2" charset="0"/>
            </a:rPr>
            <a:t> </a:t>
          </a:r>
          <a:r>
            <a:rPr lang="en-US" sz="4100" kern="1200" dirty="0" err="1">
              <a:latin typeface="VNI-Souvir" pitchFamily="2" charset="0"/>
            </a:rPr>
            <a:t>tìm</a:t>
          </a:r>
          <a:r>
            <a:rPr lang="en-US" sz="4100" kern="1200" dirty="0">
              <a:latin typeface="VNI-Souvir" pitchFamily="2" charset="0"/>
            </a:rPr>
            <a:t> </a:t>
          </a:r>
          <a:r>
            <a:rPr lang="en-US" sz="4100" kern="1200" dirty="0" err="1">
              <a:latin typeface="VNI-Souvir" pitchFamily="2" charset="0"/>
            </a:rPr>
            <a:t>phöông</a:t>
          </a:r>
          <a:r>
            <a:rPr lang="en-US" sz="4100" kern="1200" dirty="0">
              <a:latin typeface="VNI-Souvir" pitchFamily="2" charset="0"/>
            </a:rPr>
            <a:t> </a:t>
          </a:r>
          <a:r>
            <a:rPr lang="en-US" sz="4100" kern="1200" dirty="0" err="1">
              <a:latin typeface="VNI-Souvir" pitchFamily="2" charset="0"/>
            </a:rPr>
            <a:t>aùn</a:t>
          </a:r>
          <a:r>
            <a:rPr lang="en-US" sz="4100" kern="1200" dirty="0">
              <a:latin typeface="VNI-Souvir" pitchFamily="2" charset="0"/>
            </a:rPr>
            <a:t> </a:t>
          </a:r>
          <a:r>
            <a:rPr lang="en-US" sz="4100" kern="1200" dirty="0" err="1">
              <a:latin typeface="VNI-Souvir" pitchFamily="2" charset="0"/>
            </a:rPr>
            <a:t>tieâu</a:t>
          </a:r>
          <a:r>
            <a:rPr lang="en-US" sz="4100" kern="1200" dirty="0">
              <a:latin typeface="VNI-Souvir" pitchFamily="2" charset="0"/>
            </a:rPr>
            <a:t> </a:t>
          </a:r>
          <a:r>
            <a:rPr lang="en-US" sz="4100" kern="1200" dirty="0" err="1">
              <a:latin typeface="VNI-Souvir" pitchFamily="2" charset="0"/>
            </a:rPr>
            <a:t>duøng</a:t>
          </a:r>
          <a:r>
            <a:rPr lang="en-US" sz="4100" kern="1200" dirty="0">
              <a:latin typeface="VNI-Souvir" pitchFamily="2" charset="0"/>
            </a:rPr>
            <a:t> </a:t>
          </a:r>
          <a:r>
            <a:rPr lang="en-US" sz="4100" kern="1200" dirty="0" err="1">
              <a:latin typeface="VNI-Souvir" pitchFamily="2" charset="0"/>
            </a:rPr>
            <a:t>toái</a:t>
          </a:r>
          <a:r>
            <a:rPr lang="en-US" sz="4100" kern="1200" dirty="0">
              <a:latin typeface="VNI-Souvir" pitchFamily="2" charset="0"/>
            </a:rPr>
            <a:t> </a:t>
          </a:r>
          <a:r>
            <a:rPr lang="en-US" sz="4100" kern="1200" dirty="0" err="1">
              <a:latin typeface="VNI-Souvir" pitchFamily="2" charset="0"/>
            </a:rPr>
            <a:t>öu</a:t>
          </a:r>
          <a:r>
            <a:rPr lang="en-US" sz="4100" kern="1200" dirty="0">
              <a:latin typeface="VNI-Souvir" pitchFamily="2" charset="0"/>
            </a:rPr>
            <a:t> </a:t>
          </a:r>
          <a:r>
            <a:rPr lang="en-US" sz="4100" kern="1200" dirty="0" err="1">
              <a:latin typeface="VNI-Souvir" pitchFamily="2" charset="0"/>
            </a:rPr>
            <a:t>ñaët</a:t>
          </a:r>
          <a:r>
            <a:rPr lang="en-US" sz="4100" kern="1200" dirty="0">
              <a:latin typeface="VNI-Souvir" pitchFamily="2" charset="0"/>
            </a:rPr>
            <a:t> </a:t>
          </a:r>
          <a:r>
            <a:rPr lang="en-US" sz="4100" kern="1200" dirty="0" err="1">
              <a:latin typeface="VNI-Souvir" pitchFamily="2" charset="0"/>
            </a:rPr>
            <a:t>ra</a:t>
          </a:r>
          <a:r>
            <a:rPr lang="en-US" sz="4100" kern="1200" dirty="0">
              <a:latin typeface="VNI-Souvir" pitchFamily="2" charset="0"/>
            </a:rPr>
            <a:t> </a:t>
          </a:r>
          <a:r>
            <a:rPr lang="en-US" sz="4100" kern="1200" dirty="0" err="1">
              <a:latin typeface="VNI-Souvir" pitchFamily="2" charset="0"/>
            </a:rPr>
            <a:t>cho</a:t>
          </a:r>
          <a:r>
            <a:rPr lang="en-US" sz="4100" kern="1200" dirty="0">
              <a:latin typeface="VNI-Souvir" pitchFamily="2" charset="0"/>
            </a:rPr>
            <a:t> </a:t>
          </a:r>
          <a:r>
            <a:rPr lang="en-US" sz="4100" kern="1200" dirty="0" err="1">
              <a:latin typeface="VNI-Souvir" pitchFamily="2" charset="0"/>
            </a:rPr>
            <a:t>ngöôøi</a:t>
          </a:r>
          <a:r>
            <a:rPr lang="en-US" sz="4100" kern="1200" dirty="0">
              <a:latin typeface="VNI-Souvir" pitchFamily="2" charset="0"/>
            </a:rPr>
            <a:t> TD</a:t>
          </a:r>
        </a:p>
      </dsp:txBody>
      <dsp:txXfrm>
        <a:off x="128428" y="2914428"/>
        <a:ext cx="6409977" cy="2373998"/>
      </dsp:txXfrm>
    </dsp:sp>
  </dsp:spTree>
</dsp:drawing>
</file>

<file path=ppt/diagrams/layout1.xml><?xml version="1.0" encoding="utf-8"?>
<dgm:layoutDef xmlns:dgm="http://schemas.openxmlformats.org/drawingml/2006/diagram" xmlns:a="http://schemas.openxmlformats.org/drawingml/2006/main" uniqueId="urn:microsoft.com/office/officeart/2005/8/layout/hierarchy1">
  <dgm:title val=""/>
  <dgm:desc val=""/>
  <dgm:catLst>
    <dgm:cat type="hierarchy" pri="2000"/>
  </dgm:catLst>
  <dgm:sampData>
    <dgm:dataModel>
      <dgm:ptLst>
        <dgm:pt modelId="0" type="doc"/>
        <dgm:pt modelId="1">
          <dgm:prSet phldr="1"/>
        </dgm:pt>
        <dgm:pt modelId="2">
          <dgm:prSet phldr="1"/>
        </dgm:pt>
        <dgm:pt modelId="21">
          <dgm:prSet phldr="1"/>
        </dgm:pt>
        <dgm:pt modelId="22">
          <dgm:prSet phldr="1"/>
        </dgm:pt>
        <dgm:pt modelId="3">
          <dgm:prSet phldr="1"/>
        </dgm:pt>
        <dgm:pt modelId="31">
          <dgm:prSet phldr="1"/>
        </dgm:pt>
      </dgm:ptLst>
      <dgm:cxnLst>
        <dgm:cxn modelId="4" srcId="0" destId="1" srcOrd="0" destOrd="0"/>
        <dgm:cxn modelId="5" srcId="1" destId="2" srcOrd="0" destOrd="0"/>
        <dgm:cxn modelId="6" srcId="1" destId="3" srcOrd="1" destOrd="0"/>
        <dgm:cxn modelId="23" srcId="2" destId="21" srcOrd="0" destOrd="0"/>
        <dgm:cxn modelId="24" srcId="2" destId="22" srcOrd="1" destOrd="0"/>
        <dgm:cxn modelId="33" srcId="3" destId="31" srcOrd="0" destOrd="0"/>
      </dgm:cxnLst>
      <dgm:bg/>
      <dgm:whole/>
    </dgm:dataModel>
  </dgm:sampData>
  <dgm:styleData>
    <dgm:dataModel>
      <dgm:ptLst>
        <dgm:pt modelId="0" type="doc"/>
        <dgm:pt modelId="1"/>
        <dgm:pt modelId="11"/>
        <dgm:pt modelId="12"/>
      </dgm:ptLst>
      <dgm:cxnLst>
        <dgm:cxn modelId="2" srcId="0" destId="1" srcOrd="0" destOrd="0"/>
        <dgm:cxn modelId="13" srcId="1" destId="11" srcOrd="0" destOrd="0"/>
        <dgm:cxn modelId="14" srcId="1" destId="12" srcOrd="1" destOrd="0"/>
      </dgm:cxnLst>
      <dgm:bg/>
      <dgm:whole/>
    </dgm:dataModel>
  </dgm:styleData>
  <dgm:clrData>
    <dgm:dataModel>
      <dgm:ptLst>
        <dgm:pt modelId="0" type="doc"/>
        <dgm:pt modelId="1"/>
        <dgm:pt modelId="2"/>
        <dgm:pt modelId="21"/>
        <dgm:pt modelId="211"/>
        <dgm:pt modelId="3"/>
        <dgm:pt modelId="31"/>
        <dgm:pt modelId="311"/>
      </dgm:ptLst>
      <dgm:cxnLst>
        <dgm:cxn modelId="4" srcId="0" destId="1" srcOrd="0" destOrd="0"/>
        <dgm:cxn modelId="5" srcId="1" destId="2" srcOrd="0" destOrd="0"/>
        <dgm:cxn modelId="6" srcId="1" destId="3" srcOrd="1" destOrd="0"/>
        <dgm:cxn modelId="23" srcId="2" destId="21" srcOrd="0" destOrd="0"/>
        <dgm:cxn modelId="24" srcId="21" destId="211" srcOrd="0" destOrd="0"/>
        <dgm:cxn modelId="33" srcId="3" destId="31" srcOrd="0" destOrd="0"/>
        <dgm:cxn modelId="34" srcId="31" destId="311" srcOrd="0" destOrd="0"/>
      </dgm:cxnLst>
      <dgm:bg/>
      <dgm:whole/>
    </dgm:dataModel>
  </dgm:clrData>
  <dgm:layoutNode name="hierChild1">
    <dgm:varLst>
      <dgm:chPref val="1"/>
      <dgm:dir/>
      <dgm:animOne val="branch"/>
      <dgm:animLvl val="lvl"/>
      <dgm:resizeHandles/>
    </dgm:varLst>
    <dgm:choose name="Name0">
      <dgm:if name="Name1" func="var" arg="dir" op="equ" val="norm">
        <dgm:alg type="hierChild">
          <dgm:param type="linDir" val="fromL"/>
        </dgm:alg>
      </dgm:if>
      <dgm:else name="Name2">
        <dgm:alg type="hierChild">
          <dgm:param type="linDir" val="fromR"/>
        </dgm:alg>
      </dgm:else>
    </dgm:choose>
    <dgm:shape xmlns:r="http://schemas.openxmlformats.org/officeDocument/2006/relationships" r:blip="">
      <dgm:adjLst/>
    </dgm:shape>
    <dgm:presOf/>
    <dgm:constrLst>
      <dgm:constr type="primFontSz" for="des" ptType="node" op="equ" val="65"/>
      <dgm:constr type="w" for="des" forName="composite" refType="w"/>
      <dgm:constr type="h" for="des" forName="composite" refType="w" refFor="des" refForName="composite" fact="0.667"/>
      <dgm:constr type="w" for="des" forName="composite2" refType="w" refFor="des" refForName="composite"/>
      <dgm:constr type="h" for="des" forName="composite2" refType="h" refFor="des" refForName="composite"/>
      <dgm:constr type="w" for="des" forName="composite3" refType="w" refFor="des" refForName="composite"/>
      <dgm:constr type="h" for="des" forName="composite3" refType="h" refFor="des" refForName="composite"/>
      <dgm:constr type="w" for="des" forName="composite4" refType="w" refFor="des" refForName="composite"/>
      <dgm:constr type="h" for="des" forName="composite4" refType="h" refFor="des" refForName="composite"/>
      <dgm:constr type="w" for="des" forName="composite5" refType="w" refFor="des" refForName="composite"/>
      <dgm:constr type="h" for="des" forName="composite5" refType="h" refFor="des" refForName="composite"/>
      <dgm:constr type="sibSp" refType="w" refFor="des" refForName="composite" fact="0.1"/>
      <dgm:constr type="sibSp" for="des" forName="hierChild2" refType="sibSp"/>
      <dgm:constr type="sibSp" for="des" forName="hierChild3" refType="sibSp"/>
      <dgm:constr type="sibSp" for="des" forName="hierChild4" refType="sibSp"/>
      <dgm:constr type="sibSp" for="des" forName="hierChild5" refType="sibSp"/>
      <dgm:constr type="sibSp" for="des" forName="hierChild6" refType="sibSp"/>
      <dgm:constr type="sp" for="des" forName="hierRoot1" refType="h" refFor="des" refForName="composite" fact="0.25"/>
      <dgm:constr type="sp" for="des" forName="hierRoot2" refType="sp" refFor="des" refForName="hierRoot1"/>
      <dgm:constr type="sp" for="des" forName="hierRoot3" refType="sp" refFor="des" refForName="hierRoot1"/>
      <dgm:constr type="sp" for="des" forName="hierRoot4" refType="sp" refFor="des" refForName="hierRoot1"/>
      <dgm:constr type="sp" for="des" forName="hierRoot5" refType="sp" refFor="des" refForName="hierRoot1"/>
    </dgm:constrLst>
    <dgm:ruleLst/>
    <dgm:forEach name="Name3" axis="ch">
      <dgm:forEach name="Name4" axis="self" ptType="node">
        <dgm:layoutNode name="hierRoot1">
          <dgm:alg type="hierRoot"/>
          <dgm:shape xmlns:r="http://schemas.openxmlformats.org/officeDocument/2006/relationships" r:blip="">
            <dgm:adjLst/>
          </dgm:shape>
          <dgm:presOf/>
          <dgm:constrLst>
            <dgm:constr type="bendDist" for="des" ptType="parTrans" refType="sp" fact="0.5"/>
          </dgm:constrLst>
          <dgm:ruleLst/>
          <dgm:layoutNode name="composite">
            <dgm:alg type="composite"/>
            <dgm:shape xmlns:r="http://schemas.openxmlformats.org/officeDocument/2006/relationships" r:blip="">
              <dgm:adjLst/>
            </dgm:shape>
            <dgm:presOf/>
            <dgm:constrLst>
              <dgm:constr type="w" for="ch" forName="background" refType="w" fact="0.9"/>
              <dgm:constr type="h" for="ch" forName="background" refType="w" refFor="ch" refForName="background" fact="0.635"/>
              <dgm:constr type="t" for="ch" forName="background"/>
              <dgm:constr type="l" for="ch" forName="background"/>
              <dgm:constr type="w" for="ch" forName="text" refType="w" fact="0.9"/>
              <dgm:constr type="h" for="ch" forName="text" refType="w" refFor="ch" refForName="text" fact="0.635"/>
              <dgm:constr type="t" for="ch" forName="text" refType="w" fact="0.095"/>
              <dgm:constr type="l" for="ch" forName="text" refType="w" fact="0.1"/>
            </dgm:constrLst>
            <dgm:ruleLst/>
            <dgm:layoutNode name="background" styleLbl="node0" moveWith="text">
              <dgm:alg type="sp"/>
              <dgm:shape xmlns:r="http://schemas.openxmlformats.org/officeDocument/2006/relationships" type="roundRect" r:blip="">
                <dgm:adjLst>
                  <dgm:adj idx="1" val="0.1"/>
                </dgm:adjLst>
              </dgm:shape>
              <dgm:presOf/>
              <dgm:constrLst/>
              <dgm:ruleLst/>
            </dgm:layoutNode>
            <dgm:layoutNode name="text" styleLbl="fgAcc0">
              <dgm:varLst>
                <dgm:chPref val="3"/>
              </dgm:varLst>
              <dgm:alg type="tx"/>
              <dgm:shape xmlns:r="http://schemas.openxmlformats.org/officeDocument/2006/relationships" type="roundRect" r:blip="">
                <dgm:adjLst>
                  <dgm:adj idx="1" val="0.1"/>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layoutNode name="hierChild2">
            <dgm:choose name="Name5">
              <dgm:if name="Name6" func="var" arg="dir" op="equ" val="norm">
                <dgm:alg type="hierChild">
                  <dgm:param type="linDir" val="fromL"/>
                </dgm:alg>
              </dgm:if>
              <dgm:else name="Name7">
                <dgm:alg type="hierChild">
                  <dgm:param type="linDir" val="fromR"/>
                </dgm:alg>
              </dgm:else>
            </dgm:choose>
            <dgm:shape xmlns:r="http://schemas.openxmlformats.org/officeDocument/2006/relationships" r:blip="">
              <dgm:adjLst/>
            </dgm:shape>
            <dgm:presOf/>
            <dgm:constrLst/>
            <dgm:ruleLst/>
            <dgm:forEach name="Name8" axis="ch">
              <dgm:forEach name="Name9" axis="self" ptType="parTrans" cnt="1">
                <dgm:layoutNode name="Name10">
                  <dgm:alg type="conn">
                    <dgm:param type="dim" val="1D"/>
                    <dgm:param type="endSty" val="noArr"/>
                    <dgm:param type="connRout" val="bend"/>
                    <dgm:param type="bendPt" val="end"/>
                    <dgm:param type="begPts" val="bCtr"/>
                    <dgm:param type="endPts" val="tCtr"/>
                    <dgm:param type="srcNode" val="background"/>
                    <dgm:param type="dstNode" val="background2"/>
                  </dgm:alg>
                  <dgm:shape xmlns:r="http://schemas.openxmlformats.org/officeDocument/2006/relationships" type="conn" r:blip="" zOrderOff="-999">
                    <dgm:adjLst/>
                  </dgm:shape>
                  <dgm:presOf axis="self"/>
                  <dgm:constrLst>
                    <dgm:constr type="begPad"/>
                    <dgm:constr type="endPad"/>
                  </dgm:constrLst>
                  <dgm:ruleLst/>
                </dgm:layoutNode>
              </dgm:forEach>
              <dgm:forEach name="Name11" axis="self" ptType="node">
                <dgm:layoutNode name="hierRoot2">
                  <dgm:alg type="hierRoot"/>
                  <dgm:shape xmlns:r="http://schemas.openxmlformats.org/officeDocument/2006/relationships" r:blip="">
                    <dgm:adjLst/>
                  </dgm:shape>
                  <dgm:presOf/>
                  <dgm:constrLst>
                    <dgm:constr type="bendDist" for="des" ptType="parTrans" refType="sp" fact="0.5"/>
                  </dgm:constrLst>
                  <dgm:ruleLst/>
                  <dgm:layoutNode name="composite2">
                    <dgm:alg type="composite"/>
                    <dgm:shape xmlns:r="http://schemas.openxmlformats.org/officeDocument/2006/relationships" r:blip="">
                      <dgm:adjLst/>
                    </dgm:shape>
                    <dgm:presOf/>
                    <dgm:constrLst>
                      <dgm:constr type="w" for="ch" forName="background2" refType="w" fact="0.9"/>
                      <dgm:constr type="h" for="ch" forName="background2" refType="w" refFor="ch" refForName="background2" fact="0.635"/>
                      <dgm:constr type="t" for="ch" forName="background2"/>
                      <dgm:constr type="l" for="ch" forName="background2"/>
                      <dgm:constr type="w" for="ch" forName="text2" refType="w" fact="0.9"/>
                      <dgm:constr type="h" for="ch" forName="text2" refType="w" refFor="ch" refForName="text2" fact="0.635"/>
                      <dgm:constr type="t" for="ch" forName="text2" refType="w" fact="0.095"/>
                      <dgm:constr type="l" for="ch" forName="text2" refType="w" fact="0.1"/>
                    </dgm:constrLst>
                    <dgm:ruleLst/>
                    <dgm:layoutNode name="background2" moveWith="text2">
                      <dgm:alg type="sp"/>
                      <dgm:shape xmlns:r="http://schemas.openxmlformats.org/officeDocument/2006/relationships" type="roundRect" r:blip="">
                        <dgm:adjLst>
                          <dgm:adj idx="1" val="0.1"/>
                        </dgm:adjLst>
                      </dgm:shape>
                      <dgm:presOf/>
                      <dgm:constrLst/>
                      <dgm:ruleLst/>
                    </dgm:layoutNode>
                    <dgm:layoutNode name="text2" styleLbl="fgAcc2">
                      <dgm:varLst>
                        <dgm:chPref val="3"/>
                      </dgm:varLst>
                      <dgm:alg type="tx"/>
                      <dgm:shape xmlns:r="http://schemas.openxmlformats.org/officeDocument/2006/relationships" type="roundRect" r:blip="">
                        <dgm:adjLst>
                          <dgm:adj idx="1" val="0.1"/>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layoutNode name="hierChild3">
                    <dgm:choose name="Name12">
                      <dgm:if name="Name13" func="var" arg="dir" op="equ" val="norm">
                        <dgm:alg type="hierChild">
                          <dgm:param type="linDir" val="fromL"/>
                        </dgm:alg>
                      </dgm:if>
                      <dgm:else name="Name14">
                        <dgm:alg type="hierChild">
                          <dgm:param type="linDir" val="fromR"/>
                        </dgm:alg>
                      </dgm:else>
                    </dgm:choose>
                    <dgm:shape xmlns:r="http://schemas.openxmlformats.org/officeDocument/2006/relationships" r:blip="">
                      <dgm:adjLst/>
                    </dgm:shape>
                    <dgm:presOf/>
                    <dgm:constrLst/>
                    <dgm:ruleLst/>
                    <dgm:forEach name="Name15" axis="ch">
                      <dgm:forEach name="Name16" axis="self" ptType="parTrans" cnt="1">
                        <dgm:layoutNode name="Name17">
                          <dgm:alg type="conn">
                            <dgm:param type="dim" val="1D"/>
                            <dgm:param type="endSty" val="noArr"/>
                            <dgm:param type="connRout" val="bend"/>
                            <dgm:param type="bendPt" val="end"/>
                            <dgm:param type="begPts" val="bCtr"/>
                            <dgm:param type="endPts" val="tCtr"/>
                            <dgm:param type="srcNode" val="background2"/>
                            <dgm:param type="dstNode" val="background3"/>
                          </dgm:alg>
                          <dgm:shape xmlns:r="http://schemas.openxmlformats.org/officeDocument/2006/relationships" type="conn" r:blip="" zOrderOff="-999">
                            <dgm:adjLst/>
                          </dgm:shape>
                          <dgm:presOf axis="self"/>
                          <dgm:constrLst>
                            <dgm:constr type="begPad"/>
                            <dgm:constr type="endPad"/>
                          </dgm:constrLst>
                          <dgm:ruleLst/>
                        </dgm:layoutNode>
                      </dgm:forEach>
                      <dgm:forEach name="Name18" axis="self" ptType="node">
                        <dgm:layoutNode name="hierRoot3">
                          <dgm:alg type="hierRoot"/>
                          <dgm:shape xmlns:r="http://schemas.openxmlformats.org/officeDocument/2006/relationships" r:blip="">
                            <dgm:adjLst/>
                          </dgm:shape>
                          <dgm:presOf/>
                          <dgm:constrLst>
                            <dgm:constr type="bendDist" for="des" ptType="parTrans" refType="sp" fact="0.5"/>
                          </dgm:constrLst>
                          <dgm:ruleLst/>
                          <dgm:layoutNode name="composite3">
                            <dgm:alg type="composite"/>
                            <dgm:shape xmlns:r="http://schemas.openxmlformats.org/officeDocument/2006/relationships" r:blip="">
                              <dgm:adjLst/>
                            </dgm:shape>
                            <dgm:presOf/>
                            <dgm:constrLst>
                              <dgm:constr type="w" for="ch" forName="background3" refType="w" fact="0.9"/>
                              <dgm:constr type="h" for="ch" forName="background3" refType="w" refFor="ch" refForName="background3" fact="0.635"/>
                              <dgm:constr type="t" for="ch" forName="background3"/>
                              <dgm:constr type="l" for="ch" forName="background3"/>
                              <dgm:constr type="w" for="ch" forName="text3" refType="w" fact="0.9"/>
                              <dgm:constr type="h" for="ch" forName="text3" refType="w" refFor="ch" refForName="text3" fact="0.635"/>
                              <dgm:constr type="t" for="ch" forName="text3" refType="w" fact="0.095"/>
                              <dgm:constr type="l" for="ch" forName="text3" refType="w" fact="0.1"/>
                            </dgm:constrLst>
                            <dgm:ruleLst/>
                            <dgm:layoutNode name="background3" moveWith="text3">
                              <dgm:alg type="sp"/>
                              <dgm:shape xmlns:r="http://schemas.openxmlformats.org/officeDocument/2006/relationships" type="roundRect" r:blip="">
                                <dgm:adjLst>
                                  <dgm:adj idx="1" val="0.1"/>
                                </dgm:adjLst>
                              </dgm:shape>
                              <dgm:presOf/>
                              <dgm:constrLst/>
                              <dgm:ruleLst/>
                            </dgm:layoutNode>
                            <dgm:layoutNode name="text3" styleLbl="fgAcc3">
                              <dgm:varLst>
                                <dgm:chPref val="3"/>
                              </dgm:varLst>
                              <dgm:alg type="tx"/>
                              <dgm:shape xmlns:r="http://schemas.openxmlformats.org/officeDocument/2006/relationships" type="roundRect" r:blip="">
                                <dgm:adjLst>
                                  <dgm:adj idx="1" val="0.1"/>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layoutNode name="hierChild4">
                            <dgm:choose name="Name19">
                              <dgm:if name="Name20" func="var" arg="dir" op="equ" val="norm">
                                <dgm:alg type="hierChild">
                                  <dgm:param type="linDir" val="fromL"/>
                                </dgm:alg>
                              </dgm:if>
                              <dgm:else name="Name21">
                                <dgm:alg type="hierChild">
                                  <dgm:param type="linDir" val="fromR"/>
                                </dgm:alg>
                              </dgm:else>
                            </dgm:choose>
                            <dgm:shape xmlns:r="http://schemas.openxmlformats.org/officeDocument/2006/relationships" r:blip="">
                              <dgm:adjLst/>
                            </dgm:shape>
                            <dgm:presOf/>
                            <dgm:constrLst/>
                            <dgm:ruleLst/>
                            <dgm:forEach name="repeat" axis="ch">
                              <dgm:forEach name="Name22" axis="self" ptType="parTrans" cnt="1">
                                <dgm:layoutNode name="Name23">
                                  <dgm:choose name="Name24">
                                    <dgm:if name="Name25" axis="self" func="depth" op="lte" val="4">
                                      <dgm:alg type="conn">
                                        <dgm:param type="dim" val="1D"/>
                                        <dgm:param type="endSty" val="noArr"/>
                                        <dgm:param type="connRout" val="bend"/>
                                        <dgm:param type="bendPt" val="end"/>
                                        <dgm:param type="begPts" val="bCtr"/>
                                        <dgm:param type="endPts" val="tCtr"/>
                                        <dgm:param type="srcNode" val="background3"/>
                                        <dgm:param type="dstNode" val="background4"/>
                                      </dgm:alg>
                                    </dgm:if>
                                    <dgm:else name="Name26">
                                      <dgm:alg type="conn">
                                        <dgm:param type="dim" val="1D"/>
                                        <dgm:param type="endSty" val="noArr"/>
                                        <dgm:param type="connRout" val="bend"/>
                                        <dgm:param type="bendPt" val="end"/>
                                        <dgm:param type="begPts" val="bCtr"/>
                                        <dgm:param type="endPts" val="tCtr"/>
                                        <dgm:param type="srcNode" val="background4"/>
                                        <dgm:param type="dstNode" val="background4"/>
                                      </dgm:alg>
                                    </dgm:else>
                                  </dgm:choose>
                                  <dgm:shape xmlns:r="http://schemas.openxmlformats.org/officeDocument/2006/relationships" type="conn" r:blip="" zOrderOff="-999">
                                    <dgm:adjLst/>
                                  </dgm:shape>
                                  <dgm:presOf axis="self"/>
                                  <dgm:constrLst>
                                    <dgm:constr type="begPad"/>
                                    <dgm:constr type="endPad"/>
                                  </dgm:constrLst>
                                  <dgm:ruleLst/>
                                </dgm:layoutNode>
                              </dgm:forEach>
                              <dgm:forEach name="Name27" axis="self" ptType="node">
                                <dgm:layoutNode name="hierRoot4">
                                  <dgm:alg type="hierRoot"/>
                                  <dgm:shape xmlns:r="http://schemas.openxmlformats.org/officeDocument/2006/relationships" r:blip="">
                                    <dgm:adjLst/>
                                  </dgm:shape>
                                  <dgm:presOf/>
                                  <dgm:constrLst>
                                    <dgm:constr type="bendDist" for="des" ptType="parTrans" refType="sp" fact="0.5"/>
                                  </dgm:constrLst>
                                  <dgm:ruleLst/>
                                  <dgm:layoutNode name="composite4">
                                    <dgm:alg type="composite"/>
                                    <dgm:shape xmlns:r="http://schemas.openxmlformats.org/officeDocument/2006/relationships" r:blip="">
                                      <dgm:adjLst/>
                                    </dgm:shape>
                                    <dgm:presOf/>
                                    <dgm:constrLst>
                                      <dgm:constr type="w" for="ch" forName="background4" refType="w" fact="0.9"/>
                                      <dgm:constr type="h" for="ch" forName="background4" refType="w" refFor="ch" refForName="background4" fact="0.635"/>
                                      <dgm:constr type="t" for="ch" forName="background4"/>
                                      <dgm:constr type="l" for="ch" forName="background4"/>
                                      <dgm:constr type="w" for="ch" forName="text4" refType="w" fact="0.9"/>
                                      <dgm:constr type="h" for="ch" forName="text4" refType="w" refFor="ch" refForName="text4" fact="0.635"/>
                                      <dgm:constr type="t" for="ch" forName="text4" refType="w" fact="0.095"/>
                                      <dgm:constr type="l" for="ch" forName="text4" refType="w" fact="0.1"/>
                                    </dgm:constrLst>
                                    <dgm:ruleLst/>
                                    <dgm:layoutNode name="background4" moveWith="text4">
                                      <dgm:alg type="sp"/>
                                      <dgm:shape xmlns:r="http://schemas.openxmlformats.org/officeDocument/2006/relationships" type="roundRect" r:blip="">
                                        <dgm:adjLst>
                                          <dgm:adj idx="1" val="0.1"/>
                                        </dgm:adjLst>
                                      </dgm:shape>
                                      <dgm:presOf/>
                                      <dgm:constrLst/>
                                      <dgm:ruleLst/>
                                    </dgm:layoutNode>
                                    <dgm:layoutNode name="text4" styleLbl="fgAcc4">
                                      <dgm:varLst>
                                        <dgm:chPref val="3"/>
                                      </dgm:varLst>
                                      <dgm:alg type="tx"/>
                                      <dgm:shape xmlns:r="http://schemas.openxmlformats.org/officeDocument/2006/relationships" type="roundRect" r:blip="">
                                        <dgm:adjLst>
                                          <dgm:adj idx="1" val="0.1"/>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layoutNode name="hierChild5">
                                    <dgm:choose name="Name28">
                                      <dgm:if name="Name29" func="var" arg="dir" op="equ" val="norm">
                                        <dgm:alg type="hierChild">
                                          <dgm:param type="linDir" val="fromL"/>
                                        </dgm:alg>
                                      </dgm:if>
                                      <dgm:else name="Name30">
                                        <dgm:alg type="hierChild">
                                          <dgm:param type="linDir" val="fromR"/>
                                        </dgm:alg>
                                      </dgm:else>
                                    </dgm:choose>
                                    <dgm:shape xmlns:r="http://schemas.openxmlformats.org/officeDocument/2006/relationships" r:blip="">
                                      <dgm:adjLst/>
                                    </dgm:shape>
                                    <dgm:presOf/>
                                    <dgm:constrLst/>
                                    <dgm:ruleLst/>
                                    <dgm:forEach name="Name31" ref="repeat"/>
                                  </dgm:layoutNode>
                                </dgm:layoutNode>
                              </dgm:forEach>
                            </dgm:forEach>
                          </dgm:layoutNode>
                        </dgm:layoutNode>
                      </dgm:forEach>
                    </dgm:forEach>
                  </dgm:layoutNode>
                </dgm:layoutNode>
              </dgm:forEach>
            </dgm:forEach>
          </dgm:layoutNode>
        </dgm:layoutNode>
      </dgm:forEach>
    </dgm:forEach>
  </dgm:layoutNode>
</dgm:layoutDef>
</file>

<file path=ppt/diagrams/layout10.xml><?xml version="1.0" encoding="utf-8"?>
<dgm:layoutDef xmlns:dgm="http://schemas.openxmlformats.org/drawingml/2006/diagram" xmlns:a="http://schemas.openxmlformats.org/drawingml/2006/main" uniqueId="urn:microsoft.com/office/officeart/2005/8/layout/process4">
  <dgm:title val=""/>
  <dgm:desc val=""/>
  <dgm:catLst>
    <dgm:cat type="process" pri="16000"/>
    <dgm:cat type="list" pri="20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13" srcId="1" destId="11" srcOrd="0" destOrd="0"/>
        <dgm:cxn modelId="14" srcId="1" destId="12" srcOrd="1" destOrd="0"/>
        <dgm:cxn modelId="23" srcId="2" destId="21" srcOrd="0" destOrd="0"/>
        <dgm:cxn modelId="24" srcId="2" destId="22" srcOrd="1" destOrd="0"/>
        <dgm:cxn modelId="33" srcId="3" destId="31" srcOrd="0" destOrd="0"/>
        <dgm:cxn modelId="34" srcId="3" destId="32" srcOrd="1" destOrd="0"/>
      </dgm:cxn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Name0">
    <dgm:varLst>
      <dgm:dir/>
      <dgm:animLvl val="lvl"/>
      <dgm:resizeHandles val="exact"/>
    </dgm:varLst>
    <dgm:alg type="lin">
      <dgm:param type="linDir" val="fromB"/>
    </dgm:alg>
    <dgm:shape xmlns:r="http://schemas.openxmlformats.org/officeDocument/2006/relationships" r:blip="">
      <dgm:adjLst/>
    </dgm:shape>
    <dgm:presOf/>
    <dgm:constrLst>
      <dgm:constr type="h" for="ch" forName="boxAndChildren" refType="h"/>
      <dgm:constr type="h" for="ch" forName="arrowAndChildren" refType="h" refFor="ch" refForName="boxAndChildren" op="equ" fact="1.538"/>
      <dgm:constr type="w" for="ch" forName="arrowAndChildren" refType="w"/>
      <dgm:constr type="w" for="ch" forName="boxAndChildren" refType="w"/>
      <dgm:constr type="h" for="ch" forName="sp" refType="h" fact="-0.015"/>
      <dgm:constr type="primFontSz" for="des" forName="parentTextBox" val="65"/>
      <dgm:constr type="primFontSz" for="des" forName="parentTextArrow" refType="primFontSz" refFor="des" refForName="parentTextBox" op="equ"/>
      <dgm:constr type="primFontSz" for="des" forName="childTextArrow" val="65"/>
      <dgm:constr type="primFontSz" for="des" forName="childTextBox" refType="primFontSz" refFor="des" refForName="childTextArrow" op="equ"/>
    </dgm:constrLst>
    <dgm:ruleLst/>
    <dgm:forEach name="Name1" axis="ch" ptType="node" st="-1" step="-1">
      <dgm:choose name="Name2">
        <dgm:if name="Name3" axis="self" ptType="node" func="revPos" op="equ" val="1">
          <dgm:layoutNode name="boxAndChildren">
            <dgm:alg type="composite"/>
            <dgm:shape xmlns:r="http://schemas.openxmlformats.org/officeDocument/2006/relationships" r:blip="">
              <dgm:adjLst/>
            </dgm:shape>
            <dgm:presOf/>
            <dgm:choose name="Name4">
              <dgm:if name="Name5" axis="ch" ptType="node" func="cnt" op="gte" val="1">
                <dgm:constrLst>
                  <dgm:constr type="w" for="ch" forName="parentTextBox" refType="w"/>
                  <dgm:constr type="h" for="ch" forName="parentTextBox" refType="h" fact="0.54"/>
                  <dgm:constr type="t" for="ch" forName="parentTextBox"/>
                  <dgm:constr type="w" for="ch" forName="entireBox" refType="w"/>
                  <dgm:constr type="h" for="ch" forName="entireBox" refType="h"/>
                  <dgm:constr type="w" for="ch" forName="descendantBox" refType="w"/>
                  <dgm:constr type="b" for="ch" forName="descendantBox" refType="h" fact="0.98"/>
                  <dgm:constr type="h" for="ch" forName="descendantBox" refType="h" fact="0.46"/>
                </dgm:constrLst>
              </dgm:if>
              <dgm:else name="Name6">
                <dgm:constrLst>
                  <dgm:constr type="w" for="ch" forName="parentTextBox" refType="w"/>
                  <dgm:constr type="h" for="ch" forName="parentTextBox" refType="h"/>
                </dgm:constrLst>
              </dgm:else>
            </dgm:choose>
            <dgm:ruleLst/>
            <dgm:layoutNode name="parentTextBox">
              <dgm:alg type="tx"/>
              <dgm:choose name="Name7">
                <dgm:if name="Name8" axis="ch" ptType="node" func="cnt" op="gte" val="1">
                  <dgm:shape xmlns:r="http://schemas.openxmlformats.org/officeDocument/2006/relationships" type="rect" r:blip="" zOrderOff="1" hideGeom="1">
                    <dgm:adjLst/>
                  </dgm:shape>
                </dgm:if>
                <dgm:else name="Name9">
                  <dgm:shape xmlns:r="http://schemas.openxmlformats.org/officeDocument/2006/relationships" type="rect" r:blip="">
                    <dgm:adjLst/>
                  </dgm:shape>
                </dgm:else>
              </dgm:choose>
              <dgm:presOf axis="self"/>
              <dgm:constrLst/>
              <dgm:ruleLst>
                <dgm:rule type="primFontSz" val="5" fact="NaN" max="NaN"/>
              </dgm:ruleLst>
            </dgm:layoutNode>
            <dgm:choose name="Name10">
              <dgm:if name="Name11" axis="ch" ptType="node" func="cnt" op="gte" val="1">
                <dgm:layoutNode name="entireBox">
                  <dgm:alg type="sp"/>
                  <dgm:shape xmlns:r="http://schemas.openxmlformats.org/officeDocument/2006/relationships" type="rect" r:blip="">
                    <dgm:adjLst/>
                  </dgm:shape>
                  <dgm:presOf axis="self"/>
                  <dgm:constrLst/>
                  <dgm:ruleLst/>
                </dgm:layoutNode>
                <dgm:layoutNode name="descendantBox" styleLbl="fgAccFollowNode1">
                  <dgm:choose name="Name12">
                    <dgm:if name="Name13" func="var" arg="dir" op="equ" val="norm">
                      <dgm:alg type="lin"/>
                    </dgm:if>
                    <dgm:else name="Name14">
                      <dgm:alg type="lin">
                        <dgm:param type="linDir" val="fromR"/>
                      </dgm:alg>
                    </dgm:else>
                  </dgm:choose>
                  <dgm:shape xmlns:r="http://schemas.openxmlformats.org/officeDocument/2006/relationships" r:blip="">
                    <dgm:adjLst/>
                  </dgm:shape>
                  <dgm:presOf/>
                  <dgm:constrLst>
                    <dgm:constr type="w" for="ch" forName="childTextBox" refType="w"/>
                    <dgm:constr type="h" for="ch" forName="childTextBox" refType="h"/>
                  </dgm:constrLst>
                  <dgm:ruleLst/>
                  <dgm:forEach name="Name15" axis="ch" ptType="node">
                    <dgm:layoutNode name="childTextBox" styleLbl="fgAccFollowNode1">
                      <dgm:varLst>
                        <dgm:bulletEnabled val="1"/>
                      </dgm:varLst>
                      <dgm:alg type="tx"/>
                      <dgm:shape xmlns:r="http://schemas.openxmlformats.org/officeDocument/2006/relationships" type="rect" r:blip="">
                        <dgm:adjLst/>
                      </dgm:shape>
                      <dgm:presOf axis="desOrSelf" ptType="node"/>
                      <dgm:constrLst>
                        <dgm:constr type="tMarg" refType="primFontSz" fact="0.1"/>
                        <dgm:constr type="bMarg" refType="primFontSz" fact="0.1"/>
                      </dgm:constrLst>
                      <dgm:ruleLst>
                        <dgm:rule type="primFontSz" val="5" fact="NaN" max="NaN"/>
                      </dgm:ruleLst>
                    </dgm:layoutNode>
                  </dgm:forEach>
                </dgm:layoutNode>
              </dgm:if>
              <dgm:else name="Name16"/>
            </dgm:choose>
          </dgm:layoutNode>
        </dgm:if>
        <dgm:else name="Name17">
          <dgm:layoutNode name="arrowAndChildren">
            <dgm:alg type="composite"/>
            <dgm:shape xmlns:r="http://schemas.openxmlformats.org/officeDocument/2006/relationships" r:blip="">
              <dgm:adjLst/>
            </dgm:shape>
            <dgm:presOf/>
            <dgm:choose name="Name18">
              <dgm:if name="Name19" axis="ch" ptType="node" func="cnt" op="gte" val="1">
                <dgm:constrLst>
                  <dgm:constr type="w" for="ch" forName="parentTextArrow" refType="w"/>
                  <dgm:constr type="t" for="ch" forName="parentTextArrow"/>
                  <dgm:constr type="h" for="ch" forName="parentTextArrow" refType="h" fact="0.351"/>
                  <dgm:constr type="w" for="ch" forName="arrow" refType="w"/>
                  <dgm:constr type="h" for="ch" forName="arrow" refType="h"/>
                  <dgm:constr type="w" for="ch" forName="descendantArrow" refType="w"/>
                  <dgm:constr type="b" for="ch" forName="descendantArrow" refType="h" fact="0.65"/>
                  <dgm:constr type="h" for="ch" forName="descendantArrow" refType="h" fact="0.299"/>
                </dgm:constrLst>
              </dgm:if>
              <dgm:else name="Name20">
                <dgm:constrLst>
                  <dgm:constr type="w" for="ch" forName="parentTextArrow" refType="w"/>
                  <dgm:constr type="h" for="ch" forName="parentTextArrow" refType="h"/>
                </dgm:constrLst>
              </dgm:else>
            </dgm:choose>
            <dgm:ruleLst/>
            <dgm:layoutNode name="parentTextArrow">
              <dgm:alg type="tx"/>
              <dgm:choose name="Name21">
                <dgm:if name="Name22" axis="ch" ptType="node" func="cnt" op="gte" val="1">
                  <dgm:shape xmlns:r="http://schemas.openxmlformats.org/officeDocument/2006/relationships" type="rect" r:blip="" zOrderOff="1" hideGeom="1">
                    <dgm:adjLst/>
                  </dgm:shape>
                </dgm:if>
                <dgm:else name="Name23">
                  <dgm:shape xmlns:r="http://schemas.openxmlformats.org/officeDocument/2006/relationships" rot="180" type="upArrowCallout" r:blip="">
                    <dgm:adjLst/>
                  </dgm:shape>
                </dgm:else>
              </dgm:choose>
              <dgm:presOf axis="self"/>
              <dgm:constrLst/>
              <dgm:ruleLst>
                <dgm:rule type="primFontSz" val="5" fact="NaN" max="NaN"/>
              </dgm:ruleLst>
            </dgm:layoutNode>
            <dgm:choose name="Name24">
              <dgm:if name="Name25" axis="ch" ptType="node" func="cnt" op="gte" val="1">
                <dgm:layoutNode name="arrow">
                  <dgm:alg type="sp"/>
                  <dgm:shape xmlns:r="http://schemas.openxmlformats.org/officeDocument/2006/relationships" rot="180" type="upArrowCallout" r:blip="">
                    <dgm:adjLst/>
                  </dgm:shape>
                  <dgm:presOf axis="self"/>
                  <dgm:constrLst/>
                  <dgm:ruleLst/>
                </dgm:layoutNode>
                <dgm:layoutNode name="descendantArrow">
                  <dgm:choose name="Name26">
                    <dgm:if name="Name27" func="var" arg="dir" op="equ" val="norm">
                      <dgm:alg type="lin"/>
                    </dgm:if>
                    <dgm:else name="Name28">
                      <dgm:alg type="lin">
                        <dgm:param type="linDir" val="fromR"/>
                      </dgm:alg>
                    </dgm:else>
                  </dgm:choose>
                  <dgm:shape xmlns:r="http://schemas.openxmlformats.org/officeDocument/2006/relationships" r:blip="">
                    <dgm:adjLst/>
                  </dgm:shape>
                  <dgm:presOf/>
                  <dgm:constrLst>
                    <dgm:constr type="w" for="ch" forName="childTextArrow" refType="w"/>
                    <dgm:constr type="h" for="ch" forName="childTextArrow" refType="h"/>
                  </dgm:constrLst>
                  <dgm:ruleLst/>
                  <dgm:forEach name="Name29" axis="ch" ptType="node">
                    <dgm:layoutNode name="childTextArrow" styleLbl="fgAccFollowNode1">
                      <dgm:varLst>
                        <dgm:bulletEnabled val="1"/>
                      </dgm:varLst>
                      <dgm:alg type="tx"/>
                      <dgm:shape xmlns:r="http://schemas.openxmlformats.org/officeDocument/2006/relationships" type="rect" r:blip="">
                        <dgm:adjLst/>
                      </dgm:shape>
                      <dgm:presOf axis="desOrSelf" ptType="node"/>
                      <dgm:constrLst>
                        <dgm:constr type="tMarg" refType="primFontSz" fact="0.1"/>
                        <dgm:constr type="bMarg" refType="primFontSz" fact="0.1"/>
                      </dgm:constrLst>
                      <dgm:ruleLst>
                        <dgm:rule type="primFontSz" val="5" fact="NaN" max="NaN"/>
                      </dgm:ruleLst>
                    </dgm:layoutNode>
                  </dgm:forEach>
                </dgm:layoutNode>
              </dgm:if>
              <dgm:else name="Name30"/>
            </dgm:choose>
          </dgm:layoutNode>
        </dgm:else>
      </dgm:choose>
      <dgm:forEach name="Name31" axis="precedSib" ptType="sibTrans" st="-1" cnt="1">
        <dgm:layoutNode name="sp">
          <dgm:alg type="sp"/>
          <dgm:shape xmlns:r="http://schemas.openxmlformats.org/officeDocument/2006/relationships" r:blip="">
            <dgm:adjLst/>
          </dgm:shape>
          <dgm:presOf axis="self"/>
          <dgm:constrLst/>
          <dgm:ruleLst/>
        </dgm:layoutNode>
      </dgm:forEach>
    </dgm:forEach>
  </dgm:layoutNode>
</dgm:layoutDef>
</file>

<file path=ppt/diagrams/layout11.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12.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13.xml><?xml version="1.0" encoding="utf-8"?>
<dgm:layoutDef xmlns:dgm="http://schemas.openxmlformats.org/drawingml/2006/diagram" xmlns:a="http://schemas.openxmlformats.org/drawingml/2006/main" uniqueId="urn:microsoft.com/office/officeart/2005/8/layout/hierarchy1">
  <dgm:title val=""/>
  <dgm:desc val=""/>
  <dgm:catLst>
    <dgm:cat type="hierarchy" pri="2000"/>
  </dgm:catLst>
  <dgm:sampData>
    <dgm:dataModel>
      <dgm:ptLst>
        <dgm:pt modelId="0" type="doc"/>
        <dgm:pt modelId="1">
          <dgm:prSet phldr="1"/>
        </dgm:pt>
        <dgm:pt modelId="2">
          <dgm:prSet phldr="1"/>
        </dgm:pt>
        <dgm:pt modelId="21">
          <dgm:prSet phldr="1"/>
        </dgm:pt>
        <dgm:pt modelId="22">
          <dgm:prSet phldr="1"/>
        </dgm:pt>
        <dgm:pt modelId="3">
          <dgm:prSet phldr="1"/>
        </dgm:pt>
        <dgm:pt modelId="31">
          <dgm:prSet phldr="1"/>
        </dgm:pt>
      </dgm:ptLst>
      <dgm:cxnLst>
        <dgm:cxn modelId="4" srcId="0" destId="1" srcOrd="0" destOrd="0"/>
        <dgm:cxn modelId="5" srcId="1" destId="2" srcOrd="0" destOrd="0"/>
        <dgm:cxn modelId="6" srcId="1" destId="3" srcOrd="1" destOrd="0"/>
        <dgm:cxn modelId="23" srcId="2" destId="21" srcOrd="0" destOrd="0"/>
        <dgm:cxn modelId="24" srcId="2" destId="22" srcOrd="1" destOrd="0"/>
        <dgm:cxn modelId="33" srcId="3" destId="31" srcOrd="0" destOrd="0"/>
      </dgm:cxnLst>
      <dgm:bg/>
      <dgm:whole/>
    </dgm:dataModel>
  </dgm:sampData>
  <dgm:styleData>
    <dgm:dataModel>
      <dgm:ptLst>
        <dgm:pt modelId="0" type="doc"/>
        <dgm:pt modelId="1"/>
        <dgm:pt modelId="11"/>
        <dgm:pt modelId="12"/>
      </dgm:ptLst>
      <dgm:cxnLst>
        <dgm:cxn modelId="2" srcId="0" destId="1" srcOrd="0" destOrd="0"/>
        <dgm:cxn modelId="13" srcId="1" destId="11" srcOrd="0" destOrd="0"/>
        <dgm:cxn modelId="14" srcId="1" destId="12" srcOrd="1" destOrd="0"/>
      </dgm:cxnLst>
      <dgm:bg/>
      <dgm:whole/>
    </dgm:dataModel>
  </dgm:styleData>
  <dgm:clrData>
    <dgm:dataModel>
      <dgm:ptLst>
        <dgm:pt modelId="0" type="doc"/>
        <dgm:pt modelId="1"/>
        <dgm:pt modelId="2"/>
        <dgm:pt modelId="21"/>
        <dgm:pt modelId="211"/>
        <dgm:pt modelId="3"/>
        <dgm:pt modelId="31"/>
        <dgm:pt modelId="311"/>
      </dgm:ptLst>
      <dgm:cxnLst>
        <dgm:cxn modelId="4" srcId="0" destId="1" srcOrd="0" destOrd="0"/>
        <dgm:cxn modelId="5" srcId="1" destId="2" srcOrd="0" destOrd="0"/>
        <dgm:cxn modelId="6" srcId="1" destId="3" srcOrd="1" destOrd="0"/>
        <dgm:cxn modelId="23" srcId="2" destId="21" srcOrd="0" destOrd="0"/>
        <dgm:cxn modelId="24" srcId="21" destId="211" srcOrd="0" destOrd="0"/>
        <dgm:cxn modelId="33" srcId="3" destId="31" srcOrd="0" destOrd="0"/>
        <dgm:cxn modelId="34" srcId="31" destId="311" srcOrd="0" destOrd="0"/>
      </dgm:cxnLst>
      <dgm:bg/>
      <dgm:whole/>
    </dgm:dataModel>
  </dgm:clrData>
  <dgm:layoutNode name="hierChild1">
    <dgm:varLst>
      <dgm:chPref val="1"/>
      <dgm:dir/>
      <dgm:animOne val="branch"/>
      <dgm:animLvl val="lvl"/>
      <dgm:resizeHandles/>
    </dgm:varLst>
    <dgm:choose name="Name0">
      <dgm:if name="Name1" func="var" arg="dir" op="equ" val="norm">
        <dgm:alg type="hierChild">
          <dgm:param type="linDir" val="fromL"/>
        </dgm:alg>
      </dgm:if>
      <dgm:else name="Name2">
        <dgm:alg type="hierChild">
          <dgm:param type="linDir" val="fromR"/>
        </dgm:alg>
      </dgm:else>
    </dgm:choose>
    <dgm:shape xmlns:r="http://schemas.openxmlformats.org/officeDocument/2006/relationships" r:blip="">
      <dgm:adjLst/>
    </dgm:shape>
    <dgm:presOf/>
    <dgm:constrLst>
      <dgm:constr type="primFontSz" for="des" ptType="node" op="equ" val="65"/>
      <dgm:constr type="w" for="des" forName="composite" refType="w"/>
      <dgm:constr type="h" for="des" forName="composite" refType="w" refFor="des" refForName="composite" fact="0.667"/>
      <dgm:constr type="w" for="des" forName="composite2" refType="w" refFor="des" refForName="composite"/>
      <dgm:constr type="h" for="des" forName="composite2" refType="h" refFor="des" refForName="composite"/>
      <dgm:constr type="w" for="des" forName="composite3" refType="w" refFor="des" refForName="composite"/>
      <dgm:constr type="h" for="des" forName="composite3" refType="h" refFor="des" refForName="composite"/>
      <dgm:constr type="w" for="des" forName="composite4" refType="w" refFor="des" refForName="composite"/>
      <dgm:constr type="h" for="des" forName="composite4" refType="h" refFor="des" refForName="composite"/>
      <dgm:constr type="w" for="des" forName="composite5" refType="w" refFor="des" refForName="composite"/>
      <dgm:constr type="h" for="des" forName="composite5" refType="h" refFor="des" refForName="composite"/>
      <dgm:constr type="sibSp" refType="w" refFor="des" refForName="composite" fact="0.1"/>
      <dgm:constr type="sibSp" for="des" forName="hierChild2" refType="sibSp"/>
      <dgm:constr type="sibSp" for="des" forName="hierChild3" refType="sibSp"/>
      <dgm:constr type="sibSp" for="des" forName="hierChild4" refType="sibSp"/>
      <dgm:constr type="sibSp" for="des" forName="hierChild5" refType="sibSp"/>
      <dgm:constr type="sibSp" for="des" forName="hierChild6" refType="sibSp"/>
      <dgm:constr type="sp" for="des" forName="hierRoot1" refType="h" refFor="des" refForName="composite" fact="0.25"/>
      <dgm:constr type="sp" for="des" forName="hierRoot2" refType="sp" refFor="des" refForName="hierRoot1"/>
      <dgm:constr type="sp" for="des" forName="hierRoot3" refType="sp" refFor="des" refForName="hierRoot1"/>
      <dgm:constr type="sp" for="des" forName="hierRoot4" refType="sp" refFor="des" refForName="hierRoot1"/>
      <dgm:constr type="sp" for="des" forName="hierRoot5" refType="sp" refFor="des" refForName="hierRoot1"/>
    </dgm:constrLst>
    <dgm:ruleLst/>
    <dgm:forEach name="Name3" axis="ch">
      <dgm:forEach name="Name4" axis="self" ptType="node">
        <dgm:layoutNode name="hierRoot1">
          <dgm:alg type="hierRoot"/>
          <dgm:shape xmlns:r="http://schemas.openxmlformats.org/officeDocument/2006/relationships" r:blip="">
            <dgm:adjLst/>
          </dgm:shape>
          <dgm:presOf/>
          <dgm:constrLst>
            <dgm:constr type="bendDist" for="des" ptType="parTrans" refType="sp" fact="0.5"/>
          </dgm:constrLst>
          <dgm:ruleLst/>
          <dgm:layoutNode name="composite">
            <dgm:alg type="composite"/>
            <dgm:shape xmlns:r="http://schemas.openxmlformats.org/officeDocument/2006/relationships" r:blip="">
              <dgm:adjLst/>
            </dgm:shape>
            <dgm:presOf/>
            <dgm:constrLst>
              <dgm:constr type="w" for="ch" forName="background" refType="w" fact="0.9"/>
              <dgm:constr type="h" for="ch" forName="background" refType="w" refFor="ch" refForName="background" fact="0.635"/>
              <dgm:constr type="t" for="ch" forName="background"/>
              <dgm:constr type="l" for="ch" forName="background"/>
              <dgm:constr type="w" for="ch" forName="text" refType="w" fact="0.9"/>
              <dgm:constr type="h" for="ch" forName="text" refType="w" refFor="ch" refForName="text" fact="0.635"/>
              <dgm:constr type="t" for="ch" forName="text" refType="w" fact="0.095"/>
              <dgm:constr type="l" for="ch" forName="text" refType="w" fact="0.1"/>
            </dgm:constrLst>
            <dgm:ruleLst/>
            <dgm:layoutNode name="background" styleLbl="node0" moveWith="text">
              <dgm:alg type="sp"/>
              <dgm:shape xmlns:r="http://schemas.openxmlformats.org/officeDocument/2006/relationships" type="roundRect" r:blip="">
                <dgm:adjLst>
                  <dgm:adj idx="1" val="0.1"/>
                </dgm:adjLst>
              </dgm:shape>
              <dgm:presOf/>
              <dgm:constrLst/>
              <dgm:ruleLst/>
            </dgm:layoutNode>
            <dgm:layoutNode name="text" styleLbl="fgAcc0">
              <dgm:varLst>
                <dgm:chPref val="3"/>
              </dgm:varLst>
              <dgm:alg type="tx"/>
              <dgm:shape xmlns:r="http://schemas.openxmlformats.org/officeDocument/2006/relationships" type="roundRect" r:blip="">
                <dgm:adjLst>
                  <dgm:adj idx="1" val="0.1"/>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layoutNode name="hierChild2">
            <dgm:choose name="Name5">
              <dgm:if name="Name6" func="var" arg="dir" op="equ" val="norm">
                <dgm:alg type="hierChild">
                  <dgm:param type="linDir" val="fromL"/>
                </dgm:alg>
              </dgm:if>
              <dgm:else name="Name7">
                <dgm:alg type="hierChild">
                  <dgm:param type="linDir" val="fromR"/>
                </dgm:alg>
              </dgm:else>
            </dgm:choose>
            <dgm:shape xmlns:r="http://schemas.openxmlformats.org/officeDocument/2006/relationships" r:blip="">
              <dgm:adjLst/>
            </dgm:shape>
            <dgm:presOf/>
            <dgm:constrLst/>
            <dgm:ruleLst/>
            <dgm:forEach name="Name8" axis="ch">
              <dgm:forEach name="Name9" axis="self" ptType="parTrans" cnt="1">
                <dgm:layoutNode name="Name10">
                  <dgm:alg type="conn">
                    <dgm:param type="dim" val="1D"/>
                    <dgm:param type="endSty" val="noArr"/>
                    <dgm:param type="connRout" val="bend"/>
                    <dgm:param type="bendPt" val="end"/>
                    <dgm:param type="begPts" val="bCtr"/>
                    <dgm:param type="endPts" val="tCtr"/>
                    <dgm:param type="srcNode" val="background"/>
                    <dgm:param type="dstNode" val="background2"/>
                  </dgm:alg>
                  <dgm:shape xmlns:r="http://schemas.openxmlformats.org/officeDocument/2006/relationships" type="conn" r:blip="" zOrderOff="-999">
                    <dgm:adjLst/>
                  </dgm:shape>
                  <dgm:presOf axis="self"/>
                  <dgm:constrLst>
                    <dgm:constr type="begPad"/>
                    <dgm:constr type="endPad"/>
                  </dgm:constrLst>
                  <dgm:ruleLst/>
                </dgm:layoutNode>
              </dgm:forEach>
              <dgm:forEach name="Name11" axis="self" ptType="node">
                <dgm:layoutNode name="hierRoot2">
                  <dgm:alg type="hierRoot"/>
                  <dgm:shape xmlns:r="http://schemas.openxmlformats.org/officeDocument/2006/relationships" r:blip="">
                    <dgm:adjLst/>
                  </dgm:shape>
                  <dgm:presOf/>
                  <dgm:constrLst>
                    <dgm:constr type="bendDist" for="des" ptType="parTrans" refType="sp" fact="0.5"/>
                  </dgm:constrLst>
                  <dgm:ruleLst/>
                  <dgm:layoutNode name="composite2">
                    <dgm:alg type="composite"/>
                    <dgm:shape xmlns:r="http://schemas.openxmlformats.org/officeDocument/2006/relationships" r:blip="">
                      <dgm:adjLst/>
                    </dgm:shape>
                    <dgm:presOf/>
                    <dgm:constrLst>
                      <dgm:constr type="w" for="ch" forName="background2" refType="w" fact="0.9"/>
                      <dgm:constr type="h" for="ch" forName="background2" refType="w" refFor="ch" refForName="background2" fact="0.635"/>
                      <dgm:constr type="t" for="ch" forName="background2"/>
                      <dgm:constr type="l" for="ch" forName="background2"/>
                      <dgm:constr type="w" for="ch" forName="text2" refType="w" fact="0.9"/>
                      <dgm:constr type="h" for="ch" forName="text2" refType="w" refFor="ch" refForName="text2" fact="0.635"/>
                      <dgm:constr type="t" for="ch" forName="text2" refType="w" fact="0.095"/>
                      <dgm:constr type="l" for="ch" forName="text2" refType="w" fact="0.1"/>
                    </dgm:constrLst>
                    <dgm:ruleLst/>
                    <dgm:layoutNode name="background2" moveWith="text2">
                      <dgm:alg type="sp"/>
                      <dgm:shape xmlns:r="http://schemas.openxmlformats.org/officeDocument/2006/relationships" type="roundRect" r:blip="">
                        <dgm:adjLst>
                          <dgm:adj idx="1" val="0.1"/>
                        </dgm:adjLst>
                      </dgm:shape>
                      <dgm:presOf/>
                      <dgm:constrLst/>
                      <dgm:ruleLst/>
                    </dgm:layoutNode>
                    <dgm:layoutNode name="text2" styleLbl="fgAcc2">
                      <dgm:varLst>
                        <dgm:chPref val="3"/>
                      </dgm:varLst>
                      <dgm:alg type="tx"/>
                      <dgm:shape xmlns:r="http://schemas.openxmlformats.org/officeDocument/2006/relationships" type="roundRect" r:blip="">
                        <dgm:adjLst>
                          <dgm:adj idx="1" val="0.1"/>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layoutNode name="hierChild3">
                    <dgm:choose name="Name12">
                      <dgm:if name="Name13" func="var" arg="dir" op="equ" val="norm">
                        <dgm:alg type="hierChild">
                          <dgm:param type="linDir" val="fromL"/>
                        </dgm:alg>
                      </dgm:if>
                      <dgm:else name="Name14">
                        <dgm:alg type="hierChild">
                          <dgm:param type="linDir" val="fromR"/>
                        </dgm:alg>
                      </dgm:else>
                    </dgm:choose>
                    <dgm:shape xmlns:r="http://schemas.openxmlformats.org/officeDocument/2006/relationships" r:blip="">
                      <dgm:adjLst/>
                    </dgm:shape>
                    <dgm:presOf/>
                    <dgm:constrLst/>
                    <dgm:ruleLst/>
                    <dgm:forEach name="Name15" axis="ch">
                      <dgm:forEach name="Name16" axis="self" ptType="parTrans" cnt="1">
                        <dgm:layoutNode name="Name17">
                          <dgm:alg type="conn">
                            <dgm:param type="dim" val="1D"/>
                            <dgm:param type="endSty" val="noArr"/>
                            <dgm:param type="connRout" val="bend"/>
                            <dgm:param type="bendPt" val="end"/>
                            <dgm:param type="begPts" val="bCtr"/>
                            <dgm:param type="endPts" val="tCtr"/>
                            <dgm:param type="srcNode" val="background2"/>
                            <dgm:param type="dstNode" val="background3"/>
                          </dgm:alg>
                          <dgm:shape xmlns:r="http://schemas.openxmlformats.org/officeDocument/2006/relationships" type="conn" r:blip="" zOrderOff="-999">
                            <dgm:adjLst/>
                          </dgm:shape>
                          <dgm:presOf axis="self"/>
                          <dgm:constrLst>
                            <dgm:constr type="begPad"/>
                            <dgm:constr type="endPad"/>
                          </dgm:constrLst>
                          <dgm:ruleLst/>
                        </dgm:layoutNode>
                      </dgm:forEach>
                      <dgm:forEach name="Name18" axis="self" ptType="node">
                        <dgm:layoutNode name="hierRoot3">
                          <dgm:alg type="hierRoot"/>
                          <dgm:shape xmlns:r="http://schemas.openxmlformats.org/officeDocument/2006/relationships" r:blip="">
                            <dgm:adjLst/>
                          </dgm:shape>
                          <dgm:presOf/>
                          <dgm:constrLst>
                            <dgm:constr type="bendDist" for="des" ptType="parTrans" refType="sp" fact="0.5"/>
                          </dgm:constrLst>
                          <dgm:ruleLst/>
                          <dgm:layoutNode name="composite3">
                            <dgm:alg type="composite"/>
                            <dgm:shape xmlns:r="http://schemas.openxmlformats.org/officeDocument/2006/relationships" r:blip="">
                              <dgm:adjLst/>
                            </dgm:shape>
                            <dgm:presOf/>
                            <dgm:constrLst>
                              <dgm:constr type="w" for="ch" forName="background3" refType="w" fact="0.9"/>
                              <dgm:constr type="h" for="ch" forName="background3" refType="w" refFor="ch" refForName="background3" fact="0.635"/>
                              <dgm:constr type="t" for="ch" forName="background3"/>
                              <dgm:constr type="l" for="ch" forName="background3"/>
                              <dgm:constr type="w" for="ch" forName="text3" refType="w" fact="0.9"/>
                              <dgm:constr type="h" for="ch" forName="text3" refType="w" refFor="ch" refForName="text3" fact="0.635"/>
                              <dgm:constr type="t" for="ch" forName="text3" refType="w" fact="0.095"/>
                              <dgm:constr type="l" for="ch" forName="text3" refType="w" fact="0.1"/>
                            </dgm:constrLst>
                            <dgm:ruleLst/>
                            <dgm:layoutNode name="background3" moveWith="text3">
                              <dgm:alg type="sp"/>
                              <dgm:shape xmlns:r="http://schemas.openxmlformats.org/officeDocument/2006/relationships" type="roundRect" r:blip="">
                                <dgm:adjLst>
                                  <dgm:adj idx="1" val="0.1"/>
                                </dgm:adjLst>
                              </dgm:shape>
                              <dgm:presOf/>
                              <dgm:constrLst/>
                              <dgm:ruleLst/>
                            </dgm:layoutNode>
                            <dgm:layoutNode name="text3" styleLbl="fgAcc3">
                              <dgm:varLst>
                                <dgm:chPref val="3"/>
                              </dgm:varLst>
                              <dgm:alg type="tx"/>
                              <dgm:shape xmlns:r="http://schemas.openxmlformats.org/officeDocument/2006/relationships" type="roundRect" r:blip="">
                                <dgm:adjLst>
                                  <dgm:adj idx="1" val="0.1"/>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layoutNode name="hierChild4">
                            <dgm:choose name="Name19">
                              <dgm:if name="Name20" func="var" arg="dir" op="equ" val="norm">
                                <dgm:alg type="hierChild">
                                  <dgm:param type="linDir" val="fromL"/>
                                </dgm:alg>
                              </dgm:if>
                              <dgm:else name="Name21">
                                <dgm:alg type="hierChild">
                                  <dgm:param type="linDir" val="fromR"/>
                                </dgm:alg>
                              </dgm:else>
                            </dgm:choose>
                            <dgm:shape xmlns:r="http://schemas.openxmlformats.org/officeDocument/2006/relationships" r:blip="">
                              <dgm:adjLst/>
                            </dgm:shape>
                            <dgm:presOf/>
                            <dgm:constrLst/>
                            <dgm:ruleLst/>
                            <dgm:forEach name="repeat" axis="ch">
                              <dgm:forEach name="Name22" axis="self" ptType="parTrans" cnt="1">
                                <dgm:layoutNode name="Name23">
                                  <dgm:choose name="Name24">
                                    <dgm:if name="Name25" axis="self" func="depth" op="lte" val="4">
                                      <dgm:alg type="conn">
                                        <dgm:param type="dim" val="1D"/>
                                        <dgm:param type="endSty" val="noArr"/>
                                        <dgm:param type="connRout" val="bend"/>
                                        <dgm:param type="bendPt" val="end"/>
                                        <dgm:param type="begPts" val="bCtr"/>
                                        <dgm:param type="endPts" val="tCtr"/>
                                        <dgm:param type="srcNode" val="background3"/>
                                        <dgm:param type="dstNode" val="background4"/>
                                      </dgm:alg>
                                    </dgm:if>
                                    <dgm:else name="Name26">
                                      <dgm:alg type="conn">
                                        <dgm:param type="dim" val="1D"/>
                                        <dgm:param type="endSty" val="noArr"/>
                                        <dgm:param type="connRout" val="bend"/>
                                        <dgm:param type="bendPt" val="end"/>
                                        <dgm:param type="begPts" val="bCtr"/>
                                        <dgm:param type="endPts" val="tCtr"/>
                                        <dgm:param type="srcNode" val="background4"/>
                                        <dgm:param type="dstNode" val="background4"/>
                                      </dgm:alg>
                                    </dgm:else>
                                  </dgm:choose>
                                  <dgm:shape xmlns:r="http://schemas.openxmlformats.org/officeDocument/2006/relationships" type="conn" r:blip="" zOrderOff="-999">
                                    <dgm:adjLst/>
                                  </dgm:shape>
                                  <dgm:presOf axis="self"/>
                                  <dgm:constrLst>
                                    <dgm:constr type="begPad"/>
                                    <dgm:constr type="endPad"/>
                                  </dgm:constrLst>
                                  <dgm:ruleLst/>
                                </dgm:layoutNode>
                              </dgm:forEach>
                              <dgm:forEach name="Name27" axis="self" ptType="node">
                                <dgm:layoutNode name="hierRoot4">
                                  <dgm:alg type="hierRoot"/>
                                  <dgm:shape xmlns:r="http://schemas.openxmlformats.org/officeDocument/2006/relationships" r:blip="">
                                    <dgm:adjLst/>
                                  </dgm:shape>
                                  <dgm:presOf/>
                                  <dgm:constrLst>
                                    <dgm:constr type="bendDist" for="des" ptType="parTrans" refType="sp" fact="0.5"/>
                                  </dgm:constrLst>
                                  <dgm:ruleLst/>
                                  <dgm:layoutNode name="composite4">
                                    <dgm:alg type="composite"/>
                                    <dgm:shape xmlns:r="http://schemas.openxmlformats.org/officeDocument/2006/relationships" r:blip="">
                                      <dgm:adjLst/>
                                    </dgm:shape>
                                    <dgm:presOf/>
                                    <dgm:constrLst>
                                      <dgm:constr type="w" for="ch" forName="background4" refType="w" fact="0.9"/>
                                      <dgm:constr type="h" for="ch" forName="background4" refType="w" refFor="ch" refForName="background4" fact="0.635"/>
                                      <dgm:constr type="t" for="ch" forName="background4"/>
                                      <dgm:constr type="l" for="ch" forName="background4"/>
                                      <dgm:constr type="w" for="ch" forName="text4" refType="w" fact="0.9"/>
                                      <dgm:constr type="h" for="ch" forName="text4" refType="w" refFor="ch" refForName="text4" fact="0.635"/>
                                      <dgm:constr type="t" for="ch" forName="text4" refType="w" fact="0.095"/>
                                      <dgm:constr type="l" for="ch" forName="text4" refType="w" fact="0.1"/>
                                    </dgm:constrLst>
                                    <dgm:ruleLst/>
                                    <dgm:layoutNode name="background4" moveWith="text4">
                                      <dgm:alg type="sp"/>
                                      <dgm:shape xmlns:r="http://schemas.openxmlformats.org/officeDocument/2006/relationships" type="roundRect" r:blip="">
                                        <dgm:adjLst>
                                          <dgm:adj idx="1" val="0.1"/>
                                        </dgm:adjLst>
                                      </dgm:shape>
                                      <dgm:presOf/>
                                      <dgm:constrLst/>
                                      <dgm:ruleLst/>
                                    </dgm:layoutNode>
                                    <dgm:layoutNode name="text4" styleLbl="fgAcc4">
                                      <dgm:varLst>
                                        <dgm:chPref val="3"/>
                                      </dgm:varLst>
                                      <dgm:alg type="tx"/>
                                      <dgm:shape xmlns:r="http://schemas.openxmlformats.org/officeDocument/2006/relationships" type="roundRect" r:blip="">
                                        <dgm:adjLst>
                                          <dgm:adj idx="1" val="0.1"/>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layoutNode name="hierChild5">
                                    <dgm:choose name="Name28">
                                      <dgm:if name="Name29" func="var" arg="dir" op="equ" val="norm">
                                        <dgm:alg type="hierChild">
                                          <dgm:param type="linDir" val="fromL"/>
                                        </dgm:alg>
                                      </dgm:if>
                                      <dgm:else name="Name30">
                                        <dgm:alg type="hierChild">
                                          <dgm:param type="linDir" val="fromR"/>
                                        </dgm:alg>
                                      </dgm:else>
                                    </dgm:choose>
                                    <dgm:shape xmlns:r="http://schemas.openxmlformats.org/officeDocument/2006/relationships" r:blip="">
                                      <dgm:adjLst/>
                                    </dgm:shape>
                                    <dgm:presOf/>
                                    <dgm:constrLst/>
                                    <dgm:ruleLst/>
                                    <dgm:forEach name="Name31" ref="repeat"/>
                                  </dgm:layoutNode>
                                </dgm:layoutNode>
                              </dgm:forEach>
                            </dgm:forEach>
                          </dgm:layoutNode>
                        </dgm:layoutNode>
                      </dgm:forEach>
                    </dgm:forEach>
                  </dgm:layoutNode>
                </dgm:layoutNode>
              </dgm:forEach>
            </dgm:forEach>
          </dgm:layoutNode>
        </dgm:layoutNode>
      </dgm:forEach>
    </dgm:forEach>
  </dgm:layoutNode>
</dgm:layoutDef>
</file>

<file path=ppt/diagrams/layout14.xml><?xml version="1.0" encoding="utf-8"?>
<dgm:layoutDef xmlns:dgm="http://schemas.openxmlformats.org/drawingml/2006/diagram" xmlns:a="http://schemas.openxmlformats.org/drawingml/2006/main" uniqueId="urn:microsoft.com/office/officeart/2018/5/layout/IconCircleLabelList">
  <dgm:title val="Icon Circle Label List"/>
  <dgm:desc val="Use to show non-sequential or grouped chunks of information accompanied by a related visuals. Works best with icons or small pictures with short text captions."/>
  <dgm:catLst>
    <dgm:cat type="icon" pri="500"/>
  </dgm:catLst>
  <dgm:sampData useDef="1">
    <dgm:dataModel>
      <dgm:ptLst/>
      <dgm:bg/>
      <dgm:whole/>
    </dgm:dataModel>
  </dgm:sampData>
  <dgm:styleData useDef="1">
    <dgm:dataModel>
      <dgm:ptLst/>
      <dgm:bg/>
      <dgm:whole/>
    </dgm:dataModel>
  </dgm:styleData>
  <dgm:clrData useDef="1">
    <dgm:dataModel>
      <dgm:ptLst/>
      <dgm:bg/>
      <dgm:whole/>
    </dgm:dataModel>
  </dgm:clrData>
  <dgm:layoutNode name="root">
    <dgm:varLst>
      <dgm:dir/>
      <dgm:resizeHandles val="exact"/>
    </dgm:varLst>
    <dgm:choose name="Name0">
      <dgm:if name="Name1" axis="self" func="var" arg="dir" op="equ" val="norm">
        <dgm:alg type="snake">
          <dgm:param type="grDir" val="tL"/>
          <dgm:param type="flowDir" val="row"/>
          <dgm:param type="contDir" val="sameDir"/>
          <dgm:param type="off" val="ctr"/>
          <dgm:param type="vertAlign" val="mid"/>
          <dgm:param type="horzAlign" val="ctr"/>
        </dgm:alg>
      </dgm:if>
      <dgm:else name="Name2">
        <dgm:alg type="snake">
          <dgm:param type="grDir" val="tR"/>
          <dgm:param type="flowDir" val="row"/>
          <dgm:param type="contDir" val="sameDir"/>
          <dgm:param type="off" val="ctr"/>
          <dgm:param type="vertAlign" val="mid"/>
          <dgm:param type="horzAlign" val="ctr"/>
        </dgm:alg>
      </dgm:else>
    </dgm:choose>
    <dgm:shape xmlns:r="http://schemas.openxmlformats.org/officeDocument/2006/relationships" r:blip="">
      <dgm:adjLst/>
    </dgm:shape>
    <dgm:presOf/>
    <dgm:choose name="Name3">
      <dgm:if name="Name4" axis="ch" ptType="node" func="cnt" op="lte" val="2">
        <dgm:constrLst>
          <dgm:constr type="h" for="ch" forName="compNode" refType="h" fact="0.4"/>
          <dgm:constr type="w" for="ch" forName="compNode" val="100"/>
          <dgm:constr type="w" for="ch" forName="sibTrans" refType="w" refFor="ch" refForName="compNode" fact="0.175"/>
          <dgm:constr type="sp" refType="w" refFor="ch" refForName="compNode" op="equ" fact="0.25"/>
          <dgm:constr type="primFontSz" for="des" ptType="node" op="equ" val="44"/>
          <dgm:constr type="h" for="des" forName="compNode" op="equ"/>
          <dgm:constr type="h" for="des" forName="textRect" op="equ"/>
        </dgm:constrLst>
      </dgm:if>
      <dgm:if name="Name5" axis="ch" ptType="node" func="cnt" op="lte" val="3">
        <dgm:constrLst>
          <dgm:constr type="h" for="ch" forName="compNode" refType="h" fact="0.4"/>
          <dgm:constr type="w" for="ch" forName="compNode" val="100"/>
          <dgm:constr type="w" for="ch" forName="sibTrans" refType="w" refFor="ch" refForName="compNode" fact="0.175"/>
          <dgm:constr type="sp" refType="w" refFor="ch" refForName="compNode" op="equ" fact="0.25"/>
          <dgm:constr type="primFontSz" for="des" ptType="node" op="equ" val="40"/>
          <dgm:constr type="h" for="des" forName="compNode" op="equ"/>
          <dgm:constr type="h" for="des" forName="textRect" op="equ"/>
        </dgm:constrLst>
      </dgm:if>
      <dgm:if name="Name6" axis="ch" ptType="node" func="cnt" op="lte" val="4">
        <dgm:constrLst>
          <dgm:constr type="h" for="ch" forName="compNode" refType="h" fact="0.4"/>
          <dgm:constr type="w" for="ch" forName="compNode" refType="w"/>
          <dgm:constr type="w" for="ch" forName="sibTrans" refType="w" refFor="ch" refForName="compNode" fact="0.175"/>
          <dgm:constr type="sp" refType="w" refFor="ch" refForName="compNode" op="equ" fact="0.25"/>
          <dgm:constr type="primFontSz" for="des" ptType="node" op="equ" val="32"/>
          <dgm:constr type="h" for="des" forName="compNode" op="equ"/>
          <dgm:constr type="h" for="des" forName="textRect" op="equ"/>
        </dgm:constrLst>
      </dgm:if>
      <dgm:else name="Name7">
        <dgm:constrLst>
          <dgm:constr type="h" for="ch" forName="compNode" refType="h" fact="0.4"/>
          <dgm:constr type="w" for="ch" forName="compNode" refType="w"/>
          <dgm:constr type="w" for="ch" forName="sibTrans" refType="w" refFor="ch" refForName="compNode" fact="0.175"/>
          <dgm:constr type="sp" refType="w" refFor="ch" refForName="compNode" op="equ" fact="0.25"/>
          <dgm:constr type="primFontSz" for="des" ptType="node" op="equ" val="24"/>
          <dgm:constr type="h" for="des" forName="compNode" op="equ"/>
          <dgm:constr type="h" for="des" forName="textRect" op="equ"/>
        </dgm:constrLst>
      </dgm:else>
    </dgm:choose>
    <dgm:ruleLst>
      <dgm:rule type="w" for="ch" forName="compNode" val="50" fact="NaN" max="NaN"/>
    </dgm:ruleLst>
    <dgm:forEach name="Name8" axis="ch" ptType="node">
      <dgm:layoutNode name="compNode">
        <dgm:alg type="composite"/>
        <dgm:shape xmlns:r="http://schemas.openxmlformats.org/officeDocument/2006/relationships" r:blip="">
          <dgm:adjLst/>
        </dgm:shape>
        <dgm:presOf axis="self"/>
        <dgm:constrLst>
          <dgm:constr type="w" for="ch" forName="iconBgRect" refType="w" fact="0.61"/>
          <dgm:constr type="h" for="ch" forName="iconBgRect" refType="w" refFor="ch" refForName="iconBgRect"/>
          <dgm:constr type="t" for="ch" forName="iconBgRect"/>
          <dgm:constr type="ctrX" for="ch" forName="iconBgRect" refType="w" fact="0.5"/>
          <dgm:constr type="w" for="ch" forName="iconRect" refType="w" fact="0.35"/>
          <dgm:constr type="h" for="ch" forName="iconRect" refType="w" refFor="ch" refForName="iconRect"/>
          <dgm:constr type="ctrX" for="ch" forName="iconRect" refType="ctrX" refFor="ch" refForName="iconBgRect"/>
          <dgm:constr type="ctrY" for="ch" forName="iconRect" refType="ctrY" refFor="ch" refForName="iconBgRect"/>
          <dgm:constr type="h" for="ch" forName="spaceRect" refType="w" fact="0.19"/>
          <dgm:constr type="w" for="ch" forName="spaceRect" refType="w"/>
          <dgm:constr type="l" for="ch" forName="spaceRect"/>
          <dgm:constr type="t" for="ch" forName="spaceRect" refType="b" refFor="ch" refForName="iconBgRect"/>
          <dgm:constr type="h" for="ch" forName="textRect" val="20"/>
          <dgm:constr type="w" for="ch" forName="textRect" refType="w"/>
          <dgm:constr type="l" for="ch" forName="textRect"/>
          <dgm:constr type="t" for="ch" forName="textRect" refType="b" refFor="ch" refForName="spaceRect"/>
        </dgm:constrLst>
        <dgm:ruleLst>
          <dgm:rule type="h" val="INF" fact="NaN" max="NaN"/>
        </dgm:ruleLst>
        <dgm:layoutNode name="iconBgRect" styleLbl="bgShp">
          <dgm:alg type="sp"/>
          <dgm:shape xmlns:r="http://schemas.openxmlformats.org/officeDocument/2006/relationships" type="ellipse" r:blip="">
            <dgm:adjLst/>
          </dgm:shape>
          <dgm:presOf/>
          <dgm:constrLst/>
          <dgm:ruleLst/>
        </dgm:layoutNode>
        <dgm:layoutNode name="iconRect" styleLbl="node1">
          <dgm:alg type="sp"/>
          <dgm:shape xmlns:r="http://schemas.openxmlformats.org/officeDocument/2006/relationships" type="rect" r:blip="" blipPhldr="1">
            <dgm:adjLst/>
          </dgm:shape>
          <dgm:presOf/>
          <dgm:constrLst/>
          <dgm:ruleLst/>
        </dgm:layoutNode>
        <dgm:layoutNode name="spaceRect">
          <dgm:alg type="sp"/>
          <dgm:shape xmlns:r="http://schemas.openxmlformats.org/officeDocument/2006/relationships" r:blip="">
            <dgm:adjLst/>
          </dgm:shape>
          <dgm:presOf/>
          <dgm:constrLst/>
          <dgm:ruleLst/>
        </dgm:layoutNode>
        <dgm:layoutNode name="textRect" styleLbl="revTx">
          <dgm:varLst>
            <dgm:chMax val="1"/>
            <dgm:chPref val="1"/>
          </dgm:varLst>
          <dgm:alg type="tx">
            <dgm:param type="txAnchorVert" val="t"/>
          </dgm:alg>
          <dgm:shape xmlns:r="http://schemas.openxmlformats.org/officeDocument/2006/relationships" type="rect" r:blip="">
            <dgm:adjLst/>
          </dgm:shape>
          <dgm:presOf axis="self" ptType="node"/>
          <dgm:constrLst>
            <dgm:constr type="lMarg"/>
            <dgm:constr type="rMarg"/>
            <dgm:constr type="tMarg"/>
            <dgm:constr type="bMarg"/>
          </dgm:constrLst>
          <dgm:ruleLst>
            <dgm:rule type="primFontSz" val="11" fact="NaN" max="NaN"/>
            <dgm:rule type="h" val="INF" fact="NaN" max="NaN"/>
          </dgm:ruleLst>
        </dgm:layoutNode>
      </dgm:layoutNode>
      <dgm:forEach name="Name9" axis="followSib" ptType="sibTrans" cnt="1">
        <dgm:layoutNode name="sibTrans">
          <dgm:alg type="sp"/>
          <dgm:shape xmlns:r="http://schemas.openxmlformats.org/officeDocument/2006/relationships" r:blip="">
            <dgm:adjLst/>
          </dgm:shape>
          <dgm:presOf axis="self"/>
          <dgm:constrLst/>
          <dgm:ruleLst/>
        </dgm:layoutNode>
      </dgm:forEach>
    </dgm:forEach>
  </dgm:layoutNode>
  <dgm:extLst>
    <a:ext uri="{68A01E43-0DF5-4B5B-8FA6-DAF915123BFB}">
      <dgm1612:lstStyle xmlns:dgm1612="http://schemas.microsoft.com/office/drawing/2016/12/diagram">
        <a:lvl1pPr>
          <a:lnSpc>
            <a:spcPct val="100000"/>
          </a:lnSpc>
          <a:defRPr cap="all"/>
        </a:lvl1pPr>
      </dgm1612:lstStyle>
    </a:ext>
  </dgm:extLst>
</dgm:layoutDef>
</file>

<file path=ppt/diagrams/layout15.xml><?xml version="1.0" encoding="utf-8"?>
<dgm:layoutDef xmlns:dgm="http://schemas.openxmlformats.org/drawingml/2006/diagram" xmlns:a="http://schemas.openxmlformats.org/drawingml/2006/main" uniqueId="urn:microsoft.com/office/officeart/2005/8/layout/hierarchy1">
  <dgm:title val=""/>
  <dgm:desc val=""/>
  <dgm:catLst>
    <dgm:cat type="hierarchy" pri="2000"/>
  </dgm:catLst>
  <dgm:sampData>
    <dgm:dataModel>
      <dgm:ptLst>
        <dgm:pt modelId="0" type="doc"/>
        <dgm:pt modelId="1">
          <dgm:prSet phldr="1"/>
        </dgm:pt>
        <dgm:pt modelId="2">
          <dgm:prSet phldr="1"/>
        </dgm:pt>
        <dgm:pt modelId="21">
          <dgm:prSet phldr="1"/>
        </dgm:pt>
        <dgm:pt modelId="22">
          <dgm:prSet phldr="1"/>
        </dgm:pt>
        <dgm:pt modelId="3">
          <dgm:prSet phldr="1"/>
        </dgm:pt>
        <dgm:pt modelId="31">
          <dgm:prSet phldr="1"/>
        </dgm:pt>
      </dgm:ptLst>
      <dgm:cxnLst>
        <dgm:cxn modelId="4" srcId="0" destId="1" srcOrd="0" destOrd="0"/>
        <dgm:cxn modelId="5" srcId="1" destId="2" srcOrd="0" destOrd="0"/>
        <dgm:cxn modelId="6" srcId="1" destId="3" srcOrd="1" destOrd="0"/>
        <dgm:cxn modelId="23" srcId="2" destId="21" srcOrd="0" destOrd="0"/>
        <dgm:cxn modelId="24" srcId="2" destId="22" srcOrd="1" destOrd="0"/>
        <dgm:cxn modelId="33" srcId="3" destId="31" srcOrd="0" destOrd="0"/>
      </dgm:cxnLst>
      <dgm:bg/>
      <dgm:whole/>
    </dgm:dataModel>
  </dgm:sampData>
  <dgm:styleData>
    <dgm:dataModel>
      <dgm:ptLst>
        <dgm:pt modelId="0" type="doc"/>
        <dgm:pt modelId="1"/>
        <dgm:pt modelId="11"/>
        <dgm:pt modelId="12"/>
      </dgm:ptLst>
      <dgm:cxnLst>
        <dgm:cxn modelId="2" srcId="0" destId="1" srcOrd="0" destOrd="0"/>
        <dgm:cxn modelId="13" srcId="1" destId="11" srcOrd="0" destOrd="0"/>
        <dgm:cxn modelId="14" srcId="1" destId="12" srcOrd="1" destOrd="0"/>
      </dgm:cxnLst>
      <dgm:bg/>
      <dgm:whole/>
    </dgm:dataModel>
  </dgm:styleData>
  <dgm:clrData>
    <dgm:dataModel>
      <dgm:ptLst>
        <dgm:pt modelId="0" type="doc"/>
        <dgm:pt modelId="1"/>
        <dgm:pt modelId="2"/>
        <dgm:pt modelId="21"/>
        <dgm:pt modelId="211"/>
        <dgm:pt modelId="3"/>
        <dgm:pt modelId="31"/>
        <dgm:pt modelId="311"/>
      </dgm:ptLst>
      <dgm:cxnLst>
        <dgm:cxn modelId="4" srcId="0" destId="1" srcOrd="0" destOrd="0"/>
        <dgm:cxn modelId="5" srcId="1" destId="2" srcOrd="0" destOrd="0"/>
        <dgm:cxn modelId="6" srcId="1" destId="3" srcOrd="1" destOrd="0"/>
        <dgm:cxn modelId="23" srcId="2" destId="21" srcOrd="0" destOrd="0"/>
        <dgm:cxn modelId="24" srcId="21" destId="211" srcOrd="0" destOrd="0"/>
        <dgm:cxn modelId="33" srcId="3" destId="31" srcOrd="0" destOrd="0"/>
        <dgm:cxn modelId="34" srcId="31" destId="311" srcOrd="0" destOrd="0"/>
      </dgm:cxnLst>
      <dgm:bg/>
      <dgm:whole/>
    </dgm:dataModel>
  </dgm:clrData>
  <dgm:layoutNode name="hierChild1">
    <dgm:varLst>
      <dgm:chPref val="1"/>
      <dgm:dir/>
      <dgm:animOne val="branch"/>
      <dgm:animLvl val="lvl"/>
      <dgm:resizeHandles/>
    </dgm:varLst>
    <dgm:choose name="Name0">
      <dgm:if name="Name1" func="var" arg="dir" op="equ" val="norm">
        <dgm:alg type="hierChild">
          <dgm:param type="linDir" val="fromL"/>
        </dgm:alg>
      </dgm:if>
      <dgm:else name="Name2">
        <dgm:alg type="hierChild">
          <dgm:param type="linDir" val="fromR"/>
        </dgm:alg>
      </dgm:else>
    </dgm:choose>
    <dgm:shape xmlns:r="http://schemas.openxmlformats.org/officeDocument/2006/relationships" r:blip="">
      <dgm:adjLst/>
    </dgm:shape>
    <dgm:presOf/>
    <dgm:constrLst>
      <dgm:constr type="primFontSz" for="des" ptType="node" op="equ" val="65"/>
      <dgm:constr type="w" for="des" forName="composite" refType="w"/>
      <dgm:constr type="h" for="des" forName="composite" refType="w" refFor="des" refForName="composite" fact="0.667"/>
      <dgm:constr type="w" for="des" forName="composite2" refType="w" refFor="des" refForName="composite"/>
      <dgm:constr type="h" for="des" forName="composite2" refType="h" refFor="des" refForName="composite"/>
      <dgm:constr type="w" for="des" forName="composite3" refType="w" refFor="des" refForName="composite"/>
      <dgm:constr type="h" for="des" forName="composite3" refType="h" refFor="des" refForName="composite"/>
      <dgm:constr type="w" for="des" forName="composite4" refType="w" refFor="des" refForName="composite"/>
      <dgm:constr type="h" for="des" forName="composite4" refType="h" refFor="des" refForName="composite"/>
      <dgm:constr type="w" for="des" forName="composite5" refType="w" refFor="des" refForName="composite"/>
      <dgm:constr type="h" for="des" forName="composite5" refType="h" refFor="des" refForName="composite"/>
      <dgm:constr type="sibSp" refType="w" refFor="des" refForName="composite" fact="0.1"/>
      <dgm:constr type="sibSp" for="des" forName="hierChild2" refType="sibSp"/>
      <dgm:constr type="sibSp" for="des" forName="hierChild3" refType="sibSp"/>
      <dgm:constr type="sibSp" for="des" forName="hierChild4" refType="sibSp"/>
      <dgm:constr type="sibSp" for="des" forName="hierChild5" refType="sibSp"/>
      <dgm:constr type="sibSp" for="des" forName="hierChild6" refType="sibSp"/>
      <dgm:constr type="sp" for="des" forName="hierRoot1" refType="h" refFor="des" refForName="composite" fact="0.25"/>
      <dgm:constr type="sp" for="des" forName="hierRoot2" refType="sp" refFor="des" refForName="hierRoot1"/>
      <dgm:constr type="sp" for="des" forName="hierRoot3" refType="sp" refFor="des" refForName="hierRoot1"/>
      <dgm:constr type="sp" for="des" forName="hierRoot4" refType="sp" refFor="des" refForName="hierRoot1"/>
      <dgm:constr type="sp" for="des" forName="hierRoot5" refType="sp" refFor="des" refForName="hierRoot1"/>
    </dgm:constrLst>
    <dgm:ruleLst/>
    <dgm:forEach name="Name3" axis="ch">
      <dgm:forEach name="Name4" axis="self" ptType="node">
        <dgm:layoutNode name="hierRoot1">
          <dgm:alg type="hierRoot"/>
          <dgm:shape xmlns:r="http://schemas.openxmlformats.org/officeDocument/2006/relationships" r:blip="">
            <dgm:adjLst/>
          </dgm:shape>
          <dgm:presOf/>
          <dgm:constrLst>
            <dgm:constr type="bendDist" for="des" ptType="parTrans" refType="sp" fact="0.5"/>
          </dgm:constrLst>
          <dgm:ruleLst/>
          <dgm:layoutNode name="composite">
            <dgm:alg type="composite"/>
            <dgm:shape xmlns:r="http://schemas.openxmlformats.org/officeDocument/2006/relationships" r:blip="">
              <dgm:adjLst/>
            </dgm:shape>
            <dgm:presOf/>
            <dgm:constrLst>
              <dgm:constr type="w" for="ch" forName="background" refType="w" fact="0.9"/>
              <dgm:constr type="h" for="ch" forName="background" refType="w" refFor="ch" refForName="background" fact="0.635"/>
              <dgm:constr type="t" for="ch" forName="background"/>
              <dgm:constr type="l" for="ch" forName="background"/>
              <dgm:constr type="w" for="ch" forName="text" refType="w" fact="0.9"/>
              <dgm:constr type="h" for="ch" forName="text" refType="w" refFor="ch" refForName="text" fact="0.635"/>
              <dgm:constr type="t" for="ch" forName="text" refType="w" fact="0.095"/>
              <dgm:constr type="l" for="ch" forName="text" refType="w" fact="0.1"/>
            </dgm:constrLst>
            <dgm:ruleLst/>
            <dgm:layoutNode name="background" styleLbl="node0" moveWith="text">
              <dgm:alg type="sp"/>
              <dgm:shape xmlns:r="http://schemas.openxmlformats.org/officeDocument/2006/relationships" type="roundRect" r:blip="">
                <dgm:adjLst>
                  <dgm:adj idx="1" val="0.1"/>
                </dgm:adjLst>
              </dgm:shape>
              <dgm:presOf/>
              <dgm:constrLst/>
              <dgm:ruleLst/>
            </dgm:layoutNode>
            <dgm:layoutNode name="text" styleLbl="fgAcc0">
              <dgm:varLst>
                <dgm:chPref val="3"/>
              </dgm:varLst>
              <dgm:alg type="tx"/>
              <dgm:shape xmlns:r="http://schemas.openxmlformats.org/officeDocument/2006/relationships" type="roundRect" r:blip="">
                <dgm:adjLst>
                  <dgm:adj idx="1" val="0.1"/>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layoutNode name="hierChild2">
            <dgm:choose name="Name5">
              <dgm:if name="Name6" func="var" arg="dir" op="equ" val="norm">
                <dgm:alg type="hierChild">
                  <dgm:param type="linDir" val="fromL"/>
                </dgm:alg>
              </dgm:if>
              <dgm:else name="Name7">
                <dgm:alg type="hierChild">
                  <dgm:param type="linDir" val="fromR"/>
                </dgm:alg>
              </dgm:else>
            </dgm:choose>
            <dgm:shape xmlns:r="http://schemas.openxmlformats.org/officeDocument/2006/relationships" r:blip="">
              <dgm:adjLst/>
            </dgm:shape>
            <dgm:presOf/>
            <dgm:constrLst/>
            <dgm:ruleLst/>
            <dgm:forEach name="Name8" axis="ch">
              <dgm:forEach name="Name9" axis="self" ptType="parTrans" cnt="1">
                <dgm:layoutNode name="Name10">
                  <dgm:alg type="conn">
                    <dgm:param type="dim" val="1D"/>
                    <dgm:param type="endSty" val="noArr"/>
                    <dgm:param type="connRout" val="bend"/>
                    <dgm:param type="bendPt" val="end"/>
                    <dgm:param type="begPts" val="bCtr"/>
                    <dgm:param type="endPts" val="tCtr"/>
                    <dgm:param type="srcNode" val="background"/>
                    <dgm:param type="dstNode" val="background2"/>
                  </dgm:alg>
                  <dgm:shape xmlns:r="http://schemas.openxmlformats.org/officeDocument/2006/relationships" type="conn" r:blip="" zOrderOff="-999">
                    <dgm:adjLst/>
                  </dgm:shape>
                  <dgm:presOf axis="self"/>
                  <dgm:constrLst>
                    <dgm:constr type="begPad"/>
                    <dgm:constr type="endPad"/>
                  </dgm:constrLst>
                  <dgm:ruleLst/>
                </dgm:layoutNode>
              </dgm:forEach>
              <dgm:forEach name="Name11" axis="self" ptType="node">
                <dgm:layoutNode name="hierRoot2">
                  <dgm:alg type="hierRoot"/>
                  <dgm:shape xmlns:r="http://schemas.openxmlformats.org/officeDocument/2006/relationships" r:blip="">
                    <dgm:adjLst/>
                  </dgm:shape>
                  <dgm:presOf/>
                  <dgm:constrLst>
                    <dgm:constr type="bendDist" for="des" ptType="parTrans" refType="sp" fact="0.5"/>
                  </dgm:constrLst>
                  <dgm:ruleLst/>
                  <dgm:layoutNode name="composite2">
                    <dgm:alg type="composite"/>
                    <dgm:shape xmlns:r="http://schemas.openxmlformats.org/officeDocument/2006/relationships" r:blip="">
                      <dgm:adjLst/>
                    </dgm:shape>
                    <dgm:presOf/>
                    <dgm:constrLst>
                      <dgm:constr type="w" for="ch" forName="background2" refType="w" fact="0.9"/>
                      <dgm:constr type="h" for="ch" forName="background2" refType="w" refFor="ch" refForName="background2" fact="0.635"/>
                      <dgm:constr type="t" for="ch" forName="background2"/>
                      <dgm:constr type="l" for="ch" forName="background2"/>
                      <dgm:constr type="w" for="ch" forName="text2" refType="w" fact="0.9"/>
                      <dgm:constr type="h" for="ch" forName="text2" refType="w" refFor="ch" refForName="text2" fact="0.635"/>
                      <dgm:constr type="t" for="ch" forName="text2" refType="w" fact="0.095"/>
                      <dgm:constr type="l" for="ch" forName="text2" refType="w" fact="0.1"/>
                    </dgm:constrLst>
                    <dgm:ruleLst/>
                    <dgm:layoutNode name="background2" moveWith="text2">
                      <dgm:alg type="sp"/>
                      <dgm:shape xmlns:r="http://schemas.openxmlformats.org/officeDocument/2006/relationships" type="roundRect" r:blip="">
                        <dgm:adjLst>
                          <dgm:adj idx="1" val="0.1"/>
                        </dgm:adjLst>
                      </dgm:shape>
                      <dgm:presOf/>
                      <dgm:constrLst/>
                      <dgm:ruleLst/>
                    </dgm:layoutNode>
                    <dgm:layoutNode name="text2" styleLbl="fgAcc2">
                      <dgm:varLst>
                        <dgm:chPref val="3"/>
                      </dgm:varLst>
                      <dgm:alg type="tx"/>
                      <dgm:shape xmlns:r="http://schemas.openxmlformats.org/officeDocument/2006/relationships" type="roundRect" r:blip="">
                        <dgm:adjLst>
                          <dgm:adj idx="1" val="0.1"/>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layoutNode name="hierChild3">
                    <dgm:choose name="Name12">
                      <dgm:if name="Name13" func="var" arg="dir" op="equ" val="norm">
                        <dgm:alg type="hierChild">
                          <dgm:param type="linDir" val="fromL"/>
                        </dgm:alg>
                      </dgm:if>
                      <dgm:else name="Name14">
                        <dgm:alg type="hierChild">
                          <dgm:param type="linDir" val="fromR"/>
                        </dgm:alg>
                      </dgm:else>
                    </dgm:choose>
                    <dgm:shape xmlns:r="http://schemas.openxmlformats.org/officeDocument/2006/relationships" r:blip="">
                      <dgm:adjLst/>
                    </dgm:shape>
                    <dgm:presOf/>
                    <dgm:constrLst/>
                    <dgm:ruleLst/>
                    <dgm:forEach name="Name15" axis="ch">
                      <dgm:forEach name="Name16" axis="self" ptType="parTrans" cnt="1">
                        <dgm:layoutNode name="Name17">
                          <dgm:alg type="conn">
                            <dgm:param type="dim" val="1D"/>
                            <dgm:param type="endSty" val="noArr"/>
                            <dgm:param type="connRout" val="bend"/>
                            <dgm:param type="bendPt" val="end"/>
                            <dgm:param type="begPts" val="bCtr"/>
                            <dgm:param type="endPts" val="tCtr"/>
                            <dgm:param type="srcNode" val="background2"/>
                            <dgm:param type="dstNode" val="background3"/>
                          </dgm:alg>
                          <dgm:shape xmlns:r="http://schemas.openxmlformats.org/officeDocument/2006/relationships" type="conn" r:blip="" zOrderOff="-999">
                            <dgm:adjLst/>
                          </dgm:shape>
                          <dgm:presOf axis="self"/>
                          <dgm:constrLst>
                            <dgm:constr type="begPad"/>
                            <dgm:constr type="endPad"/>
                          </dgm:constrLst>
                          <dgm:ruleLst/>
                        </dgm:layoutNode>
                      </dgm:forEach>
                      <dgm:forEach name="Name18" axis="self" ptType="node">
                        <dgm:layoutNode name="hierRoot3">
                          <dgm:alg type="hierRoot"/>
                          <dgm:shape xmlns:r="http://schemas.openxmlformats.org/officeDocument/2006/relationships" r:blip="">
                            <dgm:adjLst/>
                          </dgm:shape>
                          <dgm:presOf/>
                          <dgm:constrLst>
                            <dgm:constr type="bendDist" for="des" ptType="parTrans" refType="sp" fact="0.5"/>
                          </dgm:constrLst>
                          <dgm:ruleLst/>
                          <dgm:layoutNode name="composite3">
                            <dgm:alg type="composite"/>
                            <dgm:shape xmlns:r="http://schemas.openxmlformats.org/officeDocument/2006/relationships" r:blip="">
                              <dgm:adjLst/>
                            </dgm:shape>
                            <dgm:presOf/>
                            <dgm:constrLst>
                              <dgm:constr type="w" for="ch" forName="background3" refType="w" fact="0.9"/>
                              <dgm:constr type="h" for="ch" forName="background3" refType="w" refFor="ch" refForName="background3" fact="0.635"/>
                              <dgm:constr type="t" for="ch" forName="background3"/>
                              <dgm:constr type="l" for="ch" forName="background3"/>
                              <dgm:constr type="w" for="ch" forName="text3" refType="w" fact="0.9"/>
                              <dgm:constr type="h" for="ch" forName="text3" refType="w" refFor="ch" refForName="text3" fact="0.635"/>
                              <dgm:constr type="t" for="ch" forName="text3" refType="w" fact="0.095"/>
                              <dgm:constr type="l" for="ch" forName="text3" refType="w" fact="0.1"/>
                            </dgm:constrLst>
                            <dgm:ruleLst/>
                            <dgm:layoutNode name="background3" moveWith="text3">
                              <dgm:alg type="sp"/>
                              <dgm:shape xmlns:r="http://schemas.openxmlformats.org/officeDocument/2006/relationships" type="roundRect" r:blip="">
                                <dgm:adjLst>
                                  <dgm:adj idx="1" val="0.1"/>
                                </dgm:adjLst>
                              </dgm:shape>
                              <dgm:presOf/>
                              <dgm:constrLst/>
                              <dgm:ruleLst/>
                            </dgm:layoutNode>
                            <dgm:layoutNode name="text3" styleLbl="fgAcc3">
                              <dgm:varLst>
                                <dgm:chPref val="3"/>
                              </dgm:varLst>
                              <dgm:alg type="tx"/>
                              <dgm:shape xmlns:r="http://schemas.openxmlformats.org/officeDocument/2006/relationships" type="roundRect" r:blip="">
                                <dgm:adjLst>
                                  <dgm:adj idx="1" val="0.1"/>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layoutNode name="hierChild4">
                            <dgm:choose name="Name19">
                              <dgm:if name="Name20" func="var" arg="dir" op="equ" val="norm">
                                <dgm:alg type="hierChild">
                                  <dgm:param type="linDir" val="fromL"/>
                                </dgm:alg>
                              </dgm:if>
                              <dgm:else name="Name21">
                                <dgm:alg type="hierChild">
                                  <dgm:param type="linDir" val="fromR"/>
                                </dgm:alg>
                              </dgm:else>
                            </dgm:choose>
                            <dgm:shape xmlns:r="http://schemas.openxmlformats.org/officeDocument/2006/relationships" r:blip="">
                              <dgm:adjLst/>
                            </dgm:shape>
                            <dgm:presOf/>
                            <dgm:constrLst/>
                            <dgm:ruleLst/>
                            <dgm:forEach name="repeat" axis="ch">
                              <dgm:forEach name="Name22" axis="self" ptType="parTrans" cnt="1">
                                <dgm:layoutNode name="Name23">
                                  <dgm:choose name="Name24">
                                    <dgm:if name="Name25" axis="self" func="depth" op="lte" val="4">
                                      <dgm:alg type="conn">
                                        <dgm:param type="dim" val="1D"/>
                                        <dgm:param type="endSty" val="noArr"/>
                                        <dgm:param type="connRout" val="bend"/>
                                        <dgm:param type="bendPt" val="end"/>
                                        <dgm:param type="begPts" val="bCtr"/>
                                        <dgm:param type="endPts" val="tCtr"/>
                                        <dgm:param type="srcNode" val="background3"/>
                                        <dgm:param type="dstNode" val="background4"/>
                                      </dgm:alg>
                                    </dgm:if>
                                    <dgm:else name="Name26">
                                      <dgm:alg type="conn">
                                        <dgm:param type="dim" val="1D"/>
                                        <dgm:param type="endSty" val="noArr"/>
                                        <dgm:param type="connRout" val="bend"/>
                                        <dgm:param type="bendPt" val="end"/>
                                        <dgm:param type="begPts" val="bCtr"/>
                                        <dgm:param type="endPts" val="tCtr"/>
                                        <dgm:param type="srcNode" val="background4"/>
                                        <dgm:param type="dstNode" val="background4"/>
                                      </dgm:alg>
                                    </dgm:else>
                                  </dgm:choose>
                                  <dgm:shape xmlns:r="http://schemas.openxmlformats.org/officeDocument/2006/relationships" type="conn" r:blip="" zOrderOff="-999">
                                    <dgm:adjLst/>
                                  </dgm:shape>
                                  <dgm:presOf axis="self"/>
                                  <dgm:constrLst>
                                    <dgm:constr type="begPad"/>
                                    <dgm:constr type="endPad"/>
                                  </dgm:constrLst>
                                  <dgm:ruleLst/>
                                </dgm:layoutNode>
                              </dgm:forEach>
                              <dgm:forEach name="Name27" axis="self" ptType="node">
                                <dgm:layoutNode name="hierRoot4">
                                  <dgm:alg type="hierRoot"/>
                                  <dgm:shape xmlns:r="http://schemas.openxmlformats.org/officeDocument/2006/relationships" r:blip="">
                                    <dgm:adjLst/>
                                  </dgm:shape>
                                  <dgm:presOf/>
                                  <dgm:constrLst>
                                    <dgm:constr type="bendDist" for="des" ptType="parTrans" refType="sp" fact="0.5"/>
                                  </dgm:constrLst>
                                  <dgm:ruleLst/>
                                  <dgm:layoutNode name="composite4">
                                    <dgm:alg type="composite"/>
                                    <dgm:shape xmlns:r="http://schemas.openxmlformats.org/officeDocument/2006/relationships" r:blip="">
                                      <dgm:adjLst/>
                                    </dgm:shape>
                                    <dgm:presOf/>
                                    <dgm:constrLst>
                                      <dgm:constr type="w" for="ch" forName="background4" refType="w" fact="0.9"/>
                                      <dgm:constr type="h" for="ch" forName="background4" refType="w" refFor="ch" refForName="background4" fact="0.635"/>
                                      <dgm:constr type="t" for="ch" forName="background4"/>
                                      <dgm:constr type="l" for="ch" forName="background4"/>
                                      <dgm:constr type="w" for="ch" forName="text4" refType="w" fact="0.9"/>
                                      <dgm:constr type="h" for="ch" forName="text4" refType="w" refFor="ch" refForName="text4" fact="0.635"/>
                                      <dgm:constr type="t" for="ch" forName="text4" refType="w" fact="0.095"/>
                                      <dgm:constr type="l" for="ch" forName="text4" refType="w" fact="0.1"/>
                                    </dgm:constrLst>
                                    <dgm:ruleLst/>
                                    <dgm:layoutNode name="background4" moveWith="text4">
                                      <dgm:alg type="sp"/>
                                      <dgm:shape xmlns:r="http://schemas.openxmlformats.org/officeDocument/2006/relationships" type="roundRect" r:blip="">
                                        <dgm:adjLst>
                                          <dgm:adj idx="1" val="0.1"/>
                                        </dgm:adjLst>
                                      </dgm:shape>
                                      <dgm:presOf/>
                                      <dgm:constrLst/>
                                      <dgm:ruleLst/>
                                    </dgm:layoutNode>
                                    <dgm:layoutNode name="text4" styleLbl="fgAcc4">
                                      <dgm:varLst>
                                        <dgm:chPref val="3"/>
                                      </dgm:varLst>
                                      <dgm:alg type="tx"/>
                                      <dgm:shape xmlns:r="http://schemas.openxmlformats.org/officeDocument/2006/relationships" type="roundRect" r:blip="">
                                        <dgm:adjLst>
                                          <dgm:adj idx="1" val="0.1"/>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layoutNode name="hierChild5">
                                    <dgm:choose name="Name28">
                                      <dgm:if name="Name29" func="var" arg="dir" op="equ" val="norm">
                                        <dgm:alg type="hierChild">
                                          <dgm:param type="linDir" val="fromL"/>
                                        </dgm:alg>
                                      </dgm:if>
                                      <dgm:else name="Name30">
                                        <dgm:alg type="hierChild">
                                          <dgm:param type="linDir" val="fromR"/>
                                        </dgm:alg>
                                      </dgm:else>
                                    </dgm:choose>
                                    <dgm:shape xmlns:r="http://schemas.openxmlformats.org/officeDocument/2006/relationships" r:blip="">
                                      <dgm:adjLst/>
                                    </dgm:shape>
                                    <dgm:presOf/>
                                    <dgm:constrLst/>
                                    <dgm:ruleLst/>
                                    <dgm:forEach name="Name31" ref="repeat"/>
                                  </dgm:layoutNode>
                                </dgm:layoutNode>
                              </dgm:forEach>
                            </dgm:forEach>
                          </dgm:layoutNode>
                        </dgm:layoutNode>
                      </dgm:forEach>
                    </dgm:forEach>
                  </dgm:layoutNode>
                </dgm:layoutNode>
              </dgm:forEach>
            </dgm:forEach>
          </dgm:layoutNode>
        </dgm:layoutNode>
      </dgm:forEach>
    </dgm:forEach>
  </dgm:layoutNode>
</dgm:layoutDef>
</file>

<file path=ppt/diagrams/layout16.xml><?xml version="1.0" encoding="utf-8"?>
<dgm:layoutDef xmlns:dgm="http://schemas.openxmlformats.org/drawingml/2006/diagram" xmlns:a="http://schemas.openxmlformats.org/drawingml/2006/main" uniqueId="urn:microsoft.com/office/officeart/2018/2/layout/IconVerticalSolidList">
  <dgm:title val="Icon Vertical Solid List"/>
  <dgm:desc val="Use to show a series of visuals from top to bottom with Level 1 or Level 1 and Level 2 text grouped in a shape. Works best with icons or small pictures with lengthier descriptions."/>
  <dgm:catLst>
    <dgm:cat type="icon" pri="500"/>
  </dgm:catLst>
  <dgm:sampData useDef="1">
    <dgm:dataModel>
      <dgm:ptLst/>
      <dgm:bg/>
      <dgm:whole/>
    </dgm:dataModel>
  </dgm:sampData>
  <dgm:styleData useDef="1">
    <dgm:dataModel>
      <dgm:ptLst/>
      <dgm:bg/>
      <dgm:whole/>
    </dgm:dataModel>
  </dgm:styleData>
  <dgm:clrData useDef="1">
    <dgm:dataModel>
      <dgm:ptLst/>
      <dgm:bg/>
      <dgm:whole/>
    </dgm:dataModel>
  </dgm:clrData>
  <dgm:layoutNode name="root">
    <dgm:varLst>
      <dgm:dir/>
      <dgm:resizeHandles val="exact"/>
    </dgm:varLst>
    <dgm:choose name="Name0">
      <dgm:if name="Name1" axis="self"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hoose name="Name3">
      <dgm:if name="Name4" axis="ch" ptType="node" func="cnt" op="lte" val="3">
        <dgm:constrLst>
          <dgm:constr type="h" for="ch" forName="compNode" refType="h" fact="0.3"/>
          <dgm:constr type="w" for="ch" forName="compNode" refType="w"/>
          <dgm:constr type="h" for="ch" forName="sibTrans" refType="h" refFor="ch" refForName="compNode" fact="0.25"/>
          <dgm:constr type="primFontSz" for="des" forName="parTx" val="25"/>
          <dgm:constr type="primFontSz" for="des" forName="desTx" refType="primFontSz" refFor="des" refForName="parTx" op="lte" fact="0.75"/>
          <dgm:constr type="h" for="des" forName="compNode" op="equ"/>
          <dgm:constr type="h" for="des" forName="bgRect" op="equ"/>
          <dgm:constr type="h" for="des" forName="iconRect" op="equ"/>
          <dgm:constr type="w" for="des" forName="iconRect" op="equ"/>
          <dgm:constr type="h" for="des" forName="spaceRect" op="equ"/>
          <dgm:constr type="h" for="des" forName="parTx" op="equ"/>
          <dgm:constr type="h" for="des" forName="desTx" op="equ"/>
        </dgm:constrLst>
      </dgm:if>
      <dgm:if name="Name5" axis="ch" ptType="node" func="cnt" op="lte" val="4">
        <dgm:constrLst>
          <dgm:constr type="h" for="ch" forName="compNode" refType="h" fact="0.3"/>
          <dgm:constr type="w" for="ch" forName="compNode" refType="w"/>
          <dgm:constr type="h" for="ch" forName="sibTrans" refType="h" refFor="ch" refForName="compNode" fact="0.25"/>
          <dgm:constr type="primFontSz" for="des" forName="parTx" val="22"/>
          <dgm:constr type="primFontSz" for="des" forName="desTx" refType="primFontSz" refFor="des" refForName="parTx" op="lte" fact="0.75"/>
          <dgm:constr type="h" for="des" forName="compNode" op="equ"/>
          <dgm:constr type="h" for="des" forName="bgRect" op="equ"/>
          <dgm:constr type="h" for="des" forName="iconRect" op="equ"/>
          <dgm:constr type="w" for="des" forName="iconRect" op="equ"/>
          <dgm:constr type="h" for="des" forName="spaceRect" op="equ"/>
          <dgm:constr type="h" for="des" forName="parTx" op="equ"/>
          <dgm:constr type="h" for="des" forName="desTx" op="equ"/>
        </dgm:constrLst>
      </dgm:if>
      <dgm:if name="Name6" axis="ch" ptType="node" func="cnt" op="lte" val="6">
        <dgm:constrLst>
          <dgm:constr type="h" for="ch" forName="compNode" refType="h" fact="0.3"/>
          <dgm:constr type="w" for="ch" forName="compNode" refType="w"/>
          <dgm:constr type="h" for="ch" forName="sibTrans" refType="h" refFor="ch" refForName="compNode" fact="0.25"/>
          <dgm:constr type="primFontSz" for="des" forName="parTx" val="19"/>
          <dgm:constr type="primFontSz" for="des" forName="desTx" refType="primFontSz" refFor="des" refForName="parTx" op="lte" fact="0.75"/>
          <dgm:constr type="h" for="des" forName="compNode" op="equ"/>
          <dgm:constr type="h" for="des" forName="bgRect" op="equ"/>
          <dgm:constr type="h" for="des" forName="iconRect" op="equ"/>
          <dgm:constr type="w" for="des" forName="iconRect" op="equ"/>
          <dgm:constr type="h" for="des" forName="spaceRect" op="equ"/>
          <dgm:constr type="h" for="des" forName="parTx" op="equ"/>
          <dgm:constr type="h" for="des" forName="desTx" op="equ"/>
        </dgm:constrLst>
      </dgm:if>
      <dgm:else name="Name7">
        <dgm:constrLst>
          <dgm:constr type="h" for="ch" forName="compNode" refType="h" fact="0.3"/>
          <dgm:constr type="w" for="ch" forName="compNode" refType="w"/>
          <dgm:constr type="h" for="ch" forName="sibTrans" refType="h" refFor="ch" refForName="compNode" fact="0.25"/>
          <dgm:constr type="primFontSz" for="des" forName="parTx" val="16"/>
          <dgm:constr type="primFontSz" for="des" forName="desTx" refType="primFontSz" refFor="des" refForName="parTx" op="lte" fact="0.75"/>
          <dgm:constr type="h" for="des" forName="compNode" op="equ"/>
          <dgm:constr type="h" for="des" forName="bgRect" op="equ"/>
          <dgm:constr type="h" for="des" forName="iconRect" op="equ"/>
          <dgm:constr type="w" for="des" forName="iconRect" op="equ"/>
          <dgm:constr type="h" for="des" forName="spaceRect" op="equ"/>
          <dgm:constr type="h" for="des" forName="parTx" op="equ"/>
          <dgm:constr type="h" for="des" forName="desTx" op="equ"/>
        </dgm:constrLst>
      </dgm:else>
    </dgm:choose>
    <dgm:ruleLst>
      <dgm:rule type="h" for="ch" forName="compNode" val="0" fact="NaN" max="NaN"/>
    </dgm:ruleLst>
    <dgm:forEach name="Name8" axis="ch" ptType="node">
      <dgm:layoutNode name="compNode">
        <dgm:alg type="composite"/>
        <dgm:shape xmlns:r="http://schemas.openxmlformats.org/officeDocument/2006/relationships" r:blip="">
          <dgm:adjLst/>
        </dgm:shape>
        <dgm:presOf axis="self"/>
        <dgm:choose name="Name9">
          <dgm:if name="Name10" axis="ch" ptType="node" func="cnt" op="gte" val="1">
            <dgm:constrLst>
              <dgm:constr type="w" for="ch" forName="bgRect" refType="w"/>
              <dgm:constr type="h" for="ch" forName="bgRect" refType="h"/>
              <dgm:constr type="l" for="ch" forName="bgRect"/>
              <dgm:constr type="t" for="ch" forName="bgRect"/>
              <dgm:constr type="h" for="ch" forName="iconRect" refType="h" fact="0.55"/>
              <dgm:constr type="w" for="ch" forName="iconRect" refType="h" refFor="ch" refForName="iconRect"/>
              <dgm:constr type="l" for="ch" forName="iconRect" refType="h" refFor="ch" refForName="iconRect" fact="0.55"/>
              <dgm:constr type="ctrY" for="ch" forName="iconRect" refType="ctrY" refFor="ch" refForName="bgRect"/>
              <dgm:constr type="w" for="ch" forName="spaceRect" refType="l" refFor="ch" refForName="iconRect"/>
              <dgm:constr type="h" for="ch" forName="spaceRect" refType="h"/>
              <dgm:constr type="l" for="ch" forName="spaceRect" refType="r" refFor="ch" refForName="iconRect"/>
              <dgm:constr type="t" for="ch" forName="spaceRect"/>
              <dgm:constr type="w" for="ch" forName="parTx" refType="w" fact="0.45"/>
              <dgm:constr type="h" for="ch" forName="parTx" refType="h"/>
              <dgm:constr type="l" for="ch" forName="parTx" refType="r" refFor="ch" refForName="spaceRect"/>
              <dgm:constr type="t" for="ch" forName="parTx"/>
              <dgm:constr type="h" for="ch" forName="desTx" refType="h"/>
              <dgm:constr type="l" for="ch" forName="desTx" refType="r" refFor="ch" refForName="parTx"/>
              <dgm:constr type="t" for="ch" forName="desTx"/>
            </dgm:constrLst>
          </dgm:if>
          <dgm:else name="Name11">
            <dgm:constrLst>
              <dgm:constr type="w" for="ch" forName="bgRect" refType="w"/>
              <dgm:constr type="h" for="ch" forName="bgRect" refType="h"/>
              <dgm:constr type="l" for="ch" forName="bgRect"/>
              <dgm:constr type="t" for="ch" forName="bgRect"/>
              <dgm:constr type="h" for="ch" forName="iconRect" refType="h" fact="0.55"/>
              <dgm:constr type="w" for="ch" forName="iconRect" refType="h" refFor="ch" refForName="iconRect"/>
              <dgm:constr type="l" for="ch" forName="iconRect" refType="h" refFor="ch" refForName="iconRect" fact="0.55"/>
              <dgm:constr type="ctrY" for="ch" forName="iconRect" refType="ctrY" refFor="ch" refForName="bgRect"/>
              <dgm:constr type="w" for="ch" forName="spaceRect" refType="l" refFor="ch" refForName="iconRect"/>
              <dgm:constr type="h" for="ch" forName="spaceRect" refType="h"/>
              <dgm:constr type="l" for="ch" forName="spaceRect" refType="r" refFor="ch" refForName="iconRect"/>
              <dgm:constr type="t" for="ch" forName="spaceRect"/>
              <dgm:constr type="h" for="ch" forName="parTx" refType="h"/>
              <dgm:constr type="l" for="ch" forName="parTx" refType="r" refFor="ch" refForName="spaceRect"/>
              <dgm:constr type="t" for="ch" forName="parTx"/>
            </dgm:constrLst>
          </dgm:else>
        </dgm:choose>
        <dgm:ruleLst>
          <dgm:rule type="h" val="INF" fact="NaN" max="NaN"/>
        </dgm:ruleLst>
        <dgm:layoutNode name="bgRect" styleLbl="bgShp">
          <dgm:alg type="sp"/>
          <dgm:shape xmlns:r="http://schemas.openxmlformats.org/officeDocument/2006/relationships" type="roundRect" r:blip="">
            <dgm:adjLst>
              <dgm:adj idx="1" val="0.1"/>
            </dgm:adjLst>
          </dgm:shape>
          <dgm:presOf/>
          <dgm:constrLst/>
          <dgm:ruleLst/>
        </dgm:layoutNode>
        <dgm:layoutNode name="iconRect" styleLbl="node1">
          <dgm:alg type="sp"/>
          <dgm:shape xmlns:r="http://schemas.openxmlformats.org/officeDocument/2006/relationships" type="rect" r:blip="" blipPhldr="1">
            <dgm:adjLst/>
          </dgm:shape>
          <dgm:presOf/>
          <dgm:constrLst/>
          <dgm:ruleLst/>
        </dgm:layoutNode>
        <dgm:layoutNode name="spaceRect">
          <dgm:alg type="sp"/>
          <dgm:shape xmlns:r="http://schemas.openxmlformats.org/officeDocument/2006/relationships" r:blip="">
            <dgm:adjLst/>
          </dgm:shape>
          <dgm:presOf/>
          <dgm:constrLst/>
          <dgm:ruleLst/>
        </dgm:layoutNode>
        <dgm:layoutNode name="parTx" styleLbl="revTx">
          <dgm:varLst>
            <dgm:chMax val="0"/>
            <dgm:chPref val="0"/>
          </dgm:varLst>
          <dgm:alg type="tx">
            <dgm:param type="txAnchorVert" val="mid"/>
            <dgm:param type="parTxLTRAlign" val="l"/>
            <dgm:param type="shpTxLTRAlignCh" val="l"/>
            <dgm:param type="parTxRTLAlign" val="r"/>
            <dgm:param type="shpTxRTLAlignCh" val="r"/>
          </dgm:alg>
          <dgm:shape xmlns:r="http://schemas.openxmlformats.org/officeDocument/2006/relationships" type="rect" r:blip="">
            <dgm:adjLst/>
          </dgm:shape>
          <dgm:presOf axis="self" ptType="node"/>
          <dgm:constrLst>
            <dgm:constr type="lMarg" refType="h" fact="0.3"/>
            <dgm:constr type="rMarg" refType="h" fact="0.3"/>
            <dgm:constr type="tMarg" refType="h" fact="0.3"/>
            <dgm:constr type="bMarg" refType="h" fact="0.3"/>
          </dgm:constrLst>
          <dgm:ruleLst>
            <dgm:rule type="primFontSz" val="14" fact="NaN" max="NaN"/>
            <dgm:rule type="h" val="INF" fact="NaN" max="NaN"/>
          </dgm:ruleLst>
        </dgm:layoutNode>
        <dgm:choose name="Name12">
          <dgm:if name="Name13" axis="ch" ptType="node" func="cnt" op="gte" val="1">
            <dgm:layoutNode name="desTx" styleLbl="revTx">
              <dgm:varLst/>
              <dgm:alg type="tx">
                <dgm:param type="txAnchorVertCh" val="mid"/>
                <dgm:param type="parTxLTRAlign" val="l"/>
                <dgm:param type="shpTxLTRAlignCh" val="l"/>
                <dgm:param type="parTxRTLAlign" val="r"/>
                <dgm:param type="shpTxRTLAlignCh" val="r"/>
                <dgm:param type="stBulletLvl" val="0"/>
              </dgm:alg>
              <dgm:shape xmlns:r="http://schemas.openxmlformats.org/officeDocument/2006/relationships" type="rect" r:blip="">
                <dgm:adjLst/>
              </dgm:shape>
              <dgm:presOf axis="des" ptType="node"/>
              <dgm:constrLst>
                <dgm:constr type="primFontSz" val="18"/>
                <dgm:constr type="secFontSz" refType="primFontSz"/>
                <dgm:constr type="lMarg" refType="h" fact="0.3"/>
                <dgm:constr type="rMarg" refType="h" fact="0.3"/>
                <dgm:constr type="tMarg" refType="h" fact="0.3"/>
                <dgm:constr type="bMarg" refType="h" fact="0.3"/>
              </dgm:constrLst>
              <dgm:ruleLst>
                <dgm:rule type="primFontSz" val="11" fact="NaN" max="NaN"/>
              </dgm:ruleLst>
            </dgm:layoutNode>
          </dgm:if>
          <dgm:else name="Name14"/>
        </dgm:choose>
      </dgm:layoutNode>
      <dgm:forEach name="Name15" axis="followSib" ptType="sibTrans" cnt="1">
        <dgm:layoutNode name="sibTrans">
          <dgm:alg type="sp"/>
          <dgm:shape xmlns:r="http://schemas.openxmlformats.org/officeDocument/2006/relationships" r:blip="">
            <dgm:adjLst/>
          </dgm:shape>
          <dgm:presOf axis="self"/>
          <dgm:constrLst/>
          <dgm:ruleLst/>
        </dgm:layoutNode>
      </dgm:forEach>
    </dgm:forEach>
  </dgm:layoutNode>
  <dgm:extLst>
    <a:ext uri="{68A01E43-0DF5-4B5B-8FA6-DAF915123BFB}">
      <dgm1612:lstStyle xmlns:dgm1612="http://schemas.microsoft.com/office/drawing/2016/12/diagram">
        <a:lvl1pPr>
          <a:lnSpc>
            <a:spcPct val="100000"/>
          </a:lnSpc>
        </a:lvl1pPr>
        <a:lvl2pPr>
          <a:lnSpc>
            <a:spcPct val="100000"/>
          </a:lnSpc>
        </a:lvl2pPr>
      </dgm1612:lstStyle>
    </a:ext>
  </dgm:extLst>
</dgm:layoutDef>
</file>

<file path=ppt/diagrams/layout17.xml><?xml version="1.0" encoding="utf-8"?>
<dgm:layoutDef xmlns:dgm="http://schemas.openxmlformats.org/drawingml/2006/diagram" xmlns:a="http://schemas.openxmlformats.org/drawingml/2006/main" uniqueId="urn:microsoft.com/office/officeart/2005/8/layout/hierarchy1">
  <dgm:title val=""/>
  <dgm:desc val=""/>
  <dgm:catLst>
    <dgm:cat type="hierarchy" pri="2000"/>
  </dgm:catLst>
  <dgm:sampData>
    <dgm:dataModel>
      <dgm:ptLst>
        <dgm:pt modelId="0" type="doc"/>
        <dgm:pt modelId="1">
          <dgm:prSet phldr="1"/>
        </dgm:pt>
        <dgm:pt modelId="2">
          <dgm:prSet phldr="1"/>
        </dgm:pt>
        <dgm:pt modelId="21">
          <dgm:prSet phldr="1"/>
        </dgm:pt>
        <dgm:pt modelId="22">
          <dgm:prSet phldr="1"/>
        </dgm:pt>
        <dgm:pt modelId="3">
          <dgm:prSet phldr="1"/>
        </dgm:pt>
        <dgm:pt modelId="31">
          <dgm:prSet phldr="1"/>
        </dgm:pt>
      </dgm:ptLst>
      <dgm:cxnLst>
        <dgm:cxn modelId="4" srcId="0" destId="1" srcOrd="0" destOrd="0"/>
        <dgm:cxn modelId="5" srcId="1" destId="2" srcOrd="0" destOrd="0"/>
        <dgm:cxn modelId="6" srcId="1" destId="3" srcOrd="1" destOrd="0"/>
        <dgm:cxn modelId="23" srcId="2" destId="21" srcOrd="0" destOrd="0"/>
        <dgm:cxn modelId="24" srcId="2" destId="22" srcOrd="1" destOrd="0"/>
        <dgm:cxn modelId="33" srcId="3" destId="31" srcOrd="0" destOrd="0"/>
      </dgm:cxnLst>
      <dgm:bg/>
      <dgm:whole/>
    </dgm:dataModel>
  </dgm:sampData>
  <dgm:styleData>
    <dgm:dataModel>
      <dgm:ptLst>
        <dgm:pt modelId="0" type="doc"/>
        <dgm:pt modelId="1"/>
        <dgm:pt modelId="11"/>
        <dgm:pt modelId="12"/>
      </dgm:ptLst>
      <dgm:cxnLst>
        <dgm:cxn modelId="2" srcId="0" destId="1" srcOrd="0" destOrd="0"/>
        <dgm:cxn modelId="13" srcId="1" destId="11" srcOrd="0" destOrd="0"/>
        <dgm:cxn modelId="14" srcId="1" destId="12" srcOrd="1" destOrd="0"/>
      </dgm:cxnLst>
      <dgm:bg/>
      <dgm:whole/>
    </dgm:dataModel>
  </dgm:styleData>
  <dgm:clrData>
    <dgm:dataModel>
      <dgm:ptLst>
        <dgm:pt modelId="0" type="doc"/>
        <dgm:pt modelId="1"/>
        <dgm:pt modelId="2"/>
        <dgm:pt modelId="21"/>
        <dgm:pt modelId="211"/>
        <dgm:pt modelId="3"/>
        <dgm:pt modelId="31"/>
        <dgm:pt modelId="311"/>
      </dgm:ptLst>
      <dgm:cxnLst>
        <dgm:cxn modelId="4" srcId="0" destId="1" srcOrd="0" destOrd="0"/>
        <dgm:cxn modelId="5" srcId="1" destId="2" srcOrd="0" destOrd="0"/>
        <dgm:cxn modelId="6" srcId="1" destId="3" srcOrd="1" destOrd="0"/>
        <dgm:cxn modelId="23" srcId="2" destId="21" srcOrd="0" destOrd="0"/>
        <dgm:cxn modelId="24" srcId="21" destId="211" srcOrd="0" destOrd="0"/>
        <dgm:cxn modelId="33" srcId="3" destId="31" srcOrd="0" destOrd="0"/>
        <dgm:cxn modelId="34" srcId="31" destId="311" srcOrd="0" destOrd="0"/>
      </dgm:cxnLst>
      <dgm:bg/>
      <dgm:whole/>
    </dgm:dataModel>
  </dgm:clrData>
  <dgm:layoutNode name="hierChild1">
    <dgm:varLst>
      <dgm:chPref val="1"/>
      <dgm:dir/>
      <dgm:animOne val="branch"/>
      <dgm:animLvl val="lvl"/>
      <dgm:resizeHandles/>
    </dgm:varLst>
    <dgm:choose name="Name0">
      <dgm:if name="Name1" func="var" arg="dir" op="equ" val="norm">
        <dgm:alg type="hierChild">
          <dgm:param type="linDir" val="fromL"/>
        </dgm:alg>
      </dgm:if>
      <dgm:else name="Name2">
        <dgm:alg type="hierChild">
          <dgm:param type="linDir" val="fromR"/>
        </dgm:alg>
      </dgm:else>
    </dgm:choose>
    <dgm:shape xmlns:r="http://schemas.openxmlformats.org/officeDocument/2006/relationships" r:blip="">
      <dgm:adjLst/>
    </dgm:shape>
    <dgm:presOf/>
    <dgm:constrLst>
      <dgm:constr type="primFontSz" for="des" ptType="node" op="equ" val="65"/>
      <dgm:constr type="w" for="des" forName="composite" refType="w"/>
      <dgm:constr type="h" for="des" forName="composite" refType="w" refFor="des" refForName="composite" fact="0.667"/>
      <dgm:constr type="w" for="des" forName="composite2" refType="w" refFor="des" refForName="composite"/>
      <dgm:constr type="h" for="des" forName="composite2" refType="h" refFor="des" refForName="composite"/>
      <dgm:constr type="w" for="des" forName="composite3" refType="w" refFor="des" refForName="composite"/>
      <dgm:constr type="h" for="des" forName="composite3" refType="h" refFor="des" refForName="composite"/>
      <dgm:constr type="w" for="des" forName="composite4" refType="w" refFor="des" refForName="composite"/>
      <dgm:constr type="h" for="des" forName="composite4" refType="h" refFor="des" refForName="composite"/>
      <dgm:constr type="w" for="des" forName="composite5" refType="w" refFor="des" refForName="composite"/>
      <dgm:constr type="h" for="des" forName="composite5" refType="h" refFor="des" refForName="composite"/>
      <dgm:constr type="sibSp" refType="w" refFor="des" refForName="composite" fact="0.1"/>
      <dgm:constr type="sibSp" for="des" forName="hierChild2" refType="sibSp"/>
      <dgm:constr type="sibSp" for="des" forName="hierChild3" refType="sibSp"/>
      <dgm:constr type="sibSp" for="des" forName="hierChild4" refType="sibSp"/>
      <dgm:constr type="sibSp" for="des" forName="hierChild5" refType="sibSp"/>
      <dgm:constr type="sibSp" for="des" forName="hierChild6" refType="sibSp"/>
      <dgm:constr type="sp" for="des" forName="hierRoot1" refType="h" refFor="des" refForName="composite" fact="0.25"/>
      <dgm:constr type="sp" for="des" forName="hierRoot2" refType="sp" refFor="des" refForName="hierRoot1"/>
      <dgm:constr type="sp" for="des" forName="hierRoot3" refType="sp" refFor="des" refForName="hierRoot1"/>
      <dgm:constr type="sp" for="des" forName="hierRoot4" refType="sp" refFor="des" refForName="hierRoot1"/>
      <dgm:constr type="sp" for="des" forName="hierRoot5" refType="sp" refFor="des" refForName="hierRoot1"/>
    </dgm:constrLst>
    <dgm:ruleLst/>
    <dgm:forEach name="Name3" axis="ch">
      <dgm:forEach name="Name4" axis="self" ptType="node">
        <dgm:layoutNode name="hierRoot1">
          <dgm:alg type="hierRoot"/>
          <dgm:shape xmlns:r="http://schemas.openxmlformats.org/officeDocument/2006/relationships" r:blip="">
            <dgm:adjLst/>
          </dgm:shape>
          <dgm:presOf/>
          <dgm:constrLst>
            <dgm:constr type="bendDist" for="des" ptType="parTrans" refType="sp" fact="0.5"/>
          </dgm:constrLst>
          <dgm:ruleLst/>
          <dgm:layoutNode name="composite">
            <dgm:alg type="composite"/>
            <dgm:shape xmlns:r="http://schemas.openxmlformats.org/officeDocument/2006/relationships" r:blip="">
              <dgm:adjLst/>
            </dgm:shape>
            <dgm:presOf/>
            <dgm:constrLst>
              <dgm:constr type="w" for="ch" forName="background" refType="w" fact="0.9"/>
              <dgm:constr type="h" for="ch" forName="background" refType="w" refFor="ch" refForName="background" fact="0.635"/>
              <dgm:constr type="t" for="ch" forName="background"/>
              <dgm:constr type="l" for="ch" forName="background"/>
              <dgm:constr type="w" for="ch" forName="text" refType="w" fact="0.9"/>
              <dgm:constr type="h" for="ch" forName="text" refType="w" refFor="ch" refForName="text" fact="0.635"/>
              <dgm:constr type="t" for="ch" forName="text" refType="w" fact="0.095"/>
              <dgm:constr type="l" for="ch" forName="text" refType="w" fact="0.1"/>
            </dgm:constrLst>
            <dgm:ruleLst/>
            <dgm:layoutNode name="background" styleLbl="node0" moveWith="text">
              <dgm:alg type="sp"/>
              <dgm:shape xmlns:r="http://schemas.openxmlformats.org/officeDocument/2006/relationships" type="roundRect" r:blip="">
                <dgm:adjLst>
                  <dgm:adj idx="1" val="0.1"/>
                </dgm:adjLst>
              </dgm:shape>
              <dgm:presOf/>
              <dgm:constrLst/>
              <dgm:ruleLst/>
            </dgm:layoutNode>
            <dgm:layoutNode name="text" styleLbl="fgAcc0">
              <dgm:varLst>
                <dgm:chPref val="3"/>
              </dgm:varLst>
              <dgm:alg type="tx"/>
              <dgm:shape xmlns:r="http://schemas.openxmlformats.org/officeDocument/2006/relationships" type="roundRect" r:blip="">
                <dgm:adjLst>
                  <dgm:adj idx="1" val="0.1"/>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layoutNode name="hierChild2">
            <dgm:choose name="Name5">
              <dgm:if name="Name6" func="var" arg="dir" op="equ" val="norm">
                <dgm:alg type="hierChild">
                  <dgm:param type="linDir" val="fromL"/>
                </dgm:alg>
              </dgm:if>
              <dgm:else name="Name7">
                <dgm:alg type="hierChild">
                  <dgm:param type="linDir" val="fromR"/>
                </dgm:alg>
              </dgm:else>
            </dgm:choose>
            <dgm:shape xmlns:r="http://schemas.openxmlformats.org/officeDocument/2006/relationships" r:blip="">
              <dgm:adjLst/>
            </dgm:shape>
            <dgm:presOf/>
            <dgm:constrLst/>
            <dgm:ruleLst/>
            <dgm:forEach name="Name8" axis="ch">
              <dgm:forEach name="Name9" axis="self" ptType="parTrans" cnt="1">
                <dgm:layoutNode name="Name10">
                  <dgm:alg type="conn">
                    <dgm:param type="dim" val="1D"/>
                    <dgm:param type="endSty" val="noArr"/>
                    <dgm:param type="connRout" val="bend"/>
                    <dgm:param type="bendPt" val="end"/>
                    <dgm:param type="begPts" val="bCtr"/>
                    <dgm:param type="endPts" val="tCtr"/>
                    <dgm:param type="srcNode" val="background"/>
                    <dgm:param type="dstNode" val="background2"/>
                  </dgm:alg>
                  <dgm:shape xmlns:r="http://schemas.openxmlformats.org/officeDocument/2006/relationships" type="conn" r:blip="" zOrderOff="-999">
                    <dgm:adjLst/>
                  </dgm:shape>
                  <dgm:presOf axis="self"/>
                  <dgm:constrLst>
                    <dgm:constr type="begPad"/>
                    <dgm:constr type="endPad"/>
                  </dgm:constrLst>
                  <dgm:ruleLst/>
                </dgm:layoutNode>
              </dgm:forEach>
              <dgm:forEach name="Name11" axis="self" ptType="node">
                <dgm:layoutNode name="hierRoot2">
                  <dgm:alg type="hierRoot"/>
                  <dgm:shape xmlns:r="http://schemas.openxmlformats.org/officeDocument/2006/relationships" r:blip="">
                    <dgm:adjLst/>
                  </dgm:shape>
                  <dgm:presOf/>
                  <dgm:constrLst>
                    <dgm:constr type="bendDist" for="des" ptType="parTrans" refType="sp" fact="0.5"/>
                  </dgm:constrLst>
                  <dgm:ruleLst/>
                  <dgm:layoutNode name="composite2">
                    <dgm:alg type="composite"/>
                    <dgm:shape xmlns:r="http://schemas.openxmlformats.org/officeDocument/2006/relationships" r:blip="">
                      <dgm:adjLst/>
                    </dgm:shape>
                    <dgm:presOf/>
                    <dgm:constrLst>
                      <dgm:constr type="w" for="ch" forName="background2" refType="w" fact="0.9"/>
                      <dgm:constr type="h" for="ch" forName="background2" refType="w" refFor="ch" refForName="background2" fact="0.635"/>
                      <dgm:constr type="t" for="ch" forName="background2"/>
                      <dgm:constr type="l" for="ch" forName="background2"/>
                      <dgm:constr type="w" for="ch" forName="text2" refType="w" fact="0.9"/>
                      <dgm:constr type="h" for="ch" forName="text2" refType="w" refFor="ch" refForName="text2" fact="0.635"/>
                      <dgm:constr type="t" for="ch" forName="text2" refType="w" fact="0.095"/>
                      <dgm:constr type="l" for="ch" forName="text2" refType="w" fact="0.1"/>
                    </dgm:constrLst>
                    <dgm:ruleLst/>
                    <dgm:layoutNode name="background2" moveWith="text2">
                      <dgm:alg type="sp"/>
                      <dgm:shape xmlns:r="http://schemas.openxmlformats.org/officeDocument/2006/relationships" type="roundRect" r:blip="">
                        <dgm:adjLst>
                          <dgm:adj idx="1" val="0.1"/>
                        </dgm:adjLst>
                      </dgm:shape>
                      <dgm:presOf/>
                      <dgm:constrLst/>
                      <dgm:ruleLst/>
                    </dgm:layoutNode>
                    <dgm:layoutNode name="text2" styleLbl="fgAcc2">
                      <dgm:varLst>
                        <dgm:chPref val="3"/>
                      </dgm:varLst>
                      <dgm:alg type="tx"/>
                      <dgm:shape xmlns:r="http://schemas.openxmlformats.org/officeDocument/2006/relationships" type="roundRect" r:blip="">
                        <dgm:adjLst>
                          <dgm:adj idx="1" val="0.1"/>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layoutNode name="hierChild3">
                    <dgm:choose name="Name12">
                      <dgm:if name="Name13" func="var" arg="dir" op="equ" val="norm">
                        <dgm:alg type="hierChild">
                          <dgm:param type="linDir" val="fromL"/>
                        </dgm:alg>
                      </dgm:if>
                      <dgm:else name="Name14">
                        <dgm:alg type="hierChild">
                          <dgm:param type="linDir" val="fromR"/>
                        </dgm:alg>
                      </dgm:else>
                    </dgm:choose>
                    <dgm:shape xmlns:r="http://schemas.openxmlformats.org/officeDocument/2006/relationships" r:blip="">
                      <dgm:adjLst/>
                    </dgm:shape>
                    <dgm:presOf/>
                    <dgm:constrLst/>
                    <dgm:ruleLst/>
                    <dgm:forEach name="Name15" axis="ch">
                      <dgm:forEach name="Name16" axis="self" ptType="parTrans" cnt="1">
                        <dgm:layoutNode name="Name17">
                          <dgm:alg type="conn">
                            <dgm:param type="dim" val="1D"/>
                            <dgm:param type="endSty" val="noArr"/>
                            <dgm:param type="connRout" val="bend"/>
                            <dgm:param type="bendPt" val="end"/>
                            <dgm:param type="begPts" val="bCtr"/>
                            <dgm:param type="endPts" val="tCtr"/>
                            <dgm:param type="srcNode" val="background2"/>
                            <dgm:param type="dstNode" val="background3"/>
                          </dgm:alg>
                          <dgm:shape xmlns:r="http://schemas.openxmlformats.org/officeDocument/2006/relationships" type="conn" r:blip="" zOrderOff="-999">
                            <dgm:adjLst/>
                          </dgm:shape>
                          <dgm:presOf axis="self"/>
                          <dgm:constrLst>
                            <dgm:constr type="begPad"/>
                            <dgm:constr type="endPad"/>
                          </dgm:constrLst>
                          <dgm:ruleLst/>
                        </dgm:layoutNode>
                      </dgm:forEach>
                      <dgm:forEach name="Name18" axis="self" ptType="node">
                        <dgm:layoutNode name="hierRoot3">
                          <dgm:alg type="hierRoot"/>
                          <dgm:shape xmlns:r="http://schemas.openxmlformats.org/officeDocument/2006/relationships" r:blip="">
                            <dgm:adjLst/>
                          </dgm:shape>
                          <dgm:presOf/>
                          <dgm:constrLst>
                            <dgm:constr type="bendDist" for="des" ptType="parTrans" refType="sp" fact="0.5"/>
                          </dgm:constrLst>
                          <dgm:ruleLst/>
                          <dgm:layoutNode name="composite3">
                            <dgm:alg type="composite"/>
                            <dgm:shape xmlns:r="http://schemas.openxmlformats.org/officeDocument/2006/relationships" r:blip="">
                              <dgm:adjLst/>
                            </dgm:shape>
                            <dgm:presOf/>
                            <dgm:constrLst>
                              <dgm:constr type="w" for="ch" forName="background3" refType="w" fact="0.9"/>
                              <dgm:constr type="h" for="ch" forName="background3" refType="w" refFor="ch" refForName="background3" fact="0.635"/>
                              <dgm:constr type="t" for="ch" forName="background3"/>
                              <dgm:constr type="l" for="ch" forName="background3"/>
                              <dgm:constr type="w" for="ch" forName="text3" refType="w" fact="0.9"/>
                              <dgm:constr type="h" for="ch" forName="text3" refType="w" refFor="ch" refForName="text3" fact="0.635"/>
                              <dgm:constr type="t" for="ch" forName="text3" refType="w" fact="0.095"/>
                              <dgm:constr type="l" for="ch" forName="text3" refType="w" fact="0.1"/>
                            </dgm:constrLst>
                            <dgm:ruleLst/>
                            <dgm:layoutNode name="background3" moveWith="text3">
                              <dgm:alg type="sp"/>
                              <dgm:shape xmlns:r="http://schemas.openxmlformats.org/officeDocument/2006/relationships" type="roundRect" r:blip="">
                                <dgm:adjLst>
                                  <dgm:adj idx="1" val="0.1"/>
                                </dgm:adjLst>
                              </dgm:shape>
                              <dgm:presOf/>
                              <dgm:constrLst/>
                              <dgm:ruleLst/>
                            </dgm:layoutNode>
                            <dgm:layoutNode name="text3" styleLbl="fgAcc3">
                              <dgm:varLst>
                                <dgm:chPref val="3"/>
                              </dgm:varLst>
                              <dgm:alg type="tx"/>
                              <dgm:shape xmlns:r="http://schemas.openxmlformats.org/officeDocument/2006/relationships" type="roundRect" r:blip="">
                                <dgm:adjLst>
                                  <dgm:adj idx="1" val="0.1"/>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layoutNode name="hierChild4">
                            <dgm:choose name="Name19">
                              <dgm:if name="Name20" func="var" arg="dir" op="equ" val="norm">
                                <dgm:alg type="hierChild">
                                  <dgm:param type="linDir" val="fromL"/>
                                </dgm:alg>
                              </dgm:if>
                              <dgm:else name="Name21">
                                <dgm:alg type="hierChild">
                                  <dgm:param type="linDir" val="fromR"/>
                                </dgm:alg>
                              </dgm:else>
                            </dgm:choose>
                            <dgm:shape xmlns:r="http://schemas.openxmlformats.org/officeDocument/2006/relationships" r:blip="">
                              <dgm:adjLst/>
                            </dgm:shape>
                            <dgm:presOf/>
                            <dgm:constrLst/>
                            <dgm:ruleLst/>
                            <dgm:forEach name="repeat" axis="ch">
                              <dgm:forEach name="Name22" axis="self" ptType="parTrans" cnt="1">
                                <dgm:layoutNode name="Name23">
                                  <dgm:choose name="Name24">
                                    <dgm:if name="Name25" axis="self" func="depth" op="lte" val="4">
                                      <dgm:alg type="conn">
                                        <dgm:param type="dim" val="1D"/>
                                        <dgm:param type="endSty" val="noArr"/>
                                        <dgm:param type="connRout" val="bend"/>
                                        <dgm:param type="bendPt" val="end"/>
                                        <dgm:param type="begPts" val="bCtr"/>
                                        <dgm:param type="endPts" val="tCtr"/>
                                        <dgm:param type="srcNode" val="background3"/>
                                        <dgm:param type="dstNode" val="background4"/>
                                      </dgm:alg>
                                    </dgm:if>
                                    <dgm:else name="Name26">
                                      <dgm:alg type="conn">
                                        <dgm:param type="dim" val="1D"/>
                                        <dgm:param type="endSty" val="noArr"/>
                                        <dgm:param type="connRout" val="bend"/>
                                        <dgm:param type="bendPt" val="end"/>
                                        <dgm:param type="begPts" val="bCtr"/>
                                        <dgm:param type="endPts" val="tCtr"/>
                                        <dgm:param type="srcNode" val="background4"/>
                                        <dgm:param type="dstNode" val="background4"/>
                                      </dgm:alg>
                                    </dgm:else>
                                  </dgm:choose>
                                  <dgm:shape xmlns:r="http://schemas.openxmlformats.org/officeDocument/2006/relationships" type="conn" r:blip="" zOrderOff="-999">
                                    <dgm:adjLst/>
                                  </dgm:shape>
                                  <dgm:presOf axis="self"/>
                                  <dgm:constrLst>
                                    <dgm:constr type="begPad"/>
                                    <dgm:constr type="endPad"/>
                                  </dgm:constrLst>
                                  <dgm:ruleLst/>
                                </dgm:layoutNode>
                              </dgm:forEach>
                              <dgm:forEach name="Name27" axis="self" ptType="node">
                                <dgm:layoutNode name="hierRoot4">
                                  <dgm:alg type="hierRoot"/>
                                  <dgm:shape xmlns:r="http://schemas.openxmlformats.org/officeDocument/2006/relationships" r:blip="">
                                    <dgm:adjLst/>
                                  </dgm:shape>
                                  <dgm:presOf/>
                                  <dgm:constrLst>
                                    <dgm:constr type="bendDist" for="des" ptType="parTrans" refType="sp" fact="0.5"/>
                                  </dgm:constrLst>
                                  <dgm:ruleLst/>
                                  <dgm:layoutNode name="composite4">
                                    <dgm:alg type="composite"/>
                                    <dgm:shape xmlns:r="http://schemas.openxmlformats.org/officeDocument/2006/relationships" r:blip="">
                                      <dgm:adjLst/>
                                    </dgm:shape>
                                    <dgm:presOf/>
                                    <dgm:constrLst>
                                      <dgm:constr type="w" for="ch" forName="background4" refType="w" fact="0.9"/>
                                      <dgm:constr type="h" for="ch" forName="background4" refType="w" refFor="ch" refForName="background4" fact="0.635"/>
                                      <dgm:constr type="t" for="ch" forName="background4"/>
                                      <dgm:constr type="l" for="ch" forName="background4"/>
                                      <dgm:constr type="w" for="ch" forName="text4" refType="w" fact="0.9"/>
                                      <dgm:constr type="h" for="ch" forName="text4" refType="w" refFor="ch" refForName="text4" fact="0.635"/>
                                      <dgm:constr type="t" for="ch" forName="text4" refType="w" fact="0.095"/>
                                      <dgm:constr type="l" for="ch" forName="text4" refType="w" fact="0.1"/>
                                    </dgm:constrLst>
                                    <dgm:ruleLst/>
                                    <dgm:layoutNode name="background4" moveWith="text4">
                                      <dgm:alg type="sp"/>
                                      <dgm:shape xmlns:r="http://schemas.openxmlformats.org/officeDocument/2006/relationships" type="roundRect" r:blip="">
                                        <dgm:adjLst>
                                          <dgm:adj idx="1" val="0.1"/>
                                        </dgm:adjLst>
                                      </dgm:shape>
                                      <dgm:presOf/>
                                      <dgm:constrLst/>
                                      <dgm:ruleLst/>
                                    </dgm:layoutNode>
                                    <dgm:layoutNode name="text4" styleLbl="fgAcc4">
                                      <dgm:varLst>
                                        <dgm:chPref val="3"/>
                                      </dgm:varLst>
                                      <dgm:alg type="tx"/>
                                      <dgm:shape xmlns:r="http://schemas.openxmlformats.org/officeDocument/2006/relationships" type="roundRect" r:blip="">
                                        <dgm:adjLst>
                                          <dgm:adj idx="1" val="0.1"/>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layoutNode name="hierChild5">
                                    <dgm:choose name="Name28">
                                      <dgm:if name="Name29" func="var" arg="dir" op="equ" val="norm">
                                        <dgm:alg type="hierChild">
                                          <dgm:param type="linDir" val="fromL"/>
                                        </dgm:alg>
                                      </dgm:if>
                                      <dgm:else name="Name30">
                                        <dgm:alg type="hierChild">
                                          <dgm:param type="linDir" val="fromR"/>
                                        </dgm:alg>
                                      </dgm:else>
                                    </dgm:choose>
                                    <dgm:shape xmlns:r="http://schemas.openxmlformats.org/officeDocument/2006/relationships" r:blip="">
                                      <dgm:adjLst/>
                                    </dgm:shape>
                                    <dgm:presOf/>
                                    <dgm:constrLst/>
                                    <dgm:ruleLst/>
                                    <dgm:forEach name="Name31" ref="repeat"/>
                                  </dgm:layoutNode>
                                </dgm:layoutNode>
                              </dgm:forEach>
                            </dgm:forEach>
                          </dgm:layoutNode>
                        </dgm:layoutNode>
                      </dgm:forEach>
                    </dgm:forEach>
                  </dgm:layoutNode>
                </dgm:layoutNode>
              </dgm:forEach>
            </dgm:forEach>
          </dgm:layoutNode>
        </dgm:layoutNode>
      </dgm:forEach>
    </dgm:forEach>
  </dgm:layoutNode>
</dgm:layoutDef>
</file>

<file path=ppt/diagrams/layout18.xml><?xml version="1.0" encoding="utf-8"?>
<dgm:layoutDef xmlns:dgm="http://schemas.openxmlformats.org/drawingml/2006/diagram" xmlns:a="http://schemas.openxmlformats.org/drawingml/2006/main" uniqueId="urn:microsoft.com/office/officeart/2008/layout/LinedList">
  <dgm:title val=""/>
  <dgm:desc val=""/>
  <dgm:catLst>
    <dgm:cat type="hierarchy" pri="8000"/>
    <dgm:cat type="list" pri="2500"/>
  </dgm:catLst>
  <dgm:sampData>
    <dgm:dataModel>
      <dgm:ptLst>
        <dgm:pt modelId="0" type="doc"/>
        <dgm:pt modelId="1">
          <dgm:prSet phldr="1"/>
        </dgm:pt>
        <dgm:pt modelId="11">
          <dgm:prSet phldr="1"/>
        </dgm:pt>
        <dgm:pt modelId="12">
          <dgm:prSet phldr="1"/>
        </dgm:pt>
        <dgm:pt modelId="13">
          <dgm:prSet phldr="1"/>
        </dgm:pt>
      </dgm:ptLst>
      <dgm:cxnLst>
        <dgm:cxn modelId="2" srcId="0" destId="1" srcOrd="0" destOrd="0"/>
        <dgm:cxn modelId="3" srcId="1" destId="11" srcOrd="0" destOrd="0"/>
        <dgm:cxn modelId="4" srcId="1" destId="12" srcOrd="1" destOrd="0"/>
        <dgm:cxn modelId="5" srcId="1" destId="13" srcOrd="2" destOrd="0"/>
      </dgm:cxnLst>
      <dgm:bg/>
      <dgm:whole/>
    </dgm:dataModel>
  </dgm:sampData>
  <dgm:style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styleData>
  <dgm:clr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clrData>
  <dgm:layoutNode name="vert0">
    <dgm:varLst>
      <dgm:dir/>
      <dgm:animOne val="branch"/>
      <dgm:animLvl val="lvl"/>
    </dgm:varLst>
    <dgm:choose name="Name0">
      <dgm:if name="Name1"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onstrLst>
      <dgm:constr type="w" for="ch" forName="horz1" refType="w"/>
      <dgm:constr type="h" for="ch" forName="horz1" refType="h"/>
      <dgm:constr type="h" for="des" forName="vert1" refType="h"/>
      <dgm:constr type="h" for="des" forName="tx1" refType="h"/>
      <dgm:constr type="h" for="des" forName="horz2" refType="h"/>
      <dgm:constr type="h" for="des" forName="vert2" refType="h"/>
      <dgm:constr type="h" for="des" forName="horz3" refType="h"/>
      <dgm:constr type="h" for="des" forName="vert3" refType="h"/>
      <dgm:constr type="h" for="des" forName="horz4" refType="h"/>
      <dgm:constr type="h" for="des" ptType="node" refType="h"/>
      <dgm:constr type="primFontSz" for="des" forName="tx1" op="equ" val="65"/>
      <dgm:constr type="primFontSz" for="des" forName="tx2" op="equ" val="65"/>
      <dgm:constr type="primFontSz" for="des" forName="tx3" op="equ" val="65"/>
      <dgm:constr type="primFontSz" for="des" forName="tx4" op="equ" val="65"/>
      <dgm:constr type="w" for="des" forName="thickLine" refType="w"/>
      <dgm:constr type="h" for="des" forName="thickLine"/>
      <dgm:constr type="h" for="des" forName="thinLine1"/>
      <dgm:constr type="h" for="des" forName="thinLine2b"/>
      <dgm:constr type="h" for="des" forName="thinLine3"/>
      <dgm:constr type="h" for="des" forName="vertSpace2a" refType="h" fact="0.05"/>
      <dgm:constr type="h" for="des" forName="vertSpace2b" refType="h" refFor="des" refForName="vertSpace2a"/>
    </dgm:constrLst>
    <dgm:forEach name="Name3" axis="ch" ptType="node">
      <dgm:layoutNode name="thickLine" styleLbl="alignNode1">
        <dgm:alg type="sp"/>
        <dgm:shape xmlns:r="http://schemas.openxmlformats.org/officeDocument/2006/relationships" type="line" r:blip="">
          <dgm:adjLst/>
        </dgm:shape>
        <dgm:presOf/>
      </dgm:layoutNode>
      <dgm:layoutNode name="horz1">
        <dgm:choose name="Name4">
          <dgm:if name="Name5" func="var" arg="dir" op="equ" val="norm">
            <dgm:alg type="lin">
              <dgm:param type="linDir" val="fromL"/>
              <dgm:param type="nodeVertAlign" val="t"/>
            </dgm:alg>
          </dgm:if>
          <dgm:else name="Name6">
            <dgm:alg type="lin">
              <dgm:param type="linDir" val="fromR"/>
              <dgm:param type="nodeVertAlign" val="t"/>
            </dgm:alg>
          </dgm:else>
        </dgm:choose>
        <dgm:shape xmlns:r="http://schemas.openxmlformats.org/officeDocument/2006/relationships" r:blip="">
          <dgm:adjLst/>
        </dgm:shape>
        <dgm:presOf/>
        <dgm:choose name="Name7">
          <dgm:if name="Name8" axis="root des" func="maxDepth" op="equ" val="1">
            <dgm:constrLst>
              <dgm:constr type="w" for="ch" forName="tx1" refType="w"/>
            </dgm:constrLst>
          </dgm:if>
          <dgm:if name="Name9" axis="root des" func="maxDepth" op="equ" val="2">
            <dgm:constrLst>
              <dgm:constr type="w" for="ch" forName="tx1" refType="w" fact="0.2"/>
              <dgm:constr type="w" for="des" forName="tx2" refType="w" fact="0.785"/>
              <dgm:constr type="w" for="des" forName="horzSpace2" refType="w" fact="0.015"/>
              <dgm:constr type="w" for="des" forName="thinLine2b" refType="w" fact="0.8"/>
            </dgm:constrLst>
          </dgm:if>
          <dgm:if name="Name10" axis="root des" func="maxDepth" op="equ" val="3">
            <dgm:constrLst>
              <dgm:constr type="w" for="ch" forName="tx1" refType="w" fact="0.2"/>
              <dgm:constr type="w" for="des" forName="tx2" refType="w" fact="0.385"/>
              <dgm:constr type="w" for="des" forName="tx3" refType="w" fact="0.385"/>
              <dgm:constr type="w" for="des" forName="horzSpace2" refType="w" fact="0.015"/>
              <dgm:constr type="w" for="des" forName="horzSpace3" refType="w" fact="0.015"/>
              <dgm:constr type="w" for="des" forName="thinLine2b" refType="w" fact="0.8"/>
              <dgm:constr type="w" for="des" forName="thinLine3" refType="w" fact="0.385"/>
            </dgm:constrLst>
          </dgm:if>
          <dgm:if name="Name11" axis="root des" func="maxDepth" op="gte" val="4">
            <dgm:constrLst>
              <dgm:constr type="w" for="ch" forName="tx1" refType="w" fact="0.2"/>
              <dgm:constr type="w" for="des" forName="tx2" refType="w" fact="0.2516"/>
              <dgm:constr type="w" for="des" forName="tx3" refType="w" fact="0.2516"/>
              <dgm:constr type="w" for="des" forName="tx4" refType="w" fact="0.2516"/>
              <dgm:constr type="w" for="des" forName="horzSpace2" refType="w" fact="0.015"/>
              <dgm:constr type="w" for="des" forName="horzSpace3" refType="w" fact="0.015"/>
              <dgm:constr type="w" for="des" forName="horzSpace4" refType="w" fact="0.015"/>
              <dgm:constr type="w" for="des" forName="thinLine2b" refType="w" fact="0.8"/>
              <dgm:constr type="w" for="des" forName="thinLine3" refType="w" fact="0.5332"/>
            </dgm:constrLst>
          </dgm:if>
          <dgm:else name="Name12"/>
        </dgm:choose>
        <dgm:layoutNode name="tx1"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1">
          <dgm:choose name="Name13">
            <dgm:if name="Name14" func="var" arg="dir" op="equ" val="norm">
              <dgm:alg type="lin">
                <dgm:param type="linDir" val="fromT"/>
                <dgm:param type="nodeHorzAlign" val="l"/>
              </dgm:alg>
            </dgm:if>
            <dgm:else name="Name15">
              <dgm:alg type="lin">
                <dgm:param type="linDir" val="fromT"/>
                <dgm:param type="nodeHorzAlign" val="r"/>
              </dgm:alg>
            </dgm:else>
          </dgm:choose>
          <dgm:shape xmlns:r="http://schemas.openxmlformats.org/officeDocument/2006/relationships" r:blip="">
            <dgm:adjLst/>
          </dgm:shape>
          <dgm:presOf/>
          <dgm:forEach name="Name16" axis="ch" ptType="node">
            <dgm:choose name="Name17">
              <dgm:if name="Name18" axis="self" ptType="node" func="pos" op="equ" val="1">
                <dgm:layoutNode name="vertSpace2a">
                  <dgm:alg type="sp"/>
                  <dgm:shape xmlns:r="http://schemas.openxmlformats.org/officeDocument/2006/relationships" r:blip="">
                    <dgm:adjLst/>
                  </dgm:shape>
                  <dgm:presOf/>
                </dgm:layoutNode>
              </dgm:if>
              <dgm:else name="Name19"/>
            </dgm:choose>
            <dgm:layoutNode name="horz2">
              <dgm:choose name="Name20">
                <dgm:if name="Name21" func="var" arg="dir" op="equ" val="norm">
                  <dgm:alg type="lin">
                    <dgm:param type="linDir" val="fromL"/>
                    <dgm:param type="nodeVertAlign" val="t"/>
                  </dgm:alg>
                </dgm:if>
                <dgm:else name="Name22">
                  <dgm:alg type="lin">
                    <dgm:param type="linDir" val="fromR"/>
                    <dgm:param type="nodeVertAlign" val="t"/>
                  </dgm:alg>
                </dgm:else>
              </dgm:choose>
              <dgm:shape xmlns:r="http://schemas.openxmlformats.org/officeDocument/2006/relationships" r:blip="">
                <dgm:adjLst/>
              </dgm:shape>
              <dgm:presOf/>
              <dgm:layoutNode name="horzSpace2">
                <dgm:alg type="sp"/>
                <dgm:shape xmlns:r="http://schemas.openxmlformats.org/officeDocument/2006/relationships" r:blip="">
                  <dgm:adjLst/>
                </dgm:shape>
                <dgm:presOf/>
              </dgm:layoutNode>
              <dgm:layoutNode name="tx2"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2">
                <dgm:choose name="Name23">
                  <dgm:if name="Name24" func="var" arg="dir" op="equ" val="norm">
                    <dgm:alg type="lin">
                      <dgm:param type="linDir" val="fromT"/>
                      <dgm:param type="nodeHorzAlign" val="l"/>
                    </dgm:alg>
                  </dgm:if>
                  <dgm:else name="Name25">
                    <dgm:alg type="lin">
                      <dgm:param type="linDir" val="fromT"/>
                      <dgm:param type="nodeHorzAlign" val="r"/>
                    </dgm:alg>
                  </dgm:else>
                </dgm:choose>
                <dgm:shape xmlns:r="http://schemas.openxmlformats.org/officeDocument/2006/relationships" r:blip="">
                  <dgm:adjLst/>
                </dgm:shape>
                <dgm:presOf/>
                <dgm:forEach name="Name26" axis="ch" ptType="node">
                  <dgm:layoutNode name="horz3">
                    <dgm:choose name="Name27">
                      <dgm:if name="Name28" func="var" arg="dir" op="equ" val="norm">
                        <dgm:alg type="lin">
                          <dgm:param type="linDir" val="fromL"/>
                          <dgm:param type="nodeVertAlign" val="t"/>
                        </dgm:alg>
                      </dgm:if>
                      <dgm:else name="Name29">
                        <dgm:alg type="lin">
                          <dgm:param type="linDir" val="fromR"/>
                          <dgm:param type="nodeVertAlign" val="t"/>
                        </dgm:alg>
                      </dgm:else>
                    </dgm:choose>
                    <dgm:shape xmlns:r="http://schemas.openxmlformats.org/officeDocument/2006/relationships" r:blip="">
                      <dgm:adjLst/>
                    </dgm:shape>
                    <dgm:presOf/>
                    <dgm:layoutNode name="horzSpace3">
                      <dgm:alg type="sp"/>
                      <dgm:shape xmlns:r="http://schemas.openxmlformats.org/officeDocument/2006/relationships" r:blip="">
                        <dgm:adjLst/>
                      </dgm:shape>
                      <dgm:presOf/>
                    </dgm:layoutNode>
                    <dgm:layoutNode name="tx3"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3">
                      <dgm:choose name="Name30">
                        <dgm:if name="Name31" func="var" arg="dir" op="equ" val="norm">
                          <dgm:alg type="lin">
                            <dgm:param type="linDir" val="fromT"/>
                            <dgm:param type="nodeHorzAlign" val="l"/>
                          </dgm:alg>
                        </dgm:if>
                        <dgm:else name="Name32">
                          <dgm:alg type="lin">
                            <dgm:param type="linDir" val="fromT"/>
                            <dgm:param type="nodeHorzAlign" val="r"/>
                          </dgm:alg>
                        </dgm:else>
                      </dgm:choose>
                      <dgm:shape xmlns:r="http://schemas.openxmlformats.org/officeDocument/2006/relationships" r:blip="">
                        <dgm:adjLst/>
                      </dgm:shape>
                      <dgm:presOf/>
                      <dgm:forEach name="Name33" axis="ch" ptType="node">
                        <dgm:layoutNode name="horz4">
                          <dgm:choose name="Name34">
                            <dgm:if name="Name35" func="var" arg="dir" op="equ" val="norm">
                              <dgm:alg type="lin">
                                <dgm:param type="linDir" val="fromL"/>
                                <dgm:param type="nodeVertAlign" val="t"/>
                              </dgm:alg>
                            </dgm:if>
                            <dgm:else name="Name36">
                              <dgm:alg type="lin">
                                <dgm:param type="linDir" val="fromR"/>
                                <dgm:param type="nodeVertAlign" val="t"/>
                              </dgm:alg>
                            </dgm:else>
                          </dgm:choose>
                          <dgm:shape xmlns:r="http://schemas.openxmlformats.org/officeDocument/2006/relationships" r:blip="">
                            <dgm:adjLst/>
                          </dgm:shape>
                          <dgm:presOf/>
                          <dgm:layoutNode name="horzSpace4">
                            <dgm:alg type="sp"/>
                            <dgm:shape xmlns:r="http://schemas.openxmlformats.org/officeDocument/2006/relationships" r:blip="">
                              <dgm:adjLst/>
                            </dgm:shape>
                            <dgm:presOf/>
                          </dgm:layoutNode>
                          <dgm:layoutNode name="tx4" styleLbl="revTx">
                            <dgm:varLst>
                              <dgm:bulletEnabled val="1"/>
                            </dgm:varLst>
                            <dgm:alg type="tx">
                              <dgm:param type="parTxLTRAlign" val="l"/>
                              <dgm:param type="parTxRTLAlign" val="r"/>
                              <dgm:param type="txAnchorVert" val="t"/>
                            </dgm:alg>
                            <dgm:shape xmlns:r="http://schemas.openxmlformats.org/officeDocument/2006/relationships" type="rect" r:blip="">
                              <dgm:adjLst/>
                            </dgm:shape>
                            <dgm:presOf axis="desOrSelf" ptType="nod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forEach>
                    </dgm:layoutNode>
                  </dgm:layoutNode>
                  <dgm:forEach name="Name37" axis="followSib" ptType="sibTrans" cnt="1">
                    <dgm:layoutNode name="thinLine3" styleLbl="callout">
                      <dgm:alg type="sp"/>
                      <dgm:shape xmlns:r="http://schemas.openxmlformats.org/officeDocument/2006/relationships" type="line" r:blip="">
                        <dgm:adjLst/>
                      </dgm:shape>
                      <dgm:presOf/>
                    </dgm:layoutNode>
                  </dgm:forEach>
                </dgm:forEach>
              </dgm:layoutNode>
            </dgm:layoutNode>
            <dgm:layoutNode name="thinLine2b" styleLbl="callout">
              <dgm:alg type="sp"/>
              <dgm:shape xmlns:r="http://schemas.openxmlformats.org/officeDocument/2006/relationships" type="line" r:blip="">
                <dgm:adjLst/>
              </dgm:shape>
              <dgm:presOf/>
            </dgm:layoutNode>
            <dgm:layoutNode name="vertSpace2b">
              <dgm:alg type="sp"/>
              <dgm:shape xmlns:r="http://schemas.openxmlformats.org/officeDocument/2006/relationships" r:blip="">
                <dgm:adjLst/>
              </dgm:shape>
              <dgm:presOf/>
            </dgm:layoutNode>
          </dgm:forEach>
        </dgm:layoutNode>
      </dgm:layoutNode>
    </dgm:forEach>
  </dgm:layoutNode>
</dgm:layoutDef>
</file>

<file path=ppt/diagrams/layout19.xml><?xml version="1.0" encoding="utf-8"?>
<dgm:layoutDef xmlns:dgm="http://schemas.openxmlformats.org/drawingml/2006/diagram" xmlns:a="http://schemas.openxmlformats.org/drawingml/2006/main" uniqueId="urn:microsoft.com/office/officeart/2008/layout/LinedList">
  <dgm:title val=""/>
  <dgm:desc val=""/>
  <dgm:catLst>
    <dgm:cat type="hierarchy" pri="8000"/>
    <dgm:cat type="list" pri="2500"/>
  </dgm:catLst>
  <dgm:sampData>
    <dgm:dataModel>
      <dgm:ptLst>
        <dgm:pt modelId="0" type="doc"/>
        <dgm:pt modelId="1">
          <dgm:prSet phldr="1"/>
        </dgm:pt>
        <dgm:pt modelId="11">
          <dgm:prSet phldr="1"/>
        </dgm:pt>
        <dgm:pt modelId="12">
          <dgm:prSet phldr="1"/>
        </dgm:pt>
        <dgm:pt modelId="13">
          <dgm:prSet phldr="1"/>
        </dgm:pt>
      </dgm:ptLst>
      <dgm:cxnLst>
        <dgm:cxn modelId="2" srcId="0" destId="1" srcOrd="0" destOrd="0"/>
        <dgm:cxn modelId="3" srcId="1" destId="11" srcOrd="0" destOrd="0"/>
        <dgm:cxn modelId="4" srcId="1" destId="12" srcOrd="1" destOrd="0"/>
        <dgm:cxn modelId="5" srcId="1" destId="13" srcOrd="2" destOrd="0"/>
      </dgm:cxnLst>
      <dgm:bg/>
      <dgm:whole/>
    </dgm:dataModel>
  </dgm:sampData>
  <dgm:style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styleData>
  <dgm:clr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clrData>
  <dgm:layoutNode name="vert0">
    <dgm:varLst>
      <dgm:dir/>
      <dgm:animOne val="branch"/>
      <dgm:animLvl val="lvl"/>
    </dgm:varLst>
    <dgm:choose name="Name0">
      <dgm:if name="Name1"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onstrLst>
      <dgm:constr type="w" for="ch" forName="horz1" refType="w"/>
      <dgm:constr type="h" for="ch" forName="horz1" refType="h"/>
      <dgm:constr type="h" for="des" forName="vert1" refType="h"/>
      <dgm:constr type="h" for="des" forName="tx1" refType="h"/>
      <dgm:constr type="h" for="des" forName="horz2" refType="h"/>
      <dgm:constr type="h" for="des" forName="vert2" refType="h"/>
      <dgm:constr type="h" for="des" forName="horz3" refType="h"/>
      <dgm:constr type="h" for="des" forName="vert3" refType="h"/>
      <dgm:constr type="h" for="des" forName="horz4" refType="h"/>
      <dgm:constr type="h" for="des" ptType="node" refType="h"/>
      <dgm:constr type="primFontSz" for="des" forName="tx1" op="equ" val="65"/>
      <dgm:constr type="primFontSz" for="des" forName="tx2" op="equ" val="65"/>
      <dgm:constr type="primFontSz" for="des" forName="tx3" op="equ" val="65"/>
      <dgm:constr type="primFontSz" for="des" forName="tx4" op="equ" val="65"/>
      <dgm:constr type="w" for="des" forName="thickLine" refType="w"/>
      <dgm:constr type="h" for="des" forName="thickLine"/>
      <dgm:constr type="h" for="des" forName="thinLine1"/>
      <dgm:constr type="h" for="des" forName="thinLine2b"/>
      <dgm:constr type="h" for="des" forName="thinLine3"/>
      <dgm:constr type="h" for="des" forName="vertSpace2a" refType="h" fact="0.05"/>
      <dgm:constr type="h" for="des" forName="vertSpace2b" refType="h" refFor="des" refForName="vertSpace2a"/>
    </dgm:constrLst>
    <dgm:forEach name="Name3" axis="ch" ptType="node">
      <dgm:layoutNode name="thickLine" styleLbl="alignNode1">
        <dgm:alg type="sp"/>
        <dgm:shape xmlns:r="http://schemas.openxmlformats.org/officeDocument/2006/relationships" type="line" r:blip="">
          <dgm:adjLst/>
        </dgm:shape>
        <dgm:presOf/>
      </dgm:layoutNode>
      <dgm:layoutNode name="horz1">
        <dgm:choose name="Name4">
          <dgm:if name="Name5" func="var" arg="dir" op="equ" val="norm">
            <dgm:alg type="lin">
              <dgm:param type="linDir" val="fromL"/>
              <dgm:param type="nodeVertAlign" val="t"/>
            </dgm:alg>
          </dgm:if>
          <dgm:else name="Name6">
            <dgm:alg type="lin">
              <dgm:param type="linDir" val="fromR"/>
              <dgm:param type="nodeVertAlign" val="t"/>
            </dgm:alg>
          </dgm:else>
        </dgm:choose>
        <dgm:shape xmlns:r="http://schemas.openxmlformats.org/officeDocument/2006/relationships" r:blip="">
          <dgm:adjLst/>
        </dgm:shape>
        <dgm:presOf/>
        <dgm:choose name="Name7">
          <dgm:if name="Name8" axis="root des" func="maxDepth" op="equ" val="1">
            <dgm:constrLst>
              <dgm:constr type="w" for="ch" forName="tx1" refType="w"/>
            </dgm:constrLst>
          </dgm:if>
          <dgm:if name="Name9" axis="root des" func="maxDepth" op="equ" val="2">
            <dgm:constrLst>
              <dgm:constr type="w" for="ch" forName="tx1" refType="w" fact="0.2"/>
              <dgm:constr type="w" for="des" forName="tx2" refType="w" fact="0.785"/>
              <dgm:constr type="w" for="des" forName="horzSpace2" refType="w" fact="0.015"/>
              <dgm:constr type="w" for="des" forName="thinLine2b" refType="w" fact="0.8"/>
            </dgm:constrLst>
          </dgm:if>
          <dgm:if name="Name10" axis="root des" func="maxDepth" op="equ" val="3">
            <dgm:constrLst>
              <dgm:constr type="w" for="ch" forName="tx1" refType="w" fact="0.2"/>
              <dgm:constr type="w" for="des" forName="tx2" refType="w" fact="0.385"/>
              <dgm:constr type="w" for="des" forName="tx3" refType="w" fact="0.385"/>
              <dgm:constr type="w" for="des" forName="horzSpace2" refType="w" fact="0.015"/>
              <dgm:constr type="w" for="des" forName="horzSpace3" refType="w" fact="0.015"/>
              <dgm:constr type="w" for="des" forName="thinLine2b" refType="w" fact="0.8"/>
              <dgm:constr type="w" for="des" forName="thinLine3" refType="w" fact="0.385"/>
            </dgm:constrLst>
          </dgm:if>
          <dgm:if name="Name11" axis="root des" func="maxDepth" op="gte" val="4">
            <dgm:constrLst>
              <dgm:constr type="w" for="ch" forName="tx1" refType="w" fact="0.2"/>
              <dgm:constr type="w" for="des" forName="tx2" refType="w" fact="0.2516"/>
              <dgm:constr type="w" for="des" forName="tx3" refType="w" fact="0.2516"/>
              <dgm:constr type="w" for="des" forName="tx4" refType="w" fact="0.2516"/>
              <dgm:constr type="w" for="des" forName="horzSpace2" refType="w" fact="0.015"/>
              <dgm:constr type="w" for="des" forName="horzSpace3" refType="w" fact="0.015"/>
              <dgm:constr type="w" for="des" forName="horzSpace4" refType="w" fact="0.015"/>
              <dgm:constr type="w" for="des" forName="thinLine2b" refType="w" fact="0.8"/>
              <dgm:constr type="w" for="des" forName="thinLine3" refType="w" fact="0.5332"/>
            </dgm:constrLst>
          </dgm:if>
          <dgm:else name="Name12"/>
        </dgm:choose>
        <dgm:layoutNode name="tx1"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1">
          <dgm:choose name="Name13">
            <dgm:if name="Name14" func="var" arg="dir" op="equ" val="norm">
              <dgm:alg type="lin">
                <dgm:param type="linDir" val="fromT"/>
                <dgm:param type="nodeHorzAlign" val="l"/>
              </dgm:alg>
            </dgm:if>
            <dgm:else name="Name15">
              <dgm:alg type="lin">
                <dgm:param type="linDir" val="fromT"/>
                <dgm:param type="nodeHorzAlign" val="r"/>
              </dgm:alg>
            </dgm:else>
          </dgm:choose>
          <dgm:shape xmlns:r="http://schemas.openxmlformats.org/officeDocument/2006/relationships" r:blip="">
            <dgm:adjLst/>
          </dgm:shape>
          <dgm:presOf/>
          <dgm:forEach name="Name16" axis="ch" ptType="node">
            <dgm:choose name="Name17">
              <dgm:if name="Name18" axis="self" ptType="node" func="pos" op="equ" val="1">
                <dgm:layoutNode name="vertSpace2a">
                  <dgm:alg type="sp"/>
                  <dgm:shape xmlns:r="http://schemas.openxmlformats.org/officeDocument/2006/relationships" r:blip="">
                    <dgm:adjLst/>
                  </dgm:shape>
                  <dgm:presOf/>
                </dgm:layoutNode>
              </dgm:if>
              <dgm:else name="Name19"/>
            </dgm:choose>
            <dgm:layoutNode name="horz2">
              <dgm:choose name="Name20">
                <dgm:if name="Name21" func="var" arg="dir" op="equ" val="norm">
                  <dgm:alg type="lin">
                    <dgm:param type="linDir" val="fromL"/>
                    <dgm:param type="nodeVertAlign" val="t"/>
                  </dgm:alg>
                </dgm:if>
                <dgm:else name="Name22">
                  <dgm:alg type="lin">
                    <dgm:param type="linDir" val="fromR"/>
                    <dgm:param type="nodeVertAlign" val="t"/>
                  </dgm:alg>
                </dgm:else>
              </dgm:choose>
              <dgm:shape xmlns:r="http://schemas.openxmlformats.org/officeDocument/2006/relationships" r:blip="">
                <dgm:adjLst/>
              </dgm:shape>
              <dgm:presOf/>
              <dgm:layoutNode name="horzSpace2">
                <dgm:alg type="sp"/>
                <dgm:shape xmlns:r="http://schemas.openxmlformats.org/officeDocument/2006/relationships" r:blip="">
                  <dgm:adjLst/>
                </dgm:shape>
                <dgm:presOf/>
              </dgm:layoutNode>
              <dgm:layoutNode name="tx2"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2">
                <dgm:choose name="Name23">
                  <dgm:if name="Name24" func="var" arg="dir" op="equ" val="norm">
                    <dgm:alg type="lin">
                      <dgm:param type="linDir" val="fromT"/>
                      <dgm:param type="nodeHorzAlign" val="l"/>
                    </dgm:alg>
                  </dgm:if>
                  <dgm:else name="Name25">
                    <dgm:alg type="lin">
                      <dgm:param type="linDir" val="fromT"/>
                      <dgm:param type="nodeHorzAlign" val="r"/>
                    </dgm:alg>
                  </dgm:else>
                </dgm:choose>
                <dgm:shape xmlns:r="http://schemas.openxmlformats.org/officeDocument/2006/relationships" r:blip="">
                  <dgm:adjLst/>
                </dgm:shape>
                <dgm:presOf/>
                <dgm:forEach name="Name26" axis="ch" ptType="node">
                  <dgm:layoutNode name="horz3">
                    <dgm:choose name="Name27">
                      <dgm:if name="Name28" func="var" arg="dir" op="equ" val="norm">
                        <dgm:alg type="lin">
                          <dgm:param type="linDir" val="fromL"/>
                          <dgm:param type="nodeVertAlign" val="t"/>
                        </dgm:alg>
                      </dgm:if>
                      <dgm:else name="Name29">
                        <dgm:alg type="lin">
                          <dgm:param type="linDir" val="fromR"/>
                          <dgm:param type="nodeVertAlign" val="t"/>
                        </dgm:alg>
                      </dgm:else>
                    </dgm:choose>
                    <dgm:shape xmlns:r="http://schemas.openxmlformats.org/officeDocument/2006/relationships" r:blip="">
                      <dgm:adjLst/>
                    </dgm:shape>
                    <dgm:presOf/>
                    <dgm:layoutNode name="horzSpace3">
                      <dgm:alg type="sp"/>
                      <dgm:shape xmlns:r="http://schemas.openxmlformats.org/officeDocument/2006/relationships" r:blip="">
                        <dgm:adjLst/>
                      </dgm:shape>
                      <dgm:presOf/>
                    </dgm:layoutNode>
                    <dgm:layoutNode name="tx3"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3">
                      <dgm:choose name="Name30">
                        <dgm:if name="Name31" func="var" arg="dir" op="equ" val="norm">
                          <dgm:alg type="lin">
                            <dgm:param type="linDir" val="fromT"/>
                            <dgm:param type="nodeHorzAlign" val="l"/>
                          </dgm:alg>
                        </dgm:if>
                        <dgm:else name="Name32">
                          <dgm:alg type="lin">
                            <dgm:param type="linDir" val="fromT"/>
                            <dgm:param type="nodeHorzAlign" val="r"/>
                          </dgm:alg>
                        </dgm:else>
                      </dgm:choose>
                      <dgm:shape xmlns:r="http://schemas.openxmlformats.org/officeDocument/2006/relationships" r:blip="">
                        <dgm:adjLst/>
                      </dgm:shape>
                      <dgm:presOf/>
                      <dgm:forEach name="Name33" axis="ch" ptType="node">
                        <dgm:layoutNode name="horz4">
                          <dgm:choose name="Name34">
                            <dgm:if name="Name35" func="var" arg="dir" op="equ" val="norm">
                              <dgm:alg type="lin">
                                <dgm:param type="linDir" val="fromL"/>
                                <dgm:param type="nodeVertAlign" val="t"/>
                              </dgm:alg>
                            </dgm:if>
                            <dgm:else name="Name36">
                              <dgm:alg type="lin">
                                <dgm:param type="linDir" val="fromR"/>
                                <dgm:param type="nodeVertAlign" val="t"/>
                              </dgm:alg>
                            </dgm:else>
                          </dgm:choose>
                          <dgm:shape xmlns:r="http://schemas.openxmlformats.org/officeDocument/2006/relationships" r:blip="">
                            <dgm:adjLst/>
                          </dgm:shape>
                          <dgm:presOf/>
                          <dgm:layoutNode name="horzSpace4">
                            <dgm:alg type="sp"/>
                            <dgm:shape xmlns:r="http://schemas.openxmlformats.org/officeDocument/2006/relationships" r:blip="">
                              <dgm:adjLst/>
                            </dgm:shape>
                            <dgm:presOf/>
                          </dgm:layoutNode>
                          <dgm:layoutNode name="tx4" styleLbl="revTx">
                            <dgm:varLst>
                              <dgm:bulletEnabled val="1"/>
                            </dgm:varLst>
                            <dgm:alg type="tx">
                              <dgm:param type="parTxLTRAlign" val="l"/>
                              <dgm:param type="parTxRTLAlign" val="r"/>
                              <dgm:param type="txAnchorVert" val="t"/>
                            </dgm:alg>
                            <dgm:shape xmlns:r="http://schemas.openxmlformats.org/officeDocument/2006/relationships" type="rect" r:blip="">
                              <dgm:adjLst/>
                            </dgm:shape>
                            <dgm:presOf axis="desOrSelf" ptType="nod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forEach>
                    </dgm:layoutNode>
                  </dgm:layoutNode>
                  <dgm:forEach name="Name37" axis="followSib" ptType="sibTrans" cnt="1">
                    <dgm:layoutNode name="thinLine3" styleLbl="callout">
                      <dgm:alg type="sp"/>
                      <dgm:shape xmlns:r="http://schemas.openxmlformats.org/officeDocument/2006/relationships" type="line" r:blip="">
                        <dgm:adjLst/>
                      </dgm:shape>
                      <dgm:presOf/>
                    </dgm:layoutNode>
                  </dgm:forEach>
                </dgm:forEach>
              </dgm:layoutNode>
            </dgm:layoutNode>
            <dgm:layoutNode name="thinLine2b" styleLbl="callout">
              <dgm:alg type="sp"/>
              <dgm:shape xmlns:r="http://schemas.openxmlformats.org/officeDocument/2006/relationships" type="line" r:blip="">
                <dgm:adjLst/>
              </dgm:shape>
              <dgm:presOf/>
            </dgm:layoutNode>
            <dgm:layoutNode name="vertSpace2b">
              <dgm:alg type="sp"/>
              <dgm:shape xmlns:r="http://schemas.openxmlformats.org/officeDocument/2006/relationships" r:blip="">
                <dgm:adjLst/>
              </dgm:shape>
              <dgm:presOf/>
            </dgm:layoutNode>
          </dgm:forEach>
        </dgm:layoutNode>
      </dgm:layoutNode>
    </dgm:forEach>
  </dgm:layoutNode>
</dgm:layoutDef>
</file>

<file path=ppt/diagrams/layout2.xml><?xml version="1.0" encoding="utf-8"?>
<dgm:layoutDef xmlns:dgm="http://schemas.openxmlformats.org/drawingml/2006/diagram" xmlns:a="http://schemas.openxmlformats.org/drawingml/2006/main" uniqueId="urn:microsoft.com/office/officeart/2008/layout/LinedList">
  <dgm:title val=""/>
  <dgm:desc val=""/>
  <dgm:catLst>
    <dgm:cat type="hierarchy" pri="8000"/>
    <dgm:cat type="list" pri="2500"/>
  </dgm:catLst>
  <dgm:sampData>
    <dgm:dataModel>
      <dgm:ptLst>
        <dgm:pt modelId="0" type="doc"/>
        <dgm:pt modelId="1">
          <dgm:prSet phldr="1"/>
        </dgm:pt>
        <dgm:pt modelId="11">
          <dgm:prSet phldr="1"/>
        </dgm:pt>
        <dgm:pt modelId="12">
          <dgm:prSet phldr="1"/>
        </dgm:pt>
        <dgm:pt modelId="13">
          <dgm:prSet phldr="1"/>
        </dgm:pt>
      </dgm:ptLst>
      <dgm:cxnLst>
        <dgm:cxn modelId="2" srcId="0" destId="1" srcOrd="0" destOrd="0"/>
        <dgm:cxn modelId="3" srcId="1" destId="11" srcOrd="0" destOrd="0"/>
        <dgm:cxn modelId="4" srcId="1" destId="12" srcOrd="1" destOrd="0"/>
        <dgm:cxn modelId="5" srcId="1" destId="13" srcOrd="2" destOrd="0"/>
      </dgm:cxnLst>
      <dgm:bg/>
      <dgm:whole/>
    </dgm:dataModel>
  </dgm:sampData>
  <dgm:style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styleData>
  <dgm:clr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clrData>
  <dgm:layoutNode name="vert0">
    <dgm:varLst>
      <dgm:dir/>
      <dgm:animOne val="branch"/>
      <dgm:animLvl val="lvl"/>
    </dgm:varLst>
    <dgm:choose name="Name0">
      <dgm:if name="Name1"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onstrLst>
      <dgm:constr type="w" for="ch" forName="horz1" refType="w"/>
      <dgm:constr type="h" for="ch" forName="horz1" refType="h"/>
      <dgm:constr type="h" for="des" forName="vert1" refType="h"/>
      <dgm:constr type="h" for="des" forName="tx1" refType="h"/>
      <dgm:constr type="h" for="des" forName="horz2" refType="h"/>
      <dgm:constr type="h" for="des" forName="vert2" refType="h"/>
      <dgm:constr type="h" for="des" forName="horz3" refType="h"/>
      <dgm:constr type="h" for="des" forName="vert3" refType="h"/>
      <dgm:constr type="h" for="des" forName="horz4" refType="h"/>
      <dgm:constr type="h" for="des" ptType="node" refType="h"/>
      <dgm:constr type="primFontSz" for="des" forName="tx1" op="equ" val="65"/>
      <dgm:constr type="primFontSz" for="des" forName="tx2" op="equ" val="65"/>
      <dgm:constr type="primFontSz" for="des" forName="tx3" op="equ" val="65"/>
      <dgm:constr type="primFontSz" for="des" forName="tx4" op="equ" val="65"/>
      <dgm:constr type="w" for="des" forName="thickLine" refType="w"/>
      <dgm:constr type="h" for="des" forName="thickLine"/>
      <dgm:constr type="h" for="des" forName="thinLine1"/>
      <dgm:constr type="h" for="des" forName="thinLine2b"/>
      <dgm:constr type="h" for="des" forName="thinLine3"/>
      <dgm:constr type="h" for="des" forName="vertSpace2a" refType="h" fact="0.05"/>
      <dgm:constr type="h" for="des" forName="vertSpace2b" refType="h" refFor="des" refForName="vertSpace2a"/>
    </dgm:constrLst>
    <dgm:forEach name="Name3" axis="ch" ptType="node">
      <dgm:layoutNode name="thickLine" styleLbl="alignNode1">
        <dgm:alg type="sp"/>
        <dgm:shape xmlns:r="http://schemas.openxmlformats.org/officeDocument/2006/relationships" type="line" r:blip="">
          <dgm:adjLst/>
        </dgm:shape>
        <dgm:presOf/>
      </dgm:layoutNode>
      <dgm:layoutNode name="horz1">
        <dgm:choose name="Name4">
          <dgm:if name="Name5" func="var" arg="dir" op="equ" val="norm">
            <dgm:alg type="lin">
              <dgm:param type="linDir" val="fromL"/>
              <dgm:param type="nodeVertAlign" val="t"/>
            </dgm:alg>
          </dgm:if>
          <dgm:else name="Name6">
            <dgm:alg type="lin">
              <dgm:param type="linDir" val="fromR"/>
              <dgm:param type="nodeVertAlign" val="t"/>
            </dgm:alg>
          </dgm:else>
        </dgm:choose>
        <dgm:shape xmlns:r="http://schemas.openxmlformats.org/officeDocument/2006/relationships" r:blip="">
          <dgm:adjLst/>
        </dgm:shape>
        <dgm:presOf/>
        <dgm:choose name="Name7">
          <dgm:if name="Name8" axis="root des" func="maxDepth" op="equ" val="1">
            <dgm:constrLst>
              <dgm:constr type="w" for="ch" forName="tx1" refType="w"/>
            </dgm:constrLst>
          </dgm:if>
          <dgm:if name="Name9" axis="root des" func="maxDepth" op="equ" val="2">
            <dgm:constrLst>
              <dgm:constr type="w" for="ch" forName="tx1" refType="w" fact="0.2"/>
              <dgm:constr type="w" for="des" forName="tx2" refType="w" fact="0.785"/>
              <dgm:constr type="w" for="des" forName="horzSpace2" refType="w" fact="0.015"/>
              <dgm:constr type="w" for="des" forName="thinLine2b" refType="w" fact="0.8"/>
            </dgm:constrLst>
          </dgm:if>
          <dgm:if name="Name10" axis="root des" func="maxDepth" op="equ" val="3">
            <dgm:constrLst>
              <dgm:constr type="w" for="ch" forName="tx1" refType="w" fact="0.2"/>
              <dgm:constr type="w" for="des" forName="tx2" refType="w" fact="0.385"/>
              <dgm:constr type="w" for="des" forName="tx3" refType="w" fact="0.385"/>
              <dgm:constr type="w" for="des" forName="horzSpace2" refType="w" fact="0.015"/>
              <dgm:constr type="w" for="des" forName="horzSpace3" refType="w" fact="0.015"/>
              <dgm:constr type="w" for="des" forName="thinLine2b" refType="w" fact="0.8"/>
              <dgm:constr type="w" for="des" forName="thinLine3" refType="w" fact="0.385"/>
            </dgm:constrLst>
          </dgm:if>
          <dgm:if name="Name11" axis="root des" func="maxDepth" op="gte" val="4">
            <dgm:constrLst>
              <dgm:constr type="w" for="ch" forName="tx1" refType="w" fact="0.2"/>
              <dgm:constr type="w" for="des" forName="tx2" refType="w" fact="0.2516"/>
              <dgm:constr type="w" for="des" forName="tx3" refType="w" fact="0.2516"/>
              <dgm:constr type="w" for="des" forName="tx4" refType="w" fact="0.2516"/>
              <dgm:constr type="w" for="des" forName="horzSpace2" refType="w" fact="0.015"/>
              <dgm:constr type="w" for="des" forName="horzSpace3" refType="w" fact="0.015"/>
              <dgm:constr type="w" for="des" forName="horzSpace4" refType="w" fact="0.015"/>
              <dgm:constr type="w" for="des" forName="thinLine2b" refType="w" fact="0.8"/>
              <dgm:constr type="w" for="des" forName="thinLine3" refType="w" fact="0.5332"/>
            </dgm:constrLst>
          </dgm:if>
          <dgm:else name="Name12"/>
        </dgm:choose>
        <dgm:layoutNode name="tx1"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1">
          <dgm:choose name="Name13">
            <dgm:if name="Name14" func="var" arg="dir" op="equ" val="norm">
              <dgm:alg type="lin">
                <dgm:param type="linDir" val="fromT"/>
                <dgm:param type="nodeHorzAlign" val="l"/>
              </dgm:alg>
            </dgm:if>
            <dgm:else name="Name15">
              <dgm:alg type="lin">
                <dgm:param type="linDir" val="fromT"/>
                <dgm:param type="nodeHorzAlign" val="r"/>
              </dgm:alg>
            </dgm:else>
          </dgm:choose>
          <dgm:shape xmlns:r="http://schemas.openxmlformats.org/officeDocument/2006/relationships" r:blip="">
            <dgm:adjLst/>
          </dgm:shape>
          <dgm:presOf/>
          <dgm:forEach name="Name16" axis="ch" ptType="node">
            <dgm:choose name="Name17">
              <dgm:if name="Name18" axis="self" ptType="node" func="pos" op="equ" val="1">
                <dgm:layoutNode name="vertSpace2a">
                  <dgm:alg type="sp"/>
                  <dgm:shape xmlns:r="http://schemas.openxmlformats.org/officeDocument/2006/relationships" r:blip="">
                    <dgm:adjLst/>
                  </dgm:shape>
                  <dgm:presOf/>
                </dgm:layoutNode>
              </dgm:if>
              <dgm:else name="Name19"/>
            </dgm:choose>
            <dgm:layoutNode name="horz2">
              <dgm:choose name="Name20">
                <dgm:if name="Name21" func="var" arg="dir" op="equ" val="norm">
                  <dgm:alg type="lin">
                    <dgm:param type="linDir" val="fromL"/>
                    <dgm:param type="nodeVertAlign" val="t"/>
                  </dgm:alg>
                </dgm:if>
                <dgm:else name="Name22">
                  <dgm:alg type="lin">
                    <dgm:param type="linDir" val="fromR"/>
                    <dgm:param type="nodeVertAlign" val="t"/>
                  </dgm:alg>
                </dgm:else>
              </dgm:choose>
              <dgm:shape xmlns:r="http://schemas.openxmlformats.org/officeDocument/2006/relationships" r:blip="">
                <dgm:adjLst/>
              </dgm:shape>
              <dgm:presOf/>
              <dgm:layoutNode name="horzSpace2">
                <dgm:alg type="sp"/>
                <dgm:shape xmlns:r="http://schemas.openxmlformats.org/officeDocument/2006/relationships" r:blip="">
                  <dgm:adjLst/>
                </dgm:shape>
                <dgm:presOf/>
              </dgm:layoutNode>
              <dgm:layoutNode name="tx2"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2">
                <dgm:choose name="Name23">
                  <dgm:if name="Name24" func="var" arg="dir" op="equ" val="norm">
                    <dgm:alg type="lin">
                      <dgm:param type="linDir" val="fromT"/>
                      <dgm:param type="nodeHorzAlign" val="l"/>
                    </dgm:alg>
                  </dgm:if>
                  <dgm:else name="Name25">
                    <dgm:alg type="lin">
                      <dgm:param type="linDir" val="fromT"/>
                      <dgm:param type="nodeHorzAlign" val="r"/>
                    </dgm:alg>
                  </dgm:else>
                </dgm:choose>
                <dgm:shape xmlns:r="http://schemas.openxmlformats.org/officeDocument/2006/relationships" r:blip="">
                  <dgm:adjLst/>
                </dgm:shape>
                <dgm:presOf/>
                <dgm:forEach name="Name26" axis="ch" ptType="node">
                  <dgm:layoutNode name="horz3">
                    <dgm:choose name="Name27">
                      <dgm:if name="Name28" func="var" arg="dir" op="equ" val="norm">
                        <dgm:alg type="lin">
                          <dgm:param type="linDir" val="fromL"/>
                          <dgm:param type="nodeVertAlign" val="t"/>
                        </dgm:alg>
                      </dgm:if>
                      <dgm:else name="Name29">
                        <dgm:alg type="lin">
                          <dgm:param type="linDir" val="fromR"/>
                          <dgm:param type="nodeVertAlign" val="t"/>
                        </dgm:alg>
                      </dgm:else>
                    </dgm:choose>
                    <dgm:shape xmlns:r="http://schemas.openxmlformats.org/officeDocument/2006/relationships" r:blip="">
                      <dgm:adjLst/>
                    </dgm:shape>
                    <dgm:presOf/>
                    <dgm:layoutNode name="horzSpace3">
                      <dgm:alg type="sp"/>
                      <dgm:shape xmlns:r="http://schemas.openxmlformats.org/officeDocument/2006/relationships" r:blip="">
                        <dgm:adjLst/>
                      </dgm:shape>
                      <dgm:presOf/>
                    </dgm:layoutNode>
                    <dgm:layoutNode name="tx3"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3">
                      <dgm:choose name="Name30">
                        <dgm:if name="Name31" func="var" arg="dir" op="equ" val="norm">
                          <dgm:alg type="lin">
                            <dgm:param type="linDir" val="fromT"/>
                            <dgm:param type="nodeHorzAlign" val="l"/>
                          </dgm:alg>
                        </dgm:if>
                        <dgm:else name="Name32">
                          <dgm:alg type="lin">
                            <dgm:param type="linDir" val="fromT"/>
                            <dgm:param type="nodeHorzAlign" val="r"/>
                          </dgm:alg>
                        </dgm:else>
                      </dgm:choose>
                      <dgm:shape xmlns:r="http://schemas.openxmlformats.org/officeDocument/2006/relationships" r:blip="">
                        <dgm:adjLst/>
                      </dgm:shape>
                      <dgm:presOf/>
                      <dgm:forEach name="Name33" axis="ch" ptType="node">
                        <dgm:layoutNode name="horz4">
                          <dgm:choose name="Name34">
                            <dgm:if name="Name35" func="var" arg="dir" op="equ" val="norm">
                              <dgm:alg type="lin">
                                <dgm:param type="linDir" val="fromL"/>
                                <dgm:param type="nodeVertAlign" val="t"/>
                              </dgm:alg>
                            </dgm:if>
                            <dgm:else name="Name36">
                              <dgm:alg type="lin">
                                <dgm:param type="linDir" val="fromR"/>
                                <dgm:param type="nodeVertAlign" val="t"/>
                              </dgm:alg>
                            </dgm:else>
                          </dgm:choose>
                          <dgm:shape xmlns:r="http://schemas.openxmlformats.org/officeDocument/2006/relationships" r:blip="">
                            <dgm:adjLst/>
                          </dgm:shape>
                          <dgm:presOf/>
                          <dgm:layoutNode name="horzSpace4">
                            <dgm:alg type="sp"/>
                            <dgm:shape xmlns:r="http://schemas.openxmlformats.org/officeDocument/2006/relationships" r:blip="">
                              <dgm:adjLst/>
                            </dgm:shape>
                            <dgm:presOf/>
                          </dgm:layoutNode>
                          <dgm:layoutNode name="tx4" styleLbl="revTx">
                            <dgm:varLst>
                              <dgm:bulletEnabled val="1"/>
                            </dgm:varLst>
                            <dgm:alg type="tx">
                              <dgm:param type="parTxLTRAlign" val="l"/>
                              <dgm:param type="parTxRTLAlign" val="r"/>
                              <dgm:param type="txAnchorVert" val="t"/>
                            </dgm:alg>
                            <dgm:shape xmlns:r="http://schemas.openxmlformats.org/officeDocument/2006/relationships" type="rect" r:blip="">
                              <dgm:adjLst/>
                            </dgm:shape>
                            <dgm:presOf axis="desOrSelf" ptType="nod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forEach>
                    </dgm:layoutNode>
                  </dgm:layoutNode>
                  <dgm:forEach name="Name37" axis="followSib" ptType="sibTrans" cnt="1">
                    <dgm:layoutNode name="thinLine3" styleLbl="callout">
                      <dgm:alg type="sp"/>
                      <dgm:shape xmlns:r="http://schemas.openxmlformats.org/officeDocument/2006/relationships" type="line" r:blip="">
                        <dgm:adjLst/>
                      </dgm:shape>
                      <dgm:presOf/>
                    </dgm:layoutNode>
                  </dgm:forEach>
                </dgm:forEach>
              </dgm:layoutNode>
            </dgm:layoutNode>
            <dgm:layoutNode name="thinLine2b" styleLbl="callout">
              <dgm:alg type="sp"/>
              <dgm:shape xmlns:r="http://schemas.openxmlformats.org/officeDocument/2006/relationships" type="line" r:blip="">
                <dgm:adjLst/>
              </dgm:shape>
              <dgm:presOf/>
            </dgm:layoutNode>
            <dgm:layoutNode name="vertSpace2b">
              <dgm:alg type="sp"/>
              <dgm:shape xmlns:r="http://schemas.openxmlformats.org/officeDocument/2006/relationships" r:blip="">
                <dgm:adjLst/>
              </dgm:shape>
              <dgm:presOf/>
            </dgm:layoutNode>
          </dgm:forEach>
        </dgm:layoutNode>
      </dgm:layoutNode>
    </dgm:forEach>
  </dgm:layoutNode>
</dgm:layoutDef>
</file>

<file path=ppt/diagrams/layout20.xml><?xml version="1.0" encoding="utf-8"?>
<dgm:layoutDef xmlns:dgm="http://schemas.openxmlformats.org/drawingml/2006/diagram" xmlns:a="http://schemas.openxmlformats.org/drawingml/2006/main" uniqueId="urn:microsoft.com/office/officeart/2005/8/layout/hierarchy1">
  <dgm:title val=""/>
  <dgm:desc val=""/>
  <dgm:catLst>
    <dgm:cat type="hierarchy" pri="2000"/>
  </dgm:catLst>
  <dgm:sampData>
    <dgm:dataModel>
      <dgm:ptLst>
        <dgm:pt modelId="0" type="doc"/>
        <dgm:pt modelId="1">
          <dgm:prSet phldr="1"/>
        </dgm:pt>
        <dgm:pt modelId="2">
          <dgm:prSet phldr="1"/>
        </dgm:pt>
        <dgm:pt modelId="21">
          <dgm:prSet phldr="1"/>
        </dgm:pt>
        <dgm:pt modelId="22">
          <dgm:prSet phldr="1"/>
        </dgm:pt>
        <dgm:pt modelId="3">
          <dgm:prSet phldr="1"/>
        </dgm:pt>
        <dgm:pt modelId="31">
          <dgm:prSet phldr="1"/>
        </dgm:pt>
      </dgm:ptLst>
      <dgm:cxnLst>
        <dgm:cxn modelId="4" srcId="0" destId="1" srcOrd="0" destOrd="0"/>
        <dgm:cxn modelId="5" srcId="1" destId="2" srcOrd="0" destOrd="0"/>
        <dgm:cxn modelId="6" srcId="1" destId="3" srcOrd="1" destOrd="0"/>
        <dgm:cxn modelId="23" srcId="2" destId="21" srcOrd="0" destOrd="0"/>
        <dgm:cxn modelId="24" srcId="2" destId="22" srcOrd="1" destOrd="0"/>
        <dgm:cxn modelId="33" srcId="3" destId="31" srcOrd="0" destOrd="0"/>
      </dgm:cxnLst>
      <dgm:bg/>
      <dgm:whole/>
    </dgm:dataModel>
  </dgm:sampData>
  <dgm:styleData>
    <dgm:dataModel>
      <dgm:ptLst>
        <dgm:pt modelId="0" type="doc"/>
        <dgm:pt modelId="1"/>
        <dgm:pt modelId="11"/>
        <dgm:pt modelId="12"/>
      </dgm:ptLst>
      <dgm:cxnLst>
        <dgm:cxn modelId="2" srcId="0" destId="1" srcOrd="0" destOrd="0"/>
        <dgm:cxn modelId="13" srcId="1" destId="11" srcOrd="0" destOrd="0"/>
        <dgm:cxn modelId="14" srcId="1" destId="12" srcOrd="1" destOrd="0"/>
      </dgm:cxnLst>
      <dgm:bg/>
      <dgm:whole/>
    </dgm:dataModel>
  </dgm:styleData>
  <dgm:clrData>
    <dgm:dataModel>
      <dgm:ptLst>
        <dgm:pt modelId="0" type="doc"/>
        <dgm:pt modelId="1"/>
        <dgm:pt modelId="2"/>
        <dgm:pt modelId="21"/>
        <dgm:pt modelId="211"/>
        <dgm:pt modelId="3"/>
        <dgm:pt modelId="31"/>
        <dgm:pt modelId="311"/>
      </dgm:ptLst>
      <dgm:cxnLst>
        <dgm:cxn modelId="4" srcId="0" destId="1" srcOrd="0" destOrd="0"/>
        <dgm:cxn modelId="5" srcId="1" destId="2" srcOrd="0" destOrd="0"/>
        <dgm:cxn modelId="6" srcId="1" destId="3" srcOrd="1" destOrd="0"/>
        <dgm:cxn modelId="23" srcId="2" destId="21" srcOrd="0" destOrd="0"/>
        <dgm:cxn modelId="24" srcId="21" destId="211" srcOrd="0" destOrd="0"/>
        <dgm:cxn modelId="33" srcId="3" destId="31" srcOrd="0" destOrd="0"/>
        <dgm:cxn modelId="34" srcId="31" destId="311" srcOrd="0" destOrd="0"/>
      </dgm:cxnLst>
      <dgm:bg/>
      <dgm:whole/>
    </dgm:dataModel>
  </dgm:clrData>
  <dgm:layoutNode name="hierChild1">
    <dgm:varLst>
      <dgm:chPref val="1"/>
      <dgm:dir/>
      <dgm:animOne val="branch"/>
      <dgm:animLvl val="lvl"/>
      <dgm:resizeHandles/>
    </dgm:varLst>
    <dgm:choose name="Name0">
      <dgm:if name="Name1" func="var" arg="dir" op="equ" val="norm">
        <dgm:alg type="hierChild">
          <dgm:param type="linDir" val="fromL"/>
        </dgm:alg>
      </dgm:if>
      <dgm:else name="Name2">
        <dgm:alg type="hierChild">
          <dgm:param type="linDir" val="fromR"/>
        </dgm:alg>
      </dgm:else>
    </dgm:choose>
    <dgm:shape xmlns:r="http://schemas.openxmlformats.org/officeDocument/2006/relationships" r:blip="">
      <dgm:adjLst/>
    </dgm:shape>
    <dgm:presOf/>
    <dgm:constrLst>
      <dgm:constr type="primFontSz" for="des" ptType="node" op="equ" val="65"/>
      <dgm:constr type="w" for="des" forName="composite" refType="w"/>
      <dgm:constr type="h" for="des" forName="composite" refType="w" refFor="des" refForName="composite" fact="0.667"/>
      <dgm:constr type="w" for="des" forName="composite2" refType="w" refFor="des" refForName="composite"/>
      <dgm:constr type="h" for="des" forName="composite2" refType="h" refFor="des" refForName="composite"/>
      <dgm:constr type="w" for="des" forName="composite3" refType="w" refFor="des" refForName="composite"/>
      <dgm:constr type="h" for="des" forName="composite3" refType="h" refFor="des" refForName="composite"/>
      <dgm:constr type="w" for="des" forName="composite4" refType="w" refFor="des" refForName="composite"/>
      <dgm:constr type="h" for="des" forName="composite4" refType="h" refFor="des" refForName="composite"/>
      <dgm:constr type="w" for="des" forName="composite5" refType="w" refFor="des" refForName="composite"/>
      <dgm:constr type="h" for="des" forName="composite5" refType="h" refFor="des" refForName="composite"/>
      <dgm:constr type="sibSp" refType="w" refFor="des" refForName="composite" fact="0.1"/>
      <dgm:constr type="sibSp" for="des" forName="hierChild2" refType="sibSp"/>
      <dgm:constr type="sibSp" for="des" forName="hierChild3" refType="sibSp"/>
      <dgm:constr type="sibSp" for="des" forName="hierChild4" refType="sibSp"/>
      <dgm:constr type="sibSp" for="des" forName="hierChild5" refType="sibSp"/>
      <dgm:constr type="sibSp" for="des" forName="hierChild6" refType="sibSp"/>
      <dgm:constr type="sp" for="des" forName="hierRoot1" refType="h" refFor="des" refForName="composite" fact="0.25"/>
      <dgm:constr type="sp" for="des" forName="hierRoot2" refType="sp" refFor="des" refForName="hierRoot1"/>
      <dgm:constr type="sp" for="des" forName="hierRoot3" refType="sp" refFor="des" refForName="hierRoot1"/>
      <dgm:constr type="sp" for="des" forName="hierRoot4" refType="sp" refFor="des" refForName="hierRoot1"/>
      <dgm:constr type="sp" for="des" forName="hierRoot5" refType="sp" refFor="des" refForName="hierRoot1"/>
    </dgm:constrLst>
    <dgm:ruleLst/>
    <dgm:forEach name="Name3" axis="ch">
      <dgm:forEach name="Name4" axis="self" ptType="node">
        <dgm:layoutNode name="hierRoot1">
          <dgm:alg type="hierRoot"/>
          <dgm:shape xmlns:r="http://schemas.openxmlformats.org/officeDocument/2006/relationships" r:blip="">
            <dgm:adjLst/>
          </dgm:shape>
          <dgm:presOf/>
          <dgm:constrLst>
            <dgm:constr type="bendDist" for="des" ptType="parTrans" refType="sp" fact="0.5"/>
          </dgm:constrLst>
          <dgm:ruleLst/>
          <dgm:layoutNode name="composite">
            <dgm:alg type="composite"/>
            <dgm:shape xmlns:r="http://schemas.openxmlformats.org/officeDocument/2006/relationships" r:blip="">
              <dgm:adjLst/>
            </dgm:shape>
            <dgm:presOf/>
            <dgm:constrLst>
              <dgm:constr type="w" for="ch" forName="background" refType="w" fact="0.9"/>
              <dgm:constr type="h" for="ch" forName="background" refType="w" refFor="ch" refForName="background" fact="0.635"/>
              <dgm:constr type="t" for="ch" forName="background"/>
              <dgm:constr type="l" for="ch" forName="background"/>
              <dgm:constr type="w" for="ch" forName="text" refType="w" fact="0.9"/>
              <dgm:constr type="h" for="ch" forName="text" refType="w" refFor="ch" refForName="text" fact="0.635"/>
              <dgm:constr type="t" for="ch" forName="text" refType="w" fact="0.095"/>
              <dgm:constr type="l" for="ch" forName="text" refType="w" fact="0.1"/>
            </dgm:constrLst>
            <dgm:ruleLst/>
            <dgm:layoutNode name="background" styleLbl="node0" moveWith="text">
              <dgm:alg type="sp"/>
              <dgm:shape xmlns:r="http://schemas.openxmlformats.org/officeDocument/2006/relationships" type="roundRect" r:blip="">
                <dgm:adjLst>
                  <dgm:adj idx="1" val="0.1"/>
                </dgm:adjLst>
              </dgm:shape>
              <dgm:presOf/>
              <dgm:constrLst/>
              <dgm:ruleLst/>
            </dgm:layoutNode>
            <dgm:layoutNode name="text" styleLbl="fgAcc0">
              <dgm:varLst>
                <dgm:chPref val="3"/>
              </dgm:varLst>
              <dgm:alg type="tx"/>
              <dgm:shape xmlns:r="http://schemas.openxmlformats.org/officeDocument/2006/relationships" type="roundRect" r:blip="">
                <dgm:adjLst>
                  <dgm:adj idx="1" val="0.1"/>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layoutNode name="hierChild2">
            <dgm:choose name="Name5">
              <dgm:if name="Name6" func="var" arg="dir" op="equ" val="norm">
                <dgm:alg type="hierChild">
                  <dgm:param type="linDir" val="fromL"/>
                </dgm:alg>
              </dgm:if>
              <dgm:else name="Name7">
                <dgm:alg type="hierChild">
                  <dgm:param type="linDir" val="fromR"/>
                </dgm:alg>
              </dgm:else>
            </dgm:choose>
            <dgm:shape xmlns:r="http://schemas.openxmlformats.org/officeDocument/2006/relationships" r:blip="">
              <dgm:adjLst/>
            </dgm:shape>
            <dgm:presOf/>
            <dgm:constrLst/>
            <dgm:ruleLst/>
            <dgm:forEach name="Name8" axis="ch">
              <dgm:forEach name="Name9" axis="self" ptType="parTrans" cnt="1">
                <dgm:layoutNode name="Name10">
                  <dgm:alg type="conn">
                    <dgm:param type="dim" val="1D"/>
                    <dgm:param type="endSty" val="noArr"/>
                    <dgm:param type="connRout" val="bend"/>
                    <dgm:param type="bendPt" val="end"/>
                    <dgm:param type="begPts" val="bCtr"/>
                    <dgm:param type="endPts" val="tCtr"/>
                    <dgm:param type="srcNode" val="background"/>
                    <dgm:param type="dstNode" val="background2"/>
                  </dgm:alg>
                  <dgm:shape xmlns:r="http://schemas.openxmlformats.org/officeDocument/2006/relationships" type="conn" r:blip="" zOrderOff="-999">
                    <dgm:adjLst/>
                  </dgm:shape>
                  <dgm:presOf axis="self"/>
                  <dgm:constrLst>
                    <dgm:constr type="begPad"/>
                    <dgm:constr type="endPad"/>
                  </dgm:constrLst>
                  <dgm:ruleLst/>
                </dgm:layoutNode>
              </dgm:forEach>
              <dgm:forEach name="Name11" axis="self" ptType="node">
                <dgm:layoutNode name="hierRoot2">
                  <dgm:alg type="hierRoot"/>
                  <dgm:shape xmlns:r="http://schemas.openxmlformats.org/officeDocument/2006/relationships" r:blip="">
                    <dgm:adjLst/>
                  </dgm:shape>
                  <dgm:presOf/>
                  <dgm:constrLst>
                    <dgm:constr type="bendDist" for="des" ptType="parTrans" refType="sp" fact="0.5"/>
                  </dgm:constrLst>
                  <dgm:ruleLst/>
                  <dgm:layoutNode name="composite2">
                    <dgm:alg type="composite"/>
                    <dgm:shape xmlns:r="http://schemas.openxmlformats.org/officeDocument/2006/relationships" r:blip="">
                      <dgm:adjLst/>
                    </dgm:shape>
                    <dgm:presOf/>
                    <dgm:constrLst>
                      <dgm:constr type="w" for="ch" forName="background2" refType="w" fact="0.9"/>
                      <dgm:constr type="h" for="ch" forName="background2" refType="w" refFor="ch" refForName="background2" fact="0.635"/>
                      <dgm:constr type="t" for="ch" forName="background2"/>
                      <dgm:constr type="l" for="ch" forName="background2"/>
                      <dgm:constr type="w" for="ch" forName="text2" refType="w" fact="0.9"/>
                      <dgm:constr type="h" for="ch" forName="text2" refType="w" refFor="ch" refForName="text2" fact="0.635"/>
                      <dgm:constr type="t" for="ch" forName="text2" refType="w" fact="0.095"/>
                      <dgm:constr type="l" for="ch" forName="text2" refType="w" fact="0.1"/>
                    </dgm:constrLst>
                    <dgm:ruleLst/>
                    <dgm:layoutNode name="background2" moveWith="text2">
                      <dgm:alg type="sp"/>
                      <dgm:shape xmlns:r="http://schemas.openxmlformats.org/officeDocument/2006/relationships" type="roundRect" r:blip="">
                        <dgm:adjLst>
                          <dgm:adj idx="1" val="0.1"/>
                        </dgm:adjLst>
                      </dgm:shape>
                      <dgm:presOf/>
                      <dgm:constrLst/>
                      <dgm:ruleLst/>
                    </dgm:layoutNode>
                    <dgm:layoutNode name="text2" styleLbl="fgAcc2">
                      <dgm:varLst>
                        <dgm:chPref val="3"/>
                      </dgm:varLst>
                      <dgm:alg type="tx"/>
                      <dgm:shape xmlns:r="http://schemas.openxmlformats.org/officeDocument/2006/relationships" type="roundRect" r:blip="">
                        <dgm:adjLst>
                          <dgm:adj idx="1" val="0.1"/>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layoutNode name="hierChild3">
                    <dgm:choose name="Name12">
                      <dgm:if name="Name13" func="var" arg="dir" op="equ" val="norm">
                        <dgm:alg type="hierChild">
                          <dgm:param type="linDir" val="fromL"/>
                        </dgm:alg>
                      </dgm:if>
                      <dgm:else name="Name14">
                        <dgm:alg type="hierChild">
                          <dgm:param type="linDir" val="fromR"/>
                        </dgm:alg>
                      </dgm:else>
                    </dgm:choose>
                    <dgm:shape xmlns:r="http://schemas.openxmlformats.org/officeDocument/2006/relationships" r:blip="">
                      <dgm:adjLst/>
                    </dgm:shape>
                    <dgm:presOf/>
                    <dgm:constrLst/>
                    <dgm:ruleLst/>
                    <dgm:forEach name="Name15" axis="ch">
                      <dgm:forEach name="Name16" axis="self" ptType="parTrans" cnt="1">
                        <dgm:layoutNode name="Name17">
                          <dgm:alg type="conn">
                            <dgm:param type="dim" val="1D"/>
                            <dgm:param type="endSty" val="noArr"/>
                            <dgm:param type="connRout" val="bend"/>
                            <dgm:param type="bendPt" val="end"/>
                            <dgm:param type="begPts" val="bCtr"/>
                            <dgm:param type="endPts" val="tCtr"/>
                            <dgm:param type="srcNode" val="background2"/>
                            <dgm:param type="dstNode" val="background3"/>
                          </dgm:alg>
                          <dgm:shape xmlns:r="http://schemas.openxmlformats.org/officeDocument/2006/relationships" type="conn" r:blip="" zOrderOff="-999">
                            <dgm:adjLst/>
                          </dgm:shape>
                          <dgm:presOf axis="self"/>
                          <dgm:constrLst>
                            <dgm:constr type="begPad"/>
                            <dgm:constr type="endPad"/>
                          </dgm:constrLst>
                          <dgm:ruleLst/>
                        </dgm:layoutNode>
                      </dgm:forEach>
                      <dgm:forEach name="Name18" axis="self" ptType="node">
                        <dgm:layoutNode name="hierRoot3">
                          <dgm:alg type="hierRoot"/>
                          <dgm:shape xmlns:r="http://schemas.openxmlformats.org/officeDocument/2006/relationships" r:blip="">
                            <dgm:adjLst/>
                          </dgm:shape>
                          <dgm:presOf/>
                          <dgm:constrLst>
                            <dgm:constr type="bendDist" for="des" ptType="parTrans" refType="sp" fact="0.5"/>
                          </dgm:constrLst>
                          <dgm:ruleLst/>
                          <dgm:layoutNode name="composite3">
                            <dgm:alg type="composite"/>
                            <dgm:shape xmlns:r="http://schemas.openxmlformats.org/officeDocument/2006/relationships" r:blip="">
                              <dgm:adjLst/>
                            </dgm:shape>
                            <dgm:presOf/>
                            <dgm:constrLst>
                              <dgm:constr type="w" for="ch" forName="background3" refType="w" fact="0.9"/>
                              <dgm:constr type="h" for="ch" forName="background3" refType="w" refFor="ch" refForName="background3" fact="0.635"/>
                              <dgm:constr type="t" for="ch" forName="background3"/>
                              <dgm:constr type="l" for="ch" forName="background3"/>
                              <dgm:constr type="w" for="ch" forName="text3" refType="w" fact="0.9"/>
                              <dgm:constr type="h" for="ch" forName="text3" refType="w" refFor="ch" refForName="text3" fact="0.635"/>
                              <dgm:constr type="t" for="ch" forName="text3" refType="w" fact="0.095"/>
                              <dgm:constr type="l" for="ch" forName="text3" refType="w" fact="0.1"/>
                            </dgm:constrLst>
                            <dgm:ruleLst/>
                            <dgm:layoutNode name="background3" moveWith="text3">
                              <dgm:alg type="sp"/>
                              <dgm:shape xmlns:r="http://schemas.openxmlformats.org/officeDocument/2006/relationships" type="roundRect" r:blip="">
                                <dgm:adjLst>
                                  <dgm:adj idx="1" val="0.1"/>
                                </dgm:adjLst>
                              </dgm:shape>
                              <dgm:presOf/>
                              <dgm:constrLst/>
                              <dgm:ruleLst/>
                            </dgm:layoutNode>
                            <dgm:layoutNode name="text3" styleLbl="fgAcc3">
                              <dgm:varLst>
                                <dgm:chPref val="3"/>
                              </dgm:varLst>
                              <dgm:alg type="tx"/>
                              <dgm:shape xmlns:r="http://schemas.openxmlformats.org/officeDocument/2006/relationships" type="roundRect" r:blip="">
                                <dgm:adjLst>
                                  <dgm:adj idx="1" val="0.1"/>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layoutNode name="hierChild4">
                            <dgm:choose name="Name19">
                              <dgm:if name="Name20" func="var" arg="dir" op="equ" val="norm">
                                <dgm:alg type="hierChild">
                                  <dgm:param type="linDir" val="fromL"/>
                                </dgm:alg>
                              </dgm:if>
                              <dgm:else name="Name21">
                                <dgm:alg type="hierChild">
                                  <dgm:param type="linDir" val="fromR"/>
                                </dgm:alg>
                              </dgm:else>
                            </dgm:choose>
                            <dgm:shape xmlns:r="http://schemas.openxmlformats.org/officeDocument/2006/relationships" r:blip="">
                              <dgm:adjLst/>
                            </dgm:shape>
                            <dgm:presOf/>
                            <dgm:constrLst/>
                            <dgm:ruleLst/>
                            <dgm:forEach name="repeat" axis="ch">
                              <dgm:forEach name="Name22" axis="self" ptType="parTrans" cnt="1">
                                <dgm:layoutNode name="Name23">
                                  <dgm:choose name="Name24">
                                    <dgm:if name="Name25" axis="self" func="depth" op="lte" val="4">
                                      <dgm:alg type="conn">
                                        <dgm:param type="dim" val="1D"/>
                                        <dgm:param type="endSty" val="noArr"/>
                                        <dgm:param type="connRout" val="bend"/>
                                        <dgm:param type="bendPt" val="end"/>
                                        <dgm:param type="begPts" val="bCtr"/>
                                        <dgm:param type="endPts" val="tCtr"/>
                                        <dgm:param type="srcNode" val="background3"/>
                                        <dgm:param type="dstNode" val="background4"/>
                                      </dgm:alg>
                                    </dgm:if>
                                    <dgm:else name="Name26">
                                      <dgm:alg type="conn">
                                        <dgm:param type="dim" val="1D"/>
                                        <dgm:param type="endSty" val="noArr"/>
                                        <dgm:param type="connRout" val="bend"/>
                                        <dgm:param type="bendPt" val="end"/>
                                        <dgm:param type="begPts" val="bCtr"/>
                                        <dgm:param type="endPts" val="tCtr"/>
                                        <dgm:param type="srcNode" val="background4"/>
                                        <dgm:param type="dstNode" val="background4"/>
                                      </dgm:alg>
                                    </dgm:else>
                                  </dgm:choose>
                                  <dgm:shape xmlns:r="http://schemas.openxmlformats.org/officeDocument/2006/relationships" type="conn" r:blip="" zOrderOff="-999">
                                    <dgm:adjLst/>
                                  </dgm:shape>
                                  <dgm:presOf axis="self"/>
                                  <dgm:constrLst>
                                    <dgm:constr type="begPad"/>
                                    <dgm:constr type="endPad"/>
                                  </dgm:constrLst>
                                  <dgm:ruleLst/>
                                </dgm:layoutNode>
                              </dgm:forEach>
                              <dgm:forEach name="Name27" axis="self" ptType="node">
                                <dgm:layoutNode name="hierRoot4">
                                  <dgm:alg type="hierRoot"/>
                                  <dgm:shape xmlns:r="http://schemas.openxmlformats.org/officeDocument/2006/relationships" r:blip="">
                                    <dgm:adjLst/>
                                  </dgm:shape>
                                  <dgm:presOf/>
                                  <dgm:constrLst>
                                    <dgm:constr type="bendDist" for="des" ptType="parTrans" refType="sp" fact="0.5"/>
                                  </dgm:constrLst>
                                  <dgm:ruleLst/>
                                  <dgm:layoutNode name="composite4">
                                    <dgm:alg type="composite"/>
                                    <dgm:shape xmlns:r="http://schemas.openxmlformats.org/officeDocument/2006/relationships" r:blip="">
                                      <dgm:adjLst/>
                                    </dgm:shape>
                                    <dgm:presOf/>
                                    <dgm:constrLst>
                                      <dgm:constr type="w" for="ch" forName="background4" refType="w" fact="0.9"/>
                                      <dgm:constr type="h" for="ch" forName="background4" refType="w" refFor="ch" refForName="background4" fact="0.635"/>
                                      <dgm:constr type="t" for="ch" forName="background4"/>
                                      <dgm:constr type="l" for="ch" forName="background4"/>
                                      <dgm:constr type="w" for="ch" forName="text4" refType="w" fact="0.9"/>
                                      <dgm:constr type="h" for="ch" forName="text4" refType="w" refFor="ch" refForName="text4" fact="0.635"/>
                                      <dgm:constr type="t" for="ch" forName="text4" refType="w" fact="0.095"/>
                                      <dgm:constr type="l" for="ch" forName="text4" refType="w" fact="0.1"/>
                                    </dgm:constrLst>
                                    <dgm:ruleLst/>
                                    <dgm:layoutNode name="background4" moveWith="text4">
                                      <dgm:alg type="sp"/>
                                      <dgm:shape xmlns:r="http://schemas.openxmlformats.org/officeDocument/2006/relationships" type="roundRect" r:blip="">
                                        <dgm:adjLst>
                                          <dgm:adj idx="1" val="0.1"/>
                                        </dgm:adjLst>
                                      </dgm:shape>
                                      <dgm:presOf/>
                                      <dgm:constrLst/>
                                      <dgm:ruleLst/>
                                    </dgm:layoutNode>
                                    <dgm:layoutNode name="text4" styleLbl="fgAcc4">
                                      <dgm:varLst>
                                        <dgm:chPref val="3"/>
                                      </dgm:varLst>
                                      <dgm:alg type="tx"/>
                                      <dgm:shape xmlns:r="http://schemas.openxmlformats.org/officeDocument/2006/relationships" type="roundRect" r:blip="">
                                        <dgm:adjLst>
                                          <dgm:adj idx="1" val="0.1"/>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layoutNode name="hierChild5">
                                    <dgm:choose name="Name28">
                                      <dgm:if name="Name29" func="var" arg="dir" op="equ" val="norm">
                                        <dgm:alg type="hierChild">
                                          <dgm:param type="linDir" val="fromL"/>
                                        </dgm:alg>
                                      </dgm:if>
                                      <dgm:else name="Name30">
                                        <dgm:alg type="hierChild">
                                          <dgm:param type="linDir" val="fromR"/>
                                        </dgm:alg>
                                      </dgm:else>
                                    </dgm:choose>
                                    <dgm:shape xmlns:r="http://schemas.openxmlformats.org/officeDocument/2006/relationships" r:blip="">
                                      <dgm:adjLst/>
                                    </dgm:shape>
                                    <dgm:presOf/>
                                    <dgm:constrLst/>
                                    <dgm:ruleLst/>
                                    <dgm:forEach name="Name31" ref="repeat"/>
                                  </dgm:layoutNode>
                                </dgm:layoutNode>
                              </dgm:forEach>
                            </dgm:forEach>
                          </dgm:layoutNode>
                        </dgm:layoutNode>
                      </dgm:forEach>
                    </dgm:forEach>
                  </dgm:layoutNode>
                </dgm:layoutNode>
              </dgm:forEach>
            </dgm:forEach>
          </dgm:layoutNode>
        </dgm:layoutNode>
      </dgm:forEach>
    </dgm:forEach>
  </dgm:layoutNode>
</dgm:layoutDef>
</file>

<file path=ppt/diagrams/layout21.xml><?xml version="1.0" encoding="utf-8"?>
<dgm:layoutDef xmlns:dgm="http://schemas.openxmlformats.org/drawingml/2006/diagram" xmlns:a="http://schemas.openxmlformats.org/drawingml/2006/main" uniqueId="urn:microsoft.com/office/officeart/2009/3/layout/HorizontalOrganizationChart">
  <dgm:title val=""/>
  <dgm:desc val=""/>
  <dgm:catLst>
    <dgm:cat type="hierarchy" pri="4300"/>
  </dgm:catLst>
  <dgm:sampData>
    <dgm:dataModel>
      <dgm:ptLst>
        <dgm:pt modelId="0" type="doc"/>
        <dgm:pt modelId="1">
          <dgm:prSet phldr="1"/>
        </dgm:pt>
        <dgm:pt modelId="2" type="asst">
          <dgm:prSet phldr="1"/>
        </dgm:pt>
        <dgm:pt modelId="3">
          <dgm:prSet phldr="1"/>
        </dgm:pt>
        <dgm:pt modelId="4">
          <dgm:prSet phldr="1"/>
        </dgm:pt>
        <dgm:pt modelId="5">
          <dgm:prSet phldr="1"/>
        </dgm:pt>
      </dgm:ptLst>
      <dgm:cxnLst>
        <dgm:cxn modelId="5" srcId="0" destId="1" srcOrd="0" destOrd="0"/>
        <dgm:cxn modelId="6" srcId="1" destId="2" srcOrd="0" destOrd="0"/>
        <dgm:cxn modelId="7" srcId="1" destId="3" srcOrd="1" destOrd="0"/>
        <dgm:cxn modelId="8" srcId="1" destId="4" srcOrd="2" destOrd="0"/>
        <dgm:cxn modelId="9" srcId="1" destId="5" srcOrd="3" destOrd="0"/>
      </dgm:cxnLst>
      <dgm:bg/>
      <dgm:whole/>
    </dgm:dataModel>
  </dgm:sampData>
  <dgm:styleData>
    <dgm:dataModel>
      <dgm:ptLst>
        <dgm:pt modelId="0" type="doc"/>
        <dgm:pt modelId="1"/>
        <dgm:pt modelId="12"/>
        <dgm:pt modelId="13"/>
      </dgm:ptLst>
      <dgm:cxnLst>
        <dgm:cxn modelId="2" srcId="0" destId="1" srcOrd="0" destOrd="0"/>
        <dgm:cxn modelId="16" srcId="1" destId="12" srcOrd="1" destOrd="0"/>
        <dgm:cxn modelId="17" srcId="1" destId="13" srcOrd="2" destOrd="0"/>
      </dgm:cxnLst>
      <dgm:bg/>
      <dgm:whole/>
    </dgm:dataModel>
  </dgm:styleData>
  <dgm:clrData>
    <dgm:dataModel>
      <dgm:ptLst>
        <dgm:pt modelId="0" type="doc"/>
        <dgm:pt modelId="1"/>
        <dgm:pt modelId="11" type="asst"/>
        <dgm:pt modelId="12"/>
        <dgm:pt modelId="13"/>
        <dgm:pt modelId="14"/>
      </dgm:ptLst>
      <dgm:cxnLst>
        <dgm:cxn modelId="2" srcId="0" destId="1" srcOrd="0" destOrd="0"/>
        <dgm:cxn modelId="15" srcId="1" destId="11" srcOrd="0" destOrd="0"/>
        <dgm:cxn modelId="16" srcId="1" destId="12" srcOrd="1" destOrd="0"/>
        <dgm:cxn modelId="17" srcId="1" destId="13" srcOrd="2" destOrd="0"/>
        <dgm:cxn modelId="18" srcId="1" destId="14" srcOrd="2" destOrd="0"/>
      </dgm:cxnLst>
      <dgm:bg/>
      <dgm:whole/>
    </dgm:dataModel>
  </dgm:clrData>
  <dgm:layoutNode name="hierChild1">
    <dgm:varLst>
      <dgm:orgChart val="1"/>
      <dgm:chPref val="1"/>
      <dgm:dir/>
      <dgm:animOne val="branch"/>
      <dgm:animLvl val="lvl"/>
      <dgm:resizeHandles/>
    </dgm:varLst>
    <dgm:choose name="Name0">
      <dgm:if name="Name1" func="var" arg="dir" op="equ" val="norm">
        <dgm:alg type="hierChild">
          <dgm:param type="linDir" val="fromT"/>
          <dgm:param type="chAlign" val="l"/>
        </dgm:alg>
      </dgm:if>
      <dgm:else name="Name2">
        <dgm:alg type="hierChild">
          <dgm:param type="linDir" val="fromT"/>
          <dgm:param type="chAlign" val="r"/>
        </dgm:alg>
      </dgm:else>
    </dgm:choose>
    <dgm:shape xmlns:r="http://schemas.openxmlformats.org/officeDocument/2006/relationships" r:blip="">
      <dgm:adjLst/>
    </dgm:shape>
    <dgm:presOf/>
    <dgm:constrLst>
      <dgm:constr type="w" for="des" forName="rootComposite1" refType="w" fact="10"/>
      <dgm:constr type="h" for="des" forName="rootComposite1" refType="w" refFor="des" refForName="rootComposite1" fact="0.305"/>
      <dgm:constr type="w" for="des" forName="rootComposite" refType="w" fact="10"/>
      <dgm:constr type="h" for="des" forName="rootComposite" refType="w" refFor="des" refForName="rootComposite1" fact="0.305"/>
      <dgm:constr type="w" for="des" forName="rootComposite3" refType="w" fact="10"/>
      <dgm:constr type="h" for="des" forName="rootComposite3" refType="w" refFor="des" refForName="rootComposite1" fact="0.305"/>
      <dgm:constr type="primFontSz" for="des" ptType="node" op="equ"/>
      <dgm:constr type="sp" for="des" op="equ"/>
      <dgm:constr type="sp" for="des" forName="hierRoot1" refType="w" refFor="des" refForName="rootComposite1" fact="0.2"/>
      <dgm:constr type="sp" for="des" forName="hierRoot2" refType="sp" refFor="des" refForName="hierRoot1"/>
      <dgm:constr type="sp" for="des" forName="hierRoot3" refType="sp" refFor="des" refForName="hierRoot1"/>
      <dgm:constr type="sibSp" refType="w" refFor="des" refForName="rootComposite1" fact="0.125"/>
      <dgm:constr type="sibSp" for="des" forName="hierChild2" refType="sibSp"/>
      <dgm:constr type="sibSp" for="des" forName="hierChild3" refType="sibSp"/>
      <dgm:constr type="sibSp" for="des" forName="hierChild4" refType="sibSp"/>
      <dgm:constr type="sibSp" for="des" forName="hierChild5" refType="sibSp"/>
      <dgm:constr type="sibSp" for="des" forName="hierChild6" refType="sibSp"/>
      <dgm:constr type="sibSp" for="des" forName="hierChild7" refType="sibSp"/>
      <dgm:constr type="secSibSp" refType="w" refFor="des" refForName="rootComposite1" fact="0.125"/>
      <dgm:constr type="secSibSp" for="des" forName="hierChild2" refType="secSibSp"/>
      <dgm:constr type="secSibSp" for="des" forName="hierChild3" refType="secSibSp"/>
      <dgm:constr type="secSibSp" for="des" forName="hierChild4" refType="secSibSp"/>
      <dgm:constr type="secSibSp" for="des" forName="hierChild5" refType="secSibSp"/>
      <dgm:constr type="secSibSp" for="des" forName="hierChild6" refType="secSibSp"/>
      <dgm:constr type="secSibSp" for="des" forName="hierChild7" refType="secSibSp"/>
    </dgm:constrLst>
    <dgm:ruleLst/>
    <dgm:forEach name="Name3" axis="ch">
      <dgm:forEach name="Name4" axis="self" ptType="node">
        <dgm:layoutNode name="hierRoot1">
          <dgm:varLst>
            <dgm:hierBranch val="init"/>
          </dgm:varLst>
          <dgm:choose name="Name5">
            <dgm:if name="Name6" func="var" arg="hierBranch" op="equ" val="l">
              <dgm:choose name="Name7">
                <dgm:if name="Name8" func="var" arg="dir" op="equ" val="norm">
                  <dgm:alg type="hierRoot">
                    <dgm:param type="hierAlign" val="lT"/>
                  </dgm:alg>
                  <dgm:constrLst>
                    <dgm:constr type="alignOff" val="0.75"/>
                  </dgm:constrLst>
                </dgm:if>
                <dgm:else name="Name9">
                  <dgm:alg type="hierRoot">
                    <dgm:param type="hierAlign" val="rT"/>
                  </dgm:alg>
                  <dgm:constrLst>
                    <dgm:constr type="alignOff" val="0.75"/>
                  </dgm:constrLst>
                </dgm:else>
              </dgm:choose>
            </dgm:if>
            <dgm:if name="Name10" func="var" arg="hierBranch" op="equ" val="r">
              <dgm:choose name="Name11">
                <dgm:if name="Name12" func="var" arg="dir" op="equ" val="norm">
                  <dgm:alg type="hierRoot">
                    <dgm:param type="hierAlign" val="lB"/>
                  </dgm:alg>
                  <dgm:constrLst>
                    <dgm:constr type="alignOff" val="0.75"/>
                  </dgm:constrLst>
                </dgm:if>
                <dgm:else name="Name13">
                  <dgm:alg type="hierRoot">
                    <dgm:param type="hierAlign" val="rB"/>
                  </dgm:alg>
                  <dgm:constrLst>
                    <dgm:constr type="alignOff" val="0.75"/>
                  </dgm:constrLst>
                </dgm:else>
              </dgm:choose>
            </dgm:if>
            <dgm:if name="Name14" func="var" arg="hierBranch" op="equ" val="hang">
              <dgm:choose name="Name15">
                <dgm:if name="Name16" func="var" arg="dir" op="equ" val="norm">
                  <dgm:alg type="hierRoot">
                    <dgm:param type="hierAlign" val="lCtrCh"/>
                  </dgm:alg>
                  <dgm:constrLst>
                    <dgm:constr type="alignOff" val="0.65"/>
                  </dgm:constrLst>
                </dgm:if>
                <dgm:else name="Name17">
                  <dgm:alg type="hierRoot">
                    <dgm:param type="hierAlign" val="rCtrCh"/>
                  </dgm:alg>
                  <dgm:constrLst>
                    <dgm:constr type="alignOff" val="0.65"/>
                  </dgm:constrLst>
                </dgm:else>
              </dgm:choose>
            </dgm:if>
            <dgm:else name="Name18">
              <dgm:choose name="Name19">
                <dgm:if name="Name20" func="var" arg="dir" op="equ" val="norm">
                  <dgm:alg type="hierRoot">
                    <dgm:param type="hierAlign" val="lCtrCh"/>
                  </dgm:alg>
                  <dgm:constrLst>
                    <dgm:constr type="alignOff"/>
                    <dgm:constr type="bendDist" for="des" ptType="parTrans" refType="sp" fact="0.5"/>
                  </dgm:constrLst>
                </dgm:if>
                <dgm:else name="Name21">
                  <dgm:alg type="hierRoot">
                    <dgm:param type="hierAlign" val="rCtrCh"/>
                  </dgm:alg>
                  <dgm:constrLst>
                    <dgm:constr type="alignOff"/>
                    <dgm:constr type="bendDist" for="des" ptType="parTrans" refType="sp" fact="0.5"/>
                  </dgm:constrLst>
                </dgm:else>
              </dgm:choose>
            </dgm:else>
          </dgm:choose>
          <dgm:shape xmlns:r="http://schemas.openxmlformats.org/officeDocument/2006/relationships" r:blip="">
            <dgm:adjLst/>
          </dgm:shape>
          <dgm:presOf/>
          <dgm:ruleLst/>
          <dgm:layoutNode name="rootComposite1">
            <dgm:alg type="composite"/>
            <dgm:shape xmlns:r="http://schemas.openxmlformats.org/officeDocument/2006/relationships" r:blip="">
              <dgm:adjLst/>
            </dgm:shape>
            <dgm:presOf axis="self" ptType="node" cnt="1"/>
            <dgm:choose name="Name22">
              <dgm:if name="Name23" func="var" arg="hierBranch" op="equ" val="init">
                <dgm:constrLst>
                  <dgm:constr type="l" for="ch" forName="rootText1"/>
                  <dgm:constr type="t" for="ch" forName="rootText1"/>
                  <dgm:constr type="w" for="ch" forName="rootText1" refType="w"/>
                  <dgm:constr type="h" for="ch" forName="rootText1" refType="h"/>
                  <dgm:constr type="l" for="ch" forName="rootConnector1"/>
                  <dgm:constr type="t" for="ch" forName="rootConnector1"/>
                  <dgm:constr type="w" for="ch" forName="rootConnector1" refType="w" refFor="ch" refForName="rootText1" fact="0.2"/>
                  <dgm:constr type="h" for="ch" forName="rootConnector1" refType="h" refFor="ch" refForName="rootText1"/>
                </dgm:constrLst>
              </dgm:if>
              <dgm:if name="Name24" func="var" arg="hierBranch" op="equ" val="l">
                <dgm:constrLst>
                  <dgm:constr type="l" for="ch" forName="rootText1"/>
                  <dgm:constr type="t" for="ch" forName="rootText1"/>
                  <dgm:constr type="w" for="ch" forName="rootText1" refType="w"/>
                  <dgm:constr type="h" for="ch" forName="rootText1" refType="h"/>
                  <dgm:constr type="r" for="ch" forName="rootConnector1" refType="w"/>
                  <dgm:constr type="t" for="ch" forName="rootConnector1"/>
                  <dgm:constr type="w" for="ch" forName="rootConnector1" refType="w" refFor="ch" refForName="rootText1" fact="0.2"/>
                  <dgm:constr type="h" for="ch" forName="rootConnector1" refType="h" refFor="ch" refForName="rootText1"/>
                </dgm:constrLst>
              </dgm:if>
              <dgm:if name="Name25" func="var" arg="hierBranch" op="equ" val="r">
                <dgm:constrLst>
                  <dgm:constr type="l" for="ch" forName="rootText1"/>
                  <dgm:constr type="t" for="ch" forName="rootText1"/>
                  <dgm:constr type="w" for="ch" forName="rootText1" refType="w"/>
                  <dgm:constr type="h" for="ch" forName="rootText1" refType="h"/>
                  <dgm:constr type="l" for="ch" forName="rootConnector1"/>
                  <dgm:constr type="t" for="ch" forName="rootConnector1"/>
                  <dgm:constr type="w" for="ch" forName="rootConnector1" refType="w" refFor="ch" refForName="rootText1" fact="0.2"/>
                  <dgm:constr type="h" for="ch" forName="rootConnector1" refType="h" refFor="ch" refForName="rootText1"/>
                </dgm:constrLst>
              </dgm:if>
              <dgm:else name="Name26">
                <dgm:constrLst>
                  <dgm:constr type="l" for="ch" forName="rootText1"/>
                  <dgm:constr type="t" for="ch" forName="rootText1"/>
                  <dgm:constr type="w" for="ch" forName="rootText1" refType="w"/>
                  <dgm:constr type="h" for="ch" forName="rootText1" refType="h"/>
                  <dgm:constr type="r" for="ch" forName="rootConnector1" refType="w"/>
                  <dgm:constr type="t" for="ch" forName="rootConnector1"/>
                  <dgm:constr type="w" for="ch" forName="rootConnector1" refType="w" refFor="ch" refForName="rootText1" fact="0.2"/>
                  <dgm:constr type="h" for="ch" forName="rootConnector1" refType="h" refFor="ch" refForName="rootText1"/>
                </dgm:constrLst>
              </dgm:else>
            </dgm:choose>
            <dgm:ruleLst/>
            <dgm:layoutNode name="rootText1" styleLbl="node0">
              <dgm:varLst>
                <dgm:chPref val="3"/>
              </dgm:varLst>
              <dgm:alg type="tx"/>
              <dgm:shape xmlns:r="http://schemas.openxmlformats.org/officeDocument/2006/relationships" type="rect" r:blip="">
                <dgm:adjLst/>
              </dgm:shape>
              <dgm:presOf axis="self" ptType="node" cnt="1"/>
              <dgm:constrLst>
                <dgm:constr type="primFontSz" val="65"/>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layoutNode name="rootConnector1" moveWith="rootText1">
              <dgm:alg type="sp"/>
              <dgm:shape xmlns:r="http://schemas.openxmlformats.org/officeDocument/2006/relationships" type="rect" r:blip="" hideGeom="1">
                <dgm:adjLst/>
              </dgm:shape>
              <dgm:presOf axis="self" ptType="node" cnt="1"/>
              <dgm:constrLst/>
              <dgm:ruleLst/>
            </dgm:layoutNode>
          </dgm:layoutNode>
          <dgm:layoutNode name="hierChild2">
            <dgm:choose name="Name27">
              <dgm:if name="Name28" func="var" arg="hierBranch" op="equ" val="l">
                <dgm:choose name="Name29">
                  <dgm:if name="Name30" func="var" arg="dir" op="equ" val="norm">
                    <dgm:alg type="hierChild">
                      <dgm:param type="chAlign" val="t"/>
                      <dgm:param type="linDir" val="fromL"/>
                    </dgm:alg>
                  </dgm:if>
                  <dgm:else name="Name31">
                    <dgm:alg type="hierChild">
                      <dgm:param type="chAlign" val="t"/>
                      <dgm:param type="linDir" val="fromR"/>
                    </dgm:alg>
                  </dgm:else>
                </dgm:choose>
              </dgm:if>
              <dgm:if name="Name32" func="var" arg="hierBranch" op="equ" val="r">
                <dgm:choose name="Name33">
                  <dgm:if name="Name34" func="var" arg="dir" op="equ" val="norm">
                    <dgm:alg type="hierChild">
                      <dgm:param type="chAlign" val="b"/>
                      <dgm:param type="linDir" val="fromL"/>
                    </dgm:alg>
                  </dgm:if>
                  <dgm:else name="Name35">
                    <dgm:alg type="hierChild">
                      <dgm:param type="chAlign" val="b"/>
                      <dgm:param type="linDir" val="fromR"/>
                    </dgm:alg>
                  </dgm:else>
                </dgm:choose>
              </dgm:if>
              <dgm:if name="Name36" func="var" arg="hierBranch" op="equ" val="hang">
                <dgm:choose name="Name37">
                  <dgm:if name="Name38" func="var" arg="dir" op="equ" val="norm">
                    <dgm:alg type="hierChild">
                      <dgm:param type="chAlign" val="l"/>
                      <dgm:param type="linDir" val="fromT"/>
                      <dgm:param type="secChAlign" val="t"/>
                      <dgm:param type="secLinDir" val="fromL"/>
                    </dgm:alg>
                  </dgm:if>
                  <dgm:else name="Name39">
                    <dgm:alg type="hierChild">
                      <dgm:param type="chAlign" val="r"/>
                      <dgm:param type="linDir" val="fromT"/>
                      <dgm:param type="secChAlign" val="t"/>
                      <dgm:param type="secLinDir" val="fromR"/>
                    </dgm:alg>
                  </dgm:else>
                </dgm:choose>
              </dgm:if>
              <dgm:else name="Name40">
                <dgm:choose name="Name41">
                  <dgm:if name="Name42" func="var" arg="dir" op="equ" val="norm">
                    <dgm:alg type="hierChild">
                      <dgm:param type="linDir" val="fromT"/>
                      <dgm:param type="chAlign" val="l"/>
                    </dgm:alg>
                  </dgm:if>
                  <dgm:else name="Name43">
                    <dgm:alg type="hierChild">
                      <dgm:param type="linDir" val="fromT"/>
                      <dgm:param type="chAlign" val="r"/>
                    </dgm:alg>
                  </dgm:else>
                </dgm:choose>
              </dgm:else>
            </dgm:choose>
            <dgm:shape xmlns:r="http://schemas.openxmlformats.org/officeDocument/2006/relationships" r:blip="">
              <dgm:adjLst/>
            </dgm:shape>
            <dgm:presOf/>
            <dgm:constrLst/>
            <dgm:ruleLst/>
            <dgm:forEach name="rep2a" axis="ch" ptType="nonAsst">
              <dgm:forEach name="Name44" axis="precedSib" ptType="parTrans" st="-1" cnt="1">
                <dgm:choose name="Name45">
                  <dgm:if name="Name46" func="var" arg="hierBranch" op="equ" val="hang">
                    <dgm:layoutNode name="Name47">
                      <dgm:choose name="Name48">
                        <dgm:if name="Name49" func="var" arg="dir" op="equ" val="norm">
                          <dgm:alg type="conn">
                            <dgm:param type="connRout" val="bend"/>
                            <dgm:param type="dim" val="1D"/>
                            <dgm:param type="endSty" val="noArr"/>
                            <dgm:param type="begPts" val="midR"/>
                            <dgm:param type="endPts" val="bCtr tCtr"/>
                          </dgm:alg>
                        </dgm:if>
                        <dgm:else name="Name50">
                          <dgm:alg type="conn">
                            <dgm:param type="connRout" val="bend"/>
                            <dgm:param type="dim" val="1D"/>
                            <dgm:param type="endSty" val="noArr"/>
                            <dgm:param type="begPts" val="midL"/>
                            <dgm:param type="endPts" val="bCtr tCtr"/>
                          </dgm:alg>
                        </dgm:else>
                      </dgm:choose>
                      <dgm:shape xmlns:r="http://schemas.openxmlformats.org/officeDocument/2006/relationships" type="conn" r:blip="" zOrderOff="-99999">
                        <dgm:adjLst/>
                      </dgm:shape>
                      <dgm:presOf axis="self"/>
                      <dgm:constrLst>
                        <dgm:constr type="begPad"/>
                        <dgm:constr type="endPad"/>
                      </dgm:constrLst>
                      <dgm:ruleLst/>
                    </dgm:layoutNode>
                  </dgm:if>
                  <dgm:if name="Name51" func="var" arg="hierBranch" op="equ" val="l">
                    <dgm:layoutNode name="Name52">
                      <dgm:choose name="Name53">
                        <dgm:if name="Name54" func="var" arg="dir" op="equ" val="norm">
                          <dgm:alg type="conn">
                            <dgm:param type="connRout" val="bend"/>
                            <dgm:param type="dim" val="1D"/>
                            <dgm:param type="endSty" val="noArr"/>
                            <dgm:param type="begPts" val="midR"/>
                            <dgm:param type="endPts" val="tCtr"/>
                          </dgm:alg>
                        </dgm:if>
                        <dgm:else name="Name55">
                          <dgm:alg type="conn">
                            <dgm:param type="connRout" val="bend"/>
                            <dgm:param type="dim" val="1D"/>
                            <dgm:param type="endSty" val="noArr"/>
                            <dgm:param type="begPts" val="midL"/>
                            <dgm:param type="endPts" val="tCtr"/>
                          </dgm:alg>
                        </dgm:else>
                      </dgm:choose>
                      <dgm:shape xmlns:r="http://schemas.openxmlformats.org/officeDocument/2006/relationships" type="conn" r:blip="" zOrderOff="-99999">
                        <dgm:adjLst/>
                      </dgm:shape>
                      <dgm:presOf axis="self"/>
                      <dgm:constrLst>
                        <dgm:constr type="begPad"/>
                        <dgm:constr type="endPad"/>
                      </dgm:constrLst>
                      <dgm:ruleLst/>
                    </dgm:layoutNode>
                  </dgm:if>
                  <dgm:if name="Name56" func="var" arg="hierBranch" op="equ" val="r">
                    <dgm:layoutNode name="Name57">
                      <dgm:choose name="Name58">
                        <dgm:if name="Name59" func="var" arg="dir" op="equ" val="norm">
                          <dgm:alg type="conn">
                            <dgm:param type="connRout" val="bend"/>
                            <dgm:param type="dim" val="1D"/>
                            <dgm:param type="endSty" val="noArr"/>
                            <dgm:param type="begPts" val="midR"/>
                            <dgm:param type="endPts" val="bCtr"/>
                          </dgm:alg>
                        </dgm:if>
                        <dgm:else name="Name60">
                          <dgm:alg type="conn">
                            <dgm:param type="connRout" val="bend"/>
                            <dgm:param type="dim" val="1D"/>
                            <dgm:param type="endSty" val="noArr"/>
                            <dgm:param type="begPts" val="midL"/>
                            <dgm:param type="endPts" val="bCtr"/>
                          </dgm:alg>
                        </dgm:else>
                      </dgm:choose>
                      <dgm:shape xmlns:r="http://schemas.openxmlformats.org/officeDocument/2006/relationships" type="conn" r:blip="" zOrderOff="-99999">
                        <dgm:adjLst/>
                      </dgm:shape>
                      <dgm:presOf axis="self"/>
                      <dgm:constrLst>
                        <dgm:constr type="begPad"/>
                        <dgm:constr type="endPad"/>
                      </dgm:constrLst>
                      <dgm:ruleLst/>
                    </dgm:layoutNode>
                  </dgm:if>
                  <dgm:else name="Name61">
                    <dgm:choose name="Name62">
                      <dgm:if name="Name63" func="var" arg="dir" op="equ" val="norm">
                        <dgm:layoutNode name="Name64">
                          <dgm:alg type="conn">
                            <dgm:param type="connRout" val="bend"/>
                            <dgm:param type="dim" val="1D"/>
                            <dgm:param type="endSty" val="noArr"/>
                            <dgm:param type="begPts" val="midR"/>
                            <dgm:param type="endPts" val="midL"/>
                            <dgm:param type="bendPt" val="end"/>
                          </dgm:alg>
                          <dgm:shape xmlns:r="http://schemas.openxmlformats.org/officeDocument/2006/relationships" type="conn" r:blip="" zOrderOff="-99999">
                            <dgm:adjLst/>
                          </dgm:shape>
                          <dgm:presOf axis="self"/>
                          <dgm:constrLst>
                            <dgm:constr type="begPad"/>
                            <dgm:constr type="endPad"/>
                          </dgm:constrLst>
                          <dgm:ruleLst/>
                        </dgm:layoutNode>
                      </dgm:if>
                      <dgm:else name="Name65">
                        <dgm:layoutNode name="Name66">
                          <dgm:alg type="conn">
                            <dgm:param type="connRout" val="bend"/>
                            <dgm:param type="dim" val="1D"/>
                            <dgm:param type="endSty" val="noArr"/>
                            <dgm:param type="begPts" val="midL"/>
                            <dgm:param type="endPts" val="midR"/>
                            <dgm:param type="bendPt" val="end"/>
                          </dgm:alg>
                          <dgm:shape xmlns:r="http://schemas.openxmlformats.org/officeDocument/2006/relationships" type="conn" r:blip="" zOrderOff="-99999">
                            <dgm:adjLst/>
                          </dgm:shape>
                          <dgm:presOf axis="self"/>
                          <dgm:constrLst>
                            <dgm:constr type="begPad"/>
                            <dgm:constr type="endPad"/>
                          </dgm:constrLst>
                          <dgm:ruleLst/>
                        </dgm:layoutNode>
                      </dgm:else>
                    </dgm:choose>
                  </dgm:else>
                </dgm:choose>
              </dgm:forEach>
              <dgm:layoutNode name="hierRoot2">
                <dgm:varLst>
                  <dgm:hierBranch val="init"/>
                </dgm:varLst>
                <dgm:choose name="Name67">
                  <dgm:if name="Name68" func="var" arg="hierBranch" op="equ" val="l">
                    <dgm:choose name="Name69">
                      <dgm:if name="Name70" func="var" arg="dir" op="equ" val="norm">
                        <dgm:alg type="hierRoot">
                          <dgm:param type="hierAlign" val="lT"/>
                        </dgm:alg>
                        <dgm:constrLst>
                          <dgm:constr type="alignOff" val="0.75"/>
                        </dgm:constrLst>
                      </dgm:if>
                      <dgm:else name="Name71">
                        <dgm:alg type="hierRoot">
                          <dgm:param type="hierAlign" val="rT"/>
                        </dgm:alg>
                        <dgm:constrLst>
                          <dgm:constr type="alignOff" val="0.75"/>
                        </dgm:constrLst>
                      </dgm:else>
                    </dgm:choose>
                  </dgm:if>
                  <dgm:if name="Name72" func="var" arg="hierBranch" op="equ" val="r">
                    <dgm:choose name="Name73">
                      <dgm:if name="Name74" func="var" arg="dir" op="equ" val="norm">
                        <dgm:alg type="hierRoot">
                          <dgm:param type="hierAlign" val="lB"/>
                        </dgm:alg>
                        <dgm:constrLst>
                          <dgm:constr type="alignOff" val="0.75"/>
                        </dgm:constrLst>
                      </dgm:if>
                      <dgm:else name="Name75">
                        <dgm:alg type="hierRoot">
                          <dgm:param type="hierAlign" val="rB"/>
                        </dgm:alg>
                        <dgm:constrLst>
                          <dgm:constr type="alignOff" val="0.75"/>
                        </dgm:constrLst>
                      </dgm:else>
                    </dgm:choose>
                  </dgm:if>
                  <dgm:if name="Name76" func="var" arg="hierBranch" op="equ" val="hang">
                    <dgm:choose name="Name77">
                      <dgm:if name="Name78" func="var" arg="dir" op="equ" val="norm">
                        <dgm:alg type="hierRoot">
                          <dgm:param type="hierAlign" val="lCtrCh"/>
                        </dgm:alg>
                        <dgm:constrLst>
                          <dgm:constr type="alignOff" val="0.65"/>
                        </dgm:constrLst>
                      </dgm:if>
                      <dgm:else name="Name79">
                        <dgm:alg type="hierRoot">
                          <dgm:param type="hierAlign" val="rCtrCh"/>
                        </dgm:alg>
                        <dgm:constrLst>
                          <dgm:constr type="alignOff" val="0.65"/>
                        </dgm:constrLst>
                      </dgm:else>
                    </dgm:choose>
                  </dgm:if>
                  <dgm:else name="Name80">
                    <dgm:choose name="Name81">
                      <dgm:if name="Name82" func="var" arg="dir" op="equ" val="norm">
                        <dgm:alg type="hierRoot">
                          <dgm:param type="hierAlign" val="lCtrCh"/>
                        </dgm:alg>
                        <dgm:constrLst>
                          <dgm:constr type="alignOff"/>
                          <dgm:constr type="bendDist" for="des" ptType="parTrans" refType="sp" fact="0.5"/>
                        </dgm:constrLst>
                      </dgm:if>
                      <dgm:else name="Name83">
                        <dgm:alg type="hierRoot">
                          <dgm:param type="hierAlign" val="rCtrCh"/>
                        </dgm:alg>
                        <dgm:constrLst>
                          <dgm:constr type="alignOff"/>
                          <dgm:constr type="bendDist" for="des" ptType="parTrans" refType="sp" fact="0.5"/>
                        </dgm:constrLst>
                      </dgm:else>
                    </dgm:choose>
                  </dgm:else>
                </dgm:choose>
                <dgm:shape xmlns:r="http://schemas.openxmlformats.org/officeDocument/2006/relationships" r:blip="">
                  <dgm:adjLst/>
                </dgm:shape>
                <dgm:presOf/>
                <dgm:ruleLst/>
                <dgm:layoutNode name="rootComposite">
                  <dgm:alg type="composite"/>
                  <dgm:shape xmlns:r="http://schemas.openxmlformats.org/officeDocument/2006/relationships" r:blip="">
                    <dgm:adjLst/>
                  </dgm:shape>
                  <dgm:presOf axis="self" ptType="node" cnt="1"/>
                  <dgm:choose name="Name84">
                    <dgm:if name="Name85" func="var" arg="hierBranch" op="equ" val="init">
                      <dgm:constrLst>
                        <dgm:constr type="l" for="ch" forName="rootText"/>
                        <dgm:constr type="t" for="ch" forName="rootText"/>
                        <dgm:constr type="w" for="ch" forName="rootText" refType="w"/>
                        <dgm:constr type="h" for="ch" forName="rootText" refType="h"/>
                        <dgm:constr type="l" for="ch" forName="rootConnector"/>
                        <dgm:constr type="t" for="ch" forName="rootConnector"/>
                        <dgm:constr type="w" for="ch" forName="rootConnector" refType="w" refFor="ch" refForName="rootText" fact="0.2"/>
                        <dgm:constr type="h" for="ch" forName="rootConnector" refType="h" refFor="ch" refForName="rootText"/>
                      </dgm:constrLst>
                    </dgm:if>
                    <dgm:if name="Name86" func="var" arg="hierBranch" op="equ" val="l">
                      <dgm:constrLst>
                        <dgm:constr type="l" for="ch" forName="rootText"/>
                        <dgm:constr type="t" for="ch" forName="rootText"/>
                        <dgm:constr type="w" for="ch" forName="rootText" refType="w"/>
                        <dgm:constr type="h" for="ch" forName="rootText" refType="h"/>
                        <dgm:constr type="r" for="ch" forName="rootConnector" refType="w"/>
                        <dgm:constr type="t" for="ch" forName="rootConnector"/>
                        <dgm:constr type="w" for="ch" forName="rootConnector" refType="w" refFor="ch" refForName="rootText" fact="0.2"/>
                        <dgm:constr type="h" for="ch" forName="rootConnector" refType="h" refFor="ch" refForName="rootText"/>
                      </dgm:constrLst>
                    </dgm:if>
                    <dgm:if name="Name87" func="var" arg="hierBranch" op="equ" val="r">
                      <dgm:constrLst>
                        <dgm:constr type="l" for="ch" forName="rootText"/>
                        <dgm:constr type="t" for="ch" forName="rootText"/>
                        <dgm:constr type="w" for="ch" forName="rootText" refType="w"/>
                        <dgm:constr type="h" for="ch" forName="rootText" refType="h"/>
                        <dgm:constr type="l" for="ch" forName="rootConnector"/>
                        <dgm:constr type="t" for="ch" forName="rootConnector"/>
                        <dgm:constr type="w" for="ch" forName="rootConnector" refType="w" refFor="ch" refForName="rootText" fact="0.2"/>
                        <dgm:constr type="h" for="ch" forName="rootConnector" refType="h" refFor="ch" refForName="rootText"/>
                      </dgm:constrLst>
                    </dgm:if>
                    <dgm:else name="Name88">
                      <dgm:constrLst>
                        <dgm:constr type="l" for="ch" forName="rootText"/>
                        <dgm:constr type="t" for="ch" forName="rootText"/>
                        <dgm:constr type="w" for="ch" forName="rootText" refType="w"/>
                        <dgm:constr type="h" for="ch" forName="rootText" refType="h"/>
                        <dgm:constr type="r" for="ch" forName="rootConnector" refType="w"/>
                        <dgm:constr type="t" for="ch" forName="rootConnector"/>
                        <dgm:constr type="w" for="ch" forName="rootConnector" refType="w" refFor="ch" refForName="rootText" fact="0.2"/>
                        <dgm:constr type="h" for="ch" forName="rootConnector" refType="h" refFor="ch" refForName="rootText"/>
                      </dgm:constrLst>
                    </dgm:else>
                  </dgm:choose>
                  <dgm:ruleLst/>
                  <dgm:layoutNode name="rootText">
                    <dgm:varLst>
                      <dgm:chPref val="3"/>
                    </dgm:varLst>
                    <dgm:alg type="tx"/>
                    <dgm:shape xmlns:r="http://schemas.openxmlformats.org/officeDocument/2006/relationships" type="rect" r:blip="">
                      <dgm:adjLst/>
                    </dgm:shape>
                    <dgm:presOf axis="self" ptType="node" cnt="1"/>
                    <dgm:constrLst>
                      <dgm:constr type="primFontSz" val="65"/>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layoutNode name="rootConnector" moveWith="rootText">
                    <dgm:alg type="sp"/>
                    <dgm:shape xmlns:r="http://schemas.openxmlformats.org/officeDocument/2006/relationships" type="rect" r:blip="" hideGeom="1">
                      <dgm:adjLst/>
                    </dgm:shape>
                    <dgm:presOf axis="self" ptType="node" cnt="1"/>
                    <dgm:constrLst/>
                    <dgm:ruleLst/>
                  </dgm:layoutNode>
                </dgm:layoutNode>
                <dgm:layoutNode name="hierChild4">
                  <dgm:choose name="Name89">
                    <dgm:if name="Name90" func="var" arg="hierBranch" op="equ" val="l">
                      <dgm:choose name="Name91">
                        <dgm:if name="Name92" func="var" arg="dir" op="equ" val="norm">
                          <dgm:alg type="hierChild">
                            <dgm:param type="chAlign" val="t"/>
                            <dgm:param type="linDir" val="fromL"/>
                          </dgm:alg>
                        </dgm:if>
                        <dgm:else name="Name93">
                          <dgm:alg type="hierChild">
                            <dgm:param type="chAlign" val="t"/>
                            <dgm:param type="linDir" val="fromR"/>
                          </dgm:alg>
                        </dgm:else>
                      </dgm:choose>
                    </dgm:if>
                    <dgm:if name="Name94" func="var" arg="hierBranch" op="equ" val="r">
                      <dgm:choose name="Name95">
                        <dgm:if name="Name96" func="var" arg="dir" op="equ" val="norm">
                          <dgm:alg type="hierChild">
                            <dgm:param type="chAlign" val="b"/>
                            <dgm:param type="linDir" val="fromL"/>
                          </dgm:alg>
                        </dgm:if>
                        <dgm:else name="Name97">
                          <dgm:alg type="hierChild">
                            <dgm:param type="chAlign" val="b"/>
                            <dgm:param type="linDir" val="fromR"/>
                          </dgm:alg>
                        </dgm:else>
                      </dgm:choose>
                    </dgm:if>
                    <dgm:if name="Name98" func="var" arg="hierBranch" op="equ" val="hang">
                      <dgm:choose name="Name99">
                        <dgm:if name="Name100" func="var" arg="dir" op="equ" val="norm">
                          <dgm:alg type="hierChild">
                            <dgm:param type="chAlign" val="l"/>
                            <dgm:param type="linDir" val="fromT"/>
                            <dgm:param type="secChAlign" val="t"/>
                            <dgm:param type="secLinDir" val="fromL"/>
                          </dgm:alg>
                        </dgm:if>
                        <dgm:else name="Name101">
                          <dgm:alg type="hierChild">
                            <dgm:param type="chAlign" val="r"/>
                            <dgm:param type="linDir" val="fromT"/>
                            <dgm:param type="secChAlign" val="t"/>
                            <dgm:param type="secLinDir" val="fromR"/>
                          </dgm:alg>
                        </dgm:else>
                      </dgm:choose>
                    </dgm:if>
                    <dgm:else name="Name102">
                      <dgm:choose name="Name103">
                        <dgm:if name="Name104" func="var" arg="dir" op="equ" val="norm">
                          <dgm:alg type="hierChild">
                            <dgm:param type="linDir" val="fromT"/>
                            <dgm:param type="chAlign" val="l"/>
                          </dgm:alg>
                        </dgm:if>
                        <dgm:else name="Name105">
                          <dgm:alg type="hierChild">
                            <dgm:param type="linDir" val="fromT"/>
                            <dgm:param type="chAlign" val="r"/>
                          </dgm:alg>
                        </dgm:else>
                      </dgm:choose>
                    </dgm:else>
                  </dgm:choose>
                  <dgm:shape xmlns:r="http://schemas.openxmlformats.org/officeDocument/2006/relationships" r:blip="">
                    <dgm:adjLst/>
                  </dgm:shape>
                  <dgm:presOf/>
                  <dgm:constrLst/>
                  <dgm:ruleLst/>
                  <dgm:forEach name="Name106" ref="rep2a"/>
                </dgm:layoutNode>
                <dgm:layoutNode name="hierChild5">
                  <dgm:choose name="Name107">
                    <dgm:if name="Name108" func="var" arg="dir" op="equ" val="norm">
                      <dgm:alg type="hierChild">
                        <dgm:param type="chAlign" val="l"/>
                        <dgm:param type="linDir" val="fromT"/>
                        <dgm:param type="secChAlign" val="t"/>
                        <dgm:param type="secLinDir" val="fromL"/>
                      </dgm:alg>
                    </dgm:if>
                    <dgm:else name="Name109">
                      <dgm:alg type="hierChild">
                        <dgm:param type="chAlign" val="r"/>
                        <dgm:param type="linDir" val="fromT"/>
                        <dgm:param type="secChAlign" val="t"/>
                        <dgm:param type="secLinDir" val="fromR"/>
                      </dgm:alg>
                    </dgm:else>
                  </dgm:choose>
                  <dgm:shape xmlns:r="http://schemas.openxmlformats.org/officeDocument/2006/relationships" r:blip="">
                    <dgm:adjLst/>
                  </dgm:shape>
                  <dgm:presOf/>
                  <dgm:constrLst/>
                  <dgm:ruleLst/>
                  <dgm:forEach name="Name110" ref="rep2b"/>
                </dgm:layoutNode>
              </dgm:layoutNode>
            </dgm:forEach>
          </dgm:layoutNode>
          <dgm:layoutNode name="hierChild3">
            <dgm:choose name="Name111">
              <dgm:if name="Name112" func="var" arg="dir" op="equ" val="norm">
                <dgm:alg type="hierChild">
                  <dgm:param type="chAlign" val="l"/>
                  <dgm:param type="linDir" val="fromT"/>
                  <dgm:param type="secChAlign" val="t"/>
                  <dgm:param type="secLinDir" val="fromL"/>
                </dgm:alg>
              </dgm:if>
              <dgm:else name="Name113">
                <dgm:alg type="hierChild">
                  <dgm:param type="chAlign" val="r"/>
                  <dgm:param type="linDir" val="fromT"/>
                  <dgm:param type="secChAlign" val="t"/>
                  <dgm:param type="secLinDir" val="fromR"/>
                </dgm:alg>
              </dgm:else>
            </dgm:choose>
            <dgm:shape xmlns:r="http://schemas.openxmlformats.org/officeDocument/2006/relationships" r:blip="">
              <dgm:adjLst/>
            </dgm:shape>
            <dgm:presOf/>
            <dgm:constrLst/>
            <dgm:ruleLst/>
            <dgm:forEach name="rep2b" axis="ch" ptType="asst">
              <dgm:forEach name="Name114" axis="precedSib" ptType="parTrans" st="-1" cnt="1">
                <dgm:layoutNode name="Name115">
                  <dgm:choose name="Name116">
                    <dgm:if name="Name117" func="var" arg="dir" op="equ" val="norm">
                      <dgm:alg type="conn">
                        <dgm:param type="connRout" val="bend"/>
                        <dgm:param type="dim" val="1D"/>
                        <dgm:param type="endSty" val="noArr"/>
                        <dgm:param type="begPts" val="midR"/>
                        <dgm:param type="endPts" val="bCtr tCtr"/>
                      </dgm:alg>
                    </dgm:if>
                    <dgm:else name="Name118">
                      <dgm:alg type="conn">
                        <dgm:param type="connRout" val="bend"/>
                        <dgm:param type="dim" val="1D"/>
                        <dgm:param type="endSty" val="noArr"/>
                        <dgm:param type="begPts" val="midL"/>
                        <dgm:param type="endPts" val="bCtr tCtr"/>
                      </dgm:alg>
                    </dgm:else>
                  </dgm:choose>
                  <dgm:shape xmlns:r="http://schemas.openxmlformats.org/officeDocument/2006/relationships" type="conn" r:blip="" zOrderOff="-99999">
                    <dgm:adjLst/>
                  </dgm:shape>
                  <dgm:presOf axis="self"/>
                  <dgm:constrLst>
                    <dgm:constr type="begPad"/>
                    <dgm:constr type="endPad"/>
                  </dgm:constrLst>
                  <dgm:ruleLst/>
                </dgm:layoutNode>
              </dgm:forEach>
              <dgm:layoutNode name="hierRoot3">
                <dgm:varLst>
                  <dgm:hierBranch val="init"/>
                </dgm:varLst>
                <dgm:choose name="Name119">
                  <dgm:if name="Name120" func="var" arg="hierBranch" op="equ" val="l">
                    <dgm:choose name="Name121">
                      <dgm:if name="Name122" func="var" arg="dir" op="equ" val="norm">
                        <dgm:alg type="hierRoot">
                          <dgm:param type="hierAlign" val="lT"/>
                        </dgm:alg>
                        <dgm:constrLst>
                          <dgm:constr type="alignOff" val="0.75"/>
                        </dgm:constrLst>
                      </dgm:if>
                      <dgm:else name="Name123">
                        <dgm:alg type="hierRoot">
                          <dgm:param type="hierAlign" val="rT"/>
                        </dgm:alg>
                        <dgm:constrLst>
                          <dgm:constr type="alignOff" val="0.75"/>
                        </dgm:constrLst>
                      </dgm:else>
                    </dgm:choose>
                  </dgm:if>
                  <dgm:if name="Name124" func="var" arg="hierBranch" op="equ" val="r">
                    <dgm:choose name="Name125">
                      <dgm:if name="Name126" func="var" arg="dir" op="equ" val="norm">
                        <dgm:alg type="hierRoot">
                          <dgm:param type="hierAlign" val="lB"/>
                        </dgm:alg>
                        <dgm:constrLst>
                          <dgm:constr type="alignOff" val="0.75"/>
                        </dgm:constrLst>
                      </dgm:if>
                      <dgm:else name="Name127">
                        <dgm:alg type="hierRoot">
                          <dgm:param type="hierAlign" val="rB"/>
                        </dgm:alg>
                        <dgm:constrLst>
                          <dgm:constr type="alignOff" val="0.75"/>
                        </dgm:constrLst>
                      </dgm:else>
                    </dgm:choose>
                  </dgm:if>
                  <dgm:if name="Name128" func="var" arg="hierBranch" op="equ" val="hang">
                    <dgm:choose name="Name129">
                      <dgm:if name="Name130" func="var" arg="dir" op="equ" val="norm">
                        <dgm:alg type="hierRoot">
                          <dgm:param type="hierAlign" val="lCtrCh"/>
                        </dgm:alg>
                        <dgm:constrLst>
                          <dgm:constr type="alignOff" val="0.65"/>
                        </dgm:constrLst>
                      </dgm:if>
                      <dgm:else name="Name131">
                        <dgm:alg type="hierRoot">
                          <dgm:param type="hierAlign" val="rCtrCh"/>
                        </dgm:alg>
                        <dgm:constrLst>
                          <dgm:constr type="alignOff" val="0.65"/>
                        </dgm:constrLst>
                      </dgm:else>
                    </dgm:choose>
                  </dgm:if>
                  <dgm:else name="Name132">
                    <dgm:choose name="Name133">
                      <dgm:if name="Name134" func="var" arg="dir" op="equ" val="norm">
                        <dgm:alg type="hierRoot">
                          <dgm:param type="hierAlign" val="lCtrCh"/>
                        </dgm:alg>
                        <dgm:constrLst>
                          <dgm:constr type="alignOff"/>
                          <dgm:constr type="bendDist" for="des" ptType="parTrans" refType="sp" fact="0.5"/>
                        </dgm:constrLst>
                      </dgm:if>
                      <dgm:else name="Name135">
                        <dgm:alg type="hierRoot">
                          <dgm:param type="hierAlign" val="rCtrCh"/>
                        </dgm:alg>
                        <dgm:constrLst>
                          <dgm:constr type="alignOff"/>
                          <dgm:constr type="bendDist" for="des" ptType="parTrans" refType="sp" fact="0.5"/>
                        </dgm:constrLst>
                      </dgm:else>
                    </dgm:choose>
                  </dgm:else>
                </dgm:choose>
                <dgm:shape xmlns:r="http://schemas.openxmlformats.org/officeDocument/2006/relationships" r:blip="">
                  <dgm:adjLst/>
                </dgm:shape>
                <dgm:presOf/>
                <dgm:ruleLst/>
                <dgm:layoutNode name="rootComposite3">
                  <dgm:alg type="composite"/>
                  <dgm:shape xmlns:r="http://schemas.openxmlformats.org/officeDocument/2006/relationships" r:blip="">
                    <dgm:adjLst/>
                  </dgm:shape>
                  <dgm:presOf axis="self" ptType="node" cnt="1"/>
                  <dgm:choose name="Name136">
                    <dgm:if name="Name137" func="var" arg="hierBranch" op="equ" val="init">
                      <dgm:constrLst>
                        <dgm:constr type="l" for="ch" forName="rootText3"/>
                        <dgm:constr type="t" for="ch" forName="rootText3"/>
                        <dgm:constr type="w" for="ch" forName="rootText3" refType="w"/>
                        <dgm:constr type="h" for="ch" forName="rootText3" refType="h"/>
                        <dgm:constr type="l" for="ch" forName="rootConnector3"/>
                        <dgm:constr type="t" for="ch" forName="rootConnector3"/>
                        <dgm:constr type="w" for="ch" forName="rootConnector3" refType="w" refFor="ch" refForName="rootText3" fact="0.2"/>
                        <dgm:constr type="h" for="ch" forName="rootConnector3" refType="h" refFor="ch" refForName="rootText3"/>
                      </dgm:constrLst>
                    </dgm:if>
                    <dgm:if name="Name138" func="var" arg="hierBranch" op="equ" val="l">
                      <dgm:constrLst>
                        <dgm:constr type="l" for="ch" forName="rootText3"/>
                        <dgm:constr type="t" for="ch" forName="rootText3"/>
                        <dgm:constr type="w" for="ch" forName="rootText3" refType="w"/>
                        <dgm:constr type="h" for="ch" forName="rootText3" refType="h"/>
                        <dgm:constr type="r" for="ch" forName="rootConnector3" refType="w"/>
                        <dgm:constr type="t" for="ch" forName="rootConnector3"/>
                        <dgm:constr type="w" for="ch" forName="rootConnector3" refType="w" refFor="ch" refForName="rootText3" fact="0.2"/>
                        <dgm:constr type="h" for="ch" forName="rootConnector3" refType="h" refFor="ch" refForName="rootText3"/>
                      </dgm:constrLst>
                    </dgm:if>
                    <dgm:if name="Name139" func="var" arg="hierBranch" op="equ" val="r">
                      <dgm:constrLst>
                        <dgm:constr type="l" for="ch" forName="rootText3"/>
                        <dgm:constr type="t" for="ch" forName="rootText3"/>
                        <dgm:constr type="w" for="ch" forName="rootText3" refType="w"/>
                        <dgm:constr type="h" for="ch" forName="rootText3" refType="h"/>
                        <dgm:constr type="l" for="ch" forName="rootConnector3"/>
                        <dgm:constr type="t" for="ch" forName="rootConnector3"/>
                        <dgm:constr type="w" for="ch" forName="rootConnector3" refType="w" refFor="ch" refForName="rootText3" fact="0.2"/>
                        <dgm:constr type="h" for="ch" forName="rootConnector3" refType="h" refFor="ch" refForName="rootText3"/>
                      </dgm:constrLst>
                    </dgm:if>
                    <dgm:else name="Name140">
                      <dgm:constrLst>
                        <dgm:constr type="l" for="ch" forName="rootText3"/>
                        <dgm:constr type="t" for="ch" forName="rootText3"/>
                        <dgm:constr type="w" for="ch" forName="rootText3" refType="w"/>
                        <dgm:constr type="h" for="ch" forName="rootText3" refType="h"/>
                        <dgm:constr type="r" for="ch" forName="rootConnector3" refType="w"/>
                        <dgm:constr type="t" for="ch" forName="rootConnector3"/>
                        <dgm:constr type="w" for="ch" forName="rootConnector3" refType="w" refFor="ch" refForName="rootText3" fact="0.2"/>
                        <dgm:constr type="h" for="ch" forName="rootConnector3" refType="h" refFor="ch" refForName="rootText3"/>
                      </dgm:constrLst>
                    </dgm:else>
                  </dgm:choose>
                  <dgm:ruleLst/>
                  <dgm:layoutNode name="rootText3">
                    <dgm:varLst>
                      <dgm:chPref val="3"/>
                    </dgm:varLst>
                    <dgm:alg type="tx"/>
                    <dgm:shape xmlns:r="http://schemas.openxmlformats.org/officeDocument/2006/relationships" type="rect" r:blip="">
                      <dgm:adjLst/>
                    </dgm:shape>
                    <dgm:presOf axis="self" ptType="node" cnt="1"/>
                    <dgm:constrLst>
                      <dgm:constr type="primFontSz" val="65"/>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layoutNode name="rootConnector3" moveWith="rootText1">
                    <dgm:alg type="sp"/>
                    <dgm:shape xmlns:r="http://schemas.openxmlformats.org/officeDocument/2006/relationships" type="rect" r:blip="" hideGeom="1">
                      <dgm:adjLst/>
                    </dgm:shape>
                    <dgm:presOf axis="self" ptType="node" cnt="1"/>
                    <dgm:constrLst/>
                    <dgm:ruleLst/>
                  </dgm:layoutNode>
                </dgm:layoutNode>
                <dgm:layoutNode name="hierChild6">
                  <dgm:choose name="Name141">
                    <dgm:if name="Name142" func="var" arg="hierBranch" op="equ" val="l">
                      <dgm:choose name="Name143">
                        <dgm:if name="Name144" func="var" arg="dir" op="equ" val="norm">
                          <dgm:alg type="hierChild">
                            <dgm:param type="chAlign" val="t"/>
                            <dgm:param type="linDir" val="fromL"/>
                          </dgm:alg>
                        </dgm:if>
                        <dgm:else name="Name145">
                          <dgm:alg type="hierChild">
                            <dgm:param type="chAlign" val="t"/>
                            <dgm:param type="linDir" val="fromR"/>
                          </dgm:alg>
                        </dgm:else>
                      </dgm:choose>
                    </dgm:if>
                    <dgm:if name="Name146" func="var" arg="hierBranch" op="equ" val="r">
                      <dgm:choose name="Name147">
                        <dgm:if name="Name148" func="var" arg="dir" op="equ" val="norm">
                          <dgm:alg type="hierChild">
                            <dgm:param type="chAlign" val="b"/>
                            <dgm:param type="linDir" val="fromL"/>
                          </dgm:alg>
                        </dgm:if>
                        <dgm:else name="Name149">
                          <dgm:alg type="hierChild">
                            <dgm:param type="chAlign" val="b"/>
                            <dgm:param type="linDir" val="fromR"/>
                          </dgm:alg>
                        </dgm:else>
                      </dgm:choose>
                    </dgm:if>
                    <dgm:if name="Name150" func="var" arg="hierBranch" op="equ" val="hang">
                      <dgm:choose name="Name151">
                        <dgm:if name="Name152" func="var" arg="dir" op="equ" val="norm">
                          <dgm:alg type="hierChild">
                            <dgm:param type="chAlign" val="l"/>
                            <dgm:param type="linDir" val="fromT"/>
                            <dgm:param type="secChAlign" val="t"/>
                            <dgm:param type="secLinDir" val="fromL"/>
                          </dgm:alg>
                        </dgm:if>
                        <dgm:else name="Name153">
                          <dgm:alg type="hierChild">
                            <dgm:param type="chAlign" val="r"/>
                            <dgm:param type="linDir" val="fromT"/>
                            <dgm:param type="secChAlign" val="t"/>
                            <dgm:param type="secLinDir" val="fromR"/>
                          </dgm:alg>
                        </dgm:else>
                      </dgm:choose>
                    </dgm:if>
                    <dgm:else name="Name154">
                      <dgm:choose name="Name155">
                        <dgm:if name="Name156" func="var" arg="dir" op="equ" val="norm">
                          <dgm:alg type="hierChild">
                            <dgm:param type="linDir" val="fromT"/>
                            <dgm:param type="chAlign" val="l"/>
                          </dgm:alg>
                        </dgm:if>
                        <dgm:else name="Name157">
                          <dgm:alg type="hierChild">
                            <dgm:param type="linDir" val="fromT"/>
                            <dgm:param type="chAlign" val="r"/>
                          </dgm:alg>
                        </dgm:else>
                      </dgm:choose>
                    </dgm:else>
                  </dgm:choose>
                  <dgm:shape xmlns:r="http://schemas.openxmlformats.org/officeDocument/2006/relationships" r:blip="">
                    <dgm:adjLst/>
                  </dgm:shape>
                  <dgm:presOf/>
                  <dgm:constrLst/>
                  <dgm:ruleLst/>
                  <dgm:forEach name="Name158" ref="rep2a"/>
                </dgm:layoutNode>
                <dgm:layoutNode name="hierChild7">
                  <dgm:choose name="Name159">
                    <dgm:if name="Name160" func="var" arg="dir" op="equ" val="norm">
                      <dgm:alg type="hierChild">
                        <dgm:param type="chAlign" val="l"/>
                        <dgm:param type="linDir" val="fromT"/>
                        <dgm:param type="secChAlign" val="t"/>
                        <dgm:param type="secLinDir" val="fromL"/>
                      </dgm:alg>
                    </dgm:if>
                    <dgm:else name="Name161">
                      <dgm:alg type="hierChild">
                        <dgm:param type="chAlign" val="r"/>
                        <dgm:param type="linDir" val="fromT"/>
                        <dgm:param type="secChAlign" val="t"/>
                        <dgm:param type="secLinDir" val="fromR"/>
                      </dgm:alg>
                    </dgm:else>
                  </dgm:choose>
                  <dgm:shape xmlns:r="http://schemas.openxmlformats.org/officeDocument/2006/relationships" r:blip="">
                    <dgm:adjLst/>
                  </dgm:shape>
                  <dgm:presOf/>
                  <dgm:constrLst/>
                  <dgm:ruleLst/>
                  <dgm:forEach name="Name162" ref="rep2b"/>
                </dgm:layoutNode>
              </dgm:layoutNode>
            </dgm:forEach>
          </dgm:layoutNode>
        </dgm:layoutNode>
      </dgm:forEach>
    </dgm:forEach>
  </dgm:layoutNode>
</dgm:layoutDef>
</file>

<file path=ppt/diagrams/layout22.xml><?xml version="1.0" encoding="utf-8"?>
<dgm:layoutDef xmlns:dgm="http://schemas.openxmlformats.org/drawingml/2006/diagram" xmlns:a="http://schemas.openxmlformats.org/drawingml/2006/main" uniqueId="urn:microsoft.com/office/officeart/2005/8/layout/vProcess5">
  <dgm:title val=""/>
  <dgm:desc val=""/>
  <dgm:catLst>
    <dgm:cat type="process" pri="14000"/>
  </dgm:catLst>
  <dgm:sampData>
    <dgm:dataModel>
      <dgm:ptLst>
        <dgm:pt modelId="0" type="doc"/>
        <dgm:pt modelId="1">
          <dgm:prSet phldr="1"/>
        </dgm:pt>
        <dgm:pt modelId="2">
          <dgm:prSet phldr="1"/>
        </dgm:pt>
        <dgm:pt modelId="3">
          <dgm:prSet phldr="1"/>
        </dgm:pt>
      </dgm:ptLst>
      <dgm:cxnLst>
        <dgm:cxn modelId="5" srcId="0" destId="1" srcOrd="0" destOrd="0"/>
        <dgm:cxn modelId="6" srcId="0" destId="2" srcOrd="1" destOrd="0"/>
        <dgm:cxn modelId="7" srcId="0" destId="3" srcOrd="2"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6" srcId="0" destId="1" srcOrd="0" destOrd="0"/>
        <dgm:cxn modelId="7" srcId="0" destId="2" srcOrd="1" destOrd="0"/>
        <dgm:cxn modelId="8" srcId="0" destId="3" srcOrd="2" destOrd="0"/>
        <dgm:cxn modelId="9" srcId="0" destId="4" srcOrd="3" destOrd="0"/>
      </dgm:cxnLst>
      <dgm:bg/>
      <dgm:whole/>
    </dgm:dataModel>
  </dgm:clrData>
  <dgm:layoutNode name="outerComposite">
    <dgm:varLst>
      <dgm:chMax val="5"/>
      <dgm:dir/>
      <dgm:resizeHandles val="exact"/>
    </dgm:varLst>
    <dgm:alg type="composite"/>
    <dgm:shape xmlns:r="http://schemas.openxmlformats.org/officeDocument/2006/relationships" r:blip="">
      <dgm:adjLst/>
    </dgm:shape>
    <dgm:presOf/>
    <dgm:choose name="Name0">
      <dgm:if name="Name1" func="var" arg="dir" op="equ" val="norm">
        <dgm:constrLst>
          <dgm:constr type="primFontSz" for="ch" ptType="node" op="equ" val="65"/>
          <dgm:constr type="w" for="ch" forName="dummyMaxCanvas" refType="w"/>
          <dgm:constr type="h" for="ch" forName="dummyMaxCanvas" refType="h"/>
          <dgm:constr type="w" for="ch" forName="OneNode_1" refType="w"/>
          <dgm:constr type="h" for="ch" forName="OneNode_1" refType="h" fact="0.5"/>
          <dgm:constr type="ctrY" for="ch" forName="OneNode_1" refType="h" fact="0.5"/>
          <dgm:constr type="w" for="ch" forName="TwoNodes_1" refType="w" fact="0.85"/>
          <dgm:constr type="h" for="ch" forName="TwoNodes_1" refType="h" fact="0.45"/>
          <dgm:constr type="t" for="ch" forName="TwoNodes_1"/>
          <dgm:constr type="l" for="ch" forName="TwoNodes_1"/>
          <dgm:constr type="w" for="ch" forName="TwoNodes_2" refType="w" fact="0.85"/>
          <dgm:constr type="h" for="ch" forName="TwoNodes_2" refType="h" fact="0.45"/>
          <dgm:constr type="b" for="ch" forName="TwoNodes_2" refType="h"/>
          <dgm:constr type="r" for="ch" forName="TwoNodes_2" refType="w"/>
          <dgm:constr type="w" for="ch" forName="TwoConn_1-2" refType="h" refFor="ch" refForName="TwoNodes_1" fact="0.65"/>
          <dgm:constr type="h" for="ch" forName="TwoConn_1-2" refType="h" refFor="ch" refForName="TwoNodes_1" fact="0.65"/>
          <dgm:constr type="ctrY" for="ch" forName="TwoConn_1-2" refType="h" fact="0.5"/>
          <dgm:constr type="r" for="ch" forName="TwoConn_1-2" refType="r" refFor="ch" refForName="TwoNodes_1"/>
          <dgm:constr type="r" for="ch" forName="TwoNodes_1_text" refType="l" refFor="ch" refForName="TwoConn_1-2"/>
          <dgm:constr type="rOff" for="ch" forName="TwoNodes_1_text" refType="w" refFor="ch" refForName="TwoConn_1-2" fact="-0.5"/>
          <dgm:constr type="t" for="ch" forName="TwoNodes_1_text" refType="t" refFor="ch" refForName="TwoNodes_1"/>
          <dgm:constr type="b" for="ch" forName="TwoNodes_1_text" refType="b" refFor="ch" refForName="TwoNodes_1"/>
          <dgm:constr type="l" for="ch" forName="TwoNodes_1_text" refType="l" refFor="ch" refForName="TwoNodes_1"/>
          <dgm:constr type="r" for="ch" forName="TwoNodes_2_text" refType="l" refFor="ch" refForName="TwoConn_1-2"/>
          <dgm:constr type="t" for="ch" forName="TwoNodes_2_text" refType="t" refFor="ch" refForName="TwoNodes_2"/>
          <dgm:constr type="b" for="ch" forName="TwoNodes_2_text" refType="b" refFor="ch" refForName="TwoNodes_2"/>
          <dgm:constr type="l" for="ch" forName="TwoNodes_2_text" refType="l" refFor="ch" refForName="TwoNodes_2"/>
          <dgm:constr type="w" for="ch" forName="ThreeNodes_1" refType="w" fact="0.85"/>
          <dgm:constr type="h" for="ch" forName="ThreeNodes_1" refType="h" fact="0.3"/>
          <dgm:constr type="t" for="ch" forName="ThreeNodes_1"/>
          <dgm:constr type="l" for="ch" forName="ThreeNodes_1"/>
          <dgm:constr type="w" for="ch" forName="ThreeNodes_2" refType="w" fact="0.85"/>
          <dgm:constr type="h" for="ch" forName="ThreeNodes_2" refType="h" fact="0.3"/>
          <dgm:constr type="ctrY" for="ch" forName="ThreeNodes_2" refType="h" fact="0.5"/>
          <dgm:constr type="ctrX" for="ch" forName="ThreeNodes_2" refType="w" fact="0.5"/>
          <dgm:constr type="w" for="ch" forName="ThreeNodes_3" refType="w" fact="0.85"/>
          <dgm:constr type="h" for="ch" forName="ThreeNodes_3" refType="h" fact="0.3"/>
          <dgm:constr type="b" for="ch" forName="ThreeNodes_3" refType="h"/>
          <dgm:constr type="r" for="ch" forName="ThreeNodes_3" refType="w"/>
          <dgm:constr type="w" for="ch" forName="ThreeConn_1-2" refType="h" refFor="ch" refForName="ThreeNodes_1" fact="0.65"/>
          <dgm:constr type="h" for="ch" forName="ThreeConn_1-2" refType="h" refFor="ch" refForName="ThreeNodes_1" fact="0.65"/>
          <dgm:constr type="ctrY" for="ch" forName="ThreeConn_1-2" refType="h" fact="0.325"/>
          <dgm:constr type="r" for="ch" forName="ThreeConn_1-2" refType="r" refFor="ch" refForName="ThreeNodes_1"/>
          <dgm:constr type="w" for="ch" forName="ThreeConn_2-3" refType="h" refFor="ch" refForName="ThreeNodes_2" fact="0.65"/>
          <dgm:constr type="h" for="ch" forName="ThreeConn_2-3" refType="h" refFor="ch" refForName="ThreeNodes_2" fact="0.65"/>
          <dgm:constr type="ctrY" for="ch" forName="ThreeConn_2-3" refType="h" fact="0.673"/>
          <dgm:constr type="r" for="ch" forName="ThreeConn_2-3" refType="r" refFor="ch" refForName="ThreeNodes_2"/>
          <dgm:constr type="r" for="ch" forName="ThreeNodes_1_text" refType="l" refFor="ch" refForName="ThreeConn_1-2"/>
          <dgm:constr type="rOff" for="ch" forName="ThreeNodes_1_text" refType="w" refFor="ch" refForName="ThreeConn_1-2" fact="-0.57"/>
          <dgm:constr type="t" for="ch" forName="ThreeNodes_1_text" refType="t" refFor="ch" refForName="ThreeNodes_1"/>
          <dgm:constr type="b" for="ch" forName="ThreeNodes_1_text" refType="b" refFor="ch" refForName="ThreeNodes_1"/>
          <dgm:constr type="l" for="ch" forName="ThreeNodes_1_text" refType="l" refFor="ch" refForName="ThreeNodes_1"/>
          <dgm:constr type="r" for="ch" forName="ThreeNodes_2_text" refType="l" refFor="ch" refForName="ThreeConn_1-2"/>
          <dgm:constr type="t" for="ch" forName="ThreeNodes_2_text" refType="t" refFor="ch" refForName="ThreeNodes_2"/>
          <dgm:constr type="b" for="ch" forName="ThreeNodes_2_text" refType="b" refFor="ch" refForName="ThreeNodes_2"/>
          <dgm:constr type="l" for="ch" forName="ThreeNodes_2_text" refType="l" refFor="ch" refForName="ThreeNodes_2"/>
          <dgm:constr type="r" for="ch" forName="ThreeNodes_3_text" refType="l" refFor="ch" refForName="ThreeConn_2-3"/>
          <dgm:constr type="t" for="ch" forName="ThreeNodes_3_text" refType="t" refFor="ch" refForName="ThreeNodes_3"/>
          <dgm:constr type="b" for="ch" forName="ThreeNodes_3_text" refType="b" refFor="ch" refForName="ThreeNodes_3"/>
          <dgm:constr type="l" for="ch" forName="ThreeNodes_3_text" refType="l" refFor="ch" refForName="ThreeNodes_3"/>
          <dgm:constr type="w" for="ch" forName="FourNodes_1" refType="w" fact="0.8"/>
          <dgm:constr type="h" for="ch" forName="FourNodes_1" refType="h" fact="0.22"/>
          <dgm:constr type="t" for="ch" forName="FourNodes_1"/>
          <dgm:constr type="l" for="ch" forName="FourNodes_1"/>
          <dgm:constr type="w" for="ch" forName="FourNodes_2" refType="w" fact="0.8"/>
          <dgm:constr type="h" for="ch" forName="FourNodes_2" refType="h" fact="0.22"/>
          <dgm:constr type="ctrY" for="ch" forName="FourNodes_2" refType="h" fact="0.37"/>
          <dgm:constr type="ctrX" for="ch" forName="FourNodes_2" refType="w" fact="0.467"/>
          <dgm:constr type="w" for="ch" forName="FourNodes_3" refType="w" fact="0.8"/>
          <dgm:constr type="h" for="ch" forName="FourNodes_3" refType="h" fact="0.22"/>
          <dgm:constr type="ctrY" for="ch" forName="FourNodes_3" refType="h" fact="0.63"/>
          <dgm:constr type="ctrX" for="ch" forName="FourNodes_3" refType="w" fact="0.533"/>
          <dgm:constr type="w" for="ch" forName="FourNodes_4" refType="w" fact="0.8"/>
          <dgm:constr type="h" for="ch" forName="FourNodes_4" refType="h" fact="0.22"/>
          <dgm:constr type="b" for="ch" forName="FourNodes_4" refType="h"/>
          <dgm:constr type="r" for="ch" forName="FourNodes_4" refType="w"/>
          <dgm:constr type="w" for="ch" forName="FourConn_1-2" refType="h" refFor="ch" refForName="FourNodes_1" fact="0.65"/>
          <dgm:constr type="h" for="ch" forName="FourConn_1-2" refType="h" refFor="ch" refForName="FourNodes_1" fact="0.65"/>
          <dgm:constr type="ctrY" for="ch" forName="FourConn_1-2" refType="h" fact="0.24"/>
          <dgm:constr type="r" for="ch" forName="FourConn_1-2" refType="r" refFor="ch" refForName="FourNodes_1"/>
          <dgm:constr type="w" for="ch" forName="FourConn_2-3" refType="h" refFor="ch" refForName="FourNodes_2" fact="0.65"/>
          <dgm:constr type="h" for="ch" forName="FourConn_2-3" refType="h" refFor="ch" refForName="FourNodes_2" fact="0.65"/>
          <dgm:constr type="ctrY" for="ch" forName="FourConn_2-3" refType="h" fact="0.5"/>
          <dgm:constr type="r" for="ch" forName="FourConn_2-3" refType="r" refFor="ch" refForName="FourNodes_2"/>
          <dgm:constr type="w" for="ch" forName="FourConn_3-4" refType="h" refFor="ch" refForName="FourNodes_3" fact="0.65"/>
          <dgm:constr type="h" for="ch" forName="FourConn_3-4" refType="h" refFor="ch" refForName="FourNodes_3" fact="0.65"/>
          <dgm:constr type="ctrY" for="ch" forName="FourConn_3-4" refType="h" fact="0.76"/>
          <dgm:constr type="r" for="ch" forName="FourConn_3-4" refType="r" refFor="ch" refForName="FourNodes_3"/>
          <dgm:constr type="r" for="ch" forName="FourNodes_1_text" refType="l" refFor="ch" refForName="FourConn_1-2"/>
          <dgm:constr type="rOff" for="ch" forName="FourNodes_1_text" refType="w" refFor="ch" refForName="FourConn_1-2" fact="-0.7"/>
          <dgm:constr type="t" for="ch" forName="FourNodes_1_text" refType="t" refFor="ch" refForName="FourNodes_1"/>
          <dgm:constr type="b" for="ch" forName="FourNodes_1_text" refType="b" refFor="ch" refForName="FourNodes_1"/>
          <dgm:constr type="l" for="ch" forName="FourNodes_1_text" refType="l" refFor="ch" refForName="FourNodes_1"/>
          <dgm:constr type="r" for="ch" forName="FourNodes_2_text" refType="l" refFor="ch" refForName="FourConn_1-2"/>
          <dgm:constr type="t" for="ch" forName="FourNodes_2_text" refType="t" refFor="ch" refForName="FourNodes_2"/>
          <dgm:constr type="b" for="ch" forName="FourNodes_2_text" refType="b" refFor="ch" refForName="FourNodes_2"/>
          <dgm:constr type="l" for="ch" forName="FourNodes_2_text" refType="l" refFor="ch" refForName="FourNodes_2"/>
          <dgm:constr type="r" for="ch" forName="FourNodes_3_text" refType="l" refFor="ch" refForName="FourConn_2-3"/>
          <dgm:constr type="t" for="ch" forName="FourNodes_3_text" refType="t" refFor="ch" refForName="FourNodes_3"/>
          <dgm:constr type="b" for="ch" forName="FourNodes_3_text" refType="b" refFor="ch" refForName="FourNodes_3"/>
          <dgm:constr type="l" for="ch" forName="FourNodes_3_text" refType="l" refFor="ch" refForName="FourNodes_3"/>
          <dgm:constr type="r" for="ch" forName="FourNodes_4_text" refType="l" refFor="ch" refForName="FourConn_3-4"/>
          <dgm:constr type="t" for="ch" forName="FourNodes_4_text" refType="t" refFor="ch" refForName="FourNodes_4"/>
          <dgm:constr type="b" for="ch" forName="FourNodes_4_text" refType="b" refFor="ch" refForName="FourNodes_4"/>
          <dgm:constr type="l" for="ch" forName="FourNodes_4_text" refType="l" refFor="ch" refForName="FourNodes_4"/>
          <dgm:constr type="w" for="ch" forName="FiveNodes_1" refType="w" fact="0.77"/>
          <dgm:constr type="h" for="ch" forName="FiveNodes_1" refType="h" fact="0.18"/>
          <dgm:constr type="t" for="ch" forName="FiveNodes_1"/>
          <dgm:constr type="l" for="ch" forName="FiveNodes_1"/>
          <dgm:constr type="w" for="ch" forName="FiveNodes_2" refType="w" fact="0.77"/>
          <dgm:constr type="h" for="ch" forName="FiveNodes_2" refType="h" fact="0.18"/>
          <dgm:constr type="ctrY" for="ch" forName="FiveNodes_2" refType="h" fact="0.295"/>
          <dgm:constr type="ctrX" for="ch" forName="FiveNodes_2" refType="w" fact="0.4425"/>
          <dgm:constr type="w" for="ch" forName="FiveNodes_3" refType="w" fact="0.77"/>
          <dgm:constr type="h" for="ch" forName="FiveNodes_3" refType="h" fact="0.18"/>
          <dgm:constr type="ctrY" for="ch" forName="FiveNodes_3" refType="h" fact="0.5"/>
          <dgm:constr type="ctrX" for="ch" forName="FiveNodes_3" refType="w" fact="0.5"/>
          <dgm:constr type="w" for="ch" forName="FiveNodes_4" refType="w" fact="0.77"/>
          <dgm:constr type="h" for="ch" forName="FiveNodes_4" refType="h" fact="0.18"/>
          <dgm:constr type="ctrY" for="ch" forName="FiveNodes_4" refType="h" fact="0.705"/>
          <dgm:constr type="ctrX" for="ch" forName="FiveNodes_4" refType="w" fact="0.5575"/>
          <dgm:constr type="w" for="ch" forName="FiveNodes_5" refType="w" fact="0.77"/>
          <dgm:constr type="h" for="ch" forName="FiveNodes_5" refType="h" fact="0.18"/>
          <dgm:constr type="b" for="ch" forName="FiveNodes_5" refType="h"/>
          <dgm:constr type="r" for="ch" forName="FiveNodes_5" refType="w"/>
          <dgm:constr type="w" for="ch" forName="FiveConn_1-2" refType="h" refFor="ch" refForName="FiveNodes_1" fact="0.65"/>
          <dgm:constr type="h" for="ch" forName="FiveConn_1-2" refType="h" refFor="ch" refForName="FiveNodes_1" fact="0.65"/>
          <dgm:constr type="ctrY" for="ch" forName="FiveConn_1-2" refType="h" fact="0.19"/>
          <dgm:constr type="r" for="ch" forName="FiveConn_1-2" refType="r" refFor="ch" refForName="FiveNodes_1"/>
          <dgm:constr type="w" for="ch" forName="FiveConn_2-3" refType="h" refFor="ch" refForName="FiveNodes_2" fact="0.65"/>
          <dgm:constr type="h" for="ch" forName="FiveConn_2-3" refType="h" refFor="ch" refForName="FiveNodes_2" fact="0.65"/>
          <dgm:constr type="ctrY" for="ch" forName="FiveConn_2-3" refType="h" fact="0.395"/>
          <dgm:constr type="r" for="ch" forName="FiveConn_2-3" refType="r" refFor="ch" refForName="FiveNodes_2"/>
          <dgm:constr type="w" for="ch" forName="FiveConn_3-4" refType="h" refFor="ch" refForName="FiveNodes_3" fact="0.65"/>
          <dgm:constr type="h" for="ch" forName="FiveConn_3-4" refType="h" refFor="ch" refForName="FiveNodes_3" fact="0.65"/>
          <dgm:constr type="ctrY" for="ch" forName="FiveConn_3-4" refType="h" fact="0.597"/>
          <dgm:constr type="r" for="ch" forName="FiveConn_3-4" refType="r" refFor="ch" refForName="FiveNodes_3"/>
          <dgm:constr type="w" for="ch" forName="FiveConn_4-5" refType="h" refFor="ch" refForName="FiveNodes_4" fact="0.65"/>
          <dgm:constr type="h" for="ch" forName="FiveConn_4-5" refType="h" refFor="ch" refForName="FiveNodes_4" fact="0.65"/>
          <dgm:constr type="ctrY" for="ch" forName="FiveConn_4-5" refType="h" fact="0.804"/>
          <dgm:constr type="r" for="ch" forName="FiveConn_4-5" refType="r" refFor="ch" refForName="FiveNodes_4"/>
          <dgm:constr type="r" for="ch" forName="FiveNodes_1_text" refType="l" refFor="ch" refForName="FiveConn_1-2"/>
          <dgm:constr type="rOff" for="ch" forName="FiveNodes_1_text" refType="w" refFor="ch" refForName="FiveConn_1-2" fact="-0.75"/>
          <dgm:constr type="t" for="ch" forName="FiveNodes_1_text" refType="t" refFor="ch" refForName="FiveNodes_1"/>
          <dgm:constr type="b" for="ch" forName="FiveNodes_1_text" refType="b" refFor="ch" refForName="FiveNodes_1"/>
          <dgm:constr type="l" for="ch" forName="FiveNodes_1_text" refType="l" refFor="ch" refForName="FiveNodes_1"/>
          <dgm:constr type="r" for="ch" forName="FiveNodes_2_text" refType="l" refFor="ch" refForName="FiveConn_1-2"/>
          <dgm:constr type="t" for="ch" forName="FiveNodes_2_text" refType="t" refFor="ch" refForName="FiveNodes_2"/>
          <dgm:constr type="b" for="ch" forName="FiveNodes_2_text" refType="b" refFor="ch" refForName="FiveNodes_2"/>
          <dgm:constr type="l" for="ch" forName="FiveNodes_2_text" refType="l" refFor="ch" refForName="FiveNodes_2"/>
          <dgm:constr type="r" for="ch" forName="FiveNodes_3_text" refType="l" refFor="ch" refForName="FiveConn_2-3"/>
          <dgm:constr type="t" for="ch" forName="FiveNodes_3_text" refType="t" refFor="ch" refForName="FiveNodes_3"/>
          <dgm:constr type="b" for="ch" forName="FiveNodes_3_text" refType="b" refFor="ch" refForName="FiveNodes_3"/>
          <dgm:constr type="l" for="ch" forName="FiveNodes_3_text" refType="l" refFor="ch" refForName="FiveNodes_3"/>
          <dgm:constr type="r" for="ch" forName="FiveNodes_4_text" refType="l" refFor="ch" refForName="FiveConn_3-4"/>
          <dgm:constr type="t" for="ch" forName="FiveNodes_4_text" refType="t" refFor="ch" refForName="FiveNodes_4"/>
          <dgm:constr type="b" for="ch" forName="FiveNodes_4_text" refType="b" refFor="ch" refForName="FiveNodes_4"/>
          <dgm:constr type="l" for="ch" forName="FiveNodes_4_text" refType="l" refFor="ch" refForName="FiveNodes_4"/>
          <dgm:constr type="r" for="ch" forName="FiveNodes_5_text" refType="l" refFor="ch" refForName="FiveConn_4-5"/>
          <dgm:constr type="t" for="ch" forName="FiveNodes_5_text" refType="t" refFor="ch" refForName="FiveNodes_5"/>
          <dgm:constr type="b" for="ch" forName="FiveNodes_5_text" refType="b" refFor="ch" refForName="FiveNodes_5"/>
          <dgm:constr type="l" for="ch" forName="FiveNodes_5_text" refType="l" refFor="ch" refForName="FiveNodes_5"/>
        </dgm:constrLst>
      </dgm:if>
      <dgm:else name="Name2">
        <dgm:constrLst>
          <dgm:constr type="primFontSz" for="ch" ptType="node" op="equ" val="65"/>
          <dgm:constr type="w" for="ch" forName="dummyMaxCanvas" refType="w"/>
          <dgm:constr type="h" for="ch" forName="dummyMaxCanvas" refType="h"/>
          <dgm:constr type="w" for="ch" forName="OneNode_1" refType="w"/>
          <dgm:constr type="h" for="ch" forName="OneNode_1" refType="h" fact="0.5"/>
          <dgm:constr type="ctrY" for="ch" forName="OneNode_1" refType="h" fact="0.5"/>
          <dgm:constr type="w" for="ch" forName="TwoNodes_1" refType="w" fact="0.85"/>
          <dgm:constr type="h" for="ch" forName="TwoNodes_1" refType="h" fact="0.45"/>
          <dgm:constr type="t" for="ch" forName="TwoNodes_1"/>
          <dgm:constr type="r" for="ch" forName="TwoNodes_1" refType="w"/>
          <dgm:constr type="w" for="ch" forName="TwoNodes_2" refType="w" fact="0.85"/>
          <dgm:constr type="h" for="ch" forName="TwoNodes_2" refType="h" fact="0.45"/>
          <dgm:constr type="b" for="ch" forName="TwoNodes_2" refType="h"/>
          <dgm:constr type="l" for="ch" forName="TwoNodes_2"/>
          <dgm:constr type="w" for="ch" forName="TwoConn_1-2" refType="h" refFor="ch" refForName="TwoNodes_1" fact="0.65"/>
          <dgm:constr type="h" for="ch" forName="TwoConn_1-2" refType="h" refFor="ch" refForName="TwoNodes_1" fact="0.65"/>
          <dgm:constr type="ctrY" for="ch" forName="TwoConn_1-2" refType="h" fact="0.5"/>
          <dgm:constr type="l" for="ch" forName="TwoConn_1-2" refType="l" refFor="ch" refForName="TwoNodes_1"/>
          <dgm:constr type="l" for="ch" forName="TwoNodes_1_text" refType="r" refFor="ch" refForName="TwoConn_1-2"/>
          <dgm:constr type="lOff" for="ch" forName="TwoNodes_1_text" refType="w" refFor="ch" refForName="TwoConn_1-2" fact="0.5"/>
          <dgm:constr type="t" for="ch" forName="TwoNodes_1_text" refType="t" refFor="ch" refForName="TwoNodes_1"/>
          <dgm:constr type="b" for="ch" forName="TwoNodes_1_text" refType="b" refFor="ch" refForName="TwoNodes_1"/>
          <dgm:constr type="r" for="ch" forName="TwoNodes_1_text" refType="r" refFor="ch" refForName="TwoNodes_1"/>
          <dgm:constr type="l" for="ch" forName="TwoNodes_2_text" refType="r" refFor="ch" refForName="TwoConn_1-2"/>
          <dgm:constr type="t" for="ch" forName="TwoNodes_2_text" refType="t" refFor="ch" refForName="TwoNodes_2"/>
          <dgm:constr type="b" for="ch" forName="TwoNodes_2_text" refType="b" refFor="ch" refForName="TwoNodes_2"/>
          <dgm:constr type="r" for="ch" forName="TwoNodes_2_text" refType="r" refFor="ch" refForName="TwoNodes_2"/>
          <dgm:constr type="w" for="ch" forName="ThreeNodes_1" refType="w" fact="0.85"/>
          <dgm:constr type="h" for="ch" forName="ThreeNodes_1" refType="h" fact="0.3"/>
          <dgm:constr type="t" for="ch" forName="ThreeNodes_1"/>
          <dgm:constr type="r" for="ch" forName="ThreeNodes_1" refType="w"/>
          <dgm:constr type="w" for="ch" forName="ThreeNodes_2" refType="w" fact="0.85"/>
          <dgm:constr type="h" for="ch" forName="ThreeNodes_2" refType="h" fact="0.3"/>
          <dgm:constr type="ctrY" for="ch" forName="ThreeNodes_2" refType="h" fact="0.5"/>
          <dgm:constr type="ctrX" for="ch" forName="ThreeNodes_2" refType="w" fact="0.5"/>
          <dgm:constr type="w" for="ch" forName="ThreeNodes_3" refType="w" fact="0.85"/>
          <dgm:constr type="h" for="ch" forName="ThreeNodes_3" refType="h" fact="0.3"/>
          <dgm:constr type="b" for="ch" forName="ThreeNodes_3" refType="h"/>
          <dgm:constr type="l" for="ch" forName="ThreeNodes_3"/>
          <dgm:constr type="w" for="ch" forName="ThreeConn_1-2" refType="h" refFor="ch" refForName="ThreeNodes_1" fact="0.65"/>
          <dgm:constr type="h" for="ch" forName="ThreeConn_1-2" refType="h" refFor="ch" refForName="ThreeNodes_1" fact="0.65"/>
          <dgm:constr type="ctrY" for="ch" forName="ThreeConn_1-2" refType="h" fact="0.325"/>
          <dgm:constr type="l" for="ch" forName="ThreeConn_1-2" refType="l" refFor="ch" refForName="ThreeNodes_1"/>
          <dgm:constr type="w" for="ch" forName="ThreeConn_2-3" refType="h" refFor="ch" refForName="ThreeNodes_2" fact="0.65"/>
          <dgm:constr type="h" for="ch" forName="ThreeConn_2-3" refType="h" refFor="ch" refForName="ThreeNodes_2" fact="0.65"/>
          <dgm:constr type="ctrY" for="ch" forName="ThreeConn_2-3" refType="h" fact="0.673"/>
          <dgm:constr type="l" for="ch" forName="ThreeConn_2-3" refType="l" refFor="ch" refForName="ThreeNodes_2"/>
          <dgm:constr type="l" for="ch" forName="ThreeNodes_1_text" refType="r" refFor="ch" refForName="ThreeConn_1-2"/>
          <dgm:constr type="lOff" for="ch" forName="ThreeNodes_1_text" refType="w" refFor="ch" refForName="ThreeConn_1-2" fact="0.55"/>
          <dgm:constr type="t" for="ch" forName="ThreeNodes_1_text" refType="t" refFor="ch" refForName="ThreeNodes_1"/>
          <dgm:constr type="b" for="ch" forName="ThreeNodes_1_text" refType="b" refFor="ch" refForName="ThreeNodes_1"/>
          <dgm:constr type="r" for="ch" forName="ThreeNodes_1_text" refType="r" refFor="ch" refForName="ThreeNodes_1"/>
          <dgm:constr type="l" for="ch" forName="ThreeNodes_2_text" refType="r" refFor="ch" refForName="ThreeConn_1-2"/>
          <dgm:constr type="t" for="ch" forName="ThreeNodes_2_text" refType="t" refFor="ch" refForName="ThreeNodes_2"/>
          <dgm:constr type="b" for="ch" forName="ThreeNodes_2_text" refType="b" refFor="ch" refForName="ThreeNodes_2"/>
          <dgm:constr type="r" for="ch" forName="ThreeNodes_2_text" refType="r" refFor="ch" refForName="ThreeNodes_2"/>
          <dgm:constr type="l" for="ch" forName="ThreeNodes_3_text" refType="r" refFor="ch" refForName="ThreeConn_2-3"/>
          <dgm:constr type="t" for="ch" forName="ThreeNodes_3_text" refType="t" refFor="ch" refForName="ThreeNodes_3"/>
          <dgm:constr type="b" for="ch" forName="ThreeNodes_3_text" refType="b" refFor="ch" refForName="ThreeNodes_3"/>
          <dgm:constr type="r" for="ch" forName="ThreeNodes_3_text" refType="r" refFor="ch" refForName="ThreeNodes_3"/>
          <dgm:constr type="w" for="ch" forName="FourNodes_1" refType="w" fact="0.8"/>
          <dgm:constr type="h" for="ch" forName="FourNodes_1" refType="h" fact="0.22"/>
          <dgm:constr type="t" for="ch" forName="FourNodes_1"/>
          <dgm:constr type="r" for="ch" forName="FourNodes_1" refType="w"/>
          <dgm:constr type="w" for="ch" forName="FourNodes_2" refType="w" fact="0.8"/>
          <dgm:constr type="h" for="ch" forName="FourNodes_2" refType="h" fact="0.22"/>
          <dgm:constr type="ctrY" for="ch" forName="FourNodes_2" refType="h" fact="0.37"/>
          <dgm:constr type="ctrX" for="ch" forName="FourNodes_2" refType="w" fact="0.533"/>
          <dgm:constr type="w" for="ch" forName="FourNodes_3" refType="w" fact="0.8"/>
          <dgm:constr type="h" for="ch" forName="FourNodes_3" refType="h" fact="0.22"/>
          <dgm:constr type="ctrY" for="ch" forName="FourNodes_3" refType="h" fact="0.63"/>
          <dgm:constr type="ctrX" for="ch" forName="FourNodes_3" refType="w" fact="0.467"/>
          <dgm:constr type="w" for="ch" forName="FourNodes_4" refType="w" fact="0.8"/>
          <dgm:constr type="h" for="ch" forName="FourNodes_4" refType="h" fact="0.22"/>
          <dgm:constr type="b" for="ch" forName="FourNodes_4" refType="h"/>
          <dgm:constr type="l" for="ch" forName="FourNodes_4"/>
          <dgm:constr type="w" for="ch" forName="FourConn_1-2" refType="h" refFor="ch" refForName="FourNodes_1" fact="0.65"/>
          <dgm:constr type="h" for="ch" forName="FourConn_1-2" refType="h" refFor="ch" refForName="FourNodes_1" fact="0.65"/>
          <dgm:constr type="ctrY" for="ch" forName="FourConn_1-2" refType="h" fact="0.24"/>
          <dgm:constr type="l" for="ch" forName="FourConn_1-2" refType="l" refFor="ch" refForName="FourNodes_1"/>
          <dgm:constr type="w" for="ch" forName="FourConn_2-3" refType="h" refFor="ch" refForName="FourNodes_2" fact="0.65"/>
          <dgm:constr type="h" for="ch" forName="FourConn_2-3" refType="h" refFor="ch" refForName="FourNodes_2" fact="0.65"/>
          <dgm:constr type="ctrY" for="ch" forName="FourConn_2-3" refType="h" fact="0.5"/>
          <dgm:constr type="l" for="ch" forName="FourConn_2-3" refType="l" refFor="ch" refForName="FourNodes_2"/>
          <dgm:constr type="w" for="ch" forName="FourConn_3-4" refType="h" refFor="ch" refForName="FourNodes_3" fact="0.65"/>
          <dgm:constr type="h" for="ch" forName="FourConn_3-4" refType="h" refFor="ch" refForName="FourNodes_3" fact="0.65"/>
          <dgm:constr type="ctrY" for="ch" forName="FourConn_3-4" refType="h" fact="0.76"/>
          <dgm:constr type="l" for="ch" forName="FourConn_3-4" refType="l" refFor="ch" refForName="FourNodes_3"/>
          <dgm:constr type="l" for="ch" forName="FourNodes_1_text" refType="r" refFor="ch" refForName="FourConn_1-2"/>
          <dgm:constr type="lOff" for="ch" forName="FourNodes_1_text" refType="w" refFor="ch" refForName="FourConn_1-2" fact="0.69"/>
          <dgm:constr type="t" for="ch" forName="FourNodes_1_text" refType="t" refFor="ch" refForName="FourNodes_1"/>
          <dgm:constr type="b" for="ch" forName="FourNodes_1_text" refType="b" refFor="ch" refForName="FourNodes_1"/>
          <dgm:constr type="r" for="ch" forName="FourNodes_1_text" refType="r" refFor="ch" refForName="FourNodes_1"/>
          <dgm:constr type="l" for="ch" forName="FourNodes_2_text" refType="r" refFor="ch" refForName="FourConn_1-2"/>
          <dgm:constr type="t" for="ch" forName="FourNodes_2_text" refType="t" refFor="ch" refForName="FourNodes_2"/>
          <dgm:constr type="b" for="ch" forName="FourNodes_2_text" refType="b" refFor="ch" refForName="FourNodes_2"/>
          <dgm:constr type="r" for="ch" forName="FourNodes_2_text" refType="r" refFor="ch" refForName="FourNodes_2"/>
          <dgm:constr type="l" for="ch" forName="FourNodes_3_text" refType="r" refFor="ch" refForName="FourConn_2-3"/>
          <dgm:constr type="t" for="ch" forName="FourNodes_3_text" refType="t" refFor="ch" refForName="FourNodes_3"/>
          <dgm:constr type="b" for="ch" forName="FourNodes_3_text" refType="b" refFor="ch" refForName="FourNodes_3"/>
          <dgm:constr type="r" for="ch" forName="FourNodes_3_text" refType="r" refFor="ch" refForName="FourNodes_3"/>
          <dgm:constr type="l" for="ch" forName="FourNodes_4_text" refType="r" refFor="ch" refForName="FourConn_3-4"/>
          <dgm:constr type="t" for="ch" forName="FourNodes_4_text" refType="t" refFor="ch" refForName="FourNodes_4"/>
          <dgm:constr type="b" for="ch" forName="FourNodes_4_text" refType="b" refFor="ch" refForName="FourNodes_4"/>
          <dgm:constr type="r" for="ch" forName="FourNodes_4_text" refType="r" refFor="ch" refForName="FourNodes_4"/>
          <dgm:constr type="w" for="ch" forName="FiveNodes_1" refType="w" fact="0.77"/>
          <dgm:constr type="h" for="ch" forName="FiveNodes_1" refType="h" fact="0.18"/>
          <dgm:constr type="t" for="ch" forName="FiveNodes_1"/>
          <dgm:constr type="r" for="ch" forName="FiveNodes_1" refType="w"/>
          <dgm:constr type="w" for="ch" forName="FiveNodes_2" refType="w" fact="0.77"/>
          <dgm:constr type="h" for="ch" forName="FiveNodes_2" refType="h" fact="0.18"/>
          <dgm:constr type="ctrY" for="ch" forName="FiveNodes_2" refType="h" fact="0.295"/>
          <dgm:constr type="ctrX" for="ch" forName="FiveNodes_2" refType="w" fact="0.5575"/>
          <dgm:constr type="w" for="ch" forName="FiveNodes_3" refType="w" fact="0.77"/>
          <dgm:constr type="h" for="ch" forName="FiveNodes_3" refType="h" fact="0.18"/>
          <dgm:constr type="ctrY" for="ch" forName="FiveNodes_3" refType="h" fact="0.5"/>
          <dgm:constr type="ctrX" for="ch" forName="FiveNodes_3" refType="w" fact="0.5"/>
          <dgm:constr type="w" for="ch" forName="FiveNodes_4" refType="w" fact="0.77"/>
          <dgm:constr type="h" for="ch" forName="FiveNodes_4" refType="h" fact="0.18"/>
          <dgm:constr type="ctrY" for="ch" forName="FiveNodes_4" refType="h" fact="0.705"/>
          <dgm:constr type="ctrX" for="ch" forName="FiveNodes_4" refType="w" fact="0.4425"/>
          <dgm:constr type="w" for="ch" forName="FiveNodes_5" refType="w" fact="0.77"/>
          <dgm:constr type="h" for="ch" forName="FiveNodes_5" refType="h" fact="0.18"/>
          <dgm:constr type="b" for="ch" forName="FiveNodes_5" refType="h"/>
          <dgm:constr type="l" for="ch" forName="FiveNodes_5"/>
          <dgm:constr type="w" for="ch" forName="FiveConn_1-2" refType="h" refFor="ch" refForName="FiveNodes_1" fact="0.65"/>
          <dgm:constr type="h" for="ch" forName="FiveConn_1-2" refType="h" refFor="ch" refForName="FiveNodes_1" fact="0.65"/>
          <dgm:constr type="ctrY" for="ch" forName="FiveConn_1-2" refType="h" fact="0.19"/>
          <dgm:constr type="l" for="ch" forName="FiveConn_1-2" refType="l" refFor="ch" refForName="FiveNodes_1"/>
          <dgm:constr type="w" for="ch" forName="FiveConn_2-3" refType="h" refFor="ch" refForName="FiveNodes_2" fact="0.65"/>
          <dgm:constr type="h" for="ch" forName="FiveConn_2-3" refType="h" refFor="ch" refForName="FiveNodes_2" fact="0.65"/>
          <dgm:constr type="ctrY" for="ch" forName="FiveConn_2-3" refType="h" fact="0.395"/>
          <dgm:constr type="l" for="ch" forName="FiveConn_2-3" refType="l" refFor="ch" refForName="FiveNodes_2"/>
          <dgm:constr type="w" for="ch" forName="FiveConn_3-4" refType="h" refFor="ch" refForName="FiveNodes_3" fact="0.65"/>
          <dgm:constr type="h" for="ch" forName="FiveConn_3-4" refType="h" refFor="ch" refForName="FiveNodes_3" fact="0.65"/>
          <dgm:constr type="ctrY" for="ch" forName="FiveConn_3-4" refType="h" fact="0.597"/>
          <dgm:constr type="l" for="ch" forName="FiveConn_3-4" refType="l" refFor="ch" refForName="FiveNodes_3"/>
          <dgm:constr type="w" for="ch" forName="FiveConn_4-5" refType="h" refFor="ch" refForName="FiveNodes_4" fact="0.65"/>
          <dgm:constr type="h" for="ch" forName="FiveConn_4-5" refType="h" refFor="ch" refForName="FiveNodes_4" fact="0.65"/>
          <dgm:constr type="ctrY" for="ch" forName="FiveConn_4-5" refType="h" fact="0.804"/>
          <dgm:constr type="l" for="ch" forName="FiveConn_4-5" refType="l" refFor="ch" refForName="FiveNodes_4"/>
          <dgm:constr type="l" for="ch" forName="FiveNodes_1_text" refType="r" refFor="ch" refForName="FiveConn_1-2"/>
          <dgm:constr type="lOff" for="ch" forName="FiveNodes_1_text" refType="w" refFor="ch" refForName="FiveConn_1-2" fact="0.73"/>
          <dgm:constr type="t" for="ch" forName="FiveNodes_1_text" refType="t" refFor="ch" refForName="FiveNodes_1"/>
          <dgm:constr type="b" for="ch" forName="FiveNodes_1_text" refType="b" refFor="ch" refForName="FiveNodes_1"/>
          <dgm:constr type="r" for="ch" forName="FiveNodes_1_text" refType="r" refFor="ch" refForName="FiveNodes_1"/>
          <dgm:constr type="l" for="ch" forName="FiveNodes_2_text" refType="r" refFor="ch" refForName="FiveConn_1-2"/>
          <dgm:constr type="t" for="ch" forName="FiveNodes_2_text" refType="t" refFor="ch" refForName="FiveNodes_2"/>
          <dgm:constr type="b" for="ch" forName="FiveNodes_2_text" refType="b" refFor="ch" refForName="FiveNodes_2"/>
          <dgm:constr type="r" for="ch" forName="FiveNodes_2_text" refType="r" refFor="ch" refForName="FiveNodes_2"/>
          <dgm:constr type="l" for="ch" forName="FiveNodes_3_text" refType="r" refFor="ch" refForName="FiveConn_2-3"/>
          <dgm:constr type="t" for="ch" forName="FiveNodes_3_text" refType="t" refFor="ch" refForName="FiveNodes_3"/>
          <dgm:constr type="b" for="ch" forName="FiveNodes_3_text" refType="b" refFor="ch" refForName="FiveNodes_3"/>
          <dgm:constr type="r" for="ch" forName="FiveNodes_3_text" refType="r" refFor="ch" refForName="FiveNodes_3"/>
          <dgm:constr type="l" for="ch" forName="FiveNodes_4_text" refType="r" refFor="ch" refForName="FiveConn_3-4"/>
          <dgm:constr type="t" for="ch" forName="FiveNodes_4_text" refType="t" refFor="ch" refForName="FiveNodes_4"/>
          <dgm:constr type="b" for="ch" forName="FiveNodes_4_text" refType="b" refFor="ch" refForName="FiveNodes_4"/>
          <dgm:constr type="r" for="ch" forName="FiveNodes_4_text" refType="r" refFor="ch" refForName="FiveNodes_4"/>
          <dgm:constr type="l" for="ch" forName="FiveNodes_5_text" refType="r" refFor="ch" refForName="FiveConn_4-5"/>
          <dgm:constr type="t" for="ch" forName="FiveNodes_5_text" refType="t" refFor="ch" refForName="FiveNodes_5"/>
          <dgm:constr type="b" for="ch" forName="FiveNodes_5_text" refType="b" refFor="ch" refForName="FiveNodes_5"/>
          <dgm:constr type="r" for="ch" forName="FiveNodes_5_text" refType="r" refFor="ch" refForName="FiveNodes_5"/>
        </dgm:constrLst>
      </dgm:else>
    </dgm:choose>
    <dgm:ruleLst/>
    <dgm:layoutNode name="dummyMaxCanvas">
      <dgm:varLst/>
      <dgm:alg type="sp"/>
      <dgm:shape xmlns:r="http://schemas.openxmlformats.org/officeDocument/2006/relationships" r:blip="">
        <dgm:adjLst/>
      </dgm:shape>
      <dgm:presOf/>
      <dgm:constrLst/>
      <dgm:ruleLst/>
    </dgm:layoutNode>
    <dgm:choose name="Name3">
      <dgm:if name="Name4" axis="ch" ptType="node" func="cnt" op="equ" val="1">
        <dgm:layoutNode name="OneNode_1">
          <dgm:varLst>
            <dgm:bulletEnabled val="1"/>
          </dgm:varLst>
          <dgm:alg type="tx"/>
          <dgm:shape xmlns:r="http://schemas.openxmlformats.org/officeDocument/2006/relationships" type="roundRect" r:blip="">
            <dgm:adjLst>
              <dgm:adj idx="1" val="0.1"/>
            </dgm:adjLst>
          </dgm:shape>
          <dgm:presOf axis="ch desOrSelf" ptType="node node" st="1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5">
        <dgm:choose name="Name6">
          <dgm:if name="Name7" axis="ch" ptType="node" func="cnt" op="equ" val="2">
            <dgm:layoutNode name="TwoNodes_1">
              <dgm:varLst>
                <dgm:bulletEnabled val="1"/>
              </dgm:varLst>
              <dgm:alg type="sp"/>
              <dgm:shape xmlns:r="http://schemas.openxmlformats.org/officeDocument/2006/relationships" type="roundRect" r:blip="">
                <dgm:adjLst>
                  <dgm:adj idx="1" val="0.1"/>
                </dgm:adjLst>
              </dgm:shape>
              <dgm:presOf axis="ch desOrSelf" ptType="node node" st="1 1" cnt="1 0"/>
              <dgm:constrLst/>
              <dgm:ruleLst/>
            </dgm:layoutNode>
            <dgm:layoutNode name="TwoNodes_2">
              <dgm:varLst>
                <dgm:bulletEnabled val="1"/>
              </dgm:varLst>
              <dgm:alg type="sp"/>
              <dgm:shape xmlns:r="http://schemas.openxmlformats.org/officeDocument/2006/relationships" type="roundRect" r:blip="">
                <dgm:adjLst>
                  <dgm:adj idx="1" val="0.1"/>
                </dgm:adjLst>
              </dgm:shape>
              <dgm:presOf axis="ch desOrSelf" ptType="node node" st="2 1" cnt="1 0"/>
              <dgm:constrLst/>
              <dgm:ruleLst/>
            </dgm:layoutNode>
            <dgm:layoutNode name="TwoConn_1-2" styleLbl="fgAccFollowNode1">
              <dgm:varLst>
                <dgm:bulletEnabled val="1"/>
              </dgm:varLst>
              <dgm:alg type="tx"/>
              <dgm:shape xmlns:r="http://schemas.openxmlformats.org/officeDocument/2006/relationships" type="downArrow" r:blip="">
                <dgm:adjLst>
                  <dgm:adj idx="1" val="0.55"/>
                  <dgm:adj idx="2" val="0.45"/>
                </dgm:adjLst>
              </dgm:shape>
              <dgm:presOf axis="ch" ptType="sibTrans"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TwoNodes_1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1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TwoNodes_2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2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8">
            <dgm:choose name="Name9">
              <dgm:if name="Name10" axis="ch" ptType="node" func="cnt" op="equ" val="3">
                <dgm:layoutNode name="ThreeNodes_1">
                  <dgm:varLst>
                    <dgm:bulletEnabled val="1"/>
                  </dgm:varLst>
                  <dgm:alg type="sp"/>
                  <dgm:shape xmlns:r="http://schemas.openxmlformats.org/officeDocument/2006/relationships" type="roundRect" r:blip="">
                    <dgm:adjLst>
                      <dgm:adj idx="1" val="0.1"/>
                    </dgm:adjLst>
                  </dgm:shape>
                  <dgm:presOf axis="ch desOrSelf" ptType="node node" st="1 1" cnt="1 0"/>
                  <dgm:constrLst/>
                  <dgm:ruleLst/>
                </dgm:layoutNode>
                <dgm:layoutNode name="ThreeNodes_2">
                  <dgm:varLst>
                    <dgm:bulletEnabled val="1"/>
                  </dgm:varLst>
                  <dgm:alg type="sp"/>
                  <dgm:shape xmlns:r="http://schemas.openxmlformats.org/officeDocument/2006/relationships" type="roundRect" r:blip="">
                    <dgm:adjLst>
                      <dgm:adj idx="1" val="0.1"/>
                    </dgm:adjLst>
                  </dgm:shape>
                  <dgm:presOf axis="ch desOrSelf" ptType="node node" st="2 1" cnt="1 0"/>
                  <dgm:constrLst/>
                  <dgm:ruleLst/>
                </dgm:layoutNode>
                <dgm:layoutNode name="ThreeNodes_3">
                  <dgm:varLst>
                    <dgm:bulletEnabled val="1"/>
                  </dgm:varLst>
                  <dgm:alg type="sp"/>
                  <dgm:shape xmlns:r="http://schemas.openxmlformats.org/officeDocument/2006/relationships" type="roundRect" r:blip="">
                    <dgm:adjLst>
                      <dgm:adj idx="1" val="0.1"/>
                    </dgm:adjLst>
                  </dgm:shape>
                  <dgm:presOf axis="ch desOrSelf" ptType="node node" st="3 1" cnt="1 0"/>
                  <dgm:constrLst/>
                  <dgm:ruleLst/>
                </dgm:layoutNode>
                <dgm:layoutNode name="ThreeConn_1-2" styleLbl="fgAccFollowNode1">
                  <dgm:varLst>
                    <dgm:bulletEnabled val="1"/>
                  </dgm:varLst>
                  <dgm:alg type="tx"/>
                  <dgm:shape xmlns:r="http://schemas.openxmlformats.org/officeDocument/2006/relationships" type="downArrow" r:blip="">
                    <dgm:adjLst>
                      <dgm:adj idx="1" val="0.55"/>
                      <dgm:adj idx="2" val="0.45"/>
                    </dgm:adjLst>
                  </dgm:shape>
                  <dgm:presOf axis="ch" ptType="sibTrans"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ThreeConn_2-3" styleLbl="fgAccFollowNode1">
                  <dgm:varLst>
                    <dgm:bulletEnabled val="1"/>
                  </dgm:varLst>
                  <dgm:alg type="tx"/>
                  <dgm:shape xmlns:r="http://schemas.openxmlformats.org/officeDocument/2006/relationships" type="downArrow" r:blip="">
                    <dgm:adjLst>
                      <dgm:adj idx="1" val="0.55"/>
                      <dgm:adj idx="2" val="0.45"/>
                    </dgm:adjLst>
                  </dgm:shape>
                  <dgm:presOf axis="ch" ptType="sibTrans" st="2"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ThreeNodes_1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1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ThreeNodes_2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2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ThreeNodes_3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3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1">
                <dgm:choose name="Name12">
                  <dgm:if name="Name13" axis="ch" ptType="node" func="cnt" op="equ" val="4">
                    <dgm:layoutNode name="FourNodes_1">
                      <dgm:varLst>
                        <dgm:bulletEnabled val="1"/>
                      </dgm:varLst>
                      <dgm:alg type="sp"/>
                      <dgm:shape xmlns:r="http://schemas.openxmlformats.org/officeDocument/2006/relationships" type="roundRect" r:blip="">
                        <dgm:adjLst>
                          <dgm:adj idx="1" val="0.1"/>
                        </dgm:adjLst>
                      </dgm:shape>
                      <dgm:presOf axis="ch desOrSelf" ptType="node node" st="1 1" cnt="1 0"/>
                      <dgm:constrLst/>
                      <dgm:ruleLst/>
                    </dgm:layoutNode>
                    <dgm:layoutNode name="FourNodes_2">
                      <dgm:varLst>
                        <dgm:bulletEnabled val="1"/>
                      </dgm:varLst>
                      <dgm:alg type="sp"/>
                      <dgm:shape xmlns:r="http://schemas.openxmlformats.org/officeDocument/2006/relationships" type="roundRect" r:blip="">
                        <dgm:adjLst>
                          <dgm:adj idx="1" val="0.1"/>
                        </dgm:adjLst>
                      </dgm:shape>
                      <dgm:presOf axis="ch desOrSelf" ptType="node node" st="2 1" cnt="1 0"/>
                      <dgm:constrLst/>
                      <dgm:ruleLst/>
                    </dgm:layoutNode>
                    <dgm:layoutNode name="FourNodes_3">
                      <dgm:varLst>
                        <dgm:bulletEnabled val="1"/>
                      </dgm:varLst>
                      <dgm:alg type="sp"/>
                      <dgm:shape xmlns:r="http://schemas.openxmlformats.org/officeDocument/2006/relationships" type="roundRect" r:blip="">
                        <dgm:adjLst>
                          <dgm:adj idx="1" val="0.1"/>
                        </dgm:adjLst>
                      </dgm:shape>
                      <dgm:presOf axis="ch desOrSelf" ptType="node node" st="3 1" cnt="1 0"/>
                      <dgm:constrLst/>
                      <dgm:ruleLst/>
                    </dgm:layoutNode>
                    <dgm:layoutNode name="FourNodes_4">
                      <dgm:varLst>
                        <dgm:bulletEnabled val="1"/>
                      </dgm:varLst>
                      <dgm:alg type="sp"/>
                      <dgm:shape xmlns:r="http://schemas.openxmlformats.org/officeDocument/2006/relationships" type="roundRect" r:blip="">
                        <dgm:adjLst>
                          <dgm:adj idx="1" val="0.1"/>
                        </dgm:adjLst>
                      </dgm:shape>
                      <dgm:presOf axis="ch desOrSelf" ptType="node node" st="4 1" cnt="1 0"/>
                      <dgm:constrLst/>
                      <dgm:ruleLst/>
                    </dgm:layoutNode>
                    <dgm:layoutNode name="FourConn_1-2" styleLbl="fgAccFollowNode1">
                      <dgm:varLst>
                        <dgm:bulletEnabled val="1"/>
                      </dgm:varLst>
                      <dgm:alg type="tx"/>
                      <dgm:shape xmlns:r="http://schemas.openxmlformats.org/officeDocument/2006/relationships" type="downArrow" r:blip="">
                        <dgm:adjLst>
                          <dgm:adj idx="1" val="0.55"/>
                          <dgm:adj idx="2" val="0.45"/>
                        </dgm:adjLst>
                      </dgm:shape>
                      <dgm:presOf axis="ch" ptType="sibTrans"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ourConn_2-3" styleLbl="fgAccFollowNode1">
                      <dgm:varLst>
                        <dgm:bulletEnabled val="1"/>
                      </dgm:varLst>
                      <dgm:alg type="tx"/>
                      <dgm:shape xmlns:r="http://schemas.openxmlformats.org/officeDocument/2006/relationships" type="downArrow" r:blip="">
                        <dgm:adjLst>
                          <dgm:adj idx="1" val="0.55"/>
                          <dgm:adj idx="2" val="0.45"/>
                        </dgm:adjLst>
                      </dgm:shape>
                      <dgm:presOf axis="ch" ptType="sibTrans" st="2"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ourConn_3-4" styleLbl="fgAccFollowNode1">
                      <dgm:varLst>
                        <dgm:bulletEnabled val="1"/>
                      </dgm:varLst>
                      <dgm:alg type="tx"/>
                      <dgm:shape xmlns:r="http://schemas.openxmlformats.org/officeDocument/2006/relationships" type="downArrow" r:blip="">
                        <dgm:adjLst>
                          <dgm:adj idx="1" val="0.55"/>
                          <dgm:adj idx="2" val="0.45"/>
                        </dgm:adjLst>
                      </dgm:shape>
                      <dgm:presOf axis="ch" ptType="sibTrans" st="3"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ourNodes_1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1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ourNodes_2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2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ourNodes_3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3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ourNodes_4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4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4">
                    <dgm:choose name="Name15">
                      <dgm:if name="Name16" axis="ch" ptType="node" func="cnt" op="gte" val="5">
                        <dgm:layoutNode name="FiveNodes_1">
                          <dgm:varLst>
                            <dgm:bulletEnabled val="1"/>
                          </dgm:varLst>
                          <dgm:alg type="sp"/>
                          <dgm:shape xmlns:r="http://schemas.openxmlformats.org/officeDocument/2006/relationships" type="roundRect" r:blip="">
                            <dgm:adjLst>
                              <dgm:adj idx="1" val="0.1"/>
                            </dgm:adjLst>
                          </dgm:shape>
                          <dgm:presOf axis="ch desOrSelf" ptType="node node" st="1 1" cnt="1 0"/>
                          <dgm:constrLst/>
                          <dgm:ruleLst/>
                        </dgm:layoutNode>
                        <dgm:layoutNode name="FiveNodes_2">
                          <dgm:varLst>
                            <dgm:bulletEnabled val="1"/>
                          </dgm:varLst>
                          <dgm:alg type="sp"/>
                          <dgm:shape xmlns:r="http://schemas.openxmlformats.org/officeDocument/2006/relationships" type="roundRect" r:blip="">
                            <dgm:adjLst>
                              <dgm:adj idx="1" val="0.1"/>
                            </dgm:adjLst>
                          </dgm:shape>
                          <dgm:presOf axis="ch desOrSelf" ptType="node node" st="2 1" cnt="1 0"/>
                          <dgm:constrLst/>
                          <dgm:ruleLst/>
                        </dgm:layoutNode>
                        <dgm:layoutNode name="FiveNodes_3">
                          <dgm:varLst>
                            <dgm:bulletEnabled val="1"/>
                          </dgm:varLst>
                          <dgm:alg type="sp"/>
                          <dgm:shape xmlns:r="http://schemas.openxmlformats.org/officeDocument/2006/relationships" type="roundRect" r:blip="">
                            <dgm:adjLst>
                              <dgm:adj idx="1" val="0.1"/>
                            </dgm:adjLst>
                          </dgm:shape>
                          <dgm:presOf axis="ch desOrSelf" ptType="node node" st="3 1" cnt="1 0"/>
                          <dgm:constrLst/>
                          <dgm:ruleLst/>
                        </dgm:layoutNode>
                        <dgm:layoutNode name="FiveNodes_4">
                          <dgm:varLst>
                            <dgm:bulletEnabled val="1"/>
                          </dgm:varLst>
                          <dgm:alg type="sp"/>
                          <dgm:shape xmlns:r="http://schemas.openxmlformats.org/officeDocument/2006/relationships" type="roundRect" r:blip="">
                            <dgm:adjLst>
                              <dgm:adj idx="1" val="0.1"/>
                            </dgm:adjLst>
                          </dgm:shape>
                          <dgm:presOf axis="ch desOrSelf" ptType="node node" st="4 1" cnt="1 0"/>
                          <dgm:constrLst/>
                          <dgm:ruleLst/>
                        </dgm:layoutNode>
                        <dgm:layoutNode name="FiveNodes_5">
                          <dgm:varLst>
                            <dgm:bulletEnabled val="1"/>
                          </dgm:varLst>
                          <dgm:alg type="sp"/>
                          <dgm:shape xmlns:r="http://schemas.openxmlformats.org/officeDocument/2006/relationships" type="roundRect" r:blip="">
                            <dgm:adjLst>
                              <dgm:adj idx="1" val="0.1"/>
                            </dgm:adjLst>
                          </dgm:shape>
                          <dgm:presOf axis="ch desOrSelf" ptType="node node" st="5 1" cnt="1 0"/>
                          <dgm:constrLst/>
                          <dgm:ruleLst/>
                        </dgm:layoutNode>
                        <dgm:layoutNode name="FiveConn_1-2" styleLbl="fgAccFollowNode1">
                          <dgm:varLst>
                            <dgm:bulletEnabled val="1"/>
                          </dgm:varLst>
                          <dgm:alg type="tx"/>
                          <dgm:shape xmlns:r="http://schemas.openxmlformats.org/officeDocument/2006/relationships" type="downArrow" r:blip="">
                            <dgm:adjLst>
                              <dgm:adj idx="1" val="0.55"/>
                              <dgm:adj idx="2" val="0.45"/>
                            </dgm:adjLst>
                          </dgm:shape>
                          <dgm:presOf axis="ch" ptType="sibTrans"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iveConn_2-3" styleLbl="fgAccFollowNode1">
                          <dgm:varLst>
                            <dgm:bulletEnabled val="1"/>
                          </dgm:varLst>
                          <dgm:alg type="tx"/>
                          <dgm:shape xmlns:r="http://schemas.openxmlformats.org/officeDocument/2006/relationships" type="downArrow" r:blip="">
                            <dgm:adjLst>
                              <dgm:adj idx="1" val="0.55"/>
                              <dgm:adj idx="2" val="0.45"/>
                            </dgm:adjLst>
                          </dgm:shape>
                          <dgm:presOf axis="ch" ptType="sibTrans" st="2"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iveConn_3-4" styleLbl="fgAccFollowNode1">
                          <dgm:varLst>
                            <dgm:bulletEnabled val="1"/>
                          </dgm:varLst>
                          <dgm:alg type="tx"/>
                          <dgm:shape xmlns:r="http://schemas.openxmlformats.org/officeDocument/2006/relationships" type="downArrow" r:blip="">
                            <dgm:adjLst>
                              <dgm:adj idx="1" val="0.55"/>
                              <dgm:adj idx="2" val="0.45"/>
                            </dgm:adjLst>
                          </dgm:shape>
                          <dgm:presOf axis="ch" ptType="sibTrans" st="3"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iveConn_4-5" styleLbl="fgAccFollowNode1">
                          <dgm:varLst>
                            <dgm:bulletEnabled val="1"/>
                          </dgm:varLst>
                          <dgm:alg type="tx"/>
                          <dgm:shape xmlns:r="http://schemas.openxmlformats.org/officeDocument/2006/relationships" type="downArrow" r:blip="">
                            <dgm:adjLst>
                              <dgm:adj idx="1" val="0.55"/>
                              <dgm:adj idx="2" val="0.45"/>
                            </dgm:adjLst>
                          </dgm:shape>
                          <dgm:presOf axis="ch" ptType="sibTrans" st="4"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iveNodes_1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1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iveNodes_2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2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iveNodes_3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3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iveNodes_4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4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iveNodes_5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5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7"/>
                    </dgm:choose>
                  </dgm:else>
                </dgm:choose>
              </dgm:else>
            </dgm:choose>
          </dgm:else>
        </dgm:choose>
      </dgm:else>
    </dgm:choose>
  </dgm:layoutNode>
</dgm:layoutDef>
</file>

<file path=ppt/diagrams/layout23.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24.xml><?xml version="1.0" encoding="utf-8"?>
<dgm:layoutDef xmlns:dgm="http://schemas.openxmlformats.org/drawingml/2006/diagram" xmlns:a="http://schemas.openxmlformats.org/drawingml/2006/main" uniqueId="urn:microsoft.com/office/officeart/2005/8/layout/hierarchy1">
  <dgm:title val=""/>
  <dgm:desc val=""/>
  <dgm:catLst>
    <dgm:cat type="hierarchy" pri="2000"/>
  </dgm:catLst>
  <dgm:sampData>
    <dgm:dataModel>
      <dgm:ptLst>
        <dgm:pt modelId="0" type="doc"/>
        <dgm:pt modelId="1">
          <dgm:prSet phldr="1"/>
        </dgm:pt>
        <dgm:pt modelId="2">
          <dgm:prSet phldr="1"/>
        </dgm:pt>
        <dgm:pt modelId="21">
          <dgm:prSet phldr="1"/>
        </dgm:pt>
        <dgm:pt modelId="22">
          <dgm:prSet phldr="1"/>
        </dgm:pt>
        <dgm:pt modelId="3">
          <dgm:prSet phldr="1"/>
        </dgm:pt>
        <dgm:pt modelId="31">
          <dgm:prSet phldr="1"/>
        </dgm:pt>
      </dgm:ptLst>
      <dgm:cxnLst>
        <dgm:cxn modelId="4" srcId="0" destId="1" srcOrd="0" destOrd="0"/>
        <dgm:cxn modelId="5" srcId="1" destId="2" srcOrd="0" destOrd="0"/>
        <dgm:cxn modelId="6" srcId="1" destId="3" srcOrd="1" destOrd="0"/>
        <dgm:cxn modelId="23" srcId="2" destId="21" srcOrd="0" destOrd="0"/>
        <dgm:cxn modelId="24" srcId="2" destId="22" srcOrd="1" destOrd="0"/>
        <dgm:cxn modelId="33" srcId="3" destId="31" srcOrd="0" destOrd="0"/>
      </dgm:cxnLst>
      <dgm:bg/>
      <dgm:whole/>
    </dgm:dataModel>
  </dgm:sampData>
  <dgm:styleData>
    <dgm:dataModel>
      <dgm:ptLst>
        <dgm:pt modelId="0" type="doc"/>
        <dgm:pt modelId="1"/>
        <dgm:pt modelId="11"/>
        <dgm:pt modelId="12"/>
      </dgm:ptLst>
      <dgm:cxnLst>
        <dgm:cxn modelId="2" srcId="0" destId="1" srcOrd="0" destOrd="0"/>
        <dgm:cxn modelId="13" srcId="1" destId="11" srcOrd="0" destOrd="0"/>
        <dgm:cxn modelId="14" srcId="1" destId="12" srcOrd="1" destOrd="0"/>
      </dgm:cxnLst>
      <dgm:bg/>
      <dgm:whole/>
    </dgm:dataModel>
  </dgm:styleData>
  <dgm:clrData>
    <dgm:dataModel>
      <dgm:ptLst>
        <dgm:pt modelId="0" type="doc"/>
        <dgm:pt modelId="1"/>
        <dgm:pt modelId="2"/>
        <dgm:pt modelId="21"/>
        <dgm:pt modelId="211"/>
        <dgm:pt modelId="3"/>
        <dgm:pt modelId="31"/>
        <dgm:pt modelId="311"/>
      </dgm:ptLst>
      <dgm:cxnLst>
        <dgm:cxn modelId="4" srcId="0" destId="1" srcOrd="0" destOrd="0"/>
        <dgm:cxn modelId="5" srcId="1" destId="2" srcOrd="0" destOrd="0"/>
        <dgm:cxn modelId="6" srcId="1" destId="3" srcOrd="1" destOrd="0"/>
        <dgm:cxn modelId="23" srcId="2" destId="21" srcOrd="0" destOrd="0"/>
        <dgm:cxn modelId="24" srcId="21" destId="211" srcOrd="0" destOrd="0"/>
        <dgm:cxn modelId="33" srcId="3" destId="31" srcOrd="0" destOrd="0"/>
        <dgm:cxn modelId="34" srcId="31" destId="311" srcOrd="0" destOrd="0"/>
      </dgm:cxnLst>
      <dgm:bg/>
      <dgm:whole/>
    </dgm:dataModel>
  </dgm:clrData>
  <dgm:layoutNode name="hierChild1">
    <dgm:varLst>
      <dgm:chPref val="1"/>
      <dgm:dir/>
      <dgm:animOne val="branch"/>
      <dgm:animLvl val="lvl"/>
      <dgm:resizeHandles/>
    </dgm:varLst>
    <dgm:choose name="Name0">
      <dgm:if name="Name1" func="var" arg="dir" op="equ" val="norm">
        <dgm:alg type="hierChild">
          <dgm:param type="linDir" val="fromL"/>
        </dgm:alg>
      </dgm:if>
      <dgm:else name="Name2">
        <dgm:alg type="hierChild">
          <dgm:param type="linDir" val="fromR"/>
        </dgm:alg>
      </dgm:else>
    </dgm:choose>
    <dgm:shape xmlns:r="http://schemas.openxmlformats.org/officeDocument/2006/relationships" r:blip="">
      <dgm:adjLst/>
    </dgm:shape>
    <dgm:presOf/>
    <dgm:constrLst>
      <dgm:constr type="primFontSz" for="des" ptType="node" op="equ" val="65"/>
      <dgm:constr type="w" for="des" forName="composite" refType="w"/>
      <dgm:constr type="h" for="des" forName="composite" refType="w" refFor="des" refForName="composite" fact="0.667"/>
      <dgm:constr type="w" for="des" forName="composite2" refType="w" refFor="des" refForName="composite"/>
      <dgm:constr type="h" for="des" forName="composite2" refType="h" refFor="des" refForName="composite"/>
      <dgm:constr type="w" for="des" forName="composite3" refType="w" refFor="des" refForName="composite"/>
      <dgm:constr type="h" for="des" forName="composite3" refType="h" refFor="des" refForName="composite"/>
      <dgm:constr type="w" for="des" forName="composite4" refType="w" refFor="des" refForName="composite"/>
      <dgm:constr type="h" for="des" forName="composite4" refType="h" refFor="des" refForName="composite"/>
      <dgm:constr type="w" for="des" forName="composite5" refType="w" refFor="des" refForName="composite"/>
      <dgm:constr type="h" for="des" forName="composite5" refType="h" refFor="des" refForName="composite"/>
      <dgm:constr type="sibSp" refType="w" refFor="des" refForName="composite" fact="0.1"/>
      <dgm:constr type="sibSp" for="des" forName="hierChild2" refType="sibSp"/>
      <dgm:constr type="sibSp" for="des" forName="hierChild3" refType="sibSp"/>
      <dgm:constr type="sibSp" for="des" forName="hierChild4" refType="sibSp"/>
      <dgm:constr type="sibSp" for="des" forName="hierChild5" refType="sibSp"/>
      <dgm:constr type="sibSp" for="des" forName="hierChild6" refType="sibSp"/>
      <dgm:constr type="sp" for="des" forName="hierRoot1" refType="h" refFor="des" refForName="composite" fact="0.25"/>
      <dgm:constr type="sp" for="des" forName="hierRoot2" refType="sp" refFor="des" refForName="hierRoot1"/>
      <dgm:constr type="sp" for="des" forName="hierRoot3" refType="sp" refFor="des" refForName="hierRoot1"/>
      <dgm:constr type="sp" for="des" forName="hierRoot4" refType="sp" refFor="des" refForName="hierRoot1"/>
      <dgm:constr type="sp" for="des" forName="hierRoot5" refType="sp" refFor="des" refForName="hierRoot1"/>
    </dgm:constrLst>
    <dgm:ruleLst/>
    <dgm:forEach name="Name3" axis="ch">
      <dgm:forEach name="Name4" axis="self" ptType="node">
        <dgm:layoutNode name="hierRoot1">
          <dgm:alg type="hierRoot"/>
          <dgm:shape xmlns:r="http://schemas.openxmlformats.org/officeDocument/2006/relationships" r:blip="">
            <dgm:adjLst/>
          </dgm:shape>
          <dgm:presOf/>
          <dgm:constrLst>
            <dgm:constr type="bendDist" for="des" ptType="parTrans" refType="sp" fact="0.5"/>
          </dgm:constrLst>
          <dgm:ruleLst/>
          <dgm:layoutNode name="composite">
            <dgm:alg type="composite"/>
            <dgm:shape xmlns:r="http://schemas.openxmlformats.org/officeDocument/2006/relationships" r:blip="">
              <dgm:adjLst/>
            </dgm:shape>
            <dgm:presOf/>
            <dgm:constrLst>
              <dgm:constr type="w" for="ch" forName="background" refType="w" fact="0.9"/>
              <dgm:constr type="h" for="ch" forName="background" refType="w" refFor="ch" refForName="background" fact="0.635"/>
              <dgm:constr type="t" for="ch" forName="background"/>
              <dgm:constr type="l" for="ch" forName="background"/>
              <dgm:constr type="w" for="ch" forName="text" refType="w" fact="0.9"/>
              <dgm:constr type="h" for="ch" forName="text" refType="w" refFor="ch" refForName="text" fact="0.635"/>
              <dgm:constr type="t" for="ch" forName="text" refType="w" fact="0.095"/>
              <dgm:constr type="l" for="ch" forName="text" refType="w" fact="0.1"/>
            </dgm:constrLst>
            <dgm:ruleLst/>
            <dgm:layoutNode name="background" styleLbl="node0" moveWith="text">
              <dgm:alg type="sp"/>
              <dgm:shape xmlns:r="http://schemas.openxmlformats.org/officeDocument/2006/relationships" type="roundRect" r:blip="">
                <dgm:adjLst>
                  <dgm:adj idx="1" val="0.1"/>
                </dgm:adjLst>
              </dgm:shape>
              <dgm:presOf/>
              <dgm:constrLst/>
              <dgm:ruleLst/>
            </dgm:layoutNode>
            <dgm:layoutNode name="text" styleLbl="fgAcc0">
              <dgm:varLst>
                <dgm:chPref val="3"/>
              </dgm:varLst>
              <dgm:alg type="tx"/>
              <dgm:shape xmlns:r="http://schemas.openxmlformats.org/officeDocument/2006/relationships" type="roundRect" r:blip="">
                <dgm:adjLst>
                  <dgm:adj idx="1" val="0.1"/>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layoutNode name="hierChild2">
            <dgm:choose name="Name5">
              <dgm:if name="Name6" func="var" arg="dir" op="equ" val="norm">
                <dgm:alg type="hierChild">
                  <dgm:param type="linDir" val="fromL"/>
                </dgm:alg>
              </dgm:if>
              <dgm:else name="Name7">
                <dgm:alg type="hierChild">
                  <dgm:param type="linDir" val="fromR"/>
                </dgm:alg>
              </dgm:else>
            </dgm:choose>
            <dgm:shape xmlns:r="http://schemas.openxmlformats.org/officeDocument/2006/relationships" r:blip="">
              <dgm:adjLst/>
            </dgm:shape>
            <dgm:presOf/>
            <dgm:constrLst/>
            <dgm:ruleLst/>
            <dgm:forEach name="Name8" axis="ch">
              <dgm:forEach name="Name9" axis="self" ptType="parTrans" cnt="1">
                <dgm:layoutNode name="Name10">
                  <dgm:alg type="conn">
                    <dgm:param type="dim" val="1D"/>
                    <dgm:param type="endSty" val="noArr"/>
                    <dgm:param type="connRout" val="bend"/>
                    <dgm:param type="bendPt" val="end"/>
                    <dgm:param type="begPts" val="bCtr"/>
                    <dgm:param type="endPts" val="tCtr"/>
                    <dgm:param type="srcNode" val="background"/>
                    <dgm:param type="dstNode" val="background2"/>
                  </dgm:alg>
                  <dgm:shape xmlns:r="http://schemas.openxmlformats.org/officeDocument/2006/relationships" type="conn" r:blip="" zOrderOff="-999">
                    <dgm:adjLst/>
                  </dgm:shape>
                  <dgm:presOf axis="self"/>
                  <dgm:constrLst>
                    <dgm:constr type="begPad"/>
                    <dgm:constr type="endPad"/>
                  </dgm:constrLst>
                  <dgm:ruleLst/>
                </dgm:layoutNode>
              </dgm:forEach>
              <dgm:forEach name="Name11" axis="self" ptType="node">
                <dgm:layoutNode name="hierRoot2">
                  <dgm:alg type="hierRoot"/>
                  <dgm:shape xmlns:r="http://schemas.openxmlformats.org/officeDocument/2006/relationships" r:blip="">
                    <dgm:adjLst/>
                  </dgm:shape>
                  <dgm:presOf/>
                  <dgm:constrLst>
                    <dgm:constr type="bendDist" for="des" ptType="parTrans" refType="sp" fact="0.5"/>
                  </dgm:constrLst>
                  <dgm:ruleLst/>
                  <dgm:layoutNode name="composite2">
                    <dgm:alg type="composite"/>
                    <dgm:shape xmlns:r="http://schemas.openxmlformats.org/officeDocument/2006/relationships" r:blip="">
                      <dgm:adjLst/>
                    </dgm:shape>
                    <dgm:presOf/>
                    <dgm:constrLst>
                      <dgm:constr type="w" for="ch" forName="background2" refType="w" fact="0.9"/>
                      <dgm:constr type="h" for="ch" forName="background2" refType="w" refFor="ch" refForName="background2" fact="0.635"/>
                      <dgm:constr type="t" for="ch" forName="background2"/>
                      <dgm:constr type="l" for="ch" forName="background2"/>
                      <dgm:constr type="w" for="ch" forName="text2" refType="w" fact="0.9"/>
                      <dgm:constr type="h" for="ch" forName="text2" refType="w" refFor="ch" refForName="text2" fact="0.635"/>
                      <dgm:constr type="t" for="ch" forName="text2" refType="w" fact="0.095"/>
                      <dgm:constr type="l" for="ch" forName="text2" refType="w" fact="0.1"/>
                    </dgm:constrLst>
                    <dgm:ruleLst/>
                    <dgm:layoutNode name="background2" moveWith="text2">
                      <dgm:alg type="sp"/>
                      <dgm:shape xmlns:r="http://schemas.openxmlformats.org/officeDocument/2006/relationships" type="roundRect" r:blip="">
                        <dgm:adjLst>
                          <dgm:adj idx="1" val="0.1"/>
                        </dgm:adjLst>
                      </dgm:shape>
                      <dgm:presOf/>
                      <dgm:constrLst/>
                      <dgm:ruleLst/>
                    </dgm:layoutNode>
                    <dgm:layoutNode name="text2" styleLbl="fgAcc2">
                      <dgm:varLst>
                        <dgm:chPref val="3"/>
                      </dgm:varLst>
                      <dgm:alg type="tx"/>
                      <dgm:shape xmlns:r="http://schemas.openxmlformats.org/officeDocument/2006/relationships" type="roundRect" r:blip="">
                        <dgm:adjLst>
                          <dgm:adj idx="1" val="0.1"/>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layoutNode name="hierChild3">
                    <dgm:choose name="Name12">
                      <dgm:if name="Name13" func="var" arg="dir" op="equ" val="norm">
                        <dgm:alg type="hierChild">
                          <dgm:param type="linDir" val="fromL"/>
                        </dgm:alg>
                      </dgm:if>
                      <dgm:else name="Name14">
                        <dgm:alg type="hierChild">
                          <dgm:param type="linDir" val="fromR"/>
                        </dgm:alg>
                      </dgm:else>
                    </dgm:choose>
                    <dgm:shape xmlns:r="http://schemas.openxmlformats.org/officeDocument/2006/relationships" r:blip="">
                      <dgm:adjLst/>
                    </dgm:shape>
                    <dgm:presOf/>
                    <dgm:constrLst/>
                    <dgm:ruleLst/>
                    <dgm:forEach name="Name15" axis="ch">
                      <dgm:forEach name="Name16" axis="self" ptType="parTrans" cnt="1">
                        <dgm:layoutNode name="Name17">
                          <dgm:alg type="conn">
                            <dgm:param type="dim" val="1D"/>
                            <dgm:param type="endSty" val="noArr"/>
                            <dgm:param type="connRout" val="bend"/>
                            <dgm:param type="bendPt" val="end"/>
                            <dgm:param type="begPts" val="bCtr"/>
                            <dgm:param type="endPts" val="tCtr"/>
                            <dgm:param type="srcNode" val="background2"/>
                            <dgm:param type="dstNode" val="background3"/>
                          </dgm:alg>
                          <dgm:shape xmlns:r="http://schemas.openxmlformats.org/officeDocument/2006/relationships" type="conn" r:blip="" zOrderOff="-999">
                            <dgm:adjLst/>
                          </dgm:shape>
                          <dgm:presOf axis="self"/>
                          <dgm:constrLst>
                            <dgm:constr type="begPad"/>
                            <dgm:constr type="endPad"/>
                          </dgm:constrLst>
                          <dgm:ruleLst/>
                        </dgm:layoutNode>
                      </dgm:forEach>
                      <dgm:forEach name="Name18" axis="self" ptType="node">
                        <dgm:layoutNode name="hierRoot3">
                          <dgm:alg type="hierRoot"/>
                          <dgm:shape xmlns:r="http://schemas.openxmlformats.org/officeDocument/2006/relationships" r:blip="">
                            <dgm:adjLst/>
                          </dgm:shape>
                          <dgm:presOf/>
                          <dgm:constrLst>
                            <dgm:constr type="bendDist" for="des" ptType="parTrans" refType="sp" fact="0.5"/>
                          </dgm:constrLst>
                          <dgm:ruleLst/>
                          <dgm:layoutNode name="composite3">
                            <dgm:alg type="composite"/>
                            <dgm:shape xmlns:r="http://schemas.openxmlformats.org/officeDocument/2006/relationships" r:blip="">
                              <dgm:adjLst/>
                            </dgm:shape>
                            <dgm:presOf/>
                            <dgm:constrLst>
                              <dgm:constr type="w" for="ch" forName="background3" refType="w" fact="0.9"/>
                              <dgm:constr type="h" for="ch" forName="background3" refType="w" refFor="ch" refForName="background3" fact="0.635"/>
                              <dgm:constr type="t" for="ch" forName="background3"/>
                              <dgm:constr type="l" for="ch" forName="background3"/>
                              <dgm:constr type="w" for="ch" forName="text3" refType="w" fact="0.9"/>
                              <dgm:constr type="h" for="ch" forName="text3" refType="w" refFor="ch" refForName="text3" fact="0.635"/>
                              <dgm:constr type="t" for="ch" forName="text3" refType="w" fact="0.095"/>
                              <dgm:constr type="l" for="ch" forName="text3" refType="w" fact="0.1"/>
                            </dgm:constrLst>
                            <dgm:ruleLst/>
                            <dgm:layoutNode name="background3" moveWith="text3">
                              <dgm:alg type="sp"/>
                              <dgm:shape xmlns:r="http://schemas.openxmlformats.org/officeDocument/2006/relationships" type="roundRect" r:blip="">
                                <dgm:adjLst>
                                  <dgm:adj idx="1" val="0.1"/>
                                </dgm:adjLst>
                              </dgm:shape>
                              <dgm:presOf/>
                              <dgm:constrLst/>
                              <dgm:ruleLst/>
                            </dgm:layoutNode>
                            <dgm:layoutNode name="text3" styleLbl="fgAcc3">
                              <dgm:varLst>
                                <dgm:chPref val="3"/>
                              </dgm:varLst>
                              <dgm:alg type="tx"/>
                              <dgm:shape xmlns:r="http://schemas.openxmlformats.org/officeDocument/2006/relationships" type="roundRect" r:blip="">
                                <dgm:adjLst>
                                  <dgm:adj idx="1" val="0.1"/>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layoutNode name="hierChild4">
                            <dgm:choose name="Name19">
                              <dgm:if name="Name20" func="var" arg="dir" op="equ" val="norm">
                                <dgm:alg type="hierChild">
                                  <dgm:param type="linDir" val="fromL"/>
                                </dgm:alg>
                              </dgm:if>
                              <dgm:else name="Name21">
                                <dgm:alg type="hierChild">
                                  <dgm:param type="linDir" val="fromR"/>
                                </dgm:alg>
                              </dgm:else>
                            </dgm:choose>
                            <dgm:shape xmlns:r="http://schemas.openxmlformats.org/officeDocument/2006/relationships" r:blip="">
                              <dgm:adjLst/>
                            </dgm:shape>
                            <dgm:presOf/>
                            <dgm:constrLst/>
                            <dgm:ruleLst/>
                            <dgm:forEach name="repeat" axis="ch">
                              <dgm:forEach name="Name22" axis="self" ptType="parTrans" cnt="1">
                                <dgm:layoutNode name="Name23">
                                  <dgm:choose name="Name24">
                                    <dgm:if name="Name25" axis="self" func="depth" op="lte" val="4">
                                      <dgm:alg type="conn">
                                        <dgm:param type="dim" val="1D"/>
                                        <dgm:param type="endSty" val="noArr"/>
                                        <dgm:param type="connRout" val="bend"/>
                                        <dgm:param type="bendPt" val="end"/>
                                        <dgm:param type="begPts" val="bCtr"/>
                                        <dgm:param type="endPts" val="tCtr"/>
                                        <dgm:param type="srcNode" val="background3"/>
                                        <dgm:param type="dstNode" val="background4"/>
                                      </dgm:alg>
                                    </dgm:if>
                                    <dgm:else name="Name26">
                                      <dgm:alg type="conn">
                                        <dgm:param type="dim" val="1D"/>
                                        <dgm:param type="endSty" val="noArr"/>
                                        <dgm:param type="connRout" val="bend"/>
                                        <dgm:param type="bendPt" val="end"/>
                                        <dgm:param type="begPts" val="bCtr"/>
                                        <dgm:param type="endPts" val="tCtr"/>
                                        <dgm:param type="srcNode" val="background4"/>
                                        <dgm:param type="dstNode" val="background4"/>
                                      </dgm:alg>
                                    </dgm:else>
                                  </dgm:choose>
                                  <dgm:shape xmlns:r="http://schemas.openxmlformats.org/officeDocument/2006/relationships" type="conn" r:blip="" zOrderOff="-999">
                                    <dgm:adjLst/>
                                  </dgm:shape>
                                  <dgm:presOf axis="self"/>
                                  <dgm:constrLst>
                                    <dgm:constr type="begPad"/>
                                    <dgm:constr type="endPad"/>
                                  </dgm:constrLst>
                                  <dgm:ruleLst/>
                                </dgm:layoutNode>
                              </dgm:forEach>
                              <dgm:forEach name="Name27" axis="self" ptType="node">
                                <dgm:layoutNode name="hierRoot4">
                                  <dgm:alg type="hierRoot"/>
                                  <dgm:shape xmlns:r="http://schemas.openxmlformats.org/officeDocument/2006/relationships" r:blip="">
                                    <dgm:adjLst/>
                                  </dgm:shape>
                                  <dgm:presOf/>
                                  <dgm:constrLst>
                                    <dgm:constr type="bendDist" for="des" ptType="parTrans" refType="sp" fact="0.5"/>
                                  </dgm:constrLst>
                                  <dgm:ruleLst/>
                                  <dgm:layoutNode name="composite4">
                                    <dgm:alg type="composite"/>
                                    <dgm:shape xmlns:r="http://schemas.openxmlformats.org/officeDocument/2006/relationships" r:blip="">
                                      <dgm:adjLst/>
                                    </dgm:shape>
                                    <dgm:presOf/>
                                    <dgm:constrLst>
                                      <dgm:constr type="w" for="ch" forName="background4" refType="w" fact="0.9"/>
                                      <dgm:constr type="h" for="ch" forName="background4" refType="w" refFor="ch" refForName="background4" fact="0.635"/>
                                      <dgm:constr type="t" for="ch" forName="background4"/>
                                      <dgm:constr type="l" for="ch" forName="background4"/>
                                      <dgm:constr type="w" for="ch" forName="text4" refType="w" fact="0.9"/>
                                      <dgm:constr type="h" for="ch" forName="text4" refType="w" refFor="ch" refForName="text4" fact="0.635"/>
                                      <dgm:constr type="t" for="ch" forName="text4" refType="w" fact="0.095"/>
                                      <dgm:constr type="l" for="ch" forName="text4" refType="w" fact="0.1"/>
                                    </dgm:constrLst>
                                    <dgm:ruleLst/>
                                    <dgm:layoutNode name="background4" moveWith="text4">
                                      <dgm:alg type="sp"/>
                                      <dgm:shape xmlns:r="http://schemas.openxmlformats.org/officeDocument/2006/relationships" type="roundRect" r:blip="">
                                        <dgm:adjLst>
                                          <dgm:adj idx="1" val="0.1"/>
                                        </dgm:adjLst>
                                      </dgm:shape>
                                      <dgm:presOf/>
                                      <dgm:constrLst/>
                                      <dgm:ruleLst/>
                                    </dgm:layoutNode>
                                    <dgm:layoutNode name="text4" styleLbl="fgAcc4">
                                      <dgm:varLst>
                                        <dgm:chPref val="3"/>
                                      </dgm:varLst>
                                      <dgm:alg type="tx"/>
                                      <dgm:shape xmlns:r="http://schemas.openxmlformats.org/officeDocument/2006/relationships" type="roundRect" r:blip="">
                                        <dgm:adjLst>
                                          <dgm:adj idx="1" val="0.1"/>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layoutNode name="hierChild5">
                                    <dgm:choose name="Name28">
                                      <dgm:if name="Name29" func="var" arg="dir" op="equ" val="norm">
                                        <dgm:alg type="hierChild">
                                          <dgm:param type="linDir" val="fromL"/>
                                        </dgm:alg>
                                      </dgm:if>
                                      <dgm:else name="Name30">
                                        <dgm:alg type="hierChild">
                                          <dgm:param type="linDir" val="fromR"/>
                                        </dgm:alg>
                                      </dgm:else>
                                    </dgm:choose>
                                    <dgm:shape xmlns:r="http://schemas.openxmlformats.org/officeDocument/2006/relationships" r:blip="">
                                      <dgm:adjLst/>
                                    </dgm:shape>
                                    <dgm:presOf/>
                                    <dgm:constrLst/>
                                    <dgm:ruleLst/>
                                    <dgm:forEach name="Name31" ref="repeat"/>
                                  </dgm:layoutNode>
                                </dgm:layoutNode>
                              </dgm:forEach>
                            </dgm:forEach>
                          </dgm:layoutNode>
                        </dgm:layoutNode>
                      </dgm:forEach>
                    </dgm:forEach>
                  </dgm:layoutNode>
                </dgm:layoutNode>
              </dgm:forEach>
            </dgm:forEach>
          </dgm:layoutNode>
        </dgm:layoutNode>
      </dgm:forEach>
    </dgm:forEach>
  </dgm:layoutNode>
</dgm:layoutDef>
</file>

<file path=ppt/diagrams/layout3.xml><?xml version="1.0" encoding="utf-8"?>
<dgm:layoutDef xmlns:dgm="http://schemas.openxmlformats.org/drawingml/2006/diagram" xmlns:a="http://schemas.openxmlformats.org/drawingml/2006/main" uniqueId="urn:microsoft.com/office/officeart/2005/8/layout/hierarchy1">
  <dgm:title val=""/>
  <dgm:desc val=""/>
  <dgm:catLst>
    <dgm:cat type="hierarchy" pri="2000"/>
  </dgm:catLst>
  <dgm:sampData>
    <dgm:dataModel>
      <dgm:ptLst>
        <dgm:pt modelId="0" type="doc"/>
        <dgm:pt modelId="1">
          <dgm:prSet phldr="1"/>
        </dgm:pt>
        <dgm:pt modelId="2">
          <dgm:prSet phldr="1"/>
        </dgm:pt>
        <dgm:pt modelId="21">
          <dgm:prSet phldr="1"/>
        </dgm:pt>
        <dgm:pt modelId="22">
          <dgm:prSet phldr="1"/>
        </dgm:pt>
        <dgm:pt modelId="3">
          <dgm:prSet phldr="1"/>
        </dgm:pt>
        <dgm:pt modelId="31">
          <dgm:prSet phldr="1"/>
        </dgm:pt>
      </dgm:ptLst>
      <dgm:cxnLst>
        <dgm:cxn modelId="4" srcId="0" destId="1" srcOrd="0" destOrd="0"/>
        <dgm:cxn modelId="5" srcId="1" destId="2" srcOrd="0" destOrd="0"/>
        <dgm:cxn modelId="6" srcId="1" destId="3" srcOrd="1" destOrd="0"/>
        <dgm:cxn modelId="23" srcId="2" destId="21" srcOrd="0" destOrd="0"/>
        <dgm:cxn modelId="24" srcId="2" destId="22" srcOrd="1" destOrd="0"/>
        <dgm:cxn modelId="33" srcId="3" destId="31" srcOrd="0" destOrd="0"/>
      </dgm:cxnLst>
      <dgm:bg/>
      <dgm:whole/>
    </dgm:dataModel>
  </dgm:sampData>
  <dgm:styleData>
    <dgm:dataModel>
      <dgm:ptLst>
        <dgm:pt modelId="0" type="doc"/>
        <dgm:pt modelId="1"/>
        <dgm:pt modelId="11"/>
        <dgm:pt modelId="12"/>
      </dgm:ptLst>
      <dgm:cxnLst>
        <dgm:cxn modelId="2" srcId="0" destId="1" srcOrd="0" destOrd="0"/>
        <dgm:cxn modelId="13" srcId="1" destId="11" srcOrd="0" destOrd="0"/>
        <dgm:cxn modelId="14" srcId="1" destId="12" srcOrd="1" destOrd="0"/>
      </dgm:cxnLst>
      <dgm:bg/>
      <dgm:whole/>
    </dgm:dataModel>
  </dgm:styleData>
  <dgm:clrData>
    <dgm:dataModel>
      <dgm:ptLst>
        <dgm:pt modelId="0" type="doc"/>
        <dgm:pt modelId="1"/>
        <dgm:pt modelId="2"/>
        <dgm:pt modelId="21"/>
        <dgm:pt modelId="211"/>
        <dgm:pt modelId="3"/>
        <dgm:pt modelId="31"/>
        <dgm:pt modelId="311"/>
      </dgm:ptLst>
      <dgm:cxnLst>
        <dgm:cxn modelId="4" srcId="0" destId="1" srcOrd="0" destOrd="0"/>
        <dgm:cxn modelId="5" srcId="1" destId="2" srcOrd="0" destOrd="0"/>
        <dgm:cxn modelId="6" srcId="1" destId="3" srcOrd="1" destOrd="0"/>
        <dgm:cxn modelId="23" srcId="2" destId="21" srcOrd="0" destOrd="0"/>
        <dgm:cxn modelId="24" srcId="21" destId="211" srcOrd="0" destOrd="0"/>
        <dgm:cxn modelId="33" srcId="3" destId="31" srcOrd="0" destOrd="0"/>
        <dgm:cxn modelId="34" srcId="31" destId="311" srcOrd="0" destOrd="0"/>
      </dgm:cxnLst>
      <dgm:bg/>
      <dgm:whole/>
    </dgm:dataModel>
  </dgm:clrData>
  <dgm:layoutNode name="hierChild1">
    <dgm:varLst>
      <dgm:chPref val="1"/>
      <dgm:dir/>
      <dgm:animOne val="branch"/>
      <dgm:animLvl val="lvl"/>
      <dgm:resizeHandles/>
    </dgm:varLst>
    <dgm:choose name="Name0">
      <dgm:if name="Name1" func="var" arg="dir" op="equ" val="norm">
        <dgm:alg type="hierChild">
          <dgm:param type="linDir" val="fromL"/>
        </dgm:alg>
      </dgm:if>
      <dgm:else name="Name2">
        <dgm:alg type="hierChild">
          <dgm:param type="linDir" val="fromR"/>
        </dgm:alg>
      </dgm:else>
    </dgm:choose>
    <dgm:shape xmlns:r="http://schemas.openxmlformats.org/officeDocument/2006/relationships" r:blip="">
      <dgm:adjLst/>
    </dgm:shape>
    <dgm:presOf/>
    <dgm:constrLst>
      <dgm:constr type="primFontSz" for="des" ptType="node" op="equ" val="65"/>
      <dgm:constr type="w" for="des" forName="composite" refType="w"/>
      <dgm:constr type="h" for="des" forName="composite" refType="w" refFor="des" refForName="composite" fact="0.667"/>
      <dgm:constr type="w" for="des" forName="composite2" refType="w" refFor="des" refForName="composite"/>
      <dgm:constr type="h" for="des" forName="composite2" refType="h" refFor="des" refForName="composite"/>
      <dgm:constr type="w" for="des" forName="composite3" refType="w" refFor="des" refForName="composite"/>
      <dgm:constr type="h" for="des" forName="composite3" refType="h" refFor="des" refForName="composite"/>
      <dgm:constr type="w" for="des" forName="composite4" refType="w" refFor="des" refForName="composite"/>
      <dgm:constr type="h" for="des" forName="composite4" refType="h" refFor="des" refForName="composite"/>
      <dgm:constr type="w" for="des" forName="composite5" refType="w" refFor="des" refForName="composite"/>
      <dgm:constr type="h" for="des" forName="composite5" refType="h" refFor="des" refForName="composite"/>
      <dgm:constr type="sibSp" refType="w" refFor="des" refForName="composite" fact="0.1"/>
      <dgm:constr type="sibSp" for="des" forName="hierChild2" refType="sibSp"/>
      <dgm:constr type="sibSp" for="des" forName="hierChild3" refType="sibSp"/>
      <dgm:constr type="sibSp" for="des" forName="hierChild4" refType="sibSp"/>
      <dgm:constr type="sibSp" for="des" forName="hierChild5" refType="sibSp"/>
      <dgm:constr type="sibSp" for="des" forName="hierChild6" refType="sibSp"/>
      <dgm:constr type="sp" for="des" forName="hierRoot1" refType="h" refFor="des" refForName="composite" fact="0.25"/>
      <dgm:constr type="sp" for="des" forName="hierRoot2" refType="sp" refFor="des" refForName="hierRoot1"/>
      <dgm:constr type="sp" for="des" forName="hierRoot3" refType="sp" refFor="des" refForName="hierRoot1"/>
      <dgm:constr type="sp" for="des" forName="hierRoot4" refType="sp" refFor="des" refForName="hierRoot1"/>
      <dgm:constr type="sp" for="des" forName="hierRoot5" refType="sp" refFor="des" refForName="hierRoot1"/>
    </dgm:constrLst>
    <dgm:ruleLst/>
    <dgm:forEach name="Name3" axis="ch">
      <dgm:forEach name="Name4" axis="self" ptType="node">
        <dgm:layoutNode name="hierRoot1">
          <dgm:alg type="hierRoot"/>
          <dgm:shape xmlns:r="http://schemas.openxmlformats.org/officeDocument/2006/relationships" r:blip="">
            <dgm:adjLst/>
          </dgm:shape>
          <dgm:presOf/>
          <dgm:constrLst>
            <dgm:constr type="bendDist" for="des" ptType="parTrans" refType="sp" fact="0.5"/>
          </dgm:constrLst>
          <dgm:ruleLst/>
          <dgm:layoutNode name="composite">
            <dgm:alg type="composite"/>
            <dgm:shape xmlns:r="http://schemas.openxmlformats.org/officeDocument/2006/relationships" r:blip="">
              <dgm:adjLst/>
            </dgm:shape>
            <dgm:presOf/>
            <dgm:constrLst>
              <dgm:constr type="w" for="ch" forName="background" refType="w" fact="0.9"/>
              <dgm:constr type="h" for="ch" forName="background" refType="w" refFor="ch" refForName="background" fact="0.635"/>
              <dgm:constr type="t" for="ch" forName="background"/>
              <dgm:constr type="l" for="ch" forName="background"/>
              <dgm:constr type="w" for="ch" forName="text" refType="w" fact="0.9"/>
              <dgm:constr type="h" for="ch" forName="text" refType="w" refFor="ch" refForName="text" fact="0.635"/>
              <dgm:constr type="t" for="ch" forName="text" refType="w" fact="0.095"/>
              <dgm:constr type="l" for="ch" forName="text" refType="w" fact="0.1"/>
            </dgm:constrLst>
            <dgm:ruleLst/>
            <dgm:layoutNode name="background" styleLbl="node0" moveWith="text">
              <dgm:alg type="sp"/>
              <dgm:shape xmlns:r="http://schemas.openxmlformats.org/officeDocument/2006/relationships" type="roundRect" r:blip="">
                <dgm:adjLst>
                  <dgm:adj idx="1" val="0.1"/>
                </dgm:adjLst>
              </dgm:shape>
              <dgm:presOf/>
              <dgm:constrLst/>
              <dgm:ruleLst/>
            </dgm:layoutNode>
            <dgm:layoutNode name="text" styleLbl="fgAcc0">
              <dgm:varLst>
                <dgm:chPref val="3"/>
              </dgm:varLst>
              <dgm:alg type="tx"/>
              <dgm:shape xmlns:r="http://schemas.openxmlformats.org/officeDocument/2006/relationships" type="roundRect" r:blip="">
                <dgm:adjLst>
                  <dgm:adj idx="1" val="0.1"/>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layoutNode name="hierChild2">
            <dgm:choose name="Name5">
              <dgm:if name="Name6" func="var" arg="dir" op="equ" val="norm">
                <dgm:alg type="hierChild">
                  <dgm:param type="linDir" val="fromL"/>
                </dgm:alg>
              </dgm:if>
              <dgm:else name="Name7">
                <dgm:alg type="hierChild">
                  <dgm:param type="linDir" val="fromR"/>
                </dgm:alg>
              </dgm:else>
            </dgm:choose>
            <dgm:shape xmlns:r="http://schemas.openxmlformats.org/officeDocument/2006/relationships" r:blip="">
              <dgm:adjLst/>
            </dgm:shape>
            <dgm:presOf/>
            <dgm:constrLst/>
            <dgm:ruleLst/>
            <dgm:forEach name="Name8" axis="ch">
              <dgm:forEach name="Name9" axis="self" ptType="parTrans" cnt="1">
                <dgm:layoutNode name="Name10">
                  <dgm:alg type="conn">
                    <dgm:param type="dim" val="1D"/>
                    <dgm:param type="endSty" val="noArr"/>
                    <dgm:param type="connRout" val="bend"/>
                    <dgm:param type="bendPt" val="end"/>
                    <dgm:param type="begPts" val="bCtr"/>
                    <dgm:param type="endPts" val="tCtr"/>
                    <dgm:param type="srcNode" val="background"/>
                    <dgm:param type="dstNode" val="background2"/>
                  </dgm:alg>
                  <dgm:shape xmlns:r="http://schemas.openxmlformats.org/officeDocument/2006/relationships" type="conn" r:blip="" zOrderOff="-999">
                    <dgm:adjLst/>
                  </dgm:shape>
                  <dgm:presOf axis="self"/>
                  <dgm:constrLst>
                    <dgm:constr type="begPad"/>
                    <dgm:constr type="endPad"/>
                  </dgm:constrLst>
                  <dgm:ruleLst/>
                </dgm:layoutNode>
              </dgm:forEach>
              <dgm:forEach name="Name11" axis="self" ptType="node">
                <dgm:layoutNode name="hierRoot2">
                  <dgm:alg type="hierRoot"/>
                  <dgm:shape xmlns:r="http://schemas.openxmlformats.org/officeDocument/2006/relationships" r:blip="">
                    <dgm:adjLst/>
                  </dgm:shape>
                  <dgm:presOf/>
                  <dgm:constrLst>
                    <dgm:constr type="bendDist" for="des" ptType="parTrans" refType="sp" fact="0.5"/>
                  </dgm:constrLst>
                  <dgm:ruleLst/>
                  <dgm:layoutNode name="composite2">
                    <dgm:alg type="composite"/>
                    <dgm:shape xmlns:r="http://schemas.openxmlformats.org/officeDocument/2006/relationships" r:blip="">
                      <dgm:adjLst/>
                    </dgm:shape>
                    <dgm:presOf/>
                    <dgm:constrLst>
                      <dgm:constr type="w" for="ch" forName="background2" refType="w" fact="0.9"/>
                      <dgm:constr type="h" for="ch" forName="background2" refType="w" refFor="ch" refForName="background2" fact="0.635"/>
                      <dgm:constr type="t" for="ch" forName="background2"/>
                      <dgm:constr type="l" for="ch" forName="background2"/>
                      <dgm:constr type="w" for="ch" forName="text2" refType="w" fact="0.9"/>
                      <dgm:constr type="h" for="ch" forName="text2" refType="w" refFor="ch" refForName="text2" fact="0.635"/>
                      <dgm:constr type="t" for="ch" forName="text2" refType="w" fact="0.095"/>
                      <dgm:constr type="l" for="ch" forName="text2" refType="w" fact="0.1"/>
                    </dgm:constrLst>
                    <dgm:ruleLst/>
                    <dgm:layoutNode name="background2" moveWith="text2">
                      <dgm:alg type="sp"/>
                      <dgm:shape xmlns:r="http://schemas.openxmlformats.org/officeDocument/2006/relationships" type="roundRect" r:blip="">
                        <dgm:adjLst>
                          <dgm:adj idx="1" val="0.1"/>
                        </dgm:adjLst>
                      </dgm:shape>
                      <dgm:presOf/>
                      <dgm:constrLst/>
                      <dgm:ruleLst/>
                    </dgm:layoutNode>
                    <dgm:layoutNode name="text2" styleLbl="fgAcc2">
                      <dgm:varLst>
                        <dgm:chPref val="3"/>
                      </dgm:varLst>
                      <dgm:alg type="tx"/>
                      <dgm:shape xmlns:r="http://schemas.openxmlformats.org/officeDocument/2006/relationships" type="roundRect" r:blip="">
                        <dgm:adjLst>
                          <dgm:adj idx="1" val="0.1"/>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layoutNode name="hierChild3">
                    <dgm:choose name="Name12">
                      <dgm:if name="Name13" func="var" arg="dir" op="equ" val="norm">
                        <dgm:alg type="hierChild">
                          <dgm:param type="linDir" val="fromL"/>
                        </dgm:alg>
                      </dgm:if>
                      <dgm:else name="Name14">
                        <dgm:alg type="hierChild">
                          <dgm:param type="linDir" val="fromR"/>
                        </dgm:alg>
                      </dgm:else>
                    </dgm:choose>
                    <dgm:shape xmlns:r="http://schemas.openxmlformats.org/officeDocument/2006/relationships" r:blip="">
                      <dgm:adjLst/>
                    </dgm:shape>
                    <dgm:presOf/>
                    <dgm:constrLst/>
                    <dgm:ruleLst/>
                    <dgm:forEach name="Name15" axis="ch">
                      <dgm:forEach name="Name16" axis="self" ptType="parTrans" cnt="1">
                        <dgm:layoutNode name="Name17">
                          <dgm:alg type="conn">
                            <dgm:param type="dim" val="1D"/>
                            <dgm:param type="endSty" val="noArr"/>
                            <dgm:param type="connRout" val="bend"/>
                            <dgm:param type="bendPt" val="end"/>
                            <dgm:param type="begPts" val="bCtr"/>
                            <dgm:param type="endPts" val="tCtr"/>
                            <dgm:param type="srcNode" val="background2"/>
                            <dgm:param type="dstNode" val="background3"/>
                          </dgm:alg>
                          <dgm:shape xmlns:r="http://schemas.openxmlformats.org/officeDocument/2006/relationships" type="conn" r:blip="" zOrderOff="-999">
                            <dgm:adjLst/>
                          </dgm:shape>
                          <dgm:presOf axis="self"/>
                          <dgm:constrLst>
                            <dgm:constr type="begPad"/>
                            <dgm:constr type="endPad"/>
                          </dgm:constrLst>
                          <dgm:ruleLst/>
                        </dgm:layoutNode>
                      </dgm:forEach>
                      <dgm:forEach name="Name18" axis="self" ptType="node">
                        <dgm:layoutNode name="hierRoot3">
                          <dgm:alg type="hierRoot"/>
                          <dgm:shape xmlns:r="http://schemas.openxmlformats.org/officeDocument/2006/relationships" r:blip="">
                            <dgm:adjLst/>
                          </dgm:shape>
                          <dgm:presOf/>
                          <dgm:constrLst>
                            <dgm:constr type="bendDist" for="des" ptType="parTrans" refType="sp" fact="0.5"/>
                          </dgm:constrLst>
                          <dgm:ruleLst/>
                          <dgm:layoutNode name="composite3">
                            <dgm:alg type="composite"/>
                            <dgm:shape xmlns:r="http://schemas.openxmlformats.org/officeDocument/2006/relationships" r:blip="">
                              <dgm:adjLst/>
                            </dgm:shape>
                            <dgm:presOf/>
                            <dgm:constrLst>
                              <dgm:constr type="w" for="ch" forName="background3" refType="w" fact="0.9"/>
                              <dgm:constr type="h" for="ch" forName="background3" refType="w" refFor="ch" refForName="background3" fact="0.635"/>
                              <dgm:constr type="t" for="ch" forName="background3"/>
                              <dgm:constr type="l" for="ch" forName="background3"/>
                              <dgm:constr type="w" for="ch" forName="text3" refType="w" fact="0.9"/>
                              <dgm:constr type="h" for="ch" forName="text3" refType="w" refFor="ch" refForName="text3" fact="0.635"/>
                              <dgm:constr type="t" for="ch" forName="text3" refType="w" fact="0.095"/>
                              <dgm:constr type="l" for="ch" forName="text3" refType="w" fact="0.1"/>
                            </dgm:constrLst>
                            <dgm:ruleLst/>
                            <dgm:layoutNode name="background3" moveWith="text3">
                              <dgm:alg type="sp"/>
                              <dgm:shape xmlns:r="http://schemas.openxmlformats.org/officeDocument/2006/relationships" type="roundRect" r:blip="">
                                <dgm:adjLst>
                                  <dgm:adj idx="1" val="0.1"/>
                                </dgm:adjLst>
                              </dgm:shape>
                              <dgm:presOf/>
                              <dgm:constrLst/>
                              <dgm:ruleLst/>
                            </dgm:layoutNode>
                            <dgm:layoutNode name="text3" styleLbl="fgAcc3">
                              <dgm:varLst>
                                <dgm:chPref val="3"/>
                              </dgm:varLst>
                              <dgm:alg type="tx"/>
                              <dgm:shape xmlns:r="http://schemas.openxmlformats.org/officeDocument/2006/relationships" type="roundRect" r:blip="">
                                <dgm:adjLst>
                                  <dgm:adj idx="1" val="0.1"/>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layoutNode name="hierChild4">
                            <dgm:choose name="Name19">
                              <dgm:if name="Name20" func="var" arg="dir" op="equ" val="norm">
                                <dgm:alg type="hierChild">
                                  <dgm:param type="linDir" val="fromL"/>
                                </dgm:alg>
                              </dgm:if>
                              <dgm:else name="Name21">
                                <dgm:alg type="hierChild">
                                  <dgm:param type="linDir" val="fromR"/>
                                </dgm:alg>
                              </dgm:else>
                            </dgm:choose>
                            <dgm:shape xmlns:r="http://schemas.openxmlformats.org/officeDocument/2006/relationships" r:blip="">
                              <dgm:adjLst/>
                            </dgm:shape>
                            <dgm:presOf/>
                            <dgm:constrLst/>
                            <dgm:ruleLst/>
                            <dgm:forEach name="repeat" axis="ch">
                              <dgm:forEach name="Name22" axis="self" ptType="parTrans" cnt="1">
                                <dgm:layoutNode name="Name23">
                                  <dgm:choose name="Name24">
                                    <dgm:if name="Name25" axis="self" func="depth" op="lte" val="4">
                                      <dgm:alg type="conn">
                                        <dgm:param type="dim" val="1D"/>
                                        <dgm:param type="endSty" val="noArr"/>
                                        <dgm:param type="connRout" val="bend"/>
                                        <dgm:param type="bendPt" val="end"/>
                                        <dgm:param type="begPts" val="bCtr"/>
                                        <dgm:param type="endPts" val="tCtr"/>
                                        <dgm:param type="srcNode" val="background3"/>
                                        <dgm:param type="dstNode" val="background4"/>
                                      </dgm:alg>
                                    </dgm:if>
                                    <dgm:else name="Name26">
                                      <dgm:alg type="conn">
                                        <dgm:param type="dim" val="1D"/>
                                        <dgm:param type="endSty" val="noArr"/>
                                        <dgm:param type="connRout" val="bend"/>
                                        <dgm:param type="bendPt" val="end"/>
                                        <dgm:param type="begPts" val="bCtr"/>
                                        <dgm:param type="endPts" val="tCtr"/>
                                        <dgm:param type="srcNode" val="background4"/>
                                        <dgm:param type="dstNode" val="background4"/>
                                      </dgm:alg>
                                    </dgm:else>
                                  </dgm:choose>
                                  <dgm:shape xmlns:r="http://schemas.openxmlformats.org/officeDocument/2006/relationships" type="conn" r:blip="" zOrderOff="-999">
                                    <dgm:adjLst/>
                                  </dgm:shape>
                                  <dgm:presOf axis="self"/>
                                  <dgm:constrLst>
                                    <dgm:constr type="begPad"/>
                                    <dgm:constr type="endPad"/>
                                  </dgm:constrLst>
                                  <dgm:ruleLst/>
                                </dgm:layoutNode>
                              </dgm:forEach>
                              <dgm:forEach name="Name27" axis="self" ptType="node">
                                <dgm:layoutNode name="hierRoot4">
                                  <dgm:alg type="hierRoot"/>
                                  <dgm:shape xmlns:r="http://schemas.openxmlformats.org/officeDocument/2006/relationships" r:blip="">
                                    <dgm:adjLst/>
                                  </dgm:shape>
                                  <dgm:presOf/>
                                  <dgm:constrLst>
                                    <dgm:constr type="bendDist" for="des" ptType="parTrans" refType="sp" fact="0.5"/>
                                  </dgm:constrLst>
                                  <dgm:ruleLst/>
                                  <dgm:layoutNode name="composite4">
                                    <dgm:alg type="composite"/>
                                    <dgm:shape xmlns:r="http://schemas.openxmlformats.org/officeDocument/2006/relationships" r:blip="">
                                      <dgm:adjLst/>
                                    </dgm:shape>
                                    <dgm:presOf/>
                                    <dgm:constrLst>
                                      <dgm:constr type="w" for="ch" forName="background4" refType="w" fact="0.9"/>
                                      <dgm:constr type="h" for="ch" forName="background4" refType="w" refFor="ch" refForName="background4" fact="0.635"/>
                                      <dgm:constr type="t" for="ch" forName="background4"/>
                                      <dgm:constr type="l" for="ch" forName="background4"/>
                                      <dgm:constr type="w" for="ch" forName="text4" refType="w" fact="0.9"/>
                                      <dgm:constr type="h" for="ch" forName="text4" refType="w" refFor="ch" refForName="text4" fact="0.635"/>
                                      <dgm:constr type="t" for="ch" forName="text4" refType="w" fact="0.095"/>
                                      <dgm:constr type="l" for="ch" forName="text4" refType="w" fact="0.1"/>
                                    </dgm:constrLst>
                                    <dgm:ruleLst/>
                                    <dgm:layoutNode name="background4" moveWith="text4">
                                      <dgm:alg type="sp"/>
                                      <dgm:shape xmlns:r="http://schemas.openxmlformats.org/officeDocument/2006/relationships" type="roundRect" r:blip="">
                                        <dgm:adjLst>
                                          <dgm:adj idx="1" val="0.1"/>
                                        </dgm:adjLst>
                                      </dgm:shape>
                                      <dgm:presOf/>
                                      <dgm:constrLst/>
                                      <dgm:ruleLst/>
                                    </dgm:layoutNode>
                                    <dgm:layoutNode name="text4" styleLbl="fgAcc4">
                                      <dgm:varLst>
                                        <dgm:chPref val="3"/>
                                      </dgm:varLst>
                                      <dgm:alg type="tx"/>
                                      <dgm:shape xmlns:r="http://schemas.openxmlformats.org/officeDocument/2006/relationships" type="roundRect" r:blip="">
                                        <dgm:adjLst>
                                          <dgm:adj idx="1" val="0.1"/>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layoutNode name="hierChild5">
                                    <dgm:choose name="Name28">
                                      <dgm:if name="Name29" func="var" arg="dir" op="equ" val="norm">
                                        <dgm:alg type="hierChild">
                                          <dgm:param type="linDir" val="fromL"/>
                                        </dgm:alg>
                                      </dgm:if>
                                      <dgm:else name="Name30">
                                        <dgm:alg type="hierChild">
                                          <dgm:param type="linDir" val="fromR"/>
                                        </dgm:alg>
                                      </dgm:else>
                                    </dgm:choose>
                                    <dgm:shape xmlns:r="http://schemas.openxmlformats.org/officeDocument/2006/relationships" r:blip="">
                                      <dgm:adjLst/>
                                    </dgm:shape>
                                    <dgm:presOf/>
                                    <dgm:constrLst/>
                                    <dgm:ruleLst/>
                                    <dgm:forEach name="Name31" ref="repeat"/>
                                  </dgm:layoutNode>
                                </dgm:layoutNode>
                              </dgm:forEach>
                            </dgm:forEach>
                          </dgm:layoutNode>
                        </dgm:layoutNode>
                      </dgm:forEach>
                    </dgm:forEach>
                  </dgm:layoutNode>
                </dgm:layoutNode>
              </dgm:forEach>
            </dgm:forEach>
          </dgm:layoutNode>
        </dgm:layoutNode>
      </dgm:forEach>
    </dgm:forEach>
  </dgm:layoutNode>
</dgm:layoutDef>
</file>

<file path=ppt/diagrams/layout4.xml><?xml version="1.0" encoding="utf-8"?>
<dgm:layoutDef xmlns:dgm="http://schemas.openxmlformats.org/drawingml/2006/diagram" xmlns:a="http://schemas.openxmlformats.org/drawingml/2006/main" uniqueId="urn:microsoft.com/office/officeart/2005/8/layout/hierarchy1">
  <dgm:title val=""/>
  <dgm:desc val=""/>
  <dgm:catLst>
    <dgm:cat type="hierarchy" pri="2000"/>
  </dgm:catLst>
  <dgm:sampData>
    <dgm:dataModel>
      <dgm:ptLst>
        <dgm:pt modelId="0" type="doc"/>
        <dgm:pt modelId="1">
          <dgm:prSet phldr="1"/>
        </dgm:pt>
        <dgm:pt modelId="2">
          <dgm:prSet phldr="1"/>
        </dgm:pt>
        <dgm:pt modelId="21">
          <dgm:prSet phldr="1"/>
        </dgm:pt>
        <dgm:pt modelId="22">
          <dgm:prSet phldr="1"/>
        </dgm:pt>
        <dgm:pt modelId="3">
          <dgm:prSet phldr="1"/>
        </dgm:pt>
        <dgm:pt modelId="31">
          <dgm:prSet phldr="1"/>
        </dgm:pt>
      </dgm:ptLst>
      <dgm:cxnLst>
        <dgm:cxn modelId="4" srcId="0" destId="1" srcOrd="0" destOrd="0"/>
        <dgm:cxn modelId="5" srcId="1" destId="2" srcOrd="0" destOrd="0"/>
        <dgm:cxn modelId="6" srcId="1" destId="3" srcOrd="1" destOrd="0"/>
        <dgm:cxn modelId="23" srcId="2" destId="21" srcOrd="0" destOrd="0"/>
        <dgm:cxn modelId="24" srcId="2" destId="22" srcOrd="1" destOrd="0"/>
        <dgm:cxn modelId="33" srcId="3" destId="31" srcOrd="0" destOrd="0"/>
      </dgm:cxnLst>
      <dgm:bg/>
      <dgm:whole/>
    </dgm:dataModel>
  </dgm:sampData>
  <dgm:styleData>
    <dgm:dataModel>
      <dgm:ptLst>
        <dgm:pt modelId="0" type="doc"/>
        <dgm:pt modelId="1"/>
        <dgm:pt modelId="11"/>
        <dgm:pt modelId="12"/>
      </dgm:ptLst>
      <dgm:cxnLst>
        <dgm:cxn modelId="2" srcId="0" destId="1" srcOrd="0" destOrd="0"/>
        <dgm:cxn modelId="13" srcId="1" destId="11" srcOrd="0" destOrd="0"/>
        <dgm:cxn modelId="14" srcId="1" destId="12" srcOrd="1" destOrd="0"/>
      </dgm:cxnLst>
      <dgm:bg/>
      <dgm:whole/>
    </dgm:dataModel>
  </dgm:styleData>
  <dgm:clrData>
    <dgm:dataModel>
      <dgm:ptLst>
        <dgm:pt modelId="0" type="doc"/>
        <dgm:pt modelId="1"/>
        <dgm:pt modelId="2"/>
        <dgm:pt modelId="21"/>
        <dgm:pt modelId="211"/>
        <dgm:pt modelId="3"/>
        <dgm:pt modelId="31"/>
        <dgm:pt modelId="311"/>
      </dgm:ptLst>
      <dgm:cxnLst>
        <dgm:cxn modelId="4" srcId="0" destId="1" srcOrd="0" destOrd="0"/>
        <dgm:cxn modelId="5" srcId="1" destId="2" srcOrd="0" destOrd="0"/>
        <dgm:cxn modelId="6" srcId="1" destId="3" srcOrd="1" destOrd="0"/>
        <dgm:cxn modelId="23" srcId="2" destId="21" srcOrd="0" destOrd="0"/>
        <dgm:cxn modelId="24" srcId="21" destId="211" srcOrd="0" destOrd="0"/>
        <dgm:cxn modelId="33" srcId="3" destId="31" srcOrd="0" destOrd="0"/>
        <dgm:cxn modelId="34" srcId="31" destId="311" srcOrd="0" destOrd="0"/>
      </dgm:cxnLst>
      <dgm:bg/>
      <dgm:whole/>
    </dgm:dataModel>
  </dgm:clrData>
  <dgm:layoutNode name="hierChild1">
    <dgm:varLst>
      <dgm:chPref val="1"/>
      <dgm:dir/>
      <dgm:animOne val="branch"/>
      <dgm:animLvl val="lvl"/>
      <dgm:resizeHandles/>
    </dgm:varLst>
    <dgm:choose name="Name0">
      <dgm:if name="Name1" func="var" arg="dir" op="equ" val="norm">
        <dgm:alg type="hierChild">
          <dgm:param type="linDir" val="fromL"/>
        </dgm:alg>
      </dgm:if>
      <dgm:else name="Name2">
        <dgm:alg type="hierChild">
          <dgm:param type="linDir" val="fromR"/>
        </dgm:alg>
      </dgm:else>
    </dgm:choose>
    <dgm:shape xmlns:r="http://schemas.openxmlformats.org/officeDocument/2006/relationships" r:blip="">
      <dgm:adjLst/>
    </dgm:shape>
    <dgm:presOf/>
    <dgm:constrLst>
      <dgm:constr type="primFontSz" for="des" ptType="node" op="equ" val="65"/>
      <dgm:constr type="w" for="des" forName="composite" refType="w"/>
      <dgm:constr type="h" for="des" forName="composite" refType="w" refFor="des" refForName="composite" fact="0.667"/>
      <dgm:constr type="w" for="des" forName="composite2" refType="w" refFor="des" refForName="composite"/>
      <dgm:constr type="h" for="des" forName="composite2" refType="h" refFor="des" refForName="composite"/>
      <dgm:constr type="w" for="des" forName="composite3" refType="w" refFor="des" refForName="composite"/>
      <dgm:constr type="h" for="des" forName="composite3" refType="h" refFor="des" refForName="composite"/>
      <dgm:constr type="w" for="des" forName="composite4" refType="w" refFor="des" refForName="composite"/>
      <dgm:constr type="h" for="des" forName="composite4" refType="h" refFor="des" refForName="composite"/>
      <dgm:constr type="w" for="des" forName="composite5" refType="w" refFor="des" refForName="composite"/>
      <dgm:constr type="h" for="des" forName="composite5" refType="h" refFor="des" refForName="composite"/>
      <dgm:constr type="sibSp" refType="w" refFor="des" refForName="composite" fact="0.1"/>
      <dgm:constr type="sibSp" for="des" forName="hierChild2" refType="sibSp"/>
      <dgm:constr type="sibSp" for="des" forName="hierChild3" refType="sibSp"/>
      <dgm:constr type="sibSp" for="des" forName="hierChild4" refType="sibSp"/>
      <dgm:constr type="sibSp" for="des" forName="hierChild5" refType="sibSp"/>
      <dgm:constr type="sibSp" for="des" forName="hierChild6" refType="sibSp"/>
      <dgm:constr type="sp" for="des" forName="hierRoot1" refType="h" refFor="des" refForName="composite" fact="0.25"/>
      <dgm:constr type="sp" for="des" forName="hierRoot2" refType="sp" refFor="des" refForName="hierRoot1"/>
      <dgm:constr type="sp" for="des" forName="hierRoot3" refType="sp" refFor="des" refForName="hierRoot1"/>
      <dgm:constr type="sp" for="des" forName="hierRoot4" refType="sp" refFor="des" refForName="hierRoot1"/>
      <dgm:constr type="sp" for="des" forName="hierRoot5" refType="sp" refFor="des" refForName="hierRoot1"/>
    </dgm:constrLst>
    <dgm:ruleLst/>
    <dgm:forEach name="Name3" axis="ch">
      <dgm:forEach name="Name4" axis="self" ptType="node">
        <dgm:layoutNode name="hierRoot1">
          <dgm:alg type="hierRoot"/>
          <dgm:shape xmlns:r="http://schemas.openxmlformats.org/officeDocument/2006/relationships" r:blip="">
            <dgm:adjLst/>
          </dgm:shape>
          <dgm:presOf/>
          <dgm:constrLst>
            <dgm:constr type="bendDist" for="des" ptType="parTrans" refType="sp" fact="0.5"/>
          </dgm:constrLst>
          <dgm:ruleLst/>
          <dgm:layoutNode name="composite">
            <dgm:alg type="composite"/>
            <dgm:shape xmlns:r="http://schemas.openxmlformats.org/officeDocument/2006/relationships" r:blip="">
              <dgm:adjLst/>
            </dgm:shape>
            <dgm:presOf/>
            <dgm:constrLst>
              <dgm:constr type="w" for="ch" forName="background" refType="w" fact="0.9"/>
              <dgm:constr type="h" for="ch" forName="background" refType="w" refFor="ch" refForName="background" fact="0.635"/>
              <dgm:constr type="t" for="ch" forName="background"/>
              <dgm:constr type="l" for="ch" forName="background"/>
              <dgm:constr type="w" for="ch" forName="text" refType="w" fact="0.9"/>
              <dgm:constr type="h" for="ch" forName="text" refType="w" refFor="ch" refForName="text" fact="0.635"/>
              <dgm:constr type="t" for="ch" forName="text" refType="w" fact="0.095"/>
              <dgm:constr type="l" for="ch" forName="text" refType="w" fact="0.1"/>
            </dgm:constrLst>
            <dgm:ruleLst/>
            <dgm:layoutNode name="background" styleLbl="node0" moveWith="text">
              <dgm:alg type="sp"/>
              <dgm:shape xmlns:r="http://schemas.openxmlformats.org/officeDocument/2006/relationships" type="roundRect" r:blip="">
                <dgm:adjLst>
                  <dgm:adj idx="1" val="0.1"/>
                </dgm:adjLst>
              </dgm:shape>
              <dgm:presOf/>
              <dgm:constrLst/>
              <dgm:ruleLst/>
            </dgm:layoutNode>
            <dgm:layoutNode name="text" styleLbl="fgAcc0">
              <dgm:varLst>
                <dgm:chPref val="3"/>
              </dgm:varLst>
              <dgm:alg type="tx"/>
              <dgm:shape xmlns:r="http://schemas.openxmlformats.org/officeDocument/2006/relationships" type="roundRect" r:blip="">
                <dgm:adjLst>
                  <dgm:adj idx="1" val="0.1"/>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layoutNode name="hierChild2">
            <dgm:choose name="Name5">
              <dgm:if name="Name6" func="var" arg="dir" op="equ" val="norm">
                <dgm:alg type="hierChild">
                  <dgm:param type="linDir" val="fromL"/>
                </dgm:alg>
              </dgm:if>
              <dgm:else name="Name7">
                <dgm:alg type="hierChild">
                  <dgm:param type="linDir" val="fromR"/>
                </dgm:alg>
              </dgm:else>
            </dgm:choose>
            <dgm:shape xmlns:r="http://schemas.openxmlformats.org/officeDocument/2006/relationships" r:blip="">
              <dgm:adjLst/>
            </dgm:shape>
            <dgm:presOf/>
            <dgm:constrLst/>
            <dgm:ruleLst/>
            <dgm:forEach name="Name8" axis="ch">
              <dgm:forEach name="Name9" axis="self" ptType="parTrans" cnt="1">
                <dgm:layoutNode name="Name10">
                  <dgm:alg type="conn">
                    <dgm:param type="dim" val="1D"/>
                    <dgm:param type="endSty" val="noArr"/>
                    <dgm:param type="connRout" val="bend"/>
                    <dgm:param type="bendPt" val="end"/>
                    <dgm:param type="begPts" val="bCtr"/>
                    <dgm:param type="endPts" val="tCtr"/>
                    <dgm:param type="srcNode" val="background"/>
                    <dgm:param type="dstNode" val="background2"/>
                  </dgm:alg>
                  <dgm:shape xmlns:r="http://schemas.openxmlformats.org/officeDocument/2006/relationships" type="conn" r:blip="" zOrderOff="-999">
                    <dgm:adjLst/>
                  </dgm:shape>
                  <dgm:presOf axis="self"/>
                  <dgm:constrLst>
                    <dgm:constr type="begPad"/>
                    <dgm:constr type="endPad"/>
                  </dgm:constrLst>
                  <dgm:ruleLst/>
                </dgm:layoutNode>
              </dgm:forEach>
              <dgm:forEach name="Name11" axis="self" ptType="node">
                <dgm:layoutNode name="hierRoot2">
                  <dgm:alg type="hierRoot"/>
                  <dgm:shape xmlns:r="http://schemas.openxmlformats.org/officeDocument/2006/relationships" r:blip="">
                    <dgm:adjLst/>
                  </dgm:shape>
                  <dgm:presOf/>
                  <dgm:constrLst>
                    <dgm:constr type="bendDist" for="des" ptType="parTrans" refType="sp" fact="0.5"/>
                  </dgm:constrLst>
                  <dgm:ruleLst/>
                  <dgm:layoutNode name="composite2">
                    <dgm:alg type="composite"/>
                    <dgm:shape xmlns:r="http://schemas.openxmlformats.org/officeDocument/2006/relationships" r:blip="">
                      <dgm:adjLst/>
                    </dgm:shape>
                    <dgm:presOf/>
                    <dgm:constrLst>
                      <dgm:constr type="w" for="ch" forName="background2" refType="w" fact="0.9"/>
                      <dgm:constr type="h" for="ch" forName="background2" refType="w" refFor="ch" refForName="background2" fact="0.635"/>
                      <dgm:constr type="t" for="ch" forName="background2"/>
                      <dgm:constr type="l" for="ch" forName="background2"/>
                      <dgm:constr type="w" for="ch" forName="text2" refType="w" fact="0.9"/>
                      <dgm:constr type="h" for="ch" forName="text2" refType="w" refFor="ch" refForName="text2" fact="0.635"/>
                      <dgm:constr type="t" for="ch" forName="text2" refType="w" fact="0.095"/>
                      <dgm:constr type="l" for="ch" forName="text2" refType="w" fact="0.1"/>
                    </dgm:constrLst>
                    <dgm:ruleLst/>
                    <dgm:layoutNode name="background2" moveWith="text2">
                      <dgm:alg type="sp"/>
                      <dgm:shape xmlns:r="http://schemas.openxmlformats.org/officeDocument/2006/relationships" type="roundRect" r:blip="">
                        <dgm:adjLst>
                          <dgm:adj idx="1" val="0.1"/>
                        </dgm:adjLst>
                      </dgm:shape>
                      <dgm:presOf/>
                      <dgm:constrLst/>
                      <dgm:ruleLst/>
                    </dgm:layoutNode>
                    <dgm:layoutNode name="text2" styleLbl="fgAcc2">
                      <dgm:varLst>
                        <dgm:chPref val="3"/>
                      </dgm:varLst>
                      <dgm:alg type="tx"/>
                      <dgm:shape xmlns:r="http://schemas.openxmlformats.org/officeDocument/2006/relationships" type="roundRect" r:blip="">
                        <dgm:adjLst>
                          <dgm:adj idx="1" val="0.1"/>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layoutNode name="hierChild3">
                    <dgm:choose name="Name12">
                      <dgm:if name="Name13" func="var" arg="dir" op="equ" val="norm">
                        <dgm:alg type="hierChild">
                          <dgm:param type="linDir" val="fromL"/>
                        </dgm:alg>
                      </dgm:if>
                      <dgm:else name="Name14">
                        <dgm:alg type="hierChild">
                          <dgm:param type="linDir" val="fromR"/>
                        </dgm:alg>
                      </dgm:else>
                    </dgm:choose>
                    <dgm:shape xmlns:r="http://schemas.openxmlformats.org/officeDocument/2006/relationships" r:blip="">
                      <dgm:adjLst/>
                    </dgm:shape>
                    <dgm:presOf/>
                    <dgm:constrLst/>
                    <dgm:ruleLst/>
                    <dgm:forEach name="Name15" axis="ch">
                      <dgm:forEach name="Name16" axis="self" ptType="parTrans" cnt="1">
                        <dgm:layoutNode name="Name17">
                          <dgm:alg type="conn">
                            <dgm:param type="dim" val="1D"/>
                            <dgm:param type="endSty" val="noArr"/>
                            <dgm:param type="connRout" val="bend"/>
                            <dgm:param type="bendPt" val="end"/>
                            <dgm:param type="begPts" val="bCtr"/>
                            <dgm:param type="endPts" val="tCtr"/>
                            <dgm:param type="srcNode" val="background2"/>
                            <dgm:param type="dstNode" val="background3"/>
                          </dgm:alg>
                          <dgm:shape xmlns:r="http://schemas.openxmlformats.org/officeDocument/2006/relationships" type="conn" r:blip="" zOrderOff="-999">
                            <dgm:adjLst/>
                          </dgm:shape>
                          <dgm:presOf axis="self"/>
                          <dgm:constrLst>
                            <dgm:constr type="begPad"/>
                            <dgm:constr type="endPad"/>
                          </dgm:constrLst>
                          <dgm:ruleLst/>
                        </dgm:layoutNode>
                      </dgm:forEach>
                      <dgm:forEach name="Name18" axis="self" ptType="node">
                        <dgm:layoutNode name="hierRoot3">
                          <dgm:alg type="hierRoot"/>
                          <dgm:shape xmlns:r="http://schemas.openxmlformats.org/officeDocument/2006/relationships" r:blip="">
                            <dgm:adjLst/>
                          </dgm:shape>
                          <dgm:presOf/>
                          <dgm:constrLst>
                            <dgm:constr type="bendDist" for="des" ptType="parTrans" refType="sp" fact="0.5"/>
                          </dgm:constrLst>
                          <dgm:ruleLst/>
                          <dgm:layoutNode name="composite3">
                            <dgm:alg type="composite"/>
                            <dgm:shape xmlns:r="http://schemas.openxmlformats.org/officeDocument/2006/relationships" r:blip="">
                              <dgm:adjLst/>
                            </dgm:shape>
                            <dgm:presOf/>
                            <dgm:constrLst>
                              <dgm:constr type="w" for="ch" forName="background3" refType="w" fact="0.9"/>
                              <dgm:constr type="h" for="ch" forName="background3" refType="w" refFor="ch" refForName="background3" fact="0.635"/>
                              <dgm:constr type="t" for="ch" forName="background3"/>
                              <dgm:constr type="l" for="ch" forName="background3"/>
                              <dgm:constr type="w" for="ch" forName="text3" refType="w" fact="0.9"/>
                              <dgm:constr type="h" for="ch" forName="text3" refType="w" refFor="ch" refForName="text3" fact="0.635"/>
                              <dgm:constr type="t" for="ch" forName="text3" refType="w" fact="0.095"/>
                              <dgm:constr type="l" for="ch" forName="text3" refType="w" fact="0.1"/>
                            </dgm:constrLst>
                            <dgm:ruleLst/>
                            <dgm:layoutNode name="background3" moveWith="text3">
                              <dgm:alg type="sp"/>
                              <dgm:shape xmlns:r="http://schemas.openxmlformats.org/officeDocument/2006/relationships" type="roundRect" r:blip="">
                                <dgm:adjLst>
                                  <dgm:adj idx="1" val="0.1"/>
                                </dgm:adjLst>
                              </dgm:shape>
                              <dgm:presOf/>
                              <dgm:constrLst/>
                              <dgm:ruleLst/>
                            </dgm:layoutNode>
                            <dgm:layoutNode name="text3" styleLbl="fgAcc3">
                              <dgm:varLst>
                                <dgm:chPref val="3"/>
                              </dgm:varLst>
                              <dgm:alg type="tx"/>
                              <dgm:shape xmlns:r="http://schemas.openxmlformats.org/officeDocument/2006/relationships" type="roundRect" r:blip="">
                                <dgm:adjLst>
                                  <dgm:adj idx="1" val="0.1"/>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layoutNode name="hierChild4">
                            <dgm:choose name="Name19">
                              <dgm:if name="Name20" func="var" arg="dir" op="equ" val="norm">
                                <dgm:alg type="hierChild">
                                  <dgm:param type="linDir" val="fromL"/>
                                </dgm:alg>
                              </dgm:if>
                              <dgm:else name="Name21">
                                <dgm:alg type="hierChild">
                                  <dgm:param type="linDir" val="fromR"/>
                                </dgm:alg>
                              </dgm:else>
                            </dgm:choose>
                            <dgm:shape xmlns:r="http://schemas.openxmlformats.org/officeDocument/2006/relationships" r:blip="">
                              <dgm:adjLst/>
                            </dgm:shape>
                            <dgm:presOf/>
                            <dgm:constrLst/>
                            <dgm:ruleLst/>
                            <dgm:forEach name="repeat" axis="ch">
                              <dgm:forEach name="Name22" axis="self" ptType="parTrans" cnt="1">
                                <dgm:layoutNode name="Name23">
                                  <dgm:choose name="Name24">
                                    <dgm:if name="Name25" axis="self" func="depth" op="lte" val="4">
                                      <dgm:alg type="conn">
                                        <dgm:param type="dim" val="1D"/>
                                        <dgm:param type="endSty" val="noArr"/>
                                        <dgm:param type="connRout" val="bend"/>
                                        <dgm:param type="bendPt" val="end"/>
                                        <dgm:param type="begPts" val="bCtr"/>
                                        <dgm:param type="endPts" val="tCtr"/>
                                        <dgm:param type="srcNode" val="background3"/>
                                        <dgm:param type="dstNode" val="background4"/>
                                      </dgm:alg>
                                    </dgm:if>
                                    <dgm:else name="Name26">
                                      <dgm:alg type="conn">
                                        <dgm:param type="dim" val="1D"/>
                                        <dgm:param type="endSty" val="noArr"/>
                                        <dgm:param type="connRout" val="bend"/>
                                        <dgm:param type="bendPt" val="end"/>
                                        <dgm:param type="begPts" val="bCtr"/>
                                        <dgm:param type="endPts" val="tCtr"/>
                                        <dgm:param type="srcNode" val="background4"/>
                                        <dgm:param type="dstNode" val="background4"/>
                                      </dgm:alg>
                                    </dgm:else>
                                  </dgm:choose>
                                  <dgm:shape xmlns:r="http://schemas.openxmlformats.org/officeDocument/2006/relationships" type="conn" r:blip="" zOrderOff="-999">
                                    <dgm:adjLst/>
                                  </dgm:shape>
                                  <dgm:presOf axis="self"/>
                                  <dgm:constrLst>
                                    <dgm:constr type="begPad"/>
                                    <dgm:constr type="endPad"/>
                                  </dgm:constrLst>
                                  <dgm:ruleLst/>
                                </dgm:layoutNode>
                              </dgm:forEach>
                              <dgm:forEach name="Name27" axis="self" ptType="node">
                                <dgm:layoutNode name="hierRoot4">
                                  <dgm:alg type="hierRoot"/>
                                  <dgm:shape xmlns:r="http://schemas.openxmlformats.org/officeDocument/2006/relationships" r:blip="">
                                    <dgm:adjLst/>
                                  </dgm:shape>
                                  <dgm:presOf/>
                                  <dgm:constrLst>
                                    <dgm:constr type="bendDist" for="des" ptType="parTrans" refType="sp" fact="0.5"/>
                                  </dgm:constrLst>
                                  <dgm:ruleLst/>
                                  <dgm:layoutNode name="composite4">
                                    <dgm:alg type="composite"/>
                                    <dgm:shape xmlns:r="http://schemas.openxmlformats.org/officeDocument/2006/relationships" r:blip="">
                                      <dgm:adjLst/>
                                    </dgm:shape>
                                    <dgm:presOf/>
                                    <dgm:constrLst>
                                      <dgm:constr type="w" for="ch" forName="background4" refType="w" fact="0.9"/>
                                      <dgm:constr type="h" for="ch" forName="background4" refType="w" refFor="ch" refForName="background4" fact="0.635"/>
                                      <dgm:constr type="t" for="ch" forName="background4"/>
                                      <dgm:constr type="l" for="ch" forName="background4"/>
                                      <dgm:constr type="w" for="ch" forName="text4" refType="w" fact="0.9"/>
                                      <dgm:constr type="h" for="ch" forName="text4" refType="w" refFor="ch" refForName="text4" fact="0.635"/>
                                      <dgm:constr type="t" for="ch" forName="text4" refType="w" fact="0.095"/>
                                      <dgm:constr type="l" for="ch" forName="text4" refType="w" fact="0.1"/>
                                    </dgm:constrLst>
                                    <dgm:ruleLst/>
                                    <dgm:layoutNode name="background4" moveWith="text4">
                                      <dgm:alg type="sp"/>
                                      <dgm:shape xmlns:r="http://schemas.openxmlformats.org/officeDocument/2006/relationships" type="roundRect" r:blip="">
                                        <dgm:adjLst>
                                          <dgm:adj idx="1" val="0.1"/>
                                        </dgm:adjLst>
                                      </dgm:shape>
                                      <dgm:presOf/>
                                      <dgm:constrLst/>
                                      <dgm:ruleLst/>
                                    </dgm:layoutNode>
                                    <dgm:layoutNode name="text4" styleLbl="fgAcc4">
                                      <dgm:varLst>
                                        <dgm:chPref val="3"/>
                                      </dgm:varLst>
                                      <dgm:alg type="tx"/>
                                      <dgm:shape xmlns:r="http://schemas.openxmlformats.org/officeDocument/2006/relationships" type="roundRect" r:blip="">
                                        <dgm:adjLst>
                                          <dgm:adj idx="1" val="0.1"/>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layoutNode name="hierChild5">
                                    <dgm:choose name="Name28">
                                      <dgm:if name="Name29" func="var" arg="dir" op="equ" val="norm">
                                        <dgm:alg type="hierChild">
                                          <dgm:param type="linDir" val="fromL"/>
                                        </dgm:alg>
                                      </dgm:if>
                                      <dgm:else name="Name30">
                                        <dgm:alg type="hierChild">
                                          <dgm:param type="linDir" val="fromR"/>
                                        </dgm:alg>
                                      </dgm:else>
                                    </dgm:choose>
                                    <dgm:shape xmlns:r="http://schemas.openxmlformats.org/officeDocument/2006/relationships" r:blip="">
                                      <dgm:adjLst/>
                                    </dgm:shape>
                                    <dgm:presOf/>
                                    <dgm:constrLst/>
                                    <dgm:ruleLst/>
                                    <dgm:forEach name="Name31" ref="repeat"/>
                                  </dgm:layoutNode>
                                </dgm:layoutNode>
                              </dgm:forEach>
                            </dgm:forEach>
                          </dgm:layoutNode>
                        </dgm:layoutNode>
                      </dgm:forEach>
                    </dgm:forEach>
                  </dgm:layoutNode>
                </dgm:layoutNode>
              </dgm:forEach>
            </dgm:forEach>
          </dgm:layoutNode>
        </dgm:layoutNode>
      </dgm:forEach>
    </dgm:forEach>
  </dgm:layoutNode>
</dgm:layoutDef>
</file>

<file path=ppt/diagrams/layout5.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6.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7.xml><?xml version="1.0" encoding="utf-8"?>
<dgm:layoutDef xmlns:dgm="http://schemas.openxmlformats.org/drawingml/2006/diagram" xmlns:a="http://schemas.openxmlformats.org/drawingml/2006/main" uniqueId="urn:microsoft.com/office/officeart/2005/8/layout/hierarchy1">
  <dgm:title val=""/>
  <dgm:desc val=""/>
  <dgm:catLst>
    <dgm:cat type="hierarchy" pri="2000"/>
  </dgm:catLst>
  <dgm:sampData>
    <dgm:dataModel>
      <dgm:ptLst>
        <dgm:pt modelId="0" type="doc"/>
        <dgm:pt modelId="1">
          <dgm:prSet phldr="1"/>
        </dgm:pt>
        <dgm:pt modelId="2">
          <dgm:prSet phldr="1"/>
        </dgm:pt>
        <dgm:pt modelId="21">
          <dgm:prSet phldr="1"/>
        </dgm:pt>
        <dgm:pt modelId="22">
          <dgm:prSet phldr="1"/>
        </dgm:pt>
        <dgm:pt modelId="3">
          <dgm:prSet phldr="1"/>
        </dgm:pt>
        <dgm:pt modelId="31">
          <dgm:prSet phldr="1"/>
        </dgm:pt>
      </dgm:ptLst>
      <dgm:cxnLst>
        <dgm:cxn modelId="4" srcId="0" destId="1" srcOrd="0" destOrd="0"/>
        <dgm:cxn modelId="5" srcId="1" destId="2" srcOrd="0" destOrd="0"/>
        <dgm:cxn modelId="6" srcId="1" destId="3" srcOrd="1" destOrd="0"/>
        <dgm:cxn modelId="23" srcId="2" destId="21" srcOrd="0" destOrd="0"/>
        <dgm:cxn modelId="24" srcId="2" destId="22" srcOrd="1" destOrd="0"/>
        <dgm:cxn modelId="33" srcId="3" destId="31" srcOrd="0" destOrd="0"/>
      </dgm:cxnLst>
      <dgm:bg/>
      <dgm:whole/>
    </dgm:dataModel>
  </dgm:sampData>
  <dgm:styleData>
    <dgm:dataModel>
      <dgm:ptLst>
        <dgm:pt modelId="0" type="doc"/>
        <dgm:pt modelId="1"/>
        <dgm:pt modelId="11"/>
        <dgm:pt modelId="12"/>
      </dgm:ptLst>
      <dgm:cxnLst>
        <dgm:cxn modelId="2" srcId="0" destId="1" srcOrd="0" destOrd="0"/>
        <dgm:cxn modelId="13" srcId="1" destId="11" srcOrd="0" destOrd="0"/>
        <dgm:cxn modelId="14" srcId="1" destId="12" srcOrd="1" destOrd="0"/>
      </dgm:cxnLst>
      <dgm:bg/>
      <dgm:whole/>
    </dgm:dataModel>
  </dgm:styleData>
  <dgm:clrData>
    <dgm:dataModel>
      <dgm:ptLst>
        <dgm:pt modelId="0" type="doc"/>
        <dgm:pt modelId="1"/>
        <dgm:pt modelId="2"/>
        <dgm:pt modelId="21"/>
        <dgm:pt modelId="211"/>
        <dgm:pt modelId="3"/>
        <dgm:pt modelId="31"/>
        <dgm:pt modelId="311"/>
      </dgm:ptLst>
      <dgm:cxnLst>
        <dgm:cxn modelId="4" srcId="0" destId="1" srcOrd="0" destOrd="0"/>
        <dgm:cxn modelId="5" srcId="1" destId="2" srcOrd="0" destOrd="0"/>
        <dgm:cxn modelId="6" srcId="1" destId="3" srcOrd="1" destOrd="0"/>
        <dgm:cxn modelId="23" srcId="2" destId="21" srcOrd="0" destOrd="0"/>
        <dgm:cxn modelId="24" srcId="21" destId="211" srcOrd="0" destOrd="0"/>
        <dgm:cxn modelId="33" srcId="3" destId="31" srcOrd="0" destOrd="0"/>
        <dgm:cxn modelId="34" srcId="31" destId="311" srcOrd="0" destOrd="0"/>
      </dgm:cxnLst>
      <dgm:bg/>
      <dgm:whole/>
    </dgm:dataModel>
  </dgm:clrData>
  <dgm:layoutNode name="hierChild1">
    <dgm:varLst>
      <dgm:chPref val="1"/>
      <dgm:dir/>
      <dgm:animOne val="branch"/>
      <dgm:animLvl val="lvl"/>
      <dgm:resizeHandles/>
    </dgm:varLst>
    <dgm:choose name="Name0">
      <dgm:if name="Name1" func="var" arg="dir" op="equ" val="norm">
        <dgm:alg type="hierChild">
          <dgm:param type="linDir" val="fromL"/>
        </dgm:alg>
      </dgm:if>
      <dgm:else name="Name2">
        <dgm:alg type="hierChild">
          <dgm:param type="linDir" val="fromR"/>
        </dgm:alg>
      </dgm:else>
    </dgm:choose>
    <dgm:shape xmlns:r="http://schemas.openxmlformats.org/officeDocument/2006/relationships" r:blip="">
      <dgm:adjLst/>
    </dgm:shape>
    <dgm:presOf/>
    <dgm:constrLst>
      <dgm:constr type="primFontSz" for="des" ptType="node" op="equ" val="65"/>
      <dgm:constr type="w" for="des" forName="composite" refType="w"/>
      <dgm:constr type="h" for="des" forName="composite" refType="w" refFor="des" refForName="composite" fact="0.667"/>
      <dgm:constr type="w" for="des" forName="composite2" refType="w" refFor="des" refForName="composite"/>
      <dgm:constr type="h" for="des" forName="composite2" refType="h" refFor="des" refForName="composite"/>
      <dgm:constr type="w" for="des" forName="composite3" refType="w" refFor="des" refForName="composite"/>
      <dgm:constr type="h" for="des" forName="composite3" refType="h" refFor="des" refForName="composite"/>
      <dgm:constr type="w" for="des" forName="composite4" refType="w" refFor="des" refForName="composite"/>
      <dgm:constr type="h" for="des" forName="composite4" refType="h" refFor="des" refForName="composite"/>
      <dgm:constr type="w" for="des" forName="composite5" refType="w" refFor="des" refForName="composite"/>
      <dgm:constr type="h" for="des" forName="composite5" refType="h" refFor="des" refForName="composite"/>
      <dgm:constr type="sibSp" refType="w" refFor="des" refForName="composite" fact="0.1"/>
      <dgm:constr type="sibSp" for="des" forName="hierChild2" refType="sibSp"/>
      <dgm:constr type="sibSp" for="des" forName="hierChild3" refType="sibSp"/>
      <dgm:constr type="sibSp" for="des" forName="hierChild4" refType="sibSp"/>
      <dgm:constr type="sibSp" for="des" forName="hierChild5" refType="sibSp"/>
      <dgm:constr type="sibSp" for="des" forName="hierChild6" refType="sibSp"/>
      <dgm:constr type="sp" for="des" forName="hierRoot1" refType="h" refFor="des" refForName="composite" fact="0.25"/>
      <dgm:constr type="sp" for="des" forName="hierRoot2" refType="sp" refFor="des" refForName="hierRoot1"/>
      <dgm:constr type="sp" for="des" forName="hierRoot3" refType="sp" refFor="des" refForName="hierRoot1"/>
      <dgm:constr type="sp" for="des" forName="hierRoot4" refType="sp" refFor="des" refForName="hierRoot1"/>
      <dgm:constr type="sp" for="des" forName="hierRoot5" refType="sp" refFor="des" refForName="hierRoot1"/>
    </dgm:constrLst>
    <dgm:ruleLst/>
    <dgm:forEach name="Name3" axis="ch">
      <dgm:forEach name="Name4" axis="self" ptType="node">
        <dgm:layoutNode name="hierRoot1">
          <dgm:alg type="hierRoot"/>
          <dgm:shape xmlns:r="http://schemas.openxmlformats.org/officeDocument/2006/relationships" r:blip="">
            <dgm:adjLst/>
          </dgm:shape>
          <dgm:presOf/>
          <dgm:constrLst>
            <dgm:constr type="bendDist" for="des" ptType="parTrans" refType="sp" fact="0.5"/>
          </dgm:constrLst>
          <dgm:ruleLst/>
          <dgm:layoutNode name="composite">
            <dgm:alg type="composite"/>
            <dgm:shape xmlns:r="http://schemas.openxmlformats.org/officeDocument/2006/relationships" r:blip="">
              <dgm:adjLst/>
            </dgm:shape>
            <dgm:presOf/>
            <dgm:constrLst>
              <dgm:constr type="w" for="ch" forName="background" refType="w" fact="0.9"/>
              <dgm:constr type="h" for="ch" forName="background" refType="w" refFor="ch" refForName="background" fact="0.635"/>
              <dgm:constr type="t" for="ch" forName="background"/>
              <dgm:constr type="l" for="ch" forName="background"/>
              <dgm:constr type="w" for="ch" forName="text" refType="w" fact="0.9"/>
              <dgm:constr type="h" for="ch" forName="text" refType="w" refFor="ch" refForName="text" fact="0.635"/>
              <dgm:constr type="t" for="ch" forName="text" refType="w" fact="0.095"/>
              <dgm:constr type="l" for="ch" forName="text" refType="w" fact="0.1"/>
            </dgm:constrLst>
            <dgm:ruleLst/>
            <dgm:layoutNode name="background" styleLbl="node0" moveWith="text">
              <dgm:alg type="sp"/>
              <dgm:shape xmlns:r="http://schemas.openxmlformats.org/officeDocument/2006/relationships" type="roundRect" r:blip="">
                <dgm:adjLst>
                  <dgm:adj idx="1" val="0.1"/>
                </dgm:adjLst>
              </dgm:shape>
              <dgm:presOf/>
              <dgm:constrLst/>
              <dgm:ruleLst/>
            </dgm:layoutNode>
            <dgm:layoutNode name="text" styleLbl="fgAcc0">
              <dgm:varLst>
                <dgm:chPref val="3"/>
              </dgm:varLst>
              <dgm:alg type="tx"/>
              <dgm:shape xmlns:r="http://schemas.openxmlformats.org/officeDocument/2006/relationships" type="roundRect" r:blip="">
                <dgm:adjLst>
                  <dgm:adj idx="1" val="0.1"/>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layoutNode name="hierChild2">
            <dgm:choose name="Name5">
              <dgm:if name="Name6" func="var" arg="dir" op="equ" val="norm">
                <dgm:alg type="hierChild">
                  <dgm:param type="linDir" val="fromL"/>
                </dgm:alg>
              </dgm:if>
              <dgm:else name="Name7">
                <dgm:alg type="hierChild">
                  <dgm:param type="linDir" val="fromR"/>
                </dgm:alg>
              </dgm:else>
            </dgm:choose>
            <dgm:shape xmlns:r="http://schemas.openxmlformats.org/officeDocument/2006/relationships" r:blip="">
              <dgm:adjLst/>
            </dgm:shape>
            <dgm:presOf/>
            <dgm:constrLst/>
            <dgm:ruleLst/>
            <dgm:forEach name="Name8" axis="ch">
              <dgm:forEach name="Name9" axis="self" ptType="parTrans" cnt="1">
                <dgm:layoutNode name="Name10">
                  <dgm:alg type="conn">
                    <dgm:param type="dim" val="1D"/>
                    <dgm:param type="endSty" val="noArr"/>
                    <dgm:param type="connRout" val="bend"/>
                    <dgm:param type="bendPt" val="end"/>
                    <dgm:param type="begPts" val="bCtr"/>
                    <dgm:param type="endPts" val="tCtr"/>
                    <dgm:param type="srcNode" val="background"/>
                    <dgm:param type="dstNode" val="background2"/>
                  </dgm:alg>
                  <dgm:shape xmlns:r="http://schemas.openxmlformats.org/officeDocument/2006/relationships" type="conn" r:blip="" zOrderOff="-999">
                    <dgm:adjLst/>
                  </dgm:shape>
                  <dgm:presOf axis="self"/>
                  <dgm:constrLst>
                    <dgm:constr type="begPad"/>
                    <dgm:constr type="endPad"/>
                  </dgm:constrLst>
                  <dgm:ruleLst/>
                </dgm:layoutNode>
              </dgm:forEach>
              <dgm:forEach name="Name11" axis="self" ptType="node">
                <dgm:layoutNode name="hierRoot2">
                  <dgm:alg type="hierRoot"/>
                  <dgm:shape xmlns:r="http://schemas.openxmlformats.org/officeDocument/2006/relationships" r:blip="">
                    <dgm:adjLst/>
                  </dgm:shape>
                  <dgm:presOf/>
                  <dgm:constrLst>
                    <dgm:constr type="bendDist" for="des" ptType="parTrans" refType="sp" fact="0.5"/>
                  </dgm:constrLst>
                  <dgm:ruleLst/>
                  <dgm:layoutNode name="composite2">
                    <dgm:alg type="composite"/>
                    <dgm:shape xmlns:r="http://schemas.openxmlformats.org/officeDocument/2006/relationships" r:blip="">
                      <dgm:adjLst/>
                    </dgm:shape>
                    <dgm:presOf/>
                    <dgm:constrLst>
                      <dgm:constr type="w" for="ch" forName="background2" refType="w" fact="0.9"/>
                      <dgm:constr type="h" for="ch" forName="background2" refType="w" refFor="ch" refForName="background2" fact="0.635"/>
                      <dgm:constr type="t" for="ch" forName="background2"/>
                      <dgm:constr type="l" for="ch" forName="background2"/>
                      <dgm:constr type="w" for="ch" forName="text2" refType="w" fact="0.9"/>
                      <dgm:constr type="h" for="ch" forName="text2" refType="w" refFor="ch" refForName="text2" fact="0.635"/>
                      <dgm:constr type="t" for="ch" forName="text2" refType="w" fact="0.095"/>
                      <dgm:constr type="l" for="ch" forName="text2" refType="w" fact="0.1"/>
                    </dgm:constrLst>
                    <dgm:ruleLst/>
                    <dgm:layoutNode name="background2" moveWith="text2">
                      <dgm:alg type="sp"/>
                      <dgm:shape xmlns:r="http://schemas.openxmlformats.org/officeDocument/2006/relationships" type="roundRect" r:blip="">
                        <dgm:adjLst>
                          <dgm:adj idx="1" val="0.1"/>
                        </dgm:adjLst>
                      </dgm:shape>
                      <dgm:presOf/>
                      <dgm:constrLst/>
                      <dgm:ruleLst/>
                    </dgm:layoutNode>
                    <dgm:layoutNode name="text2" styleLbl="fgAcc2">
                      <dgm:varLst>
                        <dgm:chPref val="3"/>
                      </dgm:varLst>
                      <dgm:alg type="tx"/>
                      <dgm:shape xmlns:r="http://schemas.openxmlformats.org/officeDocument/2006/relationships" type="roundRect" r:blip="">
                        <dgm:adjLst>
                          <dgm:adj idx="1" val="0.1"/>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layoutNode name="hierChild3">
                    <dgm:choose name="Name12">
                      <dgm:if name="Name13" func="var" arg="dir" op="equ" val="norm">
                        <dgm:alg type="hierChild">
                          <dgm:param type="linDir" val="fromL"/>
                        </dgm:alg>
                      </dgm:if>
                      <dgm:else name="Name14">
                        <dgm:alg type="hierChild">
                          <dgm:param type="linDir" val="fromR"/>
                        </dgm:alg>
                      </dgm:else>
                    </dgm:choose>
                    <dgm:shape xmlns:r="http://schemas.openxmlformats.org/officeDocument/2006/relationships" r:blip="">
                      <dgm:adjLst/>
                    </dgm:shape>
                    <dgm:presOf/>
                    <dgm:constrLst/>
                    <dgm:ruleLst/>
                    <dgm:forEach name="Name15" axis="ch">
                      <dgm:forEach name="Name16" axis="self" ptType="parTrans" cnt="1">
                        <dgm:layoutNode name="Name17">
                          <dgm:alg type="conn">
                            <dgm:param type="dim" val="1D"/>
                            <dgm:param type="endSty" val="noArr"/>
                            <dgm:param type="connRout" val="bend"/>
                            <dgm:param type="bendPt" val="end"/>
                            <dgm:param type="begPts" val="bCtr"/>
                            <dgm:param type="endPts" val="tCtr"/>
                            <dgm:param type="srcNode" val="background2"/>
                            <dgm:param type="dstNode" val="background3"/>
                          </dgm:alg>
                          <dgm:shape xmlns:r="http://schemas.openxmlformats.org/officeDocument/2006/relationships" type="conn" r:blip="" zOrderOff="-999">
                            <dgm:adjLst/>
                          </dgm:shape>
                          <dgm:presOf axis="self"/>
                          <dgm:constrLst>
                            <dgm:constr type="begPad"/>
                            <dgm:constr type="endPad"/>
                          </dgm:constrLst>
                          <dgm:ruleLst/>
                        </dgm:layoutNode>
                      </dgm:forEach>
                      <dgm:forEach name="Name18" axis="self" ptType="node">
                        <dgm:layoutNode name="hierRoot3">
                          <dgm:alg type="hierRoot"/>
                          <dgm:shape xmlns:r="http://schemas.openxmlformats.org/officeDocument/2006/relationships" r:blip="">
                            <dgm:adjLst/>
                          </dgm:shape>
                          <dgm:presOf/>
                          <dgm:constrLst>
                            <dgm:constr type="bendDist" for="des" ptType="parTrans" refType="sp" fact="0.5"/>
                          </dgm:constrLst>
                          <dgm:ruleLst/>
                          <dgm:layoutNode name="composite3">
                            <dgm:alg type="composite"/>
                            <dgm:shape xmlns:r="http://schemas.openxmlformats.org/officeDocument/2006/relationships" r:blip="">
                              <dgm:adjLst/>
                            </dgm:shape>
                            <dgm:presOf/>
                            <dgm:constrLst>
                              <dgm:constr type="w" for="ch" forName="background3" refType="w" fact="0.9"/>
                              <dgm:constr type="h" for="ch" forName="background3" refType="w" refFor="ch" refForName="background3" fact="0.635"/>
                              <dgm:constr type="t" for="ch" forName="background3"/>
                              <dgm:constr type="l" for="ch" forName="background3"/>
                              <dgm:constr type="w" for="ch" forName="text3" refType="w" fact="0.9"/>
                              <dgm:constr type="h" for="ch" forName="text3" refType="w" refFor="ch" refForName="text3" fact="0.635"/>
                              <dgm:constr type="t" for="ch" forName="text3" refType="w" fact="0.095"/>
                              <dgm:constr type="l" for="ch" forName="text3" refType="w" fact="0.1"/>
                            </dgm:constrLst>
                            <dgm:ruleLst/>
                            <dgm:layoutNode name="background3" moveWith="text3">
                              <dgm:alg type="sp"/>
                              <dgm:shape xmlns:r="http://schemas.openxmlformats.org/officeDocument/2006/relationships" type="roundRect" r:blip="">
                                <dgm:adjLst>
                                  <dgm:adj idx="1" val="0.1"/>
                                </dgm:adjLst>
                              </dgm:shape>
                              <dgm:presOf/>
                              <dgm:constrLst/>
                              <dgm:ruleLst/>
                            </dgm:layoutNode>
                            <dgm:layoutNode name="text3" styleLbl="fgAcc3">
                              <dgm:varLst>
                                <dgm:chPref val="3"/>
                              </dgm:varLst>
                              <dgm:alg type="tx"/>
                              <dgm:shape xmlns:r="http://schemas.openxmlformats.org/officeDocument/2006/relationships" type="roundRect" r:blip="">
                                <dgm:adjLst>
                                  <dgm:adj idx="1" val="0.1"/>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layoutNode name="hierChild4">
                            <dgm:choose name="Name19">
                              <dgm:if name="Name20" func="var" arg="dir" op="equ" val="norm">
                                <dgm:alg type="hierChild">
                                  <dgm:param type="linDir" val="fromL"/>
                                </dgm:alg>
                              </dgm:if>
                              <dgm:else name="Name21">
                                <dgm:alg type="hierChild">
                                  <dgm:param type="linDir" val="fromR"/>
                                </dgm:alg>
                              </dgm:else>
                            </dgm:choose>
                            <dgm:shape xmlns:r="http://schemas.openxmlformats.org/officeDocument/2006/relationships" r:blip="">
                              <dgm:adjLst/>
                            </dgm:shape>
                            <dgm:presOf/>
                            <dgm:constrLst/>
                            <dgm:ruleLst/>
                            <dgm:forEach name="repeat" axis="ch">
                              <dgm:forEach name="Name22" axis="self" ptType="parTrans" cnt="1">
                                <dgm:layoutNode name="Name23">
                                  <dgm:choose name="Name24">
                                    <dgm:if name="Name25" axis="self" func="depth" op="lte" val="4">
                                      <dgm:alg type="conn">
                                        <dgm:param type="dim" val="1D"/>
                                        <dgm:param type="endSty" val="noArr"/>
                                        <dgm:param type="connRout" val="bend"/>
                                        <dgm:param type="bendPt" val="end"/>
                                        <dgm:param type="begPts" val="bCtr"/>
                                        <dgm:param type="endPts" val="tCtr"/>
                                        <dgm:param type="srcNode" val="background3"/>
                                        <dgm:param type="dstNode" val="background4"/>
                                      </dgm:alg>
                                    </dgm:if>
                                    <dgm:else name="Name26">
                                      <dgm:alg type="conn">
                                        <dgm:param type="dim" val="1D"/>
                                        <dgm:param type="endSty" val="noArr"/>
                                        <dgm:param type="connRout" val="bend"/>
                                        <dgm:param type="bendPt" val="end"/>
                                        <dgm:param type="begPts" val="bCtr"/>
                                        <dgm:param type="endPts" val="tCtr"/>
                                        <dgm:param type="srcNode" val="background4"/>
                                        <dgm:param type="dstNode" val="background4"/>
                                      </dgm:alg>
                                    </dgm:else>
                                  </dgm:choose>
                                  <dgm:shape xmlns:r="http://schemas.openxmlformats.org/officeDocument/2006/relationships" type="conn" r:blip="" zOrderOff="-999">
                                    <dgm:adjLst/>
                                  </dgm:shape>
                                  <dgm:presOf axis="self"/>
                                  <dgm:constrLst>
                                    <dgm:constr type="begPad"/>
                                    <dgm:constr type="endPad"/>
                                  </dgm:constrLst>
                                  <dgm:ruleLst/>
                                </dgm:layoutNode>
                              </dgm:forEach>
                              <dgm:forEach name="Name27" axis="self" ptType="node">
                                <dgm:layoutNode name="hierRoot4">
                                  <dgm:alg type="hierRoot"/>
                                  <dgm:shape xmlns:r="http://schemas.openxmlformats.org/officeDocument/2006/relationships" r:blip="">
                                    <dgm:adjLst/>
                                  </dgm:shape>
                                  <dgm:presOf/>
                                  <dgm:constrLst>
                                    <dgm:constr type="bendDist" for="des" ptType="parTrans" refType="sp" fact="0.5"/>
                                  </dgm:constrLst>
                                  <dgm:ruleLst/>
                                  <dgm:layoutNode name="composite4">
                                    <dgm:alg type="composite"/>
                                    <dgm:shape xmlns:r="http://schemas.openxmlformats.org/officeDocument/2006/relationships" r:blip="">
                                      <dgm:adjLst/>
                                    </dgm:shape>
                                    <dgm:presOf/>
                                    <dgm:constrLst>
                                      <dgm:constr type="w" for="ch" forName="background4" refType="w" fact="0.9"/>
                                      <dgm:constr type="h" for="ch" forName="background4" refType="w" refFor="ch" refForName="background4" fact="0.635"/>
                                      <dgm:constr type="t" for="ch" forName="background4"/>
                                      <dgm:constr type="l" for="ch" forName="background4"/>
                                      <dgm:constr type="w" for="ch" forName="text4" refType="w" fact="0.9"/>
                                      <dgm:constr type="h" for="ch" forName="text4" refType="w" refFor="ch" refForName="text4" fact="0.635"/>
                                      <dgm:constr type="t" for="ch" forName="text4" refType="w" fact="0.095"/>
                                      <dgm:constr type="l" for="ch" forName="text4" refType="w" fact="0.1"/>
                                    </dgm:constrLst>
                                    <dgm:ruleLst/>
                                    <dgm:layoutNode name="background4" moveWith="text4">
                                      <dgm:alg type="sp"/>
                                      <dgm:shape xmlns:r="http://schemas.openxmlformats.org/officeDocument/2006/relationships" type="roundRect" r:blip="">
                                        <dgm:adjLst>
                                          <dgm:adj idx="1" val="0.1"/>
                                        </dgm:adjLst>
                                      </dgm:shape>
                                      <dgm:presOf/>
                                      <dgm:constrLst/>
                                      <dgm:ruleLst/>
                                    </dgm:layoutNode>
                                    <dgm:layoutNode name="text4" styleLbl="fgAcc4">
                                      <dgm:varLst>
                                        <dgm:chPref val="3"/>
                                      </dgm:varLst>
                                      <dgm:alg type="tx"/>
                                      <dgm:shape xmlns:r="http://schemas.openxmlformats.org/officeDocument/2006/relationships" type="roundRect" r:blip="">
                                        <dgm:adjLst>
                                          <dgm:adj idx="1" val="0.1"/>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layoutNode name="hierChild5">
                                    <dgm:choose name="Name28">
                                      <dgm:if name="Name29" func="var" arg="dir" op="equ" val="norm">
                                        <dgm:alg type="hierChild">
                                          <dgm:param type="linDir" val="fromL"/>
                                        </dgm:alg>
                                      </dgm:if>
                                      <dgm:else name="Name30">
                                        <dgm:alg type="hierChild">
                                          <dgm:param type="linDir" val="fromR"/>
                                        </dgm:alg>
                                      </dgm:else>
                                    </dgm:choose>
                                    <dgm:shape xmlns:r="http://schemas.openxmlformats.org/officeDocument/2006/relationships" r:blip="">
                                      <dgm:adjLst/>
                                    </dgm:shape>
                                    <dgm:presOf/>
                                    <dgm:constrLst/>
                                    <dgm:ruleLst/>
                                    <dgm:forEach name="Name31" ref="repeat"/>
                                  </dgm:layoutNode>
                                </dgm:layoutNode>
                              </dgm:forEach>
                            </dgm:forEach>
                          </dgm:layoutNode>
                        </dgm:layoutNode>
                      </dgm:forEach>
                    </dgm:forEach>
                  </dgm:layoutNode>
                </dgm:layoutNode>
              </dgm:forEach>
            </dgm:forEach>
          </dgm:layoutNode>
        </dgm:layoutNode>
      </dgm:forEach>
    </dgm:forEach>
  </dgm:layoutNode>
</dgm:layoutDef>
</file>

<file path=ppt/diagrams/layout8.xml><?xml version="1.0" encoding="utf-8"?>
<dgm:layoutDef xmlns:dgm="http://schemas.openxmlformats.org/drawingml/2006/diagram" xmlns:a="http://schemas.openxmlformats.org/drawingml/2006/main" uniqueId="urn:microsoft.com/office/officeart/2005/8/layout/process4">
  <dgm:title val=""/>
  <dgm:desc val=""/>
  <dgm:catLst>
    <dgm:cat type="process" pri="16000"/>
    <dgm:cat type="list" pri="20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13" srcId="1" destId="11" srcOrd="0" destOrd="0"/>
        <dgm:cxn modelId="14" srcId="1" destId="12" srcOrd="1" destOrd="0"/>
        <dgm:cxn modelId="23" srcId="2" destId="21" srcOrd="0" destOrd="0"/>
        <dgm:cxn modelId="24" srcId="2" destId="22" srcOrd="1" destOrd="0"/>
        <dgm:cxn modelId="33" srcId="3" destId="31" srcOrd="0" destOrd="0"/>
        <dgm:cxn modelId="34" srcId="3" destId="32" srcOrd="1" destOrd="0"/>
      </dgm:cxn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Name0">
    <dgm:varLst>
      <dgm:dir/>
      <dgm:animLvl val="lvl"/>
      <dgm:resizeHandles val="exact"/>
    </dgm:varLst>
    <dgm:alg type="lin">
      <dgm:param type="linDir" val="fromB"/>
    </dgm:alg>
    <dgm:shape xmlns:r="http://schemas.openxmlformats.org/officeDocument/2006/relationships" r:blip="">
      <dgm:adjLst/>
    </dgm:shape>
    <dgm:presOf/>
    <dgm:constrLst>
      <dgm:constr type="h" for="ch" forName="boxAndChildren" refType="h"/>
      <dgm:constr type="h" for="ch" forName="arrowAndChildren" refType="h" refFor="ch" refForName="boxAndChildren" op="equ" fact="1.538"/>
      <dgm:constr type="w" for="ch" forName="arrowAndChildren" refType="w"/>
      <dgm:constr type="w" for="ch" forName="boxAndChildren" refType="w"/>
      <dgm:constr type="h" for="ch" forName="sp" refType="h" fact="-0.015"/>
      <dgm:constr type="primFontSz" for="des" forName="parentTextBox" val="65"/>
      <dgm:constr type="primFontSz" for="des" forName="parentTextArrow" refType="primFontSz" refFor="des" refForName="parentTextBox" op="equ"/>
      <dgm:constr type="primFontSz" for="des" forName="childTextArrow" val="65"/>
      <dgm:constr type="primFontSz" for="des" forName="childTextBox" refType="primFontSz" refFor="des" refForName="childTextArrow" op="equ"/>
    </dgm:constrLst>
    <dgm:ruleLst/>
    <dgm:forEach name="Name1" axis="ch" ptType="node" st="-1" step="-1">
      <dgm:choose name="Name2">
        <dgm:if name="Name3" axis="self" ptType="node" func="revPos" op="equ" val="1">
          <dgm:layoutNode name="boxAndChildren">
            <dgm:alg type="composite"/>
            <dgm:shape xmlns:r="http://schemas.openxmlformats.org/officeDocument/2006/relationships" r:blip="">
              <dgm:adjLst/>
            </dgm:shape>
            <dgm:presOf/>
            <dgm:choose name="Name4">
              <dgm:if name="Name5" axis="ch" ptType="node" func="cnt" op="gte" val="1">
                <dgm:constrLst>
                  <dgm:constr type="w" for="ch" forName="parentTextBox" refType="w"/>
                  <dgm:constr type="h" for="ch" forName="parentTextBox" refType="h" fact="0.54"/>
                  <dgm:constr type="t" for="ch" forName="parentTextBox"/>
                  <dgm:constr type="w" for="ch" forName="entireBox" refType="w"/>
                  <dgm:constr type="h" for="ch" forName="entireBox" refType="h"/>
                  <dgm:constr type="w" for="ch" forName="descendantBox" refType="w"/>
                  <dgm:constr type="b" for="ch" forName="descendantBox" refType="h" fact="0.98"/>
                  <dgm:constr type="h" for="ch" forName="descendantBox" refType="h" fact="0.46"/>
                </dgm:constrLst>
              </dgm:if>
              <dgm:else name="Name6">
                <dgm:constrLst>
                  <dgm:constr type="w" for="ch" forName="parentTextBox" refType="w"/>
                  <dgm:constr type="h" for="ch" forName="parentTextBox" refType="h"/>
                </dgm:constrLst>
              </dgm:else>
            </dgm:choose>
            <dgm:ruleLst/>
            <dgm:layoutNode name="parentTextBox">
              <dgm:alg type="tx"/>
              <dgm:choose name="Name7">
                <dgm:if name="Name8" axis="ch" ptType="node" func="cnt" op="gte" val="1">
                  <dgm:shape xmlns:r="http://schemas.openxmlformats.org/officeDocument/2006/relationships" type="rect" r:blip="" zOrderOff="1" hideGeom="1">
                    <dgm:adjLst/>
                  </dgm:shape>
                </dgm:if>
                <dgm:else name="Name9">
                  <dgm:shape xmlns:r="http://schemas.openxmlformats.org/officeDocument/2006/relationships" type="rect" r:blip="">
                    <dgm:adjLst/>
                  </dgm:shape>
                </dgm:else>
              </dgm:choose>
              <dgm:presOf axis="self"/>
              <dgm:constrLst/>
              <dgm:ruleLst>
                <dgm:rule type="primFontSz" val="5" fact="NaN" max="NaN"/>
              </dgm:ruleLst>
            </dgm:layoutNode>
            <dgm:choose name="Name10">
              <dgm:if name="Name11" axis="ch" ptType="node" func="cnt" op="gte" val="1">
                <dgm:layoutNode name="entireBox">
                  <dgm:alg type="sp"/>
                  <dgm:shape xmlns:r="http://schemas.openxmlformats.org/officeDocument/2006/relationships" type="rect" r:blip="">
                    <dgm:adjLst/>
                  </dgm:shape>
                  <dgm:presOf axis="self"/>
                  <dgm:constrLst/>
                  <dgm:ruleLst/>
                </dgm:layoutNode>
                <dgm:layoutNode name="descendantBox" styleLbl="fgAccFollowNode1">
                  <dgm:choose name="Name12">
                    <dgm:if name="Name13" func="var" arg="dir" op="equ" val="norm">
                      <dgm:alg type="lin"/>
                    </dgm:if>
                    <dgm:else name="Name14">
                      <dgm:alg type="lin">
                        <dgm:param type="linDir" val="fromR"/>
                      </dgm:alg>
                    </dgm:else>
                  </dgm:choose>
                  <dgm:shape xmlns:r="http://schemas.openxmlformats.org/officeDocument/2006/relationships" r:blip="">
                    <dgm:adjLst/>
                  </dgm:shape>
                  <dgm:presOf/>
                  <dgm:constrLst>
                    <dgm:constr type="w" for="ch" forName="childTextBox" refType="w"/>
                    <dgm:constr type="h" for="ch" forName="childTextBox" refType="h"/>
                  </dgm:constrLst>
                  <dgm:ruleLst/>
                  <dgm:forEach name="Name15" axis="ch" ptType="node">
                    <dgm:layoutNode name="childTextBox" styleLbl="fgAccFollowNode1">
                      <dgm:varLst>
                        <dgm:bulletEnabled val="1"/>
                      </dgm:varLst>
                      <dgm:alg type="tx"/>
                      <dgm:shape xmlns:r="http://schemas.openxmlformats.org/officeDocument/2006/relationships" type="rect" r:blip="">
                        <dgm:adjLst/>
                      </dgm:shape>
                      <dgm:presOf axis="desOrSelf" ptType="node"/>
                      <dgm:constrLst>
                        <dgm:constr type="tMarg" refType="primFontSz" fact="0.1"/>
                        <dgm:constr type="bMarg" refType="primFontSz" fact="0.1"/>
                      </dgm:constrLst>
                      <dgm:ruleLst>
                        <dgm:rule type="primFontSz" val="5" fact="NaN" max="NaN"/>
                      </dgm:ruleLst>
                    </dgm:layoutNode>
                  </dgm:forEach>
                </dgm:layoutNode>
              </dgm:if>
              <dgm:else name="Name16"/>
            </dgm:choose>
          </dgm:layoutNode>
        </dgm:if>
        <dgm:else name="Name17">
          <dgm:layoutNode name="arrowAndChildren">
            <dgm:alg type="composite"/>
            <dgm:shape xmlns:r="http://schemas.openxmlformats.org/officeDocument/2006/relationships" r:blip="">
              <dgm:adjLst/>
            </dgm:shape>
            <dgm:presOf/>
            <dgm:choose name="Name18">
              <dgm:if name="Name19" axis="ch" ptType="node" func="cnt" op="gte" val="1">
                <dgm:constrLst>
                  <dgm:constr type="w" for="ch" forName="parentTextArrow" refType="w"/>
                  <dgm:constr type="t" for="ch" forName="parentTextArrow"/>
                  <dgm:constr type="h" for="ch" forName="parentTextArrow" refType="h" fact="0.351"/>
                  <dgm:constr type="w" for="ch" forName="arrow" refType="w"/>
                  <dgm:constr type="h" for="ch" forName="arrow" refType="h"/>
                  <dgm:constr type="w" for="ch" forName="descendantArrow" refType="w"/>
                  <dgm:constr type="b" for="ch" forName="descendantArrow" refType="h" fact="0.65"/>
                  <dgm:constr type="h" for="ch" forName="descendantArrow" refType="h" fact="0.299"/>
                </dgm:constrLst>
              </dgm:if>
              <dgm:else name="Name20">
                <dgm:constrLst>
                  <dgm:constr type="w" for="ch" forName="parentTextArrow" refType="w"/>
                  <dgm:constr type="h" for="ch" forName="parentTextArrow" refType="h"/>
                </dgm:constrLst>
              </dgm:else>
            </dgm:choose>
            <dgm:ruleLst/>
            <dgm:layoutNode name="parentTextArrow">
              <dgm:alg type="tx"/>
              <dgm:choose name="Name21">
                <dgm:if name="Name22" axis="ch" ptType="node" func="cnt" op="gte" val="1">
                  <dgm:shape xmlns:r="http://schemas.openxmlformats.org/officeDocument/2006/relationships" type="rect" r:blip="" zOrderOff="1" hideGeom="1">
                    <dgm:adjLst/>
                  </dgm:shape>
                </dgm:if>
                <dgm:else name="Name23">
                  <dgm:shape xmlns:r="http://schemas.openxmlformats.org/officeDocument/2006/relationships" rot="180" type="upArrowCallout" r:blip="">
                    <dgm:adjLst/>
                  </dgm:shape>
                </dgm:else>
              </dgm:choose>
              <dgm:presOf axis="self"/>
              <dgm:constrLst/>
              <dgm:ruleLst>
                <dgm:rule type="primFontSz" val="5" fact="NaN" max="NaN"/>
              </dgm:ruleLst>
            </dgm:layoutNode>
            <dgm:choose name="Name24">
              <dgm:if name="Name25" axis="ch" ptType="node" func="cnt" op="gte" val="1">
                <dgm:layoutNode name="arrow">
                  <dgm:alg type="sp"/>
                  <dgm:shape xmlns:r="http://schemas.openxmlformats.org/officeDocument/2006/relationships" rot="180" type="upArrowCallout" r:blip="">
                    <dgm:adjLst/>
                  </dgm:shape>
                  <dgm:presOf axis="self"/>
                  <dgm:constrLst/>
                  <dgm:ruleLst/>
                </dgm:layoutNode>
                <dgm:layoutNode name="descendantArrow">
                  <dgm:choose name="Name26">
                    <dgm:if name="Name27" func="var" arg="dir" op="equ" val="norm">
                      <dgm:alg type="lin"/>
                    </dgm:if>
                    <dgm:else name="Name28">
                      <dgm:alg type="lin">
                        <dgm:param type="linDir" val="fromR"/>
                      </dgm:alg>
                    </dgm:else>
                  </dgm:choose>
                  <dgm:shape xmlns:r="http://schemas.openxmlformats.org/officeDocument/2006/relationships" r:blip="">
                    <dgm:adjLst/>
                  </dgm:shape>
                  <dgm:presOf/>
                  <dgm:constrLst>
                    <dgm:constr type="w" for="ch" forName="childTextArrow" refType="w"/>
                    <dgm:constr type="h" for="ch" forName="childTextArrow" refType="h"/>
                  </dgm:constrLst>
                  <dgm:ruleLst/>
                  <dgm:forEach name="Name29" axis="ch" ptType="node">
                    <dgm:layoutNode name="childTextArrow" styleLbl="fgAccFollowNode1">
                      <dgm:varLst>
                        <dgm:bulletEnabled val="1"/>
                      </dgm:varLst>
                      <dgm:alg type="tx"/>
                      <dgm:shape xmlns:r="http://schemas.openxmlformats.org/officeDocument/2006/relationships" type="rect" r:blip="">
                        <dgm:adjLst/>
                      </dgm:shape>
                      <dgm:presOf axis="desOrSelf" ptType="node"/>
                      <dgm:constrLst>
                        <dgm:constr type="tMarg" refType="primFontSz" fact="0.1"/>
                        <dgm:constr type="bMarg" refType="primFontSz" fact="0.1"/>
                      </dgm:constrLst>
                      <dgm:ruleLst>
                        <dgm:rule type="primFontSz" val="5" fact="NaN" max="NaN"/>
                      </dgm:ruleLst>
                    </dgm:layoutNode>
                  </dgm:forEach>
                </dgm:layoutNode>
              </dgm:if>
              <dgm:else name="Name30"/>
            </dgm:choose>
          </dgm:layoutNode>
        </dgm:else>
      </dgm:choose>
      <dgm:forEach name="Name31" axis="precedSib" ptType="sibTrans" st="-1" cnt="1">
        <dgm:layoutNode name="sp">
          <dgm:alg type="sp"/>
          <dgm:shape xmlns:r="http://schemas.openxmlformats.org/officeDocument/2006/relationships" r:blip="">
            <dgm:adjLst/>
          </dgm:shape>
          <dgm:presOf axis="self"/>
          <dgm:constrLst/>
          <dgm:ruleLst/>
        </dgm:layoutNode>
      </dgm:forEach>
    </dgm:forEach>
  </dgm:layoutNode>
</dgm:layoutDef>
</file>

<file path=ppt/diagrams/layout9.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quickStyle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0.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2.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3.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4.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5.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6.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7.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8.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9.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0.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2.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3.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4.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4.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5.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6.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7.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8.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9.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handoutMasters/_rels/handoutMaster1.xml.rels><?xml version="1.0" encoding="UTF-8" standalone="yes"?>
<Relationships xmlns="http://schemas.openxmlformats.org/package/2006/relationships"><Relationship Id="rId1" Type="http://schemas.openxmlformats.org/officeDocument/2006/relationships/theme" Target="../theme/theme3.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3" name="Date Placeholder 2">
            <a:extLst>
              <a:ext uri="{FF2B5EF4-FFF2-40B4-BE49-F238E27FC236}">
                <a16:creationId xmlns:a16="http://schemas.microsoft.com/office/drawing/2014/main" id="{F40C5F7C-3F93-522E-4DB1-E016D699CBB6}"/>
              </a:ext>
            </a:extLst>
          </p:cNvPr>
          <p:cNvSpPr>
            <a:spLocks noGrp="1"/>
          </p:cNvSpPr>
          <p:nvPr>
            <p:ph type="dt" sz="quarter" idx="1"/>
          </p:nvPr>
        </p:nvSpPr>
        <p:spPr>
          <a:xfrm>
            <a:off x="3884613" y="0"/>
            <a:ext cx="2971800" cy="458788"/>
          </a:xfrm>
          <a:prstGeom prst="rect">
            <a:avLst/>
          </a:prstGeom>
        </p:spPr>
        <p:txBody>
          <a:bodyPr vert="horz" lIns="91440" tIns="45720" rIns="91440" bIns="45720" rtlCol="0"/>
          <a:lstStyle>
            <a:lvl1pPr algn="r">
              <a:defRPr sz="1200"/>
            </a:lvl1pPr>
          </a:lstStyle>
          <a:p>
            <a:fld id="{FD913024-4032-4B4F-8680-09D5E08EDB6E}" type="datetimeFigureOut">
              <a:rPr lang="en-US" smtClean="0"/>
              <a:t>10/2/2024</a:t>
            </a:fld>
            <a:endParaRPr lang="en-US" dirty="0"/>
          </a:p>
        </p:txBody>
      </p:sp>
      <p:sp>
        <p:nvSpPr>
          <p:cNvPr id="4" name="Footer Placeholder 3">
            <a:extLst>
              <a:ext uri="{FF2B5EF4-FFF2-40B4-BE49-F238E27FC236}">
                <a16:creationId xmlns:a16="http://schemas.microsoft.com/office/drawing/2014/main" id="{82DB79D9-119F-07C7-DC8E-1956644EEE97}"/>
              </a:ext>
            </a:extLst>
          </p:cNvPr>
          <p:cNvSpPr>
            <a:spLocks noGrp="1"/>
          </p:cNvSpPr>
          <p:nvPr>
            <p:ph type="ftr" sz="quarter" idx="2"/>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dirty="0"/>
          </a:p>
        </p:txBody>
      </p:sp>
      <p:sp>
        <p:nvSpPr>
          <p:cNvPr id="5" name="Slide Number Placeholder 4">
            <a:extLst>
              <a:ext uri="{FF2B5EF4-FFF2-40B4-BE49-F238E27FC236}">
                <a16:creationId xmlns:a16="http://schemas.microsoft.com/office/drawing/2014/main" id="{30B67CF1-7BD0-9ABA-036D-3A8479FC0985}"/>
              </a:ext>
            </a:extLst>
          </p:cNvPr>
          <p:cNvSpPr>
            <a:spLocks noGrp="1"/>
          </p:cNvSpPr>
          <p:nvPr>
            <p:ph type="sldNum" sz="quarter" idx="3"/>
          </p:nvPr>
        </p:nvSpPr>
        <p:spPr>
          <a:xfrm>
            <a:off x="3884613" y="8685213"/>
            <a:ext cx="2971800" cy="458787"/>
          </a:xfrm>
          <a:prstGeom prst="rect">
            <a:avLst/>
          </a:prstGeom>
        </p:spPr>
        <p:txBody>
          <a:bodyPr vert="horz" lIns="91440" tIns="45720" rIns="91440" bIns="45720" rtlCol="0" anchor="b"/>
          <a:lstStyle>
            <a:lvl1pPr algn="r">
              <a:defRPr sz="1200"/>
            </a:lvl1pPr>
          </a:lstStyle>
          <a:p>
            <a:fld id="{49E357A0-8177-46BC-BFCE-19D99E3453CC}" type="slidenum">
              <a:rPr lang="en-US" smtClean="0"/>
              <a:t>‹#›</a:t>
            </a:fld>
            <a:endParaRPr lang="en-US" dirty="0"/>
          </a:p>
        </p:txBody>
      </p:sp>
    </p:spTree>
    <p:extLst>
      <p:ext uri="{BB962C8B-B14F-4D97-AF65-F5344CB8AC3E}">
        <p14:creationId xmlns:p14="http://schemas.microsoft.com/office/powerpoint/2010/main" val="956478492"/>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noProof="0" dirty="0"/>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F2AE225E-43E0-7047-8ADB-DD9EBB41B4D0}" type="datetimeFigureOut">
              <a:rPr lang="en-US" noProof="0" smtClean="0"/>
              <a:t>10/2/2024</a:t>
            </a:fld>
            <a:endParaRPr lang="en-US" noProof="0" dirty="0"/>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noProof="0" dirty="0"/>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noProof="0" dirty="0"/>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7C366290-4595-5745-A50F-D5EC13BAC604}" type="slidenum">
              <a:rPr lang="en-US" noProof="0" smtClean="0"/>
              <a:t>‹#›</a:t>
            </a:fld>
            <a:endParaRPr lang="en-US" noProof="0" dirty="0"/>
          </a:p>
        </p:txBody>
      </p:sp>
    </p:spTree>
    <p:extLst>
      <p:ext uri="{BB962C8B-B14F-4D97-AF65-F5344CB8AC3E}">
        <p14:creationId xmlns:p14="http://schemas.microsoft.com/office/powerpoint/2010/main" val="3353669211"/>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43.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44.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45.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46.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7.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48.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49.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50.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51.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52.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135.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166.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136.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137.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138.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39.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40.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41.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42.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3DF2165-AECD-AC0B-0A46-19E82DC25772}"/>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2910EBC2-FFC3-2482-86CA-A129EAAABBC5}"/>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48704D6B-CA75-C920-89B4-EA8B79E6D4DB}"/>
              </a:ext>
            </a:extLst>
          </p:cNvPr>
          <p:cNvSpPr>
            <a:spLocks noGrp="1"/>
          </p:cNvSpPr>
          <p:nvPr>
            <p:ph type="body" idx="1"/>
          </p:nvPr>
        </p:nvSpPr>
        <p:spPr/>
        <p:txBody>
          <a:bodyPr/>
          <a:lstStyle/>
          <a:p>
            <a:endParaRPr lang="en-US" dirty="0"/>
          </a:p>
        </p:txBody>
      </p:sp>
      <p:sp>
        <p:nvSpPr>
          <p:cNvPr id="4" name="Slide Number Placeholder 3">
            <a:extLst>
              <a:ext uri="{FF2B5EF4-FFF2-40B4-BE49-F238E27FC236}">
                <a16:creationId xmlns:a16="http://schemas.microsoft.com/office/drawing/2014/main" id="{16C1BFD7-3F26-AFD4-F030-DBE1AE11C1D7}"/>
              </a:ext>
            </a:extLst>
          </p:cNvPr>
          <p:cNvSpPr>
            <a:spLocks noGrp="1"/>
          </p:cNvSpPr>
          <p:nvPr>
            <p:ph type="sldNum" sz="quarter" idx="5"/>
          </p:nvPr>
        </p:nvSpPr>
        <p:spPr/>
        <p:txBody>
          <a:bodyPr/>
          <a:lstStyle/>
          <a:p>
            <a:fld id="{7C366290-4595-5745-A50F-D5EC13BAC604}" type="slidenum">
              <a:rPr lang="en-US" noProof="0" smtClean="0"/>
              <a:t>1</a:t>
            </a:fld>
            <a:endParaRPr lang="en-US" noProof="0" dirty="0"/>
          </a:p>
        </p:txBody>
      </p:sp>
    </p:spTree>
    <p:extLst>
      <p:ext uri="{BB962C8B-B14F-4D97-AF65-F5344CB8AC3E}">
        <p14:creationId xmlns:p14="http://schemas.microsoft.com/office/powerpoint/2010/main" val="75031625"/>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a:lnSpc>
                <a:spcPct val="107000"/>
              </a:lnSpc>
              <a:spcBef>
                <a:spcPts val="0"/>
              </a:spcBef>
              <a:spcAft>
                <a:spcPts val="800"/>
              </a:spcAft>
            </a:pPr>
            <a:r>
              <a:rPr lang="en-US" sz="1800" b="1" kern="100" dirty="0" err="1">
                <a:effectLst/>
                <a:latin typeface="Aptos" panose="020B0004020202020204" pitchFamily="34" charset="0"/>
                <a:ea typeface="Aptos" panose="020B0004020202020204" pitchFamily="34" charset="0"/>
                <a:cs typeface="Times New Roman" panose="02020603050405020304" pitchFamily="18" charset="0"/>
              </a:rPr>
              <a:t>Đáp</a:t>
            </a:r>
            <a:r>
              <a:rPr lang="en-US" sz="1800" b="1" kern="100" dirty="0">
                <a:effectLst/>
                <a:latin typeface="Aptos" panose="020B0004020202020204" pitchFamily="34" charset="0"/>
                <a:ea typeface="Aptos" panose="020B0004020202020204" pitchFamily="34" charset="0"/>
                <a:cs typeface="Times New Roman" panose="02020603050405020304" pitchFamily="18" charset="0"/>
              </a:rPr>
              <a:t> </a:t>
            </a:r>
            <a:r>
              <a:rPr lang="en-US" sz="1800" b="1" kern="100" dirty="0" err="1">
                <a:effectLst/>
                <a:latin typeface="Aptos" panose="020B0004020202020204" pitchFamily="34" charset="0"/>
                <a:ea typeface="Aptos" panose="020B0004020202020204" pitchFamily="34" charset="0"/>
                <a:cs typeface="Times New Roman" panose="02020603050405020304" pitchFamily="18" charset="0"/>
              </a:rPr>
              <a:t>án</a:t>
            </a:r>
            <a:r>
              <a:rPr lang="en-US" sz="1800" b="1" kern="100" dirty="0">
                <a:effectLst/>
                <a:latin typeface="Aptos" panose="020B0004020202020204" pitchFamily="34" charset="0"/>
                <a:ea typeface="Aptos" panose="020B0004020202020204" pitchFamily="34" charset="0"/>
                <a:cs typeface="Times New Roman" panose="02020603050405020304" pitchFamily="18" charset="0"/>
              </a:rPr>
              <a:t> </a:t>
            </a:r>
            <a:r>
              <a:rPr lang="en-US" sz="1800" b="1" kern="100" dirty="0" err="1">
                <a:effectLst/>
                <a:latin typeface="Aptos" panose="020B0004020202020204" pitchFamily="34" charset="0"/>
                <a:ea typeface="Aptos" panose="020B0004020202020204" pitchFamily="34" charset="0"/>
                <a:cs typeface="Times New Roman" panose="02020603050405020304" pitchFamily="18" charset="0"/>
              </a:rPr>
              <a:t>gợi</a:t>
            </a:r>
            <a:r>
              <a:rPr lang="en-US" sz="1800" b="1" kern="100" dirty="0">
                <a:effectLst/>
                <a:latin typeface="Aptos" panose="020B0004020202020204" pitchFamily="34" charset="0"/>
                <a:ea typeface="Aptos" panose="020B0004020202020204" pitchFamily="34" charset="0"/>
                <a:cs typeface="Times New Roman" panose="02020603050405020304" pitchFamily="18" charset="0"/>
              </a:rPr>
              <a:t> ý: </a:t>
            </a:r>
            <a:r>
              <a:rPr lang="en-US" sz="1800" kern="100" dirty="0">
                <a:effectLst/>
                <a:latin typeface="Aptos" panose="020B0004020202020204" pitchFamily="34" charset="0"/>
                <a:ea typeface="Aptos" panose="020B0004020202020204" pitchFamily="34" charset="0"/>
                <a:cs typeface="Times New Roman" panose="02020603050405020304" pitchFamily="18" charset="0"/>
              </a:rPr>
              <a:t>A</a:t>
            </a:r>
          </a:p>
          <a:p>
            <a:endParaRPr lang="en-US" dirty="0"/>
          </a:p>
        </p:txBody>
      </p:sp>
      <p:sp>
        <p:nvSpPr>
          <p:cNvPr id="4" name="Slide Number Placeholder 3"/>
          <p:cNvSpPr>
            <a:spLocks noGrp="1"/>
          </p:cNvSpPr>
          <p:nvPr>
            <p:ph type="sldNum" sz="quarter" idx="5"/>
          </p:nvPr>
        </p:nvSpPr>
        <p:spPr/>
        <p:txBody>
          <a:bodyPr/>
          <a:lstStyle/>
          <a:p>
            <a:fld id="{7C366290-4595-5745-A50F-D5EC13BAC604}" type="slidenum">
              <a:rPr lang="en-US" noProof="0" smtClean="0"/>
              <a:t>143</a:t>
            </a:fld>
            <a:endParaRPr lang="en-US" noProof="0" dirty="0"/>
          </a:p>
        </p:txBody>
      </p:sp>
    </p:spTree>
    <p:extLst>
      <p:ext uri="{BB962C8B-B14F-4D97-AF65-F5344CB8AC3E}">
        <p14:creationId xmlns:p14="http://schemas.microsoft.com/office/powerpoint/2010/main" val="2560042002"/>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a:lnSpc>
                <a:spcPct val="107000"/>
              </a:lnSpc>
              <a:spcBef>
                <a:spcPts val="0"/>
              </a:spcBef>
              <a:spcAft>
                <a:spcPts val="800"/>
              </a:spcAft>
            </a:pPr>
            <a:r>
              <a:rPr lang="en-US" sz="1800" b="1" kern="100" dirty="0" err="1">
                <a:effectLst/>
                <a:latin typeface="Aptos" panose="020B0004020202020204" pitchFamily="34" charset="0"/>
                <a:ea typeface="Aptos" panose="020B0004020202020204" pitchFamily="34" charset="0"/>
                <a:cs typeface="Times New Roman" panose="02020603050405020304" pitchFamily="18" charset="0"/>
              </a:rPr>
              <a:t>Đáp</a:t>
            </a:r>
            <a:r>
              <a:rPr lang="en-US" sz="1800" b="1" kern="100" dirty="0">
                <a:effectLst/>
                <a:latin typeface="Aptos" panose="020B0004020202020204" pitchFamily="34" charset="0"/>
                <a:ea typeface="Aptos" panose="020B0004020202020204" pitchFamily="34" charset="0"/>
                <a:cs typeface="Times New Roman" panose="02020603050405020304" pitchFamily="18" charset="0"/>
              </a:rPr>
              <a:t> </a:t>
            </a:r>
            <a:r>
              <a:rPr lang="en-US" sz="1800" b="1" kern="100" dirty="0" err="1">
                <a:effectLst/>
                <a:latin typeface="Aptos" panose="020B0004020202020204" pitchFamily="34" charset="0"/>
                <a:ea typeface="Aptos" panose="020B0004020202020204" pitchFamily="34" charset="0"/>
                <a:cs typeface="Times New Roman" panose="02020603050405020304" pitchFamily="18" charset="0"/>
              </a:rPr>
              <a:t>án</a:t>
            </a:r>
            <a:r>
              <a:rPr lang="en-US" sz="1800" b="1" kern="100" dirty="0">
                <a:effectLst/>
                <a:latin typeface="Aptos" panose="020B0004020202020204" pitchFamily="34" charset="0"/>
                <a:ea typeface="Aptos" panose="020B0004020202020204" pitchFamily="34" charset="0"/>
                <a:cs typeface="Times New Roman" panose="02020603050405020304" pitchFamily="18" charset="0"/>
              </a:rPr>
              <a:t>:</a:t>
            </a:r>
            <a:endParaRPr lang="en-US" sz="1800" kern="100" dirty="0">
              <a:effectLst/>
              <a:latin typeface="Aptos" panose="020B0004020202020204" pitchFamily="34" charset="0"/>
              <a:ea typeface="Aptos" panose="020B0004020202020204" pitchFamily="34" charset="0"/>
              <a:cs typeface="Times New Roman" panose="02020603050405020304" pitchFamily="18" charset="0"/>
            </a:endParaRPr>
          </a:p>
          <a:p>
            <a:pPr marL="342900" marR="0" lvl="0" indent="-342900">
              <a:lnSpc>
                <a:spcPct val="107000"/>
              </a:lnSpc>
              <a:spcBef>
                <a:spcPts val="0"/>
              </a:spcBef>
              <a:spcAft>
                <a:spcPts val="800"/>
              </a:spcAft>
              <a:buFont typeface="+mj-lt"/>
              <a:buAutoNum type="arabicPeriod"/>
              <a:tabLst>
                <a:tab pos="457200" algn="l"/>
              </a:tabLst>
            </a:pPr>
            <a:r>
              <a:rPr lang="en-US" sz="1800" b="1" kern="100" dirty="0">
                <a:effectLst/>
                <a:latin typeface="Aptos" panose="020B0004020202020204" pitchFamily="34" charset="0"/>
                <a:ea typeface="Aptos" panose="020B0004020202020204" pitchFamily="34" charset="0"/>
                <a:cs typeface="Times New Roman" panose="02020603050405020304" pitchFamily="18" charset="0"/>
              </a:rPr>
              <a:t>AFC </a:t>
            </a:r>
            <a:r>
              <a:rPr lang="en-US" sz="1800" b="1" kern="100" dirty="0" err="1">
                <a:effectLst/>
                <a:latin typeface="Aptos" panose="020B0004020202020204" pitchFamily="34" charset="0"/>
                <a:ea typeface="Aptos" panose="020B0004020202020204" pitchFamily="34" charset="0"/>
                <a:cs typeface="Times New Roman" panose="02020603050405020304" pitchFamily="18" charset="0"/>
              </a:rPr>
              <a:t>tại</a:t>
            </a:r>
            <a:r>
              <a:rPr lang="en-US" sz="1800" b="1" kern="100" dirty="0">
                <a:effectLst/>
                <a:latin typeface="Aptos" panose="020B0004020202020204" pitchFamily="34" charset="0"/>
                <a:ea typeface="Aptos" panose="020B0004020202020204" pitchFamily="34" charset="0"/>
                <a:cs typeface="Times New Roman" panose="02020603050405020304" pitchFamily="18" charset="0"/>
              </a:rPr>
              <a:t> </a:t>
            </a:r>
            <a:r>
              <a:rPr lang="en-US" sz="1800" b="1" kern="100" dirty="0" err="1">
                <a:effectLst/>
                <a:latin typeface="Aptos" panose="020B0004020202020204" pitchFamily="34" charset="0"/>
                <a:ea typeface="Aptos" panose="020B0004020202020204" pitchFamily="34" charset="0"/>
                <a:cs typeface="Times New Roman" panose="02020603050405020304" pitchFamily="18" charset="0"/>
              </a:rPr>
              <a:t>sản</a:t>
            </a:r>
            <a:r>
              <a:rPr lang="en-US" sz="1800" b="1" kern="100" dirty="0">
                <a:effectLst/>
                <a:latin typeface="Aptos" panose="020B0004020202020204" pitchFamily="34" charset="0"/>
                <a:ea typeface="Aptos" panose="020B0004020202020204" pitchFamily="34" charset="0"/>
                <a:cs typeface="Times New Roman" panose="02020603050405020304" pitchFamily="18" charset="0"/>
              </a:rPr>
              <a:t> </a:t>
            </a:r>
            <a:r>
              <a:rPr lang="en-US" sz="1800" b="1" kern="100" dirty="0" err="1">
                <a:effectLst/>
                <a:latin typeface="Aptos" panose="020B0004020202020204" pitchFamily="34" charset="0"/>
                <a:ea typeface="Aptos" panose="020B0004020202020204" pitchFamily="34" charset="0"/>
                <a:cs typeface="Times New Roman" panose="02020603050405020304" pitchFamily="18" charset="0"/>
              </a:rPr>
              <a:t>lượng</a:t>
            </a:r>
            <a:r>
              <a:rPr lang="en-US" sz="1800" b="1" kern="100" dirty="0">
                <a:effectLst/>
                <a:latin typeface="Aptos" panose="020B0004020202020204" pitchFamily="34" charset="0"/>
                <a:ea typeface="Aptos" panose="020B0004020202020204" pitchFamily="34" charset="0"/>
                <a:cs typeface="Times New Roman" panose="02020603050405020304" pitchFamily="18" charset="0"/>
              </a:rPr>
              <a:t> 3</a:t>
            </a:r>
            <a:r>
              <a:rPr lang="en-US" sz="1800" kern="100" dirty="0">
                <a:effectLst/>
                <a:latin typeface="Aptos" panose="020B0004020202020204" pitchFamily="34" charset="0"/>
                <a:ea typeface="Aptos" panose="020B0004020202020204" pitchFamily="34" charset="0"/>
                <a:cs typeface="Times New Roman" panose="02020603050405020304" pitchFamily="18" charset="0"/>
              </a:rPr>
              <a:t> = </a:t>
            </a:r>
            <a:r>
              <a:rPr lang="en-US" sz="1800" kern="100" dirty="0" err="1">
                <a:effectLst/>
                <a:latin typeface="Aptos" panose="020B0004020202020204" pitchFamily="34" charset="0"/>
                <a:ea typeface="Aptos" panose="020B0004020202020204" pitchFamily="34" charset="0"/>
                <a:cs typeface="Times New Roman" panose="02020603050405020304" pitchFamily="18" charset="0"/>
              </a:rPr>
              <a:t>TFC</a:t>
            </a:r>
            <a:r>
              <a:rPr lang="en-US" sz="1800" kern="100" dirty="0">
                <a:effectLst/>
                <a:latin typeface="Aptos" panose="020B0004020202020204" pitchFamily="34" charset="0"/>
                <a:ea typeface="Aptos" panose="020B0004020202020204" pitchFamily="34" charset="0"/>
                <a:cs typeface="Times New Roman" panose="02020603050405020304" pitchFamily="18" charset="0"/>
              </a:rPr>
              <a:t> / Q = 100 / 3 = 33.33 → </a:t>
            </a:r>
            <a:r>
              <a:rPr lang="en-US" sz="1800" kern="100" dirty="0" err="1">
                <a:effectLst/>
                <a:latin typeface="Aptos" panose="020B0004020202020204" pitchFamily="34" charset="0"/>
                <a:ea typeface="Aptos" panose="020B0004020202020204" pitchFamily="34" charset="0"/>
                <a:cs typeface="Times New Roman" panose="02020603050405020304" pitchFamily="18" charset="0"/>
              </a:rPr>
              <a:t>Đáp</a:t>
            </a:r>
            <a:r>
              <a:rPr lang="en-US" sz="1800" kern="100" dirty="0">
                <a:effectLst/>
                <a:latin typeface="Aptos" panose="020B0004020202020204" pitchFamily="34" charset="0"/>
                <a:ea typeface="Aptos" panose="020B0004020202020204" pitchFamily="34" charset="0"/>
                <a:cs typeface="Times New Roman" panose="02020603050405020304" pitchFamily="18" charset="0"/>
              </a:rPr>
              <a:t> </a:t>
            </a:r>
            <a:r>
              <a:rPr lang="en-US" sz="1800" kern="100" dirty="0" err="1">
                <a:effectLst/>
                <a:latin typeface="Aptos" panose="020B0004020202020204" pitchFamily="34" charset="0"/>
                <a:ea typeface="Aptos" panose="020B0004020202020204" pitchFamily="34" charset="0"/>
                <a:cs typeface="Times New Roman" panose="02020603050405020304" pitchFamily="18" charset="0"/>
              </a:rPr>
              <a:t>án</a:t>
            </a:r>
            <a:r>
              <a:rPr lang="en-US" sz="1800" kern="100" dirty="0">
                <a:effectLst/>
                <a:latin typeface="Aptos" panose="020B0004020202020204" pitchFamily="34" charset="0"/>
                <a:ea typeface="Aptos" panose="020B0004020202020204" pitchFamily="34" charset="0"/>
                <a:cs typeface="Times New Roman" panose="02020603050405020304" pitchFamily="18" charset="0"/>
              </a:rPr>
              <a:t> a.</a:t>
            </a:r>
          </a:p>
          <a:p>
            <a:endParaRPr lang="en-US" dirty="0"/>
          </a:p>
        </p:txBody>
      </p:sp>
      <p:sp>
        <p:nvSpPr>
          <p:cNvPr id="4" name="Slide Number Placeholder 3"/>
          <p:cNvSpPr>
            <a:spLocks noGrp="1"/>
          </p:cNvSpPr>
          <p:nvPr>
            <p:ph type="sldNum" sz="quarter" idx="5"/>
          </p:nvPr>
        </p:nvSpPr>
        <p:spPr/>
        <p:txBody>
          <a:bodyPr/>
          <a:lstStyle/>
          <a:p>
            <a:fld id="{7C366290-4595-5745-A50F-D5EC13BAC604}" type="slidenum">
              <a:rPr lang="en-US" noProof="0" smtClean="0"/>
              <a:t>144</a:t>
            </a:fld>
            <a:endParaRPr lang="en-US" noProof="0" dirty="0"/>
          </a:p>
        </p:txBody>
      </p:sp>
    </p:spTree>
    <p:extLst>
      <p:ext uri="{BB962C8B-B14F-4D97-AF65-F5344CB8AC3E}">
        <p14:creationId xmlns:p14="http://schemas.microsoft.com/office/powerpoint/2010/main" val="3012431184"/>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a:lnSpc>
                <a:spcPct val="107000"/>
              </a:lnSpc>
              <a:spcBef>
                <a:spcPts val="0"/>
              </a:spcBef>
              <a:spcAft>
                <a:spcPts val="800"/>
              </a:spcAft>
            </a:pPr>
            <a:r>
              <a:rPr lang="en-US" sz="1800" b="1" kern="100" dirty="0" err="1">
                <a:effectLst/>
                <a:latin typeface="Aptos" panose="020B0004020202020204" pitchFamily="34" charset="0"/>
                <a:ea typeface="Aptos" panose="020B0004020202020204" pitchFamily="34" charset="0"/>
                <a:cs typeface="Times New Roman" panose="02020603050405020304" pitchFamily="18" charset="0"/>
              </a:rPr>
              <a:t>Đáp</a:t>
            </a:r>
            <a:r>
              <a:rPr lang="en-US" sz="1800" b="1" kern="100" dirty="0">
                <a:effectLst/>
                <a:latin typeface="Aptos" panose="020B0004020202020204" pitchFamily="34" charset="0"/>
                <a:ea typeface="Aptos" panose="020B0004020202020204" pitchFamily="34" charset="0"/>
                <a:cs typeface="Times New Roman" panose="02020603050405020304" pitchFamily="18" charset="0"/>
              </a:rPr>
              <a:t> </a:t>
            </a:r>
            <a:r>
              <a:rPr lang="en-US" sz="1800" b="1" kern="100" dirty="0" err="1">
                <a:effectLst/>
                <a:latin typeface="Aptos" panose="020B0004020202020204" pitchFamily="34" charset="0"/>
                <a:ea typeface="Aptos" panose="020B0004020202020204" pitchFamily="34" charset="0"/>
                <a:cs typeface="Times New Roman" panose="02020603050405020304" pitchFamily="18" charset="0"/>
              </a:rPr>
              <a:t>án</a:t>
            </a:r>
            <a:r>
              <a:rPr lang="en-US" sz="1800" b="1" kern="100" dirty="0">
                <a:effectLst/>
                <a:latin typeface="Aptos" panose="020B0004020202020204" pitchFamily="34" charset="0"/>
                <a:ea typeface="Aptos" panose="020B0004020202020204" pitchFamily="34" charset="0"/>
                <a:cs typeface="Times New Roman" panose="02020603050405020304" pitchFamily="18" charset="0"/>
              </a:rPr>
              <a:t>:</a:t>
            </a:r>
            <a:endParaRPr lang="en-US" sz="1800" kern="100" dirty="0">
              <a:effectLst/>
              <a:latin typeface="Aptos" panose="020B0004020202020204" pitchFamily="34" charset="0"/>
              <a:ea typeface="Aptos" panose="020B0004020202020204" pitchFamily="34" charset="0"/>
              <a:cs typeface="Times New Roman" panose="02020603050405020304" pitchFamily="18" charset="0"/>
            </a:endParaRPr>
          </a:p>
          <a:p>
            <a:pPr marL="342900" marR="0" lvl="0" indent="-342900">
              <a:lnSpc>
                <a:spcPct val="107000"/>
              </a:lnSpc>
              <a:spcBef>
                <a:spcPts val="0"/>
              </a:spcBef>
              <a:spcAft>
                <a:spcPts val="800"/>
              </a:spcAft>
              <a:buFont typeface="+mj-lt"/>
              <a:buAutoNum type="arabicPeriod"/>
              <a:tabLst>
                <a:tab pos="457200" algn="l"/>
              </a:tabLst>
            </a:pPr>
            <a:r>
              <a:rPr lang="en-US" sz="1800" b="1" kern="100" dirty="0" err="1">
                <a:effectLst/>
                <a:latin typeface="Aptos" panose="020B0004020202020204" pitchFamily="34" charset="0"/>
                <a:ea typeface="Aptos" panose="020B0004020202020204" pitchFamily="34" charset="0"/>
                <a:cs typeface="Times New Roman" panose="02020603050405020304" pitchFamily="18" charset="0"/>
              </a:rPr>
              <a:t>AVC</a:t>
            </a:r>
            <a:r>
              <a:rPr lang="en-US" sz="1800" b="1" kern="100" dirty="0">
                <a:effectLst/>
                <a:latin typeface="Aptos" panose="020B0004020202020204" pitchFamily="34" charset="0"/>
                <a:ea typeface="Aptos" panose="020B0004020202020204" pitchFamily="34" charset="0"/>
                <a:cs typeface="Times New Roman" panose="02020603050405020304" pitchFamily="18" charset="0"/>
              </a:rPr>
              <a:t> </a:t>
            </a:r>
            <a:r>
              <a:rPr lang="en-US" sz="1800" b="1" kern="100" dirty="0" err="1">
                <a:effectLst/>
                <a:latin typeface="Aptos" panose="020B0004020202020204" pitchFamily="34" charset="0"/>
                <a:ea typeface="Aptos" panose="020B0004020202020204" pitchFamily="34" charset="0"/>
                <a:cs typeface="Times New Roman" panose="02020603050405020304" pitchFamily="18" charset="0"/>
              </a:rPr>
              <a:t>tại</a:t>
            </a:r>
            <a:r>
              <a:rPr lang="en-US" sz="1800" b="1" kern="100" dirty="0">
                <a:effectLst/>
                <a:latin typeface="Aptos" panose="020B0004020202020204" pitchFamily="34" charset="0"/>
                <a:ea typeface="Aptos" panose="020B0004020202020204" pitchFamily="34" charset="0"/>
                <a:cs typeface="Times New Roman" panose="02020603050405020304" pitchFamily="18" charset="0"/>
              </a:rPr>
              <a:t> </a:t>
            </a:r>
            <a:r>
              <a:rPr lang="en-US" sz="1800" b="1" kern="100" dirty="0" err="1">
                <a:effectLst/>
                <a:latin typeface="Aptos" panose="020B0004020202020204" pitchFamily="34" charset="0"/>
                <a:ea typeface="Aptos" panose="020B0004020202020204" pitchFamily="34" charset="0"/>
                <a:cs typeface="Times New Roman" panose="02020603050405020304" pitchFamily="18" charset="0"/>
              </a:rPr>
              <a:t>sản</a:t>
            </a:r>
            <a:r>
              <a:rPr lang="en-US" sz="1800" b="1" kern="100" dirty="0">
                <a:effectLst/>
                <a:latin typeface="Aptos" panose="020B0004020202020204" pitchFamily="34" charset="0"/>
                <a:ea typeface="Aptos" panose="020B0004020202020204" pitchFamily="34" charset="0"/>
                <a:cs typeface="Times New Roman" panose="02020603050405020304" pitchFamily="18" charset="0"/>
              </a:rPr>
              <a:t> </a:t>
            </a:r>
            <a:r>
              <a:rPr lang="en-US" sz="1800" b="1" kern="100" dirty="0" err="1">
                <a:effectLst/>
                <a:latin typeface="Aptos" panose="020B0004020202020204" pitchFamily="34" charset="0"/>
                <a:ea typeface="Aptos" panose="020B0004020202020204" pitchFamily="34" charset="0"/>
                <a:cs typeface="Times New Roman" panose="02020603050405020304" pitchFamily="18" charset="0"/>
              </a:rPr>
              <a:t>lượng</a:t>
            </a:r>
            <a:r>
              <a:rPr lang="en-US" sz="1800" b="1" kern="100" dirty="0">
                <a:effectLst/>
                <a:latin typeface="Aptos" panose="020B0004020202020204" pitchFamily="34" charset="0"/>
                <a:ea typeface="Aptos" panose="020B0004020202020204" pitchFamily="34" charset="0"/>
                <a:cs typeface="Times New Roman" panose="02020603050405020304" pitchFamily="18" charset="0"/>
              </a:rPr>
              <a:t> 4</a:t>
            </a:r>
            <a:r>
              <a:rPr lang="en-US" sz="1800" kern="100" dirty="0">
                <a:effectLst/>
                <a:latin typeface="Aptos" panose="020B0004020202020204" pitchFamily="34" charset="0"/>
                <a:ea typeface="Aptos" panose="020B0004020202020204" pitchFamily="34" charset="0"/>
                <a:cs typeface="Times New Roman" panose="02020603050405020304" pitchFamily="18" charset="0"/>
              </a:rPr>
              <a:t> = </a:t>
            </a:r>
            <a:r>
              <a:rPr lang="en-US" sz="1800" kern="100" dirty="0" err="1">
                <a:effectLst/>
                <a:latin typeface="Aptos" panose="020B0004020202020204" pitchFamily="34" charset="0"/>
                <a:ea typeface="Aptos" panose="020B0004020202020204" pitchFamily="34" charset="0"/>
                <a:cs typeface="Times New Roman" panose="02020603050405020304" pitchFamily="18" charset="0"/>
              </a:rPr>
              <a:t>TVC</a:t>
            </a:r>
            <a:r>
              <a:rPr lang="en-US" sz="1800" kern="100" dirty="0">
                <a:effectLst/>
                <a:latin typeface="Aptos" panose="020B0004020202020204" pitchFamily="34" charset="0"/>
                <a:ea typeface="Aptos" panose="020B0004020202020204" pitchFamily="34" charset="0"/>
                <a:cs typeface="Times New Roman" panose="02020603050405020304" pitchFamily="18" charset="0"/>
              </a:rPr>
              <a:t> / Q = 130 / 4 = 32.5 → </a:t>
            </a:r>
            <a:r>
              <a:rPr lang="en-US" sz="1800" kern="100" dirty="0" err="1">
                <a:effectLst/>
                <a:latin typeface="Aptos" panose="020B0004020202020204" pitchFamily="34" charset="0"/>
                <a:ea typeface="Aptos" panose="020B0004020202020204" pitchFamily="34" charset="0"/>
                <a:cs typeface="Times New Roman" panose="02020603050405020304" pitchFamily="18" charset="0"/>
              </a:rPr>
              <a:t>Đáp</a:t>
            </a:r>
            <a:r>
              <a:rPr lang="en-US" sz="1800" kern="100" dirty="0">
                <a:effectLst/>
                <a:latin typeface="Aptos" panose="020B0004020202020204" pitchFamily="34" charset="0"/>
                <a:ea typeface="Aptos" panose="020B0004020202020204" pitchFamily="34" charset="0"/>
                <a:cs typeface="Times New Roman" panose="02020603050405020304" pitchFamily="18" charset="0"/>
              </a:rPr>
              <a:t> </a:t>
            </a:r>
            <a:r>
              <a:rPr lang="en-US" sz="1800" kern="100" dirty="0" err="1">
                <a:effectLst/>
                <a:latin typeface="Aptos" panose="020B0004020202020204" pitchFamily="34" charset="0"/>
                <a:ea typeface="Aptos" panose="020B0004020202020204" pitchFamily="34" charset="0"/>
                <a:cs typeface="Times New Roman" panose="02020603050405020304" pitchFamily="18" charset="0"/>
              </a:rPr>
              <a:t>án</a:t>
            </a:r>
            <a:r>
              <a:rPr lang="en-US" sz="1800" kern="100" dirty="0">
                <a:effectLst/>
                <a:latin typeface="Aptos" panose="020B0004020202020204" pitchFamily="34" charset="0"/>
                <a:ea typeface="Aptos" panose="020B0004020202020204" pitchFamily="34" charset="0"/>
                <a:cs typeface="Times New Roman" panose="02020603050405020304" pitchFamily="18" charset="0"/>
              </a:rPr>
              <a:t> a.</a:t>
            </a:r>
          </a:p>
          <a:p>
            <a:endParaRPr lang="en-US" dirty="0"/>
          </a:p>
        </p:txBody>
      </p:sp>
      <p:sp>
        <p:nvSpPr>
          <p:cNvPr id="4" name="Slide Number Placeholder 3"/>
          <p:cNvSpPr>
            <a:spLocks noGrp="1"/>
          </p:cNvSpPr>
          <p:nvPr>
            <p:ph type="sldNum" sz="quarter" idx="5"/>
          </p:nvPr>
        </p:nvSpPr>
        <p:spPr/>
        <p:txBody>
          <a:bodyPr/>
          <a:lstStyle/>
          <a:p>
            <a:fld id="{7C366290-4595-5745-A50F-D5EC13BAC604}" type="slidenum">
              <a:rPr lang="en-US" noProof="0" smtClean="0"/>
              <a:t>145</a:t>
            </a:fld>
            <a:endParaRPr lang="en-US" noProof="0" dirty="0"/>
          </a:p>
        </p:txBody>
      </p:sp>
    </p:spTree>
    <p:extLst>
      <p:ext uri="{BB962C8B-B14F-4D97-AF65-F5344CB8AC3E}">
        <p14:creationId xmlns:p14="http://schemas.microsoft.com/office/powerpoint/2010/main" val="1987054204"/>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a:lnSpc>
                <a:spcPct val="107000"/>
              </a:lnSpc>
              <a:spcBef>
                <a:spcPts val="0"/>
              </a:spcBef>
              <a:spcAft>
                <a:spcPts val="800"/>
              </a:spcAft>
            </a:pPr>
            <a:r>
              <a:rPr lang="en-US" sz="1800" b="1" kern="100" dirty="0" err="1">
                <a:effectLst/>
                <a:latin typeface="Aptos" panose="020B0004020202020204" pitchFamily="34" charset="0"/>
                <a:ea typeface="Aptos" panose="020B0004020202020204" pitchFamily="34" charset="0"/>
                <a:cs typeface="Times New Roman" panose="02020603050405020304" pitchFamily="18" charset="0"/>
              </a:rPr>
              <a:t>Đáp</a:t>
            </a:r>
            <a:r>
              <a:rPr lang="en-US" sz="1800" b="1" kern="100" dirty="0">
                <a:effectLst/>
                <a:latin typeface="Aptos" panose="020B0004020202020204" pitchFamily="34" charset="0"/>
                <a:ea typeface="Aptos" panose="020B0004020202020204" pitchFamily="34" charset="0"/>
                <a:cs typeface="Times New Roman" panose="02020603050405020304" pitchFamily="18" charset="0"/>
              </a:rPr>
              <a:t> </a:t>
            </a:r>
            <a:r>
              <a:rPr lang="en-US" sz="1800" b="1" kern="100" dirty="0" err="1">
                <a:effectLst/>
                <a:latin typeface="Aptos" panose="020B0004020202020204" pitchFamily="34" charset="0"/>
                <a:ea typeface="Aptos" panose="020B0004020202020204" pitchFamily="34" charset="0"/>
                <a:cs typeface="Times New Roman" panose="02020603050405020304" pitchFamily="18" charset="0"/>
              </a:rPr>
              <a:t>án</a:t>
            </a:r>
            <a:r>
              <a:rPr lang="en-US" sz="1800" b="1" kern="100" dirty="0">
                <a:effectLst/>
                <a:latin typeface="Aptos" panose="020B0004020202020204" pitchFamily="34" charset="0"/>
                <a:ea typeface="Aptos" panose="020B0004020202020204" pitchFamily="34" charset="0"/>
                <a:cs typeface="Times New Roman" panose="02020603050405020304" pitchFamily="18" charset="0"/>
              </a:rPr>
              <a:t>:</a:t>
            </a:r>
            <a:endParaRPr lang="en-US" sz="1800" kern="100" dirty="0">
              <a:effectLst/>
              <a:latin typeface="Aptos" panose="020B0004020202020204" pitchFamily="34" charset="0"/>
              <a:ea typeface="Aptos" panose="020B0004020202020204" pitchFamily="34" charset="0"/>
              <a:cs typeface="Times New Roman" panose="02020603050405020304" pitchFamily="18" charset="0"/>
            </a:endParaRPr>
          </a:p>
          <a:p>
            <a:pPr marL="342900" marR="0" lvl="0" indent="-342900">
              <a:lnSpc>
                <a:spcPct val="107000"/>
              </a:lnSpc>
              <a:spcBef>
                <a:spcPts val="0"/>
              </a:spcBef>
              <a:spcAft>
                <a:spcPts val="800"/>
              </a:spcAft>
              <a:buFont typeface="+mj-lt"/>
              <a:buAutoNum type="arabicPeriod"/>
              <a:tabLst>
                <a:tab pos="457200" algn="l"/>
              </a:tabLst>
            </a:pPr>
            <a:r>
              <a:rPr lang="en-US" sz="1800" b="1" kern="100" dirty="0">
                <a:effectLst/>
                <a:latin typeface="Aptos" panose="020B0004020202020204" pitchFamily="34" charset="0"/>
                <a:ea typeface="Aptos" panose="020B0004020202020204" pitchFamily="34" charset="0"/>
                <a:cs typeface="Times New Roman" panose="02020603050405020304" pitchFamily="18" charset="0"/>
              </a:rPr>
              <a:t>AC </a:t>
            </a:r>
            <a:r>
              <a:rPr lang="en-US" sz="1800" b="1" kern="100" dirty="0" err="1">
                <a:effectLst/>
                <a:latin typeface="Aptos" panose="020B0004020202020204" pitchFamily="34" charset="0"/>
                <a:ea typeface="Aptos" panose="020B0004020202020204" pitchFamily="34" charset="0"/>
                <a:cs typeface="Times New Roman" panose="02020603050405020304" pitchFamily="18" charset="0"/>
              </a:rPr>
              <a:t>tại</a:t>
            </a:r>
            <a:r>
              <a:rPr lang="en-US" sz="1800" b="1" kern="100" dirty="0">
                <a:effectLst/>
                <a:latin typeface="Aptos" panose="020B0004020202020204" pitchFamily="34" charset="0"/>
                <a:ea typeface="Aptos" panose="020B0004020202020204" pitchFamily="34" charset="0"/>
                <a:cs typeface="Times New Roman" panose="02020603050405020304" pitchFamily="18" charset="0"/>
              </a:rPr>
              <a:t> </a:t>
            </a:r>
            <a:r>
              <a:rPr lang="en-US" sz="1800" b="1" kern="100" dirty="0" err="1">
                <a:effectLst/>
                <a:latin typeface="Aptos" panose="020B0004020202020204" pitchFamily="34" charset="0"/>
                <a:ea typeface="Aptos" panose="020B0004020202020204" pitchFamily="34" charset="0"/>
                <a:cs typeface="Times New Roman" panose="02020603050405020304" pitchFamily="18" charset="0"/>
              </a:rPr>
              <a:t>sản</a:t>
            </a:r>
            <a:r>
              <a:rPr lang="en-US" sz="1800" b="1" kern="100" dirty="0">
                <a:effectLst/>
                <a:latin typeface="Aptos" panose="020B0004020202020204" pitchFamily="34" charset="0"/>
                <a:ea typeface="Aptos" panose="020B0004020202020204" pitchFamily="34" charset="0"/>
                <a:cs typeface="Times New Roman" panose="02020603050405020304" pitchFamily="18" charset="0"/>
              </a:rPr>
              <a:t> </a:t>
            </a:r>
            <a:r>
              <a:rPr lang="en-US" sz="1800" b="1" kern="100" dirty="0" err="1">
                <a:effectLst/>
                <a:latin typeface="Aptos" panose="020B0004020202020204" pitchFamily="34" charset="0"/>
                <a:ea typeface="Aptos" panose="020B0004020202020204" pitchFamily="34" charset="0"/>
                <a:cs typeface="Times New Roman" panose="02020603050405020304" pitchFamily="18" charset="0"/>
              </a:rPr>
              <a:t>lượng</a:t>
            </a:r>
            <a:r>
              <a:rPr lang="en-US" sz="1800" b="1" kern="100" dirty="0">
                <a:effectLst/>
                <a:latin typeface="Aptos" panose="020B0004020202020204" pitchFamily="34" charset="0"/>
                <a:ea typeface="Aptos" panose="020B0004020202020204" pitchFamily="34" charset="0"/>
                <a:cs typeface="Times New Roman" panose="02020603050405020304" pitchFamily="18" charset="0"/>
              </a:rPr>
              <a:t> 2</a:t>
            </a:r>
            <a:r>
              <a:rPr lang="en-US" sz="1800" kern="100" dirty="0">
                <a:effectLst/>
                <a:latin typeface="Aptos" panose="020B0004020202020204" pitchFamily="34" charset="0"/>
                <a:ea typeface="Aptos" panose="020B0004020202020204" pitchFamily="34" charset="0"/>
                <a:cs typeface="Times New Roman" panose="02020603050405020304" pitchFamily="18" charset="0"/>
              </a:rPr>
              <a:t> = (</a:t>
            </a:r>
            <a:r>
              <a:rPr lang="en-US" sz="1800" kern="100" dirty="0" err="1">
                <a:effectLst/>
                <a:latin typeface="Aptos" panose="020B0004020202020204" pitchFamily="34" charset="0"/>
                <a:ea typeface="Aptos" panose="020B0004020202020204" pitchFamily="34" charset="0"/>
                <a:cs typeface="Times New Roman" panose="02020603050405020304" pitchFamily="18" charset="0"/>
              </a:rPr>
              <a:t>TVC</a:t>
            </a:r>
            <a:r>
              <a:rPr lang="en-US" sz="1800" kern="100" dirty="0">
                <a:effectLst/>
                <a:latin typeface="Aptos" panose="020B0004020202020204" pitchFamily="34" charset="0"/>
                <a:ea typeface="Aptos" panose="020B0004020202020204" pitchFamily="34" charset="0"/>
                <a:cs typeface="Times New Roman" panose="02020603050405020304" pitchFamily="18" charset="0"/>
              </a:rPr>
              <a:t> + </a:t>
            </a:r>
            <a:r>
              <a:rPr lang="en-US" sz="1800" kern="100" dirty="0" err="1">
                <a:effectLst/>
                <a:latin typeface="Aptos" panose="020B0004020202020204" pitchFamily="34" charset="0"/>
                <a:ea typeface="Aptos" panose="020B0004020202020204" pitchFamily="34" charset="0"/>
                <a:cs typeface="Times New Roman" panose="02020603050405020304" pitchFamily="18" charset="0"/>
              </a:rPr>
              <a:t>TFC</a:t>
            </a:r>
            <a:r>
              <a:rPr lang="en-US" sz="1800" kern="100" dirty="0">
                <a:effectLst/>
                <a:latin typeface="Aptos" panose="020B0004020202020204" pitchFamily="34" charset="0"/>
                <a:ea typeface="Aptos" panose="020B0004020202020204" pitchFamily="34" charset="0"/>
                <a:cs typeface="Times New Roman" panose="02020603050405020304" pitchFamily="18" charset="0"/>
              </a:rPr>
              <a:t>) / Q = (80 + 100) / 2 = 90 → </a:t>
            </a:r>
            <a:r>
              <a:rPr lang="en-US" sz="1800" kern="100" dirty="0" err="1">
                <a:effectLst/>
                <a:latin typeface="Aptos" panose="020B0004020202020204" pitchFamily="34" charset="0"/>
                <a:ea typeface="Aptos" panose="020B0004020202020204" pitchFamily="34" charset="0"/>
                <a:cs typeface="Times New Roman" panose="02020603050405020304" pitchFamily="18" charset="0"/>
              </a:rPr>
              <a:t>Đáp</a:t>
            </a:r>
            <a:r>
              <a:rPr lang="en-US" sz="1800" kern="100" dirty="0">
                <a:effectLst/>
                <a:latin typeface="Aptos" panose="020B0004020202020204" pitchFamily="34" charset="0"/>
                <a:ea typeface="Aptos" panose="020B0004020202020204" pitchFamily="34" charset="0"/>
                <a:cs typeface="Times New Roman" panose="02020603050405020304" pitchFamily="18" charset="0"/>
              </a:rPr>
              <a:t> </a:t>
            </a:r>
            <a:r>
              <a:rPr lang="en-US" sz="1800" kern="100" dirty="0" err="1">
                <a:effectLst/>
                <a:latin typeface="Aptos" panose="020B0004020202020204" pitchFamily="34" charset="0"/>
                <a:ea typeface="Aptos" panose="020B0004020202020204" pitchFamily="34" charset="0"/>
                <a:cs typeface="Times New Roman" panose="02020603050405020304" pitchFamily="18" charset="0"/>
              </a:rPr>
              <a:t>án</a:t>
            </a:r>
            <a:r>
              <a:rPr lang="en-US" sz="1800" kern="100" dirty="0">
                <a:effectLst/>
                <a:latin typeface="Aptos" panose="020B0004020202020204" pitchFamily="34" charset="0"/>
                <a:ea typeface="Aptos" panose="020B0004020202020204" pitchFamily="34" charset="0"/>
                <a:cs typeface="Times New Roman" panose="02020603050405020304" pitchFamily="18" charset="0"/>
              </a:rPr>
              <a:t> a.</a:t>
            </a:r>
          </a:p>
          <a:p>
            <a:endParaRPr lang="en-US" dirty="0"/>
          </a:p>
        </p:txBody>
      </p:sp>
      <p:sp>
        <p:nvSpPr>
          <p:cNvPr id="4" name="Slide Number Placeholder 3"/>
          <p:cNvSpPr>
            <a:spLocks noGrp="1"/>
          </p:cNvSpPr>
          <p:nvPr>
            <p:ph type="sldNum" sz="quarter" idx="5"/>
          </p:nvPr>
        </p:nvSpPr>
        <p:spPr/>
        <p:txBody>
          <a:bodyPr/>
          <a:lstStyle/>
          <a:p>
            <a:fld id="{7C366290-4595-5745-A50F-D5EC13BAC604}" type="slidenum">
              <a:rPr lang="en-US" noProof="0" smtClean="0"/>
              <a:t>146</a:t>
            </a:fld>
            <a:endParaRPr lang="en-US" noProof="0" dirty="0"/>
          </a:p>
        </p:txBody>
      </p:sp>
    </p:spTree>
    <p:extLst>
      <p:ext uri="{BB962C8B-B14F-4D97-AF65-F5344CB8AC3E}">
        <p14:creationId xmlns:p14="http://schemas.microsoft.com/office/powerpoint/2010/main" val="1851051613"/>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a:lnSpc>
                <a:spcPct val="107000"/>
              </a:lnSpc>
              <a:spcBef>
                <a:spcPts val="0"/>
              </a:spcBef>
              <a:spcAft>
                <a:spcPts val="800"/>
              </a:spcAft>
            </a:pPr>
            <a:r>
              <a:rPr lang="en-US" sz="1800" b="1" kern="100" dirty="0" err="1">
                <a:effectLst/>
                <a:latin typeface="Aptos" panose="020B0004020202020204" pitchFamily="34" charset="0"/>
                <a:ea typeface="Aptos" panose="020B0004020202020204" pitchFamily="34" charset="0"/>
                <a:cs typeface="Times New Roman" panose="02020603050405020304" pitchFamily="18" charset="0"/>
              </a:rPr>
              <a:t>Đáp</a:t>
            </a:r>
            <a:r>
              <a:rPr lang="en-US" sz="1800" b="1" kern="100" dirty="0">
                <a:effectLst/>
                <a:latin typeface="Aptos" panose="020B0004020202020204" pitchFamily="34" charset="0"/>
                <a:ea typeface="Aptos" panose="020B0004020202020204" pitchFamily="34" charset="0"/>
                <a:cs typeface="Times New Roman" panose="02020603050405020304" pitchFamily="18" charset="0"/>
              </a:rPr>
              <a:t> </a:t>
            </a:r>
            <a:r>
              <a:rPr lang="en-US" sz="1800" b="1" kern="100" dirty="0" err="1">
                <a:effectLst/>
                <a:latin typeface="Aptos" panose="020B0004020202020204" pitchFamily="34" charset="0"/>
                <a:ea typeface="Aptos" panose="020B0004020202020204" pitchFamily="34" charset="0"/>
                <a:cs typeface="Times New Roman" panose="02020603050405020304" pitchFamily="18" charset="0"/>
              </a:rPr>
              <a:t>án</a:t>
            </a:r>
            <a:r>
              <a:rPr lang="en-US" sz="1800" b="1" kern="100" dirty="0">
                <a:effectLst/>
                <a:latin typeface="Aptos" panose="020B0004020202020204" pitchFamily="34" charset="0"/>
                <a:ea typeface="Aptos" panose="020B0004020202020204" pitchFamily="34" charset="0"/>
                <a:cs typeface="Times New Roman" panose="02020603050405020304" pitchFamily="18" charset="0"/>
              </a:rPr>
              <a:t>:</a:t>
            </a:r>
            <a:endParaRPr lang="en-US" sz="1800" kern="100" dirty="0">
              <a:effectLst/>
              <a:latin typeface="Aptos" panose="020B0004020202020204" pitchFamily="34" charset="0"/>
              <a:ea typeface="Aptos" panose="020B0004020202020204" pitchFamily="34" charset="0"/>
              <a:cs typeface="Times New Roman" panose="02020603050405020304" pitchFamily="18" charset="0"/>
            </a:endParaRPr>
          </a:p>
          <a:p>
            <a:pPr marL="342900" marR="0" lvl="0" indent="-342900">
              <a:lnSpc>
                <a:spcPct val="107000"/>
              </a:lnSpc>
              <a:spcBef>
                <a:spcPts val="0"/>
              </a:spcBef>
              <a:spcAft>
                <a:spcPts val="800"/>
              </a:spcAft>
              <a:buFont typeface="+mj-lt"/>
              <a:buAutoNum type="arabicPeriod"/>
              <a:tabLst>
                <a:tab pos="457200" algn="l"/>
              </a:tabLst>
            </a:pPr>
            <a:r>
              <a:rPr lang="en-US" sz="1800" b="1" kern="100" dirty="0">
                <a:effectLst/>
                <a:latin typeface="Aptos" panose="020B0004020202020204" pitchFamily="34" charset="0"/>
                <a:ea typeface="Aptos" panose="020B0004020202020204" pitchFamily="34" charset="0"/>
                <a:cs typeface="Times New Roman" panose="02020603050405020304" pitchFamily="18" charset="0"/>
              </a:rPr>
              <a:t>MC </a:t>
            </a:r>
            <a:r>
              <a:rPr lang="en-US" sz="1800" b="1" kern="100" dirty="0" err="1">
                <a:effectLst/>
                <a:latin typeface="Aptos" panose="020B0004020202020204" pitchFamily="34" charset="0"/>
                <a:ea typeface="Aptos" panose="020B0004020202020204" pitchFamily="34" charset="0"/>
                <a:cs typeface="Times New Roman" panose="02020603050405020304" pitchFamily="18" charset="0"/>
              </a:rPr>
              <a:t>khi</a:t>
            </a:r>
            <a:r>
              <a:rPr lang="en-US" sz="1800" b="1" kern="100" dirty="0">
                <a:effectLst/>
                <a:latin typeface="Aptos" panose="020B0004020202020204" pitchFamily="34" charset="0"/>
                <a:ea typeface="Aptos" panose="020B0004020202020204" pitchFamily="34" charset="0"/>
                <a:cs typeface="Times New Roman" panose="02020603050405020304" pitchFamily="18" charset="0"/>
              </a:rPr>
              <a:t> </a:t>
            </a:r>
            <a:r>
              <a:rPr lang="en-US" sz="1800" b="1" kern="100" dirty="0" err="1">
                <a:effectLst/>
                <a:latin typeface="Aptos" panose="020B0004020202020204" pitchFamily="34" charset="0"/>
                <a:ea typeface="Aptos" panose="020B0004020202020204" pitchFamily="34" charset="0"/>
                <a:cs typeface="Times New Roman" panose="02020603050405020304" pitchFamily="18" charset="0"/>
              </a:rPr>
              <a:t>tăng</a:t>
            </a:r>
            <a:r>
              <a:rPr lang="en-US" sz="1800" b="1" kern="100" dirty="0">
                <a:effectLst/>
                <a:latin typeface="Aptos" panose="020B0004020202020204" pitchFamily="34" charset="0"/>
                <a:ea typeface="Aptos" panose="020B0004020202020204" pitchFamily="34" charset="0"/>
                <a:cs typeface="Times New Roman" panose="02020603050405020304" pitchFamily="18" charset="0"/>
              </a:rPr>
              <a:t> </a:t>
            </a:r>
            <a:r>
              <a:rPr lang="en-US" sz="1800" b="1" kern="100" dirty="0" err="1">
                <a:effectLst/>
                <a:latin typeface="Aptos" panose="020B0004020202020204" pitchFamily="34" charset="0"/>
                <a:ea typeface="Aptos" panose="020B0004020202020204" pitchFamily="34" charset="0"/>
                <a:cs typeface="Times New Roman" panose="02020603050405020304" pitchFamily="18" charset="0"/>
              </a:rPr>
              <a:t>sản</a:t>
            </a:r>
            <a:r>
              <a:rPr lang="en-US" sz="1800" b="1" kern="100" dirty="0">
                <a:effectLst/>
                <a:latin typeface="Aptos" panose="020B0004020202020204" pitchFamily="34" charset="0"/>
                <a:ea typeface="Aptos" panose="020B0004020202020204" pitchFamily="34" charset="0"/>
                <a:cs typeface="Times New Roman" panose="02020603050405020304" pitchFamily="18" charset="0"/>
              </a:rPr>
              <a:t> </a:t>
            </a:r>
            <a:r>
              <a:rPr lang="en-US" sz="1800" b="1" kern="100" dirty="0" err="1">
                <a:effectLst/>
                <a:latin typeface="Aptos" panose="020B0004020202020204" pitchFamily="34" charset="0"/>
                <a:ea typeface="Aptos" panose="020B0004020202020204" pitchFamily="34" charset="0"/>
                <a:cs typeface="Times New Roman" panose="02020603050405020304" pitchFamily="18" charset="0"/>
              </a:rPr>
              <a:t>lượng</a:t>
            </a:r>
            <a:r>
              <a:rPr lang="en-US" sz="1800" b="1" kern="100" dirty="0">
                <a:effectLst/>
                <a:latin typeface="Aptos" panose="020B0004020202020204" pitchFamily="34" charset="0"/>
                <a:ea typeface="Aptos" panose="020B0004020202020204" pitchFamily="34" charset="0"/>
                <a:cs typeface="Times New Roman" panose="02020603050405020304" pitchFamily="18" charset="0"/>
              </a:rPr>
              <a:t> </a:t>
            </a:r>
            <a:r>
              <a:rPr lang="en-US" sz="1800" b="1" kern="100" dirty="0" err="1">
                <a:effectLst/>
                <a:latin typeface="Aptos" panose="020B0004020202020204" pitchFamily="34" charset="0"/>
                <a:ea typeface="Aptos" panose="020B0004020202020204" pitchFamily="34" charset="0"/>
                <a:cs typeface="Times New Roman" panose="02020603050405020304" pitchFamily="18" charset="0"/>
              </a:rPr>
              <a:t>từ</a:t>
            </a:r>
            <a:r>
              <a:rPr lang="en-US" sz="1800" b="1" kern="100" dirty="0">
                <a:effectLst/>
                <a:latin typeface="Aptos" panose="020B0004020202020204" pitchFamily="34" charset="0"/>
                <a:ea typeface="Aptos" panose="020B0004020202020204" pitchFamily="34" charset="0"/>
                <a:cs typeface="Times New Roman" panose="02020603050405020304" pitchFamily="18" charset="0"/>
              </a:rPr>
              <a:t> 2 </a:t>
            </a:r>
            <a:r>
              <a:rPr lang="en-US" sz="1800" b="1" kern="100" dirty="0" err="1">
                <a:effectLst/>
                <a:latin typeface="Aptos" panose="020B0004020202020204" pitchFamily="34" charset="0"/>
                <a:ea typeface="Aptos" panose="020B0004020202020204" pitchFamily="34" charset="0"/>
                <a:cs typeface="Times New Roman" panose="02020603050405020304" pitchFamily="18" charset="0"/>
              </a:rPr>
              <a:t>lên</a:t>
            </a:r>
            <a:r>
              <a:rPr lang="en-US" sz="1800" b="1" kern="100" dirty="0">
                <a:effectLst/>
                <a:latin typeface="Aptos" panose="020B0004020202020204" pitchFamily="34" charset="0"/>
                <a:ea typeface="Aptos" panose="020B0004020202020204" pitchFamily="34" charset="0"/>
                <a:cs typeface="Times New Roman" panose="02020603050405020304" pitchFamily="18" charset="0"/>
              </a:rPr>
              <a:t> 3</a:t>
            </a:r>
            <a:r>
              <a:rPr lang="en-US" sz="1800" kern="100" dirty="0">
                <a:effectLst/>
                <a:latin typeface="Aptos" panose="020B0004020202020204" pitchFamily="34" charset="0"/>
                <a:ea typeface="Aptos" panose="020B0004020202020204" pitchFamily="34" charset="0"/>
                <a:cs typeface="Times New Roman" panose="02020603050405020304" pitchFamily="18" charset="0"/>
              </a:rPr>
              <a:t> = (</a:t>
            </a:r>
            <a:r>
              <a:rPr lang="en-US" sz="1800" kern="100" dirty="0" err="1">
                <a:effectLst/>
                <a:latin typeface="Aptos" panose="020B0004020202020204" pitchFamily="34" charset="0"/>
                <a:ea typeface="Aptos" panose="020B0004020202020204" pitchFamily="34" charset="0"/>
                <a:cs typeface="Times New Roman" panose="02020603050405020304" pitchFamily="18" charset="0"/>
              </a:rPr>
              <a:t>TVC</a:t>
            </a:r>
            <a:r>
              <a:rPr lang="en-US" sz="1800" kern="100" dirty="0">
                <a:effectLst/>
                <a:latin typeface="Aptos" panose="020B0004020202020204" pitchFamily="34" charset="0"/>
                <a:ea typeface="Aptos" panose="020B0004020202020204" pitchFamily="34" charset="0"/>
                <a:cs typeface="Times New Roman" panose="02020603050405020304" pitchFamily="18" charset="0"/>
              </a:rPr>
              <a:t> </a:t>
            </a:r>
            <a:r>
              <a:rPr lang="en-US" sz="1800" kern="100" dirty="0" err="1">
                <a:effectLst/>
                <a:latin typeface="Aptos" panose="020B0004020202020204" pitchFamily="34" charset="0"/>
                <a:ea typeface="Aptos" panose="020B0004020202020204" pitchFamily="34" charset="0"/>
                <a:cs typeface="Times New Roman" panose="02020603050405020304" pitchFamily="18" charset="0"/>
              </a:rPr>
              <a:t>tại</a:t>
            </a:r>
            <a:r>
              <a:rPr lang="en-US" sz="1800" kern="100" dirty="0">
                <a:effectLst/>
                <a:latin typeface="Aptos" panose="020B0004020202020204" pitchFamily="34" charset="0"/>
                <a:ea typeface="Aptos" panose="020B0004020202020204" pitchFamily="34" charset="0"/>
                <a:cs typeface="Times New Roman" panose="02020603050405020304" pitchFamily="18" charset="0"/>
              </a:rPr>
              <a:t> Q3 - </a:t>
            </a:r>
            <a:r>
              <a:rPr lang="en-US" sz="1800" kern="100" dirty="0" err="1">
                <a:effectLst/>
                <a:latin typeface="Aptos" panose="020B0004020202020204" pitchFamily="34" charset="0"/>
                <a:ea typeface="Aptos" panose="020B0004020202020204" pitchFamily="34" charset="0"/>
                <a:cs typeface="Times New Roman" panose="02020603050405020304" pitchFamily="18" charset="0"/>
              </a:rPr>
              <a:t>TVC</a:t>
            </a:r>
            <a:r>
              <a:rPr lang="en-US" sz="1800" kern="100" dirty="0">
                <a:effectLst/>
                <a:latin typeface="Aptos" panose="020B0004020202020204" pitchFamily="34" charset="0"/>
                <a:ea typeface="Aptos" panose="020B0004020202020204" pitchFamily="34" charset="0"/>
                <a:cs typeface="Times New Roman" panose="02020603050405020304" pitchFamily="18" charset="0"/>
              </a:rPr>
              <a:t> </a:t>
            </a:r>
            <a:r>
              <a:rPr lang="en-US" sz="1800" kern="100" dirty="0" err="1">
                <a:effectLst/>
                <a:latin typeface="Aptos" panose="020B0004020202020204" pitchFamily="34" charset="0"/>
                <a:ea typeface="Aptos" panose="020B0004020202020204" pitchFamily="34" charset="0"/>
                <a:cs typeface="Times New Roman" panose="02020603050405020304" pitchFamily="18" charset="0"/>
              </a:rPr>
              <a:t>tại</a:t>
            </a:r>
            <a:r>
              <a:rPr lang="en-US" sz="1800" kern="100" dirty="0">
                <a:effectLst/>
                <a:latin typeface="Aptos" panose="020B0004020202020204" pitchFamily="34" charset="0"/>
                <a:ea typeface="Aptos" panose="020B0004020202020204" pitchFamily="34" charset="0"/>
                <a:cs typeface="Times New Roman" panose="02020603050405020304" pitchFamily="18" charset="0"/>
              </a:rPr>
              <a:t> Q2) = 100 - 80 = 20 → </a:t>
            </a:r>
            <a:r>
              <a:rPr lang="en-US" sz="1800" kern="100" dirty="0" err="1">
                <a:effectLst/>
                <a:latin typeface="Aptos" panose="020B0004020202020204" pitchFamily="34" charset="0"/>
                <a:ea typeface="Aptos" panose="020B0004020202020204" pitchFamily="34" charset="0"/>
                <a:cs typeface="Times New Roman" panose="02020603050405020304" pitchFamily="18" charset="0"/>
              </a:rPr>
              <a:t>Đáp</a:t>
            </a:r>
            <a:r>
              <a:rPr lang="en-US" sz="1800" kern="100" dirty="0">
                <a:effectLst/>
                <a:latin typeface="Aptos" panose="020B0004020202020204" pitchFamily="34" charset="0"/>
                <a:ea typeface="Aptos" panose="020B0004020202020204" pitchFamily="34" charset="0"/>
                <a:cs typeface="Times New Roman" panose="02020603050405020304" pitchFamily="18" charset="0"/>
              </a:rPr>
              <a:t> </a:t>
            </a:r>
            <a:r>
              <a:rPr lang="en-US" sz="1800" kern="100" dirty="0" err="1">
                <a:effectLst/>
                <a:latin typeface="Aptos" panose="020B0004020202020204" pitchFamily="34" charset="0"/>
                <a:ea typeface="Aptos" panose="020B0004020202020204" pitchFamily="34" charset="0"/>
                <a:cs typeface="Times New Roman" panose="02020603050405020304" pitchFamily="18" charset="0"/>
              </a:rPr>
              <a:t>án</a:t>
            </a:r>
            <a:r>
              <a:rPr lang="en-US" sz="1800" kern="100" dirty="0">
                <a:effectLst/>
                <a:latin typeface="Aptos" panose="020B0004020202020204" pitchFamily="34" charset="0"/>
                <a:ea typeface="Aptos" panose="020B0004020202020204" pitchFamily="34" charset="0"/>
                <a:cs typeface="Times New Roman" panose="02020603050405020304" pitchFamily="18" charset="0"/>
              </a:rPr>
              <a:t> a.</a:t>
            </a:r>
          </a:p>
          <a:p>
            <a:endParaRPr lang="en-US" dirty="0"/>
          </a:p>
        </p:txBody>
      </p:sp>
      <p:sp>
        <p:nvSpPr>
          <p:cNvPr id="4" name="Slide Number Placeholder 3"/>
          <p:cNvSpPr>
            <a:spLocks noGrp="1"/>
          </p:cNvSpPr>
          <p:nvPr>
            <p:ph type="sldNum" sz="quarter" idx="5"/>
          </p:nvPr>
        </p:nvSpPr>
        <p:spPr/>
        <p:txBody>
          <a:bodyPr/>
          <a:lstStyle/>
          <a:p>
            <a:fld id="{7C366290-4595-5745-A50F-D5EC13BAC604}" type="slidenum">
              <a:rPr lang="en-US" noProof="0" smtClean="0"/>
              <a:t>147</a:t>
            </a:fld>
            <a:endParaRPr lang="en-US" noProof="0" dirty="0"/>
          </a:p>
        </p:txBody>
      </p:sp>
    </p:spTree>
    <p:extLst>
      <p:ext uri="{BB962C8B-B14F-4D97-AF65-F5344CB8AC3E}">
        <p14:creationId xmlns:p14="http://schemas.microsoft.com/office/powerpoint/2010/main" val="2726875992"/>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7C366290-4595-5745-A50F-D5EC13BAC604}" type="slidenum">
              <a:rPr lang="en-US" noProof="0" smtClean="0"/>
              <a:t>148</a:t>
            </a:fld>
            <a:endParaRPr lang="en-US" noProof="0" dirty="0"/>
          </a:p>
        </p:txBody>
      </p:sp>
    </p:spTree>
    <p:extLst>
      <p:ext uri="{BB962C8B-B14F-4D97-AF65-F5344CB8AC3E}">
        <p14:creationId xmlns:p14="http://schemas.microsoft.com/office/powerpoint/2010/main" val="2614259920"/>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vi-VN" b="1" dirty="0"/>
              <a:t>Chi phí cố định (TFC)</a:t>
            </a:r>
            <a:r>
              <a:rPr lang="vi-VN" dirty="0"/>
              <a:t> là phần chi phí không phụ thuộc vào sản lượng QQQ, tức là hệ số tự do trong hàm số TCTCTC. Vậy TFC=100TFC = 100TFC=100.</a:t>
            </a:r>
          </a:p>
          <a:p>
            <a:pPr>
              <a:buFont typeface="Arial" panose="020B0604020202020204" pitchFamily="34" charset="0"/>
              <a:buChar char="•"/>
            </a:pPr>
            <a:r>
              <a:rPr lang="vi-VN" dirty="0"/>
              <a:t>Đáp án: </a:t>
            </a:r>
            <a:r>
              <a:rPr lang="vi-VN" b="1" dirty="0"/>
              <a:t>c</a:t>
            </a:r>
            <a:r>
              <a:rPr lang="vi-VN" dirty="0"/>
              <a:t>.</a:t>
            </a:r>
          </a:p>
          <a:p>
            <a:endParaRPr lang="en-US" dirty="0"/>
          </a:p>
        </p:txBody>
      </p:sp>
      <p:sp>
        <p:nvSpPr>
          <p:cNvPr id="4" name="Slide Number Placeholder 3"/>
          <p:cNvSpPr>
            <a:spLocks noGrp="1"/>
          </p:cNvSpPr>
          <p:nvPr>
            <p:ph type="sldNum" sz="quarter" idx="5"/>
          </p:nvPr>
        </p:nvSpPr>
        <p:spPr/>
        <p:txBody>
          <a:bodyPr/>
          <a:lstStyle/>
          <a:p>
            <a:fld id="{7C366290-4595-5745-A50F-D5EC13BAC604}" type="slidenum">
              <a:rPr lang="en-US" noProof="0" smtClean="0"/>
              <a:t>149</a:t>
            </a:fld>
            <a:endParaRPr lang="en-US" noProof="0" dirty="0"/>
          </a:p>
        </p:txBody>
      </p:sp>
    </p:spTree>
    <p:extLst>
      <p:ext uri="{BB962C8B-B14F-4D97-AF65-F5344CB8AC3E}">
        <p14:creationId xmlns:p14="http://schemas.microsoft.com/office/powerpoint/2010/main" val="761991111"/>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vi-VN" b="1" dirty="0"/>
              <a:t>Chi phí biến đổi trung bình (AVC)</a:t>
            </a:r>
            <a:r>
              <a:rPr lang="vi-VN" dirty="0"/>
              <a:t> được tính bằng:</a:t>
            </a:r>
          </a:p>
          <a:p>
            <a:r>
              <a:rPr lang="vi-VN" dirty="0"/>
              <a:t>AVC=TVCQAVC = \frac{TVC}{Q}AVC=QTVC​Trong đó, TVC=TC−TFCTVC = TC - TFCTVC=TC−TFC. Khi Q=3Q = 3Q=3:</a:t>
            </a:r>
          </a:p>
          <a:p>
            <a:pPr>
              <a:buFont typeface="Arial" panose="020B0604020202020204" pitchFamily="34" charset="0"/>
              <a:buChar char="•"/>
            </a:pPr>
            <a:r>
              <a:rPr lang="vi-VN" dirty="0"/>
              <a:t>TVC=20Q+5Q2=20(3)+5(32)=60+45=105TVC = 20Q + 5Q^2 = 20(3) + 5(3^2) = 60 + 45 = 105TVC=20Q+5Q2=20(3)+5(32)=60+45=105 AVC=1053=35AVC = \frac{105}{3} = 35AVC=3105​=35Đáp án: </a:t>
            </a:r>
            <a:r>
              <a:rPr lang="vi-VN" b="1" dirty="0"/>
              <a:t>a</a:t>
            </a:r>
            <a:r>
              <a:rPr lang="vi-VN" dirty="0"/>
              <a:t>.</a:t>
            </a:r>
          </a:p>
          <a:p>
            <a:endParaRPr lang="en-US" dirty="0"/>
          </a:p>
        </p:txBody>
      </p:sp>
      <p:sp>
        <p:nvSpPr>
          <p:cNvPr id="4" name="Slide Number Placeholder 3"/>
          <p:cNvSpPr>
            <a:spLocks noGrp="1"/>
          </p:cNvSpPr>
          <p:nvPr>
            <p:ph type="sldNum" sz="quarter" idx="5"/>
          </p:nvPr>
        </p:nvSpPr>
        <p:spPr/>
        <p:txBody>
          <a:bodyPr/>
          <a:lstStyle/>
          <a:p>
            <a:fld id="{7C366290-4595-5745-A50F-D5EC13BAC604}" type="slidenum">
              <a:rPr lang="en-US" noProof="0" smtClean="0"/>
              <a:t>150</a:t>
            </a:fld>
            <a:endParaRPr lang="en-US" noProof="0" dirty="0"/>
          </a:p>
        </p:txBody>
      </p:sp>
    </p:spTree>
    <p:extLst>
      <p:ext uri="{BB962C8B-B14F-4D97-AF65-F5344CB8AC3E}">
        <p14:creationId xmlns:p14="http://schemas.microsoft.com/office/powerpoint/2010/main" val="4047257644"/>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vi-VN" b="1" dirty="0"/>
              <a:t>Chi phí cận biên (MC)</a:t>
            </a:r>
            <a:r>
              <a:rPr lang="vi-VN" dirty="0"/>
              <a:t> được tính bằng đạo hàm của hàm tổng chi phí TCTCTC theo QQQ:</a:t>
            </a:r>
          </a:p>
          <a:p>
            <a:r>
              <a:rPr lang="vi-VN" dirty="0"/>
              <a:t>MC=d(TC)dQ=20+10QMC = \frac{d(TC)}{dQ} = 20 + 10QMC=dQd(TC)​=20+10QKhi Q=4Q = 4Q=4:</a:t>
            </a:r>
          </a:p>
          <a:p>
            <a:pPr>
              <a:buFont typeface="Arial" panose="020B0604020202020204" pitchFamily="34" charset="0"/>
              <a:buChar char="•"/>
            </a:pPr>
            <a:r>
              <a:rPr lang="vi-VN" dirty="0"/>
              <a:t>MC=20+10(4)=60MC = 20 + 10(4) = 60MC=20+10(4)=60Đáp án: </a:t>
            </a:r>
            <a:r>
              <a:rPr lang="vi-VN" b="1" dirty="0"/>
              <a:t>c</a:t>
            </a:r>
            <a:r>
              <a:rPr lang="vi-VN" dirty="0"/>
              <a:t>.</a:t>
            </a:r>
          </a:p>
          <a:p>
            <a:endParaRPr lang="en-US" dirty="0"/>
          </a:p>
        </p:txBody>
      </p:sp>
      <p:sp>
        <p:nvSpPr>
          <p:cNvPr id="4" name="Slide Number Placeholder 3"/>
          <p:cNvSpPr>
            <a:spLocks noGrp="1"/>
          </p:cNvSpPr>
          <p:nvPr>
            <p:ph type="sldNum" sz="quarter" idx="5"/>
          </p:nvPr>
        </p:nvSpPr>
        <p:spPr/>
        <p:txBody>
          <a:bodyPr/>
          <a:lstStyle/>
          <a:p>
            <a:fld id="{7C366290-4595-5745-A50F-D5EC13BAC604}" type="slidenum">
              <a:rPr lang="en-US" noProof="0" smtClean="0"/>
              <a:t>151</a:t>
            </a:fld>
            <a:endParaRPr lang="en-US" noProof="0" dirty="0"/>
          </a:p>
        </p:txBody>
      </p:sp>
    </p:spTree>
    <p:extLst>
      <p:ext uri="{BB962C8B-B14F-4D97-AF65-F5344CB8AC3E}">
        <p14:creationId xmlns:p14="http://schemas.microsoft.com/office/powerpoint/2010/main" val="859107707"/>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buFont typeface="+mj-lt"/>
              <a:buAutoNum type="arabicPeriod"/>
            </a:pPr>
            <a:r>
              <a:rPr lang="vi-VN" b="1" dirty="0"/>
              <a:t>Chi phí trung bình (AC)</a:t>
            </a:r>
            <a:r>
              <a:rPr lang="vi-VN" dirty="0"/>
              <a:t> được tính bằng:</a:t>
            </a:r>
          </a:p>
          <a:p>
            <a:pPr>
              <a:buFont typeface="+mj-lt"/>
              <a:buAutoNum type="arabicPeriod"/>
            </a:pPr>
            <a:r>
              <a:rPr lang="vi-VN" dirty="0"/>
              <a:t>AC=TCQAC = \frac{TC}{Q}AC=QTC​Khi Q=2Q = 2Q=2:</a:t>
            </a:r>
          </a:p>
          <a:p>
            <a:pPr>
              <a:buFont typeface="+mj-lt"/>
              <a:buAutoNum type="arabicPeriod"/>
            </a:pPr>
            <a:r>
              <a:rPr lang="vi-VN" dirty="0"/>
              <a:t>TC=100+20(2)+5(22)=100+40+20=160TC = 100 + 20(2) + 5(2^2) = 100 + 40 + 20 = 160TC=100+20(2)+5(22)=100+40+20=160 AC=1602=80AC = \frac{160}{2} = 80AC=2160​=80</a:t>
            </a:r>
          </a:p>
          <a:p>
            <a:pPr marL="742950" lvl="1" indent="-285750">
              <a:buFont typeface="+mj-lt"/>
              <a:buAutoNum type="arabicPeriod"/>
            </a:pPr>
            <a:r>
              <a:rPr lang="vi-VN" dirty="0"/>
              <a:t>Đáp án: </a:t>
            </a:r>
            <a:r>
              <a:rPr lang="vi-VN" b="1" dirty="0"/>
              <a:t>d</a:t>
            </a:r>
            <a:r>
              <a:rPr lang="vi-VN" dirty="0"/>
              <a:t>.</a:t>
            </a:r>
          </a:p>
          <a:p>
            <a:endParaRPr lang="en-US" dirty="0"/>
          </a:p>
        </p:txBody>
      </p:sp>
      <p:sp>
        <p:nvSpPr>
          <p:cNvPr id="4" name="Slide Number Placeholder 3"/>
          <p:cNvSpPr>
            <a:spLocks noGrp="1"/>
          </p:cNvSpPr>
          <p:nvPr>
            <p:ph type="sldNum" sz="quarter" idx="5"/>
          </p:nvPr>
        </p:nvSpPr>
        <p:spPr/>
        <p:txBody>
          <a:bodyPr/>
          <a:lstStyle/>
          <a:p>
            <a:fld id="{7C366290-4595-5745-A50F-D5EC13BAC604}" type="slidenum">
              <a:rPr lang="en-US" noProof="0" smtClean="0"/>
              <a:t>152</a:t>
            </a:fld>
            <a:endParaRPr lang="en-US" noProof="0" dirty="0"/>
          </a:p>
        </p:txBody>
      </p:sp>
    </p:spTree>
    <p:extLst>
      <p:ext uri="{BB962C8B-B14F-4D97-AF65-F5344CB8AC3E}">
        <p14:creationId xmlns:p14="http://schemas.microsoft.com/office/powerpoint/2010/main" val="3642735931"/>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200" b="1" kern="100" dirty="0" err="1">
                <a:effectLst/>
                <a:latin typeface="Aptos" panose="020B0004020202020204" pitchFamily="34" charset="0"/>
                <a:ea typeface="Aptos" panose="020B0004020202020204" pitchFamily="34" charset="0"/>
                <a:cs typeface="Times New Roman" panose="02020603050405020304" pitchFamily="18" charset="0"/>
              </a:rPr>
              <a:t>Đáp</a:t>
            </a:r>
            <a:r>
              <a:rPr lang="en-US" sz="1200" b="1" kern="100" dirty="0">
                <a:effectLst/>
                <a:latin typeface="Aptos" panose="020B0004020202020204" pitchFamily="34" charset="0"/>
                <a:ea typeface="Aptos" panose="020B0004020202020204" pitchFamily="34" charset="0"/>
                <a:cs typeface="Times New Roman" panose="02020603050405020304" pitchFamily="18" charset="0"/>
              </a:rPr>
              <a:t> </a:t>
            </a:r>
            <a:r>
              <a:rPr lang="en-US" sz="1200" b="1" kern="100" dirty="0" err="1">
                <a:effectLst/>
                <a:latin typeface="Aptos" panose="020B0004020202020204" pitchFamily="34" charset="0"/>
                <a:ea typeface="Aptos" panose="020B0004020202020204" pitchFamily="34" charset="0"/>
                <a:cs typeface="Times New Roman" panose="02020603050405020304" pitchFamily="18" charset="0"/>
              </a:rPr>
              <a:t>án</a:t>
            </a:r>
            <a:r>
              <a:rPr lang="en-US" sz="1200" b="1" kern="100" dirty="0">
                <a:effectLst/>
                <a:latin typeface="Aptos" panose="020B0004020202020204" pitchFamily="34" charset="0"/>
                <a:ea typeface="Aptos" panose="020B0004020202020204" pitchFamily="34" charset="0"/>
                <a:cs typeface="Times New Roman" panose="02020603050405020304" pitchFamily="18" charset="0"/>
              </a:rPr>
              <a:t> </a:t>
            </a:r>
            <a:r>
              <a:rPr lang="en-US" sz="1200" b="1" kern="100" dirty="0" err="1">
                <a:effectLst/>
                <a:latin typeface="Aptos" panose="020B0004020202020204" pitchFamily="34" charset="0"/>
                <a:ea typeface="Aptos" panose="020B0004020202020204" pitchFamily="34" charset="0"/>
                <a:cs typeface="Times New Roman" panose="02020603050405020304" pitchFamily="18" charset="0"/>
              </a:rPr>
              <a:t>gợi</a:t>
            </a:r>
            <a:r>
              <a:rPr lang="en-US" sz="1200" b="1" kern="100" dirty="0">
                <a:effectLst/>
                <a:latin typeface="Aptos" panose="020B0004020202020204" pitchFamily="34" charset="0"/>
                <a:ea typeface="Aptos" panose="020B0004020202020204" pitchFamily="34" charset="0"/>
                <a:cs typeface="Times New Roman" panose="02020603050405020304" pitchFamily="18" charset="0"/>
              </a:rPr>
              <a:t> ý: C</a:t>
            </a:r>
            <a:endParaRPr lang="en-US" sz="1200" kern="100" dirty="0">
              <a:effectLst/>
              <a:latin typeface="Aptos" panose="020B0004020202020204" pitchFamily="34" charset="0"/>
              <a:ea typeface="Aptos" panose="020B0004020202020204" pitchFamily="34" charset="0"/>
              <a:cs typeface="Times New Roman" panose="02020603050405020304" pitchFamily="18" charset="0"/>
            </a:endParaRPr>
          </a:p>
          <a:p>
            <a:endParaRPr lang="en-US" dirty="0"/>
          </a:p>
        </p:txBody>
      </p:sp>
      <p:sp>
        <p:nvSpPr>
          <p:cNvPr id="4" name="Slide Number Placeholder 3"/>
          <p:cNvSpPr>
            <a:spLocks noGrp="1"/>
          </p:cNvSpPr>
          <p:nvPr>
            <p:ph type="sldNum" sz="quarter" idx="5"/>
          </p:nvPr>
        </p:nvSpPr>
        <p:spPr/>
        <p:txBody>
          <a:bodyPr/>
          <a:lstStyle/>
          <a:p>
            <a:fld id="{7C366290-4595-5745-A50F-D5EC13BAC604}" type="slidenum">
              <a:rPr lang="en-US" noProof="0" smtClean="0"/>
              <a:t>135</a:t>
            </a:fld>
            <a:endParaRPr lang="en-US" noProof="0" dirty="0"/>
          </a:p>
        </p:txBody>
      </p:sp>
    </p:spTree>
    <p:extLst>
      <p:ext uri="{BB962C8B-B14F-4D97-AF65-F5344CB8AC3E}">
        <p14:creationId xmlns:p14="http://schemas.microsoft.com/office/powerpoint/2010/main" val="3691358418"/>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7C366290-4595-5745-A50F-D5EC13BAC604}" type="slidenum">
              <a:rPr lang="en-US" noProof="0" smtClean="0"/>
              <a:t>166</a:t>
            </a:fld>
            <a:endParaRPr lang="en-US" noProof="0" dirty="0"/>
          </a:p>
        </p:txBody>
      </p:sp>
    </p:spTree>
    <p:extLst>
      <p:ext uri="{BB962C8B-B14F-4D97-AF65-F5344CB8AC3E}">
        <p14:creationId xmlns:p14="http://schemas.microsoft.com/office/powerpoint/2010/main" val="3461357372"/>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200" b="1" kern="100" dirty="0" err="1">
                <a:effectLst/>
                <a:latin typeface="Aptos" panose="020B0004020202020204" pitchFamily="34" charset="0"/>
                <a:ea typeface="Aptos" panose="020B0004020202020204" pitchFamily="34" charset="0"/>
                <a:cs typeface="Times New Roman" panose="02020603050405020304" pitchFamily="18" charset="0"/>
              </a:rPr>
              <a:t>Đáp</a:t>
            </a:r>
            <a:r>
              <a:rPr lang="en-US" sz="1200" b="1" kern="100" dirty="0">
                <a:effectLst/>
                <a:latin typeface="Aptos" panose="020B0004020202020204" pitchFamily="34" charset="0"/>
                <a:ea typeface="Aptos" panose="020B0004020202020204" pitchFamily="34" charset="0"/>
                <a:cs typeface="Times New Roman" panose="02020603050405020304" pitchFamily="18" charset="0"/>
              </a:rPr>
              <a:t> </a:t>
            </a:r>
            <a:r>
              <a:rPr lang="en-US" sz="1200" b="1" kern="100" dirty="0" err="1">
                <a:effectLst/>
                <a:latin typeface="Aptos" panose="020B0004020202020204" pitchFamily="34" charset="0"/>
                <a:ea typeface="Aptos" panose="020B0004020202020204" pitchFamily="34" charset="0"/>
                <a:cs typeface="Times New Roman" panose="02020603050405020304" pitchFamily="18" charset="0"/>
              </a:rPr>
              <a:t>án</a:t>
            </a:r>
            <a:r>
              <a:rPr lang="en-US" sz="1200" b="1" kern="100" dirty="0">
                <a:effectLst/>
                <a:latin typeface="Aptos" panose="020B0004020202020204" pitchFamily="34" charset="0"/>
                <a:ea typeface="Aptos" panose="020B0004020202020204" pitchFamily="34" charset="0"/>
                <a:cs typeface="Times New Roman" panose="02020603050405020304" pitchFamily="18" charset="0"/>
              </a:rPr>
              <a:t> </a:t>
            </a:r>
            <a:r>
              <a:rPr lang="en-US" sz="1200" b="1" kern="100" dirty="0" err="1">
                <a:effectLst/>
                <a:latin typeface="Aptos" panose="020B0004020202020204" pitchFamily="34" charset="0"/>
                <a:ea typeface="Aptos" panose="020B0004020202020204" pitchFamily="34" charset="0"/>
                <a:cs typeface="Times New Roman" panose="02020603050405020304" pitchFamily="18" charset="0"/>
              </a:rPr>
              <a:t>gợi</a:t>
            </a:r>
            <a:r>
              <a:rPr lang="en-US" sz="1200" b="1" kern="100" dirty="0">
                <a:effectLst/>
                <a:latin typeface="Aptos" panose="020B0004020202020204" pitchFamily="34" charset="0"/>
                <a:ea typeface="Aptos" panose="020B0004020202020204" pitchFamily="34" charset="0"/>
                <a:cs typeface="Times New Roman" panose="02020603050405020304" pitchFamily="18" charset="0"/>
              </a:rPr>
              <a:t> ý: B</a:t>
            </a:r>
            <a:endParaRPr lang="en-US" sz="1200" kern="100" dirty="0">
              <a:effectLst/>
              <a:latin typeface="Aptos" panose="020B0004020202020204" pitchFamily="34" charset="0"/>
              <a:ea typeface="Aptos" panose="020B0004020202020204" pitchFamily="34" charset="0"/>
              <a:cs typeface="Times New Roman" panose="02020603050405020304" pitchFamily="18" charset="0"/>
            </a:endParaRPr>
          </a:p>
          <a:p>
            <a:endParaRPr lang="en-US" dirty="0"/>
          </a:p>
        </p:txBody>
      </p:sp>
      <p:sp>
        <p:nvSpPr>
          <p:cNvPr id="4" name="Slide Number Placeholder 3"/>
          <p:cNvSpPr>
            <a:spLocks noGrp="1"/>
          </p:cNvSpPr>
          <p:nvPr>
            <p:ph type="sldNum" sz="quarter" idx="5"/>
          </p:nvPr>
        </p:nvSpPr>
        <p:spPr/>
        <p:txBody>
          <a:bodyPr/>
          <a:lstStyle/>
          <a:p>
            <a:fld id="{7C366290-4595-5745-A50F-D5EC13BAC604}" type="slidenum">
              <a:rPr lang="en-US" noProof="0" smtClean="0"/>
              <a:t>136</a:t>
            </a:fld>
            <a:endParaRPr lang="en-US" noProof="0" dirty="0"/>
          </a:p>
        </p:txBody>
      </p:sp>
    </p:spTree>
    <p:extLst>
      <p:ext uri="{BB962C8B-B14F-4D97-AF65-F5344CB8AC3E}">
        <p14:creationId xmlns:p14="http://schemas.microsoft.com/office/powerpoint/2010/main" val="1796635343"/>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200" b="1" kern="100" dirty="0" err="1">
                <a:effectLst/>
                <a:latin typeface="Aptos" panose="020B0004020202020204" pitchFamily="34" charset="0"/>
                <a:ea typeface="Aptos" panose="020B0004020202020204" pitchFamily="34" charset="0"/>
                <a:cs typeface="Times New Roman" panose="02020603050405020304" pitchFamily="18" charset="0"/>
              </a:rPr>
              <a:t>Đáp</a:t>
            </a:r>
            <a:r>
              <a:rPr lang="en-US" sz="1200" b="1" kern="100" dirty="0">
                <a:effectLst/>
                <a:latin typeface="Aptos" panose="020B0004020202020204" pitchFamily="34" charset="0"/>
                <a:ea typeface="Aptos" panose="020B0004020202020204" pitchFamily="34" charset="0"/>
                <a:cs typeface="Times New Roman" panose="02020603050405020304" pitchFamily="18" charset="0"/>
              </a:rPr>
              <a:t> </a:t>
            </a:r>
            <a:r>
              <a:rPr lang="en-US" sz="1200" b="1" kern="100" dirty="0" err="1">
                <a:effectLst/>
                <a:latin typeface="Aptos" panose="020B0004020202020204" pitchFamily="34" charset="0"/>
                <a:ea typeface="Aptos" panose="020B0004020202020204" pitchFamily="34" charset="0"/>
                <a:cs typeface="Times New Roman" panose="02020603050405020304" pitchFamily="18" charset="0"/>
              </a:rPr>
              <a:t>án</a:t>
            </a:r>
            <a:r>
              <a:rPr lang="en-US" sz="1200" b="1" kern="100" dirty="0">
                <a:effectLst/>
                <a:latin typeface="Aptos" panose="020B0004020202020204" pitchFamily="34" charset="0"/>
                <a:ea typeface="Aptos" panose="020B0004020202020204" pitchFamily="34" charset="0"/>
                <a:cs typeface="Times New Roman" panose="02020603050405020304" pitchFamily="18" charset="0"/>
              </a:rPr>
              <a:t> </a:t>
            </a:r>
            <a:r>
              <a:rPr lang="en-US" sz="1200" b="1" kern="100" dirty="0" err="1">
                <a:effectLst/>
                <a:latin typeface="Aptos" panose="020B0004020202020204" pitchFamily="34" charset="0"/>
                <a:ea typeface="Aptos" panose="020B0004020202020204" pitchFamily="34" charset="0"/>
                <a:cs typeface="Times New Roman" panose="02020603050405020304" pitchFamily="18" charset="0"/>
              </a:rPr>
              <a:t>gợi</a:t>
            </a:r>
            <a:r>
              <a:rPr lang="en-US" sz="1200" b="1" kern="100" dirty="0">
                <a:effectLst/>
                <a:latin typeface="Aptos" panose="020B0004020202020204" pitchFamily="34" charset="0"/>
                <a:ea typeface="Aptos" panose="020B0004020202020204" pitchFamily="34" charset="0"/>
                <a:cs typeface="Times New Roman" panose="02020603050405020304" pitchFamily="18" charset="0"/>
              </a:rPr>
              <a:t> ý: B</a:t>
            </a:r>
            <a:endParaRPr lang="en-US" sz="1200" kern="100" dirty="0">
              <a:effectLst/>
              <a:latin typeface="Aptos" panose="020B0004020202020204" pitchFamily="34" charset="0"/>
              <a:ea typeface="Aptos" panose="020B0004020202020204" pitchFamily="34" charset="0"/>
              <a:cs typeface="Times New Roman" panose="02020603050405020304" pitchFamily="18" charset="0"/>
            </a:endParaRPr>
          </a:p>
          <a:p>
            <a:endParaRPr lang="en-US" dirty="0"/>
          </a:p>
        </p:txBody>
      </p:sp>
      <p:sp>
        <p:nvSpPr>
          <p:cNvPr id="4" name="Slide Number Placeholder 3"/>
          <p:cNvSpPr>
            <a:spLocks noGrp="1"/>
          </p:cNvSpPr>
          <p:nvPr>
            <p:ph type="sldNum" sz="quarter" idx="5"/>
          </p:nvPr>
        </p:nvSpPr>
        <p:spPr/>
        <p:txBody>
          <a:bodyPr/>
          <a:lstStyle/>
          <a:p>
            <a:fld id="{7C366290-4595-5745-A50F-D5EC13BAC604}" type="slidenum">
              <a:rPr lang="en-US" noProof="0" smtClean="0"/>
              <a:t>137</a:t>
            </a:fld>
            <a:endParaRPr lang="en-US" noProof="0" dirty="0"/>
          </a:p>
        </p:txBody>
      </p:sp>
    </p:spTree>
    <p:extLst>
      <p:ext uri="{BB962C8B-B14F-4D97-AF65-F5344CB8AC3E}">
        <p14:creationId xmlns:p14="http://schemas.microsoft.com/office/powerpoint/2010/main" val="3334302110"/>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200" b="1" kern="100" dirty="0" err="1">
                <a:effectLst/>
                <a:latin typeface="Aptos" panose="020B0004020202020204" pitchFamily="34" charset="0"/>
                <a:ea typeface="Aptos" panose="020B0004020202020204" pitchFamily="34" charset="0"/>
                <a:cs typeface="Times New Roman" panose="02020603050405020304" pitchFamily="18" charset="0"/>
              </a:rPr>
              <a:t>Đáp</a:t>
            </a:r>
            <a:r>
              <a:rPr lang="en-US" sz="1200" b="1" kern="100" dirty="0">
                <a:effectLst/>
                <a:latin typeface="Aptos" panose="020B0004020202020204" pitchFamily="34" charset="0"/>
                <a:ea typeface="Aptos" panose="020B0004020202020204" pitchFamily="34" charset="0"/>
                <a:cs typeface="Times New Roman" panose="02020603050405020304" pitchFamily="18" charset="0"/>
              </a:rPr>
              <a:t> </a:t>
            </a:r>
            <a:r>
              <a:rPr lang="en-US" sz="1200" b="1" kern="100" dirty="0" err="1">
                <a:effectLst/>
                <a:latin typeface="Aptos" panose="020B0004020202020204" pitchFamily="34" charset="0"/>
                <a:ea typeface="Aptos" panose="020B0004020202020204" pitchFamily="34" charset="0"/>
                <a:cs typeface="Times New Roman" panose="02020603050405020304" pitchFamily="18" charset="0"/>
              </a:rPr>
              <a:t>án</a:t>
            </a:r>
            <a:r>
              <a:rPr lang="en-US" sz="1200" b="1" kern="100" dirty="0">
                <a:effectLst/>
                <a:latin typeface="Aptos" panose="020B0004020202020204" pitchFamily="34" charset="0"/>
                <a:ea typeface="Aptos" panose="020B0004020202020204" pitchFamily="34" charset="0"/>
                <a:cs typeface="Times New Roman" panose="02020603050405020304" pitchFamily="18" charset="0"/>
              </a:rPr>
              <a:t> </a:t>
            </a:r>
            <a:r>
              <a:rPr lang="en-US" sz="1200" b="1" kern="100" dirty="0" err="1">
                <a:effectLst/>
                <a:latin typeface="Aptos" panose="020B0004020202020204" pitchFamily="34" charset="0"/>
                <a:ea typeface="Aptos" panose="020B0004020202020204" pitchFamily="34" charset="0"/>
                <a:cs typeface="Times New Roman" panose="02020603050405020304" pitchFamily="18" charset="0"/>
              </a:rPr>
              <a:t>gợi</a:t>
            </a:r>
            <a:r>
              <a:rPr lang="en-US" sz="1200" b="1" kern="100" dirty="0">
                <a:effectLst/>
                <a:latin typeface="Aptos" panose="020B0004020202020204" pitchFamily="34" charset="0"/>
                <a:ea typeface="Aptos" panose="020B0004020202020204" pitchFamily="34" charset="0"/>
                <a:cs typeface="Times New Roman" panose="02020603050405020304" pitchFamily="18" charset="0"/>
              </a:rPr>
              <a:t> ý: B</a:t>
            </a:r>
            <a:endParaRPr lang="en-US" sz="1200" kern="100" dirty="0">
              <a:effectLst/>
              <a:latin typeface="Aptos" panose="020B0004020202020204" pitchFamily="34" charset="0"/>
              <a:ea typeface="Aptos" panose="020B0004020202020204" pitchFamily="34" charset="0"/>
              <a:cs typeface="Times New Roman" panose="02020603050405020304" pitchFamily="18" charset="0"/>
            </a:endParaRPr>
          </a:p>
          <a:p>
            <a:endParaRPr lang="en-US" dirty="0"/>
          </a:p>
        </p:txBody>
      </p:sp>
      <p:sp>
        <p:nvSpPr>
          <p:cNvPr id="4" name="Slide Number Placeholder 3"/>
          <p:cNvSpPr>
            <a:spLocks noGrp="1"/>
          </p:cNvSpPr>
          <p:nvPr>
            <p:ph type="sldNum" sz="quarter" idx="5"/>
          </p:nvPr>
        </p:nvSpPr>
        <p:spPr/>
        <p:txBody>
          <a:bodyPr/>
          <a:lstStyle/>
          <a:p>
            <a:fld id="{7C366290-4595-5745-A50F-D5EC13BAC604}" type="slidenum">
              <a:rPr lang="en-US" noProof="0" smtClean="0"/>
              <a:t>138</a:t>
            </a:fld>
            <a:endParaRPr lang="en-US" noProof="0" dirty="0"/>
          </a:p>
        </p:txBody>
      </p:sp>
    </p:spTree>
    <p:extLst>
      <p:ext uri="{BB962C8B-B14F-4D97-AF65-F5344CB8AC3E}">
        <p14:creationId xmlns:p14="http://schemas.microsoft.com/office/powerpoint/2010/main" val="2012474452"/>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200" b="1" kern="100" dirty="0" err="1">
                <a:effectLst/>
                <a:latin typeface="Aptos" panose="020B0004020202020204" pitchFamily="34" charset="0"/>
                <a:ea typeface="Aptos" panose="020B0004020202020204" pitchFamily="34" charset="0"/>
                <a:cs typeface="Times New Roman" panose="02020603050405020304" pitchFamily="18" charset="0"/>
              </a:rPr>
              <a:t>Đáp</a:t>
            </a:r>
            <a:r>
              <a:rPr lang="en-US" sz="1200" b="1" kern="100" dirty="0">
                <a:effectLst/>
                <a:latin typeface="Aptos" panose="020B0004020202020204" pitchFamily="34" charset="0"/>
                <a:ea typeface="Aptos" panose="020B0004020202020204" pitchFamily="34" charset="0"/>
                <a:cs typeface="Times New Roman" panose="02020603050405020304" pitchFamily="18" charset="0"/>
              </a:rPr>
              <a:t> </a:t>
            </a:r>
            <a:r>
              <a:rPr lang="en-US" sz="1200" b="1" kern="100" dirty="0" err="1">
                <a:effectLst/>
                <a:latin typeface="Aptos" panose="020B0004020202020204" pitchFamily="34" charset="0"/>
                <a:ea typeface="Aptos" panose="020B0004020202020204" pitchFamily="34" charset="0"/>
                <a:cs typeface="Times New Roman" panose="02020603050405020304" pitchFamily="18" charset="0"/>
              </a:rPr>
              <a:t>án</a:t>
            </a:r>
            <a:r>
              <a:rPr lang="en-US" sz="1200" b="1" kern="100" dirty="0">
                <a:effectLst/>
                <a:latin typeface="Aptos" panose="020B0004020202020204" pitchFamily="34" charset="0"/>
                <a:ea typeface="Aptos" panose="020B0004020202020204" pitchFamily="34" charset="0"/>
                <a:cs typeface="Times New Roman" panose="02020603050405020304" pitchFamily="18" charset="0"/>
              </a:rPr>
              <a:t> </a:t>
            </a:r>
            <a:r>
              <a:rPr lang="en-US" sz="1200" b="1" kern="100" dirty="0" err="1">
                <a:effectLst/>
                <a:latin typeface="Aptos" panose="020B0004020202020204" pitchFamily="34" charset="0"/>
                <a:ea typeface="Aptos" panose="020B0004020202020204" pitchFamily="34" charset="0"/>
                <a:cs typeface="Times New Roman" panose="02020603050405020304" pitchFamily="18" charset="0"/>
              </a:rPr>
              <a:t>gợi</a:t>
            </a:r>
            <a:r>
              <a:rPr lang="en-US" sz="1200" b="1" kern="100" dirty="0">
                <a:effectLst/>
                <a:latin typeface="Aptos" panose="020B0004020202020204" pitchFamily="34" charset="0"/>
                <a:ea typeface="Aptos" panose="020B0004020202020204" pitchFamily="34" charset="0"/>
                <a:cs typeface="Times New Roman" panose="02020603050405020304" pitchFamily="18" charset="0"/>
              </a:rPr>
              <a:t> ý: B</a:t>
            </a:r>
            <a:endParaRPr lang="en-US" sz="1200" kern="100" dirty="0">
              <a:effectLst/>
              <a:latin typeface="Aptos" panose="020B0004020202020204" pitchFamily="34" charset="0"/>
              <a:ea typeface="Aptos" panose="020B0004020202020204" pitchFamily="34" charset="0"/>
              <a:cs typeface="Times New Roman" panose="02020603050405020304" pitchFamily="18" charset="0"/>
            </a:endParaRPr>
          </a:p>
          <a:p>
            <a:endParaRPr lang="en-US" dirty="0"/>
          </a:p>
        </p:txBody>
      </p:sp>
      <p:sp>
        <p:nvSpPr>
          <p:cNvPr id="4" name="Slide Number Placeholder 3"/>
          <p:cNvSpPr>
            <a:spLocks noGrp="1"/>
          </p:cNvSpPr>
          <p:nvPr>
            <p:ph type="sldNum" sz="quarter" idx="5"/>
          </p:nvPr>
        </p:nvSpPr>
        <p:spPr/>
        <p:txBody>
          <a:bodyPr/>
          <a:lstStyle/>
          <a:p>
            <a:fld id="{7C366290-4595-5745-A50F-D5EC13BAC604}" type="slidenum">
              <a:rPr lang="en-US" noProof="0" smtClean="0"/>
              <a:t>139</a:t>
            </a:fld>
            <a:endParaRPr lang="en-US" noProof="0" dirty="0"/>
          </a:p>
        </p:txBody>
      </p:sp>
    </p:spTree>
    <p:extLst>
      <p:ext uri="{BB962C8B-B14F-4D97-AF65-F5344CB8AC3E}">
        <p14:creationId xmlns:p14="http://schemas.microsoft.com/office/powerpoint/2010/main" val="864821974"/>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200" b="1" kern="100" dirty="0" err="1">
                <a:effectLst/>
                <a:latin typeface="Aptos" panose="020B0004020202020204" pitchFamily="34" charset="0"/>
                <a:ea typeface="Aptos" panose="020B0004020202020204" pitchFamily="34" charset="0"/>
                <a:cs typeface="Times New Roman" panose="02020603050405020304" pitchFamily="18" charset="0"/>
              </a:rPr>
              <a:t>Đáp</a:t>
            </a:r>
            <a:r>
              <a:rPr lang="en-US" sz="1200" b="1" kern="100" dirty="0">
                <a:effectLst/>
                <a:latin typeface="Aptos" panose="020B0004020202020204" pitchFamily="34" charset="0"/>
                <a:ea typeface="Aptos" panose="020B0004020202020204" pitchFamily="34" charset="0"/>
                <a:cs typeface="Times New Roman" panose="02020603050405020304" pitchFamily="18" charset="0"/>
              </a:rPr>
              <a:t> </a:t>
            </a:r>
            <a:r>
              <a:rPr lang="en-US" sz="1200" b="1" kern="100" dirty="0" err="1">
                <a:effectLst/>
                <a:latin typeface="Aptos" panose="020B0004020202020204" pitchFamily="34" charset="0"/>
                <a:ea typeface="Aptos" panose="020B0004020202020204" pitchFamily="34" charset="0"/>
                <a:cs typeface="Times New Roman" panose="02020603050405020304" pitchFamily="18" charset="0"/>
              </a:rPr>
              <a:t>án</a:t>
            </a:r>
            <a:r>
              <a:rPr lang="en-US" sz="1200" b="1" kern="100" dirty="0">
                <a:effectLst/>
                <a:latin typeface="Aptos" panose="020B0004020202020204" pitchFamily="34" charset="0"/>
                <a:ea typeface="Aptos" panose="020B0004020202020204" pitchFamily="34" charset="0"/>
                <a:cs typeface="Times New Roman" panose="02020603050405020304" pitchFamily="18" charset="0"/>
              </a:rPr>
              <a:t> </a:t>
            </a:r>
            <a:r>
              <a:rPr lang="en-US" sz="1200" b="1" kern="100" dirty="0" err="1">
                <a:effectLst/>
                <a:latin typeface="Aptos" panose="020B0004020202020204" pitchFamily="34" charset="0"/>
                <a:ea typeface="Aptos" panose="020B0004020202020204" pitchFamily="34" charset="0"/>
                <a:cs typeface="Times New Roman" panose="02020603050405020304" pitchFamily="18" charset="0"/>
              </a:rPr>
              <a:t>gợi</a:t>
            </a:r>
            <a:r>
              <a:rPr lang="en-US" sz="1200" b="1" kern="100" dirty="0">
                <a:effectLst/>
                <a:latin typeface="Aptos" panose="020B0004020202020204" pitchFamily="34" charset="0"/>
                <a:ea typeface="Aptos" panose="020B0004020202020204" pitchFamily="34" charset="0"/>
                <a:cs typeface="Times New Roman" panose="02020603050405020304" pitchFamily="18" charset="0"/>
              </a:rPr>
              <a:t> ý: B</a:t>
            </a:r>
            <a:endParaRPr lang="en-US" sz="1200" kern="100" dirty="0">
              <a:effectLst/>
              <a:latin typeface="Aptos" panose="020B0004020202020204" pitchFamily="34" charset="0"/>
              <a:ea typeface="Aptos" panose="020B0004020202020204" pitchFamily="34" charset="0"/>
              <a:cs typeface="Times New Roman" panose="02020603050405020304" pitchFamily="18" charset="0"/>
            </a:endParaRPr>
          </a:p>
          <a:p>
            <a:endParaRPr lang="en-US" dirty="0"/>
          </a:p>
        </p:txBody>
      </p:sp>
      <p:sp>
        <p:nvSpPr>
          <p:cNvPr id="4" name="Slide Number Placeholder 3"/>
          <p:cNvSpPr>
            <a:spLocks noGrp="1"/>
          </p:cNvSpPr>
          <p:nvPr>
            <p:ph type="sldNum" sz="quarter" idx="5"/>
          </p:nvPr>
        </p:nvSpPr>
        <p:spPr/>
        <p:txBody>
          <a:bodyPr/>
          <a:lstStyle/>
          <a:p>
            <a:fld id="{7C366290-4595-5745-A50F-D5EC13BAC604}" type="slidenum">
              <a:rPr lang="en-US" noProof="0" smtClean="0"/>
              <a:t>140</a:t>
            </a:fld>
            <a:endParaRPr lang="en-US" noProof="0" dirty="0"/>
          </a:p>
        </p:txBody>
      </p:sp>
    </p:spTree>
    <p:extLst>
      <p:ext uri="{BB962C8B-B14F-4D97-AF65-F5344CB8AC3E}">
        <p14:creationId xmlns:p14="http://schemas.microsoft.com/office/powerpoint/2010/main" val="713049546"/>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a:lnSpc>
                <a:spcPct val="107000"/>
              </a:lnSpc>
              <a:spcBef>
                <a:spcPts val="0"/>
              </a:spcBef>
              <a:spcAft>
                <a:spcPts val="800"/>
              </a:spcAft>
            </a:pPr>
            <a:r>
              <a:rPr lang="en-US" sz="1200" b="1" kern="100" dirty="0" err="1">
                <a:effectLst/>
                <a:latin typeface="Aptos" panose="020B0004020202020204" pitchFamily="34" charset="0"/>
                <a:ea typeface="Aptos" panose="020B0004020202020204" pitchFamily="34" charset="0"/>
                <a:cs typeface="Times New Roman" panose="02020603050405020304" pitchFamily="18" charset="0"/>
              </a:rPr>
              <a:t>Đáp</a:t>
            </a:r>
            <a:r>
              <a:rPr lang="en-US" sz="1200" b="1" kern="100" dirty="0">
                <a:effectLst/>
                <a:latin typeface="Aptos" panose="020B0004020202020204" pitchFamily="34" charset="0"/>
                <a:ea typeface="Aptos" panose="020B0004020202020204" pitchFamily="34" charset="0"/>
                <a:cs typeface="Times New Roman" panose="02020603050405020304" pitchFamily="18" charset="0"/>
              </a:rPr>
              <a:t> </a:t>
            </a:r>
            <a:r>
              <a:rPr lang="en-US" sz="1200" b="1" kern="100" dirty="0" err="1">
                <a:effectLst/>
                <a:latin typeface="Aptos" panose="020B0004020202020204" pitchFamily="34" charset="0"/>
                <a:ea typeface="Aptos" panose="020B0004020202020204" pitchFamily="34" charset="0"/>
                <a:cs typeface="Times New Roman" panose="02020603050405020304" pitchFamily="18" charset="0"/>
              </a:rPr>
              <a:t>án</a:t>
            </a:r>
            <a:r>
              <a:rPr lang="en-US" sz="1200" b="1" kern="100" dirty="0">
                <a:effectLst/>
                <a:latin typeface="Aptos" panose="020B0004020202020204" pitchFamily="34" charset="0"/>
                <a:ea typeface="Aptos" panose="020B0004020202020204" pitchFamily="34" charset="0"/>
                <a:cs typeface="Times New Roman" panose="02020603050405020304" pitchFamily="18" charset="0"/>
              </a:rPr>
              <a:t> </a:t>
            </a:r>
            <a:r>
              <a:rPr lang="en-US" sz="1200" b="1" kern="100" dirty="0" err="1">
                <a:effectLst/>
                <a:latin typeface="Aptos" panose="020B0004020202020204" pitchFamily="34" charset="0"/>
                <a:ea typeface="Aptos" panose="020B0004020202020204" pitchFamily="34" charset="0"/>
                <a:cs typeface="Times New Roman" panose="02020603050405020304" pitchFamily="18" charset="0"/>
              </a:rPr>
              <a:t>gợi</a:t>
            </a:r>
            <a:r>
              <a:rPr lang="en-US" sz="1200" b="1" kern="100" dirty="0">
                <a:effectLst/>
                <a:latin typeface="Aptos" panose="020B0004020202020204" pitchFamily="34" charset="0"/>
                <a:ea typeface="Aptos" panose="020B0004020202020204" pitchFamily="34" charset="0"/>
                <a:cs typeface="Times New Roman" panose="02020603050405020304" pitchFamily="18" charset="0"/>
              </a:rPr>
              <a:t> ý: </a:t>
            </a:r>
            <a:r>
              <a:rPr lang="en-US" sz="1200" kern="100" dirty="0">
                <a:effectLst/>
                <a:latin typeface="Aptos" panose="020B0004020202020204" pitchFamily="34" charset="0"/>
                <a:ea typeface="Aptos" panose="020B0004020202020204" pitchFamily="34" charset="0"/>
                <a:cs typeface="Times New Roman" panose="02020603050405020304" pitchFamily="18" charset="0"/>
              </a:rPr>
              <a:t>B</a:t>
            </a:r>
          </a:p>
          <a:p>
            <a:endParaRPr lang="en-US" dirty="0"/>
          </a:p>
        </p:txBody>
      </p:sp>
      <p:sp>
        <p:nvSpPr>
          <p:cNvPr id="4" name="Slide Number Placeholder 3"/>
          <p:cNvSpPr>
            <a:spLocks noGrp="1"/>
          </p:cNvSpPr>
          <p:nvPr>
            <p:ph type="sldNum" sz="quarter" idx="5"/>
          </p:nvPr>
        </p:nvSpPr>
        <p:spPr/>
        <p:txBody>
          <a:bodyPr/>
          <a:lstStyle/>
          <a:p>
            <a:fld id="{7C366290-4595-5745-A50F-D5EC13BAC604}" type="slidenum">
              <a:rPr lang="en-US" noProof="0" smtClean="0"/>
              <a:t>141</a:t>
            </a:fld>
            <a:endParaRPr lang="en-US" noProof="0" dirty="0"/>
          </a:p>
        </p:txBody>
      </p:sp>
    </p:spTree>
    <p:extLst>
      <p:ext uri="{BB962C8B-B14F-4D97-AF65-F5344CB8AC3E}">
        <p14:creationId xmlns:p14="http://schemas.microsoft.com/office/powerpoint/2010/main" val="3891675439"/>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a:lnSpc>
                <a:spcPct val="107000"/>
              </a:lnSpc>
              <a:spcBef>
                <a:spcPts val="0"/>
              </a:spcBef>
              <a:spcAft>
                <a:spcPts val="800"/>
              </a:spcAft>
            </a:pPr>
            <a:r>
              <a:rPr lang="en-US" sz="1800" b="1" kern="100" dirty="0" err="1">
                <a:effectLst/>
                <a:latin typeface="Aptos" panose="020B0004020202020204" pitchFamily="34" charset="0"/>
                <a:ea typeface="Aptos" panose="020B0004020202020204" pitchFamily="34" charset="0"/>
                <a:cs typeface="Times New Roman" panose="02020603050405020304" pitchFamily="18" charset="0"/>
              </a:rPr>
              <a:t>Đáp</a:t>
            </a:r>
            <a:r>
              <a:rPr lang="en-US" sz="1800" b="1" kern="100" dirty="0">
                <a:effectLst/>
                <a:latin typeface="Aptos" panose="020B0004020202020204" pitchFamily="34" charset="0"/>
                <a:ea typeface="Aptos" panose="020B0004020202020204" pitchFamily="34" charset="0"/>
                <a:cs typeface="Times New Roman" panose="02020603050405020304" pitchFamily="18" charset="0"/>
              </a:rPr>
              <a:t> </a:t>
            </a:r>
            <a:r>
              <a:rPr lang="en-US" sz="1800" b="1" kern="100" dirty="0" err="1">
                <a:effectLst/>
                <a:latin typeface="Aptos" panose="020B0004020202020204" pitchFamily="34" charset="0"/>
                <a:ea typeface="Aptos" panose="020B0004020202020204" pitchFamily="34" charset="0"/>
                <a:cs typeface="Times New Roman" panose="02020603050405020304" pitchFamily="18" charset="0"/>
              </a:rPr>
              <a:t>án</a:t>
            </a:r>
            <a:r>
              <a:rPr lang="en-US" sz="1800" b="1" kern="100" dirty="0">
                <a:effectLst/>
                <a:latin typeface="Aptos" panose="020B0004020202020204" pitchFamily="34" charset="0"/>
                <a:ea typeface="Aptos" panose="020B0004020202020204" pitchFamily="34" charset="0"/>
                <a:cs typeface="Times New Roman" panose="02020603050405020304" pitchFamily="18" charset="0"/>
              </a:rPr>
              <a:t> </a:t>
            </a:r>
            <a:r>
              <a:rPr lang="en-US" sz="1800" b="1" kern="100" dirty="0" err="1">
                <a:effectLst/>
                <a:latin typeface="Aptos" panose="020B0004020202020204" pitchFamily="34" charset="0"/>
                <a:ea typeface="Aptos" panose="020B0004020202020204" pitchFamily="34" charset="0"/>
                <a:cs typeface="Times New Roman" panose="02020603050405020304" pitchFamily="18" charset="0"/>
              </a:rPr>
              <a:t>gợi</a:t>
            </a:r>
            <a:r>
              <a:rPr lang="en-US" sz="1800" b="1" kern="100" dirty="0">
                <a:effectLst/>
                <a:latin typeface="Aptos" panose="020B0004020202020204" pitchFamily="34" charset="0"/>
                <a:ea typeface="Aptos" panose="020B0004020202020204" pitchFamily="34" charset="0"/>
                <a:cs typeface="Times New Roman" panose="02020603050405020304" pitchFamily="18" charset="0"/>
              </a:rPr>
              <a:t> ý: </a:t>
            </a:r>
            <a:r>
              <a:rPr lang="en-US" sz="1800" kern="100" dirty="0">
                <a:effectLst/>
                <a:latin typeface="Aptos" panose="020B0004020202020204" pitchFamily="34" charset="0"/>
                <a:ea typeface="Aptos" panose="020B0004020202020204" pitchFamily="34" charset="0"/>
                <a:cs typeface="Times New Roman" panose="02020603050405020304" pitchFamily="18" charset="0"/>
              </a:rPr>
              <a:t>A</a:t>
            </a:r>
          </a:p>
          <a:p>
            <a:endParaRPr lang="en-US" dirty="0"/>
          </a:p>
        </p:txBody>
      </p:sp>
      <p:sp>
        <p:nvSpPr>
          <p:cNvPr id="4" name="Slide Number Placeholder 3"/>
          <p:cNvSpPr>
            <a:spLocks noGrp="1"/>
          </p:cNvSpPr>
          <p:nvPr>
            <p:ph type="sldNum" sz="quarter" idx="5"/>
          </p:nvPr>
        </p:nvSpPr>
        <p:spPr/>
        <p:txBody>
          <a:bodyPr/>
          <a:lstStyle/>
          <a:p>
            <a:fld id="{7C366290-4595-5745-A50F-D5EC13BAC604}" type="slidenum">
              <a:rPr lang="en-US" noProof="0" smtClean="0"/>
              <a:t>142</a:t>
            </a:fld>
            <a:endParaRPr lang="en-US" noProof="0" dirty="0"/>
          </a:p>
        </p:txBody>
      </p:sp>
    </p:spTree>
    <p:extLst>
      <p:ext uri="{BB962C8B-B14F-4D97-AF65-F5344CB8AC3E}">
        <p14:creationId xmlns:p14="http://schemas.microsoft.com/office/powerpoint/2010/main" val="568392151"/>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3" Type="http://schemas.openxmlformats.org/officeDocument/2006/relationships/image" Target="../media/image3.svg"/><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C3C8261-F790-FBFE-BEC5-D4C447AD1474}"/>
              </a:ext>
            </a:extLst>
          </p:cNvPr>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a:extLst>
              <a:ext uri="{FF2B5EF4-FFF2-40B4-BE49-F238E27FC236}">
                <a16:creationId xmlns:a16="http://schemas.microsoft.com/office/drawing/2014/main" id="{5244E507-942B-55DE-A0A1-6E3494327762}"/>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Date Placeholder 3">
            <a:extLst>
              <a:ext uri="{FF2B5EF4-FFF2-40B4-BE49-F238E27FC236}">
                <a16:creationId xmlns:a16="http://schemas.microsoft.com/office/drawing/2014/main" id="{A6CA2B35-81C9-A6E6-A541-FE6EE905677B}"/>
              </a:ext>
            </a:extLst>
          </p:cNvPr>
          <p:cNvSpPr>
            <a:spLocks noGrp="1"/>
          </p:cNvSpPr>
          <p:nvPr>
            <p:ph type="dt" sz="half" idx="10"/>
          </p:nvPr>
        </p:nvSpPr>
        <p:spPr/>
        <p:txBody>
          <a:bodyPr/>
          <a:lstStyle/>
          <a:p>
            <a:pPr>
              <a:defRPr/>
            </a:pPr>
            <a:endParaRPr lang="en-US"/>
          </a:p>
        </p:txBody>
      </p:sp>
      <p:sp>
        <p:nvSpPr>
          <p:cNvPr id="5" name="Footer Placeholder 4">
            <a:extLst>
              <a:ext uri="{FF2B5EF4-FFF2-40B4-BE49-F238E27FC236}">
                <a16:creationId xmlns:a16="http://schemas.microsoft.com/office/drawing/2014/main" id="{5F692EA8-DA92-E9EE-D952-726EBF41B2F9}"/>
              </a:ext>
            </a:extLst>
          </p:cNvPr>
          <p:cNvSpPr>
            <a:spLocks noGrp="1"/>
          </p:cNvSpPr>
          <p:nvPr>
            <p:ph type="ftr" sz="quarter" idx="11"/>
          </p:nvPr>
        </p:nvSpPr>
        <p:spPr/>
        <p:txBody>
          <a:bodyPr/>
          <a:lstStyle/>
          <a:p>
            <a:pPr>
              <a:defRPr/>
            </a:pPr>
            <a:endParaRPr lang="en-US"/>
          </a:p>
        </p:txBody>
      </p:sp>
      <p:sp>
        <p:nvSpPr>
          <p:cNvPr id="6" name="Slide Number Placeholder 5">
            <a:extLst>
              <a:ext uri="{FF2B5EF4-FFF2-40B4-BE49-F238E27FC236}">
                <a16:creationId xmlns:a16="http://schemas.microsoft.com/office/drawing/2014/main" id="{B76AC9B5-CCFA-528B-9446-7701CF554898}"/>
              </a:ext>
            </a:extLst>
          </p:cNvPr>
          <p:cNvSpPr>
            <a:spLocks noGrp="1"/>
          </p:cNvSpPr>
          <p:nvPr>
            <p:ph type="sldNum" sz="quarter" idx="12"/>
          </p:nvPr>
        </p:nvSpPr>
        <p:spPr/>
        <p:txBody>
          <a:bodyPr/>
          <a:lstStyle/>
          <a:p>
            <a:fld id="{234E2F44-DC23-4017-8A65-1ECA5B6E4023}" type="slidenum">
              <a:rPr lang="en-US" altLang="en-US" smtClean="0"/>
              <a:pPr/>
              <a:t>‹#›</a:t>
            </a:fld>
            <a:endParaRPr lang="en-US" altLang="en-US"/>
          </a:p>
        </p:txBody>
      </p:sp>
    </p:spTree>
    <p:extLst>
      <p:ext uri="{BB962C8B-B14F-4D97-AF65-F5344CB8AC3E}">
        <p14:creationId xmlns:p14="http://schemas.microsoft.com/office/powerpoint/2010/main" val="1182521389"/>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6C89AD8-C350-A033-3C48-4E8D6867C1D6}"/>
              </a:ext>
            </a:extLst>
          </p:cNvPr>
          <p:cNvSpPr>
            <a:spLocks noGrp="1"/>
          </p:cNvSpPr>
          <p:nvPr>
            <p:ph type="title"/>
          </p:nvPr>
        </p:nvSpPr>
        <p:spPr/>
        <p:txBody>
          <a:bodyPr/>
          <a:lstStyle/>
          <a:p>
            <a:r>
              <a:rPr lang="en-US"/>
              <a:t>Click to edit Master title style</a:t>
            </a:r>
          </a:p>
        </p:txBody>
      </p:sp>
      <p:sp>
        <p:nvSpPr>
          <p:cNvPr id="3" name="Vertical Text Placeholder 2">
            <a:extLst>
              <a:ext uri="{FF2B5EF4-FFF2-40B4-BE49-F238E27FC236}">
                <a16:creationId xmlns:a16="http://schemas.microsoft.com/office/drawing/2014/main" id="{4C7215EB-531D-9EBC-1206-50FE4C9A52A1}"/>
              </a:ext>
            </a:extLst>
          </p:cNvPr>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BB045BE2-44FB-85FB-4119-B3C3145D05B5}"/>
              </a:ext>
            </a:extLst>
          </p:cNvPr>
          <p:cNvSpPr>
            <a:spLocks noGrp="1"/>
          </p:cNvSpPr>
          <p:nvPr>
            <p:ph type="dt" sz="half" idx="10"/>
          </p:nvPr>
        </p:nvSpPr>
        <p:spPr/>
        <p:txBody>
          <a:bodyPr/>
          <a:lstStyle/>
          <a:p>
            <a:endParaRPr lang="en-US" dirty="0"/>
          </a:p>
        </p:txBody>
      </p:sp>
      <p:sp>
        <p:nvSpPr>
          <p:cNvPr id="5" name="Footer Placeholder 4">
            <a:extLst>
              <a:ext uri="{FF2B5EF4-FFF2-40B4-BE49-F238E27FC236}">
                <a16:creationId xmlns:a16="http://schemas.microsoft.com/office/drawing/2014/main" id="{DFDA48AA-56BE-1554-A37B-EC53EFFD0512}"/>
              </a:ext>
            </a:extLst>
          </p:cNvPr>
          <p:cNvSpPr>
            <a:spLocks noGrp="1"/>
          </p:cNvSpPr>
          <p:nvPr>
            <p:ph type="ftr" sz="quarter" idx="11"/>
          </p:nvPr>
        </p:nvSpPr>
        <p:spPr/>
        <p:txBody>
          <a:bodyPr/>
          <a:lstStyle/>
          <a:p>
            <a:endParaRPr lang="en-US" dirty="0"/>
          </a:p>
        </p:txBody>
      </p:sp>
      <p:sp>
        <p:nvSpPr>
          <p:cNvPr id="6" name="Slide Number Placeholder 5">
            <a:extLst>
              <a:ext uri="{FF2B5EF4-FFF2-40B4-BE49-F238E27FC236}">
                <a16:creationId xmlns:a16="http://schemas.microsoft.com/office/drawing/2014/main" id="{DECB73BC-C9C1-1509-0673-A78915235568}"/>
              </a:ext>
            </a:extLst>
          </p:cNvPr>
          <p:cNvSpPr>
            <a:spLocks noGrp="1"/>
          </p:cNvSpPr>
          <p:nvPr>
            <p:ph type="sldNum" sz="quarter" idx="12"/>
          </p:nvPr>
        </p:nvSpPr>
        <p:spPr/>
        <p:txBody>
          <a:bodyPr/>
          <a:lstStyle/>
          <a:p>
            <a:fld id="{58FB4751-880F-D840-AAA9-3A15815CC996}" type="slidenum">
              <a:rPr lang="en-US" smtClean="0"/>
              <a:pPr/>
              <a:t>‹#›</a:t>
            </a:fld>
            <a:endParaRPr lang="en-US" dirty="0"/>
          </a:p>
        </p:txBody>
      </p:sp>
    </p:spTree>
    <p:extLst>
      <p:ext uri="{BB962C8B-B14F-4D97-AF65-F5344CB8AC3E}">
        <p14:creationId xmlns:p14="http://schemas.microsoft.com/office/powerpoint/2010/main" val="1710283056"/>
      </p:ext>
    </p:extLst>
  </p:cSld>
  <p:clrMapOvr>
    <a:masterClrMapping/>
  </p:clrMapOvr>
  <p:hf hdr="0" ftr="0" dt="0"/>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id="{173C8DBA-A884-FD05-9C14-881D010AFDFA}"/>
              </a:ext>
            </a:extLst>
          </p:cNvPr>
          <p:cNvSpPr>
            <a:spLocks noGrp="1"/>
          </p:cNvSpPr>
          <p:nvPr>
            <p:ph type="title" orient="vert"/>
          </p:nvPr>
        </p:nvSpPr>
        <p:spPr>
          <a:xfrm>
            <a:off x="8724900" y="365125"/>
            <a:ext cx="2628900" cy="5811838"/>
          </a:xfrm>
        </p:spPr>
        <p:txBody>
          <a:bodyPr vert="eaVert"/>
          <a:lstStyle/>
          <a:p>
            <a:r>
              <a:rPr lang="en-US"/>
              <a:t>Click to edit Master title style</a:t>
            </a:r>
          </a:p>
        </p:txBody>
      </p:sp>
      <p:sp>
        <p:nvSpPr>
          <p:cNvPr id="3" name="Vertical Text Placeholder 2">
            <a:extLst>
              <a:ext uri="{FF2B5EF4-FFF2-40B4-BE49-F238E27FC236}">
                <a16:creationId xmlns:a16="http://schemas.microsoft.com/office/drawing/2014/main" id="{FE3492E0-B618-9D10-D502-A7C2CBBAB64F}"/>
              </a:ext>
            </a:extLst>
          </p:cNvPr>
          <p:cNvSpPr>
            <a:spLocks noGrp="1"/>
          </p:cNvSpPr>
          <p:nvPr>
            <p:ph type="body" orient="vert" idx="1"/>
          </p:nvPr>
        </p:nvSpPr>
        <p:spPr>
          <a:xfrm>
            <a:off x="838200" y="365125"/>
            <a:ext cx="7734300" cy="58118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900201C5-D28F-2B6E-5E8F-1A9D1ED1CC65}"/>
              </a:ext>
            </a:extLst>
          </p:cNvPr>
          <p:cNvSpPr>
            <a:spLocks noGrp="1"/>
          </p:cNvSpPr>
          <p:nvPr>
            <p:ph type="dt" sz="half" idx="10"/>
          </p:nvPr>
        </p:nvSpPr>
        <p:spPr/>
        <p:txBody>
          <a:bodyPr/>
          <a:lstStyle/>
          <a:p>
            <a:endParaRPr lang="en-US" dirty="0"/>
          </a:p>
        </p:txBody>
      </p:sp>
      <p:sp>
        <p:nvSpPr>
          <p:cNvPr id="5" name="Footer Placeholder 4">
            <a:extLst>
              <a:ext uri="{FF2B5EF4-FFF2-40B4-BE49-F238E27FC236}">
                <a16:creationId xmlns:a16="http://schemas.microsoft.com/office/drawing/2014/main" id="{E834C5C9-CF7E-7C82-DF44-DF0048A5F826}"/>
              </a:ext>
            </a:extLst>
          </p:cNvPr>
          <p:cNvSpPr>
            <a:spLocks noGrp="1"/>
          </p:cNvSpPr>
          <p:nvPr>
            <p:ph type="ftr" sz="quarter" idx="11"/>
          </p:nvPr>
        </p:nvSpPr>
        <p:spPr/>
        <p:txBody>
          <a:bodyPr/>
          <a:lstStyle/>
          <a:p>
            <a:endParaRPr lang="en-US" dirty="0"/>
          </a:p>
        </p:txBody>
      </p:sp>
      <p:sp>
        <p:nvSpPr>
          <p:cNvPr id="6" name="Slide Number Placeholder 5">
            <a:extLst>
              <a:ext uri="{FF2B5EF4-FFF2-40B4-BE49-F238E27FC236}">
                <a16:creationId xmlns:a16="http://schemas.microsoft.com/office/drawing/2014/main" id="{F0306179-46A7-06F8-CF0B-D34891DA645B}"/>
              </a:ext>
            </a:extLst>
          </p:cNvPr>
          <p:cNvSpPr>
            <a:spLocks noGrp="1"/>
          </p:cNvSpPr>
          <p:nvPr>
            <p:ph type="sldNum" sz="quarter" idx="12"/>
          </p:nvPr>
        </p:nvSpPr>
        <p:spPr/>
        <p:txBody>
          <a:bodyPr/>
          <a:lstStyle/>
          <a:p>
            <a:fld id="{58FB4751-880F-D840-AAA9-3A15815CC996}" type="slidenum">
              <a:rPr lang="en-US" smtClean="0"/>
              <a:pPr/>
              <a:t>‹#›</a:t>
            </a:fld>
            <a:endParaRPr lang="en-US" dirty="0"/>
          </a:p>
        </p:txBody>
      </p:sp>
    </p:spTree>
    <p:extLst>
      <p:ext uri="{BB962C8B-B14F-4D97-AF65-F5344CB8AC3E}">
        <p14:creationId xmlns:p14="http://schemas.microsoft.com/office/powerpoint/2010/main" val="846317378"/>
      </p:ext>
    </p:extLst>
  </p:cSld>
  <p:clrMapOvr>
    <a:masterClrMapping/>
  </p:clrMapOvr>
  <p:hf hdr="0" ftr="0" dt="0"/>
</p:sldLayout>
</file>

<file path=ppt/slideLayouts/slideLayout12.xml><?xml version="1.0" encoding="utf-8"?>
<p:sldLayout xmlns:a="http://schemas.openxmlformats.org/drawingml/2006/main" xmlns:r="http://schemas.openxmlformats.org/officeDocument/2006/relationships" xmlns:p="http://schemas.openxmlformats.org/presentationml/2006/main" showMasterSp="0" userDrawn="1">
  <p:cSld name="Title Slide 2">
    <p:bg>
      <p:bgPr>
        <a:solidFill>
          <a:schemeClr val="bg2"/>
        </a:solidFill>
        <a:effectLst/>
      </p:bgPr>
    </p:bg>
    <p:spTree>
      <p:nvGrpSpPr>
        <p:cNvPr id="1" name=""/>
        <p:cNvGrpSpPr/>
        <p:nvPr/>
      </p:nvGrpSpPr>
      <p:grpSpPr>
        <a:xfrm>
          <a:off x="0" y="0"/>
          <a:ext cx="0" cy="0"/>
          <a:chOff x="0" y="0"/>
          <a:chExt cx="0" cy="0"/>
        </a:xfrm>
      </p:grpSpPr>
      <p:sp>
        <p:nvSpPr>
          <p:cNvPr id="29" name="Freeform: Shape 28">
            <a:extLst>
              <a:ext uri="{FF2B5EF4-FFF2-40B4-BE49-F238E27FC236}">
                <a16:creationId xmlns:a16="http://schemas.microsoft.com/office/drawing/2014/main" id="{4D792B1F-855B-FC83-1023-94C0976E9848}"/>
              </a:ext>
              <a:ext uri="{C183D7F6-B498-43B3-948B-1728B52AA6E4}">
                <adec:decorative xmlns:adec="http://schemas.microsoft.com/office/drawing/2017/decorative" val="1"/>
              </a:ext>
            </a:extLst>
          </p:cNvPr>
          <p:cNvSpPr/>
          <p:nvPr userDrawn="1"/>
        </p:nvSpPr>
        <p:spPr>
          <a:xfrm>
            <a:off x="7443266" y="1841812"/>
            <a:ext cx="4748735" cy="5016187"/>
          </a:xfrm>
          <a:custGeom>
            <a:avLst/>
            <a:gdLst>
              <a:gd name="connsiteX0" fmla="*/ 4348134 w 4748735"/>
              <a:gd name="connsiteY0" fmla="*/ 6 h 5016187"/>
              <a:gd name="connsiteX1" fmla="*/ 4379876 w 4748735"/>
              <a:gd name="connsiteY1" fmla="*/ 485 h 5016187"/>
              <a:gd name="connsiteX2" fmla="*/ 4586242 w 4748735"/>
              <a:gd name="connsiteY2" fmla="*/ 19862 h 5016187"/>
              <a:gd name="connsiteX3" fmla="*/ 4748735 w 4748735"/>
              <a:gd name="connsiteY3" fmla="*/ 55250 h 5016187"/>
              <a:gd name="connsiteX4" fmla="*/ 4748735 w 4748735"/>
              <a:gd name="connsiteY4" fmla="*/ 5016187 h 5016187"/>
              <a:gd name="connsiteX5" fmla="*/ 0 w 4748735"/>
              <a:gd name="connsiteY5" fmla="*/ 5016187 h 5016187"/>
              <a:gd name="connsiteX6" fmla="*/ 11442 w 4748735"/>
              <a:gd name="connsiteY6" fmla="*/ 4915227 h 5016187"/>
              <a:gd name="connsiteX7" fmla="*/ 611678 w 4748735"/>
              <a:gd name="connsiteY7" fmla="*/ 3995309 h 5016187"/>
              <a:gd name="connsiteX8" fmla="*/ 1008000 w 4748735"/>
              <a:gd name="connsiteY8" fmla="*/ 3809158 h 5016187"/>
              <a:gd name="connsiteX9" fmla="*/ 1805189 w 4748735"/>
              <a:gd name="connsiteY9" fmla="*/ 3290046 h 5016187"/>
              <a:gd name="connsiteX10" fmla="*/ 2251863 w 4748735"/>
              <a:gd name="connsiteY10" fmla="*/ 2567459 h 5016187"/>
              <a:gd name="connsiteX11" fmla="*/ 2482829 w 4748735"/>
              <a:gd name="connsiteY11" fmla="*/ 1882499 h 5016187"/>
              <a:gd name="connsiteX12" fmla="*/ 3831730 w 4748735"/>
              <a:gd name="connsiteY12" fmla="*/ 80392 h 5016187"/>
              <a:gd name="connsiteX13" fmla="*/ 4348134 w 4748735"/>
              <a:gd name="connsiteY13" fmla="*/ 6 h 5016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748735" h="5016187">
                <a:moveTo>
                  <a:pt x="4348134" y="6"/>
                </a:moveTo>
                <a:cubicBezTo>
                  <a:pt x="4361273" y="42"/>
                  <a:pt x="4371969" y="256"/>
                  <a:pt x="4379876" y="485"/>
                </a:cubicBezTo>
                <a:cubicBezTo>
                  <a:pt x="4449755" y="2533"/>
                  <a:pt x="4518503" y="9177"/>
                  <a:pt x="4586242" y="19862"/>
                </a:cubicBezTo>
                <a:lnTo>
                  <a:pt x="4748735" y="55250"/>
                </a:lnTo>
                <a:lnTo>
                  <a:pt x="4748735" y="5016187"/>
                </a:lnTo>
                <a:lnTo>
                  <a:pt x="0" y="5016187"/>
                </a:lnTo>
                <a:lnTo>
                  <a:pt x="11442" y="4915227"/>
                </a:lnTo>
                <a:cubicBezTo>
                  <a:pt x="77982" y="4517939"/>
                  <a:pt x="283732" y="4213774"/>
                  <a:pt x="611678" y="3995309"/>
                </a:cubicBezTo>
                <a:cubicBezTo>
                  <a:pt x="736981" y="3911859"/>
                  <a:pt x="873130" y="3863258"/>
                  <a:pt x="1008000" y="3809158"/>
                </a:cubicBezTo>
                <a:cubicBezTo>
                  <a:pt x="1299563" y="3692309"/>
                  <a:pt x="1572137" y="3533688"/>
                  <a:pt x="1805189" y="3290046"/>
                </a:cubicBezTo>
                <a:cubicBezTo>
                  <a:pt x="2001471" y="3085000"/>
                  <a:pt x="2142666" y="2838447"/>
                  <a:pt x="2251863" y="2567459"/>
                </a:cubicBezTo>
                <a:cubicBezTo>
                  <a:pt x="2373799" y="2264838"/>
                  <a:pt x="2424949" y="2076601"/>
                  <a:pt x="2482829" y="1882499"/>
                </a:cubicBezTo>
                <a:cubicBezTo>
                  <a:pt x="2547129" y="1666773"/>
                  <a:pt x="2928871" y="386929"/>
                  <a:pt x="3831730" y="80392"/>
                </a:cubicBezTo>
                <a:cubicBezTo>
                  <a:pt x="4044488" y="8167"/>
                  <a:pt x="4256161" y="-249"/>
                  <a:pt x="4348134" y="6"/>
                </a:cubicBezTo>
                <a:close/>
              </a:path>
            </a:pathLst>
          </a:custGeom>
          <a:solidFill>
            <a:schemeClr val="accent2">
              <a:alpha val="60000"/>
            </a:schemeClr>
          </a:solidFill>
          <a:ln w="2777" cap="flat">
            <a:noFill/>
            <a:prstDash val="solid"/>
            <a:miter/>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7" name="Freeform: Shape 6">
            <a:extLst>
              <a:ext uri="{FF2B5EF4-FFF2-40B4-BE49-F238E27FC236}">
                <a16:creationId xmlns:a16="http://schemas.microsoft.com/office/drawing/2014/main" id="{EF359D7C-AC03-77FE-CA1D-B96B46B08D16}"/>
              </a:ext>
              <a:ext uri="{C183D7F6-B498-43B3-948B-1728B52AA6E4}">
                <adec:decorative xmlns:adec="http://schemas.microsoft.com/office/drawing/2017/decorative" val="1"/>
              </a:ext>
            </a:extLst>
          </p:cNvPr>
          <p:cNvSpPr/>
          <p:nvPr userDrawn="1"/>
        </p:nvSpPr>
        <p:spPr>
          <a:xfrm rot="5400000">
            <a:off x="6993339" y="2334664"/>
            <a:ext cx="2225673" cy="7007393"/>
          </a:xfrm>
          <a:custGeom>
            <a:avLst/>
            <a:gdLst>
              <a:gd name="connsiteX0" fmla="*/ 1603804 w 1693993"/>
              <a:gd name="connsiteY0" fmla="*/ 54 h 5462555"/>
              <a:gd name="connsiteX1" fmla="*/ 1693819 w 1693993"/>
              <a:gd name="connsiteY1" fmla="*/ 10532 h 5462555"/>
              <a:gd name="connsiteX2" fmla="*/ 1678579 w 1693993"/>
              <a:gd name="connsiteY2" fmla="*/ 5418828 h 5462555"/>
              <a:gd name="connsiteX3" fmla="*/ 1176667 w 1693993"/>
              <a:gd name="connsiteY3" fmla="*/ 5429928 h 5462555"/>
              <a:gd name="connsiteX4" fmla="*/ 512297 w 1693993"/>
              <a:gd name="connsiteY4" fmla="*/ 5030409 h 5462555"/>
              <a:gd name="connsiteX5" fmla="*/ 314208 w 1693993"/>
              <a:gd name="connsiteY5" fmla="*/ 4179509 h 5462555"/>
              <a:gd name="connsiteX6" fmla="*/ 429138 w 1693993"/>
              <a:gd name="connsiteY6" fmla="*/ 3898280 h 5462555"/>
              <a:gd name="connsiteX7" fmla="*/ 592360 w 1693993"/>
              <a:gd name="connsiteY7" fmla="*/ 3258731 h 5462555"/>
              <a:gd name="connsiteX8" fmla="*/ 481029 w 1693993"/>
              <a:gd name="connsiteY8" fmla="*/ 2679952 h 5462555"/>
              <a:gd name="connsiteX9" fmla="*/ 277230 w 1693993"/>
              <a:gd name="connsiteY9" fmla="*/ 2221719 h 5462555"/>
              <a:gd name="connsiteX10" fmla="*/ 119523 w 1693993"/>
              <a:gd name="connsiteY10" fmla="*/ 667910 h 5462555"/>
              <a:gd name="connsiteX11" fmla="*/ 361880 w 1693993"/>
              <a:gd name="connsiteY11" fmla="*/ 369606 h 5462555"/>
              <a:gd name="connsiteX12" fmla="*/ 864738 w 1693993"/>
              <a:gd name="connsiteY12" fmla="*/ 104615 h 5462555"/>
              <a:gd name="connsiteX13" fmla="*/ 1513718 w 1693993"/>
              <a:gd name="connsiteY13" fmla="*/ 4215 h 5462555"/>
              <a:gd name="connsiteX14" fmla="*/ 1603804 w 1693993"/>
              <a:gd name="connsiteY14" fmla="*/ 54 h 5462555"/>
              <a:gd name="connsiteX0" fmla="*/ 1693819 w 1785259"/>
              <a:gd name="connsiteY0" fmla="*/ 10532 h 5462555"/>
              <a:gd name="connsiteX1" fmla="*/ 1678579 w 1785259"/>
              <a:gd name="connsiteY1" fmla="*/ 5418828 h 5462555"/>
              <a:gd name="connsiteX2" fmla="*/ 1176667 w 1785259"/>
              <a:gd name="connsiteY2" fmla="*/ 5429928 h 5462555"/>
              <a:gd name="connsiteX3" fmla="*/ 512297 w 1785259"/>
              <a:gd name="connsiteY3" fmla="*/ 5030409 h 5462555"/>
              <a:gd name="connsiteX4" fmla="*/ 314208 w 1785259"/>
              <a:gd name="connsiteY4" fmla="*/ 4179509 h 5462555"/>
              <a:gd name="connsiteX5" fmla="*/ 429138 w 1785259"/>
              <a:gd name="connsiteY5" fmla="*/ 3898280 h 5462555"/>
              <a:gd name="connsiteX6" fmla="*/ 592360 w 1785259"/>
              <a:gd name="connsiteY6" fmla="*/ 3258731 h 5462555"/>
              <a:gd name="connsiteX7" fmla="*/ 481029 w 1785259"/>
              <a:gd name="connsiteY7" fmla="*/ 2679952 h 5462555"/>
              <a:gd name="connsiteX8" fmla="*/ 277230 w 1785259"/>
              <a:gd name="connsiteY8" fmla="*/ 2221719 h 5462555"/>
              <a:gd name="connsiteX9" fmla="*/ 119523 w 1785259"/>
              <a:gd name="connsiteY9" fmla="*/ 667910 h 5462555"/>
              <a:gd name="connsiteX10" fmla="*/ 361880 w 1785259"/>
              <a:gd name="connsiteY10" fmla="*/ 369606 h 5462555"/>
              <a:gd name="connsiteX11" fmla="*/ 864738 w 1785259"/>
              <a:gd name="connsiteY11" fmla="*/ 104615 h 5462555"/>
              <a:gd name="connsiteX12" fmla="*/ 1513718 w 1785259"/>
              <a:gd name="connsiteY12" fmla="*/ 4215 h 5462555"/>
              <a:gd name="connsiteX13" fmla="*/ 1603804 w 1785259"/>
              <a:gd name="connsiteY13" fmla="*/ 54 h 5462555"/>
              <a:gd name="connsiteX14" fmla="*/ 1785259 w 1785259"/>
              <a:gd name="connsiteY14" fmla="*/ 101972 h 5462555"/>
              <a:gd name="connsiteX0" fmla="*/ 1678579 w 1785259"/>
              <a:gd name="connsiteY0" fmla="*/ 5418828 h 5462555"/>
              <a:gd name="connsiteX1" fmla="*/ 1176667 w 1785259"/>
              <a:gd name="connsiteY1" fmla="*/ 5429928 h 5462555"/>
              <a:gd name="connsiteX2" fmla="*/ 512297 w 1785259"/>
              <a:gd name="connsiteY2" fmla="*/ 5030409 h 5462555"/>
              <a:gd name="connsiteX3" fmla="*/ 314208 w 1785259"/>
              <a:gd name="connsiteY3" fmla="*/ 4179509 h 5462555"/>
              <a:gd name="connsiteX4" fmla="*/ 429138 w 1785259"/>
              <a:gd name="connsiteY4" fmla="*/ 3898280 h 5462555"/>
              <a:gd name="connsiteX5" fmla="*/ 592360 w 1785259"/>
              <a:gd name="connsiteY5" fmla="*/ 3258731 h 5462555"/>
              <a:gd name="connsiteX6" fmla="*/ 481029 w 1785259"/>
              <a:gd name="connsiteY6" fmla="*/ 2679952 h 5462555"/>
              <a:gd name="connsiteX7" fmla="*/ 277230 w 1785259"/>
              <a:gd name="connsiteY7" fmla="*/ 2221719 h 5462555"/>
              <a:gd name="connsiteX8" fmla="*/ 119523 w 1785259"/>
              <a:gd name="connsiteY8" fmla="*/ 667910 h 5462555"/>
              <a:gd name="connsiteX9" fmla="*/ 361880 w 1785259"/>
              <a:gd name="connsiteY9" fmla="*/ 369606 h 5462555"/>
              <a:gd name="connsiteX10" fmla="*/ 864738 w 1785259"/>
              <a:gd name="connsiteY10" fmla="*/ 104615 h 5462555"/>
              <a:gd name="connsiteX11" fmla="*/ 1513718 w 1785259"/>
              <a:gd name="connsiteY11" fmla="*/ 4215 h 5462555"/>
              <a:gd name="connsiteX12" fmla="*/ 1603804 w 1785259"/>
              <a:gd name="connsiteY12" fmla="*/ 54 h 5462555"/>
              <a:gd name="connsiteX13" fmla="*/ 1785259 w 1785259"/>
              <a:gd name="connsiteY13" fmla="*/ 101972 h 5462555"/>
              <a:gd name="connsiteX0" fmla="*/ 1678579 w 1785259"/>
              <a:gd name="connsiteY0" fmla="*/ 5416834 h 5460561"/>
              <a:gd name="connsiteX1" fmla="*/ 1176667 w 1785259"/>
              <a:gd name="connsiteY1" fmla="*/ 5427934 h 5460561"/>
              <a:gd name="connsiteX2" fmla="*/ 512297 w 1785259"/>
              <a:gd name="connsiteY2" fmla="*/ 5028415 h 5460561"/>
              <a:gd name="connsiteX3" fmla="*/ 314208 w 1785259"/>
              <a:gd name="connsiteY3" fmla="*/ 4177515 h 5460561"/>
              <a:gd name="connsiteX4" fmla="*/ 429138 w 1785259"/>
              <a:gd name="connsiteY4" fmla="*/ 3896286 h 5460561"/>
              <a:gd name="connsiteX5" fmla="*/ 592360 w 1785259"/>
              <a:gd name="connsiteY5" fmla="*/ 3256737 h 5460561"/>
              <a:gd name="connsiteX6" fmla="*/ 481029 w 1785259"/>
              <a:gd name="connsiteY6" fmla="*/ 2677958 h 5460561"/>
              <a:gd name="connsiteX7" fmla="*/ 277230 w 1785259"/>
              <a:gd name="connsiteY7" fmla="*/ 2219725 h 5460561"/>
              <a:gd name="connsiteX8" fmla="*/ 119523 w 1785259"/>
              <a:gd name="connsiteY8" fmla="*/ 665916 h 5460561"/>
              <a:gd name="connsiteX9" fmla="*/ 361880 w 1785259"/>
              <a:gd name="connsiteY9" fmla="*/ 367612 h 5460561"/>
              <a:gd name="connsiteX10" fmla="*/ 864738 w 1785259"/>
              <a:gd name="connsiteY10" fmla="*/ 102621 h 5460561"/>
              <a:gd name="connsiteX11" fmla="*/ 1513718 w 1785259"/>
              <a:gd name="connsiteY11" fmla="*/ 2221 h 5460561"/>
              <a:gd name="connsiteX12" fmla="*/ 1654604 w 1785259"/>
              <a:gd name="connsiteY12" fmla="*/ 600 h 5460561"/>
              <a:gd name="connsiteX13" fmla="*/ 1785259 w 1785259"/>
              <a:gd name="connsiteY13" fmla="*/ 99978 h 5460561"/>
              <a:gd name="connsiteX0" fmla="*/ 1678579 w 1678579"/>
              <a:gd name="connsiteY0" fmla="*/ 5416834 h 5460561"/>
              <a:gd name="connsiteX1" fmla="*/ 1176667 w 1678579"/>
              <a:gd name="connsiteY1" fmla="*/ 5427934 h 5460561"/>
              <a:gd name="connsiteX2" fmla="*/ 512297 w 1678579"/>
              <a:gd name="connsiteY2" fmla="*/ 5028415 h 5460561"/>
              <a:gd name="connsiteX3" fmla="*/ 314208 w 1678579"/>
              <a:gd name="connsiteY3" fmla="*/ 4177515 h 5460561"/>
              <a:gd name="connsiteX4" fmla="*/ 429138 w 1678579"/>
              <a:gd name="connsiteY4" fmla="*/ 3896286 h 5460561"/>
              <a:gd name="connsiteX5" fmla="*/ 592360 w 1678579"/>
              <a:gd name="connsiteY5" fmla="*/ 3256737 h 5460561"/>
              <a:gd name="connsiteX6" fmla="*/ 481029 w 1678579"/>
              <a:gd name="connsiteY6" fmla="*/ 2677958 h 5460561"/>
              <a:gd name="connsiteX7" fmla="*/ 277230 w 1678579"/>
              <a:gd name="connsiteY7" fmla="*/ 2219725 h 5460561"/>
              <a:gd name="connsiteX8" fmla="*/ 119523 w 1678579"/>
              <a:gd name="connsiteY8" fmla="*/ 665916 h 5460561"/>
              <a:gd name="connsiteX9" fmla="*/ 361880 w 1678579"/>
              <a:gd name="connsiteY9" fmla="*/ 367612 h 5460561"/>
              <a:gd name="connsiteX10" fmla="*/ 864738 w 1678579"/>
              <a:gd name="connsiteY10" fmla="*/ 102621 h 5460561"/>
              <a:gd name="connsiteX11" fmla="*/ 1513718 w 1678579"/>
              <a:gd name="connsiteY11" fmla="*/ 2221 h 5460561"/>
              <a:gd name="connsiteX12" fmla="*/ 1654604 w 1678579"/>
              <a:gd name="connsiteY12" fmla="*/ 600 h 5460561"/>
              <a:gd name="connsiteX0" fmla="*/ 1678579 w 1678579"/>
              <a:gd name="connsiteY0" fmla="*/ 5416834 h 5460561"/>
              <a:gd name="connsiteX1" fmla="*/ 1176667 w 1678579"/>
              <a:gd name="connsiteY1" fmla="*/ 5427934 h 5460561"/>
              <a:gd name="connsiteX2" fmla="*/ 512297 w 1678579"/>
              <a:gd name="connsiteY2" fmla="*/ 5028415 h 5460561"/>
              <a:gd name="connsiteX3" fmla="*/ 314208 w 1678579"/>
              <a:gd name="connsiteY3" fmla="*/ 4177515 h 5460561"/>
              <a:gd name="connsiteX4" fmla="*/ 429138 w 1678579"/>
              <a:gd name="connsiteY4" fmla="*/ 3896286 h 5460561"/>
              <a:gd name="connsiteX5" fmla="*/ 592360 w 1678579"/>
              <a:gd name="connsiteY5" fmla="*/ 3256737 h 5460561"/>
              <a:gd name="connsiteX6" fmla="*/ 481029 w 1678579"/>
              <a:gd name="connsiteY6" fmla="*/ 2677958 h 5460561"/>
              <a:gd name="connsiteX7" fmla="*/ 277230 w 1678579"/>
              <a:gd name="connsiteY7" fmla="*/ 2219725 h 5460561"/>
              <a:gd name="connsiteX8" fmla="*/ 119523 w 1678579"/>
              <a:gd name="connsiteY8" fmla="*/ 665916 h 5460561"/>
              <a:gd name="connsiteX9" fmla="*/ 361880 w 1678579"/>
              <a:gd name="connsiteY9" fmla="*/ 367612 h 5460561"/>
              <a:gd name="connsiteX10" fmla="*/ 864738 w 1678579"/>
              <a:gd name="connsiteY10" fmla="*/ 102621 h 5460561"/>
              <a:gd name="connsiteX11" fmla="*/ 1513718 w 1678579"/>
              <a:gd name="connsiteY11" fmla="*/ 2221 h 5460561"/>
              <a:gd name="connsiteX12" fmla="*/ 1672384 w 1678579"/>
              <a:gd name="connsiteY12" fmla="*/ 600 h 5460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78579" h="5460561">
                <a:moveTo>
                  <a:pt x="1678579" y="5416834"/>
                </a:moveTo>
                <a:cubicBezTo>
                  <a:pt x="1542915" y="5445979"/>
                  <a:pt x="1371047" y="5492671"/>
                  <a:pt x="1176667" y="5427934"/>
                </a:cubicBezTo>
                <a:cubicBezTo>
                  <a:pt x="982286" y="5363198"/>
                  <a:pt x="693262" y="5251552"/>
                  <a:pt x="512297" y="5028415"/>
                </a:cubicBezTo>
                <a:cubicBezTo>
                  <a:pt x="300079" y="4766790"/>
                  <a:pt x="240107" y="4481064"/>
                  <a:pt x="314208" y="4177515"/>
                </a:cubicBezTo>
                <a:cubicBezTo>
                  <a:pt x="338992" y="4076042"/>
                  <a:pt x="385683" y="3987268"/>
                  <a:pt x="429138" y="3896286"/>
                </a:cubicBezTo>
                <a:cubicBezTo>
                  <a:pt x="523129" y="3699657"/>
                  <a:pt x="587802" y="3490619"/>
                  <a:pt x="592360" y="3256737"/>
                </a:cubicBezTo>
                <a:cubicBezTo>
                  <a:pt x="596271" y="3059835"/>
                  <a:pt x="552558" y="2867619"/>
                  <a:pt x="481029" y="2677958"/>
                </a:cubicBezTo>
                <a:cubicBezTo>
                  <a:pt x="401147" y="2466162"/>
                  <a:pt x="338847" y="2346021"/>
                  <a:pt x="277230" y="2219725"/>
                </a:cubicBezTo>
                <a:cubicBezTo>
                  <a:pt x="208732" y="2079372"/>
                  <a:pt x="-197504" y="1246569"/>
                  <a:pt x="119523" y="665916"/>
                </a:cubicBezTo>
                <a:cubicBezTo>
                  <a:pt x="204910" y="509544"/>
                  <a:pt x="328718" y="396391"/>
                  <a:pt x="361880" y="367612"/>
                </a:cubicBezTo>
                <a:cubicBezTo>
                  <a:pt x="508452" y="240485"/>
                  <a:pt x="680335" y="159399"/>
                  <a:pt x="864738" y="102621"/>
                </a:cubicBezTo>
                <a:cubicBezTo>
                  <a:pt x="1073505" y="38392"/>
                  <a:pt x="1375267" y="15302"/>
                  <a:pt x="1513718" y="2221"/>
                </a:cubicBezTo>
                <a:cubicBezTo>
                  <a:pt x="1550168" y="-1223"/>
                  <a:pt x="1648423" y="285"/>
                  <a:pt x="1672384" y="600"/>
                </a:cubicBezTo>
              </a:path>
            </a:pathLst>
          </a:custGeom>
          <a:noFill/>
          <a:ln w="60325" cap="flat">
            <a:solidFill>
              <a:schemeClr val="accent1"/>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endParaRPr lang="en-US" dirty="0">
              <a:solidFill>
                <a:schemeClr val="tx1"/>
              </a:solidFill>
            </a:endParaRPr>
          </a:p>
        </p:txBody>
      </p:sp>
      <p:sp>
        <p:nvSpPr>
          <p:cNvPr id="34" name="Freeform: Shape 33">
            <a:extLst>
              <a:ext uri="{FF2B5EF4-FFF2-40B4-BE49-F238E27FC236}">
                <a16:creationId xmlns:a16="http://schemas.microsoft.com/office/drawing/2014/main" id="{C9AA487F-3729-4692-1A21-35558A2D840B}"/>
              </a:ext>
              <a:ext uri="{C183D7F6-B498-43B3-948B-1728B52AA6E4}">
                <adec:decorative xmlns:adec="http://schemas.microsoft.com/office/drawing/2017/decorative" val="1"/>
              </a:ext>
            </a:extLst>
          </p:cNvPr>
          <p:cNvSpPr/>
          <p:nvPr userDrawn="1"/>
        </p:nvSpPr>
        <p:spPr>
          <a:xfrm>
            <a:off x="1" y="0"/>
            <a:ext cx="5880649" cy="6075137"/>
          </a:xfrm>
          <a:custGeom>
            <a:avLst/>
            <a:gdLst>
              <a:gd name="connsiteX0" fmla="*/ 0 w 5880649"/>
              <a:gd name="connsiteY0" fmla="*/ 0 h 6075137"/>
              <a:gd name="connsiteX1" fmla="*/ 5331935 w 5880649"/>
              <a:gd name="connsiteY1" fmla="*/ 0 h 6075137"/>
              <a:gd name="connsiteX2" fmla="*/ 5371238 w 5880649"/>
              <a:gd name="connsiteY2" fmla="*/ 36527 h 6075137"/>
              <a:gd name="connsiteX3" fmla="*/ 5506423 w 5880649"/>
              <a:gd name="connsiteY3" fmla="*/ 197526 h 6075137"/>
              <a:gd name="connsiteX4" fmla="*/ 3912768 w 5880649"/>
              <a:gd name="connsiteY4" fmla="*/ 5218398 h 6075137"/>
              <a:gd name="connsiteX5" fmla="*/ 9712 w 5880649"/>
              <a:gd name="connsiteY5" fmla="*/ 5900494 h 6075137"/>
              <a:gd name="connsiteX6" fmla="*/ 0 w 5880649"/>
              <a:gd name="connsiteY6" fmla="*/ 5897200 h 6075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880649" h="6075137">
                <a:moveTo>
                  <a:pt x="0" y="0"/>
                </a:moveTo>
                <a:lnTo>
                  <a:pt x="5331935" y="0"/>
                </a:lnTo>
                <a:lnTo>
                  <a:pt x="5371238" y="36527"/>
                </a:lnTo>
                <a:cubicBezTo>
                  <a:pt x="5420080" y="87726"/>
                  <a:pt x="5465228" y="141386"/>
                  <a:pt x="5506423" y="197526"/>
                </a:cubicBezTo>
                <a:cubicBezTo>
                  <a:pt x="6380367" y="1388506"/>
                  <a:pt x="5672840" y="3964921"/>
                  <a:pt x="3912768" y="5218398"/>
                </a:cubicBezTo>
                <a:cubicBezTo>
                  <a:pt x="2827232" y="5991466"/>
                  <a:pt x="1288114" y="6299252"/>
                  <a:pt x="9712" y="5900494"/>
                </a:cubicBezTo>
                <a:lnTo>
                  <a:pt x="0" y="5897200"/>
                </a:lnTo>
                <a:close/>
              </a:path>
            </a:pathLst>
          </a:custGeom>
          <a:solidFill>
            <a:schemeClr val="accent4">
              <a:alpha val="45000"/>
            </a:schemeClr>
          </a:solidFill>
          <a:ln w="4443"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endParaRPr lang="en-US" dirty="0">
              <a:solidFill>
                <a:schemeClr val="tx1"/>
              </a:solidFill>
            </a:endParaRPr>
          </a:p>
        </p:txBody>
      </p:sp>
      <p:sp>
        <p:nvSpPr>
          <p:cNvPr id="23" name="Freeform: Shape 22">
            <a:extLst>
              <a:ext uri="{FF2B5EF4-FFF2-40B4-BE49-F238E27FC236}">
                <a16:creationId xmlns:a16="http://schemas.microsoft.com/office/drawing/2014/main" id="{84B8E19A-569B-855B-EBF8-C02F2998ABC8}"/>
              </a:ext>
              <a:ext uri="{C183D7F6-B498-43B3-948B-1728B52AA6E4}">
                <adec:decorative xmlns:adec="http://schemas.microsoft.com/office/drawing/2017/decorative" val="1"/>
              </a:ext>
            </a:extLst>
          </p:cNvPr>
          <p:cNvSpPr/>
          <p:nvPr userDrawn="1"/>
        </p:nvSpPr>
        <p:spPr>
          <a:xfrm>
            <a:off x="1" y="-1"/>
            <a:ext cx="5137691" cy="3723310"/>
          </a:xfrm>
          <a:custGeom>
            <a:avLst/>
            <a:gdLst>
              <a:gd name="connsiteX0" fmla="*/ 659084 w 5137691"/>
              <a:gd name="connsiteY0" fmla="*/ 2921625 h 3723310"/>
              <a:gd name="connsiteX1" fmla="*/ 431178 w 5137691"/>
              <a:gd name="connsiteY1" fmla="*/ 3187332 h 3723310"/>
              <a:gd name="connsiteX2" fmla="*/ 371969 w 5137691"/>
              <a:gd name="connsiteY2" fmla="*/ 3549893 h 3723310"/>
              <a:gd name="connsiteX3" fmla="*/ 393875 w 5137691"/>
              <a:gd name="connsiteY3" fmla="*/ 3555088 h 3723310"/>
              <a:gd name="connsiteX4" fmla="*/ 659084 w 5137691"/>
              <a:gd name="connsiteY4" fmla="*/ 2921625 h 3723310"/>
              <a:gd name="connsiteX5" fmla="*/ 773656 w 5137691"/>
              <a:gd name="connsiteY5" fmla="*/ 2824142 h 3723310"/>
              <a:gd name="connsiteX6" fmla="*/ 683107 w 5137691"/>
              <a:gd name="connsiteY6" fmla="*/ 3035075 h 3723310"/>
              <a:gd name="connsiteX7" fmla="*/ 523193 w 5137691"/>
              <a:gd name="connsiteY7" fmla="*/ 3444488 h 3723310"/>
              <a:gd name="connsiteX8" fmla="*/ 493950 w 5137691"/>
              <a:gd name="connsiteY8" fmla="*/ 3544616 h 3723310"/>
              <a:gd name="connsiteX9" fmla="*/ 773656 w 5137691"/>
              <a:gd name="connsiteY9" fmla="*/ 2824142 h 3723310"/>
              <a:gd name="connsiteX10" fmla="*/ 906895 w 5137691"/>
              <a:gd name="connsiteY10" fmla="*/ 2579229 h 3723310"/>
              <a:gd name="connsiteX11" fmla="*/ 896608 w 5137691"/>
              <a:gd name="connsiteY11" fmla="*/ 2696939 h 3723310"/>
              <a:gd name="connsiteX12" fmla="*/ 906895 w 5137691"/>
              <a:gd name="connsiteY12" fmla="*/ 2579229 h 3723310"/>
              <a:gd name="connsiteX13" fmla="*/ 1003958 w 5137691"/>
              <a:gd name="connsiteY13" fmla="*/ 2517682 h 3723310"/>
              <a:gd name="connsiteX14" fmla="*/ 1054389 w 5137691"/>
              <a:gd name="connsiteY14" fmla="*/ 3079021 h 3723310"/>
              <a:gd name="connsiteX15" fmla="*/ 1003958 w 5137691"/>
              <a:gd name="connsiteY15" fmla="*/ 2517682 h 3723310"/>
              <a:gd name="connsiteX16" fmla="*/ 744142 w 5137691"/>
              <a:gd name="connsiteY16" fmla="*/ 2402290 h 3723310"/>
              <a:gd name="connsiteX17" fmla="*/ 99596 w 5137691"/>
              <a:gd name="connsiteY17" fmla="*/ 2734878 h 3723310"/>
              <a:gd name="connsiteX18" fmla="*/ 744142 w 5137691"/>
              <a:gd name="connsiteY18" fmla="*/ 2402290 h 3723310"/>
              <a:gd name="connsiteX19" fmla="*/ 1068601 w 5137691"/>
              <a:gd name="connsiteY19" fmla="*/ 2384771 h 3723310"/>
              <a:gd name="connsiteX20" fmla="*/ 1147707 w 5137691"/>
              <a:gd name="connsiteY20" fmla="*/ 3076961 h 3723310"/>
              <a:gd name="connsiteX21" fmla="*/ 1068601 w 5137691"/>
              <a:gd name="connsiteY21" fmla="*/ 2384771 h 3723310"/>
              <a:gd name="connsiteX22" fmla="*/ 934540 w 5137691"/>
              <a:gd name="connsiteY22" fmla="*/ 2375130 h 3723310"/>
              <a:gd name="connsiteX23" fmla="*/ 84219 w 5137691"/>
              <a:gd name="connsiteY23" fmla="*/ 2833186 h 3723310"/>
              <a:gd name="connsiteX24" fmla="*/ 269550 w 5137691"/>
              <a:gd name="connsiteY24" fmla="*/ 2841297 h 3723310"/>
              <a:gd name="connsiteX25" fmla="*/ 695816 w 5137691"/>
              <a:gd name="connsiteY25" fmla="*/ 2669005 h 3723310"/>
              <a:gd name="connsiteX26" fmla="*/ 934540 w 5137691"/>
              <a:gd name="connsiteY26" fmla="*/ 2375130 h 3723310"/>
              <a:gd name="connsiteX27" fmla="*/ 2466566 w 5137691"/>
              <a:gd name="connsiteY27" fmla="*/ 1413263 h 3723310"/>
              <a:gd name="connsiteX28" fmla="*/ 2384187 w 5137691"/>
              <a:gd name="connsiteY28" fmla="*/ 1907493 h 3723310"/>
              <a:gd name="connsiteX29" fmla="*/ 2466566 w 5137691"/>
              <a:gd name="connsiteY29" fmla="*/ 1413263 h 3723310"/>
              <a:gd name="connsiteX30" fmla="*/ 2384254 w 5137691"/>
              <a:gd name="connsiteY30" fmla="*/ 1364070 h 3723310"/>
              <a:gd name="connsiteX31" fmla="*/ 2286288 w 5137691"/>
              <a:gd name="connsiteY31" fmla="*/ 1925023 h 3723310"/>
              <a:gd name="connsiteX32" fmla="*/ 2384254 w 5137691"/>
              <a:gd name="connsiteY32" fmla="*/ 1364070 h 3723310"/>
              <a:gd name="connsiteX33" fmla="*/ 2728377 w 5137691"/>
              <a:gd name="connsiteY33" fmla="*/ 1165380 h 3723310"/>
              <a:gd name="connsiteX34" fmla="*/ 3003048 w 5137691"/>
              <a:gd name="connsiteY34" fmla="*/ 1736253 h 3723310"/>
              <a:gd name="connsiteX35" fmla="*/ 2948375 w 5137691"/>
              <a:gd name="connsiteY35" fmla="*/ 1498255 h 3723310"/>
              <a:gd name="connsiteX36" fmla="*/ 2914601 w 5137691"/>
              <a:gd name="connsiteY36" fmla="*/ 1460919 h 3723310"/>
              <a:gd name="connsiteX37" fmla="*/ 2852040 w 5137691"/>
              <a:gd name="connsiteY37" fmla="*/ 1382206 h 3723310"/>
              <a:gd name="connsiteX38" fmla="*/ 2728377 w 5137691"/>
              <a:gd name="connsiteY38" fmla="*/ 1165380 h 3723310"/>
              <a:gd name="connsiteX39" fmla="*/ 2806912 w 5137691"/>
              <a:gd name="connsiteY39" fmla="*/ 1118837 h 3723310"/>
              <a:gd name="connsiteX40" fmla="*/ 2783682 w 5137691"/>
              <a:gd name="connsiteY40" fmla="*/ 1138236 h 3723310"/>
              <a:gd name="connsiteX41" fmla="*/ 2889384 w 5137691"/>
              <a:gd name="connsiteY41" fmla="*/ 1270224 h 3723310"/>
              <a:gd name="connsiteX42" fmla="*/ 2994783 w 5137691"/>
              <a:gd name="connsiteY42" fmla="*/ 1447738 h 3723310"/>
              <a:gd name="connsiteX43" fmla="*/ 3056463 w 5137691"/>
              <a:gd name="connsiteY43" fmla="*/ 1668888 h 3723310"/>
              <a:gd name="connsiteX44" fmla="*/ 3083513 w 5137691"/>
              <a:gd name="connsiteY44" fmla="*/ 1738721 h 3723310"/>
              <a:gd name="connsiteX45" fmla="*/ 3025360 w 5137691"/>
              <a:gd name="connsiteY45" fmla="*/ 1292428 h 3723310"/>
              <a:gd name="connsiteX46" fmla="*/ 2806912 w 5137691"/>
              <a:gd name="connsiteY46" fmla="*/ 1118837 h 3723310"/>
              <a:gd name="connsiteX47" fmla="*/ 2211503 w 5137691"/>
              <a:gd name="connsiteY47" fmla="*/ 1091728 h 3723310"/>
              <a:gd name="connsiteX48" fmla="*/ 2023347 w 5137691"/>
              <a:gd name="connsiteY48" fmla="*/ 1305252 h 3723310"/>
              <a:gd name="connsiteX49" fmla="*/ 2041522 w 5137691"/>
              <a:gd name="connsiteY49" fmla="*/ 1324054 h 3723310"/>
              <a:gd name="connsiteX50" fmla="*/ 2211503 w 5137691"/>
              <a:gd name="connsiteY50" fmla="*/ 1091728 h 3723310"/>
              <a:gd name="connsiteX51" fmla="*/ 2168237 w 5137691"/>
              <a:gd name="connsiteY51" fmla="*/ 1042670 h 3723310"/>
              <a:gd name="connsiteX52" fmla="*/ 2005655 w 5137691"/>
              <a:gd name="connsiteY52" fmla="*/ 1233134 h 3723310"/>
              <a:gd name="connsiteX53" fmla="*/ 2168237 w 5137691"/>
              <a:gd name="connsiteY53" fmla="*/ 1042670 h 3723310"/>
              <a:gd name="connsiteX54" fmla="*/ 4080539 w 5137691"/>
              <a:gd name="connsiteY54" fmla="*/ 827257 h 3723310"/>
              <a:gd name="connsiteX55" fmla="*/ 4092849 w 5137691"/>
              <a:gd name="connsiteY55" fmla="*/ 1108381 h 3723310"/>
              <a:gd name="connsiteX56" fmla="*/ 4132014 w 5137691"/>
              <a:gd name="connsiteY56" fmla="*/ 1381869 h 3723310"/>
              <a:gd name="connsiteX57" fmla="*/ 4082492 w 5137691"/>
              <a:gd name="connsiteY57" fmla="*/ 1357873 h 3723310"/>
              <a:gd name="connsiteX58" fmla="*/ 4009383 w 5137691"/>
              <a:gd name="connsiteY58" fmla="*/ 893112 h 3723310"/>
              <a:gd name="connsiteX59" fmla="*/ 4072306 w 5137691"/>
              <a:gd name="connsiteY59" fmla="*/ 1761300 h 3723310"/>
              <a:gd name="connsiteX60" fmla="*/ 4080539 w 5137691"/>
              <a:gd name="connsiteY60" fmla="*/ 827257 h 3723310"/>
              <a:gd name="connsiteX61" fmla="*/ 4412492 w 5137691"/>
              <a:gd name="connsiteY61" fmla="*/ 559624 h 3723310"/>
              <a:gd name="connsiteX62" fmla="*/ 4617392 w 5137691"/>
              <a:gd name="connsiteY62" fmla="*/ 890611 h 3723310"/>
              <a:gd name="connsiteX63" fmla="*/ 4369105 w 5137691"/>
              <a:gd name="connsiteY63" fmla="*/ 630629 h 3723310"/>
              <a:gd name="connsiteX64" fmla="*/ 4810227 w 5137691"/>
              <a:gd name="connsiteY64" fmla="*/ 1127284 h 3723310"/>
              <a:gd name="connsiteX65" fmla="*/ 4412492 w 5137691"/>
              <a:gd name="connsiteY65" fmla="*/ 559624 h 3723310"/>
              <a:gd name="connsiteX66" fmla="*/ 3754486 w 5137691"/>
              <a:gd name="connsiteY66" fmla="*/ 313872 h 3723310"/>
              <a:gd name="connsiteX67" fmla="*/ 3673942 w 5137691"/>
              <a:gd name="connsiteY67" fmla="*/ 424963 h 3723310"/>
              <a:gd name="connsiteX68" fmla="*/ 3490493 w 5137691"/>
              <a:gd name="connsiteY68" fmla="*/ 701127 h 3723310"/>
              <a:gd name="connsiteX69" fmla="*/ 3439282 w 5137691"/>
              <a:gd name="connsiteY69" fmla="*/ 732600 h 3723310"/>
              <a:gd name="connsiteX70" fmla="*/ 3421532 w 5137691"/>
              <a:gd name="connsiteY70" fmla="*/ 712866 h 3723310"/>
              <a:gd name="connsiteX71" fmla="*/ 3590235 w 5137691"/>
              <a:gd name="connsiteY71" fmla="*/ 449820 h 3723310"/>
              <a:gd name="connsiteX72" fmla="*/ 3307188 w 5137691"/>
              <a:gd name="connsiteY72" fmla="*/ 911899 h 3723310"/>
              <a:gd name="connsiteX73" fmla="*/ 3393054 w 5137691"/>
              <a:gd name="connsiteY73" fmla="*/ 906465 h 3723310"/>
              <a:gd name="connsiteX74" fmla="*/ 3776927 w 5137691"/>
              <a:gd name="connsiteY74" fmla="*/ 442126 h 3723310"/>
              <a:gd name="connsiteX75" fmla="*/ 3754486 w 5137691"/>
              <a:gd name="connsiteY75" fmla="*/ 313872 h 3723310"/>
              <a:gd name="connsiteX76" fmla="*/ 1133888 w 5137691"/>
              <a:gd name="connsiteY76" fmla="*/ 214876 h 3723310"/>
              <a:gd name="connsiteX77" fmla="*/ 660639 w 5137691"/>
              <a:gd name="connsiteY77" fmla="*/ 863910 h 3723310"/>
              <a:gd name="connsiteX78" fmla="*/ 1108084 w 5137691"/>
              <a:gd name="connsiteY78" fmla="*/ 398665 h 3723310"/>
              <a:gd name="connsiteX79" fmla="*/ 975613 w 5137691"/>
              <a:gd name="connsiteY79" fmla="*/ 557099 h 3723310"/>
              <a:gd name="connsiteX80" fmla="*/ 811923 w 5137691"/>
              <a:gd name="connsiteY80" fmla="*/ 657310 h 3723310"/>
              <a:gd name="connsiteX81" fmla="*/ 998135 w 5137691"/>
              <a:gd name="connsiteY81" fmla="*/ 440657 h 3723310"/>
              <a:gd name="connsiteX82" fmla="*/ 1133888 w 5137691"/>
              <a:gd name="connsiteY82" fmla="*/ 214876 h 3723310"/>
              <a:gd name="connsiteX83" fmla="*/ 4685407 w 5137691"/>
              <a:gd name="connsiteY83" fmla="*/ 0 h 3723310"/>
              <a:gd name="connsiteX84" fmla="*/ 4770408 w 5137691"/>
              <a:gd name="connsiteY84" fmla="*/ 0 h 3723310"/>
              <a:gd name="connsiteX85" fmla="*/ 4810333 w 5137691"/>
              <a:gd name="connsiteY85" fmla="*/ 31801 h 3723310"/>
              <a:gd name="connsiteX86" fmla="*/ 5034638 w 5137691"/>
              <a:gd name="connsiteY86" fmla="*/ 141089 h 3723310"/>
              <a:gd name="connsiteX87" fmla="*/ 5039361 w 5137691"/>
              <a:gd name="connsiteY87" fmla="*/ 18254 h 3723310"/>
              <a:gd name="connsiteX88" fmla="*/ 5037438 w 5137691"/>
              <a:gd name="connsiteY88" fmla="*/ 0 h 3723310"/>
              <a:gd name="connsiteX89" fmla="*/ 5107568 w 5137691"/>
              <a:gd name="connsiteY89" fmla="*/ 0 h 3723310"/>
              <a:gd name="connsiteX90" fmla="*/ 5114876 w 5137691"/>
              <a:gd name="connsiteY90" fmla="*/ 38763 h 3723310"/>
              <a:gd name="connsiteX91" fmla="*/ 5127595 w 5137691"/>
              <a:gd name="connsiteY91" fmla="*/ 236940 h 3723310"/>
              <a:gd name="connsiteX92" fmla="*/ 5061109 w 5137691"/>
              <a:gd name="connsiteY92" fmla="*/ 225505 h 3723310"/>
              <a:gd name="connsiteX93" fmla="*/ 4727085 w 5137691"/>
              <a:gd name="connsiteY93" fmla="*/ 33775 h 3723310"/>
              <a:gd name="connsiteX94" fmla="*/ 4003152 w 5137691"/>
              <a:gd name="connsiteY94" fmla="*/ 0 h 3723310"/>
              <a:gd name="connsiteX95" fmla="*/ 4132176 w 5137691"/>
              <a:gd name="connsiteY95" fmla="*/ 0 h 3723310"/>
              <a:gd name="connsiteX96" fmla="*/ 4123986 w 5137691"/>
              <a:gd name="connsiteY96" fmla="*/ 63465 h 3723310"/>
              <a:gd name="connsiteX97" fmla="*/ 4104583 w 5137691"/>
              <a:gd name="connsiteY97" fmla="*/ 239130 h 3723310"/>
              <a:gd name="connsiteX98" fmla="*/ 4153843 w 5137691"/>
              <a:gd name="connsiteY98" fmla="*/ 350960 h 3723310"/>
              <a:gd name="connsiteX99" fmla="*/ 4411323 w 5137691"/>
              <a:gd name="connsiteY99" fmla="*/ 488238 h 3723310"/>
              <a:gd name="connsiteX100" fmla="*/ 4864485 w 5137691"/>
              <a:gd name="connsiteY100" fmla="*/ 991020 h 3723310"/>
              <a:gd name="connsiteX101" fmla="*/ 4905378 w 5137691"/>
              <a:gd name="connsiteY101" fmla="*/ 1217830 h 3723310"/>
              <a:gd name="connsiteX102" fmla="*/ 4640632 w 5137691"/>
              <a:gd name="connsiteY102" fmla="*/ 1136420 h 3723310"/>
              <a:gd name="connsiteX103" fmla="*/ 4377015 w 5137691"/>
              <a:gd name="connsiteY103" fmla="*/ 870623 h 3723310"/>
              <a:gd name="connsiteX104" fmla="*/ 4304571 w 5137691"/>
              <a:gd name="connsiteY104" fmla="*/ 640549 h 3723310"/>
              <a:gd name="connsiteX105" fmla="*/ 4193118 w 5137691"/>
              <a:gd name="connsiteY105" fmla="*/ 452646 h 3723310"/>
              <a:gd name="connsiteX106" fmla="*/ 4094850 w 5137691"/>
              <a:gd name="connsiteY106" fmla="*/ 385207 h 3723310"/>
              <a:gd name="connsiteX107" fmla="*/ 4089643 w 5137691"/>
              <a:gd name="connsiteY107" fmla="*/ 684043 h 3723310"/>
              <a:gd name="connsiteX108" fmla="*/ 4140489 w 5137691"/>
              <a:gd name="connsiteY108" fmla="*/ 765775 h 3723310"/>
              <a:gd name="connsiteX109" fmla="*/ 4328143 w 5137691"/>
              <a:gd name="connsiteY109" fmla="*/ 1340660 h 3723310"/>
              <a:gd name="connsiteX110" fmla="*/ 4211174 w 5137691"/>
              <a:gd name="connsiteY110" fmla="*/ 1692363 h 3723310"/>
              <a:gd name="connsiteX111" fmla="*/ 4096384 w 5137691"/>
              <a:gd name="connsiteY111" fmla="*/ 1871176 h 3723310"/>
              <a:gd name="connsiteX112" fmla="*/ 4073915 w 5137691"/>
              <a:gd name="connsiteY112" fmla="*/ 1868200 h 3723310"/>
              <a:gd name="connsiteX113" fmla="*/ 3830235 w 5137691"/>
              <a:gd name="connsiteY113" fmla="*/ 1467468 h 3723310"/>
              <a:gd name="connsiteX114" fmla="*/ 3928554 w 5137691"/>
              <a:gd name="connsiteY114" fmla="*/ 872709 h 3723310"/>
              <a:gd name="connsiteX115" fmla="*/ 4041572 w 5137691"/>
              <a:gd name="connsiteY115" fmla="*/ 368957 h 3723310"/>
              <a:gd name="connsiteX116" fmla="*/ 3976315 w 5137691"/>
              <a:gd name="connsiteY116" fmla="*/ 278901 h 3723310"/>
              <a:gd name="connsiteX117" fmla="*/ 4052764 w 5137691"/>
              <a:gd name="connsiteY117" fmla="*/ 245809 h 3723310"/>
              <a:gd name="connsiteX118" fmla="*/ 4077058 w 5137691"/>
              <a:gd name="connsiteY118" fmla="*/ 27371 h 3723310"/>
              <a:gd name="connsiteX119" fmla="*/ 3902474 w 5137691"/>
              <a:gd name="connsiteY119" fmla="*/ 171686 h 3723310"/>
              <a:gd name="connsiteX120" fmla="*/ 3839430 w 5137691"/>
              <a:gd name="connsiteY120" fmla="*/ 359757 h 3723310"/>
              <a:gd name="connsiteX121" fmla="*/ 3511342 w 5137691"/>
              <a:gd name="connsiteY121" fmla="*/ 923585 h 3723310"/>
              <a:gd name="connsiteX122" fmla="*/ 3345310 w 5137691"/>
              <a:gd name="connsiteY122" fmla="*/ 978648 h 3723310"/>
              <a:gd name="connsiteX123" fmla="*/ 3251411 w 5137691"/>
              <a:gd name="connsiteY123" fmla="*/ 912962 h 3723310"/>
              <a:gd name="connsiteX124" fmla="*/ 3294880 w 5137691"/>
              <a:gd name="connsiteY124" fmla="*/ 713104 h 3723310"/>
              <a:gd name="connsiteX125" fmla="*/ 3641287 w 5137691"/>
              <a:gd name="connsiteY125" fmla="*/ 316153 h 3723310"/>
              <a:gd name="connsiteX126" fmla="*/ 3873337 w 5137691"/>
              <a:gd name="connsiteY126" fmla="*/ 115305 h 3723310"/>
              <a:gd name="connsiteX127" fmla="*/ 3954827 w 5137691"/>
              <a:gd name="connsiteY127" fmla="*/ 41083 h 3723310"/>
              <a:gd name="connsiteX128" fmla="*/ 3231589 w 5137691"/>
              <a:gd name="connsiteY128" fmla="*/ 0 h 3723310"/>
              <a:gd name="connsiteX129" fmla="*/ 3312011 w 5137691"/>
              <a:gd name="connsiteY129" fmla="*/ 0 h 3723310"/>
              <a:gd name="connsiteX130" fmla="*/ 3310368 w 5137691"/>
              <a:gd name="connsiteY130" fmla="*/ 16057 h 3723310"/>
              <a:gd name="connsiteX131" fmla="*/ 3356599 w 5137691"/>
              <a:gd name="connsiteY131" fmla="*/ 11189 h 3723310"/>
              <a:gd name="connsiteX132" fmla="*/ 3398860 w 5137691"/>
              <a:gd name="connsiteY132" fmla="*/ 0 h 3723310"/>
              <a:gd name="connsiteX133" fmla="*/ 3521426 w 5137691"/>
              <a:gd name="connsiteY133" fmla="*/ 0 h 3723310"/>
              <a:gd name="connsiteX134" fmla="*/ 3450288 w 5137691"/>
              <a:gd name="connsiteY134" fmla="*/ 40946 h 3723310"/>
              <a:gd name="connsiteX135" fmla="*/ 3224898 w 5137691"/>
              <a:gd name="connsiteY135" fmla="*/ 112320 h 3723310"/>
              <a:gd name="connsiteX136" fmla="*/ 3223079 w 5137691"/>
              <a:gd name="connsiteY136" fmla="*/ 40542 h 3723310"/>
              <a:gd name="connsiteX137" fmla="*/ 2713325 w 5137691"/>
              <a:gd name="connsiteY137" fmla="*/ 0 h 3723310"/>
              <a:gd name="connsiteX138" fmla="*/ 2801116 w 5137691"/>
              <a:gd name="connsiteY138" fmla="*/ 0 h 3723310"/>
              <a:gd name="connsiteX139" fmla="*/ 2771239 w 5137691"/>
              <a:gd name="connsiteY139" fmla="*/ 53358 h 3723310"/>
              <a:gd name="connsiteX140" fmla="*/ 2671323 w 5137691"/>
              <a:gd name="connsiteY140" fmla="*/ 281854 h 3723310"/>
              <a:gd name="connsiteX141" fmla="*/ 2609018 w 5137691"/>
              <a:gd name="connsiteY141" fmla="*/ 557536 h 3723310"/>
              <a:gd name="connsiteX142" fmla="*/ 2606274 w 5137691"/>
              <a:gd name="connsiteY142" fmla="*/ 567991 h 3723310"/>
              <a:gd name="connsiteX143" fmla="*/ 2661306 w 5137691"/>
              <a:gd name="connsiteY143" fmla="*/ 921545 h 3723310"/>
              <a:gd name="connsiteX144" fmla="*/ 2755651 w 5137691"/>
              <a:gd name="connsiteY144" fmla="*/ 1007451 h 3723310"/>
              <a:gd name="connsiteX145" fmla="*/ 2854694 w 5137691"/>
              <a:gd name="connsiteY145" fmla="*/ 1055446 h 3723310"/>
              <a:gd name="connsiteX146" fmla="*/ 3129406 w 5137691"/>
              <a:gd name="connsiteY146" fmla="*/ 1372830 h 3723310"/>
              <a:gd name="connsiteX147" fmla="*/ 3143254 w 5137691"/>
              <a:gd name="connsiteY147" fmla="*/ 1892637 h 3723310"/>
              <a:gd name="connsiteX148" fmla="*/ 2672087 w 5137691"/>
              <a:gd name="connsiteY148" fmla="*/ 1393850 h 3723310"/>
              <a:gd name="connsiteX149" fmla="*/ 2645908 w 5137691"/>
              <a:gd name="connsiteY149" fmla="*/ 1047511 h 3723310"/>
              <a:gd name="connsiteX150" fmla="*/ 2570535 w 5137691"/>
              <a:gd name="connsiteY150" fmla="*/ 1015633 h 3723310"/>
              <a:gd name="connsiteX151" fmla="*/ 2610208 w 5137691"/>
              <a:gd name="connsiteY151" fmla="*/ 945870 h 3723310"/>
              <a:gd name="connsiteX152" fmla="*/ 2538036 w 5137691"/>
              <a:gd name="connsiteY152" fmla="*/ 844360 h 3723310"/>
              <a:gd name="connsiteX153" fmla="*/ 2512867 w 5137691"/>
              <a:gd name="connsiteY153" fmla="*/ 1354598 h 3723310"/>
              <a:gd name="connsiteX154" fmla="*/ 2518702 w 5137691"/>
              <a:gd name="connsiteY154" fmla="*/ 1742111 h 3723310"/>
              <a:gd name="connsiteX155" fmla="*/ 2275616 w 5137691"/>
              <a:gd name="connsiteY155" fmla="*/ 2134783 h 3723310"/>
              <a:gd name="connsiteX156" fmla="*/ 2241266 w 5137691"/>
              <a:gd name="connsiteY156" fmla="*/ 2096736 h 3723310"/>
              <a:gd name="connsiteX157" fmla="*/ 2231827 w 5137691"/>
              <a:gd name="connsiteY157" fmla="*/ 1456335 h 3723310"/>
              <a:gd name="connsiteX158" fmla="*/ 2348810 w 5137691"/>
              <a:gd name="connsiteY158" fmla="*/ 1272217 h 3723310"/>
              <a:gd name="connsiteX159" fmla="*/ 2416218 w 5137691"/>
              <a:gd name="connsiteY159" fmla="*/ 1150005 h 3723310"/>
              <a:gd name="connsiteX160" fmla="*/ 2493456 w 5137691"/>
              <a:gd name="connsiteY160" fmla="*/ 706982 h 3723310"/>
              <a:gd name="connsiteX161" fmla="*/ 2313690 w 5137691"/>
              <a:gd name="connsiteY161" fmla="*/ 991337 h 3723310"/>
              <a:gd name="connsiteX162" fmla="*/ 1985609 w 5137691"/>
              <a:gd name="connsiteY162" fmla="*/ 1408731 h 3723310"/>
              <a:gd name="connsiteX163" fmla="*/ 1918730 w 5137691"/>
              <a:gd name="connsiteY163" fmla="*/ 1208846 h 3723310"/>
              <a:gd name="connsiteX164" fmla="*/ 2213019 w 5137691"/>
              <a:gd name="connsiteY164" fmla="*/ 897616 h 3723310"/>
              <a:gd name="connsiteX165" fmla="*/ 2517219 w 5137691"/>
              <a:gd name="connsiteY165" fmla="*/ 563658 h 3723310"/>
              <a:gd name="connsiteX166" fmla="*/ 2539459 w 5137691"/>
              <a:gd name="connsiteY166" fmla="*/ 513894 h 3723310"/>
              <a:gd name="connsiteX167" fmla="*/ 2702456 w 5137691"/>
              <a:gd name="connsiteY167" fmla="*/ 57291 h 3723310"/>
              <a:gd name="connsiteX168" fmla="*/ 2713671 w 5137691"/>
              <a:gd name="connsiteY168" fmla="*/ 17409 h 3723310"/>
              <a:gd name="connsiteX169" fmla="*/ 2615215 w 5137691"/>
              <a:gd name="connsiteY169" fmla="*/ 0 h 3723310"/>
              <a:gd name="connsiteX170" fmla="*/ 2683886 w 5137691"/>
              <a:gd name="connsiteY170" fmla="*/ 0 h 3723310"/>
              <a:gd name="connsiteX171" fmla="*/ 2615765 w 5137691"/>
              <a:gd name="connsiteY171" fmla="*/ 70449 h 3723310"/>
              <a:gd name="connsiteX172" fmla="*/ 2101714 w 5137691"/>
              <a:gd name="connsiteY172" fmla="*/ 677840 h 3723310"/>
              <a:gd name="connsiteX173" fmla="*/ 1647883 w 5137691"/>
              <a:gd name="connsiteY173" fmla="*/ 1269985 h 3723310"/>
              <a:gd name="connsiteX174" fmla="*/ 1520717 w 5137691"/>
              <a:gd name="connsiteY174" fmla="*/ 1759907 h 3723310"/>
              <a:gd name="connsiteX175" fmla="*/ 1543766 w 5137691"/>
              <a:gd name="connsiteY175" fmla="*/ 1830628 h 3723310"/>
              <a:gd name="connsiteX176" fmla="*/ 1614449 w 5137691"/>
              <a:gd name="connsiteY176" fmla="*/ 2214437 h 3723310"/>
              <a:gd name="connsiteX177" fmla="*/ 1518347 w 5137691"/>
              <a:gd name="connsiteY177" fmla="*/ 2480439 h 3723310"/>
              <a:gd name="connsiteX178" fmla="*/ 1333958 w 5137691"/>
              <a:gd name="connsiteY178" fmla="*/ 2228696 h 3723310"/>
              <a:gd name="connsiteX179" fmla="*/ 1393891 w 5137691"/>
              <a:gd name="connsiteY179" fmla="*/ 1917299 h 3723310"/>
              <a:gd name="connsiteX180" fmla="*/ 1444276 w 5137691"/>
              <a:gd name="connsiteY180" fmla="*/ 1597756 h 3723310"/>
              <a:gd name="connsiteX181" fmla="*/ 1398976 w 5137691"/>
              <a:gd name="connsiteY181" fmla="*/ 1656198 h 3723310"/>
              <a:gd name="connsiteX182" fmla="*/ 1126020 w 5137691"/>
              <a:gd name="connsiteY182" fmla="*/ 2136568 h 3723310"/>
              <a:gd name="connsiteX183" fmla="*/ 1129825 w 5137691"/>
              <a:gd name="connsiteY183" fmla="*/ 2320491 h 3723310"/>
              <a:gd name="connsiteX184" fmla="*/ 1143273 w 5137691"/>
              <a:gd name="connsiteY184" fmla="*/ 2337828 h 3723310"/>
              <a:gd name="connsiteX185" fmla="*/ 1156978 w 5137691"/>
              <a:gd name="connsiteY185" fmla="*/ 3218822 h 3723310"/>
              <a:gd name="connsiteX186" fmla="*/ 1116365 w 5137691"/>
              <a:gd name="connsiteY186" fmla="*/ 3269939 h 3723310"/>
              <a:gd name="connsiteX187" fmla="*/ 883236 w 5137691"/>
              <a:gd name="connsiteY187" fmla="*/ 2779510 h 3723310"/>
              <a:gd name="connsiteX188" fmla="*/ 808845 w 5137691"/>
              <a:gd name="connsiteY188" fmla="*/ 3104380 h 3723310"/>
              <a:gd name="connsiteX189" fmla="*/ 488550 w 5137691"/>
              <a:gd name="connsiteY189" fmla="*/ 3634846 h 3723310"/>
              <a:gd name="connsiteX190" fmla="*/ 328509 w 5137691"/>
              <a:gd name="connsiteY190" fmla="*/ 3719164 h 3723310"/>
              <a:gd name="connsiteX191" fmla="*/ 318672 w 5137691"/>
              <a:gd name="connsiteY191" fmla="*/ 3594817 h 3723310"/>
              <a:gd name="connsiteX192" fmla="*/ 358291 w 5137691"/>
              <a:gd name="connsiteY192" fmla="*/ 3266349 h 3723310"/>
              <a:gd name="connsiteX193" fmla="*/ 517362 w 5137691"/>
              <a:gd name="connsiteY193" fmla="*/ 2959353 h 3723310"/>
              <a:gd name="connsiteX194" fmla="*/ 735958 w 5137691"/>
              <a:gd name="connsiteY194" fmla="*/ 2756462 h 3723310"/>
              <a:gd name="connsiteX195" fmla="*/ 772369 w 5137691"/>
              <a:gd name="connsiteY195" fmla="*/ 2692870 h 3723310"/>
              <a:gd name="connsiteX196" fmla="*/ 156545 w 5137691"/>
              <a:gd name="connsiteY196" fmla="*/ 2921045 h 3723310"/>
              <a:gd name="connsiteX197" fmla="*/ 15585 w 5137691"/>
              <a:gd name="connsiteY197" fmla="*/ 2908337 h 3723310"/>
              <a:gd name="connsiteX198" fmla="*/ 0 w 5137691"/>
              <a:gd name="connsiteY198" fmla="*/ 2902697 h 3723310"/>
              <a:gd name="connsiteX199" fmla="*/ 0 w 5137691"/>
              <a:gd name="connsiteY199" fmla="*/ 2765873 h 3723310"/>
              <a:gd name="connsiteX200" fmla="*/ 29795 w 5137691"/>
              <a:gd name="connsiteY200" fmla="*/ 2717847 h 3723310"/>
              <a:gd name="connsiteX201" fmla="*/ 59962 w 5137691"/>
              <a:gd name="connsiteY201" fmla="*/ 2682291 h 3723310"/>
              <a:gd name="connsiteX202" fmla="*/ 645405 w 5137691"/>
              <a:gd name="connsiteY202" fmla="*/ 2342287 h 3723310"/>
              <a:gd name="connsiteX203" fmla="*/ 1059274 w 5137691"/>
              <a:gd name="connsiteY203" fmla="*/ 2164156 h 3723310"/>
              <a:gd name="connsiteX204" fmla="*/ 1341155 w 5137691"/>
              <a:gd name="connsiteY204" fmla="*/ 1664208 h 3723310"/>
              <a:gd name="connsiteX205" fmla="*/ 1766505 w 5137691"/>
              <a:gd name="connsiteY205" fmla="*/ 1018678 h 3723310"/>
              <a:gd name="connsiteX206" fmla="*/ 1793256 w 5137691"/>
              <a:gd name="connsiteY206" fmla="*/ 954087 h 3723310"/>
              <a:gd name="connsiteX207" fmla="*/ 1622366 w 5137691"/>
              <a:gd name="connsiteY207" fmla="*/ 1076005 h 3723310"/>
              <a:gd name="connsiteX208" fmla="*/ 1088015 w 5137691"/>
              <a:gd name="connsiteY208" fmla="*/ 1538117 h 3723310"/>
              <a:gd name="connsiteX209" fmla="*/ 1047011 w 5137691"/>
              <a:gd name="connsiteY209" fmla="*/ 1614249 h 3723310"/>
              <a:gd name="connsiteX210" fmla="*/ 545270 w 5137691"/>
              <a:gd name="connsiteY210" fmla="*/ 1944692 h 3723310"/>
              <a:gd name="connsiteX211" fmla="*/ 470627 w 5137691"/>
              <a:gd name="connsiteY211" fmla="*/ 1817545 h 3723310"/>
              <a:gd name="connsiteX212" fmla="*/ 879648 w 5137691"/>
              <a:gd name="connsiteY212" fmla="*/ 1544544 h 3723310"/>
              <a:gd name="connsiteX213" fmla="*/ 1100842 w 5137691"/>
              <a:gd name="connsiteY213" fmla="*/ 1445401 h 3723310"/>
              <a:gd name="connsiteX214" fmla="*/ 1437652 w 5137691"/>
              <a:gd name="connsiteY214" fmla="*/ 1110911 h 3723310"/>
              <a:gd name="connsiteX215" fmla="*/ 1208853 w 5137691"/>
              <a:gd name="connsiteY215" fmla="*/ 1171520 h 3723310"/>
              <a:gd name="connsiteX216" fmla="*/ 902537 w 5137691"/>
              <a:gd name="connsiteY216" fmla="*/ 1266085 h 3723310"/>
              <a:gd name="connsiteX217" fmla="*/ 781831 w 5137691"/>
              <a:gd name="connsiteY217" fmla="*/ 1350894 h 3723310"/>
              <a:gd name="connsiteX218" fmla="*/ 429373 w 5137691"/>
              <a:gd name="connsiteY218" fmla="*/ 1606317 h 3723310"/>
              <a:gd name="connsiteX219" fmla="*/ 81275 w 5137691"/>
              <a:gd name="connsiteY219" fmla="*/ 1598286 h 3723310"/>
              <a:gd name="connsiteX220" fmla="*/ 96005 w 5137691"/>
              <a:gd name="connsiteY220" fmla="*/ 1548721 h 3723310"/>
              <a:gd name="connsiteX221" fmla="*/ 587023 w 5137691"/>
              <a:gd name="connsiteY221" fmla="*/ 1202853 h 3723310"/>
              <a:gd name="connsiteX222" fmla="*/ 756337 w 5137691"/>
              <a:gd name="connsiteY222" fmla="*/ 1211585 h 3723310"/>
              <a:gd name="connsiteX223" fmla="*/ 870149 w 5137691"/>
              <a:gd name="connsiteY223" fmla="*/ 1218805 h 3723310"/>
              <a:gd name="connsiteX224" fmla="*/ 1590533 w 5137691"/>
              <a:gd name="connsiteY224" fmla="*/ 1008282 h 3723310"/>
              <a:gd name="connsiteX225" fmla="*/ 1747291 w 5137691"/>
              <a:gd name="connsiteY225" fmla="*/ 908980 h 3723310"/>
              <a:gd name="connsiteX226" fmla="*/ 2359623 w 5137691"/>
              <a:gd name="connsiteY226" fmla="*/ 289630 h 3723310"/>
              <a:gd name="connsiteX227" fmla="*/ 2068468 w 5137691"/>
              <a:gd name="connsiteY227" fmla="*/ 400733 h 3723310"/>
              <a:gd name="connsiteX228" fmla="*/ 1585301 w 5137691"/>
              <a:gd name="connsiteY228" fmla="*/ 660856 h 3723310"/>
              <a:gd name="connsiteX229" fmla="*/ 1332281 w 5137691"/>
              <a:gd name="connsiteY229" fmla="*/ 676980 h 3723310"/>
              <a:gd name="connsiteX230" fmla="*/ 1249799 w 5137691"/>
              <a:gd name="connsiteY230" fmla="*/ 638509 h 3723310"/>
              <a:gd name="connsiteX231" fmla="*/ 1271498 w 5137691"/>
              <a:gd name="connsiteY231" fmla="*/ 563307 h 3723310"/>
              <a:gd name="connsiteX232" fmla="*/ 1416744 w 5137691"/>
              <a:gd name="connsiteY232" fmla="*/ 431576 h 3723310"/>
              <a:gd name="connsiteX233" fmla="*/ 2139805 w 5137691"/>
              <a:gd name="connsiteY233" fmla="*/ 244759 h 3723310"/>
              <a:gd name="connsiteX234" fmla="*/ 2367937 w 5137691"/>
              <a:gd name="connsiteY234" fmla="*/ 211741 h 3723310"/>
              <a:gd name="connsiteX235" fmla="*/ 2480293 w 5137691"/>
              <a:gd name="connsiteY235" fmla="*/ 147221 h 3723310"/>
              <a:gd name="connsiteX236" fmla="*/ 1279469 w 5137691"/>
              <a:gd name="connsiteY236" fmla="*/ 0 h 3723310"/>
              <a:gd name="connsiteX237" fmla="*/ 1426070 w 5137691"/>
              <a:gd name="connsiteY237" fmla="*/ 0 h 3723310"/>
              <a:gd name="connsiteX238" fmla="*/ 1350504 w 5137691"/>
              <a:gd name="connsiteY238" fmla="*/ 33583 h 3723310"/>
              <a:gd name="connsiteX239" fmla="*/ 1284284 w 5137691"/>
              <a:gd name="connsiteY239" fmla="*/ 214818 h 3723310"/>
              <a:gd name="connsiteX240" fmla="*/ 900440 w 5137691"/>
              <a:gd name="connsiteY240" fmla="*/ 800862 h 3723310"/>
              <a:gd name="connsiteX241" fmla="*/ 658158 w 5137691"/>
              <a:gd name="connsiteY241" fmla="*/ 951189 h 3723310"/>
              <a:gd name="connsiteX242" fmla="*/ 598449 w 5137691"/>
              <a:gd name="connsiteY242" fmla="*/ 952495 h 3723310"/>
              <a:gd name="connsiteX243" fmla="*/ 583851 w 5137691"/>
              <a:gd name="connsiteY243" fmla="*/ 884927 h 3723310"/>
              <a:gd name="connsiteX244" fmla="*/ 821592 w 5137691"/>
              <a:gd name="connsiteY244" fmla="*/ 414254 h 3723310"/>
              <a:gd name="connsiteX245" fmla="*/ 1021039 w 5137691"/>
              <a:gd name="connsiteY245" fmla="*/ 198645 h 3723310"/>
              <a:gd name="connsiteX246" fmla="*/ 807695 w 5137691"/>
              <a:gd name="connsiteY246" fmla="*/ 343180 h 3723310"/>
              <a:gd name="connsiteX247" fmla="*/ 581023 w 5137691"/>
              <a:gd name="connsiteY247" fmla="*/ 563784 h 3723310"/>
              <a:gd name="connsiteX248" fmla="*/ 231835 w 5137691"/>
              <a:gd name="connsiteY248" fmla="*/ 748932 h 3723310"/>
              <a:gd name="connsiteX249" fmla="*/ 46357 w 5137691"/>
              <a:gd name="connsiteY249" fmla="*/ 772696 h 3723310"/>
              <a:gd name="connsiteX250" fmla="*/ 0 w 5137691"/>
              <a:gd name="connsiteY250" fmla="*/ 772842 h 3723310"/>
              <a:gd name="connsiteX251" fmla="*/ 0 w 5137691"/>
              <a:gd name="connsiteY251" fmla="*/ 708052 h 3723310"/>
              <a:gd name="connsiteX252" fmla="*/ 89067 w 5137691"/>
              <a:gd name="connsiteY252" fmla="*/ 704930 h 3723310"/>
              <a:gd name="connsiteX253" fmla="*/ 710775 w 5137691"/>
              <a:gd name="connsiteY253" fmla="*/ 339334 h 3723310"/>
              <a:gd name="connsiteX254" fmla="*/ 585997 w 5137691"/>
              <a:gd name="connsiteY254" fmla="*/ 392158 h 3723310"/>
              <a:gd name="connsiteX255" fmla="*/ 527576 w 5137691"/>
              <a:gd name="connsiteY255" fmla="*/ 393598 h 3723310"/>
              <a:gd name="connsiteX256" fmla="*/ 425698 w 5137691"/>
              <a:gd name="connsiteY256" fmla="*/ 384358 h 3723310"/>
              <a:gd name="connsiteX257" fmla="*/ 278288 w 5137691"/>
              <a:gd name="connsiteY257" fmla="*/ 429633 h 3723310"/>
              <a:gd name="connsiteX258" fmla="*/ 43518 w 5137691"/>
              <a:gd name="connsiteY258" fmla="*/ 533227 h 3723310"/>
              <a:gd name="connsiteX259" fmla="*/ 0 w 5137691"/>
              <a:gd name="connsiteY259" fmla="*/ 563132 h 3723310"/>
              <a:gd name="connsiteX260" fmla="*/ 0 w 5137691"/>
              <a:gd name="connsiteY260" fmla="*/ 500322 h 3723310"/>
              <a:gd name="connsiteX261" fmla="*/ 116366 w 5137691"/>
              <a:gd name="connsiteY261" fmla="*/ 435129 h 3723310"/>
              <a:gd name="connsiteX262" fmla="*/ 495997 w 5137691"/>
              <a:gd name="connsiteY262" fmla="*/ 302145 h 3723310"/>
              <a:gd name="connsiteX263" fmla="*/ 876112 w 5137691"/>
              <a:gd name="connsiteY263" fmla="*/ 190158 h 3723310"/>
              <a:gd name="connsiteX264" fmla="*/ 1091828 w 5137691"/>
              <a:gd name="connsiteY264" fmla="*/ 81338 h 3723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Lst>
            <a:rect l="l" t="t" r="r" b="b"/>
            <a:pathLst>
              <a:path w="5137691" h="3723310">
                <a:moveTo>
                  <a:pt x="659084" y="2921625"/>
                </a:moveTo>
                <a:cubicBezTo>
                  <a:pt x="558607" y="2987700"/>
                  <a:pt x="461032" y="3063187"/>
                  <a:pt x="431178" y="3187332"/>
                </a:cubicBezTo>
                <a:cubicBezTo>
                  <a:pt x="402231" y="3306039"/>
                  <a:pt x="390750" y="3428832"/>
                  <a:pt x="371969" y="3549893"/>
                </a:cubicBezTo>
                <a:cubicBezTo>
                  <a:pt x="379271" y="3551625"/>
                  <a:pt x="386573" y="3553356"/>
                  <a:pt x="393875" y="3555088"/>
                </a:cubicBezTo>
                <a:cubicBezTo>
                  <a:pt x="517397" y="3361559"/>
                  <a:pt x="596137" y="3148430"/>
                  <a:pt x="659084" y="2921625"/>
                </a:cubicBezTo>
                <a:close/>
                <a:moveTo>
                  <a:pt x="773656" y="2824142"/>
                </a:moveTo>
                <a:cubicBezTo>
                  <a:pt x="742422" y="2894127"/>
                  <a:pt x="699379" y="2961915"/>
                  <a:pt x="683107" y="3035075"/>
                </a:cubicBezTo>
                <a:cubicBezTo>
                  <a:pt x="651273" y="3180817"/>
                  <a:pt x="583685" y="3310821"/>
                  <a:pt x="523193" y="3444488"/>
                </a:cubicBezTo>
                <a:cubicBezTo>
                  <a:pt x="509661" y="3473675"/>
                  <a:pt x="481606" y="3501687"/>
                  <a:pt x="493950" y="3544616"/>
                </a:cubicBezTo>
                <a:cubicBezTo>
                  <a:pt x="645605" y="3422985"/>
                  <a:pt x="806238" y="3031218"/>
                  <a:pt x="773656" y="2824142"/>
                </a:cubicBezTo>
                <a:close/>
                <a:moveTo>
                  <a:pt x="906895" y="2579229"/>
                </a:moveTo>
                <a:cubicBezTo>
                  <a:pt x="866845" y="2628127"/>
                  <a:pt x="847366" y="2655072"/>
                  <a:pt x="896608" y="2696939"/>
                </a:cubicBezTo>
                <a:cubicBezTo>
                  <a:pt x="900018" y="2658893"/>
                  <a:pt x="902398" y="2630504"/>
                  <a:pt x="906895" y="2579229"/>
                </a:cubicBezTo>
                <a:close/>
                <a:moveTo>
                  <a:pt x="1003958" y="2517682"/>
                </a:moveTo>
                <a:cubicBezTo>
                  <a:pt x="932650" y="2713033"/>
                  <a:pt x="918244" y="2902882"/>
                  <a:pt x="1054389" y="3079021"/>
                </a:cubicBezTo>
                <a:cubicBezTo>
                  <a:pt x="1094458" y="2886620"/>
                  <a:pt x="1051674" y="2701918"/>
                  <a:pt x="1003958" y="2517682"/>
                </a:cubicBezTo>
                <a:close/>
                <a:moveTo>
                  <a:pt x="744142" y="2402290"/>
                </a:moveTo>
                <a:cubicBezTo>
                  <a:pt x="490541" y="2432998"/>
                  <a:pt x="123652" y="2658944"/>
                  <a:pt x="99596" y="2734878"/>
                </a:cubicBezTo>
                <a:cubicBezTo>
                  <a:pt x="185767" y="2717435"/>
                  <a:pt x="533003" y="2510933"/>
                  <a:pt x="744142" y="2402290"/>
                </a:cubicBezTo>
                <a:close/>
                <a:moveTo>
                  <a:pt x="1068601" y="2384771"/>
                </a:moveTo>
                <a:cubicBezTo>
                  <a:pt x="1096774" y="2630113"/>
                  <a:pt x="1122050" y="2850752"/>
                  <a:pt x="1147707" y="3076961"/>
                </a:cubicBezTo>
                <a:cubicBezTo>
                  <a:pt x="1252303" y="2856418"/>
                  <a:pt x="1223713" y="2547903"/>
                  <a:pt x="1068601" y="2384771"/>
                </a:cubicBezTo>
                <a:close/>
                <a:moveTo>
                  <a:pt x="934540" y="2375130"/>
                </a:moveTo>
                <a:cubicBezTo>
                  <a:pt x="740562" y="2417539"/>
                  <a:pt x="81585" y="2802976"/>
                  <a:pt x="84219" y="2833186"/>
                </a:cubicBezTo>
                <a:cubicBezTo>
                  <a:pt x="160319" y="2818607"/>
                  <a:pt x="205959" y="2854569"/>
                  <a:pt x="269550" y="2841297"/>
                </a:cubicBezTo>
                <a:cubicBezTo>
                  <a:pt x="421737" y="2809209"/>
                  <a:pt x="567559" y="2760516"/>
                  <a:pt x="695816" y="2669005"/>
                </a:cubicBezTo>
                <a:cubicBezTo>
                  <a:pt x="800830" y="2593963"/>
                  <a:pt x="892710" y="2507798"/>
                  <a:pt x="934540" y="2375130"/>
                </a:cubicBezTo>
                <a:close/>
                <a:moveTo>
                  <a:pt x="2466566" y="1413263"/>
                </a:moveTo>
                <a:cubicBezTo>
                  <a:pt x="2409592" y="1517029"/>
                  <a:pt x="2360285" y="1805120"/>
                  <a:pt x="2384187" y="1907493"/>
                </a:cubicBezTo>
                <a:cubicBezTo>
                  <a:pt x="2461718" y="1745326"/>
                  <a:pt x="2525710" y="1594125"/>
                  <a:pt x="2466566" y="1413263"/>
                </a:cubicBezTo>
                <a:close/>
                <a:moveTo>
                  <a:pt x="2384254" y="1364070"/>
                </a:moveTo>
                <a:cubicBezTo>
                  <a:pt x="2255273" y="1486746"/>
                  <a:pt x="2209761" y="1775879"/>
                  <a:pt x="2286288" y="1925023"/>
                </a:cubicBezTo>
                <a:cubicBezTo>
                  <a:pt x="2320549" y="1729094"/>
                  <a:pt x="2352079" y="1546548"/>
                  <a:pt x="2384254" y="1364070"/>
                </a:cubicBezTo>
                <a:close/>
                <a:moveTo>
                  <a:pt x="2728377" y="1165380"/>
                </a:moveTo>
                <a:cubicBezTo>
                  <a:pt x="2703165" y="1468655"/>
                  <a:pt x="2783295" y="1657220"/>
                  <a:pt x="3003048" y="1736253"/>
                </a:cubicBezTo>
                <a:cubicBezTo>
                  <a:pt x="2983797" y="1651282"/>
                  <a:pt x="2967944" y="1574148"/>
                  <a:pt x="2948375" y="1498255"/>
                </a:cubicBezTo>
                <a:cubicBezTo>
                  <a:pt x="2944448" y="1483206"/>
                  <a:pt x="2927767" y="1462606"/>
                  <a:pt x="2914601" y="1460919"/>
                </a:cubicBezTo>
                <a:cubicBezTo>
                  <a:pt x="2865087" y="1455145"/>
                  <a:pt x="2864197" y="1414703"/>
                  <a:pt x="2852040" y="1382206"/>
                </a:cubicBezTo>
                <a:cubicBezTo>
                  <a:pt x="2822951" y="1304027"/>
                  <a:pt x="2795931" y="1224761"/>
                  <a:pt x="2728377" y="1165380"/>
                </a:cubicBezTo>
                <a:close/>
                <a:moveTo>
                  <a:pt x="2806912" y="1118837"/>
                </a:moveTo>
                <a:cubicBezTo>
                  <a:pt x="2799361" y="1125540"/>
                  <a:pt x="2791522" y="1131888"/>
                  <a:pt x="2783682" y="1138236"/>
                </a:cubicBezTo>
                <a:cubicBezTo>
                  <a:pt x="2819346" y="1182277"/>
                  <a:pt x="2857859" y="1224009"/>
                  <a:pt x="2889384" y="1270224"/>
                </a:cubicBezTo>
                <a:cubicBezTo>
                  <a:pt x="2927893" y="1327250"/>
                  <a:pt x="2968978" y="1384542"/>
                  <a:pt x="2994783" y="1447738"/>
                </a:cubicBezTo>
                <a:cubicBezTo>
                  <a:pt x="3023409" y="1518060"/>
                  <a:pt x="3035688" y="1595149"/>
                  <a:pt x="3056463" y="1668888"/>
                </a:cubicBezTo>
                <a:cubicBezTo>
                  <a:pt x="3062346" y="1689998"/>
                  <a:pt x="3072233" y="1710219"/>
                  <a:pt x="3083513" y="1738721"/>
                </a:cubicBezTo>
                <a:cubicBezTo>
                  <a:pt x="3137166" y="1611180"/>
                  <a:pt x="3091191" y="1465523"/>
                  <a:pt x="3025360" y="1292428"/>
                </a:cubicBezTo>
                <a:cubicBezTo>
                  <a:pt x="2986728" y="1190809"/>
                  <a:pt x="2910047" y="1137644"/>
                  <a:pt x="2806912" y="1118837"/>
                </a:cubicBezTo>
                <a:close/>
                <a:moveTo>
                  <a:pt x="2211503" y="1091728"/>
                </a:moveTo>
                <a:cubicBezTo>
                  <a:pt x="2148880" y="1163020"/>
                  <a:pt x="2085901" y="1234603"/>
                  <a:pt x="2023347" y="1305252"/>
                </a:cubicBezTo>
                <a:cubicBezTo>
                  <a:pt x="2029524" y="1311423"/>
                  <a:pt x="2035344" y="1317883"/>
                  <a:pt x="2041522" y="1324054"/>
                </a:cubicBezTo>
                <a:cubicBezTo>
                  <a:pt x="2123089" y="1267411"/>
                  <a:pt x="2189944" y="1199160"/>
                  <a:pt x="2211503" y="1091728"/>
                </a:cubicBezTo>
                <a:close/>
                <a:moveTo>
                  <a:pt x="2168237" y="1042670"/>
                </a:moveTo>
                <a:cubicBezTo>
                  <a:pt x="2064027" y="1088835"/>
                  <a:pt x="1975743" y="1196196"/>
                  <a:pt x="2005655" y="1233134"/>
                </a:cubicBezTo>
                <a:cubicBezTo>
                  <a:pt x="2059945" y="1169764"/>
                  <a:pt x="2113948" y="1106040"/>
                  <a:pt x="2168237" y="1042670"/>
                </a:cubicBezTo>
                <a:close/>
                <a:moveTo>
                  <a:pt x="4080539" y="827257"/>
                </a:moveTo>
                <a:cubicBezTo>
                  <a:pt x="4084837" y="927276"/>
                  <a:pt x="4086520" y="1018239"/>
                  <a:pt x="4092849" y="1108381"/>
                </a:cubicBezTo>
                <a:cubicBezTo>
                  <a:pt x="4098739" y="1196525"/>
                  <a:pt x="4139226" y="1280764"/>
                  <a:pt x="4132014" y="1381869"/>
                </a:cubicBezTo>
                <a:cubicBezTo>
                  <a:pt x="4106287" y="1369772"/>
                  <a:pt x="4083600" y="1365797"/>
                  <a:pt x="4082492" y="1357873"/>
                </a:cubicBezTo>
                <a:cubicBezTo>
                  <a:pt x="4056497" y="1201916"/>
                  <a:pt x="4032572" y="1044872"/>
                  <a:pt x="4009383" y="893112"/>
                </a:cubicBezTo>
                <a:cubicBezTo>
                  <a:pt x="3803072" y="1026659"/>
                  <a:pt x="3783229" y="1462605"/>
                  <a:pt x="4072306" y="1761300"/>
                </a:cubicBezTo>
                <a:cubicBezTo>
                  <a:pt x="4323615" y="1532508"/>
                  <a:pt x="4336833" y="987842"/>
                  <a:pt x="4080539" y="827257"/>
                </a:cubicBezTo>
                <a:close/>
                <a:moveTo>
                  <a:pt x="4412492" y="559624"/>
                </a:moveTo>
                <a:cubicBezTo>
                  <a:pt x="4471574" y="677026"/>
                  <a:pt x="4612948" y="740139"/>
                  <a:pt x="4617392" y="890611"/>
                </a:cubicBezTo>
                <a:cubicBezTo>
                  <a:pt x="4535846" y="803751"/>
                  <a:pt x="4473401" y="702597"/>
                  <a:pt x="4369105" y="630629"/>
                </a:cubicBezTo>
                <a:cubicBezTo>
                  <a:pt x="4414386" y="929157"/>
                  <a:pt x="4538645" y="1085518"/>
                  <a:pt x="4810227" y="1127284"/>
                </a:cubicBezTo>
                <a:cubicBezTo>
                  <a:pt x="4805222" y="799081"/>
                  <a:pt x="4657265" y="587227"/>
                  <a:pt x="4412492" y="559624"/>
                </a:cubicBezTo>
                <a:close/>
                <a:moveTo>
                  <a:pt x="3754486" y="313872"/>
                </a:moveTo>
                <a:cubicBezTo>
                  <a:pt x="3725125" y="354113"/>
                  <a:pt x="3698314" y="388762"/>
                  <a:pt x="3673942" y="424963"/>
                </a:cubicBezTo>
                <a:cubicBezTo>
                  <a:pt x="3612340" y="517188"/>
                  <a:pt x="3553245" y="610323"/>
                  <a:pt x="3490493" y="701127"/>
                </a:cubicBezTo>
                <a:cubicBezTo>
                  <a:pt x="3480117" y="715999"/>
                  <a:pt x="3456974" y="722390"/>
                  <a:pt x="3439282" y="732600"/>
                </a:cubicBezTo>
                <a:cubicBezTo>
                  <a:pt x="3433461" y="726140"/>
                  <a:pt x="3427353" y="719325"/>
                  <a:pt x="3421532" y="712866"/>
                </a:cubicBezTo>
                <a:cubicBezTo>
                  <a:pt x="3477433" y="625258"/>
                  <a:pt x="3533978" y="537716"/>
                  <a:pt x="3590235" y="449820"/>
                </a:cubicBezTo>
                <a:cubicBezTo>
                  <a:pt x="3445501" y="567611"/>
                  <a:pt x="3321917" y="697678"/>
                  <a:pt x="3307188" y="911899"/>
                </a:cubicBezTo>
                <a:cubicBezTo>
                  <a:pt x="3350443" y="909215"/>
                  <a:pt x="3372692" y="911193"/>
                  <a:pt x="3393054" y="906465"/>
                </a:cubicBezTo>
                <a:cubicBezTo>
                  <a:pt x="3586019" y="861349"/>
                  <a:pt x="3761528" y="650421"/>
                  <a:pt x="3776927" y="442126"/>
                </a:cubicBezTo>
                <a:cubicBezTo>
                  <a:pt x="3779544" y="402372"/>
                  <a:pt x="3797794" y="356426"/>
                  <a:pt x="3754486" y="313872"/>
                </a:cubicBezTo>
                <a:close/>
                <a:moveTo>
                  <a:pt x="1133888" y="214876"/>
                </a:moveTo>
                <a:cubicBezTo>
                  <a:pt x="887880" y="363516"/>
                  <a:pt x="748401" y="587609"/>
                  <a:pt x="660639" y="863910"/>
                </a:cubicBezTo>
                <a:cubicBezTo>
                  <a:pt x="834432" y="833731"/>
                  <a:pt x="1048293" y="611152"/>
                  <a:pt x="1108084" y="398665"/>
                </a:cubicBezTo>
                <a:cubicBezTo>
                  <a:pt x="1059427" y="458062"/>
                  <a:pt x="1022910" y="513507"/>
                  <a:pt x="975613" y="557099"/>
                </a:cubicBezTo>
                <a:cubicBezTo>
                  <a:pt x="933375" y="596008"/>
                  <a:pt x="912619" y="674562"/>
                  <a:pt x="811923" y="657310"/>
                </a:cubicBezTo>
                <a:cubicBezTo>
                  <a:pt x="880947" y="577893"/>
                  <a:pt x="943595" y="512460"/>
                  <a:pt x="998135" y="440657"/>
                </a:cubicBezTo>
                <a:cubicBezTo>
                  <a:pt x="1051468" y="371005"/>
                  <a:pt x="1111390" y="303663"/>
                  <a:pt x="1133888" y="214876"/>
                </a:cubicBezTo>
                <a:close/>
                <a:moveTo>
                  <a:pt x="4685407" y="0"/>
                </a:moveTo>
                <a:lnTo>
                  <a:pt x="4770408" y="0"/>
                </a:lnTo>
                <a:lnTo>
                  <a:pt x="4810333" y="31801"/>
                </a:lnTo>
                <a:cubicBezTo>
                  <a:pt x="4876282" y="76585"/>
                  <a:pt x="4951954" y="113661"/>
                  <a:pt x="5034638" y="141089"/>
                </a:cubicBezTo>
                <a:cubicBezTo>
                  <a:pt x="5039118" y="98355"/>
                  <a:pt x="5040613" y="57376"/>
                  <a:pt x="5039361" y="18254"/>
                </a:cubicBezTo>
                <a:lnTo>
                  <a:pt x="5037438" y="0"/>
                </a:lnTo>
                <a:lnTo>
                  <a:pt x="5107568" y="0"/>
                </a:lnTo>
                <a:lnTo>
                  <a:pt x="5114876" y="38763"/>
                </a:lnTo>
                <a:cubicBezTo>
                  <a:pt x="5131015" y="116852"/>
                  <a:pt x="5149658" y="204078"/>
                  <a:pt x="5127595" y="236940"/>
                </a:cubicBezTo>
                <a:cubicBezTo>
                  <a:pt x="5104066" y="253053"/>
                  <a:pt x="5080177" y="235939"/>
                  <a:pt x="5061109" y="225505"/>
                </a:cubicBezTo>
                <a:cubicBezTo>
                  <a:pt x="4948205" y="164036"/>
                  <a:pt x="4831175" y="107673"/>
                  <a:pt x="4727085" y="33775"/>
                </a:cubicBezTo>
                <a:close/>
                <a:moveTo>
                  <a:pt x="4003152" y="0"/>
                </a:moveTo>
                <a:lnTo>
                  <a:pt x="4132176" y="0"/>
                </a:lnTo>
                <a:lnTo>
                  <a:pt x="4123986" y="63465"/>
                </a:lnTo>
                <a:cubicBezTo>
                  <a:pt x="4116445" y="121909"/>
                  <a:pt x="4114343" y="181241"/>
                  <a:pt x="4104583" y="239130"/>
                </a:cubicBezTo>
                <a:cubicBezTo>
                  <a:pt x="4096291" y="289362"/>
                  <a:pt x="4114806" y="320238"/>
                  <a:pt x="4153843" y="350960"/>
                </a:cubicBezTo>
                <a:cubicBezTo>
                  <a:pt x="4231988" y="411761"/>
                  <a:pt x="4309231" y="462707"/>
                  <a:pt x="4411323" y="488238"/>
                </a:cubicBezTo>
                <a:cubicBezTo>
                  <a:pt x="4669771" y="552400"/>
                  <a:pt x="4834954" y="712670"/>
                  <a:pt x="4864485" y="991020"/>
                </a:cubicBezTo>
                <a:cubicBezTo>
                  <a:pt x="4872093" y="1063071"/>
                  <a:pt x="4919109" y="1168486"/>
                  <a:pt x="4905378" y="1217830"/>
                </a:cubicBezTo>
                <a:cubicBezTo>
                  <a:pt x="4862796" y="1259957"/>
                  <a:pt x="4723238" y="1170674"/>
                  <a:pt x="4640632" y="1136420"/>
                </a:cubicBezTo>
                <a:cubicBezTo>
                  <a:pt x="4517477" y="1085606"/>
                  <a:pt x="4422352" y="1000920"/>
                  <a:pt x="4377015" y="870623"/>
                </a:cubicBezTo>
                <a:cubicBezTo>
                  <a:pt x="4350652" y="794353"/>
                  <a:pt x="4311848" y="718748"/>
                  <a:pt x="4304571" y="640549"/>
                </a:cubicBezTo>
                <a:cubicBezTo>
                  <a:pt x="4296254" y="553781"/>
                  <a:pt x="4253045" y="501149"/>
                  <a:pt x="4193118" y="452646"/>
                </a:cubicBezTo>
                <a:cubicBezTo>
                  <a:pt x="4167929" y="432468"/>
                  <a:pt x="4140395" y="415952"/>
                  <a:pt x="4094850" y="385207"/>
                </a:cubicBezTo>
                <a:cubicBezTo>
                  <a:pt x="4091977" y="497501"/>
                  <a:pt x="4085233" y="591171"/>
                  <a:pt x="4089643" y="684043"/>
                </a:cubicBezTo>
                <a:cubicBezTo>
                  <a:pt x="4091196" y="712189"/>
                  <a:pt x="4119287" y="741779"/>
                  <a:pt x="4140489" y="765775"/>
                </a:cubicBezTo>
                <a:cubicBezTo>
                  <a:pt x="4286309" y="930549"/>
                  <a:pt x="4318661" y="1133697"/>
                  <a:pt x="4328143" y="1340660"/>
                </a:cubicBezTo>
                <a:cubicBezTo>
                  <a:pt x="4334062" y="1468181"/>
                  <a:pt x="4280576" y="1585001"/>
                  <a:pt x="4211174" y="1692363"/>
                </a:cubicBezTo>
                <a:cubicBezTo>
                  <a:pt x="4173738" y="1750318"/>
                  <a:pt x="4136658" y="1807983"/>
                  <a:pt x="4096384" y="1871176"/>
                </a:cubicBezTo>
                <a:cubicBezTo>
                  <a:pt x="4093808" y="1870909"/>
                  <a:pt x="4078517" y="1873883"/>
                  <a:pt x="4073915" y="1868200"/>
                </a:cubicBezTo>
                <a:cubicBezTo>
                  <a:pt x="3975404" y="1745092"/>
                  <a:pt x="3876742" y="1620340"/>
                  <a:pt x="3830235" y="1467468"/>
                </a:cubicBezTo>
                <a:cubicBezTo>
                  <a:pt x="3765307" y="1255419"/>
                  <a:pt x="3782431" y="1049255"/>
                  <a:pt x="3928554" y="872709"/>
                </a:cubicBezTo>
                <a:cubicBezTo>
                  <a:pt x="4054117" y="721044"/>
                  <a:pt x="4039186" y="543779"/>
                  <a:pt x="4041572" y="368957"/>
                </a:cubicBezTo>
                <a:cubicBezTo>
                  <a:pt x="4041882" y="341654"/>
                  <a:pt x="4002857" y="313862"/>
                  <a:pt x="3976315" y="278901"/>
                </a:cubicBezTo>
                <a:cubicBezTo>
                  <a:pt x="3999514" y="268935"/>
                  <a:pt x="4020644" y="260059"/>
                  <a:pt x="4052764" y="245809"/>
                </a:cubicBezTo>
                <a:cubicBezTo>
                  <a:pt x="4059291" y="184658"/>
                  <a:pt x="4067206" y="113561"/>
                  <a:pt x="4077058" y="27371"/>
                </a:cubicBezTo>
                <a:cubicBezTo>
                  <a:pt x="3993827" y="63016"/>
                  <a:pt x="3954978" y="125053"/>
                  <a:pt x="3902474" y="171686"/>
                </a:cubicBezTo>
                <a:cubicBezTo>
                  <a:pt x="3842063" y="225311"/>
                  <a:pt x="3836398" y="287528"/>
                  <a:pt x="3839430" y="359757"/>
                </a:cubicBezTo>
                <a:cubicBezTo>
                  <a:pt x="3851062" y="616730"/>
                  <a:pt x="3707776" y="788039"/>
                  <a:pt x="3511342" y="923585"/>
                </a:cubicBezTo>
                <a:cubicBezTo>
                  <a:pt x="3465283" y="955591"/>
                  <a:pt x="3401736" y="962357"/>
                  <a:pt x="3345310" y="978648"/>
                </a:cubicBezTo>
                <a:cubicBezTo>
                  <a:pt x="3288240" y="994870"/>
                  <a:pt x="3262562" y="960974"/>
                  <a:pt x="3251411" y="912962"/>
                </a:cubicBezTo>
                <a:cubicBezTo>
                  <a:pt x="3234431" y="840266"/>
                  <a:pt x="3259676" y="774543"/>
                  <a:pt x="3294880" y="713104"/>
                </a:cubicBezTo>
                <a:cubicBezTo>
                  <a:pt x="3383739" y="557641"/>
                  <a:pt x="3496940" y="424222"/>
                  <a:pt x="3641287" y="316153"/>
                </a:cubicBezTo>
                <a:cubicBezTo>
                  <a:pt x="3722690" y="254938"/>
                  <a:pt x="3796466" y="182847"/>
                  <a:pt x="3873337" y="115305"/>
                </a:cubicBezTo>
                <a:cubicBezTo>
                  <a:pt x="3900980" y="91156"/>
                  <a:pt x="3924089" y="60682"/>
                  <a:pt x="3954827" y="41083"/>
                </a:cubicBezTo>
                <a:close/>
                <a:moveTo>
                  <a:pt x="3231589" y="0"/>
                </a:moveTo>
                <a:lnTo>
                  <a:pt x="3312011" y="0"/>
                </a:lnTo>
                <a:lnTo>
                  <a:pt x="3310368" y="16057"/>
                </a:lnTo>
                <a:cubicBezTo>
                  <a:pt x="3325242" y="15847"/>
                  <a:pt x="3340695" y="14192"/>
                  <a:pt x="3356599" y="11189"/>
                </a:cubicBezTo>
                <a:lnTo>
                  <a:pt x="3398860" y="0"/>
                </a:lnTo>
                <a:lnTo>
                  <a:pt x="3521426" y="0"/>
                </a:lnTo>
                <a:lnTo>
                  <a:pt x="3450288" y="40946"/>
                </a:lnTo>
                <a:cubicBezTo>
                  <a:pt x="3387281" y="73151"/>
                  <a:pt x="3245717" y="130745"/>
                  <a:pt x="3224898" y="112320"/>
                </a:cubicBezTo>
                <a:cubicBezTo>
                  <a:pt x="3217386" y="103408"/>
                  <a:pt x="3217289" y="77060"/>
                  <a:pt x="3223079" y="40542"/>
                </a:cubicBezTo>
                <a:close/>
                <a:moveTo>
                  <a:pt x="2713325" y="0"/>
                </a:moveTo>
                <a:lnTo>
                  <a:pt x="2801116" y="0"/>
                </a:lnTo>
                <a:lnTo>
                  <a:pt x="2771239" y="53358"/>
                </a:lnTo>
                <a:cubicBezTo>
                  <a:pt x="2734532" y="127500"/>
                  <a:pt x="2701305" y="203767"/>
                  <a:pt x="2671323" y="281854"/>
                </a:cubicBezTo>
                <a:cubicBezTo>
                  <a:pt x="2637809" y="370152"/>
                  <a:pt x="2589485" y="456917"/>
                  <a:pt x="2609018" y="557536"/>
                </a:cubicBezTo>
                <a:cubicBezTo>
                  <a:pt x="2609317" y="560821"/>
                  <a:pt x="2608193" y="565261"/>
                  <a:pt x="2606274" y="567991"/>
                </a:cubicBezTo>
                <a:cubicBezTo>
                  <a:pt x="2516682" y="702877"/>
                  <a:pt x="2589179" y="813532"/>
                  <a:pt x="2661306" y="921545"/>
                </a:cubicBezTo>
                <a:cubicBezTo>
                  <a:pt x="2683985" y="956107"/>
                  <a:pt x="2721146" y="983055"/>
                  <a:pt x="2755651" y="1007451"/>
                </a:cubicBezTo>
                <a:cubicBezTo>
                  <a:pt x="2785348" y="1028096"/>
                  <a:pt x="2819609" y="1045633"/>
                  <a:pt x="2854694" y="1055446"/>
                </a:cubicBezTo>
                <a:cubicBezTo>
                  <a:pt x="3017803" y="1100958"/>
                  <a:pt x="3079430" y="1228060"/>
                  <a:pt x="3129406" y="1372830"/>
                </a:cubicBezTo>
                <a:cubicBezTo>
                  <a:pt x="3189306" y="1546613"/>
                  <a:pt x="3179580" y="1875569"/>
                  <a:pt x="3143254" y="1892637"/>
                </a:cubicBezTo>
                <a:cubicBezTo>
                  <a:pt x="2972655" y="1917289"/>
                  <a:pt x="2701922" y="1626674"/>
                  <a:pt x="2672087" y="1393850"/>
                </a:cubicBezTo>
                <a:cubicBezTo>
                  <a:pt x="2657724" y="1281400"/>
                  <a:pt x="2654295" y="1167153"/>
                  <a:pt x="2645908" y="1047511"/>
                </a:cubicBezTo>
                <a:cubicBezTo>
                  <a:pt x="2627207" y="1039719"/>
                  <a:pt x="2601987" y="1028974"/>
                  <a:pt x="2570535" y="1015633"/>
                </a:cubicBezTo>
                <a:cubicBezTo>
                  <a:pt x="2585724" y="989219"/>
                  <a:pt x="2597362" y="968621"/>
                  <a:pt x="2610208" y="945870"/>
                </a:cubicBezTo>
                <a:cubicBezTo>
                  <a:pt x="2591281" y="918855"/>
                  <a:pt x="2572287" y="892485"/>
                  <a:pt x="2538036" y="844360"/>
                </a:cubicBezTo>
                <a:cubicBezTo>
                  <a:pt x="2514095" y="1028992"/>
                  <a:pt x="2431526" y="1183478"/>
                  <a:pt x="2512867" y="1354598"/>
                </a:cubicBezTo>
                <a:cubicBezTo>
                  <a:pt x="2572125" y="1479502"/>
                  <a:pt x="2561684" y="1610863"/>
                  <a:pt x="2518702" y="1742111"/>
                </a:cubicBezTo>
                <a:cubicBezTo>
                  <a:pt x="2469933" y="1890983"/>
                  <a:pt x="2406097" y="2028534"/>
                  <a:pt x="2275616" y="2134783"/>
                </a:cubicBezTo>
                <a:cubicBezTo>
                  <a:pt x="2256225" y="2148722"/>
                  <a:pt x="2245263" y="2111142"/>
                  <a:pt x="2241266" y="2096736"/>
                </a:cubicBezTo>
                <a:cubicBezTo>
                  <a:pt x="2179626" y="1884376"/>
                  <a:pt x="2162240" y="1669110"/>
                  <a:pt x="2231827" y="1456335"/>
                </a:cubicBezTo>
                <a:cubicBezTo>
                  <a:pt x="2253633" y="1389279"/>
                  <a:pt x="2309962" y="1334256"/>
                  <a:pt x="2348810" y="1272217"/>
                </a:cubicBezTo>
                <a:cubicBezTo>
                  <a:pt x="2373883" y="1232508"/>
                  <a:pt x="2406038" y="1193533"/>
                  <a:pt x="2416218" y="1150005"/>
                </a:cubicBezTo>
                <a:cubicBezTo>
                  <a:pt x="2450271" y="1004817"/>
                  <a:pt x="2476378" y="857831"/>
                  <a:pt x="2493456" y="706982"/>
                </a:cubicBezTo>
                <a:cubicBezTo>
                  <a:pt x="2411430" y="789284"/>
                  <a:pt x="2314735" y="853472"/>
                  <a:pt x="2313690" y="991337"/>
                </a:cubicBezTo>
                <a:cubicBezTo>
                  <a:pt x="2311990" y="1208533"/>
                  <a:pt x="2147439" y="1341195"/>
                  <a:pt x="1985609" y="1408731"/>
                </a:cubicBezTo>
                <a:cubicBezTo>
                  <a:pt x="1934853" y="1429839"/>
                  <a:pt x="1817778" y="1346461"/>
                  <a:pt x="1918730" y="1208846"/>
                </a:cubicBezTo>
                <a:cubicBezTo>
                  <a:pt x="1993345" y="1083149"/>
                  <a:pt x="2096531" y="982536"/>
                  <a:pt x="2213019" y="897616"/>
                </a:cubicBezTo>
                <a:cubicBezTo>
                  <a:pt x="2338343" y="806128"/>
                  <a:pt x="2409619" y="669020"/>
                  <a:pt x="2517219" y="563658"/>
                </a:cubicBezTo>
                <a:cubicBezTo>
                  <a:pt x="2529540" y="551917"/>
                  <a:pt x="2533383" y="531163"/>
                  <a:pt x="2539459" y="513894"/>
                </a:cubicBezTo>
                <a:cubicBezTo>
                  <a:pt x="2594147" y="361404"/>
                  <a:pt x="2648124" y="209492"/>
                  <a:pt x="2702456" y="57291"/>
                </a:cubicBezTo>
                <a:cubicBezTo>
                  <a:pt x="2707084" y="44428"/>
                  <a:pt x="2711390" y="31532"/>
                  <a:pt x="2713671" y="17409"/>
                </a:cubicBezTo>
                <a:close/>
                <a:moveTo>
                  <a:pt x="2615215" y="0"/>
                </a:moveTo>
                <a:lnTo>
                  <a:pt x="2683886" y="0"/>
                </a:lnTo>
                <a:lnTo>
                  <a:pt x="2615765" y="70449"/>
                </a:lnTo>
                <a:cubicBezTo>
                  <a:pt x="2443506" y="272276"/>
                  <a:pt x="2268590" y="471551"/>
                  <a:pt x="2101714" y="677840"/>
                </a:cubicBezTo>
                <a:cubicBezTo>
                  <a:pt x="1945364" y="870900"/>
                  <a:pt x="1795836" y="1070198"/>
                  <a:pt x="1647883" y="1269985"/>
                </a:cubicBezTo>
                <a:cubicBezTo>
                  <a:pt x="1540599" y="1415080"/>
                  <a:pt x="1501415" y="1580889"/>
                  <a:pt x="1520717" y="1759907"/>
                </a:cubicBezTo>
                <a:cubicBezTo>
                  <a:pt x="1523326" y="1784258"/>
                  <a:pt x="1527823" y="1815311"/>
                  <a:pt x="1543766" y="1830628"/>
                </a:cubicBezTo>
                <a:cubicBezTo>
                  <a:pt x="1658106" y="1942683"/>
                  <a:pt x="1640044" y="2081390"/>
                  <a:pt x="1614449" y="2214437"/>
                </a:cubicBezTo>
                <a:cubicBezTo>
                  <a:pt x="1596540" y="2305976"/>
                  <a:pt x="1553273" y="2470386"/>
                  <a:pt x="1518347" y="2480439"/>
                </a:cubicBezTo>
                <a:cubicBezTo>
                  <a:pt x="1419917" y="2441945"/>
                  <a:pt x="1340337" y="2330558"/>
                  <a:pt x="1333958" y="2228696"/>
                </a:cubicBezTo>
                <a:cubicBezTo>
                  <a:pt x="1327047" y="2119620"/>
                  <a:pt x="1351988" y="2017093"/>
                  <a:pt x="1393891" y="1917299"/>
                </a:cubicBezTo>
                <a:cubicBezTo>
                  <a:pt x="1435587" y="1819435"/>
                  <a:pt x="1480215" y="1721549"/>
                  <a:pt x="1444276" y="1597756"/>
                </a:cubicBezTo>
                <a:cubicBezTo>
                  <a:pt x="1426211" y="1620618"/>
                  <a:pt x="1409833" y="1636820"/>
                  <a:pt x="1398976" y="1656198"/>
                </a:cubicBezTo>
                <a:cubicBezTo>
                  <a:pt x="1307990" y="1816321"/>
                  <a:pt x="1221595" y="1979197"/>
                  <a:pt x="1126020" y="2136568"/>
                </a:cubicBezTo>
                <a:cubicBezTo>
                  <a:pt x="1084909" y="2204555"/>
                  <a:pt x="1102743" y="2260093"/>
                  <a:pt x="1129825" y="2320491"/>
                </a:cubicBezTo>
                <a:cubicBezTo>
                  <a:pt x="1132714" y="2326973"/>
                  <a:pt x="1139384" y="2331569"/>
                  <a:pt x="1143273" y="2337828"/>
                </a:cubicBezTo>
                <a:cubicBezTo>
                  <a:pt x="1331962" y="2640780"/>
                  <a:pt x="1296787" y="2906252"/>
                  <a:pt x="1156978" y="3218822"/>
                </a:cubicBezTo>
                <a:cubicBezTo>
                  <a:pt x="1147627" y="3239331"/>
                  <a:pt x="1135596" y="3284945"/>
                  <a:pt x="1116365" y="3269939"/>
                </a:cubicBezTo>
                <a:cubicBezTo>
                  <a:pt x="984182" y="3132933"/>
                  <a:pt x="898820" y="2975065"/>
                  <a:pt x="883236" y="2779510"/>
                </a:cubicBezTo>
                <a:cubicBezTo>
                  <a:pt x="858965" y="2887963"/>
                  <a:pt x="842858" y="2999213"/>
                  <a:pt x="808845" y="3104380"/>
                </a:cubicBezTo>
                <a:cubicBezTo>
                  <a:pt x="744139" y="3304970"/>
                  <a:pt x="661597" y="3498832"/>
                  <a:pt x="488550" y="3634846"/>
                </a:cubicBezTo>
                <a:cubicBezTo>
                  <a:pt x="446643" y="3667606"/>
                  <a:pt x="346628" y="3741539"/>
                  <a:pt x="328509" y="3719164"/>
                </a:cubicBezTo>
                <a:cubicBezTo>
                  <a:pt x="308952" y="3695012"/>
                  <a:pt x="315042" y="3631863"/>
                  <a:pt x="318672" y="3594817"/>
                </a:cubicBezTo>
                <a:cubicBezTo>
                  <a:pt x="329065" y="3485254"/>
                  <a:pt x="343678" y="3375801"/>
                  <a:pt x="358291" y="3266349"/>
                </a:cubicBezTo>
                <a:cubicBezTo>
                  <a:pt x="375072" y="3145733"/>
                  <a:pt x="425539" y="3041943"/>
                  <a:pt x="517362" y="2959353"/>
                </a:cubicBezTo>
                <a:cubicBezTo>
                  <a:pt x="591164" y="2893121"/>
                  <a:pt x="664171" y="2825180"/>
                  <a:pt x="735958" y="2756462"/>
                </a:cubicBezTo>
                <a:cubicBezTo>
                  <a:pt x="752980" y="2740327"/>
                  <a:pt x="764113" y="2718374"/>
                  <a:pt x="772369" y="2692870"/>
                </a:cubicBezTo>
                <a:cubicBezTo>
                  <a:pt x="587814" y="2829971"/>
                  <a:pt x="370516" y="2871268"/>
                  <a:pt x="156545" y="2921045"/>
                </a:cubicBezTo>
                <a:cubicBezTo>
                  <a:pt x="135273" y="2925922"/>
                  <a:pt x="71447" y="2922918"/>
                  <a:pt x="15585" y="2908337"/>
                </a:cubicBezTo>
                <a:lnTo>
                  <a:pt x="0" y="2902697"/>
                </a:lnTo>
                <a:lnTo>
                  <a:pt x="0" y="2765873"/>
                </a:lnTo>
                <a:lnTo>
                  <a:pt x="29795" y="2717847"/>
                </a:lnTo>
                <a:cubicBezTo>
                  <a:pt x="40849" y="2702583"/>
                  <a:pt x="51469" y="2690198"/>
                  <a:pt x="59962" y="2682291"/>
                </a:cubicBezTo>
                <a:cubicBezTo>
                  <a:pt x="228768" y="2525013"/>
                  <a:pt x="418389" y="2401453"/>
                  <a:pt x="645405" y="2342287"/>
                </a:cubicBezTo>
                <a:cubicBezTo>
                  <a:pt x="879032" y="2306584"/>
                  <a:pt x="1032240" y="2213098"/>
                  <a:pt x="1059274" y="2164156"/>
                </a:cubicBezTo>
                <a:cubicBezTo>
                  <a:pt x="1151084" y="1996307"/>
                  <a:pt x="1239879" y="1826195"/>
                  <a:pt x="1341155" y="1664208"/>
                </a:cubicBezTo>
                <a:cubicBezTo>
                  <a:pt x="1477441" y="1445642"/>
                  <a:pt x="1624124" y="1233359"/>
                  <a:pt x="1766505" y="1018678"/>
                </a:cubicBezTo>
                <a:cubicBezTo>
                  <a:pt x="1778156" y="1001010"/>
                  <a:pt x="1791027" y="984119"/>
                  <a:pt x="1793256" y="954087"/>
                </a:cubicBezTo>
                <a:cubicBezTo>
                  <a:pt x="1736220" y="994393"/>
                  <a:pt x="1675663" y="1031081"/>
                  <a:pt x="1622366" y="1076005"/>
                </a:cubicBezTo>
                <a:cubicBezTo>
                  <a:pt x="1442738" y="1227933"/>
                  <a:pt x="1264479" y="1382281"/>
                  <a:pt x="1088015" y="1538117"/>
                </a:cubicBezTo>
                <a:cubicBezTo>
                  <a:pt x="1067855" y="1556206"/>
                  <a:pt x="1060774" y="1588991"/>
                  <a:pt x="1047011" y="1614249"/>
                </a:cubicBezTo>
                <a:cubicBezTo>
                  <a:pt x="939107" y="1813950"/>
                  <a:pt x="771972" y="1928122"/>
                  <a:pt x="545270" y="1944692"/>
                </a:cubicBezTo>
                <a:cubicBezTo>
                  <a:pt x="441606" y="1952189"/>
                  <a:pt x="416671" y="1908283"/>
                  <a:pt x="470627" y="1817545"/>
                </a:cubicBezTo>
                <a:cubicBezTo>
                  <a:pt x="562706" y="1662415"/>
                  <a:pt x="679164" y="1538119"/>
                  <a:pt x="879648" y="1544544"/>
                </a:cubicBezTo>
                <a:cubicBezTo>
                  <a:pt x="970485" y="1547433"/>
                  <a:pt x="1036974" y="1510057"/>
                  <a:pt x="1100842" y="1445401"/>
                </a:cubicBezTo>
                <a:cubicBezTo>
                  <a:pt x="1210992" y="1334445"/>
                  <a:pt x="1329909" y="1232856"/>
                  <a:pt x="1437652" y="1110911"/>
                </a:cubicBezTo>
                <a:cubicBezTo>
                  <a:pt x="1361289" y="1130996"/>
                  <a:pt x="1284490" y="1149082"/>
                  <a:pt x="1208853" y="1171520"/>
                </a:cubicBezTo>
                <a:cubicBezTo>
                  <a:pt x="1106003" y="1201880"/>
                  <a:pt x="1005248" y="1237013"/>
                  <a:pt x="902537" y="1266085"/>
                </a:cubicBezTo>
                <a:cubicBezTo>
                  <a:pt x="850537" y="1280555"/>
                  <a:pt x="815167" y="1303904"/>
                  <a:pt x="781831" y="1350894"/>
                </a:cubicBezTo>
                <a:cubicBezTo>
                  <a:pt x="694187" y="1473616"/>
                  <a:pt x="568919" y="1561531"/>
                  <a:pt x="429373" y="1606317"/>
                </a:cubicBezTo>
                <a:cubicBezTo>
                  <a:pt x="322179" y="1640784"/>
                  <a:pt x="200254" y="1642487"/>
                  <a:pt x="81275" y="1598286"/>
                </a:cubicBezTo>
                <a:cubicBezTo>
                  <a:pt x="88037" y="1574581"/>
                  <a:pt x="87604" y="1557289"/>
                  <a:pt x="96005" y="1548721"/>
                </a:cubicBezTo>
                <a:cubicBezTo>
                  <a:pt x="237899" y="1402652"/>
                  <a:pt x="389584" y="1271587"/>
                  <a:pt x="587023" y="1202853"/>
                </a:cubicBezTo>
                <a:cubicBezTo>
                  <a:pt x="647862" y="1181814"/>
                  <a:pt x="704352" y="1180174"/>
                  <a:pt x="756337" y="1211585"/>
                </a:cubicBezTo>
                <a:cubicBezTo>
                  <a:pt x="796419" y="1235581"/>
                  <a:pt x="829151" y="1230833"/>
                  <a:pt x="870149" y="1218805"/>
                </a:cubicBezTo>
                <a:cubicBezTo>
                  <a:pt x="1110131" y="1147964"/>
                  <a:pt x="1351782" y="1082828"/>
                  <a:pt x="1590533" y="1008282"/>
                </a:cubicBezTo>
                <a:cubicBezTo>
                  <a:pt x="1647452" y="990416"/>
                  <a:pt x="1692710" y="938477"/>
                  <a:pt x="1747291" y="908980"/>
                </a:cubicBezTo>
                <a:cubicBezTo>
                  <a:pt x="2010423" y="767643"/>
                  <a:pt x="2156926" y="514341"/>
                  <a:pt x="2359623" y="289630"/>
                </a:cubicBezTo>
                <a:cubicBezTo>
                  <a:pt x="2236423" y="294129"/>
                  <a:pt x="2139898" y="298787"/>
                  <a:pt x="2068468" y="400733"/>
                </a:cubicBezTo>
                <a:cubicBezTo>
                  <a:pt x="1952834" y="566116"/>
                  <a:pt x="1774030" y="627991"/>
                  <a:pt x="1585301" y="660856"/>
                </a:cubicBezTo>
                <a:cubicBezTo>
                  <a:pt x="1502406" y="675057"/>
                  <a:pt x="1416597" y="676917"/>
                  <a:pt x="1332281" y="676980"/>
                </a:cubicBezTo>
                <a:cubicBezTo>
                  <a:pt x="1303960" y="676978"/>
                  <a:pt x="1266699" y="660107"/>
                  <a:pt x="1249799" y="638509"/>
                </a:cubicBezTo>
                <a:cubicBezTo>
                  <a:pt x="1239732" y="626078"/>
                  <a:pt x="1254627" y="581086"/>
                  <a:pt x="1271498" y="563307"/>
                </a:cubicBezTo>
                <a:cubicBezTo>
                  <a:pt x="1315987" y="515520"/>
                  <a:pt x="1364996" y="471128"/>
                  <a:pt x="1416744" y="431576"/>
                </a:cubicBezTo>
                <a:cubicBezTo>
                  <a:pt x="1631217" y="267308"/>
                  <a:pt x="1881706" y="244413"/>
                  <a:pt x="2139805" y="244759"/>
                </a:cubicBezTo>
                <a:cubicBezTo>
                  <a:pt x="2215969" y="244830"/>
                  <a:pt x="2293713" y="230095"/>
                  <a:pt x="2367937" y="211741"/>
                </a:cubicBezTo>
                <a:cubicBezTo>
                  <a:pt x="2408728" y="201645"/>
                  <a:pt x="2451963" y="177807"/>
                  <a:pt x="2480293" y="147221"/>
                </a:cubicBezTo>
                <a:close/>
                <a:moveTo>
                  <a:pt x="1279469" y="0"/>
                </a:moveTo>
                <a:lnTo>
                  <a:pt x="1426070" y="0"/>
                </a:lnTo>
                <a:lnTo>
                  <a:pt x="1350504" y="33583"/>
                </a:lnTo>
                <a:cubicBezTo>
                  <a:pt x="1327260" y="98863"/>
                  <a:pt x="1310717" y="159304"/>
                  <a:pt x="1284284" y="214818"/>
                </a:cubicBezTo>
                <a:cubicBezTo>
                  <a:pt x="1183157" y="427258"/>
                  <a:pt x="1090002" y="647358"/>
                  <a:pt x="900440" y="800862"/>
                </a:cubicBezTo>
                <a:cubicBezTo>
                  <a:pt x="827038" y="860301"/>
                  <a:pt x="740694" y="903758"/>
                  <a:pt x="658158" y="951189"/>
                </a:cubicBezTo>
                <a:cubicBezTo>
                  <a:pt x="642179" y="960600"/>
                  <a:pt x="606501" y="962440"/>
                  <a:pt x="598449" y="952495"/>
                </a:cubicBezTo>
                <a:cubicBezTo>
                  <a:pt x="585218" y="936157"/>
                  <a:pt x="576639" y="903706"/>
                  <a:pt x="583851" y="884927"/>
                </a:cubicBezTo>
                <a:cubicBezTo>
                  <a:pt x="646997" y="720296"/>
                  <a:pt x="702254" y="550293"/>
                  <a:pt x="821592" y="414254"/>
                </a:cubicBezTo>
                <a:cubicBezTo>
                  <a:pt x="883927" y="342607"/>
                  <a:pt x="950426" y="274644"/>
                  <a:pt x="1021039" y="198645"/>
                </a:cubicBezTo>
                <a:cubicBezTo>
                  <a:pt x="925878" y="221015"/>
                  <a:pt x="852512" y="255727"/>
                  <a:pt x="807695" y="343180"/>
                </a:cubicBezTo>
                <a:cubicBezTo>
                  <a:pt x="757627" y="440178"/>
                  <a:pt x="677425" y="514533"/>
                  <a:pt x="581023" y="563784"/>
                </a:cubicBezTo>
                <a:cubicBezTo>
                  <a:pt x="463285" y="623842"/>
                  <a:pt x="365880" y="722125"/>
                  <a:pt x="231835" y="748932"/>
                </a:cubicBezTo>
                <a:cubicBezTo>
                  <a:pt x="170601" y="761470"/>
                  <a:pt x="108423" y="770657"/>
                  <a:pt x="46357" y="772696"/>
                </a:cubicBezTo>
                <a:lnTo>
                  <a:pt x="0" y="772842"/>
                </a:lnTo>
                <a:lnTo>
                  <a:pt x="0" y="708052"/>
                </a:lnTo>
                <a:lnTo>
                  <a:pt x="89067" y="704930"/>
                </a:lnTo>
                <a:cubicBezTo>
                  <a:pt x="352860" y="675038"/>
                  <a:pt x="632363" y="525002"/>
                  <a:pt x="710775" y="339334"/>
                </a:cubicBezTo>
                <a:cubicBezTo>
                  <a:pt x="664377" y="359265"/>
                  <a:pt x="626200" y="378419"/>
                  <a:pt x="585997" y="392158"/>
                </a:cubicBezTo>
                <a:cubicBezTo>
                  <a:pt x="568074" y="398439"/>
                  <a:pt x="536629" y="403320"/>
                  <a:pt x="527576" y="393598"/>
                </a:cubicBezTo>
                <a:cubicBezTo>
                  <a:pt x="494376" y="356971"/>
                  <a:pt x="459131" y="376102"/>
                  <a:pt x="425698" y="384358"/>
                </a:cubicBezTo>
                <a:cubicBezTo>
                  <a:pt x="375905" y="396453"/>
                  <a:pt x="327713" y="414896"/>
                  <a:pt x="278288" y="429633"/>
                </a:cubicBezTo>
                <a:cubicBezTo>
                  <a:pt x="194259" y="454455"/>
                  <a:pt x="116406" y="489273"/>
                  <a:pt x="43518" y="533227"/>
                </a:cubicBezTo>
                <a:lnTo>
                  <a:pt x="0" y="563132"/>
                </a:lnTo>
                <a:lnTo>
                  <a:pt x="0" y="500322"/>
                </a:lnTo>
                <a:lnTo>
                  <a:pt x="116366" y="435129"/>
                </a:lnTo>
                <a:cubicBezTo>
                  <a:pt x="236099" y="377351"/>
                  <a:pt x="362902" y="333769"/>
                  <a:pt x="495997" y="302145"/>
                </a:cubicBezTo>
                <a:cubicBezTo>
                  <a:pt x="624522" y="272163"/>
                  <a:pt x="751940" y="234257"/>
                  <a:pt x="876112" y="190158"/>
                </a:cubicBezTo>
                <a:cubicBezTo>
                  <a:pt x="951230" y="163437"/>
                  <a:pt x="1018312" y="114407"/>
                  <a:pt x="1091828" y="81338"/>
                </a:cubicBezTo>
                <a:close/>
              </a:path>
            </a:pathLst>
          </a:custGeom>
          <a:solidFill>
            <a:schemeClr val="tx1">
              <a:alpha val="17000"/>
            </a:schemeClr>
          </a:solidFill>
          <a:ln w="45691"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endParaRPr lang="en-US" dirty="0">
              <a:solidFill>
                <a:schemeClr val="tx1"/>
              </a:solidFill>
            </a:endParaRPr>
          </a:p>
        </p:txBody>
      </p:sp>
      <p:sp>
        <p:nvSpPr>
          <p:cNvPr id="2" name="Title 1">
            <a:extLst>
              <a:ext uri="{FF2B5EF4-FFF2-40B4-BE49-F238E27FC236}">
                <a16:creationId xmlns:a16="http://schemas.microsoft.com/office/drawing/2014/main" id="{C9EEA626-63D9-B376-D5C7-F7B224767D92}"/>
              </a:ext>
            </a:extLst>
          </p:cNvPr>
          <p:cNvSpPr>
            <a:spLocks noGrp="1"/>
          </p:cNvSpPr>
          <p:nvPr>
            <p:ph type="ctrTitle" hasCustomPrompt="1"/>
          </p:nvPr>
        </p:nvSpPr>
        <p:spPr>
          <a:xfrm>
            <a:off x="915924" y="914400"/>
            <a:ext cx="10360152" cy="5029200"/>
          </a:xfrm>
        </p:spPr>
        <p:txBody>
          <a:bodyPr anchor="ctr"/>
          <a:lstStyle>
            <a:lvl1pPr algn="ctr">
              <a:defRPr sz="4800"/>
            </a:lvl1pPr>
          </a:lstStyle>
          <a:p>
            <a:r>
              <a:rPr lang="en-US" dirty="0"/>
              <a:t>click to add title</a:t>
            </a:r>
          </a:p>
        </p:txBody>
      </p:sp>
    </p:spTree>
    <p:extLst>
      <p:ext uri="{BB962C8B-B14F-4D97-AF65-F5344CB8AC3E}">
        <p14:creationId xmlns:p14="http://schemas.microsoft.com/office/powerpoint/2010/main" val="2309005114"/>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showMasterSp="0" userDrawn="1">
  <p:cSld name="Closing">
    <p:bg>
      <p:bgPr>
        <a:solidFill>
          <a:schemeClr val="bg2"/>
        </a:solidFill>
        <a:effectLst/>
      </p:bgPr>
    </p:bg>
    <p:spTree>
      <p:nvGrpSpPr>
        <p:cNvPr id="1" name=""/>
        <p:cNvGrpSpPr/>
        <p:nvPr/>
      </p:nvGrpSpPr>
      <p:grpSpPr>
        <a:xfrm>
          <a:off x="0" y="0"/>
          <a:ext cx="0" cy="0"/>
          <a:chOff x="0" y="0"/>
          <a:chExt cx="0" cy="0"/>
        </a:xfrm>
      </p:grpSpPr>
      <p:sp>
        <p:nvSpPr>
          <p:cNvPr id="8" name="Freeform 7">
            <a:extLst>
              <a:ext uri="{FF2B5EF4-FFF2-40B4-BE49-F238E27FC236}">
                <a16:creationId xmlns:a16="http://schemas.microsoft.com/office/drawing/2014/main" id="{686C03E6-655F-A394-4461-7BC878C418BB}"/>
              </a:ext>
              <a:ext uri="{C183D7F6-B498-43B3-948B-1728B52AA6E4}">
                <adec:decorative xmlns:adec="http://schemas.microsoft.com/office/drawing/2017/decorative" val="1"/>
              </a:ext>
            </a:extLst>
          </p:cNvPr>
          <p:cNvSpPr/>
          <p:nvPr userDrawn="1"/>
        </p:nvSpPr>
        <p:spPr>
          <a:xfrm>
            <a:off x="-17145" y="3001406"/>
            <a:ext cx="3865902" cy="3856595"/>
          </a:xfrm>
          <a:custGeom>
            <a:avLst/>
            <a:gdLst>
              <a:gd name="connsiteX0" fmla="*/ 0 w 3865902"/>
              <a:gd name="connsiteY0" fmla="*/ 0 h 3856595"/>
              <a:gd name="connsiteX1" fmla="*/ 36224 w 3865902"/>
              <a:gd name="connsiteY1" fmla="*/ 87499 h 3856595"/>
              <a:gd name="connsiteX2" fmla="*/ 560241 w 3865902"/>
              <a:gd name="connsiteY2" fmla="*/ 881472 h 3856595"/>
              <a:gd name="connsiteX3" fmla="*/ 1285567 w 3865902"/>
              <a:gd name="connsiteY3" fmla="*/ 1323684 h 3856595"/>
              <a:gd name="connsiteX4" fmla="*/ 1971938 w 3865902"/>
              <a:gd name="connsiteY4" fmla="*/ 1550422 h 3856595"/>
              <a:gd name="connsiteX5" fmla="*/ 3782327 w 3865902"/>
              <a:gd name="connsiteY5" fmla="*/ 2888188 h 3856595"/>
              <a:gd name="connsiteX6" fmla="*/ 3865611 w 3865902"/>
              <a:gd name="connsiteY6" fmla="*/ 3435831 h 3856595"/>
              <a:gd name="connsiteX7" fmla="*/ 3805121 w 3865902"/>
              <a:gd name="connsiteY7" fmla="*/ 3842880 h 3856595"/>
              <a:gd name="connsiteX8" fmla="*/ 3800674 w 3865902"/>
              <a:gd name="connsiteY8" fmla="*/ 3856595 h 3856595"/>
              <a:gd name="connsiteX9" fmla="*/ 0 w 3865902"/>
              <a:gd name="connsiteY9" fmla="*/ 3856595 h 3856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865902" h="3856595">
                <a:moveTo>
                  <a:pt x="0" y="0"/>
                </a:moveTo>
                <a:lnTo>
                  <a:pt x="36224" y="87499"/>
                </a:lnTo>
                <a:cubicBezTo>
                  <a:pt x="154868" y="378336"/>
                  <a:pt x="315166" y="649927"/>
                  <a:pt x="560241" y="881472"/>
                </a:cubicBezTo>
                <a:cubicBezTo>
                  <a:pt x="766493" y="1076486"/>
                  <a:pt x="1013912" y="1216159"/>
                  <a:pt x="1285567" y="1323684"/>
                </a:cubicBezTo>
                <a:cubicBezTo>
                  <a:pt x="1588934" y="1443752"/>
                  <a:pt x="1777483" y="1493740"/>
                  <a:pt x="1971938" y="1550422"/>
                </a:cubicBezTo>
                <a:cubicBezTo>
                  <a:pt x="2188057" y="1613391"/>
                  <a:pt x="3470229" y="1987236"/>
                  <a:pt x="3782327" y="2888188"/>
                </a:cubicBezTo>
                <a:cubicBezTo>
                  <a:pt x="3866366" y="3130827"/>
                  <a:pt x="3867057" y="3372562"/>
                  <a:pt x="3865611" y="3435831"/>
                </a:cubicBezTo>
                <a:cubicBezTo>
                  <a:pt x="3862378" y="3575611"/>
                  <a:pt x="3840731" y="3710985"/>
                  <a:pt x="3805121" y="3842880"/>
                </a:cubicBezTo>
                <a:lnTo>
                  <a:pt x="3800674" y="3856595"/>
                </a:lnTo>
                <a:lnTo>
                  <a:pt x="0" y="3856595"/>
                </a:lnTo>
                <a:close/>
              </a:path>
            </a:pathLst>
          </a:custGeom>
          <a:solidFill>
            <a:schemeClr val="accent2">
              <a:alpha val="60000"/>
            </a:schemeClr>
          </a:solidFill>
          <a:ln w="2777" cap="flat">
            <a:noFill/>
            <a:prstDash val="solid"/>
            <a:miter/>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25" name="Freeform: Shape 24">
            <a:extLst>
              <a:ext uri="{FF2B5EF4-FFF2-40B4-BE49-F238E27FC236}">
                <a16:creationId xmlns:a16="http://schemas.microsoft.com/office/drawing/2014/main" id="{BF7A62BA-11D3-585A-8CBD-5E0FB4DE522D}"/>
              </a:ext>
              <a:ext uri="{C183D7F6-B498-43B3-948B-1728B52AA6E4}">
                <adec:decorative xmlns:adec="http://schemas.microsoft.com/office/drawing/2017/decorative" val="1"/>
              </a:ext>
            </a:extLst>
          </p:cNvPr>
          <p:cNvSpPr/>
          <p:nvPr userDrawn="1"/>
        </p:nvSpPr>
        <p:spPr>
          <a:xfrm>
            <a:off x="1" y="-1"/>
            <a:ext cx="4267591" cy="2882748"/>
          </a:xfrm>
          <a:custGeom>
            <a:avLst/>
            <a:gdLst>
              <a:gd name="connsiteX0" fmla="*/ 0 w 4267591"/>
              <a:gd name="connsiteY0" fmla="*/ 2134758 h 2882748"/>
              <a:gd name="connsiteX1" fmla="*/ 135092 w 4267591"/>
              <a:gd name="connsiteY1" fmla="*/ 2175020 h 2882748"/>
              <a:gd name="connsiteX2" fmla="*/ 469981 w 4267591"/>
              <a:gd name="connsiteY2" fmla="*/ 2285030 h 2882748"/>
              <a:gd name="connsiteX3" fmla="*/ 1134527 w 4267591"/>
              <a:gd name="connsiteY3" fmla="*/ 2529385 h 2882748"/>
              <a:gd name="connsiteX4" fmla="*/ 1064635 w 4267591"/>
              <a:gd name="connsiteY4" fmla="*/ 2548225 h 2882748"/>
              <a:gd name="connsiteX5" fmla="*/ 315785 w 4267591"/>
              <a:gd name="connsiteY5" fmla="*/ 2316034 h 2882748"/>
              <a:gd name="connsiteX6" fmla="*/ 46569 w 4267591"/>
              <a:gd name="connsiteY6" fmla="*/ 2245309 h 2882748"/>
              <a:gd name="connsiteX7" fmla="*/ 0 w 4267591"/>
              <a:gd name="connsiteY7" fmla="*/ 2235619 h 2882748"/>
              <a:gd name="connsiteX8" fmla="*/ 0 w 4267591"/>
              <a:gd name="connsiteY8" fmla="*/ 1967372 h 2882748"/>
              <a:gd name="connsiteX9" fmla="*/ 232045 w 4267591"/>
              <a:gd name="connsiteY9" fmla="*/ 2009953 h 2882748"/>
              <a:gd name="connsiteX10" fmla="*/ 495583 w 4267591"/>
              <a:gd name="connsiteY10" fmla="*/ 2061706 h 2882748"/>
              <a:gd name="connsiteX11" fmla="*/ 860985 w 4267591"/>
              <a:gd name="connsiteY11" fmla="*/ 2157208 h 2882748"/>
              <a:gd name="connsiteX12" fmla="*/ 1490314 w 4267591"/>
              <a:gd name="connsiteY12" fmla="*/ 2502311 h 2882748"/>
              <a:gd name="connsiteX13" fmla="*/ 1544328 w 4267591"/>
              <a:gd name="connsiteY13" fmla="*/ 2555153 h 2882748"/>
              <a:gd name="connsiteX14" fmla="*/ 1509378 w 4267591"/>
              <a:gd name="connsiteY14" fmla="*/ 2760287 h 2882748"/>
              <a:gd name="connsiteX15" fmla="*/ 1018130 w 4267591"/>
              <a:gd name="connsiteY15" fmla="*/ 2878317 h 2882748"/>
              <a:gd name="connsiteX16" fmla="*/ 97977 w 4267591"/>
              <a:gd name="connsiteY16" fmla="*/ 2657869 h 2882748"/>
              <a:gd name="connsiteX17" fmla="*/ 0 w 4267591"/>
              <a:gd name="connsiteY17" fmla="*/ 2611661 h 2882748"/>
              <a:gd name="connsiteX18" fmla="*/ 0 w 4267591"/>
              <a:gd name="connsiteY18" fmla="*/ 2522575 h 2882748"/>
              <a:gd name="connsiteX19" fmla="*/ 36179 w 4267591"/>
              <a:gd name="connsiteY19" fmla="*/ 2540947 h 2882748"/>
              <a:gd name="connsiteX20" fmla="*/ 227168 w 4267591"/>
              <a:gd name="connsiteY20" fmla="*/ 2619861 h 2882748"/>
              <a:gd name="connsiteX21" fmla="*/ 1049720 w 4267591"/>
              <a:gd name="connsiteY21" fmla="*/ 2803693 h 2882748"/>
              <a:gd name="connsiteX22" fmla="*/ 1522759 w 4267591"/>
              <a:gd name="connsiteY22" fmla="*/ 2657300 h 2882748"/>
              <a:gd name="connsiteX23" fmla="*/ 1341031 w 4267591"/>
              <a:gd name="connsiteY23" fmla="*/ 2488140 h 2882748"/>
              <a:gd name="connsiteX24" fmla="*/ 116573 w 4267591"/>
              <a:gd name="connsiteY24" fmla="*/ 2081431 h 2882748"/>
              <a:gd name="connsiteX25" fmla="*/ 0 w 4267591"/>
              <a:gd name="connsiteY25" fmla="*/ 2071355 h 2882748"/>
              <a:gd name="connsiteX26" fmla="*/ 2401892 w 4267591"/>
              <a:gd name="connsiteY26" fmla="*/ 1751418 h 2882748"/>
              <a:gd name="connsiteX27" fmla="*/ 2313603 w 4267591"/>
              <a:gd name="connsiteY27" fmla="*/ 1773156 h 2882748"/>
              <a:gd name="connsiteX28" fmla="*/ 3736159 w 4267591"/>
              <a:gd name="connsiteY28" fmla="*/ 2098816 h 2882748"/>
              <a:gd name="connsiteX29" fmla="*/ 2421513 w 4267591"/>
              <a:gd name="connsiteY29" fmla="*/ 1752198 h 2882748"/>
              <a:gd name="connsiteX30" fmla="*/ 2401892 w 4267591"/>
              <a:gd name="connsiteY30" fmla="*/ 1751418 h 2882748"/>
              <a:gd name="connsiteX31" fmla="*/ 2910248 w 4267591"/>
              <a:gd name="connsiteY31" fmla="*/ 1665762 h 2882748"/>
              <a:gd name="connsiteX32" fmla="*/ 2693521 w 4267591"/>
              <a:gd name="connsiteY32" fmla="*/ 1712957 h 2882748"/>
              <a:gd name="connsiteX33" fmla="*/ 3841143 w 4267591"/>
              <a:gd name="connsiteY33" fmla="*/ 1959708 h 2882748"/>
              <a:gd name="connsiteX34" fmla="*/ 2910248 w 4267591"/>
              <a:gd name="connsiteY34" fmla="*/ 1665762 h 2882748"/>
              <a:gd name="connsiteX35" fmla="*/ 2919895 w 4267591"/>
              <a:gd name="connsiteY35" fmla="*/ 1115054 h 2882748"/>
              <a:gd name="connsiteX36" fmla="*/ 2125748 w 4267591"/>
              <a:gd name="connsiteY36" fmla="*/ 1202674 h 2882748"/>
              <a:gd name="connsiteX37" fmla="*/ 2007109 w 4267591"/>
              <a:gd name="connsiteY37" fmla="*/ 1223832 h 2882748"/>
              <a:gd name="connsiteX38" fmla="*/ 1247864 w 4267591"/>
              <a:gd name="connsiteY38" fmla="*/ 1530087 h 2882748"/>
              <a:gd name="connsiteX39" fmla="*/ 1226462 w 4267591"/>
              <a:gd name="connsiteY39" fmla="*/ 1563493 h 2882748"/>
              <a:gd name="connsiteX40" fmla="*/ 2881638 w 4267591"/>
              <a:gd name="connsiteY40" fmla="*/ 1311235 h 2882748"/>
              <a:gd name="connsiteX41" fmla="*/ 2936572 w 4267591"/>
              <a:gd name="connsiteY41" fmla="*/ 1351817 h 2882748"/>
              <a:gd name="connsiteX42" fmla="*/ 2102826 w 4267591"/>
              <a:gd name="connsiteY42" fmla="*/ 1509825 h 2882748"/>
              <a:gd name="connsiteX43" fmla="*/ 1245458 w 4267591"/>
              <a:gd name="connsiteY43" fmla="*/ 1667199 h 2882748"/>
              <a:gd name="connsiteX44" fmla="*/ 2186119 w 4267591"/>
              <a:gd name="connsiteY44" fmla="*/ 1681732 h 2882748"/>
              <a:gd name="connsiteX45" fmla="*/ 2756600 w 4267591"/>
              <a:gd name="connsiteY45" fmla="*/ 1558336 h 2882748"/>
              <a:gd name="connsiteX46" fmla="*/ 3162185 w 4267591"/>
              <a:gd name="connsiteY46" fmla="*/ 1256614 h 2882748"/>
              <a:gd name="connsiteX47" fmla="*/ 2919895 w 4267591"/>
              <a:gd name="connsiteY47" fmla="*/ 1115054 h 2882748"/>
              <a:gd name="connsiteX48" fmla="*/ 0 w 4267591"/>
              <a:gd name="connsiteY48" fmla="*/ 681959 h 2882748"/>
              <a:gd name="connsiteX49" fmla="*/ 28001 w 4267591"/>
              <a:gd name="connsiteY49" fmla="*/ 697524 h 2882748"/>
              <a:gd name="connsiteX50" fmla="*/ 66082 w 4267591"/>
              <a:gd name="connsiteY50" fmla="*/ 776244 h 2882748"/>
              <a:gd name="connsiteX51" fmla="*/ 13562 w 4267591"/>
              <a:gd name="connsiteY51" fmla="*/ 1111244 h 2882748"/>
              <a:gd name="connsiteX52" fmla="*/ 0 w 4267591"/>
              <a:gd name="connsiteY52" fmla="*/ 1128554 h 2882748"/>
              <a:gd name="connsiteX53" fmla="*/ 2203267 w 4267591"/>
              <a:gd name="connsiteY53" fmla="*/ 26463 h 2882748"/>
              <a:gd name="connsiteX54" fmla="*/ 2047374 w 4267591"/>
              <a:gd name="connsiteY54" fmla="*/ 86186 h 2882748"/>
              <a:gd name="connsiteX55" fmla="*/ 1322563 w 4267591"/>
              <a:gd name="connsiteY55" fmla="*/ 668412 h 2882748"/>
              <a:gd name="connsiteX56" fmla="*/ 701249 w 4267591"/>
              <a:gd name="connsiteY56" fmla="*/ 1348218 h 2882748"/>
              <a:gd name="connsiteX57" fmla="*/ 386156 w 4267591"/>
              <a:gd name="connsiteY57" fmla="*/ 1624759 h 2882748"/>
              <a:gd name="connsiteX58" fmla="*/ 1967804 w 4267591"/>
              <a:gd name="connsiteY58" fmla="*/ 396793 h 2882748"/>
              <a:gd name="connsiteX59" fmla="*/ 1984442 w 4267591"/>
              <a:gd name="connsiteY59" fmla="*/ 498145 h 2882748"/>
              <a:gd name="connsiteX60" fmla="*/ 1156574 w 4267591"/>
              <a:gd name="connsiteY60" fmla="*/ 1246824 h 2882748"/>
              <a:gd name="connsiteX61" fmla="*/ 530122 w 4267591"/>
              <a:gd name="connsiteY61" fmla="*/ 1667318 h 2882748"/>
              <a:gd name="connsiteX62" fmla="*/ 463307 w 4267591"/>
              <a:gd name="connsiteY62" fmla="*/ 1726138 h 2882748"/>
              <a:gd name="connsiteX63" fmla="*/ 590405 w 4267591"/>
              <a:gd name="connsiteY63" fmla="*/ 1698370 h 2882748"/>
              <a:gd name="connsiteX64" fmla="*/ 809789 w 4267591"/>
              <a:gd name="connsiteY64" fmla="*/ 1592612 h 2882748"/>
              <a:gd name="connsiteX65" fmla="*/ 2068235 w 4267591"/>
              <a:gd name="connsiteY65" fmla="*/ 631578 h 2882748"/>
              <a:gd name="connsiteX66" fmla="*/ 2262105 w 4267591"/>
              <a:gd name="connsiteY66" fmla="*/ 125274 h 2882748"/>
              <a:gd name="connsiteX67" fmla="*/ 2265630 w 4267591"/>
              <a:gd name="connsiteY67" fmla="*/ 37856 h 2882748"/>
              <a:gd name="connsiteX68" fmla="*/ 2203267 w 4267591"/>
              <a:gd name="connsiteY68" fmla="*/ 26463 h 2882748"/>
              <a:gd name="connsiteX69" fmla="*/ 2051856 w 4267591"/>
              <a:gd name="connsiteY69" fmla="*/ 0 h 2882748"/>
              <a:gd name="connsiteX70" fmla="*/ 2335286 w 4267591"/>
              <a:gd name="connsiteY70" fmla="*/ 0 h 2882748"/>
              <a:gd name="connsiteX71" fmla="*/ 2350174 w 4267591"/>
              <a:gd name="connsiteY71" fmla="*/ 20880 h 2882748"/>
              <a:gd name="connsiteX72" fmla="*/ 2331394 w 4267591"/>
              <a:gd name="connsiteY72" fmla="*/ 195450 h 2882748"/>
              <a:gd name="connsiteX73" fmla="*/ 2063312 w 4267591"/>
              <a:gd name="connsiteY73" fmla="*/ 783873 h 2882748"/>
              <a:gd name="connsiteX74" fmla="*/ 1769279 w 4267591"/>
              <a:gd name="connsiteY74" fmla="*/ 1159780 h 2882748"/>
              <a:gd name="connsiteX75" fmla="*/ 2107521 w 4267591"/>
              <a:gd name="connsiteY75" fmla="*/ 1108963 h 2882748"/>
              <a:gd name="connsiteX76" fmla="*/ 2430619 w 4267591"/>
              <a:gd name="connsiteY76" fmla="*/ 948494 h 2882748"/>
              <a:gd name="connsiteX77" fmla="*/ 2496219 w 4267591"/>
              <a:gd name="connsiteY77" fmla="*/ 895238 h 2882748"/>
              <a:gd name="connsiteX78" fmla="*/ 2669192 w 4267591"/>
              <a:gd name="connsiteY78" fmla="*/ 724088 h 2882748"/>
              <a:gd name="connsiteX79" fmla="*/ 2929776 w 4267591"/>
              <a:gd name="connsiteY79" fmla="*/ 549732 h 2882748"/>
              <a:gd name="connsiteX80" fmla="*/ 3210049 w 4267591"/>
              <a:gd name="connsiteY80" fmla="*/ 274173 h 2882748"/>
              <a:gd name="connsiteX81" fmla="*/ 3383761 w 4267591"/>
              <a:gd name="connsiteY81" fmla="*/ 99928 h 2882748"/>
              <a:gd name="connsiteX82" fmla="*/ 3490563 w 4267591"/>
              <a:gd name="connsiteY82" fmla="*/ 0 h 2882748"/>
              <a:gd name="connsiteX83" fmla="*/ 3605978 w 4267591"/>
              <a:gd name="connsiteY83" fmla="*/ 0 h 2882748"/>
              <a:gd name="connsiteX84" fmla="*/ 3458563 w 4267591"/>
              <a:gd name="connsiteY84" fmla="*/ 137538 h 2882748"/>
              <a:gd name="connsiteX85" fmla="*/ 3304191 w 4267591"/>
              <a:gd name="connsiteY85" fmla="*/ 292930 h 2882748"/>
              <a:gd name="connsiteX86" fmla="*/ 2897104 w 4267591"/>
              <a:gd name="connsiteY86" fmla="*/ 710073 h 2882748"/>
              <a:gd name="connsiteX87" fmla="*/ 3766184 w 4267591"/>
              <a:gd name="connsiteY87" fmla="*/ 69979 h 2882748"/>
              <a:gd name="connsiteX88" fmla="*/ 3750328 w 4267591"/>
              <a:gd name="connsiteY88" fmla="*/ 211725 h 2882748"/>
              <a:gd name="connsiteX89" fmla="*/ 3318080 w 4267591"/>
              <a:gd name="connsiteY89" fmla="*/ 608245 h 2882748"/>
              <a:gd name="connsiteX90" fmla="*/ 3254471 w 4267591"/>
              <a:gd name="connsiteY90" fmla="*/ 670645 h 2882748"/>
              <a:gd name="connsiteX91" fmla="*/ 4175741 w 4267591"/>
              <a:gd name="connsiteY91" fmla="*/ 5506 h 2882748"/>
              <a:gd name="connsiteX92" fmla="*/ 4178513 w 4267591"/>
              <a:gd name="connsiteY92" fmla="*/ 0 h 2882748"/>
              <a:gd name="connsiteX93" fmla="*/ 4267591 w 4267591"/>
              <a:gd name="connsiteY93" fmla="*/ 0 h 2882748"/>
              <a:gd name="connsiteX94" fmla="*/ 4196883 w 4267591"/>
              <a:gd name="connsiteY94" fmla="*/ 117608 h 2882748"/>
              <a:gd name="connsiteX95" fmla="*/ 3716201 w 4267591"/>
              <a:gd name="connsiteY95" fmla="*/ 571695 h 2882748"/>
              <a:gd name="connsiteX96" fmla="*/ 2777805 w 4267591"/>
              <a:gd name="connsiteY96" fmla="*/ 899081 h 2882748"/>
              <a:gd name="connsiteX97" fmla="*/ 2446797 w 4267591"/>
              <a:gd name="connsiteY97" fmla="*/ 1055975 h 2882748"/>
              <a:gd name="connsiteX98" fmla="*/ 2900281 w 4267591"/>
              <a:gd name="connsiteY98" fmla="*/ 1035018 h 2882748"/>
              <a:gd name="connsiteX99" fmla="*/ 3146182 w 4267591"/>
              <a:gd name="connsiteY99" fmla="*/ 1085105 h 2882748"/>
              <a:gd name="connsiteX100" fmla="*/ 3214189 w 4267591"/>
              <a:gd name="connsiteY100" fmla="*/ 1402718 h 2882748"/>
              <a:gd name="connsiteX101" fmla="*/ 3086344 w 4267591"/>
              <a:gd name="connsiteY101" fmla="*/ 1546472 h 2882748"/>
              <a:gd name="connsiteX102" fmla="*/ 3211267 w 4267591"/>
              <a:gd name="connsiteY102" fmla="*/ 1568873 h 2882748"/>
              <a:gd name="connsiteX103" fmla="*/ 3927914 w 4267591"/>
              <a:gd name="connsiteY103" fmla="*/ 1904073 h 2882748"/>
              <a:gd name="connsiteX104" fmla="*/ 4063227 w 4267591"/>
              <a:gd name="connsiteY104" fmla="*/ 2175596 h 2882748"/>
              <a:gd name="connsiteX105" fmla="*/ 2394808 w 4267591"/>
              <a:gd name="connsiteY105" fmla="*/ 1935259 h 2882748"/>
              <a:gd name="connsiteX106" fmla="*/ 2062377 w 4267591"/>
              <a:gd name="connsiteY106" fmla="*/ 1802662 h 2882748"/>
              <a:gd name="connsiteX107" fmla="*/ 1716334 w 4267591"/>
              <a:gd name="connsiteY107" fmla="*/ 1804077 h 2882748"/>
              <a:gd name="connsiteX108" fmla="*/ 983200 w 4267591"/>
              <a:gd name="connsiteY108" fmla="*/ 1741413 h 2882748"/>
              <a:gd name="connsiteX109" fmla="*/ 804660 w 4267591"/>
              <a:gd name="connsiteY109" fmla="*/ 1734159 h 2882748"/>
              <a:gd name="connsiteX110" fmla="*/ 55558 w 4267591"/>
              <a:gd name="connsiteY110" fmla="*/ 1914988 h 2882748"/>
              <a:gd name="connsiteX111" fmla="*/ 8924 w 4267591"/>
              <a:gd name="connsiteY111" fmla="*/ 1934264 h 2882748"/>
              <a:gd name="connsiteX112" fmla="*/ 0 w 4267591"/>
              <a:gd name="connsiteY112" fmla="*/ 1939129 h 2882748"/>
              <a:gd name="connsiteX113" fmla="*/ 0 w 4267591"/>
              <a:gd name="connsiteY113" fmla="*/ 1841344 h 2882748"/>
              <a:gd name="connsiteX114" fmla="*/ 9691 w 4267591"/>
              <a:gd name="connsiteY114" fmla="*/ 1837644 h 2882748"/>
              <a:gd name="connsiteX115" fmla="*/ 51235 w 4267591"/>
              <a:gd name="connsiteY115" fmla="*/ 1805797 h 2882748"/>
              <a:gd name="connsiteX116" fmla="*/ 167264 w 4267591"/>
              <a:gd name="connsiteY116" fmla="*/ 1687327 h 2882748"/>
              <a:gd name="connsiteX117" fmla="*/ 314090 w 4267591"/>
              <a:gd name="connsiteY117" fmla="*/ 1581932 h 2882748"/>
              <a:gd name="connsiteX118" fmla="*/ 1249671 w 4267591"/>
              <a:gd name="connsiteY118" fmla="*/ 638506 h 2882748"/>
              <a:gd name="connsiteX119" fmla="*/ 1837405 w 4267591"/>
              <a:gd name="connsiteY119" fmla="*/ 113171 h 28827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Lst>
            <a:rect l="l" t="t" r="r" b="b"/>
            <a:pathLst>
              <a:path w="4267591" h="2882748">
                <a:moveTo>
                  <a:pt x="0" y="2134758"/>
                </a:moveTo>
                <a:lnTo>
                  <a:pt x="135092" y="2175020"/>
                </a:lnTo>
                <a:cubicBezTo>
                  <a:pt x="247893" y="2208938"/>
                  <a:pt x="359897" y="2244319"/>
                  <a:pt x="469981" y="2285030"/>
                </a:cubicBezTo>
                <a:cubicBezTo>
                  <a:pt x="688734" y="2365982"/>
                  <a:pt x="926780" y="2389580"/>
                  <a:pt x="1134527" y="2529385"/>
                </a:cubicBezTo>
                <a:cubicBezTo>
                  <a:pt x="1111293" y="2536105"/>
                  <a:pt x="1084314" y="2554145"/>
                  <a:pt x="1064635" y="2548225"/>
                </a:cubicBezTo>
                <a:cubicBezTo>
                  <a:pt x="814362" y="2472495"/>
                  <a:pt x="566898" y="2388275"/>
                  <a:pt x="315785" y="2316034"/>
                </a:cubicBezTo>
                <a:cubicBezTo>
                  <a:pt x="226713" y="2290482"/>
                  <a:pt x="136892" y="2266722"/>
                  <a:pt x="46569" y="2245309"/>
                </a:cubicBezTo>
                <a:lnTo>
                  <a:pt x="0" y="2235619"/>
                </a:lnTo>
                <a:close/>
                <a:moveTo>
                  <a:pt x="0" y="1967372"/>
                </a:moveTo>
                <a:lnTo>
                  <a:pt x="232045" y="2009953"/>
                </a:lnTo>
                <a:cubicBezTo>
                  <a:pt x="320878" y="2026276"/>
                  <a:pt x="408499" y="2042942"/>
                  <a:pt x="495583" y="2061706"/>
                </a:cubicBezTo>
                <a:cubicBezTo>
                  <a:pt x="618442" y="2088448"/>
                  <a:pt x="738499" y="2128393"/>
                  <a:pt x="860985" y="2157208"/>
                </a:cubicBezTo>
                <a:cubicBezTo>
                  <a:pt x="1103133" y="2213900"/>
                  <a:pt x="1297707" y="2355605"/>
                  <a:pt x="1490314" y="2502311"/>
                </a:cubicBezTo>
                <a:cubicBezTo>
                  <a:pt x="1510009" y="2517660"/>
                  <a:pt x="1528110" y="2535934"/>
                  <a:pt x="1544328" y="2555153"/>
                </a:cubicBezTo>
                <a:cubicBezTo>
                  <a:pt x="1619298" y="2646068"/>
                  <a:pt x="1613092" y="2705575"/>
                  <a:pt x="1509378" y="2760287"/>
                </a:cubicBezTo>
                <a:cubicBezTo>
                  <a:pt x="1356960" y="2840889"/>
                  <a:pt x="1196693" y="2899717"/>
                  <a:pt x="1018130" y="2878317"/>
                </a:cubicBezTo>
                <a:cubicBezTo>
                  <a:pt x="700936" y="2839694"/>
                  <a:pt x="389321" y="2782077"/>
                  <a:pt x="97977" y="2657869"/>
                </a:cubicBezTo>
                <a:lnTo>
                  <a:pt x="0" y="2611661"/>
                </a:lnTo>
                <a:lnTo>
                  <a:pt x="0" y="2522575"/>
                </a:lnTo>
                <a:lnTo>
                  <a:pt x="36179" y="2540947"/>
                </a:lnTo>
                <a:cubicBezTo>
                  <a:pt x="98865" y="2569652"/>
                  <a:pt x="162521" y="2595839"/>
                  <a:pt x="227168" y="2619861"/>
                </a:cubicBezTo>
                <a:cubicBezTo>
                  <a:pt x="491407" y="2717831"/>
                  <a:pt x="766881" y="2781841"/>
                  <a:pt x="1049720" y="2803693"/>
                </a:cubicBezTo>
                <a:cubicBezTo>
                  <a:pt x="1216976" y="2816618"/>
                  <a:pt x="1364079" y="2764406"/>
                  <a:pt x="1522759" y="2657300"/>
                </a:cubicBezTo>
                <a:cubicBezTo>
                  <a:pt x="1454327" y="2593064"/>
                  <a:pt x="1404813" y="2529467"/>
                  <a:pt x="1341031" y="2488140"/>
                </a:cubicBezTo>
                <a:cubicBezTo>
                  <a:pt x="965455" y="2245805"/>
                  <a:pt x="550818" y="2128773"/>
                  <a:pt x="116573" y="2081431"/>
                </a:cubicBezTo>
                <a:lnTo>
                  <a:pt x="0" y="2071355"/>
                </a:lnTo>
                <a:close/>
                <a:moveTo>
                  <a:pt x="2401892" y="1751418"/>
                </a:moveTo>
                <a:cubicBezTo>
                  <a:pt x="2380659" y="1753882"/>
                  <a:pt x="2353750" y="1764838"/>
                  <a:pt x="2313603" y="1773156"/>
                </a:cubicBezTo>
                <a:cubicBezTo>
                  <a:pt x="2752497" y="2089138"/>
                  <a:pt x="3685183" y="2174215"/>
                  <a:pt x="3736159" y="2098816"/>
                </a:cubicBezTo>
                <a:cubicBezTo>
                  <a:pt x="3681320" y="2058894"/>
                  <a:pt x="2852539" y="1864508"/>
                  <a:pt x="2421513" y="1752198"/>
                </a:cubicBezTo>
                <a:cubicBezTo>
                  <a:pt x="2415417" y="1750720"/>
                  <a:pt x="2408970" y="1750597"/>
                  <a:pt x="2401892" y="1751418"/>
                </a:cubicBezTo>
                <a:close/>
                <a:moveTo>
                  <a:pt x="2910248" y="1665762"/>
                </a:moveTo>
                <a:cubicBezTo>
                  <a:pt x="2826286" y="1667679"/>
                  <a:pt x="2751312" y="1681882"/>
                  <a:pt x="2693521" y="1712957"/>
                </a:cubicBezTo>
                <a:cubicBezTo>
                  <a:pt x="3023533" y="1861399"/>
                  <a:pt x="3770067" y="2002973"/>
                  <a:pt x="3841143" y="1959708"/>
                </a:cubicBezTo>
                <a:cubicBezTo>
                  <a:pt x="3806676" y="1879835"/>
                  <a:pt x="3274081" y="1657452"/>
                  <a:pt x="2910248" y="1665762"/>
                </a:cubicBezTo>
                <a:close/>
                <a:moveTo>
                  <a:pt x="2919895" y="1115054"/>
                </a:moveTo>
                <a:cubicBezTo>
                  <a:pt x="2655211" y="1144481"/>
                  <a:pt x="2390336" y="1172588"/>
                  <a:pt x="2125748" y="1202674"/>
                </a:cubicBezTo>
                <a:cubicBezTo>
                  <a:pt x="2086040" y="1207055"/>
                  <a:pt x="2046728" y="1223505"/>
                  <a:pt x="2007109" y="1223832"/>
                </a:cubicBezTo>
                <a:cubicBezTo>
                  <a:pt x="1713676" y="1226414"/>
                  <a:pt x="1486960" y="1393190"/>
                  <a:pt x="1247864" y="1530087"/>
                </a:cubicBezTo>
                <a:cubicBezTo>
                  <a:pt x="1241000" y="1533773"/>
                  <a:pt x="1237913" y="1544997"/>
                  <a:pt x="1226462" y="1563493"/>
                </a:cubicBezTo>
                <a:cubicBezTo>
                  <a:pt x="1789476" y="1476879"/>
                  <a:pt x="2803826" y="1321787"/>
                  <a:pt x="2881638" y="1311235"/>
                </a:cubicBezTo>
                <a:cubicBezTo>
                  <a:pt x="2904030" y="1308005"/>
                  <a:pt x="2936572" y="1351817"/>
                  <a:pt x="2936572" y="1351817"/>
                </a:cubicBezTo>
                <a:cubicBezTo>
                  <a:pt x="2648787" y="1412198"/>
                  <a:pt x="2378604" y="1473408"/>
                  <a:pt x="2102826" y="1509825"/>
                </a:cubicBezTo>
                <a:cubicBezTo>
                  <a:pt x="1825072" y="1546526"/>
                  <a:pt x="1544201" y="1575593"/>
                  <a:pt x="1245458" y="1667199"/>
                </a:cubicBezTo>
                <a:cubicBezTo>
                  <a:pt x="1578446" y="1738407"/>
                  <a:pt x="1883155" y="1725439"/>
                  <a:pt x="2186119" y="1681732"/>
                </a:cubicBezTo>
                <a:cubicBezTo>
                  <a:pt x="2378435" y="1653988"/>
                  <a:pt x="2572052" y="1616623"/>
                  <a:pt x="2756600" y="1558336"/>
                </a:cubicBezTo>
                <a:cubicBezTo>
                  <a:pt x="2920548" y="1506387"/>
                  <a:pt x="3093043" y="1443775"/>
                  <a:pt x="3162185" y="1256614"/>
                </a:cubicBezTo>
                <a:cubicBezTo>
                  <a:pt x="3114378" y="1144263"/>
                  <a:pt x="3033091" y="1102767"/>
                  <a:pt x="2919895" y="1115054"/>
                </a:cubicBezTo>
                <a:close/>
                <a:moveTo>
                  <a:pt x="0" y="681959"/>
                </a:moveTo>
                <a:lnTo>
                  <a:pt x="28001" y="697524"/>
                </a:lnTo>
                <a:cubicBezTo>
                  <a:pt x="49725" y="716454"/>
                  <a:pt x="63111" y="743997"/>
                  <a:pt x="66082" y="776244"/>
                </a:cubicBezTo>
                <a:cubicBezTo>
                  <a:pt x="77189" y="890520"/>
                  <a:pt x="87170" y="1006306"/>
                  <a:pt x="13562" y="1111244"/>
                </a:cubicBezTo>
                <a:lnTo>
                  <a:pt x="0" y="1128554"/>
                </a:lnTo>
                <a:close/>
                <a:moveTo>
                  <a:pt x="2203267" y="26463"/>
                </a:moveTo>
                <a:cubicBezTo>
                  <a:pt x="2144469" y="27840"/>
                  <a:pt x="2095401" y="62583"/>
                  <a:pt x="2047374" y="86186"/>
                </a:cubicBezTo>
                <a:cubicBezTo>
                  <a:pt x="1763675" y="226150"/>
                  <a:pt x="1528451" y="427164"/>
                  <a:pt x="1322563" y="668412"/>
                </a:cubicBezTo>
                <a:cubicBezTo>
                  <a:pt x="1122967" y="902015"/>
                  <a:pt x="913285" y="1126294"/>
                  <a:pt x="701249" y="1348218"/>
                </a:cubicBezTo>
                <a:cubicBezTo>
                  <a:pt x="604859" y="1449032"/>
                  <a:pt x="491877" y="1532703"/>
                  <a:pt x="386156" y="1624759"/>
                </a:cubicBezTo>
                <a:cubicBezTo>
                  <a:pt x="1010012" y="1340055"/>
                  <a:pt x="1511447" y="896500"/>
                  <a:pt x="1967804" y="396793"/>
                </a:cubicBezTo>
                <a:cubicBezTo>
                  <a:pt x="2030450" y="434916"/>
                  <a:pt x="2018270" y="466990"/>
                  <a:pt x="1984442" y="498145"/>
                </a:cubicBezTo>
                <a:cubicBezTo>
                  <a:pt x="1710906" y="750499"/>
                  <a:pt x="1470182" y="1039217"/>
                  <a:pt x="1156574" y="1246824"/>
                </a:cubicBezTo>
                <a:cubicBezTo>
                  <a:pt x="946657" y="1385576"/>
                  <a:pt x="738437" y="1526777"/>
                  <a:pt x="530122" y="1667318"/>
                </a:cubicBezTo>
                <a:cubicBezTo>
                  <a:pt x="514799" y="1677613"/>
                  <a:pt x="502024" y="1691583"/>
                  <a:pt x="463307" y="1726138"/>
                </a:cubicBezTo>
                <a:cubicBezTo>
                  <a:pt x="528693" y="1713337"/>
                  <a:pt x="579708" y="1717430"/>
                  <a:pt x="590405" y="1698370"/>
                </a:cubicBezTo>
                <a:cubicBezTo>
                  <a:pt x="641358" y="1608827"/>
                  <a:pt x="733516" y="1623154"/>
                  <a:pt x="809789" y="1592612"/>
                </a:cubicBezTo>
                <a:cubicBezTo>
                  <a:pt x="1317648" y="1389320"/>
                  <a:pt x="1783816" y="1130061"/>
                  <a:pt x="2068235" y="631578"/>
                </a:cubicBezTo>
                <a:cubicBezTo>
                  <a:pt x="2158880" y="472306"/>
                  <a:pt x="2229752" y="306454"/>
                  <a:pt x="2262105" y="125274"/>
                </a:cubicBezTo>
                <a:cubicBezTo>
                  <a:pt x="2267422" y="96885"/>
                  <a:pt x="2264455" y="66995"/>
                  <a:pt x="2265630" y="37856"/>
                </a:cubicBezTo>
                <a:cubicBezTo>
                  <a:pt x="2243547" y="29252"/>
                  <a:pt x="2222866" y="26004"/>
                  <a:pt x="2203267" y="26463"/>
                </a:cubicBezTo>
                <a:close/>
                <a:moveTo>
                  <a:pt x="2051856" y="0"/>
                </a:moveTo>
                <a:lnTo>
                  <a:pt x="2335286" y="0"/>
                </a:lnTo>
                <a:lnTo>
                  <a:pt x="2350174" y="20880"/>
                </a:lnTo>
                <a:cubicBezTo>
                  <a:pt x="2370139" y="76045"/>
                  <a:pt x="2344286" y="138009"/>
                  <a:pt x="2331394" y="195450"/>
                </a:cubicBezTo>
                <a:cubicBezTo>
                  <a:pt x="2283002" y="409934"/>
                  <a:pt x="2191666" y="606360"/>
                  <a:pt x="2063312" y="783873"/>
                </a:cubicBezTo>
                <a:cubicBezTo>
                  <a:pt x="1973739" y="908633"/>
                  <a:pt x="1874460" y="1026706"/>
                  <a:pt x="1769279" y="1159780"/>
                </a:cubicBezTo>
                <a:cubicBezTo>
                  <a:pt x="1892535" y="1142673"/>
                  <a:pt x="2006127" y="1142454"/>
                  <a:pt x="2107521" y="1108963"/>
                </a:cubicBezTo>
                <a:cubicBezTo>
                  <a:pt x="2220487" y="1071780"/>
                  <a:pt x="2323708" y="1004339"/>
                  <a:pt x="2430619" y="948494"/>
                </a:cubicBezTo>
                <a:cubicBezTo>
                  <a:pt x="2455631" y="935453"/>
                  <a:pt x="2494465" y="915702"/>
                  <a:pt x="2496219" y="895238"/>
                </a:cubicBezTo>
                <a:cubicBezTo>
                  <a:pt x="2508370" y="788386"/>
                  <a:pt x="2598965" y="768580"/>
                  <a:pt x="2669192" y="724088"/>
                </a:cubicBezTo>
                <a:cubicBezTo>
                  <a:pt x="2757939" y="668169"/>
                  <a:pt x="2850741" y="617052"/>
                  <a:pt x="2929776" y="549732"/>
                </a:cubicBezTo>
                <a:cubicBezTo>
                  <a:pt x="3029863" y="465227"/>
                  <a:pt x="3118730" y="368193"/>
                  <a:pt x="3210049" y="274173"/>
                </a:cubicBezTo>
                <a:cubicBezTo>
                  <a:pt x="3267476" y="215529"/>
                  <a:pt x="3325157" y="157184"/>
                  <a:pt x="3383761" y="99928"/>
                </a:cubicBezTo>
                <a:lnTo>
                  <a:pt x="3490563" y="0"/>
                </a:lnTo>
                <a:lnTo>
                  <a:pt x="3605978" y="0"/>
                </a:lnTo>
                <a:lnTo>
                  <a:pt x="3458563" y="137538"/>
                </a:lnTo>
                <a:cubicBezTo>
                  <a:pt x="3406397" y="188455"/>
                  <a:pt x="3355111" y="240446"/>
                  <a:pt x="3304191" y="292930"/>
                </a:cubicBezTo>
                <a:cubicBezTo>
                  <a:pt x="3168997" y="432355"/>
                  <a:pt x="3033051" y="571214"/>
                  <a:pt x="2897104" y="710073"/>
                </a:cubicBezTo>
                <a:cubicBezTo>
                  <a:pt x="3271787" y="613576"/>
                  <a:pt x="3532055" y="362462"/>
                  <a:pt x="3766184" y="69979"/>
                </a:cubicBezTo>
                <a:cubicBezTo>
                  <a:pt x="3828419" y="142521"/>
                  <a:pt x="3781712" y="182271"/>
                  <a:pt x="3750328" y="211725"/>
                </a:cubicBezTo>
                <a:cubicBezTo>
                  <a:pt x="3608446" y="346725"/>
                  <a:pt x="3462414" y="476260"/>
                  <a:pt x="3318080" y="608245"/>
                </a:cubicBezTo>
                <a:cubicBezTo>
                  <a:pt x="3301448" y="623445"/>
                  <a:pt x="3286323" y="639775"/>
                  <a:pt x="3254471" y="670645"/>
                </a:cubicBezTo>
                <a:cubicBezTo>
                  <a:pt x="3655467" y="551487"/>
                  <a:pt x="3975215" y="358490"/>
                  <a:pt x="4175741" y="5506"/>
                </a:cubicBezTo>
                <a:lnTo>
                  <a:pt x="4178513" y="0"/>
                </a:lnTo>
                <a:lnTo>
                  <a:pt x="4267591" y="0"/>
                </a:lnTo>
                <a:lnTo>
                  <a:pt x="4196883" y="117608"/>
                </a:lnTo>
                <a:cubicBezTo>
                  <a:pt x="4072919" y="301445"/>
                  <a:pt x="3920352" y="459377"/>
                  <a:pt x="3716201" y="571695"/>
                </a:cubicBezTo>
                <a:cubicBezTo>
                  <a:pt x="3420870" y="733548"/>
                  <a:pt x="3099527" y="817634"/>
                  <a:pt x="2777805" y="899081"/>
                </a:cubicBezTo>
                <a:cubicBezTo>
                  <a:pt x="2654572" y="930333"/>
                  <a:pt x="2549256" y="983254"/>
                  <a:pt x="2446797" y="1055975"/>
                </a:cubicBezTo>
                <a:cubicBezTo>
                  <a:pt x="2599913" y="1054771"/>
                  <a:pt x="2749800" y="1035842"/>
                  <a:pt x="2900281" y="1035018"/>
                </a:cubicBezTo>
                <a:cubicBezTo>
                  <a:pt x="2982910" y="1034551"/>
                  <a:pt x="3071966" y="1050673"/>
                  <a:pt x="3146182" y="1085105"/>
                </a:cubicBezTo>
                <a:cubicBezTo>
                  <a:pt x="3273707" y="1144184"/>
                  <a:pt x="3299549" y="1290694"/>
                  <a:pt x="3214189" y="1402718"/>
                </a:cubicBezTo>
                <a:cubicBezTo>
                  <a:pt x="3177941" y="1449717"/>
                  <a:pt x="3135567" y="1491537"/>
                  <a:pt x="3086344" y="1546472"/>
                </a:cubicBezTo>
                <a:cubicBezTo>
                  <a:pt x="3135391" y="1555565"/>
                  <a:pt x="3172956" y="1564294"/>
                  <a:pt x="3211267" y="1568873"/>
                </a:cubicBezTo>
                <a:cubicBezTo>
                  <a:pt x="3486503" y="1603274"/>
                  <a:pt x="3709787" y="1748249"/>
                  <a:pt x="3927914" y="1904073"/>
                </a:cubicBezTo>
                <a:cubicBezTo>
                  <a:pt x="4026847" y="1974687"/>
                  <a:pt x="4088431" y="2052038"/>
                  <a:pt x="4063227" y="2175596"/>
                </a:cubicBezTo>
                <a:cubicBezTo>
                  <a:pt x="4040888" y="2267748"/>
                  <a:pt x="2840535" y="2228697"/>
                  <a:pt x="2394808" y="1935259"/>
                </a:cubicBezTo>
                <a:cubicBezTo>
                  <a:pt x="2296731" y="1870583"/>
                  <a:pt x="2177887" y="1825072"/>
                  <a:pt x="2062377" y="1802662"/>
                </a:cubicBezTo>
                <a:cubicBezTo>
                  <a:pt x="1951103" y="1781660"/>
                  <a:pt x="1831900" y="1803573"/>
                  <a:pt x="1716334" y="1804077"/>
                </a:cubicBezTo>
                <a:cubicBezTo>
                  <a:pt x="1470424" y="1805193"/>
                  <a:pt x="1224054" y="1812439"/>
                  <a:pt x="983200" y="1741413"/>
                </a:cubicBezTo>
                <a:cubicBezTo>
                  <a:pt x="927742" y="1725160"/>
                  <a:pt x="861293" y="1721272"/>
                  <a:pt x="804660" y="1734159"/>
                </a:cubicBezTo>
                <a:cubicBezTo>
                  <a:pt x="553854" y="1789879"/>
                  <a:pt x="304754" y="1852763"/>
                  <a:pt x="55558" y="1914988"/>
                </a:cubicBezTo>
                <a:cubicBezTo>
                  <a:pt x="39661" y="1918966"/>
                  <a:pt x="24379" y="1926055"/>
                  <a:pt x="8924" y="1934264"/>
                </a:cubicBezTo>
                <a:lnTo>
                  <a:pt x="0" y="1939129"/>
                </a:lnTo>
                <a:lnTo>
                  <a:pt x="0" y="1841344"/>
                </a:lnTo>
                <a:lnTo>
                  <a:pt x="9691" y="1837644"/>
                </a:lnTo>
                <a:cubicBezTo>
                  <a:pt x="33131" y="1827104"/>
                  <a:pt x="51251" y="1815227"/>
                  <a:pt x="51235" y="1805797"/>
                </a:cubicBezTo>
                <a:cubicBezTo>
                  <a:pt x="50054" y="1718385"/>
                  <a:pt x="125065" y="1721037"/>
                  <a:pt x="167264" y="1687327"/>
                </a:cubicBezTo>
                <a:cubicBezTo>
                  <a:pt x="214257" y="1649558"/>
                  <a:pt x="268700" y="1621492"/>
                  <a:pt x="314090" y="1581932"/>
                </a:cubicBezTo>
                <a:cubicBezTo>
                  <a:pt x="649297" y="1291036"/>
                  <a:pt x="976586" y="991852"/>
                  <a:pt x="1249671" y="638506"/>
                </a:cubicBezTo>
                <a:cubicBezTo>
                  <a:pt x="1414550" y="425238"/>
                  <a:pt x="1611414" y="250178"/>
                  <a:pt x="1837405" y="113171"/>
                </a:cubicBezTo>
                <a:close/>
              </a:path>
            </a:pathLst>
          </a:custGeom>
          <a:solidFill>
            <a:schemeClr val="tx1">
              <a:alpha val="13000"/>
            </a:schemeClr>
          </a:solidFill>
          <a:ln w="6667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endParaRPr lang="en-US" dirty="0">
              <a:solidFill>
                <a:schemeClr val="tx1"/>
              </a:solidFill>
            </a:endParaRPr>
          </a:p>
        </p:txBody>
      </p:sp>
      <p:sp>
        <p:nvSpPr>
          <p:cNvPr id="13" name="Freeform: Shape 12">
            <a:extLst>
              <a:ext uri="{FF2B5EF4-FFF2-40B4-BE49-F238E27FC236}">
                <a16:creationId xmlns:a16="http://schemas.microsoft.com/office/drawing/2014/main" id="{8E1AE81E-772F-B009-AF15-C0FC060518A7}"/>
              </a:ext>
              <a:ext uri="{C183D7F6-B498-43B3-948B-1728B52AA6E4}">
                <adec:decorative xmlns:adec="http://schemas.microsoft.com/office/drawing/2017/decorative" val="1"/>
              </a:ext>
            </a:extLst>
          </p:cNvPr>
          <p:cNvSpPr/>
          <p:nvPr userDrawn="1"/>
        </p:nvSpPr>
        <p:spPr>
          <a:xfrm>
            <a:off x="10530567" y="1187801"/>
            <a:ext cx="1678579" cy="5460561"/>
          </a:xfrm>
          <a:custGeom>
            <a:avLst/>
            <a:gdLst>
              <a:gd name="connsiteX0" fmla="*/ 1603804 w 1693993"/>
              <a:gd name="connsiteY0" fmla="*/ 54 h 5462555"/>
              <a:gd name="connsiteX1" fmla="*/ 1693819 w 1693993"/>
              <a:gd name="connsiteY1" fmla="*/ 10532 h 5462555"/>
              <a:gd name="connsiteX2" fmla="*/ 1678579 w 1693993"/>
              <a:gd name="connsiteY2" fmla="*/ 5418828 h 5462555"/>
              <a:gd name="connsiteX3" fmla="*/ 1176667 w 1693993"/>
              <a:gd name="connsiteY3" fmla="*/ 5429928 h 5462555"/>
              <a:gd name="connsiteX4" fmla="*/ 512297 w 1693993"/>
              <a:gd name="connsiteY4" fmla="*/ 5030409 h 5462555"/>
              <a:gd name="connsiteX5" fmla="*/ 314208 w 1693993"/>
              <a:gd name="connsiteY5" fmla="*/ 4179509 h 5462555"/>
              <a:gd name="connsiteX6" fmla="*/ 429138 w 1693993"/>
              <a:gd name="connsiteY6" fmla="*/ 3898280 h 5462555"/>
              <a:gd name="connsiteX7" fmla="*/ 592360 w 1693993"/>
              <a:gd name="connsiteY7" fmla="*/ 3258731 h 5462555"/>
              <a:gd name="connsiteX8" fmla="*/ 481029 w 1693993"/>
              <a:gd name="connsiteY8" fmla="*/ 2679952 h 5462555"/>
              <a:gd name="connsiteX9" fmla="*/ 277230 w 1693993"/>
              <a:gd name="connsiteY9" fmla="*/ 2221719 h 5462555"/>
              <a:gd name="connsiteX10" fmla="*/ 119523 w 1693993"/>
              <a:gd name="connsiteY10" fmla="*/ 667910 h 5462555"/>
              <a:gd name="connsiteX11" fmla="*/ 361880 w 1693993"/>
              <a:gd name="connsiteY11" fmla="*/ 369606 h 5462555"/>
              <a:gd name="connsiteX12" fmla="*/ 864738 w 1693993"/>
              <a:gd name="connsiteY12" fmla="*/ 104615 h 5462555"/>
              <a:gd name="connsiteX13" fmla="*/ 1513718 w 1693993"/>
              <a:gd name="connsiteY13" fmla="*/ 4215 h 5462555"/>
              <a:gd name="connsiteX14" fmla="*/ 1603804 w 1693993"/>
              <a:gd name="connsiteY14" fmla="*/ 54 h 5462555"/>
              <a:gd name="connsiteX0" fmla="*/ 1693819 w 1785259"/>
              <a:gd name="connsiteY0" fmla="*/ 10532 h 5462555"/>
              <a:gd name="connsiteX1" fmla="*/ 1678579 w 1785259"/>
              <a:gd name="connsiteY1" fmla="*/ 5418828 h 5462555"/>
              <a:gd name="connsiteX2" fmla="*/ 1176667 w 1785259"/>
              <a:gd name="connsiteY2" fmla="*/ 5429928 h 5462555"/>
              <a:gd name="connsiteX3" fmla="*/ 512297 w 1785259"/>
              <a:gd name="connsiteY3" fmla="*/ 5030409 h 5462555"/>
              <a:gd name="connsiteX4" fmla="*/ 314208 w 1785259"/>
              <a:gd name="connsiteY4" fmla="*/ 4179509 h 5462555"/>
              <a:gd name="connsiteX5" fmla="*/ 429138 w 1785259"/>
              <a:gd name="connsiteY5" fmla="*/ 3898280 h 5462555"/>
              <a:gd name="connsiteX6" fmla="*/ 592360 w 1785259"/>
              <a:gd name="connsiteY6" fmla="*/ 3258731 h 5462555"/>
              <a:gd name="connsiteX7" fmla="*/ 481029 w 1785259"/>
              <a:gd name="connsiteY7" fmla="*/ 2679952 h 5462555"/>
              <a:gd name="connsiteX8" fmla="*/ 277230 w 1785259"/>
              <a:gd name="connsiteY8" fmla="*/ 2221719 h 5462555"/>
              <a:gd name="connsiteX9" fmla="*/ 119523 w 1785259"/>
              <a:gd name="connsiteY9" fmla="*/ 667910 h 5462555"/>
              <a:gd name="connsiteX10" fmla="*/ 361880 w 1785259"/>
              <a:gd name="connsiteY10" fmla="*/ 369606 h 5462555"/>
              <a:gd name="connsiteX11" fmla="*/ 864738 w 1785259"/>
              <a:gd name="connsiteY11" fmla="*/ 104615 h 5462555"/>
              <a:gd name="connsiteX12" fmla="*/ 1513718 w 1785259"/>
              <a:gd name="connsiteY12" fmla="*/ 4215 h 5462555"/>
              <a:gd name="connsiteX13" fmla="*/ 1603804 w 1785259"/>
              <a:gd name="connsiteY13" fmla="*/ 54 h 5462555"/>
              <a:gd name="connsiteX14" fmla="*/ 1785259 w 1785259"/>
              <a:gd name="connsiteY14" fmla="*/ 101972 h 5462555"/>
              <a:gd name="connsiteX0" fmla="*/ 1678579 w 1785259"/>
              <a:gd name="connsiteY0" fmla="*/ 5418828 h 5462555"/>
              <a:gd name="connsiteX1" fmla="*/ 1176667 w 1785259"/>
              <a:gd name="connsiteY1" fmla="*/ 5429928 h 5462555"/>
              <a:gd name="connsiteX2" fmla="*/ 512297 w 1785259"/>
              <a:gd name="connsiteY2" fmla="*/ 5030409 h 5462555"/>
              <a:gd name="connsiteX3" fmla="*/ 314208 w 1785259"/>
              <a:gd name="connsiteY3" fmla="*/ 4179509 h 5462555"/>
              <a:gd name="connsiteX4" fmla="*/ 429138 w 1785259"/>
              <a:gd name="connsiteY4" fmla="*/ 3898280 h 5462555"/>
              <a:gd name="connsiteX5" fmla="*/ 592360 w 1785259"/>
              <a:gd name="connsiteY5" fmla="*/ 3258731 h 5462555"/>
              <a:gd name="connsiteX6" fmla="*/ 481029 w 1785259"/>
              <a:gd name="connsiteY6" fmla="*/ 2679952 h 5462555"/>
              <a:gd name="connsiteX7" fmla="*/ 277230 w 1785259"/>
              <a:gd name="connsiteY7" fmla="*/ 2221719 h 5462555"/>
              <a:gd name="connsiteX8" fmla="*/ 119523 w 1785259"/>
              <a:gd name="connsiteY8" fmla="*/ 667910 h 5462555"/>
              <a:gd name="connsiteX9" fmla="*/ 361880 w 1785259"/>
              <a:gd name="connsiteY9" fmla="*/ 369606 h 5462555"/>
              <a:gd name="connsiteX10" fmla="*/ 864738 w 1785259"/>
              <a:gd name="connsiteY10" fmla="*/ 104615 h 5462555"/>
              <a:gd name="connsiteX11" fmla="*/ 1513718 w 1785259"/>
              <a:gd name="connsiteY11" fmla="*/ 4215 h 5462555"/>
              <a:gd name="connsiteX12" fmla="*/ 1603804 w 1785259"/>
              <a:gd name="connsiteY12" fmla="*/ 54 h 5462555"/>
              <a:gd name="connsiteX13" fmla="*/ 1785259 w 1785259"/>
              <a:gd name="connsiteY13" fmla="*/ 101972 h 5462555"/>
              <a:gd name="connsiteX0" fmla="*/ 1678579 w 1785259"/>
              <a:gd name="connsiteY0" fmla="*/ 5416834 h 5460561"/>
              <a:gd name="connsiteX1" fmla="*/ 1176667 w 1785259"/>
              <a:gd name="connsiteY1" fmla="*/ 5427934 h 5460561"/>
              <a:gd name="connsiteX2" fmla="*/ 512297 w 1785259"/>
              <a:gd name="connsiteY2" fmla="*/ 5028415 h 5460561"/>
              <a:gd name="connsiteX3" fmla="*/ 314208 w 1785259"/>
              <a:gd name="connsiteY3" fmla="*/ 4177515 h 5460561"/>
              <a:gd name="connsiteX4" fmla="*/ 429138 w 1785259"/>
              <a:gd name="connsiteY4" fmla="*/ 3896286 h 5460561"/>
              <a:gd name="connsiteX5" fmla="*/ 592360 w 1785259"/>
              <a:gd name="connsiteY5" fmla="*/ 3256737 h 5460561"/>
              <a:gd name="connsiteX6" fmla="*/ 481029 w 1785259"/>
              <a:gd name="connsiteY6" fmla="*/ 2677958 h 5460561"/>
              <a:gd name="connsiteX7" fmla="*/ 277230 w 1785259"/>
              <a:gd name="connsiteY7" fmla="*/ 2219725 h 5460561"/>
              <a:gd name="connsiteX8" fmla="*/ 119523 w 1785259"/>
              <a:gd name="connsiteY8" fmla="*/ 665916 h 5460561"/>
              <a:gd name="connsiteX9" fmla="*/ 361880 w 1785259"/>
              <a:gd name="connsiteY9" fmla="*/ 367612 h 5460561"/>
              <a:gd name="connsiteX10" fmla="*/ 864738 w 1785259"/>
              <a:gd name="connsiteY10" fmla="*/ 102621 h 5460561"/>
              <a:gd name="connsiteX11" fmla="*/ 1513718 w 1785259"/>
              <a:gd name="connsiteY11" fmla="*/ 2221 h 5460561"/>
              <a:gd name="connsiteX12" fmla="*/ 1654604 w 1785259"/>
              <a:gd name="connsiteY12" fmla="*/ 600 h 5460561"/>
              <a:gd name="connsiteX13" fmla="*/ 1785259 w 1785259"/>
              <a:gd name="connsiteY13" fmla="*/ 99978 h 5460561"/>
              <a:gd name="connsiteX0" fmla="*/ 1678579 w 1678579"/>
              <a:gd name="connsiteY0" fmla="*/ 5416834 h 5460561"/>
              <a:gd name="connsiteX1" fmla="*/ 1176667 w 1678579"/>
              <a:gd name="connsiteY1" fmla="*/ 5427934 h 5460561"/>
              <a:gd name="connsiteX2" fmla="*/ 512297 w 1678579"/>
              <a:gd name="connsiteY2" fmla="*/ 5028415 h 5460561"/>
              <a:gd name="connsiteX3" fmla="*/ 314208 w 1678579"/>
              <a:gd name="connsiteY3" fmla="*/ 4177515 h 5460561"/>
              <a:gd name="connsiteX4" fmla="*/ 429138 w 1678579"/>
              <a:gd name="connsiteY4" fmla="*/ 3896286 h 5460561"/>
              <a:gd name="connsiteX5" fmla="*/ 592360 w 1678579"/>
              <a:gd name="connsiteY5" fmla="*/ 3256737 h 5460561"/>
              <a:gd name="connsiteX6" fmla="*/ 481029 w 1678579"/>
              <a:gd name="connsiteY6" fmla="*/ 2677958 h 5460561"/>
              <a:gd name="connsiteX7" fmla="*/ 277230 w 1678579"/>
              <a:gd name="connsiteY7" fmla="*/ 2219725 h 5460561"/>
              <a:gd name="connsiteX8" fmla="*/ 119523 w 1678579"/>
              <a:gd name="connsiteY8" fmla="*/ 665916 h 5460561"/>
              <a:gd name="connsiteX9" fmla="*/ 361880 w 1678579"/>
              <a:gd name="connsiteY9" fmla="*/ 367612 h 5460561"/>
              <a:gd name="connsiteX10" fmla="*/ 864738 w 1678579"/>
              <a:gd name="connsiteY10" fmla="*/ 102621 h 5460561"/>
              <a:gd name="connsiteX11" fmla="*/ 1513718 w 1678579"/>
              <a:gd name="connsiteY11" fmla="*/ 2221 h 5460561"/>
              <a:gd name="connsiteX12" fmla="*/ 1654604 w 1678579"/>
              <a:gd name="connsiteY12" fmla="*/ 600 h 5460561"/>
              <a:gd name="connsiteX0" fmla="*/ 1678579 w 1678579"/>
              <a:gd name="connsiteY0" fmla="*/ 5416834 h 5460561"/>
              <a:gd name="connsiteX1" fmla="*/ 1176667 w 1678579"/>
              <a:gd name="connsiteY1" fmla="*/ 5427934 h 5460561"/>
              <a:gd name="connsiteX2" fmla="*/ 512297 w 1678579"/>
              <a:gd name="connsiteY2" fmla="*/ 5028415 h 5460561"/>
              <a:gd name="connsiteX3" fmla="*/ 314208 w 1678579"/>
              <a:gd name="connsiteY3" fmla="*/ 4177515 h 5460561"/>
              <a:gd name="connsiteX4" fmla="*/ 429138 w 1678579"/>
              <a:gd name="connsiteY4" fmla="*/ 3896286 h 5460561"/>
              <a:gd name="connsiteX5" fmla="*/ 592360 w 1678579"/>
              <a:gd name="connsiteY5" fmla="*/ 3256737 h 5460561"/>
              <a:gd name="connsiteX6" fmla="*/ 481029 w 1678579"/>
              <a:gd name="connsiteY6" fmla="*/ 2677958 h 5460561"/>
              <a:gd name="connsiteX7" fmla="*/ 277230 w 1678579"/>
              <a:gd name="connsiteY7" fmla="*/ 2219725 h 5460561"/>
              <a:gd name="connsiteX8" fmla="*/ 119523 w 1678579"/>
              <a:gd name="connsiteY8" fmla="*/ 665916 h 5460561"/>
              <a:gd name="connsiteX9" fmla="*/ 361880 w 1678579"/>
              <a:gd name="connsiteY9" fmla="*/ 367612 h 5460561"/>
              <a:gd name="connsiteX10" fmla="*/ 864738 w 1678579"/>
              <a:gd name="connsiteY10" fmla="*/ 102621 h 5460561"/>
              <a:gd name="connsiteX11" fmla="*/ 1513718 w 1678579"/>
              <a:gd name="connsiteY11" fmla="*/ 2221 h 5460561"/>
              <a:gd name="connsiteX12" fmla="*/ 1672384 w 1678579"/>
              <a:gd name="connsiteY12" fmla="*/ 600 h 5460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78579" h="5460561">
                <a:moveTo>
                  <a:pt x="1678579" y="5416834"/>
                </a:moveTo>
                <a:cubicBezTo>
                  <a:pt x="1542915" y="5445979"/>
                  <a:pt x="1371047" y="5492671"/>
                  <a:pt x="1176667" y="5427934"/>
                </a:cubicBezTo>
                <a:cubicBezTo>
                  <a:pt x="982286" y="5363198"/>
                  <a:pt x="693262" y="5251552"/>
                  <a:pt x="512297" y="5028415"/>
                </a:cubicBezTo>
                <a:cubicBezTo>
                  <a:pt x="300079" y="4766790"/>
                  <a:pt x="240107" y="4481064"/>
                  <a:pt x="314208" y="4177515"/>
                </a:cubicBezTo>
                <a:cubicBezTo>
                  <a:pt x="338992" y="4076042"/>
                  <a:pt x="385683" y="3987268"/>
                  <a:pt x="429138" y="3896286"/>
                </a:cubicBezTo>
                <a:cubicBezTo>
                  <a:pt x="523129" y="3699657"/>
                  <a:pt x="587802" y="3490619"/>
                  <a:pt x="592360" y="3256737"/>
                </a:cubicBezTo>
                <a:cubicBezTo>
                  <a:pt x="596271" y="3059835"/>
                  <a:pt x="552558" y="2867619"/>
                  <a:pt x="481029" y="2677958"/>
                </a:cubicBezTo>
                <a:cubicBezTo>
                  <a:pt x="401147" y="2466162"/>
                  <a:pt x="338847" y="2346021"/>
                  <a:pt x="277230" y="2219725"/>
                </a:cubicBezTo>
                <a:cubicBezTo>
                  <a:pt x="208732" y="2079372"/>
                  <a:pt x="-197504" y="1246569"/>
                  <a:pt x="119523" y="665916"/>
                </a:cubicBezTo>
                <a:cubicBezTo>
                  <a:pt x="204910" y="509544"/>
                  <a:pt x="328718" y="396391"/>
                  <a:pt x="361880" y="367612"/>
                </a:cubicBezTo>
                <a:cubicBezTo>
                  <a:pt x="508452" y="240485"/>
                  <a:pt x="680335" y="159399"/>
                  <a:pt x="864738" y="102621"/>
                </a:cubicBezTo>
                <a:cubicBezTo>
                  <a:pt x="1073505" y="38392"/>
                  <a:pt x="1375267" y="15302"/>
                  <a:pt x="1513718" y="2221"/>
                </a:cubicBezTo>
                <a:cubicBezTo>
                  <a:pt x="1550168" y="-1223"/>
                  <a:pt x="1648423" y="285"/>
                  <a:pt x="1672384" y="600"/>
                </a:cubicBezTo>
              </a:path>
            </a:pathLst>
          </a:custGeom>
          <a:noFill/>
          <a:ln w="60325" cap="flat">
            <a:solidFill>
              <a:schemeClr val="accent1"/>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endParaRPr lang="en-US" dirty="0">
              <a:solidFill>
                <a:schemeClr val="tx1"/>
              </a:solidFill>
            </a:endParaRPr>
          </a:p>
        </p:txBody>
      </p:sp>
      <p:sp>
        <p:nvSpPr>
          <p:cNvPr id="2" name="Title 1">
            <a:extLst>
              <a:ext uri="{FF2B5EF4-FFF2-40B4-BE49-F238E27FC236}">
                <a16:creationId xmlns:a16="http://schemas.microsoft.com/office/drawing/2014/main" id="{C9EEA626-63D9-B376-D5C7-F7B224767D92}"/>
              </a:ext>
            </a:extLst>
          </p:cNvPr>
          <p:cNvSpPr>
            <a:spLocks noGrp="1"/>
          </p:cNvSpPr>
          <p:nvPr userDrawn="1">
            <p:ph type="ctrTitle" hasCustomPrompt="1"/>
          </p:nvPr>
        </p:nvSpPr>
        <p:spPr>
          <a:xfrm>
            <a:off x="914400" y="914400"/>
            <a:ext cx="5641848" cy="5029200"/>
          </a:xfrm>
        </p:spPr>
        <p:txBody>
          <a:bodyPr anchor="ctr"/>
          <a:lstStyle>
            <a:lvl1pPr algn="l">
              <a:defRPr sz="4800"/>
            </a:lvl1pPr>
          </a:lstStyle>
          <a:p>
            <a:r>
              <a:rPr lang="en-US" dirty="0"/>
              <a:t>click to add title</a:t>
            </a:r>
          </a:p>
        </p:txBody>
      </p:sp>
      <p:sp>
        <p:nvSpPr>
          <p:cNvPr id="3" name="Content Placeholder 6">
            <a:extLst>
              <a:ext uri="{FF2B5EF4-FFF2-40B4-BE49-F238E27FC236}">
                <a16:creationId xmlns:a16="http://schemas.microsoft.com/office/drawing/2014/main" id="{436A1765-4F66-C345-840A-D6C73BD96BB8}"/>
              </a:ext>
            </a:extLst>
          </p:cNvPr>
          <p:cNvSpPr>
            <a:spLocks noGrp="1"/>
          </p:cNvSpPr>
          <p:nvPr>
            <p:ph sz="quarter" idx="13"/>
          </p:nvPr>
        </p:nvSpPr>
        <p:spPr>
          <a:xfrm>
            <a:off x="6848856" y="914400"/>
            <a:ext cx="3867912" cy="5029200"/>
          </a:xfrm>
        </p:spPr>
        <p:txBody>
          <a:bodyPr anchor="ctr">
            <a:normAutofit/>
          </a:bodyPr>
          <a:lstStyle>
            <a:lvl1pPr marL="0" indent="0">
              <a:buFont typeface="Courier New" panose="02070309020205020404" pitchFamily="49" charset="0"/>
              <a:buNone/>
              <a:defRPr sz="2000" cap="all" baseline="0"/>
            </a:lvl1pPr>
            <a:lvl2pPr marL="0" indent="0">
              <a:spcBef>
                <a:spcPts val="1000"/>
              </a:spcBef>
              <a:buFont typeface="Courier New" panose="02070309020205020404" pitchFamily="49" charset="0"/>
              <a:buNone/>
              <a:defRPr sz="2000"/>
            </a:lvl2pPr>
            <a:lvl3pPr marL="685800" indent="-228600">
              <a:spcBef>
                <a:spcPts val="1000"/>
              </a:spcBef>
              <a:buFont typeface="Courier New" panose="02070309020205020404" pitchFamily="49" charset="0"/>
              <a:buChar char="o"/>
              <a:defRPr sz="2000"/>
            </a:lvl3pPr>
            <a:lvl4pPr marL="1143000" indent="-228600">
              <a:spcBef>
                <a:spcPts val="1000"/>
              </a:spcBef>
              <a:buFont typeface="Courier New" panose="02070309020205020404" pitchFamily="49" charset="0"/>
              <a:buChar char="o"/>
              <a:defRPr sz="2000"/>
            </a:lvl4pPr>
            <a:lvl5pPr marL="1600200" indent="-228600">
              <a:spcBef>
                <a:spcPts val="1000"/>
              </a:spcBef>
              <a:buFont typeface="Courier New" panose="02070309020205020404" pitchFamily="49" charset="0"/>
              <a:buChar char="o"/>
              <a:defRPr sz="20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2450504580"/>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showMasterSp="0" preserve="1" userDrawn="1">
  <p:cSld name="Picture with Caption 2">
    <p:bg>
      <p:bgPr>
        <a:solidFill>
          <a:schemeClr val="bg2"/>
        </a:solidFill>
        <a:effectLst/>
      </p:bgPr>
    </p:bg>
    <p:spTree>
      <p:nvGrpSpPr>
        <p:cNvPr id="1" name=""/>
        <p:cNvGrpSpPr/>
        <p:nvPr/>
      </p:nvGrpSpPr>
      <p:grpSpPr>
        <a:xfrm>
          <a:off x="0" y="0"/>
          <a:ext cx="0" cy="0"/>
          <a:chOff x="0" y="0"/>
          <a:chExt cx="0" cy="0"/>
        </a:xfrm>
      </p:grpSpPr>
      <p:sp>
        <p:nvSpPr>
          <p:cNvPr id="10" name="Title 1">
            <a:extLst>
              <a:ext uri="{FF2B5EF4-FFF2-40B4-BE49-F238E27FC236}">
                <a16:creationId xmlns:a16="http://schemas.microsoft.com/office/drawing/2014/main" id="{06890132-DB42-A903-1EAB-CA29D3F04340}"/>
              </a:ext>
            </a:extLst>
          </p:cNvPr>
          <p:cNvSpPr>
            <a:spLocks noGrp="1"/>
          </p:cNvSpPr>
          <p:nvPr>
            <p:ph type="title" hasCustomPrompt="1"/>
          </p:nvPr>
        </p:nvSpPr>
        <p:spPr>
          <a:xfrm>
            <a:off x="914400" y="914400"/>
            <a:ext cx="5641848" cy="5029200"/>
          </a:xfrm>
        </p:spPr>
        <p:txBody>
          <a:bodyPr anchor="ctr"/>
          <a:lstStyle>
            <a:lvl1pPr>
              <a:lnSpc>
                <a:spcPct val="75000"/>
              </a:lnSpc>
              <a:defRPr sz="4800"/>
            </a:lvl1pPr>
          </a:lstStyle>
          <a:p>
            <a:r>
              <a:rPr lang="en-US" dirty="0"/>
              <a:t>click to add title</a:t>
            </a:r>
          </a:p>
        </p:txBody>
      </p:sp>
      <p:pic>
        <p:nvPicPr>
          <p:cNvPr id="9" name="Picture 8">
            <a:extLst>
              <a:ext uri="{FF2B5EF4-FFF2-40B4-BE49-F238E27FC236}">
                <a16:creationId xmlns:a16="http://schemas.microsoft.com/office/drawing/2014/main" id="{B5ED90D1-D640-D115-6711-35DE812FC014}"/>
              </a:ext>
              <a:ext uri="{C183D7F6-B498-43B3-948B-1728B52AA6E4}">
                <adec:decorative xmlns:adec="http://schemas.microsoft.com/office/drawing/2017/decorative" val="1"/>
              </a:ext>
            </a:extLst>
          </p:cNvPr>
          <p:cNvPicPr>
            <a:picLocks noChangeAspect="1"/>
          </p:cNvPicPr>
          <p:nvPr userDrawn="1"/>
        </p:nvPicPr>
        <p:blipFill rotWithShape="1">
          <a:blip r:embed="rId2">
            <a:alphaModFix/>
          </a:blip>
          <a:srcRect r="30186" b="9728"/>
          <a:stretch/>
        </p:blipFill>
        <p:spPr>
          <a:xfrm>
            <a:off x="6768197" y="1875319"/>
            <a:ext cx="4727117" cy="4998132"/>
          </a:xfrm>
          <a:prstGeom prst="rect">
            <a:avLst/>
          </a:prstGeom>
        </p:spPr>
      </p:pic>
      <p:sp>
        <p:nvSpPr>
          <p:cNvPr id="18" name="Freeform: Shape 17">
            <a:extLst>
              <a:ext uri="{FF2B5EF4-FFF2-40B4-BE49-F238E27FC236}">
                <a16:creationId xmlns:a16="http://schemas.microsoft.com/office/drawing/2014/main" id="{F8D9EAE4-01F5-6C99-C91E-BF0FD0CD1CEF}"/>
              </a:ext>
              <a:ext uri="{C183D7F6-B498-43B3-948B-1728B52AA6E4}">
                <adec:decorative xmlns:adec="http://schemas.microsoft.com/office/drawing/2017/decorative" val="1"/>
              </a:ext>
            </a:extLst>
          </p:cNvPr>
          <p:cNvSpPr/>
          <p:nvPr userDrawn="1"/>
        </p:nvSpPr>
        <p:spPr>
          <a:xfrm>
            <a:off x="6867286" y="1"/>
            <a:ext cx="5324716" cy="6417732"/>
          </a:xfrm>
          <a:custGeom>
            <a:avLst/>
            <a:gdLst>
              <a:gd name="connsiteX0" fmla="*/ 81117 w 5113309"/>
              <a:gd name="connsiteY0" fmla="*/ 0 h 6162929"/>
              <a:gd name="connsiteX1" fmla="*/ 3634645 w 5113309"/>
              <a:gd name="connsiteY1" fmla="*/ 0 h 6162929"/>
              <a:gd name="connsiteX2" fmla="*/ 3705129 w 5113309"/>
              <a:gd name="connsiteY2" fmla="*/ 216937 h 6162929"/>
              <a:gd name="connsiteX3" fmla="*/ 3956833 w 5113309"/>
              <a:gd name="connsiteY3" fmla="*/ 694220 h 6162929"/>
              <a:gd name="connsiteX4" fmla="*/ 4645418 w 5113309"/>
              <a:gd name="connsiteY4" fmla="*/ 1338790 h 6162929"/>
              <a:gd name="connsiteX5" fmla="*/ 5031903 w 5113309"/>
              <a:gd name="connsiteY5" fmla="*/ 1574625 h 6162929"/>
              <a:gd name="connsiteX6" fmla="*/ 5113309 w 5113309"/>
              <a:gd name="connsiteY6" fmla="*/ 1618978 h 6162929"/>
              <a:gd name="connsiteX7" fmla="*/ 5113309 w 5113309"/>
              <a:gd name="connsiteY7" fmla="*/ 6102719 h 6162929"/>
              <a:gd name="connsiteX8" fmla="*/ 5056297 w 5113309"/>
              <a:gd name="connsiteY8" fmla="*/ 6116431 h 6162929"/>
              <a:gd name="connsiteX9" fmla="*/ 4521806 w 5113309"/>
              <a:gd name="connsiteY9" fmla="*/ 6162795 h 6162929"/>
              <a:gd name="connsiteX10" fmla="*/ 3411736 w 5113309"/>
              <a:gd name="connsiteY10" fmla="*/ 5966394 h 6162929"/>
              <a:gd name="connsiteX11" fmla="*/ 2974881 w 5113309"/>
              <a:gd name="connsiteY11" fmla="*/ 5797150 h 6162929"/>
              <a:gd name="connsiteX12" fmla="*/ 1160053 w 5113309"/>
              <a:gd name="connsiteY12" fmla="*/ 4395025 h 6162929"/>
              <a:gd name="connsiteX13" fmla="*/ 186404 w 5113309"/>
              <a:gd name="connsiteY13" fmla="*/ 2488624 h 6162929"/>
              <a:gd name="connsiteX14" fmla="*/ 35878 w 5113309"/>
              <a:gd name="connsiteY14" fmla="*/ 360546 h 6162929"/>
              <a:gd name="connsiteX15" fmla="*/ 77715 w 5113309"/>
              <a:gd name="connsiteY15" fmla="*/ 19675 h 6162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113309" h="6162929">
                <a:moveTo>
                  <a:pt x="81117" y="0"/>
                </a:moveTo>
                <a:lnTo>
                  <a:pt x="3634645" y="0"/>
                </a:lnTo>
                <a:lnTo>
                  <a:pt x="3705129" y="216937"/>
                </a:lnTo>
                <a:cubicBezTo>
                  <a:pt x="3768027" y="381054"/>
                  <a:pt x="3849780" y="540685"/>
                  <a:pt x="3956833" y="694220"/>
                </a:cubicBezTo>
                <a:cubicBezTo>
                  <a:pt x="4136988" y="952807"/>
                  <a:pt x="4374398" y="1160535"/>
                  <a:pt x="4645418" y="1338790"/>
                </a:cubicBezTo>
                <a:cubicBezTo>
                  <a:pt x="4796746" y="1438318"/>
                  <a:pt x="4920829" y="1512316"/>
                  <a:pt x="5031903" y="1574625"/>
                </a:cubicBezTo>
                <a:lnTo>
                  <a:pt x="5113309" y="1618978"/>
                </a:lnTo>
                <a:lnTo>
                  <a:pt x="5113309" y="6102719"/>
                </a:lnTo>
                <a:lnTo>
                  <a:pt x="5056297" y="6116431"/>
                </a:lnTo>
                <a:cubicBezTo>
                  <a:pt x="4886403" y="6150062"/>
                  <a:pt x="4707722" y="6164497"/>
                  <a:pt x="4521806" y="6162795"/>
                </a:cubicBezTo>
                <a:cubicBezTo>
                  <a:pt x="4146032" y="6159370"/>
                  <a:pt x="3776369" y="6088419"/>
                  <a:pt x="3411736" y="5966394"/>
                </a:cubicBezTo>
                <a:cubicBezTo>
                  <a:pt x="3263463" y="5916738"/>
                  <a:pt x="3117320" y="5862607"/>
                  <a:pt x="2974881" y="5797150"/>
                </a:cubicBezTo>
                <a:cubicBezTo>
                  <a:pt x="2249814" y="5463847"/>
                  <a:pt x="1648791" y="4992377"/>
                  <a:pt x="1160053" y="4395025"/>
                </a:cubicBezTo>
                <a:cubicBezTo>
                  <a:pt x="682889" y="3811744"/>
                  <a:pt x="369553" y="3172420"/>
                  <a:pt x="186404" y="2488624"/>
                </a:cubicBezTo>
                <a:cubicBezTo>
                  <a:pt x="-4956" y="1773998"/>
                  <a:pt x="-36839" y="1065081"/>
                  <a:pt x="35878" y="360546"/>
                </a:cubicBezTo>
                <a:cubicBezTo>
                  <a:pt x="47653" y="246483"/>
                  <a:pt x="60608" y="132589"/>
                  <a:pt x="77715" y="19675"/>
                </a:cubicBezTo>
                <a:close/>
              </a:path>
            </a:pathLst>
          </a:custGeom>
          <a:solidFill>
            <a:schemeClr val="accent4">
              <a:alpha val="52000"/>
            </a:schemeClr>
          </a:solidFill>
          <a:ln w="224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endParaRPr lang="en-US" dirty="0">
              <a:solidFill>
                <a:schemeClr val="tx1"/>
              </a:solidFill>
            </a:endParaRPr>
          </a:p>
        </p:txBody>
      </p:sp>
      <p:sp>
        <p:nvSpPr>
          <p:cNvPr id="21" name="Picture Placeholder 20">
            <a:extLst>
              <a:ext uri="{FF2B5EF4-FFF2-40B4-BE49-F238E27FC236}">
                <a16:creationId xmlns:a16="http://schemas.microsoft.com/office/drawing/2014/main" id="{D2E95AC0-BA60-4FFD-E9E7-F2F12ACF68D0}"/>
              </a:ext>
            </a:extLst>
          </p:cNvPr>
          <p:cNvSpPr>
            <a:spLocks noGrp="1"/>
          </p:cNvSpPr>
          <p:nvPr>
            <p:ph type="pic" idx="1"/>
          </p:nvPr>
        </p:nvSpPr>
        <p:spPr>
          <a:xfrm>
            <a:off x="7401941" y="0"/>
            <a:ext cx="4790059" cy="6587067"/>
          </a:xfrm>
          <a:custGeom>
            <a:avLst/>
            <a:gdLst>
              <a:gd name="connsiteX0" fmla="*/ 1022042 w 4376530"/>
              <a:gd name="connsiteY0" fmla="*/ 0 h 6018401"/>
              <a:gd name="connsiteX1" fmla="*/ 4326419 w 4376530"/>
              <a:gd name="connsiteY1" fmla="*/ 0 h 6018401"/>
              <a:gd name="connsiteX2" fmla="*/ 4374794 w 4376530"/>
              <a:gd name="connsiteY2" fmla="*/ 46177 h 6018401"/>
              <a:gd name="connsiteX3" fmla="*/ 4376530 w 4376530"/>
              <a:gd name="connsiteY3" fmla="*/ 48166 h 6018401"/>
              <a:gd name="connsiteX4" fmla="*/ 4376530 w 4376530"/>
              <a:gd name="connsiteY4" fmla="*/ 5243073 h 6018401"/>
              <a:gd name="connsiteX5" fmla="*/ 4234907 w 4376530"/>
              <a:gd name="connsiteY5" fmla="*/ 5384674 h 6018401"/>
              <a:gd name="connsiteX6" fmla="*/ 2811527 w 4376530"/>
              <a:gd name="connsiteY6" fmla="*/ 6014016 h 6018401"/>
              <a:gd name="connsiteX7" fmla="*/ 2673962 w 4376530"/>
              <a:gd name="connsiteY7" fmla="*/ 6018401 h 6018401"/>
              <a:gd name="connsiteX8" fmla="*/ 2673892 w 4376530"/>
              <a:gd name="connsiteY8" fmla="*/ 6018401 h 6018401"/>
              <a:gd name="connsiteX9" fmla="*/ 2536327 w 4376530"/>
              <a:gd name="connsiteY9" fmla="*/ 6014016 h 6018401"/>
              <a:gd name="connsiteX10" fmla="*/ 0 w 4376530"/>
              <a:gd name="connsiteY10" fmla="*/ 2647403 h 6018401"/>
              <a:gd name="connsiteX11" fmla="*/ 973061 w 4376530"/>
              <a:gd name="connsiteY11" fmla="*/ 46176 h 60184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376530" h="6018401">
                <a:moveTo>
                  <a:pt x="1022042" y="0"/>
                </a:moveTo>
                <a:lnTo>
                  <a:pt x="4326419" y="0"/>
                </a:lnTo>
                <a:lnTo>
                  <a:pt x="4374794" y="46177"/>
                </a:lnTo>
                <a:lnTo>
                  <a:pt x="4376530" y="48166"/>
                </a:lnTo>
                <a:lnTo>
                  <a:pt x="4376530" y="5243073"/>
                </a:lnTo>
                <a:lnTo>
                  <a:pt x="4234907" y="5384674"/>
                </a:lnTo>
                <a:cubicBezTo>
                  <a:pt x="3830459" y="5751892"/>
                  <a:pt x="3341336" y="5980159"/>
                  <a:pt x="2811527" y="6014016"/>
                </a:cubicBezTo>
                <a:lnTo>
                  <a:pt x="2673962" y="6018401"/>
                </a:lnTo>
                <a:lnTo>
                  <a:pt x="2673892" y="6018401"/>
                </a:lnTo>
                <a:lnTo>
                  <a:pt x="2536327" y="6014016"/>
                </a:lnTo>
                <a:cubicBezTo>
                  <a:pt x="1123504" y="5923730"/>
                  <a:pt x="0" y="4450975"/>
                  <a:pt x="0" y="2647403"/>
                </a:cubicBezTo>
                <a:cubicBezTo>
                  <a:pt x="0" y="1600168"/>
                  <a:pt x="378788" y="664467"/>
                  <a:pt x="973061" y="46176"/>
                </a:cubicBezTo>
                <a:close/>
              </a:path>
            </a:pathLst>
          </a:custGeom>
          <a:solidFill>
            <a:schemeClr val="bg2">
              <a:lumMod val="75000"/>
            </a:schemeClr>
          </a:solidFill>
        </p:spPr>
        <p:txBody>
          <a:bodyPr wrap="square" anchor="t">
            <a:noAutofit/>
          </a:bodyPr>
          <a:lstStyle>
            <a:lvl1pPr marL="0" indent="0" algn="r">
              <a:buNone/>
              <a:defRPr sz="18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t>Click icon to add picture</a:t>
            </a:r>
            <a:endParaRPr lang="en-US" dirty="0"/>
          </a:p>
        </p:txBody>
      </p:sp>
    </p:spTree>
    <p:extLst>
      <p:ext uri="{BB962C8B-B14F-4D97-AF65-F5344CB8AC3E}">
        <p14:creationId xmlns:p14="http://schemas.microsoft.com/office/powerpoint/2010/main" val="3659711355"/>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showMasterSp="0" preserve="1" userDrawn="1">
  <p:cSld name="Section Header 1">
    <p:bg>
      <p:bgPr>
        <a:solidFill>
          <a:schemeClr val="bg2"/>
        </a:solidFill>
        <a:effectLst/>
      </p:bgPr>
    </p:bg>
    <p:spTree>
      <p:nvGrpSpPr>
        <p:cNvPr id="1" name=""/>
        <p:cNvGrpSpPr/>
        <p:nvPr/>
      </p:nvGrpSpPr>
      <p:grpSpPr>
        <a:xfrm>
          <a:off x="0" y="0"/>
          <a:ext cx="0" cy="0"/>
          <a:chOff x="0" y="0"/>
          <a:chExt cx="0" cy="0"/>
        </a:xfrm>
      </p:grpSpPr>
      <p:sp>
        <p:nvSpPr>
          <p:cNvPr id="3" name="Freeform 2">
            <a:extLst>
              <a:ext uri="{FF2B5EF4-FFF2-40B4-BE49-F238E27FC236}">
                <a16:creationId xmlns:a16="http://schemas.microsoft.com/office/drawing/2014/main" id="{D24A04BE-9BA3-80DD-EE68-A8B8BA08532B}"/>
              </a:ext>
              <a:ext uri="{C183D7F6-B498-43B3-948B-1728B52AA6E4}">
                <adec:decorative xmlns:adec="http://schemas.microsoft.com/office/drawing/2017/decorative" val="1"/>
              </a:ext>
            </a:extLst>
          </p:cNvPr>
          <p:cNvSpPr/>
          <p:nvPr userDrawn="1"/>
        </p:nvSpPr>
        <p:spPr>
          <a:xfrm>
            <a:off x="6918777" y="0"/>
            <a:ext cx="5288935" cy="6857999"/>
          </a:xfrm>
          <a:custGeom>
            <a:avLst/>
            <a:gdLst>
              <a:gd name="connsiteX0" fmla="*/ 5288935 w 5288935"/>
              <a:gd name="connsiteY0" fmla="*/ 5846993 h 6857999"/>
              <a:gd name="connsiteX1" fmla="*/ 5288935 w 5288935"/>
              <a:gd name="connsiteY1" fmla="*/ 6857999 h 6857999"/>
              <a:gd name="connsiteX2" fmla="*/ 4837168 w 5288935"/>
              <a:gd name="connsiteY2" fmla="*/ 6857999 h 6857999"/>
              <a:gd name="connsiteX3" fmla="*/ 4970284 w 5288935"/>
              <a:gd name="connsiteY3" fmla="*/ 6566499 h 6857999"/>
              <a:gd name="connsiteX4" fmla="*/ 5151893 w 5288935"/>
              <a:gd name="connsiteY4" fmla="*/ 6167371 h 6857999"/>
              <a:gd name="connsiteX5" fmla="*/ 13164 w 5288935"/>
              <a:gd name="connsiteY5" fmla="*/ 0 h 6857999"/>
              <a:gd name="connsiteX6" fmla="*/ 5288935 w 5288935"/>
              <a:gd name="connsiteY6" fmla="*/ 0 h 6857999"/>
              <a:gd name="connsiteX7" fmla="*/ 5288935 w 5288935"/>
              <a:gd name="connsiteY7" fmla="*/ 3411849 h 6857999"/>
              <a:gd name="connsiteX8" fmla="*/ 5247557 w 5288935"/>
              <a:gd name="connsiteY8" fmla="*/ 3366169 h 6857999"/>
              <a:gd name="connsiteX9" fmla="*/ 333189 w 5288935"/>
              <a:gd name="connsiteY9" fmla="*/ 1342399 h 6857999"/>
              <a:gd name="connsiteX10" fmla="*/ 10627 w 5288935"/>
              <a:gd name="connsiteY10" fmla="*/ 17156 h 6857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288935" h="6857999">
                <a:moveTo>
                  <a:pt x="5288935" y="5846993"/>
                </a:moveTo>
                <a:lnTo>
                  <a:pt x="5288935" y="6857999"/>
                </a:lnTo>
                <a:lnTo>
                  <a:pt x="4837168" y="6857999"/>
                </a:lnTo>
                <a:lnTo>
                  <a:pt x="4970284" y="6566499"/>
                </a:lnTo>
                <a:cubicBezTo>
                  <a:pt x="5031407" y="6433649"/>
                  <a:pt x="5092600" y="6300408"/>
                  <a:pt x="5151893" y="6167371"/>
                </a:cubicBezTo>
                <a:close/>
                <a:moveTo>
                  <a:pt x="13164" y="0"/>
                </a:moveTo>
                <a:lnTo>
                  <a:pt x="5288935" y="0"/>
                </a:lnTo>
                <a:lnTo>
                  <a:pt x="5288935" y="3411849"/>
                </a:lnTo>
                <a:lnTo>
                  <a:pt x="5247557" y="3366169"/>
                </a:lnTo>
                <a:cubicBezTo>
                  <a:pt x="4159360" y="2292541"/>
                  <a:pt x="1405487" y="3120418"/>
                  <a:pt x="333189" y="1342399"/>
                </a:cubicBezTo>
                <a:cubicBezTo>
                  <a:pt x="249159" y="1202652"/>
                  <a:pt x="-60917" y="673160"/>
                  <a:pt x="10627" y="17156"/>
                </a:cubicBezTo>
                <a:close/>
              </a:path>
            </a:pathLst>
          </a:custGeom>
          <a:solidFill>
            <a:schemeClr val="accent4">
              <a:alpha val="50242"/>
            </a:schemeClr>
          </a:solidFill>
          <a:ln w="4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endParaRPr lang="en-US" dirty="0">
              <a:solidFill>
                <a:schemeClr val="tx1"/>
              </a:solidFill>
            </a:endParaRPr>
          </a:p>
        </p:txBody>
      </p:sp>
      <p:sp>
        <p:nvSpPr>
          <p:cNvPr id="28" name="Freeform: Shape 27">
            <a:extLst>
              <a:ext uri="{FF2B5EF4-FFF2-40B4-BE49-F238E27FC236}">
                <a16:creationId xmlns:a16="http://schemas.microsoft.com/office/drawing/2014/main" id="{9E4F6A04-3331-D4C7-3EAE-0F69B48A7C71}"/>
              </a:ext>
              <a:ext uri="{C183D7F6-B498-43B3-948B-1728B52AA6E4}">
                <adec:decorative xmlns:adec="http://schemas.microsoft.com/office/drawing/2017/decorative" val="1"/>
              </a:ext>
            </a:extLst>
          </p:cNvPr>
          <p:cNvSpPr/>
          <p:nvPr userDrawn="1"/>
        </p:nvSpPr>
        <p:spPr>
          <a:xfrm rot="10800000" flipH="1">
            <a:off x="0" y="-26179"/>
            <a:ext cx="5273226" cy="1169180"/>
          </a:xfrm>
          <a:custGeom>
            <a:avLst/>
            <a:gdLst>
              <a:gd name="connsiteX0" fmla="*/ 3480861 w 5400689"/>
              <a:gd name="connsiteY0" fmla="*/ 9 h 1188904"/>
              <a:gd name="connsiteX1" fmla="*/ 3799515 w 5400689"/>
              <a:gd name="connsiteY1" fmla="*/ 34963 h 1188904"/>
              <a:gd name="connsiteX2" fmla="*/ 5393241 w 5400689"/>
              <a:gd name="connsiteY2" fmla="*/ 1169180 h 1188904"/>
              <a:gd name="connsiteX3" fmla="*/ 5400689 w 5400689"/>
              <a:gd name="connsiteY3" fmla="*/ 1188904 h 1188904"/>
              <a:gd name="connsiteX4" fmla="*/ 0 w 5400689"/>
              <a:gd name="connsiteY4" fmla="*/ 1188904 h 1188904"/>
              <a:gd name="connsiteX5" fmla="*/ 259507 w 5400689"/>
              <a:gd name="connsiteY5" fmla="*/ 1076708 h 1188904"/>
              <a:gd name="connsiteX6" fmla="*/ 1032152 w 5400689"/>
              <a:gd name="connsiteY6" fmla="*/ 750675 h 1188904"/>
              <a:gd name="connsiteX7" fmla="*/ 3480861 w 5400689"/>
              <a:gd name="connsiteY7" fmla="*/ 9 h 1188904"/>
              <a:gd name="connsiteX0" fmla="*/ 5400689 w 5492129"/>
              <a:gd name="connsiteY0" fmla="*/ 1188904 h 1280344"/>
              <a:gd name="connsiteX1" fmla="*/ 0 w 5492129"/>
              <a:gd name="connsiteY1" fmla="*/ 1188904 h 1280344"/>
              <a:gd name="connsiteX2" fmla="*/ 259507 w 5492129"/>
              <a:gd name="connsiteY2" fmla="*/ 1076708 h 1280344"/>
              <a:gd name="connsiteX3" fmla="*/ 1032152 w 5492129"/>
              <a:gd name="connsiteY3" fmla="*/ 750675 h 1280344"/>
              <a:gd name="connsiteX4" fmla="*/ 3480861 w 5492129"/>
              <a:gd name="connsiteY4" fmla="*/ 9 h 1280344"/>
              <a:gd name="connsiteX5" fmla="*/ 3799515 w 5492129"/>
              <a:gd name="connsiteY5" fmla="*/ 34963 h 1280344"/>
              <a:gd name="connsiteX6" fmla="*/ 5393241 w 5492129"/>
              <a:gd name="connsiteY6" fmla="*/ 1169180 h 1280344"/>
              <a:gd name="connsiteX7" fmla="*/ 5492129 w 5492129"/>
              <a:gd name="connsiteY7" fmla="*/ 1280344 h 1280344"/>
              <a:gd name="connsiteX0" fmla="*/ 5400689 w 5400689"/>
              <a:gd name="connsiteY0" fmla="*/ 1188904 h 1188904"/>
              <a:gd name="connsiteX1" fmla="*/ 0 w 5400689"/>
              <a:gd name="connsiteY1" fmla="*/ 1188904 h 1188904"/>
              <a:gd name="connsiteX2" fmla="*/ 259507 w 5400689"/>
              <a:gd name="connsiteY2" fmla="*/ 1076708 h 1188904"/>
              <a:gd name="connsiteX3" fmla="*/ 1032152 w 5400689"/>
              <a:gd name="connsiteY3" fmla="*/ 750675 h 1188904"/>
              <a:gd name="connsiteX4" fmla="*/ 3480861 w 5400689"/>
              <a:gd name="connsiteY4" fmla="*/ 9 h 1188904"/>
              <a:gd name="connsiteX5" fmla="*/ 3799515 w 5400689"/>
              <a:gd name="connsiteY5" fmla="*/ 34963 h 1188904"/>
              <a:gd name="connsiteX6" fmla="*/ 5393241 w 5400689"/>
              <a:gd name="connsiteY6" fmla="*/ 1169180 h 1188904"/>
              <a:gd name="connsiteX0" fmla="*/ 0 w 5393241"/>
              <a:gd name="connsiteY0" fmla="*/ 1188904 h 1188904"/>
              <a:gd name="connsiteX1" fmla="*/ 259507 w 5393241"/>
              <a:gd name="connsiteY1" fmla="*/ 1076708 h 1188904"/>
              <a:gd name="connsiteX2" fmla="*/ 1032152 w 5393241"/>
              <a:gd name="connsiteY2" fmla="*/ 750675 h 1188904"/>
              <a:gd name="connsiteX3" fmla="*/ 3480861 w 5393241"/>
              <a:gd name="connsiteY3" fmla="*/ 9 h 1188904"/>
              <a:gd name="connsiteX4" fmla="*/ 3799515 w 5393241"/>
              <a:gd name="connsiteY4" fmla="*/ 34963 h 1188904"/>
              <a:gd name="connsiteX5" fmla="*/ 5393241 w 5393241"/>
              <a:gd name="connsiteY5" fmla="*/ 1169180 h 1188904"/>
              <a:gd name="connsiteX0" fmla="*/ 0 w 5250366"/>
              <a:gd name="connsiteY0" fmla="*/ 1126039 h 1169180"/>
              <a:gd name="connsiteX1" fmla="*/ 116632 w 5250366"/>
              <a:gd name="connsiteY1" fmla="*/ 1076708 h 1169180"/>
              <a:gd name="connsiteX2" fmla="*/ 889277 w 5250366"/>
              <a:gd name="connsiteY2" fmla="*/ 750675 h 1169180"/>
              <a:gd name="connsiteX3" fmla="*/ 3337986 w 5250366"/>
              <a:gd name="connsiteY3" fmla="*/ 9 h 1169180"/>
              <a:gd name="connsiteX4" fmla="*/ 3656640 w 5250366"/>
              <a:gd name="connsiteY4" fmla="*/ 34963 h 1169180"/>
              <a:gd name="connsiteX5" fmla="*/ 5250366 w 5250366"/>
              <a:gd name="connsiteY5" fmla="*/ 1169180 h 1169180"/>
              <a:gd name="connsiteX0" fmla="*/ 0 w 5273226"/>
              <a:gd name="connsiteY0" fmla="*/ 1135564 h 1169180"/>
              <a:gd name="connsiteX1" fmla="*/ 139492 w 5273226"/>
              <a:gd name="connsiteY1" fmla="*/ 1076708 h 1169180"/>
              <a:gd name="connsiteX2" fmla="*/ 912137 w 5273226"/>
              <a:gd name="connsiteY2" fmla="*/ 750675 h 1169180"/>
              <a:gd name="connsiteX3" fmla="*/ 3360846 w 5273226"/>
              <a:gd name="connsiteY3" fmla="*/ 9 h 1169180"/>
              <a:gd name="connsiteX4" fmla="*/ 3679500 w 5273226"/>
              <a:gd name="connsiteY4" fmla="*/ 34963 h 1169180"/>
              <a:gd name="connsiteX5" fmla="*/ 5273226 w 5273226"/>
              <a:gd name="connsiteY5" fmla="*/ 1169180 h 1169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73226" h="1169180">
                <a:moveTo>
                  <a:pt x="0" y="1135564"/>
                </a:moveTo>
                <a:lnTo>
                  <a:pt x="139492" y="1076708"/>
                </a:lnTo>
                <a:lnTo>
                  <a:pt x="912137" y="750675"/>
                </a:lnTo>
                <a:cubicBezTo>
                  <a:pt x="2354904" y="146401"/>
                  <a:pt x="2981132" y="1306"/>
                  <a:pt x="3360846" y="9"/>
                </a:cubicBezTo>
                <a:cubicBezTo>
                  <a:pt x="3487417" y="-424"/>
                  <a:pt x="3586598" y="15121"/>
                  <a:pt x="3679500" y="34963"/>
                </a:cubicBezTo>
                <a:cubicBezTo>
                  <a:pt x="4251313" y="157103"/>
                  <a:pt x="4990416" y="528605"/>
                  <a:pt x="5273226" y="1169180"/>
                </a:cubicBezTo>
              </a:path>
            </a:pathLst>
          </a:custGeom>
          <a:noFill/>
          <a:ln w="60325" cap="flat">
            <a:solidFill>
              <a:schemeClr val="accent1"/>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endParaRPr lang="en-US" dirty="0">
              <a:solidFill>
                <a:schemeClr val="tx1"/>
              </a:solidFill>
            </a:endParaRPr>
          </a:p>
        </p:txBody>
      </p:sp>
      <p:sp>
        <p:nvSpPr>
          <p:cNvPr id="30" name="Freeform: Shape 29">
            <a:extLst>
              <a:ext uri="{FF2B5EF4-FFF2-40B4-BE49-F238E27FC236}">
                <a16:creationId xmlns:a16="http://schemas.microsoft.com/office/drawing/2014/main" id="{0587ACFB-02E0-79F1-D5B0-E8B18598D688}"/>
              </a:ext>
              <a:ext uri="{C183D7F6-B498-43B3-948B-1728B52AA6E4}">
                <adec:decorative xmlns:adec="http://schemas.microsoft.com/office/drawing/2017/decorative" val="1"/>
              </a:ext>
            </a:extLst>
          </p:cNvPr>
          <p:cNvSpPr/>
          <p:nvPr userDrawn="1"/>
        </p:nvSpPr>
        <p:spPr>
          <a:xfrm>
            <a:off x="8006849" y="3200881"/>
            <a:ext cx="4200862" cy="3685693"/>
          </a:xfrm>
          <a:custGeom>
            <a:avLst/>
            <a:gdLst>
              <a:gd name="connsiteX0" fmla="*/ 4095553 w 4261350"/>
              <a:gd name="connsiteY0" fmla="*/ 1025 h 3718078"/>
              <a:gd name="connsiteX1" fmla="*/ 4195147 w 4261350"/>
              <a:gd name="connsiteY1" fmla="*/ 9904 h 3718078"/>
              <a:gd name="connsiteX2" fmla="*/ 4261350 w 4261350"/>
              <a:gd name="connsiteY2" fmla="*/ 21789 h 3718078"/>
              <a:gd name="connsiteX3" fmla="*/ 4261350 w 4261350"/>
              <a:gd name="connsiteY3" fmla="*/ 3718077 h 3718078"/>
              <a:gd name="connsiteX4" fmla="*/ 0 w 4261350"/>
              <a:gd name="connsiteY4" fmla="*/ 3718078 h 3718078"/>
              <a:gd name="connsiteX5" fmla="*/ 41809 w 4261350"/>
              <a:gd name="connsiteY5" fmla="*/ 3519677 h 3718078"/>
              <a:gd name="connsiteX6" fmla="*/ 817272 w 4261350"/>
              <a:gd name="connsiteY6" fmla="*/ 2444285 h 3718078"/>
              <a:gd name="connsiteX7" fmla="*/ 2666355 w 4261350"/>
              <a:gd name="connsiteY7" fmla="*/ 2522977 h 3718078"/>
              <a:gd name="connsiteX8" fmla="*/ 3155070 w 4261350"/>
              <a:gd name="connsiteY8" fmla="*/ 383844 h 3718078"/>
              <a:gd name="connsiteX9" fmla="*/ 3895887 w 4261350"/>
              <a:gd name="connsiteY9" fmla="*/ 10843 h 3718078"/>
              <a:gd name="connsiteX10" fmla="*/ 4095553 w 4261350"/>
              <a:gd name="connsiteY10" fmla="*/ 1025 h 3718078"/>
              <a:gd name="connsiteX0" fmla="*/ 4261350 w 4352790"/>
              <a:gd name="connsiteY0" fmla="*/ 21789 h 3718078"/>
              <a:gd name="connsiteX1" fmla="*/ 4261350 w 4352790"/>
              <a:gd name="connsiteY1" fmla="*/ 3718077 h 3718078"/>
              <a:gd name="connsiteX2" fmla="*/ 0 w 4352790"/>
              <a:gd name="connsiteY2" fmla="*/ 3718078 h 3718078"/>
              <a:gd name="connsiteX3" fmla="*/ 41809 w 4352790"/>
              <a:gd name="connsiteY3" fmla="*/ 3519677 h 3718078"/>
              <a:gd name="connsiteX4" fmla="*/ 817272 w 4352790"/>
              <a:gd name="connsiteY4" fmla="*/ 2444285 h 3718078"/>
              <a:gd name="connsiteX5" fmla="*/ 2666355 w 4352790"/>
              <a:gd name="connsiteY5" fmla="*/ 2522977 h 3718078"/>
              <a:gd name="connsiteX6" fmla="*/ 3155070 w 4352790"/>
              <a:gd name="connsiteY6" fmla="*/ 383844 h 3718078"/>
              <a:gd name="connsiteX7" fmla="*/ 3895887 w 4352790"/>
              <a:gd name="connsiteY7" fmla="*/ 10843 h 3718078"/>
              <a:gd name="connsiteX8" fmla="*/ 4095553 w 4352790"/>
              <a:gd name="connsiteY8" fmla="*/ 1025 h 3718078"/>
              <a:gd name="connsiteX9" fmla="*/ 4195147 w 4352790"/>
              <a:gd name="connsiteY9" fmla="*/ 9904 h 3718078"/>
              <a:gd name="connsiteX10" fmla="*/ 4352790 w 4352790"/>
              <a:gd name="connsiteY10" fmla="*/ 113229 h 3718078"/>
              <a:gd name="connsiteX0" fmla="*/ 4261350 w 4352790"/>
              <a:gd name="connsiteY0" fmla="*/ 3718077 h 3718078"/>
              <a:gd name="connsiteX1" fmla="*/ 0 w 4352790"/>
              <a:gd name="connsiteY1" fmla="*/ 3718078 h 3718078"/>
              <a:gd name="connsiteX2" fmla="*/ 41809 w 4352790"/>
              <a:gd name="connsiteY2" fmla="*/ 3519677 h 3718078"/>
              <a:gd name="connsiteX3" fmla="*/ 817272 w 4352790"/>
              <a:gd name="connsiteY3" fmla="*/ 2444285 h 3718078"/>
              <a:gd name="connsiteX4" fmla="*/ 2666355 w 4352790"/>
              <a:gd name="connsiteY4" fmla="*/ 2522977 h 3718078"/>
              <a:gd name="connsiteX5" fmla="*/ 3155070 w 4352790"/>
              <a:gd name="connsiteY5" fmla="*/ 383844 h 3718078"/>
              <a:gd name="connsiteX6" fmla="*/ 3895887 w 4352790"/>
              <a:gd name="connsiteY6" fmla="*/ 10843 h 3718078"/>
              <a:gd name="connsiteX7" fmla="*/ 4095553 w 4352790"/>
              <a:gd name="connsiteY7" fmla="*/ 1025 h 3718078"/>
              <a:gd name="connsiteX8" fmla="*/ 4195147 w 4352790"/>
              <a:gd name="connsiteY8" fmla="*/ 9904 h 3718078"/>
              <a:gd name="connsiteX9" fmla="*/ 4352790 w 4352790"/>
              <a:gd name="connsiteY9" fmla="*/ 113229 h 3718078"/>
              <a:gd name="connsiteX0" fmla="*/ 4261350 w 4261350"/>
              <a:gd name="connsiteY0" fmla="*/ 3718077 h 3718078"/>
              <a:gd name="connsiteX1" fmla="*/ 0 w 4261350"/>
              <a:gd name="connsiteY1" fmla="*/ 3718078 h 3718078"/>
              <a:gd name="connsiteX2" fmla="*/ 41809 w 4261350"/>
              <a:gd name="connsiteY2" fmla="*/ 3519677 h 3718078"/>
              <a:gd name="connsiteX3" fmla="*/ 817272 w 4261350"/>
              <a:gd name="connsiteY3" fmla="*/ 2444285 h 3718078"/>
              <a:gd name="connsiteX4" fmla="*/ 2666355 w 4261350"/>
              <a:gd name="connsiteY4" fmla="*/ 2522977 h 3718078"/>
              <a:gd name="connsiteX5" fmla="*/ 3155070 w 4261350"/>
              <a:gd name="connsiteY5" fmla="*/ 383844 h 3718078"/>
              <a:gd name="connsiteX6" fmla="*/ 3895887 w 4261350"/>
              <a:gd name="connsiteY6" fmla="*/ 10843 h 3718078"/>
              <a:gd name="connsiteX7" fmla="*/ 4095553 w 4261350"/>
              <a:gd name="connsiteY7" fmla="*/ 1025 h 3718078"/>
              <a:gd name="connsiteX8" fmla="*/ 4195147 w 4261350"/>
              <a:gd name="connsiteY8" fmla="*/ 9904 h 3718078"/>
              <a:gd name="connsiteX0" fmla="*/ 4261350 w 4261350"/>
              <a:gd name="connsiteY0" fmla="*/ 3718077 h 3718078"/>
              <a:gd name="connsiteX1" fmla="*/ 0 w 4261350"/>
              <a:gd name="connsiteY1" fmla="*/ 3718078 h 3718078"/>
              <a:gd name="connsiteX2" fmla="*/ 41809 w 4261350"/>
              <a:gd name="connsiteY2" fmla="*/ 3519677 h 3718078"/>
              <a:gd name="connsiteX3" fmla="*/ 817272 w 4261350"/>
              <a:gd name="connsiteY3" fmla="*/ 2444285 h 3718078"/>
              <a:gd name="connsiteX4" fmla="*/ 2666355 w 4261350"/>
              <a:gd name="connsiteY4" fmla="*/ 2522977 h 3718078"/>
              <a:gd name="connsiteX5" fmla="*/ 3155070 w 4261350"/>
              <a:gd name="connsiteY5" fmla="*/ 383844 h 3718078"/>
              <a:gd name="connsiteX6" fmla="*/ 3895887 w 4261350"/>
              <a:gd name="connsiteY6" fmla="*/ 10843 h 3718078"/>
              <a:gd name="connsiteX7" fmla="*/ 4095553 w 4261350"/>
              <a:gd name="connsiteY7" fmla="*/ 1025 h 3718078"/>
              <a:gd name="connsiteX8" fmla="*/ 4208482 w 4261350"/>
              <a:gd name="connsiteY8" fmla="*/ 11809 h 3718078"/>
              <a:gd name="connsiteX0" fmla="*/ 0 w 4208482"/>
              <a:gd name="connsiteY0" fmla="*/ 3718078 h 3718078"/>
              <a:gd name="connsiteX1" fmla="*/ 41809 w 4208482"/>
              <a:gd name="connsiteY1" fmla="*/ 3519677 h 3718078"/>
              <a:gd name="connsiteX2" fmla="*/ 817272 w 4208482"/>
              <a:gd name="connsiteY2" fmla="*/ 2444285 h 3718078"/>
              <a:gd name="connsiteX3" fmla="*/ 2666355 w 4208482"/>
              <a:gd name="connsiteY3" fmla="*/ 2522977 h 3718078"/>
              <a:gd name="connsiteX4" fmla="*/ 3155070 w 4208482"/>
              <a:gd name="connsiteY4" fmla="*/ 383844 h 3718078"/>
              <a:gd name="connsiteX5" fmla="*/ 3895887 w 4208482"/>
              <a:gd name="connsiteY5" fmla="*/ 10843 h 3718078"/>
              <a:gd name="connsiteX6" fmla="*/ 4095553 w 4208482"/>
              <a:gd name="connsiteY6" fmla="*/ 1025 h 3718078"/>
              <a:gd name="connsiteX7" fmla="*/ 4208482 w 4208482"/>
              <a:gd name="connsiteY7" fmla="*/ 11809 h 3718078"/>
              <a:gd name="connsiteX0" fmla="*/ 0 w 4200862"/>
              <a:gd name="connsiteY0" fmla="*/ 3685693 h 3685693"/>
              <a:gd name="connsiteX1" fmla="*/ 34189 w 4200862"/>
              <a:gd name="connsiteY1" fmla="*/ 3519677 h 3685693"/>
              <a:gd name="connsiteX2" fmla="*/ 809652 w 4200862"/>
              <a:gd name="connsiteY2" fmla="*/ 2444285 h 3685693"/>
              <a:gd name="connsiteX3" fmla="*/ 2658735 w 4200862"/>
              <a:gd name="connsiteY3" fmla="*/ 2522977 h 3685693"/>
              <a:gd name="connsiteX4" fmla="*/ 3147450 w 4200862"/>
              <a:gd name="connsiteY4" fmla="*/ 383844 h 3685693"/>
              <a:gd name="connsiteX5" fmla="*/ 3888267 w 4200862"/>
              <a:gd name="connsiteY5" fmla="*/ 10843 h 3685693"/>
              <a:gd name="connsiteX6" fmla="*/ 4087933 w 4200862"/>
              <a:gd name="connsiteY6" fmla="*/ 1025 h 3685693"/>
              <a:gd name="connsiteX7" fmla="*/ 4200862 w 4200862"/>
              <a:gd name="connsiteY7" fmla="*/ 11809 h 3685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00862" h="3685693">
                <a:moveTo>
                  <a:pt x="0" y="3685693"/>
                </a:moveTo>
                <a:lnTo>
                  <a:pt x="34189" y="3519677"/>
                </a:lnTo>
                <a:cubicBezTo>
                  <a:pt x="143250" y="3096532"/>
                  <a:pt x="385251" y="2638632"/>
                  <a:pt x="809652" y="2444285"/>
                </a:cubicBezTo>
                <a:cubicBezTo>
                  <a:pt x="1552651" y="2104138"/>
                  <a:pt x="2223408" y="2861345"/>
                  <a:pt x="2658735" y="2522977"/>
                </a:cubicBezTo>
                <a:cubicBezTo>
                  <a:pt x="3141721" y="2147516"/>
                  <a:pt x="2519853" y="1056810"/>
                  <a:pt x="3147450" y="383844"/>
                </a:cubicBezTo>
                <a:cubicBezTo>
                  <a:pt x="3423705" y="87567"/>
                  <a:pt x="3801363" y="23274"/>
                  <a:pt x="3888267" y="10843"/>
                </a:cubicBezTo>
                <a:cubicBezTo>
                  <a:pt x="3954998" y="1342"/>
                  <a:pt x="4021507" y="-1864"/>
                  <a:pt x="4087933" y="1025"/>
                </a:cubicBezTo>
                <a:cubicBezTo>
                  <a:pt x="4121145" y="2468"/>
                  <a:pt x="4167673" y="7342"/>
                  <a:pt x="4200862" y="11809"/>
                </a:cubicBezTo>
              </a:path>
            </a:pathLst>
          </a:custGeom>
          <a:noFill/>
          <a:ln w="85725" cap="flat">
            <a:solidFill>
              <a:schemeClr val="accent1"/>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endParaRPr lang="en-US" dirty="0">
              <a:solidFill>
                <a:schemeClr val="tx1"/>
              </a:solidFill>
            </a:endParaRPr>
          </a:p>
        </p:txBody>
      </p:sp>
      <p:sp>
        <p:nvSpPr>
          <p:cNvPr id="8" name="Title 1">
            <a:extLst>
              <a:ext uri="{FF2B5EF4-FFF2-40B4-BE49-F238E27FC236}">
                <a16:creationId xmlns:a16="http://schemas.microsoft.com/office/drawing/2014/main" id="{852384F4-F6AD-F668-A66B-AEFD70995F3B}"/>
              </a:ext>
            </a:extLst>
          </p:cNvPr>
          <p:cNvSpPr>
            <a:spLocks noGrp="1"/>
          </p:cNvSpPr>
          <p:nvPr>
            <p:ph type="title" hasCustomPrompt="1"/>
          </p:nvPr>
        </p:nvSpPr>
        <p:spPr>
          <a:xfrm>
            <a:off x="5827205" y="914400"/>
            <a:ext cx="5449824" cy="3538728"/>
          </a:xfrm>
        </p:spPr>
        <p:txBody>
          <a:bodyPr anchor="b"/>
          <a:lstStyle>
            <a:lvl1pPr>
              <a:lnSpc>
                <a:spcPct val="75000"/>
              </a:lnSpc>
              <a:defRPr sz="4800">
                <a:solidFill>
                  <a:schemeClr val="tx1"/>
                </a:solidFill>
              </a:defRPr>
            </a:lvl1pPr>
          </a:lstStyle>
          <a:p>
            <a:r>
              <a:rPr lang="en-US" dirty="0"/>
              <a:t>click to add title</a:t>
            </a:r>
          </a:p>
        </p:txBody>
      </p:sp>
      <p:sp>
        <p:nvSpPr>
          <p:cNvPr id="5" name="Picture Placeholder 4">
            <a:extLst>
              <a:ext uri="{FF2B5EF4-FFF2-40B4-BE49-F238E27FC236}">
                <a16:creationId xmlns:a16="http://schemas.microsoft.com/office/drawing/2014/main" id="{1AA0A37B-4C20-7766-0623-4E06EA6A5C83}"/>
              </a:ext>
            </a:extLst>
          </p:cNvPr>
          <p:cNvSpPr>
            <a:spLocks noGrp="1"/>
          </p:cNvSpPr>
          <p:nvPr>
            <p:ph type="pic" sz="quarter" idx="11"/>
          </p:nvPr>
        </p:nvSpPr>
        <p:spPr>
          <a:xfrm>
            <a:off x="-1" y="261780"/>
            <a:ext cx="5046134" cy="6596220"/>
          </a:xfrm>
          <a:custGeom>
            <a:avLst/>
            <a:gdLst>
              <a:gd name="connsiteX0" fmla="*/ 184819 w 5046134"/>
              <a:gd name="connsiteY0" fmla="*/ 2431 h 6596220"/>
              <a:gd name="connsiteX1" fmla="*/ 3414011 w 5046134"/>
              <a:gd name="connsiteY1" fmla="*/ 979324 h 6596220"/>
              <a:gd name="connsiteX2" fmla="*/ 5034288 w 5046134"/>
              <a:gd name="connsiteY2" fmla="*/ 4832904 h 6596220"/>
              <a:gd name="connsiteX3" fmla="*/ 5046134 w 5046134"/>
              <a:gd name="connsiteY3" fmla="*/ 5085904 h 6596220"/>
              <a:gd name="connsiteX4" fmla="*/ 5046134 w 5046134"/>
              <a:gd name="connsiteY4" fmla="*/ 5736037 h 6596220"/>
              <a:gd name="connsiteX5" fmla="*/ 5031481 w 5046134"/>
              <a:gd name="connsiteY5" fmla="*/ 6021198 h 6596220"/>
              <a:gd name="connsiteX6" fmla="*/ 4991180 w 5046134"/>
              <a:gd name="connsiteY6" fmla="*/ 6417518 h 6596220"/>
              <a:gd name="connsiteX7" fmla="*/ 4964840 w 5046134"/>
              <a:gd name="connsiteY7" fmla="*/ 6596220 h 6596220"/>
              <a:gd name="connsiteX8" fmla="*/ 0 w 5046134"/>
              <a:gd name="connsiteY8" fmla="*/ 6596220 h 6596220"/>
              <a:gd name="connsiteX9" fmla="*/ 0 w 5046134"/>
              <a:gd name="connsiteY9" fmla="*/ 11979 h 65962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046134" h="6596220">
                <a:moveTo>
                  <a:pt x="184819" y="2431"/>
                </a:moveTo>
                <a:cubicBezTo>
                  <a:pt x="1439107" y="-30530"/>
                  <a:pt x="2603639" y="270589"/>
                  <a:pt x="3414011" y="979324"/>
                </a:cubicBezTo>
                <a:cubicBezTo>
                  <a:pt x="4354193" y="1801574"/>
                  <a:pt x="4922268" y="3264010"/>
                  <a:pt x="5034288" y="4832904"/>
                </a:cubicBezTo>
                <a:lnTo>
                  <a:pt x="5046134" y="5085904"/>
                </a:lnTo>
                <a:lnTo>
                  <a:pt x="5046134" y="5736037"/>
                </a:lnTo>
                <a:lnTo>
                  <a:pt x="5031481" y="6021198"/>
                </a:lnTo>
                <a:cubicBezTo>
                  <a:pt x="5021376" y="6153595"/>
                  <a:pt x="5007959" y="6285805"/>
                  <a:pt x="4991180" y="6417518"/>
                </a:cubicBezTo>
                <a:lnTo>
                  <a:pt x="4964840" y="6596220"/>
                </a:lnTo>
                <a:lnTo>
                  <a:pt x="0" y="6596220"/>
                </a:lnTo>
                <a:lnTo>
                  <a:pt x="0" y="11979"/>
                </a:lnTo>
                <a:close/>
              </a:path>
            </a:pathLst>
          </a:custGeom>
          <a:solidFill>
            <a:schemeClr val="bg2"/>
          </a:solidFill>
        </p:spPr>
        <p:txBody>
          <a:bodyPr wrap="square" tIns="914400">
            <a:noAutofit/>
          </a:bodyPr>
          <a:lstStyle>
            <a:lvl1pPr marL="0" indent="0">
              <a:buNone/>
              <a:defRPr sz="2000">
                <a:solidFill>
                  <a:schemeClr val="tx1"/>
                </a:solidFill>
              </a:defRPr>
            </a:lvl1pPr>
          </a:lstStyle>
          <a:p>
            <a:r>
              <a:rPr lang="en-US"/>
              <a:t>Click icon to add picture</a:t>
            </a:r>
            <a:endParaRPr lang="en-US" dirty="0"/>
          </a:p>
        </p:txBody>
      </p:sp>
      <p:sp>
        <p:nvSpPr>
          <p:cNvPr id="9" name="Content Placeholder 2">
            <a:extLst>
              <a:ext uri="{FF2B5EF4-FFF2-40B4-BE49-F238E27FC236}">
                <a16:creationId xmlns:a16="http://schemas.microsoft.com/office/drawing/2014/main" id="{83E1E65B-8F03-21A6-6A59-95F0691D8856}"/>
              </a:ext>
            </a:extLst>
          </p:cNvPr>
          <p:cNvSpPr>
            <a:spLocks noGrp="1"/>
          </p:cNvSpPr>
          <p:nvPr>
            <p:ph idx="10" hasCustomPrompt="1"/>
          </p:nvPr>
        </p:nvSpPr>
        <p:spPr>
          <a:xfrm>
            <a:off x="5827204" y="4681728"/>
            <a:ext cx="5449824" cy="1280160"/>
          </a:xfrm>
        </p:spPr>
        <p:txBody>
          <a:bodyPr>
            <a:noAutofit/>
          </a:bodyPr>
          <a:lstStyle>
            <a:lvl1pPr marL="0" indent="0">
              <a:buFont typeface="Courier New" panose="02070309020205020404" pitchFamily="49" charset="0"/>
              <a:buNone/>
              <a:defRPr sz="2400" b="0" cap="all" baseline="0"/>
            </a:lvl1pPr>
            <a:lvl2pPr>
              <a:defRPr sz="2400"/>
            </a:lvl2pPr>
            <a:lvl3pPr>
              <a:defRPr sz="2400"/>
            </a:lvl3pPr>
            <a:lvl4pPr>
              <a:defRPr sz="2400"/>
            </a:lvl4pPr>
            <a:lvl5pPr>
              <a:defRPr sz="2400"/>
            </a:lvl5pPr>
          </a:lstStyle>
          <a:p>
            <a:pPr lvl="0"/>
            <a:r>
              <a:rPr lang="en-US" dirty="0"/>
              <a:t>Click to add text</a:t>
            </a:r>
          </a:p>
          <a:p>
            <a:pPr lvl="1"/>
            <a:r>
              <a:rPr lang="en-US" dirty="0"/>
              <a:t>Second level</a:t>
            </a:r>
          </a:p>
          <a:p>
            <a:pPr lvl="2"/>
            <a:r>
              <a:rPr lang="en-US" dirty="0"/>
              <a:t>Third level</a:t>
            </a:r>
          </a:p>
        </p:txBody>
      </p:sp>
    </p:spTree>
    <p:extLst>
      <p:ext uri="{BB962C8B-B14F-4D97-AF65-F5344CB8AC3E}">
        <p14:creationId xmlns:p14="http://schemas.microsoft.com/office/powerpoint/2010/main" val="2223444060"/>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showMasterSp="0" preserve="1" userDrawn="1">
  <p:cSld name="Quote">
    <p:bg>
      <p:bgPr>
        <a:solidFill>
          <a:schemeClr val="bg2"/>
        </a:solidFill>
        <a:effectLst/>
      </p:bgPr>
    </p:bg>
    <p:spTree>
      <p:nvGrpSpPr>
        <p:cNvPr id="1" name=""/>
        <p:cNvGrpSpPr/>
        <p:nvPr/>
      </p:nvGrpSpPr>
      <p:grpSpPr>
        <a:xfrm>
          <a:off x="0" y="0"/>
          <a:ext cx="0" cy="0"/>
          <a:chOff x="0" y="0"/>
          <a:chExt cx="0" cy="0"/>
        </a:xfrm>
      </p:grpSpPr>
      <p:sp>
        <p:nvSpPr>
          <p:cNvPr id="52" name="Freeform: Shape 51">
            <a:extLst>
              <a:ext uri="{FF2B5EF4-FFF2-40B4-BE49-F238E27FC236}">
                <a16:creationId xmlns:a16="http://schemas.microsoft.com/office/drawing/2014/main" id="{90FA743D-BDB5-4069-7325-E91CA7BC3ED7}"/>
              </a:ext>
              <a:ext uri="{C183D7F6-B498-43B3-948B-1728B52AA6E4}">
                <adec:decorative xmlns:adec="http://schemas.microsoft.com/office/drawing/2017/decorative" val="1"/>
              </a:ext>
            </a:extLst>
          </p:cNvPr>
          <p:cNvSpPr/>
          <p:nvPr userDrawn="1"/>
        </p:nvSpPr>
        <p:spPr>
          <a:xfrm>
            <a:off x="1" y="1"/>
            <a:ext cx="3216357" cy="3480449"/>
          </a:xfrm>
          <a:custGeom>
            <a:avLst/>
            <a:gdLst>
              <a:gd name="connsiteX0" fmla="*/ 0 w 3216357"/>
              <a:gd name="connsiteY0" fmla="*/ 0 h 3480449"/>
              <a:gd name="connsiteX1" fmla="*/ 3216357 w 3216357"/>
              <a:gd name="connsiteY1" fmla="*/ 0 h 3480449"/>
              <a:gd name="connsiteX2" fmla="*/ 3215555 w 3216357"/>
              <a:gd name="connsiteY2" fmla="*/ 37372 h 3480449"/>
              <a:gd name="connsiteX3" fmla="*/ 1743546 w 3216357"/>
              <a:gd name="connsiteY3" fmla="*/ 3185195 h 3480449"/>
              <a:gd name="connsiteX4" fmla="*/ 112171 w 3216357"/>
              <a:gd name="connsiteY4" fmla="*/ 3438794 h 3480449"/>
              <a:gd name="connsiteX5" fmla="*/ 0 w 3216357"/>
              <a:gd name="connsiteY5" fmla="*/ 3408770 h 3480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16357" h="3480449">
                <a:moveTo>
                  <a:pt x="0" y="0"/>
                </a:moveTo>
                <a:lnTo>
                  <a:pt x="3216357" y="0"/>
                </a:lnTo>
                <a:lnTo>
                  <a:pt x="3215555" y="37372"/>
                </a:lnTo>
                <a:cubicBezTo>
                  <a:pt x="3204137" y="529564"/>
                  <a:pt x="3121634" y="2470682"/>
                  <a:pt x="1743546" y="3185195"/>
                </a:cubicBezTo>
                <a:cubicBezTo>
                  <a:pt x="1289330" y="3420695"/>
                  <a:pt x="636456" y="3552958"/>
                  <a:pt x="112171" y="3438794"/>
                </a:cubicBezTo>
                <a:lnTo>
                  <a:pt x="0" y="3408770"/>
                </a:lnTo>
                <a:close/>
              </a:path>
            </a:pathLst>
          </a:custGeom>
          <a:solidFill>
            <a:schemeClr val="accent4">
              <a:alpha val="79000"/>
            </a:schemeClr>
          </a:solidFill>
          <a:ln w="3531" cap="flat">
            <a:noFill/>
            <a:prstDash val="solid"/>
            <a:miter/>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4" name="Freeform 3">
            <a:extLst>
              <a:ext uri="{FF2B5EF4-FFF2-40B4-BE49-F238E27FC236}">
                <a16:creationId xmlns:a16="http://schemas.microsoft.com/office/drawing/2014/main" id="{2FE03F25-D589-68A8-30C7-175547B6A9EE}"/>
              </a:ext>
              <a:ext uri="{C183D7F6-B498-43B3-948B-1728B52AA6E4}">
                <adec:decorative xmlns:adec="http://schemas.microsoft.com/office/drawing/2017/decorative" val="1"/>
              </a:ext>
            </a:extLst>
          </p:cNvPr>
          <p:cNvSpPr/>
          <p:nvPr userDrawn="1"/>
        </p:nvSpPr>
        <p:spPr>
          <a:xfrm>
            <a:off x="9037474" y="1618811"/>
            <a:ext cx="3154526" cy="5229819"/>
          </a:xfrm>
          <a:custGeom>
            <a:avLst/>
            <a:gdLst>
              <a:gd name="connsiteX0" fmla="*/ 2984957 w 3154526"/>
              <a:gd name="connsiteY0" fmla="*/ 4764199 h 5229819"/>
              <a:gd name="connsiteX1" fmla="*/ 3085247 w 3154526"/>
              <a:gd name="connsiteY1" fmla="*/ 4783935 h 5229819"/>
              <a:gd name="connsiteX2" fmla="*/ 3154526 w 3154526"/>
              <a:gd name="connsiteY2" fmla="*/ 4805985 h 5229819"/>
              <a:gd name="connsiteX3" fmla="*/ 3154526 w 3154526"/>
              <a:gd name="connsiteY3" fmla="*/ 4854317 h 5229819"/>
              <a:gd name="connsiteX4" fmla="*/ 3077489 w 3154526"/>
              <a:gd name="connsiteY4" fmla="*/ 4835342 h 5229819"/>
              <a:gd name="connsiteX5" fmla="*/ 2943802 w 3154526"/>
              <a:gd name="connsiteY5" fmla="*/ 4819637 h 5229819"/>
              <a:gd name="connsiteX6" fmla="*/ 2790751 w 3154526"/>
              <a:gd name="connsiteY6" fmla="*/ 4847576 h 5229819"/>
              <a:gd name="connsiteX7" fmla="*/ 2434897 w 3154526"/>
              <a:gd name="connsiteY7" fmla="*/ 5031577 h 5229819"/>
              <a:gd name="connsiteX8" fmla="*/ 2951768 w 3154526"/>
              <a:gd name="connsiteY8" fmla="*/ 4976098 h 5229819"/>
              <a:gd name="connsiteX9" fmla="*/ 3154526 w 3154526"/>
              <a:gd name="connsiteY9" fmla="*/ 4968709 h 5229819"/>
              <a:gd name="connsiteX10" fmla="*/ 3154526 w 3154526"/>
              <a:gd name="connsiteY10" fmla="*/ 5031765 h 5229819"/>
              <a:gd name="connsiteX11" fmla="*/ 3014835 w 3154526"/>
              <a:gd name="connsiteY11" fmla="*/ 5034301 h 5229819"/>
              <a:gd name="connsiteX12" fmla="*/ 2393353 w 3154526"/>
              <a:gd name="connsiteY12" fmla="*/ 5115550 h 5229819"/>
              <a:gd name="connsiteX13" fmla="*/ 2867479 w 3154526"/>
              <a:gd name="connsiteY13" fmla="*/ 5174972 h 5229819"/>
              <a:gd name="connsiteX14" fmla="*/ 3154526 w 3154526"/>
              <a:gd name="connsiteY14" fmla="*/ 5146324 h 5229819"/>
              <a:gd name="connsiteX15" fmla="*/ 3154526 w 3154526"/>
              <a:gd name="connsiteY15" fmla="*/ 5195560 h 5229819"/>
              <a:gd name="connsiteX16" fmla="*/ 2893424 w 3154526"/>
              <a:gd name="connsiteY16" fmla="*/ 5222073 h 5229819"/>
              <a:gd name="connsiteX17" fmla="*/ 2386859 w 3154526"/>
              <a:gd name="connsiteY17" fmla="*/ 5181967 h 5229819"/>
              <a:gd name="connsiteX18" fmla="*/ 2246076 w 3154526"/>
              <a:gd name="connsiteY18" fmla="*/ 5123402 h 5229819"/>
              <a:gd name="connsiteX19" fmla="*/ 2334992 w 3154526"/>
              <a:gd name="connsiteY19" fmla="*/ 5028470 h 5229819"/>
              <a:gd name="connsiteX20" fmla="*/ 2693848 w 3154526"/>
              <a:gd name="connsiteY20" fmla="*/ 4824451 h 5229819"/>
              <a:gd name="connsiteX21" fmla="*/ 2984957 w 3154526"/>
              <a:gd name="connsiteY21" fmla="*/ 4764199 h 5229819"/>
              <a:gd name="connsiteX22" fmla="*/ 2257356 w 3154526"/>
              <a:gd name="connsiteY22" fmla="*/ 4262588 h 5229819"/>
              <a:gd name="connsiteX23" fmla="*/ 2122814 w 3154526"/>
              <a:gd name="connsiteY23" fmla="*/ 4273357 h 5229819"/>
              <a:gd name="connsiteX24" fmla="*/ 2427819 w 3154526"/>
              <a:gd name="connsiteY24" fmla="*/ 4316623 h 5229819"/>
              <a:gd name="connsiteX25" fmla="*/ 2495745 w 3154526"/>
              <a:gd name="connsiteY25" fmla="*/ 4323417 h 5229819"/>
              <a:gd name="connsiteX26" fmla="*/ 2842012 w 3154526"/>
              <a:gd name="connsiteY26" fmla="*/ 4396980 h 5229819"/>
              <a:gd name="connsiteX27" fmla="*/ 2946172 w 3154526"/>
              <a:gd name="connsiteY27" fmla="*/ 4417967 h 5229819"/>
              <a:gd name="connsiteX28" fmla="*/ 2257356 w 3154526"/>
              <a:gd name="connsiteY28" fmla="*/ 4262588 h 5229819"/>
              <a:gd name="connsiteX29" fmla="*/ 2658537 w 3154526"/>
              <a:gd name="connsiteY29" fmla="*/ 3869558 h 5229819"/>
              <a:gd name="connsiteX30" fmla="*/ 2641175 w 3154526"/>
              <a:gd name="connsiteY30" fmla="*/ 3888643 h 5229819"/>
              <a:gd name="connsiteX31" fmla="*/ 3126479 w 3154526"/>
              <a:gd name="connsiteY31" fmla="*/ 4335544 h 5229819"/>
              <a:gd name="connsiteX32" fmla="*/ 3143670 w 3154526"/>
              <a:gd name="connsiteY32" fmla="*/ 4314908 h 5229819"/>
              <a:gd name="connsiteX33" fmla="*/ 2658537 w 3154526"/>
              <a:gd name="connsiteY33" fmla="*/ 3869558 h 5229819"/>
              <a:gd name="connsiteX34" fmla="*/ 2629101 w 3154526"/>
              <a:gd name="connsiteY34" fmla="*/ 3729983 h 5229819"/>
              <a:gd name="connsiteX35" fmla="*/ 2725377 w 3154526"/>
              <a:gd name="connsiteY35" fmla="*/ 3746294 h 5229819"/>
              <a:gd name="connsiteX36" fmla="*/ 3013384 w 3154526"/>
              <a:gd name="connsiteY36" fmla="*/ 3891324 h 5229819"/>
              <a:gd name="connsiteX37" fmla="*/ 3154526 w 3154526"/>
              <a:gd name="connsiteY37" fmla="*/ 3990464 h 5229819"/>
              <a:gd name="connsiteX38" fmla="*/ 3154526 w 3154526"/>
              <a:gd name="connsiteY38" fmla="*/ 4060395 h 5229819"/>
              <a:gd name="connsiteX39" fmla="*/ 3036403 w 3154526"/>
              <a:gd name="connsiteY39" fmla="*/ 3972021 h 5229819"/>
              <a:gd name="connsiteX40" fmla="*/ 2688997 w 3154526"/>
              <a:gd name="connsiteY40" fmla="*/ 3810128 h 5229819"/>
              <a:gd name="connsiteX41" fmla="*/ 3092476 w 3154526"/>
              <a:gd name="connsiteY41" fmla="*/ 4164235 h 5229819"/>
              <a:gd name="connsiteX42" fmla="*/ 3154526 w 3154526"/>
              <a:gd name="connsiteY42" fmla="*/ 4207256 h 5229819"/>
              <a:gd name="connsiteX43" fmla="*/ 3154526 w 3154526"/>
              <a:gd name="connsiteY43" fmla="*/ 4417507 h 5229819"/>
              <a:gd name="connsiteX44" fmla="*/ 3087942 w 3154526"/>
              <a:gd name="connsiteY44" fmla="*/ 4378606 h 5229819"/>
              <a:gd name="connsiteX45" fmla="*/ 3130359 w 3154526"/>
              <a:gd name="connsiteY45" fmla="*/ 4425849 h 5229819"/>
              <a:gd name="connsiteX46" fmla="*/ 3154526 w 3154526"/>
              <a:gd name="connsiteY46" fmla="*/ 4447989 h 5229819"/>
              <a:gd name="connsiteX47" fmla="*/ 3154526 w 3154526"/>
              <a:gd name="connsiteY47" fmla="*/ 4543354 h 5229819"/>
              <a:gd name="connsiteX48" fmla="*/ 3094526 w 3154526"/>
              <a:gd name="connsiteY48" fmla="*/ 4521621 h 5229819"/>
              <a:gd name="connsiteX49" fmla="*/ 2985083 w 3154526"/>
              <a:gd name="connsiteY49" fmla="*/ 4485238 h 5229819"/>
              <a:gd name="connsiteX50" fmla="*/ 2708626 w 3154526"/>
              <a:gd name="connsiteY50" fmla="*/ 4418017 h 5229819"/>
              <a:gd name="connsiteX51" fmla="*/ 2620844 w 3154526"/>
              <a:gd name="connsiteY51" fmla="*/ 4430706 h 5229819"/>
              <a:gd name="connsiteX52" fmla="*/ 2540001 w 3154526"/>
              <a:gd name="connsiteY52" fmla="*/ 4424025 h 5229819"/>
              <a:gd name="connsiteX53" fmla="*/ 1907604 w 3154526"/>
              <a:gd name="connsiteY53" fmla="*/ 4339664 h 5229819"/>
              <a:gd name="connsiteX54" fmla="*/ 1879113 w 3154526"/>
              <a:gd name="connsiteY54" fmla="*/ 4342926 h 5229819"/>
              <a:gd name="connsiteX55" fmla="*/ 1921270 w 3154526"/>
              <a:gd name="connsiteY55" fmla="*/ 4376988 h 5229819"/>
              <a:gd name="connsiteX56" fmla="*/ 2647281 w 3154526"/>
              <a:gd name="connsiteY56" fmla="*/ 4614572 h 5229819"/>
              <a:gd name="connsiteX57" fmla="*/ 3060973 w 3154526"/>
              <a:gd name="connsiteY57" fmla="*/ 4624283 h 5229819"/>
              <a:gd name="connsiteX58" fmla="*/ 3154526 w 3154526"/>
              <a:gd name="connsiteY58" fmla="*/ 4599347 h 5229819"/>
              <a:gd name="connsiteX59" fmla="*/ 3154526 w 3154526"/>
              <a:gd name="connsiteY59" fmla="*/ 4661496 h 5229819"/>
              <a:gd name="connsiteX60" fmla="*/ 3124590 w 3154526"/>
              <a:gd name="connsiteY60" fmla="*/ 4670972 h 5229819"/>
              <a:gd name="connsiteX61" fmla="*/ 2657957 w 3154526"/>
              <a:gd name="connsiteY61" fmla="*/ 4674486 h 5229819"/>
              <a:gd name="connsiteX62" fmla="*/ 1891952 w 3154526"/>
              <a:gd name="connsiteY62" fmla="*/ 4426992 h 5229819"/>
              <a:gd name="connsiteX63" fmla="*/ 1839998 w 3154526"/>
              <a:gd name="connsiteY63" fmla="*/ 4399458 h 5229819"/>
              <a:gd name="connsiteX64" fmla="*/ 1897411 w 3154526"/>
              <a:gd name="connsiteY64" fmla="*/ 4275071 h 5229819"/>
              <a:gd name="connsiteX65" fmla="*/ 2271660 w 3154526"/>
              <a:gd name="connsiteY65" fmla="*/ 4202654 h 5229819"/>
              <a:gd name="connsiteX66" fmla="*/ 2860369 w 3154526"/>
              <a:gd name="connsiteY66" fmla="*/ 4283351 h 5229819"/>
              <a:gd name="connsiteX67" fmla="*/ 2986729 w 3154526"/>
              <a:gd name="connsiteY67" fmla="*/ 4338210 h 5229819"/>
              <a:gd name="connsiteX68" fmla="*/ 2815025 w 3154526"/>
              <a:gd name="connsiteY68" fmla="*/ 4191559 h 5229819"/>
              <a:gd name="connsiteX69" fmla="*/ 2550431 w 3154526"/>
              <a:gd name="connsiteY69" fmla="*/ 3844543 h 5229819"/>
              <a:gd name="connsiteX70" fmla="*/ 2629101 w 3154526"/>
              <a:gd name="connsiteY70" fmla="*/ 3729983 h 5229819"/>
              <a:gd name="connsiteX71" fmla="*/ 2911098 w 3154526"/>
              <a:gd name="connsiteY71" fmla="*/ 3440435 h 5229819"/>
              <a:gd name="connsiteX72" fmla="*/ 2828048 w 3154526"/>
              <a:gd name="connsiteY72" fmla="*/ 3443932 h 5229819"/>
              <a:gd name="connsiteX73" fmla="*/ 2509409 w 3154526"/>
              <a:gd name="connsiteY73" fmla="*/ 3495655 h 5229819"/>
              <a:gd name="connsiteX74" fmla="*/ 2147895 w 3154526"/>
              <a:gd name="connsiteY74" fmla="*/ 3514483 h 5229819"/>
              <a:gd name="connsiteX75" fmla="*/ 2003552 w 3154526"/>
              <a:gd name="connsiteY75" fmla="*/ 3520439 h 5229819"/>
              <a:gd name="connsiteX76" fmla="*/ 2246830 w 3154526"/>
              <a:gd name="connsiteY76" fmla="*/ 3622276 h 5229819"/>
              <a:gd name="connsiteX77" fmla="*/ 2835671 w 3154526"/>
              <a:gd name="connsiteY77" fmla="*/ 3548747 h 5229819"/>
              <a:gd name="connsiteX78" fmla="*/ 2998953 w 3154526"/>
              <a:gd name="connsiteY78" fmla="*/ 3464237 h 5229819"/>
              <a:gd name="connsiteX79" fmla="*/ 2995075 w 3154526"/>
              <a:gd name="connsiteY79" fmla="*/ 3442088 h 5229819"/>
              <a:gd name="connsiteX80" fmla="*/ 2911098 w 3154526"/>
              <a:gd name="connsiteY80" fmla="*/ 3440435 h 5229819"/>
              <a:gd name="connsiteX81" fmla="*/ 2690666 w 3154526"/>
              <a:gd name="connsiteY81" fmla="*/ 3299672 h 5229819"/>
              <a:gd name="connsiteX82" fmla="*/ 2476905 w 3154526"/>
              <a:gd name="connsiteY82" fmla="*/ 3324782 h 5229819"/>
              <a:gd name="connsiteX83" fmla="*/ 2094849 w 3154526"/>
              <a:gd name="connsiteY83" fmla="*/ 3447220 h 5229819"/>
              <a:gd name="connsiteX84" fmla="*/ 2483888 w 3154526"/>
              <a:gd name="connsiteY84" fmla="*/ 3440295 h 5229819"/>
              <a:gd name="connsiteX85" fmla="*/ 3014076 w 3154526"/>
              <a:gd name="connsiteY85" fmla="*/ 3366305 h 5229819"/>
              <a:gd name="connsiteX86" fmla="*/ 2904378 w 3154526"/>
              <a:gd name="connsiteY86" fmla="*/ 3324561 h 5229819"/>
              <a:gd name="connsiteX87" fmla="*/ 2690666 w 3154526"/>
              <a:gd name="connsiteY87" fmla="*/ 3299672 h 5229819"/>
              <a:gd name="connsiteX88" fmla="*/ 2600173 w 3154526"/>
              <a:gd name="connsiteY88" fmla="*/ 3247414 h 5229819"/>
              <a:gd name="connsiteX89" fmla="*/ 3008079 w 3154526"/>
              <a:gd name="connsiteY89" fmla="*/ 3291395 h 5229819"/>
              <a:gd name="connsiteX90" fmla="*/ 3154526 w 3154526"/>
              <a:gd name="connsiteY90" fmla="*/ 3354047 h 5229819"/>
              <a:gd name="connsiteX91" fmla="*/ 3154526 w 3154526"/>
              <a:gd name="connsiteY91" fmla="*/ 3464030 h 5229819"/>
              <a:gd name="connsiteX92" fmla="*/ 3150012 w 3154526"/>
              <a:gd name="connsiteY92" fmla="*/ 3464430 h 5229819"/>
              <a:gd name="connsiteX93" fmla="*/ 3006185 w 3154526"/>
              <a:gd name="connsiteY93" fmla="*/ 3521395 h 5229819"/>
              <a:gd name="connsiteX94" fmla="*/ 2745224 w 3154526"/>
              <a:gd name="connsiteY94" fmla="*/ 3629721 h 5229819"/>
              <a:gd name="connsiteX95" fmla="*/ 2266244 w 3154526"/>
              <a:gd name="connsiteY95" fmla="*/ 3673727 h 5229819"/>
              <a:gd name="connsiteX96" fmla="*/ 1968615 w 3154526"/>
              <a:gd name="connsiteY96" fmla="*/ 3585320 h 5229819"/>
              <a:gd name="connsiteX97" fmla="*/ 1898396 w 3154526"/>
              <a:gd name="connsiteY97" fmla="*/ 3500287 h 5229819"/>
              <a:gd name="connsiteX98" fmla="*/ 1989083 w 3154526"/>
              <a:gd name="connsiteY98" fmla="*/ 3427016 h 5229819"/>
              <a:gd name="connsiteX99" fmla="*/ 2389567 w 3154526"/>
              <a:gd name="connsiteY99" fmla="*/ 3290809 h 5229819"/>
              <a:gd name="connsiteX100" fmla="*/ 2600173 w 3154526"/>
              <a:gd name="connsiteY100" fmla="*/ 3247414 h 5229819"/>
              <a:gd name="connsiteX101" fmla="*/ 2319352 w 3154526"/>
              <a:gd name="connsiteY101" fmla="*/ 2601737 h 5229819"/>
              <a:gd name="connsiteX102" fmla="*/ 2766163 w 3154526"/>
              <a:gd name="connsiteY102" fmla="*/ 2737145 h 5229819"/>
              <a:gd name="connsiteX103" fmla="*/ 2974746 w 3154526"/>
              <a:gd name="connsiteY103" fmla="*/ 2866399 h 5229819"/>
              <a:gd name="connsiteX104" fmla="*/ 3121568 w 3154526"/>
              <a:gd name="connsiteY104" fmla="*/ 2982134 h 5229819"/>
              <a:gd name="connsiteX105" fmla="*/ 3154526 w 3154526"/>
              <a:gd name="connsiteY105" fmla="*/ 3011886 h 5229819"/>
              <a:gd name="connsiteX106" fmla="*/ 3154526 w 3154526"/>
              <a:gd name="connsiteY106" fmla="*/ 3160319 h 5229819"/>
              <a:gd name="connsiteX107" fmla="*/ 3067546 w 3154526"/>
              <a:gd name="connsiteY107" fmla="*/ 3110720 h 5229819"/>
              <a:gd name="connsiteX108" fmla="*/ 2232937 w 3154526"/>
              <a:gd name="connsiteY108" fmla="*/ 2769088 h 5229819"/>
              <a:gd name="connsiteX109" fmla="*/ 2352619 w 3154526"/>
              <a:gd name="connsiteY109" fmla="*/ 2743180 h 5229819"/>
              <a:gd name="connsiteX110" fmla="*/ 2721589 w 3154526"/>
              <a:gd name="connsiteY110" fmla="*/ 2876160 h 5229819"/>
              <a:gd name="connsiteX111" fmla="*/ 3060914 w 3154526"/>
              <a:gd name="connsiteY111" fmla="*/ 3014259 h 5229819"/>
              <a:gd name="connsiteX112" fmla="*/ 2965264 w 3154526"/>
              <a:gd name="connsiteY112" fmla="*/ 2935323 h 5229819"/>
              <a:gd name="connsiteX113" fmla="*/ 2367226 w 3154526"/>
              <a:gd name="connsiteY113" fmla="*/ 2661486 h 5229819"/>
              <a:gd name="connsiteX114" fmla="*/ 2207259 w 3154526"/>
              <a:gd name="connsiteY114" fmla="*/ 2694665 h 5229819"/>
              <a:gd name="connsiteX115" fmla="*/ 2179723 w 3154526"/>
              <a:gd name="connsiteY115" fmla="*/ 2818255 h 5229819"/>
              <a:gd name="connsiteX116" fmla="*/ 2514888 w 3154526"/>
              <a:gd name="connsiteY116" fmla="*/ 3048475 h 5229819"/>
              <a:gd name="connsiteX117" fmla="*/ 3016861 w 3154526"/>
              <a:gd name="connsiteY117" fmla="*/ 3160740 h 5229819"/>
              <a:gd name="connsiteX118" fmla="*/ 3154526 w 3154526"/>
              <a:gd name="connsiteY118" fmla="*/ 3176279 h 5229819"/>
              <a:gd name="connsiteX119" fmla="*/ 3154526 w 3154526"/>
              <a:gd name="connsiteY119" fmla="*/ 3250361 h 5229819"/>
              <a:gd name="connsiteX120" fmla="*/ 3091307 w 3154526"/>
              <a:gd name="connsiteY120" fmla="*/ 3229805 h 5229819"/>
              <a:gd name="connsiteX121" fmla="*/ 2723879 w 3154526"/>
              <a:gd name="connsiteY121" fmla="*/ 3162709 h 5229819"/>
              <a:gd name="connsiteX122" fmla="*/ 2203034 w 3154526"/>
              <a:gd name="connsiteY122" fmla="*/ 2922890 h 5229819"/>
              <a:gd name="connsiteX123" fmla="*/ 2101110 w 3154526"/>
              <a:gd name="connsiteY123" fmla="*/ 2793332 h 5229819"/>
              <a:gd name="connsiteX124" fmla="*/ 2116325 w 3154526"/>
              <a:gd name="connsiteY124" fmla="*/ 2687419 h 5229819"/>
              <a:gd name="connsiteX125" fmla="*/ 2319352 w 3154526"/>
              <a:gd name="connsiteY125" fmla="*/ 2601737 h 5229819"/>
              <a:gd name="connsiteX126" fmla="*/ 1350946 w 3154526"/>
              <a:gd name="connsiteY126" fmla="*/ 1631006 h 5229819"/>
              <a:gd name="connsiteX127" fmla="*/ 1004901 w 3154526"/>
              <a:gd name="connsiteY127" fmla="*/ 1697258 h 5229819"/>
              <a:gd name="connsiteX128" fmla="*/ 955407 w 3154526"/>
              <a:gd name="connsiteY128" fmla="*/ 1725240 h 5229819"/>
              <a:gd name="connsiteX129" fmla="*/ 1056827 w 3154526"/>
              <a:gd name="connsiteY129" fmla="*/ 1829253 h 5229819"/>
              <a:gd name="connsiteX130" fmla="*/ 1626585 w 3154526"/>
              <a:gd name="connsiteY130" fmla="*/ 2030287 h 5229819"/>
              <a:gd name="connsiteX131" fmla="*/ 2214811 w 3154526"/>
              <a:gd name="connsiteY131" fmla="*/ 2140743 h 5229819"/>
              <a:gd name="connsiteX132" fmla="*/ 2475442 w 3154526"/>
              <a:gd name="connsiteY132" fmla="*/ 2220115 h 5229819"/>
              <a:gd name="connsiteX133" fmla="*/ 1255641 w 3154526"/>
              <a:gd name="connsiteY133" fmla="*/ 1766864 h 5229819"/>
              <a:gd name="connsiteX134" fmla="*/ 1305929 w 3154526"/>
              <a:gd name="connsiteY134" fmla="*/ 1722974 h 5229819"/>
              <a:gd name="connsiteX135" fmla="*/ 2002915 w 3154526"/>
              <a:gd name="connsiteY135" fmla="*/ 1923946 h 5229819"/>
              <a:gd name="connsiteX136" fmla="*/ 2449662 w 3154526"/>
              <a:gd name="connsiteY136" fmla="*/ 2126020 h 5229819"/>
              <a:gd name="connsiteX137" fmla="*/ 2505028 w 3154526"/>
              <a:gd name="connsiteY137" fmla="*/ 2142789 h 5229819"/>
              <a:gd name="connsiteX138" fmla="*/ 2446175 w 3154526"/>
              <a:gd name="connsiteY138" fmla="*/ 2082091 h 5229819"/>
              <a:gd name="connsiteX139" fmla="*/ 2312648 w 3154526"/>
              <a:gd name="connsiteY139" fmla="*/ 1997116 h 5229819"/>
              <a:gd name="connsiteX140" fmla="*/ 1350946 w 3154526"/>
              <a:gd name="connsiteY140" fmla="*/ 1631006 h 5229819"/>
              <a:gd name="connsiteX141" fmla="*/ 2656659 w 3154526"/>
              <a:gd name="connsiteY141" fmla="*/ 1238775 h 5229819"/>
              <a:gd name="connsiteX142" fmla="*/ 2625436 w 3154526"/>
              <a:gd name="connsiteY142" fmla="*/ 1397072 h 5229819"/>
              <a:gd name="connsiteX143" fmla="*/ 2875161 w 3154526"/>
              <a:gd name="connsiteY143" fmla="*/ 2321650 h 5229819"/>
              <a:gd name="connsiteX144" fmla="*/ 2925722 w 3154526"/>
              <a:gd name="connsiteY144" fmla="*/ 2392692 h 5229819"/>
              <a:gd name="connsiteX145" fmla="*/ 2811462 w 3154526"/>
              <a:gd name="connsiteY145" fmla="*/ 1947758 h 5229819"/>
              <a:gd name="connsiteX146" fmla="*/ 2718919 w 3154526"/>
              <a:gd name="connsiteY146" fmla="*/ 1497019 h 5229819"/>
              <a:gd name="connsiteX147" fmla="*/ 2753255 w 3154526"/>
              <a:gd name="connsiteY147" fmla="*/ 1529176 h 5229819"/>
              <a:gd name="connsiteX148" fmla="*/ 2881379 w 3154526"/>
              <a:gd name="connsiteY148" fmla="*/ 2022317 h 5229819"/>
              <a:gd name="connsiteX149" fmla="*/ 2996393 w 3154526"/>
              <a:gd name="connsiteY149" fmla="*/ 2365005 h 5229819"/>
              <a:gd name="connsiteX150" fmla="*/ 3100133 w 3154526"/>
              <a:gd name="connsiteY150" fmla="*/ 2512233 h 5229819"/>
              <a:gd name="connsiteX151" fmla="*/ 3079545 w 3154526"/>
              <a:gd name="connsiteY151" fmla="*/ 1967247 h 5229819"/>
              <a:gd name="connsiteX152" fmla="*/ 2899475 w 3154526"/>
              <a:gd name="connsiteY152" fmla="*/ 1449951 h 5229819"/>
              <a:gd name="connsiteX153" fmla="*/ 2656659 w 3154526"/>
              <a:gd name="connsiteY153" fmla="*/ 1238775 h 5229819"/>
              <a:gd name="connsiteX154" fmla="*/ 1367798 w 3154526"/>
              <a:gd name="connsiteY154" fmla="*/ 807514 h 5229819"/>
              <a:gd name="connsiteX155" fmla="*/ 1321670 w 3154526"/>
              <a:gd name="connsiteY155" fmla="*/ 812743 h 5229819"/>
              <a:gd name="connsiteX156" fmla="*/ 1326427 w 3154526"/>
              <a:gd name="connsiteY156" fmla="*/ 995044 h 5229819"/>
              <a:gd name="connsiteX157" fmla="*/ 1646715 w 3154526"/>
              <a:gd name="connsiteY157" fmla="*/ 1403714 h 5229819"/>
              <a:gd name="connsiteX158" fmla="*/ 1699020 w 3154526"/>
              <a:gd name="connsiteY158" fmla="*/ 1462003 h 5229819"/>
              <a:gd name="connsiteX159" fmla="*/ 2128129 w 3154526"/>
              <a:gd name="connsiteY159" fmla="*/ 1776540 h 5229819"/>
              <a:gd name="connsiteX160" fmla="*/ 2153908 w 3154526"/>
              <a:gd name="connsiteY160" fmla="*/ 1776925 h 5229819"/>
              <a:gd name="connsiteX161" fmla="*/ 1447891 w 3154526"/>
              <a:gd name="connsiteY161" fmla="*/ 949010 h 5229819"/>
              <a:gd name="connsiteX162" fmla="*/ 1451500 w 3154526"/>
              <a:gd name="connsiteY162" fmla="*/ 904772 h 5229819"/>
              <a:gd name="connsiteX163" fmla="*/ 1824226 w 3154526"/>
              <a:gd name="connsiteY163" fmla="*/ 1311217 h 5229819"/>
              <a:gd name="connsiteX164" fmla="*/ 2204689 w 3154526"/>
              <a:gd name="connsiteY164" fmla="*/ 1730927 h 5229819"/>
              <a:gd name="connsiteX165" fmla="*/ 1890667 w 3154526"/>
              <a:gd name="connsiteY165" fmla="*/ 1206353 h 5229819"/>
              <a:gd name="connsiteX166" fmla="*/ 1627192 w 3154526"/>
              <a:gd name="connsiteY166" fmla="*/ 933479 h 5229819"/>
              <a:gd name="connsiteX167" fmla="*/ 1367798 w 3154526"/>
              <a:gd name="connsiteY167" fmla="*/ 807514 h 5229819"/>
              <a:gd name="connsiteX168" fmla="*/ 283580 w 3154526"/>
              <a:gd name="connsiteY168" fmla="*/ 681216 h 5229819"/>
              <a:gd name="connsiteX169" fmla="*/ 110348 w 3154526"/>
              <a:gd name="connsiteY169" fmla="*/ 708025 h 5229819"/>
              <a:gd name="connsiteX170" fmla="*/ 85723 w 3154526"/>
              <a:gd name="connsiteY170" fmla="*/ 819576 h 5229819"/>
              <a:gd name="connsiteX171" fmla="*/ 199932 w 3154526"/>
              <a:gd name="connsiteY171" fmla="*/ 893664 h 5229819"/>
              <a:gd name="connsiteX172" fmla="*/ 740736 w 3154526"/>
              <a:gd name="connsiteY172" fmla="*/ 1064235 h 5229819"/>
              <a:gd name="connsiteX173" fmla="*/ 1110528 w 3154526"/>
              <a:gd name="connsiteY173" fmla="*/ 1146285 h 5229819"/>
              <a:gd name="connsiteX174" fmla="*/ 459412 w 3154526"/>
              <a:gd name="connsiteY174" fmla="*/ 885372 h 5229819"/>
              <a:gd name="connsiteX175" fmla="*/ 543138 w 3154526"/>
              <a:gd name="connsiteY175" fmla="*/ 845601 h 5229819"/>
              <a:gd name="connsiteX176" fmla="*/ 910153 w 3154526"/>
              <a:gd name="connsiteY176" fmla="*/ 948610 h 5229819"/>
              <a:gd name="connsiteX177" fmla="*/ 966399 w 3154526"/>
              <a:gd name="connsiteY177" fmla="*/ 962382 h 5229819"/>
              <a:gd name="connsiteX178" fmla="*/ 283580 w 3154526"/>
              <a:gd name="connsiteY178" fmla="*/ 681216 h 5229819"/>
              <a:gd name="connsiteX179" fmla="*/ 1590373 w 3154526"/>
              <a:gd name="connsiteY179" fmla="*/ 207352 h 5229819"/>
              <a:gd name="connsiteX180" fmla="*/ 1849000 w 3154526"/>
              <a:gd name="connsiteY180" fmla="*/ 1052202 h 5229819"/>
              <a:gd name="connsiteX181" fmla="*/ 1897521 w 3154526"/>
              <a:gd name="connsiteY181" fmla="*/ 1104633 h 5229819"/>
              <a:gd name="connsiteX182" fmla="*/ 1590373 w 3154526"/>
              <a:gd name="connsiteY182" fmla="*/ 207352 h 5229819"/>
              <a:gd name="connsiteX183" fmla="*/ 1477590 w 3154526"/>
              <a:gd name="connsiteY183" fmla="*/ 196987 h 5229819"/>
              <a:gd name="connsiteX184" fmla="*/ 1734197 w 3154526"/>
              <a:gd name="connsiteY184" fmla="*/ 915385 h 5229819"/>
              <a:gd name="connsiteX185" fmla="*/ 1477590 w 3154526"/>
              <a:gd name="connsiteY185" fmla="*/ 196987 h 5229819"/>
              <a:gd name="connsiteX186" fmla="*/ 1520807 w 3154526"/>
              <a:gd name="connsiteY186" fmla="*/ 401 h 5229819"/>
              <a:gd name="connsiteX187" fmla="*/ 1959261 w 3154526"/>
              <a:gd name="connsiteY187" fmla="*/ 1004279 h 5229819"/>
              <a:gd name="connsiteX188" fmla="*/ 1999831 w 3154526"/>
              <a:gd name="connsiteY188" fmla="*/ 1233302 h 5229819"/>
              <a:gd name="connsiteX189" fmla="*/ 2119085 w 3154526"/>
              <a:gd name="connsiteY189" fmla="*/ 1423964 h 5229819"/>
              <a:gd name="connsiteX190" fmla="*/ 2335471 w 3154526"/>
              <a:gd name="connsiteY190" fmla="*/ 1850384 h 5229819"/>
              <a:gd name="connsiteX191" fmla="*/ 2392591 w 3154526"/>
              <a:gd name="connsiteY191" fmla="*/ 1951489 h 5229819"/>
              <a:gd name="connsiteX192" fmla="*/ 2748943 w 3154526"/>
              <a:gd name="connsiteY192" fmla="*/ 2303364 h 5229819"/>
              <a:gd name="connsiteX193" fmla="*/ 2806241 w 3154526"/>
              <a:gd name="connsiteY193" fmla="*/ 2339964 h 5229819"/>
              <a:gd name="connsiteX194" fmla="*/ 2679338 w 3154526"/>
              <a:gd name="connsiteY194" fmla="*/ 2010074 h 5229819"/>
              <a:gd name="connsiteX195" fmla="*/ 2606989 w 3154526"/>
              <a:gd name="connsiteY195" fmla="*/ 1775538 h 5229819"/>
              <a:gd name="connsiteX196" fmla="*/ 2582155 w 3154526"/>
              <a:gd name="connsiteY196" fmla="*/ 1309760 h 5229819"/>
              <a:gd name="connsiteX197" fmla="*/ 2592851 w 3154526"/>
              <a:gd name="connsiteY197" fmla="*/ 1261833 h 5229819"/>
              <a:gd name="connsiteX198" fmla="*/ 2718128 w 3154526"/>
              <a:gd name="connsiteY198" fmla="*/ 1210907 h 5229819"/>
              <a:gd name="connsiteX199" fmla="*/ 2951511 w 3154526"/>
              <a:gd name="connsiteY199" fmla="*/ 1441852 h 5229819"/>
              <a:gd name="connsiteX200" fmla="*/ 3144770 w 3154526"/>
              <a:gd name="connsiteY200" fmla="*/ 2025597 h 5229819"/>
              <a:gd name="connsiteX201" fmla="*/ 3154526 w 3154526"/>
              <a:gd name="connsiteY201" fmla="*/ 2110676 h 5229819"/>
              <a:gd name="connsiteX202" fmla="*/ 3154526 w 3154526"/>
              <a:gd name="connsiteY202" fmla="*/ 2821253 h 5229819"/>
              <a:gd name="connsiteX203" fmla="*/ 2760231 w 3154526"/>
              <a:gd name="connsiteY203" fmla="*/ 2387604 h 5229819"/>
              <a:gd name="connsiteX204" fmla="*/ 2690109 w 3154526"/>
              <a:gd name="connsiteY204" fmla="*/ 2343136 h 5229819"/>
              <a:gd name="connsiteX205" fmla="*/ 2584945 w 3154526"/>
              <a:gd name="connsiteY205" fmla="*/ 2319604 h 5229819"/>
              <a:gd name="connsiteX206" fmla="*/ 2476459 w 3154526"/>
              <a:gd name="connsiteY206" fmla="*/ 2274585 h 5229819"/>
              <a:gd name="connsiteX207" fmla="*/ 1635021 w 3154526"/>
              <a:gd name="connsiteY207" fmla="*/ 2080790 h 5229819"/>
              <a:gd name="connsiteX208" fmla="*/ 994284 w 3154526"/>
              <a:gd name="connsiteY208" fmla="*/ 1848426 h 5229819"/>
              <a:gd name="connsiteX209" fmla="*/ 900907 w 3154526"/>
              <a:gd name="connsiteY209" fmla="*/ 1722986 h 5229819"/>
              <a:gd name="connsiteX210" fmla="*/ 1019942 w 3154526"/>
              <a:gd name="connsiteY210" fmla="*/ 1634959 h 5229819"/>
              <a:gd name="connsiteX211" fmla="*/ 1436756 w 3154526"/>
              <a:gd name="connsiteY211" fmla="*/ 1581585 h 5229819"/>
              <a:gd name="connsiteX212" fmla="*/ 1745065 w 3154526"/>
              <a:gd name="connsiteY212" fmla="*/ 1615304 h 5229819"/>
              <a:gd name="connsiteX213" fmla="*/ 1601192 w 3154526"/>
              <a:gd name="connsiteY213" fmla="*/ 1445865 h 5229819"/>
              <a:gd name="connsiteX214" fmla="*/ 1401935 w 3154526"/>
              <a:gd name="connsiteY214" fmla="*/ 1322332 h 5229819"/>
              <a:gd name="connsiteX215" fmla="*/ 1350058 w 3154526"/>
              <a:gd name="connsiteY215" fmla="*/ 1304329 h 5229819"/>
              <a:gd name="connsiteX216" fmla="*/ 1196299 w 3154526"/>
              <a:gd name="connsiteY216" fmla="*/ 1267380 h 5229819"/>
              <a:gd name="connsiteX217" fmla="*/ 1010774 w 3154526"/>
              <a:gd name="connsiteY217" fmla="*/ 1183133 h 5229819"/>
              <a:gd name="connsiteX218" fmla="*/ 762606 w 3154526"/>
              <a:gd name="connsiteY218" fmla="*/ 1122658 h 5229819"/>
              <a:gd name="connsiteX219" fmla="*/ 154893 w 3154526"/>
              <a:gd name="connsiteY219" fmla="*/ 930327 h 5229819"/>
              <a:gd name="connsiteX220" fmla="*/ 41348 w 3154526"/>
              <a:gd name="connsiteY220" fmla="*/ 855682 h 5229819"/>
              <a:gd name="connsiteX221" fmla="*/ 71618 w 3154526"/>
              <a:gd name="connsiteY221" fmla="*/ 669959 h 5229819"/>
              <a:gd name="connsiteX222" fmla="*/ 192882 w 3154526"/>
              <a:gd name="connsiteY222" fmla="*/ 633126 h 5229819"/>
              <a:gd name="connsiteX223" fmla="*/ 753661 w 3154526"/>
              <a:gd name="connsiteY223" fmla="*/ 741211 h 5229819"/>
              <a:gd name="connsiteX224" fmla="*/ 1255776 w 3154526"/>
              <a:gd name="connsiteY224" fmla="*/ 1147472 h 5229819"/>
              <a:gd name="connsiteX225" fmla="*/ 1455766 w 3154526"/>
              <a:gd name="connsiteY225" fmla="*/ 1276598 h 5229819"/>
              <a:gd name="connsiteX226" fmla="*/ 1288932 w 3154526"/>
              <a:gd name="connsiteY226" fmla="*/ 1033280 h 5229819"/>
              <a:gd name="connsiteX227" fmla="*/ 1232411 w 3154526"/>
              <a:gd name="connsiteY227" fmla="*/ 880301 h 5229819"/>
              <a:gd name="connsiteX228" fmla="*/ 1384570 w 3154526"/>
              <a:gd name="connsiteY228" fmla="*/ 733996 h 5229819"/>
              <a:gd name="connsiteX229" fmla="*/ 1507746 w 3154526"/>
              <a:gd name="connsiteY229" fmla="*/ 755398 h 5229819"/>
              <a:gd name="connsiteX230" fmla="*/ 1477350 w 3154526"/>
              <a:gd name="connsiteY230" fmla="*/ 678725 h 5229819"/>
              <a:gd name="connsiteX231" fmla="*/ 1417151 w 3154526"/>
              <a:gd name="connsiteY231" fmla="*/ 168105 h 5229819"/>
              <a:gd name="connsiteX232" fmla="*/ 1520807 w 3154526"/>
              <a:gd name="connsiteY232" fmla="*/ 401 h 5229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Lst>
            <a:rect l="l" t="t" r="r" b="b"/>
            <a:pathLst>
              <a:path w="3154526" h="5229819">
                <a:moveTo>
                  <a:pt x="2984957" y="4764199"/>
                </a:moveTo>
                <a:cubicBezTo>
                  <a:pt x="3018240" y="4767408"/>
                  <a:pt x="3051712" y="4773969"/>
                  <a:pt x="3085247" y="4783935"/>
                </a:cubicBezTo>
                <a:lnTo>
                  <a:pt x="3154526" y="4805985"/>
                </a:lnTo>
                <a:lnTo>
                  <a:pt x="3154526" y="4854317"/>
                </a:lnTo>
                <a:lnTo>
                  <a:pt x="3077489" y="4835342"/>
                </a:lnTo>
                <a:cubicBezTo>
                  <a:pt x="3033509" y="4827066"/>
                  <a:pt x="2989112" y="4821557"/>
                  <a:pt x="2943802" y="4819637"/>
                </a:cubicBezTo>
                <a:cubicBezTo>
                  <a:pt x="2893293" y="4817421"/>
                  <a:pt x="2839830" y="4831234"/>
                  <a:pt x="2790751" y="4847576"/>
                </a:cubicBezTo>
                <a:cubicBezTo>
                  <a:pt x="2669496" y="4887789"/>
                  <a:pt x="2461044" y="5000040"/>
                  <a:pt x="2434897" y="5031577"/>
                </a:cubicBezTo>
                <a:cubicBezTo>
                  <a:pt x="2484364" y="5038618"/>
                  <a:pt x="2785484" y="4986917"/>
                  <a:pt x="2951768" y="4976098"/>
                </a:cubicBezTo>
                <a:lnTo>
                  <a:pt x="3154526" y="4968709"/>
                </a:lnTo>
                <a:lnTo>
                  <a:pt x="3154526" y="5031765"/>
                </a:lnTo>
                <a:lnTo>
                  <a:pt x="3014835" y="5034301"/>
                </a:lnTo>
                <a:cubicBezTo>
                  <a:pt x="2710439" y="5051677"/>
                  <a:pt x="2441583" y="5097943"/>
                  <a:pt x="2393353" y="5115550"/>
                </a:cubicBezTo>
                <a:cubicBezTo>
                  <a:pt x="2431157" y="5160603"/>
                  <a:pt x="2707409" y="5188478"/>
                  <a:pt x="2867479" y="5174972"/>
                </a:cubicBezTo>
                <a:lnTo>
                  <a:pt x="3154526" y="5146324"/>
                </a:lnTo>
                <a:lnTo>
                  <a:pt x="3154526" y="5195560"/>
                </a:lnTo>
                <a:lnTo>
                  <a:pt x="2893424" y="5222073"/>
                </a:lnTo>
                <a:cubicBezTo>
                  <a:pt x="2723102" y="5236843"/>
                  <a:pt x="2552184" y="5234050"/>
                  <a:pt x="2386859" y="5181967"/>
                </a:cubicBezTo>
                <a:cubicBezTo>
                  <a:pt x="2344695" y="5168797"/>
                  <a:pt x="2273873" y="5156530"/>
                  <a:pt x="2246076" y="5123402"/>
                </a:cubicBezTo>
                <a:cubicBezTo>
                  <a:pt x="2248155" y="5065206"/>
                  <a:pt x="2304768" y="5047057"/>
                  <a:pt x="2334992" y="5028470"/>
                </a:cubicBezTo>
                <a:cubicBezTo>
                  <a:pt x="2452848" y="4957239"/>
                  <a:pt x="2572264" y="4889215"/>
                  <a:pt x="2693848" y="4824451"/>
                </a:cubicBezTo>
                <a:cubicBezTo>
                  <a:pt x="2786948" y="4775123"/>
                  <a:pt x="2885106" y="4754573"/>
                  <a:pt x="2984957" y="4764199"/>
                </a:cubicBezTo>
                <a:close/>
                <a:moveTo>
                  <a:pt x="2257356" y="4262588"/>
                </a:moveTo>
                <a:cubicBezTo>
                  <a:pt x="2189977" y="4262303"/>
                  <a:pt x="2140260" y="4266339"/>
                  <a:pt x="2122814" y="4273357"/>
                </a:cubicBezTo>
                <a:cubicBezTo>
                  <a:pt x="2175826" y="4302827"/>
                  <a:pt x="2336755" y="4324727"/>
                  <a:pt x="2427819" y="4316623"/>
                </a:cubicBezTo>
                <a:cubicBezTo>
                  <a:pt x="2449822" y="4314531"/>
                  <a:pt x="2473394" y="4319027"/>
                  <a:pt x="2495745" y="4323417"/>
                </a:cubicBezTo>
                <a:cubicBezTo>
                  <a:pt x="2611332" y="4347235"/>
                  <a:pt x="2726479" y="4372552"/>
                  <a:pt x="2842012" y="4396980"/>
                </a:cubicBezTo>
                <a:cubicBezTo>
                  <a:pt x="2876678" y="4404585"/>
                  <a:pt x="2911453" y="4410971"/>
                  <a:pt x="2946172" y="4417967"/>
                </a:cubicBezTo>
                <a:cubicBezTo>
                  <a:pt x="2820585" y="4303185"/>
                  <a:pt x="2459492" y="4263443"/>
                  <a:pt x="2257356" y="4262588"/>
                </a:cubicBezTo>
                <a:close/>
                <a:moveTo>
                  <a:pt x="2658537" y="3869558"/>
                </a:moveTo>
                <a:cubicBezTo>
                  <a:pt x="2652732" y="3876123"/>
                  <a:pt x="2646980" y="3882078"/>
                  <a:pt x="2641175" y="3888643"/>
                </a:cubicBezTo>
                <a:cubicBezTo>
                  <a:pt x="2746782" y="4098095"/>
                  <a:pt x="2938317" y="4215122"/>
                  <a:pt x="3126479" y="4335544"/>
                </a:cubicBezTo>
                <a:cubicBezTo>
                  <a:pt x="3132006" y="4328648"/>
                  <a:pt x="3138143" y="4321804"/>
                  <a:pt x="3143670" y="4314908"/>
                </a:cubicBezTo>
                <a:cubicBezTo>
                  <a:pt x="2981663" y="4166330"/>
                  <a:pt x="2819935" y="4018083"/>
                  <a:pt x="2658537" y="3869558"/>
                </a:cubicBezTo>
                <a:close/>
                <a:moveTo>
                  <a:pt x="2629101" y="3729983"/>
                </a:moveTo>
                <a:cubicBezTo>
                  <a:pt x="2661589" y="3730947"/>
                  <a:pt x="2697073" y="3732787"/>
                  <a:pt x="2725377" y="3746294"/>
                </a:cubicBezTo>
                <a:cubicBezTo>
                  <a:pt x="2822777" y="3791583"/>
                  <a:pt x="2920786" y="3836926"/>
                  <a:pt x="3013384" y="3891324"/>
                </a:cubicBezTo>
                <a:lnTo>
                  <a:pt x="3154526" y="3990464"/>
                </a:lnTo>
                <a:lnTo>
                  <a:pt x="3154526" y="4060395"/>
                </a:lnTo>
                <a:lnTo>
                  <a:pt x="3036403" y="3972021"/>
                </a:lnTo>
                <a:cubicBezTo>
                  <a:pt x="2907615" y="3883525"/>
                  <a:pt x="2779554" y="3819455"/>
                  <a:pt x="2688997" y="3810128"/>
                </a:cubicBezTo>
                <a:cubicBezTo>
                  <a:pt x="2831670" y="3941058"/>
                  <a:pt x="2937046" y="4076752"/>
                  <a:pt x="3092476" y="4164235"/>
                </a:cubicBezTo>
                <a:lnTo>
                  <a:pt x="3154526" y="4207256"/>
                </a:lnTo>
                <a:lnTo>
                  <a:pt x="3154526" y="4417507"/>
                </a:lnTo>
                <a:lnTo>
                  <a:pt x="3087942" y="4378606"/>
                </a:lnTo>
                <a:cubicBezTo>
                  <a:pt x="3102143" y="4394351"/>
                  <a:pt x="3115996" y="4410565"/>
                  <a:pt x="3130359" y="4425849"/>
                </a:cubicBezTo>
                <a:lnTo>
                  <a:pt x="3154526" y="4447989"/>
                </a:lnTo>
                <a:lnTo>
                  <a:pt x="3154526" y="4543354"/>
                </a:lnTo>
                <a:lnTo>
                  <a:pt x="3094526" y="4521621"/>
                </a:lnTo>
                <a:cubicBezTo>
                  <a:pt x="3058315" y="4508467"/>
                  <a:pt x="3021946" y="4495799"/>
                  <a:pt x="2985083" y="4485238"/>
                </a:cubicBezTo>
                <a:cubicBezTo>
                  <a:pt x="2893993" y="4458928"/>
                  <a:pt x="2801476" y="4438333"/>
                  <a:pt x="2708626" y="4418017"/>
                </a:cubicBezTo>
                <a:cubicBezTo>
                  <a:pt x="2680283" y="4411879"/>
                  <a:pt x="2649801" y="4391731"/>
                  <a:pt x="2620844" y="4430706"/>
                </a:cubicBezTo>
                <a:cubicBezTo>
                  <a:pt x="2612114" y="4442549"/>
                  <a:pt x="2565967" y="4432721"/>
                  <a:pt x="2540001" y="4424025"/>
                </a:cubicBezTo>
                <a:cubicBezTo>
                  <a:pt x="2355773" y="4363740"/>
                  <a:pt x="2011228" y="4336407"/>
                  <a:pt x="1907604" y="4339664"/>
                </a:cubicBezTo>
                <a:cubicBezTo>
                  <a:pt x="1892800" y="4340130"/>
                  <a:pt x="1882913" y="4341219"/>
                  <a:pt x="1879113" y="4342926"/>
                </a:cubicBezTo>
                <a:cubicBezTo>
                  <a:pt x="1889398" y="4355183"/>
                  <a:pt x="1908839" y="4371612"/>
                  <a:pt x="1921270" y="4376988"/>
                </a:cubicBezTo>
                <a:cubicBezTo>
                  <a:pt x="2156448" y="4476588"/>
                  <a:pt x="2398951" y="4555928"/>
                  <a:pt x="2647281" y="4614572"/>
                </a:cubicBezTo>
                <a:cubicBezTo>
                  <a:pt x="2785895" y="4647295"/>
                  <a:pt x="2924346" y="4650622"/>
                  <a:pt x="3060973" y="4624283"/>
                </a:cubicBezTo>
                <a:lnTo>
                  <a:pt x="3154526" y="4599347"/>
                </a:lnTo>
                <a:lnTo>
                  <a:pt x="3154526" y="4661496"/>
                </a:lnTo>
                <a:lnTo>
                  <a:pt x="3124590" y="4670972"/>
                </a:lnTo>
                <a:cubicBezTo>
                  <a:pt x="2971313" y="4708028"/>
                  <a:pt x="2814417" y="4711286"/>
                  <a:pt x="2657957" y="4674486"/>
                </a:cubicBezTo>
                <a:cubicBezTo>
                  <a:pt x="2396648" y="4613183"/>
                  <a:pt x="2139893" y="4531689"/>
                  <a:pt x="1891952" y="4426992"/>
                </a:cubicBezTo>
                <a:cubicBezTo>
                  <a:pt x="1873862" y="4419591"/>
                  <a:pt x="1855934" y="4410359"/>
                  <a:pt x="1839998" y="4399458"/>
                </a:cubicBezTo>
                <a:cubicBezTo>
                  <a:pt x="1799184" y="4371042"/>
                  <a:pt x="1790516" y="4316218"/>
                  <a:pt x="1897411" y="4275071"/>
                </a:cubicBezTo>
                <a:cubicBezTo>
                  <a:pt x="2016133" y="4218356"/>
                  <a:pt x="2144967" y="4217510"/>
                  <a:pt x="2271660" y="4202654"/>
                </a:cubicBezTo>
                <a:cubicBezTo>
                  <a:pt x="2475666" y="4178813"/>
                  <a:pt x="2669842" y="4217414"/>
                  <a:pt x="2860369" y="4283351"/>
                </a:cubicBezTo>
                <a:cubicBezTo>
                  <a:pt x="2903590" y="4298455"/>
                  <a:pt x="2944719" y="4319831"/>
                  <a:pt x="2986729" y="4338210"/>
                </a:cubicBezTo>
                <a:cubicBezTo>
                  <a:pt x="2932216" y="4284031"/>
                  <a:pt x="2873289" y="4238074"/>
                  <a:pt x="2815025" y="4191559"/>
                </a:cubicBezTo>
                <a:cubicBezTo>
                  <a:pt x="2697609" y="4098146"/>
                  <a:pt x="2608526" y="3983216"/>
                  <a:pt x="2550431" y="3844543"/>
                </a:cubicBezTo>
                <a:cubicBezTo>
                  <a:pt x="2515920" y="3762290"/>
                  <a:pt x="2539341" y="3726831"/>
                  <a:pt x="2629101" y="3729983"/>
                </a:cubicBezTo>
                <a:close/>
                <a:moveTo>
                  <a:pt x="2911098" y="3440435"/>
                </a:moveTo>
                <a:cubicBezTo>
                  <a:pt x="2883171" y="3440018"/>
                  <a:pt x="2855398" y="3440459"/>
                  <a:pt x="2828048" y="3443932"/>
                </a:cubicBezTo>
                <a:cubicBezTo>
                  <a:pt x="2721421" y="3457758"/>
                  <a:pt x="2616099" y="3484600"/>
                  <a:pt x="2509409" y="3495655"/>
                </a:cubicBezTo>
                <a:cubicBezTo>
                  <a:pt x="2389696" y="3508042"/>
                  <a:pt x="2268567" y="3508631"/>
                  <a:pt x="2147895" y="3514483"/>
                </a:cubicBezTo>
                <a:cubicBezTo>
                  <a:pt x="2100059" y="3516800"/>
                  <a:pt x="2051667" y="3518454"/>
                  <a:pt x="2003552" y="3520439"/>
                </a:cubicBezTo>
                <a:cubicBezTo>
                  <a:pt x="2024103" y="3583357"/>
                  <a:pt x="2159850" y="3622437"/>
                  <a:pt x="2246830" y="3622276"/>
                </a:cubicBezTo>
                <a:cubicBezTo>
                  <a:pt x="2445349" y="3622231"/>
                  <a:pt x="2646030" y="3622068"/>
                  <a:pt x="2835671" y="3548747"/>
                </a:cubicBezTo>
                <a:cubicBezTo>
                  <a:pt x="2892607" y="3526938"/>
                  <a:pt x="2944804" y="3492738"/>
                  <a:pt x="2998953" y="3464237"/>
                </a:cubicBezTo>
                <a:cubicBezTo>
                  <a:pt x="2997770" y="3456761"/>
                  <a:pt x="2996257" y="3449563"/>
                  <a:pt x="2995075" y="3442088"/>
                </a:cubicBezTo>
                <a:cubicBezTo>
                  <a:pt x="2967107" y="3442128"/>
                  <a:pt x="2939025" y="3440852"/>
                  <a:pt x="2911098" y="3440435"/>
                </a:cubicBezTo>
                <a:close/>
                <a:moveTo>
                  <a:pt x="2690666" y="3299672"/>
                </a:moveTo>
                <a:cubicBezTo>
                  <a:pt x="2619313" y="3297305"/>
                  <a:pt x="2547952" y="3303272"/>
                  <a:pt x="2476905" y="3324782"/>
                </a:cubicBezTo>
                <a:cubicBezTo>
                  <a:pt x="2348716" y="3363474"/>
                  <a:pt x="2192655" y="3383779"/>
                  <a:pt x="2094849" y="3447220"/>
                </a:cubicBezTo>
                <a:cubicBezTo>
                  <a:pt x="2096255" y="3455637"/>
                  <a:pt x="2357319" y="3460692"/>
                  <a:pt x="2483888" y="3440295"/>
                </a:cubicBezTo>
                <a:cubicBezTo>
                  <a:pt x="2657838" y="3412319"/>
                  <a:pt x="2830319" y="3373155"/>
                  <a:pt x="3014076" y="3366305"/>
                </a:cubicBezTo>
                <a:cubicBezTo>
                  <a:pt x="2977564" y="3351780"/>
                  <a:pt x="2942256" y="3330600"/>
                  <a:pt x="2904378" y="3324561"/>
                </a:cubicBezTo>
                <a:cubicBezTo>
                  <a:pt x="2833363" y="3312737"/>
                  <a:pt x="2762018" y="3302038"/>
                  <a:pt x="2690666" y="3299672"/>
                </a:cubicBezTo>
                <a:close/>
                <a:moveTo>
                  <a:pt x="2600173" y="3247414"/>
                </a:moveTo>
                <a:cubicBezTo>
                  <a:pt x="2739107" y="3233347"/>
                  <a:pt x="2875094" y="3248675"/>
                  <a:pt x="3008079" y="3291395"/>
                </a:cubicBezTo>
                <a:lnTo>
                  <a:pt x="3154526" y="3354047"/>
                </a:lnTo>
                <a:lnTo>
                  <a:pt x="3154526" y="3464030"/>
                </a:lnTo>
                <a:lnTo>
                  <a:pt x="3150012" y="3464430"/>
                </a:lnTo>
                <a:cubicBezTo>
                  <a:pt x="3100914" y="3475356"/>
                  <a:pt x="3052436" y="3493594"/>
                  <a:pt x="3006185" y="3521395"/>
                </a:cubicBezTo>
                <a:cubicBezTo>
                  <a:pt x="2926027" y="3569462"/>
                  <a:pt x="2836047" y="3613915"/>
                  <a:pt x="2745224" y="3629721"/>
                </a:cubicBezTo>
                <a:cubicBezTo>
                  <a:pt x="2587573" y="3657570"/>
                  <a:pt x="2426338" y="3670362"/>
                  <a:pt x="2266244" y="3673727"/>
                </a:cubicBezTo>
                <a:cubicBezTo>
                  <a:pt x="2161862" y="3676071"/>
                  <a:pt x="2057516" y="3646772"/>
                  <a:pt x="1968615" y="3585320"/>
                </a:cubicBezTo>
                <a:cubicBezTo>
                  <a:pt x="1938796" y="3564615"/>
                  <a:pt x="1901796" y="3531306"/>
                  <a:pt x="1898396" y="3500287"/>
                </a:cubicBezTo>
                <a:cubicBezTo>
                  <a:pt x="1892616" y="3447557"/>
                  <a:pt x="1951307" y="3440648"/>
                  <a:pt x="1989083" y="3427016"/>
                </a:cubicBezTo>
                <a:cubicBezTo>
                  <a:pt x="2121741" y="3379493"/>
                  <a:pt x="2254677" y="3332301"/>
                  <a:pt x="2389567" y="3290809"/>
                </a:cubicBezTo>
                <a:cubicBezTo>
                  <a:pt x="2460502" y="3268829"/>
                  <a:pt x="2530706" y="3254447"/>
                  <a:pt x="2600173" y="3247414"/>
                </a:cubicBezTo>
                <a:close/>
                <a:moveTo>
                  <a:pt x="2319352" y="2601737"/>
                </a:moveTo>
                <a:cubicBezTo>
                  <a:pt x="2479864" y="2611004"/>
                  <a:pt x="2629308" y="2651575"/>
                  <a:pt x="2766163" y="2737145"/>
                </a:cubicBezTo>
                <a:cubicBezTo>
                  <a:pt x="2835451" y="2780619"/>
                  <a:pt x="2910653" y="2816308"/>
                  <a:pt x="2974746" y="2866399"/>
                </a:cubicBezTo>
                <a:cubicBezTo>
                  <a:pt x="3023787" y="2904282"/>
                  <a:pt x="3073991" y="2942035"/>
                  <a:pt x="3121568" y="2982134"/>
                </a:cubicBezTo>
                <a:lnTo>
                  <a:pt x="3154526" y="3011886"/>
                </a:lnTo>
                <a:lnTo>
                  <a:pt x="3154526" y="3160319"/>
                </a:lnTo>
                <a:lnTo>
                  <a:pt x="3067546" y="3110720"/>
                </a:lnTo>
                <a:cubicBezTo>
                  <a:pt x="2761030" y="2947917"/>
                  <a:pt x="2322476" y="2787314"/>
                  <a:pt x="2232937" y="2769088"/>
                </a:cubicBezTo>
                <a:cubicBezTo>
                  <a:pt x="2271002" y="2714002"/>
                  <a:pt x="2316500" y="2731147"/>
                  <a:pt x="2352619" y="2743180"/>
                </a:cubicBezTo>
                <a:cubicBezTo>
                  <a:pt x="2476839" y="2784028"/>
                  <a:pt x="2600565" y="2826985"/>
                  <a:pt x="2721589" y="2876160"/>
                </a:cubicBezTo>
                <a:cubicBezTo>
                  <a:pt x="2833126" y="2921442"/>
                  <a:pt x="2940747" y="2976218"/>
                  <a:pt x="3060914" y="3014259"/>
                </a:cubicBezTo>
                <a:cubicBezTo>
                  <a:pt x="3029142" y="2987854"/>
                  <a:pt x="2999137" y="2958837"/>
                  <a:pt x="2965264" y="2935323"/>
                </a:cubicBezTo>
                <a:cubicBezTo>
                  <a:pt x="2782298" y="2808284"/>
                  <a:pt x="2601431" y="2678353"/>
                  <a:pt x="2367226" y="2661486"/>
                </a:cubicBezTo>
                <a:cubicBezTo>
                  <a:pt x="2309507" y="2657418"/>
                  <a:pt x="2257578" y="2664297"/>
                  <a:pt x="2207259" y="2694665"/>
                </a:cubicBezTo>
                <a:cubicBezTo>
                  <a:pt x="2140333" y="2735581"/>
                  <a:pt x="2134004" y="2755005"/>
                  <a:pt x="2179723" y="2818255"/>
                </a:cubicBezTo>
                <a:cubicBezTo>
                  <a:pt x="2263765" y="2934592"/>
                  <a:pt x="2387980" y="2996333"/>
                  <a:pt x="2514888" y="3048475"/>
                </a:cubicBezTo>
                <a:cubicBezTo>
                  <a:pt x="2675451" y="3114433"/>
                  <a:pt x="2844900" y="3140546"/>
                  <a:pt x="3016861" y="3160740"/>
                </a:cubicBezTo>
                <a:lnTo>
                  <a:pt x="3154526" y="3176279"/>
                </a:lnTo>
                <a:lnTo>
                  <a:pt x="3154526" y="3250361"/>
                </a:lnTo>
                <a:lnTo>
                  <a:pt x="3091307" y="3229805"/>
                </a:lnTo>
                <a:cubicBezTo>
                  <a:pt x="2970331" y="3200913"/>
                  <a:pt x="2845789" y="3187995"/>
                  <a:pt x="2723879" y="3162709"/>
                </a:cubicBezTo>
                <a:cubicBezTo>
                  <a:pt x="2531918" y="3123378"/>
                  <a:pt x="2352246" y="3052849"/>
                  <a:pt x="2203034" y="2922890"/>
                </a:cubicBezTo>
                <a:cubicBezTo>
                  <a:pt x="2162204" y="2887714"/>
                  <a:pt x="2133093" y="2838189"/>
                  <a:pt x="2101110" y="2793332"/>
                </a:cubicBezTo>
                <a:cubicBezTo>
                  <a:pt x="2073799" y="2754715"/>
                  <a:pt x="2082736" y="2712782"/>
                  <a:pt x="2116325" y="2687419"/>
                </a:cubicBezTo>
                <a:cubicBezTo>
                  <a:pt x="2175646" y="2642160"/>
                  <a:pt x="2236186" y="2597005"/>
                  <a:pt x="2319352" y="2601737"/>
                </a:cubicBezTo>
                <a:close/>
                <a:moveTo>
                  <a:pt x="1350946" y="1631006"/>
                </a:moveTo>
                <a:cubicBezTo>
                  <a:pt x="1231934" y="1635465"/>
                  <a:pt x="1116058" y="1653099"/>
                  <a:pt x="1004901" y="1697258"/>
                </a:cubicBezTo>
                <a:cubicBezTo>
                  <a:pt x="987400" y="1704041"/>
                  <a:pt x="971905" y="1715913"/>
                  <a:pt x="955407" y="1725240"/>
                </a:cubicBezTo>
                <a:cubicBezTo>
                  <a:pt x="966639" y="1785816"/>
                  <a:pt x="1017519" y="1804655"/>
                  <a:pt x="1056827" y="1829253"/>
                </a:cubicBezTo>
                <a:cubicBezTo>
                  <a:pt x="1231268" y="1938043"/>
                  <a:pt x="1422837" y="1999155"/>
                  <a:pt x="1626585" y="2030287"/>
                </a:cubicBezTo>
                <a:cubicBezTo>
                  <a:pt x="1823957" y="2060561"/>
                  <a:pt x="2019631" y="2099599"/>
                  <a:pt x="2214811" y="2140743"/>
                </a:cubicBezTo>
                <a:cubicBezTo>
                  <a:pt x="2303499" y="2159472"/>
                  <a:pt x="2388397" y="2193234"/>
                  <a:pt x="2475442" y="2220115"/>
                </a:cubicBezTo>
                <a:cubicBezTo>
                  <a:pt x="2104592" y="1972985"/>
                  <a:pt x="1687908" y="1847862"/>
                  <a:pt x="1255641" y="1766864"/>
                </a:cubicBezTo>
                <a:cubicBezTo>
                  <a:pt x="1255251" y="1719208"/>
                  <a:pt x="1277138" y="1714955"/>
                  <a:pt x="1305929" y="1722974"/>
                </a:cubicBezTo>
                <a:cubicBezTo>
                  <a:pt x="1538973" y="1787671"/>
                  <a:pt x="1780869" y="1821795"/>
                  <a:pt x="2002915" y="1923946"/>
                </a:cubicBezTo>
                <a:cubicBezTo>
                  <a:pt x="2151427" y="1992395"/>
                  <a:pt x="2300710" y="2059069"/>
                  <a:pt x="2449662" y="2126020"/>
                </a:cubicBezTo>
                <a:cubicBezTo>
                  <a:pt x="2460594" y="2130960"/>
                  <a:pt x="2472685" y="2133234"/>
                  <a:pt x="2505028" y="2142789"/>
                </a:cubicBezTo>
                <a:cubicBezTo>
                  <a:pt x="2475571" y="2111055"/>
                  <a:pt x="2460365" y="2081474"/>
                  <a:pt x="2446175" y="2082091"/>
                </a:cubicBezTo>
                <a:cubicBezTo>
                  <a:pt x="2379269" y="2084602"/>
                  <a:pt x="2355631" y="2028791"/>
                  <a:pt x="2312648" y="1997116"/>
                </a:cubicBezTo>
                <a:cubicBezTo>
                  <a:pt x="2026480" y="1786187"/>
                  <a:pt x="1723671" y="1617449"/>
                  <a:pt x="1350946" y="1631006"/>
                </a:cubicBezTo>
                <a:close/>
                <a:moveTo>
                  <a:pt x="2656659" y="1238775"/>
                </a:moveTo>
                <a:cubicBezTo>
                  <a:pt x="2644606" y="1298568"/>
                  <a:pt x="2626428" y="1347692"/>
                  <a:pt x="2625436" y="1397072"/>
                </a:cubicBezTo>
                <a:cubicBezTo>
                  <a:pt x="2619407" y="1728988"/>
                  <a:pt x="2721248" y="2033054"/>
                  <a:pt x="2875161" y="2321650"/>
                </a:cubicBezTo>
                <a:cubicBezTo>
                  <a:pt x="2888582" y="2347082"/>
                  <a:pt x="2908758" y="2369104"/>
                  <a:pt x="2925722" y="2392692"/>
                </a:cubicBezTo>
                <a:cubicBezTo>
                  <a:pt x="2886672" y="2243683"/>
                  <a:pt x="2841864" y="2097249"/>
                  <a:pt x="2811462" y="1947758"/>
                </a:cubicBezTo>
                <a:cubicBezTo>
                  <a:pt x="2781284" y="1799209"/>
                  <a:pt x="2712820" y="1659639"/>
                  <a:pt x="2718919" y="1497019"/>
                </a:cubicBezTo>
                <a:cubicBezTo>
                  <a:pt x="2730586" y="1507553"/>
                  <a:pt x="2749788" y="1516279"/>
                  <a:pt x="2753255" y="1529176"/>
                </a:cubicBezTo>
                <a:cubicBezTo>
                  <a:pt x="2797108" y="1693348"/>
                  <a:pt x="2835310" y="1858876"/>
                  <a:pt x="2881379" y="2022317"/>
                </a:cubicBezTo>
                <a:cubicBezTo>
                  <a:pt x="2914140" y="2138215"/>
                  <a:pt x="2951889" y="2253316"/>
                  <a:pt x="2996393" y="2365005"/>
                </a:cubicBezTo>
                <a:cubicBezTo>
                  <a:pt x="3016804" y="2415622"/>
                  <a:pt x="3059865" y="2456828"/>
                  <a:pt x="3100133" y="2512233"/>
                </a:cubicBezTo>
                <a:cubicBezTo>
                  <a:pt x="3125902" y="2321819"/>
                  <a:pt x="3114999" y="2142982"/>
                  <a:pt x="3079545" y="1967247"/>
                </a:cubicBezTo>
                <a:cubicBezTo>
                  <a:pt x="3043195" y="1787746"/>
                  <a:pt x="2984240" y="1613666"/>
                  <a:pt x="2899475" y="1449951"/>
                </a:cubicBezTo>
                <a:cubicBezTo>
                  <a:pt x="2849352" y="1353137"/>
                  <a:pt x="2770149" y="1289757"/>
                  <a:pt x="2656659" y="1238775"/>
                </a:cubicBezTo>
                <a:close/>
                <a:moveTo>
                  <a:pt x="1367798" y="807514"/>
                </a:moveTo>
                <a:cubicBezTo>
                  <a:pt x="1352912" y="807830"/>
                  <a:pt x="1337552" y="809508"/>
                  <a:pt x="1321670" y="812743"/>
                </a:cubicBezTo>
                <a:cubicBezTo>
                  <a:pt x="1275978" y="877616"/>
                  <a:pt x="1280886" y="936724"/>
                  <a:pt x="1326427" y="995044"/>
                </a:cubicBezTo>
                <a:cubicBezTo>
                  <a:pt x="1433301" y="1131174"/>
                  <a:pt x="1539511" y="1267862"/>
                  <a:pt x="1646715" y="1403714"/>
                </a:cubicBezTo>
                <a:cubicBezTo>
                  <a:pt x="1662730" y="1424147"/>
                  <a:pt x="1685275" y="1440230"/>
                  <a:pt x="1699020" y="1462003"/>
                </a:cubicBezTo>
                <a:cubicBezTo>
                  <a:pt x="1800908" y="1623204"/>
                  <a:pt x="1970651" y="1691339"/>
                  <a:pt x="2128129" y="1776540"/>
                </a:cubicBezTo>
                <a:cubicBezTo>
                  <a:pt x="2132515" y="1779070"/>
                  <a:pt x="2139771" y="1776932"/>
                  <a:pt x="2153908" y="1776925"/>
                </a:cubicBezTo>
                <a:cubicBezTo>
                  <a:pt x="1913308" y="1495583"/>
                  <a:pt x="1480360" y="988380"/>
                  <a:pt x="1447891" y="949010"/>
                </a:cubicBezTo>
                <a:cubicBezTo>
                  <a:pt x="1438440" y="937747"/>
                  <a:pt x="1451500" y="904772"/>
                  <a:pt x="1451500" y="904772"/>
                </a:cubicBezTo>
                <a:cubicBezTo>
                  <a:pt x="1583380" y="1043065"/>
                  <a:pt x="1709693" y="1171351"/>
                  <a:pt x="1824226" y="1311217"/>
                </a:cubicBezTo>
                <a:cubicBezTo>
                  <a:pt x="1939592" y="1452076"/>
                  <a:pt x="2051809" y="1597271"/>
                  <a:pt x="2204689" y="1730927"/>
                </a:cubicBezTo>
                <a:cubicBezTo>
                  <a:pt x="2130020" y="1522613"/>
                  <a:pt x="2018534" y="1358739"/>
                  <a:pt x="1890667" y="1206353"/>
                </a:cubicBezTo>
                <a:cubicBezTo>
                  <a:pt x="1809499" y="1109621"/>
                  <a:pt x="1722572" y="1015464"/>
                  <a:pt x="1627192" y="933479"/>
                </a:cubicBezTo>
                <a:cubicBezTo>
                  <a:pt x="1552970" y="869801"/>
                  <a:pt x="1471998" y="805303"/>
                  <a:pt x="1367798" y="807514"/>
                </a:cubicBezTo>
                <a:close/>
                <a:moveTo>
                  <a:pt x="283580" y="681216"/>
                </a:moveTo>
                <a:cubicBezTo>
                  <a:pt x="225321" y="683247"/>
                  <a:pt x="165634" y="690991"/>
                  <a:pt x="110348" y="708025"/>
                </a:cubicBezTo>
                <a:cubicBezTo>
                  <a:pt x="47806" y="727198"/>
                  <a:pt x="38159" y="773680"/>
                  <a:pt x="85723" y="819576"/>
                </a:cubicBezTo>
                <a:cubicBezTo>
                  <a:pt x="117727" y="850303"/>
                  <a:pt x="158972" y="873839"/>
                  <a:pt x="199932" y="893664"/>
                </a:cubicBezTo>
                <a:cubicBezTo>
                  <a:pt x="371707" y="977029"/>
                  <a:pt x="555037" y="1023602"/>
                  <a:pt x="740736" y="1064235"/>
                </a:cubicBezTo>
                <a:cubicBezTo>
                  <a:pt x="864036" y="1091178"/>
                  <a:pt x="987282" y="1118732"/>
                  <a:pt x="1110528" y="1146285"/>
                </a:cubicBezTo>
                <a:cubicBezTo>
                  <a:pt x="928947" y="972356"/>
                  <a:pt x="701131" y="914563"/>
                  <a:pt x="459412" y="885372"/>
                </a:cubicBezTo>
                <a:cubicBezTo>
                  <a:pt x="478175" y="826159"/>
                  <a:pt x="516123" y="838350"/>
                  <a:pt x="543138" y="845601"/>
                </a:cubicBezTo>
                <a:cubicBezTo>
                  <a:pt x="666284" y="877754"/>
                  <a:pt x="787832" y="914071"/>
                  <a:pt x="910153" y="948610"/>
                </a:cubicBezTo>
                <a:cubicBezTo>
                  <a:pt x="924243" y="952594"/>
                  <a:pt x="938442" y="955357"/>
                  <a:pt x="966399" y="962382"/>
                </a:cubicBezTo>
                <a:cubicBezTo>
                  <a:pt x="763292" y="781678"/>
                  <a:pt x="547213" y="671132"/>
                  <a:pt x="283580" y="681216"/>
                </a:cubicBezTo>
                <a:close/>
                <a:moveTo>
                  <a:pt x="1590373" y="207352"/>
                </a:moveTo>
                <a:cubicBezTo>
                  <a:pt x="1587096" y="251312"/>
                  <a:pt x="1763468" y="775662"/>
                  <a:pt x="1849000" y="1052202"/>
                </a:cubicBezTo>
                <a:cubicBezTo>
                  <a:pt x="1854082" y="1067696"/>
                  <a:pt x="1873068" y="1078862"/>
                  <a:pt x="1897521" y="1104633"/>
                </a:cubicBezTo>
                <a:cubicBezTo>
                  <a:pt x="1921800" y="754017"/>
                  <a:pt x="1649474" y="209696"/>
                  <a:pt x="1590373" y="207352"/>
                </a:cubicBezTo>
                <a:close/>
                <a:moveTo>
                  <a:pt x="1477590" y="196987"/>
                </a:moveTo>
                <a:cubicBezTo>
                  <a:pt x="1437812" y="254076"/>
                  <a:pt x="1537127" y="801874"/>
                  <a:pt x="1734197" y="915385"/>
                </a:cubicBezTo>
                <a:cubicBezTo>
                  <a:pt x="1703208" y="682273"/>
                  <a:pt x="1525823" y="221435"/>
                  <a:pt x="1477590" y="196987"/>
                </a:cubicBezTo>
                <a:close/>
                <a:moveTo>
                  <a:pt x="1520807" y="401"/>
                </a:moveTo>
                <a:cubicBezTo>
                  <a:pt x="1579358" y="-18810"/>
                  <a:pt x="1968747" y="657606"/>
                  <a:pt x="1959261" y="1004279"/>
                </a:cubicBezTo>
                <a:cubicBezTo>
                  <a:pt x="1957114" y="1080597"/>
                  <a:pt x="1972663" y="1161825"/>
                  <a:pt x="1999831" y="1233302"/>
                </a:cubicBezTo>
                <a:cubicBezTo>
                  <a:pt x="2026326" y="1301958"/>
                  <a:pt x="2079241" y="1360300"/>
                  <a:pt x="2119085" y="1423964"/>
                </a:cubicBezTo>
                <a:cubicBezTo>
                  <a:pt x="2203893" y="1559417"/>
                  <a:pt x="2292245" y="1693025"/>
                  <a:pt x="2335471" y="1850384"/>
                </a:cubicBezTo>
                <a:cubicBezTo>
                  <a:pt x="2345481" y="1886581"/>
                  <a:pt x="2366083" y="1924618"/>
                  <a:pt x="2392591" y="1951489"/>
                </a:cubicBezTo>
                <a:cubicBezTo>
                  <a:pt x="2509236" y="2070951"/>
                  <a:pt x="2629256" y="2187019"/>
                  <a:pt x="2748943" y="2303364"/>
                </a:cubicBezTo>
                <a:cubicBezTo>
                  <a:pt x="2764224" y="2318204"/>
                  <a:pt x="2785533" y="2327420"/>
                  <a:pt x="2806241" y="2339964"/>
                </a:cubicBezTo>
                <a:cubicBezTo>
                  <a:pt x="2762509" y="2226497"/>
                  <a:pt x="2718237" y="2119129"/>
                  <a:pt x="2679338" y="2010074"/>
                </a:cubicBezTo>
                <a:cubicBezTo>
                  <a:pt x="2652046" y="1933055"/>
                  <a:pt x="2633007" y="1853061"/>
                  <a:pt x="2606989" y="1775538"/>
                </a:cubicBezTo>
                <a:cubicBezTo>
                  <a:pt x="2555401" y="1622372"/>
                  <a:pt x="2567060" y="1466379"/>
                  <a:pt x="2582155" y="1309760"/>
                </a:cubicBezTo>
                <a:cubicBezTo>
                  <a:pt x="2583890" y="1293627"/>
                  <a:pt x="2587787" y="1277372"/>
                  <a:pt x="2592851" y="1261833"/>
                </a:cubicBezTo>
                <a:cubicBezTo>
                  <a:pt x="2617403" y="1189295"/>
                  <a:pt x="2652398" y="1172350"/>
                  <a:pt x="2718128" y="1210907"/>
                </a:cubicBezTo>
                <a:cubicBezTo>
                  <a:pt x="2814833" y="1267504"/>
                  <a:pt x="2902198" y="1335891"/>
                  <a:pt x="2951511" y="1441852"/>
                </a:cubicBezTo>
                <a:cubicBezTo>
                  <a:pt x="3038773" y="1630286"/>
                  <a:pt x="3113633" y="1822140"/>
                  <a:pt x="3144770" y="2025597"/>
                </a:cubicBezTo>
                <a:lnTo>
                  <a:pt x="3154526" y="2110676"/>
                </a:lnTo>
                <a:lnTo>
                  <a:pt x="3154526" y="2821253"/>
                </a:lnTo>
                <a:lnTo>
                  <a:pt x="2760231" y="2387604"/>
                </a:lnTo>
                <a:cubicBezTo>
                  <a:pt x="2741167" y="2366906"/>
                  <a:pt x="2700516" y="2336662"/>
                  <a:pt x="2690109" y="2343136"/>
                </a:cubicBezTo>
                <a:cubicBezTo>
                  <a:pt x="2642229" y="2373715"/>
                  <a:pt x="2618013" y="2331373"/>
                  <a:pt x="2584945" y="2319604"/>
                </a:cubicBezTo>
                <a:cubicBezTo>
                  <a:pt x="2547993" y="2306578"/>
                  <a:pt x="2513851" y="2286113"/>
                  <a:pt x="2476459" y="2274585"/>
                </a:cubicBezTo>
                <a:cubicBezTo>
                  <a:pt x="2201011" y="2189017"/>
                  <a:pt x="1923696" y="2110661"/>
                  <a:pt x="1635021" y="2080790"/>
                </a:cubicBezTo>
                <a:cubicBezTo>
                  <a:pt x="1402684" y="2056710"/>
                  <a:pt x="1188399" y="1977966"/>
                  <a:pt x="994284" y="1848426"/>
                </a:cubicBezTo>
                <a:cubicBezTo>
                  <a:pt x="950197" y="1818806"/>
                  <a:pt x="889766" y="1793304"/>
                  <a:pt x="900907" y="1722986"/>
                </a:cubicBezTo>
                <a:cubicBezTo>
                  <a:pt x="911231" y="1658436"/>
                  <a:pt x="971752" y="1651685"/>
                  <a:pt x="1019942" y="1634959"/>
                </a:cubicBezTo>
                <a:cubicBezTo>
                  <a:pt x="1154986" y="1588257"/>
                  <a:pt x="1294758" y="1571459"/>
                  <a:pt x="1436756" y="1581585"/>
                </a:cubicBezTo>
                <a:cubicBezTo>
                  <a:pt x="1536337" y="1588349"/>
                  <a:pt x="1635547" y="1602764"/>
                  <a:pt x="1745065" y="1615304"/>
                </a:cubicBezTo>
                <a:cubicBezTo>
                  <a:pt x="1693416" y="1553077"/>
                  <a:pt x="1654406" y="1490407"/>
                  <a:pt x="1601192" y="1445865"/>
                </a:cubicBezTo>
                <a:cubicBezTo>
                  <a:pt x="1541977" y="1396196"/>
                  <a:pt x="1469385" y="1362268"/>
                  <a:pt x="1401935" y="1322332"/>
                </a:cubicBezTo>
                <a:cubicBezTo>
                  <a:pt x="1386168" y="1312982"/>
                  <a:pt x="1361963" y="1298292"/>
                  <a:pt x="1350058" y="1304329"/>
                </a:cubicBezTo>
                <a:cubicBezTo>
                  <a:pt x="1286876" y="1334200"/>
                  <a:pt x="1244919" y="1290939"/>
                  <a:pt x="1196299" y="1267380"/>
                </a:cubicBezTo>
                <a:cubicBezTo>
                  <a:pt x="1135027" y="1237503"/>
                  <a:pt x="1075019" y="1203742"/>
                  <a:pt x="1010774" y="1183133"/>
                </a:cubicBezTo>
                <a:cubicBezTo>
                  <a:pt x="929829" y="1156779"/>
                  <a:pt x="845805" y="1140912"/>
                  <a:pt x="762606" y="1122658"/>
                </a:cubicBezTo>
                <a:cubicBezTo>
                  <a:pt x="554386" y="1076085"/>
                  <a:pt x="347431" y="1025625"/>
                  <a:pt x="154893" y="930327"/>
                </a:cubicBezTo>
                <a:cubicBezTo>
                  <a:pt x="114267" y="910224"/>
                  <a:pt x="72689" y="886965"/>
                  <a:pt x="41348" y="855682"/>
                </a:cubicBezTo>
                <a:cubicBezTo>
                  <a:pt x="-23890" y="790745"/>
                  <a:pt x="-10548" y="712936"/>
                  <a:pt x="71618" y="669959"/>
                </a:cubicBezTo>
                <a:cubicBezTo>
                  <a:pt x="108660" y="650732"/>
                  <a:pt x="151808" y="635413"/>
                  <a:pt x="192882" y="633126"/>
                </a:cubicBezTo>
                <a:cubicBezTo>
                  <a:pt x="388435" y="621458"/>
                  <a:pt x="577746" y="642126"/>
                  <a:pt x="753661" y="741211"/>
                </a:cubicBezTo>
                <a:cubicBezTo>
                  <a:pt x="944176" y="848932"/>
                  <a:pt x="1100640" y="997646"/>
                  <a:pt x="1255776" y="1147472"/>
                </a:cubicBezTo>
                <a:cubicBezTo>
                  <a:pt x="1315230" y="1204844"/>
                  <a:pt x="1380518" y="1244899"/>
                  <a:pt x="1455766" y="1276598"/>
                </a:cubicBezTo>
                <a:cubicBezTo>
                  <a:pt x="1402679" y="1192433"/>
                  <a:pt x="1340907" y="1116120"/>
                  <a:pt x="1288932" y="1033280"/>
                </a:cubicBezTo>
                <a:cubicBezTo>
                  <a:pt x="1260385" y="987797"/>
                  <a:pt x="1238801" y="933085"/>
                  <a:pt x="1232411" y="880301"/>
                </a:cubicBezTo>
                <a:cubicBezTo>
                  <a:pt x="1221385" y="789633"/>
                  <a:pt x="1293466" y="725198"/>
                  <a:pt x="1384570" y="733996"/>
                </a:cubicBezTo>
                <a:cubicBezTo>
                  <a:pt x="1422941" y="737928"/>
                  <a:pt x="1460549" y="747017"/>
                  <a:pt x="1507746" y="755398"/>
                </a:cubicBezTo>
                <a:cubicBezTo>
                  <a:pt x="1495976" y="725193"/>
                  <a:pt x="1487937" y="701455"/>
                  <a:pt x="1477350" y="678725"/>
                </a:cubicBezTo>
                <a:cubicBezTo>
                  <a:pt x="1402121" y="514913"/>
                  <a:pt x="1405757" y="341942"/>
                  <a:pt x="1417151" y="168105"/>
                </a:cubicBezTo>
                <a:cubicBezTo>
                  <a:pt x="1422285" y="89280"/>
                  <a:pt x="1443928" y="28781"/>
                  <a:pt x="1520807" y="401"/>
                </a:cubicBezTo>
                <a:close/>
              </a:path>
            </a:pathLst>
          </a:custGeom>
          <a:solidFill>
            <a:schemeClr val="accent4">
              <a:lumMod val="60000"/>
              <a:lumOff val="40000"/>
              <a:alpha val="33000"/>
            </a:schemeClr>
          </a:solidFill>
          <a:ln w="6667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endParaRPr lang="en-US" dirty="0">
              <a:solidFill>
                <a:schemeClr val="tx1"/>
              </a:solidFill>
            </a:endParaRPr>
          </a:p>
        </p:txBody>
      </p:sp>
      <p:pic>
        <p:nvPicPr>
          <p:cNvPr id="6" name="Graphic 5">
            <a:extLst>
              <a:ext uri="{FF2B5EF4-FFF2-40B4-BE49-F238E27FC236}">
                <a16:creationId xmlns:a16="http://schemas.microsoft.com/office/drawing/2014/main" id="{7CB19B63-2AAF-E86D-D7F1-B659DB36B5AC}"/>
              </a:ext>
              <a:ext uri="{C183D7F6-B498-43B3-948B-1728B52AA6E4}">
                <adec:decorative xmlns:adec="http://schemas.microsoft.com/office/drawing/2017/decorative" val="1"/>
              </a:ext>
            </a:extLst>
          </p:cNvPr>
          <p:cNvPicPr>
            <a:picLocks noChangeAspect="1"/>
          </p:cNvPicPr>
          <p:nvPr userDrawn="1"/>
        </p:nvPicPr>
        <p:blipFill>
          <a:blip r:embed="rId2">
            <a:alphaModFix/>
            <a:extLst>
              <a:ext uri="{96DAC541-7B7A-43D3-8B79-37D633B846F1}">
                <asvg:svgBlip xmlns:asvg="http://schemas.microsoft.com/office/drawing/2016/SVG/main" r:embed="rId3"/>
              </a:ext>
            </a:extLst>
          </a:blip>
          <a:srcRect l="27188"/>
          <a:stretch>
            <a:fillRect/>
          </a:stretch>
        </p:blipFill>
        <p:spPr>
          <a:xfrm>
            <a:off x="-1" y="2673019"/>
            <a:ext cx="1697023" cy="1898712"/>
          </a:xfrm>
          <a:custGeom>
            <a:avLst/>
            <a:gdLst>
              <a:gd name="connsiteX0" fmla="*/ 0 w 1697023"/>
              <a:gd name="connsiteY0" fmla="*/ 0 h 1898712"/>
              <a:gd name="connsiteX1" fmla="*/ 1697023 w 1697023"/>
              <a:gd name="connsiteY1" fmla="*/ 0 h 1898712"/>
              <a:gd name="connsiteX2" fmla="*/ 1697023 w 1697023"/>
              <a:gd name="connsiteY2" fmla="*/ 1898712 h 1898712"/>
              <a:gd name="connsiteX3" fmla="*/ 0 w 1697023"/>
              <a:gd name="connsiteY3" fmla="*/ 1898712 h 1898712"/>
            </a:gdLst>
            <a:ahLst/>
            <a:cxnLst>
              <a:cxn ang="0">
                <a:pos x="connsiteX0" y="connsiteY0"/>
              </a:cxn>
              <a:cxn ang="0">
                <a:pos x="connsiteX1" y="connsiteY1"/>
              </a:cxn>
              <a:cxn ang="0">
                <a:pos x="connsiteX2" y="connsiteY2"/>
              </a:cxn>
              <a:cxn ang="0">
                <a:pos x="connsiteX3" y="connsiteY3"/>
              </a:cxn>
            </a:cxnLst>
            <a:rect l="l" t="t" r="r" b="b"/>
            <a:pathLst>
              <a:path w="1697023" h="1898712">
                <a:moveTo>
                  <a:pt x="0" y="0"/>
                </a:moveTo>
                <a:lnTo>
                  <a:pt x="1697023" y="0"/>
                </a:lnTo>
                <a:lnTo>
                  <a:pt x="1697023" y="1898712"/>
                </a:lnTo>
                <a:lnTo>
                  <a:pt x="0" y="1898712"/>
                </a:lnTo>
                <a:close/>
              </a:path>
            </a:pathLst>
          </a:custGeom>
        </p:spPr>
      </p:pic>
      <p:sp>
        <p:nvSpPr>
          <p:cNvPr id="22" name="Freeform: Shape 21">
            <a:extLst>
              <a:ext uri="{FF2B5EF4-FFF2-40B4-BE49-F238E27FC236}">
                <a16:creationId xmlns:a16="http://schemas.microsoft.com/office/drawing/2014/main" id="{83712F38-4391-A499-56E2-8F095A506D08}"/>
              </a:ext>
              <a:ext uri="{C183D7F6-B498-43B3-948B-1728B52AA6E4}">
                <adec:decorative xmlns:adec="http://schemas.microsoft.com/office/drawing/2017/decorative" val="1"/>
              </a:ext>
            </a:extLst>
          </p:cNvPr>
          <p:cNvSpPr/>
          <p:nvPr userDrawn="1"/>
        </p:nvSpPr>
        <p:spPr>
          <a:xfrm>
            <a:off x="0" y="2"/>
            <a:ext cx="2476443" cy="3377247"/>
          </a:xfrm>
          <a:custGeom>
            <a:avLst/>
            <a:gdLst>
              <a:gd name="connsiteX0" fmla="*/ 131832 w 2476443"/>
              <a:gd name="connsiteY0" fmla="*/ 2603380 h 3377247"/>
              <a:gd name="connsiteX1" fmla="*/ 40810 w 2476443"/>
              <a:gd name="connsiteY1" fmla="*/ 2609673 h 3377247"/>
              <a:gd name="connsiteX2" fmla="*/ 22360 w 2476443"/>
              <a:gd name="connsiteY2" fmla="*/ 2641458 h 3377247"/>
              <a:gd name="connsiteX3" fmla="*/ 197791 w 2476443"/>
              <a:gd name="connsiteY3" fmla="*/ 2748166 h 3377247"/>
              <a:gd name="connsiteX4" fmla="*/ 391786 w 2476443"/>
              <a:gd name="connsiteY4" fmla="*/ 2906949 h 3377247"/>
              <a:gd name="connsiteX5" fmla="*/ 554014 w 2476443"/>
              <a:gd name="connsiteY5" fmla="*/ 3133682 h 3377247"/>
              <a:gd name="connsiteX6" fmla="*/ 613883 w 2476443"/>
              <a:gd name="connsiteY6" fmla="*/ 3202133 h 3377247"/>
              <a:gd name="connsiteX7" fmla="*/ 362172 w 2476443"/>
              <a:gd name="connsiteY7" fmla="*/ 2717029 h 3377247"/>
              <a:gd name="connsiteX8" fmla="*/ 131832 w 2476443"/>
              <a:gd name="connsiteY8" fmla="*/ 2603380 h 3377247"/>
              <a:gd name="connsiteX9" fmla="*/ 0 w 2476443"/>
              <a:gd name="connsiteY9" fmla="*/ 2515796 h 3377247"/>
              <a:gd name="connsiteX10" fmla="*/ 1912 w 2476443"/>
              <a:gd name="connsiteY10" fmla="*/ 2516152 h 3377247"/>
              <a:gd name="connsiteX11" fmla="*/ 69005 w 2476443"/>
              <a:gd name="connsiteY11" fmla="*/ 2517494 h 3377247"/>
              <a:gd name="connsiteX12" fmla="*/ 514290 w 2476443"/>
              <a:gd name="connsiteY12" fmla="*/ 2765562 h 3377247"/>
              <a:gd name="connsiteX13" fmla="*/ 745978 w 2476443"/>
              <a:gd name="connsiteY13" fmla="*/ 3352952 h 3377247"/>
              <a:gd name="connsiteX14" fmla="*/ 1182 w 2476443"/>
              <a:gd name="connsiteY14" fmla="*/ 2979480 h 3377247"/>
              <a:gd name="connsiteX15" fmla="*/ 0 w 2476443"/>
              <a:gd name="connsiteY15" fmla="*/ 2976961 h 3377247"/>
              <a:gd name="connsiteX16" fmla="*/ 0 w 2476443"/>
              <a:gd name="connsiteY16" fmla="*/ 2788045 h 3377247"/>
              <a:gd name="connsiteX17" fmla="*/ 10452 w 2476443"/>
              <a:gd name="connsiteY17" fmla="*/ 2820897 h 3377247"/>
              <a:gd name="connsiteX18" fmla="*/ 521041 w 2476443"/>
              <a:gd name="connsiteY18" fmla="*/ 3232735 h 3377247"/>
              <a:gd name="connsiteX19" fmla="*/ 359810 w 2476443"/>
              <a:gd name="connsiteY19" fmla="*/ 2983868 h 3377247"/>
              <a:gd name="connsiteX20" fmla="*/ 305764 w 2476443"/>
              <a:gd name="connsiteY20" fmla="*/ 2955290 h 3377247"/>
              <a:gd name="connsiteX21" fmla="*/ 201687 w 2476443"/>
              <a:gd name="connsiteY21" fmla="*/ 2891456 h 3377247"/>
              <a:gd name="connsiteX22" fmla="*/ 40334 w 2476443"/>
              <a:gd name="connsiteY22" fmla="*/ 2731937 h 3377247"/>
              <a:gd name="connsiteX23" fmla="*/ 0 w 2476443"/>
              <a:gd name="connsiteY23" fmla="*/ 2710827 h 3377247"/>
              <a:gd name="connsiteX24" fmla="*/ 1373023 w 2476443"/>
              <a:gd name="connsiteY24" fmla="*/ 1747994 h 3377247"/>
              <a:gd name="connsiteX25" fmla="*/ 1503825 w 2476443"/>
              <a:gd name="connsiteY25" fmla="*/ 2063667 h 3377247"/>
              <a:gd name="connsiteX26" fmla="*/ 1662101 w 2476443"/>
              <a:gd name="connsiteY26" fmla="*/ 2359475 h 3377247"/>
              <a:gd name="connsiteX27" fmla="*/ 1595627 w 2476443"/>
              <a:gd name="connsiteY27" fmla="*/ 2352659 h 3377247"/>
              <a:gd name="connsiteX28" fmla="*/ 1319178 w 2476443"/>
              <a:gd name="connsiteY28" fmla="*/ 1852692 h 3377247"/>
              <a:gd name="connsiteX29" fmla="*/ 1751554 w 2476443"/>
              <a:gd name="connsiteY29" fmla="*/ 2817233 h 3377247"/>
              <a:gd name="connsiteX30" fmla="*/ 1373023 w 2476443"/>
              <a:gd name="connsiteY30" fmla="*/ 1747994 h 3377247"/>
              <a:gd name="connsiteX31" fmla="*/ 787749 w 2476443"/>
              <a:gd name="connsiteY31" fmla="*/ 1297597 h 3377247"/>
              <a:gd name="connsiteX32" fmla="*/ 741982 w 2476443"/>
              <a:gd name="connsiteY32" fmla="*/ 1457813 h 3377247"/>
              <a:gd name="connsiteX33" fmla="*/ 647348 w 2476443"/>
              <a:gd name="connsiteY33" fmla="*/ 1849128 h 3377247"/>
              <a:gd name="connsiteX34" fmla="*/ 601983 w 2476443"/>
              <a:gd name="connsiteY34" fmla="*/ 1906309 h 3377247"/>
              <a:gd name="connsiteX35" fmla="*/ 573533 w 2476443"/>
              <a:gd name="connsiteY35" fmla="*/ 1891163 h 3377247"/>
              <a:gd name="connsiteX36" fmla="*/ 656789 w 2476443"/>
              <a:gd name="connsiteY36" fmla="*/ 1520940 h 3377247"/>
              <a:gd name="connsiteX37" fmla="*/ 525720 w 2476443"/>
              <a:gd name="connsiteY37" fmla="*/ 2165766 h 3377247"/>
              <a:gd name="connsiteX38" fmla="*/ 621443 w 2476443"/>
              <a:gd name="connsiteY38" fmla="*/ 2123904 h 3377247"/>
              <a:gd name="connsiteX39" fmla="*/ 866625 w 2476443"/>
              <a:gd name="connsiteY39" fmla="*/ 1434625 h 3377247"/>
              <a:gd name="connsiteX40" fmla="*/ 787749 w 2476443"/>
              <a:gd name="connsiteY40" fmla="*/ 1297597 h 3377247"/>
              <a:gd name="connsiteX41" fmla="*/ 1747943 w 2476443"/>
              <a:gd name="connsiteY41" fmla="*/ 1290053 h 3377247"/>
              <a:gd name="connsiteX42" fmla="*/ 1640654 w 2476443"/>
              <a:gd name="connsiteY42" fmla="*/ 1304737 h 3377247"/>
              <a:gd name="connsiteX43" fmla="*/ 2011928 w 2476443"/>
              <a:gd name="connsiteY43" fmla="*/ 1597321 h 3377247"/>
              <a:gd name="connsiteX44" fmla="*/ 1620637 w 2476443"/>
              <a:gd name="connsiteY44" fmla="*/ 1403780 h 3377247"/>
              <a:gd name="connsiteX45" fmla="*/ 2330262 w 2476443"/>
              <a:gd name="connsiteY45" fmla="*/ 1787296 h 3377247"/>
              <a:gd name="connsiteX46" fmla="*/ 1747943 w 2476443"/>
              <a:gd name="connsiteY46" fmla="*/ 1290053 h 3377247"/>
              <a:gd name="connsiteX47" fmla="*/ 577889 w 2476443"/>
              <a:gd name="connsiteY47" fmla="*/ 57551 h 3377247"/>
              <a:gd name="connsiteX48" fmla="*/ 498324 w 2476443"/>
              <a:gd name="connsiteY48" fmla="*/ 254618 h 3377247"/>
              <a:gd name="connsiteX49" fmla="*/ 440571 w 2476443"/>
              <a:gd name="connsiteY49" fmla="*/ 453098 h 3377247"/>
              <a:gd name="connsiteX50" fmla="*/ 405083 w 2476443"/>
              <a:gd name="connsiteY50" fmla="*/ 432425 h 3377247"/>
              <a:gd name="connsiteX51" fmla="*/ 436963 w 2476443"/>
              <a:gd name="connsiteY51" fmla="*/ 170333 h 3377247"/>
              <a:gd name="connsiteX52" fmla="*/ 157288 w 2476443"/>
              <a:gd name="connsiteY52" fmla="*/ 1142217 h 3377247"/>
              <a:gd name="connsiteX53" fmla="*/ 577889 w 2476443"/>
              <a:gd name="connsiteY53" fmla="*/ 57551 h 3377247"/>
              <a:gd name="connsiteX54" fmla="*/ 1250303 w 2476443"/>
              <a:gd name="connsiteY54" fmla="*/ 0 h 3377247"/>
              <a:gd name="connsiteX55" fmla="*/ 1535094 w 2476443"/>
              <a:gd name="connsiteY55" fmla="*/ 0 h 3377247"/>
              <a:gd name="connsiteX56" fmla="*/ 1687492 w 2476443"/>
              <a:gd name="connsiteY56" fmla="*/ 141068 h 3377247"/>
              <a:gd name="connsiteX57" fmla="*/ 1851732 w 2476443"/>
              <a:gd name="connsiteY57" fmla="*/ 292935 h 3377247"/>
              <a:gd name="connsiteX58" fmla="*/ 1833204 w 2476443"/>
              <a:gd name="connsiteY58" fmla="*/ 316228 h 3377247"/>
              <a:gd name="connsiteX59" fmla="*/ 1616084 w 2476443"/>
              <a:gd name="connsiteY59" fmla="*/ 147446 h 3377247"/>
              <a:gd name="connsiteX60" fmla="*/ 1349183 w 2476443"/>
              <a:gd name="connsiteY60" fmla="*/ 6561 h 3377247"/>
              <a:gd name="connsiteX61" fmla="*/ 2176748 w 2476443"/>
              <a:gd name="connsiteY61" fmla="*/ 568765 h 3377247"/>
              <a:gd name="connsiteX62" fmla="*/ 1727587 w 2476443"/>
              <a:gd name="connsiteY62" fmla="*/ 11525 h 3377247"/>
              <a:gd name="connsiteX63" fmla="*/ 1676546 w 2476443"/>
              <a:gd name="connsiteY63" fmla="*/ 0 h 3377247"/>
              <a:gd name="connsiteX64" fmla="*/ 1878091 w 2476443"/>
              <a:gd name="connsiteY64" fmla="*/ 0 h 3377247"/>
              <a:gd name="connsiteX65" fmla="*/ 1997002 w 2476443"/>
              <a:gd name="connsiteY65" fmla="*/ 88744 h 3377247"/>
              <a:gd name="connsiteX66" fmla="*/ 2179979 w 2476443"/>
              <a:gd name="connsiteY66" fmla="*/ 341422 h 3377247"/>
              <a:gd name="connsiteX67" fmla="*/ 2322628 w 2476443"/>
              <a:gd name="connsiteY67" fmla="*/ 639532 h 3377247"/>
              <a:gd name="connsiteX68" fmla="*/ 2242012 w 2476443"/>
              <a:gd name="connsiteY68" fmla="*/ 654097 h 3377247"/>
              <a:gd name="connsiteX69" fmla="*/ 1781235 w 2476443"/>
              <a:gd name="connsiteY69" fmla="*/ 574043 h 3377247"/>
              <a:gd name="connsiteX70" fmla="*/ 1266142 w 2476443"/>
              <a:gd name="connsiteY70" fmla="*/ 42404 h 3377247"/>
              <a:gd name="connsiteX71" fmla="*/ 850933 w 2476443"/>
              <a:gd name="connsiteY71" fmla="*/ 0 h 3377247"/>
              <a:gd name="connsiteX72" fmla="*/ 912773 w 2476443"/>
              <a:gd name="connsiteY72" fmla="*/ 0 h 3377247"/>
              <a:gd name="connsiteX73" fmla="*/ 1105381 w 2476443"/>
              <a:gd name="connsiteY73" fmla="*/ 858402 h 3377247"/>
              <a:gd name="connsiteX74" fmla="*/ 1156198 w 2476443"/>
              <a:gd name="connsiteY74" fmla="*/ 1066909 h 3377247"/>
              <a:gd name="connsiteX75" fmla="*/ 1258853 w 2476443"/>
              <a:gd name="connsiteY75" fmla="*/ 1174057 h 3377247"/>
              <a:gd name="connsiteX76" fmla="*/ 1609673 w 2476443"/>
              <a:gd name="connsiteY76" fmla="*/ 1223767 h 3377247"/>
              <a:gd name="connsiteX77" fmla="*/ 2335582 w 2476443"/>
              <a:gd name="connsiteY77" fmla="*/ 1609274 h 3377247"/>
              <a:gd name="connsiteX78" fmla="*/ 2476443 w 2476443"/>
              <a:gd name="connsiteY78" fmla="*/ 1851097 h 3377247"/>
              <a:gd name="connsiteX79" fmla="*/ 2140536 w 2476443"/>
              <a:gd name="connsiteY79" fmla="*/ 1868158 h 3377247"/>
              <a:gd name="connsiteX80" fmla="*/ 1729336 w 2476443"/>
              <a:gd name="connsiteY80" fmla="*/ 1674345 h 3377247"/>
              <a:gd name="connsiteX81" fmla="*/ 1551117 w 2476443"/>
              <a:gd name="connsiteY81" fmla="*/ 1441900 h 3377247"/>
              <a:gd name="connsiteX82" fmla="*/ 1345901 w 2476443"/>
              <a:gd name="connsiteY82" fmla="*/ 1273777 h 3377247"/>
              <a:gd name="connsiteX83" fmla="*/ 1205760 w 2476443"/>
              <a:gd name="connsiteY83" fmla="*/ 1237636 h 3377247"/>
              <a:gd name="connsiteX84" fmla="*/ 1323931 w 2476443"/>
              <a:gd name="connsiteY84" fmla="*/ 1580795 h 3377247"/>
              <a:gd name="connsiteX85" fmla="*/ 1415894 w 2476443"/>
              <a:gd name="connsiteY85" fmla="*/ 1652940 h 3377247"/>
              <a:gd name="connsiteX86" fmla="*/ 1868785 w 2476443"/>
              <a:gd name="connsiteY86" fmla="*/ 2230994 h 3377247"/>
              <a:gd name="connsiteX87" fmla="*/ 1881383 w 2476443"/>
              <a:gd name="connsiteY87" fmla="*/ 2680895 h 3377247"/>
              <a:gd name="connsiteX88" fmla="*/ 1824663 w 2476443"/>
              <a:gd name="connsiteY88" fmla="*/ 2932609 h 3377247"/>
              <a:gd name="connsiteX89" fmla="*/ 1797788 w 2476443"/>
              <a:gd name="connsiteY89" fmla="*/ 2938546 h 3377247"/>
              <a:gd name="connsiteX90" fmla="*/ 1353298 w 2476443"/>
              <a:gd name="connsiteY90" fmla="*/ 2582483 h 3377247"/>
              <a:gd name="connsiteX91" fmla="*/ 1218472 w 2476443"/>
              <a:gd name="connsiteY91" fmla="*/ 1862981 h 3377247"/>
              <a:gd name="connsiteX92" fmla="*/ 1138217 w 2476443"/>
              <a:gd name="connsiteY92" fmla="*/ 1241221 h 3377247"/>
              <a:gd name="connsiteX93" fmla="*/ 1026352 w 2476443"/>
              <a:gd name="connsiteY93" fmla="*/ 1165562 h 3377247"/>
              <a:gd name="connsiteX94" fmla="*/ 1099843 w 2476443"/>
              <a:gd name="connsiteY94" fmla="*/ 1096051 h 3377247"/>
              <a:gd name="connsiteX95" fmla="*/ 1036842 w 2476443"/>
              <a:gd name="connsiteY95" fmla="*/ 836706 h 3377247"/>
              <a:gd name="connsiteX96" fmla="*/ 897565 w 2476443"/>
              <a:gd name="connsiteY96" fmla="*/ 1073889 h 3377247"/>
              <a:gd name="connsiteX97" fmla="*/ 903736 w 2476443"/>
              <a:gd name="connsiteY97" fmla="*/ 1314676 h 3377247"/>
              <a:gd name="connsiteX98" fmla="*/ 763530 w 2476443"/>
              <a:gd name="connsiteY98" fmla="*/ 2094311 h 3377247"/>
              <a:gd name="connsiteX99" fmla="*/ 596942 w 2476443"/>
              <a:gd name="connsiteY99" fmla="*/ 2226098 h 3377247"/>
              <a:gd name="connsiteX100" fmla="*/ 462515 w 2476443"/>
              <a:gd name="connsiteY100" fmla="*/ 2190144 h 3377247"/>
              <a:gd name="connsiteX101" fmla="*/ 429112 w 2476443"/>
              <a:gd name="connsiteY101" fmla="*/ 1944036 h 3377247"/>
              <a:gd name="connsiteX102" fmla="*/ 659528 w 2476443"/>
              <a:gd name="connsiteY102" fmla="*/ 1347213 h 3377247"/>
              <a:gd name="connsiteX103" fmla="*/ 840900 w 2476443"/>
              <a:gd name="connsiteY103" fmla="*/ 1021654 h 3377247"/>
              <a:gd name="connsiteX104" fmla="*/ 903061 w 2476443"/>
              <a:gd name="connsiteY104" fmla="*/ 903117 h 3377247"/>
              <a:gd name="connsiteX105" fmla="*/ 956786 w 2476443"/>
              <a:gd name="connsiteY105" fmla="*/ 487220 h 3377247"/>
              <a:gd name="connsiteX106" fmla="*/ 890938 w 2476443"/>
              <a:gd name="connsiteY106" fmla="*/ 200021 h 3377247"/>
              <a:gd name="connsiteX107" fmla="*/ 467701 w 2476443"/>
              <a:gd name="connsiteY107" fmla="*/ 0 h 3377247"/>
              <a:gd name="connsiteX108" fmla="*/ 666015 w 2476443"/>
              <a:gd name="connsiteY108" fmla="*/ 0 h 3377247"/>
              <a:gd name="connsiteX109" fmla="*/ 667134 w 2476443"/>
              <a:gd name="connsiteY109" fmla="*/ 15693 h 3377247"/>
              <a:gd name="connsiteX110" fmla="*/ 327285 w 2476443"/>
              <a:gd name="connsiteY110" fmla="*/ 1112507 h 3377247"/>
              <a:gd name="connsiteX111" fmla="*/ 99740 w 2476443"/>
              <a:gd name="connsiteY111" fmla="*/ 1287558 h 3377247"/>
              <a:gd name="connsiteX112" fmla="*/ 92533 w 2476443"/>
              <a:gd name="connsiteY112" fmla="*/ 671368 h 3377247"/>
              <a:gd name="connsiteX113" fmla="*/ 434441 w 2476443"/>
              <a:gd name="connsiteY113" fmla="*/ 38393 h 3377247"/>
              <a:gd name="connsiteX114" fmla="*/ 21630 w 2476443"/>
              <a:gd name="connsiteY114" fmla="*/ 0 h 3377247"/>
              <a:gd name="connsiteX115" fmla="*/ 91766 w 2476443"/>
              <a:gd name="connsiteY115" fmla="*/ 0 h 3377247"/>
              <a:gd name="connsiteX116" fmla="*/ 0 w 2476443"/>
              <a:gd name="connsiteY116" fmla="*/ 157944 h 3377247"/>
              <a:gd name="connsiteX117" fmla="*/ 0 w 2476443"/>
              <a:gd name="connsiteY117" fmla="*/ 39174 h 33772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Lst>
            <a:rect l="l" t="t" r="r" b="b"/>
            <a:pathLst>
              <a:path w="2476443" h="3377247">
                <a:moveTo>
                  <a:pt x="131832" y="2603380"/>
                </a:moveTo>
                <a:cubicBezTo>
                  <a:pt x="102563" y="2602123"/>
                  <a:pt x="72184" y="2604330"/>
                  <a:pt x="40810" y="2609673"/>
                </a:cubicBezTo>
                <a:cubicBezTo>
                  <a:pt x="34977" y="2620459"/>
                  <a:pt x="28668" y="2630958"/>
                  <a:pt x="22360" y="2641458"/>
                </a:cubicBezTo>
                <a:cubicBezTo>
                  <a:pt x="81346" y="2676900"/>
                  <a:pt x="142625" y="2708523"/>
                  <a:pt x="197791" y="2748166"/>
                </a:cubicBezTo>
                <a:cubicBezTo>
                  <a:pt x="265416" y="2797243"/>
                  <a:pt x="336092" y="2845555"/>
                  <a:pt x="391786" y="2906949"/>
                </a:cubicBezTo>
                <a:cubicBezTo>
                  <a:pt x="453655" y="2975302"/>
                  <a:pt x="499684" y="3058169"/>
                  <a:pt x="554014" y="3133682"/>
                </a:cubicBezTo>
                <a:cubicBezTo>
                  <a:pt x="569495" y="3155327"/>
                  <a:pt x="589174" y="3174295"/>
                  <a:pt x="613883" y="3202133"/>
                </a:cubicBezTo>
                <a:cubicBezTo>
                  <a:pt x="622136" y="3034316"/>
                  <a:pt x="509181" y="2887202"/>
                  <a:pt x="362172" y="2717029"/>
                </a:cubicBezTo>
                <a:cubicBezTo>
                  <a:pt x="297457" y="2642095"/>
                  <a:pt x="219640" y="2607152"/>
                  <a:pt x="131832" y="2603380"/>
                </a:cubicBezTo>
                <a:close/>
                <a:moveTo>
                  <a:pt x="0" y="2515796"/>
                </a:moveTo>
                <a:lnTo>
                  <a:pt x="1912" y="2516152"/>
                </a:lnTo>
                <a:cubicBezTo>
                  <a:pt x="24328" y="2518579"/>
                  <a:pt x="46950" y="2519181"/>
                  <a:pt x="69005" y="2517494"/>
                </a:cubicBezTo>
                <a:cubicBezTo>
                  <a:pt x="274028" y="2501684"/>
                  <a:pt x="397138" y="2621123"/>
                  <a:pt x="514290" y="2765562"/>
                </a:cubicBezTo>
                <a:cubicBezTo>
                  <a:pt x="654816" y="2938984"/>
                  <a:pt x="780342" y="3318389"/>
                  <a:pt x="745978" y="3352952"/>
                </a:cubicBezTo>
                <a:cubicBezTo>
                  <a:pt x="561549" y="3451935"/>
                  <a:pt x="131922" y="3232761"/>
                  <a:pt x="1182" y="2979480"/>
                </a:cubicBezTo>
                <a:lnTo>
                  <a:pt x="0" y="2976961"/>
                </a:lnTo>
                <a:lnTo>
                  <a:pt x="0" y="2788045"/>
                </a:lnTo>
                <a:lnTo>
                  <a:pt x="10452" y="2820897"/>
                </a:lnTo>
                <a:cubicBezTo>
                  <a:pt x="111928" y="3094545"/>
                  <a:pt x="272910" y="3233685"/>
                  <a:pt x="521041" y="3232735"/>
                </a:cubicBezTo>
                <a:cubicBezTo>
                  <a:pt x="463785" y="3143773"/>
                  <a:pt x="413658" y="3062340"/>
                  <a:pt x="359810" y="2983868"/>
                </a:cubicBezTo>
                <a:cubicBezTo>
                  <a:pt x="349079" y="2968326"/>
                  <a:pt x="321489" y="2951748"/>
                  <a:pt x="305764" y="2955290"/>
                </a:cubicBezTo>
                <a:cubicBezTo>
                  <a:pt x="246868" y="2969267"/>
                  <a:pt x="229054" y="2923488"/>
                  <a:pt x="201687" y="2891456"/>
                </a:cubicBezTo>
                <a:cubicBezTo>
                  <a:pt x="152440" y="2833611"/>
                  <a:pt x="104267" y="2774584"/>
                  <a:pt x="40334" y="2731937"/>
                </a:cubicBezTo>
                <a:lnTo>
                  <a:pt x="0" y="2710827"/>
                </a:lnTo>
                <a:close/>
                <a:moveTo>
                  <a:pt x="1373023" y="1747994"/>
                </a:moveTo>
                <a:cubicBezTo>
                  <a:pt x="1419467" y="1860339"/>
                  <a:pt x="1459166" y="1963436"/>
                  <a:pt x="1503825" y="2063667"/>
                </a:cubicBezTo>
                <a:cubicBezTo>
                  <a:pt x="1547155" y="2161800"/>
                  <a:pt x="1628339" y="2241108"/>
                  <a:pt x="1662101" y="2359475"/>
                </a:cubicBezTo>
                <a:cubicBezTo>
                  <a:pt x="1627720" y="2356354"/>
                  <a:pt x="1600181" y="2361241"/>
                  <a:pt x="1595627" y="2352659"/>
                </a:cubicBezTo>
                <a:cubicBezTo>
                  <a:pt x="1501192" y="2185496"/>
                  <a:pt x="1408667" y="2016233"/>
                  <a:pt x="1319178" y="1852692"/>
                </a:cubicBezTo>
                <a:cubicBezTo>
                  <a:pt x="1139226" y="2090766"/>
                  <a:pt x="1297640" y="2596457"/>
                  <a:pt x="1751554" y="2817233"/>
                </a:cubicBezTo>
                <a:cubicBezTo>
                  <a:pt x="1943296" y="2451789"/>
                  <a:pt x="1732170" y="1824791"/>
                  <a:pt x="1373023" y="1747994"/>
                </a:cubicBezTo>
                <a:close/>
                <a:moveTo>
                  <a:pt x="787749" y="1297597"/>
                </a:moveTo>
                <a:cubicBezTo>
                  <a:pt x="770960" y="1355710"/>
                  <a:pt x="754757" y="1406381"/>
                  <a:pt x="741982" y="1457813"/>
                </a:cubicBezTo>
                <a:cubicBezTo>
                  <a:pt x="709992" y="1588633"/>
                  <a:pt x="681241" y="1719451"/>
                  <a:pt x="647348" y="1849128"/>
                </a:cubicBezTo>
                <a:cubicBezTo>
                  <a:pt x="641684" y="1870407"/>
                  <a:pt x="617930" y="1887311"/>
                  <a:pt x="601983" y="1906309"/>
                </a:cubicBezTo>
                <a:cubicBezTo>
                  <a:pt x="592658" y="1901356"/>
                  <a:pt x="582858" y="1896116"/>
                  <a:pt x="573533" y="1891163"/>
                </a:cubicBezTo>
                <a:cubicBezTo>
                  <a:pt x="600935" y="1767978"/>
                  <a:pt x="629100" y="1644603"/>
                  <a:pt x="656789" y="1520940"/>
                </a:cubicBezTo>
                <a:cubicBezTo>
                  <a:pt x="540556" y="1715461"/>
                  <a:pt x="453557" y="1915205"/>
                  <a:pt x="525720" y="2165766"/>
                </a:cubicBezTo>
                <a:cubicBezTo>
                  <a:pt x="573962" y="2144739"/>
                  <a:pt x="600172" y="2137753"/>
                  <a:pt x="621443" y="2123904"/>
                </a:cubicBezTo>
                <a:cubicBezTo>
                  <a:pt x="822895" y="1992280"/>
                  <a:pt x="935562" y="1678701"/>
                  <a:pt x="866625" y="1434625"/>
                </a:cubicBezTo>
                <a:cubicBezTo>
                  <a:pt x="853099" y="1388176"/>
                  <a:pt x="854841" y="1328168"/>
                  <a:pt x="787749" y="1297597"/>
                </a:cubicBezTo>
                <a:close/>
                <a:moveTo>
                  <a:pt x="1747943" y="1290053"/>
                </a:moveTo>
                <a:cubicBezTo>
                  <a:pt x="1712816" y="1291110"/>
                  <a:pt x="1677000" y="1295967"/>
                  <a:pt x="1640654" y="1304737"/>
                </a:cubicBezTo>
                <a:cubicBezTo>
                  <a:pt x="1756830" y="1414164"/>
                  <a:pt x="1944362" y="1427467"/>
                  <a:pt x="2011928" y="1597321"/>
                </a:cubicBezTo>
                <a:cubicBezTo>
                  <a:pt x="1882801" y="1532075"/>
                  <a:pt x="1769536" y="1442584"/>
                  <a:pt x="1620637" y="1403780"/>
                </a:cubicBezTo>
                <a:cubicBezTo>
                  <a:pt x="1796290" y="1725617"/>
                  <a:pt x="2003019" y="1852431"/>
                  <a:pt x="2330262" y="1787296"/>
                </a:cubicBezTo>
                <a:cubicBezTo>
                  <a:pt x="2205994" y="1461422"/>
                  <a:pt x="1993834" y="1282651"/>
                  <a:pt x="1747943" y="1290053"/>
                </a:cubicBezTo>
                <a:close/>
                <a:moveTo>
                  <a:pt x="577889" y="57551"/>
                </a:moveTo>
                <a:cubicBezTo>
                  <a:pt x="546390" y="134756"/>
                  <a:pt x="519311" y="193830"/>
                  <a:pt x="498324" y="254618"/>
                </a:cubicBezTo>
                <a:cubicBezTo>
                  <a:pt x="476093" y="318554"/>
                  <a:pt x="460143" y="384966"/>
                  <a:pt x="440571" y="453098"/>
                </a:cubicBezTo>
                <a:cubicBezTo>
                  <a:pt x="418403" y="440428"/>
                  <a:pt x="404601" y="435383"/>
                  <a:pt x="405083" y="432425"/>
                </a:cubicBezTo>
                <a:cubicBezTo>
                  <a:pt x="414693" y="345316"/>
                  <a:pt x="425828" y="257824"/>
                  <a:pt x="436963" y="170333"/>
                </a:cubicBezTo>
                <a:cubicBezTo>
                  <a:pt x="146722" y="584415"/>
                  <a:pt x="63003" y="856280"/>
                  <a:pt x="157288" y="1142217"/>
                </a:cubicBezTo>
                <a:cubicBezTo>
                  <a:pt x="427454" y="1039539"/>
                  <a:pt x="713096" y="453167"/>
                  <a:pt x="577889" y="57551"/>
                </a:cubicBezTo>
                <a:close/>
                <a:moveTo>
                  <a:pt x="1250303" y="0"/>
                </a:moveTo>
                <a:lnTo>
                  <a:pt x="1535094" y="0"/>
                </a:lnTo>
                <a:lnTo>
                  <a:pt x="1687492" y="141068"/>
                </a:lnTo>
                <a:cubicBezTo>
                  <a:pt x="1742658" y="192159"/>
                  <a:pt x="1797160" y="242607"/>
                  <a:pt x="1851732" y="292935"/>
                </a:cubicBezTo>
                <a:cubicBezTo>
                  <a:pt x="1845906" y="300477"/>
                  <a:pt x="1839318" y="308209"/>
                  <a:pt x="1833204" y="316228"/>
                </a:cubicBezTo>
                <a:cubicBezTo>
                  <a:pt x="1737134" y="296174"/>
                  <a:pt x="1687887" y="203580"/>
                  <a:pt x="1616084" y="147446"/>
                </a:cubicBezTo>
                <a:cubicBezTo>
                  <a:pt x="1538197" y="86357"/>
                  <a:pt x="1463260" y="25741"/>
                  <a:pt x="1349183" y="6561"/>
                </a:cubicBezTo>
                <a:cubicBezTo>
                  <a:pt x="1394727" y="370386"/>
                  <a:pt x="1753787" y="580934"/>
                  <a:pt x="2176748" y="568765"/>
                </a:cubicBezTo>
                <a:cubicBezTo>
                  <a:pt x="2100932" y="265021"/>
                  <a:pt x="1928750" y="78018"/>
                  <a:pt x="1727587" y="11525"/>
                </a:cubicBezTo>
                <a:lnTo>
                  <a:pt x="1676546" y="0"/>
                </a:lnTo>
                <a:lnTo>
                  <a:pt x="1878091" y="0"/>
                </a:lnTo>
                <a:lnTo>
                  <a:pt x="1997002" y="88744"/>
                </a:lnTo>
                <a:cubicBezTo>
                  <a:pt x="2070549" y="159079"/>
                  <a:pt x="2128927" y="246444"/>
                  <a:pt x="2179979" y="341422"/>
                </a:cubicBezTo>
                <a:cubicBezTo>
                  <a:pt x="2230653" y="434875"/>
                  <a:pt x="2337998" y="577318"/>
                  <a:pt x="2322628" y="639532"/>
                </a:cubicBezTo>
                <a:cubicBezTo>
                  <a:pt x="2302471" y="667691"/>
                  <a:pt x="2268104" y="658083"/>
                  <a:pt x="2242012" y="654097"/>
                </a:cubicBezTo>
                <a:cubicBezTo>
                  <a:pt x="2087651" y="630847"/>
                  <a:pt x="1930702" y="615137"/>
                  <a:pt x="1781235" y="574043"/>
                </a:cubicBezTo>
                <a:cubicBezTo>
                  <a:pt x="1510101" y="499466"/>
                  <a:pt x="1343609" y="307843"/>
                  <a:pt x="1266142" y="42404"/>
                </a:cubicBezTo>
                <a:close/>
                <a:moveTo>
                  <a:pt x="850933" y="0"/>
                </a:moveTo>
                <a:lnTo>
                  <a:pt x="912773" y="0"/>
                </a:lnTo>
                <a:lnTo>
                  <a:pt x="1105381" y="858402"/>
                </a:lnTo>
                <a:cubicBezTo>
                  <a:pt x="1121049" y="928224"/>
                  <a:pt x="1143293" y="996799"/>
                  <a:pt x="1156198" y="1066909"/>
                </a:cubicBezTo>
                <a:cubicBezTo>
                  <a:pt x="1167598" y="1127670"/>
                  <a:pt x="1201549" y="1155214"/>
                  <a:pt x="1258853" y="1174057"/>
                </a:cubicBezTo>
                <a:cubicBezTo>
                  <a:pt x="1373274" y="1210981"/>
                  <a:pt x="1482574" y="1237034"/>
                  <a:pt x="1609673" y="1223767"/>
                </a:cubicBezTo>
                <a:cubicBezTo>
                  <a:pt x="1931231" y="1189641"/>
                  <a:pt x="2186280" y="1303918"/>
                  <a:pt x="2335582" y="1609274"/>
                </a:cubicBezTo>
                <a:cubicBezTo>
                  <a:pt x="2374189" y="1688330"/>
                  <a:pt x="2471618" y="1789091"/>
                  <a:pt x="2476443" y="1851097"/>
                </a:cubicBezTo>
                <a:cubicBezTo>
                  <a:pt x="2445349" y="1916854"/>
                  <a:pt x="2249023" y="1872936"/>
                  <a:pt x="2140536" y="1868158"/>
                </a:cubicBezTo>
                <a:cubicBezTo>
                  <a:pt x="1978901" y="1861322"/>
                  <a:pt x="1835183" y="1804196"/>
                  <a:pt x="1729336" y="1674345"/>
                </a:cubicBezTo>
                <a:cubicBezTo>
                  <a:pt x="1667578" y="1598264"/>
                  <a:pt x="1591898" y="1528110"/>
                  <a:pt x="1551117" y="1441900"/>
                </a:cubicBezTo>
                <a:cubicBezTo>
                  <a:pt x="1505591" y="1346345"/>
                  <a:pt x="1434427" y="1304235"/>
                  <a:pt x="1345901" y="1273777"/>
                </a:cubicBezTo>
                <a:cubicBezTo>
                  <a:pt x="1308778" y="1261214"/>
                  <a:pt x="1270501" y="1253803"/>
                  <a:pt x="1205760" y="1237636"/>
                </a:cubicBezTo>
                <a:cubicBezTo>
                  <a:pt x="1249120" y="1366966"/>
                  <a:pt x="1280328" y="1476652"/>
                  <a:pt x="1323931" y="1580795"/>
                </a:cubicBezTo>
                <a:cubicBezTo>
                  <a:pt x="1337393" y="1612267"/>
                  <a:pt x="1381735" y="1634364"/>
                  <a:pt x="1415894" y="1652940"/>
                </a:cubicBezTo>
                <a:cubicBezTo>
                  <a:pt x="1650722" y="1780399"/>
                  <a:pt x="1772008" y="1998770"/>
                  <a:pt x="1868785" y="2230994"/>
                </a:cubicBezTo>
                <a:cubicBezTo>
                  <a:pt x="1928501" y="2374048"/>
                  <a:pt x="1915987" y="2529562"/>
                  <a:pt x="1881383" y="2680895"/>
                </a:cubicBezTo>
                <a:cubicBezTo>
                  <a:pt x="1862735" y="2762574"/>
                  <a:pt x="1844373" y="2843776"/>
                  <a:pt x="1824663" y="2932609"/>
                </a:cubicBezTo>
                <a:cubicBezTo>
                  <a:pt x="1821613" y="2933375"/>
                  <a:pt x="1805400" y="2943119"/>
                  <a:pt x="1797788" y="2938546"/>
                </a:cubicBezTo>
                <a:cubicBezTo>
                  <a:pt x="1634249" y="2838982"/>
                  <a:pt x="1469857" y="2737607"/>
                  <a:pt x="1353298" y="2582483"/>
                </a:cubicBezTo>
                <a:cubicBezTo>
                  <a:pt x="1191141" y="2367484"/>
                  <a:pt x="1125057" y="2125122"/>
                  <a:pt x="1218472" y="1862981"/>
                </a:cubicBezTo>
                <a:cubicBezTo>
                  <a:pt x="1298761" y="1637769"/>
                  <a:pt x="1208101" y="1441698"/>
                  <a:pt x="1138217" y="1241221"/>
                </a:cubicBezTo>
                <a:cubicBezTo>
                  <a:pt x="1127232" y="1209938"/>
                  <a:pt x="1071158" y="1194432"/>
                  <a:pt x="1026352" y="1165562"/>
                </a:cubicBezTo>
                <a:cubicBezTo>
                  <a:pt x="1048685" y="1144556"/>
                  <a:pt x="1069109" y="1125651"/>
                  <a:pt x="1099843" y="1096051"/>
                </a:cubicBezTo>
                <a:cubicBezTo>
                  <a:pt x="1081893" y="1023561"/>
                  <a:pt x="1061397" y="939147"/>
                  <a:pt x="1036842" y="836706"/>
                </a:cubicBezTo>
                <a:cubicBezTo>
                  <a:pt x="956672" y="911946"/>
                  <a:pt x="938108" y="998871"/>
                  <a:pt x="897565" y="1073889"/>
                </a:cubicBezTo>
                <a:cubicBezTo>
                  <a:pt x="850902" y="1160169"/>
                  <a:pt x="870278" y="1233517"/>
                  <a:pt x="903736" y="1314676"/>
                </a:cubicBezTo>
                <a:cubicBezTo>
                  <a:pt x="1023734" y="1603073"/>
                  <a:pt x="931382" y="1858059"/>
                  <a:pt x="763530" y="2094311"/>
                </a:cubicBezTo>
                <a:cubicBezTo>
                  <a:pt x="724265" y="2149961"/>
                  <a:pt x="654563" y="2184075"/>
                  <a:pt x="596942" y="2226098"/>
                </a:cubicBezTo>
                <a:cubicBezTo>
                  <a:pt x="538558" y="2268312"/>
                  <a:pt x="495180" y="2240298"/>
                  <a:pt x="462515" y="2190144"/>
                </a:cubicBezTo>
                <a:cubicBezTo>
                  <a:pt x="412948" y="2114244"/>
                  <a:pt x="414458" y="2028763"/>
                  <a:pt x="429112" y="1944036"/>
                </a:cubicBezTo>
                <a:cubicBezTo>
                  <a:pt x="465941" y="1729735"/>
                  <a:pt x="539700" y="1530479"/>
                  <a:pt x="659528" y="1347213"/>
                </a:cubicBezTo>
                <a:cubicBezTo>
                  <a:pt x="726993" y="1243553"/>
                  <a:pt x="781236" y="1130651"/>
                  <a:pt x="840900" y="1021654"/>
                </a:cubicBezTo>
                <a:cubicBezTo>
                  <a:pt x="862413" y="982618"/>
                  <a:pt x="876126" y="938246"/>
                  <a:pt x="903061" y="903117"/>
                </a:cubicBezTo>
                <a:cubicBezTo>
                  <a:pt x="1002203" y="773674"/>
                  <a:pt x="997721" y="637826"/>
                  <a:pt x="956786" y="487220"/>
                </a:cubicBezTo>
                <a:cubicBezTo>
                  <a:pt x="931120" y="392555"/>
                  <a:pt x="910361" y="296455"/>
                  <a:pt x="890938" y="200021"/>
                </a:cubicBezTo>
                <a:close/>
                <a:moveTo>
                  <a:pt x="467701" y="0"/>
                </a:moveTo>
                <a:lnTo>
                  <a:pt x="666015" y="0"/>
                </a:lnTo>
                <a:lnTo>
                  <a:pt x="667134" y="15693"/>
                </a:lnTo>
                <a:cubicBezTo>
                  <a:pt x="741894" y="438642"/>
                  <a:pt x="614073" y="802222"/>
                  <a:pt x="327285" y="1112507"/>
                </a:cubicBezTo>
                <a:cubicBezTo>
                  <a:pt x="268763" y="1175422"/>
                  <a:pt x="131148" y="1299936"/>
                  <a:pt x="99740" y="1287558"/>
                </a:cubicBezTo>
                <a:cubicBezTo>
                  <a:pt x="50645" y="1259359"/>
                  <a:pt x="21075" y="863564"/>
                  <a:pt x="92533" y="671368"/>
                </a:cubicBezTo>
                <a:cubicBezTo>
                  <a:pt x="177375" y="443697"/>
                  <a:pt x="287747" y="229905"/>
                  <a:pt x="434441" y="38393"/>
                </a:cubicBezTo>
                <a:close/>
                <a:moveTo>
                  <a:pt x="21630" y="0"/>
                </a:moveTo>
                <a:lnTo>
                  <a:pt x="91766" y="0"/>
                </a:lnTo>
                <a:lnTo>
                  <a:pt x="0" y="157944"/>
                </a:lnTo>
                <a:lnTo>
                  <a:pt x="0" y="39174"/>
                </a:lnTo>
                <a:close/>
              </a:path>
            </a:pathLst>
          </a:custGeom>
          <a:solidFill>
            <a:schemeClr val="tx1">
              <a:alpha val="12000"/>
            </a:schemeClr>
          </a:solidFill>
          <a:ln w="55431"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endParaRPr lang="en-US" dirty="0">
              <a:solidFill>
                <a:schemeClr val="tx1"/>
              </a:solidFill>
            </a:endParaRPr>
          </a:p>
        </p:txBody>
      </p:sp>
      <p:sp>
        <p:nvSpPr>
          <p:cNvPr id="2" name="Title 1">
            <a:extLst>
              <a:ext uri="{FF2B5EF4-FFF2-40B4-BE49-F238E27FC236}">
                <a16:creationId xmlns:a16="http://schemas.microsoft.com/office/drawing/2014/main" id="{867817C7-4A09-9188-0BD5-838E3AD61F1A}"/>
              </a:ext>
            </a:extLst>
          </p:cNvPr>
          <p:cNvSpPr>
            <a:spLocks noGrp="1"/>
          </p:cNvSpPr>
          <p:nvPr>
            <p:ph type="title" hasCustomPrompt="1"/>
          </p:nvPr>
        </p:nvSpPr>
        <p:spPr>
          <a:xfrm>
            <a:off x="914400" y="914400"/>
            <a:ext cx="10360152" cy="2843784"/>
          </a:xfrm>
        </p:spPr>
        <p:txBody>
          <a:bodyPr anchor="b" anchorCtr="0"/>
          <a:lstStyle>
            <a:lvl1pPr algn="ctr">
              <a:defRPr sz="4800" cap="none" baseline="0">
                <a:latin typeface="+mj-lt"/>
              </a:defRPr>
            </a:lvl1pPr>
          </a:lstStyle>
          <a:p>
            <a:r>
              <a:rPr lang="en-US" dirty="0"/>
              <a:t>click to add title</a:t>
            </a:r>
          </a:p>
        </p:txBody>
      </p:sp>
      <p:sp>
        <p:nvSpPr>
          <p:cNvPr id="32" name="Text Placeholder 31">
            <a:extLst>
              <a:ext uri="{FF2B5EF4-FFF2-40B4-BE49-F238E27FC236}">
                <a16:creationId xmlns:a16="http://schemas.microsoft.com/office/drawing/2014/main" id="{ACAB76B7-8AE6-9FE8-3022-219618D5810C}"/>
              </a:ext>
            </a:extLst>
          </p:cNvPr>
          <p:cNvSpPr>
            <a:spLocks noGrp="1"/>
          </p:cNvSpPr>
          <p:nvPr>
            <p:ph type="body" sz="quarter" idx="13" hasCustomPrompt="1"/>
          </p:nvPr>
        </p:nvSpPr>
        <p:spPr>
          <a:xfrm>
            <a:off x="2041114" y="3825875"/>
            <a:ext cx="8109772" cy="2644775"/>
          </a:xfrm>
        </p:spPr>
        <p:txBody>
          <a:bodyPr>
            <a:normAutofit/>
          </a:bodyPr>
          <a:lstStyle>
            <a:lvl1pPr marL="0" indent="0" algn="ctr">
              <a:lnSpc>
                <a:spcPct val="100000"/>
              </a:lnSpc>
              <a:spcBef>
                <a:spcPts val="0"/>
              </a:spcBef>
              <a:buNone/>
              <a:defRPr sz="2400" cap="all" baseline="0"/>
            </a:lvl1pPr>
          </a:lstStyle>
          <a:p>
            <a:pPr lvl="0"/>
            <a:r>
              <a:rPr lang="en-US" dirty="0"/>
              <a:t>Click to add text</a:t>
            </a:r>
          </a:p>
        </p:txBody>
      </p:sp>
    </p:spTree>
    <p:extLst>
      <p:ext uri="{BB962C8B-B14F-4D97-AF65-F5344CB8AC3E}">
        <p14:creationId xmlns:p14="http://schemas.microsoft.com/office/powerpoint/2010/main" val="3429611174"/>
      </p:ext>
    </p:extLst>
  </p:cSld>
  <p:clrMapOvr>
    <a:masterClrMapping/>
  </p:clrMapOvr>
  <p:extLst>
    <p:ext uri="{DCECCB84-F9BA-43D5-87BE-67443E8EF086}">
      <p15:sldGuideLst xmlns:p15="http://schemas.microsoft.com/office/powerpoint/2012/main">
        <p15:guide id="1" orient="horz" pos="3984">
          <p15:clr>
            <a:srgbClr val="FBAE40"/>
          </p15:clr>
        </p15:guide>
        <p15:guide id="2" pos="7272">
          <p15:clr>
            <a:srgbClr val="FBAE40"/>
          </p15:clr>
        </p15:guide>
        <p15:guide id="3" pos="408">
          <p15:clr>
            <a:srgbClr val="FBAE40"/>
          </p15:clr>
        </p15:guide>
        <p15:guide id="4" orient="horz" pos="504">
          <p15:clr>
            <a:srgbClr val="FBAE40"/>
          </p15:clr>
        </p15:guide>
      </p15:sldGuideLst>
    </p:ext>
  </p:extLst>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Table 1">
    <p:bg>
      <p:bgPr>
        <a:solidFill>
          <a:schemeClr val="bg2"/>
        </a:solidFill>
        <a:effectLst/>
      </p:bgPr>
    </p:bg>
    <p:spTree>
      <p:nvGrpSpPr>
        <p:cNvPr id="1" name=""/>
        <p:cNvGrpSpPr/>
        <p:nvPr/>
      </p:nvGrpSpPr>
      <p:grpSpPr>
        <a:xfrm>
          <a:off x="0" y="0"/>
          <a:ext cx="0" cy="0"/>
          <a:chOff x="0" y="0"/>
          <a:chExt cx="0" cy="0"/>
        </a:xfrm>
      </p:grpSpPr>
      <p:sp>
        <p:nvSpPr>
          <p:cNvPr id="3" name="Title 1">
            <a:extLst>
              <a:ext uri="{FF2B5EF4-FFF2-40B4-BE49-F238E27FC236}">
                <a16:creationId xmlns:a16="http://schemas.microsoft.com/office/drawing/2014/main" id="{F179F09D-FCEF-2378-FD6D-390137D19D7F}"/>
              </a:ext>
            </a:extLst>
          </p:cNvPr>
          <p:cNvSpPr>
            <a:spLocks noGrp="1"/>
          </p:cNvSpPr>
          <p:nvPr>
            <p:ph type="title" hasCustomPrompt="1"/>
          </p:nvPr>
        </p:nvSpPr>
        <p:spPr>
          <a:xfrm>
            <a:off x="914400" y="914400"/>
            <a:ext cx="10360152" cy="914400"/>
          </a:xfrm>
        </p:spPr>
        <p:txBody>
          <a:bodyPr anchor="b" anchorCtr="0"/>
          <a:lstStyle>
            <a:lvl1pPr>
              <a:defRPr sz="3200"/>
            </a:lvl1pPr>
          </a:lstStyle>
          <a:p>
            <a:r>
              <a:rPr lang="en-US" dirty="0"/>
              <a:t>click to add title</a:t>
            </a:r>
          </a:p>
        </p:txBody>
      </p:sp>
      <p:sp>
        <p:nvSpPr>
          <p:cNvPr id="2" name="Content Placeholder 6">
            <a:extLst>
              <a:ext uri="{FF2B5EF4-FFF2-40B4-BE49-F238E27FC236}">
                <a16:creationId xmlns:a16="http://schemas.microsoft.com/office/drawing/2014/main" id="{43E2AC72-73DB-7038-4867-55751103F51A}"/>
              </a:ext>
            </a:extLst>
          </p:cNvPr>
          <p:cNvSpPr>
            <a:spLocks noGrp="1"/>
          </p:cNvSpPr>
          <p:nvPr>
            <p:ph sz="quarter" idx="11"/>
          </p:nvPr>
        </p:nvSpPr>
        <p:spPr>
          <a:xfrm>
            <a:off x="914400" y="2039112"/>
            <a:ext cx="4576953" cy="3877055"/>
          </a:xfrm>
        </p:spPr>
        <p:txBody>
          <a:bodyPr>
            <a:normAutofit/>
          </a:bodyPr>
          <a:lstStyle>
            <a:lvl1pPr marL="0" indent="0">
              <a:buNone/>
              <a:defRPr sz="2000"/>
            </a:lvl1pPr>
            <a:lvl2pPr marL="228600" indent="-228600">
              <a:spcBef>
                <a:spcPts val="1000"/>
              </a:spcBef>
              <a:buFont typeface="Courier New" panose="02070309020205020404" pitchFamily="49" charset="0"/>
              <a:buChar char="o"/>
              <a:defRPr sz="2000"/>
            </a:lvl2pPr>
            <a:lvl3pPr marL="685800" indent="-228600">
              <a:spcBef>
                <a:spcPts val="1000"/>
              </a:spcBef>
              <a:buFont typeface="Courier New" panose="02070309020205020404" pitchFamily="49" charset="0"/>
              <a:buChar char="o"/>
              <a:defRPr sz="2000"/>
            </a:lvl3pPr>
            <a:lvl4pPr marL="1143000" indent="-228600">
              <a:spcBef>
                <a:spcPts val="1000"/>
              </a:spcBef>
              <a:buFont typeface="Courier New" panose="02070309020205020404" pitchFamily="49" charset="0"/>
              <a:buChar char="o"/>
              <a:defRPr sz="2000"/>
            </a:lvl4pPr>
            <a:lvl5pPr marL="1600200" indent="-228600">
              <a:spcBef>
                <a:spcPts val="1000"/>
              </a:spcBef>
              <a:buFont typeface="Courier New" panose="02070309020205020404" pitchFamily="49" charset="0"/>
              <a:buChar char="o"/>
              <a:defRPr sz="20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6" name="Content Placeholder 6">
            <a:extLst>
              <a:ext uri="{FF2B5EF4-FFF2-40B4-BE49-F238E27FC236}">
                <a16:creationId xmlns:a16="http://schemas.microsoft.com/office/drawing/2014/main" id="{C4B21F26-677B-015C-5D71-238B3798DF57}"/>
              </a:ext>
            </a:extLst>
          </p:cNvPr>
          <p:cNvSpPr>
            <a:spLocks noGrp="1"/>
          </p:cNvSpPr>
          <p:nvPr>
            <p:ph sz="quarter" idx="12"/>
          </p:nvPr>
        </p:nvSpPr>
        <p:spPr>
          <a:xfrm>
            <a:off x="6357747" y="2039112"/>
            <a:ext cx="4576953" cy="3877055"/>
          </a:xfrm>
        </p:spPr>
        <p:txBody>
          <a:bodyPr>
            <a:normAutofit/>
          </a:bodyPr>
          <a:lstStyle>
            <a:lvl1pPr marL="0" indent="0">
              <a:buNone/>
              <a:defRPr sz="2000"/>
            </a:lvl1pPr>
            <a:lvl2pPr marL="228600" indent="-228600">
              <a:spcBef>
                <a:spcPts val="1000"/>
              </a:spcBef>
              <a:buFont typeface="Courier New" panose="02070309020205020404" pitchFamily="49" charset="0"/>
              <a:buChar char="o"/>
              <a:defRPr sz="2000"/>
            </a:lvl2pPr>
            <a:lvl3pPr marL="685800" indent="-228600">
              <a:spcBef>
                <a:spcPts val="1000"/>
              </a:spcBef>
              <a:buFont typeface="Courier New" panose="02070309020205020404" pitchFamily="49" charset="0"/>
              <a:buChar char="o"/>
              <a:defRPr sz="2000"/>
            </a:lvl3pPr>
            <a:lvl4pPr marL="1143000" indent="-228600">
              <a:spcBef>
                <a:spcPts val="1000"/>
              </a:spcBef>
              <a:buFont typeface="Courier New" panose="02070309020205020404" pitchFamily="49" charset="0"/>
              <a:buChar char="o"/>
              <a:defRPr sz="2000"/>
            </a:lvl4pPr>
            <a:lvl5pPr marL="1600200" indent="-228600">
              <a:spcBef>
                <a:spcPts val="1000"/>
              </a:spcBef>
              <a:buFont typeface="Courier New" panose="02070309020205020404" pitchFamily="49" charset="0"/>
              <a:buChar char="o"/>
              <a:defRPr sz="20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Freeform 6">
            <a:extLst>
              <a:ext uri="{FF2B5EF4-FFF2-40B4-BE49-F238E27FC236}">
                <a16:creationId xmlns:a16="http://schemas.microsoft.com/office/drawing/2014/main" id="{A3F1B258-8FBC-06A8-3A1F-466CEEDBBEF2}"/>
              </a:ext>
              <a:ext uri="{C183D7F6-B498-43B3-948B-1728B52AA6E4}">
                <adec:decorative xmlns:adec="http://schemas.microsoft.com/office/drawing/2017/decorative" val="1"/>
              </a:ext>
            </a:extLst>
          </p:cNvPr>
          <p:cNvSpPr/>
          <p:nvPr userDrawn="1"/>
        </p:nvSpPr>
        <p:spPr>
          <a:xfrm>
            <a:off x="0" y="5879804"/>
            <a:ext cx="4707470" cy="978196"/>
          </a:xfrm>
          <a:custGeom>
            <a:avLst/>
            <a:gdLst>
              <a:gd name="connsiteX0" fmla="*/ 4059737 w 4707470"/>
              <a:gd name="connsiteY0" fmla="*/ 967990 h 978196"/>
              <a:gd name="connsiteX1" fmla="*/ 4058450 w 4707470"/>
              <a:gd name="connsiteY1" fmla="*/ 978196 h 978196"/>
              <a:gd name="connsiteX2" fmla="*/ 4010063 w 4707470"/>
              <a:gd name="connsiteY2" fmla="*/ 978196 h 978196"/>
              <a:gd name="connsiteX3" fmla="*/ 0 w 4707470"/>
              <a:gd name="connsiteY3" fmla="*/ 488477 h 978196"/>
              <a:gd name="connsiteX4" fmla="*/ 72049 w 4707470"/>
              <a:gd name="connsiteY4" fmla="*/ 656791 h 978196"/>
              <a:gd name="connsiteX5" fmla="*/ 206640 w 4707470"/>
              <a:gd name="connsiteY5" fmla="*/ 886509 h 978196"/>
              <a:gd name="connsiteX6" fmla="*/ 272042 w 4707470"/>
              <a:gd name="connsiteY6" fmla="*/ 978196 h 978196"/>
              <a:gd name="connsiteX7" fmla="*/ 184579 w 4707470"/>
              <a:gd name="connsiteY7" fmla="*/ 978196 h 978196"/>
              <a:gd name="connsiteX8" fmla="*/ 149828 w 4707470"/>
              <a:gd name="connsiteY8" fmla="*/ 932137 h 978196"/>
              <a:gd name="connsiteX9" fmla="*/ 29898 w 4707470"/>
              <a:gd name="connsiteY9" fmla="*/ 726361 h 978196"/>
              <a:gd name="connsiteX10" fmla="*/ 0 w 4707470"/>
              <a:gd name="connsiteY10" fmla="*/ 659079 h 978196"/>
              <a:gd name="connsiteX11" fmla="*/ 2427853 w 4707470"/>
              <a:gd name="connsiteY11" fmla="*/ 69987 h 978196"/>
              <a:gd name="connsiteX12" fmla="*/ 2017693 w 4707470"/>
              <a:gd name="connsiteY12" fmla="*/ 122737 h 978196"/>
              <a:gd name="connsiteX13" fmla="*/ 1217707 w 4707470"/>
              <a:gd name="connsiteY13" fmla="*/ 266029 h 978196"/>
              <a:gd name="connsiteX14" fmla="*/ 848303 w 4707470"/>
              <a:gd name="connsiteY14" fmla="*/ 292389 h 978196"/>
              <a:gd name="connsiteX15" fmla="*/ 2617347 w 4707470"/>
              <a:gd name="connsiteY15" fmla="*/ 268805 h 978196"/>
              <a:gd name="connsiteX16" fmla="*/ 2575151 w 4707470"/>
              <a:gd name="connsiteY16" fmla="*/ 346132 h 978196"/>
              <a:gd name="connsiteX17" fmla="*/ 1592825 w 4707470"/>
              <a:gd name="connsiteY17" fmla="*/ 430392 h 978196"/>
              <a:gd name="connsiteX18" fmla="*/ 927202 w 4707470"/>
              <a:gd name="connsiteY18" fmla="*/ 395014 h 978196"/>
              <a:gd name="connsiteX19" fmla="*/ 848774 w 4707470"/>
              <a:gd name="connsiteY19" fmla="*/ 400725 h 978196"/>
              <a:gd name="connsiteX20" fmla="*/ 953198 w 4707470"/>
              <a:gd name="connsiteY20" fmla="*/ 446968 h 978196"/>
              <a:gd name="connsiteX21" fmla="*/ 1164217 w 4707470"/>
              <a:gd name="connsiteY21" fmla="*/ 487531 h 978196"/>
              <a:gd name="connsiteX22" fmla="*/ 2563251 w 4707470"/>
              <a:gd name="connsiteY22" fmla="*/ 479630 h 978196"/>
              <a:gd name="connsiteX23" fmla="*/ 2969415 w 4707470"/>
              <a:gd name="connsiteY23" fmla="*/ 235206 h 978196"/>
              <a:gd name="connsiteX24" fmla="*/ 3018419 w 4707470"/>
              <a:gd name="connsiteY24" fmla="*/ 177666 h 978196"/>
              <a:gd name="connsiteX25" fmla="*/ 2838754 w 4707470"/>
              <a:gd name="connsiteY25" fmla="*/ 98695 h 978196"/>
              <a:gd name="connsiteX26" fmla="*/ 2427853 w 4707470"/>
              <a:gd name="connsiteY26" fmla="*/ 69987 h 978196"/>
              <a:gd name="connsiteX27" fmla="*/ 2444158 w 4707470"/>
              <a:gd name="connsiteY27" fmla="*/ 387 h 978196"/>
              <a:gd name="connsiteX28" fmla="*/ 2908628 w 4707470"/>
              <a:gd name="connsiteY28" fmla="*/ 45735 h 978196"/>
              <a:gd name="connsiteX29" fmla="*/ 3088619 w 4707470"/>
              <a:gd name="connsiteY29" fmla="*/ 154653 h 978196"/>
              <a:gd name="connsiteX30" fmla="*/ 2980945 w 4707470"/>
              <a:gd name="connsiteY30" fmla="*/ 318333 h 978196"/>
              <a:gd name="connsiteX31" fmla="*/ 2478738 w 4707470"/>
              <a:gd name="connsiteY31" fmla="*/ 580498 h 978196"/>
              <a:gd name="connsiteX32" fmla="*/ 2071312 w 4707470"/>
              <a:gd name="connsiteY32" fmla="*/ 685100 h 978196"/>
              <a:gd name="connsiteX33" fmla="*/ 2336932 w 4707470"/>
              <a:gd name="connsiteY33" fmla="*/ 823834 h 978196"/>
              <a:gd name="connsiteX34" fmla="*/ 2650218 w 4707470"/>
              <a:gd name="connsiteY34" fmla="*/ 880372 h 978196"/>
              <a:gd name="connsiteX35" fmla="*/ 2724828 w 4707470"/>
              <a:gd name="connsiteY35" fmla="*/ 877816 h 978196"/>
              <a:gd name="connsiteX36" fmla="*/ 2937906 w 4707470"/>
              <a:gd name="connsiteY36" fmla="*/ 850216 h 978196"/>
              <a:gd name="connsiteX37" fmla="*/ 3214489 w 4707470"/>
              <a:gd name="connsiteY37" fmla="*/ 865310 h 978196"/>
              <a:gd name="connsiteX38" fmla="*/ 3558811 w 4707470"/>
              <a:gd name="connsiteY38" fmla="*/ 821783 h 978196"/>
              <a:gd name="connsiteX39" fmla="*/ 4423716 w 4707470"/>
              <a:gd name="connsiteY39" fmla="*/ 769182 h 978196"/>
              <a:gd name="connsiteX40" fmla="*/ 4604328 w 4707470"/>
              <a:gd name="connsiteY40" fmla="*/ 806587 h 978196"/>
              <a:gd name="connsiteX41" fmla="*/ 4700071 w 4707470"/>
              <a:gd name="connsiteY41" fmla="*/ 978164 h 978196"/>
              <a:gd name="connsiteX42" fmla="*/ 4700051 w 4707470"/>
              <a:gd name="connsiteY42" fmla="*/ 978196 h 978196"/>
              <a:gd name="connsiteX43" fmla="*/ 4626911 w 4707470"/>
              <a:gd name="connsiteY43" fmla="*/ 978196 h 978196"/>
              <a:gd name="connsiteX44" fmla="*/ 4634858 w 4707470"/>
              <a:gd name="connsiteY44" fmla="*/ 938205 h 978196"/>
              <a:gd name="connsiteX45" fmla="*/ 4565805 w 4707470"/>
              <a:gd name="connsiteY45" fmla="*/ 871619 h 978196"/>
              <a:gd name="connsiteX46" fmla="*/ 4384624 w 4707470"/>
              <a:gd name="connsiteY46" fmla="*/ 835208 h 978196"/>
              <a:gd name="connsiteX47" fmla="*/ 4191174 w 4707470"/>
              <a:gd name="connsiteY47" fmla="*/ 828605 h 978196"/>
              <a:gd name="connsiteX48" fmla="*/ 3615233 w 4707470"/>
              <a:gd name="connsiteY48" fmla="*/ 882733 h 978196"/>
              <a:gd name="connsiteX49" fmla="*/ 3106122 w 4707470"/>
              <a:gd name="connsiteY49" fmla="*/ 957428 h 978196"/>
              <a:gd name="connsiteX50" fmla="*/ 3167669 w 4707470"/>
              <a:gd name="connsiteY50" fmla="*/ 978196 h 978196"/>
              <a:gd name="connsiteX51" fmla="*/ 2761995 w 4707470"/>
              <a:gd name="connsiteY51" fmla="*/ 978196 h 978196"/>
              <a:gd name="connsiteX52" fmla="*/ 2604435 w 4707470"/>
              <a:gd name="connsiteY52" fmla="*/ 961624 h 978196"/>
              <a:gd name="connsiteX53" fmla="*/ 2629619 w 4707470"/>
              <a:gd name="connsiteY53" fmla="*/ 978196 h 978196"/>
              <a:gd name="connsiteX54" fmla="*/ 2442177 w 4707470"/>
              <a:gd name="connsiteY54" fmla="*/ 978196 h 978196"/>
              <a:gd name="connsiteX55" fmla="*/ 2299922 w 4707470"/>
              <a:gd name="connsiteY55" fmla="*/ 896786 h 978196"/>
              <a:gd name="connsiteX56" fmla="*/ 2204982 w 4707470"/>
              <a:gd name="connsiteY56" fmla="*/ 850389 h 978196"/>
              <a:gd name="connsiteX57" fmla="*/ 1506483 w 4707470"/>
              <a:gd name="connsiteY57" fmla="*/ 669446 h 978196"/>
              <a:gd name="connsiteX58" fmla="*/ 1473612 w 4707470"/>
              <a:gd name="connsiteY58" fmla="*/ 681163 h 978196"/>
              <a:gd name="connsiteX59" fmla="*/ 1855475 w 4707470"/>
              <a:gd name="connsiteY59" fmla="*/ 879104 h 978196"/>
              <a:gd name="connsiteX60" fmla="*/ 2046452 w 4707470"/>
              <a:gd name="connsiteY60" fmla="*/ 978196 h 978196"/>
              <a:gd name="connsiteX61" fmla="*/ 1905580 w 4707470"/>
              <a:gd name="connsiteY61" fmla="*/ 978196 h 978196"/>
              <a:gd name="connsiteX62" fmla="*/ 1792576 w 4707470"/>
              <a:gd name="connsiteY62" fmla="*/ 917483 h 978196"/>
              <a:gd name="connsiteX63" fmla="*/ 1431825 w 4707470"/>
              <a:gd name="connsiteY63" fmla="*/ 761296 h 978196"/>
              <a:gd name="connsiteX64" fmla="*/ 1584066 w 4707470"/>
              <a:gd name="connsiteY64" fmla="*/ 912806 h 978196"/>
              <a:gd name="connsiteX65" fmla="*/ 1665294 w 4707470"/>
              <a:gd name="connsiteY65" fmla="*/ 978196 h 978196"/>
              <a:gd name="connsiteX66" fmla="*/ 1530478 w 4707470"/>
              <a:gd name="connsiteY66" fmla="*/ 978196 h 978196"/>
              <a:gd name="connsiteX67" fmla="*/ 1433502 w 4707470"/>
              <a:gd name="connsiteY67" fmla="*/ 903764 h 978196"/>
              <a:gd name="connsiteX68" fmla="*/ 1207351 w 4707470"/>
              <a:gd name="connsiteY68" fmla="*/ 677361 h 978196"/>
              <a:gd name="connsiteX69" fmla="*/ 1085279 w 4707470"/>
              <a:gd name="connsiteY69" fmla="*/ 580996 h 978196"/>
              <a:gd name="connsiteX70" fmla="*/ 460678 w 4707470"/>
              <a:gd name="connsiteY70" fmla="*/ 320100 h 978196"/>
              <a:gd name="connsiteX71" fmla="*/ 370062 w 4707470"/>
              <a:gd name="connsiteY71" fmla="*/ 302529 h 978196"/>
              <a:gd name="connsiteX72" fmla="*/ 692974 w 4707470"/>
              <a:gd name="connsiteY72" fmla="*/ 645063 h 978196"/>
              <a:gd name="connsiteX73" fmla="*/ 899891 w 4707470"/>
              <a:gd name="connsiteY73" fmla="*/ 897040 h 978196"/>
              <a:gd name="connsiteX74" fmla="*/ 958299 w 4707470"/>
              <a:gd name="connsiteY74" fmla="*/ 978196 h 978196"/>
              <a:gd name="connsiteX75" fmla="*/ 856593 w 4707470"/>
              <a:gd name="connsiteY75" fmla="*/ 978196 h 978196"/>
              <a:gd name="connsiteX76" fmla="*/ 745097 w 4707470"/>
              <a:gd name="connsiteY76" fmla="*/ 814331 h 978196"/>
              <a:gd name="connsiteX77" fmla="*/ 291682 w 4707470"/>
              <a:gd name="connsiteY77" fmla="*/ 357455 h 978196"/>
              <a:gd name="connsiteX78" fmla="*/ 192689 w 4707470"/>
              <a:gd name="connsiteY78" fmla="*/ 294672 h 978196"/>
              <a:gd name="connsiteX79" fmla="*/ 556080 w 4707470"/>
              <a:gd name="connsiteY79" fmla="*/ 783560 h 978196"/>
              <a:gd name="connsiteX80" fmla="*/ 645779 w 4707470"/>
              <a:gd name="connsiteY80" fmla="*/ 904799 h 978196"/>
              <a:gd name="connsiteX81" fmla="*/ 703943 w 4707470"/>
              <a:gd name="connsiteY81" fmla="*/ 978196 h 978196"/>
              <a:gd name="connsiteX82" fmla="*/ 621039 w 4707470"/>
              <a:gd name="connsiteY82" fmla="*/ 978196 h 978196"/>
              <a:gd name="connsiteX83" fmla="*/ 430820 w 4707470"/>
              <a:gd name="connsiteY83" fmla="*/ 725635 h 978196"/>
              <a:gd name="connsiteX84" fmla="*/ 116693 w 4707470"/>
              <a:gd name="connsiteY84" fmla="*/ 361863 h 978196"/>
              <a:gd name="connsiteX85" fmla="*/ 50540 w 4707470"/>
              <a:gd name="connsiteY85" fmla="*/ 310444 h 978196"/>
              <a:gd name="connsiteX86" fmla="*/ 0 w 4707470"/>
              <a:gd name="connsiteY86" fmla="*/ 281606 h 978196"/>
              <a:gd name="connsiteX87" fmla="*/ 0 w 4707470"/>
              <a:gd name="connsiteY87" fmla="*/ 27934 h 978196"/>
              <a:gd name="connsiteX88" fmla="*/ 404992 w 4707470"/>
              <a:gd name="connsiteY88" fmla="*/ 222649 h 978196"/>
              <a:gd name="connsiteX89" fmla="*/ 515732 w 4707470"/>
              <a:gd name="connsiteY89" fmla="*/ 243759 h 978196"/>
              <a:gd name="connsiteX90" fmla="*/ 660613 w 4707470"/>
              <a:gd name="connsiteY90" fmla="*/ 222758 h 978196"/>
              <a:gd name="connsiteX91" fmla="*/ 820261 w 4707470"/>
              <a:gd name="connsiteY91" fmla="*/ 226406 h 978196"/>
              <a:gd name="connsiteX92" fmla="*/ 1982193 w 4707470"/>
              <a:gd name="connsiteY92" fmla="*/ 65102 h 978196"/>
              <a:gd name="connsiteX93" fmla="*/ 2444158 w 4707470"/>
              <a:gd name="connsiteY93" fmla="*/ 387 h 978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Lst>
            <a:rect l="l" t="t" r="r" b="b"/>
            <a:pathLst>
              <a:path w="4707470" h="978196">
                <a:moveTo>
                  <a:pt x="4059737" y="967990"/>
                </a:moveTo>
                <a:lnTo>
                  <a:pt x="4058450" y="978196"/>
                </a:lnTo>
                <a:lnTo>
                  <a:pt x="4010063" y="978196"/>
                </a:lnTo>
                <a:close/>
                <a:moveTo>
                  <a:pt x="0" y="488477"/>
                </a:moveTo>
                <a:lnTo>
                  <a:pt x="72049" y="656791"/>
                </a:lnTo>
                <a:cubicBezTo>
                  <a:pt x="112356" y="736092"/>
                  <a:pt x="157416" y="812383"/>
                  <a:pt x="206640" y="886509"/>
                </a:cubicBezTo>
                <a:lnTo>
                  <a:pt x="272042" y="978196"/>
                </a:lnTo>
                <a:lnTo>
                  <a:pt x="184579" y="978196"/>
                </a:lnTo>
                <a:lnTo>
                  <a:pt x="149828" y="932137"/>
                </a:lnTo>
                <a:cubicBezTo>
                  <a:pt x="105705" y="866449"/>
                  <a:pt x="65433" y="798062"/>
                  <a:pt x="29898" y="726361"/>
                </a:cubicBezTo>
                <a:lnTo>
                  <a:pt x="0" y="659079"/>
                </a:lnTo>
                <a:close/>
                <a:moveTo>
                  <a:pt x="2427853" y="69987"/>
                </a:moveTo>
                <a:cubicBezTo>
                  <a:pt x="2291111" y="74991"/>
                  <a:pt x="2154491" y="93572"/>
                  <a:pt x="2017693" y="122737"/>
                </a:cubicBezTo>
                <a:cubicBezTo>
                  <a:pt x="1752602" y="179100"/>
                  <a:pt x="1485359" y="223967"/>
                  <a:pt x="1217707" y="266029"/>
                </a:cubicBezTo>
                <a:cubicBezTo>
                  <a:pt x="1096073" y="285102"/>
                  <a:pt x="971859" y="284040"/>
                  <a:pt x="848303" y="292389"/>
                </a:cubicBezTo>
                <a:cubicBezTo>
                  <a:pt x="1439836" y="418622"/>
                  <a:pt x="2029550" y="374317"/>
                  <a:pt x="2617347" y="268805"/>
                </a:cubicBezTo>
                <a:cubicBezTo>
                  <a:pt x="2641249" y="326771"/>
                  <a:pt x="2615591" y="342307"/>
                  <a:pt x="2575151" y="346132"/>
                </a:cubicBezTo>
                <a:cubicBezTo>
                  <a:pt x="2247929" y="377355"/>
                  <a:pt x="1924500" y="450069"/>
                  <a:pt x="1592825" y="430392"/>
                </a:cubicBezTo>
                <a:cubicBezTo>
                  <a:pt x="1370927" y="417078"/>
                  <a:pt x="1148922" y="406294"/>
                  <a:pt x="927202" y="395014"/>
                </a:cubicBezTo>
                <a:cubicBezTo>
                  <a:pt x="910915" y="394154"/>
                  <a:pt x="894471" y="397096"/>
                  <a:pt x="848774" y="400725"/>
                </a:cubicBezTo>
                <a:cubicBezTo>
                  <a:pt x="901706" y="425523"/>
                  <a:pt x="935512" y="454429"/>
                  <a:pt x="953198" y="446968"/>
                </a:cubicBezTo>
                <a:cubicBezTo>
                  <a:pt x="1036787" y="412276"/>
                  <a:pt x="1094166" y="469201"/>
                  <a:pt x="1164217" y="487531"/>
                </a:cubicBezTo>
                <a:cubicBezTo>
                  <a:pt x="1630611" y="609624"/>
                  <a:pt x="2097381" y="672370"/>
                  <a:pt x="2563251" y="479630"/>
                </a:cubicBezTo>
                <a:cubicBezTo>
                  <a:pt x="2711940" y="417930"/>
                  <a:pt x="2850184" y="341634"/>
                  <a:pt x="2969415" y="235206"/>
                </a:cubicBezTo>
                <a:cubicBezTo>
                  <a:pt x="2988272" y="218657"/>
                  <a:pt x="3002084" y="196846"/>
                  <a:pt x="3018419" y="177666"/>
                </a:cubicBezTo>
                <a:cubicBezTo>
                  <a:pt x="2974427" y="109062"/>
                  <a:pt x="2900669" y="110127"/>
                  <a:pt x="2838754" y="98695"/>
                </a:cubicBezTo>
                <a:cubicBezTo>
                  <a:pt x="2701463" y="73555"/>
                  <a:pt x="2564596" y="64983"/>
                  <a:pt x="2427853" y="69987"/>
                </a:cubicBezTo>
                <a:close/>
                <a:moveTo>
                  <a:pt x="2444158" y="387"/>
                </a:moveTo>
                <a:cubicBezTo>
                  <a:pt x="2598755" y="-2686"/>
                  <a:pt x="2753769" y="12585"/>
                  <a:pt x="2908628" y="45735"/>
                </a:cubicBezTo>
                <a:cubicBezTo>
                  <a:pt x="2979068" y="61036"/>
                  <a:pt x="3068206" y="63586"/>
                  <a:pt x="3088619" y="154653"/>
                </a:cubicBezTo>
                <a:cubicBezTo>
                  <a:pt x="3107235" y="238296"/>
                  <a:pt x="3033824" y="275143"/>
                  <a:pt x="2980945" y="318333"/>
                </a:cubicBezTo>
                <a:cubicBezTo>
                  <a:pt x="2832679" y="439156"/>
                  <a:pt x="2663731" y="525726"/>
                  <a:pt x="2478738" y="580498"/>
                </a:cubicBezTo>
                <a:cubicBezTo>
                  <a:pt x="2349171" y="619318"/>
                  <a:pt x="2216315" y="648629"/>
                  <a:pt x="2071312" y="685100"/>
                </a:cubicBezTo>
                <a:cubicBezTo>
                  <a:pt x="2167354" y="736612"/>
                  <a:pt x="2247592" y="794640"/>
                  <a:pt x="2336932" y="823834"/>
                </a:cubicBezTo>
                <a:cubicBezTo>
                  <a:pt x="2436398" y="856448"/>
                  <a:pt x="2545092" y="863529"/>
                  <a:pt x="2650218" y="880372"/>
                </a:cubicBezTo>
                <a:cubicBezTo>
                  <a:pt x="2674799" y="884329"/>
                  <a:pt x="2712701" y="890811"/>
                  <a:pt x="2724828" y="877816"/>
                </a:cubicBezTo>
                <a:cubicBezTo>
                  <a:pt x="2790257" y="811500"/>
                  <a:pt x="2864697" y="844453"/>
                  <a:pt x="2937906" y="850216"/>
                </a:cubicBezTo>
                <a:cubicBezTo>
                  <a:pt x="3030260" y="857706"/>
                  <a:pt x="3122919" y="870533"/>
                  <a:pt x="3214489" y="865310"/>
                </a:cubicBezTo>
                <a:cubicBezTo>
                  <a:pt x="3330052" y="859201"/>
                  <a:pt x="3444369" y="838841"/>
                  <a:pt x="3558811" y="821783"/>
                </a:cubicBezTo>
                <a:cubicBezTo>
                  <a:pt x="3845661" y="780181"/>
                  <a:pt x="4132816" y="743918"/>
                  <a:pt x="4423716" y="769182"/>
                </a:cubicBezTo>
                <a:cubicBezTo>
                  <a:pt x="4485096" y="774506"/>
                  <a:pt x="4549229" y="783231"/>
                  <a:pt x="4604328" y="806587"/>
                </a:cubicBezTo>
                <a:cubicBezTo>
                  <a:pt x="4690279" y="842884"/>
                  <a:pt x="4723749" y="908909"/>
                  <a:pt x="4700071" y="978164"/>
                </a:cubicBezTo>
                <a:lnTo>
                  <a:pt x="4700051" y="978196"/>
                </a:lnTo>
                <a:lnTo>
                  <a:pt x="4626911" y="978196"/>
                </a:lnTo>
                <a:lnTo>
                  <a:pt x="4634858" y="938205"/>
                </a:lnTo>
                <a:cubicBezTo>
                  <a:pt x="4630586" y="912076"/>
                  <a:pt x="4607226" y="888378"/>
                  <a:pt x="4565805" y="871619"/>
                </a:cubicBezTo>
                <a:cubicBezTo>
                  <a:pt x="4510139" y="849256"/>
                  <a:pt x="4446290" y="840035"/>
                  <a:pt x="4384624" y="835208"/>
                </a:cubicBezTo>
                <a:cubicBezTo>
                  <a:pt x="4319945" y="830079"/>
                  <a:pt x="4255480" y="828097"/>
                  <a:pt x="4191174" y="828605"/>
                </a:cubicBezTo>
                <a:cubicBezTo>
                  <a:pt x="3998255" y="830132"/>
                  <a:pt x="3806768" y="854079"/>
                  <a:pt x="3615233" y="882733"/>
                </a:cubicBezTo>
                <a:cubicBezTo>
                  <a:pt x="3445683" y="908144"/>
                  <a:pt x="3275903" y="932786"/>
                  <a:pt x="3106122" y="957428"/>
                </a:cubicBezTo>
                <a:lnTo>
                  <a:pt x="3167669" y="978196"/>
                </a:lnTo>
                <a:lnTo>
                  <a:pt x="2761995" y="978196"/>
                </a:lnTo>
                <a:lnTo>
                  <a:pt x="2604435" y="961624"/>
                </a:lnTo>
                <a:lnTo>
                  <a:pt x="2629619" y="978196"/>
                </a:lnTo>
                <a:lnTo>
                  <a:pt x="2442177" y="978196"/>
                </a:lnTo>
                <a:lnTo>
                  <a:pt x="2299922" y="896786"/>
                </a:lnTo>
                <a:cubicBezTo>
                  <a:pt x="2269582" y="879425"/>
                  <a:pt x="2233101" y="870458"/>
                  <a:pt x="2204982" y="850389"/>
                </a:cubicBezTo>
                <a:cubicBezTo>
                  <a:pt x="1996636" y="701859"/>
                  <a:pt x="1747975" y="698964"/>
                  <a:pt x="1506483" y="669446"/>
                </a:cubicBezTo>
                <a:cubicBezTo>
                  <a:pt x="1499680" y="668433"/>
                  <a:pt x="1491530" y="674471"/>
                  <a:pt x="1473612" y="681163"/>
                </a:cubicBezTo>
                <a:cubicBezTo>
                  <a:pt x="1584414" y="738551"/>
                  <a:pt x="1717391" y="807480"/>
                  <a:pt x="1855475" y="879104"/>
                </a:cubicBezTo>
                <a:lnTo>
                  <a:pt x="2046452" y="978196"/>
                </a:lnTo>
                <a:lnTo>
                  <a:pt x="1905580" y="978196"/>
                </a:lnTo>
                <a:lnTo>
                  <a:pt x="1792576" y="917483"/>
                </a:lnTo>
                <a:cubicBezTo>
                  <a:pt x="1679817" y="860435"/>
                  <a:pt x="1561557" y="806703"/>
                  <a:pt x="1431825" y="761296"/>
                </a:cubicBezTo>
                <a:cubicBezTo>
                  <a:pt x="1481070" y="816016"/>
                  <a:pt x="1531868" y="866260"/>
                  <a:pt x="1584066" y="912806"/>
                </a:cubicBezTo>
                <a:lnTo>
                  <a:pt x="1665294" y="978196"/>
                </a:lnTo>
                <a:lnTo>
                  <a:pt x="1530478" y="978196"/>
                </a:lnTo>
                <a:lnTo>
                  <a:pt x="1433502" y="903764"/>
                </a:lnTo>
                <a:cubicBezTo>
                  <a:pt x="1350827" y="836355"/>
                  <a:pt x="1273396" y="763147"/>
                  <a:pt x="1207351" y="677361"/>
                </a:cubicBezTo>
                <a:cubicBezTo>
                  <a:pt x="1176883" y="637924"/>
                  <a:pt x="1132082" y="601252"/>
                  <a:pt x="1085279" y="580996"/>
                </a:cubicBezTo>
                <a:cubicBezTo>
                  <a:pt x="878724" y="490371"/>
                  <a:pt x="669558" y="405484"/>
                  <a:pt x="460678" y="320100"/>
                </a:cubicBezTo>
                <a:cubicBezTo>
                  <a:pt x="434018" y="309216"/>
                  <a:pt x="402475" y="308044"/>
                  <a:pt x="370062" y="302529"/>
                </a:cubicBezTo>
                <a:cubicBezTo>
                  <a:pt x="481234" y="420306"/>
                  <a:pt x="590097" y="530386"/>
                  <a:pt x="692974" y="645063"/>
                </a:cubicBezTo>
                <a:cubicBezTo>
                  <a:pt x="765403" y="726140"/>
                  <a:pt x="828829" y="814746"/>
                  <a:pt x="899891" y="897040"/>
                </a:cubicBezTo>
                <a:lnTo>
                  <a:pt x="958299" y="978196"/>
                </a:lnTo>
                <a:lnTo>
                  <a:pt x="856593" y="978196"/>
                </a:lnTo>
                <a:lnTo>
                  <a:pt x="745097" y="814331"/>
                </a:lnTo>
                <a:cubicBezTo>
                  <a:pt x="613951" y="647709"/>
                  <a:pt x="460119" y="497146"/>
                  <a:pt x="291682" y="357455"/>
                </a:cubicBezTo>
                <a:cubicBezTo>
                  <a:pt x="262176" y="332767"/>
                  <a:pt x="225781" y="315434"/>
                  <a:pt x="192689" y="294672"/>
                </a:cubicBezTo>
                <a:cubicBezTo>
                  <a:pt x="315383" y="458030"/>
                  <a:pt x="444112" y="615525"/>
                  <a:pt x="556080" y="783560"/>
                </a:cubicBezTo>
                <a:cubicBezTo>
                  <a:pt x="583885" y="825308"/>
                  <a:pt x="614448" y="865239"/>
                  <a:pt x="645779" y="904799"/>
                </a:cubicBezTo>
                <a:lnTo>
                  <a:pt x="703943" y="978196"/>
                </a:lnTo>
                <a:lnTo>
                  <a:pt x="621039" y="978196"/>
                </a:lnTo>
                <a:lnTo>
                  <a:pt x="430820" y="725635"/>
                </a:lnTo>
                <a:cubicBezTo>
                  <a:pt x="332361" y="599705"/>
                  <a:pt x="227971" y="477107"/>
                  <a:pt x="116693" y="361863"/>
                </a:cubicBezTo>
                <a:cubicBezTo>
                  <a:pt x="97667" y="342321"/>
                  <a:pt x="75253" y="325899"/>
                  <a:pt x="50540" y="310444"/>
                </a:cubicBezTo>
                <a:lnTo>
                  <a:pt x="0" y="281606"/>
                </a:lnTo>
                <a:lnTo>
                  <a:pt x="0" y="27934"/>
                </a:lnTo>
                <a:lnTo>
                  <a:pt x="404992" y="222649"/>
                </a:lnTo>
                <a:cubicBezTo>
                  <a:pt x="439327" y="238892"/>
                  <a:pt x="505719" y="256578"/>
                  <a:pt x="515732" y="243759"/>
                </a:cubicBezTo>
                <a:cubicBezTo>
                  <a:pt x="561414" y="183812"/>
                  <a:pt x="612911" y="224031"/>
                  <a:pt x="660613" y="222758"/>
                </a:cubicBezTo>
                <a:cubicBezTo>
                  <a:pt x="713858" y="221185"/>
                  <a:pt x="767194" y="230016"/>
                  <a:pt x="820261" y="226406"/>
                </a:cubicBezTo>
                <a:cubicBezTo>
                  <a:pt x="1211492" y="200602"/>
                  <a:pt x="1601548" y="165118"/>
                  <a:pt x="1982193" y="65102"/>
                </a:cubicBezTo>
                <a:cubicBezTo>
                  <a:pt x="2135382" y="24877"/>
                  <a:pt x="2289561" y="3461"/>
                  <a:pt x="2444158" y="387"/>
                </a:cubicBezTo>
                <a:close/>
              </a:path>
            </a:pathLst>
          </a:custGeom>
          <a:solidFill>
            <a:schemeClr val="tx1">
              <a:alpha val="5303"/>
            </a:schemeClr>
          </a:solidFill>
          <a:ln w="6667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endParaRPr lang="en-US" dirty="0">
              <a:solidFill>
                <a:schemeClr val="tx1"/>
              </a:solidFill>
            </a:endParaRPr>
          </a:p>
        </p:txBody>
      </p:sp>
      <p:sp>
        <p:nvSpPr>
          <p:cNvPr id="12" name="Freeform 11">
            <a:extLst>
              <a:ext uri="{FF2B5EF4-FFF2-40B4-BE49-F238E27FC236}">
                <a16:creationId xmlns:a16="http://schemas.microsoft.com/office/drawing/2014/main" id="{8BAD4AF0-64CE-5C0E-5440-00F8FC6B3194}"/>
              </a:ext>
              <a:ext uri="{C183D7F6-B498-43B3-948B-1728B52AA6E4}">
                <adec:decorative xmlns:adec="http://schemas.microsoft.com/office/drawing/2017/decorative" val="1"/>
              </a:ext>
            </a:extLst>
          </p:cNvPr>
          <p:cNvSpPr/>
          <p:nvPr userDrawn="1"/>
        </p:nvSpPr>
        <p:spPr>
          <a:xfrm rot="10800000">
            <a:off x="9012497" y="1"/>
            <a:ext cx="3179502" cy="2726160"/>
          </a:xfrm>
          <a:custGeom>
            <a:avLst/>
            <a:gdLst>
              <a:gd name="connsiteX0" fmla="*/ 3179502 w 3179502"/>
              <a:gd name="connsiteY0" fmla="*/ 2726160 h 2726160"/>
              <a:gd name="connsiteX1" fmla="*/ 0 w 3179502"/>
              <a:gd name="connsiteY1" fmla="*/ 2726160 h 2726160"/>
              <a:gd name="connsiteX2" fmla="*/ 0 w 3179502"/>
              <a:gd name="connsiteY2" fmla="*/ 0 h 2726160"/>
              <a:gd name="connsiteX3" fmla="*/ 129375 w 3179502"/>
              <a:gd name="connsiteY3" fmla="*/ 158091 h 2726160"/>
              <a:gd name="connsiteX4" fmla="*/ 274052 w 3179502"/>
              <a:gd name="connsiteY4" fmla="*/ 461243 h 2726160"/>
              <a:gd name="connsiteX5" fmla="*/ 676050 w 3179502"/>
              <a:gd name="connsiteY5" fmla="*/ 1070337 h 2726160"/>
              <a:gd name="connsiteX6" fmla="*/ 1232482 w 3179502"/>
              <a:gd name="connsiteY6" fmla="*/ 1409578 h 2726160"/>
              <a:gd name="connsiteX7" fmla="*/ 1759030 w 3179502"/>
              <a:gd name="connsiteY7" fmla="*/ 1583520 h 2726160"/>
              <a:gd name="connsiteX8" fmla="*/ 3147865 w 3179502"/>
              <a:gd name="connsiteY8" fmla="*/ 2609783 h 2726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79502" h="2726160">
                <a:moveTo>
                  <a:pt x="3179502" y="2726160"/>
                </a:moveTo>
                <a:lnTo>
                  <a:pt x="0" y="2726160"/>
                </a:lnTo>
                <a:lnTo>
                  <a:pt x="0" y="0"/>
                </a:lnTo>
                <a:lnTo>
                  <a:pt x="129375" y="158091"/>
                </a:lnTo>
                <a:cubicBezTo>
                  <a:pt x="193985" y="253821"/>
                  <a:pt x="231912" y="358034"/>
                  <a:pt x="274052" y="461243"/>
                </a:cubicBezTo>
                <a:cubicBezTo>
                  <a:pt x="365069" y="684357"/>
                  <a:pt x="488042" y="892708"/>
                  <a:pt x="676050" y="1070337"/>
                </a:cubicBezTo>
                <a:cubicBezTo>
                  <a:pt x="834276" y="1219941"/>
                  <a:pt x="1024083" y="1327091"/>
                  <a:pt x="1232482" y="1409578"/>
                </a:cubicBezTo>
                <a:cubicBezTo>
                  <a:pt x="1465209" y="1501688"/>
                  <a:pt x="1609854" y="1540036"/>
                  <a:pt x="1759030" y="1583520"/>
                </a:cubicBezTo>
                <a:cubicBezTo>
                  <a:pt x="1924825" y="1631826"/>
                  <a:pt x="2908440" y="1918621"/>
                  <a:pt x="3147865" y="2609783"/>
                </a:cubicBezTo>
                <a:close/>
              </a:path>
            </a:pathLst>
          </a:custGeom>
          <a:solidFill>
            <a:schemeClr val="accent2">
              <a:alpha val="60000"/>
            </a:schemeClr>
          </a:solidFill>
          <a:ln w="2777" cap="flat">
            <a:noFill/>
            <a:prstDash val="solid"/>
            <a:miter/>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5" name="Slide Number Placeholder 5">
            <a:extLst>
              <a:ext uri="{FF2B5EF4-FFF2-40B4-BE49-F238E27FC236}">
                <a16:creationId xmlns:a16="http://schemas.microsoft.com/office/drawing/2014/main" id="{03D91060-B9BF-0FA6-BD7C-AF8E38E919DB}"/>
              </a:ext>
            </a:extLst>
          </p:cNvPr>
          <p:cNvSpPr>
            <a:spLocks noGrp="1"/>
          </p:cNvSpPr>
          <p:nvPr>
            <p:ph type="sldNum" sz="quarter" idx="4"/>
          </p:nvPr>
        </p:nvSpPr>
        <p:spPr>
          <a:xfrm>
            <a:off x="11353800" y="5879804"/>
            <a:ext cx="661416" cy="895899"/>
          </a:xfrm>
          <a:prstGeom prst="rect">
            <a:avLst/>
          </a:prstGeom>
        </p:spPr>
        <p:txBody>
          <a:bodyPr vert="horz" lIns="91440" tIns="45720" rIns="91440" bIns="45720" rtlCol="0" anchor="ctr"/>
          <a:lstStyle>
            <a:lvl1pPr algn="ctr">
              <a:defRPr sz="2400" b="0" i="0">
                <a:solidFill>
                  <a:schemeClr val="tx1"/>
                </a:solidFill>
                <a:latin typeface="Sagona Book" panose="02020503050505020204" pitchFamily="18" charset="0"/>
              </a:defRPr>
            </a:lvl1pPr>
          </a:lstStyle>
          <a:p>
            <a:fld id="{58FB4751-880F-D840-AAA9-3A15815CC996}" type="slidenum">
              <a:rPr lang="en-US" smtClean="0"/>
              <a:pPr/>
              <a:t>‹#›</a:t>
            </a:fld>
            <a:endParaRPr lang="en-US" dirty="0"/>
          </a:p>
        </p:txBody>
      </p:sp>
    </p:spTree>
    <p:extLst>
      <p:ext uri="{BB962C8B-B14F-4D97-AF65-F5344CB8AC3E}">
        <p14:creationId xmlns:p14="http://schemas.microsoft.com/office/powerpoint/2010/main" val="3452433515"/>
      </p:ext>
    </p:extLst>
  </p:cSld>
  <p:clrMapOvr>
    <a:masterClrMapping/>
  </p:clrMapOvr>
  <p:extLst>
    <p:ext uri="{DCECCB84-F9BA-43D5-87BE-67443E8EF086}">
      <p15:sldGuideLst xmlns:p15="http://schemas.microsoft.com/office/powerpoint/2012/main">
        <p15:guide id="1" orient="horz" pos="3984">
          <p15:clr>
            <a:srgbClr val="FBAE40"/>
          </p15:clr>
        </p15:guide>
        <p15:guide id="2" pos="7272">
          <p15:clr>
            <a:srgbClr val="FBAE40"/>
          </p15:clr>
        </p15:guide>
        <p15:guide id="3" pos="408">
          <p15:clr>
            <a:srgbClr val="FBAE40"/>
          </p15:clr>
        </p15:guide>
        <p15:guide id="4" orient="horz" pos="504">
          <p15:clr>
            <a:srgbClr val="FBAE40"/>
          </p15:clr>
        </p15:guide>
      </p15:sldGuideLst>
    </p:ext>
  </p:extLst>
</p:sldLayout>
</file>

<file path=ppt/slideLayouts/slideLayout18.xml><?xml version="1.0" encoding="utf-8"?>
<p:sldLayout xmlns:a="http://schemas.openxmlformats.org/drawingml/2006/main" xmlns:r="http://schemas.openxmlformats.org/officeDocument/2006/relationships" xmlns:p="http://schemas.openxmlformats.org/presentationml/2006/main" showMasterSp="0" preserve="1" userDrawn="1">
  <p:cSld name="Title Content and Picture">
    <p:bg>
      <p:bgPr>
        <a:solidFill>
          <a:schemeClr val="bg2"/>
        </a:solidFill>
        <a:effectLst/>
      </p:bgPr>
    </p:bg>
    <p:spTree>
      <p:nvGrpSpPr>
        <p:cNvPr id="1" name=""/>
        <p:cNvGrpSpPr/>
        <p:nvPr/>
      </p:nvGrpSpPr>
      <p:grpSpPr>
        <a:xfrm>
          <a:off x="0" y="0"/>
          <a:ext cx="0" cy="0"/>
          <a:chOff x="0" y="0"/>
          <a:chExt cx="0" cy="0"/>
        </a:xfrm>
      </p:grpSpPr>
      <p:sp>
        <p:nvSpPr>
          <p:cNvPr id="11" name="Freeform: Shape 10">
            <a:extLst>
              <a:ext uri="{FF2B5EF4-FFF2-40B4-BE49-F238E27FC236}">
                <a16:creationId xmlns:a16="http://schemas.microsoft.com/office/drawing/2014/main" id="{EB31668E-263B-8FB1-9DBB-25F22BB441B3}"/>
              </a:ext>
              <a:ext uri="{C183D7F6-B498-43B3-948B-1728B52AA6E4}">
                <adec:decorative xmlns:adec="http://schemas.microsoft.com/office/drawing/2017/decorative" val="1"/>
              </a:ext>
            </a:extLst>
          </p:cNvPr>
          <p:cNvSpPr/>
          <p:nvPr userDrawn="1"/>
        </p:nvSpPr>
        <p:spPr>
          <a:xfrm>
            <a:off x="0" y="0"/>
            <a:ext cx="4303817" cy="6100294"/>
          </a:xfrm>
          <a:custGeom>
            <a:avLst/>
            <a:gdLst>
              <a:gd name="connsiteX0" fmla="*/ 0 w 4303817"/>
              <a:gd name="connsiteY0" fmla="*/ 0 h 6100294"/>
              <a:gd name="connsiteX1" fmla="*/ 4228398 w 4303817"/>
              <a:gd name="connsiteY1" fmla="*/ 0 h 6100294"/>
              <a:gd name="connsiteX2" fmla="*/ 4229446 w 4303817"/>
              <a:gd name="connsiteY2" fmla="*/ 3967 h 6100294"/>
              <a:gd name="connsiteX3" fmla="*/ 1077531 w 4303817"/>
              <a:gd name="connsiteY3" fmla="*/ 5738774 h 6100294"/>
              <a:gd name="connsiteX4" fmla="*/ 4752 w 4303817"/>
              <a:gd name="connsiteY4" fmla="*/ 6100294 h 6100294"/>
              <a:gd name="connsiteX5" fmla="*/ 0 w 4303817"/>
              <a:gd name="connsiteY5" fmla="*/ 6100220 h 61002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03817" h="6100294">
                <a:moveTo>
                  <a:pt x="0" y="0"/>
                </a:moveTo>
                <a:lnTo>
                  <a:pt x="4228398" y="0"/>
                </a:lnTo>
                <a:lnTo>
                  <a:pt x="4229446" y="3967"/>
                </a:lnTo>
                <a:cubicBezTo>
                  <a:pt x="4705210" y="2114652"/>
                  <a:pt x="2809371" y="4773411"/>
                  <a:pt x="1077531" y="5738774"/>
                </a:cubicBezTo>
                <a:cubicBezTo>
                  <a:pt x="852198" y="5864379"/>
                  <a:pt x="435304" y="6090896"/>
                  <a:pt x="4752" y="6100294"/>
                </a:cubicBezTo>
                <a:lnTo>
                  <a:pt x="0" y="6100220"/>
                </a:lnTo>
                <a:close/>
              </a:path>
            </a:pathLst>
          </a:custGeom>
          <a:solidFill>
            <a:schemeClr val="accent4">
              <a:alpha val="25000"/>
            </a:schemeClr>
          </a:solidFill>
          <a:ln w="2077"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endParaRPr lang="en-US" dirty="0">
              <a:solidFill>
                <a:schemeClr val="tx1"/>
              </a:solidFill>
            </a:endParaRPr>
          </a:p>
        </p:txBody>
      </p:sp>
      <p:sp>
        <p:nvSpPr>
          <p:cNvPr id="30" name="Freeform: Shape 29">
            <a:extLst>
              <a:ext uri="{FF2B5EF4-FFF2-40B4-BE49-F238E27FC236}">
                <a16:creationId xmlns:a16="http://schemas.microsoft.com/office/drawing/2014/main" id="{0972DA96-A413-EF87-50D3-D8EF54FD9F55}"/>
              </a:ext>
              <a:ext uri="{C183D7F6-B498-43B3-948B-1728B52AA6E4}">
                <adec:decorative xmlns:adec="http://schemas.microsoft.com/office/drawing/2017/decorative" val="1"/>
              </a:ext>
            </a:extLst>
          </p:cNvPr>
          <p:cNvSpPr/>
          <p:nvPr userDrawn="1"/>
        </p:nvSpPr>
        <p:spPr>
          <a:xfrm rot="5400000">
            <a:off x="7072129" y="3184875"/>
            <a:ext cx="3027835" cy="4339045"/>
          </a:xfrm>
          <a:custGeom>
            <a:avLst/>
            <a:gdLst>
              <a:gd name="connsiteX0" fmla="*/ 3027835 w 3027835"/>
              <a:gd name="connsiteY0" fmla="*/ 1577904 h 4339045"/>
              <a:gd name="connsiteX1" fmla="*/ 3027835 w 3027835"/>
              <a:gd name="connsiteY1" fmla="*/ 1756157 h 4339045"/>
              <a:gd name="connsiteX2" fmla="*/ 2987665 w 3027835"/>
              <a:gd name="connsiteY2" fmla="*/ 1796827 h 4339045"/>
              <a:gd name="connsiteX3" fmla="*/ 2823016 w 3027835"/>
              <a:gd name="connsiteY3" fmla="*/ 2308034 h 4339045"/>
              <a:gd name="connsiteX4" fmla="*/ 2840027 w 3027835"/>
              <a:gd name="connsiteY4" fmla="*/ 2506841 h 4339045"/>
              <a:gd name="connsiteX5" fmla="*/ 2810869 w 3027835"/>
              <a:gd name="connsiteY5" fmla="*/ 2812303 h 4339045"/>
              <a:gd name="connsiteX6" fmla="*/ 2677151 w 3027835"/>
              <a:gd name="connsiteY6" fmla="*/ 3079052 h 4339045"/>
              <a:gd name="connsiteX7" fmla="*/ 2603769 w 3027835"/>
              <a:gd name="connsiteY7" fmla="*/ 3161057 h 4339045"/>
              <a:gd name="connsiteX8" fmla="*/ 2588720 w 3027835"/>
              <a:gd name="connsiteY8" fmla="*/ 3089875 h 4339045"/>
              <a:gd name="connsiteX9" fmla="*/ 2622934 w 3027835"/>
              <a:gd name="connsiteY9" fmla="*/ 2771189 h 4339045"/>
              <a:gd name="connsiteX10" fmla="*/ 2679515 w 3027835"/>
              <a:gd name="connsiteY10" fmla="*/ 2150521 h 4339045"/>
              <a:gd name="connsiteX11" fmla="*/ 2421531 w 3027835"/>
              <a:gd name="connsiteY11" fmla="*/ 2578333 h 4339045"/>
              <a:gd name="connsiteX12" fmla="*/ 2353181 w 3027835"/>
              <a:gd name="connsiteY12" fmla="*/ 2957894 h 4339045"/>
              <a:gd name="connsiteX13" fmla="*/ 2109552 w 3027835"/>
              <a:gd name="connsiteY13" fmla="*/ 3428433 h 4339045"/>
              <a:gd name="connsiteX14" fmla="*/ 1994623 w 3027835"/>
              <a:gd name="connsiteY14" fmla="*/ 3492617 h 4339045"/>
              <a:gd name="connsiteX15" fmla="*/ 2178503 w 3027835"/>
              <a:gd name="connsiteY15" fmla="*/ 2652563 h 4339045"/>
              <a:gd name="connsiteX16" fmla="*/ 1824147 w 3027835"/>
              <a:gd name="connsiteY16" fmla="*/ 3136598 h 4339045"/>
              <a:gd name="connsiteX17" fmla="*/ 1658324 w 3027835"/>
              <a:gd name="connsiteY17" fmla="*/ 3673617 h 4339045"/>
              <a:gd name="connsiteX18" fmla="*/ 1554071 w 3027835"/>
              <a:gd name="connsiteY18" fmla="*/ 3767662 h 4339045"/>
              <a:gd name="connsiteX19" fmla="*/ 1578226 w 3027835"/>
              <a:gd name="connsiteY19" fmla="*/ 3453444 h 4339045"/>
              <a:gd name="connsiteX20" fmla="*/ 1610923 w 3027835"/>
              <a:gd name="connsiteY20" fmla="*/ 3126446 h 4339045"/>
              <a:gd name="connsiteX21" fmla="*/ 1536984 w 3027835"/>
              <a:gd name="connsiteY21" fmla="*/ 3193645 h 4339045"/>
              <a:gd name="connsiteX22" fmla="*/ 1400754 w 3027835"/>
              <a:gd name="connsiteY22" fmla="*/ 3407314 h 4339045"/>
              <a:gd name="connsiteX23" fmla="*/ 1379062 w 3027835"/>
              <a:gd name="connsiteY23" fmla="*/ 3538306 h 4339045"/>
              <a:gd name="connsiteX24" fmla="*/ 1121611 w 3027835"/>
              <a:gd name="connsiteY24" fmla="*/ 3964817 h 4339045"/>
              <a:gd name="connsiteX25" fmla="*/ 1086825 w 3027835"/>
              <a:gd name="connsiteY25" fmla="*/ 3960854 h 4339045"/>
              <a:gd name="connsiteX26" fmla="*/ 1151742 w 3027835"/>
              <a:gd name="connsiteY26" fmla="*/ 3735862 h 4339045"/>
              <a:gd name="connsiteX27" fmla="*/ 1198823 w 3027835"/>
              <a:gd name="connsiteY27" fmla="*/ 3461351 h 4339045"/>
              <a:gd name="connsiteX28" fmla="*/ 1036110 w 3027835"/>
              <a:gd name="connsiteY28" fmla="*/ 3607292 h 4339045"/>
              <a:gd name="connsiteX29" fmla="*/ 835057 w 3027835"/>
              <a:gd name="connsiteY29" fmla="*/ 3891895 h 4339045"/>
              <a:gd name="connsiteX30" fmla="*/ 643745 w 3027835"/>
              <a:gd name="connsiteY30" fmla="*/ 4154015 h 4339045"/>
              <a:gd name="connsiteX31" fmla="*/ 645644 w 3027835"/>
              <a:gd name="connsiteY31" fmla="*/ 3839533 h 4339045"/>
              <a:gd name="connsiteX32" fmla="*/ 369474 w 3027835"/>
              <a:gd name="connsiteY32" fmla="*/ 4094353 h 4339045"/>
              <a:gd name="connsiteX33" fmla="*/ 131407 w 3027835"/>
              <a:gd name="connsiteY33" fmla="*/ 4309419 h 4339045"/>
              <a:gd name="connsiteX34" fmla="*/ 0 w 3027835"/>
              <a:gd name="connsiteY34" fmla="*/ 4275538 h 4339045"/>
              <a:gd name="connsiteX35" fmla="*/ 220770 w 3027835"/>
              <a:gd name="connsiteY35" fmla="*/ 3976206 h 4339045"/>
              <a:gd name="connsiteX36" fmla="*/ 552175 w 3027835"/>
              <a:gd name="connsiteY36" fmla="*/ 3763240 h 4339045"/>
              <a:gd name="connsiteX37" fmla="*/ 799546 w 3027835"/>
              <a:gd name="connsiteY37" fmla="*/ 3672723 h 4339045"/>
              <a:gd name="connsiteX38" fmla="*/ 929004 w 3027835"/>
              <a:gd name="connsiteY38" fmla="*/ 3587034 h 4339045"/>
              <a:gd name="connsiteX39" fmla="*/ 467968 w 3027835"/>
              <a:gd name="connsiteY39" fmla="*/ 3466793 h 4339045"/>
              <a:gd name="connsiteX40" fmla="*/ 1175697 w 3027835"/>
              <a:gd name="connsiteY40" fmla="*/ 3394819 h 4339045"/>
              <a:gd name="connsiteX41" fmla="*/ 1357224 w 3027835"/>
              <a:gd name="connsiteY41" fmla="*/ 3239412 h 4339045"/>
              <a:gd name="connsiteX42" fmla="*/ 828818 w 3027835"/>
              <a:gd name="connsiteY42" fmla="*/ 3160711 h 4339045"/>
              <a:gd name="connsiteX43" fmla="*/ 1025214 w 3027835"/>
              <a:gd name="connsiteY43" fmla="*/ 2997175 h 4339045"/>
              <a:gd name="connsiteX44" fmla="*/ 1571266 w 3027835"/>
              <a:gd name="connsiteY44" fmla="*/ 3058777 h 4339045"/>
              <a:gd name="connsiteX45" fmla="*/ 1970097 w 3027835"/>
              <a:gd name="connsiteY45" fmla="*/ 2728096 h 4339045"/>
              <a:gd name="connsiteX46" fmla="*/ 1569373 w 3027835"/>
              <a:gd name="connsiteY46" fmla="*/ 2658942 h 4339045"/>
              <a:gd name="connsiteX47" fmla="*/ 1375822 w 3027835"/>
              <a:gd name="connsiteY47" fmla="*/ 2670442 h 4339045"/>
              <a:gd name="connsiteX48" fmla="*/ 1294025 w 3027835"/>
              <a:gd name="connsiteY48" fmla="*/ 2668776 h 4339045"/>
              <a:gd name="connsiteX49" fmla="*/ 1552392 w 3027835"/>
              <a:gd name="connsiteY49" fmla="*/ 2469896 h 4339045"/>
              <a:gd name="connsiteX50" fmla="*/ 2182140 w 3027835"/>
              <a:gd name="connsiteY50" fmla="*/ 2545568 h 4339045"/>
              <a:gd name="connsiteX51" fmla="*/ 2484550 w 3027835"/>
              <a:gd name="connsiteY51" fmla="*/ 2238892 h 4339045"/>
              <a:gd name="connsiteX52" fmla="*/ 2238060 w 3027835"/>
              <a:gd name="connsiteY52" fmla="*/ 2253839 h 4339045"/>
              <a:gd name="connsiteX53" fmla="*/ 1700354 w 3027835"/>
              <a:gd name="connsiteY53" fmla="*/ 2296180 h 4339045"/>
              <a:gd name="connsiteX54" fmla="*/ 1620694 w 3027835"/>
              <a:gd name="connsiteY54" fmla="*/ 2282960 h 4339045"/>
              <a:gd name="connsiteX55" fmla="*/ 1809541 w 3027835"/>
              <a:gd name="connsiteY55" fmla="*/ 2129120 h 4339045"/>
              <a:gd name="connsiteX56" fmla="*/ 2509155 w 3027835"/>
              <a:gd name="connsiteY56" fmla="*/ 2037634 h 4339045"/>
              <a:gd name="connsiteX57" fmla="*/ 2585773 w 3027835"/>
              <a:gd name="connsiteY57" fmla="*/ 2046926 h 4339045"/>
              <a:gd name="connsiteX58" fmla="*/ 2690306 w 3027835"/>
              <a:gd name="connsiteY58" fmla="*/ 2021682 h 4339045"/>
              <a:gd name="connsiteX59" fmla="*/ 2891381 w 3027835"/>
              <a:gd name="connsiteY59" fmla="*/ 1807385 h 4339045"/>
              <a:gd name="connsiteX60" fmla="*/ 2635902 w 3027835"/>
              <a:gd name="connsiteY60" fmla="*/ 1844944 h 4339045"/>
              <a:gd name="connsiteX61" fmla="*/ 1987437 w 3027835"/>
              <a:gd name="connsiteY61" fmla="*/ 1972315 h 4339045"/>
              <a:gd name="connsiteX62" fmla="*/ 1912448 w 3027835"/>
              <a:gd name="connsiteY62" fmla="*/ 1968878 h 4339045"/>
              <a:gd name="connsiteX63" fmla="*/ 1936357 w 3027835"/>
              <a:gd name="connsiteY63" fmla="*/ 1916156 h 4339045"/>
              <a:gd name="connsiteX64" fmla="*/ 2663656 w 3027835"/>
              <a:gd name="connsiteY64" fmla="*/ 1603657 h 4339045"/>
              <a:gd name="connsiteX65" fmla="*/ 2961282 w 3027835"/>
              <a:gd name="connsiteY65" fmla="*/ 1590878 h 4339045"/>
              <a:gd name="connsiteX66" fmla="*/ 3027835 w 3027835"/>
              <a:gd name="connsiteY66" fmla="*/ 1091533 h 4339045"/>
              <a:gd name="connsiteX67" fmla="*/ 3027835 w 3027835"/>
              <a:gd name="connsiteY67" fmla="*/ 1354009 h 4339045"/>
              <a:gd name="connsiteX68" fmla="*/ 2911954 w 3027835"/>
              <a:gd name="connsiteY68" fmla="*/ 1374296 h 4339045"/>
              <a:gd name="connsiteX69" fmla="*/ 2758325 w 3027835"/>
              <a:gd name="connsiteY69" fmla="*/ 1391210 h 4339045"/>
              <a:gd name="connsiteX70" fmla="*/ 2287151 w 3027835"/>
              <a:gd name="connsiteY70" fmla="*/ 1560344 h 4339045"/>
              <a:gd name="connsiteX71" fmla="*/ 2241378 w 3027835"/>
              <a:gd name="connsiteY71" fmla="*/ 1577101 h 4339045"/>
              <a:gd name="connsiteX72" fmla="*/ 2325709 w 3027835"/>
              <a:gd name="connsiteY72" fmla="*/ 1375265 h 4339045"/>
              <a:gd name="connsiteX73" fmla="*/ 2472240 w 3027835"/>
              <a:gd name="connsiteY73" fmla="*/ 1276715 h 4339045"/>
              <a:gd name="connsiteX74" fmla="*/ 2917220 w 3027835"/>
              <a:gd name="connsiteY74" fmla="*/ 1104724 h 4339045"/>
              <a:gd name="connsiteX75" fmla="*/ 3027835 w 3027835"/>
              <a:gd name="connsiteY75" fmla="*/ 608020 h 4339045"/>
              <a:gd name="connsiteX76" fmla="*/ 3027835 w 3027835"/>
              <a:gd name="connsiteY76" fmla="*/ 871290 h 4339045"/>
              <a:gd name="connsiteX77" fmla="*/ 2823268 w 3027835"/>
              <a:gd name="connsiteY77" fmla="*/ 903289 h 4339045"/>
              <a:gd name="connsiteX78" fmla="*/ 2497904 w 3027835"/>
              <a:gd name="connsiteY78" fmla="*/ 1058451 h 4339045"/>
              <a:gd name="connsiteX79" fmla="*/ 2426464 w 3027835"/>
              <a:gd name="connsiteY79" fmla="*/ 1095730 h 4339045"/>
              <a:gd name="connsiteX80" fmla="*/ 2417297 w 3027835"/>
              <a:gd name="connsiteY80" fmla="*/ 1059778 h 4339045"/>
              <a:gd name="connsiteX81" fmla="*/ 2435949 w 3027835"/>
              <a:gd name="connsiteY81" fmla="*/ 1020554 h 4339045"/>
              <a:gd name="connsiteX82" fmla="*/ 2873962 w 3027835"/>
              <a:gd name="connsiteY82" fmla="*/ 655569 h 4339045"/>
              <a:gd name="connsiteX83" fmla="*/ 2994046 w 3027835"/>
              <a:gd name="connsiteY83" fmla="*/ 612203 h 4339045"/>
              <a:gd name="connsiteX84" fmla="*/ 3027835 w 3027835"/>
              <a:gd name="connsiteY84" fmla="*/ 249929 h 4339045"/>
              <a:gd name="connsiteX85" fmla="*/ 3027835 w 3027835"/>
              <a:gd name="connsiteY85" fmla="*/ 396832 h 4339045"/>
              <a:gd name="connsiteX86" fmla="*/ 3019187 w 3027835"/>
              <a:gd name="connsiteY86" fmla="*/ 398490 h 4339045"/>
              <a:gd name="connsiteX87" fmla="*/ 2774694 w 3027835"/>
              <a:gd name="connsiteY87" fmla="*/ 531824 h 4339045"/>
              <a:gd name="connsiteX88" fmla="*/ 2720297 w 3027835"/>
              <a:gd name="connsiteY88" fmla="*/ 546480 h 4339045"/>
              <a:gd name="connsiteX89" fmla="*/ 2705172 w 3027835"/>
              <a:gd name="connsiteY89" fmla="*/ 529016 h 4339045"/>
              <a:gd name="connsiteX90" fmla="*/ 2769368 w 3027835"/>
              <a:gd name="connsiteY90" fmla="*/ 436451 h 4339045"/>
              <a:gd name="connsiteX91" fmla="*/ 2932748 w 3027835"/>
              <a:gd name="connsiteY91" fmla="*/ 313600 h 4339045"/>
              <a:gd name="connsiteX92" fmla="*/ 3027835 w 3027835"/>
              <a:gd name="connsiteY92" fmla="*/ 0 h 4339045"/>
              <a:gd name="connsiteX93" fmla="*/ 3027835 w 3027835"/>
              <a:gd name="connsiteY93" fmla="*/ 137269 h 4339045"/>
              <a:gd name="connsiteX94" fmla="*/ 2989957 w 3027835"/>
              <a:gd name="connsiteY94" fmla="*/ 159851 h 4339045"/>
              <a:gd name="connsiteX95" fmla="*/ 2910686 w 3027835"/>
              <a:gd name="connsiteY95" fmla="*/ 165123 h 4339045"/>
              <a:gd name="connsiteX96" fmla="*/ 2958656 w 3027835"/>
              <a:gd name="connsiteY96" fmla="*/ 81384 h 4339045"/>
              <a:gd name="connsiteX97" fmla="*/ 3027271 w 3027835"/>
              <a:gd name="connsiteY97" fmla="*/ 554 h 4339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Lst>
            <a:rect l="l" t="t" r="r" b="b"/>
            <a:pathLst>
              <a:path w="3027835" h="4339045">
                <a:moveTo>
                  <a:pt x="3027835" y="1577904"/>
                </a:moveTo>
                <a:lnTo>
                  <a:pt x="3027835" y="1756157"/>
                </a:lnTo>
                <a:lnTo>
                  <a:pt x="2987665" y="1796827"/>
                </a:lnTo>
                <a:cubicBezTo>
                  <a:pt x="2831563" y="1934924"/>
                  <a:pt x="2792628" y="2109562"/>
                  <a:pt x="2823016" y="2308034"/>
                </a:cubicBezTo>
                <a:cubicBezTo>
                  <a:pt x="2832822" y="2373671"/>
                  <a:pt x="2838131" y="2440239"/>
                  <a:pt x="2840027" y="2506841"/>
                </a:cubicBezTo>
                <a:cubicBezTo>
                  <a:pt x="2843035" y="2609402"/>
                  <a:pt x="2858629" y="2714436"/>
                  <a:pt x="2810869" y="2812303"/>
                </a:cubicBezTo>
                <a:cubicBezTo>
                  <a:pt x="2767189" y="2901734"/>
                  <a:pt x="2724261" y="2991295"/>
                  <a:pt x="2677151" y="3079052"/>
                </a:cubicBezTo>
                <a:cubicBezTo>
                  <a:pt x="2663279" y="3104851"/>
                  <a:pt x="2637466" y="3124418"/>
                  <a:pt x="2603769" y="3161057"/>
                </a:cubicBezTo>
                <a:cubicBezTo>
                  <a:pt x="2595321" y="3121823"/>
                  <a:pt x="2587443" y="3105450"/>
                  <a:pt x="2588720" y="3089875"/>
                </a:cubicBezTo>
                <a:cubicBezTo>
                  <a:pt x="2599055" y="2983565"/>
                  <a:pt x="2608636" y="2877127"/>
                  <a:pt x="2622934" y="2771189"/>
                </a:cubicBezTo>
                <a:cubicBezTo>
                  <a:pt x="2650772" y="2565532"/>
                  <a:pt x="2588082" y="2352220"/>
                  <a:pt x="2679515" y="2150521"/>
                </a:cubicBezTo>
                <a:cubicBezTo>
                  <a:pt x="2524227" y="2254069"/>
                  <a:pt x="2455583" y="2406881"/>
                  <a:pt x="2421531" y="2578333"/>
                </a:cubicBezTo>
                <a:cubicBezTo>
                  <a:pt x="2396448" y="2704716"/>
                  <a:pt x="2398900" y="2840320"/>
                  <a:pt x="2353181" y="2957894"/>
                </a:cubicBezTo>
                <a:cubicBezTo>
                  <a:pt x="2289630" y="3121645"/>
                  <a:pt x="2193666" y="3273015"/>
                  <a:pt x="2109552" y="3428433"/>
                </a:cubicBezTo>
                <a:cubicBezTo>
                  <a:pt x="2090719" y="3463290"/>
                  <a:pt x="2060534" y="3489384"/>
                  <a:pt x="1994623" y="3492617"/>
                </a:cubicBezTo>
                <a:cubicBezTo>
                  <a:pt x="2130693" y="3222090"/>
                  <a:pt x="2070961" y="2929230"/>
                  <a:pt x="2178503" y="2652563"/>
                </a:cubicBezTo>
                <a:cubicBezTo>
                  <a:pt x="2010218" y="2739788"/>
                  <a:pt x="1836772" y="2959143"/>
                  <a:pt x="1824147" y="3136598"/>
                </a:cubicBezTo>
                <a:cubicBezTo>
                  <a:pt x="1810688" y="3326144"/>
                  <a:pt x="1736468" y="3501534"/>
                  <a:pt x="1658324" y="3673617"/>
                </a:cubicBezTo>
                <a:cubicBezTo>
                  <a:pt x="1642628" y="3708239"/>
                  <a:pt x="1630836" y="3750810"/>
                  <a:pt x="1554071" y="3767662"/>
                </a:cubicBezTo>
                <a:cubicBezTo>
                  <a:pt x="1566611" y="3656622"/>
                  <a:pt x="1578354" y="3554737"/>
                  <a:pt x="1578226" y="3453444"/>
                </a:cubicBezTo>
                <a:cubicBezTo>
                  <a:pt x="1578103" y="3345803"/>
                  <a:pt x="1598732" y="3238165"/>
                  <a:pt x="1610923" y="3126446"/>
                </a:cubicBezTo>
                <a:cubicBezTo>
                  <a:pt x="1585291" y="3150379"/>
                  <a:pt x="1565121" y="3181290"/>
                  <a:pt x="1536984" y="3193645"/>
                </a:cubicBezTo>
                <a:cubicBezTo>
                  <a:pt x="1442310" y="3235448"/>
                  <a:pt x="1422835" y="3321914"/>
                  <a:pt x="1400754" y="3407314"/>
                </a:cubicBezTo>
                <a:cubicBezTo>
                  <a:pt x="1389714" y="3450014"/>
                  <a:pt x="1385791" y="3494556"/>
                  <a:pt x="1379062" y="3538306"/>
                </a:cubicBezTo>
                <a:cubicBezTo>
                  <a:pt x="1351281" y="3715636"/>
                  <a:pt x="1249734" y="3848084"/>
                  <a:pt x="1121611" y="3964817"/>
                </a:cubicBezTo>
                <a:cubicBezTo>
                  <a:pt x="1118160" y="3967785"/>
                  <a:pt x="1108219" y="3963445"/>
                  <a:pt x="1086825" y="3960854"/>
                </a:cubicBezTo>
                <a:cubicBezTo>
                  <a:pt x="1109340" y="3884664"/>
                  <a:pt x="1134952" y="3811176"/>
                  <a:pt x="1151742" y="3735862"/>
                </a:cubicBezTo>
                <a:cubicBezTo>
                  <a:pt x="1170039" y="3654458"/>
                  <a:pt x="1180468" y="3571082"/>
                  <a:pt x="1198823" y="3461351"/>
                </a:cubicBezTo>
                <a:cubicBezTo>
                  <a:pt x="1131843" y="3521384"/>
                  <a:pt x="1085389" y="3565587"/>
                  <a:pt x="1036110" y="3607292"/>
                </a:cubicBezTo>
                <a:cubicBezTo>
                  <a:pt x="944254" y="3685041"/>
                  <a:pt x="873950" y="3774388"/>
                  <a:pt x="835057" y="3891895"/>
                </a:cubicBezTo>
                <a:cubicBezTo>
                  <a:pt x="801460" y="3992969"/>
                  <a:pt x="734225" y="4075256"/>
                  <a:pt x="643745" y="4154015"/>
                </a:cubicBezTo>
                <a:cubicBezTo>
                  <a:pt x="604980" y="4045929"/>
                  <a:pt x="660132" y="3950107"/>
                  <a:pt x="645644" y="3839533"/>
                </a:cubicBezTo>
                <a:cubicBezTo>
                  <a:pt x="546824" y="3930796"/>
                  <a:pt x="458287" y="4012675"/>
                  <a:pt x="369474" y="4094353"/>
                </a:cubicBezTo>
                <a:cubicBezTo>
                  <a:pt x="290467" y="4166721"/>
                  <a:pt x="213733" y="4241183"/>
                  <a:pt x="131407" y="4309419"/>
                </a:cubicBezTo>
                <a:cubicBezTo>
                  <a:pt x="74675" y="4356657"/>
                  <a:pt x="55414" y="4348857"/>
                  <a:pt x="0" y="4275538"/>
                </a:cubicBezTo>
                <a:cubicBezTo>
                  <a:pt x="56778" y="4164821"/>
                  <a:pt x="128046" y="4062631"/>
                  <a:pt x="220770" y="3976206"/>
                </a:cubicBezTo>
                <a:cubicBezTo>
                  <a:pt x="318433" y="3885365"/>
                  <a:pt x="417231" y="3798745"/>
                  <a:pt x="552175" y="3763240"/>
                </a:cubicBezTo>
                <a:cubicBezTo>
                  <a:pt x="636669" y="3741057"/>
                  <a:pt x="719208" y="3707698"/>
                  <a:pt x="799546" y="3672723"/>
                </a:cubicBezTo>
                <a:cubicBezTo>
                  <a:pt x="841009" y="3654916"/>
                  <a:pt x="876116" y="3622699"/>
                  <a:pt x="929004" y="3587034"/>
                </a:cubicBezTo>
                <a:cubicBezTo>
                  <a:pt x="640504" y="3565188"/>
                  <a:pt x="517224" y="3531776"/>
                  <a:pt x="467968" y="3466793"/>
                </a:cubicBezTo>
                <a:cubicBezTo>
                  <a:pt x="682592" y="3269225"/>
                  <a:pt x="921368" y="3288413"/>
                  <a:pt x="1175697" y="3394819"/>
                </a:cubicBezTo>
                <a:cubicBezTo>
                  <a:pt x="1231806" y="3346700"/>
                  <a:pt x="1288593" y="3298233"/>
                  <a:pt x="1357224" y="3239412"/>
                </a:cubicBezTo>
                <a:cubicBezTo>
                  <a:pt x="1174440" y="3180912"/>
                  <a:pt x="1007562" y="3149765"/>
                  <a:pt x="828818" y="3160711"/>
                </a:cubicBezTo>
                <a:cubicBezTo>
                  <a:pt x="859013" y="3094823"/>
                  <a:pt x="939993" y="3035337"/>
                  <a:pt x="1025214" y="2997175"/>
                </a:cubicBezTo>
                <a:cubicBezTo>
                  <a:pt x="1218086" y="2911077"/>
                  <a:pt x="1399463" y="2938056"/>
                  <a:pt x="1571266" y="3058777"/>
                </a:cubicBezTo>
                <a:cubicBezTo>
                  <a:pt x="1704503" y="2948342"/>
                  <a:pt x="1830361" y="2843917"/>
                  <a:pt x="1970097" y="2728096"/>
                </a:cubicBezTo>
                <a:cubicBezTo>
                  <a:pt x="1821161" y="2702508"/>
                  <a:pt x="1694953" y="2683458"/>
                  <a:pt x="1569373" y="2658942"/>
                </a:cubicBezTo>
                <a:cubicBezTo>
                  <a:pt x="1502685" y="2645936"/>
                  <a:pt x="1439977" y="2635009"/>
                  <a:pt x="1375822" y="2670442"/>
                </a:cubicBezTo>
                <a:cubicBezTo>
                  <a:pt x="1358714" y="2679891"/>
                  <a:pt x="1331381" y="2670395"/>
                  <a:pt x="1294025" y="2668776"/>
                </a:cubicBezTo>
                <a:cubicBezTo>
                  <a:pt x="1355359" y="2549551"/>
                  <a:pt x="1456635" y="2512597"/>
                  <a:pt x="1552392" y="2469896"/>
                </a:cubicBezTo>
                <a:cubicBezTo>
                  <a:pt x="1773126" y="2371242"/>
                  <a:pt x="1982653" y="2393921"/>
                  <a:pt x="2182140" y="2545568"/>
                </a:cubicBezTo>
                <a:cubicBezTo>
                  <a:pt x="2281884" y="2444400"/>
                  <a:pt x="2374872" y="2350123"/>
                  <a:pt x="2484550" y="2238892"/>
                </a:cubicBezTo>
                <a:cubicBezTo>
                  <a:pt x="2383516" y="2245536"/>
                  <a:pt x="2310848" y="2255660"/>
                  <a:pt x="2238060" y="2253839"/>
                </a:cubicBezTo>
                <a:cubicBezTo>
                  <a:pt x="2057181" y="2249243"/>
                  <a:pt x="1876671" y="2240686"/>
                  <a:pt x="1700354" y="2296180"/>
                </a:cubicBezTo>
                <a:cubicBezTo>
                  <a:pt x="1681708" y="2301958"/>
                  <a:pt x="1657350" y="2289567"/>
                  <a:pt x="1620694" y="2282960"/>
                </a:cubicBezTo>
                <a:cubicBezTo>
                  <a:pt x="1675304" y="2201136"/>
                  <a:pt x="1738031" y="2159573"/>
                  <a:pt x="1809541" y="2129120"/>
                </a:cubicBezTo>
                <a:cubicBezTo>
                  <a:pt x="2034053" y="2032818"/>
                  <a:pt x="2262854" y="1969306"/>
                  <a:pt x="2509155" y="2037634"/>
                </a:cubicBezTo>
                <a:cubicBezTo>
                  <a:pt x="2533866" y="2044357"/>
                  <a:pt x="2560542" y="2049560"/>
                  <a:pt x="2585773" y="2046926"/>
                </a:cubicBezTo>
                <a:cubicBezTo>
                  <a:pt x="2621574" y="2043167"/>
                  <a:pt x="2664566" y="2041726"/>
                  <a:pt x="2690306" y="2021682"/>
                </a:cubicBezTo>
                <a:cubicBezTo>
                  <a:pt x="2764000" y="1964041"/>
                  <a:pt x="2826712" y="1893675"/>
                  <a:pt x="2891381" y="1807385"/>
                </a:cubicBezTo>
                <a:cubicBezTo>
                  <a:pt x="2794930" y="1821629"/>
                  <a:pt x="2715598" y="1834480"/>
                  <a:pt x="2635902" y="1844944"/>
                </a:cubicBezTo>
                <a:cubicBezTo>
                  <a:pt x="2417127" y="1873479"/>
                  <a:pt x="2194167" y="1879462"/>
                  <a:pt x="1987437" y="1972315"/>
                </a:cubicBezTo>
                <a:cubicBezTo>
                  <a:pt x="1969632" y="1980406"/>
                  <a:pt x="1943731" y="1970692"/>
                  <a:pt x="1912448" y="1968878"/>
                </a:cubicBezTo>
                <a:cubicBezTo>
                  <a:pt x="1924394" y="1941664"/>
                  <a:pt x="1927029" y="1925393"/>
                  <a:pt x="1936357" y="1916156"/>
                </a:cubicBezTo>
                <a:cubicBezTo>
                  <a:pt x="2138283" y="1718573"/>
                  <a:pt x="2367195" y="1577657"/>
                  <a:pt x="2663656" y="1603657"/>
                </a:cubicBezTo>
                <a:cubicBezTo>
                  <a:pt x="2764811" y="1612557"/>
                  <a:pt x="2863437" y="1606739"/>
                  <a:pt x="2961282" y="1590878"/>
                </a:cubicBezTo>
                <a:close/>
                <a:moveTo>
                  <a:pt x="3027835" y="1091533"/>
                </a:moveTo>
                <a:lnTo>
                  <a:pt x="3027835" y="1354009"/>
                </a:lnTo>
                <a:lnTo>
                  <a:pt x="2911954" y="1374296"/>
                </a:lnTo>
                <a:cubicBezTo>
                  <a:pt x="2861009" y="1381094"/>
                  <a:pt x="2809696" y="1386292"/>
                  <a:pt x="2758325" y="1391210"/>
                </a:cubicBezTo>
                <a:cubicBezTo>
                  <a:pt x="2587009" y="1407613"/>
                  <a:pt x="2422083" y="1441838"/>
                  <a:pt x="2287151" y="1560344"/>
                </a:cubicBezTo>
                <a:cubicBezTo>
                  <a:pt x="2277677" y="1568626"/>
                  <a:pt x="2261786" y="1570077"/>
                  <a:pt x="2241378" y="1577101"/>
                </a:cubicBezTo>
                <a:cubicBezTo>
                  <a:pt x="2212898" y="1480383"/>
                  <a:pt x="2272148" y="1425680"/>
                  <a:pt x="2325709" y="1375265"/>
                </a:cubicBezTo>
                <a:cubicBezTo>
                  <a:pt x="2368179" y="1335333"/>
                  <a:pt x="2421961" y="1307099"/>
                  <a:pt x="2472240" y="1276715"/>
                </a:cubicBezTo>
                <a:cubicBezTo>
                  <a:pt x="2611928" y="1191660"/>
                  <a:pt x="2759604" y="1133674"/>
                  <a:pt x="2917220" y="1104724"/>
                </a:cubicBezTo>
                <a:close/>
                <a:moveTo>
                  <a:pt x="3027835" y="608020"/>
                </a:moveTo>
                <a:lnTo>
                  <a:pt x="3027835" y="871290"/>
                </a:lnTo>
                <a:lnTo>
                  <a:pt x="2823268" y="903289"/>
                </a:lnTo>
                <a:cubicBezTo>
                  <a:pt x="2703617" y="925472"/>
                  <a:pt x="2588686" y="968905"/>
                  <a:pt x="2497904" y="1058451"/>
                </a:cubicBezTo>
                <a:cubicBezTo>
                  <a:pt x="2480533" y="1075752"/>
                  <a:pt x="2452271" y="1082511"/>
                  <a:pt x="2426464" y="1095730"/>
                </a:cubicBezTo>
                <a:cubicBezTo>
                  <a:pt x="2420370" y="1073468"/>
                  <a:pt x="2415238" y="1065463"/>
                  <a:pt x="2417297" y="1059778"/>
                </a:cubicBezTo>
                <a:cubicBezTo>
                  <a:pt x="2421803" y="1046151"/>
                  <a:pt x="2427464" y="1032103"/>
                  <a:pt x="2435949" y="1020554"/>
                </a:cubicBezTo>
                <a:cubicBezTo>
                  <a:pt x="2552267" y="863390"/>
                  <a:pt x="2699750" y="743944"/>
                  <a:pt x="2873962" y="655569"/>
                </a:cubicBezTo>
                <a:cubicBezTo>
                  <a:pt x="2913491" y="635494"/>
                  <a:pt x="2953584" y="621497"/>
                  <a:pt x="2994046" y="612203"/>
                </a:cubicBezTo>
                <a:close/>
                <a:moveTo>
                  <a:pt x="3027835" y="249929"/>
                </a:moveTo>
                <a:lnTo>
                  <a:pt x="3027835" y="396832"/>
                </a:lnTo>
                <a:lnTo>
                  <a:pt x="3019187" y="398490"/>
                </a:lnTo>
                <a:cubicBezTo>
                  <a:pt x="2928684" y="421789"/>
                  <a:pt x="2845424" y="462795"/>
                  <a:pt x="2774694" y="531824"/>
                </a:cubicBezTo>
                <a:cubicBezTo>
                  <a:pt x="2762998" y="543131"/>
                  <a:pt x="2738612" y="541729"/>
                  <a:pt x="2720297" y="546480"/>
                </a:cubicBezTo>
                <a:cubicBezTo>
                  <a:pt x="2715256" y="540659"/>
                  <a:pt x="2710214" y="534838"/>
                  <a:pt x="2705172" y="529016"/>
                </a:cubicBezTo>
                <a:cubicBezTo>
                  <a:pt x="2726223" y="497482"/>
                  <a:pt x="2741187" y="458089"/>
                  <a:pt x="2769368" y="436451"/>
                </a:cubicBezTo>
                <a:cubicBezTo>
                  <a:pt x="2823463" y="395109"/>
                  <a:pt x="2877590" y="353579"/>
                  <a:pt x="2932748" y="313600"/>
                </a:cubicBezTo>
                <a:close/>
                <a:moveTo>
                  <a:pt x="3027835" y="0"/>
                </a:moveTo>
                <a:lnTo>
                  <a:pt x="3027835" y="137269"/>
                </a:lnTo>
                <a:lnTo>
                  <a:pt x="2989957" y="159851"/>
                </a:lnTo>
                <a:cubicBezTo>
                  <a:pt x="2975179" y="170164"/>
                  <a:pt x="2948964" y="163183"/>
                  <a:pt x="2910686" y="165123"/>
                </a:cubicBezTo>
                <a:cubicBezTo>
                  <a:pt x="2933762" y="124491"/>
                  <a:pt x="2943559" y="100779"/>
                  <a:pt x="2958656" y="81384"/>
                </a:cubicBezTo>
                <a:cubicBezTo>
                  <a:pt x="2980771" y="53014"/>
                  <a:pt x="3003627" y="26048"/>
                  <a:pt x="3027271" y="554"/>
                </a:cubicBezTo>
                <a:close/>
              </a:path>
            </a:pathLst>
          </a:custGeom>
          <a:solidFill>
            <a:schemeClr val="tx2">
              <a:alpha val="10000"/>
            </a:schemeClr>
          </a:solidFill>
          <a:ln w="34059"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endParaRPr lang="en-US" dirty="0">
              <a:solidFill>
                <a:schemeClr val="tx1"/>
              </a:solidFill>
            </a:endParaRPr>
          </a:p>
        </p:txBody>
      </p:sp>
      <p:sp>
        <p:nvSpPr>
          <p:cNvPr id="20" name="Title 1">
            <a:extLst>
              <a:ext uri="{FF2B5EF4-FFF2-40B4-BE49-F238E27FC236}">
                <a16:creationId xmlns:a16="http://schemas.microsoft.com/office/drawing/2014/main" id="{20AE86F9-DD66-DE05-383C-6220D559B0DF}"/>
              </a:ext>
            </a:extLst>
          </p:cNvPr>
          <p:cNvSpPr>
            <a:spLocks noGrp="1"/>
          </p:cNvSpPr>
          <p:nvPr userDrawn="1">
            <p:ph type="title"/>
          </p:nvPr>
        </p:nvSpPr>
        <p:spPr>
          <a:xfrm>
            <a:off x="914400" y="914400"/>
            <a:ext cx="7534656" cy="914400"/>
          </a:xfrm>
        </p:spPr>
        <p:txBody>
          <a:bodyPr anchor="b" anchorCtr="0"/>
          <a:lstStyle>
            <a:lvl1pPr>
              <a:defRPr sz="3200"/>
            </a:lvl1pPr>
          </a:lstStyle>
          <a:p>
            <a:r>
              <a:rPr lang="en-US"/>
              <a:t>Click to edit Master title style</a:t>
            </a:r>
            <a:endParaRPr lang="en-US" dirty="0"/>
          </a:p>
        </p:txBody>
      </p:sp>
      <p:sp>
        <p:nvSpPr>
          <p:cNvPr id="3" name="Content Placeholder 6">
            <a:extLst>
              <a:ext uri="{FF2B5EF4-FFF2-40B4-BE49-F238E27FC236}">
                <a16:creationId xmlns:a16="http://schemas.microsoft.com/office/drawing/2014/main" id="{2A01A65B-D54F-AD53-7320-5D272BEC11D3}"/>
              </a:ext>
            </a:extLst>
          </p:cNvPr>
          <p:cNvSpPr>
            <a:spLocks noGrp="1"/>
          </p:cNvSpPr>
          <p:nvPr>
            <p:ph sz="quarter" idx="12"/>
          </p:nvPr>
        </p:nvSpPr>
        <p:spPr>
          <a:xfrm>
            <a:off x="914399" y="2039111"/>
            <a:ext cx="5650992" cy="3904488"/>
          </a:xfrm>
        </p:spPr>
        <p:txBody>
          <a:bodyPr>
            <a:normAutofit/>
          </a:bodyPr>
          <a:lstStyle>
            <a:lvl1pPr marL="0" indent="0">
              <a:buNone/>
              <a:defRPr sz="2000"/>
            </a:lvl1pPr>
            <a:lvl2pPr marL="228600" indent="-228600">
              <a:spcBef>
                <a:spcPts val="1000"/>
              </a:spcBef>
              <a:buFont typeface="Courier New" panose="02070309020205020404" pitchFamily="49" charset="0"/>
              <a:buChar char="o"/>
              <a:defRPr sz="2000"/>
            </a:lvl2pPr>
            <a:lvl3pPr marL="685800" indent="-228600">
              <a:spcBef>
                <a:spcPts val="1000"/>
              </a:spcBef>
              <a:buFont typeface="Courier New" panose="02070309020205020404" pitchFamily="49" charset="0"/>
              <a:buChar char="o"/>
              <a:defRPr sz="2000"/>
            </a:lvl3pPr>
            <a:lvl4pPr marL="1143000" indent="-228600">
              <a:spcBef>
                <a:spcPts val="1000"/>
              </a:spcBef>
              <a:buFont typeface="Courier New" panose="02070309020205020404" pitchFamily="49" charset="0"/>
              <a:buChar char="o"/>
              <a:defRPr sz="2000"/>
            </a:lvl4pPr>
            <a:lvl5pPr marL="1600200" indent="-228600">
              <a:spcBef>
                <a:spcPts val="1000"/>
              </a:spcBef>
              <a:buFont typeface="Courier New" panose="02070309020205020404" pitchFamily="49" charset="0"/>
              <a:buChar char="o"/>
              <a:defRPr sz="20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Picture Placeholder 4">
            <a:extLst>
              <a:ext uri="{FF2B5EF4-FFF2-40B4-BE49-F238E27FC236}">
                <a16:creationId xmlns:a16="http://schemas.microsoft.com/office/drawing/2014/main" id="{E724DBE4-044A-67D8-93C0-EB245AFBB297}"/>
              </a:ext>
            </a:extLst>
          </p:cNvPr>
          <p:cNvSpPr>
            <a:spLocks noGrp="1"/>
          </p:cNvSpPr>
          <p:nvPr>
            <p:ph type="pic" sz="quarter" idx="10"/>
          </p:nvPr>
        </p:nvSpPr>
        <p:spPr>
          <a:xfrm>
            <a:off x="7623125" y="-20757"/>
            <a:ext cx="4589511" cy="6555026"/>
          </a:xfrm>
          <a:custGeom>
            <a:avLst/>
            <a:gdLst>
              <a:gd name="connsiteX0" fmla="*/ 0 w 4573588"/>
              <a:gd name="connsiteY0" fmla="*/ 3278407 h 6556813"/>
              <a:gd name="connsiteX1" fmla="*/ 2286794 w 4573588"/>
              <a:gd name="connsiteY1" fmla="*/ 0 h 6556813"/>
              <a:gd name="connsiteX2" fmla="*/ 4573588 w 4573588"/>
              <a:gd name="connsiteY2" fmla="*/ 3278407 h 6556813"/>
              <a:gd name="connsiteX3" fmla="*/ 2286794 w 4573588"/>
              <a:gd name="connsiteY3" fmla="*/ 6556814 h 6556813"/>
              <a:gd name="connsiteX4" fmla="*/ 0 w 4573588"/>
              <a:gd name="connsiteY4" fmla="*/ 3278407 h 6556813"/>
              <a:gd name="connsiteX0" fmla="*/ 3943 w 4577531"/>
              <a:gd name="connsiteY0" fmla="*/ 3278407 h 6556814"/>
              <a:gd name="connsiteX1" fmla="*/ 1909737 w 4577531"/>
              <a:gd name="connsiteY1" fmla="*/ 0 h 6556814"/>
              <a:gd name="connsiteX2" fmla="*/ 4577531 w 4577531"/>
              <a:gd name="connsiteY2" fmla="*/ 3278407 h 6556814"/>
              <a:gd name="connsiteX3" fmla="*/ 2290737 w 4577531"/>
              <a:gd name="connsiteY3" fmla="*/ 6556814 h 6556814"/>
              <a:gd name="connsiteX4" fmla="*/ 3943 w 4577531"/>
              <a:gd name="connsiteY4" fmla="*/ 3278407 h 6556814"/>
              <a:gd name="connsiteX0" fmla="*/ 2372 w 4749832"/>
              <a:gd name="connsiteY0" fmla="*/ 3670402 h 6948809"/>
              <a:gd name="connsiteX1" fmla="*/ 1908166 w 4749832"/>
              <a:gd name="connsiteY1" fmla="*/ 391995 h 6948809"/>
              <a:gd name="connsiteX2" fmla="*/ 4460073 w 4749832"/>
              <a:gd name="connsiteY2" fmla="*/ 424182 h 6948809"/>
              <a:gd name="connsiteX3" fmla="*/ 4575960 w 4749832"/>
              <a:gd name="connsiteY3" fmla="*/ 3670402 h 6948809"/>
              <a:gd name="connsiteX4" fmla="*/ 2289166 w 4749832"/>
              <a:gd name="connsiteY4" fmla="*/ 6948809 h 6948809"/>
              <a:gd name="connsiteX5" fmla="*/ 2372 w 4749832"/>
              <a:gd name="connsiteY5" fmla="*/ 3670402 h 6948809"/>
              <a:gd name="connsiteX0" fmla="*/ 2372 w 4749832"/>
              <a:gd name="connsiteY0" fmla="*/ 3515592 h 6793999"/>
              <a:gd name="connsiteX1" fmla="*/ 1908166 w 4749832"/>
              <a:gd name="connsiteY1" fmla="*/ 237185 h 6793999"/>
              <a:gd name="connsiteX2" fmla="*/ 4460073 w 4749832"/>
              <a:gd name="connsiteY2" fmla="*/ 269372 h 6793999"/>
              <a:gd name="connsiteX3" fmla="*/ 4575960 w 4749832"/>
              <a:gd name="connsiteY3" fmla="*/ 3515592 h 6793999"/>
              <a:gd name="connsiteX4" fmla="*/ 2289166 w 4749832"/>
              <a:gd name="connsiteY4" fmla="*/ 6793999 h 6793999"/>
              <a:gd name="connsiteX5" fmla="*/ 2372 w 4749832"/>
              <a:gd name="connsiteY5" fmla="*/ 3515592 h 6793999"/>
              <a:gd name="connsiteX0" fmla="*/ 3695 w 4751155"/>
              <a:gd name="connsiteY0" fmla="*/ 3278452 h 6556859"/>
              <a:gd name="connsiteX1" fmla="*/ 1909489 w 4751155"/>
              <a:gd name="connsiteY1" fmla="*/ 45 h 6556859"/>
              <a:gd name="connsiteX2" fmla="*/ 4461396 w 4751155"/>
              <a:gd name="connsiteY2" fmla="*/ 32232 h 6556859"/>
              <a:gd name="connsiteX3" fmla="*/ 4577283 w 4751155"/>
              <a:gd name="connsiteY3" fmla="*/ 3278452 h 6556859"/>
              <a:gd name="connsiteX4" fmla="*/ 2290489 w 4751155"/>
              <a:gd name="connsiteY4" fmla="*/ 6556859 h 6556859"/>
              <a:gd name="connsiteX5" fmla="*/ 3695 w 4751155"/>
              <a:gd name="connsiteY5" fmla="*/ 3278452 h 6556859"/>
              <a:gd name="connsiteX0" fmla="*/ 3695 w 4751155"/>
              <a:gd name="connsiteY0" fmla="*/ 3278452 h 6556859"/>
              <a:gd name="connsiteX1" fmla="*/ 1909489 w 4751155"/>
              <a:gd name="connsiteY1" fmla="*/ 45 h 6556859"/>
              <a:gd name="connsiteX2" fmla="*/ 4461396 w 4751155"/>
              <a:gd name="connsiteY2" fmla="*/ 32232 h 6556859"/>
              <a:gd name="connsiteX3" fmla="*/ 4577283 w 4751155"/>
              <a:gd name="connsiteY3" fmla="*/ 3278452 h 6556859"/>
              <a:gd name="connsiteX4" fmla="*/ 2290489 w 4751155"/>
              <a:gd name="connsiteY4" fmla="*/ 6556859 h 6556859"/>
              <a:gd name="connsiteX5" fmla="*/ 3695 w 4751155"/>
              <a:gd name="connsiteY5" fmla="*/ 3278452 h 6556859"/>
              <a:gd name="connsiteX0" fmla="*/ 2433 w 4711793"/>
              <a:gd name="connsiteY0" fmla="*/ 4771380 h 6899113"/>
              <a:gd name="connsiteX1" fmla="*/ 1870127 w 4711793"/>
              <a:gd name="connsiteY1" fmla="*/ 321398 h 6899113"/>
              <a:gd name="connsiteX2" fmla="*/ 4422034 w 4711793"/>
              <a:gd name="connsiteY2" fmla="*/ 353585 h 6899113"/>
              <a:gd name="connsiteX3" fmla="*/ 4537921 w 4711793"/>
              <a:gd name="connsiteY3" fmla="*/ 3599805 h 6899113"/>
              <a:gd name="connsiteX4" fmla="*/ 2251127 w 4711793"/>
              <a:gd name="connsiteY4" fmla="*/ 6878212 h 6899113"/>
              <a:gd name="connsiteX5" fmla="*/ 2433 w 4711793"/>
              <a:gd name="connsiteY5" fmla="*/ 4771380 h 6899113"/>
              <a:gd name="connsiteX0" fmla="*/ 2433 w 4711793"/>
              <a:gd name="connsiteY0" fmla="*/ 4736101 h 6863719"/>
              <a:gd name="connsiteX1" fmla="*/ 1870127 w 4711793"/>
              <a:gd name="connsiteY1" fmla="*/ 333744 h 6863719"/>
              <a:gd name="connsiteX2" fmla="*/ 4422034 w 4711793"/>
              <a:gd name="connsiteY2" fmla="*/ 318306 h 6863719"/>
              <a:gd name="connsiteX3" fmla="*/ 4537921 w 4711793"/>
              <a:gd name="connsiteY3" fmla="*/ 3564526 h 6863719"/>
              <a:gd name="connsiteX4" fmla="*/ 2251127 w 4711793"/>
              <a:gd name="connsiteY4" fmla="*/ 6842933 h 6863719"/>
              <a:gd name="connsiteX5" fmla="*/ 2433 w 4711793"/>
              <a:gd name="connsiteY5" fmla="*/ 4736101 h 6863719"/>
              <a:gd name="connsiteX0" fmla="*/ 2995 w 4712355"/>
              <a:gd name="connsiteY0" fmla="*/ 4417795 h 6545413"/>
              <a:gd name="connsiteX1" fmla="*/ 1870689 w 4712355"/>
              <a:gd name="connsiteY1" fmla="*/ 15438 h 6545413"/>
              <a:gd name="connsiteX2" fmla="*/ 4422596 w 4712355"/>
              <a:gd name="connsiteY2" fmla="*/ 0 h 6545413"/>
              <a:gd name="connsiteX3" fmla="*/ 4538483 w 4712355"/>
              <a:gd name="connsiteY3" fmla="*/ 3246220 h 6545413"/>
              <a:gd name="connsiteX4" fmla="*/ 2251689 w 4712355"/>
              <a:gd name="connsiteY4" fmla="*/ 6524627 h 6545413"/>
              <a:gd name="connsiteX5" fmla="*/ 2995 w 4712355"/>
              <a:gd name="connsiteY5" fmla="*/ 4417795 h 6545413"/>
              <a:gd name="connsiteX0" fmla="*/ 3403 w 4712763"/>
              <a:gd name="connsiteY0" fmla="*/ 4724021 h 6851639"/>
              <a:gd name="connsiteX1" fmla="*/ 1871097 w 4712763"/>
              <a:gd name="connsiteY1" fmla="*/ 321664 h 6851639"/>
              <a:gd name="connsiteX2" fmla="*/ 4423004 w 4712763"/>
              <a:gd name="connsiteY2" fmla="*/ 306226 h 6851639"/>
              <a:gd name="connsiteX3" fmla="*/ 4538891 w 4712763"/>
              <a:gd name="connsiteY3" fmla="*/ 3552446 h 6851639"/>
              <a:gd name="connsiteX4" fmla="*/ 2252097 w 4712763"/>
              <a:gd name="connsiteY4" fmla="*/ 6830853 h 6851639"/>
              <a:gd name="connsiteX5" fmla="*/ 3403 w 4712763"/>
              <a:gd name="connsiteY5" fmla="*/ 4724021 h 6851639"/>
              <a:gd name="connsiteX0" fmla="*/ 3172 w 4712532"/>
              <a:gd name="connsiteY0" fmla="*/ 4417795 h 6545413"/>
              <a:gd name="connsiteX1" fmla="*/ 1870866 w 4712532"/>
              <a:gd name="connsiteY1" fmla="*/ 15438 h 6545413"/>
              <a:gd name="connsiteX2" fmla="*/ 4422773 w 4712532"/>
              <a:gd name="connsiteY2" fmla="*/ 0 h 6545413"/>
              <a:gd name="connsiteX3" fmla="*/ 4538660 w 4712532"/>
              <a:gd name="connsiteY3" fmla="*/ 3246220 h 6545413"/>
              <a:gd name="connsiteX4" fmla="*/ 2251866 w 4712532"/>
              <a:gd name="connsiteY4" fmla="*/ 6524627 h 6545413"/>
              <a:gd name="connsiteX5" fmla="*/ 3172 w 4712532"/>
              <a:gd name="connsiteY5" fmla="*/ 4417795 h 6545413"/>
              <a:gd name="connsiteX0" fmla="*/ 3172 w 4712532"/>
              <a:gd name="connsiteY0" fmla="*/ 4417795 h 6545413"/>
              <a:gd name="connsiteX1" fmla="*/ 1870866 w 4712532"/>
              <a:gd name="connsiteY1" fmla="*/ 15438 h 6545413"/>
              <a:gd name="connsiteX2" fmla="*/ 4422773 w 4712532"/>
              <a:gd name="connsiteY2" fmla="*/ 0 h 6545413"/>
              <a:gd name="connsiteX3" fmla="*/ 4538660 w 4712532"/>
              <a:gd name="connsiteY3" fmla="*/ 3246220 h 6545413"/>
              <a:gd name="connsiteX4" fmla="*/ 2251866 w 4712532"/>
              <a:gd name="connsiteY4" fmla="*/ 6524627 h 6545413"/>
              <a:gd name="connsiteX5" fmla="*/ 3172 w 4712532"/>
              <a:gd name="connsiteY5" fmla="*/ 4417795 h 6545413"/>
              <a:gd name="connsiteX0" fmla="*/ 12060 w 4721420"/>
              <a:gd name="connsiteY0" fmla="*/ 4417795 h 6545413"/>
              <a:gd name="connsiteX1" fmla="*/ 1879754 w 4721420"/>
              <a:gd name="connsiteY1" fmla="*/ 15438 h 6545413"/>
              <a:gd name="connsiteX2" fmla="*/ 4431661 w 4721420"/>
              <a:gd name="connsiteY2" fmla="*/ 0 h 6545413"/>
              <a:gd name="connsiteX3" fmla="*/ 4547548 w 4721420"/>
              <a:gd name="connsiteY3" fmla="*/ 3246220 h 6545413"/>
              <a:gd name="connsiteX4" fmla="*/ 2260754 w 4721420"/>
              <a:gd name="connsiteY4" fmla="*/ 6524627 h 6545413"/>
              <a:gd name="connsiteX5" fmla="*/ 12060 w 4721420"/>
              <a:gd name="connsiteY5" fmla="*/ 4417795 h 6545413"/>
              <a:gd name="connsiteX0" fmla="*/ 17431 w 4726791"/>
              <a:gd name="connsiteY0" fmla="*/ 4417795 h 6545976"/>
              <a:gd name="connsiteX1" fmla="*/ 1885125 w 4726791"/>
              <a:gd name="connsiteY1" fmla="*/ 15438 h 6545976"/>
              <a:gd name="connsiteX2" fmla="*/ 4437032 w 4726791"/>
              <a:gd name="connsiteY2" fmla="*/ 0 h 6545976"/>
              <a:gd name="connsiteX3" fmla="*/ 4552919 w 4726791"/>
              <a:gd name="connsiteY3" fmla="*/ 3246220 h 6545976"/>
              <a:gd name="connsiteX4" fmla="*/ 2266125 w 4726791"/>
              <a:gd name="connsiteY4" fmla="*/ 6524627 h 6545976"/>
              <a:gd name="connsiteX5" fmla="*/ 17431 w 4726791"/>
              <a:gd name="connsiteY5" fmla="*/ 4417795 h 6545976"/>
              <a:gd name="connsiteX0" fmla="*/ 32352 w 4741712"/>
              <a:gd name="connsiteY0" fmla="*/ 4417795 h 6542761"/>
              <a:gd name="connsiteX1" fmla="*/ 1900046 w 4741712"/>
              <a:gd name="connsiteY1" fmla="*/ 15438 h 6542761"/>
              <a:gd name="connsiteX2" fmla="*/ 4451953 w 4741712"/>
              <a:gd name="connsiteY2" fmla="*/ 0 h 6542761"/>
              <a:gd name="connsiteX3" fmla="*/ 4567840 w 4741712"/>
              <a:gd name="connsiteY3" fmla="*/ 3246220 h 6542761"/>
              <a:gd name="connsiteX4" fmla="*/ 2281046 w 4741712"/>
              <a:gd name="connsiteY4" fmla="*/ 6524627 h 6542761"/>
              <a:gd name="connsiteX5" fmla="*/ 32352 w 4741712"/>
              <a:gd name="connsiteY5" fmla="*/ 4417795 h 6542761"/>
              <a:gd name="connsiteX0" fmla="*/ 29235 w 4738595"/>
              <a:gd name="connsiteY0" fmla="*/ 4417795 h 6545413"/>
              <a:gd name="connsiteX1" fmla="*/ 1896929 w 4738595"/>
              <a:gd name="connsiteY1" fmla="*/ 15438 h 6545413"/>
              <a:gd name="connsiteX2" fmla="*/ 4448836 w 4738595"/>
              <a:gd name="connsiteY2" fmla="*/ 0 h 6545413"/>
              <a:gd name="connsiteX3" fmla="*/ 4564723 w 4738595"/>
              <a:gd name="connsiteY3" fmla="*/ 3246220 h 6545413"/>
              <a:gd name="connsiteX4" fmla="*/ 2620829 w 4738595"/>
              <a:gd name="connsiteY4" fmla="*/ 6524627 h 6545413"/>
              <a:gd name="connsiteX5" fmla="*/ 29235 w 4738595"/>
              <a:gd name="connsiteY5" fmla="*/ 4417795 h 6545413"/>
              <a:gd name="connsiteX0" fmla="*/ 23668 w 4733028"/>
              <a:gd name="connsiteY0" fmla="*/ 4417795 h 6545413"/>
              <a:gd name="connsiteX1" fmla="*/ 1891362 w 4733028"/>
              <a:gd name="connsiteY1" fmla="*/ 15438 h 6545413"/>
              <a:gd name="connsiteX2" fmla="*/ 4443269 w 4733028"/>
              <a:gd name="connsiteY2" fmla="*/ 0 h 6545413"/>
              <a:gd name="connsiteX3" fmla="*/ 4559156 w 4733028"/>
              <a:gd name="connsiteY3" fmla="*/ 3246220 h 6545413"/>
              <a:gd name="connsiteX4" fmla="*/ 2615262 w 4733028"/>
              <a:gd name="connsiteY4" fmla="*/ 6524627 h 6545413"/>
              <a:gd name="connsiteX5" fmla="*/ 23668 w 4733028"/>
              <a:gd name="connsiteY5" fmla="*/ 4417795 h 6545413"/>
              <a:gd name="connsiteX0" fmla="*/ 4994 w 4714354"/>
              <a:gd name="connsiteY0" fmla="*/ 4417795 h 6549476"/>
              <a:gd name="connsiteX1" fmla="*/ 1872688 w 4714354"/>
              <a:gd name="connsiteY1" fmla="*/ 15438 h 6549476"/>
              <a:gd name="connsiteX2" fmla="*/ 4424595 w 4714354"/>
              <a:gd name="connsiteY2" fmla="*/ 0 h 6549476"/>
              <a:gd name="connsiteX3" fmla="*/ 4540482 w 4714354"/>
              <a:gd name="connsiteY3" fmla="*/ 3246220 h 6549476"/>
              <a:gd name="connsiteX4" fmla="*/ 2596588 w 4714354"/>
              <a:gd name="connsiteY4" fmla="*/ 6524627 h 6549476"/>
              <a:gd name="connsiteX5" fmla="*/ 4994 w 4714354"/>
              <a:gd name="connsiteY5" fmla="*/ 4417795 h 6549476"/>
              <a:gd name="connsiteX0" fmla="*/ 26445 w 4735805"/>
              <a:gd name="connsiteY0" fmla="*/ 4417795 h 6543881"/>
              <a:gd name="connsiteX1" fmla="*/ 1894139 w 4735805"/>
              <a:gd name="connsiteY1" fmla="*/ 15438 h 6543881"/>
              <a:gd name="connsiteX2" fmla="*/ 4446046 w 4735805"/>
              <a:gd name="connsiteY2" fmla="*/ 0 h 6543881"/>
              <a:gd name="connsiteX3" fmla="*/ 4561933 w 4735805"/>
              <a:gd name="connsiteY3" fmla="*/ 3246220 h 6543881"/>
              <a:gd name="connsiteX4" fmla="*/ 2618039 w 4735805"/>
              <a:gd name="connsiteY4" fmla="*/ 6524627 h 6543881"/>
              <a:gd name="connsiteX5" fmla="*/ 26445 w 4735805"/>
              <a:gd name="connsiteY5" fmla="*/ 4417795 h 6543881"/>
              <a:gd name="connsiteX0" fmla="*/ 26445 w 4735805"/>
              <a:gd name="connsiteY0" fmla="*/ 4417795 h 6524810"/>
              <a:gd name="connsiteX1" fmla="*/ 1894139 w 4735805"/>
              <a:gd name="connsiteY1" fmla="*/ 15438 h 6524810"/>
              <a:gd name="connsiteX2" fmla="*/ 4446046 w 4735805"/>
              <a:gd name="connsiteY2" fmla="*/ 0 h 6524810"/>
              <a:gd name="connsiteX3" fmla="*/ 4561933 w 4735805"/>
              <a:gd name="connsiteY3" fmla="*/ 3246220 h 6524810"/>
              <a:gd name="connsiteX4" fmla="*/ 2618039 w 4735805"/>
              <a:gd name="connsiteY4" fmla="*/ 6524627 h 6524810"/>
              <a:gd name="connsiteX5" fmla="*/ 26445 w 4735805"/>
              <a:gd name="connsiteY5" fmla="*/ 4417795 h 6524810"/>
              <a:gd name="connsiteX0" fmla="*/ 26445 w 4710448"/>
              <a:gd name="connsiteY0" fmla="*/ 4417795 h 6610217"/>
              <a:gd name="connsiteX1" fmla="*/ 1894139 w 4710448"/>
              <a:gd name="connsiteY1" fmla="*/ 15438 h 6610217"/>
              <a:gd name="connsiteX2" fmla="*/ 4446046 w 4710448"/>
              <a:gd name="connsiteY2" fmla="*/ 0 h 6610217"/>
              <a:gd name="connsiteX3" fmla="*/ 4504783 w 4710448"/>
              <a:gd name="connsiteY3" fmla="*/ 5627470 h 6610217"/>
              <a:gd name="connsiteX4" fmla="*/ 2618039 w 4710448"/>
              <a:gd name="connsiteY4" fmla="*/ 6524627 h 6610217"/>
              <a:gd name="connsiteX5" fmla="*/ 26445 w 4710448"/>
              <a:gd name="connsiteY5" fmla="*/ 4417795 h 6610217"/>
              <a:gd name="connsiteX0" fmla="*/ 26445 w 4710448"/>
              <a:gd name="connsiteY0" fmla="*/ 4417795 h 6610217"/>
              <a:gd name="connsiteX1" fmla="*/ 1894139 w 4710448"/>
              <a:gd name="connsiteY1" fmla="*/ 15438 h 6610217"/>
              <a:gd name="connsiteX2" fmla="*/ 4446046 w 4710448"/>
              <a:gd name="connsiteY2" fmla="*/ 0 h 6610217"/>
              <a:gd name="connsiteX3" fmla="*/ 4504783 w 4710448"/>
              <a:gd name="connsiteY3" fmla="*/ 5627470 h 6610217"/>
              <a:gd name="connsiteX4" fmla="*/ 2618039 w 4710448"/>
              <a:gd name="connsiteY4" fmla="*/ 6524627 h 6610217"/>
              <a:gd name="connsiteX5" fmla="*/ 26445 w 4710448"/>
              <a:gd name="connsiteY5" fmla="*/ 4417795 h 6610217"/>
              <a:gd name="connsiteX0" fmla="*/ 26445 w 4681167"/>
              <a:gd name="connsiteY0" fmla="*/ 4417795 h 6610217"/>
              <a:gd name="connsiteX1" fmla="*/ 1894139 w 4681167"/>
              <a:gd name="connsiteY1" fmla="*/ 15438 h 6610217"/>
              <a:gd name="connsiteX2" fmla="*/ 4446046 w 4681167"/>
              <a:gd name="connsiteY2" fmla="*/ 0 h 6610217"/>
              <a:gd name="connsiteX3" fmla="*/ 4504783 w 4681167"/>
              <a:gd name="connsiteY3" fmla="*/ 5627470 h 6610217"/>
              <a:gd name="connsiteX4" fmla="*/ 2618039 w 4681167"/>
              <a:gd name="connsiteY4" fmla="*/ 6524627 h 6610217"/>
              <a:gd name="connsiteX5" fmla="*/ 26445 w 4681167"/>
              <a:gd name="connsiteY5" fmla="*/ 4417795 h 6610217"/>
              <a:gd name="connsiteX0" fmla="*/ 26445 w 4706902"/>
              <a:gd name="connsiteY0" fmla="*/ 4417795 h 6614982"/>
              <a:gd name="connsiteX1" fmla="*/ 1894139 w 4706902"/>
              <a:gd name="connsiteY1" fmla="*/ 15438 h 6614982"/>
              <a:gd name="connsiteX2" fmla="*/ 4446046 w 4706902"/>
              <a:gd name="connsiteY2" fmla="*/ 0 h 6614982"/>
              <a:gd name="connsiteX3" fmla="*/ 4571458 w 4706902"/>
              <a:gd name="connsiteY3" fmla="*/ 5646520 h 6614982"/>
              <a:gd name="connsiteX4" fmla="*/ 2618039 w 4706902"/>
              <a:gd name="connsiteY4" fmla="*/ 6524627 h 6614982"/>
              <a:gd name="connsiteX5" fmla="*/ 26445 w 4706902"/>
              <a:gd name="connsiteY5" fmla="*/ 4417795 h 6614982"/>
              <a:gd name="connsiteX0" fmla="*/ 26445 w 4688588"/>
              <a:gd name="connsiteY0" fmla="*/ 4417795 h 6614982"/>
              <a:gd name="connsiteX1" fmla="*/ 1894139 w 4688588"/>
              <a:gd name="connsiteY1" fmla="*/ 15438 h 6614982"/>
              <a:gd name="connsiteX2" fmla="*/ 4446046 w 4688588"/>
              <a:gd name="connsiteY2" fmla="*/ 0 h 6614982"/>
              <a:gd name="connsiteX3" fmla="*/ 4571458 w 4688588"/>
              <a:gd name="connsiteY3" fmla="*/ 5646520 h 6614982"/>
              <a:gd name="connsiteX4" fmla="*/ 2618039 w 4688588"/>
              <a:gd name="connsiteY4" fmla="*/ 6524627 h 6614982"/>
              <a:gd name="connsiteX5" fmla="*/ 26445 w 4688588"/>
              <a:gd name="connsiteY5" fmla="*/ 4417795 h 6614982"/>
              <a:gd name="connsiteX0" fmla="*/ 26445 w 4713932"/>
              <a:gd name="connsiteY0" fmla="*/ 4497839 h 6695026"/>
              <a:gd name="connsiteX1" fmla="*/ 1894139 w 4713932"/>
              <a:gd name="connsiteY1" fmla="*/ 95482 h 6695026"/>
              <a:gd name="connsiteX2" fmla="*/ 4446046 w 4713932"/>
              <a:gd name="connsiteY2" fmla="*/ 80044 h 6695026"/>
              <a:gd name="connsiteX3" fmla="*/ 4550821 w 4713932"/>
              <a:gd name="connsiteY3" fmla="*/ 603919 h 6695026"/>
              <a:gd name="connsiteX4" fmla="*/ 4571458 w 4713932"/>
              <a:gd name="connsiteY4" fmla="*/ 5726564 h 6695026"/>
              <a:gd name="connsiteX5" fmla="*/ 2618039 w 4713932"/>
              <a:gd name="connsiteY5" fmla="*/ 6604671 h 6695026"/>
              <a:gd name="connsiteX6" fmla="*/ 26445 w 4713932"/>
              <a:gd name="connsiteY6" fmla="*/ 4497839 h 6695026"/>
              <a:gd name="connsiteX0" fmla="*/ 26445 w 4713932"/>
              <a:gd name="connsiteY0" fmla="*/ 4497839 h 6695026"/>
              <a:gd name="connsiteX1" fmla="*/ 1894139 w 4713932"/>
              <a:gd name="connsiteY1" fmla="*/ 95482 h 6695026"/>
              <a:gd name="connsiteX2" fmla="*/ 4446046 w 4713932"/>
              <a:gd name="connsiteY2" fmla="*/ 80044 h 6695026"/>
              <a:gd name="connsiteX3" fmla="*/ 4550821 w 4713932"/>
              <a:gd name="connsiteY3" fmla="*/ 603919 h 6695026"/>
              <a:gd name="connsiteX4" fmla="*/ 4571458 w 4713932"/>
              <a:gd name="connsiteY4" fmla="*/ 5726564 h 6695026"/>
              <a:gd name="connsiteX5" fmla="*/ 2618039 w 4713932"/>
              <a:gd name="connsiteY5" fmla="*/ 6604671 h 6695026"/>
              <a:gd name="connsiteX6" fmla="*/ 26445 w 4713932"/>
              <a:gd name="connsiteY6" fmla="*/ 4497839 h 6695026"/>
              <a:gd name="connsiteX0" fmla="*/ 26445 w 4713932"/>
              <a:gd name="connsiteY0" fmla="*/ 4497839 h 6695026"/>
              <a:gd name="connsiteX1" fmla="*/ 1894139 w 4713932"/>
              <a:gd name="connsiteY1" fmla="*/ 95482 h 6695026"/>
              <a:gd name="connsiteX2" fmla="*/ 4446046 w 4713932"/>
              <a:gd name="connsiteY2" fmla="*/ 80044 h 6695026"/>
              <a:gd name="connsiteX3" fmla="*/ 4550821 w 4713932"/>
              <a:gd name="connsiteY3" fmla="*/ 603919 h 6695026"/>
              <a:gd name="connsiteX4" fmla="*/ 4571458 w 4713932"/>
              <a:gd name="connsiteY4" fmla="*/ 5726564 h 6695026"/>
              <a:gd name="connsiteX5" fmla="*/ 2618039 w 4713932"/>
              <a:gd name="connsiteY5" fmla="*/ 6604671 h 6695026"/>
              <a:gd name="connsiteX6" fmla="*/ 26445 w 4713932"/>
              <a:gd name="connsiteY6" fmla="*/ 4497839 h 6695026"/>
              <a:gd name="connsiteX0" fmla="*/ 26445 w 4713932"/>
              <a:gd name="connsiteY0" fmla="*/ 4447608 h 6644795"/>
              <a:gd name="connsiteX1" fmla="*/ 1894139 w 4713932"/>
              <a:gd name="connsiteY1" fmla="*/ 45251 h 6644795"/>
              <a:gd name="connsiteX2" fmla="*/ 4446046 w 4713932"/>
              <a:gd name="connsiteY2" fmla="*/ 29813 h 6644795"/>
              <a:gd name="connsiteX3" fmla="*/ 4550821 w 4713932"/>
              <a:gd name="connsiteY3" fmla="*/ 553688 h 6644795"/>
              <a:gd name="connsiteX4" fmla="*/ 4571458 w 4713932"/>
              <a:gd name="connsiteY4" fmla="*/ 5676333 h 6644795"/>
              <a:gd name="connsiteX5" fmla="*/ 2618039 w 4713932"/>
              <a:gd name="connsiteY5" fmla="*/ 6554440 h 6644795"/>
              <a:gd name="connsiteX6" fmla="*/ 26445 w 4713932"/>
              <a:gd name="connsiteY6" fmla="*/ 4447608 h 6644795"/>
              <a:gd name="connsiteX0" fmla="*/ 26445 w 4713932"/>
              <a:gd name="connsiteY0" fmla="*/ 4417795 h 6614982"/>
              <a:gd name="connsiteX1" fmla="*/ 1894139 w 4713932"/>
              <a:gd name="connsiteY1" fmla="*/ 15438 h 6614982"/>
              <a:gd name="connsiteX2" fmla="*/ 4446046 w 4713932"/>
              <a:gd name="connsiteY2" fmla="*/ 0 h 6614982"/>
              <a:gd name="connsiteX3" fmla="*/ 4550821 w 4713932"/>
              <a:gd name="connsiteY3" fmla="*/ 523875 h 6614982"/>
              <a:gd name="connsiteX4" fmla="*/ 4571458 w 4713932"/>
              <a:gd name="connsiteY4" fmla="*/ 5646520 h 6614982"/>
              <a:gd name="connsiteX5" fmla="*/ 2618039 w 4713932"/>
              <a:gd name="connsiteY5" fmla="*/ 6524627 h 6614982"/>
              <a:gd name="connsiteX6" fmla="*/ 26445 w 4713932"/>
              <a:gd name="connsiteY6" fmla="*/ 4417795 h 6614982"/>
              <a:gd name="connsiteX0" fmla="*/ 26445 w 4713932"/>
              <a:gd name="connsiteY0" fmla="*/ 4428951 h 6626138"/>
              <a:gd name="connsiteX1" fmla="*/ 1894139 w 4713932"/>
              <a:gd name="connsiteY1" fmla="*/ 26594 h 6626138"/>
              <a:gd name="connsiteX2" fmla="*/ 4446046 w 4713932"/>
              <a:gd name="connsiteY2" fmla="*/ 11156 h 6626138"/>
              <a:gd name="connsiteX3" fmla="*/ 4550821 w 4713932"/>
              <a:gd name="connsiteY3" fmla="*/ 128631 h 6626138"/>
              <a:gd name="connsiteX4" fmla="*/ 4571458 w 4713932"/>
              <a:gd name="connsiteY4" fmla="*/ 5657676 h 6626138"/>
              <a:gd name="connsiteX5" fmla="*/ 2618039 w 4713932"/>
              <a:gd name="connsiteY5" fmla="*/ 6535783 h 6626138"/>
              <a:gd name="connsiteX6" fmla="*/ 26445 w 4713932"/>
              <a:gd name="connsiteY6" fmla="*/ 4428951 h 6626138"/>
              <a:gd name="connsiteX0" fmla="*/ 26445 w 4713932"/>
              <a:gd name="connsiteY0" fmla="*/ 4417795 h 6614982"/>
              <a:gd name="connsiteX1" fmla="*/ 1894139 w 4713932"/>
              <a:gd name="connsiteY1" fmla="*/ 15438 h 6614982"/>
              <a:gd name="connsiteX2" fmla="*/ 4446046 w 4713932"/>
              <a:gd name="connsiteY2" fmla="*/ 0 h 6614982"/>
              <a:gd name="connsiteX3" fmla="*/ 4550821 w 4713932"/>
              <a:gd name="connsiteY3" fmla="*/ 117475 h 6614982"/>
              <a:gd name="connsiteX4" fmla="*/ 4571458 w 4713932"/>
              <a:gd name="connsiteY4" fmla="*/ 5646520 h 6614982"/>
              <a:gd name="connsiteX5" fmla="*/ 2618039 w 4713932"/>
              <a:gd name="connsiteY5" fmla="*/ 6524627 h 6614982"/>
              <a:gd name="connsiteX6" fmla="*/ 26445 w 4713932"/>
              <a:gd name="connsiteY6" fmla="*/ 4417795 h 6614982"/>
              <a:gd name="connsiteX0" fmla="*/ 26445 w 4713932"/>
              <a:gd name="connsiteY0" fmla="*/ 4417795 h 6614982"/>
              <a:gd name="connsiteX1" fmla="*/ 1894139 w 4713932"/>
              <a:gd name="connsiteY1" fmla="*/ 15438 h 6614982"/>
              <a:gd name="connsiteX2" fmla="*/ 4446046 w 4713932"/>
              <a:gd name="connsiteY2" fmla="*/ 0 h 6614982"/>
              <a:gd name="connsiteX3" fmla="*/ 4550821 w 4713932"/>
              <a:gd name="connsiteY3" fmla="*/ 117475 h 6614982"/>
              <a:gd name="connsiteX4" fmla="*/ 4571458 w 4713932"/>
              <a:gd name="connsiteY4" fmla="*/ 5646520 h 6614982"/>
              <a:gd name="connsiteX5" fmla="*/ 2618039 w 4713932"/>
              <a:gd name="connsiteY5" fmla="*/ 6524627 h 6614982"/>
              <a:gd name="connsiteX6" fmla="*/ 26445 w 4713932"/>
              <a:gd name="connsiteY6" fmla="*/ 4417795 h 6614982"/>
              <a:gd name="connsiteX0" fmla="*/ 26445 w 4713932"/>
              <a:gd name="connsiteY0" fmla="*/ 4417795 h 6614982"/>
              <a:gd name="connsiteX1" fmla="*/ 1894139 w 4713932"/>
              <a:gd name="connsiteY1" fmla="*/ 15438 h 6614982"/>
              <a:gd name="connsiteX2" fmla="*/ 4446046 w 4713932"/>
              <a:gd name="connsiteY2" fmla="*/ 0 h 6614982"/>
              <a:gd name="connsiteX3" fmla="*/ 4550821 w 4713932"/>
              <a:gd name="connsiteY3" fmla="*/ 117475 h 6614982"/>
              <a:gd name="connsiteX4" fmla="*/ 4571458 w 4713932"/>
              <a:gd name="connsiteY4" fmla="*/ 5646520 h 6614982"/>
              <a:gd name="connsiteX5" fmla="*/ 2618039 w 4713932"/>
              <a:gd name="connsiteY5" fmla="*/ 6524627 h 6614982"/>
              <a:gd name="connsiteX6" fmla="*/ 26445 w 4713932"/>
              <a:gd name="connsiteY6" fmla="*/ 4417795 h 6614982"/>
              <a:gd name="connsiteX0" fmla="*/ 26445 w 4713932"/>
              <a:gd name="connsiteY0" fmla="*/ 4417795 h 6614982"/>
              <a:gd name="connsiteX1" fmla="*/ 1894139 w 4713932"/>
              <a:gd name="connsiteY1" fmla="*/ 15438 h 6614982"/>
              <a:gd name="connsiteX2" fmla="*/ 4446046 w 4713932"/>
              <a:gd name="connsiteY2" fmla="*/ 0 h 6614982"/>
              <a:gd name="connsiteX3" fmla="*/ 4550821 w 4713932"/>
              <a:gd name="connsiteY3" fmla="*/ 117475 h 6614982"/>
              <a:gd name="connsiteX4" fmla="*/ 4571458 w 4713932"/>
              <a:gd name="connsiteY4" fmla="*/ 5646520 h 6614982"/>
              <a:gd name="connsiteX5" fmla="*/ 2618039 w 4713932"/>
              <a:gd name="connsiteY5" fmla="*/ 6524627 h 6614982"/>
              <a:gd name="connsiteX6" fmla="*/ 26445 w 4713932"/>
              <a:gd name="connsiteY6" fmla="*/ 4417795 h 6614982"/>
              <a:gd name="connsiteX0" fmla="*/ 26445 w 4713932"/>
              <a:gd name="connsiteY0" fmla="*/ 4417795 h 6614982"/>
              <a:gd name="connsiteX1" fmla="*/ 1894139 w 4713932"/>
              <a:gd name="connsiteY1" fmla="*/ 15438 h 6614982"/>
              <a:gd name="connsiteX2" fmla="*/ 4446046 w 4713932"/>
              <a:gd name="connsiteY2" fmla="*/ 0 h 6614982"/>
              <a:gd name="connsiteX3" fmla="*/ 4550821 w 4713932"/>
              <a:gd name="connsiteY3" fmla="*/ 117475 h 6614982"/>
              <a:gd name="connsiteX4" fmla="*/ 4571458 w 4713932"/>
              <a:gd name="connsiteY4" fmla="*/ 5646520 h 6614982"/>
              <a:gd name="connsiteX5" fmla="*/ 2618039 w 4713932"/>
              <a:gd name="connsiteY5" fmla="*/ 6524627 h 6614982"/>
              <a:gd name="connsiteX6" fmla="*/ 26445 w 4713932"/>
              <a:gd name="connsiteY6" fmla="*/ 4417795 h 6614982"/>
              <a:gd name="connsiteX0" fmla="*/ 26445 w 4713932"/>
              <a:gd name="connsiteY0" fmla="*/ 4419590 h 6616777"/>
              <a:gd name="connsiteX1" fmla="*/ 1894139 w 4713932"/>
              <a:gd name="connsiteY1" fmla="*/ 17233 h 6616777"/>
              <a:gd name="connsiteX2" fmla="*/ 4446046 w 4713932"/>
              <a:gd name="connsiteY2" fmla="*/ 1795 h 6616777"/>
              <a:gd name="connsiteX3" fmla="*/ 4550821 w 4713932"/>
              <a:gd name="connsiteY3" fmla="*/ 119270 h 6616777"/>
              <a:gd name="connsiteX4" fmla="*/ 4571458 w 4713932"/>
              <a:gd name="connsiteY4" fmla="*/ 5648315 h 6616777"/>
              <a:gd name="connsiteX5" fmla="*/ 2618039 w 4713932"/>
              <a:gd name="connsiteY5" fmla="*/ 6526422 h 6616777"/>
              <a:gd name="connsiteX6" fmla="*/ 26445 w 4713932"/>
              <a:gd name="connsiteY6" fmla="*/ 4419590 h 6616777"/>
              <a:gd name="connsiteX0" fmla="*/ 26445 w 4713932"/>
              <a:gd name="connsiteY0" fmla="*/ 4419590 h 6616777"/>
              <a:gd name="connsiteX1" fmla="*/ 1894139 w 4713932"/>
              <a:gd name="connsiteY1" fmla="*/ 17233 h 6616777"/>
              <a:gd name="connsiteX2" fmla="*/ 4400326 w 4713932"/>
              <a:gd name="connsiteY2" fmla="*/ 1795 h 6616777"/>
              <a:gd name="connsiteX3" fmla="*/ 4550821 w 4713932"/>
              <a:gd name="connsiteY3" fmla="*/ 119270 h 6616777"/>
              <a:gd name="connsiteX4" fmla="*/ 4571458 w 4713932"/>
              <a:gd name="connsiteY4" fmla="*/ 5648315 h 6616777"/>
              <a:gd name="connsiteX5" fmla="*/ 2618039 w 4713932"/>
              <a:gd name="connsiteY5" fmla="*/ 6526422 h 6616777"/>
              <a:gd name="connsiteX6" fmla="*/ 26445 w 4713932"/>
              <a:gd name="connsiteY6" fmla="*/ 4419590 h 6616777"/>
              <a:gd name="connsiteX0" fmla="*/ 26445 w 4713932"/>
              <a:gd name="connsiteY0" fmla="*/ 4439546 h 6636733"/>
              <a:gd name="connsiteX1" fmla="*/ 1894139 w 4713932"/>
              <a:gd name="connsiteY1" fmla="*/ 37189 h 6636733"/>
              <a:gd name="connsiteX2" fmla="*/ 4374926 w 4713932"/>
              <a:gd name="connsiteY2" fmla="*/ 1431 h 6636733"/>
              <a:gd name="connsiteX3" fmla="*/ 4550821 w 4713932"/>
              <a:gd name="connsiteY3" fmla="*/ 139226 h 6636733"/>
              <a:gd name="connsiteX4" fmla="*/ 4571458 w 4713932"/>
              <a:gd name="connsiteY4" fmla="*/ 5668271 h 6636733"/>
              <a:gd name="connsiteX5" fmla="*/ 2618039 w 4713932"/>
              <a:gd name="connsiteY5" fmla="*/ 6546378 h 6636733"/>
              <a:gd name="connsiteX6" fmla="*/ 26445 w 4713932"/>
              <a:gd name="connsiteY6" fmla="*/ 4439546 h 6636733"/>
              <a:gd name="connsiteX0" fmla="*/ 26445 w 4713932"/>
              <a:gd name="connsiteY0" fmla="*/ 4439063 h 6636250"/>
              <a:gd name="connsiteX1" fmla="*/ 1894139 w 4713932"/>
              <a:gd name="connsiteY1" fmla="*/ 36706 h 6636250"/>
              <a:gd name="connsiteX2" fmla="*/ 4374926 w 4713932"/>
              <a:gd name="connsiteY2" fmla="*/ 948 h 6636250"/>
              <a:gd name="connsiteX3" fmla="*/ 4550821 w 4713932"/>
              <a:gd name="connsiteY3" fmla="*/ 189543 h 6636250"/>
              <a:gd name="connsiteX4" fmla="*/ 4571458 w 4713932"/>
              <a:gd name="connsiteY4" fmla="*/ 5667788 h 6636250"/>
              <a:gd name="connsiteX5" fmla="*/ 2618039 w 4713932"/>
              <a:gd name="connsiteY5" fmla="*/ 6545895 h 6636250"/>
              <a:gd name="connsiteX6" fmla="*/ 26445 w 4713932"/>
              <a:gd name="connsiteY6" fmla="*/ 4439063 h 6636250"/>
              <a:gd name="connsiteX0" fmla="*/ 21007 w 4708494"/>
              <a:gd name="connsiteY0" fmla="*/ 4439063 h 6636250"/>
              <a:gd name="connsiteX1" fmla="*/ 1919181 w 4708494"/>
              <a:gd name="connsiteY1" fmla="*/ 6226 h 6636250"/>
              <a:gd name="connsiteX2" fmla="*/ 4369488 w 4708494"/>
              <a:gd name="connsiteY2" fmla="*/ 948 h 6636250"/>
              <a:gd name="connsiteX3" fmla="*/ 4545383 w 4708494"/>
              <a:gd name="connsiteY3" fmla="*/ 189543 h 6636250"/>
              <a:gd name="connsiteX4" fmla="*/ 4566020 w 4708494"/>
              <a:gd name="connsiteY4" fmla="*/ 5667788 h 6636250"/>
              <a:gd name="connsiteX5" fmla="*/ 2612601 w 4708494"/>
              <a:gd name="connsiteY5" fmla="*/ 6545895 h 6636250"/>
              <a:gd name="connsiteX6" fmla="*/ 21007 w 4708494"/>
              <a:gd name="connsiteY6" fmla="*/ 4439063 h 6636250"/>
              <a:gd name="connsiteX0" fmla="*/ 19363 w 4706850"/>
              <a:gd name="connsiteY0" fmla="*/ 4448077 h 6645264"/>
              <a:gd name="connsiteX1" fmla="*/ 1937857 w 4706850"/>
              <a:gd name="connsiteY1" fmla="*/ 0 h 6645264"/>
              <a:gd name="connsiteX2" fmla="*/ 4367844 w 4706850"/>
              <a:gd name="connsiteY2" fmla="*/ 9962 h 6645264"/>
              <a:gd name="connsiteX3" fmla="*/ 4543739 w 4706850"/>
              <a:gd name="connsiteY3" fmla="*/ 198557 h 6645264"/>
              <a:gd name="connsiteX4" fmla="*/ 4564376 w 4706850"/>
              <a:gd name="connsiteY4" fmla="*/ 5676802 h 6645264"/>
              <a:gd name="connsiteX5" fmla="*/ 2610957 w 4706850"/>
              <a:gd name="connsiteY5" fmla="*/ 6554909 h 6645264"/>
              <a:gd name="connsiteX6" fmla="*/ 19363 w 4706850"/>
              <a:gd name="connsiteY6" fmla="*/ 4448077 h 6645264"/>
              <a:gd name="connsiteX0" fmla="*/ 17092 w 4704579"/>
              <a:gd name="connsiteY0" fmla="*/ 4448077 h 6645264"/>
              <a:gd name="connsiteX1" fmla="*/ 1935586 w 4704579"/>
              <a:gd name="connsiteY1" fmla="*/ 0 h 6645264"/>
              <a:gd name="connsiteX2" fmla="*/ 4365573 w 4704579"/>
              <a:gd name="connsiteY2" fmla="*/ 9962 h 6645264"/>
              <a:gd name="connsiteX3" fmla="*/ 4541468 w 4704579"/>
              <a:gd name="connsiteY3" fmla="*/ 198557 h 6645264"/>
              <a:gd name="connsiteX4" fmla="*/ 4562105 w 4704579"/>
              <a:gd name="connsiteY4" fmla="*/ 5676802 h 6645264"/>
              <a:gd name="connsiteX5" fmla="*/ 2608686 w 4704579"/>
              <a:gd name="connsiteY5" fmla="*/ 6554909 h 6645264"/>
              <a:gd name="connsiteX6" fmla="*/ 17092 w 4704579"/>
              <a:gd name="connsiteY6" fmla="*/ 4448077 h 6645264"/>
              <a:gd name="connsiteX0" fmla="*/ 17092 w 4702381"/>
              <a:gd name="connsiteY0" fmla="*/ 4448077 h 6645264"/>
              <a:gd name="connsiteX1" fmla="*/ 1935586 w 4702381"/>
              <a:gd name="connsiteY1" fmla="*/ 0 h 6645264"/>
              <a:gd name="connsiteX2" fmla="*/ 4365573 w 4702381"/>
              <a:gd name="connsiteY2" fmla="*/ 9962 h 6645264"/>
              <a:gd name="connsiteX3" fmla="*/ 4541468 w 4702381"/>
              <a:gd name="connsiteY3" fmla="*/ 198557 h 6645264"/>
              <a:gd name="connsiteX4" fmla="*/ 4562105 w 4702381"/>
              <a:gd name="connsiteY4" fmla="*/ 5676802 h 6645264"/>
              <a:gd name="connsiteX5" fmla="*/ 2608686 w 4702381"/>
              <a:gd name="connsiteY5" fmla="*/ 6554909 h 6645264"/>
              <a:gd name="connsiteX6" fmla="*/ 17092 w 4702381"/>
              <a:gd name="connsiteY6" fmla="*/ 4448077 h 6645264"/>
              <a:gd name="connsiteX0" fmla="*/ 17092 w 4701301"/>
              <a:gd name="connsiteY0" fmla="*/ 4448077 h 6645264"/>
              <a:gd name="connsiteX1" fmla="*/ 1935586 w 4701301"/>
              <a:gd name="connsiteY1" fmla="*/ 0 h 6645264"/>
              <a:gd name="connsiteX2" fmla="*/ 4365573 w 4701301"/>
              <a:gd name="connsiteY2" fmla="*/ 9962 h 6645264"/>
              <a:gd name="connsiteX3" fmla="*/ 4541468 w 4701301"/>
              <a:gd name="connsiteY3" fmla="*/ 198557 h 6645264"/>
              <a:gd name="connsiteX4" fmla="*/ 4562105 w 4701301"/>
              <a:gd name="connsiteY4" fmla="*/ 5676802 h 6645264"/>
              <a:gd name="connsiteX5" fmla="*/ 2608686 w 4701301"/>
              <a:gd name="connsiteY5" fmla="*/ 6554909 h 6645264"/>
              <a:gd name="connsiteX6" fmla="*/ 17092 w 4701301"/>
              <a:gd name="connsiteY6" fmla="*/ 4448077 h 6645264"/>
              <a:gd name="connsiteX0" fmla="*/ 17092 w 4562105"/>
              <a:gd name="connsiteY0" fmla="*/ 4448077 h 6645264"/>
              <a:gd name="connsiteX1" fmla="*/ 1935586 w 4562105"/>
              <a:gd name="connsiteY1" fmla="*/ 0 h 6645264"/>
              <a:gd name="connsiteX2" fmla="*/ 4365573 w 4562105"/>
              <a:gd name="connsiteY2" fmla="*/ 9962 h 6645264"/>
              <a:gd name="connsiteX3" fmla="*/ 4541468 w 4562105"/>
              <a:gd name="connsiteY3" fmla="*/ 198557 h 6645264"/>
              <a:gd name="connsiteX4" fmla="*/ 4562105 w 4562105"/>
              <a:gd name="connsiteY4" fmla="*/ 5676802 h 6645264"/>
              <a:gd name="connsiteX5" fmla="*/ 2608686 w 4562105"/>
              <a:gd name="connsiteY5" fmla="*/ 6554909 h 6645264"/>
              <a:gd name="connsiteX6" fmla="*/ 17092 w 4562105"/>
              <a:gd name="connsiteY6" fmla="*/ 4448077 h 6645264"/>
              <a:gd name="connsiteX0" fmla="*/ 17092 w 4562105"/>
              <a:gd name="connsiteY0" fmla="*/ 4448077 h 6592556"/>
              <a:gd name="connsiteX1" fmla="*/ 1935586 w 4562105"/>
              <a:gd name="connsiteY1" fmla="*/ 0 h 6592556"/>
              <a:gd name="connsiteX2" fmla="*/ 4365573 w 4562105"/>
              <a:gd name="connsiteY2" fmla="*/ 9962 h 6592556"/>
              <a:gd name="connsiteX3" fmla="*/ 4541468 w 4562105"/>
              <a:gd name="connsiteY3" fmla="*/ 198557 h 6592556"/>
              <a:gd name="connsiteX4" fmla="*/ 4562105 w 4562105"/>
              <a:gd name="connsiteY4" fmla="*/ 5676802 h 6592556"/>
              <a:gd name="connsiteX5" fmla="*/ 2608686 w 4562105"/>
              <a:gd name="connsiteY5" fmla="*/ 6554909 h 6592556"/>
              <a:gd name="connsiteX6" fmla="*/ 17092 w 4562105"/>
              <a:gd name="connsiteY6" fmla="*/ 4448077 h 6592556"/>
              <a:gd name="connsiteX0" fmla="*/ 17092 w 4562105"/>
              <a:gd name="connsiteY0" fmla="*/ 4448077 h 6561473"/>
              <a:gd name="connsiteX1" fmla="*/ 1935586 w 4562105"/>
              <a:gd name="connsiteY1" fmla="*/ 0 h 6561473"/>
              <a:gd name="connsiteX2" fmla="*/ 4365573 w 4562105"/>
              <a:gd name="connsiteY2" fmla="*/ 9962 h 6561473"/>
              <a:gd name="connsiteX3" fmla="*/ 4541468 w 4562105"/>
              <a:gd name="connsiteY3" fmla="*/ 198557 h 6561473"/>
              <a:gd name="connsiteX4" fmla="*/ 4562105 w 4562105"/>
              <a:gd name="connsiteY4" fmla="*/ 5676802 h 6561473"/>
              <a:gd name="connsiteX5" fmla="*/ 2608686 w 4562105"/>
              <a:gd name="connsiteY5" fmla="*/ 6554909 h 6561473"/>
              <a:gd name="connsiteX6" fmla="*/ 17092 w 4562105"/>
              <a:gd name="connsiteY6" fmla="*/ 4448077 h 6561473"/>
              <a:gd name="connsiteX0" fmla="*/ 18334 w 4563347"/>
              <a:gd name="connsiteY0" fmla="*/ 4448077 h 6561473"/>
              <a:gd name="connsiteX1" fmla="*/ 1936828 w 4563347"/>
              <a:gd name="connsiteY1" fmla="*/ 0 h 6561473"/>
              <a:gd name="connsiteX2" fmla="*/ 4366815 w 4563347"/>
              <a:gd name="connsiteY2" fmla="*/ 9962 h 6561473"/>
              <a:gd name="connsiteX3" fmla="*/ 4542710 w 4563347"/>
              <a:gd name="connsiteY3" fmla="*/ 198557 h 6561473"/>
              <a:gd name="connsiteX4" fmla="*/ 4563347 w 4563347"/>
              <a:gd name="connsiteY4" fmla="*/ 5676802 h 6561473"/>
              <a:gd name="connsiteX5" fmla="*/ 2609928 w 4563347"/>
              <a:gd name="connsiteY5" fmla="*/ 6554909 h 6561473"/>
              <a:gd name="connsiteX6" fmla="*/ 18334 w 4563347"/>
              <a:gd name="connsiteY6" fmla="*/ 4448077 h 6561473"/>
              <a:gd name="connsiteX0" fmla="*/ 20715 w 4565728"/>
              <a:gd name="connsiteY0" fmla="*/ 4448077 h 6564701"/>
              <a:gd name="connsiteX1" fmla="*/ 1939209 w 4565728"/>
              <a:gd name="connsiteY1" fmla="*/ 0 h 6564701"/>
              <a:gd name="connsiteX2" fmla="*/ 4369196 w 4565728"/>
              <a:gd name="connsiteY2" fmla="*/ 9962 h 6564701"/>
              <a:gd name="connsiteX3" fmla="*/ 4545091 w 4565728"/>
              <a:gd name="connsiteY3" fmla="*/ 198557 h 6564701"/>
              <a:gd name="connsiteX4" fmla="*/ 4565728 w 4565728"/>
              <a:gd name="connsiteY4" fmla="*/ 5676802 h 6564701"/>
              <a:gd name="connsiteX5" fmla="*/ 2612309 w 4565728"/>
              <a:gd name="connsiteY5" fmla="*/ 6554909 h 6564701"/>
              <a:gd name="connsiteX6" fmla="*/ 1024651 w 4565728"/>
              <a:gd name="connsiteY6" fmla="*/ 6039287 h 6564701"/>
              <a:gd name="connsiteX7" fmla="*/ 20715 w 4565728"/>
              <a:gd name="connsiteY7" fmla="*/ 4448077 h 6564701"/>
              <a:gd name="connsiteX0" fmla="*/ 20715 w 4565728"/>
              <a:gd name="connsiteY0" fmla="*/ 4448077 h 6562037"/>
              <a:gd name="connsiteX1" fmla="*/ 1939209 w 4565728"/>
              <a:gd name="connsiteY1" fmla="*/ 0 h 6562037"/>
              <a:gd name="connsiteX2" fmla="*/ 4369196 w 4565728"/>
              <a:gd name="connsiteY2" fmla="*/ 9962 h 6562037"/>
              <a:gd name="connsiteX3" fmla="*/ 4545091 w 4565728"/>
              <a:gd name="connsiteY3" fmla="*/ 198557 h 6562037"/>
              <a:gd name="connsiteX4" fmla="*/ 4565728 w 4565728"/>
              <a:gd name="connsiteY4" fmla="*/ 5676802 h 6562037"/>
              <a:gd name="connsiteX5" fmla="*/ 2612309 w 4565728"/>
              <a:gd name="connsiteY5" fmla="*/ 6554909 h 6562037"/>
              <a:gd name="connsiteX6" fmla="*/ 1024651 w 4565728"/>
              <a:gd name="connsiteY6" fmla="*/ 6039287 h 6562037"/>
              <a:gd name="connsiteX7" fmla="*/ 20715 w 4565728"/>
              <a:gd name="connsiteY7" fmla="*/ 4448077 h 6562037"/>
              <a:gd name="connsiteX0" fmla="*/ 20715 w 4565728"/>
              <a:gd name="connsiteY0" fmla="*/ 4448077 h 6556271"/>
              <a:gd name="connsiteX1" fmla="*/ 1939209 w 4565728"/>
              <a:gd name="connsiteY1" fmla="*/ 0 h 6556271"/>
              <a:gd name="connsiteX2" fmla="*/ 4369196 w 4565728"/>
              <a:gd name="connsiteY2" fmla="*/ 9962 h 6556271"/>
              <a:gd name="connsiteX3" fmla="*/ 4545091 w 4565728"/>
              <a:gd name="connsiteY3" fmla="*/ 198557 h 6556271"/>
              <a:gd name="connsiteX4" fmla="*/ 4565728 w 4565728"/>
              <a:gd name="connsiteY4" fmla="*/ 5676802 h 6556271"/>
              <a:gd name="connsiteX5" fmla="*/ 2612309 w 4565728"/>
              <a:gd name="connsiteY5" fmla="*/ 6554909 h 6556271"/>
              <a:gd name="connsiteX6" fmla="*/ 1024651 w 4565728"/>
              <a:gd name="connsiteY6" fmla="*/ 6039287 h 6556271"/>
              <a:gd name="connsiteX7" fmla="*/ 20715 w 4565728"/>
              <a:gd name="connsiteY7" fmla="*/ 4448077 h 6556271"/>
              <a:gd name="connsiteX0" fmla="*/ 14580 w 4559593"/>
              <a:gd name="connsiteY0" fmla="*/ 4448077 h 6556271"/>
              <a:gd name="connsiteX1" fmla="*/ 1933074 w 4559593"/>
              <a:gd name="connsiteY1" fmla="*/ 0 h 6556271"/>
              <a:gd name="connsiteX2" fmla="*/ 4363061 w 4559593"/>
              <a:gd name="connsiteY2" fmla="*/ 9962 h 6556271"/>
              <a:gd name="connsiteX3" fmla="*/ 4538956 w 4559593"/>
              <a:gd name="connsiteY3" fmla="*/ 198557 h 6556271"/>
              <a:gd name="connsiteX4" fmla="*/ 4559593 w 4559593"/>
              <a:gd name="connsiteY4" fmla="*/ 5676802 h 6556271"/>
              <a:gd name="connsiteX5" fmla="*/ 2606174 w 4559593"/>
              <a:gd name="connsiteY5" fmla="*/ 6554909 h 6556271"/>
              <a:gd name="connsiteX6" fmla="*/ 1018516 w 4559593"/>
              <a:gd name="connsiteY6" fmla="*/ 6039287 h 6556271"/>
              <a:gd name="connsiteX7" fmla="*/ 14580 w 4559593"/>
              <a:gd name="connsiteY7" fmla="*/ 4448077 h 6556271"/>
              <a:gd name="connsiteX0" fmla="*/ 22013 w 4567026"/>
              <a:gd name="connsiteY0" fmla="*/ 4448077 h 6562037"/>
              <a:gd name="connsiteX1" fmla="*/ 1940507 w 4567026"/>
              <a:gd name="connsiteY1" fmla="*/ 0 h 6562037"/>
              <a:gd name="connsiteX2" fmla="*/ 4370494 w 4567026"/>
              <a:gd name="connsiteY2" fmla="*/ 9962 h 6562037"/>
              <a:gd name="connsiteX3" fmla="*/ 4546389 w 4567026"/>
              <a:gd name="connsiteY3" fmla="*/ 198557 h 6562037"/>
              <a:gd name="connsiteX4" fmla="*/ 4567026 w 4567026"/>
              <a:gd name="connsiteY4" fmla="*/ 5676802 h 6562037"/>
              <a:gd name="connsiteX5" fmla="*/ 2613607 w 4567026"/>
              <a:gd name="connsiteY5" fmla="*/ 6554909 h 6562037"/>
              <a:gd name="connsiteX6" fmla="*/ 1005629 w 4567026"/>
              <a:gd name="connsiteY6" fmla="*/ 6039287 h 6562037"/>
              <a:gd name="connsiteX7" fmla="*/ 22013 w 4567026"/>
              <a:gd name="connsiteY7" fmla="*/ 4448077 h 6562037"/>
              <a:gd name="connsiteX0" fmla="*/ 22013 w 4567026"/>
              <a:gd name="connsiteY0" fmla="*/ 4448077 h 6561948"/>
              <a:gd name="connsiteX1" fmla="*/ 1940507 w 4567026"/>
              <a:gd name="connsiteY1" fmla="*/ 0 h 6561948"/>
              <a:gd name="connsiteX2" fmla="*/ 4370494 w 4567026"/>
              <a:gd name="connsiteY2" fmla="*/ 9962 h 6561948"/>
              <a:gd name="connsiteX3" fmla="*/ 4546389 w 4567026"/>
              <a:gd name="connsiteY3" fmla="*/ 198557 h 6561948"/>
              <a:gd name="connsiteX4" fmla="*/ 4567026 w 4567026"/>
              <a:gd name="connsiteY4" fmla="*/ 5676802 h 6561948"/>
              <a:gd name="connsiteX5" fmla="*/ 2613607 w 4567026"/>
              <a:gd name="connsiteY5" fmla="*/ 6554909 h 6561948"/>
              <a:gd name="connsiteX6" fmla="*/ 1005629 w 4567026"/>
              <a:gd name="connsiteY6" fmla="*/ 6039287 h 6561948"/>
              <a:gd name="connsiteX7" fmla="*/ 22013 w 4567026"/>
              <a:gd name="connsiteY7" fmla="*/ 4448077 h 6561948"/>
              <a:gd name="connsiteX0" fmla="*/ 22013 w 4567026"/>
              <a:gd name="connsiteY0" fmla="*/ 4448077 h 6554958"/>
              <a:gd name="connsiteX1" fmla="*/ 1940507 w 4567026"/>
              <a:gd name="connsiteY1" fmla="*/ 0 h 6554958"/>
              <a:gd name="connsiteX2" fmla="*/ 4370494 w 4567026"/>
              <a:gd name="connsiteY2" fmla="*/ 9962 h 6554958"/>
              <a:gd name="connsiteX3" fmla="*/ 4546389 w 4567026"/>
              <a:gd name="connsiteY3" fmla="*/ 198557 h 6554958"/>
              <a:gd name="connsiteX4" fmla="*/ 4567026 w 4567026"/>
              <a:gd name="connsiteY4" fmla="*/ 5676802 h 6554958"/>
              <a:gd name="connsiteX5" fmla="*/ 2613607 w 4567026"/>
              <a:gd name="connsiteY5" fmla="*/ 6554909 h 6554958"/>
              <a:gd name="connsiteX6" fmla="*/ 1005629 w 4567026"/>
              <a:gd name="connsiteY6" fmla="*/ 6039287 h 6554958"/>
              <a:gd name="connsiteX7" fmla="*/ 22013 w 4567026"/>
              <a:gd name="connsiteY7" fmla="*/ 4448077 h 6554958"/>
              <a:gd name="connsiteX0" fmla="*/ 22013 w 4567026"/>
              <a:gd name="connsiteY0" fmla="*/ 4448077 h 6565849"/>
              <a:gd name="connsiteX1" fmla="*/ 1940507 w 4567026"/>
              <a:gd name="connsiteY1" fmla="*/ 0 h 6565849"/>
              <a:gd name="connsiteX2" fmla="*/ 4370494 w 4567026"/>
              <a:gd name="connsiteY2" fmla="*/ 9962 h 6565849"/>
              <a:gd name="connsiteX3" fmla="*/ 4546389 w 4567026"/>
              <a:gd name="connsiteY3" fmla="*/ 198557 h 6565849"/>
              <a:gd name="connsiteX4" fmla="*/ 4567026 w 4567026"/>
              <a:gd name="connsiteY4" fmla="*/ 5676802 h 6565849"/>
              <a:gd name="connsiteX5" fmla="*/ 3682789 w 4567026"/>
              <a:gd name="connsiteY5" fmla="*/ 6333927 h 6565849"/>
              <a:gd name="connsiteX6" fmla="*/ 2613607 w 4567026"/>
              <a:gd name="connsiteY6" fmla="*/ 6554909 h 6565849"/>
              <a:gd name="connsiteX7" fmla="*/ 1005629 w 4567026"/>
              <a:gd name="connsiteY7" fmla="*/ 6039287 h 6565849"/>
              <a:gd name="connsiteX8" fmla="*/ 22013 w 4567026"/>
              <a:gd name="connsiteY8" fmla="*/ 4448077 h 6565849"/>
              <a:gd name="connsiteX0" fmla="*/ 22013 w 4567026"/>
              <a:gd name="connsiteY0" fmla="*/ 4448077 h 6565849"/>
              <a:gd name="connsiteX1" fmla="*/ 1940507 w 4567026"/>
              <a:gd name="connsiteY1" fmla="*/ 0 h 6565849"/>
              <a:gd name="connsiteX2" fmla="*/ 4370494 w 4567026"/>
              <a:gd name="connsiteY2" fmla="*/ 9962 h 6565849"/>
              <a:gd name="connsiteX3" fmla="*/ 4546389 w 4567026"/>
              <a:gd name="connsiteY3" fmla="*/ 198557 h 6565849"/>
              <a:gd name="connsiteX4" fmla="*/ 4567026 w 4567026"/>
              <a:gd name="connsiteY4" fmla="*/ 5676802 h 6565849"/>
              <a:gd name="connsiteX5" fmla="*/ 3682789 w 4567026"/>
              <a:gd name="connsiteY5" fmla="*/ 6333927 h 6565849"/>
              <a:gd name="connsiteX6" fmla="*/ 2613607 w 4567026"/>
              <a:gd name="connsiteY6" fmla="*/ 6554909 h 6565849"/>
              <a:gd name="connsiteX7" fmla="*/ 1005629 w 4567026"/>
              <a:gd name="connsiteY7" fmla="*/ 6039287 h 6565849"/>
              <a:gd name="connsiteX8" fmla="*/ 22013 w 4567026"/>
              <a:gd name="connsiteY8" fmla="*/ 4448077 h 6565849"/>
              <a:gd name="connsiteX0" fmla="*/ 22013 w 4567026"/>
              <a:gd name="connsiteY0" fmla="*/ 4448077 h 6555026"/>
              <a:gd name="connsiteX1" fmla="*/ 1940507 w 4567026"/>
              <a:gd name="connsiteY1" fmla="*/ 0 h 6555026"/>
              <a:gd name="connsiteX2" fmla="*/ 4370494 w 4567026"/>
              <a:gd name="connsiteY2" fmla="*/ 9962 h 6555026"/>
              <a:gd name="connsiteX3" fmla="*/ 4546389 w 4567026"/>
              <a:gd name="connsiteY3" fmla="*/ 198557 h 6555026"/>
              <a:gd name="connsiteX4" fmla="*/ 4567026 w 4567026"/>
              <a:gd name="connsiteY4" fmla="*/ 5676802 h 6555026"/>
              <a:gd name="connsiteX5" fmla="*/ 3682789 w 4567026"/>
              <a:gd name="connsiteY5" fmla="*/ 6333927 h 6555026"/>
              <a:gd name="connsiteX6" fmla="*/ 2613607 w 4567026"/>
              <a:gd name="connsiteY6" fmla="*/ 6554909 h 6555026"/>
              <a:gd name="connsiteX7" fmla="*/ 1005629 w 4567026"/>
              <a:gd name="connsiteY7" fmla="*/ 6039287 h 6555026"/>
              <a:gd name="connsiteX8" fmla="*/ 22013 w 4567026"/>
              <a:gd name="connsiteY8" fmla="*/ 4448077 h 6555026"/>
              <a:gd name="connsiteX0" fmla="*/ 44498 w 4589511"/>
              <a:gd name="connsiteY0" fmla="*/ 4448077 h 6555026"/>
              <a:gd name="connsiteX1" fmla="*/ 1962992 w 4589511"/>
              <a:gd name="connsiteY1" fmla="*/ 0 h 6555026"/>
              <a:gd name="connsiteX2" fmla="*/ 4392979 w 4589511"/>
              <a:gd name="connsiteY2" fmla="*/ 9962 h 6555026"/>
              <a:gd name="connsiteX3" fmla="*/ 4568874 w 4589511"/>
              <a:gd name="connsiteY3" fmla="*/ 198557 h 6555026"/>
              <a:gd name="connsiteX4" fmla="*/ 4589511 w 4589511"/>
              <a:gd name="connsiteY4" fmla="*/ 5676802 h 6555026"/>
              <a:gd name="connsiteX5" fmla="*/ 3705274 w 4589511"/>
              <a:gd name="connsiteY5" fmla="*/ 6333927 h 6555026"/>
              <a:gd name="connsiteX6" fmla="*/ 2636092 w 4589511"/>
              <a:gd name="connsiteY6" fmla="*/ 6554909 h 6555026"/>
              <a:gd name="connsiteX7" fmla="*/ 1028114 w 4589511"/>
              <a:gd name="connsiteY7" fmla="*/ 6039287 h 6555026"/>
              <a:gd name="connsiteX8" fmla="*/ 44498 w 4589511"/>
              <a:gd name="connsiteY8" fmla="*/ 4448077 h 65550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89511" h="6555026">
                <a:moveTo>
                  <a:pt x="44498" y="4448077"/>
                </a:moveTo>
                <a:cubicBezTo>
                  <a:pt x="-165449" y="3431369"/>
                  <a:pt x="350092" y="1272239"/>
                  <a:pt x="1962992" y="0"/>
                </a:cubicBezTo>
                <a:lnTo>
                  <a:pt x="4392979" y="9962"/>
                </a:lnTo>
                <a:cubicBezTo>
                  <a:pt x="4433804" y="-3724"/>
                  <a:pt x="4576547" y="134405"/>
                  <a:pt x="4568874" y="198557"/>
                </a:cubicBezTo>
                <a:cubicBezTo>
                  <a:pt x="4574536" y="2226764"/>
                  <a:pt x="4581441" y="4495702"/>
                  <a:pt x="4589511" y="5676802"/>
                </a:cubicBezTo>
                <a:cubicBezTo>
                  <a:pt x="4428644" y="5983084"/>
                  <a:pt x="4030844" y="6187576"/>
                  <a:pt x="3705274" y="6333927"/>
                </a:cubicBezTo>
                <a:cubicBezTo>
                  <a:pt x="3379704" y="6480278"/>
                  <a:pt x="3148325" y="6548136"/>
                  <a:pt x="2636092" y="6554909"/>
                </a:cubicBezTo>
                <a:cubicBezTo>
                  <a:pt x="2123859" y="6561682"/>
                  <a:pt x="1343206" y="6273586"/>
                  <a:pt x="1028114" y="6039287"/>
                </a:cubicBezTo>
                <a:cubicBezTo>
                  <a:pt x="596182" y="5688148"/>
                  <a:pt x="254445" y="5464785"/>
                  <a:pt x="44498" y="4448077"/>
                </a:cubicBezTo>
                <a:close/>
              </a:path>
            </a:pathLst>
          </a:custGeom>
          <a:solidFill>
            <a:schemeClr val="accent3"/>
          </a:solidFill>
          <a:ln>
            <a:noFill/>
          </a:ln>
        </p:spPr>
        <p:txBody>
          <a:bodyPr lIns="182880" tIns="274320" rIns="274320">
            <a:normAutofit/>
          </a:bodyPr>
          <a:lstStyle>
            <a:lvl1pPr marL="0" indent="0" algn="r">
              <a:buNone/>
              <a:defRPr sz="2000"/>
            </a:lvl1pPr>
          </a:lstStyle>
          <a:p>
            <a:r>
              <a:rPr lang="en-US"/>
              <a:t>Click icon to add picture</a:t>
            </a:r>
            <a:endParaRPr lang="en-US" dirty="0"/>
          </a:p>
        </p:txBody>
      </p:sp>
      <p:sp>
        <p:nvSpPr>
          <p:cNvPr id="6" name="Slide Number Placeholder 5">
            <a:extLst>
              <a:ext uri="{FF2B5EF4-FFF2-40B4-BE49-F238E27FC236}">
                <a16:creationId xmlns:a16="http://schemas.microsoft.com/office/drawing/2014/main" id="{2FA893C5-3725-2BF8-B201-6C4123C13131}"/>
              </a:ext>
            </a:extLst>
          </p:cNvPr>
          <p:cNvSpPr>
            <a:spLocks noGrp="1"/>
          </p:cNvSpPr>
          <p:nvPr>
            <p:ph type="sldNum" sz="quarter" idx="4"/>
          </p:nvPr>
        </p:nvSpPr>
        <p:spPr>
          <a:xfrm>
            <a:off x="11353800" y="5879804"/>
            <a:ext cx="661416" cy="895899"/>
          </a:xfrm>
          <a:prstGeom prst="rect">
            <a:avLst/>
          </a:prstGeom>
        </p:spPr>
        <p:txBody>
          <a:bodyPr vert="horz" lIns="91440" tIns="45720" rIns="91440" bIns="45720" rtlCol="0" anchor="ctr"/>
          <a:lstStyle>
            <a:lvl1pPr algn="ctr">
              <a:defRPr sz="2400" b="0" i="0">
                <a:solidFill>
                  <a:schemeClr val="tx1"/>
                </a:solidFill>
                <a:latin typeface="Sagona Book" panose="02020503050505020204" pitchFamily="18" charset="0"/>
              </a:defRPr>
            </a:lvl1pPr>
          </a:lstStyle>
          <a:p>
            <a:fld id="{58FB4751-880F-D840-AAA9-3A15815CC996}" type="slidenum">
              <a:rPr lang="en-US" smtClean="0"/>
              <a:pPr/>
              <a:t>‹#›</a:t>
            </a:fld>
            <a:endParaRPr lang="en-US" dirty="0"/>
          </a:p>
        </p:txBody>
      </p:sp>
    </p:spTree>
    <p:extLst>
      <p:ext uri="{BB962C8B-B14F-4D97-AF65-F5344CB8AC3E}">
        <p14:creationId xmlns:p14="http://schemas.microsoft.com/office/powerpoint/2010/main" val="4030094665"/>
      </p:ext>
    </p:extLst>
  </p:cSld>
  <p:clrMapOvr>
    <a:masterClrMapping/>
  </p:clrMapOvr>
  <p:extLst>
    <p:ext uri="{DCECCB84-F9BA-43D5-87BE-67443E8EF086}">
      <p15:sldGuideLst xmlns:p15="http://schemas.microsoft.com/office/powerpoint/2012/main">
        <p15:guide id="1" orient="horz" pos="3984">
          <p15:clr>
            <a:srgbClr val="FBAE40"/>
          </p15:clr>
        </p15:guide>
        <p15:guide id="2" pos="7272">
          <p15:clr>
            <a:srgbClr val="FBAE40"/>
          </p15:clr>
        </p15:guide>
        <p15:guide id="3" pos="408">
          <p15:clr>
            <a:srgbClr val="FBAE40"/>
          </p15:clr>
        </p15:guide>
        <p15:guide id="4" orient="horz" pos="504">
          <p15:clr>
            <a:srgbClr val="FBAE40"/>
          </p15:clr>
        </p15:guide>
      </p15:sldGuideLst>
    </p:ext>
  </p:extLst>
</p:sldLayout>
</file>

<file path=ppt/slideLayouts/slideLayout19.xml><?xml version="1.0" encoding="utf-8"?>
<p:sldLayout xmlns:a="http://schemas.openxmlformats.org/drawingml/2006/main" xmlns:r="http://schemas.openxmlformats.org/officeDocument/2006/relationships" xmlns:p="http://schemas.openxmlformats.org/presentationml/2006/main" showMasterSp="0" preserve="1" userDrawn="1">
  <p:cSld name="Title and Two Content 2">
    <p:bg>
      <p:bgPr>
        <a:solidFill>
          <a:schemeClr val="bg2"/>
        </a:solidFill>
        <a:effectLst/>
      </p:bgPr>
    </p:bg>
    <p:spTree>
      <p:nvGrpSpPr>
        <p:cNvPr id="1" name=""/>
        <p:cNvGrpSpPr/>
        <p:nvPr/>
      </p:nvGrpSpPr>
      <p:grpSpPr>
        <a:xfrm>
          <a:off x="0" y="0"/>
          <a:ext cx="0" cy="0"/>
          <a:chOff x="0" y="0"/>
          <a:chExt cx="0" cy="0"/>
        </a:xfrm>
      </p:grpSpPr>
      <p:sp>
        <p:nvSpPr>
          <p:cNvPr id="17" name="Freeform: Shape 51">
            <a:extLst>
              <a:ext uri="{FF2B5EF4-FFF2-40B4-BE49-F238E27FC236}">
                <a16:creationId xmlns:a16="http://schemas.microsoft.com/office/drawing/2014/main" id="{4A781A8E-199F-1F48-C80E-B6501B563323}"/>
              </a:ext>
              <a:ext uri="{C183D7F6-B498-43B3-948B-1728B52AA6E4}">
                <adec:decorative xmlns:adec="http://schemas.microsoft.com/office/drawing/2017/decorative" val="1"/>
              </a:ext>
            </a:extLst>
          </p:cNvPr>
          <p:cNvSpPr/>
          <p:nvPr userDrawn="1"/>
        </p:nvSpPr>
        <p:spPr>
          <a:xfrm rot="5400000">
            <a:off x="10423648" y="-93866"/>
            <a:ext cx="1698615" cy="1838087"/>
          </a:xfrm>
          <a:custGeom>
            <a:avLst/>
            <a:gdLst>
              <a:gd name="connsiteX0" fmla="*/ 0 w 3216357"/>
              <a:gd name="connsiteY0" fmla="*/ 0 h 3480449"/>
              <a:gd name="connsiteX1" fmla="*/ 3216357 w 3216357"/>
              <a:gd name="connsiteY1" fmla="*/ 0 h 3480449"/>
              <a:gd name="connsiteX2" fmla="*/ 3215555 w 3216357"/>
              <a:gd name="connsiteY2" fmla="*/ 37372 h 3480449"/>
              <a:gd name="connsiteX3" fmla="*/ 1743546 w 3216357"/>
              <a:gd name="connsiteY3" fmla="*/ 3185195 h 3480449"/>
              <a:gd name="connsiteX4" fmla="*/ 112171 w 3216357"/>
              <a:gd name="connsiteY4" fmla="*/ 3438794 h 3480449"/>
              <a:gd name="connsiteX5" fmla="*/ 0 w 3216357"/>
              <a:gd name="connsiteY5" fmla="*/ 3408770 h 3480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16357" h="3480449">
                <a:moveTo>
                  <a:pt x="0" y="0"/>
                </a:moveTo>
                <a:lnTo>
                  <a:pt x="3216357" y="0"/>
                </a:lnTo>
                <a:lnTo>
                  <a:pt x="3215555" y="37372"/>
                </a:lnTo>
                <a:cubicBezTo>
                  <a:pt x="3204137" y="529564"/>
                  <a:pt x="3121634" y="2470682"/>
                  <a:pt x="1743546" y="3185195"/>
                </a:cubicBezTo>
                <a:cubicBezTo>
                  <a:pt x="1289330" y="3420695"/>
                  <a:pt x="636456" y="3552958"/>
                  <a:pt x="112171" y="3438794"/>
                </a:cubicBezTo>
                <a:lnTo>
                  <a:pt x="0" y="3408770"/>
                </a:lnTo>
                <a:close/>
              </a:path>
            </a:pathLst>
          </a:custGeom>
          <a:solidFill>
            <a:schemeClr val="accent4">
              <a:alpha val="79000"/>
            </a:schemeClr>
          </a:solidFill>
          <a:ln w="3531" cap="flat">
            <a:noFill/>
            <a:prstDash val="solid"/>
            <a:miter/>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24" name="Freeform: Shape 23">
            <a:extLst>
              <a:ext uri="{FF2B5EF4-FFF2-40B4-BE49-F238E27FC236}">
                <a16:creationId xmlns:a16="http://schemas.microsoft.com/office/drawing/2014/main" id="{11C6679A-1B60-DCCD-7295-255649B92C60}"/>
              </a:ext>
              <a:ext uri="{C183D7F6-B498-43B3-948B-1728B52AA6E4}">
                <adec:decorative xmlns:adec="http://schemas.microsoft.com/office/drawing/2017/decorative" val="1"/>
              </a:ext>
            </a:extLst>
          </p:cNvPr>
          <p:cNvSpPr/>
          <p:nvPr userDrawn="1"/>
        </p:nvSpPr>
        <p:spPr>
          <a:xfrm>
            <a:off x="6381060" y="-24130"/>
            <a:ext cx="5371060" cy="6899910"/>
          </a:xfrm>
          <a:custGeom>
            <a:avLst/>
            <a:gdLst>
              <a:gd name="connsiteX0" fmla="*/ 0 w 5864280"/>
              <a:gd name="connsiteY0" fmla="*/ 0 h 6938010"/>
              <a:gd name="connsiteX1" fmla="*/ 5864280 w 5864280"/>
              <a:gd name="connsiteY1" fmla="*/ 0 h 6938010"/>
              <a:gd name="connsiteX2" fmla="*/ 5864280 w 5864280"/>
              <a:gd name="connsiteY2" fmla="*/ 6938010 h 6938010"/>
              <a:gd name="connsiteX3" fmla="*/ 4899969 w 5864280"/>
              <a:gd name="connsiteY3" fmla="*/ 6938010 h 6938010"/>
              <a:gd name="connsiteX4" fmla="*/ 4880783 w 5864280"/>
              <a:gd name="connsiteY4" fmla="*/ 6771085 h 6938010"/>
              <a:gd name="connsiteX5" fmla="*/ 5036864 w 5864280"/>
              <a:gd name="connsiteY5" fmla="*/ 1534679 h 6938010"/>
              <a:gd name="connsiteX6" fmla="*/ 438790 w 5864280"/>
              <a:gd name="connsiteY6" fmla="*/ 927368 h 6938010"/>
              <a:gd name="connsiteX7" fmla="*/ 39064 w 5864280"/>
              <a:gd name="connsiteY7" fmla="*/ 165620 h 6938010"/>
              <a:gd name="connsiteX0" fmla="*/ 0 w 5864280"/>
              <a:gd name="connsiteY0" fmla="*/ 0 h 6938010"/>
              <a:gd name="connsiteX1" fmla="*/ 5864280 w 5864280"/>
              <a:gd name="connsiteY1" fmla="*/ 0 h 6938010"/>
              <a:gd name="connsiteX2" fmla="*/ 5864280 w 5864280"/>
              <a:gd name="connsiteY2" fmla="*/ 6938010 h 6938010"/>
              <a:gd name="connsiteX3" fmla="*/ 4899969 w 5864280"/>
              <a:gd name="connsiteY3" fmla="*/ 6938010 h 6938010"/>
              <a:gd name="connsiteX4" fmla="*/ 4880783 w 5864280"/>
              <a:gd name="connsiteY4" fmla="*/ 6771085 h 6938010"/>
              <a:gd name="connsiteX5" fmla="*/ 5036864 w 5864280"/>
              <a:gd name="connsiteY5" fmla="*/ 1534679 h 6938010"/>
              <a:gd name="connsiteX6" fmla="*/ 438790 w 5864280"/>
              <a:gd name="connsiteY6" fmla="*/ 927368 h 6938010"/>
              <a:gd name="connsiteX7" fmla="*/ 39064 w 5864280"/>
              <a:gd name="connsiteY7" fmla="*/ 165620 h 6938010"/>
              <a:gd name="connsiteX8" fmla="*/ 91440 w 5864280"/>
              <a:gd name="connsiteY8" fmla="*/ 91440 h 6938010"/>
              <a:gd name="connsiteX0" fmla="*/ 7620 w 5871900"/>
              <a:gd name="connsiteY0" fmla="*/ 0 h 6938010"/>
              <a:gd name="connsiteX1" fmla="*/ 5871900 w 5871900"/>
              <a:gd name="connsiteY1" fmla="*/ 0 h 6938010"/>
              <a:gd name="connsiteX2" fmla="*/ 5871900 w 5871900"/>
              <a:gd name="connsiteY2" fmla="*/ 6938010 h 6938010"/>
              <a:gd name="connsiteX3" fmla="*/ 4907589 w 5871900"/>
              <a:gd name="connsiteY3" fmla="*/ 6938010 h 6938010"/>
              <a:gd name="connsiteX4" fmla="*/ 4888403 w 5871900"/>
              <a:gd name="connsiteY4" fmla="*/ 6771085 h 6938010"/>
              <a:gd name="connsiteX5" fmla="*/ 5044484 w 5871900"/>
              <a:gd name="connsiteY5" fmla="*/ 1534679 h 6938010"/>
              <a:gd name="connsiteX6" fmla="*/ 446410 w 5871900"/>
              <a:gd name="connsiteY6" fmla="*/ 927368 h 6938010"/>
              <a:gd name="connsiteX7" fmla="*/ 46684 w 5871900"/>
              <a:gd name="connsiteY7" fmla="*/ 165620 h 6938010"/>
              <a:gd name="connsiteX8" fmla="*/ 0 w 5871900"/>
              <a:gd name="connsiteY8" fmla="*/ 15240 h 6938010"/>
              <a:gd name="connsiteX0" fmla="*/ 0 w 5864280"/>
              <a:gd name="connsiteY0" fmla="*/ 0 h 6938010"/>
              <a:gd name="connsiteX1" fmla="*/ 5864280 w 5864280"/>
              <a:gd name="connsiteY1" fmla="*/ 0 h 6938010"/>
              <a:gd name="connsiteX2" fmla="*/ 5864280 w 5864280"/>
              <a:gd name="connsiteY2" fmla="*/ 6938010 h 6938010"/>
              <a:gd name="connsiteX3" fmla="*/ 4899969 w 5864280"/>
              <a:gd name="connsiteY3" fmla="*/ 6938010 h 6938010"/>
              <a:gd name="connsiteX4" fmla="*/ 4880783 w 5864280"/>
              <a:gd name="connsiteY4" fmla="*/ 6771085 h 6938010"/>
              <a:gd name="connsiteX5" fmla="*/ 5036864 w 5864280"/>
              <a:gd name="connsiteY5" fmla="*/ 1534679 h 6938010"/>
              <a:gd name="connsiteX6" fmla="*/ 438790 w 5864280"/>
              <a:gd name="connsiteY6" fmla="*/ 927368 h 6938010"/>
              <a:gd name="connsiteX7" fmla="*/ 39064 w 5864280"/>
              <a:gd name="connsiteY7" fmla="*/ 165620 h 6938010"/>
              <a:gd name="connsiteX8" fmla="*/ 7620 w 5864280"/>
              <a:gd name="connsiteY8" fmla="*/ 17780 h 6938010"/>
              <a:gd name="connsiteX0" fmla="*/ 12700 w 5856660"/>
              <a:gd name="connsiteY0" fmla="*/ 0 h 7004050"/>
              <a:gd name="connsiteX1" fmla="*/ 5856660 w 5856660"/>
              <a:gd name="connsiteY1" fmla="*/ 66040 h 7004050"/>
              <a:gd name="connsiteX2" fmla="*/ 5856660 w 5856660"/>
              <a:gd name="connsiteY2" fmla="*/ 7004050 h 7004050"/>
              <a:gd name="connsiteX3" fmla="*/ 4892349 w 5856660"/>
              <a:gd name="connsiteY3" fmla="*/ 7004050 h 7004050"/>
              <a:gd name="connsiteX4" fmla="*/ 4873163 w 5856660"/>
              <a:gd name="connsiteY4" fmla="*/ 6837125 h 7004050"/>
              <a:gd name="connsiteX5" fmla="*/ 5029244 w 5856660"/>
              <a:gd name="connsiteY5" fmla="*/ 1600719 h 7004050"/>
              <a:gd name="connsiteX6" fmla="*/ 431170 w 5856660"/>
              <a:gd name="connsiteY6" fmla="*/ 993408 h 7004050"/>
              <a:gd name="connsiteX7" fmla="*/ 31444 w 5856660"/>
              <a:gd name="connsiteY7" fmla="*/ 231660 h 7004050"/>
              <a:gd name="connsiteX8" fmla="*/ 0 w 5856660"/>
              <a:gd name="connsiteY8" fmla="*/ 83820 h 7004050"/>
              <a:gd name="connsiteX0" fmla="*/ 5856660 w 5856660"/>
              <a:gd name="connsiteY0" fmla="*/ 0 h 6938010"/>
              <a:gd name="connsiteX1" fmla="*/ 5856660 w 5856660"/>
              <a:gd name="connsiteY1" fmla="*/ 6938010 h 6938010"/>
              <a:gd name="connsiteX2" fmla="*/ 4892349 w 5856660"/>
              <a:gd name="connsiteY2" fmla="*/ 6938010 h 6938010"/>
              <a:gd name="connsiteX3" fmla="*/ 4873163 w 5856660"/>
              <a:gd name="connsiteY3" fmla="*/ 6771085 h 6938010"/>
              <a:gd name="connsiteX4" fmla="*/ 5029244 w 5856660"/>
              <a:gd name="connsiteY4" fmla="*/ 1534679 h 6938010"/>
              <a:gd name="connsiteX5" fmla="*/ 431170 w 5856660"/>
              <a:gd name="connsiteY5" fmla="*/ 927368 h 6938010"/>
              <a:gd name="connsiteX6" fmla="*/ 31444 w 5856660"/>
              <a:gd name="connsiteY6" fmla="*/ 165620 h 6938010"/>
              <a:gd name="connsiteX7" fmla="*/ 0 w 5856660"/>
              <a:gd name="connsiteY7" fmla="*/ 17780 h 6938010"/>
              <a:gd name="connsiteX0" fmla="*/ 5856660 w 5856660"/>
              <a:gd name="connsiteY0" fmla="*/ 6920230 h 6920230"/>
              <a:gd name="connsiteX1" fmla="*/ 4892349 w 5856660"/>
              <a:gd name="connsiteY1" fmla="*/ 6920230 h 6920230"/>
              <a:gd name="connsiteX2" fmla="*/ 4873163 w 5856660"/>
              <a:gd name="connsiteY2" fmla="*/ 6753305 h 6920230"/>
              <a:gd name="connsiteX3" fmla="*/ 5029244 w 5856660"/>
              <a:gd name="connsiteY3" fmla="*/ 1516899 h 6920230"/>
              <a:gd name="connsiteX4" fmla="*/ 431170 w 5856660"/>
              <a:gd name="connsiteY4" fmla="*/ 909588 h 6920230"/>
              <a:gd name="connsiteX5" fmla="*/ 31444 w 5856660"/>
              <a:gd name="connsiteY5" fmla="*/ 147840 h 6920230"/>
              <a:gd name="connsiteX6" fmla="*/ 0 w 5856660"/>
              <a:gd name="connsiteY6" fmla="*/ 0 h 6920230"/>
              <a:gd name="connsiteX0" fmla="*/ 4892349 w 5371060"/>
              <a:gd name="connsiteY0" fmla="*/ 6920230 h 6920230"/>
              <a:gd name="connsiteX1" fmla="*/ 4873163 w 5371060"/>
              <a:gd name="connsiteY1" fmla="*/ 6753305 h 6920230"/>
              <a:gd name="connsiteX2" fmla="*/ 5029244 w 5371060"/>
              <a:gd name="connsiteY2" fmla="*/ 1516899 h 6920230"/>
              <a:gd name="connsiteX3" fmla="*/ 431170 w 5371060"/>
              <a:gd name="connsiteY3" fmla="*/ 909588 h 6920230"/>
              <a:gd name="connsiteX4" fmla="*/ 31444 w 5371060"/>
              <a:gd name="connsiteY4" fmla="*/ 147840 h 6920230"/>
              <a:gd name="connsiteX5" fmla="*/ 0 w 5371060"/>
              <a:gd name="connsiteY5" fmla="*/ 0 h 6920230"/>
              <a:gd name="connsiteX0" fmla="*/ 4889809 w 5371060"/>
              <a:gd name="connsiteY0" fmla="*/ 6904990 h 6904990"/>
              <a:gd name="connsiteX1" fmla="*/ 4873163 w 5371060"/>
              <a:gd name="connsiteY1" fmla="*/ 6753305 h 6904990"/>
              <a:gd name="connsiteX2" fmla="*/ 5029244 w 5371060"/>
              <a:gd name="connsiteY2" fmla="*/ 1516899 h 6904990"/>
              <a:gd name="connsiteX3" fmla="*/ 431170 w 5371060"/>
              <a:gd name="connsiteY3" fmla="*/ 909588 h 6904990"/>
              <a:gd name="connsiteX4" fmla="*/ 31444 w 5371060"/>
              <a:gd name="connsiteY4" fmla="*/ 147840 h 6904990"/>
              <a:gd name="connsiteX5" fmla="*/ 0 w 5371060"/>
              <a:gd name="connsiteY5" fmla="*/ 0 h 6904990"/>
              <a:gd name="connsiteX0" fmla="*/ 4892349 w 5371060"/>
              <a:gd name="connsiteY0" fmla="*/ 6899910 h 6899910"/>
              <a:gd name="connsiteX1" fmla="*/ 4873163 w 5371060"/>
              <a:gd name="connsiteY1" fmla="*/ 6753305 h 6899910"/>
              <a:gd name="connsiteX2" fmla="*/ 5029244 w 5371060"/>
              <a:gd name="connsiteY2" fmla="*/ 1516899 h 6899910"/>
              <a:gd name="connsiteX3" fmla="*/ 431170 w 5371060"/>
              <a:gd name="connsiteY3" fmla="*/ 909588 h 6899910"/>
              <a:gd name="connsiteX4" fmla="*/ 31444 w 5371060"/>
              <a:gd name="connsiteY4" fmla="*/ 147840 h 6899910"/>
              <a:gd name="connsiteX5" fmla="*/ 0 w 5371060"/>
              <a:gd name="connsiteY5" fmla="*/ 0 h 6899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371060" h="6899910">
                <a:moveTo>
                  <a:pt x="4892349" y="6899910"/>
                </a:moveTo>
                <a:lnTo>
                  <a:pt x="4873163" y="6753305"/>
                </a:lnTo>
                <a:cubicBezTo>
                  <a:pt x="4753267" y="5217685"/>
                  <a:pt x="5929393" y="2564469"/>
                  <a:pt x="5029244" y="1516899"/>
                </a:cubicBezTo>
                <a:cubicBezTo>
                  <a:pt x="4044398" y="370782"/>
                  <a:pt x="1685778" y="2440015"/>
                  <a:pt x="431170" y="909588"/>
                </a:cubicBezTo>
                <a:cubicBezTo>
                  <a:pt x="361992" y="824949"/>
                  <a:pt x="151981" y="561750"/>
                  <a:pt x="31444" y="147840"/>
                </a:cubicBezTo>
                <a:cubicBezTo>
                  <a:pt x="18423" y="92633"/>
                  <a:pt x="0" y="0"/>
                  <a:pt x="0" y="0"/>
                </a:cubicBezTo>
              </a:path>
            </a:pathLst>
          </a:custGeom>
          <a:noFill/>
          <a:ln w="60325" cap="flat">
            <a:solidFill>
              <a:schemeClr val="accent1"/>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endParaRPr lang="en-US" dirty="0">
              <a:solidFill>
                <a:schemeClr val="tx1"/>
              </a:solidFill>
            </a:endParaRPr>
          </a:p>
        </p:txBody>
      </p:sp>
      <p:sp>
        <p:nvSpPr>
          <p:cNvPr id="6" name="Freeform: Shape 22">
            <a:extLst>
              <a:ext uri="{FF2B5EF4-FFF2-40B4-BE49-F238E27FC236}">
                <a16:creationId xmlns:a16="http://schemas.microsoft.com/office/drawing/2014/main" id="{1C466053-4CA7-4CBB-C1D2-19FE899BEDFC}"/>
              </a:ext>
              <a:ext uri="{C183D7F6-B498-43B3-948B-1728B52AA6E4}">
                <adec:decorative xmlns:adec="http://schemas.microsoft.com/office/drawing/2017/decorative" val="1"/>
              </a:ext>
            </a:extLst>
          </p:cNvPr>
          <p:cNvSpPr/>
          <p:nvPr userDrawn="1"/>
        </p:nvSpPr>
        <p:spPr>
          <a:xfrm>
            <a:off x="1" y="1"/>
            <a:ext cx="3097831" cy="2532431"/>
          </a:xfrm>
          <a:custGeom>
            <a:avLst/>
            <a:gdLst>
              <a:gd name="connsiteX0" fmla="*/ 177065 w 3097831"/>
              <a:gd name="connsiteY0" fmla="*/ 2339513 h 2532431"/>
              <a:gd name="connsiteX1" fmla="*/ 254598 w 3097831"/>
              <a:gd name="connsiteY1" fmla="*/ 2356846 h 2532431"/>
              <a:gd name="connsiteX2" fmla="*/ 184928 w 3097831"/>
              <a:gd name="connsiteY2" fmla="*/ 2423626 h 2532431"/>
              <a:gd name="connsiteX3" fmla="*/ 5587 w 3097831"/>
              <a:gd name="connsiteY3" fmla="*/ 2530140 h 2532431"/>
              <a:gd name="connsiteX4" fmla="*/ 0 w 3097831"/>
              <a:gd name="connsiteY4" fmla="*/ 2532431 h 2532431"/>
              <a:gd name="connsiteX5" fmla="*/ 0 w 3097831"/>
              <a:gd name="connsiteY5" fmla="*/ 2381588 h 2532431"/>
              <a:gd name="connsiteX6" fmla="*/ 23582 w 3097831"/>
              <a:gd name="connsiteY6" fmla="*/ 2378908 h 2532431"/>
              <a:gd name="connsiteX7" fmla="*/ 177065 w 3097831"/>
              <a:gd name="connsiteY7" fmla="*/ 2339513 h 2532431"/>
              <a:gd name="connsiteX8" fmla="*/ 515105 w 3097831"/>
              <a:gd name="connsiteY8" fmla="*/ 2041082 h 2532431"/>
              <a:gd name="connsiteX9" fmla="*/ 544953 w 3097831"/>
              <a:gd name="connsiteY9" fmla="*/ 2044795 h 2532431"/>
              <a:gd name="connsiteX10" fmla="*/ 554530 w 3097831"/>
              <a:gd name="connsiteY10" fmla="*/ 2065819 h 2532431"/>
              <a:gd name="connsiteX11" fmla="*/ 466801 w 3097831"/>
              <a:gd name="connsiteY11" fmla="*/ 2136482 h 2532431"/>
              <a:gd name="connsiteX12" fmla="*/ 80640 w 3097831"/>
              <a:gd name="connsiteY12" fmla="*/ 2269208 h 2532431"/>
              <a:gd name="connsiteX13" fmla="*/ 4467 w 3097831"/>
              <a:gd name="connsiteY13" fmla="*/ 2284674 h 2532431"/>
              <a:gd name="connsiteX14" fmla="*/ 0 w 3097831"/>
              <a:gd name="connsiteY14" fmla="*/ 2284999 h 2532431"/>
              <a:gd name="connsiteX15" fmla="*/ 0 w 3097831"/>
              <a:gd name="connsiteY15" fmla="*/ 2070368 h 2532431"/>
              <a:gd name="connsiteX16" fmla="*/ 122464 w 3097831"/>
              <a:gd name="connsiteY16" fmla="*/ 2093200 h 2532431"/>
              <a:gd name="connsiteX17" fmla="*/ 488631 w 3097831"/>
              <a:gd name="connsiteY17" fmla="*/ 2043490 h 2532431"/>
              <a:gd name="connsiteX18" fmla="*/ 515105 w 3097831"/>
              <a:gd name="connsiteY18" fmla="*/ 2041082 h 2532431"/>
              <a:gd name="connsiteX19" fmla="*/ 0 w 3097831"/>
              <a:gd name="connsiteY19" fmla="*/ 1575747 h 2532431"/>
              <a:gd name="connsiteX20" fmla="*/ 30326 w 3097831"/>
              <a:gd name="connsiteY20" fmla="*/ 1578492 h 2532431"/>
              <a:gd name="connsiteX21" fmla="*/ 134013 w 3097831"/>
              <a:gd name="connsiteY21" fmla="*/ 1600874 h 2532431"/>
              <a:gd name="connsiteX22" fmla="*/ 546960 w 3097831"/>
              <a:gd name="connsiteY22" fmla="*/ 1673430 h 2532431"/>
              <a:gd name="connsiteX23" fmla="*/ 902901 w 3097831"/>
              <a:gd name="connsiteY23" fmla="*/ 1616488 h 2532431"/>
              <a:gd name="connsiteX24" fmla="*/ 981963 w 3097831"/>
              <a:gd name="connsiteY24" fmla="*/ 1600906 h 2532431"/>
              <a:gd name="connsiteX25" fmla="*/ 980602 w 3097831"/>
              <a:gd name="connsiteY25" fmla="*/ 1637984 h 2532431"/>
              <a:gd name="connsiteX26" fmla="*/ 951630 w 3097831"/>
              <a:gd name="connsiteY26" fmla="*/ 1670341 h 2532431"/>
              <a:gd name="connsiteX27" fmla="*/ 428358 w 3097831"/>
              <a:gd name="connsiteY27" fmla="*/ 1896744 h 2532431"/>
              <a:gd name="connsiteX28" fmla="*/ 62362 w 3097831"/>
              <a:gd name="connsiteY28" fmla="*/ 1844923 h 2532431"/>
              <a:gd name="connsiteX29" fmla="*/ 0 w 3097831"/>
              <a:gd name="connsiteY29" fmla="*/ 1817067 h 2532431"/>
              <a:gd name="connsiteX30" fmla="*/ 2392663 w 3097831"/>
              <a:gd name="connsiteY30" fmla="*/ 0 h 2532431"/>
              <a:gd name="connsiteX31" fmla="*/ 2887521 w 3097831"/>
              <a:gd name="connsiteY31" fmla="*/ 0 h 2532431"/>
              <a:gd name="connsiteX32" fmla="*/ 2970795 w 3097831"/>
              <a:gd name="connsiteY32" fmla="*/ 34444 h 2532431"/>
              <a:gd name="connsiteX33" fmla="*/ 3097831 w 3097831"/>
              <a:gd name="connsiteY33" fmla="*/ 71279 h 2532431"/>
              <a:gd name="connsiteX34" fmla="*/ 2863239 w 3097831"/>
              <a:gd name="connsiteY34" fmla="*/ 172683 h 2532431"/>
              <a:gd name="connsiteX35" fmla="*/ 2407524 w 3097831"/>
              <a:gd name="connsiteY35" fmla="*/ 16854 h 2532431"/>
              <a:gd name="connsiteX36" fmla="*/ 605964 w 3097831"/>
              <a:gd name="connsiteY36" fmla="*/ 0 h 2532431"/>
              <a:gd name="connsiteX37" fmla="*/ 747628 w 3097831"/>
              <a:gd name="connsiteY37" fmla="*/ 0 h 2532431"/>
              <a:gd name="connsiteX38" fmla="*/ 724307 w 3097831"/>
              <a:gd name="connsiteY38" fmla="*/ 81673 h 2532431"/>
              <a:gd name="connsiteX39" fmla="*/ 692486 w 3097831"/>
              <a:gd name="connsiteY39" fmla="*/ 210269 h 2532431"/>
              <a:gd name="connsiteX40" fmla="*/ 526415 w 3097831"/>
              <a:gd name="connsiteY40" fmla="*/ 804384 h 2532431"/>
              <a:gd name="connsiteX41" fmla="*/ 536624 w 3097831"/>
              <a:gd name="connsiteY41" fmla="*/ 827931 h 2532431"/>
              <a:gd name="connsiteX42" fmla="*/ 641647 w 3097831"/>
              <a:gd name="connsiteY42" fmla="*/ 769841 h 2532431"/>
              <a:gd name="connsiteX43" fmla="*/ 943988 w 3097831"/>
              <a:gd name="connsiteY43" fmla="*/ 325957 h 2532431"/>
              <a:gd name="connsiteX44" fmla="*/ 983823 w 3097831"/>
              <a:gd name="connsiteY44" fmla="*/ 130441 h 2532431"/>
              <a:gd name="connsiteX45" fmla="*/ 1018176 w 3097831"/>
              <a:gd name="connsiteY45" fmla="*/ 0 h 2532431"/>
              <a:gd name="connsiteX46" fmla="*/ 1245150 w 3097831"/>
              <a:gd name="connsiteY46" fmla="*/ 0 h 2532431"/>
              <a:gd name="connsiteX47" fmla="*/ 1215445 w 3097831"/>
              <a:gd name="connsiteY47" fmla="*/ 85044 h 2532431"/>
              <a:gd name="connsiteX48" fmla="*/ 1037154 w 3097831"/>
              <a:gd name="connsiteY48" fmla="*/ 517590 h 2532431"/>
              <a:gd name="connsiteX49" fmla="*/ 1405473 w 3097831"/>
              <a:gd name="connsiteY49" fmla="*/ 180067 h 2532431"/>
              <a:gd name="connsiteX50" fmla="*/ 1485372 w 3097831"/>
              <a:gd name="connsiteY50" fmla="*/ 2313 h 2532431"/>
              <a:gd name="connsiteX51" fmla="*/ 1486481 w 3097831"/>
              <a:gd name="connsiteY51" fmla="*/ 0 h 2532431"/>
              <a:gd name="connsiteX52" fmla="*/ 1767143 w 3097831"/>
              <a:gd name="connsiteY52" fmla="*/ 0 h 2532431"/>
              <a:gd name="connsiteX53" fmla="*/ 1720915 w 3097831"/>
              <a:gd name="connsiteY53" fmla="*/ 86701 h 2532431"/>
              <a:gd name="connsiteX54" fmla="*/ 1659572 w 3097831"/>
              <a:gd name="connsiteY54" fmla="*/ 177506 h 2532431"/>
              <a:gd name="connsiteX55" fmla="*/ 1944334 w 3097831"/>
              <a:gd name="connsiteY55" fmla="*/ 44335 h 2532431"/>
              <a:gd name="connsiteX56" fmla="*/ 1997754 w 3097831"/>
              <a:gd name="connsiteY56" fmla="*/ 0 h 2532431"/>
              <a:gd name="connsiteX57" fmla="*/ 2262240 w 3097831"/>
              <a:gd name="connsiteY57" fmla="*/ 0 h 2532431"/>
              <a:gd name="connsiteX58" fmla="*/ 2121733 w 3097831"/>
              <a:gd name="connsiteY58" fmla="*/ 60384 h 2532431"/>
              <a:gd name="connsiteX59" fmla="*/ 1880826 w 3097831"/>
              <a:gd name="connsiteY59" fmla="*/ 163915 h 2532431"/>
              <a:gd name="connsiteX60" fmla="*/ 2245700 w 3097831"/>
              <a:gd name="connsiteY60" fmla="*/ 343440 h 2532431"/>
              <a:gd name="connsiteX61" fmla="*/ 2434618 w 3097831"/>
              <a:gd name="connsiteY61" fmla="*/ 387079 h 2532431"/>
              <a:gd name="connsiteX62" fmla="*/ 2512614 w 3097831"/>
              <a:gd name="connsiteY62" fmla="*/ 411781 h 2532431"/>
              <a:gd name="connsiteX63" fmla="*/ 2208593 w 3097831"/>
              <a:gd name="connsiteY63" fmla="*/ 529585 h 2532431"/>
              <a:gd name="connsiteX64" fmla="*/ 1625861 w 3097831"/>
              <a:gd name="connsiteY64" fmla="*/ 279117 h 2532431"/>
              <a:gd name="connsiteX65" fmla="*/ 1249141 w 3097831"/>
              <a:gd name="connsiteY65" fmla="*/ 487887 h 2532431"/>
              <a:gd name="connsiteX66" fmla="*/ 1489817 w 3097831"/>
              <a:gd name="connsiteY66" fmla="*/ 543171 h 2532431"/>
              <a:gd name="connsiteX67" fmla="*/ 2017586 w 3097831"/>
              <a:gd name="connsiteY67" fmla="*/ 654434 h 2532431"/>
              <a:gd name="connsiteX68" fmla="*/ 2090269 w 3097831"/>
              <a:gd name="connsiteY68" fmla="*/ 689617 h 2532431"/>
              <a:gd name="connsiteX69" fmla="*/ 1865658 w 3097831"/>
              <a:gd name="connsiteY69" fmla="*/ 783850 h 2532431"/>
              <a:gd name="connsiteX70" fmla="*/ 1168690 w 3097831"/>
              <a:gd name="connsiteY70" fmla="*/ 673999 h 2532431"/>
              <a:gd name="connsiteX71" fmla="*/ 1097817 w 3097831"/>
              <a:gd name="connsiteY71" fmla="*/ 643444 h 2532431"/>
              <a:gd name="connsiteX72" fmla="*/ 990410 w 3097831"/>
              <a:gd name="connsiteY72" fmla="*/ 638134 h 2532431"/>
              <a:gd name="connsiteX73" fmla="*/ 736992 w 3097831"/>
              <a:gd name="connsiteY73" fmla="*/ 786910 h 2532431"/>
              <a:gd name="connsiteX74" fmla="*/ 992677 w 3097831"/>
              <a:gd name="connsiteY74" fmla="*/ 823042 h 2532431"/>
              <a:gd name="connsiteX75" fmla="*/ 1650715 w 3097831"/>
              <a:gd name="connsiteY75" fmla="*/ 884022 h 2532431"/>
              <a:gd name="connsiteX76" fmla="*/ 1721679 w 3097831"/>
              <a:gd name="connsiteY76" fmla="*/ 908500 h 2532431"/>
              <a:gd name="connsiteX77" fmla="*/ 1683851 w 3097831"/>
              <a:gd name="connsiteY77" fmla="*/ 952322 h 2532431"/>
              <a:gd name="connsiteX78" fmla="*/ 897899 w 3097831"/>
              <a:gd name="connsiteY78" fmla="*/ 1046664 h 2532431"/>
              <a:gd name="connsiteX79" fmla="*/ 509734 w 3097831"/>
              <a:gd name="connsiteY79" fmla="*/ 965536 h 2532431"/>
              <a:gd name="connsiteX80" fmla="*/ 445191 w 3097831"/>
              <a:gd name="connsiteY80" fmla="*/ 969204 h 2532431"/>
              <a:gd name="connsiteX81" fmla="*/ 133050 w 3097831"/>
              <a:gd name="connsiteY81" fmla="*/ 1206458 h 2532431"/>
              <a:gd name="connsiteX82" fmla="*/ 747077 w 3097831"/>
              <a:gd name="connsiteY82" fmla="*/ 1223721 h 2532431"/>
              <a:gd name="connsiteX83" fmla="*/ 1246838 w 3097831"/>
              <a:gd name="connsiteY83" fmla="*/ 1194561 h 2532431"/>
              <a:gd name="connsiteX84" fmla="*/ 1295481 w 3097831"/>
              <a:gd name="connsiteY84" fmla="*/ 1191416 h 2532431"/>
              <a:gd name="connsiteX85" fmla="*/ 1157573 w 3097831"/>
              <a:gd name="connsiteY85" fmla="*/ 1361213 h 2532431"/>
              <a:gd name="connsiteX86" fmla="*/ 989171 w 3097831"/>
              <a:gd name="connsiteY86" fmla="*/ 1414361 h 2532431"/>
              <a:gd name="connsiteX87" fmla="*/ 353864 w 3097831"/>
              <a:gd name="connsiteY87" fmla="*/ 1426601 h 2532431"/>
              <a:gd name="connsiteX88" fmla="*/ 48450 w 3097831"/>
              <a:gd name="connsiteY88" fmla="*/ 1385431 h 2532431"/>
              <a:gd name="connsiteX89" fmla="*/ 0 w 3097831"/>
              <a:gd name="connsiteY89" fmla="*/ 1383095 h 2532431"/>
              <a:gd name="connsiteX90" fmla="*/ 0 w 3097831"/>
              <a:gd name="connsiteY90" fmla="*/ 442797 h 2532431"/>
              <a:gd name="connsiteX91" fmla="*/ 10908 w 3097831"/>
              <a:gd name="connsiteY91" fmla="*/ 416103 h 2532431"/>
              <a:gd name="connsiteX92" fmla="*/ 176820 w 3097831"/>
              <a:gd name="connsiteY92" fmla="*/ 175170 h 2532431"/>
              <a:gd name="connsiteX93" fmla="*/ 260099 w 3097831"/>
              <a:gd name="connsiteY93" fmla="*/ 130205 h 2532431"/>
              <a:gd name="connsiteX94" fmla="*/ 260495 w 3097831"/>
              <a:gd name="connsiteY94" fmla="*/ 174096 h 2532431"/>
              <a:gd name="connsiteX95" fmla="*/ 174574 w 3097831"/>
              <a:gd name="connsiteY95" fmla="*/ 605925 h 2532431"/>
              <a:gd name="connsiteX96" fmla="*/ 85341 w 3097831"/>
              <a:gd name="connsiteY96" fmla="*/ 1060441 h 2532431"/>
              <a:gd name="connsiteX97" fmla="*/ 45643 w 3097831"/>
              <a:gd name="connsiteY97" fmla="*/ 1173905 h 2532431"/>
              <a:gd name="connsiteX98" fmla="*/ 288222 w 3097831"/>
              <a:gd name="connsiteY98" fmla="*/ 862194 h 2532431"/>
              <a:gd name="connsiteX99" fmla="*/ 370923 w 3097831"/>
              <a:gd name="connsiteY99" fmla="*/ 437965 h 2532431"/>
              <a:gd name="connsiteX100" fmla="*/ 600507 w 3097831"/>
              <a:gd name="connsiteY100" fmla="*/ 5216 h 25324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Lst>
            <a:rect l="l" t="t" r="r" b="b"/>
            <a:pathLst>
              <a:path w="3097831" h="2532431">
                <a:moveTo>
                  <a:pt x="177065" y="2339513"/>
                </a:moveTo>
                <a:cubicBezTo>
                  <a:pt x="194155" y="2333794"/>
                  <a:pt x="217330" y="2347896"/>
                  <a:pt x="254598" y="2356846"/>
                </a:cubicBezTo>
                <a:cubicBezTo>
                  <a:pt x="220984" y="2389305"/>
                  <a:pt x="204889" y="2409285"/>
                  <a:pt x="184928" y="2423626"/>
                </a:cubicBezTo>
                <a:cubicBezTo>
                  <a:pt x="126472" y="2465563"/>
                  <a:pt x="66758" y="2501272"/>
                  <a:pt x="5587" y="2530140"/>
                </a:cubicBezTo>
                <a:lnTo>
                  <a:pt x="0" y="2532431"/>
                </a:lnTo>
                <a:lnTo>
                  <a:pt x="0" y="2381588"/>
                </a:lnTo>
                <a:lnTo>
                  <a:pt x="23582" y="2378908"/>
                </a:lnTo>
                <a:cubicBezTo>
                  <a:pt x="74831" y="2369442"/>
                  <a:pt x="125964" y="2356329"/>
                  <a:pt x="177065" y="2339513"/>
                </a:cubicBezTo>
                <a:close/>
                <a:moveTo>
                  <a:pt x="515105" y="2041082"/>
                </a:moveTo>
                <a:cubicBezTo>
                  <a:pt x="525020" y="2042275"/>
                  <a:pt x="535497" y="2044487"/>
                  <a:pt x="544953" y="2044795"/>
                </a:cubicBezTo>
                <a:cubicBezTo>
                  <a:pt x="548144" y="2051803"/>
                  <a:pt x="551336" y="2058812"/>
                  <a:pt x="554530" y="2065819"/>
                </a:cubicBezTo>
                <a:cubicBezTo>
                  <a:pt x="525428" y="2090123"/>
                  <a:pt x="499946" y="2123686"/>
                  <a:pt x="466801" y="2136482"/>
                </a:cubicBezTo>
                <a:cubicBezTo>
                  <a:pt x="339661" y="2185241"/>
                  <a:pt x="212186" y="2234684"/>
                  <a:pt x="80640" y="2269208"/>
                </a:cubicBezTo>
                <a:cubicBezTo>
                  <a:pt x="55707" y="2275751"/>
                  <a:pt x="30214" y="2281031"/>
                  <a:pt x="4467" y="2284674"/>
                </a:cubicBezTo>
                <a:lnTo>
                  <a:pt x="0" y="2284999"/>
                </a:lnTo>
                <a:lnTo>
                  <a:pt x="0" y="2070368"/>
                </a:lnTo>
                <a:lnTo>
                  <a:pt x="122464" y="2093200"/>
                </a:lnTo>
                <a:cubicBezTo>
                  <a:pt x="248407" y="2112713"/>
                  <a:pt x="372168" y="2105142"/>
                  <a:pt x="488631" y="2043490"/>
                </a:cubicBezTo>
                <a:cubicBezTo>
                  <a:pt x="495838" y="2039718"/>
                  <a:pt x="505191" y="2039890"/>
                  <a:pt x="515105" y="2041082"/>
                </a:cubicBezTo>
                <a:close/>
                <a:moveTo>
                  <a:pt x="0" y="1575747"/>
                </a:moveTo>
                <a:lnTo>
                  <a:pt x="30326" y="1578492"/>
                </a:lnTo>
                <a:cubicBezTo>
                  <a:pt x="65045" y="1583805"/>
                  <a:pt x="99455" y="1591256"/>
                  <a:pt x="134013" y="1600874"/>
                </a:cubicBezTo>
                <a:cubicBezTo>
                  <a:pt x="268006" y="1638282"/>
                  <a:pt x="408089" y="1659470"/>
                  <a:pt x="546960" y="1673430"/>
                </a:cubicBezTo>
                <a:cubicBezTo>
                  <a:pt x="668003" y="1685947"/>
                  <a:pt x="790523" y="1676746"/>
                  <a:pt x="902901" y="1616488"/>
                </a:cubicBezTo>
                <a:cubicBezTo>
                  <a:pt x="924452" y="1604798"/>
                  <a:pt x="953472" y="1606297"/>
                  <a:pt x="981963" y="1600906"/>
                </a:cubicBezTo>
                <a:cubicBezTo>
                  <a:pt x="981521" y="1623983"/>
                  <a:pt x="984183" y="1633111"/>
                  <a:pt x="980602" y="1637984"/>
                </a:cubicBezTo>
                <a:cubicBezTo>
                  <a:pt x="972430" y="1649782"/>
                  <a:pt x="963031" y="1661659"/>
                  <a:pt x="951630" y="1670341"/>
                </a:cubicBezTo>
                <a:cubicBezTo>
                  <a:pt x="795656" y="1788250"/>
                  <a:pt x="620439" y="1861176"/>
                  <a:pt x="428358" y="1896744"/>
                </a:cubicBezTo>
                <a:cubicBezTo>
                  <a:pt x="297589" y="1921022"/>
                  <a:pt x="177399" y="1891390"/>
                  <a:pt x="62362" y="1844923"/>
                </a:cubicBezTo>
                <a:lnTo>
                  <a:pt x="0" y="1817067"/>
                </a:lnTo>
                <a:close/>
                <a:moveTo>
                  <a:pt x="2392663" y="0"/>
                </a:moveTo>
                <a:lnTo>
                  <a:pt x="2887521" y="0"/>
                </a:lnTo>
                <a:lnTo>
                  <a:pt x="2970795" y="34444"/>
                </a:lnTo>
                <a:cubicBezTo>
                  <a:pt x="3012007" y="48971"/>
                  <a:pt x="3054191" y="61282"/>
                  <a:pt x="3097831" y="71279"/>
                </a:cubicBezTo>
                <a:cubicBezTo>
                  <a:pt x="3050254" y="125956"/>
                  <a:pt x="2955769" y="160146"/>
                  <a:pt x="2863239" y="172683"/>
                </a:cubicBezTo>
                <a:cubicBezTo>
                  <a:pt x="2680068" y="197283"/>
                  <a:pt x="2529795" y="141319"/>
                  <a:pt x="2407524" y="16854"/>
                </a:cubicBezTo>
                <a:close/>
                <a:moveTo>
                  <a:pt x="605964" y="0"/>
                </a:moveTo>
                <a:lnTo>
                  <a:pt x="747628" y="0"/>
                </a:lnTo>
                <a:lnTo>
                  <a:pt x="724307" y="81673"/>
                </a:lnTo>
                <a:cubicBezTo>
                  <a:pt x="712100" y="124220"/>
                  <a:pt x="700661" y="166932"/>
                  <a:pt x="692486" y="210269"/>
                </a:cubicBezTo>
                <a:cubicBezTo>
                  <a:pt x="654756" y="413620"/>
                  <a:pt x="626527" y="618747"/>
                  <a:pt x="526415" y="804384"/>
                </a:cubicBezTo>
                <a:cubicBezTo>
                  <a:pt x="524462" y="808016"/>
                  <a:pt x="531145" y="816228"/>
                  <a:pt x="536624" y="827931"/>
                </a:cubicBezTo>
                <a:cubicBezTo>
                  <a:pt x="571904" y="808361"/>
                  <a:pt x="605528" y="786618"/>
                  <a:pt x="641647" y="769841"/>
                </a:cubicBezTo>
                <a:cubicBezTo>
                  <a:pt x="830399" y="681460"/>
                  <a:pt x="917077" y="524931"/>
                  <a:pt x="943988" y="325957"/>
                </a:cubicBezTo>
                <a:cubicBezTo>
                  <a:pt x="953121" y="260223"/>
                  <a:pt x="966831" y="194866"/>
                  <a:pt x="983823" y="130441"/>
                </a:cubicBezTo>
                <a:lnTo>
                  <a:pt x="1018176" y="0"/>
                </a:lnTo>
                <a:lnTo>
                  <a:pt x="1245150" y="0"/>
                </a:lnTo>
                <a:lnTo>
                  <a:pt x="1215445" y="85044"/>
                </a:lnTo>
                <a:cubicBezTo>
                  <a:pt x="1172858" y="235346"/>
                  <a:pt x="1145665" y="391844"/>
                  <a:pt x="1037154" y="517590"/>
                </a:cubicBezTo>
                <a:cubicBezTo>
                  <a:pt x="1215367" y="462120"/>
                  <a:pt x="1324379" y="334920"/>
                  <a:pt x="1405473" y="180067"/>
                </a:cubicBezTo>
                <a:cubicBezTo>
                  <a:pt x="1435353" y="122991"/>
                  <a:pt x="1459280" y="61760"/>
                  <a:pt x="1485372" y="2313"/>
                </a:cubicBezTo>
                <a:lnTo>
                  <a:pt x="1486481" y="0"/>
                </a:lnTo>
                <a:lnTo>
                  <a:pt x="1767143" y="0"/>
                </a:lnTo>
                <a:lnTo>
                  <a:pt x="1720915" y="86701"/>
                </a:lnTo>
                <a:cubicBezTo>
                  <a:pt x="1702464" y="117768"/>
                  <a:pt x="1682236" y="148127"/>
                  <a:pt x="1659572" y="177506"/>
                </a:cubicBezTo>
                <a:cubicBezTo>
                  <a:pt x="1752607" y="159436"/>
                  <a:pt x="1856210" y="110043"/>
                  <a:pt x="1944334" y="44335"/>
                </a:cubicBezTo>
                <a:lnTo>
                  <a:pt x="1997754" y="0"/>
                </a:lnTo>
                <a:lnTo>
                  <a:pt x="2262240" y="0"/>
                </a:lnTo>
                <a:lnTo>
                  <a:pt x="2121733" y="60384"/>
                </a:lnTo>
                <a:cubicBezTo>
                  <a:pt x="2043455" y="94032"/>
                  <a:pt x="1964207" y="128097"/>
                  <a:pt x="1880826" y="163915"/>
                </a:cubicBezTo>
                <a:cubicBezTo>
                  <a:pt x="2016471" y="230529"/>
                  <a:pt x="2132159" y="284451"/>
                  <a:pt x="2245700" y="343440"/>
                </a:cubicBezTo>
                <a:cubicBezTo>
                  <a:pt x="2305999" y="374753"/>
                  <a:pt x="2363067" y="402948"/>
                  <a:pt x="2434618" y="387079"/>
                </a:cubicBezTo>
                <a:cubicBezTo>
                  <a:pt x="2453698" y="382847"/>
                  <a:pt x="2477235" y="399677"/>
                  <a:pt x="2512614" y="411781"/>
                </a:cubicBezTo>
                <a:cubicBezTo>
                  <a:pt x="2420100" y="508828"/>
                  <a:pt x="2312511" y="515670"/>
                  <a:pt x="2208593" y="529585"/>
                </a:cubicBezTo>
                <a:cubicBezTo>
                  <a:pt x="1968980" y="561874"/>
                  <a:pt x="1774391" y="480935"/>
                  <a:pt x="1625861" y="279117"/>
                </a:cubicBezTo>
                <a:cubicBezTo>
                  <a:pt x="1501602" y="347992"/>
                  <a:pt x="1385771" y="412165"/>
                  <a:pt x="1249141" y="487887"/>
                </a:cubicBezTo>
                <a:cubicBezTo>
                  <a:pt x="1347937" y="510051"/>
                  <a:pt x="1420506" y="520865"/>
                  <a:pt x="1489817" y="543171"/>
                </a:cubicBezTo>
                <a:cubicBezTo>
                  <a:pt x="1662032" y="598671"/>
                  <a:pt x="1832774" y="657866"/>
                  <a:pt x="2017586" y="654434"/>
                </a:cubicBezTo>
                <a:cubicBezTo>
                  <a:pt x="2037106" y="654158"/>
                  <a:pt x="2056972" y="672925"/>
                  <a:pt x="2090269" y="689617"/>
                </a:cubicBezTo>
                <a:cubicBezTo>
                  <a:pt x="2014771" y="752684"/>
                  <a:pt x="1942857" y="774836"/>
                  <a:pt x="1865658" y="783850"/>
                </a:cubicBezTo>
                <a:cubicBezTo>
                  <a:pt x="1623085" y="812816"/>
                  <a:pt x="1385662" y="809115"/>
                  <a:pt x="1168690" y="673999"/>
                </a:cubicBezTo>
                <a:cubicBezTo>
                  <a:pt x="1146885" y="660570"/>
                  <a:pt x="1122765" y="648045"/>
                  <a:pt x="1097817" y="643444"/>
                </a:cubicBezTo>
                <a:cubicBezTo>
                  <a:pt x="1062411" y="636939"/>
                  <a:pt x="1020764" y="626176"/>
                  <a:pt x="990410" y="638134"/>
                </a:cubicBezTo>
                <a:cubicBezTo>
                  <a:pt x="903436" y="672612"/>
                  <a:pt x="823401" y="722400"/>
                  <a:pt x="736992" y="786910"/>
                </a:cubicBezTo>
                <a:cubicBezTo>
                  <a:pt x="833539" y="800489"/>
                  <a:pt x="913270" y="810570"/>
                  <a:pt x="992677" y="823042"/>
                </a:cubicBezTo>
                <a:cubicBezTo>
                  <a:pt x="1210604" y="857464"/>
                  <a:pt x="1426175" y="914702"/>
                  <a:pt x="1650715" y="884022"/>
                </a:cubicBezTo>
                <a:cubicBezTo>
                  <a:pt x="1670079" y="881290"/>
                  <a:pt x="1692181" y="897925"/>
                  <a:pt x="1721679" y="908500"/>
                </a:cubicBezTo>
                <a:cubicBezTo>
                  <a:pt x="1702532" y="931232"/>
                  <a:pt x="1695409" y="946096"/>
                  <a:pt x="1683851" y="952322"/>
                </a:cubicBezTo>
                <a:cubicBezTo>
                  <a:pt x="1434339" y="1084824"/>
                  <a:pt x="1174944" y="1155344"/>
                  <a:pt x="897899" y="1046664"/>
                </a:cubicBezTo>
                <a:cubicBezTo>
                  <a:pt x="771870" y="997184"/>
                  <a:pt x="642761" y="974076"/>
                  <a:pt x="509734" y="965536"/>
                </a:cubicBezTo>
                <a:cubicBezTo>
                  <a:pt x="488017" y="964052"/>
                  <a:pt x="461157" y="959192"/>
                  <a:pt x="445191" y="969204"/>
                </a:cubicBezTo>
                <a:cubicBezTo>
                  <a:pt x="333897" y="1037646"/>
                  <a:pt x="225641" y="1110639"/>
                  <a:pt x="133050" y="1206458"/>
                </a:cubicBezTo>
                <a:cubicBezTo>
                  <a:pt x="341357" y="1149953"/>
                  <a:pt x="544404" y="1184550"/>
                  <a:pt x="747077" y="1223721"/>
                </a:cubicBezTo>
                <a:cubicBezTo>
                  <a:pt x="916050" y="1256376"/>
                  <a:pt x="1083927" y="1270129"/>
                  <a:pt x="1246838" y="1194561"/>
                </a:cubicBezTo>
                <a:cubicBezTo>
                  <a:pt x="1258266" y="1189292"/>
                  <a:pt x="1273919" y="1192389"/>
                  <a:pt x="1295481" y="1191416"/>
                </a:cubicBezTo>
                <a:cubicBezTo>
                  <a:pt x="1295482" y="1292240"/>
                  <a:pt x="1223193" y="1327979"/>
                  <a:pt x="1157573" y="1361213"/>
                </a:cubicBezTo>
                <a:cubicBezTo>
                  <a:pt x="1105553" y="1387523"/>
                  <a:pt x="1045986" y="1399416"/>
                  <a:pt x="989171" y="1414361"/>
                </a:cubicBezTo>
                <a:cubicBezTo>
                  <a:pt x="778473" y="1470541"/>
                  <a:pt x="567742" y="1476548"/>
                  <a:pt x="353864" y="1426601"/>
                </a:cubicBezTo>
                <a:cubicBezTo>
                  <a:pt x="254241" y="1403352"/>
                  <a:pt x="150259" y="1399724"/>
                  <a:pt x="48450" y="1385431"/>
                </a:cubicBezTo>
                <a:lnTo>
                  <a:pt x="0" y="1383095"/>
                </a:lnTo>
                <a:lnTo>
                  <a:pt x="0" y="442797"/>
                </a:lnTo>
                <a:lnTo>
                  <a:pt x="10908" y="416103"/>
                </a:lnTo>
                <a:cubicBezTo>
                  <a:pt x="51257" y="330271"/>
                  <a:pt x="105655" y="249632"/>
                  <a:pt x="176820" y="175170"/>
                </a:cubicBezTo>
                <a:cubicBezTo>
                  <a:pt x="198630" y="152556"/>
                  <a:pt x="214572" y="121109"/>
                  <a:pt x="260099" y="130205"/>
                </a:cubicBezTo>
                <a:cubicBezTo>
                  <a:pt x="260498" y="147064"/>
                  <a:pt x="265873" y="163135"/>
                  <a:pt x="260495" y="174096"/>
                </a:cubicBezTo>
                <a:cubicBezTo>
                  <a:pt x="193118" y="310351"/>
                  <a:pt x="184260" y="458681"/>
                  <a:pt x="174574" y="605925"/>
                </a:cubicBezTo>
                <a:cubicBezTo>
                  <a:pt x="164473" y="761636"/>
                  <a:pt x="140011" y="913697"/>
                  <a:pt x="85341" y="1060441"/>
                </a:cubicBezTo>
                <a:cubicBezTo>
                  <a:pt x="72759" y="1094049"/>
                  <a:pt x="61613" y="1127849"/>
                  <a:pt x="45643" y="1173905"/>
                </a:cubicBezTo>
                <a:cubicBezTo>
                  <a:pt x="182365" y="1101118"/>
                  <a:pt x="259625" y="999811"/>
                  <a:pt x="288222" y="862194"/>
                </a:cubicBezTo>
                <a:cubicBezTo>
                  <a:pt x="317271" y="721228"/>
                  <a:pt x="343722" y="579667"/>
                  <a:pt x="370923" y="437965"/>
                </a:cubicBezTo>
                <a:cubicBezTo>
                  <a:pt x="404041" y="266013"/>
                  <a:pt x="488120" y="126452"/>
                  <a:pt x="600507" y="5216"/>
                </a:cubicBezTo>
                <a:close/>
              </a:path>
            </a:pathLst>
          </a:custGeom>
          <a:solidFill>
            <a:schemeClr val="tx2">
              <a:alpha val="10000"/>
            </a:schemeClr>
          </a:solidFill>
          <a:ln w="34059"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endParaRPr lang="en-US" dirty="0">
              <a:solidFill>
                <a:schemeClr val="tx1"/>
              </a:solidFill>
            </a:endParaRPr>
          </a:p>
        </p:txBody>
      </p:sp>
      <p:cxnSp>
        <p:nvCxnSpPr>
          <p:cNvPr id="18" name="Straight Connector 17">
            <a:extLst>
              <a:ext uri="{FF2B5EF4-FFF2-40B4-BE49-F238E27FC236}">
                <a16:creationId xmlns:a16="http://schemas.microsoft.com/office/drawing/2014/main" id="{1100480F-88D3-CF82-FAF8-9527C86BCAE2}"/>
              </a:ext>
              <a:ext uri="{C183D7F6-B498-43B3-948B-1728B52AA6E4}">
                <adec:decorative xmlns:adec="http://schemas.microsoft.com/office/drawing/2017/decorative" val="1"/>
              </a:ext>
            </a:extLst>
          </p:cNvPr>
          <p:cNvCxnSpPr>
            <a:cxnSpLocks/>
          </p:cNvCxnSpPr>
          <p:nvPr userDrawn="1"/>
        </p:nvCxnSpPr>
        <p:spPr>
          <a:xfrm>
            <a:off x="10938933" y="6327754"/>
            <a:ext cx="414867" cy="0"/>
          </a:xfrm>
          <a:prstGeom prst="line">
            <a:avLst/>
          </a:prstGeom>
          <a:ln w="15875">
            <a:solidFill>
              <a:schemeClr val="tx1"/>
            </a:solidFill>
          </a:ln>
        </p:spPr>
        <p:style>
          <a:lnRef idx="1">
            <a:schemeClr val="dk1"/>
          </a:lnRef>
          <a:fillRef idx="0">
            <a:schemeClr val="dk1"/>
          </a:fillRef>
          <a:effectRef idx="0">
            <a:schemeClr val="dk1"/>
          </a:effectRef>
          <a:fontRef idx="minor">
            <a:schemeClr val="tx1"/>
          </a:fontRef>
        </p:style>
      </p:cxnSp>
      <p:sp>
        <p:nvSpPr>
          <p:cNvPr id="5" name="Title 1">
            <a:extLst>
              <a:ext uri="{FF2B5EF4-FFF2-40B4-BE49-F238E27FC236}">
                <a16:creationId xmlns:a16="http://schemas.microsoft.com/office/drawing/2014/main" id="{05F17713-1E50-F9DA-1134-DEB4A4AEA114}"/>
              </a:ext>
            </a:extLst>
          </p:cNvPr>
          <p:cNvSpPr>
            <a:spLocks noGrp="1"/>
          </p:cNvSpPr>
          <p:nvPr>
            <p:ph type="title"/>
          </p:nvPr>
        </p:nvSpPr>
        <p:spPr>
          <a:xfrm>
            <a:off x="914400" y="914400"/>
            <a:ext cx="10360152" cy="914400"/>
          </a:xfrm>
        </p:spPr>
        <p:txBody>
          <a:bodyPr anchor="b" anchorCtr="0"/>
          <a:lstStyle>
            <a:lvl1pPr>
              <a:defRPr sz="3200"/>
            </a:lvl1pPr>
          </a:lstStyle>
          <a:p>
            <a:r>
              <a:rPr lang="en-US"/>
              <a:t>Click to edit Master title style</a:t>
            </a:r>
            <a:endParaRPr lang="en-US" dirty="0"/>
          </a:p>
        </p:txBody>
      </p:sp>
      <p:sp>
        <p:nvSpPr>
          <p:cNvPr id="3" name="Content Placeholder 6">
            <a:extLst>
              <a:ext uri="{FF2B5EF4-FFF2-40B4-BE49-F238E27FC236}">
                <a16:creationId xmlns:a16="http://schemas.microsoft.com/office/drawing/2014/main" id="{05A7D8CB-7B8B-DA38-6E7E-0DAEB7D29967}"/>
              </a:ext>
            </a:extLst>
          </p:cNvPr>
          <p:cNvSpPr>
            <a:spLocks noGrp="1"/>
          </p:cNvSpPr>
          <p:nvPr>
            <p:ph sz="quarter" idx="12"/>
          </p:nvPr>
        </p:nvSpPr>
        <p:spPr>
          <a:xfrm>
            <a:off x="914399" y="2039111"/>
            <a:ext cx="2816352" cy="3840480"/>
          </a:xfrm>
        </p:spPr>
        <p:txBody>
          <a:bodyPr>
            <a:normAutofit/>
          </a:bodyPr>
          <a:lstStyle>
            <a:lvl1pPr marL="0" indent="0">
              <a:buNone/>
              <a:defRPr sz="2000"/>
            </a:lvl1pPr>
            <a:lvl2pPr marL="228600" indent="-228600">
              <a:spcBef>
                <a:spcPts val="1000"/>
              </a:spcBef>
              <a:buFont typeface="Courier New" panose="02070309020205020404" pitchFamily="49" charset="0"/>
              <a:buChar char="o"/>
              <a:defRPr sz="2000"/>
            </a:lvl2pPr>
            <a:lvl3pPr marL="685800" indent="-228600">
              <a:spcBef>
                <a:spcPts val="1000"/>
              </a:spcBef>
              <a:buFont typeface="Courier New" panose="02070309020205020404" pitchFamily="49" charset="0"/>
              <a:buChar char="o"/>
              <a:defRPr sz="2000"/>
            </a:lvl3pPr>
            <a:lvl4pPr marL="1143000" indent="-228600">
              <a:spcBef>
                <a:spcPts val="1000"/>
              </a:spcBef>
              <a:buFont typeface="Courier New" panose="02070309020205020404" pitchFamily="49" charset="0"/>
              <a:buChar char="o"/>
              <a:defRPr sz="2000"/>
            </a:lvl4pPr>
            <a:lvl5pPr marL="1600200" indent="-228600">
              <a:spcBef>
                <a:spcPts val="1000"/>
              </a:spcBef>
              <a:buFont typeface="Courier New" panose="02070309020205020404" pitchFamily="49" charset="0"/>
              <a:buChar char="o"/>
              <a:defRPr sz="20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0" name="Content Placeholder 6">
            <a:extLst>
              <a:ext uri="{FF2B5EF4-FFF2-40B4-BE49-F238E27FC236}">
                <a16:creationId xmlns:a16="http://schemas.microsoft.com/office/drawing/2014/main" id="{CE441B96-235E-1744-83C7-22A1E6ED8BB3}"/>
              </a:ext>
            </a:extLst>
          </p:cNvPr>
          <p:cNvSpPr>
            <a:spLocks noGrp="1"/>
          </p:cNvSpPr>
          <p:nvPr>
            <p:ph sz="quarter" idx="13"/>
          </p:nvPr>
        </p:nvSpPr>
        <p:spPr>
          <a:xfrm>
            <a:off x="4097800" y="2039111"/>
            <a:ext cx="6949440" cy="3840480"/>
          </a:xfrm>
        </p:spPr>
        <p:txBody>
          <a:bodyPr>
            <a:normAutofit/>
          </a:bodyPr>
          <a:lstStyle>
            <a:lvl1pPr marL="228600" indent="-228600">
              <a:buFont typeface="Courier New" panose="02070309020205020404" pitchFamily="49" charset="0"/>
              <a:buChar char="o"/>
              <a:defRPr sz="2000"/>
            </a:lvl1pPr>
            <a:lvl2pPr marL="685800" indent="-228600">
              <a:spcBef>
                <a:spcPts val="1000"/>
              </a:spcBef>
              <a:buFont typeface="Courier New" panose="02070309020205020404" pitchFamily="49" charset="0"/>
              <a:buChar char="o"/>
              <a:defRPr sz="2000"/>
            </a:lvl2pPr>
            <a:lvl3pPr marL="1143000" indent="-228600">
              <a:spcBef>
                <a:spcPts val="1000"/>
              </a:spcBef>
              <a:buFont typeface="Courier New" panose="02070309020205020404" pitchFamily="49" charset="0"/>
              <a:buChar char="o"/>
              <a:defRPr sz="2000"/>
            </a:lvl3pPr>
            <a:lvl4pPr marL="1600200" indent="-228600">
              <a:spcBef>
                <a:spcPts val="1000"/>
              </a:spcBef>
              <a:buFont typeface="Courier New" panose="02070309020205020404" pitchFamily="49" charset="0"/>
              <a:buChar char="o"/>
              <a:defRPr sz="2000"/>
            </a:lvl4pPr>
            <a:lvl5pPr marL="2057400" indent="-228600">
              <a:spcBef>
                <a:spcPts val="1000"/>
              </a:spcBef>
              <a:buFont typeface="Courier New" panose="02070309020205020404" pitchFamily="49" charset="0"/>
              <a:buChar char="o"/>
              <a:defRPr sz="20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Slide Number Placeholder 5">
            <a:extLst>
              <a:ext uri="{FF2B5EF4-FFF2-40B4-BE49-F238E27FC236}">
                <a16:creationId xmlns:a16="http://schemas.microsoft.com/office/drawing/2014/main" id="{CF605979-8A00-C008-E1AA-6AC1F9EABEAF}"/>
              </a:ext>
            </a:extLst>
          </p:cNvPr>
          <p:cNvSpPr>
            <a:spLocks noGrp="1"/>
          </p:cNvSpPr>
          <p:nvPr>
            <p:ph type="sldNum" sz="quarter" idx="4"/>
          </p:nvPr>
        </p:nvSpPr>
        <p:spPr>
          <a:xfrm>
            <a:off x="11353800" y="5879804"/>
            <a:ext cx="661416" cy="895899"/>
          </a:xfrm>
          <a:prstGeom prst="rect">
            <a:avLst/>
          </a:prstGeom>
        </p:spPr>
        <p:txBody>
          <a:bodyPr vert="horz" lIns="91440" tIns="45720" rIns="91440" bIns="45720" rtlCol="0" anchor="ctr"/>
          <a:lstStyle>
            <a:lvl1pPr algn="ctr">
              <a:defRPr sz="2400" b="0" i="0">
                <a:solidFill>
                  <a:schemeClr val="tx1"/>
                </a:solidFill>
                <a:latin typeface="Sagona Book" panose="02020503050505020204" pitchFamily="18" charset="0"/>
              </a:defRPr>
            </a:lvl1pPr>
          </a:lstStyle>
          <a:p>
            <a:fld id="{58FB4751-880F-D840-AAA9-3A15815CC996}" type="slidenum">
              <a:rPr lang="en-US" smtClean="0"/>
              <a:pPr/>
              <a:t>‹#›</a:t>
            </a:fld>
            <a:endParaRPr lang="en-US" dirty="0"/>
          </a:p>
        </p:txBody>
      </p:sp>
    </p:spTree>
    <p:extLst>
      <p:ext uri="{BB962C8B-B14F-4D97-AF65-F5344CB8AC3E}">
        <p14:creationId xmlns:p14="http://schemas.microsoft.com/office/powerpoint/2010/main" val="2236171487"/>
      </p:ext>
    </p:extLst>
  </p:cSld>
  <p:clrMapOvr>
    <a:masterClrMapping/>
  </p:clrMapOvr>
  <p:extLst>
    <p:ext uri="{DCECCB84-F9BA-43D5-87BE-67443E8EF086}">
      <p15:sldGuideLst xmlns:p15="http://schemas.microsoft.com/office/powerpoint/2012/main">
        <p15:guide id="1" orient="horz" pos="3984">
          <p15:clr>
            <a:srgbClr val="FBAE40"/>
          </p15:clr>
        </p15:guide>
        <p15:guide id="2" pos="7272">
          <p15:clr>
            <a:srgbClr val="FBAE40"/>
          </p15:clr>
        </p15:guide>
        <p15:guide id="3" pos="408">
          <p15:clr>
            <a:srgbClr val="FBAE40"/>
          </p15:clr>
        </p15:guide>
        <p15:guide id="4" orient="horz" pos="504">
          <p15:clr>
            <a:srgbClr val="FBAE40"/>
          </p15:clr>
        </p15:guide>
      </p15:sldGuideLst>
    </p:ext>
  </p:extLst>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2521540-886F-95B7-1FF0-597D8CA5FFAF}"/>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D13AFADD-A081-DA58-58D6-353609679773}"/>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3368FB99-D641-216B-C7FA-9758FC764916}"/>
              </a:ext>
            </a:extLst>
          </p:cNvPr>
          <p:cNvSpPr>
            <a:spLocks noGrp="1"/>
          </p:cNvSpPr>
          <p:nvPr>
            <p:ph type="dt" sz="half" idx="10"/>
          </p:nvPr>
        </p:nvSpPr>
        <p:spPr/>
        <p:txBody>
          <a:bodyPr/>
          <a:lstStyle/>
          <a:p>
            <a:endParaRPr lang="en-US" dirty="0"/>
          </a:p>
        </p:txBody>
      </p:sp>
      <p:sp>
        <p:nvSpPr>
          <p:cNvPr id="5" name="Footer Placeholder 4">
            <a:extLst>
              <a:ext uri="{FF2B5EF4-FFF2-40B4-BE49-F238E27FC236}">
                <a16:creationId xmlns:a16="http://schemas.microsoft.com/office/drawing/2014/main" id="{045907B7-BD9F-2A09-6066-010DA7C9FB55}"/>
              </a:ext>
            </a:extLst>
          </p:cNvPr>
          <p:cNvSpPr>
            <a:spLocks noGrp="1"/>
          </p:cNvSpPr>
          <p:nvPr>
            <p:ph type="ftr" sz="quarter" idx="11"/>
          </p:nvPr>
        </p:nvSpPr>
        <p:spPr/>
        <p:txBody>
          <a:bodyPr/>
          <a:lstStyle/>
          <a:p>
            <a:endParaRPr lang="en-US" dirty="0"/>
          </a:p>
        </p:txBody>
      </p:sp>
      <p:sp>
        <p:nvSpPr>
          <p:cNvPr id="6" name="Slide Number Placeholder 5">
            <a:extLst>
              <a:ext uri="{FF2B5EF4-FFF2-40B4-BE49-F238E27FC236}">
                <a16:creationId xmlns:a16="http://schemas.microsoft.com/office/drawing/2014/main" id="{3DB58398-96CE-10D8-8398-96C21B29CCC1}"/>
              </a:ext>
            </a:extLst>
          </p:cNvPr>
          <p:cNvSpPr>
            <a:spLocks noGrp="1"/>
          </p:cNvSpPr>
          <p:nvPr>
            <p:ph type="sldNum" sz="quarter" idx="12"/>
          </p:nvPr>
        </p:nvSpPr>
        <p:spPr/>
        <p:txBody>
          <a:bodyPr/>
          <a:lstStyle/>
          <a:p>
            <a:fld id="{58FB4751-880F-D840-AAA9-3A15815CC996}" type="slidenum">
              <a:rPr lang="en-US" smtClean="0"/>
              <a:pPr/>
              <a:t>‹#›</a:t>
            </a:fld>
            <a:endParaRPr lang="en-US" dirty="0"/>
          </a:p>
        </p:txBody>
      </p:sp>
    </p:spTree>
    <p:extLst>
      <p:ext uri="{BB962C8B-B14F-4D97-AF65-F5344CB8AC3E}">
        <p14:creationId xmlns:p14="http://schemas.microsoft.com/office/powerpoint/2010/main" val="2392746786"/>
      </p:ext>
    </p:extLst>
  </p:cSld>
  <p:clrMapOvr>
    <a:masterClrMapping/>
  </p:clrMapOvr>
  <p:hf hdr="0" ftr="0" dt="0"/>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Title and Two Content">
    <p:bg>
      <p:bgPr>
        <a:solidFill>
          <a:schemeClr val="bg2"/>
        </a:solidFill>
        <a:effectLst/>
      </p:bgPr>
    </p:bg>
    <p:spTree>
      <p:nvGrpSpPr>
        <p:cNvPr id="1" name=""/>
        <p:cNvGrpSpPr/>
        <p:nvPr/>
      </p:nvGrpSpPr>
      <p:grpSpPr>
        <a:xfrm>
          <a:off x="0" y="0"/>
          <a:ext cx="0" cy="0"/>
          <a:chOff x="0" y="0"/>
          <a:chExt cx="0" cy="0"/>
        </a:xfrm>
      </p:grpSpPr>
      <p:sp>
        <p:nvSpPr>
          <p:cNvPr id="13" name="Freeform: Shape 12">
            <a:extLst>
              <a:ext uri="{FF2B5EF4-FFF2-40B4-BE49-F238E27FC236}">
                <a16:creationId xmlns:a16="http://schemas.microsoft.com/office/drawing/2014/main" id="{B05A86D8-26B0-1ADB-0CE2-B445D2A2866D}"/>
              </a:ext>
              <a:ext uri="{C183D7F6-B498-43B3-948B-1728B52AA6E4}">
                <adec:decorative xmlns:adec="http://schemas.microsoft.com/office/drawing/2017/decorative" val="1"/>
              </a:ext>
            </a:extLst>
          </p:cNvPr>
          <p:cNvSpPr/>
          <p:nvPr userDrawn="1"/>
        </p:nvSpPr>
        <p:spPr>
          <a:xfrm>
            <a:off x="4600810" y="0"/>
            <a:ext cx="7591189" cy="6858000"/>
          </a:xfrm>
          <a:custGeom>
            <a:avLst/>
            <a:gdLst>
              <a:gd name="connsiteX0" fmla="*/ 3873124 w 7591189"/>
              <a:gd name="connsiteY0" fmla="*/ 0 h 6858000"/>
              <a:gd name="connsiteX1" fmla="*/ 7591189 w 7591189"/>
              <a:gd name="connsiteY1" fmla="*/ 0 h 6858000"/>
              <a:gd name="connsiteX2" fmla="*/ 7591189 w 7591189"/>
              <a:gd name="connsiteY2" fmla="*/ 6858000 h 6858000"/>
              <a:gd name="connsiteX3" fmla="*/ 0 w 7591189"/>
              <a:gd name="connsiteY3" fmla="*/ 6858000 h 6858000"/>
              <a:gd name="connsiteX4" fmla="*/ 37792 w 7591189"/>
              <a:gd name="connsiteY4" fmla="*/ 6767219 h 6858000"/>
              <a:gd name="connsiteX5" fmla="*/ 124614 w 7591189"/>
              <a:gd name="connsiteY5" fmla="*/ 6593191 h 6858000"/>
              <a:gd name="connsiteX6" fmla="*/ 5022788 w 7591189"/>
              <a:gd name="connsiteY6" fmla="*/ 3831835 h 6858000"/>
              <a:gd name="connsiteX7" fmla="*/ 3917644 w 7591189"/>
              <a:gd name="connsiteY7" fmla="*/ 11237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591189" h="6858000">
                <a:moveTo>
                  <a:pt x="3873124" y="0"/>
                </a:moveTo>
                <a:lnTo>
                  <a:pt x="7591189" y="0"/>
                </a:lnTo>
                <a:lnTo>
                  <a:pt x="7591189" y="6858000"/>
                </a:lnTo>
                <a:lnTo>
                  <a:pt x="0" y="6858000"/>
                </a:lnTo>
                <a:lnTo>
                  <a:pt x="37792" y="6767219"/>
                </a:lnTo>
                <a:cubicBezTo>
                  <a:pt x="73499" y="6688089"/>
                  <a:pt x="105476" y="6628399"/>
                  <a:pt x="124614" y="6593191"/>
                </a:cubicBezTo>
                <a:cubicBezTo>
                  <a:pt x="1166892" y="4681475"/>
                  <a:pt x="4192708" y="5285613"/>
                  <a:pt x="5022788" y="3831835"/>
                </a:cubicBezTo>
                <a:cubicBezTo>
                  <a:pt x="5664755" y="2707491"/>
                  <a:pt x="4432969" y="1333564"/>
                  <a:pt x="3917644" y="112370"/>
                </a:cubicBezTo>
                <a:close/>
              </a:path>
            </a:pathLst>
          </a:custGeom>
          <a:solidFill>
            <a:schemeClr val="accent4">
              <a:alpha val="20000"/>
            </a:schemeClr>
          </a:solidFill>
          <a:ln w="4557"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endParaRPr lang="en-US" dirty="0">
              <a:solidFill>
                <a:schemeClr val="tx1"/>
              </a:solidFill>
            </a:endParaRPr>
          </a:p>
        </p:txBody>
      </p:sp>
      <p:sp>
        <p:nvSpPr>
          <p:cNvPr id="19" name="Freeform: Shape 18">
            <a:extLst>
              <a:ext uri="{FF2B5EF4-FFF2-40B4-BE49-F238E27FC236}">
                <a16:creationId xmlns:a16="http://schemas.microsoft.com/office/drawing/2014/main" id="{33A68E8B-64DF-46D3-2FA2-4BBBBF8BFB15}"/>
              </a:ext>
              <a:ext uri="{C183D7F6-B498-43B3-948B-1728B52AA6E4}">
                <adec:decorative xmlns:adec="http://schemas.microsoft.com/office/drawing/2017/decorative" val="1"/>
              </a:ext>
            </a:extLst>
          </p:cNvPr>
          <p:cNvSpPr/>
          <p:nvPr userDrawn="1"/>
        </p:nvSpPr>
        <p:spPr>
          <a:xfrm>
            <a:off x="6134000" y="-30589"/>
            <a:ext cx="5047481" cy="6915258"/>
          </a:xfrm>
          <a:custGeom>
            <a:avLst/>
            <a:gdLst>
              <a:gd name="connsiteX0" fmla="*/ 0 w 6112702"/>
              <a:gd name="connsiteY0" fmla="*/ 0 h 7110654"/>
              <a:gd name="connsiteX1" fmla="*/ 6112702 w 6112702"/>
              <a:gd name="connsiteY1" fmla="*/ 0 h 7110654"/>
              <a:gd name="connsiteX2" fmla="*/ 6112702 w 6112702"/>
              <a:gd name="connsiteY2" fmla="*/ 7022484 h 7110654"/>
              <a:gd name="connsiteX3" fmla="*/ 6063029 w 6112702"/>
              <a:gd name="connsiteY3" fmla="*/ 7038508 h 7110654"/>
              <a:gd name="connsiteX4" fmla="*/ 4891976 w 6112702"/>
              <a:gd name="connsiteY4" fmla="*/ 6854987 h 7110654"/>
              <a:gd name="connsiteX5" fmla="*/ 4716552 w 6112702"/>
              <a:gd name="connsiteY5" fmla="*/ 767477 h 7110654"/>
              <a:gd name="connsiteX6" fmla="*/ 118479 w 6112702"/>
              <a:gd name="connsiteY6" fmla="*/ 160166 h 7110654"/>
              <a:gd name="connsiteX7" fmla="*/ 10887 w 6112702"/>
              <a:gd name="connsiteY7" fmla="*/ 17038 h 7110654"/>
              <a:gd name="connsiteX0" fmla="*/ 0 w 6112702"/>
              <a:gd name="connsiteY0" fmla="*/ 0 h 7110654"/>
              <a:gd name="connsiteX1" fmla="*/ 6112702 w 6112702"/>
              <a:gd name="connsiteY1" fmla="*/ 0 h 7110654"/>
              <a:gd name="connsiteX2" fmla="*/ 6112702 w 6112702"/>
              <a:gd name="connsiteY2" fmla="*/ 7022484 h 7110654"/>
              <a:gd name="connsiteX3" fmla="*/ 6063029 w 6112702"/>
              <a:gd name="connsiteY3" fmla="*/ 7038508 h 7110654"/>
              <a:gd name="connsiteX4" fmla="*/ 4891976 w 6112702"/>
              <a:gd name="connsiteY4" fmla="*/ 6854987 h 7110654"/>
              <a:gd name="connsiteX5" fmla="*/ 4716552 w 6112702"/>
              <a:gd name="connsiteY5" fmla="*/ 767477 h 7110654"/>
              <a:gd name="connsiteX6" fmla="*/ 118479 w 6112702"/>
              <a:gd name="connsiteY6" fmla="*/ 160166 h 7110654"/>
              <a:gd name="connsiteX7" fmla="*/ 10887 w 6112702"/>
              <a:gd name="connsiteY7" fmla="*/ 17038 h 7110654"/>
              <a:gd name="connsiteX8" fmla="*/ 91440 w 6112702"/>
              <a:gd name="connsiteY8" fmla="*/ 91440 h 7110654"/>
              <a:gd name="connsiteX0" fmla="*/ 0 w 6112702"/>
              <a:gd name="connsiteY0" fmla="*/ 0 h 7110654"/>
              <a:gd name="connsiteX1" fmla="*/ 6112702 w 6112702"/>
              <a:gd name="connsiteY1" fmla="*/ 0 h 7110654"/>
              <a:gd name="connsiteX2" fmla="*/ 6112702 w 6112702"/>
              <a:gd name="connsiteY2" fmla="*/ 7022484 h 7110654"/>
              <a:gd name="connsiteX3" fmla="*/ 6063029 w 6112702"/>
              <a:gd name="connsiteY3" fmla="*/ 7038508 h 7110654"/>
              <a:gd name="connsiteX4" fmla="*/ 4891976 w 6112702"/>
              <a:gd name="connsiteY4" fmla="*/ 6854987 h 7110654"/>
              <a:gd name="connsiteX5" fmla="*/ 4716552 w 6112702"/>
              <a:gd name="connsiteY5" fmla="*/ 767477 h 7110654"/>
              <a:gd name="connsiteX6" fmla="*/ 118479 w 6112702"/>
              <a:gd name="connsiteY6" fmla="*/ 160166 h 7110654"/>
              <a:gd name="connsiteX7" fmla="*/ 10887 w 6112702"/>
              <a:gd name="connsiteY7" fmla="*/ 17038 h 7110654"/>
              <a:gd name="connsiteX0" fmla="*/ 6101815 w 6101815"/>
              <a:gd name="connsiteY0" fmla="*/ 0 h 7110654"/>
              <a:gd name="connsiteX1" fmla="*/ 6101815 w 6101815"/>
              <a:gd name="connsiteY1" fmla="*/ 7022484 h 7110654"/>
              <a:gd name="connsiteX2" fmla="*/ 6052142 w 6101815"/>
              <a:gd name="connsiteY2" fmla="*/ 7038508 h 7110654"/>
              <a:gd name="connsiteX3" fmla="*/ 4881089 w 6101815"/>
              <a:gd name="connsiteY3" fmla="*/ 6854987 h 7110654"/>
              <a:gd name="connsiteX4" fmla="*/ 4705665 w 6101815"/>
              <a:gd name="connsiteY4" fmla="*/ 767477 h 7110654"/>
              <a:gd name="connsiteX5" fmla="*/ 107592 w 6101815"/>
              <a:gd name="connsiteY5" fmla="*/ 160166 h 7110654"/>
              <a:gd name="connsiteX6" fmla="*/ 0 w 6101815"/>
              <a:gd name="connsiteY6" fmla="*/ 17038 h 7110654"/>
              <a:gd name="connsiteX0" fmla="*/ 6101815 w 6101815"/>
              <a:gd name="connsiteY0" fmla="*/ 7005446 h 7093616"/>
              <a:gd name="connsiteX1" fmla="*/ 6052142 w 6101815"/>
              <a:gd name="connsiteY1" fmla="*/ 7021470 h 7093616"/>
              <a:gd name="connsiteX2" fmla="*/ 4881089 w 6101815"/>
              <a:gd name="connsiteY2" fmla="*/ 6837949 h 7093616"/>
              <a:gd name="connsiteX3" fmla="*/ 4705665 w 6101815"/>
              <a:gd name="connsiteY3" fmla="*/ 750439 h 7093616"/>
              <a:gd name="connsiteX4" fmla="*/ 107592 w 6101815"/>
              <a:gd name="connsiteY4" fmla="*/ 143128 h 7093616"/>
              <a:gd name="connsiteX5" fmla="*/ 0 w 6101815"/>
              <a:gd name="connsiteY5" fmla="*/ 0 h 7093616"/>
              <a:gd name="connsiteX0" fmla="*/ 6052142 w 6052142"/>
              <a:gd name="connsiteY0" fmla="*/ 7021470 h 7093616"/>
              <a:gd name="connsiteX1" fmla="*/ 4881089 w 6052142"/>
              <a:gd name="connsiteY1" fmla="*/ 6837949 h 7093616"/>
              <a:gd name="connsiteX2" fmla="*/ 4705665 w 6052142"/>
              <a:gd name="connsiteY2" fmla="*/ 750439 h 7093616"/>
              <a:gd name="connsiteX3" fmla="*/ 107592 w 6052142"/>
              <a:gd name="connsiteY3" fmla="*/ 143128 h 7093616"/>
              <a:gd name="connsiteX4" fmla="*/ 0 w 6052142"/>
              <a:gd name="connsiteY4" fmla="*/ 0 h 7093616"/>
              <a:gd name="connsiteX0" fmla="*/ 6052142 w 6052142"/>
              <a:gd name="connsiteY0" fmla="*/ 7021470 h 7095398"/>
              <a:gd name="connsiteX1" fmla="*/ 4881089 w 6052142"/>
              <a:gd name="connsiteY1" fmla="*/ 6843664 h 7095398"/>
              <a:gd name="connsiteX2" fmla="*/ 4705665 w 6052142"/>
              <a:gd name="connsiteY2" fmla="*/ 750439 h 7095398"/>
              <a:gd name="connsiteX3" fmla="*/ 107592 w 6052142"/>
              <a:gd name="connsiteY3" fmla="*/ 143128 h 7095398"/>
              <a:gd name="connsiteX4" fmla="*/ 0 w 6052142"/>
              <a:gd name="connsiteY4" fmla="*/ 0 h 7095398"/>
              <a:gd name="connsiteX0" fmla="*/ 6052142 w 6052142"/>
              <a:gd name="connsiteY0" fmla="*/ 7021470 h 7348010"/>
              <a:gd name="connsiteX1" fmla="*/ 5132169 w 6052142"/>
              <a:gd name="connsiteY1" fmla="*/ 7012413 h 7348010"/>
              <a:gd name="connsiteX2" fmla="*/ 4881089 w 6052142"/>
              <a:gd name="connsiteY2" fmla="*/ 6843664 h 7348010"/>
              <a:gd name="connsiteX3" fmla="*/ 4705665 w 6052142"/>
              <a:gd name="connsiteY3" fmla="*/ 750439 h 7348010"/>
              <a:gd name="connsiteX4" fmla="*/ 107592 w 6052142"/>
              <a:gd name="connsiteY4" fmla="*/ 143128 h 7348010"/>
              <a:gd name="connsiteX5" fmla="*/ 0 w 6052142"/>
              <a:gd name="connsiteY5" fmla="*/ 0 h 7348010"/>
              <a:gd name="connsiteX0" fmla="*/ 6052142 w 6052142"/>
              <a:gd name="connsiteY0" fmla="*/ 7021470 h 7351452"/>
              <a:gd name="connsiteX1" fmla="*/ 5132169 w 6052142"/>
              <a:gd name="connsiteY1" fmla="*/ 7012413 h 7351452"/>
              <a:gd name="connsiteX2" fmla="*/ 4881089 w 6052142"/>
              <a:gd name="connsiteY2" fmla="*/ 6843664 h 7351452"/>
              <a:gd name="connsiteX3" fmla="*/ 4705665 w 6052142"/>
              <a:gd name="connsiteY3" fmla="*/ 750439 h 7351452"/>
              <a:gd name="connsiteX4" fmla="*/ 107592 w 6052142"/>
              <a:gd name="connsiteY4" fmla="*/ 143128 h 7351452"/>
              <a:gd name="connsiteX5" fmla="*/ 0 w 6052142"/>
              <a:gd name="connsiteY5" fmla="*/ 0 h 7351452"/>
              <a:gd name="connsiteX0" fmla="*/ 6052142 w 6052142"/>
              <a:gd name="connsiteY0" fmla="*/ 7021470 h 7351452"/>
              <a:gd name="connsiteX1" fmla="*/ 5132169 w 6052142"/>
              <a:gd name="connsiteY1" fmla="*/ 7012413 h 7351452"/>
              <a:gd name="connsiteX2" fmla="*/ 4881089 w 6052142"/>
              <a:gd name="connsiteY2" fmla="*/ 6843664 h 7351452"/>
              <a:gd name="connsiteX3" fmla="*/ 4705665 w 6052142"/>
              <a:gd name="connsiteY3" fmla="*/ 750439 h 7351452"/>
              <a:gd name="connsiteX4" fmla="*/ 107592 w 6052142"/>
              <a:gd name="connsiteY4" fmla="*/ 143128 h 7351452"/>
              <a:gd name="connsiteX5" fmla="*/ 0 w 6052142"/>
              <a:gd name="connsiteY5" fmla="*/ 0 h 7351452"/>
              <a:gd name="connsiteX0" fmla="*/ 6052142 w 6052142"/>
              <a:gd name="connsiteY0" fmla="*/ 7021470 h 7021470"/>
              <a:gd name="connsiteX1" fmla="*/ 5132169 w 6052142"/>
              <a:gd name="connsiteY1" fmla="*/ 7012413 h 7021470"/>
              <a:gd name="connsiteX2" fmla="*/ 4881089 w 6052142"/>
              <a:gd name="connsiteY2" fmla="*/ 6843664 h 7021470"/>
              <a:gd name="connsiteX3" fmla="*/ 4705665 w 6052142"/>
              <a:gd name="connsiteY3" fmla="*/ 750439 h 7021470"/>
              <a:gd name="connsiteX4" fmla="*/ 107592 w 6052142"/>
              <a:gd name="connsiteY4" fmla="*/ 143128 h 7021470"/>
              <a:gd name="connsiteX5" fmla="*/ 0 w 6052142"/>
              <a:gd name="connsiteY5" fmla="*/ 0 h 7021470"/>
              <a:gd name="connsiteX0" fmla="*/ 6052142 w 6052142"/>
              <a:gd name="connsiteY0" fmla="*/ 7021470 h 7021470"/>
              <a:gd name="connsiteX1" fmla="*/ 5132169 w 6052142"/>
              <a:gd name="connsiteY1" fmla="*/ 7012413 h 7021470"/>
              <a:gd name="connsiteX2" fmla="*/ 4968339 w 6052142"/>
              <a:gd name="connsiteY2" fmla="*/ 6900018 h 7021470"/>
              <a:gd name="connsiteX3" fmla="*/ 4881089 w 6052142"/>
              <a:gd name="connsiteY3" fmla="*/ 6843664 h 7021470"/>
              <a:gd name="connsiteX4" fmla="*/ 4705665 w 6052142"/>
              <a:gd name="connsiteY4" fmla="*/ 750439 h 7021470"/>
              <a:gd name="connsiteX5" fmla="*/ 107592 w 6052142"/>
              <a:gd name="connsiteY5" fmla="*/ 143128 h 7021470"/>
              <a:gd name="connsiteX6" fmla="*/ 0 w 6052142"/>
              <a:gd name="connsiteY6" fmla="*/ 0 h 7021470"/>
              <a:gd name="connsiteX0" fmla="*/ 5132169 w 5132169"/>
              <a:gd name="connsiteY0" fmla="*/ 7012413 h 7012413"/>
              <a:gd name="connsiteX1" fmla="*/ 4968339 w 5132169"/>
              <a:gd name="connsiteY1" fmla="*/ 6900018 h 7012413"/>
              <a:gd name="connsiteX2" fmla="*/ 4881089 w 5132169"/>
              <a:gd name="connsiteY2" fmla="*/ 6843664 h 7012413"/>
              <a:gd name="connsiteX3" fmla="*/ 4705665 w 5132169"/>
              <a:gd name="connsiteY3" fmla="*/ 750439 h 7012413"/>
              <a:gd name="connsiteX4" fmla="*/ 107592 w 5132169"/>
              <a:gd name="connsiteY4" fmla="*/ 143128 h 7012413"/>
              <a:gd name="connsiteX5" fmla="*/ 0 w 5132169"/>
              <a:gd name="connsiteY5" fmla="*/ 0 h 7012413"/>
              <a:gd name="connsiteX0" fmla="*/ 4995009 w 5047481"/>
              <a:gd name="connsiteY0" fmla="*/ 6915258 h 6915258"/>
              <a:gd name="connsiteX1" fmla="*/ 4968339 w 5047481"/>
              <a:gd name="connsiteY1" fmla="*/ 6900018 h 6915258"/>
              <a:gd name="connsiteX2" fmla="*/ 4881089 w 5047481"/>
              <a:gd name="connsiteY2" fmla="*/ 6843664 h 6915258"/>
              <a:gd name="connsiteX3" fmla="*/ 4705665 w 5047481"/>
              <a:gd name="connsiteY3" fmla="*/ 750439 h 6915258"/>
              <a:gd name="connsiteX4" fmla="*/ 107592 w 5047481"/>
              <a:gd name="connsiteY4" fmla="*/ 143128 h 6915258"/>
              <a:gd name="connsiteX5" fmla="*/ 0 w 5047481"/>
              <a:gd name="connsiteY5" fmla="*/ 0 h 6915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47481" h="6915258">
                <a:moveTo>
                  <a:pt x="4995009" y="6915258"/>
                </a:moveTo>
                <a:lnTo>
                  <a:pt x="4968339" y="6900018"/>
                </a:lnTo>
                <a:lnTo>
                  <a:pt x="4881089" y="6843664"/>
                </a:lnTo>
                <a:cubicBezTo>
                  <a:pt x="3776291" y="5767009"/>
                  <a:pt x="5813542" y="2039756"/>
                  <a:pt x="4705665" y="750439"/>
                </a:cubicBezTo>
                <a:cubicBezTo>
                  <a:pt x="3720820" y="-395678"/>
                  <a:pt x="1362200" y="1673555"/>
                  <a:pt x="107592" y="143128"/>
                </a:cubicBezTo>
                <a:cubicBezTo>
                  <a:pt x="84533" y="114915"/>
                  <a:pt x="45825" y="66862"/>
                  <a:pt x="0" y="0"/>
                </a:cubicBezTo>
              </a:path>
            </a:pathLst>
          </a:custGeom>
          <a:noFill/>
          <a:ln w="60325" cap="flat">
            <a:solidFill>
              <a:schemeClr val="accent1">
                <a:alpha val="50000"/>
              </a:schemeClr>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endParaRPr lang="en-US" dirty="0">
              <a:solidFill>
                <a:schemeClr val="tx1"/>
              </a:solidFill>
            </a:endParaRPr>
          </a:p>
        </p:txBody>
      </p:sp>
      <p:sp>
        <p:nvSpPr>
          <p:cNvPr id="20" name="Title 1">
            <a:extLst>
              <a:ext uri="{FF2B5EF4-FFF2-40B4-BE49-F238E27FC236}">
                <a16:creationId xmlns:a16="http://schemas.microsoft.com/office/drawing/2014/main" id="{20AE86F9-DD66-DE05-383C-6220D559B0DF}"/>
              </a:ext>
            </a:extLst>
          </p:cNvPr>
          <p:cNvSpPr>
            <a:spLocks noGrp="1"/>
          </p:cNvSpPr>
          <p:nvPr userDrawn="1">
            <p:ph type="title" hasCustomPrompt="1"/>
          </p:nvPr>
        </p:nvSpPr>
        <p:spPr>
          <a:xfrm>
            <a:off x="914400" y="914400"/>
            <a:ext cx="10360152" cy="914400"/>
          </a:xfrm>
        </p:spPr>
        <p:txBody>
          <a:bodyPr anchor="b" anchorCtr="0"/>
          <a:lstStyle>
            <a:lvl1pPr>
              <a:defRPr sz="3200"/>
            </a:lvl1pPr>
          </a:lstStyle>
          <a:p>
            <a:r>
              <a:rPr lang="en-US" dirty="0"/>
              <a:t>click to add title</a:t>
            </a:r>
          </a:p>
        </p:txBody>
      </p:sp>
      <p:sp>
        <p:nvSpPr>
          <p:cNvPr id="6" name="Content Placeholder 6">
            <a:extLst>
              <a:ext uri="{FF2B5EF4-FFF2-40B4-BE49-F238E27FC236}">
                <a16:creationId xmlns:a16="http://schemas.microsoft.com/office/drawing/2014/main" id="{1B0F4867-5345-BF6B-3402-DEEC3D2DDF90}"/>
              </a:ext>
            </a:extLst>
          </p:cNvPr>
          <p:cNvSpPr>
            <a:spLocks noGrp="1"/>
          </p:cNvSpPr>
          <p:nvPr>
            <p:ph sz="quarter" idx="13"/>
          </p:nvPr>
        </p:nvSpPr>
        <p:spPr>
          <a:xfrm>
            <a:off x="914399" y="2039111"/>
            <a:ext cx="6729984" cy="3840480"/>
          </a:xfrm>
        </p:spPr>
        <p:txBody>
          <a:bodyPr>
            <a:normAutofit/>
          </a:bodyPr>
          <a:lstStyle>
            <a:lvl1pPr marL="228600" indent="-228600">
              <a:buFont typeface="Courier New" panose="02070309020205020404" pitchFamily="49" charset="0"/>
              <a:buChar char="o"/>
              <a:defRPr sz="2000" cap="all" baseline="0"/>
            </a:lvl1pPr>
            <a:lvl2pPr marL="685800" indent="-228600">
              <a:spcBef>
                <a:spcPts val="1000"/>
              </a:spcBef>
              <a:buFont typeface="Courier New" panose="02070309020205020404" pitchFamily="49" charset="0"/>
              <a:buChar char="o"/>
              <a:defRPr sz="2000"/>
            </a:lvl2pPr>
            <a:lvl3pPr marL="1143000" indent="-228600">
              <a:spcBef>
                <a:spcPts val="1000"/>
              </a:spcBef>
              <a:buFont typeface="Courier New" panose="02070309020205020404" pitchFamily="49" charset="0"/>
              <a:buChar char="o"/>
              <a:defRPr sz="2000"/>
            </a:lvl3pPr>
            <a:lvl4pPr marL="1600200" indent="-228600">
              <a:spcBef>
                <a:spcPts val="1000"/>
              </a:spcBef>
              <a:buFont typeface="Courier New" panose="02070309020205020404" pitchFamily="49" charset="0"/>
              <a:buChar char="o"/>
              <a:defRPr sz="2000"/>
            </a:lvl4pPr>
            <a:lvl5pPr marL="2057400" indent="-228600">
              <a:spcBef>
                <a:spcPts val="1000"/>
              </a:spcBef>
              <a:buFont typeface="Courier New" panose="02070309020205020404" pitchFamily="49" charset="0"/>
              <a:buChar char="o"/>
              <a:defRPr sz="20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2" name="Content Placeholder 6">
            <a:extLst>
              <a:ext uri="{FF2B5EF4-FFF2-40B4-BE49-F238E27FC236}">
                <a16:creationId xmlns:a16="http://schemas.microsoft.com/office/drawing/2014/main" id="{B693A8C2-EDAB-3C2B-00D3-3B9F9D64ACDC}"/>
              </a:ext>
            </a:extLst>
          </p:cNvPr>
          <p:cNvSpPr>
            <a:spLocks noGrp="1"/>
          </p:cNvSpPr>
          <p:nvPr>
            <p:ph sz="quarter" idx="12"/>
          </p:nvPr>
        </p:nvSpPr>
        <p:spPr>
          <a:xfrm>
            <a:off x="8113472" y="2039111"/>
            <a:ext cx="3163824" cy="3840480"/>
          </a:xfrm>
        </p:spPr>
        <p:txBody>
          <a:bodyPr>
            <a:normAutofit/>
          </a:bodyPr>
          <a:lstStyle>
            <a:lvl1pPr marL="0" indent="0">
              <a:buNone/>
              <a:defRPr sz="2000"/>
            </a:lvl1pPr>
            <a:lvl2pPr marL="228600" indent="-228600">
              <a:spcBef>
                <a:spcPts val="1000"/>
              </a:spcBef>
              <a:buFont typeface="Courier New" panose="02070309020205020404" pitchFamily="49" charset="0"/>
              <a:buChar char="o"/>
              <a:defRPr sz="2000"/>
            </a:lvl2pPr>
            <a:lvl3pPr marL="685800" indent="-228600">
              <a:spcBef>
                <a:spcPts val="1000"/>
              </a:spcBef>
              <a:buFont typeface="Courier New" panose="02070309020205020404" pitchFamily="49" charset="0"/>
              <a:buChar char="o"/>
              <a:defRPr sz="2000"/>
            </a:lvl3pPr>
            <a:lvl4pPr marL="1143000" indent="-228600">
              <a:spcBef>
                <a:spcPts val="1000"/>
              </a:spcBef>
              <a:buFont typeface="Courier New" panose="02070309020205020404" pitchFamily="49" charset="0"/>
              <a:buChar char="o"/>
              <a:defRPr sz="2000"/>
            </a:lvl4pPr>
            <a:lvl5pPr marL="1600200" indent="-228600">
              <a:spcBef>
                <a:spcPts val="1000"/>
              </a:spcBef>
              <a:buFont typeface="Courier New" panose="02070309020205020404" pitchFamily="49" charset="0"/>
              <a:buChar char="o"/>
              <a:defRPr sz="20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Slide Number Placeholder 5">
            <a:extLst>
              <a:ext uri="{FF2B5EF4-FFF2-40B4-BE49-F238E27FC236}">
                <a16:creationId xmlns:a16="http://schemas.microsoft.com/office/drawing/2014/main" id="{4CE52DCD-6B80-A17A-B12C-76D628BAF304}"/>
              </a:ext>
            </a:extLst>
          </p:cNvPr>
          <p:cNvSpPr>
            <a:spLocks noGrp="1"/>
          </p:cNvSpPr>
          <p:nvPr userDrawn="1">
            <p:ph type="sldNum" sz="quarter" idx="4"/>
          </p:nvPr>
        </p:nvSpPr>
        <p:spPr>
          <a:xfrm>
            <a:off x="11353800" y="5879804"/>
            <a:ext cx="661416" cy="895899"/>
          </a:xfrm>
          <a:prstGeom prst="rect">
            <a:avLst/>
          </a:prstGeom>
        </p:spPr>
        <p:txBody>
          <a:bodyPr vert="horz" lIns="91440" tIns="45720" rIns="91440" bIns="45720" rtlCol="0" anchor="ctr"/>
          <a:lstStyle>
            <a:lvl1pPr algn="ctr">
              <a:defRPr sz="2400" b="0" i="0">
                <a:solidFill>
                  <a:schemeClr val="tx1"/>
                </a:solidFill>
                <a:latin typeface="Sagona Book" panose="02020503050505020204" pitchFamily="18" charset="0"/>
              </a:defRPr>
            </a:lvl1pPr>
          </a:lstStyle>
          <a:p>
            <a:fld id="{58FB4751-880F-D840-AAA9-3A15815CC996}" type="slidenum">
              <a:rPr lang="en-US" smtClean="0"/>
              <a:pPr/>
              <a:t>‹#›</a:t>
            </a:fld>
            <a:endParaRPr lang="en-US" dirty="0"/>
          </a:p>
        </p:txBody>
      </p:sp>
    </p:spTree>
    <p:extLst>
      <p:ext uri="{BB962C8B-B14F-4D97-AF65-F5344CB8AC3E}">
        <p14:creationId xmlns:p14="http://schemas.microsoft.com/office/powerpoint/2010/main" val="339423165"/>
      </p:ext>
    </p:extLst>
  </p:cSld>
  <p:clrMapOvr>
    <a:masterClrMapping/>
  </p:clrMapOvr>
  <p:extLst>
    <p:ext uri="{DCECCB84-F9BA-43D5-87BE-67443E8EF086}">
      <p15:sldGuideLst xmlns:p15="http://schemas.microsoft.com/office/powerpoint/2012/main">
        <p15:guide id="1" orient="horz" pos="3984">
          <p15:clr>
            <a:srgbClr val="FBAE40"/>
          </p15:clr>
        </p15:guide>
        <p15:guide id="2" pos="7272">
          <p15:clr>
            <a:srgbClr val="FBAE40"/>
          </p15:clr>
        </p15:guide>
        <p15:guide id="3" pos="408">
          <p15:clr>
            <a:srgbClr val="FBAE40"/>
          </p15:clr>
        </p15:guide>
        <p15:guide id="4" orient="horz" pos="504">
          <p15:clr>
            <a:srgbClr val="FBAE40"/>
          </p15:clr>
        </p15:guide>
      </p15:sldGuideLst>
    </p:ext>
  </p:extLst>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Title and Content 5">
    <p:bg>
      <p:bgPr>
        <a:solidFill>
          <a:schemeClr val="bg2"/>
        </a:solidFill>
        <a:effectLst/>
      </p:bgPr>
    </p:bg>
    <p:spTree>
      <p:nvGrpSpPr>
        <p:cNvPr id="1" name=""/>
        <p:cNvGrpSpPr/>
        <p:nvPr/>
      </p:nvGrpSpPr>
      <p:grpSpPr>
        <a:xfrm>
          <a:off x="0" y="0"/>
          <a:ext cx="0" cy="0"/>
          <a:chOff x="0" y="0"/>
          <a:chExt cx="0" cy="0"/>
        </a:xfrm>
      </p:grpSpPr>
      <p:sp>
        <p:nvSpPr>
          <p:cNvPr id="6" name="Freeform 5">
            <a:extLst>
              <a:ext uri="{FF2B5EF4-FFF2-40B4-BE49-F238E27FC236}">
                <a16:creationId xmlns:a16="http://schemas.microsoft.com/office/drawing/2014/main" id="{CADEA8BB-3550-ABDA-99A6-455084D5D432}"/>
              </a:ext>
              <a:ext uri="{C183D7F6-B498-43B3-948B-1728B52AA6E4}">
                <adec:decorative xmlns:adec="http://schemas.microsoft.com/office/drawing/2017/decorative" val="1"/>
              </a:ext>
            </a:extLst>
          </p:cNvPr>
          <p:cNvSpPr>
            <a:spLocks/>
          </p:cNvSpPr>
          <p:nvPr userDrawn="1"/>
        </p:nvSpPr>
        <p:spPr>
          <a:xfrm>
            <a:off x="0" y="3271424"/>
            <a:ext cx="12192000" cy="3586577"/>
          </a:xfrm>
          <a:custGeom>
            <a:avLst/>
            <a:gdLst>
              <a:gd name="connsiteX0" fmla="*/ 1849560 w 12192000"/>
              <a:gd name="connsiteY0" fmla="*/ 803 h 3586577"/>
              <a:gd name="connsiteX1" fmla="*/ 2779308 w 12192000"/>
              <a:gd name="connsiteY1" fmla="*/ 191654 h 3586577"/>
              <a:gd name="connsiteX2" fmla="*/ 3529993 w 12192000"/>
              <a:gd name="connsiteY2" fmla="*/ 614650 h 3586577"/>
              <a:gd name="connsiteX3" fmla="*/ 5271921 w 12192000"/>
              <a:gd name="connsiteY3" fmla="*/ 1300408 h 3586577"/>
              <a:gd name="connsiteX4" fmla="*/ 6940105 w 12192000"/>
              <a:gd name="connsiteY4" fmla="*/ 1192018 h 3586577"/>
              <a:gd name="connsiteX5" fmla="*/ 8301823 w 12192000"/>
              <a:gd name="connsiteY5" fmla="*/ 780730 h 3586577"/>
              <a:gd name="connsiteX6" fmla="*/ 12120288 w 12192000"/>
              <a:gd name="connsiteY6" fmla="*/ 561429 h 3586577"/>
              <a:gd name="connsiteX7" fmla="*/ 12192000 w 12192000"/>
              <a:gd name="connsiteY7" fmla="*/ 591187 h 3586577"/>
              <a:gd name="connsiteX8" fmla="*/ 12192000 w 12192000"/>
              <a:gd name="connsiteY8" fmla="*/ 3586577 h 3586577"/>
              <a:gd name="connsiteX9" fmla="*/ 0 w 12192000"/>
              <a:gd name="connsiteY9" fmla="*/ 3586577 h 3586577"/>
              <a:gd name="connsiteX10" fmla="*/ 0 w 12192000"/>
              <a:gd name="connsiteY10" fmla="*/ 671712 h 3586577"/>
              <a:gd name="connsiteX11" fmla="*/ 66994 w 12192000"/>
              <a:gd name="connsiteY11" fmla="*/ 616810 h 3586577"/>
              <a:gd name="connsiteX12" fmla="*/ 314608 w 12192000"/>
              <a:gd name="connsiteY12" fmla="*/ 447849 h 3586577"/>
              <a:gd name="connsiteX13" fmla="*/ 1849560 w 12192000"/>
              <a:gd name="connsiteY13" fmla="*/ 803 h 35865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192000" h="3586577">
                <a:moveTo>
                  <a:pt x="1849560" y="803"/>
                </a:moveTo>
                <a:cubicBezTo>
                  <a:pt x="2158708" y="8598"/>
                  <a:pt x="2468821" y="73153"/>
                  <a:pt x="2779308" y="191654"/>
                </a:cubicBezTo>
                <a:cubicBezTo>
                  <a:pt x="3056080" y="297323"/>
                  <a:pt x="3289358" y="460148"/>
                  <a:pt x="3529993" y="614650"/>
                </a:cubicBezTo>
                <a:cubicBezTo>
                  <a:pt x="4050027" y="948769"/>
                  <a:pt x="4615367" y="1204778"/>
                  <a:pt x="5271921" y="1300408"/>
                </a:cubicBezTo>
                <a:cubicBezTo>
                  <a:pt x="5824636" y="1381128"/>
                  <a:pt x="6381038" y="1326165"/>
                  <a:pt x="6940105" y="1192018"/>
                </a:cubicBezTo>
                <a:cubicBezTo>
                  <a:pt x="7564423" y="1042204"/>
                  <a:pt x="7924583" y="909418"/>
                  <a:pt x="8301823" y="780730"/>
                </a:cubicBezTo>
                <a:cubicBezTo>
                  <a:pt x="8668653" y="655543"/>
                  <a:pt x="10619014" y="-9633"/>
                  <a:pt x="12120288" y="561429"/>
                </a:cubicBezTo>
                <a:lnTo>
                  <a:pt x="12192000" y="591187"/>
                </a:lnTo>
                <a:lnTo>
                  <a:pt x="12192000" y="3586577"/>
                </a:lnTo>
                <a:lnTo>
                  <a:pt x="0" y="3586577"/>
                </a:lnTo>
                <a:lnTo>
                  <a:pt x="0" y="671712"/>
                </a:lnTo>
                <a:lnTo>
                  <a:pt x="66994" y="616810"/>
                </a:lnTo>
                <a:cubicBezTo>
                  <a:pt x="145598" y="557990"/>
                  <a:pt x="228102" y="501632"/>
                  <a:pt x="314608" y="447849"/>
                </a:cubicBezTo>
                <a:cubicBezTo>
                  <a:pt x="821750" y="132484"/>
                  <a:pt x="1334314" y="-12190"/>
                  <a:pt x="1849560" y="803"/>
                </a:cubicBezTo>
                <a:close/>
              </a:path>
            </a:pathLst>
          </a:custGeom>
          <a:solidFill>
            <a:schemeClr val="accent4">
              <a:alpha val="50000"/>
            </a:schemeClr>
          </a:solidFill>
          <a:ln w="5232"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endParaRPr lang="en-US" dirty="0">
              <a:solidFill>
                <a:schemeClr val="tx1"/>
              </a:solidFill>
            </a:endParaRPr>
          </a:p>
        </p:txBody>
      </p:sp>
      <p:sp>
        <p:nvSpPr>
          <p:cNvPr id="18" name="Freeform: Shape 17">
            <a:extLst>
              <a:ext uri="{FF2B5EF4-FFF2-40B4-BE49-F238E27FC236}">
                <a16:creationId xmlns:a16="http://schemas.microsoft.com/office/drawing/2014/main" id="{F0A8F0DB-3D3D-DC0F-84AC-4386B58AD6E5}"/>
              </a:ext>
              <a:ext uri="{C183D7F6-B498-43B3-948B-1728B52AA6E4}">
                <adec:decorative xmlns:adec="http://schemas.microsoft.com/office/drawing/2017/decorative" val="1"/>
              </a:ext>
            </a:extLst>
          </p:cNvPr>
          <p:cNvSpPr>
            <a:spLocks/>
          </p:cNvSpPr>
          <p:nvPr userDrawn="1"/>
        </p:nvSpPr>
        <p:spPr>
          <a:xfrm>
            <a:off x="5591140" y="1"/>
            <a:ext cx="5362677" cy="590065"/>
          </a:xfrm>
          <a:custGeom>
            <a:avLst/>
            <a:gdLst>
              <a:gd name="connsiteX0" fmla="*/ 0 w 5362677"/>
              <a:gd name="connsiteY0" fmla="*/ 0 h 590065"/>
              <a:gd name="connsiteX1" fmla="*/ 5362677 w 5362677"/>
              <a:gd name="connsiteY1" fmla="*/ 0 h 590065"/>
              <a:gd name="connsiteX2" fmla="*/ 5169991 w 5362677"/>
              <a:gd name="connsiteY2" fmla="*/ 69942 h 590065"/>
              <a:gd name="connsiteX3" fmla="*/ 2860400 w 5362677"/>
              <a:gd name="connsiteY3" fmla="*/ 564669 h 590065"/>
              <a:gd name="connsiteX4" fmla="*/ 85760 w 5362677"/>
              <a:gd name="connsiteY4" fmla="*/ 60567 h 5900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62677" h="590065">
                <a:moveTo>
                  <a:pt x="0" y="0"/>
                </a:moveTo>
                <a:lnTo>
                  <a:pt x="5362677" y="0"/>
                </a:lnTo>
                <a:lnTo>
                  <a:pt x="5169991" y="69942"/>
                </a:lnTo>
                <a:cubicBezTo>
                  <a:pt x="4068113" y="454981"/>
                  <a:pt x="3200546" y="538854"/>
                  <a:pt x="2860400" y="564669"/>
                </a:cubicBezTo>
                <a:cubicBezTo>
                  <a:pt x="1318014" y="681954"/>
                  <a:pt x="547573" y="372284"/>
                  <a:pt x="85760" y="60567"/>
                </a:cubicBezTo>
                <a:close/>
              </a:path>
            </a:pathLst>
          </a:custGeom>
          <a:solidFill>
            <a:schemeClr val="accent2">
              <a:alpha val="60000"/>
            </a:schemeClr>
          </a:solidFill>
          <a:ln w="4492"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endParaRPr lang="en-US" dirty="0">
              <a:solidFill>
                <a:schemeClr val="tx1"/>
              </a:solidFill>
            </a:endParaRPr>
          </a:p>
        </p:txBody>
      </p:sp>
      <p:sp>
        <p:nvSpPr>
          <p:cNvPr id="45" name="Title 1">
            <a:extLst>
              <a:ext uri="{FF2B5EF4-FFF2-40B4-BE49-F238E27FC236}">
                <a16:creationId xmlns:a16="http://schemas.microsoft.com/office/drawing/2014/main" id="{FDA50B04-DEA5-DCCF-0DAD-0D3B122FD652}"/>
              </a:ext>
            </a:extLst>
          </p:cNvPr>
          <p:cNvSpPr>
            <a:spLocks noGrp="1"/>
          </p:cNvSpPr>
          <p:nvPr userDrawn="1">
            <p:ph type="title" hasCustomPrompt="1"/>
          </p:nvPr>
        </p:nvSpPr>
        <p:spPr>
          <a:xfrm>
            <a:off x="914400" y="914400"/>
            <a:ext cx="10360152" cy="914400"/>
          </a:xfrm>
        </p:spPr>
        <p:txBody>
          <a:bodyPr anchor="b" anchorCtr="0"/>
          <a:lstStyle>
            <a:lvl1pPr>
              <a:defRPr sz="3200"/>
            </a:lvl1pPr>
          </a:lstStyle>
          <a:p>
            <a:r>
              <a:rPr lang="en-US" dirty="0"/>
              <a:t>click to add title</a:t>
            </a:r>
          </a:p>
        </p:txBody>
      </p:sp>
      <p:sp>
        <p:nvSpPr>
          <p:cNvPr id="7" name="Table Placeholder 4">
            <a:extLst>
              <a:ext uri="{FF2B5EF4-FFF2-40B4-BE49-F238E27FC236}">
                <a16:creationId xmlns:a16="http://schemas.microsoft.com/office/drawing/2014/main" id="{A8715227-A125-7CA3-B8F5-9D5894E8C981}"/>
              </a:ext>
            </a:extLst>
          </p:cNvPr>
          <p:cNvSpPr>
            <a:spLocks noGrp="1"/>
          </p:cNvSpPr>
          <p:nvPr>
            <p:ph type="tbl" sz="quarter" idx="14"/>
          </p:nvPr>
        </p:nvSpPr>
        <p:spPr>
          <a:xfrm>
            <a:off x="914400" y="2039111"/>
            <a:ext cx="10360025" cy="3374136"/>
          </a:xfrm>
        </p:spPr>
        <p:txBody>
          <a:bodyPr/>
          <a:lstStyle/>
          <a:p>
            <a:r>
              <a:rPr lang="en-US"/>
              <a:t>Click icon to add table</a:t>
            </a:r>
          </a:p>
        </p:txBody>
      </p:sp>
      <p:sp>
        <p:nvSpPr>
          <p:cNvPr id="3" name="Slide Number Placeholder 5">
            <a:extLst>
              <a:ext uri="{FF2B5EF4-FFF2-40B4-BE49-F238E27FC236}">
                <a16:creationId xmlns:a16="http://schemas.microsoft.com/office/drawing/2014/main" id="{CEC2E35B-5EFD-B330-984C-15A012C90B8A}"/>
              </a:ext>
            </a:extLst>
          </p:cNvPr>
          <p:cNvSpPr>
            <a:spLocks noGrp="1"/>
          </p:cNvSpPr>
          <p:nvPr userDrawn="1">
            <p:ph type="sldNum" sz="quarter" idx="4"/>
          </p:nvPr>
        </p:nvSpPr>
        <p:spPr>
          <a:xfrm>
            <a:off x="11353800" y="5879804"/>
            <a:ext cx="661416" cy="895899"/>
          </a:xfrm>
          <a:prstGeom prst="rect">
            <a:avLst/>
          </a:prstGeom>
        </p:spPr>
        <p:txBody>
          <a:bodyPr vert="horz" lIns="91440" tIns="45720" rIns="91440" bIns="45720" rtlCol="0" anchor="ctr"/>
          <a:lstStyle>
            <a:lvl1pPr algn="ctr">
              <a:defRPr sz="2400" b="0" i="0">
                <a:solidFill>
                  <a:schemeClr val="tx1"/>
                </a:solidFill>
                <a:latin typeface="Sagona Book" panose="02020503050505020204" pitchFamily="18" charset="0"/>
              </a:defRPr>
            </a:lvl1pPr>
          </a:lstStyle>
          <a:p>
            <a:fld id="{58FB4751-880F-D840-AAA9-3A15815CC996}" type="slidenum">
              <a:rPr lang="en-US" smtClean="0"/>
              <a:pPr/>
              <a:t>‹#›</a:t>
            </a:fld>
            <a:endParaRPr lang="en-US" dirty="0"/>
          </a:p>
        </p:txBody>
      </p:sp>
    </p:spTree>
    <p:extLst>
      <p:ext uri="{BB962C8B-B14F-4D97-AF65-F5344CB8AC3E}">
        <p14:creationId xmlns:p14="http://schemas.microsoft.com/office/powerpoint/2010/main" val="2306274893"/>
      </p:ext>
    </p:extLst>
  </p:cSld>
  <p:clrMapOvr>
    <a:masterClrMapping/>
  </p:clrMapOvr>
  <p:extLst>
    <p:ext uri="{DCECCB84-F9BA-43D5-87BE-67443E8EF086}">
      <p15:sldGuideLst xmlns:p15="http://schemas.microsoft.com/office/powerpoint/2012/main">
        <p15:guide id="1" orient="horz" pos="3984">
          <p15:clr>
            <a:srgbClr val="FBAE40"/>
          </p15:clr>
        </p15:guide>
        <p15:guide id="2" pos="7272">
          <p15:clr>
            <a:srgbClr val="FBAE40"/>
          </p15:clr>
        </p15:guide>
        <p15:guide id="3" pos="408">
          <p15:clr>
            <a:srgbClr val="FBAE40"/>
          </p15:clr>
        </p15:guide>
        <p15:guide id="4" orient="horz" pos="504">
          <p15:clr>
            <a:srgbClr val="FBAE40"/>
          </p15:clr>
        </p15:guide>
      </p15:sldGuideLst>
    </p:ext>
  </p:extLst>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1_Blank">
    <p:bg>
      <p:bgPr>
        <a:solidFill>
          <a:schemeClr val="bg2"/>
        </a:solidFill>
        <a:effectLst/>
      </p:bgPr>
    </p:bg>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ADCC72F6-C144-5508-40C5-E1B3FC085B94}"/>
              </a:ext>
              <a:ext uri="{C183D7F6-B498-43B3-948B-1728B52AA6E4}">
                <adec:decorative xmlns:adec="http://schemas.microsoft.com/office/drawing/2017/decorative" val="1"/>
              </a:ext>
            </a:extLst>
          </p:cNvPr>
          <p:cNvGrpSpPr/>
          <p:nvPr userDrawn="1"/>
        </p:nvGrpSpPr>
        <p:grpSpPr>
          <a:xfrm flipH="1">
            <a:off x="8970744" y="5209684"/>
            <a:ext cx="3221255" cy="1682471"/>
            <a:chOff x="-1483620" y="3988558"/>
            <a:chExt cx="4239452" cy="2903598"/>
          </a:xfrm>
        </p:grpSpPr>
        <p:sp>
          <p:nvSpPr>
            <p:cNvPr id="4" name="Freeform: Shape 3">
              <a:extLst>
                <a:ext uri="{FF2B5EF4-FFF2-40B4-BE49-F238E27FC236}">
                  <a16:creationId xmlns:a16="http://schemas.microsoft.com/office/drawing/2014/main" id="{FF76D2EA-2C6E-B0B2-DC0D-F9EF636E5856}"/>
                </a:ext>
                <a:ext uri="{C183D7F6-B498-43B3-948B-1728B52AA6E4}">
                  <adec:decorative xmlns:adec="http://schemas.microsoft.com/office/drawing/2017/decorative" val="1"/>
                </a:ext>
              </a:extLst>
            </p:cNvPr>
            <p:cNvSpPr/>
            <p:nvPr/>
          </p:nvSpPr>
          <p:spPr>
            <a:xfrm>
              <a:off x="325717" y="5597818"/>
              <a:ext cx="2430115" cy="1294338"/>
            </a:xfrm>
            <a:custGeom>
              <a:avLst/>
              <a:gdLst>
                <a:gd name="connsiteX0" fmla="*/ 945169 w 2445355"/>
                <a:gd name="connsiteY0" fmla="*/ 789 h 1315293"/>
                <a:gd name="connsiteX1" fmla="*/ 1083192 w 2445355"/>
                <a:gd name="connsiteY1" fmla="*/ 15575 h 1315293"/>
                <a:gd name="connsiteX2" fmla="*/ 1778340 w 2445355"/>
                <a:gd name="connsiteY2" fmla="*/ 301396 h 1315293"/>
                <a:gd name="connsiteX3" fmla="*/ 2419558 w 2445355"/>
                <a:gd name="connsiteY3" fmla="*/ 1243748 h 1315293"/>
                <a:gd name="connsiteX4" fmla="*/ 2445355 w 2445355"/>
                <a:gd name="connsiteY4" fmla="*/ 1315293 h 1315293"/>
                <a:gd name="connsiteX5" fmla="*/ 0 w 2445355"/>
                <a:gd name="connsiteY5" fmla="*/ 1315293 h 1315293"/>
                <a:gd name="connsiteX6" fmla="*/ 18759 w 2445355"/>
                <a:gd name="connsiteY6" fmla="*/ 1065812 h 1315293"/>
                <a:gd name="connsiteX7" fmla="*/ 421385 w 2445355"/>
                <a:gd name="connsiteY7" fmla="*/ 160260 h 1315293"/>
                <a:gd name="connsiteX8" fmla="*/ 945169 w 2445355"/>
                <a:gd name="connsiteY8" fmla="*/ 789 h 1315293"/>
                <a:gd name="connsiteX0" fmla="*/ 2445355 w 2536795"/>
                <a:gd name="connsiteY0" fmla="*/ 1315293 h 1406733"/>
                <a:gd name="connsiteX1" fmla="*/ 0 w 2536795"/>
                <a:gd name="connsiteY1" fmla="*/ 1315293 h 1406733"/>
                <a:gd name="connsiteX2" fmla="*/ 18759 w 2536795"/>
                <a:gd name="connsiteY2" fmla="*/ 1065812 h 1406733"/>
                <a:gd name="connsiteX3" fmla="*/ 421385 w 2536795"/>
                <a:gd name="connsiteY3" fmla="*/ 160260 h 1406733"/>
                <a:gd name="connsiteX4" fmla="*/ 945169 w 2536795"/>
                <a:gd name="connsiteY4" fmla="*/ 789 h 1406733"/>
                <a:gd name="connsiteX5" fmla="*/ 1083192 w 2536795"/>
                <a:gd name="connsiteY5" fmla="*/ 15575 h 1406733"/>
                <a:gd name="connsiteX6" fmla="*/ 1778340 w 2536795"/>
                <a:gd name="connsiteY6" fmla="*/ 301396 h 1406733"/>
                <a:gd name="connsiteX7" fmla="*/ 2419558 w 2536795"/>
                <a:gd name="connsiteY7" fmla="*/ 1243748 h 1406733"/>
                <a:gd name="connsiteX8" fmla="*/ 2536795 w 2536795"/>
                <a:gd name="connsiteY8" fmla="*/ 1406733 h 1406733"/>
                <a:gd name="connsiteX0" fmla="*/ 2445355 w 2445355"/>
                <a:gd name="connsiteY0" fmla="*/ 1315293 h 1315293"/>
                <a:gd name="connsiteX1" fmla="*/ 0 w 2445355"/>
                <a:gd name="connsiteY1" fmla="*/ 1315293 h 1315293"/>
                <a:gd name="connsiteX2" fmla="*/ 18759 w 2445355"/>
                <a:gd name="connsiteY2" fmla="*/ 1065812 h 1315293"/>
                <a:gd name="connsiteX3" fmla="*/ 421385 w 2445355"/>
                <a:gd name="connsiteY3" fmla="*/ 160260 h 1315293"/>
                <a:gd name="connsiteX4" fmla="*/ 945169 w 2445355"/>
                <a:gd name="connsiteY4" fmla="*/ 789 h 1315293"/>
                <a:gd name="connsiteX5" fmla="*/ 1083192 w 2445355"/>
                <a:gd name="connsiteY5" fmla="*/ 15575 h 1315293"/>
                <a:gd name="connsiteX6" fmla="*/ 1778340 w 2445355"/>
                <a:gd name="connsiteY6" fmla="*/ 301396 h 1315293"/>
                <a:gd name="connsiteX7" fmla="*/ 2419558 w 2445355"/>
                <a:gd name="connsiteY7" fmla="*/ 1243748 h 1315293"/>
                <a:gd name="connsiteX8" fmla="*/ 2430115 w 2445355"/>
                <a:gd name="connsiteY8" fmla="*/ 1294338 h 1315293"/>
                <a:gd name="connsiteX0" fmla="*/ 2445355 w 2445355"/>
                <a:gd name="connsiteY0" fmla="*/ 1315293 h 1315293"/>
                <a:gd name="connsiteX1" fmla="*/ 0 w 2445355"/>
                <a:gd name="connsiteY1" fmla="*/ 1315293 h 1315293"/>
                <a:gd name="connsiteX2" fmla="*/ 18759 w 2445355"/>
                <a:gd name="connsiteY2" fmla="*/ 1065812 h 1315293"/>
                <a:gd name="connsiteX3" fmla="*/ 421385 w 2445355"/>
                <a:gd name="connsiteY3" fmla="*/ 160260 h 1315293"/>
                <a:gd name="connsiteX4" fmla="*/ 945169 w 2445355"/>
                <a:gd name="connsiteY4" fmla="*/ 789 h 1315293"/>
                <a:gd name="connsiteX5" fmla="*/ 1083192 w 2445355"/>
                <a:gd name="connsiteY5" fmla="*/ 15575 h 1315293"/>
                <a:gd name="connsiteX6" fmla="*/ 1778340 w 2445355"/>
                <a:gd name="connsiteY6" fmla="*/ 301396 h 1315293"/>
                <a:gd name="connsiteX7" fmla="*/ 2419558 w 2445355"/>
                <a:gd name="connsiteY7" fmla="*/ 1243748 h 1315293"/>
                <a:gd name="connsiteX8" fmla="*/ 2430115 w 2445355"/>
                <a:gd name="connsiteY8" fmla="*/ 1294338 h 1315293"/>
                <a:gd name="connsiteX0" fmla="*/ 0 w 2430115"/>
                <a:gd name="connsiteY0" fmla="*/ 1315293 h 1315293"/>
                <a:gd name="connsiteX1" fmla="*/ 18759 w 2430115"/>
                <a:gd name="connsiteY1" fmla="*/ 1065812 h 1315293"/>
                <a:gd name="connsiteX2" fmla="*/ 421385 w 2430115"/>
                <a:gd name="connsiteY2" fmla="*/ 160260 h 1315293"/>
                <a:gd name="connsiteX3" fmla="*/ 945169 w 2430115"/>
                <a:gd name="connsiteY3" fmla="*/ 789 h 1315293"/>
                <a:gd name="connsiteX4" fmla="*/ 1083192 w 2430115"/>
                <a:gd name="connsiteY4" fmla="*/ 15575 h 1315293"/>
                <a:gd name="connsiteX5" fmla="*/ 1778340 w 2430115"/>
                <a:gd name="connsiteY5" fmla="*/ 301396 h 1315293"/>
                <a:gd name="connsiteX6" fmla="*/ 2419558 w 2430115"/>
                <a:gd name="connsiteY6" fmla="*/ 1243748 h 1315293"/>
                <a:gd name="connsiteX7" fmla="*/ 2430115 w 2430115"/>
                <a:gd name="connsiteY7" fmla="*/ 1294338 h 1315293"/>
                <a:gd name="connsiteX0" fmla="*/ 0 w 2430115"/>
                <a:gd name="connsiteY0" fmla="*/ 1281003 h 1294338"/>
                <a:gd name="connsiteX1" fmla="*/ 18759 w 2430115"/>
                <a:gd name="connsiteY1" fmla="*/ 1065812 h 1294338"/>
                <a:gd name="connsiteX2" fmla="*/ 421385 w 2430115"/>
                <a:gd name="connsiteY2" fmla="*/ 160260 h 1294338"/>
                <a:gd name="connsiteX3" fmla="*/ 945169 w 2430115"/>
                <a:gd name="connsiteY3" fmla="*/ 789 h 1294338"/>
                <a:gd name="connsiteX4" fmla="*/ 1083192 w 2430115"/>
                <a:gd name="connsiteY4" fmla="*/ 15575 h 1294338"/>
                <a:gd name="connsiteX5" fmla="*/ 1778340 w 2430115"/>
                <a:gd name="connsiteY5" fmla="*/ 301396 h 1294338"/>
                <a:gd name="connsiteX6" fmla="*/ 2419558 w 2430115"/>
                <a:gd name="connsiteY6" fmla="*/ 1243748 h 1294338"/>
                <a:gd name="connsiteX7" fmla="*/ 2430115 w 2430115"/>
                <a:gd name="connsiteY7" fmla="*/ 1294338 h 1294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30115" h="1294338">
                  <a:moveTo>
                    <a:pt x="0" y="1281003"/>
                  </a:moveTo>
                  <a:lnTo>
                    <a:pt x="18759" y="1065812"/>
                  </a:lnTo>
                  <a:cubicBezTo>
                    <a:pt x="68103" y="677825"/>
                    <a:pt x="196828" y="335497"/>
                    <a:pt x="421385" y="160260"/>
                  </a:cubicBezTo>
                  <a:cubicBezTo>
                    <a:pt x="597747" y="22631"/>
                    <a:pt x="791587" y="-5390"/>
                    <a:pt x="945169" y="789"/>
                  </a:cubicBezTo>
                  <a:cubicBezTo>
                    <a:pt x="996362" y="2849"/>
                    <a:pt x="1043083" y="8708"/>
                    <a:pt x="1083192" y="15575"/>
                  </a:cubicBezTo>
                  <a:cubicBezTo>
                    <a:pt x="1244041" y="37412"/>
                    <a:pt x="1507299" y="98636"/>
                    <a:pt x="1778340" y="301396"/>
                  </a:cubicBezTo>
                  <a:cubicBezTo>
                    <a:pt x="2076448" y="524423"/>
                    <a:pt x="2262092" y="827463"/>
                    <a:pt x="2419558" y="1243748"/>
                  </a:cubicBezTo>
                  <a:cubicBezTo>
                    <a:pt x="2428157" y="1267596"/>
                    <a:pt x="2430115" y="1294338"/>
                    <a:pt x="2430115" y="1294338"/>
                  </a:cubicBezTo>
                </a:path>
              </a:pathLst>
            </a:custGeom>
            <a:noFill/>
            <a:ln w="38100" cap="flat">
              <a:solidFill>
                <a:schemeClr val="accent1"/>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endParaRPr lang="en-US" dirty="0">
                <a:solidFill>
                  <a:schemeClr val="tx1"/>
                </a:solidFill>
              </a:endParaRPr>
            </a:p>
          </p:txBody>
        </p:sp>
        <p:sp>
          <p:nvSpPr>
            <p:cNvPr id="5" name="Freeform: Shape 4">
              <a:extLst>
                <a:ext uri="{FF2B5EF4-FFF2-40B4-BE49-F238E27FC236}">
                  <a16:creationId xmlns:a16="http://schemas.microsoft.com/office/drawing/2014/main" id="{90315871-F40F-D512-8E3F-B40F36BD4224}"/>
                </a:ext>
                <a:ext uri="{C183D7F6-B498-43B3-948B-1728B52AA6E4}">
                  <adec:decorative xmlns:adec="http://schemas.microsoft.com/office/drawing/2017/decorative" val="1"/>
                </a:ext>
              </a:extLst>
            </p:cNvPr>
            <p:cNvSpPr/>
            <p:nvPr/>
          </p:nvSpPr>
          <p:spPr>
            <a:xfrm>
              <a:off x="-1483620" y="3988558"/>
              <a:ext cx="2469462" cy="2893553"/>
            </a:xfrm>
            <a:custGeom>
              <a:avLst/>
              <a:gdLst>
                <a:gd name="connsiteX0" fmla="*/ 194658 w 2477082"/>
                <a:gd name="connsiteY0" fmla="*/ 123 h 2924552"/>
                <a:gd name="connsiteX1" fmla="*/ 1254757 w 2477082"/>
                <a:gd name="connsiteY1" fmla="*/ 251792 h 2924552"/>
                <a:gd name="connsiteX2" fmla="*/ 2447922 w 2477082"/>
                <a:gd name="connsiteY2" fmla="*/ 2893553 h 2924552"/>
                <a:gd name="connsiteX3" fmla="*/ 2441508 w 2477082"/>
                <a:gd name="connsiteY3" fmla="*/ 2924552 h 2924552"/>
                <a:gd name="connsiteX4" fmla="*/ 0 w 2477082"/>
                <a:gd name="connsiteY4" fmla="*/ 2924552 h 2924552"/>
                <a:gd name="connsiteX5" fmla="*/ 0 w 2477082"/>
                <a:gd name="connsiteY5" fmla="*/ 13617 h 2924552"/>
                <a:gd name="connsiteX6" fmla="*/ 59230 w 2477082"/>
                <a:gd name="connsiteY6" fmla="*/ 6396 h 2924552"/>
                <a:gd name="connsiteX7" fmla="*/ 194658 w 2477082"/>
                <a:gd name="connsiteY7" fmla="*/ 123 h 2924552"/>
                <a:gd name="connsiteX0" fmla="*/ 2441508 w 2532948"/>
                <a:gd name="connsiteY0" fmla="*/ 2924552 h 3015992"/>
                <a:gd name="connsiteX1" fmla="*/ 0 w 2532948"/>
                <a:gd name="connsiteY1" fmla="*/ 2924552 h 3015992"/>
                <a:gd name="connsiteX2" fmla="*/ 0 w 2532948"/>
                <a:gd name="connsiteY2" fmla="*/ 13617 h 3015992"/>
                <a:gd name="connsiteX3" fmla="*/ 59230 w 2532948"/>
                <a:gd name="connsiteY3" fmla="*/ 6396 h 3015992"/>
                <a:gd name="connsiteX4" fmla="*/ 194658 w 2532948"/>
                <a:gd name="connsiteY4" fmla="*/ 123 h 3015992"/>
                <a:gd name="connsiteX5" fmla="*/ 1254757 w 2532948"/>
                <a:gd name="connsiteY5" fmla="*/ 251792 h 3015992"/>
                <a:gd name="connsiteX6" fmla="*/ 2447922 w 2532948"/>
                <a:gd name="connsiteY6" fmla="*/ 2893553 h 3015992"/>
                <a:gd name="connsiteX7" fmla="*/ 2532948 w 2532948"/>
                <a:gd name="connsiteY7" fmla="*/ 3015992 h 3015992"/>
                <a:gd name="connsiteX0" fmla="*/ 0 w 2532948"/>
                <a:gd name="connsiteY0" fmla="*/ 2924552 h 3015992"/>
                <a:gd name="connsiteX1" fmla="*/ 0 w 2532948"/>
                <a:gd name="connsiteY1" fmla="*/ 13617 h 3015992"/>
                <a:gd name="connsiteX2" fmla="*/ 59230 w 2532948"/>
                <a:gd name="connsiteY2" fmla="*/ 6396 h 3015992"/>
                <a:gd name="connsiteX3" fmla="*/ 194658 w 2532948"/>
                <a:gd name="connsiteY3" fmla="*/ 123 h 3015992"/>
                <a:gd name="connsiteX4" fmla="*/ 1254757 w 2532948"/>
                <a:gd name="connsiteY4" fmla="*/ 251792 h 3015992"/>
                <a:gd name="connsiteX5" fmla="*/ 2447922 w 2532948"/>
                <a:gd name="connsiteY5" fmla="*/ 2893553 h 3015992"/>
                <a:gd name="connsiteX6" fmla="*/ 2532948 w 2532948"/>
                <a:gd name="connsiteY6" fmla="*/ 3015992 h 3015992"/>
                <a:gd name="connsiteX0" fmla="*/ 0 w 2532948"/>
                <a:gd name="connsiteY0" fmla="*/ 13617 h 3015992"/>
                <a:gd name="connsiteX1" fmla="*/ 59230 w 2532948"/>
                <a:gd name="connsiteY1" fmla="*/ 6396 h 3015992"/>
                <a:gd name="connsiteX2" fmla="*/ 194658 w 2532948"/>
                <a:gd name="connsiteY2" fmla="*/ 123 h 3015992"/>
                <a:gd name="connsiteX3" fmla="*/ 1254757 w 2532948"/>
                <a:gd name="connsiteY3" fmla="*/ 251792 h 3015992"/>
                <a:gd name="connsiteX4" fmla="*/ 2447922 w 2532948"/>
                <a:gd name="connsiteY4" fmla="*/ 2893553 h 3015992"/>
                <a:gd name="connsiteX5" fmla="*/ 2532948 w 2532948"/>
                <a:gd name="connsiteY5" fmla="*/ 3015992 h 3015992"/>
                <a:gd name="connsiteX0" fmla="*/ 0 w 2538663"/>
                <a:gd name="connsiteY0" fmla="*/ 25047 h 3015992"/>
                <a:gd name="connsiteX1" fmla="*/ 64945 w 2538663"/>
                <a:gd name="connsiteY1" fmla="*/ 6396 h 3015992"/>
                <a:gd name="connsiteX2" fmla="*/ 200373 w 2538663"/>
                <a:gd name="connsiteY2" fmla="*/ 123 h 3015992"/>
                <a:gd name="connsiteX3" fmla="*/ 1260472 w 2538663"/>
                <a:gd name="connsiteY3" fmla="*/ 251792 h 3015992"/>
                <a:gd name="connsiteX4" fmla="*/ 2453637 w 2538663"/>
                <a:gd name="connsiteY4" fmla="*/ 2893553 h 3015992"/>
                <a:gd name="connsiteX5" fmla="*/ 2538663 w 2538663"/>
                <a:gd name="connsiteY5" fmla="*/ 3015992 h 3015992"/>
                <a:gd name="connsiteX0" fmla="*/ 0 w 2538663"/>
                <a:gd name="connsiteY0" fmla="*/ 25047 h 3015992"/>
                <a:gd name="connsiteX1" fmla="*/ 63040 w 2538663"/>
                <a:gd name="connsiteY1" fmla="*/ 15921 h 3015992"/>
                <a:gd name="connsiteX2" fmla="*/ 200373 w 2538663"/>
                <a:gd name="connsiteY2" fmla="*/ 123 h 3015992"/>
                <a:gd name="connsiteX3" fmla="*/ 1260472 w 2538663"/>
                <a:gd name="connsiteY3" fmla="*/ 251792 h 3015992"/>
                <a:gd name="connsiteX4" fmla="*/ 2453637 w 2538663"/>
                <a:gd name="connsiteY4" fmla="*/ 2893553 h 3015992"/>
                <a:gd name="connsiteX5" fmla="*/ 2538663 w 2538663"/>
                <a:gd name="connsiteY5" fmla="*/ 3015992 h 3015992"/>
                <a:gd name="connsiteX0" fmla="*/ 0 w 2525328"/>
                <a:gd name="connsiteY0" fmla="*/ 28857 h 3015992"/>
                <a:gd name="connsiteX1" fmla="*/ 49705 w 2525328"/>
                <a:gd name="connsiteY1" fmla="*/ 15921 h 3015992"/>
                <a:gd name="connsiteX2" fmla="*/ 187038 w 2525328"/>
                <a:gd name="connsiteY2" fmla="*/ 123 h 3015992"/>
                <a:gd name="connsiteX3" fmla="*/ 1247137 w 2525328"/>
                <a:gd name="connsiteY3" fmla="*/ 251792 h 3015992"/>
                <a:gd name="connsiteX4" fmla="*/ 2440302 w 2525328"/>
                <a:gd name="connsiteY4" fmla="*/ 2893553 h 3015992"/>
                <a:gd name="connsiteX5" fmla="*/ 2525328 w 2525328"/>
                <a:gd name="connsiteY5" fmla="*/ 3015992 h 3015992"/>
                <a:gd name="connsiteX0" fmla="*/ 0 w 2469462"/>
                <a:gd name="connsiteY0" fmla="*/ 28857 h 2893553"/>
                <a:gd name="connsiteX1" fmla="*/ 49705 w 2469462"/>
                <a:gd name="connsiteY1" fmla="*/ 15921 h 2893553"/>
                <a:gd name="connsiteX2" fmla="*/ 187038 w 2469462"/>
                <a:gd name="connsiteY2" fmla="*/ 123 h 2893553"/>
                <a:gd name="connsiteX3" fmla="*/ 1247137 w 2469462"/>
                <a:gd name="connsiteY3" fmla="*/ 251792 h 2893553"/>
                <a:gd name="connsiteX4" fmla="*/ 2440302 w 2469462"/>
                <a:gd name="connsiteY4" fmla="*/ 2893553 h 28935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69462" h="2893553">
                  <a:moveTo>
                    <a:pt x="0" y="28857"/>
                  </a:moveTo>
                  <a:lnTo>
                    <a:pt x="49705" y="15921"/>
                  </a:lnTo>
                  <a:cubicBezTo>
                    <a:pt x="94327" y="12220"/>
                    <a:pt x="141445" y="627"/>
                    <a:pt x="187038" y="123"/>
                  </a:cubicBezTo>
                  <a:cubicBezTo>
                    <a:pt x="551780" y="-3908"/>
                    <a:pt x="940882" y="92105"/>
                    <a:pt x="1247137" y="251792"/>
                  </a:cubicBezTo>
                  <a:cubicBezTo>
                    <a:pt x="2215986" y="756901"/>
                    <a:pt x="2581199" y="2010367"/>
                    <a:pt x="2440302" y="2893553"/>
                  </a:cubicBezTo>
                </a:path>
              </a:pathLst>
            </a:custGeom>
            <a:noFill/>
            <a:ln w="63500" cap="flat">
              <a:solidFill>
                <a:schemeClr val="accent1"/>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endParaRPr lang="en-US" dirty="0">
                <a:solidFill>
                  <a:schemeClr val="tx1"/>
                </a:solidFill>
              </a:endParaRPr>
            </a:p>
          </p:txBody>
        </p:sp>
      </p:grpSp>
      <p:sp>
        <p:nvSpPr>
          <p:cNvPr id="6" name="Freeform: Shape 5">
            <a:extLst>
              <a:ext uri="{FF2B5EF4-FFF2-40B4-BE49-F238E27FC236}">
                <a16:creationId xmlns:a16="http://schemas.microsoft.com/office/drawing/2014/main" id="{10C11C1A-EFCF-278A-D083-93F07D4DEA67}"/>
              </a:ext>
              <a:ext uri="{C183D7F6-B498-43B3-948B-1728B52AA6E4}">
                <adec:decorative xmlns:adec="http://schemas.microsoft.com/office/drawing/2017/decorative" val="1"/>
              </a:ext>
            </a:extLst>
          </p:cNvPr>
          <p:cNvSpPr/>
          <p:nvPr userDrawn="1"/>
        </p:nvSpPr>
        <p:spPr>
          <a:xfrm rot="10800000">
            <a:off x="10332231" y="4321742"/>
            <a:ext cx="1859768" cy="2536257"/>
          </a:xfrm>
          <a:custGeom>
            <a:avLst/>
            <a:gdLst>
              <a:gd name="connsiteX0" fmla="*/ 131832 w 2476443"/>
              <a:gd name="connsiteY0" fmla="*/ 2603380 h 3377247"/>
              <a:gd name="connsiteX1" fmla="*/ 40810 w 2476443"/>
              <a:gd name="connsiteY1" fmla="*/ 2609673 h 3377247"/>
              <a:gd name="connsiteX2" fmla="*/ 22360 w 2476443"/>
              <a:gd name="connsiteY2" fmla="*/ 2641458 h 3377247"/>
              <a:gd name="connsiteX3" fmla="*/ 197791 w 2476443"/>
              <a:gd name="connsiteY3" fmla="*/ 2748166 h 3377247"/>
              <a:gd name="connsiteX4" fmla="*/ 391786 w 2476443"/>
              <a:gd name="connsiteY4" fmla="*/ 2906949 h 3377247"/>
              <a:gd name="connsiteX5" fmla="*/ 554014 w 2476443"/>
              <a:gd name="connsiteY5" fmla="*/ 3133682 h 3377247"/>
              <a:gd name="connsiteX6" fmla="*/ 613883 w 2476443"/>
              <a:gd name="connsiteY6" fmla="*/ 3202133 h 3377247"/>
              <a:gd name="connsiteX7" fmla="*/ 362172 w 2476443"/>
              <a:gd name="connsiteY7" fmla="*/ 2717029 h 3377247"/>
              <a:gd name="connsiteX8" fmla="*/ 131832 w 2476443"/>
              <a:gd name="connsiteY8" fmla="*/ 2603380 h 3377247"/>
              <a:gd name="connsiteX9" fmla="*/ 0 w 2476443"/>
              <a:gd name="connsiteY9" fmla="*/ 2515796 h 3377247"/>
              <a:gd name="connsiteX10" fmla="*/ 1912 w 2476443"/>
              <a:gd name="connsiteY10" fmla="*/ 2516152 h 3377247"/>
              <a:gd name="connsiteX11" fmla="*/ 69005 w 2476443"/>
              <a:gd name="connsiteY11" fmla="*/ 2517494 h 3377247"/>
              <a:gd name="connsiteX12" fmla="*/ 514290 w 2476443"/>
              <a:gd name="connsiteY12" fmla="*/ 2765562 h 3377247"/>
              <a:gd name="connsiteX13" fmla="*/ 745978 w 2476443"/>
              <a:gd name="connsiteY13" fmla="*/ 3352952 h 3377247"/>
              <a:gd name="connsiteX14" fmla="*/ 1182 w 2476443"/>
              <a:gd name="connsiteY14" fmla="*/ 2979480 h 3377247"/>
              <a:gd name="connsiteX15" fmla="*/ 0 w 2476443"/>
              <a:gd name="connsiteY15" fmla="*/ 2976961 h 3377247"/>
              <a:gd name="connsiteX16" fmla="*/ 0 w 2476443"/>
              <a:gd name="connsiteY16" fmla="*/ 2788045 h 3377247"/>
              <a:gd name="connsiteX17" fmla="*/ 10452 w 2476443"/>
              <a:gd name="connsiteY17" fmla="*/ 2820897 h 3377247"/>
              <a:gd name="connsiteX18" fmla="*/ 521041 w 2476443"/>
              <a:gd name="connsiteY18" fmla="*/ 3232735 h 3377247"/>
              <a:gd name="connsiteX19" fmla="*/ 359810 w 2476443"/>
              <a:gd name="connsiteY19" fmla="*/ 2983868 h 3377247"/>
              <a:gd name="connsiteX20" fmla="*/ 305764 w 2476443"/>
              <a:gd name="connsiteY20" fmla="*/ 2955290 h 3377247"/>
              <a:gd name="connsiteX21" fmla="*/ 201687 w 2476443"/>
              <a:gd name="connsiteY21" fmla="*/ 2891456 h 3377247"/>
              <a:gd name="connsiteX22" fmla="*/ 40334 w 2476443"/>
              <a:gd name="connsiteY22" fmla="*/ 2731937 h 3377247"/>
              <a:gd name="connsiteX23" fmla="*/ 0 w 2476443"/>
              <a:gd name="connsiteY23" fmla="*/ 2710827 h 3377247"/>
              <a:gd name="connsiteX24" fmla="*/ 1373023 w 2476443"/>
              <a:gd name="connsiteY24" fmla="*/ 1747994 h 3377247"/>
              <a:gd name="connsiteX25" fmla="*/ 1503825 w 2476443"/>
              <a:gd name="connsiteY25" fmla="*/ 2063667 h 3377247"/>
              <a:gd name="connsiteX26" fmla="*/ 1662101 w 2476443"/>
              <a:gd name="connsiteY26" fmla="*/ 2359475 h 3377247"/>
              <a:gd name="connsiteX27" fmla="*/ 1595627 w 2476443"/>
              <a:gd name="connsiteY27" fmla="*/ 2352659 h 3377247"/>
              <a:gd name="connsiteX28" fmla="*/ 1319178 w 2476443"/>
              <a:gd name="connsiteY28" fmla="*/ 1852692 h 3377247"/>
              <a:gd name="connsiteX29" fmla="*/ 1751554 w 2476443"/>
              <a:gd name="connsiteY29" fmla="*/ 2817233 h 3377247"/>
              <a:gd name="connsiteX30" fmla="*/ 1373023 w 2476443"/>
              <a:gd name="connsiteY30" fmla="*/ 1747994 h 3377247"/>
              <a:gd name="connsiteX31" fmla="*/ 787749 w 2476443"/>
              <a:gd name="connsiteY31" fmla="*/ 1297597 h 3377247"/>
              <a:gd name="connsiteX32" fmla="*/ 741982 w 2476443"/>
              <a:gd name="connsiteY32" fmla="*/ 1457813 h 3377247"/>
              <a:gd name="connsiteX33" fmla="*/ 647348 w 2476443"/>
              <a:gd name="connsiteY33" fmla="*/ 1849128 h 3377247"/>
              <a:gd name="connsiteX34" fmla="*/ 601983 w 2476443"/>
              <a:gd name="connsiteY34" fmla="*/ 1906309 h 3377247"/>
              <a:gd name="connsiteX35" fmla="*/ 573533 w 2476443"/>
              <a:gd name="connsiteY35" fmla="*/ 1891163 h 3377247"/>
              <a:gd name="connsiteX36" fmla="*/ 656789 w 2476443"/>
              <a:gd name="connsiteY36" fmla="*/ 1520940 h 3377247"/>
              <a:gd name="connsiteX37" fmla="*/ 525720 w 2476443"/>
              <a:gd name="connsiteY37" fmla="*/ 2165766 h 3377247"/>
              <a:gd name="connsiteX38" fmla="*/ 621443 w 2476443"/>
              <a:gd name="connsiteY38" fmla="*/ 2123904 h 3377247"/>
              <a:gd name="connsiteX39" fmla="*/ 866625 w 2476443"/>
              <a:gd name="connsiteY39" fmla="*/ 1434625 h 3377247"/>
              <a:gd name="connsiteX40" fmla="*/ 787749 w 2476443"/>
              <a:gd name="connsiteY40" fmla="*/ 1297597 h 3377247"/>
              <a:gd name="connsiteX41" fmla="*/ 1747943 w 2476443"/>
              <a:gd name="connsiteY41" fmla="*/ 1290053 h 3377247"/>
              <a:gd name="connsiteX42" fmla="*/ 1640654 w 2476443"/>
              <a:gd name="connsiteY42" fmla="*/ 1304737 h 3377247"/>
              <a:gd name="connsiteX43" fmla="*/ 2011928 w 2476443"/>
              <a:gd name="connsiteY43" fmla="*/ 1597321 h 3377247"/>
              <a:gd name="connsiteX44" fmla="*/ 1620637 w 2476443"/>
              <a:gd name="connsiteY44" fmla="*/ 1403780 h 3377247"/>
              <a:gd name="connsiteX45" fmla="*/ 2330262 w 2476443"/>
              <a:gd name="connsiteY45" fmla="*/ 1787296 h 3377247"/>
              <a:gd name="connsiteX46" fmla="*/ 1747943 w 2476443"/>
              <a:gd name="connsiteY46" fmla="*/ 1290053 h 3377247"/>
              <a:gd name="connsiteX47" fmla="*/ 577889 w 2476443"/>
              <a:gd name="connsiteY47" fmla="*/ 57551 h 3377247"/>
              <a:gd name="connsiteX48" fmla="*/ 498324 w 2476443"/>
              <a:gd name="connsiteY48" fmla="*/ 254618 h 3377247"/>
              <a:gd name="connsiteX49" fmla="*/ 440571 w 2476443"/>
              <a:gd name="connsiteY49" fmla="*/ 453098 h 3377247"/>
              <a:gd name="connsiteX50" fmla="*/ 405083 w 2476443"/>
              <a:gd name="connsiteY50" fmla="*/ 432425 h 3377247"/>
              <a:gd name="connsiteX51" fmla="*/ 436963 w 2476443"/>
              <a:gd name="connsiteY51" fmla="*/ 170333 h 3377247"/>
              <a:gd name="connsiteX52" fmla="*/ 157288 w 2476443"/>
              <a:gd name="connsiteY52" fmla="*/ 1142217 h 3377247"/>
              <a:gd name="connsiteX53" fmla="*/ 577889 w 2476443"/>
              <a:gd name="connsiteY53" fmla="*/ 57551 h 3377247"/>
              <a:gd name="connsiteX54" fmla="*/ 1250303 w 2476443"/>
              <a:gd name="connsiteY54" fmla="*/ 0 h 3377247"/>
              <a:gd name="connsiteX55" fmla="*/ 1535094 w 2476443"/>
              <a:gd name="connsiteY55" fmla="*/ 0 h 3377247"/>
              <a:gd name="connsiteX56" fmla="*/ 1687492 w 2476443"/>
              <a:gd name="connsiteY56" fmla="*/ 141068 h 3377247"/>
              <a:gd name="connsiteX57" fmla="*/ 1851732 w 2476443"/>
              <a:gd name="connsiteY57" fmla="*/ 292935 h 3377247"/>
              <a:gd name="connsiteX58" fmla="*/ 1833204 w 2476443"/>
              <a:gd name="connsiteY58" fmla="*/ 316228 h 3377247"/>
              <a:gd name="connsiteX59" fmla="*/ 1616084 w 2476443"/>
              <a:gd name="connsiteY59" fmla="*/ 147446 h 3377247"/>
              <a:gd name="connsiteX60" fmla="*/ 1349183 w 2476443"/>
              <a:gd name="connsiteY60" fmla="*/ 6561 h 3377247"/>
              <a:gd name="connsiteX61" fmla="*/ 2176748 w 2476443"/>
              <a:gd name="connsiteY61" fmla="*/ 568765 h 3377247"/>
              <a:gd name="connsiteX62" fmla="*/ 1727587 w 2476443"/>
              <a:gd name="connsiteY62" fmla="*/ 11525 h 3377247"/>
              <a:gd name="connsiteX63" fmla="*/ 1676546 w 2476443"/>
              <a:gd name="connsiteY63" fmla="*/ 0 h 3377247"/>
              <a:gd name="connsiteX64" fmla="*/ 1878091 w 2476443"/>
              <a:gd name="connsiteY64" fmla="*/ 0 h 3377247"/>
              <a:gd name="connsiteX65" fmla="*/ 1997002 w 2476443"/>
              <a:gd name="connsiteY65" fmla="*/ 88744 h 3377247"/>
              <a:gd name="connsiteX66" fmla="*/ 2179979 w 2476443"/>
              <a:gd name="connsiteY66" fmla="*/ 341422 h 3377247"/>
              <a:gd name="connsiteX67" fmla="*/ 2322628 w 2476443"/>
              <a:gd name="connsiteY67" fmla="*/ 639532 h 3377247"/>
              <a:gd name="connsiteX68" fmla="*/ 2242012 w 2476443"/>
              <a:gd name="connsiteY68" fmla="*/ 654097 h 3377247"/>
              <a:gd name="connsiteX69" fmla="*/ 1781235 w 2476443"/>
              <a:gd name="connsiteY69" fmla="*/ 574043 h 3377247"/>
              <a:gd name="connsiteX70" fmla="*/ 1266142 w 2476443"/>
              <a:gd name="connsiteY70" fmla="*/ 42404 h 3377247"/>
              <a:gd name="connsiteX71" fmla="*/ 850933 w 2476443"/>
              <a:gd name="connsiteY71" fmla="*/ 0 h 3377247"/>
              <a:gd name="connsiteX72" fmla="*/ 912773 w 2476443"/>
              <a:gd name="connsiteY72" fmla="*/ 0 h 3377247"/>
              <a:gd name="connsiteX73" fmla="*/ 1105381 w 2476443"/>
              <a:gd name="connsiteY73" fmla="*/ 858402 h 3377247"/>
              <a:gd name="connsiteX74" fmla="*/ 1156198 w 2476443"/>
              <a:gd name="connsiteY74" fmla="*/ 1066909 h 3377247"/>
              <a:gd name="connsiteX75" fmla="*/ 1258853 w 2476443"/>
              <a:gd name="connsiteY75" fmla="*/ 1174057 h 3377247"/>
              <a:gd name="connsiteX76" fmla="*/ 1609673 w 2476443"/>
              <a:gd name="connsiteY76" fmla="*/ 1223767 h 3377247"/>
              <a:gd name="connsiteX77" fmla="*/ 2335582 w 2476443"/>
              <a:gd name="connsiteY77" fmla="*/ 1609274 h 3377247"/>
              <a:gd name="connsiteX78" fmla="*/ 2476443 w 2476443"/>
              <a:gd name="connsiteY78" fmla="*/ 1851097 h 3377247"/>
              <a:gd name="connsiteX79" fmla="*/ 2140536 w 2476443"/>
              <a:gd name="connsiteY79" fmla="*/ 1868158 h 3377247"/>
              <a:gd name="connsiteX80" fmla="*/ 1729336 w 2476443"/>
              <a:gd name="connsiteY80" fmla="*/ 1674345 h 3377247"/>
              <a:gd name="connsiteX81" fmla="*/ 1551117 w 2476443"/>
              <a:gd name="connsiteY81" fmla="*/ 1441900 h 3377247"/>
              <a:gd name="connsiteX82" fmla="*/ 1345901 w 2476443"/>
              <a:gd name="connsiteY82" fmla="*/ 1273777 h 3377247"/>
              <a:gd name="connsiteX83" fmla="*/ 1205760 w 2476443"/>
              <a:gd name="connsiteY83" fmla="*/ 1237636 h 3377247"/>
              <a:gd name="connsiteX84" fmla="*/ 1323931 w 2476443"/>
              <a:gd name="connsiteY84" fmla="*/ 1580795 h 3377247"/>
              <a:gd name="connsiteX85" fmla="*/ 1415894 w 2476443"/>
              <a:gd name="connsiteY85" fmla="*/ 1652940 h 3377247"/>
              <a:gd name="connsiteX86" fmla="*/ 1868785 w 2476443"/>
              <a:gd name="connsiteY86" fmla="*/ 2230994 h 3377247"/>
              <a:gd name="connsiteX87" fmla="*/ 1881383 w 2476443"/>
              <a:gd name="connsiteY87" fmla="*/ 2680895 h 3377247"/>
              <a:gd name="connsiteX88" fmla="*/ 1824663 w 2476443"/>
              <a:gd name="connsiteY88" fmla="*/ 2932609 h 3377247"/>
              <a:gd name="connsiteX89" fmla="*/ 1797788 w 2476443"/>
              <a:gd name="connsiteY89" fmla="*/ 2938546 h 3377247"/>
              <a:gd name="connsiteX90" fmla="*/ 1353298 w 2476443"/>
              <a:gd name="connsiteY90" fmla="*/ 2582483 h 3377247"/>
              <a:gd name="connsiteX91" fmla="*/ 1218472 w 2476443"/>
              <a:gd name="connsiteY91" fmla="*/ 1862981 h 3377247"/>
              <a:gd name="connsiteX92" fmla="*/ 1138217 w 2476443"/>
              <a:gd name="connsiteY92" fmla="*/ 1241221 h 3377247"/>
              <a:gd name="connsiteX93" fmla="*/ 1026352 w 2476443"/>
              <a:gd name="connsiteY93" fmla="*/ 1165562 h 3377247"/>
              <a:gd name="connsiteX94" fmla="*/ 1099843 w 2476443"/>
              <a:gd name="connsiteY94" fmla="*/ 1096051 h 3377247"/>
              <a:gd name="connsiteX95" fmla="*/ 1036842 w 2476443"/>
              <a:gd name="connsiteY95" fmla="*/ 836706 h 3377247"/>
              <a:gd name="connsiteX96" fmla="*/ 897565 w 2476443"/>
              <a:gd name="connsiteY96" fmla="*/ 1073889 h 3377247"/>
              <a:gd name="connsiteX97" fmla="*/ 903736 w 2476443"/>
              <a:gd name="connsiteY97" fmla="*/ 1314676 h 3377247"/>
              <a:gd name="connsiteX98" fmla="*/ 763530 w 2476443"/>
              <a:gd name="connsiteY98" fmla="*/ 2094311 h 3377247"/>
              <a:gd name="connsiteX99" fmla="*/ 596942 w 2476443"/>
              <a:gd name="connsiteY99" fmla="*/ 2226098 h 3377247"/>
              <a:gd name="connsiteX100" fmla="*/ 462515 w 2476443"/>
              <a:gd name="connsiteY100" fmla="*/ 2190144 h 3377247"/>
              <a:gd name="connsiteX101" fmla="*/ 429112 w 2476443"/>
              <a:gd name="connsiteY101" fmla="*/ 1944036 h 3377247"/>
              <a:gd name="connsiteX102" fmla="*/ 659528 w 2476443"/>
              <a:gd name="connsiteY102" fmla="*/ 1347213 h 3377247"/>
              <a:gd name="connsiteX103" fmla="*/ 840900 w 2476443"/>
              <a:gd name="connsiteY103" fmla="*/ 1021654 h 3377247"/>
              <a:gd name="connsiteX104" fmla="*/ 903061 w 2476443"/>
              <a:gd name="connsiteY104" fmla="*/ 903117 h 3377247"/>
              <a:gd name="connsiteX105" fmla="*/ 956786 w 2476443"/>
              <a:gd name="connsiteY105" fmla="*/ 487220 h 3377247"/>
              <a:gd name="connsiteX106" fmla="*/ 890938 w 2476443"/>
              <a:gd name="connsiteY106" fmla="*/ 200021 h 3377247"/>
              <a:gd name="connsiteX107" fmla="*/ 467701 w 2476443"/>
              <a:gd name="connsiteY107" fmla="*/ 0 h 3377247"/>
              <a:gd name="connsiteX108" fmla="*/ 666015 w 2476443"/>
              <a:gd name="connsiteY108" fmla="*/ 0 h 3377247"/>
              <a:gd name="connsiteX109" fmla="*/ 667134 w 2476443"/>
              <a:gd name="connsiteY109" fmla="*/ 15693 h 3377247"/>
              <a:gd name="connsiteX110" fmla="*/ 327285 w 2476443"/>
              <a:gd name="connsiteY110" fmla="*/ 1112507 h 3377247"/>
              <a:gd name="connsiteX111" fmla="*/ 99740 w 2476443"/>
              <a:gd name="connsiteY111" fmla="*/ 1287558 h 3377247"/>
              <a:gd name="connsiteX112" fmla="*/ 92533 w 2476443"/>
              <a:gd name="connsiteY112" fmla="*/ 671368 h 3377247"/>
              <a:gd name="connsiteX113" fmla="*/ 434441 w 2476443"/>
              <a:gd name="connsiteY113" fmla="*/ 38393 h 3377247"/>
              <a:gd name="connsiteX114" fmla="*/ 21630 w 2476443"/>
              <a:gd name="connsiteY114" fmla="*/ 0 h 3377247"/>
              <a:gd name="connsiteX115" fmla="*/ 91766 w 2476443"/>
              <a:gd name="connsiteY115" fmla="*/ 0 h 3377247"/>
              <a:gd name="connsiteX116" fmla="*/ 0 w 2476443"/>
              <a:gd name="connsiteY116" fmla="*/ 157944 h 3377247"/>
              <a:gd name="connsiteX117" fmla="*/ 0 w 2476443"/>
              <a:gd name="connsiteY117" fmla="*/ 39174 h 33772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Lst>
            <a:rect l="l" t="t" r="r" b="b"/>
            <a:pathLst>
              <a:path w="2476443" h="3377247">
                <a:moveTo>
                  <a:pt x="131832" y="2603380"/>
                </a:moveTo>
                <a:cubicBezTo>
                  <a:pt x="102563" y="2602123"/>
                  <a:pt x="72184" y="2604330"/>
                  <a:pt x="40810" y="2609673"/>
                </a:cubicBezTo>
                <a:cubicBezTo>
                  <a:pt x="34977" y="2620459"/>
                  <a:pt x="28668" y="2630958"/>
                  <a:pt x="22360" y="2641458"/>
                </a:cubicBezTo>
                <a:cubicBezTo>
                  <a:pt x="81346" y="2676900"/>
                  <a:pt x="142625" y="2708523"/>
                  <a:pt x="197791" y="2748166"/>
                </a:cubicBezTo>
                <a:cubicBezTo>
                  <a:pt x="265416" y="2797243"/>
                  <a:pt x="336092" y="2845555"/>
                  <a:pt x="391786" y="2906949"/>
                </a:cubicBezTo>
                <a:cubicBezTo>
                  <a:pt x="453655" y="2975302"/>
                  <a:pt x="499684" y="3058169"/>
                  <a:pt x="554014" y="3133682"/>
                </a:cubicBezTo>
                <a:cubicBezTo>
                  <a:pt x="569495" y="3155327"/>
                  <a:pt x="589174" y="3174295"/>
                  <a:pt x="613883" y="3202133"/>
                </a:cubicBezTo>
                <a:cubicBezTo>
                  <a:pt x="622136" y="3034316"/>
                  <a:pt x="509181" y="2887202"/>
                  <a:pt x="362172" y="2717029"/>
                </a:cubicBezTo>
                <a:cubicBezTo>
                  <a:pt x="297457" y="2642095"/>
                  <a:pt x="219640" y="2607152"/>
                  <a:pt x="131832" y="2603380"/>
                </a:cubicBezTo>
                <a:close/>
                <a:moveTo>
                  <a:pt x="0" y="2515796"/>
                </a:moveTo>
                <a:lnTo>
                  <a:pt x="1912" y="2516152"/>
                </a:lnTo>
                <a:cubicBezTo>
                  <a:pt x="24328" y="2518579"/>
                  <a:pt x="46950" y="2519181"/>
                  <a:pt x="69005" y="2517494"/>
                </a:cubicBezTo>
                <a:cubicBezTo>
                  <a:pt x="274028" y="2501684"/>
                  <a:pt x="397138" y="2621123"/>
                  <a:pt x="514290" y="2765562"/>
                </a:cubicBezTo>
                <a:cubicBezTo>
                  <a:pt x="654816" y="2938984"/>
                  <a:pt x="780342" y="3318389"/>
                  <a:pt x="745978" y="3352952"/>
                </a:cubicBezTo>
                <a:cubicBezTo>
                  <a:pt x="561549" y="3451935"/>
                  <a:pt x="131922" y="3232761"/>
                  <a:pt x="1182" y="2979480"/>
                </a:cubicBezTo>
                <a:lnTo>
                  <a:pt x="0" y="2976961"/>
                </a:lnTo>
                <a:lnTo>
                  <a:pt x="0" y="2788045"/>
                </a:lnTo>
                <a:lnTo>
                  <a:pt x="10452" y="2820897"/>
                </a:lnTo>
                <a:cubicBezTo>
                  <a:pt x="111928" y="3094545"/>
                  <a:pt x="272910" y="3233685"/>
                  <a:pt x="521041" y="3232735"/>
                </a:cubicBezTo>
                <a:cubicBezTo>
                  <a:pt x="463785" y="3143773"/>
                  <a:pt x="413658" y="3062340"/>
                  <a:pt x="359810" y="2983868"/>
                </a:cubicBezTo>
                <a:cubicBezTo>
                  <a:pt x="349079" y="2968326"/>
                  <a:pt x="321489" y="2951748"/>
                  <a:pt x="305764" y="2955290"/>
                </a:cubicBezTo>
                <a:cubicBezTo>
                  <a:pt x="246868" y="2969267"/>
                  <a:pt x="229054" y="2923488"/>
                  <a:pt x="201687" y="2891456"/>
                </a:cubicBezTo>
                <a:cubicBezTo>
                  <a:pt x="152440" y="2833611"/>
                  <a:pt x="104267" y="2774584"/>
                  <a:pt x="40334" y="2731937"/>
                </a:cubicBezTo>
                <a:lnTo>
                  <a:pt x="0" y="2710827"/>
                </a:lnTo>
                <a:close/>
                <a:moveTo>
                  <a:pt x="1373023" y="1747994"/>
                </a:moveTo>
                <a:cubicBezTo>
                  <a:pt x="1419467" y="1860339"/>
                  <a:pt x="1459166" y="1963436"/>
                  <a:pt x="1503825" y="2063667"/>
                </a:cubicBezTo>
                <a:cubicBezTo>
                  <a:pt x="1547155" y="2161800"/>
                  <a:pt x="1628339" y="2241108"/>
                  <a:pt x="1662101" y="2359475"/>
                </a:cubicBezTo>
                <a:cubicBezTo>
                  <a:pt x="1627720" y="2356354"/>
                  <a:pt x="1600181" y="2361241"/>
                  <a:pt x="1595627" y="2352659"/>
                </a:cubicBezTo>
                <a:cubicBezTo>
                  <a:pt x="1501192" y="2185496"/>
                  <a:pt x="1408667" y="2016233"/>
                  <a:pt x="1319178" y="1852692"/>
                </a:cubicBezTo>
                <a:cubicBezTo>
                  <a:pt x="1139226" y="2090766"/>
                  <a:pt x="1297640" y="2596457"/>
                  <a:pt x="1751554" y="2817233"/>
                </a:cubicBezTo>
                <a:cubicBezTo>
                  <a:pt x="1943296" y="2451789"/>
                  <a:pt x="1732170" y="1824791"/>
                  <a:pt x="1373023" y="1747994"/>
                </a:cubicBezTo>
                <a:close/>
                <a:moveTo>
                  <a:pt x="787749" y="1297597"/>
                </a:moveTo>
                <a:cubicBezTo>
                  <a:pt x="770960" y="1355710"/>
                  <a:pt x="754757" y="1406381"/>
                  <a:pt x="741982" y="1457813"/>
                </a:cubicBezTo>
                <a:cubicBezTo>
                  <a:pt x="709992" y="1588633"/>
                  <a:pt x="681241" y="1719451"/>
                  <a:pt x="647348" y="1849128"/>
                </a:cubicBezTo>
                <a:cubicBezTo>
                  <a:pt x="641684" y="1870407"/>
                  <a:pt x="617930" y="1887311"/>
                  <a:pt x="601983" y="1906309"/>
                </a:cubicBezTo>
                <a:cubicBezTo>
                  <a:pt x="592658" y="1901356"/>
                  <a:pt x="582858" y="1896116"/>
                  <a:pt x="573533" y="1891163"/>
                </a:cubicBezTo>
                <a:cubicBezTo>
                  <a:pt x="600935" y="1767978"/>
                  <a:pt x="629100" y="1644603"/>
                  <a:pt x="656789" y="1520940"/>
                </a:cubicBezTo>
                <a:cubicBezTo>
                  <a:pt x="540556" y="1715461"/>
                  <a:pt x="453557" y="1915205"/>
                  <a:pt x="525720" y="2165766"/>
                </a:cubicBezTo>
                <a:cubicBezTo>
                  <a:pt x="573962" y="2144739"/>
                  <a:pt x="600172" y="2137753"/>
                  <a:pt x="621443" y="2123904"/>
                </a:cubicBezTo>
                <a:cubicBezTo>
                  <a:pt x="822895" y="1992280"/>
                  <a:pt x="935562" y="1678701"/>
                  <a:pt x="866625" y="1434625"/>
                </a:cubicBezTo>
                <a:cubicBezTo>
                  <a:pt x="853099" y="1388176"/>
                  <a:pt x="854841" y="1328168"/>
                  <a:pt x="787749" y="1297597"/>
                </a:cubicBezTo>
                <a:close/>
                <a:moveTo>
                  <a:pt x="1747943" y="1290053"/>
                </a:moveTo>
                <a:cubicBezTo>
                  <a:pt x="1712816" y="1291110"/>
                  <a:pt x="1677000" y="1295967"/>
                  <a:pt x="1640654" y="1304737"/>
                </a:cubicBezTo>
                <a:cubicBezTo>
                  <a:pt x="1756830" y="1414164"/>
                  <a:pt x="1944362" y="1427467"/>
                  <a:pt x="2011928" y="1597321"/>
                </a:cubicBezTo>
                <a:cubicBezTo>
                  <a:pt x="1882801" y="1532075"/>
                  <a:pt x="1769536" y="1442584"/>
                  <a:pt x="1620637" y="1403780"/>
                </a:cubicBezTo>
                <a:cubicBezTo>
                  <a:pt x="1796290" y="1725617"/>
                  <a:pt x="2003019" y="1852431"/>
                  <a:pt x="2330262" y="1787296"/>
                </a:cubicBezTo>
                <a:cubicBezTo>
                  <a:pt x="2205994" y="1461422"/>
                  <a:pt x="1993834" y="1282651"/>
                  <a:pt x="1747943" y="1290053"/>
                </a:cubicBezTo>
                <a:close/>
                <a:moveTo>
                  <a:pt x="577889" y="57551"/>
                </a:moveTo>
                <a:cubicBezTo>
                  <a:pt x="546390" y="134756"/>
                  <a:pt x="519311" y="193830"/>
                  <a:pt x="498324" y="254618"/>
                </a:cubicBezTo>
                <a:cubicBezTo>
                  <a:pt x="476093" y="318554"/>
                  <a:pt x="460143" y="384966"/>
                  <a:pt x="440571" y="453098"/>
                </a:cubicBezTo>
                <a:cubicBezTo>
                  <a:pt x="418403" y="440428"/>
                  <a:pt x="404601" y="435383"/>
                  <a:pt x="405083" y="432425"/>
                </a:cubicBezTo>
                <a:cubicBezTo>
                  <a:pt x="414693" y="345316"/>
                  <a:pt x="425828" y="257824"/>
                  <a:pt x="436963" y="170333"/>
                </a:cubicBezTo>
                <a:cubicBezTo>
                  <a:pt x="146722" y="584415"/>
                  <a:pt x="63003" y="856280"/>
                  <a:pt x="157288" y="1142217"/>
                </a:cubicBezTo>
                <a:cubicBezTo>
                  <a:pt x="427454" y="1039539"/>
                  <a:pt x="713096" y="453167"/>
                  <a:pt x="577889" y="57551"/>
                </a:cubicBezTo>
                <a:close/>
                <a:moveTo>
                  <a:pt x="1250303" y="0"/>
                </a:moveTo>
                <a:lnTo>
                  <a:pt x="1535094" y="0"/>
                </a:lnTo>
                <a:lnTo>
                  <a:pt x="1687492" y="141068"/>
                </a:lnTo>
                <a:cubicBezTo>
                  <a:pt x="1742658" y="192159"/>
                  <a:pt x="1797160" y="242607"/>
                  <a:pt x="1851732" y="292935"/>
                </a:cubicBezTo>
                <a:cubicBezTo>
                  <a:pt x="1845906" y="300477"/>
                  <a:pt x="1839318" y="308209"/>
                  <a:pt x="1833204" y="316228"/>
                </a:cubicBezTo>
                <a:cubicBezTo>
                  <a:pt x="1737134" y="296174"/>
                  <a:pt x="1687887" y="203580"/>
                  <a:pt x="1616084" y="147446"/>
                </a:cubicBezTo>
                <a:cubicBezTo>
                  <a:pt x="1538197" y="86357"/>
                  <a:pt x="1463260" y="25741"/>
                  <a:pt x="1349183" y="6561"/>
                </a:cubicBezTo>
                <a:cubicBezTo>
                  <a:pt x="1394727" y="370386"/>
                  <a:pt x="1753787" y="580934"/>
                  <a:pt x="2176748" y="568765"/>
                </a:cubicBezTo>
                <a:cubicBezTo>
                  <a:pt x="2100932" y="265021"/>
                  <a:pt x="1928750" y="78018"/>
                  <a:pt x="1727587" y="11525"/>
                </a:cubicBezTo>
                <a:lnTo>
                  <a:pt x="1676546" y="0"/>
                </a:lnTo>
                <a:lnTo>
                  <a:pt x="1878091" y="0"/>
                </a:lnTo>
                <a:lnTo>
                  <a:pt x="1997002" y="88744"/>
                </a:lnTo>
                <a:cubicBezTo>
                  <a:pt x="2070549" y="159079"/>
                  <a:pt x="2128927" y="246444"/>
                  <a:pt x="2179979" y="341422"/>
                </a:cubicBezTo>
                <a:cubicBezTo>
                  <a:pt x="2230653" y="434875"/>
                  <a:pt x="2337998" y="577318"/>
                  <a:pt x="2322628" y="639532"/>
                </a:cubicBezTo>
                <a:cubicBezTo>
                  <a:pt x="2302471" y="667691"/>
                  <a:pt x="2268104" y="658083"/>
                  <a:pt x="2242012" y="654097"/>
                </a:cubicBezTo>
                <a:cubicBezTo>
                  <a:pt x="2087651" y="630847"/>
                  <a:pt x="1930702" y="615137"/>
                  <a:pt x="1781235" y="574043"/>
                </a:cubicBezTo>
                <a:cubicBezTo>
                  <a:pt x="1510101" y="499466"/>
                  <a:pt x="1343609" y="307843"/>
                  <a:pt x="1266142" y="42404"/>
                </a:cubicBezTo>
                <a:close/>
                <a:moveTo>
                  <a:pt x="850933" y="0"/>
                </a:moveTo>
                <a:lnTo>
                  <a:pt x="912773" y="0"/>
                </a:lnTo>
                <a:lnTo>
                  <a:pt x="1105381" y="858402"/>
                </a:lnTo>
                <a:cubicBezTo>
                  <a:pt x="1121049" y="928224"/>
                  <a:pt x="1143293" y="996799"/>
                  <a:pt x="1156198" y="1066909"/>
                </a:cubicBezTo>
                <a:cubicBezTo>
                  <a:pt x="1167598" y="1127670"/>
                  <a:pt x="1201549" y="1155214"/>
                  <a:pt x="1258853" y="1174057"/>
                </a:cubicBezTo>
                <a:cubicBezTo>
                  <a:pt x="1373274" y="1210981"/>
                  <a:pt x="1482574" y="1237034"/>
                  <a:pt x="1609673" y="1223767"/>
                </a:cubicBezTo>
                <a:cubicBezTo>
                  <a:pt x="1931231" y="1189641"/>
                  <a:pt x="2186280" y="1303918"/>
                  <a:pt x="2335582" y="1609274"/>
                </a:cubicBezTo>
                <a:cubicBezTo>
                  <a:pt x="2374189" y="1688330"/>
                  <a:pt x="2471618" y="1789091"/>
                  <a:pt x="2476443" y="1851097"/>
                </a:cubicBezTo>
                <a:cubicBezTo>
                  <a:pt x="2445349" y="1916854"/>
                  <a:pt x="2249023" y="1872936"/>
                  <a:pt x="2140536" y="1868158"/>
                </a:cubicBezTo>
                <a:cubicBezTo>
                  <a:pt x="1978901" y="1861322"/>
                  <a:pt x="1835183" y="1804196"/>
                  <a:pt x="1729336" y="1674345"/>
                </a:cubicBezTo>
                <a:cubicBezTo>
                  <a:pt x="1667578" y="1598264"/>
                  <a:pt x="1591898" y="1528110"/>
                  <a:pt x="1551117" y="1441900"/>
                </a:cubicBezTo>
                <a:cubicBezTo>
                  <a:pt x="1505591" y="1346345"/>
                  <a:pt x="1434427" y="1304235"/>
                  <a:pt x="1345901" y="1273777"/>
                </a:cubicBezTo>
                <a:cubicBezTo>
                  <a:pt x="1308778" y="1261214"/>
                  <a:pt x="1270501" y="1253803"/>
                  <a:pt x="1205760" y="1237636"/>
                </a:cubicBezTo>
                <a:cubicBezTo>
                  <a:pt x="1249120" y="1366966"/>
                  <a:pt x="1280328" y="1476652"/>
                  <a:pt x="1323931" y="1580795"/>
                </a:cubicBezTo>
                <a:cubicBezTo>
                  <a:pt x="1337393" y="1612267"/>
                  <a:pt x="1381735" y="1634364"/>
                  <a:pt x="1415894" y="1652940"/>
                </a:cubicBezTo>
                <a:cubicBezTo>
                  <a:pt x="1650722" y="1780399"/>
                  <a:pt x="1772008" y="1998770"/>
                  <a:pt x="1868785" y="2230994"/>
                </a:cubicBezTo>
                <a:cubicBezTo>
                  <a:pt x="1928501" y="2374048"/>
                  <a:pt x="1915987" y="2529562"/>
                  <a:pt x="1881383" y="2680895"/>
                </a:cubicBezTo>
                <a:cubicBezTo>
                  <a:pt x="1862735" y="2762574"/>
                  <a:pt x="1844373" y="2843776"/>
                  <a:pt x="1824663" y="2932609"/>
                </a:cubicBezTo>
                <a:cubicBezTo>
                  <a:pt x="1821613" y="2933375"/>
                  <a:pt x="1805400" y="2943119"/>
                  <a:pt x="1797788" y="2938546"/>
                </a:cubicBezTo>
                <a:cubicBezTo>
                  <a:pt x="1634249" y="2838982"/>
                  <a:pt x="1469857" y="2737607"/>
                  <a:pt x="1353298" y="2582483"/>
                </a:cubicBezTo>
                <a:cubicBezTo>
                  <a:pt x="1191141" y="2367484"/>
                  <a:pt x="1125057" y="2125122"/>
                  <a:pt x="1218472" y="1862981"/>
                </a:cubicBezTo>
                <a:cubicBezTo>
                  <a:pt x="1298761" y="1637769"/>
                  <a:pt x="1208101" y="1441698"/>
                  <a:pt x="1138217" y="1241221"/>
                </a:cubicBezTo>
                <a:cubicBezTo>
                  <a:pt x="1127232" y="1209938"/>
                  <a:pt x="1071158" y="1194432"/>
                  <a:pt x="1026352" y="1165562"/>
                </a:cubicBezTo>
                <a:cubicBezTo>
                  <a:pt x="1048685" y="1144556"/>
                  <a:pt x="1069109" y="1125651"/>
                  <a:pt x="1099843" y="1096051"/>
                </a:cubicBezTo>
                <a:cubicBezTo>
                  <a:pt x="1081893" y="1023561"/>
                  <a:pt x="1061397" y="939147"/>
                  <a:pt x="1036842" y="836706"/>
                </a:cubicBezTo>
                <a:cubicBezTo>
                  <a:pt x="956672" y="911946"/>
                  <a:pt x="938108" y="998871"/>
                  <a:pt x="897565" y="1073889"/>
                </a:cubicBezTo>
                <a:cubicBezTo>
                  <a:pt x="850902" y="1160169"/>
                  <a:pt x="870278" y="1233517"/>
                  <a:pt x="903736" y="1314676"/>
                </a:cubicBezTo>
                <a:cubicBezTo>
                  <a:pt x="1023734" y="1603073"/>
                  <a:pt x="931382" y="1858059"/>
                  <a:pt x="763530" y="2094311"/>
                </a:cubicBezTo>
                <a:cubicBezTo>
                  <a:pt x="724265" y="2149961"/>
                  <a:pt x="654563" y="2184075"/>
                  <a:pt x="596942" y="2226098"/>
                </a:cubicBezTo>
                <a:cubicBezTo>
                  <a:pt x="538558" y="2268312"/>
                  <a:pt x="495180" y="2240298"/>
                  <a:pt x="462515" y="2190144"/>
                </a:cubicBezTo>
                <a:cubicBezTo>
                  <a:pt x="412948" y="2114244"/>
                  <a:pt x="414458" y="2028763"/>
                  <a:pt x="429112" y="1944036"/>
                </a:cubicBezTo>
                <a:cubicBezTo>
                  <a:pt x="465941" y="1729735"/>
                  <a:pt x="539700" y="1530479"/>
                  <a:pt x="659528" y="1347213"/>
                </a:cubicBezTo>
                <a:cubicBezTo>
                  <a:pt x="726993" y="1243553"/>
                  <a:pt x="781236" y="1130651"/>
                  <a:pt x="840900" y="1021654"/>
                </a:cubicBezTo>
                <a:cubicBezTo>
                  <a:pt x="862413" y="982618"/>
                  <a:pt x="876126" y="938246"/>
                  <a:pt x="903061" y="903117"/>
                </a:cubicBezTo>
                <a:cubicBezTo>
                  <a:pt x="1002203" y="773674"/>
                  <a:pt x="997721" y="637826"/>
                  <a:pt x="956786" y="487220"/>
                </a:cubicBezTo>
                <a:cubicBezTo>
                  <a:pt x="931120" y="392555"/>
                  <a:pt x="910361" y="296455"/>
                  <a:pt x="890938" y="200021"/>
                </a:cubicBezTo>
                <a:close/>
                <a:moveTo>
                  <a:pt x="467701" y="0"/>
                </a:moveTo>
                <a:lnTo>
                  <a:pt x="666015" y="0"/>
                </a:lnTo>
                <a:lnTo>
                  <a:pt x="667134" y="15693"/>
                </a:lnTo>
                <a:cubicBezTo>
                  <a:pt x="741894" y="438642"/>
                  <a:pt x="614073" y="802222"/>
                  <a:pt x="327285" y="1112507"/>
                </a:cubicBezTo>
                <a:cubicBezTo>
                  <a:pt x="268763" y="1175422"/>
                  <a:pt x="131148" y="1299936"/>
                  <a:pt x="99740" y="1287558"/>
                </a:cubicBezTo>
                <a:cubicBezTo>
                  <a:pt x="50645" y="1259359"/>
                  <a:pt x="21075" y="863564"/>
                  <a:pt x="92533" y="671368"/>
                </a:cubicBezTo>
                <a:cubicBezTo>
                  <a:pt x="177375" y="443697"/>
                  <a:pt x="287747" y="229905"/>
                  <a:pt x="434441" y="38393"/>
                </a:cubicBezTo>
                <a:close/>
                <a:moveTo>
                  <a:pt x="21630" y="0"/>
                </a:moveTo>
                <a:lnTo>
                  <a:pt x="91766" y="0"/>
                </a:lnTo>
                <a:lnTo>
                  <a:pt x="0" y="157944"/>
                </a:lnTo>
                <a:lnTo>
                  <a:pt x="0" y="39174"/>
                </a:lnTo>
                <a:close/>
              </a:path>
            </a:pathLst>
          </a:custGeom>
          <a:solidFill>
            <a:schemeClr val="tx1">
              <a:alpha val="12000"/>
            </a:schemeClr>
          </a:solidFill>
          <a:ln w="55431"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endParaRPr lang="en-US" dirty="0">
              <a:solidFill>
                <a:schemeClr val="tx1"/>
              </a:solidFill>
            </a:endParaRPr>
          </a:p>
        </p:txBody>
      </p:sp>
      <p:sp>
        <p:nvSpPr>
          <p:cNvPr id="7" name="Slide Number Placeholder 5">
            <a:extLst>
              <a:ext uri="{FF2B5EF4-FFF2-40B4-BE49-F238E27FC236}">
                <a16:creationId xmlns:a16="http://schemas.microsoft.com/office/drawing/2014/main" id="{5B1E4400-E511-F21B-0AFD-0D362BA52FF0}"/>
              </a:ext>
            </a:extLst>
          </p:cNvPr>
          <p:cNvSpPr>
            <a:spLocks noGrp="1"/>
          </p:cNvSpPr>
          <p:nvPr>
            <p:ph type="sldNum" sz="quarter" idx="4"/>
          </p:nvPr>
        </p:nvSpPr>
        <p:spPr>
          <a:xfrm>
            <a:off x="11353800" y="5879804"/>
            <a:ext cx="661416" cy="895899"/>
          </a:xfrm>
          <a:prstGeom prst="rect">
            <a:avLst/>
          </a:prstGeom>
        </p:spPr>
        <p:txBody>
          <a:bodyPr vert="horz" lIns="91440" tIns="45720" rIns="91440" bIns="45720" rtlCol="0" anchor="ctr"/>
          <a:lstStyle>
            <a:lvl1pPr algn="l">
              <a:defRPr sz="2400" b="0" i="0">
                <a:solidFill>
                  <a:schemeClr val="tx1"/>
                </a:solidFill>
                <a:latin typeface="Sagona Book" panose="02020503050505020204" pitchFamily="18" charset="0"/>
              </a:defRPr>
            </a:lvl1pPr>
          </a:lstStyle>
          <a:p>
            <a:fld id="{58FB4751-880F-D840-AAA9-3A15815CC996}" type="slidenum">
              <a:rPr lang="en-US" smtClean="0"/>
              <a:pPr/>
              <a:t>‹#›</a:t>
            </a:fld>
            <a:endParaRPr lang="en-US" dirty="0"/>
          </a:p>
        </p:txBody>
      </p:sp>
    </p:spTree>
    <p:extLst>
      <p:ext uri="{BB962C8B-B14F-4D97-AF65-F5344CB8AC3E}">
        <p14:creationId xmlns:p14="http://schemas.microsoft.com/office/powerpoint/2010/main" val="3021782729"/>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type="txAndObj">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766233" y="304801"/>
            <a:ext cx="10668000" cy="1216025"/>
          </a:xfrm>
        </p:spPr>
        <p:txBody>
          <a:bodyPr/>
          <a:lstStyle/>
          <a:p>
            <a:r>
              <a:rPr lang="en-US"/>
              <a:t>Click to edit Master title style</a:t>
            </a:r>
          </a:p>
        </p:txBody>
      </p:sp>
      <p:sp>
        <p:nvSpPr>
          <p:cNvPr id="3" name="Text Placeholder 2"/>
          <p:cNvSpPr>
            <a:spLocks noGrp="1"/>
          </p:cNvSpPr>
          <p:nvPr>
            <p:ph type="body" sz="half" idx="1"/>
          </p:nvPr>
        </p:nvSpPr>
        <p:spPr>
          <a:xfrm>
            <a:off x="755651" y="1752600"/>
            <a:ext cx="5232400" cy="4267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191251" y="1752600"/>
            <a:ext cx="5232400" cy="4267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6">
            <a:extLst>
              <a:ext uri="{FF2B5EF4-FFF2-40B4-BE49-F238E27FC236}">
                <a16:creationId xmlns:a16="http://schemas.microsoft.com/office/drawing/2014/main" id="{ABBC1ACE-8741-B8F8-2158-BE805C959F59}"/>
              </a:ext>
            </a:extLst>
          </p:cNvPr>
          <p:cNvSpPr>
            <a:spLocks noGrp="1" noChangeArrowheads="1"/>
          </p:cNvSpPr>
          <p:nvPr>
            <p:ph type="dt" sz="half" idx="10"/>
          </p:nvPr>
        </p:nvSpPr>
        <p:spPr>
          <a:ln/>
        </p:spPr>
        <p:txBody>
          <a:bodyPr/>
          <a:lstStyle>
            <a:lvl1pPr>
              <a:defRPr/>
            </a:lvl1pPr>
          </a:lstStyle>
          <a:p>
            <a:pPr>
              <a:defRPr/>
            </a:pPr>
            <a:endParaRPr lang="en-US"/>
          </a:p>
        </p:txBody>
      </p:sp>
      <p:sp>
        <p:nvSpPr>
          <p:cNvPr id="6" name="Rectangle 7">
            <a:extLst>
              <a:ext uri="{FF2B5EF4-FFF2-40B4-BE49-F238E27FC236}">
                <a16:creationId xmlns:a16="http://schemas.microsoft.com/office/drawing/2014/main" id="{49A80D6C-7557-D29B-2650-09321F6E410F}"/>
              </a:ext>
            </a:extLst>
          </p:cNvPr>
          <p:cNvSpPr>
            <a:spLocks noGrp="1" noChangeArrowheads="1"/>
          </p:cNvSpPr>
          <p:nvPr>
            <p:ph type="ftr" sz="quarter" idx="11"/>
          </p:nvPr>
        </p:nvSpPr>
        <p:spPr>
          <a:ln/>
        </p:spPr>
        <p:txBody>
          <a:bodyPr/>
          <a:lstStyle>
            <a:lvl1pPr>
              <a:defRPr/>
            </a:lvl1pPr>
          </a:lstStyle>
          <a:p>
            <a:pPr>
              <a:defRPr/>
            </a:pPr>
            <a:endParaRPr lang="en-US"/>
          </a:p>
        </p:txBody>
      </p:sp>
      <p:sp>
        <p:nvSpPr>
          <p:cNvPr id="7" name="Rectangle 8">
            <a:extLst>
              <a:ext uri="{FF2B5EF4-FFF2-40B4-BE49-F238E27FC236}">
                <a16:creationId xmlns:a16="http://schemas.microsoft.com/office/drawing/2014/main" id="{5726A618-7AB3-D988-494F-551EB45E5EE1}"/>
              </a:ext>
            </a:extLst>
          </p:cNvPr>
          <p:cNvSpPr>
            <a:spLocks noGrp="1" noChangeArrowheads="1"/>
          </p:cNvSpPr>
          <p:nvPr>
            <p:ph type="sldNum" sz="quarter" idx="12"/>
          </p:nvPr>
        </p:nvSpPr>
        <p:spPr>
          <a:ln/>
        </p:spPr>
        <p:txBody>
          <a:bodyPr/>
          <a:lstStyle>
            <a:lvl1pPr>
              <a:defRPr/>
            </a:lvl1pPr>
          </a:lstStyle>
          <a:p>
            <a:pPr>
              <a:defRPr/>
            </a:pPr>
            <a:fld id="{6D72A45E-3A84-4D42-A1FF-8C1297BBBAB1}" type="slidenum">
              <a:rPr lang="en-US" altLang="en-US"/>
              <a:pPr>
                <a:defRPr/>
              </a:pPr>
              <a:t>‹#›</a:t>
            </a:fld>
            <a:endParaRPr lang="en-US" altLang="en-US"/>
          </a:p>
        </p:txBody>
      </p:sp>
    </p:spTree>
    <p:extLst>
      <p:ext uri="{BB962C8B-B14F-4D97-AF65-F5344CB8AC3E}">
        <p14:creationId xmlns:p14="http://schemas.microsoft.com/office/powerpoint/2010/main" val="1858795430"/>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type="objOnly">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755651" y="304800"/>
            <a:ext cx="10678583" cy="57150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 name="Rectangle 6">
            <a:extLst>
              <a:ext uri="{FF2B5EF4-FFF2-40B4-BE49-F238E27FC236}">
                <a16:creationId xmlns:a16="http://schemas.microsoft.com/office/drawing/2014/main" id="{8FC52A83-2DAA-D03F-3C09-07D624C242E3}"/>
              </a:ext>
            </a:extLst>
          </p:cNvPr>
          <p:cNvSpPr>
            <a:spLocks noGrp="1" noChangeArrowheads="1"/>
          </p:cNvSpPr>
          <p:nvPr>
            <p:ph type="dt" sz="half" idx="10"/>
          </p:nvPr>
        </p:nvSpPr>
        <p:spPr>
          <a:ln/>
        </p:spPr>
        <p:txBody>
          <a:bodyPr/>
          <a:lstStyle>
            <a:lvl1pPr>
              <a:defRPr/>
            </a:lvl1pPr>
          </a:lstStyle>
          <a:p>
            <a:pPr>
              <a:defRPr/>
            </a:pPr>
            <a:endParaRPr lang="en-US"/>
          </a:p>
        </p:txBody>
      </p:sp>
      <p:sp>
        <p:nvSpPr>
          <p:cNvPr id="4" name="Rectangle 7">
            <a:extLst>
              <a:ext uri="{FF2B5EF4-FFF2-40B4-BE49-F238E27FC236}">
                <a16:creationId xmlns:a16="http://schemas.microsoft.com/office/drawing/2014/main" id="{CEE3A6E8-29A0-576C-8543-ADD377E9AA52}"/>
              </a:ext>
            </a:extLst>
          </p:cNvPr>
          <p:cNvSpPr>
            <a:spLocks noGrp="1" noChangeArrowheads="1"/>
          </p:cNvSpPr>
          <p:nvPr>
            <p:ph type="ftr" sz="quarter" idx="11"/>
          </p:nvPr>
        </p:nvSpPr>
        <p:spPr>
          <a:ln/>
        </p:spPr>
        <p:txBody>
          <a:bodyPr/>
          <a:lstStyle>
            <a:lvl1pPr>
              <a:defRPr/>
            </a:lvl1pPr>
          </a:lstStyle>
          <a:p>
            <a:pPr>
              <a:defRPr/>
            </a:pPr>
            <a:endParaRPr lang="en-US"/>
          </a:p>
        </p:txBody>
      </p:sp>
      <p:sp>
        <p:nvSpPr>
          <p:cNvPr id="5" name="Rectangle 8">
            <a:extLst>
              <a:ext uri="{FF2B5EF4-FFF2-40B4-BE49-F238E27FC236}">
                <a16:creationId xmlns:a16="http://schemas.microsoft.com/office/drawing/2014/main" id="{35D092C9-C666-5E8E-F412-A2FECF280B13}"/>
              </a:ext>
            </a:extLst>
          </p:cNvPr>
          <p:cNvSpPr>
            <a:spLocks noGrp="1" noChangeArrowheads="1"/>
          </p:cNvSpPr>
          <p:nvPr>
            <p:ph type="sldNum" sz="quarter" idx="12"/>
          </p:nvPr>
        </p:nvSpPr>
        <p:spPr>
          <a:ln/>
        </p:spPr>
        <p:txBody>
          <a:bodyPr/>
          <a:lstStyle>
            <a:lvl1pPr>
              <a:defRPr/>
            </a:lvl1pPr>
          </a:lstStyle>
          <a:p>
            <a:pPr>
              <a:defRPr/>
            </a:pPr>
            <a:fld id="{FD2A9ED6-305B-426C-88E2-93146B1861A4}" type="slidenum">
              <a:rPr lang="en-US" altLang="en-US"/>
              <a:pPr>
                <a:defRPr/>
              </a:pPr>
              <a:t>‹#›</a:t>
            </a:fld>
            <a:endParaRPr lang="en-US" altLang="en-US"/>
          </a:p>
        </p:txBody>
      </p:sp>
    </p:spTree>
    <p:extLst>
      <p:ext uri="{BB962C8B-B14F-4D97-AF65-F5344CB8AC3E}">
        <p14:creationId xmlns:p14="http://schemas.microsoft.com/office/powerpoint/2010/main" val="151362518"/>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userDrawn="1">
  <p:cSld name="Two Content 2">
    <p:bg>
      <p:bgPr>
        <a:solidFill>
          <a:schemeClr val="bg2"/>
        </a:solidFill>
        <a:effectLst/>
      </p:bgPr>
    </p:bg>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7DCD020E-88CF-303D-F947-8EE980AC8093}"/>
              </a:ext>
              <a:ext uri="{C183D7F6-B498-43B3-948B-1728B52AA6E4}">
                <adec:decorative xmlns:adec="http://schemas.microsoft.com/office/drawing/2017/decorative" val="1"/>
              </a:ext>
            </a:extLst>
          </p:cNvPr>
          <p:cNvGrpSpPr/>
          <p:nvPr userDrawn="1"/>
        </p:nvGrpSpPr>
        <p:grpSpPr>
          <a:xfrm>
            <a:off x="1" y="1"/>
            <a:ext cx="12192000" cy="6800411"/>
            <a:chOff x="1" y="1"/>
            <a:chExt cx="12192000" cy="6800411"/>
          </a:xfrm>
        </p:grpSpPr>
        <p:sp>
          <p:nvSpPr>
            <p:cNvPr id="9" name="Freeform: Shape 8">
              <a:extLst>
                <a:ext uri="{FF2B5EF4-FFF2-40B4-BE49-F238E27FC236}">
                  <a16:creationId xmlns:a16="http://schemas.microsoft.com/office/drawing/2014/main" id="{30B88804-97CC-BE78-8D40-672973E4CD32}"/>
                </a:ext>
              </a:extLst>
            </p:cNvPr>
            <p:cNvSpPr/>
            <p:nvPr userDrawn="1"/>
          </p:nvSpPr>
          <p:spPr>
            <a:xfrm>
              <a:off x="1" y="1"/>
              <a:ext cx="3097831" cy="2532431"/>
            </a:xfrm>
            <a:custGeom>
              <a:avLst/>
              <a:gdLst>
                <a:gd name="connsiteX0" fmla="*/ 177065 w 3097831"/>
                <a:gd name="connsiteY0" fmla="*/ 2339513 h 2532431"/>
                <a:gd name="connsiteX1" fmla="*/ 254598 w 3097831"/>
                <a:gd name="connsiteY1" fmla="*/ 2356846 h 2532431"/>
                <a:gd name="connsiteX2" fmla="*/ 184928 w 3097831"/>
                <a:gd name="connsiteY2" fmla="*/ 2423626 h 2532431"/>
                <a:gd name="connsiteX3" fmla="*/ 5587 w 3097831"/>
                <a:gd name="connsiteY3" fmla="*/ 2530140 h 2532431"/>
                <a:gd name="connsiteX4" fmla="*/ 0 w 3097831"/>
                <a:gd name="connsiteY4" fmla="*/ 2532431 h 2532431"/>
                <a:gd name="connsiteX5" fmla="*/ 0 w 3097831"/>
                <a:gd name="connsiteY5" fmla="*/ 2381588 h 2532431"/>
                <a:gd name="connsiteX6" fmla="*/ 23582 w 3097831"/>
                <a:gd name="connsiteY6" fmla="*/ 2378908 h 2532431"/>
                <a:gd name="connsiteX7" fmla="*/ 177065 w 3097831"/>
                <a:gd name="connsiteY7" fmla="*/ 2339513 h 2532431"/>
                <a:gd name="connsiteX8" fmla="*/ 515105 w 3097831"/>
                <a:gd name="connsiteY8" fmla="*/ 2041082 h 2532431"/>
                <a:gd name="connsiteX9" fmla="*/ 544953 w 3097831"/>
                <a:gd name="connsiteY9" fmla="*/ 2044795 h 2532431"/>
                <a:gd name="connsiteX10" fmla="*/ 554530 w 3097831"/>
                <a:gd name="connsiteY10" fmla="*/ 2065819 h 2532431"/>
                <a:gd name="connsiteX11" fmla="*/ 466801 w 3097831"/>
                <a:gd name="connsiteY11" fmla="*/ 2136482 h 2532431"/>
                <a:gd name="connsiteX12" fmla="*/ 80640 w 3097831"/>
                <a:gd name="connsiteY12" fmla="*/ 2269208 h 2532431"/>
                <a:gd name="connsiteX13" fmla="*/ 4467 w 3097831"/>
                <a:gd name="connsiteY13" fmla="*/ 2284674 h 2532431"/>
                <a:gd name="connsiteX14" fmla="*/ 0 w 3097831"/>
                <a:gd name="connsiteY14" fmla="*/ 2284999 h 2532431"/>
                <a:gd name="connsiteX15" fmla="*/ 0 w 3097831"/>
                <a:gd name="connsiteY15" fmla="*/ 2070368 h 2532431"/>
                <a:gd name="connsiteX16" fmla="*/ 122464 w 3097831"/>
                <a:gd name="connsiteY16" fmla="*/ 2093200 h 2532431"/>
                <a:gd name="connsiteX17" fmla="*/ 488631 w 3097831"/>
                <a:gd name="connsiteY17" fmla="*/ 2043490 h 2532431"/>
                <a:gd name="connsiteX18" fmla="*/ 515105 w 3097831"/>
                <a:gd name="connsiteY18" fmla="*/ 2041082 h 2532431"/>
                <a:gd name="connsiteX19" fmla="*/ 0 w 3097831"/>
                <a:gd name="connsiteY19" fmla="*/ 1575747 h 2532431"/>
                <a:gd name="connsiteX20" fmla="*/ 30326 w 3097831"/>
                <a:gd name="connsiteY20" fmla="*/ 1578492 h 2532431"/>
                <a:gd name="connsiteX21" fmla="*/ 134013 w 3097831"/>
                <a:gd name="connsiteY21" fmla="*/ 1600874 h 2532431"/>
                <a:gd name="connsiteX22" fmla="*/ 546960 w 3097831"/>
                <a:gd name="connsiteY22" fmla="*/ 1673430 h 2532431"/>
                <a:gd name="connsiteX23" fmla="*/ 902901 w 3097831"/>
                <a:gd name="connsiteY23" fmla="*/ 1616488 h 2532431"/>
                <a:gd name="connsiteX24" fmla="*/ 981963 w 3097831"/>
                <a:gd name="connsiteY24" fmla="*/ 1600906 h 2532431"/>
                <a:gd name="connsiteX25" fmla="*/ 980602 w 3097831"/>
                <a:gd name="connsiteY25" fmla="*/ 1637984 h 2532431"/>
                <a:gd name="connsiteX26" fmla="*/ 951630 w 3097831"/>
                <a:gd name="connsiteY26" fmla="*/ 1670341 h 2532431"/>
                <a:gd name="connsiteX27" fmla="*/ 428358 w 3097831"/>
                <a:gd name="connsiteY27" fmla="*/ 1896744 h 2532431"/>
                <a:gd name="connsiteX28" fmla="*/ 62362 w 3097831"/>
                <a:gd name="connsiteY28" fmla="*/ 1844923 h 2532431"/>
                <a:gd name="connsiteX29" fmla="*/ 0 w 3097831"/>
                <a:gd name="connsiteY29" fmla="*/ 1817067 h 2532431"/>
                <a:gd name="connsiteX30" fmla="*/ 2392663 w 3097831"/>
                <a:gd name="connsiteY30" fmla="*/ 0 h 2532431"/>
                <a:gd name="connsiteX31" fmla="*/ 2887521 w 3097831"/>
                <a:gd name="connsiteY31" fmla="*/ 0 h 2532431"/>
                <a:gd name="connsiteX32" fmla="*/ 2970795 w 3097831"/>
                <a:gd name="connsiteY32" fmla="*/ 34444 h 2532431"/>
                <a:gd name="connsiteX33" fmla="*/ 3097831 w 3097831"/>
                <a:gd name="connsiteY33" fmla="*/ 71279 h 2532431"/>
                <a:gd name="connsiteX34" fmla="*/ 2863239 w 3097831"/>
                <a:gd name="connsiteY34" fmla="*/ 172683 h 2532431"/>
                <a:gd name="connsiteX35" fmla="*/ 2407524 w 3097831"/>
                <a:gd name="connsiteY35" fmla="*/ 16854 h 2532431"/>
                <a:gd name="connsiteX36" fmla="*/ 605964 w 3097831"/>
                <a:gd name="connsiteY36" fmla="*/ 0 h 2532431"/>
                <a:gd name="connsiteX37" fmla="*/ 747628 w 3097831"/>
                <a:gd name="connsiteY37" fmla="*/ 0 h 2532431"/>
                <a:gd name="connsiteX38" fmla="*/ 724307 w 3097831"/>
                <a:gd name="connsiteY38" fmla="*/ 81673 h 2532431"/>
                <a:gd name="connsiteX39" fmla="*/ 692486 w 3097831"/>
                <a:gd name="connsiteY39" fmla="*/ 210269 h 2532431"/>
                <a:gd name="connsiteX40" fmla="*/ 526415 w 3097831"/>
                <a:gd name="connsiteY40" fmla="*/ 804384 h 2532431"/>
                <a:gd name="connsiteX41" fmla="*/ 536624 w 3097831"/>
                <a:gd name="connsiteY41" fmla="*/ 827931 h 2532431"/>
                <a:gd name="connsiteX42" fmla="*/ 641647 w 3097831"/>
                <a:gd name="connsiteY42" fmla="*/ 769841 h 2532431"/>
                <a:gd name="connsiteX43" fmla="*/ 943988 w 3097831"/>
                <a:gd name="connsiteY43" fmla="*/ 325957 h 2532431"/>
                <a:gd name="connsiteX44" fmla="*/ 983823 w 3097831"/>
                <a:gd name="connsiteY44" fmla="*/ 130441 h 2532431"/>
                <a:gd name="connsiteX45" fmla="*/ 1018176 w 3097831"/>
                <a:gd name="connsiteY45" fmla="*/ 0 h 2532431"/>
                <a:gd name="connsiteX46" fmla="*/ 1245150 w 3097831"/>
                <a:gd name="connsiteY46" fmla="*/ 0 h 2532431"/>
                <a:gd name="connsiteX47" fmla="*/ 1215445 w 3097831"/>
                <a:gd name="connsiteY47" fmla="*/ 85044 h 2532431"/>
                <a:gd name="connsiteX48" fmla="*/ 1037154 w 3097831"/>
                <a:gd name="connsiteY48" fmla="*/ 517590 h 2532431"/>
                <a:gd name="connsiteX49" fmla="*/ 1405473 w 3097831"/>
                <a:gd name="connsiteY49" fmla="*/ 180067 h 2532431"/>
                <a:gd name="connsiteX50" fmla="*/ 1485372 w 3097831"/>
                <a:gd name="connsiteY50" fmla="*/ 2313 h 2532431"/>
                <a:gd name="connsiteX51" fmla="*/ 1486481 w 3097831"/>
                <a:gd name="connsiteY51" fmla="*/ 0 h 2532431"/>
                <a:gd name="connsiteX52" fmla="*/ 1767143 w 3097831"/>
                <a:gd name="connsiteY52" fmla="*/ 0 h 2532431"/>
                <a:gd name="connsiteX53" fmla="*/ 1720915 w 3097831"/>
                <a:gd name="connsiteY53" fmla="*/ 86701 h 2532431"/>
                <a:gd name="connsiteX54" fmla="*/ 1659572 w 3097831"/>
                <a:gd name="connsiteY54" fmla="*/ 177506 h 2532431"/>
                <a:gd name="connsiteX55" fmla="*/ 1944334 w 3097831"/>
                <a:gd name="connsiteY55" fmla="*/ 44335 h 2532431"/>
                <a:gd name="connsiteX56" fmla="*/ 1997754 w 3097831"/>
                <a:gd name="connsiteY56" fmla="*/ 0 h 2532431"/>
                <a:gd name="connsiteX57" fmla="*/ 2262240 w 3097831"/>
                <a:gd name="connsiteY57" fmla="*/ 0 h 2532431"/>
                <a:gd name="connsiteX58" fmla="*/ 2121733 w 3097831"/>
                <a:gd name="connsiteY58" fmla="*/ 60384 h 2532431"/>
                <a:gd name="connsiteX59" fmla="*/ 1880826 w 3097831"/>
                <a:gd name="connsiteY59" fmla="*/ 163915 h 2532431"/>
                <a:gd name="connsiteX60" fmla="*/ 2245700 w 3097831"/>
                <a:gd name="connsiteY60" fmla="*/ 343440 h 2532431"/>
                <a:gd name="connsiteX61" fmla="*/ 2434618 w 3097831"/>
                <a:gd name="connsiteY61" fmla="*/ 387079 h 2532431"/>
                <a:gd name="connsiteX62" fmla="*/ 2512614 w 3097831"/>
                <a:gd name="connsiteY62" fmla="*/ 411781 h 2532431"/>
                <a:gd name="connsiteX63" fmla="*/ 2208593 w 3097831"/>
                <a:gd name="connsiteY63" fmla="*/ 529585 h 2532431"/>
                <a:gd name="connsiteX64" fmla="*/ 1625861 w 3097831"/>
                <a:gd name="connsiteY64" fmla="*/ 279117 h 2532431"/>
                <a:gd name="connsiteX65" fmla="*/ 1249141 w 3097831"/>
                <a:gd name="connsiteY65" fmla="*/ 487887 h 2532431"/>
                <a:gd name="connsiteX66" fmla="*/ 1489817 w 3097831"/>
                <a:gd name="connsiteY66" fmla="*/ 543171 h 2532431"/>
                <a:gd name="connsiteX67" fmla="*/ 2017586 w 3097831"/>
                <a:gd name="connsiteY67" fmla="*/ 654434 h 2532431"/>
                <a:gd name="connsiteX68" fmla="*/ 2090269 w 3097831"/>
                <a:gd name="connsiteY68" fmla="*/ 689617 h 2532431"/>
                <a:gd name="connsiteX69" fmla="*/ 1865658 w 3097831"/>
                <a:gd name="connsiteY69" fmla="*/ 783850 h 2532431"/>
                <a:gd name="connsiteX70" fmla="*/ 1168690 w 3097831"/>
                <a:gd name="connsiteY70" fmla="*/ 673999 h 2532431"/>
                <a:gd name="connsiteX71" fmla="*/ 1097817 w 3097831"/>
                <a:gd name="connsiteY71" fmla="*/ 643444 h 2532431"/>
                <a:gd name="connsiteX72" fmla="*/ 990410 w 3097831"/>
                <a:gd name="connsiteY72" fmla="*/ 638134 h 2532431"/>
                <a:gd name="connsiteX73" fmla="*/ 736992 w 3097831"/>
                <a:gd name="connsiteY73" fmla="*/ 786910 h 2532431"/>
                <a:gd name="connsiteX74" fmla="*/ 992677 w 3097831"/>
                <a:gd name="connsiteY74" fmla="*/ 823042 h 2532431"/>
                <a:gd name="connsiteX75" fmla="*/ 1650715 w 3097831"/>
                <a:gd name="connsiteY75" fmla="*/ 884022 h 2532431"/>
                <a:gd name="connsiteX76" fmla="*/ 1721679 w 3097831"/>
                <a:gd name="connsiteY76" fmla="*/ 908500 h 2532431"/>
                <a:gd name="connsiteX77" fmla="*/ 1683851 w 3097831"/>
                <a:gd name="connsiteY77" fmla="*/ 952322 h 2532431"/>
                <a:gd name="connsiteX78" fmla="*/ 897899 w 3097831"/>
                <a:gd name="connsiteY78" fmla="*/ 1046664 h 2532431"/>
                <a:gd name="connsiteX79" fmla="*/ 509734 w 3097831"/>
                <a:gd name="connsiteY79" fmla="*/ 965536 h 2532431"/>
                <a:gd name="connsiteX80" fmla="*/ 445191 w 3097831"/>
                <a:gd name="connsiteY80" fmla="*/ 969204 h 2532431"/>
                <a:gd name="connsiteX81" fmla="*/ 133050 w 3097831"/>
                <a:gd name="connsiteY81" fmla="*/ 1206458 h 2532431"/>
                <a:gd name="connsiteX82" fmla="*/ 747077 w 3097831"/>
                <a:gd name="connsiteY82" fmla="*/ 1223721 h 2532431"/>
                <a:gd name="connsiteX83" fmla="*/ 1246838 w 3097831"/>
                <a:gd name="connsiteY83" fmla="*/ 1194561 h 2532431"/>
                <a:gd name="connsiteX84" fmla="*/ 1295481 w 3097831"/>
                <a:gd name="connsiteY84" fmla="*/ 1191416 h 2532431"/>
                <a:gd name="connsiteX85" fmla="*/ 1157573 w 3097831"/>
                <a:gd name="connsiteY85" fmla="*/ 1361213 h 2532431"/>
                <a:gd name="connsiteX86" fmla="*/ 989171 w 3097831"/>
                <a:gd name="connsiteY86" fmla="*/ 1414361 h 2532431"/>
                <a:gd name="connsiteX87" fmla="*/ 353864 w 3097831"/>
                <a:gd name="connsiteY87" fmla="*/ 1426601 h 2532431"/>
                <a:gd name="connsiteX88" fmla="*/ 48450 w 3097831"/>
                <a:gd name="connsiteY88" fmla="*/ 1385431 h 2532431"/>
                <a:gd name="connsiteX89" fmla="*/ 0 w 3097831"/>
                <a:gd name="connsiteY89" fmla="*/ 1383095 h 2532431"/>
                <a:gd name="connsiteX90" fmla="*/ 0 w 3097831"/>
                <a:gd name="connsiteY90" fmla="*/ 442797 h 2532431"/>
                <a:gd name="connsiteX91" fmla="*/ 10908 w 3097831"/>
                <a:gd name="connsiteY91" fmla="*/ 416103 h 2532431"/>
                <a:gd name="connsiteX92" fmla="*/ 176820 w 3097831"/>
                <a:gd name="connsiteY92" fmla="*/ 175170 h 2532431"/>
                <a:gd name="connsiteX93" fmla="*/ 260099 w 3097831"/>
                <a:gd name="connsiteY93" fmla="*/ 130205 h 2532431"/>
                <a:gd name="connsiteX94" fmla="*/ 260495 w 3097831"/>
                <a:gd name="connsiteY94" fmla="*/ 174096 h 2532431"/>
                <a:gd name="connsiteX95" fmla="*/ 174574 w 3097831"/>
                <a:gd name="connsiteY95" fmla="*/ 605925 h 2532431"/>
                <a:gd name="connsiteX96" fmla="*/ 85341 w 3097831"/>
                <a:gd name="connsiteY96" fmla="*/ 1060441 h 2532431"/>
                <a:gd name="connsiteX97" fmla="*/ 45643 w 3097831"/>
                <a:gd name="connsiteY97" fmla="*/ 1173905 h 2532431"/>
                <a:gd name="connsiteX98" fmla="*/ 288222 w 3097831"/>
                <a:gd name="connsiteY98" fmla="*/ 862194 h 2532431"/>
                <a:gd name="connsiteX99" fmla="*/ 370923 w 3097831"/>
                <a:gd name="connsiteY99" fmla="*/ 437965 h 2532431"/>
                <a:gd name="connsiteX100" fmla="*/ 600507 w 3097831"/>
                <a:gd name="connsiteY100" fmla="*/ 5216 h 25324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Lst>
              <a:rect l="l" t="t" r="r" b="b"/>
              <a:pathLst>
                <a:path w="3097831" h="2532431">
                  <a:moveTo>
                    <a:pt x="177065" y="2339513"/>
                  </a:moveTo>
                  <a:cubicBezTo>
                    <a:pt x="194155" y="2333794"/>
                    <a:pt x="217330" y="2347896"/>
                    <a:pt x="254598" y="2356846"/>
                  </a:cubicBezTo>
                  <a:cubicBezTo>
                    <a:pt x="220984" y="2389305"/>
                    <a:pt x="204889" y="2409285"/>
                    <a:pt x="184928" y="2423626"/>
                  </a:cubicBezTo>
                  <a:cubicBezTo>
                    <a:pt x="126472" y="2465563"/>
                    <a:pt x="66758" y="2501272"/>
                    <a:pt x="5587" y="2530140"/>
                  </a:cubicBezTo>
                  <a:lnTo>
                    <a:pt x="0" y="2532431"/>
                  </a:lnTo>
                  <a:lnTo>
                    <a:pt x="0" y="2381588"/>
                  </a:lnTo>
                  <a:lnTo>
                    <a:pt x="23582" y="2378908"/>
                  </a:lnTo>
                  <a:cubicBezTo>
                    <a:pt x="74831" y="2369442"/>
                    <a:pt x="125964" y="2356329"/>
                    <a:pt x="177065" y="2339513"/>
                  </a:cubicBezTo>
                  <a:close/>
                  <a:moveTo>
                    <a:pt x="515105" y="2041082"/>
                  </a:moveTo>
                  <a:cubicBezTo>
                    <a:pt x="525020" y="2042275"/>
                    <a:pt x="535497" y="2044487"/>
                    <a:pt x="544953" y="2044795"/>
                  </a:cubicBezTo>
                  <a:cubicBezTo>
                    <a:pt x="548144" y="2051803"/>
                    <a:pt x="551336" y="2058812"/>
                    <a:pt x="554530" y="2065819"/>
                  </a:cubicBezTo>
                  <a:cubicBezTo>
                    <a:pt x="525428" y="2090123"/>
                    <a:pt x="499946" y="2123686"/>
                    <a:pt x="466801" y="2136482"/>
                  </a:cubicBezTo>
                  <a:cubicBezTo>
                    <a:pt x="339661" y="2185241"/>
                    <a:pt x="212186" y="2234684"/>
                    <a:pt x="80640" y="2269208"/>
                  </a:cubicBezTo>
                  <a:cubicBezTo>
                    <a:pt x="55707" y="2275751"/>
                    <a:pt x="30214" y="2281031"/>
                    <a:pt x="4467" y="2284674"/>
                  </a:cubicBezTo>
                  <a:lnTo>
                    <a:pt x="0" y="2284999"/>
                  </a:lnTo>
                  <a:lnTo>
                    <a:pt x="0" y="2070368"/>
                  </a:lnTo>
                  <a:lnTo>
                    <a:pt x="122464" y="2093200"/>
                  </a:lnTo>
                  <a:cubicBezTo>
                    <a:pt x="248407" y="2112713"/>
                    <a:pt x="372168" y="2105142"/>
                    <a:pt x="488631" y="2043490"/>
                  </a:cubicBezTo>
                  <a:cubicBezTo>
                    <a:pt x="495838" y="2039718"/>
                    <a:pt x="505191" y="2039890"/>
                    <a:pt x="515105" y="2041082"/>
                  </a:cubicBezTo>
                  <a:close/>
                  <a:moveTo>
                    <a:pt x="0" y="1575747"/>
                  </a:moveTo>
                  <a:lnTo>
                    <a:pt x="30326" y="1578492"/>
                  </a:lnTo>
                  <a:cubicBezTo>
                    <a:pt x="65045" y="1583805"/>
                    <a:pt x="99455" y="1591256"/>
                    <a:pt x="134013" y="1600874"/>
                  </a:cubicBezTo>
                  <a:cubicBezTo>
                    <a:pt x="268006" y="1638282"/>
                    <a:pt x="408089" y="1659470"/>
                    <a:pt x="546960" y="1673430"/>
                  </a:cubicBezTo>
                  <a:cubicBezTo>
                    <a:pt x="668003" y="1685947"/>
                    <a:pt x="790523" y="1676746"/>
                    <a:pt x="902901" y="1616488"/>
                  </a:cubicBezTo>
                  <a:cubicBezTo>
                    <a:pt x="924452" y="1604798"/>
                    <a:pt x="953472" y="1606297"/>
                    <a:pt x="981963" y="1600906"/>
                  </a:cubicBezTo>
                  <a:cubicBezTo>
                    <a:pt x="981521" y="1623983"/>
                    <a:pt x="984183" y="1633111"/>
                    <a:pt x="980602" y="1637984"/>
                  </a:cubicBezTo>
                  <a:cubicBezTo>
                    <a:pt x="972430" y="1649782"/>
                    <a:pt x="963031" y="1661659"/>
                    <a:pt x="951630" y="1670341"/>
                  </a:cubicBezTo>
                  <a:cubicBezTo>
                    <a:pt x="795656" y="1788250"/>
                    <a:pt x="620439" y="1861176"/>
                    <a:pt x="428358" y="1896744"/>
                  </a:cubicBezTo>
                  <a:cubicBezTo>
                    <a:pt x="297589" y="1921022"/>
                    <a:pt x="177399" y="1891390"/>
                    <a:pt x="62362" y="1844923"/>
                  </a:cubicBezTo>
                  <a:lnTo>
                    <a:pt x="0" y="1817067"/>
                  </a:lnTo>
                  <a:close/>
                  <a:moveTo>
                    <a:pt x="2392663" y="0"/>
                  </a:moveTo>
                  <a:lnTo>
                    <a:pt x="2887521" y="0"/>
                  </a:lnTo>
                  <a:lnTo>
                    <a:pt x="2970795" y="34444"/>
                  </a:lnTo>
                  <a:cubicBezTo>
                    <a:pt x="3012007" y="48971"/>
                    <a:pt x="3054191" y="61282"/>
                    <a:pt x="3097831" y="71279"/>
                  </a:cubicBezTo>
                  <a:cubicBezTo>
                    <a:pt x="3050254" y="125956"/>
                    <a:pt x="2955769" y="160146"/>
                    <a:pt x="2863239" y="172683"/>
                  </a:cubicBezTo>
                  <a:cubicBezTo>
                    <a:pt x="2680068" y="197283"/>
                    <a:pt x="2529795" y="141319"/>
                    <a:pt x="2407524" y="16854"/>
                  </a:cubicBezTo>
                  <a:close/>
                  <a:moveTo>
                    <a:pt x="605964" y="0"/>
                  </a:moveTo>
                  <a:lnTo>
                    <a:pt x="747628" y="0"/>
                  </a:lnTo>
                  <a:lnTo>
                    <a:pt x="724307" y="81673"/>
                  </a:lnTo>
                  <a:cubicBezTo>
                    <a:pt x="712100" y="124220"/>
                    <a:pt x="700661" y="166932"/>
                    <a:pt x="692486" y="210269"/>
                  </a:cubicBezTo>
                  <a:cubicBezTo>
                    <a:pt x="654756" y="413620"/>
                    <a:pt x="626527" y="618747"/>
                    <a:pt x="526415" y="804384"/>
                  </a:cubicBezTo>
                  <a:cubicBezTo>
                    <a:pt x="524462" y="808016"/>
                    <a:pt x="531145" y="816228"/>
                    <a:pt x="536624" y="827931"/>
                  </a:cubicBezTo>
                  <a:cubicBezTo>
                    <a:pt x="571904" y="808361"/>
                    <a:pt x="605528" y="786618"/>
                    <a:pt x="641647" y="769841"/>
                  </a:cubicBezTo>
                  <a:cubicBezTo>
                    <a:pt x="830399" y="681460"/>
                    <a:pt x="917077" y="524931"/>
                    <a:pt x="943988" y="325957"/>
                  </a:cubicBezTo>
                  <a:cubicBezTo>
                    <a:pt x="953121" y="260223"/>
                    <a:pt x="966831" y="194866"/>
                    <a:pt x="983823" y="130441"/>
                  </a:cubicBezTo>
                  <a:lnTo>
                    <a:pt x="1018176" y="0"/>
                  </a:lnTo>
                  <a:lnTo>
                    <a:pt x="1245150" y="0"/>
                  </a:lnTo>
                  <a:lnTo>
                    <a:pt x="1215445" y="85044"/>
                  </a:lnTo>
                  <a:cubicBezTo>
                    <a:pt x="1172858" y="235346"/>
                    <a:pt x="1145665" y="391844"/>
                    <a:pt x="1037154" y="517590"/>
                  </a:cubicBezTo>
                  <a:cubicBezTo>
                    <a:pt x="1215367" y="462120"/>
                    <a:pt x="1324379" y="334920"/>
                    <a:pt x="1405473" y="180067"/>
                  </a:cubicBezTo>
                  <a:cubicBezTo>
                    <a:pt x="1435353" y="122991"/>
                    <a:pt x="1459280" y="61760"/>
                    <a:pt x="1485372" y="2313"/>
                  </a:cubicBezTo>
                  <a:lnTo>
                    <a:pt x="1486481" y="0"/>
                  </a:lnTo>
                  <a:lnTo>
                    <a:pt x="1767143" y="0"/>
                  </a:lnTo>
                  <a:lnTo>
                    <a:pt x="1720915" y="86701"/>
                  </a:lnTo>
                  <a:cubicBezTo>
                    <a:pt x="1702464" y="117768"/>
                    <a:pt x="1682236" y="148127"/>
                    <a:pt x="1659572" y="177506"/>
                  </a:cubicBezTo>
                  <a:cubicBezTo>
                    <a:pt x="1752607" y="159436"/>
                    <a:pt x="1856210" y="110043"/>
                    <a:pt x="1944334" y="44335"/>
                  </a:cubicBezTo>
                  <a:lnTo>
                    <a:pt x="1997754" y="0"/>
                  </a:lnTo>
                  <a:lnTo>
                    <a:pt x="2262240" y="0"/>
                  </a:lnTo>
                  <a:lnTo>
                    <a:pt x="2121733" y="60384"/>
                  </a:lnTo>
                  <a:cubicBezTo>
                    <a:pt x="2043455" y="94032"/>
                    <a:pt x="1964207" y="128097"/>
                    <a:pt x="1880826" y="163915"/>
                  </a:cubicBezTo>
                  <a:cubicBezTo>
                    <a:pt x="2016471" y="230529"/>
                    <a:pt x="2132159" y="284451"/>
                    <a:pt x="2245700" y="343440"/>
                  </a:cubicBezTo>
                  <a:cubicBezTo>
                    <a:pt x="2305999" y="374753"/>
                    <a:pt x="2363067" y="402948"/>
                    <a:pt x="2434618" y="387079"/>
                  </a:cubicBezTo>
                  <a:cubicBezTo>
                    <a:pt x="2453698" y="382847"/>
                    <a:pt x="2477235" y="399677"/>
                    <a:pt x="2512614" y="411781"/>
                  </a:cubicBezTo>
                  <a:cubicBezTo>
                    <a:pt x="2420100" y="508828"/>
                    <a:pt x="2312511" y="515670"/>
                    <a:pt x="2208593" y="529585"/>
                  </a:cubicBezTo>
                  <a:cubicBezTo>
                    <a:pt x="1968980" y="561874"/>
                    <a:pt x="1774391" y="480935"/>
                    <a:pt x="1625861" y="279117"/>
                  </a:cubicBezTo>
                  <a:cubicBezTo>
                    <a:pt x="1501602" y="347992"/>
                    <a:pt x="1385771" y="412165"/>
                    <a:pt x="1249141" y="487887"/>
                  </a:cubicBezTo>
                  <a:cubicBezTo>
                    <a:pt x="1347937" y="510051"/>
                    <a:pt x="1420506" y="520865"/>
                    <a:pt x="1489817" y="543171"/>
                  </a:cubicBezTo>
                  <a:cubicBezTo>
                    <a:pt x="1662032" y="598671"/>
                    <a:pt x="1832774" y="657866"/>
                    <a:pt x="2017586" y="654434"/>
                  </a:cubicBezTo>
                  <a:cubicBezTo>
                    <a:pt x="2037106" y="654158"/>
                    <a:pt x="2056972" y="672925"/>
                    <a:pt x="2090269" y="689617"/>
                  </a:cubicBezTo>
                  <a:cubicBezTo>
                    <a:pt x="2014771" y="752684"/>
                    <a:pt x="1942857" y="774836"/>
                    <a:pt x="1865658" y="783850"/>
                  </a:cubicBezTo>
                  <a:cubicBezTo>
                    <a:pt x="1623085" y="812816"/>
                    <a:pt x="1385662" y="809115"/>
                    <a:pt x="1168690" y="673999"/>
                  </a:cubicBezTo>
                  <a:cubicBezTo>
                    <a:pt x="1146885" y="660570"/>
                    <a:pt x="1122765" y="648045"/>
                    <a:pt x="1097817" y="643444"/>
                  </a:cubicBezTo>
                  <a:cubicBezTo>
                    <a:pt x="1062411" y="636939"/>
                    <a:pt x="1020764" y="626176"/>
                    <a:pt x="990410" y="638134"/>
                  </a:cubicBezTo>
                  <a:cubicBezTo>
                    <a:pt x="903436" y="672612"/>
                    <a:pt x="823401" y="722400"/>
                    <a:pt x="736992" y="786910"/>
                  </a:cubicBezTo>
                  <a:cubicBezTo>
                    <a:pt x="833539" y="800489"/>
                    <a:pt x="913270" y="810570"/>
                    <a:pt x="992677" y="823042"/>
                  </a:cubicBezTo>
                  <a:cubicBezTo>
                    <a:pt x="1210604" y="857464"/>
                    <a:pt x="1426175" y="914702"/>
                    <a:pt x="1650715" y="884022"/>
                  </a:cubicBezTo>
                  <a:cubicBezTo>
                    <a:pt x="1670079" y="881290"/>
                    <a:pt x="1692181" y="897925"/>
                    <a:pt x="1721679" y="908500"/>
                  </a:cubicBezTo>
                  <a:cubicBezTo>
                    <a:pt x="1702532" y="931232"/>
                    <a:pt x="1695409" y="946096"/>
                    <a:pt x="1683851" y="952322"/>
                  </a:cubicBezTo>
                  <a:cubicBezTo>
                    <a:pt x="1434339" y="1084824"/>
                    <a:pt x="1174944" y="1155344"/>
                    <a:pt x="897899" y="1046664"/>
                  </a:cubicBezTo>
                  <a:cubicBezTo>
                    <a:pt x="771870" y="997184"/>
                    <a:pt x="642761" y="974076"/>
                    <a:pt x="509734" y="965536"/>
                  </a:cubicBezTo>
                  <a:cubicBezTo>
                    <a:pt x="488017" y="964052"/>
                    <a:pt x="461157" y="959192"/>
                    <a:pt x="445191" y="969204"/>
                  </a:cubicBezTo>
                  <a:cubicBezTo>
                    <a:pt x="333897" y="1037646"/>
                    <a:pt x="225641" y="1110639"/>
                    <a:pt x="133050" y="1206458"/>
                  </a:cubicBezTo>
                  <a:cubicBezTo>
                    <a:pt x="341357" y="1149953"/>
                    <a:pt x="544404" y="1184550"/>
                    <a:pt x="747077" y="1223721"/>
                  </a:cubicBezTo>
                  <a:cubicBezTo>
                    <a:pt x="916050" y="1256376"/>
                    <a:pt x="1083927" y="1270129"/>
                    <a:pt x="1246838" y="1194561"/>
                  </a:cubicBezTo>
                  <a:cubicBezTo>
                    <a:pt x="1258266" y="1189292"/>
                    <a:pt x="1273919" y="1192389"/>
                    <a:pt x="1295481" y="1191416"/>
                  </a:cubicBezTo>
                  <a:cubicBezTo>
                    <a:pt x="1295482" y="1292240"/>
                    <a:pt x="1223193" y="1327979"/>
                    <a:pt x="1157573" y="1361213"/>
                  </a:cubicBezTo>
                  <a:cubicBezTo>
                    <a:pt x="1105553" y="1387523"/>
                    <a:pt x="1045986" y="1399416"/>
                    <a:pt x="989171" y="1414361"/>
                  </a:cubicBezTo>
                  <a:cubicBezTo>
                    <a:pt x="778473" y="1470541"/>
                    <a:pt x="567742" y="1476548"/>
                    <a:pt x="353864" y="1426601"/>
                  </a:cubicBezTo>
                  <a:cubicBezTo>
                    <a:pt x="254241" y="1403352"/>
                    <a:pt x="150259" y="1399724"/>
                    <a:pt x="48450" y="1385431"/>
                  </a:cubicBezTo>
                  <a:lnTo>
                    <a:pt x="0" y="1383095"/>
                  </a:lnTo>
                  <a:lnTo>
                    <a:pt x="0" y="442797"/>
                  </a:lnTo>
                  <a:lnTo>
                    <a:pt x="10908" y="416103"/>
                  </a:lnTo>
                  <a:cubicBezTo>
                    <a:pt x="51257" y="330271"/>
                    <a:pt x="105655" y="249632"/>
                    <a:pt x="176820" y="175170"/>
                  </a:cubicBezTo>
                  <a:cubicBezTo>
                    <a:pt x="198630" y="152556"/>
                    <a:pt x="214572" y="121109"/>
                    <a:pt x="260099" y="130205"/>
                  </a:cubicBezTo>
                  <a:cubicBezTo>
                    <a:pt x="260498" y="147064"/>
                    <a:pt x="265873" y="163135"/>
                    <a:pt x="260495" y="174096"/>
                  </a:cubicBezTo>
                  <a:cubicBezTo>
                    <a:pt x="193118" y="310351"/>
                    <a:pt x="184260" y="458681"/>
                    <a:pt x="174574" y="605925"/>
                  </a:cubicBezTo>
                  <a:cubicBezTo>
                    <a:pt x="164473" y="761636"/>
                    <a:pt x="140011" y="913697"/>
                    <a:pt x="85341" y="1060441"/>
                  </a:cubicBezTo>
                  <a:cubicBezTo>
                    <a:pt x="72759" y="1094049"/>
                    <a:pt x="61613" y="1127849"/>
                    <a:pt x="45643" y="1173905"/>
                  </a:cubicBezTo>
                  <a:cubicBezTo>
                    <a:pt x="182365" y="1101118"/>
                    <a:pt x="259625" y="999811"/>
                    <a:pt x="288222" y="862194"/>
                  </a:cubicBezTo>
                  <a:cubicBezTo>
                    <a:pt x="317271" y="721228"/>
                    <a:pt x="343722" y="579667"/>
                    <a:pt x="370923" y="437965"/>
                  </a:cubicBezTo>
                  <a:cubicBezTo>
                    <a:pt x="404041" y="266013"/>
                    <a:pt x="488120" y="126452"/>
                    <a:pt x="600507" y="5216"/>
                  </a:cubicBezTo>
                  <a:close/>
                </a:path>
              </a:pathLst>
            </a:custGeom>
            <a:solidFill>
              <a:schemeClr val="tx2">
                <a:alpha val="10000"/>
              </a:schemeClr>
            </a:solidFill>
            <a:ln w="34059"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endParaRPr lang="en-US" dirty="0">
                <a:solidFill>
                  <a:schemeClr val="tx1"/>
                </a:solidFill>
              </a:endParaRPr>
            </a:p>
          </p:txBody>
        </p:sp>
        <p:sp>
          <p:nvSpPr>
            <p:cNvPr id="11" name="Freeform: Shape 10">
              <a:extLst>
                <a:ext uri="{FF2B5EF4-FFF2-40B4-BE49-F238E27FC236}">
                  <a16:creationId xmlns:a16="http://schemas.microsoft.com/office/drawing/2014/main" id="{77FB28C4-D7BE-9D2F-25D0-06D2480EA06A}"/>
                </a:ext>
              </a:extLst>
            </p:cNvPr>
            <p:cNvSpPr/>
            <p:nvPr userDrawn="1"/>
          </p:nvSpPr>
          <p:spPr>
            <a:xfrm>
              <a:off x="9164166" y="2461367"/>
              <a:ext cx="3027835" cy="4339045"/>
            </a:xfrm>
            <a:custGeom>
              <a:avLst/>
              <a:gdLst>
                <a:gd name="connsiteX0" fmla="*/ 3027835 w 3027835"/>
                <a:gd name="connsiteY0" fmla="*/ 1577904 h 4339045"/>
                <a:gd name="connsiteX1" fmla="*/ 3027835 w 3027835"/>
                <a:gd name="connsiteY1" fmla="*/ 1756157 h 4339045"/>
                <a:gd name="connsiteX2" fmla="*/ 2987665 w 3027835"/>
                <a:gd name="connsiteY2" fmla="*/ 1796827 h 4339045"/>
                <a:gd name="connsiteX3" fmla="*/ 2823016 w 3027835"/>
                <a:gd name="connsiteY3" fmla="*/ 2308034 h 4339045"/>
                <a:gd name="connsiteX4" fmla="*/ 2840027 w 3027835"/>
                <a:gd name="connsiteY4" fmla="*/ 2506841 h 4339045"/>
                <a:gd name="connsiteX5" fmla="*/ 2810869 w 3027835"/>
                <a:gd name="connsiteY5" fmla="*/ 2812303 h 4339045"/>
                <a:gd name="connsiteX6" fmla="*/ 2677151 w 3027835"/>
                <a:gd name="connsiteY6" fmla="*/ 3079052 h 4339045"/>
                <a:gd name="connsiteX7" fmla="*/ 2603769 w 3027835"/>
                <a:gd name="connsiteY7" fmla="*/ 3161057 h 4339045"/>
                <a:gd name="connsiteX8" fmla="*/ 2588720 w 3027835"/>
                <a:gd name="connsiteY8" fmla="*/ 3089875 h 4339045"/>
                <a:gd name="connsiteX9" fmla="*/ 2622934 w 3027835"/>
                <a:gd name="connsiteY9" fmla="*/ 2771189 h 4339045"/>
                <a:gd name="connsiteX10" fmla="*/ 2679515 w 3027835"/>
                <a:gd name="connsiteY10" fmla="*/ 2150521 h 4339045"/>
                <a:gd name="connsiteX11" fmla="*/ 2421531 w 3027835"/>
                <a:gd name="connsiteY11" fmla="*/ 2578333 h 4339045"/>
                <a:gd name="connsiteX12" fmla="*/ 2353181 w 3027835"/>
                <a:gd name="connsiteY12" fmla="*/ 2957894 h 4339045"/>
                <a:gd name="connsiteX13" fmla="*/ 2109552 w 3027835"/>
                <a:gd name="connsiteY13" fmla="*/ 3428433 h 4339045"/>
                <a:gd name="connsiteX14" fmla="*/ 1994623 w 3027835"/>
                <a:gd name="connsiteY14" fmla="*/ 3492617 h 4339045"/>
                <a:gd name="connsiteX15" fmla="*/ 2178503 w 3027835"/>
                <a:gd name="connsiteY15" fmla="*/ 2652563 h 4339045"/>
                <a:gd name="connsiteX16" fmla="*/ 1824147 w 3027835"/>
                <a:gd name="connsiteY16" fmla="*/ 3136598 h 4339045"/>
                <a:gd name="connsiteX17" fmla="*/ 1658324 w 3027835"/>
                <a:gd name="connsiteY17" fmla="*/ 3673617 h 4339045"/>
                <a:gd name="connsiteX18" fmla="*/ 1554071 w 3027835"/>
                <a:gd name="connsiteY18" fmla="*/ 3767662 h 4339045"/>
                <a:gd name="connsiteX19" fmla="*/ 1578226 w 3027835"/>
                <a:gd name="connsiteY19" fmla="*/ 3453444 h 4339045"/>
                <a:gd name="connsiteX20" fmla="*/ 1610923 w 3027835"/>
                <a:gd name="connsiteY20" fmla="*/ 3126446 h 4339045"/>
                <a:gd name="connsiteX21" fmla="*/ 1536984 w 3027835"/>
                <a:gd name="connsiteY21" fmla="*/ 3193645 h 4339045"/>
                <a:gd name="connsiteX22" fmla="*/ 1400754 w 3027835"/>
                <a:gd name="connsiteY22" fmla="*/ 3407314 h 4339045"/>
                <a:gd name="connsiteX23" fmla="*/ 1379062 w 3027835"/>
                <a:gd name="connsiteY23" fmla="*/ 3538306 h 4339045"/>
                <a:gd name="connsiteX24" fmla="*/ 1121611 w 3027835"/>
                <a:gd name="connsiteY24" fmla="*/ 3964817 h 4339045"/>
                <a:gd name="connsiteX25" fmla="*/ 1086825 w 3027835"/>
                <a:gd name="connsiteY25" fmla="*/ 3960854 h 4339045"/>
                <a:gd name="connsiteX26" fmla="*/ 1151742 w 3027835"/>
                <a:gd name="connsiteY26" fmla="*/ 3735862 h 4339045"/>
                <a:gd name="connsiteX27" fmla="*/ 1198823 w 3027835"/>
                <a:gd name="connsiteY27" fmla="*/ 3461351 h 4339045"/>
                <a:gd name="connsiteX28" fmla="*/ 1036110 w 3027835"/>
                <a:gd name="connsiteY28" fmla="*/ 3607292 h 4339045"/>
                <a:gd name="connsiteX29" fmla="*/ 835057 w 3027835"/>
                <a:gd name="connsiteY29" fmla="*/ 3891895 h 4339045"/>
                <a:gd name="connsiteX30" fmla="*/ 643745 w 3027835"/>
                <a:gd name="connsiteY30" fmla="*/ 4154015 h 4339045"/>
                <a:gd name="connsiteX31" fmla="*/ 645644 w 3027835"/>
                <a:gd name="connsiteY31" fmla="*/ 3839533 h 4339045"/>
                <a:gd name="connsiteX32" fmla="*/ 369474 w 3027835"/>
                <a:gd name="connsiteY32" fmla="*/ 4094353 h 4339045"/>
                <a:gd name="connsiteX33" fmla="*/ 131407 w 3027835"/>
                <a:gd name="connsiteY33" fmla="*/ 4309419 h 4339045"/>
                <a:gd name="connsiteX34" fmla="*/ 0 w 3027835"/>
                <a:gd name="connsiteY34" fmla="*/ 4275538 h 4339045"/>
                <a:gd name="connsiteX35" fmla="*/ 220770 w 3027835"/>
                <a:gd name="connsiteY35" fmla="*/ 3976206 h 4339045"/>
                <a:gd name="connsiteX36" fmla="*/ 552175 w 3027835"/>
                <a:gd name="connsiteY36" fmla="*/ 3763240 h 4339045"/>
                <a:gd name="connsiteX37" fmla="*/ 799546 w 3027835"/>
                <a:gd name="connsiteY37" fmla="*/ 3672723 h 4339045"/>
                <a:gd name="connsiteX38" fmla="*/ 929004 w 3027835"/>
                <a:gd name="connsiteY38" fmla="*/ 3587034 h 4339045"/>
                <a:gd name="connsiteX39" fmla="*/ 467968 w 3027835"/>
                <a:gd name="connsiteY39" fmla="*/ 3466793 h 4339045"/>
                <a:gd name="connsiteX40" fmla="*/ 1175697 w 3027835"/>
                <a:gd name="connsiteY40" fmla="*/ 3394819 h 4339045"/>
                <a:gd name="connsiteX41" fmla="*/ 1357224 w 3027835"/>
                <a:gd name="connsiteY41" fmla="*/ 3239412 h 4339045"/>
                <a:gd name="connsiteX42" fmla="*/ 828818 w 3027835"/>
                <a:gd name="connsiteY42" fmla="*/ 3160711 h 4339045"/>
                <a:gd name="connsiteX43" fmla="*/ 1025214 w 3027835"/>
                <a:gd name="connsiteY43" fmla="*/ 2997175 h 4339045"/>
                <a:gd name="connsiteX44" fmla="*/ 1571266 w 3027835"/>
                <a:gd name="connsiteY44" fmla="*/ 3058777 h 4339045"/>
                <a:gd name="connsiteX45" fmla="*/ 1970097 w 3027835"/>
                <a:gd name="connsiteY45" fmla="*/ 2728096 h 4339045"/>
                <a:gd name="connsiteX46" fmla="*/ 1569373 w 3027835"/>
                <a:gd name="connsiteY46" fmla="*/ 2658942 h 4339045"/>
                <a:gd name="connsiteX47" fmla="*/ 1375822 w 3027835"/>
                <a:gd name="connsiteY47" fmla="*/ 2670442 h 4339045"/>
                <a:gd name="connsiteX48" fmla="*/ 1294025 w 3027835"/>
                <a:gd name="connsiteY48" fmla="*/ 2668776 h 4339045"/>
                <a:gd name="connsiteX49" fmla="*/ 1552392 w 3027835"/>
                <a:gd name="connsiteY49" fmla="*/ 2469896 h 4339045"/>
                <a:gd name="connsiteX50" fmla="*/ 2182140 w 3027835"/>
                <a:gd name="connsiteY50" fmla="*/ 2545568 h 4339045"/>
                <a:gd name="connsiteX51" fmla="*/ 2484550 w 3027835"/>
                <a:gd name="connsiteY51" fmla="*/ 2238892 h 4339045"/>
                <a:gd name="connsiteX52" fmla="*/ 2238060 w 3027835"/>
                <a:gd name="connsiteY52" fmla="*/ 2253839 h 4339045"/>
                <a:gd name="connsiteX53" fmla="*/ 1700354 w 3027835"/>
                <a:gd name="connsiteY53" fmla="*/ 2296180 h 4339045"/>
                <a:gd name="connsiteX54" fmla="*/ 1620694 w 3027835"/>
                <a:gd name="connsiteY54" fmla="*/ 2282960 h 4339045"/>
                <a:gd name="connsiteX55" fmla="*/ 1809541 w 3027835"/>
                <a:gd name="connsiteY55" fmla="*/ 2129120 h 4339045"/>
                <a:gd name="connsiteX56" fmla="*/ 2509155 w 3027835"/>
                <a:gd name="connsiteY56" fmla="*/ 2037634 h 4339045"/>
                <a:gd name="connsiteX57" fmla="*/ 2585773 w 3027835"/>
                <a:gd name="connsiteY57" fmla="*/ 2046926 h 4339045"/>
                <a:gd name="connsiteX58" fmla="*/ 2690306 w 3027835"/>
                <a:gd name="connsiteY58" fmla="*/ 2021682 h 4339045"/>
                <a:gd name="connsiteX59" fmla="*/ 2891381 w 3027835"/>
                <a:gd name="connsiteY59" fmla="*/ 1807385 h 4339045"/>
                <a:gd name="connsiteX60" fmla="*/ 2635902 w 3027835"/>
                <a:gd name="connsiteY60" fmla="*/ 1844944 h 4339045"/>
                <a:gd name="connsiteX61" fmla="*/ 1987437 w 3027835"/>
                <a:gd name="connsiteY61" fmla="*/ 1972315 h 4339045"/>
                <a:gd name="connsiteX62" fmla="*/ 1912448 w 3027835"/>
                <a:gd name="connsiteY62" fmla="*/ 1968878 h 4339045"/>
                <a:gd name="connsiteX63" fmla="*/ 1936357 w 3027835"/>
                <a:gd name="connsiteY63" fmla="*/ 1916156 h 4339045"/>
                <a:gd name="connsiteX64" fmla="*/ 2663656 w 3027835"/>
                <a:gd name="connsiteY64" fmla="*/ 1603657 h 4339045"/>
                <a:gd name="connsiteX65" fmla="*/ 2961282 w 3027835"/>
                <a:gd name="connsiteY65" fmla="*/ 1590878 h 4339045"/>
                <a:gd name="connsiteX66" fmla="*/ 3027835 w 3027835"/>
                <a:gd name="connsiteY66" fmla="*/ 1091533 h 4339045"/>
                <a:gd name="connsiteX67" fmla="*/ 3027835 w 3027835"/>
                <a:gd name="connsiteY67" fmla="*/ 1354009 h 4339045"/>
                <a:gd name="connsiteX68" fmla="*/ 2911954 w 3027835"/>
                <a:gd name="connsiteY68" fmla="*/ 1374296 h 4339045"/>
                <a:gd name="connsiteX69" fmla="*/ 2758325 w 3027835"/>
                <a:gd name="connsiteY69" fmla="*/ 1391210 h 4339045"/>
                <a:gd name="connsiteX70" fmla="*/ 2287151 w 3027835"/>
                <a:gd name="connsiteY70" fmla="*/ 1560344 h 4339045"/>
                <a:gd name="connsiteX71" fmla="*/ 2241378 w 3027835"/>
                <a:gd name="connsiteY71" fmla="*/ 1577101 h 4339045"/>
                <a:gd name="connsiteX72" fmla="*/ 2325709 w 3027835"/>
                <a:gd name="connsiteY72" fmla="*/ 1375265 h 4339045"/>
                <a:gd name="connsiteX73" fmla="*/ 2472240 w 3027835"/>
                <a:gd name="connsiteY73" fmla="*/ 1276715 h 4339045"/>
                <a:gd name="connsiteX74" fmla="*/ 2917220 w 3027835"/>
                <a:gd name="connsiteY74" fmla="*/ 1104724 h 4339045"/>
                <a:gd name="connsiteX75" fmla="*/ 3027835 w 3027835"/>
                <a:gd name="connsiteY75" fmla="*/ 608020 h 4339045"/>
                <a:gd name="connsiteX76" fmla="*/ 3027835 w 3027835"/>
                <a:gd name="connsiteY76" fmla="*/ 871290 h 4339045"/>
                <a:gd name="connsiteX77" fmla="*/ 2823268 w 3027835"/>
                <a:gd name="connsiteY77" fmla="*/ 903289 h 4339045"/>
                <a:gd name="connsiteX78" fmla="*/ 2497904 w 3027835"/>
                <a:gd name="connsiteY78" fmla="*/ 1058451 h 4339045"/>
                <a:gd name="connsiteX79" fmla="*/ 2426464 w 3027835"/>
                <a:gd name="connsiteY79" fmla="*/ 1095730 h 4339045"/>
                <a:gd name="connsiteX80" fmla="*/ 2417297 w 3027835"/>
                <a:gd name="connsiteY80" fmla="*/ 1059778 h 4339045"/>
                <a:gd name="connsiteX81" fmla="*/ 2435949 w 3027835"/>
                <a:gd name="connsiteY81" fmla="*/ 1020554 h 4339045"/>
                <a:gd name="connsiteX82" fmla="*/ 2873962 w 3027835"/>
                <a:gd name="connsiteY82" fmla="*/ 655569 h 4339045"/>
                <a:gd name="connsiteX83" fmla="*/ 2994046 w 3027835"/>
                <a:gd name="connsiteY83" fmla="*/ 612203 h 4339045"/>
                <a:gd name="connsiteX84" fmla="*/ 3027835 w 3027835"/>
                <a:gd name="connsiteY84" fmla="*/ 249929 h 4339045"/>
                <a:gd name="connsiteX85" fmla="*/ 3027835 w 3027835"/>
                <a:gd name="connsiteY85" fmla="*/ 396832 h 4339045"/>
                <a:gd name="connsiteX86" fmla="*/ 3019187 w 3027835"/>
                <a:gd name="connsiteY86" fmla="*/ 398490 h 4339045"/>
                <a:gd name="connsiteX87" fmla="*/ 2774694 w 3027835"/>
                <a:gd name="connsiteY87" fmla="*/ 531824 h 4339045"/>
                <a:gd name="connsiteX88" fmla="*/ 2720297 w 3027835"/>
                <a:gd name="connsiteY88" fmla="*/ 546480 h 4339045"/>
                <a:gd name="connsiteX89" fmla="*/ 2705172 w 3027835"/>
                <a:gd name="connsiteY89" fmla="*/ 529016 h 4339045"/>
                <a:gd name="connsiteX90" fmla="*/ 2769368 w 3027835"/>
                <a:gd name="connsiteY90" fmla="*/ 436451 h 4339045"/>
                <a:gd name="connsiteX91" fmla="*/ 2932748 w 3027835"/>
                <a:gd name="connsiteY91" fmla="*/ 313600 h 4339045"/>
                <a:gd name="connsiteX92" fmla="*/ 3027835 w 3027835"/>
                <a:gd name="connsiteY92" fmla="*/ 0 h 4339045"/>
                <a:gd name="connsiteX93" fmla="*/ 3027835 w 3027835"/>
                <a:gd name="connsiteY93" fmla="*/ 137269 h 4339045"/>
                <a:gd name="connsiteX94" fmla="*/ 2989957 w 3027835"/>
                <a:gd name="connsiteY94" fmla="*/ 159851 h 4339045"/>
                <a:gd name="connsiteX95" fmla="*/ 2910686 w 3027835"/>
                <a:gd name="connsiteY95" fmla="*/ 165123 h 4339045"/>
                <a:gd name="connsiteX96" fmla="*/ 2958656 w 3027835"/>
                <a:gd name="connsiteY96" fmla="*/ 81384 h 4339045"/>
                <a:gd name="connsiteX97" fmla="*/ 3027271 w 3027835"/>
                <a:gd name="connsiteY97" fmla="*/ 554 h 4339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Lst>
              <a:rect l="l" t="t" r="r" b="b"/>
              <a:pathLst>
                <a:path w="3027835" h="4339045">
                  <a:moveTo>
                    <a:pt x="3027835" y="1577904"/>
                  </a:moveTo>
                  <a:lnTo>
                    <a:pt x="3027835" y="1756157"/>
                  </a:lnTo>
                  <a:lnTo>
                    <a:pt x="2987665" y="1796827"/>
                  </a:lnTo>
                  <a:cubicBezTo>
                    <a:pt x="2831563" y="1934924"/>
                    <a:pt x="2792628" y="2109562"/>
                    <a:pt x="2823016" y="2308034"/>
                  </a:cubicBezTo>
                  <a:cubicBezTo>
                    <a:pt x="2832822" y="2373671"/>
                    <a:pt x="2838131" y="2440239"/>
                    <a:pt x="2840027" y="2506841"/>
                  </a:cubicBezTo>
                  <a:cubicBezTo>
                    <a:pt x="2843035" y="2609402"/>
                    <a:pt x="2858629" y="2714436"/>
                    <a:pt x="2810869" y="2812303"/>
                  </a:cubicBezTo>
                  <a:cubicBezTo>
                    <a:pt x="2767189" y="2901734"/>
                    <a:pt x="2724261" y="2991295"/>
                    <a:pt x="2677151" y="3079052"/>
                  </a:cubicBezTo>
                  <a:cubicBezTo>
                    <a:pt x="2663279" y="3104851"/>
                    <a:pt x="2637466" y="3124418"/>
                    <a:pt x="2603769" y="3161057"/>
                  </a:cubicBezTo>
                  <a:cubicBezTo>
                    <a:pt x="2595321" y="3121823"/>
                    <a:pt x="2587443" y="3105450"/>
                    <a:pt x="2588720" y="3089875"/>
                  </a:cubicBezTo>
                  <a:cubicBezTo>
                    <a:pt x="2599055" y="2983565"/>
                    <a:pt x="2608636" y="2877127"/>
                    <a:pt x="2622934" y="2771189"/>
                  </a:cubicBezTo>
                  <a:cubicBezTo>
                    <a:pt x="2650772" y="2565532"/>
                    <a:pt x="2588082" y="2352220"/>
                    <a:pt x="2679515" y="2150521"/>
                  </a:cubicBezTo>
                  <a:cubicBezTo>
                    <a:pt x="2524227" y="2254069"/>
                    <a:pt x="2455583" y="2406881"/>
                    <a:pt x="2421531" y="2578333"/>
                  </a:cubicBezTo>
                  <a:cubicBezTo>
                    <a:pt x="2396448" y="2704716"/>
                    <a:pt x="2398900" y="2840320"/>
                    <a:pt x="2353181" y="2957894"/>
                  </a:cubicBezTo>
                  <a:cubicBezTo>
                    <a:pt x="2289630" y="3121645"/>
                    <a:pt x="2193666" y="3273015"/>
                    <a:pt x="2109552" y="3428433"/>
                  </a:cubicBezTo>
                  <a:cubicBezTo>
                    <a:pt x="2090719" y="3463290"/>
                    <a:pt x="2060534" y="3489384"/>
                    <a:pt x="1994623" y="3492617"/>
                  </a:cubicBezTo>
                  <a:cubicBezTo>
                    <a:pt x="2130693" y="3222090"/>
                    <a:pt x="2070961" y="2929230"/>
                    <a:pt x="2178503" y="2652563"/>
                  </a:cubicBezTo>
                  <a:cubicBezTo>
                    <a:pt x="2010218" y="2739788"/>
                    <a:pt x="1836772" y="2959143"/>
                    <a:pt x="1824147" y="3136598"/>
                  </a:cubicBezTo>
                  <a:cubicBezTo>
                    <a:pt x="1810688" y="3326144"/>
                    <a:pt x="1736468" y="3501534"/>
                    <a:pt x="1658324" y="3673617"/>
                  </a:cubicBezTo>
                  <a:cubicBezTo>
                    <a:pt x="1642628" y="3708239"/>
                    <a:pt x="1630836" y="3750810"/>
                    <a:pt x="1554071" y="3767662"/>
                  </a:cubicBezTo>
                  <a:cubicBezTo>
                    <a:pt x="1566611" y="3656622"/>
                    <a:pt x="1578354" y="3554737"/>
                    <a:pt x="1578226" y="3453444"/>
                  </a:cubicBezTo>
                  <a:cubicBezTo>
                    <a:pt x="1578103" y="3345803"/>
                    <a:pt x="1598732" y="3238165"/>
                    <a:pt x="1610923" y="3126446"/>
                  </a:cubicBezTo>
                  <a:cubicBezTo>
                    <a:pt x="1585291" y="3150379"/>
                    <a:pt x="1565121" y="3181290"/>
                    <a:pt x="1536984" y="3193645"/>
                  </a:cubicBezTo>
                  <a:cubicBezTo>
                    <a:pt x="1442310" y="3235448"/>
                    <a:pt x="1422835" y="3321914"/>
                    <a:pt x="1400754" y="3407314"/>
                  </a:cubicBezTo>
                  <a:cubicBezTo>
                    <a:pt x="1389714" y="3450014"/>
                    <a:pt x="1385791" y="3494556"/>
                    <a:pt x="1379062" y="3538306"/>
                  </a:cubicBezTo>
                  <a:cubicBezTo>
                    <a:pt x="1351281" y="3715636"/>
                    <a:pt x="1249734" y="3848084"/>
                    <a:pt x="1121611" y="3964817"/>
                  </a:cubicBezTo>
                  <a:cubicBezTo>
                    <a:pt x="1118160" y="3967785"/>
                    <a:pt x="1108219" y="3963445"/>
                    <a:pt x="1086825" y="3960854"/>
                  </a:cubicBezTo>
                  <a:cubicBezTo>
                    <a:pt x="1109340" y="3884664"/>
                    <a:pt x="1134952" y="3811176"/>
                    <a:pt x="1151742" y="3735862"/>
                  </a:cubicBezTo>
                  <a:cubicBezTo>
                    <a:pt x="1170039" y="3654458"/>
                    <a:pt x="1180468" y="3571082"/>
                    <a:pt x="1198823" y="3461351"/>
                  </a:cubicBezTo>
                  <a:cubicBezTo>
                    <a:pt x="1131843" y="3521384"/>
                    <a:pt x="1085389" y="3565587"/>
                    <a:pt x="1036110" y="3607292"/>
                  </a:cubicBezTo>
                  <a:cubicBezTo>
                    <a:pt x="944254" y="3685041"/>
                    <a:pt x="873950" y="3774388"/>
                    <a:pt x="835057" y="3891895"/>
                  </a:cubicBezTo>
                  <a:cubicBezTo>
                    <a:pt x="801460" y="3992969"/>
                    <a:pt x="734225" y="4075256"/>
                    <a:pt x="643745" y="4154015"/>
                  </a:cubicBezTo>
                  <a:cubicBezTo>
                    <a:pt x="604980" y="4045929"/>
                    <a:pt x="660132" y="3950107"/>
                    <a:pt x="645644" y="3839533"/>
                  </a:cubicBezTo>
                  <a:cubicBezTo>
                    <a:pt x="546824" y="3930796"/>
                    <a:pt x="458287" y="4012675"/>
                    <a:pt x="369474" y="4094353"/>
                  </a:cubicBezTo>
                  <a:cubicBezTo>
                    <a:pt x="290467" y="4166721"/>
                    <a:pt x="213733" y="4241183"/>
                    <a:pt x="131407" y="4309419"/>
                  </a:cubicBezTo>
                  <a:cubicBezTo>
                    <a:pt x="74675" y="4356657"/>
                    <a:pt x="55414" y="4348857"/>
                    <a:pt x="0" y="4275538"/>
                  </a:cubicBezTo>
                  <a:cubicBezTo>
                    <a:pt x="56778" y="4164821"/>
                    <a:pt x="128046" y="4062631"/>
                    <a:pt x="220770" y="3976206"/>
                  </a:cubicBezTo>
                  <a:cubicBezTo>
                    <a:pt x="318433" y="3885365"/>
                    <a:pt x="417231" y="3798745"/>
                    <a:pt x="552175" y="3763240"/>
                  </a:cubicBezTo>
                  <a:cubicBezTo>
                    <a:pt x="636669" y="3741057"/>
                    <a:pt x="719208" y="3707698"/>
                    <a:pt x="799546" y="3672723"/>
                  </a:cubicBezTo>
                  <a:cubicBezTo>
                    <a:pt x="841009" y="3654916"/>
                    <a:pt x="876116" y="3622699"/>
                    <a:pt x="929004" y="3587034"/>
                  </a:cubicBezTo>
                  <a:cubicBezTo>
                    <a:pt x="640504" y="3565188"/>
                    <a:pt x="517224" y="3531776"/>
                    <a:pt x="467968" y="3466793"/>
                  </a:cubicBezTo>
                  <a:cubicBezTo>
                    <a:pt x="682592" y="3269225"/>
                    <a:pt x="921368" y="3288413"/>
                    <a:pt x="1175697" y="3394819"/>
                  </a:cubicBezTo>
                  <a:cubicBezTo>
                    <a:pt x="1231806" y="3346700"/>
                    <a:pt x="1288593" y="3298233"/>
                    <a:pt x="1357224" y="3239412"/>
                  </a:cubicBezTo>
                  <a:cubicBezTo>
                    <a:pt x="1174440" y="3180912"/>
                    <a:pt x="1007562" y="3149765"/>
                    <a:pt x="828818" y="3160711"/>
                  </a:cubicBezTo>
                  <a:cubicBezTo>
                    <a:pt x="859013" y="3094823"/>
                    <a:pt x="939993" y="3035337"/>
                    <a:pt x="1025214" y="2997175"/>
                  </a:cubicBezTo>
                  <a:cubicBezTo>
                    <a:pt x="1218086" y="2911077"/>
                    <a:pt x="1399463" y="2938056"/>
                    <a:pt x="1571266" y="3058777"/>
                  </a:cubicBezTo>
                  <a:cubicBezTo>
                    <a:pt x="1704503" y="2948342"/>
                    <a:pt x="1830361" y="2843917"/>
                    <a:pt x="1970097" y="2728096"/>
                  </a:cubicBezTo>
                  <a:cubicBezTo>
                    <a:pt x="1821161" y="2702508"/>
                    <a:pt x="1694953" y="2683458"/>
                    <a:pt x="1569373" y="2658942"/>
                  </a:cubicBezTo>
                  <a:cubicBezTo>
                    <a:pt x="1502685" y="2645936"/>
                    <a:pt x="1439977" y="2635009"/>
                    <a:pt x="1375822" y="2670442"/>
                  </a:cubicBezTo>
                  <a:cubicBezTo>
                    <a:pt x="1358714" y="2679891"/>
                    <a:pt x="1331381" y="2670395"/>
                    <a:pt x="1294025" y="2668776"/>
                  </a:cubicBezTo>
                  <a:cubicBezTo>
                    <a:pt x="1355359" y="2549551"/>
                    <a:pt x="1456635" y="2512597"/>
                    <a:pt x="1552392" y="2469896"/>
                  </a:cubicBezTo>
                  <a:cubicBezTo>
                    <a:pt x="1773126" y="2371242"/>
                    <a:pt x="1982653" y="2393921"/>
                    <a:pt x="2182140" y="2545568"/>
                  </a:cubicBezTo>
                  <a:cubicBezTo>
                    <a:pt x="2281884" y="2444400"/>
                    <a:pt x="2374872" y="2350123"/>
                    <a:pt x="2484550" y="2238892"/>
                  </a:cubicBezTo>
                  <a:cubicBezTo>
                    <a:pt x="2383516" y="2245536"/>
                    <a:pt x="2310848" y="2255660"/>
                    <a:pt x="2238060" y="2253839"/>
                  </a:cubicBezTo>
                  <a:cubicBezTo>
                    <a:pt x="2057181" y="2249243"/>
                    <a:pt x="1876671" y="2240686"/>
                    <a:pt x="1700354" y="2296180"/>
                  </a:cubicBezTo>
                  <a:cubicBezTo>
                    <a:pt x="1681708" y="2301958"/>
                    <a:pt x="1657350" y="2289567"/>
                    <a:pt x="1620694" y="2282960"/>
                  </a:cubicBezTo>
                  <a:cubicBezTo>
                    <a:pt x="1675304" y="2201136"/>
                    <a:pt x="1738031" y="2159573"/>
                    <a:pt x="1809541" y="2129120"/>
                  </a:cubicBezTo>
                  <a:cubicBezTo>
                    <a:pt x="2034053" y="2032818"/>
                    <a:pt x="2262854" y="1969306"/>
                    <a:pt x="2509155" y="2037634"/>
                  </a:cubicBezTo>
                  <a:cubicBezTo>
                    <a:pt x="2533866" y="2044357"/>
                    <a:pt x="2560542" y="2049560"/>
                    <a:pt x="2585773" y="2046926"/>
                  </a:cubicBezTo>
                  <a:cubicBezTo>
                    <a:pt x="2621574" y="2043167"/>
                    <a:pt x="2664566" y="2041726"/>
                    <a:pt x="2690306" y="2021682"/>
                  </a:cubicBezTo>
                  <a:cubicBezTo>
                    <a:pt x="2764000" y="1964041"/>
                    <a:pt x="2826712" y="1893675"/>
                    <a:pt x="2891381" y="1807385"/>
                  </a:cubicBezTo>
                  <a:cubicBezTo>
                    <a:pt x="2794930" y="1821629"/>
                    <a:pt x="2715598" y="1834480"/>
                    <a:pt x="2635902" y="1844944"/>
                  </a:cubicBezTo>
                  <a:cubicBezTo>
                    <a:pt x="2417127" y="1873479"/>
                    <a:pt x="2194167" y="1879462"/>
                    <a:pt x="1987437" y="1972315"/>
                  </a:cubicBezTo>
                  <a:cubicBezTo>
                    <a:pt x="1969632" y="1980406"/>
                    <a:pt x="1943731" y="1970692"/>
                    <a:pt x="1912448" y="1968878"/>
                  </a:cubicBezTo>
                  <a:cubicBezTo>
                    <a:pt x="1924394" y="1941664"/>
                    <a:pt x="1927029" y="1925393"/>
                    <a:pt x="1936357" y="1916156"/>
                  </a:cubicBezTo>
                  <a:cubicBezTo>
                    <a:pt x="2138283" y="1718573"/>
                    <a:pt x="2367195" y="1577657"/>
                    <a:pt x="2663656" y="1603657"/>
                  </a:cubicBezTo>
                  <a:cubicBezTo>
                    <a:pt x="2764811" y="1612557"/>
                    <a:pt x="2863437" y="1606739"/>
                    <a:pt x="2961282" y="1590878"/>
                  </a:cubicBezTo>
                  <a:close/>
                  <a:moveTo>
                    <a:pt x="3027835" y="1091533"/>
                  </a:moveTo>
                  <a:lnTo>
                    <a:pt x="3027835" y="1354009"/>
                  </a:lnTo>
                  <a:lnTo>
                    <a:pt x="2911954" y="1374296"/>
                  </a:lnTo>
                  <a:cubicBezTo>
                    <a:pt x="2861009" y="1381094"/>
                    <a:pt x="2809696" y="1386292"/>
                    <a:pt x="2758325" y="1391210"/>
                  </a:cubicBezTo>
                  <a:cubicBezTo>
                    <a:pt x="2587009" y="1407613"/>
                    <a:pt x="2422083" y="1441838"/>
                    <a:pt x="2287151" y="1560344"/>
                  </a:cubicBezTo>
                  <a:cubicBezTo>
                    <a:pt x="2277677" y="1568626"/>
                    <a:pt x="2261786" y="1570077"/>
                    <a:pt x="2241378" y="1577101"/>
                  </a:cubicBezTo>
                  <a:cubicBezTo>
                    <a:pt x="2212898" y="1480383"/>
                    <a:pt x="2272148" y="1425680"/>
                    <a:pt x="2325709" y="1375265"/>
                  </a:cubicBezTo>
                  <a:cubicBezTo>
                    <a:pt x="2368179" y="1335333"/>
                    <a:pt x="2421961" y="1307099"/>
                    <a:pt x="2472240" y="1276715"/>
                  </a:cubicBezTo>
                  <a:cubicBezTo>
                    <a:pt x="2611928" y="1191660"/>
                    <a:pt x="2759604" y="1133674"/>
                    <a:pt x="2917220" y="1104724"/>
                  </a:cubicBezTo>
                  <a:close/>
                  <a:moveTo>
                    <a:pt x="3027835" y="608020"/>
                  </a:moveTo>
                  <a:lnTo>
                    <a:pt x="3027835" y="871290"/>
                  </a:lnTo>
                  <a:lnTo>
                    <a:pt x="2823268" y="903289"/>
                  </a:lnTo>
                  <a:cubicBezTo>
                    <a:pt x="2703617" y="925472"/>
                    <a:pt x="2588686" y="968905"/>
                    <a:pt x="2497904" y="1058451"/>
                  </a:cubicBezTo>
                  <a:cubicBezTo>
                    <a:pt x="2480533" y="1075752"/>
                    <a:pt x="2452271" y="1082511"/>
                    <a:pt x="2426464" y="1095730"/>
                  </a:cubicBezTo>
                  <a:cubicBezTo>
                    <a:pt x="2420370" y="1073468"/>
                    <a:pt x="2415238" y="1065463"/>
                    <a:pt x="2417297" y="1059778"/>
                  </a:cubicBezTo>
                  <a:cubicBezTo>
                    <a:pt x="2421803" y="1046151"/>
                    <a:pt x="2427464" y="1032103"/>
                    <a:pt x="2435949" y="1020554"/>
                  </a:cubicBezTo>
                  <a:cubicBezTo>
                    <a:pt x="2552267" y="863390"/>
                    <a:pt x="2699750" y="743944"/>
                    <a:pt x="2873962" y="655569"/>
                  </a:cubicBezTo>
                  <a:cubicBezTo>
                    <a:pt x="2913491" y="635494"/>
                    <a:pt x="2953584" y="621497"/>
                    <a:pt x="2994046" y="612203"/>
                  </a:cubicBezTo>
                  <a:close/>
                  <a:moveTo>
                    <a:pt x="3027835" y="249929"/>
                  </a:moveTo>
                  <a:lnTo>
                    <a:pt x="3027835" y="396832"/>
                  </a:lnTo>
                  <a:lnTo>
                    <a:pt x="3019187" y="398490"/>
                  </a:lnTo>
                  <a:cubicBezTo>
                    <a:pt x="2928684" y="421789"/>
                    <a:pt x="2845424" y="462795"/>
                    <a:pt x="2774694" y="531824"/>
                  </a:cubicBezTo>
                  <a:cubicBezTo>
                    <a:pt x="2762998" y="543131"/>
                    <a:pt x="2738612" y="541729"/>
                    <a:pt x="2720297" y="546480"/>
                  </a:cubicBezTo>
                  <a:cubicBezTo>
                    <a:pt x="2715256" y="540659"/>
                    <a:pt x="2710214" y="534838"/>
                    <a:pt x="2705172" y="529016"/>
                  </a:cubicBezTo>
                  <a:cubicBezTo>
                    <a:pt x="2726223" y="497482"/>
                    <a:pt x="2741187" y="458089"/>
                    <a:pt x="2769368" y="436451"/>
                  </a:cubicBezTo>
                  <a:cubicBezTo>
                    <a:pt x="2823463" y="395109"/>
                    <a:pt x="2877590" y="353579"/>
                    <a:pt x="2932748" y="313600"/>
                  </a:cubicBezTo>
                  <a:close/>
                  <a:moveTo>
                    <a:pt x="3027835" y="0"/>
                  </a:moveTo>
                  <a:lnTo>
                    <a:pt x="3027835" y="137269"/>
                  </a:lnTo>
                  <a:lnTo>
                    <a:pt x="2989957" y="159851"/>
                  </a:lnTo>
                  <a:cubicBezTo>
                    <a:pt x="2975179" y="170164"/>
                    <a:pt x="2948964" y="163183"/>
                    <a:pt x="2910686" y="165123"/>
                  </a:cubicBezTo>
                  <a:cubicBezTo>
                    <a:pt x="2933762" y="124491"/>
                    <a:pt x="2943559" y="100779"/>
                    <a:pt x="2958656" y="81384"/>
                  </a:cubicBezTo>
                  <a:cubicBezTo>
                    <a:pt x="2980771" y="53014"/>
                    <a:pt x="3003627" y="26048"/>
                    <a:pt x="3027271" y="554"/>
                  </a:cubicBezTo>
                  <a:close/>
                </a:path>
              </a:pathLst>
            </a:custGeom>
            <a:solidFill>
              <a:schemeClr val="tx2">
                <a:alpha val="10000"/>
              </a:schemeClr>
            </a:solidFill>
            <a:ln w="34059"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endParaRPr lang="en-US" dirty="0">
                <a:solidFill>
                  <a:schemeClr val="tx1"/>
                </a:solidFill>
              </a:endParaRPr>
            </a:p>
          </p:txBody>
        </p:sp>
      </p:grpSp>
      <p:sp>
        <p:nvSpPr>
          <p:cNvPr id="8" name="Title 1">
            <a:extLst>
              <a:ext uri="{FF2B5EF4-FFF2-40B4-BE49-F238E27FC236}">
                <a16:creationId xmlns:a16="http://schemas.microsoft.com/office/drawing/2014/main" id="{694847DB-2FD4-A0B7-D27C-B0D097130852}"/>
              </a:ext>
            </a:extLst>
          </p:cNvPr>
          <p:cNvSpPr>
            <a:spLocks noGrp="1"/>
          </p:cNvSpPr>
          <p:nvPr>
            <p:ph type="title" hasCustomPrompt="1"/>
          </p:nvPr>
        </p:nvSpPr>
        <p:spPr>
          <a:xfrm>
            <a:off x="914400" y="914400"/>
            <a:ext cx="10360152" cy="914400"/>
          </a:xfrm>
        </p:spPr>
        <p:txBody>
          <a:bodyPr anchor="b"/>
          <a:lstStyle>
            <a:lvl1pPr>
              <a:defRPr sz="3200"/>
            </a:lvl1pPr>
          </a:lstStyle>
          <a:p>
            <a:r>
              <a:rPr lang="en-US" dirty="0"/>
              <a:t>click to add title</a:t>
            </a:r>
          </a:p>
        </p:txBody>
      </p:sp>
      <p:sp>
        <p:nvSpPr>
          <p:cNvPr id="10" name="Content Placeholder 6">
            <a:extLst>
              <a:ext uri="{FF2B5EF4-FFF2-40B4-BE49-F238E27FC236}">
                <a16:creationId xmlns:a16="http://schemas.microsoft.com/office/drawing/2014/main" id="{75BC41E0-D44A-D8E0-DC48-F6520F28F71A}"/>
              </a:ext>
            </a:extLst>
          </p:cNvPr>
          <p:cNvSpPr>
            <a:spLocks noGrp="1"/>
          </p:cNvSpPr>
          <p:nvPr>
            <p:ph sz="quarter" idx="13"/>
          </p:nvPr>
        </p:nvSpPr>
        <p:spPr>
          <a:xfrm>
            <a:off x="914399" y="2039112"/>
            <a:ext cx="3364992" cy="3904488"/>
          </a:xfrm>
        </p:spPr>
        <p:txBody>
          <a:bodyPr>
            <a:normAutofit/>
          </a:bodyPr>
          <a:lstStyle>
            <a:lvl1pPr marL="228600" indent="-228600">
              <a:buFont typeface="+mj-lt"/>
              <a:buAutoNum type="arabicPeriod"/>
              <a:defRPr sz="2000"/>
            </a:lvl1pPr>
            <a:lvl2pPr marL="685800" indent="-457200">
              <a:spcBef>
                <a:spcPts val="1000"/>
              </a:spcBef>
              <a:buFont typeface="+mj-lt"/>
              <a:buAutoNum type="alphaLcPeriod"/>
              <a:defRPr sz="2000"/>
            </a:lvl2pPr>
            <a:lvl3pPr marL="914400" indent="-457200">
              <a:spcBef>
                <a:spcPts val="1000"/>
              </a:spcBef>
              <a:buFont typeface="+mj-lt"/>
              <a:buAutoNum type="arabicParenR"/>
              <a:defRPr sz="2000"/>
            </a:lvl3pPr>
            <a:lvl4pPr marL="1143000" indent="-457200">
              <a:spcBef>
                <a:spcPts val="1000"/>
              </a:spcBef>
              <a:buFont typeface="+mj-lt"/>
              <a:buAutoNum type="alphaLcParenR"/>
              <a:defRPr sz="2000"/>
            </a:lvl4pPr>
            <a:lvl5pPr marL="1143000" indent="-228600">
              <a:spcBef>
                <a:spcPts val="1000"/>
              </a:spcBef>
              <a:buFont typeface="Courier New" panose="02070309020205020404" pitchFamily="49" charset="0"/>
              <a:buChar char="o"/>
              <a:defRPr sz="2000"/>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6" name="Content Placeholder 6">
            <a:extLst>
              <a:ext uri="{FF2B5EF4-FFF2-40B4-BE49-F238E27FC236}">
                <a16:creationId xmlns:a16="http://schemas.microsoft.com/office/drawing/2014/main" id="{25E9E434-8C66-15D8-D6B1-5DBED995F9B5}"/>
              </a:ext>
            </a:extLst>
          </p:cNvPr>
          <p:cNvSpPr>
            <a:spLocks noGrp="1"/>
          </p:cNvSpPr>
          <p:nvPr>
            <p:ph sz="quarter" idx="12"/>
          </p:nvPr>
        </p:nvSpPr>
        <p:spPr>
          <a:xfrm>
            <a:off x="4743451" y="2039112"/>
            <a:ext cx="6537960" cy="3904488"/>
          </a:xfrm>
        </p:spPr>
        <p:txBody>
          <a:bodyPr>
            <a:normAutofit/>
          </a:bodyPr>
          <a:lstStyle>
            <a:lvl1pPr marL="0" indent="0">
              <a:buNone/>
              <a:defRPr sz="2000"/>
            </a:lvl1pPr>
            <a:lvl2pPr marL="228600" indent="-228600">
              <a:spcBef>
                <a:spcPts val="1000"/>
              </a:spcBef>
              <a:buFont typeface="Courier New" panose="02070309020205020404" pitchFamily="49" charset="0"/>
              <a:buChar char="o"/>
              <a:defRPr sz="2000"/>
            </a:lvl2pPr>
            <a:lvl3pPr marL="685800" indent="-228600">
              <a:spcBef>
                <a:spcPts val="1000"/>
              </a:spcBef>
              <a:buFont typeface="Courier New" panose="02070309020205020404" pitchFamily="49" charset="0"/>
              <a:buChar char="o"/>
              <a:defRPr sz="2000"/>
            </a:lvl3pPr>
            <a:lvl4pPr marL="1143000" indent="-228600">
              <a:spcBef>
                <a:spcPts val="1000"/>
              </a:spcBef>
              <a:buFont typeface="Courier New" panose="02070309020205020404" pitchFamily="49" charset="0"/>
              <a:buChar char="o"/>
              <a:defRPr sz="2000"/>
            </a:lvl4pPr>
            <a:lvl5pPr marL="1600200" indent="-228600">
              <a:spcBef>
                <a:spcPts val="1000"/>
              </a:spcBef>
              <a:buFont typeface="Courier New" panose="02070309020205020404" pitchFamily="49" charset="0"/>
              <a:buChar char="o"/>
              <a:defRPr sz="20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Slide Number Placeholder 5">
            <a:extLst>
              <a:ext uri="{FF2B5EF4-FFF2-40B4-BE49-F238E27FC236}">
                <a16:creationId xmlns:a16="http://schemas.microsoft.com/office/drawing/2014/main" id="{0BFE17F0-931A-B121-FFD2-AF3DBB5D6CFB}"/>
              </a:ext>
            </a:extLst>
          </p:cNvPr>
          <p:cNvSpPr>
            <a:spLocks noGrp="1"/>
          </p:cNvSpPr>
          <p:nvPr>
            <p:ph type="sldNum" sz="quarter" idx="4"/>
          </p:nvPr>
        </p:nvSpPr>
        <p:spPr>
          <a:xfrm>
            <a:off x="11353800" y="5879804"/>
            <a:ext cx="661416" cy="895899"/>
          </a:xfrm>
          <a:prstGeom prst="rect">
            <a:avLst/>
          </a:prstGeom>
        </p:spPr>
        <p:txBody>
          <a:bodyPr vert="horz" lIns="91440" tIns="45720" rIns="91440" bIns="45720" rtlCol="0" anchor="ctr"/>
          <a:lstStyle>
            <a:lvl1pPr algn="ctr">
              <a:defRPr sz="2400" b="0" i="0">
                <a:solidFill>
                  <a:schemeClr val="tx1"/>
                </a:solidFill>
                <a:latin typeface="Sagona Book" panose="02020503050505020204" pitchFamily="18" charset="0"/>
              </a:defRPr>
            </a:lvl1pPr>
          </a:lstStyle>
          <a:p>
            <a:fld id="{58FB4751-880F-D840-AAA9-3A15815CC996}" type="slidenum">
              <a:rPr lang="en-US" smtClean="0"/>
              <a:pPr/>
              <a:t>‹#›</a:t>
            </a:fld>
            <a:endParaRPr lang="en-US" dirty="0"/>
          </a:p>
        </p:txBody>
      </p:sp>
    </p:spTree>
    <p:extLst>
      <p:ext uri="{BB962C8B-B14F-4D97-AF65-F5344CB8AC3E}">
        <p14:creationId xmlns:p14="http://schemas.microsoft.com/office/powerpoint/2010/main" val="4238500116"/>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userDrawn="1">
  <p:cSld name="Title and Content 7">
    <p:bg>
      <p:bgPr>
        <a:solidFill>
          <a:schemeClr val="bg2"/>
        </a:solidFill>
        <a:effectLst/>
      </p:bgPr>
    </p:bg>
    <p:spTree>
      <p:nvGrpSpPr>
        <p:cNvPr id="1" name=""/>
        <p:cNvGrpSpPr/>
        <p:nvPr/>
      </p:nvGrpSpPr>
      <p:grpSpPr>
        <a:xfrm>
          <a:off x="0" y="0"/>
          <a:ext cx="0" cy="0"/>
          <a:chOff x="0" y="0"/>
          <a:chExt cx="0" cy="0"/>
        </a:xfrm>
      </p:grpSpPr>
      <p:grpSp>
        <p:nvGrpSpPr>
          <p:cNvPr id="8" name="Group 7">
            <a:extLst>
              <a:ext uri="{FF2B5EF4-FFF2-40B4-BE49-F238E27FC236}">
                <a16:creationId xmlns:a16="http://schemas.microsoft.com/office/drawing/2014/main" id="{98639877-C4A6-4E44-C600-FE3C6CD5F187}"/>
              </a:ext>
              <a:ext uri="{C183D7F6-B498-43B3-948B-1728B52AA6E4}">
                <adec:decorative xmlns:adec="http://schemas.microsoft.com/office/drawing/2017/decorative" val="1"/>
              </a:ext>
            </a:extLst>
          </p:cNvPr>
          <p:cNvGrpSpPr/>
          <p:nvPr userDrawn="1"/>
        </p:nvGrpSpPr>
        <p:grpSpPr>
          <a:xfrm flipH="1">
            <a:off x="8970744" y="5209684"/>
            <a:ext cx="3221255" cy="1682471"/>
            <a:chOff x="-1483620" y="3988558"/>
            <a:chExt cx="4239452" cy="2903598"/>
          </a:xfrm>
        </p:grpSpPr>
        <p:sp>
          <p:nvSpPr>
            <p:cNvPr id="9" name="Freeform: Shape 8">
              <a:extLst>
                <a:ext uri="{FF2B5EF4-FFF2-40B4-BE49-F238E27FC236}">
                  <a16:creationId xmlns:a16="http://schemas.microsoft.com/office/drawing/2014/main" id="{F0439AA5-A7EE-A20E-BB67-D356776D0B21}"/>
                </a:ext>
                <a:ext uri="{C183D7F6-B498-43B3-948B-1728B52AA6E4}">
                  <adec:decorative xmlns:adec="http://schemas.microsoft.com/office/drawing/2017/decorative" val="1"/>
                </a:ext>
              </a:extLst>
            </p:cNvPr>
            <p:cNvSpPr/>
            <p:nvPr/>
          </p:nvSpPr>
          <p:spPr>
            <a:xfrm>
              <a:off x="325717" y="5597818"/>
              <a:ext cx="2430115" cy="1294338"/>
            </a:xfrm>
            <a:custGeom>
              <a:avLst/>
              <a:gdLst>
                <a:gd name="connsiteX0" fmla="*/ 945169 w 2445355"/>
                <a:gd name="connsiteY0" fmla="*/ 789 h 1315293"/>
                <a:gd name="connsiteX1" fmla="*/ 1083192 w 2445355"/>
                <a:gd name="connsiteY1" fmla="*/ 15575 h 1315293"/>
                <a:gd name="connsiteX2" fmla="*/ 1778340 w 2445355"/>
                <a:gd name="connsiteY2" fmla="*/ 301396 h 1315293"/>
                <a:gd name="connsiteX3" fmla="*/ 2419558 w 2445355"/>
                <a:gd name="connsiteY3" fmla="*/ 1243748 h 1315293"/>
                <a:gd name="connsiteX4" fmla="*/ 2445355 w 2445355"/>
                <a:gd name="connsiteY4" fmla="*/ 1315293 h 1315293"/>
                <a:gd name="connsiteX5" fmla="*/ 0 w 2445355"/>
                <a:gd name="connsiteY5" fmla="*/ 1315293 h 1315293"/>
                <a:gd name="connsiteX6" fmla="*/ 18759 w 2445355"/>
                <a:gd name="connsiteY6" fmla="*/ 1065812 h 1315293"/>
                <a:gd name="connsiteX7" fmla="*/ 421385 w 2445355"/>
                <a:gd name="connsiteY7" fmla="*/ 160260 h 1315293"/>
                <a:gd name="connsiteX8" fmla="*/ 945169 w 2445355"/>
                <a:gd name="connsiteY8" fmla="*/ 789 h 1315293"/>
                <a:gd name="connsiteX0" fmla="*/ 2445355 w 2536795"/>
                <a:gd name="connsiteY0" fmla="*/ 1315293 h 1406733"/>
                <a:gd name="connsiteX1" fmla="*/ 0 w 2536795"/>
                <a:gd name="connsiteY1" fmla="*/ 1315293 h 1406733"/>
                <a:gd name="connsiteX2" fmla="*/ 18759 w 2536795"/>
                <a:gd name="connsiteY2" fmla="*/ 1065812 h 1406733"/>
                <a:gd name="connsiteX3" fmla="*/ 421385 w 2536795"/>
                <a:gd name="connsiteY3" fmla="*/ 160260 h 1406733"/>
                <a:gd name="connsiteX4" fmla="*/ 945169 w 2536795"/>
                <a:gd name="connsiteY4" fmla="*/ 789 h 1406733"/>
                <a:gd name="connsiteX5" fmla="*/ 1083192 w 2536795"/>
                <a:gd name="connsiteY5" fmla="*/ 15575 h 1406733"/>
                <a:gd name="connsiteX6" fmla="*/ 1778340 w 2536795"/>
                <a:gd name="connsiteY6" fmla="*/ 301396 h 1406733"/>
                <a:gd name="connsiteX7" fmla="*/ 2419558 w 2536795"/>
                <a:gd name="connsiteY7" fmla="*/ 1243748 h 1406733"/>
                <a:gd name="connsiteX8" fmla="*/ 2536795 w 2536795"/>
                <a:gd name="connsiteY8" fmla="*/ 1406733 h 1406733"/>
                <a:gd name="connsiteX0" fmla="*/ 2445355 w 2445355"/>
                <a:gd name="connsiteY0" fmla="*/ 1315293 h 1315293"/>
                <a:gd name="connsiteX1" fmla="*/ 0 w 2445355"/>
                <a:gd name="connsiteY1" fmla="*/ 1315293 h 1315293"/>
                <a:gd name="connsiteX2" fmla="*/ 18759 w 2445355"/>
                <a:gd name="connsiteY2" fmla="*/ 1065812 h 1315293"/>
                <a:gd name="connsiteX3" fmla="*/ 421385 w 2445355"/>
                <a:gd name="connsiteY3" fmla="*/ 160260 h 1315293"/>
                <a:gd name="connsiteX4" fmla="*/ 945169 w 2445355"/>
                <a:gd name="connsiteY4" fmla="*/ 789 h 1315293"/>
                <a:gd name="connsiteX5" fmla="*/ 1083192 w 2445355"/>
                <a:gd name="connsiteY5" fmla="*/ 15575 h 1315293"/>
                <a:gd name="connsiteX6" fmla="*/ 1778340 w 2445355"/>
                <a:gd name="connsiteY6" fmla="*/ 301396 h 1315293"/>
                <a:gd name="connsiteX7" fmla="*/ 2419558 w 2445355"/>
                <a:gd name="connsiteY7" fmla="*/ 1243748 h 1315293"/>
                <a:gd name="connsiteX8" fmla="*/ 2430115 w 2445355"/>
                <a:gd name="connsiteY8" fmla="*/ 1294338 h 1315293"/>
                <a:gd name="connsiteX0" fmla="*/ 2445355 w 2445355"/>
                <a:gd name="connsiteY0" fmla="*/ 1315293 h 1315293"/>
                <a:gd name="connsiteX1" fmla="*/ 0 w 2445355"/>
                <a:gd name="connsiteY1" fmla="*/ 1315293 h 1315293"/>
                <a:gd name="connsiteX2" fmla="*/ 18759 w 2445355"/>
                <a:gd name="connsiteY2" fmla="*/ 1065812 h 1315293"/>
                <a:gd name="connsiteX3" fmla="*/ 421385 w 2445355"/>
                <a:gd name="connsiteY3" fmla="*/ 160260 h 1315293"/>
                <a:gd name="connsiteX4" fmla="*/ 945169 w 2445355"/>
                <a:gd name="connsiteY4" fmla="*/ 789 h 1315293"/>
                <a:gd name="connsiteX5" fmla="*/ 1083192 w 2445355"/>
                <a:gd name="connsiteY5" fmla="*/ 15575 h 1315293"/>
                <a:gd name="connsiteX6" fmla="*/ 1778340 w 2445355"/>
                <a:gd name="connsiteY6" fmla="*/ 301396 h 1315293"/>
                <a:gd name="connsiteX7" fmla="*/ 2419558 w 2445355"/>
                <a:gd name="connsiteY7" fmla="*/ 1243748 h 1315293"/>
                <a:gd name="connsiteX8" fmla="*/ 2430115 w 2445355"/>
                <a:gd name="connsiteY8" fmla="*/ 1294338 h 1315293"/>
                <a:gd name="connsiteX0" fmla="*/ 0 w 2430115"/>
                <a:gd name="connsiteY0" fmla="*/ 1315293 h 1315293"/>
                <a:gd name="connsiteX1" fmla="*/ 18759 w 2430115"/>
                <a:gd name="connsiteY1" fmla="*/ 1065812 h 1315293"/>
                <a:gd name="connsiteX2" fmla="*/ 421385 w 2430115"/>
                <a:gd name="connsiteY2" fmla="*/ 160260 h 1315293"/>
                <a:gd name="connsiteX3" fmla="*/ 945169 w 2430115"/>
                <a:gd name="connsiteY3" fmla="*/ 789 h 1315293"/>
                <a:gd name="connsiteX4" fmla="*/ 1083192 w 2430115"/>
                <a:gd name="connsiteY4" fmla="*/ 15575 h 1315293"/>
                <a:gd name="connsiteX5" fmla="*/ 1778340 w 2430115"/>
                <a:gd name="connsiteY5" fmla="*/ 301396 h 1315293"/>
                <a:gd name="connsiteX6" fmla="*/ 2419558 w 2430115"/>
                <a:gd name="connsiteY6" fmla="*/ 1243748 h 1315293"/>
                <a:gd name="connsiteX7" fmla="*/ 2430115 w 2430115"/>
                <a:gd name="connsiteY7" fmla="*/ 1294338 h 1315293"/>
                <a:gd name="connsiteX0" fmla="*/ 0 w 2430115"/>
                <a:gd name="connsiteY0" fmla="*/ 1281003 h 1294338"/>
                <a:gd name="connsiteX1" fmla="*/ 18759 w 2430115"/>
                <a:gd name="connsiteY1" fmla="*/ 1065812 h 1294338"/>
                <a:gd name="connsiteX2" fmla="*/ 421385 w 2430115"/>
                <a:gd name="connsiteY2" fmla="*/ 160260 h 1294338"/>
                <a:gd name="connsiteX3" fmla="*/ 945169 w 2430115"/>
                <a:gd name="connsiteY3" fmla="*/ 789 h 1294338"/>
                <a:gd name="connsiteX4" fmla="*/ 1083192 w 2430115"/>
                <a:gd name="connsiteY4" fmla="*/ 15575 h 1294338"/>
                <a:gd name="connsiteX5" fmla="*/ 1778340 w 2430115"/>
                <a:gd name="connsiteY5" fmla="*/ 301396 h 1294338"/>
                <a:gd name="connsiteX6" fmla="*/ 2419558 w 2430115"/>
                <a:gd name="connsiteY6" fmla="*/ 1243748 h 1294338"/>
                <a:gd name="connsiteX7" fmla="*/ 2430115 w 2430115"/>
                <a:gd name="connsiteY7" fmla="*/ 1294338 h 1294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30115" h="1294338">
                  <a:moveTo>
                    <a:pt x="0" y="1281003"/>
                  </a:moveTo>
                  <a:lnTo>
                    <a:pt x="18759" y="1065812"/>
                  </a:lnTo>
                  <a:cubicBezTo>
                    <a:pt x="68103" y="677825"/>
                    <a:pt x="196828" y="335497"/>
                    <a:pt x="421385" y="160260"/>
                  </a:cubicBezTo>
                  <a:cubicBezTo>
                    <a:pt x="597747" y="22631"/>
                    <a:pt x="791587" y="-5390"/>
                    <a:pt x="945169" y="789"/>
                  </a:cubicBezTo>
                  <a:cubicBezTo>
                    <a:pt x="996362" y="2849"/>
                    <a:pt x="1043083" y="8708"/>
                    <a:pt x="1083192" y="15575"/>
                  </a:cubicBezTo>
                  <a:cubicBezTo>
                    <a:pt x="1244041" y="37412"/>
                    <a:pt x="1507299" y="98636"/>
                    <a:pt x="1778340" y="301396"/>
                  </a:cubicBezTo>
                  <a:cubicBezTo>
                    <a:pt x="2076448" y="524423"/>
                    <a:pt x="2262092" y="827463"/>
                    <a:pt x="2419558" y="1243748"/>
                  </a:cubicBezTo>
                  <a:cubicBezTo>
                    <a:pt x="2428157" y="1267596"/>
                    <a:pt x="2430115" y="1294338"/>
                    <a:pt x="2430115" y="1294338"/>
                  </a:cubicBezTo>
                </a:path>
              </a:pathLst>
            </a:custGeom>
            <a:noFill/>
            <a:ln w="38100" cap="flat">
              <a:solidFill>
                <a:schemeClr val="accent1"/>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endParaRPr lang="en-US" dirty="0">
                <a:solidFill>
                  <a:schemeClr val="tx1"/>
                </a:solidFill>
              </a:endParaRPr>
            </a:p>
          </p:txBody>
        </p:sp>
        <p:sp>
          <p:nvSpPr>
            <p:cNvPr id="10" name="Freeform: Shape 9">
              <a:extLst>
                <a:ext uri="{FF2B5EF4-FFF2-40B4-BE49-F238E27FC236}">
                  <a16:creationId xmlns:a16="http://schemas.microsoft.com/office/drawing/2014/main" id="{39E752F7-61F0-6779-9E8E-3541BFF7D2CF}"/>
                </a:ext>
                <a:ext uri="{C183D7F6-B498-43B3-948B-1728B52AA6E4}">
                  <adec:decorative xmlns:adec="http://schemas.microsoft.com/office/drawing/2017/decorative" val="1"/>
                </a:ext>
              </a:extLst>
            </p:cNvPr>
            <p:cNvSpPr/>
            <p:nvPr/>
          </p:nvSpPr>
          <p:spPr>
            <a:xfrm>
              <a:off x="-1483620" y="3988558"/>
              <a:ext cx="2469462" cy="2893553"/>
            </a:xfrm>
            <a:custGeom>
              <a:avLst/>
              <a:gdLst>
                <a:gd name="connsiteX0" fmla="*/ 194658 w 2477082"/>
                <a:gd name="connsiteY0" fmla="*/ 123 h 2924552"/>
                <a:gd name="connsiteX1" fmla="*/ 1254757 w 2477082"/>
                <a:gd name="connsiteY1" fmla="*/ 251792 h 2924552"/>
                <a:gd name="connsiteX2" fmla="*/ 2447922 w 2477082"/>
                <a:gd name="connsiteY2" fmla="*/ 2893553 h 2924552"/>
                <a:gd name="connsiteX3" fmla="*/ 2441508 w 2477082"/>
                <a:gd name="connsiteY3" fmla="*/ 2924552 h 2924552"/>
                <a:gd name="connsiteX4" fmla="*/ 0 w 2477082"/>
                <a:gd name="connsiteY4" fmla="*/ 2924552 h 2924552"/>
                <a:gd name="connsiteX5" fmla="*/ 0 w 2477082"/>
                <a:gd name="connsiteY5" fmla="*/ 13617 h 2924552"/>
                <a:gd name="connsiteX6" fmla="*/ 59230 w 2477082"/>
                <a:gd name="connsiteY6" fmla="*/ 6396 h 2924552"/>
                <a:gd name="connsiteX7" fmla="*/ 194658 w 2477082"/>
                <a:gd name="connsiteY7" fmla="*/ 123 h 2924552"/>
                <a:gd name="connsiteX0" fmla="*/ 2441508 w 2532948"/>
                <a:gd name="connsiteY0" fmla="*/ 2924552 h 3015992"/>
                <a:gd name="connsiteX1" fmla="*/ 0 w 2532948"/>
                <a:gd name="connsiteY1" fmla="*/ 2924552 h 3015992"/>
                <a:gd name="connsiteX2" fmla="*/ 0 w 2532948"/>
                <a:gd name="connsiteY2" fmla="*/ 13617 h 3015992"/>
                <a:gd name="connsiteX3" fmla="*/ 59230 w 2532948"/>
                <a:gd name="connsiteY3" fmla="*/ 6396 h 3015992"/>
                <a:gd name="connsiteX4" fmla="*/ 194658 w 2532948"/>
                <a:gd name="connsiteY4" fmla="*/ 123 h 3015992"/>
                <a:gd name="connsiteX5" fmla="*/ 1254757 w 2532948"/>
                <a:gd name="connsiteY5" fmla="*/ 251792 h 3015992"/>
                <a:gd name="connsiteX6" fmla="*/ 2447922 w 2532948"/>
                <a:gd name="connsiteY6" fmla="*/ 2893553 h 3015992"/>
                <a:gd name="connsiteX7" fmla="*/ 2532948 w 2532948"/>
                <a:gd name="connsiteY7" fmla="*/ 3015992 h 3015992"/>
                <a:gd name="connsiteX0" fmla="*/ 0 w 2532948"/>
                <a:gd name="connsiteY0" fmla="*/ 2924552 h 3015992"/>
                <a:gd name="connsiteX1" fmla="*/ 0 w 2532948"/>
                <a:gd name="connsiteY1" fmla="*/ 13617 h 3015992"/>
                <a:gd name="connsiteX2" fmla="*/ 59230 w 2532948"/>
                <a:gd name="connsiteY2" fmla="*/ 6396 h 3015992"/>
                <a:gd name="connsiteX3" fmla="*/ 194658 w 2532948"/>
                <a:gd name="connsiteY3" fmla="*/ 123 h 3015992"/>
                <a:gd name="connsiteX4" fmla="*/ 1254757 w 2532948"/>
                <a:gd name="connsiteY4" fmla="*/ 251792 h 3015992"/>
                <a:gd name="connsiteX5" fmla="*/ 2447922 w 2532948"/>
                <a:gd name="connsiteY5" fmla="*/ 2893553 h 3015992"/>
                <a:gd name="connsiteX6" fmla="*/ 2532948 w 2532948"/>
                <a:gd name="connsiteY6" fmla="*/ 3015992 h 3015992"/>
                <a:gd name="connsiteX0" fmla="*/ 0 w 2532948"/>
                <a:gd name="connsiteY0" fmla="*/ 13617 h 3015992"/>
                <a:gd name="connsiteX1" fmla="*/ 59230 w 2532948"/>
                <a:gd name="connsiteY1" fmla="*/ 6396 h 3015992"/>
                <a:gd name="connsiteX2" fmla="*/ 194658 w 2532948"/>
                <a:gd name="connsiteY2" fmla="*/ 123 h 3015992"/>
                <a:gd name="connsiteX3" fmla="*/ 1254757 w 2532948"/>
                <a:gd name="connsiteY3" fmla="*/ 251792 h 3015992"/>
                <a:gd name="connsiteX4" fmla="*/ 2447922 w 2532948"/>
                <a:gd name="connsiteY4" fmla="*/ 2893553 h 3015992"/>
                <a:gd name="connsiteX5" fmla="*/ 2532948 w 2532948"/>
                <a:gd name="connsiteY5" fmla="*/ 3015992 h 3015992"/>
                <a:gd name="connsiteX0" fmla="*/ 0 w 2538663"/>
                <a:gd name="connsiteY0" fmla="*/ 25047 h 3015992"/>
                <a:gd name="connsiteX1" fmla="*/ 64945 w 2538663"/>
                <a:gd name="connsiteY1" fmla="*/ 6396 h 3015992"/>
                <a:gd name="connsiteX2" fmla="*/ 200373 w 2538663"/>
                <a:gd name="connsiteY2" fmla="*/ 123 h 3015992"/>
                <a:gd name="connsiteX3" fmla="*/ 1260472 w 2538663"/>
                <a:gd name="connsiteY3" fmla="*/ 251792 h 3015992"/>
                <a:gd name="connsiteX4" fmla="*/ 2453637 w 2538663"/>
                <a:gd name="connsiteY4" fmla="*/ 2893553 h 3015992"/>
                <a:gd name="connsiteX5" fmla="*/ 2538663 w 2538663"/>
                <a:gd name="connsiteY5" fmla="*/ 3015992 h 3015992"/>
                <a:gd name="connsiteX0" fmla="*/ 0 w 2538663"/>
                <a:gd name="connsiteY0" fmla="*/ 25047 h 3015992"/>
                <a:gd name="connsiteX1" fmla="*/ 63040 w 2538663"/>
                <a:gd name="connsiteY1" fmla="*/ 15921 h 3015992"/>
                <a:gd name="connsiteX2" fmla="*/ 200373 w 2538663"/>
                <a:gd name="connsiteY2" fmla="*/ 123 h 3015992"/>
                <a:gd name="connsiteX3" fmla="*/ 1260472 w 2538663"/>
                <a:gd name="connsiteY3" fmla="*/ 251792 h 3015992"/>
                <a:gd name="connsiteX4" fmla="*/ 2453637 w 2538663"/>
                <a:gd name="connsiteY4" fmla="*/ 2893553 h 3015992"/>
                <a:gd name="connsiteX5" fmla="*/ 2538663 w 2538663"/>
                <a:gd name="connsiteY5" fmla="*/ 3015992 h 3015992"/>
                <a:gd name="connsiteX0" fmla="*/ 0 w 2525328"/>
                <a:gd name="connsiteY0" fmla="*/ 28857 h 3015992"/>
                <a:gd name="connsiteX1" fmla="*/ 49705 w 2525328"/>
                <a:gd name="connsiteY1" fmla="*/ 15921 h 3015992"/>
                <a:gd name="connsiteX2" fmla="*/ 187038 w 2525328"/>
                <a:gd name="connsiteY2" fmla="*/ 123 h 3015992"/>
                <a:gd name="connsiteX3" fmla="*/ 1247137 w 2525328"/>
                <a:gd name="connsiteY3" fmla="*/ 251792 h 3015992"/>
                <a:gd name="connsiteX4" fmla="*/ 2440302 w 2525328"/>
                <a:gd name="connsiteY4" fmla="*/ 2893553 h 3015992"/>
                <a:gd name="connsiteX5" fmla="*/ 2525328 w 2525328"/>
                <a:gd name="connsiteY5" fmla="*/ 3015992 h 3015992"/>
                <a:gd name="connsiteX0" fmla="*/ 0 w 2469462"/>
                <a:gd name="connsiteY0" fmla="*/ 28857 h 2893553"/>
                <a:gd name="connsiteX1" fmla="*/ 49705 w 2469462"/>
                <a:gd name="connsiteY1" fmla="*/ 15921 h 2893553"/>
                <a:gd name="connsiteX2" fmla="*/ 187038 w 2469462"/>
                <a:gd name="connsiteY2" fmla="*/ 123 h 2893553"/>
                <a:gd name="connsiteX3" fmla="*/ 1247137 w 2469462"/>
                <a:gd name="connsiteY3" fmla="*/ 251792 h 2893553"/>
                <a:gd name="connsiteX4" fmla="*/ 2440302 w 2469462"/>
                <a:gd name="connsiteY4" fmla="*/ 2893553 h 28935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69462" h="2893553">
                  <a:moveTo>
                    <a:pt x="0" y="28857"/>
                  </a:moveTo>
                  <a:lnTo>
                    <a:pt x="49705" y="15921"/>
                  </a:lnTo>
                  <a:cubicBezTo>
                    <a:pt x="94327" y="12220"/>
                    <a:pt x="141445" y="627"/>
                    <a:pt x="187038" y="123"/>
                  </a:cubicBezTo>
                  <a:cubicBezTo>
                    <a:pt x="551780" y="-3908"/>
                    <a:pt x="940882" y="92105"/>
                    <a:pt x="1247137" y="251792"/>
                  </a:cubicBezTo>
                  <a:cubicBezTo>
                    <a:pt x="2215986" y="756901"/>
                    <a:pt x="2581199" y="2010367"/>
                    <a:pt x="2440302" y="2893553"/>
                  </a:cubicBezTo>
                </a:path>
              </a:pathLst>
            </a:custGeom>
            <a:noFill/>
            <a:ln w="63500" cap="flat">
              <a:solidFill>
                <a:schemeClr val="accent1"/>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endParaRPr lang="en-US" dirty="0">
                <a:solidFill>
                  <a:schemeClr val="tx1"/>
                </a:solidFill>
              </a:endParaRPr>
            </a:p>
          </p:txBody>
        </p:sp>
      </p:grpSp>
      <p:sp>
        <p:nvSpPr>
          <p:cNvPr id="6" name="Title 1">
            <a:extLst>
              <a:ext uri="{FF2B5EF4-FFF2-40B4-BE49-F238E27FC236}">
                <a16:creationId xmlns:a16="http://schemas.microsoft.com/office/drawing/2014/main" id="{FA7EBEDF-950A-F10B-DA20-24FB521457FC}"/>
              </a:ext>
            </a:extLst>
          </p:cNvPr>
          <p:cNvSpPr>
            <a:spLocks noGrp="1"/>
          </p:cNvSpPr>
          <p:nvPr>
            <p:ph type="title" hasCustomPrompt="1"/>
          </p:nvPr>
        </p:nvSpPr>
        <p:spPr>
          <a:xfrm>
            <a:off x="914400" y="914400"/>
            <a:ext cx="7534656" cy="914400"/>
          </a:xfrm>
        </p:spPr>
        <p:txBody>
          <a:bodyPr anchor="b" anchorCtr="0"/>
          <a:lstStyle>
            <a:lvl1pPr>
              <a:defRPr sz="3200"/>
            </a:lvl1pPr>
          </a:lstStyle>
          <a:p>
            <a:r>
              <a:rPr lang="en-US" dirty="0"/>
              <a:t>click to add title</a:t>
            </a:r>
          </a:p>
        </p:txBody>
      </p:sp>
      <p:sp>
        <p:nvSpPr>
          <p:cNvPr id="12" name="Freeform 11">
            <a:extLst>
              <a:ext uri="{FF2B5EF4-FFF2-40B4-BE49-F238E27FC236}">
                <a16:creationId xmlns:a16="http://schemas.microsoft.com/office/drawing/2014/main" id="{6FD0E545-8D0D-B848-836A-23CEBCD6B0A5}"/>
              </a:ext>
              <a:ext uri="{C183D7F6-B498-43B3-948B-1728B52AA6E4}">
                <adec:decorative xmlns:adec="http://schemas.microsoft.com/office/drawing/2017/decorative" val="1"/>
              </a:ext>
            </a:extLst>
          </p:cNvPr>
          <p:cNvSpPr/>
          <p:nvPr userDrawn="1"/>
        </p:nvSpPr>
        <p:spPr>
          <a:xfrm rot="10800000">
            <a:off x="-1" y="5010313"/>
            <a:ext cx="3307890" cy="1876021"/>
          </a:xfrm>
          <a:custGeom>
            <a:avLst/>
            <a:gdLst>
              <a:gd name="connsiteX0" fmla="*/ 3307890 w 3307890"/>
              <a:gd name="connsiteY0" fmla="*/ 1876021 h 1876021"/>
              <a:gd name="connsiteX1" fmla="*/ 3062737 w 3307890"/>
              <a:gd name="connsiteY1" fmla="*/ 1792455 h 1876021"/>
              <a:gd name="connsiteX2" fmla="*/ 56315 w 3307890"/>
              <a:gd name="connsiteY2" fmla="*/ 110172 h 1876021"/>
              <a:gd name="connsiteX3" fmla="*/ 0 w 3307890"/>
              <a:gd name="connsiteY3" fmla="*/ 0 h 1876021"/>
              <a:gd name="connsiteX4" fmla="*/ 3307890 w 3307890"/>
              <a:gd name="connsiteY4" fmla="*/ 0 h 18760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7890" h="1876021">
                <a:moveTo>
                  <a:pt x="3307890" y="1876021"/>
                </a:moveTo>
                <a:lnTo>
                  <a:pt x="3062737" y="1792455"/>
                </a:lnTo>
                <a:cubicBezTo>
                  <a:pt x="1499256" y="1257872"/>
                  <a:pt x="548396" y="895598"/>
                  <a:pt x="56315" y="110172"/>
                </a:cubicBezTo>
                <a:lnTo>
                  <a:pt x="0" y="0"/>
                </a:lnTo>
                <a:lnTo>
                  <a:pt x="3307890" y="0"/>
                </a:lnTo>
                <a:close/>
              </a:path>
            </a:pathLst>
          </a:custGeom>
          <a:solidFill>
            <a:schemeClr val="accent2">
              <a:alpha val="60000"/>
            </a:schemeClr>
          </a:solidFill>
          <a:ln w="76200"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endParaRPr lang="en-US" dirty="0">
              <a:solidFill>
                <a:schemeClr val="tx1"/>
              </a:solidFill>
            </a:endParaRPr>
          </a:p>
        </p:txBody>
      </p:sp>
      <p:sp>
        <p:nvSpPr>
          <p:cNvPr id="15" name="Freeform 14">
            <a:extLst>
              <a:ext uri="{FF2B5EF4-FFF2-40B4-BE49-F238E27FC236}">
                <a16:creationId xmlns:a16="http://schemas.microsoft.com/office/drawing/2014/main" id="{7114E853-6F7C-9899-77FD-0E77D0A86207}"/>
              </a:ext>
              <a:ext uri="{C183D7F6-B498-43B3-948B-1728B52AA6E4}">
                <adec:decorative xmlns:adec="http://schemas.microsoft.com/office/drawing/2017/decorative" val="1"/>
              </a:ext>
            </a:extLst>
          </p:cNvPr>
          <p:cNvSpPr/>
          <p:nvPr userDrawn="1"/>
        </p:nvSpPr>
        <p:spPr>
          <a:xfrm rot="10800000">
            <a:off x="9394047" y="4650286"/>
            <a:ext cx="1859768" cy="2207713"/>
          </a:xfrm>
          <a:custGeom>
            <a:avLst/>
            <a:gdLst>
              <a:gd name="connsiteX0" fmla="*/ 0 w 1859768"/>
              <a:gd name="connsiteY0" fmla="*/ 118614 h 2207713"/>
              <a:gd name="connsiteX1" fmla="*/ 0 w 1859768"/>
              <a:gd name="connsiteY1" fmla="*/ 29419 h 2207713"/>
              <a:gd name="connsiteX2" fmla="*/ 16244 w 1859768"/>
              <a:gd name="connsiteY2" fmla="*/ 0 h 2207713"/>
              <a:gd name="connsiteX3" fmla="*/ 68915 w 1859768"/>
              <a:gd name="connsiteY3" fmla="*/ 0 h 2207713"/>
              <a:gd name="connsiteX4" fmla="*/ 1715656 w 1859768"/>
              <a:gd name="connsiteY4" fmla="*/ 494800 h 2207713"/>
              <a:gd name="connsiteX5" fmla="*/ 1683714 w 1859768"/>
              <a:gd name="connsiteY5" fmla="*/ 491216 h 2207713"/>
              <a:gd name="connsiteX6" fmla="*/ 1337678 w 1859768"/>
              <a:gd name="connsiteY6" fmla="*/ 431097 h 2207713"/>
              <a:gd name="connsiteX7" fmla="*/ 950852 w 1859768"/>
              <a:gd name="connsiteY7" fmla="*/ 31845 h 2207713"/>
              <a:gd name="connsiteX8" fmla="*/ 938957 w 1859768"/>
              <a:gd name="connsiteY8" fmla="*/ 0 h 2207713"/>
              <a:gd name="connsiteX9" fmla="*/ 1152830 w 1859768"/>
              <a:gd name="connsiteY9" fmla="*/ 0 h 2207713"/>
              <a:gd name="connsiteX10" fmla="*/ 1267279 w 1859768"/>
              <a:gd name="connsiteY10" fmla="*/ 105940 h 2207713"/>
              <a:gd name="connsiteX11" fmla="*/ 1390620 w 1859768"/>
              <a:gd name="connsiteY11" fmla="*/ 219990 h 2207713"/>
              <a:gd name="connsiteX12" fmla="*/ 1376706 w 1859768"/>
              <a:gd name="connsiteY12" fmla="*/ 237482 h 2207713"/>
              <a:gd name="connsiteX13" fmla="*/ 1213653 w 1859768"/>
              <a:gd name="connsiteY13" fmla="*/ 110730 h 2207713"/>
              <a:gd name="connsiteX14" fmla="*/ 1013214 w 1859768"/>
              <a:gd name="connsiteY14" fmla="*/ 4927 h 2207713"/>
              <a:gd name="connsiteX15" fmla="*/ 1634702 w 1859768"/>
              <a:gd name="connsiteY15" fmla="*/ 427133 h 2207713"/>
              <a:gd name="connsiteX16" fmla="*/ 1297389 w 1859768"/>
              <a:gd name="connsiteY16" fmla="*/ 8655 h 2207713"/>
              <a:gd name="connsiteX17" fmla="*/ 1259059 w 1859768"/>
              <a:gd name="connsiteY17" fmla="*/ 0 h 2207713"/>
              <a:gd name="connsiteX18" fmla="*/ 1410415 w 1859768"/>
              <a:gd name="connsiteY18" fmla="*/ 0 h 2207713"/>
              <a:gd name="connsiteX19" fmla="*/ 1499716 w 1859768"/>
              <a:gd name="connsiteY19" fmla="*/ 66646 h 2207713"/>
              <a:gd name="connsiteX20" fmla="*/ 1637128 w 1859768"/>
              <a:gd name="connsiteY20" fmla="*/ 256403 h 2207713"/>
              <a:gd name="connsiteX21" fmla="*/ 1744255 w 1859768"/>
              <a:gd name="connsiteY21" fmla="*/ 480278 h 2207713"/>
              <a:gd name="connsiteX22" fmla="*/ 1715656 w 1859768"/>
              <a:gd name="connsiteY22" fmla="*/ 494800 h 2207713"/>
              <a:gd name="connsiteX23" fmla="*/ 118121 w 1859768"/>
              <a:gd name="connsiteY23" fmla="*/ 857786 h 2207713"/>
              <a:gd name="connsiteX24" fmla="*/ 433985 w 1859768"/>
              <a:gd name="connsiteY24" fmla="*/ 43220 h 2207713"/>
              <a:gd name="connsiteX25" fmla="*/ 374233 w 1859768"/>
              <a:gd name="connsiteY25" fmla="*/ 191214 h 2207713"/>
              <a:gd name="connsiteX26" fmla="*/ 330862 w 1859768"/>
              <a:gd name="connsiteY26" fmla="*/ 340269 h 2207713"/>
              <a:gd name="connsiteX27" fmla="*/ 304211 w 1859768"/>
              <a:gd name="connsiteY27" fmla="*/ 324744 h 2207713"/>
              <a:gd name="connsiteX28" fmla="*/ 328152 w 1859768"/>
              <a:gd name="connsiteY28" fmla="*/ 127918 h 2207713"/>
              <a:gd name="connsiteX29" fmla="*/ 118121 w 1859768"/>
              <a:gd name="connsiteY29" fmla="*/ 857786 h 2207713"/>
              <a:gd name="connsiteX30" fmla="*/ 74903 w 1859768"/>
              <a:gd name="connsiteY30" fmla="*/ 966935 h 2207713"/>
              <a:gd name="connsiteX31" fmla="*/ 69491 w 1859768"/>
              <a:gd name="connsiteY31" fmla="*/ 504187 h 2207713"/>
              <a:gd name="connsiteX32" fmla="*/ 326258 w 1859768"/>
              <a:gd name="connsiteY32" fmla="*/ 28833 h 2207713"/>
              <a:gd name="connsiteX33" fmla="*/ 351236 w 1859768"/>
              <a:gd name="connsiteY33" fmla="*/ 0 h 2207713"/>
              <a:gd name="connsiteX34" fmla="*/ 500166 w 1859768"/>
              <a:gd name="connsiteY34" fmla="*/ 0 h 2207713"/>
              <a:gd name="connsiteX35" fmla="*/ 501007 w 1859768"/>
              <a:gd name="connsiteY35" fmla="*/ 11785 h 2207713"/>
              <a:gd name="connsiteX36" fmla="*/ 245786 w 1859768"/>
              <a:gd name="connsiteY36" fmla="*/ 835475 h 2207713"/>
              <a:gd name="connsiteX37" fmla="*/ 74903 w 1859768"/>
              <a:gd name="connsiteY37" fmla="*/ 966935 h 2207713"/>
              <a:gd name="connsiteX38" fmla="*/ 1661942 w 1859768"/>
              <a:gd name="connsiteY38" fmla="*/ 1353812 h 2207713"/>
              <a:gd name="connsiteX39" fmla="*/ 1749989 w 1859768"/>
              <a:gd name="connsiteY39" fmla="*/ 1342230 h 2207713"/>
              <a:gd name="connsiteX40" fmla="*/ 1312677 w 1859768"/>
              <a:gd name="connsiteY40" fmla="*/ 968809 h 2207713"/>
              <a:gd name="connsiteX41" fmla="*/ 1232104 w 1859768"/>
              <a:gd name="connsiteY41" fmla="*/ 979836 h 2207713"/>
              <a:gd name="connsiteX42" fmla="*/ 1510925 w 1859768"/>
              <a:gd name="connsiteY42" fmla="*/ 1199562 h 2207713"/>
              <a:gd name="connsiteX43" fmla="*/ 1217072 w 1859768"/>
              <a:gd name="connsiteY43" fmla="*/ 1054216 h 2207713"/>
              <a:gd name="connsiteX44" fmla="*/ 1661942 w 1859768"/>
              <a:gd name="connsiteY44" fmla="*/ 1353812 h 2207713"/>
              <a:gd name="connsiteX45" fmla="*/ 394807 w 1859768"/>
              <a:gd name="connsiteY45" fmla="*/ 1626455 h 2207713"/>
              <a:gd name="connsiteX46" fmla="*/ 466693 w 1859768"/>
              <a:gd name="connsiteY46" fmla="*/ 1595017 h 2207713"/>
              <a:gd name="connsiteX47" fmla="*/ 650821 w 1859768"/>
              <a:gd name="connsiteY47" fmla="*/ 1077380 h 2207713"/>
              <a:gd name="connsiteX48" fmla="*/ 591587 w 1859768"/>
              <a:gd name="connsiteY48" fmla="*/ 974474 h 2207713"/>
              <a:gd name="connsiteX49" fmla="*/ 557216 w 1859768"/>
              <a:gd name="connsiteY49" fmla="*/ 1094794 h 2207713"/>
              <a:gd name="connsiteX50" fmla="*/ 486148 w 1859768"/>
              <a:gd name="connsiteY50" fmla="*/ 1388665 h 2207713"/>
              <a:gd name="connsiteX51" fmla="*/ 452079 w 1859768"/>
              <a:gd name="connsiteY51" fmla="*/ 1431607 h 2207713"/>
              <a:gd name="connsiteX52" fmla="*/ 430714 w 1859768"/>
              <a:gd name="connsiteY52" fmla="*/ 1420233 h 2207713"/>
              <a:gd name="connsiteX53" fmla="*/ 493238 w 1859768"/>
              <a:gd name="connsiteY53" fmla="*/ 1142201 h 2207713"/>
              <a:gd name="connsiteX54" fmla="*/ 394807 w 1859768"/>
              <a:gd name="connsiteY54" fmla="*/ 1626455 h 2207713"/>
              <a:gd name="connsiteX55" fmla="*/ 1315388 w 1859768"/>
              <a:gd name="connsiteY55" fmla="*/ 2115696 h 2207713"/>
              <a:gd name="connsiteX56" fmla="*/ 1031118 w 1859768"/>
              <a:gd name="connsiteY56" fmla="*/ 1312715 h 2207713"/>
              <a:gd name="connsiteX57" fmla="*/ 1129348 w 1859768"/>
              <a:gd name="connsiteY57" fmla="*/ 1549780 h 2207713"/>
              <a:gd name="connsiteX58" fmla="*/ 1248211 w 1859768"/>
              <a:gd name="connsiteY58" fmla="*/ 1771927 h 2207713"/>
              <a:gd name="connsiteX59" fmla="*/ 1198290 w 1859768"/>
              <a:gd name="connsiteY59" fmla="*/ 1766808 h 2207713"/>
              <a:gd name="connsiteX60" fmla="*/ 990681 w 1859768"/>
              <a:gd name="connsiteY60" fmla="*/ 1391341 h 2207713"/>
              <a:gd name="connsiteX61" fmla="*/ 1315388 w 1859768"/>
              <a:gd name="connsiteY61" fmla="*/ 2115696 h 2207713"/>
              <a:gd name="connsiteX62" fmla="*/ 1350109 w 1859768"/>
              <a:gd name="connsiteY62" fmla="*/ 2206800 h 2207713"/>
              <a:gd name="connsiteX63" fmla="*/ 1016305 w 1859768"/>
              <a:gd name="connsiteY63" fmla="*/ 1939402 h 2207713"/>
              <a:gd name="connsiteX64" fmla="*/ 915052 w 1859768"/>
              <a:gd name="connsiteY64" fmla="*/ 1399068 h 2207713"/>
              <a:gd name="connsiteX65" fmla="*/ 854782 w 1859768"/>
              <a:gd name="connsiteY65" fmla="*/ 932137 h 2207713"/>
              <a:gd name="connsiteX66" fmla="*/ 770773 w 1859768"/>
              <a:gd name="connsiteY66" fmla="*/ 875318 h 2207713"/>
              <a:gd name="connsiteX67" fmla="*/ 825964 w 1859768"/>
              <a:gd name="connsiteY67" fmla="*/ 823117 h 2207713"/>
              <a:gd name="connsiteX68" fmla="*/ 778651 w 1859768"/>
              <a:gd name="connsiteY68" fmla="*/ 628353 h 2207713"/>
              <a:gd name="connsiteX69" fmla="*/ 674057 w 1859768"/>
              <a:gd name="connsiteY69" fmla="*/ 806473 h 2207713"/>
              <a:gd name="connsiteX70" fmla="*/ 678691 w 1859768"/>
              <a:gd name="connsiteY70" fmla="*/ 987300 h 2207713"/>
              <a:gd name="connsiteX71" fmla="*/ 573399 w 1859768"/>
              <a:gd name="connsiteY71" fmla="*/ 1572793 h 2207713"/>
              <a:gd name="connsiteX72" fmla="*/ 448294 w 1859768"/>
              <a:gd name="connsiteY72" fmla="*/ 1671763 h 2207713"/>
              <a:gd name="connsiteX73" fmla="*/ 347341 w 1859768"/>
              <a:gd name="connsiteY73" fmla="*/ 1644762 h 2207713"/>
              <a:gd name="connsiteX74" fmla="*/ 322256 w 1859768"/>
              <a:gd name="connsiteY74" fmla="*/ 1459939 h 2207713"/>
              <a:gd name="connsiteX75" fmla="*/ 495295 w 1859768"/>
              <a:gd name="connsiteY75" fmla="*/ 1011735 h 2207713"/>
              <a:gd name="connsiteX76" fmla="*/ 631502 w 1859768"/>
              <a:gd name="connsiteY76" fmla="*/ 767246 h 2207713"/>
              <a:gd name="connsiteX77" fmla="*/ 678184 w 1859768"/>
              <a:gd name="connsiteY77" fmla="*/ 678226 h 2207713"/>
              <a:gd name="connsiteX78" fmla="*/ 718531 w 1859768"/>
              <a:gd name="connsiteY78" fmla="*/ 365894 h 2207713"/>
              <a:gd name="connsiteX79" fmla="*/ 669080 w 1859768"/>
              <a:gd name="connsiteY79" fmla="*/ 150213 h 2207713"/>
              <a:gd name="connsiteX80" fmla="*/ 639037 w 1859768"/>
              <a:gd name="connsiteY80" fmla="*/ 0 h 2207713"/>
              <a:gd name="connsiteX81" fmla="*/ 685477 w 1859768"/>
              <a:gd name="connsiteY81" fmla="*/ 0 h 2207713"/>
              <a:gd name="connsiteX82" fmla="*/ 830123 w 1859768"/>
              <a:gd name="connsiteY82" fmla="*/ 644646 h 2207713"/>
              <a:gd name="connsiteX83" fmla="*/ 868286 w 1859768"/>
              <a:gd name="connsiteY83" fmla="*/ 801231 h 2207713"/>
              <a:gd name="connsiteX84" fmla="*/ 945378 w 1859768"/>
              <a:gd name="connsiteY84" fmla="*/ 881698 h 2207713"/>
              <a:gd name="connsiteX85" fmla="*/ 1208838 w 1859768"/>
              <a:gd name="connsiteY85" fmla="*/ 919029 h 2207713"/>
              <a:gd name="connsiteX86" fmla="*/ 1753984 w 1859768"/>
              <a:gd name="connsiteY86" fmla="*/ 1208539 h 2207713"/>
              <a:gd name="connsiteX87" fmla="*/ 1859768 w 1859768"/>
              <a:gd name="connsiteY87" fmla="*/ 1390144 h 2207713"/>
              <a:gd name="connsiteX88" fmla="*/ 1607507 w 1859768"/>
              <a:gd name="connsiteY88" fmla="*/ 1402956 h 2207713"/>
              <a:gd name="connsiteX89" fmla="*/ 1298703 w 1859768"/>
              <a:gd name="connsiteY89" fmla="*/ 1257406 h 2207713"/>
              <a:gd name="connsiteX90" fmla="*/ 1164863 w 1859768"/>
              <a:gd name="connsiteY90" fmla="*/ 1082843 h 2207713"/>
              <a:gd name="connsiteX91" fmla="*/ 1010750 w 1859768"/>
              <a:gd name="connsiteY91" fmla="*/ 956586 h 2207713"/>
              <a:gd name="connsiteX92" fmla="*/ 905506 w 1859768"/>
              <a:gd name="connsiteY92" fmla="*/ 929445 h 2207713"/>
              <a:gd name="connsiteX93" fmla="*/ 994250 w 1859768"/>
              <a:gd name="connsiteY93" fmla="*/ 1187151 h 2207713"/>
              <a:gd name="connsiteX94" fmla="*/ 1063313 w 1859768"/>
              <a:gd name="connsiteY94" fmla="*/ 1241331 h 2207713"/>
              <a:gd name="connsiteX95" fmla="*/ 1403427 w 1859768"/>
              <a:gd name="connsiteY95" fmla="*/ 1675440 h 2207713"/>
              <a:gd name="connsiteX96" fmla="*/ 1412888 w 1859768"/>
              <a:gd name="connsiteY96" fmla="*/ 2013308 h 2207713"/>
              <a:gd name="connsiteX97" fmla="*/ 1370292 w 1859768"/>
              <a:gd name="connsiteY97" fmla="*/ 2202341 h 2207713"/>
              <a:gd name="connsiteX98" fmla="*/ 1350109 w 1859768"/>
              <a:gd name="connsiteY98" fmla="*/ 2206800 h 2207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Lst>
            <a:rect l="l" t="t" r="r" b="b"/>
            <a:pathLst>
              <a:path w="1859768" h="2207713">
                <a:moveTo>
                  <a:pt x="0" y="118614"/>
                </a:moveTo>
                <a:lnTo>
                  <a:pt x="0" y="29419"/>
                </a:lnTo>
                <a:lnTo>
                  <a:pt x="16244" y="0"/>
                </a:lnTo>
                <a:lnTo>
                  <a:pt x="68915" y="0"/>
                </a:lnTo>
                <a:close/>
                <a:moveTo>
                  <a:pt x="1715656" y="494800"/>
                </a:moveTo>
                <a:cubicBezTo>
                  <a:pt x="1704862" y="495265"/>
                  <a:pt x="1693511" y="492713"/>
                  <a:pt x="1683714" y="491216"/>
                </a:cubicBezTo>
                <a:cubicBezTo>
                  <a:pt x="1567792" y="473756"/>
                  <a:pt x="1449925" y="461958"/>
                  <a:pt x="1337678" y="431097"/>
                </a:cubicBezTo>
                <a:cubicBezTo>
                  <a:pt x="1134061" y="375091"/>
                  <a:pt x="1009028" y="231185"/>
                  <a:pt x="950852" y="31845"/>
                </a:cubicBezTo>
                <a:lnTo>
                  <a:pt x="938957" y="0"/>
                </a:lnTo>
                <a:lnTo>
                  <a:pt x="1152830" y="0"/>
                </a:lnTo>
                <a:lnTo>
                  <a:pt x="1267279" y="105940"/>
                </a:lnTo>
                <a:cubicBezTo>
                  <a:pt x="1308707" y="144308"/>
                  <a:pt x="1349638" y="182194"/>
                  <a:pt x="1390620" y="219990"/>
                </a:cubicBezTo>
                <a:cubicBezTo>
                  <a:pt x="1386245" y="225654"/>
                  <a:pt x="1381298" y="231460"/>
                  <a:pt x="1376706" y="237482"/>
                </a:cubicBezTo>
                <a:cubicBezTo>
                  <a:pt x="1304559" y="222422"/>
                  <a:pt x="1267575" y="152885"/>
                  <a:pt x="1213653" y="110730"/>
                </a:cubicBezTo>
                <a:cubicBezTo>
                  <a:pt x="1155161" y="64853"/>
                  <a:pt x="1098884" y="19331"/>
                  <a:pt x="1013214" y="4927"/>
                </a:cubicBezTo>
                <a:cubicBezTo>
                  <a:pt x="1047417" y="278154"/>
                  <a:pt x="1317065" y="436272"/>
                  <a:pt x="1634702" y="427133"/>
                </a:cubicBezTo>
                <a:cubicBezTo>
                  <a:pt x="1577765" y="199027"/>
                  <a:pt x="1448459" y="58590"/>
                  <a:pt x="1297389" y="8655"/>
                </a:cubicBezTo>
                <a:lnTo>
                  <a:pt x="1259059" y="0"/>
                </a:lnTo>
                <a:lnTo>
                  <a:pt x="1410415" y="0"/>
                </a:lnTo>
                <a:lnTo>
                  <a:pt x="1499716" y="66646"/>
                </a:lnTo>
                <a:cubicBezTo>
                  <a:pt x="1554948" y="119466"/>
                  <a:pt x="1598789" y="185076"/>
                  <a:pt x="1637128" y="256403"/>
                </a:cubicBezTo>
                <a:cubicBezTo>
                  <a:pt x="1675184" y="326584"/>
                  <a:pt x="1755798" y="433557"/>
                  <a:pt x="1744255" y="480278"/>
                </a:cubicBezTo>
                <a:cubicBezTo>
                  <a:pt x="1736686" y="490852"/>
                  <a:pt x="1726450" y="494335"/>
                  <a:pt x="1715656" y="494800"/>
                </a:cubicBezTo>
                <a:close/>
                <a:moveTo>
                  <a:pt x="118121" y="857786"/>
                </a:moveTo>
                <a:cubicBezTo>
                  <a:pt x="321011" y="780677"/>
                  <a:pt x="535523" y="340321"/>
                  <a:pt x="433985" y="43220"/>
                </a:cubicBezTo>
                <a:cubicBezTo>
                  <a:pt x="410330" y="101200"/>
                  <a:pt x="389994" y="145563"/>
                  <a:pt x="374233" y="191214"/>
                </a:cubicBezTo>
                <a:cubicBezTo>
                  <a:pt x="357538" y="239229"/>
                  <a:pt x="345560" y="289103"/>
                  <a:pt x="330862" y="340269"/>
                </a:cubicBezTo>
                <a:cubicBezTo>
                  <a:pt x="314214" y="330754"/>
                  <a:pt x="303849" y="326966"/>
                  <a:pt x="304211" y="324744"/>
                </a:cubicBezTo>
                <a:cubicBezTo>
                  <a:pt x="311428" y="259327"/>
                  <a:pt x="319790" y="193622"/>
                  <a:pt x="328152" y="127918"/>
                </a:cubicBezTo>
                <a:cubicBezTo>
                  <a:pt x="110186" y="438886"/>
                  <a:pt x="47314" y="643052"/>
                  <a:pt x="118121" y="857786"/>
                </a:cubicBezTo>
                <a:close/>
                <a:moveTo>
                  <a:pt x="74903" y="966935"/>
                </a:moveTo>
                <a:cubicBezTo>
                  <a:pt x="38034" y="945758"/>
                  <a:pt x="15827" y="648523"/>
                  <a:pt x="69491" y="504187"/>
                </a:cubicBezTo>
                <a:cubicBezTo>
                  <a:pt x="133206" y="333209"/>
                  <a:pt x="216093" y="172655"/>
                  <a:pt x="326258" y="28833"/>
                </a:cubicBezTo>
                <a:lnTo>
                  <a:pt x="351236" y="0"/>
                </a:lnTo>
                <a:lnTo>
                  <a:pt x="500166" y="0"/>
                </a:lnTo>
                <a:lnTo>
                  <a:pt x="501007" y="11785"/>
                </a:lnTo>
                <a:cubicBezTo>
                  <a:pt x="557150" y="329413"/>
                  <a:pt x="461159" y="602456"/>
                  <a:pt x="245786" y="835475"/>
                </a:cubicBezTo>
                <a:cubicBezTo>
                  <a:pt x="201837" y="882723"/>
                  <a:pt x="98490" y="976231"/>
                  <a:pt x="74903" y="966935"/>
                </a:cubicBezTo>
                <a:close/>
                <a:moveTo>
                  <a:pt x="1661942" y="1353812"/>
                </a:moveTo>
                <a:cubicBezTo>
                  <a:pt x="1689964" y="1352207"/>
                  <a:pt x="1719270" y="1348345"/>
                  <a:pt x="1749989" y="1342230"/>
                </a:cubicBezTo>
                <a:cubicBezTo>
                  <a:pt x="1656665" y="1097504"/>
                  <a:pt x="1497337" y="963250"/>
                  <a:pt x="1312677" y="968809"/>
                </a:cubicBezTo>
                <a:cubicBezTo>
                  <a:pt x="1286297" y="969603"/>
                  <a:pt x="1259399" y="973250"/>
                  <a:pt x="1232104" y="979836"/>
                </a:cubicBezTo>
                <a:cubicBezTo>
                  <a:pt x="1319351" y="1062014"/>
                  <a:pt x="1460184" y="1072004"/>
                  <a:pt x="1510925" y="1199562"/>
                </a:cubicBezTo>
                <a:cubicBezTo>
                  <a:pt x="1413953" y="1150563"/>
                  <a:pt x="1328893" y="1083357"/>
                  <a:pt x="1217072" y="1054216"/>
                </a:cubicBezTo>
                <a:cubicBezTo>
                  <a:pt x="1332495" y="1265699"/>
                  <a:pt x="1465786" y="1365048"/>
                  <a:pt x="1661942" y="1353812"/>
                </a:cubicBezTo>
                <a:close/>
                <a:moveTo>
                  <a:pt x="394807" y="1626455"/>
                </a:moveTo>
                <a:cubicBezTo>
                  <a:pt x="431036" y="1610664"/>
                  <a:pt x="450719" y="1605418"/>
                  <a:pt x="466693" y="1595017"/>
                </a:cubicBezTo>
                <a:cubicBezTo>
                  <a:pt x="617981" y="1496170"/>
                  <a:pt x="702592" y="1260677"/>
                  <a:pt x="650821" y="1077380"/>
                </a:cubicBezTo>
                <a:cubicBezTo>
                  <a:pt x="640663" y="1042498"/>
                  <a:pt x="641972" y="997433"/>
                  <a:pt x="591587" y="974474"/>
                </a:cubicBezTo>
                <a:cubicBezTo>
                  <a:pt x="578978" y="1018116"/>
                  <a:pt x="566810" y="1056169"/>
                  <a:pt x="557216" y="1094794"/>
                </a:cubicBezTo>
                <a:cubicBezTo>
                  <a:pt x="533192" y="1193037"/>
                  <a:pt x="511601" y="1291280"/>
                  <a:pt x="486148" y="1388665"/>
                </a:cubicBezTo>
                <a:cubicBezTo>
                  <a:pt x="481894" y="1404645"/>
                  <a:pt x="464055" y="1417340"/>
                  <a:pt x="452079" y="1431607"/>
                </a:cubicBezTo>
                <a:cubicBezTo>
                  <a:pt x="445076" y="1427887"/>
                  <a:pt x="437717" y="1423952"/>
                  <a:pt x="430714" y="1420233"/>
                </a:cubicBezTo>
                <a:cubicBezTo>
                  <a:pt x="451292" y="1327723"/>
                  <a:pt x="472444" y="1235070"/>
                  <a:pt x="493238" y="1142201"/>
                </a:cubicBezTo>
                <a:cubicBezTo>
                  <a:pt x="405949" y="1288283"/>
                  <a:pt x="340614" y="1438288"/>
                  <a:pt x="394807" y="1626455"/>
                </a:cubicBezTo>
                <a:close/>
                <a:moveTo>
                  <a:pt x="1315388" y="2115696"/>
                </a:moveTo>
                <a:cubicBezTo>
                  <a:pt x="1459383" y="1841253"/>
                  <a:pt x="1300831" y="1370388"/>
                  <a:pt x="1031118" y="1312715"/>
                </a:cubicBezTo>
                <a:cubicBezTo>
                  <a:pt x="1065996" y="1397084"/>
                  <a:pt x="1095810" y="1474508"/>
                  <a:pt x="1129348" y="1549780"/>
                </a:cubicBezTo>
                <a:cubicBezTo>
                  <a:pt x="1161888" y="1623476"/>
                  <a:pt x="1222856" y="1683035"/>
                  <a:pt x="1248211" y="1771927"/>
                </a:cubicBezTo>
                <a:cubicBezTo>
                  <a:pt x="1222391" y="1769583"/>
                  <a:pt x="1201710" y="1773253"/>
                  <a:pt x="1198290" y="1766808"/>
                </a:cubicBezTo>
                <a:cubicBezTo>
                  <a:pt x="1127371" y="1641272"/>
                  <a:pt x="1057886" y="1514158"/>
                  <a:pt x="990681" y="1391341"/>
                </a:cubicBezTo>
                <a:cubicBezTo>
                  <a:pt x="855540" y="1570131"/>
                  <a:pt x="974506" y="1949897"/>
                  <a:pt x="1315388" y="2115696"/>
                </a:cubicBezTo>
                <a:close/>
                <a:moveTo>
                  <a:pt x="1350109" y="2206800"/>
                </a:moveTo>
                <a:cubicBezTo>
                  <a:pt x="1227294" y="2132029"/>
                  <a:pt x="1103839" y="2055898"/>
                  <a:pt x="1016305" y="1939402"/>
                </a:cubicBezTo>
                <a:cubicBezTo>
                  <a:pt x="894527" y="1777942"/>
                  <a:pt x="844899" y="1595932"/>
                  <a:pt x="915052" y="1399068"/>
                </a:cubicBezTo>
                <a:cubicBezTo>
                  <a:pt x="975348" y="1229938"/>
                  <a:pt x="907264" y="1082692"/>
                  <a:pt x="854782" y="932137"/>
                </a:cubicBezTo>
                <a:cubicBezTo>
                  <a:pt x="846533" y="908644"/>
                  <a:pt x="804422" y="896999"/>
                  <a:pt x="770773" y="875318"/>
                </a:cubicBezTo>
                <a:cubicBezTo>
                  <a:pt x="787545" y="859543"/>
                  <a:pt x="802883" y="845346"/>
                  <a:pt x="825964" y="823117"/>
                </a:cubicBezTo>
                <a:cubicBezTo>
                  <a:pt x="812484" y="768678"/>
                  <a:pt x="797092" y="705284"/>
                  <a:pt x="778651" y="628353"/>
                </a:cubicBezTo>
                <a:cubicBezTo>
                  <a:pt x="718445" y="684857"/>
                  <a:pt x="704504" y="750136"/>
                  <a:pt x="674057" y="806473"/>
                </a:cubicBezTo>
                <a:cubicBezTo>
                  <a:pt x="639013" y="871268"/>
                  <a:pt x="653565" y="926351"/>
                  <a:pt x="678691" y="987300"/>
                </a:cubicBezTo>
                <a:cubicBezTo>
                  <a:pt x="768807" y="1203882"/>
                  <a:pt x="699453" y="1395372"/>
                  <a:pt x="573399" y="1572793"/>
                </a:cubicBezTo>
                <a:cubicBezTo>
                  <a:pt x="543911" y="1614586"/>
                  <a:pt x="491566" y="1640205"/>
                  <a:pt x="448294" y="1671763"/>
                </a:cubicBezTo>
                <a:cubicBezTo>
                  <a:pt x="404448" y="1703465"/>
                  <a:pt x="371872" y="1682427"/>
                  <a:pt x="347341" y="1644762"/>
                </a:cubicBezTo>
                <a:cubicBezTo>
                  <a:pt x="310117" y="1587763"/>
                  <a:pt x="311251" y="1523568"/>
                  <a:pt x="322256" y="1459939"/>
                </a:cubicBezTo>
                <a:cubicBezTo>
                  <a:pt x="349914" y="1299003"/>
                  <a:pt x="405306" y="1149365"/>
                  <a:pt x="495295" y="1011735"/>
                </a:cubicBezTo>
                <a:cubicBezTo>
                  <a:pt x="545960" y="933888"/>
                  <a:pt x="586695" y="849101"/>
                  <a:pt x="631502" y="767246"/>
                </a:cubicBezTo>
                <a:cubicBezTo>
                  <a:pt x="647658" y="737930"/>
                  <a:pt x="657956" y="704608"/>
                  <a:pt x="678184" y="678226"/>
                </a:cubicBezTo>
                <a:cubicBezTo>
                  <a:pt x="752638" y="581017"/>
                  <a:pt x="749272" y="478997"/>
                  <a:pt x="718531" y="365894"/>
                </a:cubicBezTo>
                <a:cubicBezTo>
                  <a:pt x="699256" y="294803"/>
                  <a:pt x="683666" y="222633"/>
                  <a:pt x="669080" y="150213"/>
                </a:cubicBezTo>
                <a:lnTo>
                  <a:pt x="639037" y="0"/>
                </a:lnTo>
                <a:lnTo>
                  <a:pt x="685477" y="0"/>
                </a:lnTo>
                <a:lnTo>
                  <a:pt x="830123" y="644646"/>
                </a:lnTo>
                <a:cubicBezTo>
                  <a:pt x="841889" y="697081"/>
                  <a:pt x="858594" y="748580"/>
                  <a:pt x="868286" y="801231"/>
                </a:cubicBezTo>
                <a:cubicBezTo>
                  <a:pt x="876847" y="846862"/>
                  <a:pt x="902344" y="867547"/>
                  <a:pt x="945378" y="881698"/>
                </a:cubicBezTo>
                <a:cubicBezTo>
                  <a:pt x="1031306" y="909427"/>
                  <a:pt x="1113389" y="928992"/>
                  <a:pt x="1208838" y="919029"/>
                </a:cubicBezTo>
                <a:cubicBezTo>
                  <a:pt x="1450323" y="893401"/>
                  <a:pt x="1641860" y="979221"/>
                  <a:pt x="1753984" y="1208539"/>
                </a:cubicBezTo>
                <a:cubicBezTo>
                  <a:pt x="1782977" y="1267908"/>
                  <a:pt x="1856145" y="1343578"/>
                  <a:pt x="1859768" y="1390144"/>
                </a:cubicBezTo>
                <a:cubicBezTo>
                  <a:pt x="1836417" y="1439526"/>
                  <a:pt x="1688979" y="1406544"/>
                  <a:pt x="1607507" y="1402956"/>
                </a:cubicBezTo>
                <a:cubicBezTo>
                  <a:pt x="1486122" y="1397822"/>
                  <a:pt x="1378192" y="1354922"/>
                  <a:pt x="1298703" y="1257406"/>
                </a:cubicBezTo>
                <a:cubicBezTo>
                  <a:pt x="1252324" y="1200270"/>
                  <a:pt x="1195489" y="1147586"/>
                  <a:pt x="1164863" y="1082843"/>
                </a:cubicBezTo>
                <a:cubicBezTo>
                  <a:pt x="1130674" y="1011083"/>
                  <a:pt x="1077231" y="979459"/>
                  <a:pt x="1010750" y="956586"/>
                </a:cubicBezTo>
                <a:cubicBezTo>
                  <a:pt x="982871" y="947151"/>
                  <a:pt x="954125" y="941586"/>
                  <a:pt x="905506" y="929445"/>
                </a:cubicBezTo>
                <a:cubicBezTo>
                  <a:pt x="938069" y="1026569"/>
                  <a:pt x="961505" y="1108942"/>
                  <a:pt x="994250" y="1187151"/>
                </a:cubicBezTo>
                <a:cubicBezTo>
                  <a:pt x="1004360" y="1210786"/>
                  <a:pt x="1037660" y="1227381"/>
                  <a:pt x="1063313" y="1241331"/>
                </a:cubicBezTo>
                <a:cubicBezTo>
                  <a:pt x="1239665" y="1337051"/>
                  <a:pt x="1330749" y="1501044"/>
                  <a:pt x="1403427" y="1675440"/>
                </a:cubicBezTo>
                <a:cubicBezTo>
                  <a:pt x="1448273" y="1782871"/>
                  <a:pt x="1438875" y="1899660"/>
                  <a:pt x="1412888" y="2013308"/>
                </a:cubicBezTo>
                <a:cubicBezTo>
                  <a:pt x="1398883" y="2074648"/>
                  <a:pt x="1385094" y="2135629"/>
                  <a:pt x="1370292" y="2202341"/>
                </a:cubicBezTo>
                <a:cubicBezTo>
                  <a:pt x="1368001" y="2202917"/>
                  <a:pt x="1355826" y="2210234"/>
                  <a:pt x="1350109" y="2206800"/>
                </a:cubicBezTo>
                <a:close/>
              </a:path>
            </a:pathLst>
          </a:custGeom>
          <a:solidFill>
            <a:schemeClr val="tx1">
              <a:alpha val="12000"/>
            </a:schemeClr>
          </a:solidFill>
          <a:ln w="55431"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endParaRPr lang="en-US" dirty="0">
              <a:solidFill>
                <a:schemeClr val="tx1"/>
              </a:solidFill>
            </a:endParaRPr>
          </a:p>
        </p:txBody>
      </p:sp>
      <p:sp>
        <p:nvSpPr>
          <p:cNvPr id="13" name="Freeform 12">
            <a:extLst>
              <a:ext uri="{FF2B5EF4-FFF2-40B4-BE49-F238E27FC236}">
                <a16:creationId xmlns:a16="http://schemas.microsoft.com/office/drawing/2014/main" id="{69002426-033B-400A-C519-AF4C659C4F05}"/>
              </a:ext>
              <a:ext uri="{C183D7F6-B498-43B3-948B-1728B52AA6E4}">
                <adec:decorative xmlns:adec="http://schemas.microsoft.com/office/drawing/2017/decorative" val="1"/>
              </a:ext>
            </a:extLst>
          </p:cNvPr>
          <p:cNvSpPr/>
          <p:nvPr userDrawn="1"/>
        </p:nvSpPr>
        <p:spPr>
          <a:xfrm rot="16200000" flipH="1">
            <a:off x="8812879" y="2130044"/>
            <a:ext cx="5509165" cy="1249078"/>
          </a:xfrm>
          <a:custGeom>
            <a:avLst/>
            <a:gdLst>
              <a:gd name="connsiteX0" fmla="*/ 5509165 w 5509165"/>
              <a:gd name="connsiteY0" fmla="*/ 1249078 h 1249078"/>
              <a:gd name="connsiteX1" fmla="*/ 0 w 5509165"/>
              <a:gd name="connsiteY1" fmla="*/ 1249078 h 1249078"/>
              <a:gd name="connsiteX2" fmla="*/ 0 w 5509165"/>
              <a:gd name="connsiteY2" fmla="*/ 376649 h 1249078"/>
              <a:gd name="connsiteX3" fmla="*/ 124275 w 5509165"/>
              <a:gd name="connsiteY3" fmla="*/ 338434 h 1249078"/>
              <a:gd name="connsiteX4" fmla="*/ 2337339 w 5509165"/>
              <a:gd name="connsiteY4" fmla="*/ 1263 h 1249078"/>
              <a:gd name="connsiteX5" fmla="*/ 4747463 w 5509165"/>
              <a:gd name="connsiteY5" fmla="*/ 509094 h 1249078"/>
              <a:gd name="connsiteX6" fmla="*/ 5475419 w 5509165"/>
              <a:gd name="connsiteY6" fmla="*/ 1196657 h 1249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09165" h="1249078">
                <a:moveTo>
                  <a:pt x="5509165" y="1249078"/>
                </a:moveTo>
                <a:lnTo>
                  <a:pt x="0" y="1249078"/>
                </a:lnTo>
                <a:lnTo>
                  <a:pt x="0" y="376649"/>
                </a:lnTo>
                <a:lnTo>
                  <a:pt x="124275" y="338434"/>
                </a:lnTo>
                <a:cubicBezTo>
                  <a:pt x="840589" y="132976"/>
                  <a:pt x="1609226" y="14590"/>
                  <a:pt x="2337339" y="1263"/>
                </a:cubicBezTo>
                <a:cubicBezTo>
                  <a:pt x="3273483" y="-15871"/>
                  <a:pt x="4142637" y="140664"/>
                  <a:pt x="4747463" y="509094"/>
                </a:cubicBezTo>
                <a:cubicBezTo>
                  <a:pt x="5039841" y="687195"/>
                  <a:pt x="5284004" y="923072"/>
                  <a:pt x="5475419" y="1196657"/>
                </a:cubicBezTo>
                <a:close/>
              </a:path>
            </a:pathLst>
          </a:custGeom>
          <a:solidFill>
            <a:schemeClr val="accent4">
              <a:alpha val="50000"/>
            </a:schemeClr>
          </a:solidFill>
          <a:ln w="3774"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endParaRPr lang="en-US" dirty="0">
              <a:solidFill>
                <a:schemeClr val="tx1"/>
              </a:solidFill>
            </a:endParaRPr>
          </a:p>
        </p:txBody>
      </p:sp>
      <p:sp>
        <p:nvSpPr>
          <p:cNvPr id="7" name="Content Placeholder 6">
            <a:extLst>
              <a:ext uri="{FF2B5EF4-FFF2-40B4-BE49-F238E27FC236}">
                <a16:creationId xmlns:a16="http://schemas.microsoft.com/office/drawing/2014/main" id="{13980755-170E-8438-DC1B-7B3283F2A49D}"/>
              </a:ext>
            </a:extLst>
          </p:cNvPr>
          <p:cNvSpPr>
            <a:spLocks noGrp="1"/>
          </p:cNvSpPr>
          <p:nvPr>
            <p:ph sz="quarter" idx="10"/>
          </p:nvPr>
        </p:nvSpPr>
        <p:spPr>
          <a:xfrm>
            <a:off x="914400" y="2039112"/>
            <a:ext cx="7150608" cy="3356576"/>
          </a:xfrm>
        </p:spPr>
        <p:txBody>
          <a:bodyPr>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3" name="Slide Number Placeholder 5">
            <a:extLst>
              <a:ext uri="{FF2B5EF4-FFF2-40B4-BE49-F238E27FC236}">
                <a16:creationId xmlns:a16="http://schemas.microsoft.com/office/drawing/2014/main" id="{933C021B-6AA4-3C5D-099F-96D113A1495C}"/>
              </a:ext>
            </a:extLst>
          </p:cNvPr>
          <p:cNvSpPr>
            <a:spLocks noGrp="1"/>
          </p:cNvSpPr>
          <p:nvPr>
            <p:ph type="sldNum" sz="quarter" idx="4"/>
          </p:nvPr>
        </p:nvSpPr>
        <p:spPr>
          <a:xfrm>
            <a:off x="11353800" y="5879804"/>
            <a:ext cx="661416" cy="895899"/>
          </a:xfrm>
          <a:prstGeom prst="rect">
            <a:avLst/>
          </a:prstGeom>
        </p:spPr>
        <p:txBody>
          <a:bodyPr vert="horz" lIns="91440" tIns="45720" rIns="91440" bIns="45720" rtlCol="0" anchor="ctr"/>
          <a:lstStyle>
            <a:lvl1pPr algn="ctr">
              <a:defRPr sz="2400" b="0" i="0">
                <a:solidFill>
                  <a:schemeClr val="tx1"/>
                </a:solidFill>
                <a:latin typeface="Sagona Book" panose="02020503050505020204" pitchFamily="18" charset="0"/>
              </a:defRPr>
            </a:lvl1pPr>
          </a:lstStyle>
          <a:p>
            <a:fld id="{58FB4751-880F-D840-AAA9-3A15815CC996}" type="slidenum">
              <a:rPr lang="en-US" smtClean="0"/>
              <a:pPr/>
              <a:t>‹#›</a:t>
            </a:fld>
            <a:endParaRPr lang="en-US" dirty="0"/>
          </a:p>
        </p:txBody>
      </p:sp>
    </p:spTree>
    <p:extLst>
      <p:ext uri="{BB962C8B-B14F-4D97-AF65-F5344CB8AC3E}">
        <p14:creationId xmlns:p14="http://schemas.microsoft.com/office/powerpoint/2010/main" val="3462987496"/>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172263B-7CD2-CF70-4DAF-14B8D61FD8A5}"/>
              </a:ext>
            </a:extLst>
          </p:cNvPr>
          <p:cNvSpPr>
            <a:spLocks noGrp="1"/>
          </p:cNvSpPr>
          <p:nvPr>
            <p:ph type="title"/>
          </p:nvPr>
        </p:nvSpPr>
        <p:spPr>
          <a:xfrm>
            <a:off x="831850" y="1709738"/>
            <a:ext cx="10515600" cy="2852737"/>
          </a:xfrm>
        </p:spPr>
        <p:txBody>
          <a:bodyPr anchor="b"/>
          <a:lstStyle>
            <a:lvl1pPr>
              <a:defRPr sz="6000"/>
            </a:lvl1pPr>
          </a:lstStyle>
          <a:p>
            <a:r>
              <a:rPr lang="en-US"/>
              <a:t>Click to edit Master title style</a:t>
            </a:r>
          </a:p>
        </p:txBody>
      </p:sp>
      <p:sp>
        <p:nvSpPr>
          <p:cNvPr id="3" name="Text Placeholder 2">
            <a:extLst>
              <a:ext uri="{FF2B5EF4-FFF2-40B4-BE49-F238E27FC236}">
                <a16:creationId xmlns:a16="http://schemas.microsoft.com/office/drawing/2014/main" id="{91BC0F5C-716A-CBB1-5763-BD3787CC7C0E}"/>
              </a:ext>
            </a:extLst>
          </p:cNvPr>
          <p:cNvSpPr>
            <a:spLocks noGrp="1"/>
          </p:cNvSpPr>
          <p:nvPr>
            <p:ph type="body" idx="1"/>
          </p:nvPr>
        </p:nvSpPr>
        <p:spPr>
          <a:xfrm>
            <a:off x="831850" y="4589463"/>
            <a:ext cx="10515600" cy="1500187"/>
          </a:xfrm>
        </p:spPr>
        <p:txBody>
          <a:bodyPr/>
          <a:lstStyle>
            <a:lvl1pPr marL="0" indent="0">
              <a:buNone/>
              <a:defRPr sz="2400">
                <a:solidFill>
                  <a:schemeClr val="tx1">
                    <a:tint val="82000"/>
                  </a:schemeClr>
                </a:solidFill>
              </a:defRPr>
            </a:lvl1pPr>
            <a:lvl2pPr marL="457200" indent="0">
              <a:buNone/>
              <a:defRPr sz="2000">
                <a:solidFill>
                  <a:schemeClr val="tx1">
                    <a:tint val="82000"/>
                  </a:schemeClr>
                </a:solidFill>
              </a:defRPr>
            </a:lvl2pPr>
            <a:lvl3pPr marL="914400" indent="0">
              <a:buNone/>
              <a:defRPr sz="1800">
                <a:solidFill>
                  <a:schemeClr val="tx1">
                    <a:tint val="82000"/>
                  </a:schemeClr>
                </a:solidFill>
              </a:defRPr>
            </a:lvl3pPr>
            <a:lvl4pPr marL="1371600" indent="0">
              <a:buNone/>
              <a:defRPr sz="1600">
                <a:solidFill>
                  <a:schemeClr val="tx1">
                    <a:tint val="82000"/>
                  </a:schemeClr>
                </a:solidFill>
              </a:defRPr>
            </a:lvl4pPr>
            <a:lvl5pPr marL="1828800" indent="0">
              <a:buNone/>
              <a:defRPr sz="1600">
                <a:solidFill>
                  <a:schemeClr val="tx1">
                    <a:tint val="82000"/>
                  </a:schemeClr>
                </a:solidFill>
              </a:defRPr>
            </a:lvl5pPr>
            <a:lvl6pPr marL="2286000" indent="0">
              <a:buNone/>
              <a:defRPr sz="1600">
                <a:solidFill>
                  <a:schemeClr val="tx1">
                    <a:tint val="82000"/>
                  </a:schemeClr>
                </a:solidFill>
              </a:defRPr>
            </a:lvl6pPr>
            <a:lvl7pPr marL="2743200" indent="0">
              <a:buNone/>
              <a:defRPr sz="1600">
                <a:solidFill>
                  <a:schemeClr val="tx1">
                    <a:tint val="82000"/>
                  </a:schemeClr>
                </a:solidFill>
              </a:defRPr>
            </a:lvl7pPr>
            <a:lvl8pPr marL="3200400" indent="0">
              <a:buNone/>
              <a:defRPr sz="1600">
                <a:solidFill>
                  <a:schemeClr val="tx1">
                    <a:tint val="82000"/>
                  </a:schemeClr>
                </a:solidFill>
              </a:defRPr>
            </a:lvl8pPr>
            <a:lvl9pPr marL="3657600" indent="0">
              <a:buNone/>
              <a:defRPr sz="1600">
                <a:solidFill>
                  <a:schemeClr val="tx1">
                    <a:tint val="82000"/>
                  </a:schemeClr>
                </a:solidFill>
              </a:defRPr>
            </a:lvl9pPr>
          </a:lstStyle>
          <a:p>
            <a:pPr lvl="0"/>
            <a:r>
              <a:rPr lang="en-US"/>
              <a:t>Click to edit Master text styles</a:t>
            </a:r>
          </a:p>
        </p:txBody>
      </p:sp>
      <p:sp>
        <p:nvSpPr>
          <p:cNvPr id="4" name="Date Placeholder 3">
            <a:extLst>
              <a:ext uri="{FF2B5EF4-FFF2-40B4-BE49-F238E27FC236}">
                <a16:creationId xmlns:a16="http://schemas.microsoft.com/office/drawing/2014/main" id="{A771D8D4-7CAF-2808-2BA6-6760F3A1E208}"/>
              </a:ext>
            </a:extLst>
          </p:cNvPr>
          <p:cNvSpPr>
            <a:spLocks noGrp="1"/>
          </p:cNvSpPr>
          <p:nvPr>
            <p:ph type="dt" sz="half" idx="10"/>
          </p:nvPr>
        </p:nvSpPr>
        <p:spPr/>
        <p:txBody>
          <a:bodyPr/>
          <a:lstStyle/>
          <a:p>
            <a:endParaRPr lang="en-US" dirty="0"/>
          </a:p>
        </p:txBody>
      </p:sp>
      <p:sp>
        <p:nvSpPr>
          <p:cNvPr id="5" name="Footer Placeholder 4">
            <a:extLst>
              <a:ext uri="{FF2B5EF4-FFF2-40B4-BE49-F238E27FC236}">
                <a16:creationId xmlns:a16="http://schemas.microsoft.com/office/drawing/2014/main" id="{B3DB91EC-83F1-2ED4-71D9-1A95E3ED221D}"/>
              </a:ext>
            </a:extLst>
          </p:cNvPr>
          <p:cNvSpPr>
            <a:spLocks noGrp="1"/>
          </p:cNvSpPr>
          <p:nvPr>
            <p:ph type="ftr" sz="quarter" idx="11"/>
          </p:nvPr>
        </p:nvSpPr>
        <p:spPr/>
        <p:txBody>
          <a:bodyPr/>
          <a:lstStyle/>
          <a:p>
            <a:endParaRPr lang="en-US" dirty="0"/>
          </a:p>
        </p:txBody>
      </p:sp>
      <p:sp>
        <p:nvSpPr>
          <p:cNvPr id="6" name="Slide Number Placeholder 5">
            <a:extLst>
              <a:ext uri="{FF2B5EF4-FFF2-40B4-BE49-F238E27FC236}">
                <a16:creationId xmlns:a16="http://schemas.microsoft.com/office/drawing/2014/main" id="{3B6603C9-EF57-7D7D-1641-6397DDFCAFDB}"/>
              </a:ext>
            </a:extLst>
          </p:cNvPr>
          <p:cNvSpPr>
            <a:spLocks noGrp="1"/>
          </p:cNvSpPr>
          <p:nvPr>
            <p:ph type="sldNum" sz="quarter" idx="12"/>
          </p:nvPr>
        </p:nvSpPr>
        <p:spPr/>
        <p:txBody>
          <a:bodyPr/>
          <a:lstStyle/>
          <a:p>
            <a:fld id="{58FB4751-880F-D840-AAA9-3A15815CC996}" type="slidenum">
              <a:rPr lang="en-US" smtClean="0"/>
              <a:pPr/>
              <a:t>‹#›</a:t>
            </a:fld>
            <a:endParaRPr lang="en-US" dirty="0"/>
          </a:p>
        </p:txBody>
      </p:sp>
    </p:spTree>
    <p:extLst>
      <p:ext uri="{BB962C8B-B14F-4D97-AF65-F5344CB8AC3E}">
        <p14:creationId xmlns:p14="http://schemas.microsoft.com/office/powerpoint/2010/main" val="201669593"/>
      </p:ext>
    </p:extLst>
  </p:cSld>
  <p:clrMapOvr>
    <a:masterClrMapping/>
  </p:clrMapOvr>
  <p:hf hdr="0" ftr="0" dt="0"/>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6F909C2-B599-E995-51E9-CA158C14482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B3C8C1AC-82FF-A1BA-B198-8D397F561865}"/>
              </a:ext>
            </a:extLst>
          </p:cNvPr>
          <p:cNvSpPr>
            <a:spLocks noGrp="1"/>
          </p:cNvSpPr>
          <p:nvPr>
            <p:ph sz="half" idx="1"/>
          </p:nvPr>
        </p:nvSpPr>
        <p:spPr>
          <a:xfrm>
            <a:off x="838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80B82EF9-4466-AC6B-FAE2-80B177BFA28A}"/>
              </a:ext>
            </a:extLst>
          </p:cNvPr>
          <p:cNvSpPr>
            <a:spLocks noGrp="1"/>
          </p:cNvSpPr>
          <p:nvPr>
            <p:ph sz="half" idx="2"/>
          </p:nvPr>
        </p:nvSpPr>
        <p:spPr>
          <a:xfrm>
            <a:off x="6172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a:extLst>
              <a:ext uri="{FF2B5EF4-FFF2-40B4-BE49-F238E27FC236}">
                <a16:creationId xmlns:a16="http://schemas.microsoft.com/office/drawing/2014/main" id="{217A5AD2-39B9-734D-05DA-FD34366F435B}"/>
              </a:ext>
            </a:extLst>
          </p:cNvPr>
          <p:cNvSpPr>
            <a:spLocks noGrp="1"/>
          </p:cNvSpPr>
          <p:nvPr>
            <p:ph type="dt" sz="half" idx="10"/>
          </p:nvPr>
        </p:nvSpPr>
        <p:spPr/>
        <p:txBody>
          <a:bodyPr/>
          <a:lstStyle/>
          <a:p>
            <a:endParaRPr lang="en-US" dirty="0"/>
          </a:p>
        </p:txBody>
      </p:sp>
      <p:sp>
        <p:nvSpPr>
          <p:cNvPr id="6" name="Footer Placeholder 5">
            <a:extLst>
              <a:ext uri="{FF2B5EF4-FFF2-40B4-BE49-F238E27FC236}">
                <a16:creationId xmlns:a16="http://schemas.microsoft.com/office/drawing/2014/main" id="{16633292-4FAC-DE8C-EBC9-6424F4FFBF56}"/>
              </a:ext>
            </a:extLst>
          </p:cNvPr>
          <p:cNvSpPr>
            <a:spLocks noGrp="1"/>
          </p:cNvSpPr>
          <p:nvPr>
            <p:ph type="ftr" sz="quarter" idx="11"/>
          </p:nvPr>
        </p:nvSpPr>
        <p:spPr/>
        <p:txBody>
          <a:bodyPr/>
          <a:lstStyle/>
          <a:p>
            <a:endParaRPr lang="en-US" dirty="0"/>
          </a:p>
        </p:txBody>
      </p:sp>
      <p:sp>
        <p:nvSpPr>
          <p:cNvPr id="7" name="Slide Number Placeholder 6">
            <a:extLst>
              <a:ext uri="{FF2B5EF4-FFF2-40B4-BE49-F238E27FC236}">
                <a16:creationId xmlns:a16="http://schemas.microsoft.com/office/drawing/2014/main" id="{A7DE0E42-6DD6-EE0D-49C0-2C6119ACE280}"/>
              </a:ext>
            </a:extLst>
          </p:cNvPr>
          <p:cNvSpPr>
            <a:spLocks noGrp="1"/>
          </p:cNvSpPr>
          <p:nvPr>
            <p:ph type="sldNum" sz="quarter" idx="12"/>
          </p:nvPr>
        </p:nvSpPr>
        <p:spPr/>
        <p:txBody>
          <a:bodyPr/>
          <a:lstStyle/>
          <a:p>
            <a:fld id="{58FB4751-880F-D840-AAA9-3A15815CC996}" type="slidenum">
              <a:rPr lang="en-US" smtClean="0"/>
              <a:pPr/>
              <a:t>‹#›</a:t>
            </a:fld>
            <a:endParaRPr lang="en-US" dirty="0"/>
          </a:p>
        </p:txBody>
      </p:sp>
    </p:spTree>
    <p:extLst>
      <p:ext uri="{BB962C8B-B14F-4D97-AF65-F5344CB8AC3E}">
        <p14:creationId xmlns:p14="http://schemas.microsoft.com/office/powerpoint/2010/main" val="794456338"/>
      </p:ext>
    </p:extLst>
  </p:cSld>
  <p:clrMapOvr>
    <a:masterClrMapping/>
  </p:clrMapOvr>
  <p:hf hdr="0" ftr="0" dt="0"/>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1A2F51C-6613-6529-6D89-067566B7287E}"/>
              </a:ext>
            </a:extLst>
          </p:cNvPr>
          <p:cNvSpPr>
            <a:spLocks noGrp="1"/>
          </p:cNvSpPr>
          <p:nvPr>
            <p:ph type="title"/>
          </p:nvPr>
        </p:nvSpPr>
        <p:spPr>
          <a:xfrm>
            <a:off x="839788" y="365125"/>
            <a:ext cx="105156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FD8218D8-84C5-DF7E-66F4-4E472F56BC5F}"/>
              </a:ext>
            </a:extLst>
          </p:cNvPr>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79C1B900-4F74-F6A1-9517-0199A2237EAC}"/>
              </a:ext>
            </a:extLst>
          </p:cNvPr>
          <p:cNvSpPr>
            <a:spLocks noGrp="1"/>
          </p:cNvSpPr>
          <p:nvPr>
            <p:ph sz="half" idx="2"/>
          </p:nvPr>
        </p:nvSpPr>
        <p:spPr>
          <a:xfrm>
            <a:off x="839788" y="2505075"/>
            <a:ext cx="5157787"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2E8228D-7C2A-A3B1-3F46-B6AC4E8C4909}"/>
              </a:ext>
            </a:extLst>
          </p:cNvPr>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338BCAC4-2567-249D-43A3-6F50BA43F0B9}"/>
              </a:ext>
            </a:extLst>
          </p:cNvPr>
          <p:cNvSpPr>
            <a:spLocks noGrp="1"/>
          </p:cNvSpPr>
          <p:nvPr>
            <p:ph sz="quarter" idx="4"/>
          </p:nvPr>
        </p:nvSpPr>
        <p:spPr>
          <a:xfrm>
            <a:off x="6172200" y="2505075"/>
            <a:ext cx="5183188"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a:extLst>
              <a:ext uri="{FF2B5EF4-FFF2-40B4-BE49-F238E27FC236}">
                <a16:creationId xmlns:a16="http://schemas.microsoft.com/office/drawing/2014/main" id="{DB831B01-4FF5-8CDD-95CD-AE054E681340}"/>
              </a:ext>
            </a:extLst>
          </p:cNvPr>
          <p:cNvSpPr>
            <a:spLocks noGrp="1"/>
          </p:cNvSpPr>
          <p:nvPr>
            <p:ph type="dt" sz="half" idx="10"/>
          </p:nvPr>
        </p:nvSpPr>
        <p:spPr/>
        <p:txBody>
          <a:bodyPr/>
          <a:lstStyle/>
          <a:p>
            <a:endParaRPr lang="en-US" dirty="0"/>
          </a:p>
        </p:txBody>
      </p:sp>
      <p:sp>
        <p:nvSpPr>
          <p:cNvPr id="8" name="Footer Placeholder 7">
            <a:extLst>
              <a:ext uri="{FF2B5EF4-FFF2-40B4-BE49-F238E27FC236}">
                <a16:creationId xmlns:a16="http://schemas.microsoft.com/office/drawing/2014/main" id="{C44BB992-C553-BDFE-1502-FF8282426376}"/>
              </a:ext>
            </a:extLst>
          </p:cNvPr>
          <p:cNvSpPr>
            <a:spLocks noGrp="1"/>
          </p:cNvSpPr>
          <p:nvPr>
            <p:ph type="ftr" sz="quarter" idx="11"/>
          </p:nvPr>
        </p:nvSpPr>
        <p:spPr/>
        <p:txBody>
          <a:bodyPr/>
          <a:lstStyle/>
          <a:p>
            <a:endParaRPr lang="en-US" dirty="0"/>
          </a:p>
        </p:txBody>
      </p:sp>
      <p:sp>
        <p:nvSpPr>
          <p:cNvPr id="9" name="Slide Number Placeholder 8">
            <a:extLst>
              <a:ext uri="{FF2B5EF4-FFF2-40B4-BE49-F238E27FC236}">
                <a16:creationId xmlns:a16="http://schemas.microsoft.com/office/drawing/2014/main" id="{3533B307-E58A-1B87-282B-2B9023033506}"/>
              </a:ext>
            </a:extLst>
          </p:cNvPr>
          <p:cNvSpPr>
            <a:spLocks noGrp="1"/>
          </p:cNvSpPr>
          <p:nvPr>
            <p:ph type="sldNum" sz="quarter" idx="12"/>
          </p:nvPr>
        </p:nvSpPr>
        <p:spPr/>
        <p:txBody>
          <a:bodyPr/>
          <a:lstStyle/>
          <a:p>
            <a:fld id="{58FB4751-880F-D840-AAA9-3A15815CC996}" type="slidenum">
              <a:rPr lang="en-US" smtClean="0"/>
              <a:pPr/>
              <a:t>‹#›</a:t>
            </a:fld>
            <a:endParaRPr lang="en-US" dirty="0"/>
          </a:p>
        </p:txBody>
      </p:sp>
    </p:spTree>
    <p:extLst>
      <p:ext uri="{BB962C8B-B14F-4D97-AF65-F5344CB8AC3E}">
        <p14:creationId xmlns:p14="http://schemas.microsoft.com/office/powerpoint/2010/main" val="4274229257"/>
      </p:ext>
    </p:extLst>
  </p:cSld>
  <p:clrMapOvr>
    <a:masterClrMapping/>
  </p:clrMapOvr>
  <p:hf hdr="0" ftr="0" dt="0"/>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EBE18D5-B079-A8E8-348D-4EC8F4643F01}"/>
              </a:ext>
            </a:extLst>
          </p:cNvPr>
          <p:cNvSpPr>
            <a:spLocks noGrp="1"/>
          </p:cNvSpPr>
          <p:nvPr>
            <p:ph type="title"/>
          </p:nvPr>
        </p:nvSpPr>
        <p:spPr/>
        <p:txBody>
          <a:bodyPr/>
          <a:lstStyle/>
          <a:p>
            <a:r>
              <a:rPr lang="en-US"/>
              <a:t>Click to edit Master title style</a:t>
            </a:r>
          </a:p>
        </p:txBody>
      </p:sp>
      <p:sp>
        <p:nvSpPr>
          <p:cNvPr id="3" name="Date Placeholder 2">
            <a:extLst>
              <a:ext uri="{FF2B5EF4-FFF2-40B4-BE49-F238E27FC236}">
                <a16:creationId xmlns:a16="http://schemas.microsoft.com/office/drawing/2014/main" id="{0B785B2A-3103-E03D-2556-FCD5DF55B0ED}"/>
              </a:ext>
            </a:extLst>
          </p:cNvPr>
          <p:cNvSpPr>
            <a:spLocks noGrp="1"/>
          </p:cNvSpPr>
          <p:nvPr>
            <p:ph type="dt" sz="half" idx="10"/>
          </p:nvPr>
        </p:nvSpPr>
        <p:spPr/>
        <p:txBody>
          <a:bodyPr/>
          <a:lstStyle/>
          <a:p>
            <a:endParaRPr lang="en-US" dirty="0"/>
          </a:p>
        </p:txBody>
      </p:sp>
      <p:sp>
        <p:nvSpPr>
          <p:cNvPr id="4" name="Footer Placeholder 3">
            <a:extLst>
              <a:ext uri="{FF2B5EF4-FFF2-40B4-BE49-F238E27FC236}">
                <a16:creationId xmlns:a16="http://schemas.microsoft.com/office/drawing/2014/main" id="{F7DEC49A-1D12-F3DC-CF3A-7725E1426763}"/>
              </a:ext>
            </a:extLst>
          </p:cNvPr>
          <p:cNvSpPr>
            <a:spLocks noGrp="1"/>
          </p:cNvSpPr>
          <p:nvPr>
            <p:ph type="ftr" sz="quarter" idx="11"/>
          </p:nvPr>
        </p:nvSpPr>
        <p:spPr/>
        <p:txBody>
          <a:bodyPr/>
          <a:lstStyle/>
          <a:p>
            <a:endParaRPr lang="en-US" dirty="0"/>
          </a:p>
        </p:txBody>
      </p:sp>
      <p:sp>
        <p:nvSpPr>
          <p:cNvPr id="5" name="Slide Number Placeholder 4">
            <a:extLst>
              <a:ext uri="{FF2B5EF4-FFF2-40B4-BE49-F238E27FC236}">
                <a16:creationId xmlns:a16="http://schemas.microsoft.com/office/drawing/2014/main" id="{AB27CFF4-4C17-2B71-4A71-8904086842B2}"/>
              </a:ext>
            </a:extLst>
          </p:cNvPr>
          <p:cNvSpPr>
            <a:spLocks noGrp="1"/>
          </p:cNvSpPr>
          <p:nvPr>
            <p:ph type="sldNum" sz="quarter" idx="12"/>
          </p:nvPr>
        </p:nvSpPr>
        <p:spPr/>
        <p:txBody>
          <a:bodyPr/>
          <a:lstStyle/>
          <a:p>
            <a:fld id="{58FB4751-880F-D840-AAA9-3A15815CC996}" type="slidenum">
              <a:rPr lang="en-US" smtClean="0"/>
              <a:pPr/>
              <a:t>‹#›</a:t>
            </a:fld>
            <a:endParaRPr lang="en-US" dirty="0"/>
          </a:p>
        </p:txBody>
      </p:sp>
    </p:spTree>
    <p:extLst>
      <p:ext uri="{BB962C8B-B14F-4D97-AF65-F5344CB8AC3E}">
        <p14:creationId xmlns:p14="http://schemas.microsoft.com/office/powerpoint/2010/main" val="581114398"/>
      </p:ext>
    </p:extLst>
  </p:cSld>
  <p:clrMapOvr>
    <a:masterClrMapping/>
  </p:clrMapOvr>
  <p:hf hdr="0" ftr="0" dt="0"/>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81D4C06F-7EB9-C879-FDC6-EA77E12FBC0D}"/>
              </a:ext>
            </a:extLst>
          </p:cNvPr>
          <p:cNvSpPr>
            <a:spLocks noGrp="1"/>
          </p:cNvSpPr>
          <p:nvPr>
            <p:ph type="dt" sz="half" idx="10"/>
          </p:nvPr>
        </p:nvSpPr>
        <p:spPr/>
        <p:txBody>
          <a:bodyPr/>
          <a:lstStyle/>
          <a:p>
            <a:fld id="{4509A250-FF31-4206-8172-F9D3106AACB1}" type="datetimeFigureOut">
              <a:rPr lang="en-US" smtClean="0"/>
              <a:t>10/2/2024</a:t>
            </a:fld>
            <a:endParaRPr lang="en-US" dirty="0"/>
          </a:p>
        </p:txBody>
      </p:sp>
      <p:sp>
        <p:nvSpPr>
          <p:cNvPr id="3" name="Footer Placeholder 2">
            <a:extLst>
              <a:ext uri="{FF2B5EF4-FFF2-40B4-BE49-F238E27FC236}">
                <a16:creationId xmlns:a16="http://schemas.microsoft.com/office/drawing/2014/main" id="{8018630D-ED6D-BC32-5FEE-11B5AB127D9E}"/>
              </a:ext>
            </a:extLst>
          </p:cNvPr>
          <p:cNvSpPr>
            <a:spLocks noGrp="1"/>
          </p:cNvSpPr>
          <p:nvPr>
            <p:ph type="ftr" sz="quarter" idx="11"/>
          </p:nvPr>
        </p:nvSpPr>
        <p:spPr/>
        <p:txBody>
          <a:bodyPr/>
          <a:lstStyle/>
          <a:p>
            <a:endParaRPr lang="en-US" dirty="0"/>
          </a:p>
        </p:txBody>
      </p:sp>
      <p:sp>
        <p:nvSpPr>
          <p:cNvPr id="4" name="Slide Number Placeholder 3">
            <a:extLst>
              <a:ext uri="{FF2B5EF4-FFF2-40B4-BE49-F238E27FC236}">
                <a16:creationId xmlns:a16="http://schemas.microsoft.com/office/drawing/2014/main" id="{D8F1F556-7154-EF56-287C-2DBC48E8E33F}"/>
              </a:ext>
            </a:extLst>
          </p:cNvPr>
          <p:cNvSpPr>
            <a:spLocks noGrp="1"/>
          </p:cNvSpPr>
          <p:nvPr>
            <p:ph type="sldNum" sz="quarter" idx="12"/>
          </p:nvPr>
        </p:nvSpPr>
        <p:spPr/>
        <p:txBody>
          <a:bodyPr/>
          <a:lstStyle/>
          <a:p>
            <a:fld id="{58FB4751-880F-D840-AAA9-3A15815CC996}" type="slidenum">
              <a:rPr lang="en-US" smtClean="0"/>
              <a:pPr/>
              <a:t>‹#›</a:t>
            </a:fld>
            <a:endParaRPr lang="en-US" dirty="0"/>
          </a:p>
        </p:txBody>
      </p:sp>
      <p:grpSp>
        <p:nvGrpSpPr>
          <p:cNvPr id="5" name="Group 4">
            <a:extLst>
              <a:ext uri="{FF2B5EF4-FFF2-40B4-BE49-F238E27FC236}">
                <a16:creationId xmlns:a16="http://schemas.microsoft.com/office/drawing/2014/main" id="{2D0BA7FD-8B90-96FF-DD64-DE74DB0DFFFC}"/>
              </a:ext>
              <a:ext uri="{C183D7F6-B498-43B3-948B-1728B52AA6E4}">
                <adec:decorative xmlns:adec="http://schemas.microsoft.com/office/drawing/2017/decorative" val="1"/>
              </a:ext>
            </a:extLst>
          </p:cNvPr>
          <p:cNvGrpSpPr/>
          <p:nvPr userDrawn="1"/>
        </p:nvGrpSpPr>
        <p:grpSpPr>
          <a:xfrm flipH="1">
            <a:off x="8970744" y="5209684"/>
            <a:ext cx="3221255" cy="1682471"/>
            <a:chOff x="-1483620" y="3988558"/>
            <a:chExt cx="4239452" cy="2903598"/>
          </a:xfrm>
        </p:grpSpPr>
        <p:sp>
          <p:nvSpPr>
            <p:cNvPr id="6" name="Freeform: Shape 5">
              <a:extLst>
                <a:ext uri="{FF2B5EF4-FFF2-40B4-BE49-F238E27FC236}">
                  <a16:creationId xmlns:a16="http://schemas.microsoft.com/office/drawing/2014/main" id="{F85EA311-3127-2A78-588D-30471EBD0842}"/>
                </a:ext>
                <a:ext uri="{C183D7F6-B498-43B3-948B-1728B52AA6E4}">
                  <adec:decorative xmlns:adec="http://schemas.microsoft.com/office/drawing/2017/decorative" val="1"/>
                </a:ext>
              </a:extLst>
            </p:cNvPr>
            <p:cNvSpPr/>
            <p:nvPr/>
          </p:nvSpPr>
          <p:spPr>
            <a:xfrm>
              <a:off x="325717" y="5597818"/>
              <a:ext cx="2430115" cy="1294338"/>
            </a:xfrm>
            <a:custGeom>
              <a:avLst/>
              <a:gdLst>
                <a:gd name="connsiteX0" fmla="*/ 945169 w 2445355"/>
                <a:gd name="connsiteY0" fmla="*/ 789 h 1315293"/>
                <a:gd name="connsiteX1" fmla="*/ 1083192 w 2445355"/>
                <a:gd name="connsiteY1" fmla="*/ 15575 h 1315293"/>
                <a:gd name="connsiteX2" fmla="*/ 1778340 w 2445355"/>
                <a:gd name="connsiteY2" fmla="*/ 301396 h 1315293"/>
                <a:gd name="connsiteX3" fmla="*/ 2419558 w 2445355"/>
                <a:gd name="connsiteY3" fmla="*/ 1243748 h 1315293"/>
                <a:gd name="connsiteX4" fmla="*/ 2445355 w 2445355"/>
                <a:gd name="connsiteY4" fmla="*/ 1315293 h 1315293"/>
                <a:gd name="connsiteX5" fmla="*/ 0 w 2445355"/>
                <a:gd name="connsiteY5" fmla="*/ 1315293 h 1315293"/>
                <a:gd name="connsiteX6" fmla="*/ 18759 w 2445355"/>
                <a:gd name="connsiteY6" fmla="*/ 1065812 h 1315293"/>
                <a:gd name="connsiteX7" fmla="*/ 421385 w 2445355"/>
                <a:gd name="connsiteY7" fmla="*/ 160260 h 1315293"/>
                <a:gd name="connsiteX8" fmla="*/ 945169 w 2445355"/>
                <a:gd name="connsiteY8" fmla="*/ 789 h 1315293"/>
                <a:gd name="connsiteX0" fmla="*/ 2445355 w 2536795"/>
                <a:gd name="connsiteY0" fmla="*/ 1315293 h 1406733"/>
                <a:gd name="connsiteX1" fmla="*/ 0 w 2536795"/>
                <a:gd name="connsiteY1" fmla="*/ 1315293 h 1406733"/>
                <a:gd name="connsiteX2" fmla="*/ 18759 w 2536795"/>
                <a:gd name="connsiteY2" fmla="*/ 1065812 h 1406733"/>
                <a:gd name="connsiteX3" fmla="*/ 421385 w 2536795"/>
                <a:gd name="connsiteY3" fmla="*/ 160260 h 1406733"/>
                <a:gd name="connsiteX4" fmla="*/ 945169 w 2536795"/>
                <a:gd name="connsiteY4" fmla="*/ 789 h 1406733"/>
                <a:gd name="connsiteX5" fmla="*/ 1083192 w 2536795"/>
                <a:gd name="connsiteY5" fmla="*/ 15575 h 1406733"/>
                <a:gd name="connsiteX6" fmla="*/ 1778340 w 2536795"/>
                <a:gd name="connsiteY6" fmla="*/ 301396 h 1406733"/>
                <a:gd name="connsiteX7" fmla="*/ 2419558 w 2536795"/>
                <a:gd name="connsiteY7" fmla="*/ 1243748 h 1406733"/>
                <a:gd name="connsiteX8" fmla="*/ 2536795 w 2536795"/>
                <a:gd name="connsiteY8" fmla="*/ 1406733 h 1406733"/>
                <a:gd name="connsiteX0" fmla="*/ 2445355 w 2445355"/>
                <a:gd name="connsiteY0" fmla="*/ 1315293 h 1315293"/>
                <a:gd name="connsiteX1" fmla="*/ 0 w 2445355"/>
                <a:gd name="connsiteY1" fmla="*/ 1315293 h 1315293"/>
                <a:gd name="connsiteX2" fmla="*/ 18759 w 2445355"/>
                <a:gd name="connsiteY2" fmla="*/ 1065812 h 1315293"/>
                <a:gd name="connsiteX3" fmla="*/ 421385 w 2445355"/>
                <a:gd name="connsiteY3" fmla="*/ 160260 h 1315293"/>
                <a:gd name="connsiteX4" fmla="*/ 945169 w 2445355"/>
                <a:gd name="connsiteY4" fmla="*/ 789 h 1315293"/>
                <a:gd name="connsiteX5" fmla="*/ 1083192 w 2445355"/>
                <a:gd name="connsiteY5" fmla="*/ 15575 h 1315293"/>
                <a:gd name="connsiteX6" fmla="*/ 1778340 w 2445355"/>
                <a:gd name="connsiteY6" fmla="*/ 301396 h 1315293"/>
                <a:gd name="connsiteX7" fmla="*/ 2419558 w 2445355"/>
                <a:gd name="connsiteY7" fmla="*/ 1243748 h 1315293"/>
                <a:gd name="connsiteX8" fmla="*/ 2430115 w 2445355"/>
                <a:gd name="connsiteY8" fmla="*/ 1294338 h 1315293"/>
                <a:gd name="connsiteX0" fmla="*/ 2445355 w 2445355"/>
                <a:gd name="connsiteY0" fmla="*/ 1315293 h 1315293"/>
                <a:gd name="connsiteX1" fmla="*/ 0 w 2445355"/>
                <a:gd name="connsiteY1" fmla="*/ 1315293 h 1315293"/>
                <a:gd name="connsiteX2" fmla="*/ 18759 w 2445355"/>
                <a:gd name="connsiteY2" fmla="*/ 1065812 h 1315293"/>
                <a:gd name="connsiteX3" fmla="*/ 421385 w 2445355"/>
                <a:gd name="connsiteY3" fmla="*/ 160260 h 1315293"/>
                <a:gd name="connsiteX4" fmla="*/ 945169 w 2445355"/>
                <a:gd name="connsiteY4" fmla="*/ 789 h 1315293"/>
                <a:gd name="connsiteX5" fmla="*/ 1083192 w 2445355"/>
                <a:gd name="connsiteY5" fmla="*/ 15575 h 1315293"/>
                <a:gd name="connsiteX6" fmla="*/ 1778340 w 2445355"/>
                <a:gd name="connsiteY6" fmla="*/ 301396 h 1315293"/>
                <a:gd name="connsiteX7" fmla="*/ 2419558 w 2445355"/>
                <a:gd name="connsiteY7" fmla="*/ 1243748 h 1315293"/>
                <a:gd name="connsiteX8" fmla="*/ 2430115 w 2445355"/>
                <a:gd name="connsiteY8" fmla="*/ 1294338 h 1315293"/>
                <a:gd name="connsiteX0" fmla="*/ 0 w 2430115"/>
                <a:gd name="connsiteY0" fmla="*/ 1315293 h 1315293"/>
                <a:gd name="connsiteX1" fmla="*/ 18759 w 2430115"/>
                <a:gd name="connsiteY1" fmla="*/ 1065812 h 1315293"/>
                <a:gd name="connsiteX2" fmla="*/ 421385 w 2430115"/>
                <a:gd name="connsiteY2" fmla="*/ 160260 h 1315293"/>
                <a:gd name="connsiteX3" fmla="*/ 945169 w 2430115"/>
                <a:gd name="connsiteY3" fmla="*/ 789 h 1315293"/>
                <a:gd name="connsiteX4" fmla="*/ 1083192 w 2430115"/>
                <a:gd name="connsiteY4" fmla="*/ 15575 h 1315293"/>
                <a:gd name="connsiteX5" fmla="*/ 1778340 w 2430115"/>
                <a:gd name="connsiteY5" fmla="*/ 301396 h 1315293"/>
                <a:gd name="connsiteX6" fmla="*/ 2419558 w 2430115"/>
                <a:gd name="connsiteY6" fmla="*/ 1243748 h 1315293"/>
                <a:gd name="connsiteX7" fmla="*/ 2430115 w 2430115"/>
                <a:gd name="connsiteY7" fmla="*/ 1294338 h 1315293"/>
                <a:gd name="connsiteX0" fmla="*/ 0 w 2430115"/>
                <a:gd name="connsiteY0" fmla="*/ 1281003 h 1294338"/>
                <a:gd name="connsiteX1" fmla="*/ 18759 w 2430115"/>
                <a:gd name="connsiteY1" fmla="*/ 1065812 h 1294338"/>
                <a:gd name="connsiteX2" fmla="*/ 421385 w 2430115"/>
                <a:gd name="connsiteY2" fmla="*/ 160260 h 1294338"/>
                <a:gd name="connsiteX3" fmla="*/ 945169 w 2430115"/>
                <a:gd name="connsiteY3" fmla="*/ 789 h 1294338"/>
                <a:gd name="connsiteX4" fmla="*/ 1083192 w 2430115"/>
                <a:gd name="connsiteY4" fmla="*/ 15575 h 1294338"/>
                <a:gd name="connsiteX5" fmla="*/ 1778340 w 2430115"/>
                <a:gd name="connsiteY5" fmla="*/ 301396 h 1294338"/>
                <a:gd name="connsiteX6" fmla="*/ 2419558 w 2430115"/>
                <a:gd name="connsiteY6" fmla="*/ 1243748 h 1294338"/>
                <a:gd name="connsiteX7" fmla="*/ 2430115 w 2430115"/>
                <a:gd name="connsiteY7" fmla="*/ 1294338 h 1294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30115" h="1294338">
                  <a:moveTo>
                    <a:pt x="0" y="1281003"/>
                  </a:moveTo>
                  <a:lnTo>
                    <a:pt x="18759" y="1065812"/>
                  </a:lnTo>
                  <a:cubicBezTo>
                    <a:pt x="68103" y="677825"/>
                    <a:pt x="196828" y="335497"/>
                    <a:pt x="421385" y="160260"/>
                  </a:cubicBezTo>
                  <a:cubicBezTo>
                    <a:pt x="597747" y="22631"/>
                    <a:pt x="791587" y="-5390"/>
                    <a:pt x="945169" y="789"/>
                  </a:cubicBezTo>
                  <a:cubicBezTo>
                    <a:pt x="996362" y="2849"/>
                    <a:pt x="1043083" y="8708"/>
                    <a:pt x="1083192" y="15575"/>
                  </a:cubicBezTo>
                  <a:cubicBezTo>
                    <a:pt x="1244041" y="37412"/>
                    <a:pt x="1507299" y="98636"/>
                    <a:pt x="1778340" y="301396"/>
                  </a:cubicBezTo>
                  <a:cubicBezTo>
                    <a:pt x="2076448" y="524423"/>
                    <a:pt x="2262092" y="827463"/>
                    <a:pt x="2419558" y="1243748"/>
                  </a:cubicBezTo>
                  <a:cubicBezTo>
                    <a:pt x="2428157" y="1267596"/>
                    <a:pt x="2430115" y="1294338"/>
                    <a:pt x="2430115" y="1294338"/>
                  </a:cubicBezTo>
                </a:path>
              </a:pathLst>
            </a:custGeom>
            <a:noFill/>
            <a:ln w="38100" cap="flat">
              <a:solidFill>
                <a:schemeClr val="accent1"/>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endParaRPr lang="en-US" dirty="0">
                <a:solidFill>
                  <a:schemeClr val="tx1"/>
                </a:solidFill>
              </a:endParaRPr>
            </a:p>
          </p:txBody>
        </p:sp>
        <p:sp>
          <p:nvSpPr>
            <p:cNvPr id="7" name="Freeform: Shape 6">
              <a:extLst>
                <a:ext uri="{FF2B5EF4-FFF2-40B4-BE49-F238E27FC236}">
                  <a16:creationId xmlns:a16="http://schemas.microsoft.com/office/drawing/2014/main" id="{28CD10A3-B655-BF61-F59B-806A3F2956C3}"/>
                </a:ext>
                <a:ext uri="{C183D7F6-B498-43B3-948B-1728B52AA6E4}">
                  <adec:decorative xmlns:adec="http://schemas.microsoft.com/office/drawing/2017/decorative" val="1"/>
                </a:ext>
              </a:extLst>
            </p:cNvPr>
            <p:cNvSpPr/>
            <p:nvPr/>
          </p:nvSpPr>
          <p:spPr>
            <a:xfrm>
              <a:off x="-1483620" y="3988558"/>
              <a:ext cx="2469462" cy="2893553"/>
            </a:xfrm>
            <a:custGeom>
              <a:avLst/>
              <a:gdLst>
                <a:gd name="connsiteX0" fmla="*/ 194658 w 2477082"/>
                <a:gd name="connsiteY0" fmla="*/ 123 h 2924552"/>
                <a:gd name="connsiteX1" fmla="*/ 1254757 w 2477082"/>
                <a:gd name="connsiteY1" fmla="*/ 251792 h 2924552"/>
                <a:gd name="connsiteX2" fmla="*/ 2447922 w 2477082"/>
                <a:gd name="connsiteY2" fmla="*/ 2893553 h 2924552"/>
                <a:gd name="connsiteX3" fmla="*/ 2441508 w 2477082"/>
                <a:gd name="connsiteY3" fmla="*/ 2924552 h 2924552"/>
                <a:gd name="connsiteX4" fmla="*/ 0 w 2477082"/>
                <a:gd name="connsiteY4" fmla="*/ 2924552 h 2924552"/>
                <a:gd name="connsiteX5" fmla="*/ 0 w 2477082"/>
                <a:gd name="connsiteY5" fmla="*/ 13617 h 2924552"/>
                <a:gd name="connsiteX6" fmla="*/ 59230 w 2477082"/>
                <a:gd name="connsiteY6" fmla="*/ 6396 h 2924552"/>
                <a:gd name="connsiteX7" fmla="*/ 194658 w 2477082"/>
                <a:gd name="connsiteY7" fmla="*/ 123 h 2924552"/>
                <a:gd name="connsiteX0" fmla="*/ 2441508 w 2532948"/>
                <a:gd name="connsiteY0" fmla="*/ 2924552 h 3015992"/>
                <a:gd name="connsiteX1" fmla="*/ 0 w 2532948"/>
                <a:gd name="connsiteY1" fmla="*/ 2924552 h 3015992"/>
                <a:gd name="connsiteX2" fmla="*/ 0 w 2532948"/>
                <a:gd name="connsiteY2" fmla="*/ 13617 h 3015992"/>
                <a:gd name="connsiteX3" fmla="*/ 59230 w 2532948"/>
                <a:gd name="connsiteY3" fmla="*/ 6396 h 3015992"/>
                <a:gd name="connsiteX4" fmla="*/ 194658 w 2532948"/>
                <a:gd name="connsiteY4" fmla="*/ 123 h 3015992"/>
                <a:gd name="connsiteX5" fmla="*/ 1254757 w 2532948"/>
                <a:gd name="connsiteY5" fmla="*/ 251792 h 3015992"/>
                <a:gd name="connsiteX6" fmla="*/ 2447922 w 2532948"/>
                <a:gd name="connsiteY6" fmla="*/ 2893553 h 3015992"/>
                <a:gd name="connsiteX7" fmla="*/ 2532948 w 2532948"/>
                <a:gd name="connsiteY7" fmla="*/ 3015992 h 3015992"/>
                <a:gd name="connsiteX0" fmla="*/ 0 w 2532948"/>
                <a:gd name="connsiteY0" fmla="*/ 2924552 h 3015992"/>
                <a:gd name="connsiteX1" fmla="*/ 0 w 2532948"/>
                <a:gd name="connsiteY1" fmla="*/ 13617 h 3015992"/>
                <a:gd name="connsiteX2" fmla="*/ 59230 w 2532948"/>
                <a:gd name="connsiteY2" fmla="*/ 6396 h 3015992"/>
                <a:gd name="connsiteX3" fmla="*/ 194658 w 2532948"/>
                <a:gd name="connsiteY3" fmla="*/ 123 h 3015992"/>
                <a:gd name="connsiteX4" fmla="*/ 1254757 w 2532948"/>
                <a:gd name="connsiteY4" fmla="*/ 251792 h 3015992"/>
                <a:gd name="connsiteX5" fmla="*/ 2447922 w 2532948"/>
                <a:gd name="connsiteY5" fmla="*/ 2893553 h 3015992"/>
                <a:gd name="connsiteX6" fmla="*/ 2532948 w 2532948"/>
                <a:gd name="connsiteY6" fmla="*/ 3015992 h 3015992"/>
                <a:gd name="connsiteX0" fmla="*/ 0 w 2532948"/>
                <a:gd name="connsiteY0" fmla="*/ 13617 h 3015992"/>
                <a:gd name="connsiteX1" fmla="*/ 59230 w 2532948"/>
                <a:gd name="connsiteY1" fmla="*/ 6396 h 3015992"/>
                <a:gd name="connsiteX2" fmla="*/ 194658 w 2532948"/>
                <a:gd name="connsiteY2" fmla="*/ 123 h 3015992"/>
                <a:gd name="connsiteX3" fmla="*/ 1254757 w 2532948"/>
                <a:gd name="connsiteY3" fmla="*/ 251792 h 3015992"/>
                <a:gd name="connsiteX4" fmla="*/ 2447922 w 2532948"/>
                <a:gd name="connsiteY4" fmla="*/ 2893553 h 3015992"/>
                <a:gd name="connsiteX5" fmla="*/ 2532948 w 2532948"/>
                <a:gd name="connsiteY5" fmla="*/ 3015992 h 3015992"/>
                <a:gd name="connsiteX0" fmla="*/ 0 w 2538663"/>
                <a:gd name="connsiteY0" fmla="*/ 25047 h 3015992"/>
                <a:gd name="connsiteX1" fmla="*/ 64945 w 2538663"/>
                <a:gd name="connsiteY1" fmla="*/ 6396 h 3015992"/>
                <a:gd name="connsiteX2" fmla="*/ 200373 w 2538663"/>
                <a:gd name="connsiteY2" fmla="*/ 123 h 3015992"/>
                <a:gd name="connsiteX3" fmla="*/ 1260472 w 2538663"/>
                <a:gd name="connsiteY3" fmla="*/ 251792 h 3015992"/>
                <a:gd name="connsiteX4" fmla="*/ 2453637 w 2538663"/>
                <a:gd name="connsiteY4" fmla="*/ 2893553 h 3015992"/>
                <a:gd name="connsiteX5" fmla="*/ 2538663 w 2538663"/>
                <a:gd name="connsiteY5" fmla="*/ 3015992 h 3015992"/>
                <a:gd name="connsiteX0" fmla="*/ 0 w 2538663"/>
                <a:gd name="connsiteY0" fmla="*/ 25047 h 3015992"/>
                <a:gd name="connsiteX1" fmla="*/ 63040 w 2538663"/>
                <a:gd name="connsiteY1" fmla="*/ 15921 h 3015992"/>
                <a:gd name="connsiteX2" fmla="*/ 200373 w 2538663"/>
                <a:gd name="connsiteY2" fmla="*/ 123 h 3015992"/>
                <a:gd name="connsiteX3" fmla="*/ 1260472 w 2538663"/>
                <a:gd name="connsiteY3" fmla="*/ 251792 h 3015992"/>
                <a:gd name="connsiteX4" fmla="*/ 2453637 w 2538663"/>
                <a:gd name="connsiteY4" fmla="*/ 2893553 h 3015992"/>
                <a:gd name="connsiteX5" fmla="*/ 2538663 w 2538663"/>
                <a:gd name="connsiteY5" fmla="*/ 3015992 h 3015992"/>
                <a:gd name="connsiteX0" fmla="*/ 0 w 2525328"/>
                <a:gd name="connsiteY0" fmla="*/ 28857 h 3015992"/>
                <a:gd name="connsiteX1" fmla="*/ 49705 w 2525328"/>
                <a:gd name="connsiteY1" fmla="*/ 15921 h 3015992"/>
                <a:gd name="connsiteX2" fmla="*/ 187038 w 2525328"/>
                <a:gd name="connsiteY2" fmla="*/ 123 h 3015992"/>
                <a:gd name="connsiteX3" fmla="*/ 1247137 w 2525328"/>
                <a:gd name="connsiteY3" fmla="*/ 251792 h 3015992"/>
                <a:gd name="connsiteX4" fmla="*/ 2440302 w 2525328"/>
                <a:gd name="connsiteY4" fmla="*/ 2893553 h 3015992"/>
                <a:gd name="connsiteX5" fmla="*/ 2525328 w 2525328"/>
                <a:gd name="connsiteY5" fmla="*/ 3015992 h 3015992"/>
                <a:gd name="connsiteX0" fmla="*/ 0 w 2469462"/>
                <a:gd name="connsiteY0" fmla="*/ 28857 h 2893553"/>
                <a:gd name="connsiteX1" fmla="*/ 49705 w 2469462"/>
                <a:gd name="connsiteY1" fmla="*/ 15921 h 2893553"/>
                <a:gd name="connsiteX2" fmla="*/ 187038 w 2469462"/>
                <a:gd name="connsiteY2" fmla="*/ 123 h 2893553"/>
                <a:gd name="connsiteX3" fmla="*/ 1247137 w 2469462"/>
                <a:gd name="connsiteY3" fmla="*/ 251792 h 2893553"/>
                <a:gd name="connsiteX4" fmla="*/ 2440302 w 2469462"/>
                <a:gd name="connsiteY4" fmla="*/ 2893553 h 28935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69462" h="2893553">
                  <a:moveTo>
                    <a:pt x="0" y="28857"/>
                  </a:moveTo>
                  <a:lnTo>
                    <a:pt x="49705" y="15921"/>
                  </a:lnTo>
                  <a:cubicBezTo>
                    <a:pt x="94327" y="12220"/>
                    <a:pt x="141445" y="627"/>
                    <a:pt x="187038" y="123"/>
                  </a:cubicBezTo>
                  <a:cubicBezTo>
                    <a:pt x="551780" y="-3908"/>
                    <a:pt x="940882" y="92105"/>
                    <a:pt x="1247137" y="251792"/>
                  </a:cubicBezTo>
                  <a:cubicBezTo>
                    <a:pt x="2215986" y="756901"/>
                    <a:pt x="2581199" y="2010367"/>
                    <a:pt x="2440302" y="2893553"/>
                  </a:cubicBezTo>
                </a:path>
              </a:pathLst>
            </a:custGeom>
            <a:noFill/>
            <a:ln w="63500" cap="flat">
              <a:solidFill>
                <a:schemeClr val="accent1"/>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endParaRPr lang="en-US" dirty="0">
                <a:solidFill>
                  <a:schemeClr val="tx1"/>
                </a:solidFill>
              </a:endParaRPr>
            </a:p>
          </p:txBody>
        </p:sp>
      </p:grpSp>
      <p:sp>
        <p:nvSpPr>
          <p:cNvPr id="8" name="Freeform: Shape 7">
            <a:extLst>
              <a:ext uri="{FF2B5EF4-FFF2-40B4-BE49-F238E27FC236}">
                <a16:creationId xmlns:a16="http://schemas.microsoft.com/office/drawing/2014/main" id="{4E64FD74-93E0-DCF1-5907-6BAF8A30583F}"/>
              </a:ext>
              <a:ext uri="{C183D7F6-B498-43B3-948B-1728B52AA6E4}">
                <adec:decorative xmlns:adec="http://schemas.microsoft.com/office/drawing/2017/decorative" val="1"/>
              </a:ext>
            </a:extLst>
          </p:cNvPr>
          <p:cNvSpPr/>
          <p:nvPr userDrawn="1"/>
        </p:nvSpPr>
        <p:spPr>
          <a:xfrm rot="10800000">
            <a:off x="10332231" y="4321742"/>
            <a:ext cx="1859768" cy="2536257"/>
          </a:xfrm>
          <a:custGeom>
            <a:avLst/>
            <a:gdLst>
              <a:gd name="connsiteX0" fmla="*/ 131832 w 2476443"/>
              <a:gd name="connsiteY0" fmla="*/ 2603380 h 3377247"/>
              <a:gd name="connsiteX1" fmla="*/ 40810 w 2476443"/>
              <a:gd name="connsiteY1" fmla="*/ 2609673 h 3377247"/>
              <a:gd name="connsiteX2" fmla="*/ 22360 w 2476443"/>
              <a:gd name="connsiteY2" fmla="*/ 2641458 h 3377247"/>
              <a:gd name="connsiteX3" fmla="*/ 197791 w 2476443"/>
              <a:gd name="connsiteY3" fmla="*/ 2748166 h 3377247"/>
              <a:gd name="connsiteX4" fmla="*/ 391786 w 2476443"/>
              <a:gd name="connsiteY4" fmla="*/ 2906949 h 3377247"/>
              <a:gd name="connsiteX5" fmla="*/ 554014 w 2476443"/>
              <a:gd name="connsiteY5" fmla="*/ 3133682 h 3377247"/>
              <a:gd name="connsiteX6" fmla="*/ 613883 w 2476443"/>
              <a:gd name="connsiteY6" fmla="*/ 3202133 h 3377247"/>
              <a:gd name="connsiteX7" fmla="*/ 362172 w 2476443"/>
              <a:gd name="connsiteY7" fmla="*/ 2717029 h 3377247"/>
              <a:gd name="connsiteX8" fmla="*/ 131832 w 2476443"/>
              <a:gd name="connsiteY8" fmla="*/ 2603380 h 3377247"/>
              <a:gd name="connsiteX9" fmla="*/ 0 w 2476443"/>
              <a:gd name="connsiteY9" fmla="*/ 2515796 h 3377247"/>
              <a:gd name="connsiteX10" fmla="*/ 1912 w 2476443"/>
              <a:gd name="connsiteY10" fmla="*/ 2516152 h 3377247"/>
              <a:gd name="connsiteX11" fmla="*/ 69005 w 2476443"/>
              <a:gd name="connsiteY11" fmla="*/ 2517494 h 3377247"/>
              <a:gd name="connsiteX12" fmla="*/ 514290 w 2476443"/>
              <a:gd name="connsiteY12" fmla="*/ 2765562 h 3377247"/>
              <a:gd name="connsiteX13" fmla="*/ 745978 w 2476443"/>
              <a:gd name="connsiteY13" fmla="*/ 3352952 h 3377247"/>
              <a:gd name="connsiteX14" fmla="*/ 1182 w 2476443"/>
              <a:gd name="connsiteY14" fmla="*/ 2979480 h 3377247"/>
              <a:gd name="connsiteX15" fmla="*/ 0 w 2476443"/>
              <a:gd name="connsiteY15" fmla="*/ 2976961 h 3377247"/>
              <a:gd name="connsiteX16" fmla="*/ 0 w 2476443"/>
              <a:gd name="connsiteY16" fmla="*/ 2788045 h 3377247"/>
              <a:gd name="connsiteX17" fmla="*/ 10452 w 2476443"/>
              <a:gd name="connsiteY17" fmla="*/ 2820897 h 3377247"/>
              <a:gd name="connsiteX18" fmla="*/ 521041 w 2476443"/>
              <a:gd name="connsiteY18" fmla="*/ 3232735 h 3377247"/>
              <a:gd name="connsiteX19" fmla="*/ 359810 w 2476443"/>
              <a:gd name="connsiteY19" fmla="*/ 2983868 h 3377247"/>
              <a:gd name="connsiteX20" fmla="*/ 305764 w 2476443"/>
              <a:gd name="connsiteY20" fmla="*/ 2955290 h 3377247"/>
              <a:gd name="connsiteX21" fmla="*/ 201687 w 2476443"/>
              <a:gd name="connsiteY21" fmla="*/ 2891456 h 3377247"/>
              <a:gd name="connsiteX22" fmla="*/ 40334 w 2476443"/>
              <a:gd name="connsiteY22" fmla="*/ 2731937 h 3377247"/>
              <a:gd name="connsiteX23" fmla="*/ 0 w 2476443"/>
              <a:gd name="connsiteY23" fmla="*/ 2710827 h 3377247"/>
              <a:gd name="connsiteX24" fmla="*/ 1373023 w 2476443"/>
              <a:gd name="connsiteY24" fmla="*/ 1747994 h 3377247"/>
              <a:gd name="connsiteX25" fmla="*/ 1503825 w 2476443"/>
              <a:gd name="connsiteY25" fmla="*/ 2063667 h 3377247"/>
              <a:gd name="connsiteX26" fmla="*/ 1662101 w 2476443"/>
              <a:gd name="connsiteY26" fmla="*/ 2359475 h 3377247"/>
              <a:gd name="connsiteX27" fmla="*/ 1595627 w 2476443"/>
              <a:gd name="connsiteY27" fmla="*/ 2352659 h 3377247"/>
              <a:gd name="connsiteX28" fmla="*/ 1319178 w 2476443"/>
              <a:gd name="connsiteY28" fmla="*/ 1852692 h 3377247"/>
              <a:gd name="connsiteX29" fmla="*/ 1751554 w 2476443"/>
              <a:gd name="connsiteY29" fmla="*/ 2817233 h 3377247"/>
              <a:gd name="connsiteX30" fmla="*/ 1373023 w 2476443"/>
              <a:gd name="connsiteY30" fmla="*/ 1747994 h 3377247"/>
              <a:gd name="connsiteX31" fmla="*/ 787749 w 2476443"/>
              <a:gd name="connsiteY31" fmla="*/ 1297597 h 3377247"/>
              <a:gd name="connsiteX32" fmla="*/ 741982 w 2476443"/>
              <a:gd name="connsiteY32" fmla="*/ 1457813 h 3377247"/>
              <a:gd name="connsiteX33" fmla="*/ 647348 w 2476443"/>
              <a:gd name="connsiteY33" fmla="*/ 1849128 h 3377247"/>
              <a:gd name="connsiteX34" fmla="*/ 601983 w 2476443"/>
              <a:gd name="connsiteY34" fmla="*/ 1906309 h 3377247"/>
              <a:gd name="connsiteX35" fmla="*/ 573533 w 2476443"/>
              <a:gd name="connsiteY35" fmla="*/ 1891163 h 3377247"/>
              <a:gd name="connsiteX36" fmla="*/ 656789 w 2476443"/>
              <a:gd name="connsiteY36" fmla="*/ 1520940 h 3377247"/>
              <a:gd name="connsiteX37" fmla="*/ 525720 w 2476443"/>
              <a:gd name="connsiteY37" fmla="*/ 2165766 h 3377247"/>
              <a:gd name="connsiteX38" fmla="*/ 621443 w 2476443"/>
              <a:gd name="connsiteY38" fmla="*/ 2123904 h 3377247"/>
              <a:gd name="connsiteX39" fmla="*/ 866625 w 2476443"/>
              <a:gd name="connsiteY39" fmla="*/ 1434625 h 3377247"/>
              <a:gd name="connsiteX40" fmla="*/ 787749 w 2476443"/>
              <a:gd name="connsiteY40" fmla="*/ 1297597 h 3377247"/>
              <a:gd name="connsiteX41" fmla="*/ 1747943 w 2476443"/>
              <a:gd name="connsiteY41" fmla="*/ 1290053 h 3377247"/>
              <a:gd name="connsiteX42" fmla="*/ 1640654 w 2476443"/>
              <a:gd name="connsiteY42" fmla="*/ 1304737 h 3377247"/>
              <a:gd name="connsiteX43" fmla="*/ 2011928 w 2476443"/>
              <a:gd name="connsiteY43" fmla="*/ 1597321 h 3377247"/>
              <a:gd name="connsiteX44" fmla="*/ 1620637 w 2476443"/>
              <a:gd name="connsiteY44" fmla="*/ 1403780 h 3377247"/>
              <a:gd name="connsiteX45" fmla="*/ 2330262 w 2476443"/>
              <a:gd name="connsiteY45" fmla="*/ 1787296 h 3377247"/>
              <a:gd name="connsiteX46" fmla="*/ 1747943 w 2476443"/>
              <a:gd name="connsiteY46" fmla="*/ 1290053 h 3377247"/>
              <a:gd name="connsiteX47" fmla="*/ 577889 w 2476443"/>
              <a:gd name="connsiteY47" fmla="*/ 57551 h 3377247"/>
              <a:gd name="connsiteX48" fmla="*/ 498324 w 2476443"/>
              <a:gd name="connsiteY48" fmla="*/ 254618 h 3377247"/>
              <a:gd name="connsiteX49" fmla="*/ 440571 w 2476443"/>
              <a:gd name="connsiteY49" fmla="*/ 453098 h 3377247"/>
              <a:gd name="connsiteX50" fmla="*/ 405083 w 2476443"/>
              <a:gd name="connsiteY50" fmla="*/ 432425 h 3377247"/>
              <a:gd name="connsiteX51" fmla="*/ 436963 w 2476443"/>
              <a:gd name="connsiteY51" fmla="*/ 170333 h 3377247"/>
              <a:gd name="connsiteX52" fmla="*/ 157288 w 2476443"/>
              <a:gd name="connsiteY52" fmla="*/ 1142217 h 3377247"/>
              <a:gd name="connsiteX53" fmla="*/ 577889 w 2476443"/>
              <a:gd name="connsiteY53" fmla="*/ 57551 h 3377247"/>
              <a:gd name="connsiteX54" fmla="*/ 1250303 w 2476443"/>
              <a:gd name="connsiteY54" fmla="*/ 0 h 3377247"/>
              <a:gd name="connsiteX55" fmla="*/ 1535094 w 2476443"/>
              <a:gd name="connsiteY55" fmla="*/ 0 h 3377247"/>
              <a:gd name="connsiteX56" fmla="*/ 1687492 w 2476443"/>
              <a:gd name="connsiteY56" fmla="*/ 141068 h 3377247"/>
              <a:gd name="connsiteX57" fmla="*/ 1851732 w 2476443"/>
              <a:gd name="connsiteY57" fmla="*/ 292935 h 3377247"/>
              <a:gd name="connsiteX58" fmla="*/ 1833204 w 2476443"/>
              <a:gd name="connsiteY58" fmla="*/ 316228 h 3377247"/>
              <a:gd name="connsiteX59" fmla="*/ 1616084 w 2476443"/>
              <a:gd name="connsiteY59" fmla="*/ 147446 h 3377247"/>
              <a:gd name="connsiteX60" fmla="*/ 1349183 w 2476443"/>
              <a:gd name="connsiteY60" fmla="*/ 6561 h 3377247"/>
              <a:gd name="connsiteX61" fmla="*/ 2176748 w 2476443"/>
              <a:gd name="connsiteY61" fmla="*/ 568765 h 3377247"/>
              <a:gd name="connsiteX62" fmla="*/ 1727587 w 2476443"/>
              <a:gd name="connsiteY62" fmla="*/ 11525 h 3377247"/>
              <a:gd name="connsiteX63" fmla="*/ 1676546 w 2476443"/>
              <a:gd name="connsiteY63" fmla="*/ 0 h 3377247"/>
              <a:gd name="connsiteX64" fmla="*/ 1878091 w 2476443"/>
              <a:gd name="connsiteY64" fmla="*/ 0 h 3377247"/>
              <a:gd name="connsiteX65" fmla="*/ 1997002 w 2476443"/>
              <a:gd name="connsiteY65" fmla="*/ 88744 h 3377247"/>
              <a:gd name="connsiteX66" fmla="*/ 2179979 w 2476443"/>
              <a:gd name="connsiteY66" fmla="*/ 341422 h 3377247"/>
              <a:gd name="connsiteX67" fmla="*/ 2322628 w 2476443"/>
              <a:gd name="connsiteY67" fmla="*/ 639532 h 3377247"/>
              <a:gd name="connsiteX68" fmla="*/ 2242012 w 2476443"/>
              <a:gd name="connsiteY68" fmla="*/ 654097 h 3377247"/>
              <a:gd name="connsiteX69" fmla="*/ 1781235 w 2476443"/>
              <a:gd name="connsiteY69" fmla="*/ 574043 h 3377247"/>
              <a:gd name="connsiteX70" fmla="*/ 1266142 w 2476443"/>
              <a:gd name="connsiteY70" fmla="*/ 42404 h 3377247"/>
              <a:gd name="connsiteX71" fmla="*/ 850933 w 2476443"/>
              <a:gd name="connsiteY71" fmla="*/ 0 h 3377247"/>
              <a:gd name="connsiteX72" fmla="*/ 912773 w 2476443"/>
              <a:gd name="connsiteY72" fmla="*/ 0 h 3377247"/>
              <a:gd name="connsiteX73" fmla="*/ 1105381 w 2476443"/>
              <a:gd name="connsiteY73" fmla="*/ 858402 h 3377247"/>
              <a:gd name="connsiteX74" fmla="*/ 1156198 w 2476443"/>
              <a:gd name="connsiteY74" fmla="*/ 1066909 h 3377247"/>
              <a:gd name="connsiteX75" fmla="*/ 1258853 w 2476443"/>
              <a:gd name="connsiteY75" fmla="*/ 1174057 h 3377247"/>
              <a:gd name="connsiteX76" fmla="*/ 1609673 w 2476443"/>
              <a:gd name="connsiteY76" fmla="*/ 1223767 h 3377247"/>
              <a:gd name="connsiteX77" fmla="*/ 2335582 w 2476443"/>
              <a:gd name="connsiteY77" fmla="*/ 1609274 h 3377247"/>
              <a:gd name="connsiteX78" fmla="*/ 2476443 w 2476443"/>
              <a:gd name="connsiteY78" fmla="*/ 1851097 h 3377247"/>
              <a:gd name="connsiteX79" fmla="*/ 2140536 w 2476443"/>
              <a:gd name="connsiteY79" fmla="*/ 1868158 h 3377247"/>
              <a:gd name="connsiteX80" fmla="*/ 1729336 w 2476443"/>
              <a:gd name="connsiteY80" fmla="*/ 1674345 h 3377247"/>
              <a:gd name="connsiteX81" fmla="*/ 1551117 w 2476443"/>
              <a:gd name="connsiteY81" fmla="*/ 1441900 h 3377247"/>
              <a:gd name="connsiteX82" fmla="*/ 1345901 w 2476443"/>
              <a:gd name="connsiteY82" fmla="*/ 1273777 h 3377247"/>
              <a:gd name="connsiteX83" fmla="*/ 1205760 w 2476443"/>
              <a:gd name="connsiteY83" fmla="*/ 1237636 h 3377247"/>
              <a:gd name="connsiteX84" fmla="*/ 1323931 w 2476443"/>
              <a:gd name="connsiteY84" fmla="*/ 1580795 h 3377247"/>
              <a:gd name="connsiteX85" fmla="*/ 1415894 w 2476443"/>
              <a:gd name="connsiteY85" fmla="*/ 1652940 h 3377247"/>
              <a:gd name="connsiteX86" fmla="*/ 1868785 w 2476443"/>
              <a:gd name="connsiteY86" fmla="*/ 2230994 h 3377247"/>
              <a:gd name="connsiteX87" fmla="*/ 1881383 w 2476443"/>
              <a:gd name="connsiteY87" fmla="*/ 2680895 h 3377247"/>
              <a:gd name="connsiteX88" fmla="*/ 1824663 w 2476443"/>
              <a:gd name="connsiteY88" fmla="*/ 2932609 h 3377247"/>
              <a:gd name="connsiteX89" fmla="*/ 1797788 w 2476443"/>
              <a:gd name="connsiteY89" fmla="*/ 2938546 h 3377247"/>
              <a:gd name="connsiteX90" fmla="*/ 1353298 w 2476443"/>
              <a:gd name="connsiteY90" fmla="*/ 2582483 h 3377247"/>
              <a:gd name="connsiteX91" fmla="*/ 1218472 w 2476443"/>
              <a:gd name="connsiteY91" fmla="*/ 1862981 h 3377247"/>
              <a:gd name="connsiteX92" fmla="*/ 1138217 w 2476443"/>
              <a:gd name="connsiteY92" fmla="*/ 1241221 h 3377247"/>
              <a:gd name="connsiteX93" fmla="*/ 1026352 w 2476443"/>
              <a:gd name="connsiteY93" fmla="*/ 1165562 h 3377247"/>
              <a:gd name="connsiteX94" fmla="*/ 1099843 w 2476443"/>
              <a:gd name="connsiteY94" fmla="*/ 1096051 h 3377247"/>
              <a:gd name="connsiteX95" fmla="*/ 1036842 w 2476443"/>
              <a:gd name="connsiteY95" fmla="*/ 836706 h 3377247"/>
              <a:gd name="connsiteX96" fmla="*/ 897565 w 2476443"/>
              <a:gd name="connsiteY96" fmla="*/ 1073889 h 3377247"/>
              <a:gd name="connsiteX97" fmla="*/ 903736 w 2476443"/>
              <a:gd name="connsiteY97" fmla="*/ 1314676 h 3377247"/>
              <a:gd name="connsiteX98" fmla="*/ 763530 w 2476443"/>
              <a:gd name="connsiteY98" fmla="*/ 2094311 h 3377247"/>
              <a:gd name="connsiteX99" fmla="*/ 596942 w 2476443"/>
              <a:gd name="connsiteY99" fmla="*/ 2226098 h 3377247"/>
              <a:gd name="connsiteX100" fmla="*/ 462515 w 2476443"/>
              <a:gd name="connsiteY100" fmla="*/ 2190144 h 3377247"/>
              <a:gd name="connsiteX101" fmla="*/ 429112 w 2476443"/>
              <a:gd name="connsiteY101" fmla="*/ 1944036 h 3377247"/>
              <a:gd name="connsiteX102" fmla="*/ 659528 w 2476443"/>
              <a:gd name="connsiteY102" fmla="*/ 1347213 h 3377247"/>
              <a:gd name="connsiteX103" fmla="*/ 840900 w 2476443"/>
              <a:gd name="connsiteY103" fmla="*/ 1021654 h 3377247"/>
              <a:gd name="connsiteX104" fmla="*/ 903061 w 2476443"/>
              <a:gd name="connsiteY104" fmla="*/ 903117 h 3377247"/>
              <a:gd name="connsiteX105" fmla="*/ 956786 w 2476443"/>
              <a:gd name="connsiteY105" fmla="*/ 487220 h 3377247"/>
              <a:gd name="connsiteX106" fmla="*/ 890938 w 2476443"/>
              <a:gd name="connsiteY106" fmla="*/ 200021 h 3377247"/>
              <a:gd name="connsiteX107" fmla="*/ 467701 w 2476443"/>
              <a:gd name="connsiteY107" fmla="*/ 0 h 3377247"/>
              <a:gd name="connsiteX108" fmla="*/ 666015 w 2476443"/>
              <a:gd name="connsiteY108" fmla="*/ 0 h 3377247"/>
              <a:gd name="connsiteX109" fmla="*/ 667134 w 2476443"/>
              <a:gd name="connsiteY109" fmla="*/ 15693 h 3377247"/>
              <a:gd name="connsiteX110" fmla="*/ 327285 w 2476443"/>
              <a:gd name="connsiteY110" fmla="*/ 1112507 h 3377247"/>
              <a:gd name="connsiteX111" fmla="*/ 99740 w 2476443"/>
              <a:gd name="connsiteY111" fmla="*/ 1287558 h 3377247"/>
              <a:gd name="connsiteX112" fmla="*/ 92533 w 2476443"/>
              <a:gd name="connsiteY112" fmla="*/ 671368 h 3377247"/>
              <a:gd name="connsiteX113" fmla="*/ 434441 w 2476443"/>
              <a:gd name="connsiteY113" fmla="*/ 38393 h 3377247"/>
              <a:gd name="connsiteX114" fmla="*/ 21630 w 2476443"/>
              <a:gd name="connsiteY114" fmla="*/ 0 h 3377247"/>
              <a:gd name="connsiteX115" fmla="*/ 91766 w 2476443"/>
              <a:gd name="connsiteY115" fmla="*/ 0 h 3377247"/>
              <a:gd name="connsiteX116" fmla="*/ 0 w 2476443"/>
              <a:gd name="connsiteY116" fmla="*/ 157944 h 3377247"/>
              <a:gd name="connsiteX117" fmla="*/ 0 w 2476443"/>
              <a:gd name="connsiteY117" fmla="*/ 39174 h 33772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Lst>
            <a:rect l="l" t="t" r="r" b="b"/>
            <a:pathLst>
              <a:path w="2476443" h="3377247">
                <a:moveTo>
                  <a:pt x="131832" y="2603380"/>
                </a:moveTo>
                <a:cubicBezTo>
                  <a:pt x="102563" y="2602123"/>
                  <a:pt x="72184" y="2604330"/>
                  <a:pt x="40810" y="2609673"/>
                </a:cubicBezTo>
                <a:cubicBezTo>
                  <a:pt x="34977" y="2620459"/>
                  <a:pt x="28668" y="2630958"/>
                  <a:pt x="22360" y="2641458"/>
                </a:cubicBezTo>
                <a:cubicBezTo>
                  <a:pt x="81346" y="2676900"/>
                  <a:pt x="142625" y="2708523"/>
                  <a:pt x="197791" y="2748166"/>
                </a:cubicBezTo>
                <a:cubicBezTo>
                  <a:pt x="265416" y="2797243"/>
                  <a:pt x="336092" y="2845555"/>
                  <a:pt x="391786" y="2906949"/>
                </a:cubicBezTo>
                <a:cubicBezTo>
                  <a:pt x="453655" y="2975302"/>
                  <a:pt x="499684" y="3058169"/>
                  <a:pt x="554014" y="3133682"/>
                </a:cubicBezTo>
                <a:cubicBezTo>
                  <a:pt x="569495" y="3155327"/>
                  <a:pt x="589174" y="3174295"/>
                  <a:pt x="613883" y="3202133"/>
                </a:cubicBezTo>
                <a:cubicBezTo>
                  <a:pt x="622136" y="3034316"/>
                  <a:pt x="509181" y="2887202"/>
                  <a:pt x="362172" y="2717029"/>
                </a:cubicBezTo>
                <a:cubicBezTo>
                  <a:pt x="297457" y="2642095"/>
                  <a:pt x="219640" y="2607152"/>
                  <a:pt x="131832" y="2603380"/>
                </a:cubicBezTo>
                <a:close/>
                <a:moveTo>
                  <a:pt x="0" y="2515796"/>
                </a:moveTo>
                <a:lnTo>
                  <a:pt x="1912" y="2516152"/>
                </a:lnTo>
                <a:cubicBezTo>
                  <a:pt x="24328" y="2518579"/>
                  <a:pt x="46950" y="2519181"/>
                  <a:pt x="69005" y="2517494"/>
                </a:cubicBezTo>
                <a:cubicBezTo>
                  <a:pt x="274028" y="2501684"/>
                  <a:pt x="397138" y="2621123"/>
                  <a:pt x="514290" y="2765562"/>
                </a:cubicBezTo>
                <a:cubicBezTo>
                  <a:pt x="654816" y="2938984"/>
                  <a:pt x="780342" y="3318389"/>
                  <a:pt x="745978" y="3352952"/>
                </a:cubicBezTo>
                <a:cubicBezTo>
                  <a:pt x="561549" y="3451935"/>
                  <a:pt x="131922" y="3232761"/>
                  <a:pt x="1182" y="2979480"/>
                </a:cubicBezTo>
                <a:lnTo>
                  <a:pt x="0" y="2976961"/>
                </a:lnTo>
                <a:lnTo>
                  <a:pt x="0" y="2788045"/>
                </a:lnTo>
                <a:lnTo>
                  <a:pt x="10452" y="2820897"/>
                </a:lnTo>
                <a:cubicBezTo>
                  <a:pt x="111928" y="3094545"/>
                  <a:pt x="272910" y="3233685"/>
                  <a:pt x="521041" y="3232735"/>
                </a:cubicBezTo>
                <a:cubicBezTo>
                  <a:pt x="463785" y="3143773"/>
                  <a:pt x="413658" y="3062340"/>
                  <a:pt x="359810" y="2983868"/>
                </a:cubicBezTo>
                <a:cubicBezTo>
                  <a:pt x="349079" y="2968326"/>
                  <a:pt x="321489" y="2951748"/>
                  <a:pt x="305764" y="2955290"/>
                </a:cubicBezTo>
                <a:cubicBezTo>
                  <a:pt x="246868" y="2969267"/>
                  <a:pt x="229054" y="2923488"/>
                  <a:pt x="201687" y="2891456"/>
                </a:cubicBezTo>
                <a:cubicBezTo>
                  <a:pt x="152440" y="2833611"/>
                  <a:pt x="104267" y="2774584"/>
                  <a:pt x="40334" y="2731937"/>
                </a:cubicBezTo>
                <a:lnTo>
                  <a:pt x="0" y="2710827"/>
                </a:lnTo>
                <a:close/>
                <a:moveTo>
                  <a:pt x="1373023" y="1747994"/>
                </a:moveTo>
                <a:cubicBezTo>
                  <a:pt x="1419467" y="1860339"/>
                  <a:pt x="1459166" y="1963436"/>
                  <a:pt x="1503825" y="2063667"/>
                </a:cubicBezTo>
                <a:cubicBezTo>
                  <a:pt x="1547155" y="2161800"/>
                  <a:pt x="1628339" y="2241108"/>
                  <a:pt x="1662101" y="2359475"/>
                </a:cubicBezTo>
                <a:cubicBezTo>
                  <a:pt x="1627720" y="2356354"/>
                  <a:pt x="1600181" y="2361241"/>
                  <a:pt x="1595627" y="2352659"/>
                </a:cubicBezTo>
                <a:cubicBezTo>
                  <a:pt x="1501192" y="2185496"/>
                  <a:pt x="1408667" y="2016233"/>
                  <a:pt x="1319178" y="1852692"/>
                </a:cubicBezTo>
                <a:cubicBezTo>
                  <a:pt x="1139226" y="2090766"/>
                  <a:pt x="1297640" y="2596457"/>
                  <a:pt x="1751554" y="2817233"/>
                </a:cubicBezTo>
                <a:cubicBezTo>
                  <a:pt x="1943296" y="2451789"/>
                  <a:pt x="1732170" y="1824791"/>
                  <a:pt x="1373023" y="1747994"/>
                </a:cubicBezTo>
                <a:close/>
                <a:moveTo>
                  <a:pt x="787749" y="1297597"/>
                </a:moveTo>
                <a:cubicBezTo>
                  <a:pt x="770960" y="1355710"/>
                  <a:pt x="754757" y="1406381"/>
                  <a:pt x="741982" y="1457813"/>
                </a:cubicBezTo>
                <a:cubicBezTo>
                  <a:pt x="709992" y="1588633"/>
                  <a:pt x="681241" y="1719451"/>
                  <a:pt x="647348" y="1849128"/>
                </a:cubicBezTo>
                <a:cubicBezTo>
                  <a:pt x="641684" y="1870407"/>
                  <a:pt x="617930" y="1887311"/>
                  <a:pt x="601983" y="1906309"/>
                </a:cubicBezTo>
                <a:cubicBezTo>
                  <a:pt x="592658" y="1901356"/>
                  <a:pt x="582858" y="1896116"/>
                  <a:pt x="573533" y="1891163"/>
                </a:cubicBezTo>
                <a:cubicBezTo>
                  <a:pt x="600935" y="1767978"/>
                  <a:pt x="629100" y="1644603"/>
                  <a:pt x="656789" y="1520940"/>
                </a:cubicBezTo>
                <a:cubicBezTo>
                  <a:pt x="540556" y="1715461"/>
                  <a:pt x="453557" y="1915205"/>
                  <a:pt x="525720" y="2165766"/>
                </a:cubicBezTo>
                <a:cubicBezTo>
                  <a:pt x="573962" y="2144739"/>
                  <a:pt x="600172" y="2137753"/>
                  <a:pt x="621443" y="2123904"/>
                </a:cubicBezTo>
                <a:cubicBezTo>
                  <a:pt x="822895" y="1992280"/>
                  <a:pt x="935562" y="1678701"/>
                  <a:pt x="866625" y="1434625"/>
                </a:cubicBezTo>
                <a:cubicBezTo>
                  <a:pt x="853099" y="1388176"/>
                  <a:pt x="854841" y="1328168"/>
                  <a:pt x="787749" y="1297597"/>
                </a:cubicBezTo>
                <a:close/>
                <a:moveTo>
                  <a:pt x="1747943" y="1290053"/>
                </a:moveTo>
                <a:cubicBezTo>
                  <a:pt x="1712816" y="1291110"/>
                  <a:pt x="1677000" y="1295967"/>
                  <a:pt x="1640654" y="1304737"/>
                </a:cubicBezTo>
                <a:cubicBezTo>
                  <a:pt x="1756830" y="1414164"/>
                  <a:pt x="1944362" y="1427467"/>
                  <a:pt x="2011928" y="1597321"/>
                </a:cubicBezTo>
                <a:cubicBezTo>
                  <a:pt x="1882801" y="1532075"/>
                  <a:pt x="1769536" y="1442584"/>
                  <a:pt x="1620637" y="1403780"/>
                </a:cubicBezTo>
                <a:cubicBezTo>
                  <a:pt x="1796290" y="1725617"/>
                  <a:pt x="2003019" y="1852431"/>
                  <a:pt x="2330262" y="1787296"/>
                </a:cubicBezTo>
                <a:cubicBezTo>
                  <a:pt x="2205994" y="1461422"/>
                  <a:pt x="1993834" y="1282651"/>
                  <a:pt x="1747943" y="1290053"/>
                </a:cubicBezTo>
                <a:close/>
                <a:moveTo>
                  <a:pt x="577889" y="57551"/>
                </a:moveTo>
                <a:cubicBezTo>
                  <a:pt x="546390" y="134756"/>
                  <a:pt x="519311" y="193830"/>
                  <a:pt x="498324" y="254618"/>
                </a:cubicBezTo>
                <a:cubicBezTo>
                  <a:pt x="476093" y="318554"/>
                  <a:pt x="460143" y="384966"/>
                  <a:pt x="440571" y="453098"/>
                </a:cubicBezTo>
                <a:cubicBezTo>
                  <a:pt x="418403" y="440428"/>
                  <a:pt x="404601" y="435383"/>
                  <a:pt x="405083" y="432425"/>
                </a:cubicBezTo>
                <a:cubicBezTo>
                  <a:pt x="414693" y="345316"/>
                  <a:pt x="425828" y="257824"/>
                  <a:pt x="436963" y="170333"/>
                </a:cubicBezTo>
                <a:cubicBezTo>
                  <a:pt x="146722" y="584415"/>
                  <a:pt x="63003" y="856280"/>
                  <a:pt x="157288" y="1142217"/>
                </a:cubicBezTo>
                <a:cubicBezTo>
                  <a:pt x="427454" y="1039539"/>
                  <a:pt x="713096" y="453167"/>
                  <a:pt x="577889" y="57551"/>
                </a:cubicBezTo>
                <a:close/>
                <a:moveTo>
                  <a:pt x="1250303" y="0"/>
                </a:moveTo>
                <a:lnTo>
                  <a:pt x="1535094" y="0"/>
                </a:lnTo>
                <a:lnTo>
                  <a:pt x="1687492" y="141068"/>
                </a:lnTo>
                <a:cubicBezTo>
                  <a:pt x="1742658" y="192159"/>
                  <a:pt x="1797160" y="242607"/>
                  <a:pt x="1851732" y="292935"/>
                </a:cubicBezTo>
                <a:cubicBezTo>
                  <a:pt x="1845906" y="300477"/>
                  <a:pt x="1839318" y="308209"/>
                  <a:pt x="1833204" y="316228"/>
                </a:cubicBezTo>
                <a:cubicBezTo>
                  <a:pt x="1737134" y="296174"/>
                  <a:pt x="1687887" y="203580"/>
                  <a:pt x="1616084" y="147446"/>
                </a:cubicBezTo>
                <a:cubicBezTo>
                  <a:pt x="1538197" y="86357"/>
                  <a:pt x="1463260" y="25741"/>
                  <a:pt x="1349183" y="6561"/>
                </a:cubicBezTo>
                <a:cubicBezTo>
                  <a:pt x="1394727" y="370386"/>
                  <a:pt x="1753787" y="580934"/>
                  <a:pt x="2176748" y="568765"/>
                </a:cubicBezTo>
                <a:cubicBezTo>
                  <a:pt x="2100932" y="265021"/>
                  <a:pt x="1928750" y="78018"/>
                  <a:pt x="1727587" y="11525"/>
                </a:cubicBezTo>
                <a:lnTo>
                  <a:pt x="1676546" y="0"/>
                </a:lnTo>
                <a:lnTo>
                  <a:pt x="1878091" y="0"/>
                </a:lnTo>
                <a:lnTo>
                  <a:pt x="1997002" y="88744"/>
                </a:lnTo>
                <a:cubicBezTo>
                  <a:pt x="2070549" y="159079"/>
                  <a:pt x="2128927" y="246444"/>
                  <a:pt x="2179979" y="341422"/>
                </a:cubicBezTo>
                <a:cubicBezTo>
                  <a:pt x="2230653" y="434875"/>
                  <a:pt x="2337998" y="577318"/>
                  <a:pt x="2322628" y="639532"/>
                </a:cubicBezTo>
                <a:cubicBezTo>
                  <a:pt x="2302471" y="667691"/>
                  <a:pt x="2268104" y="658083"/>
                  <a:pt x="2242012" y="654097"/>
                </a:cubicBezTo>
                <a:cubicBezTo>
                  <a:pt x="2087651" y="630847"/>
                  <a:pt x="1930702" y="615137"/>
                  <a:pt x="1781235" y="574043"/>
                </a:cubicBezTo>
                <a:cubicBezTo>
                  <a:pt x="1510101" y="499466"/>
                  <a:pt x="1343609" y="307843"/>
                  <a:pt x="1266142" y="42404"/>
                </a:cubicBezTo>
                <a:close/>
                <a:moveTo>
                  <a:pt x="850933" y="0"/>
                </a:moveTo>
                <a:lnTo>
                  <a:pt x="912773" y="0"/>
                </a:lnTo>
                <a:lnTo>
                  <a:pt x="1105381" y="858402"/>
                </a:lnTo>
                <a:cubicBezTo>
                  <a:pt x="1121049" y="928224"/>
                  <a:pt x="1143293" y="996799"/>
                  <a:pt x="1156198" y="1066909"/>
                </a:cubicBezTo>
                <a:cubicBezTo>
                  <a:pt x="1167598" y="1127670"/>
                  <a:pt x="1201549" y="1155214"/>
                  <a:pt x="1258853" y="1174057"/>
                </a:cubicBezTo>
                <a:cubicBezTo>
                  <a:pt x="1373274" y="1210981"/>
                  <a:pt x="1482574" y="1237034"/>
                  <a:pt x="1609673" y="1223767"/>
                </a:cubicBezTo>
                <a:cubicBezTo>
                  <a:pt x="1931231" y="1189641"/>
                  <a:pt x="2186280" y="1303918"/>
                  <a:pt x="2335582" y="1609274"/>
                </a:cubicBezTo>
                <a:cubicBezTo>
                  <a:pt x="2374189" y="1688330"/>
                  <a:pt x="2471618" y="1789091"/>
                  <a:pt x="2476443" y="1851097"/>
                </a:cubicBezTo>
                <a:cubicBezTo>
                  <a:pt x="2445349" y="1916854"/>
                  <a:pt x="2249023" y="1872936"/>
                  <a:pt x="2140536" y="1868158"/>
                </a:cubicBezTo>
                <a:cubicBezTo>
                  <a:pt x="1978901" y="1861322"/>
                  <a:pt x="1835183" y="1804196"/>
                  <a:pt x="1729336" y="1674345"/>
                </a:cubicBezTo>
                <a:cubicBezTo>
                  <a:pt x="1667578" y="1598264"/>
                  <a:pt x="1591898" y="1528110"/>
                  <a:pt x="1551117" y="1441900"/>
                </a:cubicBezTo>
                <a:cubicBezTo>
                  <a:pt x="1505591" y="1346345"/>
                  <a:pt x="1434427" y="1304235"/>
                  <a:pt x="1345901" y="1273777"/>
                </a:cubicBezTo>
                <a:cubicBezTo>
                  <a:pt x="1308778" y="1261214"/>
                  <a:pt x="1270501" y="1253803"/>
                  <a:pt x="1205760" y="1237636"/>
                </a:cubicBezTo>
                <a:cubicBezTo>
                  <a:pt x="1249120" y="1366966"/>
                  <a:pt x="1280328" y="1476652"/>
                  <a:pt x="1323931" y="1580795"/>
                </a:cubicBezTo>
                <a:cubicBezTo>
                  <a:pt x="1337393" y="1612267"/>
                  <a:pt x="1381735" y="1634364"/>
                  <a:pt x="1415894" y="1652940"/>
                </a:cubicBezTo>
                <a:cubicBezTo>
                  <a:pt x="1650722" y="1780399"/>
                  <a:pt x="1772008" y="1998770"/>
                  <a:pt x="1868785" y="2230994"/>
                </a:cubicBezTo>
                <a:cubicBezTo>
                  <a:pt x="1928501" y="2374048"/>
                  <a:pt x="1915987" y="2529562"/>
                  <a:pt x="1881383" y="2680895"/>
                </a:cubicBezTo>
                <a:cubicBezTo>
                  <a:pt x="1862735" y="2762574"/>
                  <a:pt x="1844373" y="2843776"/>
                  <a:pt x="1824663" y="2932609"/>
                </a:cubicBezTo>
                <a:cubicBezTo>
                  <a:pt x="1821613" y="2933375"/>
                  <a:pt x="1805400" y="2943119"/>
                  <a:pt x="1797788" y="2938546"/>
                </a:cubicBezTo>
                <a:cubicBezTo>
                  <a:pt x="1634249" y="2838982"/>
                  <a:pt x="1469857" y="2737607"/>
                  <a:pt x="1353298" y="2582483"/>
                </a:cubicBezTo>
                <a:cubicBezTo>
                  <a:pt x="1191141" y="2367484"/>
                  <a:pt x="1125057" y="2125122"/>
                  <a:pt x="1218472" y="1862981"/>
                </a:cubicBezTo>
                <a:cubicBezTo>
                  <a:pt x="1298761" y="1637769"/>
                  <a:pt x="1208101" y="1441698"/>
                  <a:pt x="1138217" y="1241221"/>
                </a:cubicBezTo>
                <a:cubicBezTo>
                  <a:pt x="1127232" y="1209938"/>
                  <a:pt x="1071158" y="1194432"/>
                  <a:pt x="1026352" y="1165562"/>
                </a:cubicBezTo>
                <a:cubicBezTo>
                  <a:pt x="1048685" y="1144556"/>
                  <a:pt x="1069109" y="1125651"/>
                  <a:pt x="1099843" y="1096051"/>
                </a:cubicBezTo>
                <a:cubicBezTo>
                  <a:pt x="1081893" y="1023561"/>
                  <a:pt x="1061397" y="939147"/>
                  <a:pt x="1036842" y="836706"/>
                </a:cubicBezTo>
                <a:cubicBezTo>
                  <a:pt x="956672" y="911946"/>
                  <a:pt x="938108" y="998871"/>
                  <a:pt x="897565" y="1073889"/>
                </a:cubicBezTo>
                <a:cubicBezTo>
                  <a:pt x="850902" y="1160169"/>
                  <a:pt x="870278" y="1233517"/>
                  <a:pt x="903736" y="1314676"/>
                </a:cubicBezTo>
                <a:cubicBezTo>
                  <a:pt x="1023734" y="1603073"/>
                  <a:pt x="931382" y="1858059"/>
                  <a:pt x="763530" y="2094311"/>
                </a:cubicBezTo>
                <a:cubicBezTo>
                  <a:pt x="724265" y="2149961"/>
                  <a:pt x="654563" y="2184075"/>
                  <a:pt x="596942" y="2226098"/>
                </a:cubicBezTo>
                <a:cubicBezTo>
                  <a:pt x="538558" y="2268312"/>
                  <a:pt x="495180" y="2240298"/>
                  <a:pt x="462515" y="2190144"/>
                </a:cubicBezTo>
                <a:cubicBezTo>
                  <a:pt x="412948" y="2114244"/>
                  <a:pt x="414458" y="2028763"/>
                  <a:pt x="429112" y="1944036"/>
                </a:cubicBezTo>
                <a:cubicBezTo>
                  <a:pt x="465941" y="1729735"/>
                  <a:pt x="539700" y="1530479"/>
                  <a:pt x="659528" y="1347213"/>
                </a:cubicBezTo>
                <a:cubicBezTo>
                  <a:pt x="726993" y="1243553"/>
                  <a:pt x="781236" y="1130651"/>
                  <a:pt x="840900" y="1021654"/>
                </a:cubicBezTo>
                <a:cubicBezTo>
                  <a:pt x="862413" y="982618"/>
                  <a:pt x="876126" y="938246"/>
                  <a:pt x="903061" y="903117"/>
                </a:cubicBezTo>
                <a:cubicBezTo>
                  <a:pt x="1002203" y="773674"/>
                  <a:pt x="997721" y="637826"/>
                  <a:pt x="956786" y="487220"/>
                </a:cubicBezTo>
                <a:cubicBezTo>
                  <a:pt x="931120" y="392555"/>
                  <a:pt x="910361" y="296455"/>
                  <a:pt x="890938" y="200021"/>
                </a:cubicBezTo>
                <a:close/>
                <a:moveTo>
                  <a:pt x="467701" y="0"/>
                </a:moveTo>
                <a:lnTo>
                  <a:pt x="666015" y="0"/>
                </a:lnTo>
                <a:lnTo>
                  <a:pt x="667134" y="15693"/>
                </a:lnTo>
                <a:cubicBezTo>
                  <a:pt x="741894" y="438642"/>
                  <a:pt x="614073" y="802222"/>
                  <a:pt x="327285" y="1112507"/>
                </a:cubicBezTo>
                <a:cubicBezTo>
                  <a:pt x="268763" y="1175422"/>
                  <a:pt x="131148" y="1299936"/>
                  <a:pt x="99740" y="1287558"/>
                </a:cubicBezTo>
                <a:cubicBezTo>
                  <a:pt x="50645" y="1259359"/>
                  <a:pt x="21075" y="863564"/>
                  <a:pt x="92533" y="671368"/>
                </a:cubicBezTo>
                <a:cubicBezTo>
                  <a:pt x="177375" y="443697"/>
                  <a:pt x="287747" y="229905"/>
                  <a:pt x="434441" y="38393"/>
                </a:cubicBezTo>
                <a:close/>
                <a:moveTo>
                  <a:pt x="21630" y="0"/>
                </a:moveTo>
                <a:lnTo>
                  <a:pt x="91766" y="0"/>
                </a:lnTo>
                <a:lnTo>
                  <a:pt x="0" y="157944"/>
                </a:lnTo>
                <a:lnTo>
                  <a:pt x="0" y="39174"/>
                </a:lnTo>
                <a:close/>
              </a:path>
            </a:pathLst>
          </a:custGeom>
          <a:solidFill>
            <a:schemeClr val="tx1">
              <a:alpha val="12000"/>
            </a:schemeClr>
          </a:solidFill>
          <a:ln w="55431"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endParaRPr lang="en-US" dirty="0">
              <a:solidFill>
                <a:schemeClr val="tx1"/>
              </a:solidFill>
            </a:endParaRPr>
          </a:p>
        </p:txBody>
      </p:sp>
    </p:spTree>
    <p:extLst>
      <p:ext uri="{BB962C8B-B14F-4D97-AF65-F5344CB8AC3E}">
        <p14:creationId xmlns:p14="http://schemas.microsoft.com/office/powerpoint/2010/main" val="2232848940"/>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81E314E-434D-96E3-2166-7FABE05E0682}"/>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Content Placeholder 2">
            <a:extLst>
              <a:ext uri="{FF2B5EF4-FFF2-40B4-BE49-F238E27FC236}">
                <a16:creationId xmlns:a16="http://schemas.microsoft.com/office/drawing/2014/main" id="{32037FA4-24C2-1A7E-D6F5-04A3AF0D9DCA}"/>
              </a:ext>
            </a:extLst>
          </p:cNvPr>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a:extLst>
              <a:ext uri="{FF2B5EF4-FFF2-40B4-BE49-F238E27FC236}">
                <a16:creationId xmlns:a16="http://schemas.microsoft.com/office/drawing/2014/main" id="{B5B1A109-2226-4C63-CE2F-833A6BAE38B3}"/>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id="{F00538A8-65CE-7E44-22BE-39C8B682373F}"/>
              </a:ext>
            </a:extLst>
          </p:cNvPr>
          <p:cNvSpPr>
            <a:spLocks noGrp="1"/>
          </p:cNvSpPr>
          <p:nvPr>
            <p:ph type="dt" sz="half" idx="10"/>
          </p:nvPr>
        </p:nvSpPr>
        <p:spPr/>
        <p:txBody>
          <a:bodyPr/>
          <a:lstStyle/>
          <a:p>
            <a:endParaRPr lang="en-US" dirty="0"/>
          </a:p>
        </p:txBody>
      </p:sp>
      <p:sp>
        <p:nvSpPr>
          <p:cNvPr id="6" name="Footer Placeholder 5">
            <a:extLst>
              <a:ext uri="{FF2B5EF4-FFF2-40B4-BE49-F238E27FC236}">
                <a16:creationId xmlns:a16="http://schemas.microsoft.com/office/drawing/2014/main" id="{17177F4E-E27D-0FB9-D1F0-3DEA4CCC76E5}"/>
              </a:ext>
            </a:extLst>
          </p:cNvPr>
          <p:cNvSpPr>
            <a:spLocks noGrp="1"/>
          </p:cNvSpPr>
          <p:nvPr>
            <p:ph type="ftr" sz="quarter" idx="11"/>
          </p:nvPr>
        </p:nvSpPr>
        <p:spPr/>
        <p:txBody>
          <a:bodyPr/>
          <a:lstStyle/>
          <a:p>
            <a:endParaRPr lang="en-US" dirty="0"/>
          </a:p>
        </p:txBody>
      </p:sp>
      <p:sp>
        <p:nvSpPr>
          <p:cNvPr id="7" name="Slide Number Placeholder 6">
            <a:extLst>
              <a:ext uri="{FF2B5EF4-FFF2-40B4-BE49-F238E27FC236}">
                <a16:creationId xmlns:a16="http://schemas.microsoft.com/office/drawing/2014/main" id="{4B178490-E395-85EC-066D-B585F8888A5F}"/>
              </a:ext>
            </a:extLst>
          </p:cNvPr>
          <p:cNvSpPr>
            <a:spLocks noGrp="1"/>
          </p:cNvSpPr>
          <p:nvPr>
            <p:ph type="sldNum" sz="quarter" idx="12"/>
          </p:nvPr>
        </p:nvSpPr>
        <p:spPr/>
        <p:txBody>
          <a:bodyPr/>
          <a:lstStyle/>
          <a:p>
            <a:fld id="{58FB4751-880F-D840-AAA9-3A15815CC996}" type="slidenum">
              <a:rPr lang="en-US" smtClean="0"/>
              <a:pPr/>
              <a:t>‹#›</a:t>
            </a:fld>
            <a:endParaRPr lang="en-US" dirty="0"/>
          </a:p>
        </p:txBody>
      </p:sp>
    </p:spTree>
    <p:extLst>
      <p:ext uri="{BB962C8B-B14F-4D97-AF65-F5344CB8AC3E}">
        <p14:creationId xmlns:p14="http://schemas.microsoft.com/office/powerpoint/2010/main" val="1807970290"/>
      </p:ext>
    </p:extLst>
  </p:cSld>
  <p:clrMapOvr>
    <a:masterClrMapping/>
  </p:clrMapOvr>
  <p:hf hdr="0" ftr="0" dt="0"/>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3F386CF-CA4B-744E-26CE-754A148355CD}"/>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Picture Placeholder 2">
            <a:extLst>
              <a:ext uri="{FF2B5EF4-FFF2-40B4-BE49-F238E27FC236}">
                <a16:creationId xmlns:a16="http://schemas.microsoft.com/office/drawing/2014/main" id="{3280F679-333B-FED8-2B02-3D5447BB91F4}"/>
              </a:ext>
            </a:extLst>
          </p:cNvPr>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a:extLst>
              <a:ext uri="{FF2B5EF4-FFF2-40B4-BE49-F238E27FC236}">
                <a16:creationId xmlns:a16="http://schemas.microsoft.com/office/drawing/2014/main" id="{9CD59286-B50A-B485-B4DE-C504EE71DECB}"/>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id="{10E05D5C-712C-CC4A-C0C6-B34AB17BB026}"/>
              </a:ext>
            </a:extLst>
          </p:cNvPr>
          <p:cNvSpPr>
            <a:spLocks noGrp="1"/>
          </p:cNvSpPr>
          <p:nvPr>
            <p:ph type="dt" sz="half" idx="10"/>
          </p:nvPr>
        </p:nvSpPr>
        <p:spPr/>
        <p:txBody>
          <a:bodyPr/>
          <a:lstStyle/>
          <a:p>
            <a:endParaRPr lang="en-US" dirty="0"/>
          </a:p>
        </p:txBody>
      </p:sp>
      <p:sp>
        <p:nvSpPr>
          <p:cNvPr id="6" name="Footer Placeholder 5">
            <a:extLst>
              <a:ext uri="{FF2B5EF4-FFF2-40B4-BE49-F238E27FC236}">
                <a16:creationId xmlns:a16="http://schemas.microsoft.com/office/drawing/2014/main" id="{1EF2CBD9-96C0-B845-03ED-6BDCCE6E33BA}"/>
              </a:ext>
            </a:extLst>
          </p:cNvPr>
          <p:cNvSpPr>
            <a:spLocks noGrp="1"/>
          </p:cNvSpPr>
          <p:nvPr>
            <p:ph type="ftr" sz="quarter" idx="11"/>
          </p:nvPr>
        </p:nvSpPr>
        <p:spPr/>
        <p:txBody>
          <a:bodyPr/>
          <a:lstStyle/>
          <a:p>
            <a:endParaRPr lang="en-US" dirty="0"/>
          </a:p>
        </p:txBody>
      </p:sp>
      <p:sp>
        <p:nvSpPr>
          <p:cNvPr id="7" name="Slide Number Placeholder 6">
            <a:extLst>
              <a:ext uri="{FF2B5EF4-FFF2-40B4-BE49-F238E27FC236}">
                <a16:creationId xmlns:a16="http://schemas.microsoft.com/office/drawing/2014/main" id="{6F7F54EC-579D-4707-7D3C-58F1819FAED3}"/>
              </a:ext>
            </a:extLst>
          </p:cNvPr>
          <p:cNvSpPr>
            <a:spLocks noGrp="1"/>
          </p:cNvSpPr>
          <p:nvPr>
            <p:ph type="sldNum" sz="quarter" idx="12"/>
          </p:nvPr>
        </p:nvSpPr>
        <p:spPr/>
        <p:txBody>
          <a:bodyPr/>
          <a:lstStyle/>
          <a:p>
            <a:fld id="{58FB4751-880F-D840-AAA9-3A15815CC996}" type="slidenum">
              <a:rPr lang="en-US" smtClean="0"/>
              <a:pPr/>
              <a:t>‹#›</a:t>
            </a:fld>
            <a:endParaRPr lang="en-US" dirty="0"/>
          </a:p>
        </p:txBody>
      </p:sp>
    </p:spTree>
    <p:extLst>
      <p:ext uri="{BB962C8B-B14F-4D97-AF65-F5344CB8AC3E}">
        <p14:creationId xmlns:p14="http://schemas.microsoft.com/office/powerpoint/2010/main" val="2394801943"/>
      </p:ext>
    </p:extLst>
  </p:cSld>
  <p:clrMapOvr>
    <a:masterClrMapping/>
  </p:clrMapOvr>
  <p:hf hdr="0" ftr="0" dt="0"/>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theme" Target="../theme/theme1.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A5BFB710-E16E-AEC2-CF67-E45187E8099C}"/>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a:extLst>
              <a:ext uri="{FF2B5EF4-FFF2-40B4-BE49-F238E27FC236}">
                <a16:creationId xmlns:a16="http://schemas.microsoft.com/office/drawing/2014/main" id="{C545CE86-210D-A8D5-6871-58CA19616CDC}"/>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980EDB34-5A17-70E0-2E39-2C8EEFA8523F}"/>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82000"/>
                  </a:schemeClr>
                </a:solidFill>
              </a:defRPr>
            </a:lvl1pPr>
          </a:lstStyle>
          <a:p>
            <a:endParaRPr lang="en-US" dirty="0"/>
          </a:p>
        </p:txBody>
      </p:sp>
      <p:sp>
        <p:nvSpPr>
          <p:cNvPr id="5" name="Footer Placeholder 4">
            <a:extLst>
              <a:ext uri="{FF2B5EF4-FFF2-40B4-BE49-F238E27FC236}">
                <a16:creationId xmlns:a16="http://schemas.microsoft.com/office/drawing/2014/main" id="{F0506B04-9CD7-7233-AB2F-18161C3A321E}"/>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82000"/>
                  </a:schemeClr>
                </a:solidFill>
              </a:defRPr>
            </a:lvl1pPr>
          </a:lstStyle>
          <a:p>
            <a:endParaRPr lang="en-US" dirty="0"/>
          </a:p>
        </p:txBody>
      </p:sp>
      <p:sp>
        <p:nvSpPr>
          <p:cNvPr id="6" name="Slide Number Placeholder 5">
            <a:extLst>
              <a:ext uri="{FF2B5EF4-FFF2-40B4-BE49-F238E27FC236}">
                <a16:creationId xmlns:a16="http://schemas.microsoft.com/office/drawing/2014/main" id="{8709FEB9-A5F0-D7FB-D08C-DE00749275AB}"/>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82000"/>
                  </a:schemeClr>
                </a:solidFill>
              </a:defRPr>
            </a:lvl1pPr>
          </a:lstStyle>
          <a:p>
            <a:fld id="{58FB4751-880F-D840-AAA9-3A15815CC996}" type="slidenum">
              <a:rPr lang="en-US" smtClean="0"/>
              <a:pPr/>
              <a:t>‹#›</a:t>
            </a:fld>
            <a:endParaRPr lang="en-US" dirty="0"/>
          </a:p>
        </p:txBody>
      </p:sp>
      <p:cxnSp>
        <p:nvCxnSpPr>
          <p:cNvPr id="7" name="Straight Connector 6">
            <a:extLst>
              <a:ext uri="{FF2B5EF4-FFF2-40B4-BE49-F238E27FC236}">
                <a16:creationId xmlns:a16="http://schemas.microsoft.com/office/drawing/2014/main" id="{D42BB319-8DA2-78DD-03FD-51ECE3580C64}"/>
              </a:ext>
            </a:extLst>
          </p:cNvPr>
          <p:cNvCxnSpPr>
            <a:cxnSpLocks/>
            <a:endCxn id="6" idx="1"/>
          </p:cNvCxnSpPr>
          <p:nvPr userDrawn="1"/>
        </p:nvCxnSpPr>
        <p:spPr>
          <a:xfrm>
            <a:off x="10938933" y="6327754"/>
            <a:ext cx="414867" cy="0"/>
          </a:xfrm>
          <a:prstGeom prst="line">
            <a:avLst/>
          </a:prstGeom>
          <a:ln w="15875">
            <a:solidFill>
              <a:schemeClr val="tx1"/>
            </a:solidFill>
          </a:ln>
        </p:spPr>
        <p:style>
          <a:lnRef idx="1">
            <a:schemeClr val="dk1"/>
          </a:lnRef>
          <a:fillRef idx="0">
            <a:schemeClr val="dk1"/>
          </a:fillRef>
          <a:effectRef idx="0">
            <a:schemeClr val="dk1"/>
          </a:effectRef>
          <a:fontRef idx="minor">
            <a:schemeClr val="tx1"/>
          </a:fontRef>
        </p:style>
      </p:cxnSp>
    </p:spTree>
    <p:extLst>
      <p:ext uri="{BB962C8B-B14F-4D97-AF65-F5344CB8AC3E}">
        <p14:creationId xmlns:p14="http://schemas.microsoft.com/office/powerpoint/2010/main" val="1598091403"/>
      </p:ext>
    </p:extLst>
  </p:cSld>
  <p:clrMap bg1="lt1" tx1="dk1" bg2="lt2" tx2="dk2" accent1="accent1" accent2="accent2" accent3="accent3" accent4="accent4" accent5="accent5" accent6="accent6" hlink="hlink" folHlink="folHlink"/>
  <p:sldLayoutIdLst>
    <p:sldLayoutId id="2147483707" r:id="rId1"/>
    <p:sldLayoutId id="2147483708" r:id="rId2"/>
    <p:sldLayoutId id="2147483709" r:id="rId3"/>
    <p:sldLayoutId id="2147483710" r:id="rId4"/>
    <p:sldLayoutId id="2147483711" r:id="rId5"/>
    <p:sldLayoutId id="2147483712" r:id="rId6"/>
    <p:sldLayoutId id="2147483713" r:id="rId7"/>
    <p:sldLayoutId id="2147483714" r:id="rId8"/>
    <p:sldLayoutId id="2147483715" r:id="rId9"/>
    <p:sldLayoutId id="2147483716" r:id="rId10"/>
    <p:sldLayoutId id="2147483717" r:id="rId11"/>
    <p:sldLayoutId id="2147483718" r:id="rId12"/>
    <p:sldLayoutId id="2147483721" r:id="rId13"/>
    <p:sldLayoutId id="2147483675" r:id="rId14"/>
    <p:sldLayoutId id="2147483651" r:id="rId15"/>
    <p:sldLayoutId id="2147483661" r:id="rId16"/>
    <p:sldLayoutId id="2147483670" r:id="rId17"/>
    <p:sldLayoutId id="2147483664" r:id="rId18"/>
    <p:sldLayoutId id="2147483680" r:id="rId19"/>
    <p:sldLayoutId id="2147483681" r:id="rId20"/>
    <p:sldLayoutId id="2147483682" r:id="rId21"/>
    <p:sldLayoutId id="2147483654" r:id="rId22"/>
    <p:sldLayoutId id="2147483722" r:id="rId23"/>
    <p:sldLayoutId id="2147483723" r:id="rId24"/>
    <p:sldLayoutId id="2147483724" r:id="rId25"/>
    <p:sldLayoutId id="2147483725" r:id="rId26"/>
  </p:sldLayoutIdLst>
  <p:hf hdr="0" ftr="0" dt="0"/>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2.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00.xml.rels><?xml version="1.0" encoding="UTF-8" standalone="yes"?>
<Relationships xmlns="http://schemas.openxmlformats.org/package/2006/relationships"><Relationship Id="rId3" Type="http://schemas.openxmlformats.org/officeDocument/2006/relationships/image" Target="../media/image26.wmf"/><Relationship Id="rId2" Type="http://schemas.openxmlformats.org/officeDocument/2006/relationships/oleObject" Target="../embeddings/oleObject11.bin"/><Relationship Id="rId1" Type="http://schemas.openxmlformats.org/officeDocument/2006/relationships/slideLayout" Target="../slideLayouts/slideLayout2.xml"/></Relationships>
</file>

<file path=ppt/slides/_rels/slide10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02.xml.rels><?xml version="1.0" encoding="UTF-8" standalone="yes"?>
<Relationships xmlns="http://schemas.openxmlformats.org/package/2006/relationships"><Relationship Id="rId3" Type="http://schemas.openxmlformats.org/officeDocument/2006/relationships/image" Target="../media/image27.wmf"/><Relationship Id="rId2" Type="http://schemas.openxmlformats.org/officeDocument/2006/relationships/oleObject" Target="../embeddings/oleObject12.bin"/><Relationship Id="rId1" Type="http://schemas.openxmlformats.org/officeDocument/2006/relationships/slideLayout" Target="../slideLayouts/slideLayout23.xml"/></Relationships>
</file>

<file path=ppt/slides/_rels/slide103.xml.rels><?xml version="1.0" encoding="UTF-8" standalone="yes"?>
<Relationships xmlns="http://schemas.openxmlformats.org/package/2006/relationships"><Relationship Id="rId3" Type="http://schemas.openxmlformats.org/officeDocument/2006/relationships/image" Target="../media/image28.wmf"/><Relationship Id="rId2" Type="http://schemas.openxmlformats.org/officeDocument/2006/relationships/oleObject" Target="../embeddings/oleObject13.bin"/><Relationship Id="rId1" Type="http://schemas.openxmlformats.org/officeDocument/2006/relationships/slideLayout" Target="../slideLayouts/slideLayout2.xml"/></Relationships>
</file>

<file path=ppt/slides/_rels/slide10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0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0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0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0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0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1.xml.rels><?xml version="1.0" encoding="UTF-8" standalone="yes"?>
<Relationships xmlns="http://schemas.openxmlformats.org/package/2006/relationships"><Relationship Id="rId3" Type="http://schemas.openxmlformats.org/officeDocument/2006/relationships/image" Target="../media/image29.wmf"/><Relationship Id="rId2" Type="http://schemas.openxmlformats.org/officeDocument/2006/relationships/oleObject" Target="../embeddings/oleObject14.bin"/><Relationship Id="rId1" Type="http://schemas.openxmlformats.org/officeDocument/2006/relationships/slideLayout" Target="../slideLayouts/slideLayout2.xml"/></Relationships>
</file>

<file path=ppt/slides/_rels/slide11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1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1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1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2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2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22.xml.rels><?xml version="1.0" encoding="UTF-8" standalone="yes"?>
<Relationships xmlns="http://schemas.openxmlformats.org/package/2006/relationships"><Relationship Id="rId3" Type="http://schemas.openxmlformats.org/officeDocument/2006/relationships/image" Target="../media/image30.wmf"/><Relationship Id="rId2" Type="http://schemas.openxmlformats.org/officeDocument/2006/relationships/oleObject" Target="../embeddings/oleObject15.bin"/><Relationship Id="rId1" Type="http://schemas.openxmlformats.org/officeDocument/2006/relationships/slideLayout" Target="../slideLayouts/slideLayout2.xml"/></Relationships>
</file>

<file path=ppt/slides/_rels/slide12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24.xml.rels><?xml version="1.0" encoding="UTF-8" standalone="yes"?>
<Relationships xmlns="http://schemas.openxmlformats.org/package/2006/relationships"><Relationship Id="rId3" Type="http://schemas.openxmlformats.org/officeDocument/2006/relationships/image" Target="../media/image31.wmf"/><Relationship Id="rId2" Type="http://schemas.openxmlformats.org/officeDocument/2006/relationships/oleObject" Target="../embeddings/oleObject16.bin"/><Relationship Id="rId1" Type="http://schemas.openxmlformats.org/officeDocument/2006/relationships/slideLayout" Target="../slideLayouts/slideLayout2.xml"/></Relationships>
</file>

<file path=ppt/slides/_rels/slide125.xml.rels><?xml version="1.0" encoding="UTF-8" standalone="yes"?>
<Relationships xmlns="http://schemas.openxmlformats.org/package/2006/relationships"><Relationship Id="rId3" Type="http://schemas.openxmlformats.org/officeDocument/2006/relationships/diagramLayout" Target="../diagrams/layout18.xml"/><Relationship Id="rId2" Type="http://schemas.openxmlformats.org/officeDocument/2006/relationships/diagramData" Target="../diagrams/data18.xml"/><Relationship Id="rId1" Type="http://schemas.openxmlformats.org/officeDocument/2006/relationships/slideLayout" Target="../slideLayouts/slideLayout2.xml"/><Relationship Id="rId6" Type="http://schemas.microsoft.com/office/2007/relationships/diagramDrawing" Target="../diagrams/drawing18.xml"/><Relationship Id="rId5" Type="http://schemas.openxmlformats.org/officeDocument/2006/relationships/diagramColors" Target="../diagrams/colors18.xml"/><Relationship Id="rId4" Type="http://schemas.openxmlformats.org/officeDocument/2006/relationships/diagramQuickStyle" Target="../diagrams/quickStyle18.xml"/></Relationships>
</file>

<file path=ppt/slides/_rels/slide12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27.xml.rels><?xml version="1.0" encoding="UTF-8" standalone="yes"?>
<Relationships xmlns="http://schemas.openxmlformats.org/package/2006/relationships"><Relationship Id="rId3" Type="http://schemas.openxmlformats.org/officeDocument/2006/relationships/diagramLayout" Target="../diagrams/layout19.xml"/><Relationship Id="rId2" Type="http://schemas.openxmlformats.org/officeDocument/2006/relationships/diagramData" Target="../diagrams/data19.xml"/><Relationship Id="rId1" Type="http://schemas.openxmlformats.org/officeDocument/2006/relationships/slideLayout" Target="../slideLayouts/slideLayout2.xml"/><Relationship Id="rId6" Type="http://schemas.microsoft.com/office/2007/relationships/diagramDrawing" Target="../diagrams/drawing19.xml"/><Relationship Id="rId5" Type="http://schemas.openxmlformats.org/officeDocument/2006/relationships/diagramColors" Target="../diagrams/colors19.xml"/><Relationship Id="rId4" Type="http://schemas.openxmlformats.org/officeDocument/2006/relationships/diagramQuickStyle" Target="../diagrams/quickStyle19.xml"/></Relationships>
</file>

<file path=ppt/slides/_rels/slide12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2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30.xml.rels><?xml version="1.0" encoding="UTF-8" standalone="yes"?>
<Relationships xmlns="http://schemas.openxmlformats.org/package/2006/relationships"><Relationship Id="rId3" Type="http://schemas.openxmlformats.org/officeDocument/2006/relationships/diagramLayout" Target="../diagrams/layout20.xml"/><Relationship Id="rId2" Type="http://schemas.openxmlformats.org/officeDocument/2006/relationships/diagramData" Target="../diagrams/data20.xml"/><Relationship Id="rId1" Type="http://schemas.openxmlformats.org/officeDocument/2006/relationships/slideLayout" Target="../slideLayouts/slideLayout2.xml"/><Relationship Id="rId6" Type="http://schemas.microsoft.com/office/2007/relationships/diagramDrawing" Target="../diagrams/drawing20.xml"/><Relationship Id="rId5" Type="http://schemas.openxmlformats.org/officeDocument/2006/relationships/diagramColors" Target="../diagrams/colors20.xml"/><Relationship Id="rId4" Type="http://schemas.openxmlformats.org/officeDocument/2006/relationships/diagramQuickStyle" Target="../diagrams/quickStyle20.xml"/></Relationships>
</file>

<file path=ppt/slides/_rels/slide131.xml.rels><?xml version="1.0" encoding="UTF-8" standalone="yes"?>
<Relationships xmlns="http://schemas.openxmlformats.org/package/2006/relationships"><Relationship Id="rId3" Type="http://schemas.openxmlformats.org/officeDocument/2006/relationships/diagramLayout" Target="../diagrams/layout21.xml"/><Relationship Id="rId2" Type="http://schemas.openxmlformats.org/officeDocument/2006/relationships/diagramData" Target="../diagrams/data21.xml"/><Relationship Id="rId1" Type="http://schemas.openxmlformats.org/officeDocument/2006/relationships/slideLayout" Target="../slideLayouts/slideLayout2.xml"/><Relationship Id="rId6" Type="http://schemas.microsoft.com/office/2007/relationships/diagramDrawing" Target="../diagrams/drawing21.xml"/><Relationship Id="rId5" Type="http://schemas.openxmlformats.org/officeDocument/2006/relationships/diagramColors" Target="../diagrams/colors21.xml"/><Relationship Id="rId4" Type="http://schemas.openxmlformats.org/officeDocument/2006/relationships/diagramQuickStyle" Target="../diagrams/quickStyle21.xml"/></Relationships>
</file>

<file path=ppt/slides/_rels/slide13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3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3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35.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13.xml"/></Relationships>
</file>

<file path=ppt/slides/_rels/slide136.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13.xml"/></Relationships>
</file>

<file path=ppt/slides/_rels/slide137.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13.xml"/></Relationships>
</file>

<file path=ppt/slides/_rels/slide138.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13.xml"/></Relationships>
</file>

<file path=ppt/slides/_rels/slide139.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13.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40.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13.xml"/></Relationships>
</file>

<file path=ppt/slides/_rels/slide141.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13.xml"/></Relationships>
</file>

<file path=ppt/slides/_rels/slide142.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13.xml"/></Relationships>
</file>

<file path=ppt/slides/_rels/slide143.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13.xml"/></Relationships>
</file>

<file path=ppt/slides/_rels/slide144.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13.xml"/></Relationships>
</file>

<file path=ppt/slides/_rels/slide145.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13.xml"/></Relationships>
</file>

<file path=ppt/slides/_rels/slide146.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13.xml"/></Relationships>
</file>

<file path=ppt/slides/_rels/slide147.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13.xml"/></Relationships>
</file>

<file path=ppt/slides/_rels/slide148.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13.xml"/></Relationships>
</file>

<file path=ppt/slides/_rels/slide149.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13.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50.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13.xml"/></Relationships>
</file>

<file path=ppt/slides/_rels/slide151.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13.xml"/></Relationships>
</file>

<file path=ppt/slides/_rels/slide152.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13.xml"/></Relationships>
</file>

<file path=ppt/slides/_rels/slide153.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154.xml.rels><?xml version="1.0" encoding="UTF-8" standalone="yes"?>
<Relationships xmlns="http://schemas.openxmlformats.org/package/2006/relationships"><Relationship Id="rId3" Type="http://schemas.openxmlformats.org/officeDocument/2006/relationships/diagramData" Target="../diagrams/data22.xml"/><Relationship Id="rId7" Type="http://schemas.microsoft.com/office/2007/relationships/diagramDrawing" Target="../diagrams/drawing22.xml"/><Relationship Id="rId2" Type="http://schemas.openxmlformats.org/officeDocument/2006/relationships/image" Target="../media/image32.jpeg"/><Relationship Id="rId1" Type="http://schemas.openxmlformats.org/officeDocument/2006/relationships/slideLayout" Target="../slideLayouts/slideLayout2.xml"/><Relationship Id="rId6" Type="http://schemas.openxmlformats.org/officeDocument/2006/relationships/diagramColors" Target="../diagrams/colors22.xml"/><Relationship Id="rId5" Type="http://schemas.openxmlformats.org/officeDocument/2006/relationships/diagramQuickStyle" Target="../diagrams/quickStyle22.xml"/><Relationship Id="rId4" Type="http://schemas.openxmlformats.org/officeDocument/2006/relationships/diagramLayout" Target="../diagrams/layout22.xml"/></Relationships>
</file>

<file path=ppt/slides/_rels/slide155.xml.rels><?xml version="1.0" encoding="UTF-8" standalone="yes"?>
<Relationships xmlns="http://schemas.openxmlformats.org/package/2006/relationships"><Relationship Id="rId1" Type="http://schemas.openxmlformats.org/officeDocument/2006/relationships/slideLayout" Target="../slideLayouts/slideLayout23.xml"/></Relationships>
</file>

<file path=ppt/slides/_rels/slide156.xml.rels><?xml version="1.0" encoding="UTF-8" standalone="yes"?>
<Relationships xmlns="http://schemas.openxmlformats.org/package/2006/relationships"><Relationship Id="rId3" Type="http://schemas.openxmlformats.org/officeDocument/2006/relationships/diagramLayout" Target="../diagrams/layout23.xml"/><Relationship Id="rId2" Type="http://schemas.openxmlformats.org/officeDocument/2006/relationships/diagramData" Target="../diagrams/data23.xml"/><Relationship Id="rId1" Type="http://schemas.openxmlformats.org/officeDocument/2006/relationships/slideLayout" Target="../slideLayouts/slideLayout23.xml"/><Relationship Id="rId6" Type="http://schemas.microsoft.com/office/2007/relationships/diagramDrawing" Target="../diagrams/drawing23.xml"/><Relationship Id="rId5" Type="http://schemas.openxmlformats.org/officeDocument/2006/relationships/diagramColors" Target="../diagrams/colors23.xml"/><Relationship Id="rId4" Type="http://schemas.openxmlformats.org/officeDocument/2006/relationships/diagramQuickStyle" Target="../diagrams/quickStyle23.xml"/></Relationships>
</file>

<file path=ppt/slides/_rels/slide157.xml.rels><?xml version="1.0" encoding="UTF-8" standalone="yes"?>
<Relationships xmlns="http://schemas.openxmlformats.org/package/2006/relationships"><Relationship Id="rId3" Type="http://schemas.openxmlformats.org/officeDocument/2006/relationships/diagramLayout" Target="../diagrams/layout24.xml"/><Relationship Id="rId2" Type="http://schemas.openxmlformats.org/officeDocument/2006/relationships/diagramData" Target="../diagrams/data24.xml"/><Relationship Id="rId1" Type="http://schemas.openxmlformats.org/officeDocument/2006/relationships/slideLayout" Target="../slideLayouts/slideLayout2.xml"/><Relationship Id="rId6" Type="http://schemas.microsoft.com/office/2007/relationships/diagramDrawing" Target="../diagrams/drawing24.xml"/><Relationship Id="rId5" Type="http://schemas.openxmlformats.org/officeDocument/2006/relationships/diagramColors" Target="../diagrams/colors24.xml"/><Relationship Id="rId4" Type="http://schemas.openxmlformats.org/officeDocument/2006/relationships/diagramQuickStyle" Target="../diagrams/quickStyle24.xml"/></Relationships>
</file>

<file path=ppt/slides/_rels/slide15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5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6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6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6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63.xml.rels><?xml version="1.0" encoding="UTF-8" standalone="yes"?>
<Relationships xmlns="http://schemas.openxmlformats.org/package/2006/relationships"><Relationship Id="rId3" Type="http://schemas.openxmlformats.org/officeDocument/2006/relationships/image" Target="../media/image33.wmf"/><Relationship Id="rId2" Type="http://schemas.openxmlformats.org/officeDocument/2006/relationships/oleObject" Target="../embeddings/oleObject17.bin"/><Relationship Id="rId1" Type="http://schemas.openxmlformats.org/officeDocument/2006/relationships/slideLayout" Target="../slideLayouts/slideLayout4.xml"/><Relationship Id="rId5" Type="http://schemas.openxmlformats.org/officeDocument/2006/relationships/image" Target="../media/image8.wmf"/><Relationship Id="rId4" Type="http://schemas.openxmlformats.org/officeDocument/2006/relationships/oleObject" Target="../embeddings/oleObject18.bin"/></Relationships>
</file>

<file path=ppt/slides/_rels/slide164.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65.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66.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13.xml"/></Relationships>
</file>

<file path=ppt/slides/_rels/slide17.xml.rels><?xml version="1.0" encoding="UTF-8" standalone="yes"?>
<Relationships xmlns="http://schemas.openxmlformats.org/package/2006/relationships"><Relationship Id="rId3" Type="http://schemas.openxmlformats.org/officeDocument/2006/relationships/image" Target="../media/image4.wmf"/><Relationship Id="rId2" Type="http://schemas.openxmlformats.org/officeDocument/2006/relationships/oleObject" Target="../embeddings/oleObject1.bin"/><Relationship Id="rId1" Type="http://schemas.openxmlformats.org/officeDocument/2006/relationships/slideLayout" Target="../slideLayouts/slideLayout2.xml"/></Relationships>
</file>

<file path=ppt/slides/_rels/slide18.xml.rels><?xml version="1.0" encoding="UTF-8" standalone="yes"?>
<Relationships xmlns="http://schemas.openxmlformats.org/package/2006/relationships"><Relationship Id="rId3" Type="http://schemas.openxmlformats.org/officeDocument/2006/relationships/diagramLayout" Target="../diagrams/layout5.xml"/><Relationship Id="rId2" Type="http://schemas.openxmlformats.org/officeDocument/2006/relationships/diagramData" Target="../diagrams/data5.xml"/><Relationship Id="rId1" Type="http://schemas.openxmlformats.org/officeDocument/2006/relationships/slideLayout" Target="../slideLayouts/slideLayout2.xml"/><Relationship Id="rId6" Type="http://schemas.microsoft.com/office/2007/relationships/diagramDrawing" Target="../diagrams/drawing5.xml"/><Relationship Id="rId5" Type="http://schemas.openxmlformats.org/officeDocument/2006/relationships/diagramColors" Target="../diagrams/colors5.xml"/><Relationship Id="rId4" Type="http://schemas.openxmlformats.org/officeDocument/2006/relationships/diagramQuickStyle" Target="../diagrams/quickStyle5.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4.xml.rels><?xml version="1.0" encoding="UTF-8" standalone="yes"?>
<Relationships xmlns="http://schemas.openxmlformats.org/package/2006/relationships"><Relationship Id="rId3" Type="http://schemas.openxmlformats.org/officeDocument/2006/relationships/image" Target="../media/image5.wmf"/><Relationship Id="rId2" Type="http://schemas.openxmlformats.org/officeDocument/2006/relationships/oleObject" Target="../embeddings/oleObject2.bin"/><Relationship Id="rId1" Type="http://schemas.openxmlformats.org/officeDocument/2006/relationships/slideLayout" Target="../slideLayouts/slideLayout2.xml"/></Relationships>
</file>

<file path=ppt/slides/_rels/slide25.xml.rels><?xml version="1.0" encoding="UTF-8" standalone="yes"?>
<Relationships xmlns="http://schemas.openxmlformats.org/package/2006/relationships"><Relationship Id="rId3" Type="http://schemas.openxmlformats.org/officeDocument/2006/relationships/image" Target="../media/image6.wmf"/><Relationship Id="rId2" Type="http://schemas.openxmlformats.org/officeDocument/2006/relationships/oleObject" Target="../embeddings/oleObject3.bin"/><Relationship Id="rId1" Type="http://schemas.openxmlformats.org/officeDocument/2006/relationships/slideLayout" Target="../slideLayouts/slideLayout2.xml"/></Relationships>
</file>

<file path=ppt/slides/_rels/slide26.xml.rels><?xml version="1.0" encoding="UTF-8" standalone="yes"?>
<Relationships xmlns="http://schemas.openxmlformats.org/package/2006/relationships"><Relationship Id="rId3" Type="http://schemas.openxmlformats.org/officeDocument/2006/relationships/image" Target="../media/image7.wmf"/><Relationship Id="rId2" Type="http://schemas.openxmlformats.org/officeDocument/2006/relationships/oleObject" Target="../embeddings/oleObject4.bin"/><Relationship Id="rId1" Type="http://schemas.openxmlformats.org/officeDocument/2006/relationships/slideLayout" Target="../slideLayouts/slideLayout2.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xml.rels><?xml version="1.0" encoding="UTF-8" standalone="yes"?>
<Relationships xmlns="http://schemas.openxmlformats.org/package/2006/relationships"><Relationship Id="rId3" Type="http://schemas.openxmlformats.org/officeDocument/2006/relationships/diagramLayout" Target="../diagrams/layout1.xml"/><Relationship Id="rId2" Type="http://schemas.openxmlformats.org/officeDocument/2006/relationships/diagramData" Target="../diagrams/data1.xml"/><Relationship Id="rId1" Type="http://schemas.openxmlformats.org/officeDocument/2006/relationships/slideLayout" Target="../slideLayouts/slideLayout25.xml"/><Relationship Id="rId6" Type="http://schemas.microsoft.com/office/2007/relationships/diagramDrawing" Target="../diagrams/drawing1.xml"/><Relationship Id="rId5" Type="http://schemas.openxmlformats.org/officeDocument/2006/relationships/diagramColors" Target="../diagrams/colors1.xml"/><Relationship Id="rId4" Type="http://schemas.openxmlformats.org/officeDocument/2006/relationships/diagramQuickStyle" Target="../diagrams/quickStyle1.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4.xml.rels><?xml version="1.0" encoding="UTF-8" standalone="yes"?>
<Relationships xmlns="http://schemas.openxmlformats.org/package/2006/relationships"><Relationship Id="rId3" Type="http://schemas.openxmlformats.org/officeDocument/2006/relationships/diagramLayout" Target="../diagrams/layout6.xml"/><Relationship Id="rId2" Type="http://schemas.openxmlformats.org/officeDocument/2006/relationships/diagramData" Target="../diagrams/data6.xml"/><Relationship Id="rId1" Type="http://schemas.openxmlformats.org/officeDocument/2006/relationships/slideLayout" Target="../slideLayouts/slideLayout2.xml"/><Relationship Id="rId6" Type="http://schemas.microsoft.com/office/2007/relationships/diagramDrawing" Target="../diagrams/drawing6.xml"/><Relationship Id="rId5" Type="http://schemas.openxmlformats.org/officeDocument/2006/relationships/diagramColors" Target="../diagrams/colors6.xml"/><Relationship Id="rId4" Type="http://schemas.openxmlformats.org/officeDocument/2006/relationships/diagramQuickStyle" Target="../diagrams/quickStyle6.xml"/></Relationships>
</file>

<file path=ppt/slides/_rels/slide35.xml.rels><?xml version="1.0" encoding="UTF-8" standalone="yes"?>
<Relationships xmlns="http://schemas.openxmlformats.org/package/2006/relationships"><Relationship Id="rId3" Type="http://schemas.openxmlformats.org/officeDocument/2006/relationships/diagramLayout" Target="../diagrams/layout7.xml"/><Relationship Id="rId2" Type="http://schemas.openxmlformats.org/officeDocument/2006/relationships/diagramData" Target="../diagrams/data7.xml"/><Relationship Id="rId1" Type="http://schemas.openxmlformats.org/officeDocument/2006/relationships/slideLayout" Target="../slideLayouts/slideLayout2.xml"/><Relationship Id="rId6" Type="http://schemas.microsoft.com/office/2007/relationships/diagramDrawing" Target="../diagrams/drawing7.xml"/><Relationship Id="rId5" Type="http://schemas.openxmlformats.org/officeDocument/2006/relationships/diagramColors" Target="../diagrams/colors7.xml"/><Relationship Id="rId4" Type="http://schemas.openxmlformats.org/officeDocument/2006/relationships/diagramQuickStyle" Target="../diagrams/quickStyle7.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7.xml.rels><?xml version="1.0" encoding="UTF-8" standalone="yes"?>
<Relationships xmlns="http://schemas.openxmlformats.org/package/2006/relationships"><Relationship Id="rId3" Type="http://schemas.openxmlformats.org/officeDocument/2006/relationships/diagramLayout" Target="../diagrams/layout8.xml"/><Relationship Id="rId2" Type="http://schemas.openxmlformats.org/officeDocument/2006/relationships/diagramData" Target="../diagrams/data8.xml"/><Relationship Id="rId1" Type="http://schemas.openxmlformats.org/officeDocument/2006/relationships/slideLayout" Target="../slideLayouts/slideLayout2.xml"/><Relationship Id="rId6" Type="http://schemas.microsoft.com/office/2007/relationships/diagramDrawing" Target="../diagrams/drawing8.xml"/><Relationship Id="rId5" Type="http://schemas.openxmlformats.org/officeDocument/2006/relationships/diagramColors" Target="../diagrams/colors8.xml"/><Relationship Id="rId4" Type="http://schemas.openxmlformats.org/officeDocument/2006/relationships/diagramQuickStyle" Target="../diagrams/quickStyle8.xm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xml.rels><?xml version="1.0" encoding="UTF-8" standalone="yes"?>
<Relationships xmlns="http://schemas.openxmlformats.org/package/2006/relationships"><Relationship Id="rId3" Type="http://schemas.openxmlformats.org/officeDocument/2006/relationships/diagramLayout" Target="../diagrams/layout2.xml"/><Relationship Id="rId2" Type="http://schemas.openxmlformats.org/officeDocument/2006/relationships/diagramData" Target="../diagrams/data2.xml"/><Relationship Id="rId1" Type="http://schemas.openxmlformats.org/officeDocument/2006/relationships/slideLayout" Target="../slideLayouts/slideLayout26.xml"/><Relationship Id="rId6" Type="http://schemas.microsoft.com/office/2007/relationships/diagramDrawing" Target="../diagrams/drawing2.xml"/><Relationship Id="rId5" Type="http://schemas.openxmlformats.org/officeDocument/2006/relationships/diagramColors" Target="../diagrams/colors2.xml"/><Relationship Id="rId4" Type="http://schemas.openxmlformats.org/officeDocument/2006/relationships/diagramQuickStyle" Target="../diagrams/quickStyle2.xml"/></Relationships>
</file>

<file path=ppt/slides/_rels/slide40.xml.rels><?xml version="1.0" encoding="UTF-8" standalone="yes"?>
<Relationships xmlns="http://schemas.openxmlformats.org/package/2006/relationships"><Relationship Id="rId3" Type="http://schemas.openxmlformats.org/officeDocument/2006/relationships/diagramLayout" Target="../diagrams/layout9.xml"/><Relationship Id="rId2" Type="http://schemas.openxmlformats.org/officeDocument/2006/relationships/diagramData" Target="../diagrams/data9.xml"/><Relationship Id="rId1" Type="http://schemas.openxmlformats.org/officeDocument/2006/relationships/slideLayout" Target="../slideLayouts/slideLayout2.xml"/><Relationship Id="rId6" Type="http://schemas.microsoft.com/office/2007/relationships/diagramDrawing" Target="../diagrams/drawing9.xml"/><Relationship Id="rId5" Type="http://schemas.openxmlformats.org/officeDocument/2006/relationships/diagramColors" Target="../diagrams/colors9.xml"/><Relationship Id="rId4" Type="http://schemas.openxmlformats.org/officeDocument/2006/relationships/diagramQuickStyle" Target="../diagrams/quickStyle9.xml"/></Relationships>
</file>

<file path=ppt/slides/_rels/slide41.xml.rels><?xml version="1.0" encoding="UTF-8" standalone="yes"?>
<Relationships xmlns="http://schemas.openxmlformats.org/package/2006/relationships"><Relationship Id="rId3" Type="http://schemas.openxmlformats.org/officeDocument/2006/relationships/image" Target="../media/image8.wmf"/><Relationship Id="rId2" Type="http://schemas.openxmlformats.org/officeDocument/2006/relationships/oleObject" Target="../embeddings/oleObject5.bin"/><Relationship Id="rId1" Type="http://schemas.openxmlformats.org/officeDocument/2006/relationships/slideLayout" Target="../slideLayouts/slideLayout2.xml"/></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43.xml.rels><?xml version="1.0" encoding="UTF-8" standalone="yes"?>
<Relationships xmlns="http://schemas.openxmlformats.org/package/2006/relationships"><Relationship Id="rId3" Type="http://schemas.openxmlformats.org/officeDocument/2006/relationships/diagramLayout" Target="../diagrams/layout10.xml"/><Relationship Id="rId2" Type="http://schemas.openxmlformats.org/officeDocument/2006/relationships/diagramData" Target="../diagrams/data10.xml"/><Relationship Id="rId1" Type="http://schemas.openxmlformats.org/officeDocument/2006/relationships/slideLayout" Target="../slideLayouts/slideLayout2.xml"/><Relationship Id="rId6" Type="http://schemas.microsoft.com/office/2007/relationships/diagramDrawing" Target="../diagrams/drawing10.xml"/><Relationship Id="rId5" Type="http://schemas.openxmlformats.org/officeDocument/2006/relationships/diagramColors" Target="../diagrams/colors10.xml"/><Relationship Id="rId4" Type="http://schemas.openxmlformats.org/officeDocument/2006/relationships/diagramQuickStyle" Target="../diagrams/quickStyle10.xml"/></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xml.rels><?xml version="1.0" encoding="UTF-8" standalone="yes"?>
<Relationships xmlns="http://schemas.openxmlformats.org/package/2006/relationships"><Relationship Id="rId3" Type="http://schemas.openxmlformats.org/officeDocument/2006/relationships/diagramLayout" Target="../diagrams/layout3.xml"/><Relationship Id="rId2" Type="http://schemas.openxmlformats.org/officeDocument/2006/relationships/diagramData" Target="../diagrams/data3.xml"/><Relationship Id="rId1" Type="http://schemas.openxmlformats.org/officeDocument/2006/relationships/slideLayout" Target="../slideLayouts/slideLayout2.xml"/><Relationship Id="rId6" Type="http://schemas.microsoft.com/office/2007/relationships/diagramDrawing" Target="../diagrams/drawing3.xml"/><Relationship Id="rId5" Type="http://schemas.openxmlformats.org/officeDocument/2006/relationships/diagramColors" Target="../diagrams/colors3.xml"/><Relationship Id="rId4" Type="http://schemas.openxmlformats.org/officeDocument/2006/relationships/diagramQuickStyle" Target="../diagrams/quickStyle3.xml"/></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2.xml.rels><?xml version="1.0" encoding="UTF-8" standalone="yes"?>
<Relationships xmlns="http://schemas.openxmlformats.org/package/2006/relationships"><Relationship Id="rId3" Type="http://schemas.openxmlformats.org/officeDocument/2006/relationships/image" Target="../media/image9.wmf"/><Relationship Id="rId2" Type="http://schemas.openxmlformats.org/officeDocument/2006/relationships/oleObject" Target="../embeddings/oleObject6.bin"/><Relationship Id="rId1" Type="http://schemas.openxmlformats.org/officeDocument/2006/relationships/slideLayout" Target="../slideLayouts/slideLayout2.xml"/></Relationships>
</file>

<file path=ppt/slides/_rels/slide53.xml.rels><?xml version="1.0" encoding="UTF-8" standalone="yes"?>
<Relationships xmlns="http://schemas.openxmlformats.org/package/2006/relationships"><Relationship Id="rId3" Type="http://schemas.openxmlformats.org/officeDocument/2006/relationships/image" Target="../media/image10.wmf"/><Relationship Id="rId2" Type="http://schemas.openxmlformats.org/officeDocument/2006/relationships/oleObject" Target="../embeddings/oleObject7.bin"/><Relationship Id="rId1" Type="http://schemas.openxmlformats.org/officeDocument/2006/relationships/slideLayout" Target="../slideLayouts/slideLayout2.xml"/></Relationships>
</file>

<file path=ppt/slides/_rels/slide5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6.xml.rels><?xml version="1.0" encoding="UTF-8" standalone="yes"?>
<Relationships xmlns="http://schemas.openxmlformats.org/package/2006/relationships"><Relationship Id="rId3" Type="http://schemas.openxmlformats.org/officeDocument/2006/relationships/image" Target="../media/image11.wmf"/><Relationship Id="rId2" Type="http://schemas.openxmlformats.org/officeDocument/2006/relationships/oleObject" Target="../embeddings/oleObject8.bin"/><Relationship Id="rId1" Type="http://schemas.openxmlformats.org/officeDocument/2006/relationships/slideLayout" Target="../slideLayouts/slideLayout2.xml"/></Relationships>
</file>

<file path=ppt/slides/_rels/slide5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8.xml.rels><?xml version="1.0" encoding="UTF-8" standalone="yes"?>
<Relationships xmlns="http://schemas.openxmlformats.org/package/2006/relationships"><Relationship Id="rId3" Type="http://schemas.openxmlformats.org/officeDocument/2006/relationships/diagramLayout" Target="../diagrams/layout11.xml"/><Relationship Id="rId2" Type="http://schemas.openxmlformats.org/officeDocument/2006/relationships/diagramData" Target="../diagrams/data11.xml"/><Relationship Id="rId1" Type="http://schemas.openxmlformats.org/officeDocument/2006/relationships/slideLayout" Target="../slideLayouts/slideLayout2.xml"/><Relationship Id="rId6" Type="http://schemas.microsoft.com/office/2007/relationships/diagramDrawing" Target="../diagrams/drawing11.xml"/><Relationship Id="rId5" Type="http://schemas.openxmlformats.org/officeDocument/2006/relationships/diagramColors" Target="../diagrams/colors11.xml"/><Relationship Id="rId4" Type="http://schemas.openxmlformats.org/officeDocument/2006/relationships/diagramQuickStyle" Target="../diagrams/quickStyle11.xml"/></Relationships>
</file>

<file path=ppt/slides/_rels/slide5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6.xml.rels><?xml version="1.0" encoding="UTF-8" standalone="yes"?>
<Relationships xmlns="http://schemas.openxmlformats.org/package/2006/relationships"><Relationship Id="rId3" Type="http://schemas.openxmlformats.org/officeDocument/2006/relationships/diagramLayout" Target="../diagrams/layout4.xml"/><Relationship Id="rId2" Type="http://schemas.openxmlformats.org/officeDocument/2006/relationships/diagramData" Target="../diagrams/data4.xml"/><Relationship Id="rId1" Type="http://schemas.openxmlformats.org/officeDocument/2006/relationships/slideLayout" Target="../slideLayouts/slideLayout2.xml"/><Relationship Id="rId6" Type="http://schemas.microsoft.com/office/2007/relationships/diagramDrawing" Target="../diagrams/drawing4.xml"/><Relationship Id="rId5" Type="http://schemas.openxmlformats.org/officeDocument/2006/relationships/diagramColors" Target="../diagrams/colors4.xml"/><Relationship Id="rId4" Type="http://schemas.openxmlformats.org/officeDocument/2006/relationships/diagramQuickStyle" Target="../diagrams/quickStyle4.xml"/></Relationships>
</file>

<file path=ppt/slides/_rels/slide6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6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6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7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5.xml.rels><?xml version="1.0" encoding="UTF-8" standalone="yes"?>
<Relationships xmlns="http://schemas.openxmlformats.org/package/2006/relationships"><Relationship Id="rId3" Type="http://schemas.openxmlformats.org/officeDocument/2006/relationships/diagramLayout" Target="../diagrams/layout12.xml"/><Relationship Id="rId2" Type="http://schemas.openxmlformats.org/officeDocument/2006/relationships/diagramData" Target="../diagrams/data12.xml"/><Relationship Id="rId1" Type="http://schemas.openxmlformats.org/officeDocument/2006/relationships/slideLayout" Target="../slideLayouts/slideLayout2.xml"/><Relationship Id="rId6" Type="http://schemas.microsoft.com/office/2007/relationships/diagramDrawing" Target="../diagrams/drawing12.xml"/><Relationship Id="rId5" Type="http://schemas.openxmlformats.org/officeDocument/2006/relationships/diagramColors" Target="../diagrams/colors12.xml"/><Relationship Id="rId4" Type="http://schemas.openxmlformats.org/officeDocument/2006/relationships/diagramQuickStyle" Target="../diagrams/quickStyle12.xml"/></Relationships>
</file>

<file path=ppt/slides/_rels/slide7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9.xml.rels><?xml version="1.0" encoding="UTF-8" standalone="yes"?>
<Relationships xmlns="http://schemas.openxmlformats.org/package/2006/relationships"><Relationship Id="rId3" Type="http://schemas.openxmlformats.org/officeDocument/2006/relationships/diagramLayout" Target="../diagrams/layout13.xml"/><Relationship Id="rId2" Type="http://schemas.openxmlformats.org/officeDocument/2006/relationships/diagramData" Target="../diagrams/data13.xml"/><Relationship Id="rId1" Type="http://schemas.openxmlformats.org/officeDocument/2006/relationships/slideLayout" Target="../slideLayouts/slideLayout2.xml"/><Relationship Id="rId6" Type="http://schemas.microsoft.com/office/2007/relationships/diagramDrawing" Target="../diagrams/drawing13.xml"/><Relationship Id="rId5" Type="http://schemas.openxmlformats.org/officeDocument/2006/relationships/diagramColors" Target="../diagrams/colors13.xml"/><Relationship Id="rId4" Type="http://schemas.openxmlformats.org/officeDocument/2006/relationships/diagramQuickStyle" Target="../diagrams/quickStyle13.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0.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8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2.xml.rels><?xml version="1.0" encoding="UTF-8" standalone="yes"?>
<Relationships xmlns="http://schemas.openxmlformats.org/package/2006/relationships"><Relationship Id="rId3" Type="http://schemas.openxmlformats.org/officeDocument/2006/relationships/diagramLayout" Target="../diagrams/layout14.xml"/><Relationship Id="rId2" Type="http://schemas.openxmlformats.org/officeDocument/2006/relationships/diagramData" Target="../diagrams/data14.xml"/><Relationship Id="rId1" Type="http://schemas.openxmlformats.org/officeDocument/2006/relationships/slideLayout" Target="../slideLayouts/slideLayout2.xml"/><Relationship Id="rId6" Type="http://schemas.microsoft.com/office/2007/relationships/diagramDrawing" Target="../diagrams/drawing14.xml"/><Relationship Id="rId5" Type="http://schemas.openxmlformats.org/officeDocument/2006/relationships/diagramColors" Target="../diagrams/colors14.xml"/><Relationship Id="rId4" Type="http://schemas.openxmlformats.org/officeDocument/2006/relationships/diagramQuickStyle" Target="../diagrams/quickStyle14.xml"/></Relationships>
</file>

<file path=ppt/slides/_rels/slide8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5.xml.rels><?xml version="1.0" encoding="UTF-8" standalone="yes"?>
<Relationships xmlns="http://schemas.openxmlformats.org/package/2006/relationships"><Relationship Id="rId3" Type="http://schemas.openxmlformats.org/officeDocument/2006/relationships/diagramLayout" Target="../diagrams/layout15.xml"/><Relationship Id="rId2" Type="http://schemas.openxmlformats.org/officeDocument/2006/relationships/diagramData" Target="../diagrams/data15.xml"/><Relationship Id="rId1" Type="http://schemas.openxmlformats.org/officeDocument/2006/relationships/slideLayout" Target="../slideLayouts/slideLayout2.xml"/><Relationship Id="rId6" Type="http://schemas.microsoft.com/office/2007/relationships/diagramDrawing" Target="../diagrams/drawing15.xml"/><Relationship Id="rId5" Type="http://schemas.openxmlformats.org/officeDocument/2006/relationships/diagramColors" Target="../diagrams/colors15.xml"/><Relationship Id="rId4" Type="http://schemas.openxmlformats.org/officeDocument/2006/relationships/diagramQuickStyle" Target="../diagrams/quickStyle15.xml"/></Relationships>
</file>

<file path=ppt/slides/_rels/slide8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92.xml.rels><?xml version="1.0" encoding="UTF-8" standalone="yes"?>
<Relationships xmlns="http://schemas.openxmlformats.org/package/2006/relationships"><Relationship Id="rId3" Type="http://schemas.openxmlformats.org/officeDocument/2006/relationships/diagramLayout" Target="../diagrams/layout16.xml"/><Relationship Id="rId2" Type="http://schemas.openxmlformats.org/officeDocument/2006/relationships/diagramData" Target="../diagrams/data16.xml"/><Relationship Id="rId1" Type="http://schemas.openxmlformats.org/officeDocument/2006/relationships/slideLayout" Target="../slideLayouts/slideLayout2.xml"/><Relationship Id="rId6" Type="http://schemas.microsoft.com/office/2007/relationships/diagramDrawing" Target="../diagrams/drawing16.xml"/><Relationship Id="rId5" Type="http://schemas.openxmlformats.org/officeDocument/2006/relationships/diagramColors" Target="../diagrams/colors16.xml"/><Relationship Id="rId4" Type="http://schemas.openxmlformats.org/officeDocument/2006/relationships/diagramQuickStyle" Target="../diagrams/quickStyle16.xml"/></Relationships>
</file>

<file path=ppt/slides/_rels/slide93.xml.rels><?xml version="1.0" encoding="UTF-8" standalone="yes"?>
<Relationships xmlns="http://schemas.openxmlformats.org/package/2006/relationships"><Relationship Id="rId3" Type="http://schemas.openxmlformats.org/officeDocument/2006/relationships/image" Target="../media/image24.wmf"/><Relationship Id="rId2" Type="http://schemas.openxmlformats.org/officeDocument/2006/relationships/oleObject" Target="../embeddings/oleObject9.bin"/><Relationship Id="rId1" Type="http://schemas.openxmlformats.org/officeDocument/2006/relationships/slideLayout" Target="../slideLayouts/slideLayout2.xml"/></Relationships>
</file>

<file path=ppt/slides/_rels/slide94.xml.rels><?xml version="1.0" encoding="UTF-8" standalone="yes"?>
<Relationships xmlns="http://schemas.openxmlformats.org/package/2006/relationships"><Relationship Id="rId3" Type="http://schemas.openxmlformats.org/officeDocument/2006/relationships/diagramLayout" Target="../diagrams/layout17.xml"/><Relationship Id="rId2" Type="http://schemas.openxmlformats.org/officeDocument/2006/relationships/diagramData" Target="../diagrams/data17.xml"/><Relationship Id="rId1" Type="http://schemas.openxmlformats.org/officeDocument/2006/relationships/slideLayout" Target="../slideLayouts/slideLayout2.xml"/><Relationship Id="rId6" Type="http://schemas.microsoft.com/office/2007/relationships/diagramDrawing" Target="../diagrams/drawing17.xml"/><Relationship Id="rId5" Type="http://schemas.openxmlformats.org/officeDocument/2006/relationships/diagramColors" Target="../diagrams/colors17.xml"/><Relationship Id="rId4" Type="http://schemas.openxmlformats.org/officeDocument/2006/relationships/diagramQuickStyle" Target="../diagrams/quickStyle17.xml"/></Relationships>
</file>

<file path=ppt/slides/_rels/slide9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96.xml.rels><?xml version="1.0" encoding="UTF-8" standalone="yes"?>
<Relationships xmlns="http://schemas.openxmlformats.org/package/2006/relationships"><Relationship Id="rId3" Type="http://schemas.openxmlformats.org/officeDocument/2006/relationships/image" Target="../media/image25.wmf"/><Relationship Id="rId2" Type="http://schemas.openxmlformats.org/officeDocument/2006/relationships/oleObject" Target="../embeddings/oleObject10.bin"/><Relationship Id="rId1" Type="http://schemas.openxmlformats.org/officeDocument/2006/relationships/slideLayout" Target="../slideLayouts/slideLayout2.xml"/></Relationships>
</file>

<file path=ppt/slides/_rels/slide9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9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slide1.xml><?xml version="1.0" encoding="utf-8"?>
<p:sld xmlns:a="http://schemas.openxmlformats.org/drawingml/2006/main" xmlns:r="http://schemas.openxmlformats.org/officeDocument/2006/relationships" xmlns:p="http://schemas.openxmlformats.org/presentationml/2006/main">
  <p:cSld>
    <p:bg>
      <p:bgPr>
        <a:solidFill>
          <a:schemeClr val="bg1">
            <a:tint val="95000"/>
            <a:satMod val="170000"/>
          </a:schemeClr>
        </a:solidFill>
        <a:effectLst/>
      </p:bgPr>
    </p:bg>
    <p:spTree>
      <p:nvGrpSpPr>
        <p:cNvPr id="1" name="">
          <a:extLst>
            <a:ext uri="{FF2B5EF4-FFF2-40B4-BE49-F238E27FC236}">
              <a16:creationId xmlns:a16="http://schemas.microsoft.com/office/drawing/2014/main" id="{E7092719-D5D9-FEC2-B9D6-942BD02028E8}"/>
            </a:ext>
          </a:extLst>
        </p:cNvPr>
        <p:cNvGrpSpPr/>
        <p:nvPr/>
      </p:nvGrpSpPr>
      <p:grpSpPr>
        <a:xfrm>
          <a:off x="0" y="0"/>
          <a:ext cx="0" cy="0"/>
          <a:chOff x="0" y="0"/>
          <a:chExt cx="0" cy="0"/>
        </a:xfrm>
      </p:grpSpPr>
      <p:sp>
        <p:nvSpPr>
          <p:cNvPr id="8" name="Freeform: Shape 7">
            <a:extLst>
              <a:ext uri="{FF2B5EF4-FFF2-40B4-BE49-F238E27FC236}">
                <a16:creationId xmlns:a16="http://schemas.microsoft.com/office/drawing/2014/main" id="{66B332A4-D438-4773-A77F-5ED49A448D9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953768" y="0"/>
            <a:ext cx="8284464" cy="6858000"/>
          </a:xfrm>
          <a:custGeom>
            <a:avLst/>
            <a:gdLst>
              <a:gd name="connsiteX0" fmla="*/ 1818109 w 8284464"/>
              <a:gd name="connsiteY0" fmla="*/ 0 h 6858000"/>
              <a:gd name="connsiteX1" fmla="*/ 6466355 w 8284464"/>
              <a:gd name="connsiteY1" fmla="*/ 0 h 6858000"/>
              <a:gd name="connsiteX2" fmla="*/ 6620596 w 8284464"/>
              <a:gd name="connsiteY2" fmla="*/ 109683 h 6858000"/>
              <a:gd name="connsiteX3" fmla="*/ 8284464 w 8284464"/>
              <a:gd name="connsiteY3" fmla="*/ 3429000 h 6858000"/>
              <a:gd name="connsiteX4" fmla="*/ 6620596 w 8284464"/>
              <a:gd name="connsiteY4" fmla="*/ 6748318 h 6858000"/>
              <a:gd name="connsiteX5" fmla="*/ 6466355 w 8284464"/>
              <a:gd name="connsiteY5" fmla="*/ 6858000 h 6858000"/>
              <a:gd name="connsiteX6" fmla="*/ 1818109 w 8284464"/>
              <a:gd name="connsiteY6" fmla="*/ 6858000 h 6858000"/>
              <a:gd name="connsiteX7" fmla="*/ 1663869 w 8284464"/>
              <a:gd name="connsiteY7" fmla="*/ 6748318 h 6858000"/>
              <a:gd name="connsiteX8" fmla="*/ 0 w 8284464"/>
              <a:gd name="connsiteY8" fmla="*/ 3429000 h 6858000"/>
              <a:gd name="connsiteX9" fmla="*/ 1663869 w 8284464"/>
              <a:gd name="connsiteY9" fmla="*/ 109683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284464" h="6858000">
                <a:moveTo>
                  <a:pt x="1818109" y="0"/>
                </a:moveTo>
                <a:lnTo>
                  <a:pt x="6466355" y="0"/>
                </a:lnTo>
                <a:lnTo>
                  <a:pt x="6620596" y="109683"/>
                </a:lnTo>
                <a:cubicBezTo>
                  <a:pt x="7630666" y="865069"/>
                  <a:pt x="8284464" y="2070683"/>
                  <a:pt x="8284464" y="3429000"/>
                </a:cubicBezTo>
                <a:cubicBezTo>
                  <a:pt x="8284464" y="4787317"/>
                  <a:pt x="7630666" y="5992931"/>
                  <a:pt x="6620596" y="6748318"/>
                </a:cubicBezTo>
                <a:lnTo>
                  <a:pt x="6466355" y="6858000"/>
                </a:lnTo>
                <a:lnTo>
                  <a:pt x="1818109" y="6858000"/>
                </a:lnTo>
                <a:lnTo>
                  <a:pt x="1663869" y="6748318"/>
                </a:lnTo>
                <a:cubicBezTo>
                  <a:pt x="653798" y="5992931"/>
                  <a:pt x="0" y="4787317"/>
                  <a:pt x="0" y="3429000"/>
                </a:cubicBezTo>
                <a:cubicBezTo>
                  <a:pt x="0" y="2070683"/>
                  <a:pt x="653798" y="865069"/>
                  <a:pt x="1663869" y="109683"/>
                </a:cubicBezTo>
                <a:close/>
              </a:path>
            </a:pathLst>
          </a:custGeom>
          <a:solidFill>
            <a:srgbClr val="FFFFFF">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0" name="Freeform: Shape 9">
            <a:extLst>
              <a:ext uri="{FF2B5EF4-FFF2-40B4-BE49-F238E27FC236}">
                <a16:creationId xmlns:a16="http://schemas.microsoft.com/office/drawing/2014/main" id="{DF9AD32D-FF05-44F4-BD4D-9CEE89B71EB9}"/>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2118360" y="0"/>
            <a:ext cx="7955280" cy="6858000"/>
          </a:xfrm>
          <a:custGeom>
            <a:avLst/>
            <a:gdLst>
              <a:gd name="connsiteX0" fmla="*/ 1962423 w 7955280"/>
              <a:gd name="connsiteY0" fmla="*/ 0 h 6858000"/>
              <a:gd name="connsiteX1" fmla="*/ 5992858 w 7955280"/>
              <a:gd name="connsiteY1" fmla="*/ 0 h 6858000"/>
              <a:gd name="connsiteX2" fmla="*/ 6040191 w 7955280"/>
              <a:gd name="connsiteY2" fmla="*/ 27216 h 6858000"/>
              <a:gd name="connsiteX3" fmla="*/ 7955280 w 7955280"/>
              <a:gd name="connsiteY3" fmla="*/ 3429000 h 6858000"/>
              <a:gd name="connsiteX4" fmla="*/ 6040191 w 7955280"/>
              <a:gd name="connsiteY4" fmla="*/ 6830784 h 6858000"/>
              <a:gd name="connsiteX5" fmla="*/ 5992858 w 7955280"/>
              <a:gd name="connsiteY5" fmla="*/ 6858000 h 6858000"/>
              <a:gd name="connsiteX6" fmla="*/ 1962423 w 7955280"/>
              <a:gd name="connsiteY6" fmla="*/ 6858000 h 6858000"/>
              <a:gd name="connsiteX7" fmla="*/ 1915089 w 7955280"/>
              <a:gd name="connsiteY7" fmla="*/ 6830784 h 6858000"/>
              <a:gd name="connsiteX8" fmla="*/ 0 w 7955280"/>
              <a:gd name="connsiteY8" fmla="*/ 3429000 h 6858000"/>
              <a:gd name="connsiteX9" fmla="*/ 1915089 w 7955280"/>
              <a:gd name="connsiteY9" fmla="*/ 27216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955280" h="6858000">
                <a:moveTo>
                  <a:pt x="1962423" y="0"/>
                </a:moveTo>
                <a:lnTo>
                  <a:pt x="5992858" y="0"/>
                </a:lnTo>
                <a:lnTo>
                  <a:pt x="6040191" y="27216"/>
                </a:lnTo>
                <a:cubicBezTo>
                  <a:pt x="7188332" y="724844"/>
                  <a:pt x="7955280" y="1987357"/>
                  <a:pt x="7955280" y="3429000"/>
                </a:cubicBezTo>
                <a:cubicBezTo>
                  <a:pt x="7955280" y="4870644"/>
                  <a:pt x="7188332" y="6133157"/>
                  <a:pt x="6040191" y="6830784"/>
                </a:cubicBezTo>
                <a:lnTo>
                  <a:pt x="5992858" y="6858000"/>
                </a:lnTo>
                <a:lnTo>
                  <a:pt x="1962423" y="6858000"/>
                </a:lnTo>
                <a:lnTo>
                  <a:pt x="1915089" y="6830784"/>
                </a:lnTo>
                <a:cubicBezTo>
                  <a:pt x="766948" y="6133157"/>
                  <a:pt x="0" y="4870644"/>
                  <a:pt x="0" y="3429000"/>
                </a:cubicBezTo>
                <a:cubicBezTo>
                  <a:pt x="0" y="1987357"/>
                  <a:pt x="766948" y="724844"/>
                  <a:pt x="1915089" y="27216"/>
                </a:cubicBez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3" name="Title 2">
            <a:extLst>
              <a:ext uri="{FF2B5EF4-FFF2-40B4-BE49-F238E27FC236}">
                <a16:creationId xmlns:a16="http://schemas.microsoft.com/office/drawing/2014/main" id="{B45A4A65-E8B8-40CF-7ABD-97EA8FA97521}"/>
              </a:ext>
            </a:extLst>
          </p:cNvPr>
          <p:cNvSpPr>
            <a:spLocks noGrp="1"/>
          </p:cNvSpPr>
          <p:nvPr>
            <p:ph type="ctrTitle"/>
          </p:nvPr>
        </p:nvSpPr>
        <p:spPr>
          <a:xfrm>
            <a:off x="2555631" y="1441938"/>
            <a:ext cx="7080738" cy="3974124"/>
          </a:xfrm>
        </p:spPr>
        <p:txBody>
          <a:bodyPr vert="horz" lIns="91440" tIns="45720" rIns="91440" bIns="45720" rtlCol="0" anchor="ctr">
            <a:normAutofit fontScale="90000"/>
          </a:bodyPr>
          <a:lstStyle/>
          <a:p>
            <a:r>
              <a:rPr lang="en-US" sz="3800" b="1" dirty="0" err="1">
                <a:solidFill>
                  <a:schemeClr val="bg1">
                    <a:lumMod val="95000"/>
                    <a:lumOff val="5000"/>
                  </a:schemeClr>
                </a:solidFill>
              </a:rPr>
              <a:t>KINH</a:t>
            </a:r>
            <a:r>
              <a:rPr lang="en-US" sz="3800" b="1" dirty="0">
                <a:solidFill>
                  <a:schemeClr val="bg1">
                    <a:lumMod val="95000"/>
                    <a:lumOff val="5000"/>
                  </a:schemeClr>
                </a:solidFill>
              </a:rPr>
              <a:t> </a:t>
            </a:r>
            <a:r>
              <a:rPr lang="en-US" sz="3800" b="1" dirty="0" err="1">
                <a:solidFill>
                  <a:schemeClr val="bg1">
                    <a:lumMod val="95000"/>
                    <a:lumOff val="5000"/>
                  </a:schemeClr>
                </a:solidFill>
              </a:rPr>
              <a:t>TẾ</a:t>
            </a:r>
            <a:r>
              <a:rPr lang="en-US" sz="3800" b="1" dirty="0">
                <a:solidFill>
                  <a:schemeClr val="bg1">
                    <a:lumMod val="95000"/>
                    <a:lumOff val="5000"/>
                  </a:schemeClr>
                </a:solidFill>
              </a:rPr>
              <a:t> VI </a:t>
            </a:r>
            <a:r>
              <a:rPr lang="en-US" sz="3800" b="1" dirty="0" err="1">
                <a:solidFill>
                  <a:schemeClr val="bg1">
                    <a:lumMod val="95000"/>
                    <a:lumOff val="5000"/>
                  </a:schemeClr>
                </a:solidFill>
              </a:rPr>
              <a:t>MÔ</a:t>
            </a:r>
            <a:br>
              <a:rPr lang="en-US" sz="3800" b="1" dirty="0">
                <a:solidFill>
                  <a:schemeClr val="bg1">
                    <a:lumMod val="95000"/>
                    <a:lumOff val="5000"/>
                  </a:schemeClr>
                </a:solidFill>
              </a:rPr>
            </a:br>
            <a:br>
              <a:rPr lang="en-US" sz="3800" b="1" dirty="0">
                <a:solidFill>
                  <a:schemeClr val="bg1">
                    <a:lumMod val="95000"/>
                    <a:lumOff val="5000"/>
                  </a:schemeClr>
                </a:solidFill>
              </a:rPr>
            </a:br>
            <a:r>
              <a:rPr lang="en-US" sz="3800" b="1" dirty="0">
                <a:solidFill>
                  <a:schemeClr val="bg1">
                    <a:lumMod val="95000"/>
                    <a:lumOff val="5000"/>
                  </a:schemeClr>
                </a:solidFill>
              </a:rPr>
              <a:t>KHOA </a:t>
            </a:r>
            <a:r>
              <a:rPr lang="en-US" sz="3800" b="1" dirty="0" err="1">
                <a:solidFill>
                  <a:schemeClr val="bg1">
                    <a:lumMod val="95000"/>
                    <a:lumOff val="5000"/>
                  </a:schemeClr>
                </a:solidFill>
              </a:rPr>
              <a:t>KINH</a:t>
            </a:r>
            <a:r>
              <a:rPr lang="en-US" sz="3800" b="1" dirty="0">
                <a:solidFill>
                  <a:schemeClr val="bg1">
                    <a:lumMod val="95000"/>
                    <a:lumOff val="5000"/>
                  </a:schemeClr>
                </a:solidFill>
              </a:rPr>
              <a:t> </a:t>
            </a:r>
            <a:r>
              <a:rPr lang="en-US" sz="3800" b="1" dirty="0" err="1">
                <a:solidFill>
                  <a:schemeClr val="bg1">
                    <a:lumMod val="95000"/>
                    <a:lumOff val="5000"/>
                  </a:schemeClr>
                </a:solidFill>
              </a:rPr>
              <a:t>TẾ</a:t>
            </a:r>
            <a:r>
              <a:rPr lang="en-US" sz="3800" b="1" dirty="0">
                <a:solidFill>
                  <a:schemeClr val="bg1">
                    <a:lumMod val="95000"/>
                    <a:lumOff val="5000"/>
                  </a:schemeClr>
                </a:solidFill>
              </a:rPr>
              <a:t>- </a:t>
            </a:r>
            <a:br>
              <a:rPr lang="en-US" sz="3800" b="1" dirty="0">
                <a:solidFill>
                  <a:schemeClr val="bg1">
                    <a:lumMod val="95000"/>
                    <a:lumOff val="5000"/>
                  </a:schemeClr>
                </a:solidFill>
              </a:rPr>
            </a:br>
            <a:r>
              <a:rPr lang="en-US" sz="3800" b="1" dirty="0" err="1">
                <a:solidFill>
                  <a:schemeClr val="bg1">
                    <a:lumMod val="95000"/>
                    <a:lumOff val="5000"/>
                  </a:schemeClr>
                </a:solidFill>
              </a:rPr>
              <a:t>TRƯỜNG</a:t>
            </a:r>
            <a:r>
              <a:rPr lang="en-US" sz="3800" b="1" dirty="0">
                <a:solidFill>
                  <a:schemeClr val="bg1">
                    <a:lumMod val="95000"/>
                    <a:lumOff val="5000"/>
                  </a:schemeClr>
                </a:solidFill>
              </a:rPr>
              <a:t> CAO </a:t>
            </a:r>
            <a:r>
              <a:rPr lang="en-US" sz="3800" b="1" dirty="0" err="1">
                <a:solidFill>
                  <a:schemeClr val="bg1">
                    <a:lumMod val="95000"/>
                    <a:lumOff val="5000"/>
                  </a:schemeClr>
                </a:solidFill>
              </a:rPr>
              <a:t>ĐẲNG</a:t>
            </a:r>
            <a:r>
              <a:rPr lang="en-US" sz="3800" b="1" dirty="0">
                <a:solidFill>
                  <a:schemeClr val="bg1">
                    <a:lumMod val="95000"/>
                    <a:lumOff val="5000"/>
                  </a:schemeClr>
                </a:solidFill>
              </a:rPr>
              <a:t> LÝ </a:t>
            </a:r>
            <a:r>
              <a:rPr lang="en-US" sz="3800" b="1" dirty="0" err="1">
                <a:solidFill>
                  <a:schemeClr val="bg1">
                    <a:lumMod val="95000"/>
                    <a:lumOff val="5000"/>
                  </a:schemeClr>
                </a:solidFill>
              </a:rPr>
              <a:t>TỰ</a:t>
            </a:r>
            <a:r>
              <a:rPr lang="en-US" sz="3800" b="1" dirty="0">
                <a:solidFill>
                  <a:schemeClr val="bg1">
                    <a:lumMod val="95000"/>
                    <a:lumOff val="5000"/>
                  </a:schemeClr>
                </a:solidFill>
              </a:rPr>
              <a:t> </a:t>
            </a:r>
            <a:r>
              <a:rPr lang="en-US" sz="3800" b="1" dirty="0" err="1">
                <a:solidFill>
                  <a:schemeClr val="bg1">
                    <a:lumMod val="95000"/>
                    <a:lumOff val="5000"/>
                  </a:schemeClr>
                </a:solidFill>
              </a:rPr>
              <a:t>TRỌNG</a:t>
            </a:r>
            <a:r>
              <a:rPr lang="en-US" sz="3800" b="1" dirty="0">
                <a:solidFill>
                  <a:schemeClr val="bg1">
                    <a:lumMod val="95000"/>
                    <a:lumOff val="5000"/>
                  </a:schemeClr>
                </a:solidFill>
              </a:rPr>
              <a:t> </a:t>
            </a:r>
            <a:r>
              <a:rPr lang="en-US" sz="3800" b="1" dirty="0" err="1">
                <a:solidFill>
                  <a:schemeClr val="bg1">
                    <a:lumMod val="95000"/>
                    <a:lumOff val="5000"/>
                  </a:schemeClr>
                </a:solidFill>
              </a:rPr>
              <a:t>TP.HCM</a:t>
            </a:r>
            <a:br>
              <a:rPr lang="en-US" sz="3800" b="1" dirty="0">
                <a:solidFill>
                  <a:schemeClr val="bg1">
                    <a:lumMod val="95000"/>
                    <a:lumOff val="5000"/>
                  </a:schemeClr>
                </a:solidFill>
              </a:rPr>
            </a:br>
            <a:br>
              <a:rPr lang="en-US" sz="3800" dirty="0">
                <a:solidFill>
                  <a:schemeClr val="bg1">
                    <a:lumMod val="95000"/>
                    <a:lumOff val="5000"/>
                  </a:schemeClr>
                </a:solidFill>
              </a:rPr>
            </a:br>
            <a:r>
              <a:rPr lang="en-US" sz="3800" dirty="0" err="1">
                <a:solidFill>
                  <a:schemeClr val="bg1">
                    <a:lumMod val="95000"/>
                    <a:lumOff val="5000"/>
                  </a:schemeClr>
                </a:solidFill>
              </a:rPr>
              <a:t>Giảng</a:t>
            </a:r>
            <a:r>
              <a:rPr lang="en-US" sz="3800" dirty="0">
                <a:solidFill>
                  <a:schemeClr val="bg1">
                    <a:lumMod val="95000"/>
                    <a:lumOff val="5000"/>
                  </a:schemeClr>
                </a:solidFill>
              </a:rPr>
              <a:t> </a:t>
            </a:r>
            <a:r>
              <a:rPr lang="en-US" sz="3800" dirty="0" err="1">
                <a:solidFill>
                  <a:schemeClr val="bg1">
                    <a:lumMod val="95000"/>
                    <a:lumOff val="5000"/>
                  </a:schemeClr>
                </a:solidFill>
              </a:rPr>
              <a:t>viên</a:t>
            </a:r>
            <a:r>
              <a:rPr lang="en-US" sz="3800" dirty="0">
                <a:solidFill>
                  <a:schemeClr val="bg1">
                    <a:lumMod val="95000"/>
                    <a:lumOff val="5000"/>
                  </a:schemeClr>
                </a:solidFill>
              </a:rPr>
              <a:t>: </a:t>
            </a:r>
            <a:r>
              <a:rPr lang="en-US" sz="3800" dirty="0" err="1">
                <a:solidFill>
                  <a:schemeClr val="bg1">
                    <a:lumMod val="95000"/>
                    <a:lumOff val="5000"/>
                  </a:schemeClr>
                </a:solidFill>
              </a:rPr>
              <a:t>Phạm</a:t>
            </a:r>
            <a:r>
              <a:rPr lang="en-US" sz="3800" dirty="0">
                <a:solidFill>
                  <a:schemeClr val="bg1">
                    <a:lumMod val="95000"/>
                    <a:lumOff val="5000"/>
                  </a:schemeClr>
                </a:solidFill>
              </a:rPr>
              <a:t> </a:t>
            </a:r>
            <a:r>
              <a:rPr lang="en-US" sz="3800" dirty="0" err="1">
                <a:solidFill>
                  <a:schemeClr val="bg1">
                    <a:lumMod val="95000"/>
                    <a:lumOff val="5000"/>
                  </a:schemeClr>
                </a:solidFill>
              </a:rPr>
              <a:t>Quỳnh</a:t>
            </a:r>
            <a:r>
              <a:rPr lang="en-US" sz="3800" dirty="0">
                <a:solidFill>
                  <a:schemeClr val="bg1">
                    <a:lumMod val="95000"/>
                    <a:lumOff val="5000"/>
                  </a:schemeClr>
                </a:solidFill>
              </a:rPr>
              <a:t> </a:t>
            </a:r>
            <a:r>
              <a:rPr lang="en-US" sz="3800" dirty="0" err="1">
                <a:solidFill>
                  <a:schemeClr val="bg1">
                    <a:lumMod val="95000"/>
                    <a:lumOff val="5000"/>
                  </a:schemeClr>
                </a:solidFill>
              </a:rPr>
              <a:t>Như</a:t>
            </a:r>
            <a:br>
              <a:rPr lang="en-US" sz="3800" dirty="0">
                <a:solidFill>
                  <a:schemeClr val="bg1">
                    <a:lumMod val="95000"/>
                    <a:lumOff val="5000"/>
                  </a:schemeClr>
                </a:solidFill>
              </a:rPr>
            </a:br>
            <a:r>
              <a:rPr lang="en-US" sz="3800" dirty="0">
                <a:solidFill>
                  <a:schemeClr val="bg1">
                    <a:lumMod val="95000"/>
                    <a:lumOff val="5000"/>
                  </a:schemeClr>
                </a:solidFill>
              </a:rPr>
              <a:t>Cell phone: 0917.737.028</a:t>
            </a:r>
          </a:p>
        </p:txBody>
      </p:sp>
    </p:spTree>
    <p:extLst>
      <p:ext uri="{BB962C8B-B14F-4D97-AF65-F5344CB8AC3E}">
        <p14:creationId xmlns:p14="http://schemas.microsoft.com/office/powerpoint/2010/main" val="1338167130"/>
      </p:ext>
    </p:extLst>
  </p:cSld>
  <p:clrMapOvr>
    <a:overrideClrMapping bg1="dk1" tx1="lt1" bg2="dk2" tx2="lt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500"/>
                                  </p:stCondLst>
                                  <p:iterate>
                                    <p:tmPct val="10000"/>
                                  </p:iterate>
                                  <p:childTnLst>
                                    <p:set>
                                      <p:cBhvr>
                                        <p:cTn id="6" dur="1" fill="hold">
                                          <p:stCondLst>
                                            <p:cond delay="0"/>
                                          </p:stCondLst>
                                        </p:cTn>
                                        <p:tgtEl>
                                          <p:spTgt spid="3"/>
                                        </p:tgtEl>
                                        <p:attrNameLst>
                                          <p:attrName>style.visibility</p:attrName>
                                        </p:attrNameLst>
                                      </p:cBhvr>
                                      <p:to>
                                        <p:strVal val="visible"/>
                                      </p:to>
                                    </p:set>
                                    <p:animEffect transition="in" filter="fade">
                                      <p:cBhvr>
                                        <p:cTn id="7" dur="7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8" name="Rectangle 2">
            <a:extLst>
              <a:ext uri="{FF2B5EF4-FFF2-40B4-BE49-F238E27FC236}">
                <a16:creationId xmlns:a16="http://schemas.microsoft.com/office/drawing/2014/main" id="{62C51089-5810-D3C3-B08B-3EB182153EC4}"/>
              </a:ext>
            </a:extLst>
          </p:cNvPr>
          <p:cNvSpPr>
            <a:spLocks noGrp="1" noChangeArrowheads="1"/>
          </p:cNvSpPr>
          <p:nvPr>
            <p:ph type="title"/>
          </p:nvPr>
        </p:nvSpPr>
        <p:spPr/>
        <p:txBody>
          <a:bodyPr/>
          <a:lstStyle/>
          <a:p>
            <a:pPr eaLnBrk="1" hangingPunct="1"/>
            <a:r>
              <a:rPr lang="en-US" altLang="en-US" sz="4200" dirty="0">
                <a:latin typeface="VNI-Souvir" pitchFamily="2" charset="0"/>
              </a:rPr>
              <a:t>1.HAØM </a:t>
            </a:r>
            <a:r>
              <a:rPr lang="en-US" altLang="en-US" sz="4200" dirty="0" err="1">
                <a:latin typeface="VNI-Souvir" pitchFamily="2" charset="0"/>
              </a:rPr>
              <a:t>SAÛN</a:t>
            </a:r>
            <a:r>
              <a:rPr lang="en-US" altLang="en-US" sz="4200" dirty="0">
                <a:latin typeface="VNI-Souvir" pitchFamily="2" charset="0"/>
              </a:rPr>
              <a:t> </a:t>
            </a:r>
            <a:r>
              <a:rPr lang="en-US" altLang="en-US" sz="4200" dirty="0" err="1">
                <a:latin typeface="VNI-Souvir" pitchFamily="2" charset="0"/>
              </a:rPr>
              <a:t>XUAÁT</a:t>
            </a:r>
            <a:endParaRPr lang="en-US" altLang="en-US" sz="4200" dirty="0">
              <a:latin typeface="VNI-Souvir" pitchFamily="2" charset="0"/>
            </a:endParaRPr>
          </a:p>
        </p:txBody>
      </p:sp>
      <p:sp>
        <p:nvSpPr>
          <p:cNvPr id="55299" name="Rectangle 3">
            <a:extLst>
              <a:ext uri="{FF2B5EF4-FFF2-40B4-BE49-F238E27FC236}">
                <a16:creationId xmlns:a16="http://schemas.microsoft.com/office/drawing/2014/main" id="{8EAE77DA-E532-186C-4C26-08F4A112FBE5}"/>
              </a:ext>
            </a:extLst>
          </p:cNvPr>
          <p:cNvSpPr>
            <a:spLocks noGrp="1" noChangeArrowheads="1"/>
          </p:cNvSpPr>
          <p:nvPr>
            <p:ph type="body" idx="1"/>
          </p:nvPr>
        </p:nvSpPr>
        <p:spPr/>
        <p:txBody>
          <a:bodyPr/>
          <a:lstStyle/>
          <a:p>
            <a:pPr eaLnBrk="1" hangingPunct="1"/>
            <a:r>
              <a:rPr lang="en-US" altLang="en-US" sz="3400" dirty="0" err="1">
                <a:latin typeface="VNI-Souvir" pitchFamily="2" charset="0"/>
              </a:rPr>
              <a:t>Daïng</a:t>
            </a:r>
            <a:r>
              <a:rPr lang="en-US" altLang="en-US" sz="3400" dirty="0">
                <a:latin typeface="VNI-Souvir" pitchFamily="2" charset="0"/>
              </a:rPr>
              <a:t> </a:t>
            </a:r>
            <a:r>
              <a:rPr lang="en-US" altLang="en-US" sz="3400" dirty="0" err="1">
                <a:latin typeface="VNI-Souvir" pitchFamily="2" charset="0"/>
              </a:rPr>
              <a:t>toång</a:t>
            </a:r>
            <a:r>
              <a:rPr lang="en-US" altLang="en-US" sz="3400" dirty="0">
                <a:latin typeface="VNI-Souvir" pitchFamily="2" charset="0"/>
              </a:rPr>
              <a:t> </a:t>
            </a:r>
            <a:r>
              <a:rPr lang="en-US" altLang="en-US" sz="3400" dirty="0" err="1">
                <a:latin typeface="VNI-Souvir" pitchFamily="2" charset="0"/>
              </a:rPr>
              <a:t>quaùt</a:t>
            </a:r>
            <a:r>
              <a:rPr lang="en-US" altLang="en-US" sz="3400" dirty="0">
                <a:latin typeface="VNI-Souvir" pitchFamily="2" charset="0"/>
              </a:rPr>
              <a:t> </a:t>
            </a:r>
            <a:r>
              <a:rPr lang="en-US" altLang="en-US" sz="3400" dirty="0" err="1">
                <a:latin typeface="VNI-Souvir" pitchFamily="2" charset="0"/>
              </a:rPr>
              <a:t>cuûa</a:t>
            </a:r>
            <a:r>
              <a:rPr lang="en-US" altLang="en-US" sz="3400" dirty="0">
                <a:latin typeface="VNI-Souvir" pitchFamily="2" charset="0"/>
              </a:rPr>
              <a:t> </a:t>
            </a:r>
            <a:r>
              <a:rPr lang="en-US" altLang="en-US" sz="3400" dirty="0" err="1">
                <a:latin typeface="VNI-Souvir" pitchFamily="2" charset="0"/>
              </a:rPr>
              <a:t>haøm</a:t>
            </a:r>
            <a:r>
              <a:rPr lang="en-US" altLang="en-US" sz="3400" dirty="0">
                <a:latin typeface="VNI-Souvir" pitchFamily="2" charset="0"/>
              </a:rPr>
              <a:t> </a:t>
            </a:r>
            <a:r>
              <a:rPr lang="en-US" altLang="en-US" sz="3400" dirty="0" err="1">
                <a:latin typeface="VNI-Souvir" pitchFamily="2" charset="0"/>
              </a:rPr>
              <a:t>saûn</a:t>
            </a:r>
            <a:r>
              <a:rPr lang="en-US" altLang="en-US" sz="3400" dirty="0">
                <a:latin typeface="VNI-Souvir" pitchFamily="2" charset="0"/>
              </a:rPr>
              <a:t> </a:t>
            </a:r>
            <a:r>
              <a:rPr lang="en-US" altLang="en-US" sz="3400" dirty="0" err="1">
                <a:latin typeface="VNI-Souvir" pitchFamily="2" charset="0"/>
              </a:rPr>
              <a:t>xuaát</a:t>
            </a:r>
            <a:r>
              <a:rPr lang="en-US" altLang="en-US" sz="3400" dirty="0">
                <a:latin typeface="VNI-Souvir" pitchFamily="2" charset="0"/>
              </a:rPr>
              <a:t>:</a:t>
            </a:r>
          </a:p>
          <a:p>
            <a:pPr eaLnBrk="1" hangingPunct="1"/>
            <a:r>
              <a:rPr lang="en-US" altLang="en-US" sz="3400" dirty="0">
                <a:latin typeface="VNI-Souvir" pitchFamily="2" charset="0"/>
              </a:rPr>
              <a:t>Q = f ( X</a:t>
            </a:r>
            <a:r>
              <a:rPr lang="en-US" altLang="en-US" sz="3400" baseline="-25000" dirty="0">
                <a:latin typeface="VNI-Souvir" pitchFamily="2" charset="0"/>
              </a:rPr>
              <a:t>1</a:t>
            </a:r>
            <a:r>
              <a:rPr lang="en-US" altLang="en-US" sz="3400" dirty="0">
                <a:latin typeface="VNI-Souvir" pitchFamily="2" charset="0"/>
              </a:rPr>
              <a:t>, X</a:t>
            </a:r>
            <a:r>
              <a:rPr lang="en-US" altLang="en-US" sz="3400" baseline="-25000" dirty="0">
                <a:latin typeface="VNI-Souvir" pitchFamily="2" charset="0"/>
              </a:rPr>
              <a:t>2</a:t>
            </a:r>
            <a:r>
              <a:rPr lang="en-US" altLang="en-US" sz="3400" dirty="0">
                <a:latin typeface="VNI-Souvir" pitchFamily="2" charset="0"/>
              </a:rPr>
              <a:t>, X</a:t>
            </a:r>
            <a:r>
              <a:rPr lang="en-US" altLang="en-US" sz="3400" baseline="-25000" dirty="0">
                <a:latin typeface="VNI-Souvir" pitchFamily="2" charset="0"/>
              </a:rPr>
              <a:t>3</a:t>
            </a:r>
            <a:r>
              <a:rPr lang="en-US" altLang="en-US" sz="3400" dirty="0">
                <a:latin typeface="VNI-Souvir" pitchFamily="2" charset="0"/>
              </a:rPr>
              <a:t>,.. </a:t>
            </a:r>
            <a:r>
              <a:rPr lang="en-US" altLang="en-US" sz="3400" dirty="0" err="1">
                <a:latin typeface="VNI-Souvir" pitchFamily="2" charset="0"/>
              </a:rPr>
              <a:t>Xn</a:t>
            </a:r>
            <a:r>
              <a:rPr lang="en-US" altLang="en-US" sz="3400" dirty="0">
                <a:latin typeface="VNI-Souvir" pitchFamily="2" charset="0"/>
              </a:rPr>
              <a:t>)</a:t>
            </a:r>
          </a:p>
          <a:p>
            <a:pPr lvl="1" eaLnBrk="1" hangingPunct="1"/>
            <a:r>
              <a:rPr lang="en-US" altLang="en-US" sz="3000" dirty="0" err="1">
                <a:latin typeface="VNI-Souvir" pitchFamily="2" charset="0"/>
              </a:rPr>
              <a:t>Vôùi</a:t>
            </a:r>
            <a:r>
              <a:rPr lang="en-US" altLang="en-US" sz="3000" dirty="0">
                <a:latin typeface="VNI-Souvir" pitchFamily="2" charset="0"/>
              </a:rPr>
              <a:t>  Q: </a:t>
            </a:r>
            <a:r>
              <a:rPr lang="en-US" altLang="en-US" sz="3000" dirty="0" err="1">
                <a:latin typeface="VNI-Souvir" pitchFamily="2" charset="0"/>
              </a:rPr>
              <a:t>soá</a:t>
            </a:r>
            <a:r>
              <a:rPr lang="en-US" altLang="en-US" sz="3000" dirty="0">
                <a:latin typeface="VNI-Souvir" pitchFamily="2" charset="0"/>
              </a:rPr>
              <a:t> </a:t>
            </a:r>
            <a:r>
              <a:rPr lang="en-US" altLang="en-US" sz="3000" dirty="0" err="1">
                <a:latin typeface="VNI-Souvir" pitchFamily="2" charset="0"/>
              </a:rPr>
              <a:t>löôïng</a:t>
            </a:r>
            <a:r>
              <a:rPr lang="en-US" altLang="en-US" sz="3000" dirty="0">
                <a:latin typeface="VNI-Souvir" pitchFamily="2" charset="0"/>
              </a:rPr>
              <a:t> </a:t>
            </a:r>
            <a:r>
              <a:rPr lang="en-US" altLang="en-US" sz="3000" dirty="0" err="1">
                <a:latin typeface="VNI-Souvir" pitchFamily="2" charset="0"/>
              </a:rPr>
              <a:t>saûn</a:t>
            </a:r>
            <a:r>
              <a:rPr lang="en-US" altLang="en-US" sz="3000" dirty="0">
                <a:latin typeface="VNI-Souvir" pitchFamily="2" charset="0"/>
              </a:rPr>
              <a:t> </a:t>
            </a:r>
            <a:r>
              <a:rPr lang="en-US" altLang="en-US" sz="3000" dirty="0" err="1">
                <a:latin typeface="VNI-Souvir" pitchFamily="2" charset="0"/>
              </a:rPr>
              <a:t>phaåm</a:t>
            </a:r>
            <a:r>
              <a:rPr lang="en-US" altLang="en-US" sz="3000" dirty="0">
                <a:latin typeface="VNI-Souvir" pitchFamily="2" charset="0"/>
              </a:rPr>
              <a:t> </a:t>
            </a:r>
            <a:r>
              <a:rPr lang="en-US" altLang="en-US" sz="3000" dirty="0" err="1">
                <a:latin typeface="VNI-Souvir" pitchFamily="2" charset="0"/>
              </a:rPr>
              <a:t>ñaàu</a:t>
            </a:r>
            <a:r>
              <a:rPr lang="en-US" altLang="en-US" sz="3000" dirty="0">
                <a:latin typeface="VNI-Souvir" pitchFamily="2" charset="0"/>
              </a:rPr>
              <a:t> </a:t>
            </a:r>
            <a:r>
              <a:rPr lang="en-US" altLang="en-US" sz="3000" dirty="0" err="1">
                <a:latin typeface="VNI-Souvir" pitchFamily="2" charset="0"/>
              </a:rPr>
              <a:t>ra</a:t>
            </a:r>
            <a:endParaRPr lang="en-US" altLang="en-US" sz="3000" dirty="0">
              <a:latin typeface="VNI-Souvir" pitchFamily="2" charset="0"/>
            </a:endParaRPr>
          </a:p>
          <a:p>
            <a:pPr lvl="1" eaLnBrk="1" hangingPunct="1"/>
            <a:r>
              <a:rPr lang="en-US" altLang="en-US" sz="3000" dirty="0">
                <a:latin typeface="VNI-Souvir" pitchFamily="2" charset="0"/>
              </a:rPr>
              <a:t> Xi : </a:t>
            </a:r>
            <a:r>
              <a:rPr lang="en-US" altLang="en-US" sz="3000" dirty="0" err="1">
                <a:latin typeface="VNI-Souvir" pitchFamily="2" charset="0"/>
              </a:rPr>
              <a:t>soá</a:t>
            </a:r>
            <a:r>
              <a:rPr lang="en-US" altLang="en-US" sz="3000" dirty="0">
                <a:latin typeface="VNI-Souvir" pitchFamily="2" charset="0"/>
              </a:rPr>
              <a:t> </a:t>
            </a:r>
            <a:r>
              <a:rPr lang="en-US" altLang="en-US" sz="3000" dirty="0" err="1">
                <a:latin typeface="VNI-Souvir" pitchFamily="2" charset="0"/>
              </a:rPr>
              <a:t>löôïng</a:t>
            </a:r>
            <a:r>
              <a:rPr lang="en-US" altLang="en-US" sz="3000" dirty="0">
                <a:latin typeface="VNI-Souvir" pitchFamily="2" charset="0"/>
              </a:rPr>
              <a:t> </a:t>
            </a:r>
            <a:r>
              <a:rPr lang="en-US" altLang="en-US" sz="3000" dirty="0" err="1">
                <a:latin typeface="VNI-Souvir" pitchFamily="2" charset="0"/>
              </a:rPr>
              <a:t>yeáu</a:t>
            </a:r>
            <a:r>
              <a:rPr lang="en-US" altLang="en-US" sz="3000" dirty="0">
                <a:latin typeface="VNI-Souvir" pitchFamily="2" charset="0"/>
              </a:rPr>
              <a:t> </a:t>
            </a:r>
            <a:r>
              <a:rPr lang="en-US" altLang="en-US" sz="3000" dirty="0" err="1">
                <a:latin typeface="VNI-Souvir" pitchFamily="2" charset="0"/>
              </a:rPr>
              <a:t>toá</a:t>
            </a:r>
            <a:r>
              <a:rPr lang="en-US" altLang="en-US" sz="3000" dirty="0">
                <a:latin typeface="VNI-Souvir" pitchFamily="2" charset="0"/>
              </a:rPr>
              <a:t> </a:t>
            </a:r>
            <a:r>
              <a:rPr lang="en-US" altLang="en-US" sz="3000" dirty="0" err="1">
                <a:latin typeface="VNI-Souvir" pitchFamily="2" charset="0"/>
              </a:rPr>
              <a:t>saûn</a:t>
            </a:r>
            <a:r>
              <a:rPr lang="en-US" altLang="en-US" sz="3000" dirty="0">
                <a:latin typeface="VNI-Souvir" pitchFamily="2" charset="0"/>
              </a:rPr>
              <a:t> </a:t>
            </a:r>
            <a:r>
              <a:rPr lang="en-US" altLang="en-US" sz="3000" dirty="0" err="1">
                <a:latin typeface="VNI-Souvir" pitchFamily="2" charset="0"/>
              </a:rPr>
              <a:t>xuaát</a:t>
            </a:r>
            <a:r>
              <a:rPr lang="en-US" altLang="en-US" dirty="0">
                <a:latin typeface="VNI-Souvir" pitchFamily="2" charset="0"/>
              </a:rPr>
              <a:t> </a:t>
            </a:r>
            <a:r>
              <a:rPr lang="en-US" altLang="en-US" dirty="0" err="1">
                <a:latin typeface="VNI-Souvir" pitchFamily="2" charset="0"/>
              </a:rPr>
              <a:t>i</a:t>
            </a:r>
            <a:r>
              <a:rPr lang="en-US" altLang="en-US" dirty="0">
                <a:latin typeface="VNI-Souvir" pitchFamily="2" charset="0"/>
              </a:rPr>
              <a:t>.</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8" presetClass="entr" presetSubtype="16" fill="hold" nodeType="clickEffect">
                                  <p:stCondLst>
                                    <p:cond delay="0"/>
                                  </p:stCondLst>
                                  <p:childTnLst>
                                    <p:set>
                                      <p:cBhvr>
                                        <p:cTn id="6" dur="1" fill="hold">
                                          <p:stCondLst>
                                            <p:cond delay="0"/>
                                          </p:stCondLst>
                                        </p:cTn>
                                        <p:tgtEl>
                                          <p:spTgt spid="55299">
                                            <p:txEl>
                                              <p:pRg st="0" end="0"/>
                                            </p:txEl>
                                          </p:spTgt>
                                        </p:tgtEl>
                                        <p:attrNameLst>
                                          <p:attrName>style.visibility</p:attrName>
                                        </p:attrNameLst>
                                      </p:cBhvr>
                                      <p:to>
                                        <p:strVal val="visible"/>
                                      </p:to>
                                    </p:set>
                                    <p:animEffect transition="in" filter="diamond(in)">
                                      <p:cBhvr>
                                        <p:cTn id="7" dur="500"/>
                                        <p:tgtEl>
                                          <p:spTgt spid="55299">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8" presetClass="entr" presetSubtype="16" fill="hold" nodeType="clickEffect">
                                  <p:stCondLst>
                                    <p:cond delay="0"/>
                                  </p:stCondLst>
                                  <p:childTnLst>
                                    <p:set>
                                      <p:cBhvr>
                                        <p:cTn id="11" dur="1" fill="hold">
                                          <p:stCondLst>
                                            <p:cond delay="0"/>
                                          </p:stCondLst>
                                        </p:cTn>
                                        <p:tgtEl>
                                          <p:spTgt spid="55299">
                                            <p:txEl>
                                              <p:pRg st="1" end="1"/>
                                            </p:txEl>
                                          </p:spTgt>
                                        </p:tgtEl>
                                        <p:attrNameLst>
                                          <p:attrName>style.visibility</p:attrName>
                                        </p:attrNameLst>
                                      </p:cBhvr>
                                      <p:to>
                                        <p:strVal val="visible"/>
                                      </p:to>
                                    </p:set>
                                    <p:animEffect transition="in" filter="diamond(in)">
                                      <p:cBhvr>
                                        <p:cTn id="12" dur="500"/>
                                        <p:tgtEl>
                                          <p:spTgt spid="55299">
                                            <p:txEl>
                                              <p:pRg st="1" end="1"/>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8" presetClass="entr" presetSubtype="16" fill="hold" nodeType="clickEffect">
                                  <p:stCondLst>
                                    <p:cond delay="0"/>
                                  </p:stCondLst>
                                  <p:childTnLst>
                                    <p:set>
                                      <p:cBhvr>
                                        <p:cTn id="16" dur="1" fill="hold">
                                          <p:stCondLst>
                                            <p:cond delay="0"/>
                                          </p:stCondLst>
                                        </p:cTn>
                                        <p:tgtEl>
                                          <p:spTgt spid="55299">
                                            <p:txEl>
                                              <p:pRg st="2" end="2"/>
                                            </p:txEl>
                                          </p:spTgt>
                                        </p:tgtEl>
                                        <p:attrNameLst>
                                          <p:attrName>style.visibility</p:attrName>
                                        </p:attrNameLst>
                                      </p:cBhvr>
                                      <p:to>
                                        <p:strVal val="visible"/>
                                      </p:to>
                                    </p:set>
                                    <p:animEffect transition="in" filter="diamond(in)">
                                      <p:cBhvr>
                                        <p:cTn id="17" dur="500"/>
                                        <p:tgtEl>
                                          <p:spTgt spid="55299">
                                            <p:txEl>
                                              <p:pRg st="2" end="2"/>
                                            </p:txEl>
                                          </p:spTgt>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2" presetClass="entr" presetSubtype="4" fill="hold" nodeType="clickEffect">
                                  <p:stCondLst>
                                    <p:cond delay="0"/>
                                  </p:stCondLst>
                                  <p:childTnLst>
                                    <p:set>
                                      <p:cBhvr>
                                        <p:cTn id="21" dur="1" fill="hold">
                                          <p:stCondLst>
                                            <p:cond delay="0"/>
                                          </p:stCondLst>
                                        </p:cTn>
                                        <p:tgtEl>
                                          <p:spTgt spid="55299">
                                            <p:txEl>
                                              <p:pRg st="3" end="3"/>
                                            </p:txEl>
                                          </p:spTgt>
                                        </p:tgtEl>
                                        <p:attrNameLst>
                                          <p:attrName>style.visibility</p:attrName>
                                        </p:attrNameLst>
                                      </p:cBhvr>
                                      <p:to>
                                        <p:strVal val="visible"/>
                                      </p:to>
                                    </p:set>
                                    <p:anim calcmode="lin" valueType="num">
                                      <p:cBhvr additive="base">
                                        <p:cTn id="22" dur="500" fill="hold"/>
                                        <p:tgtEl>
                                          <p:spTgt spid="55299">
                                            <p:txEl>
                                              <p:pRg st="3" end="3"/>
                                            </p:txEl>
                                          </p:spTgt>
                                        </p:tgtEl>
                                        <p:attrNameLst>
                                          <p:attrName>ppt_x</p:attrName>
                                        </p:attrNameLst>
                                      </p:cBhvr>
                                      <p:tavLst>
                                        <p:tav tm="0">
                                          <p:val>
                                            <p:strVal val="#ppt_x"/>
                                          </p:val>
                                        </p:tav>
                                        <p:tav tm="100000">
                                          <p:val>
                                            <p:strVal val="#ppt_x"/>
                                          </p:val>
                                        </p:tav>
                                      </p:tavLst>
                                    </p:anim>
                                    <p:anim calcmode="lin" valueType="num">
                                      <p:cBhvr additive="base">
                                        <p:cTn id="23" dur="500" fill="hold"/>
                                        <p:tgtEl>
                                          <p:spTgt spid="55299">
                                            <p:txEl>
                                              <p:pRg st="3" end="3"/>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02" name="Rectangle 2">
            <a:extLst>
              <a:ext uri="{FF2B5EF4-FFF2-40B4-BE49-F238E27FC236}">
                <a16:creationId xmlns:a16="http://schemas.microsoft.com/office/drawing/2014/main" id="{A58BBA34-1EAD-CB8D-54B4-9A1BA9871947}"/>
              </a:ext>
            </a:extLst>
          </p:cNvPr>
          <p:cNvSpPr>
            <a:spLocks noGrp="1" noChangeArrowheads="1"/>
          </p:cNvSpPr>
          <p:nvPr>
            <p:ph type="title"/>
          </p:nvPr>
        </p:nvSpPr>
        <p:spPr/>
        <p:txBody>
          <a:bodyPr/>
          <a:lstStyle/>
          <a:p>
            <a:pPr eaLnBrk="1" hangingPunct="1"/>
            <a:r>
              <a:rPr lang="en-US" altLang="en-US" b="1" i="1" dirty="0">
                <a:latin typeface="VNI-Souvir" pitchFamily="2" charset="0"/>
              </a:rPr>
              <a:t>c. Chi </a:t>
            </a:r>
            <a:r>
              <a:rPr lang="en-US" altLang="en-US" b="1" i="1" dirty="0" err="1">
                <a:latin typeface="VNI-Souvir" pitchFamily="2" charset="0"/>
              </a:rPr>
              <a:t>phí</a:t>
            </a:r>
            <a:r>
              <a:rPr lang="en-US" altLang="en-US" b="1" i="1" dirty="0">
                <a:latin typeface="VNI-Souvir" pitchFamily="2" charset="0"/>
              </a:rPr>
              <a:t> </a:t>
            </a:r>
            <a:r>
              <a:rPr lang="en-US" altLang="en-US" b="1" i="1" dirty="0" err="1">
                <a:latin typeface="VNI-Souvir" pitchFamily="2" charset="0"/>
              </a:rPr>
              <a:t>trung</a:t>
            </a:r>
            <a:r>
              <a:rPr lang="en-US" altLang="en-US" b="1" i="1" dirty="0">
                <a:latin typeface="VNI-Souvir" pitchFamily="2" charset="0"/>
              </a:rPr>
              <a:t> </a:t>
            </a:r>
            <a:r>
              <a:rPr lang="en-US" altLang="en-US" b="1" i="1" dirty="0" err="1">
                <a:latin typeface="VNI-Souvir" pitchFamily="2" charset="0"/>
              </a:rPr>
              <a:t>bình</a:t>
            </a:r>
            <a:r>
              <a:rPr lang="en-US" altLang="en-US" b="1" i="1" dirty="0">
                <a:latin typeface="VNI-Souvir" pitchFamily="2" charset="0"/>
              </a:rPr>
              <a:t> (AC)</a:t>
            </a:r>
          </a:p>
        </p:txBody>
      </p:sp>
      <p:sp>
        <p:nvSpPr>
          <p:cNvPr id="102403" name="Rectangle 3">
            <a:extLst>
              <a:ext uri="{FF2B5EF4-FFF2-40B4-BE49-F238E27FC236}">
                <a16:creationId xmlns:a16="http://schemas.microsoft.com/office/drawing/2014/main" id="{4DBCC3CC-730C-081E-5358-E56805799807}"/>
              </a:ext>
            </a:extLst>
          </p:cNvPr>
          <p:cNvSpPr>
            <a:spLocks noGrp="1" noChangeArrowheads="1"/>
          </p:cNvSpPr>
          <p:nvPr>
            <p:ph type="body" idx="1"/>
          </p:nvPr>
        </p:nvSpPr>
        <p:spPr/>
        <p:txBody>
          <a:bodyPr/>
          <a:lstStyle/>
          <a:p>
            <a:pPr eaLnBrk="1" hangingPunct="1"/>
            <a:endParaRPr lang="en-US" altLang="en-US" sz="3400">
              <a:latin typeface="VNI-Souvir" pitchFamily="2" charset="0"/>
            </a:endParaRPr>
          </a:p>
          <a:p>
            <a:pPr eaLnBrk="1" hangingPunct="1"/>
            <a:endParaRPr lang="en-US" altLang="en-US" sz="3400">
              <a:latin typeface="VNI-Souvir" pitchFamily="2" charset="0"/>
            </a:endParaRPr>
          </a:p>
          <a:p>
            <a:pPr eaLnBrk="1" hangingPunct="1"/>
            <a:endParaRPr lang="en-US" altLang="en-US" sz="3400">
              <a:latin typeface="VNI-Souvir" pitchFamily="2" charset="0"/>
            </a:endParaRPr>
          </a:p>
          <a:p>
            <a:pPr eaLnBrk="1" hangingPunct="1"/>
            <a:r>
              <a:rPr lang="en-US" altLang="en-US" sz="3400">
                <a:latin typeface="VNI-Souvir" pitchFamily="2" charset="0"/>
              </a:rPr>
              <a:t>Ñöôøng AC cuõng coù daïng chöõ U vaø naèm treân ñöôøng AVC moät khoaûng baèng AFC</a:t>
            </a:r>
          </a:p>
        </p:txBody>
      </p:sp>
      <p:graphicFrame>
        <p:nvGraphicFramePr>
          <p:cNvPr id="102404" name="Object 4">
            <a:extLst>
              <a:ext uri="{FF2B5EF4-FFF2-40B4-BE49-F238E27FC236}">
                <a16:creationId xmlns:a16="http://schemas.microsoft.com/office/drawing/2014/main" id="{6E06C158-13EF-A207-469E-238725DDE5FD}"/>
              </a:ext>
            </a:extLst>
          </p:cNvPr>
          <p:cNvGraphicFramePr>
            <a:graphicFrameLocks noGrp="1" noChangeAspect="1"/>
          </p:cNvGraphicFramePr>
          <p:nvPr>
            <p:ph sz="half" idx="4294967295"/>
          </p:nvPr>
        </p:nvGraphicFramePr>
        <p:xfrm>
          <a:off x="3305175" y="1951039"/>
          <a:ext cx="3765550" cy="1658937"/>
        </p:xfrm>
        <a:graphic>
          <a:graphicData uri="http://schemas.openxmlformats.org/presentationml/2006/ole">
            <mc:AlternateContent xmlns:mc="http://schemas.openxmlformats.org/markup-compatibility/2006">
              <mc:Choice xmlns:v="urn:schemas-microsoft-com:vml" Requires="v">
                <p:oleObj name="Equation" r:id="rId2" imgW="2120900" imgH="838200" progId="Equation.3">
                  <p:embed/>
                </p:oleObj>
              </mc:Choice>
              <mc:Fallback>
                <p:oleObj name="Equation" r:id="rId2" imgW="2120900" imgH="838200" progId="Equation.3">
                  <p:embed/>
                  <p:pic>
                    <p:nvPicPr>
                      <p:cNvPr id="102404" name="Object 4">
                        <a:extLst>
                          <a:ext uri="{FF2B5EF4-FFF2-40B4-BE49-F238E27FC236}">
                            <a16:creationId xmlns:a16="http://schemas.microsoft.com/office/drawing/2014/main" id="{6E06C158-13EF-A207-469E-238725DDE5F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305175" y="1951039"/>
                        <a:ext cx="3765550" cy="165893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Tree>
  </p:cSld>
  <p:clrMapOvr>
    <a:masterClrMapping/>
  </p:clrMapOvr>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034" name="Freeform 2">
            <a:extLst>
              <a:ext uri="{FF2B5EF4-FFF2-40B4-BE49-F238E27FC236}">
                <a16:creationId xmlns:a16="http://schemas.microsoft.com/office/drawing/2014/main" id="{9042B639-4A3E-9F9A-A5DE-AE8EA5C530A0}"/>
              </a:ext>
            </a:extLst>
          </p:cNvPr>
          <p:cNvSpPr>
            <a:spLocks/>
          </p:cNvSpPr>
          <p:nvPr/>
        </p:nvSpPr>
        <p:spPr bwMode="auto">
          <a:xfrm>
            <a:off x="4191000" y="1371600"/>
            <a:ext cx="4953000" cy="1600200"/>
          </a:xfrm>
          <a:custGeom>
            <a:avLst/>
            <a:gdLst>
              <a:gd name="T0" fmla="*/ 0 w 3120"/>
              <a:gd name="T1" fmla="*/ 0 h 1008"/>
              <a:gd name="T2" fmla="*/ 2147483646 w 3120"/>
              <a:gd name="T3" fmla="*/ 2147483646 h 1008"/>
              <a:gd name="T4" fmla="*/ 2147483646 w 3120"/>
              <a:gd name="T5" fmla="*/ 0 h 1008"/>
              <a:gd name="T6" fmla="*/ 0 60000 65536"/>
              <a:gd name="T7" fmla="*/ 0 60000 65536"/>
              <a:gd name="T8" fmla="*/ 0 60000 65536"/>
            </a:gdLst>
            <a:ahLst/>
            <a:cxnLst>
              <a:cxn ang="T6">
                <a:pos x="T0" y="T1"/>
              </a:cxn>
              <a:cxn ang="T7">
                <a:pos x="T2" y="T3"/>
              </a:cxn>
              <a:cxn ang="T8">
                <a:pos x="T4" y="T5"/>
              </a:cxn>
            </a:cxnLst>
            <a:rect l="0" t="0" r="r" b="b"/>
            <a:pathLst>
              <a:path w="3120" h="1008">
                <a:moveTo>
                  <a:pt x="0" y="0"/>
                </a:moveTo>
                <a:cubicBezTo>
                  <a:pt x="316" y="504"/>
                  <a:pt x="632" y="1008"/>
                  <a:pt x="1152" y="1008"/>
                </a:cubicBezTo>
                <a:cubicBezTo>
                  <a:pt x="1672" y="1008"/>
                  <a:pt x="2792" y="168"/>
                  <a:pt x="3120" y="0"/>
                </a:cubicBezTo>
              </a:path>
            </a:pathLst>
          </a:custGeom>
          <a:noFill/>
          <a:ln w="57150" cmpd="sng">
            <a:solidFill>
              <a:schemeClr val="hlink"/>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3427" name="Line 3">
            <a:extLst>
              <a:ext uri="{FF2B5EF4-FFF2-40B4-BE49-F238E27FC236}">
                <a16:creationId xmlns:a16="http://schemas.microsoft.com/office/drawing/2014/main" id="{45B7BA3A-31E3-1024-3FCF-14D0346EEAAB}"/>
              </a:ext>
            </a:extLst>
          </p:cNvPr>
          <p:cNvSpPr>
            <a:spLocks noChangeShapeType="1"/>
          </p:cNvSpPr>
          <p:nvPr/>
        </p:nvSpPr>
        <p:spPr bwMode="auto">
          <a:xfrm>
            <a:off x="3124200" y="990600"/>
            <a:ext cx="0" cy="42672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3428" name="Line 4">
            <a:extLst>
              <a:ext uri="{FF2B5EF4-FFF2-40B4-BE49-F238E27FC236}">
                <a16:creationId xmlns:a16="http://schemas.microsoft.com/office/drawing/2014/main" id="{AF221528-CEF2-BBE9-0D1E-7FD71035AE34}"/>
              </a:ext>
            </a:extLst>
          </p:cNvPr>
          <p:cNvSpPr>
            <a:spLocks noChangeShapeType="1"/>
          </p:cNvSpPr>
          <p:nvPr/>
        </p:nvSpPr>
        <p:spPr bwMode="auto">
          <a:xfrm>
            <a:off x="3048000" y="5257800"/>
            <a:ext cx="62484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3429" name="Text Box 5">
            <a:extLst>
              <a:ext uri="{FF2B5EF4-FFF2-40B4-BE49-F238E27FC236}">
                <a16:creationId xmlns:a16="http://schemas.microsoft.com/office/drawing/2014/main" id="{70ED1C87-B35A-E18F-1A95-ABFE82D93E58}"/>
              </a:ext>
            </a:extLst>
          </p:cNvPr>
          <p:cNvSpPr txBox="1">
            <a:spLocks noChangeArrowheads="1"/>
          </p:cNvSpPr>
          <p:nvPr/>
        </p:nvSpPr>
        <p:spPr bwMode="auto">
          <a:xfrm>
            <a:off x="9525000" y="4953001"/>
            <a:ext cx="83820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pPr>
              <a:spcBef>
                <a:spcPct val="50000"/>
              </a:spcBef>
            </a:pPr>
            <a:r>
              <a:rPr lang="en-US" altLang="en-US" sz="2800">
                <a:latin typeface="VNI-Times" pitchFamily="2" charset="0"/>
              </a:rPr>
              <a:t>Q</a:t>
            </a:r>
          </a:p>
        </p:txBody>
      </p:sp>
      <p:sp>
        <p:nvSpPr>
          <p:cNvPr id="44038" name="Text Box 6">
            <a:extLst>
              <a:ext uri="{FF2B5EF4-FFF2-40B4-BE49-F238E27FC236}">
                <a16:creationId xmlns:a16="http://schemas.microsoft.com/office/drawing/2014/main" id="{B3A20BF7-103B-9AB5-DA4B-50DBE0C485DD}"/>
              </a:ext>
            </a:extLst>
          </p:cNvPr>
          <p:cNvSpPr txBox="1">
            <a:spLocks noChangeArrowheads="1"/>
          </p:cNvSpPr>
          <p:nvPr/>
        </p:nvSpPr>
        <p:spPr bwMode="auto">
          <a:xfrm>
            <a:off x="9372600" y="1143001"/>
            <a:ext cx="83820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pPr>
              <a:spcBef>
                <a:spcPct val="50000"/>
              </a:spcBef>
            </a:pPr>
            <a:r>
              <a:rPr lang="en-US" altLang="en-US" sz="2800">
                <a:latin typeface="VNI-Times" pitchFamily="2" charset="0"/>
              </a:rPr>
              <a:t>AC</a:t>
            </a:r>
          </a:p>
        </p:txBody>
      </p:sp>
      <p:sp>
        <p:nvSpPr>
          <p:cNvPr id="44039" name="Line 7">
            <a:extLst>
              <a:ext uri="{FF2B5EF4-FFF2-40B4-BE49-F238E27FC236}">
                <a16:creationId xmlns:a16="http://schemas.microsoft.com/office/drawing/2014/main" id="{85D3697B-FA0F-423D-1AC7-EC11223312D9}"/>
              </a:ext>
            </a:extLst>
          </p:cNvPr>
          <p:cNvSpPr>
            <a:spLocks noChangeShapeType="1"/>
          </p:cNvSpPr>
          <p:nvPr/>
        </p:nvSpPr>
        <p:spPr bwMode="auto">
          <a:xfrm>
            <a:off x="4495800" y="1981200"/>
            <a:ext cx="0" cy="3276600"/>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4040" name="Line 8">
            <a:extLst>
              <a:ext uri="{FF2B5EF4-FFF2-40B4-BE49-F238E27FC236}">
                <a16:creationId xmlns:a16="http://schemas.microsoft.com/office/drawing/2014/main" id="{6CD76562-55B4-32FA-D8F1-6C788483E683}"/>
              </a:ext>
            </a:extLst>
          </p:cNvPr>
          <p:cNvSpPr>
            <a:spLocks noChangeShapeType="1"/>
          </p:cNvSpPr>
          <p:nvPr/>
        </p:nvSpPr>
        <p:spPr bwMode="auto">
          <a:xfrm flipH="1">
            <a:off x="3124200" y="1981200"/>
            <a:ext cx="1371600" cy="0"/>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4041" name="Line 9">
            <a:extLst>
              <a:ext uri="{FF2B5EF4-FFF2-40B4-BE49-F238E27FC236}">
                <a16:creationId xmlns:a16="http://schemas.microsoft.com/office/drawing/2014/main" id="{84908F7C-9634-CA49-89D6-13ED62E7A6E1}"/>
              </a:ext>
            </a:extLst>
          </p:cNvPr>
          <p:cNvSpPr>
            <a:spLocks noChangeShapeType="1"/>
          </p:cNvSpPr>
          <p:nvPr/>
        </p:nvSpPr>
        <p:spPr bwMode="auto">
          <a:xfrm>
            <a:off x="5943600" y="3048000"/>
            <a:ext cx="0" cy="2209800"/>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4042" name="Line 10">
            <a:extLst>
              <a:ext uri="{FF2B5EF4-FFF2-40B4-BE49-F238E27FC236}">
                <a16:creationId xmlns:a16="http://schemas.microsoft.com/office/drawing/2014/main" id="{22D522D8-08C7-4120-DD26-335821DC8970}"/>
              </a:ext>
            </a:extLst>
          </p:cNvPr>
          <p:cNvSpPr>
            <a:spLocks noChangeShapeType="1"/>
          </p:cNvSpPr>
          <p:nvPr/>
        </p:nvSpPr>
        <p:spPr bwMode="auto">
          <a:xfrm flipH="1">
            <a:off x="3124200" y="2971800"/>
            <a:ext cx="2819400" cy="0"/>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4043" name="Line 11">
            <a:extLst>
              <a:ext uri="{FF2B5EF4-FFF2-40B4-BE49-F238E27FC236}">
                <a16:creationId xmlns:a16="http://schemas.microsoft.com/office/drawing/2014/main" id="{4A3A1F84-57ED-8A23-B756-3F31F9982D3D}"/>
              </a:ext>
            </a:extLst>
          </p:cNvPr>
          <p:cNvSpPr>
            <a:spLocks noChangeShapeType="1"/>
          </p:cNvSpPr>
          <p:nvPr/>
        </p:nvSpPr>
        <p:spPr bwMode="auto">
          <a:xfrm>
            <a:off x="7315200" y="2438400"/>
            <a:ext cx="0" cy="2819400"/>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4044" name="Line 12">
            <a:extLst>
              <a:ext uri="{FF2B5EF4-FFF2-40B4-BE49-F238E27FC236}">
                <a16:creationId xmlns:a16="http://schemas.microsoft.com/office/drawing/2014/main" id="{C200FB72-C75D-F7A8-54B8-EFF1BBB945C6}"/>
              </a:ext>
            </a:extLst>
          </p:cNvPr>
          <p:cNvSpPr>
            <a:spLocks noChangeShapeType="1"/>
          </p:cNvSpPr>
          <p:nvPr/>
        </p:nvSpPr>
        <p:spPr bwMode="auto">
          <a:xfrm flipH="1">
            <a:off x="3200400" y="2514600"/>
            <a:ext cx="4038600" cy="0"/>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4045" name="Text Box 13">
            <a:extLst>
              <a:ext uri="{FF2B5EF4-FFF2-40B4-BE49-F238E27FC236}">
                <a16:creationId xmlns:a16="http://schemas.microsoft.com/office/drawing/2014/main" id="{C85D725B-3916-83CE-6408-BAE1ED1F745F}"/>
              </a:ext>
            </a:extLst>
          </p:cNvPr>
          <p:cNvSpPr txBox="1">
            <a:spLocks noChangeArrowheads="1"/>
          </p:cNvSpPr>
          <p:nvPr/>
        </p:nvSpPr>
        <p:spPr bwMode="auto">
          <a:xfrm>
            <a:off x="5638800" y="2362201"/>
            <a:ext cx="83820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pPr>
              <a:spcBef>
                <a:spcPct val="50000"/>
              </a:spcBef>
            </a:pPr>
            <a:r>
              <a:rPr lang="en-US" altLang="en-US" sz="2800">
                <a:latin typeface="VNI-Times" pitchFamily="2" charset="0"/>
              </a:rPr>
              <a:t>M</a:t>
            </a:r>
          </a:p>
        </p:txBody>
      </p:sp>
      <p:sp>
        <p:nvSpPr>
          <p:cNvPr id="44046" name="Text Box 14">
            <a:extLst>
              <a:ext uri="{FF2B5EF4-FFF2-40B4-BE49-F238E27FC236}">
                <a16:creationId xmlns:a16="http://schemas.microsoft.com/office/drawing/2014/main" id="{B54BE363-4A6C-A04E-5643-5BC5E390AD2A}"/>
              </a:ext>
            </a:extLst>
          </p:cNvPr>
          <p:cNvSpPr txBox="1">
            <a:spLocks noChangeArrowheads="1"/>
          </p:cNvSpPr>
          <p:nvPr/>
        </p:nvSpPr>
        <p:spPr bwMode="auto">
          <a:xfrm>
            <a:off x="5715000" y="5410201"/>
            <a:ext cx="83820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pPr>
              <a:spcBef>
                <a:spcPct val="50000"/>
              </a:spcBef>
            </a:pPr>
            <a:r>
              <a:rPr lang="en-US" altLang="en-US" sz="2800">
                <a:latin typeface="VNI-Times" pitchFamily="2" charset="0"/>
              </a:rPr>
              <a:t>60</a:t>
            </a:r>
          </a:p>
        </p:txBody>
      </p:sp>
      <p:sp>
        <p:nvSpPr>
          <p:cNvPr id="44047" name="Text Box 15">
            <a:extLst>
              <a:ext uri="{FF2B5EF4-FFF2-40B4-BE49-F238E27FC236}">
                <a16:creationId xmlns:a16="http://schemas.microsoft.com/office/drawing/2014/main" id="{D329106F-00AA-9714-3BB9-C3211CCA37E4}"/>
              </a:ext>
            </a:extLst>
          </p:cNvPr>
          <p:cNvSpPr txBox="1">
            <a:spLocks noChangeArrowheads="1"/>
          </p:cNvSpPr>
          <p:nvPr/>
        </p:nvSpPr>
        <p:spPr bwMode="auto">
          <a:xfrm>
            <a:off x="4343400" y="5410201"/>
            <a:ext cx="83820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pPr>
              <a:spcBef>
                <a:spcPct val="50000"/>
              </a:spcBef>
            </a:pPr>
            <a:r>
              <a:rPr lang="en-US" altLang="en-US" sz="2800">
                <a:latin typeface="VNI-Times" pitchFamily="2" charset="0"/>
              </a:rPr>
              <a:t>30</a:t>
            </a:r>
          </a:p>
        </p:txBody>
      </p:sp>
      <p:sp>
        <p:nvSpPr>
          <p:cNvPr id="103440" name="Text Box 16">
            <a:extLst>
              <a:ext uri="{FF2B5EF4-FFF2-40B4-BE49-F238E27FC236}">
                <a16:creationId xmlns:a16="http://schemas.microsoft.com/office/drawing/2014/main" id="{ACF9FDAC-D5A4-3E3F-6B6F-838F58974DEA}"/>
              </a:ext>
            </a:extLst>
          </p:cNvPr>
          <p:cNvSpPr txBox="1">
            <a:spLocks noChangeArrowheads="1"/>
          </p:cNvSpPr>
          <p:nvPr/>
        </p:nvSpPr>
        <p:spPr bwMode="auto">
          <a:xfrm>
            <a:off x="2895600" y="5410201"/>
            <a:ext cx="83820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pPr>
              <a:spcBef>
                <a:spcPct val="50000"/>
              </a:spcBef>
            </a:pPr>
            <a:r>
              <a:rPr lang="en-US" altLang="en-US" sz="2800">
                <a:latin typeface="VNI-Times" pitchFamily="2" charset="0"/>
              </a:rPr>
              <a:t>0</a:t>
            </a:r>
          </a:p>
        </p:txBody>
      </p:sp>
      <p:sp>
        <p:nvSpPr>
          <p:cNvPr id="44049" name="Text Box 17">
            <a:extLst>
              <a:ext uri="{FF2B5EF4-FFF2-40B4-BE49-F238E27FC236}">
                <a16:creationId xmlns:a16="http://schemas.microsoft.com/office/drawing/2014/main" id="{2A791882-B232-680C-C15A-B24373CBAAF6}"/>
              </a:ext>
            </a:extLst>
          </p:cNvPr>
          <p:cNvSpPr txBox="1">
            <a:spLocks noChangeArrowheads="1"/>
          </p:cNvSpPr>
          <p:nvPr/>
        </p:nvSpPr>
        <p:spPr bwMode="auto">
          <a:xfrm>
            <a:off x="2057400" y="2743201"/>
            <a:ext cx="121920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pPr>
              <a:spcBef>
                <a:spcPct val="50000"/>
              </a:spcBef>
            </a:pPr>
            <a:r>
              <a:rPr lang="en-US" altLang="en-US" sz="2800">
                <a:latin typeface="VNI-Times" pitchFamily="2" charset="0"/>
              </a:rPr>
              <a:t>121,7</a:t>
            </a:r>
          </a:p>
        </p:txBody>
      </p:sp>
      <p:sp>
        <p:nvSpPr>
          <p:cNvPr id="44050" name="Text Box 18">
            <a:extLst>
              <a:ext uri="{FF2B5EF4-FFF2-40B4-BE49-F238E27FC236}">
                <a16:creationId xmlns:a16="http://schemas.microsoft.com/office/drawing/2014/main" id="{8519A235-BCB6-6B72-685B-8687ADEC9AAD}"/>
              </a:ext>
            </a:extLst>
          </p:cNvPr>
          <p:cNvSpPr txBox="1">
            <a:spLocks noChangeArrowheads="1"/>
          </p:cNvSpPr>
          <p:nvPr/>
        </p:nvSpPr>
        <p:spPr bwMode="auto">
          <a:xfrm>
            <a:off x="2209800" y="2209800"/>
            <a:ext cx="10668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pPr>
              <a:spcBef>
                <a:spcPct val="50000"/>
              </a:spcBef>
            </a:pPr>
            <a:r>
              <a:rPr lang="en-US" altLang="en-US" sz="2400">
                <a:latin typeface="VNI-Times" pitchFamily="2" charset="0"/>
              </a:rPr>
              <a:t>126,3</a:t>
            </a:r>
          </a:p>
        </p:txBody>
      </p:sp>
      <p:sp>
        <p:nvSpPr>
          <p:cNvPr id="44051" name="Text Box 19">
            <a:extLst>
              <a:ext uri="{FF2B5EF4-FFF2-40B4-BE49-F238E27FC236}">
                <a16:creationId xmlns:a16="http://schemas.microsoft.com/office/drawing/2014/main" id="{1F56E30C-205F-6C56-7E58-57CF29B852C7}"/>
              </a:ext>
            </a:extLst>
          </p:cNvPr>
          <p:cNvSpPr txBox="1">
            <a:spLocks noChangeArrowheads="1"/>
          </p:cNvSpPr>
          <p:nvPr/>
        </p:nvSpPr>
        <p:spPr bwMode="auto">
          <a:xfrm>
            <a:off x="2209800" y="1524000"/>
            <a:ext cx="12192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pPr>
              <a:spcBef>
                <a:spcPct val="50000"/>
              </a:spcBef>
            </a:pPr>
            <a:r>
              <a:rPr lang="en-US" altLang="en-US" sz="2400">
                <a:latin typeface="VNI-Times" pitchFamily="2" charset="0"/>
              </a:rPr>
              <a:t>143,3</a:t>
            </a:r>
          </a:p>
        </p:txBody>
      </p:sp>
      <p:sp>
        <p:nvSpPr>
          <p:cNvPr id="103444" name="Text Box 20">
            <a:extLst>
              <a:ext uri="{FF2B5EF4-FFF2-40B4-BE49-F238E27FC236}">
                <a16:creationId xmlns:a16="http://schemas.microsoft.com/office/drawing/2014/main" id="{B3EF9485-161D-D01B-7312-278790C252F8}"/>
              </a:ext>
            </a:extLst>
          </p:cNvPr>
          <p:cNvSpPr txBox="1">
            <a:spLocks noChangeArrowheads="1"/>
          </p:cNvSpPr>
          <p:nvPr/>
        </p:nvSpPr>
        <p:spPr bwMode="auto">
          <a:xfrm>
            <a:off x="2590800" y="685801"/>
            <a:ext cx="83820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pPr>
              <a:spcBef>
                <a:spcPct val="50000"/>
              </a:spcBef>
            </a:pPr>
            <a:r>
              <a:rPr lang="en-US" altLang="en-US" sz="2800">
                <a:latin typeface="VNI-Times" pitchFamily="2" charset="0"/>
              </a:rPr>
              <a:t>AC</a:t>
            </a:r>
          </a:p>
        </p:txBody>
      </p:sp>
      <p:sp>
        <p:nvSpPr>
          <p:cNvPr id="44053" name="Text Box 21">
            <a:extLst>
              <a:ext uri="{FF2B5EF4-FFF2-40B4-BE49-F238E27FC236}">
                <a16:creationId xmlns:a16="http://schemas.microsoft.com/office/drawing/2014/main" id="{B74B3D53-6B2A-A3F2-EDF7-560E63A88D71}"/>
              </a:ext>
            </a:extLst>
          </p:cNvPr>
          <p:cNvSpPr txBox="1">
            <a:spLocks noChangeArrowheads="1"/>
          </p:cNvSpPr>
          <p:nvPr/>
        </p:nvSpPr>
        <p:spPr bwMode="auto">
          <a:xfrm>
            <a:off x="7086600" y="5410201"/>
            <a:ext cx="83820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pPr>
              <a:spcBef>
                <a:spcPct val="50000"/>
              </a:spcBef>
            </a:pPr>
            <a:r>
              <a:rPr lang="en-US" altLang="en-US" sz="2800">
                <a:latin typeface="VNI-Times" pitchFamily="2" charset="0"/>
              </a:rPr>
              <a:t>80</a:t>
            </a:r>
          </a:p>
        </p:txBody>
      </p:sp>
      <p:sp>
        <p:nvSpPr>
          <p:cNvPr id="44054" name="Text Box 22">
            <a:extLst>
              <a:ext uri="{FF2B5EF4-FFF2-40B4-BE49-F238E27FC236}">
                <a16:creationId xmlns:a16="http://schemas.microsoft.com/office/drawing/2014/main" id="{B4A25E79-5CDE-DAFE-14EB-7218089B93F9}"/>
              </a:ext>
            </a:extLst>
          </p:cNvPr>
          <p:cNvSpPr txBox="1">
            <a:spLocks noChangeArrowheads="1"/>
          </p:cNvSpPr>
          <p:nvPr/>
        </p:nvSpPr>
        <p:spPr bwMode="auto">
          <a:xfrm>
            <a:off x="7391400" y="1447801"/>
            <a:ext cx="83820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pPr>
              <a:spcBef>
                <a:spcPct val="50000"/>
              </a:spcBef>
            </a:pPr>
            <a:r>
              <a:rPr lang="en-US" altLang="en-US" sz="2800">
                <a:latin typeface="VNI-Times" pitchFamily="2" charset="0"/>
              </a:rPr>
              <a:t>B</a:t>
            </a:r>
          </a:p>
        </p:txBody>
      </p:sp>
      <p:sp>
        <p:nvSpPr>
          <p:cNvPr id="44055" name="Text Box 23">
            <a:extLst>
              <a:ext uri="{FF2B5EF4-FFF2-40B4-BE49-F238E27FC236}">
                <a16:creationId xmlns:a16="http://schemas.microsoft.com/office/drawing/2014/main" id="{9722DF6B-E8EF-F981-DC61-0C7F79CE0991}"/>
              </a:ext>
            </a:extLst>
          </p:cNvPr>
          <p:cNvSpPr txBox="1">
            <a:spLocks noChangeArrowheads="1"/>
          </p:cNvSpPr>
          <p:nvPr/>
        </p:nvSpPr>
        <p:spPr bwMode="auto">
          <a:xfrm>
            <a:off x="4648200" y="1371601"/>
            <a:ext cx="83820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pPr>
              <a:spcBef>
                <a:spcPct val="50000"/>
              </a:spcBef>
            </a:pPr>
            <a:r>
              <a:rPr lang="en-US" altLang="en-US" sz="2800">
                <a:latin typeface="VNI-Times" pitchFamily="2" charset="0"/>
              </a:rPr>
              <a:t>A</a:t>
            </a:r>
          </a:p>
        </p:txBody>
      </p:sp>
      <p:sp>
        <p:nvSpPr>
          <p:cNvPr id="44056" name="AutoShape 24">
            <a:extLst>
              <a:ext uri="{FF2B5EF4-FFF2-40B4-BE49-F238E27FC236}">
                <a16:creationId xmlns:a16="http://schemas.microsoft.com/office/drawing/2014/main" id="{4B780F3B-9A23-7E92-FF2E-46E40610C345}"/>
              </a:ext>
            </a:extLst>
          </p:cNvPr>
          <p:cNvSpPr>
            <a:spLocks noChangeArrowheads="1"/>
          </p:cNvSpPr>
          <p:nvPr/>
        </p:nvSpPr>
        <p:spPr bwMode="auto">
          <a:xfrm>
            <a:off x="5715000" y="304800"/>
            <a:ext cx="2743200" cy="685800"/>
          </a:xfrm>
          <a:prstGeom prst="wedgeEllipseCallout">
            <a:avLst>
              <a:gd name="adj1" fmla="val -39583"/>
              <a:gd name="adj2" fmla="val 330093"/>
            </a:avLst>
          </a:prstGeom>
          <a:noFill/>
          <a:ln w="9525">
            <a:solidFill>
              <a:schemeClr val="tx1"/>
            </a:solidFill>
            <a:miter lim="800000"/>
            <a:headEnd/>
            <a:tailEnd/>
          </a:ln>
          <a:effectLst/>
        </p:spPr>
        <p:txBody>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pPr algn="ctr"/>
            <a:r>
              <a:rPr lang="en-US" altLang="en-US">
                <a:latin typeface="VNI-Times" pitchFamily="2" charset="0"/>
              </a:rPr>
              <a:t>ÑIEÅM HOAØ VOÁN</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nodeType="clickEffect">
                                  <p:stCondLst>
                                    <p:cond delay="0"/>
                                  </p:stCondLst>
                                  <p:childTnLst>
                                    <p:set>
                                      <p:cBhvr>
                                        <p:cTn id="6" dur="1" fill="hold">
                                          <p:stCondLst>
                                            <p:cond delay="0"/>
                                          </p:stCondLst>
                                        </p:cTn>
                                        <p:tgtEl>
                                          <p:spTgt spid="44051"/>
                                        </p:tgtEl>
                                        <p:attrNameLst>
                                          <p:attrName>style.visibility</p:attrName>
                                        </p:attrNameLst>
                                      </p:cBhvr>
                                      <p:to>
                                        <p:strVal val="visible"/>
                                      </p:to>
                                    </p:set>
                                    <p:anim calcmode="lin" valueType="num">
                                      <p:cBhvr additive="base">
                                        <p:cTn id="7" dur="500" fill="hold"/>
                                        <p:tgtEl>
                                          <p:spTgt spid="44051"/>
                                        </p:tgtEl>
                                        <p:attrNameLst>
                                          <p:attrName>ppt_x</p:attrName>
                                        </p:attrNameLst>
                                      </p:cBhvr>
                                      <p:tavLst>
                                        <p:tav tm="0">
                                          <p:val>
                                            <p:strVal val="#ppt_x"/>
                                          </p:val>
                                        </p:tav>
                                        <p:tav tm="100000">
                                          <p:val>
                                            <p:strVal val="#ppt_x"/>
                                          </p:val>
                                        </p:tav>
                                      </p:tavLst>
                                    </p:anim>
                                    <p:anim calcmode="lin" valueType="num">
                                      <p:cBhvr additive="base">
                                        <p:cTn id="8" dur="500" fill="hold"/>
                                        <p:tgtEl>
                                          <p:spTgt spid="44051"/>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44055"/>
                                        </p:tgtEl>
                                        <p:attrNameLst>
                                          <p:attrName>style.visibility</p:attrName>
                                        </p:attrNameLst>
                                      </p:cBhvr>
                                      <p:to>
                                        <p:strVal val="visible"/>
                                      </p:to>
                                    </p:set>
                                    <p:anim calcmode="lin" valueType="num">
                                      <p:cBhvr additive="base">
                                        <p:cTn id="11" dur="500" fill="hold"/>
                                        <p:tgtEl>
                                          <p:spTgt spid="44055"/>
                                        </p:tgtEl>
                                        <p:attrNameLst>
                                          <p:attrName>ppt_x</p:attrName>
                                        </p:attrNameLst>
                                      </p:cBhvr>
                                      <p:tavLst>
                                        <p:tav tm="0">
                                          <p:val>
                                            <p:strVal val="#ppt_x"/>
                                          </p:val>
                                        </p:tav>
                                        <p:tav tm="100000">
                                          <p:val>
                                            <p:strVal val="#ppt_x"/>
                                          </p:val>
                                        </p:tav>
                                      </p:tavLst>
                                    </p:anim>
                                    <p:anim calcmode="lin" valueType="num">
                                      <p:cBhvr additive="base">
                                        <p:cTn id="12" dur="500" fill="hold"/>
                                        <p:tgtEl>
                                          <p:spTgt spid="44055"/>
                                        </p:tgtEl>
                                        <p:attrNameLst>
                                          <p:attrName>ppt_y</p:attrName>
                                        </p:attrNameLst>
                                      </p:cBhvr>
                                      <p:tavLst>
                                        <p:tav tm="0">
                                          <p:val>
                                            <p:strVal val="1+#ppt_h/2"/>
                                          </p:val>
                                        </p:tav>
                                        <p:tav tm="100000">
                                          <p:val>
                                            <p:strVal val="#ppt_y"/>
                                          </p:val>
                                        </p:tav>
                                      </p:tavLst>
                                    </p:anim>
                                  </p:childTnLst>
                                </p:cTn>
                              </p:par>
                              <p:par>
                                <p:cTn id="13" presetID="2" presetClass="entr" presetSubtype="4" fill="hold" nodeType="withEffect">
                                  <p:stCondLst>
                                    <p:cond delay="0"/>
                                  </p:stCondLst>
                                  <p:childTnLst>
                                    <p:set>
                                      <p:cBhvr>
                                        <p:cTn id="14" dur="1" fill="hold">
                                          <p:stCondLst>
                                            <p:cond delay="0"/>
                                          </p:stCondLst>
                                        </p:cTn>
                                        <p:tgtEl>
                                          <p:spTgt spid="44040"/>
                                        </p:tgtEl>
                                        <p:attrNameLst>
                                          <p:attrName>style.visibility</p:attrName>
                                        </p:attrNameLst>
                                      </p:cBhvr>
                                      <p:to>
                                        <p:strVal val="visible"/>
                                      </p:to>
                                    </p:set>
                                    <p:anim calcmode="lin" valueType="num">
                                      <p:cBhvr additive="base">
                                        <p:cTn id="15" dur="500" fill="hold"/>
                                        <p:tgtEl>
                                          <p:spTgt spid="44040"/>
                                        </p:tgtEl>
                                        <p:attrNameLst>
                                          <p:attrName>ppt_x</p:attrName>
                                        </p:attrNameLst>
                                      </p:cBhvr>
                                      <p:tavLst>
                                        <p:tav tm="0">
                                          <p:val>
                                            <p:strVal val="#ppt_x"/>
                                          </p:val>
                                        </p:tav>
                                        <p:tav tm="100000">
                                          <p:val>
                                            <p:strVal val="#ppt_x"/>
                                          </p:val>
                                        </p:tav>
                                      </p:tavLst>
                                    </p:anim>
                                    <p:anim calcmode="lin" valueType="num">
                                      <p:cBhvr additive="base">
                                        <p:cTn id="16" dur="500" fill="hold"/>
                                        <p:tgtEl>
                                          <p:spTgt spid="44040"/>
                                        </p:tgtEl>
                                        <p:attrNameLst>
                                          <p:attrName>ppt_y</p:attrName>
                                        </p:attrNameLst>
                                      </p:cBhvr>
                                      <p:tavLst>
                                        <p:tav tm="0">
                                          <p:val>
                                            <p:strVal val="1+#ppt_h/2"/>
                                          </p:val>
                                        </p:tav>
                                        <p:tav tm="100000">
                                          <p:val>
                                            <p:strVal val="#ppt_y"/>
                                          </p:val>
                                        </p:tav>
                                      </p:tavLst>
                                    </p:anim>
                                  </p:childTnLst>
                                </p:cTn>
                              </p:par>
                              <p:par>
                                <p:cTn id="17" presetID="2" presetClass="entr" presetSubtype="4" fill="hold" nodeType="withEffect">
                                  <p:stCondLst>
                                    <p:cond delay="0"/>
                                  </p:stCondLst>
                                  <p:childTnLst>
                                    <p:set>
                                      <p:cBhvr>
                                        <p:cTn id="18" dur="1" fill="hold">
                                          <p:stCondLst>
                                            <p:cond delay="0"/>
                                          </p:stCondLst>
                                        </p:cTn>
                                        <p:tgtEl>
                                          <p:spTgt spid="44039"/>
                                        </p:tgtEl>
                                        <p:attrNameLst>
                                          <p:attrName>style.visibility</p:attrName>
                                        </p:attrNameLst>
                                      </p:cBhvr>
                                      <p:to>
                                        <p:strVal val="visible"/>
                                      </p:to>
                                    </p:set>
                                    <p:anim calcmode="lin" valueType="num">
                                      <p:cBhvr additive="base">
                                        <p:cTn id="19" dur="500" fill="hold"/>
                                        <p:tgtEl>
                                          <p:spTgt spid="44039"/>
                                        </p:tgtEl>
                                        <p:attrNameLst>
                                          <p:attrName>ppt_x</p:attrName>
                                        </p:attrNameLst>
                                      </p:cBhvr>
                                      <p:tavLst>
                                        <p:tav tm="0">
                                          <p:val>
                                            <p:strVal val="#ppt_x"/>
                                          </p:val>
                                        </p:tav>
                                        <p:tav tm="100000">
                                          <p:val>
                                            <p:strVal val="#ppt_x"/>
                                          </p:val>
                                        </p:tav>
                                      </p:tavLst>
                                    </p:anim>
                                    <p:anim calcmode="lin" valueType="num">
                                      <p:cBhvr additive="base">
                                        <p:cTn id="20" dur="500" fill="hold"/>
                                        <p:tgtEl>
                                          <p:spTgt spid="44039"/>
                                        </p:tgtEl>
                                        <p:attrNameLst>
                                          <p:attrName>ppt_y</p:attrName>
                                        </p:attrNameLst>
                                      </p:cBhvr>
                                      <p:tavLst>
                                        <p:tav tm="0">
                                          <p:val>
                                            <p:strVal val="1+#ppt_h/2"/>
                                          </p:val>
                                        </p:tav>
                                        <p:tav tm="100000">
                                          <p:val>
                                            <p:strVal val="#ppt_y"/>
                                          </p:val>
                                        </p:tav>
                                      </p:tavLst>
                                    </p:anim>
                                  </p:childTnLst>
                                </p:cTn>
                              </p:par>
                              <p:par>
                                <p:cTn id="21" presetID="2" presetClass="entr" presetSubtype="4" fill="hold" nodeType="withEffect">
                                  <p:stCondLst>
                                    <p:cond delay="0"/>
                                  </p:stCondLst>
                                  <p:childTnLst>
                                    <p:set>
                                      <p:cBhvr>
                                        <p:cTn id="22" dur="1" fill="hold">
                                          <p:stCondLst>
                                            <p:cond delay="0"/>
                                          </p:stCondLst>
                                        </p:cTn>
                                        <p:tgtEl>
                                          <p:spTgt spid="44047"/>
                                        </p:tgtEl>
                                        <p:attrNameLst>
                                          <p:attrName>style.visibility</p:attrName>
                                        </p:attrNameLst>
                                      </p:cBhvr>
                                      <p:to>
                                        <p:strVal val="visible"/>
                                      </p:to>
                                    </p:set>
                                    <p:anim calcmode="lin" valueType="num">
                                      <p:cBhvr additive="base">
                                        <p:cTn id="23" dur="500" fill="hold"/>
                                        <p:tgtEl>
                                          <p:spTgt spid="44047"/>
                                        </p:tgtEl>
                                        <p:attrNameLst>
                                          <p:attrName>ppt_x</p:attrName>
                                        </p:attrNameLst>
                                      </p:cBhvr>
                                      <p:tavLst>
                                        <p:tav tm="0">
                                          <p:val>
                                            <p:strVal val="#ppt_x"/>
                                          </p:val>
                                        </p:tav>
                                        <p:tav tm="100000">
                                          <p:val>
                                            <p:strVal val="#ppt_x"/>
                                          </p:val>
                                        </p:tav>
                                      </p:tavLst>
                                    </p:anim>
                                    <p:anim calcmode="lin" valueType="num">
                                      <p:cBhvr additive="base">
                                        <p:cTn id="24" dur="500" fill="hold"/>
                                        <p:tgtEl>
                                          <p:spTgt spid="44047"/>
                                        </p:tgtEl>
                                        <p:attrNameLst>
                                          <p:attrName>ppt_y</p:attrName>
                                        </p:attrNameLst>
                                      </p:cBhvr>
                                      <p:tavLst>
                                        <p:tav tm="0">
                                          <p:val>
                                            <p:strVal val="1+#ppt_h/2"/>
                                          </p:val>
                                        </p:tav>
                                        <p:tav tm="100000">
                                          <p:val>
                                            <p:strVal val="#ppt_y"/>
                                          </p:val>
                                        </p:tav>
                                      </p:tavLst>
                                    </p:anim>
                                  </p:childTnLst>
                                </p:cTn>
                              </p:par>
                            </p:childTnLst>
                          </p:cTn>
                        </p:par>
                      </p:childTnLst>
                    </p:cTn>
                  </p:par>
                  <p:par>
                    <p:cTn id="25" fill="hold" nodeType="clickPar">
                      <p:stCondLst>
                        <p:cond delay="indefinite"/>
                      </p:stCondLst>
                      <p:childTnLst>
                        <p:par>
                          <p:cTn id="26" fill="hold" nodeType="withGroup">
                            <p:stCondLst>
                              <p:cond delay="0"/>
                            </p:stCondLst>
                            <p:childTnLst>
                              <p:par>
                                <p:cTn id="27" presetID="2" presetClass="entr" presetSubtype="4" fill="hold" nodeType="clickEffect">
                                  <p:stCondLst>
                                    <p:cond delay="0"/>
                                  </p:stCondLst>
                                  <p:childTnLst>
                                    <p:set>
                                      <p:cBhvr>
                                        <p:cTn id="28" dur="1" fill="hold">
                                          <p:stCondLst>
                                            <p:cond delay="0"/>
                                          </p:stCondLst>
                                        </p:cTn>
                                        <p:tgtEl>
                                          <p:spTgt spid="44045"/>
                                        </p:tgtEl>
                                        <p:attrNameLst>
                                          <p:attrName>style.visibility</p:attrName>
                                        </p:attrNameLst>
                                      </p:cBhvr>
                                      <p:to>
                                        <p:strVal val="visible"/>
                                      </p:to>
                                    </p:set>
                                    <p:anim calcmode="lin" valueType="num">
                                      <p:cBhvr additive="base">
                                        <p:cTn id="29" dur="500" fill="hold"/>
                                        <p:tgtEl>
                                          <p:spTgt spid="44045"/>
                                        </p:tgtEl>
                                        <p:attrNameLst>
                                          <p:attrName>ppt_x</p:attrName>
                                        </p:attrNameLst>
                                      </p:cBhvr>
                                      <p:tavLst>
                                        <p:tav tm="0">
                                          <p:val>
                                            <p:strVal val="#ppt_x"/>
                                          </p:val>
                                        </p:tav>
                                        <p:tav tm="100000">
                                          <p:val>
                                            <p:strVal val="#ppt_x"/>
                                          </p:val>
                                        </p:tav>
                                      </p:tavLst>
                                    </p:anim>
                                    <p:anim calcmode="lin" valueType="num">
                                      <p:cBhvr additive="base">
                                        <p:cTn id="30" dur="500" fill="hold"/>
                                        <p:tgtEl>
                                          <p:spTgt spid="44045"/>
                                        </p:tgtEl>
                                        <p:attrNameLst>
                                          <p:attrName>ppt_y</p:attrName>
                                        </p:attrNameLst>
                                      </p:cBhvr>
                                      <p:tavLst>
                                        <p:tav tm="0">
                                          <p:val>
                                            <p:strVal val="1+#ppt_h/2"/>
                                          </p:val>
                                        </p:tav>
                                        <p:tav tm="100000">
                                          <p:val>
                                            <p:strVal val="#ppt_y"/>
                                          </p:val>
                                        </p:tav>
                                      </p:tavLst>
                                    </p:anim>
                                  </p:childTnLst>
                                </p:cTn>
                              </p:par>
                              <p:par>
                                <p:cTn id="31" presetID="2" presetClass="entr" presetSubtype="4" fill="hold" nodeType="withEffect">
                                  <p:stCondLst>
                                    <p:cond delay="0"/>
                                  </p:stCondLst>
                                  <p:childTnLst>
                                    <p:set>
                                      <p:cBhvr>
                                        <p:cTn id="32" dur="1" fill="hold">
                                          <p:stCondLst>
                                            <p:cond delay="0"/>
                                          </p:stCondLst>
                                        </p:cTn>
                                        <p:tgtEl>
                                          <p:spTgt spid="44042"/>
                                        </p:tgtEl>
                                        <p:attrNameLst>
                                          <p:attrName>style.visibility</p:attrName>
                                        </p:attrNameLst>
                                      </p:cBhvr>
                                      <p:to>
                                        <p:strVal val="visible"/>
                                      </p:to>
                                    </p:set>
                                    <p:anim calcmode="lin" valueType="num">
                                      <p:cBhvr additive="base">
                                        <p:cTn id="33" dur="500" fill="hold"/>
                                        <p:tgtEl>
                                          <p:spTgt spid="44042"/>
                                        </p:tgtEl>
                                        <p:attrNameLst>
                                          <p:attrName>ppt_x</p:attrName>
                                        </p:attrNameLst>
                                      </p:cBhvr>
                                      <p:tavLst>
                                        <p:tav tm="0">
                                          <p:val>
                                            <p:strVal val="#ppt_x"/>
                                          </p:val>
                                        </p:tav>
                                        <p:tav tm="100000">
                                          <p:val>
                                            <p:strVal val="#ppt_x"/>
                                          </p:val>
                                        </p:tav>
                                      </p:tavLst>
                                    </p:anim>
                                    <p:anim calcmode="lin" valueType="num">
                                      <p:cBhvr additive="base">
                                        <p:cTn id="34" dur="500" fill="hold"/>
                                        <p:tgtEl>
                                          <p:spTgt spid="44042"/>
                                        </p:tgtEl>
                                        <p:attrNameLst>
                                          <p:attrName>ppt_y</p:attrName>
                                        </p:attrNameLst>
                                      </p:cBhvr>
                                      <p:tavLst>
                                        <p:tav tm="0">
                                          <p:val>
                                            <p:strVal val="1+#ppt_h/2"/>
                                          </p:val>
                                        </p:tav>
                                        <p:tav tm="100000">
                                          <p:val>
                                            <p:strVal val="#ppt_y"/>
                                          </p:val>
                                        </p:tav>
                                      </p:tavLst>
                                    </p:anim>
                                  </p:childTnLst>
                                </p:cTn>
                              </p:par>
                              <p:par>
                                <p:cTn id="35" presetID="2" presetClass="entr" presetSubtype="4" fill="hold" nodeType="withEffect">
                                  <p:stCondLst>
                                    <p:cond delay="0"/>
                                  </p:stCondLst>
                                  <p:childTnLst>
                                    <p:set>
                                      <p:cBhvr>
                                        <p:cTn id="36" dur="1" fill="hold">
                                          <p:stCondLst>
                                            <p:cond delay="0"/>
                                          </p:stCondLst>
                                        </p:cTn>
                                        <p:tgtEl>
                                          <p:spTgt spid="44049"/>
                                        </p:tgtEl>
                                        <p:attrNameLst>
                                          <p:attrName>style.visibility</p:attrName>
                                        </p:attrNameLst>
                                      </p:cBhvr>
                                      <p:to>
                                        <p:strVal val="visible"/>
                                      </p:to>
                                    </p:set>
                                    <p:anim calcmode="lin" valueType="num">
                                      <p:cBhvr additive="base">
                                        <p:cTn id="37" dur="500" fill="hold"/>
                                        <p:tgtEl>
                                          <p:spTgt spid="44049"/>
                                        </p:tgtEl>
                                        <p:attrNameLst>
                                          <p:attrName>ppt_x</p:attrName>
                                        </p:attrNameLst>
                                      </p:cBhvr>
                                      <p:tavLst>
                                        <p:tav tm="0">
                                          <p:val>
                                            <p:strVal val="#ppt_x"/>
                                          </p:val>
                                        </p:tav>
                                        <p:tav tm="100000">
                                          <p:val>
                                            <p:strVal val="#ppt_x"/>
                                          </p:val>
                                        </p:tav>
                                      </p:tavLst>
                                    </p:anim>
                                    <p:anim calcmode="lin" valueType="num">
                                      <p:cBhvr additive="base">
                                        <p:cTn id="38" dur="500" fill="hold"/>
                                        <p:tgtEl>
                                          <p:spTgt spid="44049"/>
                                        </p:tgtEl>
                                        <p:attrNameLst>
                                          <p:attrName>ppt_y</p:attrName>
                                        </p:attrNameLst>
                                      </p:cBhvr>
                                      <p:tavLst>
                                        <p:tav tm="0">
                                          <p:val>
                                            <p:strVal val="1+#ppt_h/2"/>
                                          </p:val>
                                        </p:tav>
                                        <p:tav tm="100000">
                                          <p:val>
                                            <p:strVal val="#ppt_y"/>
                                          </p:val>
                                        </p:tav>
                                      </p:tavLst>
                                    </p:anim>
                                  </p:childTnLst>
                                </p:cTn>
                              </p:par>
                              <p:par>
                                <p:cTn id="39" presetID="2" presetClass="entr" presetSubtype="4" fill="hold" nodeType="withEffect">
                                  <p:stCondLst>
                                    <p:cond delay="0"/>
                                  </p:stCondLst>
                                  <p:childTnLst>
                                    <p:set>
                                      <p:cBhvr>
                                        <p:cTn id="40" dur="1" fill="hold">
                                          <p:stCondLst>
                                            <p:cond delay="0"/>
                                          </p:stCondLst>
                                        </p:cTn>
                                        <p:tgtEl>
                                          <p:spTgt spid="44041"/>
                                        </p:tgtEl>
                                        <p:attrNameLst>
                                          <p:attrName>style.visibility</p:attrName>
                                        </p:attrNameLst>
                                      </p:cBhvr>
                                      <p:to>
                                        <p:strVal val="visible"/>
                                      </p:to>
                                    </p:set>
                                    <p:anim calcmode="lin" valueType="num">
                                      <p:cBhvr additive="base">
                                        <p:cTn id="41" dur="500" fill="hold"/>
                                        <p:tgtEl>
                                          <p:spTgt spid="44041"/>
                                        </p:tgtEl>
                                        <p:attrNameLst>
                                          <p:attrName>ppt_x</p:attrName>
                                        </p:attrNameLst>
                                      </p:cBhvr>
                                      <p:tavLst>
                                        <p:tav tm="0">
                                          <p:val>
                                            <p:strVal val="#ppt_x"/>
                                          </p:val>
                                        </p:tav>
                                        <p:tav tm="100000">
                                          <p:val>
                                            <p:strVal val="#ppt_x"/>
                                          </p:val>
                                        </p:tav>
                                      </p:tavLst>
                                    </p:anim>
                                    <p:anim calcmode="lin" valueType="num">
                                      <p:cBhvr additive="base">
                                        <p:cTn id="42" dur="500" fill="hold"/>
                                        <p:tgtEl>
                                          <p:spTgt spid="44041"/>
                                        </p:tgtEl>
                                        <p:attrNameLst>
                                          <p:attrName>ppt_y</p:attrName>
                                        </p:attrNameLst>
                                      </p:cBhvr>
                                      <p:tavLst>
                                        <p:tav tm="0">
                                          <p:val>
                                            <p:strVal val="1+#ppt_h/2"/>
                                          </p:val>
                                        </p:tav>
                                        <p:tav tm="100000">
                                          <p:val>
                                            <p:strVal val="#ppt_y"/>
                                          </p:val>
                                        </p:tav>
                                      </p:tavLst>
                                    </p:anim>
                                  </p:childTnLst>
                                </p:cTn>
                              </p:par>
                              <p:par>
                                <p:cTn id="43" presetID="2" presetClass="entr" presetSubtype="4" fill="hold" nodeType="withEffect">
                                  <p:stCondLst>
                                    <p:cond delay="0"/>
                                  </p:stCondLst>
                                  <p:childTnLst>
                                    <p:set>
                                      <p:cBhvr>
                                        <p:cTn id="44" dur="1" fill="hold">
                                          <p:stCondLst>
                                            <p:cond delay="0"/>
                                          </p:stCondLst>
                                        </p:cTn>
                                        <p:tgtEl>
                                          <p:spTgt spid="44046"/>
                                        </p:tgtEl>
                                        <p:attrNameLst>
                                          <p:attrName>style.visibility</p:attrName>
                                        </p:attrNameLst>
                                      </p:cBhvr>
                                      <p:to>
                                        <p:strVal val="visible"/>
                                      </p:to>
                                    </p:set>
                                    <p:anim calcmode="lin" valueType="num">
                                      <p:cBhvr additive="base">
                                        <p:cTn id="45" dur="500" fill="hold"/>
                                        <p:tgtEl>
                                          <p:spTgt spid="44046"/>
                                        </p:tgtEl>
                                        <p:attrNameLst>
                                          <p:attrName>ppt_x</p:attrName>
                                        </p:attrNameLst>
                                      </p:cBhvr>
                                      <p:tavLst>
                                        <p:tav tm="0">
                                          <p:val>
                                            <p:strVal val="#ppt_x"/>
                                          </p:val>
                                        </p:tav>
                                        <p:tav tm="100000">
                                          <p:val>
                                            <p:strVal val="#ppt_x"/>
                                          </p:val>
                                        </p:tav>
                                      </p:tavLst>
                                    </p:anim>
                                    <p:anim calcmode="lin" valueType="num">
                                      <p:cBhvr additive="base">
                                        <p:cTn id="46" dur="500" fill="hold"/>
                                        <p:tgtEl>
                                          <p:spTgt spid="44046"/>
                                        </p:tgtEl>
                                        <p:attrNameLst>
                                          <p:attrName>ppt_y</p:attrName>
                                        </p:attrNameLst>
                                      </p:cBhvr>
                                      <p:tavLst>
                                        <p:tav tm="0">
                                          <p:val>
                                            <p:strVal val="1+#ppt_h/2"/>
                                          </p:val>
                                        </p:tav>
                                        <p:tav tm="100000">
                                          <p:val>
                                            <p:strVal val="#ppt_y"/>
                                          </p:val>
                                        </p:tav>
                                      </p:tavLst>
                                    </p:anim>
                                  </p:childTnLst>
                                </p:cTn>
                              </p:par>
                            </p:childTnLst>
                          </p:cTn>
                        </p:par>
                      </p:childTnLst>
                    </p:cTn>
                  </p:par>
                  <p:par>
                    <p:cTn id="47" fill="hold" nodeType="clickPar">
                      <p:stCondLst>
                        <p:cond delay="indefinite"/>
                      </p:stCondLst>
                      <p:childTnLst>
                        <p:par>
                          <p:cTn id="48" fill="hold" nodeType="withGroup">
                            <p:stCondLst>
                              <p:cond delay="0"/>
                            </p:stCondLst>
                            <p:childTnLst>
                              <p:par>
                                <p:cTn id="49" presetID="2" presetClass="entr" presetSubtype="4" fill="hold" nodeType="clickEffect">
                                  <p:stCondLst>
                                    <p:cond delay="0"/>
                                  </p:stCondLst>
                                  <p:childTnLst>
                                    <p:set>
                                      <p:cBhvr>
                                        <p:cTn id="50" dur="1" fill="hold">
                                          <p:stCondLst>
                                            <p:cond delay="0"/>
                                          </p:stCondLst>
                                        </p:cTn>
                                        <p:tgtEl>
                                          <p:spTgt spid="44054"/>
                                        </p:tgtEl>
                                        <p:attrNameLst>
                                          <p:attrName>style.visibility</p:attrName>
                                        </p:attrNameLst>
                                      </p:cBhvr>
                                      <p:to>
                                        <p:strVal val="visible"/>
                                      </p:to>
                                    </p:set>
                                    <p:anim calcmode="lin" valueType="num">
                                      <p:cBhvr additive="base">
                                        <p:cTn id="51" dur="500" fill="hold"/>
                                        <p:tgtEl>
                                          <p:spTgt spid="44054"/>
                                        </p:tgtEl>
                                        <p:attrNameLst>
                                          <p:attrName>ppt_x</p:attrName>
                                        </p:attrNameLst>
                                      </p:cBhvr>
                                      <p:tavLst>
                                        <p:tav tm="0">
                                          <p:val>
                                            <p:strVal val="#ppt_x"/>
                                          </p:val>
                                        </p:tav>
                                        <p:tav tm="100000">
                                          <p:val>
                                            <p:strVal val="#ppt_x"/>
                                          </p:val>
                                        </p:tav>
                                      </p:tavLst>
                                    </p:anim>
                                    <p:anim calcmode="lin" valueType="num">
                                      <p:cBhvr additive="base">
                                        <p:cTn id="52" dur="500" fill="hold"/>
                                        <p:tgtEl>
                                          <p:spTgt spid="44054"/>
                                        </p:tgtEl>
                                        <p:attrNameLst>
                                          <p:attrName>ppt_y</p:attrName>
                                        </p:attrNameLst>
                                      </p:cBhvr>
                                      <p:tavLst>
                                        <p:tav tm="0">
                                          <p:val>
                                            <p:strVal val="1+#ppt_h/2"/>
                                          </p:val>
                                        </p:tav>
                                        <p:tav tm="100000">
                                          <p:val>
                                            <p:strVal val="#ppt_y"/>
                                          </p:val>
                                        </p:tav>
                                      </p:tavLst>
                                    </p:anim>
                                  </p:childTnLst>
                                </p:cTn>
                              </p:par>
                              <p:par>
                                <p:cTn id="53" presetID="2" presetClass="entr" presetSubtype="4" fill="hold" nodeType="withEffect">
                                  <p:stCondLst>
                                    <p:cond delay="0"/>
                                  </p:stCondLst>
                                  <p:childTnLst>
                                    <p:set>
                                      <p:cBhvr>
                                        <p:cTn id="54" dur="1" fill="hold">
                                          <p:stCondLst>
                                            <p:cond delay="0"/>
                                          </p:stCondLst>
                                        </p:cTn>
                                        <p:tgtEl>
                                          <p:spTgt spid="44043"/>
                                        </p:tgtEl>
                                        <p:attrNameLst>
                                          <p:attrName>style.visibility</p:attrName>
                                        </p:attrNameLst>
                                      </p:cBhvr>
                                      <p:to>
                                        <p:strVal val="visible"/>
                                      </p:to>
                                    </p:set>
                                    <p:anim calcmode="lin" valueType="num">
                                      <p:cBhvr additive="base">
                                        <p:cTn id="55" dur="500" fill="hold"/>
                                        <p:tgtEl>
                                          <p:spTgt spid="44043"/>
                                        </p:tgtEl>
                                        <p:attrNameLst>
                                          <p:attrName>ppt_x</p:attrName>
                                        </p:attrNameLst>
                                      </p:cBhvr>
                                      <p:tavLst>
                                        <p:tav tm="0">
                                          <p:val>
                                            <p:strVal val="#ppt_x"/>
                                          </p:val>
                                        </p:tav>
                                        <p:tav tm="100000">
                                          <p:val>
                                            <p:strVal val="#ppt_x"/>
                                          </p:val>
                                        </p:tav>
                                      </p:tavLst>
                                    </p:anim>
                                    <p:anim calcmode="lin" valueType="num">
                                      <p:cBhvr additive="base">
                                        <p:cTn id="56" dur="500" fill="hold"/>
                                        <p:tgtEl>
                                          <p:spTgt spid="44043"/>
                                        </p:tgtEl>
                                        <p:attrNameLst>
                                          <p:attrName>ppt_y</p:attrName>
                                        </p:attrNameLst>
                                      </p:cBhvr>
                                      <p:tavLst>
                                        <p:tav tm="0">
                                          <p:val>
                                            <p:strVal val="1+#ppt_h/2"/>
                                          </p:val>
                                        </p:tav>
                                        <p:tav tm="100000">
                                          <p:val>
                                            <p:strVal val="#ppt_y"/>
                                          </p:val>
                                        </p:tav>
                                      </p:tavLst>
                                    </p:anim>
                                  </p:childTnLst>
                                </p:cTn>
                              </p:par>
                              <p:par>
                                <p:cTn id="57" presetID="2" presetClass="entr" presetSubtype="4" fill="hold" nodeType="withEffect">
                                  <p:stCondLst>
                                    <p:cond delay="0"/>
                                  </p:stCondLst>
                                  <p:childTnLst>
                                    <p:set>
                                      <p:cBhvr>
                                        <p:cTn id="58" dur="1" fill="hold">
                                          <p:stCondLst>
                                            <p:cond delay="0"/>
                                          </p:stCondLst>
                                        </p:cTn>
                                        <p:tgtEl>
                                          <p:spTgt spid="44053"/>
                                        </p:tgtEl>
                                        <p:attrNameLst>
                                          <p:attrName>style.visibility</p:attrName>
                                        </p:attrNameLst>
                                      </p:cBhvr>
                                      <p:to>
                                        <p:strVal val="visible"/>
                                      </p:to>
                                    </p:set>
                                    <p:anim calcmode="lin" valueType="num">
                                      <p:cBhvr additive="base">
                                        <p:cTn id="59" dur="500" fill="hold"/>
                                        <p:tgtEl>
                                          <p:spTgt spid="44053"/>
                                        </p:tgtEl>
                                        <p:attrNameLst>
                                          <p:attrName>ppt_x</p:attrName>
                                        </p:attrNameLst>
                                      </p:cBhvr>
                                      <p:tavLst>
                                        <p:tav tm="0">
                                          <p:val>
                                            <p:strVal val="#ppt_x"/>
                                          </p:val>
                                        </p:tav>
                                        <p:tav tm="100000">
                                          <p:val>
                                            <p:strVal val="#ppt_x"/>
                                          </p:val>
                                        </p:tav>
                                      </p:tavLst>
                                    </p:anim>
                                    <p:anim calcmode="lin" valueType="num">
                                      <p:cBhvr additive="base">
                                        <p:cTn id="60" dur="500" fill="hold"/>
                                        <p:tgtEl>
                                          <p:spTgt spid="44053"/>
                                        </p:tgtEl>
                                        <p:attrNameLst>
                                          <p:attrName>ppt_y</p:attrName>
                                        </p:attrNameLst>
                                      </p:cBhvr>
                                      <p:tavLst>
                                        <p:tav tm="0">
                                          <p:val>
                                            <p:strVal val="1+#ppt_h/2"/>
                                          </p:val>
                                        </p:tav>
                                        <p:tav tm="100000">
                                          <p:val>
                                            <p:strVal val="#ppt_y"/>
                                          </p:val>
                                        </p:tav>
                                      </p:tavLst>
                                    </p:anim>
                                  </p:childTnLst>
                                </p:cTn>
                              </p:par>
                              <p:par>
                                <p:cTn id="61" presetID="2" presetClass="entr" presetSubtype="4" fill="hold" nodeType="withEffect">
                                  <p:stCondLst>
                                    <p:cond delay="0"/>
                                  </p:stCondLst>
                                  <p:childTnLst>
                                    <p:set>
                                      <p:cBhvr>
                                        <p:cTn id="62" dur="1" fill="hold">
                                          <p:stCondLst>
                                            <p:cond delay="0"/>
                                          </p:stCondLst>
                                        </p:cTn>
                                        <p:tgtEl>
                                          <p:spTgt spid="44044"/>
                                        </p:tgtEl>
                                        <p:attrNameLst>
                                          <p:attrName>style.visibility</p:attrName>
                                        </p:attrNameLst>
                                      </p:cBhvr>
                                      <p:to>
                                        <p:strVal val="visible"/>
                                      </p:to>
                                    </p:set>
                                    <p:anim calcmode="lin" valueType="num">
                                      <p:cBhvr additive="base">
                                        <p:cTn id="63" dur="500" fill="hold"/>
                                        <p:tgtEl>
                                          <p:spTgt spid="44044"/>
                                        </p:tgtEl>
                                        <p:attrNameLst>
                                          <p:attrName>ppt_x</p:attrName>
                                        </p:attrNameLst>
                                      </p:cBhvr>
                                      <p:tavLst>
                                        <p:tav tm="0">
                                          <p:val>
                                            <p:strVal val="#ppt_x"/>
                                          </p:val>
                                        </p:tav>
                                        <p:tav tm="100000">
                                          <p:val>
                                            <p:strVal val="#ppt_x"/>
                                          </p:val>
                                        </p:tav>
                                      </p:tavLst>
                                    </p:anim>
                                    <p:anim calcmode="lin" valueType="num">
                                      <p:cBhvr additive="base">
                                        <p:cTn id="64" dur="500" fill="hold"/>
                                        <p:tgtEl>
                                          <p:spTgt spid="44044"/>
                                        </p:tgtEl>
                                        <p:attrNameLst>
                                          <p:attrName>ppt_y</p:attrName>
                                        </p:attrNameLst>
                                      </p:cBhvr>
                                      <p:tavLst>
                                        <p:tav tm="0">
                                          <p:val>
                                            <p:strVal val="1+#ppt_h/2"/>
                                          </p:val>
                                        </p:tav>
                                        <p:tav tm="100000">
                                          <p:val>
                                            <p:strVal val="#ppt_y"/>
                                          </p:val>
                                        </p:tav>
                                      </p:tavLst>
                                    </p:anim>
                                  </p:childTnLst>
                                </p:cTn>
                              </p:par>
                              <p:par>
                                <p:cTn id="65" presetID="2" presetClass="entr" presetSubtype="4" fill="hold" nodeType="withEffect">
                                  <p:stCondLst>
                                    <p:cond delay="0"/>
                                  </p:stCondLst>
                                  <p:childTnLst>
                                    <p:set>
                                      <p:cBhvr>
                                        <p:cTn id="66" dur="1" fill="hold">
                                          <p:stCondLst>
                                            <p:cond delay="0"/>
                                          </p:stCondLst>
                                        </p:cTn>
                                        <p:tgtEl>
                                          <p:spTgt spid="44050"/>
                                        </p:tgtEl>
                                        <p:attrNameLst>
                                          <p:attrName>style.visibility</p:attrName>
                                        </p:attrNameLst>
                                      </p:cBhvr>
                                      <p:to>
                                        <p:strVal val="visible"/>
                                      </p:to>
                                    </p:set>
                                    <p:anim calcmode="lin" valueType="num">
                                      <p:cBhvr additive="base">
                                        <p:cTn id="67" dur="500" fill="hold"/>
                                        <p:tgtEl>
                                          <p:spTgt spid="44050"/>
                                        </p:tgtEl>
                                        <p:attrNameLst>
                                          <p:attrName>ppt_x</p:attrName>
                                        </p:attrNameLst>
                                      </p:cBhvr>
                                      <p:tavLst>
                                        <p:tav tm="0">
                                          <p:val>
                                            <p:strVal val="#ppt_x"/>
                                          </p:val>
                                        </p:tav>
                                        <p:tav tm="100000">
                                          <p:val>
                                            <p:strVal val="#ppt_x"/>
                                          </p:val>
                                        </p:tav>
                                      </p:tavLst>
                                    </p:anim>
                                    <p:anim calcmode="lin" valueType="num">
                                      <p:cBhvr additive="base">
                                        <p:cTn id="68" dur="500" fill="hold"/>
                                        <p:tgtEl>
                                          <p:spTgt spid="44050"/>
                                        </p:tgtEl>
                                        <p:attrNameLst>
                                          <p:attrName>ppt_y</p:attrName>
                                        </p:attrNameLst>
                                      </p:cBhvr>
                                      <p:tavLst>
                                        <p:tav tm="0">
                                          <p:val>
                                            <p:strVal val="1+#ppt_h/2"/>
                                          </p:val>
                                        </p:tav>
                                        <p:tav tm="100000">
                                          <p:val>
                                            <p:strVal val="#ppt_y"/>
                                          </p:val>
                                        </p:tav>
                                      </p:tavLst>
                                    </p:anim>
                                  </p:childTnLst>
                                </p:cTn>
                              </p:par>
                            </p:childTnLst>
                          </p:cTn>
                        </p:par>
                      </p:childTnLst>
                    </p:cTn>
                  </p:par>
                  <p:par>
                    <p:cTn id="69" fill="hold" nodeType="clickPar">
                      <p:stCondLst>
                        <p:cond delay="indefinite"/>
                      </p:stCondLst>
                      <p:childTnLst>
                        <p:par>
                          <p:cTn id="70" fill="hold" nodeType="withGroup">
                            <p:stCondLst>
                              <p:cond delay="0"/>
                            </p:stCondLst>
                            <p:childTnLst>
                              <p:par>
                                <p:cTn id="71" presetID="2" presetClass="entr" presetSubtype="4" fill="hold" nodeType="clickEffect">
                                  <p:stCondLst>
                                    <p:cond delay="0"/>
                                  </p:stCondLst>
                                  <p:childTnLst>
                                    <p:set>
                                      <p:cBhvr>
                                        <p:cTn id="72" dur="1" fill="hold">
                                          <p:stCondLst>
                                            <p:cond delay="0"/>
                                          </p:stCondLst>
                                        </p:cTn>
                                        <p:tgtEl>
                                          <p:spTgt spid="44034"/>
                                        </p:tgtEl>
                                        <p:attrNameLst>
                                          <p:attrName>style.visibility</p:attrName>
                                        </p:attrNameLst>
                                      </p:cBhvr>
                                      <p:to>
                                        <p:strVal val="visible"/>
                                      </p:to>
                                    </p:set>
                                    <p:anim calcmode="lin" valueType="num">
                                      <p:cBhvr additive="base">
                                        <p:cTn id="73" dur="500" fill="hold"/>
                                        <p:tgtEl>
                                          <p:spTgt spid="44034"/>
                                        </p:tgtEl>
                                        <p:attrNameLst>
                                          <p:attrName>ppt_x</p:attrName>
                                        </p:attrNameLst>
                                      </p:cBhvr>
                                      <p:tavLst>
                                        <p:tav tm="0">
                                          <p:val>
                                            <p:strVal val="#ppt_x"/>
                                          </p:val>
                                        </p:tav>
                                        <p:tav tm="100000">
                                          <p:val>
                                            <p:strVal val="#ppt_x"/>
                                          </p:val>
                                        </p:tav>
                                      </p:tavLst>
                                    </p:anim>
                                    <p:anim calcmode="lin" valueType="num">
                                      <p:cBhvr additive="base">
                                        <p:cTn id="74" dur="500" fill="hold"/>
                                        <p:tgtEl>
                                          <p:spTgt spid="44034"/>
                                        </p:tgtEl>
                                        <p:attrNameLst>
                                          <p:attrName>ppt_y</p:attrName>
                                        </p:attrNameLst>
                                      </p:cBhvr>
                                      <p:tavLst>
                                        <p:tav tm="0">
                                          <p:val>
                                            <p:strVal val="1+#ppt_h/2"/>
                                          </p:val>
                                        </p:tav>
                                        <p:tav tm="100000">
                                          <p:val>
                                            <p:strVal val="#ppt_y"/>
                                          </p:val>
                                        </p:tav>
                                      </p:tavLst>
                                    </p:anim>
                                  </p:childTnLst>
                                </p:cTn>
                              </p:par>
                              <p:par>
                                <p:cTn id="75" presetID="2" presetClass="entr" presetSubtype="4" fill="hold" nodeType="withEffect">
                                  <p:stCondLst>
                                    <p:cond delay="0"/>
                                  </p:stCondLst>
                                  <p:childTnLst>
                                    <p:set>
                                      <p:cBhvr>
                                        <p:cTn id="76" dur="1" fill="hold">
                                          <p:stCondLst>
                                            <p:cond delay="0"/>
                                          </p:stCondLst>
                                        </p:cTn>
                                        <p:tgtEl>
                                          <p:spTgt spid="44038"/>
                                        </p:tgtEl>
                                        <p:attrNameLst>
                                          <p:attrName>style.visibility</p:attrName>
                                        </p:attrNameLst>
                                      </p:cBhvr>
                                      <p:to>
                                        <p:strVal val="visible"/>
                                      </p:to>
                                    </p:set>
                                    <p:anim calcmode="lin" valueType="num">
                                      <p:cBhvr additive="base">
                                        <p:cTn id="77" dur="500" fill="hold"/>
                                        <p:tgtEl>
                                          <p:spTgt spid="44038"/>
                                        </p:tgtEl>
                                        <p:attrNameLst>
                                          <p:attrName>ppt_x</p:attrName>
                                        </p:attrNameLst>
                                      </p:cBhvr>
                                      <p:tavLst>
                                        <p:tav tm="0">
                                          <p:val>
                                            <p:strVal val="#ppt_x"/>
                                          </p:val>
                                        </p:tav>
                                        <p:tav tm="100000">
                                          <p:val>
                                            <p:strVal val="#ppt_x"/>
                                          </p:val>
                                        </p:tav>
                                      </p:tavLst>
                                    </p:anim>
                                    <p:anim calcmode="lin" valueType="num">
                                      <p:cBhvr additive="base">
                                        <p:cTn id="78" dur="500" fill="hold"/>
                                        <p:tgtEl>
                                          <p:spTgt spid="44038"/>
                                        </p:tgtEl>
                                        <p:attrNameLst>
                                          <p:attrName>ppt_y</p:attrName>
                                        </p:attrNameLst>
                                      </p:cBhvr>
                                      <p:tavLst>
                                        <p:tav tm="0">
                                          <p:val>
                                            <p:strVal val="1+#ppt_h/2"/>
                                          </p:val>
                                        </p:tav>
                                        <p:tav tm="100000">
                                          <p:val>
                                            <p:strVal val="#ppt_y"/>
                                          </p:val>
                                        </p:tav>
                                      </p:tavLst>
                                    </p:anim>
                                  </p:childTnLst>
                                </p:cTn>
                              </p:par>
                            </p:childTnLst>
                          </p:cTn>
                        </p:par>
                      </p:childTnLst>
                    </p:cTn>
                  </p:par>
                  <p:par>
                    <p:cTn id="79" fill="hold" nodeType="clickPar">
                      <p:stCondLst>
                        <p:cond delay="indefinite"/>
                      </p:stCondLst>
                      <p:childTnLst>
                        <p:par>
                          <p:cTn id="80" fill="hold" nodeType="withGroup">
                            <p:stCondLst>
                              <p:cond delay="0"/>
                            </p:stCondLst>
                            <p:childTnLst>
                              <p:par>
                                <p:cTn id="81" presetID="2" presetClass="entr" presetSubtype="4" fill="hold" nodeType="clickEffect">
                                  <p:stCondLst>
                                    <p:cond delay="0"/>
                                  </p:stCondLst>
                                  <p:childTnLst>
                                    <p:set>
                                      <p:cBhvr>
                                        <p:cTn id="82" dur="1" fill="hold">
                                          <p:stCondLst>
                                            <p:cond delay="0"/>
                                          </p:stCondLst>
                                        </p:cTn>
                                        <p:tgtEl>
                                          <p:spTgt spid="44056"/>
                                        </p:tgtEl>
                                        <p:attrNameLst>
                                          <p:attrName>style.visibility</p:attrName>
                                        </p:attrNameLst>
                                      </p:cBhvr>
                                      <p:to>
                                        <p:strVal val="visible"/>
                                      </p:to>
                                    </p:set>
                                    <p:anim calcmode="lin" valueType="num">
                                      <p:cBhvr additive="base">
                                        <p:cTn id="83" dur="500" fill="hold"/>
                                        <p:tgtEl>
                                          <p:spTgt spid="44056"/>
                                        </p:tgtEl>
                                        <p:attrNameLst>
                                          <p:attrName>ppt_x</p:attrName>
                                        </p:attrNameLst>
                                      </p:cBhvr>
                                      <p:tavLst>
                                        <p:tav tm="0">
                                          <p:val>
                                            <p:strVal val="#ppt_x"/>
                                          </p:val>
                                        </p:tav>
                                        <p:tav tm="100000">
                                          <p:val>
                                            <p:strVal val="#ppt_x"/>
                                          </p:val>
                                        </p:tav>
                                      </p:tavLst>
                                    </p:anim>
                                    <p:anim calcmode="lin" valueType="num">
                                      <p:cBhvr additive="base">
                                        <p:cTn id="84" dur="500" fill="hold"/>
                                        <p:tgtEl>
                                          <p:spTgt spid="4405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038" grpId="0"/>
      <p:bldP spid="44045" grpId="0"/>
      <p:bldP spid="44046" grpId="0"/>
      <p:bldP spid="44047" grpId="0"/>
      <p:bldP spid="44049" grpId="0"/>
      <p:bldP spid="44050" grpId="0"/>
      <p:bldP spid="44051" grpId="0"/>
      <p:bldP spid="44053" grpId="0"/>
      <p:bldP spid="44054" grpId="0"/>
      <p:bldP spid="44055" grpId="0"/>
      <p:bldP spid="44056" grpId="0" animBg="1"/>
    </p:bldLst>
  </p:timing>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4450" name="Rectangle 2">
            <a:extLst>
              <a:ext uri="{FF2B5EF4-FFF2-40B4-BE49-F238E27FC236}">
                <a16:creationId xmlns:a16="http://schemas.microsoft.com/office/drawing/2014/main" id="{0C3319E8-3A78-66FE-C074-70CE7BF1A8CE}"/>
              </a:ext>
            </a:extLst>
          </p:cNvPr>
          <p:cNvSpPr>
            <a:spLocks noGrp="1" noChangeArrowheads="1"/>
          </p:cNvSpPr>
          <p:nvPr>
            <p:ph type="title"/>
          </p:nvPr>
        </p:nvSpPr>
        <p:spPr/>
        <p:txBody>
          <a:bodyPr/>
          <a:lstStyle/>
          <a:p>
            <a:pPr eaLnBrk="1" hangingPunct="1"/>
            <a:r>
              <a:rPr lang="en-US" altLang="en-US" b="1" i="1" dirty="0">
                <a:latin typeface="VNI-Souvir" pitchFamily="2" charset="0"/>
              </a:rPr>
              <a:t>d. Chi </a:t>
            </a:r>
            <a:r>
              <a:rPr lang="en-US" altLang="en-US" b="1" i="1" dirty="0" err="1">
                <a:latin typeface="VNI-Souvir" pitchFamily="2" charset="0"/>
              </a:rPr>
              <a:t>phí</a:t>
            </a:r>
            <a:r>
              <a:rPr lang="en-US" altLang="en-US" b="1" i="1" dirty="0">
                <a:latin typeface="VNI-Souvir" pitchFamily="2" charset="0"/>
              </a:rPr>
              <a:t> </a:t>
            </a:r>
            <a:r>
              <a:rPr lang="en-US" altLang="en-US" b="1" i="1" dirty="0" err="1">
                <a:latin typeface="VNI-Souvir" pitchFamily="2" charset="0"/>
              </a:rPr>
              <a:t>bieân</a:t>
            </a:r>
            <a:r>
              <a:rPr lang="en-US" altLang="en-US" b="1" i="1" dirty="0">
                <a:latin typeface="VNI-Souvir" pitchFamily="2" charset="0"/>
              </a:rPr>
              <a:t> (MC)</a:t>
            </a:r>
          </a:p>
        </p:txBody>
      </p:sp>
      <p:sp>
        <p:nvSpPr>
          <p:cNvPr id="104451" name="Rectangle 3">
            <a:extLst>
              <a:ext uri="{FF2B5EF4-FFF2-40B4-BE49-F238E27FC236}">
                <a16:creationId xmlns:a16="http://schemas.microsoft.com/office/drawing/2014/main" id="{54DFB804-2D43-DF76-81D0-1FCF2C87A0EB}"/>
              </a:ext>
            </a:extLst>
          </p:cNvPr>
          <p:cNvSpPr>
            <a:spLocks noGrp="1" noChangeArrowheads="1"/>
          </p:cNvSpPr>
          <p:nvPr>
            <p:ph type="body" sz="half" idx="1"/>
          </p:nvPr>
        </p:nvSpPr>
        <p:spPr>
          <a:xfrm>
            <a:off x="2090738" y="1752600"/>
            <a:ext cx="8424862" cy="4267200"/>
          </a:xfrm>
        </p:spPr>
        <p:txBody>
          <a:bodyPr/>
          <a:lstStyle/>
          <a:p>
            <a:pPr eaLnBrk="1" hangingPunct="1"/>
            <a:r>
              <a:rPr lang="en-US" altLang="en-US">
                <a:latin typeface="VNI-Souvir" pitchFamily="2" charset="0"/>
              </a:rPr>
              <a:t>Ph</a:t>
            </a:r>
            <a:r>
              <a:rPr lang="en-US" altLang="en-US" sz="2600">
                <a:latin typeface="VNI-Souvir" pitchFamily="2" charset="0"/>
              </a:rPr>
              <a:t>ần chi phí tăng theâm trong</a:t>
            </a:r>
            <a:r>
              <a:rPr lang="en-US" altLang="en-US">
                <a:latin typeface="VNI-Souvir" pitchFamily="2" charset="0"/>
              </a:rPr>
              <a:t> TC hay trong TVC  khi s</a:t>
            </a:r>
            <a:r>
              <a:rPr lang="en-US" altLang="en-US" sz="2600">
                <a:latin typeface="VNI-Souvir" pitchFamily="2" charset="0"/>
              </a:rPr>
              <a:t>ản xuất theêm</a:t>
            </a:r>
            <a:r>
              <a:rPr lang="en-US" altLang="en-US">
                <a:latin typeface="VNI-Souvir" pitchFamily="2" charset="0"/>
              </a:rPr>
              <a:t> 1 ñôn vò saûn löôïng</a:t>
            </a:r>
          </a:p>
          <a:p>
            <a:pPr eaLnBrk="1" hangingPunct="1"/>
            <a:endParaRPr lang="en-US" altLang="en-US" sz="2600">
              <a:latin typeface="VNI-Souvir" pitchFamily="2" charset="0"/>
            </a:endParaRPr>
          </a:p>
        </p:txBody>
      </p:sp>
      <p:graphicFrame>
        <p:nvGraphicFramePr>
          <p:cNvPr id="104452" name="Object 4">
            <a:extLst>
              <a:ext uri="{FF2B5EF4-FFF2-40B4-BE49-F238E27FC236}">
                <a16:creationId xmlns:a16="http://schemas.microsoft.com/office/drawing/2014/main" id="{2BB49F84-59E4-062A-D0F3-B4BD9A3B428D}"/>
              </a:ext>
            </a:extLst>
          </p:cNvPr>
          <p:cNvGraphicFramePr>
            <a:graphicFrameLocks noGrp="1" noChangeAspect="1"/>
          </p:cNvGraphicFramePr>
          <p:nvPr>
            <p:ph sz="half" idx="2"/>
          </p:nvPr>
        </p:nvGraphicFramePr>
        <p:xfrm>
          <a:off x="3352800" y="3200400"/>
          <a:ext cx="4419600" cy="1790700"/>
        </p:xfrm>
        <a:graphic>
          <a:graphicData uri="http://schemas.openxmlformats.org/presentationml/2006/ole">
            <mc:AlternateContent xmlns:mc="http://schemas.openxmlformats.org/markup-compatibility/2006">
              <mc:Choice xmlns:v="urn:schemas-microsoft-com:vml" Requires="v">
                <p:oleObj name="Microsoft Equation 3.0" r:id="rId2" imgW="1333500" imgH="419100" progId="Equation.3">
                  <p:embed/>
                </p:oleObj>
              </mc:Choice>
              <mc:Fallback>
                <p:oleObj name="Microsoft Equation 3.0" r:id="rId2" imgW="1333500" imgH="419100" progId="Equation.3">
                  <p:embed/>
                  <p:pic>
                    <p:nvPicPr>
                      <p:cNvPr id="104452" name="Object 4">
                        <a:extLst>
                          <a:ext uri="{FF2B5EF4-FFF2-40B4-BE49-F238E27FC236}">
                            <a16:creationId xmlns:a16="http://schemas.microsoft.com/office/drawing/2014/main" id="{2BB49F84-59E4-062A-D0F3-B4BD9A3B428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352800" y="3200400"/>
                        <a:ext cx="4419600" cy="17907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Tree>
  </p:cSld>
  <p:clrMapOvr>
    <a:masterClrMapping/>
  </p:clrMapOvr>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5474" name="Rectangle 2">
            <a:extLst>
              <a:ext uri="{FF2B5EF4-FFF2-40B4-BE49-F238E27FC236}">
                <a16:creationId xmlns:a16="http://schemas.microsoft.com/office/drawing/2014/main" id="{293171C8-4D07-C787-B009-19A4A2B729B0}"/>
              </a:ext>
            </a:extLst>
          </p:cNvPr>
          <p:cNvSpPr>
            <a:spLocks noGrp="1" noChangeArrowheads="1"/>
          </p:cNvSpPr>
          <p:nvPr>
            <p:ph type="title"/>
          </p:nvPr>
        </p:nvSpPr>
        <p:spPr/>
        <p:txBody>
          <a:bodyPr/>
          <a:lstStyle/>
          <a:p>
            <a:pPr eaLnBrk="1" hangingPunct="1"/>
            <a:r>
              <a:rPr lang="en-US" altLang="en-US" b="1" i="1" dirty="0">
                <a:latin typeface="VNI-Souvir" pitchFamily="2" charset="0"/>
              </a:rPr>
              <a:t>d. Chi </a:t>
            </a:r>
            <a:r>
              <a:rPr lang="en-US" altLang="en-US" b="1" i="1" dirty="0" err="1">
                <a:latin typeface="VNI-Souvir" pitchFamily="2" charset="0"/>
              </a:rPr>
              <a:t>phí</a:t>
            </a:r>
            <a:r>
              <a:rPr lang="en-US" altLang="en-US" b="1" i="1" dirty="0">
                <a:latin typeface="VNI-Souvir" pitchFamily="2" charset="0"/>
              </a:rPr>
              <a:t> </a:t>
            </a:r>
            <a:r>
              <a:rPr lang="en-US" altLang="en-US" b="1" i="1" dirty="0" err="1">
                <a:latin typeface="VNI-Souvir" pitchFamily="2" charset="0"/>
              </a:rPr>
              <a:t>bieân</a:t>
            </a:r>
            <a:r>
              <a:rPr lang="en-US" altLang="en-US" b="1" i="1" dirty="0">
                <a:latin typeface="VNI-Souvir" pitchFamily="2" charset="0"/>
              </a:rPr>
              <a:t> (MC)</a:t>
            </a:r>
          </a:p>
        </p:txBody>
      </p:sp>
      <p:sp>
        <p:nvSpPr>
          <p:cNvPr id="105475" name="Rectangle 3">
            <a:extLst>
              <a:ext uri="{FF2B5EF4-FFF2-40B4-BE49-F238E27FC236}">
                <a16:creationId xmlns:a16="http://schemas.microsoft.com/office/drawing/2014/main" id="{85833820-8913-20E8-1CAA-B8E76074926B}"/>
              </a:ext>
            </a:extLst>
          </p:cNvPr>
          <p:cNvSpPr>
            <a:spLocks noGrp="1" noChangeArrowheads="1"/>
          </p:cNvSpPr>
          <p:nvPr>
            <p:ph type="body" idx="1"/>
          </p:nvPr>
        </p:nvSpPr>
        <p:spPr>
          <a:xfrm>
            <a:off x="2090738" y="1752600"/>
            <a:ext cx="8577262" cy="4267200"/>
          </a:xfrm>
        </p:spPr>
        <p:txBody>
          <a:bodyPr/>
          <a:lstStyle/>
          <a:p>
            <a:pPr eaLnBrk="1" hangingPunct="1">
              <a:lnSpc>
                <a:spcPct val="80000"/>
              </a:lnSpc>
            </a:pPr>
            <a:r>
              <a:rPr lang="en-US" altLang="en-US">
                <a:latin typeface="VNI-Souvir" pitchFamily="2" charset="0"/>
              </a:rPr>
              <a:t>Khi TC vaø TVC laø haøm soá, MC coù theå tính baèng caùch laáy ñaïo haøm baäc nhaát cuûa haøm TC hay cuûa haøm TVC</a:t>
            </a:r>
          </a:p>
          <a:p>
            <a:pPr eaLnBrk="1" hangingPunct="1">
              <a:lnSpc>
                <a:spcPct val="80000"/>
              </a:lnSpc>
            </a:pPr>
            <a:endParaRPr lang="en-US" altLang="en-US">
              <a:latin typeface="VNI-Souvir" pitchFamily="2" charset="0"/>
            </a:endParaRPr>
          </a:p>
          <a:p>
            <a:pPr eaLnBrk="1" hangingPunct="1">
              <a:lnSpc>
                <a:spcPct val="80000"/>
              </a:lnSpc>
            </a:pPr>
            <a:endParaRPr lang="en-US" altLang="en-US">
              <a:latin typeface="VNI-Souvir" pitchFamily="2" charset="0"/>
            </a:endParaRPr>
          </a:p>
        </p:txBody>
      </p:sp>
      <p:graphicFrame>
        <p:nvGraphicFramePr>
          <p:cNvPr id="105476" name="Object 4">
            <a:extLst>
              <a:ext uri="{FF2B5EF4-FFF2-40B4-BE49-F238E27FC236}">
                <a16:creationId xmlns:a16="http://schemas.microsoft.com/office/drawing/2014/main" id="{4906F059-864E-08B8-7805-D23D0319E7FC}"/>
              </a:ext>
            </a:extLst>
          </p:cNvPr>
          <p:cNvGraphicFramePr>
            <a:graphicFrameLocks noGrp="1" noChangeAspect="1"/>
          </p:cNvGraphicFramePr>
          <p:nvPr>
            <p:ph sz="half" idx="4294967295"/>
          </p:nvPr>
        </p:nvGraphicFramePr>
        <p:xfrm>
          <a:off x="3697288" y="4243389"/>
          <a:ext cx="3922712" cy="1277937"/>
        </p:xfrm>
        <a:graphic>
          <a:graphicData uri="http://schemas.openxmlformats.org/presentationml/2006/ole">
            <mc:AlternateContent xmlns:mc="http://schemas.openxmlformats.org/markup-compatibility/2006">
              <mc:Choice xmlns:v="urn:schemas-microsoft-com:vml" Requires="v">
                <p:oleObj name="Equation" r:id="rId2" imgW="1295400" imgH="419100" progId="Equation.3">
                  <p:embed/>
                </p:oleObj>
              </mc:Choice>
              <mc:Fallback>
                <p:oleObj name="Equation" r:id="rId2" imgW="1295400" imgH="419100" progId="Equation.3">
                  <p:embed/>
                  <p:pic>
                    <p:nvPicPr>
                      <p:cNvPr id="105476" name="Object 4">
                        <a:extLst>
                          <a:ext uri="{FF2B5EF4-FFF2-40B4-BE49-F238E27FC236}">
                            <a16:creationId xmlns:a16="http://schemas.microsoft.com/office/drawing/2014/main" id="{4906F059-864E-08B8-7805-D23D0319E7F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697288" y="4243389"/>
                        <a:ext cx="3922712" cy="127793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Tree>
  </p:cSld>
  <p:clrMapOvr>
    <a:masterClrMapping/>
  </p:clrMapOvr>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6498" name="Rectangle 2">
            <a:extLst>
              <a:ext uri="{FF2B5EF4-FFF2-40B4-BE49-F238E27FC236}">
                <a16:creationId xmlns:a16="http://schemas.microsoft.com/office/drawing/2014/main" id="{2CC85A33-B4C3-2AE8-4129-FFFC80164BD9}"/>
              </a:ext>
            </a:extLst>
          </p:cNvPr>
          <p:cNvSpPr>
            <a:spLocks noGrp="1" noChangeArrowheads="1"/>
          </p:cNvSpPr>
          <p:nvPr>
            <p:ph type="title"/>
          </p:nvPr>
        </p:nvSpPr>
        <p:spPr/>
        <p:txBody>
          <a:bodyPr/>
          <a:lstStyle/>
          <a:p>
            <a:pPr eaLnBrk="1" hangingPunct="1"/>
            <a:endParaRPr lang="vi-VN" altLang="en-US"/>
          </a:p>
        </p:txBody>
      </p:sp>
      <p:sp>
        <p:nvSpPr>
          <p:cNvPr id="196611" name="Rectangle 3">
            <a:extLst>
              <a:ext uri="{FF2B5EF4-FFF2-40B4-BE49-F238E27FC236}">
                <a16:creationId xmlns:a16="http://schemas.microsoft.com/office/drawing/2014/main" id="{60274E35-030E-51C2-E7AD-E1D8D62516F6}"/>
              </a:ext>
            </a:extLst>
          </p:cNvPr>
          <p:cNvSpPr>
            <a:spLocks noGrp="1" noChangeArrowheads="1"/>
          </p:cNvSpPr>
          <p:nvPr>
            <p:ph type="body" idx="1"/>
          </p:nvPr>
        </p:nvSpPr>
        <p:spPr/>
        <p:txBody>
          <a:bodyPr>
            <a:normAutofit/>
          </a:bodyPr>
          <a:lstStyle/>
          <a:p>
            <a:pPr eaLnBrk="1" hangingPunct="1"/>
            <a:r>
              <a:rPr lang="en-US" altLang="en-US" dirty="0">
                <a:latin typeface="VNI-Souvir" pitchFamily="2" charset="0"/>
              </a:rPr>
              <a:t>VD: </a:t>
            </a:r>
            <a:r>
              <a:rPr lang="en-US" altLang="en-US" dirty="0" err="1">
                <a:latin typeface="VNI-Souvir" pitchFamily="2" charset="0"/>
              </a:rPr>
              <a:t>TVC</a:t>
            </a:r>
            <a:r>
              <a:rPr lang="en-US" altLang="en-US" dirty="0">
                <a:latin typeface="VNI-Souvir" pitchFamily="2" charset="0"/>
              </a:rPr>
              <a:t> = Q</a:t>
            </a:r>
            <a:r>
              <a:rPr lang="en-US" altLang="en-US" baseline="30000" dirty="0">
                <a:latin typeface="VNI-Souvir" pitchFamily="2" charset="0"/>
              </a:rPr>
              <a:t>2</a:t>
            </a:r>
            <a:r>
              <a:rPr lang="en-US" altLang="en-US" dirty="0">
                <a:latin typeface="VNI-Souvir" pitchFamily="2" charset="0"/>
              </a:rPr>
              <a:t>+ 50Q</a:t>
            </a:r>
          </a:p>
          <a:p>
            <a:pPr eaLnBrk="1" hangingPunct="1"/>
            <a:r>
              <a:rPr lang="en-US" altLang="en-US" dirty="0" err="1">
                <a:latin typeface="VNI-Souvir" pitchFamily="2" charset="0"/>
              </a:rPr>
              <a:t>TFC</a:t>
            </a:r>
            <a:r>
              <a:rPr lang="en-US" altLang="en-US" dirty="0">
                <a:latin typeface="VNI-Souvir" pitchFamily="2" charset="0"/>
              </a:rPr>
              <a:t> = 10.000</a:t>
            </a:r>
          </a:p>
          <a:p>
            <a:pPr eaLnBrk="1" hangingPunct="1"/>
            <a:r>
              <a:rPr lang="en-US" altLang="en-US" dirty="0">
                <a:latin typeface="VNI-Souvir" pitchFamily="2" charset="0"/>
              </a:rPr>
              <a:t>TC = Q</a:t>
            </a:r>
            <a:r>
              <a:rPr lang="en-US" altLang="en-US" baseline="30000" dirty="0">
                <a:latin typeface="VNI-Souvir" pitchFamily="2" charset="0"/>
              </a:rPr>
              <a:t>2</a:t>
            </a:r>
            <a:r>
              <a:rPr lang="en-US" altLang="en-US" dirty="0">
                <a:latin typeface="VNI-Souvir" pitchFamily="2" charset="0"/>
              </a:rPr>
              <a:t>+ 50Q +10.000</a:t>
            </a:r>
          </a:p>
          <a:p>
            <a:pPr lvl="1" eaLnBrk="1" hangingPunct="1"/>
            <a:r>
              <a:rPr lang="en-US" altLang="en-US" sz="2800" dirty="0" err="1">
                <a:latin typeface="VNI-Souvir" pitchFamily="2" charset="0"/>
              </a:rPr>
              <a:t>AVC</a:t>
            </a:r>
            <a:r>
              <a:rPr lang="en-US" altLang="en-US" sz="2800" dirty="0">
                <a:latin typeface="VNI-Souvir" pitchFamily="2" charset="0"/>
              </a:rPr>
              <a:t> = </a:t>
            </a:r>
            <a:r>
              <a:rPr lang="en-US" altLang="en-US" sz="2800" dirty="0" err="1">
                <a:latin typeface="VNI-Souvir" pitchFamily="2" charset="0"/>
              </a:rPr>
              <a:t>TVC</a:t>
            </a:r>
            <a:r>
              <a:rPr lang="en-US" altLang="en-US" sz="2800" dirty="0">
                <a:latin typeface="VNI-Souvir" pitchFamily="2" charset="0"/>
              </a:rPr>
              <a:t>/Q=Q + 50</a:t>
            </a:r>
          </a:p>
          <a:p>
            <a:pPr lvl="1" eaLnBrk="1" hangingPunct="1"/>
            <a:r>
              <a:rPr lang="en-US" altLang="en-US" sz="2800" dirty="0">
                <a:latin typeface="VNI-Souvir" pitchFamily="2" charset="0"/>
              </a:rPr>
              <a:t>AFC = </a:t>
            </a:r>
            <a:r>
              <a:rPr lang="en-US" altLang="en-US" sz="2800" dirty="0" err="1">
                <a:latin typeface="VNI-Souvir" pitchFamily="2" charset="0"/>
              </a:rPr>
              <a:t>TFC</a:t>
            </a:r>
            <a:r>
              <a:rPr lang="en-US" altLang="en-US" sz="2800" dirty="0">
                <a:latin typeface="VNI-Souvir" pitchFamily="2" charset="0"/>
              </a:rPr>
              <a:t>/Q= 10.000/Q</a:t>
            </a:r>
          </a:p>
          <a:p>
            <a:pPr lvl="1" eaLnBrk="1" hangingPunct="1"/>
            <a:r>
              <a:rPr lang="en-US" altLang="en-US" sz="2800" dirty="0">
                <a:latin typeface="VNI-Souvir" pitchFamily="2" charset="0"/>
              </a:rPr>
              <a:t>AC = TC/Q= </a:t>
            </a:r>
            <a:r>
              <a:rPr lang="en-US" altLang="en-US" sz="2800" dirty="0" err="1">
                <a:latin typeface="VNI-Souvir" pitchFamily="2" charset="0"/>
              </a:rPr>
              <a:t>AVC</a:t>
            </a:r>
            <a:r>
              <a:rPr lang="en-US" altLang="en-US" sz="2800" dirty="0">
                <a:latin typeface="VNI-Souvir" pitchFamily="2" charset="0"/>
              </a:rPr>
              <a:t> +AFC = Q+50+10.000/Q</a:t>
            </a:r>
          </a:p>
          <a:p>
            <a:pPr lvl="1" eaLnBrk="1" hangingPunct="1"/>
            <a:r>
              <a:rPr lang="en-US" altLang="en-US" sz="2800" dirty="0">
                <a:latin typeface="VNI-Souvir" pitchFamily="2" charset="0"/>
              </a:rPr>
              <a:t>MC = 2Q+ 50 </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8" presetClass="entr" presetSubtype="16" fill="hold" nodeType="clickEffect">
                                  <p:stCondLst>
                                    <p:cond delay="0"/>
                                  </p:stCondLst>
                                  <p:childTnLst>
                                    <p:set>
                                      <p:cBhvr>
                                        <p:cTn id="6" dur="1" fill="hold">
                                          <p:stCondLst>
                                            <p:cond delay="0"/>
                                          </p:stCondLst>
                                        </p:cTn>
                                        <p:tgtEl>
                                          <p:spTgt spid="196611">
                                            <p:txEl>
                                              <p:pRg st="0" end="0"/>
                                            </p:txEl>
                                          </p:spTgt>
                                        </p:tgtEl>
                                        <p:attrNameLst>
                                          <p:attrName>style.visibility</p:attrName>
                                        </p:attrNameLst>
                                      </p:cBhvr>
                                      <p:to>
                                        <p:strVal val="visible"/>
                                      </p:to>
                                    </p:set>
                                    <p:animEffect transition="in" filter="diamond(in)">
                                      <p:cBhvr>
                                        <p:cTn id="7" dur="500"/>
                                        <p:tgtEl>
                                          <p:spTgt spid="196611">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8" presetClass="entr" presetSubtype="16" fill="hold" nodeType="clickEffect">
                                  <p:stCondLst>
                                    <p:cond delay="0"/>
                                  </p:stCondLst>
                                  <p:childTnLst>
                                    <p:set>
                                      <p:cBhvr>
                                        <p:cTn id="11" dur="1" fill="hold">
                                          <p:stCondLst>
                                            <p:cond delay="0"/>
                                          </p:stCondLst>
                                        </p:cTn>
                                        <p:tgtEl>
                                          <p:spTgt spid="196611">
                                            <p:txEl>
                                              <p:pRg st="1" end="1"/>
                                            </p:txEl>
                                          </p:spTgt>
                                        </p:tgtEl>
                                        <p:attrNameLst>
                                          <p:attrName>style.visibility</p:attrName>
                                        </p:attrNameLst>
                                      </p:cBhvr>
                                      <p:to>
                                        <p:strVal val="visible"/>
                                      </p:to>
                                    </p:set>
                                    <p:animEffect transition="in" filter="diamond(in)">
                                      <p:cBhvr>
                                        <p:cTn id="12" dur="500"/>
                                        <p:tgtEl>
                                          <p:spTgt spid="196611">
                                            <p:txEl>
                                              <p:pRg st="1" end="1"/>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8" presetClass="entr" presetSubtype="16" fill="hold" nodeType="clickEffect">
                                  <p:stCondLst>
                                    <p:cond delay="0"/>
                                  </p:stCondLst>
                                  <p:childTnLst>
                                    <p:set>
                                      <p:cBhvr>
                                        <p:cTn id="16" dur="1" fill="hold">
                                          <p:stCondLst>
                                            <p:cond delay="0"/>
                                          </p:stCondLst>
                                        </p:cTn>
                                        <p:tgtEl>
                                          <p:spTgt spid="196611">
                                            <p:txEl>
                                              <p:pRg st="2" end="2"/>
                                            </p:txEl>
                                          </p:spTgt>
                                        </p:tgtEl>
                                        <p:attrNameLst>
                                          <p:attrName>style.visibility</p:attrName>
                                        </p:attrNameLst>
                                      </p:cBhvr>
                                      <p:to>
                                        <p:strVal val="visible"/>
                                      </p:to>
                                    </p:set>
                                    <p:animEffect transition="in" filter="diamond(in)">
                                      <p:cBhvr>
                                        <p:cTn id="17" dur="500"/>
                                        <p:tgtEl>
                                          <p:spTgt spid="196611">
                                            <p:txEl>
                                              <p:pRg st="2" end="2"/>
                                            </p:txEl>
                                          </p:spTgt>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2" presetClass="entr" presetSubtype="4" fill="hold" nodeType="clickEffect">
                                  <p:stCondLst>
                                    <p:cond delay="0"/>
                                  </p:stCondLst>
                                  <p:childTnLst>
                                    <p:set>
                                      <p:cBhvr>
                                        <p:cTn id="21" dur="1" fill="hold">
                                          <p:stCondLst>
                                            <p:cond delay="0"/>
                                          </p:stCondLst>
                                        </p:cTn>
                                        <p:tgtEl>
                                          <p:spTgt spid="196611">
                                            <p:txEl>
                                              <p:pRg st="3" end="3"/>
                                            </p:txEl>
                                          </p:spTgt>
                                        </p:tgtEl>
                                        <p:attrNameLst>
                                          <p:attrName>style.visibility</p:attrName>
                                        </p:attrNameLst>
                                      </p:cBhvr>
                                      <p:to>
                                        <p:strVal val="visible"/>
                                      </p:to>
                                    </p:set>
                                    <p:anim calcmode="lin" valueType="num">
                                      <p:cBhvr additive="base">
                                        <p:cTn id="22" dur="500" fill="hold"/>
                                        <p:tgtEl>
                                          <p:spTgt spid="196611">
                                            <p:txEl>
                                              <p:pRg st="3" end="3"/>
                                            </p:txEl>
                                          </p:spTgt>
                                        </p:tgtEl>
                                        <p:attrNameLst>
                                          <p:attrName>ppt_x</p:attrName>
                                        </p:attrNameLst>
                                      </p:cBhvr>
                                      <p:tavLst>
                                        <p:tav tm="0">
                                          <p:val>
                                            <p:strVal val="#ppt_x"/>
                                          </p:val>
                                        </p:tav>
                                        <p:tav tm="100000">
                                          <p:val>
                                            <p:strVal val="#ppt_x"/>
                                          </p:val>
                                        </p:tav>
                                      </p:tavLst>
                                    </p:anim>
                                    <p:anim calcmode="lin" valueType="num">
                                      <p:cBhvr additive="base">
                                        <p:cTn id="23" dur="500" fill="hold"/>
                                        <p:tgtEl>
                                          <p:spTgt spid="196611">
                                            <p:txEl>
                                              <p:pRg st="3" end="3"/>
                                            </p:txEl>
                                          </p:spTgt>
                                        </p:tgtEl>
                                        <p:attrNameLst>
                                          <p:attrName>ppt_y</p:attrName>
                                        </p:attrNameLst>
                                      </p:cBhvr>
                                      <p:tavLst>
                                        <p:tav tm="0">
                                          <p:val>
                                            <p:strVal val="1+#ppt_h/2"/>
                                          </p:val>
                                        </p:tav>
                                        <p:tav tm="100000">
                                          <p:val>
                                            <p:strVal val="#ppt_y"/>
                                          </p:val>
                                        </p:tav>
                                      </p:tavLst>
                                    </p:anim>
                                  </p:childTnLst>
                                </p:cTn>
                              </p:par>
                            </p:childTnLst>
                          </p:cTn>
                        </p:par>
                      </p:childTnLst>
                    </p:cTn>
                  </p:par>
                  <p:par>
                    <p:cTn id="24" fill="hold" nodeType="clickPar">
                      <p:stCondLst>
                        <p:cond delay="indefinite"/>
                      </p:stCondLst>
                      <p:childTnLst>
                        <p:par>
                          <p:cTn id="25" fill="hold" nodeType="withGroup">
                            <p:stCondLst>
                              <p:cond delay="0"/>
                            </p:stCondLst>
                            <p:childTnLst>
                              <p:par>
                                <p:cTn id="26" presetID="8" presetClass="entr" presetSubtype="16" fill="hold" nodeType="clickEffect">
                                  <p:stCondLst>
                                    <p:cond delay="0"/>
                                  </p:stCondLst>
                                  <p:childTnLst>
                                    <p:set>
                                      <p:cBhvr>
                                        <p:cTn id="27" dur="1" fill="hold">
                                          <p:stCondLst>
                                            <p:cond delay="0"/>
                                          </p:stCondLst>
                                        </p:cTn>
                                        <p:tgtEl>
                                          <p:spTgt spid="196611">
                                            <p:txEl>
                                              <p:pRg st="4" end="4"/>
                                            </p:txEl>
                                          </p:spTgt>
                                        </p:tgtEl>
                                        <p:attrNameLst>
                                          <p:attrName>style.visibility</p:attrName>
                                        </p:attrNameLst>
                                      </p:cBhvr>
                                      <p:to>
                                        <p:strVal val="visible"/>
                                      </p:to>
                                    </p:set>
                                    <p:animEffect transition="in" filter="diamond(in)">
                                      <p:cBhvr>
                                        <p:cTn id="28" dur="500"/>
                                        <p:tgtEl>
                                          <p:spTgt spid="196611">
                                            <p:txEl>
                                              <p:pRg st="4" end="4"/>
                                            </p:txEl>
                                          </p:spTgt>
                                        </p:tgtEl>
                                      </p:cBhvr>
                                    </p:animEffect>
                                  </p:childTnLst>
                                </p:cTn>
                              </p:par>
                            </p:childTnLst>
                          </p:cTn>
                        </p:par>
                      </p:childTnLst>
                    </p:cTn>
                  </p:par>
                  <p:par>
                    <p:cTn id="29" fill="hold" nodeType="clickPar">
                      <p:stCondLst>
                        <p:cond delay="indefinite"/>
                      </p:stCondLst>
                      <p:childTnLst>
                        <p:par>
                          <p:cTn id="30" fill="hold" nodeType="withGroup">
                            <p:stCondLst>
                              <p:cond delay="0"/>
                            </p:stCondLst>
                            <p:childTnLst>
                              <p:par>
                                <p:cTn id="31" presetID="8" presetClass="entr" presetSubtype="16" fill="hold" nodeType="clickEffect">
                                  <p:stCondLst>
                                    <p:cond delay="0"/>
                                  </p:stCondLst>
                                  <p:childTnLst>
                                    <p:set>
                                      <p:cBhvr>
                                        <p:cTn id="32" dur="1" fill="hold">
                                          <p:stCondLst>
                                            <p:cond delay="0"/>
                                          </p:stCondLst>
                                        </p:cTn>
                                        <p:tgtEl>
                                          <p:spTgt spid="196611">
                                            <p:txEl>
                                              <p:pRg st="5" end="5"/>
                                            </p:txEl>
                                          </p:spTgt>
                                        </p:tgtEl>
                                        <p:attrNameLst>
                                          <p:attrName>style.visibility</p:attrName>
                                        </p:attrNameLst>
                                      </p:cBhvr>
                                      <p:to>
                                        <p:strVal val="visible"/>
                                      </p:to>
                                    </p:set>
                                    <p:animEffect transition="in" filter="diamond(in)">
                                      <p:cBhvr>
                                        <p:cTn id="33" dur="500"/>
                                        <p:tgtEl>
                                          <p:spTgt spid="196611">
                                            <p:txEl>
                                              <p:pRg st="5" end="5"/>
                                            </p:txEl>
                                          </p:spTgt>
                                        </p:tgtEl>
                                      </p:cBhvr>
                                    </p:animEffect>
                                  </p:childTnLst>
                                </p:cTn>
                              </p:par>
                            </p:childTnLst>
                          </p:cTn>
                        </p:par>
                      </p:childTnLst>
                    </p:cTn>
                  </p:par>
                  <p:par>
                    <p:cTn id="34" fill="hold" nodeType="clickPar">
                      <p:stCondLst>
                        <p:cond delay="indefinite"/>
                      </p:stCondLst>
                      <p:childTnLst>
                        <p:par>
                          <p:cTn id="35" fill="hold" nodeType="withGroup">
                            <p:stCondLst>
                              <p:cond delay="0"/>
                            </p:stCondLst>
                            <p:childTnLst>
                              <p:par>
                                <p:cTn id="36" presetID="2" presetClass="entr" presetSubtype="4" fill="hold" nodeType="clickEffect">
                                  <p:stCondLst>
                                    <p:cond delay="0"/>
                                  </p:stCondLst>
                                  <p:childTnLst>
                                    <p:set>
                                      <p:cBhvr>
                                        <p:cTn id="37" dur="1" fill="hold">
                                          <p:stCondLst>
                                            <p:cond delay="0"/>
                                          </p:stCondLst>
                                        </p:cTn>
                                        <p:tgtEl>
                                          <p:spTgt spid="196611">
                                            <p:txEl>
                                              <p:pRg st="6" end="6"/>
                                            </p:txEl>
                                          </p:spTgt>
                                        </p:tgtEl>
                                        <p:attrNameLst>
                                          <p:attrName>style.visibility</p:attrName>
                                        </p:attrNameLst>
                                      </p:cBhvr>
                                      <p:to>
                                        <p:strVal val="visible"/>
                                      </p:to>
                                    </p:set>
                                    <p:anim calcmode="lin" valueType="num">
                                      <p:cBhvr additive="base">
                                        <p:cTn id="38" dur="500" fill="hold"/>
                                        <p:tgtEl>
                                          <p:spTgt spid="196611">
                                            <p:txEl>
                                              <p:pRg st="6" end="6"/>
                                            </p:txEl>
                                          </p:spTgt>
                                        </p:tgtEl>
                                        <p:attrNameLst>
                                          <p:attrName>ppt_x</p:attrName>
                                        </p:attrNameLst>
                                      </p:cBhvr>
                                      <p:tavLst>
                                        <p:tav tm="0">
                                          <p:val>
                                            <p:strVal val="#ppt_x"/>
                                          </p:val>
                                        </p:tav>
                                        <p:tav tm="100000">
                                          <p:val>
                                            <p:strVal val="#ppt_x"/>
                                          </p:val>
                                        </p:tav>
                                      </p:tavLst>
                                    </p:anim>
                                    <p:anim calcmode="lin" valueType="num">
                                      <p:cBhvr additive="base">
                                        <p:cTn id="39" dur="500" fill="hold"/>
                                        <p:tgtEl>
                                          <p:spTgt spid="196611">
                                            <p:txEl>
                                              <p:pRg st="6" end="6"/>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7522" name="Line 2">
            <a:extLst>
              <a:ext uri="{FF2B5EF4-FFF2-40B4-BE49-F238E27FC236}">
                <a16:creationId xmlns:a16="http://schemas.microsoft.com/office/drawing/2014/main" id="{011CD5E7-CBDD-AF18-8A28-661305FB825D}"/>
              </a:ext>
            </a:extLst>
          </p:cNvPr>
          <p:cNvSpPr>
            <a:spLocks noChangeShapeType="1"/>
          </p:cNvSpPr>
          <p:nvPr/>
        </p:nvSpPr>
        <p:spPr bwMode="auto">
          <a:xfrm>
            <a:off x="2819400" y="1447800"/>
            <a:ext cx="0" cy="40386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7523" name="Line 3">
            <a:extLst>
              <a:ext uri="{FF2B5EF4-FFF2-40B4-BE49-F238E27FC236}">
                <a16:creationId xmlns:a16="http://schemas.microsoft.com/office/drawing/2014/main" id="{5050BD4E-DD46-D942-A933-74FD82D3E0FF}"/>
              </a:ext>
            </a:extLst>
          </p:cNvPr>
          <p:cNvSpPr>
            <a:spLocks noChangeShapeType="1"/>
          </p:cNvSpPr>
          <p:nvPr/>
        </p:nvSpPr>
        <p:spPr bwMode="auto">
          <a:xfrm>
            <a:off x="2743200" y="5562600"/>
            <a:ext cx="64770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7524" name="Freeform 4">
            <a:extLst>
              <a:ext uri="{FF2B5EF4-FFF2-40B4-BE49-F238E27FC236}">
                <a16:creationId xmlns:a16="http://schemas.microsoft.com/office/drawing/2014/main" id="{958E537A-9728-C323-31D8-B992B8067BC1}"/>
              </a:ext>
            </a:extLst>
          </p:cNvPr>
          <p:cNvSpPr>
            <a:spLocks/>
          </p:cNvSpPr>
          <p:nvPr/>
        </p:nvSpPr>
        <p:spPr bwMode="auto">
          <a:xfrm>
            <a:off x="3505200" y="2514600"/>
            <a:ext cx="4953000" cy="1600200"/>
          </a:xfrm>
          <a:custGeom>
            <a:avLst/>
            <a:gdLst>
              <a:gd name="T0" fmla="*/ 0 w 3120"/>
              <a:gd name="T1" fmla="*/ 0 h 1008"/>
              <a:gd name="T2" fmla="*/ 2147483646 w 3120"/>
              <a:gd name="T3" fmla="*/ 2147483646 h 1008"/>
              <a:gd name="T4" fmla="*/ 2147483646 w 3120"/>
              <a:gd name="T5" fmla="*/ 0 h 1008"/>
              <a:gd name="T6" fmla="*/ 0 60000 65536"/>
              <a:gd name="T7" fmla="*/ 0 60000 65536"/>
              <a:gd name="T8" fmla="*/ 0 60000 65536"/>
            </a:gdLst>
            <a:ahLst/>
            <a:cxnLst>
              <a:cxn ang="T6">
                <a:pos x="T0" y="T1"/>
              </a:cxn>
              <a:cxn ang="T7">
                <a:pos x="T2" y="T3"/>
              </a:cxn>
              <a:cxn ang="T8">
                <a:pos x="T4" y="T5"/>
              </a:cxn>
            </a:cxnLst>
            <a:rect l="0" t="0" r="r" b="b"/>
            <a:pathLst>
              <a:path w="3120" h="1008">
                <a:moveTo>
                  <a:pt x="0" y="0"/>
                </a:moveTo>
                <a:cubicBezTo>
                  <a:pt x="316" y="504"/>
                  <a:pt x="632" y="1008"/>
                  <a:pt x="1152" y="1008"/>
                </a:cubicBezTo>
                <a:cubicBezTo>
                  <a:pt x="1672" y="1008"/>
                  <a:pt x="2792" y="168"/>
                  <a:pt x="3120" y="0"/>
                </a:cubicBezTo>
              </a:path>
            </a:pathLst>
          </a:custGeom>
          <a:noFill/>
          <a:ln w="57150" cmpd="sng">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7525" name="Freeform 5">
            <a:extLst>
              <a:ext uri="{FF2B5EF4-FFF2-40B4-BE49-F238E27FC236}">
                <a16:creationId xmlns:a16="http://schemas.microsoft.com/office/drawing/2014/main" id="{79A6253F-843E-FEBA-D03A-C755DC1E3A8C}"/>
              </a:ext>
            </a:extLst>
          </p:cNvPr>
          <p:cNvSpPr>
            <a:spLocks/>
          </p:cNvSpPr>
          <p:nvPr/>
        </p:nvSpPr>
        <p:spPr bwMode="auto">
          <a:xfrm>
            <a:off x="4191000" y="1447800"/>
            <a:ext cx="4953000" cy="1600200"/>
          </a:xfrm>
          <a:custGeom>
            <a:avLst/>
            <a:gdLst>
              <a:gd name="T0" fmla="*/ 0 w 3120"/>
              <a:gd name="T1" fmla="*/ 0 h 1008"/>
              <a:gd name="T2" fmla="*/ 2147483646 w 3120"/>
              <a:gd name="T3" fmla="*/ 2147483646 h 1008"/>
              <a:gd name="T4" fmla="*/ 2147483646 w 3120"/>
              <a:gd name="T5" fmla="*/ 0 h 1008"/>
              <a:gd name="T6" fmla="*/ 0 60000 65536"/>
              <a:gd name="T7" fmla="*/ 0 60000 65536"/>
              <a:gd name="T8" fmla="*/ 0 60000 65536"/>
            </a:gdLst>
            <a:ahLst/>
            <a:cxnLst>
              <a:cxn ang="T6">
                <a:pos x="T0" y="T1"/>
              </a:cxn>
              <a:cxn ang="T7">
                <a:pos x="T2" y="T3"/>
              </a:cxn>
              <a:cxn ang="T8">
                <a:pos x="T4" y="T5"/>
              </a:cxn>
            </a:cxnLst>
            <a:rect l="0" t="0" r="r" b="b"/>
            <a:pathLst>
              <a:path w="3120" h="1008">
                <a:moveTo>
                  <a:pt x="0" y="0"/>
                </a:moveTo>
                <a:cubicBezTo>
                  <a:pt x="316" y="504"/>
                  <a:pt x="632" y="1008"/>
                  <a:pt x="1152" y="1008"/>
                </a:cubicBezTo>
                <a:cubicBezTo>
                  <a:pt x="1672" y="1008"/>
                  <a:pt x="2792" y="168"/>
                  <a:pt x="3120" y="0"/>
                </a:cubicBezTo>
              </a:path>
            </a:pathLst>
          </a:custGeom>
          <a:noFill/>
          <a:ln w="57150" cmpd="sng">
            <a:solidFill>
              <a:schemeClr val="hlink"/>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7526" name="Freeform 6">
            <a:extLst>
              <a:ext uri="{FF2B5EF4-FFF2-40B4-BE49-F238E27FC236}">
                <a16:creationId xmlns:a16="http://schemas.microsoft.com/office/drawing/2014/main" id="{0E2F7560-633A-623A-2658-2A5979DB7BA0}"/>
              </a:ext>
            </a:extLst>
          </p:cNvPr>
          <p:cNvSpPr>
            <a:spLocks/>
          </p:cNvSpPr>
          <p:nvPr/>
        </p:nvSpPr>
        <p:spPr bwMode="auto">
          <a:xfrm>
            <a:off x="2971800" y="1295400"/>
            <a:ext cx="4495800" cy="3441700"/>
          </a:xfrm>
          <a:custGeom>
            <a:avLst/>
            <a:gdLst>
              <a:gd name="T0" fmla="*/ 0 w 2832"/>
              <a:gd name="T1" fmla="*/ 2147483646 h 2168"/>
              <a:gd name="T2" fmla="*/ 2147483646 w 2832"/>
              <a:gd name="T3" fmla="*/ 2147483646 h 2168"/>
              <a:gd name="T4" fmla="*/ 2147483646 w 2832"/>
              <a:gd name="T5" fmla="*/ 2147483646 h 2168"/>
              <a:gd name="T6" fmla="*/ 2147483646 w 2832"/>
              <a:gd name="T7" fmla="*/ 0 h 216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832" h="2168">
                <a:moveTo>
                  <a:pt x="0" y="1776"/>
                </a:moveTo>
                <a:cubicBezTo>
                  <a:pt x="220" y="1972"/>
                  <a:pt x="440" y="2168"/>
                  <a:pt x="672" y="2160"/>
                </a:cubicBezTo>
                <a:cubicBezTo>
                  <a:pt x="904" y="2152"/>
                  <a:pt x="1032" y="2088"/>
                  <a:pt x="1392" y="1728"/>
                </a:cubicBezTo>
                <a:cubicBezTo>
                  <a:pt x="1752" y="1368"/>
                  <a:pt x="2592" y="288"/>
                  <a:pt x="2832" y="0"/>
                </a:cubicBezTo>
              </a:path>
            </a:pathLst>
          </a:custGeom>
          <a:noFill/>
          <a:ln w="57150" cmpd="sng">
            <a:solidFill>
              <a:schemeClr val="folHlink"/>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99687" name="Text Box 7">
            <a:extLst>
              <a:ext uri="{FF2B5EF4-FFF2-40B4-BE49-F238E27FC236}">
                <a16:creationId xmlns:a16="http://schemas.microsoft.com/office/drawing/2014/main" id="{1AE7D5C6-C881-85C4-4D49-DD4974655F01}"/>
              </a:ext>
            </a:extLst>
          </p:cNvPr>
          <p:cNvSpPr txBox="1">
            <a:spLocks noChangeArrowheads="1"/>
          </p:cNvSpPr>
          <p:nvPr/>
        </p:nvSpPr>
        <p:spPr bwMode="auto">
          <a:xfrm>
            <a:off x="5638800" y="2590801"/>
            <a:ext cx="53340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pPr>
              <a:spcBef>
                <a:spcPct val="50000"/>
              </a:spcBef>
            </a:pPr>
            <a:r>
              <a:rPr lang="en-US" altLang="en-US" sz="2800" b="1">
                <a:latin typeface="VNI-Times" pitchFamily="2" charset="0"/>
              </a:rPr>
              <a:t>M</a:t>
            </a:r>
          </a:p>
        </p:txBody>
      </p:sp>
      <p:sp>
        <p:nvSpPr>
          <p:cNvPr id="107528" name="Text Box 8">
            <a:extLst>
              <a:ext uri="{FF2B5EF4-FFF2-40B4-BE49-F238E27FC236}">
                <a16:creationId xmlns:a16="http://schemas.microsoft.com/office/drawing/2014/main" id="{C5BEA6C3-421C-4186-CE0D-874850C3C4A4}"/>
              </a:ext>
            </a:extLst>
          </p:cNvPr>
          <p:cNvSpPr txBox="1">
            <a:spLocks noChangeArrowheads="1"/>
          </p:cNvSpPr>
          <p:nvPr/>
        </p:nvSpPr>
        <p:spPr bwMode="auto">
          <a:xfrm>
            <a:off x="8763000" y="2362201"/>
            <a:ext cx="114300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pPr>
              <a:spcBef>
                <a:spcPct val="50000"/>
              </a:spcBef>
            </a:pPr>
            <a:r>
              <a:rPr lang="en-US" altLang="en-US" sz="2800" b="1">
                <a:latin typeface="VNI-Times" pitchFamily="2" charset="0"/>
              </a:rPr>
              <a:t>AVC</a:t>
            </a:r>
          </a:p>
        </p:txBody>
      </p:sp>
      <p:sp>
        <p:nvSpPr>
          <p:cNvPr id="107529" name="Text Box 9">
            <a:extLst>
              <a:ext uri="{FF2B5EF4-FFF2-40B4-BE49-F238E27FC236}">
                <a16:creationId xmlns:a16="http://schemas.microsoft.com/office/drawing/2014/main" id="{8379C305-B6F3-348D-6603-6CA825DCEFCB}"/>
              </a:ext>
            </a:extLst>
          </p:cNvPr>
          <p:cNvSpPr txBox="1">
            <a:spLocks noChangeArrowheads="1"/>
          </p:cNvSpPr>
          <p:nvPr/>
        </p:nvSpPr>
        <p:spPr bwMode="auto">
          <a:xfrm>
            <a:off x="9067800" y="1219201"/>
            <a:ext cx="114300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pPr>
              <a:spcBef>
                <a:spcPct val="50000"/>
              </a:spcBef>
            </a:pPr>
            <a:r>
              <a:rPr lang="en-US" altLang="en-US" sz="2800" b="1">
                <a:latin typeface="VNI-Times" pitchFamily="2" charset="0"/>
              </a:rPr>
              <a:t>AC</a:t>
            </a:r>
          </a:p>
        </p:txBody>
      </p:sp>
      <p:sp>
        <p:nvSpPr>
          <p:cNvPr id="107530" name="Text Box 10">
            <a:extLst>
              <a:ext uri="{FF2B5EF4-FFF2-40B4-BE49-F238E27FC236}">
                <a16:creationId xmlns:a16="http://schemas.microsoft.com/office/drawing/2014/main" id="{18DB2F50-E0F2-D95F-1FE1-43D0D92CCAB2}"/>
              </a:ext>
            </a:extLst>
          </p:cNvPr>
          <p:cNvSpPr txBox="1">
            <a:spLocks noChangeArrowheads="1"/>
          </p:cNvSpPr>
          <p:nvPr/>
        </p:nvSpPr>
        <p:spPr bwMode="auto">
          <a:xfrm>
            <a:off x="7467600" y="990601"/>
            <a:ext cx="114300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pPr>
              <a:spcBef>
                <a:spcPct val="50000"/>
              </a:spcBef>
            </a:pPr>
            <a:r>
              <a:rPr lang="en-US" altLang="en-US" sz="2800" b="1">
                <a:latin typeface="VNI-Times" pitchFamily="2" charset="0"/>
              </a:rPr>
              <a:t>MC</a:t>
            </a:r>
          </a:p>
        </p:txBody>
      </p:sp>
      <p:sp>
        <p:nvSpPr>
          <p:cNvPr id="107531" name="Freeform 11">
            <a:extLst>
              <a:ext uri="{FF2B5EF4-FFF2-40B4-BE49-F238E27FC236}">
                <a16:creationId xmlns:a16="http://schemas.microsoft.com/office/drawing/2014/main" id="{B6E44883-967E-FD06-D017-6A042C41E719}"/>
              </a:ext>
            </a:extLst>
          </p:cNvPr>
          <p:cNvSpPr>
            <a:spLocks/>
          </p:cNvSpPr>
          <p:nvPr/>
        </p:nvSpPr>
        <p:spPr bwMode="auto">
          <a:xfrm>
            <a:off x="3200400" y="3048000"/>
            <a:ext cx="5562600" cy="1981200"/>
          </a:xfrm>
          <a:custGeom>
            <a:avLst/>
            <a:gdLst>
              <a:gd name="T0" fmla="*/ 0 w 3504"/>
              <a:gd name="T1" fmla="*/ 0 h 1248"/>
              <a:gd name="T2" fmla="*/ 2147483646 w 3504"/>
              <a:gd name="T3" fmla="*/ 2147483646 h 1248"/>
              <a:gd name="T4" fmla="*/ 2147483646 w 3504"/>
              <a:gd name="T5" fmla="*/ 2147483646 h 1248"/>
              <a:gd name="T6" fmla="*/ 0 60000 65536"/>
              <a:gd name="T7" fmla="*/ 0 60000 65536"/>
              <a:gd name="T8" fmla="*/ 0 60000 65536"/>
            </a:gdLst>
            <a:ahLst/>
            <a:cxnLst>
              <a:cxn ang="T6">
                <a:pos x="T0" y="T1"/>
              </a:cxn>
              <a:cxn ang="T7">
                <a:pos x="T2" y="T3"/>
              </a:cxn>
              <a:cxn ang="T8">
                <a:pos x="T4" y="T5"/>
              </a:cxn>
            </a:cxnLst>
            <a:rect l="0" t="0" r="r" b="b"/>
            <a:pathLst>
              <a:path w="3504" h="1248">
                <a:moveTo>
                  <a:pt x="0" y="0"/>
                </a:moveTo>
                <a:cubicBezTo>
                  <a:pt x="92" y="352"/>
                  <a:pt x="184" y="704"/>
                  <a:pt x="768" y="912"/>
                </a:cubicBezTo>
                <a:cubicBezTo>
                  <a:pt x="1352" y="1120"/>
                  <a:pt x="3048" y="1192"/>
                  <a:pt x="3504" y="1248"/>
                </a:cubicBezTo>
              </a:path>
            </a:pathLst>
          </a:custGeom>
          <a:noFill/>
          <a:ln w="38100" cmpd="sng">
            <a:solidFill>
              <a:srgbClr val="9900FF"/>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7532" name="Text Box 12">
            <a:extLst>
              <a:ext uri="{FF2B5EF4-FFF2-40B4-BE49-F238E27FC236}">
                <a16:creationId xmlns:a16="http://schemas.microsoft.com/office/drawing/2014/main" id="{BD2BE835-4ED8-41F0-11DE-3650B48DDBA2}"/>
              </a:ext>
            </a:extLst>
          </p:cNvPr>
          <p:cNvSpPr txBox="1">
            <a:spLocks noChangeArrowheads="1"/>
          </p:cNvSpPr>
          <p:nvPr/>
        </p:nvSpPr>
        <p:spPr bwMode="auto">
          <a:xfrm>
            <a:off x="8763000" y="4724401"/>
            <a:ext cx="114300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pPr>
              <a:spcBef>
                <a:spcPct val="50000"/>
              </a:spcBef>
            </a:pPr>
            <a:r>
              <a:rPr lang="en-US" altLang="en-US" sz="2800" b="1">
                <a:latin typeface="VNI-Times" pitchFamily="2" charset="0"/>
              </a:rPr>
              <a:t>AFC</a:t>
            </a:r>
          </a:p>
        </p:txBody>
      </p:sp>
      <p:sp>
        <p:nvSpPr>
          <p:cNvPr id="199693" name="Line 13">
            <a:extLst>
              <a:ext uri="{FF2B5EF4-FFF2-40B4-BE49-F238E27FC236}">
                <a16:creationId xmlns:a16="http://schemas.microsoft.com/office/drawing/2014/main" id="{4AF2EDFA-5A48-888C-AC8D-0410E407EFD8}"/>
              </a:ext>
            </a:extLst>
          </p:cNvPr>
          <p:cNvSpPr>
            <a:spLocks noChangeShapeType="1"/>
          </p:cNvSpPr>
          <p:nvPr/>
        </p:nvSpPr>
        <p:spPr bwMode="auto">
          <a:xfrm>
            <a:off x="6019800" y="3048000"/>
            <a:ext cx="0" cy="2514600"/>
          </a:xfrm>
          <a:prstGeom prst="line">
            <a:avLst/>
          </a:prstGeom>
          <a:noFill/>
          <a:ln w="9525">
            <a:solidFill>
              <a:schemeClr val="hlink"/>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99694" name="Line 14">
            <a:extLst>
              <a:ext uri="{FF2B5EF4-FFF2-40B4-BE49-F238E27FC236}">
                <a16:creationId xmlns:a16="http://schemas.microsoft.com/office/drawing/2014/main" id="{B1A59485-DF98-C085-22AF-FDD45909886D}"/>
              </a:ext>
            </a:extLst>
          </p:cNvPr>
          <p:cNvSpPr>
            <a:spLocks noChangeShapeType="1"/>
          </p:cNvSpPr>
          <p:nvPr/>
        </p:nvSpPr>
        <p:spPr bwMode="auto">
          <a:xfrm flipH="1">
            <a:off x="2819400" y="3048000"/>
            <a:ext cx="3200400" cy="0"/>
          </a:xfrm>
          <a:prstGeom prst="line">
            <a:avLst/>
          </a:prstGeom>
          <a:noFill/>
          <a:ln w="9525">
            <a:solidFill>
              <a:schemeClr val="hlink"/>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99695" name="Text Box 15">
            <a:extLst>
              <a:ext uri="{FF2B5EF4-FFF2-40B4-BE49-F238E27FC236}">
                <a16:creationId xmlns:a16="http://schemas.microsoft.com/office/drawing/2014/main" id="{18759C2A-EA01-1A4B-4326-9227546EE507}"/>
              </a:ext>
            </a:extLst>
          </p:cNvPr>
          <p:cNvSpPr txBox="1">
            <a:spLocks noChangeArrowheads="1"/>
          </p:cNvSpPr>
          <p:nvPr/>
        </p:nvSpPr>
        <p:spPr bwMode="auto">
          <a:xfrm>
            <a:off x="1524000" y="2590800"/>
            <a:ext cx="13716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pPr>
              <a:spcBef>
                <a:spcPct val="50000"/>
              </a:spcBef>
            </a:pPr>
            <a:r>
              <a:rPr lang="en-US" altLang="en-US" sz="2400" b="1">
                <a:latin typeface="VNI-Times" pitchFamily="2" charset="0"/>
              </a:rPr>
              <a:t>ACmin</a:t>
            </a:r>
          </a:p>
        </p:txBody>
      </p:sp>
      <p:sp>
        <p:nvSpPr>
          <p:cNvPr id="199696" name="Text Box 16">
            <a:extLst>
              <a:ext uri="{FF2B5EF4-FFF2-40B4-BE49-F238E27FC236}">
                <a16:creationId xmlns:a16="http://schemas.microsoft.com/office/drawing/2014/main" id="{EB2D487E-4B36-8B70-068E-1EDDA5616A27}"/>
              </a:ext>
            </a:extLst>
          </p:cNvPr>
          <p:cNvSpPr txBox="1">
            <a:spLocks noChangeArrowheads="1"/>
          </p:cNvSpPr>
          <p:nvPr/>
        </p:nvSpPr>
        <p:spPr bwMode="auto">
          <a:xfrm>
            <a:off x="5715000" y="5715001"/>
            <a:ext cx="68580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pPr>
              <a:spcBef>
                <a:spcPct val="50000"/>
              </a:spcBef>
            </a:pPr>
            <a:r>
              <a:rPr lang="en-US" altLang="en-US" sz="2800" b="1">
                <a:latin typeface="VNI-Times" pitchFamily="2" charset="0"/>
              </a:rPr>
              <a:t>Q*</a:t>
            </a:r>
          </a:p>
        </p:txBody>
      </p:sp>
      <p:sp>
        <p:nvSpPr>
          <p:cNvPr id="107537" name="Text Box 17">
            <a:extLst>
              <a:ext uri="{FF2B5EF4-FFF2-40B4-BE49-F238E27FC236}">
                <a16:creationId xmlns:a16="http://schemas.microsoft.com/office/drawing/2014/main" id="{2B4ADF64-FA24-41D6-294F-292E2F6F68ED}"/>
              </a:ext>
            </a:extLst>
          </p:cNvPr>
          <p:cNvSpPr txBox="1">
            <a:spLocks noChangeArrowheads="1"/>
          </p:cNvSpPr>
          <p:nvPr/>
        </p:nvSpPr>
        <p:spPr bwMode="auto">
          <a:xfrm>
            <a:off x="9677400" y="5638801"/>
            <a:ext cx="53340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pPr>
              <a:spcBef>
                <a:spcPct val="50000"/>
              </a:spcBef>
            </a:pPr>
            <a:r>
              <a:rPr lang="en-US" altLang="en-US" sz="2800" b="1">
                <a:latin typeface="VNI-Times" pitchFamily="2" charset="0"/>
              </a:rPr>
              <a:t>Q</a:t>
            </a:r>
          </a:p>
        </p:txBody>
      </p:sp>
      <p:sp>
        <p:nvSpPr>
          <p:cNvPr id="107538" name="Line 18">
            <a:extLst>
              <a:ext uri="{FF2B5EF4-FFF2-40B4-BE49-F238E27FC236}">
                <a16:creationId xmlns:a16="http://schemas.microsoft.com/office/drawing/2014/main" id="{0EA3FCE4-902F-1644-0E68-4F8EAEB4C98F}"/>
              </a:ext>
            </a:extLst>
          </p:cNvPr>
          <p:cNvSpPr>
            <a:spLocks noChangeShapeType="1"/>
          </p:cNvSpPr>
          <p:nvPr/>
        </p:nvSpPr>
        <p:spPr bwMode="auto">
          <a:xfrm>
            <a:off x="5105400" y="2590800"/>
            <a:ext cx="0" cy="2971800"/>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7539" name="Line 19">
            <a:extLst>
              <a:ext uri="{FF2B5EF4-FFF2-40B4-BE49-F238E27FC236}">
                <a16:creationId xmlns:a16="http://schemas.microsoft.com/office/drawing/2014/main" id="{6B17631A-1AC1-C4CD-0976-423532FA8B80}"/>
              </a:ext>
            </a:extLst>
          </p:cNvPr>
          <p:cNvSpPr>
            <a:spLocks noChangeShapeType="1"/>
          </p:cNvSpPr>
          <p:nvPr/>
        </p:nvSpPr>
        <p:spPr bwMode="auto">
          <a:xfrm flipH="1">
            <a:off x="2819400" y="4114800"/>
            <a:ext cx="2286000" cy="0"/>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7540" name="Text Box 20">
            <a:extLst>
              <a:ext uri="{FF2B5EF4-FFF2-40B4-BE49-F238E27FC236}">
                <a16:creationId xmlns:a16="http://schemas.microsoft.com/office/drawing/2014/main" id="{446191CE-2F9A-349A-DE78-2378D23A00ED}"/>
              </a:ext>
            </a:extLst>
          </p:cNvPr>
          <p:cNvSpPr txBox="1">
            <a:spLocks noChangeArrowheads="1"/>
          </p:cNvSpPr>
          <p:nvPr/>
        </p:nvSpPr>
        <p:spPr bwMode="auto">
          <a:xfrm>
            <a:off x="1524000" y="3733800"/>
            <a:ext cx="13716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pPr>
              <a:spcBef>
                <a:spcPct val="50000"/>
              </a:spcBef>
            </a:pPr>
            <a:r>
              <a:rPr lang="en-US" altLang="en-US" sz="2400" b="1">
                <a:latin typeface="VNI-Times" pitchFamily="2" charset="0"/>
              </a:rPr>
              <a:t>AVCmin</a:t>
            </a:r>
          </a:p>
        </p:txBody>
      </p:sp>
      <p:sp>
        <p:nvSpPr>
          <p:cNvPr id="107541" name="Text Box 21">
            <a:extLst>
              <a:ext uri="{FF2B5EF4-FFF2-40B4-BE49-F238E27FC236}">
                <a16:creationId xmlns:a16="http://schemas.microsoft.com/office/drawing/2014/main" id="{E23810D1-757C-57FC-7ED1-B729CE97B7E7}"/>
              </a:ext>
            </a:extLst>
          </p:cNvPr>
          <p:cNvSpPr txBox="1">
            <a:spLocks noChangeArrowheads="1"/>
          </p:cNvSpPr>
          <p:nvPr/>
        </p:nvSpPr>
        <p:spPr bwMode="auto">
          <a:xfrm>
            <a:off x="4876800" y="5715001"/>
            <a:ext cx="68580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pPr>
              <a:spcBef>
                <a:spcPct val="50000"/>
              </a:spcBef>
            </a:pPr>
            <a:r>
              <a:rPr lang="en-US" altLang="en-US" sz="2800" b="1">
                <a:latin typeface="VNI-Times" pitchFamily="2" charset="0"/>
              </a:rPr>
              <a:t>Q</a:t>
            </a:r>
            <a:r>
              <a:rPr lang="en-US" altLang="en-US" sz="2800" b="1" baseline="-25000">
                <a:latin typeface="VNI-Times" pitchFamily="2" charset="0"/>
              </a:rPr>
              <a:t>1</a:t>
            </a:r>
            <a:endParaRPr lang="en-US" altLang="en-US" sz="2800" b="1">
              <a:latin typeface="VNI-Times" pitchFamily="2" charset="0"/>
            </a:endParaRPr>
          </a:p>
        </p:txBody>
      </p:sp>
      <p:sp>
        <p:nvSpPr>
          <p:cNvPr id="107542" name="Text Box 22">
            <a:extLst>
              <a:ext uri="{FF2B5EF4-FFF2-40B4-BE49-F238E27FC236}">
                <a16:creationId xmlns:a16="http://schemas.microsoft.com/office/drawing/2014/main" id="{E6E0294B-C672-D240-FC15-CD6AA665A7C1}"/>
              </a:ext>
            </a:extLst>
          </p:cNvPr>
          <p:cNvSpPr txBox="1">
            <a:spLocks noChangeArrowheads="1"/>
          </p:cNvSpPr>
          <p:nvPr/>
        </p:nvSpPr>
        <p:spPr bwMode="auto">
          <a:xfrm>
            <a:off x="4800600" y="3733801"/>
            <a:ext cx="68580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pPr>
              <a:spcBef>
                <a:spcPct val="50000"/>
              </a:spcBef>
            </a:pPr>
            <a:r>
              <a:rPr lang="en-US" altLang="en-US" sz="2800" b="1">
                <a:latin typeface="VNI-Times" pitchFamily="2" charset="0"/>
              </a:rPr>
              <a:t>N</a:t>
            </a:r>
          </a:p>
        </p:txBody>
      </p:sp>
      <p:sp>
        <p:nvSpPr>
          <p:cNvPr id="107543" name="Line 23">
            <a:extLst>
              <a:ext uri="{FF2B5EF4-FFF2-40B4-BE49-F238E27FC236}">
                <a16:creationId xmlns:a16="http://schemas.microsoft.com/office/drawing/2014/main" id="{93204D79-0096-92B8-C7D9-4C9EB795583E}"/>
              </a:ext>
            </a:extLst>
          </p:cNvPr>
          <p:cNvSpPr>
            <a:spLocks noChangeShapeType="1"/>
          </p:cNvSpPr>
          <p:nvPr/>
        </p:nvSpPr>
        <p:spPr bwMode="auto">
          <a:xfrm>
            <a:off x="4038600" y="4724400"/>
            <a:ext cx="0" cy="838200"/>
          </a:xfrm>
          <a:prstGeom prst="line">
            <a:avLst/>
          </a:prstGeom>
          <a:noFill/>
          <a:ln w="9525">
            <a:solidFill>
              <a:schemeClr val="folHlink"/>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7544" name="Line 24">
            <a:extLst>
              <a:ext uri="{FF2B5EF4-FFF2-40B4-BE49-F238E27FC236}">
                <a16:creationId xmlns:a16="http://schemas.microsoft.com/office/drawing/2014/main" id="{6D900F10-2796-AD81-52E2-4EB3AE88A4AC}"/>
              </a:ext>
            </a:extLst>
          </p:cNvPr>
          <p:cNvSpPr>
            <a:spLocks noChangeShapeType="1"/>
          </p:cNvSpPr>
          <p:nvPr/>
        </p:nvSpPr>
        <p:spPr bwMode="auto">
          <a:xfrm flipH="1">
            <a:off x="2819400" y="4724400"/>
            <a:ext cx="1219200" cy="0"/>
          </a:xfrm>
          <a:prstGeom prst="line">
            <a:avLst/>
          </a:prstGeom>
          <a:noFill/>
          <a:ln w="9525">
            <a:solidFill>
              <a:schemeClr val="folHlink"/>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7545" name="Text Box 25">
            <a:extLst>
              <a:ext uri="{FF2B5EF4-FFF2-40B4-BE49-F238E27FC236}">
                <a16:creationId xmlns:a16="http://schemas.microsoft.com/office/drawing/2014/main" id="{8BB64716-8643-18EC-DCBD-EB973864D81C}"/>
              </a:ext>
            </a:extLst>
          </p:cNvPr>
          <p:cNvSpPr txBox="1">
            <a:spLocks noChangeArrowheads="1"/>
          </p:cNvSpPr>
          <p:nvPr/>
        </p:nvSpPr>
        <p:spPr bwMode="auto">
          <a:xfrm>
            <a:off x="1524000" y="4572000"/>
            <a:ext cx="13716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pPr>
              <a:spcBef>
                <a:spcPct val="50000"/>
              </a:spcBef>
            </a:pPr>
            <a:r>
              <a:rPr lang="en-US" altLang="en-US" sz="2400" b="1">
                <a:latin typeface="VNI-Times" pitchFamily="2" charset="0"/>
              </a:rPr>
              <a:t>MCmin</a:t>
            </a:r>
          </a:p>
        </p:txBody>
      </p:sp>
      <p:sp>
        <p:nvSpPr>
          <p:cNvPr id="107546" name="Text Box 26">
            <a:extLst>
              <a:ext uri="{FF2B5EF4-FFF2-40B4-BE49-F238E27FC236}">
                <a16:creationId xmlns:a16="http://schemas.microsoft.com/office/drawing/2014/main" id="{E59EA51F-5C5F-8C41-15E6-8AF201B08375}"/>
              </a:ext>
            </a:extLst>
          </p:cNvPr>
          <p:cNvSpPr txBox="1">
            <a:spLocks noChangeArrowheads="1"/>
          </p:cNvSpPr>
          <p:nvPr/>
        </p:nvSpPr>
        <p:spPr bwMode="auto">
          <a:xfrm>
            <a:off x="3505200" y="4724401"/>
            <a:ext cx="53340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pPr>
              <a:spcBef>
                <a:spcPct val="50000"/>
              </a:spcBef>
            </a:pPr>
            <a:r>
              <a:rPr lang="en-US" altLang="en-US" sz="2800" b="1">
                <a:latin typeface="VNI-Times" pitchFamily="2" charset="0"/>
              </a:rPr>
              <a:t>A</a:t>
            </a:r>
          </a:p>
        </p:txBody>
      </p:sp>
      <p:sp>
        <p:nvSpPr>
          <p:cNvPr id="107547" name="Text Box 27">
            <a:extLst>
              <a:ext uri="{FF2B5EF4-FFF2-40B4-BE49-F238E27FC236}">
                <a16:creationId xmlns:a16="http://schemas.microsoft.com/office/drawing/2014/main" id="{C0104B0E-6759-CFF0-C6BB-AAB4F2AC5E18}"/>
              </a:ext>
            </a:extLst>
          </p:cNvPr>
          <p:cNvSpPr txBox="1">
            <a:spLocks noChangeArrowheads="1"/>
          </p:cNvSpPr>
          <p:nvPr/>
        </p:nvSpPr>
        <p:spPr bwMode="auto">
          <a:xfrm>
            <a:off x="3886200" y="5638801"/>
            <a:ext cx="68580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pPr>
              <a:spcBef>
                <a:spcPct val="50000"/>
              </a:spcBef>
            </a:pPr>
            <a:r>
              <a:rPr lang="en-US" altLang="en-US" sz="2800" b="1">
                <a:latin typeface="VNI-Times" pitchFamily="2" charset="0"/>
              </a:rPr>
              <a:t>Q</a:t>
            </a:r>
            <a:r>
              <a:rPr lang="en-US" altLang="en-US" sz="2800" b="1" baseline="-25000">
                <a:latin typeface="VNI-Times" pitchFamily="2" charset="0"/>
              </a:rPr>
              <a:t>0</a:t>
            </a:r>
            <a:endParaRPr lang="en-US" altLang="en-US" sz="2800" b="1">
              <a:latin typeface="VNI-Times" pitchFamily="2" charset="0"/>
            </a:endParaRPr>
          </a:p>
        </p:txBody>
      </p:sp>
      <p:sp>
        <p:nvSpPr>
          <p:cNvPr id="107548" name="AutoShape 28">
            <a:extLst>
              <a:ext uri="{FF2B5EF4-FFF2-40B4-BE49-F238E27FC236}">
                <a16:creationId xmlns:a16="http://schemas.microsoft.com/office/drawing/2014/main" id="{33ADF264-2E17-B8DB-4D9B-7597B5472CD2}"/>
              </a:ext>
            </a:extLst>
          </p:cNvPr>
          <p:cNvSpPr>
            <a:spLocks noChangeArrowheads="1"/>
          </p:cNvSpPr>
          <p:nvPr/>
        </p:nvSpPr>
        <p:spPr bwMode="auto">
          <a:xfrm>
            <a:off x="4953000" y="0"/>
            <a:ext cx="2667000" cy="762000"/>
          </a:xfrm>
          <a:prstGeom prst="wedgeRoundRectCallout">
            <a:avLst>
              <a:gd name="adj1" fmla="val -10417"/>
              <a:gd name="adj2" fmla="val 346042"/>
              <a:gd name="adj3" fmla="val 16667"/>
            </a:avLst>
          </a:prstGeom>
          <a:noFill/>
          <a:ln w="9525">
            <a:solidFill>
              <a:schemeClr val="tx1"/>
            </a:solidFill>
            <a:miter lim="800000"/>
            <a:headEnd/>
            <a:tailEnd/>
          </a:ln>
          <a:effectLst/>
        </p:spPr>
        <p:txBody>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r>
              <a:rPr lang="en-US" altLang="en-US" sz="2400">
                <a:latin typeface="VNI-Times" pitchFamily="2" charset="0"/>
              </a:rPr>
              <a:t>Ngöôõng sinh lôøi- Ñieåm hoaø voán</a:t>
            </a:r>
          </a:p>
          <a:p>
            <a:endParaRPr lang="en-US" altLang="en-US" sz="2400">
              <a:latin typeface="VNI-Times" pitchFamily="2" charset="0"/>
            </a:endParaRPr>
          </a:p>
          <a:p>
            <a:pPr algn="ctr"/>
            <a:endParaRPr lang="en-US" altLang="en-US">
              <a:latin typeface="Tahoma" panose="020B0604030504040204" pitchFamily="34" charset="0"/>
            </a:endParaRPr>
          </a:p>
        </p:txBody>
      </p:sp>
      <p:sp>
        <p:nvSpPr>
          <p:cNvPr id="107549" name="AutoShape 29">
            <a:extLst>
              <a:ext uri="{FF2B5EF4-FFF2-40B4-BE49-F238E27FC236}">
                <a16:creationId xmlns:a16="http://schemas.microsoft.com/office/drawing/2014/main" id="{496D4566-8A1C-22C6-6BBD-9DA495FA2092}"/>
              </a:ext>
            </a:extLst>
          </p:cNvPr>
          <p:cNvSpPr>
            <a:spLocks noChangeArrowheads="1"/>
          </p:cNvSpPr>
          <p:nvPr/>
        </p:nvSpPr>
        <p:spPr bwMode="auto">
          <a:xfrm>
            <a:off x="8686800" y="3352800"/>
            <a:ext cx="1524000" cy="1066800"/>
          </a:xfrm>
          <a:prstGeom prst="wedgeRoundRectCallout">
            <a:avLst>
              <a:gd name="adj1" fmla="val -285208"/>
              <a:gd name="adj2" fmla="val 26486"/>
              <a:gd name="adj3" fmla="val 16667"/>
            </a:avLst>
          </a:prstGeom>
          <a:noFill/>
          <a:ln w="9525">
            <a:solidFill>
              <a:schemeClr val="tx1"/>
            </a:solidFill>
            <a:miter lim="800000"/>
            <a:headEnd/>
            <a:tailEnd/>
          </a:ln>
          <a:effectLst/>
        </p:spPr>
        <p:txBody>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pPr algn="ctr"/>
            <a:r>
              <a:rPr lang="en-US" altLang="en-US" sz="2400">
                <a:latin typeface="VNI-Times" pitchFamily="2" charset="0"/>
              </a:rPr>
              <a:t>Ñieåm ñoùng cöûa</a:t>
            </a:r>
          </a:p>
        </p:txBody>
      </p:sp>
      <p:sp>
        <p:nvSpPr>
          <p:cNvPr id="199710" name="Text Box 30">
            <a:extLst>
              <a:ext uri="{FF2B5EF4-FFF2-40B4-BE49-F238E27FC236}">
                <a16:creationId xmlns:a16="http://schemas.microsoft.com/office/drawing/2014/main" id="{CAC6775D-9904-4AE0-7FDC-B144A3AB9E35}"/>
              </a:ext>
            </a:extLst>
          </p:cNvPr>
          <p:cNvSpPr txBox="1">
            <a:spLocks noChangeArrowheads="1"/>
          </p:cNvSpPr>
          <p:nvPr/>
        </p:nvSpPr>
        <p:spPr bwMode="auto">
          <a:xfrm>
            <a:off x="5638800" y="3581400"/>
            <a:ext cx="4572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pPr>
              <a:spcBef>
                <a:spcPct val="50000"/>
              </a:spcBef>
            </a:pPr>
            <a:r>
              <a:rPr lang="en-US" altLang="en-US" sz="2400" b="1">
                <a:latin typeface="VNI-Times" pitchFamily="2" charset="0"/>
              </a:rPr>
              <a:t>L</a:t>
            </a:r>
          </a:p>
        </p:txBody>
      </p:sp>
      <p:sp>
        <p:nvSpPr>
          <p:cNvPr id="199711" name="Text Box 31">
            <a:extLst>
              <a:ext uri="{FF2B5EF4-FFF2-40B4-BE49-F238E27FC236}">
                <a16:creationId xmlns:a16="http://schemas.microsoft.com/office/drawing/2014/main" id="{DFE4B2D7-B56E-7775-0D2D-2B36C97DD6B0}"/>
              </a:ext>
            </a:extLst>
          </p:cNvPr>
          <p:cNvSpPr txBox="1">
            <a:spLocks noChangeArrowheads="1"/>
          </p:cNvSpPr>
          <p:nvPr/>
        </p:nvSpPr>
        <p:spPr bwMode="auto">
          <a:xfrm>
            <a:off x="5715000" y="4800601"/>
            <a:ext cx="685800"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pPr>
              <a:spcBef>
                <a:spcPct val="50000"/>
              </a:spcBef>
            </a:pPr>
            <a:r>
              <a:rPr lang="en-US" altLang="en-US" sz="2000" b="1">
                <a:latin typeface="VNI-Times" pitchFamily="2" charset="0"/>
              </a:rPr>
              <a:t>K</a:t>
            </a:r>
          </a:p>
        </p:txBody>
      </p:sp>
      <p:sp>
        <p:nvSpPr>
          <p:cNvPr id="107552" name="Text Box 33">
            <a:extLst>
              <a:ext uri="{FF2B5EF4-FFF2-40B4-BE49-F238E27FC236}">
                <a16:creationId xmlns:a16="http://schemas.microsoft.com/office/drawing/2014/main" id="{9FAB6B3E-2293-E359-2D24-9450A5EE1C28}"/>
              </a:ext>
            </a:extLst>
          </p:cNvPr>
          <p:cNvSpPr txBox="1">
            <a:spLocks noChangeArrowheads="1"/>
          </p:cNvSpPr>
          <p:nvPr/>
        </p:nvSpPr>
        <p:spPr bwMode="auto">
          <a:xfrm>
            <a:off x="4876800" y="2133601"/>
            <a:ext cx="68580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pPr>
              <a:spcBef>
                <a:spcPct val="50000"/>
              </a:spcBef>
            </a:pPr>
            <a:r>
              <a:rPr lang="en-US" altLang="en-US" sz="2800" b="1">
                <a:latin typeface="VNI-Times" pitchFamily="2" charset="0"/>
              </a:rPr>
              <a:t>H</a:t>
            </a:r>
          </a:p>
        </p:txBody>
      </p:sp>
      <p:sp>
        <p:nvSpPr>
          <p:cNvPr id="199714" name="Text Box 34">
            <a:extLst>
              <a:ext uri="{FF2B5EF4-FFF2-40B4-BE49-F238E27FC236}">
                <a16:creationId xmlns:a16="http://schemas.microsoft.com/office/drawing/2014/main" id="{8085C8D2-9742-3DC1-C05C-E8FEC99AFF34}"/>
              </a:ext>
            </a:extLst>
          </p:cNvPr>
          <p:cNvSpPr txBox="1">
            <a:spLocks noChangeArrowheads="1"/>
          </p:cNvSpPr>
          <p:nvPr/>
        </p:nvSpPr>
        <p:spPr bwMode="auto">
          <a:xfrm>
            <a:off x="4648200" y="4724401"/>
            <a:ext cx="685800"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pPr>
              <a:spcBef>
                <a:spcPct val="50000"/>
              </a:spcBef>
            </a:pPr>
            <a:r>
              <a:rPr lang="en-US" altLang="en-US" sz="2000" b="1">
                <a:latin typeface="VNI-Times" pitchFamily="2" charset="0"/>
              </a:rPr>
              <a:t>E</a:t>
            </a:r>
          </a:p>
        </p:txBody>
      </p:sp>
      <p:sp>
        <p:nvSpPr>
          <p:cNvPr id="107554" name="Line 35">
            <a:extLst>
              <a:ext uri="{FF2B5EF4-FFF2-40B4-BE49-F238E27FC236}">
                <a16:creationId xmlns:a16="http://schemas.microsoft.com/office/drawing/2014/main" id="{0199D171-830D-4AA8-C097-5BA863C66A39}"/>
              </a:ext>
            </a:extLst>
          </p:cNvPr>
          <p:cNvSpPr>
            <a:spLocks noChangeShapeType="1"/>
          </p:cNvSpPr>
          <p:nvPr/>
        </p:nvSpPr>
        <p:spPr bwMode="auto">
          <a:xfrm>
            <a:off x="7086600" y="1828800"/>
            <a:ext cx="0" cy="3657600"/>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7555" name="Text Box 36">
            <a:extLst>
              <a:ext uri="{FF2B5EF4-FFF2-40B4-BE49-F238E27FC236}">
                <a16:creationId xmlns:a16="http://schemas.microsoft.com/office/drawing/2014/main" id="{FE91502D-2B32-DA4D-2198-75A1F013FE64}"/>
              </a:ext>
            </a:extLst>
          </p:cNvPr>
          <p:cNvSpPr txBox="1">
            <a:spLocks noChangeArrowheads="1"/>
          </p:cNvSpPr>
          <p:nvPr/>
        </p:nvSpPr>
        <p:spPr bwMode="auto">
          <a:xfrm>
            <a:off x="6629400" y="5638801"/>
            <a:ext cx="68580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pPr>
              <a:spcBef>
                <a:spcPct val="50000"/>
              </a:spcBef>
            </a:pPr>
            <a:r>
              <a:rPr lang="en-US" altLang="en-US" sz="2800" b="1">
                <a:latin typeface="VNI-Times" pitchFamily="2" charset="0"/>
              </a:rPr>
              <a:t>Q</a:t>
            </a:r>
            <a:r>
              <a:rPr lang="en-US" altLang="en-US" sz="2800" b="1" baseline="-25000">
                <a:latin typeface="VNI-Times" pitchFamily="2" charset="0"/>
              </a:rPr>
              <a:t>2</a:t>
            </a:r>
            <a:endParaRPr lang="en-US" altLang="en-US" sz="2800" b="1">
              <a:latin typeface="VNI-Times" pitchFamily="2" charset="0"/>
            </a:endParaRPr>
          </a:p>
        </p:txBody>
      </p:sp>
      <p:sp>
        <p:nvSpPr>
          <p:cNvPr id="199717" name="Text Box 37">
            <a:extLst>
              <a:ext uri="{FF2B5EF4-FFF2-40B4-BE49-F238E27FC236}">
                <a16:creationId xmlns:a16="http://schemas.microsoft.com/office/drawing/2014/main" id="{A8819530-84ED-1E1B-EE3E-8D6C9869F68A}"/>
              </a:ext>
            </a:extLst>
          </p:cNvPr>
          <p:cNvSpPr txBox="1">
            <a:spLocks noChangeArrowheads="1"/>
          </p:cNvSpPr>
          <p:nvPr/>
        </p:nvSpPr>
        <p:spPr bwMode="auto">
          <a:xfrm>
            <a:off x="6705600" y="1295401"/>
            <a:ext cx="53340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pPr>
              <a:spcBef>
                <a:spcPct val="50000"/>
              </a:spcBef>
            </a:pPr>
            <a:r>
              <a:rPr lang="en-US" altLang="en-US" sz="2800" b="1">
                <a:latin typeface="VNI-Times" pitchFamily="2" charset="0"/>
              </a:rPr>
              <a:t>F</a:t>
            </a:r>
          </a:p>
        </p:txBody>
      </p:sp>
      <p:sp>
        <p:nvSpPr>
          <p:cNvPr id="199718" name="Text Box 38">
            <a:extLst>
              <a:ext uri="{FF2B5EF4-FFF2-40B4-BE49-F238E27FC236}">
                <a16:creationId xmlns:a16="http://schemas.microsoft.com/office/drawing/2014/main" id="{A20A0353-4B7D-FFEC-397B-A487A6CB2E59}"/>
              </a:ext>
            </a:extLst>
          </p:cNvPr>
          <p:cNvSpPr txBox="1">
            <a:spLocks noChangeArrowheads="1"/>
          </p:cNvSpPr>
          <p:nvPr/>
        </p:nvSpPr>
        <p:spPr bwMode="auto">
          <a:xfrm>
            <a:off x="7239000" y="2057401"/>
            <a:ext cx="53340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pPr>
              <a:spcBef>
                <a:spcPct val="50000"/>
              </a:spcBef>
            </a:pPr>
            <a:r>
              <a:rPr lang="en-US" altLang="en-US" sz="2800" b="1">
                <a:latin typeface="VNI-Times" pitchFamily="2" charset="0"/>
              </a:rPr>
              <a:t>I</a:t>
            </a:r>
          </a:p>
        </p:txBody>
      </p:sp>
      <p:sp>
        <p:nvSpPr>
          <p:cNvPr id="199719" name="Text Box 39">
            <a:extLst>
              <a:ext uri="{FF2B5EF4-FFF2-40B4-BE49-F238E27FC236}">
                <a16:creationId xmlns:a16="http://schemas.microsoft.com/office/drawing/2014/main" id="{043CD2D8-83C7-A914-A511-B91330D15A14}"/>
              </a:ext>
            </a:extLst>
          </p:cNvPr>
          <p:cNvSpPr txBox="1">
            <a:spLocks noChangeArrowheads="1"/>
          </p:cNvSpPr>
          <p:nvPr/>
        </p:nvSpPr>
        <p:spPr bwMode="auto">
          <a:xfrm>
            <a:off x="7162800" y="3276601"/>
            <a:ext cx="53340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pPr>
              <a:spcBef>
                <a:spcPct val="50000"/>
              </a:spcBef>
            </a:pPr>
            <a:r>
              <a:rPr lang="en-US" altLang="en-US" sz="2800" b="1">
                <a:latin typeface="VNI-Times" pitchFamily="2" charset="0"/>
              </a:rPr>
              <a:t>J</a:t>
            </a:r>
          </a:p>
        </p:txBody>
      </p:sp>
      <p:sp>
        <p:nvSpPr>
          <p:cNvPr id="199720" name="Text Box 40">
            <a:extLst>
              <a:ext uri="{FF2B5EF4-FFF2-40B4-BE49-F238E27FC236}">
                <a16:creationId xmlns:a16="http://schemas.microsoft.com/office/drawing/2014/main" id="{3387982C-9AD5-7A5E-F7A5-68FF59C22027}"/>
              </a:ext>
            </a:extLst>
          </p:cNvPr>
          <p:cNvSpPr txBox="1">
            <a:spLocks noChangeArrowheads="1"/>
          </p:cNvSpPr>
          <p:nvPr/>
        </p:nvSpPr>
        <p:spPr bwMode="auto">
          <a:xfrm>
            <a:off x="7086600" y="4419601"/>
            <a:ext cx="53340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pPr>
              <a:spcBef>
                <a:spcPct val="50000"/>
              </a:spcBef>
            </a:pPr>
            <a:r>
              <a:rPr lang="en-US" altLang="en-US" sz="2800" b="1">
                <a:latin typeface="VNI-Times" pitchFamily="2" charset="0"/>
              </a:rPr>
              <a:t>Z</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nodeType="clickEffect">
                                  <p:stCondLst>
                                    <p:cond delay="0"/>
                                  </p:stCondLst>
                                  <p:childTnLst>
                                    <p:set>
                                      <p:cBhvr>
                                        <p:cTn id="6" dur="1" fill="hold">
                                          <p:stCondLst>
                                            <p:cond delay="0"/>
                                          </p:stCondLst>
                                        </p:cTn>
                                        <p:tgtEl>
                                          <p:spTgt spid="199696"/>
                                        </p:tgtEl>
                                        <p:attrNameLst>
                                          <p:attrName>style.visibility</p:attrName>
                                        </p:attrNameLst>
                                      </p:cBhvr>
                                      <p:to>
                                        <p:strVal val="visible"/>
                                      </p:to>
                                    </p:set>
                                    <p:anim calcmode="lin" valueType="num">
                                      <p:cBhvr additive="base">
                                        <p:cTn id="7" dur="500" fill="hold"/>
                                        <p:tgtEl>
                                          <p:spTgt spid="199696"/>
                                        </p:tgtEl>
                                        <p:attrNameLst>
                                          <p:attrName>ppt_x</p:attrName>
                                        </p:attrNameLst>
                                      </p:cBhvr>
                                      <p:tavLst>
                                        <p:tav tm="0">
                                          <p:val>
                                            <p:strVal val="#ppt_x"/>
                                          </p:val>
                                        </p:tav>
                                        <p:tav tm="100000">
                                          <p:val>
                                            <p:strVal val="#ppt_x"/>
                                          </p:val>
                                        </p:tav>
                                      </p:tavLst>
                                    </p:anim>
                                    <p:anim calcmode="lin" valueType="num">
                                      <p:cBhvr additive="base">
                                        <p:cTn id="8" dur="500" fill="hold"/>
                                        <p:tgtEl>
                                          <p:spTgt spid="199696"/>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199693"/>
                                        </p:tgtEl>
                                        <p:attrNameLst>
                                          <p:attrName>style.visibility</p:attrName>
                                        </p:attrNameLst>
                                      </p:cBhvr>
                                      <p:to>
                                        <p:strVal val="visible"/>
                                      </p:to>
                                    </p:set>
                                    <p:anim calcmode="lin" valueType="num">
                                      <p:cBhvr additive="base">
                                        <p:cTn id="13" dur="500" fill="hold"/>
                                        <p:tgtEl>
                                          <p:spTgt spid="199693"/>
                                        </p:tgtEl>
                                        <p:attrNameLst>
                                          <p:attrName>ppt_x</p:attrName>
                                        </p:attrNameLst>
                                      </p:cBhvr>
                                      <p:tavLst>
                                        <p:tav tm="0">
                                          <p:val>
                                            <p:strVal val="#ppt_x"/>
                                          </p:val>
                                        </p:tav>
                                        <p:tav tm="100000">
                                          <p:val>
                                            <p:strVal val="#ppt_x"/>
                                          </p:val>
                                        </p:tav>
                                      </p:tavLst>
                                    </p:anim>
                                    <p:anim calcmode="lin" valueType="num">
                                      <p:cBhvr additive="base">
                                        <p:cTn id="14" dur="500" fill="hold"/>
                                        <p:tgtEl>
                                          <p:spTgt spid="199693"/>
                                        </p:tgtEl>
                                        <p:attrNameLst>
                                          <p:attrName>ppt_y</p:attrName>
                                        </p:attrNameLst>
                                      </p:cBhvr>
                                      <p:tavLst>
                                        <p:tav tm="0">
                                          <p:val>
                                            <p:strVal val="1+#ppt_h/2"/>
                                          </p:val>
                                        </p:tav>
                                        <p:tav tm="100000">
                                          <p:val>
                                            <p:strVal val="#ppt_y"/>
                                          </p:val>
                                        </p:tav>
                                      </p:tavLst>
                                    </p:anim>
                                  </p:childTnLst>
                                </p:cTn>
                              </p:par>
                              <p:par>
                                <p:cTn id="15" presetID="2" presetClass="entr" presetSubtype="4" fill="hold" nodeType="withEffect">
                                  <p:stCondLst>
                                    <p:cond delay="0"/>
                                  </p:stCondLst>
                                  <p:childTnLst>
                                    <p:set>
                                      <p:cBhvr>
                                        <p:cTn id="16" dur="1" fill="hold">
                                          <p:stCondLst>
                                            <p:cond delay="0"/>
                                          </p:stCondLst>
                                        </p:cTn>
                                        <p:tgtEl>
                                          <p:spTgt spid="199711"/>
                                        </p:tgtEl>
                                        <p:attrNameLst>
                                          <p:attrName>style.visibility</p:attrName>
                                        </p:attrNameLst>
                                      </p:cBhvr>
                                      <p:to>
                                        <p:strVal val="visible"/>
                                      </p:to>
                                    </p:set>
                                    <p:anim calcmode="lin" valueType="num">
                                      <p:cBhvr additive="base">
                                        <p:cTn id="17" dur="500" fill="hold"/>
                                        <p:tgtEl>
                                          <p:spTgt spid="199711"/>
                                        </p:tgtEl>
                                        <p:attrNameLst>
                                          <p:attrName>ppt_x</p:attrName>
                                        </p:attrNameLst>
                                      </p:cBhvr>
                                      <p:tavLst>
                                        <p:tav tm="0">
                                          <p:val>
                                            <p:strVal val="#ppt_x"/>
                                          </p:val>
                                        </p:tav>
                                        <p:tav tm="100000">
                                          <p:val>
                                            <p:strVal val="#ppt_x"/>
                                          </p:val>
                                        </p:tav>
                                      </p:tavLst>
                                    </p:anim>
                                    <p:anim calcmode="lin" valueType="num">
                                      <p:cBhvr additive="base">
                                        <p:cTn id="18" dur="500" fill="hold"/>
                                        <p:tgtEl>
                                          <p:spTgt spid="199711"/>
                                        </p:tgtEl>
                                        <p:attrNameLst>
                                          <p:attrName>ppt_y</p:attrName>
                                        </p:attrNameLst>
                                      </p:cBhvr>
                                      <p:tavLst>
                                        <p:tav tm="0">
                                          <p:val>
                                            <p:strVal val="1+#ppt_h/2"/>
                                          </p:val>
                                        </p:tav>
                                        <p:tav tm="100000">
                                          <p:val>
                                            <p:strVal val="#ppt_y"/>
                                          </p:val>
                                        </p:tav>
                                      </p:tavLst>
                                    </p:anim>
                                  </p:childTnLst>
                                </p:cTn>
                              </p:par>
                              <p:par>
                                <p:cTn id="19" presetID="2" presetClass="entr" presetSubtype="4" fill="hold" nodeType="withEffect">
                                  <p:stCondLst>
                                    <p:cond delay="0"/>
                                  </p:stCondLst>
                                  <p:childTnLst>
                                    <p:set>
                                      <p:cBhvr>
                                        <p:cTn id="20" dur="1" fill="hold">
                                          <p:stCondLst>
                                            <p:cond delay="0"/>
                                          </p:stCondLst>
                                        </p:cTn>
                                        <p:tgtEl>
                                          <p:spTgt spid="199696"/>
                                        </p:tgtEl>
                                        <p:attrNameLst>
                                          <p:attrName>style.visibility</p:attrName>
                                        </p:attrNameLst>
                                      </p:cBhvr>
                                      <p:to>
                                        <p:strVal val="visible"/>
                                      </p:to>
                                    </p:set>
                                    <p:anim calcmode="lin" valueType="num">
                                      <p:cBhvr additive="base">
                                        <p:cTn id="21" dur="500" fill="hold"/>
                                        <p:tgtEl>
                                          <p:spTgt spid="199696"/>
                                        </p:tgtEl>
                                        <p:attrNameLst>
                                          <p:attrName>ppt_x</p:attrName>
                                        </p:attrNameLst>
                                      </p:cBhvr>
                                      <p:tavLst>
                                        <p:tav tm="0">
                                          <p:val>
                                            <p:strVal val="#ppt_x"/>
                                          </p:val>
                                        </p:tav>
                                        <p:tav tm="100000">
                                          <p:val>
                                            <p:strVal val="#ppt_x"/>
                                          </p:val>
                                        </p:tav>
                                      </p:tavLst>
                                    </p:anim>
                                    <p:anim calcmode="lin" valueType="num">
                                      <p:cBhvr additive="base">
                                        <p:cTn id="22" dur="500" fill="hold"/>
                                        <p:tgtEl>
                                          <p:spTgt spid="199696"/>
                                        </p:tgtEl>
                                        <p:attrNameLst>
                                          <p:attrName>ppt_y</p:attrName>
                                        </p:attrNameLst>
                                      </p:cBhvr>
                                      <p:tavLst>
                                        <p:tav tm="0">
                                          <p:val>
                                            <p:strVal val="1+#ppt_h/2"/>
                                          </p:val>
                                        </p:tav>
                                        <p:tav tm="100000">
                                          <p:val>
                                            <p:strVal val="#ppt_y"/>
                                          </p:val>
                                        </p:tav>
                                      </p:tavLst>
                                    </p:anim>
                                  </p:childTnLst>
                                </p:cTn>
                              </p:par>
                            </p:childTnLst>
                          </p:cTn>
                        </p:par>
                      </p:childTnLst>
                    </p:cTn>
                  </p:par>
                  <p:par>
                    <p:cTn id="23" fill="hold" nodeType="clickPar">
                      <p:stCondLst>
                        <p:cond delay="indefinite"/>
                      </p:stCondLst>
                      <p:childTnLst>
                        <p:par>
                          <p:cTn id="24" fill="hold" nodeType="withGroup">
                            <p:stCondLst>
                              <p:cond delay="0"/>
                            </p:stCondLst>
                            <p:childTnLst>
                              <p:par>
                                <p:cTn id="25" presetID="2" presetClass="entr" presetSubtype="4" fill="hold" nodeType="clickEffect">
                                  <p:stCondLst>
                                    <p:cond delay="0"/>
                                  </p:stCondLst>
                                  <p:childTnLst>
                                    <p:set>
                                      <p:cBhvr>
                                        <p:cTn id="26" dur="1" fill="hold">
                                          <p:stCondLst>
                                            <p:cond delay="0"/>
                                          </p:stCondLst>
                                        </p:cTn>
                                        <p:tgtEl>
                                          <p:spTgt spid="199710"/>
                                        </p:tgtEl>
                                        <p:attrNameLst>
                                          <p:attrName>style.visibility</p:attrName>
                                        </p:attrNameLst>
                                      </p:cBhvr>
                                      <p:to>
                                        <p:strVal val="visible"/>
                                      </p:to>
                                    </p:set>
                                    <p:anim calcmode="lin" valueType="num">
                                      <p:cBhvr additive="base">
                                        <p:cTn id="27" dur="500" fill="hold"/>
                                        <p:tgtEl>
                                          <p:spTgt spid="199710"/>
                                        </p:tgtEl>
                                        <p:attrNameLst>
                                          <p:attrName>ppt_x</p:attrName>
                                        </p:attrNameLst>
                                      </p:cBhvr>
                                      <p:tavLst>
                                        <p:tav tm="0">
                                          <p:val>
                                            <p:strVal val="#ppt_x"/>
                                          </p:val>
                                        </p:tav>
                                        <p:tav tm="100000">
                                          <p:val>
                                            <p:strVal val="#ppt_x"/>
                                          </p:val>
                                        </p:tav>
                                      </p:tavLst>
                                    </p:anim>
                                    <p:anim calcmode="lin" valueType="num">
                                      <p:cBhvr additive="base">
                                        <p:cTn id="28" dur="500" fill="hold"/>
                                        <p:tgtEl>
                                          <p:spTgt spid="199710"/>
                                        </p:tgtEl>
                                        <p:attrNameLst>
                                          <p:attrName>ppt_y</p:attrName>
                                        </p:attrNameLst>
                                      </p:cBhvr>
                                      <p:tavLst>
                                        <p:tav tm="0">
                                          <p:val>
                                            <p:strVal val="1+#ppt_h/2"/>
                                          </p:val>
                                        </p:tav>
                                        <p:tav tm="100000">
                                          <p:val>
                                            <p:strVal val="#ppt_y"/>
                                          </p:val>
                                        </p:tav>
                                      </p:tavLst>
                                    </p:anim>
                                  </p:childTnLst>
                                </p:cTn>
                              </p:par>
                              <p:par>
                                <p:cTn id="29" presetID="2" presetClass="entr" presetSubtype="4" fill="hold" nodeType="withEffect">
                                  <p:stCondLst>
                                    <p:cond delay="0"/>
                                  </p:stCondLst>
                                  <p:childTnLst>
                                    <p:set>
                                      <p:cBhvr>
                                        <p:cTn id="30" dur="1" fill="hold">
                                          <p:stCondLst>
                                            <p:cond delay="0"/>
                                          </p:stCondLst>
                                        </p:cTn>
                                        <p:tgtEl>
                                          <p:spTgt spid="199696"/>
                                        </p:tgtEl>
                                        <p:attrNameLst>
                                          <p:attrName>style.visibility</p:attrName>
                                        </p:attrNameLst>
                                      </p:cBhvr>
                                      <p:to>
                                        <p:strVal val="visible"/>
                                      </p:to>
                                    </p:set>
                                    <p:anim calcmode="lin" valueType="num">
                                      <p:cBhvr additive="base">
                                        <p:cTn id="31" dur="500" fill="hold"/>
                                        <p:tgtEl>
                                          <p:spTgt spid="199696"/>
                                        </p:tgtEl>
                                        <p:attrNameLst>
                                          <p:attrName>ppt_x</p:attrName>
                                        </p:attrNameLst>
                                      </p:cBhvr>
                                      <p:tavLst>
                                        <p:tav tm="0">
                                          <p:val>
                                            <p:strVal val="#ppt_x"/>
                                          </p:val>
                                        </p:tav>
                                        <p:tav tm="100000">
                                          <p:val>
                                            <p:strVal val="#ppt_x"/>
                                          </p:val>
                                        </p:tav>
                                      </p:tavLst>
                                    </p:anim>
                                    <p:anim calcmode="lin" valueType="num">
                                      <p:cBhvr additive="base">
                                        <p:cTn id="32" dur="500" fill="hold"/>
                                        <p:tgtEl>
                                          <p:spTgt spid="199696"/>
                                        </p:tgtEl>
                                        <p:attrNameLst>
                                          <p:attrName>ppt_y</p:attrName>
                                        </p:attrNameLst>
                                      </p:cBhvr>
                                      <p:tavLst>
                                        <p:tav tm="0">
                                          <p:val>
                                            <p:strVal val="1+#ppt_h/2"/>
                                          </p:val>
                                        </p:tav>
                                        <p:tav tm="100000">
                                          <p:val>
                                            <p:strVal val="#ppt_y"/>
                                          </p:val>
                                        </p:tav>
                                      </p:tavLst>
                                    </p:anim>
                                  </p:childTnLst>
                                </p:cTn>
                              </p:par>
                              <p:par>
                                <p:cTn id="33" presetID="2" presetClass="entr" presetSubtype="4" fill="hold" nodeType="withEffect">
                                  <p:stCondLst>
                                    <p:cond delay="0"/>
                                  </p:stCondLst>
                                  <p:childTnLst>
                                    <p:set>
                                      <p:cBhvr>
                                        <p:cTn id="34" dur="1" fill="hold">
                                          <p:stCondLst>
                                            <p:cond delay="0"/>
                                          </p:stCondLst>
                                        </p:cTn>
                                        <p:tgtEl>
                                          <p:spTgt spid="199693"/>
                                        </p:tgtEl>
                                        <p:attrNameLst>
                                          <p:attrName>style.visibility</p:attrName>
                                        </p:attrNameLst>
                                      </p:cBhvr>
                                      <p:to>
                                        <p:strVal val="visible"/>
                                      </p:to>
                                    </p:set>
                                    <p:anim calcmode="lin" valueType="num">
                                      <p:cBhvr additive="base">
                                        <p:cTn id="35" dur="500" fill="hold"/>
                                        <p:tgtEl>
                                          <p:spTgt spid="199693"/>
                                        </p:tgtEl>
                                        <p:attrNameLst>
                                          <p:attrName>ppt_x</p:attrName>
                                        </p:attrNameLst>
                                      </p:cBhvr>
                                      <p:tavLst>
                                        <p:tav tm="0">
                                          <p:val>
                                            <p:strVal val="#ppt_x"/>
                                          </p:val>
                                        </p:tav>
                                        <p:tav tm="100000">
                                          <p:val>
                                            <p:strVal val="#ppt_x"/>
                                          </p:val>
                                        </p:tav>
                                      </p:tavLst>
                                    </p:anim>
                                    <p:anim calcmode="lin" valueType="num">
                                      <p:cBhvr additive="base">
                                        <p:cTn id="36" dur="500" fill="hold"/>
                                        <p:tgtEl>
                                          <p:spTgt spid="199693"/>
                                        </p:tgtEl>
                                        <p:attrNameLst>
                                          <p:attrName>ppt_y</p:attrName>
                                        </p:attrNameLst>
                                      </p:cBhvr>
                                      <p:tavLst>
                                        <p:tav tm="0">
                                          <p:val>
                                            <p:strVal val="1+#ppt_h/2"/>
                                          </p:val>
                                        </p:tav>
                                        <p:tav tm="100000">
                                          <p:val>
                                            <p:strVal val="#ppt_y"/>
                                          </p:val>
                                        </p:tav>
                                      </p:tavLst>
                                    </p:anim>
                                  </p:childTnLst>
                                </p:cTn>
                              </p:par>
                            </p:childTnLst>
                          </p:cTn>
                        </p:par>
                      </p:childTnLst>
                    </p:cTn>
                  </p:par>
                  <p:par>
                    <p:cTn id="37" fill="hold" nodeType="clickPar">
                      <p:stCondLst>
                        <p:cond delay="indefinite"/>
                      </p:stCondLst>
                      <p:childTnLst>
                        <p:par>
                          <p:cTn id="38" fill="hold" nodeType="withGroup">
                            <p:stCondLst>
                              <p:cond delay="0"/>
                            </p:stCondLst>
                            <p:childTnLst>
                              <p:par>
                                <p:cTn id="39" presetID="8" presetClass="entr" presetSubtype="16" fill="hold" nodeType="clickEffect">
                                  <p:stCondLst>
                                    <p:cond delay="0"/>
                                  </p:stCondLst>
                                  <p:childTnLst>
                                    <p:set>
                                      <p:cBhvr>
                                        <p:cTn id="40" dur="1" fill="hold">
                                          <p:stCondLst>
                                            <p:cond delay="0"/>
                                          </p:stCondLst>
                                        </p:cTn>
                                        <p:tgtEl>
                                          <p:spTgt spid="199687"/>
                                        </p:tgtEl>
                                        <p:attrNameLst>
                                          <p:attrName>style.visibility</p:attrName>
                                        </p:attrNameLst>
                                      </p:cBhvr>
                                      <p:to>
                                        <p:strVal val="visible"/>
                                      </p:to>
                                    </p:set>
                                    <p:animEffect transition="in" filter="diamond(in)">
                                      <p:cBhvr>
                                        <p:cTn id="41" dur="2000"/>
                                        <p:tgtEl>
                                          <p:spTgt spid="199687"/>
                                        </p:tgtEl>
                                      </p:cBhvr>
                                    </p:animEffect>
                                  </p:childTnLst>
                                </p:cTn>
                              </p:par>
                              <p:par>
                                <p:cTn id="42" presetID="8" presetClass="entr" presetSubtype="16" fill="hold" nodeType="withEffect">
                                  <p:stCondLst>
                                    <p:cond delay="0"/>
                                  </p:stCondLst>
                                  <p:childTnLst>
                                    <p:set>
                                      <p:cBhvr>
                                        <p:cTn id="43" dur="1" fill="hold">
                                          <p:stCondLst>
                                            <p:cond delay="0"/>
                                          </p:stCondLst>
                                        </p:cTn>
                                        <p:tgtEl>
                                          <p:spTgt spid="199693"/>
                                        </p:tgtEl>
                                        <p:attrNameLst>
                                          <p:attrName>style.visibility</p:attrName>
                                        </p:attrNameLst>
                                      </p:cBhvr>
                                      <p:to>
                                        <p:strVal val="visible"/>
                                      </p:to>
                                    </p:set>
                                    <p:animEffect transition="in" filter="diamond(in)">
                                      <p:cBhvr>
                                        <p:cTn id="44" dur="2000"/>
                                        <p:tgtEl>
                                          <p:spTgt spid="199693"/>
                                        </p:tgtEl>
                                      </p:cBhvr>
                                    </p:animEffect>
                                  </p:childTnLst>
                                </p:cTn>
                              </p:par>
                              <p:par>
                                <p:cTn id="45" presetID="8" presetClass="entr" presetSubtype="16" fill="hold" nodeType="withEffect">
                                  <p:stCondLst>
                                    <p:cond delay="0"/>
                                  </p:stCondLst>
                                  <p:childTnLst>
                                    <p:set>
                                      <p:cBhvr>
                                        <p:cTn id="46" dur="1" fill="hold">
                                          <p:stCondLst>
                                            <p:cond delay="0"/>
                                          </p:stCondLst>
                                        </p:cTn>
                                        <p:tgtEl>
                                          <p:spTgt spid="199696"/>
                                        </p:tgtEl>
                                        <p:attrNameLst>
                                          <p:attrName>style.visibility</p:attrName>
                                        </p:attrNameLst>
                                      </p:cBhvr>
                                      <p:to>
                                        <p:strVal val="visible"/>
                                      </p:to>
                                    </p:set>
                                    <p:animEffect transition="in" filter="diamond(in)">
                                      <p:cBhvr>
                                        <p:cTn id="47" dur="2000"/>
                                        <p:tgtEl>
                                          <p:spTgt spid="199696"/>
                                        </p:tgtEl>
                                      </p:cBhvr>
                                    </p:animEffect>
                                  </p:childTnLst>
                                </p:cTn>
                              </p:par>
                              <p:par>
                                <p:cTn id="48" presetID="8" presetClass="entr" presetSubtype="16" fill="hold" nodeType="withEffect">
                                  <p:stCondLst>
                                    <p:cond delay="0"/>
                                  </p:stCondLst>
                                  <p:childTnLst>
                                    <p:set>
                                      <p:cBhvr>
                                        <p:cTn id="49" dur="1" fill="hold">
                                          <p:stCondLst>
                                            <p:cond delay="0"/>
                                          </p:stCondLst>
                                        </p:cTn>
                                        <p:tgtEl>
                                          <p:spTgt spid="199694"/>
                                        </p:tgtEl>
                                        <p:attrNameLst>
                                          <p:attrName>style.visibility</p:attrName>
                                        </p:attrNameLst>
                                      </p:cBhvr>
                                      <p:to>
                                        <p:strVal val="visible"/>
                                      </p:to>
                                    </p:set>
                                    <p:animEffect transition="in" filter="diamond(in)">
                                      <p:cBhvr>
                                        <p:cTn id="50" dur="2000"/>
                                        <p:tgtEl>
                                          <p:spTgt spid="199694"/>
                                        </p:tgtEl>
                                      </p:cBhvr>
                                    </p:animEffect>
                                  </p:childTnLst>
                                </p:cTn>
                              </p:par>
                              <p:par>
                                <p:cTn id="51" presetID="8" presetClass="entr" presetSubtype="16" fill="hold" nodeType="withEffect">
                                  <p:stCondLst>
                                    <p:cond delay="0"/>
                                  </p:stCondLst>
                                  <p:childTnLst>
                                    <p:set>
                                      <p:cBhvr>
                                        <p:cTn id="52" dur="1" fill="hold">
                                          <p:stCondLst>
                                            <p:cond delay="0"/>
                                          </p:stCondLst>
                                        </p:cTn>
                                        <p:tgtEl>
                                          <p:spTgt spid="199695"/>
                                        </p:tgtEl>
                                        <p:attrNameLst>
                                          <p:attrName>style.visibility</p:attrName>
                                        </p:attrNameLst>
                                      </p:cBhvr>
                                      <p:to>
                                        <p:strVal val="visible"/>
                                      </p:to>
                                    </p:set>
                                    <p:animEffect transition="in" filter="diamond(in)">
                                      <p:cBhvr>
                                        <p:cTn id="53" dur="2000"/>
                                        <p:tgtEl>
                                          <p:spTgt spid="199695"/>
                                        </p:tgtEl>
                                      </p:cBhvr>
                                    </p:animEffect>
                                  </p:childTnLst>
                                </p:cTn>
                              </p:par>
                              <p:par>
                                <p:cTn id="54" presetID="2" presetClass="entr" presetSubtype="4" fill="hold" nodeType="withEffect">
                                  <p:stCondLst>
                                    <p:cond delay="0"/>
                                  </p:stCondLst>
                                  <p:childTnLst>
                                    <p:set>
                                      <p:cBhvr>
                                        <p:cTn id="55" dur="1" fill="hold">
                                          <p:stCondLst>
                                            <p:cond delay="0"/>
                                          </p:stCondLst>
                                        </p:cTn>
                                        <p:tgtEl>
                                          <p:spTgt spid="199714"/>
                                        </p:tgtEl>
                                        <p:attrNameLst>
                                          <p:attrName>style.visibility</p:attrName>
                                        </p:attrNameLst>
                                      </p:cBhvr>
                                      <p:to>
                                        <p:strVal val="visible"/>
                                      </p:to>
                                    </p:set>
                                    <p:anim calcmode="lin" valueType="num">
                                      <p:cBhvr additive="base">
                                        <p:cTn id="56" dur="500" fill="hold"/>
                                        <p:tgtEl>
                                          <p:spTgt spid="199714"/>
                                        </p:tgtEl>
                                        <p:attrNameLst>
                                          <p:attrName>ppt_x</p:attrName>
                                        </p:attrNameLst>
                                      </p:cBhvr>
                                      <p:tavLst>
                                        <p:tav tm="0">
                                          <p:val>
                                            <p:strVal val="#ppt_x"/>
                                          </p:val>
                                        </p:tav>
                                        <p:tav tm="100000">
                                          <p:val>
                                            <p:strVal val="#ppt_x"/>
                                          </p:val>
                                        </p:tav>
                                      </p:tavLst>
                                    </p:anim>
                                    <p:anim calcmode="lin" valueType="num">
                                      <p:cBhvr additive="base">
                                        <p:cTn id="57" dur="500" fill="hold"/>
                                        <p:tgtEl>
                                          <p:spTgt spid="199714"/>
                                        </p:tgtEl>
                                        <p:attrNameLst>
                                          <p:attrName>ppt_y</p:attrName>
                                        </p:attrNameLst>
                                      </p:cBhvr>
                                      <p:tavLst>
                                        <p:tav tm="0">
                                          <p:val>
                                            <p:strVal val="1+#ppt_h/2"/>
                                          </p:val>
                                        </p:tav>
                                        <p:tav tm="100000">
                                          <p:val>
                                            <p:strVal val="#ppt_y"/>
                                          </p:val>
                                        </p:tav>
                                      </p:tavLst>
                                    </p:anim>
                                  </p:childTnLst>
                                </p:cTn>
                              </p:par>
                            </p:childTnLst>
                          </p:cTn>
                        </p:par>
                      </p:childTnLst>
                    </p:cTn>
                  </p:par>
                  <p:par>
                    <p:cTn id="58" fill="hold" nodeType="clickPar">
                      <p:stCondLst>
                        <p:cond delay="indefinite"/>
                      </p:stCondLst>
                      <p:childTnLst>
                        <p:par>
                          <p:cTn id="59" fill="hold" nodeType="withGroup">
                            <p:stCondLst>
                              <p:cond delay="0"/>
                            </p:stCondLst>
                            <p:childTnLst>
                              <p:par>
                                <p:cTn id="60" presetID="8" presetClass="entr" presetSubtype="16" fill="hold" nodeType="clickEffect">
                                  <p:stCondLst>
                                    <p:cond delay="0"/>
                                  </p:stCondLst>
                                  <p:childTnLst>
                                    <p:set>
                                      <p:cBhvr>
                                        <p:cTn id="61" dur="1" fill="hold">
                                          <p:stCondLst>
                                            <p:cond delay="0"/>
                                          </p:stCondLst>
                                        </p:cTn>
                                        <p:tgtEl>
                                          <p:spTgt spid="199717"/>
                                        </p:tgtEl>
                                        <p:attrNameLst>
                                          <p:attrName>style.visibility</p:attrName>
                                        </p:attrNameLst>
                                      </p:cBhvr>
                                      <p:to>
                                        <p:strVal val="visible"/>
                                      </p:to>
                                    </p:set>
                                    <p:animEffect transition="in" filter="diamond(in)">
                                      <p:cBhvr>
                                        <p:cTn id="62" dur="2000"/>
                                        <p:tgtEl>
                                          <p:spTgt spid="199717"/>
                                        </p:tgtEl>
                                      </p:cBhvr>
                                    </p:animEffect>
                                  </p:childTnLst>
                                </p:cTn>
                              </p:par>
                            </p:childTnLst>
                          </p:cTn>
                        </p:par>
                      </p:childTnLst>
                    </p:cTn>
                  </p:par>
                  <p:par>
                    <p:cTn id="63" fill="hold" nodeType="clickPar">
                      <p:stCondLst>
                        <p:cond delay="indefinite"/>
                      </p:stCondLst>
                      <p:childTnLst>
                        <p:par>
                          <p:cTn id="64" fill="hold" nodeType="withGroup">
                            <p:stCondLst>
                              <p:cond delay="0"/>
                            </p:stCondLst>
                            <p:childTnLst>
                              <p:par>
                                <p:cTn id="65" presetID="8" presetClass="entr" presetSubtype="16" fill="hold" nodeType="clickEffect">
                                  <p:stCondLst>
                                    <p:cond delay="0"/>
                                  </p:stCondLst>
                                  <p:childTnLst>
                                    <p:set>
                                      <p:cBhvr>
                                        <p:cTn id="66" dur="1" fill="hold">
                                          <p:stCondLst>
                                            <p:cond delay="0"/>
                                          </p:stCondLst>
                                        </p:cTn>
                                        <p:tgtEl>
                                          <p:spTgt spid="199718"/>
                                        </p:tgtEl>
                                        <p:attrNameLst>
                                          <p:attrName>style.visibility</p:attrName>
                                        </p:attrNameLst>
                                      </p:cBhvr>
                                      <p:to>
                                        <p:strVal val="visible"/>
                                      </p:to>
                                    </p:set>
                                    <p:animEffect transition="in" filter="diamond(in)">
                                      <p:cBhvr>
                                        <p:cTn id="67" dur="2000"/>
                                        <p:tgtEl>
                                          <p:spTgt spid="199718"/>
                                        </p:tgtEl>
                                      </p:cBhvr>
                                    </p:animEffect>
                                  </p:childTnLst>
                                </p:cTn>
                              </p:par>
                            </p:childTnLst>
                          </p:cTn>
                        </p:par>
                      </p:childTnLst>
                    </p:cTn>
                  </p:par>
                  <p:par>
                    <p:cTn id="68" fill="hold" nodeType="clickPar">
                      <p:stCondLst>
                        <p:cond delay="indefinite"/>
                      </p:stCondLst>
                      <p:childTnLst>
                        <p:par>
                          <p:cTn id="69" fill="hold" nodeType="withGroup">
                            <p:stCondLst>
                              <p:cond delay="0"/>
                            </p:stCondLst>
                            <p:childTnLst>
                              <p:par>
                                <p:cTn id="70" presetID="8" presetClass="entr" presetSubtype="16" fill="hold" nodeType="clickEffect">
                                  <p:stCondLst>
                                    <p:cond delay="0"/>
                                  </p:stCondLst>
                                  <p:childTnLst>
                                    <p:set>
                                      <p:cBhvr>
                                        <p:cTn id="71" dur="1" fill="hold">
                                          <p:stCondLst>
                                            <p:cond delay="0"/>
                                          </p:stCondLst>
                                        </p:cTn>
                                        <p:tgtEl>
                                          <p:spTgt spid="199719"/>
                                        </p:tgtEl>
                                        <p:attrNameLst>
                                          <p:attrName>style.visibility</p:attrName>
                                        </p:attrNameLst>
                                      </p:cBhvr>
                                      <p:to>
                                        <p:strVal val="visible"/>
                                      </p:to>
                                    </p:set>
                                    <p:animEffect transition="in" filter="diamond(in)">
                                      <p:cBhvr>
                                        <p:cTn id="72" dur="2000"/>
                                        <p:tgtEl>
                                          <p:spTgt spid="199719"/>
                                        </p:tgtEl>
                                      </p:cBhvr>
                                    </p:animEffect>
                                  </p:childTnLst>
                                </p:cTn>
                              </p:par>
                            </p:childTnLst>
                          </p:cTn>
                        </p:par>
                      </p:childTnLst>
                    </p:cTn>
                  </p:par>
                  <p:par>
                    <p:cTn id="73" fill="hold" nodeType="clickPar">
                      <p:stCondLst>
                        <p:cond delay="indefinite"/>
                      </p:stCondLst>
                      <p:childTnLst>
                        <p:par>
                          <p:cTn id="74" fill="hold" nodeType="withGroup">
                            <p:stCondLst>
                              <p:cond delay="0"/>
                            </p:stCondLst>
                            <p:childTnLst>
                              <p:par>
                                <p:cTn id="75" presetID="8" presetClass="entr" presetSubtype="16" fill="hold" nodeType="clickEffect">
                                  <p:stCondLst>
                                    <p:cond delay="0"/>
                                  </p:stCondLst>
                                  <p:childTnLst>
                                    <p:set>
                                      <p:cBhvr>
                                        <p:cTn id="76" dur="1" fill="hold">
                                          <p:stCondLst>
                                            <p:cond delay="0"/>
                                          </p:stCondLst>
                                        </p:cTn>
                                        <p:tgtEl>
                                          <p:spTgt spid="199720"/>
                                        </p:tgtEl>
                                        <p:attrNameLst>
                                          <p:attrName>style.visibility</p:attrName>
                                        </p:attrNameLst>
                                      </p:cBhvr>
                                      <p:to>
                                        <p:strVal val="visible"/>
                                      </p:to>
                                    </p:set>
                                    <p:animEffect transition="in" filter="diamond(in)">
                                      <p:cBhvr>
                                        <p:cTn id="77" dur="2000"/>
                                        <p:tgtEl>
                                          <p:spTgt spid="1997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9687" grpId="0"/>
      <p:bldP spid="199695" grpId="0"/>
      <p:bldP spid="199696" grpId="0"/>
      <p:bldP spid="199696" grpId="1"/>
      <p:bldP spid="199696" grpId="2"/>
      <p:bldP spid="199696" grpId="3"/>
      <p:bldP spid="199710" grpId="0"/>
      <p:bldP spid="199711" grpId="0"/>
      <p:bldP spid="199714" grpId="0"/>
      <p:bldP spid="199717" grpId="0"/>
      <p:bldP spid="199718" grpId="0"/>
      <p:bldP spid="199719" grpId="0"/>
      <p:bldP spid="199720" grpId="0"/>
    </p:bldLst>
  </p:timing>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546" name="Line 2">
            <a:extLst>
              <a:ext uri="{FF2B5EF4-FFF2-40B4-BE49-F238E27FC236}">
                <a16:creationId xmlns:a16="http://schemas.microsoft.com/office/drawing/2014/main" id="{9E0FCFB7-955F-4B19-956E-73FBA9618124}"/>
              </a:ext>
            </a:extLst>
          </p:cNvPr>
          <p:cNvSpPr>
            <a:spLocks noChangeShapeType="1"/>
          </p:cNvSpPr>
          <p:nvPr/>
        </p:nvSpPr>
        <p:spPr bwMode="auto">
          <a:xfrm>
            <a:off x="3429000" y="0"/>
            <a:ext cx="0" cy="28956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8547" name="Freeform 3">
            <a:extLst>
              <a:ext uri="{FF2B5EF4-FFF2-40B4-BE49-F238E27FC236}">
                <a16:creationId xmlns:a16="http://schemas.microsoft.com/office/drawing/2014/main" id="{417922A7-6C31-CC87-8058-A7AFE2045BAE}"/>
              </a:ext>
            </a:extLst>
          </p:cNvPr>
          <p:cNvSpPr>
            <a:spLocks/>
          </p:cNvSpPr>
          <p:nvPr/>
        </p:nvSpPr>
        <p:spPr bwMode="auto">
          <a:xfrm>
            <a:off x="3810000" y="228600"/>
            <a:ext cx="4267200" cy="2362200"/>
          </a:xfrm>
          <a:custGeom>
            <a:avLst/>
            <a:gdLst>
              <a:gd name="T0" fmla="*/ 0 w 2496"/>
              <a:gd name="T1" fmla="*/ 2147483646 h 1328"/>
              <a:gd name="T2" fmla="*/ 2147483646 w 2496"/>
              <a:gd name="T3" fmla="*/ 2147483646 h 1328"/>
              <a:gd name="T4" fmla="*/ 2147483646 w 2496"/>
              <a:gd name="T5" fmla="*/ 2147483646 h 1328"/>
              <a:gd name="T6" fmla="*/ 2147483646 w 2496"/>
              <a:gd name="T7" fmla="*/ 2147483646 h 132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496" h="1328">
                <a:moveTo>
                  <a:pt x="0" y="1328"/>
                </a:moveTo>
                <a:cubicBezTo>
                  <a:pt x="312" y="840"/>
                  <a:pt x="624" y="352"/>
                  <a:pt x="864" y="176"/>
                </a:cubicBezTo>
                <a:cubicBezTo>
                  <a:pt x="1104" y="0"/>
                  <a:pt x="1168" y="120"/>
                  <a:pt x="1440" y="272"/>
                </a:cubicBezTo>
                <a:cubicBezTo>
                  <a:pt x="1712" y="424"/>
                  <a:pt x="2320" y="952"/>
                  <a:pt x="2496" y="1088"/>
                </a:cubicBezTo>
              </a:path>
            </a:pathLst>
          </a:custGeom>
          <a:noFill/>
          <a:ln w="57150" cmpd="sng">
            <a:solidFill>
              <a:schemeClr val="hlink"/>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8548" name="Line 4">
            <a:extLst>
              <a:ext uri="{FF2B5EF4-FFF2-40B4-BE49-F238E27FC236}">
                <a16:creationId xmlns:a16="http://schemas.microsoft.com/office/drawing/2014/main" id="{9430006A-6617-ECAE-B184-32D7308CB228}"/>
              </a:ext>
            </a:extLst>
          </p:cNvPr>
          <p:cNvSpPr>
            <a:spLocks noChangeShapeType="1"/>
          </p:cNvSpPr>
          <p:nvPr/>
        </p:nvSpPr>
        <p:spPr bwMode="auto">
          <a:xfrm flipV="1">
            <a:off x="3962400" y="2133600"/>
            <a:ext cx="76200" cy="762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8549" name="Freeform 5">
            <a:extLst>
              <a:ext uri="{FF2B5EF4-FFF2-40B4-BE49-F238E27FC236}">
                <a16:creationId xmlns:a16="http://schemas.microsoft.com/office/drawing/2014/main" id="{3BDAC9E5-1998-C888-10AF-F2DA57F3BC7C}"/>
              </a:ext>
            </a:extLst>
          </p:cNvPr>
          <p:cNvSpPr>
            <a:spLocks/>
          </p:cNvSpPr>
          <p:nvPr/>
        </p:nvSpPr>
        <p:spPr bwMode="auto">
          <a:xfrm>
            <a:off x="3581400" y="774700"/>
            <a:ext cx="5486400" cy="1816100"/>
          </a:xfrm>
          <a:custGeom>
            <a:avLst/>
            <a:gdLst>
              <a:gd name="T0" fmla="*/ 0 w 3216"/>
              <a:gd name="T1" fmla="*/ 2147483646 h 856"/>
              <a:gd name="T2" fmla="*/ 2147483646 w 3216"/>
              <a:gd name="T3" fmla="*/ 2147483646 h 856"/>
              <a:gd name="T4" fmla="*/ 2147483646 w 3216"/>
              <a:gd name="T5" fmla="*/ 2147483646 h 856"/>
              <a:gd name="T6" fmla="*/ 0 60000 65536"/>
              <a:gd name="T7" fmla="*/ 0 60000 65536"/>
              <a:gd name="T8" fmla="*/ 0 60000 65536"/>
            </a:gdLst>
            <a:ahLst/>
            <a:cxnLst>
              <a:cxn ang="T6">
                <a:pos x="T0" y="T1"/>
              </a:cxn>
              <a:cxn ang="T7">
                <a:pos x="T2" y="T3"/>
              </a:cxn>
              <a:cxn ang="T8">
                <a:pos x="T4" y="T5"/>
              </a:cxn>
            </a:cxnLst>
            <a:rect l="0" t="0" r="r" b="b"/>
            <a:pathLst>
              <a:path w="3216" h="856">
                <a:moveTo>
                  <a:pt x="0" y="856"/>
                </a:moveTo>
                <a:cubicBezTo>
                  <a:pt x="524" y="468"/>
                  <a:pt x="1048" y="80"/>
                  <a:pt x="1584" y="40"/>
                </a:cubicBezTo>
                <a:cubicBezTo>
                  <a:pt x="2120" y="0"/>
                  <a:pt x="2944" y="512"/>
                  <a:pt x="3216" y="616"/>
                </a:cubicBezTo>
              </a:path>
            </a:pathLst>
          </a:custGeom>
          <a:noFill/>
          <a:ln w="38100" cmpd="sng">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8550" name="Text Box 6">
            <a:extLst>
              <a:ext uri="{FF2B5EF4-FFF2-40B4-BE49-F238E27FC236}">
                <a16:creationId xmlns:a16="http://schemas.microsoft.com/office/drawing/2014/main" id="{2EFB993A-D56D-2B04-07A7-E309310B07F4}"/>
              </a:ext>
            </a:extLst>
          </p:cNvPr>
          <p:cNvSpPr txBox="1">
            <a:spLocks noChangeArrowheads="1"/>
          </p:cNvSpPr>
          <p:nvPr/>
        </p:nvSpPr>
        <p:spPr bwMode="auto">
          <a:xfrm>
            <a:off x="8077200" y="1981201"/>
            <a:ext cx="114300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pPr>
              <a:spcBef>
                <a:spcPct val="50000"/>
              </a:spcBef>
            </a:pPr>
            <a:r>
              <a:rPr lang="en-US" altLang="en-US" sz="2800" b="1">
                <a:latin typeface="VNI-Times" pitchFamily="2" charset="0"/>
              </a:rPr>
              <a:t>MP</a:t>
            </a:r>
          </a:p>
        </p:txBody>
      </p:sp>
      <p:sp>
        <p:nvSpPr>
          <p:cNvPr id="108551" name="Text Box 7">
            <a:extLst>
              <a:ext uri="{FF2B5EF4-FFF2-40B4-BE49-F238E27FC236}">
                <a16:creationId xmlns:a16="http://schemas.microsoft.com/office/drawing/2014/main" id="{DF787A67-EDAA-C775-68FC-1141E6CBBBEC}"/>
              </a:ext>
            </a:extLst>
          </p:cNvPr>
          <p:cNvSpPr txBox="1">
            <a:spLocks noChangeArrowheads="1"/>
          </p:cNvSpPr>
          <p:nvPr/>
        </p:nvSpPr>
        <p:spPr bwMode="auto">
          <a:xfrm>
            <a:off x="3124201" y="5791200"/>
            <a:ext cx="396875"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pPr>
              <a:spcBef>
                <a:spcPct val="50000"/>
              </a:spcBef>
            </a:pPr>
            <a:r>
              <a:rPr lang="en-US" altLang="en-US" sz="2400" b="1">
                <a:latin typeface="VNI-Times" pitchFamily="2" charset="0"/>
              </a:rPr>
              <a:t>0</a:t>
            </a:r>
          </a:p>
        </p:txBody>
      </p:sp>
      <p:sp>
        <p:nvSpPr>
          <p:cNvPr id="108552" name="Line 8">
            <a:extLst>
              <a:ext uri="{FF2B5EF4-FFF2-40B4-BE49-F238E27FC236}">
                <a16:creationId xmlns:a16="http://schemas.microsoft.com/office/drawing/2014/main" id="{22BA8D4E-BA5F-6D11-48AE-12548A07AC56}"/>
              </a:ext>
            </a:extLst>
          </p:cNvPr>
          <p:cNvSpPr>
            <a:spLocks noChangeShapeType="1"/>
          </p:cNvSpPr>
          <p:nvPr/>
        </p:nvSpPr>
        <p:spPr bwMode="auto">
          <a:xfrm>
            <a:off x="3429000" y="2819400"/>
            <a:ext cx="57150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8553" name="Line 9">
            <a:extLst>
              <a:ext uri="{FF2B5EF4-FFF2-40B4-BE49-F238E27FC236}">
                <a16:creationId xmlns:a16="http://schemas.microsoft.com/office/drawing/2014/main" id="{002BDCAE-EDF9-FC3C-4492-AF3AD158759B}"/>
              </a:ext>
            </a:extLst>
          </p:cNvPr>
          <p:cNvSpPr>
            <a:spLocks noChangeShapeType="1"/>
          </p:cNvSpPr>
          <p:nvPr/>
        </p:nvSpPr>
        <p:spPr bwMode="auto">
          <a:xfrm>
            <a:off x="3429000" y="3352800"/>
            <a:ext cx="0" cy="24384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8554" name="Line 10">
            <a:extLst>
              <a:ext uri="{FF2B5EF4-FFF2-40B4-BE49-F238E27FC236}">
                <a16:creationId xmlns:a16="http://schemas.microsoft.com/office/drawing/2014/main" id="{D9BCEF91-B9D0-C36F-BAD4-4E0D197F1272}"/>
              </a:ext>
            </a:extLst>
          </p:cNvPr>
          <p:cNvSpPr>
            <a:spLocks noChangeShapeType="1"/>
          </p:cNvSpPr>
          <p:nvPr/>
        </p:nvSpPr>
        <p:spPr bwMode="auto">
          <a:xfrm>
            <a:off x="3352800" y="5791200"/>
            <a:ext cx="61722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8555" name="Text Box 11">
            <a:extLst>
              <a:ext uri="{FF2B5EF4-FFF2-40B4-BE49-F238E27FC236}">
                <a16:creationId xmlns:a16="http://schemas.microsoft.com/office/drawing/2014/main" id="{DC51BE95-6808-8E90-349A-89F38E895DED}"/>
              </a:ext>
            </a:extLst>
          </p:cNvPr>
          <p:cNvSpPr txBox="1">
            <a:spLocks noChangeArrowheads="1"/>
          </p:cNvSpPr>
          <p:nvPr/>
        </p:nvSpPr>
        <p:spPr bwMode="auto">
          <a:xfrm>
            <a:off x="9067800" y="1600201"/>
            <a:ext cx="114300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pPr>
              <a:spcBef>
                <a:spcPct val="50000"/>
              </a:spcBef>
            </a:pPr>
            <a:r>
              <a:rPr lang="en-US" altLang="en-US" sz="2800" b="1">
                <a:latin typeface="VNI-Times" pitchFamily="2" charset="0"/>
              </a:rPr>
              <a:t>AP</a:t>
            </a:r>
          </a:p>
        </p:txBody>
      </p:sp>
      <p:sp>
        <p:nvSpPr>
          <p:cNvPr id="108556" name="Text Box 12">
            <a:extLst>
              <a:ext uri="{FF2B5EF4-FFF2-40B4-BE49-F238E27FC236}">
                <a16:creationId xmlns:a16="http://schemas.microsoft.com/office/drawing/2014/main" id="{6515D09F-2C92-AB94-B38E-A937A5C57CA0}"/>
              </a:ext>
            </a:extLst>
          </p:cNvPr>
          <p:cNvSpPr txBox="1">
            <a:spLocks noChangeArrowheads="1"/>
          </p:cNvSpPr>
          <p:nvPr/>
        </p:nvSpPr>
        <p:spPr bwMode="auto">
          <a:xfrm>
            <a:off x="9220200" y="2514601"/>
            <a:ext cx="53340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pPr>
              <a:spcBef>
                <a:spcPct val="50000"/>
              </a:spcBef>
            </a:pPr>
            <a:r>
              <a:rPr lang="en-US" altLang="en-US" sz="2800" b="1">
                <a:latin typeface="VNI-Times" pitchFamily="2" charset="0"/>
              </a:rPr>
              <a:t>L</a:t>
            </a:r>
          </a:p>
        </p:txBody>
      </p:sp>
      <p:sp>
        <p:nvSpPr>
          <p:cNvPr id="108557" name="Text Box 13">
            <a:extLst>
              <a:ext uri="{FF2B5EF4-FFF2-40B4-BE49-F238E27FC236}">
                <a16:creationId xmlns:a16="http://schemas.microsoft.com/office/drawing/2014/main" id="{44044512-513A-C554-BFA2-E29290088299}"/>
              </a:ext>
            </a:extLst>
          </p:cNvPr>
          <p:cNvSpPr txBox="1">
            <a:spLocks noChangeArrowheads="1"/>
          </p:cNvSpPr>
          <p:nvPr/>
        </p:nvSpPr>
        <p:spPr bwMode="auto">
          <a:xfrm>
            <a:off x="9448800" y="5410201"/>
            <a:ext cx="53340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pPr>
              <a:spcBef>
                <a:spcPct val="50000"/>
              </a:spcBef>
            </a:pPr>
            <a:r>
              <a:rPr lang="en-US" altLang="en-US" sz="2800" b="1">
                <a:latin typeface="VNI-Times" pitchFamily="2" charset="0"/>
              </a:rPr>
              <a:t>Q</a:t>
            </a:r>
          </a:p>
        </p:txBody>
      </p:sp>
      <p:sp>
        <p:nvSpPr>
          <p:cNvPr id="201742" name="Line 14">
            <a:extLst>
              <a:ext uri="{FF2B5EF4-FFF2-40B4-BE49-F238E27FC236}">
                <a16:creationId xmlns:a16="http://schemas.microsoft.com/office/drawing/2014/main" id="{DC47DFCE-A2CB-8352-11F5-7A400DCD58E4}"/>
              </a:ext>
            </a:extLst>
          </p:cNvPr>
          <p:cNvSpPr>
            <a:spLocks noChangeShapeType="1"/>
          </p:cNvSpPr>
          <p:nvPr/>
        </p:nvSpPr>
        <p:spPr bwMode="auto">
          <a:xfrm>
            <a:off x="5638800" y="381000"/>
            <a:ext cx="0" cy="5410200"/>
          </a:xfrm>
          <a:prstGeom prst="line">
            <a:avLst/>
          </a:prstGeom>
          <a:noFill/>
          <a:ln w="9525">
            <a:solidFill>
              <a:schemeClr val="hlink"/>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01743" name="Line 15">
            <a:extLst>
              <a:ext uri="{FF2B5EF4-FFF2-40B4-BE49-F238E27FC236}">
                <a16:creationId xmlns:a16="http://schemas.microsoft.com/office/drawing/2014/main" id="{3992FF13-DC3E-27E5-92B8-BFB34F5BF889}"/>
              </a:ext>
            </a:extLst>
          </p:cNvPr>
          <p:cNvSpPr>
            <a:spLocks noChangeShapeType="1"/>
          </p:cNvSpPr>
          <p:nvPr/>
        </p:nvSpPr>
        <p:spPr bwMode="auto">
          <a:xfrm flipH="1">
            <a:off x="3429000" y="381000"/>
            <a:ext cx="2209800" cy="0"/>
          </a:xfrm>
          <a:prstGeom prst="line">
            <a:avLst/>
          </a:prstGeom>
          <a:noFill/>
          <a:ln w="9525">
            <a:solidFill>
              <a:schemeClr val="hlink"/>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01744" name="Line 16">
            <a:extLst>
              <a:ext uri="{FF2B5EF4-FFF2-40B4-BE49-F238E27FC236}">
                <a16:creationId xmlns:a16="http://schemas.microsoft.com/office/drawing/2014/main" id="{FC332A7F-5339-6751-92CB-1A486BB8B5E4}"/>
              </a:ext>
            </a:extLst>
          </p:cNvPr>
          <p:cNvSpPr>
            <a:spLocks noChangeShapeType="1"/>
          </p:cNvSpPr>
          <p:nvPr/>
        </p:nvSpPr>
        <p:spPr bwMode="auto">
          <a:xfrm>
            <a:off x="6477000" y="838200"/>
            <a:ext cx="0" cy="4953000"/>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01745" name="Line 17">
            <a:extLst>
              <a:ext uri="{FF2B5EF4-FFF2-40B4-BE49-F238E27FC236}">
                <a16:creationId xmlns:a16="http://schemas.microsoft.com/office/drawing/2014/main" id="{AC5DF04E-D15D-917D-4131-3F672FFE604E}"/>
              </a:ext>
            </a:extLst>
          </p:cNvPr>
          <p:cNvSpPr>
            <a:spLocks noChangeShapeType="1"/>
          </p:cNvSpPr>
          <p:nvPr/>
        </p:nvSpPr>
        <p:spPr bwMode="auto">
          <a:xfrm flipH="1">
            <a:off x="3505200" y="838200"/>
            <a:ext cx="2895600" cy="0"/>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01746" name="Text Box 18">
            <a:extLst>
              <a:ext uri="{FF2B5EF4-FFF2-40B4-BE49-F238E27FC236}">
                <a16:creationId xmlns:a16="http://schemas.microsoft.com/office/drawing/2014/main" id="{68D8942A-BBD0-3E72-36F5-2DEDF8FDB7C9}"/>
              </a:ext>
            </a:extLst>
          </p:cNvPr>
          <p:cNvSpPr txBox="1">
            <a:spLocks noChangeArrowheads="1"/>
          </p:cNvSpPr>
          <p:nvPr/>
        </p:nvSpPr>
        <p:spPr bwMode="auto">
          <a:xfrm>
            <a:off x="6553200" y="381001"/>
            <a:ext cx="53340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pPr>
              <a:spcBef>
                <a:spcPct val="50000"/>
              </a:spcBef>
            </a:pPr>
            <a:r>
              <a:rPr lang="en-US" altLang="en-US" sz="2800" b="1">
                <a:latin typeface="VNI-Times" pitchFamily="2" charset="0"/>
              </a:rPr>
              <a:t>B</a:t>
            </a:r>
          </a:p>
        </p:txBody>
      </p:sp>
      <p:sp>
        <p:nvSpPr>
          <p:cNvPr id="201747" name="Text Box 19">
            <a:extLst>
              <a:ext uri="{FF2B5EF4-FFF2-40B4-BE49-F238E27FC236}">
                <a16:creationId xmlns:a16="http://schemas.microsoft.com/office/drawing/2014/main" id="{E65AD772-1D47-160A-3F12-A3AD5E42DBBB}"/>
              </a:ext>
            </a:extLst>
          </p:cNvPr>
          <p:cNvSpPr txBox="1">
            <a:spLocks noChangeArrowheads="1"/>
          </p:cNvSpPr>
          <p:nvPr/>
        </p:nvSpPr>
        <p:spPr bwMode="auto">
          <a:xfrm>
            <a:off x="5791200" y="1"/>
            <a:ext cx="53340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pPr>
              <a:spcBef>
                <a:spcPct val="50000"/>
              </a:spcBef>
            </a:pPr>
            <a:r>
              <a:rPr lang="en-US" altLang="en-US" sz="2800" b="1">
                <a:latin typeface="VNI-Times" pitchFamily="2" charset="0"/>
              </a:rPr>
              <a:t>A</a:t>
            </a:r>
          </a:p>
        </p:txBody>
      </p:sp>
      <p:sp>
        <p:nvSpPr>
          <p:cNvPr id="201748" name="Text Box 20">
            <a:extLst>
              <a:ext uri="{FF2B5EF4-FFF2-40B4-BE49-F238E27FC236}">
                <a16:creationId xmlns:a16="http://schemas.microsoft.com/office/drawing/2014/main" id="{46293EDB-B863-5567-2C77-4B003456E1DD}"/>
              </a:ext>
            </a:extLst>
          </p:cNvPr>
          <p:cNvSpPr txBox="1">
            <a:spLocks noChangeArrowheads="1"/>
          </p:cNvSpPr>
          <p:nvPr/>
        </p:nvSpPr>
        <p:spPr bwMode="auto">
          <a:xfrm>
            <a:off x="1905000" y="762000"/>
            <a:ext cx="13716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pPr>
              <a:spcBef>
                <a:spcPct val="50000"/>
              </a:spcBef>
            </a:pPr>
            <a:r>
              <a:rPr lang="en-US" altLang="en-US" sz="2400" b="1">
                <a:latin typeface="VNI-Times" pitchFamily="2" charset="0"/>
              </a:rPr>
              <a:t>APmax</a:t>
            </a:r>
          </a:p>
        </p:txBody>
      </p:sp>
      <p:sp>
        <p:nvSpPr>
          <p:cNvPr id="201749" name="Text Box 21">
            <a:extLst>
              <a:ext uri="{FF2B5EF4-FFF2-40B4-BE49-F238E27FC236}">
                <a16:creationId xmlns:a16="http://schemas.microsoft.com/office/drawing/2014/main" id="{EACC893C-9DC4-8653-1717-0245BA997820}"/>
              </a:ext>
            </a:extLst>
          </p:cNvPr>
          <p:cNvSpPr txBox="1">
            <a:spLocks noChangeArrowheads="1"/>
          </p:cNvSpPr>
          <p:nvPr/>
        </p:nvSpPr>
        <p:spPr bwMode="auto">
          <a:xfrm>
            <a:off x="2057400" y="0"/>
            <a:ext cx="13716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pPr>
              <a:spcBef>
                <a:spcPct val="50000"/>
              </a:spcBef>
            </a:pPr>
            <a:r>
              <a:rPr lang="en-US" altLang="en-US" sz="2400" b="1">
                <a:latin typeface="VNI-Times" pitchFamily="2" charset="0"/>
              </a:rPr>
              <a:t>MPmax</a:t>
            </a:r>
          </a:p>
        </p:txBody>
      </p:sp>
      <p:sp>
        <p:nvSpPr>
          <p:cNvPr id="108566" name="Freeform 22">
            <a:extLst>
              <a:ext uri="{FF2B5EF4-FFF2-40B4-BE49-F238E27FC236}">
                <a16:creationId xmlns:a16="http://schemas.microsoft.com/office/drawing/2014/main" id="{CB4F05DC-DA85-FF8A-948E-15C2BBDE6FD9}"/>
              </a:ext>
            </a:extLst>
          </p:cNvPr>
          <p:cNvSpPr>
            <a:spLocks/>
          </p:cNvSpPr>
          <p:nvPr/>
        </p:nvSpPr>
        <p:spPr bwMode="auto">
          <a:xfrm>
            <a:off x="3886200" y="3001964"/>
            <a:ext cx="5181600" cy="2332037"/>
          </a:xfrm>
          <a:custGeom>
            <a:avLst/>
            <a:gdLst>
              <a:gd name="T0" fmla="*/ 0 w 3072"/>
              <a:gd name="T1" fmla="*/ 2147483646 h 1177"/>
              <a:gd name="T2" fmla="*/ 2147483646 w 3072"/>
              <a:gd name="T3" fmla="*/ 2147483646 h 1177"/>
              <a:gd name="T4" fmla="*/ 2147483646 w 3072"/>
              <a:gd name="T5" fmla="*/ 2147483646 h 1177"/>
              <a:gd name="T6" fmla="*/ 2147483646 w 3072"/>
              <a:gd name="T7" fmla="*/ 2147483646 h 117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072" h="1177">
                <a:moveTo>
                  <a:pt x="0" y="620"/>
                </a:moveTo>
                <a:cubicBezTo>
                  <a:pt x="344" y="898"/>
                  <a:pt x="688" y="1177"/>
                  <a:pt x="1152" y="1100"/>
                </a:cubicBezTo>
                <a:cubicBezTo>
                  <a:pt x="1616" y="1023"/>
                  <a:pt x="2496" y="314"/>
                  <a:pt x="2784" y="157"/>
                </a:cubicBezTo>
                <a:cubicBezTo>
                  <a:pt x="3072" y="0"/>
                  <a:pt x="2864" y="160"/>
                  <a:pt x="2880" y="157"/>
                </a:cubicBezTo>
              </a:path>
            </a:pathLst>
          </a:custGeom>
          <a:noFill/>
          <a:ln w="38100" cmpd="sng">
            <a:solidFill>
              <a:schemeClr val="hlink"/>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8567" name="Freeform 23">
            <a:extLst>
              <a:ext uri="{FF2B5EF4-FFF2-40B4-BE49-F238E27FC236}">
                <a16:creationId xmlns:a16="http://schemas.microsoft.com/office/drawing/2014/main" id="{AD5AE050-D313-BF5B-8C73-BA820896A53A}"/>
              </a:ext>
            </a:extLst>
          </p:cNvPr>
          <p:cNvSpPr>
            <a:spLocks/>
          </p:cNvSpPr>
          <p:nvPr/>
        </p:nvSpPr>
        <p:spPr bwMode="auto">
          <a:xfrm>
            <a:off x="4343400" y="3352800"/>
            <a:ext cx="4953000" cy="1606550"/>
          </a:xfrm>
          <a:custGeom>
            <a:avLst/>
            <a:gdLst>
              <a:gd name="T0" fmla="*/ 0 w 3120"/>
              <a:gd name="T1" fmla="*/ 0 h 868"/>
              <a:gd name="T2" fmla="*/ 2147483646 w 3120"/>
              <a:gd name="T3" fmla="*/ 2147483646 h 868"/>
              <a:gd name="T4" fmla="*/ 2147483646 w 3120"/>
              <a:gd name="T5" fmla="*/ 2147483646 h 868"/>
              <a:gd name="T6" fmla="*/ 0 60000 65536"/>
              <a:gd name="T7" fmla="*/ 0 60000 65536"/>
              <a:gd name="T8" fmla="*/ 0 60000 65536"/>
            </a:gdLst>
            <a:ahLst/>
            <a:cxnLst>
              <a:cxn ang="T6">
                <a:pos x="T0" y="T1"/>
              </a:cxn>
              <a:cxn ang="T7">
                <a:pos x="T2" y="T3"/>
              </a:cxn>
              <a:cxn ang="T8">
                <a:pos x="T4" y="T5"/>
              </a:cxn>
            </a:cxnLst>
            <a:rect l="0" t="0" r="r" b="b"/>
            <a:pathLst>
              <a:path w="3120" h="868">
                <a:moveTo>
                  <a:pt x="0" y="0"/>
                </a:moveTo>
                <a:cubicBezTo>
                  <a:pt x="364" y="382"/>
                  <a:pt x="728" y="764"/>
                  <a:pt x="1248" y="816"/>
                </a:cubicBezTo>
                <a:cubicBezTo>
                  <a:pt x="1768" y="868"/>
                  <a:pt x="2808" y="402"/>
                  <a:pt x="3120" y="314"/>
                </a:cubicBezTo>
              </a:path>
            </a:pathLst>
          </a:custGeom>
          <a:noFill/>
          <a:ln w="57150" cmpd="sng">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8568" name="Text Box 24">
            <a:extLst>
              <a:ext uri="{FF2B5EF4-FFF2-40B4-BE49-F238E27FC236}">
                <a16:creationId xmlns:a16="http://schemas.microsoft.com/office/drawing/2014/main" id="{9B7AD9D4-B67E-FA0C-81C6-A89C8D9141C9}"/>
              </a:ext>
            </a:extLst>
          </p:cNvPr>
          <p:cNvSpPr txBox="1">
            <a:spLocks noChangeArrowheads="1"/>
          </p:cNvSpPr>
          <p:nvPr/>
        </p:nvSpPr>
        <p:spPr bwMode="auto">
          <a:xfrm>
            <a:off x="9372600" y="3733801"/>
            <a:ext cx="114300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pPr>
              <a:spcBef>
                <a:spcPct val="50000"/>
              </a:spcBef>
            </a:pPr>
            <a:r>
              <a:rPr lang="en-US" altLang="en-US" sz="2800" b="1">
                <a:latin typeface="VNI-Times" pitchFamily="2" charset="0"/>
              </a:rPr>
              <a:t>AVC</a:t>
            </a:r>
          </a:p>
        </p:txBody>
      </p:sp>
      <p:sp>
        <p:nvSpPr>
          <p:cNvPr id="108569" name="Text Box 25">
            <a:extLst>
              <a:ext uri="{FF2B5EF4-FFF2-40B4-BE49-F238E27FC236}">
                <a16:creationId xmlns:a16="http://schemas.microsoft.com/office/drawing/2014/main" id="{DDDE8ACC-30C3-7832-6349-A734A8FE7A91}"/>
              </a:ext>
            </a:extLst>
          </p:cNvPr>
          <p:cNvSpPr txBox="1">
            <a:spLocks noChangeArrowheads="1"/>
          </p:cNvSpPr>
          <p:nvPr/>
        </p:nvSpPr>
        <p:spPr bwMode="auto">
          <a:xfrm>
            <a:off x="8610600" y="3048001"/>
            <a:ext cx="114300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pPr>
              <a:spcBef>
                <a:spcPct val="50000"/>
              </a:spcBef>
            </a:pPr>
            <a:r>
              <a:rPr lang="en-US" altLang="en-US" sz="2800" b="1">
                <a:latin typeface="VNI-Times" pitchFamily="2" charset="0"/>
              </a:rPr>
              <a:t>MC</a:t>
            </a:r>
          </a:p>
        </p:txBody>
      </p:sp>
      <p:sp>
        <p:nvSpPr>
          <p:cNvPr id="201754" name="Text Box 26">
            <a:extLst>
              <a:ext uri="{FF2B5EF4-FFF2-40B4-BE49-F238E27FC236}">
                <a16:creationId xmlns:a16="http://schemas.microsoft.com/office/drawing/2014/main" id="{382569B8-5C5D-40A0-5753-4F2012FAA62F}"/>
              </a:ext>
            </a:extLst>
          </p:cNvPr>
          <p:cNvSpPr txBox="1">
            <a:spLocks noChangeArrowheads="1"/>
          </p:cNvSpPr>
          <p:nvPr/>
        </p:nvSpPr>
        <p:spPr bwMode="auto">
          <a:xfrm>
            <a:off x="6477000" y="4800601"/>
            <a:ext cx="53340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pPr>
              <a:spcBef>
                <a:spcPct val="50000"/>
              </a:spcBef>
            </a:pPr>
            <a:r>
              <a:rPr lang="en-US" altLang="en-US" sz="2800" b="1">
                <a:latin typeface="VNI-Times" pitchFamily="2" charset="0"/>
              </a:rPr>
              <a:t>B</a:t>
            </a:r>
          </a:p>
        </p:txBody>
      </p:sp>
      <p:sp>
        <p:nvSpPr>
          <p:cNvPr id="201755" name="Text Box 27">
            <a:extLst>
              <a:ext uri="{FF2B5EF4-FFF2-40B4-BE49-F238E27FC236}">
                <a16:creationId xmlns:a16="http://schemas.microsoft.com/office/drawing/2014/main" id="{49BAD03F-9A3F-0FC7-DB68-54594F53E2AB}"/>
              </a:ext>
            </a:extLst>
          </p:cNvPr>
          <p:cNvSpPr txBox="1">
            <a:spLocks noChangeArrowheads="1"/>
          </p:cNvSpPr>
          <p:nvPr/>
        </p:nvSpPr>
        <p:spPr bwMode="auto">
          <a:xfrm>
            <a:off x="5105400" y="4648201"/>
            <a:ext cx="53340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pPr>
              <a:spcBef>
                <a:spcPct val="50000"/>
              </a:spcBef>
            </a:pPr>
            <a:r>
              <a:rPr lang="en-US" altLang="en-US" sz="2800" b="1">
                <a:latin typeface="VNI-Times" pitchFamily="2" charset="0"/>
              </a:rPr>
              <a:t>A</a:t>
            </a:r>
          </a:p>
        </p:txBody>
      </p:sp>
      <p:sp>
        <p:nvSpPr>
          <p:cNvPr id="201756" name="Line 28">
            <a:extLst>
              <a:ext uri="{FF2B5EF4-FFF2-40B4-BE49-F238E27FC236}">
                <a16:creationId xmlns:a16="http://schemas.microsoft.com/office/drawing/2014/main" id="{0FE76E43-6927-D574-01BC-CAD2069C13BA}"/>
              </a:ext>
            </a:extLst>
          </p:cNvPr>
          <p:cNvSpPr>
            <a:spLocks noChangeShapeType="1"/>
          </p:cNvSpPr>
          <p:nvPr/>
        </p:nvSpPr>
        <p:spPr bwMode="auto">
          <a:xfrm flipH="1">
            <a:off x="3429000" y="5257800"/>
            <a:ext cx="2209800" cy="0"/>
          </a:xfrm>
          <a:prstGeom prst="line">
            <a:avLst/>
          </a:prstGeom>
          <a:noFill/>
          <a:ln w="9525">
            <a:solidFill>
              <a:schemeClr val="hlink"/>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01757" name="Text Box 29">
            <a:extLst>
              <a:ext uri="{FF2B5EF4-FFF2-40B4-BE49-F238E27FC236}">
                <a16:creationId xmlns:a16="http://schemas.microsoft.com/office/drawing/2014/main" id="{D6FE1627-B452-EC9D-EF21-118086D48AD7}"/>
              </a:ext>
            </a:extLst>
          </p:cNvPr>
          <p:cNvSpPr txBox="1">
            <a:spLocks noChangeArrowheads="1"/>
          </p:cNvSpPr>
          <p:nvPr/>
        </p:nvSpPr>
        <p:spPr bwMode="auto">
          <a:xfrm>
            <a:off x="2209800" y="4953000"/>
            <a:ext cx="12192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pPr>
              <a:spcBef>
                <a:spcPct val="50000"/>
              </a:spcBef>
            </a:pPr>
            <a:r>
              <a:rPr lang="en-US" altLang="en-US" sz="2400" b="1">
                <a:latin typeface="VNI-Times" pitchFamily="2" charset="0"/>
              </a:rPr>
              <a:t>MCmin</a:t>
            </a:r>
          </a:p>
        </p:txBody>
      </p:sp>
      <p:sp>
        <p:nvSpPr>
          <p:cNvPr id="201758" name="Line 30">
            <a:extLst>
              <a:ext uri="{FF2B5EF4-FFF2-40B4-BE49-F238E27FC236}">
                <a16:creationId xmlns:a16="http://schemas.microsoft.com/office/drawing/2014/main" id="{189A55DB-7BDC-B6F8-746D-9A3A9F44BCA4}"/>
              </a:ext>
            </a:extLst>
          </p:cNvPr>
          <p:cNvSpPr>
            <a:spLocks noChangeShapeType="1"/>
          </p:cNvSpPr>
          <p:nvPr/>
        </p:nvSpPr>
        <p:spPr bwMode="auto">
          <a:xfrm flipH="1">
            <a:off x="3429000" y="4876800"/>
            <a:ext cx="2971800" cy="0"/>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01759" name="Text Box 31">
            <a:extLst>
              <a:ext uri="{FF2B5EF4-FFF2-40B4-BE49-F238E27FC236}">
                <a16:creationId xmlns:a16="http://schemas.microsoft.com/office/drawing/2014/main" id="{F1877DE9-5E64-B9BC-5E0B-7E5299B80839}"/>
              </a:ext>
            </a:extLst>
          </p:cNvPr>
          <p:cNvSpPr txBox="1">
            <a:spLocks noChangeArrowheads="1"/>
          </p:cNvSpPr>
          <p:nvPr/>
        </p:nvSpPr>
        <p:spPr bwMode="auto">
          <a:xfrm>
            <a:off x="2133600" y="4419600"/>
            <a:ext cx="13716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pPr>
              <a:spcBef>
                <a:spcPct val="50000"/>
              </a:spcBef>
            </a:pPr>
            <a:r>
              <a:rPr lang="en-US" altLang="en-US" sz="2400" b="1">
                <a:latin typeface="VNI-Times" pitchFamily="2" charset="0"/>
              </a:rPr>
              <a:t>AVCmin</a:t>
            </a:r>
          </a:p>
        </p:txBody>
      </p:sp>
      <p:sp>
        <p:nvSpPr>
          <p:cNvPr id="108576" name="Text Box 32">
            <a:extLst>
              <a:ext uri="{FF2B5EF4-FFF2-40B4-BE49-F238E27FC236}">
                <a16:creationId xmlns:a16="http://schemas.microsoft.com/office/drawing/2014/main" id="{79C4E958-C7B7-ACEC-22C9-968F19D18961}"/>
              </a:ext>
            </a:extLst>
          </p:cNvPr>
          <p:cNvSpPr txBox="1">
            <a:spLocks noChangeArrowheads="1"/>
          </p:cNvSpPr>
          <p:nvPr/>
        </p:nvSpPr>
        <p:spPr bwMode="auto">
          <a:xfrm>
            <a:off x="2971801" y="2667000"/>
            <a:ext cx="396875"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pPr>
              <a:spcBef>
                <a:spcPct val="50000"/>
              </a:spcBef>
            </a:pPr>
            <a:r>
              <a:rPr lang="en-US" altLang="en-US" sz="2400" b="1">
                <a:latin typeface="VNI-Times" pitchFamily="2" charset="0"/>
              </a:rPr>
              <a:t>0</a:t>
            </a:r>
          </a:p>
        </p:txBody>
      </p:sp>
      <p:sp>
        <p:nvSpPr>
          <p:cNvPr id="201761" name="Text Box 33">
            <a:extLst>
              <a:ext uri="{FF2B5EF4-FFF2-40B4-BE49-F238E27FC236}">
                <a16:creationId xmlns:a16="http://schemas.microsoft.com/office/drawing/2014/main" id="{12C6A412-2DF3-2D2D-2F61-9EF325CBCEF4}"/>
              </a:ext>
            </a:extLst>
          </p:cNvPr>
          <p:cNvSpPr txBox="1">
            <a:spLocks noChangeArrowheads="1"/>
          </p:cNvSpPr>
          <p:nvPr/>
        </p:nvSpPr>
        <p:spPr bwMode="auto">
          <a:xfrm>
            <a:off x="5410200" y="5943600"/>
            <a:ext cx="6096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pPr>
              <a:spcBef>
                <a:spcPct val="50000"/>
              </a:spcBef>
            </a:pPr>
            <a:r>
              <a:rPr lang="en-US" altLang="en-US" sz="2400" b="1">
                <a:latin typeface="VNI-Times" pitchFamily="2" charset="0"/>
              </a:rPr>
              <a:t>Q</a:t>
            </a:r>
            <a:r>
              <a:rPr lang="en-US" altLang="en-US" sz="2400" b="1" baseline="-25000">
                <a:latin typeface="VNI-Times" pitchFamily="2" charset="0"/>
              </a:rPr>
              <a:t>0</a:t>
            </a:r>
            <a:endParaRPr lang="en-US" altLang="en-US" sz="2400" b="1">
              <a:latin typeface="VNI-Times" pitchFamily="2" charset="0"/>
            </a:endParaRPr>
          </a:p>
        </p:txBody>
      </p:sp>
      <p:sp>
        <p:nvSpPr>
          <p:cNvPr id="201762" name="Text Box 34">
            <a:extLst>
              <a:ext uri="{FF2B5EF4-FFF2-40B4-BE49-F238E27FC236}">
                <a16:creationId xmlns:a16="http://schemas.microsoft.com/office/drawing/2014/main" id="{918506B6-CEA1-92AF-BD70-078D947361D5}"/>
              </a:ext>
            </a:extLst>
          </p:cNvPr>
          <p:cNvSpPr txBox="1">
            <a:spLocks noChangeArrowheads="1"/>
          </p:cNvSpPr>
          <p:nvPr/>
        </p:nvSpPr>
        <p:spPr bwMode="auto">
          <a:xfrm>
            <a:off x="6172200" y="5943600"/>
            <a:ext cx="6096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pPr>
              <a:spcBef>
                <a:spcPct val="50000"/>
              </a:spcBef>
            </a:pPr>
            <a:r>
              <a:rPr lang="en-US" altLang="en-US" sz="2400" b="1">
                <a:latin typeface="VNI-Times" pitchFamily="2" charset="0"/>
              </a:rPr>
              <a:t>Q*</a:t>
            </a:r>
          </a:p>
        </p:txBody>
      </p:sp>
      <p:sp>
        <p:nvSpPr>
          <p:cNvPr id="201763" name="Text Box 35">
            <a:extLst>
              <a:ext uri="{FF2B5EF4-FFF2-40B4-BE49-F238E27FC236}">
                <a16:creationId xmlns:a16="http://schemas.microsoft.com/office/drawing/2014/main" id="{2D327BE7-2688-ED56-8A4E-6491432B2D1A}"/>
              </a:ext>
            </a:extLst>
          </p:cNvPr>
          <p:cNvSpPr txBox="1">
            <a:spLocks noChangeArrowheads="1"/>
          </p:cNvSpPr>
          <p:nvPr/>
        </p:nvSpPr>
        <p:spPr bwMode="auto">
          <a:xfrm>
            <a:off x="6248400" y="2895600"/>
            <a:ext cx="6096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pPr>
              <a:spcBef>
                <a:spcPct val="50000"/>
              </a:spcBef>
            </a:pPr>
            <a:r>
              <a:rPr lang="en-US" altLang="en-US" sz="2400" b="1">
                <a:latin typeface="VNI-Times" pitchFamily="2" charset="0"/>
              </a:rPr>
              <a:t>Q*</a:t>
            </a:r>
          </a:p>
        </p:txBody>
      </p:sp>
      <p:sp>
        <p:nvSpPr>
          <p:cNvPr id="201764" name="Text Box 36">
            <a:extLst>
              <a:ext uri="{FF2B5EF4-FFF2-40B4-BE49-F238E27FC236}">
                <a16:creationId xmlns:a16="http://schemas.microsoft.com/office/drawing/2014/main" id="{37254FF4-C090-BE3D-85B3-A0CB1D4E5105}"/>
              </a:ext>
            </a:extLst>
          </p:cNvPr>
          <p:cNvSpPr txBox="1">
            <a:spLocks noChangeArrowheads="1"/>
          </p:cNvSpPr>
          <p:nvPr/>
        </p:nvSpPr>
        <p:spPr bwMode="auto">
          <a:xfrm>
            <a:off x="5257800" y="2971800"/>
            <a:ext cx="6096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pPr>
              <a:spcBef>
                <a:spcPct val="50000"/>
              </a:spcBef>
            </a:pPr>
            <a:r>
              <a:rPr lang="en-US" altLang="en-US" sz="2400" b="1">
                <a:latin typeface="VNI-Times" pitchFamily="2" charset="0"/>
              </a:rPr>
              <a:t>Q</a:t>
            </a:r>
            <a:r>
              <a:rPr lang="en-US" altLang="en-US" sz="2400" b="1" baseline="-25000">
                <a:latin typeface="VNI-Times" pitchFamily="2" charset="0"/>
              </a:rPr>
              <a:t>0</a:t>
            </a:r>
            <a:endParaRPr lang="en-US" altLang="en-US" sz="2400" b="1">
              <a:latin typeface="VNI-Times" pitchFamily="2"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nodeType="clickEffect">
                                  <p:stCondLst>
                                    <p:cond delay="0"/>
                                  </p:stCondLst>
                                  <p:childTnLst>
                                    <p:set>
                                      <p:cBhvr>
                                        <p:cTn id="6" dur="1" fill="hold">
                                          <p:stCondLst>
                                            <p:cond delay="0"/>
                                          </p:stCondLst>
                                        </p:cTn>
                                        <p:tgtEl>
                                          <p:spTgt spid="201764"/>
                                        </p:tgtEl>
                                        <p:attrNameLst>
                                          <p:attrName>style.visibility</p:attrName>
                                        </p:attrNameLst>
                                      </p:cBhvr>
                                      <p:to>
                                        <p:strVal val="visible"/>
                                      </p:to>
                                    </p:set>
                                    <p:anim calcmode="lin" valueType="num">
                                      <p:cBhvr additive="base">
                                        <p:cTn id="7" dur="500" fill="hold"/>
                                        <p:tgtEl>
                                          <p:spTgt spid="201764"/>
                                        </p:tgtEl>
                                        <p:attrNameLst>
                                          <p:attrName>ppt_x</p:attrName>
                                        </p:attrNameLst>
                                      </p:cBhvr>
                                      <p:tavLst>
                                        <p:tav tm="0">
                                          <p:val>
                                            <p:strVal val="#ppt_x"/>
                                          </p:val>
                                        </p:tav>
                                        <p:tav tm="100000">
                                          <p:val>
                                            <p:strVal val="#ppt_x"/>
                                          </p:val>
                                        </p:tav>
                                      </p:tavLst>
                                    </p:anim>
                                    <p:anim calcmode="lin" valueType="num">
                                      <p:cBhvr additive="base">
                                        <p:cTn id="8" dur="500" fill="hold"/>
                                        <p:tgtEl>
                                          <p:spTgt spid="201764"/>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201742"/>
                                        </p:tgtEl>
                                        <p:attrNameLst>
                                          <p:attrName>style.visibility</p:attrName>
                                        </p:attrNameLst>
                                      </p:cBhvr>
                                      <p:to>
                                        <p:strVal val="visible"/>
                                      </p:to>
                                    </p:set>
                                    <p:anim calcmode="lin" valueType="num">
                                      <p:cBhvr additive="base">
                                        <p:cTn id="11" dur="500" fill="hold"/>
                                        <p:tgtEl>
                                          <p:spTgt spid="201742"/>
                                        </p:tgtEl>
                                        <p:attrNameLst>
                                          <p:attrName>ppt_x</p:attrName>
                                        </p:attrNameLst>
                                      </p:cBhvr>
                                      <p:tavLst>
                                        <p:tav tm="0">
                                          <p:val>
                                            <p:strVal val="#ppt_x"/>
                                          </p:val>
                                        </p:tav>
                                        <p:tav tm="100000">
                                          <p:val>
                                            <p:strVal val="#ppt_x"/>
                                          </p:val>
                                        </p:tav>
                                      </p:tavLst>
                                    </p:anim>
                                    <p:anim calcmode="lin" valueType="num">
                                      <p:cBhvr additive="base">
                                        <p:cTn id="12" dur="500" fill="hold"/>
                                        <p:tgtEl>
                                          <p:spTgt spid="201742"/>
                                        </p:tgtEl>
                                        <p:attrNameLst>
                                          <p:attrName>ppt_y</p:attrName>
                                        </p:attrNameLst>
                                      </p:cBhvr>
                                      <p:tavLst>
                                        <p:tav tm="0">
                                          <p:val>
                                            <p:strVal val="1+#ppt_h/2"/>
                                          </p:val>
                                        </p:tav>
                                        <p:tav tm="100000">
                                          <p:val>
                                            <p:strVal val="#ppt_y"/>
                                          </p:val>
                                        </p:tav>
                                      </p:tavLst>
                                    </p:anim>
                                  </p:childTnLst>
                                </p:cTn>
                              </p:par>
                              <p:par>
                                <p:cTn id="13" presetID="2" presetClass="entr" presetSubtype="4" fill="hold" nodeType="withEffect">
                                  <p:stCondLst>
                                    <p:cond delay="0"/>
                                  </p:stCondLst>
                                  <p:childTnLst>
                                    <p:set>
                                      <p:cBhvr>
                                        <p:cTn id="14" dur="1" fill="hold">
                                          <p:stCondLst>
                                            <p:cond delay="0"/>
                                          </p:stCondLst>
                                        </p:cTn>
                                        <p:tgtEl>
                                          <p:spTgt spid="201747"/>
                                        </p:tgtEl>
                                        <p:attrNameLst>
                                          <p:attrName>style.visibility</p:attrName>
                                        </p:attrNameLst>
                                      </p:cBhvr>
                                      <p:to>
                                        <p:strVal val="visible"/>
                                      </p:to>
                                    </p:set>
                                    <p:anim calcmode="lin" valueType="num">
                                      <p:cBhvr additive="base">
                                        <p:cTn id="15" dur="500" fill="hold"/>
                                        <p:tgtEl>
                                          <p:spTgt spid="201747"/>
                                        </p:tgtEl>
                                        <p:attrNameLst>
                                          <p:attrName>ppt_x</p:attrName>
                                        </p:attrNameLst>
                                      </p:cBhvr>
                                      <p:tavLst>
                                        <p:tav tm="0">
                                          <p:val>
                                            <p:strVal val="#ppt_x"/>
                                          </p:val>
                                        </p:tav>
                                        <p:tav tm="100000">
                                          <p:val>
                                            <p:strVal val="#ppt_x"/>
                                          </p:val>
                                        </p:tav>
                                      </p:tavLst>
                                    </p:anim>
                                    <p:anim calcmode="lin" valueType="num">
                                      <p:cBhvr additive="base">
                                        <p:cTn id="16" dur="500" fill="hold"/>
                                        <p:tgtEl>
                                          <p:spTgt spid="201747"/>
                                        </p:tgtEl>
                                        <p:attrNameLst>
                                          <p:attrName>ppt_y</p:attrName>
                                        </p:attrNameLst>
                                      </p:cBhvr>
                                      <p:tavLst>
                                        <p:tav tm="0">
                                          <p:val>
                                            <p:strVal val="1+#ppt_h/2"/>
                                          </p:val>
                                        </p:tav>
                                        <p:tav tm="100000">
                                          <p:val>
                                            <p:strVal val="#ppt_y"/>
                                          </p:val>
                                        </p:tav>
                                      </p:tavLst>
                                    </p:anim>
                                  </p:childTnLst>
                                </p:cTn>
                              </p:par>
                              <p:par>
                                <p:cTn id="17" presetID="2" presetClass="entr" presetSubtype="4" fill="hold" nodeType="withEffect">
                                  <p:stCondLst>
                                    <p:cond delay="0"/>
                                  </p:stCondLst>
                                  <p:childTnLst>
                                    <p:set>
                                      <p:cBhvr>
                                        <p:cTn id="18" dur="1" fill="hold">
                                          <p:stCondLst>
                                            <p:cond delay="0"/>
                                          </p:stCondLst>
                                        </p:cTn>
                                        <p:tgtEl>
                                          <p:spTgt spid="201743"/>
                                        </p:tgtEl>
                                        <p:attrNameLst>
                                          <p:attrName>style.visibility</p:attrName>
                                        </p:attrNameLst>
                                      </p:cBhvr>
                                      <p:to>
                                        <p:strVal val="visible"/>
                                      </p:to>
                                    </p:set>
                                    <p:anim calcmode="lin" valueType="num">
                                      <p:cBhvr additive="base">
                                        <p:cTn id="19" dur="500" fill="hold"/>
                                        <p:tgtEl>
                                          <p:spTgt spid="201743"/>
                                        </p:tgtEl>
                                        <p:attrNameLst>
                                          <p:attrName>ppt_x</p:attrName>
                                        </p:attrNameLst>
                                      </p:cBhvr>
                                      <p:tavLst>
                                        <p:tav tm="0">
                                          <p:val>
                                            <p:strVal val="#ppt_x"/>
                                          </p:val>
                                        </p:tav>
                                        <p:tav tm="100000">
                                          <p:val>
                                            <p:strVal val="#ppt_x"/>
                                          </p:val>
                                        </p:tav>
                                      </p:tavLst>
                                    </p:anim>
                                    <p:anim calcmode="lin" valueType="num">
                                      <p:cBhvr additive="base">
                                        <p:cTn id="20" dur="500" fill="hold"/>
                                        <p:tgtEl>
                                          <p:spTgt spid="201743"/>
                                        </p:tgtEl>
                                        <p:attrNameLst>
                                          <p:attrName>ppt_y</p:attrName>
                                        </p:attrNameLst>
                                      </p:cBhvr>
                                      <p:tavLst>
                                        <p:tav tm="0">
                                          <p:val>
                                            <p:strVal val="1+#ppt_h/2"/>
                                          </p:val>
                                        </p:tav>
                                        <p:tav tm="100000">
                                          <p:val>
                                            <p:strVal val="#ppt_y"/>
                                          </p:val>
                                        </p:tav>
                                      </p:tavLst>
                                    </p:anim>
                                  </p:childTnLst>
                                </p:cTn>
                              </p:par>
                              <p:par>
                                <p:cTn id="21" presetID="2" presetClass="entr" presetSubtype="4" fill="hold" nodeType="withEffect">
                                  <p:stCondLst>
                                    <p:cond delay="0"/>
                                  </p:stCondLst>
                                  <p:childTnLst>
                                    <p:set>
                                      <p:cBhvr>
                                        <p:cTn id="22" dur="1" fill="hold">
                                          <p:stCondLst>
                                            <p:cond delay="0"/>
                                          </p:stCondLst>
                                        </p:cTn>
                                        <p:tgtEl>
                                          <p:spTgt spid="201749"/>
                                        </p:tgtEl>
                                        <p:attrNameLst>
                                          <p:attrName>style.visibility</p:attrName>
                                        </p:attrNameLst>
                                      </p:cBhvr>
                                      <p:to>
                                        <p:strVal val="visible"/>
                                      </p:to>
                                    </p:set>
                                    <p:anim calcmode="lin" valueType="num">
                                      <p:cBhvr additive="base">
                                        <p:cTn id="23" dur="500" fill="hold"/>
                                        <p:tgtEl>
                                          <p:spTgt spid="201749"/>
                                        </p:tgtEl>
                                        <p:attrNameLst>
                                          <p:attrName>ppt_x</p:attrName>
                                        </p:attrNameLst>
                                      </p:cBhvr>
                                      <p:tavLst>
                                        <p:tav tm="0">
                                          <p:val>
                                            <p:strVal val="#ppt_x"/>
                                          </p:val>
                                        </p:tav>
                                        <p:tav tm="100000">
                                          <p:val>
                                            <p:strVal val="#ppt_x"/>
                                          </p:val>
                                        </p:tav>
                                      </p:tavLst>
                                    </p:anim>
                                    <p:anim calcmode="lin" valueType="num">
                                      <p:cBhvr additive="base">
                                        <p:cTn id="24" dur="500" fill="hold"/>
                                        <p:tgtEl>
                                          <p:spTgt spid="201749"/>
                                        </p:tgtEl>
                                        <p:attrNameLst>
                                          <p:attrName>ppt_y</p:attrName>
                                        </p:attrNameLst>
                                      </p:cBhvr>
                                      <p:tavLst>
                                        <p:tav tm="0">
                                          <p:val>
                                            <p:strVal val="1+#ppt_h/2"/>
                                          </p:val>
                                        </p:tav>
                                        <p:tav tm="100000">
                                          <p:val>
                                            <p:strVal val="#ppt_y"/>
                                          </p:val>
                                        </p:tav>
                                      </p:tavLst>
                                    </p:anim>
                                  </p:childTnLst>
                                </p:cTn>
                              </p:par>
                            </p:childTnLst>
                          </p:cTn>
                        </p:par>
                      </p:childTnLst>
                    </p:cTn>
                  </p:par>
                  <p:par>
                    <p:cTn id="25" fill="hold" nodeType="clickPar">
                      <p:stCondLst>
                        <p:cond delay="indefinite"/>
                      </p:stCondLst>
                      <p:childTnLst>
                        <p:par>
                          <p:cTn id="26" fill="hold" nodeType="withGroup">
                            <p:stCondLst>
                              <p:cond delay="0"/>
                            </p:stCondLst>
                            <p:childTnLst>
                              <p:par>
                                <p:cTn id="27" presetID="2" presetClass="entr" presetSubtype="4" fill="hold" nodeType="clickEffect">
                                  <p:stCondLst>
                                    <p:cond delay="0"/>
                                  </p:stCondLst>
                                  <p:childTnLst>
                                    <p:set>
                                      <p:cBhvr>
                                        <p:cTn id="28" dur="1" fill="hold">
                                          <p:stCondLst>
                                            <p:cond delay="0"/>
                                          </p:stCondLst>
                                        </p:cTn>
                                        <p:tgtEl>
                                          <p:spTgt spid="201755"/>
                                        </p:tgtEl>
                                        <p:attrNameLst>
                                          <p:attrName>style.visibility</p:attrName>
                                        </p:attrNameLst>
                                      </p:cBhvr>
                                      <p:to>
                                        <p:strVal val="visible"/>
                                      </p:to>
                                    </p:set>
                                    <p:anim calcmode="lin" valueType="num">
                                      <p:cBhvr additive="base">
                                        <p:cTn id="29" dur="500" fill="hold"/>
                                        <p:tgtEl>
                                          <p:spTgt spid="201755"/>
                                        </p:tgtEl>
                                        <p:attrNameLst>
                                          <p:attrName>ppt_x</p:attrName>
                                        </p:attrNameLst>
                                      </p:cBhvr>
                                      <p:tavLst>
                                        <p:tav tm="0">
                                          <p:val>
                                            <p:strVal val="#ppt_x"/>
                                          </p:val>
                                        </p:tav>
                                        <p:tav tm="100000">
                                          <p:val>
                                            <p:strVal val="#ppt_x"/>
                                          </p:val>
                                        </p:tav>
                                      </p:tavLst>
                                    </p:anim>
                                    <p:anim calcmode="lin" valueType="num">
                                      <p:cBhvr additive="base">
                                        <p:cTn id="30" dur="500" fill="hold"/>
                                        <p:tgtEl>
                                          <p:spTgt spid="201755"/>
                                        </p:tgtEl>
                                        <p:attrNameLst>
                                          <p:attrName>ppt_y</p:attrName>
                                        </p:attrNameLst>
                                      </p:cBhvr>
                                      <p:tavLst>
                                        <p:tav tm="0">
                                          <p:val>
                                            <p:strVal val="1+#ppt_h/2"/>
                                          </p:val>
                                        </p:tav>
                                        <p:tav tm="100000">
                                          <p:val>
                                            <p:strVal val="#ppt_y"/>
                                          </p:val>
                                        </p:tav>
                                      </p:tavLst>
                                    </p:anim>
                                  </p:childTnLst>
                                </p:cTn>
                              </p:par>
                              <p:par>
                                <p:cTn id="31" presetID="2" presetClass="entr" presetSubtype="4" fill="hold" nodeType="withEffect">
                                  <p:stCondLst>
                                    <p:cond delay="0"/>
                                  </p:stCondLst>
                                  <p:childTnLst>
                                    <p:set>
                                      <p:cBhvr>
                                        <p:cTn id="32" dur="1" fill="hold">
                                          <p:stCondLst>
                                            <p:cond delay="0"/>
                                          </p:stCondLst>
                                        </p:cTn>
                                        <p:tgtEl>
                                          <p:spTgt spid="201756"/>
                                        </p:tgtEl>
                                        <p:attrNameLst>
                                          <p:attrName>style.visibility</p:attrName>
                                        </p:attrNameLst>
                                      </p:cBhvr>
                                      <p:to>
                                        <p:strVal val="visible"/>
                                      </p:to>
                                    </p:set>
                                    <p:anim calcmode="lin" valueType="num">
                                      <p:cBhvr additive="base">
                                        <p:cTn id="33" dur="500" fill="hold"/>
                                        <p:tgtEl>
                                          <p:spTgt spid="201756"/>
                                        </p:tgtEl>
                                        <p:attrNameLst>
                                          <p:attrName>ppt_x</p:attrName>
                                        </p:attrNameLst>
                                      </p:cBhvr>
                                      <p:tavLst>
                                        <p:tav tm="0">
                                          <p:val>
                                            <p:strVal val="#ppt_x"/>
                                          </p:val>
                                        </p:tav>
                                        <p:tav tm="100000">
                                          <p:val>
                                            <p:strVal val="#ppt_x"/>
                                          </p:val>
                                        </p:tav>
                                      </p:tavLst>
                                    </p:anim>
                                    <p:anim calcmode="lin" valueType="num">
                                      <p:cBhvr additive="base">
                                        <p:cTn id="34" dur="500" fill="hold"/>
                                        <p:tgtEl>
                                          <p:spTgt spid="201756"/>
                                        </p:tgtEl>
                                        <p:attrNameLst>
                                          <p:attrName>ppt_y</p:attrName>
                                        </p:attrNameLst>
                                      </p:cBhvr>
                                      <p:tavLst>
                                        <p:tav tm="0">
                                          <p:val>
                                            <p:strVal val="1+#ppt_h/2"/>
                                          </p:val>
                                        </p:tav>
                                        <p:tav tm="100000">
                                          <p:val>
                                            <p:strVal val="#ppt_y"/>
                                          </p:val>
                                        </p:tav>
                                      </p:tavLst>
                                    </p:anim>
                                  </p:childTnLst>
                                </p:cTn>
                              </p:par>
                              <p:par>
                                <p:cTn id="35" presetID="2" presetClass="entr" presetSubtype="4" fill="hold" nodeType="withEffect">
                                  <p:stCondLst>
                                    <p:cond delay="0"/>
                                  </p:stCondLst>
                                  <p:childTnLst>
                                    <p:set>
                                      <p:cBhvr>
                                        <p:cTn id="36" dur="1" fill="hold">
                                          <p:stCondLst>
                                            <p:cond delay="0"/>
                                          </p:stCondLst>
                                        </p:cTn>
                                        <p:tgtEl>
                                          <p:spTgt spid="201757"/>
                                        </p:tgtEl>
                                        <p:attrNameLst>
                                          <p:attrName>style.visibility</p:attrName>
                                        </p:attrNameLst>
                                      </p:cBhvr>
                                      <p:to>
                                        <p:strVal val="visible"/>
                                      </p:to>
                                    </p:set>
                                    <p:anim calcmode="lin" valueType="num">
                                      <p:cBhvr additive="base">
                                        <p:cTn id="37" dur="500" fill="hold"/>
                                        <p:tgtEl>
                                          <p:spTgt spid="201757"/>
                                        </p:tgtEl>
                                        <p:attrNameLst>
                                          <p:attrName>ppt_x</p:attrName>
                                        </p:attrNameLst>
                                      </p:cBhvr>
                                      <p:tavLst>
                                        <p:tav tm="0">
                                          <p:val>
                                            <p:strVal val="#ppt_x"/>
                                          </p:val>
                                        </p:tav>
                                        <p:tav tm="100000">
                                          <p:val>
                                            <p:strVal val="#ppt_x"/>
                                          </p:val>
                                        </p:tav>
                                      </p:tavLst>
                                    </p:anim>
                                    <p:anim calcmode="lin" valueType="num">
                                      <p:cBhvr additive="base">
                                        <p:cTn id="38" dur="500" fill="hold"/>
                                        <p:tgtEl>
                                          <p:spTgt spid="201757"/>
                                        </p:tgtEl>
                                        <p:attrNameLst>
                                          <p:attrName>ppt_y</p:attrName>
                                        </p:attrNameLst>
                                      </p:cBhvr>
                                      <p:tavLst>
                                        <p:tav tm="0">
                                          <p:val>
                                            <p:strVal val="1+#ppt_h/2"/>
                                          </p:val>
                                        </p:tav>
                                        <p:tav tm="100000">
                                          <p:val>
                                            <p:strVal val="#ppt_y"/>
                                          </p:val>
                                        </p:tav>
                                      </p:tavLst>
                                    </p:anim>
                                  </p:childTnLst>
                                </p:cTn>
                              </p:par>
                              <p:par>
                                <p:cTn id="39" presetID="2" presetClass="entr" presetSubtype="4" fill="hold" nodeType="withEffect">
                                  <p:stCondLst>
                                    <p:cond delay="0"/>
                                  </p:stCondLst>
                                  <p:childTnLst>
                                    <p:set>
                                      <p:cBhvr>
                                        <p:cTn id="40" dur="1" fill="hold">
                                          <p:stCondLst>
                                            <p:cond delay="0"/>
                                          </p:stCondLst>
                                        </p:cTn>
                                        <p:tgtEl>
                                          <p:spTgt spid="201761"/>
                                        </p:tgtEl>
                                        <p:attrNameLst>
                                          <p:attrName>style.visibility</p:attrName>
                                        </p:attrNameLst>
                                      </p:cBhvr>
                                      <p:to>
                                        <p:strVal val="visible"/>
                                      </p:to>
                                    </p:set>
                                    <p:anim calcmode="lin" valueType="num">
                                      <p:cBhvr additive="base">
                                        <p:cTn id="41" dur="500" fill="hold"/>
                                        <p:tgtEl>
                                          <p:spTgt spid="201761"/>
                                        </p:tgtEl>
                                        <p:attrNameLst>
                                          <p:attrName>ppt_x</p:attrName>
                                        </p:attrNameLst>
                                      </p:cBhvr>
                                      <p:tavLst>
                                        <p:tav tm="0">
                                          <p:val>
                                            <p:strVal val="#ppt_x"/>
                                          </p:val>
                                        </p:tav>
                                        <p:tav tm="100000">
                                          <p:val>
                                            <p:strVal val="#ppt_x"/>
                                          </p:val>
                                        </p:tav>
                                      </p:tavLst>
                                    </p:anim>
                                    <p:anim calcmode="lin" valueType="num">
                                      <p:cBhvr additive="base">
                                        <p:cTn id="42" dur="500" fill="hold"/>
                                        <p:tgtEl>
                                          <p:spTgt spid="201761"/>
                                        </p:tgtEl>
                                        <p:attrNameLst>
                                          <p:attrName>ppt_y</p:attrName>
                                        </p:attrNameLst>
                                      </p:cBhvr>
                                      <p:tavLst>
                                        <p:tav tm="0">
                                          <p:val>
                                            <p:strVal val="1+#ppt_h/2"/>
                                          </p:val>
                                        </p:tav>
                                        <p:tav tm="100000">
                                          <p:val>
                                            <p:strVal val="#ppt_y"/>
                                          </p:val>
                                        </p:tav>
                                      </p:tavLst>
                                    </p:anim>
                                  </p:childTnLst>
                                </p:cTn>
                              </p:par>
                            </p:childTnLst>
                          </p:cTn>
                        </p:par>
                      </p:childTnLst>
                    </p:cTn>
                  </p:par>
                  <p:par>
                    <p:cTn id="43" fill="hold" nodeType="clickPar">
                      <p:stCondLst>
                        <p:cond delay="indefinite"/>
                      </p:stCondLst>
                      <p:childTnLst>
                        <p:par>
                          <p:cTn id="44" fill="hold" nodeType="withGroup">
                            <p:stCondLst>
                              <p:cond delay="0"/>
                            </p:stCondLst>
                            <p:childTnLst>
                              <p:par>
                                <p:cTn id="45" presetID="2" presetClass="entr" presetSubtype="4" fill="hold" nodeType="clickEffect">
                                  <p:stCondLst>
                                    <p:cond delay="0"/>
                                  </p:stCondLst>
                                  <p:childTnLst>
                                    <p:set>
                                      <p:cBhvr>
                                        <p:cTn id="46" dur="1" fill="hold">
                                          <p:stCondLst>
                                            <p:cond delay="0"/>
                                          </p:stCondLst>
                                        </p:cTn>
                                        <p:tgtEl>
                                          <p:spTgt spid="201744"/>
                                        </p:tgtEl>
                                        <p:attrNameLst>
                                          <p:attrName>style.visibility</p:attrName>
                                        </p:attrNameLst>
                                      </p:cBhvr>
                                      <p:to>
                                        <p:strVal val="visible"/>
                                      </p:to>
                                    </p:set>
                                    <p:anim calcmode="lin" valueType="num">
                                      <p:cBhvr additive="base">
                                        <p:cTn id="47" dur="500" fill="hold"/>
                                        <p:tgtEl>
                                          <p:spTgt spid="201744"/>
                                        </p:tgtEl>
                                        <p:attrNameLst>
                                          <p:attrName>ppt_x</p:attrName>
                                        </p:attrNameLst>
                                      </p:cBhvr>
                                      <p:tavLst>
                                        <p:tav tm="0">
                                          <p:val>
                                            <p:strVal val="#ppt_x"/>
                                          </p:val>
                                        </p:tav>
                                        <p:tav tm="100000">
                                          <p:val>
                                            <p:strVal val="#ppt_x"/>
                                          </p:val>
                                        </p:tav>
                                      </p:tavLst>
                                    </p:anim>
                                    <p:anim calcmode="lin" valueType="num">
                                      <p:cBhvr additive="base">
                                        <p:cTn id="48" dur="500" fill="hold"/>
                                        <p:tgtEl>
                                          <p:spTgt spid="201744"/>
                                        </p:tgtEl>
                                        <p:attrNameLst>
                                          <p:attrName>ppt_y</p:attrName>
                                        </p:attrNameLst>
                                      </p:cBhvr>
                                      <p:tavLst>
                                        <p:tav tm="0">
                                          <p:val>
                                            <p:strVal val="1+#ppt_h/2"/>
                                          </p:val>
                                        </p:tav>
                                        <p:tav tm="100000">
                                          <p:val>
                                            <p:strVal val="#ppt_y"/>
                                          </p:val>
                                        </p:tav>
                                      </p:tavLst>
                                    </p:anim>
                                  </p:childTnLst>
                                </p:cTn>
                              </p:par>
                              <p:par>
                                <p:cTn id="49" presetID="2" presetClass="entr" presetSubtype="4" fill="hold" nodeType="withEffect">
                                  <p:stCondLst>
                                    <p:cond delay="0"/>
                                  </p:stCondLst>
                                  <p:childTnLst>
                                    <p:set>
                                      <p:cBhvr>
                                        <p:cTn id="50" dur="1" fill="hold">
                                          <p:stCondLst>
                                            <p:cond delay="0"/>
                                          </p:stCondLst>
                                        </p:cTn>
                                        <p:tgtEl>
                                          <p:spTgt spid="201763"/>
                                        </p:tgtEl>
                                        <p:attrNameLst>
                                          <p:attrName>style.visibility</p:attrName>
                                        </p:attrNameLst>
                                      </p:cBhvr>
                                      <p:to>
                                        <p:strVal val="visible"/>
                                      </p:to>
                                    </p:set>
                                    <p:anim calcmode="lin" valueType="num">
                                      <p:cBhvr additive="base">
                                        <p:cTn id="51" dur="500" fill="hold"/>
                                        <p:tgtEl>
                                          <p:spTgt spid="201763"/>
                                        </p:tgtEl>
                                        <p:attrNameLst>
                                          <p:attrName>ppt_x</p:attrName>
                                        </p:attrNameLst>
                                      </p:cBhvr>
                                      <p:tavLst>
                                        <p:tav tm="0">
                                          <p:val>
                                            <p:strVal val="#ppt_x"/>
                                          </p:val>
                                        </p:tav>
                                        <p:tav tm="100000">
                                          <p:val>
                                            <p:strVal val="#ppt_x"/>
                                          </p:val>
                                        </p:tav>
                                      </p:tavLst>
                                    </p:anim>
                                    <p:anim calcmode="lin" valueType="num">
                                      <p:cBhvr additive="base">
                                        <p:cTn id="52" dur="500" fill="hold"/>
                                        <p:tgtEl>
                                          <p:spTgt spid="201763"/>
                                        </p:tgtEl>
                                        <p:attrNameLst>
                                          <p:attrName>ppt_y</p:attrName>
                                        </p:attrNameLst>
                                      </p:cBhvr>
                                      <p:tavLst>
                                        <p:tav tm="0">
                                          <p:val>
                                            <p:strVal val="1+#ppt_h/2"/>
                                          </p:val>
                                        </p:tav>
                                        <p:tav tm="100000">
                                          <p:val>
                                            <p:strVal val="#ppt_y"/>
                                          </p:val>
                                        </p:tav>
                                      </p:tavLst>
                                    </p:anim>
                                  </p:childTnLst>
                                </p:cTn>
                              </p:par>
                              <p:par>
                                <p:cTn id="53" presetID="2" presetClass="entr" presetSubtype="4" fill="hold" nodeType="withEffect">
                                  <p:stCondLst>
                                    <p:cond delay="0"/>
                                  </p:stCondLst>
                                  <p:childTnLst>
                                    <p:set>
                                      <p:cBhvr>
                                        <p:cTn id="54" dur="1" fill="hold">
                                          <p:stCondLst>
                                            <p:cond delay="0"/>
                                          </p:stCondLst>
                                        </p:cTn>
                                        <p:tgtEl>
                                          <p:spTgt spid="201746"/>
                                        </p:tgtEl>
                                        <p:attrNameLst>
                                          <p:attrName>style.visibility</p:attrName>
                                        </p:attrNameLst>
                                      </p:cBhvr>
                                      <p:to>
                                        <p:strVal val="visible"/>
                                      </p:to>
                                    </p:set>
                                    <p:anim calcmode="lin" valueType="num">
                                      <p:cBhvr additive="base">
                                        <p:cTn id="55" dur="500" fill="hold"/>
                                        <p:tgtEl>
                                          <p:spTgt spid="201746"/>
                                        </p:tgtEl>
                                        <p:attrNameLst>
                                          <p:attrName>ppt_x</p:attrName>
                                        </p:attrNameLst>
                                      </p:cBhvr>
                                      <p:tavLst>
                                        <p:tav tm="0">
                                          <p:val>
                                            <p:strVal val="#ppt_x"/>
                                          </p:val>
                                        </p:tav>
                                        <p:tav tm="100000">
                                          <p:val>
                                            <p:strVal val="#ppt_x"/>
                                          </p:val>
                                        </p:tav>
                                      </p:tavLst>
                                    </p:anim>
                                    <p:anim calcmode="lin" valueType="num">
                                      <p:cBhvr additive="base">
                                        <p:cTn id="56" dur="500" fill="hold"/>
                                        <p:tgtEl>
                                          <p:spTgt spid="201746"/>
                                        </p:tgtEl>
                                        <p:attrNameLst>
                                          <p:attrName>ppt_y</p:attrName>
                                        </p:attrNameLst>
                                      </p:cBhvr>
                                      <p:tavLst>
                                        <p:tav tm="0">
                                          <p:val>
                                            <p:strVal val="1+#ppt_h/2"/>
                                          </p:val>
                                        </p:tav>
                                        <p:tav tm="100000">
                                          <p:val>
                                            <p:strVal val="#ppt_y"/>
                                          </p:val>
                                        </p:tav>
                                      </p:tavLst>
                                    </p:anim>
                                  </p:childTnLst>
                                </p:cTn>
                              </p:par>
                              <p:par>
                                <p:cTn id="57" presetID="2" presetClass="entr" presetSubtype="4" fill="hold" nodeType="withEffect">
                                  <p:stCondLst>
                                    <p:cond delay="0"/>
                                  </p:stCondLst>
                                  <p:childTnLst>
                                    <p:set>
                                      <p:cBhvr>
                                        <p:cTn id="58" dur="1" fill="hold">
                                          <p:stCondLst>
                                            <p:cond delay="0"/>
                                          </p:stCondLst>
                                        </p:cTn>
                                        <p:tgtEl>
                                          <p:spTgt spid="201745"/>
                                        </p:tgtEl>
                                        <p:attrNameLst>
                                          <p:attrName>style.visibility</p:attrName>
                                        </p:attrNameLst>
                                      </p:cBhvr>
                                      <p:to>
                                        <p:strVal val="visible"/>
                                      </p:to>
                                    </p:set>
                                    <p:anim calcmode="lin" valueType="num">
                                      <p:cBhvr additive="base">
                                        <p:cTn id="59" dur="500" fill="hold"/>
                                        <p:tgtEl>
                                          <p:spTgt spid="201745"/>
                                        </p:tgtEl>
                                        <p:attrNameLst>
                                          <p:attrName>ppt_x</p:attrName>
                                        </p:attrNameLst>
                                      </p:cBhvr>
                                      <p:tavLst>
                                        <p:tav tm="0">
                                          <p:val>
                                            <p:strVal val="#ppt_x"/>
                                          </p:val>
                                        </p:tav>
                                        <p:tav tm="100000">
                                          <p:val>
                                            <p:strVal val="#ppt_x"/>
                                          </p:val>
                                        </p:tav>
                                      </p:tavLst>
                                    </p:anim>
                                    <p:anim calcmode="lin" valueType="num">
                                      <p:cBhvr additive="base">
                                        <p:cTn id="60" dur="500" fill="hold"/>
                                        <p:tgtEl>
                                          <p:spTgt spid="201745"/>
                                        </p:tgtEl>
                                        <p:attrNameLst>
                                          <p:attrName>ppt_y</p:attrName>
                                        </p:attrNameLst>
                                      </p:cBhvr>
                                      <p:tavLst>
                                        <p:tav tm="0">
                                          <p:val>
                                            <p:strVal val="1+#ppt_h/2"/>
                                          </p:val>
                                        </p:tav>
                                        <p:tav tm="100000">
                                          <p:val>
                                            <p:strVal val="#ppt_y"/>
                                          </p:val>
                                        </p:tav>
                                      </p:tavLst>
                                    </p:anim>
                                  </p:childTnLst>
                                </p:cTn>
                              </p:par>
                              <p:par>
                                <p:cTn id="61" presetID="2" presetClass="entr" presetSubtype="4" fill="hold" nodeType="withEffect">
                                  <p:stCondLst>
                                    <p:cond delay="0"/>
                                  </p:stCondLst>
                                  <p:childTnLst>
                                    <p:set>
                                      <p:cBhvr>
                                        <p:cTn id="62" dur="1" fill="hold">
                                          <p:stCondLst>
                                            <p:cond delay="0"/>
                                          </p:stCondLst>
                                        </p:cTn>
                                        <p:tgtEl>
                                          <p:spTgt spid="201748"/>
                                        </p:tgtEl>
                                        <p:attrNameLst>
                                          <p:attrName>style.visibility</p:attrName>
                                        </p:attrNameLst>
                                      </p:cBhvr>
                                      <p:to>
                                        <p:strVal val="visible"/>
                                      </p:to>
                                    </p:set>
                                    <p:anim calcmode="lin" valueType="num">
                                      <p:cBhvr additive="base">
                                        <p:cTn id="63" dur="500" fill="hold"/>
                                        <p:tgtEl>
                                          <p:spTgt spid="201748"/>
                                        </p:tgtEl>
                                        <p:attrNameLst>
                                          <p:attrName>ppt_x</p:attrName>
                                        </p:attrNameLst>
                                      </p:cBhvr>
                                      <p:tavLst>
                                        <p:tav tm="0">
                                          <p:val>
                                            <p:strVal val="#ppt_x"/>
                                          </p:val>
                                        </p:tav>
                                        <p:tav tm="100000">
                                          <p:val>
                                            <p:strVal val="#ppt_x"/>
                                          </p:val>
                                        </p:tav>
                                      </p:tavLst>
                                    </p:anim>
                                    <p:anim calcmode="lin" valueType="num">
                                      <p:cBhvr additive="base">
                                        <p:cTn id="64" dur="500" fill="hold"/>
                                        <p:tgtEl>
                                          <p:spTgt spid="201748"/>
                                        </p:tgtEl>
                                        <p:attrNameLst>
                                          <p:attrName>ppt_y</p:attrName>
                                        </p:attrNameLst>
                                      </p:cBhvr>
                                      <p:tavLst>
                                        <p:tav tm="0">
                                          <p:val>
                                            <p:strVal val="1+#ppt_h/2"/>
                                          </p:val>
                                        </p:tav>
                                        <p:tav tm="100000">
                                          <p:val>
                                            <p:strVal val="#ppt_y"/>
                                          </p:val>
                                        </p:tav>
                                      </p:tavLst>
                                    </p:anim>
                                  </p:childTnLst>
                                </p:cTn>
                              </p:par>
                            </p:childTnLst>
                          </p:cTn>
                        </p:par>
                      </p:childTnLst>
                    </p:cTn>
                  </p:par>
                  <p:par>
                    <p:cTn id="65" fill="hold" nodeType="clickPar">
                      <p:stCondLst>
                        <p:cond delay="indefinite"/>
                      </p:stCondLst>
                      <p:childTnLst>
                        <p:par>
                          <p:cTn id="66" fill="hold" nodeType="withGroup">
                            <p:stCondLst>
                              <p:cond delay="0"/>
                            </p:stCondLst>
                            <p:childTnLst>
                              <p:par>
                                <p:cTn id="67" presetID="2" presetClass="entr" presetSubtype="4" fill="hold" nodeType="clickEffect">
                                  <p:stCondLst>
                                    <p:cond delay="0"/>
                                  </p:stCondLst>
                                  <p:childTnLst>
                                    <p:set>
                                      <p:cBhvr>
                                        <p:cTn id="68" dur="1" fill="hold">
                                          <p:stCondLst>
                                            <p:cond delay="0"/>
                                          </p:stCondLst>
                                        </p:cTn>
                                        <p:tgtEl>
                                          <p:spTgt spid="201754"/>
                                        </p:tgtEl>
                                        <p:attrNameLst>
                                          <p:attrName>style.visibility</p:attrName>
                                        </p:attrNameLst>
                                      </p:cBhvr>
                                      <p:to>
                                        <p:strVal val="visible"/>
                                      </p:to>
                                    </p:set>
                                    <p:anim calcmode="lin" valueType="num">
                                      <p:cBhvr additive="base">
                                        <p:cTn id="69" dur="500" fill="hold"/>
                                        <p:tgtEl>
                                          <p:spTgt spid="201754"/>
                                        </p:tgtEl>
                                        <p:attrNameLst>
                                          <p:attrName>ppt_x</p:attrName>
                                        </p:attrNameLst>
                                      </p:cBhvr>
                                      <p:tavLst>
                                        <p:tav tm="0">
                                          <p:val>
                                            <p:strVal val="#ppt_x"/>
                                          </p:val>
                                        </p:tav>
                                        <p:tav tm="100000">
                                          <p:val>
                                            <p:strVal val="#ppt_x"/>
                                          </p:val>
                                        </p:tav>
                                      </p:tavLst>
                                    </p:anim>
                                    <p:anim calcmode="lin" valueType="num">
                                      <p:cBhvr additive="base">
                                        <p:cTn id="70" dur="500" fill="hold"/>
                                        <p:tgtEl>
                                          <p:spTgt spid="201754"/>
                                        </p:tgtEl>
                                        <p:attrNameLst>
                                          <p:attrName>ppt_y</p:attrName>
                                        </p:attrNameLst>
                                      </p:cBhvr>
                                      <p:tavLst>
                                        <p:tav tm="0">
                                          <p:val>
                                            <p:strVal val="1+#ppt_h/2"/>
                                          </p:val>
                                        </p:tav>
                                        <p:tav tm="100000">
                                          <p:val>
                                            <p:strVal val="#ppt_y"/>
                                          </p:val>
                                        </p:tav>
                                      </p:tavLst>
                                    </p:anim>
                                  </p:childTnLst>
                                </p:cTn>
                              </p:par>
                              <p:par>
                                <p:cTn id="71" presetID="2" presetClass="entr" presetSubtype="4" fill="hold" nodeType="withEffect">
                                  <p:stCondLst>
                                    <p:cond delay="0"/>
                                  </p:stCondLst>
                                  <p:childTnLst>
                                    <p:set>
                                      <p:cBhvr>
                                        <p:cTn id="72" dur="1" fill="hold">
                                          <p:stCondLst>
                                            <p:cond delay="0"/>
                                          </p:stCondLst>
                                        </p:cTn>
                                        <p:tgtEl>
                                          <p:spTgt spid="201762"/>
                                        </p:tgtEl>
                                        <p:attrNameLst>
                                          <p:attrName>style.visibility</p:attrName>
                                        </p:attrNameLst>
                                      </p:cBhvr>
                                      <p:to>
                                        <p:strVal val="visible"/>
                                      </p:to>
                                    </p:set>
                                    <p:anim calcmode="lin" valueType="num">
                                      <p:cBhvr additive="base">
                                        <p:cTn id="73" dur="500" fill="hold"/>
                                        <p:tgtEl>
                                          <p:spTgt spid="201762"/>
                                        </p:tgtEl>
                                        <p:attrNameLst>
                                          <p:attrName>ppt_x</p:attrName>
                                        </p:attrNameLst>
                                      </p:cBhvr>
                                      <p:tavLst>
                                        <p:tav tm="0">
                                          <p:val>
                                            <p:strVal val="#ppt_x"/>
                                          </p:val>
                                        </p:tav>
                                        <p:tav tm="100000">
                                          <p:val>
                                            <p:strVal val="#ppt_x"/>
                                          </p:val>
                                        </p:tav>
                                      </p:tavLst>
                                    </p:anim>
                                    <p:anim calcmode="lin" valueType="num">
                                      <p:cBhvr additive="base">
                                        <p:cTn id="74" dur="500" fill="hold"/>
                                        <p:tgtEl>
                                          <p:spTgt spid="201762"/>
                                        </p:tgtEl>
                                        <p:attrNameLst>
                                          <p:attrName>ppt_y</p:attrName>
                                        </p:attrNameLst>
                                      </p:cBhvr>
                                      <p:tavLst>
                                        <p:tav tm="0">
                                          <p:val>
                                            <p:strVal val="1+#ppt_h/2"/>
                                          </p:val>
                                        </p:tav>
                                        <p:tav tm="100000">
                                          <p:val>
                                            <p:strVal val="#ppt_y"/>
                                          </p:val>
                                        </p:tav>
                                      </p:tavLst>
                                    </p:anim>
                                  </p:childTnLst>
                                </p:cTn>
                              </p:par>
                              <p:par>
                                <p:cTn id="75" presetID="2" presetClass="entr" presetSubtype="4" fill="hold" nodeType="withEffect">
                                  <p:stCondLst>
                                    <p:cond delay="0"/>
                                  </p:stCondLst>
                                  <p:childTnLst>
                                    <p:set>
                                      <p:cBhvr>
                                        <p:cTn id="76" dur="1" fill="hold">
                                          <p:stCondLst>
                                            <p:cond delay="0"/>
                                          </p:stCondLst>
                                        </p:cTn>
                                        <p:tgtEl>
                                          <p:spTgt spid="201758"/>
                                        </p:tgtEl>
                                        <p:attrNameLst>
                                          <p:attrName>style.visibility</p:attrName>
                                        </p:attrNameLst>
                                      </p:cBhvr>
                                      <p:to>
                                        <p:strVal val="visible"/>
                                      </p:to>
                                    </p:set>
                                    <p:anim calcmode="lin" valueType="num">
                                      <p:cBhvr additive="base">
                                        <p:cTn id="77" dur="500" fill="hold"/>
                                        <p:tgtEl>
                                          <p:spTgt spid="201758"/>
                                        </p:tgtEl>
                                        <p:attrNameLst>
                                          <p:attrName>ppt_x</p:attrName>
                                        </p:attrNameLst>
                                      </p:cBhvr>
                                      <p:tavLst>
                                        <p:tav tm="0">
                                          <p:val>
                                            <p:strVal val="#ppt_x"/>
                                          </p:val>
                                        </p:tav>
                                        <p:tav tm="100000">
                                          <p:val>
                                            <p:strVal val="#ppt_x"/>
                                          </p:val>
                                        </p:tav>
                                      </p:tavLst>
                                    </p:anim>
                                    <p:anim calcmode="lin" valueType="num">
                                      <p:cBhvr additive="base">
                                        <p:cTn id="78" dur="500" fill="hold"/>
                                        <p:tgtEl>
                                          <p:spTgt spid="201758"/>
                                        </p:tgtEl>
                                        <p:attrNameLst>
                                          <p:attrName>ppt_y</p:attrName>
                                        </p:attrNameLst>
                                      </p:cBhvr>
                                      <p:tavLst>
                                        <p:tav tm="0">
                                          <p:val>
                                            <p:strVal val="1+#ppt_h/2"/>
                                          </p:val>
                                        </p:tav>
                                        <p:tav tm="100000">
                                          <p:val>
                                            <p:strVal val="#ppt_y"/>
                                          </p:val>
                                        </p:tav>
                                      </p:tavLst>
                                    </p:anim>
                                  </p:childTnLst>
                                </p:cTn>
                              </p:par>
                              <p:par>
                                <p:cTn id="79" presetID="2" presetClass="entr" presetSubtype="4" fill="hold" nodeType="withEffect">
                                  <p:stCondLst>
                                    <p:cond delay="0"/>
                                  </p:stCondLst>
                                  <p:childTnLst>
                                    <p:set>
                                      <p:cBhvr>
                                        <p:cTn id="80" dur="1" fill="hold">
                                          <p:stCondLst>
                                            <p:cond delay="0"/>
                                          </p:stCondLst>
                                        </p:cTn>
                                        <p:tgtEl>
                                          <p:spTgt spid="201759"/>
                                        </p:tgtEl>
                                        <p:attrNameLst>
                                          <p:attrName>style.visibility</p:attrName>
                                        </p:attrNameLst>
                                      </p:cBhvr>
                                      <p:to>
                                        <p:strVal val="visible"/>
                                      </p:to>
                                    </p:set>
                                    <p:anim calcmode="lin" valueType="num">
                                      <p:cBhvr additive="base">
                                        <p:cTn id="81" dur="500" fill="hold"/>
                                        <p:tgtEl>
                                          <p:spTgt spid="201759"/>
                                        </p:tgtEl>
                                        <p:attrNameLst>
                                          <p:attrName>ppt_x</p:attrName>
                                        </p:attrNameLst>
                                      </p:cBhvr>
                                      <p:tavLst>
                                        <p:tav tm="0">
                                          <p:val>
                                            <p:strVal val="#ppt_x"/>
                                          </p:val>
                                        </p:tav>
                                        <p:tav tm="100000">
                                          <p:val>
                                            <p:strVal val="#ppt_x"/>
                                          </p:val>
                                        </p:tav>
                                      </p:tavLst>
                                    </p:anim>
                                    <p:anim calcmode="lin" valueType="num">
                                      <p:cBhvr additive="base">
                                        <p:cTn id="82" dur="500" fill="hold"/>
                                        <p:tgtEl>
                                          <p:spTgt spid="20175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1746" grpId="0"/>
      <p:bldP spid="201747" grpId="0"/>
      <p:bldP spid="201748" grpId="0"/>
      <p:bldP spid="201749" grpId="0"/>
      <p:bldP spid="201754" grpId="0"/>
      <p:bldP spid="201755" grpId="0"/>
      <p:bldP spid="201757" grpId="0"/>
      <p:bldP spid="201759" grpId="0"/>
      <p:bldP spid="201761" grpId="0"/>
      <p:bldP spid="201762" grpId="0"/>
      <p:bldP spid="201763" grpId="0"/>
      <p:bldP spid="201764" grpId="0"/>
    </p:bldLst>
  </p:timing>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9570" name="Rectangle 2">
            <a:extLst>
              <a:ext uri="{FF2B5EF4-FFF2-40B4-BE49-F238E27FC236}">
                <a16:creationId xmlns:a16="http://schemas.microsoft.com/office/drawing/2014/main" id="{2262845A-280E-1AD1-3D2A-727420E02445}"/>
              </a:ext>
            </a:extLst>
          </p:cNvPr>
          <p:cNvSpPr>
            <a:spLocks noGrp="1" noChangeArrowheads="1"/>
          </p:cNvSpPr>
          <p:nvPr>
            <p:ph type="title"/>
          </p:nvPr>
        </p:nvSpPr>
        <p:spPr>
          <a:xfrm>
            <a:off x="1676400" y="457200"/>
            <a:ext cx="8991600" cy="1462088"/>
          </a:xfrm>
        </p:spPr>
        <p:txBody>
          <a:bodyPr>
            <a:normAutofit fontScale="90000"/>
          </a:bodyPr>
          <a:lstStyle/>
          <a:p>
            <a:pPr eaLnBrk="1" hangingPunct="1"/>
            <a:r>
              <a:rPr lang="en-US" altLang="en-US" sz="3400" b="1">
                <a:latin typeface="VNI-Souvir" pitchFamily="2" charset="0"/>
              </a:rPr>
              <a:t>III. CHI PHÍ SAÛN XUAÁT TRONG DAØI HAÏN</a:t>
            </a:r>
            <a:r>
              <a:rPr lang="en-US" altLang="en-US" sz="3400">
                <a:latin typeface="VNI-Souvir" pitchFamily="2" charset="0"/>
              </a:rPr>
              <a:t> </a:t>
            </a:r>
            <a:br>
              <a:rPr lang="en-US" altLang="en-US" sz="3400">
                <a:latin typeface="VNI-Souvir" pitchFamily="2" charset="0"/>
              </a:rPr>
            </a:br>
            <a:endParaRPr lang="en-US" altLang="en-US" sz="3400">
              <a:latin typeface="VNI-Souvir" pitchFamily="2" charset="0"/>
            </a:endParaRPr>
          </a:p>
        </p:txBody>
      </p:sp>
      <p:sp>
        <p:nvSpPr>
          <p:cNvPr id="109571" name="Rectangle 3">
            <a:extLst>
              <a:ext uri="{FF2B5EF4-FFF2-40B4-BE49-F238E27FC236}">
                <a16:creationId xmlns:a16="http://schemas.microsoft.com/office/drawing/2014/main" id="{00496322-733C-DE65-B9DE-ECB78D93B24B}"/>
              </a:ext>
            </a:extLst>
          </p:cNvPr>
          <p:cNvSpPr>
            <a:spLocks noGrp="1" noChangeArrowheads="1"/>
          </p:cNvSpPr>
          <p:nvPr>
            <p:ph type="body" idx="1"/>
          </p:nvPr>
        </p:nvSpPr>
        <p:spPr>
          <a:xfrm>
            <a:off x="1676400" y="1752600"/>
            <a:ext cx="8991600" cy="4267200"/>
          </a:xfrm>
        </p:spPr>
        <p:txBody>
          <a:bodyPr/>
          <a:lstStyle/>
          <a:p>
            <a:pPr eaLnBrk="1" hangingPunct="1"/>
            <a:r>
              <a:rPr lang="en-US" altLang="en-US">
                <a:latin typeface="VNI-Souvir" pitchFamily="2" charset="0"/>
              </a:rPr>
              <a:t>Trong daøi haïn:</a:t>
            </a:r>
          </a:p>
          <a:p>
            <a:pPr lvl="1" eaLnBrk="1" hangingPunct="1"/>
            <a:r>
              <a:rPr lang="en-US" altLang="en-US">
                <a:latin typeface="VNI-Souvir" pitchFamily="2" charset="0"/>
              </a:rPr>
              <a:t>Taát caû caùc YTSX cuûa DN ñeàu thay ñoåi</a:t>
            </a:r>
          </a:p>
          <a:p>
            <a:pPr lvl="1" algn="just" eaLnBrk="1" hangingPunct="1"/>
            <a:r>
              <a:rPr lang="en-US" altLang="en-US">
                <a:latin typeface="VNI-Souvir" pitchFamily="2" charset="0"/>
              </a:rPr>
              <a:t> DN coù theå thieát laäp baát kyø quy moâ SX naøo theo yù muoán. </a:t>
            </a:r>
          </a:p>
          <a:p>
            <a:pPr eaLnBrk="1" hangingPunct="1"/>
            <a:endParaRPr lang="en-US" altLang="en-US">
              <a:latin typeface="VNI-Souvir" pitchFamily="2" charset="0"/>
            </a:endParaRPr>
          </a:p>
        </p:txBody>
      </p:sp>
    </p:spTree>
  </p:cSld>
  <p:clrMapOvr>
    <a:masterClrMapping/>
  </p:clrMapOvr>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0594" name="Rectangle 2">
            <a:extLst>
              <a:ext uri="{FF2B5EF4-FFF2-40B4-BE49-F238E27FC236}">
                <a16:creationId xmlns:a16="http://schemas.microsoft.com/office/drawing/2014/main" id="{54E7410E-2957-C994-EE39-633E58164DF0}"/>
              </a:ext>
            </a:extLst>
          </p:cNvPr>
          <p:cNvSpPr>
            <a:spLocks noGrp="1" noChangeArrowheads="1"/>
          </p:cNvSpPr>
          <p:nvPr>
            <p:ph type="title"/>
          </p:nvPr>
        </p:nvSpPr>
        <p:spPr>
          <a:xfrm>
            <a:off x="1676400" y="762001"/>
            <a:ext cx="8001000" cy="1216025"/>
          </a:xfrm>
        </p:spPr>
        <p:txBody>
          <a:bodyPr>
            <a:normAutofit fontScale="90000"/>
          </a:bodyPr>
          <a:lstStyle/>
          <a:p>
            <a:pPr eaLnBrk="1" hangingPunct="1"/>
            <a:r>
              <a:rPr lang="en-US" altLang="en-US">
                <a:latin typeface="VNI-Times" pitchFamily="2" charset="0"/>
              </a:rPr>
              <a:t>1.Toång chi phí daøi haïn(LTC). </a:t>
            </a:r>
            <a:br>
              <a:rPr lang="en-US" altLang="en-US">
                <a:latin typeface="VNI-Times" pitchFamily="2" charset="0"/>
              </a:rPr>
            </a:br>
            <a:endParaRPr lang="en-US" altLang="en-US">
              <a:latin typeface="VNI-Times" pitchFamily="2" charset="0"/>
            </a:endParaRPr>
          </a:p>
        </p:txBody>
      </p:sp>
      <p:sp>
        <p:nvSpPr>
          <p:cNvPr id="110595" name="Rectangle 3">
            <a:extLst>
              <a:ext uri="{FF2B5EF4-FFF2-40B4-BE49-F238E27FC236}">
                <a16:creationId xmlns:a16="http://schemas.microsoft.com/office/drawing/2014/main" id="{4381193B-D693-A326-4139-D95A853875C2}"/>
              </a:ext>
            </a:extLst>
          </p:cNvPr>
          <p:cNvSpPr>
            <a:spLocks noGrp="1" noChangeArrowheads="1"/>
          </p:cNvSpPr>
          <p:nvPr>
            <p:ph type="body" idx="1"/>
          </p:nvPr>
        </p:nvSpPr>
        <p:spPr>
          <a:xfrm>
            <a:off x="1524000" y="1752600"/>
            <a:ext cx="9372600" cy="4267200"/>
          </a:xfrm>
        </p:spPr>
        <p:txBody>
          <a:bodyPr/>
          <a:lstStyle/>
          <a:p>
            <a:pPr eaLnBrk="1" hangingPunct="1"/>
            <a:r>
              <a:rPr lang="en-US" altLang="en-US">
                <a:latin typeface="VNI-Times" pitchFamily="2" charset="0"/>
              </a:rPr>
              <a:t>Töø ñöôøng môû roäng SX , ta coù theå xaùc ñònh ñöôøng LTC. </a:t>
            </a:r>
          </a:p>
        </p:txBody>
      </p:sp>
    </p:spTree>
  </p:cSld>
  <p:clrMapOvr>
    <a:masterClrMapping/>
  </p:clrMapOvr>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1618" name="Line 2">
            <a:extLst>
              <a:ext uri="{FF2B5EF4-FFF2-40B4-BE49-F238E27FC236}">
                <a16:creationId xmlns:a16="http://schemas.microsoft.com/office/drawing/2014/main" id="{B8E4EF1F-2223-BBA2-690C-4791BEFD8067}"/>
              </a:ext>
            </a:extLst>
          </p:cNvPr>
          <p:cNvSpPr>
            <a:spLocks noChangeShapeType="1"/>
          </p:cNvSpPr>
          <p:nvPr/>
        </p:nvSpPr>
        <p:spPr bwMode="auto">
          <a:xfrm>
            <a:off x="2828925" y="1951039"/>
            <a:ext cx="0" cy="2898775"/>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1619" name="Line 3">
            <a:extLst>
              <a:ext uri="{FF2B5EF4-FFF2-40B4-BE49-F238E27FC236}">
                <a16:creationId xmlns:a16="http://schemas.microsoft.com/office/drawing/2014/main" id="{8FA40E5C-88D9-43D7-464C-7845ED650DBB}"/>
              </a:ext>
            </a:extLst>
          </p:cNvPr>
          <p:cNvSpPr>
            <a:spLocks noChangeShapeType="1"/>
          </p:cNvSpPr>
          <p:nvPr/>
        </p:nvSpPr>
        <p:spPr bwMode="auto">
          <a:xfrm>
            <a:off x="2819400" y="4876800"/>
            <a:ext cx="41148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1620" name="Line 4">
            <a:extLst>
              <a:ext uri="{FF2B5EF4-FFF2-40B4-BE49-F238E27FC236}">
                <a16:creationId xmlns:a16="http://schemas.microsoft.com/office/drawing/2014/main" id="{6C8315F1-1D52-9436-34E7-AD82318DF1B5}"/>
              </a:ext>
            </a:extLst>
          </p:cNvPr>
          <p:cNvSpPr>
            <a:spLocks noChangeShapeType="1"/>
          </p:cNvSpPr>
          <p:nvPr/>
        </p:nvSpPr>
        <p:spPr bwMode="auto">
          <a:xfrm>
            <a:off x="2828926" y="2603501"/>
            <a:ext cx="3768725" cy="2246313"/>
          </a:xfrm>
          <a:prstGeom prst="line">
            <a:avLst/>
          </a:prstGeom>
          <a:noFill/>
          <a:ln w="57150">
            <a:solidFill>
              <a:schemeClr val="hlink"/>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1621" name="Arc 5">
            <a:extLst>
              <a:ext uri="{FF2B5EF4-FFF2-40B4-BE49-F238E27FC236}">
                <a16:creationId xmlns:a16="http://schemas.microsoft.com/office/drawing/2014/main" id="{CDE961E7-39F3-AB44-FEF6-3B5D4B3A5DF4}"/>
              </a:ext>
            </a:extLst>
          </p:cNvPr>
          <p:cNvSpPr>
            <a:spLocks/>
          </p:cNvSpPr>
          <p:nvPr/>
        </p:nvSpPr>
        <p:spPr bwMode="auto">
          <a:xfrm rot="9113502">
            <a:off x="4205288" y="1951039"/>
            <a:ext cx="1377950" cy="2206625"/>
          </a:xfrm>
          <a:custGeom>
            <a:avLst/>
            <a:gdLst>
              <a:gd name="T0" fmla="*/ 0 w 21600"/>
              <a:gd name="T1" fmla="*/ 0 h 34601"/>
              <a:gd name="T2" fmla="*/ 2147483646 w 21600"/>
              <a:gd name="T3" fmla="*/ 2147483646 h 34601"/>
              <a:gd name="T4" fmla="*/ 0 w 21600"/>
              <a:gd name="T5" fmla="*/ 2147483646 h 34601"/>
              <a:gd name="T6" fmla="*/ 0 60000 65536"/>
              <a:gd name="T7" fmla="*/ 0 60000 65536"/>
              <a:gd name="T8" fmla="*/ 0 60000 65536"/>
            </a:gdLst>
            <a:ahLst/>
            <a:cxnLst>
              <a:cxn ang="T6">
                <a:pos x="T0" y="T1"/>
              </a:cxn>
              <a:cxn ang="T7">
                <a:pos x="T2" y="T3"/>
              </a:cxn>
              <a:cxn ang="T8">
                <a:pos x="T4" y="T5"/>
              </a:cxn>
            </a:cxnLst>
            <a:rect l="0" t="0" r="r" b="b"/>
            <a:pathLst>
              <a:path w="21600" h="34601" fill="none" extrusionOk="0">
                <a:moveTo>
                  <a:pt x="-1" y="0"/>
                </a:moveTo>
                <a:cubicBezTo>
                  <a:pt x="11929" y="0"/>
                  <a:pt x="21600" y="9670"/>
                  <a:pt x="21600" y="21600"/>
                </a:cubicBezTo>
                <a:cubicBezTo>
                  <a:pt x="21600" y="26291"/>
                  <a:pt x="20072" y="30854"/>
                  <a:pt x="17249" y="34601"/>
                </a:cubicBezTo>
              </a:path>
              <a:path w="21600" h="34601" stroke="0" extrusionOk="0">
                <a:moveTo>
                  <a:pt x="-1" y="0"/>
                </a:moveTo>
                <a:cubicBezTo>
                  <a:pt x="11929" y="0"/>
                  <a:pt x="21600" y="9670"/>
                  <a:pt x="21600" y="21600"/>
                </a:cubicBezTo>
                <a:cubicBezTo>
                  <a:pt x="21600" y="26291"/>
                  <a:pt x="20072" y="30854"/>
                  <a:pt x="17249" y="34601"/>
                </a:cubicBezTo>
                <a:lnTo>
                  <a:pt x="0" y="21600"/>
                </a:lnTo>
                <a:lnTo>
                  <a:pt x="-1" y="0"/>
                </a:lnTo>
                <a:close/>
              </a:path>
            </a:pathLst>
          </a:custGeom>
          <a:noFill/>
          <a:ln w="38100">
            <a:solidFill>
              <a:schemeClr val="hlink"/>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11622" name="Arc 6">
            <a:extLst>
              <a:ext uri="{FF2B5EF4-FFF2-40B4-BE49-F238E27FC236}">
                <a16:creationId xmlns:a16="http://schemas.microsoft.com/office/drawing/2014/main" id="{9A686837-626D-F599-5324-FD5BA5EF01F6}"/>
              </a:ext>
            </a:extLst>
          </p:cNvPr>
          <p:cNvSpPr>
            <a:spLocks/>
          </p:cNvSpPr>
          <p:nvPr/>
        </p:nvSpPr>
        <p:spPr bwMode="auto">
          <a:xfrm rot="9113502">
            <a:off x="3698875" y="2381251"/>
            <a:ext cx="1557338" cy="2252663"/>
          </a:xfrm>
          <a:custGeom>
            <a:avLst/>
            <a:gdLst>
              <a:gd name="T0" fmla="*/ 0 w 23205"/>
              <a:gd name="T1" fmla="*/ 2147483646 h 33441"/>
              <a:gd name="T2" fmla="*/ 2147483646 w 23205"/>
              <a:gd name="T3" fmla="*/ 2147483646 h 33441"/>
              <a:gd name="T4" fmla="*/ 2147483646 w 23205"/>
              <a:gd name="T5" fmla="*/ 2147483646 h 33441"/>
              <a:gd name="T6" fmla="*/ 0 60000 65536"/>
              <a:gd name="T7" fmla="*/ 0 60000 65536"/>
              <a:gd name="T8" fmla="*/ 0 60000 65536"/>
            </a:gdLst>
            <a:ahLst/>
            <a:cxnLst>
              <a:cxn ang="T6">
                <a:pos x="T0" y="T1"/>
              </a:cxn>
              <a:cxn ang="T7">
                <a:pos x="T2" y="T3"/>
              </a:cxn>
              <a:cxn ang="T8">
                <a:pos x="T4" y="T5"/>
              </a:cxn>
            </a:cxnLst>
            <a:rect l="0" t="0" r="r" b="b"/>
            <a:pathLst>
              <a:path w="23205" h="33441" fill="none" extrusionOk="0">
                <a:moveTo>
                  <a:pt x="-1" y="59"/>
                </a:moveTo>
                <a:cubicBezTo>
                  <a:pt x="534" y="19"/>
                  <a:pt x="1069" y="-1"/>
                  <a:pt x="1605" y="0"/>
                </a:cubicBezTo>
                <a:cubicBezTo>
                  <a:pt x="13534" y="0"/>
                  <a:pt x="23205" y="9670"/>
                  <a:pt x="23205" y="21600"/>
                </a:cubicBezTo>
                <a:cubicBezTo>
                  <a:pt x="23205" y="25807"/>
                  <a:pt x="21976" y="29922"/>
                  <a:pt x="19670" y="33441"/>
                </a:cubicBezTo>
              </a:path>
              <a:path w="23205" h="33441" stroke="0" extrusionOk="0">
                <a:moveTo>
                  <a:pt x="-1" y="59"/>
                </a:moveTo>
                <a:cubicBezTo>
                  <a:pt x="534" y="19"/>
                  <a:pt x="1069" y="-1"/>
                  <a:pt x="1605" y="0"/>
                </a:cubicBezTo>
                <a:cubicBezTo>
                  <a:pt x="13534" y="0"/>
                  <a:pt x="23205" y="9670"/>
                  <a:pt x="23205" y="21600"/>
                </a:cubicBezTo>
                <a:cubicBezTo>
                  <a:pt x="23205" y="25807"/>
                  <a:pt x="21976" y="29922"/>
                  <a:pt x="19670" y="33441"/>
                </a:cubicBezTo>
                <a:lnTo>
                  <a:pt x="1605" y="21600"/>
                </a:lnTo>
                <a:lnTo>
                  <a:pt x="-1" y="59"/>
                </a:lnTo>
                <a:close/>
              </a:path>
            </a:pathLst>
          </a:custGeom>
          <a:noFill/>
          <a:ln w="381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11623" name="Text Box 7">
            <a:extLst>
              <a:ext uri="{FF2B5EF4-FFF2-40B4-BE49-F238E27FC236}">
                <a16:creationId xmlns:a16="http://schemas.microsoft.com/office/drawing/2014/main" id="{BB37AD2A-4F30-6A7F-2E7C-1EEC83097077}"/>
              </a:ext>
            </a:extLst>
          </p:cNvPr>
          <p:cNvSpPr txBox="1">
            <a:spLocks noChangeArrowheads="1"/>
          </p:cNvSpPr>
          <p:nvPr/>
        </p:nvSpPr>
        <p:spPr bwMode="auto">
          <a:xfrm>
            <a:off x="2320925" y="1371601"/>
            <a:ext cx="50800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pPr>
              <a:spcBef>
                <a:spcPct val="50000"/>
              </a:spcBef>
            </a:pPr>
            <a:r>
              <a:rPr lang="en-US" altLang="en-US" sz="2800">
                <a:latin typeface="VNI-Times" pitchFamily="2" charset="0"/>
              </a:rPr>
              <a:t>K</a:t>
            </a:r>
          </a:p>
        </p:txBody>
      </p:sp>
      <p:sp>
        <p:nvSpPr>
          <p:cNvPr id="169992" name="Text Box 8">
            <a:extLst>
              <a:ext uri="{FF2B5EF4-FFF2-40B4-BE49-F238E27FC236}">
                <a16:creationId xmlns:a16="http://schemas.microsoft.com/office/drawing/2014/main" id="{02DAC38B-FED8-C8A6-88FD-1DFEB3951D87}"/>
              </a:ext>
            </a:extLst>
          </p:cNvPr>
          <p:cNvSpPr txBox="1">
            <a:spLocks noChangeArrowheads="1"/>
          </p:cNvSpPr>
          <p:nvPr/>
        </p:nvSpPr>
        <p:spPr bwMode="auto">
          <a:xfrm>
            <a:off x="5800726" y="3979863"/>
            <a:ext cx="796925"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pPr>
              <a:spcBef>
                <a:spcPct val="50000"/>
              </a:spcBef>
            </a:pPr>
            <a:r>
              <a:rPr lang="en-US" altLang="en-US" sz="2800">
                <a:latin typeface="VNI-Times" pitchFamily="2" charset="0"/>
              </a:rPr>
              <a:t>Q</a:t>
            </a:r>
            <a:r>
              <a:rPr lang="en-US" altLang="en-US" sz="2800" baseline="-25000">
                <a:latin typeface="VNI-Times" pitchFamily="2" charset="0"/>
              </a:rPr>
              <a:t>1</a:t>
            </a:r>
            <a:endParaRPr lang="en-US" altLang="en-US" sz="2800">
              <a:latin typeface="VNI-Times" pitchFamily="2" charset="0"/>
            </a:endParaRPr>
          </a:p>
        </p:txBody>
      </p:sp>
      <p:sp>
        <p:nvSpPr>
          <p:cNvPr id="169993" name="Text Box 9">
            <a:extLst>
              <a:ext uri="{FF2B5EF4-FFF2-40B4-BE49-F238E27FC236}">
                <a16:creationId xmlns:a16="http://schemas.microsoft.com/office/drawing/2014/main" id="{7984D0B8-CA5E-2402-63B7-E583ADA1111F}"/>
              </a:ext>
            </a:extLst>
          </p:cNvPr>
          <p:cNvSpPr txBox="1">
            <a:spLocks noChangeArrowheads="1"/>
          </p:cNvSpPr>
          <p:nvPr/>
        </p:nvSpPr>
        <p:spPr bwMode="auto">
          <a:xfrm>
            <a:off x="6089651" y="3328988"/>
            <a:ext cx="798513"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pPr>
              <a:spcBef>
                <a:spcPct val="50000"/>
              </a:spcBef>
            </a:pPr>
            <a:r>
              <a:rPr lang="en-US" altLang="en-US" sz="2800">
                <a:latin typeface="VNI-Times" pitchFamily="2" charset="0"/>
              </a:rPr>
              <a:t>Q</a:t>
            </a:r>
            <a:r>
              <a:rPr lang="en-US" altLang="en-US" sz="2800" baseline="-25000">
                <a:latin typeface="VNI-Times" pitchFamily="2" charset="0"/>
              </a:rPr>
              <a:t>2</a:t>
            </a:r>
            <a:endParaRPr lang="en-US" altLang="en-US" sz="2800">
              <a:latin typeface="VNI-Times" pitchFamily="2" charset="0"/>
            </a:endParaRPr>
          </a:p>
        </p:txBody>
      </p:sp>
      <p:sp>
        <p:nvSpPr>
          <p:cNvPr id="169994" name="Text Box 10">
            <a:extLst>
              <a:ext uri="{FF2B5EF4-FFF2-40B4-BE49-F238E27FC236}">
                <a16:creationId xmlns:a16="http://schemas.microsoft.com/office/drawing/2014/main" id="{CBAF3986-5C38-EE3E-115F-8019E7C2CE69}"/>
              </a:ext>
            </a:extLst>
          </p:cNvPr>
          <p:cNvSpPr txBox="1">
            <a:spLocks noChangeArrowheads="1"/>
          </p:cNvSpPr>
          <p:nvPr/>
        </p:nvSpPr>
        <p:spPr bwMode="auto">
          <a:xfrm>
            <a:off x="4930776" y="3328988"/>
            <a:ext cx="434975"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pPr>
              <a:spcBef>
                <a:spcPct val="50000"/>
              </a:spcBef>
            </a:pPr>
            <a:r>
              <a:rPr lang="en-US" altLang="en-US" sz="2800" b="1">
                <a:latin typeface="VNI-Times" pitchFamily="2" charset="0"/>
              </a:rPr>
              <a:t>F</a:t>
            </a:r>
          </a:p>
        </p:txBody>
      </p:sp>
      <p:sp>
        <p:nvSpPr>
          <p:cNvPr id="169995" name="Text Box 11">
            <a:extLst>
              <a:ext uri="{FF2B5EF4-FFF2-40B4-BE49-F238E27FC236}">
                <a16:creationId xmlns:a16="http://schemas.microsoft.com/office/drawing/2014/main" id="{4B37904D-0A98-871F-015A-6092B03430E3}"/>
              </a:ext>
            </a:extLst>
          </p:cNvPr>
          <p:cNvSpPr txBox="1">
            <a:spLocks noChangeArrowheads="1"/>
          </p:cNvSpPr>
          <p:nvPr/>
        </p:nvSpPr>
        <p:spPr bwMode="auto">
          <a:xfrm>
            <a:off x="3886201" y="3505201"/>
            <a:ext cx="436563"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pPr>
              <a:spcBef>
                <a:spcPct val="50000"/>
              </a:spcBef>
            </a:pPr>
            <a:r>
              <a:rPr lang="en-US" altLang="en-US" sz="2800" b="1">
                <a:latin typeface="VNI-Times" pitchFamily="2" charset="0"/>
              </a:rPr>
              <a:t>E</a:t>
            </a:r>
          </a:p>
        </p:txBody>
      </p:sp>
      <p:sp>
        <p:nvSpPr>
          <p:cNvPr id="111628" name="Line 12">
            <a:extLst>
              <a:ext uri="{FF2B5EF4-FFF2-40B4-BE49-F238E27FC236}">
                <a16:creationId xmlns:a16="http://schemas.microsoft.com/office/drawing/2014/main" id="{CFC48AFD-F023-C8B0-C1FD-73C542C30A5D}"/>
              </a:ext>
            </a:extLst>
          </p:cNvPr>
          <p:cNvSpPr>
            <a:spLocks noChangeShapeType="1"/>
          </p:cNvSpPr>
          <p:nvPr/>
        </p:nvSpPr>
        <p:spPr bwMode="auto">
          <a:xfrm>
            <a:off x="4640263" y="3835401"/>
            <a:ext cx="0" cy="1014413"/>
          </a:xfrm>
          <a:prstGeom prst="line">
            <a:avLst/>
          </a:prstGeom>
          <a:noFill/>
          <a:ln w="9525">
            <a:solidFill>
              <a:schemeClr val="hlink"/>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1629" name="Line 13">
            <a:extLst>
              <a:ext uri="{FF2B5EF4-FFF2-40B4-BE49-F238E27FC236}">
                <a16:creationId xmlns:a16="http://schemas.microsoft.com/office/drawing/2014/main" id="{262323FF-0D00-2A4B-96C7-A8AA23E483B6}"/>
              </a:ext>
            </a:extLst>
          </p:cNvPr>
          <p:cNvSpPr>
            <a:spLocks noChangeShapeType="1"/>
          </p:cNvSpPr>
          <p:nvPr/>
        </p:nvSpPr>
        <p:spPr bwMode="auto">
          <a:xfrm>
            <a:off x="4060825" y="3979864"/>
            <a:ext cx="0" cy="942975"/>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1630" name="Line 14">
            <a:extLst>
              <a:ext uri="{FF2B5EF4-FFF2-40B4-BE49-F238E27FC236}">
                <a16:creationId xmlns:a16="http://schemas.microsoft.com/office/drawing/2014/main" id="{BB8F3611-BDF0-976D-9AA9-EB701F119D40}"/>
              </a:ext>
            </a:extLst>
          </p:cNvPr>
          <p:cNvSpPr>
            <a:spLocks noChangeShapeType="1"/>
          </p:cNvSpPr>
          <p:nvPr/>
        </p:nvSpPr>
        <p:spPr bwMode="auto">
          <a:xfrm flipH="1">
            <a:off x="2819400" y="4038600"/>
            <a:ext cx="1231900" cy="0"/>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1631" name="Line 15">
            <a:extLst>
              <a:ext uri="{FF2B5EF4-FFF2-40B4-BE49-F238E27FC236}">
                <a16:creationId xmlns:a16="http://schemas.microsoft.com/office/drawing/2014/main" id="{1F78E113-B23E-0225-44BA-E3198AA87BDC}"/>
              </a:ext>
            </a:extLst>
          </p:cNvPr>
          <p:cNvSpPr>
            <a:spLocks noChangeShapeType="1"/>
          </p:cNvSpPr>
          <p:nvPr/>
        </p:nvSpPr>
        <p:spPr bwMode="auto">
          <a:xfrm flipH="1">
            <a:off x="2901951" y="3617913"/>
            <a:ext cx="1666875" cy="0"/>
          </a:xfrm>
          <a:prstGeom prst="line">
            <a:avLst/>
          </a:prstGeom>
          <a:noFill/>
          <a:ln w="9525">
            <a:solidFill>
              <a:schemeClr val="hlink"/>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1632" name="Text Box 16">
            <a:extLst>
              <a:ext uri="{FF2B5EF4-FFF2-40B4-BE49-F238E27FC236}">
                <a16:creationId xmlns:a16="http://schemas.microsoft.com/office/drawing/2014/main" id="{AFC3DB25-C469-C99E-7D07-E6CA4C0E560D}"/>
              </a:ext>
            </a:extLst>
          </p:cNvPr>
          <p:cNvSpPr txBox="1">
            <a:spLocks noChangeArrowheads="1"/>
          </p:cNvSpPr>
          <p:nvPr/>
        </p:nvSpPr>
        <p:spPr bwMode="auto">
          <a:xfrm>
            <a:off x="3843339" y="4922838"/>
            <a:ext cx="509587"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pPr>
              <a:spcBef>
                <a:spcPct val="50000"/>
              </a:spcBef>
            </a:pPr>
            <a:r>
              <a:rPr lang="en-US" altLang="en-US" sz="2400">
                <a:latin typeface="VNI-Times" pitchFamily="2" charset="0"/>
              </a:rPr>
              <a:t>L</a:t>
            </a:r>
            <a:r>
              <a:rPr lang="en-US" altLang="en-US" sz="2400" baseline="-25000">
                <a:latin typeface="VNI-Times" pitchFamily="2" charset="0"/>
              </a:rPr>
              <a:t>1</a:t>
            </a:r>
            <a:endParaRPr lang="en-US" altLang="en-US" sz="2400">
              <a:latin typeface="VNI-Times" pitchFamily="2" charset="0"/>
            </a:endParaRPr>
          </a:p>
        </p:txBody>
      </p:sp>
      <p:sp>
        <p:nvSpPr>
          <p:cNvPr id="111633" name="Text Box 17">
            <a:extLst>
              <a:ext uri="{FF2B5EF4-FFF2-40B4-BE49-F238E27FC236}">
                <a16:creationId xmlns:a16="http://schemas.microsoft.com/office/drawing/2014/main" id="{F0012D2D-3B9D-2D20-F28E-CF798074167E}"/>
              </a:ext>
            </a:extLst>
          </p:cNvPr>
          <p:cNvSpPr txBox="1">
            <a:spLocks noChangeArrowheads="1"/>
          </p:cNvSpPr>
          <p:nvPr/>
        </p:nvSpPr>
        <p:spPr bwMode="auto">
          <a:xfrm>
            <a:off x="4495800" y="4924425"/>
            <a:ext cx="508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pPr>
              <a:spcBef>
                <a:spcPct val="50000"/>
              </a:spcBef>
            </a:pPr>
            <a:r>
              <a:rPr lang="en-US" altLang="en-US" sz="2400">
                <a:latin typeface="VNI-Times" pitchFamily="2" charset="0"/>
              </a:rPr>
              <a:t>L</a:t>
            </a:r>
            <a:r>
              <a:rPr lang="en-US" altLang="en-US" sz="2400" baseline="-25000">
                <a:latin typeface="VNI-Times" pitchFamily="2" charset="0"/>
              </a:rPr>
              <a:t>2</a:t>
            </a:r>
            <a:endParaRPr lang="en-US" altLang="en-US" sz="2400">
              <a:latin typeface="VNI-Times" pitchFamily="2" charset="0"/>
            </a:endParaRPr>
          </a:p>
        </p:txBody>
      </p:sp>
      <p:sp>
        <p:nvSpPr>
          <p:cNvPr id="111634" name="Text Box 18">
            <a:extLst>
              <a:ext uri="{FF2B5EF4-FFF2-40B4-BE49-F238E27FC236}">
                <a16:creationId xmlns:a16="http://schemas.microsoft.com/office/drawing/2014/main" id="{9E2A2807-B2BE-9E38-68C3-59863893F76A}"/>
              </a:ext>
            </a:extLst>
          </p:cNvPr>
          <p:cNvSpPr txBox="1">
            <a:spLocks noChangeArrowheads="1"/>
          </p:cNvSpPr>
          <p:nvPr/>
        </p:nvSpPr>
        <p:spPr bwMode="auto">
          <a:xfrm>
            <a:off x="2103439" y="3400426"/>
            <a:ext cx="581025"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pPr>
              <a:spcBef>
                <a:spcPct val="50000"/>
              </a:spcBef>
            </a:pPr>
            <a:r>
              <a:rPr lang="en-US" altLang="en-US" sz="2800">
                <a:latin typeface="VNI-Times" pitchFamily="2" charset="0"/>
              </a:rPr>
              <a:t>K</a:t>
            </a:r>
            <a:r>
              <a:rPr lang="en-US" altLang="en-US" sz="2800" baseline="-25000">
                <a:latin typeface="VNI-Times" pitchFamily="2" charset="0"/>
              </a:rPr>
              <a:t>2</a:t>
            </a:r>
            <a:endParaRPr lang="en-US" altLang="en-US" sz="2800">
              <a:latin typeface="VNI-Times" pitchFamily="2" charset="0"/>
            </a:endParaRPr>
          </a:p>
        </p:txBody>
      </p:sp>
      <p:sp>
        <p:nvSpPr>
          <p:cNvPr id="111635" name="Text Box 19">
            <a:extLst>
              <a:ext uri="{FF2B5EF4-FFF2-40B4-BE49-F238E27FC236}">
                <a16:creationId xmlns:a16="http://schemas.microsoft.com/office/drawing/2014/main" id="{6180C327-3CB4-F831-48BF-57BEA0DB2E39}"/>
              </a:ext>
            </a:extLst>
          </p:cNvPr>
          <p:cNvSpPr txBox="1">
            <a:spLocks noChangeArrowheads="1"/>
          </p:cNvSpPr>
          <p:nvPr/>
        </p:nvSpPr>
        <p:spPr bwMode="auto">
          <a:xfrm>
            <a:off x="2176463" y="3908426"/>
            <a:ext cx="652462"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pPr>
              <a:spcBef>
                <a:spcPct val="50000"/>
              </a:spcBef>
            </a:pPr>
            <a:r>
              <a:rPr lang="en-US" altLang="en-US" sz="2800">
                <a:latin typeface="VNI-Times" pitchFamily="2" charset="0"/>
              </a:rPr>
              <a:t>K</a:t>
            </a:r>
            <a:r>
              <a:rPr lang="en-US" altLang="en-US" sz="2800" baseline="-25000">
                <a:latin typeface="VNI-Times" pitchFamily="2" charset="0"/>
              </a:rPr>
              <a:t>1</a:t>
            </a:r>
            <a:endParaRPr lang="en-US" altLang="en-US" sz="2800">
              <a:latin typeface="VNI-Times" pitchFamily="2" charset="0"/>
            </a:endParaRPr>
          </a:p>
        </p:txBody>
      </p:sp>
      <p:sp>
        <p:nvSpPr>
          <p:cNvPr id="170004" name="Text Box 20">
            <a:extLst>
              <a:ext uri="{FF2B5EF4-FFF2-40B4-BE49-F238E27FC236}">
                <a16:creationId xmlns:a16="http://schemas.microsoft.com/office/drawing/2014/main" id="{A968B19C-7722-FC59-9B60-965FD4B00476}"/>
              </a:ext>
            </a:extLst>
          </p:cNvPr>
          <p:cNvSpPr txBox="1">
            <a:spLocks noChangeArrowheads="1"/>
          </p:cNvSpPr>
          <p:nvPr/>
        </p:nvSpPr>
        <p:spPr bwMode="auto">
          <a:xfrm>
            <a:off x="5029200" y="4953000"/>
            <a:ext cx="1176338"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pPr>
              <a:spcBef>
                <a:spcPct val="50000"/>
              </a:spcBef>
            </a:pPr>
            <a:r>
              <a:rPr lang="en-US" altLang="en-US" sz="2400" b="1">
                <a:latin typeface="VNI-Times" pitchFamily="2" charset="0"/>
              </a:rPr>
              <a:t>TC</a:t>
            </a:r>
            <a:r>
              <a:rPr lang="en-US" altLang="en-US" sz="2400" b="1" baseline="-25000">
                <a:latin typeface="VNI-Times" pitchFamily="2" charset="0"/>
              </a:rPr>
              <a:t>1</a:t>
            </a:r>
            <a:r>
              <a:rPr lang="en-US" altLang="en-US" sz="2400" b="1">
                <a:latin typeface="VNI-Times" pitchFamily="2" charset="0"/>
              </a:rPr>
              <a:t>/P</a:t>
            </a:r>
            <a:r>
              <a:rPr lang="en-US" altLang="en-US" sz="2400" b="1" baseline="-25000">
                <a:latin typeface="VNI-Times" pitchFamily="2" charset="0"/>
              </a:rPr>
              <a:t>L</a:t>
            </a:r>
          </a:p>
        </p:txBody>
      </p:sp>
      <p:sp>
        <p:nvSpPr>
          <p:cNvPr id="111637" name="Line 21">
            <a:extLst>
              <a:ext uri="{FF2B5EF4-FFF2-40B4-BE49-F238E27FC236}">
                <a16:creationId xmlns:a16="http://schemas.microsoft.com/office/drawing/2014/main" id="{82CDDD2E-5494-3D38-E306-F19B324AF740}"/>
              </a:ext>
            </a:extLst>
          </p:cNvPr>
          <p:cNvSpPr>
            <a:spLocks noChangeShapeType="1"/>
          </p:cNvSpPr>
          <p:nvPr/>
        </p:nvSpPr>
        <p:spPr bwMode="auto">
          <a:xfrm>
            <a:off x="2755901" y="3328988"/>
            <a:ext cx="2682875" cy="1593850"/>
          </a:xfrm>
          <a:prstGeom prst="line">
            <a:avLst/>
          </a:prstGeom>
          <a:noFill/>
          <a:ln w="571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1638" name="Text Box 22">
            <a:extLst>
              <a:ext uri="{FF2B5EF4-FFF2-40B4-BE49-F238E27FC236}">
                <a16:creationId xmlns:a16="http://schemas.microsoft.com/office/drawing/2014/main" id="{1B030C1D-F5CD-0DC9-C182-36730DA10C45}"/>
              </a:ext>
            </a:extLst>
          </p:cNvPr>
          <p:cNvSpPr txBox="1">
            <a:spLocks noChangeArrowheads="1"/>
          </p:cNvSpPr>
          <p:nvPr/>
        </p:nvSpPr>
        <p:spPr bwMode="auto">
          <a:xfrm>
            <a:off x="1741489" y="2892426"/>
            <a:ext cx="1449387"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pPr>
              <a:spcBef>
                <a:spcPct val="50000"/>
              </a:spcBef>
            </a:pPr>
            <a:endParaRPr lang="vi-VN" altLang="en-US" sz="2800" b="1">
              <a:latin typeface="VNI-Times" pitchFamily="2" charset="0"/>
            </a:endParaRPr>
          </a:p>
        </p:txBody>
      </p:sp>
      <p:sp>
        <p:nvSpPr>
          <p:cNvPr id="170007" name="Text Box 23">
            <a:extLst>
              <a:ext uri="{FF2B5EF4-FFF2-40B4-BE49-F238E27FC236}">
                <a16:creationId xmlns:a16="http://schemas.microsoft.com/office/drawing/2014/main" id="{3CA70386-27F3-9536-D0F2-6C0F75893FC1}"/>
              </a:ext>
            </a:extLst>
          </p:cNvPr>
          <p:cNvSpPr txBox="1">
            <a:spLocks noChangeArrowheads="1"/>
          </p:cNvSpPr>
          <p:nvPr/>
        </p:nvSpPr>
        <p:spPr bwMode="auto">
          <a:xfrm>
            <a:off x="6096000" y="4953000"/>
            <a:ext cx="12192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pPr>
              <a:spcBef>
                <a:spcPct val="50000"/>
              </a:spcBef>
            </a:pPr>
            <a:r>
              <a:rPr lang="en-US" altLang="en-US" sz="2400" b="1">
                <a:latin typeface="VNI-Times" pitchFamily="2" charset="0"/>
              </a:rPr>
              <a:t>TC</a:t>
            </a:r>
            <a:r>
              <a:rPr lang="en-US" altLang="en-US" sz="2400" b="1" baseline="-25000">
                <a:latin typeface="VNI-Times" pitchFamily="2" charset="0"/>
              </a:rPr>
              <a:t>2</a:t>
            </a:r>
            <a:r>
              <a:rPr lang="en-US" altLang="en-US" sz="2400" b="1">
                <a:latin typeface="VNI-Times" pitchFamily="2" charset="0"/>
              </a:rPr>
              <a:t>/P</a:t>
            </a:r>
            <a:r>
              <a:rPr lang="en-US" altLang="en-US" sz="2400" b="1" baseline="-25000">
                <a:latin typeface="VNI-Times" pitchFamily="2" charset="0"/>
              </a:rPr>
              <a:t>L</a:t>
            </a:r>
          </a:p>
        </p:txBody>
      </p:sp>
      <p:sp>
        <p:nvSpPr>
          <p:cNvPr id="111640" name="Text Box 24">
            <a:extLst>
              <a:ext uri="{FF2B5EF4-FFF2-40B4-BE49-F238E27FC236}">
                <a16:creationId xmlns:a16="http://schemas.microsoft.com/office/drawing/2014/main" id="{ABF22AC1-7E6E-8CC1-CB3E-73C82EB84746}"/>
              </a:ext>
            </a:extLst>
          </p:cNvPr>
          <p:cNvSpPr txBox="1">
            <a:spLocks noChangeArrowheads="1"/>
          </p:cNvSpPr>
          <p:nvPr/>
        </p:nvSpPr>
        <p:spPr bwMode="auto">
          <a:xfrm>
            <a:off x="1524000" y="2820988"/>
            <a:ext cx="12319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pPr>
              <a:spcBef>
                <a:spcPct val="50000"/>
              </a:spcBef>
            </a:pPr>
            <a:r>
              <a:rPr lang="en-US" altLang="en-US" sz="2400" b="1">
                <a:latin typeface="VNI-Times" pitchFamily="2" charset="0"/>
              </a:rPr>
              <a:t>TC</a:t>
            </a:r>
            <a:r>
              <a:rPr lang="en-US" altLang="en-US" sz="2400" b="1" baseline="-25000">
                <a:latin typeface="VNI-Times" pitchFamily="2" charset="0"/>
              </a:rPr>
              <a:t>1</a:t>
            </a:r>
            <a:r>
              <a:rPr lang="en-US" altLang="en-US" sz="2400" b="1">
                <a:latin typeface="VNI-Times" pitchFamily="2" charset="0"/>
              </a:rPr>
              <a:t>/P</a:t>
            </a:r>
            <a:r>
              <a:rPr lang="en-US" altLang="en-US" sz="2400" b="1" baseline="-25000">
                <a:latin typeface="VNI-Times" pitchFamily="2" charset="0"/>
              </a:rPr>
              <a:t>K</a:t>
            </a:r>
          </a:p>
        </p:txBody>
      </p:sp>
      <p:sp>
        <p:nvSpPr>
          <p:cNvPr id="111641" name="Text Box 25">
            <a:extLst>
              <a:ext uri="{FF2B5EF4-FFF2-40B4-BE49-F238E27FC236}">
                <a16:creationId xmlns:a16="http://schemas.microsoft.com/office/drawing/2014/main" id="{29C1273B-8DDC-1D80-DCF2-A6CEDAB123B6}"/>
              </a:ext>
            </a:extLst>
          </p:cNvPr>
          <p:cNvSpPr txBox="1">
            <a:spLocks noChangeArrowheads="1"/>
          </p:cNvSpPr>
          <p:nvPr/>
        </p:nvSpPr>
        <p:spPr bwMode="auto">
          <a:xfrm>
            <a:off x="1524001" y="2057400"/>
            <a:ext cx="1306513"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pPr>
              <a:spcBef>
                <a:spcPct val="50000"/>
              </a:spcBef>
            </a:pPr>
            <a:r>
              <a:rPr lang="en-US" altLang="en-US" sz="2400" b="1">
                <a:latin typeface="VNI-Times" pitchFamily="2" charset="0"/>
              </a:rPr>
              <a:t>TC</a:t>
            </a:r>
            <a:r>
              <a:rPr lang="en-US" altLang="en-US" sz="2400" b="1" baseline="-25000">
                <a:latin typeface="VNI-Times" pitchFamily="2" charset="0"/>
              </a:rPr>
              <a:t>2</a:t>
            </a:r>
            <a:r>
              <a:rPr lang="en-US" altLang="en-US" sz="2400" b="1">
                <a:latin typeface="VNI-Times" pitchFamily="2" charset="0"/>
              </a:rPr>
              <a:t>/P</a:t>
            </a:r>
            <a:r>
              <a:rPr lang="en-US" altLang="en-US" sz="2400" b="1" baseline="-25000">
                <a:latin typeface="VNI-Times" pitchFamily="2" charset="0"/>
              </a:rPr>
              <a:t>K</a:t>
            </a:r>
          </a:p>
        </p:txBody>
      </p:sp>
      <p:sp>
        <p:nvSpPr>
          <p:cNvPr id="111642" name="Line 26">
            <a:extLst>
              <a:ext uri="{FF2B5EF4-FFF2-40B4-BE49-F238E27FC236}">
                <a16:creationId xmlns:a16="http://schemas.microsoft.com/office/drawing/2014/main" id="{65275357-ED7F-E5D8-30D2-9D95CA4E09E6}"/>
              </a:ext>
            </a:extLst>
          </p:cNvPr>
          <p:cNvSpPr>
            <a:spLocks noChangeShapeType="1"/>
          </p:cNvSpPr>
          <p:nvPr/>
        </p:nvSpPr>
        <p:spPr bwMode="auto">
          <a:xfrm>
            <a:off x="7162800" y="1981200"/>
            <a:ext cx="0" cy="28956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1643" name="Line 27">
            <a:extLst>
              <a:ext uri="{FF2B5EF4-FFF2-40B4-BE49-F238E27FC236}">
                <a16:creationId xmlns:a16="http://schemas.microsoft.com/office/drawing/2014/main" id="{5F53E4C0-B73C-C5D6-DFA4-84C9F44C1E1C}"/>
              </a:ext>
            </a:extLst>
          </p:cNvPr>
          <p:cNvSpPr>
            <a:spLocks noChangeShapeType="1"/>
          </p:cNvSpPr>
          <p:nvPr/>
        </p:nvSpPr>
        <p:spPr bwMode="auto">
          <a:xfrm>
            <a:off x="7086600" y="4876800"/>
            <a:ext cx="35814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70012" name="Freeform 28">
            <a:extLst>
              <a:ext uri="{FF2B5EF4-FFF2-40B4-BE49-F238E27FC236}">
                <a16:creationId xmlns:a16="http://schemas.microsoft.com/office/drawing/2014/main" id="{7CA659D1-08BE-4BD8-8013-7DF5A22F3BA7}"/>
              </a:ext>
            </a:extLst>
          </p:cNvPr>
          <p:cNvSpPr>
            <a:spLocks/>
          </p:cNvSpPr>
          <p:nvPr/>
        </p:nvSpPr>
        <p:spPr bwMode="auto">
          <a:xfrm>
            <a:off x="7239000" y="2193925"/>
            <a:ext cx="3429000" cy="2603500"/>
          </a:xfrm>
          <a:custGeom>
            <a:avLst/>
            <a:gdLst>
              <a:gd name="T0" fmla="*/ 0 w 2832"/>
              <a:gd name="T1" fmla="*/ 2147483646 h 1824"/>
              <a:gd name="T2" fmla="*/ 2147483646 w 2832"/>
              <a:gd name="T3" fmla="*/ 2147483646 h 1824"/>
              <a:gd name="T4" fmla="*/ 2147483646 w 2832"/>
              <a:gd name="T5" fmla="*/ 2147483646 h 1824"/>
              <a:gd name="T6" fmla="*/ 2147483646 w 2832"/>
              <a:gd name="T7" fmla="*/ 2147483646 h 1824"/>
              <a:gd name="T8" fmla="*/ 2147483646 w 2832"/>
              <a:gd name="T9" fmla="*/ 2147483646 h 1824"/>
              <a:gd name="T10" fmla="*/ 2147483646 w 2832"/>
              <a:gd name="T11" fmla="*/ 0 h 182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32" h="1824">
                <a:moveTo>
                  <a:pt x="0" y="1824"/>
                </a:moveTo>
                <a:cubicBezTo>
                  <a:pt x="64" y="1684"/>
                  <a:pt x="128" y="1544"/>
                  <a:pt x="336" y="1440"/>
                </a:cubicBezTo>
                <a:cubicBezTo>
                  <a:pt x="544" y="1336"/>
                  <a:pt x="984" y="1296"/>
                  <a:pt x="1248" y="1200"/>
                </a:cubicBezTo>
                <a:cubicBezTo>
                  <a:pt x="1512" y="1104"/>
                  <a:pt x="1688" y="1024"/>
                  <a:pt x="1920" y="864"/>
                </a:cubicBezTo>
                <a:cubicBezTo>
                  <a:pt x="2152" y="704"/>
                  <a:pt x="2488" y="384"/>
                  <a:pt x="2640" y="240"/>
                </a:cubicBezTo>
                <a:cubicBezTo>
                  <a:pt x="2792" y="96"/>
                  <a:pt x="2800" y="48"/>
                  <a:pt x="2832" y="0"/>
                </a:cubicBezTo>
              </a:path>
            </a:pathLst>
          </a:custGeom>
          <a:noFill/>
          <a:ln w="57150" cmpd="sng">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1645" name="Text Box 29">
            <a:extLst>
              <a:ext uri="{FF2B5EF4-FFF2-40B4-BE49-F238E27FC236}">
                <a16:creationId xmlns:a16="http://schemas.microsoft.com/office/drawing/2014/main" id="{E3F19B77-3774-BF7B-DBAD-B82F6E25F2A9}"/>
              </a:ext>
            </a:extLst>
          </p:cNvPr>
          <p:cNvSpPr txBox="1">
            <a:spLocks noChangeArrowheads="1"/>
          </p:cNvSpPr>
          <p:nvPr/>
        </p:nvSpPr>
        <p:spPr bwMode="auto">
          <a:xfrm>
            <a:off x="6858000" y="1676400"/>
            <a:ext cx="9906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pPr>
              <a:spcBef>
                <a:spcPct val="50000"/>
              </a:spcBef>
            </a:pPr>
            <a:r>
              <a:rPr lang="en-US" altLang="en-US" sz="2400" b="1">
                <a:latin typeface="VNI-Times" pitchFamily="2" charset="0"/>
              </a:rPr>
              <a:t>LTC</a:t>
            </a:r>
            <a:endParaRPr lang="en-US" altLang="en-US" sz="2400" b="1" baseline="-25000">
              <a:latin typeface="VNI-Times" pitchFamily="2" charset="0"/>
            </a:endParaRPr>
          </a:p>
        </p:txBody>
      </p:sp>
      <p:sp>
        <p:nvSpPr>
          <p:cNvPr id="170014" name="Text Box 30">
            <a:extLst>
              <a:ext uri="{FF2B5EF4-FFF2-40B4-BE49-F238E27FC236}">
                <a16:creationId xmlns:a16="http://schemas.microsoft.com/office/drawing/2014/main" id="{71291305-9B07-A22C-5D69-AF4DBE362AA0}"/>
              </a:ext>
            </a:extLst>
          </p:cNvPr>
          <p:cNvSpPr txBox="1">
            <a:spLocks noChangeArrowheads="1"/>
          </p:cNvSpPr>
          <p:nvPr/>
        </p:nvSpPr>
        <p:spPr bwMode="auto">
          <a:xfrm>
            <a:off x="7924800" y="5105400"/>
            <a:ext cx="762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pPr>
              <a:spcBef>
                <a:spcPct val="50000"/>
              </a:spcBef>
            </a:pPr>
            <a:r>
              <a:rPr lang="en-US" altLang="en-US" sz="2400">
                <a:latin typeface="VNI-Times" pitchFamily="2" charset="0"/>
              </a:rPr>
              <a:t>Q</a:t>
            </a:r>
            <a:r>
              <a:rPr lang="en-US" altLang="en-US" sz="2400" baseline="-25000">
                <a:latin typeface="VNI-Times" pitchFamily="2" charset="0"/>
              </a:rPr>
              <a:t>1</a:t>
            </a:r>
            <a:endParaRPr lang="en-US" altLang="en-US" sz="2400">
              <a:latin typeface="VNI-Times" pitchFamily="2" charset="0"/>
            </a:endParaRPr>
          </a:p>
        </p:txBody>
      </p:sp>
      <p:sp>
        <p:nvSpPr>
          <p:cNvPr id="170015" name="Text Box 31">
            <a:extLst>
              <a:ext uri="{FF2B5EF4-FFF2-40B4-BE49-F238E27FC236}">
                <a16:creationId xmlns:a16="http://schemas.microsoft.com/office/drawing/2014/main" id="{5E351138-DDCF-1349-D104-322E09436703}"/>
              </a:ext>
            </a:extLst>
          </p:cNvPr>
          <p:cNvSpPr txBox="1">
            <a:spLocks noChangeArrowheads="1"/>
          </p:cNvSpPr>
          <p:nvPr/>
        </p:nvSpPr>
        <p:spPr bwMode="auto">
          <a:xfrm>
            <a:off x="9448801" y="5029201"/>
            <a:ext cx="796925"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pPr>
              <a:spcBef>
                <a:spcPct val="50000"/>
              </a:spcBef>
            </a:pPr>
            <a:r>
              <a:rPr lang="en-US" altLang="en-US" sz="2800">
                <a:latin typeface="VNI-Times" pitchFamily="2" charset="0"/>
              </a:rPr>
              <a:t>Q</a:t>
            </a:r>
            <a:r>
              <a:rPr lang="en-US" altLang="en-US" sz="2800" baseline="-25000">
                <a:latin typeface="VNI-Times" pitchFamily="2" charset="0"/>
              </a:rPr>
              <a:t>2</a:t>
            </a:r>
            <a:endParaRPr lang="en-US" altLang="en-US" sz="2800">
              <a:latin typeface="VNI-Times" pitchFamily="2" charset="0"/>
            </a:endParaRPr>
          </a:p>
        </p:txBody>
      </p:sp>
      <p:sp>
        <p:nvSpPr>
          <p:cNvPr id="170016" name="Line 32">
            <a:extLst>
              <a:ext uri="{FF2B5EF4-FFF2-40B4-BE49-F238E27FC236}">
                <a16:creationId xmlns:a16="http://schemas.microsoft.com/office/drawing/2014/main" id="{273EBD15-FA52-D762-0556-4CCDBEFD87BF}"/>
              </a:ext>
            </a:extLst>
          </p:cNvPr>
          <p:cNvSpPr>
            <a:spLocks noChangeShapeType="1"/>
          </p:cNvSpPr>
          <p:nvPr/>
        </p:nvSpPr>
        <p:spPr bwMode="auto">
          <a:xfrm>
            <a:off x="8229600" y="4114800"/>
            <a:ext cx="0" cy="838200"/>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70017" name="Line 33">
            <a:extLst>
              <a:ext uri="{FF2B5EF4-FFF2-40B4-BE49-F238E27FC236}">
                <a16:creationId xmlns:a16="http://schemas.microsoft.com/office/drawing/2014/main" id="{7C5D03D9-48FC-D03A-5F0B-F6E60B6BB387}"/>
              </a:ext>
            </a:extLst>
          </p:cNvPr>
          <p:cNvSpPr>
            <a:spLocks noChangeShapeType="1"/>
          </p:cNvSpPr>
          <p:nvPr/>
        </p:nvSpPr>
        <p:spPr bwMode="auto">
          <a:xfrm flipH="1">
            <a:off x="7010400" y="4038600"/>
            <a:ext cx="1143000" cy="0"/>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70018" name="Text Box 34">
            <a:extLst>
              <a:ext uri="{FF2B5EF4-FFF2-40B4-BE49-F238E27FC236}">
                <a16:creationId xmlns:a16="http://schemas.microsoft.com/office/drawing/2014/main" id="{C753E8A1-88CF-3934-5311-94E2AB82FF02}"/>
              </a:ext>
            </a:extLst>
          </p:cNvPr>
          <p:cNvSpPr txBox="1">
            <a:spLocks noChangeArrowheads="1"/>
          </p:cNvSpPr>
          <p:nvPr/>
        </p:nvSpPr>
        <p:spPr bwMode="auto">
          <a:xfrm>
            <a:off x="6477001" y="3810000"/>
            <a:ext cx="796925"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pPr>
              <a:spcBef>
                <a:spcPct val="50000"/>
              </a:spcBef>
            </a:pPr>
            <a:r>
              <a:rPr lang="en-US" altLang="en-US" sz="2400">
                <a:latin typeface="VNI-Times" pitchFamily="2" charset="0"/>
              </a:rPr>
              <a:t>TC</a:t>
            </a:r>
            <a:r>
              <a:rPr lang="en-US" altLang="en-US" sz="2400" baseline="-25000">
                <a:latin typeface="VNI-Times" pitchFamily="2" charset="0"/>
              </a:rPr>
              <a:t>1</a:t>
            </a:r>
            <a:endParaRPr lang="en-US" altLang="en-US" sz="2400">
              <a:latin typeface="VNI-Times" pitchFamily="2" charset="0"/>
            </a:endParaRPr>
          </a:p>
        </p:txBody>
      </p:sp>
      <p:sp>
        <p:nvSpPr>
          <p:cNvPr id="170019" name="Text Box 35">
            <a:extLst>
              <a:ext uri="{FF2B5EF4-FFF2-40B4-BE49-F238E27FC236}">
                <a16:creationId xmlns:a16="http://schemas.microsoft.com/office/drawing/2014/main" id="{F7085E83-6F1D-F974-6066-85A14CF50536}"/>
              </a:ext>
            </a:extLst>
          </p:cNvPr>
          <p:cNvSpPr txBox="1">
            <a:spLocks noChangeArrowheads="1"/>
          </p:cNvSpPr>
          <p:nvPr/>
        </p:nvSpPr>
        <p:spPr bwMode="auto">
          <a:xfrm>
            <a:off x="6477001" y="2971800"/>
            <a:ext cx="796925"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pPr>
              <a:spcBef>
                <a:spcPct val="50000"/>
              </a:spcBef>
            </a:pPr>
            <a:r>
              <a:rPr lang="en-US" altLang="en-US" sz="2400">
                <a:latin typeface="VNI-Times" pitchFamily="2" charset="0"/>
              </a:rPr>
              <a:t>TC</a:t>
            </a:r>
            <a:r>
              <a:rPr lang="en-US" altLang="en-US" sz="2400" baseline="-25000">
                <a:latin typeface="VNI-Times" pitchFamily="2" charset="0"/>
              </a:rPr>
              <a:t>2</a:t>
            </a:r>
            <a:endParaRPr lang="en-US" altLang="en-US" sz="2400">
              <a:latin typeface="VNI-Times" pitchFamily="2" charset="0"/>
            </a:endParaRPr>
          </a:p>
        </p:txBody>
      </p:sp>
      <p:sp>
        <p:nvSpPr>
          <p:cNvPr id="170020" name="Text Box 36">
            <a:extLst>
              <a:ext uri="{FF2B5EF4-FFF2-40B4-BE49-F238E27FC236}">
                <a16:creationId xmlns:a16="http://schemas.microsoft.com/office/drawing/2014/main" id="{B8580967-83FD-3FAF-279F-09630EA7BB1D}"/>
              </a:ext>
            </a:extLst>
          </p:cNvPr>
          <p:cNvSpPr txBox="1">
            <a:spLocks noChangeArrowheads="1"/>
          </p:cNvSpPr>
          <p:nvPr/>
        </p:nvSpPr>
        <p:spPr bwMode="auto">
          <a:xfrm>
            <a:off x="7924801" y="3505201"/>
            <a:ext cx="436563"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pPr>
              <a:spcBef>
                <a:spcPct val="50000"/>
              </a:spcBef>
            </a:pPr>
            <a:r>
              <a:rPr lang="en-US" altLang="en-US" sz="2800" b="1">
                <a:latin typeface="VNI-Times" pitchFamily="2" charset="0"/>
              </a:rPr>
              <a:t>E</a:t>
            </a:r>
          </a:p>
        </p:txBody>
      </p:sp>
      <p:sp>
        <p:nvSpPr>
          <p:cNvPr id="170021" name="Line 37">
            <a:extLst>
              <a:ext uri="{FF2B5EF4-FFF2-40B4-BE49-F238E27FC236}">
                <a16:creationId xmlns:a16="http://schemas.microsoft.com/office/drawing/2014/main" id="{A6F888D9-F181-20A1-6257-5BDE3703048A}"/>
              </a:ext>
            </a:extLst>
          </p:cNvPr>
          <p:cNvSpPr>
            <a:spLocks noChangeShapeType="1"/>
          </p:cNvSpPr>
          <p:nvPr/>
        </p:nvSpPr>
        <p:spPr bwMode="auto">
          <a:xfrm>
            <a:off x="9677400" y="3352800"/>
            <a:ext cx="0" cy="1447800"/>
          </a:xfrm>
          <a:prstGeom prst="line">
            <a:avLst/>
          </a:prstGeom>
          <a:noFill/>
          <a:ln w="9525">
            <a:solidFill>
              <a:schemeClr val="hlink"/>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70022" name="Line 38">
            <a:extLst>
              <a:ext uri="{FF2B5EF4-FFF2-40B4-BE49-F238E27FC236}">
                <a16:creationId xmlns:a16="http://schemas.microsoft.com/office/drawing/2014/main" id="{5F6A4E6C-83BC-EE25-3CF7-14290543A099}"/>
              </a:ext>
            </a:extLst>
          </p:cNvPr>
          <p:cNvSpPr>
            <a:spLocks noChangeShapeType="1"/>
          </p:cNvSpPr>
          <p:nvPr/>
        </p:nvSpPr>
        <p:spPr bwMode="auto">
          <a:xfrm flipH="1">
            <a:off x="7086600" y="3352800"/>
            <a:ext cx="2590800" cy="0"/>
          </a:xfrm>
          <a:prstGeom prst="line">
            <a:avLst/>
          </a:prstGeom>
          <a:noFill/>
          <a:ln w="9525">
            <a:solidFill>
              <a:schemeClr val="hlink"/>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70023" name="Text Box 39">
            <a:extLst>
              <a:ext uri="{FF2B5EF4-FFF2-40B4-BE49-F238E27FC236}">
                <a16:creationId xmlns:a16="http://schemas.microsoft.com/office/drawing/2014/main" id="{2BC4CEE3-2E8F-1F15-644F-38062BFE9525}"/>
              </a:ext>
            </a:extLst>
          </p:cNvPr>
          <p:cNvSpPr txBox="1">
            <a:spLocks noChangeArrowheads="1"/>
          </p:cNvSpPr>
          <p:nvPr/>
        </p:nvSpPr>
        <p:spPr bwMode="auto">
          <a:xfrm>
            <a:off x="9296401" y="2667001"/>
            <a:ext cx="434975"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pPr>
              <a:spcBef>
                <a:spcPct val="50000"/>
              </a:spcBef>
            </a:pPr>
            <a:r>
              <a:rPr lang="en-US" altLang="en-US" sz="2800" b="1">
                <a:latin typeface="VNI-Times" pitchFamily="2" charset="0"/>
              </a:rPr>
              <a:t>F</a:t>
            </a:r>
          </a:p>
        </p:txBody>
      </p:sp>
      <p:sp>
        <p:nvSpPr>
          <p:cNvPr id="170024" name="Text Box 40">
            <a:extLst>
              <a:ext uri="{FF2B5EF4-FFF2-40B4-BE49-F238E27FC236}">
                <a16:creationId xmlns:a16="http://schemas.microsoft.com/office/drawing/2014/main" id="{0A745CA7-07A0-B21F-ACA9-AE0452627697}"/>
              </a:ext>
            </a:extLst>
          </p:cNvPr>
          <p:cNvSpPr txBox="1">
            <a:spLocks noChangeArrowheads="1"/>
          </p:cNvSpPr>
          <p:nvPr/>
        </p:nvSpPr>
        <p:spPr bwMode="auto">
          <a:xfrm>
            <a:off x="9677400" y="1828800"/>
            <a:ext cx="9906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pPr>
              <a:spcBef>
                <a:spcPct val="50000"/>
              </a:spcBef>
            </a:pPr>
            <a:r>
              <a:rPr lang="en-US" altLang="en-US" sz="2400" b="1">
                <a:latin typeface="VNI-Times" pitchFamily="2" charset="0"/>
              </a:rPr>
              <a:t>LTC</a:t>
            </a:r>
            <a:endParaRPr lang="en-US" altLang="en-US" sz="2400" b="1" baseline="-25000">
              <a:latin typeface="VNI-Times" pitchFamily="2" charset="0"/>
            </a:endParaRPr>
          </a:p>
        </p:txBody>
      </p:sp>
      <p:sp>
        <p:nvSpPr>
          <p:cNvPr id="111657" name="AutoShape 41">
            <a:extLst>
              <a:ext uri="{FF2B5EF4-FFF2-40B4-BE49-F238E27FC236}">
                <a16:creationId xmlns:a16="http://schemas.microsoft.com/office/drawing/2014/main" id="{E2267403-D55C-4AB3-3FB0-135395E6AF81}"/>
              </a:ext>
            </a:extLst>
          </p:cNvPr>
          <p:cNvSpPr>
            <a:spLocks noChangeArrowheads="1"/>
          </p:cNvSpPr>
          <p:nvPr/>
        </p:nvSpPr>
        <p:spPr bwMode="auto">
          <a:xfrm>
            <a:off x="4648200" y="762000"/>
            <a:ext cx="2362200" cy="990600"/>
          </a:xfrm>
          <a:prstGeom prst="wedgeEllipseCallout">
            <a:avLst>
              <a:gd name="adj1" fmla="val -8130"/>
              <a:gd name="adj2" fmla="val 158495"/>
            </a:avLst>
          </a:prstGeom>
          <a:noFill/>
          <a:ln w="9525">
            <a:solidFill>
              <a:schemeClr val="tx1"/>
            </a:solidFill>
            <a:miter lim="800000"/>
            <a:headEnd/>
            <a:tailEnd/>
          </a:ln>
          <a:effectLst/>
        </p:spPr>
        <p:txBody>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pPr algn="ctr"/>
            <a:r>
              <a:rPr lang="en-US" altLang="en-US" sz="2400">
                <a:latin typeface="VNI-Times" pitchFamily="2" charset="0"/>
              </a:rPr>
              <a:t>Ñöôøng môû roäng SX</a:t>
            </a:r>
          </a:p>
        </p:txBody>
      </p:sp>
      <p:sp>
        <p:nvSpPr>
          <p:cNvPr id="111658" name="Line 43">
            <a:extLst>
              <a:ext uri="{FF2B5EF4-FFF2-40B4-BE49-F238E27FC236}">
                <a16:creationId xmlns:a16="http://schemas.microsoft.com/office/drawing/2014/main" id="{A9678AB8-3220-E8D7-6815-D9C01F450599}"/>
              </a:ext>
            </a:extLst>
          </p:cNvPr>
          <p:cNvSpPr>
            <a:spLocks noChangeShapeType="1"/>
          </p:cNvSpPr>
          <p:nvPr/>
        </p:nvSpPr>
        <p:spPr bwMode="auto">
          <a:xfrm flipV="1">
            <a:off x="3429000" y="2819400"/>
            <a:ext cx="2362200" cy="1600200"/>
          </a:xfrm>
          <a:prstGeom prst="line">
            <a:avLst/>
          </a:prstGeom>
          <a:noFill/>
          <a:ln w="38100">
            <a:solidFill>
              <a:schemeClr val="folHlink"/>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nodeType="clickEffect">
                                  <p:stCondLst>
                                    <p:cond delay="0"/>
                                  </p:stCondLst>
                                  <p:childTnLst>
                                    <p:set>
                                      <p:cBhvr>
                                        <p:cTn id="6" dur="1" fill="hold">
                                          <p:stCondLst>
                                            <p:cond delay="0"/>
                                          </p:stCondLst>
                                        </p:cTn>
                                        <p:tgtEl>
                                          <p:spTgt spid="169992"/>
                                        </p:tgtEl>
                                        <p:attrNameLst>
                                          <p:attrName>style.visibility</p:attrName>
                                        </p:attrNameLst>
                                      </p:cBhvr>
                                      <p:to>
                                        <p:strVal val="visible"/>
                                      </p:to>
                                    </p:set>
                                    <p:anim calcmode="lin" valueType="num">
                                      <p:cBhvr additive="base">
                                        <p:cTn id="7" dur="500" fill="hold"/>
                                        <p:tgtEl>
                                          <p:spTgt spid="169992"/>
                                        </p:tgtEl>
                                        <p:attrNameLst>
                                          <p:attrName>ppt_x</p:attrName>
                                        </p:attrNameLst>
                                      </p:cBhvr>
                                      <p:tavLst>
                                        <p:tav tm="0">
                                          <p:val>
                                            <p:strVal val="#ppt_x"/>
                                          </p:val>
                                        </p:tav>
                                        <p:tav tm="100000">
                                          <p:val>
                                            <p:strVal val="#ppt_x"/>
                                          </p:val>
                                        </p:tav>
                                      </p:tavLst>
                                    </p:anim>
                                    <p:anim calcmode="lin" valueType="num">
                                      <p:cBhvr additive="base">
                                        <p:cTn id="8" dur="500" fill="hold"/>
                                        <p:tgtEl>
                                          <p:spTgt spid="169992"/>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169995"/>
                                        </p:tgtEl>
                                        <p:attrNameLst>
                                          <p:attrName>style.visibility</p:attrName>
                                        </p:attrNameLst>
                                      </p:cBhvr>
                                      <p:to>
                                        <p:strVal val="visible"/>
                                      </p:to>
                                    </p:set>
                                    <p:anim calcmode="lin" valueType="num">
                                      <p:cBhvr additive="base">
                                        <p:cTn id="13" dur="500" fill="hold"/>
                                        <p:tgtEl>
                                          <p:spTgt spid="169995"/>
                                        </p:tgtEl>
                                        <p:attrNameLst>
                                          <p:attrName>ppt_x</p:attrName>
                                        </p:attrNameLst>
                                      </p:cBhvr>
                                      <p:tavLst>
                                        <p:tav tm="0">
                                          <p:val>
                                            <p:strVal val="#ppt_x"/>
                                          </p:val>
                                        </p:tav>
                                        <p:tav tm="100000">
                                          <p:val>
                                            <p:strVal val="#ppt_x"/>
                                          </p:val>
                                        </p:tav>
                                      </p:tavLst>
                                    </p:anim>
                                    <p:anim calcmode="lin" valueType="num">
                                      <p:cBhvr additive="base">
                                        <p:cTn id="14" dur="500" fill="hold"/>
                                        <p:tgtEl>
                                          <p:spTgt spid="169995"/>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nodeType="clickEffect">
                                  <p:stCondLst>
                                    <p:cond delay="0"/>
                                  </p:stCondLst>
                                  <p:childTnLst>
                                    <p:set>
                                      <p:cBhvr>
                                        <p:cTn id="18" dur="1" fill="hold">
                                          <p:stCondLst>
                                            <p:cond delay="0"/>
                                          </p:stCondLst>
                                        </p:cTn>
                                        <p:tgtEl>
                                          <p:spTgt spid="170004"/>
                                        </p:tgtEl>
                                        <p:attrNameLst>
                                          <p:attrName>style.visibility</p:attrName>
                                        </p:attrNameLst>
                                      </p:cBhvr>
                                      <p:to>
                                        <p:strVal val="visible"/>
                                      </p:to>
                                    </p:set>
                                    <p:anim calcmode="lin" valueType="num">
                                      <p:cBhvr additive="base">
                                        <p:cTn id="19" dur="500" fill="hold"/>
                                        <p:tgtEl>
                                          <p:spTgt spid="170004"/>
                                        </p:tgtEl>
                                        <p:attrNameLst>
                                          <p:attrName>ppt_x</p:attrName>
                                        </p:attrNameLst>
                                      </p:cBhvr>
                                      <p:tavLst>
                                        <p:tav tm="0">
                                          <p:val>
                                            <p:strVal val="#ppt_x"/>
                                          </p:val>
                                        </p:tav>
                                        <p:tav tm="100000">
                                          <p:val>
                                            <p:strVal val="#ppt_x"/>
                                          </p:val>
                                        </p:tav>
                                      </p:tavLst>
                                    </p:anim>
                                    <p:anim calcmode="lin" valueType="num">
                                      <p:cBhvr additive="base">
                                        <p:cTn id="20" dur="500" fill="hold"/>
                                        <p:tgtEl>
                                          <p:spTgt spid="170004"/>
                                        </p:tgtEl>
                                        <p:attrNameLst>
                                          <p:attrName>ppt_y</p:attrName>
                                        </p:attrNameLst>
                                      </p:cBhvr>
                                      <p:tavLst>
                                        <p:tav tm="0">
                                          <p:val>
                                            <p:strVal val="1+#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4" fill="hold" nodeType="clickEffect">
                                  <p:stCondLst>
                                    <p:cond delay="0"/>
                                  </p:stCondLst>
                                  <p:childTnLst>
                                    <p:set>
                                      <p:cBhvr>
                                        <p:cTn id="24" dur="1" fill="hold">
                                          <p:stCondLst>
                                            <p:cond delay="0"/>
                                          </p:stCondLst>
                                        </p:cTn>
                                        <p:tgtEl>
                                          <p:spTgt spid="170020"/>
                                        </p:tgtEl>
                                        <p:attrNameLst>
                                          <p:attrName>style.visibility</p:attrName>
                                        </p:attrNameLst>
                                      </p:cBhvr>
                                      <p:to>
                                        <p:strVal val="visible"/>
                                      </p:to>
                                    </p:set>
                                    <p:anim calcmode="lin" valueType="num">
                                      <p:cBhvr additive="base">
                                        <p:cTn id="25" dur="500" fill="hold"/>
                                        <p:tgtEl>
                                          <p:spTgt spid="170020"/>
                                        </p:tgtEl>
                                        <p:attrNameLst>
                                          <p:attrName>ppt_x</p:attrName>
                                        </p:attrNameLst>
                                      </p:cBhvr>
                                      <p:tavLst>
                                        <p:tav tm="0">
                                          <p:val>
                                            <p:strVal val="#ppt_x"/>
                                          </p:val>
                                        </p:tav>
                                        <p:tav tm="100000">
                                          <p:val>
                                            <p:strVal val="#ppt_x"/>
                                          </p:val>
                                        </p:tav>
                                      </p:tavLst>
                                    </p:anim>
                                    <p:anim calcmode="lin" valueType="num">
                                      <p:cBhvr additive="base">
                                        <p:cTn id="26" dur="500" fill="hold"/>
                                        <p:tgtEl>
                                          <p:spTgt spid="170020"/>
                                        </p:tgtEl>
                                        <p:attrNameLst>
                                          <p:attrName>ppt_y</p:attrName>
                                        </p:attrNameLst>
                                      </p:cBhvr>
                                      <p:tavLst>
                                        <p:tav tm="0">
                                          <p:val>
                                            <p:strVal val="1+#ppt_h/2"/>
                                          </p:val>
                                        </p:tav>
                                        <p:tav tm="100000">
                                          <p:val>
                                            <p:strVal val="#ppt_y"/>
                                          </p:val>
                                        </p:tav>
                                      </p:tavLst>
                                    </p:anim>
                                  </p:childTnLst>
                                </p:cTn>
                              </p:par>
                              <p:par>
                                <p:cTn id="27" presetID="2" presetClass="entr" presetSubtype="4" fill="hold" nodeType="withEffect">
                                  <p:stCondLst>
                                    <p:cond delay="0"/>
                                  </p:stCondLst>
                                  <p:childTnLst>
                                    <p:set>
                                      <p:cBhvr>
                                        <p:cTn id="28" dur="1" fill="hold">
                                          <p:stCondLst>
                                            <p:cond delay="0"/>
                                          </p:stCondLst>
                                        </p:cTn>
                                        <p:tgtEl>
                                          <p:spTgt spid="170016"/>
                                        </p:tgtEl>
                                        <p:attrNameLst>
                                          <p:attrName>style.visibility</p:attrName>
                                        </p:attrNameLst>
                                      </p:cBhvr>
                                      <p:to>
                                        <p:strVal val="visible"/>
                                      </p:to>
                                    </p:set>
                                    <p:anim calcmode="lin" valueType="num">
                                      <p:cBhvr additive="base">
                                        <p:cTn id="29" dur="500" fill="hold"/>
                                        <p:tgtEl>
                                          <p:spTgt spid="170016"/>
                                        </p:tgtEl>
                                        <p:attrNameLst>
                                          <p:attrName>ppt_x</p:attrName>
                                        </p:attrNameLst>
                                      </p:cBhvr>
                                      <p:tavLst>
                                        <p:tav tm="0">
                                          <p:val>
                                            <p:strVal val="#ppt_x"/>
                                          </p:val>
                                        </p:tav>
                                        <p:tav tm="100000">
                                          <p:val>
                                            <p:strVal val="#ppt_x"/>
                                          </p:val>
                                        </p:tav>
                                      </p:tavLst>
                                    </p:anim>
                                    <p:anim calcmode="lin" valueType="num">
                                      <p:cBhvr additive="base">
                                        <p:cTn id="30" dur="500" fill="hold"/>
                                        <p:tgtEl>
                                          <p:spTgt spid="170016"/>
                                        </p:tgtEl>
                                        <p:attrNameLst>
                                          <p:attrName>ppt_y</p:attrName>
                                        </p:attrNameLst>
                                      </p:cBhvr>
                                      <p:tavLst>
                                        <p:tav tm="0">
                                          <p:val>
                                            <p:strVal val="1+#ppt_h/2"/>
                                          </p:val>
                                        </p:tav>
                                        <p:tav tm="100000">
                                          <p:val>
                                            <p:strVal val="#ppt_y"/>
                                          </p:val>
                                        </p:tav>
                                      </p:tavLst>
                                    </p:anim>
                                  </p:childTnLst>
                                </p:cTn>
                              </p:par>
                              <p:par>
                                <p:cTn id="31" presetID="2" presetClass="entr" presetSubtype="4" fill="hold" nodeType="withEffect">
                                  <p:stCondLst>
                                    <p:cond delay="0"/>
                                  </p:stCondLst>
                                  <p:childTnLst>
                                    <p:set>
                                      <p:cBhvr>
                                        <p:cTn id="32" dur="1" fill="hold">
                                          <p:stCondLst>
                                            <p:cond delay="0"/>
                                          </p:stCondLst>
                                        </p:cTn>
                                        <p:tgtEl>
                                          <p:spTgt spid="170014"/>
                                        </p:tgtEl>
                                        <p:attrNameLst>
                                          <p:attrName>style.visibility</p:attrName>
                                        </p:attrNameLst>
                                      </p:cBhvr>
                                      <p:to>
                                        <p:strVal val="visible"/>
                                      </p:to>
                                    </p:set>
                                    <p:anim calcmode="lin" valueType="num">
                                      <p:cBhvr additive="base">
                                        <p:cTn id="33" dur="500" fill="hold"/>
                                        <p:tgtEl>
                                          <p:spTgt spid="170014"/>
                                        </p:tgtEl>
                                        <p:attrNameLst>
                                          <p:attrName>ppt_x</p:attrName>
                                        </p:attrNameLst>
                                      </p:cBhvr>
                                      <p:tavLst>
                                        <p:tav tm="0">
                                          <p:val>
                                            <p:strVal val="#ppt_x"/>
                                          </p:val>
                                        </p:tav>
                                        <p:tav tm="100000">
                                          <p:val>
                                            <p:strVal val="#ppt_x"/>
                                          </p:val>
                                        </p:tav>
                                      </p:tavLst>
                                    </p:anim>
                                    <p:anim calcmode="lin" valueType="num">
                                      <p:cBhvr additive="base">
                                        <p:cTn id="34" dur="500" fill="hold"/>
                                        <p:tgtEl>
                                          <p:spTgt spid="170014"/>
                                        </p:tgtEl>
                                        <p:attrNameLst>
                                          <p:attrName>ppt_y</p:attrName>
                                        </p:attrNameLst>
                                      </p:cBhvr>
                                      <p:tavLst>
                                        <p:tav tm="0">
                                          <p:val>
                                            <p:strVal val="1+#ppt_h/2"/>
                                          </p:val>
                                        </p:tav>
                                        <p:tav tm="100000">
                                          <p:val>
                                            <p:strVal val="#ppt_y"/>
                                          </p:val>
                                        </p:tav>
                                      </p:tavLst>
                                    </p:anim>
                                  </p:childTnLst>
                                </p:cTn>
                              </p:par>
                              <p:par>
                                <p:cTn id="35" presetID="2" presetClass="entr" presetSubtype="4" fill="hold" nodeType="withEffect">
                                  <p:stCondLst>
                                    <p:cond delay="0"/>
                                  </p:stCondLst>
                                  <p:childTnLst>
                                    <p:set>
                                      <p:cBhvr>
                                        <p:cTn id="36" dur="1" fill="hold">
                                          <p:stCondLst>
                                            <p:cond delay="0"/>
                                          </p:stCondLst>
                                        </p:cTn>
                                        <p:tgtEl>
                                          <p:spTgt spid="170017"/>
                                        </p:tgtEl>
                                        <p:attrNameLst>
                                          <p:attrName>style.visibility</p:attrName>
                                        </p:attrNameLst>
                                      </p:cBhvr>
                                      <p:to>
                                        <p:strVal val="visible"/>
                                      </p:to>
                                    </p:set>
                                    <p:anim calcmode="lin" valueType="num">
                                      <p:cBhvr additive="base">
                                        <p:cTn id="37" dur="500" fill="hold"/>
                                        <p:tgtEl>
                                          <p:spTgt spid="170017"/>
                                        </p:tgtEl>
                                        <p:attrNameLst>
                                          <p:attrName>ppt_x</p:attrName>
                                        </p:attrNameLst>
                                      </p:cBhvr>
                                      <p:tavLst>
                                        <p:tav tm="0">
                                          <p:val>
                                            <p:strVal val="#ppt_x"/>
                                          </p:val>
                                        </p:tav>
                                        <p:tav tm="100000">
                                          <p:val>
                                            <p:strVal val="#ppt_x"/>
                                          </p:val>
                                        </p:tav>
                                      </p:tavLst>
                                    </p:anim>
                                    <p:anim calcmode="lin" valueType="num">
                                      <p:cBhvr additive="base">
                                        <p:cTn id="38" dur="500" fill="hold"/>
                                        <p:tgtEl>
                                          <p:spTgt spid="170017"/>
                                        </p:tgtEl>
                                        <p:attrNameLst>
                                          <p:attrName>ppt_y</p:attrName>
                                        </p:attrNameLst>
                                      </p:cBhvr>
                                      <p:tavLst>
                                        <p:tav tm="0">
                                          <p:val>
                                            <p:strVal val="1+#ppt_h/2"/>
                                          </p:val>
                                        </p:tav>
                                        <p:tav tm="100000">
                                          <p:val>
                                            <p:strVal val="#ppt_y"/>
                                          </p:val>
                                        </p:tav>
                                      </p:tavLst>
                                    </p:anim>
                                  </p:childTnLst>
                                </p:cTn>
                              </p:par>
                              <p:par>
                                <p:cTn id="39" presetID="2" presetClass="entr" presetSubtype="4" fill="hold" nodeType="withEffect">
                                  <p:stCondLst>
                                    <p:cond delay="0"/>
                                  </p:stCondLst>
                                  <p:childTnLst>
                                    <p:set>
                                      <p:cBhvr>
                                        <p:cTn id="40" dur="1" fill="hold">
                                          <p:stCondLst>
                                            <p:cond delay="0"/>
                                          </p:stCondLst>
                                        </p:cTn>
                                        <p:tgtEl>
                                          <p:spTgt spid="170018"/>
                                        </p:tgtEl>
                                        <p:attrNameLst>
                                          <p:attrName>style.visibility</p:attrName>
                                        </p:attrNameLst>
                                      </p:cBhvr>
                                      <p:to>
                                        <p:strVal val="visible"/>
                                      </p:to>
                                    </p:set>
                                    <p:anim calcmode="lin" valueType="num">
                                      <p:cBhvr additive="base">
                                        <p:cTn id="41" dur="500" fill="hold"/>
                                        <p:tgtEl>
                                          <p:spTgt spid="170018"/>
                                        </p:tgtEl>
                                        <p:attrNameLst>
                                          <p:attrName>ppt_x</p:attrName>
                                        </p:attrNameLst>
                                      </p:cBhvr>
                                      <p:tavLst>
                                        <p:tav tm="0">
                                          <p:val>
                                            <p:strVal val="#ppt_x"/>
                                          </p:val>
                                        </p:tav>
                                        <p:tav tm="100000">
                                          <p:val>
                                            <p:strVal val="#ppt_x"/>
                                          </p:val>
                                        </p:tav>
                                      </p:tavLst>
                                    </p:anim>
                                    <p:anim calcmode="lin" valueType="num">
                                      <p:cBhvr additive="base">
                                        <p:cTn id="42" dur="500" fill="hold"/>
                                        <p:tgtEl>
                                          <p:spTgt spid="170018"/>
                                        </p:tgtEl>
                                        <p:attrNameLst>
                                          <p:attrName>ppt_y</p:attrName>
                                        </p:attrNameLst>
                                      </p:cBhvr>
                                      <p:tavLst>
                                        <p:tav tm="0">
                                          <p:val>
                                            <p:strVal val="1+#ppt_h/2"/>
                                          </p:val>
                                        </p:tav>
                                        <p:tav tm="100000">
                                          <p:val>
                                            <p:strVal val="#ppt_y"/>
                                          </p:val>
                                        </p:tav>
                                      </p:tavLst>
                                    </p:anim>
                                  </p:childTnLst>
                                </p:cTn>
                              </p:par>
                            </p:childTnLst>
                          </p:cTn>
                        </p:par>
                      </p:childTnLst>
                    </p:cTn>
                  </p:par>
                  <p:par>
                    <p:cTn id="43" fill="hold" nodeType="clickPar">
                      <p:stCondLst>
                        <p:cond delay="indefinite"/>
                      </p:stCondLst>
                      <p:childTnLst>
                        <p:par>
                          <p:cTn id="44" fill="hold" nodeType="withGroup">
                            <p:stCondLst>
                              <p:cond delay="0"/>
                            </p:stCondLst>
                            <p:childTnLst>
                              <p:par>
                                <p:cTn id="45" presetID="2" presetClass="entr" presetSubtype="4" fill="hold" nodeType="clickEffect">
                                  <p:stCondLst>
                                    <p:cond delay="0"/>
                                  </p:stCondLst>
                                  <p:childTnLst>
                                    <p:set>
                                      <p:cBhvr>
                                        <p:cTn id="46" dur="1" fill="hold">
                                          <p:stCondLst>
                                            <p:cond delay="0"/>
                                          </p:stCondLst>
                                        </p:cTn>
                                        <p:tgtEl>
                                          <p:spTgt spid="169993"/>
                                        </p:tgtEl>
                                        <p:attrNameLst>
                                          <p:attrName>style.visibility</p:attrName>
                                        </p:attrNameLst>
                                      </p:cBhvr>
                                      <p:to>
                                        <p:strVal val="visible"/>
                                      </p:to>
                                    </p:set>
                                    <p:anim calcmode="lin" valueType="num">
                                      <p:cBhvr additive="base">
                                        <p:cTn id="47" dur="500" fill="hold"/>
                                        <p:tgtEl>
                                          <p:spTgt spid="169993"/>
                                        </p:tgtEl>
                                        <p:attrNameLst>
                                          <p:attrName>ppt_x</p:attrName>
                                        </p:attrNameLst>
                                      </p:cBhvr>
                                      <p:tavLst>
                                        <p:tav tm="0">
                                          <p:val>
                                            <p:strVal val="#ppt_x"/>
                                          </p:val>
                                        </p:tav>
                                        <p:tav tm="100000">
                                          <p:val>
                                            <p:strVal val="#ppt_x"/>
                                          </p:val>
                                        </p:tav>
                                      </p:tavLst>
                                    </p:anim>
                                    <p:anim calcmode="lin" valueType="num">
                                      <p:cBhvr additive="base">
                                        <p:cTn id="48" dur="500" fill="hold"/>
                                        <p:tgtEl>
                                          <p:spTgt spid="169993"/>
                                        </p:tgtEl>
                                        <p:attrNameLst>
                                          <p:attrName>ppt_y</p:attrName>
                                        </p:attrNameLst>
                                      </p:cBhvr>
                                      <p:tavLst>
                                        <p:tav tm="0">
                                          <p:val>
                                            <p:strVal val="1+#ppt_h/2"/>
                                          </p:val>
                                        </p:tav>
                                        <p:tav tm="100000">
                                          <p:val>
                                            <p:strVal val="#ppt_y"/>
                                          </p:val>
                                        </p:tav>
                                      </p:tavLst>
                                    </p:anim>
                                  </p:childTnLst>
                                </p:cTn>
                              </p:par>
                            </p:childTnLst>
                          </p:cTn>
                        </p:par>
                      </p:childTnLst>
                    </p:cTn>
                  </p:par>
                  <p:par>
                    <p:cTn id="49" fill="hold" nodeType="clickPar">
                      <p:stCondLst>
                        <p:cond delay="indefinite"/>
                      </p:stCondLst>
                      <p:childTnLst>
                        <p:par>
                          <p:cTn id="50" fill="hold" nodeType="withGroup">
                            <p:stCondLst>
                              <p:cond delay="0"/>
                            </p:stCondLst>
                            <p:childTnLst>
                              <p:par>
                                <p:cTn id="51" presetID="2" presetClass="entr" presetSubtype="4" fill="hold" nodeType="clickEffect">
                                  <p:stCondLst>
                                    <p:cond delay="0"/>
                                  </p:stCondLst>
                                  <p:childTnLst>
                                    <p:set>
                                      <p:cBhvr>
                                        <p:cTn id="52" dur="1" fill="hold">
                                          <p:stCondLst>
                                            <p:cond delay="0"/>
                                          </p:stCondLst>
                                        </p:cTn>
                                        <p:tgtEl>
                                          <p:spTgt spid="169994"/>
                                        </p:tgtEl>
                                        <p:attrNameLst>
                                          <p:attrName>style.visibility</p:attrName>
                                        </p:attrNameLst>
                                      </p:cBhvr>
                                      <p:to>
                                        <p:strVal val="visible"/>
                                      </p:to>
                                    </p:set>
                                    <p:anim calcmode="lin" valueType="num">
                                      <p:cBhvr additive="base">
                                        <p:cTn id="53" dur="500" fill="hold"/>
                                        <p:tgtEl>
                                          <p:spTgt spid="169994"/>
                                        </p:tgtEl>
                                        <p:attrNameLst>
                                          <p:attrName>ppt_x</p:attrName>
                                        </p:attrNameLst>
                                      </p:cBhvr>
                                      <p:tavLst>
                                        <p:tav tm="0">
                                          <p:val>
                                            <p:strVal val="#ppt_x"/>
                                          </p:val>
                                        </p:tav>
                                        <p:tav tm="100000">
                                          <p:val>
                                            <p:strVal val="#ppt_x"/>
                                          </p:val>
                                        </p:tav>
                                      </p:tavLst>
                                    </p:anim>
                                    <p:anim calcmode="lin" valueType="num">
                                      <p:cBhvr additive="base">
                                        <p:cTn id="54" dur="500" fill="hold"/>
                                        <p:tgtEl>
                                          <p:spTgt spid="169994"/>
                                        </p:tgtEl>
                                        <p:attrNameLst>
                                          <p:attrName>ppt_y</p:attrName>
                                        </p:attrNameLst>
                                      </p:cBhvr>
                                      <p:tavLst>
                                        <p:tav tm="0">
                                          <p:val>
                                            <p:strVal val="1+#ppt_h/2"/>
                                          </p:val>
                                        </p:tav>
                                        <p:tav tm="100000">
                                          <p:val>
                                            <p:strVal val="#ppt_y"/>
                                          </p:val>
                                        </p:tav>
                                      </p:tavLst>
                                    </p:anim>
                                  </p:childTnLst>
                                </p:cTn>
                              </p:par>
                            </p:childTnLst>
                          </p:cTn>
                        </p:par>
                      </p:childTnLst>
                    </p:cTn>
                  </p:par>
                  <p:par>
                    <p:cTn id="55" fill="hold" nodeType="clickPar">
                      <p:stCondLst>
                        <p:cond delay="indefinite"/>
                      </p:stCondLst>
                      <p:childTnLst>
                        <p:par>
                          <p:cTn id="56" fill="hold" nodeType="withGroup">
                            <p:stCondLst>
                              <p:cond delay="0"/>
                            </p:stCondLst>
                            <p:childTnLst>
                              <p:par>
                                <p:cTn id="57" presetID="2" presetClass="entr" presetSubtype="4" fill="hold" nodeType="clickEffect">
                                  <p:stCondLst>
                                    <p:cond delay="0"/>
                                  </p:stCondLst>
                                  <p:childTnLst>
                                    <p:set>
                                      <p:cBhvr>
                                        <p:cTn id="58" dur="1" fill="hold">
                                          <p:stCondLst>
                                            <p:cond delay="0"/>
                                          </p:stCondLst>
                                        </p:cTn>
                                        <p:tgtEl>
                                          <p:spTgt spid="170007"/>
                                        </p:tgtEl>
                                        <p:attrNameLst>
                                          <p:attrName>style.visibility</p:attrName>
                                        </p:attrNameLst>
                                      </p:cBhvr>
                                      <p:to>
                                        <p:strVal val="visible"/>
                                      </p:to>
                                    </p:set>
                                    <p:anim calcmode="lin" valueType="num">
                                      <p:cBhvr additive="base">
                                        <p:cTn id="59" dur="500" fill="hold"/>
                                        <p:tgtEl>
                                          <p:spTgt spid="170007"/>
                                        </p:tgtEl>
                                        <p:attrNameLst>
                                          <p:attrName>ppt_x</p:attrName>
                                        </p:attrNameLst>
                                      </p:cBhvr>
                                      <p:tavLst>
                                        <p:tav tm="0">
                                          <p:val>
                                            <p:strVal val="#ppt_x"/>
                                          </p:val>
                                        </p:tav>
                                        <p:tav tm="100000">
                                          <p:val>
                                            <p:strVal val="#ppt_x"/>
                                          </p:val>
                                        </p:tav>
                                      </p:tavLst>
                                    </p:anim>
                                    <p:anim calcmode="lin" valueType="num">
                                      <p:cBhvr additive="base">
                                        <p:cTn id="60" dur="500" fill="hold"/>
                                        <p:tgtEl>
                                          <p:spTgt spid="170007"/>
                                        </p:tgtEl>
                                        <p:attrNameLst>
                                          <p:attrName>ppt_y</p:attrName>
                                        </p:attrNameLst>
                                      </p:cBhvr>
                                      <p:tavLst>
                                        <p:tav tm="0">
                                          <p:val>
                                            <p:strVal val="1+#ppt_h/2"/>
                                          </p:val>
                                        </p:tav>
                                        <p:tav tm="100000">
                                          <p:val>
                                            <p:strVal val="#ppt_y"/>
                                          </p:val>
                                        </p:tav>
                                      </p:tavLst>
                                    </p:anim>
                                  </p:childTnLst>
                                </p:cTn>
                              </p:par>
                            </p:childTnLst>
                          </p:cTn>
                        </p:par>
                      </p:childTnLst>
                    </p:cTn>
                  </p:par>
                  <p:par>
                    <p:cTn id="61" fill="hold" nodeType="clickPar">
                      <p:stCondLst>
                        <p:cond delay="indefinite"/>
                      </p:stCondLst>
                      <p:childTnLst>
                        <p:par>
                          <p:cTn id="62" fill="hold" nodeType="withGroup">
                            <p:stCondLst>
                              <p:cond delay="0"/>
                            </p:stCondLst>
                            <p:childTnLst>
                              <p:par>
                                <p:cTn id="63" presetID="2" presetClass="entr" presetSubtype="4" fill="hold" nodeType="clickEffect">
                                  <p:stCondLst>
                                    <p:cond delay="0"/>
                                  </p:stCondLst>
                                  <p:childTnLst>
                                    <p:set>
                                      <p:cBhvr>
                                        <p:cTn id="64" dur="1" fill="hold">
                                          <p:stCondLst>
                                            <p:cond delay="0"/>
                                          </p:stCondLst>
                                        </p:cTn>
                                        <p:tgtEl>
                                          <p:spTgt spid="170023"/>
                                        </p:tgtEl>
                                        <p:attrNameLst>
                                          <p:attrName>style.visibility</p:attrName>
                                        </p:attrNameLst>
                                      </p:cBhvr>
                                      <p:to>
                                        <p:strVal val="visible"/>
                                      </p:to>
                                    </p:set>
                                    <p:anim calcmode="lin" valueType="num">
                                      <p:cBhvr additive="base">
                                        <p:cTn id="65" dur="500" fill="hold"/>
                                        <p:tgtEl>
                                          <p:spTgt spid="170023"/>
                                        </p:tgtEl>
                                        <p:attrNameLst>
                                          <p:attrName>ppt_x</p:attrName>
                                        </p:attrNameLst>
                                      </p:cBhvr>
                                      <p:tavLst>
                                        <p:tav tm="0">
                                          <p:val>
                                            <p:strVal val="#ppt_x"/>
                                          </p:val>
                                        </p:tav>
                                        <p:tav tm="100000">
                                          <p:val>
                                            <p:strVal val="#ppt_x"/>
                                          </p:val>
                                        </p:tav>
                                      </p:tavLst>
                                    </p:anim>
                                    <p:anim calcmode="lin" valueType="num">
                                      <p:cBhvr additive="base">
                                        <p:cTn id="66" dur="500" fill="hold"/>
                                        <p:tgtEl>
                                          <p:spTgt spid="170023"/>
                                        </p:tgtEl>
                                        <p:attrNameLst>
                                          <p:attrName>ppt_y</p:attrName>
                                        </p:attrNameLst>
                                      </p:cBhvr>
                                      <p:tavLst>
                                        <p:tav tm="0">
                                          <p:val>
                                            <p:strVal val="1+#ppt_h/2"/>
                                          </p:val>
                                        </p:tav>
                                        <p:tav tm="100000">
                                          <p:val>
                                            <p:strVal val="#ppt_y"/>
                                          </p:val>
                                        </p:tav>
                                      </p:tavLst>
                                    </p:anim>
                                  </p:childTnLst>
                                </p:cTn>
                              </p:par>
                              <p:par>
                                <p:cTn id="67" presetID="2" presetClass="entr" presetSubtype="4" fill="hold" nodeType="withEffect">
                                  <p:stCondLst>
                                    <p:cond delay="0"/>
                                  </p:stCondLst>
                                  <p:childTnLst>
                                    <p:set>
                                      <p:cBhvr>
                                        <p:cTn id="68" dur="1" fill="hold">
                                          <p:stCondLst>
                                            <p:cond delay="0"/>
                                          </p:stCondLst>
                                        </p:cTn>
                                        <p:tgtEl>
                                          <p:spTgt spid="170021"/>
                                        </p:tgtEl>
                                        <p:attrNameLst>
                                          <p:attrName>style.visibility</p:attrName>
                                        </p:attrNameLst>
                                      </p:cBhvr>
                                      <p:to>
                                        <p:strVal val="visible"/>
                                      </p:to>
                                    </p:set>
                                    <p:anim calcmode="lin" valueType="num">
                                      <p:cBhvr additive="base">
                                        <p:cTn id="69" dur="500" fill="hold"/>
                                        <p:tgtEl>
                                          <p:spTgt spid="170021"/>
                                        </p:tgtEl>
                                        <p:attrNameLst>
                                          <p:attrName>ppt_x</p:attrName>
                                        </p:attrNameLst>
                                      </p:cBhvr>
                                      <p:tavLst>
                                        <p:tav tm="0">
                                          <p:val>
                                            <p:strVal val="#ppt_x"/>
                                          </p:val>
                                        </p:tav>
                                        <p:tav tm="100000">
                                          <p:val>
                                            <p:strVal val="#ppt_x"/>
                                          </p:val>
                                        </p:tav>
                                      </p:tavLst>
                                    </p:anim>
                                    <p:anim calcmode="lin" valueType="num">
                                      <p:cBhvr additive="base">
                                        <p:cTn id="70" dur="500" fill="hold"/>
                                        <p:tgtEl>
                                          <p:spTgt spid="170021"/>
                                        </p:tgtEl>
                                        <p:attrNameLst>
                                          <p:attrName>ppt_y</p:attrName>
                                        </p:attrNameLst>
                                      </p:cBhvr>
                                      <p:tavLst>
                                        <p:tav tm="0">
                                          <p:val>
                                            <p:strVal val="1+#ppt_h/2"/>
                                          </p:val>
                                        </p:tav>
                                        <p:tav tm="100000">
                                          <p:val>
                                            <p:strVal val="#ppt_y"/>
                                          </p:val>
                                        </p:tav>
                                      </p:tavLst>
                                    </p:anim>
                                  </p:childTnLst>
                                </p:cTn>
                              </p:par>
                              <p:par>
                                <p:cTn id="71" presetID="2" presetClass="entr" presetSubtype="4" fill="hold" nodeType="withEffect">
                                  <p:stCondLst>
                                    <p:cond delay="0"/>
                                  </p:stCondLst>
                                  <p:childTnLst>
                                    <p:set>
                                      <p:cBhvr>
                                        <p:cTn id="72" dur="1" fill="hold">
                                          <p:stCondLst>
                                            <p:cond delay="0"/>
                                          </p:stCondLst>
                                        </p:cTn>
                                        <p:tgtEl>
                                          <p:spTgt spid="170015"/>
                                        </p:tgtEl>
                                        <p:attrNameLst>
                                          <p:attrName>style.visibility</p:attrName>
                                        </p:attrNameLst>
                                      </p:cBhvr>
                                      <p:to>
                                        <p:strVal val="visible"/>
                                      </p:to>
                                    </p:set>
                                    <p:anim calcmode="lin" valueType="num">
                                      <p:cBhvr additive="base">
                                        <p:cTn id="73" dur="500" fill="hold"/>
                                        <p:tgtEl>
                                          <p:spTgt spid="170015"/>
                                        </p:tgtEl>
                                        <p:attrNameLst>
                                          <p:attrName>ppt_x</p:attrName>
                                        </p:attrNameLst>
                                      </p:cBhvr>
                                      <p:tavLst>
                                        <p:tav tm="0">
                                          <p:val>
                                            <p:strVal val="#ppt_x"/>
                                          </p:val>
                                        </p:tav>
                                        <p:tav tm="100000">
                                          <p:val>
                                            <p:strVal val="#ppt_x"/>
                                          </p:val>
                                        </p:tav>
                                      </p:tavLst>
                                    </p:anim>
                                    <p:anim calcmode="lin" valueType="num">
                                      <p:cBhvr additive="base">
                                        <p:cTn id="74" dur="500" fill="hold"/>
                                        <p:tgtEl>
                                          <p:spTgt spid="170015"/>
                                        </p:tgtEl>
                                        <p:attrNameLst>
                                          <p:attrName>ppt_y</p:attrName>
                                        </p:attrNameLst>
                                      </p:cBhvr>
                                      <p:tavLst>
                                        <p:tav tm="0">
                                          <p:val>
                                            <p:strVal val="1+#ppt_h/2"/>
                                          </p:val>
                                        </p:tav>
                                        <p:tav tm="100000">
                                          <p:val>
                                            <p:strVal val="#ppt_y"/>
                                          </p:val>
                                        </p:tav>
                                      </p:tavLst>
                                    </p:anim>
                                  </p:childTnLst>
                                </p:cTn>
                              </p:par>
                              <p:par>
                                <p:cTn id="75" presetID="2" presetClass="entr" presetSubtype="4" fill="hold" nodeType="withEffect">
                                  <p:stCondLst>
                                    <p:cond delay="0"/>
                                  </p:stCondLst>
                                  <p:childTnLst>
                                    <p:set>
                                      <p:cBhvr>
                                        <p:cTn id="76" dur="1" fill="hold">
                                          <p:stCondLst>
                                            <p:cond delay="0"/>
                                          </p:stCondLst>
                                        </p:cTn>
                                        <p:tgtEl>
                                          <p:spTgt spid="170022"/>
                                        </p:tgtEl>
                                        <p:attrNameLst>
                                          <p:attrName>style.visibility</p:attrName>
                                        </p:attrNameLst>
                                      </p:cBhvr>
                                      <p:to>
                                        <p:strVal val="visible"/>
                                      </p:to>
                                    </p:set>
                                    <p:anim calcmode="lin" valueType="num">
                                      <p:cBhvr additive="base">
                                        <p:cTn id="77" dur="500" fill="hold"/>
                                        <p:tgtEl>
                                          <p:spTgt spid="170022"/>
                                        </p:tgtEl>
                                        <p:attrNameLst>
                                          <p:attrName>ppt_x</p:attrName>
                                        </p:attrNameLst>
                                      </p:cBhvr>
                                      <p:tavLst>
                                        <p:tav tm="0">
                                          <p:val>
                                            <p:strVal val="#ppt_x"/>
                                          </p:val>
                                        </p:tav>
                                        <p:tav tm="100000">
                                          <p:val>
                                            <p:strVal val="#ppt_x"/>
                                          </p:val>
                                        </p:tav>
                                      </p:tavLst>
                                    </p:anim>
                                    <p:anim calcmode="lin" valueType="num">
                                      <p:cBhvr additive="base">
                                        <p:cTn id="78" dur="500" fill="hold"/>
                                        <p:tgtEl>
                                          <p:spTgt spid="170022"/>
                                        </p:tgtEl>
                                        <p:attrNameLst>
                                          <p:attrName>ppt_y</p:attrName>
                                        </p:attrNameLst>
                                      </p:cBhvr>
                                      <p:tavLst>
                                        <p:tav tm="0">
                                          <p:val>
                                            <p:strVal val="1+#ppt_h/2"/>
                                          </p:val>
                                        </p:tav>
                                        <p:tav tm="100000">
                                          <p:val>
                                            <p:strVal val="#ppt_y"/>
                                          </p:val>
                                        </p:tav>
                                      </p:tavLst>
                                    </p:anim>
                                  </p:childTnLst>
                                </p:cTn>
                              </p:par>
                              <p:par>
                                <p:cTn id="79" presetID="2" presetClass="entr" presetSubtype="4" fill="hold" nodeType="withEffect">
                                  <p:stCondLst>
                                    <p:cond delay="0"/>
                                  </p:stCondLst>
                                  <p:childTnLst>
                                    <p:set>
                                      <p:cBhvr>
                                        <p:cTn id="80" dur="1" fill="hold">
                                          <p:stCondLst>
                                            <p:cond delay="0"/>
                                          </p:stCondLst>
                                        </p:cTn>
                                        <p:tgtEl>
                                          <p:spTgt spid="170019"/>
                                        </p:tgtEl>
                                        <p:attrNameLst>
                                          <p:attrName>style.visibility</p:attrName>
                                        </p:attrNameLst>
                                      </p:cBhvr>
                                      <p:to>
                                        <p:strVal val="visible"/>
                                      </p:to>
                                    </p:set>
                                    <p:anim calcmode="lin" valueType="num">
                                      <p:cBhvr additive="base">
                                        <p:cTn id="81" dur="500" fill="hold"/>
                                        <p:tgtEl>
                                          <p:spTgt spid="170019"/>
                                        </p:tgtEl>
                                        <p:attrNameLst>
                                          <p:attrName>ppt_x</p:attrName>
                                        </p:attrNameLst>
                                      </p:cBhvr>
                                      <p:tavLst>
                                        <p:tav tm="0">
                                          <p:val>
                                            <p:strVal val="#ppt_x"/>
                                          </p:val>
                                        </p:tav>
                                        <p:tav tm="100000">
                                          <p:val>
                                            <p:strVal val="#ppt_x"/>
                                          </p:val>
                                        </p:tav>
                                      </p:tavLst>
                                    </p:anim>
                                    <p:anim calcmode="lin" valueType="num">
                                      <p:cBhvr additive="base">
                                        <p:cTn id="82" dur="500" fill="hold"/>
                                        <p:tgtEl>
                                          <p:spTgt spid="170019"/>
                                        </p:tgtEl>
                                        <p:attrNameLst>
                                          <p:attrName>ppt_y</p:attrName>
                                        </p:attrNameLst>
                                      </p:cBhvr>
                                      <p:tavLst>
                                        <p:tav tm="0">
                                          <p:val>
                                            <p:strVal val="1+#ppt_h/2"/>
                                          </p:val>
                                        </p:tav>
                                        <p:tav tm="100000">
                                          <p:val>
                                            <p:strVal val="#ppt_y"/>
                                          </p:val>
                                        </p:tav>
                                      </p:tavLst>
                                    </p:anim>
                                  </p:childTnLst>
                                </p:cTn>
                              </p:par>
                            </p:childTnLst>
                          </p:cTn>
                        </p:par>
                      </p:childTnLst>
                    </p:cTn>
                  </p:par>
                  <p:par>
                    <p:cTn id="83" fill="hold" nodeType="clickPar">
                      <p:stCondLst>
                        <p:cond delay="indefinite"/>
                      </p:stCondLst>
                      <p:childTnLst>
                        <p:par>
                          <p:cTn id="84" fill="hold" nodeType="withGroup">
                            <p:stCondLst>
                              <p:cond delay="0"/>
                            </p:stCondLst>
                            <p:childTnLst>
                              <p:par>
                                <p:cTn id="85" presetID="2" presetClass="entr" presetSubtype="4" fill="hold" nodeType="clickEffect">
                                  <p:stCondLst>
                                    <p:cond delay="0"/>
                                  </p:stCondLst>
                                  <p:childTnLst>
                                    <p:set>
                                      <p:cBhvr>
                                        <p:cTn id="86" dur="1" fill="hold">
                                          <p:stCondLst>
                                            <p:cond delay="0"/>
                                          </p:stCondLst>
                                        </p:cTn>
                                        <p:tgtEl>
                                          <p:spTgt spid="170012"/>
                                        </p:tgtEl>
                                        <p:attrNameLst>
                                          <p:attrName>style.visibility</p:attrName>
                                        </p:attrNameLst>
                                      </p:cBhvr>
                                      <p:to>
                                        <p:strVal val="visible"/>
                                      </p:to>
                                    </p:set>
                                    <p:anim calcmode="lin" valueType="num">
                                      <p:cBhvr additive="base">
                                        <p:cTn id="87" dur="500" fill="hold"/>
                                        <p:tgtEl>
                                          <p:spTgt spid="170012"/>
                                        </p:tgtEl>
                                        <p:attrNameLst>
                                          <p:attrName>ppt_x</p:attrName>
                                        </p:attrNameLst>
                                      </p:cBhvr>
                                      <p:tavLst>
                                        <p:tav tm="0">
                                          <p:val>
                                            <p:strVal val="#ppt_x"/>
                                          </p:val>
                                        </p:tav>
                                        <p:tav tm="100000">
                                          <p:val>
                                            <p:strVal val="#ppt_x"/>
                                          </p:val>
                                        </p:tav>
                                      </p:tavLst>
                                    </p:anim>
                                    <p:anim calcmode="lin" valueType="num">
                                      <p:cBhvr additive="base">
                                        <p:cTn id="88" dur="500" fill="hold"/>
                                        <p:tgtEl>
                                          <p:spTgt spid="170012"/>
                                        </p:tgtEl>
                                        <p:attrNameLst>
                                          <p:attrName>ppt_y</p:attrName>
                                        </p:attrNameLst>
                                      </p:cBhvr>
                                      <p:tavLst>
                                        <p:tav tm="0">
                                          <p:val>
                                            <p:strVal val="1+#ppt_h/2"/>
                                          </p:val>
                                        </p:tav>
                                        <p:tav tm="100000">
                                          <p:val>
                                            <p:strVal val="#ppt_y"/>
                                          </p:val>
                                        </p:tav>
                                      </p:tavLst>
                                    </p:anim>
                                  </p:childTnLst>
                                </p:cTn>
                              </p:par>
                              <p:par>
                                <p:cTn id="89" presetID="2" presetClass="entr" presetSubtype="4" fill="hold" nodeType="withEffect">
                                  <p:stCondLst>
                                    <p:cond delay="0"/>
                                  </p:stCondLst>
                                  <p:childTnLst>
                                    <p:set>
                                      <p:cBhvr>
                                        <p:cTn id="90" dur="1" fill="hold">
                                          <p:stCondLst>
                                            <p:cond delay="0"/>
                                          </p:stCondLst>
                                        </p:cTn>
                                        <p:tgtEl>
                                          <p:spTgt spid="170024"/>
                                        </p:tgtEl>
                                        <p:attrNameLst>
                                          <p:attrName>style.visibility</p:attrName>
                                        </p:attrNameLst>
                                      </p:cBhvr>
                                      <p:to>
                                        <p:strVal val="visible"/>
                                      </p:to>
                                    </p:set>
                                    <p:anim calcmode="lin" valueType="num">
                                      <p:cBhvr additive="base">
                                        <p:cTn id="91" dur="500" fill="hold"/>
                                        <p:tgtEl>
                                          <p:spTgt spid="170024"/>
                                        </p:tgtEl>
                                        <p:attrNameLst>
                                          <p:attrName>ppt_x</p:attrName>
                                        </p:attrNameLst>
                                      </p:cBhvr>
                                      <p:tavLst>
                                        <p:tav tm="0">
                                          <p:val>
                                            <p:strVal val="#ppt_x"/>
                                          </p:val>
                                        </p:tav>
                                        <p:tav tm="100000">
                                          <p:val>
                                            <p:strVal val="#ppt_x"/>
                                          </p:val>
                                        </p:tav>
                                      </p:tavLst>
                                    </p:anim>
                                    <p:anim calcmode="lin" valueType="num">
                                      <p:cBhvr additive="base">
                                        <p:cTn id="92" dur="500" fill="hold"/>
                                        <p:tgtEl>
                                          <p:spTgt spid="17002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9992" grpId="0"/>
      <p:bldP spid="169993" grpId="0"/>
      <p:bldP spid="169994" grpId="0"/>
      <p:bldP spid="169995" grpId="0"/>
      <p:bldP spid="170004" grpId="0"/>
      <p:bldP spid="170007" grpId="0"/>
      <p:bldP spid="170014" grpId="0"/>
      <p:bldP spid="170015" grpId="0"/>
      <p:bldP spid="170018" grpId="0"/>
      <p:bldP spid="170019" grpId="0"/>
      <p:bldP spid="170020" grpId="0"/>
      <p:bldP spid="170023" grpId="0"/>
      <p:bldP spid="170024" grpId="0"/>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3" name="Rectangle 3">
            <a:extLst>
              <a:ext uri="{FF2B5EF4-FFF2-40B4-BE49-F238E27FC236}">
                <a16:creationId xmlns:a16="http://schemas.microsoft.com/office/drawing/2014/main" id="{3DF3541F-3B58-5044-4914-71BCB9CDCBCA}"/>
              </a:ext>
            </a:extLst>
          </p:cNvPr>
          <p:cNvSpPr>
            <a:spLocks noGrp="1" noChangeArrowheads="1"/>
          </p:cNvSpPr>
          <p:nvPr>
            <p:ph type="body" idx="1"/>
          </p:nvPr>
        </p:nvSpPr>
        <p:spPr>
          <a:xfrm>
            <a:off x="1524000" y="1752600"/>
            <a:ext cx="9652000" cy="4267200"/>
          </a:xfrm>
        </p:spPr>
        <p:txBody>
          <a:bodyPr/>
          <a:lstStyle/>
          <a:p>
            <a:pPr algn="just" eaLnBrk="1" hangingPunct="1"/>
            <a:r>
              <a:rPr lang="en-US" altLang="en-US" sz="3400" dirty="0" err="1">
                <a:latin typeface="VNI-Souvir" pitchFamily="2" charset="0"/>
              </a:rPr>
              <a:t>Ñeå</a:t>
            </a:r>
            <a:r>
              <a:rPr lang="en-US" altLang="en-US" sz="3400" dirty="0">
                <a:latin typeface="VNI-Souvir" pitchFamily="2" charset="0"/>
              </a:rPr>
              <a:t> </a:t>
            </a:r>
            <a:r>
              <a:rPr lang="en-US" altLang="en-US" sz="3400" dirty="0" err="1">
                <a:latin typeface="VNI-Souvir" pitchFamily="2" charset="0"/>
              </a:rPr>
              <a:t>ñôn</a:t>
            </a:r>
            <a:r>
              <a:rPr lang="en-US" altLang="en-US" sz="3400" dirty="0">
                <a:latin typeface="VNI-Souvir" pitchFamily="2" charset="0"/>
              </a:rPr>
              <a:t> </a:t>
            </a:r>
            <a:r>
              <a:rPr lang="en-US" altLang="en-US" sz="3400" dirty="0" err="1">
                <a:latin typeface="VNI-Souvir" pitchFamily="2" charset="0"/>
              </a:rPr>
              <a:t>giaûn</a:t>
            </a:r>
            <a:r>
              <a:rPr lang="en-US" altLang="en-US" sz="3400" dirty="0">
                <a:latin typeface="VNI-Souvir" pitchFamily="2" charset="0"/>
              </a:rPr>
              <a:t>, ta chia </a:t>
            </a:r>
            <a:r>
              <a:rPr lang="en-US" altLang="en-US" sz="3400" dirty="0" err="1">
                <a:latin typeface="VNI-Souvir" pitchFamily="2" charset="0"/>
              </a:rPr>
              <a:t>caùc</a:t>
            </a:r>
            <a:r>
              <a:rPr lang="en-US" altLang="en-US" sz="3400" dirty="0">
                <a:latin typeface="VNI-Souvir" pitchFamily="2" charset="0"/>
              </a:rPr>
              <a:t> </a:t>
            </a:r>
            <a:r>
              <a:rPr lang="en-US" altLang="en-US" sz="3400" dirty="0" err="1">
                <a:latin typeface="VNI-Souvir" pitchFamily="2" charset="0"/>
              </a:rPr>
              <a:t>yeáu</a:t>
            </a:r>
            <a:r>
              <a:rPr lang="en-US" altLang="en-US" sz="3400" dirty="0">
                <a:latin typeface="VNI-Souvir" pitchFamily="2" charset="0"/>
              </a:rPr>
              <a:t> </a:t>
            </a:r>
            <a:r>
              <a:rPr lang="en-US" altLang="en-US" sz="3400" dirty="0" err="1">
                <a:latin typeface="VNI-Souvir" pitchFamily="2" charset="0"/>
              </a:rPr>
              <a:t>toá</a:t>
            </a:r>
            <a:r>
              <a:rPr lang="en-US" altLang="en-US" sz="3400" dirty="0">
                <a:latin typeface="VNI-Souvir" pitchFamily="2" charset="0"/>
              </a:rPr>
              <a:t> </a:t>
            </a:r>
            <a:r>
              <a:rPr lang="en-US" altLang="en-US" sz="3400" dirty="0" err="1">
                <a:latin typeface="VNI-Souvir" pitchFamily="2" charset="0"/>
              </a:rPr>
              <a:t>saûn</a:t>
            </a:r>
            <a:r>
              <a:rPr lang="en-US" altLang="en-US" sz="3400" dirty="0">
                <a:latin typeface="VNI-Souvir" pitchFamily="2" charset="0"/>
              </a:rPr>
              <a:t> </a:t>
            </a:r>
            <a:r>
              <a:rPr lang="en-US" altLang="en-US" sz="3400" dirty="0" err="1">
                <a:latin typeface="VNI-Souvir" pitchFamily="2" charset="0"/>
              </a:rPr>
              <a:t>xuaát</a:t>
            </a:r>
            <a:r>
              <a:rPr lang="en-US" altLang="en-US" sz="3400" dirty="0">
                <a:latin typeface="VNI-Souvir" pitchFamily="2" charset="0"/>
              </a:rPr>
              <a:t> </a:t>
            </a:r>
            <a:r>
              <a:rPr lang="en-US" altLang="en-US" sz="3400" dirty="0" err="1">
                <a:latin typeface="VNI-Souvir" pitchFamily="2" charset="0"/>
              </a:rPr>
              <a:t>thaønh</a:t>
            </a:r>
            <a:r>
              <a:rPr lang="en-US" altLang="en-US" sz="3400" dirty="0">
                <a:latin typeface="VNI-Souvir" pitchFamily="2" charset="0"/>
              </a:rPr>
              <a:t> </a:t>
            </a:r>
            <a:r>
              <a:rPr lang="en-US" altLang="en-US" sz="3400" dirty="0" err="1">
                <a:latin typeface="VNI-Souvir" pitchFamily="2" charset="0"/>
              </a:rPr>
              <a:t>hai</a:t>
            </a:r>
            <a:r>
              <a:rPr lang="en-US" altLang="en-US" sz="3400" dirty="0">
                <a:latin typeface="VNI-Souvir" pitchFamily="2" charset="0"/>
              </a:rPr>
              <a:t> </a:t>
            </a:r>
            <a:r>
              <a:rPr lang="en-US" altLang="en-US" sz="3400" dirty="0" err="1">
                <a:latin typeface="VNI-Souvir" pitchFamily="2" charset="0"/>
              </a:rPr>
              <a:t>loaïi</a:t>
            </a:r>
            <a:r>
              <a:rPr lang="en-US" altLang="en-US" sz="3400" dirty="0">
                <a:latin typeface="VNI-Souvir" pitchFamily="2" charset="0"/>
              </a:rPr>
              <a:t> </a:t>
            </a:r>
            <a:r>
              <a:rPr lang="en-US" altLang="en-US" sz="3400" dirty="0" err="1">
                <a:latin typeface="VNI-Souvir" pitchFamily="2" charset="0"/>
              </a:rPr>
              <a:t>laø</a:t>
            </a:r>
            <a:r>
              <a:rPr lang="en-US" altLang="en-US" sz="3400" dirty="0">
                <a:latin typeface="VNI-Souvir" pitchFamily="2" charset="0"/>
              </a:rPr>
              <a:t> :</a:t>
            </a:r>
          </a:p>
          <a:p>
            <a:pPr lvl="1" eaLnBrk="1" hangingPunct="1"/>
            <a:r>
              <a:rPr lang="en-US" altLang="en-US" sz="3000" dirty="0" err="1">
                <a:latin typeface="VNI-Souvir" pitchFamily="2" charset="0"/>
              </a:rPr>
              <a:t>Voán</a:t>
            </a:r>
            <a:r>
              <a:rPr lang="en-US" altLang="en-US" sz="3000" dirty="0">
                <a:latin typeface="VNI-Souvir" pitchFamily="2" charset="0"/>
              </a:rPr>
              <a:t> (K) </a:t>
            </a:r>
          </a:p>
          <a:p>
            <a:pPr lvl="1" eaLnBrk="1" hangingPunct="1"/>
            <a:r>
              <a:rPr lang="en-US" altLang="en-US" sz="3000" dirty="0">
                <a:latin typeface="VNI-Souvir" pitchFamily="2" charset="0"/>
              </a:rPr>
              <a:t>Lao </a:t>
            </a:r>
            <a:r>
              <a:rPr lang="en-US" altLang="en-US" sz="3000" dirty="0" err="1">
                <a:latin typeface="VNI-Souvir" pitchFamily="2" charset="0"/>
              </a:rPr>
              <a:t>ñoäng</a:t>
            </a:r>
            <a:r>
              <a:rPr lang="en-US" altLang="en-US" sz="3000" dirty="0">
                <a:latin typeface="VNI-Souvir" pitchFamily="2" charset="0"/>
              </a:rPr>
              <a:t> (L)</a:t>
            </a:r>
          </a:p>
          <a:p>
            <a:pPr lvl="1" eaLnBrk="1" hangingPunct="1"/>
            <a:r>
              <a:rPr lang="en-US" altLang="en-US" sz="3000" dirty="0">
                <a:latin typeface="VNI-Souvir" pitchFamily="2" charset="0"/>
                <a:sym typeface="Symbol" panose="05050102010706020507" pitchFamily="18" charset="2"/>
              </a:rPr>
              <a:t> </a:t>
            </a:r>
            <a:r>
              <a:rPr lang="en-US" altLang="en-US" sz="3000" dirty="0" err="1">
                <a:latin typeface="VNI-Souvir" pitchFamily="2" charset="0"/>
              </a:rPr>
              <a:t>Haøm</a:t>
            </a:r>
            <a:r>
              <a:rPr lang="en-US" altLang="en-US" sz="3000" dirty="0">
                <a:latin typeface="VNI-Souvir" pitchFamily="2" charset="0"/>
              </a:rPr>
              <a:t> </a:t>
            </a:r>
            <a:r>
              <a:rPr lang="en-US" altLang="en-US" sz="3000" dirty="0" err="1">
                <a:latin typeface="VNI-Souvir" pitchFamily="2" charset="0"/>
              </a:rPr>
              <a:t>saûn</a:t>
            </a:r>
            <a:r>
              <a:rPr lang="en-US" altLang="en-US" sz="3000" dirty="0">
                <a:latin typeface="VNI-Souvir" pitchFamily="2" charset="0"/>
              </a:rPr>
              <a:t> </a:t>
            </a:r>
            <a:r>
              <a:rPr lang="en-US" altLang="en-US" sz="3000" dirty="0" err="1">
                <a:latin typeface="VNI-Souvir" pitchFamily="2" charset="0"/>
              </a:rPr>
              <a:t>xuaát</a:t>
            </a:r>
            <a:r>
              <a:rPr lang="en-US" altLang="en-US" sz="3000" dirty="0">
                <a:latin typeface="VNI-Souvir" pitchFamily="2" charset="0"/>
              </a:rPr>
              <a:t> </a:t>
            </a:r>
            <a:r>
              <a:rPr lang="en-US" altLang="en-US" sz="3000" dirty="0" err="1">
                <a:latin typeface="VNI-Souvir" pitchFamily="2" charset="0"/>
              </a:rPr>
              <a:t>coù</a:t>
            </a:r>
            <a:r>
              <a:rPr lang="en-US" altLang="en-US" sz="3000" dirty="0">
                <a:latin typeface="VNI-Souvir" pitchFamily="2" charset="0"/>
              </a:rPr>
              <a:t> </a:t>
            </a:r>
            <a:r>
              <a:rPr lang="en-US" altLang="en-US" sz="3000" dirty="0" err="1">
                <a:latin typeface="VNI-Souvir" pitchFamily="2" charset="0"/>
              </a:rPr>
              <a:t>theå</a:t>
            </a:r>
            <a:r>
              <a:rPr lang="en-US" altLang="en-US" sz="3000" dirty="0">
                <a:latin typeface="VNI-Souvir" pitchFamily="2" charset="0"/>
              </a:rPr>
              <a:t> </a:t>
            </a:r>
            <a:r>
              <a:rPr lang="en-US" altLang="en-US" sz="3000" dirty="0" err="1">
                <a:latin typeface="VNI-Souvir" pitchFamily="2" charset="0"/>
              </a:rPr>
              <a:t>vieát</a:t>
            </a:r>
            <a:r>
              <a:rPr lang="en-US" altLang="en-US" sz="3000" dirty="0">
                <a:latin typeface="VNI-Souvir" pitchFamily="2" charset="0"/>
              </a:rPr>
              <a:t> </a:t>
            </a:r>
            <a:r>
              <a:rPr lang="en-US" altLang="en-US" sz="3000" dirty="0" err="1">
                <a:latin typeface="VNI-Souvir" pitchFamily="2" charset="0"/>
              </a:rPr>
              <a:t>laïi</a:t>
            </a:r>
            <a:r>
              <a:rPr lang="en-US" altLang="en-US" sz="3000" dirty="0">
                <a:latin typeface="VNI-Souvir" pitchFamily="2" charset="0"/>
              </a:rPr>
              <a:t>:</a:t>
            </a:r>
          </a:p>
          <a:p>
            <a:pPr eaLnBrk="1" hangingPunct="1"/>
            <a:r>
              <a:rPr lang="en-US" altLang="en-US" sz="3400" dirty="0">
                <a:latin typeface="VNI-Souvir" pitchFamily="2" charset="0"/>
              </a:rPr>
              <a:t>Q = f (K, L)</a:t>
            </a:r>
          </a:p>
          <a:p>
            <a:pPr eaLnBrk="1" hangingPunct="1"/>
            <a:endParaRPr lang="en-US" altLang="en-US" sz="3400" dirty="0">
              <a:latin typeface="VNI-Souvir" pitchFamily="2" charset="0"/>
            </a:endParaRPr>
          </a:p>
        </p:txBody>
      </p:sp>
      <p:sp>
        <p:nvSpPr>
          <p:cNvPr id="4" name="Rectangle 2">
            <a:extLst>
              <a:ext uri="{FF2B5EF4-FFF2-40B4-BE49-F238E27FC236}">
                <a16:creationId xmlns:a16="http://schemas.microsoft.com/office/drawing/2014/main" id="{2F1EA518-DCED-D49F-C0DE-6D010A15DC4E}"/>
              </a:ext>
            </a:extLst>
          </p:cNvPr>
          <p:cNvSpPr>
            <a:spLocks noGrp="1" noChangeArrowheads="1"/>
          </p:cNvSpPr>
          <p:nvPr>
            <p:ph type="title"/>
          </p:nvPr>
        </p:nvSpPr>
        <p:spPr>
          <a:xfrm>
            <a:off x="838200" y="365125"/>
            <a:ext cx="10515600" cy="1325563"/>
          </a:xfrm>
        </p:spPr>
        <p:txBody>
          <a:bodyPr/>
          <a:lstStyle/>
          <a:p>
            <a:pPr eaLnBrk="1" hangingPunct="1"/>
            <a:r>
              <a:rPr lang="en-US" altLang="en-US" sz="4200" dirty="0">
                <a:latin typeface="VNI-Souvir" pitchFamily="2" charset="0"/>
              </a:rPr>
              <a:t>1.HAØM </a:t>
            </a:r>
            <a:r>
              <a:rPr lang="en-US" altLang="en-US" sz="4200" dirty="0" err="1">
                <a:latin typeface="VNI-Souvir" pitchFamily="2" charset="0"/>
              </a:rPr>
              <a:t>SAÛN</a:t>
            </a:r>
            <a:r>
              <a:rPr lang="en-US" altLang="en-US" sz="4200" dirty="0">
                <a:latin typeface="VNI-Souvir" pitchFamily="2" charset="0"/>
              </a:rPr>
              <a:t> </a:t>
            </a:r>
            <a:r>
              <a:rPr lang="en-US" altLang="en-US" sz="4200" dirty="0" err="1">
                <a:latin typeface="VNI-Souvir" pitchFamily="2" charset="0"/>
              </a:rPr>
              <a:t>XUAÁT</a:t>
            </a:r>
            <a:endParaRPr lang="en-US" altLang="en-US" sz="4200" dirty="0">
              <a:latin typeface="VNI-Souvir" pitchFamily="2"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8" presetClass="entr" presetSubtype="16" fill="hold" nodeType="clickEffect">
                                  <p:stCondLst>
                                    <p:cond delay="0"/>
                                  </p:stCondLst>
                                  <p:childTnLst>
                                    <p:set>
                                      <p:cBhvr>
                                        <p:cTn id="6" dur="1" fill="hold">
                                          <p:stCondLst>
                                            <p:cond delay="0"/>
                                          </p:stCondLst>
                                        </p:cTn>
                                        <p:tgtEl>
                                          <p:spTgt spid="56323">
                                            <p:txEl>
                                              <p:pRg st="0" end="0"/>
                                            </p:txEl>
                                          </p:spTgt>
                                        </p:tgtEl>
                                        <p:attrNameLst>
                                          <p:attrName>style.visibility</p:attrName>
                                        </p:attrNameLst>
                                      </p:cBhvr>
                                      <p:to>
                                        <p:strVal val="visible"/>
                                      </p:to>
                                    </p:set>
                                    <p:animEffect transition="in" filter="diamond(in)">
                                      <p:cBhvr>
                                        <p:cTn id="7" dur="500"/>
                                        <p:tgtEl>
                                          <p:spTgt spid="56323">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 presetClass="entr" presetSubtype="4" fill="hold" nodeType="clickEffect">
                                  <p:stCondLst>
                                    <p:cond delay="0"/>
                                  </p:stCondLst>
                                  <p:childTnLst>
                                    <p:set>
                                      <p:cBhvr>
                                        <p:cTn id="11" dur="1" fill="hold">
                                          <p:stCondLst>
                                            <p:cond delay="0"/>
                                          </p:stCondLst>
                                        </p:cTn>
                                        <p:tgtEl>
                                          <p:spTgt spid="56323">
                                            <p:txEl>
                                              <p:pRg st="1" end="1"/>
                                            </p:txEl>
                                          </p:spTgt>
                                        </p:tgtEl>
                                        <p:attrNameLst>
                                          <p:attrName>style.visibility</p:attrName>
                                        </p:attrNameLst>
                                      </p:cBhvr>
                                      <p:to>
                                        <p:strVal val="visible"/>
                                      </p:to>
                                    </p:set>
                                    <p:anim calcmode="lin" valueType="num">
                                      <p:cBhvr additive="base">
                                        <p:cTn id="12" dur="500" fill="hold"/>
                                        <p:tgtEl>
                                          <p:spTgt spid="56323">
                                            <p:txEl>
                                              <p:pRg st="1" end="1"/>
                                            </p:txEl>
                                          </p:spTgt>
                                        </p:tgtEl>
                                        <p:attrNameLst>
                                          <p:attrName>ppt_x</p:attrName>
                                        </p:attrNameLst>
                                      </p:cBhvr>
                                      <p:tavLst>
                                        <p:tav tm="0">
                                          <p:val>
                                            <p:strVal val="#ppt_x"/>
                                          </p:val>
                                        </p:tav>
                                        <p:tav tm="100000">
                                          <p:val>
                                            <p:strVal val="#ppt_x"/>
                                          </p:val>
                                        </p:tav>
                                      </p:tavLst>
                                    </p:anim>
                                    <p:anim calcmode="lin" valueType="num">
                                      <p:cBhvr additive="base">
                                        <p:cTn id="13" dur="500" fill="hold"/>
                                        <p:tgtEl>
                                          <p:spTgt spid="56323">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4" fill="hold" nodeType="clickPar">
                      <p:stCondLst>
                        <p:cond delay="indefinite"/>
                      </p:stCondLst>
                      <p:childTnLst>
                        <p:par>
                          <p:cTn id="15" fill="hold" nodeType="withGroup">
                            <p:stCondLst>
                              <p:cond delay="0"/>
                            </p:stCondLst>
                            <p:childTnLst>
                              <p:par>
                                <p:cTn id="16" presetID="2" presetClass="entr" presetSubtype="4" fill="hold" nodeType="clickEffect">
                                  <p:stCondLst>
                                    <p:cond delay="0"/>
                                  </p:stCondLst>
                                  <p:childTnLst>
                                    <p:set>
                                      <p:cBhvr>
                                        <p:cTn id="17" dur="1" fill="hold">
                                          <p:stCondLst>
                                            <p:cond delay="0"/>
                                          </p:stCondLst>
                                        </p:cTn>
                                        <p:tgtEl>
                                          <p:spTgt spid="56323">
                                            <p:txEl>
                                              <p:pRg st="2" end="2"/>
                                            </p:txEl>
                                          </p:spTgt>
                                        </p:tgtEl>
                                        <p:attrNameLst>
                                          <p:attrName>style.visibility</p:attrName>
                                        </p:attrNameLst>
                                      </p:cBhvr>
                                      <p:to>
                                        <p:strVal val="visible"/>
                                      </p:to>
                                    </p:set>
                                    <p:anim calcmode="lin" valueType="num">
                                      <p:cBhvr additive="base">
                                        <p:cTn id="18" dur="500" fill="hold"/>
                                        <p:tgtEl>
                                          <p:spTgt spid="56323">
                                            <p:txEl>
                                              <p:pRg st="2" end="2"/>
                                            </p:txEl>
                                          </p:spTgt>
                                        </p:tgtEl>
                                        <p:attrNameLst>
                                          <p:attrName>ppt_x</p:attrName>
                                        </p:attrNameLst>
                                      </p:cBhvr>
                                      <p:tavLst>
                                        <p:tav tm="0">
                                          <p:val>
                                            <p:strVal val="#ppt_x"/>
                                          </p:val>
                                        </p:tav>
                                        <p:tav tm="100000">
                                          <p:val>
                                            <p:strVal val="#ppt_x"/>
                                          </p:val>
                                        </p:tav>
                                      </p:tavLst>
                                    </p:anim>
                                    <p:anim calcmode="lin" valueType="num">
                                      <p:cBhvr additive="base">
                                        <p:cTn id="19" dur="500" fill="hold"/>
                                        <p:tgtEl>
                                          <p:spTgt spid="56323">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20" fill="hold" nodeType="clickPar">
                      <p:stCondLst>
                        <p:cond delay="indefinite"/>
                      </p:stCondLst>
                      <p:childTnLst>
                        <p:par>
                          <p:cTn id="21" fill="hold" nodeType="withGroup">
                            <p:stCondLst>
                              <p:cond delay="0"/>
                            </p:stCondLst>
                            <p:childTnLst>
                              <p:par>
                                <p:cTn id="22" presetID="2" presetClass="entr" presetSubtype="4" fill="hold" nodeType="clickEffect">
                                  <p:stCondLst>
                                    <p:cond delay="0"/>
                                  </p:stCondLst>
                                  <p:childTnLst>
                                    <p:set>
                                      <p:cBhvr>
                                        <p:cTn id="23" dur="1" fill="hold">
                                          <p:stCondLst>
                                            <p:cond delay="0"/>
                                          </p:stCondLst>
                                        </p:cTn>
                                        <p:tgtEl>
                                          <p:spTgt spid="56323">
                                            <p:txEl>
                                              <p:pRg st="3" end="3"/>
                                            </p:txEl>
                                          </p:spTgt>
                                        </p:tgtEl>
                                        <p:attrNameLst>
                                          <p:attrName>style.visibility</p:attrName>
                                        </p:attrNameLst>
                                      </p:cBhvr>
                                      <p:to>
                                        <p:strVal val="visible"/>
                                      </p:to>
                                    </p:set>
                                    <p:anim calcmode="lin" valueType="num">
                                      <p:cBhvr additive="base">
                                        <p:cTn id="24" dur="500" fill="hold"/>
                                        <p:tgtEl>
                                          <p:spTgt spid="56323">
                                            <p:txEl>
                                              <p:pRg st="3" end="3"/>
                                            </p:txEl>
                                          </p:spTgt>
                                        </p:tgtEl>
                                        <p:attrNameLst>
                                          <p:attrName>ppt_x</p:attrName>
                                        </p:attrNameLst>
                                      </p:cBhvr>
                                      <p:tavLst>
                                        <p:tav tm="0">
                                          <p:val>
                                            <p:strVal val="#ppt_x"/>
                                          </p:val>
                                        </p:tav>
                                        <p:tav tm="100000">
                                          <p:val>
                                            <p:strVal val="#ppt_x"/>
                                          </p:val>
                                        </p:tav>
                                      </p:tavLst>
                                    </p:anim>
                                    <p:anim calcmode="lin" valueType="num">
                                      <p:cBhvr additive="base">
                                        <p:cTn id="25" dur="500" fill="hold"/>
                                        <p:tgtEl>
                                          <p:spTgt spid="56323">
                                            <p:txEl>
                                              <p:pRg st="3" end="3"/>
                                            </p:txEl>
                                          </p:spTgt>
                                        </p:tgtEl>
                                        <p:attrNameLst>
                                          <p:attrName>ppt_y</p:attrName>
                                        </p:attrNameLst>
                                      </p:cBhvr>
                                      <p:tavLst>
                                        <p:tav tm="0">
                                          <p:val>
                                            <p:strVal val="1+#ppt_h/2"/>
                                          </p:val>
                                        </p:tav>
                                        <p:tav tm="100000">
                                          <p:val>
                                            <p:strVal val="#ppt_y"/>
                                          </p:val>
                                        </p:tav>
                                      </p:tavLst>
                                    </p:anim>
                                  </p:childTnLst>
                                </p:cTn>
                              </p:par>
                              <p:par>
                                <p:cTn id="26" presetID="2" presetClass="entr" presetSubtype="4" fill="hold" nodeType="withEffect">
                                  <p:stCondLst>
                                    <p:cond delay="0"/>
                                  </p:stCondLst>
                                  <p:childTnLst>
                                    <p:set>
                                      <p:cBhvr>
                                        <p:cTn id="27" dur="1" fill="hold">
                                          <p:stCondLst>
                                            <p:cond delay="0"/>
                                          </p:stCondLst>
                                        </p:cTn>
                                        <p:tgtEl>
                                          <p:spTgt spid="56323">
                                            <p:txEl>
                                              <p:pRg st="4" end="4"/>
                                            </p:txEl>
                                          </p:spTgt>
                                        </p:tgtEl>
                                        <p:attrNameLst>
                                          <p:attrName>style.visibility</p:attrName>
                                        </p:attrNameLst>
                                      </p:cBhvr>
                                      <p:to>
                                        <p:strVal val="visible"/>
                                      </p:to>
                                    </p:set>
                                    <p:anim calcmode="lin" valueType="num">
                                      <p:cBhvr additive="base">
                                        <p:cTn id="28" dur="500" fill="hold"/>
                                        <p:tgtEl>
                                          <p:spTgt spid="56323">
                                            <p:txEl>
                                              <p:pRg st="4" end="4"/>
                                            </p:txEl>
                                          </p:spTgt>
                                        </p:tgtEl>
                                        <p:attrNameLst>
                                          <p:attrName>ppt_x</p:attrName>
                                        </p:attrNameLst>
                                      </p:cBhvr>
                                      <p:tavLst>
                                        <p:tav tm="0">
                                          <p:val>
                                            <p:strVal val="#ppt_x"/>
                                          </p:val>
                                        </p:tav>
                                        <p:tav tm="100000">
                                          <p:val>
                                            <p:strVal val="#ppt_x"/>
                                          </p:val>
                                        </p:tav>
                                      </p:tavLst>
                                    </p:anim>
                                    <p:anim calcmode="lin" valueType="num">
                                      <p:cBhvr additive="base">
                                        <p:cTn id="29" dur="500" fill="hold"/>
                                        <p:tgtEl>
                                          <p:spTgt spid="56323">
                                            <p:txEl>
                                              <p:pRg st="4" end="4"/>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43" name="Rectangle 4">
            <a:extLst>
              <a:ext uri="{FF2B5EF4-FFF2-40B4-BE49-F238E27FC236}">
                <a16:creationId xmlns:a16="http://schemas.microsoft.com/office/drawing/2014/main" id="{A631F10D-3F6E-14FA-6E73-C8782CA32CA6}"/>
              </a:ext>
            </a:extLst>
          </p:cNvPr>
          <p:cNvSpPr>
            <a:spLocks noChangeArrowheads="1"/>
          </p:cNvSpPr>
          <p:nvPr/>
        </p:nvSpPr>
        <p:spPr bwMode="auto">
          <a:xfrm>
            <a:off x="2133600" y="1676400"/>
            <a:ext cx="8305800" cy="2286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pPr algn="just" eaLnBrk="1" hangingPunct="1">
              <a:spcBef>
                <a:spcPct val="50000"/>
              </a:spcBef>
              <a:buClr>
                <a:schemeClr val="accent2"/>
              </a:buClr>
              <a:buFont typeface="Wingdings" panose="05000000000000000000" pitchFamily="2" charset="2"/>
              <a:buChar char="o"/>
            </a:pPr>
            <a:r>
              <a:rPr lang="en-US" altLang="en-US" sz="3200" dirty="0" err="1">
                <a:latin typeface="VNI-Souvir" pitchFamily="2" charset="0"/>
              </a:rPr>
              <a:t>Ñöôøng</a:t>
            </a:r>
            <a:r>
              <a:rPr lang="en-US" altLang="en-US" sz="3200" dirty="0">
                <a:latin typeface="VNI-Souvir" pitchFamily="2" charset="0"/>
              </a:rPr>
              <a:t> </a:t>
            </a:r>
            <a:r>
              <a:rPr lang="en-US" altLang="en-US" sz="3200" dirty="0" err="1">
                <a:latin typeface="VNI-Souvir" pitchFamily="2" charset="0"/>
              </a:rPr>
              <a:t>LTC</a:t>
            </a:r>
            <a:r>
              <a:rPr lang="en-US" altLang="en-US" sz="3200" dirty="0">
                <a:latin typeface="VNI-Souvir" pitchFamily="2" charset="0"/>
              </a:rPr>
              <a:t> </a:t>
            </a:r>
            <a:r>
              <a:rPr lang="en-US" altLang="en-US" sz="3200" dirty="0" err="1">
                <a:latin typeface="VNI-Souvir" pitchFamily="2" charset="0"/>
              </a:rPr>
              <a:t>laø</a:t>
            </a:r>
            <a:r>
              <a:rPr lang="en-US" altLang="en-US" sz="3200" dirty="0">
                <a:latin typeface="VNI-Souvir" pitchFamily="2" charset="0"/>
              </a:rPr>
              <a:t> </a:t>
            </a:r>
            <a:r>
              <a:rPr lang="en-US" altLang="en-US" sz="3200" dirty="0" err="1">
                <a:latin typeface="VNI-Souvir" pitchFamily="2" charset="0"/>
              </a:rPr>
              <a:t>ñöôøng</a:t>
            </a:r>
            <a:r>
              <a:rPr lang="en-US" altLang="en-US" sz="3200" dirty="0">
                <a:latin typeface="VNI-Souvir" pitchFamily="2" charset="0"/>
              </a:rPr>
              <a:t> </a:t>
            </a:r>
            <a:r>
              <a:rPr lang="en-US" altLang="en-US" sz="3200" dirty="0" err="1">
                <a:latin typeface="VNI-Souvir" pitchFamily="2" charset="0"/>
              </a:rPr>
              <a:t>coù</a:t>
            </a:r>
            <a:r>
              <a:rPr lang="en-US" altLang="en-US" sz="3200" dirty="0">
                <a:latin typeface="VNI-Souvir" pitchFamily="2" charset="0"/>
              </a:rPr>
              <a:t> chi </a:t>
            </a:r>
            <a:r>
              <a:rPr lang="en-US" altLang="en-US" sz="3200" dirty="0" err="1">
                <a:latin typeface="VNI-Souvir" pitchFamily="2" charset="0"/>
              </a:rPr>
              <a:t>phí</a:t>
            </a:r>
            <a:r>
              <a:rPr lang="en-US" altLang="en-US" sz="3200" dirty="0">
                <a:latin typeface="VNI-Souvir" pitchFamily="2" charset="0"/>
              </a:rPr>
              <a:t> </a:t>
            </a:r>
            <a:r>
              <a:rPr lang="en-US" altLang="en-US" sz="3200" dirty="0" err="1">
                <a:latin typeface="VNI-Souvir" pitchFamily="2" charset="0"/>
              </a:rPr>
              <a:t>thaáp</a:t>
            </a:r>
            <a:r>
              <a:rPr lang="en-US" altLang="en-US" sz="3200" dirty="0">
                <a:latin typeface="VNI-Souvir" pitchFamily="2" charset="0"/>
              </a:rPr>
              <a:t> </a:t>
            </a:r>
            <a:r>
              <a:rPr lang="en-US" altLang="en-US" sz="3200" dirty="0" err="1">
                <a:latin typeface="VNI-Souvir" pitchFamily="2" charset="0"/>
              </a:rPr>
              <a:t>nhaát</a:t>
            </a:r>
            <a:r>
              <a:rPr lang="en-US" altLang="en-US" sz="3200" dirty="0">
                <a:latin typeface="VNI-Souvir" pitchFamily="2" charset="0"/>
              </a:rPr>
              <a:t> </a:t>
            </a:r>
            <a:r>
              <a:rPr lang="en-US" altLang="en-US" sz="3200" dirty="0" err="1">
                <a:latin typeface="VNI-Souvir" pitchFamily="2" charset="0"/>
              </a:rPr>
              <a:t>töông</a:t>
            </a:r>
            <a:r>
              <a:rPr lang="en-US" altLang="en-US" sz="3200" dirty="0">
                <a:latin typeface="VNI-Souvir" pitchFamily="2" charset="0"/>
              </a:rPr>
              <a:t> </a:t>
            </a:r>
            <a:r>
              <a:rPr lang="en-US" altLang="en-US" sz="3200" dirty="0" err="1">
                <a:latin typeface="VNI-Souvir" pitchFamily="2" charset="0"/>
              </a:rPr>
              <a:t>öùng</a:t>
            </a:r>
            <a:r>
              <a:rPr lang="en-US" altLang="en-US" sz="3200" dirty="0">
                <a:latin typeface="VNI-Souvir" pitchFamily="2" charset="0"/>
              </a:rPr>
              <a:t> </a:t>
            </a:r>
            <a:r>
              <a:rPr lang="en-US" altLang="en-US" sz="3200" dirty="0" err="1">
                <a:latin typeface="VNI-Souvir" pitchFamily="2" charset="0"/>
              </a:rPr>
              <a:t>ôû</a:t>
            </a:r>
            <a:r>
              <a:rPr lang="en-US" altLang="en-US" sz="3200" dirty="0">
                <a:latin typeface="VNI-Souvir" pitchFamily="2" charset="0"/>
              </a:rPr>
              <a:t> </a:t>
            </a:r>
            <a:r>
              <a:rPr lang="en-US" altLang="en-US" sz="3200" dirty="0" err="1">
                <a:latin typeface="VNI-Souvir" pitchFamily="2" charset="0"/>
              </a:rPr>
              <a:t>moãi</a:t>
            </a:r>
            <a:r>
              <a:rPr lang="en-US" altLang="en-US" sz="3200" dirty="0">
                <a:latin typeface="VNI-Souvir" pitchFamily="2" charset="0"/>
              </a:rPr>
              <a:t> </a:t>
            </a:r>
            <a:r>
              <a:rPr lang="en-US" altLang="en-US" sz="3200" dirty="0" err="1">
                <a:latin typeface="VNI-Souvir" pitchFamily="2" charset="0"/>
              </a:rPr>
              <a:t>möùc</a:t>
            </a:r>
            <a:r>
              <a:rPr lang="en-US" altLang="en-US" sz="3200" dirty="0">
                <a:latin typeface="VNI-Souvir" pitchFamily="2" charset="0"/>
              </a:rPr>
              <a:t> </a:t>
            </a:r>
            <a:r>
              <a:rPr lang="en-US" altLang="en-US" sz="3200" dirty="0" err="1">
                <a:latin typeface="VNI-Souvir" pitchFamily="2" charset="0"/>
              </a:rPr>
              <a:t>saûn</a:t>
            </a:r>
            <a:r>
              <a:rPr lang="en-US" altLang="en-US" sz="3200" dirty="0">
                <a:latin typeface="VNI-Souvir" pitchFamily="2" charset="0"/>
              </a:rPr>
              <a:t> </a:t>
            </a:r>
            <a:r>
              <a:rPr lang="en-US" altLang="en-US" sz="3200" dirty="0" err="1">
                <a:latin typeface="VNI-Souvir" pitchFamily="2" charset="0"/>
              </a:rPr>
              <a:t>löôïng</a:t>
            </a:r>
            <a:r>
              <a:rPr lang="en-US" altLang="en-US" sz="3200" dirty="0">
                <a:latin typeface="VNI-Souvir" pitchFamily="2" charset="0"/>
              </a:rPr>
              <a:t>, </a:t>
            </a:r>
            <a:r>
              <a:rPr lang="en-US" altLang="en-US" sz="3200" dirty="0" err="1">
                <a:latin typeface="VNI-Souvir" pitchFamily="2" charset="0"/>
              </a:rPr>
              <a:t>khi</a:t>
            </a:r>
            <a:r>
              <a:rPr lang="en-US" altLang="en-US" sz="3200" dirty="0">
                <a:latin typeface="VNI-Souvir" pitchFamily="2" charset="0"/>
              </a:rPr>
              <a:t> </a:t>
            </a:r>
            <a:r>
              <a:rPr lang="en-US" altLang="en-US" sz="3200" dirty="0" err="1">
                <a:latin typeface="VNI-Souvir" pitchFamily="2" charset="0"/>
              </a:rPr>
              <a:t>taát</a:t>
            </a:r>
            <a:r>
              <a:rPr lang="en-US" altLang="en-US" sz="3200" dirty="0">
                <a:latin typeface="VNI-Souvir" pitchFamily="2" charset="0"/>
              </a:rPr>
              <a:t> </a:t>
            </a:r>
            <a:r>
              <a:rPr lang="en-US" altLang="en-US" sz="3200" dirty="0" err="1">
                <a:latin typeface="VNI-Souvir" pitchFamily="2" charset="0"/>
              </a:rPr>
              <a:t>caû</a:t>
            </a:r>
            <a:r>
              <a:rPr lang="en-US" altLang="en-US" sz="3200" dirty="0">
                <a:latin typeface="VNI-Souvir" pitchFamily="2" charset="0"/>
              </a:rPr>
              <a:t> </a:t>
            </a:r>
            <a:r>
              <a:rPr lang="en-US" altLang="en-US" sz="3200" dirty="0" err="1">
                <a:latin typeface="VNI-Souvir" pitchFamily="2" charset="0"/>
              </a:rPr>
              <a:t>caùc</a:t>
            </a:r>
            <a:r>
              <a:rPr lang="en-US" altLang="en-US" sz="3200" dirty="0">
                <a:latin typeface="VNI-Souvir" pitchFamily="2" charset="0"/>
              </a:rPr>
              <a:t> </a:t>
            </a:r>
            <a:r>
              <a:rPr lang="en-US" altLang="en-US" sz="3200" dirty="0" err="1">
                <a:latin typeface="VNI-Souvir" pitchFamily="2" charset="0"/>
              </a:rPr>
              <a:t>YTSX</a:t>
            </a:r>
            <a:r>
              <a:rPr lang="en-US" altLang="en-US" sz="3200" dirty="0">
                <a:latin typeface="VNI-Souvir" pitchFamily="2" charset="0"/>
              </a:rPr>
              <a:t> </a:t>
            </a:r>
            <a:r>
              <a:rPr lang="en-US" altLang="en-US" sz="3200" dirty="0" err="1">
                <a:latin typeface="VNI-Souvir" pitchFamily="2" charset="0"/>
              </a:rPr>
              <a:t>ñeàu</a:t>
            </a:r>
            <a:r>
              <a:rPr lang="en-US" altLang="en-US" sz="3200" dirty="0">
                <a:latin typeface="VNI-Souvir" pitchFamily="2" charset="0"/>
              </a:rPr>
              <a:t> </a:t>
            </a:r>
            <a:r>
              <a:rPr lang="en-US" altLang="en-US" sz="3200" dirty="0" err="1">
                <a:latin typeface="VNI-Souvir" pitchFamily="2" charset="0"/>
              </a:rPr>
              <a:t>bieán</a:t>
            </a:r>
            <a:r>
              <a:rPr lang="en-US" altLang="en-US" sz="3200" dirty="0">
                <a:latin typeface="VNI-Souvir" pitchFamily="2" charset="0"/>
              </a:rPr>
              <a:t> </a:t>
            </a:r>
            <a:r>
              <a:rPr lang="en-US" altLang="en-US" sz="3200" dirty="0" err="1">
                <a:latin typeface="VNI-Souvir" pitchFamily="2" charset="0"/>
              </a:rPr>
              <a:t>ñoåi</a:t>
            </a:r>
            <a:r>
              <a:rPr lang="en-US" altLang="en-US" sz="3200" dirty="0">
                <a:latin typeface="VNI-Souvir" pitchFamily="2" charset="0"/>
              </a:rPr>
              <a:t>. </a:t>
            </a:r>
          </a:p>
          <a:p>
            <a:pPr eaLnBrk="1" hangingPunct="1">
              <a:spcBef>
                <a:spcPct val="50000"/>
              </a:spcBef>
              <a:buClr>
                <a:schemeClr val="accent2"/>
              </a:buClr>
              <a:buFont typeface="Wingdings" panose="05000000000000000000" pitchFamily="2" charset="2"/>
              <a:buChar char="o"/>
            </a:pPr>
            <a:endParaRPr lang="en-US" altLang="en-US" sz="3200" dirty="0">
              <a:latin typeface="VNI-Souvir" pitchFamily="2" charset="0"/>
            </a:endParaRPr>
          </a:p>
        </p:txBody>
      </p:sp>
    </p:spTree>
  </p:cSld>
  <p:clrMapOvr>
    <a:masterClrMapping/>
  </p:clrMapOvr>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3666" name="Rectangle 2">
            <a:extLst>
              <a:ext uri="{FF2B5EF4-FFF2-40B4-BE49-F238E27FC236}">
                <a16:creationId xmlns:a16="http://schemas.microsoft.com/office/drawing/2014/main" id="{A8DC03CB-3272-5A5B-FB97-5DB13B89E8A0}"/>
              </a:ext>
            </a:extLst>
          </p:cNvPr>
          <p:cNvSpPr>
            <a:spLocks noGrp="1" noChangeArrowheads="1"/>
          </p:cNvSpPr>
          <p:nvPr>
            <p:ph type="title"/>
          </p:nvPr>
        </p:nvSpPr>
        <p:spPr>
          <a:xfrm>
            <a:off x="2057400" y="609600"/>
            <a:ext cx="7793038" cy="1462088"/>
          </a:xfrm>
        </p:spPr>
        <p:txBody>
          <a:bodyPr>
            <a:normAutofit fontScale="90000"/>
          </a:bodyPr>
          <a:lstStyle/>
          <a:p>
            <a:pPr eaLnBrk="1" hangingPunct="1"/>
            <a:r>
              <a:rPr lang="en-US" altLang="en-US" sz="3400" b="1">
                <a:latin typeface="VNI-Souvir" pitchFamily="2" charset="0"/>
              </a:rPr>
              <a:t>2. Chi phí trung bình daøi haïn (LAC)</a:t>
            </a:r>
            <a:r>
              <a:rPr lang="en-US" altLang="en-US" sz="3400">
                <a:latin typeface="VNI-Souvir" pitchFamily="2" charset="0"/>
              </a:rPr>
              <a:t> </a:t>
            </a:r>
            <a:br>
              <a:rPr lang="en-US" altLang="en-US" sz="3400">
                <a:latin typeface="VNI-Souvir" pitchFamily="2" charset="0"/>
              </a:rPr>
            </a:br>
            <a:endParaRPr lang="en-US" altLang="en-US" sz="3400">
              <a:latin typeface="VNI-Souvir" pitchFamily="2" charset="0"/>
            </a:endParaRPr>
          </a:p>
        </p:txBody>
      </p:sp>
      <p:sp>
        <p:nvSpPr>
          <p:cNvPr id="113667" name="Rectangle 3">
            <a:extLst>
              <a:ext uri="{FF2B5EF4-FFF2-40B4-BE49-F238E27FC236}">
                <a16:creationId xmlns:a16="http://schemas.microsoft.com/office/drawing/2014/main" id="{690DBA2D-55ED-90C6-762C-67A9377D1C5E}"/>
              </a:ext>
            </a:extLst>
          </p:cNvPr>
          <p:cNvSpPr>
            <a:spLocks noGrp="1" noChangeArrowheads="1"/>
          </p:cNvSpPr>
          <p:nvPr>
            <p:ph type="body" idx="1"/>
          </p:nvPr>
        </p:nvSpPr>
        <p:spPr>
          <a:xfrm>
            <a:off x="1524000" y="1981200"/>
            <a:ext cx="9144000" cy="4114800"/>
          </a:xfrm>
        </p:spPr>
        <p:txBody>
          <a:bodyPr/>
          <a:lstStyle/>
          <a:p>
            <a:pPr algn="just" eaLnBrk="1" hangingPunct="1"/>
            <a:r>
              <a:rPr lang="en-US" altLang="en-US" sz="3400" dirty="0" err="1">
                <a:latin typeface="VNI-Souvir" pitchFamily="2" charset="0"/>
              </a:rPr>
              <a:t>Töø</a:t>
            </a:r>
            <a:r>
              <a:rPr lang="en-US" altLang="en-US" sz="3400" dirty="0">
                <a:latin typeface="VNI-Souvir" pitchFamily="2" charset="0"/>
              </a:rPr>
              <a:t> </a:t>
            </a:r>
            <a:r>
              <a:rPr lang="en-US" altLang="en-US" sz="3400" dirty="0" err="1">
                <a:latin typeface="VNI-Souvir" pitchFamily="2" charset="0"/>
              </a:rPr>
              <a:t>ñöôøng</a:t>
            </a:r>
            <a:r>
              <a:rPr lang="en-US" altLang="en-US" sz="3400" dirty="0">
                <a:latin typeface="VNI-Souvir" pitchFamily="2" charset="0"/>
              </a:rPr>
              <a:t> </a:t>
            </a:r>
            <a:r>
              <a:rPr lang="en-US" altLang="en-US" sz="3400" dirty="0" err="1">
                <a:latin typeface="VNI-Souvir" pitchFamily="2" charset="0"/>
              </a:rPr>
              <a:t>LTC</a:t>
            </a:r>
            <a:r>
              <a:rPr lang="en-US" altLang="en-US" sz="3400" dirty="0">
                <a:latin typeface="VNI-Souvir" pitchFamily="2" charset="0"/>
              </a:rPr>
              <a:t> </a:t>
            </a:r>
            <a:r>
              <a:rPr lang="en-US" altLang="en-US" sz="3400" dirty="0" err="1">
                <a:latin typeface="VNI-Souvir" pitchFamily="2" charset="0"/>
              </a:rPr>
              <a:t>cuõng</a:t>
            </a:r>
            <a:r>
              <a:rPr lang="en-US" altLang="en-US" sz="3400" dirty="0">
                <a:latin typeface="VNI-Souvir" pitchFamily="2" charset="0"/>
              </a:rPr>
              <a:t> </a:t>
            </a:r>
            <a:r>
              <a:rPr lang="en-US" altLang="en-US" sz="3400" dirty="0" err="1">
                <a:latin typeface="VNI-Souvir" pitchFamily="2" charset="0"/>
              </a:rPr>
              <a:t>xaùc</a:t>
            </a:r>
            <a:r>
              <a:rPr lang="en-US" altLang="en-US" sz="3400" dirty="0">
                <a:latin typeface="VNI-Souvir" pitchFamily="2" charset="0"/>
              </a:rPr>
              <a:t> </a:t>
            </a:r>
            <a:r>
              <a:rPr lang="en-US" altLang="en-US" sz="3400" dirty="0" err="1">
                <a:latin typeface="VNI-Souvir" pitchFamily="2" charset="0"/>
              </a:rPr>
              <a:t>ñònh</a:t>
            </a:r>
            <a:r>
              <a:rPr lang="en-US" altLang="en-US" sz="3400" dirty="0">
                <a:latin typeface="VNI-Souvir" pitchFamily="2" charset="0"/>
              </a:rPr>
              <a:t> </a:t>
            </a:r>
            <a:r>
              <a:rPr lang="en-US" altLang="en-US" sz="3400" dirty="0" err="1">
                <a:latin typeface="VNI-Souvir" pitchFamily="2" charset="0"/>
              </a:rPr>
              <a:t>ñöôïc</a:t>
            </a:r>
            <a:r>
              <a:rPr lang="en-US" altLang="en-US" sz="3400" dirty="0">
                <a:latin typeface="VNI-Souvir" pitchFamily="2" charset="0"/>
              </a:rPr>
              <a:t> </a:t>
            </a:r>
            <a:r>
              <a:rPr lang="en-US" altLang="en-US" sz="3400" dirty="0" err="1">
                <a:latin typeface="VNI-Souvir" pitchFamily="2" charset="0"/>
              </a:rPr>
              <a:t>ñöôøng</a:t>
            </a:r>
            <a:r>
              <a:rPr lang="en-US" altLang="en-US" sz="3400" dirty="0">
                <a:latin typeface="VNI-Souvir" pitchFamily="2" charset="0"/>
              </a:rPr>
              <a:t> LAC  </a:t>
            </a:r>
            <a:r>
              <a:rPr lang="en-US" altLang="en-US" sz="3400" dirty="0" err="1">
                <a:latin typeface="VNI-Souvir" pitchFamily="2" charset="0"/>
              </a:rPr>
              <a:t>baèng</a:t>
            </a:r>
            <a:r>
              <a:rPr lang="en-US" altLang="en-US" sz="3400" dirty="0">
                <a:latin typeface="VNI-Souvir" pitchFamily="2" charset="0"/>
              </a:rPr>
              <a:t> </a:t>
            </a:r>
            <a:r>
              <a:rPr lang="en-US" altLang="en-US" sz="3400" dirty="0" err="1">
                <a:latin typeface="VNI-Souvir" pitchFamily="2" charset="0"/>
              </a:rPr>
              <a:t>caùch</a:t>
            </a:r>
            <a:r>
              <a:rPr lang="en-US" altLang="en-US" sz="3400" dirty="0">
                <a:latin typeface="VNI-Souvir" pitchFamily="2" charset="0"/>
              </a:rPr>
              <a:t> </a:t>
            </a:r>
            <a:r>
              <a:rPr lang="en-US" altLang="en-US" sz="3400" dirty="0" err="1">
                <a:latin typeface="VNI-Souvir" pitchFamily="2" charset="0"/>
              </a:rPr>
              <a:t>laáy</a:t>
            </a:r>
            <a:r>
              <a:rPr lang="en-US" altLang="en-US" sz="3400" dirty="0">
                <a:latin typeface="VNI-Souvir" pitchFamily="2" charset="0"/>
              </a:rPr>
              <a:t> </a:t>
            </a:r>
            <a:r>
              <a:rPr lang="en-US" altLang="en-US" sz="3400" dirty="0" err="1">
                <a:latin typeface="VNI-Souvir" pitchFamily="2" charset="0"/>
              </a:rPr>
              <a:t>LTC</a:t>
            </a:r>
            <a:r>
              <a:rPr lang="en-US" altLang="en-US" sz="3400" dirty="0">
                <a:latin typeface="VNI-Souvir" pitchFamily="2" charset="0"/>
              </a:rPr>
              <a:t> chia </a:t>
            </a:r>
            <a:r>
              <a:rPr lang="en-US" altLang="en-US" sz="3400" dirty="0" err="1">
                <a:latin typeface="VNI-Souvir" pitchFamily="2" charset="0"/>
              </a:rPr>
              <a:t>cho</a:t>
            </a:r>
            <a:r>
              <a:rPr lang="en-US" altLang="en-US" sz="3400" dirty="0">
                <a:latin typeface="VNI-Souvir" pitchFamily="2" charset="0"/>
              </a:rPr>
              <a:t> Q </a:t>
            </a:r>
            <a:r>
              <a:rPr lang="en-US" altLang="en-US" sz="3400" dirty="0" err="1">
                <a:latin typeface="VNI-Souvir" pitchFamily="2" charset="0"/>
              </a:rPr>
              <a:t>töông</a:t>
            </a:r>
            <a:r>
              <a:rPr lang="en-US" altLang="en-US" sz="3400" dirty="0">
                <a:latin typeface="VNI-Souvir" pitchFamily="2" charset="0"/>
              </a:rPr>
              <a:t> </a:t>
            </a:r>
            <a:r>
              <a:rPr lang="en-US" altLang="en-US" sz="3400" dirty="0" err="1">
                <a:latin typeface="VNI-Souvir" pitchFamily="2" charset="0"/>
              </a:rPr>
              <a:t>öùng</a:t>
            </a:r>
            <a:r>
              <a:rPr lang="en-US" altLang="en-US" sz="3400" dirty="0">
                <a:latin typeface="VNI-Souvir" pitchFamily="2" charset="0"/>
              </a:rPr>
              <a:t>: </a:t>
            </a:r>
          </a:p>
          <a:p>
            <a:pPr eaLnBrk="1" hangingPunct="1"/>
            <a:endParaRPr lang="en-US" altLang="en-US" sz="3400" dirty="0">
              <a:latin typeface="VNI-Souvir" pitchFamily="2" charset="0"/>
            </a:endParaRPr>
          </a:p>
          <a:p>
            <a:pPr eaLnBrk="1" hangingPunct="1">
              <a:buFont typeface="Wingdings" panose="05000000000000000000" pitchFamily="2" charset="2"/>
              <a:buNone/>
            </a:pPr>
            <a:r>
              <a:rPr lang="en-US" altLang="en-US" dirty="0">
                <a:latin typeface="VNI-Souvir" pitchFamily="2" charset="0"/>
              </a:rPr>
              <a:t>			</a:t>
            </a:r>
          </a:p>
        </p:txBody>
      </p:sp>
      <p:graphicFrame>
        <p:nvGraphicFramePr>
          <p:cNvPr id="113668" name="Object 4">
            <a:extLst>
              <a:ext uri="{FF2B5EF4-FFF2-40B4-BE49-F238E27FC236}">
                <a16:creationId xmlns:a16="http://schemas.microsoft.com/office/drawing/2014/main" id="{A78B9BF7-314C-0D1C-063F-1C7AFFC5C6B3}"/>
              </a:ext>
            </a:extLst>
          </p:cNvPr>
          <p:cNvGraphicFramePr>
            <a:graphicFrameLocks noGrp="1" noChangeAspect="1"/>
          </p:cNvGraphicFramePr>
          <p:nvPr>
            <p:ph sz="half" idx="4294967295"/>
          </p:nvPr>
        </p:nvGraphicFramePr>
        <p:xfrm>
          <a:off x="3854451" y="3690939"/>
          <a:ext cx="3921125" cy="1563687"/>
        </p:xfrm>
        <a:graphic>
          <a:graphicData uri="http://schemas.openxmlformats.org/presentationml/2006/ole">
            <mc:AlternateContent xmlns:mc="http://schemas.openxmlformats.org/markup-compatibility/2006">
              <mc:Choice xmlns:v="urn:schemas-microsoft-com:vml" Requires="v">
                <p:oleObj name="Equation" r:id="rId2" imgW="812447" imgH="418918" progId="Equation.3">
                  <p:embed/>
                </p:oleObj>
              </mc:Choice>
              <mc:Fallback>
                <p:oleObj name="Equation" r:id="rId2" imgW="812447" imgH="418918" progId="Equation.3">
                  <p:embed/>
                  <p:pic>
                    <p:nvPicPr>
                      <p:cNvPr id="113668" name="Object 4">
                        <a:extLst>
                          <a:ext uri="{FF2B5EF4-FFF2-40B4-BE49-F238E27FC236}">
                            <a16:creationId xmlns:a16="http://schemas.microsoft.com/office/drawing/2014/main" id="{A78B9BF7-314C-0D1C-063F-1C7AFFC5C6B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854451" y="3690939"/>
                        <a:ext cx="3921125" cy="156368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Tree>
  </p:cSld>
  <p:clrMapOvr>
    <a:masterClrMapping/>
  </p:clrMapOvr>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4690" name="Rectangle 2">
            <a:extLst>
              <a:ext uri="{FF2B5EF4-FFF2-40B4-BE49-F238E27FC236}">
                <a16:creationId xmlns:a16="http://schemas.microsoft.com/office/drawing/2014/main" id="{947BBD5A-5B8B-0253-1829-CC5C9B51FD97}"/>
              </a:ext>
            </a:extLst>
          </p:cNvPr>
          <p:cNvSpPr>
            <a:spLocks noGrp="1" noChangeArrowheads="1"/>
          </p:cNvSpPr>
          <p:nvPr>
            <p:ph type="title"/>
          </p:nvPr>
        </p:nvSpPr>
        <p:spPr>
          <a:xfrm>
            <a:off x="2057400" y="533400"/>
            <a:ext cx="7793038" cy="1462088"/>
          </a:xfrm>
        </p:spPr>
        <p:txBody>
          <a:bodyPr>
            <a:normAutofit fontScale="90000"/>
          </a:bodyPr>
          <a:lstStyle/>
          <a:p>
            <a:pPr eaLnBrk="1" hangingPunct="1"/>
            <a:r>
              <a:rPr lang="en-US" altLang="en-US" sz="3400" b="1" dirty="0">
                <a:latin typeface="VNI-Souvir" pitchFamily="2" charset="0"/>
              </a:rPr>
              <a:t>2. Chi </a:t>
            </a:r>
            <a:r>
              <a:rPr lang="en-US" altLang="en-US" sz="3400" b="1" dirty="0" err="1">
                <a:latin typeface="VNI-Souvir" pitchFamily="2" charset="0"/>
              </a:rPr>
              <a:t>phí</a:t>
            </a:r>
            <a:r>
              <a:rPr lang="en-US" altLang="en-US" sz="3400" b="1" dirty="0">
                <a:latin typeface="VNI-Souvir" pitchFamily="2" charset="0"/>
              </a:rPr>
              <a:t> </a:t>
            </a:r>
            <a:r>
              <a:rPr lang="en-US" altLang="en-US" sz="3400" b="1" dirty="0" err="1">
                <a:latin typeface="VNI-Souvir" pitchFamily="2" charset="0"/>
              </a:rPr>
              <a:t>trung</a:t>
            </a:r>
            <a:r>
              <a:rPr lang="en-US" altLang="en-US" sz="3400" b="1" dirty="0">
                <a:latin typeface="VNI-Souvir" pitchFamily="2" charset="0"/>
              </a:rPr>
              <a:t> </a:t>
            </a:r>
            <a:r>
              <a:rPr lang="en-US" altLang="en-US" sz="3400" b="1" dirty="0" err="1">
                <a:latin typeface="VNI-Souvir" pitchFamily="2" charset="0"/>
              </a:rPr>
              <a:t>bình</a:t>
            </a:r>
            <a:r>
              <a:rPr lang="en-US" altLang="en-US" sz="3400" b="1" dirty="0">
                <a:latin typeface="VNI-Souvir" pitchFamily="2" charset="0"/>
              </a:rPr>
              <a:t> </a:t>
            </a:r>
            <a:r>
              <a:rPr lang="en-US" altLang="en-US" sz="3400" b="1" dirty="0" err="1">
                <a:latin typeface="VNI-Souvir" pitchFamily="2" charset="0"/>
              </a:rPr>
              <a:t>daøi</a:t>
            </a:r>
            <a:r>
              <a:rPr lang="en-US" altLang="en-US" sz="3400" b="1" dirty="0">
                <a:latin typeface="VNI-Souvir" pitchFamily="2" charset="0"/>
              </a:rPr>
              <a:t> </a:t>
            </a:r>
            <a:r>
              <a:rPr lang="en-US" altLang="en-US" sz="3400" b="1" dirty="0" err="1">
                <a:latin typeface="VNI-Souvir" pitchFamily="2" charset="0"/>
              </a:rPr>
              <a:t>haïn</a:t>
            </a:r>
            <a:r>
              <a:rPr lang="en-US" altLang="en-US" sz="3400" b="1" dirty="0">
                <a:latin typeface="VNI-Souvir" pitchFamily="2" charset="0"/>
              </a:rPr>
              <a:t> (LAC)</a:t>
            </a:r>
            <a:r>
              <a:rPr lang="en-US" altLang="en-US" sz="3400" dirty="0">
                <a:latin typeface="VNI-Souvir" pitchFamily="2" charset="0"/>
              </a:rPr>
              <a:t> </a:t>
            </a:r>
            <a:br>
              <a:rPr lang="en-US" altLang="en-US" sz="3400" dirty="0">
                <a:latin typeface="VNI-Souvir" pitchFamily="2" charset="0"/>
              </a:rPr>
            </a:br>
            <a:endParaRPr lang="en-US" altLang="en-US" sz="3400" dirty="0">
              <a:latin typeface="VNI-Souvir" pitchFamily="2" charset="0"/>
            </a:endParaRPr>
          </a:p>
        </p:txBody>
      </p:sp>
      <p:sp>
        <p:nvSpPr>
          <p:cNvPr id="114691" name="Rectangle 3">
            <a:extLst>
              <a:ext uri="{FF2B5EF4-FFF2-40B4-BE49-F238E27FC236}">
                <a16:creationId xmlns:a16="http://schemas.microsoft.com/office/drawing/2014/main" id="{22C1E19D-7550-F551-50D3-2B203A49C69B}"/>
              </a:ext>
            </a:extLst>
          </p:cNvPr>
          <p:cNvSpPr>
            <a:spLocks noGrp="1" noChangeArrowheads="1"/>
          </p:cNvSpPr>
          <p:nvPr>
            <p:ph type="body" idx="1"/>
          </p:nvPr>
        </p:nvSpPr>
        <p:spPr>
          <a:xfrm>
            <a:off x="2090738" y="1752600"/>
            <a:ext cx="8577262" cy="4267200"/>
          </a:xfrm>
        </p:spPr>
        <p:txBody>
          <a:bodyPr/>
          <a:lstStyle/>
          <a:p>
            <a:pPr algn="just" eaLnBrk="1" hangingPunct="1"/>
            <a:r>
              <a:rPr lang="en-US" altLang="en-US" sz="3400">
                <a:latin typeface="VNI-Souvir" pitchFamily="2" charset="0"/>
              </a:rPr>
              <a:t>Ngoaøi ra, coù theå xaây döïng ñöôøng LAC qua caùc ñöôøng SAC </a:t>
            </a:r>
          </a:p>
          <a:p>
            <a:pPr eaLnBrk="1" hangingPunct="1"/>
            <a:r>
              <a:rPr lang="en-US" altLang="en-US" sz="3400">
                <a:latin typeface="VNI-Souvir" pitchFamily="2" charset="0"/>
              </a:rPr>
              <a:t>Giaû söû trong daøi haïn, DN coù 3 quy moâ saûn xuaát ñeå löïa choïn : SAC1, SAC2 , SAC3. </a:t>
            </a:r>
          </a:p>
          <a:p>
            <a:pPr eaLnBrk="1" hangingPunct="1"/>
            <a:endParaRPr lang="en-US" altLang="en-US" sz="3400">
              <a:latin typeface="VNI-Souvir" pitchFamily="2" charset="0"/>
            </a:endParaRPr>
          </a:p>
        </p:txBody>
      </p:sp>
    </p:spTree>
  </p:cSld>
  <p:clrMapOvr>
    <a:masterClrMapping/>
  </p:clrMapOvr>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5714" name="Line 2">
            <a:extLst>
              <a:ext uri="{FF2B5EF4-FFF2-40B4-BE49-F238E27FC236}">
                <a16:creationId xmlns:a16="http://schemas.microsoft.com/office/drawing/2014/main" id="{4ED889DA-63EB-8006-7D03-FB3348A775F1}"/>
              </a:ext>
            </a:extLst>
          </p:cNvPr>
          <p:cNvSpPr>
            <a:spLocks noChangeShapeType="1"/>
          </p:cNvSpPr>
          <p:nvPr/>
        </p:nvSpPr>
        <p:spPr bwMode="auto">
          <a:xfrm>
            <a:off x="3048000" y="1219200"/>
            <a:ext cx="0" cy="36576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5715" name="Line 3">
            <a:extLst>
              <a:ext uri="{FF2B5EF4-FFF2-40B4-BE49-F238E27FC236}">
                <a16:creationId xmlns:a16="http://schemas.microsoft.com/office/drawing/2014/main" id="{4416DD1D-15F4-0647-38C7-B22BB35C368F}"/>
              </a:ext>
            </a:extLst>
          </p:cNvPr>
          <p:cNvSpPr>
            <a:spLocks noChangeShapeType="1"/>
          </p:cNvSpPr>
          <p:nvPr/>
        </p:nvSpPr>
        <p:spPr bwMode="auto">
          <a:xfrm>
            <a:off x="3048000" y="4876800"/>
            <a:ext cx="57150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73060" name="Freeform 4">
            <a:extLst>
              <a:ext uri="{FF2B5EF4-FFF2-40B4-BE49-F238E27FC236}">
                <a16:creationId xmlns:a16="http://schemas.microsoft.com/office/drawing/2014/main" id="{BC66B426-7C18-00B7-E332-5078EC266FCB}"/>
              </a:ext>
            </a:extLst>
          </p:cNvPr>
          <p:cNvSpPr>
            <a:spLocks/>
          </p:cNvSpPr>
          <p:nvPr/>
        </p:nvSpPr>
        <p:spPr bwMode="auto">
          <a:xfrm>
            <a:off x="3429000" y="1524000"/>
            <a:ext cx="3124200" cy="1511300"/>
          </a:xfrm>
          <a:custGeom>
            <a:avLst/>
            <a:gdLst>
              <a:gd name="T0" fmla="*/ 0 w 1968"/>
              <a:gd name="T1" fmla="*/ 0 h 952"/>
              <a:gd name="T2" fmla="*/ 2147483646 w 1968"/>
              <a:gd name="T3" fmla="*/ 2147483646 h 952"/>
              <a:gd name="T4" fmla="*/ 2147483646 w 1968"/>
              <a:gd name="T5" fmla="*/ 2147483646 h 952"/>
              <a:gd name="T6" fmla="*/ 0 60000 65536"/>
              <a:gd name="T7" fmla="*/ 0 60000 65536"/>
              <a:gd name="T8" fmla="*/ 0 60000 65536"/>
            </a:gdLst>
            <a:ahLst/>
            <a:cxnLst>
              <a:cxn ang="T6">
                <a:pos x="T0" y="T1"/>
              </a:cxn>
              <a:cxn ang="T7">
                <a:pos x="T2" y="T3"/>
              </a:cxn>
              <a:cxn ang="T8">
                <a:pos x="T4" y="T5"/>
              </a:cxn>
            </a:cxnLst>
            <a:rect l="0" t="0" r="r" b="b"/>
            <a:pathLst>
              <a:path w="1968" h="952">
                <a:moveTo>
                  <a:pt x="0" y="0"/>
                </a:moveTo>
                <a:cubicBezTo>
                  <a:pt x="268" y="436"/>
                  <a:pt x="536" y="872"/>
                  <a:pt x="864" y="912"/>
                </a:cubicBezTo>
                <a:cubicBezTo>
                  <a:pt x="1192" y="952"/>
                  <a:pt x="1784" y="352"/>
                  <a:pt x="1968" y="240"/>
                </a:cubicBezTo>
              </a:path>
            </a:pathLst>
          </a:custGeom>
          <a:noFill/>
          <a:ln w="38100" cmpd="sng">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73061" name="Freeform 5">
            <a:extLst>
              <a:ext uri="{FF2B5EF4-FFF2-40B4-BE49-F238E27FC236}">
                <a16:creationId xmlns:a16="http://schemas.microsoft.com/office/drawing/2014/main" id="{C2B929AB-8CE0-793E-41E9-D8F77E766504}"/>
              </a:ext>
            </a:extLst>
          </p:cNvPr>
          <p:cNvSpPr>
            <a:spLocks/>
          </p:cNvSpPr>
          <p:nvPr/>
        </p:nvSpPr>
        <p:spPr bwMode="auto">
          <a:xfrm>
            <a:off x="4114800" y="1295400"/>
            <a:ext cx="3962400" cy="2730500"/>
          </a:xfrm>
          <a:custGeom>
            <a:avLst/>
            <a:gdLst>
              <a:gd name="T0" fmla="*/ 0 w 2496"/>
              <a:gd name="T1" fmla="*/ 0 h 1720"/>
              <a:gd name="T2" fmla="*/ 2147483646 w 2496"/>
              <a:gd name="T3" fmla="*/ 2147483646 h 1720"/>
              <a:gd name="T4" fmla="*/ 2147483646 w 2496"/>
              <a:gd name="T5" fmla="*/ 2147483646 h 1720"/>
              <a:gd name="T6" fmla="*/ 0 60000 65536"/>
              <a:gd name="T7" fmla="*/ 0 60000 65536"/>
              <a:gd name="T8" fmla="*/ 0 60000 65536"/>
            </a:gdLst>
            <a:ahLst/>
            <a:cxnLst>
              <a:cxn ang="T6">
                <a:pos x="T0" y="T1"/>
              </a:cxn>
              <a:cxn ang="T7">
                <a:pos x="T2" y="T3"/>
              </a:cxn>
              <a:cxn ang="T8">
                <a:pos x="T4" y="T5"/>
              </a:cxn>
            </a:cxnLst>
            <a:rect l="0" t="0" r="r" b="b"/>
            <a:pathLst>
              <a:path w="2496" h="1720">
                <a:moveTo>
                  <a:pt x="0" y="0"/>
                </a:moveTo>
                <a:cubicBezTo>
                  <a:pt x="128" y="772"/>
                  <a:pt x="256" y="1544"/>
                  <a:pt x="672" y="1632"/>
                </a:cubicBezTo>
                <a:cubicBezTo>
                  <a:pt x="1088" y="1720"/>
                  <a:pt x="2192" y="712"/>
                  <a:pt x="2496" y="528"/>
                </a:cubicBezTo>
              </a:path>
            </a:pathLst>
          </a:custGeom>
          <a:noFill/>
          <a:ln w="38100" cmpd="sng">
            <a:solidFill>
              <a:schemeClr val="hlink"/>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73062" name="Freeform 6">
            <a:extLst>
              <a:ext uri="{FF2B5EF4-FFF2-40B4-BE49-F238E27FC236}">
                <a16:creationId xmlns:a16="http://schemas.microsoft.com/office/drawing/2014/main" id="{37FC9B0A-A744-6746-D1DC-498CA2DBF5F7}"/>
              </a:ext>
            </a:extLst>
          </p:cNvPr>
          <p:cNvSpPr>
            <a:spLocks/>
          </p:cNvSpPr>
          <p:nvPr/>
        </p:nvSpPr>
        <p:spPr bwMode="auto">
          <a:xfrm>
            <a:off x="5410200" y="2362200"/>
            <a:ext cx="4343400" cy="1320800"/>
          </a:xfrm>
          <a:custGeom>
            <a:avLst/>
            <a:gdLst>
              <a:gd name="T0" fmla="*/ 0 w 2736"/>
              <a:gd name="T1" fmla="*/ 0 h 832"/>
              <a:gd name="T2" fmla="*/ 2147483646 w 2736"/>
              <a:gd name="T3" fmla="*/ 2147483646 h 832"/>
              <a:gd name="T4" fmla="*/ 2147483646 w 2736"/>
              <a:gd name="T5" fmla="*/ 2147483646 h 832"/>
              <a:gd name="T6" fmla="*/ 0 60000 65536"/>
              <a:gd name="T7" fmla="*/ 0 60000 65536"/>
              <a:gd name="T8" fmla="*/ 0 60000 65536"/>
            </a:gdLst>
            <a:ahLst/>
            <a:cxnLst>
              <a:cxn ang="T6">
                <a:pos x="T0" y="T1"/>
              </a:cxn>
              <a:cxn ang="T7">
                <a:pos x="T2" y="T3"/>
              </a:cxn>
              <a:cxn ang="T8">
                <a:pos x="T4" y="T5"/>
              </a:cxn>
            </a:cxnLst>
            <a:rect l="0" t="0" r="r" b="b"/>
            <a:pathLst>
              <a:path w="2736" h="832">
                <a:moveTo>
                  <a:pt x="0" y="0"/>
                </a:moveTo>
                <a:cubicBezTo>
                  <a:pt x="372" y="400"/>
                  <a:pt x="744" y="800"/>
                  <a:pt x="1200" y="816"/>
                </a:cubicBezTo>
                <a:cubicBezTo>
                  <a:pt x="1656" y="832"/>
                  <a:pt x="2480" y="216"/>
                  <a:pt x="2736" y="96"/>
                </a:cubicBezTo>
              </a:path>
            </a:pathLst>
          </a:custGeom>
          <a:noFill/>
          <a:ln w="57150" cmpd="sng">
            <a:solidFill>
              <a:schemeClr val="folHlink"/>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5719" name="Text Box 7">
            <a:extLst>
              <a:ext uri="{FF2B5EF4-FFF2-40B4-BE49-F238E27FC236}">
                <a16:creationId xmlns:a16="http://schemas.microsoft.com/office/drawing/2014/main" id="{640E1633-94B2-632D-6D1F-6E0ACBFF22A8}"/>
              </a:ext>
            </a:extLst>
          </p:cNvPr>
          <p:cNvSpPr txBox="1">
            <a:spLocks noChangeArrowheads="1"/>
          </p:cNvSpPr>
          <p:nvPr/>
        </p:nvSpPr>
        <p:spPr bwMode="auto">
          <a:xfrm>
            <a:off x="8839200" y="4648201"/>
            <a:ext cx="91440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pPr>
              <a:spcBef>
                <a:spcPct val="50000"/>
              </a:spcBef>
            </a:pPr>
            <a:r>
              <a:rPr lang="en-US" altLang="en-US" sz="2800" b="1">
                <a:latin typeface="VNI-Times" pitchFamily="2" charset="0"/>
              </a:rPr>
              <a:t>Q</a:t>
            </a:r>
          </a:p>
        </p:txBody>
      </p:sp>
      <p:sp>
        <p:nvSpPr>
          <p:cNvPr id="115720" name="Text Box 8">
            <a:extLst>
              <a:ext uri="{FF2B5EF4-FFF2-40B4-BE49-F238E27FC236}">
                <a16:creationId xmlns:a16="http://schemas.microsoft.com/office/drawing/2014/main" id="{4F6EE176-CC0E-B03D-D342-1A89A9404210}"/>
              </a:ext>
            </a:extLst>
          </p:cNvPr>
          <p:cNvSpPr txBox="1">
            <a:spLocks noChangeArrowheads="1"/>
          </p:cNvSpPr>
          <p:nvPr/>
        </p:nvSpPr>
        <p:spPr bwMode="auto">
          <a:xfrm>
            <a:off x="2514600" y="457201"/>
            <a:ext cx="76200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pPr>
              <a:spcBef>
                <a:spcPct val="50000"/>
              </a:spcBef>
            </a:pPr>
            <a:r>
              <a:rPr lang="en-US" altLang="en-US" sz="2800" b="1">
                <a:latin typeface="VNI-Times" pitchFamily="2" charset="0"/>
              </a:rPr>
              <a:t>AC</a:t>
            </a:r>
          </a:p>
        </p:txBody>
      </p:sp>
      <p:sp>
        <p:nvSpPr>
          <p:cNvPr id="173065" name="Text Box 9">
            <a:extLst>
              <a:ext uri="{FF2B5EF4-FFF2-40B4-BE49-F238E27FC236}">
                <a16:creationId xmlns:a16="http://schemas.microsoft.com/office/drawing/2014/main" id="{048C4898-48F8-BF4B-556A-C723D780C830}"/>
              </a:ext>
            </a:extLst>
          </p:cNvPr>
          <p:cNvSpPr txBox="1">
            <a:spLocks noChangeArrowheads="1"/>
          </p:cNvSpPr>
          <p:nvPr/>
        </p:nvSpPr>
        <p:spPr bwMode="auto">
          <a:xfrm>
            <a:off x="6248400" y="1295401"/>
            <a:ext cx="121920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pPr>
              <a:spcBef>
                <a:spcPct val="50000"/>
              </a:spcBef>
            </a:pPr>
            <a:r>
              <a:rPr lang="en-US" altLang="en-US" sz="2800" b="1">
                <a:latin typeface="VNI-Times" pitchFamily="2" charset="0"/>
              </a:rPr>
              <a:t>SAC1</a:t>
            </a:r>
          </a:p>
        </p:txBody>
      </p:sp>
      <p:sp>
        <p:nvSpPr>
          <p:cNvPr id="173066" name="Text Box 10">
            <a:extLst>
              <a:ext uri="{FF2B5EF4-FFF2-40B4-BE49-F238E27FC236}">
                <a16:creationId xmlns:a16="http://schemas.microsoft.com/office/drawing/2014/main" id="{C0DF5DB5-D00F-EBEB-364C-446D3E978530}"/>
              </a:ext>
            </a:extLst>
          </p:cNvPr>
          <p:cNvSpPr txBox="1">
            <a:spLocks noChangeArrowheads="1"/>
          </p:cNvSpPr>
          <p:nvPr/>
        </p:nvSpPr>
        <p:spPr bwMode="auto">
          <a:xfrm>
            <a:off x="7848600" y="1447801"/>
            <a:ext cx="144780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pPr>
              <a:spcBef>
                <a:spcPct val="50000"/>
              </a:spcBef>
            </a:pPr>
            <a:r>
              <a:rPr lang="en-US" altLang="en-US" sz="2800" b="1">
                <a:latin typeface="VNI-Times" pitchFamily="2" charset="0"/>
              </a:rPr>
              <a:t>SAC2</a:t>
            </a:r>
          </a:p>
        </p:txBody>
      </p:sp>
      <p:sp>
        <p:nvSpPr>
          <p:cNvPr id="115723" name="Text Box 11">
            <a:extLst>
              <a:ext uri="{FF2B5EF4-FFF2-40B4-BE49-F238E27FC236}">
                <a16:creationId xmlns:a16="http://schemas.microsoft.com/office/drawing/2014/main" id="{672DFACC-2714-3674-C7AA-3E2D55256C52}"/>
              </a:ext>
            </a:extLst>
          </p:cNvPr>
          <p:cNvSpPr txBox="1">
            <a:spLocks noChangeArrowheads="1"/>
          </p:cNvSpPr>
          <p:nvPr/>
        </p:nvSpPr>
        <p:spPr bwMode="auto">
          <a:xfrm>
            <a:off x="2590800" y="4800601"/>
            <a:ext cx="91440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pPr>
              <a:spcBef>
                <a:spcPct val="50000"/>
              </a:spcBef>
            </a:pPr>
            <a:r>
              <a:rPr lang="en-US" altLang="en-US" sz="2800" b="1">
                <a:latin typeface="VNI-Times" pitchFamily="2" charset="0"/>
              </a:rPr>
              <a:t>0</a:t>
            </a:r>
          </a:p>
        </p:txBody>
      </p:sp>
      <p:sp>
        <p:nvSpPr>
          <p:cNvPr id="173069" name="Text Box 13">
            <a:extLst>
              <a:ext uri="{FF2B5EF4-FFF2-40B4-BE49-F238E27FC236}">
                <a16:creationId xmlns:a16="http://schemas.microsoft.com/office/drawing/2014/main" id="{3E5F708F-E508-7CE9-E6DC-2B306F8EBE7F}"/>
              </a:ext>
            </a:extLst>
          </p:cNvPr>
          <p:cNvSpPr txBox="1">
            <a:spLocks noChangeArrowheads="1"/>
          </p:cNvSpPr>
          <p:nvPr/>
        </p:nvSpPr>
        <p:spPr bwMode="auto">
          <a:xfrm>
            <a:off x="8991600" y="1828801"/>
            <a:ext cx="144780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pPr>
              <a:spcBef>
                <a:spcPct val="50000"/>
              </a:spcBef>
            </a:pPr>
            <a:r>
              <a:rPr lang="en-US" altLang="en-US" sz="2800" b="1">
                <a:latin typeface="VNI-Times" pitchFamily="2" charset="0"/>
              </a:rPr>
              <a:t>SAC3</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nodeType="clickEffect">
                                  <p:stCondLst>
                                    <p:cond delay="0"/>
                                  </p:stCondLst>
                                  <p:childTnLst>
                                    <p:set>
                                      <p:cBhvr>
                                        <p:cTn id="6" dur="1" fill="hold">
                                          <p:stCondLst>
                                            <p:cond delay="0"/>
                                          </p:stCondLst>
                                        </p:cTn>
                                        <p:tgtEl>
                                          <p:spTgt spid="173060"/>
                                        </p:tgtEl>
                                        <p:attrNameLst>
                                          <p:attrName>style.visibility</p:attrName>
                                        </p:attrNameLst>
                                      </p:cBhvr>
                                      <p:to>
                                        <p:strVal val="visible"/>
                                      </p:to>
                                    </p:set>
                                    <p:anim calcmode="lin" valueType="num">
                                      <p:cBhvr additive="base">
                                        <p:cTn id="7" dur="500" fill="hold"/>
                                        <p:tgtEl>
                                          <p:spTgt spid="173060"/>
                                        </p:tgtEl>
                                        <p:attrNameLst>
                                          <p:attrName>ppt_x</p:attrName>
                                        </p:attrNameLst>
                                      </p:cBhvr>
                                      <p:tavLst>
                                        <p:tav tm="0">
                                          <p:val>
                                            <p:strVal val="#ppt_x"/>
                                          </p:val>
                                        </p:tav>
                                        <p:tav tm="100000">
                                          <p:val>
                                            <p:strVal val="#ppt_x"/>
                                          </p:val>
                                        </p:tav>
                                      </p:tavLst>
                                    </p:anim>
                                    <p:anim calcmode="lin" valueType="num">
                                      <p:cBhvr additive="base">
                                        <p:cTn id="8" dur="500" fill="hold"/>
                                        <p:tgtEl>
                                          <p:spTgt spid="173060"/>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173065"/>
                                        </p:tgtEl>
                                        <p:attrNameLst>
                                          <p:attrName>style.visibility</p:attrName>
                                        </p:attrNameLst>
                                      </p:cBhvr>
                                      <p:to>
                                        <p:strVal val="visible"/>
                                      </p:to>
                                    </p:set>
                                    <p:anim calcmode="lin" valueType="num">
                                      <p:cBhvr additive="base">
                                        <p:cTn id="11" dur="500" fill="hold"/>
                                        <p:tgtEl>
                                          <p:spTgt spid="173065"/>
                                        </p:tgtEl>
                                        <p:attrNameLst>
                                          <p:attrName>ppt_x</p:attrName>
                                        </p:attrNameLst>
                                      </p:cBhvr>
                                      <p:tavLst>
                                        <p:tav tm="0">
                                          <p:val>
                                            <p:strVal val="#ppt_x"/>
                                          </p:val>
                                        </p:tav>
                                        <p:tav tm="100000">
                                          <p:val>
                                            <p:strVal val="#ppt_x"/>
                                          </p:val>
                                        </p:tav>
                                      </p:tavLst>
                                    </p:anim>
                                    <p:anim calcmode="lin" valueType="num">
                                      <p:cBhvr additive="base">
                                        <p:cTn id="12" dur="500" fill="hold"/>
                                        <p:tgtEl>
                                          <p:spTgt spid="173065"/>
                                        </p:tgtEl>
                                        <p:attrNameLst>
                                          <p:attrName>ppt_y</p:attrName>
                                        </p:attrNameLst>
                                      </p:cBhvr>
                                      <p:tavLst>
                                        <p:tav tm="0">
                                          <p:val>
                                            <p:strVal val="1+#ppt_h/2"/>
                                          </p:val>
                                        </p:tav>
                                        <p:tav tm="100000">
                                          <p:val>
                                            <p:strVal val="#ppt_y"/>
                                          </p:val>
                                        </p:tav>
                                      </p:tavLst>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2" presetClass="entr" presetSubtype="4" fill="hold" nodeType="clickEffect">
                                  <p:stCondLst>
                                    <p:cond delay="0"/>
                                  </p:stCondLst>
                                  <p:childTnLst>
                                    <p:set>
                                      <p:cBhvr>
                                        <p:cTn id="16" dur="1" fill="hold">
                                          <p:stCondLst>
                                            <p:cond delay="0"/>
                                          </p:stCondLst>
                                        </p:cTn>
                                        <p:tgtEl>
                                          <p:spTgt spid="173061"/>
                                        </p:tgtEl>
                                        <p:attrNameLst>
                                          <p:attrName>style.visibility</p:attrName>
                                        </p:attrNameLst>
                                      </p:cBhvr>
                                      <p:to>
                                        <p:strVal val="visible"/>
                                      </p:to>
                                    </p:set>
                                    <p:anim calcmode="lin" valueType="num">
                                      <p:cBhvr additive="base">
                                        <p:cTn id="17" dur="500" fill="hold"/>
                                        <p:tgtEl>
                                          <p:spTgt spid="173061"/>
                                        </p:tgtEl>
                                        <p:attrNameLst>
                                          <p:attrName>ppt_x</p:attrName>
                                        </p:attrNameLst>
                                      </p:cBhvr>
                                      <p:tavLst>
                                        <p:tav tm="0">
                                          <p:val>
                                            <p:strVal val="#ppt_x"/>
                                          </p:val>
                                        </p:tav>
                                        <p:tav tm="100000">
                                          <p:val>
                                            <p:strVal val="#ppt_x"/>
                                          </p:val>
                                        </p:tav>
                                      </p:tavLst>
                                    </p:anim>
                                    <p:anim calcmode="lin" valueType="num">
                                      <p:cBhvr additive="base">
                                        <p:cTn id="18" dur="500" fill="hold"/>
                                        <p:tgtEl>
                                          <p:spTgt spid="173061"/>
                                        </p:tgtEl>
                                        <p:attrNameLst>
                                          <p:attrName>ppt_y</p:attrName>
                                        </p:attrNameLst>
                                      </p:cBhvr>
                                      <p:tavLst>
                                        <p:tav tm="0">
                                          <p:val>
                                            <p:strVal val="1+#ppt_h/2"/>
                                          </p:val>
                                        </p:tav>
                                        <p:tav tm="100000">
                                          <p:val>
                                            <p:strVal val="#ppt_y"/>
                                          </p:val>
                                        </p:tav>
                                      </p:tavLst>
                                    </p:anim>
                                  </p:childTnLst>
                                </p:cTn>
                              </p:par>
                              <p:par>
                                <p:cTn id="19" presetID="2" presetClass="entr" presetSubtype="4" fill="hold" nodeType="withEffect">
                                  <p:stCondLst>
                                    <p:cond delay="0"/>
                                  </p:stCondLst>
                                  <p:childTnLst>
                                    <p:set>
                                      <p:cBhvr>
                                        <p:cTn id="20" dur="1" fill="hold">
                                          <p:stCondLst>
                                            <p:cond delay="0"/>
                                          </p:stCondLst>
                                        </p:cTn>
                                        <p:tgtEl>
                                          <p:spTgt spid="173066"/>
                                        </p:tgtEl>
                                        <p:attrNameLst>
                                          <p:attrName>style.visibility</p:attrName>
                                        </p:attrNameLst>
                                      </p:cBhvr>
                                      <p:to>
                                        <p:strVal val="visible"/>
                                      </p:to>
                                    </p:set>
                                    <p:anim calcmode="lin" valueType="num">
                                      <p:cBhvr additive="base">
                                        <p:cTn id="21" dur="500" fill="hold"/>
                                        <p:tgtEl>
                                          <p:spTgt spid="173066"/>
                                        </p:tgtEl>
                                        <p:attrNameLst>
                                          <p:attrName>ppt_x</p:attrName>
                                        </p:attrNameLst>
                                      </p:cBhvr>
                                      <p:tavLst>
                                        <p:tav tm="0">
                                          <p:val>
                                            <p:strVal val="#ppt_x"/>
                                          </p:val>
                                        </p:tav>
                                        <p:tav tm="100000">
                                          <p:val>
                                            <p:strVal val="#ppt_x"/>
                                          </p:val>
                                        </p:tav>
                                      </p:tavLst>
                                    </p:anim>
                                    <p:anim calcmode="lin" valueType="num">
                                      <p:cBhvr additive="base">
                                        <p:cTn id="22" dur="500" fill="hold"/>
                                        <p:tgtEl>
                                          <p:spTgt spid="173066"/>
                                        </p:tgtEl>
                                        <p:attrNameLst>
                                          <p:attrName>ppt_y</p:attrName>
                                        </p:attrNameLst>
                                      </p:cBhvr>
                                      <p:tavLst>
                                        <p:tav tm="0">
                                          <p:val>
                                            <p:strVal val="1+#ppt_h/2"/>
                                          </p:val>
                                        </p:tav>
                                        <p:tav tm="100000">
                                          <p:val>
                                            <p:strVal val="#ppt_y"/>
                                          </p:val>
                                        </p:tav>
                                      </p:tavLst>
                                    </p:anim>
                                  </p:childTnLst>
                                </p:cTn>
                              </p:par>
                            </p:childTnLst>
                          </p:cTn>
                        </p:par>
                      </p:childTnLst>
                    </p:cTn>
                  </p:par>
                  <p:par>
                    <p:cTn id="23" fill="hold" nodeType="clickPar">
                      <p:stCondLst>
                        <p:cond delay="indefinite"/>
                      </p:stCondLst>
                      <p:childTnLst>
                        <p:par>
                          <p:cTn id="24" fill="hold" nodeType="withGroup">
                            <p:stCondLst>
                              <p:cond delay="0"/>
                            </p:stCondLst>
                            <p:childTnLst>
                              <p:par>
                                <p:cTn id="25" presetID="2" presetClass="entr" presetSubtype="4" fill="hold" nodeType="clickEffect">
                                  <p:stCondLst>
                                    <p:cond delay="0"/>
                                  </p:stCondLst>
                                  <p:childTnLst>
                                    <p:set>
                                      <p:cBhvr>
                                        <p:cTn id="26" dur="1" fill="hold">
                                          <p:stCondLst>
                                            <p:cond delay="0"/>
                                          </p:stCondLst>
                                        </p:cTn>
                                        <p:tgtEl>
                                          <p:spTgt spid="173062"/>
                                        </p:tgtEl>
                                        <p:attrNameLst>
                                          <p:attrName>style.visibility</p:attrName>
                                        </p:attrNameLst>
                                      </p:cBhvr>
                                      <p:to>
                                        <p:strVal val="visible"/>
                                      </p:to>
                                    </p:set>
                                    <p:anim calcmode="lin" valueType="num">
                                      <p:cBhvr additive="base">
                                        <p:cTn id="27" dur="500" fill="hold"/>
                                        <p:tgtEl>
                                          <p:spTgt spid="173062"/>
                                        </p:tgtEl>
                                        <p:attrNameLst>
                                          <p:attrName>ppt_x</p:attrName>
                                        </p:attrNameLst>
                                      </p:cBhvr>
                                      <p:tavLst>
                                        <p:tav tm="0">
                                          <p:val>
                                            <p:strVal val="#ppt_x"/>
                                          </p:val>
                                        </p:tav>
                                        <p:tav tm="100000">
                                          <p:val>
                                            <p:strVal val="#ppt_x"/>
                                          </p:val>
                                        </p:tav>
                                      </p:tavLst>
                                    </p:anim>
                                    <p:anim calcmode="lin" valueType="num">
                                      <p:cBhvr additive="base">
                                        <p:cTn id="28" dur="500" fill="hold"/>
                                        <p:tgtEl>
                                          <p:spTgt spid="173062"/>
                                        </p:tgtEl>
                                        <p:attrNameLst>
                                          <p:attrName>ppt_y</p:attrName>
                                        </p:attrNameLst>
                                      </p:cBhvr>
                                      <p:tavLst>
                                        <p:tav tm="0">
                                          <p:val>
                                            <p:strVal val="1+#ppt_h/2"/>
                                          </p:val>
                                        </p:tav>
                                        <p:tav tm="100000">
                                          <p:val>
                                            <p:strVal val="#ppt_y"/>
                                          </p:val>
                                        </p:tav>
                                      </p:tavLst>
                                    </p:anim>
                                  </p:childTnLst>
                                </p:cTn>
                              </p:par>
                              <p:par>
                                <p:cTn id="29" presetID="2" presetClass="entr" presetSubtype="4" fill="hold" nodeType="withEffect">
                                  <p:stCondLst>
                                    <p:cond delay="0"/>
                                  </p:stCondLst>
                                  <p:childTnLst>
                                    <p:set>
                                      <p:cBhvr>
                                        <p:cTn id="30" dur="1" fill="hold">
                                          <p:stCondLst>
                                            <p:cond delay="0"/>
                                          </p:stCondLst>
                                        </p:cTn>
                                        <p:tgtEl>
                                          <p:spTgt spid="173069"/>
                                        </p:tgtEl>
                                        <p:attrNameLst>
                                          <p:attrName>style.visibility</p:attrName>
                                        </p:attrNameLst>
                                      </p:cBhvr>
                                      <p:to>
                                        <p:strVal val="visible"/>
                                      </p:to>
                                    </p:set>
                                    <p:anim calcmode="lin" valueType="num">
                                      <p:cBhvr additive="base">
                                        <p:cTn id="31" dur="500" fill="hold"/>
                                        <p:tgtEl>
                                          <p:spTgt spid="173069"/>
                                        </p:tgtEl>
                                        <p:attrNameLst>
                                          <p:attrName>ppt_x</p:attrName>
                                        </p:attrNameLst>
                                      </p:cBhvr>
                                      <p:tavLst>
                                        <p:tav tm="0">
                                          <p:val>
                                            <p:strVal val="#ppt_x"/>
                                          </p:val>
                                        </p:tav>
                                        <p:tav tm="100000">
                                          <p:val>
                                            <p:strVal val="#ppt_x"/>
                                          </p:val>
                                        </p:tav>
                                      </p:tavLst>
                                    </p:anim>
                                    <p:anim calcmode="lin" valueType="num">
                                      <p:cBhvr additive="base">
                                        <p:cTn id="32" dur="500" fill="hold"/>
                                        <p:tgtEl>
                                          <p:spTgt spid="17306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3065" grpId="0"/>
      <p:bldP spid="173066" grpId="0"/>
      <p:bldP spid="173069" grpId="0"/>
    </p:bldLst>
  </p:timing>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6738" name="Rectangle 2">
            <a:extLst>
              <a:ext uri="{FF2B5EF4-FFF2-40B4-BE49-F238E27FC236}">
                <a16:creationId xmlns:a16="http://schemas.microsoft.com/office/drawing/2014/main" id="{295226AB-249D-6817-B38E-43A03C03F57B}"/>
              </a:ext>
            </a:extLst>
          </p:cNvPr>
          <p:cNvSpPr>
            <a:spLocks noGrp="1" noChangeArrowheads="1"/>
          </p:cNvSpPr>
          <p:nvPr>
            <p:ph type="title"/>
          </p:nvPr>
        </p:nvSpPr>
        <p:spPr>
          <a:xfrm>
            <a:off x="2133600" y="533400"/>
            <a:ext cx="7793038" cy="1462088"/>
          </a:xfrm>
        </p:spPr>
        <p:txBody>
          <a:bodyPr>
            <a:normAutofit/>
          </a:bodyPr>
          <a:lstStyle/>
          <a:p>
            <a:pPr eaLnBrk="1" hangingPunct="1"/>
            <a:r>
              <a:rPr lang="en-US" altLang="en-US" sz="3200" b="1">
                <a:latin typeface="VNI-Souvir" pitchFamily="2" charset="0"/>
              </a:rPr>
              <a:t>2. Chi phí trung bình daøi haïn (LAC)</a:t>
            </a:r>
            <a:r>
              <a:rPr lang="en-US" altLang="en-US" sz="3200">
                <a:latin typeface="VNI-Souvir" pitchFamily="2" charset="0"/>
              </a:rPr>
              <a:t> </a:t>
            </a:r>
            <a:br>
              <a:rPr lang="en-US" altLang="en-US" sz="3200">
                <a:latin typeface="VNI-Souvir" pitchFamily="2" charset="0"/>
              </a:rPr>
            </a:br>
            <a:endParaRPr lang="en-US" altLang="en-US" sz="3200">
              <a:latin typeface="VNI-Souvir" pitchFamily="2" charset="0"/>
            </a:endParaRPr>
          </a:p>
        </p:txBody>
      </p:sp>
      <p:sp>
        <p:nvSpPr>
          <p:cNvPr id="116739" name="Rectangle 3">
            <a:extLst>
              <a:ext uri="{FF2B5EF4-FFF2-40B4-BE49-F238E27FC236}">
                <a16:creationId xmlns:a16="http://schemas.microsoft.com/office/drawing/2014/main" id="{3235DB15-9B71-376B-51DB-7EFAC41D827C}"/>
              </a:ext>
            </a:extLst>
          </p:cNvPr>
          <p:cNvSpPr>
            <a:spLocks noGrp="1" noChangeArrowheads="1"/>
          </p:cNvSpPr>
          <p:nvPr>
            <p:ph type="body" idx="1"/>
          </p:nvPr>
        </p:nvSpPr>
        <p:spPr>
          <a:xfrm>
            <a:off x="1524000" y="1752600"/>
            <a:ext cx="9144000" cy="4267200"/>
          </a:xfrm>
        </p:spPr>
        <p:txBody>
          <a:bodyPr>
            <a:normAutofit/>
          </a:bodyPr>
          <a:lstStyle/>
          <a:p>
            <a:pPr algn="just" eaLnBrk="1" hangingPunct="1"/>
            <a:r>
              <a:rPr lang="en-US" altLang="en-US" sz="3200">
                <a:latin typeface="VNI-Souvir" pitchFamily="2" charset="0"/>
              </a:rPr>
              <a:t>QMSX maø DN löïa choïn seõ phuï thuoäc vaøo Q maø DN caàn SX</a:t>
            </a:r>
          </a:p>
          <a:p>
            <a:pPr algn="just" eaLnBrk="1" hangingPunct="1"/>
            <a:r>
              <a:rPr lang="en-US" altLang="en-US" sz="3200" b="1" i="1" u="sng">
                <a:solidFill>
                  <a:srgbClr val="FF0000"/>
                </a:solidFill>
                <a:latin typeface="VNI-Souvir" pitchFamily="2" charset="0"/>
              </a:rPr>
              <a:t>Nguyeân taéc löïa choïn cuûa DN: luoân muoán SX vôùi chi phí toái thieåu ôû baát kyø Q naøo. </a:t>
            </a:r>
          </a:p>
        </p:txBody>
      </p:sp>
    </p:spTree>
  </p:cSld>
  <p:clrMapOvr>
    <a:masterClrMapping/>
  </p:clrMapOvr>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7762" name="Text Box 2">
            <a:extLst>
              <a:ext uri="{FF2B5EF4-FFF2-40B4-BE49-F238E27FC236}">
                <a16:creationId xmlns:a16="http://schemas.microsoft.com/office/drawing/2014/main" id="{AF82C86E-FF1C-51AC-0D04-98A9C16FF7F7}"/>
              </a:ext>
            </a:extLst>
          </p:cNvPr>
          <p:cNvSpPr txBox="1">
            <a:spLocks noChangeArrowheads="1"/>
          </p:cNvSpPr>
          <p:nvPr/>
        </p:nvSpPr>
        <p:spPr bwMode="auto">
          <a:xfrm>
            <a:off x="9296400" y="2057401"/>
            <a:ext cx="137160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pPr>
              <a:spcBef>
                <a:spcPct val="50000"/>
              </a:spcBef>
            </a:pPr>
            <a:r>
              <a:rPr lang="en-US" altLang="en-US" sz="2800" b="1">
                <a:latin typeface="VNI-Times" pitchFamily="2" charset="0"/>
              </a:rPr>
              <a:t>SAC3</a:t>
            </a:r>
          </a:p>
        </p:txBody>
      </p:sp>
      <p:sp>
        <p:nvSpPr>
          <p:cNvPr id="117763" name="Line 3">
            <a:extLst>
              <a:ext uri="{FF2B5EF4-FFF2-40B4-BE49-F238E27FC236}">
                <a16:creationId xmlns:a16="http://schemas.microsoft.com/office/drawing/2014/main" id="{98B897F9-2BE4-FBA3-BA1A-96487FBFCECB}"/>
              </a:ext>
            </a:extLst>
          </p:cNvPr>
          <p:cNvSpPr>
            <a:spLocks noChangeShapeType="1"/>
          </p:cNvSpPr>
          <p:nvPr/>
        </p:nvSpPr>
        <p:spPr bwMode="auto">
          <a:xfrm>
            <a:off x="3048000" y="1219200"/>
            <a:ext cx="0" cy="36576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7764" name="Line 4">
            <a:extLst>
              <a:ext uri="{FF2B5EF4-FFF2-40B4-BE49-F238E27FC236}">
                <a16:creationId xmlns:a16="http://schemas.microsoft.com/office/drawing/2014/main" id="{0E2C25B5-AC71-A059-169D-CE52C029A298}"/>
              </a:ext>
            </a:extLst>
          </p:cNvPr>
          <p:cNvSpPr>
            <a:spLocks noChangeShapeType="1"/>
          </p:cNvSpPr>
          <p:nvPr/>
        </p:nvSpPr>
        <p:spPr bwMode="auto">
          <a:xfrm>
            <a:off x="3048000" y="4876800"/>
            <a:ext cx="57150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7765" name="Freeform 5">
            <a:extLst>
              <a:ext uri="{FF2B5EF4-FFF2-40B4-BE49-F238E27FC236}">
                <a16:creationId xmlns:a16="http://schemas.microsoft.com/office/drawing/2014/main" id="{4A2104F7-B577-6C83-1BE1-B9682D2F7D5C}"/>
              </a:ext>
            </a:extLst>
          </p:cNvPr>
          <p:cNvSpPr>
            <a:spLocks/>
          </p:cNvSpPr>
          <p:nvPr/>
        </p:nvSpPr>
        <p:spPr bwMode="auto">
          <a:xfrm>
            <a:off x="3581400" y="1524000"/>
            <a:ext cx="3124200" cy="1511300"/>
          </a:xfrm>
          <a:custGeom>
            <a:avLst/>
            <a:gdLst>
              <a:gd name="T0" fmla="*/ 0 w 1968"/>
              <a:gd name="T1" fmla="*/ 0 h 952"/>
              <a:gd name="T2" fmla="*/ 2147483646 w 1968"/>
              <a:gd name="T3" fmla="*/ 2147483646 h 952"/>
              <a:gd name="T4" fmla="*/ 2147483646 w 1968"/>
              <a:gd name="T5" fmla="*/ 2147483646 h 952"/>
              <a:gd name="T6" fmla="*/ 0 60000 65536"/>
              <a:gd name="T7" fmla="*/ 0 60000 65536"/>
              <a:gd name="T8" fmla="*/ 0 60000 65536"/>
            </a:gdLst>
            <a:ahLst/>
            <a:cxnLst>
              <a:cxn ang="T6">
                <a:pos x="T0" y="T1"/>
              </a:cxn>
              <a:cxn ang="T7">
                <a:pos x="T2" y="T3"/>
              </a:cxn>
              <a:cxn ang="T8">
                <a:pos x="T4" y="T5"/>
              </a:cxn>
            </a:cxnLst>
            <a:rect l="0" t="0" r="r" b="b"/>
            <a:pathLst>
              <a:path w="1968" h="952">
                <a:moveTo>
                  <a:pt x="0" y="0"/>
                </a:moveTo>
                <a:cubicBezTo>
                  <a:pt x="268" y="436"/>
                  <a:pt x="536" y="872"/>
                  <a:pt x="864" y="912"/>
                </a:cubicBezTo>
                <a:cubicBezTo>
                  <a:pt x="1192" y="952"/>
                  <a:pt x="1784" y="352"/>
                  <a:pt x="1968" y="240"/>
                </a:cubicBezTo>
              </a:path>
            </a:pathLst>
          </a:custGeom>
          <a:noFill/>
          <a:ln w="38100" cmpd="sng">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7766" name="Freeform 6">
            <a:extLst>
              <a:ext uri="{FF2B5EF4-FFF2-40B4-BE49-F238E27FC236}">
                <a16:creationId xmlns:a16="http://schemas.microsoft.com/office/drawing/2014/main" id="{42F77C8F-6FE9-0D63-23A8-694BCE200594}"/>
              </a:ext>
            </a:extLst>
          </p:cNvPr>
          <p:cNvSpPr>
            <a:spLocks/>
          </p:cNvSpPr>
          <p:nvPr/>
        </p:nvSpPr>
        <p:spPr bwMode="auto">
          <a:xfrm>
            <a:off x="5410200" y="2362200"/>
            <a:ext cx="4343400" cy="1320800"/>
          </a:xfrm>
          <a:custGeom>
            <a:avLst/>
            <a:gdLst>
              <a:gd name="T0" fmla="*/ 0 w 2736"/>
              <a:gd name="T1" fmla="*/ 0 h 832"/>
              <a:gd name="T2" fmla="*/ 2147483646 w 2736"/>
              <a:gd name="T3" fmla="*/ 2147483646 h 832"/>
              <a:gd name="T4" fmla="*/ 2147483646 w 2736"/>
              <a:gd name="T5" fmla="*/ 2147483646 h 832"/>
              <a:gd name="T6" fmla="*/ 0 60000 65536"/>
              <a:gd name="T7" fmla="*/ 0 60000 65536"/>
              <a:gd name="T8" fmla="*/ 0 60000 65536"/>
            </a:gdLst>
            <a:ahLst/>
            <a:cxnLst>
              <a:cxn ang="T6">
                <a:pos x="T0" y="T1"/>
              </a:cxn>
              <a:cxn ang="T7">
                <a:pos x="T2" y="T3"/>
              </a:cxn>
              <a:cxn ang="T8">
                <a:pos x="T4" y="T5"/>
              </a:cxn>
            </a:cxnLst>
            <a:rect l="0" t="0" r="r" b="b"/>
            <a:pathLst>
              <a:path w="2736" h="832">
                <a:moveTo>
                  <a:pt x="0" y="0"/>
                </a:moveTo>
                <a:cubicBezTo>
                  <a:pt x="372" y="400"/>
                  <a:pt x="744" y="800"/>
                  <a:pt x="1200" y="816"/>
                </a:cubicBezTo>
                <a:cubicBezTo>
                  <a:pt x="1656" y="832"/>
                  <a:pt x="2480" y="216"/>
                  <a:pt x="2736" y="96"/>
                </a:cubicBezTo>
              </a:path>
            </a:pathLst>
          </a:custGeom>
          <a:noFill/>
          <a:ln w="57150" cmpd="sng">
            <a:solidFill>
              <a:schemeClr val="folHlink"/>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7767" name="Text Box 7">
            <a:extLst>
              <a:ext uri="{FF2B5EF4-FFF2-40B4-BE49-F238E27FC236}">
                <a16:creationId xmlns:a16="http://schemas.microsoft.com/office/drawing/2014/main" id="{07F110D3-E2A3-6E46-CA57-2C0EC22AC317}"/>
              </a:ext>
            </a:extLst>
          </p:cNvPr>
          <p:cNvSpPr txBox="1">
            <a:spLocks noChangeArrowheads="1"/>
          </p:cNvSpPr>
          <p:nvPr/>
        </p:nvSpPr>
        <p:spPr bwMode="auto">
          <a:xfrm>
            <a:off x="8839200" y="4648201"/>
            <a:ext cx="91440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pPr>
              <a:spcBef>
                <a:spcPct val="50000"/>
              </a:spcBef>
            </a:pPr>
            <a:r>
              <a:rPr lang="en-US" altLang="en-US" sz="2800" b="1">
                <a:latin typeface="VNI-Times" pitchFamily="2" charset="0"/>
              </a:rPr>
              <a:t>Q</a:t>
            </a:r>
          </a:p>
        </p:txBody>
      </p:sp>
      <p:sp>
        <p:nvSpPr>
          <p:cNvPr id="117768" name="Text Box 8">
            <a:extLst>
              <a:ext uri="{FF2B5EF4-FFF2-40B4-BE49-F238E27FC236}">
                <a16:creationId xmlns:a16="http://schemas.microsoft.com/office/drawing/2014/main" id="{821377D1-5004-3D07-B1D8-AE4EE9303EF6}"/>
              </a:ext>
            </a:extLst>
          </p:cNvPr>
          <p:cNvSpPr txBox="1">
            <a:spLocks noChangeArrowheads="1"/>
          </p:cNvSpPr>
          <p:nvPr/>
        </p:nvSpPr>
        <p:spPr bwMode="auto">
          <a:xfrm>
            <a:off x="2514600" y="457201"/>
            <a:ext cx="76200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pPr>
              <a:spcBef>
                <a:spcPct val="50000"/>
              </a:spcBef>
            </a:pPr>
            <a:r>
              <a:rPr lang="en-US" altLang="en-US" sz="2800" b="1">
                <a:latin typeface="VNI-Times" pitchFamily="2" charset="0"/>
              </a:rPr>
              <a:t>AC</a:t>
            </a:r>
          </a:p>
        </p:txBody>
      </p:sp>
      <p:sp>
        <p:nvSpPr>
          <p:cNvPr id="117769" name="Text Box 9">
            <a:extLst>
              <a:ext uri="{FF2B5EF4-FFF2-40B4-BE49-F238E27FC236}">
                <a16:creationId xmlns:a16="http://schemas.microsoft.com/office/drawing/2014/main" id="{F00BD15E-78E0-A34A-13AB-6763384D238D}"/>
              </a:ext>
            </a:extLst>
          </p:cNvPr>
          <p:cNvSpPr txBox="1">
            <a:spLocks noChangeArrowheads="1"/>
          </p:cNvSpPr>
          <p:nvPr/>
        </p:nvSpPr>
        <p:spPr bwMode="auto">
          <a:xfrm>
            <a:off x="6248400" y="1219201"/>
            <a:ext cx="121920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pPr>
              <a:spcBef>
                <a:spcPct val="50000"/>
              </a:spcBef>
            </a:pPr>
            <a:r>
              <a:rPr lang="en-US" altLang="en-US" sz="2800" b="1">
                <a:latin typeface="VNI-Times" pitchFamily="2" charset="0"/>
              </a:rPr>
              <a:t>SAC1</a:t>
            </a:r>
          </a:p>
        </p:txBody>
      </p:sp>
      <p:sp>
        <p:nvSpPr>
          <p:cNvPr id="117770" name="Text Box 10">
            <a:extLst>
              <a:ext uri="{FF2B5EF4-FFF2-40B4-BE49-F238E27FC236}">
                <a16:creationId xmlns:a16="http://schemas.microsoft.com/office/drawing/2014/main" id="{D7CD1EB7-6634-973A-68EF-3D9A2873CEE5}"/>
              </a:ext>
            </a:extLst>
          </p:cNvPr>
          <p:cNvSpPr txBox="1">
            <a:spLocks noChangeArrowheads="1"/>
          </p:cNvSpPr>
          <p:nvPr/>
        </p:nvSpPr>
        <p:spPr bwMode="auto">
          <a:xfrm>
            <a:off x="8153400" y="1066801"/>
            <a:ext cx="144780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pPr>
              <a:spcBef>
                <a:spcPct val="50000"/>
              </a:spcBef>
            </a:pPr>
            <a:r>
              <a:rPr lang="en-US" altLang="en-US" sz="2800" b="1">
                <a:latin typeface="VNI-Times" pitchFamily="2" charset="0"/>
              </a:rPr>
              <a:t>SAC2</a:t>
            </a:r>
          </a:p>
        </p:txBody>
      </p:sp>
      <p:sp>
        <p:nvSpPr>
          <p:cNvPr id="117771" name="Text Box 11">
            <a:extLst>
              <a:ext uri="{FF2B5EF4-FFF2-40B4-BE49-F238E27FC236}">
                <a16:creationId xmlns:a16="http://schemas.microsoft.com/office/drawing/2014/main" id="{1EBB7B8E-2725-5C55-EAB8-E6C4FE9F02E5}"/>
              </a:ext>
            </a:extLst>
          </p:cNvPr>
          <p:cNvSpPr txBox="1">
            <a:spLocks noChangeArrowheads="1"/>
          </p:cNvSpPr>
          <p:nvPr/>
        </p:nvSpPr>
        <p:spPr bwMode="auto">
          <a:xfrm>
            <a:off x="2590800" y="4800601"/>
            <a:ext cx="91440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pPr>
              <a:spcBef>
                <a:spcPct val="50000"/>
              </a:spcBef>
            </a:pPr>
            <a:r>
              <a:rPr lang="en-US" altLang="en-US" sz="2800" b="1">
                <a:latin typeface="VNI-Times" pitchFamily="2" charset="0"/>
              </a:rPr>
              <a:t>0</a:t>
            </a:r>
          </a:p>
        </p:txBody>
      </p:sp>
      <p:sp>
        <p:nvSpPr>
          <p:cNvPr id="117772" name="Freeform 12">
            <a:extLst>
              <a:ext uri="{FF2B5EF4-FFF2-40B4-BE49-F238E27FC236}">
                <a16:creationId xmlns:a16="http://schemas.microsoft.com/office/drawing/2014/main" id="{34D5C26A-7310-6633-BA4F-15BE723179C2}"/>
              </a:ext>
            </a:extLst>
          </p:cNvPr>
          <p:cNvSpPr>
            <a:spLocks/>
          </p:cNvSpPr>
          <p:nvPr/>
        </p:nvSpPr>
        <p:spPr bwMode="auto">
          <a:xfrm rot="21207730">
            <a:off x="3962400" y="609600"/>
            <a:ext cx="4267200" cy="3149600"/>
          </a:xfrm>
          <a:custGeom>
            <a:avLst/>
            <a:gdLst>
              <a:gd name="T0" fmla="*/ 0 w 2544"/>
              <a:gd name="T1" fmla="*/ 0 h 1504"/>
              <a:gd name="T2" fmla="*/ 2147483646 w 2544"/>
              <a:gd name="T3" fmla="*/ 2147483646 h 1504"/>
              <a:gd name="T4" fmla="*/ 2147483646 w 2544"/>
              <a:gd name="T5" fmla="*/ 2147483646 h 1504"/>
              <a:gd name="T6" fmla="*/ 0 60000 65536"/>
              <a:gd name="T7" fmla="*/ 0 60000 65536"/>
              <a:gd name="T8" fmla="*/ 0 60000 65536"/>
            </a:gdLst>
            <a:ahLst/>
            <a:cxnLst>
              <a:cxn ang="T6">
                <a:pos x="T0" y="T1"/>
              </a:cxn>
              <a:cxn ang="T7">
                <a:pos x="T2" y="T3"/>
              </a:cxn>
              <a:cxn ang="T8">
                <a:pos x="T4" y="T5"/>
              </a:cxn>
            </a:cxnLst>
            <a:rect l="0" t="0" r="r" b="b"/>
            <a:pathLst>
              <a:path w="2544" h="1504">
                <a:moveTo>
                  <a:pt x="0" y="0"/>
                </a:moveTo>
                <a:cubicBezTo>
                  <a:pt x="148" y="688"/>
                  <a:pt x="296" y="1376"/>
                  <a:pt x="720" y="1440"/>
                </a:cubicBezTo>
                <a:cubicBezTo>
                  <a:pt x="1144" y="1504"/>
                  <a:pt x="2240" y="560"/>
                  <a:pt x="2544" y="384"/>
                </a:cubicBezTo>
              </a:path>
            </a:pathLst>
          </a:custGeom>
          <a:noFill/>
          <a:ln w="57150" cmpd="sng">
            <a:solidFill>
              <a:schemeClr val="hlink"/>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75117" name="Line 13">
            <a:extLst>
              <a:ext uri="{FF2B5EF4-FFF2-40B4-BE49-F238E27FC236}">
                <a16:creationId xmlns:a16="http://schemas.microsoft.com/office/drawing/2014/main" id="{18107669-F857-F70C-A010-5A1D4BCA3114}"/>
              </a:ext>
            </a:extLst>
          </p:cNvPr>
          <p:cNvSpPr>
            <a:spLocks noChangeShapeType="1"/>
          </p:cNvSpPr>
          <p:nvPr/>
        </p:nvSpPr>
        <p:spPr bwMode="auto">
          <a:xfrm>
            <a:off x="3886200" y="1295400"/>
            <a:ext cx="0" cy="3581400"/>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75118" name="Line 14">
            <a:extLst>
              <a:ext uri="{FF2B5EF4-FFF2-40B4-BE49-F238E27FC236}">
                <a16:creationId xmlns:a16="http://schemas.microsoft.com/office/drawing/2014/main" id="{30A42C6A-B993-1354-09AB-7B7DB1ED8B29}"/>
              </a:ext>
            </a:extLst>
          </p:cNvPr>
          <p:cNvSpPr>
            <a:spLocks noChangeShapeType="1"/>
          </p:cNvSpPr>
          <p:nvPr/>
        </p:nvSpPr>
        <p:spPr bwMode="auto">
          <a:xfrm flipH="1">
            <a:off x="3048000" y="2133600"/>
            <a:ext cx="838200" cy="0"/>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75119" name="Line 15">
            <a:extLst>
              <a:ext uri="{FF2B5EF4-FFF2-40B4-BE49-F238E27FC236}">
                <a16:creationId xmlns:a16="http://schemas.microsoft.com/office/drawing/2014/main" id="{D95D8D79-CB68-3891-8F3D-A0151613CF53}"/>
              </a:ext>
            </a:extLst>
          </p:cNvPr>
          <p:cNvSpPr>
            <a:spLocks noChangeShapeType="1"/>
          </p:cNvSpPr>
          <p:nvPr/>
        </p:nvSpPr>
        <p:spPr bwMode="auto">
          <a:xfrm flipH="1">
            <a:off x="3048000" y="1295400"/>
            <a:ext cx="914400" cy="0"/>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75120" name="Text Box 16">
            <a:extLst>
              <a:ext uri="{FF2B5EF4-FFF2-40B4-BE49-F238E27FC236}">
                <a16:creationId xmlns:a16="http://schemas.microsoft.com/office/drawing/2014/main" id="{A7E998CE-ADD2-49A0-9019-B13239F39E4A}"/>
              </a:ext>
            </a:extLst>
          </p:cNvPr>
          <p:cNvSpPr txBox="1">
            <a:spLocks noChangeArrowheads="1"/>
          </p:cNvSpPr>
          <p:nvPr/>
        </p:nvSpPr>
        <p:spPr bwMode="auto">
          <a:xfrm>
            <a:off x="3581400" y="2057401"/>
            <a:ext cx="45720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pPr>
              <a:spcBef>
                <a:spcPct val="50000"/>
              </a:spcBef>
            </a:pPr>
            <a:r>
              <a:rPr lang="en-US" altLang="en-US" sz="2800" b="1">
                <a:latin typeface="VNI-Times" pitchFamily="2" charset="0"/>
              </a:rPr>
              <a:t>A</a:t>
            </a:r>
          </a:p>
        </p:txBody>
      </p:sp>
      <p:sp>
        <p:nvSpPr>
          <p:cNvPr id="175121" name="Text Box 17">
            <a:extLst>
              <a:ext uri="{FF2B5EF4-FFF2-40B4-BE49-F238E27FC236}">
                <a16:creationId xmlns:a16="http://schemas.microsoft.com/office/drawing/2014/main" id="{0D43FA5C-DAFF-DE38-B006-105EA35C7504}"/>
              </a:ext>
            </a:extLst>
          </p:cNvPr>
          <p:cNvSpPr txBox="1">
            <a:spLocks noChangeArrowheads="1"/>
          </p:cNvSpPr>
          <p:nvPr/>
        </p:nvSpPr>
        <p:spPr bwMode="auto">
          <a:xfrm>
            <a:off x="4038600" y="762001"/>
            <a:ext cx="60960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pPr>
              <a:spcBef>
                <a:spcPct val="50000"/>
              </a:spcBef>
            </a:pPr>
            <a:r>
              <a:rPr lang="en-US" altLang="en-US" sz="2800" b="1">
                <a:latin typeface="VNI-Times" pitchFamily="2" charset="0"/>
              </a:rPr>
              <a:t>A’</a:t>
            </a:r>
          </a:p>
        </p:txBody>
      </p:sp>
      <p:sp>
        <p:nvSpPr>
          <p:cNvPr id="175122" name="Text Box 18">
            <a:extLst>
              <a:ext uri="{FF2B5EF4-FFF2-40B4-BE49-F238E27FC236}">
                <a16:creationId xmlns:a16="http://schemas.microsoft.com/office/drawing/2014/main" id="{BE9B9A68-EDB4-67A9-6F0B-C0CDC75D250C}"/>
              </a:ext>
            </a:extLst>
          </p:cNvPr>
          <p:cNvSpPr txBox="1">
            <a:spLocks noChangeArrowheads="1"/>
          </p:cNvSpPr>
          <p:nvPr/>
        </p:nvSpPr>
        <p:spPr bwMode="auto">
          <a:xfrm>
            <a:off x="3352800" y="5105401"/>
            <a:ext cx="60960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pPr>
              <a:spcBef>
                <a:spcPct val="50000"/>
              </a:spcBef>
            </a:pPr>
            <a:r>
              <a:rPr lang="en-US" altLang="en-US" sz="2800" b="1">
                <a:latin typeface="VNI-Times" pitchFamily="2" charset="0"/>
              </a:rPr>
              <a:t>Q</a:t>
            </a:r>
            <a:r>
              <a:rPr lang="en-US" altLang="en-US" sz="2800" b="1" baseline="-25000">
                <a:latin typeface="VNI-Times" pitchFamily="2" charset="0"/>
              </a:rPr>
              <a:t>1</a:t>
            </a:r>
          </a:p>
        </p:txBody>
      </p:sp>
      <p:sp>
        <p:nvSpPr>
          <p:cNvPr id="175123" name="Text Box 19">
            <a:extLst>
              <a:ext uri="{FF2B5EF4-FFF2-40B4-BE49-F238E27FC236}">
                <a16:creationId xmlns:a16="http://schemas.microsoft.com/office/drawing/2014/main" id="{E60D0997-C946-C3AA-9864-E952BDBB1F04}"/>
              </a:ext>
            </a:extLst>
          </p:cNvPr>
          <p:cNvSpPr txBox="1">
            <a:spLocks noChangeArrowheads="1"/>
          </p:cNvSpPr>
          <p:nvPr/>
        </p:nvSpPr>
        <p:spPr bwMode="auto">
          <a:xfrm>
            <a:off x="4191000" y="5105401"/>
            <a:ext cx="60960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pPr>
              <a:spcBef>
                <a:spcPct val="50000"/>
              </a:spcBef>
            </a:pPr>
            <a:r>
              <a:rPr lang="en-US" altLang="en-US" sz="2800" b="1">
                <a:latin typeface="VNI-Times" pitchFamily="2" charset="0"/>
              </a:rPr>
              <a:t>Q’</a:t>
            </a:r>
          </a:p>
        </p:txBody>
      </p:sp>
      <p:sp>
        <p:nvSpPr>
          <p:cNvPr id="175124" name="Line 20">
            <a:extLst>
              <a:ext uri="{FF2B5EF4-FFF2-40B4-BE49-F238E27FC236}">
                <a16:creationId xmlns:a16="http://schemas.microsoft.com/office/drawing/2014/main" id="{E8403805-1F79-4131-0FCE-3CAEFA8EB207}"/>
              </a:ext>
            </a:extLst>
          </p:cNvPr>
          <p:cNvSpPr>
            <a:spLocks noChangeShapeType="1"/>
          </p:cNvSpPr>
          <p:nvPr/>
        </p:nvSpPr>
        <p:spPr bwMode="auto">
          <a:xfrm>
            <a:off x="4419600" y="2819400"/>
            <a:ext cx="0" cy="2057400"/>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75125" name="Text Box 21">
            <a:extLst>
              <a:ext uri="{FF2B5EF4-FFF2-40B4-BE49-F238E27FC236}">
                <a16:creationId xmlns:a16="http://schemas.microsoft.com/office/drawing/2014/main" id="{6503E0C6-B8FB-2354-50D8-16CE02866146}"/>
              </a:ext>
            </a:extLst>
          </p:cNvPr>
          <p:cNvSpPr txBox="1">
            <a:spLocks noChangeArrowheads="1"/>
          </p:cNvSpPr>
          <p:nvPr/>
        </p:nvSpPr>
        <p:spPr bwMode="auto">
          <a:xfrm>
            <a:off x="4343400" y="2133601"/>
            <a:ext cx="45720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pPr>
              <a:spcBef>
                <a:spcPct val="50000"/>
              </a:spcBef>
            </a:pPr>
            <a:r>
              <a:rPr lang="en-US" altLang="en-US" sz="2800" b="1">
                <a:latin typeface="VNI-Times" pitchFamily="2" charset="0"/>
              </a:rPr>
              <a:t>B</a:t>
            </a:r>
          </a:p>
        </p:txBody>
      </p:sp>
      <p:sp>
        <p:nvSpPr>
          <p:cNvPr id="175126" name="Line 22">
            <a:extLst>
              <a:ext uri="{FF2B5EF4-FFF2-40B4-BE49-F238E27FC236}">
                <a16:creationId xmlns:a16="http://schemas.microsoft.com/office/drawing/2014/main" id="{FE3AD127-DC49-3F22-2DB2-A5DDF7913877}"/>
              </a:ext>
            </a:extLst>
          </p:cNvPr>
          <p:cNvSpPr>
            <a:spLocks noChangeShapeType="1"/>
          </p:cNvSpPr>
          <p:nvPr/>
        </p:nvSpPr>
        <p:spPr bwMode="auto">
          <a:xfrm>
            <a:off x="6324600" y="3276600"/>
            <a:ext cx="0" cy="1676400"/>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75127" name="Text Box 23">
            <a:extLst>
              <a:ext uri="{FF2B5EF4-FFF2-40B4-BE49-F238E27FC236}">
                <a16:creationId xmlns:a16="http://schemas.microsoft.com/office/drawing/2014/main" id="{2C6B4B1D-0EC3-1693-0079-10B3FD1B3997}"/>
              </a:ext>
            </a:extLst>
          </p:cNvPr>
          <p:cNvSpPr txBox="1">
            <a:spLocks noChangeArrowheads="1"/>
          </p:cNvSpPr>
          <p:nvPr/>
        </p:nvSpPr>
        <p:spPr bwMode="auto">
          <a:xfrm>
            <a:off x="6172200" y="5105401"/>
            <a:ext cx="83820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pPr>
              <a:spcBef>
                <a:spcPct val="50000"/>
              </a:spcBef>
            </a:pPr>
            <a:r>
              <a:rPr lang="en-US" altLang="en-US" sz="2800" b="1">
                <a:latin typeface="VNI-Times" pitchFamily="2" charset="0"/>
              </a:rPr>
              <a:t>Q’’</a:t>
            </a:r>
          </a:p>
        </p:txBody>
      </p:sp>
      <p:sp>
        <p:nvSpPr>
          <p:cNvPr id="175128" name="Line 24">
            <a:extLst>
              <a:ext uri="{FF2B5EF4-FFF2-40B4-BE49-F238E27FC236}">
                <a16:creationId xmlns:a16="http://schemas.microsoft.com/office/drawing/2014/main" id="{5D3321DA-FCD2-AE2F-3E23-8C859009BF43}"/>
              </a:ext>
            </a:extLst>
          </p:cNvPr>
          <p:cNvSpPr>
            <a:spLocks noChangeShapeType="1"/>
          </p:cNvSpPr>
          <p:nvPr/>
        </p:nvSpPr>
        <p:spPr bwMode="auto">
          <a:xfrm>
            <a:off x="5791200" y="2819400"/>
            <a:ext cx="0" cy="2057400"/>
          </a:xfrm>
          <a:prstGeom prst="line">
            <a:avLst/>
          </a:prstGeom>
          <a:noFill/>
          <a:ln w="9525">
            <a:solidFill>
              <a:schemeClr val="hlink"/>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75129" name="Text Box 25">
            <a:extLst>
              <a:ext uri="{FF2B5EF4-FFF2-40B4-BE49-F238E27FC236}">
                <a16:creationId xmlns:a16="http://schemas.microsoft.com/office/drawing/2014/main" id="{ACC14A7D-7EDB-DAE8-F6DE-C38DFD609169}"/>
              </a:ext>
            </a:extLst>
          </p:cNvPr>
          <p:cNvSpPr txBox="1">
            <a:spLocks noChangeArrowheads="1"/>
          </p:cNvSpPr>
          <p:nvPr/>
        </p:nvSpPr>
        <p:spPr bwMode="auto">
          <a:xfrm>
            <a:off x="5486400" y="5105401"/>
            <a:ext cx="60960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pPr>
              <a:spcBef>
                <a:spcPct val="50000"/>
              </a:spcBef>
            </a:pPr>
            <a:r>
              <a:rPr lang="en-US" altLang="en-US" sz="2800" b="1">
                <a:latin typeface="VNI-Times" pitchFamily="2" charset="0"/>
              </a:rPr>
              <a:t>Q</a:t>
            </a:r>
            <a:r>
              <a:rPr lang="en-US" altLang="en-US" sz="2800" b="1" baseline="-25000">
                <a:latin typeface="VNI-Times" pitchFamily="2" charset="0"/>
              </a:rPr>
              <a:t>2</a:t>
            </a:r>
          </a:p>
        </p:txBody>
      </p:sp>
      <p:sp>
        <p:nvSpPr>
          <p:cNvPr id="175130" name="Line 26">
            <a:extLst>
              <a:ext uri="{FF2B5EF4-FFF2-40B4-BE49-F238E27FC236}">
                <a16:creationId xmlns:a16="http://schemas.microsoft.com/office/drawing/2014/main" id="{9BFC120F-DC81-6C8C-E3FD-8772F07E4ACE}"/>
              </a:ext>
            </a:extLst>
          </p:cNvPr>
          <p:cNvSpPr>
            <a:spLocks noChangeShapeType="1"/>
          </p:cNvSpPr>
          <p:nvPr/>
        </p:nvSpPr>
        <p:spPr bwMode="auto">
          <a:xfrm>
            <a:off x="7772400" y="1524000"/>
            <a:ext cx="0" cy="3276600"/>
          </a:xfrm>
          <a:prstGeom prst="line">
            <a:avLst/>
          </a:prstGeom>
          <a:noFill/>
          <a:ln w="9525">
            <a:solidFill>
              <a:schemeClr val="folHlink"/>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75131" name="Text Box 27">
            <a:extLst>
              <a:ext uri="{FF2B5EF4-FFF2-40B4-BE49-F238E27FC236}">
                <a16:creationId xmlns:a16="http://schemas.microsoft.com/office/drawing/2014/main" id="{39BE5C16-C128-4EE3-B3B6-DC4BC210032D}"/>
              </a:ext>
            </a:extLst>
          </p:cNvPr>
          <p:cNvSpPr txBox="1">
            <a:spLocks noChangeArrowheads="1"/>
          </p:cNvSpPr>
          <p:nvPr/>
        </p:nvSpPr>
        <p:spPr bwMode="auto">
          <a:xfrm>
            <a:off x="7391400" y="4953001"/>
            <a:ext cx="60960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pPr>
              <a:spcBef>
                <a:spcPct val="50000"/>
              </a:spcBef>
            </a:pPr>
            <a:r>
              <a:rPr lang="en-US" altLang="en-US" sz="2800" b="1">
                <a:latin typeface="VNI-Times" pitchFamily="2" charset="0"/>
              </a:rPr>
              <a:t>Q</a:t>
            </a:r>
            <a:r>
              <a:rPr lang="en-US" altLang="en-US" sz="2800" b="1" baseline="-25000">
                <a:latin typeface="VNI-Times" pitchFamily="2" charset="0"/>
              </a:rPr>
              <a:t>3</a:t>
            </a:r>
          </a:p>
        </p:txBody>
      </p:sp>
      <p:sp>
        <p:nvSpPr>
          <p:cNvPr id="175132" name="Text Box 28">
            <a:extLst>
              <a:ext uri="{FF2B5EF4-FFF2-40B4-BE49-F238E27FC236}">
                <a16:creationId xmlns:a16="http://schemas.microsoft.com/office/drawing/2014/main" id="{0A5B0DA5-8515-CD5D-BC3B-7F699D5DFDF3}"/>
              </a:ext>
            </a:extLst>
          </p:cNvPr>
          <p:cNvSpPr txBox="1">
            <a:spLocks noChangeArrowheads="1"/>
          </p:cNvSpPr>
          <p:nvPr/>
        </p:nvSpPr>
        <p:spPr bwMode="auto">
          <a:xfrm>
            <a:off x="5181600" y="3657601"/>
            <a:ext cx="45720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pPr>
              <a:spcBef>
                <a:spcPct val="50000"/>
              </a:spcBef>
            </a:pPr>
            <a:r>
              <a:rPr lang="en-US" altLang="en-US" sz="2800" b="1">
                <a:latin typeface="VNI-Times" pitchFamily="2" charset="0"/>
              </a:rPr>
              <a:t>C</a:t>
            </a:r>
          </a:p>
        </p:txBody>
      </p:sp>
      <p:sp>
        <p:nvSpPr>
          <p:cNvPr id="175133" name="Text Box 29">
            <a:extLst>
              <a:ext uri="{FF2B5EF4-FFF2-40B4-BE49-F238E27FC236}">
                <a16:creationId xmlns:a16="http://schemas.microsoft.com/office/drawing/2014/main" id="{B6C1D20A-B364-8516-8088-73B3947498D1}"/>
              </a:ext>
            </a:extLst>
          </p:cNvPr>
          <p:cNvSpPr txBox="1">
            <a:spLocks noChangeArrowheads="1"/>
          </p:cNvSpPr>
          <p:nvPr/>
        </p:nvSpPr>
        <p:spPr bwMode="auto">
          <a:xfrm>
            <a:off x="6172200" y="2514601"/>
            <a:ext cx="45720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pPr>
              <a:spcBef>
                <a:spcPct val="50000"/>
              </a:spcBef>
            </a:pPr>
            <a:r>
              <a:rPr lang="en-US" altLang="en-US" sz="2800" b="1">
                <a:latin typeface="VNI-Times" pitchFamily="2" charset="0"/>
              </a:rPr>
              <a:t>D</a:t>
            </a:r>
          </a:p>
        </p:txBody>
      </p:sp>
      <p:sp>
        <p:nvSpPr>
          <p:cNvPr id="175134" name="Text Box 30">
            <a:extLst>
              <a:ext uri="{FF2B5EF4-FFF2-40B4-BE49-F238E27FC236}">
                <a16:creationId xmlns:a16="http://schemas.microsoft.com/office/drawing/2014/main" id="{16969C48-864A-F1C7-6E60-46A2E255DEAE}"/>
              </a:ext>
            </a:extLst>
          </p:cNvPr>
          <p:cNvSpPr txBox="1">
            <a:spLocks noChangeArrowheads="1"/>
          </p:cNvSpPr>
          <p:nvPr/>
        </p:nvSpPr>
        <p:spPr bwMode="auto">
          <a:xfrm>
            <a:off x="7315200" y="3048001"/>
            <a:ext cx="45720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pPr>
              <a:spcBef>
                <a:spcPct val="50000"/>
              </a:spcBef>
            </a:pPr>
            <a:r>
              <a:rPr lang="en-US" altLang="en-US" sz="2800" b="1">
                <a:latin typeface="VNI-Times" pitchFamily="2" charset="0"/>
              </a:rPr>
              <a:t>E</a:t>
            </a:r>
          </a:p>
        </p:txBody>
      </p:sp>
      <p:sp>
        <p:nvSpPr>
          <p:cNvPr id="175135" name="Text Box 31">
            <a:extLst>
              <a:ext uri="{FF2B5EF4-FFF2-40B4-BE49-F238E27FC236}">
                <a16:creationId xmlns:a16="http://schemas.microsoft.com/office/drawing/2014/main" id="{A77FE3B1-2E34-6480-BF40-8971BEE007EC}"/>
              </a:ext>
            </a:extLst>
          </p:cNvPr>
          <p:cNvSpPr txBox="1">
            <a:spLocks noChangeArrowheads="1"/>
          </p:cNvSpPr>
          <p:nvPr/>
        </p:nvSpPr>
        <p:spPr bwMode="auto">
          <a:xfrm>
            <a:off x="7315200" y="914401"/>
            <a:ext cx="68580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pPr>
              <a:spcBef>
                <a:spcPct val="50000"/>
              </a:spcBef>
            </a:pPr>
            <a:r>
              <a:rPr lang="en-US" altLang="en-US" sz="2800" b="1">
                <a:latin typeface="VNI-Times" pitchFamily="2" charset="0"/>
              </a:rPr>
              <a:t>E’</a:t>
            </a:r>
          </a:p>
        </p:txBody>
      </p:sp>
      <p:sp>
        <p:nvSpPr>
          <p:cNvPr id="175136" name="Text Box 32">
            <a:extLst>
              <a:ext uri="{FF2B5EF4-FFF2-40B4-BE49-F238E27FC236}">
                <a16:creationId xmlns:a16="http://schemas.microsoft.com/office/drawing/2014/main" id="{25B57464-D47A-107F-88D9-3E8EC169AF32}"/>
              </a:ext>
            </a:extLst>
          </p:cNvPr>
          <p:cNvSpPr txBox="1">
            <a:spLocks noChangeArrowheads="1"/>
          </p:cNvSpPr>
          <p:nvPr/>
        </p:nvSpPr>
        <p:spPr bwMode="auto">
          <a:xfrm>
            <a:off x="5562601" y="2133601"/>
            <a:ext cx="663575"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pPr>
              <a:spcBef>
                <a:spcPct val="50000"/>
              </a:spcBef>
            </a:pPr>
            <a:r>
              <a:rPr lang="en-US" altLang="en-US" sz="2800" b="1">
                <a:latin typeface="VNI-Times" pitchFamily="2" charset="0"/>
              </a:rPr>
              <a:t>C’</a:t>
            </a:r>
          </a:p>
        </p:txBody>
      </p:sp>
      <p:sp>
        <p:nvSpPr>
          <p:cNvPr id="175137" name="Text Box 33">
            <a:extLst>
              <a:ext uri="{FF2B5EF4-FFF2-40B4-BE49-F238E27FC236}">
                <a16:creationId xmlns:a16="http://schemas.microsoft.com/office/drawing/2014/main" id="{A0EBF7A0-BDA1-77F9-6481-695F17C54DBE}"/>
              </a:ext>
            </a:extLst>
          </p:cNvPr>
          <p:cNvSpPr txBox="1">
            <a:spLocks noChangeArrowheads="1"/>
          </p:cNvSpPr>
          <p:nvPr/>
        </p:nvSpPr>
        <p:spPr bwMode="auto">
          <a:xfrm>
            <a:off x="2514600" y="1066801"/>
            <a:ext cx="76200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pPr>
              <a:spcBef>
                <a:spcPct val="50000"/>
              </a:spcBef>
            </a:pPr>
            <a:r>
              <a:rPr lang="en-US" altLang="en-US" sz="2800" b="1">
                <a:latin typeface="VNI-Times" pitchFamily="2" charset="0"/>
              </a:rPr>
              <a:t>c</a:t>
            </a:r>
            <a:r>
              <a:rPr lang="en-US" altLang="en-US" sz="2800" b="1" baseline="-25000">
                <a:latin typeface="VNI-Times" pitchFamily="2" charset="0"/>
              </a:rPr>
              <a:t>0</a:t>
            </a:r>
          </a:p>
        </p:txBody>
      </p:sp>
      <p:sp>
        <p:nvSpPr>
          <p:cNvPr id="175138" name="Text Box 34">
            <a:extLst>
              <a:ext uri="{FF2B5EF4-FFF2-40B4-BE49-F238E27FC236}">
                <a16:creationId xmlns:a16="http://schemas.microsoft.com/office/drawing/2014/main" id="{207CB94F-C780-CA1F-4226-8534A5F8866C}"/>
              </a:ext>
            </a:extLst>
          </p:cNvPr>
          <p:cNvSpPr txBox="1">
            <a:spLocks noChangeArrowheads="1"/>
          </p:cNvSpPr>
          <p:nvPr/>
        </p:nvSpPr>
        <p:spPr bwMode="auto">
          <a:xfrm>
            <a:off x="2438400" y="1828801"/>
            <a:ext cx="76200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pPr>
              <a:spcBef>
                <a:spcPct val="50000"/>
              </a:spcBef>
            </a:pPr>
            <a:r>
              <a:rPr lang="en-US" altLang="en-US" sz="2800" b="1">
                <a:latin typeface="VNI-Times" pitchFamily="2" charset="0"/>
              </a:rPr>
              <a:t>c</a:t>
            </a:r>
            <a:r>
              <a:rPr lang="en-US" altLang="en-US" sz="2800" b="1" baseline="-25000">
                <a:latin typeface="VNI-Times" pitchFamily="2" charset="0"/>
              </a:rPr>
              <a:t>1</a:t>
            </a:r>
            <a:endParaRPr lang="en-US" altLang="en-US" sz="2800" b="1">
              <a:latin typeface="VNI-Times" pitchFamily="2" charset="0"/>
            </a:endParaRPr>
          </a:p>
        </p:txBody>
      </p:sp>
      <p:sp>
        <p:nvSpPr>
          <p:cNvPr id="175139" name="Line 35">
            <a:extLst>
              <a:ext uri="{FF2B5EF4-FFF2-40B4-BE49-F238E27FC236}">
                <a16:creationId xmlns:a16="http://schemas.microsoft.com/office/drawing/2014/main" id="{6B379125-8E37-E0EE-CF40-9BACC2448EEF}"/>
              </a:ext>
            </a:extLst>
          </p:cNvPr>
          <p:cNvSpPr>
            <a:spLocks noChangeShapeType="1"/>
          </p:cNvSpPr>
          <p:nvPr/>
        </p:nvSpPr>
        <p:spPr bwMode="auto">
          <a:xfrm flipH="1">
            <a:off x="3048000" y="2667000"/>
            <a:ext cx="1371600" cy="0"/>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75140" name="Text Box 36">
            <a:extLst>
              <a:ext uri="{FF2B5EF4-FFF2-40B4-BE49-F238E27FC236}">
                <a16:creationId xmlns:a16="http://schemas.microsoft.com/office/drawing/2014/main" id="{FC3589BF-E7C6-B945-9C37-C8B1B7FE77FD}"/>
              </a:ext>
            </a:extLst>
          </p:cNvPr>
          <p:cNvSpPr txBox="1">
            <a:spLocks noChangeArrowheads="1"/>
          </p:cNvSpPr>
          <p:nvPr/>
        </p:nvSpPr>
        <p:spPr bwMode="auto">
          <a:xfrm>
            <a:off x="2438400" y="2438401"/>
            <a:ext cx="76200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pPr>
              <a:spcBef>
                <a:spcPct val="50000"/>
              </a:spcBef>
            </a:pPr>
            <a:r>
              <a:rPr lang="en-US" altLang="en-US" sz="2800" b="1">
                <a:latin typeface="VNI-Times" pitchFamily="2" charset="0"/>
              </a:rPr>
              <a:t>C’</a:t>
            </a:r>
          </a:p>
        </p:txBody>
      </p:sp>
      <p:sp>
        <p:nvSpPr>
          <p:cNvPr id="175141" name="Text Box 37">
            <a:extLst>
              <a:ext uri="{FF2B5EF4-FFF2-40B4-BE49-F238E27FC236}">
                <a16:creationId xmlns:a16="http://schemas.microsoft.com/office/drawing/2014/main" id="{510DDBCC-285F-41CC-FE08-534678C8BF65}"/>
              </a:ext>
            </a:extLst>
          </p:cNvPr>
          <p:cNvSpPr txBox="1">
            <a:spLocks noChangeArrowheads="1"/>
          </p:cNvSpPr>
          <p:nvPr/>
        </p:nvSpPr>
        <p:spPr bwMode="auto">
          <a:xfrm>
            <a:off x="2514600" y="3200401"/>
            <a:ext cx="76200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pPr>
              <a:spcBef>
                <a:spcPct val="50000"/>
              </a:spcBef>
            </a:pPr>
            <a:r>
              <a:rPr lang="en-US" altLang="en-US" sz="2800" b="1">
                <a:latin typeface="VNI-Times" pitchFamily="2" charset="0"/>
              </a:rPr>
              <a:t>c</a:t>
            </a:r>
            <a:r>
              <a:rPr lang="en-US" altLang="en-US" sz="2800" b="1" baseline="-25000">
                <a:latin typeface="VNI-Times" pitchFamily="2" charset="0"/>
              </a:rPr>
              <a:t>2</a:t>
            </a:r>
            <a:endParaRPr lang="en-US" altLang="en-US" sz="2800" b="1">
              <a:latin typeface="VNI-Times" pitchFamily="2" charset="0"/>
            </a:endParaRPr>
          </a:p>
        </p:txBody>
      </p:sp>
      <p:sp>
        <p:nvSpPr>
          <p:cNvPr id="175142" name="Line 38">
            <a:extLst>
              <a:ext uri="{FF2B5EF4-FFF2-40B4-BE49-F238E27FC236}">
                <a16:creationId xmlns:a16="http://schemas.microsoft.com/office/drawing/2014/main" id="{3CEF7258-84C0-57FE-11A3-B42C7052664F}"/>
              </a:ext>
            </a:extLst>
          </p:cNvPr>
          <p:cNvSpPr>
            <a:spLocks noChangeShapeType="1"/>
          </p:cNvSpPr>
          <p:nvPr/>
        </p:nvSpPr>
        <p:spPr bwMode="auto">
          <a:xfrm flipH="1">
            <a:off x="3048000" y="3505200"/>
            <a:ext cx="2743200" cy="0"/>
          </a:xfrm>
          <a:prstGeom prst="line">
            <a:avLst/>
          </a:prstGeom>
          <a:noFill/>
          <a:ln w="9525">
            <a:solidFill>
              <a:schemeClr val="hlink"/>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nodeType="clickEffect">
                                  <p:stCondLst>
                                    <p:cond delay="0"/>
                                  </p:stCondLst>
                                  <p:childTnLst>
                                    <p:set>
                                      <p:cBhvr>
                                        <p:cTn id="6" dur="1" fill="hold">
                                          <p:stCondLst>
                                            <p:cond delay="0"/>
                                          </p:stCondLst>
                                        </p:cTn>
                                        <p:tgtEl>
                                          <p:spTgt spid="175122"/>
                                        </p:tgtEl>
                                        <p:attrNameLst>
                                          <p:attrName>style.visibility</p:attrName>
                                        </p:attrNameLst>
                                      </p:cBhvr>
                                      <p:to>
                                        <p:strVal val="visible"/>
                                      </p:to>
                                    </p:set>
                                    <p:anim calcmode="lin" valueType="num">
                                      <p:cBhvr additive="base">
                                        <p:cTn id="7" dur="500" fill="hold"/>
                                        <p:tgtEl>
                                          <p:spTgt spid="175122"/>
                                        </p:tgtEl>
                                        <p:attrNameLst>
                                          <p:attrName>ppt_x</p:attrName>
                                        </p:attrNameLst>
                                      </p:cBhvr>
                                      <p:tavLst>
                                        <p:tav tm="0">
                                          <p:val>
                                            <p:strVal val="#ppt_x"/>
                                          </p:val>
                                        </p:tav>
                                        <p:tav tm="100000">
                                          <p:val>
                                            <p:strVal val="#ppt_x"/>
                                          </p:val>
                                        </p:tav>
                                      </p:tavLst>
                                    </p:anim>
                                    <p:anim calcmode="lin" valueType="num">
                                      <p:cBhvr additive="base">
                                        <p:cTn id="8" dur="500" fill="hold"/>
                                        <p:tgtEl>
                                          <p:spTgt spid="175122"/>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175121"/>
                                        </p:tgtEl>
                                        <p:attrNameLst>
                                          <p:attrName>style.visibility</p:attrName>
                                        </p:attrNameLst>
                                      </p:cBhvr>
                                      <p:to>
                                        <p:strVal val="visible"/>
                                      </p:to>
                                    </p:set>
                                    <p:anim calcmode="lin" valueType="num">
                                      <p:cBhvr additive="base">
                                        <p:cTn id="13" dur="500" fill="hold"/>
                                        <p:tgtEl>
                                          <p:spTgt spid="175121"/>
                                        </p:tgtEl>
                                        <p:attrNameLst>
                                          <p:attrName>ppt_x</p:attrName>
                                        </p:attrNameLst>
                                      </p:cBhvr>
                                      <p:tavLst>
                                        <p:tav tm="0">
                                          <p:val>
                                            <p:strVal val="#ppt_x"/>
                                          </p:val>
                                        </p:tav>
                                        <p:tav tm="100000">
                                          <p:val>
                                            <p:strVal val="#ppt_x"/>
                                          </p:val>
                                        </p:tav>
                                      </p:tavLst>
                                    </p:anim>
                                    <p:anim calcmode="lin" valueType="num">
                                      <p:cBhvr additive="base">
                                        <p:cTn id="14" dur="500" fill="hold"/>
                                        <p:tgtEl>
                                          <p:spTgt spid="175121"/>
                                        </p:tgtEl>
                                        <p:attrNameLst>
                                          <p:attrName>ppt_y</p:attrName>
                                        </p:attrNameLst>
                                      </p:cBhvr>
                                      <p:tavLst>
                                        <p:tav tm="0">
                                          <p:val>
                                            <p:strVal val="1+#ppt_h/2"/>
                                          </p:val>
                                        </p:tav>
                                        <p:tav tm="100000">
                                          <p:val>
                                            <p:strVal val="#ppt_y"/>
                                          </p:val>
                                        </p:tav>
                                      </p:tavLst>
                                    </p:anim>
                                  </p:childTnLst>
                                </p:cTn>
                              </p:par>
                              <p:par>
                                <p:cTn id="15" presetID="2" presetClass="entr" presetSubtype="4" fill="hold" nodeType="withEffect">
                                  <p:stCondLst>
                                    <p:cond delay="0"/>
                                  </p:stCondLst>
                                  <p:childTnLst>
                                    <p:set>
                                      <p:cBhvr>
                                        <p:cTn id="16" dur="1" fill="hold">
                                          <p:stCondLst>
                                            <p:cond delay="0"/>
                                          </p:stCondLst>
                                        </p:cTn>
                                        <p:tgtEl>
                                          <p:spTgt spid="175117"/>
                                        </p:tgtEl>
                                        <p:attrNameLst>
                                          <p:attrName>style.visibility</p:attrName>
                                        </p:attrNameLst>
                                      </p:cBhvr>
                                      <p:to>
                                        <p:strVal val="visible"/>
                                      </p:to>
                                    </p:set>
                                    <p:anim calcmode="lin" valueType="num">
                                      <p:cBhvr additive="base">
                                        <p:cTn id="17" dur="500" fill="hold"/>
                                        <p:tgtEl>
                                          <p:spTgt spid="175117"/>
                                        </p:tgtEl>
                                        <p:attrNameLst>
                                          <p:attrName>ppt_x</p:attrName>
                                        </p:attrNameLst>
                                      </p:cBhvr>
                                      <p:tavLst>
                                        <p:tav tm="0">
                                          <p:val>
                                            <p:strVal val="#ppt_x"/>
                                          </p:val>
                                        </p:tav>
                                        <p:tav tm="100000">
                                          <p:val>
                                            <p:strVal val="#ppt_x"/>
                                          </p:val>
                                        </p:tav>
                                      </p:tavLst>
                                    </p:anim>
                                    <p:anim calcmode="lin" valueType="num">
                                      <p:cBhvr additive="base">
                                        <p:cTn id="18" dur="500" fill="hold"/>
                                        <p:tgtEl>
                                          <p:spTgt spid="175117"/>
                                        </p:tgtEl>
                                        <p:attrNameLst>
                                          <p:attrName>ppt_y</p:attrName>
                                        </p:attrNameLst>
                                      </p:cBhvr>
                                      <p:tavLst>
                                        <p:tav tm="0">
                                          <p:val>
                                            <p:strVal val="1+#ppt_h/2"/>
                                          </p:val>
                                        </p:tav>
                                        <p:tav tm="100000">
                                          <p:val>
                                            <p:strVal val="#ppt_y"/>
                                          </p:val>
                                        </p:tav>
                                      </p:tavLst>
                                    </p:anim>
                                  </p:childTnLst>
                                </p:cTn>
                              </p:par>
                              <p:par>
                                <p:cTn id="19" presetID="2" presetClass="entr" presetSubtype="4" fill="hold" nodeType="withEffect">
                                  <p:stCondLst>
                                    <p:cond delay="0"/>
                                  </p:stCondLst>
                                  <p:childTnLst>
                                    <p:set>
                                      <p:cBhvr>
                                        <p:cTn id="20" dur="1" fill="hold">
                                          <p:stCondLst>
                                            <p:cond delay="0"/>
                                          </p:stCondLst>
                                        </p:cTn>
                                        <p:tgtEl>
                                          <p:spTgt spid="175119"/>
                                        </p:tgtEl>
                                        <p:attrNameLst>
                                          <p:attrName>style.visibility</p:attrName>
                                        </p:attrNameLst>
                                      </p:cBhvr>
                                      <p:to>
                                        <p:strVal val="visible"/>
                                      </p:to>
                                    </p:set>
                                    <p:anim calcmode="lin" valueType="num">
                                      <p:cBhvr additive="base">
                                        <p:cTn id="21" dur="500" fill="hold"/>
                                        <p:tgtEl>
                                          <p:spTgt spid="175119"/>
                                        </p:tgtEl>
                                        <p:attrNameLst>
                                          <p:attrName>ppt_x</p:attrName>
                                        </p:attrNameLst>
                                      </p:cBhvr>
                                      <p:tavLst>
                                        <p:tav tm="0">
                                          <p:val>
                                            <p:strVal val="#ppt_x"/>
                                          </p:val>
                                        </p:tav>
                                        <p:tav tm="100000">
                                          <p:val>
                                            <p:strVal val="#ppt_x"/>
                                          </p:val>
                                        </p:tav>
                                      </p:tavLst>
                                    </p:anim>
                                    <p:anim calcmode="lin" valueType="num">
                                      <p:cBhvr additive="base">
                                        <p:cTn id="22" dur="500" fill="hold"/>
                                        <p:tgtEl>
                                          <p:spTgt spid="175119"/>
                                        </p:tgtEl>
                                        <p:attrNameLst>
                                          <p:attrName>ppt_y</p:attrName>
                                        </p:attrNameLst>
                                      </p:cBhvr>
                                      <p:tavLst>
                                        <p:tav tm="0">
                                          <p:val>
                                            <p:strVal val="1+#ppt_h/2"/>
                                          </p:val>
                                        </p:tav>
                                        <p:tav tm="100000">
                                          <p:val>
                                            <p:strVal val="#ppt_y"/>
                                          </p:val>
                                        </p:tav>
                                      </p:tavLst>
                                    </p:anim>
                                  </p:childTnLst>
                                </p:cTn>
                              </p:par>
                              <p:par>
                                <p:cTn id="23" presetID="2" presetClass="entr" presetSubtype="4" fill="hold" nodeType="withEffect">
                                  <p:stCondLst>
                                    <p:cond delay="0"/>
                                  </p:stCondLst>
                                  <p:childTnLst>
                                    <p:set>
                                      <p:cBhvr>
                                        <p:cTn id="24" dur="1" fill="hold">
                                          <p:stCondLst>
                                            <p:cond delay="0"/>
                                          </p:stCondLst>
                                        </p:cTn>
                                        <p:tgtEl>
                                          <p:spTgt spid="175137"/>
                                        </p:tgtEl>
                                        <p:attrNameLst>
                                          <p:attrName>style.visibility</p:attrName>
                                        </p:attrNameLst>
                                      </p:cBhvr>
                                      <p:to>
                                        <p:strVal val="visible"/>
                                      </p:to>
                                    </p:set>
                                    <p:anim calcmode="lin" valueType="num">
                                      <p:cBhvr additive="base">
                                        <p:cTn id="25" dur="500" fill="hold"/>
                                        <p:tgtEl>
                                          <p:spTgt spid="175137"/>
                                        </p:tgtEl>
                                        <p:attrNameLst>
                                          <p:attrName>ppt_x</p:attrName>
                                        </p:attrNameLst>
                                      </p:cBhvr>
                                      <p:tavLst>
                                        <p:tav tm="0">
                                          <p:val>
                                            <p:strVal val="#ppt_x"/>
                                          </p:val>
                                        </p:tav>
                                        <p:tav tm="100000">
                                          <p:val>
                                            <p:strVal val="#ppt_x"/>
                                          </p:val>
                                        </p:tav>
                                      </p:tavLst>
                                    </p:anim>
                                    <p:anim calcmode="lin" valueType="num">
                                      <p:cBhvr additive="base">
                                        <p:cTn id="26" dur="500" fill="hold"/>
                                        <p:tgtEl>
                                          <p:spTgt spid="175137"/>
                                        </p:tgtEl>
                                        <p:attrNameLst>
                                          <p:attrName>ppt_y</p:attrName>
                                        </p:attrNameLst>
                                      </p:cBhvr>
                                      <p:tavLst>
                                        <p:tav tm="0">
                                          <p:val>
                                            <p:strVal val="1+#ppt_h/2"/>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4" fill="hold" nodeType="clickEffect">
                                  <p:stCondLst>
                                    <p:cond delay="0"/>
                                  </p:stCondLst>
                                  <p:childTnLst>
                                    <p:set>
                                      <p:cBhvr>
                                        <p:cTn id="30" dur="1" fill="hold">
                                          <p:stCondLst>
                                            <p:cond delay="0"/>
                                          </p:stCondLst>
                                        </p:cTn>
                                        <p:tgtEl>
                                          <p:spTgt spid="175120"/>
                                        </p:tgtEl>
                                        <p:attrNameLst>
                                          <p:attrName>style.visibility</p:attrName>
                                        </p:attrNameLst>
                                      </p:cBhvr>
                                      <p:to>
                                        <p:strVal val="visible"/>
                                      </p:to>
                                    </p:set>
                                    <p:anim calcmode="lin" valueType="num">
                                      <p:cBhvr additive="base">
                                        <p:cTn id="31" dur="500" fill="hold"/>
                                        <p:tgtEl>
                                          <p:spTgt spid="175120"/>
                                        </p:tgtEl>
                                        <p:attrNameLst>
                                          <p:attrName>ppt_x</p:attrName>
                                        </p:attrNameLst>
                                      </p:cBhvr>
                                      <p:tavLst>
                                        <p:tav tm="0">
                                          <p:val>
                                            <p:strVal val="#ppt_x"/>
                                          </p:val>
                                        </p:tav>
                                        <p:tav tm="100000">
                                          <p:val>
                                            <p:strVal val="#ppt_x"/>
                                          </p:val>
                                        </p:tav>
                                      </p:tavLst>
                                    </p:anim>
                                    <p:anim calcmode="lin" valueType="num">
                                      <p:cBhvr additive="base">
                                        <p:cTn id="32" dur="500" fill="hold"/>
                                        <p:tgtEl>
                                          <p:spTgt spid="175120"/>
                                        </p:tgtEl>
                                        <p:attrNameLst>
                                          <p:attrName>ppt_y</p:attrName>
                                        </p:attrNameLst>
                                      </p:cBhvr>
                                      <p:tavLst>
                                        <p:tav tm="0">
                                          <p:val>
                                            <p:strVal val="1+#ppt_h/2"/>
                                          </p:val>
                                        </p:tav>
                                        <p:tav tm="100000">
                                          <p:val>
                                            <p:strVal val="#ppt_y"/>
                                          </p:val>
                                        </p:tav>
                                      </p:tavLst>
                                    </p:anim>
                                  </p:childTnLst>
                                </p:cTn>
                              </p:par>
                              <p:par>
                                <p:cTn id="33" presetID="2" presetClass="entr" presetSubtype="4" fill="hold" nodeType="withEffect">
                                  <p:stCondLst>
                                    <p:cond delay="0"/>
                                  </p:stCondLst>
                                  <p:childTnLst>
                                    <p:set>
                                      <p:cBhvr>
                                        <p:cTn id="34" dur="1" fill="hold">
                                          <p:stCondLst>
                                            <p:cond delay="0"/>
                                          </p:stCondLst>
                                        </p:cTn>
                                        <p:tgtEl>
                                          <p:spTgt spid="175118"/>
                                        </p:tgtEl>
                                        <p:attrNameLst>
                                          <p:attrName>style.visibility</p:attrName>
                                        </p:attrNameLst>
                                      </p:cBhvr>
                                      <p:to>
                                        <p:strVal val="visible"/>
                                      </p:to>
                                    </p:set>
                                    <p:anim calcmode="lin" valueType="num">
                                      <p:cBhvr additive="base">
                                        <p:cTn id="35" dur="500" fill="hold"/>
                                        <p:tgtEl>
                                          <p:spTgt spid="175118"/>
                                        </p:tgtEl>
                                        <p:attrNameLst>
                                          <p:attrName>ppt_x</p:attrName>
                                        </p:attrNameLst>
                                      </p:cBhvr>
                                      <p:tavLst>
                                        <p:tav tm="0">
                                          <p:val>
                                            <p:strVal val="#ppt_x"/>
                                          </p:val>
                                        </p:tav>
                                        <p:tav tm="100000">
                                          <p:val>
                                            <p:strVal val="#ppt_x"/>
                                          </p:val>
                                        </p:tav>
                                      </p:tavLst>
                                    </p:anim>
                                    <p:anim calcmode="lin" valueType="num">
                                      <p:cBhvr additive="base">
                                        <p:cTn id="36" dur="500" fill="hold"/>
                                        <p:tgtEl>
                                          <p:spTgt spid="175118"/>
                                        </p:tgtEl>
                                        <p:attrNameLst>
                                          <p:attrName>ppt_y</p:attrName>
                                        </p:attrNameLst>
                                      </p:cBhvr>
                                      <p:tavLst>
                                        <p:tav tm="0">
                                          <p:val>
                                            <p:strVal val="1+#ppt_h/2"/>
                                          </p:val>
                                        </p:tav>
                                        <p:tav tm="100000">
                                          <p:val>
                                            <p:strVal val="#ppt_y"/>
                                          </p:val>
                                        </p:tav>
                                      </p:tavLst>
                                    </p:anim>
                                  </p:childTnLst>
                                </p:cTn>
                              </p:par>
                              <p:par>
                                <p:cTn id="37" presetID="2" presetClass="entr" presetSubtype="4" fill="hold" nodeType="withEffect">
                                  <p:stCondLst>
                                    <p:cond delay="0"/>
                                  </p:stCondLst>
                                  <p:childTnLst>
                                    <p:set>
                                      <p:cBhvr>
                                        <p:cTn id="38" dur="1" fill="hold">
                                          <p:stCondLst>
                                            <p:cond delay="0"/>
                                          </p:stCondLst>
                                        </p:cTn>
                                        <p:tgtEl>
                                          <p:spTgt spid="175138"/>
                                        </p:tgtEl>
                                        <p:attrNameLst>
                                          <p:attrName>style.visibility</p:attrName>
                                        </p:attrNameLst>
                                      </p:cBhvr>
                                      <p:to>
                                        <p:strVal val="visible"/>
                                      </p:to>
                                    </p:set>
                                    <p:anim calcmode="lin" valueType="num">
                                      <p:cBhvr additive="base">
                                        <p:cTn id="39" dur="500" fill="hold"/>
                                        <p:tgtEl>
                                          <p:spTgt spid="175138"/>
                                        </p:tgtEl>
                                        <p:attrNameLst>
                                          <p:attrName>ppt_x</p:attrName>
                                        </p:attrNameLst>
                                      </p:cBhvr>
                                      <p:tavLst>
                                        <p:tav tm="0">
                                          <p:val>
                                            <p:strVal val="#ppt_x"/>
                                          </p:val>
                                        </p:tav>
                                        <p:tav tm="100000">
                                          <p:val>
                                            <p:strVal val="#ppt_x"/>
                                          </p:val>
                                        </p:tav>
                                      </p:tavLst>
                                    </p:anim>
                                    <p:anim calcmode="lin" valueType="num">
                                      <p:cBhvr additive="base">
                                        <p:cTn id="40" dur="500" fill="hold"/>
                                        <p:tgtEl>
                                          <p:spTgt spid="175138"/>
                                        </p:tgtEl>
                                        <p:attrNameLst>
                                          <p:attrName>ppt_y</p:attrName>
                                        </p:attrNameLst>
                                      </p:cBhvr>
                                      <p:tavLst>
                                        <p:tav tm="0">
                                          <p:val>
                                            <p:strVal val="1+#ppt_h/2"/>
                                          </p:val>
                                        </p:tav>
                                        <p:tav tm="100000">
                                          <p:val>
                                            <p:strVal val="#ppt_y"/>
                                          </p:val>
                                        </p:tav>
                                      </p:tavLst>
                                    </p:anim>
                                  </p:childTnLst>
                                </p:cTn>
                              </p:par>
                            </p:childTnLst>
                          </p:cTn>
                        </p:par>
                      </p:childTnLst>
                    </p:cTn>
                  </p:par>
                  <p:par>
                    <p:cTn id="41" fill="hold" nodeType="clickPar">
                      <p:stCondLst>
                        <p:cond delay="indefinite"/>
                      </p:stCondLst>
                      <p:childTnLst>
                        <p:par>
                          <p:cTn id="42" fill="hold" nodeType="withGroup">
                            <p:stCondLst>
                              <p:cond delay="0"/>
                            </p:stCondLst>
                            <p:childTnLst>
                              <p:par>
                                <p:cTn id="43" presetID="2" presetClass="entr" presetSubtype="4" fill="hold" nodeType="clickEffect">
                                  <p:stCondLst>
                                    <p:cond delay="0"/>
                                  </p:stCondLst>
                                  <p:childTnLst>
                                    <p:set>
                                      <p:cBhvr>
                                        <p:cTn id="44" dur="1" fill="hold">
                                          <p:stCondLst>
                                            <p:cond delay="0"/>
                                          </p:stCondLst>
                                        </p:cTn>
                                        <p:tgtEl>
                                          <p:spTgt spid="175123"/>
                                        </p:tgtEl>
                                        <p:attrNameLst>
                                          <p:attrName>style.visibility</p:attrName>
                                        </p:attrNameLst>
                                      </p:cBhvr>
                                      <p:to>
                                        <p:strVal val="visible"/>
                                      </p:to>
                                    </p:set>
                                    <p:anim calcmode="lin" valueType="num">
                                      <p:cBhvr additive="base">
                                        <p:cTn id="45" dur="500" fill="hold"/>
                                        <p:tgtEl>
                                          <p:spTgt spid="175123"/>
                                        </p:tgtEl>
                                        <p:attrNameLst>
                                          <p:attrName>ppt_x</p:attrName>
                                        </p:attrNameLst>
                                      </p:cBhvr>
                                      <p:tavLst>
                                        <p:tav tm="0">
                                          <p:val>
                                            <p:strVal val="#ppt_x"/>
                                          </p:val>
                                        </p:tav>
                                        <p:tav tm="100000">
                                          <p:val>
                                            <p:strVal val="#ppt_x"/>
                                          </p:val>
                                        </p:tav>
                                      </p:tavLst>
                                    </p:anim>
                                    <p:anim calcmode="lin" valueType="num">
                                      <p:cBhvr additive="base">
                                        <p:cTn id="46" dur="500" fill="hold"/>
                                        <p:tgtEl>
                                          <p:spTgt spid="175123"/>
                                        </p:tgtEl>
                                        <p:attrNameLst>
                                          <p:attrName>ppt_y</p:attrName>
                                        </p:attrNameLst>
                                      </p:cBhvr>
                                      <p:tavLst>
                                        <p:tav tm="0">
                                          <p:val>
                                            <p:strVal val="1+#ppt_h/2"/>
                                          </p:val>
                                        </p:tav>
                                        <p:tav tm="100000">
                                          <p:val>
                                            <p:strVal val="#ppt_y"/>
                                          </p:val>
                                        </p:tav>
                                      </p:tavLst>
                                    </p:anim>
                                  </p:childTnLst>
                                </p:cTn>
                              </p:par>
                            </p:childTnLst>
                          </p:cTn>
                        </p:par>
                      </p:childTnLst>
                    </p:cTn>
                  </p:par>
                  <p:par>
                    <p:cTn id="47" fill="hold" nodeType="clickPar">
                      <p:stCondLst>
                        <p:cond delay="indefinite"/>
                      </p:stCondLst>
                      <p:childTnLst>
                        <p:par>
                          <p:cTn id="48" fill="hold" nodeType="withGroup">
                            <p:stCondLst>
                              <p:cond delay="0"/>
                            </p:stCondLst>
                            <p:childTnLst>
                              <p:par>
                                <p:cTn id="49" presetID="2" presetClass="entr" presetSubtype="4" fill="hold" nodeType="clickEffect">
                                  <p:stCondLst>
                                    <p:cond delay="0"/>
                                  </p:stCondLst>
                                  <p:childTnLst>
                                    <p:set>
                                      <p:cBhvr>
                                        <p:cTn id="50" dur="1" fill="hold">
                                          <p:stCondLst>
                                            <p:cond delay="0"/>
                                          </p:stCondLst>
                                        </p:cTn>
                                        <p:tgtEl>
                                          <p:spTgt spid="175125"/>
                                        </p:tgtEl>
                                        <p:attrNameLst>
                                          <p:attrName>style.visibility</p:attrName>
                                        </p:attrNameLst>
                                      </p:cBhvr>
                                      <p:to>
                                        <p:strVal val="visible"/>
                                      </p:to>
                                    </p:set>
                                    <p:anim calcmode="lin" valueType="num">
                                      <p:cBhvr additive="base">
                                        <p:cTn id="51" dur="500" fill="hold"/>
                                        <p:tgtEl>
                                          <p:spTgt spid="175125"/>
                                        </p:tgtEl>
                                        <p:attrNameLst>
                                          <p:attrName>ppt_x</p:attrName>
                                        </p:attrNameLst>
                                      </p:cBhvr>
                                      <p:tavLst>
                                        <p:tav tm="0">
                                          <p:val>
                                            <p:strVal val="#ppt_x"/>
                                          </p:val>
                                        </p:tav>
                                        <p:tav tm="100000">
                                          <p:val>
                                            <p:strVal val="#ppt_x"/>
                                          </p:val>
                                        </p:tav>
                                      </p:tavLst>
                                    </p:anim>
                                    <p:anim calcmode="lin" valueType="num">
                                      <p:cBhvr additive="base">
                                        <p:cTn id="52" dur="500" fill="hold"/>
                                        <p:tgtEl>
                                          <p:spTgt spid="175125"/>
                                        </p:tgtEl>
                                        <p:attrNameLst>
                                          <p:attrName>ppt_y</p:attrName>
                                        </p:attrNameLst>
                                      </p:cBhvr>
                                      <p:tavLst>
                                        <p:tav tm="0">
                                          <p:val>
                                            <p:strVal val="1+#ppt_h/2"/>
                                          </p:val>
                                        </p:tav>
                                        <p:tav tm="100000">
                                          <p:val>
                                            <p:strVal val="#ppt_y"/>
                                          </p:val>
                                        </p:tav>
                                      </p:tavLst>
                                    </p:anim>
                                  </p:childTnLst>
                                </p:cTn>
                              </p:par>
                              <p:par>
                                <p:cTn id="53" presetID="2" presetClass="entr" presetSubtype="4" fill="hold" nodeType="withEffect">
                                  <p:stCondLst>
                                    <p:cond delay="0"/>
                                  </p:stCondLst>
                                  <p:childTnLst>
                                    <p:set>
                                      <p:cBhvr>
                                        <p:cTn id="54" dur="1" fill="hold">
                                          <p:stCondLst>
                                            <p:cond delay="0"/>
                                          </p:stCondLst>
                                        </p:cTn>
                                        <p:tgtEl>
                                          <p:spTgt spid="175124"/>
                                        </p:tgtEl>
                                        <p:attrNameLst>
                                          <p:attrName>style.visibility</p:attrName>
                                        </p:attrNameLst>
                                      </p:cBhvr>
                                      <p:to>
                                        <p:strVal val="visible"/>
                                      </p:to>
                                    </p:set>
                                    <p:anim calcmode="lin" valueType="num">
                                      <p:cBhvr additive="base">
                                        <p:cTn id="55" dur="500" fill="hold"/>
                                        <p:tgtEl>
                                          <p:spTgt spid="175124"/>
                                        </p:tgtEl>
                                        <p:attrNameLst>
                                          <p:attrName>ppt_x</p:attrName>
                                        </p:attrNameLst>
                                      </p:cBhvr>
                                      <p:tavLst>
                                        <p:tav tm="0">
                                          <p:val>
                                            <p:strVal val="#ppt_x"/>
                                          </p:val>
                                        </p:tav>
                                        <p:tav tm="100000">
                                          <p:val>
                                            <p:strVal val="#ppt_x"/>
                                          </p:val>
                                        </p:tav>
                                      </p:tavLst>
                                    </p:anim>
                                    <p:anim calcmode="lin" valueType="num">
                                      <p:cBhvr additive="base">
                                        <p:cTn id="56" dur="500" fill="hold"/>
                                        <p:tgtEl>
                                          <p:spTgt spid="175124"/>
                                        </p:tgtEl>
                                        <p:attrNameLst>
                                          <p:attrName>ppt_y</p:attrName>
                                        </p:attrNameLst>
                                      </p:cBhvr>
                                      <p:tavLst>
                                        <p:tav tm="0">
                                          <p:val>
                                            <p:strVal val="1+#ppt_h/2"/>
                                          </p:val>
                                        </p:tav>
                                        <p:tav tm="100000">
                                          <p:val>
                                            <p:strVal val="#ppt_y"/>
                                          </p:val>
                                        </p:tav>
                                      </p:tavLst>
                                    </p:anim>
                                  </p:childTnLst>
                                </p:cTn>
                              </p:par>
                              <p:par>
                                <p:cTn id="57" presetID="2" presetClass="entr" presetSubtype="4" fill="hold" nodeType="withEffect">
                                  <p:stCondLst>
                                    <p:cond delay="0"/>
                                  </p:stCondLst>
                                  <p:childTnLst>
                                    <p:set>
                                      <p:cBhvr>
                                        <p:cTn id="58" dur="1" fill="hold">
                                          <p:stCondLst>
                                            <p:cond delay="0"/>
                                          </p:stCondLst>
                                        </p:cTn>
                                        <p:tgtEl>
                                          <p:spTgt spid="175139"/>
                                        </p:tgtEl>
                                        <p:attrNameLst>
                                          <p:attrName>style.visibility</p:attrName>
                                        </p:attrNameLst>
                                      </p:cBhvr>
                                      <p:to>
                                        <p:strVal val="visible"/>
                                      </p:to>
                                    </p:set>
                                    <p:anim calcmode="lin" valueType="num">
                                      <p:cBhvr additive="base">
                                        <p:cTn id="59" dur="500" fill="hold"/>
                                        <p:tgtEl>
                                          <p:spTgt spid="175139"/>
                                        </p:tgtEl>
                                        <p:attrNameLst>
                                          <p:attrName>ppt_x</p:attrName>
                                        </p:attrNameLst>
                                      </p:cBhvr>
                                      <p:tavLst>
                                        <p:tav tm="0">
                                          <p:val>
                                            <p:strVal val="#ppt_x"/>
                                          </p:val>
                                        </p:tav>
                                        <p:tav tm="100000">
                                          <p:val>
                                            <p:strVal val="#ppt_x"/>
                                          </p:val>
                                        </p:tav>
                                      </p:tavLst>
                                    </p:anim>
                                    <p:anim calcmode="lin" valueType="num">
                                      <p:cBhvr additive="base">
                                        <p:cTn id="60" dur="500" fill="hold"/>
                                        <p:tgtEl>
                                          <p:spTgt spid="175139"/>
                                        </p:tgtEl>
                                        <p:attrNameLst>
                                          <p:attrName>ppt_y</p:attrName>
                                        </p:attrNameLst>
                                      </p:cBhvr>
                                      <p:tavLst>
                                        <p:tav tm="0">
                                          <p:val>
                                            <p:strVal val="1+#ppt_h/2"/>
                                          </p:val>
                                        </p:tav>
                                        <p:tav tm="100000">
                                          <p:val>
                                            <p:strVal val="#ppt_y"/>
                                          </p:val>
                                        </p:tav>
                                      </p:tavLst>
                                    </p:anim>
                                  </p:childTnLst>
                                </p:cTn>
                              </p:par>
                              <p:par>
                                <p:cTn id="61" presetID="2" presetClass="entr" presetSubtype="4" fill="hold" nodeType="withEffect">
                                  <p:stCondLst>
                                    <p:cond delay="0"/>
                                  </p:stCondLst>
                                  <p:childTnLst>
                                    <p:set>
                                      <p:cBhvr>
                                        <p:cTn id="62" dur="1" fill="hold">
                                          <p:stCondLst>
                                            <p:cond delay="0"/>
                                          </p:stCondLst>
                                        </p:cTn>
                                        <p:tgtEl>
                                          <p:spTgt spid="175140"/>
                                        </p:tgtEl>
                                        <p:attrNameLst>
                                          <p:attrName>style.visibility</p:attrName>
                                        </p:attrNameLst>
                                      </p:cBhvr>
                                      <p:to>
                                        <p:strVal val="visible"/>
                                      </p:to>
                                    </p:set>
                                    <p:anim calcmode="lin" valueType="num">
                                      <p:cBhvr additive="base">
                                        <p:cTn id="63" dur="500" fill="hold"/>
                                        <p:tgtEl>
                                          <p:spTgt spid="175140"/>
                                        </p:tgtEl>
                                        <p:attrNameLst>
                                          <p:attrName>ppt_x</p:attrName>
                                        </p:attrNameLst>
                                      </p:cBhvr>
                                      <p:tavLst>
                                        <p:tav tm="0">
                                          <p:val>
                                            <p:strVal val="#ppt_x"/>
                                          </p:val>
                                        </p:tav>
                                        <p:tav tm="100000">
                                          <p:val>
                                            <p:strVal val="#ppt_x"/>
                                          </p:val>
                                        </p:tav>
                                      </p:tavLst>
                                    </p:anim>
                                    <p:anim calcmode="lin" valueType="num">
                                      <p:cBhvr additive="base">
                                        <p:cTn id="64" dur="500" fill="hold"/>
                                        <p:tgtEl>
                                          <p:spTgt spid="175140"/>
                                        </p:tgtEl>
                                        <p:attrNameLst>
                                          <p:attrName>ppt_y</p:attrName>
                                        </p:attrNameLst>
                                      </p:cBhvr>
                                      <p:tavLst>
                                        <p:tav tm="0">
                                          <p:val>
                                            <p:strVal val="1+#ppt_h/2"/>
                                          </p:val>
                                        </p:tav>
                                        <p:tav tm="100000">
                                          <p:val>
                                            <p:strVal val="#ppt_y"/>
                                          </p:val>
                                        </p:tav>
                                      </p:tavLst>
                                    </p:anim>
                                  </p:childTnLst>
                                </p:cTn>
                              </p:par>
                            </p:childTnLst>
                          </p:cTn>
                        </p:par>
                      </p:childTnLst>
                    </p:cTn>
                  </p:par>
                  <p:par>
                    <p:cTn id="65" fill="hold" nodeType="clickPar">
                      <p:stCondLst>
                        <p:cond delay="indefinite"/>
                      </p:stCondLst>
                      <p:childTnLst>
                        <p:par>
                          <p:cTn id="66" fill="hold" nodeType="withGroup">
                            <p:stCondLst>
                              <p:cond delay="0"/>
                            </p:stCondLst>
                            <p:childTnLst>
                              <p:par>
                                <p:cTn id="67" presetID="2" presetClass="entr" presetSubtype="4" fill="hold" nodeType="clickEffect">
                                  <p:stCondLst>
                                    <p:cond delay="0"/>
                                  </p:stCondLst>
                                  <p:childTnLst>
                                    <p:set>
                                      <p:cBhvr>
                                        <p:cTn id="68" dur="1" fill="hold">
                                          <p:stCondLst>
                                            <p:cond delay="0"/>
                                          </p:stCondLst>
                                        </p:cTn>
                                        <p:tgtEl>
                                          <p:spTgt spid="175129"/>
                                        </p:tgtEl>
                                        <p:attrNameLst>
                                          <p:attrName>style.visibility</p:attrName>
                                        </p:attrNameLst>
                                      </p:cBhvr>
                                      <p:to>
                                        <p:strVal val="visible"/>
                                      </p:to>
                                    </p:set>
                                    <p:anim calcmode="lin" valueType="num">
                                      <p:cBhvr additive="base">
                                        <p:cTn id="69" dur="500" fill="hold"/>
                                        <p:tgtEl>
                                          <p:spTgt spid="175129"/>
                                        </p:tgtEl>
                                        <p:attrNameLst>
                                          <p:attrName>ppt_x</p:attrName>
                                        </p:attrNameLst>
                                      </p:cBhvr>
                                      <p:tavLst>
                                        <p:tav tm="0">
                                          <p:val>
                                            <p:strVal val="#ppt_x"/>
                                          </p:val>
                                        </p:tav>
                                        <p:tav tm="100000">
                                          <p:val>
                                            <p:strVal val="#ppt_x"/>
                                          </p:val>
                                        </p:tav>
                                      </p:tavLst>
                                    </p:anim>
                                    <p:anim calcmode="lin" valueType="num">
                                      <p:cBhvr additive="base">
                                        <p:cTn id="70" dur="500" fill="hold"/>
                                        <p:tgtEl>
                                          <p:spTgt spid="175129"/>
                                        </p:tgtEl>
                                        <p:attrNameLst>
                                          <p:attrName>ppt_y</p:attrName>
                                        </p:attrNameLst>
                                      </p:cBhvr>
                                      <p:tavLst>
                                        <p:tav tm="0">
                                          <p:val>
                                            <p:strVal val="1+#ppt_h/2"/>
                                          </p:val>
                                        </p:tav>
                                        <p:tav tm="100000">
                                          <p:val>
                                            <p:strVal val="#ppt_y"/>
                                          </p:val>
                                        </p:tav>
                                      </p:tavLst>
                                    </p:anim>
                                  </p:childTnLst>
                                </p:cTn>
                              </p:par>
                            </p:childTnLst>
                          </p:cTn>
                        </p:par>
                      </p:childTnLst>
                    </p:cTn>
                  </p:par>
                  <p:par>
                    <p:cTn id="71" fill="hold" nodeType="clickPar">
                      <p:stCondLst>
                        <p:cond delay="indefinite"/>
                      </p:stCondLst>
                      <p:childTnLst>
                        <p:par>
                          <p:cTn id="72" fill="hold" nodeType="withGroup">
                            <p:stCondLst>
                              <p:cond delay="0"/>
                            </p:stCondLst>
                            <p:childTnLst>
                              <p:par>
                                <p:cTn id="73" presetID="2" presetClass="entr" presetSubtype="4" fill="hold" nodeType="clickEffect">
                                  <p:stCondLst>
                                    <p:cond delay="0"/>
                                  </p:stCondLst>
                                  <p:childTnLst>
                                    <p:set>
                                      <p:cBhvr>
                                        <p:cTn id="74" dur="1" fill="hold">
                                          <p:stCondLst>
                                            <p:cond delay="0"/>
                                          </p:stCondLst>
                                        </p:cTn>
                                        <p:tgtEl>
                                          <p:spTgt spid="175132"/>
                                        </p:tgtEl>
                                        <p:attrNameLst>
                                          <p:attrName>style.visibility</p:attrName>
                                        </p:attrNameLst>
                                      </p:cBhvr>
                                      <p:to>
                                        <p:strVal val="visible"/>
                                      </p:to>
                                    </p:set>
                                    <p:anim calcmode="lin" valueType="num">
                                      <p:cBhvr additive="base">
                                        <p:cTn id="75" dur="500" fill="hold"/>
                                        <p:tgtEl>
                                          <p:spTgt spid="175132"/>
                                        </p:tgtEl>
                                        <p:attrNameLst>
                                          <p:attrName>ppt_x</p:attrName>
                                        </p:attrNameLst>
                                      </p:cBhvr>
                                      <p:tavLst>
                                        <p:tav tm="0">
                                          <p:val>
                                            <p:strVal val="#ppt_x"/>
                                          </p:val>
                                        </p:tav>
                                        <p:tav tm="100000">
                                          <p:val>
                                            <p:strVal val="#ppt_x"/>
                                          </p:val>
                                        </p:tav>
                                      </p:tavLst>
                                    </p:anim>
                                    <p:anim calcmode="lin" valueType="num">
                                      <p:cBhvr additive="base">
                                        <p:cTn id="76" dur="500" fill="hold"/>
                                        <p:tgtEl>
                                          <p:spTgt spid="175132"/>
                                        </p:tgtEl>
                                        <p:attrNameLst>
                                          <p:attrName>ppt_y</p:attrName>
                                        </p:attrNameLst>
                                      </p:cBhvr>
                                      <p:tavLst>
                                        <p:tav tm="0">
                                          <p:val>
                                            <p:strVal val="1+#ppt_h/2"/>
                                          </p:val>
                                        </p:tav>
                                        <p:tav tm="100000">
                                          <p:val>
                                            <p:strVal val="#ppt_y"/>
                                          </p:val>
                                        </p:tav>
                                      </p:tavLst>
                                    </p:anim>
                                  </p:childTnLst>
                                </p:cTn>
                              </p:par>
                              <p:par>
                                <p:cTn id="77" presetID="2" presetClass="entr" presetSubtype="4" fill="hold" nodeType="withEffect">
                                  <p:stCondLst>
                                    <p:cond delay="0"/>
                                  </p:stCondLst>
                                  <p:childTnLst>
                                    <p:set>
                                      <p:cBhvr>
                                        <p:cTn id="78" dur="1" fill="hold">
                                          <p:stCondLst>
                                            <p:cond delay="0"/>
                                          </p:stCondLst>
                                        </p:cTn>
                                        <p:tgtEl>
                                          <p:spTgt spid="175128"/>
                                        </p:tgtEl>
                                        <p:attrNameLst>
                                          <p:attrName>style.visibility</p:attrName>
                                        </p:attrNameLst>
                                      </p:cBhvr>
                                      <p:to>
                                        <p:strVal val="visible"/>
                                      </p:to>
                                    </p:set>
                                    <p:anim calcmode="lin" valueType="num">
                                      <p:cBhvr additive="base">
                                        <p:cTn id="79" dur="500" fill="hold"/>
                                        <p:tgtEl>
                                          <p:spTgt spid="175128"/>
                                        </p:tgtEl>
                                        <p:attrNameLst>
                                          <p:attrName>ppt_x</p:attrName>
                                        </p:attrNameLst>
                                      </p:cBhvr>
                                      <p:tavLst>
                                        <p:tav tm="0">
                                          <p:val>
                                            <p:strVal val="#ppt_x"/>
                                          </p:val>
                                        </p:tav>
                                        <p:tav tm="100000">
                                          <p:val>
                                            <p:strVal val="#ppt_x"/>
                                          </p:val>
                                        </p:tav>
                                      </p:tavLst>
                                    </p:anim>
                                    <p:anim calcmode="lin" valueType="num">
                                      <p:cBhvr additive="base">
                                        <p:cTn id="80" dur="500" fill="hold"/>
                                        <p:tgtEl>
                                          <p:spTgt spid="175128"/>
                                        </p:tgtEl>
                                        <p:attrNameLst>
                                          <p:attrName>ppt_y</p:attrName>
                                        </p:attrNameLst>
                                      </p:cBhvr>
                                      <p:tavLst>
                                        <p:tav tm="0">
                                          <p:val>
                                            <p:strVal val="1+#ppt_h/2"/>
                                          </p:val>
                                        </p:tav>
                                        <p:tav tm="100000">
                                          <p:val>
                                            <p:strVal val="#ppt_y"/>
                                          </p:val>
                                        </p:tav>
                                      </p:tavLst>
                                    </p:anim>
                                  </p:childTnLst>
                                </p:cTn>
                              </p:par>
                              <p:par>
                                <p:cTn id="81" presetID="2" presetClass="entr" presetSubtype="4" fill="hold" nodeType="withEffect">
                                  <p:stCondLst>
                                    <p:cond delay="0"/>
                                  </p:stCondLst>
                                  <p:childTnLst>
                                    <p:set>
                                      <p:cBhvr>
                                        <p:cTn id="82" dur="1" fill="hold">
                                          <p:stCondLst>
                                            <p:cond delay="0"/>
                                          </p:stCondLst>
                                        </p:cTn>
                                        <p:tgtEl>
                                          <p:spTgt spid="175142"/>
                                        </p:tgtEl>
                                        <p:attrNameLst>
                                          <p:attrName>style.visibility</p:attrName>
                                        </p:attrNameLst>
                                      </p:cBhvr>
                                      <p:to>
                                        <p:strVal val="visible"/>
                                      </p:to>
                                    </p:set>
                                    <p:anim calcmode="lin" valueType="num">
                                      <p:cBhvr additive="base">
                                        <p:cTn id="83" dur="500" fill="hold"/>
                                        <p:tgtEl>
                                          <p:spTgt spid="175142"/>
                                        </p:tgtEl>
                                        <p:attrNameLst>
                                          <p:attrName>ppt_x</p:attrName>
                                        </p:attrNameLst>
                                      </p:cBhvr>
                                      <p:tavLst>
                                        <p:tav tm="0">
                                          <p:val>
                                            <p:strVal val="#ppt_x"/>
                                          </p:val>
                                        </p:tav>
                                        <p:tav tm="100000">
                                          <p:val>
                                            <p:strVal val="#ppt_x"/>
                                          </p:val>
                                        </p:tav>
                                      </p:tavLst>
                                    </p:anim>
                                    <p:anim calcmode="lin" valueType="num">
                                      <p:cBhvr additive="base">
                                        <p:cTn id="84" dur="500" fill="hold"/>
                                        <p:tgtEl>
                                          <p:spTgt spid="175142"/>
                                        </p:tgtEl>
                                        <p:attrNameLst>
                                          <p:attrName>ppt_y</p:attrName>
                                        </p:attrNameLst>
                                      </p:cBhvr>
                                      <p:tavLst>
                                        <p:tav tm="0">
                                          <p:val>
                                            <p:strVal val="1+#ppt_h/2"/>
                                          </p:val>
                                        </p:tav>
                                        <p:tav tm="100000">
                                          <p:val>
                                            <p:strVal val="#ppt_y"/>
                                          </p:val>
                                        </p:tav>
                                      </p:tavLst>
                                    </p:anim>
                                  </p:childTnLst>
                                </p:cTn>
                              </p:par>
                              <p:par>
                                <p:cTn id="85" presetID="2" presetClass="entr" presetSubtype="4" fill="hold" nodeType="withEffect">
                                  <p:stCondLst>
                                    <p:cond delay="0"/>
                                  </p:stCondLst>
                                  <p:childTnLst>
                                    <p:set>
                                      <p:cBhvr>
                                        <p:cTn id="86" dur="1" fill="hold">
                                          <p:stCondLst>
                                            <p:cond delay="0"/>
                                          </p:stCondLst>
                                        </p:cTn>
                                        <p:tgtEl>
                                          <p:spTgt spid="175141"/>
                                        </p:tgtEl>
                                        <p:attrNameLst>
                                          <p:attrName>style.visibility</p:attrName>
                                        </p:attrNameLst>
                                      </p:cBhvr>
                                      <p:to>
                                        <p:strVal val="visible"/>
                                      </p:to>
                                    </p:set>
                                    <p:anim calcmode="lin" valueType="num">
                                      <p:cBhvr additive="base">
                                        <p:cTn id="87" dur="500" fill="hold"/>
                                        <p:tgtEl>
                                          <p:spTgt spid="175141"/>
                                        </p:tgtEl>
                                        <p:attrNameLst>
                                          <p:attrName>ppt_x</p:attrName>
                                        </p:attrNameLst>
                                      </p:cBhvr>
                                      <p:tavLst>
                                        <p:tav tm="0">
                                          <p:val>
                                            <p:strVal val="#ppt_x"/>
                                          </p:val>
                                        </p:tav>
                                        <p:tav tm="100000">
                                          <p:val>
                                            <p:strVal val="#ppt_x"/>
                                          </p:val>
                                        </p:tav>
                                      </p:tavLst>
                                    </p:anim>
                                    <p:anim calcmode="lin" valueType="num">
                                      <p:cBhvr additive="base">
                                        <p:cTn id="88" dur="500" fill="hold"/>
                                        <p:tgtEl>
                                          <p:spTgt spid="175141"/>
                                        </p:tgtEl>
                                        <p:attrNameLst>
                                          <p:attrName>ppt_y</p:attrName>
                                        </p:attrNameLst>
                                      </p:cBhvr>
                                      <p:tavLst>
                                        <p:tav tm="0">
                                          <p:val>
                                            <p:strVal val="1+#ppt_h/2"/>
                                          </p:val>
                                        </p:tav>
                                        <p:tav tm="100000">
                                          <p:val>
                                            <p:strVal val="#ppt_y"/>
                                          </p:val>
                                        </p:tav>
                                      </p:tavLst>
                                    </p:anim>
                                  </p:childTnLst>
                                </p:cTn>
                              </p:par>
                            </p:childTnLst>
                          </p:cTn>
                        </p:par>
                      </p:childTnLst>
                    </p:cTn>
                  </p:par>
                  <p:par>
                    <p:cTn id="89" fill="hold" nodeType="clickPar">
                      <p:stCondLst>
                        <p:cond delay="indefinite"/>
                      </p:stCondLst>
                      <p:childTnLst>
                        <p:par>
                          <p:cTn id="90" fill="hold" nodeType="withGroup">
                            <p:stCondLst>
                              <p:cond delay="0"/>
                            </p:stCondLst>
                            <p:childTnLst>
                              <p:par>
                                <p:cTn id="91" presetID="2" presetClass="entr" presetSubtype="4" fill="hold" nodeType="clickEffect">
                                  <p:stCondLst>
                                    <p:cond delay="0"/>
                                  </p:stCondLst>
                                  <p:childTnLst>
                                    <p:set>
                                      <p:cBhvr>
                                        <p:cTn id="92" dur="1" fill="hold">
                                          <p:stCondLst>
                                            <p:cond delay="0"/>
                                          </p:stCondLst>
                                        </p:cTn>
                                        <p:tgtEl>
                                          <p:spTgt spid="175136"/>
                                        </p:tgtEl>
                                        <p:attrNameLst>
                                          <p:attrName>style.visibility</p:attrName>
                                        </p:attrNameLst>
                                      </p:cBhvr>
                                      <p:to>
                                        <p:strVal val="visible"/>
                                      </p:to>
                                    </p:set>
                                    <p:anim calcmode="lin" valueType="num">
                                      <p:cBhvr additive="base">
                                        <p:cTn id="93" dur="500" fill="hold"/>
                                        <p:tgtEl>
                                          <p:spTgt spid="175136"/>
                                        </p:tgtEl>
                                        <p:attrNameLst>
                                          <p:attrName>ppt_x</p:attrName>
                                        </p:attrNameLst>
                                      </p:cBhvr>
                                      <p:tavLst>
                                        <p:tav tm="0">
                                          <p:val>
                                            <p:strVal val="#ppt_x"/>
                                          </p:val>
                                        </p:tav>
                                        <p:tav tm="100000">
                                          <p:val>
                                            <p:strVal val="#ppt_x"/>
                                          </p:val>
                                        </p:tav>
                                      </p:tavLst>
                                    </p:anim>
                                    <p:anim calcmode="lin" valueType="num">
                                      <p:cBhvr additive="base">
                                        <p:cTn id="94" dur="500" fill="hold"/>
                                        <p:tgtEl>
                                          <p:spTgt spid="175136"/>
                                        </p:tgtEl>
                                        <p:attrNameLst>
                                          <p:attrName>ppt_y</p:attrName>
                                        </p:attrNameLst>
                                      </p:cBhvr>
                                      <p:tavLst>
                                        <p:tav tm="0">
                                          <p:val>
                                            <p:strVal val="1+#ppt_h/2"/>
                                          </p:val>
                                        </p:tav>
                                        <p:tav tm="100000">
                                          <p:val>
                                            <p:strVal val="#ppt_y"/>
                                          </p:val>
                                        </p:tav>
                                      </p:tavLst>
                                    </p:anim>
                                  </p:childTnLst>
                                </p:cTn>
                              </p:par>
                              <p:par>
                                <p:cTn id="95" presetID="2" presetClass="entr" presetSubtype="4" fill="hold" nodeType="withEffect">
                                  <p:stCondLst>
                                    <p:cond delay="0"/>
                                  </p:stCondLst>
                                  <p:childTnLst>
                                    <p:set>
                                      <p:cBhvr>
                                        <p:cTn id="96" dur="1" fill="hold">
                                          <p:stCondLst>
                                            <p:cond delay="0"/>
                                          </p:stCondLst>
                                        </p:cTn>
                                        <p:tgtEl>
                                          <p:spTgt spid="175128"/>
                                        </p:tgtEl>
                                        <p:attrNameLst>
                                          <p:attrName>style.visibility</p:attrName>
                                        </p:attrNameLst>
                                      </p:cBhvr>
                                      <p:to>
                                        <p:strVal val="visible"/>
                                      </p:to>
                                    </p:set>
                                    <p:anim calcmode="lin" valueType="num">
                                      <p:cBhvr additive="base">
                                        <p:cTn id="97" dur="500" fill="hold"/>
                                        <p:tgtEl>
                                          <p:spTgt spid="175128"/>
                                        </p:tgtEl>
                                        <p:attrNameLst>
                                          <p:attrName>ppt_x</p:attrName>
                                        </p:attrNameLst>
                                      </p:cBhvr>
                                      <p:tavLst>
                                        <p:tav tm="0">
                                          <p:val>
                                            <p:strVal val="#ppt_x"/>
                                          </p:val>
                                        </p:tav>
                                        <p:tav tm="100000">
                                          <p:val>
                                            <p:strVal val="#ppt_x"/>
                                          </p:val>
                                        </p:tav>
                                      </p:tavLst>
                                    </p:anim>
                                    <p:anim calcmode="lin" valueType="num">
                                      <p:cBhvr additive="base">
                                        <p:cTn id="98" dur="500" fill="hold"/>
                                        <p:tgtEl>
                                          <p:spTgt spid="175128"/>
                                        </p:tgtEl>
                                        <p:attrNameLst>
                                          <p:attrName>ppt_y</p:attrName>
                                        </p:attrNameLst>
                                      </p:cBhvr>
                                      <p:tavLst>
                                        <p:tav tm="0">
                                          <p:val>
                                            <p:strVal val="1+#ppt_h/2"/>
                                          </p:val>
                                        </p:tav>
                                        <p:tav tm="100000">
                                          <p:val>
                                            <p:strVal val="#ppt_y"/>
                                          </p:val>
                                        </p:tav>
                                      </p:tavLst>
                                    </p:anim>
                                  </p:childTnLst>
                                </p:cTn>
                              </p:par>
                              <p:par>
                                <p:cTn id="99" presetID="2" presetClass="entr" presetSubtype="4" fill="hold" nodeType="withEffect">
                                  <p:stCondLst>
                                    <p:cond delay="0"/>
                                  </p:stCondLst>
                                  <p:childTnLst>
                                    <p:set>
                                      <p:cBhvr>
                                        <p:cTn id="100" dur="1" fill="hold">
                                          <p:stCondLst>
                                            <p:cond delay="0"/>
                                          </p:stCondLst>
                                        </p:cTn>
                                        <p:tgtEl>
                                          <p:spTgt spid="175129"/>
                                        </p:tgtEl>
                                        <p:attrNameLst>
                                          <p:attrName>style.visibility</p:attrName>
                                        </p:attrNameLst>
                                      </p:cBhvr>
                                      <p:to>
                                        <p:strVal val="visible"/>
                                      </p:to>
                                    </p:set>
                                    <p:anim calcmode="lin" valueType="num">
                                      <p:cBhvr additive="base">
                                        <p:cTn id="101" dur="500" fill="hold"/>
                                        <p:tgtEl>
                                          <p:spTgt spid="175129"/>
                                        </p:tgtEl>
                                        <p:attrNameLst>
                                          <p:attrName>ppt_x</p:attrName>
                                        </p:attrNameLst>
                                      </p:cBhvr>
                                      <p:tavLst>
                                        <p:tav tm="0">
                                          <p:val>
                                            <p:strVal val="#ppt_x"/>
                                          </p:val>
                                        </p:tav>
                                        <p:tav tm="100000">
                                          <p:val>
                                            <p:strVal val="#ppt_x"/>
                                          </p:val>
                                        </p:tav>
                                      </p:tavLst>
                                    </p:anim>
                                    <p:anim calcmode="lin" valueType="num">
                                      <p:cBhvr additive="base">
                                        <p:cTn id="102" dur="500" fill="hold"/>
                                        <p:tgtEl>
                                          <p:spTgt spid="175129"/>
                                        </p:tgtEl>
                                        <p:attrNameLst>
                                          <p:attrName>ppt_y</p:attrName>
                                        </p:attrNameLst>
                                      </p:cBhvr>
                                      <p:tavLst>
                                        <p:tav tm="0">
                                          <p:val>
                                            <p:strVal val="1+#ppt_h/2"/>
                                          </p:val>
                                        </p:tav>
                                        <p:tav tm="100000">
                                          <p:val>
                                            <p:strVal val="#ppt_y"/>
                                          </p:val>
                                        </p:tav>
                                      </p:tavLst>
                                    </p:anim>
                                  </p:childTnLst>
                                </p:cTn>
                              </p:par>
                            </p:childTnLst>
                          </p:cTn>
                        </p:par>
                      </p:childTnLst>
                    </p:cTn>
                  </p:par>
                  <p:par>
                    <p:cTn id="103" fill="hold" nodeType="clickPar">
                      <p:stCondLst>
                        <p:cond delay="indefinite"/>
                      </p:stCondLst>
                      <p:childTnLst>
                        <p:par>
                          <p:cTn id="104" fill="hold" nodeType="withGroup">
                            <p:stCondLst>
                              <p:cond delay="0"/>
                            </p:stCondLst>
                            <p:childTnLst>
                              <p:par>
                                <p:cTn id="105" presetID="2" presetClass="entr" presetSubtype="4" fill="hold" nodeType="clickEffect">
                                  <p:stCondLst>
                                    <p:cond delay="0"/>
                                  </p:stCondLst>
                                  <p:childTnLst>
                                    <p:set>
                                      <p:cBhvr>
                                        <p:cTn id="106" dur="1" fill="hold">
                                          <p:stCondLst>
                                            <p:cond delay="0"/>
                                          </p:stCondLst>
                                        </p:cTn>
                                        <p:tgtEl>
                                          <p:spTgt spid="175127"/>
                                        </p:tgtEl>
                                        <p:attrNameLst>
                                          <p:attrName>style.visibility</p:attrName>
                                        </p:attrNameLst>
                                      </p:cBhvr>
                                      <p:to>
                                        <p:strVal val="visible"/>
                                      </p:to>
                                    </p:set>
                                    <p:anim calcmode="lin" valueType="num">
                                      <p:cBhvr additive="base">
                                        <p:cTn id="107" dur="500" fill="hold"/>
                                        <p:tgtEl>
                                          <p:spTgt spid="175127"/>
                                        </p:tgtEl>
                                        <p:attrNameLst>
                                          <p:attrName>ppt_x</p:attrName>
                                        </p:attrNameLst>
                                      </p:cBhvr>
                                      <p:tavLst>
                                        <p:tav tm="0">
                                          <p:val>
                                            <p:strVal val="#ppt_x"/>
                                          </p:val>
                                        </p:tav>
                                        <p:tav tm="100000">
                                          <p:val>
                                            <p:strVal val="#ppt_x"/>
                                          </p:val>
                                        </p:tav>
                                      </p:tavLst>
                                    </p:anim>
                                    <p:anim calcmode="lin" valueType="num">
                                      <p:cBhvr additive="base">
                                        <p:cTn id="108" dur="500" fill="hold"/>
                                        <p:tgtEl>
                                          <p:spTgt spid="175127"/>
                                        </p:tgtEl>
                                        <p:attrNameLst>
                                          <p:attrName>ppt_y</p:attrName>
                                        </p:attrNameLst>
                                      </p:cBhvr>
                                      <p:tavLst>
                                        <p:tav tm="0">
                                          <p:val>
                                            <p:strVal val="1+#ppt_h/2"/>
                                          </p:val>
                                        </p:tav>
                                        <p:tav tm="100000">
                                          <p:val>
                                            <p:strVal val="#ppt_y"/>
                                          </p:val>
                                        </p:tav>
                                      </p:tavLst>
                                    </p:anim>
                                  </p:childTnLst>
                                </p:cTn>
                              </p:par>
                            </p:childTnLst>
                          </p:cTn>
                        </p:par>
                      </p:childTnLst>
                    </p:cTn>
                  </p:par>
                  <p:par>
                    <p:cTn id="109" fill="hold" nodeType="clickPar">
                      <p:stCondLst>
                        <p:cond delay="indefinite"/>
                      </p:stCondLst>
                      <p:childTnLst>
                        <p:par>
                          <p:cTn id="110" fill="hold" nodeType="withGroup">
                            <p:stCondLst>
                              <p:cond delay="0"/>
                            </p:stCondLst>
                            <p:childTnLst>
                              <p:par>
                                <p:cTn id="111" presetID="2" presetClass="entr" presetSubtype="4" fill="hold" nodeType="clickEffect">
                                  <p:stCondLst>
                                    <p:cond delay="0"/>
                                  </p:stCondLst>
                                  <p:childTnLst>
                                    <p:set>
                                      <p:cBhvr>
                                        <p:cTn id="112" dur="1" fill="hold">
                                          <p:stCondLst>
                                            <p:cond delay="0"/>
                                          </p:stCondLst>
                                        </p:cTn>
                                        <p:tgtEl>
                                          <p:spTgt spid="175133"/>
                                        </p:tgtEl>
                                        <p:attrNameLst>
                                          <p:attrName>style.visibility</p:attrName>
                                        </p:attrNameLst>
                                      </p:cBhvr>
                                      <p:to>
                                        <p:strVal val="visible"/>
                                      </p:to>
                                    </p:set>
                                    <p:anim calcmode="lin" valueType="num">
                                      <p:cBhvr additive="base">
                                        <p:cTn id="113" dur="500" fill="hold"/>
                                        <p:tgtEl>
                                          <p:spTgt spid="175133"/>
                                        </p:tgtEl>
                                        <p:attrNameLst>
                                          <p:attrName>ppt_x</p:attrName>
                                        </p:attrNameLst>
                                      </p:cBhvr>
                                      <p:tavLst>
                                        <p:tav tm="0">
                                          <p:val>
                                            <p:strVal val="#ppt_x"/>
                                          </p:val>
                                        </p:tav>
                                        <p:tav tm="100000">
                                          <p:val>
                                            <p:strVal val="#ppt_x"/>
                                          </p:val>
                                        </p:tav>
                                      </p:tavLst>
                                    </p:anim>
                                    <p:anim calcmode="lin" valueType="num">
                                      <p:cBhvr additive="base">
                                        <p:cTn id="114" dur="500" fill="hold"/>
                                        <p:tgtEl>
                                          <p:spTgt spid="175133"/>
                                        </p:tgtEl>
                                        <p:attrNameLst>
                                          <p:attrName>ppt_y</p:attrName>
                                        </p:attrNameLst>
                                      </p:cBhvr>
                                      <p:tavLst>
                                        <p:tav tm="0">
                                          <p:val>
                                            <p:strVal val="1+#ppt_h/2"/>
                                          </p:val>
                                        </p:tav>
                                        <p:tav tm="100000">
                                          <p:val>
                                            <p:strVal val="#ppt_y"/>
                                          </p:val>
                                        </p:tav>
                                      </p:tavLst>
                                    </p:anim>
                                  </p:childTnLst>
                                </p:cTn>
                              </p:par>
                              <p:par>
                                <p:cTn id="115" presetID="2" presetClass="entr" presetSubtype="4" fill="hold" nodeType="withEffect">
                                  <p:stCondLst>
                                    <p:cond delay="0"/>
                                  </p:stCondLst>
                                  <p:childTnLst>
                                    <p:set>
                                      <p:cBhvr>
                                        <p:cTn id="116" dur="1" fill="hold">
                                          <p:stCondLst>
                                            <p:cond delay="0"/>
                                          </p:stCondLst>
                                        </p:cTn>
                                        <p:tgtEl>
                                          <p:spTgt spid="175126"/>
                                        </p:tgtEl>
                                        <p:attrNameLst>
                                          <p:attrName>style.visibility</p:attrName>
                                        </p:attrNameLst>
                                      </p:cBhvr>
                                      <p:to>
                                        <p:strVal val="visible"/>
                                      </p:to>
                                    </p:set>
                                    <p:anim calcmode="lin" valueType="num">
                                      <p:cBhvr additive="base">
                                        <p:cTn id="117" dur="500" fill="hold"/>
                                        <p:tgtEl>
                                          <p:spTgt spid="175126"/>
                                        </p:tgtEl>
                                        <p:attrNameLst>
                                          <p:attrName>ppt_x</p:attrName>
                                        </p:attrNameLst>
                                      </p:cBhvr>
                                      <p:tavLst>
                                        <p:tav tm="0">
                                          <p:val>
                                            <p:strVal val="#ppt_x"/>
                                          </p:val>
                                        </p:tav>
                                        <p:tav tm="100000">
                                          <p:val>
                                            <p:strVal val="#ppt_x"/>
                                          </p:val>
                                        </p:tav>
                                      </p:tavLst>
                                    </p:anim>
                                    <p:anim calcmode="lin" valueType="num">
                                      <p:cBhvr additive="base">
                                        <p:cTn id="118" dur="500" fill="hold"/>
                                        <p:tgtEl>
                                          <p:spTgt spid="175126"/>
                                        </p:tgtEl>
                                        <p:attrNameLst>
                                          <p:attrName>ppt_y</p:attrName>
                                        </p:attrNameLst>
                                      </p:cBhvr>
                                      <p:tavLst>
                                        <p:tav tm="0">
                                          <p:val>
                                            <p:strVal val="1+#ppt_h/2"/>
                                          </p:val>
                                        </p:tav>
                                        <p:tav tm="100000">
                                          <p:val>
                                            <p:strVal val="#ppt_y"/>
                                          </p:val>
                                        </p:tav>
                                      </p:tavLst>
                                    </p:anim>
                                  </p:childTnLst>
                                </p:cTn>
                              </p:par>
                            </p:childTnLst>
                          </p:cTn>
                        </p:par>
                      </p:childTnLst>
                    </p:cTn>
                  </p:par>
                  <p:par>
                    <p:cTn id="119" fill="hold" nodeType="clickPar">
                      <p:stCondLst>
                        <p:cond delay="indefinite"/>
                      </p:stCondLst>
                      <p:childTnLst>
                        <p:par>
                          <p:cTn id="120" fill="hold" nodeType="withGroup">
                            <p:stCondLst>
                              <p:cond delay="0"/>
                            </p:stCondLst>
                            <p:childTnLst>
                              <p:par>
                                <p:cTn id="121" presetID="2" presetClass="entr" presetSubtype="4" fill="hold" nodeType="clickEffect">
                                  <p:stCondLst>
                                    <p:cond delay="0"/>
                                  </p:stCondLst>
                                  <p:childTnLst>
                                    <p:set>
                                      <p:cBhvr>
                                        <p:cTn id="122" dur="1" fill="hold">
                                          <p:stCondLst>
                                            <p:cond delay="0"/>
                                          </p:stCondLst>
                                        </p:cTn>
                                        <p:tgtEl>
                                          <p:spTgt spid="175131"/>
                                        </p:tgtEl>
                                        <p:attrNameLst>
                                          <p:attrName>style.visibility</p:attrName>
                                        </p:attrNameLst>
                                      </p:cBhvr>
                                      <p:to>
                                        <p:strVal val="visible"/>
                                      </p:to>
                                    </p:set>
                                    <p:anim calcmode="lin" valueType="num">
                                      <p:cBhvr additive="base">
                                        <p:cTn id="123" dur="500" fill="hold"/>
                                        <p:tgtEl>
                                          <p:spTgt spid="175131"/>
                                        </p:tgtEl>
                                        <p:attrNameLst>
                                          <p:attrName>ppt_x</p:attrName>
                                        </p:attrNameLst>
                                      </p:cBhvr>
                                      <p:tavLst>
                                        <p:tav tm="0">
                                          <p:val>
                                            <p:strVal val="#ppt_x"/>
                                          </p:val>
                                        </p:tav>
                                        <p:tav tm="100000">
                                          <p:val>
                                            <p:strVal val="#ppt_x"/>
                                          </p:val>
                                        </p:tav>
                                      </p:tavLst>
                                    </p:anim>
                                    <p:anim calcmode="lin" valueType="num">
                                      <p:cBhvr additive="base">
                                        <p:cTn id="124" dur="500" fill="hold"/>
                                        <p:tgtEl>
                                          <p:spTgt spid="175131"/>
                                        </p:tgtEl>
                                        <p:attrNameLst>
                                          <p:attrName>ppt_y</p:attrName>
                                        </p:attrNameLst>
                                      </p:cBhvr>
                                      <p:tavLst>
                                        <p:tav tm="0">
                                          <p:val>
                                            <p:strVal val="1+#ppt_h/2"/>
                                          </p:val>
                                        </p:tav>
                                        <p:tav tm="100000">
                                          <p:val>
                                            <p:strVal val="#ppt_y"/>
                                          </p:val>
                                        </p:tav>
                                      </p:tavLst>
                                    </p:anim>
                                  </p:childTnLst>
                                </p:cTn>
                              </p:par>
                            </p:childTnLst>
                          </p:cTn>
                        </p:par>
                      </p:childTnLst>
                    </p:cTn>
                  </p:par>
                  <p:par>
                    <p:cTn id="125" fill="hold" nodeType="clickPar">
                      <p:stCondLst>
                        <p:cond delay="indefinite"/>
                      </p:stCondLst>
                      <p:childTnLst>
                        <p:par>
                          <p:cTn id="126" fill="hold" nodeType="withGroup">
                            <p:stCondLst>
                              <p:cond delay="0"/>
                            </p:stCondLst>
                            <p:childTnLst>
                              <p:par>
                                <p:cTn id="127" presetID="2" presetClass="entr" presetSubtype="4" fill="hold" nodeType="clickEffect">
                                  <p:stCondLst>
                                    <p:cond delay="0"/>
                                  </p:stCondLst>
                                  <p:childTnLst>
                                    <p:set>
                                      <p:cBhvr>
                                        <p:cTn id="128" dur="1" fill="hold">
                                          <p:stCondLst>
                                            <p:cond delay="0"/>
                                          </p:stCondLst>
                                        </p:cTn>
                                        <p:tgtEl>
                                          <p:spTgt spid="175134"/>
                                        </p:tgtEl>
                                        <p:attrNameLst>
                                          <p:attrName>style.visibility</p:attrName>
                                        </p:attrNameLst>
                                      </p:cBhvr>
                                      <p:to>
                                        <p:strVal val="visible"/>
                                      </p:to>
                                    </p:set>
                                    <p:anim calcmode="lin" valueType="num">
                                      <p:cBhvr additive="base">
                                        <p:cTn id="129" dur="500" fill="hold"/>
                                        <p:tgtEl>
                                          <p:spTgt spid="175134"/>
                                        </p:tgtEl>
                                        <p:attrNameLst>
                                          <p:attrName>ppt_x</p:attrName>
                                        </p:attrNameLst>
                                      </p:cBhvr>
                                      <p:tavLst>
                                        <p:tav tm="0">
                                          <p:val>
                                            <p:strVal val="#ppt_x"/>
                                          </p:val>
                                        </p:tav>
                                        <p:tav tm="100000">
                                          <p:val>
                                            <p:strVal val="#ppt_x"/>
                                          </p:val>
                                        </p:tav>
                                      </p:tavLst>
                                    </p:anim>
                                    <p:anim calcmode="lin" valueType="num">
                                      <p:cBhvr additive="base">
                                        <p:cTn id="130" dur="500" fill="hold"/>
                                        <p:tgtEl>
                                          <p:spTgt spid="175134"/>
                                        </p:tgtEl>
                                        <p:attrNameLst>
                                          <p:attrName>ppt_y</p:attrName>
                                        </p:attrNameLst>
                                      </p:cBhvr>
                                      <p:tavLst>
                                        <p:tav tm="0">
                                          <p:val>
                                            <p:strVal val="1+#ppt_h/2"/>
                                          </p:val>
                                        </p:tav>
                                        <p:tav tm="100000">
                                          <p:val>
                                            <p:strVal val="#ppt_y"/>
                                          </p:val>
                                        </p:tav>
                                      </p:tavLst>
                                    </p:anim>
                                  </p:childTnLst>
                                </p:cTn>
                              </p:par>
                              <p:par>
                                <p:cTn id="131" presetID="2" presetClass="entr" presetSubtype="4" fill="hold" nodeType="withEffect">
                                  <p:stCondLst>
                                    <p:cond delay="0"/>
                                  </p:stCondLst>
                                  <p:childTnLst>
                                    <p:set>
                                      <p:cBhvr>
                                        <p:cTn id="132" dur="1" fill="hold">
                                          <p:stCondLst>
                                            <p:cond delay="0"/>
                                          </p:stCondLst>
                                        </p:cTn>
                                        <p:tgtEl>
                                          <p:spTgt spid="175131"/>
                                        </p:tgtEl>
                                        <p:attrNameLst>
                                          <p:attrName>style.visibility</p:attrName>
                                        </p:attrNameLst>
                                      </p:cBhvr>
                                      <p:to>
                                        <p:strVal val="visible"/>
                                      </p:to>
                                    </p:set>
                                    <p:anim calcmode="lin" valueType="num">
                                      <p:cBhvr additive="base">
                                        <p:cTn id="133" dur="500" fill="hold"/>
                                        <p:tgtEl>
                                          <p:spTgt spid="175131"/>
                                        </p:tgtEl>
                                        <p:attrNameLst>
                                          <p:attrName>ppt_x</p:attrName>
                                        </p:attrNameLst>
                                      </p:cBhvr>
                                      <p:tavLst>
                                        <p:tav tm="0">
                                          <p:val>
                                            <p:strVal val="#ppt_x"/>
                                          </p:val>
                                        </p:tav>
                                        <p:tav tm="100000">
                                          <p:val>
                                            <p:strVal val="#ppt_x"/>
                                          </p:val>
                                        </p:tav>
                                      </p:tavLst>
                                    </p:anim>
                                    <p:anim calcmode="lin" valueType="num">
                                      <p:cBhvr additive="base">
                                        <p:cTn id="134" dur="500" fill="hold"/>
                                        <p:tgtEl>
                                          <p:spTgt spid="175131"/>
                                        </p:tgtEl>
                                        <p:attrNameLst>
                                          <p:attrName>ppt_y</p:attrName>
                                        </p:attrNameLst>
                                      </p:cBhvr>
                                      <p:tavLst>
                                        <p:tav tm="0">
                                          <p:val>
                                            <p:strVal val="1+#ppt_h/2"/>
                                          </p:val>
                                        </p:tav>
                                        <p:tav tm="100000">
                                          <p:val>
                                            <p:strVal val="#ppt_y"/>
                                          </p:val>
                                        </p:tav>
                                      </p:tavLst>
                                    </p:anim>
                                  </p:childTnLst>
                                </p:cTn>
                              </p:par>
                            </p:childTnLst>
                          </p:cTn>
                        </p:par>
                      </p:childTnLst>
                    </p:cTn>
                  </p:par>
                  <p:par>
                    <p:cTn id="135" fill="hold" nodeType="clickPar">
                      <p:stCondLst>
                        <p:cond delay="indefinite"/>
                      </p:stCondLst>
                      <p:childTnLst>
                        <p:par>
                          <p:cTn id="136" fill="hold" nodeType="withGroup">
                            <p:stCondLst>
                              <p:cond delay="0"/>
                            </p:stCondLst>
                            <p:childTnLst>
                              <p:par>
                                <p:cTn id="137" presetID="2" presetClass="entr" presetSubtype="4" fill="hold" nodeType="clickEffect">
                                  <p:stCondLst>
                                    <p:cond delay="0"/>
                                  </p:stCondLst>
                                  <p:childTnLst>
                                    <p:set>
                                      <p:cBhvr>
                                        <p:cTn id="138" dur="1" fill="hold">
                                          <p:stCondLst>
                                            <p:cond delay="0"/>
                                          </p:stCondLst>
                                        </p:cTn>
                                        <p:tgtEl>
                                          <p:spTgt spid="175135"/>
                                        </p:tgtEl>
                                        <p:attrNameLst>
                                          <p:attrName>style.visibility</p:attrName>
                                        </p:attrNameLst>
                                      </p:cBhvr>
                                      <p:to>
                                        <p:strVal val="visible"/>
                                      </p:to>
                                    </p:set>
                                    <p:anim calcmode="lin" valueType="num">
                                      <p:cBhvr additive="base">
                                        <p:cTn id="139" dur="500" fill="hold"/>
                                        <p:tgtEl>
                                          <p:spTgt spid="175135"/>
                                        </p:tgtEl>
                                        <p:attrNameLst>
                                          <p:attrName>ppt_x</p:attrName>
                                        </p:attrNameLst>
                                      </p:cBhvr>
                                      <p:tavLst>
                                        <p:tav tm="0">
                                          <p:val>
                                            <p:strVal val="#ppt_x"/>
                                          </p:val>
                                        </p:tav>
                                        <p:tav tm="100000">
                                          <p:val>
                                            <p:strVal val="#ppt_x"/>
                                          </p:val>
                                        </p:tav>
                                      </p:tavLst>
                                    </p:anim>
                                    <p:anim calcmode="lin" valueType="num">
                                      <p:cBhvr additive="base">
                                        <p:cTn id="140" dur="500" fill="hold"/>
                                        <p:tgtEl>
                                          <p:spTgt spid="175135"/>
                                        </p:tgtEl>
                                        <p:attrNameLst>
                                          <p:attrName>ppt_y</p:attrName>
                                        </p:attrNameLst>
                                      </p:cBhvr>
                                      <p:tavLst>
                                        <p:tav tm="0">
                                          <p:val>
                                            <p:strVal val="1+#ppt_h/2"/>
                                          </p:val>
                                        </p:tav>
                                        <p:tav tm="100000">
                                          <p:val>
                                            <p:strVal val="#ppt_y"/>
                                          </p:val>
                                        </p:tav>
                                      </p:tavLst>
                                    </p:anim>
                                  </p:childTnLst>
                                </p:cTn>
                              </p:par>
                              <p:par>
                                <p:cTn id="141" presetID="2" presetClass="entr" presetSubtype="4" fill="hold" nodeType="withEffect">
                                  <p:stCondLst>
                                    <p:cond delay="0"/>
                                  </p:stCondLst>
                                  <p:childTnLst>
                                    <p:set>
                                      <p:cBhvr>
                                        <p:cTn id="142" dur="1" fill="hold">
                                          <p:stCondLst>
                                            <p:cond delay="0"/>
                                          </p:stCondLst>
                                        </p:cTn>
                                        <p:tgtEl>
                                          <p:spTgt spid="175130"/>
                                        </p:tgtEl>
                                        <p:attrNameLst>
                                          <p:attrName>style.visibility</p:attrName>
                                        </p:attrNameLst>
                                      </p:cBhvr>
                                      <p:to>
                                        <p:strVal val="visible"/>
                                      </p:to>
                                    </p:set>
                                    <p:anim calcmode="lin" valueType="num">
                                      <p:cBhvr additive="base">
                                        <p:cTn id="143" dur="500" fill="hold"/>
                                        <p:tgtEl>
                                          <p:spTgt spid="175130"/>
                                        </p:tgtEl>
                                        <p:attrNameLst>
                                          <p:attrName>ppt_x</p:attrName>
                                        </p:attrNameLst>
                                      </p:cBhvr>
                                      <p:tavLst>
                                        <p:tav tm="0">
                                          <p:val>
                                            <p:strVal val="#ppt_x"/>
                                          </p:val>
                                        </p:tav>
                                        <p:tav tm="100000">
                                          <p:val>
                                            <p:strVal val="#ppt_x"/>
                                          </p:val>
                                        </p:tav>
                                      </p:tavLst>
                                    </p:anim>
                                    <p:anim calcmode="lin" valueType="num">
                                      <p:cBhvr additive="base">
                                        <p:cTn id="144" dur="500" fill="hold"/>
                                        <p:tgtEl>
                                          <p:spTgt spid="175130"/>
                                        </p:tgtEl>
                                        <p:attrNameLst>
                                          <p:attrName>ppt_y</p:attrName>
                                        </p:attrNameLst>
                                      </p:cBhvr>
                                      <p:tavLst>
                                        <p:tav tm="0">
                                          <p:val>
                                            <p:strVal val="1+#ppt_h/2"/>
                                          </p:val>
                                        </p:tav>
                                        <p:tav tm="100000">
                                          <p:val>
                                            <p:strVal val="#ppt_y"/>
                                          </p:val>
                                        </p:tav>
                                      </p:tavLst>
                                    </p:anim>
                                  </p:childTnLst>
                                </p:cTn>
                              </p:par>
                              <p:par>
                                <p:cTn id="145" presetID="2" presetClass="entr" presetSubtype="4" fill="hold" nodeType="withEffect">
                                  <p:stCondLst>
                                    <p:cond delay="0"/>
                                  </p:stCondLst>
                                  <p:childTnLst>
                                    <p:set>
                                      <p:cBhvr>
                                        <p:cTn id="146" dur="1" fill="hold">
                                          <p:stCondLst>
                                            <p:cond delay="0"/>
                                          </p:stCondLst>
                                        </p:cTn>
                                        <p:tgtEl>
                                          <p:spTgt spid="175131"/>
                                        </p:tgtEl>
                                        <p:attrNameLst>
                                          <p:attrName>style.visibility</p:attrName>
                                        </p:attrNameLst>
                                      </p:cBhvr>
                                      <p:to>
                                        <p:strVal val="visible"/>
                                      </p:to>
                                    </p:set>
                                    <p:anim calcmode="lin" valueType="num">
                                      <p:cBhvr additive="base">
                                        <p:cTn id="147" dur="500" fill="hold"/>
                                        <p:tgtEl>
                                          <p:spTgt spid="175131"/>
                                        </p:tgtEl>
                                        <p:attrNameLst>
                                          <p:attrName>ppt_x</p:attrName>
                                        </p:attrNameLst>
                                      </p:cBhvr>
                                      <p:tavLst>
                                        <p:tav tm="0">
                                          <p:val>
                                            <p:strVal val="#ppt_x"/>
                                          </p:val>
                                        </p:tav>
                                        <p:tav tm="100000">
                                          <p:val>
                                            <p:strVal val="#ppt_x"/>
                                          </p:val>
                                        </p:tav>
                                      </p:tavLst>
                                    </p:anim>
                                    <p:anim calcmode="lin" valueType="num">
                                      <p:cBhvr additive="base">
                                        <p:cTn id="148" dur="500" fill="hold"/>
                                        <p:tgtEl>
                                          <p:spTgt spid="17513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5120" grpId="0"/>
      <p:bldP spid="175121" grpId="0"/>
      <p:bldP spid="175122" grpId="0"/>
      <p:bldP spid="175123" grpId="0"/>
      <p:bldP spid="175125" grpId="0"/>
      <p:bldP spid="175127" grpId="0"/>
      <p:bldP spid="175129" grpId="0"/>
      <p:bldP spid="175129" grpId="1"/>
      <p:bldP spid="175131" grpId="0"/>
      <p:bldP spid="175131" grpId="1"/>
      <p:bldP spid="175131" grpId="2"/>
      <p:bldP spid="175132" grpId="0"/>
      <p:bldP spid="175133" grpId="0"/>
      <p:bldP spid="175134" grpId="0"/>
      <p:bldP spid="175135" grpId="0"/>
      <p:bldP spid="175136" grpId="0"/>
      <p:bldP spid="175137" grpId="0"/>
      <p:bldP spid="175138" grpId="0"/>
      <p:bldP spid="175140" grpId="0"/>
      <p:bldP spid="175141" grpId="0"/>
    </p:bldLst>
  </p:timing>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8786" name="Text Box 2">
            <a:extLst>
              <a:ext uri="{FF2B5EF4-FFF2-40B4-BE49-F238E27FC236}">
                <a16:creationId xmlns:a16="http://schemas.microsoft.com/office/drawing/2014/main" id="{79C6E51A-8B32-5F24-FE72-558039B3A2B5}"/>
              </a:ext>
            </a:extLst>
          </p:cNvPr>
          <p:cNvSpPr txBox="1">
            <a:spLocks noChangeArrowheads="1"/>
          </p:cNvSpPr>
          <p:nvPr/>
        </p:nvSpPr>
        <p:spPr bwMode="auto">
          <a:xfrm>
            <a:off x="9296400" y="2057401"/>
            <a:ext cx="137160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pPr>
              <a:spcBef>
                <a:spcPct val="50000"/>
              </a:spcBef>
            </a:pPr>
            <a:r>
              <a:rPr lang="en-US" altLang="en-US" sz="2800" b="1">
                <a:latin typeface="VNI-Times" pitchFamily="2" charset="0"/>
              </a:rPr>
              <a:t>SAC3</a:t>
            </a:r>
          </a:p>
        </p:txBody>
      </p:sp>
      <p:sp>
        <p:nvSpPr>
          <p:cNvPr id="118787" name="Line 3">
            <a:extLst>
              <a:ext uri="{FF2B5EF4-FFF2-40B4-BE49-F238E27FC236}">
                <a16:creationId xmlns:a16="http://schemas.microsoft.com/office/drawing/2014/main" id="{89D37404-2C1F-6711-1B41-50AF5DEDE079}"/>
              </a:ext>
            </a:extLst>
          </p:cNvPr>
          <p:cNvSpPr>
            <a:spLocks noChangeShapeType="1"/>
          </p:cNvSpPr>
          <p:nvPr/>
        </p:nvSpPr>
        <p:spPr bwMode="auto">
          <a:xfrm>
            <a:off x="3048000" y="1219200"/>
            <a:ext cx="0" cy="36576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8788" name="Line 4">
            <a:extLst>
              <a:ext uri="{FF2B5EF4-FFF2-40B4-BE49-F238E27FC236}">
                <a16:creationId xmlns:a16="http://schemas.microsoft.com/office/drawing/2014/main" id="{FAC168F7-9BD3-6EE8-F9DA-3E1ACEEE6E46}"/>
              </a:ext>
            </a:extLst>
          </p:cNvPr>
          <p:cNvSpPr>
            <a:spLocks noChangeShapeType="1"/>
          </p:cNvSpPr>
          <p:nvPr/>
        </p:nvSpPr>
        <p:spPr bwMode="auto">
          <a:xfrm>
            <a:off x="3048000" y="4876800"/>
            <a:ext cx="57150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8789" name="Freeform 5">
            <a:extLst>
              <a:ext uri="{FF2B5EF4-FFF2-40B4-BE49-F238E27FC236}">
                <a16:creationId xmlns:a16="http://schemas.microsoft.com/office/drawing/2014/main" id="{DECCAEEB-EDDD-6CF0-B3D0-758CF5C39128}"/>
              </a:ext>
            </a:extLst>
          </p:cNvPr>
          <p:cNvSpPr>
            <a:spLocks/>
          </p:cNvSpPr>
          <p:nvPr/>
        </p:nvSpPr>
        <p:spPr bwMode="auto">
          <a:xfrm>
            <a:off x="3581400" y="1524000"/>
            <a:ext cx="3124200" cy="1511300"/>
          </a:xfrm>
          <a:custGeom>
            <a:avLst/>
            <a:gdLst>
              <a:gd name="T0" fmla="*/ 0 w 1968"/>
              <a:gd name="T1" fmla="*/ 0 h 952"/>
              <a:gd name="T2" fmla="*/ 2147483646 w 1968"/>
              <a:gd name="T3" fmla="*/ 2147483646 h 952"/>
              <a:gd name="T4" fmla="*/ 2147483646 w 1968"/>
              <a:gd name="T5" fmla="*/ 2147483646 h 952"/>
              <a:gd name="T6" fmla="*/ 0 60000 65536"/>
              <a:gd name="T7" fmla="*/ 0 60000 65536"/>
              <a:gd name="T8" fmla="*/ 0 60000 65536"/>
            </a:gdLst>
            <a:ahLst/>
            <a:cxnLst>
              <a:cxn ang="T6">
                <a:pos x="T0" y="T1"/>
              </a:cxn>
              <a:cxn ang="T7">
                <a:pos x="T2" y="T3"/>
              </a:cxn>
              <a:cxn ang="T8">
                <a:pos x="T4" y="T5"/>
              </a:cxn>
            </a:cxnLst>
            <a:rect l="0" t="0" r="r" b="b"/>
            <a:pathLst>
              <a:path w="1968" h="952">
                <a:moveTo>
                  <a:pt x="0" y="0"/>
                </a:moveTo>
                <a:cubicBezTo>
                  <a:pt x="268" y="436"/>
                  <a:pt x="536" y="872"/>
                  <a:pt x="864" y="912"/>
                </a:cubicBezTo>
                <a:cubicBezTo>
                  <a:pt x="1192" y="952"/>
                  <a:pt x="1784" y="352"/>
                  <a:pt x="1968" y="240"/>
                </a:cubicBezTo>
              </a:path>
            </a:pathLst>
          </a:custGeom>
          <a:noFill/>
          <a:ln w="38100" cmpd="sng">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8790" name="Freeform 6">
            <a:extLst>
              <a:ext uri="{FF2B5EF4-FFF2-40B4-BE49-F238E27FC236}">
                <a16:creationId xmlns:a16="http://schemas.microsoft.com/office/drawing/2014/main" id="{935AF6B9-DD6A-3946-6831-B7B20A988719}"/>
              </a:ext>
            </a:extLst>
          </p:cNvPr>
          <p:cNvSpPr>
            <a:spLocks/>
          </p:cNvSpPr>
          <p:nvPr/>
        </p:nvSpPr>
        <p:spPr bwMode="auto">
          <a:xfrm>
            <a:off x="5410200" y="2362200"/>
            <a:ext cx="4343400" cy="1320800"/>
          </a:xfrm>
          <a:custGeom>
            <a:avLst/>
            <a:gdLst>
              <a:gd name="T0" fmla="*/ 0 w 2736"/>
              <a:gd name="T1" fmla="*/ 0 h 832"/>
              <a:gd name="T2" fmla="*/ 2147483646 w 2736"/>
              <a:gd name="T3" fmla="*/ 2147483646 h 832"/>
              <a:gd name="T4" fmla="*/ 2147483646 w 2736"/>
              <a:gd name="T5" fmla="*/ 2147483646 h 832"/>
              <a:gd name="T6" fmla="*/ 0 60000 65536"/>
              <a:gd name="T7" fmla="*/ 0 60000 65536"/>
              <a:gd name="T8" fmla="*/ 0 60000 65536"/>
            </a:gdLst>
            <a:ahLst/>
            <a:cxnLst>
              <a:cxn ang="T6">
                <a:pos x="T0" y="T1"/>
              </a:cxn>
              <a:cxn ang="T7">
                <a:pos x="T2" y="T3"/>
              </a:cxn>
              <a:cxn ang="T8">
                <a:pos x="T4" y="T5"/>
              </a:cxn>
            </a:cxnLst>
            <a:rect l="0" t="0" r="r" b="b"/>
            <a:pathLst>
              <a:path w="2736" h="832">
                <a:moveTo>
                  <a:pt x="0" y="0"/>
                </a:moveTo>
                <a:cubicBezTo>
                  <a:pt x="372" y="400"/>
                  <a:pt x="744" y="800"/>
                  <a:pt x="1200" y="816"/>
                </a:cubicBezTo>
                <a:cubicBezTo>
                  <a:pt x="1656" y="832"/>
                  <a:pt x="2480" y="216"/>
                  <a:pt x="2736" y="96"/>
                </a:cubicBezTo>
              </a:path>
            </a:pathLst>
          </a:custGeom>
          <a:noFill/>
          <a:ln w="57150" cmpd="sng">
            <a:solidFill>
              <a:schemeClr val="folHlink"/>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8791" name="Text Box 7">
            <a:extLst>
              <a:ext uri="{FF2B5EF4-FFF2-40B4-BE49-F238E27FC236}">
                <a16:creationId xmlns:a16="http://schemas.microsoft.com/office/drawing/2014/main" id="{ACB031EF-B5B6-06BC-CDA4-E8B1250AB15C}"/>
              </a:ext>
            </a:extLst>
          </p:cNvPr>
          <p:cNvSpPr txBox="1">
            <a:spLocks noChangeArrowheads="1"/>
          </p:cNvSpPr>
          <p:nvPr/>
        </p:nvSpPr>
        <p:spPr bwMode="auto">
          <a:xfrm>
            <a:off x="8839200" y="4648201"/>
            <a:ext cx="91440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pPr>
              <a:spcBef>
                <a:spcPct val="50000"/>
              </a:spcBef>
            </a:pPr>
            <a:r>
              <a:rPr lang="en-US" altLang="en-US" sz="2800" b="1">
                <a:latin typeface="VNI-Times" pitchFamily="2" charset="0"/>
              </a:rPr>
              <a:t>Q</a:t>
            </a:r>
          </a:p>
        </p:txBody>
      </p:sp>
      <p:sp>
        <p:nvSpPr>
          <p:cNvPr id="118792" name="Text Box 8">
            <a:extLst>
              <a:ext uri="{FF2B5EF4-FFF2-40B4-BE49-F238E27FC236}">
                <a16:creationId xmlns:a16="http://schemas.microsoft.com/office/drawing/2014/main" id="{FDAF2E67-F126-A6F0-84CA-82B2C491B33F}"/>
              </a:ext>
            </a:extLst>
          </p:cNvPr>
          <p:cNvSpPr txBox="1">
            <a:spLocks noChangeArrowheads="1"/>
          </p:cNvSpPr>
          <p:nvPr/>
        </p:nvSpPr>
        <p:spPr bwMode="auto">
          <a:xfrm>
            <a:off x="2514600" y="457201"/>
            <a:ext cx="76200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pPr>
              <a:spcBef>
                <a:spcPct val="50000"/>
              </a:spcBef>
            </a:pPr>
            <a:r>
              <a:rPr lang="en-US" altLang="en-US" sz="2800" b="1">
                <a:latin typeface="VNI-Times" pitchFamily="2" charset="0"/>
              </a:rPr>
              <a:t>AC</a:t>
            </a:r>
          </a:p>
        </p:txBody>
      </p:sp>
      <p:sp>
        <p:nvSpPr>
          <p:cNvPr id="118793" name="Text Box 9">
            <a:extLst>
              <a:ext uri="{FF2B5EF4-FFF2-40B4-BE49-F238E27FC236}">
                <a16:creationId xmlns:a16="http://schemas.microsoft.com/office/drawing/2014/main" id="{435A6AEC-F1C0-B131-BE8C-F21CF56C6956}"/>
              </a:ext>
            </a:extLst>
          </p:cNvPr>
          <p:cNvSpPr txBox="1">
            <a:spLocks noChangeArrowheads="1"/>
          </p:cNvSpPr>
          <p:nvPr/>
        </p:nvSpPr>
        <p:spPr bwMode="auto">
          <a:xfrm>
            <a:off x="6248400" y="1219201"/>
            <a:ext cx="121920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pPr>
              <a:spcBef>
                <a:spcPct val="50000"/>
              </a:spcBef>
            </a:pPr>
            <a:r>
              <a:rPr lang="en-US" altLang="en-US" sz="2800" b="1">
                <a:latin typeface="VNI-Times" pitchFamily="2" charset="0"/>
              </a:rPr>
              <a:t>SAC1</a:t>
            </a:r>
          </a:p>
        </p:txBody>
      </p:sp>
      <p:sp>
        <p:nvSpPr>
          <p:cNvPr id="118794" name="Text Box 10">
            <a:extLst>
              <a:ext uri="{FF2B5EF4-FFF2-40B4-BE49-F238E27FC236}">
                <a16:creationId xmlns:a16="http://schemas.microsoft.com/office/drawing/2014/main" id="{26FCBED7-9FCC-67D7-8E57-A7997D692188}"/>
              </a:ext>
            </a:extLst>
          </p:cNvPr>
          <p:cNvSpPr txBox="1">
            <a:spLocks noChangeArrowheads="1"/>
          </p:cNvSpPr>
          <p:nvPr/>
        </p:nvSpPr>
        <p:spPr bwMode="auto">
          <a:xfrm>
            <a:off x="8153400" y="1066801"/>
            <a:ext cx="144780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pPr>
              <a:spcBef>
                <a:spcPct val="50000"/>
              </a:spcBef>
            </a:pPr>
            <a:r>
              <a:rPr lang="en-US" altLang="en-US" sz="2800" b="1">
                <a:latin typeface="VNI-Times" pitchFamily="2" charset="0"/>
              </a:rPr>
              <a:t>SAC2</a:t>
            </a:r>
          </a:p>
        </p:txBody>
      </p:sp>
      <p:sp>
        <p:nvSpPr>
          <p:cNvPr id="176139" name="Text Box 11">
            <a:extLst>
              <a:ext uri="{FF2B5EF4-FFF2-40B4-BE49-F238E27FC236}">
                <a16:creationId xmlns:a16="http://schemas.microsoft.com/office/drawing/2014/main" id="{773B008F-4E90-FD07-7285-334BA9A96352}"/>
              </a:ext>
            </a:extLst>
          </p:cNvPr>
          <p:cNvSpPr txBox="1">
            <a:spLocks noChangeArrowheads="1"/>
          </p:cNvSpPr>
          <p:nvPr/>
        </p:nvSpPr>
        <p:spPr bwMode="auto">
          <a:xfrm>
            <a:off x="2590800" y="4800601"/>
            <a:ext cx="38100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pPr>
              <a:spcBef>
                <a:spcPct val="50000"/>
              </a:spcBef>
            </a:pPr>
            <a:r>
              <a:rPr lang="en-US" altLang="en-US" sz="2800" b="1">
                <a:latin typeface="VNI-Times" pitchFamily="2" charset="0"/>
              </a:rPr>
              <a:t>0</a:t>
            </a:r>
          </a:p>
        </p:txBody>
      </p:sp>
      <p:sp>
        <p:nvSpPr>
          <p:cNvPr id="118796" name="Freeform 12">
            <a:extLst>
              <a:ext uri="{FF2B5EF4-FFF2-40B4-BE49-F238E27FC236}">
                <a16:creationId xmlns:a16="http://schemas.microsoft.com/office/drawing/2014/main" id="{0D0E179C-5EFD-8721-B464-7B7A2E4D64E7}"/>
              </a:ext>
            </a:extLst>
          </p:cNvPr>
          <p:cNvSpPr>
            <a:spLocks/>
          </p:cNvSpPr>
          <p:nvPr/>
        </p:nvSpPr>
        <p:spPr bwMode="auto">
          <a:xfrm rot="21207730">
            <a:off x="4038600" y="609600"/>
            <a:ext cx="4267200" cy="3149600"/>
          </a:xfrm>
          <a:custGeom>
            <a:avLst/>
            <a:gdLst>
              <a:gd name="T0" fmla="*/ 0 w 2544"/>
              <a:gd name="T1" fmla="*/ 0 h 1504"/>
              <a:gd name="T2" fmla="*/ 2147483646 w 2544"/>
              <a:gd name="T3" fmla="*/ 2147483646 h 1504"/>
              <a:gd name="T4" fmla="*/ 2147483646 w 2544"/>
              <a:gd name="T5" fmla="*/ 2147483646 h 1504"/>
              <a:gd name="T6" fmla="*/ 0 60000 65536"/>
              <a:gd name="T7" fmla="*/ 0 60000 65536"/>
              <a:gd name="T8" fmla="*/ 0 60000 65536"/>
            </a:gdLst>
            <a:ahLst/>
            <a:cxnLst>
              <a:cxn ang="T6">
                <a:pos x="T0" y="T1"/>
              </a:cxn>
              <a:cxn ang="T7">
                <a:pos x="T2" y="T3"/>
              </a:cxn>
              <a:cxn ang="T8">
                <a:pos x="T4" y="T5"/>
              </a:cxn>
            </a:cxnLst>
            <a:rect l="0" t="0" r="r" b="b"/>
            <a:pathLst>
              <a:path w="2544" h="1504">
                <a:moveTo>
                  <a:pt x="0" y="0"/>
                </a:moveTo>
                <a:cubicBezTo>
                  <a:pt x="148" y="688"/>
                  <a:pt x="296" y="1376"/>
                  <a:pt x="720" y="1440"/>
                </a:cubicBezTo>
                <a:cubicBezTo>
                  <a:pt x="1144" y="1504"/>
                  <a:pt x="2240" y="560"/>
                  <a:pt x="2544" y="384"/>
                </a:cubicBezTo>
              </a:path>
            </a:pathLst>
          </a:custGeom>
          <a:noFill/>
          <a:ln w="57150" cmpd="sng">
            <a:solidFill>
              <a:schemeClr val="hlink"/>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8797" name="Line 13">
            <a:extLst>
              <a:ext uri="{FF2B5EF4-FFF2-40B4-BE49-F238E27FC236}">
                <a16:creationId xmlns:a16="http://schemas.microsoft.com/office/drawing/2014/main" id="{4D47E090-13D0-6FAF-7FA4-3609A9990F84}"/>
              </a:ext>
            </a:extLst>
          </p:cNvPr>
          <p:cNvSpPr>
            <a:spLocks noChangeShapeType="1"/>
          </p:cNvSpPr>
          <p:nvPr/>
        </p:nvSpPr>
        <p:spPr bwMode="auto">
          <a:xfrm>
            <a:off x="3886200" y="1295400"/>
            <a:ext cx="0" cy="3581400"/>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8798" name="Line 14">
            <a:extLst>
              <a:ext uri="{FF2B5EF4-FFF2-40B4-BE49-F238E27FC236}">
                <a16:creationId xmlns:a16="http://schemas.microsoft.com/office/drawing/2014/main" id="{3953FBF5-1A19-575E-4A70-ACE172B34D34}"/>
              </a:ext>
            </a:extLst>
          </p:cNvPr>
          <p:cNvSpPr>
            <a:spLocks noChangeShapeType="1"/>
          </p:cNvSpPr>
          <p:nvPr/>
        </p:nvSpPr>
        <p:spPr bwMode="auto">
          <a:xfrm flipH="1">
            <a:off x="3048000" y="2133600"/>
            <a:ext cx="838200" cy="0"/>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8799" name="Line 15">
            <a:extLst>
              <a:ext uri="{FF2B5EF4-FFF2-40B4-BE49-F238E27FC236}">
                <a16:creationId xmlns:a16="http://schemas.microsoft.com/office/drawing/2014/main" id="{E66E6B28-5655-1B9C-AA78-07432251408A}"/>
              </a:ext>
            </a:extLst>
          </p:cNvPr>
          <p:cNvSpPr>
            <a:spLocks noChangeShapeType="1"/>
          </p:cNvSpPr>
          <p:nvPr/>
        </p:nvSpPr>
        <p:spPr bwMode="auto">
          <a:xfrm flipH="1">
            <a:off x="3048000" y="1295400"/>
            <a:ext cx="914400" cy="0"/>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8800" name="Text Box 16">
            <a:extLst>
              <a:ext uri="{FF2B5EF4-FFF2-40B4-BE49-F238E27FC236}">
                <a16:creationId xmlns:a16="http://schemas.microsoft.com/office/drawing/2014/main" id="{310E2A60-EA3A-96AA-655E-319D83D521AD}"/>
              </a:ext>
            </a:extLst>
          </p:cNvPr>
          <p:cNvSpPr txBox="1">
            <a:spLocks noChangeArrowheads="1"/>
          </p:cNvSpPr>
          <p:nvPr/>
        </p:nvSpPr>
        <p:spPr bwMode="auto">
          <a:xfrm>
            <a:off x="3581400" y="2057401"/>
            <a:ext cx="45720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pPr>
              <a:spcBef>
                <a:spcPct val="50000"/>
              </a:spcBef>
            </a:pPr>
            <a:r>
              <a:rPr lang="en-US" altLang="en-US" sz="2800" b="1">
                <a:latin typeface="VNI-Times" pitchFamily="2" charset="0"/>
              </a:rPr>
              <a:t>A</a:t>
            </a:r>
          </a:p>
        </p:txBody>
      </p:sp>
      <p:sp>
        <p:nvSpPr>
          <p:cNvPr id="118801" name="Text Box 17">
            <a:extLst>
              <a:ext uri="{FF2B5EF4-FFF2-40B4-BE49-F238E27FC236}">
                <a16:creationId xmlns:a16="http://schemas.microsoft.com/office/drawing/2014/main" id="{B1F0751D-C748-CED6-2094-9BB078A3FFD1}"/>
              </a:ext>
            </a:extLst>
          </p:cNvPr>
          <p:cNvSpPr txBox="1">
            <a:spLocks noChangeArrowheads="1"/>
          </p:cNvSpPr>
          <p:nvPr/>
        </p:nvSpPr>
        <p:spPr bwMode="auto">
          <a:xfrm>
            <a:off x="4038600" y="762001"/>
            <a:ext cx="60960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pPr>
              <a:spcBef>
                <a:spcPct val="50000"/>
              </a:spcBef>
            </a:pPr>
            <a:r>
              <a:rPr lang="en-US" altLang="en-US" sz="2800" b="1">
                <a:latin typeface="VNI-Times" pitchFamily="2" charset="0"/>
              </a:rPr>
              <a:t>A’</a:t>
            </a:r>
          </a:p>
        </p:txBody>
      </p:sp>
      <p:sp>
        <p:nvSpPr>
          <p:cNvPr id="118802" name="Text Box 18">
            <a:extLst>
              <a:ext uri="{FF2B5EF4-FFF2-40B4-BE49-F238E27FC236}">
                <a16:creationId xmlns:a16="http://schemas.microsoft.com/office/drawing/2014/main" id="{1A88EE83-42CB-2DE6-B39D-F3B083EEE172}"/>
              </a:ext>
            </a:extLst>
          </p:cNvPr>
          <p:cNvSpPr txBox="1">
            <a:spLocks noChangeArrowheads="1"/>
          </p:cNvSpPr>
          <p:nvPr/>
        </p:nvSpPr>
        <p:spPr bwMode="auto">
          <a:xfrm>
            <a:off x="3352800" y="5105401"/>
            <a:ext cx="60960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pPr>
              <a:spcBef>
                <a:spcPct val="50000"/>
              </a:spcBef>
            </a:pPr>
            <a:r>
              <a:rPr lang="en-US" altLang="en-US" sz="2800" b="1">
                <a:latin typeface="VNI-Times" pitchFamily="2" charset="0"/>
              </a:rPr>
              <a:t>Q</a:t>
            </a:r>
            <a:r>
              <a:rPr lang="en-US" altLang="en-US" sz="2800" b="1" baseline="-25000">
                <a:latin typeface="VNI-Times" pitchFamily="2" charset="0"/>
              </a:rPr>
              <a:t>1</a:t>
            </a:r>
          </a:p>
        </p:txBody>
      </p:sp>
      <p:sp>
        <p:nvSpPr>
          <p:cNvPr id="176147" name="Text Box 19">
            <a:extLst>
              <a:ext uri="{FF2B5EF4-FFF2-40B4-BE49-F238E27FC236}">
                <a16:creationId xmlns:a16="http://schemas.microsoft.com/office/drawing/2014/main" id="{6DF8F564-5858-5909-C1C0-3CDE10D8675E}"/>
              </a:ext>
            </a:extLst>
          </p:cNvPr>
          <p:cNvSpPr txBox="1">
            <a:spLocks noChangeArrowheads="1"/>
          </p:cNvSpPr>
          <p:nvPr/>
        </p:nvSpPr>
        <p:spPr bwMode="auto">
          <a:xfrm>
            <a:off x="4191000" y="5105401"/>
            <a:ext cx="60960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pPr>
              <a:spcBef>
                <a:spcPct val="50000"/>
              </a:spcBef>
            </a:pPr>
            <a:r>
              <a:rPr lang="en-US" altLang="en-US" sz="2800" b="1">
                <a:latin typeface="VNI-Times" pitchFamily="2" charset="0"/>
              </a:rPr>
              <a:t>Q’</a:t>
            </a:r>
          </a:p>
        </p:txBody>
      </p:sp>
      <p:sp>
        <p:nvSpPr>
          <p:cNvPr id="118804" name="Line 20">
            <a:extLst>
              <a:ext uri="{FF2B5EF4-FFF2-40B4-BE49-F238E27FC236}">
                <a16:creationId xmlns:a16="http://schemas.microsoft.com/office/drawing/2014/main" id="{4F339405-8122-A5CE-5B48-0E0A1E8F0005}"/>
              </a:ext>
            </a:extLst>
          </p:cNvPr>
          <p:cNvSpPr>
            <a:spLocks noChangeShapeType="1"/>
          </p:cNvSpPr>
          <p:nvPr/>
        </p:nvSpPr>
        <p:spPr bwMode="auto">
          <a:xfrm>
            <a:off x="4419600" y="2819400"/>
            <a:ext cx="0" cy="2057400"/>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8805" name="Text Box 21">
            <a:extLst>
              <a:ext uri="{FF2B5EF4-FFF2-40B4-BE49-F238E27FC236}">
                <a16:creationId xmlns:a16="http://schemas.microsoft.com/office/drawing/2014/main" id="{C71A210E-8CC9-4CFA-1DBA-A6A2E310641F}"/>
              </a:ext>
            </a:extLst>
          </p:cNvPr>
          <p:cNvSpPr txBox="1">
            <a:spLocks noChangeArrowheads="1"/>
          </p:cNvSpPr>
          <p:nvPr/>
        </p:nvSpPr>
        <p:spPr bwMode="auto">
          <a:xfrm>
            <a:off x="4343400" y="2133601"/>
            <a:ext cx="45720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pPr>
              <a:spcBef>
                <a:spcPct val="50000"/>
              </a:spcBef>
            </a:pPr>
            <a:r>
              <a:rPr lang="en-US" altLang="en-US" sz="2800" b="1">
                <a:latin typeface="VNI-Times" pitchFamily="2" charset="0"/>
              </a:rPr>
              <a:t>B</a:t>
            </a:r>
          </a:p>
        </p:txBody>
      </p:sp>
      <p:sp>
        <p:nvSpPr>
          <p:cNvPr id="118806" name="Line 22">
            <a:extLst>
              <a:ext uri="{FF2B5EF4-FFF2-40B4-BE49-F238E27FC236}">
                <a16:creationId xmlns:a16="http://schemas.microsoft.com/office/drawing/2014/main" id="{449C0E2E-D13E-D957-8D76-7EF2793FA4D0}"/>
              </a:ext>
            </a:extLst>
          </p:cNvPr>
          <p:cNvSpPr>
            <a:spLocks noChangeShapeType="1"/>
          </p:cNvSpPr>
          <p:nvPr/>
        </p:nvSpPr>
        <p:spPr bwMode="auto">
          <a:xfrm>
            <a:off x="6324600" y="3276600"/>
            <a:ext cx="0" cy="1676400"/>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76151" name="Text Box 23">
            <a:extLst>
              <a:ext uri="{FF2B5EF4-FFF2-40B4-BE49-F238E27FC236}">
                <a16:creationId xmlns:a16="http://schemas.microsoft.com/office/drawing/2014/main" id="{89A950E2-02A9-BBFD-889F-4404DF92086D}"/>
              </a:ext>
            </a:extLst>
          </p:cNvPr>
          <p:cNvSpPr txBox="1">
            <a:spLocks noChangeArrowheads="1"/>
          </p:cNvSpPr>
          <p:nvPr/>
        </p:nvSpPr>
        <p:spPr bwMode="auto">
          <a:xfrm>
            <a:off x="6172200" y="5105401"/>
            <a:ext cx="83820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pPr>
              <a:spcBef>
                <a:spcPct val="50000"/>
              </a:spcBef>
            </a:pPr>
            <a:r>
              <a:rPr lang="en-US" altLang="en-US" sz="2800" b="1">
                <a:latin typeface="VNI-Times" pitchFamily="2" charset="0"/>
              </a:rPr>
              <a:t>Q’’</a:t>
            </a:r>
          </a:p>
        </p:txBody>
      </p:sp>
      <p:sp>
        <p:nvSpPr>
          <p:cNvPr id="118808" name="Line 24">
            <a:extLst>
              <a:ext uri="{FF2B5EF4-FFF2-40B4-BE49-F238E27FC236}">
                <a16:creationId xmlns:a16="http://schemas.microsoft.com/office/drawing/2014/main" id="{42D5031B-92CB-7EBB-61F9-175411710246}"/>
              </a:ext>
            </a:extLst>
          </p:cNvPr>
          <p:cNvSpPr>
            <a:spLocks noChangeShapeType="1"/>
          </p:cNvSpPr>
          <p:nvPr/>
        </p:nvSpPr>
        <p:spPr bwMode="auto">
          <a:xfrm>
            <a:off x="5791200" y="2819400"/>
            <a:ext cx="0" cy="2057400"/>
          </a:xfrm>
          <a:prstGeom prst="line">
            <a:avLst/>
          </a:prstGeom>
          <a:noFill/>
          <a:ln w="9525">
            <a:solidFill>
              <a:schemeClr val="hlink"/>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8809" name="Text Box 25">
            <a:extLst>
              <a:ext uri="{FF2B5EF4-FFF2-40B4-BE49-F238E27FC236}">
                <a16:creationId xmlns:a16="http://schemas.microsoft.com/office/drawing/2014/main" id="{82031861-AC50-3CA3-CF65-5D40E916D480}"/>
              </a:ext>
            </a:extLst>
          </p:cNvPr>
          <p:cNvSpPr txBox="1">
            <a:spLocks noChangeArrowheads="1"/>
          </p:cNvSpPr>
          <p:nvPr/>
        </p:nvSpPr>
        <p:spPr bwMode="auto">
          <a:xfrm>
            <a:off x="5486400" y="5105401"/>
            <a:ext cx="60960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pPr>
              <a:spcBef>
                <a:spcPct val="50000"/>
              </a:spcBef>
            </a:pPr>
            <a:r>
              <a:rPr lang="en-US" altLang="en-US" sz="2800" b="1">
                <a:latin typeface="VNI-Times" pitchFamily="2" charset="0"/>
              </a:rPr>
              <a:t>Q</a:t>
            </a:r>
            <a:r>
              <a:rPr lang="en-US" altLang="en-US" sz="2800" b="1" baseline="-25000">
                <a:latin typeface="VNI-Times" pitchFamily="2" charset="0"/>
              </a:rPr>
              <a:t>2</a:t>
            </a:r>
          </a:p>
        </p:txBody>
      </p:sp>
      <p:sp>
        <p:nvSpPr>
          <p:cNvPr id="118810" name="Line 26">
            <a:extLst>
              <a:ext uri="{FF2B5EF4-FFF2-40B4-BE49-F238E27FC236}">
                <a16:creationId xmlns:a16="http://schemas.microsoft.com/office/drawing/2014/main" id="{2D3C1CE1-8416-119E-DAA3-1E46BE48E50B}"/>
              </a:ext>
            </a:extLst>
          </p:cNvPr>
          <p:cNvSpPr>
            <a:spLocks noChangeShapeType="1"/>
          </p:cNvSpPr>
          <p:nvPr/>
        </p:nvSpPr>
        <p:spPr bwMode="auto">
          <a:xfrm>
            <a:off x="7772400" y="1524000"/>
            <a:ext cx="0" cy="3276600"/>
          </a:xfrm>
          <a:prstGeom prst="line">
            <a:avLst/>
          </a:prstGeom>
          <a:noFill/>
          <a:ln w="9525">
            <a:solidFill>
              <a:schemeClr val="folHlink"/>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8811" name="Text Box 27">
            <a:extLst>
              <a:ext uri="{FF2B5EF4-FFF2-40B4-BE49-F238E27FC236}">
                <a16:creationId xmlns:a16="http://schemas.microsoft.com/office/drawing/2014/main" id="{67E9A7C2-B6C2-700E-DFC5-3B8DA3F1BD32}"/>
              </a:ext>
            </a:extLst>
          </p:cNvPr>
          <p:cNvSpPr txBox="1">
            <a:spLocks noChangeArrowheads="1"/>
          </p:cNvSpPr>
          <p:nvPr/>
        </p:nvSpPr>
        <p:spPr bwMode="auto">
          <a:xfrm>
            <a:off x="7391400" y="4953001"/>
            <a:ext cx="60960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pPr>
              <a:spcBef>
                <a:spcPct val="50000"/>
              </a:spcBef>
            </a:pPr>
            <a:r>
              <a:rPr lang="en-US" altLang="en-US" sz="2800" b="1">
                <a:latin typeface="VNI-Times" pitchFamily="2" charset="0"/>
              </a:rPr>
              <a:t>Q</a:t>
            </a:r>
            <a:r>
              <a:rPr lang="en-US" altLang="en-US" sz="2800" b="1" baseline="-25000">
                <a:latin typeface="VNI-Times" pitchFamily="2" charset="0"/>
              </a:rPr>
              <a:t>3</a:t>
            </a:r>
          </a:p>
        </p:txBody>
      </p:sp>
      <p:sp>
        <p:nvSpPr>
          <p:cNvPr id="118812" name="Text Box 28">
            <a:extLst>
              <a:ext uri="{FF2B5EF4-FFF2-40B4-BE49-F238E27FC236}">
                <a16:creationId xmlns:a16="http://schemas.microsoft.com/office/drawing/2014/main" id="{D4DC3C47-415F-F63A-BE75-926C29CE6BC2}"/>
              </a:ext>
            </a:extLst>
          </p:cNvPr>
          <p:cNvSpPr txBox="1">
            <a:spLocks noChangeArrowheads="1"/>
          </p:cNvSpPr>
          <p:nvPr/>
        </p:nvSpPr>
        <p:spPr bwMode="auto">
          <a:xfrm>
            <a:off x="5181600" y="3657601"/>
            <a:ext cx="45720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pPr>
              <a:spcBef>
                <a:spcPct val="50000"/>
              </a:spcBef>
            </a:pPr>
            <a:r>
              <a:rPr lang="en-US" altLang="en-US" sz="2800" b="1">
                <a:latin typeface="VNI-Times" pitchFamily="2" charset="0"/>
              </a:rPr>
              <a:t>C</a:t>
            </a:r>
          </a:p>
        </p:txBody>
      </p:sp>
      <p:sp>
        <p:nvSpPr>
          <p:cNvPr id="118813" name="Text Box 29">
            <a:extLst>
              <a:ext uri="{FF2B5EF4-FFF2-40B4-BE49-F238E27FC236}">
                <a16:creationId xmlns:a16="http://schemas.microsoft.com/office/drawing/2014/main" id="{AF5BDFE2-848B-6433-43C6-54AC5CEBEB05}"/>
              </a:ext>
            </a:extLst>
          </p:cNvPr>
          <p:cNvSpPr txBox="1">
            <a:spLocks noChangeArrowheads="1"/>
          </p:cNvSpPr>
          <p:nvPr/>
        </p:nvSpPr>
        <p:spPr bwMode="auto">
          <a:xfrm>
            <a:off x="6172200" y="2514601"/>
            <a:ext cx="45720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pPr>
              <a:spcBef>
                <a:spcPct val="50000"/>
              </a:spcBef>
            </a:pPr>
            <a:r>
              <a:rPr lang="en-US" altLang="en-US" sz="2800" b="1">
                <a:latin typeface="VNI-Times" pitchFamily="2" charset="0"/>
              </a:rPr>
              <a:t>D</a:t>
            </a:r>
          </a:p>
        </p:txBody>
      </p:sp>
      <p:sp>
        <p:nvSpPr>
          <p:cNvPr id="118814" name="Text Box 30">
            <a:extLst>
              <a:ext uri="{FF2B5EF4-FFF2-40B4-BE49-F238E27FC236}">
                <a16:creationId xmlns:a16="http://schemas.microsoft.com/office/drawing/2014/main" id="{F277C0B3-4F02-85E8-02D6-4A2782988218}"/>
              </a:ext>
            </a:extLst>
          </p:cNvPr>
          <p:cNvSpPr txBox="1">
            <a:spLocks noChangeArrowheads="1"/>
          </p:cNvSpPr>
          <p:nvPr/>
        </p:nvSpPr>
        <p:spPr bwMode="auto">
          <a:xfrm>
            <a:off x="7315200" y="3048001"/>
            <a:ext cx="45720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pPr>
              <a:spcBef>
                <a:spcPct val="50000"/>
              </a:spcBef>
            </a:pPr>
            <a:r>
              <a:rPr lang="en-US" altLang="en-US" sz="2800" b="1">
                <a:latin typeface="VNI-Times" pitchFamily="2" charset="0"/>
              </a:rPr>
              <a:t>E</a:t>
            </a:r>
          </a:p>
        </p:txBody>
      </p:sp>
      <p:sp>
        <p:nvSpPr>
          <p:cNvPr id="118815" name="Text Box 31">
            <a:extLst>
              <a:ext uri="{FF2B5EF4-FFF2-40B4-BE49-F238E27FC236}">
                <a16:creationId xmlns:a16="http://schemas.microsoft.com/office/drawing/2014/main" id="{C90E8176-0FF4-2260-54F6-F4043B9CBB09}"/>
              </a:ext>
            </a:extLst>
          </p:cNvPr>
          <p:cNvSpPr txBox="1">
            <a:spLocks noChangeArrowheads="1"/>
          </p:cNvSpPr>
          <p:nvPr/>
        </p:nvSpPr>
        <p:spPr bwMode="auto">
          <a:xfrm>
            <a:off x="7315200" y="914401"/>
            <a:ext cx="68580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pPr>
              <a:spcBef>
                <a:spcPct val="50000"/>
              </a:spcBef>
            </a:pPr>
            <a:r>
              <a:rPr lang="en-US" altLang="en-US" sz="2800" b="1">
                <a:latin typeface="VNI-Times" pitchFamily="2" charset="0"/>
              </a:rPr>
              <a:t>E’</a:t>
            </a:r>
          </a:p>
        </p:txBody>
      </p:sp>
      <p:sp>
        <p:nvSpPr>
          <p:cNvPr id="118816" name="Text Box 32">
            <a:extLst>
              <a:ext uri="{FF2B5EF4-FFF2-40B4-BE49-F238E27FC236}">
                <a16:creationId xmlns:a16="http://schemas.microsoft.com/office/drawing/2014/main" id="{1BC69BEF-2994-3B6C-F3AF-84F9CA68DFA7}"/>
              </a:ext>
            </a:extLst>
          </p:cNvPr>
          <p:cNvSpPr txBox="1">
            <a:spLocks noChangeArrowheads="1"/>
          </p:cNvSpPr>
          <p:nvPr/>
        </p:nvSpPr>
        <p:spPr bwMode="auto">
          <a:xfrm>
            <a:off x="5562601" y="2133601"/>
            <a:ext cx="663575"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pPr>
              <a:spcBef>
                <a:spcPct val="50000"/>
              </a:spcBef>
            </a:pPr>
            <a:r>
              <a:rPr lang="en-US" altLang="en-US" sz="2800" b="1">
                <a:latin typeface="VNI-Times" pitchFamily="2" charset="0"/>
              </a:rPr>
              <a:t>C’</a:t>
            </a:r>
          </a:p>
        </p:txBody>
      </p:sp>
      <p:sp>
        <p:nvSpPr>
          <p:cNvPr id="118817" name="Text Box 33">
            <a:extLst>
              <a:ext uri="{FF2B5EF4-FFF2-40B4-BE49-F238E27FC236}">
                <a16:creationId xmlns:a16="http://schemas.microsoft.com/office/drawing/2014/main" id="{CDC27E6A-0DBD-6520-976D-C71F0EF93D3B}"/>
              </a:ext>
            </a:extLst>
          </p:cNvPr>
          <p:cNvSpPr txBox="1">
            <a:spLocks noChangeArrowheads="1"/>
          </p:cNvSpPr>
          <p:nvPr/>
        </p:nvSpPr>
        <p:spPr bwMode="auto">
          <a:xfrm>
            <a:off x="2514600" y="1066801"/>
            <a:ext cx="76200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pPr>
              <a:spcBef>
                <a:spcPct val="50000"/>
              </a:spcBef>
            </a:pPr>
            <a:r>
              <a:rPr lang="en-US" altLang="en-US" sz="2800" b="1">
                <a:latin typeface="VNI-Times" pitchFamily="2" charset="0"/>
              </a:rPr>
              <a:t>c</a:t>
            </a:r>
            <a:r>
              <a:rPr lang="en-US" altLang="en-US" sz="2800" b="1" baseline="-25000">
                <a:latin typeface="VNI-Times" pitchFamily="2" charset="0"/>
              </a:rPr>
              <a:t>0</a:t>
            </a:r>
          </a:p>
        </p:txBody>
      </p:sp>
      <p:sp>
        <p:nvSpPr>
          <p:cNvPr id="118818" name="Text Box 34">
            <a:extLst>
              <a:ext uri="{FF2B5EF4-FFF2-40B4-BE49-F238E27FC236}">
                <a16:creationId xmlns:a16="http://schemas.microsoft.com/office/drawing/2014/main" id="{F0E37489-32C3-BE56-E2D6-4861BA418B7E}"/>
              </a:ext>
            </a:extLst>
          </p:cNvPr>
          <p:cNvSpPr txBox="1">
            <a:spLocks noChangeArrowheads="1"/>
          </p:cNvSpPr>
          <p:nvPr/>
        </p:nvSpPr>
        <p:spPr bwMode="auto">
          <a:xfrm>
            <a:off x="2438400" y="1828801"/>
            <a:ext cx="76200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pPr>
              <a:spcBef>
                <a:spcPct val="50000"/>
              </a:spcBef>
            </a:pPr>
            <a:r>
              <a:rPr lang="en-US" altLang="en-US" sz="2800" b="1">
                <a:latin typeface="VNI-Times" pitchFamily="2" charset="0"/>
              </a:rPr>
              <a:t>c</a:t>
            </a:r>
            <a:r>
              <a:rPr lang="en-US" altLang="en-US" sz="2800" b="1" baseline="-25000">
                <a:latin typeface="VNI-Times" pitchFamily="2" charset="0"/>
              </a:rPr>
              <a:t>1</a:t>
            </a:r>
            <a:endParaRPr lang="en-US" altLang="en-US" sz="2800" b="1">
              <a:latin typeface="VNI-Times" pitchFamily="2" charset="0"/>
            </a:endParaRPr>
          </a:p>
        </p:txBody>
      </p:sp>
      <p:sp>
        <p:nvSpPr>
          <p:cNvPr id="118819" name="Line 35">
            <a:extLst>
              <a:ext uri="{FF2B5EF4-FFF2-40B4-BE49-F238E27FC236}">
                <a16:creationId xmlns:a16="http://schemas.microsoft.com/office/drawing/2014/main" id="{056C927E-900F-0E92-7445-0D8A7E042F62}"/>
              </a:ext>
            </a:extLst>
          </p:cNvPr>
          <p:cNvSpPr>
            <a:spLocks noChangeShapeType="1"/>
          </p:cNvSpPr>
          <p:nvPr/>
        </p:nvSpPr>
        <p:spPr bwMode="auto">
          <a:xfrm flipH="1">
            <a:off x="3048000" y="2667000"/>
            <a:ext cx="1371600" cy="0"/>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8820" name="Text Box 36">
            <a:extLst>
              <a:ext uri="{FF2B5EF4-FFF2-40B4-BE49-F238E27FC236}">
                <a16:creationId xmlns:a16="http://schemas.microsoft.com/office/drawing/2014/main" id="{82AA4FEF-32D7-BD9D-8CDD-80415ACEF8E1}"/>
              </a:ext>
            </a:extLst>
          </p:cNvPr>
          <p:cNvSpPr txBox="1">
            <a:spLocks noChangeArrowheads="1"/>
          </p:cNvSpPr>
          <p:nvPr/>
        </p:nvSpPr>
        <p:spPr bwMode="auto">
          <a:xfrm>
            <a:off x="2438400" y="2438401"/>
            <a:ext cx="76200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pPr>
              <a:spcBef>
                <a:spcPct val="50000"/>
              </a:spcBef>
            </a:pPr>
            <a:r>
              <a:rPr lang="en-US" altLang="en-US" sz="2800" b="1">
                <a:latin typeface="VNI-Times" pitchFamily="2" charset="0"/>
              </a:rPr>
              <a:t>C’</a:t>
            </a:r>
          </a:p>
        </p:txBody>
      </p:sp>
      <p:sp>
        <p:nvSpPr>
          <p:cNvPr id="118821" name="Text Box 37">
            <a:extLst>
              <a:ext uri="{FF2B5EF4-FFF2-40B4-BE49-F238E27FC236}">
                <a16:creationId xmlns:a16="http://schemas.microsoft.com/office/drawing/2014/main" id="{BC718001-51AB-8CE8-809B-3F32F3F3FC18}"/>
              </a:ext>
            </a:extLst>
          </p:cNvPr>
          <p:cNvSpPr txBox="1">
            <a:spLocks noChangeArrowheads="1"/>
          </p:cNvSpPr>
          <p:nvPr/>
        </p:nvSpPr>
        <p:spPr bwMode="auto">
          <a:xfrm>
            <a:off x="2514600" y="3200401"/>
            <a:ext cx="76200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pPr>
              <a:spcBef>
                <a:spcPct val="50000"/>
              </a:spcBef>
            </a:pPr>
            <a:r>
              <a:rPr lang="en-US" altLang="en-US" sz="2800" b="1">
                <a:latin typeface="VNI-Times" pitchFamily="2" charset="0"/>
              </a:rPr>
              <a:t>c</a:t>
            </a:r>
            <a:r>
              <a:rPr lang="en-US" altLang="en-US" sz="2800" b="1" baseline="-25000">
                <a:latin typeface="VNI-Times" pitchFamily="2" charset="0"/>
              </a:rPr>
              <a:t>2</a:t>
            </a:r>
            <a:endParaRPr lang="en-US" altLang="en-US" sz="2800" b="1">
              <a:latin typeface="VNI-Times" pitchFamily="2" charset="0"/>
            </a:endParaRPr>
          </a:p>
        </p:txBody>
      </p:sp>
      <p:sp>
        <p:nvSpPr>
          <p:cNvPr id="118822" name="Line 38">
            <a:extLst>
              <a:ext uri="{FF2B5EF4-FFF2-40B4-BE49-F238E27FC236}">
                <a16:creationId xmlns:a16="http://schemas.microsoft.com/office/drawing/2014/main" id="{C47F19A8-904F-9018-2FC3-87052777CB57}"/>
              </a:ext>
            </a:extLst>
          </p:cNvPr>
          <p:cNvSpPr>
            <a:spLocks noChangeShapeType="1"/>
          </p:cNvSpPr>
          <p:nvPr/>
        </p:nvSpPr>
        <p:spPr bwMode="auto">
          <a:xfrm flipH="1">
            <a:off x="3048000" y="3505200"/>
            <a:ext cx="2743200" cy="0"/>
          </a:xfrm>
          <a:prstGeom prst="line">
            <a:avLst/>
          </a:prstGeom>
          <a:noFill/>
          <a:ln w="9525">
            <a:solidFill>
              <a:schemeClr val="hlink"/>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76168" name="Freeform 40">
            <a:extLst>
              <a:ext uri="{FF2B5EF4-FFF2-40B4-BE49-F238E27FC236}">
                <a16:creationId xmlns:a16="http://schemas.microsoft.com/office/drawing/2014/main" id="{5C9D84C6-996A-BD8A-AB2A-B44AD77BE14A}"/>
              </a:ext>
            </a:extLst>
          </p:cNvPr>
          <p:cNvSpPr>
            <a:spLocks/>
          </p:cNvSpPr>
          <p:nvPr/>
        </p:nvSpPr>
        <p:spPr bwMode="auto">
          <a:xfrm>
            <a:off x="3505200" y="1447800"/>
            <a:ext cx="914400" cy="1219200"/>
          </a:xfrm>
          <a:custGeom>
            <a:avLst/>
            <a:gdLst>
              <a:gd name="T0" fmla="*/ 0 w 576"/>
              <a:gd name="T1" fmla="*/ 0 h 768"/>
              <a:gd name="T2" fmla="*/ 2147483646 w 576"/>
              <a:gd name="T3" fmla="*/ 2147483646 h 768"/>
              <a:gd name="T4" fmla="*/ 0 60000 65536"/>
              <a:gd name="T5" fmla="*/ 0 60000 65536"/>
            </a:gdLst>
            <a:ahLst/>
            <a:cxnLst>
              <a:cxn ang="T4">
                <a:pos x="T0" y="T1"/>
              </a:cxn>
              <a:cxn ang="T5">
                <a:pos x="T2" y="T3"/>
              </a:cxn>
            </a:cxnLst>
            <a:rect l="0" t="0" r="r" b="b"/>
            <a:pathLst>
              <a:path w="576" h="768">
                <a:moveTo>
                  <a:pt x="0" y="0"/>
                </a:moveTo>
                <a:cubicBezTo>
                  <a:pt x="240" y="320"/>
                  <a:pt x="480" y="640"/>
                  <a:pt x="576" y="768"/>
                </a:cubicBezTo>
              </a:path>
            </a:pathLst>
          </a:custGeom>
          <a:noFill/>
          <a:ln w="57150" cmpd="sng">
            <a:solidFill>
              <a:srgbClr val="00987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76169" name="Freeform 41">
            <a:extLst>
              <a:ext uri="{FF2B5EF4-FFF2-40B4-BE49-F238E27FC236}">
                <a16:creationId xmlns:a16="http://schemas.microsoft.com/office/drawing/2014/main" id="{AD84EC8F-A15A-507E-9860-D39EA8A576FF}"/>
              </a:ext>
            </a:extLst>
          </p:cNvPr>
          <p:cNvSpPr>
            <a:spLocks/>
          </p:cNvSpPr>
          <p:nvPr/>
        </p:nvSpPr>
        <p:spPr bwMode="auto">
          <a:xfrm>
            <a:off x="4495800" y="2667000"/>
            <a:ext cx="1828800" cy="1079500"/>
          </a:xfrm>
          <a:custGeom>
            <a:avLst/>
            <a:gdLst>
              <a:gd name="T0" fmla="*/ 0 w 1152"/>
              <a:gd name="T1" fmla="*/ 0 h 680"/>
              <a:gd name="T2" fmla="*/ 2147483646 w 1152"/>
              <a:gd name="T3" fmla="*/ 2147483646 h 680"/>
              <a:gd name="T4" fmla="*/ 2147483646 w 1152"/>
              <a:gd name="T5" fmla="*/ 2147483646 h 680"/>
              <a:gd name="T6" fmla="*/ 2147483646 w 1152"/>
              <a:gd name="T7" fmla="*/ 2147483646 h 680"/>
              <a:gd name="T8" fmla="*/ 2147483646 w 1152"/>
              <a:gd name="T9" fmla="*/ 2147483646 h 680"/>
              <a:gd name="T10" fmla="*/ 2147483646 w 1152"/>
              <a:gd name="T11" fmla="*/ 2147483646 h 68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152" h="680">
                <a:moveTo>
                  <a:pt x="0" y="0"/>
                </a:moveTo>
                <a:cubicBezTo>
                  <a:pt x="56" y="164"/>
                  <a:pt x="112" y="328"/>
                  <a:pt x="192" y="432"/>
                </a:cubicBezTo>
                <a:cubicBezTo>
                  <a:pt x="272" y="536"/>
                  <a:pt x="408" y="584"/>
                  <a:pt x="480" y="624"/>
                </a:cubicBezTo>
                <a:cubicBezTo>
                  <a:pt x="552" y="664"/>
                  <a:pt x="568" y="680"/>
                  <a:pt x="624" y="672"/>
                </a:cubicBezTo>
                <a:cubicBezTo>
                  <a:pt x="680" y="664"/>
                  <a:pt x="728" y="632"/>
                  <a:pt x="816" y="576"/>
                </a:cubicBezTo>
                <a:cubicBezTo>
                  <a:pt x="904" y="520"/>
                  <a:pt x="1096" y="376"/>
                  <a:pt x="1152" y="336"/>
                </a:cubicBezTo>
              </a:path>
            </a:pathLst>
          </a:custGeom>
          <a:noFill/>
          <a:ln w="76200" cmpd="sng">
            <a:solidFill>
              <a:srgbClr val="00987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76170" name="Freeform 42">
            <a:extLst>
              <a:ext uri="{FF2B5EF4-FFF2-40B4-BE49-F238E27FC236}">
                <a16:creationId xmlns:a16="http://schemas.microsoft.com/office/drawing/2014/main" id="{10F07DE1-FA1E-C5EA-FFA5-343BD07BC82B}"/>
              </a:ext>
            </a:extLst>
          </p:cNvPr>
          <p:cNvSpPr>
            <a:spLocks/>
          </p:cNvSpPr>
          <p:nvPr/>
        </p:nvSpPr>
        <p:spPr bwMode="auto">
          <a:xfrm>
            <a:off x="6324600" y="2590800"/>
            <a:ext cx="3352800" cy="1079500"/>
          </a:xfrm>
          <a:custGeom>
            <a:avLst/>
            <a:gdLst>
              <a:gd name="T0" fmla="*/ 0 w 2112"/>
              <a:gd name="T1" fmla="*/ 2147483646 h 680"/>
              <a:gd name="T2" fmla="*/ 2147483646 w 2112"/>
              <a:gd name="T3" fmla="*/ 2147483646 h 680"/>
              <a:gd name="T4" fmla="*/ 2147483646 w 2112"/>
              <a:gd name="T5" fmla="*/ 2147483646 h 680"/>
              <a:gd name="T6" fmla="*/ 2147483646 w 2112"/>
              <a:gd name="T7" fmla="*/ 2147483646 h 680"/>
              <a:gd name="T8" fmla="*/ 2147483646 w 2112"/>
              <a:gd name="T9" fmla="*/ 2147483646 h 680"/>
              <a:gd name="T10" fmla="*/ 2147483646 w 2112"/>
              <a:gd name="T11" fmla="*/ 0 h 68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12" h="680">
                <a:moveTo>
                  <a:pt x="0" y="384"/>
                </a:moveTo>
                <a:cubicBezTo>
                  <a:pt x="96" y="480"/>
                  <a:pt x="192" y="576"/>
                  <a:pt x="288" y="624"/>
                </a:cubicBezTo>
                <a:cubicBezTo>
                  <a:pt x="384" y="672"/>
                  <a:pt x="464" y="672"/>
                  <a:pt x="576" y="672"/>
                </a:cubicBezTo>
                <a:cubicBezTo>
                  <a:pt x="688" y="672"/>
                  <a:pt x="808" y="680"/>
                  <a:pt x="960" y="624"/>
                </a:cubicBezTo>
                <a:cubicBezTo>
                  <a:pt x="1112" y="568"/>
                  <a:pt x="1296" y="440"/>
                  <a:pt x="1488" y="336"/>
                </a:cubicBezTo>
                <a:cubicBezTo>
                  <a:pt x="1680" y="232"/>
                  <a:pt x="2008" y="56"/>
                  <a:pt x="2112" y="0"/>
                </a:cubicBezTo>
              </a:path>
            </a:pathLst>
          </a:custGeom>
          <a:noFill/>
          <a:ln w="57150" cmpd="sng">
            <a:solidFill>
              <a:srgbClr val="00987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76171" name="Line 43">
            <a:extLst>
              <a:ext uri="{FF2B5EF4-FFF2-40B4-BE49-F238E27FC236}">
                <a16:creationId xmlns:a16="http://schemas.microsoft.com/office/drawing/2014/main" id="{BA2CAAA6-A8AE-B265-F05A-A0878E5E17A3}"/>
              </a:ext>
            </a:extLst>
          </p:cNvPr>
          <p:cNvSpPr>
            <a:spLocks noChangeShapeType="1"/>
          </p:cNvSpPr>
          <p:nvPr/>
        </p:nvSpPr>
        <p:spPr bwMode="auto">
          <a:xfrm flipV="1">
            <a:off x="3657600" y="990600"/>
            <a:ext cx="304800" cy="2286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8827" name="Line 44">
            <a:extLst>
              <a:ext uri="{FF2B5EF4-FFF2-40B4-BE49-F238E27FC236}">
                <a16:creationId xmlns:a16="http://schemas.microsoft.com/office/drawing/2014/main" id="{7364ABB5-775B-1A0E-4876-06F5EDE7F763}"/>
              </a:ext>
            </a:extLst>
          </p:cNvPr>
          <p:cNvSpPr>
            <a:spLocks noChangeShapeType="1"/>
          </p:cNvSpPr>
          <p:nvPr/>
        </p:nvSpPr>
        <p:spPr bwMode="auto">
          <a:xfrm flipV="1">
            <a:off x="3733800" y="1143000"/>
            <a:ext cx="304800" cy="2286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76173" name="Line 45">
            <a:extLst>
              <a:ext uri="{FF2B5EF4-FFF2-40B4-BE49-F238E27FC236}">
                <a16:creationId xmlns:a16="http://schemas.microsoft.com/office/drawing/2014/main" id="{B1BE4D34-2C28-7651-AAB3-E21F3D18B4DA}"/>
              </a:ext>
            </a:extLst>
          </p:cNvPr>
          <p:cNvSpPr>
            <a:spLocks noChangeShapeType="1"/>
          </p:cNvSpPr>
          <p:nvPr/>
        </p:nvSpPr>
        <p:spPr bwMode="auto">
          <a:xfrm flipV="1">
            <a:off x="3733800" y="1117600"/>
            <a:ext cx="304800" cy="2286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76174" name="Line 46">
            <a:extLst>
              <a:ext uri="{FF2B5EF4-FFF2-40B4-BE49-F238E27FC236}">
                <a16:creationId xmlns:a16="http://schemas.microsoft.com/office/drawing/2014/main" id="{D7A4C98E-D65C-8DE3-4E90-AA705B0772A0}"/>
              </a:ext>
            </a:extLst>
          </p:cNvPr>
          <p:cNvSpPr>
            <a:spLocks noChangeShapeType="1"/>
          </p:cNvSpPr>
          <p:nvPr/>
        </p:nvSpPr>
        <p:spPr bwMode="auto">
          <a:xfrm flipV="1">
            <a:off x="3886200" y="1371600"/>
            <a:ext cx="304800" cy="2286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76175" name="Line 47">
            <a:extLst>
              <a:ext uri="{FF2B5EF4-FFF2-40B4-BE49-F238E27FC236}">
                <a16:creationId xmlns:a16="http://schemas.microsoft.com/office/drawing/2014/main" id="{14808AF3-5936-7129-2BE0-6EB9AD3587DD}"/>
              </a:ext>
            </a:extLst>
          </p:cNvPr>
          <p:cNvSpPr>
            <a:spLocks noChangeShapeType="1"/>
          </p:cNvSpPr>
          <p:nvPr/>
        </p:nvSpPr>
        <p:spPr bwMode="auto">
          <a:xfrm flipV="1">
            <a:off x="3962400" y="1600200"/>
            <a:ext cx="304800" cy="2286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76176" name="Line 48">
            <a:extLst>
              <a:ext uri="{FF2B5EF4-FFF2-40B4-BE49-F238E27FC236}">
                <a16:creationId xmlns:a16="http://schemas.microsoft.com/office/drawing/2014/main" id="{6E914481-462C-4059-4880-798B98F985D4}"/>
              </a:ext>
            </a:extLst>
          </p:cNvPr>
          <p:cNvSpPr>
            <a:spLocks noChangeShapeType="1"/>
          </p:cNvSpPr>
          <p:nvPr/>
        </p:nvSpPr>
        <p:spPr bwMode="auto">
          <a:xfrm flipV="1">
            <a:off x="4114800" y="1828800"/>
            <a:ext cx="304800" cy="2286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76177" name="Line 49">
            <a:extLst>
              <a:ext uri="{FF2B5EF4-FFF2-40B4-BE49-F238E27FC236}">
                <a16:creationId xmlns:a16="http://schemas.microsoft.com/office/drawing/2014/main" id="{EE25326F-126D-994A-52C4-F37E4160DD16}"/>
              </a:ext>
            </a:extLst>
          </p:cNvPr>
          <p:cNvSpPr>
            <a:spLocks noChangeShapeType="1"/>
          </p:cNvSpPr>
          <p:nvPr/>
        </p:nvSpPr>
        <p:spPr bwMode="auto">
          <a:xfrm flipV="1">
            <a:off x="4267200" y="1981200"/>
            <a:ext cx="304800" cy="2286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76178" name="Line 50">
            <a:extLst>
              <a:ext uri="{FF2B5EF4-FFF2-40B4-BE49-F238E27FC236}">
                <a16:creationId xmlns:a16="http://schemas.microsoft.com/office/drawing/2014/main" id="{9A433867-6EE3-7A6A-A592-75C2BC421A32}"/>
              </a:ext>
            </a:extLst>
          </p:cNvPr>
          <p:cNvSpPr>
            <a:spLocks noChangeShapeType="1"/>
          </p:cNvSpPr>
          <p:nvPr/>
        </p:nvSpPr>
        <p:spPr bwMode="auto">
          <a:xfrm flipV="1">
            <a:off x="4648200" y="2743200"/>
            <a:ext cx="152400" cy="3048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76179" name="Line 51">
            <a:extLst>
              <a:ext uri="{FF2B5EF4-FFF2-40B4-BE49-F238E27FC236}">
                <a16:creationId xmlns:a16="http://schemas.microsoft.com/office/drawing/2014/main" id="{04C56630-D1C2-E90C-DFBF-350456E544A2}"/>
              </a:ext>
            </a:extLst>
          </p:cNvPr>
          <p:cNvSpPr>
            <a:spLocks noChangeShapeType="1"/>
          </p:cNvSpPr>
          <p:nvPr/>
        </p:nvSpPr>
        <p:spPr bwMode="auto">
          <a:xfrm flipV="1">
            <a:off x="4876800" y="2743200"/>
            <a:ext cx="152400" cy="3810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76180" name="Line 52">
            <a:extLst>
              <a:ext uri="{FF2B5EF4-FFF2-40B4-BE49-F238E27FC236}">
                <a16:creationId xmlns:a16="http://schemas.microsoft.com/office/drawing/2014/main" id="{3C087F55-9757-CE3A-964D-ABDBD4F93935}"/>
              </a:ext>
            </a:extLst>
          </p:cNvPr>
          <p:cNvSpPr>
            <a:spLocks noChangeShapeType="1"/>
          </p:cNvSpPr>
          <p:nvPr/>
        </p:nvSpPr>
        <p:spPr bwMode="auto">
          <a:xfrm flipV="1">
            <a:off x="5105400" y="2667000"/>
            <a:ext cx="152400" cy="3810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76181" name="Line 53">
            <a:extLst>
              <a:ext uri="{FF2B5EF4-FFF2-40B4-BE49-F238E27FC236}">
                <a16:creationId xmlns:a16="http://schemas.microsoft.com/office/drawing/2014/main" id="{18F9B4FC-4F00-BAD7-D9C3-AA7F573C250E}"/>
              </a:ext>
            </a:extLst>
          </p:cNvPr>
          <p:cNvSpPr>
            <a:spLocks noChangeShapeType="1"/>
          </p:cNvSpPr>
          <p:nvPr/>
        </p:nvSpPr>
        <p:spPr bwMode="auto">
          <a:xfrm flipV="1">
            <a:off x="5334000" y="2667000"/>
            <a:ext cx="152400" cy="3810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76182" name="Line 54">
            <a:extLst>
              <a:ext uri="{FF2B5EF4-FFF2-40B4-BE49-F238E27FC236}">
                <a16:creationId xmlns:a16="http://schemas.microsoft.com/office/drawing/2014/main" id="{0F0C15E0-A61C-A14E-3ABC-C6B056C3C7FD}"/>
              </a:ext>
            </a:extLst>
          </p:cNvPr>
          <p:cNvSpPr>
            <a:spLocks noChangeShapeType="1"/>
          </p:cNvSpPr>
          <p:nvPr/>
        </p:nvSpPr>
        <p:spPr bwMode="auto">
          <a:xfrm flipV="1">
            <a:off x="5562600" y="2438400"/>
            <a:ext cx="152400" cy="3810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76183" name="Line 55">
            <a:extLst>
              <a:ext uri="{FF2B5EF4-FFF2-40B4-BE49-F238E27FC236}">
                <a16:creationId xmlns:a16="http://schemas.microsoft.com/office/drawing/2014/main" id="{0BF6A219-C2E9-A154-99D6-A60B44B80288}"/>
              </a:ext>
            </a:extLst>
          </p:cNvPr>
          <p:cNvSpPr>
            <a:spLocks noChangeShapeType="1"/>
          </p:cNvSpPr>
          <p:nvPr/>
        </p:nvSpPr>
        <p:spPr bwMode="auto">
          <a:xfrm flipV="1">
            <a:off x="5867400" y="2209800"/>
            <a:ext cx="152400" cy="3810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76184" name="Line 56">
            <a:extLst>
              <a:ext uri="{FF2B5EF4-FFF2-40B4-BE49-F238E27FC236}">
                <a16:creationId xmlns:a16="http://schemas.microsoft.com/office/drawing/2014/main" id="{6AD287E9-8C5C-47EE-C046-3C077582017F}"/>
              </a:ext>
            </a:extLst>
          </p:cNvPr>
          <p:cNvSpPr>
            <a:spLocks noChangeShapeType="1"/>
          </p:cNvSpPr>
          <p:nvPr/>
        </p:nvSpPr>
        <p:spPr bwMode="auto">
          <a:xfrm flipV="1">
            <a:off x="6096000" y="2133600"/>
            <a:ext cx="76200" cy="3810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76185" name="Line 57">
            <a:extLst>
              <a:ext uri="{FF2B5EF4-FFF2-40B4-BE49-F238E27FC236}">
                <a16:creationId xmlns:a16="http://schemas.microsoft.com/office/drawing/2014/main" id="{D29F53E2-2E95-0C1A-1F67-05605CD511F6}"/>
              </a:ext>
            </a:extLst>
          </p:cNvPr>
          <p:cNvSpPr>
            <a:spLocks noChangeShapeType="1"/>
          </p:cNvSpPr>
          <p:nvPr/>
        </p:nvSpPr>
        <p:spPr bwMode="auto">
          <a:xfrm flipV="1">
            <a:off x="6324600" y="1905000"/>
            <a:ext cx="76200" cy="3810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76186" name="Line 58">
            <a:extLst>
              <a:ext uri="{FF2B5EF4-FFF2-40B4-BE49-F238E27FC236}">
                <a16:creationId xmlns:a16="http://schemas.microsoft.com/office/drawing/2014/main" id="{2C9EBCEC-20B3-76D5-3684-1B5567E9091E}"/>
              </a:ext>
            </a:extLst>
          </p:cNvPr>
          <p:cNvSpPr>
            <a:spLocks noChangeShapeType="1"/>
          </p:cNvSpPr>
          <p:nvPr/>
        </p:nvSpPr>
        <p:spPr bwMode="auto">
          <a:xfrm flipH="1" flipV="1">
            <a:off x="6553200" y="2743200"/>
            <a:ext cx="76200" cy="3810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76187" name="Line 59">
            <a:extLst>
              <a:ext uri="{FF2B5EF4-FFF2-40B4-BE49-F238E27FC236}">
                <a16:creationId xmlns:a16="http://schemas.microsoft.com/office/drawing/2014/main" id="{818D43F3-DA7C-F777-F35C-681DF993136C}"/>
              </a:ext>
            </a:extLst>
          </p:cNvPr>
          <p:cNvSpPr>
            <a:spLocks noChangeShapeType="1"/>
          </p:cNvSpPr>
          <p:nvPr/>
        </p:nvSpPr>
        <p:spPr bwMode="auto">
          <a:xfrm flipH="1" flipV="1">
            <a:off x="6705600" y="2514600"/>
            <a:ext cx="76200" cy="6096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76188" name="Line 60">
            <a:extLst>
              <a:ext uri="{FF2B5EF4-FFF2-40B4-BE49-F238E27FC236}">
                <a16:creationId xmlns:a16="http://schemas.microsoft.com/office/drawing/2014/main" id="{18744406-B129-1AE8-3360-62C72EFAE033}"/>
              </a:ext>
            </a:extLst>
          </p:cNvPr>
          <p:cNvSpPr>
            <a:spLocks noChangeShapeType="1"/>
          </p:cNvSpPr>
          <p:nvPr/>
        </p:nvSpPr>
        <p:spPr bwMode="auto">
          <a:xfrm flipH="1" flipV="1">
            <a:off x="7543800" y="1600200"/>
            <a:ext cx="76200" cy="5334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76189" name="Line 61">
            <a:extLst>
              <a:ext uri="{FF2B5EF4-FFF2-40B4-BE49-F238E27FC236}">
                <a16:creationId xmlns:a16="http://schemas.microsoft.com/office/drawing/2014/main" id="{9787148D-BFCC-93DA-3921-D916555C6BD1}"/>
              </a:ext>
            </a:extLst>
          </p:cNvPr>
          <p:cNvSpPr>
            <a:spLocks noChangeShapeType="1"/>
          </p:cNvSpPr>
          <p:nvPr/>
        </p:nvSpPr>
        <p:spPr bwMode="auto">
          <a:xfrm flipH="1" flipV="1">
            <a:off x="7315200" y="1828800"/>
            <a:ext cx="228600" cy="6858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76190" name="Line 62">
            <a:extLst>
              <a:ext uri="{FF2B5EF4-FFF2-40B4-BE49-F238E27FC236}">
                <a16:creationId xmlns:a16="http://schemas.microsoft.com/office/drawing/2014/main" id="{D0F27062-819E-194E-4A37-543812D3F941}"/>
              </a:ext>
            </a:extLst>
          </p:cNvPr>
          <p:cNvSpPr>
            <a:spLocks noChangeShapeType="1"/>
          </p:cNvSpPr>
          <p:nvPr/>
        </p:nvSpPr>
        <p:spPr bwMode="auto">
          <a:xfrm flipH="1" flipV="1">
            <a:off x="7162800" y="2057400"/>
            <a:ext cx="76200" cy="5334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76191" name="Line 63">
            <a:extLst>
              <a:ext uri="{FF2B5EF4-FFF2-40B4-BE49-F238E27FC236}">
                <a16:creationId xmlns:a16="http://schemas.microsoft.com/office/drawing/2014/main" id="{3CAF3E9F-16C4-C01D-7757-0ADD19E1E0FC}"/>
              </a:ext>
            </a:extLst>
          </p:cNvPr>
          <p:cNvSpPr>
            <a:spLocks noChangeShapeType="1"/>
          </p:cNvSpPr>
          <p:nvPr/>
        </p:nvSpPr>
        <p:spPr bwMode="auto">
          <a:xfrm flipH="1" flipV="1">
            <a:off x="6934200" y="2286000"/>
            <a:ext cx="76200" cy="6096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76192" name="Line 64">
            <a:extLst>
              <a:ext uri="{FF2B5EF4-FFF2-40B4-BE49-F238E27FC236}">
                <a16:creationId xmlns:a16="http://schemas.microsoft.com/office/drawing/2014/main" id="{9DEF0DEE-15B3-E08D-8815-612FE316BAB5}"/>
              </a:ext>
            </a:extLst>
          </p:cNvPr>
          <p:cNvSpPr>
            <a:spLocks noChangeShapeType="1"/>
          </p:cNvSpPr>
          <p:nvPr/>
        </p:nvSpPr>
        <p:spPr bwMode="auto">
          <a:xfrm flipH="1" flipV="1">
            <a:off x="7696200" y="1371600"/>
            <a:ext cx="76200" cy="5334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76193" name="Line 65">
            <a:extLst>
              <a:ext uri="{FF2B5EF4-FFF2-40B4-BE49-F238E27FC236}">
                <a16:creationId xmlns:a16="http://schemas.microsoft.com/office/drawing/2014/main" id="{ADDD06FE-DF83-3914-57B6-8F697A12F4AB}"/>
              </a:ext>
            </a:extLst>
          </p:cNvPr>
          <p:cNvSpPr>
            <a:spLocks noChangeShapeType="1"/>
          </p:cNvSpPr>
          <p:nvPr/>
        </p:nvSpPr>
        <p:spPr bwMode="auto">
          <a:xfrm flipH="1" flipV="1">
            <a:off x="7924800" y="1143000"/>
            <a:ext cx="76200" cy="5334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nodeType="clickEffect">
                                  <p:stCondLst>
                                    <p:cond delay="0"/>
                                  </p:stCondLst>
                                  <p:childTnLst>
                                    <p:set>
                                      <p:cBhvr>
                                        <p:cTn id="6" dur="1" fill="hold">
                                          <p:stCondLst>
                                            <p:cond delay="0"/>
                                          </p:stCondLst>
                                        </p:cTn>
                                        <p:tgtEl>
                                          <p:spTgt spid="176139"/>
                                        </p:tgtEl>
                                        <p:attrNameLst>
                                          <p:attrName>style.visibility</p:attrName>
                                        </p:attrNameLst>
                                      </p:cBhvr>
                                      <p:to>
                                        <p:strVal val="visible"/>
                                      </p:to>
                                    </p:set>
                                    <p:anim calcmode="lin" valueType="num">
                                      <p:cBhvr additive="base">
                                        <p:cTn id="7" dur="500" fill="hold"/>
                                        <p:tgtEl>
                                          <p:spTgt spid="176139"/>
                                        </p:tgtEl>
                                        <p:attrNameLst>
                                          <p:attrName>ppt_x</p:attrName>
                                        </p:attrNameLst>
                                      </p:cBhvr>
                                      <p:tavLst>
                                        <p:tav tm="0">
                                          <p:val>
                                            <p:strVal val="#ppt_x"/>
                                          </p:val>
                                        </p:tav>
                                        <p:tav tm="100000">
                                          <p:val>
                                            <p:strVal val="#ppt_x"/>
                                          </p:val>
                                        </p:tav>
                                      </p:tavLst>
                                    </p:anim>
                                    <p:anim calcmode="lin" valueType="num">
                                      <p:cBhvr additive="base">
                                        <p:cTn id="8" dur="500" fill="hold"/>
                                        <p:tgtEl>
                                          <p:spTgt spid="176139"/>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176147"/>
                                        </p:tgtEl>
                                        <p:attrNameLst>
                                          <p:attrName>style.visibility</p:attrName>
                                        </p:attrNameLst>
                                      </p:cBhvr>
                                      <p:to>
                                        <p:strVal val="visible"/>
                                      </p:to>
                                    </p:set>
                                    <p:anim calcmode="lin" valueType="num">
                                      <p:cBhvr additive="base">
                                        <p:cTn id="11" dur="500" fill="hold"/>
                                        <p:tgtEl>
                                          <p:spTgt spid="176147"/>
                                        </p:tgtEl>
                                        <p:attrNameLst>
                                          <p:attrName>ppt_x</p:attrName>
                                        </p:attrNameLst>
                                      </p:cBhvr>
                                      <p:tavLst>
                                        <p:tav tm="0">
                                          <p:val>
                                            <p:strVal val="#ppt_x"/>
                                          </p:val>
                                        </p:tav>
                                        <p:tav tm="100000">
                                          <p:val>
                                            <p:strVal val="#ppt_x"/>
                                          </p:val>
                                        </p:tav>
                                      </p:tavLst>
                                    </p:anim>
                                    <p:anim calcmode="lin" valueType="num">
                                      <p:cBhvr additive="base">
                                        <p:cTn id="12" dur="500" fill="hold"/>
                                        <p:tgtEl>
                                          <p:spTgt spid="176147"/>
                                        </p:tgtEl>
                                        <p:attrNameLst>
                                          <p:attrName>ppt_y</p:attrName>
                                        </p:attrNameLst>
                                      </p:cBhvr>
                                      <p:tavLst>
                                        <p:tav tm="0">
                                          <p:val>
                                            <p:strVal val="1+#ppt_h/2"/>
                                          </p:val>
                                        </p:tav>
                                        <p:tav tm="100000">
                                          <p:val>
                                            <p:strVal val="#ppt_y"/>
                                          </p:val>
                                        </p:tav>
                                      </p:tavLst>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2" presetClass="entr" presetSubtype="4" fill="hold" nodeType="clickEffect">
                                  <p:stCondLst>
                                    <p:cond delay="0"/>
                                  </p:stCondLst>
                                  <p:childTnLst>
                                    <p:set>
                                      <p:cBhvr>
                                        <p:cTn id="16" dur="1" fill="hold">
                                          <p:stCondLst>
                                            <p:cond delay="0"/>
                                          </p:stCondLst>
                                        </p:cTn>
                                        <p:tgtEl>
                                          <p:spTgt spid="176168"/>
                                        </p:tgtEl>
                                        <p:attrNameLst>
                                          <p:attrName>style.visibility</p:attrName>
                                        </p:attrNameLst>
                                      </p:cBhvr>
                                      <p:to>
                                        <p:strVal val="visible"/>
                                      </p:to>
                                    </p:set>
                                    <p:anim calcmode="lin" valueType="num">
                                      <p:cBhvr additive="base">
                                        <p:cTn id="17" dur="500" fill="hold"/>
                                        <p:tgtEl>
                                          <p:spTgt spid="176168"/>
                                        </p:tgtEl>
                                        <p:attrNameLst>
                                          <p:attrName>ppt_x</p:attrName>
                                        </p:attrNameLst>
                                      </p:cBhvr>
                                      <p:tavLst>
                                        <p:tav tm="0">
                                          <p:val>
                                            <p:strVal val="#ppt_x"/>
                                          </p:val>
                                        </p:tav>
                                        <p:tav tm="100000">
                                          <p:val>
                                            <p:strVal val="#ppt_x"/>
                                          </p:val>
                                        </p:tav>
                                      </p:tavLst>
                                    </p:anim>
                                    <p:anim calcmode="lin" valueType="num">
                                      <p:cBhvr additive="base">
                                        <p:cTn id="18" dur="500" fill="hold"/>
                                        <p:tgtEl>
                                          <p:spTgt spid="176168"/>
                                        </p:tgtEl>
                                        <p:attrNameLst>
                                          <p:attrName>ppt_y</p:attrName>
                                        </p:attrNameLst>
                                      </p:cBhvr>
                                      <p:tavLst>
                                        <p:tav tm="0">
                                          <p:val>
                                            <p:strVal val="1+#ppt_h/2"/>
                                          </p:val>
                                        </p:tav>
                                        <p:tav tm="100000">
                                          <p:val>
                                            <p:strVal val="#ppt_y"/>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2" presetClass="entr" presetSubtype="4" fill="hold" nodeType="clickEffect">
                                  <p:stCondLst>
                                    <p:cond delay="0"/>
                                  </p:stCondLst>
                                  <p:childTnLst>
                                    <p:set>
                                      <p:cBhvr>
                                        <p:cTn id="22" dur="1" fill="hold">
                                          <p:stCondLst>
                                            <p:cond delay="0"/>
                                          </p:stCondLst>
                                        </p:cTn>
                                        <p:tgtEl>
                                          <p:spTgt spid="176171"/>
                                        </p:tgtEl>
                                        <p:attrNameLst>
                                          <p:attrName>style.visibility</p:attrName>
                                        </p:attrNameLst>
                                      </p:cBhvr>
                                      <p:to>
                                        <p:strVal val="visible"/>
                                      </p:to>
                                    </p:set>
                                    <p:anim calcmode="lin" valueType="num">
                                      <p:cBhvr additive="base">
                                        <p:cTn id="23" dur="500" fill="hold"/>
                                        <p:tgtEl>
                                          <p:spTgt spid="176171"/>
                                        </p:tgtEl>
                                        <p:attrNameLst>
                                          <p:attrName>ppt_x</p:attrName>
                                        </p:attrNameLst>
                                      </p:cBhvr>
                                      <p:tavLst>
                                        <p:tav tm="0">
                                          <p:val>
                                            <p:strVal val="#ppt_x"/>
                                          </p:val>
                                        </p:tav>
                                        <p:tav tm="100000">
                                          <p:val>
                                            <p:strVal val="#ppt_x"/>
                                          </p:val>
                                        </p:tav>
                                      </p:tavLst>
                                    </p:anim>
                                    <p:anim calcmode="lin" valueType="num">
                                      <p:cBhvr additive="base">
                                        <p:cTn id="24" dur="500" fill="hold"/>
                                        <p:tgtEl>
                                          <p:spTgt spid="176171"/>
                                        </p:tgtEl>
                                        <p:attrNameLst>
                                          <p:attrName>ppt_y</p:attrName>
                                        </p:attrNameLst>
                                      </p:cBhvr>
                                      <p:tavLst>
                                        <p:tav tm="0">
                                          <p:val>
                                            <p:strVal val="1+#ppt_h/2"/>
                                          </p:val>
                                        </p:tav>
                                        <p:tav tm="100000">
                                          <p:val>
                                            <p:strVal val="#ppt_y"/>
                                          </p:val>
                                        </p:tav>
                                      </p:tavLst>
                                    </p:anim>
                                  </p:childTnLst>
                                </p:cTn>
                              </p:par>
                              <p:par>
                                <p:cTn id="25" presetID="2" presetClass="entr" presetSubtype="4" fill="hold" nodeType="withEffect">
                                  <p:stCondLst>
                                    <p:cond delay="0"/>
                                  </p:stCondLst>
                                  <p:childTnLst>
                                    <p:set>
                                      <p:cBhvr>
                                        <p:cTn id="26" dur="1" fill="hold">
                                          <p:stCondLst>
                                            <p:cond delay="0"/>
                                          </p:stCondLst>
                                        </p:cTn>
                                        <p:tgtEl>
                                          <p:spTgt spid="176173"/>
                                        </p:tgtEl>
                                        <p:attrNameLst>
                                          <p:attrName>style.visibility</p:attrName>
                                        </p:attrNameLst>
                                      </p:cBhvr>
                                      <p:to>
                                        <p:strVal val="visible"/>
                                      </p:to>
                                    </p:set>
                                    <p:anim calcmode="lin" valueType="num">
                                      <p:cBhvr additive="base">
                                        <p:cTn id="27" dur="500" fill="hold"/>
                                        <p:tgtEl>
                                          <p:spTgt spid="176173"/>
                                        </p:tgtEl>
                                        <p:attrNameLst>
                                          <p:attrName>ppt_x</p:attrName>
                                        </p:attrNameLst>
                                      </p:cBhvr>
                                      <p:tavLst>
                                        <p:tav tm="0">
                                          <p:val>
                                            <p:strVal val="#ppt_x"/>
                                          </p:val>
                                        </p:tav>
                                        <p:tav tm="100000">
                                          <p:val>
                                            <p:strVal val="#ppt_x"/>
                                          </p:val>
                                        </p:tav>
                                      </p:tavLst>
                                    </p:anim>
                                    <p:anim calcmode="lin" valueType="num">
                                      <p:cBhvr additive="base">
                                        <p:cTn id="28" dur="500" fill="hold"/>
                                        <p:tgtEl>
                                          <p:spTgt spid="176173"/>
                                        </p:tgtEl>
                                        <p:attrNameLst>
                                          <p:attrName>ppt_y</p:attrName>
                                        </p:attrNameLst>
                                      </p:cBhvr>
                                      <p:tavLst>
                                        <p:tav tm="0">
                                          <p:val>
                                            <p:strVal val="1+#ppt_h/2"/>
                                          </p:val>
                                        </p:tav>
                                        <p:tav tm="100000">
                                          <p:val>
                                            <p:strVal val="#ppt_y"/>
                                          </p:val>
                                        </p:tav>
                                      </p:tavLst>
                                    </p:anim>
                                  </p:childTnLst>
                                </p:cTn>
                              </p:par>
                              <p:par>
                                <p:cTn id="29" presetID="2" presetClass="entr" presetSubtype="4" fill="hold" nodeType="withEffect">
                                  <p:stCondLst>
                                    <p:cond delay="0"/>
                                  </p:stCondLst>
                                  <p:childTnLst>
                                    <p:set>
                                      <p:cBhvr>
                                        <p:cTn id="30" dur="1" fill="hold">
                                          <p:stCondLst>
                                            <p:cond delay="0"/>
                                          </p:stCondLst>
                                        </p:cTn>
                                        <p:tgtEl>
                                          <p:spTgt spid="176174"/>
                                        </p:tgtEl>
                                        <p:attrNameLst>
                                          <p:attrName>style.visibility</p:attrName>
                                        </p:attrNameLst>
                                      </p:cBhvr>
                                      <p:to>
                                        <p:strVal val="visible"/>
                                      </p:to>
                                    </p:set>
                                    <p:anim calcmode="lin" valueType="num">
                                      <p:cBhvr additive="base">
                                        <p:cTn id="31" dur="500" fill="hold"/>
                                        <p:tgtEl>
                                          <p:spTgt spid="176174"/>
                                        </p:tgtEl>
                                        <p:attrNameLst>
                                          <p:attrName>ppt_x</p:attrName>
                                        </p:attrNameLst>
                                      </p:cBhvr>
                                      <p:tavLst>
                                        <p:tav tm="0">
                                          <p:val>
                                            <p:strVal val="#ppt_x"/>
                                          </p:val>
                                        </p:tav>
                                        <p:tav tm="100000">
                                          <p:val>
                                            <p:strVal val="#ppt_x"/>
                                          </p:val>
                                        </p:tav>
                                      </p:tavLst>
                                    </p:anim>
                                    <p:anim calcmode="lin" valueType="num">
                                      <p:cBhvr additive="base">
                                        <p:cTn id="32" dur="500" fill="hold"/>
                                        <p:tgtEl>
                                          <p:spTgt spid="176174"/>
                                        </p:tgtEl>
                                        <p:attrNameLst>
                                          <p:attrName>ppt_y</p:attrName>
                                        </p:attrNameLst>
                                      </p:cBhvr>
                                      <p:tavLst>
                                        <p:tav tm="0">
                                          <p:val>
                                            <p:strVal val="1+#ppt_h/2"/>
                                          </p:val>
                                        </p:tav>
                                        <p:tav tm="100000">
                                          <p:val>
                                            <p:strVal val="#ppt_y"/>
                                          </p:val>
                                        </p:tav>
                                      </p:tavLst>
                                    </p:anim>
                                  </p:childTnLst>
                                </p:cTn>
                              </p:par>
                              <p:par>
                                <p:cTn id="33" presetID="2" presetClass="entr" presetSubtype="4" fill="hold" nodeType="withEffect">
                                  <p:stCondLst>
                                    <p:cond delay="0"/>
                                  </p:stCondLst>
                                  <p:childTnLst>
                                    <p:set>
                                      <p:cBhvr>
                                        <p:cTn id="34" dur="1" fill="hold">
                                          <p:stCondLst>
                                            <p:cond delay="0"/>
                                          </p:stCondLst>
                                        </p:cTn>
                                        <p:tgtEl>
                                          <p:spTgt spid="176175"/>
                                        </p:tgtEl>
                                        <p:attrNameLst>
                                          <p:attrName>style.visibility</p:attrName>
                                        </p:attrNameLst>
                                      </p:cBhvr>
                                      <p:to>
                                        <p:strVal val="visible"/>
                                      </p:to>
                                    </p:set>
                                    <p:anim calcmode="lin" valueType="num">
                                      <p:cBhvr additive="base">
                                        <p:cTn id="35" dur="500" fill="hold"/>
                                        <p:tgtEl>
                                          <p:spTgt spid="176175"/>
                                        </p:tgtEl>
                                        <p:attrNameLst>
                                          <p:attrName>ppt_x</p:attrName>
                                        </p:attrNameLst>
                                      </p:cBhvr>
                                      <p:tavLst>
                                        <p:tav tm="0">
                                          <p:val>
                                            <p:strVal val="#ppt_x"/>
                                          </p:val>
                                        </p:tav>
                                        <p:tav tm="100000">
                                          <p:val>
                                            <p:strVal val="#ppt_x"/>
                                          </p:val>
                                        </p:tav>
                                      </p:tavLst>
                                    </p:anim>
                                    <p:anim calcmode="lin" valueType="num">
                                      <p:cBhvr additive="base">
                                        <p:cTn id="36" dur="500" fill="hold"/>
                                        <p:tgtEl>
                                          <p:spTgt spid="176175"/>
                                        </p:tgtEl>
                                        <p:attrNameLst>
                                          <p:attrName>ppt_y</p:attrName>
                                        </p:attrNameLst>
                                      </p:cBhvr>
                                      <p:tavLst>
                                        <p:tav tm="0">
                                          <p:val>
                                            <p:strVal val="1+#ppt_h/2"/>
                                          </p:val>
                                        </p:tav>
                                        <p:tav tm="100000">
                                          <p:val>
                                            <p:strVal val="#ppt_y"/>
                                          </p:val>
                                        </p:tav>
                                      </p:tavLst>
                                    </p:anim>
                                  </p:childTnLst>
                                </p:cTn>
                              </p:par>
                              <p:par>
                                <p:cTn id="37" presetID="2" presetClass="entr" presetSubtype="4" fill="hold" nodeType="withEffect">
                                  <p:stCondLst>
                                    <p:cond delay="0"/>
                                  </p:stCondLst>
                                  <p:childTnLst>
                                    <p:set>
                                      <p:cBhvr>
                                        <p:cTn id="38" dur="1" fill="hold">
                                          <p:stCondLst>
                                            <p:cond delay="0"/>
                                          </p:stCondLst>
                                        </p:cTn>
                                        <p:tgtEl>
                                          <p:spTgt spid="176176"/>
                                        </p:tgtEl>
                                        <p:attrNameLst>
                                          <p:attrName>style.visibility</p:attrName>
                                        </p:attrNameLst>
                                      </p:cBhvr>
                                      <p:to>
                                        <p:strVal val="visible"/>
                                      </p:to>
                                    </p:set>
                                    <p:anim calcmode="lin" valueType="num">
                                      <p:cBhvr additive="base">
                                        <p:cTn id="39" dur="500" fill="hold"/>
                                        <p:tgtEl>
                                          <p:spTgt spid="176176"/>
                                        </p:tgtEl>
                                        <p:attrNameLst>
                                          <p:attrName>ppt_x</p:attrName>
                                        </p:attrNameLst>
                                      </p:cBhvr>
                                      <p:tavLst>
                                        <p:tav tm="0">
                                          <p:val>
                                            <p:strVal val="#ppt_x"/>
                                          </p:val>
                                        </p:tav>
                                        <p:tav tm="100000">
                                          <p:val>
                                            <p:strVal val="#ppt_x"/>
                                          </p:val>
                                        </p:tav>
                                      </p:tavLst>
                                    </p:anim>
                                    <p:anim calcmode="lin" valueType="num">
                                      <p:cBhvr additive="base">
                                        <p:cTn id="40" dur="500" fill="hold"/>
                                        <p:tgtEl>
                                          <p:spTgt spid="176176"/>
                                        </p:tgtEl>
                                        <p:attrNameLst>
                                          <p:attrName>ppt_y</p:attrName>
                                        </p:attrNameLst>
                                      </p:cBhvr>
                                      <p:tavLst>
                                        <p:tav tm="0">
                                          <p:val>
                                            <p:strVal val="1+#ppt_h/2"/>
                                          </p:val>
                                        </p:tav>
                                        <p:tav tm="100000">
                                          <p:val>
                                            <p:strVal val="#ppt_y"/>
                                          </p:val>
                                        </p:tav>
                                      </p:tavLst>
                                    </p:anim>
                                  </p:childTnLst>
                                </p:cTn>
                              </p:par>
                              <p:par>
                                <p:cTn id="41" presetID="2" presetClass="entr" presetSubtype="4" fill="hold" nodeType="withEffect">
                                  <p:stCondLst>
                                    <p:cond delay="0"/>
                                  </p:stCondLst>
                                  <p:childTnLst>
                                    <p:set>
                                      <p:cBhvr>
                                        <p:cTn id="42" dur="1" fill="hold">
                                          <p:stCondLst>
                                            <p:cond delay="0"/>
                                          </p:stCondLst>
                                        </p:cTn>
                                        <p:tgtEl>
                                          <p:spTgt spid="176177"/>
                                        </p:tgtEl>
                                        <p:attrNameLst>
                                          <p:attrName>style.visibility</p:attrName>
                                        </p:attrNameLst>
                                      </p:cBhvr>
                                      <p:to>
                                        <p:strVal val="visible"/>
                                      </p:to>
                                    </p:set>
                                    <p:anim calcmode="lin" valueType="num">
                                      <p:cBhvr additive="base">
                                        <p:cTn id="43" dur="500" fill="hold"/>
                                        <p:tgtEl>
                                          <p:spTgt spid="176177"/>
                                        </p:tgtEl>
                                        <p:attrNameLst>
                                          <p:attrName>ppt_x</p:attrName>
                                        </p:attrNameLst>
                                      </p:cBhvr>
                                      <p:tavLst>
                                        <p:tav tm="0">
                                          <p:val>
                                            <p:strVal val="#ppt_x"/>
                                          </p:val>
                                        </p:tav>
                                        <p:tav tm="100000">
                                          <p:val>
                                            <p:strVal val="#ppt_x"/>
                                          </p:val>
                                        </p:tav>
                                      </p:tavLst>
                                    </p:anim>
                                    <p:anim calcmode="lin" valueType="num">
                                      <p:cBhvr additive="base">
                                        <p:cTn id="44" dur="500" fill="hold"/>
                                        <p:tgtEl>
                                          <p:spTgt spid="176177"/>
                                        </p:tgtEl>
                                        <p:attrNameLst>
                                          <p:attrName>ppt_y</p:attrName>
                                        </p:attrNameLst>
                                      </p:cBhvr>
                                      <p:tavLst>
                                        <p:tav tm="0">
                                          <p:val>
                                            <p:strVal val="1+#ppt_h/2"/>
                                          </p:val>
                                        </p:tav>
                                        <p:tav tm="100000">
                                          <p:val>
                                            <p:strVal val="#ppt_y"/>
                                          </p:val>
                                        </p:tav>
                                      </p:tavLst>
                                    </p:anim>
                                  </p:childTnLst>
                                </p:cTn>
                              </p:par>
                            </p:childTnLst>
                          </p:cTn>
                        </p:par>
                      </p:childTnLst>
                    </p:cTn>
                  </p:par>
                  <p:par>
                    <p:cTn id="45" fill="hold" nodeType="clickPar">
                      <p:stCondLst>
                        <p:cond delay="indefinite"/>
                      </p:stCondLst>
                      <p:childTnLst>
                        <p:par>
                          <p:cTn id="46" fill="hold" nodeType="withGroup">
                            <p:stCondLst>
                              <p:cond delay="0"/>
                            </p:stCondLst>
                            <p:childTnLst>
                              <p:par>
                                <p:cTn id="47" presetID="2" presetClass="entr" presetSubtype="4" fill="hold" nodeType="clickEffect">
                                  <p:stCondLst>
                                    <p:cond delay="0"/>
                                  </p:stCondLst>
                                  <p:childTnLst>
                                    <p:set>
                                      <p:cBhvr>
                                        <p:cTn id="48" dur="1" fill="hold">
                                          <p:stCondLst>
                                            <p:cond delay="0"/>
                                          </p:stCondLst>
                                        </p:cTn>
                                        <p:tgtEl>
                                          <p:spTgt spid="176147"/>
                                        </p:tgtEl>
                                        <p:attrNameLst>
                                          <p:attrName>style.visibility</p:attrName>
                                        </p:attrNameLst>
                                      </p:cBhvr>
                                      <p:to>
                                        <p:strVal val="visible"/>
                                      </p:to>
                                    </p:set>
                                    <p:anim calcmode="lin" valueType="num">
                                      <p:cBhvr additive="base">
                                        <p:cTn id="49" dur="500" fill="hold"/>
                                        <p:tgtEl>
                                          <p:spTgt spid="176147"/>
                                        </p:tgtEl>
                                        <p:attrNameLst>
                                          <p:attrName>ppt_x</p:attrName>
                                        </p:attrNameLst>
                                      </p:cBhvr>
                                      <p:tavLst>
                                        <p:tav tm="0">
                                          <p:val>
                                            <p:strVal val="#ppt_x"/>
                                          </p:val>
                                        </p:tav>
                                        <p:tav tm="100000">
                                          <p:val>
                                            <p:strVal val="#ppt_x"/>
                                          </p:val>
                                        </p:tav>
                                      </p:tavLst>
                                    </p:anim>
                                    <p:anim calcmode="lin" valueType="num">
                                      <p:cBhvr additive="base">
                                        <p:cTn id="50" dur="500" fill="hold"/>
                                        <p:tgtEl>
                                          <p:spTgt spid="176147"/>
                                        </p:tgtEl>
                                        <p:attrNameLst>
                                          <p:attrName>ppt_y</p:attrName>
                                        </p:attrNameLst>
                                      </p:cBhvr>
                                      <p:tavLst>
                                        <p:tav tm="0">
                                          <p:val>
                                            <p:strVal val="1+#ppt_h/2"/>
                                          </p:val>
                                        </p:tav>
                                        <p:tav tm="100000">
                                          <p:val>
                                            <p:strVal val="#ppt_y"/>
                                          </p:val>
                                        </p:tav>
                                      </p:tavLst>
                                    </p:anim>
                                  </p:childTnLst>
                                </p:cTn>
                              </p:par>
                              <p:par>
                                <p:cTn id="51" presetID="2" presetClass="entr" presetSubtype="4" fill="hold" nodeType="withEffect">
                                  <p:stCondLst>
                                    <p:cond delay="0"/>
                                  </p:stCondLst>
                                  <p:childTnLst>
                                    <p:set>
                                      <p:cBhvr>
                                        <p:cTn id="52" dur="1" fill="hold">
                                          <p:stCondLst>
                                            <p:cond delay="0"/>
                                          </p:stCondLst>
                                        </p:cTn>
                                        <p:tgtEl>
                                          <p:spTgt spid="176151"/>
                                        </p:tgtEl>
                                        <p:attrNameLst>
                                          <p:attrName>style.visibility</p:attrName>
                                        </p:attrNameLst>
                                      </p:cBhvr>
                                      <p:to>
                                        <p:strVal val="visible"/>
                                      </p:to>
                                    </p:set>
                                    <p:anim calcmode="lin" valueType="num">
                                      <p:cBhvr additive="base">
                                        <p:cTn id="53" dur="500" fill="hold"/>
                                        <p:tgtEl>
                                          <p:spTgt spid="176151"/>
                                        </p:tgtEl>
                                        <p:attrNameLst>
                                          <p:attrName>ppt_x</p:attrName>
                                        </p:attrNameLst>
                                      </p:cBhvr>
                                      <p:tavLst>
                                        <p:tav tm="0">
                                          <p:val>
                                            <p:strVal val="#ppt_x"/>
                                          </p:val>
                                        </p:tav>
                                        <p:tav tm="100000">
                                          <p:val>
                                            <p:strVal val="#ppt_x"/>
                                          </p:val>
                                        </p:tav>
                                      </p:tavLst>
                                    </p:anim>
                                    <p:anim calcmode="lin" valueType="num">
                                      <p:cBhvr additive="base">
                                        <p:cTn id="54" dur="500" fill="hold"/>
                                        <p:tgtEl>
                                          <p:spTgt spid="176151"/>
                                        </p:tgtEl>
                                        <p:attrNameLst>
                                          <p:attrName>ppt_y</p:attrName>
                                        </p:attrNameLst>
                                      </p:cBhvr>
                                      <p:tavLst>
                                        <p:tav tm="0">
                                          <p:val>
                                            <p:strVal val="1+#ppt_h/2"/>
                                          </p:val>
                                        </p:tav>
                                        <p:tav tm="100000">
                                          <p:val>
                                            <p:strVal val="#ppt_y"/>
                                          </p:val>
                                        </p:tav>
                                      </p:tavLst>
                                    </p:anim>
                                  </p:childTnLst>
                                </p:cTn>
                              </p:par>
                            </p:childTnLst>
                          </p:cTn>
                        </p:par>
                      </p:childTnLst>
                    </p:cTn>
                  </p:par>
                  <p:par>
                    <p:cTn id="55" fill="hold" nodeType="clickPar">
                      <p:stCondLst>
                        <p:cond delay="indefinite"/>
                      </p:stCondLst>
                      <p:childTnLst>
                        <p:par>
                          <p:cTn id="56" fill="hold" nodeType="withGroup">
                            <p:stCondLst>
                              <p:cond delay="0"/>
                            </p:stCondLst>
                            <p:childTnLst>
                              <p:par>
                                <p:cTn id="57" presetID="2" presetClass="entr" presetSubtype="4" fill="hold" nodeType="clickEffect">
                                  <p:stCondLst>
                                    <p:cond delay="0"/>
                                  </p:stCondLst>
                                  <p:childTnLst>
                                    <p:set>
                                      <p:cBhvr>
                                        <p:cTn id="58" dur="1" fill="hold">
                                          <p:stCondLst>
                                            <p:cond delay="0"/>
                                          </p:stCondLst>
                                        </p:cTn>
                                        <p:tgtEl>
                                          <p:spTgt spid="176169"/>
                                        </p:tgtEl>
                                        <p:attrNameLst>
                                          <p:attrName>style.visibility</p:attrName>
                                        </p:attrNameLst>
                                      </p:cBhvr>
                                      <p:to>
                                        <p:strVal val="visible"/>
                                      </p:to>
                                    </p:set>
                                    <p:anim calcmode="lin" valueType="num">
                                      <p:cBhvr additive="base">
                                        <p:cTn id="59" dur="500" fill="hold"/>
                                        <p:tgtEl>
                                          <p:spTgt spid="176169"/>
                                        </p:tgtEl>
                                        <p:attrNameLst>
                                          <p:attrName>ppt_x</p:attrName>
                                        </p:attrNameLst>
                                      </p:cBhvr>
                                      <p:tavLst>
                                        <p:tav tm="0">
                                          <p:val>
                                            <p:strVal val="#ppt_x"/>
                                          </p:val>
                                        </p:tav>
                                        <p:tav tm="100000">
                                          <p:val>
                                            <p:strVal val="#ppt_x"/>
                                          </p:val>
                                        </p:tav>
                                      </p:tavLst>
                                    </p:anim>
                                    <p:anim calcmode="lin" valueType="num">
                                      <p:cBhvr additive="base">
                                        <p:cTn id="60" dur="500" fill="hold"/>
                                        <p:tgtEl>
                                          <p:spTgt spid="176169"/>
                                        </p:tgtEl>
                                        <p:attrNameLst>
                                          <p:attrName>ppt_y</p:attrName>
                                        </p:attrNameLst>
                                      </p:cBhvr>
                                      <p:tavLst>
                                        <p:tav tm="0">
                                          <p:val>
                                            <p:strVal val="1+#ppt_h/2"/>
                                          </p:val>
                                        </p:tav>
                                        <p:tav tm="100000">
                                          <p:val>
                                            <p:strVal val="#ppt_y"/>
                                          </p:val>
                                        </p:tav>
                                      </p:tavLst>
                                    </p:anim>
                                  </p:childTnLst>
                                </p:cTn>
                              </p:par>
                            </p:childTnLst>
                          </p:cTn>
                        </p:par>
                      </p:childTnLst>
                    </p:cTn>
                  </p:par>
                  <p:par>
                    <p:cTn id="61" fill="hold" nodeType="clickPar">
                      <p:stCondLst>
                        <p:cond delay="indefinite"/>
                      </p:stCondLst>
                      <p:childTnLst>
                        <p:par>
                          <p:cTn id="62" fill="hold" nodeType="withGroup">
                            <p:stCondLst>
                              <p:cond delay="0"/>
                            </p:stCondLst>
                            <p:childTnLst>
                              <p:par>
                                <p:cTn id="63" presetID="2" presetClass="entr" presetSubtype="4" fill="hold" nodeType="clickEffect">
                                  <p:stCondLst>
                                    <p:cond delay="0"/>
                                  </p:stCondLst>
                                  <p:childTnLst>
                                    <p:set>
                                      <p:cBhvr>
                                        <p:cTn id="64" dur="1" fill="hold">
                                          <p:stCondLst>
                                            <p:cond delay="0"/>
                                          </p:stCondLst>
                                        </p:cTn>
                                        <p:tgtEl>
                                          <p:spTgt spid="176183"/>
                                        </p:tgtEl>
                                        <p:attrNameLst>
                                          <p:attrName>style.visibility</p:attrName>
                                        </p:attrNameLst>
                                      </p:cBhvr>
                                      <p:to>
                                        <p:strVal val="visible"/>
                                      </p:to>
                                    </p:set>
                                    <p:anim calcmode="lin" valueType="num">
                                      <p:cBhvr additive="base">
                                        <p:cTn id="65" dur="500" fill="hold"/>
                                        <p:tgtEl>
                                          <p:spTgt spid="176183"/>
                                        </p:tgtEl>
                                        <p:attrNameLst>
                                          <p:attrName>ppt_x</p:attrName>
                                        </p:attrNameLst>
                                      </p:cBhvr>
                                      <p:tavLst>
                                        <p:tav tm="0">
                                          <p:val>
                                            <p:strVal val="#ppt_x"/>
                                          </p:val>
                                        </p:tav>
                                        <p:tav tm="100000">
                                          <p:val>
                                            <p:strVal val="#ppt_x"/>
                                          </p:val>
                                        </p:tav>
                                      </p:tavLst>
                                    </p:anim>
                                    <p:anim calcmode="lin" valueType="num">
                                      <p:cBhvr additive="base">
                                        <p:cTn id="66" dur="500" fill="hold"/>
                                        <p:tgtEl>
                                          <p:spTgt spid="176183"/>
                                        </p:tgtEl>
                                        <p:attrNameLst>
                                          <p:attrName>ppt_y</p:attrName>
                                        </p:attrNameLst>
                                      </p:cBhvr>
                                      <p:tavLst>
                                        <p:tav tm="0">
                                          <p:val>
                                            <p:strVal val="1+#ppt_h/2"/>
                                          </p:val>
                                        </p:tav>
                                        <p:tav tm="100000">
                                          <p:val>
                                            <p:strVal val="#ppt_y"/>
                                          </p:val>
                                        </p:tav>
                                      </p:tavLst>
                                    </p:anim>
                                  </p:childTnLst>
                                </p:cTn>
                              </p:par>
                              <p:par>
                                <p:cTn id="67" presetID="2" presetClass="entr" presetSubtype="4" fill="hold" nodeType="withEffect">
                                  <p:stCondLst>
                                    <p:cond delay="0"/>
                                  </p:stCondLst>
                                  <p:childTnLst>
                                    <p:set>
                                      <p:cBhvr>
                                        <p:cTn id="68" dur="1" fill="hold">
                                          <p:stCondLst>
                                            <p:cond delay="0"/>
                                          </p:stCondLst>
                                        </p:cTn>
                                        <p:tgtEl>
                                          <p:spTgt spid="176184"/>
                                        </p:tgtEl>
                                        <p:attrNameLst>
                                          <p:attrName>style.visibility</p:attrName>
                                        </p:attrNameLst>
                                      </p:cBhvr>
                                      <p:to>
                                        <p:strVal val="visible"/>
                                      </p:to>
                                    </p:set>
                                    <p:anim calcmode="lin" valueType="num">
                                      <p:cBhvr additive="base">
                                        <p:cTn id="69" dur="500" fill="hold"/>
                                        <p:tgtEl>
                                          <p:spTgt spid="176184"/>
                                        </p:tgtEl>
                                        <p:attrNameLst>
                                          <p:attrName>ppt_x</p:attrName>
                                        </p:attrNameLst>
                                      </p:cBhvr>
                                      <p:tavLst>
                                        <p:tav tm="0">
                                          <p:val>
                                            <p:strVal val="#ppt_x"/>
                                          </p:val>
                                        </p:tav>
                                        <p:tav tm="100000">
                                          <p:val>
                                            <p:strVal val="#ppt_x"/>
                                          </p:val>
                                        </p:tav>
                                      </p:tavLst>
                                    </p:anim>
                                    <p:anim calcmode="lin" valueType="num">
                                      <p:cBhvr additive="base">
                                        <p:cTn id="70" dur="500" fill="hold"/>
                                        <p:tgtEl>
                                          <p:spTgt spid="176184"/>
                                        </p:tgtEl>
                                        <p:attrNameLst>
                                          <p:attrName>ppt_y</p:attrName>
                                        </p:attrNameLst>
                                      </p:cBhvr>
                                      <p:tavLst>
                                        <p:tav tm="0">
                                          <p:val>
                                            <p:strVal val="1+#ppt_h/2"/>
                                          </p:val>
                                        </p:tav>
                                        <p:tav tm="100000">
                                          <p:val>
                                            <p:strVal val="#ppt_y"/>
                                          </p:val>
                                        </p:tav>
                                      </p:tavLst>
                                    </p:anim>
                                  </p:childTnLst>
                                </p:cTn>
                              </p:par>
                              <p:par>
                                <p:cTn id="71" presetID="2" presetClass="entr" presetSubtype="4" fill="hold" nodeType="withEffect">
                                  <p:stCondLst>
                                    <p:cond delay="0"/>
                                  </p:stCondLst>
                                  <p:childTnLst>
                                    <p:set>
                                      <p:cBhvr>
                                        <p:cTn id="72" dur="1" fill="hold">
                                          <p:stCondLst>
                                            <p:cond delay="0"/>
                                          </p:stCondLst>
                                        </p:cTn>
                                        <p:tgtEl>
                                          <p:spTgt spid="176185"/>
                                        </p:tgtEl>
                                        <p:attrNameLst>
                                          <p:attrName>style.visibility</p:attrName>
                                        </p:attrNameLst>
                                      </p:cBhvr>
                                      <p:to>
                                        <p:strVal val="visible"/>
                                      </p:to>
                                    </p:set>
                                    <p:anim calcmode="lin" valueType="num">
                                      <p:cBhvr additive="base">
                                        <p:cTn id="73" dur="500" fill="hold"/>
                                        <p:tgtEl>
                                          <p:spTgt spid="176185"/>
                                        </p:tgtEl>
                                        <p:attrNameLst>
                                          <p:attrName>ppt_x</p:attrName>
                                        </p:attrNameLst>
                                      </p:cBhvr>
                                      <p:tavLst>
                                        <p:tav tm="0">
                                          <p:val>
                                            <p:strVal val="#ppt_x"/>
                                          </p:val>
                                        </p:tav>
                                        <p:tav tm="100000">
                                          <p:val>
                                            <p:strVal val="#ppt_x"/>
                                          </p:val>
                                        </p:tav>
                                      </p:tavLst>
                                    </p:anim>
                                    <p:anim calcmode="lin" valueType="num">
                                      <p:cBhvr additive="base">
                                        <p:cTn id="74" dur="500" fill="hold"/>
                                        <p:tgtEl>
                                          <p:spTgt spid="176185"/>
                                        </p:tgtEl>
                                        <p:attrNameLst>
                                          <p:attrName>ppt_y</p:attrName>
                                        </p:attrNameLst>
                                      </p:cBhvr>
                                      <p:tavLst>
                                        <p:tav tm="0">
                                          <p:val>
                                            <p:strVal val="1+#ppt_h/2"/>
                                          </p:val>
                                        </p:tav>
                                        <p:tav tm="100000">
                                          <p:val>
                                            <p:strVal val="#ppt_y"/>
                                          </p:val>
                                        </p:tav>
                                      </p:tavLst>
                                    </p:anim>
                                  </p:childTnLst>
                                </p:cTn>
                              </p:par>
                              <p:par>
                                <p:cTn id="75" presetID="2" presetClass="entr" presetSubtype="4" fill="hold" nodeType="withEffect">
                                  <p:stCondLst>
                                    <p:cond delay="0"/>
                                  </p:stCondLst>
                                  <p:childTnLst>
                                    <p:set>
                                      <p:cBhvr>
                                        <p:cTn id="76" dur="1" fill="hold">
                                          <p:stCondLst>
                                            <p:cond delay="0"/>
                                          </p:stCondLst>
                                        </p:cTn>
                                        <p:tgtEl>
                                          <p:spTgt spid="176182"/>
                                        </p:tgtEl>
                                        <p:attrNameLst>
                                          <p:attrName>style.visibility</p:attrName>
                                        </p:attrNameLst>
                                      </p:cBhvr>
                                      <p:to>
                                        <p:strVal val="visible"/>
                                      </p:to>
                                    </p:set>
                                    <p:anim calcmode="lin" valueType="num">
                                      <p:cBhvr additive="base">
                                        <p:cTn id="77" dur="500" fill="hold"/>
                                        <p:tgtEl>
                                          <p:spTgt spid="176182"/>
                                        </p:tgtEl>
                                        <p:attrNameLst>
                                          <p:attrName>ppt_x</p:attrName>
                                        </p:attrNameLst>
                                      </p:cBhvr>
                                      <p:tavLst>
                                        <p:tav tm="0">
                                          <p:val>
                                            <p:strVal val="#ppt_x"/>
                                          </p:val>
                                        </p:tav>
                                        <p:tav tm="100000">
                                          <p:val>
                                            <p:strVal val="#ppt_x"/>
                                          </p:val>
                                        </p:tav>
                                      </p:tavLst>
                                    </p:anim>
                                    <p:anim calcmode="lin" valueType="num">
                                      <p:cBhvr additive="base">
                                        <p:cTn id="78" dur="500" fill="hold"/>
                                        <p:tgtEl>
                                          <p:spTgt spid="176182"/>
                                        </p:tgtEl>
                                        <p:attrNameLst>
                                          <p:attrName>ppt_y</p:attrName>
                                        </p:attrNameLst>
                                      </p:cBhvr>
                                      <p:tavLst>
                                        <p:tav tm="0">
                                          <p:val>
                                            <p:strVal val="1+#ppt_h/2"/>
                                          </p:val>
                                        </p:tav>
                                        <p:tav tm="100000">
                                          <p:val>
                                            <p:strVal val="#ppt_y"/>
                                          </p:val>
                                        </p:tav>
                                      </p:tavLst>
                                    </p:anim>
                                  </p:childTnLst>
                                </p:cTn>
                              </p:par>
                              <p:par>
                                <p:cTn id="79" presetID="2" presetClass="entr" presetSubtype="4" fill="hold" nodeType="withEffect">
                                  <p:stCondLst>
                                    <p:cond delay="0"/>
                                  </p:stCondLst>
                                  <p:childTnLst>
                                    <p:set>
                                      <p:cBhvr>
                                        <p:cTn id="80" dur="1" fill="hold">
                                          <p:stCondLst>
                                            <p:cond delay="0"/>
                                          </p:stCondLst>
                                        </p:cTn>
                                        <p:tgtEl>
                                          <p:spTgt spid="176181"/>
                                        </p:tgtEl>
                                        <p:attrNameLst>
                                          <p:attrName>style.visibility</p:attrName>
                                        </p:attrNameLst>
                                      </p:cBhvr>
                                      <p:to>
                                        <p:strVal val="visible"/>
                                      </p:to>
                                    </p:set>
                                    <p:anim calcmode="lin" valueType="num">
                                      <p:cBhvr additive="base">
                                        <p:cTn id="81" dur="500" fill="hold"/>
                                        <p:tgtEl>
                                          <p:spTgt spid="176181"/>
                                        </p:tgtEl>
                                        <p:attrNameLst>
                                          <p:attrName>ppt_x</p:attrName>
                                        </p:attrNameLst>
                                      </p:cBhvr>
                                      <p:tavLst>
                                        <p:tav tm="0">
                                          <p:val>
                                            <p:strVal val="#ppt_x"/>
                                          </p:val>
                                        </p:tav>
                                        <p:tav tm="100000">
                                          <p:val>
                                            <p:strVal val="#ppt_x"/>
                                          </p:val>
                                        </p:tav>
                                      </p:tavLst>
                                    </p:anim>
                                    <p:anim calcmode="lin" valueType="num">
                                      <p:cBhvr additive="base">
                                        <p:cTn id="82" dur="500" fill="hold"/>
                                        <p:tgtEl>
                                          <p:spTgt spid="176181"/>
                                        </p:tgtEl>
                                        <p:attrNameLst>
                                          <p:attrName>ppt_y</p:attrName>
                                        </p:attrNameLst>
                                      </p:cBhvr>
                                      <p:tavLst>
                                        <p:tav tm="0">
                                          <p:val>
                                            <p:strVal val="1+#ppt_h/2"/>
                                          </p:val>
                                        </p:tav>
                                        <p:tav tm="100000">
                                          <p:val>
                                            <p:strVal val="#ppt_y"/>
                                          </p:val>
                                        </p:tav>
                                      </p:tavLst>
                                    </p:anim>
                                  </p:childTnLst>
                                </p:cTn>
                              </p:par>
                              <p:par>
                                <p:cTn id="83" presetID="2" presetClass="entr" presetSubtype="4" fill="hold" nodeType="withEffect">
                                  <p:stCondLst>
                                    <p:cond delay="0"/>
                                  </p:stCondLst>
                                  <p:childTnLst>
                                    <p:set>
                                      <p:cBhvr>
                                        <p:cTn id="84" dur="1" fill="hold">
                                          <p:stCondLst>
                                            <p:cond delay="0"/>
                                          </p:stCondLst>
                                        </p:cTn>
                                        <p:tgtEl>
                                          <p:spTgt spid="176180"/>
                                        </p:tgtEl>
                                        <p:attrNameLst>
                                          <p:attrName>style.visibility</p:attrName>
                                        </p:attrNameLst>
                                      </p:cBhvr>
                                      <p:to>
                                        <p:strVal val="visible"/>
                                      </p:to>
                                    </p:set>
                                    <p:anim calcmode="lin" valueType="num">
                                      <p:cBhvr additive="base">
                                        <p:cTn id="85" dur="500" fill="hold"/>
                                        <p:tgtEl>
                                          <p:spTgt spid="176180"/>
                                        </p:tgtEl>
                                        <p:attrNameLst>
                                          <p:attrName>ppt_x</p:attrName>
                                        </p:attrNameLst>
                                      </p:cBhvr>
                                      <p:tavLst>
                                        <p:tav tm="0">
                                          <p:val>
                                            <p:strVal val="#ppt_x"/>
                                          </p:val>
                                        </p:tav>
                                        <p:tav tm="100000">
                                          <p:val>
                                            <p:strVal val="#ppt_x"/>
                                          </p:val>
                                        </p:tav>
                                      </p:tavLst>
                                    </p:anim>
                                    <p:anim calcmode="lin" valueType="num">
                                      <p:cBhvr additive="base">
                                        <p:cTn id="86" dur="500" fill="hold"/>
                                        <p:tgtEl>
                                          <p:spTgt spid="176180"/>
                                        </p:tgtEl>
                                        <p:attrNameLst>
                                          <p:attrName>ppt_y</p:attrName>
                                        </p:attrNameLst>
                                      </p:cBhvr>
                                      <p:tavLst>
                                        <p:tav tm="0">
                                          <p:val>
                                            <p:strVal val="1+#ppt_h/2"/>
                                          </p:val>
                                        </p:tav>
                                        <p:tav tm="100000">
                                          <p:val>
                                            <p:strVal val="#ppt_y"/>
                                          </p:val>
                                        </p:tav>
                                      </p:tavLst>
                                    </p:anim>
                                  </p:childTnLst>
                                </p:cTn>
                              </p:par>
                              <p:par>
                                <p:cTn id="87" presetID="2" presetClass="entr" presetSubtype="4" fill="hold" nodeType="withEffect">
                                  <p:stCondLst>
                                    <p:cond delay="0"/>
                                  </p:stCondLst>
                                  <p:childTnLst>
                                    <p:set>
                                      <p:cBhvr>
                                        <p:cTn id="88" dur="1" fill="hold">
                                          <p:stCondLst>
                                            <p:cond delay="0"/>
                                          </p:stCondLst>
                                        </p:cTn>
                                        <p:tgtEl>
                                          <p:spTgt spid="176179"/>
                                        </p:tgtEl>
                                        <p:attrNameLst>
                                          <p:attrName>style.visibility</p:attrName>
                                        </p:attrNameLst>
                                      </p:cBhvr>
                                      <p:to>
                                        <p:strVal val="visible"/>
                                      </p:to>
                                    </p:set>
                                    <p:anim calcmode="lin" valueType="num">
                                      <p:cBhvr additive="base">
                                        <p:cTn id="89" dur="500" fill="hold"/>
                                        <p:tgtEl>
                                          <p:spTgt spid="176179"/>
                                        </p:tgtEl>
                                        <p:attrNameLst>
                                          <p:attrName>ppt_x</p:attrName>
                                        </p:attrNameLst>
                                      </p:cBhvr>
                                      <p:tavLst>
                                        <p:tav tm="0">
                                          <p:val>
                                            <p:strVal val="#ppt_x"/>
                                          </p:val>
                                        </p:tav>
                                        <p:tav tm="100000">
                                          <p:val>
                                            <p:strVal val="#ppt_x"/>
                                          </p:val>
                                        </p:tav>
                                      </p:tavLst>
                                    </p:anim>
                                    <p:anim calcmode="lin" valueType="num">
                                      <p:cBhvr additive="base">
                                        <p:cTn id="90" dur="500" fill="hold"/>
                                        <p:tgtEl>
                                          <p:spTgt spid="176179"/>
                                        </p:tgtEl>
                                        <p:attrNameLst>
                                          <p:attrName>ppt_y</p:attrName>
                                        </p:attrNameLst>
                                      </p:cBhvr>
                                      <p:tavLst>
                                        <p:tav tm="0">
                                          <p:val>
                                            <p:strVal val="1+#ppt_h/2"/>
                                          </p:val>
                                        </p:tav>
                                        <p:tav tm="100000">
                                          <p:val>
                                            <p:strVal val="#ppt_y"/>
                                          </p:val>
                                        </p:tav>
                                      </p:tavLst>
                                    </p:anim>
                                  </p:childTnLst>
                                </p:cTn>
                              </p:par>
                              <p:par>
                                <p:cTn id="91" presetID="2" presetClass="entr" presetSubtype="4" fill="hold" nodeType="withEffect">
                                  <p:stCondLst>
                                    <p:cond delay="0"/>
                                  </p:stCondLst>
                                  <p:childTnLst>
                                    <p:set>
                                      <p:cBhvr>
                                        <p:cTn id="92" dur="1" fill="hold">
                                          <p:stCondLst>
                                            <p:cond delay="0"/>
                                          </p:stCondLst>
                                        </p:cTn>
                                        <p:tgtEl>
                                          <p:spTgt spid="176178"/>
                                        </p:tgtEl>
                                        <p:attrNameLst>
                                          <p:attrName>style.visibility</p:attrName>
                                        </p:attrNameLst>
                                      </p:cBhvr>
                                      <p:to>
                                        <p:strVal val="visible"/>
                                      </p:to>
                                    </p:set>
                                    <p:anim calcmode="lin" valueType="num">
                                      <p:cBhvr additive="base">
                                        <p:cTn id="93" dur="500" fill="hold"/>
                                        <p:tgtEl>
                                          <p:spTgt spid="176178"/>
                                        </p:tgtEl>
                                        <p:attrNameLst>
                                          <p:attrName>ppt_x</p:attrName>
                                        </p:attrNameLst>
                                      </p:cBhvr>
                                      <p:tavLst>
                                        <p:tav tm="0">
                                          <p:val>
                                            <p:strVal val="#ppt_x"/>
                                          </p:val>
                                        </p:tav>
                                        <p:tav tm="100000">
                                          <p:val>
                                            <p:strVal val="#ppt_x"/>
                                          </p:val>
                                        </p:tav>
                                      </p:tavLst>
                                    </p:anim>
                                    <p:anim calcmode="lin" valueType="num">
                                      <p:cBhvr additive="base">
                                        <p:cTn id="94" dur="500" fill="hold"/>
                                        <p:tgtEl>
                                          <p:spTgt spid="176178"/>
                                        </p:tgtEl>
                                        <p:attrNameLst>
                                          <p:attrName>ppt_y</p:attrName>
                                        </p:attrNameLst>
                                      </p:cBhvr>
                                      <p:tavLst>
                                        <p:tav tm="0">
                                          <p:val>
                                            <p:strVal val="1+#ppt_h/2"/>
                                          </p:val>
                                        </p:tav>
                                        <p:tav tm="100000">
                                          <p:val>
                                            <p:strVal val="#ppt_y"/>
                                          </p:val>
                                        </p:tav>
                                      </p:tavLst>
                                    </p:anim>
                                  </p:childTnLst>
                                </p:cTn>
                              </p:par>
                            </p:childTnLst>
                          </p:cTn>
                        </p:par>
                      </p:childTnLst>
                    </p:cTn>
                  </p:par>
                  <p:par>
                    <p:cTn id="95" fill="hold" nodeType="clickPar">
                      <p:stCondLst>
                        <p:cond delay="indefinite"/>
                      </p:stCondLst>
                      <p:childTnLst>
                        <p:par>
                          <p:cTn id="96" fill="hold" nodeType="withGroup">
                            <p:stCondLst>
                              <p:cond delay="0"/>
                            </p:stCondLst>
                            <p:childTnLst>
                              <p:par>
                                <p:cTn id="97" presetID="2" presetClass="entr" presetSubtype="4" fill="hold" nodeType="clickEffect">
                                  <p:stCondLst>
                                    <p:cond delay="0"/>
                                  </p:stCondLst>
                                  <p:childTnLst>
                                    <p:set>
                                      <p:cBhvr>
                                        <p:cTn id="98" dur="1" fill="hold">
                                          <p:stCondLst>
                                            <p:cond delay="0"/>
                                          </p:stCondLst>
                                        </p:cTn>
                                        <p:tgtEl>
                                          <p:spTgt spid="176151"/>
                                        </p:tgtEl>
                                        <p:attrNameLst>
                                          <p:attrName>style.visibility</p:attrName>
                                        </p:attrNameLst>
                                      </p:cBhvr>
                                      <p:to>
                                        <p:strVal val="visible"/>
                                      </p:to>
                                    </p:set>
                                    <p:anim calcmode="lin" valueType="num">
                                      <p:cBhvr additive="base">
                                        <p:cTn id="99" dur="500" fill="hold"/>
                                        <p:tgtEl>
                                          <p:spTgt spid="176151"/>
                                        </p:tgtEl>
                                        <p:attrNameLst>
                                          <p:attrName>ppt_x</p:attrName>
                                        </p:attrNameLst>
                                      </p:cBhvr>
                                      <p:tavLst>
                                        <p:tav tm="0">
                                          <p:val>
                                            <p:strVal val="#ppt_x"/>
                                          </p:val>
                                        </p:tav>
                                        <p:tav tm="100000">
                                          <p:val>
                                            <p:strVal val="#ppt_x"/>
                                          </p:val>
                                        </p:tav>
                                      </p:tavLst>
                                    </p:anim>
                                    <p:anim calcmode="lin" valueType="num">
                                      <p:cBhvr additive="base">
                                        <p:cTn id="100" dur="500" fill="hold"/>
                                        <p:tgtEl>
                                          <p:spTgt spid="176151"/>
                                        </p:tgtEl>
                                        <p:attrNameLst>
                                          <p:attrName>ppt_y</p:attrName>
                                        </p:attrNameLst>
                                      </p:cBhvr>
                                      <p:tavLst>
                                        <p:tav tm="0">
                                          <p:val>
                                            <p:strVal val="1+#ppt_h/2"/>
                                          </p:val>
                                        </p:tav>
                                        <p:tav tm="100000">
                                          <p:val>
                                            <p:strVal val="#ppt_y"/>
                                          </p:val>
                                        </p:tav>
                                      </p:tavLst>
                                    </p:anim>
                                  </p:childTnLst>
                                </p:cTn>
                              </p:par>
                            </p:childTnLst>
                          </p:cTn>
                        </p:par>
                      </p:childTnLst>
                    </p:cTn>
                  </p:par>
                  <p:par>
                    <p:cTn id="101" fill="hold" nodeType="clickPar">
                      <p:stCondLst>
                        <p:cond delay="indefinite"/>
                      </p:stCondLst>
                      <p:childTnLst>
                        <p:par>
                          <p:cTn id="102" fill="hold" nodeType="withGroup">
                            <p:stCondLst>
                              <p:cond delay="0"/>
                            </p:stCondLst>
                            <p:childTnLst>
                              <p:par>
                                <p:cTn id="103" presetID="2" presetClass="entr" presetSubtype="4" fill="hold" nodeType="clickEffect">
                                  <p:stCondLst>
                                    <p:cond delay="0"/>
                                  </p:stCondLst>
                                  <p:childTnLst>
                                    <p:set>
                                      <p:cBhvr>
                                        <p:cTn id="104" dur="1" fill="hold">
                                          <p:stCondLst>
                                            <p:cond delay="0"/>
                                          </p:stCondLst>
                                        </p:cTn>
                                        <p:tgtEl>
                                          <p:spTgt spid="176170"/>
                                        </p:tgtEl>
                                        <p:attrNameLst>
                                          <p:attrName>style.visibility</p:attrName>
                                        </p:attrNameLst>
                                      </p:cBhvr>
                                      <p:to>
                                        <p:strVal val="visible"/>
                                      </p:to>
                                    </p:set>
                                    <p:anim calcmode="lin" valueType="num">
                                      <p:cBhvr additive="base">
                                        <p:cTn id="105" dur="500" fill="hold"/>
                                        <p:tgtEl>
                                          <p:spTgt spid="176170"/>
                                        </p:tgtEl>
                                        <p:attrNameLst>
                                          <p:attrName>ppt_x</p:attrName>
                                        </p:attrNameLst>
                                      </p:cBhvr>
                                      <p:tavLst>
                                        <p:tav tm="0">
                                          <p:val>
                                            <p:strVal val="#ppt_x"/>
                                          </p:val>
                                        </p:tav>
                                        <p:tav tm="100000">
                                          <p:val>
                                            <p:strVal val="#ppt_x"/>
                                          </p:val>
                                        </p:tav>
                                      </p:tavLst>
                                    </p:anim>
                                    <p:anim calcmode="lin" valueType="num">
                                      <p:cBhvr additive="base">
                                        <p:cTn id="106" dur="500" fill="hold"/>
                                        <p:tgtEl>
                                          <p:spTgt spid="176170"/>
                                        </p:tgtEl>
                                        <p:attrNameLst>
                                          <p:attrName>ppt_y</p:attrName>
                                        </p:attrNameLst>
                                      </p:cBhvr>
                                      <p:tavLst>
                                        <p:tav tm="0">
                                          <p:val>
                                            <p:strVal val="1+#ppt_h/2"/>
                                          </p:val>
                                        </p:tav>
                                        <p:tav tm="100000">
                                          <p:val>
                                            <p:strVal val="#ppt_y"/>
                                          </p:val>
                                        </p:tav>
                                      </p:tavLst>
                                    </p:anim>
                                  </p:childTnLst>
                                </p:cTn>
                              </p:par>
                            </p:childTnLst>
                          </p:cTn>
                        </p:par>
                      </p:childTnLst>
                    </p:cTn>
                  </p:par>
                  <p:par>
                    <p:cTn id="107" fill="hold" nodeType="clickPar">
                      <p:stCondLst>
                        <p:cond delay="indefinite"/>
                      </p:stCondLst>
                      <p:childTnLst>
                        <p:par>
                          <p:cTn id="108" fill="hold" nodeType="withGroup">
                            <p:stCondLst>
                              <p:cond delay="0"/>
                            </p:stCondLst>
                            <p:childTnLst>
                              <p:par>
                                <p:cTn id="109" presetID="2" presetClass="entr" presetSubtype="4" fill="hold" nodeType="clickEffect">
                                  <p:stCondLst>
                                    <p:cond delay="0"/>
                                  </p:stCondLst>
                                  <p:childTnLst>
                                    <p:set>
                                      <p:cBhvr>
                                        <p:cTn id="110" dur="1" fill="hold">
                                          <p:stCondLst>
                                            <p:cond delay="0"/>
                                          </p:stCondLst>
                                        </p:cTn>
                                        <p:tgtEl>
                                          <p:spTgt spid="176186"/>
                                        </p:tgtEl>
                                        <p:attrNameLst>
                                          <p:attrName>style.visibility</p:attrName>
                                        </p:attrNameLst>
                                      </p:cBhvr>
                                      <p:to>
                                        <p:strVal val="visible"/>
                                      </p:to>
                                    </p:set>
                                    <p:anim calcmode="lin" valueType="num">
                                      <p:cBhvr additive="base">
                                        <p:cTn id="111" dur="500" fill="hold"/>
                                        <p:tgtEl>
                                          <p:spTgt spid="176186"/>
                                        </p:tgtEl>
                                        <p:attrNameLst>
                                          <p:attrName>ppt_x</p:attrName>
                                        </p:attrNameLst>
                                      </p:cBhvr>
                                      <p:tavLst>
                                        <p:tav tm="0">
                                          <p:val>
                                            <p:strVal val="#ppt_x"/>
                                          </p:val>
                                        </p:tav>
                                        <p:tav tm="100000">
                                          <p:val>
                                            <p:strVal val="#ppt_x"/>
                                          </p:val>
                                        </p:tav>
                                      </p:tavLst>
                                    </p:anim>
                                    <p:anim calcmode="lin" valueType="num">
                                      <p:cBhvr additive="base">
                                        <p:cTn id="112" dur="500" fill="hold"/>
                                        <p:tgtEl>
                                          <p:spTgt spid="176186"/>
                                        </p:tgtEl>
                                        <p:attrNameLst>
                                          <p:attrName>ppt_y</p:attrName>
                                        </p:attrNameLst>
                                      </p:cBhvr>
                                      <p:tavLst>
                                        <p:tav tm="0">
                                          <p:val>
                                            <p:strVal val="1+#ppt_h/2"/>
                                          </p:val>
                                        </p:tav>
                                        <p:tav tm="100000">
                                          <p:val>
                                            <p:strVal val="#ppt_y"/>
                                          </p:val>
                                        </p:tav>
                                      </p:tavLst>
                                    </p:anim>
                                  </p:childTnLst>
                                </p:cTn>
                              </p:par>
                              <p:par>
                                <p:cTn id="113" presetID="2" presetClass="entr" presetSubtype="4" fill="hold" nodeType="withEffect">
                                  <p:stCondLst>
                                    <p:cond delay="0"/>
                                  </p:stCondLst>
                                  <p:childTnLst>
                                    <p:set>
                                      <p:cBhvr>
                                        <p:cTn id="114" dur="1" fill="hold">
                                          <p:stCondLst>
                                            <p:cond delay="0"/>
                                          </p:stCondLst>
                                        </p:cTn>
                                        <p:tgtEl>
                                          <p:spTgt spid="176187"/>
                                        </p:tgtEl>
                                        <p:attrNameLst>
                                          <p:attrName>style.visibility</p:attrName>
                                        </p:attrNameLst>
                                      </p:cBhvr>
                                      <p:to>
                                        <p:strVal val="visible"/>
                                      </p:to>
                                    </p:set>
                                    <p:anim calcmode="lin" valueType="num">
                                      <p:cBhvr additive="base">
                                        <p:cTn id="115" dur="500" fill="hold"/>
                                        <p:tgtEl>
                                          <p:spTgt spid="176187"/>
                                        </p:tgtEl>
                                        <p:attrNameLst>
                                          <p:attrName>ppt_x</p:attrName>
                                        </p:attrNameLst>
                                      </p:cBhvr>
                                      <p:tavLst>
                                        <p:tav tm="0">
                                          <p:val>
                                            <p:strVal val="#ppt_x"/>
                                          </p:val>
                                        </p:tav>
                                        <p:tav tm="100000">
                                          <p:val>
                                            <p:strVal val="#ppt_x"/>
                                          </p:val>
                                        </p:tav>
                                      </p:tavLst>
                                    </p:anim>
                                    <p:anim calcmode="lin" valueType="num">
                                      <p:cBhvr additive="base">
                                        <p:cTn id="116" dur="500" fill="hold"/>
                                        <p:tgtEl>
                                          <p:spTgt spid="176187"/>
                                        </p:tgtEl>
                                        <p:attrNameLst>
                                          <p:attrName>ppt_y</p:attrName>
                                        </p:attrNameLst>
                                      </p:cBhvr>
                                      <p:tavLst>
                                        <p:tav tm="0">
                                          <p:val>
                                            <p:strVal val="1+#ppt_h/2"/>
                                          </p:val>
                                        </p:tav>
                                        <p:tav tm="100000">
                                          <p:val>
                                            <p:strVal val="#ppt_y"/>
                                          </p:val>
                                        </p:tav>
                                      </p:tavLst>
                                    </p:anim>
                                  </p:childTnLst>
                                </p:cTn>
                              </p:par>
                              <p:par>
                                <p:cTn id="117" presetID="2" presetClass="entr" presetSubtype="4" fill="hold" nodeType="withEffect">
                                  <p:stCondLst>
                                    <p:cond delay="0"/>
                                  </p:stCondLst>
                                  <p:childTnLst>
                                    <p:set>
                                      <p:cBhvr>
                                        <p:cTn id="118" dur="1" fill="hold">
                                          <p:stCondLst>
                                            <p:cond delay="0"/>
                                          </p:stCondLst>
                                        </p:cTn>
                                        <p:tgtEl>
                                          <p:spTgt spid="176191"/>
                                        </p:tgtEl>
                                        <p:attrNameLst>
                                          <p:attrName>style.visibility</p:attrName>
                                        </p:attrNameLst>
                                      </p:cBhvr>
                                      <p:to>
                                        <p:strVal val="visible"/>
                                      </p:to>
                                    </p:set>
                                    <p:anim calcmode="lin" valueType="num">
                                      <p:cBhvr additive="base">
                                        <p:cTn id="119" dur="500" fill="hold"/>
                                        <p:tgtEl>
                                          <p:spTgt spid="176191"/>
                                        </p:tgtEl>
                                        <p:attrNameLst>
                                          <p:attrName>ppt_x</p:attrName>
                                        </p:attrNameLst>
                                      </p:cBhvr>
                                      <p:tavLst>
                                        <p:tav tm="0">
                                          <p:val>
                                            <p:strVal val="#ppt_x"/>
                                          </p:val>
                                        </p:tav>
                                        <p:tav tm="100000">
                                          <p:val>
                                            <p:strVal val="#ppt_x"/>
                                          </p:val>
                                        </p:tav>
                                      </p:tavLst>
                                    </p:anim>
                                    <p:anim calcmode="lin" valueType="num">
                                      <p:cBhvr additive="base">
                                        <p:cTn id="120" dur="500" fill="hold"/>
                                        <p:tgtEl>
                                          <p:spTgt spid="176191"/>
                                        </p:tgtEl>
                                        <p:attrNameLst>
                                          <p:attrName>ppt_y</p:attrName>
                                        </p:attrNameLst>
                                      </p:cBhvr>
                                      <p:tavLst>
                                        <p:tav tm="0">
                                          <p:val>
                                            <p:strVal val="1+#ppt_h/2"/>
                                          </p:val>
                                        </p:tav>
                                        <p:tav tm="100000">
                                          <p:val>
                                            <p:strVal val="#ppt_y"/>
                                          </p:val>
                                        </p:tav>
                                      </p:tavLst>
                                    </p:anim>
                                  </p:childTnLst>
                                </p:cTn>
                              </p:par>
                              <p:par>
                                <p:cTn id="121" presetID="2" presetClass="entr" presetSubtype="4" fill="hold" nodeType="withEffect">
                                  <p:stCondLst>
                                    <p:cond delay="0"/>
                                  </p:stCondLst>
                                  <p:childTnLst>
                                    <p:set>
                                      <p:cBhvr>
                                        <p:cTn id="122" dur="1" fill="hold">
                                          <p:stCondLst>
                                            <p:cond delay="0"/>
                                          </p:stCondLst>
                                        </p:cTn>
                                        <p:tgtEl>
                                          <p:spTgt spid="176190"/>
                                        </p:tgtEl>
                                        <p:attrNameLst>
                                          <p:attrName>style.visibility</p:attrName>
                                        </p:attrNameLst>
                                      </p:cBhvr>
                                      <p:to>
                                        <p:strVal val="visible"/>
                                      </p:to>
                                    </p:set>
                                    <p:anim calcmode="lin" valueType="num">
                                      <p:cBhvr additive="base">
                                        <p:cTn id="123" dur="500" fill="hold"/>
                                        <p:tgtEl>
                                          <p:spTgt spid="176190"/>
                                        </p:tgtEl>
                                        <p:attrNameLst>
                                          <p:attrName>ppt_x</p:attrName>
                                        </p:attrNameLst>
                                      </p:cBhvr>
                                      <p:tavLst>
                                        <p:tav tm="0">
                                          <p:val>
                                            <p:strVal val="#ppt_x"/>
                                          </p:val>
                                        </p:tav>
                                        <p:tav tm="100000">
                                          <p:val>
                                            <p:strVal val="#ppt_x"/>
                                          </p:val>
                                        </p:tav>
                                      </p:tavLst>
                                    </p:anim>
                                    <p:anim calcmode="lin" valueType="num">
                                      <p:cBhvr additive="base">
                                        <p:cTn id="124" dur="500" fill="hold"/>
                                        <p:tgtEl>
                                          <p:spTgt spid="176190"/>
                                        </p:tgtEl>
                                        <p:attrNameLst>
                                          <p:attrName>ppt_y</p:attrName>
                                        </p:attrNameLst>
                                      </p:cBhvr>
                                      <p:tavLst>
                                        <p:tav tm="0">
                                          <p:val>
                                            <p:strVal val="1+#ppt_h/2"/>
                                          </p:val>
                                        </p:tav>
                                        <p:tav tm="100000">
                                          <p:val>
                                            <p:strVal val="#ppt_y"/>
                                          </p:val>
                                        </p:tav>
                                      </p:tavLst>
                                    </p:anim>
                                  </p:childTnLst>
                                </p:cTn>
                              </p:par>
                              <p:par>
                                <p:cTn id="125" presetID="2" presetClass="entr" presetSubtype="4" fill="hold" nodeType="withEffect">
                                  <p:stCondLst>
                                    <p:cond delay="0"/>
                                  </p:stCondLst>
                                  <p:childTnLst>
                                    <p:set>
                                      <p:cBhvr>
                                        <p:cTn id="126" dur="1" fill="hold">
                                          <p:stCondLst>
                                            <p:cond delay="0"/>
                                          </p:stCondLst>
                                        </p:cTn>
                                        <p:tgtEl>
                                          <p:spTgt spid="176189"/>
                                        </p:tgtEl>
                                        <p:attrNameLst>
                                          <p:attrName>style.visibility</p:attrName>
                                        </p:attrNameLst>
                                      </p:cBhvr>
                                      <p:to>
                                        <p:strVal val="visible"/>
                                      </p:to>
                                    </p:set>
                                    <p:anim calcmode="lin" valueType="num">
                                      <p:cBhvr additive="base">
                                        <p:cTn id="127" dur="500" fill="hold"/>
                                        <p:tgtEl>
                                          <p:spTgt spid="176189"/>
                                        </p:tgtEl>
                                        <p:attrNameLst>
                                          <p:attrName>ppt_x</p:attrName>
                                        </p:attrNameLst>
                                      </p:cBhvr>
                                      <p:tavLst>
                                        <p:tav tm="0">
                                          <p:val>
                                            <p:strVal val="#ppt_x"/>
                                          </p:val>
                                        </p:tav>
                                        <p:tav tm="100000">
                                          <p:val>
                                            <p:strVal val="#ppt_x"/>
                                          </p:val>
                                        </p:tav>
                                      </p:tavLst>
                                    </p:anim>
                                    <p:anim calcmode="lin" valueType="num">
                                      <p:cBhvr additive="base">
                                        <p:cTn id="128" dur="500" fill="hold"/>
                                        <p:tgtEl>
                                          <p:spTgt spid="176189"/>
                                        </p:tgtEl>
                                        <p:attrNameLst>
                                          <p:attrName>ppt_y</p:attrName>
                                        </p:attrNameLst>
                                      </p:cBhvr>
                                      <p:tavLst>
                                        <p:tav tm="0">
                                          <p:val>
                                            <p:strVal val="1+#ppt_h/2"/>
                                          </p:val>
                                        </p:tav>
                                        <p:tav tm="100000">
                                          <p:val>
                                            <p:strVal val="#ppt_y"/>
                                          </p:val>
                                        </p:tav>
                                      </p:tavLst>
                                    </p:anim>
                                  </p:childTnLst>
                                </p:cTn>
                              </p:par>
                              <p:par>
                                <p:cTn id="129" presetID="2" presetClass="entr" presetSubtype="4" fill="hold" nodeType="withEffect">
                                  <p:stCondLst>
                                    <p:cond delay="0"/>
                                  </p:stCondLst>
                                  <p:childTnLst>
                                    <p:set>
                                      <p:cBhvr>
                                        <p:cTn id="130" dur="1" fill="hold">
                                          <p:stCondLst>
                                            <p:cond delay="0"/>
                                          </p:stCondLst>
                                        </p:cTn>
                                        <p:tgtEl>
                                          <p:spTgt spid="176188"/>
                                        </p:tgtEl>
                                        <p:attrNameLst>
                                          <p:attrName>style.visibility</p:attrName>
                                        </p:attrNameLst>
                                      </p:cBhvr>
                                      <p:to>
                                        <p:strVal val="visible"/>
                                      </p:to>
                                    </p:set>
                                    <p:anim calcmode="lin" valueType="num">
                                      <p:cBhvr additive="base">
                                        <p:cTn id="131" dur="500" fill="hold"/>
                                        <p:tgtEl>
                                          <p:spTgt spid="176188"/>
                                        </p:tgtEl>
                                        <p:attrNameLst>
                                          <p:attrName>ppt_x</p:attrName>
                                        </p:attrNameLst>
                                      </p:cBhvr>
                                      <p:tavLst>
                                        <p:tav tm="0">
                                          <p:val>
                                            <p:strVal val="#ppt_x"/>
                                          </p:val>
                                        </p:tav>
                                        <p:tav tm="100000">
                                          <p:val>
                                            <p:strVal val="#ppt_x"/>
                                          </p:val>
                                        </p:tav>
                                      </p:tavLst>
                                    </p:anim>
                                    <p:anim calcmode="lin" valueType="num">
                                      <p:cBhvr additive="base">
                                        <p:cTn id="132" dur="500" fill="hold"/>
                                        <p:tgtEl>
                                          <p:spTgt spid="176188"/>
                                        </p:tgtEl>
                                        <p:attrNameLst>
                                          <p:attrName>ppt_y</p:attrName>
                                        </p:attrNameLst>
                                      </p:cBhvr>
                                      <p:tavLst>
                                        <p:tav tm="0">
                                          <p:val>
                                            <p:strVal val="1+#ppt_h/2"/>
                                          </p:val>
                                        </p:tav>
                                        <p:tav tm="100000">
                                          <p:val>
                                            <p:strVal val="#ppt_y"/>
                                          </p:val>
                                        </p:tav>
                                      </p:tavLst>
                                    </p:anim>
                                  </p:childTnLst>
                                </p:cTn>
                              </p:par>
                              <p:par>
                                <p:cTn id="133" presetID="2" presetClass="entr" presetSubtype="4" fill="hold" nodeType="withEffect">
                                  <p:stCondLst>
                                    <p:cond delay="0"/>
                                  </p:stCondLst>
                                  <p:childTnLst>
                                    <p:set>
                                      <p:cBhvr>
                                        <p:cTn id="134" dur="1" fill="hold">
                                          <p:stCondLst>
                                            <p:cond delay="0"/>
                                          </p:stCondLst>
                                        </p:cTn>
                                        <p:tgtEl>
                                          <p:spTgt spid="176192"/>
                                        </p:tgtEl>
                                        <p:attrNameLst>
                                          <p:attrName>style.visibility</p:attrName>
                                        </p:attrNameLst>
                                      </p:cBhvr>
                                      <p:to>
                                        <p:strVal val="visible"/>
                                      </p:to>
                                    </p:set>
                                    <p:anim calcmode="lin" valueType="num">
                                      <p:cBhvr additive="base">
                                        <p:cTn id="135" dur="500" fill="hold"/>
                                        <p:tgtEl>
                                          <p:spTgt spid="176192"/>
                                        </p:tgtEl>
                                        <p:attrNameLst>
                                          <p:attrName>ppt_x</p:attrName>
                                        </p:attrNameLst>
                                      </p:cBhvr>
                                      <p:tavLst>
                                        <p:tav tm="0">
                                          <p:val>
                                            <p:strVal val="#ppt_x"/>
                                          </p:val>
                                        </p:tav>
                                        <p:tav tm="100000">
                                          <p:val>
                                            <p:strVal val="#ppt_x"/>
                                          </p:val>
                                        </p:tav>
                                      </p:tavLst>
                                    </p:anim>
                                    <p:anim calcmode="lin" valueType="num">
                                      <p:cBhvr additive="base">
                                        <p:cTn id="136" dur="500" fill="hold"/>
                                        <p:tgtEl>
                                          <p:spTgt spid="176192"/>
                                        </p:tgtEl>
                                        <p:attrNameLst>
                                          <p:attrName>ppt_y</p:attrName>
                                        </p:attrNameLst>
                                      </p:cBhvr>
                                      <p:tavLst>
                                        <p:tav tm="0">
                                          <p:val>
                                            <p:strVal val="1+#ppt_h/2"/>
                                          </p:val>
                                        </p:tav>
                                        <p:tav tm="100000">
                                          <p:val>
                                            <p:strVal val="#ppt_y"/>
                                          </p:val>
                                        </p:tav>
                                      </p:tavLst>
                                    </p:anim>
                                  </p:childTnLst>
                                </p:cTn>
                              </p:par>
                              <p:par>
                                <p:cTn id="137" presetID="2" presetClass="entr" presetSubtype="4" fill="hold" nodeType="withEffect">
                                  <p:stCondLst>
                                    <p:cond delay="0"/>
                                  </p:stCondLst>
                                  <p:childTnLst>
                                    <p:set>
                                      <p:cBhvr>
                                        <p:cTn id="138" dur="1" fill="hold">
                                          <p:stCondLst>
                                            <p:cond delay="0"/>
                                          </p:stCondLst>
                                        </p:cTn>
                                        <p:tgtEl>
                                          <p:spTgt spid="176193"/>
                                        </p:tgtEl>
                                        <p:attrNameLst>
                                          <p:attrName>style.visibility</p:attrName>
                                        </p:attrNameLst>
                                      </p:cBhvr>
                                      <p:to>
                                        <p:strVal val="visible"/>
                                      </p:to>
                                    </p:set>
                                    <p:anim calcmode="lin" valueType="num">
                                      <p:cBhvr additive="base">
                                        <p:cTn id="139" dur="500" fill="hold"/>
                                        <p:tgtEl>
                                          <p:spTgt spid="176193"/>
                                        </p:tgtEl>
                                        <p:attrNameLst>
                                          <p:attrName>ppt_x</p:attrName>
                                        </p:attrNameLst>
                                      </p:cBhvr>
                                      <p:tavLst>
                                        <p:tav tm="0">
                                          <p:val>
                                            <p:strVal val="#ppt_x"/>
                                          </p:val>
                                        </p:tav>
                                        <p:tav tm="100000">
                                          <p:val>
                                            <p:strVal val="#ppt_x"/>
                                          </p:val>
                                        </p:tav>
                                      </p:tavLst>
                                    </p:anim>
                                    <p:anim calcmode="lin" valueType="num">
                                      <p:cBhvr additive="base">
                                        <p:cTn id="140" dur="500" fill="hold"/>
                                        <p:tgtEl>
                                          <p:spTgt spid="176193"/>
                                        </p:tgtEl>
                                        <p:attrNameLst>
                                          <p:attrName>ppt_y</p:attrName>
                                        </p:attrNameLst>
                                      </p:cBhvr>
                                      <p:tavLst>
                                        <p:tav tm="0">
                                          <p:val>
                                            <p:strVal val="1+#ppt_h/2"/>
                                          </p:val>
                                        </p:tav>
                                        <p:tav tm="100000">
                                          <p:val>
                                            <p:strVal val="#ppt_y"/>
                                          </p:val>
                                        </p:tav>
                                      </p:tavLst>
                                    </p:anim>
                                  </p:childTnLst>
                                </p:cTn>
                              </p:par>
                            </p:childTnLst>
                          </p:cTn>
                        </p:par>
                      </p:childTnLst>
                    </p:cTn>
                  </p:par>
                  <p:par>
                    <p:cTn id="141" fill="hold" nodeType="clickPar">
                      <p:stCondLst>
                        <p:cond delay="indefinite"/>
                      </p:stCondLst>
                      <p:childTnLst>
                        <p:par>
                          <p:cTn id="142" fill="hold" nodeType="withGroup">
                            <p:stCondLst>
                              <p:cond delay="0"/>
                            </p:stCondLst>
                            <p:childTnLst>
                              <p:par>
                                <p:cTn id="143" presetID="2" presetClass="entr" presetSubtype="4" fill="hold" nodeType="clickEffect">
                                  <p:stCondLst>
                                    <p:cond delay="0"/>
                                  </p:stCondLst>
                                  <p:childTnLst>
                                    <p:set>
                                      <p:cBhvr>
                                        <p:cTn id="144" dur="1" fill="hold">
                                          <p:stCondLst>
                                            <p:cond delay="0"/>
                                          </p:stCondLst>
                                        </p:cTn>
                                        <p:tgtEl>
                                          <p:spTgt spid="176168"/>
                                        </p:tgtEl>
                                        <p:attrNameLst>
                                          <p:attrName>style.visibility</p:attrName>
                                        </p:attrNameLst>
                                      </p:cBhvr>
                                      <p:to>
                                        <p:strVal val="visible"/>
                                      </p:to>
                                    </p:set>
                                    <p:anim calcmode="lin" valueType="num">
                                      <p:cBhvr additive="base">
                                        <p:cTn id="145" dur="500" fill="hold"/>
                                        <p:tgtEl>
                                          <p:spTgt spid="176168"/>
                                        </p:tgtEl>
                                        <p:attrNameLst>
                                          <p:attrName>ppt_x</p:attrName>
                                        </p:attrNameLst>
                                      </p:cBhvr>
                                      <p:tavLst>
                                        <p:tav tm="0">
                                          <p:val>
                                            <p:strVal val="#ppt_x"/>
                                          </p:val>
                                        </p:tav>
                                        <p:tav tm="100000">
                                          <p:val>
                                            <p:strVal val="#ppt_x"/>
                                          </p:val>
                                        </p:tav>
                                      </p:tavLst>
                                    </p:anim>
                                    <p:anim calcmode="lin" valueType="num">
                                      <p:cBhvr additive="base">
                                        <p:cTn id="146" dur="500" fill="hold"/>
                                        <p:tgtEl>
                                          <p:spTgt spid="176168"/>
                                        </p:tgtEl>
                                        <p:attrNameLst>
                                          <p:attrName>ppt_y</p:attrName>
                                        </p:attrNameLst>
                                      </p:cBhvr>
                                      <p:tavLst>
                                        <p:tav tm="0">
                                          <p:val>
                                            <p:strVal val="1+#ppt_h/2"/>
                                          </p:val>
                                        </p:tav>
                                        <p:tav tm="100000">
                                          <p:val>
                                            <p:strVal val="#ppt_y"/>
                                          </p:val>
                                        </p:tav>
                                      </p:tavLst>
                                    </p:anim>
                                  </p:childTnLst>
                                </p:cTn>
                              </p:par>
                            </p:childTnLst>
                          </p:cTn>
                        </p:par>
                      </p:childTnLst>
                    </p:cTn>
                  </p:par>
                  <p:par>
                    <p:cTn id="147" fill="hold" nodeType="clickPar">
                      <p:stCondLst>
                        <p:cond delay="indefinite"/>
                      </p:stCondLst>
                      <p:childTnLst>
                        <p:par>
                          <p:cTn id="148" fill="hold" nodeType="withGroup">
                            <p:stCondLst>
                              <p:cond delay="0"/>
                            </p:stCondLst>
                            <p:childTnLst>
                              <p:par>
                                <p:cTn id="149" presetID="2" presetClass="entr" presetSubtype="4" fill="hold" nodeType="clickEffect">
                                  <p:stCondLst>
                                    <p:cond delay="0"/>
                                  </p:stCondLst>
                                  <p:childTnLst>
                                    <p:set>
                                      <p:cBhvr>
                                        <p:cTn id="150" dur="1" fill="hold">
                                          <p:stCondLst>
                                            <p:cond delay="0"/>
                                          </p:stCondLst>
                                        </p:cTn>
                                        <p:tgtEl>
                                          <p:spTgt spid="176169"/>
                                        </p:tgtEl>
                                        <p:attrNameLst>
                                          <p:attrName>style.visibility</p:attrName>
                                        </p:attrNameLst>
                                      </p:cBhvr>
                                      <p:to>
                                        <p:strVal val="visible"/>
                                      </p:to>
                                    </p:set>
                                    <p:anim calcmode="lin" valueType="num">
                                      <p:cBhvr additive="base">
                                        <p:cTn id="151" dur="500" fill="hold"/>
                                        <p:tgtEl>
                                          <p:spTgt spid="176169"/>
                                        </p:tgtEl>
                                        <p:attrNameLst>
                                          <p:attrName>ppt_x</p:attrName>
                                        </p:attrNameLst>
                                      </p:cBhvr>
                                      <p:tavLst>
                                        <p:tav tm="0">
                                          <p:val>
                                            <p:strVal val="#ppt_x"/>
                                          </p:val>
                                        </p:tav>
                                        <p:tav tm="100000">
                                          <p:val>
                                            <p:strVal val="#ppt_x"/>
                                          </p:val>
                                        </p:tav>
                                      </p:tavLst>
                                    </p:anim>
                                    <p:anim calcmode="lin" valueType="num">
                                      <p:cBhvr additive="base">
                                        <p:cTn id="152" dur="500" fill="hold"/>
                                        <p:tgtEl>
                                          <p:spTgt spid="176169"/>
                                        </p:tgtEl>
                                        <p:attrNameLst>
                                          <p:attrName>ppt_y</p:attrName>
                                        </p:attrNameLst>
                                      </p:cBhvr>
                                      <p:tavLst>
                                        <p:tav tm="0">
                                          <p:val>
                                            <p:strVal val="1+#ppt_h/2"/>
                                          </p:val>
                                        </p:tav>
                                        <p:tav tm="100000">
                                          <p:val>
                                            <p:strVal val="#ppt_y"/>
                                          </p:val>
                                        </p:tav>
                                      </p:tavLst>
                                    </p:anim>
                                  </p:childTnLst>
                                </p:cTn>
                              </p:par>
                            </p:childTnLst>
                          </p:cTn>
                        </p:par>
                      </p:childTnLst>
                    </p:cTn>
                  </p:par>
                  <p:par>
                    <p:cTn id="153" fill="hold" nodeType="clickPar">
                      <p:stCondLst>
                        <p:cond delay="indefinite"/>
                      </p:stCondLst>
                      <p:childTnLst>
                        <p:par>
                          <p:cTn id="154" fill="hold" nodeType="withGroup">
                            <p:stCondLst>
                              <p:cond delay="0"/>
                            </p:stCondLst>
                            <p:childTnLst>
                              <p:par>
                                <p:cTn id="155" presetID="2" presetClass="entr" presetSubtype="4" fill="hold" nodeType="clickEffect">
                                  <p:stCondLst>
                                    <p:cond delay="0"/>
                                  </p:stCondLst>
                                  <p:childTnLst>
                                    <p:set>
                                      <p:cBhvr>
                                        <p:cTn id="156" dur="1" fill="hold">
                                          <p:stCondLst>
                                            <p:cond delay="0"/>
                                          </p:stCondLst>
                                        </p:cTn>
                                        <p:tgtEl>
                                          <p:spTgt spid="176170"/>
                                        </p:tgtEl>
                                        <p:attrNameLst>
                                          <p:attrName>style.visibility</p:attrName>
                                        </p:attrNameLst>
                                      </p:cBhvr>
                                      <p:to>
                                        <p:strVal val="visible"/>
                                      </p:to>
                                    </p:set>
                                    <p:anim calcmode="lin" valueType="num">
                                      <p:cBhvr additive="base">
                                        <p:cTn id="157" dur="500" fill="hold"/>
                                        <p:tgtEl>
                                          <p:spTgt spid="176170"/>
                                        </p:tgtEl>
                                        <p:attrNameLst>
                                          <p:attrName>ppt_x</p:attrName>
                                        </p:attrNameLst>
                                      </p:cBhvr>
                                      <p:tavLst>
                                        <p:tav tm="0">
                                          <p:val>
                                            <p:strVal val="#ppt_x"/>
                                          </p:val>
                                        </p:tav>
                                        <p:tav tm="100000">
                                          <p:val>
                                            <p:strVal val="#ppt_x"/>
                                          </p:val>
                                        </p:tav>
                                      </p:tavLst>
                                    </p:anim>
                                    <p:anim calcmode="lin" valueType="num">
                                      <p:cBhvr additive="base">
                                        <p:cTn id="158" dur="500" fill="hold"/>
                                        <p:tgtEl>
                                          <p:spTgt spid="17617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6139" grpId="0"/>
      <p:bldP spid="176147" grpId="0"/>
      <p:bldP spid="176147" grpId="1"/>
      <p:bldP spid="176151" grpId="0"/>
      <p:bldP spid="176151" grpId="1"/>
    </p:bldLst>
  </p:timing>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9810" name="Rectangle 2">
            <a:extLst>
              <a:ext uri="{FF2B5EF4-FFF2-40B4-BE49-F238E27FC236}">
                <a16:creationId xmlns:a16="http://schemas.microsoft.com/office/drawing/2014/main" id="{1FAE7ED6-9031-3C98-5944-DB4FECD15D84}"/>
              </a:ext>
            </a:extLst>
          </p:cNvPr>
          <p:cNvSpPr>
            <a:spLocks noGrp="1" noChangeArrowheads="1"/>
          </p:cNvSpPr>
          <p:nvPr>
            <p:ph type="title"/>
          </p:nvPr>
        </p:nvSpPr>
        <p:spPr>
          <a:xfrm>
            <a:off x="2133600" y="533400"/>
            <a:ext cx="7793038" cy="1462088"/>
          </a:xfrm>
        </p:spPr>
        <p:txBody>
          <a:bodyPr>
            <a:normAutofit fontScale="90000"/>
          </a:bodyPr>
          <a:lstStyle/>
          <a:p>
            <a:pPr eaLnBrk="1" hangingPunct="1"/>
            <a:r>
              <a:rPr lang="en-US" altLang="en-US" sz="3400" b="1">
                <a:latin typeface="VNI-Souvir" pitchFamily="2" charset="0"/>
              </a:rPr>
              <a:t>2. Chi phí trung bình daøi haïn (LAC)</a:t>
            </a:r>
            <a:r>
              <a:rPr lang="en-US" altLang="en-US" sz="3400">
                <a:latin typeface="VNI-Souvir" pitchFamily="2" charset="0"/>
              </a:rPr>
              <a:t> </a:t>
            </a:r>
            <a:br>
              <a:rPr lang="en-US" altLang="en-US" sz="3400">
                <a:latin typeface="VNI-Souvir" pitchFamily="2" charset="0"/>
              </a:rPr>
            </a:br>
            <a:endParaRPr lang="en-US" altLang="en-US" sz="3400">
              <a:latin typeface="VNI-Souvir" pitchFamily="2" charset="0"/>
            </a:endParaRPr>
          </a:p>
        </p:txBody>
      </p:sp>
      <p:sp>
        <p:nvSpPr>
          <p:cNvPr id="119811" name="Rectangle 3">
            <a:extLst>
              <a:ext uri="{FF2B5EF4-FFF2-40B4-BE49-F238E27FC236}">
                <a16:creationId xmlns:a16="http://schemas.microsoft.com/office/drawing/2014/main" id="{57DA6C9F-0230-BA8D-9EFC-0B18AB4248A3}"/>
              </a:ext>
            </a:extLst>
          </p:cNvPr>
          <p:cNvSpPr>
            <a:spLocks noGrp="1" noChangeArrowheads="1"/>
          </p:cNvSpPr>
          <p:nvPr>
            <p:ph type="body" idx="1"/>
          </p:nvPr>
        </p:nvSpPr>
        <p:spPr>
          <a:xfrm>
            <a:off x="1752600" y="1752600"/>
            <a:ext cx="8763000" cy="4267200"/>
          </a:xfrm>
        </p:spPr>
        <p:txBody>
          <a:bodyPr/>
          <a:lstStyle/>
          <a:p>
            <a:pPr algn="just" eaLnBrk="1" hangingPunct="1"/>
            <a:r>
              <a:rPr lang="en-US" altLang="en-US" sz="3400">
                <a:latin typeface="VNI-Souvir" pitchFamily="2" charset="0"/>
              </a:rPr>
              <a:t> Nhö vaäy ñöôøng LAC ñöôïc hình thaønh töø caùc phaàn </a:t>
            </a:r>
            <a:r>
              <a:rPr lang="en-US" altLang="en-US" sz="3400" b="1" i="1" u="sng">
                <a:solidFill>
                  <a:srgbClr val="FF0000"/>
                </a:solidFill>
                <a:latin typeface="VNI-Souvir" pitchFamily="2" charset="0"/>
              </a:rPr>
              <a:t>thaáp nhaát</a:t>
            </a:r>
            <a:r>
              <a:rPr lang="en-US" altLang="en-US" sz="3400">
                <a:latin typeface="VNI-Souvir" pitchFamily="2" charset="0"/>
              </a:rPr>
              <a:t> cuûa caùc ñöôøng SAC töông öùng ôû caùc möùc saûn löôïng</a:t>
            </a:r>
            <a:r>
              <a:rPr lang="en-US" altLang="en-US">
                <a:latin typeface="VNI-Souvir" pitchFamily="2" charset="0"/>
              </a:rPr>
              <a:t>. </a:t>
            </a:r>
          </a:p>
          <a:p>
            <a:pPr eaLnBrk="1" hangingPunct="1"/>
            <a:endParaRPr lang="en-US" altLang="en-US">
              <a:latin typeface="VNI-Souvir" pitchFamily="2" charset="0"/>
            </a:endParaRPr>
          </a:p>
        </p:txBody>
      </p:sp>
    </p:spTree>
  </p:cSld>
  <p:clrMapOvr>
    <a:masterClrMapping/>
  </p:clrMapOvr>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0834" name="Rectangle 2">
            <a:extLst>
              <a:ext uri="{FF2B5EF4-FFF2-40B4-BE49-F238E27FC236}">
                <a16:creationId xmlns:a16="http://schemas.microsoft.com/office/drawing/2014/main" id="{ECF1BFB8-0772-E0B1-4EE9-E70F736C8144}"/>
              </a:ext>
            </a:extLst>
          </p:cNvPr>
          <p:cNvSpPr>
            <a:spLocks noGrp="1" noChangeArrowheads="1"/>
          </p:cNvSpPr>
          <p:nvPr>
            <p:ph type="title"/>
          </p:nvPr>
        </p:nvSpPr>
        <p:spPr>
          <a:xfrm>
            <a:off x="2133600" y="609600"/>
            <a:ext cx="7793038" cy="1462088"/>
          </a:xfrm>
        </p:spPr>
        <p:txBody>
          <a:bodyPr>
            <a:normAutofit/>
          </a:bodyPr>
          <a:lstStyle/>
          <a:p>
            <a:pPr eaLnBrk="1" hangingPunct="1"/>
            <a:r>
              <a:rPr lang="en-US" altLang="en-US" sz="3200" b="1">
                <a:latin typeface="VNI-Souvir" pitchFamily="2" charset="0"/>
              </a:rPr>
              <a:t>2. Chi phí trung bình daøi haïn (LAC)</a:t>
            </a:r>
            <a:r>
              <a:rPr lang="en-US" altLang="en-US" sz="3200">
                <a:latin typeface="VNI-Souvir" pitchFamily="2" charset="0"/>
              </a:rPr>
              <a:t> </a:t>
            </a:r>
            <a:br>
              <a:rPr lang="en-US" altLang="en-US" sz="3200">
                <a:latin typeface="VNI-Souvir" pitchFamily="2" charset="0"/>
              </a:rPr>
            </a:br>
            <a:endParaRPr lang="en-US" altLang="en-US" sz="3200">
              <a:latin typeface="VNI-Souvir" pitchFamily="2" charset="0"/>
            </a:endParaRPr>
          </a:p>
        </p:txBody>
      </p:sp>
      <p:sp>
        <p:nvSpPr>
          <p:cNvPr id="120835" name="Rectangle 3">
            <a:extLst>
              <a:ext uri="{FF2B5EF4-FFF2-40B4-BE49-F238E27FC236}">
                <a16:creationId xmlns:a16="http://schemas.microsoft.com/office/drawing/2014/main" id="{5A46D6CA-9AC5-129E-6E61-3C599CC832D7}"/>
              </a:ext>
            </a:extLst>
          </p:cNvPr>
          <p:cNvSpPr>
            <a:spLocks noGrp="1" noChangeArrowheads="1"/>
          </p:cNvSpPr>
          <p:nvPr>
            <p:ph type="body" idx="1"/>
          </p:nvPr>
        </p:nvSpPr>
        <p:spPr>
          <a:xfrm>
            <a:off x="1524000" y="1752600"/>
            <a:ext cx="9144000" cy="4267200"/>
          </a:xfrm>
        </p:spPr>
        <p:txBody>
          <a:bodyPr>
            <a:normAutofit/>
          </a:bodyPr>
          <a:lstStyle/>
          <a:p>
            <a:pPr algn="just" eaLnBrk="1" hangingPunct="1"/>
            <a:r>
              <a:rPr lang="en-US" altLang="en-US" sz="3200">
                <a:latin typeface="VNI-Souvir" pitchFamily="2" charset="0"/>
              </a:rPr>
              <a:t>Tuy nhieân, veà maët lyù thuyeát khoâng chæ coù 3 QMSX ñeå löïa choïn maø DN coù theå thieát laäp baát kyø QMSX naøo theo yù muoán</a:t>
            </a:r>
          </a:p>
          <a:p>
            <a:pPr eaLnBrk="1" hangingPunct="1"/>
            <a:r>
              <a:rPr lang="en-US" altLang="en-US" sz="3200">
                <a:latin typeface="VNI-Souvir" pitchFamily="2" charset="0"/>
              </a:rPr>
              <a:t> Do ñoù, ta coù haøng loaït caùc ñöôøng SAC. </a:t>
            </a:r>
          </a:p>
          <a:p>
            <a:pPr eaLnBrk="1" hangingPunct="1"/>
            <a:r>
              <a:rPr lang="en-US" altLang="en-US" sz="3200" b="1" i="1" u="sng">
                <a:latin typeface="VNI-Souvir" pitchFamily="2" charset="0"/>
              </a:rPr>
              <a:t>Ñöôøng LAC laø ñöôøng bao cuûa taát caû caùc ñöôøng SAC. </a:t>
            </a:r>
          </a:p>
          <a:p>
            <a:pPr eaLnBrk="1" hangingPunct="1">
              <a:buFont typeface="Wingdings" panose="05000000000000000000" pitchFamily="2" charset="2"/>
              <a:buNone/>
            </a:pPr>
            <a:endParaRPr lang="en-US" altLang="en-US" sz="3200" b="1" i="1" u="sng">
              <a:latin typeface="VNI-Souvir" pitchFamily="2" charset="0"/>
            </a:endParaRPr>
          </a:p>
        </p:txBody>
      </p:sp>
    </p:spTree>
  </p:cSld>
  <p:clrMapOvr>
    <a:masterClrMapping/>
  </p:clrMapOvr>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1858" name="Line 2">
            <a:extLst>
              <a:ext uri="{FF2B5EF4-FFF2-40B4-BE49-F238E27FC236}">
                <a16:creationId xmlns:a16="http://schemas.microsoft.com/office/drawing/2014/main" id="{305BC7D5-E126-FEB8-9F77-836232999B78}"/>
              </a:ext>
            </a:extLst>
          </p:cNvPr>
          <p:cNvSpPr>
            <a:spLocks noChangeShapeType="1"/>
          </p:cNvSpPr>
          <p:nvPr/>
        </p:nvSpPr>
        <p:spPr bwMode="auto">
          <a:xfrm>
            <a:off x="3133725" y="1489075"/>
            <a:ext cx="0" cy="3060700"/>
          </a:xfrm>
          <a:prstGeom prst="line">
            <a:avLst/>
          </a:prstGeom>
          <a:noFill/>
          <a:ln w="9525">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US"/>
          </a:p>
        </p:txBody>
      </p:sp>
      <p:sp>
        <p:nvSpPr>
          <p:cNvPr id="180227" name="Line 3">
            <a:extLst>
              <a:ext uri="{FF2B5EF4-FFF2-40B4-BE49-F238E27FC236}">
                <a16:creationId xmlns:a16="http://schemas.microsoft.com/office/drawing/2014/main" id="{7D5F0E95-DE3A-503E-C383-268FFC2BA3CC}"/>
              </a:ext>
            </a:extLst>
          </p:cNvPr>
          <p:cNvSpPr>
            <a:spLocks noChangeShapeType="1"/>
          </p:cNvSpPr>
          <p:nvPr/>
        </p:nvSpPr>
        <p:spPr bwMode="auto">
          <a:xfrm>
            <a:off x="6126163" y="3443289"/>
            <a:ext cx="0" cy="1093787"/>
          </a:xfrm>
          <a:prstGeom prst="line">
            <a:avLst/>
          </a:prstGeom>
          <a:noFill/>
          <a:ln w="9525">
            <a:solidFill>
              <a:srgbClr val="9900FF"/>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US"/>
          </a:p>
        </p:txBody>
      </p:sp>
      <p:sp>
        <p:nvSpPr>
          <p:cNvPr id="121860" name="Line 4">
            <a:extLst>
              <a:ext uri="{FF2B5EF4-FFF2-40B4-BE49-F238E27FC236}">
                <a16:creationId xmlns:a16="http://schemas.microsoft.com/office/drawing/2014/main" id="{AF501569-8CDC-846F-74C5-59E71E0818A0}"/>
              </a:ext>
            </a:extLst>
          </p:cNvPr>
          <p:cNvSpPr>
            <a:spLocks noChangeShapeType="1"/>
          </p:cNvSpPr>
          <p:nvPr/>
        </p:nvSpPr>
        <p:spPr bwMode="auto">
          <a:xfrm>
            <a:off x="3133725" y="3443288"/>
            <a:ext cx="2992438" cy="0"/>
          </a:xfrm>
          <a:prstGeom prst="line">
            <a:avLst/>
          </a:prstGeom>
          <a:noFill/>
          <a:ln w="9525">
            <a:solidFill>
              <a:srgbClr val="9900FF"/>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US"/>
          </a:p>
        </p:txBody>
      </p:sp>
      <p:sp>
        <p:nvSpPr>
          <p:cNvPr id="180229" name="Freeform 5">
            <a:extLst>
              <a:ext uri="{FF2B5EF4-FFF2-40B4-BE49-F238E27FC236}">
                <a16:creationId xmlns:a16="http://schemas.microsoft.com/office/drawing/2014/main" id="{B05928F8-7889-B066-D8D2-840204E4AA15}"/>
              </a:ext>
            </a:extLst>
          </p:cNvPr>
          <p:cNvSpPr>
            <a:spLocks/>
          </p:cNvSpPr>
          <p:nvPr/>
        </p:nvSpPr>
        <p:spPr bwMode="auto">
          <a:xfrm>
            <a:off x="3581401" y="1828800"/>
            <a:ext cx="5121275" cy="1620838"/>
          </a:xfrm>
          <a:custGeom>
            <a:avLst/>
            <a:gdLst>
              <a:gd name="T0" fmla="*/ 0 w 4499"/>
              <a:gd name="T1" fmla="*/ 0 h 1206"/>
              <a:gd name="T2" fmla="*/ 2147483646 w 4499"/>
              <a:gd name="T3" fmla="*/ 2147483646 h 1206"/>
              <a:gd name="T4" fmla="*/ 2147483646 w 4499"/>
              <a:gd name="T5" fmla="*/ 2147483646 h 1206"/>
              <a:gd name="T6" fmla="*/ 0 60000 65536"/>
              <a:gd name="T7" fmla="*/ 0 60000 65536"/>
              <a:gd name="T8" fmla="*/ 0 60000 65536"/>
            </a:gdLst>
            <a:ahLst/>
            <a:cxnLst>
              <a:cxn ang="T6">
                <a:pos x="T0" y="T1"/>
              </a:cxn>
              <a:cxn ang="T7">
                <a:pos x="T2" y="T3"/>
              </a:cxn>
              <a:cxn ang="T8">
                <a:pos x="T4" y="T5"/>
              </a:cxn>
            </a:cxnLst>
            <a:rect l="0" t="0" r="r" b="b"/>
            <a:pathLst>
              <a:path w="4499" h="1206">
                <a:moveTo>
                  <a:pt x="0" y="0"/>
                </a:moveTo>
                <a:cubicBezTo>
                  <a:pt x="741" y="596"/>
                  <a:pt x="1483" y="1192"/>
                  <a:pt x="2233" y="1199"/>
                </a:cubicBezTo>
                <a:cubicBezTo>
                  <a:pt x="2983" y="1206"/>
                  <a:pt x="4121" y="236"/>
                  <a:pt x="4499" y="44"/>
                </a:cubicBezTo>
              </a:path>
            </a:pathLst>
          </a:custGeom>
          <a:noFill/>
          <a:ln w="57150" cap="flat" cmpd="sng">
            <a:solidFill>
              <a:schemeClr val="hlink"/>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US"/>
          </a:p>
        </p:txBody>
      </p:sp>
      <p:sp>
        <p:nvSpPr>
          <p:cNvPr id="180230" name="Freeform 6">
            <a:extLst>
              <a:ext uri="{FF2B5EF4-FFF2-40B4-BE49-F238E27FC236}">
                <a16:creationId xmlns:a16="http://schemas.microsoft.com/office/drawing/2014/main" id="{50A389E3-789E-A917-9519-B6842E3C3499}"/>
              </a:ext>
            </a:extLst>
          </p:cNvPr>
          <p:cNvSpPr>
            <a:spLocks/>
          </p:cNvSpPr>
          <p:nvPr/>
        </p:nvSpPr>
        <p:spPr bwMode="auto">
          <a:xfrm>
            <a:off x="5334001" y="2438400"/>
            <a:ext cx="1471613" cy="992188"/>
          </a:xfrm>
          <a:custGeom>
            <a:avLst/>
            <a:gdLst>
              <a:gd name="T0" fmla="*/ 0 w 1144"/>
              <a:gd name="T1" fmla="*/ 0 h 484"/>
              <a:gd name="T2" fmla="*/ 2147483646 w 1144"/>
              <a:gd name="T3" fmla="*/ 2147483646 h 484"/>
              <a:gd name="T4" fmla="*/ 2147483646 w 1144"/>
              <a:gd name="T5" fmla="*/ 0 h 484"/>
              <a:gd name="T6" fmla="*/ 0 60000 65536"/>
              <a:gd name="T7" fmla="*/ 0 60000 65536"/>
              <a:gd name="T8" fmla="*/ 0 60000 65536"/>
            </a:gdLst>
            <a:ahLst/>
            <a:cxnLst>
              <a:cxn ang="T6">
                <a:pos x="T0" y="T1"/>
              </a:cxn>
              <a:cxn ang="T7">
                <a:pos x="T2" y="T3"/>
              </a:cxn>
              <a:cxn ang="T8">
                <a:pos x="T4" y="T5"/>
              </a:cxn>
            </a:cxnLst>
            <a:rect l="0" t="0" r="r" b="b"/>
            <a:pathLst>
              <a:path w="1144" h="484">
                <a:moveTo>
                  <a:pt x="0" y="0"/>
                </a:moveTo>
                <a:cubicBezTo>
                  <a:pt x="196" y="242"/>
                  <a:pt x="392" y="484"/>
                  <a:pt x="583" y="484"/>
                </a:cubicBezTo>
                <a:cubicBezTo>
                  <a:pt x="774" y="484"/>
                  <a:pt x="1051" y="81"/>
                  <a:pt x="1144" y="0"/>
                </a:cubicBezTo>
              </a:path>
            </a:pathLst>
          </a:custGeom>
          <a:noFill/>
          <a:ln w="57150" cap="flat" cmpd="sng">
            <a:solidFill>
              <a:srgbClr val="9900FF"/>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US"/>
          </a:p>
        </p:txBody>
      </p:sp>
      <p:sp>
        <p:nvSpPr>
          <p:cNvPr id="180231" name="Freeform 7">
            <a:extLst>
              <a:ext uri="{FF2B5EF4-FFF2-40B4-BE49-F238E27FC236}">
                <a16:creationId xmlns:a16="http://schemas.microsoft.com/office/drawing/2014/main" id="{B59EBBCA-5BC6-D26E-4ECD-16F13DCE7866}"/>
              </a:ext>
            </a:extLst>
          </p:cNvPr>
          <p:cNvSpPr>
            <a:spLocks/>
          </p:cNvSpPr>
          <p:nvPr/>
        </p:nvSpPr>
        <p:spPr bwMode="auto">
          <a:xfrm>
            <a:off x="4235451" y="1725614"/>
            <a:ext cx="1552575" cy="1049337"/>
          </a:xfrm>
          <a:custGeom>
            <a:avLst/>
            <a:gdLst>
              <a:gd name="T0" fmla="*/ 0 w 1364"/>
              <a:gd name="T1" fmla="*/ 0 h 781"/>
              <a:gd name="T2" fmla="*/ 2147483646 w 1364"/>
              <a:gd name="T3" fmla="*/ 2147483646 h 781"/>
              <a:gd name="T4" fmla="*/ 2147483646 w 1364"/>
              <a:gd name="T5" fmla="*/ 2147483646 h 781"/>
              <a:gd name="T6" fmla="*/ 2147483646 w 1364"/>
              <a:gd name="T7" fmla="*/ 2147483646 h 78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364" h="781">
                <a:moveTo>
                  <a:pt x="0" y="0"/>
                </a:moveTo>
                <a:cubicBezTo>
                  <a:pt x="40" y="259"/>
                  <a:pt x="81" y="519"/>
                  <a:pt x="209" y="649"/>
                </a:cubicBezTo>
                <a:cubicBezTo>
                  <a:pt x="337" y="779"/>
                  <a:pt x="578" y="781"/>
                  <a:pt x="770" y="781"/>
                </a:cubicBezTo>
                <a:cubicBezTo>
                  <a:pt x="962" y="781"/>
                  <a:pt x="1265" y="671"/>
                  <a:pt x="1364" y="649"/>
                </a:cubicBezTo>
              </a:path>
            </a:pathLst>
          </a:custGeom>
          <a:noFill/>
          <a:ln w="38100" cap="flat" cmpd="sng">
            <a:solidFill>
              <a:schemeClr val="folHlink"/>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US"/>
          </a:p>
        </p:txBody>
      </p:sp>
      <p:sp>
        <p:nvSpPr>
          <p:cNvPr id="180232" name="Freeform 8">
            <a:extLst>
              <a:ext uri="{FF2B5EF4-FFF2-40B4-BE49-F238E27FC236}">
                <a16:creationId xmlns:a16="http://schemas.microsoft.com/office/drawing/2014/main" id="{8C271A9E-EA69-150C-DBD7-C0560836DD00}"/>
              </a:ext>
            </a:extLst>
          </p:cNvPr>
          <p:cNvSpPr>
            <a:spLocks/>
          </p:cNvSpPr>
          <p:nvPr/>
        </p:nvSpPr>
        <p:spPr bwMode="auto">
          <a:xfrm>
            <a:off x="6926264" y="1724026"/>
            <a:ext cx="1476375" cy="1025525"/>
          </a:xfrm>
          <a:custGeom>
            <a:avLst/>
            <a:gdLst>
              <a:gd name="T0" fmla="*/ 0 w 1452"/>
              <a:gd name="T1" fmla="*/ 2147483646 h 1195"/>
              <a:gd name="T2" fmla="*/ 2147483646 w 1452"/>
              <a:gd name="T3" fmla="*/ 2147483646 h 1195"/>
              <a:gd name="T4" fmla="*/ 2147483646 w 1452"/>
              <a:gd name="T5" fmla="*/ 0 h 1195"/>
              <a:gd name="T6" fmla="*/ 0 60000 65536"/>
              <a:gd name="T7" fmla="*/ 0 60000 65536"/>
              <a:gd name="T8" fmla="*/ 0 60000 65536"/>
            </a:gdLst>
            <a:ahLst/>
            <a:cxnLst>
              <a:cxn ang="T6">
                <a:pos x="T0" y="T1"/>
              </a:cxn>
              <a:cxn ang="T7">
                <a:pos x="T2" y="T3"/>
              </a:cxn>
              <a:cxn ang="T8">
                <a:pos x="T4" y="T5"/>
              </a:cxn>
            </a:cxnLst>
            <a:rect l="0" t="0" r="r" b="b"/>
            <a:pathLst>
              <a:path w="1452" h="1195">
                <a:moveTo>
                  <a:pt x="0" y="902"/>
                </a:moveTo>
                <a:cubicBezTo>
                  <a:pt x="269" y="1048"/>
                  <a:pt x="539" y="1195"/>
                  <a:pt x="781" y="1045"/>
                </a:cubicBezTo>
                <a:cubicBezTo>
                  <a:pt x="1023" y="895"/>
                  <a:pt x="1340" y="174"/>
                  <a:pt x="1452" y="0"/>
                </a:cubicBezTo>
              </a:path>
            </a:pathLst>
          </a:custGeom>
          <a:noFill/>
          <a:ln w="38100" cap="flat" cmpd="sng">
            <a:solidFill>
              <a:schemeClr val="folHlink"/>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US"/>
          </a:p>
        </p:txBody>
      </p:sp>
      <p:sp>
        <p:nvSpPr>
          <p:cNvPr id="121865" name="Text Box 9">
            <a:extLst>
              <a:ext uri="{FF2B5EF4-FFF2-40B4-BE49-F238E27FC236}">
                <a16:creationId xmlns:a16="http://schemas.microsoft.com/office/drawing/2014/main" id="{B2F9F5AD-7A64-8281-FD42-8C614D03A12E}"/>
              </a:ext>
            </a:extLst>
          </p:cNvPr>
          <p:cNvSpPr txBox="1">
            <a:spLocks noChangeArrowheads="1"/>
          </p:cNvSpPr>
          <p:nvPr/>
        </p:nvSpPr>
        <p:spPr bwMode="auto">
          <a:xfrm>
            <a:off x="2520950" y="1216026"/>
            <a:ext cx="788988" cy="97631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r>
              <a:rPr lang="en-US" altLang="en-US" sz="2400">
                <a:latin typeface="Tahoma" panose="020B0604030504040204" pitchFamily="34" charset="0"/>
              </a:rPr>
              <a:t>AC</a:t>
            </a:r>
          </a:p>
        </p:txBody>
      </p:sp>
      <p:sp>
        <p:nvSpPr>
          <p:cNvPr id="121866" name="Text Box 10">
            <a:extLst>
              <a:ext uri="{FF2B5EF4-FFF2-40B4-BE49-F238E27FC236}">
                <a16:creationId xmlns:a16="http://schemas.microsoft.com/office/drawing/2014/main" id="{70255F43-593C-A8AC-287C-FC3602A6D4D5}"/>
              </a:ext>
            </a:extLst>
          </p:cNvPr>
          <p:cNvSpPr txBox="1">
            <a:spLocks noChangeArrowheads="1"/>
          </p:cNvSpPr>
          <p:nvPr/>
        </p:nvSpPr>
        <p:spPr bwMode="auto">
          <a:xfrm>
            <a:off x="2057401" y="3017839"/>
            <a:ext cx="1439863" cy="97472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r>
              <a:rPr lang="en-US" altLang="en-US" sz="2400">
                <a:latin typeface="Tahoma" panose="020B0604030504040204" pitchFamily="34" charset="0"/>
              </a:rPr>
              <a:t>LAC</a:t>
            </a:r>
            <a:r>
              <a:rPr lang="en-US" altLang="en-US" sz="2400" baseline="-25000">
                <a:latin typeface="Tahoma" panose="020B0604030504040204" pitchFamily="34" charset="0"/>
              </a:rPr>
              <a:t>min</a:t>
            </a:r>
            <a:endParaRPr lang="en-US" altLang="en-US" sz="2400">
              <a:latin typeface="Tahoma" panose="020B0604030504040204" pitchFamily="34" charset="0"/>
            </a:endParaRPr>
          </a:p>
        </p:txBody>
      </p:sp>
      <p:sp>
        <p:nvSpPr>
          <p:cNvPr id="180235" name="Text Box 11">
            <a:extLst>
              <a:ext uri="{FF2B5EF4-FFF2-40B4-BE49-F238E27FC236}">
                <a16:creationId xmlns:a16="http://schemas.microsoft.com/office/drawing/2014/main" id="{7AA1CBBD-7EE5-4C6A-6D55-9AF6B71AB139}"/>
              </a:ext>
            </a:extLst>
          </p:cNvPr>
          <p:cNvSpPr txBox="1">
            <a:spLocks noChangeArrowheads="1"/>
          </p:cNvSpPr>
          <p:nvPr/>
        </p:nvSpPr>
        <p:spPr bwMode="auto">
          <a:xfrm>
            <a:off x="3505200" y="914400"/>
            <a:ext cx="990600" cy="5334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r>
              <a:rPr lang="en-US" altLang="en-US" sz="2400">
                <a:latin typeface="Tahoma" panose="020B0604030504040204" pitchFamily="34" charset="0"/>
              </a:rPr>
              <a:t>SAC</a:t>
            </a:r>
            <a:r>
              <a:rPr lang="en-US" altLang="en-US" sz="2400" baseline="-25000">
                <a:latin typeface="Tahoma" panose="020B0604030504040204" pitchFamily="34" charset="0"/>
              </a:rPr>
              <a:t>1</a:t>
            </a:r>
            <a:endParaRPr lang="en-US" altLang="en-US" sz="2400">
              <a:latin typeface="Tahoma" panose="020B0604030504040204" pitchFamily="34" charset="0"/>
            </a:endParaRPr>
          </a:p>
          <a:p>
            <a:r>
              <a:rPr lang="en-US" altLang="en-US" sz="2400">
                <a:latin typeface="Tahoma" panose="020B0604030504040204" pitchFamily="34" charset="0"/>
              </a:rPr>
              <a:t>       </a:t>
            </a:r>
          </a:p>
        </p:txBody>
      </p:sp>
      <p:sp>
        <p:nvSpPr>
          <p:cNvPr id="180236" name="Text Box 12">
            <a:extLst>
              <a:ext uri="{FF2B5EF4-FFF2-40B4-BE49-F238E27FC236}">
                <a16:creationId xmlns:a16="http://schemas.microsoft.com/office/drawing/2014/main" id="{842DDE72-D765-0A71-ED24-49C49DBA5B27}"/>
              </a:ext>
            </a:extLst>
          </p:cNvPr>
          <p:cNvSpPr txBox="1">
            <a:spLocks noChangeArrowheads="1"/>
          </p:cNvSpPr>
          <p:nvPr/>
        </p:nvSpPr>
        <p:spPr bwMode="auto">
          <a:xfrm>
            <a:off x="8029576" y="1143000"/>
            <a:ext cx="1439863" cy="8270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r>
              <a:rPr lang="en-US" altLang="en-US" sz="2400">
                <a:latin typeface="Tahoma" panose="020B0604030504040204" pitchFamily="34" charset="0"/>
              </a:rPr>
              <a:t>SAC</a:t>
            </a:r>
            <a:r>
              <a:rPr lang="en-US" altLang="en-US" sz="2400" baseline="-25000">
                <a:latin typeface="Tahoma" panose="020B0604030504040204" pitchFamily="34" charset="0"/>
              </a:rPr>
              <a:t>4</a:t>
            </a:r>
            <a:endParaRPr lang="en-US" altLang="en-US" sz="2400">
              <a:latin typeface="Tahoma" panose="020B0604030504040204" pitchFamily="34" charset="0"/>
            </a:endParaRPr>
          </a:p>
        </p:txBody>
      </p:sp>
      <p:sp>
        <p:nvSpPr>
          <p:cNvPr id="180237" name="Text Box 13">
            <a:extLst>
              <a:ext uri="{FF2B5EF4-FFF2-40B4-BE49-F238E27FC236}">
                <a16:creationId xmlns:a16="http://schemas.microsoft.com/office/drawing/2014/main" id="{45446F7C-376B-46B4-F11A-5FCE64CBC054}"/>
              </a:ext>
            </a:extLst>
          </p:cNvPr>
          <p:cNvSpPr txBox="1">
            <a:spLocks noChangeArrowheads="1"/>
          </p:cNvSpPr>
          <p:nvPr/>
        </p:nvSpPr>
        <p:spPr bwMode="auto">
          <a:xfrm>
            <a:off x="8915401" y="1828800"/>
            <a:ext cx="1211263" cy="5334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r>
              <a:rPr lang="en-US" altLang="en-US" sz="2400" b="1">
                <a:latin typeface="Tahoma" panose="020B0604030504040204" pitchFamily="34" charset="0"/>
              </a:rPr>
              <a:t>LAC</a:t>
            </a:r>
            <a:endParaRPr lang="en-US" altLang="en-US" sz="2400">
              <a:latin typeface="Tahoma" panose="020B0604030504040204" pitchFamily="34" charset="0"/>
            </a:endParaRPr>
          </a:p>
        </p:txBody>
      </p:sp>
      <p:sp>
        <p:nvSpPr>
          <p:cNvPr id="121870" name="Text Box 14">
            <a:extLst>
              <a:ext uri="{FF2B5EF4-FFF2-40B4-BE49-F238E27FC236}">
                <a16:creationId xmlns:a16="http://schemas.microsoft.com/office/drawing/2014/main" id="{369790A4-0802-DB69-CF98-7E0E7C2A8DAC}"/>
              </a:ext>
            </a:extLst>
          </p:cNvPr>
          <p:cNvSpPr txBox="1">
            <a:spLocks noChangeArrowheads="1"/>
          </p:cNvSpPr>
          <p:nvPr/>
        </p:nvSpPr>
        <p:spPr bwMode="auto">
          <a:xfrm>
            <a:off x="9677400" y="4343401"/>
            <a:ext cx="414338" cy="51911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r>
              <a:rPr lang="en-US" altLang="en-US" sz="2400">
                <a:latin typeface="Tahoma" panose="020B0604030504040204" pitchFamily="34" charset="0"/>
              </a:rPr>
              <a:t>Q</a:t>
            </a:r>
          </a:p>
        </p:txBody>
      </p:sp>
      <p:sp>
        <p:nvSpPr>
          <p:cNvPr id="121871" name="Line 15">
            <a:extLst>
              <a:ext uri="{FF2B5EF4-FFF2-40B4-BE49-F238E27FC236}">
                <a16:creationId xmlns:a16="http://schemas.microsoft.com/office/drawing/2014/main" id="{3DF9BA62-C856-094A-4807-C70B1917010B}"/>
              </a:ext>
            </a:extLst>
          </p:cNvPr>
          <p:cNvSpPr>
            <a:spLocks noChangeShapeType="1"/>
          </p:cNvSpPr>
          <p:nvPr/>
        </p:nvSpPr>
        <p:spPr bwMode="auto">
          <a:xfrm>
            <a:off x="3200401" y="4572000"/>
            <a:ext cx="6227763" cy="0"/>
          </a:xfrm>
          <a:prstGeom prst="line">
            <a:avLst/>
          </a:prstGeom>
          <a:noFill/>
          <a:ln w="9525">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US"/>
          </a:p>
        </p:txBody>
      </p:sp>
      <p:sp>
        <p:nvSpPr>
          <p:cNvPr id="121872" name="Freeform 16">
            <a:extLst>
              <a:ext uri="{FF2B5EF4-FFF2-40B4-BE49-F238E27FC236}">
                <a16:creationId xmlns:a16="http://schemas.microsoft.com/office/drawing/2014/main" id="{75676F11-6F74-B652-B69D-64B1859AC074}"/>
              </a:ext>
            </a:extLst>
          </p:cNvPr>
          <p:cNvSpPr>
            <a:spLocks/>
          </p:cNvSpPr>
          <p:nvPr/>
        </p:nvSpPr>
        <p:spPr bwMode="auto">
          <a:xfrm>
            <a:off x="4632325" y="1530351"/>
            <a:ext cx="1803400" cy="1630363"/>
          </a:xfrm>
          <a:custGeom>
            <a:avLst/>
            <a:gdLst>
              <a:gd name="T0" fmla="*/ 0 w 1364"/>
              <a:gd name="T1" fmla="*/ 0 h 781"/>
              <a:gd name="T2" fmla="*/ 2147483646 w 1364"/>
              <a:gd name="T3" fmla="*/ 2147483646 h 781"/>
              <a:gd name="T4" fmla="*/ 2147483646 w 1364"/>
              <a:gd name="T5" fmla="*/ 2147483646 h 781"/>
              <a:gd name="T6" fmla="*/ 2147483646 w 1364"/>
              <a:gd name="T7" fmla="*/ 2147483646 h 78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364" h="781">
                <a:moveTo>
                  <a:pt x="0" y="0"/>
                </a:moveTo>
                <a:cubicBezTo>
                  <a:pt x="40" y="259"/>
                  <a:pt x="81" y="519"/>
                  <a:pt x="209" y="649"/>
                </a:cubicBezTo>
                <a:cubicBezTo>
                  <a:pt x="337" y="779"/>
                  <a:pt x="578" y="781"/>
                  <a:pt x="770" y="781"/>
                </a:cubicBezTo>
                <a:cubicBezTo>
                  <a:pt x="962" y="781"/>
                  <a:pt x="1265" y="671"/>
                  <a:pt x="1364" y="649"/>
                </a:cubicBezTo>
              </a:path>
            </a:pathLst>
          </a:custGeom>
          <a:noFill/>
          <a:ln w="57150" cap="flat" cmpd="sng">
            <a:solidFill>
              <a:schemeClr val="accent1"/>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US"/>
          </a:p>
        </p:txBody>
      </p:sp>
      <p:sp>
        <p:nvSpPr>
          <p:cNvPr id="180241" name="Text Box 17">
            <a:extLst>
              <a:ext uri="{FF2B5EF4-FFF2-40B4-BE49-F238E27FC236}">
                <a16:creationId xmlns:a16="http://schemas.microsoft.com/office/drawing/2014/main" id="{5A347957-DFAD-F2E1-B992-B03E9CEB0AC9}"/>
              </a:ext>
            </a:extLst>
          </p:cNvPr>
          <p:cNvSpPr txBox="1">
            <a:spLocks noChangeArrowheads="1"/>
          </p:cNvSpPr>
          <p:nvPr/>
        </p:nvSpPr>
        <p:spPr bwMode="auto">
          <a:xfrm>
            <a:off x="6019800" y="4648201"/>
            <a:ext cx="83820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pPr>
              <a:spcBef>
                <a:spcPct val="50000"/>
              </a:spcBef>
            </a:pPr>
            <a:r>
              <a:rPr lang="en-US" altLang="en-US" sz="2800">
                <a:latin typeface="Tahoma" panose="020B0604030504040204" pitchFamily="34" charset="0"/>
              </a:rPr>
              <a:t>Q*</a:t>
            </a:r>
          </a:p>
        </p:txBody>
      </p:sp>
      <p:sp>
        <p:nvSpPr>
          <p:cNvPr id="121874" name="Text Box 18">
            <a:extLst>
              <a:ext uri="{FF2B5EF4-FFF2-40B4-BE49-F238E27FC236}">
                <a16:creationId xmlns:a16="http://schemas.microsoft.com/office/drawing/2014/main" id="{8BAEF38E-40FC-9328-05AF-36638A1ED5E7}"/>
              </a:ext>
            </a:extLst>
          </p:cNvPr>
          <p:cNvSpPr txBox="1">
            <a:spLocks noChangeArrowheads="1"/>
          </p:cNvSpPr>
          <p:nvPr/>
        </p:nvSpPr>
        <p:spPr bwMode="auto">
          <a:xfrm>
            <a:off x="2667000" y="4572001"/>
            <a:ext cx="83820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pPr>
              <a:spcBef>
                <a:spcPct val="50000"/>
              </a:spcBef>
            </a:pPr>
            <a:r>
              <a:rPr lang="en-US" altLang="en-US" sz="2800">
                <a:latin typeface="Tahoma" panose="020B0604030504040204" pitchFamily="34" charset="0"/>
              </a:rPr>
              <a:t>0</a:t>
            </a:r>
          </a:p>
        </p:txBody>
      </p:sp>
      <p:sp>
        <p:nvSpPr>
          <p:cNvPr id="121875" name="Text Box 19">
            <a:extLst>
              <a:ext uri="{FF2B5EF4-FFF2-40B4-BE49-F238E27FC236}">
                <a16:creationId xmlns:a16="http://schemas.microsoft.com/office/drawing/2014/main" id="{CFFFC92A-C5CA-0521-6633-B33BB5A5BD42}"/>
              </a:ext>
            </a:extLst>
          </p:cNvPr>
          <p:cNvSpPr txBox="1">
            <a:spLocks noChangeArrowheads="1"/>
          </p:cNvSpPr>
          <p:nvPr/>
        </p:nvSpPr>
        <p:spPr bwMode="auto">
          <a:xfrm>
            <a:off x="4572000" y="990600"/>
            <a:ext cx="990600" cy="5334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r>
              <a:rPr lang="en-US" altLang="en-US" sz="2400">
                <a:latin typeface="Tahoma" panose="020B0604030504040204" pitchFamily="34" charset="0"/>
              </a:rPr>
              <a:t>SAC</a:t>
            </a:r>
            <a:r>
              <a:rPr lang="en-US" altLang="en-US" sz="2400" baseline="-25000">
                <a:latin typeface="Tahoma" panose="020B0604030504040204" pitchFamily="34" charset="0"/>
              </a:rPr>
              <a:t>2</a:t>
            </a:r>
            <a:endParaRPr lang="en-US" altLang="en-US" sz="2400">
              <a:latin typeface="Tahoma" panose="020B0604030504040204" pitchFamily="34" charset="0"/>
            </a:endParaRPr>
          </a:p>
          <a:p>
            <a:r>
              <a:rPr lang="en-US" altLang="en-US" sz="2400">
                <a:latin typeface="Tahoma" panose="020B0604030504040204" pitchFamily="34" charset="0"/>
              </a:rPr>
              <a:t>       </a:t>
            </a:r>
          </a:p>
        </p:txBody>
      </p:sp>
      <p:sp>
        <p:nvSpPr>
          <p:cNvPr id="180244" name="Text Box 20">
            <a:extLst>
              <a:ext uri="{FF2B5EF4-FFF2-40B4-BE49-F238E27FC236}">
                <a16:creationId xmlns:a16="http://schemas.microsoft.com/office/drawing/2014/main" id="{D90DCA66-3A06-B987-05B0-D241473BB6A7}"/>
              </a:ext>
            </a:extLst>
          </p:cNvPr>
          <p:cNvSpPr txBox="1">
            <a:spLocks noChangeArrowheads="1"/>
          </p:cNvSpPr>
          <p:nvPr/>
        </p:nvSpPr>
        <p:spPr bwMode="auto">
          <a:xfrm>
            <a:off x="5181600" y="2057400"/>
            <a:ext cx="990600" cy="5334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r>
              <a:rPr lang="en-US" altLang="en-US" sz="2400">
                <a:latin typeface="Tahoma" panose="020B0604030504040204" pitchFamily="34" charset="0"/>
              </a:rPr>
              <a:t>SAC</a:t>
            </a:r>
            <a:r>
              <a:rPr lang="en-US" altLang="en-US" sz="2400" baseline="-25000">
                <a:latin typeface="Tahoma" panose="020B0604030504040204" pitchFamily="34" charset="0"/>
              </a:rPr>
              <a:t>*</a:t>
            </a:r>
            <a:endParaRPr lang="en-US" altLang="en-US" sz="2400">
              <a:latin typeface="Tahoma" panose="020B0604030504040204" pitchFamily="34" charset="0"/>
            </a:endParaRPr>
          </a:p>
          <a:p>
            <a:r>
              <a:rPr lang="en-US" altLang="en-US" sz="2400">
                <a:latin typeface="Tahoma" panose="020B0604030504040204" pitchFamily="34" charset="0"/>
              </a:rPr>
              <a:t>       </a:t>
            </a:r>
          </a:p>
        </p:txBody>
      </p:sp>
      <p:sp>
        <p:nvSpPr>
          <p:cNvPr id="180245" name="Line 21">
            <a:extLst>
              <a:ext uri="{FF2B5EF4-FFF2-40B4-BE49-F238E27FC236}">
                <a16:creationId xmlns:a16="http://schemas.microsoft.com/office/drawing/2014/main" id="{C45DD72D-44CD-00D2-6B8B-9EF131289B46}"/>
              </a:ext>
            </a:extLst>
          </p:cNvPr>
          <p:cNvSpPr>
            <a:spLocks noChangeShapeType="1"/>
          </p:cNvSpPr>
          <p:nvPr/>
        </p:nvSpPr>
        <p:spPr bwMode="auto">
          <a:xfrm>
            <a:off x="4495800" y="2667000"/>
            <a:ext cx="0" cy="1905000"/>
          </a:xfrm>
          <a:prstGeom prst="line">
            <a:avLst/>
          </a:prstGeom>
          <a:noFill/>
          <a:ln w="9525">
            <a:solidFill>
              <a:schemeClr val="folHlink"/>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0246" name="Text Box 22">
            <a:extLst>
              <a:ext uri="{FF2B5EF4-FFF2-40B4-BE49-F238E27FC236}">
                <a16:creationId xmlns:a16="http://schemas.microsoft.com/office/drawing/2014/main" id="{D3153D46-116C-F887-D0F9-21ECEDA2E481}"/>
              </a:ext>
            </a:extLst>
          </p:cNvPr>
          <p:cNvSpPr txBox="1">
            <a:spLocks noChangeArrowheads="1"/>
          </p:cNvSpPr>
          <p:nvPr/>
        </p:nvSpPr>
        <p:spPr bwMode="auto">
          <a:xfrm>
            <a:off x="4038600" y="4724401"/>
            <a:ext cx="60960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pPr>
              <a:spcBef>
                <a:spcPct val="50000"/>
              </a:spcBef>
            </a:pPr>
            <a:r>
              <a:rPr lang="en-US" altLang="en-US" sz="2800">
                <a:latin typeface="Tahoma" panose="020B0604030504040204" pitchFamily="34" charset="0"/>
              </a:rPr>
              <a:t>Q</a:t>
            </a:r>
            <a:r>
              <a:rPr lang="en-US" altLang="en-US" sz="2800" baseline="-25000">
                <a:latin typeface="Tahoma" panose="020B0604030504040204" pitchFamily="34" charset="0"/>
              </a:rPr>
              <a:t>1</a:t>
            </a:r>
          </a:p>
        </p:txBody>
      </p:sp>
      <p:sp>
        <p:nvSpPr>
          <p:cNvPr id="180247" name="Text Box 23">
            <a:extLst>
              <a:ext uri="{FF2B5EF4-FFF2-40B4-BE49-F238E27FC236}">
                <a16:creationId xmlns:a16="http://schemas.microsoft.com/office/drawing/2014/main" id="{8BDE0FC6-7CBA-2073-039C-30CCE0E9BFDE}"/>
              </a:ext>
            </a:extLst>
          </p:cNvPr>
          <p:cNvSpPr txBox="1">
            <a:spLocks noChangeArrowheads="1"/>
          </p:cNvSpPr>
          <p:nvPr/>
        </p:nvSpPr>
        <p:spPr bwMode="auto">
          <a:xfrm>
            <a:off x="3962400" y="2667001"/>
            <a:ext cx="414338" cy="51911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r>
              <a:rPr lang="en-US" altLang="en-US" sz="2400">
                <a:latin typeface="Tahoma" panose="020B0604030504040204" pitchFamily="34" charset="0"/>
              </a:rPr>
              <a:t>A</a:t>
            </a:r>
          </a:p>
        </p:txBody>
      </p:sp>
      <p:sp>
        <p:nvSpPr>
          <p:cNvPr id="180248" name="Text Box 24">
            <a:extLst>
              <a:ext uri="{FF2B5EF4-FFF2-40B4-BE49-F238E27FC236}">
                <a16:creationId xmlns:a16="http://schemas.microsoft.com/office/drawing/2014/main" id="{87FD0575-20CF-780B-E1CE-BDF2FDC3E39F}"/>
              </a:ext>
            </a:extLst>
          </p:cNvPr>
          <p:cNvSpPr txBox="1">
            <a:spLocks noChangeArrowheads="1"/>
          </p:cNvSpPr>
          <p:nvPr/>
        </p:nvSpPr>
        <p:spPr bwMode="auto">
          <a:xfrm>
            <a:off x="4648200" y="3124201"/>
            <a:ext cx="414338" cy="51911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r>
              <a:rPr lang="en-US" altLang="en-US" sz="2400">
                <a:latin typeface="Tahoma" panose="020B0604030504040204" pitchFamily="34" charset="0"/>
              </a:rPr>
              <a:t>B</a:t>
            </a:r>
          </a:p>
        </p:txBody>
      </p:sp>
      <p:sp>
        <p:nvSpPr>
          <p:cNvPr id="180249" name="Line 25">
            <a:extLst>
              <a:ext uri="{FF2B5EF4-FFF2-40B4-BE49-F238E27FC236}">
                <a16:creationId xmlns:a16="http://schemas.microsoft.com/office/drawing/2014/main" id="{CEB1A3A7-B074-1F7B-8D68-86CA01D02715}"/>
              </a:ext>
            </a:extLst>
          </p:cNvPr>
          <p:cNvSpPr>
            <a:spLocks noChangeShapeType="1"/>
          </p:cNvSpPr>
          <p:nvPr/>
        </p:nvSpPr>
        <p:spPr bwMode="auto">
          <a:xfrm>
            <a:off x="5105400" y="3048000"/>
            <a:ext cx="0" cy="1524000"/>
          </a:xfrm>
          <a:prstGeom prst="line">
            <a:avLst/>
          </a:prstGeom>
          <a:noFill/>
          <a:ln w="9525">
            <a:solidFill>
              <a:schemeClr val="accent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0250" name="Text Box 26">
            <a:extLst>
              <a:ext uri="{FF2B5EF4-FFF2-40B4-BE49-F238E27FC236}">
                <a16:creationId xmlns:a16="http://schemas.microsoft.com/office/drawing/2014/main" id="{85DF94C6-717F-7765-2563-A33773F447AE}"/>
              </a:ext>
            </a:extLst>
          </p:cNvPr>
          <p:cNvSpPr txBox="1">
            <a:spLocks noChangeArrowheads="1"/>
          </p:cNvSpPr>
          <p:nvPr/>
        </p:nvSpPr>
        <p:spPr bwMode="auto">
          <a:xfrm>
            <a:off x="4953000" y="4648201"/>
            <a:ext cx="60960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pPr>
              <a:spcBef>
                <a:spcPct val="50000"/>
              </a:spcBef>
            </a:pPr>
            <a:r>
              <a:rPr lang="en-US" altLang="en-US" sz="2800">
                <a:latin typeface="Tahoma" panose="020B0604030504040204" pitchFamily="34" charset="0"/>
              </a:rPr>
              <a:t>Q</a:t>
            </a:r>
            <a:r>
              <a:rPr lang="en-US" altLang="en-US" sz="2800" baseline="-25000">
                <a:latin typeface="Tahoma" panose="020B0604030504040204" pitchFamily="34" charset="0"/>
              </a:rPr>
              <a:t>2</a:t>
            </a:r>
          </a:p>
        </p:txBody>
      </p:sp>
      <p:sp>
        <p:nvSpPr>
          <p:cNvPr id="180251" name="Text Box 27">
            <a:extLst>
              <a:ext uri="{FF2B5EF4-FFF2-40B4-BE49-F238E27FC236}">
                <a16:creationId xmlns:a16="http://schemas.microsoft.com/office/drawing/2014/main" id="{55E452E8-0D6D-4EED-36B4-4512CC850043}"/>
              </a:ext>
            </a:extLst>
          </p:cNvPr>
          <p:cNvSpPr txBox="1">
            <a:spLocks noChangeArrowheads="1"/>
          </p:cNvSpPr>
          <p:nvPr/>
        </p:nvSpPr>
        <p:spPr bwMode="auto">
          <a:xfrm>
            <a:off x="7467600" y="4876801"/>
            <a:ext cx="60960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pPr>
              <a:spcBef>
                <a:spcPct val="50000"/>
              </a:spcBef>
            </a:pPr>
            <a:r>
              <a:rPr lang="en-US" altLang="en-US" sz="2800">
                <a:latin typeface="Tahoma" panose="020B0604030504040204" pitchFamily="34" charset="0"/>
              </a:rPr>
              <a:t>Q</a:t>
            </a:r>
            <a:r>
              <a:rPr lang="en-US" altLang="en-US" sz="2800" baseline="-25000">
                <a:latin typeface="Tahoma" panose="020B0604030504040204" pitchFamily="34" charset="0"/>
              </a:rPr>
              <a:t>4</a:t>
            </a:r>
          </a:p>
        </p:txBody>
      </p:sp>
      <p:sp>
        <p:nvSpPr>
          <p:cNvPr id="180252" name="Line 28">
            <a:extLst>
              <a:ext uri="{FF2B5EF4-FFF2-40B4-BE49-F238E27FC236}">
                <a16:creationId xmlns:a16="http://schemas.microsoft.com/office/drawing/2014/main" id="{9D19892A-7DBA-28F9-C433-C59F983D5B84}"/>
              </a:ext>
            </a:extLst>
          </p:cNvPr>
          <p:cNvSpPr>
            <a:spLocks noChangeShapeType="1"/>
          </p:cNvSpPr>
          <p:nvPr/>
        </p:nvSpPr>
        <p:spPr bwMode="auto">
          <a:xfrm>
            <a:off x="7772400" y="2590800"/>
            <a:ext cx="0" cy="1981200"/>
          </a:xfrm>
          <a:prstGeom prst="line">
            <a:avLst/>
          </a:prstGeom>
          <a:noFill/>
          <a:ln w="9525">
            <a:solidFill>
              <a:schemeClr val="tx2"/>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0253" name="Text Box 29">
            <a:extLst>
              <a:ext uri="{FF2B5EF4-FFF2-40B4-BE49-F238E27FC236}">
                <a16:creationId xmlns:a16="http://schemas.microsoft.com/office/drawing/2014/main" id="{B1638457-F314-B592-CEE9-5C395495C234}"/>
              </a:ext>
            </a:extLst>
          </p:cNvPr>
          <p:cNvSpPr txBox="1">
            <a:spLocks noChangeArrowheads="1"/>
          </p:cNvSpPr>
          <p:nvPr/>
        </p:nvSpPr>
        <p:spPr bwMode="auto">
          <a:xfrm>
            <a:off x="6324600" y="3429001"/>
            <a:ext cx="414338" cy="51911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r>
              <a:rPr lang="en-US" altLang="en-US" sz="2400">
                <a:latin typeface="Tahoma" panose="020B0604030504040204" pitchFamily="34" charset="0"/>
              </a:rPr>
              <a:t>E</a:t>
            </a:r>
          </a:p>
        </p:txBody>
      </p:sp>
      <p:sp>
        <p:nvSpPr>
          <p:cNvPr id="180254" name="Text Box 30">
            <a:extLst>
              <a:ext uri="{FF2B5EF4-FFF2-40B4-BE49-F238E27FC236}">
                <a16:creationId xmlns:a16="http://schemas.microsoft.com/office/drawing/2014/main" id="{D1315D5E-70F1-BA4D-0253-B4406F80B846}"/>
              </a:ext>
            </a:extLst>
          </p:cNvPr>
          <p:cNvSpPr txBox="1">
            <a:spLocks noChangeArrowheads="1"/>
          </p:cNvSpPr>
          <p:nvPr/>
        </p:nvSpPr>
        <p:spPr bwMode="auto">
          <a:xfrm>
            <a:off x="8001000" y="2667001"/>
            <a:ext cx="414338" cy="51911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r>
              <a:rPr lang="en-US" altLang="en-US" sz="2400">
                <a:latin typeface="Tahoma" panose="020B0604030504040204" pitchFamily="34" charset="0"/>
              </a:rPr>
              <a:t>D</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nodeType="clickEffect">
                                  <p:stCondLst>
                                    <p:cond delay="0"/>
                                  </p:stCondLst>
                                  <p:childTnLst>
                                    <p:set>
                                      <p:cBhvr>
                                        <p:cTn id="6" dur="1" fill="hold">
                                          <p:stCondLst>
                                            <p:cond delay="0"/>
                                          </p:stCondLst>
                                        </p:cTn>
                                        <p:tgtEl>
                                          <p:spTgt spid="180246"/>
                                        </p:tgtEl>
                                        <p:attrNameLst>
                                          <p:attrName>style.visibility</p:attrName>
                                        </p:attrNameLst>
                                      </p:cBhvr>
                                      <p:to>
                                        <p:strVal val="visible"/>
                                      </p:to>
                                    </p:set>
                                    <p:anim calcmode="lin" valueType="num">
                                      <p:cBhvr additive="base">
                                        <p:cTn id="7" dur="500" fill="hold"/>
                                        <p:tgtEl>
                                          <p:spTgt spid="180246"/>
                                        </p:tgtEl>
                                        <p:attrNameLst>
                                          <p:attrName>ppt_x</p:attrName>
                                        </p:attrNameLst>
                                      </p:cBhvr>
                                      <p:tavLst>
                                        <p:tav tm="0">
                                          <p:val>
                                            <p:strVal val="#ppt_x"/>
                                          </p:val>
                                        </p:tav>
                                        <p:tav tm="100000">
                                          <p:val>
                                            <p:strVal val="#ppt_x"/>
                                          </p:val>
                                        </p:tav>
                                      </p:tavLst>
                                    </p:anim>
                                    <p:anim calcmode="lin" valueType="num">
                                      <p:cBhvr additive="base">
                                        <p:cTn id="8" dur="500" fill="hold"/>
                                        <p:tgtEl>
                                          <p:spTgt spid="180246"/>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180231"/>
                                        </p:tgtEl>
                                        <p:attrNameLst>
                                          <p:attrName>style.visibility</p:attrName>
                                        </p:attrNameLst>
                                      </p:cBhvr>
                                      <p:to>
                                        <p:strVal val="visible"/>
                                      </p:to>
                                    </p:set>
                                    <p:anim calcmode="lin" valueType="num">
                                      <p:cBhvr additive="base">
                                        <p:cTn id="13" dur="500" fill="hold"/>
                                        <p:tgtEl>
                                          <p:spTgt spid="180231"/>
                                        </p:tgtEl>
                                        <p:attrNameLst>
                                          <p:attrName>ppt_x</p:attrName>
                                        </p:attrNameLst>
                                      </p:cBhvr>
                                      <p:tavLst>
                                        <p:tav tm="0">
                                          <p:val>
                                            <p:strVal val="#ppt_x"/>
                                          </p:val>
                                        </p:tav>
                                        <p:tav tm="100000">
                                          <p:val>
                                            <p:strVal val="#ppt_x"/>
                                          </p:val>
                                        </p:tav>
                                      </p:tavLst>
                                    </p:anim>
                                    <p:anim calcmode="lin" valueType="num">
                                      <p:cBhvr additive="base">
                                        <p:cTn id="14" dur="500" fill="hold"/>
                                        <p:tgtEl>
                                          <p:spTgt spid="180231"/>
                                        </p:tgtEl>
                                        <p:attrNameLst>
                                          <p:attrName>ppt_y</p:attrName>
                                        </p:attrNameLst>
                                      </p:cBhvr>
                                      <p:tavLst>
                                        <p:tav tm="0">
                                          <p:val>
                                            <p:strVal val="1+#ppt_h/2"/>
                                          </p:val>
                                        </p:tav>
                                        <p:tav tm="100000">
                                          <p:val>
                                            <p:strVal val="#ppt_y"/>
                                          </p:val>
                                        </p:tav>
                                      </p:tavLst>
                                    </p:anim>
                                  </p:childTnLst>
                                </p:cTn>
                              </p:par>
                              <p:par>
                                <p:cTn id="15" presetID="2" presetClass="entr" presetSubtype="4" fill="hold" nodeType="withEffect">
                                  <p:stCondLst>
                                    <p:cond delay="0"/>
                                  </p:stCondLst>
                                  <p:childTnLst>
                                    <p:set>
                                      <p:cBhvr>
                                        <p:cTn id="16" dur="1" fill="hold">
                                          <p:stCondLst>
                                            <p:cond delay="0"/>
                                          </p:stCondLst>
                                        </p:cTn>
                                        <p:tgtEl>
                                          <p:spTgt spid="180235"/>
                                        </p:tgtEl>
                                        <p:attrNameLst>
                                          <p:attrName>style.visibility</p:attrName>
                                        </p:attrNameLst>
                                      </p:cBhvr>
                                      <p:to>
                                        <p:strVal val="visible"/>
                                      </p:to>
                                    </p:set>
                                    <p:anim calcmode="lin" valueType="num">
                                      <p:cBhvr additive="base">
                                        <p:cTn id="17" dur="500" fill="hold"/>
                                        <p:tgtEl>
                                          <p:spTgt spid="180235"/>
                                        </p:tgtEl>
                                        <p:attrNameLst>
                                          <p:attrName>ppt_x</p:attrName>
                                        </p:attrNameLst>
                                      </p:cBhvr>
                                      <p:tavLst>
                                        <p:tav tm="0">
                                          <p:val>
                                            <p:strVal val="#ppt_x"/>
                                          </p:val>
                                        </p:tav>
                                        <p:tav tm="100000">
                                          <p:val>
                                            <p:strVal val="#ppt_x"/>
                                          </p:val>
                                        </p:tav>
                                      </p:tavLst>
                                    </p:anim>
                                    <p:anim calcmode="lin" valueType="num">
                                      <p:cBhvr additive="base">
                                        <p:cTn id="18" dur="500" fill="hold"/>
                                        <p:tgtEl>
                                          <p:spTgt spid="180235"/>
                                        </p:tgtEl>
                                        <p:attrNameLst>
                                          <p:attrName>ppt_y</p:attrName>
                                        </p:attrNameLst>
                                      </p:cBhvr>
                                      <p:tavLst>
                                        <p:tav tm="0">
                                          <p:val>
                                            <p:strVal val="1+#ppt_h/2"/>
                                          </p:val>
                                        </p:tav>
                                        <p:tav tm="100000">
                                          <p:val>
                                            <p:strVal val="#ppt_y"/>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2" presetClass="entr" presetSubtype="4" fill="hold" nodeType="clickEffect">
                                  <p:stCondLst>
                                    <p:cond delay="0"/>
                                  </p:stCondLst>
                                  <p:childTnLst>
                                    <p:set>
                                      <p:cBhvr>
                                        <p:cTn id="22" dur="1" fill="hold">
                                          <p:stCondLst>
                                            <p:cond delay="0"/>
                                          </p:stCondLst>
                                        </p:cTn>
                                        <p:tgtEl>
                                          <p:spTgt spid="180247"/>
                                        </p:tgtEl>
                                        <p:attrNameLst>
                                          <p:attrName>style.visibility</p:attrName>
                                        </p:attrNameLst>
                                      </p:cBhvr>
                                      <p:to>
                                        <p:strVal val="visible"/>
                                      </p:to>
                                    </p:set>
                                    <p:anim calcmode="lin" valueType="num">
                                      <p:cBhvr additive="base">
                                        <p:cTn id="23" dur="500" fill="hold"/>
                                        <p:tgtEl>
                                          <p:spTgt spid="180247"/>
                                        </p:tgtEl>
                                        <p:attrNameLst>
                                          <p:attrName>ppt_x</p:attrName>
                                        </p:attrNameLst>
                                      </p:cBhvr>
                                      <p:tavLst>
                                        <p:tav tm="0">
                                          <p:val>
                                            <p:strVal val="#ppt_x"/>
                                          </p:val>
                                        </p:tav>
                                        <p:tav tm="100000">
                                          <p:val>
                                            <p:strVal val="#ppt_x"/>
                                          </p:val>
                                        </p:tav>
                                      </p:tavLst>
                                    </p:anim>
                                    <p:anim calcmode="lin" valueType="num">
                                      <p:cBhvr additive="base">
                                        <p:cTn id="24" dur="500" fill="hold"/>
                                        <p:tgtEl>
                                          <p:spTgt spid="180247"/>
                                        </p:tgtEl>
                                        <p:attrNameLst>
                                          <p:attrName>ppt_y</p:attrName>
                                        </p:attrNameLst>
                                      </p:cBhvr>
                                      <p:tavLst>
                                        <p:tav tm="0">
                                          <p:val>
                                            <p:strVal val="1+#ppt_h/2"/>
                                          </p:val>
                                        </p:tav>
                                        <p:tav tm="100000">
                                          <p:val>
                                            <p:strVal val="#ppt_y"/>
                                          </p:val>
                                        </p:tav>
                                      </p:tavLst>
                                    </p:anim>
                                  </p:childTnLst>
                                </p:cTn>
                              </p:par>
                              <p:par>
                                <p:cTn id="25" presetID="2" presetClass="entr" presetSubtype="4" fill="hold" nodeType="withEffect">
                                  <p:stCondLst>
                                    <p:cond delay="0"/>
                                  </p:stCondLst>
                                  <p:childTnLst>
                                    <p:set>
                                      <p:cBhvr>
                                        <p:cTn id="26" dur="1" fill="hold">
                                          <p:stCondLst>
                                            <p:cond delay="0"/>
                                          </p:stCondLst>
                                        </p:cTn>
                                        <p:tgtEl>
                                          <p:spTgt spid="180245"/>
                                        </p:tgtEl>
                                        <p:attrNameLst>
                                          <p:attrName>style.visibility</p:attrName>
                                        </p:attrNameLst>
                                      </p:cBhvr>
                                      <p:to>
                                        <p:strVal val="visible"/>
                                      </p:to>
                                    </p:set>
                                    <p:anim calcmode="lin" valueType="num">
                                      <p:cBhvr additive="base">
                                        <p:cTn id="27" dur="500" fill="hold"/>
                                        <p:tgtEl>
                                          <p:spTgt spid="180245"/>
                                        </p:tgtEl>
                                        <p:attrNameLst>
                                          <p:attrName>ppt_x</p:attrName>
                                        </p:attrNameLst>
                                      </p:cBhvr>
                                      <p:tavLst>
                                        <p:tav tm="0">
                                          <p:val>
                                            <p:strVal val="#ppt_x"/>
                                          </p:val>
                                        </p:tav>
                                        <p:tav tm="100000">
                                          <p:val>
                                            <p:strVal val="#ppt_x"/>
                                          </p:val>
                                        </p:tav>
                                      </p:tavLst>
                                    </p:anim>
                                    <p:anim calcmode="lin" valueType="num">
                                      <p:cBhvr additive="base">
                                        <p:cTn id="28" dur="500" fill="hold"/>
                                        <p:tgtEl>
                                          <p:spTgt spid="180245"/>
                                        </p:tgtEl>
                                        <p:attrNameLst>
                                          <p:attrName>ppt_y</p:attrName>
                                        </p:attrNameLst>
                                      </p:cBhvr>
                                      <p:tavLst>
                                        <p:tav tm="0">
                                          <p:val>
                                            <p:strVal val="1+#ppt_h/2"/>
                                          </p:val>
                                        </p:tav>
                                        <p:tav tm="100000">
                                          <p:val>
                                            <p:strVal val="#ppt_y"/>
                                          </p:val>
                                        </p:tav>
                                      </p:tavLst>
                                    </p:anim>
                                  </p:childTnLst>
                                </p:cTn>
                              </p:par>
                            </p:childTnLst>
                          </p:cTn>
                        </p:par>
                      </p:childTnLst>
                    </p:cTn>
                  </p:par>
                  <p:par>
                    <p:cTn id="29" fill="hold" nodeType="clickPar">
                      <p:stCondLst>
                        <p:cond delay="indefinite"/>
                      </p:stCondLst>
                      <p:childTnLst>
                        <p:par>
                          <p:cTn id="30" fill="hold" nodeType="withGroup">
                            <p:stCondLst>
                              <p:cond delay="0"/>
                            </p:stCondLst>
                            <p:childTnLst>
                              <p:par>
                                <p:cTn id="31" presetID="2" presetClass="entr" presetSubtype="4" fill="hold" nodeType="clickEffect">
                                  <p:stCondLst>
                                    <p:cond delay="0"/>
                                  </p:stCondLst>
                                  <p:childTnLst>
                                    <p:set>
                                      <p:cBhvr>
                                        <p:cTn id="32" dur="1" fill="hold">
                                          <p:stCondLst>
                                            <p:cond delay="0"/>
                                          </p:stCondLst>
                                        </p:cTn>
                                        <p:tgtEl>
                                          <p:spTgt spid="180250"/>
                                        </p:tgtEl>
                                        <p:attrNameLst>
                                          <p:attrName>style.visibility</p:attrName>
                                        </p:attrNameLst>
                                      </p:cBhvr>
                                      <p:to>
                                        <p:strVal val="visible"/>
                                      </p:to>
                                    </p:set>
                                    <p:anim calcmode="lin" valueType="num">
                                      <p:cBhvr additive="base">
                                        <p:cTn id="33" dur="500" fill="hold"/>
                                        <p:tgtEl>
                                          <p:spTgt spid="180250"/>
                                        </p:tgtEl>
                                        <p:attrNameLst>
                                          <p:attrName>ppt_x</p:attrName>
                                        </p:attrNameLst>
                                      </p:cBhvr>
                                      <p:tavLst>
                                        <p:tav tm="0">
                                          <p:val>
                                            <p:strVal val="#ppt_x"/>
                                          </p:val>
                                        </p:tav>
                                        <p:tav tm="100000">
                                          <p:val>
                                            <p:strVal val="#ppt_x"/>
                                          </p:val>
                                        </p:tav>
                                      </p:tavLst>
                                    </p:anim>
                                    <p:anim calcmode="lin" valueType="num">
                                      <p:cBhvr additive="base">
                                        <p:cTn id="34" dur="500" fill="hold"/>
                                        <p:tgtEl>
                                          <p:spTgt spid="180250"/>
                                        </p:tgtEl>
                                        <p:attrNameLst>
                                          <p:attrName>ppt_y</p:attrName>
                                        </p:attrNameLst>
                                      </p:cBhvr>
                                      <p:tavLst>
                                        <p:tav tm="0">
                                          <p:val>
                                            <p:strVal val="1+#ppt_h/2"/>
                                          </p:val>
                                        </p:tav>
                                        <p:tav tm="100000">
                                          <p:val>
                                            <p:strVal val="#ppt_y"/>
                                          </p:val>
                                        </p:tav>
                                      </p:tavLst>
                                    </p:anim>
                                  </p:childTnLst>
                                </p:cTn>
                              </p:par>
                            </p:childTnLst>
                          </p:cTn>
                        </p:par>
                      </p:childTnLst>
                    </p:cTn>
                  </p:par>
                  <p:par>
                    <p:cTn id="35" fill="hold" nodeType="clickPar">
                      <p:stCondLst>
                        <p:cond delay="indefinite"/>
                      </p:stCondLst>
                      <p:childTnLst>
                        <p:par>
                          <p:cTn id="36" fill="hold" nodeType="withGroup">
                            <p:stCondLst>
                              <p:cond delay="0"/>
                            </p:stCondLst>
                            <p:childTnLst>
                              <p:par>
                                <p:cTn id="37" presetID="2" presetClass="entr" presetSubtype="4" fill="hold" nodeType="clickEffect">
                                  <p:stCondLst>
                                    <p:cond delay="0"/>
                                  </p:stCondLst>
                                  <p:childTnLst>
                                    <p:set>
                                      <p:cBhvr>
                                        <p:cTn id="38" dur="1" fill="hold">
                                          <p:stCondLst>
                                            <p:cond delay="0"/>
                                          </p:stCondLst>
                                        </p:cTn>
                                        <p:tgtEl>
                                          <p:spTgt spid="180248"/>
                                        </p:tgtEl>
                                        <p:attrNameLst>
                                          <p:attrName>style.visibility</p:attrName>
                                        </p:attrNameLst>
                                      </p:cBhvr>
                                      <p:to>
                                        <p:strVal val="visible"/>
                                      </p:to>
                                    </p:set>
                                    <p:anim calcmode="lin" valueType="num">
                                      <p:cBhvr additive="base">
                                        <p:cTn id="39" dur="500" fill="hold"/>
                                        <p:tgtEl>
                                          <p:spTgt spid="180248"/>
                                        </p:tgtEl>
                                        <p:attrNameLst>
                                          <p:attrName>ppt_x</p:attrName>
                                        </p:attrNameLst>
                                      </p:cBhvr>
                                      <p:tavLst>
                                        <p:tav tm="0">
                                          <p:val>
                                            <p:strVal val="#ppt_x"/>
                                          </p:val>
                                        </p:tav>
                                        <p:tav tm="100000">
                                          <p:val>
                                            <p:strVal val="#ppt_x"/>
                                          </p:val>
                                        </p:tav>
                                      </p:tavLst>
                                    </p:anim>
                                    <p:anim calcmode="lin" valueType="num">
                                      <p:cBhvr additive="base">
                                        <p:cTn id="40" dur="500" fill="hold"/>
                                        <p:tgtEl>
                                          <p:spTgt spid="180248"/>
                                        </p:tgtEl>
                                        <p:attrNameLst>
                                          <p:attrName>ppt_y</p:attrName>
                                        </p:attrNameLst>
                                      </p:cBhvr>
                                      <p:tavLst>
                                        <p:tav tm="0">
                                          <p:val>
                                            <p:strVal val="1+#ppt_h/2"/>
                                          </p:val>
                                        </p:tav>
                                        <p:tav tm="100000">
                                          <p:val>
                                            <p:strVal val="#ppt_y"/>
                                          </p:val>
                                        </p:tav>
                                      </p:tavLst>
                                    </p:anim>
                                  </p:childTnLst>
                                </p:cTn>
                              </p:par>
                              <p:par>
                                <p:cTn id="41" presetID="2" presetClass="entr" presetSubtype="4" fill="hold" nodeType="withEffect">
                                  <p:stCondLst>
                                    <p:cond delay="0"/>
                                  </p:stCondLst>
                                  <p:childTnLst>
                                    <p:set>
                                      <p:cBhvr>
                                        <p:cTn id="42" dur="1" fill="hold">
                                          <p:stCondLst>
                                            <p:cond delay="0"/>
                                          </p:stCondLst>
                                        </p:cTn>
                                        <p:tgtEl>
                                          <p:spTgt spid="180249"/>
                                        </p:tgtEl>
                                        <p:attrNameLst>
                                          <p:attrName>style.visibility</p:attrName>
                                        </p:attrNameLst>
                                      </p:cBhvr>
                                      <p:to>
                                        <p:strVal val="visible"/>
                                      </p:to>
                                    </p:set>
                                    <p:anim calcmode="lin" valueType="num">
                                      <p:cBhvr additive="base">
                                        <p:cTn id="43" dur="500" fill="hold"/>
                                        <p:tgtEl>
                                          <p:spTgt spid="180249"/>
                                        </p:tgtEl>
                                        <p:attrNameLst>
                                          <p:attrName>ppt_x</p:attrName>
                                        </p:attrNameLst>
                                      </p:cBhvr>
                                      <p:tavLst>
                                        <p:tav tm="0">
                                          <p:val>
                                            <p:strVal val="#ppt_x"/>
                                          </p:val>
                                        </p:tav>
                                        <p:tav tm="100000">
                                          <p:val>
                                            <p:strVal val="#ppt_x"/>
                                          </p:val>
                                        </p:tav>
                                      </p:tavLst>
                                    </p:anim>
                                    <p:anim calcmode="lin" valueType="num">
                                      <p:cBhvr additive="base">
                                        <p:cTn id="44" dur="500" fill="hold"/>
                                        <p:tgtEl>
                                          <p:spTgt spid="180249"/>
                                        </p:tgtEl>
                                        <p:attrNameLst>
                                          <p:attrName>ppt_y</p:attrName>
                                        </p:attrNameLst>
                                      </p:cBhvr>
                                      <p:tavLst>
                                        <p:tav tm="0">
                                          <p:val>
                                            <p:strVal val="1+#ppt_h/2"/>
                                          </p:val>
                                        </p:tav>
                                        <p:tav tm="100000">
                                          <p:val>
                                            <p:strVal val="#ppt_y"/>
                                          </p:val>
                                        </p:tav>
                                      </p:tavLst>
                                    </p:anim>
                                  </p:childTnLst>
                                </p:cTn>
                              </p:par>
                            </p:childTnLst>
                          </p:cTn>
                        </p:par>
                      </p:childTnLst>
                    </p:cTn>
                  </p:par>
                  <p:par>
                    <p:cTn id="45" fill="hold" nodeType="clickPar">
                      <p:stCondLst>
                        <p:cond delay="indefinite"/>
                      </p:stCondLst>
                      <p:childTnLst>
                        <p:par>
                          <p:cTn id="46" fill="hold" nodeType="withGroup">
                            <p:stCondLst>
                              <p:cond delay="0"/>
                            </p:stCondLst>
                            <p:childTnLst>
                              <p:par>
                                <p:cTn id="47" presetID="2" presetClass="entr" presetSubtype="4" fill="hold" nodeType="clickEffect">
                                  <p:stCondLst>
                                    <p:cond delay="0"/>
                                  </p:stCondLst>
                                  <p:childTnLst>
                                    <p:set>
                                      <p:cBhvr>
                                        <p:cTn id="48" dur="1" fill="hold">
                                          <p:stCondLst>
                                            <p:cond delay="0"/>
                                          </p:stCondLst>
                                        </p:cTn>
                                        <p:tgtEl>
                                          <p:spTgt spid="180241"/>
                                        </p:tgtEl>
                                        <p:attrNameLst>
                                          <p:attrName>style.visibility</p:attrName>
                                        </p:attrNameLst>
                                      </p:cBhvr>
                                      <p:to>
                                        <p:strVal val="visible"/>
                                      </p:to>
                                    </p:set>
                                    <p:anim calcmode="lin" valueType="num">
                                      <p:cBhvr additive="base">
                                        <p:cTn id="49" dur="500" fill="hold"/>
                                        <p:tgtEl>
                                          <p:spTgt spid="180241"/>
                                        </p:tgtEl>
                                        <p:attrNameLst>
                                          <p:attrName>ppt_x</p:attrName>
                                        </p:attrNameLst>
                                      </p:cBhvr>
                                      <p:tavLst>
                                        <p:tav tm="0">
                                          <p:val>
                                            <p:strVal val="#ppt_x"/>
                                          </p:val>
                                        </p:tav>
                                        <p:tav tm="100000">
                                          <p:val>
                                            <p:strVal val="#ppt_x"/>
                                          </p:val>
                                        </p:tav>
                                      </p:tavLst>
                                    </p:anim>
                                    <p:anim calcmode="lin" valueType="num">
                                      <p:cBhvr additive="base">
                                        <p:cTn id="50" dur="500" fill="hold"/>
                                        <p:tgtEl>
                                          <p:spTgt spid="180241"/>
                                        </p:tgtEl>
                                        <p:attrNameLst>
                                          <p:attrName>ppt_y</p:attrName>
                                        </p:attrNameLst>
                                      </p:cBhvr>
                                      <p:tavLst>
                                        <p:tav tm="0">
                                          <p:val>
                                            <p:strVal val="1+#ppt_h/2"/>
                                          </p:val>
                                        </p:tav>
                                        <p:tav tm="100000">
                                          <p:val>
                                            <p:strVal val="#ppt_y"/>
                                          </p:val>
                                        </p:tav>
                                      </p:tavLst>
                                    </p:anim>
                                  </p:childTnLst>
                                </p:cTn>
                              </p:par>
                            </p:childTnLst>
                          </p:cTn>
                        </p:par>
                      </p:childTnLst>
                    </p:cTn>
                  </p:par>
                  <p:par>
                    <p:cTn id="51" fill="hold" nodeType="clickPar">
                      <p:stCondLst>
                        <p:cond delay="indefinite"/>
                      </p:stCondLst>
                      <p:childTnLst>
                        <p:par>
                          <p:cTn id="52" fill="hold" nodeType="withGroup">
                            <p:stCondLst>
                              <p:cond delay="0"/>
                            </p:stCondLst>
                            <p:childTnLst>
                              <p:par>
                                <p:cTn id="53" presetID="2" presetClass="entr" presetSubtype="4" fill="hold" nodeType="clickEffect">
                                  <p:stCondLst>
                                    <p:cond delay="0"/>
                                  </p:stCondLst>
                                  <p:childTnLst>
                                    <p:set>
                                      <p:cBhvr>
                                        <p:cTn id="54" dur="1" fill="hold">
                                          <p:stCondLst>
                                            <p:cond delay="0"/>
                                          </p:stCondLst>
                                        </p:cTn>
                                        <p:tgtEl>
                                          <p:spTgt spid="180244"/>
                                        </p:tgtEl>
                                        <p:attrNameLst>
                                          <p:attrName>style.visibility</p:attrName>
                                        </p:attrNameLst>
                                      </p:cBhvr>
                                      <p:to>
                                        <p:strVal val="visible"/>
                                      </p:to>
                                    </p:set>
                                    <p:anim calcmode="lin" valueType="num">
                                      <p:cBhvr additive="base">
                                        <p:cTn id="55" dur="500" fill="hold"/>
                                        <p:tgtEl>
                                          <p:spTgt spid="180244"/>
                                        </p:tgtEl>
                                        <p:attrNameLst>
                                          <p:attrName>ppt_x</p:attrName>
                                        </p:attrNameLst>
                                      </p:cBhvr>
                                      <p:tavLst>
                                        <p:tav tm="0">
                                          <p:val>
                                            <p:strVal val="#ppt_x"/>
                                          </p:val>
                                        </p:tav>
                                        <p:tav tm="100000">
                                          <p:val>
                                            <p:strVal val="#ppt_x"/>
                                          </p:val>
                                        </p:tav>
                                      </p:tavLst>
                                    </p:anim>
                                    <p:anim calcmode="lin" valueType="num">
                                      <p:cBhvr additive="base">
                                        <p:cTn id="56" dur="500" fill="hold"/>
                                        <p:tgtEl>
                                          <p:spTgt spid="180244"/>
                                        </p:tgtEl>
                                        <p:attrNameLst>
                                          <p:attrName>ppt_y</p:attrName>
                                        </p:attrNameLst>
                                      </p:cBhvr>
                                      <p:tavLst>
                                        <p:tav tm="0">
                                          <p:val>
                                            <p:strVal val="1+#ppt_h/2"/>
                                          </p:val>
                                        </p:tav>
                                        <p:tav tm="100000">
                                          <p:val>
                                            <p:strVal val="#ppt_y"/>
                                          </p:val>
                                        </p:tav>
                                      </p:tavLst>
                                    </p:anim>
                                  </p:childTnLst>
                                </p:cTn>
                              </p:par>
                              <p:par>
                                <p:cTn id="57" presetID="2" presetClass="entr" presetSubtype="4" fill="hold" nodeType="withEffect">
                                  <p:stCondLst>
                                    <p:cond delay="0"/>
                                  </p:stCondLst>
                                  <p:childTnLst>
                                    <p:set>
                                      <p:cBhvr>
                                        <p:cTn id="58" dur="1" fill="hold">
                                          <p:stCondLst>
                                            <p:cond delay="0"/>
                                          </p:stCondLst>
                                        </p:cTn>
                                        <p:tgtEl>
                                          <p:spTgt spid="180230"/>
                                        </p:tgtEl>
                                        <p:attrNameLst>
                                          <p:attrName>style.visibility</p:attrName>
                                        </p:attrNameLst>
                                      </p:cBhvr>
                                      <p:to>
                                        <p:strVal val="visible"/>
                                      </p:to>
                                    </p:set>
                                    <p:anim calcmode="lin" valueType="num">
                                      <p:cBhvr additive="base">
                                        <p:cTn id="59" dur="500" fill="hold"/>
                                        <p:tgtEl>
                                          <p:spTgt spid="180230"/>
                                        </p:tgtEl>
                                        <p:attrNameLst>
                                          <p:attrName>ppt_x</p:attrName>
                                        </p:attrNameLst>
                                      </p:cBhvr>
                                      <p:tavLst>
                                        <p:tav tm="0">
                                          <p:val>
                                            <p:strVal val="#ppt_x"/>
                                          </p:val>
                                        </p:tav>
                                        <p:tav tm="100000">
                                          <p:val>
                                            <p:strVal val="#ppt_x"/>
                                          </p:val>
                                        </p:tav>
                                      </p:tavLst>
                                    </p:anim>
                                    <p:anim calcmode="lin" valueType="num">
                                      <p:cBhvr additive="base">
                                        <p:cTn id="60" dur="500" fill="hold"/>
                                        <p:tgtEl>
                                          <p:spTgt spid="180230"/>
                                        </p:tgtEl>
                                        <p:attrNameLst>
                                          <p:attrName>ppt_y</p:attrName>
                                        </p:attrNameLst>
                                      </p:cBhvr>
                                      <p:tavLst>
                                        <p:tav tm="0">
                                          <p:val>
                                            <p:strVal val="1+#ppt_h/2"/>
                                          </p:val>
                                        </p:tav>
                                        <p:tav tm="100000">
                                          <p:val>
                                            <p:strVal val="#ppt_y"/>
                                          </p:val>
                                        </p:tav>
                                      </p:tavLst>
                                    </p:anim>
                                  </p:childTnLst>
                                </p:cTn>
                              </p:par>
                            </p:childTnLst>
                          </p:cTn>
                        </p:par>
                      </p:childTnLst>
                    </p:cTn>
                  </p:par>
                  <p:par>
                    <p:cTn id="61" fill="hold" nodeType="clickPar">
                      <p:stCondLst>
                        <p:cond delay="indefinite"/>
                      </p:stCondLst>
                      <p:childTnLst>
                        <p:par>
                          <p:cTn id="62" fill="hold" nodeType="withGroup">
                            <p:stCondLst>
                              <p:cond delay="0"/>
                            </p:stCondLst>
                            <p:childTnLst>
                              <p:par>
                                <p:cTn id="63" presetID="2" presetClass="entr" presetSubtype="4" fill="hold" nodeType="clickEffect">
                                  <p:stCondLst>
                                    <p:cond delay="0"/>
                                  </p:stCondLst>
                                  <p:childTnLst>
                                    <p:set>
                                      <p:cBhvr>
                                        <p:cTn id="64" dur="1" fill="hold">
                                          <p:stCondLst>
                                            <p:cond delay="0"/>
                                          </p:stCondLst>
                                        </p:cTn>
                                        <p:tgtEl>
                                          <p:spTgt spid="180253"/>
                                        </p:tgtEl>
                                        <p:attrNameLst>
                                          <p:attrName>style.visibility</p:attrName>
                                        </p:attrNameLst>
                                      </p:cBhvr>
                                      <p:to>
                                        <p:strVal val="visible"/>
                                      </p:to>
                                    </p:set>
                                    <p:anim calcmode="lin" valueType="num">
                                      <p:cBhvr additive="base">
                                        <p:cTn id="65" dur="500" fill="hold"/>
                                        <p:tgtEl>
                                          <p:spTgt spid="180253"/>
                                        </p:tgtEl>
                                        <p:attrNameLst>
                                          <p:attrName>ppt_x</p:attrName>
                                        </p:attrNameLst>
                                      </p:cBhvr>
                                      <p:tavLst>
                                        <p:tav tm="0">
                                          <p:val>
                                            <p:strVal val="#ppt_x"/>
                                          </p:val>
                                        </p:tav>
                                        <p:tav tm="100000">
                                          <p:val>
                                            <p:strVal val="#ppt_x"/>
                                          </p:val>
                                        </p:tav>
                                      </p:tavLst>
                                    </p:anim>
                                    <p:anim calcmode="lin" valueType="num">
                                      <p:cBhvr additive="base">
                                        <p:cTn id="66" dur="500" fill="hold"/>
                                        <p:tgtEl>
                                          <p:spTgt spid="180253"/>
                                        </p:tgtEl>
                                        <p:attrNameLst>
                                          <p:attrName>ppt_y</p:attrName>
                                        </p:attrNameLst>
                                      </p:cBhvr>
                                      <p:tavLst>
                                        <p:tav tm="0">
                                          <p:val>
                                            <p:strVal val="1+#ppt_h/2"/>
                                          </p:val>
                                        </p:tav>
                                        <p:tav tm="100000">
                                          <p:val>
                                            <p:strVal val="#ppt_y"/>
                                          </p:val>
                                        </p:tav>
                                      </p:tavLst>
                                    </p:anim>
                                  </p:childTnLst>
                                </p:cTn>
                              </p:par>
                              <p:par>
                                <p:cTn id="67" presetID="2" presetClass="entr" presetSubtype="4" fill="hold" nodeType="withEffect">
                                  <p:stCondLst>
                                    <p:cond delay="0"/>
                                  </p:stCondLst>
                                  <p:childTnLst>
                                    <p:set>
                                      <p:cBhvr>
                                        <p:cTn id="68" dur="1" fill="hold">
                                          <p:stCondLst>
                                            <p:cond delay="0"/>
                                          </p:stCondLst>
                                        </p:cTn>
                                        <p:tgtEl>
                                          <p:spTgt spid="180227"/>
                                        </p:tgtEl>
                                        <p:attrNameLst>
                                          <p:attrName>style.visibility</p:attrName>
                                        </p:attrNameLst>
                                      </p:cBhvr>
                                      <p:to>
                                        <p:strVal val="visible"/>
                                      </p:to>
                                    </p:set>
                                    <p:anim calcmode="lin" valueType="num">
                                      <p:cBhvr additive="base">
                                        <p:cTn id="69" dur="500" fill="hold"/>
                                        <p:tgtEl>
                                          <p:spTgt spid="180227"/>
                                        </p:tgtEl>
                                        <p:attrNameLst>
                                          <p:attrName>ppt_x</p:attrName>
                                        </p:attrNameLst>
                                      </p:cBhvr>
                                      <p:tavLst>
                                        <p:tav tm="0">
                                          <p:val>
                                            <p:strVal val="#ppt_x"/>
                                          </p:val>
                                        </p:tav>
                                        <p:tav tm="100000">
                                          <p:val>
                                            <p:strVal val="#ppt_x"/>
                                          </p:val>
                                        </p:tav>
                                      </p:tavLst>
                                    </p:anim>
                                    <p:anim calcmode="lin" valueType="num">
                                      <p:cBhvr additive="base">
                                        <p:cTn id="70" dur="500" fill="hold"/>
                                        <p:tgtEl>
                                          <p:spTgt spid="180227"/>
                                        </p:tgtEl>
                                        <p:attrNameLst>
                                          <p:attrName>ppt_y</p:attrName>
                                        </p:attrNameLst>
                                      </p:cBhvr>
                                      <p:tavLst>
                                        <p:tav tm="0">
                                          <p:val>
                                            <p:strVal val="1+#ppt_h/2"/>
                                          </p:val>
                                        </p:tav>
                                        <p:tav tm="100000">
                                          <p:val>
                                            <p:strVal val="#ppt_y"/>
                                          </p:val>
                                        </p:tav>
                                      </p:tavLst>
                                    </p:anim>
                                  </p:childTnLst>
                                </p:cTn>
                              </p:par>
                            </p:childTnLst>
                          </p:cTn>
                        </p:par>
                      </p:childTnLst>
                    </p:cTn>
                  </p:par>
                  <p:par>
                    <p:cTn id="71" fill="hold" nodeType="clickPar">
                      <p:stCondLst>
                        <p:cond delay="indefinite"/>
                      </p:stCondLst>
                      <p:childTnLst>
                        <p:par>
                          <p:cTn id="72" fill="hold" nodeType="withGroup">
                            <p:stCondLst>
                              <p:cond delay="0"/>
                            </p:stCondLst>
                            <p:childTnLst>
                              <p:par>
                                <p:cTn id="73" presetID="2" presetClass="entr" presetSubtype="4" fill="hold" nodeType="clickEffect">
                                  <p:stCondLst>
                                    <p:cond delay="0"/>
                                  </p:stCondLst>
                                  <p:childTnLst>
                                    <p:set>
                                      <p:cBhvr>
                                        <p:cTn id="74" dur="1" fill="hold">
                                          <p:stCondLst>
                                            <p:cond delay="0"/>
                                          </p:stCondLst>
                                        </p:cTn>
                                        <p:tgtEl>
                                          <p:spTgt spid="180251"/>
                                        </p:tgtEl>
                                        <p:attrNameLst>
                                          <p:attrName>style.visibility</p:attrName>
                                        </p:attrNameLst>
                                      </p:cBhvr>
                                      <p:to>
                                        <p:strVal val="visible"/>
                                      </p:to>
                                    </p:set>
                                    <p:anim calcmode="lin" valueType="num">
                                      <p:cBhvr additive="base">
                                        <p:cTn id="75" dur="500" fill="hold"/>
                                        <p:tgtEl>
                                          <p:spTgt spid="180251"/>
                                        </p:tgtEl>
                                        <p:attrNameLst>
                                          <p:attrName>ppt_x</p:attrName>
                                        </p:attrNameLst>
                                      </p:cBhvr>
                                      <p:tavLst>
                                        <p:tav tm="0">
                                          <p:val>
                                            <p:strVal val="#ppt_x"/>
                                          </p:val>
                                        </p:tav>
                                        <p:tav tm="100000">
                                          <p:val>
                                            <p:strVal val="#ppt_x"/>
                                          </p:val>
                                        </p:tav>
                                      </p:tavLst>
                                    </p:anim>
                                    <p:anim calcmode="lin" valueType="num">
                                      <p:cBhvr additive="base">
                                        <p:cTn id="76" dur="500" fill="hold"/>
                                        <p:tgtEl>
                                          <p:spTgt spid="180251"/>
                                        </p:tgtEl>
                                        <p:attrNameLst>
                                          <p:attrName>ppt_y</p:attrName>
                                        </p:attrNameLst>
                                      </p:cBhvr>
                                      <p:tavLst>
                                        <p:tav tm="0">
                                          <p:val>
                                            <p:strVal val="1+#ppt_h/2"/>
                                          </p:val>
                                        </p:tav>
                                        <p:tav tm="100000">
                                          <p:val>
                                            <p:strVal val="#ppt_y"/>
                                          </p:val>
                                        </p:tav>
                                      </p:tavLst>
                                    </p:anim>
                                  </p:childTnLst>
                                </p:cTn>
                              </p:par>
                            </p:childTnLst>
                          </p:cTn>
                        </p:par>
                      </p:childTnLst>
                    </p:cTn>
                  </p:par>
                  <p:par>
                    <p:cTn id="77" fill="hold" nodeType="clickPar">
                      <p:stCondLst>
                        <p:cond delay="indefinite"/>
                      </p:stCondLst>
                      <p:childTnLst>
                        <p:par>
                          <p:cTn id="78" fill="hold" nodeType="withGroup">
                            <p:stCondLst>
                              <p:cond delay="0"/>
                            </p:stCondLst>
                            <p:childTnLst>
                              <p:par>
                                <p:cTn id="79" presetID="2" presetClass="entr" presetSubtype="4" fill="hold" nodeType="clickEffect">
                                  <p:stCondLst>
                                    <p:cond delay="0"/>
                                  </p:stCondLst>
                                  <p:childTnLst>
                                    <p:set>
                                      <p:cBhvr>
                                        <p:cTn id="80" dur="1" fill="hold">
                                          <p:stCondLst>
                                            <p:cond delay="0"/>
                                          </p:stCondLst>
                                        </p:cTn>
                                        <p:tgtEl>
                                          <p:spTgt spid="180232"/>
                                        </p:tgtEl>
                                        <p:attrNameLst>
                                          <p:attrName>style.visibility</p:attrName>
                                        </p:attrNameLst>
                                      </p:cBhvr>
                                      <p:to>
                                        <p:strVal val="visible"/>
                                      </p:to>
                                    </p:set>
                                    <p:anim calcmode="lin" valueType="num">
                                      <p:cBhvr additive="base">
                                        <p:cTn id="81" dur="500" fill="hold"/>
                                        <p:tgtEl>
                                          <p:spTgt spid="180232"/>
                                        </p:tgtEl>
                                        <p:attrNameLst>
                                          <p:attrName>ppt_x</p:attrName>
                                        </p:attrNameLst>
                                      </p:cBhvr>
                                      <p:tavLst>
                                        <p:tav tm="0">
                                          <p:val>
                                            <p:strVal val="#ppt_x"/>
                                          </p:val>
                                        </p:tav>
                                        <p:tav tm="100000">
                                          <p:val>
                                            <p:strVal val="#ppt_x"/>
                                          </p:val>
                                        </p:tav>
                                      </p:tavLst>
                                    </p:anim>
                                    <p:anim calcmode="lin" valueType="num">
                                      <p:cBhvr additive="base">
                                        <p:cTn id="82" dur="500" fill="hold"/>
                                        <p:tgtEl>
                                          <p:spTgt spid="180232"/>
                                        </p:tgtEl>
                                        <p:attrNameLst>
                                          <p:attrName>ppt_y</p:attrName>
                                        </p:attrNameLst>
                                      </p:cBhvr>
                                      <p:tavLst>
                                        <p:tav tm="0">
                                          <p:val>
                                            <p:strVal val="1+#ppt_h/2"/>
                                          </p:val>
                                        </p:tav>
                                        <p:tav tm="100000">
                                          <p:val>
                                            <p:strVal val="#ppt_y"/>
                                          </p:val>
                                        </p:tav>
                                      </p:tavLst>
                                    </p:anim>
                                  </p:childTnLst>
                                </p:cTn>
                              </p:par>
                              <p:par>
                                <p:cTn id="83" presetID="2" presetClass="entr" presetSubtype="4" fill="hold" nodeType="withEffect">
                                  <p:stCondLst>
                                    <p:cond delay="0"/>
                                  </p:stCondLst>
                                  <p:childTnLst>
                                    <p:set>
                                      <p:cBhvr>
                                        <p:cTn id="84" dur="1" fill="hold">
                                          <p:stCondLst>
                                            <p:cond delay="0"/>
                                          </p:stCondLst>
                                        </p:cTn>
                                        <p:tgtEl>
                                          <p:spTgt spid="180236"/>
                                        </p:tgtEl>
                                        <p:attrNameLst>
                                          <p:attrName>style.visibility</p:attrName>
                                        </p:attrNameLst>
                                      </p:cBhvr>
                                      <p:to>
                                        <p:strVal val="visible"/>
                                      </p:to>
                                    </p:set>
                                    <p:anim calcmode="lin" valueType="num">
                                      <p:cBhvr additive="base">
                                        <p:cTn id="85" dur="500" fill="hold"/>
                                        <p:tgtEl>
                                          <p:spTgt spid="180236"/>
                                        </p:tgtEl>
                                        <p:attrNameLst>
                                          <p:attrName>ppt_x</p:attrName>
                                        </p:attrNameLst>
                                      </p:cBhvr>
                                      <p:tavLst>
                                        <p:tav tm="0">
                                          <p:val>
                                            <p:strVal val="#ppt_x"/>
                                          </p:val>
                                        </p:tav>
                                        <p:tav tm="100000">
                                          <p:val>
                                            <p:strVal val="#ppt_x"/>
                                          </p:val>
                                        </p:tav>
                                      </p:tavLst>
                                    </p:anim>
                                    <p:anim calcmode="lin" valueType="num">
                                      <p:cBhvr additive="base">
                                        <p:cTn id="86" dur="500" fill="hold"/>
                                        <p:tgtEl>
                                          <p:spTgt spid="180236"/>
                                        </p:tgtEl>
                                        <p:attrNameLst>
                                          <p:attrName>ppt_y</p:attrName>
                                        </p:attrNameLst>
                                      </p:cBhvr>
                                      <p:tavLst>
                                        <p:tav tm="0">
                                          <p:val>
                                            <p:strVal val="1+#ppt_h/2"/>
                                          </p:val>
                                        </p:tav>
                                        <p:tav tm="100000">
                                          <p:val>
                                            <p:strVal val="#ppt_y"/>
                                          </p:val>
                                        </p:tav>
                                      </p:tavLst>
                                    </p:anim>
                                  </p:childTnLst>
                                </p:cTn>
                              </p:par>
                            </p:childTnLst>
                          </p:cTn>
                        </p:par>
                      </p:childTnLst>
                    </p:cTn>
                  </p:par>
                  <p:par>
                    <p:cTn id="87" fill="hold" nodeType="clickPar">
                      <p:stCondLst>
                        <p:cond delay="indefinite"/>
                      </p:stCondLst>
                      <p:childTnLst>
                        <p:par>
                          <p:cTn id="88" fill="hold" nodeType="withGroup">
                            <p:stCondLst>
                              <p:cond delay="0"/>
                            </p:stCondLst>
                            <p:childTnLst>
                              <p:par>
                                <p:cTn id="89" presetID="2" presetClass="entr" presetSubtype="4" fill="hold" nodeType="clickEffect">
                                  <p:stCondLst>
                                    <p:cond delay="0"/>
                                  </p:stCondLst>
                                  <p:childTnLst>
                                    <p:set>
                                      <p:cBhvr>
                                        <p:cTn id="90" dur="1" fill="hold">
                                          <p:stCondLst>
                                            <p:cond delay="0"/>
                                          </p:stCondLst>
                                        </p:cTn>
                                        <p:tgtEl>
                                          <p:spTgt spid="180254"/>
                                        </p:tgtEl>
                                        <p:attrNameLst>
                                          <p:attrName>style.visibility</p:attrName>
                                        </p:attrNameLst>
                                      </p:cBhvr>
                                      <p:to>
                                        <p:strVal val="visible"/>
                                      </p:to>
                                    </p:set>
                                    <p:anim calcmode="lin" valueType="num">
                                      <p:cBhvr additive="base">
                                        <p:cTn id="91" dur="500" fill="hold"/>
                                        <p:tgtEl>
                                          <p:spTgt spid="180254"/>
                                        </p:tgtEl>
                                        <p:attrNameLst>
                                          <p:attrName>ppt_x</p:attrName>
                                        </p:attrNameLst>
                                      </p:cBhvr>
                                      <p:tavLst>
                                        <p:tav tm="0">
                                          <p:val>
                                            <p:strVal val="#ppt_x"/>
                                          </p:val>
                                        </p:tav>
                                        <p:tav tm="100000">
                                          <p:val>
                                            <p:strVal val="#ppt_x"/>
                                          </p:val>
                                        </p:tav>
                                      </p:tavLst>
                                    </p:anim>
                                    <p:anim calcmode="lin" valueType="num">
                                      <p:cBhvr additive="base">
                                        <p:cTn id="92" dur="500" fill="hold"/>
                                        <p:tgtEl>
                                          <p:spTgt spid="180254"/>
                                        </p:tgtEl>
                                        <p:attrNameLst>
                                          <p:attrName>ppt_y</p:attrName>
                                        </p:attrNameLst>
                                      </p:cBhvr>
                                      <p:tavLst>
                                        <p:tav tm="0">
                                          <p:val>
                                            <p:strVal val="1+#ppt_h/2"/>
                                          </p:val>
                                        </p:tav>
                                        <p:tav tm="100000">
                                          <p:val>
                                            <p:strVal val="#ppt_y"/>
                                          </p:val>
                                        </p:tav>
                                      </p:tavLst>
                                    </p:anim>
                                  </p:childTnLst>
                                </p:cTn>
                              </p:par>
                              <p:par>
                                <p:cTn id="93" presetID="2" presetClass="entr" presetSubtype="4" fill="hold" nodeType="withEffect">
                                  <p:stCondLst>
                                    <p:cond delay="0"/>
                                  </p:stCondLst>
                                  <p:childTnLst>
                                    <p:set>
                                      <p:cBhvr>
                                        <p:cTn id="94" dur="1" fill="hold">
                                          <p:stCondLst>
                                            <p:cond delay="0"/>
                                          </p:stCondLst>
                                        </p:cTn>
                                        <p:tgtEl>
                                          <p:spTgt spid="180252"/>
                                        </p:tgtEl>
                                        <p:attrNameLst>
                                          <p:attrName>style.visibility</p:attrName>
                                        </p:attrNameLst>
                                      </p:cBhvr>
                                      <p:to>
                                        <p:strVal val="visible"/>
                                      </p:to>
                                    </p:set>
                                    <p:anim calcmode="lin" valueType="num">
                                      <p:cBhvr additive="base">
                                        <p:cTn id="95" dur="500" fill="hold"/>
                                        <p:tgtEl>
                                          <p:spTgt spid="180252"/>
                                        </p:tgtEl>
                                        <p:attrNameLst>
                                          <p:attrName>ppt_x</p:attrName>
                                        </p:attrNameLst>
                                      </p:cBhvr>
                                      <p:tavLst>
                                        <p:tav tm="0">
                                          <p:val>
                                            <p:strVal val="#ppt_x"/>
                                          </p:val>
                                        </p:tav>
                                        <p:tav tm="100000">
                                          <p:val>
                                            <p:strVal val="#ppt_x"/>
                                          </p:val>
                                        </p:tav>
                                      </p:tavLst>
                                    </p:anim>
                                    <p:anim calcmode="lin" valueType="num">
                                      <p:cBhvr additive="base">
                                        <p:cTn id="96" dur="500" fill="hold"/>
                                        <p:tgtEl>
                                          <p:spTgt spid="180252"/>
                                        </p:tgtEl>
                                        <p:attrNameLst>
                                          <p:attrName>ppt_y</p:attrName>
                                        </p:attrNameLst>
                                      </p:cBhvr>
                                      <p:tavLst>
                                        <p:tav tm="0">
                                          <p:val>
                                            <p:strVal val="1+#ppt_h/2"/>
                                          </p:val>
                                        </p:tav>
                                        <p:tav tm="100000">
                                          <p:val>
                                            <p:strVal val="#ppt_y"/>
                                          </p:val>
                                        </p:tav>
                                      </p:tavLst>
                                    </p:anim>
                                  </p:childTnLst>
                                </p:cTn>
                              </p:par>
                            </p:childTnLst>
                          </p:cTn>
                        </p:par>
                      </p:childTnLst>
                    </p:cTn>
                  </p:par>
                  <p:par>
                    <p:cTn id="97" fill="hold" nodeType="clickPar">
                      <p:stCondLst>
                        <p:cond delay="indefinite"/>
                      </p:stCondLst>
                      <p:childTnLst>
                        <p:par>
                          <p:cTn id="98" fill="hold" nodeType="withGroup">
                            <p:stCondLst>
                              <p:cond delay="0"/>
                            </p:stCondLst>
                            <p:childTnLst>
                              <p:par>
                                <p:cTn id="99" presetID="2" presetClass="entr" presetSubtype="4" fill="hold" nodeType="clickEffect">
                                  <p:stCondLst>
                                    <p:cond delay="0"/>
                                  </p:stCondLst>
                                  <p:childTnLst>
                                    <p:set>
                                      <p:cBhvr>
                                        <p:cTn id="100" dur="1" fill="hold">
                                          <p:stCondLst>
                                            <p:cond delay="0"/>
                                          </p:stCondLst>
                                        </p:cTn>
                                        <p:tgtEl>
                                          <p:spTgt spid="180229"/>
                                        </p:tgtEl>
                                        <p:attrNameLst>
                                          <p:attrName>style.visibility</p:attrName>
                                        </p:attrNameLst>
                                      </p:cBhvr>
                                      <p:to>
                                        <p:strVal val="visible"/>
                                      </p:to>
                                    </p:set>
                                    <p:anim calcmode="lin" valueType="num">
                                      <p:cBhvr additive="base">
                                        <p:cTn id="101" dur="500" fill="hold"/>
                                        <p:tgtEl>
                                          <p:spTgt spid="180229"/>
                                        </p:tgtEl>
                                        <p:attrNameLst>
                                          <p:attrName>ppt_x</p:attrName>
                                        </p:attrNameLst>
                                      </p:cBhvr>
                                      <p:tavLst>
                                        <p:tav tm="0">
                                          <p:val>
                                            <p:strVal val="#ppt_x"/>
                                          </p:val>
                                        </p:tav>
                                        <p:tav tm="100000">
                                          <p:val>
                                            <p:strVal val="#ppt_x"/>
                                          </p:val>
                                        </p:tav>
                                      </p:tavLst>
                                    </p:anim>
                                    <p:anim calcmode="lin" valueType="num">
                                      <p:cBhvr additive="base">
                                        <p:cTn id="102" dur="500" fill="hold"/>
                                        <p:tgtEl>
                                          <p:spTgt spid="180229"/>
                                        </p:tgtEl>
                                        <p:attrNameLst>
                                          <p:attrName>ppt_y</p:attrName>
                                        </p:attrNameLst>
                                      </p:cBhvr>
                                      <p:tavLst>
                                        <p:tav tm="0">
                                          <p:val>
                                            <p:strVal val="1+#ppt_h/2"/>
                                          </p:val>
                                        </p:tav>
                                        <p:tav tm="100000">
                                          <p:val>
                                            <p:strVal val="#ppt_y"/>
                                          </p:val>
                                        </p:tav>
                                      </p:tavLst>
                                    </p:anim>
                                  </p:childTnLst>
                                </p:cTn>
                              </p:par>
                              <p:par>
                                <p:cTn id="103" presetID="2" presetClass="entr" presetSubtype="4" fill="hold" nodeType="withEffect">
                                  <p:stCondLst>
                                    <p:cond delay="0"/>
                                  </p:stCondLst>
                                  <p:childTnLst>
                                    <p:set>
                                      <p:cBhvr>
                                        <p:cTn id="104" dur="1" fill="hold">
                                          <p:stCondLst>
                                            <p:cond delay="0"/>
                                          </p:stCondLst>
                                        </p:cTn>
                                        <p:tgtEl>
                                          <p:spTgt spid="180237"/>
                                        </p:tgtEl>
                                        <p:attrNameLst>
                                          <p:attrName>style.visibility</p:attrName>
                                        </p:attrNameLst>
                                      </p:cBhvr>
                                      <p:to>
                                        <p:strVal val="visible"/>
                                      </p:to>
                                    </p:set>
                                    <p:anim calcmode="lin" valueType="num">
                                      <p:cBhvr additive="base">
                                        <p:cTn id="105" dur="500" fill="hold"/>
                                        <p:tgtEl>
                                          <p:spTgt spid="180237"/>
                                        </p:tgtEl>
                                        <p:attrNameLst>
                                          <p:attrName>ppt_x</p:attrName>
                                        </p:attrNameLst>
                                      </p:cBhvr>
                                      <p:tavLst>
                                        <p:tav tm="0">
                                          <p:val>
                                            <p:strVal val="#ppt_x"/>
                                          </p:val>
                                        </p:tav>
                                        <p:tav tm="100000">
                                          <p:val>
                                            <p:strVal val="#ppt_x"/>
                                          </p:val>
                                        </p:tav>
                                      </p:tavLst>
                                    </p:anim>
                                    <p:anim calcmode="lin" valueType="num">
                                      <p:cBhvr additive="base">
                                        <p:cTn id="106" dur="500" fill="hold"/>
                                        <p:tgtEl>
                                          <p:spTgt spid="18023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0235" grpId="0"/>
      <p:bldP spid="180236" grpId="0"/>
      <p:bldP spid="180237" grpId="0"/>
      <p:bldP spid="180241" grpId="0"/>
      <p:bldP spid="180244" grpId="0"/>
      <p:bldP spid="180246" grpId="0"/>
      <p:bldP spid="180247" grpId="0"/>
      <p:bldP spid="180248" grpId="0"/>
      <p:bldP spid="180250" grpId="0"/>
      <p:bldP spid="180251" grpId="0"/>
      <p:bldP spid="180253" grpId="0"/>
      <p:bldP spid="180254" grpId="0"/>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7" name="Rectangle 3">
            <a:extLst>
              <a:ext uri="{FF2B5EF4-FFF2-40B4-BE49-F238E27FC236}">
                <a16:creationId xmlns:a16="http://schemas.microsoft.com/office/drawing/2014/main" id="{2EC62F21-0679-A835-C6C6-E5546310E8AA}"/>
              </a:ext>
            </a:extLst>
          </p:cNvPr>
          <p:cNvSpPr>
            <a:spLocks noGrp="1" noChangeArrowheads="1"/>
          </p:cNvSpPr>
          <p:nvPr>
            <p:ph type="body" idx="1"/>
          </p:nvPr>
        </p:nvSpPr>
        <p:spPr/>
        <p:txBody>
          <a:bodyPr/>
          <a:lstStyle/>
          <a:p>
            <a:pPr eaLnBrk="1" hangingPunct="1"/>
            <a:r>
              <a:rPr lang="en-US" altLang="en-US" sz="3400" dirty="0" err="1">
                <a:latin typeface="VNI-Souvir" pitchFamily="2" charset="0"/>
              </a:rPr>
              <a:t>Ñeå</a:t>
            </a:r>
            <a:r>
              <a:rPr lang="en-US" altLang="en-US" sz="3400" dirty="0">
                <a:latin typeface="VNI-Souvir" pitchFamily="2" charset="0"/>
              </a:rPr>
              <a:t> </a:t>
            </a:r>
            <a:r>
              <a:rPr lang="en-US" altLang="en-US" sz="3400" dirty="0" err="1">
                <a:latin typeface="VNI-Souvir" pitchFamily="2" charset="0"/>
              </a:rPr>
              <a:t>phaân</a:t>
            </a:r>
            <a:r>
              <a:rPr lang="en-US" altLang="en-US" sz="3400" dirty="0">
                <a:latin typeface="VNI-Souvir" pitchFamily="2" charset="0"/>
              </a:rPr>
              <a:t> </a:t>
            </a:r>
            <a:r>
              <a:rPr lang="en-US" altLang="en-US" sz="3400" dirty="0" err="1">
                <a:latin typeface="VNI-Souvir" pitchFamily="2" charset="0"/>
              </a:rPr>
              <a:t>bieät</a:t>
            </a:r>
            <a:r>
              <a:rPr lang="en-US" altLang="en-US" sz="3400" dirty="0">
                <a:latin typeface="VNI-Souvir" pitchFamily="2" charset="0"/>
              </a:rPr>
              <a:t> </a:t>
            </a:r>
            <a:r>
              <a:rPr lang="en-US" altLang="en-US" sz="3400" dirty="0" err="1">
                <a:latin typeface="VNI-Souvir" pitchFamily="2" charset="0"/>
              </a:rPr>
              <a:t>taùc</a:t>
            </a:r>
            <a:r>
              <a:rPr lang="en-US" altLang="en-US" sz="3400" dirty="0">
                <a:latin typeface="VNI-Souvir" pitchFamily="2" charset="0"/>
              </a:rPr>
              <a:t> </a:t>
            </a:r>
            <a:r>
              <a:rPr lang="en-US" altLang="en-US" sz="3400" dirty="0" err="1">
                <a:latin typeface="VNI-Souvir" pitchFamily="2" charset="0"/>
              </a:rPr>
              <a:t>ñoäng</a:t>
            </a:r>
            <a:r>
              <a:rPr lang="en-US" altLang="en-US" sz="3400" dirty="0">
                <a:latin typeface="VNI-Souvir" pitchFamily="2" charset="0"/>
              </a:rPr>
              <a:t> </a:t>
            </a:r>
            <a:r>
              <a:rPr lang="en-US" altLang="en-US" sz="3400" dirty="0" err="1">
                <a:latin typeface="VNI-Souvir" pitchFamily="2" charset="0"/>
              </a:rPr>
              <a:t>cuûa</a:t>
            </a:r>
            <a:r>
              <a:rPr lang="en-US" altLang="en-US" sz="3400" dirty="0">
                <a:latin typeface="VNI-Souvir" pitchFamily="2" charset="0"/>
              </a:rPr>
              <a:t>:</a:t>
            </a:r>
          </a:p>
          <a:p>
            <a:pPr lvl="1" eaLnBrk="1" hangingPunct="1"/>
            <a:r>
              <a:rPr lang="en-US" altLang="en-US" sz="3000" dirty="0" err="1">
                <a:latin typeface="VNI-Souvir" pitchFamily="2" charset="0"/>
              </a:rPr>
              <a:t>Thay</a:t>
            </a:r>
            <a:r>
              <a:rPr lang="en-US" altLang="en-US" sz="3000" dirty="0">
                <a:latin typeface="VNI-Souvir" pitchFamily="2" charset="0"/>
              </a:rPr>
              <a:t> </a:t>
            </a:r>
            <a:r>
              <a:rPr lang="en-US" altLang="en-US" sz="3000" dirty="0" err="1">
                <a:latin typeface="VNI-Souvir" pitchFamily="2" charset="0"/>
              </a:rPr>
              <a:t>ñoåi</a:t>
            </a:r>
            <a:r>
              <a:rPr lang="en-US" altLang="en-US" sz="3000" dirty="0">
                <a:latin typeface="VNI-Souvir" pitchFamily="2" charset="0"/>
              </a:rPr>
              <a:t> </a:t>
            </a:r>
            <a:r>
              <a:rPr lang="en-US" altLang="en-US" sz="3000" dirty="0" err="1">
                <a:latin typeface="VNI-Souvir" pitchFamily="2" charset="0"/>
              </a:rPr>
              <a:t>moät</a:t>
            </a:r>
            <a:r>
              <a:rPr lang="en-US" altLang="en-US" sz="3000" dirty="0">
                <a:latin typeface="VNI-Souvir" pitchFamily="2" charset="0"/>
              </a:rPr>
              <a:t> </a:t>
            </a:r>
            <a:r>
              <a:rPr lang="en-US" altLang="en-US" sz="3000" dirty="0" err="1">
                <a:latin typeface="VNI-Souvir" pitchFamily="2" charset="0"/>
              </a:rPr>
              <a:t>yeáu</a:t>
            </a:r>
            <a:r>
              <a:rPr lang="en-US" altLang="en-US" sz="3000" dirty="0">
                <a:latin typeface="VNI-Souvir" pitchFamily="2" charset="0"/>
              </a:rPr>
              <a:t> </a:t>
            </a:r>
            <a:r>
              <a:rPr lang="en-US" altLang="en-US" sz="3000" dirty="0" err="1">
                <a:latin typeface="VNI-Souvir" pitchFamily="2" charset="0"/>
              </a:rPr>
              <a:t>toá</a:t>
            </a:r>
            <a:r>
              <a:rPr lang="en-US" altLang="en-US" sz="3000" dirty="0">
                <a:latin typeface="VNI-Souvir" pitchFamily="2" charset="0"/>
              </a:rPr>
              <a:t> </a:t>
            </a:r>
            <a:r>
              <a:rPr lang="en-US" altLang="en-US" sz="3000" dirty="0" err="1">
                <a:latin typeface="VNI-Souvir" pitchFamily="2" charset="0"/>
              </a:rPr>
              <a:t>saûn</a:t>
            </a:r>
            <a:r>
              <a:rPr lang="en-US" altLang="en-US" sz="3000" dirty="0">
                <a:latin typeface="VNI-Souvir" pitchFamily="2" charset="0"/>
              </a:rPr>
              <a:t> </a:t>
            </a:r>
            <a:r>
              <a:rPr lang="en-US" altLang="en-US" sz="3000" dirty="0" err="1">
                <a:latin typeface="VNI-Souvir" pitchFamily="2" charset="0"/>
              </a:rPr>
              <a:t>xuaát</a:t>
            </a:r>
            <a:r>
              <a:rPr lang="en-US" altLang="en-US" sz="3000" dirty="0">
                <a:latin typeface="VNI-Souvir" pitchFamily="2" charset="0"/>
              </a:rPr>
              <a:t> </a:t>
            </a:r>
          </a:p>
          <a:p>
            <a:pPr lvl="1" eaLnBrk="1" hangingPunct="1"/>
            <a:r>
              <a:rPr lang="en-US" altLang="en-US" sz="3000" dirty="0" err="1">
                <a:latin typeface="VNI-Souvir" pitchFamily="2" charset="0"/>
              </a:rPr>
              <a:t>Thay</a:t>
            </a:r>
            <a:r>
              <a:rPr lang="en-US" altLang="en-US" sz="3000" dirty="0">
                <a:latin typeface="VNI-Souvir" pitchFamily="2" charset="0"/>
              </a:rPr>
              <a:t> </a:t>
            </a:r>
            <a:r>
              <a:rPr lang="en-US" altLang="en-US" sz="3000" dirty="0" err="1">
                <a:latin typeface="VNI-Souvir" pitchFamily="2" charset="0"/>
              </a:rPr>
              <a:t>ñoåi</a:t>
            </a:r>
            <a:r>
              <a:rPr lang="en-US" altLang="en-US" sz="3000" dirty="0">
                <a:latin typeface="VNI-Souvir" pitchFamily="2" charset="0"/>
              </a:rPr>
              <a:t> </a:t>
            </a:r>
            <a:r>
              <a:rPr lang="en-US" altLang="en-US" sz="3000" dirty="0" err="1">
                <a:latin typeface="VNI-Souvir" pitchFamily="2" charset="0"/>
              </a:rPr>
              <a:t>taát</a:t>
            </a:r>
            <a:r>
              <a:rPr lang="en-US" altLang="en-US" sz="3000" dirty="0">
                <a:latin typeface="VNI-Souvir" pitchFamily="2" charset="0"/>
              </a:rPr>
              <a:t> </a:t>
            </a:r>
            <a:r>
              <a:rPr lang="en-US" altLang="en-US" sz="3000" dirty="0" err="1">
                <a:latin typeface="VNI-Souvir" pitchFamily="2" charset="0"/>
              </a:rPr>
              <a:t>caûcaùc</a:t>
            </a:r>
            <a:r>
              <a:rPr lang="en-US" altLang="en-US" sz="3000" dirty="0">
                <a:latin typeface="VNI-Souvir" pitchFamily="2" charset="0"/>
              </a:rPr>
              <a:t> </a:t>
            </a:r>
            <a:r>
              <a:rPr lang="en-US" altLang="en-US" sz="3000" dirty="0" err="1">
                <a:latin typeface="VNI-Souvir" pitchFamily="2" charset="0"/>
              </a:rPr>
              <a:t>yeáu</a:t>
            </a:r>
            <a:r>
              <a:rPr lang="en-US" altLang="en-US" sz="3000" dirty="0">
                <a:latin typeface="VNI-Souvir" pitchFamily="2" charset="0"/>
              </a:rPr>
              <a:t> </a:t>
            </a:r>
            <a:r>
              <a:rPr lang="en-US" altLang="en-US" sz="3000" dirty="0" err="1">
                <a:latin typeface="VNI-Souvir" pitchFamily="2" charset="0"/>
              </a:rPr>
              <a:t>toá</a:t>
            </a:r>
            <a:r>
              <a:rPr lang="en-US" altLang="en-US" sz="3000" dirty="0">
                <a:latin typeface="VNI-Souvir" pitchFamily="2" charset="0"/>
              </a:rPr>
              <a:t> </a:t>
            </a:r>
            <a:r>
              <a:rPr lang="en-US" altLang="en-US" sz="3000" dirty="0" err="1">
                <a:latin typeface="VNI-Souvir" pitchFamily="2" charset="0"/>
              </a:rPr>
              <a:t>saûn</a:t>
            </a:r>
            <a:r>
              <a:rPr lang="en-US" altLang="en-US" sz="3000" dirty="0">
                <a:latin typeface="VNI-Souvir" pitchFamily="2" charset="0"/>
              </a:rPr>
              <a:t> </a:t>
            </a:r>
            <a:r>
              <a:rPr lang="en-US" altLang="en-US" sz="3000" dirty="0" err="1">
                <a:latin typeface="VNI-Souvir" pitchFamily="2" charset="0"/>
              </a:rPr>
              <a:t>xuaát</a:t>
            </a:r>
            <a:r>
              <a:rPr lang="en-US" altLang="en-US" sz="3000" dirty="0">
                <a:latin typeface="VNI-Souvir" pitchFamily="2" charset="0"/>
              </a:rPr>
              <a:t> </a:t>
            </a:r>
          </a:p>
          <a:p>
            <a:pPr eaLnBrk="1" hangingPunct="1"/>
            <a:r>
              <a:rPr lang="en-US" altLang="en-US" sz="3400" dirty="0" err="1">
                <a:latin typeface="VNI-Souvir" pitchFamily="2" charset="0"/>
              </a:rPr>
              <a:t>Ñeán</a:t>
            </a:r>
            <a:r>
              <a:rPr lang="en-US" altLang="en-US" sz="3400" dirty="0">
                <a:latin typeface="VNI-Souvir" pitchFamily="2" charset="0"/>
              </a:rPr>
              <a:t> </a:t>
            </a:r>
            <a:r>
              <a:rPr lang="en-US" altLang="en-US" sz="3400" dirty="0" err="1">
                <a:latin typeface="VNI-Souvir" pitchFamily="2" charset="0"/>
              </a:rPr>
              <a:t>Q,ta</a:t>
            </a:r>
            <a:r>
              <a:rPr lang="en-US" altLang="en-US" sz="3400" dirty="0">
                <a:latin typeface="VNI-Souvir" pitchFamily="2" charset="0"/>
              </a:rPr>
              <a:t> </a:t>
            </a:r>
            <a:r>
              <a:rPr lang="en-US" altLang="en-US" sz="3400" dirty="0" err="1">
                <a:latin typeface="VNI-Souvir" pitchFamily="2" charset="0"/>
              </a:rPr>
              <a:t>phaân</a:t>
            </a:r>
            <a:r>
              <a:rPr lang="en-US" altLang="en-US" sz="3400" dirty="0">
                <a:latin typeface="VNI-Souvir" pitchFamily="2" charset="0"/>
              </a:rPr>
              <a:t> </a:t>
            </a:r>
            <a:r>
              <a:rPr lang="en-US" altLang="en-US" sz="3400" dirty="0" err="1">
                <a:latin typeface="VNI-Souvir" pitchFamily="2" charset="0"/>
              </a:rPr>
              <a:t>bieät</a:t>
            </a:r>
            <a:r>
              <a:rPr lang="en-US" altLang="en-US" sz="3400" dirty="0">
                <a:latin typeface="VNI-Souvir" pitchFamily="2" charset="0"/>
              </a:rPr>
              <a:t>: </a:t>
            </a:r>
          </a:p>
          <a:p>
            <a:pPr lvl="1" eaLnBrk="1" hangingPunct="1"/>
            <a:r>
              <a:rPr lang="en-US" altLang="en-US" sz="3000" dirty="0" err="1">
                <a:latin typeface="VNI-Souvir" pitchFamily="2" charset="0"/>
              </a:rPr>
              <a:t>Haøm</a:t>
            </a:r>
            <a:r>
              <a:rPr lang="en-US" altLang="en-US" sz="3000" dirty="0">
                <a:latin typeface="VNI-Souvir" pitchFamily="2" charset="0"/>
              </a:rPr>
              <a:t> </a:t>
            </a:r>
            <a:r>
              <a:rPr lang="en-US" altLang="en-US" sz="3000" dirty="0" err="1">
                <a:latin typeface="VNI-Souvir" pitchFamily="2" charset="0"/>
              </a:rPr>
              <a:t>saûn</a:t>
            </a:r>
            <a:r>
              <a:rPr lang="en-US" altLang="en-US" sz="3000" dirty="0">
                <a:latin typeface="VNI-Souvir" pitchFamily="2" charset="0"/>
              </a:rPr>
              <a:t> </a:t>
            </a:r>
            <a:r>
              <a:rPr lang="en-US" altLang="en-US" sz="3000" dirty="0" err="1">
                <a:latin typeface="VNI-Souvir" pitchFamily="2" charset="0"/>
              </a:rPr>
              <a:t>xuaát</a:t>
            </a:r>
            <a:r>
              <a:rPr lang="en-US" altLang="en-US" sz="3000" dirty="0">
                <a:latin typeface="VNI-Souvir" pitchFamily="2" charset="0"/>
              </a:rPr>
              <a:t> </a:t>
            </a:r>
            <a:r>
              <a:rPr lang="en-US" altLang="en-US" sz="3000" dirty="0" err="1">
                <a:latin typeface="VNI-Souvir" pitchFamily="2" charset="0"/>
              </a:rPr>
              <a:t>ngaén</a:t>
            </a:r>
            <a:r>
              <a:rPr lang="en-US" altLang="en-US" sz="3000" dirty="0">
                <a:latin typeface="VNI-Souvir" pitchFamily="2" charset="0"/>
              </a:rPr>
              <a:t> </a:t>
            </a:r>
            <a:r>
              <a:rPr lang="en-US" altLang="en-US" sz="3000" dirty="0" err="1">
                <a:latin typeface="VNI-Souvir" pitchFamily="2" charset="0"/>
              </a:rPr>
              <a:t>haïn</a:t>
            </a:r>
            <a:r>
              <a:rPr lang="en-US" altLang="en-US" sz="3000" dirty="0">
                <a:latin typeface="VNI-Souvir" pitchFamily="2" charset="0"/>
              </a:rPr>
              <a:t> </a:t>
            </a:r>
          </a:p>
          <a:p>
            <a:pPr lvl="1" eaLnBrk="1" hangingPunct="1"/>
            <a:r>
              <a:rPr lang="en-US" altLang="en-US" sz="3000" dirty="0" err="1">
                <a:latin typeface="VNI-Souvir" pitchFamily="2" charset="0"/>
              </a:rPr>
              <a:t>Haøm</a:t>
            </a:r>
            <a:r>
              <a:rPr lang="en-US" altLang="en-US" sz="3000" dirty="0">
                <a:latin typeface="VNI-Souvir" pitchFamily="2" charset="0"/>
              </a:rPr>
              <a:t> </a:t>
            </a:r>
            <a:r>
              <a:rPr lang="en-US" altLang="en-US" sz="3000" dirty="0" err="1">
                <a:latin typeface="VNI-Souvir" pitchFamily="2" charset="0"/>
              </a:rPr>
              <a:t>saûn</a:t>
            </a:r>
            <a:r>
              <a:rPr lang="en-US" altLang="en-US" sz="3000" dirty="0">
                <a:latin typeface="VNI-Souvir" pitchFamily="2" charset="0"/>
              </a:rPr>
              <a:t> </a:t>
            </a:r>
            <a:r>
              <a:rPr lang="en-US" altLang="en-US" sz="3000" dirty="0" err="1">
                <a:latin typeface="VNI-Souvir" pitchFamily="2" charset="0"/>
              </a:rPr>
              <a:t>xuaát</a:t>
            </a:r>
            <a:r>
              <a:rPr lang="en-US" altLang="en-US" sz="3000" dirty="0">
                <a:latin typeface="VNI-Souvir" pitchFamily="2" charset="0"/>
              </a:rPr>
              <a:t> </a:t>
            </a:r>
            <a:r>
              <a:rPr lang="en-US" altLang="en-US" sz="3000" dirty="0" err="1">
                <a:latin typeface="VNI-Souvir" pitchFamily="2" charset="0"/>
              </a:rPr>
              <a:t>daøi</a:t>
            </a:r>
            <a:r>
              <a:rPr lang="en-US" altLang="en-US" sz="3000" dirty="0">
                <a:latin typeface="VNI-Souvir" pitchFamily="2" charset="0"/>
              </a:rPr>
              <a:t> </a:t>
            </a:r>
            <a:r>
              <a:rPr lang="en-US" altLang="en-US" sz="3000" dirty="0" err="1">
                <a:latin typeface="VNI-Souvir" pitchFamily="2" charset="0"/>
              </a:rPr>
              <a:t>haïn</a:t>
            </a:r>
            <a:r>
              <a:rPr lang="en-US" altLang="en-US" sz="3000" dirty="0">
                <a:latin typeface="VNI-Souvir" pitchFamily="2" charset="0"/>
              </a:rPr>
              <a:t> </a:t>
            </a:r>
          </a:p>
        </p:txBody>
      </p:sp>
      <p:sp>
        <p:nvSpPr>
          <p:cNvPr id="4" name="Rectangle 2">
            <a:extLst>
              <a:ext uri="{FF2B5EF4-FFF2-40B4-BE49-F238E27FC236}">
                <a16:creationId xmlns:a16="http://schemas.microsoft.com/office/drawing/2014/main" id="{185A001B-D826-DEA5-1B5C-AC36392CD498}"/>
              </a:ext>
            </a:extLst>
          </p:cNvPr>
          <p:cNvSpPr txBox="1">
            <a:spLocks noChangeArrowheads="1"/>
          </p:cNvSpPr>
          <p:nvPr/>
        </p:nvSpPr>
        <p:spPr>
          <a:xfrm>
            <a:off x="990600" y="517525"/>
            <a:ext cx="10515600" cy="1325563"/>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en-US" altLang="en-US" sz="4200">
                <a:latin typeface="VNI-Souvir" pitchFamily="2" charset="0"/>
              </a:rPr>
              <a:t>1.HAØM SAÛN XUAÁT</a:t>
            </a:r>
            <a:endParaRPr lang="en-US" altLang="en-US" sz="4200" dirty="0">
              <a:latin typeface="VNI-Souvir" pitchFamily="2"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nodeType="clickEffect">
                                  <p:stCondLst>
                                    <p:cond delay="0"/>
                                  </p:stCondLst>
                                  <p:childTnLst>
                                    <p:set>
                                      <p:cBhvr>
                                        <p:cTn id="6" dur="1" fill="hold">
                                          <p:stCondLst>
                                            <p:cond delay="0"/>
                                          </p:stCondLst>
                                        </p:cTn>
                                        <p:tgtEl>
                                          <p:spTgt spid="57347">
                                            <p:txEl>
                                              <p:pRg st="0" end="0"/>
                                            </p:txEl>
                                          </p:spTgt>
                                        </p:tgtEl>
                                        <p:attrNameLst>
                                          <p:attrName>style.visibility</p:attrName>
                                        </p:attrNameLst>
                                      </p:cBhvr>
                                      <p:to>
                                        <p:strVal val="visible"/>
                                      </p:to>
                                    </p:set>
                                    <p:anim calcmode="lin" valueType="num">
                                      <p:cBhvr additive="base">
                                        <p:cTn id="7" dur="500" fill="hold"/>
                                        <p:tgtEl>
                                          <p:spTgt spid="57347">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57347">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57347">
                                            <p:txEl>
                                              <p:pRg st="1" end="1"/>
                                            </p:txEl>
                                          </p:spTgt>
                                        </p:tgtEl>
                                        <p:attrNameLst>
                                          <p:attrName>style.visibility</p:attrName>
                                        </p:attrNameLst>
                                      </p:cBhvr>
                                      <p:to>
                                        <p:strVal val="visible"/>
                                      </p:to>
                                    </p:set>
                                    <p:anim calcmode="lin" valueType="num">
                                      <p:cBhvr additive="base">
                                        <p:cTn id="13" dur="500" fill="hold"/>
                                        <p:tgtEl>
                                          <p:spTgt spid="57347">
                                            <p:txEl>
                                              <p:pRg st="1" end="1"/>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57347">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8" presetClass="entr" presetSubtype="16" fill="hold" nodeType="clickEffect">
                                  <p:stCondLst>
                                    <p:cond delay="0"/>
                                  </p:stCondLst>
                                  <p:childTnLst>
                                    <p:set>
                                      <p:cBhvr>
                                        <p:cTn id="18" dur="1" fill="hold">
                                          <p:stCondLst>
                                            <p:cond delay="0"/>
                                          </p:stCondLst>
                                        </p:cTn>
                                        <p:tgtEl>
                                          <p:spTgt spid="57347">
                                            <p:txEl>
                                              <p:pRg st="2" end="2"/>
                                            </p:txEl>
                                          </p:spTgt>
                                        </p:tgtEl>
                                        <p:attrNameLst>
                                          <p:attrName>style.visibility</p:attrName>
                                        </p:attrNameLst>
                                      </p:cBhvr>
                                      <p:to>
                                        <p:strVal val="visible"/>
                                      </p:to>
                                    </p:set>
                                    <p:animEffect transition="in" filter="diamond(in)">
                                      <p:cBhvr>
                                        <p:cTn id="19" dur="500"/>
                                        <p:tgtEl>
                                          <p:spTgt spid="57347">
                                            <p:txEl>
                                              <p:pRg st="2" end="2"/>
                                            </p:txEl>
                                          </p:spTgt>
                                        </p:tgtEl>
                                      </p:cBhvr>
                                    </p:animEffect>
                                  </p:childTnLst>
                                </p:cTn>
                              </p:par>
                            </p:childTnLst>
                          </p:cTn>
                        </p:par>
                      </p:childTnLst>
                    </p:cTn>
                  </p:par>
                  <p:par>
                    <p:cTn id="20" fill="hold" nodeType="clickPar">
                      <p:stCondLst>
                        <p:cond delay="indefinite"/>
                      </p:stCondLst>
                      <p:childTnLst>
                        <p:par>
                          <p:cTn id="21" fill="hold" nodeType="withGroup">
                            <p:stCondLst>
                              <p:cond delay="0"/>
                            </p:stCondLst>
                            <p:childTnLst>
                              <p:par>
                                <p:cTn id="22" presetID="2" presetClass="entr" presetSubtype="4" fill="hold" nodeType="clickEffect">
                                  <p:stCondLst>
                                    <p:cond delay="0"/>
                                  </p:stCondLst>
                                  <p:childTnLst>
                                    <p:set>
                                      <p:cBhvr>
                                        <p:cTn id="23" dur="1" fill="hold">
                                          <p:stCondLst>
                                            <p:cond delay="0"/>
                                          </p:stCondLst>
                                        </p:cTn>
                                        <p:tgtEl>
                                          <p:spTgt spid="57347">
                                            <p:txEl>
                                              <p:pRg st="3" end="3"/>
                                            </p:txEl>
                                          </p:spTgt>
                                        </p:tgtEl>
                                        <p:attrNameLst>
                                          <p:attrName>style.visibility</p:attrName>
                                        </p:attrNameLst>
                                      </p:cBhvr>
                                      <p:to>
                                        <p:strVal val="visible"/>
                                      </p:to>
                                    </p:set>
                                    <p:anim calcmode="lin" valueType="num">
                                      <p:cBhvr additive="base">
                                        <p:cTn id="24" dur="500" fill="hold"/>
                                        <p:tgtEl>
                                          <p:spTgt spid="57347">
                                            <p:txEl>
                                              <p:pRg st="3" end="3"/>
                                            </p:txEl>
                                          </p:spTgt>
                                        </p:tgtEl>
                                        <p:attrNameLst>
                                          <p:attrName>ppt_x</p:attrName>
                                        </p:attrNameLst>
                                      </p:cBhvr>
                                      <p:tavLst>
                                        <p:tav tm="0">
                                          <p:val>
                                            <p:strVal val="#ppt_x"/>
                                          </p:val>
                                        </p:tav>
                                        <p:tav tm="100000">
                                          <p:val>
                                            <p:strVal val="#ppt_x"/>
                                          </p:val>
                                        </p:tav>
                                      </p:tavLst>
                                    </p:anim>
                                    <p:anim calcmode="lin" valueType="num">
                                      <p:cBhvr additive="base">
                                        <p:cTn id="25" dur="500" fill="hold"/>
                                        <p:tgtEl>
                                          <p:spTgt spid="57347">
                                            <p:txEl>
                                              <p:pRg st="3" end="3"/>
                                            </p:txEl>
                                          </p:spTgt>
                                        </p:tgtEl>
                                        <p:attrNameLst>
                                          <p:attrName>ppt_y</p:attrName>
                                        </p:attrNameLst>
                                      </p:cBhvr>
                                      <p:tavLst>
                                        <p:tav tm="0">
                                          <p:val>
                                            <p:strVal val="1+#ppt_h/2"/>
                                          </p:val>
                                        </p:tav>
                                        <p:tav tm="100000">
                                          <p:val>
                                            <p:strVal val="#ppt_y"/>
                                          </p:val>
                                        </p:tav>
                                      </p:tavLst>
                                    </p:anim>
                                  </p:childTnLst>
                                </p:cTn>
                              </p:par>
                            </p:childTnLst>
                          </p:cTn>
                        </p:par>
                      </p:childTnLst>
                    </p:cTn>
                  </p:par>
                  <p:par>
                    <p:cTn id="26" fill="hold" nodeType="clickPar">
                      <p:stCondLst>
                        <p:cond delay="indefinite"/>
                      </p:stCondLst>
                      <p:childTnLst>
                        <p:par>
                          <p:cTn id="27" fill="hold" nodeType="withGroup">
                            <p:stCondLst>
                              <p:cond delay="0"/>
                            </p:stCondLst>
                            <p:childTnLst>
                              <p:par>
                                <p:cTn id="28" presetID="8" presetClass="entr" presetSubtype="16" fill="hold" nodeType="clickEffect">
                                  <p:stCondLst>
                                    <p:cond delay="0"/>
                                  </p:stCondLst>
                                  <p:childTnLst>
                                    <p:set>
                                      <p:cBhvr>
                                        <p:cTn id="29" dur="1" fill="hold">
                                          <p:stCondLst>
                                            <p:cond delay="0"/>
                                          </p:stCondLst>
                                        </p:cTn>
                                        <p:tgtEl>
                                          <p:spTgt spid="57347">
                                            <p:txEl>
                                              <p:pRg st="4" end="4"/>
                                            </p:txEl>
                                          </p:spTgt>
                                        </p:tgtEl>
                                        <p:attrNameLst>
                                          <p:attrName>style.visibility</p:attrName>
                                        </p:attrNameLst>
                                      </p:cBhvr>
                                      <p:to>
                                        <p:strVal val="visible"/>
                                      </p:to>
                                    </p:set>
                                    <p:animEffect transition="in" filter="diamond(in)">
                                      <p:cBhvr>
                                        <p:cTn id="30" dur="500"/>
                                        <p:tgtEl>
                                          <p:spTgt spid="57347">
                                            <p:txEl>
                                              <p:pRg st="4" end="4"/>
                                            </p:txEl>
                                          </p:spTgt>
                                        </p:tgtEl>
                                      </p:cBhvr>
                                    </p:animEffect>
                                  </p:childTnLst>
                                </p:cTn>
                              </p:par>
                            </p:childTnLst>
                          </p:cTn>
                        </p:par>
                      </p:childTnLst>
                    </p:cTn>
                  </p:par>
                  <p:par>
                    <p:cTn id="31" fill="hold" nodeType="clickPar">
                      <p:stCondLst>
                        <p:cond delay="indefinite"/>
                      </p:stCondLst>
                      <p:childTnLst>
                        <p:par>
                          <p:cTn id="32" fill="hold" nodeType="withGroup">
                            <p:stCondLst>
                              <p:cond delay="0"/>
                            </p:stCondLst>
                            <p:childTnLst>
                              <p:par>
                                <p:cTn id="33" presetID="8" presetClass="entr" presetSubtype="16" fill="hold" nodeType="clickEffect">
                                  <p:stCondLst>
                                    <p:cond delay="0"/>
                                  </p:stCondLst>
                                  <p:childTnLst>
                                    <p:set>
                                      <p:cBhvr>
                                        <p:cTn id="34" dur="1" fill="hold">
                                          <p:stCondLst>
                                            <p:cond delay="0"/>
                                          </p:stCondLst>
                                        </p:cTn>
                                        <p:tgtEl>
                                          <p:spTgt spid="57347">
                                            <p:txEl>
                                              <p:pRg st="5" end="5"/>
                                            </p:txEl>
                                          </p:spTgt>
                                        </p:tgtEl>
                                        <p:attrNameLst>
                                          <p:attrName>style.visibility</p:attrName>
                                        </p:attrNameLst>
                                      </p:cBhvr>
                                      <p:to>
                                        <p:strVal val="visible"/>
                                      </p:to>
                                    </p:set>
                                    <p:animEffect transition="in" filter="diamond(in)">
                                      <p:cBhvr>
                                        <p:cTn id="35" dur="500"/>
                                        <p:tgtEl>
                                          <p:spTgt spid="57347">
                                            <p:txEl>
                                              <p:pRg st="5" end="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0.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22888" name="Rectangle 122887">
            <a:extLst>
              <a:ext uri="{FF2B5EF4-FFF2-40B4-BE49-F238E27FC236}">
                <a16:creationId xmlns:a16="http://schemas.microsoft.com/office/drawing/2014/main" id="{081EA652-8C6A-4E69-BEB9-17080947455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2890" name="Right Triangle 122889">
            <a:extLst>
              <a:ext uri="{FF2B5EF4-FFF2-40B4-BE49-F238E27FC236}">
                <a16:creationId xmlns:a16="http://schemas.microsoft.com/office/drawing/2014/main" id="{5298780A-33B9-4EA2-8F67-DE68AD62841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H="1">
            <a:off x="8576720" y="3335867"/>
            <a:ext cx="3291840" cy="3200400"/>
          </a:xfrm>
          <a:prstGeom prst="rtTriangl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2892" name="Rectangle 122891">
            <a:extLst>
              <a:ext uri="{FF2B5EF4-FFF2-40B4-BE49-F238E27FC236}">
                <a16:creationId xmlns:a16="http://schemas.microsoft.com/office/drawing/2014/main" id="{7F488E8B-4E1E-4402-8935-D4E6C02615C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641774" y="623275"/>
            <a:ext cx="10905053" cy="5607882"/>
          </a:xfrm>
          <a:prstGeom prst="rect">
            <a:avLst/>
          </a:prstGeom>
          <a:noFill/>
          <a:ln w="19050">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2882" name="Rectangle 2">
            <a:extLst>
              <a:ext uri="{FF2B5EF4-FFF2-40B4-BE49-F238E27FC236}">
                <a16:creationId xmlns:a16="http://schemas.microsoft.com/office/drawing/2014/main" id="{012B769A-AA21-60C0-85AC-78F9BF5C8A5C}"/>
              </a:ext>
            </a:extLst>
          </p:cNvPr>
          <p:cNvSpPr>
            <a:spLocks noGrp="1" noChangeArrowheads="1"/>
          </p:cNvSpPr>
          <p:nvPr>
            <p:ph type="title"/>
          </p:nvPr>
        </p:nvSpPr>
        <p:spPr>
          <a:xfrm>
            <a:off x="1285240" y="1050595"/>
            <a:ext cx="8074815" cy="1618489"/>
          </a:xfrm>
        </p:spPr>
        <p:txBody>
          <a:bodyPr anchor="ctr">
            <a:normAutofit/>
          </a:bodyPr>
          <a:lstStyle/>
          <a:p>
            <a:pPr eaLnBrk="1" hangingPunct="1"/>
            <a:r>
              <a:rPr lang="en-US" altLang="en-US" sz="3200" b="1">
                <a:latin typeface="VNI-Souvir" pitchFamily="2" charset="0"/>
              </a:rPr>
              <a:t>2. Chi phí trung bình daøi haïn (LAC)</a:t>
            </a:r>
            <a:r>
              <a:rPr lang="en-US" altLang="en-US" sz="3200">
                <a:latin typeface="VNI-Souvir" pitchFamily="2" charset="0"/>
              </a:rPr>
              <a:t> </a:t>
            </a:r>
            <a:br>
              <a:rPr lang="en-US" altLang="en-US" sz="3200">
                <a:latin typeface="VNI-Souvir" pitchFamily="2" charset="0"/>
              </a:rPr>
            </a:br>
            <a:endParaRPr lang="en-US" altLang="en-US" sz="3200">
              <a:latin typeface="VNI-Souvir" pitchFamily="2" charset="0"/>
            </a:endParaRPr>
          </a:p>
        </p:txBody>
      </p:sp>
      <p:sp>
        <p:nvSpPr>
          <p:cNvPr id="122883" name="Rectangle 3">
            <a:extLst>
              <a:ext uri="{FF2B5EF4-FFF2-40B4-BE49-F238E27FC236}">
                <a16:creationId xmlns:a16="http://schemas.microsoft.com/office/drawing/2014/main" id="{1659592F-2245-94E8-9006-199EB5BEEC2E}"/>
              </a:ext>
            </a:extLst>
          </p:cNvPr>
          <p:cNvSpPr>
            <a:spLocks noGrp="1" noChangeArrowheads="1"/>
          </p:cNvSpPr>
          <p:nvPr>
            <p:ph type="body" idx="1"/>
          </p:nvPr>
        </p:nvSpPr>
        <p:spPr>
          <a:xfrm>
            <a:off x="1285240" y="2969469"/>
            <a:ext cx="8074815" cy="2800395"/>
          </a:xfrm>
        </p:spPr>
        <p:txBody>
          <a:bodyPr anchor="t">
            <a:normAutofit/>
          </a:bodyPr>
          <a:lstStyle/>
          <a:p>
            <a:pPr eaLnBrk="1" hangingPunct="1"/>
            <a:r>
              <a:rPr lang="en-US" altLang="en-US" sz="3200" dirty="0" err="1">
                <a:latin typeface="VNI-Souvir" pitchFamily="2" charset="0"/>
              </a:rPr>
              <a:t>Vì</a:t>
            </a:r>
            <a:r>
              <a:rPr lang="en-US" altLang="en-US" sz="3200" dirty="0">
                <a:latin typeface="VNI-Souvir" pitchFamily="2" charset="0"/>
              </a:rPr>
              <a:t> </a:t>
            </a:r>
            <a:r>
              <a:rPr lang="en-US" altLang="en-US" sz="3200" dirty="0" err="1">
                <a:latin typeface="VNI-Souvir" pitchFamily="2" charset="0"/>
              </a:rPr>
              <a:t>ñöôøng</a:t>
            </a:r>
            <a:r>
              <a:rPr lang="en-US" altLang="en-US" sz="3200" dirty="0">
                <a:latin typeface="VNI-Souvir" pitchFamily="2" charset="0"/>
              </a:rPr>
              <a:t> LAC </a:t>
            </a:r>
            <a:r>
              <a:rPr lang="en-US" altLang="en-US" sz="3200" dirty="0" err="1">
                <a:latin typeface="VNI-Souvir" pitchFamily="2" charset="0"/>
              </a:rPr>
              <a:t>ñöôïc</a:t>
            </a:r>
            <a:r>
              <a:rPr lang="en-US" altLang="en-US" sz="3200" dirty="0">
                <a:latin typeface="VNI-Souvir" pitchFamily="2" charset="0"/>
              </a:rPr>
              <a:t> </a:t>
            </a:r>
            <a:r>
              <a:rPr lang="en-US" altLang="en-US" sz="3200" dirty="0" err="1">
                <a:latin typeface="VNI-Souvir" pitchFamily="2" charset="0"/>
              </a:rPr>
              <a:t>thieát</a:t>
            </a:r>
            <a:r>
              <a:rPr lang="en-US" altLang="en-US" sz="3200" dirty="0">
                <a:latin typeface="VNI-Souvir" pitchFamily="2" charset="0"/>
              </a:rPr>
              <a:t> </a:t>
            </a:r>
            <a:r>
              <a:rPr lang="en-US" altLang="en-US" sz="3200" dirty="0" err="1">
                <a:latin typeface="VNI-Souvir" pitchFamily="2" charset="0"/>
              </a:rPr>
              <a:t>laäp</a:t>
            </a:r>
            <a:r>
              <a:rPr lang="en-US" altLang="en-US" sz="3200" dirty="0">
                <a:latin typeface="VNI-Souvir" pitchFamily="2" charset="0"/>
              </a:rPr>
              <a:t> </a:t>
            </a:r>
            <a:r>
              <a:rPr lang="en-US" altLang="en-US" sz="3200" dirty="0" err="1">
                <a:latin typeface="VNI-Souvir" pitchFamily="2" charset="0"/>
              </a:rPr>
              <a:t>töø</a:t>
            </a:r>
            <a:r>
              <a:rPr lang="en-US" altLang="en-US" sz="3200" dirty="0">
                <a:latin typeface="VNI-Souvir" pitchFamily="2" charset="0"/>
              </a:rPr>
              <a:t> </a:t>
            </a:r>
            <a:r>
              <a:rPr lang="en-US" altLang="en-US" sz="3200" dirty="0" err="1">
                <a:latin typeface="VNI-Souvir" pitchFamily="2" charset="0"/>
              </a:rPr>
              <a:t>nhöõng</a:t>
            </a:r>
            <a:r>
              <a:rPr lang="en-US" altLang="en-US" sz="3200" dirty="0">
                <a:latin typeface="VNI-Souvir" pitchFamily="2" charset="0"/>
              </a:rPr>
              <a:t> </a:t>
            </a:r>
            <a:r>
              <a:rPr lang="en-US" altLang="en-US" sz="3200" dirty="0" err="1">
                <a:latin typeface="VNI-Souvir" pitchFamily="2" charset="0"/>
              </a:rPr>
              <a:t>phaàn</a:t>
            </a:r>
            <a:r>
              <a:rPr lang="en-US" altLang="en-US" sz="3200" dirty="0">
                <a:latin typeface="VNI-Souvir" pitchFamily="2" charset="0"/>
              </a:rPr>
              <a:t> </a:t>
            </a:r>
            <a:r>
              <a:rPr lang="en-US" altLang="en-US" sz="3200" dirty="0" err="1">
                <a:latin typeface="VNI-Souvir" pitchFamily="2" charset="0"/>
              </a:rPr>
              <a:t>raát</a:t>
            </a:r>
            <a:r>
              <a:rPr lang="en-US" altLang="en-US" sz="3200" dirty="0">
                <a:latin typeface="VNI-Souvir" pitchFamily="2" charset="0"/>
              </a:rPr>
              <a:t> </a:t>
            </a:r>
            <a:r>
              <a:rPr lang="en-US" altLang="en-US" sz="3200" dirty="0" err="1">
                <a:latin typeface="VNI-Souvir" pitchFamily="2" charset="0"/>
              </a:rPr>
              <a:t>beù</a:t>
            </a:r>
            <a:r>
              <a:rPr lang="en-US" altLang="en-US" sz="3200" dirty="0">
                <a:latin typeface="VNI-Souvir" pitchFamily="2" charset="0"/>
              </a:rPr>
              <a:t> </a:t>
            </a:r>
            <a:r>
              <a:rPr lang="en-US" altLang="en-US" sz="3200" dirty="0" err="1">
                <a:latin typeface="VNI-Souvir" pitchFamily="2" charset="0"/>
              </a:rPr>
              <a:t>cuûa</a:t>
            </a:r>
            <a:r>
              <a:rPr lang="en-US" altLang="en-US" sz="3200" dirty="0">
                <a:latin typeface="VNI-Souvir" pitchFamily="2" charset="0"/>
              </a:rPr>
              <a:t> </a:t>
            </a:r>
            <a:r>
              <a:rPr lang="en-US" altLang="en-US" sz="3200" dirty="0" err="1">
                <a:latin typeface="VNI-Souvir" pitchFamily="2" charset="0"/>
              </a:rPr>
              <a:t>caùc</a:t>
            </a:r>
            <a:r>
              <a:rPr lang="en-US" altLang="en-US" sz="3200" dirty="0">
                <a:latin typeface="VNI-Souvir" pitchFamily="2" charset="0"/>
              </a:rPr>
              <a:t> </a:t>
            </a:r>
            <a:r>
              <a:rPr lang="en-US" altLang="en-US" sz="3200" dirty="0" err="1">
                <a:latin typeface="VNI-Souvir" pitchFamily="2" charset="0"/>
              </a:rPr>
              <a:t>ñöôøng</a:t>
            </a:r>
            <a:r>
              <a:rPr lang="en-US" altLang="en-US" sz="3200" dirty="0">
                <a:latin typeface="VNI-Souvir" pitchFamily="2" charset="0"/>
              </a:rPr>
              <a:t> SAC, </a:t>
            </a:r>
            <a:r>
              <a:rPr lang="en-US" altLang="en-US" sz="3200" dirty="0" err="1">
                <a:latin typeface="VNI-Souvir" pitchFamily="2" charset="0"/>
              </a:rPr>
              <a:t>neân</a:t>
            </a:r>
            <a:r>
              <a:rPr lang="en-US" altLang="en-US" sz="3200" dirty="0">
                <a:latin typeface="VNI-Souvir" pitchFamily="2" charset="0"/>
              </a:rPr>
              <a:t> </a:t>
            </a:r>
            <a:r>
              <a:rPr lang="en-US" altLang="en-US" sz="3200" dirty="0" err="1">
                <a:latin typeface="VNI-Souvir" pitchFamily="2" charset="0"/>
              </a:rPr>
              <a:t>coù</a:t>
            </a:r>
            <a:r>
              <a:rPr lang="en-US" altLang="en-US" sz="3200" dirty="0">
                <a:latin typeface="VNI-Souvir" pitchFamily="2" charset="0"/>
              </a:rPr>
              <a:t> </a:t>
            </a:r>
            <a:r>
              <a:rPr lang="en-US" altLang="en-US" sz="3200" dirty="0" err="1">
                <a:latin typeface="VNI-Souvir" pitchFamily="2" charset="0"/>
              </a:rPr>
              <a:t>theå</a:t>
            </a:r>
            <a:r>
              <a:rPr lang="en-US" altLang="en-US" sz="3200" dirty="0">
                <a:latin typeface="VNI-Souvir" pitchFamily="2" charset="0"/>
              </a:rPr>
              <a:t> </a:t>
            </a:r>
            <a:r>
              <a:rPr lang="en-US" altLang="en-US" sz="3200" dirty="0" err="1">
                <a:latin typeface="VNI-Souvir" pitchFamily="2" charset="0"/>
              </a:rPr>
              <a:t>coi</a:t>
            </a:r>
            <a:r>
              <a:rPr lang="en-US" altLang="en-US" sz="3200" dirty="0">
                <a:latin typeface="VNI-Souvir" pitchFamily="2" charset="0"/>
              </a:rPr>
              <a:t> </a:t>
            </a:r>
            <a:r>
              <a:rPr lang="en-US" altLang="en-US" sz="3200" dirty="0" err="1">
                <a:latin typeface="VNI-Souvir" pitchFamily="2" charset="0"/>
              </a:rPr>
              <a:t>ñöôøng</a:t>
            </a:r>
            <a:r>
              <a:rPr lang="en-US" altLang="en-US" sz="3200" dirty="0">
                <a:latin typeface="VNI-Souvir" pitchFamily="2" charset="0"/>
              </a:rPr>
              <a:t> LAC </a:t>
            </a:r>
            <a:r>
              <a:rPr lang="en-US" altLang="en-US" sz="3200" dirty="0" err="1">
                <a:latin typeface="VNI-Souvir" pitchFamily="2" charset="0"/>
              </a:rPr>
              <a:t>tieáp</a:t>
            </a:r>
            <a:r>
              <a:rPr lang="en-US" altLang="en-US" sz="3200" dirty="0">
                <a:latin typeface="VNI-Souvir" pitchFamily="2" charset="0"/>
              </a:rPr>
              <a:t> </a:t>
            </a:r>
            <a:r>
              <a:rPr lang="en-US" altLang="en-US" sz="3200" dirty="0" err="1">
                <a:latin typeface="VNI-Souvir" pitchFamily="2" charset="0"/>
              </a:rPr>
              <a:t>xuùc</a:t>
            </a:r>
            <a:r>
              <a:rPr lang="en-US" altLang="en-US" sz="3200" dirty="0">
                <a:latin typeface="VNI-Souvir" pitchFamily="2" charset="0"/>
              </a:rPr>
              <a:t> </a:t>
            </a:r>
            <a:r>
              <a:rPr lang="en-US" altLang="en-US" sz="3200" dirty="0" err="1">
                <a:latin typeface="VNI-Souvir" pitchFamily="2" charset="0"/>
              </a:rPr>
              <a:t>vôùi</a:t>
            </a:r>
            <a:r>
              <a:rPr lang="en-US" altLang="en-US" sz="3200" dirty="0">
                <a:latin typeface="VNI-Souvir" pitchFamily="2" charset="0"/>
              </a:rPr>
              <a:t> </a:t>
            </a:r>
            <a:r>
              <a:rPr lang="en-US" altLang="en-US" sz="3200" dirty="0" err="1">
                <a:latin typeface="VNI-Souvir" pitchFamily="2" charset="0"/>
              </a:rPr>
              <a:t>taát</a:t>
            </a:r>
            <a:r>
              <a:rPr lang="en-US" altLang="en-US" sz="3200" dirty="0">
                <a:latin typeface="VNI-Souvir" pitchFamily="2" charset="0"/>
              </a:rPr>
              <a:t> </a:t>
            </a:r>
            <a:r>
              <a:rPr lang="en-US" altLang="en-US" sz="3200" dirty="0" err="1">
                <a:latin typeface="VNI-Souvir" pitchFamily="2" charset="0"/>
              </a:rPr>
              <a:t>caû</a:t>
            </a:r>
            <a:r>
              <a:rPr lang="en-US" altLang="en-US" sz="3200" dirty="0">
                <a:latin typeface="VNI-Souvir" pitchFamily="2" charset="0"/>
              </a:rPr>
              <a:t> </a:t>
            </a:r>
            <a:r>
              <a:rPr lang="en-US" altLang="en-US" sz="3200" dirty="0" err="1">
                <a:latin typeface="VNI-Souvir" pitchFamily="2" charset="0"/>
              </a:rPr>
              <a:t>caùc</a:t>
            </a:r>
            <a:r>
              <a:rPr lang="en-US" altLang="en-US" sz="3200" dirty="0">
                <a:latin typeface="VNI-Souvir" pitchFamily="2" charset="0"/>
              </a:rPr>
              <a:t> </a:t>
            </a:r>
            <a:r>
              <a:rPr lang="en-US" altLang="en-US" sz="3200" dirty="0" err="1">
                <a:latin typeface="VNI-Souvir" pitchFamily="2" charset="0"/>
              </a:rPr>
              <a:t>ñöôøng</a:t>
            </a:r>
            <a:r>
              <a:rPr lang="en-US" altLang="en-US" sz="3200" dirty="0">
                <a:latin typeface="VNI-Souvir" pitchFamily="2" charset="0"/>
              </a:rPr>
              <a:t> SAC. </a:t>
            </a:r>
          </a:p>
        </p:txBody>
      </p:sp>
    </p:spTree>
  </p:cSld>
  <p:clrMapOvr>
    <a:masterClrMapping/>
  </p:clrMapOvr>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3906" name="Rectangle 2">
            <a:extLst>
              <a:ext uri="{FF2B5EF4-FFF2-40B4-BE49-F238E27FC236}">
                <a16:creationId xmlns:a16="http://schemas.microsoft.com/office/drawing/2014/main" id="{64B28145-01E5-2E2D-2953-9AAF3691B9B0}"/>
              </a:ext>
            </a:extLst>
          </p:cNvPr>
          <p:cNvSpPr>
            <a:spLocks noGrp="1" noChangeArrowheads="1"/>
          </p:cNvSpPr>
          <p:nvPr>
            <p:ph type="title"/>
          </p:nvPr>
        </p:nvSpPr>
        <p:spPr>
          <a:xfrm>
            <a:off x="2133600" y="609600"/>
            <a:ext cx="7793038" cy="1462088"/>
          </a:xfrm>
        </p:spPr>
        <p:txBody>
          <a:bodyPr>
            <a:normAutofit/>
          </a:bodyPr>
          <a:lstStyle/>
          <a:p>
            <a:pPr eaLnBrk="1" hangingPunct="1"/>
            <a:r>
              <a:rPr lang="en-US" altLang="en-US" sz="3200" b="1" dirty="0">
                <a:latin typeface="VNI-Souvir" pitchFamily="2" charset="0"/>
              </a:rPr>
              <a:t>2. Chi </a:t>
            </a:r>
            <a:r>
              <a:rPr lang="en-US" altLang="en-US" sz="3200" b="1" dirty="0" err="1">
                <a:latin typeface="VNI-Souvir" pitchFamily="2" charset="0"/>
              </a:rPr>
              <a:t>phí</a:t>
            </a:r>
            <a:r>
              <a:rPr lang="en-US" altLang="en-US" sz="3200" b="1" dirty="0">
                <a:latin typeface="VNI-Souvir" pitchFamily="2" charset="0"/>
              </a:rPr>
              <a:t> </a:t>
            </a:r>
            <a:r>
              <a:rPr lang="en-US" altLang="en-US" sz="3200" b="1" dirty="0" err="1">
                <a:latin typeface="VNI-Souvir" pitchFamily="2" charset="0"/>
              </a:rPr>
              <a:t>trung</a:t>
            </a:r>
            <a:r>
              <a:rPr lang="en-US" altLang="en-US" sz="3200" b="1" dirty="0">
                <a:latin typeface="VNI-Souvir" pitchFamily="2" charset="0"/>
              </a:rPr>
              <a:t> </a:t>
            </a:r>
            <a:r>
              <a:rPr lang="en-US" altLang="en-US" sz="3200" b="1" dirty="0" err="1">
                <a:latin typeface="VNI-Souvir" pitchFamily="2" charset="0"/>
              </a:rPr>
              <a:t>bình</a:t>
            </a:r>
            <a:r>
              <a:rPr lang="en-US" altLang="en-US" sz="3200" b="1" dirty="0">
                <a:latin typeface="VNI-Souvir" pitchFamily="2" charset="0"/>
              </a:rPr>
              <a:t> </a:t>
            </a:r>
            <a:r>
              <a:rPr lang="en-US" altLang="en-US" sz="3200" b="1" dirty="0" err="1">
                <a:latin typeface="VNI-Souvir" pitchFamily="2" charset="0"/>
              </a:rPr>
              <a:t>daøi</a:t>
            </a:r>
            <a:r>
              <a:rPr lang="en-US" altLang="en-US" sz="3200" b="1" dirty="0">
                <a:latin typeface="VNI-Souvir" pitchFamily="2" charset="0"/>
              </a:rPr>
              <a:t> </a:t>
            </a:r>
            <a:r>
              <a:rPr lang="en-US" altLang="en-US" sz="3200" b="1" dirty="0" err="1">
                <a:latin typeface="VNI-Souvir" pitchFamily="2" charset="0"/>
              </a:rPr>
              <a:t>haïn</a:t>
            </a:r>
            <a:r>
              <a:rPr lang="en-US" altLang="en-US" sz="3200" b="1" dirty="0">
                <a:latin typeface="VNI-Souvir" pitchFamily="2" charset="0"/>
              </a:rPr>
              <a:t> (LAC)</a:t>
            </a:r>
            <a:r>
              <a:rPr lang="en-US" altLang="en-US" sz="3200" dirty="0">
                <a:latin typeface="VNI-Souvir" pitchFamily="2" charset="0"/>
              </a:rPr>
              <a:t> </a:t>
            </a:r>
            <a:br>
              <a:rPr lang="en-US" altLang="en-US" sz="3200" dirty="0">
                <a:latin typeface="VNI-Souvir" pitchFamily="2" charset="0"/>
              </a:rPr>
            </a:br>
            <a:endParaRPr lang="en-US" altLang="en-US" sz="3200" dirty="0">
              <a:latin typeface="VNI-Souvir" pitchFamily="2" charset="0"/>
            </a:endParaRPr>
          </a:p>
        </p:txBody>
      </p:sp>
      <p:sp>
        <p:nvSpPr>
          <p:cNvPr id="182275" name="Rectangle 3">
            <a:extLst>
              <a:ext uri="{FF2B5EF4-FFF2-40B4-BE49-F238E27FC236}">
                <a16:creationId xmlns:a16="http://schemas.microsoft.com/office/drawing/2014/main" id="{05948F08-ABDA-2A83-D2A0-30D6E093FCB9}"/>
              </a:ext>
            </a:extLst>
          </p:cNvPr>
          <p:cNvSpPr>
            <a:spLocks noGrp="1" noChangeArrowheads="1"/>
          </p:cNvSpPr>
          <p:nvPr>
            <p:ph type="body" idx="1"/>
          </p:nvPr>
        </p:nvSpPr>
        <p:spPr>
          <a:xfrm>
            <a:off x="1752600" y="1752600"/>
            <a:ext cx="8915400" cy="4267200"/>
          </a:xfrm>
        </p:spPr>
        <p:txBody>
          <a:bodyPr>
            <a:normAutofit/>
          </a:bodyPr>
          <a:lstStyle/>
          <a:p>
            <a:pPr eaLnBrk="1" hangingPunct="1"/>
            <a:r>
              <a:rPr lang="en-US" altLang="en-US" sz="3200">
                <a:latin typeface="VNI-Souvir" pitchFamily="2" charset="0"/>
              </a:rPr>
              <a:t>Ñöôøng LAC laø:</a:t>
            </a:r>
          </a:p>
          <a:p>
            <a:pPr lvl="1" algn="just" eaLnBrk="1" hangingPunct="1"/>
            <a:r>
              <a:rPr lang="en-US" altLang="en-US" sz="3200">
                <a:latin typeface="VNI-Souvir" pitchFamily="2" charset="0"/>
              </a:rPr>
              <a:t>Ñöôøng coù chi phí trung bình thaáp nhaát coù theå coù </a:t>
            </a:r>
          </a:p>
          <a:p>
            <a:pPr lvl="1" algn="just" eaLnBrk="1" hangingPunct="1"/>
            <a:r>
              <a:rPr lang="en-US" altLang="en-US" sz="3200">
                <a:latin typeface="VNI-Souvir" pitchFamily="2" charset="0"/>
              </a:rPr>
              <a:t>Töông öùng ôû moãi Q</a:t>
            </a:r>
          </a:p>
          <a:p>
            <a:pPr lvl="1" algn="just" eaLnBrk="1" hangingPunct="1"/>
            <a:r>
              <a:rPr lang="en-US" altLang="en-US" sz="3200">
                <a:latin typeface="VNI-Souvir" pitchFamily="2" charset="0"/>
              </a:rPr>
              <a:t>Khi DN töï do thay ñoåi QMSX theo yù muoán. </a:t>
            </a:r>
          </a:p>
          <a:p>
            <a:pPr eaLnBrk="1" hangingPunct="1"/>
            <a:endParaRPr lang="en-US" altLang="en-US" sz="3200">
              <a:latin typeface="VNI-Souvir" pitchFamily="2"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nodeType="clickEffect">
                                  <p:stCondLst>
                                    <p:cond delay="0"/>
                                  </p:stCondLst>
                                  <p:childTnLst>
                                    <p:set>
                                      <p:cBhvr>
                                        <p:cTn id="6" dur="1" fill="hold">
                                          <p:stCondLst>
                                            <p:cond delay="0"/>
                                          </p:stCondLst>
                                        </p:cTn>
                                        <p:tgtEl>
                                          <p:spTgt spid="182275">
                                            <p:txEl>
                                              <p:pRg st="0" end="0"/>
                                            </p:txEl>
                                          </p:spTgt>
                                        </p:tgtEl>
                                        <p:attrNameLst>
                                          <p:attrName>style.visibility</p:attrName>
                                        </p:attrNameLst>
                                      </p:cBhvr>
                                      <p:to>
                                        <p:strVal val="visible"/>
                                      </p:to>
                                    </p:set>
                                    <p:anim calcmode="lin" valueType="num">
                                      <p:cBhvr additive="base">
                                        <p:cTn id="7" dur="500" fill="hold"/>
                                        <p:tgtEl>
                                          <p:spTgt spid="182275">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182275">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8" presetClass="entr" presetSubtype="16" fill="hold" nodeType="clickEffect">
                                  <p:stCondLst>
                                    <p:cond delay="0"/>
                                  </p:stCondLst>
                                  <p:childTnLst>
                                    <p:set>
                                      <p:cBhvr>
                                        <p:cTn id="12" dur="1" fill="hold">
                                          <p:stCondLst>
                                            <p:cond delay="0"/>
                                          </p:stCondLst>
                                        </p:cTn>
                                        <p:tgtEl>
                                          <p:spTgt spid="182275">
                                            <p:txEl>
                                              <p:pRg st="1" end="1"/>
                                            </p:txEl>
                                          </p:spTgt>
                                        </p:tgtEl>
                                        <p:attrNameLst>
                                          <p:attrName>style.visibility</p:attrName>
                                        </p:attrNameLst>
                                      </p:cBhvr>
                                      <p:to>
                                        <p:strVal val="visible"/>
                                      </p:to>
                                    </p:set>
                                    <p:animEffect transition="in" filter="diamond(in)">
                                      <p:cBhvr>
                                        <p:cTn id="13" dur="2000"/>
                                        <p:tgtEl>
                                          <p:spTgt spid="182275">
                                            <p:txEl>
                                              <p:pRg st="1" end="1"/>
                                            </p:txEl>
                                          </p:spTgt>
                                        </p:tgtEl>
                                      </p:cBhvr>
                                    </p:animEffect>
                                  </p:childTnLst>
                                </p:cTn>
                              </p:par>
                            </p:childTnLst>
                          </p:cTn>
                        </p:par>
                      </p:childTnLst>
                    </p:cTn>
                  </p:par>
                  <p:par>
                    <p:cTn id="14" fill="hold" nodeType="clickPar">
                      <p:stCondLst>
                        <p:cond delay="indefinite"/>
                      </p:stCondLst>
                      <p:childTnLst>
                        <p:par>
                          <p:cTn id="15" fill="hold" nodeType="withGroup">
                            <p:stCondLst>
                              <p:cond delay="0"/>
                            </p:stCondLst>
                            <p:childTnLst>
                              <p:par>
                                <p:cTn id="16" presetID="8" presetClass="entr" presetSubtype="16" fill="hold" nodeType="clickEffect">
                                  <p:stCondLst>
                                    <p:cond delay="0"/>
                                  </p:stCondLst>
                                  <p:childTnLst>
                                    <p:set>
                                      <p:cBhvr>
                                        <p:cTn id="17" dur="1" fill="hold">
                                          <p:stCondLst>
                                            <p:cond delay="0"/>
                                          </p:stCondLst>
                                        </p:cTn>
                                        <p:tgtEl>
                                          <p:spTgt spid="182275">
                                            <p:txEl>
                                              <p:pRg st="2" end="2"/>
                                            </p:txEl>
                                          </p:spTgt>
                                        </p:tgtEl>
                                        <p:attrNameLst>
                                          <p:attrName>style.visibility</p:attrName>
                                        </p:attrNameLst>
                                      </p:cBhvr>
                                      <p:to>
                                        <p:strVal val="visible"/>
                                      </p:to>
                                    </p:set>
                                    <p:animEffect transition="in" filter="diamond(in)">
                                      <p:cBhvr>
                                        <p:cTn id="18" dur="2000"/>
                                        <p:tgtEl>
                                          <p:spTgt spid="182275">
                                            <p:txEl>
                                              <p:pRg st="2" end="2"/>
                                            </p:txEl>
                                          </p:spTgt>
                                        </p:tgtEl>
                                      </p:cBhvr>
                                    </p:animEffect>
                                  </p:childTnLst>
                                </p:cTn>
                              </p:par>
                            </p:childTnLst>
                          </p:cTn>
                        </p:par>
                      </p:childTnLst>
                    </p:cTn>
                  </p:par>
                  <p:par>
                    <p:cTn id="19" fill="hold" nodeType="clickPar">
                      <p:stCondLst>
                        <p:cond delay="indefinite"/>
                      </p:stCondLst>
                      <p:childTnLst>
                        <p:par>
                          <p:cTn id="20" fill="hold" nodeType="withGroup">
                            <p:stCondLst>
                              <p:cond delay="0"/>
                            </p:stCondLst>
                            <p:childTnLst>
                              <p:par>
                                <p:cTn id="21" presetID="8" presetClass="entr" presetSubtype="16" fill="hold" nodeType="clickEffect">
                                  <p:stCondLst>
                                    <p:cond delay="0"/>
                                  </p:stCondLst>
                                  <p:childTnLst>
                                    <p:set>
                                      <p:cBhvr>
                                        <p:cTn id="22" dur="1" fill="hold">
                                          <p:stCondLst>
                                            <p:cond delay="0"/>
                                          </p:stCondLst>
                                        </p:cTn>
                                        <p:tgtEl>
                                          <p:spTgt spid="182275">
                                            <p:txEl>
                                              <p:pRg st="3" end="3"/>
                                            </p:txEl>
                                          </p:spTgt>
                                        </p:tgtEl>
                                        <p:attrNameLst>
                                          <p:attrName>style.visibility</p:attrName>
                                        </p:attrNameLst>
                                      </p:cBhvr>
                                      <p:to>
                                        <p:strVal val="visible"/>
                                      </p:to>
                                    </p:set>
                                    <p:animEffect transition="in" filter="diamond(in)">
                                      <p:cBhvr>
                                        <p:cTn id="23" dur="2000"/>
                                        <p:tgtEl>
                                          <p:spTgt spid="182275">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4930" name="Rectangle 2">
            <a:extLst>
              <a:ext uri="{FF2B5EF4-FFF2-40B4-BE49-F238E27FC236}">
                <a16:creationId xmlns:a16="http://schemas.microsoft.com/office/drawing/2014/main" id="{3A1417E1-ED3D-ED80-5875-833949B0845F}"/>
              </a:ext>
            </a:extLst>
          </p:cNvPr>
          <p:cNvSpPr>
            <a:spLocks noGrp="1" noChangeArrowheads="1"/>
          </p:cNvSpPr>
          <p:nvPr>
            <p:ph type="title"/>
          </p:nvPr>
        </p:nvSpPr>
        <p:spPr>
          <a:xfrm>
            <a:off x="2133600" y="609600"/>
            <a:ext cx="7793038" cy="1462088"/>
          </a:xfrm>
        </p:spPr>
        <p:txBody>
          <a:bodyPr>
            <a:normAutofit/>
          </a:bodyPr>
          <a:lstStyle/>
          <a:p>
            <a:pPr eaLnBrk="1" hangingPunct="1"/>
            <a:r>
              <a:rPr lang="en-US" altLang="en-US" sz="3200" b="1" dirty="0">
                <a:latin typeface="VNI-Souvir" pitchFamily="2" charset="0"/>
              </a:rPr>
              <a:t>2. Chi </a:t>
            </a:r>
            <a:r>
              <a:rPr lang="en-US" altLang="en-US" sz="3200" b="1" dirty="0" err="1">
                <a:latin typeface="VNI-Souvir" pitchFamily="2" charset="0"/>
              </a:rPr>
              <a:t>phí</a:t>
            </a:r>
            <a:r>
              <a:rPr lang="en-US" altLang="en-US" sz="3200" b="1" dirty="0">
                <a:latin typeface="VNI-Souvir" pitchFamily="2" charset="0"/>
              </a:rPr>
              <a:t> </a:t>
            </a:r>
            <a:r>
              <a:rPr lang="en-US" altLang="en-US" sz="3200" b="1" dirty="0" err="1">
                <a:latin typeface="VNI-Souvir" pitchFamily="2" charset="0"/>
              </a:rPr>
              <a:t>trung</a:t>
            </a:r>
            <a:r>
              <a:rPr lang="en-US" altLang="en-US" sz="3200" b="1" dirty="0">
                <a:latin typeface="VNI-Souvir" pitchFamily="2" charset="0"/>
              </a:rPr>
              <a:t> </a:t>
            </a:r>
            <a:r>
              <a:rPr lang="en-US" altLang="en-US" sz="3200" b="1" dirty="0" err="1">
                <a:latin typeface="VNI-Souvir" pitchFamily="2" charset="0"/>
              </a:rPr>
              <a:t>bình</a:t>
            </a:r>
            <a:r>
              <a:rPr lang="en-US" altLang="en-US" sz="3200" b="1" dirty="0">
                <a:latin typeface="VNI-Souvir" pitchFamily="2" charset="0"/>
              </a:rPr>
              <a:t> </a:t>
            </a:r>
            <a:r>
              <a:rPr lang="en-US" altLang="en-US" sz="3200" b="1" dirty="0" err="1">
                <a:latin typeface="VNI-Souvir" pitchFamily="2" charset="0"/>
              </a:rPr>
              <a:t>daøi</a:t>
            </a:r>
            <a:r>
              <a:rPr lang="en-US" altLang="en-US" sz="3200" b="1" dirty="0">
                <a:latin typeface="VNI-Souvir" pitchFamily="2" charset="0"/>
              </a:rPr>
              <a:t> </a:t>
            </a:r>
            <a:r>
              <a:rPr lang="en-US" altLang="en-US" sz="3200" b="1" dirty="0" err="1">
                <a:latin typeface="VNI-Souvir" pitchFamily="2" charset="0"/>
              </a:rPr>
              <a:t>haïn</a:t>
            </a:r>
            <a:r>
              <a:rPr lang="en-US" altLang="en-US" sz="3200" b="1" dirty="0">
                <a:latin typeface="VNI-Souvir" pitchFamily="2" charset="0"/>
              </a:rPr>
              <a:t> (LAC)</a:t>
            </a:r>
            <a:r>
              <a:rPr lang="en-US" altLang="en-US" sz="3200" dirty="0">
                <a:latin typeface="VNI-Souvir" pitchFamily="2" charset="0"/>
              </a:rPr>
              <a:t> </a:t>
            </a:r>
            <a:br>
              <a:rPr lang="en-US" altLang="en-US" sz="3200" dirty="0">
                <a:latin typeface="VNI-Souvir" pitchFamily="2" charset="0"/>
              </a:rPr>
            </a:br>
            <a:endParaRPr lang="en-US" altLang="en-US" sz="3200" dirty="0">
              <a:latin typeface="VNI-Souvir" pitchFamily="2" charset="0"/>
            </a:endParaRPr>
          </a:p>
        </p:txBody>
      </p:sp>
      <p:sp>
        <p:nvSpPr>
          <p:cNvPr id="124931" name="Rectangle 3">
            <a:extLst>
              <a:ext uri="{FF2B5EF4-FFF2-40B4-BE49-F238E27FC236}">
                <a16:creationId xmlns:a16="http://schemas.microsoft.com/office/drawing/2014/main" id="{B0A3013A-8744-C301-8B90-1C97538C8DA1}"/>
              </a:ext>
            </a:extLst>
          </p:cNvPr>
          <p:cNvSpPr>
            <a:spLocks noGrp="1" noChangeArrowheads="1"/>
          </p:cNvSpPr>
          <p:nvPr>
            <p:ph type="body" idx="1"/>
          </p:nvPr>
        </p:nvSpPr>
        <p:spPr/>
        <p:txBody>
          <a:bodyPr>
            <a:normAutofit/>
          </a:bodyPr>
          <a:lstStyle/>
          <a:p>
            <a:pPr algn="just" eaLnBrk="1" hangingPunct="1"/>
            <a:r>
              <a:rPr lang="en-US" altLang="en-US" sz="3200">
                <a:latin typeface="VNI-Souvir" pitchFamily="2" charset="0"/>
              </a:rPr>
              <a:t>Trong daøi haïn ôû baát kyø Q cho tröôùc naøo, LTC vaø LAC cuõng ñaït toái thieåu khi caùc YTSX ñöôïc phoái hôïp theo  tyû leä hôïp lyù, thoûa ñieàu kieän: </a:t>
            </a:r>
          </a:p>
          <a:p>
            <a:pPr eaLnBrk="1" hangingPunct="1"/>
            <a:endParaRPr lang="en-US" altLang="en-US" sz="3200">
              <a:latin typeface="VNI-Souvir" pitchFamily="2" charset="0"/>
            </a:endParaRPr>
          </a:p>
          <a:p>
            <a:pPr eaLnBrk="1" hangingPunct="1"/>
            <a:r>
              <a:rPr lang="en-US" altLang="en-US" sz="3200">
                <a:latin typeface="VNI-Souvir" pitchFamily="2" charset="0"/>
              </a:rPr>
              <a:t>  </a:t>
            </a:r>
          </a:p>
        </p:txBody>
      </p:sp>
      <p:graphicFrame>
        <p:nvGraphicFramePr>
          <p:cNvPr id="124932" name="Object 4">
            <a:extLst>
              <a:ext uri="{FF2B5EF4-FFF2-40B4-BE49-F238E27FC236}">
                <a16:creationId xmlns:a16="http://schemas.microsoft.com/office/drawing/2014/main" id="{FE9DCC3E-A9BB-3171-034C-3D66C1BD9500}"/>
              </a:ext>
            </a:extLst>
          </p:cNvPr>
          <p:cNvGraphicFramePr>
            <a:graphicFrameLocks noGrp="1" noChangeAspect="1"/>
          </p:cNvGraphicFramePr>
          <p:nvPr>
            <p:ph sz="half" idx="4294967295"/>
          </p:nvPr>
        </p:nvGraphicFramePr>
        <p:xfrm>
          <a:off x="3305176" y="4084638"/>
          <a:ext cx="3921125" cy="1649412"/>
        </p:xfrm>
        <a:graphic>
          <a:graphicData uri="http://schemas.openxmlformats.org/presentationml/2006/ole">
            <mc:AlternateContent xmlns:mc="http://schemas.openxmlformats.org/markup-compatibility/2006">
              <mc:Choice xmlns:v="urn:schemas-microsoft-com:vml" Requires="v">
                <p:oleObj name="Equation" r:id="rId2" imgW="1765300" imgH="736600" progId="Equation.3">
                  <p:embed/>
                </p:oleObj>
              </mc:Choice>
              <mc:Fallback>
                <p:oleObj name="Equation" r:id="rId2" imgW="1765300" imgH="736600" progId="Equation.3">
                  <p:embed/>
                  <p:pic>
                    <p:nvPicPr>
                      <p:cNvPr id="124932" name="Object 4">
                        <a:extLst>
                          <a:ext uri="{FF2B5EF4-FFF2-40B4-BE49-F238E27FC236}">
                            <a16:creationId xmlns:a16="http://schemas.microsoft.com/office/drawing/2014/main" id="{FE9DCC3E-A9BB-3171-034C-3D66C1BD950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305176" y="4084638"/>
                        <a:ext cx="3921125" cy="164941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Tree>
  </p:cSld>
  <p:clrMapOvr>
    <a:masterClrMapping/>
  </p:clrMapOvr>
</p:sld>
</file>

<file path=ppt/slides/slide123.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25960" name="Rectangle 125959">
            <a:extLst>
              <a:ext uri="{FF2B5EF4-FFF2-40B4-BE49-F238E27FC236}">
                <a16:creationId xmlns:a16="http://schemas.microsoft.com/office/drawing/2014/main" id="{081EA652-8C6A-4E69-BEB9-17080947455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5962" name="Freeform: Shape 125961">
            <a:extLst>
              <a:ext uri="{FF2B5EF4-FFF2-40B4-BE49-F238E27FC236}">
                <a16:creationId xmlns:a16="http://schemas.microsoft.com/office/drawing/2014/main" id="{A4026A73-1F7F-49F2-B319-8CA3B3D53269}"/>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21732" y="321733"/>
            <a:ext cx="11546828" cy="6214534"/>
          </a:xfrm>
          <a:custGeom>
            <a:avLst/>
            <a:gdLst>
              <a:gd name="connsiteX0" fmla="*/ 0 w 11546828"/>
              <a:gd name="connsiteY0" fmla="*/ 0 h 6214534"/>
              <a:gd name="connsiteX1" fmla="*/ 7965430 w 11546828"/>
              <a:gd name="connsiteY1" fmla="*/ 0 h 6214534"/>
              <a:gd name="connsiteX2" fmla="*/ 7965430 w 11546828"/>
              <a:gd name="connsiteY2" fmla="*/ 1786 h 6214534"/>
              <a:gd name="connsiteX3" fmla="*/ 11546828 w 11546828"/>
              <a:gd name="connsiteY3" fmla="*/ 1786 h 6214534"/>
              <a:gd name="connsiteX4" fmla="*/ 11546828 w 11546828"/>
              <a:gd name="connsiteY4" fmla="*/ 2866740 h 6214534"/>
              <a:gd name="connsiteX5" fmla="*/ 11225095 w 11546828"/>
              <a:gd name="connsiteY5" fmla="*/ 3179536 h 6214534"/>
              <a:gd name="connsiteX6" fmla="*/ 11225095 w 11546828"/>
              <a:gd name="connsiteY6" fmla="*/ 301542 h 6214534"/>
              <a:gd name="connsiteX7" fmla="*/ 320042 w 11546828"/>
              <a:gd name="connsiteY7" fmla="*/ 301542 h 6214534"/>
              <a:gd name="connsiteX8" fmla="*/ 320042 w 11546828"/>
              <a:gd name="connsiteY8" fmla="*/ 5909424 h 6214534"/>
              <a:gd name="connsiteX9" fmla="*/ 8417210 w 11546828"/>
              <a:gd name="connsiteY9" fmla="*/ 5909424 h 6214534"/>
              <a:gd name="connsiteX10" fmla="*/ 8103383 w 11546828"/>
              <a:gd name="connsiteY10" fmla="*/ 6214534 h 6214534"/>
              <a:gd name="connsiteX11" fmla="*/ 7222929 w 11546828"/>
              <a:gd name="connsiteY11" fmla="*/ 6214534 h 6214534"/>
              <a:gd name="connsiteX12" fmla="*/ 7222929 w 11546828"/>
              <a:gd name="connsiteY12" fmla="*/ 6212748 h 6214534"/>
              <a:gd name="connsiteX13" fmla="*/ 0 w 11546828"/>
              <a:gd name="connsiteY13" fmla="*/ 6212748 h 6214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1546828" h="6214534">
                <a:moveTo>
                  <a:pt x="0" y="0"/>
                </a:moveTo>
                <a:lnTo>
                  <a:pt x="7965430" y="0"/>
                </a:lnTo>
                <a:lnTo>
                  <a:pt x="7965430" y="1786"/>
                </a:lnTo>
                <a:lnTo>
                  <a:pt x="11546828" y="1786"/>
                </a:lnTo>
                <a:lnTo>
                  <a:pt x="11546828" y="2866740"/>
                </a:lnTo>
                <a:lnTo>
                  <a:pt x="11225095" y="3179536"/>
                </a:lnTo>
                <a:lnTo>
                  <a:pt x="11225095" y="301542"/>
                </a:lnTo>
                <a:lnTo>
                  <a:pt x="320042" y="301542"/>
                </a:lnTo>
                <a:lnTo>
                  <a:pt x="320042" y="5909424"/>
                </a:lnTo>
                <a:lnTo>
                  <a:pt x="8417210" y="5909424"/>
                </a:lnTo>
                <a:lnTo>
                  <a:pt x="8103383" y="6214534"/>
                </a:lnTo>
                <a:lnTo>
                  <a:pt x="7222929" y="6214534"/>
                </a:lnTo>
                <a:lnTo>
                  <a:pt x="7222929" y="6212748"/>
                </a:lnTo>
                <a:lnTo>
                  <a:pt x="0" y="6212748"/>
                </a:lnTo>
                <a:close/>
              </a:path>
            </a:pathLst>
          </a:custGeom>
          <a:solidFill>
            <a:schemeClr val="tx1">
              <a:lumMod val="50000"/>
              <a:lumOff val="50000"/>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25964" name="Right Triangle 125963">
            <a:extLst>
              <a:ext uri="{FF2B5EF4-FFF2-40B4-BE49-F238E27FC236}">
                <a16:creationId xmlns:a16="http://schemas.microsoft.com/office/drawing/2014/main" id="{5298780A-33B9-4EA2-8F67-DE68AD62841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H="1">
            <a:off x="8576720" y="3335867"/>
            <a:ext cx="3291840" cy="3200400"/>
          </a:xfrm>
          <a:prstGeom prst="rtTriangl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5966" name="Rectangle 125965">
            <a:extLst>
              <a:ext uri="{FF2B5EF4-FFF2-40B4-BE49-F238E27FC236}">
                <a16:creationId xmlns:a16="http://schemas.microsoft.com/office/drawing/2014/main" id="{7F488E8B-4E1E-4402-8935-D4E6C02615C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641774" y="623275"/>
            <a:ext cx="10905053" cy="5607882"/>
          </a:xfrm>
          <a:prstGeom prst="rect">
            <a:avLst/>
          </a:prstGeom>
          <a:no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5954" name="Rectangle 2">
            <a:extLst>
              <a:ext uri="{FF2B5EF4-FFF2-40B4-BE49-F238E27FC236}">
                <a16:creationId xmlns:a16="http://schemas.microsoft.com/office/drawing/2014/main" id="{4A1AA520-9E8C-9B1B-7C62-FF568BA80EC9}"/>
              </a:ext>
            </a:extLst>
          </p:cNvPr>
          <p:cNvSpPr>
            <a:spLocks noGrp="1" noChangeArrowheads="1"/>
          </p:cNvSpPr>
          <p:nvPr>
            <p:ph type="title"/>
          </p:nvPr>
        </p:nvSpPr>
        <p:spPr>
          <a:xfrm>
            <a:off x="1006900" y="1188637"/>
            <a:ext cx="3647396" cy="4480726"/>
          </a:xfrm>
        </p:spPr>
        <p:txBody>
          <a:bodyPr>
            <a:normAutofit/>
          </a:bodyPr>
          <a:lstStyle/>
          <a:p>
            <a:pPr algn="ctr" eaLnBrk="1" hangingPunct="1"/>
            <a:r>
              <a:rPr lang="en-US" altLang="en-US" sz="3200" b="1" dirty="0">
                <a:latin typeface="VNI-Souvir" pitchFamily="2" charset="0"/>
              </a:rPr>
              <a:t>2. Chi </a:t>
            </a:r>
            <a:r>
              <a:rPr lang="en-US" altLang="en-US" sz="3200" b="1" dirty="0" err="1">
                <a:latin typeface="VNI-Souvir" pitchFamily="2" charset="0"/>
              </a:rPr>
              <a:t>phí</a:t>
            </a:r>
            <a:r>
              <a:rPr lang="en-US" altLang="en-US" sz="3200" b="1" dirty="0">
                <a:latin typeface="VNI-Souvir" pitchFamily="2" charset="0"/>
              </a:rPr>
              <a:t> </a:t>
            </a:r>
            <a:r>
              <a:rPr lang="en-US" altLang="en-US" sz="3200" b="1" dirty="0" err="1">
                <a:latin typeface="VNI-Souvir" pitchFamily="2" charset="0"/>
              </a:rPr>
              <a:t>trung</a:t>
            </a:r>
            <a:r>
              <a:rPr lang="en-US" altLang="en-US" sz="3200" b="1" dirty="0">
                <a:latin typeface="VNI-Souvir" pitchFamily="2" charset="0"/>
              </a:rPr>
              <a:t> </a:t>
            </a:r>
            <a:r>
              <a:rPr lang="en-US" altLang="en-US" sz="3200" b="1" dirty="0" err="1">
                <a:latin typeface="VNI-Souvir" pitchFamily="2" charset="0"/>
              </a:rPr>
              <a:t>bình</a:t>
            </a:r>
            <a:r>
              <a:rPr lang="en-US" altLang="en-US" sz="3200" b="1" dirty="0">
                <a:latin typeface="VNI-Souvir" pitchFamily="2" charset="0"/>
              </a:rPr>
              <a:t> </a:t>
            </a:r>
            <a:r>
              <a:rPr lang="en-US" altLang="en-US" sz="3200" b="1" dirty="0" err="1">
                <a:latin typeface="VNI-Souvir" pitchFamily="2" charset="0"/>
              </a:rPr>
              <a:t>daøi</a:t>
            </a:r>
            <a:r>
              <a:rPr lang="en-US" altLang="en-US" sz="3200" b="1" dirty="0">
                <a:latin typeface="VNI-Souvir" pitchFamily="2" charset="0"/>
              </a:rPr>
              <a:t> </a:t>
            </a:r>
            <a:r>
              <a:rPr lang="en-US" altLang="en-US" sz="3200" b="1" dirty="0" err="1">
                <a:latin typeface="VNI-Souvir" pitchFamily="2" charset="0"/>
              </a:rPr>
              <a:t>haïn</a:t>
            </a:r>
            <a:r>
              <a:rPr lang="en-US" altLang="en-US" sz="3200" b="1" dirty="0">
                <a:latin typeface="VNI-Souvir" pitchFamily="2" charset="0"/>
              </a:rPr>
              <a:t> (LAC)</a:t>
            </a:r>
            <a:r>
              <a:rPr lang="en-US" altLang="en-US" sz="3200" dirty="0">
                <a:latin typeface="VNI-Souvir" pitchFamily="2" charset="0"/>
              </a:rPr>
              <a:t> </a:t>
            </a:r>
            <a:br>
              <a:rPr lang="en-US" altLang="en-US" sz="3200" dirty="0">
                <a:latin typeface="VNI-Souvir" pitchFamily="2" charset="0"/>
              </a:rPr>
            </a:br>
            <a:endParaRPr lang="en-US" altLang="en-US" sz="3200" dirty="0">
              <a:latin typeface="VNI-Souvir" pitchFamily="2" charset="0"/>
            </a:endParaRPr>
          </a:p>
        </p:txBody>
      </p:sp>
      <p:cxnSp>
        <p:nvCxnSpPr>
          <p:cNvPr id="125968" name="Straight Connector 125967">
            <a:extLst>
              <a:ext uri="{FF2B5EF4-FFF2-40B4-BE49-F238E27FC236}">
                <a16:creationId xmlns:a16="http://schemas.microsoft.com/office/drawing/2014/main" id="{23AAC9B5-8015-485C-ACF9-A750390E9A56}"/>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4654296" y="1852863"/>
            <a:ext cx="0" cy="3236495"/>
          </a:xfrm>
          <a:prstGeom prst="line">
            <a:avLst/>
          </a:prstGeom>
          <a:ln w="19050" cap="sq">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sp>
        <p:nvSpPr>
          <p:cNvPr id="125955" name="Rectangle 3">
            <a:extLst>
              <a:ext uri="{FF2B5EF4-FFF2-40B4-BE49-F238E27FC236}">
                <a16:creationId xmlns:a16="http://schemas.microsoft.com/office/drawing/2014/main" id="{012A1889-2F6A-728B-EF94-D1A6F41E7DC3}"/>
              </a:ext>
            </a:extLst>
          </p:cNvPr>
          <p:cNvSpPr>
            <a:spLocks noGrp="1" noChangeArrowheads="1"/>
          </p:cNvSpPr>
          <p:nvPr>
            <p:ph type="body" idx="1"/>
          </p:nvPr>
        </p:nvSpPr>
        <p:spPr>
          <a:xfrm>
            <a:off x="5138927" y="1338729"/>
            <a:ext cx="6407897" cy="4180542"/>
          </a:xfrm>
        </p:spPr>
        <p:txBody>
          <a:bodyPr anchor="ctr">
            <a:noAutofit/>
          </a:bodyPr>
          <a:lstStyle/>
          <a:p>
            <a:pPr algn="ctr" eaLnBrk="1" hangingPunct="1"/>
            <a:r>
              <a:rPr lang="en-US" altLang="en-US" sz="3200" dirty="0" err="1">
                <a:latin typeface="VNI-Souvir" pitchFamily="2" charset="0"/>
              </a:rPr>
              <a:t>Thoâng</a:t>
            </a:r>
            <a:r>
              <a:rPr lang="en-US" altLang="en-US" sz="3200" dirty="0">
                <a:latin typeface="VNI-Souvir" pitchFamily="2" charset="0"/>
              </a:rPr>
              <a:t> </a:t>
            </a:r>
            <a:r>
              <a:rPr lang="en-US" altLang="en-US" sz="3200" dirty="0" err="1">
                <a:latin typeface="VNI-Souvir" pitchFamily="2" charset="0"/>
              </a:rPr>
              <a:t>thöôøng</a:t>
            </a:r>
            <a:r>
              <a:rPr lang="en-US" altLang="en-US" sz="3200" dirty="0">
                <a:latin typeface="VNI-Souvir" pitchFamily="2" charset="0"/>
              </a:rPr>
              <a:t>, </a:t>
            </a:r>
            <a:r>
              <a:rPr lang="en-US" altLang="en-US" sz="3200" dirty="0" err="1">
                <a:latin typeface="VNI-Souvir" pitchFamily="2" charset="0"/>
              </a:rPr>
              <a:t>ñöôøng</a:t>
            </a:r>
            <a:r>
              <a:rPr lang="en-US" altLang="en-US" sz="3200" dirty="0">
                <a:latin typeface="VNI-Souvir" pitchFamily="2" charset="0"/>
              </a:rPr>
              <a:t> LAC </a:t>
            </a:r>
            <a:r>
              <a:rPr lang="en-US" altLang="en-US" sz="3200" dirty="0" err="1">
                <a:latin typeface="VNI-Souvir" pitchFamily="2" charset="0"/>
              </a:rPr>
              <a:t>cuõng</a:t>
            </a:r>
            <a:r>
              <a:rPr lang="en-US" altLang="en-US" sz="3200" dirty="0">
                <a:latin typeface="VNI-Souvir" pitchFamily="2" charset="0"/>
              </a:rPr>
              <a:t> </a:t>
            </a:r>
            <a:r>
              <a:rPr lang="en-US" altLang="en-US" sz="3200" dirty="0" err="1">
                <a:latin typeface="VNI-Souvir" pitchFamily="2" charset="0"/>
              </a:rPr>
              <a:t>coù</a:t>
            </a:r>
            <a:r>
              <a:rPr lang="en-US" altLang="en-US" sz="3200" dirty="0">
                <a:latin typeface="VNI-Souvir" pitchFamily="2" charset="0"/>
              </a:rPr>
              <a:t> </a:t>
            </a:r>
            <a:r>
              <a:rPr lang="en-US" altLang="en-US" sz="3200" dirty="0" err="1">
                <a:latin typeface="VNI-Souvir" pitchFamily="2" charset="0"/>
              </a:rPr>
              <a:t>daïng</a:t>
            </a:r>
            <a:r>
              <a:rPr lang="en-US" altLang="en-US" sz="3200" dirty="0">
                <a:latin typeface="VNI-Souvir" pitchFamily="2" charset="0"/>
              </a:rPr>
              <a:t> </a:t>
            </a:r>
            <a:r>
              <a:rPr lang="en-US" altLang="en-US" sz="3200" dirty="0" err="1">
                <a:latin typeface="VNI-Souvir" pitchFamily="2" charset="0"/>
              </a:rPr>
              <a:t>chöõ</a:t>
            </a:r>
            <a:r>
              <a:rPr lang="en-US" altLang="en-US" sz="3200" dirty="0">
                <a:latin typeface="VNI-Souvir" pitchFamily="2" charset="0"/>
              </a:rPr>
              <a:t> U. </a:t>
            </a:r>
          </a:p>
          <a:p>
            <a:pPr algn="ctr" eaLnBrk="1" hangingPunct="1"/>
            <a:r>
              <a:rPr lang="en-US" altLang="en-US" sz="3200" dirty="0">
                <a:latin typeface="VNI-Souvir" pitchFamily="2" charset="0"/>
              </a:rPr>
              <a:t>Trong </a:t>
            </a:r>
            <a:r>
              <a:rPr lang="en-US" altLang="en-US" sz="3200" dirty="0" err="1">
                <a:latin typeface="VNI-Souvir" pitchFamily="2" charset="0"/>
              </a:rPr>
              <a:t>daøi</a:t>
            </a:r>
            <a:r>
              <a:rPr lang="en-US" altLang="en-US" sz="3200" dirty="0">
                <a:latin typeface="VNI-Souvir" pitchFamily="2" charset="0"/>
              </a:rPr>
              <a:t> </a:t>
            </a:r>
            <a:r>
              <a:rPr lang="en-US" altLang="en-US" sz="3200" dirty="0" err="1">
                <a:latin typeface="VNI-Souvir" pitchFamily="2" charset="0"/>
              </a:rPr>
              <a:t>haïn</a:t>
            </a:r>
            <a:r>
              <a:rPr lang="en-US" altLang="en-US" sz="3200" dirty="0">
                <a:latin typeface="VNI-Souvir" pitchFamily="2" charset="0"/>
              </a:rPr>
              <a:t>, DN  </a:t>
            </a:r>
            <a:r>
              <a:rPr lang="en-US" altLang="en-US" sz="3200" dirty="0" err="1">
                <a:latin typeface="VNI-Souvir" pitchFamily="2" charset="0"/>
              </a:rPr>
              <a:t>taêng</a:t>
            </a:r>
            <a:r>
              <a:rPr lang="en-US" altLang="en-US" sz="3200" dirty="0">
                <a:latin typeface="VNI-Souvir" pitchFamily="2" charset="0"/>
              </a:rPr>
              <a:t> Q </a:t>
            </a:r>
            <a:r>
              <a:rPr lang="en-US" altLang="en-US" sz="3200" dirty="0" err="1">
                <a:latin typeface="VNI-Souvir" pitchFamily="2" charset="0"/>
              </a:rPr>
              <a:t>baèng</a:t>
            </a:r>
            <a:r>
              <a:rPr lang="en-US" altLang="en-US" sz="3200" dirty="0">
                <a:latin typeface="VNI-Souvir" pitchFamily="2" charset="0"/>
              </a:rPr>
              <a:t> </a:t>
            </a:r>
            <a:r>
              <a:rPr lang="en-US" altLang="en-US" sz="3200" dirty="0" err="1">
                <a:latin typeface="VNI-Souvir" pitchFamily="2" charset="0"/>
              </a:rPr>
              <a:t>caùch</a:t>
            </a:r>
            <a:r>
              <a:rPr lang="en-US" altLang="en-US" sz="3200" dirty="0">
                <a:latin typeface="VNI-Souvir" pitchFamily="2" charset="0"/>
              </a:rPr>
              <a:t> </a:t>
            </a:r>
            <a:r>
              <a:rPr lang="en-US" altLang="en-US" sz="3200" dirty="0" err="1">
                <a:latin typeface="VNI-Souvir" pitchFamily="2" charset="0"/>
              </a:rPr>
              <a:t>môû</a:t>
            </a:r>
            <a:r>
              <a:rPr lang="en-US" altLang="en-US" sz="3200" dirty="0">
                <a:latin typeface="VNI-Souvir" pitchFamily="2" charset="0"/>
              </a:rPr>
              <a:t> </a:t>
            </a:r>
            <a:r>
              <a:rPr lang="en-US" altLang="en-US" sz="3200" dirty="0" err="1">
                <a:latin typeface="VNI-Souvir" pitchFamily="2" charset="0"/>
              </a:rPr>
              <a:t>roäng</a:t>
            </a:r>
            <a:r>
              <a:rPr lang="en-US" altLang="en-US" sz="3200" dirty="0">
                <a:latin typeface="VNI-Souvir" pitchFamily="2" charset="0"/>
              </a:rPr>
              <a:t> </a:t>
            </a:r>
            <a:r>
              <a:rPr lang="en-US" altLang="en-US" sz="3200" dirty="0" err="1">
                <a:latin typeface="VNI-Souvir" pitchFamily="2" charset="0"/>
              </a:rPr>
              <a:t>QMSX</a:t>
            </a:r>
            <a:r>
              <a:rPr lang="en-US" altLang="en-US" sz="3200" dirty="0">
                <a:latin typeface="VNI-Souvir" pitchFamily="2" charset="0"/>
              </a:rPr>
              <a:t>, </a:t>
            </a:r>
            <a:r>
              <a:rPr lang="en-US" altLang="en-US" sz="3200" dirty="0" err="1">
                <a:latin typeface="VNI-Souvir" pitchFamily="2" charset="0"/>
              </a:rPr>
              <a:t>xuaát</a:t>
            </a:r>
            <a:r>
              <a:rPr lang="en-US" altLang="en-US" sz="3200" dirty="0">
                <a:latin typeface="VNI-Souvir" pitchFamily="2" charset="0"/>
              </a:rPr>
              <a:t> </a:t>
            </a:r>
            <a:r>
              <a:rPr lang="en-US" altLang="en-US" sz="3200" dirty="0" err="1">
                <a:latin typeface="VNI-Souvir" pitchFamily="2" charset="0"/>
              </a:rPr>
              <a:t>hieän</a:t>
            </a:r>
            <a:r>
              <a:rPr lang="en-US" altLang="en-US" sz="3200" dirty="0">
                <a:latin typeface="VNI-Souvir" pitchFamily="2" charset="0"/>
              </a:rPr>
              <a:t> </a:t>
            </a:r>
          </a:p>
          <a:p>
            <a:pPr lvl="1" algn="ctr" eaLnBrk="1" hangingPunct="1"/>
            <a:r>
              <a:rPr lang="en-US" altLang="en-US" sz="3200" dirty="0" err="1">
                <a:latin typeface="VNI-Souvir" pitchFamily="2" charset="0"/>
              </a:rPr>
              <a:t>Tính</a:t>
            </a:r>
            <a:r>
              <a:rPr lang="en-US" altLang="en-US" sz="3200" dirty="0">
                <a:latin typeface="VNI-Souvir" pitchFamily="2" charset="0"/>
              </a:rPr>
              <a:t> </a:t>
            </a:r>
            <a:r>
              <a:rPr lang="en-US" altLang="en-US" sz="3200" dirty="0" err="1">
                <a:latin typeface="VNI-Souvir" pitchFamily="2" charset="0"/>
              </a:rPr>
              <a:t>kinh</a:t>
            </a:r>
            <a:r>
              <a:rPr lang="en-US" altLang="en-US" sz="3200" dirty="0">
                <a:latin typeface="VNI-Souvir" pitchFamily="2" charset="0"/>
              </a:rPr>
              <a:t> </a:t>
            </a:r>
            <a:r>
              <a:rPr lang="en-US" altLang="en-US" sz="3200" dirty="0" err="1">
                <a:latin typeface="VNI-Souvir" pitchFamily="2" charset="0"/>
              </a:rPr>
              <a:t>teá</a:t>
            </a:r>
            <a:r>
              <a:rPr lang="en-US" altLang="en-US" sz="3200" dirty="0">
                <a:latin typeface="VNI-Souvir" pitchFamily="2" charset="0"/>
              </a:rPr>
              <a:t> </a:t>
            </a:r>
            <a:r>
              <a:rPr lang="en-US" altLang="en-US" sz="3200" dirty="0" err="1">
                <a:latin typeface="VNI-Souvir" pitchFamily="2" charset="0"/>
              </a:rPr>
              <a:t>theo</a:t>
            </a:r>
            <a:r>
              <a:rPr lang="en-US" altLang="en-US" sz="3200" dirty="0">
                <a:latin typeface="VNI-Souvir" pitchFamily="2" charset="0"/>
              </a:rPr>
              <a:t> </a:t>
            </a:r>
            <a:r>
              <a:rPr lang="en-US" altLang="en-US" sz="3200" dirty="0" err="1">
                <a:latin typeface="VNI-Souvir" pitchFamily="2" charset="0"/>
              </a:rPr>
              <a:t>quy</a:t>
            </a:r>
            <a:r>
              <a:rPr lang="en-US" altLang="en-US" sz="3200" dirty="0">
                <a:latin typeface="VNI-Souvir" pitchFamily="2" charset="0"/>
              </a:rPr>
              <a:t> </a:t>
            </a:r>
            <a:r>
              <a:rPr lang="en-US" altLang="en-US" sz="3200" dirty="0" err="1">
                <a:latin typeface="VNI-Souvir" pitchFamily="2" charset="0"/>
              </a:rPr>
              <a:t>moâ</a:t>
            </a:r>
            <a:r>
              <a:rPr lang="en-US" altLang="en-US" sz="3200" dirty="0">
                <a:latin typeface="VNI-Souvir" pitchFamily="2" charset="0"/>
              </a:rPr>
              <a:t> </a:t>
            </a:r>
          </a:p>
          <a:p>
            <a:pPr lvl="1" algn="ctr" eaLnBrk="1" hangingPunct="1"/>
            <a:r>
              <a:rPr lang="en-US" altLang="en-US" sz="3200" dirty="0" err="1">
                <a:latin typeface="VNI-Souvir" pitchFamily="2" charset="0"/>
              </a:rPr>
              <a:t>Vaø</a:t>
            </a:r>
            <a:r>
              <a:rPr lang="en-US" altLang="en-US" sz="3200" dirty="0">
                <a:latin typeface="VNI-Souvir" pitchFamily="2" charset="0"/>
              </a:rPr>
              <a:t> </a:t>
            </a:r>
            <a:r>
              <a:rPr lang="en-US" altLang="en-US" sz="3200" dirty="0" err="1">
                <a:latin typeface="VNI-Souvir" pitchFamily="2" charset="0"/>
              </a:rPr>
              <a:t>tính</a:t>
            </a:r>
            <a:r>
              <a:rPr lang="en-US" altLang="en-US" sz="3200" dirty="0">
                <a:latin typeface="VNI-Souvir" pitchFamily="2" charset="0"/>
              </a:rPr>
              <a:t> phi </a:t>
            </a:r>
            <a:r>
              <a:rPr lang="en-US" altLang="en-US" sz="3200" dirty="0" err="1">
                <a:latin typeface="VNI-Souvir" pitchFamily="2" charset="0"/>
              </a:rPr>
              <a:t>kinh</a:t>
            </a:r>
            <a:r>
              <a:rPr lang="en-US" altLang="en-US" sz="3200" dirty="0">
                <a:latin typeface="VNI-Souvir" pitchFamily="2" charset="0"/>
              </a:rPr>
              <a:t> </a:t>
            </a:r>
            <a:r>
              <a:rPr lang="en-US" altLang="en-US" sz="3200" dirty="0" err="1">
                <a:latin typeface="VNI-Souvir" pitchFamily="2" charset="0"/>
              </a:rPr>
              <a:t>teá</a:t>
            </a:r>
            <a:r>
              <a:rPr lang="en-US" altLang="en-US" sz="3200" dirty="0">
                <a:latin typeface="VNI-Souvir" pitchFamily="2" charset="0"/>
              </a:rPr>
              <a:t> </a:t>
            </a:r>
            <a:r>
              <a:rPr lang="en-US" altLang="en-US" sz="3200" dirty="0" err="1">
                <a:latin typeface="VNI-Souvir" pitchFamily="2" charset="0"/>
              </a:rPr>
              <a:t>theo</a:t>
            </a:r>
            <a:r>
              <a:rPr lang="en-US" altLang="en-US" sz="3200" dirty="0">
                <a:latin typeface="VNI-Souvir" pitchFamily="2" charset="0"/>
              </a:rPr>
              <a:t> </a:t>
            </a:r>
            <a:r>
              <a:rPr lang="en-US" altLang="en-US" sz="3200" dirty="0" err="1">
                <a:latin typeface="VNI-Souvir" pitchFamily="2" charset="0"/>
              </a:rPr>
              <a:t>quy</a:t>
            </a:r>
            <a:r>
              <a:rPr lang="en-US" altLang="en-US" sz="3200" dirty="0">
                <a:latin typeface="VNI-Souvir" pitchFamily="2" charset="0"/>
              </a:rPr>
              <a:t> </a:t>
            </a:r>
            <a:r>
              <a:rPr lang="en-US" altLang="en-US" sz="3200" dirty="0" err="1">
                <a:latin typeface="VNI-Souvir" pitchFamily="2" charset="0"/>
              </a:rPr>
              <a:t>moâ</a:t>
            </a:r>
            <a:r>
              <a:rPr lang="en-US" altLang="en-US" sz="3200" dirty="0">
                <a:latin typeface="VNI-Souvir" pitchFamily="2" charset="0"/>
              </a:rPr>
              <a:t>. </a:t>
            </a:r>
          </a:p>
          <a:p>
            <a:pPr algn="ctr" eaLnBrk="1" hangingPunct="1"/>
            <a:endParaRPr lang="en-US" altLang="en-US" sz="3200" dirty="0">
              <a:latin typeface="VNI-Souvir" pitchFamily="2" charset="0"/>
            </a:endParaRPr>
          </a:p>
          <a:p>
            <a:pPr algn="ctr" eaLnBrk="1" hangingPunct="1"/>
            <a:endParaRPr lang="en-US" altLang="en-US" sz="3200" b="1" dirty="0">
              <a:latin typeface="VNI-Souvir" pitchFamily="2" charset="0"/>
            </a:endParaRPr>
          </a:p>
        </p:txBody>
      </p:sp>
    </p:spTree>
  </p:cSld>
  <p:clrMapOvr>
    <a:masterClrMapping/>
  </p:clrMapOvr>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6978" name="Rectangle 2">
            <a:extLst>
              <a:ext uri="{FF2B5EF4-FFF2-40B4-BE49-F238E27FC236}">
                <a16:creationId xmlns:a16="http://schemas.microsoft.com/office/drawing/2014/main" id="{6EACFCD0-E22F-63E0-0BBB-125A351E1DEC}"/>
              </a:ext>
            </a:extLst>
          </p:cNvPr>
          <p:cNvSpPr>
            <a:spLocks noGrp="1" noChangeArrowheads="1"/>
          </p:cNvSpPr>
          <p:nvPr>
            <p:ph type="title"/>
          </p:nvPr>
        </p:nvSpPr>
        <p:spPr/>
        <p:txBody>
          <a:bodyPr/>
          <a:lstStyle/>
          <a:p>
            <a:pPr eaLnBrk="1" hangingPunct="1"/>
            <a:r>
              <a:rPr lang="en-US" altLang="en-US" dirty="0">
                <a:latin typeface="VNI-Souvir" pitchFamily="2" charset="0"/>
              </a:rPr>
              <a:t>3</a:t>
            </a:r>
            <a:r>
              <a:rPr lang="en-US" altLang="en-US" b="1" dirty="0">
                <a:latin typeface="VNI-Souvir" pitchFamily="2" charset="0"/>
              </a:rPr>
              <a:t>.  Chi </a:t>
            </a:r>
            <a:r>
              <a:rPr lang="en-US" altLang="en-US" b="1" dirty="0" err="1">
                <a:latin typeface="VNI-Souvir" pitchFamily="2" charset="0"/>
              </a:rPr>
              <a:t>phí</a:t>
            </a:r>
            <a:r>
              <a:rPr lang="en-US" altLang="en-US" b="1" dirty="0">
                <a:latin typeface="VNI-Souvir" pitchFamily="2" charset="0"/>
              </a:rPr>
              <a:t> </a:t>
            </a:r>
            <a:r>
              <a:rPr lang="en-US" altLang="en-US" b="1" dirty="0" err="1">
                <a:latin typeface="VNI-Souvir" pitchFamily="2" charset="0"/>
              </a:rPr>
              <a:t>bieân</a:t>
            </a:r>
            <a:r>
              <a:rPr lang="en-US" altLang="en-US" b="1" dirty="0">
                <a:latin typeface="VNI-Souvir" pitchFamily="2" charset="0"/>
              </a:rPr>
              <a:t> </a:t>
            </a:r>
            <a:r>
              <a:rPr lang="en-US" altLang="en-US" b="1" dirty="0" err="1">
                <a:latin typeface="VNI-Souvir" pitchFamily="2" charset="0"/>
              </a:rPr>
              <a:t>daøi</a:t>
            </a:r>
            <a:r>
              <a:rPr lang="en-US" altLang="en-US" b="1" dirty="0">
                <a:latin typeface="VNI-Souvir" pitchFamily="2" charset="0"/>
              </a:rPr>
              <a:t> </a:t>
            </a:r>
            <a:r>
              <a:rPr lang="en-US" altLang="en-US" b="1" dirty="0" err="1">
                <a:latin typeface="VNI-Souvir" pitchFamily="2" charset="0"/>
              </a:rPr>
              <a:t>haïn</a:t>
            </a:r>
            <a:r>
              <a:rPr lang="en-US" altLang="en-US" b="1" dirty="0">
                <a:latin typeface="VNI-Souvir" pitchFamily="2" charset="0"/>
              </a:rPr>
              <a:t> (</a:t>
            </a:r>
            <a:r>
              <a:rPr lang="en-US" altLang="en-US" b="1" dirty="0" err="1">
                <a:latin typeface="VNI-Souvir" pitchFamily="2" charset="0"/>
              </a:rPr>
              <a:t>LMC</a:t>
            </a:r>
            <a:r>
              <a:rPr lang="en-US" altLang="en-US" b="1" dirty="0">
                <a:latin typeface="VNI-Souvir" pitchFamily="2" charset="0"/>
              </a:rPr>
              <a:t>)</a:t>
            </a:r>
          </a:p>
        </p:txBody>
      </p:sp>
      <p:sp>
        <p:nvSpPr>
          <p:cNvPr id="126979" name="Rectangle 3">
            <a:extLst>
              <a:ext uri="{FF2B5EF4-FFF2-40B4-BE49-F238E27FC236}">
                <a16:creationId xmlns:a16="http://schemas.microsoft.com/office/drawing/2014/main" id="{D9348680-2B55-2CA4-07DC-8523212C980C}"/>
              </a:ext>
            </a:extLst>
          </p:cNvPr>
          <p:cNvSpPr>
            <a:spLocks noGrp="1" noChangeArrowheads="1"/>
          </p:cNvSpPr>
          <p:nvPr>
            <p:ph type="body" idx="1"/>
          </p:nvPr>
        </p:nvSpPr>
        <p:spPr>
          <a:xfrm>
            <a:off x="1752600" y="1752600"/>
            <a:ext cx="8915400" cy="4267200"/>
          </a:xfrm>
        </p:spPr>
        <p:txBody>
          <a:bodyPr/>
          <a:lstStyle/>
          <a:p>
            <a:pPr algn="just" eaLnBrk="1" hangingPunct="1"/>
            <a:r>
              <a:rPr lang="en-US" altLang="en-US" sz="3400">
                <a:latin typeface="VNI-Souvir" pitchFamily="2" charset="0"/>
              </a:rPr>
              <a:t>LMC laø söï thay ñoåi trong LTC khi thay ñoåi 1 ñôn vò SP SX  trong daøi haïn. </a:t>
            </a:r>
          </a:p>
          <a:p>
            <a:pPr eaLnBrk="1" hangingPunct="1"/>
            <a:endParaRPr lang="en-US" altLang="en-US" sz="3400">
              <a:latin typeface="VNI-Souvir" pitchFamily="2" charset="0"/>
            </a:endParaRPr>
          </a:p>
        </p:txBody>
      </p:sp>
      <p:graphicFrame>
        <p:nvGraphicFramePr>
          <p:cNvPr id="126980" name="Object 4">
            <a:extLst>
              <a:ext uri="{FF2B5EF4-FFF2-40B4-BE49-F238E27FC236}">
                <a16:creationId xmlns:a16="http://schemas.microsoft.com/office/drawing/2014/main" id="{5FFAC918-9194-D03B-CE0C-03E76E45F45F}"/>
              </a:ext>
            </a:extLst>
          </p:cNvPr>
          <p:cNvGraphicFramePr>
            <a:graphicFrameLocks noGrp="1" noChangeAspect="1"/>
          </p:cNvGraphicFramePr>
          <p:nvPr>
            <p:ph sz="half" idx="4294967295"/>
          </p:nvPr>
        </p:nvGraphicFramePr>
        <p:xfrm>
          <a:off x="3382963" y="3768726"/>
          <a:ext cx="3922712" cy="1762125"/>
        </p:xfrm>
        <a:graphic>
          <a:graphicData uri="http://schemas.openxmlformats.org/presentationml/2006/ole">
            <mc:AlternateContent xmlns:mc="http://schemas.openxmlformats.org/markup-compatibility/2006">
              <mc:Choice xmlns:v="urn:schemas-microsoft-com:vml" Requires="v">
                <p:oleObj name="Equation" r:id="rId2" imgW="939800" imgH="419100" progId="Equation.3">
                  <p:embed/>
                </p:oleObj>
              </mc:Choice>
              <mc:Fallback>
                <p:oleObj name="Equation" r:id="rId2" imgW="939800" imgH="419100" progId="Equation.3">
                  <p:embed/>
                  <p:pic>
                    <p:nvPicPr>
                      <p:cNvPr id="126980" name="Object 4">
                        <a:extLst>
                          <a:ext uri="{FF2B5EF4-FFF2-40B4-BE49-F238E27FC236}">
                            <a16:creationId xmlns:a16="http://schemas.microsoft.com/office/drawing/2014/main" id="{5FFAC918-9194-D03B-CE0C-03E76E45F45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382963" y="3768726"/>
                        <a:ext cx="3922712" cy="176212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Tree>
  </p:cSld>
  <p:clrMapOvr>
    <a:masterClrMapping/>
  </p:clrMapOvr>
</p:sld>
</file>

<file path=ppt/slides/slide12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28009" name="Rectangle 128008">
            <a:extLst>
              <a:ext uri="{FF2B5EF4-FFF2-40B4-BE49-F238E27FC236}">
                <a16:creationId xmlns:a16="http://schemas.microsoft.com/office/drawing/2014/main" id="{9DBC8166-481C-4473-95F5-9A5B9073B7F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52"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8011" name="Freeform: Shape 128010">
            <a:extLst>
              <a:ext uri="{FF2B5EF4-FFF2-40B4-BE49-F238E27FC236}">
                <a16:creationId xmlns:a16="http://schemas.microsoft.com/office/drawing/2014/main" id="{A5A5CE6E-90AF-4D43-A014-1F9EC83EB93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1"/>
            <a:ext cx="4512467" cy="6858000"/>
          </a:xfrm>
          <a:custGeom>
            <a:avLst/>
            <a:gdLst>
              <a:gd name="connsiteX0" fmla="*/ 0 w 4512467"/>
              <a:gd name="connsiteY0" fmla="*/ 0 h 6858000"/>
              <a:gd name="connsiteX1" fmla="*/ 2579526 w 4512467"/>
              <a:gd name="connsiteY1" fmla="*/ 0 h 6858000"/>
              <a:gd name="connsiteX2" fmla="*/ 2583267 w 4512467"/>
              <a:gd name="connsiteY2" fmla="*/ 2151 h 6858000"/>
              <a:gd name="connsiteX3" fmla="*/ 4512467 w 4512467"/>
              <a:gd name="connsiteY3" fmla="*/ 3429000 h 6858000"/>
              <a:gd name="connsiteX4" fmla="*/ 2583267 w 4512467"/>
              <a:gd name="connsiteY4" fmla="*/ 6855849 h 6858000"/>
              <a:gd name="connsiteX5" fmla="*/ 2579526 w 4512467"/>
              <a:gd name="connsiteY5" fmla="*/ 6858000 h 6858000"/>
              <a:gd name="connsiteX6" fmla="*/ 0 w 4512467"/>
              <a:gd name="connsiteY6"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12467" h="6858000">
                <a:moveTo>
                  <a:pt x="0" y="0"/>
                </a:moveTo>
                <a:lnTo>
                  <a:pt x="2579526" y="0"/>
                </a:lnTo>
                <a:lnTo>
                  <a:pt x="2583267" y="2151"/>
                </a:lnTo>
                <a:cubicBezTo>
                  <a:pt x="3739868" y="704919"/>
                  <a:pt x="4512467" y="1976735"/>
                  <a:pt x="4512467" y="3429000"/>
                </a:cubicBezTo>
                <a:cubicBezTo>
                  <a:pt x="4512467" y="4881266"/>
                  <a:pt x="3739868" y="6153081"/>
                  <a:pt x="2583267" y="6855849"/>
                </a:cubicBezTo>
                <a:lnTo>
                  <a:pt x="2579526" y="6858000"/>
                </a:lnTo>
                <a:lnTo>
                  <a:pt x="0" y="6858000"/>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bg1"/>
              </a:solidFill>
            </a:endParaRPr>
          </a:p>
        </p:txBody>
      </p:sp>
      <p:sp>
        <p:nvSpPr>
          <p:cNvPr id="128002" name="Rectangle 2">
            <a:extLst>
              <a:ext uri="{FF2B5EF4-FFF2-40B4-BE49-F238E27FC236}">
                <a16:creationId xmlns:a16="http://schemas.microsoft.com/office/drawing/2014/main" id="{13B72EDA-666A-9F8D-8DB4-820B8B791627}"/>
              </a:ext>
            </a:extLst>
          </p:cNvPr>
          <p:cNvSpPr>
            <a:spLocks noGrp="1" noChangeArrowheads="1"/>
          </p:cNvSpPr>
          <p:nvPr>
            <p:ph type="title"/>
          </p:nvPr>
        </p:nvSpPr>
        <p:spPr>
          <a:xfrm>
            <a:off x="838200" y="643467"/>
            <a:ext cx="2951205" cy="5571066"/>
          </a:xfrm>
        </p:spPr>
        <p:txBody>
          <a:bodyPr>
            <a:normAutofit/>
          </a:bodyPr>
          <a:lstStyle/>
          <a:p>
            <a:pPr algn="ctr" eaLnBrk="1" hangingPunct="1"/>
            <a:r>
              <a:rPr lang="en-US" altLang="en-US">
                <a:solidFill>
                  <a:srgbClr val="FFFFFF"/>
                </a:solidFill>
                <a:latin typeface="VNI-Souvir" pitchFamily="2" charset="0"/>
              </a:rPr>
              <a:t>Moái quan heä giöõa LMC vaø LAC</a:t>
            </a:r>
          </a:p>
        </p:txBody>
      </p:sp>
      <p:graphicFrame>
        <p:nvGraphicFramePr>
          <p:cNvPr id="128005" name="Rectangle 3">
            <a:extLst>
              <a:ext uri="{FF2B5EF4-FFF2-40B4-BE49-F238E27FC236}">
                <a16:creationId xmlns:a16="http://schemas.microsoft.com/office/drawing/2014/main" id="{ABA94F5F-7E0B-7B1C-6791-7F31697103A8}"/>
              </a:ext>
            </a:extLst>
          </p:cNvPr>
          <p:cNvGraphicFramePr/>
          <p:nvPr>
            <p:extLst>
              <p:ext uri="{D42A27DB-BD31-4B8C-83A1-F6EECF244321}">
                <p14:modId xmlns:p14="http://schemas.microsoft.com/office/powerpoint/2010/main" val="2902715586"/>
              </p:ext>
            </p:extLst>
          </p:nvPr>
        </p:nvGraphicFramePr>
        <p:xfrm>
          <a:off x="4512466" y="683798"/>
          <a:ext cx="7676485" cy="5530735"/>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cSld>
  <p:clrMapOvr>
    <a:masterClrMapping/>
  </p:clrMapOvr>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9026" name="Line 2">
            <a:extLst>
              <a:ext uri="{FF2B5EF4-FFF2-40B4-BE49-F238E27FC236}">
                <a16:creationId xmlns:a16="http://schemas.microsoft.com/office/drawing/2014/main" id="{DB746BD7-1926-2138-2D36-6119ED5952AE}"/>
              </a:ext>
            </a:extLst>
          </p:cNvPr>
          <p:cNvSpPr>
            <a:spLocks noChangeShapeType="1"/>
          </p:cNvSpPr>
          <p:nvPr/>
        </p:nvSpPr>
        <p:spPr bwMode="auto">
          <a:xfrm>
            <a:off x="3048000" y="1524000"/>
            <a:ext cx="0" cy="36576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29027" name="Line 3">
            <a:extLst>
              <a:ext uri="{FF2B5EF4-FFF2-40B4-BE49-F238E27FC236}">
                <a16:creationId xmlns:a16="http://schemas.microsoft.com/office/drawing/2014/main" id="{217741CC-3141-FC23-210A-1564DEFB93AC}"/>
              </a:ext>
            </a:extLst>
          </p:cNvPr>
          <p:cNvSpPr>
            <a:spLocks noChangeShapeType="1"/>
          </p:cNvSpPr>
          <p:nvPr/>
        </p:nvSpPr>
        <p:spPr bwMode="auto">
          <a:xfrm>
            <a:off x="3048000" y="5181600"/>
            <a:ext cx="60960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29028" name="Freeform 4">
            <a:extLst>
              <a:ext uri="{FF2B5EF4-FFF2-40B4-BE49-F238E27FC236}">
                <a16:creationId xmlns:a16="http://schemas.microsoft.com/office/drawing/2014/main" id="{9B7BAF5B-9AC8-2BAF-F9A4-243FD07C253E}"/>
              </a:ext>
            </a:extLst>
          </p:cNvPr>
          <p:cNvSpPr>
            <a:spLocks/>
          </p:cNvSpPr>
          <p:nvPr/>
        </p:nvSpPr>
        <p:spPr bwMode="auto">
          <a:xfrm>
            <a:off x="3505200" y="2286000"/>
            <a:ext cx="5562600" cy="1574800"/>
          </a:xfrm>
          <a:custGeom>
            <a:avLst/>
            <a:gdLst>
              <a:gd name="T0" fmla="*/ 0 w 3504"/>
              <a:gd name="T1" fmla="*/ 0 h 992"/>
              <a:gd name="T2" fmla="*/ 2147483646 w 3504"/>
              <a:gd name="T3" fmla="*/ 2147483646 h 992"/>
              <a:gd name="T4" fmla="*/ 2147483646 w 3504"/>
              <a:gd name="T5" fmla="*/ 2147483646 h 992"/>
              <a:gd name="T6" fmla="*/ 0 60000 65536"/>
              <a:gd name="T7" fmla="*/ 0 60000 65536"/>
              <a:gd name="T8" fmla="*/ 0 60000 65536"/>
            </a:gdLst>
            <a:ahLst/>
            <a:cxnLst>
              <a:cxn ang="T6">
                <a:pos x="T0" y="T1"/>
              </a:cxn>
              <a:cxn ang="T7">
                <a:pos x="T2" y="T3"/>
              </a:cxn>
              <a:cxn ang="T8">
                <a:pos x="T4" y="T5"/>
              </a:cxn>
            </a:cxnLst>
            <a:rect l="0" t="0" r="r" b="b"/>
            <a:pathLst>
              <a:path w="3504" h="992">
                <a:moveTo>
                  <a:pt x="0" y="0"/>
                </a:moveTo>
                <a:cubicBezTo>
                  <a:pt x="500" y="464"/>
                  <a:pt x="1000" y="928"/>
                  <a:pt x="1584" y="960"/>
                </a:cubicBezTo>
                <a:cubicBezTo>
                  <a:pt x="2168" y="992"/>
                  <a:pt x="3184" y="320"/>
                  <a:pt x="3504" y="192"/>
                </a:cubicBezTo>
              </a:path>
            </a:pathLst>
          </a:custGeom>
          <a:noFill/>
          <a:ln w="57150" cmpd="sng">
            <a:solidFill>
              <a:schemeClr val="folHlink"/>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29029" name="Freeform 5">
            <a:extLst>
              <a:ext uri="{FF2B5EF4-FFF2-40B4-BE49-F238E27FC236}">
                <a16:creationId xmlns:a16="http://schemas.microsoft.com/office/drawing/2014/main" id="{1EB72B7E-4B8E-73CB-B810-032868FBA355}"/>
              </a:ext>
            </a:extLst>
          </p:cNvPr>
          <p:cNvSpPr>
            <a:spLocks/>
          </p:cNvSpPr>
          <p:nvPr/>
        </p:nvSpPr>
        <p:spPr bwMode="auto">
          <a:xfrm>
            <a:off x="3505200" y="2209800"/>
            <a:ext cx="4495800" cy="2679700"/>
          </a:xfrm>
          <a:custGeom>
            <a:avLst/>
            <a:gdLst>
              <a:gd name="T0" fmla="*/ 0 w 2832"/>
              <a:gd name="T1" fmla="*/ 2147483646 h 1688"/>
              <a:gd name="T2" fmla="*/ 2147483646 w 2832"/>
              <a:gd name="T3" fmla="*/ 2147483646 h 1688"/>
              <a:gd name="T4" fmla="*/ 2147483646 w 2832"/>
              <a:gd name="T5" fmla="*/ 0 h 1688"/>
              <a:gd name="T6" fmla="*/ 0 60000 65536"/>
              <a:gd name="T7" fmla="*/ 0 60000 65536"/>
              <a:gd name="T8" fmla="*/ 0 60000 65536"/>
            </a:gdLst>
            <a:ahLst/>
            <a:cxnLst>
              <a:cxn ang="T6">
                <a:pos x="T0" y="T1"/>
              </a:cxn>
              <a:cxn ang="T7">
                <a:pos x="T2" y="T3"/>
              </a:cxn>
              <a:cxn ang="T8">
                <a:pos x="T4" y="T5"/>
              </a:cxn>
            </a:cxnLst>
            <a:rect l="0" t="0" r="r" b="b"/>
            <a:pathLst>
              <a:path w="2832" h="1688">
                <a:moveTo>
                  <a:pt x="0" y="1200"/>
                </a:moveTo>
                <a:cubicBezTo>
                  <a:pt x="172" y="1444"/>
                  <a:pt x="344" y="1688"/>
                  <a:pt x="816" y="1488"/>
                </a:cubicBezTo>
                <a:cubicBezTo>
                  <a:pt x="1288" y="1288"/>
                  <a:pt x="2496" y="248"/>
                  <a:pt x="2832" y="0"/>
                </a:cubicBezTo>
              </a:path>
            </a:pathLst>
          </a:custGeom>
          <a:noFill/>
          <a:ln w="38100" cmpd="sng">
            <a:solidFill>
              <a:schemeClr val="hlink"/>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29030" name="Line 6">
            <a:extLst>
              <a:ext uri="{FF2B5EF4-FFF2-40B4-BE49-F238E27FC236}">
                <a16:creationId xmlns:a16="http://schemas.microsoft.com/office/drawing/2014/main" id="{756CE7CF-E5D1-AD52-9E6E-C1A6B72927C1}"/>
              </a:ext>
            </a:extLst>
          </p:cNvPr>
          <p:cNvSpPr>
            <a:spLocks noChangeShapeType="1"/>
          </p:cNvSpPr>
          <p:nvPr/>
        </p:nvSpPr>
        <p:spPr bwMode="auto">
          <a:xfrm>
            <a:off x="6019800" y="3810000"/>
            <a:ext cx="0" cy="1371600"/>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29031" name="Line 7">
            <a:extLst>
              <a:ext uri="{FF2B5EF4-FFF2-40B4-BE49-F238E27FC236}">
                <a16:creationId xmlns:a16="http://schemas.microsoft.com/office/drawing/2014/main" id="{D67ACEC1-1513-9B13-0106-C998EED95995}"/>
              </a:ext>
            </a:extLst>
          </p:cNvPr>
          <p:cNvSpPr>
            <a:spLocks noChangeShapeType="1"/>
          </p:cNvSpPr>
          <p:nvPr/>
        </p:nvSpPr>
        <p:spPr bwMode="auto">
          <a:xfrm flipH="1">
            <a:off x="2971800" y="3810000"/>
            <a:ext cx="2971800" cy="0"/>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29032" name="Text Box 8">
            <a:extLst>
              <a:ext uri="{FF2B5EF4-FFF2-40B4-BE49-F238E27FC236}">
                <a16:creationId xmlns:a16="http://schemas.microsoft.com/office/drawing/2014/main" id="{D1D7C468-4054-BEC5-EAC9-9E2269F7885C}"/>
              </a:ext>
            </a:extLst>
          </p:cNvPr>
          <p:cNvSpPr txBox="1">
            <a:spLocks noChangeArrowheads="1"/>
          </p:cNvSpPr>
          <p:nvPr/>
        </p:nvSpPr>
        <p:spPr bwMode="auto">
          <a:xfrm>
            <a:off x="9372600" y="5029200"/>
            <a:ext cx="9144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pPr>
              <a:spcBef>
                <a:spcPct val="50000"/>
              </a:spcBef>
            </a:pPr>
            <a:r>
              <a:rPr lang="en-US" altLang="en-US" sz="2400">
                <a:latin typeface="VNI-Times" pitchFamily="2" charset="0"/>
              </a:rPr>
              <a:t>Q</a:t>
            </a:r>
          </a:p>
        </p:txBody>
      </p:sp>
      <p:sp>
        <p:nvSpPr>
          <p:cNvPr id="129033" name="Text Box 9">
            <a:extLst>
              <a:ext uri="{FF2B5EF4-FFF2-40B4-BE49-F238E27FC236}">
                <a16:creationId xmlns:a16="http://schemas.microsoft.com/office/drawing/2014/main" id="{E5D1329D-96AF-0804-BFA0-77C20B176CE8}"/>
              </a:ext>
            </a:extLst>
          </p:cNvPr>
          <p:cNvSpPr txBox="1">
            <a:spLocks noChangeArrowheads="1"/>
          </p:cNvSpPr>
          <p:nvPr/>
        </p:nvSpPr>
        <p:spPr bwMode="auto">
          <a:xfrm>
            <a:off x="2743200" y="914401"/>
            <a:ext cx="914400" cy="83099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pPr>
              <a:spcBef>
                <a:spcPct val="50000"/>
              </a:spcBef>
            </a:pPr>
            <a:r>
              <a:rPr lang="en-US" altLang="en-US" sz="2400">
                <a:latin typeface="VNI-Times" pitchFamily="2" charset="0"/>
              </a:rPr>
              <a:t>LAC,LMC</a:t>
            </a:r>
          </a:p>
        </p:txBody>
      </p:sp>
      <p:sp>
        <p:nvSpPr>
          <p:cNvPr id="129034" name="Text Box 10">
            <a:extLst>
              <a:ext uri="{FF2B5EF4-FFF2-40B4-BE49-F238E27FC236}">
                <a16:creationId xmlns:a16="http://schemas.microsoft.com/office/drawing/2014/main" id="{BFA9BCA6-3C2A-7A7A-29D1-8C145076F0B0}"/>
              </a:ext>
            </a:extLst>
          </p:cNvPr>
          <p:cNvSpPr txBox="1">
            <a:spLocks noChangeArrowheads="1"/>
          </p:cNvSpPr>
          <p:nvPr/>
        </p:nvSpPr>
        <p:spPr bwMode="auto">
          <a:xfrm>
            <a:off x="9144000" y="2590800"/>
            <a:ext cx="9144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pPr>
              <a:spcBef>
                <a:spcPct val="50000"/>
              </a:spcBef>
            </a:pPr>
            <a:r>
              <a:rPr lang="en-US" altLang="en-US" sz="2400">
                <a:latin typeface="VNI-Times" pitchFamily="2" charset="0"/>
              </a:rPr>
              <a:t>LAC</a:t>
            </a:r>
          </a:p>
        </p:txBody>
      </p:sp>
      <p:sp>
        <p:nvSpPr>
          <p:cNvPr id="129035" name="Text Box 11">
            <a:extLst>
              <a:ext uri="{FF2B5EF4-FFF2-40B4-BE49-F238E27FC236}">
                <a16:creationId xmlns:a16="http://schemas.microsoft.com/office/drawing/2014/main" id="{C78B9F72-4D6C-D0E2-B30D-37299C9A7F7B}"/>
              </a:ext>
            </a:extLst>
          </p:cNvPr>
          <p:cNvSpPr txBox="1">
            <a:spLocks noChangeArrowheads="1"/>
          </p:cNvSpPr>
          <p:nvPr/>
        </p:nvSpPr>
        <p:spPr bwMode="auto">
          <a:xfrm>
            <a:off x="8382000" y="1828800"/>
            <a:ext cx="9144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pPr>
              <a:spcBef>
                <a:spcPct val="50000"/>
              </a:spcBef>
            </a:pPr>
            <a:r>
              <a:rPr lang="en-US" altLang="en-US" sz="2400">
                <a:latin typeface="VNI-Times" pitchFamily="2" charset="0"/>
              </a:rPr>
              <a:t>LMC</a:t>
            </a:r>
          </a:p>
        </p:txBody>
      </p:sp>
      <p:sp>
        <p:nvSpPr>
          <p:cNvPr id="129036" name="Text Box 12">
            <a:extLst>
              <a:ext uri="{FF2B5EF4-FFF2-40B4-BE49-F238E27FC236}">
                <a16:creationId xmlns:a16="http://schemas.microsoft.com/office/drawing/2014/main" id="{E2EC591A-56E5-3E0F-ACCA-96A6759989BB}"/>
              </a:ext>
            </a:extLst>
          </p:cNvPr>
          <p:cNvSpPr txBox="1">
            <a:spLocks noChangeArrowheads="1"/>
          </p:cNvSpPr>
          <p:nvPr/>
        </p:nvSpPr>
        <p:spPr bwMode="auto">
          <a:xfrm>
            <a:off x="5638800" y="3352800"/>
            <a:ext cx="4572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pPr>
              <a:spcBef>
                <a:spcPct val="50000"/>
              </a:spcBef>
            </a:pPr>
            <a:r>
              <a:rPr lang="en-US" altLang="en-US" sz="2400">
                <a:latin typeface="VNI-Times" pitchFamily="2" charset="0"/>
              </a:rPr>
              <a:t>M</a:t>
            </a:r>
          </a:p>
        </p:txBody>
      </p:sp>
      <p:sp>
        <p:nvSpPr>
          <p:cNvPr id="129037" name="Text Box 13">
            <a:extLst>
              <a:ext uri="{FF2B5EF4-FFF2-40B4-BE49-F238E27FC236}">
                <a16:creationId xmlns:a16="http://schemas.microsoft.com/office/drawing/2014/main" id="{0B5C0733-11E9-F45D-EE51-1A07EBC1D915}"/>
              </a:ext>
            </a:extLst>
          </p:cNvPr>
          <p:cNvSpPr txBox="1">
            <a:spLocks noChangeArrowheads="1"/>
          </p:cNvSpPr>
          <p:nvPr/>
        </p:nvSpPr>
        <p:spPr bwMode="auto">
          <a:xfrm>
            <a:off x="5791200" y="5334000"/>
            <a:ext cx="9144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pPr>
              <a:spcBef>
                <a:spcPct val="50000"/>
              </a:spcBef>
            </a:pPr>
            <a:r>
              <a:rPr lang="en-US" altLang="en-US" sz="2400">
                <a:latin typeface="VNI-Times" pitchFamily="2" charset="0"/>
              </a:rPr>
              <a:t>Q*</a:t>
            </a:r>
          </a:p>
        </p:txBody>
      </p:sp>
      <p:sp>
        <p:nvSpPr>
          <p:cNvPr id="129038" name="Text Box 14">
            <a:extLst>
              <a:ext uri="{FF2B5EF4-FFF2-40B4-BE49-F238E27FC236}">
                <a16:creationId xmlns:a16="http://schemas.microsoft.com/office/drawing/2014/main" id="{1ADF3650-DB19-07D4-50B5-76AF2F3757DF}"/>
              </a:ext>
            </a:extLst>
          </p:cNvPr>
          <p:cNvSpPr txBox="1">
            <a:spLocks noChangeArrowheads="1"/>
          </p:cNvSpPr>
          <p:nvPr/>
        </p:nvSpPr>
        <p:spPr bwMode="auto">
          <a:xfrm>
            <a:off x="2895600" y="5334000"/>
            <a:ext cx="9144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pPr>
              <a:spcBef>
                <a:spcPct val="50000"/>
              </a:spcBef>
            </a:pPr>
            <a:r>
              <a:rPr lang="en-US" altLang="en-US" sz="2400">
                <a:latin typeface="VNI-Times" pitchFamily="2" charset="0"/>
              </a:rPr>
              <a:t>0</a:t>
            </a:r>
          </a:p>
        </p:txBody>
      </p:sp>
      <p:sp>
        <p:nvSpPr>
          <p:cNvPr id="129039" name="Text Box 15">
            <a:extLst>
              <a:ext uri="{FF2B5EF4-FFF2-40B4-BE49-F238E27FC236}">
                <a16:creationId xmlns:a16="http://schemas.microsoft.com/office/drawing/2014/main" id="{673D65DC-F892-8E8B-A9A0-B4CCBEA690D1}"/>
              </a:ext>
            </a:extLst>
          </p:cNvPr>
          <p:cNvSpPr txBox="1">
            <a:spLocks noChangeArrowheads="1"/>
          </p:cNvSpPr>
          <p:nvPr/>
        </p:nvSpPr>
        <p:spPr bwMode="auto">
          <a:xfrm>
            <a:off x="1524000" y="3581400"/>
            <a:ext cx="13716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pPr>
              <a:spcBef>
                <a:spcPct val="50000"/>
              </a:spcBef>
            </a:pPr>
            <a:r>
              <a:rPr lang="en-US" altLang="en-US" sz="2400">
                <a:latin typeface="VNI-Times" pitchFamily="2" charset="0"/>
              </a:rPr>
              <a:t>LACmin</a:t>
            </a:r>
          </a:p>
        </p:txBody>
      </p:sp>
    </p:spTree>
  </p:cSld>
  <p:clrMapOvr>
    <a:masterClrMapping/>
  </p:clrMapOvr>
</p:sld>
</file>

<file path=ppt/slides/slide127.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30057" name="Rectangle 130056">
            <a:extLst>
              <a:ext uri="{FF2B5EF4-FFF2-40B4-BE49-F238E27FC236}">
                <a16:creationId xmlns:a16="http://schemas.microsoft.com/office/drawing/2014/main" id="{9DBC8166-481C-4473-95F5-9A5B9073B7F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52"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0059" name="Freeform: Shape 130058">
            <a:extLst>
              <a:ext uri="{FF2B5EF4-FFF2-40B4-BE49-F238E27FC236}">
                <a16:creationId xmlns:a16="http://schemas.microsoft.com/office/drawing/2014/main" id="{A5A5CE6E-90AF-4D43-A014-1F9EC83EB93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1"/>
            <a:ext cx="4512467" cy="6858000"/>
          </a:xfrm>
          <a:custGeom>
            <a:avLst/>
            <a:gdLst>
              <a:gd name="connsiteX0" fmla="*/ 0 w 4512467"/>
              <a:gd name="connsiteY0" fmla="*/ 0 h 6858000"/>
              <a:gd name="connsiteX1" fmla="*/ 2579526 w 4512467"/>
              <a:gd name="connsiteY1" fmla="*/ 0 h 6858000"/>
              <a:gd name="connsiteX2" fmla="*/ 2583267 w 4512467"/>
              <a:gd name="connsiteY2" fmla="*/ 2151 h 6858000"/>
              <a:gd name="connsiteX3" fmla="*/ 4512467 w 4512467"/>
              <a:gd name="connsiteY3" fmla="*/ 3429000 h 6858000"/>
              <a:gd name="connsiteX4" fmla="*/ 2583267 w 4512467"/>
              <a:gd name="connsiteY4" fmla="*/ 6855849 h 6858000"/>
              <a:gd name="connsiteX5" fmla="*/ 2579526 w 4512467"/>
              <a:gd name="connsiteY5" fmla="*/ 6858000 h 6858000"/>
              <a:gd name="connsiteX6" fmla="*/ 0 w 4512467"/>
              <a:gd name="connsiteY6"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12467" h="6858000">
                <a:moveTo>
                  <a:pt x="0" y="0"/>
                </a:moveTo>
                <a:lnTo>
                  <a:pt x="2579526" y="0"/>
                </a:lnTo>
                <a:lnTo>
                  <a:pt x="2583267" y="2151"/>
                </a:lnTo>
                <a:cubicBezTo>
                  <a:pt x="3739868" y="704919"/>
                  <a:pt x="4512467" y="1976735"/>
                  <a:pt x="4512467" y="3429000"/>
                </a:cubicBezTo>
                <a:cubicBezTo>
                  <a:pt x="4512467" y="4881266"/>
                  <a:pt x="3739868" y="6153081"/>
                  <a:pt x="2583267" y="6855849"/>
                </a:cubicBezTo>
                <a:lnTo>
                  <a:pt x="2579526" y="6858000"/>
                </a:lnTo>
                <a:lnTo>
                  <a:pt x="0" y="6858000"/>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bg1"/>
              </a:solidFill>
            </a:endParaRPr>
          </a:p>
        </p:txBody>
      </p:sp>
      <p:sp>
        <p:nvSpPr>
          <p:cNvPr id="130050" name="Rectangle 2">
            <a:extLst>
              <a:ext uri="{FF2B5EF4-FFF2-40B4-BE49-F238E27FC236}">
                <a16:creationId xmlns:a16="http://schemas.microsoft.com/office/drawing/2014/main" id="{AD6DC554-1B37-B760-49F9-C2C3D36F0601}"/>
              </a:ext>
            </a:extLst>
          </p:cNvPr>
          <p:cNvSpPr>
            <a:spLocks noGrp="1" noChangeArrowheads="1"/>
          </p:cNvSpPr>
          <p:nvPr>
            <p:ph type="title"/>
          </p:nvPr>
        </p:nvSpPr>
        <p:spPr>
          <a:xfrm>
            <a:off x="838200" y="663633"/>
            <a:ext cx="2951205" cy="5571066"/>
          </a:xfrm>
        </p:spPr>
        <p:txBody>
          <a:bodyPr>
            <a:normAutofit/>
          </a:bodyPr>
          <a:lstStyle/>
          <a:p>
            <a:pPr algn="ctr" eaLnBrk="1" hangingPunct="1"/>
            <a:r>
              <a:rPr lang="en-US" altLang="en-US" b="1" dirty="0">
                <a:solidFill>
                  <a:srgbClr val="FFFFFF"/>
                </a:solidFill>
                <a:latin typeface="VNI-Souvir" pitchFamily="2" charset="0"/>
              </a:rPr>
              <a:t>4.  Quy </a:t>
            </a:r>
            <a:r>
              <a:rPr lang="en-US" altLang="en-US" b="1" dirty="0" err="1">
                <a:solidFill>
                  <a:srgbClr val="FFFFFF"/>
                </a:solidFill>
                <a:latin typeface="VNI-Souvir" pitchFamily="2" charset="0"/>
              </a:rPr>
              <a:t>moâ</a:t>
            </a:r>
            <a:r>
              <a:rPr lang="en-US" altLang="en-US" b="1" dirty="0">
                <a:solidFill>
                  <a:srgbClr val="FFFFFF"/>
                </a:solidFill>
                <a:latin typeface="VNI-Souvir" pitchFamily="2" charset="0"/>
              </a:rPr>
              <a:t> </a:t>
            </a:r>
            <a:r>
              <a:rPr lang="en-US" altLang="en-US" b="1" dirty="0" err="1">
                <a:solidFill>
                  <a:srgbClr val="FFFFFF"/>
                </a:solidFill>
                <a:latin typeface="VNI-Souvir" pitchFamily="2" charset="0"/>
              </a:rPr>
              <a:t>saûn</a:t>
            </a:r>
            <a:r>
              <a:rPr lang="en-US" altLang="en-US" b="1" dirty="0">
                <a:solidFill>
                  <a:srgbClr val="FFFFFF"/>
                </a:solidFill>
                <a:latin typeface="VNI-Souvir" pitchFamily="2" charset="0"/>
              </a:rPr>
              <a:t> </a:t>
            </a:r>
            <a:r>
              <a:rPr lang="en-US" altLang="en-US" b="1" dirty="0" err="1">
                <a:solidFill>
                  <a:srgbClr val="FFFFFF"/>
                </a:solidFill>
                <a:latin typeface="VNI-Souvir" pitchFamily="2" charset="0"/>
              </a:rPr>
              <a:t>xuaát</a:t>
            </a:r>
            <a:r>
              <a:rPr lang="en-US" altLang="en-US" b="1" dirty="0">
                <a:solidFill>
                  <a:srgbClr val="FFFFFF"/>
                </a:solidFill>
                <a:latin typeface="VNI-Souvir" pitchFamily="2" charset="0"/>
              </a:rPr>
              <a:t> </a:t>
            </a:r>
            <a:r>
              <a:rPr lang="en-US" altLang="en-US" b="1" dirty="0" err="1">
                <a:solidFill>
                  <a:srgbClr val="FFFFFF"/>
                </a:solidFill>
                <a:latin typeface="VNI-Souvir" pitchFamily="2" charset="0"/>
              </a:rPr>
              <a:t>toái</a:t>
            </a:r>
            <a:r>
              <a:rPr lang="en-US" altLang="en-US" b="1" dirty="0">
                <a:solidFill>
                  <a:srgbClr val="FFFFFF"/>
                </a:solidFill>
                <a:latin typeface="VNI-Souvir" pitchFamily="2" charset="0"/>
              </a:rPr>
              <a:t> </a:t>
            </a:r>
            <a:r>
              <a:rPr lang="en-US" altLang="en-US" b="1" dirty="0" err="1">
                <a:solidFill>
                  <a:srgbClr val="FFFFFF"/>
                </a:solidFill>
                <a:latin typeface="VNI-Souvir" pitchFamily="2" charset="0"/>
              </a:rPr>
              <a:t>öu</a:t>
            </a:r>
            <a:r>
              <a:rPr lang="en-US" altLang="en-US" b="1" dirty="0">
                <a:solidFill>
                  <a:srgbClr val="FFFFFF"/>
                </a:solidFill>
                <a:latin typeface="VNI-Souvir" pitchFamily="2" charset="0"/>
              </a:rPr>
              <a:t> </a:t>
            </a:r>
            <a:br>
              <a:rPr lang="en-US" altLang="en-US" dirty="0">
                <a:solidFill>
                  <a:srgbClr val="FFFFFF"/>
                </a:solidFill>
                <a:latin typeface="VNI-Souvir" pitchFamily="2" charset="0"/>
              </a:rPr>
            </a:br>
            <a:endParaRPr lang="en-US" altLang="en-US" dirty="0">
              <a:solidFill>
                <a:srgbClr val="FFFFFF"/>
              </a:solidFill>
              <a:latin typeface="VNI-Souvir" pitchFamily="2" charset="0"/>
            </a:endParaRPr>
          </a:p>
        </p:txBody>
      </p:sp>
      <p:graphicFrame>
        <p:nvGraphicFramePr>
          <p:cNvPr id="130053" name="Rectangle 3">
            <a:extLst>
              <a:ext uri="{FF2B5EF4-FFF2-40B4-BE49-F238E27FC236}">
                <a16:creationId xmlns:a16="http://schemas.microsoft.com/office/drawing/2014/main" id="{A5BCFCEF-FC34-57C6-B5DD-AA6D14FA0A70}"/>
              </a:ext>
            </a:extLst>
          </p:cNvPr>
          <p:cNvGraphicFramePr/>
          <p:nvPr>
            <p:extLst>
              <p:ext uri="{D42A27DB-BD31-4B8C-83A1-F6EECF244321}">
                <p14:modId xmlns:p14="http://schemas.microsoft.com/office/powerpoint/2010/main" val="3157058289"/>
              </p:ext>
            </p:extLst>
          </p:nvPr>
        </p:nvGraphicFramePr>
        <p:xfrm>
          <a:off x="5207640" y="663632"/>
          <a:ext cx="6291714" cy="5530735"/>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cSld>
  <p:clrMapOvr>
    <a:masterClrMapping/>
  </p:clrMapOvr>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1074" name="Line 2">
            <a:extLst>
              <a:ext uri="{FF2B5EF4-FFF2-40B4-BE49-F238E27FC236}">
                <a16:creationId xmlns:a16="http://schemas.microsoft.com/office/drawing/2014/main" id="{608313B6-000E-0E22-0E3D-D36E2372AB0F}"/>
              </a:ext>
            </a:extLst>
          </p:cNvPr>
          <p:cNvSpPr>
            <a:spLocks noChangeShapeType="1"/>
          </p:cNvSpPr>
          <p:nvPr/>
        </p:nvSpPr>
        <p:spPr bwMode="auto">
          <a:xfrm>
            <a:off x="3505200" y="1524000"/>
            <a:ext cx="0" cy="3060700"/>
          </a:xfrm>
          <a:prstGeom prst="line">
            <a:avLst/>
          </a:prstGeom>
          <a:noFill/>
          <a:ln w="9525">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US"/>
          </a:p>
        </p:txBody>
      </p:sp>
      <p:sp>
        <p:nvSpPr>
          <p:cNvPr id="131075" name="Line 3">
            <a:extLst>
              <a:ext uri="{FF2B5EF4-FFF2-40B4-BE49-F238E27FC236}">
                <a16:creationId xmlns:a16="http://schemas.microsoft.com/office/drawing/2014/main" id="{233ADE5B-A282-6D81-7767-91BAE96A5491}"/>
              </a:ext>
            </a:extLst>
          </p:cNvPr>
          <p:cNvSpPr>
            <a:spLocks noChangeShapeType="1"/>
          </p:cNvSpPr>
          <p:nvPr/>
        </p:nvSpPr>
        <p:spPr bwMode="auto">
          <a:xfrm>
            <a:off x="6553200" y="3429000"/>
            <a:ext cx="0" cy="1143000"/>
          </a:xfrm>
          <a:prstGeom prst="line">
            <a:avLst/>
          </a:prstGeom>
          <a:noFill/>
          <a:ln w="9525">
            <a:solidFill>
              <a:srgbClr val="9900FF"/>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US"/>
          </a:p>
        </p:txBody>
      </p:sp>
      <p:sp>
        <p:nvSpPr>
          <p:cNvPr id="189444" name="Line 4">
            <a:extLst>
              <a:ext uri="{FF2B5EF4-FFF2-40B4-BE49-F238E27FC236}">
                <a16:creationId xmlns:a16="http://schemas.microsoft.com/office/drawing/2014/main" id="{1D428B9B-A5ED-AC5D-A78F-8EABA4E24021}"/>
              </a:ext>
            </a:extLst>
          </p:cNvPr>
          <p:cNvSpPr>
            <a:spLocks noChangeShapeType="1"/>
          </p:cNvSpPr>
          <p:nvPr/>
        </p:nvSpPr>
        <p:spPr bwMode="auto">
          <a:xfrm>
            <a:off x="3505201" y="3443288"/>
            <a:ext cx="2620963" cy="0"/>
          </a:xfrm>
          <a:prstGeom prst="line">
            <a:avLst/>
          </a:prstGeom>
          <a:noFill/>
          <a:ln w="9525">
            <a:solidFill>
              <a:srgbClr val="9900FF"/>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US"/>
          </a:p>
        </p:txBody>
      </p:sp>
      <p:sp>
        <p:nvSpPr>
          <p:cNvPr id="131077" name="Freeform 5">
            <a:extLst>
              <a:ext uri="{FF2B5EF4-FFF2-40B4-BE49-F238E27FC236}">
                <a16:creationId xmlns:a16="http://schemas.microsoft.com/office/drawing/2014/main" id="{094D48D4-C249-BF4F-9B4C-33FED5DD1119}"/>
              </a:ext>
            </a:extLst>
          </p:cNvPr>
          <p:cNvSpPr>
            <a:spLocks/>
          </p:cNvSpPr>
          <p:nvPr/>
        </p:nvSpPr>
        <p:spPr bwMode="auto">
          <a:xfrm>
            <a:off x="3962401" y="1828800"/>
            <a:ext cx="5121275" cy="1620838"/>
          </a:xfrm>
          <a:custGeom>
            <a:avLst/>
            <a:gdLst>
              <a:gd name="T0" fmla="*/ 0 w 4499"/>
              <a:gd name="T1" fmla="*/ 0 h 1206"/>
              <a:gd name="T2" fmla="*/ 2147483646 w 4499"/>
              <a:gd name="T3" fmla="*/ 2147483646 h 1206"/>
              <a:gd name="T4" fmla="*/ 2147483646 w 4499"/>
              <a:gd name="T5" fmla="*/ 2147483646 h 1206"/>
              <a:gd name="T6" fmla="*/ 0 60000 65536"/>
              <a:gd name="T7" fmla="*/ 0 60000 65536"/>
              <a:gd name="T8" fmla="*/ 0 60000 65536"/>
            </a:gdLst>
            <a:ahLst/>
            <a:cxnLst>
              <a:cxn ang="T6">
                <a:pos x="T0" y="T1"/>
              </a:cxn>
              <a:cxn ang="T7">
                <a:pos x="T2" y="T3"/>
              </a:cxn>
              <a:cxn ang="T8">
                <a:pos x="T4" y="T5"/>
              </a:cxn>
            </a:cxnLst>
            <a:rect l="0" t="0" r="r" b="b"/>
            <a:pathLst>
              <a:path w="4499" h="1206">
                <a:moveTo>
                  <a:pt x="0" y="0"/>
                </a:moveTo>
                <a:cubicBezTo>
                  <a:pt x="741" y="596"/>
                  <a:pt x="1483" y="1192"/>
                  <a:pt x="2233" y="1199"/>
                </a:cubicBezTo>
                <a:cubicBezTo>
                  <a:pt x="2983" y="1206"/>
                  <a:pt x="4121" y="236"/>
                  <a:pt x="4499" y="44"/>
                </a:cubicBezTo>
              </a:path>
            </a:pathLst>
          </a:custGeom>
          <a:noFill/>
          <a:ln w="57150" cap="flat" cmpd="sng">
            <a:solidFill>
              <a:schemeClr val="hlink"/>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US"/>
          </a:p>
        </p:txBody>
      </p:sp>
      <p:sp>
        <p:nvSpPr>
          <p:cNvPr id="131078" name="Text Box 6">
            <a:extLst>
              <a:ext uri="{FF2B5EF4-FFF2-40B4-BE49-F238E27FC236}">
                <a16:creationId xmlns:a16="http://schemas.microsoft.com/office/drawing/2014/main" id="{9FD7F6E8-5BA5-3AE5-5BE8-5FE544A4B975}"/>
              </a:ext>
            </a:extLst>
          </p:cNvPr>
          <p:cNvSpPr txBox="1">
            <a:spLocks noChangeArrowheads="1"/>
          </p:cNvSpPr>
          <p:nvPr/>
        </p:nvSpPr>
        <p:spPr bwMode="auto">
          <a:xfrm>
            <a:off x="2520950" y="1216026"/>
            <a:ext cx="788988" cy="97631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r>
              <a:rPr lang="en-US" altLang="en-US" sz="2400">
                <a:latin typeface="Tahoma" panose="020B0604030504040204" pitchFamily="34" charset="0"/>
              </a:rPr>
              <a:t>AC</a:t>
            </a:r>
          </a:p>
        </p:txBody>
      </p:sp>
      <p:sp>
        <p:nvSpPr>
          <p:cNvPr id="189447" name="Text Box 7">
            <a:extLst>
              <a:ext uri="{FF2B5EF4-FFF2-40B4-BE49-F238E27FC236}">
                <a16:creationId xmlns:a16="http://schemas.microsoft.com/office/drawing/2014/main" id="{AC9E223D-35C5-D64F-DB79-FD3E6E2B0136}"/>
              </a:ext>
            </a:extLst>
          </p:cNvPr>
          <p:cNvSpPr txBox="1">
            <a:spLocks noChangeArrowheads="1"/>
          </p:cNvSpPr>
          <p:nvPr/>
        </p:nvSpPr>
        <p:spPr bwMode="auto">
          <a:xfrm>
            <a:off x="1524001" y="2971801"/>
            <a:ext cx="1973263" cy="102076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r>
              <a:rPr lang="en-US" altLang="en-US" sz="2400">
                <a:latin typeface="Tahoma" panose="020B0604030504040204" pitchFamily="34" charset="0"/>
              </a:rPr>
              <a:t>LAC</a:t>
            </a:r>
            <a:r>
              <a:rPr lang="en-US" altLang="en-US" sz="2400" baseline="-25000">
                <a:latin typeface="Tahoma" panose="020B0604030504040204" pitchFamily="34" charset="0"/>
              </a:rPr>
              <a:t>min=SAC min</a:t>
            </a:r>
            <a:endParaRPr lang="en-US" altLang="en-US" sz="2400">
              <a:latin typeface="Tahoma" panose="020B0604030504040204" pitchFamily="34" charset="0"/>
            </a:endParaRPr>
          </a:p>
        </p:txBody>
      </p:sp>
      <p:sp>
        <p:nvSpPr>
          <p:cNvPr id="131080" name="Text Box 8">
            <a:extLst>
              <a:ext uri="{FF2B5EF4-FFF2-40B4-BE49-F238E27FC236}">
                <a16:creationId xmlns:a16="http://schemas.microsoft.com/office/drawing/2014/main" id="{6DBBB1DF-C474-8BE3-6774-0A9410CBBCD0}"/>
              </a:ext>
            </a:extLst>
          </p:cNvPr>
          <p:cNvSpPr txBox="1">
            <a:spLocks noChangeArrowheads="1"/>
          </p:cNvSpPr>
          <p:nvPr/>
        </p:nvSpPr>
        <p:spPr bwMode="auto">
          <a:xfrm>
            <a:off x="8915401" y="1828800"/>
            <a:ext cx="1211263" cy="5334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r>
              <a:rPr lang="en-US" altLang="en-US" sz="2400" b="1">
                <a:latin typeface="Tahoma" panose="020B0604030504040204" pitchFamily="34" charset="0"/>
              </a:rPr>
              <a:t>LAC</a:t>
            </a:r>
            <a:endParaRPr lang="en-US" altLang="en-US" sz="2400">
              <a:latin typeface="Tahoma" panose="020B0604030504040204" pitchFamily="34" charset="0"/>
            </a:endParaRPr>
          </a:p>
        </p:txBody>
      </p:sp>
      <p:sp>
        <p:nvSpPr>
          <p:cNvPr id="131081" name="Text Box 9">
            <a:extLst>
              <a:ext uri="{FF2B5EF4-FFF2-40B4-BE49-F238E27FC236}">
                <a16:creationId xmlns:a16="http://schemas.microsoft.com/office/drawing/2014/main" id="{D3DB7394-AE1C-392F-D0ED-9C5CD5336BE6}"/>
              </a:ext>
            </a:extLst>
          </p:cNvPr>
          <p:cNvSpPr txBox="1">
            <a:spLocks noChangeArrowheads="1"/>
          </p:cNvSpPr>
          <p:nvPr/>
        </p:nvSpPr>
        <p:spPr bwMode="auto">
          <a:xfrm>
            <a:off x="9677400" y="4343401"/>
            <a:ext cx="414338" cy="51911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r>
              <a:rPr lang="en-US" altLang="en-US" sz="2400">
                <a:latin typeface="Tahoma" panose="020B0604030504040204" pitchFamily="34" charset="0"/>
              </a:rPr>
              <a:t>Q</a:t>
            </a:r>
          </a:p>
        </p:txBody>
      </p:sp>
      <p:sp>
        <p:nvSpPr>
          <p:cNvPr id="131082" name="Line 10">
            <a:extLst>
              <a:ext uri="{FF2B5EF4-FFF2-40B4-BE49-F238E27FC236}">
                <a16:creationId xmlns:a16="http://schemas.microsoft.com/office/drawing/2014/main" id="{D55AD991-1E9E-BE5B-D224-17CC77398399}"/>
              </a:ext>
            </a:extLst>
          </p:cNvPr>
          <p:cNvSpPr>
            <a:spLocks noChangeShapeType="1"/>
          </p:cNvSpPr>
          <p:nvPr/>
        </p:nvSpPr>
        <p:spPr bwMode="auto">
          <a:xfrm>
            <a:off x="3505201" y="4572000"/>
            <a:ext cx="6227763" cy="0"/>
          </a:xfrm>
          <a:prstGeom prst="line">
            <a:avLst/>
          </a:prstGeom>
          <a:noFill/>
          <a:ln w="9525">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US"/>
          </a:p>
        </p:txBody>
      </p:sp>
      <p:sp>
        <p:nvSpPr>
          <p:cNvPr id="189451" name="Text Box 11">
            <a:extLst>
              <a:ext uri="{FF2B5EF4-FFF2-40B4-BE49-F238E27FC236}">
                <a16:creationId xmlns:a16="http://schemas.microsoft.com/office/drawing/2014/main" id="{05C1F491-7D71-9F55-3D1D-AEE62ECD6057}"/>
              </a:ext>
            </a:extLst>
          </p:cNvPr>
          <p:cNvSpPr txBox="1">
            <a:spLocks noChangeArrowheads="1"/>
          </p:cNvSpPr>
          <p:nvPr/>
        </p:nvSpPr>
        <p:spPr bwMode="auto">
          <a:xfrm>
            <a:off x="6172200" y="4648201"/>
            <a:ext cx="83820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pPr>
              <a:spcBef>
                <a:spcPct val="50000"/>
              </a:spcBef>
            </a:pPr>
            <a:r>
              <a:rPr lang="en-US" altLang="en-US" sz="2800">
                <a:latin typeface="Tahoma" panose="020B0604030504040204" pitchFamily="34" charset="0"/>
              </a:rPr>
              <a:t>Q*</a:t>
            </a:r>
          </a:p>
        </p:txBody>
      </p:sp>
      <p:sp>
        <p:nvSpPr>
          <p:cNvPr id="131084" name="Text Box 12">
            <a:extLst>
              <a:ext uri="{FF2B5EF4-FFF2-40B4-BE49-F238E27FC236}">
                <a16:creationId xmlns:a16="http://schemas.microsoft.com/office/drawing/2014/main" id="{66501706-C1FA-2199-9C38-40C040B1A0BF}"/>
              </a:ext>
            </a:extLst>
          </p:cNvPr>
          <p:cNvSpPr txBox="1">
            <a:spLocks noChangeArrowheads="1"/>
          </p:cNvSpPr>
          <p:nvPr/>
        </p:nvSpPr>
        <p:spPr bwMode="auto">
          <a:xfrm>
            <a:off x="2971800" y="4800601"/>
            <a:ext cx="60960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pPr>
              <a:spcBef>
                <a:spcPct val="50000"/>
              </a:spcBef>
            </a:pPr>
            <a:r>
              <a:rPr lang="en-US" altLang="en-US" sz="2800">
                <a:latin typeface="Tahoma" panose="020B0604030504040204" pitchFamily="34" charset="0"/>
              </a:rPr>
              <a:t>0</a:t>
            </a:r>
          </a:p>
        </p:txBody>
      </p:sp>
      <p:sp>
        <p:nvSpPr>
          <p:cNvPr id="189453" name="Text Box 13">
            <a:extLst>
              <a:ext uri="{FF2B5EF4-FFF2-40B4-BE49-F238E27FC236}">
                <a16:creationId xmlns:a16="http://schemas.microsoft.com/office/drawing/2014/main" id="{E7C255F3-D4FA-FF75-4253-65435213995F}"/>
              </a:ext>
            </a:extLst>
          </p:cNvPr>
          <p:cNvSpPr txBox="1">
            <a:spLocks noChangeArrowheads="1"/>
          </p:cNvSpPr>
          <p:nvPr/>
        </p:nvSpPr>
        <p:spPr bwMode="auto">
          <a:xfrm>
            <a:off x="4648200" y="1981200"/>
            <a:ext cx="990600" cy="5334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r>
              <a:rPr lang="en-US" altLang="en-US" sz="2400">
                <a:latin typeface="Tahoma" panose="020B0604030504040204" pitchFamily="34" charset="0"/>
              </a:rPr>
              <a:t>SAC*</a:t>
            </a:r>
          </a:p>
          <a:p>
            <a:r>
              <a:rPr lang="en-US" altLang="en-US" sz="2400">
                <a:latin typeface="Tahoma" panose="020B0604030504040204" pitchFamily="34" charset="0"/>
              </a:rPr>
              <a:t>       </a:t>
            </a:r>
          </a:p>
        </p:txBody>
      </p:sp>
      <p:sp>
        <p:nvSpPr>
          <p:cNvPr id="131086" name="Line 14">
            <a:extLst>
              <a:ext uri="{FF2B5EF4-FFF2-40B4-BE49-F238E27FC236}">
                <a16:creationId xmlns:a16="http://schemas.microsoft.com/office/drawing/2014/main" id="{CB19F84C-1B35-83FA-9D76-6C2C01A9E3E3}"/>
              </a:ext>
            </a:extLst>
          </p:cNvPr>
          <p:cNvSpPr>
            <a:spLocks noChangeShapeType="1"/>
          </p:cNvSpPr>
          <p:nvPr/>
        </p:nvSpPr>
        <p:spPr bwMode="auto">
          <a:xfrm>
            <a:off x="5638800" y="2743200"/>
            <a:ext cx="0" cy="1905000"/>
          </a:xfrm>
          <a:prstGeom prst="line">
            <a:avLst/>
          </a:prstGeom>
          <a:noFill/>
          <a:ln w="9525">
            <a:solidFill>
              <a:schemeClr val="folHlink"/>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1087" name="Text Box 15">
            <a:extLst>
              <a:ext uri="{FF2B5EF4-FFF2-40B4-BE49-F238E27FC236}">
                <a16:creationId xmlns:a16="http://schemas.microsoft.com/office/drawing/2014/main" id="{50FCAC18-C257-A36A-CE43-5DF5CDB5DC63}"/>
              </a:ext>
            </a:extLst>
          </p:cNvPr>
          <p:cNvSpPr txBox="1">
            <a:spLocks noChangeArrowheads="1"/>
          </p:cNvSpPr>
          <p:nvPr/>
        </p:nvSpPr>
        <p:spPr bwMode="auto">
          <a:xfrm>
            <a:off x="5334000" y="4648201"/>
            <a:ext cx="60960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pPr>
              <a:spcBef>
                <a:spcPct val="50000"/>
              </a:spcBef>
            </a:pPr>
            <a:r>
              <a:rPr lang="en-US" altLang="en-US" sz="2800">
                <a:latin typeface="Tahoma" panose="020B0604030504040204" pitchFamily="34" charset="0"/>
              </a:rPr>
              <a:t>Q</a:t>
            </a:r>
            <a:r>
              <a:rPr lang="en-US" altLang="en-US" sz="2800" baseline="-25000">
                <a:latin typeface="Tahoma" panose="020B0604030504040204" pitchFamily="34" charset="0"/>
              </a:rPr>
              <a:t>1</a:t>
            </a:r>
          </a:p>
        </p:txBody>
      </p:sp>
      <p:sp>
        <p:nvSpPr>
          <p:cNvPr id="131088" name="Text Box 16">
            <a:extLst>
              <a:ext uri="{FF2B5EF4-FFF2-40B4-BE49-F238E27FC236}">
                <a16:creationId xmlns:a16="http://schemas.microsoft.com/office/drawing/2014/main" id="{B300F738-7282-70CD-F61C-5819D054F2E1}"/>
              </a:ext>
            </a:extLst>
          </p:cNvPr>
          <p:cNvSpPr txBox="1">
            <a:spLocks noChangeArrowheads="1"/>
          </p:cNvSpPr>
          <p:nvPr/>
        </p:nvSpPr>
        <p:spPr bwMode="auto">
          <a:xfrm>
            <a:off x="5105400" y="3124201"/>
            <a:ext cx="414338" cy="51911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r>
              <a:rPr lang="en-US" altLang="en-US" sz="2400">
                <a:latin typeface="Tahoma" panose="020B0604030504040204" pitchFamily="34" charset="0"/>
              </a:rPr>
              <a:t>A</a:t>
            </a:r>
          </a:p>
        </p:txBody>
      </p:sp>
      <p:sp>
        <p:nvSpPr>
          <p:cNvPr id="131089" name="Text Box 17">
            <a:extLst>
              <a:ext uri="{FF2B5EF4-FFF2-40B4-BE49-F238E27FC236}">
                <a16:creationId xmlns:a16="http://schemas.microsoft.com/office/drawing/2014/main" id="{0BF955D2-6035-EF5C-DF72-7FC5BF637F9E}"/>
              </a:ext>
            </a:extLst>
          </p:cNvPr>
          <p:cNvSpPr txBox="1">
            <a:spLocks noChangeArrowheads="1"/>
          </p:cNvSpPr>
          <p:nvPr/>
        </p:nvSpPr>
        <p:spPr bwMode="auto">
          <a:xfrm>
            <a:off x="5791200" y="2514601"/>
            <a:ext cx="381000" cy="21431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r>
              <a:rPr lang="en-US" altLang="en-US" sz="2400">
                <a:latin typeface="Tahoma" panose="020B0604030504040204" pitchFamily="34" charset="0"/>
              </a:rPr>
              <a:t>B</a:t>
            </a:r>
          </a:p>
        </p:txBody>
      </p:sp>
      <p:sp>
        <p:nvSpPr>
          <p:cNvPr id="189458" name="Text Box 18">
            <a:extLst>
              <a:ext uri="{FF2B5EF4-FFF2-40B4-BE49-F238E27FC236}">
                <a16:creationId xmlns:a16="http://schemas.microsoft.com/office/drawing/2014/main" id="{E983CCFC-6605-D9B1-04EA-A400EF51F8D5}"/>
              </a:ext>
            </a:extLst>
          </p:cNvPr>
          <p:cNvSpPr txBox="1">
            <a:spLocks noChangeArrowheads="1"/>
          </p:cNvSpPr>
          <p:nvPr/>
        </p:nvSpPr>
        <p:spPr bwMode="auto">
          <a:xfrm>
            <a:off x="6781800" y="3581401"/>
            <a:ext cx="414338" cy="51911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r>
              <a:rPr lang="en-US" altLang="en-US" sz="2400">
                <a:latin typeface="Tahoma" panose="020B0604030504040204" pitchFamily="34" charset="0"/>
              </a:rPr>
              <a:t>E</a:t>
            </a:r>
          </a:p>
        </p:txBody>
      </p:sp>
      <p:sp>
        <p:nvSpPr>
          <p:cNvPr id="189459" name="Freeform 19">
            <a:extLst>
              <a:ext uri="{FF2B5EF4-FFF2-40B4-BE49-F238E27FC236}">
                <a16:creationId xmlns:a16="http://schemas.microsoft.com/office/drawing/2014/main" id="{6F010C1C-FED0-2171-E24D-CFA0D53A6AF0}"/>
              </a:ext>
            </a:extLst>
          </p:cNvPr>
          <p:cNvSpPr>
            <a:spLocks/>
          </p:cNvSpPr>
          <p:nvPr/>
        </p:nvSpPr>
        <p:spPr bwMode="auto">
          <a:xfrm rot="21342851">
            <a:off x="5562600" y="2057400"/>
            <a:ext cx="2743200" cy="1358900"/>
          </a:xfrm>
          <a:custGeom>
            <a:avLst/>
            <a:gdLst>
              <a:gd name="T0" fmla="*/ 0 w 1728"/>
              <a:gd name="T1" fmla="*/ 2147483646 h 856"/>
              <a:gd name="T2" fmla="*/ 2147483646 w 1728"/>
              <a:gd name="T3" fmla="*/ 2147483646 h 856"/>
              <a:gd name="T4" fmla="*/ 2147483646 w 1728"/>
              <a:gd name="T5" fmla="*/ 0 h 856"/>
              <a:gd name="T6" fmla="*/ 0 60000 65536"/>
              <a:gd name="T7" fmla="*/ 0 60000 65536"/>
              <a:gd name="T8" fmla="*/ 0 60000 65536"/>
            </a:gdLst>
            <a:ahLst/>
            <a:cxnLst>
              <a:cxn ang="T6">
                <a:pos x="T0" y="T1"/>
              </a:cxn>
              <a:cxn ang="T7">
                <a:pos x="T2" y="T3"/>
              </a:cxn>
              <a:cxn ang="T8">
                <a:pos x="T4" y="T5"/>
              </a:cxn>
            </a:cxnLst>
            <a:rect l="0" t="0" r="r" b="b"/>
            <a:pathLst>
              <a:path w="1728" h="856">
                <a:moveTo>
                  <a:pt x="0" y="240"/>
                </a:moveTo>
                <a:cubicBezTo>
                  <a:pt x="192" y="548"/>
                  <a:pt x="384" y="856"/>
                  <a:pt x="672" y="816"/>
                </a:cubicBezTo>
                <a:cubicBezTo>
                  <a:pt x="960" y="776"/>
                  <a:pt x="1552" y="136"/>
                  <a:pt x="1728" y="0"/>
                </a:cubicBezTo>
              </a:path>
            </a:pathLst>
          </a:custGeom>
          <a:noFill/>
          <a:ln w="57150" cmpd="sng">
            <a:solidFill>
              <a:schemeClr val="folHlink"/>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1092" name="Freeform 20">
            <a:extLst>
              <a:ext uri="{FF2B5EF4-FFF2-40B4-BE49-F238E27FC236}">
                <a16:creationId xmlns:a16="http://schemas.microsoft.com/office/drawing/2014/main" id="{6AE211CC-2A8F-A7E1-C823-BCBD164F7B13}"/>
              </a:ext>
            </a:extLst>
          </p:cNvPr>
          <p:cNvSpPr>
            <a:spLocks/>
          </p:cNvSpPr>
          <p:nvPr/>
        </p:nvSpPr>
        <p:spPr bwMode="auto">
          <a:xfrm>
            <a:off x="4953000" y="1752600"/>
            <a:ext cx="3429000" cy="2374900"/>
          </a:xfrm>
          <a:custGeom>
            <a:avLst/>
            <a:gdLst>
              <a:gd name="T0" fmla="*/ 0 w 2160"/>
              <a:gd name="T1" fmla="*/ 2147483646 h 1496"/>
              <a:gd name="T2" fmla="*/ 2147483646 w 2160"/>
              <a:gd name="T3" fmla="*/ 2147483646 h 1496"/>
              <a:gd name="T4" fmla="*/ 2147483646 w 2160"/>
              <a:gd name="T5" fmla="*/ 0 h 1496"/>
              <a:gd name="T6" fmla="*/ 0 60000 65536"/>
              <a:gd name="T7" fmla="*/ 0 60000 65536"/>
              <a:gd name="T8" fmla="*/ 0 60000 65536"/>
            </a:gdLst>
            <a:ahLst/>
            <a:cxnLst>
              <a:cxn ang="T6">
                <a:pos x="T0" y="T1"/>
              </a:cxn>
              <a:cxn ang="T7">
                <a:pos x="T2" y="T3"/>
              </a:cxn>
              <a:cxn ang="T8">
                <a:pos x="T4" y="T5"/>
              </a:cxn>
            </a:cxnLst>
            <a:rect l="0" t="0" r="r" b="b"/>
            <a:pathLst>
              <a:path w="2160" h="1496">
                <a:moveTo>
                  <a:pt x="0" y="1200"/>
                </a:moveTo>
                <a:cubicBezTo>
                  <a:pt x="132" y="1348"/>
                  <a:pt x="264" y="1496"/>
                  <a:pt x="624" y="1296"/>
                </a:cubicBezTo>
                <a:cubicBezTo>
                  <a:pt x="984" y="1096"/>
                  <a:pt x="1904" y="216"/>
                  <a:pt x="2160" y="0"/>
                </a:cubicBezTo>
              </a:path>
            </a:pathLst>
          </a:custGeom>
          <a:noFill/>
          <a:ln w="28575" cmpd="sng">
            <a:solidFill>
              <a:schemeClr val="hlink"/>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9461" name="Freeform 21">
            <a:extLst>
              <a:ext uri="{FF2B5EF4-FFF2-40B4-BE49-F238E27FC236}">
                <a16:creationId xmlns:a16="http://schemas.microsoft.com/office/drawing/2014/main" id="{55A3DE14-1FC1-6368-AF83-05E1A8BE28F8}"/>
              </a:ext>
            </a:extLst>
          </p:cNvPr>
          <p:cNvSpPr>
            <a:spLocks/>
          </p:cNvSpPr>
          <p:nvPr/>
        </p:nvSpPr>
        <p:spPr bwMode="auto">
          <a:xfrm>
            <a:off x="5257800" y="1524000"/>
            <a:ext cx="2667000" cy="2908300"/>
          </a:xfrm>
          <a:custGeom>
            <a:avLst/>
            <a:gdLst>
              <a:gd name="T0" fmla="*/ 0 w 1680"/>
              <a:gd name="T1" fmla="*/ 2147483646 h 1832"/>
              <a:gd name="T2" fmla="*/ 2147483646 w 1680"/>
              <a:gd name="T3" fmla="*/ 2147483646 h 1832"/>
              <a:gd name="T4" fmla="*/ 2147483646 w 1680"/>
              <a:gd name="T5" fmla="*/ 0 h 1832"/>
              <a:gd name="T6" fmla="*/ 0 60000 65536"/>
              <a:gd name="T7" fmla="*/ 0 60000 65536"/>
              <a:gd name="T8" fmla="*/ 0 60000 65536"/>
            </a:gdLst>
            <a:ahLst/>
            <a:cxnLst>
              <a:cxn ang="T6">
                <a:pos x="T0" y="T1"/>
              </a:cxn>
              <a:cxn ang="T7">
                <a:pos x="T2" y="T3"/>
              </a:cxn>
              <a:cxn ang="T8">
                <a:pos x="T4" y="T5"/>
              </a:cxn>
            </a:cxnLst>
            <a:rect l="0" t="0" r="r" b="b"/>
            <a:pathLst>
              <a:path w="1680" h="1832">
                <a:moveTo>
                  <a:pt x="0" y="1488"/>
                </a:moveTo>
                <a:cubicBezTo>
                  <a:pt x="76" y="1660"/>
                  <a:pt x="152" y="1832"/>
                  <a:pt x="432" y="1584"/>
                </a:cubicBezTo>
                <a:cubicBezTo>
                  <a:pt x="712" y="1336"/>
                  <a:pt x="1472" y="264"/>
                  <a:pt x="1680" y="0"/>
                </a:cubicBezTo>
              </a:path>
            </a:pathLst>
          </a:custGeom>
          <a:noFill/>
          <a:ln w="28575" cmpd="sng">
            <a:solidFill>
              <a:schemeClr val="folHlink"/>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9462" name="Text Box 22">
            <a:extLst>
              <a:ext uri="{FF2B5EF4-FFF2-40B4-BE49-F238E27FC236}">
                <a16:creationId xmlns:a16="http://schemas.microsoft.com/office/drawing/2014/main" id="{1139C3C6-AD29-33E9-F2D0-DAC0B12BD052}"/>
              </a:ext>
            </a:extLst>
          </p:cNvPr>
          <p:cNvSpPr txBox="1">
            <a:spLocks noChangeArrowheads="1"/>
          </p:cNvSpPr>
          <p:nvPr/>
        </p:nvSpPr>
        <p:spPr bwMode="auto">
          <a:xfrm>
            <a:off x="7467600" y="914400"/>
            <a:ext cx="990600" cy="5334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r>
              <a:rPr lang="en-US" altLang="en-US" sz="2400">
                <a:latin typeface="Tahoma" panose="020B0604030504040204" pitchFamily="34" charset="0"/>
              </a:rPr>
              <a:t>SMC</a:t>
            </a:r>
          </a:p>
          <a:p>
            <a:r>
              <a:rPr lang="en-US" altLang="en-US" sz="2400">
                <a:latin typeface="Tahoma" panose="020B0604030504040204" pitchFamily="34" charset="0"/>
              </a:rPr>
              <a:t>       </a:t>
            </a:r>
          </a:p>
        </p:txBody>
      </p:sp>
      <p:sp>
        <p:nvSpPr>
          <p:cNvPr id="131095" name="Text Box 23">
            <a:extLst>
              <a:ext uri="{FF2B5EF4-FFF2-40B4-BE49-F238E27FC236}">
                <a16:creationId xmlns:a16="http://schemas.microsoft.com/office/drawing/2014/main" id="{29928A9E-ACBB-B7B2-F45D-0F653EE76B1D}"/>
              </a:ext>
            </a:extLst>
          </p:cNvPr>
          <p:cNvSpPr txBox="1">
            <a:spLocks noChangeArrowheads="1"/>
          </p:cNvSpPr>
          <p:nvPr/>
        </p:nvSpPr>
        <p:spPr bwMode="auto">
          <a:xfrm>
            <a:off x="8458200" y="1219200"/>
            <a:ext cx="990600" cy="5334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r>
              <a:rPr lang="en-US" altLang="en-US" sz="2400">
                <a:latin typeface="Tahoma" panose="020B0604030504040204" pitchFamily="34" charset="0"/>
              </a:rPr>
              <a:t>LMC</a:t>
            </a:r>
          </a:p>
          <a:p>
            <a:r>
              <a:rPr lang="en-US" altLang="en-US" sz="2400">
                <a:latin typeface="Tahoma" panose="020B0604030504040204" pitchFamily="34" charset="0"/>
              </a:rPr>
              <a:t>       </a:t>
            </a:r>
          </a:p>
        </p:txBody>
      </p:sp>
      <p:sp>
        <p:nvSpPr>
          <p:cNvPr id="189465" name="Text Box 25">
            <a:extLst>
              <a:ext uri="{FF2B5EF4-FFF2-40B4-BE49-F238E27FC236}">
                <a16:creationId xmlns:a16="http://schemas.microsoft.com/office/drawing/2014/main" id="{D6882095-0EF2-65F3-D61C-EB57930F8A7E}"/>
              </a:ext>
            </a:extLst>
          </p:cNvPr>
          <p:cNvSpPr txBox="1">
            <a:spLocks noChangeArrowheads="1"/>
          </p:cNvSpPr>
          <p:nvPr/>
        </p:nvSpPr>
        <p:spPr bwMode="auto">
          <a:xfrm>
            <a:off x="2133600" y="5486401"/>
            <a:ext cx="4876800" cy="779463"/>
          </a:xfrm>
          <a:prstGeom prst="rect">
            <a:avLst/>
          </a:prstGeom>
          <a:solidFill>
            <a:srgbClr val="FFC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pPr>
              <a:spcBef>
                <a:spcPct val="50000"/>
              </a:spcBef>
            </a:pPr>
            <a:r>
              <a:rPr lang="en-US" altLang="en-US">
                <a:latin typeface="VNI-Times" pitchFamily="2" charset="0"/>
              </a:rPr>
              <a:t>T</a:t>
            </a:r>
            <a:r>
              <a:rPr lang="en-US" altLang="en-US">
                <a:latin typeface="Tahoma" panose="020B0604030504040204" pitchFamily="34" charset="0"/>
              </a:rPr>
              <a:t>ại Q* :SACmin=LACmin= SMC = LMC</a:t>
            </a:r>
          </a:p>
          <a:p>
            <a:pPr>
              <a:spcBef>
                <a:spcPct val="50000"/>
              </a:spcBef>
            </a:pPr>
            <a:endParaRPr lang="en-US" altLang="en-US">
              <a:latin typeface="Tahoma" panose="020B060403050404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nodeType="clickEffect">
                                  <p:stCondLst>
                                    <p:cond delay="0"/>
                                  </p:stCondLst>
                                  <p:childTnLst>
                                    <p:set>
                                      <p:cBhvr>
                                        <p:cTn id="6" dur="1" fill="hold">
                                          <p:stCondLst>
                                            <p:cond delay="0"/>
                                          </p:stCondLst>
                                        </p:cTn>
                                        <p:tgtEl>
                                          <p:spTgt spid="189451"/>
                                        </p:tgtEl>
                                        <p:attrNameLst>
                                          <p:attrName>style.visibility</p:attrName>
                                        </p:attrNameLst>
                                      </p:cBhvr>
                                      <p:to>
                                        <p:strVal val="visible"/>
                                      </p:to>
                                    </p:set>
                                    <p:anim calcmode="lin" valueType="num">
                                      <p:cBhvr additive="base">
                                        <p:cTn id="7" dur="500" fill="hold"/>
                                        <p:tgtEl>
                                          <p:spTgt spid="189451"/>
                                        </p:tgtEl>
                                        <p:attrNameLst>
                                          <p:attrName>ppt_x</p:attrName>
                                        </p:attrNameLst>
                                      </p:cBhvr>
                                      <p:tavLst>
                                        <p:tav tm="0">
                                          <p:val>
                                            <p:strVal val="#ppt_x"/>
                                          </p:val>
                                        </p:tav>
                                        <p:tav tm="100000">
                                          <p:val>
                                            <p:strVal val="#ppt_x"/>
                                          </p:val>
                                        </p:tav>
                                      </p:tavLst>
                                    </p:anim>
                                    <p:anim calcmode="lin" valueType="num">
                                      <p:cBhvr additive="base">
                                        <p:cTn id="8" dur="500" fill="hold"/>
                                        <p:tgtEl>
                                          <p:spTgt spid="189451"/>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189458"/>
                                        </p:tgtEl>
                                        <p:attrNameLst>
                                          <p:attrName>style.visibility</p:attrName>
                                        </p:attrNameLst>
                                      </p:cBhvr>
                                      <p:to>
                                        <p:strVal val="visible"/>
                                      </p:to>
                                    </p:set>
                                    <p:anim calcmode="lin" valueType="num">
                                      <p:cBhvr additive="base">
                                        <p:cTn id="13" dur="500" fill="hold"/>
                                        <p:tgtEl>
                                          <p:spTgt spid="189458"/>
                                        </p:tgtEl>
                                        <p:attrNameLst>
                                          <p:attrName>ppt_x</p:attrName>
                                        </p:attrNameLst>
                                      </p:cBhvr>
                                      <p:tavLst>
                                        <p:tav tm="0">
                                          <p:val>
                                            <p:strVal val="#ppt_x"/>
                                          </p:val>
                                        </p:tav>
                                        <p:tav tm="100000">
                                          <p:val>
                                            <p:strVal val="#ppt_x"/>
                                          </p:val>
                                        </p:tav>
                                      </p:tavLst>
                                    </p:anim>
                                    <p:anim calcmode="lin" valueType="num">
                                      <p:cBhvr additive="base">
                                        <p:cTn id="14" dur="500" fill="hold"/>
                                        <p:tgtEl>
                                          <p:spTgt spid="189458"/>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nodeType="clickEffect">
                                  <p:stCondLst>
                                    <p:cond delay="0"/>
                                  </p:stCondLst>
                                  <p:childTnLst>
                                    <p:set>
                                      <p:cBhvr>
                                        <p:cTn id="18" dur="1" fill="hold">
                                          <p:stCondLst>
                                            <p:cond delay="0"/>
                                          </p:stCondLst>
                                        </p:cTn>
                                        <p:tgtEl>
                                          <p:spTgt spid="189447"/>
                                        </p:tgtEl>
                                        <p:attrNameLst>
                                          <p:attrName>style.visibility</p:attrName>
                                        </p:attrNameLst>
                                      </p:cBhvr>
                                      <p:to>
                                        <p:strVal val="visible"/>
                                      </p:to>
                                    </p:set>
                                    <p:anim calcmode="lin" valueType="num">
                                      <p:cBhvr additive="base">
                                        <p:cTn id="19" dur="500" fill="hold"/>
                                        <p:tgtEl>
                                          <p:spTgt spid="189447"/>
                                        </p:tgtEl>
                                        <p:attrNameLst>
                                          <p:attrName>ppt_x</p:attrName>
                                        </p:attrNameLst>
                                      </p:cBhvr>
                                      <p:tavLst>
                                        <p:tav tm="0">
                                          <p:val>
                                            <p:strVal val="#ppt_x"/>
                                          </p:val>
                                        </p:tav>
                                        <p:tav tm="100000">
                                          <p:val>
                                            <p:strVal val="#ppt_x"/>
                                          </p:val>
                                        </p:tav>
                                      </p:tavLst>
                                    </p:anim>
                                    <p:anim calcmode="lin" valueType="num">
                                      <p:cBhvr additive="base">
                                        <p:cTn id="20" dur="500" fill="hold"/>
                                        <p:tgtEl>
                                          <p:spTgt spid="189447"/>
                                        </p:tgtEl>
                                        <p:attrNameLst>
                                          <p:attrName>ppt_y</p:attrName>
                                        </p:attrNameLst>
                                      </p:cBhvr>
                                      <p:tavLst>
                                        <p:tav tm="0">
                                          <p:val>
                                            <p:strVal val="1+#ppt_h/2"/>
                                          </p:val>
                                        </p:tav>
                                        <p:tav tm="100000">
                                          <p:val>
                                            <p:strVal val="#ppt_y"/>
                                          </p:val>
                                        </p:tav>
                                      </p:tavLst>
                                    </p:anim>
                                  </p:childTnLst>
                                </p:cTn>
                              </p:par>
                              <p:par>
                                <p:cTn id="21" presetID="2" presetClass="entr" presetSubtype="4" fill="hold" nodeType="withEffect">
                                  <p:stCondLst>
                                    <p:cond delay="0"/>
                                  </p:stCondLst>
                                  <p:childTnLst>
                                    <p:set>
                                      <p:cBhvr>
                                        <p:cTn id="22" dur="1" fill="hold">
                                          <p:stCondLst>
                                            <p:cond delay="0"/>
                                          </p:stCondLst>
                                        </p:cTn>
                                        <p:tgtEl>
                                          <p:spTgt spid="189444"/>
                                        </p:tgtEl>
                                        <p:attrNameLst>
                                          <p:attrName>style.visibility</p:attrName>
                                        </p:attrNameLst>
                                      </p:cBhvr>
                                      <p:to>
                                        <p:strVal val="visible"/>
                                      </p:to>
                                    </p:set>
                                    <p:anim calcmode="lin" valueType="num">
                                      <p:cBhvr additive="base">
                                        <p:cTn id="23" dur="500" fill="hold"/>
                                        <p:tgtEl>
                                          <p:spTgt spid="189444"/>
                                        </p:tgtEl>
                                        <p:attrNameLst>
                                          <p:attrName>ppt_x</p:attrName>
                                        </p:attrNameLst>
                                      </p:cBhvr>
                                      <p:tavLst>
                                        <p:tav tm="0">
                                          <p:val>
                                            <p:strVal val="#ppt_x"/>
                                          </p:val>
                                        </p:tav>
                                        <p:tav tm="100000">
                                          <p:val>
                                            <p:strVal val="#ppt_x"/>
                                          </p:val>
                                        </p:tav>
                                      </p:tavLst>
                                    </p:anim>
                                    <p:anim calcmode="lin" valueType="num">
                                      <p:cBhvr additive="base">
                                        <p:cTn id="24" dur="500" fill="hold"/>
                                        <p:tgtEl>
                                          <p:spTgt spid="189444"/>
                                        </p:tgtEl>
                                        <p:attrNameLst>
                                          <p:attrName>ppt_y</p:attrName>
                                        </p:attrNameLst>
                                      </p:cBhvr>
                                      <p:tavLst>
                                        <p:tav tm="0">
                                          <p:val>
                                            <p:strVal val="1+#ppt_h/2"/>
                                          </p:val>
                                        </p:tav>
                                        <p:tav tm="100000">
                                          <p:val>
                                            <p:strVal val="#ppt_y"/>
                                          </p:val>
                                        </p:tav>
                                      </p:tavLst>
                                    </p:anim>
                                  </p:childTnLst>
                                </p:cTn>
                              </p:par>
                            </p:childTnLst>
                          </p:cTn>
                        </p:par>
                      </p:childTnLst>
                    </p:cTn>
                  </p:par>
                  <p:par>
                    <p:cTn id="25" fill="hold" nodeType="clickPar">
                      <p:stCondLst>
                        <p:cond delay="indefinite"/>
                      </p:stCondLst>
                      <p:childTnLst>
                        <p:par>
                          <p:cTn id="26" fill="hold" nodeType="withGroup">
                            <p:stCondLst>
                              <p:cond delay="0"/>
                            </p:stCondLst>
                            <p:childTnLst>
                              <p:par>
                                <p:cTn id="27" presetID="2" presetClass="entr" presetSubtype="4" fill="hold" nodeType="clickEffect">
                                  <p:stCondLst>
                                    <p:cond delay="0"/>
                                  </p:stCondLst>
                                  <p:childTnLst>
                                    <p:set>
                                      <p:cBhvr>
                                        <p:cTn id="28" dur="1" fill="hold">
                                          <p:stCondLst>
                                            <p:cond delay="0"/>
                                          </p:stCondLst>
                                        </p:cTn>
                                        <p:tgtEl>
                                          <p:spTgt spid="189459"/>
                                        </p:tgtEl>
                                        <p:attrNameLst>
                                          <p:attrName>style.visibility</p:attrName>
                                        </p:attrNameLst>
                                      </p:cBhvr>
                                      <p:to>
                                        <p:strVal val="visible"/>
                                      </p:to>
                                    </p:set>
                                    <p:anim calcmode="lin" valueType="num">
                                      <p:cBhvr additive="base">
                                        <p:cTn id="29" dur="500" fill="hold"/>
                                        <p:tgtEl>
                                          <p:spTgt spid="189459"/>
                                        </p:tgtEl>
                                        <p:attrNameLst>
                                          <p:attrName>ppt_x</p:attrName>
                                        </p:attrNameLst>
                                      </p:cBhvr>
                                      <p:tavLst>
                                        <p:tav tm="0">
                                          <p:val>
                                            <p:strVal val="#ppt_x"/>
                                          </p:val>
                                        </p:tav>
                                        <p:tav tm="100000">
                                          <p:val>
                                            <p:strVal val="#ppt_x"/>
                                          </p:val>
                                        </p:tav>
                                      </p:tavLst>
                                    </p:anim>
                                    <p:anim calcmode="lin" valueType="num">
                                      <p:cBhvr additive="base">
                                        <p:cTn id="30" dur="500" fill="hold"/>
                                        <p:tgtEl>
                                          <p:spTgt spid="189459"/>
                                        </p:tgtEl>
                                        <p:attrNameLst>
                                          <p:attrName>ppt_y</p:attrName>
                                        </p:attrNameLst>
                                      </p:cBhvr>
                                      <p:tavLst>
                                        <p:tav tm="0">
                                          <p:val>
                                            <p:strVal val="1+#ppt_h/2"/>
                                          </p:val>
                                        </p:tav>
                                        <p:tav tm="100000">
                                          <p:val>
                                            <p:strVal val="#ppt_y"/>
                                          </p:val>
                                        </p:tav>
                                      </p:tavLst>
                                    </p:anim>
                                  </p:childTnLst>
                                </p:cTn>
                              </p:par>
                              <p:par>
                                <p:cTn id="31" presetID="2" presetClass="entr" presetSubtype="4" fill="hold" nodeType="withEffect">
                                  <p:stCondLst>
                                    <p:cond delay="0"/>
                                  </p:stCondLst>
                                  <p:childTnLst>
                                    <p:set>
                                      <p:cBhvr>
                                        <p:cTn id="32" dur="1" fill="hold">
                                          <p:stCondLst>
                                            <p:cond delay="0"/>
                                          </p:stCondLst>
                                        </p:cTn>
                                        <p:tgtEl>
                                          <p:spTgt spid="189453"/>
                                        </p:tgtEl>
                                        <p:attrNameLst>
                                          <p:attrName>style.visibility</p:attrName>
                                        </p:attrNameLst>
                                      </p:cBhvr>
                                      <p:to>
                                        <p:strVal val="visible"/>
                                      </p:to>
                                    </p:set>
                                    <p:anim calcmode="lin" valueType="num">
                                      <p:cBhvr additive="base">
                                        <p:cTn id="33" dur="500" fill="hold"/>
                                        <p:tgtEl>
                                          <p:spTgt spid="189453"/>
                                        </p:tgtEl>
                                        <p:attrNameLst>
                                          <p:attrName>ppt_x</p:attrName>
                                        </p:attrNameLst>
                                      </p:cBhvr>
                                      <p:tavLst>
                                        <p:tav tm="0">
                                          <p:val>
                                            <p:strVal val="#ppt_x"/>
                                          </p:val>
                                        </p:tav>
                                        <p:tav tm="100000">
                                          <p:val>
                                            <p:strVal val="#ppt_x"/>
                                          </p:val>
                                        </p:tav>
                                      </p:tavLst>
                                    </p:anim>
                                    <p:anim calcmode="lin" valueType="num">
                                      <p:cBhvr additive="base">
                                        <p:cTn id="34" dur="500" fill="hold"/>
                                        <p:tgtEl>
                                          <p:spTgt spid="189453"/>
                                        </p:tgtEl>
                                        <p:attrNameLst>
                                          <p:attrName>ppt_y</p:attrName>
                                        </p:attrNameLst>
                                      </p:cBhvr>
                                      <p:tavLst>
                                        <p:tav tm="0">
                                          <p:val>
                                            <p:strVal val="1+#ppt_h/2"/>
                                          </p:val>
                                        </p:tav>
                                        <p:tav tm="100000">
                                          <p:val>
                                            <p:strVal val="#ppt_y"/>
                                          </p:val>
                                        </p:tav>
                                      </p:tavLst>
                                    </p:anim>
                                  </p:childTnLst>
                                </p:cTn>
                              </p:par>
                            </p:childTnLst>
                          </p:cTn>
                        </p:par>
                      </p:childTnLst>
                    </p:cTn>
                  </p:par>
                  <p:par>
                    <p:cTn id="35" fill="hold" nodeType="clickPar">
                      <p:stCondLst>
                        <p:cond delay="indefinite"/>
                      </p:stCondLst>
                      <p:childTnLst>
                        <p:par>
                          <p:cTn id="36" fill="hold" nodeType="withGroup">
                            <p:stCondLst>
                              <p:cond delay="0"/>
                            </p:stCondLst>
                            <p:childTnLst>
                              <p:par>
                                <p:cTn id="37" presetID="2" presetClass="entr" presetSubtype="4" fill="hold" nodeType="clickEffect">
                                  <p:stCondLst>
                                    <p:cond delay="0"/>
                                  </p:stCondLst>
                                  <p:childTnLst>
                                    <p:set>
                                      <p:cBhvr>
                                        <p:cTn id="38" dur="1" fill="hold">
                                          <p:stCondLst>
                                            <p:cond delay="0"/>
                                          </p:stCondLst>
                                        </p:cTn>
                                        <p:tgtEl>
                                          <p:spTgt spid="189461"/>
                                        </p:tgtEl>
                                        <p:attrNameLst>
                                          <p:attrName>style.visibility</p:attrName>
                                        </p:attrNameLst>
                                      </p:cBhvr>
                                      <p:to>
                                        <p:strVal val="visible"/>
                                      </p:to>
                                    </p:set>
                                    <p:anim calcmode="lin" valueType="num">
                                      <p:cBhvr additive="base">
                                        <p:cTn id="39" dur="500" fill="hold"/>
                                        <p:tgtEl>
                                          <p:spTgt spid="189461"/>
                                        </p:tgtEl>
                                        <p:attrNameLst>
                                          <p:attrName>ppt_x</p:attrName>
                                        </p:attrNameLst>
                                      </p:cBhvr>
                                      <p:tavLst>
                                        <p:tav tm="0">
                                          <p:val>
                                            <p:strVal val="#ppt_x"/>
                                          </p:val>
                                        </p:tav>
                                        <p:tav tm="100000">
                                          <p:val>
                                            <p:strVal val="#ppt_x"/>
                                          </p:val>
                                        </p:tav>
                                      </p:tavLst>
                                    </p:anim>
                                    <p:anim calcmode="lin" valueType="num">
                                      <p:cBhvr additive="base">
                                        <p:cTn id="40" dur="500" fill="hold"/>
                                        <p:tgtEl>
                                          <p:spTgt spid="189461"/>
                                        </p:tgtEl>
                                        <p:attrNameLst>
                                          <p:attrName>ppt_y</p:attrName>
                                        </p:attrNameLst>
                                      </p:cBhvr>
                                      <p:tavLst>
                                        <p:tav tm="0">
                                          <p:val>
                                            <p:strVal val="1+#ppt_h/2"/>
                                          </p:val>
                                        </p:tav>
                                        <p:tav tm="100000">
                                          <p:val>
                                            <p:strVal val="#ppt_y"/>
                                          </p:val>
                                        </p:tav>
                                      </p:tavLst>
                                    </p:anim>
                                  </p:childTnLst>
                                </p:cTn>
                              </p:par>
                              <p:par>
                                <p:cTn id="41" presetID="2" presetClass="entr" presetSubtype="4" fill="hold" nodeType="withEffect">
                                  <p:stCondLst>
                                    <p:cond delay="0"/>
                                  </p:stCondLst>
                                  <p:childTnLst>
                                    <p:set>
                                      <p:cBhvr>
                                        <p:cTn id="42" dur="1" fill="hold">
                                          <p:stCondLst>
                                            <p:cond delay="0"/>
                                          </p:stCondLst>
                                        </p:cTn>
                                        <p:tgtEl>
                                          <p:spTgt spid="189462"/>
                                        </p:tgtEl>
                                        <p:attrNameLst>
                                          <p:attrName>style.visibility</p:attrName>
                                        </p:attrNameLst>
                                      </p:cBhvr>
                                      <p:to>
                                        <p:strVal val="visible"/>
                                      </p:to>
                                    </p:set>
                                    <p:anim calcmode="lin" valueType="num">
                                      <p:cBhvr additive="base">
                                        <p:cTn id="43" dur="500" fill="hold"/>
                                        <p:tgtEl>
                                          <p:spTgt spid="189462"/>
                                        </p:tgtEl>
                                        <p:attrNameLst>
                                          <p:attrName>ppt_x</p:attrName>
                                        </p:attrNameLst>
                                      </p:cBhvr>
                                      <p:tavLst>
                                        <p:tav tm="0">
                                          <p:val>
                                            <p:strVal val="#ppt_x"/>
                                          </p:val>
                                        </p:tav>
                                        <p:tav tm="100000">
                                          <p:val>
                                            <p:strVal val="#ppt_x"/>
                                          </p:val>
                                        </p:tav>
                                      </p:tavLst>
                                    </p:anim>
                                    <p:anim calcmode="lin" valueType="num">
                                      <p:cBhvr additive="base">
                                        <p:cTn id="44" dur="500" fill="hold"/>
                                        <p:tgtEl>
                                          <p:spTgt spid="189462"/>
                                        </p:tgtEl>
                                        <p:attrNameLst>
                                          <p:attrName>ppt_y</p:attrName>
                                        </p:attrNameLst>
                                      </p:cBhvr>
                                      <p:tavLst>
                                        <p:tav tm="0">
                                          <p:val>
                                            <p:strVal val="1+#ppt_h/2"/>
                                          </p:val>
                                        </p:tav>
                                        <p:tav tm="100000">
                                          <p:val>
                                            <p:strVal val="#ppt_y"/>
                                          </p:val>
                                        </p:tav>
                                      </p:tavLst>
                                    </p:anim>
                                  </p:childTnLst>
                                </p:cTn>
                              </p:par>
                            </p:childTnLst>
                          </p:cTn>
                        </p:par>
                      </p:childTnLst>
                    </p:cTn>
                  </p:par>
                  <p:par>
                    <p:cTn id="45" fill="hold" nodeType="clickPar">
                      <p:stCondLst>
                        <p:cond delay="indefinite"/>
                      </p:stCondLst>
                      <p:childTnLst>
                        <p:par>
                          <p:cTn id="46" fill="hold" nodeType="withGroup">
                            <p:stCondLst>
                              <p:cond delay="0"/>
                            </p:stCondLst>
                            <p:childTnLst>
                              <p:par>
                                <p:cTn id="47" presetID="2" presetClass="entr" presetSubtype="4" fill="hold" nodeType="clickEffect">
                                  <p:stCondLst>
                                    <p:cond delay="0"/>
                                  </p:stCondLst>
                                  <p:childTnLst>
                                    <p:set>
                                      <p:cBhvr>
                                        <p:cTn id="48" dur="1" fill="hold">
                                          <p:stCondLst>
                                            <p:cond delay="0"/>
                                          </p:stCondLst>
                                        </p:cTn>
                                        <p:tgtEl>
                                          <p:spTgt spid="189465"/>
                                        </p:tgtEl>
                                        <p:attrNameLst>
                                          <p:attrName>style.visibility</p:attrName>
                                        </p:attrNameLst>
                                      </p:cBhvr>
                                      <p:to>
                                        <p:strVal val="visible"/>
                                      </p:to>
                                    </p:set>
                                    <p:anim calcmode="lin" valueType="num">
                                      <p:cBhvr additive="base">
                                        <p:cTn id="49" dur="500" fill="hold"/>
                                        <p:tgtEl>
                                          <p:spTgt spid="189465"/>
                                        </p:tgtEl>
                                        <p:attrNameLst>
                                          <p:attrName>ppt_x</p:attrName>
                                        </p:attrNameLst>
                                      </p:cBhvr>
                                      <p:tavLst>
                                        <p:tav tm="0">
                                          <p:val>
                                            <p:strVal val="#ppt_x"/>
                                          </p:val>
                                        </p:tav>
                                        <p:tav tm="100000">
                                          <p:val>
                                            <p:strVal val="#ppt_x"/>
                                          </p:val>
                                        </p:tav>
                                      </p:tavLst>
                                    </p:anim>
                                    <p:anim calcmode="lin" valueType="num">
                                      <p:cBhvr additive="base">
                                        <p:cTn id="50" dur="500" fill="hold"/>
                                        <p:tgtEl>
                                          <p:spTgt spid="18946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9447" grpId="0"/>
      <p:bldP spid="189451" grpId="0"/>
      <p:bldP spid="189453" grpId="0"/>
      <p:bldP spid="189458" grpId="0"/>
      <p:bldP spid="189462" grpId="0"/>
      <p:bldP spid="189465" grpId="0" animBg="1"/>
    </p:bldLst>
  </p:timing>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2098" name="Line 2">
            <a:extLst>
              <a:ext uri="{FF2B5EF4-FFF2-40B4-BE49-F238E27FC236}">
                <a16:creationId xmlns:a16="http://schemas.microsoft.com/office/drawing/2014/main" id="{4450BB7C-147C-3771-5826-E99949D0E657}"/>
              </a:ext>
            </a:extLst>
          </p:cNvPr>
          <p:cNvSpPr>
            <a:spLocks noChangeShapeType="1"/>
          </p:cNvSpPr>
          <p:nvPr/>
        </p:nvSpPr>
        <p:spPr bwMode="auto">
          <a:xfrm>
            <a:off x="3133725" y="1489075"/>
            <a:ext cx="0" cy="3060700"/>
          </a:xfrm>
          <a:prstGeom prst="line">
            <a:avLst/>
          </a:prstGeom>
          <a:noFill/>
          <a:ln w="9525">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US"/>
          </a:p>
        </p:txBody>
      </p:sp>
      <p:sp>
        <p:nvSpPr>
          <p:cNvPr id="190467" name="Line 3">
            <a:extLst>
              <a:ext uri="{FF2B5EF4-FFF2-40B4-BE49-F238E27FC236}">
                <a16:creationId xmlns:a16="http://schemas.microsoft.com/office/drawing/2014/main" id="{47CC36DF-67AA-F8FB-9850-68BA4BCF85C6}"/>
              </a:ext>
            </a:extLst>
          </p:cNvPr>
          <p:cNvSpPr>
            <a:spLocks noChangeShapeType="1"/>
          </p:cNvSpPr>
          <p:nvPr/>
        </p:nvSpPr>
        <p:spPr bwMode="auto">
          <a:xfrm>
            <a:off x="6126163" y="3443289"/>
            <a:ext cx="0" cy="1093787"/>
          </a:xfrm>
          <a:prstGeom prst="line">
            <a:avLst/>
          </a:prstGeom>
          <a:noFill/>
          <a:ln w="9525">
            <a:solidFill>
              <a:srgbClr val="9900FF"/>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US"/>
          </a:p>
        </p:txBody>
      </p:sp>
      <p:sp>
        <p:nvSpPr>
          <p:cNvPr id="190468" name="Line 4">
            <a:extLst>
              <a:ext uri="{FF2B5EF4-FFF2-40B4-BE49-F238E27FC236}">
                <a16:creationId xmlns:a16="http://schemas.microsoft.com/office/drawing/2014/main" id="{1FFB2FDD-AE70-BD05-8A51-CA5100D7B92C}"/>
              </a:ext>
            </a:extLst>
          </p:cNvPr>
          <p:cNvSpPr>
            <a:spLocks noChangeShapeType="1"/>
          </p:cNvSpPr>
          <p:nvPr/>
        </p:nvSpPr>
        <p:spPr bwMode="auto">
          <a:xfrm>
            <a:off x="3133725" y="3443288"/>
            <a:ext cx="2992438" cy="0"/>
          </a:xfrm>
          <a:prstGeom prst="line">
            <a:avLst/>
          </a:prstGeom>
          <a:noFill/>
          <a:ln w="9525">
            <a:solidFill>
              <a:srgbClr val="9900FF"/>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US"/>
          </a:p>
        </p:txBody>
      </p:sp>
      <p:sp>
        <p:nvSpPr>
          <p:cNvPr id="132101" name="Freeform 5">
            <a:extLst>
              <a:ext uri="{FF2B5EF4-FFF2-40B4-BE49-F238E27FC236}">
                <a16:creationId xmlns:a16="http://schemas.microsoft.com/office/drawing/2014/main" id="{D993A384-7153-C03A-39BC-28CC3286489E}"/>
              </a:ext>
            </a:extLst>
          </p:cNvPr>
          <p:cNvSpPr>
            <a:spLocks/>
          </p:cNvSpPr>
          <p:nvPr/>
        </p:nvSpPr>
        <p:spPr bwMode="auto">
          <a:xfrm>
            <a:off x="3581401" y="1828800"/>
            <a:ext cx="5121275" cy="1620838"/>
          </a:xfrm>
          <a:custGeom>
            <a:avLst/>
            <a:gdLst>
              <a:gd name="T0" fmla="*/ 0 w 4499"/>
              <a:gd name="T1" fmla="*/ 0 h 1206"/>
              <a:gd name="T2" fmla="*/ 2147483646 w 4499"/>
              <a:gd name="T3" fmla="*/ 2147483646 h 1206"/>
              <a:gd name="T4" fmla="*/ 2147483646 w 4499"/>
              <a:gd name="T5" fmla="*/ 2147483646 h 1206"/>
              <a:gd name="T6" fmla="*/ 0 60000 65536"/>
              <a:gd name="T7" fmla="*/ 0 60000 65536"/>
              <a:gd name="T8" fmla="*/ 0 60000 65536"/>
            </a:gdLst>
            <a:ahLst/>
            <a:cxnLst>
              <a:cxn ang="T6">
                <a:pos x="T0" y="T1"/>
              </a:cxn>
              <a:cxn ang="T7">
                <a:pos x="T2" y="T3"/>
              </a:cxn>
              <a:cxn ang="T8">
                <a:pos x="T4" y="T5"/>
              </a:cxn>
            </a:cxnLst>
            <a:rect l="0" t="0" r="r" b="b"/>
            <a:pathLst>
              <a:path w="4499" h="1206">
                <a:moveTo>
                  <a:pt x="0" y="0"/>
                </a:moveTo>
                <a:cubicBezTo>
                  <a:pt x="741" y="596"/>
                  <a:pt x="1483" y="1192"/>
                  <a:pt x="2233" y="1199"/>
                </a:cubicBezTo>
                <a:cubicBezTo>
                  <a:pt x="2983" y="1206"/>
                  <a:pt x="4121" y="236"/>
                  <a:pt x="4499" y="44"/>
                </a:cubicBezTo>
              </a:path>
            </a:pathLst>
          </a:custGeom>
          <a:noFill/>
          <a:ln w="57150" cap="flat" cmpd="sng">
            <a:solidFill>
              <a:schemeClr val="hlink"/>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US"/>
          </a:p>
        </p:txBody>
      </p:sp>
      <p:sp>
        <p:nvSpPr>
          <p:cNvPr id="190470" name="Freeform 6">
            <a:extLst>
              <a:ext uri="{FF2B5EF4-FFF2-40B4-BE49-F238E27FC236}">
                <a16:creationId xmlns:a16="http://schemas.microsoft.com/office/drawing/2014/main" id="{4D2F12C8-5D8D-D6D0-8285-BF698BF88519}"/>
              </a:ext>
            </a:extLst>
          </p:cNvPr>
          <p:cNvSpPr>
            <a:spLocks/>
          </p:cNvSpPr>
          <p:nvPr/>
        </p:nvSpPr>
        <p:spPr bwMode="auto">
          <a:xfrm>
            <a:off x="5334001" y="2438400"/>
            <a:ext cx="1471613" cy="992188"/>
          </a:xfrm>
          <a:custGeom>
            <a:avLst/>
            <a:gdLst>
              <a:gd name="T0" fmla="*/ 0 w 1144"/>
              <a:gd name="T1" fmla="*/ 0 h 484"/>
              <a:gd name="T2" fmla="*/ 2147483646 w 1144"/>
              <a:gd name="T3" fmla="*/ 2147483646 h 484"/>
              <a:gd name="T4" fmla="*/ 2147483646 w 1144"/>
              <a:gd name="T5" fmla="*/ 0 h 484"/>
              <a:gd name="T6" fmla="*/ 0 60000 65536"/>
              <a:gd name="T7" fmla="*/ 0 60000 65536"/>
              <a:gd name="T8" fmla="*/ 0 60000 65536"/>
            </a:gdLst>
            <a:ahLst/>
            <a:cxnLst>
              <a:cxn ang="T6">
                <a:pos x="T0" y="T1"/>
              </a:cxn>
              <a:cxn ang="T7">
                <a:pos x="T2" y="T3"/>
              </a:cxn>
              <a:cxn ang="T8">
                <a:pos x="T4" y="T5"/>
              </a:cxn>
            </a:cxnLst>
            <a:rect l="0" t="0" r="r" b="b"/>
            <a:pathLst>
              <a:path w="1144" h="484">
                <a:moveTo>
                  <a:pt x="0" y="0"/>
                </a:moveTo>
                <a:cubicBezTo>
                  <a:pt x="196" y="242"/>
                  <a:pt x="392" y="484"/>
                  <a:pt x="583" y="484"/>
                </a:cubicBezTo>
                <a:cubicBezTo>
                  <a:pt x="774" y="484"/>
                  <a:pt x="1051" y="81"/>
                  <a:pt x="1144" y="0"/>
                </a:cubicBezTo>
              </a:path>
            </a:pathLst>
          </a:custGeom>
          <a:noFill/>
          <a:ln w="57150" cap="flat" cmpd="sng">
            <a:solidFill>
              <a:srgbClr val="9900FF"/>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US"/>
          </a:p>
        </p:txBody>
      </p:sp>
      <p:sp>
        <p:nvSpPr>
          <p:cNvPr id="190471" name="Freeform 7">
            <a:extLst>
              <a:ext uri="{FF2B5EF4-FFF2-40B4-BE49-F238E27FC236}">
                <a16:creationId xmlns:a16="http://schemas.microsoft.com/office/drawing/2014/main" id="{C80B9619-D9DF-E463-2CFF-2DFC2A5C54D4}"/>
              </a:ext>
            </a:extLst>
          </p:cNvPr>
          <p:cNvSpPr>
            <a:spLocks/>
          </p:cNvSpPr>
          <p:nvPr/>
        </p:nvSpPr>
        <p:spPr bwMode="auto">
          <a:xfrm>
            <a:off x="4235451" y="1725614"/>
            <a:ext cx="1552575" cy="1049337"/>
          </a:xfrm>
          <a:custGeom>
            <a:avLst/>
            <a:gdLst>
              <a:gd name="T0" fmla="*/ 0 w 1364"/>
              <a:gd name="T1" fmla="*/ 0 h 781"/>
              <a:gd name="T2" fmla="*/ 2147483646 w 1364"/>
              <a:gd name="T3" fmla="*/ 2147483646 h 781"/>
              <a:gd name="T4" fmla="*/ 2147483646 w 1364"/>
              <a:gd name="T5" fmla="*/ 2147483646 h 781"/>
              <a:gd name="T6" fmla="*/ 2147483646 w 1364"/>
              <a:gd name="T7" fmla="*/ 2147483646 h 78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364" h="781">
                <a:moveTo>
                  <a:pt x="0" y="0"/>
                </a:moveTo>
                <a:cubicBezTo>
                  <a:pt x="40" y="259"/>
                  <a:pt x="81" y="519"/>
                  <a:pt x="209" y="649"/>
                </a:cubicBezTo>
                <a:cubicBezTo>
                  <a:pt x="337" y="779"/>
                  <a:pt x="578" y="781"/>
                  <a:pt x="770" y="781"/>
                </a:cubicBezTo>
                <a:cubicBezTo>
                  <a:pt x="962" y="781"/>
                  <a:pt x="1265" y="671"/>
                  <a:pt x="1364" y="649"/>
                </a:cubicBezTo>
              </a:path>
            </a:pathLst>
          </a:custGeom>
          <a:noFill/>
          <a:ln w="38100" cap="flat" cmpd="sng">
            <a:solidFill>
              <a:schemeClr val="folHlink"/>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US"/>
          </a:p>
        </p:txBody>
      </p:sp>
      <p:sp>
        <p:nvSpPr>
          <p:cNvPr id="190472" name="Freeform 8">
            <a:extLst>
              <a:ext uri="{FF2B5EF4-FFF2-40B4-BE49-F238E27FC236}">
                <a16:creationId xmlns:a16="http://schemas.microsoft.com/office/drawing/2014/main" id="{5CC9D80D-59BF-0C9B-68FE-047E225B9828}"/>
              </a:ext>
            </a:extLst>
          </p:cNvPr>
          <p:cNvSpPr>
            <a:spLocks/>
          </p:cNvSpPr>
          <p:nvPr/>
        </p:nvSpPr>
        <p:spPr bwMode="auto">
          <a:xfrm>
            <a:off x="6926264" y="1724026"/>
            <a:ext cx="1476375" cy="1039813"/>
          </a:xfrm>
          <a:custGeom>
            <a:avLst/>
            <a:gdLst>
              <a:gd name="T0" fmla="*/ 0 w 1452"/>
              <a:gd name="T1" fmla="*/ 2147483646 h 1195"/>
              <a:gd name="T2" fmla="*/ 2147483646 w 1452"/>
              <a:gd name="T3" fmla="*/ 2147483646 h 1195"/>
              <a:gd name="T4" fmla="*/ 2147483646 w 1452"/>
              <a:gd name="T5" fmla="*/ 0 h 1195"/>
              <a:gd name="T6" fmla="*/ 0 60000 65536"/>
              <a:gd name="T7" fmla="*/ 0 60000 65536"/>
              <a:gd name="T8" fmla="*/ 0 60000 65536"/>
            </a:gdLst>
            <a:ahLst/>
            <a:cxnLst>
              <a:cxn ang="T6">
                <a:pos x="T0" y="T1"/>
              </a:cxn>
              <a:cxn ang="T7">
                <a:pos x="T2" y="T3"/>
              </a:cxn>
              <a:cxn ang="T8">
                <a:pos x="T4" y="T5"/>
              </a:cxn>
            </a:cxnLst>
            <a:rect l="0" t="0" r="r" b="b"/>
            <a:pathLst>
              <a:path w="1452" h="1195">
                <a:moveTo>
                  <a:pt x="0" y="902"/>
                </a:moveTo>
                <a:cubicBezTo>
                  <a:pt x="269" y="1048"/>
                  <a:pt x="539" y="1195"/>
                  <a:pt x="781" y="1045"/>
                </a:cubicBezTo>
                <a:cubicBezTo>
                  <a:pt x="1023" y="895"/>
                  <a:pt x="1340" y="174"/>
                  <a:pt x="1452" y="0"/>
                </a:cubicBezTo>
              </a:path>
            </a:pathLst>
          </a:custGeom>
          <a:noFill/>
          <a:ln w="38100" cap="flat" cmpd="sng">
            <a:solidFill>
              <a:schemeClr val="folHlink"/>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US"/>
          </a:p>
        </p:txBody>
      </p:sp>
      <p:sp>
        <p:nvSpPr>
          <p:cNvPr id="132105" name="Text Box 9">
            <a:extLst>
              <a:ext uri="{FF2B5EF4-FFF2-40B4-BE49-F238E27FC236}">
                <a16:creationId xmlns:a16="http://schemas.microsoft.com/office/drawing/2014/main" id="{DEBA1E44-7AE6-7AE1-348D-B53CA3F8359A}"/>
              </a:ext>
            </a:extLst>
          </p:cNvPr>
          <p:cNvSpPr txBox="1">
            <a:spLocks noChangeArrowheads="1"/>
          </p:cNvSpPr>
          <p:nvPr/>
        </p:nvSpPr>
        <p:spPr bwMode="auto">
          <a:xfrm>
            <a:off x="2520950" y="1216026"/>
            <a:ext cx="788988" cy="97631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r>
              <a:rPr lang="en-US" altLang="en-US" sz="2400">
                <a:latin typeface="Tahoma" panose="020B0604030504040204" pitchFamily="34" charset="0"/>
              </a:rPr>
              <a:t>AC</a:t>
            </a:r>
          </a:p>
        </p:txBody>
      </p:sp>
      <p:sp>
        <p:nvSpPr>
          <p:cNvPr id="190474" name="Text Box 10">
            <a:extLst>
              <a:ext uri="{FF2B5EF4-FFF2-40B4-BE49-F238E27FC236}">
                <a16:creationId xmlns:a16="http://schemas.microsoft.com/office/drawing/2014/main" id="{8B8E3BAE-F26F-9A7B-075D-A6CBCDDCD1CA}"/>
              </a:ext>
            </a:extLst>
          </p:cNvPr>
          <p:cNvSpPr txBox="1">
            <a:spLocks noChangeArrowheads="1"/>
          </p:cNvSpPr>
          <p:nvPr/>
        </p:nvSpPr>
        <p:spPr bwMode="auto">
          <a:xfrm>
            <a:off x="2057401" y="3017839"/>
            <a:ext cx="1439863" cy="97472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r>
              <a:rPr lang="en-US" altLang="en-US" sz="2400">
                <a:latin typeface="Tahoma" panose="020B0604030504040204" pitchFamily="34" charset="0"/>
              </a:rPr>
              <a:t>LAC</a:t>
            </a:r>
            <a:r>
              <a:rPr lang="en-US" altLang="en-US" sz="2400" baseline="-25000">
                <a:latin typeface="Tahoma" panose="020B0604030504040204" pitchFamily="34" charset="0"/>
              </a:rPr>
              <a:t>min</a:t>
            </a:r>
            <a:endParaRPr lang="en-US" altLang="en-US" sz="2400">
              <a:latin typeface="Tahoma" panose="020B0604030504040204" pitchFamily="34" charset="0"/>
            </a:endParaRPr>
          </a:p>
        </p:txBody>
      </p:sp>
      <p:sp>
        <p:nvSpPr>
          <p:cNvPr id="190475" name="Text Box 11">
            <a:extLst>
              <a:ext uri="{FF2B5EF4-FFF2-40B4-BE49-F238E27FC236}">
                <a16:creationId xmlns:a16="http://schemas.microsoft.com/office/drawing/2014/main" id="{7BD7684C-4AF2-3E19-E0A9-6D46B17B0576}"/>
              </a:ext>
            </a:extLst>
          </p:cNvPr>
          <p:cNvSpPr txBox="1">
            <a:spLocks noChangeArrowheads="1"/>
          </p:cNvSpPr>
          <p:nvPr/>
        </p:nvSpPr>
        <p:spPr bwMode="auto">
          <a:xfrm>
            <a:off x="3505200" y="914400"/>
            <a:ext cx="990600" cy="5334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r>
              <a:rPr lang="en-US" altLang="en-US" sz="2400">
                <a:latin typeface="Tahoma" panose="020B0604030504040204" pitchFamily="34" charset="0"/>
              </a:rPr>
              <a:t>SAC</a:t>
            </a:r>
            <a:r>
              <a:rPr lang="en-US" altLang="en-US" sz="2400" baseline="-25000">
                <a:latin typeface="Tahoma" panose="020B0604030504040204" pitchFamily="34" charset="0"/>
              </a:rPr>
              <a:t>1</a:t>
            </a:r>
            <a:endParaRPr lang="en-US" altLang="en-US" sz="2400">
              <a:latin typeface="Tahoma" panose="020B0604030504040204" pitchFamily="34" charset="0"/>
            </a:endParaRPr>
          </a:p>
          <a:p>
            <a:r>
              <a:rPr lang="en-US" altLang="en-US" sz="2400">
                <a:latin typeface="Tahoma" panose="020B0604030504040204" pitchFamily="34" charset="0"/>
              </a:rPr>
              <a:t>       </a:t>
            </a:r>
          </a:p>
        </p:txBody>
      </p:sp>
      <p:sp>
        <p:nvSpPr>
          <p:cNvPr id="190476" name="Text Box 12">
            <a:extLst>
              <a:ext uri="{FF2B5EF4-FFF2-40B4-BE49-F238E27FC236}">
                <a16:creationId xmlns:a16="http://schemas.microsoft.com/office/drawing/2014/main" id="{0432FC8D-D2A7-947E-3680-BF5907100CFB}"/>
              </a:ext>
            </a:extLst>
          </p:cNvPr>
          <p:cNvSpPr txBox="1">
            <a:spLocks noChangeArrowheads="1"/>
          </p:cNvSpPr>
          <p:nvPr/>
        </p:nvSpPr>
        <p:spPr bwMode="auto">
          <a:xfrm>
            <a:off x="8382000" y="1143000"/>
            <a:ext cx="1143000" cy="4572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r>
              <a:rPr lang="en-US" altLang="en-US" sz="2400">
                <a:latin typeface="Tahoma" panose="020B0604030504040204" pitchFamily="34" charset="0"/>
              </a:rPr>
              <a:t>SAC</a:t>
            </a:r>
            <a:r>
              <a:rPr lang="en-US" altLang="en-US" sz="2400" baseline="-25000">
                <a:latin typeface="Tahoma" panose="020B0604030504040204" pitchFamily="34" charset="0"/>
              </a:rPr>
              <a:t>4</a:t>
            </a:r>
            <a:endParaRPr lang="en-US" altLang="en-US" sz="2400">
              <a:latin typeface="Tahoma" panose="020B0604030504040204" pitchFamily="34" charset="0"/>
            </a:endParaRPr>
          </a:p>
        </p:txBody>
      </p:sp>
      <p:sp>
        <p:nvSpPr>
          <p:cNvPr id="132109" name="Text Box 13">
            <a:extLst>
              <a:ext uri="{FF2B5EF4-FFF2-40B4-BE49-F238E27FC236}">
                <a16:creationId xmlns:a16="http://schemas.microsoft.com/office/drawing/2014/main" id="{5D139B2B-8810-9019-D3B8-394DDB75A8E1}"/>
              </a:ext>
            </a:extLst>
          </p:cNvPr>
          <p:cNvSpPr txBox="1">
            <a:spLocks noChangeArrowheads="1"/>
          </p:cNvSpPr>
          <p:nvPr/>
        </p:nvSpPr>
        <p:spPr bwMode="auto">
          <a:xfrm>
            <a:off x="8915401" y="1828800"/>
            <a:ext cx="1211263" cy="5334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r>
              <a:rPr lang="en-US" altLang="en-US" sz="2400" b="1">
                <a:latin typeface="Tahoma" panose="020B0604030504040204" pitchFamily="34" charset="0"/>
              </a:rPr>
              <a:t>LAC</a:t>
            </a:r>
            <a:endParaRPr lang="en-US" altLang="en-US" sz="2400">
              <a:latin typeface="Tahoma" panose="020B0604030504040204" pitchFamily="34" charset="0"/>
            </a:endParaRPr>
          </a:p>
        </p:txBody>
      </p:sp>
      <p:sp>
        <p:nvSpPr>
          <p:cNvPr id="132110" name="Text Box 14">
            <a:extLst>
              <a:ext uri="{FF2B5EF4-FFF2-40B4-BE49-F238E27FC236}">
                <a16:creationId xmlns:a16="http://schemas.microsoft.com/office/drawing/2014/main" id="{68973DBE-16A9-7DB6-850B-25DA0E45E078}"/>
              </a:ext>
            </a:extLst>
          </p:cNvPr>
          <p:cNvSpPr txBox="1">
            <a:spLocks noChangeArrowheads="1"/>
          </p:cNvSpPr>
          <p:nvPr/>
        </p:nvSpPr>
        <p:spPr bwMode="auto">
          <a:xfrm>
            <a:off x="9677400" y="4343401"/>
            <a:ext cx="414338" cy="51911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r>
              <a:rPr lang="en-US" altLang="en-US" sz="2400">
                <a:latin typeface="Tahoma" panose="020B0604030504040204" pitchFamily="34" charset="0"/>
              </a:rPr>
              <a:t>Q</a:t>
            </a:r>
          </a:p>
        </p:txBody>
      </p:sp>
      <p:sp>
        <p:nvSpPr>
          <p:cNvPr id="132111" name="Line 15">
            <a:extLst>
              <a:ext uri="{FF2B5EF4-FFF2-40B4-BE49-F238E27FC236}">
                <a16:creationId xmlns:a16="http://schemas.microsoft.com/office/drawing/2014/main" id="{9A9404F4-4A3E-25B6-4AE9-DD642884C64C}"/>
              </a:ext>
            </a:extLst>
          </p:cNvPr>
          <p:cNvSpPr>
            <a:spLocks noChangeShapeType="1"/>
          </p:cNvSpPr>
          <p:nvPr/>
        </p:nvSpPr>
        <p:spPr bwMode="auto">
          <a:xfrm>
            <a:off x="3200401" y="4572000"/>
            <a:ext cx="6227763" cy="0"/>
          </a:xfrm>
          <a:prstGeom prst="line">
            <a:avLst/>
          </a:prstGeom>
          <a:noFill/>
          <a:ln w="9525">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US"/>
          </a:p>
        </p:txBody>
      </p:sp>
      <p:sp>
        <p:nvSpPr>
          <p:cNvPr id="190480" name="Freeform 16">
            <a:extLst>
              <a:ext uri="{FF2B5EF4-FFF2-40B4-BE49-F238E27FC236}">
                <a16:creationId xmlns:a16="http://schemas.microsoft.com/office/drawing/2014/main" id="{CF947E92-4E9B-7F84-5B22-D6F1DABB4D15}"/>
              </a:ext>
            </a:extLst>
          </p:cNvPr>
          <p:cNvSpPr>
            <a:spLocks/>
          </p:cNvSpPr>
          <p:nvPr/>
        </p:nvSpPr>
        <p:spPr bwMode="auto">
          <a:xfrm>
            <a:off x="4632325" y="1530351"/>
            <a:ext cx="1803400" cy="1630363"/>
          </a:xfrm>
          <a:custGeom>
            <a:avLst/>
            <a:gdLst>
              <a:gd name="T0" fmla="*/ 0 w 1364"/>
              <a:gd name="T1" fmla="*/ 0 h 781"/>
              <a:gd name="T2" fmla="*/ 2147483646 w 1364"/>
              <a:gd name="T3" fmla="*/ 2147483646 h 781"/>
              <a:gd name="T4" fmla="*/ 2147483646 w 1364"/>
              <a:gd name="T5" fmla="*/ 2147483646 h 781"/>
              <a:gd name="T6" fmla="*/ 2147483646 w 1364"/>
              <a:gd name="T7" fmla="*/ 2147483646 h 78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364" h="781">
                <a:moveTo>
                  <a:pt x="0" y="0"/>
                </a:moveTo>
                <a:cubicBezTo>
                  <a:pt x="40" y="259"/>
                  <a:pt x="81" y="519"/>
                  <a:pt x="209" y="649"/>
                </a:cubicBezTo>
                <a:cubicBezTo>
                  <a:pt x="337" y="779"/>
                  <a:pt x="578" y="781"/>
                  <a:pt x="770" y="781"/>
                </a:cubicBezTo>
                <a:cubicBezTo>
                  <a:pt x="962" y="781"/>
                  <a:pt x="1265" y="671"/>
                  <a:pt x="1364" y="649"/>
                </a:cubicBezTo>
              </a:path>
            </a:pathLst>
          </a:custGeom>
          <a:noFill/>
          <a:ln w="57150" cap="flat" cmpd="sng">
            <a:solidFill>
              <a:schemeClr val="accent1"/>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US"/>
          </a:p>
        </p:txBody>
      </p:sp>
      <p:sp>
        <p:nvSpPr>
          <p:cNvPr id="190481" name="Text Box 17">
            <a:extLst>
              <a:ext uri="{FF2B5EF4-FFF2-40B4-BE49-F238E27FC236}">
                <a16:creationId xmlns:a16="http://schemas.microsoft.com/office/drawing/2014/main" id="{3CC3AAC2-33A8-9817-5BC7-C887B1416F15}"/>
              </a:ext>
            </a:extLst>
          </p:cNvPr>
          <p:cNvSpPr txBox="1">
            <a:spLocks noChangeArrowheads="1"/>
          </p:cNvSpPr>
          <p:nvPr/>
        </p:nvSpPr>
        <p:spPr bwMode="auto">
          <a:xfrm>
            <a:off x="6019800" y="4648201"/>
            <a:ext cx="83820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pPr>
              <a:spcBef>
                <a:spcPct val="50000"/>
              </a:spcBef>
            </a:pPr>
            <a:r>
              <a:rPr lang="en-US" altLang="en-US" sz="2800">
                <a:latin typeface="Tahoma" panose="020B0604030504040204" pitchFamily="34" charset="0"/>
              </a:rPr>
              <a:t>Q*</a:t>
            </a:r>
          </a:p>
        </p:txBody>
      </p:sp>
      <p:sp>
        <p:nvSpPr>
          <p:cNvPr id="132114" name="Text Box 18">
            <a:extLst>
              <a:ext uri="{FF2B5EF4-FFF2-40B4-BE49-F238E27FC236}">
                <a16:creationId xmlns:a16="http://schemas.microsoft.com/office/drawing/2014/main" id="{F1C647C7-31B1-B5EB-F33A-C38953697857}"/>
              </a:ext>
            </a:extLst>
          </p:cNvPr>
          <p:cNvSpPr txBox="1">
            <a:spLocks noChangeArrowheads="1"/>
          </p:cNvSpPr>
          <p:nvPr/>
        </p:nvSpPr>
        <p:spPr bwMode="auto">
          <a:xfrm>
            <a:off x="2667000" y="4572001"/>
            <a:ext cx="83820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pPr>
              <a:spcBef>
                <a:spcPct val="50000"/>
              </a:spcBef>
            </a:pPr>
            <a:r>
              <a:rPr lang="en-US" altLang="en-US" sz="2800">
                <a:latin typeface="Tahoma" panose="020B0604030504040204" pitchFamily="34" charset="0"/>
              </a:rPr>
              <a:t>0</a:t>
            </a:r>
          </a:p>
        </p:txBody>
      </p:sp>
      <p:sp>
        <p:nvSpPr>
          <p:cNvPr id="190483" name="Text Box 19">
            <a:extLst>
              <a:ext uri="{FF2B5EF4-FFF2-40B4-BE49-F238E27FC236}">
                <a16:creationId xmlns:a16="http://schemas.microsoft.com/office/drawing/2014/main" id="{C2466909-4977-4F32-2DDC-99300D8298A0}"/>
              </a:ext>
            </a:extLst>
          </p:cNvPr>
          <p:cNvSpPr txBox="1">
            <a:spLocks noChangeArrowheads="1"/>
          </p:cNvSpPr>
          <p:nvPr/>
        </p:nvSpPr>
        <p:spPr bwMode="auto">
          <a:xfrm>
            <a:off x="4572000" y="990600"/>
            <a:ext cx="990600" cy="5334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r>
              <a:rPr lang="en-US" altLang="en-US" sz="2400">
                <a:latin typeface="Tahoma" panose="020B0604030504040204" pitchFamily="34" charset="0"/>
              </a:rPr>
              <a:t>SAC</a:t>
            </a:r>
            <a:r>
              <a:rPr lang="en-US" altLang="en-US" sz="2400" baseline="-25000">
                <a:latin typeface="Tahoma" panose="020B0604030504040204" pitchFamily="34" charset="0"/>
              </a:rPr>
              <a:t>2</a:t>
            </a:r>
            <a:endParaRPr lang="en-US" altLang="en-US" sz="2400">
              <a:latin typeface="Tahoma" panose="020B0604030504040204" pitchFamily="34" charset="0"/>
            </a:endParaRPr>
          </a:p>
          <a:p>
            <a:r>
              <a:rPr lang="en-US" altLang="en-US" sz="2400">
                <a:latin typeface="Tahoma" panose="020B0604030504040204" pitchFamily="34" charset="0"/>
              </a:rPr>
              <a:t>       </a:t>
            </a:r>
          </a:p>
        </p:txBody>
      </p:sp>
      <p:sp>
        <p:nvSpPr>
          <p:cNvPr id="190484" name="Text Box 20">
            <a:extLst>
              <a:ext uri="{FF2B5EF4-FFF2-40B4-BE49-F238E27FC236}">
                <a16:creationId xmlns:a16="http://schemas.microsoft.com/office/drawing/2014/main" id="{8391F609-8C5A-45D5-FC18-6044BDDD0CD4}"/>
              </a:ext>
            </a:extLst>
          </p:cNvPr>
          <p:cNvSpPr txBox="1">
            <a:spLocks noChangeArrowheads="1"/>
          </p:cNvSpPr>
          <p:nvPr/>
        </p:nvSpPr>
        <p:spPr bwMode="auto">
          <a:xfrm>
            <a:off x="5181600" y="2057400"/>
            <a:ext cx="990600" cy="5334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r>
              <a:rPr lang="en-US" altLang="en-US" sz="2400">
                <a:latin typeface="Tahoma" panose="020B0604030504040204" pitchFamily="34" charset="0"/>
              </a:rPr>
              <a:t>SAC</a:t>
            </a:r>
            <a:r>
              <a:rPr lang="en-US" altLang="en-US" sz="2400" baseline="-25000">
                <a:latin typeface="Tahoma" panose="020B0604030504040204" pitchFamily="34" charset="0"/>
              </a:rPr>
              <a:t>*</a:t>
            </a:r>
            <a:endParaRPr lang="en-US" altLang="en-US" sz="2400">
              <a:latin typeface="Tahoma" panose="020B0604030504040204" pitchFamily="34" charset="0"/>
            </a:endParaRPr>
          </a:p>
          <a:p>
            <a:r>
              <a:rPr lang="en-US" altLang="en-US" sz="2400">
                <a:latin typeface="Tahoma" panose="020B0604030504040204" pitchFamily="34" charset="0"/>
              </a:rPr>
              <a:t>       </a:t>
            </a:r>
          </a:p>
        </p:txBody>
      </p:sp>
      <p:sp>
        <p:nvSpPr>
          <p:cNvPr id="190485" name="Line 21">
            <a:extLst>
              <a:ext uri="{FF2B5EF4-FFF2-40B4-BE49-F238E27FC236}">
                <a16:creationId xmlns:a16="http://schemas.microsoft.com/office/drawing/2014/main" id="{786551AD-2405-9527-927A-A181FABCFC42}"/>
              </a:ext>
            </a:extLst>
          </p:cNvPr>
          <p:cNvSpPr>
            <a:spLocks noChangeShapeType="1"/>
          </p:cNvSpPr>
          <p:nvPr/>
        </p:nvSpPr>
        <p:spPr bwMode="auto">
          <a:xfrm>
            <a:off x="4495800" y="2667000"/>
            <a:ext cx="0" cy="1905000"/>
          </a:xfrm>
          <a:prstGeom prst="line">
            <a:avLst/>
          </a:prstGeom>
          <a:noFill/>
          <a:ln w="9525">
            <a:solidFill>
              <a:schemeClr val="folHlink"/>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90486" name="Text Box 22">
            <a:extLst>
              <a:ext uri="{FF2B5EF4-FFF2-40B4-BE49-F238E27FC236}">
                <a16:creationId xmlns:a16="http://schemas.microsoft.com/office/drawing/2014/main" id="{EE5CB1AF-E140-276F-6ED9-F8BAD0438A59}"/>
              </a:ext>
            </a:extLst>
          </p:cNvPr>
          <p:cNvSpPr txBox="1">
            <a:spLocks noChangeArrowheads="1"/>
          </p:cNvSpPr>
          <p:nvPr/>
        </p:nvSpPr>
        <p:spPr bwMode="auto">
          <a:xfrm>
            <a:off x="4038600" y="4724401"/>
            <a:ext cx="60960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pPr>
              <a:spcBef>
                <a:spcPct val="50000"/>
              </a:spcBef>
            </a:pPr>
            <a:r>
              <a:rPr lang="en-US" altLang="en-US" sz="2800">
                <a:latin typeface="Tahoma" panose="020B0604030504040204" pitchFamily="34" charset="0"/>
              </a:rPr>
              <a:t>Q</a:t>
            </a:r>
            <a:r>
              <a:rPr lang="en-US" altLang="en-US" sz="2800" baseline="-25000">
                <a:latin typeface="Tahoma" panose="020B0604030504040204" pitchFamily="34" charset="0"/>
              </a:rPr>
              <a:t>1</a:t>
            </a:r>
          </a:p>
        </p:txBody>
      </p:sp>
      <p:sp>
        <p:nvSpPr>
          <p:cNvPr id="190487" name="Text Box 23">
            <a:extLst>
              <a:ext uri="{FF2B5EF4-FFF2-40B4-BE49-F238E27FC236}">
                <a16:creationId xmlns:a16="http://schemas.microsoft.com/office/drawing/2014/main" id="{3CADAFFC-613F-CF6E-93D8-5B2A741FC60F}"/>
              </a:ext>
            </a:extLst>
          </p:cNvPr>
          <p:cNvSpPr txBox="1">
            <a:spLocks noChangeArrowheads="1"/>
          </p:cNvSpPr>
          <p:nvPr/>
        </p:nvSpPr>
        <p:spPr bwMode="auto">
          <a:xfrm>
            <a:off x="3962400" y="2667001"/>
            <a:ext cx="414338" cy="51911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r>
              <a:rPr lang="en-US" altLang="en-US" sz="2400">
                <a:latin typeface="Tahoma" panose="020B0604030504040204" pitchFamily="34" charset="0"/>
              </a:rPr>
              <a:t>A</a:t>
            </a:r>
          </a:p>
        </p:txBody>
      </p:sp>
      <p:sp>
        <p:nvSpPr>
          <p:cNvPr id="190488" name="Text Box 24">
            <a:extLst>
              <a:ext uri="{FF2B5EF4-FFF2-40B4-BE49-F238E27FC236}">
                <a16:creationId xmlns:a16="http://schemas.microsoft.com/office/drawing/2014/main" id="{614BEFB2-AB21-8F08-915D-2DC18E81EA6A}"/>
              </a:ext>
            </a:extLst>
          </p:cNvPr>
          <p:cNvSpPr txBox="1">
            <a:spLocks noChangeArrowheads="1"/>
          </p:cNvSpPr>
          <p:nvPr/>
        </p:nvSpPr>
        <p:spPr bwMode="auto">
          <a:xfrm>
            <a:off x="4648200" y="3124201"/>
            <a:ext cx="414338" cy="51911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r>
              <a:rPr lang="en-US" altLang="en-US" sz="2400">
                <a:latin typeface="Tahoma" panose="020B0604030504040204" pitchFamily="34" charset="0"/>
              </a:rPr>
              <a:t>B</a:t>
            </a:r>
          </a:p>
        </p:txBody>
      </p:sp>
      <p:sp>
        <p:nvSpPr>
          <p:cNvPr id="190489" name="Line 25">
            <a:extLst>
              <a:ext uri="{FF2B5EF4-FFF2-40B4-BE49-F238E27FC236}">
                <a16:creationId xmlns:a16="http://schemas.microsoft.com/office/drawing/2014/main" id="{EBB3BDB6-E5B3-5E1B-9EE1-DDE0A9510091}"/>
              </a:ext>
            </a:extLst>
          </p:cNvPr>
          <p:cNvSpPr>
            <a:spLocks noChangeShapeType="1"/>
          </p:cNvSpPr>
          <p:nvPr/>
        </p:nvSpPr>
        <p:spPr bwMode="auto">
          <a:xfrm>
            <a:off x="5105400" y="3048000"/>
            <a:ext cx="0" cy="1524000"/>
          </a:xfrm>
          <a:prstGeom prst="line">
            <a:avLst/>
          </a:prstGeom>
          <a:noFill/>
          <a:ln w="9525">
            <a:solidFill>
              <a:schemeClr val="accent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90490" name="Text Box 26">
            <a:extLst>
              <a:ext uri="{FF2B5EF4-FFF2-40B4-BE49-F238E27FC236}">
                <a16:creationId xmlns:a16="http://schemas.microsoft.com/office/drawing/2014/main" id="{5D798519-E437-4402-655E-986CD933E0DF}"/>
              </a:ext>
            </a:extLst>
          </p:cNvPr>
          <p:cNvSpPr txBox="1">
            <a:spLocks noChangeArrowheads="1"/>
          </p:cNvSpPr>
          <p:nvPr/>
        </p:nvSpPr>
        <p:spPr bwMode="auto">
          <a:xfrm>
            <a:off x="4953000" y="4648201"/>
            <a:ext cx="60960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pPr>
              <a:spcBef>
                <a:spcPct val="50000"/>
              </a:spcBef>
            </a:pPr>
            <a:r>
              <a:rPr lang="en-US" altLang="en-US" sz="2800">
                <a:latin typeface="Tahoma" panose="020B0604030504040204" pitchFamily="34" charset="0"/>
              </a:rPr>
              <a:t>Q</a:t>
            </a:r>
            <a:r>
              <a:rPr lang="en-US" altLang="en-US" sz="2800" baseline="-25000">
                <a:latin typeface="Tahoma" panose="020B0604030504040204" pitchFamily="34" charset="0"/>
              </a:rPr>
              <a:t>2</a:t>
            </a:r>
          </a:p>
        </p:txBody>
      </p:sp>
      <p:sp>
        <p:nvSpPr>
          <p:cNvPr id="190491" name="Text Box 27">
            <a:extLst>
              <a:ext uri="{FF2B5EF4-FFF2-40B4-BE49-F238E27FC236}">
                <a16:creationId xmlns:a16="http://schemas.microsoft.com/office/drawing/2014/main" id="{47BA2F79-3411-2984-908D-170891E8CB8D}"/>
              </a:ext>
            </a:extLst>
          </p:cNvPr>
          <p:cNvSpPr txBox="1">
            <a:spLocks noChangeArrowheads="1"/>
          </p:cNvSpPr>
          <p:nvPr/>
        </p:nvSpPr>
        <p:spPr bwMode="auto">
          <a:xfrm>
            <a:off x="7467600" y="4876801"/>
            <a:ext cx="60960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pPr>
              <a:spcBef>
                <a:spcPct val="50000"/>
              </a:spcBef>
            </a:pPr>
            <a:r>
              <a:rPr lang="en-US" altLang="en-US" sz="2800">
                <a:latin typeface="Tahoma" panose="020B0604030504040204" pitchFamily="34" charset="0"/>
              </a:rPr>
              <a:t>Q</a:t>
            </a:r>
            <a:r>
              <a:rPr lang="en-US" altLang="en-US" sz="2800" baseline="-25000">
                <a:latin typeface="Tahoma" panose="020B0604030504040204" pitchFamily="34" charset="0"/>
              </a:rPr>
              <a:t>4</a:t>
            </a:r>
          </a:p>
        </p:txBody>
      </p:sp>
      <p:sp>
        <p:nvSpPr>
          <p:cNvPr id="190492" name="Line 28">
            <a:extLst>
              <a:ext uri="{FF2B5EF4-FFF2-40B4-BE49-F238E27FC236}">
                <a16:creationId xmlns:a16="http://schemas.microsoft.com/office/drawing/2014/main" id="{C5B1AFC8-CF37-0A4E-DEBB-27ADCD227D44}"/>
              </a:ext>
            </a:extLst>
          </p:cNvPr>
          <p:cNvSpPr>
            <a:spLocks noChangeShapeType="1"/>
          </p:cNvSpPr>
          <p:nvPr/>
        </p:nvSpPr>
        <p:spPr bwMode="auto">
          <a:xfrm>
            <a:off x="7772400" y="2590800"/>
            <a:ext cx="0" cy="1981200"/>
          </a:xfrm>
          <a:prstGeom prst="line">
            <a:avLst/>
          </a:prstGeom>
          <a:noFill/>
          <a:ln w="9525">
            <a:solidFill>
              <a:schemeClr val="tx2"/>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90493" name="Text Box 29">
            <a:extLst>
              <a:ext uri="{FF2B5EF4-FFF2-40B4-BE49-F238E27FC236}">
                <a16:creationId xmlns:a16="http://schemas.microsoft.com/office/drawing/2014/main" id="{1AA3E9FB-F3FB-E806-7A37-F9B404517210}"/>
              </a:ext>
            </a:extLst>
          </p:cNvPr>
          <p:cNvSpPr txBox="1">
            <a:spLocks noChangeArrowheads="1"/>
          </p:cNvSpPr>
          <p:nvPr/>
        </p:nvSpPr>
        <p:spPr bwMode="auto">
          <a:xfrm>
            <a:off x="6324600" y="3429001"/>
            <a:ext cx="414338" cy="51911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r>
              <a:rPr lang="en-US" altLang="en-US" sz="2400">
                <a:latin typeface="Tahoma" panose="020B0604030504040204" pitchFamily="34" charset="0"/>
              </a:rPr>
              <a:t>E</a:t>
            </a:r>
          </a:p>
        </p:txBody>
      </p:sp>
      <p:sp>
        <p:nvSpPr>
          <p:cNvPr id="190494" name="Text Box 30">
            <a:extLst>
              <a:ext uri="{FF2B5EF4-FFF2-40B4-BE49-F238E27FC236}">
                <a16:creationId xmlns:a16="http://schemas.microsoft.com/office/drawing/2014/main" id="{C5C61BE2-7E4F-25F8-356F-B5D4D3BC8DC5}"/>
              </a:ext>
            </a:extLst>
          </p:cNvPr>
          <p:cNvSpPr txBox="1">
            <a:spLocks noChangeArrowheads="1"/>
          </p:cNvSpPr>
          <p:nvPr/>
        </p:nvSpPr>
        <p:spPr bwMode="auto">
          <a:xfrm>
            <a:off x="8001000" y="2667001"/>
            <a:ext cx="414338" cy="51911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r>
              <a:rPr lang="en-US" altLang="en-US" sz="2400">
                <a:latin typeface="Tahoma" panose="020B0604030504040204" pitchFamily="34" charset="0"/>
              </a:rPr>
              <a:t>D</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nodeType="clickEffect">
                                  <p:stCondLst>
                                    <p:cond delay="0"/>
                                  </p:stCondLst>
                                  <p:childTnLst>
                                    <p:set>
                                      <p:cBhvr>
                                        <p:cTn id="6" dur="1" fill="hold">
                                          <p:stCondLst>
                                            <p:cond delay="0"/>
                                          </p:stCondLst>
                                        </p:cTn>
                                        <p:tgtEl>
                                          <p:spTgt spid="190486"/>
                                        </p:tgtEl>
                                        <p:attrNameLst>
                                          <p:attrName>style.visibility</p:attrName>
                                        </p:attrNameLst>
                                      </p:cBhvr>
                                      <p:to>
                                        <p:strVal val="visible"/>
                                      </p:to>
                                    </p:set>
                                    <p:anim calcmode="lin" valueType="num">
                                      <p:cBhvr additive="base">
                                        <p:cTn id="7" dur="500" fill="hold"/>
                                        <p:tgtEl>
                                          <p:spTgt spid="190486"/>
                                        </p:tgtEl>
                                        <p:attrNameLst>
                                          <p:attrName>ppt_x</p:attrName>
                                        </p:attrNameLst>
                                      </p:cBhvr>
                                      <p:tavLst>
                                        <p:tav tm="0">
                                          <p:val>
                                            <p:strVal val="#ppt_x"/>
                                          </p:val>
                                        </p:tav>
                                        <p:tav tm="100000">
                                          <p:val>
                                            <p:strVal val="#ppt_x"/>
                                          </p:val>
                                        </p:tav>
                                      </p:tavLst>
                                    </p:anim>
                                    <p:anim calcmode="lin" valueType="num">
                                      <p:cBhvr additive="base">
                                        <p:cTn id="8" dur="500" fill="hold"/>
                                        <p:tgtEl>
                                          <p:spTgt spid="190486"/>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190487"/>
                                        </p:tgtEl>
                                        <p:attrNameLst>
                                          <p:attrName>style.visibility</p:attrName>
                                        </p:attrNameLst>
                                      </p:cBhvr>
                                      <p:to>
                                        <p:strVal val="visible"/>
                                      </p:to>
                                    </p:set>
                                    <p:anim calcmode="lin" valueType="num">
                                      <p:cBhvr additive="base">
                                        <p:cTn id="13" dur="500" fill="hold"/>
                                        <p:tgtEl>
                                          <p:spTgt spid="190487"/>
                                        </p:tgtEl>
                                        <p:attrNameLst>
                                          <p:attrName>ppt_x</p:attrName>
                                        </p:attrNameLst>
                                      </p:cBhvr>
                                      <p:tavLst>
                                        <p:tav tm="0">
                                          <p:val>
                                            <p:strVal val="#ppt_x"/>
                                          </p:val>
                                        </p:tav>
                                        <p:tav tm="100000">
                                          <p:val>
                                            <p:strVal val="#ppt_x"/>
                                          </p:val>
                                        </p:tav>
                                      </p:tavLst>
                                    </p:anim>
                                    <p:anim calcmode="lin" valueType="num">
                                      <p:cBhvr additive="base">
                                        <p:cTn id="14" dur="500" fill="hold"/>
                                        <p:tgtEl>
                                          <p:spTgt spid="190487"/>
                                        </p:tgtEl>
                                        <p:attrNameLst>
                                          <p:attrName>ppt_y</p:attrName>
                                        </p:attrNameLst>
                                      </p:cBhvr>
                                      <p:tavLst>
                                        <p:tav tm="0">
                                          <p:val>
                                            <p:strVal val="1+#ppt_h/2"/>
                                          </p:val>
                                        </p:tav>
                                        <p:tav tm="100000">
                                          <p:val>
                                            <p:strVal val="#ppt_y"/>
                                          </p:val>
                                        </p:tav>
                                      </p:tavLst>
                                    </p:anim>
                                  </p:childTnLst>
                                </p:cTn>
                              </p:par>
                              <p:par>
                                <p:cTn id="15" presetID="2" presetClass="entr" presetSubtype="4" fill="hold" nodeType="withEffect">
                                  <p:stCondLst>
                                    <p:cond delay="0"/>
                                  </p:stCondLst>
                                  <p:childTnLst>
                                    <p:set>
                                      <p:cBhvr>
                                        <p:cTn id="16" dur="1" fill="hold">
                                          <p:stCondLst>
                                            <p:cond delay="0"/>
                                          </p:stCondLst>
                                        </p:cTn>
                                        <p:tgtEl>
                                          <p:spTgt spid="190485"/>
                                        </p:tgtEl>
                                        <p:attrNameLst>
                                          <p:attrName>style.visibility</p:attrName>
                                        </p:attrNameLst>
                                      </p:cBhvr>
                                      <p:to>
                                        <p:strVal val="visible"/>
                                      </p:to>
                                    </p:set>
                                    <p:anim calcmode="lin" valueType="num">
                                      <p:cBhvr additive="base">
                                        <p:cTn id="17" dur="500" fill="hold"/>
                                        <p:tgtEl>
                                          <p:spTgt spid="190485"/>
                                        </p:tgtEl>
                                        <p:attrNameLst>
                                          <p:attrName>ppt_x</p:attrName>
                                        </p:attrNameLst>
                                      </p:cBhvr>
                                      <p:tavLst>
                                        <p:tav tm="0">
                                          <p:val>
                                            <p:strVal val="#ppt_x"/>
                                          </p:val>
                                        </p:tav>
                                        <p:tav tm="100000">
                                          <p:val>
                                            <p:strVal val="#ppt_x"/>
                                          </p:val>
                                        </p:tav>
                                      </p:tavLst>
                                    </p:anim>
                                    <p:anim calcmode="lin" valueType="num">
                                      <p:cBhvr additive="base">
                                        <p:cTn id="18" dur="500" fill="hold"/>
                                        <p:tgtEl>
                                          <p:spTgt spid="190485"/>
                                        </p:tgtEl>
                                        <p:attrNameLst>
                                          <p:attrName>ppt_y</p:attrName>
                                        </p:attrNameLst>
                                      </p:cBhvr>
                                      <p:tavLst>
                                        <p:tav tm="0">
                                          <p:val>
                                            <p:strVal val="1+#ppt_h/2"/>
                                          </p:val>
                                        </p:tav>
                                        <p:tav tm="100000">
                                          <p:val>
                                            <p:strVal val="#ppt_y"/>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2" presetClass="entr" presetSubtype="4" fill="hold" nodeType="clickEffect">
                                  <p:stCondLst>
                                    <p:cond delay="0"/>
                                  </p:stCondLst>
                                  <p:childTnLst>
                                    <p:set>
                                      <p:cBhvr>
                                        <p:cTn id="22" dur="1" fill="hold">
                                          <p:stCondLst>
                                            <p:cond delay="0"/>
                                          </p:stCondLst>
                                        </p:cTn>
                                        <p:tgtEl>
                                          <p:spTgt spid="190475"/>
                                        </p:tgtEl>
                                        <p:attrNameLst>
                                          <p:attrName>style.visibility</p:attrName>
                                        </p:attrNameLst>
                                      </p:cBhvr>
                                      <p:to>
                                        <p:strVal val="visible"/>
                                      </p:to>
                                    </p:set>
                                    <p:anim calcmode="lin" valueType="num">
                                      <p:cBhvr additive="base">
                                        <p:cTn id="23" dur="500" fill="hold"/>
                                        <p:tgtEl>
                                          <p:spTgt spid="190475"/>
                                        </p:tgtEl>
                                        <p:attrNameLst>
                                          <p:attrName>ppt_x</p:attrName>
                                        </p:attrNameLst>
                                      </p:cBhvr>
                                      <p:tavLst>
                                        <p:tav tm="0">
                                          <p:val>
                                            <p:strVal val="#ppt_x"/>
                                          </p:val>
                                        </p:tav>
                                        <p:tav tm="100000">
                                          <p:val>
                                            <p:strVal val="#ppt_x"/>
                                          </p:val>
                                        </p:tav>
                                      </p:tavLst>
                                    </p:anim>
                                    <p:anim calcmode="lin" valueType="num">
                                      <p:cBhvr additive="base">
                                        <p:cTn id="24" dur="500" fill="hold"/>
                                        <p:tgtEl>
                                          <p:spTgt spid="190475"/>
                                        </p:tgtEl>
                                        <p:attrNameLst>
                                          <p:attrName>ppt_y</p:attrName>
                                        </p:attrNameLst>
                                      </p:cBhvr>
                                      <p:tavLst>
                                        <p:tav tm="0">
                                          <p:val>
                                            <p:strVal val="1+#ppt_h/2"/>
                                          </p:val>
                                        </p:tav>
                                        <p:tav tm="100000">
                                          <p:val>
                                            <p:strVal val="#ppt_y"/>
                                          </p:val>
                                        </p:tav>
                                      </p:tavLst>
                                    </p:anim>
                                  </p:childTnLst>
                                </p:cTn>
                              </p:par>
                              <p:par>
                                <p:cTn id="25" presetID="2" presetClass="entr" presetSubtype="4" fill="hold" nodeType="withEffect">
                                  <p:stCondLst>
                                    <p:cond delay="0"/>
                                  </p:stCondLst>
                                  <p:childTnLst>
                                    <p:set>
                                      <p:cBhvr>
                                        <p:cTn id="26" dur="1" fill="hold">
                                          <p:stCondLst>
                                            <p:cond delay="0"/>
                                          </p:stCondLst>
                                        </p:cTn>
                                        <p:tgtEl>
                                          <p:spTgt spid="190471"/>
                                        </p:tgtEl>
                                        <p:attrNameLst>
                                          <p:attrName>style.visibility</p:attrName>
                                        </p:attrNameLst>
                                      </p:cBhvr>
                                      <p:to>
                                        <p:strVal val="visible"/>
                                      </p:to>
                                    </p:set>
                                    <p:anim calcmode="lin" valueType="num">
                                      <p:cBhvr additive="base">
                                        <p:cTn id="27" dur="500" fill="hold"/>
                                        <p:tgtEl>
                                          <p:spTgt spid="190471"/>
                                        </p:tgtEl>
                                        <p:attrNameLst>
                                          <p:attrName>ppt_x</p:attrName>
                                        </p:attrNameLst>
                                      </p:cBhvr>
                                      <p:tavLst>
                                        <p:tav tm="0">
                                          <p:val>
                                            <p:strVal val="#ppt_x"/>
                                          </p:val>
                                        </p:tav>
                                        <p:tav tm="100000">
                                          <p:val>
                                            <p:strVal val="#ppt_x"/>
                                          </p:val>
                                        </p:tav>
                                      </p:tavLst>
                                    </p:anim>
                                    <p:anim calcmode="lin" valueType="num">
                                      <p:cBhvr additive="base">
                                        <p:cTn id="28" dur="500" fill="hold"/>
                                        <p:tgtEl>
                                          <p:spTgt spid="190471"/>
                                        </p:tgtEl>
                                        <p:attrNameLst>
                                          <p:attrName>ppt_y</p:attrName>
                                        </p:attrNameLst>
                                      </p:cBhvr>
                                      <p:tavLst>
                                        <p:tav tm="0">
                                          <p:val>
                                            <p:strVal val="1+#ppt_h/2"/>
                                          </p:val>
                                        </p:tav>
                                        <p:tav tm="100000">
                                          <p:val>
                                            <p:strVal val="#ppt_y"/>
                                          </p:val>
                                        </p:tav>
                                      </p:tavLst>
                                    </p:anim>
                                  </p:childTnLst>
                                </p:cTn>
                              </p:par>
                            </p:childTnLst>
                          </p:cTn>
                        </p:par>
                      </p:childTnLst>
                    </p:cTn>
                  </p:par>
                  <p:par>
                    <p:cTn id="29" fill="hold" nodeType="clickPar">
                      <p:stCondLst>
                        <p:cond delay="indefinite"/>
                      </p:stCondLst>
                      <p:childTnLst>
                        <p:par>
                          <p:cTn id="30" fill="hold" nodeType="withGroup">
                            <p:stCondLst>
                              <p:cond delay="0"/>
                            </p:stCondLst>
                            <p:childTnLst>
                              <p:par>
                                <p:cTn id="31" presetID="2" presetClass="entr" presetSubtype="4" fill="hold" nodeType="clickEffect">
                                  <p:stCondLst>
                                    <p:cond delay="0"/>
                                  </p:stCondLst>
                                  <p:childTnLst>
                                    <p:set>
                                      <p:cBhvr>
                                        <p:cTn id="32" dur="1" fill="hold">
                                          <p:stCondLst>
                                            <p:cond delay="0"/>
                                          </p:stCondLst>
                                        </p:cTn>
                                        <p:tgtEl>
                                          <p:spTgt spid="190490"/>
                                        </p:tgtEl>
                                        <p:attrNameLst>
                                          <p:attrName>style.visibility</p:attrName>
                                        </p:attrNameLst>
                                      </p:cBhvr>
                                      <p:to>
                                        <p:strVal val="visible"/>
                                      </p:to>
                                    </p:set>
                                    <p:anim calcmode="lin" valueType="num">
                                      <p:cBhvr additive="base">
                                        <p:cTn id="33" dur="500" fill="hold"/>
                                        <p:tgtEl>
                                          <p:spTgt spid="190490"/>
                                        </p:tgtEl>
                                        <p:attrNameLst>
                                          <p:attrName>ppt_x</p:attrName>
                                        </p:attrNameLst>
                                      </p:cBhvr>
                                      <p:tavLst>
                                        <p:tav tm="0">
                                          <p:val>
                                            <p:strVal val="#ppt_x"/>
                                          </p:val>
                                        </p:tav>
                                        <p:tav tm="100000">
                                          <p:val>
                                            <p:strVal val="#ppt_x"/>
                                          </p:val>
                                        </p:tav>
                                      </p:tavLst>
                                    </p:anim>
                                    <p:anim calcmode="lin" valueType="num">
                                      <p:cBhvr additive="base">
                                        <p:cTn id="34" dur="500" fill="hold"/>
                                        <p:tgtEl>
                                          <p:spTgt spid="190490"/>
                                        </p:tgtEl>
                                        <p:attrNameLst>
                                          <p:attrName>ppt_y</p:attrName>
                                        </p:attrNameLst>
                                      </p:cBhvr>
                                      <p:tavLst>
                                        <p:tav tm="0">
                                          <p:val>
                                            <p:strVal val="1+#ppt_h/2"/>
                                          </p:val>
                                        </p:tav>
                                        <p:tav tm="100000">
                                          <p:val>
                                            <p:strVal val="#ppt_y"/>
                                          </p:val>
                                        </p:tav>
                                      </p:tavLst>
                                    </p:anim>
                                  </p:childTnLst>
                                </p:cTn>
                              </p:par>
                            </p:childTnLst>
                          </p:cTn>
                        </p:par>
                      </p:childTnLst>
                    </p:cTn>
                  </p:par>
                  <p:par>
                    <p:cTn id="35" fill="hold" nodeType="clickPar">
                      <p:stCondLst>
                        <p:cond delay="indefinite"/>
                      </p:stCondLst>
                      <p:childTnLst>
                        <p:par>
                          <p:cTn id="36" fill="hold" nodeType="withGroup">
                            <p:stCondLst>
                              <p:cond delay="0"/>
                            </p:stCondLst>
                            <p:childTnLst>
                              <p:par>
                                <p:cTn id="37" presetID="2" presetClass="entr" presetSubtype="4" fill="hold" nodeType="clickEffect">
                                  <p:stCondLst>
                                    <p:cond delay="0"/>
                                  </p:stCondLst>
                                  <p:childTnLst>
                                    <p:set>
                                      <p:cBhvr>
                                        <p:cTn id="38" dur="1" fill="hold">
                                          <p:stCondLst>
                                            <p:cond delay="0"/>
                                          </p:stCondLst>
                                        </p:cTn>
                                        <p:tgtEl>
                                          <p:spTgt spid="190488"/>
                                        </p:tgtEl>
                                        <p:attrNameLst>
                                          <p:attrName>style.visibility</p:attrName>
                                        </p:attrNameLst>
                                      </p:cBhvr>
                                      <p:to>
                                        <p:strVal val="visible"/>
                                      </p:to>
                                    </p:set>
                                    <p:anim calcmode="lin" valueType="num">
                                      <p:cBhvr additive="base">
                                        <p:cTn id="39" dur="500" fill="hold"/>
                                        <p:tgtEl>
                                          <p:spTgt spid="190488"/>
                                        </p:tgtEl>
                                        <p:attrNameLst>
                                          <p:attrName>ppt_x</p:attrName>
                                        </p:attrNameLst>
                                      </p:cBhvr>
                                      <p:tavLst>
                                        <p:tav tm="0">
                                          <p:val>
                                            <p:strVal val="#ppt_x"/>
                                          </p:val>
                                        </p:tav>
                                        <p:tav tm="100000">
                                          <p:val>
                                            <p:strVal val="#ppt_x"/>
                                          </p:val>
                                        </p:tav>
                                      </p:tavLst>
                                    </p:anim>
                                    <p:anim calcmode="lin" valueType="num">
                                      <p:cBhvr additive="base">
                                        <p:cTn id="40" dur="500" fill="hold"/>
                                        <p:tgtEl>
                                          <p:spTgt spid="190488"/>
                                        </p:tgtEl>
                                        <p:attrNameLst>
                                          <p:attrName>ppt_y</p:attrName>
                                        </p:attrNameLst>
                                      </p:cBhvr>
                                      <p:tavLst>
                                        <p:tav tm="0">
                                          <p:val>
                                            <p:strVal val="1+#ppt_h/2"/>
                                          </p:val>
                                        </p:tav>
                                        <p:tav tm="100000">
                                          <p:val>
                                            <p:strVal val="#ppt_y"/>
                                          </p:val>
                                        </p:tav>
                                      </p:tavLst>
                                    </p:anim>
                                  </p:childTnLst>
                                </p:cTn>
                              </p:par>
                              <p:par>
                                <p:cTn id="41" presetID="2" presetClass="entr" presetSubtype="4" fill="hold" nodeType="withEffect">
                                  <p:stCondLst>
                                    <p:cond delay="0"/>
                                  </p:stCondLst>
                                  <p:childTnLst>
                                    <p:set>
                                      <p:cBhvr>
                                        <p:cTn id="42" dur="1" fill="hold">
                                          <p:stCondLst>
                                            <p:cond delay="0"/>
                                          </p:stCondLst>
                                        </p:cTn>
                                        <p:tgtEl>
                                          <p:spTgt spid="190489"/>
                                        </p:tgtEl>
                                        <p:attrNameLst>
                                          <p:attrName>style.visibility</p:attrName>
                                        </p:attrNameLst>
                                      </p:cBhvr>
                                      <p:to>
                                        <p:strVal val="visible"/>
                                      </p:to>
                                    </p:set>
                                    <p:anim calcmode="lin" valueType="num">
                                      <p:cBhvr additive="base">
                                        <p:cTn id="43" dur="500" fill="hold"/>
                                        <p:tgtEl>
                                          <p:spTgt spid="190489"/>
                                        </p:tgtEl>
                                        <p:attrNameLst>
                                          <p:attrName>ppt_x</p:attrName>
                                        </p:attrNameLst>
                                      </p:cBhvr>
                                      <p:tavLst>
                                        <p:tav tm="0">
                                          <p:val>
                                            <p:strVal val="#ppt_x"/>
                                          </p:val>
                                        </p:tav>
                                        <p:tav tm="100000">
                                          <p:val>
                                            <p:strVal val="#ppt_x"/>
                                          </p:val>
                                        </p:tav>
                                      </p:tavLst>
                                    </p:anim>
                                    <p:anim calcmode="lin" valueType="num">
                                      <p:cBhvr additive="base">
                                        <p:cTn id="44" dur="500" fill="hold"/>
                                        <p:tgtEl>
                                          <p:spTgt spid="190489"/>
                                        </p:tgtEl>
                                        <p:attrNameLst>
                                          <p:attrName>ppt_y</p:attrName>
                                        </p:attrNameLst>
                                      </p:cBhvr>
                                      <p:tavLst>
                                        <p:tav tm="0">
                                          <p:val>
                                            <p:strVal val="1+#ppt_h/2"/>
                                          </p:val>
                                        </p:tav>
                                        <p:tav tm="100000">
                                          <p:val>
                                            <p:strVal val="#ppt_y"/>
                                          </p:val>
                                        </p:tav>
                                      </p:tavLst>
                                    </p:anim>
                                  </p:childTnLst>
                                </p:cTn>
                              </p:par>
                            </p:childTnLst>
                          </p:cTn>
                        </p:par>
                      </p:childTnLst>
                    </p:cTn>
                  </p:par>
                  <p:par>
                    <p:cTn id="45" fill="hold" nodeType="clickPar">
                      <p:stCondLst>
                        <p:cond delay="indefinite"/>
                      </p:stCondLst>
                      <p:childTnLst>
                        <p:par>
                          <p:cTn id="46" fill="hold" nodeType="withGroup">
                            <p:stCondLst>
                              <p:cond delay="0"/>
                            </p:stCondLst>
                            <p:childTnLst>
                              <p:par>
                                <p:cTn id="47" presetID="2" presetClass="entr" presetSubtype="4" fill="hold" nodeType="clickEffect">
                                  <p:stCondLst>
                                    <p:cond delay="0"/>
                                  </p:stCondLst>
                                  <p:childTnLst>
                                    <p:set>
                                      <p:cBhvr>
                                        <p:cTn id="48" dur="1" fill="hold">
                                          <p:stCondLst>
                                            <p:cond delay="0"/>
                                          </p:stCondLst>
                                        </p:cTn>
                                        <p:tgtEl>
                                          <p:spTgt spid="190480"/>
                                        </p:tgtEl>
                                        <p:attrNameLst>
                                          <p:attrName>style.visibility</p:attrName>
                                        </p:attrNameLst>
                                      </p:cBhvr>
                                      <p:to>
                                        <p:strVal val="visible"/>
                                      </p:to>
                                    </p:set>
                                    <p:anim calcmode="lin" valueType="num">
                                      <p:cBhvr additive="base">
                                        <p:cTn id="49" dur="500" fill="hold"/>
                                        <p:tgtEl>
                                          <p:spTgt spid="190480"/>
                                        </p:tgtEl>
                                        <p:attrNameLst>
                                          <p:attrName>ppt_x</p:attrName>
                                        </p:attrNameLst>
                                      </p:cBhvr>
                                      <p:tavLst>
                                        <p:tav tm="0">
                                          <p:val>
                                            <p:strVal val="#ppt_x"/>
                                          </p:val>
                                        </p:tav>
                                        <p:tav tm="100000">
                                          <p:val>
                                            <p:strVal val="#ppt_x"/>
                                          </p:val>
                                        </p:tav>
                                      </p:tavLst>
                                    </p:anim>
                                    <p:anim calcmode="lin" valueType="num">
                                      <p:cBhvr additive="base">
                                        <p:cTn id="50" dur="500" fill="hold"/>
                                        <p:tgtEl>
                                          <p:spTgt spid="190480"/>
                                        </p:tgtEl>
                                        <p:attrNameLst>
                                          <p:attrName>ppt_y</p:attrName>
                                        </p:attrNameLst>
                                      </p:cBhvr>
                                      <p:tavLst>
                                        <p:tav tm="0">
                                          <p:val>
                                            <p:strVal val="1+#ppt_h/2"/>
                                          </p:val>
                                        </p:tav>
                                        <p:tav tm="100000">
                                          <p:val>
                                            <p:strVal val="#ppt_y"/>
                                          </p:val>
                                        </p:tav>
                                      </p:tavLst>
                                    </p:anim>
                                  </p:childTnLst>
                                </p:cTn>
                              </p:par>
                              <p:par>
                                <p:cTn id="51" presetID="2" presetClass="entr" presetSubtype="4" fill="hold" nodeType="withEffect">
                                  <p:stCondLst>
                                    <p:cond delay="0"/>
                                  </p:stCondLst>
                                  <p:childTnLst>
                                    <p:set>
                                      <p:cBhvr>
                                        <p:cTn id="52" dur="1" fill="hold">
                                          <p:stCondLst>
                                            <p:cond delay="0"/>
                                          </p:stCondLst>
                                        </p:cTn>
                                        <p:tgtEl>
                                          <p:spTgt spid="190483"/>
                                        </p:tgtEl>
                                        <p:attrNameLst>
                                          <p:attrName>style.visibility</p:attrName>
                                        </p:attrNameLst>
                                      </p:cBhvr>
                                      <p:to>
                                        <p:strVal val="visible"/>
                                      </p:to>
                                    </p:set>
                                    <p:anim calcmode="lin" valueType="num">
                                      <p:cBhvr additive="base">
                                        <p:cTn id="53" dur="500" fill="hold"/>
                                        <p:tgtEl>
                                          <p:spTgt spid="190483"/>
                                        </p:tgtEl>
                                        <p:attrNameLst>
                                          <p:attrName>ppt_x</p:attrName>
                                        </p:attrNameLst>
                                      </p:cBhvr>
                                      <p:tavLst>
                                        <p:tav tm="0">
                                          <p:val>
                                            <p:strVal val="#ppt_x"/>
                                          </p:val>
                                        </p:tav>
                                        <p:tav tm="100000">
                                          <p:val>
                                            <p:strVal val="#ppt_x"/>
                                          </p:val>
                                        </p:tav>
                                      </p:tavLst>
                                    </p:anim>
                                    <p:anim calcmode="lin" valueType="num">
                                      <p:cBhvr additive="base">
                                        <p:cTn id="54" dur="500" fill="hold"/>
                                        <p:tgtEl>
                                          <p:spTgt spid="190483"/>
                                        </p:tgtEl>
                                        <p:attrNameLst>
                                          <p:attrName>ppt_y</p:attrName>
                                        </p:attrNameLst>
                                      </p:cBhvr>
                                      <p:tavLst>
                                        <p:tav tm="0">
                                          <p:val>
                                            <p:strVal val="1+#ppt_h/2"/>
                                          </p:val>
                                        </p:tav>
                                        <p:tav tm="100000">
                                          <p:val>
                                            <p:strVal val="#ppt_y"/>
                                          </p:val>
                                        </p:tav>
                                      </p:tavLst>
                                    </p:anim>
                                  </p:childTnLst>
                                </p:cTn>
                              </p:par>
                            </p:childTnLst>
                          </p:cTn>
                        </p:par>
                      </p:childTnLst>
                    </p:cTn>
                  </p:par>
                  <p:par>
                    <p:cTn id="55" fill="hold" nodeType="clickPar">
                      <p:stCondLst>
                        <p:cond delay="indefinite"/>
                      </p:stCondLst>
                      <p:childTnLst>
                        <p:par>
                          <p:cTn id="56" fill="hold" nodeType="withGroup">
                            <p:stCondLst>
                              <p:cond delay="0"/>
                            </p:stCondLst>
                            <p:childTnLst>
                              <p:par>
                                <p:cTn id="57" presetID="2" presetClass="entr" presetSubtype="4" fill="hold" nodeType="clickEffect">
                                  <p:stCondLst>
                                    <p:cond delay="0"/>
                                  </p:stCondLst>
                                  <p:childTnLst>
                                    <p:set>
                                      <p:cBhvr>
                                        <p:cTn id="58" dur="1" fill="hold">
                                          <p:stCondLst>
                                            <p:cond delay="0"/>
                                          </p:stCondLst>
                                        </p:cTn>
                                        <p:tgtEl>
                                          <p:spTgt spid="190481"/>
                                        </p:tgtEl>
                                        <p:attrNameLst>
                                          <p:attrName>style.visibility</p:attrName>
                                        </p:attrNameLst>
                                      </p:cBhvr>
                                      <p:to>
                                        <p:strVal val="visible"/>
                                      </p:to>
                                    </p:set>
                                    <p:anim calcmode="lin" valueType="num">
                                      <p:cBhvr additive="base">
                                        <p:cTn id="59" dur="500" fill="hold"/>
                                        <p:tgtEl>
                                          <p:spTgt spid="190481"/>
                                        </p:tgtEl>
                                        <p:attrNameLst>
                                          <p:attrName>ppt_x</p:attrName>
                                        </p:attrNameLst>
                                      </p:cBhvr>
                                      <p:tavLst>
                                        <p:tav tm="0">
                                          <p:val>
                                            <p:strVal val="#ppt_x"/>
                                          </p:val>
                                        </p:tav>
                                        <p:tav tm="100000">
                                          <p:val>
                                            <p:strVal val="#ppt_x"/>
                                          </p:val>
                                        </p:tav>
                                      </p:tavLst>
                                    </p:anim>
                                    <p:anim calcmode="lin" valueType="num">
                                      <p:cBhvr additive="base">
                                        <p:cTn id="60" dur="500" fill="hold"/>
                                        <p:tgtEl>
                                          <p:spTgt spid="190481"/>
                                        </p:tgtEl>
                                        <p:attrNameLst>
                                          <p:attrName>ppt_y</p:attrName>
                                        </p:attrNameLst>
                                      </p:cBhvr>
                                      <p:tavLst>
                                        <p:tav tm="0">
                                          <p:val>
                                            <p:strVal val="1+#ppt_h/2"/>
                                          </p:val>
                                        </p:tav>
                                        <p:tav tm="100000">
                                          <p:val>
                                            <p:strVal val="#ppt_y"/>
                                          </p:val>
                                        </p:tav>
                                      </p:tavLst>
                                    </p:anim>
                                  </p:childTnLst>
                                </p:cTn>
                              </p:par>
                            </p:childTnLst>
                          </p:cTn>
                        </p:par>
                      </p:childTnLst>
                    </p:cTn>
                  </p:par>
                  <p:par>
                    <p:cTn id="61" fill="hold" nodeType="clickPar">
                      <p:stCondLst>
                        <p:cond delay="indefinite"/>
                      </p:stCondLst>
                      <p:childTnLst>
                        <p:par>
                          <p:cTn id="62" fill="hold" nodeType="withGroup">
                            <p:stCondLst>
                              <p:cond delay="0"/>
                            </p:stCondLst>
                            <p:childTnLst>
                              <p:par>
                                <p:cTn id="63" presetID="2" presetClass="entr" presetSubtype="4" fill="hold" nodeType="clickEffect">
                                  <p:stCondLst>
                                    <p:cond delay="0"/>
                                  </p:stCondLst>
                                  <p:childTnLst>
                                    <p:set>
                                      <p:cBhvr>
                                        <p:cTn id="64" dur="1" fill="hold">
                                          <p:stCondLst>
                                            <p:cond delay="0"/>
                                          </p:stCondLst>
                                        </p:cTn>
                                        <p:tgtEl>
                                          <p:spTgt spid="190493"/>
                                        </p:tgtEl>
                                        <p:attrNameLst>
                                          <p:attrName>style.visibility</p:attrName>
                                        </p:attrNameLst>
                                      </p:cBhvr>
                                      <p:to>
                                        <p:strVal val="visible"/>
                                      </p:to>
                                    </p:set>
                                    <p:anim calcmode="lin" valueType="num">
                                      <p:cBhvr additive="base">
                                        <p:cTn id="65" dur="500" fill="hold"/>
                                        <p:tgtEl>
                                          <p:spTgt spid="190493"/>
                                        </p:tgtEl>
                                        <p:attrNameLst>
                                          <p:attrName>ppt_x</p:attrName>
                                        </p:attrNameLst>
                                      </p:cBhvr>
                                      <p:tavLst>
                                        <p:tav tm="0">
                                          <p:val>
                                            <p:strVal val="#ppt_x"/>
                                          </p:val>
                                        </p:tav>
                                        <p:tav tm="100000">
                                          <p:val>
                                            <p:strVal val="#ppt_x"/>
                                          </p:val>
                                        </p:tav>
                                      </p:tavLst>
                                    </p:anim>
                                    <p:anim calcmode="lin" valueType="num">
                                      <p:cBhvr additive="base">
                                        <p:cTn id="66" dur="500" fill="hold"/>
                                        <p:tgtEl>
                                          <p:spTgt spid="190493"/>
                                        </p:tgtEl>
                                        <p:attrNameLst>
                                          <p:attrName>ppt_y</p:attrName>
                                        </p:attrNameLst>
                                      </p:cBhvr>
                                      <p:tavLst>
                                        <p:tav tm="0">
                                          <p:val>
                                            <p:strVal val="1+#ppt_h/2"/>
                                          </p:val>
                                        </p:tav>
                                        <p:tav tm="100000">
                                          <p:val>
                                            <p:strVal val="#ppt_y"/>
                                          </p:val>
                                        </p:tav>
                                      </p:tavLst>
                                    </p:anim>
                                  </p:childTnLst>
                                </p:cTn>
                              </p:par>
                              <p:par>
                                <p:cTn id="67" presetID="2" presetClass="entr" presetSubtype="4" fill="hold" nodeType="withEffect">
                                  <p:stCondLst>
                                    <p:cond delay="0"/>
                                  </p:stCondLst>
                                  <p:childTnLst>
                                    <p:set>
                                      <p:cBhvr>
                                        <p:cTn id="68" dur="1" fill="hold">
                                          <p:stCondLst>
                                            <p:cond delay="0"/>
                                          </p:stCondLst>
                                        </p:cTn>
                                        <p:tgtEl>
                                          <p:spTgt spid="190467"/>
                                        </p:tgtEl>
                                        <p:attrNameLst>
                                          <p:attrName>style.visibility</p:attrName>
                                        </p:attrNameLst>
                                      </p:cBhvr>
                                      <p:to>
                                        <p:strVal val="visible"/>
                                      </p:to>
                                    </p:set>
                                    <p:anim calcmode="lin" valueType="num">
                                      <p:cBhvr additive="base">
                                        <p:cTn id="69" dur="500" fill="hold"/>
                                        <p:tgtEl>
                                          <p:spTgt spid="190467"/>
                                        </p:tgtEl>
                                        <p:attrNameLst>
                                          <p:attrName>ppt_x</p:attrName>
                                        </p:attrNameLst>
                                      </p:cBhvr>
                                      <p:tavLst>
                                        <p:tav tm="0">
                                          <p:val>
                                            <p:strVal val="#ppt_x"/>
                                          </p:val>
                                        </p:tav>
                                        <p:tav tm="100000">
                                          <p:val>
                                            <p:strVal val="#ppt_x"/>
                                          </p:val>
                                        </p:tav>
                                      </p:tavLst>
                                    </p:anim>
                                    <p:anim calcmode="lin" valueType="num">
                                      <p:cBhvr additive="base">
                                        <p:cTn id="70" dur="500" fill="hold"/>
                                        <p:tgtEl>
                                          <p:spTgt spid="190467"/>
                                        </p:tgtEl>
                                        <p:attrNameLst>
                                          <p:attrName>ppt_y</p:attrName>
                                        </p:attrNameLst>
                                      </p:cBhvr>
                                      <p:tavLst>
                                        <p:tav tm="0">
                                          <p:val>
                                            <p:strVal val="1+#ppt_h/2"/>
                                          </p:val>
                                        </p:tav>
                                        <p:tav tm="100000">
                                          <p:val>
                                            <p:strVal val="#ppt_y"/>
                                          </p:val>
                                        </p:tav>
                                      </p:tavLst>
                                    </p:anim>
                                  </p:childTnLst>
                                </p:cTn>
                              </p:par>
                              <p:par>
                                <p:cTn id="71" presetID="2" presetClass="entr" presetSubtype="4" fill="hold" nodeType="withEffect">
                                  <p:stCondLst>
                                    <p:cond delay="0"/>
                                  </p:stCondLst>
                                  <p:childTnLst>
                                    <p:set>
                                      <p:cBhvr>
                                        <p:cTn id="72" dur="1" fill="hold">
                                          <p:stCondLst>
                                            <p:cond delay="0"/>
                                          </p:stCondLst>
                                        </p:cTn>
                                        <p:tgtEl>
                                          <p:spTgt spid="190468"/>
                                        </p:tgtEl>
                                        <p:attrNameLst>
                                          <p:attrName>style.visibility</p:attrName>
                                        </p:attrNameLst>
                                      </p:cBhvr>
                                      <p:to>
                                        <p:strVal val="visible"/>
                                      </p:to>
                                    </p:set>
                                    <p:anim calcmode="lin" valueType="num">
                                      <p:cBhvr additive="base">
                                        <p:cTn id="73" dur="500" fill="hold"/>
                                        <p:tgtEl>
                                          <p:spTgt spid="190468"/>
                                        </p:tgtEl>
                                        <p:attrNameLst>
                                          <p:attrName>ppt_x</p:attrName>
                                        </p:attrNameLst>
                                      </p:cBhvr>
                                      <p:tavLst>
                                        <p:tav tm="0">
                                          <p:val>
                                            <p:strVal val="#ppt_x"/>
                                          </p:val>
                                        </p:tav>
                                        <p:tav tm="100000">
                                          <p:val>
                                            <p:strVal val="#ppt_x"/>
                                          </p:val>
                                        </p:tav>
                                      </p:tavLst>
                                    </p:anim>
                                    <p:anim calcmode="lin" valueType="num">
                                      <p:cBhvr additive="base">
                                        <p:cTn id="74" dur="500" fill="hold"/>
                                        <p:tgtEl>
                                          <p:spTgt spid="190468"/>
                                        </p:tgtEl>
                                        <p:attrNameLst>
                                          <p:attrName>ppt_y</p:attrName>
                                        </p:attrNameLst>
                                      </p:cBhvr>
                                      <p:tavLst>
                                        <p:tav tm="0">
                                          <p:val>
                                            <p:strVal val="1+#ppt_h/2"/>
                                          </p:val>
                                        </p:tav>
                                        <p:tav tm="100000">
                                          <p:val>
                                            <p:strVal val="#ppt_y"/>
                                          </p:val>
                                        </p:tav>
                                      </p:tavLst>
                                    </p:anim>
                                  </p:childTnLst>
                                </p:cTn>
                              </p:par>
                              <p:par>
                                <p:cTn id="75" presetID="2" presetClass="entr" presetSubtype="4" fill="hold" nodeType="withEffect">
                                  <p:stCondLst>
                                    <p:cond delay="0"/>
                                  </p:stCondLst>
                                  <p:childTnLst>
                                    <p:set>
                                      <p:cBhvr>
                                        <p:cTn id="76" dur="1" fill="hold">
                                          <p:stCondLst>
                                            <p:cond delay="0"/>
                                          </p:stCondLst>
                                        </p:cTn>
                                        <p:tgtEl>
                                          <p:spTgt spid="190474"/>
                                        </p:tgtEl>
                                        <p:attrNameLst>
                                          <p:attrName>style.visibility</p:attrName>
                                        </p:attrNameLst>
                                      </p:cBhvr>
                                      <p:to>
                                        <p:strVal val="visible"/>
                                      </p:to>
                                    </p:set>
                                    <p:anim calcmode="lin" valueType="num">
                                      <p:cBhvr additive="base">
                                        <p:cTn id="77" dur="500" fill="hold"/>
                                        <p:tgtEl>
                                          <p:spTgt spid="190474"/>
                                        </p:tgtEl>
                                        <p:attrNameLst>
                                          <p:attrName>ppt_x</p:attrName>
                                        </p:attrNameLst>
                                      </p:cBhvr>
                                      <p:tavLst>
                                        <p:tav tm="0">
                                          <p:val>
                                            <p:strVal val="#ppt_x"/>
                                          </p:val>
                                        </p:tav>
                                        <p:tav tm="100000">
                                          <p:val>
                                            <p:strVal val="#ppt_x"/>
                                          </p:val>
                                        </p:tav>
                                      </p:tavLst>
                                    </p:anim>
                                    <p:anim calcmode="lin" valueType="num">
                                      <p:cBhvr additive="base">
                                        <p:cTn id="78" dur="500" fill="hold"/>
                                        <p:tgtEl>
                                          <p:spTgt spid="190474"/>
                                        </p:tgtEl>
                                        <p:attrNameLst>
                                          <p:attrName>ppt_y</p:attrName>
                                        </p:attrNameLst>
                                      </p:cBhvr>
                                      <p:tavLst>
                                        <p:tav tm="0">
                                          <p:val>
                                            <p:strVal val="1+#ppt_h/2"/>
                                          </p:val>
                                        </p:tav>
                                        <p:tav tm="100000">
                                          <p:val>
                                            <p:strVal val="#ppt_y"/>
                                          </p:val>
                                        </p:tav>
                                      </p:tavLst>
                                    </p:anim>
                                  </p:childTnLst>
                                </p:cTn>
                              </p:par>
                            </p:childTnLst>
                          </p:cTn>
                        </p:par>
                      </p:childTnLst>
                    </p:cTn>
                  </p:par>
                  <p:par>
                    <p:cTn id="79" fill="hold" nodeType="clickPar">
                      <p:stCondLst>
                        <p:cond delay="indefinite"/>
                      </p:stCondLst>
                      <p:childTnLst>
                        <p:par>
                          <p:cTn id="80" fill="hold" nodeType="withGroup">
                            <p:stCondLst>
                              <p:cond delay="0"/>
                            </p:stCondLst>
                            <p:childTnLst>
                              <p:par>
                                <p:cTn id="81" presetID="2" presetClass="entr" presetSubtype="4" fill="hold" nodeType="clickEffect">
                                  <p:stCondLst>
                                    <p:cond delay="0"/>
                                  </p:stCondLst>
                                  <p:childTnLst>
                                    <p:set>
                                      <p:cBhvr>
                                        <p:cTn id="82" dur="1" fill="hold">
                                          <p:stCondLst>
                                            <p:cond delay="0"/>
                                          </p:stCondLst>
                                        </p:cTn>
                                        <p:tgtEl>
                                          <p:spTgt spid="190470"/>
                                        </p:tgtEl>
                                        <p:attrNameLst>
                                          <p:attrName>style.visibility</p:attrName>
                                        </p:attrNameLst>
                                      </p:cBhvr>
                                      <p:to>
                                        <p:strVal val="visible"/>
                                      </p:to>
                                    </p:set>
                                    <p:anim calcmode="lin" valueType="num">
                                      <p:cBhvr additive="base">
                                        <p:cTn id="83" dur="500" fill="hold"/>
                                        <p:tgtEl>
                                          <p:spTgt spid="190470"/>
                                        </p:tgtEl>
                                        <p:attrNameLst>
                                          <p:attrName>ppt_x</p:attrName>
                                        </p:attrNameLst>
                                      </p:cBhvr>
                                      <p:tavLst>
                                        <p:tav tm="0">
                                          <p:val>
                                            <p:strVal val="#ppt_x"/>
                                          </p:val>
                                        </p:tav>
                                        <p:tav tm="100000">
                                          <p:val>
                                            <p:strVal val="#ppt_x"/>
                                          </p:val>
                                        </p:tav>
                                      </p:tavLst>
                                    </p:anim>
                                    <p:anim calcmode="lin" valueType="num">
                                      <p:cBhvr additive="base">
                                        <p:cTn id="84" dur="500" fill="hold"/>
                                        <p:tgtEl>
                                          <p:spTgt spid="190470"/>
                                        </p:tgtEl>
                                        <p:attrNameLst>
                                          <p:attrName>ppt_y</p:attrName>
                                        </p:attrNameLst>
                                      </p:cBhvr>
                                      <p:tavLst>
                                        <p:tav tm="0">
                                          <p:val>
                                            <p:strVal val="1+#ppt_h/2"/>
                                          </p:val>
                                        </p:tav>
                                        <p:tav tm="100000">
                                          <p:val>
                                            <p:strVal val="#ppt_y"/>
                                          </p:val>
                                        </p:tav>
                                      </p:tavLst>
                                    </p:anim>
                                  </p:childTnLst>
                                </p:cTn>
                              </p:par>
                              <p:par>
                                <p:cTn id="85" presetID="2" presetClass="entr" presetSubtype="4" fill="hold" nodeType="withEffect">
                                  <p:stCondLst>
                                    <p:cond delay="0"/>
                                  </p:stCondLst>
                                  <p:childTnLst>
                                    <p:set>
                                      <p:cBhvr>
                                        <p:cTn id="86" dur="1" fill="hold">
                                          <p:stCondLst>
                                            <p:cond delay="0"/>
                                          </p:stCondLst>
                                        </p:cTn>
                                        <p:tgtEl>
                                          <p:spTgt spid="190484"/>
                                        </p:tgtEl>
                                        <p:attrNameLst>
                                          <p:attrName>style.visibility</p:attrName>
                                        </p:attrNameLst>
                                      </p:cBhvr>
                                      <p:to>
                                        <p:strVal val="visible"/>
                                      </p:to>
                                    </p:set>
                                    <p:anim calcmode="lin" valueType="num">
                                      <p:cBhvr additive="base">
                                        <p:cTn id="87" dur="500" fill="hold"/>
                                        <p:tgtEl>
                                          <p:spTgt spid="190484"/>
                                        </p:tgtEl>
                                        <p:attrNameLst>
                                          <p:attrName>ppt_x</p:attrName>
                                        </p:attrNameLst>
                                      </p:cBhvr>
                                      <p:tavLst>
                                        <p:tav tm="0">
                                          <p:val>
                                            <p:strVal val="#ppt_x"/>
                                          </p:val>
                                        </p:tav>
                                        <p:tav tm="100000">
                                          <p:val>
                                            <p:strVal val="#ppt_x"/>
                                          </p:val>
                                        </p:tav>
                                      </p:tavLst>
                                    </p:anim>
                                    <p:anim calcmode="lin" valueType="num">
                                      <p:cBhvr additive="base">
                                        <p:cTn id="88" dur="500" fill="hold"/>
                                        <p:tgtEl>
                                          <p:spTgt spid="190484"/>
                                        </p:tgtEl>
                                        <p:attrNameLst>
                                          <p:attrName>ppt_y</p:attrName>
                                        </p:attrNameLst>
                                      </p:cBhvr>
                                      <p:tavLst>
                                        <p:tav tm="0">
                                          <p:val>
                                            <p:strVal val="1+#ppt_h/2"/>
                                          </p:val>
                                        </p:tav>
                                        <p:tav tm="100000">
                                          <p:val>
                                            <p:strVal val="#ppt_y"/>
                                          </p:val>
                                        </p:tav>
                                      </p:tavLst>
                                    </p:anim>
                                  </p:childTnLst>
                                </p:cTn>
                              </p:par>
                            </p:childTnLst>
                          </p:cTn>
                        </p:par>
                      </p:childTnLst>
                    </p:cTn>
                  </p:par>
                  <p:par>
                    <p:cTn id="89" fill="hold" nodeType="clickPar">
                      <p:stCondLst>
                        <p:cond delay="indefinite"/>
                      </p:stCondLst>
                      <p:childTnLst>
                        <p:par>
                          <p:cTn id="90" fill="hold" nodeType="withGroup">
                            <p:stCondLst>
                              <p:cond delay="0"/>
                            </p:stCondLst>
                            <p:childTnLst>
                              <p:par>
                                <p:cTn id="91" presetID="2" presetClass="entr" presetSubtype="4" fill="hold" nodeType="clickEffect">
                                  <p:stCondLst>
                                    <p:cond delay="0"/>
                                  </p:stCondLst>
                                  <p:childTnLst>
                                    <p:set>
                                      <p:cBhvr>
                                        <p:cTn id="92" dur="1" fill="hold">
                                          <p:stCondLst>
                                            <p:cond delay="0"/>
                                          </p:stCondLst>
                                        </p:cTn>
                                        <p:tgtEl>
                                          <p:spTgt spid="190491"/>
                                        </p:tgtEl>
                                        <p:attrNameLst>
                                          <p:attrName>style.visibility</p:attrName>
                                        </p:attrNameLst>
                                      </p:cBhvr>
                                      <p:to>
                                        <p:strVal val="visible"/>
                                      </p:to>
                                    </p:set>
                                    <p:anim calcmode="lin" valueType="num">
                                      <p:cBhvr additive="base">
                                        <p:cTn id="93" dur="500" fill="hold"/>
                                        <p:tgtEl>
                                          <p:spTgt spid="190491"/>
                                        </p:tgtEl>
                                        <p:attrNameLst>
                                          <p:attrName>ppt_x</p:attrName>
                                        </p:attrNameLst>
                                      </p:cBhvr>
                                      <p:tavLst>
                                        <p:tav tm="0">
                                          <p:val>
                                            <p:strVal val="#ppt_x"/>
                                          </p:val>
                                        </p:tav>
                                        <p:tav tm="100000">
                                          <p:val>
                                            <p:strVal val="#ppt_x"/>
                                          </p:val>
                                        </p:tav>
                                      </p:tavLst>
                                    </p:anim>
                                    <p:anim calcmode="lin" valueType="num">
                                      <p:cBhvr additive="base">
                                        <p:cTn id="94" dur="500" fill="hold"/>
                                        <p:tgtEl>
                                          <p:spTgt spid="190491"/>
                                        </p:tgtEl>
                                        <p:attrNameLst>
                                          <p:attrName>ppt_y</p:attrName>
                                        </p:attrNameLst>
                                      </p:cBhvr>
                                      <p:tavLst>
                                        <p:tav tm="0">
                                          <p:val>
                                            <p:strVal val="1+#ppt_h/2"/>
                                          </p:val>
                                        </p:tav>
                                        <p:tav tm="100000">
                                          <p:val>
                                            <p:strVal val="#ppt_y"/>
                                          </p:val>
                                        </p:tav>
                                      </p:tavLst>
                                    </p:anim>
                                  </p:childTnLst>
                                </p:cTn>
                              </p:par>
                            </p:childTnLst>
                          </p:cTn>
                        </p:par>
                      </p:childTnLst>
                    </p:cTn>
                  </p:par>
                  <p:par>
                    <p:cTn id="95" fill="hold" nodeType="clickPar">
                      <p:stCondLst>
                        <p:cond delay="indefinite"/>
                      </p:stCondLst>
                      <p:childTnLst>
                        <p:par>
                          <p:cTn id="96" fill="hold" nodeType="withGroup">
                            <p:stCondLst>
                              <p:cond delay="0"/>
                            </p:stCondLst>
                            <p:childTnLst>
                              <p:par>
                                <p:cTn id="97" presetID="2" presetClass="entr" presetSubtype="4" fill="hold" nodeType="clickEffect">
                                  <p:stCondLst>
                                    <p:cond delay="0"/>
                                  </p:stCondLst>
                                  <p:childTnLst>
                                    <p:set>
                                      <p:cBhvr>
                                        <p:cTn id="98" dur="1" fill="hold">
                                          <p:stCondLst>
                                            <p:cond delay="0"/>
                                          </p:stCondLst>
                                        </p:cTn>
                                        <p:tgtEl>
                                          <p:spTgt spid="190492"/>
                                        </p:tgtEl>
                                        <p:attrNameLst>
                                          <p:attrName>style.visibility</p:attrName>
                                        </p:attrNameLst>
                                      </p:cBhvr>
                                      <p:to>
                                        <p:strVal val="visible"/>
                                      </p:to>
                                    </p:set>
                                    <p:anim calcmode="lin" valueType="num">
                                      <p:cBhvr additive="base">
                                        <p:cTn id="99" dur="500" fill="hold"/>
                                        <p:tgtEl>
                                          <p:spTgt spid="190492"/>
                                        </p:tgtEl>
                                        <p:attrNameLst>
                                          <p:attrName>ppt_x</p:attrName>
                                        </p:attrNameLst>
                                      </p:cBhvr>
                                      <p:tavLst>
                                        <p:tav tm="0">
                                          <p:val>
                                            <p:strVal val="#ppt_x"/>
                                          </p:val>
                                        </p:tav>
                                        <p:tav tm="100000">
                                          <p:val>
                                            <p:strVal val="#ppt_x"/>
                                          </p:val>
                                        </p:tav>
                                      </p:tavLst>
                                    </p:anim>
                                    <p:anim calcmode="lin" valueType="num">
                                      <p:cBhvr additive="base">
                                        <p:cTn id="100" dur="500" fill="hold"/>
                                        <p:tgtEl>
                                          <p:spTgt spid="190492"/>
                                        </p:tgtEl>
                                        <p:attrNameLst>
                                          <p:attrName>ppt_y</p:attrName>
                                        </p:attrNameLst>
                                      </p:cBhvr>
                                      <p:tavLst>
                                        <p:tav tm="0">
                                          <p:val>
                                            <p:strVal val="1+#ppt_h/2"/>
                                          </p:val>
                                        </p:tav>
                                        <p:tav tm="100000">
                                          <p:val>
                                            <p:strVal val="#ppt_y"/>
                                          </p:val>
                                        </p:tav>
                                      </p:tavLst>
                                    </p:anim>
                                  </p:childTnLst>
                                </p:cTn>
                              </p:par>
                              <p:par>
                                <p:cTn id="101" presetID="2" presetClass="entr" presetSubtype="4" fill="hold" nodeType="withEffect">
                                  <p:stCondLst>
                                    <p:cond delay="0"/>
                                  </p:stCondLst>
                                  <p:childTnLst>
                                    <p:set>
                                      <p:cBhvr>
                                        <p:cTn id="102" dur="1" fill="hold">
                                          <p:stCondLst>
                                            <p:cond delay="0"/>
                                          </p:stCondLst>
                                        </p:cTn>
                                        <p:tgtEl>
                                          <p:spTgt spid="190494"/>
                                        </p:tgtEl>
                                        <p:attrNameLst>
                                          <p:attrName>style.visibility</p:attrName>
                                        </p:attrNameLst>
                                      </p:cBhvr>
                                      <p:to>
                                        <p:strVal val="visible"/>
                                      </p:to>
                                    </p:set>
                                    <p:anim calcmode="lin" valueType="num">
                                      <p:cBhvr additive="base">
                                        <p:cTn id="103" dur="500" fill="hold"/>
                                        <p:tgtEl>
                                          <p:spTgt spid="190494"/>
                                        </p:tgtEl>
                                        <p:attrNameLst>
                                          <p:attrName>ppt_x</p:attrName>
                                        </p:attrNameLst>
                                      </p:cBhvr>
                                      <p:tavLst>
                                        <p:tav tm="0">
                                          <p:val>
                                            <p:strVal val="#ppt_x"/>
                                          </p:val>
                                        </p:tav>
                                        <p:tav tm="100000">
                                          <p:val>
                                            <p:strVal val="#ppt_x"/>
                                          </p:val>
                                        </p:tav>
                                      </p:tavLst>
                                    </p:anim>
                                    <p:anim calcmode="lin" valueType="num">
                                      <p:cBhvr additive="base">
                                        <p:cTn id="104" dur="500" fill="hold"/>
                                        <p:tgtEl>
                                          <p:spTgt spid="190494"/>
                                        </p:tgtEl>
                                        <p:attrNameLst>
                                          <p:attrName>ppt_y</p:attrName>
                                        </p:attrNameLst>
                                      </p:cBhvr>
                                      <p:tavLst>
                                        <p:tav tm="0">
                                          <p:val>
                                            <p:strVal val="1+#ppt_h/2"/>
                                          </p:val>
                                        </p:tav>
                                        <p:tav tm="100000">
                                          <p:val>
                                            <p:strVal val="#ppt_y"/>
                                          </p:val>
                                        </p:tav>
                                      </p:tavLst>
                                    </p:anim>
                                  </p:childTnLst>
                                </p:cTn>
                              </p:par>
                            </p:childTnLst>
                          </p:cTn>
                        </p:par>
                      </p:childTnLst>
                    </p:cTn>
                  </p:par>
                  <p:par>
                    <p:cTn id="105" fill="hold" nodeType="clickPar">
                      <p:stCondLst>
                        <p:cond delay="indefinite"/>
                      </p:stCondLst>
                      <p:childTnLst>
                        <p:par>
                          <p:cTn id="106" fill="hold" nodeType="withGroup">
                            <p:stCondLst>
                              <p:cond delay="0"/>
                            </p:stCondLst>
                            <p:childTnLst>
                              <p:par>
                                <p:cTn id="107" presetID="2" presetClass="entr" presetSubtype="4" fill="hold" nodeType="clickEffect">
                                  <p:stCondLst>
                                    <p:cond delay="0"/>
                                  </p:stCondLst>
                                  <p:childTnLst>
                                    <p:set>
                                      <p:cBhvr>
                                        <p:cTn id="108" dur="1" fill="hold">
                                          <p:stCondLst>
                                            <p:cond delay="0"/>
                                          </p:stCondLst>
                                        </p:cTn>
                                        <p:tgtEl>
                                          <p:spTgt spid="190476"/>
                                        </p:tgtEl>
                                        <p:attrNameLst>
                                          <p:attrName>style.visibility</p:attrName>
                                        </p:attrNameLst>
                                      </p:cBhvr>
                                      <p:to>
                                        <p:strVal val="visible"/>
                                      </p:to>
                                    </p:set>
                                    <p:anim calcmode="lin" valueType="num">
                                      <p:cBhvr additive="base">
                                        <p:cTn id="109" dur="500" fill="hold"/>
                                        <p:tgtEl>
                                          <p:spTgt spid="190476"/>
                                        </p:tgtEl>
                                        <p:attrNameLst>
                                          <p:attrName>ppt_x</p:attrName>
                                        </p:attrNameLst>
                                      </p:cBhvr>
                                      <p:tavLst>
                                        <p:tav tm="0">
                                          <p:val>
                                            <p:strVal val="#ppt_x"/>
                                          </p:val>
                                        </p:tav>
                                        <p:tav tm="100000">
                                          <p:val>
                                            <p:strVal val="#ppt_x"/>
                                          </p:val>
                                        </p:tav>
                                      </p:tavLst>
                                    </p:anim>
                                    <p:anim calcmode="lin" valueType="num">
                                      <p:cBhvr additive="base">
                                        <p:cTn id="110" dur="500" fill="hold"/>
                                        <p:tgtEl>
                                          <p:spTgt spid="190476"/>
                                        </p:tgtEl>
                                        <p:attrNameLst>
                                          <p:attrName>ppt_y</p:attrName>
                                        </p:attrNameLst>
                                      </p:cBhvr>
                                      <p:tavLst>
                                        <p:tav tm="0">
                                          <p:val>
                                            <p:strVal val="1+#ppt_h/2"/>
                                          </p:val>
                                        </p:tav>
                                        <p:tav tm="100000">
                                          <p:val>
                                            <p:strVal val="#ppt_y"/>
                                          </p:val>
                                        </p:tav>
                                      </p:tavLst>
                                    </p:anim>
                                  </p:childTnLst>
                                </p:cTn>
                              </p:par>
                              <p:par>
                                <p:cTn id="111" presetID="2" presetClass="entr" presetSubtype="4" fill="hold" nodeType="withEffect">
                                  <p:stCondLst>
                                    <p:cond delay="0"/>
                                  </p:stCondLst>
                                  <p:childTnLst>
                                    <p:set>
                                      <p:cBhvr>
                                        <p:cTn id="112" dur="1" fill="hold">
                                          <p:stCondLst>
                                            <p:cond delay="0"/>
                                          </p:stCondLst>
                                        </p:cTn>
                                        <p:tgtEl>
                                          <p:spTgt spid="190472"/>
                                        </p:tgtEl>
                                        <p:attrNameLst>
                                          <p:attrName>style.visibility</p:attrName>
                                        </p:attrNameLst>
                                      </p:cBhvr>
                                      <p:to>
                                        <p:strVal val="visible"/>
                                      </p:to>
                                    </p:set>
                                    <p:anim calcmode="lin" valueType="num">
                                      <p:cBhvr additive="base">
                                        <p:cTn id="113" dur="500" fill="hold"/>
                                        <p:tgtEl>
                                          <p:spTgt spid="190472"/>
                                        </p:tgtEl>
                                        <p:attrNameLst>
                                          <p:attrName>ppt_x</p:attrName>
                                        </p:attrNameLst>
                                      </p:cBhvr>
                                      <p:tavLst>
                                        <p:tav tm="0">
                                          <p:val>
                                            <p:strVal val="#ppt_x"/>
                                          </p:val>
                                        </p:tav>
                                        <p:tav tm="100000">
                                          <p:val>
                                            <p:strVal val="#ppt_x"/>
                                          </p:val>
                                        </p:tav>
                                      </p:tavLst>
                                    </p:anim>
                                    <p:anim calcmode="lin" valueType="num">
                                      <p:cBhvr additive="base">
                                        <p:cTn id="114" dur="500" fill="hold"/>
                                        <p:tgtEl>
                                          <p:spTgt spid="19047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0474" grpId="0"/>
      <p:bldP spid="190475" grpId="0"/>
      <p:bldP spid="190476" grpId="0"/>
      <p:bldP spid="190481" grpId="0"/>
      <p:bldP spid="190483" grpId="0"/>
      <p:bldP spid="190484" grpId="0"/>
      <p:bldP spid="190486" grpId="0"/>
      <p:bldP spid="190487" grpId="0"/>
      <p:bldP spid="190488" grpId="0"/>
      <p:bldP spid="190490" grpId="0"/>
      <p:bldP spid="190491" grpId="0"/>
      <p:bldP spid="190493" grpId="0"/>
      <p:bldP spid="190494" grpId="0"/>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Rectangle 2">
            <a:extLst>
              <a:ext uri="{FF2B5EF4-FFF2-40B4-BE49-F238E27FC236}">
                <a16:creationId xmlns:a16="http://schemas.microsoft.com/office/drawing/2014/main" id="{725AE449-19D8-B0B0-F09C-F5FF99FF3265}"/>
              </a:ext>
            </a:extLst>
          </p:cNvPr>
          <p:cNvSpPr>
            <a:spLocks noGrp="1" noChangeArrowheads="1"/>
          </p:cNvSpPr>
          <p:nvPr>
            <p:ph type="title"/>
          </p:nvPr>
        </p:nvSpPr>
        <p:spPr/>
        <p:txBody>
          <a:bodyPr/>
          <a:lstStyle/>
          <a:p>
            <a:pPr eaLnBrk="1" hangingPunct="1"/>
            <a:r>
              <a:rPr lang="en-US" altLang="en-US" sz="4200" dirty="0" err="1">
                <a:latin typeface="VNI-Souvir" pitchFamily="2" charset="0"/>
              </a:rPr>
              <a:t>Ngaén</a:t>
            </a:r>
            <a:r>
              <a:rPr lang="en-US" altLang="en-US" sz="4200" dirty="0">
                <a:latin typeface="VNI-Souvir" pitchFamily="2" charset="0"/>
              </a:rPr>
              <a:t> </a:t>
            </a:r>
            <a:r>
              <a:rPr lang="en-US" altLang="en-US" sz="4200" dirty="0" err="1">
                <a:latin typeface="VNI-Souvir" pitchFamily="2" charset="0"/>
              </a:rPr>
              <a:t>haïn</a:t>
            </a:r>
            <a:endParaRPr lang="en-US" altLang="en-US" sz="4200" dirty="0">
              <a:latin typeface="VNI-Souvir" pitchFamily="2" charset="0"/>
            </a:endParaRPr>
          </a:p>
        </p:txBody>
      </p:sp>
      <p:sp>
        <p:nvSpPr>
          <p:cNvPr id="58371" name="Rectangle 3">
            <a:extLst>
              <a:ext uri="{FF2B5EF4-FFF2-40B4-BE49-F238E27FC236}">
                <a16:creationId xmlns:a16="http://schemas.microsoft.com/office/drawing/2014/main" id="{39CC0D48-2176-AFBF-FEF9-DCE62984C5FB}"/>
              </a:ext>
            </a:extLst>
          </p:cNvPr>
          <p:cNvSpPr>
            <a:spLocks noGrp="1" noChangeArrowheads="1"/>
          </p:cNvSpPr>
          <p:nvPr>
            <p:ph type="body" idx="1"/>
          </p:nvPr>
        </p:nvSpPr>
        <p:spPr>
          <a:xfrm>
            <a:off x="1523999" y="1752600"/>
            <a:ext cx="9584267" cy="4267200"/>
          </a:xfrm>
        </p:spPr>
        <p:txBody>
          <a:bodyPr>
            <a:normAutofit/>
          </a:bodyPr>
          <a:lstStyle/>
          <a:p>
            <a:pPr algn="just" eaLnBrk="1" hangingPunct="1"/>
            <a:r>
              <a:rPr lang="en-US" altLang="en-US" sz="3200" b="1" i="1" dirty="0" err="1">
                <a:latin typeface="VNI-Souvir" pitchFamily="2" charset="0"/>
              </a:rPr>
              <a:t>Ngaén</a:t>
            </a:r>
            <a:r>
              <a:rPr lang="en-US" altLang="en-US" sz="3200" b="1" i="1" dirty="0">
                <a:latin typeface="VNI-Souvir" pitchFamily="2" charset="0"/>
              </a:rPr>
              <a:t> </a:t>
            </a:r>
            <a:r>
              <a:rPr lang="en-US" altLang="en-US" sz="3200" b="1" i="1" dirty="0" err="1">
                <a:latin typeface="VNI-Souvir" pitchFamily="2" charset="0"/>
              </a:rPr>
              <a:t>haïn</a:t>
            </a:r>
            <a:r>
              <a:rPr lang="en-US" altLang="en-US" sz="3200" dirty="0">
                <a:latin typeface="VNI-Souvir" pitchFamily="2" charset="0"/>
              </a:rPr>
              <a:t> </a:t>
            </a:r>
            <a:r>
              <a:rPr lang="en-US" altLang="en-US" sz="3200" dirty="0" err="1">
                <a:latin typeface="VNI-Souvir" pitchFamily="2" charset="0"/>
              </a:rPr>
              <a:t>laø</a:t>
            </a:r>
            <a:r>
              <a:rPr lang="en-US" altLang="en-US" sz="3200" dirty="0">
                <a:latin typeface="VNI-Souvir" pitchFamily="2" charset="0"/>
              </a:rPr>
              <a:t> </a:t>
            </a:r>
            <a:r>
              <a:rPr lang="en-US" altLang="en-US" sz="3200" dirty="0" err="1">
                <a:latin typeface="VNI-Souvir" pitchFamily="2" charset="0"/>
              </a:rPr>
              <a:t>khoaûng</a:t>
            </a:r>
            <a:r>
              <a:rPr lang="en-US" altLang="en-US" sz="3200" dirty="0">
                <a:latin typeface="VNI-Souvir" pitchFamily="2" charset="0"/>
              </a:rPr>
              <a:t> </a:t>
            </a:r>
            <a:r>
              <a:rPr lang="en-US" altLang="en-US" sz="3200" dirty="0" err="1">
                <a:latin typeface="VNI-Souvir" pitchFamily="2" charset="0"/>
              </a:rPr>
              <a:t>thôøi</a:t>
            </a:r>
            <a:r>
              <a:rPr lang="en-US" altLang="en-US" sz="3200" dirty="0">
                <a:latin typeface="VNI-Souvir" pitchFamily="2" charset="0"/>
              </a:rPr>
              <a:t> </a:t>
            </a:r>
            <a:r>
              <a:rPr lang="en-US" altLang="en-US" sz="3200" dirty="0" err="1">
                <a:latin typeface="VNI-Souvir" pitchFamily="2" charset="0"/>
              </a:rPr>
              <a:t>gian</a:t>
            </a:r>
            <a:r>
              <a:rPr lang="en-US" altLang="en-US" sz="3200" dirty="0">
                <a:latin typeface="VNI-Souvir" pitchFamily="2" charset="0"/>
              </a:rPr>
              <a:t>  </a:t>
            </a:r>
            <a:r>
              <a:rPr lang="en-US" altLang="en-US" sz="3200" dirty="0" err="1">
                <a:latin typeface="VNI-Souvir" pitchFamily="2" charset="0"/>
              </a:rPr>
              <a:t>coù</a:t>
            </a:r>
            <a:r>
              <a:rPr lang="en-US" altLang="en-US" sz="3200" dirty="0">
                <a:latin typeface="VNI-Souvir" pitchFamily="2" charset="0"/>
              </a:rPr>
              <a:t> </a:t>
            </a:r>
            <a:r>
              <a:rPr lang="en-US" altLang="en-US" sz="3200" dirty="0" err="1">
                <a:latin typeface="VNI-Souvir" pitchFamily="2" charset="0"/>
              </a:rPr>
              <a:t>ít</a:t>
            </a:r>
            <a:r>
              <a:rPr lang="en-US" altLang="en-US" sz="3200" dirty="0">
                <a:latin typeface="VNI-Souvir" pitchFamily="2" charset="0"/>
              </a:rPr>
              <a:t> </a:t>
            </a:r>
            <a:r>
              <a:rPr lang="en-US" altLang="en-US" sz="3200" dirty="0" err="1">
                <a:latin typeface="VNI-Souvir" pitchFamily="2" charset="0"/>
              </a:rPr>
              <a:t>nhaát</a:t>
            </a:r>
            <a:r>
              <a:rPr lang="en-US" altLang="en-US" sz="3200" dirty="0">
                <a:latin typeface="VNI-Souvir" pitchFamily="2" charset="0"/>
              </a:rPr>
              <a:t> </a:t>
            </a:r>
            <a:r>
              <a:rPr lang="en-US" altLang="en-US" sz="3200" dirty="0" err="1">
                <a:latin typeface="VNI-Souvir" pitchFamily="2" charset="0"/>
              </a:rPr>
              <a:t>moät</a:t>
            </a:r>
            <a:r>
              <a:rPr lang="en-US" altLang="en-US" sz="3200" dirty="0">
                <a:latin typeface="VNI-Souvir" pitchFamily="2" charset="0"/>
              </a:rPr>
              <a:t> </a:t>
            </a:r>
            <a:r>
              <a:rPr lang="en-US" altLang="en-US" sz="3200" dirty="0" err="1">
                <a:latin typeface="VNI-Souvir" pitchFamily="2" charset="0"/>
              </a:rPr>
              <a:t>YTSX</a:t>
            </a:r>
            <a:r>
              <a:rPr lang="en-US" altLang="en-US" sz="3200" dirty="0">
                <a:latin typeface="VNI-Souvir" pitchFamily="2" charset="0"/>
              </a:rPr>
              <a:t> </a:t>
            </a:r>
            <a:r>
              <a:rPr lang="en-US" altLang="en-US" sz="3200" dirty="0" err="1">
                <a:latin typeface="VNI-Souvir" pitchFamily="2" charset="0"/>
              </a:rPr>
              <a:t>khoâng</a:t>
            </a:r>
            <a:r>
              <a:rPr lang="en-US" altLang="en-US" sz="3200" dirty="0">
                <a:latin typeface="VNI-Souvir" pitchFamily="2" charset="0"/>
              </a:rPr>
              <a:t> </a:t>
            </a:r>
            <a:r>
              <a:rPr lang="en-US" altLang="en-US" sz="3200" dirty="0" err="1">
                <a:latin typeface="VNI-Souvir" pitchFamily="2" charset="0"/>
              </a:rPr>
              <a:t>ñoåi</a:t>
            </a:r>
            <a:r>
              <a:rPr lang="en-US" altLang="en-US" sz="3200" dirty="0">
                <a:latin typeface="VNI-Souvir" pitchFamily="2" charset="0"/>
              </a:rPr>
              <a:t> </a:t>
            </a:r>
            <a:r>
              <a:rPr lang="en-US" altLang="en-US" sz="3200" dirty="0" err="1">
                <a:latin typeface="VNI-Souvir" pitchFamily="2" charset="0"/>
              </a:rPr>
              <a:t>veà</a:t>
            </a:r>
            <a:r>
              <a:rPr lang="en-US" altLang="en-US" sz="3200" dirty="0">
                <a:latin typeface="VNI-Souvir" pitchFamily="2" charset="0"/>
              </a:rPr>
              <a:t> </a:t>
            </a:r>
            <a:r>
              <a:rPr lang="en-US" altLang="en-US" sz="3200" dirty="0" err="1">
                <a:latin typeface="VNI-Souvir" pitchFamily="2" charset="0"/>
              </a:rPr>
              <a:t>soá</a:t>
            </a:r>
            <a:r>
              <a:rPr lang="en-US" altLang="en-US" sz="3200" dirty="0">
                <a:latin typeface="VNI-Souvir" pitchFamily="2" charset="0"/>
              </a:rPr>
              <a:t> </a:t>
            </a:r>
            <a:r>
              <a:rPr lang="en-US" altLang="en-US" sz="3200" dirty="0" err="1">
                <a:latin typeface="VNI-Souvir" pitchFamily="2" charset="0"/>
              </a:rPr>
              <a:t>löôïng</a:t>
            </a:r>
            <a:r>
              <a:rPr lang="en-US" altLang="en-US" sz="3200" dirty="0">
                <a:latin typeface="VNI-Souvir" pitchFamily="2" charset="0"/>
              </a:rPr>
              <a:t> </a:t>
            </a:r>
            <a:r>
              <a:rPr lang="en-US" altLang="en-US" sz="3200" dirty="0" err="1">
                <a:latin typeface="VNI-Souvir" pitchFamily="2" charset="0"/>
              </a:rPr>
              <a:t>söû</a:t>
            </a:r>
            <a:r>
              <a:rPr lang="en-US" altLang="en-US" sz="3200" dirty="0">
                <a:latin typeface="VNI-Souvir" pitchFamily="2" charset="0"/>
              </a:rPr>
              <a:t> </a:t>
            </a:r>
            <a:r>
              <a:rPr lang="en-US" altLang="en-US" sz="3200" dirty="0" err="1">
                <a:latin typeface="VNI-Souvir" pitchFamily="2" charset="0"/>
              </a:rPr>
              <a:t>duïng</a:t>
            </a:r>
            <a:r>
              <a:rPr lang="en-US" altLang="en-US" sz="3200" dirty="0">
                <a:latin typeface="VNI-Souvir" pitchFamily="2" charset="0"/>
              </a:rPr>
              <a:t>  </a:t>
            </a:r>
            <a:r>
              <a:rPr lang="en-US" altLang="en-US" sz="3200" dirty="0" err="1">
                <a:latin typeface="VNI-Souvir" pitchFamily="2" charset="0"/>
              </a:rPr>
              <a:t>trong</a:t>
            </a:r>
            <a:r>
              <a:rPr lang="en-US" altLang="en-US" sz="3200" dirty="0">
                <a:latin typeface="VNI-Souvir" pitchFamily="2" charset="0"/>
              </a:rPr>
              <a:t> </a:t>
            </a:r>
            <a:r>
              <a:rPr lang="en-US" altLang="en-US" sz="3200" dirty="0" err="1">
                <a:latin typeface="VNI-Souvir" pitchFamily="2" charset="0"/>
              </a:rPr>
              <a:t>quaù</a:t>
            </a:r>
            <a:r>
              <a:rPr lang="en-US" altLang="en-US" sz="3200" dirty="0">
                <a:latin typeface="VNI-Souvir" pitchFamily="2" charset="0"/>
              </a:rPr>
              <a:t> </a:t>
            </a:r>
            <a:r>
              <a:rPr lang="en-US" altLang="en-US" sz="3200" dirty="0" err="1">
                <a:latin typeface="VNI-Souvir" pitchFamily="2" charset="0"/>
              </a:rPr>
              <a:t>trình</a:t>
            </a:r>
            <a:r>
              <a:rPr lang="en-US" altLang="en-US" sz="3200" dirty="0">
                <a:latin typeface="VNI-Souvir" pitchFamily="2" charset="0"/>
              </a:rPr>
              <a:t> </a:t>
            </a:r>
            <a:r>
              <a:rPr lang="en-US" altLang="en-US" sz="3200" dirty="0" err="1">
                <a:latin typeface="VNI-Souvir" pitchFamily="2" charset="0"/>
              </a:rPr>
              <a:t>saûn</a:t>
            </a:r>
            <a:r>
              <a:rPr lang="en-US" altLang="en-US" sz="3200" dirty="0">
                <a:latin typeface="VNI-Souvir" pitchFamily="2" charset="0"/>
              </a:rPr>
              <a:t> </a:t>
            </a:r>
            <a:r>
              <a:rPr lang="en-US" altLang="en-US" sz="3200" dirty="0" err="1">
                <a:latin typeface="VNI-Souvir" pitchFamily="2" charset="0"/>
              </a:rPr>
              <a:t>xuaát</a:t>
            </a:r>
            <a:r>
              <a:rPr lang="en-US" altLang="en-US" sz="3200" dirty="0">
                <a:latin typeface="VNI-Souvir" pitchFamily="2" charset="0"/>
              </a:rPr>
              <a:t>.</a:t>
            </a:r>
          </a:p>
          <a:p>
            <a:pPr algn="just" eaLnBrk="1" hangingPunct="1"/>
            <a:r>
              <a:rPr lang="en-US" altLang="en-US" sz="3200" dirty="0">
                <a:latin typeface="VNI-Souvir" pitchFamily="2" charset="0"/>
              </a:rPr>
              <a:t>Trong </a:t>
            </a:r>
            <a:r>
              <a:rPr lang="en-US" altLang="en-US" sz="3200" dirty="0" err="1">
                <a:latin typeface="VNI-Souvir" pitchFamily="2" charset="0"/>
              </a:rPr>
              <a:t>ngaén</a:t>
            </a:r>
            <a:r>
              <a:rPr lang="en-US" altLang="en-US" sz="3200" dirty="0">
                <a:latin typeface="VNI-Souvir" pitchFamily="2" charset="0"/>
              </a:rPr>
              <a:t> </a:t>
            </a:r>
            <a:r>
              <a:rPr lang="en-US" altLang="en-US" sz="3200" dirty="0" err="1">
                <a:latin typeface="VNI-Souvir" pitchFamily="2" charset="0"/>
              </a:rPr>
              <a:t>haïn</a:t>
            </a:r>
            <a:r>
              <a:rPr lang="en-US" altLang="en-US" sz="3200" dirty="0">
                <a:latin typeface="VNI-Souvir" pitchFamily="2" charset="0"/>
              </a:rPr>
              <a:t> </a:t>
            </a:r>
            <a:r>
              <a:rPr lang="en-US" altLang="en-US" sz="3200" dirty="0" err="1">
                <a:latin typeface="VNI-Souvir" pitchFamily="2" charset="0"/>
              </a:rPr>
              <a:t>caùc</a:t>
            </a:r>
            <a:r>
              <a:rPr lang="en-US" altLang="en-US" sz="3200" dirty="0">
                <a:latin typeface="VNI-Souvir" pitchFamily="2" charset="0"/>
              </a:rPr>
              <a:t> </a:t>
            </a:r>
            <a:r>
              <a:rPr lang="en-US" altLang="en-US" sz="3200" dirty="0" err="1">
                <a:latin typeface="VNI-Souvir" pitchFamily="2" charset="0"/>
              </a:rPr>
              <a:t>YTSX</a:t>
            </a:r>
            <a:r>
              <a:rPr lang="en-US" altLang="en-US" sz="3200" dirty="0">
                <a:latin typeface="VNI-Souvir" pitchFamily="2" charset="0"/>
              </a:rPr>
              <a:t> </a:t>
            </a:r>
            <a:r>
              <a:rPr lang="en-US" altLang="en-US" sz="3200" dirty="0" err="1">
                <a:latin typeface="VNI-Souvir" pitchFamily="2" charset="0"/>
              </a:rPr>
              <a:t>ñöôïc</a:t>
            </a:r>
            <a:r>
              <a:rPr lang="en-US" altLang="en-US" sz="3200" dirty="0">
                <a:latin typeface="VNI-Souvir" pitchFamily="2" charset="0"/>
              </a:rPr>
              <a:t> chia </a:t>
            </a:r>
            <a:r>
              <a:rPr lang="en-US" altLang="en-US" sz="3200" dirty="0" err="1">
                <a:latin typeface="VNI-Souvir" pitchFamily="2" charset="0"/>
              </a:rPr>
              <a:t>laøm</a:t>
            </a:r>
            <a:r>
              <a:rPr lang="en-US" altLang="en-US" sz="3200" dirty="0">
                <a:latin typeface="VNI-Souvir" pitchFamily="2" charset="0"/>
              </a:rPr>
              <a:t> </a:t>
            </a:r>
            <a:r>
              <a:rPr lang="en-US" altLang="en-US" sz="3200" dirty="0" err="1">
                <a:latin typeface="VNI-Souvir" pitchFamily="2" charset="0"/>
              </a:rPr>
              <a:t>hai</a:t>
            </a:r>
            <a:r>
              <a:rPr lang="en-US" altLang="en-US" sz="3200" dirty="0">
                <a:latin typeface="VNI-Souvir" pitchFamily="2" charset="0"/>
              </a:rPr>
              <a:t> </a:t>
            </a:r>
            <a:r>
              <a:rPr lang="en-US" altLang="en-US" sz="3200" dirty="0" err="1">
                <a:latin typeface="VNI-Souvir" pitchFamily="2" charset="0"/>
              </a:rPr>
              <a:t>loaïi</a:t>
            </a:r>
            <a:r>
              <a:rPr lang="en-US" altLang="en-US" sz="3200" dirty="0">
                <a:latin typeface="VNI-Souvir" pitchFamily="2" charset="0"/>
              </a:rPr>
              <a:t>.</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nodeType="clickEffect">
                                  <p:stCondLst>
                                    <p:cond delay="0"/>
                                  </p:stCondLst>
                                  <p:childTnLst>
                                    <p:set>
                                      <p:cBhvr>
                                        <p:cTn id="6" dur="1" fill="hold">
                                          <p:stCondLst>
                                            <p:cond delay="0"/>
                                          </p:stCondLst>
                                        </p:cTn>
                                        <p:tgtEl>
                                          <p:spTgt spid="58371">
                                            <p:txEl>
                                              <p:pRg st="0" end="0"/>
                                            </p:txEl>
                                          </p:spTgt>
                                        </p:tgtEl>
                                        <p:attrNameLst>
                                          <p:attrName>style.visibility</p:attrName>
                                        </p:attrNameLst>
                                      </p:cBhvr>
                                      <p:to>
                                        <p:strVal val="visible"/>
                                      </p:to>
                                    </p:set>
                                    <p:anim calcmode="lin" valueType="num">
                                      <p:cBhvr additive="base">
                                        <p:cTn id="7" dur="500" fill="hold"/>
                                        <p:tgtEl>
                                          <p:spTgt spid="58371">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58371">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8" presetClass="entr" presetSubtype="16" fill="hold" nodeType="clickEffect">
                                  <p:stCondLst>
                                    <p:cond delay="0"/>
                                  </p:stCondLst>
                                  <p:childTnLst>
                                    <p:set>
                                      <p:cBhvr>
                                        <p:cTn id="12" dur="1" fill="hold">
                                          <p:stCondLst>
                                            <p:cond delay="0"/>
                                          </p:stCondLst>
                                        </p:cTn>
                                        <p:tgtEl>
                                          <p:spTgt spid="58371">
                                            <p:txEl>
                                              <p:pRg st="1" end="1"/>
                                            </p:txEl>
                                          </p:spTgt>
                                        </p:tgtEl>
                                        <p:attrNameLst>
                                          <p:attrName>style.visibility</p:attrName>
                                        </p:attrNameLst>
                                      </p:cBhvr>
                                      <p:to>
                                        <p:strVal val="visible"/>
                                      </p:to>
                                    </p:set>
                                    <p:animEffect transition="in" filter="diamond(in)">
                                      <p:cBhvr>
                                        <p:cTn id="13" dur="500"/>
                                        <p:tgtEl>
                                          <p:spTgt spid="58371">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122" name="Rectangle 2">
            <a:extLst>
              <a:ext uri="{FF2B5EF4-FFF2-40B4-BE49-F238E27FC236}">
                <a16:creationId xmlns:a16="http://schemas.microsoft.com/office/drawing/2014/main" id="{0AD03B24-CA0F-107A-FB7A-AFBA55B1AFDA}"/>
              </a:ext>
            </a:extLst>
          </p:cNvPr>
          <p:cNvSpPr>
            <a:spLocks noGrp="1" noChangeArrowheads="1"/>
          </p:cNvSpPr>
          <p:nvPr>
            <p:ph type="title"/>
          </p:nvPr>
        </p:nvSpPr>
        <p:spPr>
          <a:xfrm>
            <a:off x="1981200" y="838201"/>
            <a:ext cx="8001000" cy="1216025"/>
          </a:xfrm>
        </p:spPr>
        <p:txBody>
          <a:bodyPr/>
          <a:lstStyle/>
          <a:p>
            <a:pPr eaLnBrk="1" hangingPunct="1"/>
            <a:r>
              <a:rPr lang="en-US" altLang="en-US">
                <a:latin typeface="VNI-Souvir" pitchFamily="2" charset="0"/>
              </a:rPr>
              <a:t>Nguyeân taéc löïa choïn</a:t>
            </a:r>
            <a:r>
              <a:rPr lang="en-US" altLang="en-US" sz="3400">
                <a:latin typeface="VNI-Souvir" pitchFamily="2" charset="0"/>
              </a:rPr>
              <a:t>:</a:t>
            </a:r>
            <a:br>
              <a:rPr lang="en-US" altLang="en-US" sz="3400">
                <a:latin typeface="VNI-Souvir" pitchFamily="2" charset="0"/>
              </a:rPr>
            </a:br>
            <a:endParaRPr lang="en-US" altLang="en-US" sz="3400">
              <a:latin typeface="VNI-Souvir" pitchFamily="2" charset="0"/>
            </a:endParaRPr>
          </a:p>
        </p:txBody>
      </p:sp>
      <p:graphicFrame>
        <p:nvGraphicFramePr>
          <p:cNvPr id="133125" name="Rectangle 3">
            <a:extLst>
              <a:ext uri="{FF2B5EF4-FFF2-40B4-BE49-F238E27FC236}">
                <a16:creationId xmlns:a16="http://schemas.microsoft.com/office/drawing/2014/main" id="{D2A33B84-3F24-FB2B-AFC8-A8D9BC052302}"/>
              </a:ext>
            </a:extLst>
          </p:cNvPr>
          <p:cNvGraphicFramePr/>
          <p:nvPr>
            <p:extLst>
              <p:ext uri="{D42A27DB-BD31-4B8C-83A1-F6EECF244321}">
                <p14:modId xmlns:p14="http://schemas.microsoft.com/office/powerpoint/2010/main" val="3922853963"/>
              </p:ext>
            </p:extLst>
          </p:nvPr>
        </p:nvGraphicFramePr>
        <p:xfrm>
          <a:off x="1524000" y="1676400"/>
          <a:ext cx="9144000" cy="434340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cSld>
  <p:clrMapOvr>
    <a:masterClrMapping/>
  </p:clrMapOvr>
</p:sld>
</file>

<file path=ppt/slides/slide13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34153" name="Rectangle 134152">
            <a:extLst>
              <a:ext uri="{FF2B5EF4-FFF2-40B4-BE49-F238E27FC236}">
                <a16:creationId xmlns:a16="http://schemas.microsoft.com/office/drawing/2014/main" id="{9DBC8166-481C-4473-95F5-9A5B9073B7F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52"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4155" name="Freeform: Shape 134154">
            <a:extLst>
              <a:ext uri="{FF2B5EF4-FFF2-40B4-BE49-F238E27FC236}">
                <a16:creationId xmlns:a16="http://schemas.microsoft.com/office/drawing/2014/main" id="{A5A5CE6E-90AF-4D43-A014-1F9EC83EB93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1"/>
            <a:ext cx="4512467" cy="6858000"/>
          </a:xfrm>
          <a:custGeom>
            <a:avLst/>
            <a:gdLst>
              <a:gd name="connsiteX0" fmla="*/ 0 w 4512467"/>
              <a:gd name="connsiteY0" fmla="*/ 0 h 6858000"/>
              <a:gd name="connsiteX1" fmla="*/ 2579526 w 4512467"/>
              <a:gd name="connsiteY1" fmla="*/ 0 h 6858000"/>
              <a:gd name="connsiteX2" fmla="*/ 2583267 w 4512467"/>
              <a:gd name="connsiteY2" fmla="*/ 2151 h 6858000"/>
              <a:gd name="connsiteX3" fmla="*/ 4512467 w 4512467"/>
              <a:gd name="connsiteY3" fmla="*/ 3429000 h 6858000"/>
              <a:gd name="connsiteX4" fmla="*/ 2583267 w 4512467"/>
              <a:gd name="connsiteY4" fmla="*/ 6855849 h 6858000"/>
              <a:gd name="connsiteX5" fmla="*/ 2579526 w 4512467"/>
              <a:gd name="connsiteY5" fmla="*/ 6858000 h 6858000"/>
              <a:gd name="connsiteX6" fmla="*/ 0 w 4512467"/>
              <a:gd name="connsiteY6"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12467" h="6858000">
                <a:moveTo>
                  <a:pt x="0" y="0"/>
                </a:moveTo>
                <a:lnTo>
                  <a:pt x="2579526" y="0"/>
                </a:lnTo>
                <a:lnTo>
                  <a:pt x="2583267" y="2151"/>
                </a:lnTo>
                <a:cubicBezTo>
                  <a:pt x="3739868" y="704919"/>
                  <a:pt x="4512467" y="1976735"/>
                  <a:pt x="4512467" y="3429000"/>
                </a:cubicBezTo>
                <a:cubicBezTo>
                  <a:pt x="4512467" y="4881266"/>
                  <a:pt x="3739868" y="6153081"/>
                  <a:pt x="2583267" y="6855849"/>
                </a:cubicBezTo>
                <a:lnTo>
                  <a:pt x="2579526" y="6858000"/>
                </a:lnTo>
                <a:lnTo>
                  <a:pt x="0" y="6858000"/>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bg1"/>
              </a:solidFill>
            </a:endParaRPr>
          </a:p>
        </p:txBody>
      </p:sp>
      <p:graphicFrame>
        <p:nvGraphicFramePr>
          <p:cNvPr id="134149" name="Rectangle 3">
            <a:extLst>
              <a:ext uri="{FF2B5EF4-FFF2-40B4-BE49-F238E27FC236}">
                <a16:creationId xmlns:a16="http://schemas.microsoft.com/office/drawing/2014/main" id="{F63A989B-7709-B331-3133-3F2678DEA370}"/>
              </a:ext>
            </a:extLst>
          </p:cNvPr>
          <p:cNvGraphicFramePr/>
          <p:nvPr>
            <p:extLst>
              <p:ext uri="{D42A27DB-BD31-4B8C-83A1-F6EECF244321}">
                <p14:modId xmlns:p14="http://schemas.microsoft.com/office/powerpoint/2010/main" val="4220282069"/>
              </p:ext>
            </p:extLst>
          </p:nvPr>
        </p:nvGraphicFramePr>
        <p:xfrm>
          <a:off x="4512466" y="643467"/>
          <a:ext cx="7676486" cy="5530735"/>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cSld>
  <p:clrMapOvr>
    <a:masterClrMapping/>
  </p:clrMapOvr>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5170" name="Freeform 2">
            <a:extLst>
              <a:ext uri="{FF2B5EF4-FFF2-40B4-BE49-F238E27FC236}">
                <a16:creationId xmlns:a16="http://schemas.microsoft.com/office/drawing/2014/main" id="{FAB70FE1-6DF1-15C8-D5D1-7EDEFC0EC3F9}"/>
              </a:ext>
            </a:extLst>
          </p:cNvPr>
          <p:cNvSpPr>
            <a:spLocks/>
          </p:cNvSpPr>
          <p:nvPr/>
        </p:nvSpPr>
        <p:spPr bwMode="auto">
          <a:xfrm>
            <a:off x="3911601" y="2124075"/>
            <a:ext cx="5116513" cy="1550988"/>
          </a:xfrm>
          <a:custGeom>
            <a:avLst/>
            <a:gdLst>
              <a:gd name="T0" fmla="*/ 0 w 4499"/>
              <a:gd name="T1" fmla="*/ 0 h 1206"/>
              <a:gd name="T2" fmla="*/ 2147483646 w 4499"/>
              <a:gd name="T3" fmla="*/ 2147483646 h 1206"/>
              <a:gd name="T4" fmla="*/ 2147483646 w 4499"/>
              <a:gd name="T5" fmla="*/ 2147483646 h 1206"/>
              <a:gd name="T6" fmla="*/ 0 60000 65536"/>
              <a:gd name="T7" fmla="*/ 0 60000 65536"/>
              <a:gd name="T8" fmla="*/ 0 60000 65536"/>
            </a:gdLst>
            <a:ahLst/>
            <a:cxnLst>
              <a:cxn ang="T6">
                <a:pos x="T0" y="T1"/>
              </a:cxn>
              <a:cxn ang="T7">
                <a:pos x="T2" y="T3"/>
              </a:cxn>
              <a:cxn ang="T8">
                <a:pos x="T4" y="T5"/>
              </a:cxn>
            </a:cxnLst>
            <a:rect l="0" t="0" r="r" b="b"/>
            <a:pathLst>
              <a:path w="4499" h="1206">
                <a:moveTo>
                  <a:pt x="0" y="0"/>
                </a:moveTo>
                <a:cubicBezTo>
                  <a:pt x="741" y="596"/>
                  <a:pt x="1483" y="1192"/>
                  <a:pt x="2233" y="1199"/>
                </a:cubicBezTo>
                <a:cubicBezTo>
                  <a:pt x="2983" y="1206"/>
                  <a:pt x="4121" y="236"/>
                  <a:pt x="4499" y="44"/>
                </a:cubicBezTo>
              </a:path>
            </a:pathLst>
          </a:custGeom>
          <a:noFill/>
          <a:ln w="38100" cap="flat" cmpd="sng">
            <a:solidFill>
              <a:schemeClr val="hlink"/>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US"/>
          </a:p>
        </p:txBody>
      </p:sp>
      <p:sp>
        <p:nvSpPr>
          <p:cNvPr id="193539" name="Freeform 3">
            <a:extLst>
              <a:ext uri="{FF2B5EF4-FFF2-40B4-BE49-F238E27FC236}">
                <a16:creationId xmlns:a16="http://schemas.microsoft.com/office/drawing/2014/main" id="{C93C724A-538B-1901-B50D-E828E751CBB3}"/>
              </a:ext>
            </a:extLst>
          </p:cNvPr>
          <p:cNvSpPr>
            <a:spLocks/>
          </p:cNvSpPr>
          <p:nvPr/>
        </p:nvSpPr>
        <p:spPr bwMode="auto">
          <a:xfrm>
            <a:off x="6096001" y="2133601"/>
            <a:ext cx="2619375" cy="1076325"/>
          </a:xfrm>
          <a:custGeom>
            <a:avLst/>
            <a:gdLst>
              <a:gd name="T0" fmla="*/ 0 w 1144"/>
              <a:gd name="T1" fmla="*/ 0 h 484"/>
              <a:gd name="T2" fmla="*/ 2147483646 w 1144"/>
              <a:gd name="T3" fmla="*/ 2147483646 h 484"/>
              <a:gd name="T4" fmla="*/ 2147483646 w 1144"/>
              <a:gd name="T5" fmla="*/ 0 h 484"/>
              <a:gd name="T6" fmla="*/ 0 60000 65536"/>
              <a:gd name="T7" fmla="*/ 0 60000 65536"/>
              <a:gd name="T8" fmla="*/ 0 60000 65536"/>
            </a:gdLst>
            <a:ahLst/>
            <a:cxnLst>
              <a:cxn ang="T6">
                <a:pos x="T0" y="T1"/>
              </a:cxn>
              <a:cxn ang="T7">
                <a:pos x="T2" y="T3"/>
              </a:cxn>
              <a:cxn ang="T8">
                <a:pos x="T4" y="T5"/>
              </a:cxn>
            </a:cxnLst>
            <a:rect l="0" t="0" r="r" b="b"/>
            <a:pathLst>
              <a:path w="1144" h="484">
                <a:moveTo>
                  <a:pt x="0" y="0"/>
                </a:moveTo>
                <a:cubicBezTo>
                  <a:pt x="196" y="242"/>
                  <a:pt x="392" y="484"/>
                  <a:pt x="583" y="484"/>
                </a:cubicBezTo>
                <a:cubicBezTo>
                  <a:pt x="774" y="484"/>
                  <a:pt x="1051" y="81"/>
                  <a:pt x="1144" y="0"/>
                </a:cubicBezTo>
              </a:path>
            </a:pathLst>
          </a:custGeom>
          <a:noFill/>
          <a:ln w="38100" cap="flat" cmpd="sng">
            <a:solidFill>
              <a:schemeClr val="folHlink"/>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US"/>
          </a:p>
        </p:txBody>
      </p:sp>
      <p:sp>
        <p:nvSpPr>
          <p:cNvPr id="193540" name="Text Box 4">
            <a:extLst>
              <a:ext uri="{FF2B5EF4-FFF2-40B4-BE49-F238E27FC236}">
                <a16:creationId xmlns:a16="http://schemas.microsoft.com/office/drawing/2014/main" id="{E779B3C8-23C5-0E8E-42F6-6CD50C62D5F5}"/>
              </a:ext>
            </a:extLst>
          </p:cNvPr>
          <p:cNvSpPr txBox="1">
            <a:spLocks noChangeArrowheads="1"/>
          </p:cNvSpPr>
          <p:nvPr/>
        </p:nvSpPr>
        <p:spPr bwMode="auto">
          <a:xfrm>
            <a:off x="1828800" y="1905000"/>
            <a:ext cx="1676400" cy="5334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r>
              <a:rPr lang="en-US" altLang="en-US" sz="2400">
                <a:latin typeface="Tahoma" panose="020B0604030504040204" pitchFamily="34" charset="0"/>
              </a:rPr>
              <a:t>SMC=LMC</a:t>
            </a:r>
          </a:p>
        </p:txBody>
      </p:sp>
      <p:sp>
        <p:nvSpPr>
          <p:cNvPr id="193541" name="Text Box 5">
            <a:extLst>
              <a:ext uri="{FF2B5EF4-FFF2-40B4-BE49-F238E27FC236}">
                <a16:creationId xmlns:a16="http://schemas.microsoft.com/office/drawing/2014/main" id="{A69CA8E2-02C6-A788-E450-6BEBFFAE63F3}"/>
              </a:ext>
            </a:extLst>
          </p:cNvPr>
          <p:cNvSpPr txBox="1">
            <a:spLocks noChangeArrowheads="1"/>
          </p:cNvSpPr>
          <p:nvPr/>
        </p:nvSpPr>
        <p:spPr bwMode="auto">
          <a:xfrm>
            <a:off x="5638800" y="1371600"/>
            <a:ext cx="838200" cy="6096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r>
              <a:rPr lang="en-US" altLang="en-US" sz="2400">
                <a:latin typeface="Tahoma" panose="020B0604030504040204" pitchFamily="34" charset="0"/>
              </a:rPr>
              <a:t>SAC</a:t>
            </a:r>
            <a:r>
              <a:rPr lang="en-US" altLang="en-US" sz="2400" baseline="-25000">
                <a:latin typeface="Tahoma" panose="020B0604030504040204" pitchFamily="34" charset="0"/>
              </a:rPr>
              <a:t>4</a:t>
            </a:r>
            <a:endParaRPr lang="en-US" altLang="en-US" sz="2400">
              <a:latin typeface="Tahoma" panose="020B0604030504040204" pitchFamily="34" charset="0"/>
            </a:endParaRPr>
          </a:p>
        </p:txBody>
      </p:sp>
      <p:sp>
        <p:nvSpPr>
          <p:cNvPr id="135174" name="Line 6">
            <a:extLst>
              <a:ext uri="{FF2B5EF4-FFF2-40B4-BE49-F238E27FC236}">
                <a16:creationId xmlns:a16="http://schemas.microsoft.com/office/drawing/2014/main" id="{3E367CA4-E6A5-01A9-97AE-536047D8259F}"/>
              </a:ext>
            </a:extLst>
          </p:cNvPr>
          <p:cNvSpPr>
            <a:spLocks noChangeShapeType="1"/>
          </p:cNvSpPr>
          <p:nvPr/>
        </p:nvSpPr>
        <p:spPr bwMode="auto">
          <a:xfrm>
            <a:off x="3471863" y="4605338"/>
            <a:ext cx="6223000" cy="0"/>
          </a:xfrm>
          <a:prstGeom prst="line">
            <a:avLst/>
          </a:prstGeom>
          <a:noFill/>
          <a:ln w="9525">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US"/>
          </a:p>
        </p:txBody>
      </p:sp>
      <p:sp>
        <p:nvSpPr>
          <p:cNvPr id="135175" name="Arc 7">
            <a:extLst>
              <a:ext uri="{FF2B5EF4-FFF2-40B4-BE49-F238E27FC236}">
                <a16:creationId xmlns:a16="http://schemas.microsoft.com/office/drawing/2014/main" id="{FC6A6510-C692-7FD6-3BCC-6E3CD768F1D0}"/>
              </a:ext>
            </a:extLst>
          </p:cNvPr>
          <p:cNvSpPr>
            <a:spLocks/>
          </p:cNvSpPr>
          <p:nvPr/>
        </p:nvSpPr>
        <p:spPr bwMode="auto">
          <a:xfrm flipV="1">
            <a:off x="2590800" y="838201"/>
            <a:ext cx="5403850" cy="3343275"/>
          </a:xfrm>
          <a:custGeom>
            <a:avLst/>
            <a:gdLst>
              <a:gd name="T0" fmla="*/ 2147483646 w 21600"/>
              <a:gd name="T1" fmla="*/ 0 h 19169"/>
              <a:gd name="T2" fmla="*/ 2147483646 w 21600"/>
              <a:gd name="T3" fmla="*/ 2147483646 h 19169"/>
              <a:gd name="T4" fmla="*/ 0 w 21600"/>
              <a:gd name="T5" fmla="*/ 2147483646 h 19169"/>
              <a:gd name="T6" fmla="*/ 0 60000 65536"/>
              <a:gd name="T7" fmla="*/ 0 60000 65536"/>
              <a:gd name="T8" fmla="*/ 0 60000 65536"/>
            </a:gdLst>
            <a:ahLst/>
            <a:cxnLst>
              <a:cxn ang="T6">
                <a:pos x="T0" y="T1"/>
              </a:cxn>
              <a:cxn ang="T7">
                <a:pos x="T2" y="T3"/>
              </a:cxn>
              <a:cxn ang="T8">
                <a:pos x="T4" y="T5"/>
              </a:cxn>
            </a:cxnLst>
            <a:rect l="0" t="0" r="r" b="b"/>
            <a:pathLst>
              <a:path w="21600" h="19169" fill="none" extrusionOk="0">
                <a:moveTo>
                  <a:pt x="11897" y="0"/>
                </a:moveTo>
                <a:cubicBezTo>
                  <a:pt x="17955" y="3997"/>
                  <a:pt x="21600" y="10770"/>
                  <a:pt x="21600" y="18028"/>
                </a:cubicBezTo>
                <a:cubicBezTo>
                  <a:pt x="21600" y="18408"/>
                  <a:pt x="21589" y="18788"/>
                  <a:pt x="21569" y="19168"/>
                </a:cubicBezTo>
              </a:path>
              <a:path w="21600" h="19169" stroke="0" extrusionOk="0">
                <a:moveTo>
                  <a:pt x="11897" y="0"/>
                </a:moveTo>
                <a:cubicBezTo>
                  <a:pt x="17955" y="3997"/>
                  <a:pt x="21600" y="10770"/>
                  <a:pt x="21600" y="18028"/>
                </a:cubicBezTo>
                <a:cubicBezTo>
                  <a:pt x="21600" y="18408"/>
                  <a:pt x="21589" y="18788"/>
                  <a:pt x="21569" y="19168"/>
                </a:cubicBezTo>
                <a:lnTo>
                  <a:pt x="0" y="18028"/>
                </a:lnTo>
                <a:lnTo>
                  <a:pt x="11897" y="0"/>
                </a:lnTo>
                <a:close/>
              </a:path>
            </a:pathLst>
          </a:custGeom>
          <a:noFill/>
          <a:ln w="38100">
            <a:solidFill>
              <a:schemeClr val="hlink"/>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US"/>
          </a:p>
        </p:txBody>
      </p:sp>
      <p:sp>
        <p:nvSpPr>
          <p:cNvPr id="193544" name="Arc 8">
            <a:extLst>
              <a:ext uri="{FF2B5EF4-FFF2-40B4-BE49-F238E27FC236}">
                <a16:creationId xmlns:a16="http://schemas.microsoft.com/office/drawing/2014/main" id="{CDEDC6B8-6501-3656-3496-D5D7CC7663F2}"/>
              </a:ext>
            </a:extLst>
          </p:cNvPr>
          <p:cNvSpPr>
            <a:spLocks/>
          </p:cNvSpPr>
          <p:nvPr/>
        </p:nvSpPr>
        <p:spPr bwMode="auto">
          <a:xfrm flipV="1">
            <a:off x="5029201" y="1295401"/>
            <a:ext cx="2786063" cy="2911475"/>
          </a:xfrm>
          <a:custGeom>
            <a:avLst/>
            <a:gdLst>
              <a:gd name="T0" fmla="*/ 2147483646 w 21600"/>
              <a:gd name="T1" fmla="*/ 0 h 19988"/>
              <a:gd name="T2" fmla="*/ 2147483646 w 21600"/>
              <a:gd name="T3" fmla="*/ 2147483646 h 19988"/>
              <a:gd name="T4" fmla="*/ 0 w 21600"/>
              <a:gd name="T5" fmla="*/ 2147483646 h 19988"/>
              <a:gd name="T6" fmla="*/ 0 60000 65536"/>
              <a:gd name="T7" fmla="*/ 0 60000 65536"/>
              <a:gd name="T8" fmla="*/ 0 60000 65536"/>
            </a:gdLst>
            <a:ahLst/>
            <a:cxnLst>
              <a:cxn ang="T6">
                <a:pos x="T0" y="T1"/>
              </a:cxn>
              <a:cxn ang="T7">
                <a:pos x="T2" y="T3"/>
              </a:cxn>
              <a:cxn ang="T8">
                <a:pos x="T4" y="T5"/>
              </a:cxn>
            </a:cxnLst>
            <a:rect l="0" t="0" r="r" b="b"/>
            <a:pathLst>
              <a:path w="21600" h="19988" fill="none" extrusionOk="0">
                <a:moveTo>
                  <a:pt x="12363" y="-1"/>
                </a:moveTo>
                <a:cubicBezTo>
                  <a:pt x="18151" y="4040"/>
                  <a:pt x="21600" y="10653"/>
                  <a:pt x="21600" y="17712"/>
                </a:cubicBezTo>
                <a:cubicBezTo>
                  <a:pt x="21600" y="18472"/>
                  <a:pt x="21559" y="19231"/>
                  <a:pt x="21479" y="19987"/>
                </a:cubicBezTo>
              </a:path>
              <a:path w="21600" h="19988" stroke="0" extrusionOk="0">
                <a:moveTo>
                  <a:pt x="12363" y="-1"/>
                </a:moveTo>
                <a:cubicBezTo>
                  <a:pt x="18151" y="4040"/>
                  <a:pt x="21600" y="10653"/>
                  <a:pt x="21600" y="17712"/>
                </a:cubicBezTo>
                <a:cubicBezTo>
                  <a:pt x="21600" y="18472"/>
                  <a:pt x="21559" y="19231"/>
                  <a:pt x="21479" y="19987"/>
                </a:cubicBezTo>
                <a:lnTo>
                  <a:pt x="0" y="17712"/>
                </a:lnTo>
                <a:lnTo>
                  <a:pt x="12363" y="-1"/>
                </a:lnTo>
                <a:close/>
              </a:path>
            </a:pathLst>
          </a:custGeom>
          <a:noFill/>
          <a:ln w="38100">
            <a:solidFill>
              <a:schemeClr val="tx2"/>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US"/>
          </a:p>
        </p:txBody>
      </p:sp>
      <p:sp>
        <p:nvSpPr>
          <p:cNvPr id="193545" name="Line 9">
            <a:extLst>
              <a:ext uri="{FF2B5EF4-FFF2-40B4-BE49-F238E27FC236}">
                <a16:creationId xmlns:a16="http://schemas.microsoft.com/office/drawing/2014/main" id="{316414BD-04A7-1BDD-2199-C7E75AB35321}"/>
              </a:ext>
            </a:extLst>
          </p:cNvPr>
          <p:cNvSpPr>
            <a:spLocks noChangeShapeType="1"/>
          </p:cNvSpPr>
          <p:nvPr/>
        </p:nvSpPr>
        <p:spPr bwMode="auto">
          <a:xfrm>
            <a:off x="7777163" y="2014538"/>
            <a:ext cx="0" cy="2590800"/>
          </a:xfrm>
          <a:prstGeom prst="line">
            <a:avLst/>
          </a:prstGeom>
          <a:noFill/>
          <a:ln w="9525">
            <a:solidFill>
              <a:srgbClr val="000000"/>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US"/>
          </a:p>
        </p:txBody>
      </p:sp>
      <p:sp>
        <p:nvSpPr>
          <p:cNvPr id="135178" name="Line 10">
            <a:extLst>
              <a:ext uri="{FF2B5EF4-FFF2-40B4-BE49-F238E27FC236}">
                <a16:creationId xmlns:a16="http://schemas.microsoft.com/office/drawing/2014/main" id="{280A1485-1A88-048A-DFDB-0795F5EB0F8E}"/>
              </a:ext>
            </a:extLst>
          </p:cNvPr>
          <p:cNvSpPr>
            <a:spLocks noChangeShapeType="1"/>
          </p:cNvSpPr>
          <p:nvPr/>
        </p:nvSpPr>
        <p:spPr bwMode="auto">
          <a:xfrm flipH="1">
            <a:off x="3519489" y="1828800"/>
            <a:ext cx="4257675" cy="0"/>
          </a:xfrm>
          <a:prstGeom prst="line">
            <a:avLst/>
          </a:prstGeom>
          <a:noFill/>
          <a:ln w="9525">
            <a:solidFill>
              <a:srgbClr val="000000"/>
            </a:solidFill>
            <a:prstDash val="sys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US"/>
          </a:p>
        </p:txBody>
      </p:sp>
      <p:sp>
        <p:nvSpPr>
          <p:cNvPr id="135179" name="Line 11">
            <a:extLst>
              <a:ext uri="{FF2B5EF4-FFF2-40B4-BE49-F238E27FC236}">
                <a16:creationId xmlns:a16="http://schemas.microsoft.com/office/drawing/2014/main" id="{9B3CA1B8-6B9D-D512-DEA2-57491D5EDA60}"/>
              </a:ext>
            </a:extLst>
          </p:cNvPr>
          <p:cNvSpPr>
            <a:spLocks noChangeShapeType="1"/>
          </p:cNvSpPr>
          <p:nvPr/>
        </p:nvSpPr>
        <p:spPr bwMode="auto">
          <a:xfrm flipV="1">
            <a:off x="3519488" y="903288"/>
            <a:ext cx="0" cy="3702050"/>
          </a:xfrm>
          <a:prstGeom prst="line">
            <a:avLst/>
          </a:prstGeom>
          <a:noFill/>
          <a:ln w="9525">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US"/>
          </a:p>
        </p:txBody>
      </p:sp>
      <p:sp>
        <p:nvSpPr>
          <p:cNvPr id="135180" name="Text Box 12">
            <a:extLst>
              <a:ext uri="{FF2B5EF4-FFF2-40B4-BE49-F238E27FC236}">
                <a16:creationId xmlns:a16="http://schemas.microsoft.com/office/drawing/2014/main" id="{9D3658FF-A2C8-2352-2737-E544BC407C3F}"/>
              </a:ext>
            </a:extLst>
          </p:cNvPr>
          <p:cNvSpPr txBox="1">
            <a:spLocks noChangeArrowheads="1"/>
          </p:cNvSpPr>
          <p:nvPr/>
        </p:nvSpPr>
        <p:spPr bwMode="auto">
          <a:xfrm>
            <a:off x="9144000" y="1981200"/>
            <a:ext cx="838200" cy="6096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r>
              <a:rPr lang="en-US" altLang="en-US" sz="2400">
                <a:latin typeface="Tahoma" panose="020B0604030504040204" pitchFamily="34" charset="0"/>
              </a:rPr>
              <a:t>LAC</a:t>
            </a:r>
          </a:p>
        </p:txBody>
      </p:sp>
      <p:sp>
        <p:nvSpPr>
          <p:cNvPr id="193549" name="Text Box 13">
            <a:extLst>
              <a:ext uri="{FF2B5EF4-FFF2-40B4-BE49-F238E27FC236}">
                <a16:creationId xmlns:a16="http://schemas.microsoft.com/office/drawing/2014/main" id="{123FDA9E-988A-E24F-1212-4760E8BD6EE3}"/>
              </a:ext>
            </a:extLst>
          </p:cNvPr>
          <p:cNvSpPr txBox="1">
            <a:spLocks noChangeArrowheads="1"/>
          </p:cNvSpPr>
          <p:nvPr/>
        </p:nvSpPr>
        <p:spPr bwMode="auto">
          <a:xfrm>
            <a:off x="7620000" y="4876800"/>
            <a:ext cx="8382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pPr>
              <a:spcBef>
                <a:spcPct val="50000"/>
              </a:spcBef>
            </a:pPr>
            <a:r>
              <a:rPr lang="en-US" altLang="en-US" sz="2400">
                <a:latin typeface="Tahoma" panose="020B0604030504040204" pitchFamily="34" charset="0"/>
              </a:rPr>
              <a:t>Q</a:t>
            </a:r>
            <a:r>
              <a:rPr lang="en-US" altLang="en-US" sz="2400" baseline="-25000">
                <a:latin typeface="Tahoma" panose="020B0604030504040204" pitchFamily="34" charset="0"/>
              </a:rPr>
              <a:t>0</a:t>
            </a:r>
          </a:p>
        </p:txBody>
      </p:sp>
      <p:sp>
        <p:nvSpPr>
          <p:cNvPr id="135182" name="Text Box 14">
            <a:extLst>
              <a:ext uri="{FF2B5EF4-FFF2-40B4-BE49-F238E27FC236}">
                <a16:creationId xmlns:a16="http://schemas.microsoft.com/office/drawing/2014/main" id="{2261AC07-4E88-B4A7-3073-78524DC71436}"/>
              </a:ext>
            </a:extLst>
          </p:cNvPr>
          <p:cNvSpPr txBox="1">
            <a:spLocks noChangeArrowheads="1"/>
          </p:cNvSpPr>
          <p:nvPr/>
        </p:nvSpPr>
        <p:spPr bwMode="auto">
          <a:xfrm>
            <a:off x="6172200" y="4876800"/>
            <a:ext cx="8382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pPr>
              <a:spcBef>
                <a:spcPct val="50000"/>
              </a:spcBef>
            </a:pPr>
            <a:r>
              <a:rPr lang="en-US" altLang="en-US" sz="2400">
                <a:latin typeface="Tahoma" panose="020B0604030504040204" pitchFamily="34" charset="0"/>
              </a:rPr>
              <a:t>Q*</a:t>
            </a:r>
          </a:p>
        </p:txBody>
      </p:sp>
      <p:sp>
        <p:nvSpPr>
          <p:cNvPr id="135183" name="Text Box 15">
            <a:extLst>
              <a:ext uri="{FF2B5EF4-FFF2-40B4-BE49-F238E27FC236}">
                <a16:creationId xmlns:a16="http://schemas.microsoft.com/office/drawing/2014/main" id="{E6EFC2E8-41A7-81B9-95F3-46FBE5595046}"/>
              </a:ext>
            </a:extLst>
          </p:cNvPr>
          <p:cNvSpPr txBox="1">
            <a:spLocks noChangeArrowheads="1"/>
          </p:cNvSpPr>
          <p:nvPr/>
        </p:nvSpPr>
        <p:spPr bwMode="auto">
          <a:xfrm>
            <a:off x="9753600" y="4343400"/>
            <a:ext cx="5334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pPr>
              <a:spcBef>
                <a:spcPct val="50000"/>
              </a:spcBef>
            </a:pPr>
            <a:r>
              <a:rPr lang="en-US" altLang="en-US" sz="2400">
                <a:latin typeface="Tahoma" panose="020B0604030504040204" pitchFamily="34" charset="0"/>
              </a:rPr>
              <a:t>Q</a:t>
            </a:r>
          </a:p>
        </p:txBody>
      </p:sp>
      <p:sp>
        <p:nvSpPr>
          <p:cNvPr id="193552" name="Text Box 16">
            <a:extLst>
              <a:ext uri="{FF2B5EF4-FFF2-40B4-BE49-F238E27FC236}">
                <a16:creationId xmlns:a16="http://schemas.microsoft.com/office/drawing/2014/main" id="{066D6FD3-43D7-9748-C456-97FE3655C855}"/>
              </a:ext>
            </a:extLst>
          </p:cNvPr>
          <p:cNvSpPr txBox="1">
            <a:spLocks noChangeArrowheads="1"/>
          </p:cNvSpPr>
          <p:nvPr/>
        </p:nvSpPr>
        <p:spPr bwMode="auto">
          <a:xfrm>
            <a:off x="7772400" y="3200400"/>
            <a:ext cx="4572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pPr>
              <a:spcBef>
                <a:spcPct val="50000"/>
              </a:spcBef>
            </a:pPr>
            <a:r>
              <a:rPr lang="en-US" altLang="en-US" sz="2400">
                <a:latin typeface="Tahoma" panose="020B0604030504040204" pitchFamily="34" charset="0"/>
              </a:rPr>
              <a:t>B</a:t>
            </a:r>
          </a:p>
        </p:txBody>
      </p:sp>
      <p:sp>
        <p:nvSpPr>
          <p:cNvPr id="193553" name="Text Box 17">
            <a:extLst>
              <a:ext uri="{FF2B5EF4-FFF2-40B4-BE49-F238E27FC236}">
                <a16:creationId xmlns:a16="http://schemas.microsoft.com/office/drawing/2014/main" id="{14AAB6EA-8187-10AD-D0E8-E60A0360F97F}"/>
              </a:ext>
            </a:extLst>
          </p:cNvPr>
          <p:cNvSpPr txBox="1">
            <a:spLocks noChangeArrowheads="1"/>
          </p:cNvSpPr>
          <p:nvPr/>
        </p:nvSpPr>
        <p:spPr bwMode="auto">
          <a:xfrm>
            <a:off x="7848600" y="1828800"/>
            <a:ext cx="4572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pPr>
              <a:spcBef>
                <a:spcPct val="50000"/>
              </a:spcBef>
            </a:pPr>
            <a:r>
              <a:rPr lang="en-US" altLang="en-US" sz="2400">
                <a:latin typeface="Tahoma" panose="020B0604030504040204" pitchFamily="34" charset="0"/>
              </a:rPr>
              <a:t>C</a:t>
            </a:r>
          </a:p>
        </p:txBody>
      </p:sp>
      <p:sp>
        <p:nvSpPr>
          <p:cNvPr id="135186" name="Line 18">
            <a:extLst>
              <a:ext uri="{FF2B5EF4-FFF2-40B4-BE49-F238E27FC236}">
                <a16:creationId xmlns:a16="http://schemas.microsoft.com/office/drawing/2014/main" id="{A2167A80-7E59-1DE0-D697-70BFC3FE3F1A}"/>
              </a:ext>
            </a:extLst>
          </p:cNvPr>
          <p:cNvSpPr>
            <a:spLocks noChangeShapeType="1"/>
          </p:cNvSpPr>
          <p:nvPr/>
        </p:nvSpPr>
        <p:spPr bwMode="auto">
          <a:xfrm>
            <a:off x="6477000" y="3657600"/>
            <a:ext cx="0" cy="914400"/>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93555" name="Line 19">
            <a:extLst>
              <a:ext uri="{FF2B5EF4-FFF2-40B4-BE49-F238E27FC236}">
                <a16:creationId xmlns:a16="http://schemas.microsoft.com/office/drawing/2014/main" id="{605CEE80-967F-8843-3D2E-6E7C62CF38BD}"/>
              </a:ext>
            </a:extLst>
          </p:cNvPr>
          <p:cNvSpPr>
            <a:spLocks noChangeShapeType="1"/>
          </p:cNvSpPr>
          <p:nvPr/>
        </p:nvSpPr>
        <p:spPr bwMode="auto">
          <a:xfrm flipH="1">
            <a:off x="3581400" y="2057400"/>
            <a:ext cx="4191000" cy="0"/>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93556" name="Line 20">
            <a:extLst>
              <a:ext uri="{FF2B5EF4-FFF2-40B4-BE49-F238E27FC236}">
                <a16:creationId xmlns:a16="http://schemas.microsoft.com/office/drawing/2014/main" id="{D66A9748-82CE-1283-B3F4-339C9AB0220D}"/>
              </a:ext>
            </a:extLst>
          </p:cNvPr>
          <p:cNvSpPr>
            <a:spLocks noChangeShapeType="1"/>
          </p:cNvSpPr>
          <p:nvPr/>
        </p:nvSpPr>
        <p:spPr bwMode="auto">
          <a:xfrm flipH="1">
            <a:off x="3505200" y="3048000"/>
            <a:ext cx="4267200" cy="0"/>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93557" name="Text Box 21">
            <a:extLst>
              <a:ext uri="{FF2B5EF4-FFF2-40B4-BE49-F238E27FC236}">
                <a16:creationId xmlns:a16="http://schemas.microsoft.com/office/drawing/2014/main" id="{399F811A-7860-E65C-1176-D1E7849783F7}"/>
              </a:ext>
            </a:extLst>
          </p:cNvPr>
          <p:cNvSpPr txBox="1">
            <a:spLocks noChangeArrowheads="1"/>
          </p:cNvSpPr>
          <p:nvPr/>
        </p:nvSpPr>
        <p:spPr bwMode="auto">
          <a:xfrm>
            <a:off x="1828800" y="2819400"/>
            <a:ext cx="1676400" cy="5334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r>
              <a:rPr lang="en-US" altLang="en-US" sz="2400">
                <a:latin typeface="Tahoma" panose="020B0604030504040204" pitchFamily="34" charset="0"/>
              </a:rPr>
              <a:t>SAC=LAC</a:t>
            </a:r>
          </a:p>
        </p:txBody>
      </p:sp>
      <p:sp>
        <p:nvSpPr>
          <p:cNvPr id="193559" name="Rectangle 23">
            <a:extLst>
              <a:ext uri="{FF2B5EF4-FFF2-40B4-BE49-F238E27FC236}">
                <a16:creationId xmlns:a16="http://schemas.microsoft.com/office/drawing/2014/main" id="{E0067B1F-92FF-EE84-09D5-8EFD03D44B01}"/>
              </a:ext>
            </a:extLst>
          </p:cNvPr>
          <p:cNvSpPr>
            <a:spLocks noChangeArrowheads="1"/>
          </p:cNvSpPr>
          <p:nvPr/>
        </p:nvSpPr>
        <p:spPr bwMode="auto">
          <a:xfrm>
            <a:off x="5867400" y="5486400"/>
            <a:ext cx="4495800" cy="641350"/>
          </a:xfrm>
          <a:prstGeom prst="rect">
            <a:avLst/>
          </a:prstGeom>
          <a:solidFill>
            <a:srgbClr val="FFC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r>
              <a:rPr lang="en-US" altLang="en-US">
                <a:latin typeface="VNI-Times" pitchFamily="2" charset="0"/>
              </a:rPr>
              <a:t>Tại Q</a:t>
            </a:r>
            <a:r>
              <a:rPr lang="en-US" altLang="en-US" baseline="-25000">
                <a:latin typeface="VNI-Times" pitchFamily="2" charset="0"/>
              </a:rPr>
              <a:t>4</a:t>
            </a:r>
            <a:r>
              <a:rPr lang="en-US" altLang="en-US">
                <a:latin typeface="VNI-Times" pitchFamily="2" charset="0"/>
              </a:rPr>
              <a:t>:    SAC</a:t>
            </a:r>
            <a:r>
              <a:rPr lang="en-US" altLang="en-US" baseline="-25000">
                <a:latin typeface="VNI-Times" pitchFamily="2" charset="0"/>
              </a:rPr>
              <a:t>4 </a:t>
            </a:r>
            <a:r>
              <a:rPr lang="en-US" altLang="en-US">
                <a:latin typeface="VNI-Times" pitchFamily="2" charset="0"/>
              </a:rPr>
              <a:t>= LAC</a:t>
            </a:r>
          </a:p>
          <a:p>
            <a:r>
              <a:rPr lang="en-US" altLang="en-US">
                <a:latin typeface="VNI-Times" pitchFamily="2" charset="0"/>
              </a:rPr>
              <a:t>                SMC</a:t>
            </a:r>
            <a:r>
              <a:rPr lang="en-US" altLang="en-US" baseline="-25000">
                <a:latin typeface="VNI-Times" pitchFamily="2" charset="0"/>
              </a:rPr>
              <a:t>4</a:t>
            </a:r>
            <a:r>
              <a:rPr lang="en-US" altLang="en-US">
                <a:latin typeface="VNI-Times" pitchFamily="2" charset="0"/>
              </a:rPr>
              <a:t> = LMC</a:t>
            </a:r>
          </a:p>
        </p:txBody>
      </p:sp>
      <p:sp>
        <p:nvSpPr>
          <p:cNvPr id="135191" name="AutoShape 24">
            <a:extLst>
              <a:ext uri="{FF2B5EF4-FFF2-40B4-BE49-F238E27FC236}">
                <a16:creationId xmlns:a16="http://schemas.microsoft.com/office/drawing/2014/main" id="{76480841-AD11-4EE5-3FEE-35EE009D6530}"/>
              </a:ext>
            </a:extLst>
          </p:cNvPr>
          <p:cNvSpPr>
            <a:spLocks/>
          </p:cNvSpPr>
          <p:nvPr/>
        </p:nvSpPr>
        <p:spPr bwMode="auto">
          <a:xfrm>
            <a:off x="6705600" y="5486400"/>
            <a:ext cx="76200" cy="533400"/>
          </a:xfrm>
          <a:prstGeom prst="leftBrace">
            <a:avLst>
              <a:gd name="adj1" fmla="val 58333"/>
              <a:gd name="adj2" fmla="val 50000"/>
            </a:avLst>
          </a:pr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endParaRPr lang="en-US" altLang="en-US"/>
          </a:p>
        </p:txBody>
      </p:sp>
      <p:sp>
        <p:nvSpPr>
          <p:cNvPr id="193561" name="Text Box 25">
            <a:extLst>
              <a:ext uri="{FF2B5EF4-FFF2-40B4-BE49-F238E27FC236}">
                <a16:creationId xmlns:a16="http://schemas.microsoft.com/office/drawing/2014/main" id="{9CAA2CDD-71E0-B28F-2709-AF09B1C1C806}"/>
              </a:ext>
            </a:extLst>
          </p:cNvPr>
          <p:cNvSpPr txBox="1">
            <a:spLocks noChangeArrowheads="1"/>
          </p:cNvSpPr>
          <p:nvPr/>
        </p:nvSpPr>
        <p:spPr bwMode="auto">
          <a:xfrm>
            <a:off x="6781800" y="914400"/>
            <a:ext cx="990600" cy="6096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r>
              <a:rPr lang="en-US" altLang="en-US" sz="2400">
                <a:latin typeface="Tahoma" panose="020B0604030504040204" pitchFamily="34" charset="0"/>
              </a:rPr>
              <a:t>SMC</a:t>
            </a:r>
            <a:r>
              <a:rPr lang="en-US" altLang="en-US" sz="2400" baseline="-25000">
                <a:latin typeface="Tahoma" panose="020B0604030504040204" pitchFamily="34" charset="0"/>
              </a:rPr>
              <a:t>4</a:t>
            </a:r>
            <a:endParaRPr lang="en-US" altLang="en-US" sz="2400">
              <a:latin typeface="Tahoma" panose="020B0604030504040204" pitchFamily="34" charset="0"/>
            </a:endParaRPr>
          </a:p>
        </p:txBody>
      </p:sp>
      <p:sp>
        <p:nvSpPr>
          <p:cNvPr id="135193" name="Text Box 26">
            <a:extLst>
              <a:ext uri="{FF2B5EF4-FFF2-40B4-BE49-F238E27FC236}">
                <a16:creationId xmlns:a16="http://schemas.microsoft.com/office/drawing/2014/main" id="{675F7492-9A85-3A6A-63FE-43ADCBC4964B}"/>
              </a:ext>
            </a:extLst>
          </p:cNvPr>
          <p:cNvSpPr txBox="1">
            <a:spLocks noChangeArrowheads="1"/>
          </p:cNvSpPr>
          <p:nvPr/>
        </p:nvSpPr>
        <p:spPr bwMode="auto">
          <a:xfrm>
            <a:off x="8153400" y="457200"/>
            <a:ext cx="838200" cy="6096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r>
              <a:rPr lang="en-US" altLang="en-US" sz="2400">
                <a:latin typeface="Tahoma" panose="020B0604030504040204" pitchFamily="34" charset="0"/>
              </a:rPr>
              <a:t>LMC</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nodeType="clickEffect">
                                  <p:stCondLst>
                                    <p:cond delay="0"/>
                                  </p:stCondLst>
                                  <p:childTnLst>
                                    <p:set>
                                      <p:cBhvr>
                                        <p:cTn id="6" dur="1" fill="hold">
                                          <p:stCondLst>
                                            <p:cond delay="0"/>
                                          </p:stCondLst>
                                        </p:cTn>
                                        <p:tgtEl>
                                          <p:spTgt spid="193549"/>
                                        </p:tgtEl>
                                        <p:attrNameLst>
                                          <p:attrName>style.visibility</p:attrName>
                                        </p:attrNameLst>
                                      </p:cBhvr>
                                      <p:to>
                                        <p:strVal val="visible"/>
                                      </p:to>
                                    </p:set>
                                    <p:anim calcmode="lin" valueType="num">
                                      <p:cBhvr additive="base">
                                        <p:cTn id="7" dur="500" fill="hold"/>
                                        <p:tgtEl>
                                          <p:spTgt spid="193549"/>
                                        </p:tgtEl>
                                        <p:attrNameLst>
                                          <p:attrName>ppt_x</p:attrName>
                                        </p:attrNameLst>
                                      </p:cBhvr>
                                      <p:tavLst>
                                        <p:tav tm="0">
                                          <p:val>
                                            <p:strVal val="#ppt_x"/>
                                          </p:val>
                                        </p:tav>
                                        <p:tav tm="100000">
                                          <p:val>
                                            <p:strVal val="#ppt_x"/>
                                          </p:val>
                                        </p:tav>
                                      </p:tavLst>
                                    </p:anim>
                                    <p:anim calcmode="lin" valueType="num">
                                      <p:cBhvr additive="base">
                                        <p:cTn id="8" dur="500" fill="hold"/>
                                        <p:tgtEl>
                                          <p:spTgt spid="193549"/>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193552"/>
                                        </p:tgtEl>
                                        <p:attrNameLst>
                                          <p:attrName>style.visibility</p:attrName>
                                        </p:attrNameLst>
                                      </p:cBhvr>
                                      <p:to>
                                        <p:strVal val="visible"/>
                                      </p:to>
                                    </p:set>
                                    <p:anim calcmode="lin" valueType="num">
                                      <p:cBhvr additive="base">
                                        <p:cTn id="13" dur="500" fill="hold"/>
                                        <p:tgtEl>
                                          <p:spTgt spid="193552"/>
                                        </p:tgtEl>
                                        <p:attrNameLst>
                                          <p:attrName>ppt_x</p:attrName>
                                        </p:attrNameLst>
                                      </p:cBhvr>
                                      <p:tavLst>
                                        <p:tav tm="0">
                                          <p:val>
                                            <p:strVal val="#ppt_x"/>
                                          </p:val>
                                        </p:tav>
                                        <p:tav tm="100000">
                                          <p:val>
                                            <p:strVal val="#ppt_x"/>
                                          </p:val>
                                        </p:tav>
                                      </p:tavLst>
                                    </p:anim>
                                    <p:anim calcmode="lin" valueType="num">
                                      <p:cBhvr additive="base">
                                        <p:cTn id="14" dur="500" fill="hold"/>
                                        <p:tgtEl>
                                          <p:spTgt spid="193552"/>
                                        </p:tgtEl>
                                        <p:attrNameLst>
                                          <p:attrName>ppt_y</p:attrName>
                                        </p:attrNameLst>
                                      </p:cBhvr>
                                      <p:tavLst>
                                        <p:tav tm="0">
                                          <p:val>
                                            <p:strVal val="1+#ppt_h/2"/>
                                          </p:val>
                                        </p:tav>
                                        <p:tav tm="100000">
                                          <p:val>
                                            <p:strVal val="#ppt_y"/>
                                          </p:val>
                                        </p:tav>
                                      </p:tavLst>
                                    </p:anim>
                                  </p:childTnLst>
                                </p:cTn>
                              </p:par>
                              <p:par>
                                <p:cTn id="15" presetID="2" presetClass="entr" presetSubtype="4" fill="hold" nodeType="withEffect">
                                  <p:stCondLst>
                                    <p:cond delay="0"/>
                                  </p:stCondLst>
                                  <p:childTnLst>
                                    <p:set>
                                      <p:cBhvr>
                                        <p:cTn id="16" dur="1" fill="hold">
                                          <p:stCondLst>
                                            <p:cond delay="0"/>
                                          </p:stCondLst>
                                        </p:cTn>
                                        <p:tgtEl>
                                          <p:spTgt spid="193545"/>
                                        </p:tgtEl>
                                        <p:attrNameLst>
                                          <p:attrName>style.visibility</p:attrName>
                                        </p:attrNameLst>
                                      </p:cBhvr>
                                      <p:to>
                                        <p:strVal val="visible"/>
                                      </p:to>
                                    </p:set>
                                    <p:anim calcmode="lin" valueType="num">
                                      <p:cBhvr additive="base">
                                        <p:cTn id="17" dur="500" fill="hold"/>
                                        <p:tgtEl>
                                          <p:spTgt spid="193545"/>
                                        </p:tgtEl>
                                        <p:attrNameLst>
                                          <p:attrName>ppt_x</p:attrName>
                                        </p:attrNameLst>
                                      </p:cBhvr>
                                      <p:tavLst>
                                        <p:tav tm="0">
                                          <p:val>
                                            <p:strVal val="#ppt_x"/>
                                          </p:val>
                                        </p:tav>
                                        <p:tav tm="100000">
                                          <p:val>
                                            <p:strVal val="#ppt_x"/>
                                          </p:val>
                                        </p:tav>
                                      </p:tavLst>
                                    </p:anim>
                                    <p:anim calcmode="lin" valueType="num">
                                      <p:cBhvr additive="base">
                                        <p:cTn id="18" dur="500" fill="hold"/>
                                        <p:tgtEl>
                                          <p:spTgt spid="193545"/>
                                        </p:tgtEl>
                                        <p:attrNameLst>
                                          <p:attrName>ppt_y</p:attrName>
                                        </p:attrNameLst>
                                      </p:cBhvr>
                                      <p:tavLst>
                                        <p:tav tm="0">
                                          <p:val>
                                            <p:strVal val="1+#ppt_h/2"/>
                                          </p:val>
                                        </p:tav>
                                        <p:tav tm="100000">
                                          <p:val>
                                            <p:strVal val="#ppt_y"/>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2" presetClass="entr" presetSubtype="4" fill="hold" nodeType="clickEffect">
                                  <p:stCondLst>
                                    <p:cond delay="0"/>
                                  </p:stCondLst>
                                  <p:childTnLst>
                                    <p:set>
                                      <p:cBhvr>
                                        <p:cTn id="22" dur="1" fill="hold">
                                          <p:stCondLst>
                                            <p:cond delay="0"/>
                                          </p:stCondLst>
                                        </p:cTn>
                                        <p:tgtEl>
                                          <p:spTgt spid="193556"/>
                                        </p:tgtEl>
                                        <p:attrNameLst>
                                          <p:attrName>style.visibility</p:attrName>
                                        </p:attrNameLst>
                                      </p:cBhvr>
                                      <p:to>
                                        <p:strVal val="visible"/>
                                      </p:to>
                                    </p:set>
                                    <p:anim calcmode="lin" valueType="num">
                                      <p:cBhvr additive="base">
                                        <p:cTn id="23" dur="500" fill="hold"/>
                                        <p:tgtEl>
                                          <p:spTgt spid="193556"/>
                                        </p:tgtEl>
                                        <p:attrNameLst>
                                          <p:attrName>ppt_x</p:attrName>
                                        </p:attrNameLst>
                                      </p:cBhvr>
                                      <p:tavLst>
                                        <p:tav tm="0">
                                          <p:val>
                                            <p:strVal val="#ppt_x"/>
                                          </p:val>
                                        </p:tav>
                                        <p:tav tm="100000">
                                          <p:val>
                                            <p:strVal val="#ppt_x"/>
                                          </p:val>
                                        </p:tav>
                                      </p:tavLst>
                                    </p:anim>
                                    <p:anim calcmode="lin" valueType="num">
                                      <p:cBhvr additive="base">
                                        <p:cTn id="24" dur="500" fill="hold"/>
                                        <p:tgtEl>
                                          <p:spTgt spid="193556"/>
                                        </p:tgtEl>
                                        <p:attrNameLst>
                                          <p:attrName>ppt_y</p:attrName>
                                        </p:attrNameLst>
                                      </p:cBhvr>
                                      <p:tavLst>
                                        <p:tav tm="0">
                                          <p:val>
                                            <p:strVal val="1+#ppt_h/2"/>
                                          </p:val>
                                        </p:tav>
                                        <p:tav tm="100000">
                                          <p:val>
                                            <p:strVal val="#ppt_y"/>
                                          </p:val>
                                        </p:tav>
                                      </p:tavLst>
                                    </p:anim>
                                  </p:childTnLst>
                                </p:cTn>
                              </p:par>
                              <p:par>
                                <p:cTn id="25" presetID="2" presetClass="entr" presetSubtype="4" fill="hold" nodeType="withEffect">
                                  <p:stCondLst>
                                    <p:cond delay="0"/>
                                  </p:stCondLst>
                                  <p:childTnLst>
                                    <p:set>
                                      <p:cBhvr>
                                        <p:cTn id="26" dur="1" fill="hold">
                                          <p:stCondLst>
                                            <p:cond delay="0"/>
                                          </p:stCondLst>
                                        </p:cTn>
                                        <p:tgtEl>
                                          <p:spTgt spid="193557"/>
                                        </p:tgtEl>
                                        <p:attrNameLst>
                                          <p:attrName>style.visibility</p:attrName>
                                        </p:attrNameLst>
                                      </p:cBhvr>
                                      <p:to>
                                        <p:strVal val="visible"/>
                                      </p:to>
                                    </p:set>
                                    <p:anim calcmode="lin" valueType="num">
                                      <p:cBhvr additive="base">
                                        <p:cTn id="27" dur="500" fill="hold"/>
                                        <p:tgtEl>
                                          <p:spTgt spid="193557"/>
                                        </p:tgtEl>
                                        <p:attrNameLst>
                                          <p:attrName>ppt_x</p:attrName>
                                        </p:attrNameLst>
                                      </p:cBhvr>
                                      <p:tavLst>
                                        <p:tav tm="0">
                                          <p:val>
                                            <p:strVal val="#ppt_x"/>
                                          </p:val>
                                        </p:tav>
                                        <p:tav tm="100000">
                                          <p:val>
                                            <p:strVal val="#ppt_x"/>
                                          </p:val>
                                        </p:tav>
                                      </p:tavLst>
                                    </p:anim>
                                    <p:anim calcmode="lin" valueType="num">
                                      <p:cBhvr additive="base">
                                        <p:cTn id="28" dur="500" fill="hold"/>
                                        <p:tgtEl>
                                          <p:spTgt spid="193557"/>
                                        </p:tgtEl>
                                        <p:attrNameLst>
                                          <p:attrName>ppt_y</p:attrName>
                                        </p:attrNameLst>
                                      </p:cBhvr>
                                      <p:tavLst>
                                        <p:tav tm="0">
                                          <p:val>
                                            <p:strVal val="1+#ppt_h/2"/>
                                          </p:val>
                                        </p:tav>
                                        <p:tav tm="100000">
                                          <p:val>
                                            <p:strVal val="#ppt_y"/>
                                          </p:val>
                                        </p:tav>
                                      </p:tavLst>
                                    </p:anim>
                                  </p:childTnLst>
                                </p:cTn>
                              </p:par>
                            </p:childTnLst>
                          </p:cTn>
                        </p:par>
                      </p:childTnLst>
                    </p:cTn>
                  </p:par>
                  <p:par>
                    <p:cTn id="29" fill="hold" nodeType="clickPar">
                      <p:stCondLst>
                        <p:cond delay="indefinite"/>
                      </p:stCondLst>
                      <p:childTnLst>
                        <p:par>
                          <p:cTn id="30" fill="hold" nodeType="withGroup">
                            <p:stCondLst>
                              <p:cond delay="0"/>
                            </p:stCondLst>
                            <p:childTnLst>
                              <p:par>
                                <p:cTn id="31" presetID="2" presetClass="entr" presetSubtype="4" fill="hold" nodeType="clickEffect">
                                  <p:stCondLst>
                                    <p:cond delay="0"/>
                                  </p:stCondLst>
                                  <p:childTnLst>
                                    <p:set>
                                      <p:cBhvr>
                                        <p:cTn id="32" dur="1" fill="hold">
                                          <p:stCondLst>
                                            <p:cond delay="0"/>
                                          </p:stCondLst>
                                        </p:cTn>
                                        <p:tgtEl>
                                          <p:spTgt spid="193539"/>
                                        </p:tgtEl>
                                        <p:attrNameLst>
                                          <p:attrName>style.visibility</p:attrName>
                                        </p:attrNameLst>
                                      </p:cBhvr>
                                      <p:to>
                                        <p:strVal val="visible"/>
                                      </p:to>
                                    </p:set>
                                    <p:anim calcmode="lin" valueType="num">
                                      <p:cBhvr additive="base">
                                        <p:cTn id="33" dur="500" fill="hold"/>
                                        <p:tgtEl>
                                          <p:spTgt spid="193539"/>
                                        </p:tgtEl>
                                        <p:attrNameLst>
                                          <p:attrName>ppt_x</p:attrName>
                                        </p:attrNameLst>
                                      </p:cBhvr>
                                      <p:tavLst>
                                        <p:tav tm="0">
                                          <p:val>
                                            <p:strVal val="#ppt_x"/>
                                          </p:val>
                                        </p:tav>
                                        <p:tav tm="100000">
                                          <p:val>
                                            <p:strVal val="#ppt_x"/>
                                          </p:val>
                                        </p:tav>
                                      </p:tavLst>
                                    </p:anim>
                                    <p:anim calcmode="lin" valueType="num">
                                      <p:cBhvr additive="base">
                                        <p:cTn id="34" dur="500" fill="hold"/>
                                        <p:tgtEl>
                                          <p:spTgt spid="193539"/>
                                        </p:tgtEl>
                                        <p:attrNameLst>
                                          <p:attrName>ppt_y</p:attrName>
                                        </p:attrNameLst>
                                      </p:cBhvr>
                                      <p:tavLst>
                                        <p:tav tm="0">
                                          <p:val>
                                            <p:strVal val="1+#ppt_h/2"/>
                                          </p:val>
                                        </p:tav>
                                        <p:tav tm="100000">
                                          <p:val>
                                            <p:strVal val="#ppt_y"/>
                                          </p:val>
                                        </p:tav>
                                      </p:tavLst>
                                    </p:anim>
                                  </p:childTnLst>
                                </p:cTn>
                              </p:par>
                              <p:par>
                                <p:cTn id="35" presetID="2" presetClass="entr" presetSubtype="4" fill="hold" nodeType="withEffect">
                                  <p:stCondLst>
                                    <p:cond delay="0"/>
                                  </p:stCondLst>
                                  <p:childTnLst>
                                    <p:set>
                                      <p:cBhvr>
                                        <p:cTn id="36" dur="1" fill="hold">
                                          <p:stCondLst>
                                            <p:cond delay="0"/>
                                          </p:stCondLst>
                                        </p:cTn>
                                        <p:tgtEl>
                                          <p:spTgt spid="193541"/>
                                        </p:tgtEl>
                                        <p:attrNameLst>
                                          <p:attrName>style.visibility</p:attrName>
                                        </p:attrNameLst>
                                      </p:cBhvr>
                                      <p:to>
                                        <p:strVal val="visible"/>
                                      </p:to>
                                    </p:set>
                                    <p:anim calcmode="lin" valueType="num">
                                      <p:cBhvr additive="base">
                                        <p:cTn id="37" dur="500" fill="hold"/>
                                        <p:tgtEl>
                                          <p:spTgt spid="193541"/>
                                        </p:tgtEl>
                                        <p:attrNameLst>
                                          <p:attrName>ppt_x</p:attrName>
                                        </p:attrNameLst>
                                      </p:cBhvr>
                                      <p:tavLst>
                                        <p:tav tm="0">
                                          <p:val>
                                            <p:strVal val="#ppt_x"/>
                                          </p:val>
                                        </p:tav>
                                        <p:tav tm="100000">
                                          <p:val>
                                            <p:strVal val="#ppt_x"/>
                                          </p:val>
                                        </p:tav>
                                      </p:tavLst>
                                    </p:anim>
                                    <p:anim calcmode="lin" valueType="num">
                                      <p:cBhvr additive="base">
                                        <p:cTn id="38" dur="500" fill="hold"/>
                                        <p:tgtEl>
                                          <p:spTgt spid="193541"/>
                                        </p:tgtEl>
                                        <p:attrNameLst>
                                          <p:attrName>ppt_y</p:attrName>
                                        </p:attrNameLst>
                                      </p:cBhvr>
                                      <p:tavLst>
                                        <p:tav tm="0">
                                          <p:val>
                                            <p:strVal val="1+#ppt_h/2"/>
                                          </p:val>
                                        </p:tav>
                                        <p:tav tm="100000">
                                          <p:val>
                                            <p:strVal val="#ppt_y"/>
                                          </p:val>
                                        </p:tav>
                                      </p:tavLst>
                                    </p:anim>
                                  </p:childTnLst>
                                </p:cTn>
                              </p:par>
                            </p:childTnLst>
                          </p:cTn>
                        </p:par>
                      </p:childTnLst>
                    </p:cTn>
                  </p:par>
                  <p:par>
                    <p:cTn id="39" fill="hold" nodeType="clickPar">
                      <p:stCondLst>
                        <p:cond delay="indefinite"/>
                      </p:stCondLst>
                      <p:childTnLst>
                        <p:par>
                          <p:cTn id="40" fill="hold" nodeType="withGroup">
                            <p:stCondLst>
                              <p:cond delay="0"/>
                            </p:stCondLst>
                            <p:childTnLst>
                              <p:par>
                                <p:cTn id="41" presetID="2" presetClass="entr" presetSubtype="4" fill="hold" nodeType="clickEffect">
                                  <p:stCondLst>
                                    <p:cond delay="0"/>
                                  </p:stCondLst>
                                  <p:childTnLst>
                                    <p:set>
                                      <p:cBhvr>
                                        <p:cTn id="42" dur="1" fill="hold">
                                          <p:stCondLst>
                                            <p:cond delay="0"/>
                                          </p:stCondLst>
                                        </p:cTn>
                                        <p:tgtEl>
                                          <p:spTgt spid="193544"/>
                                        </p:tgtEl>
                                        <p:attrNameLst>
                                          <p:attrName>style.visibility</p:attrName>
                                        </p:attrNameLst>
                                      </p:cBhvr>
                                      <p:to>
                                        <p:strVal val="visible"/>
                                      </p:to>
                                    </p:set>
                                    <p:anim calcmode="lin" valueType="num">
                                      <p:cBhvr additive="base">
                                        <p:cTn id="43" dur="500" fill="hold"/>
                                        <p:tgtEl>
                                          <p:spTgt spid="193544"/>
                                        </p:tgtEl>
                                        <p:attrNameLst>
                                          <p:attrName>ppt_x</p:attrName>
                                        </p:attrNameLst>
                                      </p:cBhvr>
                                      <p:tavLst>
                                        <p:tav tm="0">
                                          <p:val>
                                            <p:strVal val="#ppt_x"/>
                                          </p:val>
                                        </p:tav>
                                        <p:tav tm="100000">
                                          <p:val>
                                            <p:strVal val="#ppt_x"/>
                                          </p:val>
                                        </p:tav>
                                      </p:tavLst>
                                    </p:anim>
                                    <p:anim calcmode="lin" valueType="num">
                                      <p:cBhvr additive="base">
                                        <p:cTn id="44" dur="500" fill="hold"/>
                                        <p:tgtEl>
                                          <p:spTgt spid="193544"/>
                                        </p:tgtEl>
                                        <p:attrNameLst>
                                          <p:attrName>ppt_y</p:attrName>
                                        </p:attrNameLst>
                                      </p:cBhvr>
                                      <p:tavLst>
                                        <p:tav tm="0">
                                          <p:val>
                                            <p:strVal val="1+#ppt_h/2"/>
                                          </p:val>
                                        </p:tav>
                                        <p:tav tm="100000">
                                          <p:val>
                                            <p:strVal val="#ppt_y"/>
                                          </p:val>
                                        </p:tav>
                                      </p:tavLst>
                                    </p:anim>
                                  </p:childTnLst>
                                </p:cTn>
                              </p:par>
                            </p:childTnLst>
                          </p:cTn>
                        </p:par>
                      </p:childTnLst>
                    </p:cTn>
                  </p:par>
                  <p:par>
                    <p:cTn id="45" fill="hold" nodeType="clickPar">
                      <p:stCondLst>
                        <p:cond delay="indefinite"/>
                      </p:stCondLst>
                      <p:childTnLst>
                        <p:par>
                          <p:cTn id="46" fill="hold" nodeType="withGroup">
                            <p:stCondLst>
                              <p:cond delay="0"/>
                            </p:stCondLst>
                            <p:childTnLst>
                              <p:par>
                                <p:cTn id="47" presetID="2" presetClass="entr" presetSubtype="4" fill="hold" nodeType="clickEffect">
                                  <p:stCondLst>
                                    <p:cond delay="0"/>
                                  </p:stCondLst>
                                  <p:childTnLst>
                                    <p:set>
                                      <p:cBhvr>
                                        <p:cTn id="48" dur="1" fill="hold">
                                          <p:stCondLst>
                                            <p:cond delay="0"/>
                                          </p:stCondLst>
                                        </p:cTn>
                                        <p:tgtEl>
                                          <p:spTgt spid="193552"/>
                                        </p:tgtEl>
                                        <p:attrNameLst>
                                          <p:attrName>style.visibility</p:attrName>
                                        </p:attrNameLst>
                                      </p:cBhvr>
                                      <p:to>
                                        <p:strVal val="visible"/>
                                      </p:to>
                                    </p:set>
                                    <p:anim calcmode="lin" valueType="num">
                                      <p:cBhvr additive="base">
                                        <p:cTn id="49" dur="500" fill="hold"/>
                                        <p:tgtEl>
                                          <p:spTgt spid="193552"/>
                                        </p:tgtEl>
                                        <p:attrNameLst>
                                          <p:attrName>ppt_x</p:attrName>
                                        </p:attrNameLst>
                                      </p:cBhvr>
                                      <p:tavLst>
                                        <p:tav tm="0">
                                          <p:val>
                                            <p:strVal val="#ppt_x"/>
                                          </p:val>
                                        </p:tav>
                                        <p:tav tm="100000">
                                          <p:val>
                                            <p:strVal val="#ppt_x"/>
                                          </p:val>
                                        </p:tav>
                                      </p:tavLst>
                                    </p:anim>
                                    <p:anim calcmode="lin" valueType="num">
                                      <p:cBhvr additive="base">
                                        <p:cTn id="50" dur="500" fill="hold"/>
                                        <p:tgtEl>
                                          <p:spTgt spid="193552"/>
                                        </p:tgtEl>
                                        <p:attrNameLst>
                                          <p:attrName>ppt_y</p:attrName>
                                        </p:attrNameLst>
                                      </p:cBhvr>
                                      <p:tavLst>
                                        <p:tav tm="0">
                                          <p:val>
                                            <p:strVal val="1+#ppt_h/2"/>
                                          </p:val>
                                        </p:tav>
                                        <p:tav tm="100000">
                                          <p:val>
                                            <p:strVal val="#ppt_y"/>
                                          </p:val>
                                        </p:tav>
                                      </p:tavLst>
                                    </p:anim>
                                  </p:childTnLst>
                                </p:cTn>
                              </p:par>
                              <p:par>
                                <p:cTn id="51" presetID="2" presetClass="entr" presetSubtype="4" fill="hold" nodeType="withEffect">
                                  <p:stCondLst>
                                    <p:cond delay="0"/>
                                  </p:stCondLst>
                                  <p:childTnLst>
                                    <p:set>
                                      <p:cBhvr>
                                        <p:cTn id="52" dur="1" fill="hold">
                                          <p:stCondLst>
                                            <p:cond delay="0"/>
                                          </p:stCondLst>
                                        </p:cTn>
                                        <p:tgtEl>
                                          <p:spTgt spid="193556"/>
                                        </p:tgtEl>
                                        <p:attrNameLst>
                                          <p:attrName>style.visibility</p:attrName>
                                        </p:attrNameLst>
                                      </p:cBhvr>
                                      <p:to>
                                        <p:strVal val="visible"/>
                                      </p:to>
                                    </p:set>
                                    <p:anim calcmode="lin" valueType="num">
                                      <p:cBhvr additive="base">
                                        <p:cTn id="53" dur="500" fill="hold"/>
                                        <p:tgtEl>
                                          <p:spTgt spid="193556"/>
                                        </p:tgtEl>
                                        <p:attrNameLst>
                                          <p:attrName>ppt_x</p:attrName>
                                        </p:attrNameLst>
                                      </p:cBhvr>
                                      <p:tavLst>
                                        <p:tav tm="0">
                                          <p:val>
                                            <p:strVal val="#ppt_x"/>
                                          </p:val>
                                        </p:tav>
                                        <p:tav tm="100000">
                                          <p:val>
                                            <p:strVal val="#ppt_x"/>
                                          </p:val>
                                        </p:tav>
                                      </p:tavLst>
                                    </p:anim>
                                    <p:anim calcmode="lin" valueType="num">
                                      <p:cBhvr additive="base">
                                        <p:cTn id="54" dur="500" fill="hold"/>
                                        <p:tgtEl>
                                          <p:spTgt spid="193556"/>
                                        </p:tgtEl>
                                        <p:attrNameLst>
                                          <p:attrName>ppt_y</p:attrName>
                                        </p:attrNameLst>
                                      </p:cBhvr>
                                      <p:tavLst>
                                        <p:tav tm="0">
                                          <p:val>
                                            <p:strVal val="1+#ppt_h/2"/>
                                          </p:val>
                                        </p:tav>
                                        <p:tav tm="100000">
                                          <p:val>
                                            <p:strVal val="#ppt_y"/>
                                          </p:val>
                                        </p:tav>
                                      </p:tavLst>
                                    </p:anim>
                                  </p:childTnLst>
                                </p:cTn>
                              </p:par>
                              <p:par>
                                <p:cTn id="55" presetID="2" presetClass="entr" presetSubtype="4" fill="hold" nodeType="withEffect">
                                  <p:stCondLst>
                                    <p:cond delay="0"/>
                                  </p:stCondLst>
                                  <p:childTnLst>
                                    <p:set>
                                      <p:cBhvr>
                                        <p:cTn id="56" dur="1" fill="hold">
                                          <p:stCondLst>
                                            <p:cond delay="0"/>
                                          </p:stCondLst>
                                        </p:cTn>
                                        <p:tgtEl>
                                          <p:spTgt spid="193557"/>
                                        </p:tgtEl>
                                        <p:attrNameLst>
                                          <p:attrName>style.visibility</p:attrName>
                                        </p:attrNameLst>
                                      </p:cBhvr>
                                      <p:to>
                                        <p:strVal val="visible"/>
                                      </p:to>
                                    </p:set>
                                    <p:anim calcmode="lin" valueType="num">
                                      <p:cBhvr additive="base">
                                        <p:cTn id="57" dur="500" fill="hold"/>
                                        <p:tgtEl>
                                          <p:spTgt spid="193557"/>
                                        </p:tgtEl>
                                        <p:attrNameLst>
                                          <p:attrName>ppt_x</p:attrName>
                                        </p:attrNameLst>
                                      </p:cBhvr>
                                      <p:tavLst>
                                        <p:tav tm="0">
                                          <p:val>
                                            <p:strVal val="#ppt_x"/>
                                          </p:val>
                                        </p:tav>
                                        <p:tav tm="100000">
                                          <p:val>
                                            <p:strVal val="#ppt_x"/>
                                          </p:val>
                                        </p:tav>
                                      </p:tavLst>
                                    </p:anim>
                                    <p:anim calcmode="lin" valueType="num">
                                      <p:cBhvr additive="base">
                                        <p:cTn id="58" dur="500" fill="hold"/>
                                        <p:tgtEl>
                                          <p:spTgt spid="193557"/>
                                        </p:tgtEl>
                                        <p:attrNameLst>
                                          <p:attrName>ppt_y</p:attrName>
                                        </p:attrNameLst>
                                      </p:cBhvr>
                                      <p:tavLst>
                                        <p:tav tm="0">
                                          <p:val>
                                            <p:strVal val="1+#ppt_h/2"/>
                                          </p:val>
                                        </p:tav>
                                        <p:tav tm="100000">
                                          <p:val>
                                            <p:strVal val="#ppt_y"/>
                                          </p:val>
                                        </p:tav>
                                      </p:tavLst>
                                    </p:anim>
                                  </p:childTnLst>
                                </p:cTn>
                              </p:par>
                            </p:childTnLst>
                          </p:cTn>
                        </p:par>
                      </p:childTnLst>
                    </p:cTn>
                  </p:par>
                  <p:par>
                    <p:cTn id="59" fill="hold" nodeType="clickPar">
                      <p:stCondLst>
                        <p:cond delay="indefinite"/>
                      </p:stCondLst>
                      <p:childTnLst>
                        <p:par>
                          <p:cTn id="60" fill="hold" nodeType="withGroup">
                            <p:stCondLst>
                              <p:cond delay="0"/>
                            </p:stCondLst>
                            <p:childTnLst>
                              <p:par>
                                <p:cTn id="61" presetID="2" presetClass="entr" presetSubtype="4" fill="hold" nodeType="clickEffect">
                                  <p:stCondLst>
                                    <p:cond delay="0"/>
                                  </p:stCondLst>
                                  <p:childTnLst>
                                    <p:set>
                                      <p:cBhvr>
                                        <p:cTn id="62" dur="1" fill="hold">
                                          <p:stCondLst>
                                            <p:cond delay="0"/>
                                          </p:stCondLst>
                                        </p:cTn>
                                        <p:tgtEl>
                                          <p:spTgt spid="193553"/>
                                        </p:tgtEl>
                                        <p:attrNameLst>
                                          <p:attrName>style.visibility</p:attrName>
                                        </p:attrNameLst>
                                      </p:cBhvr>
                                      <p:to>
                                        <p:strVal val="visible"/>
                                      </p:to>
                                    </p:set>
                                    <p:anim calcmode="lin" valueType="num">
                                      <p:cBhvr additive="base">
                                        <p:cTn id="63" dur="500" fill="hold"/>
                                        <p:tgtEl>
                                          <p:spTgt spid="193553"/>
                                        </p:tgtEl>
                                        <p:attrNameLst>
                                          <p:attrName>ppt_x</p:attrName>
                                        </p:attrNameLst>
                                      </p:cBhvr>
                                      <p:tavLst>
                                        <p:tav tm="0">
                                          <p:val>
                                            <p:strVal val="#ppt_x"/>
                                          </p:val>
                                        </p:tav>
                                        <p:tav tm="100000">
                                          <p:val>
                                            <p:strVal val="#ppt_x"/>
                                          </p:val>
                                        </p:tav>
                                      </p:tavLst>
                                    </p:anim>
                                    <p:anim calcmode="lin" valueType="num">
                                      <p:cBhvr additive="base">
                                        <p:cTn id="64" dur="500" fill="hold"/>
                                        <p:tgtEl>
                                          <p:spTgt spid="193553"/>
                                        </p:tgtEl>
                                        <p:attrNameLst>
                                          <p:attrName>ppt_y</p:attrName>
                                        </p:attrNameLst>
                                      </p:cBhvr>
                                      <p:tavLst>
                                        <p:tav tm="0">
                                          <p:val>
                                            <p:strVal val="1+#ppt_h/2"/>
                                          </p:val>
                                        </p:tav>
                                        <p:tav tm="100000">
                                          <p:val>
                                            <p:strVal val="#ppt_y"/>
                                          </p:val>
                                        </p:tav>
                                      </p:tavLst>
                                    </p:anim>
                                  </p:childTnLst>
                                </p:cTn>
                              </p:par>
                              <p:par>
                                <p:cTn id="65" presetID="2" presetClass="entr" presetSubtype="4" fill="hold" nodeType="withEffect">
                                  <p:stCondLst>
                                    <p:cond delay="0"/>
                                  </p:stCondLst>
                                  <p:childTnLst>
                                    <p:set>
                                      <p:cBhvr>
                                        <p:cTn id="66" dur="1" fill="hold">
                                          <p:stCondLst>
                                            <p:cond delay="0"/>
                                          </p:stCondLst>
                                        </p:cTn>
                                        <p:tgtEl>
                                          <p:spTgt spid="193555"/>
                                        </p:tgtEl>
                                        <p:attrNameLst>
                                          <p:attrName>style.visibility</p:attrName>
                                        </p:attrNameLst>
                                      </p:cBhvr>
                                      <p:to>
                                        <p:strVal val="visible"/>
                                      </p:to>
                                    </p:set>
                                    <p:anim calcmode="lin" valueType="num">
                                      <p:cBhvr additive="base">
                                        <p:cTn id="67" dur="500" fill="hold"/>
                                        <p:tgtEl>
                                          <p:spTgt spid="193555"/>
                                        </p:tgtEl>
                                        <p:attrNameLst>
                                          <p:attrName>ppt_x</p:attrName>
                                        </p:attrNameLst>
                                      </p:cBhvr>
                                      <p:tavLst>
                                        <p:tav tm="0">
                                          <p:val>
                                            <p:strVal val="#ppt_x"/>
                                          </p:val>
                                        </p:tav>
                                        <p:tav tm="100000">
                                          <p:val>
                                            <p:strVal val="#ppt_x"/>
                                          </p:val>
                                        </p:tav>
                                      </p:tavLst>
                                    </p:anim>
                                    <p:anim calcmode="lin" valueType="num">
                                      <p:cBhvr additive="base">
                                        <p:cTn id="68" dur="500" fill="hold"/>
                                        <p:tgtEl>
                                          <p:spTgt spid="193555"/>
                                        </p:tgtEl>
                                        <p:attrNameLst>
                                          <p:attrName>ppt_y</p:attrName>
                                        </p:attrNameLst>
                                      </p:cBhvr>
                                      <p:tavLst>
                                        <p:tav tm="0">
                                          <p:val>
                                            <p:strVal val="1+#ppt_h/2"/>
                                          </p:val>
                                        </p:tav>
                                        <p:tav tm="100000">
                                          <p:val>
                                            <p:strVal val="#ppt_y"/>
                                          </p:val>
                                        </p:tav>
                                      </p:tavLst>
                                    </p:anim>
                                  </p:childTnLst>
                                </p:cTn>
                              </p:par>
                              <p:par>
                                <p:cTn id="69" presetID="2" presetClass="entr" presetSubtype="4" fill="hold" nodeType="withEffect">
                                  <p:stCondLst>
                                    <p:cond delay="0"/>
                                  </p:stCondLst>
                                  <p:childTnLst>
                                    <p:set>
                                      <p:cBhvr>
                                        <p:cTn id="70" dur="1" fill="hold">
                                          <p:stCondLst>
                                            <p:cond delay="0"/>
                                          </p:stCondLst>
                                        </p:cTn>
                                        <p:tgtEl>
                                          <p:spTgt spid="193540"/>
                                        </p:tgtEl>
                                        <p:attrNameLst>
                                          <p:attrName>style.visibility</p:attrName>
                                        </p:attrNameLst>
                                      </p:cBhvr>
                                      <p:to>
                                        <p:strVal val="visible"/>
                                      </p:to>
                                    </p:set>
                                    <p:anim calcmode="lin" valueType="num">
                                      <p:cBhvr additive="base">
                                        <p:cTn id="71" dur="500" fill="hold"/>
                                        <p:tgtEl>
                                          <p:spTgt spid="193540"/>
                                        </p:tgtEl>
                                        <p:attrNameLst>
                                          <p:attrName>ppt_x</p:attrName>
                                        </p:attrNameLst>
                                      </p:cBhvr>
                                      <p:tavLst>
                                        <p:tav tm="0">
                                          <p:val>
                                            <p:strVal val="#ppt_x"/>
                                          </p:val>
                                        </p:tav>
                                        <p:tav tm="100000">
                                          <p:val>
                                            <p:strVal val="#ppt_x"/>
                                          </p:val>
                                        </p:tav>
                                      </p:tavLst>
                                    </p:anim>
                                    <p:anim calcmode="lin" valueType="num">
                                      <p:cBhvr additive="base">
                                        <p:cTn id="72" dur="500" fill="hold"/>
                                        <p:tgtEl>
                                          <p:spTgt spid="193540"/>
                                        </p:tgtEl>
                                        <p:attrNameLst>
                                          <p:attrName>ppt_y</p:attrName>
                                        </p:attrNameLst>
                                      </p:cBhvr>
                                      <p:tavLst>
                                        <p:tav tm="0">
                                          <p:val>
                                            <p:strVal val="1+#ppt_h/2"/>
                                          </p:val>
                                        </p:tav>
                                        <p:tav tm="100000">
                                          <p:val>
                                            <p:strVal val="#ppt_y"/>
                                          </p:val>
                                        </p:tav>
                                      </p:tavLst>
                                    </p:anim>
                                  </p:childTnLst>
                                </p:cTn>
                              </p:par>
                            </p:childTnLst>
                          </p:cTn>
                        </p:par>
                      </p:childTnLst>
                    </p:cTn>
                  </p:par>
                  <p:par>
                    <p:cTn id="73" fill="hold" nodeType="clickPar">
                      <p:stCondLst>
                        <p:cond delay="indefinite"/>
                      </p:stCondLst>
                      <p:childTnLst>
                        <p:par>
                          <p:cTn id="74" fill="hold" nodeType="withGroup">
                            <p:stCondLst>
                              <p:cond delay="0"/>
                            </p:stCondLst>
                            <p:childTnLst>
                              <p:par>
                                <p:cTn id="75" presetID="2" presetClass="entr" presetSubtype="4" fill="hold" nodeType="clickEffect">
                                  <p:stCondLst>
                                    <p:cond delay="0"/>
                                  </p:stCondLst>
                                  <p:childTnLst>
                                    <p:set>
                                      <p:cBhvr>
                                        <p:cTn id="76" dur="1" fill="hold">
                                          <p:stCondLst>
                                            <p:cond delay="0"/>
                                          </p:stCondLst>
                                        </p:cTn>
                                        <p:tgtEl>
                                          <p:spTgt spid="193559"/>
                                        </p:tgtEl>
                                        <p:attrNameLst>
                                          <p:attrName>style.visibility</p:attrName>
                                        </p:attrNameLst>
                                      </p:cBhvr>
                                      <p:to>
                                        <p:strVal val="visible"/>
                                      </p:to>
                                    </p:set>
                                    <p:anim calcmode="lin" valueType="num">
                                      <p:cBhvr additive="base">
                                        <p:cTn id="77" dur="500" fill="hold"/>
                                        <p:tgtEl>
                                          <p:spTgt spid="193559"/>
                                        </p:tgtEl>
                                        <p:attrNameLst>
                                          <p:attrName>ppt_x</p:attrName>
                                        </p:attrNameLst>
                                      </p:cBhvr>
                                      <p:tavLst>
                                        <p:tav tm="0">
                                          <p:val>
                                            <p:strVal val="#ppt_x"/>
                                          </p:val>
                                        </p:tav>
                                        <p:tav tm="100000">
                                          <p:val>
                                            <p:strVal val="#ppt_x"/>
                                          </p:val>
                                        </p:tav>
                                      </p:tavLst>
                                    </p:anim>
                                    <p:anim calcmode="lin" valueType="num">
                                      <p:cBhvr additive="base">
                                        <p:cTn id="78" dur="500" fill="hold"/>
                                        <p:tgtEl>
                                          <p:spTgt spid="193559"/>
                                        </p:tgtEl>
                                        <p:attrNameLst>
                                          <p:attrName>ppt_y</p:attrName>
                                        </p:attrNameLst>
                                      </p:cBhvr>
                                      <p:tavLst>
                                        <p:tav tm="0">
                                          <p:val>
                                            <p:strVal val="1+#ppt_h/2"/>
                                          </p:val>
                                        </p:tav>
                                        <p:tav tm="100000">
                                          <p:val>
                                            <p:strVal val="#ppt_y"/>
                                          </p:val>
                                        </p:tav>
                                      </p:tavLst>
                                    </p:anim>
                                  </p:childTnLst>
                                </p:cTn>
                              </p:par>
                              <p:par>
                                <p:cTn id="79" presetID="2" presetClass="entr" presetSubtype="4" fill="hold" nodeType="withEffect">
                                  <p:stCondLst>
                                    <p:cond delay="0"/>
                                  </p:stCondLst>
                                  <p:childTnLst>
                                    <p:set>
                                      <p:cBhvr>
                                        <p:cTn id="80" dur="1" fill="hold">
                                          <p:stCondLst>
                                            <p:cond delay="0"/>
                                          </p:stCondLst>
                                        </p:cTn>
                                        <p:tgtEl>
                                          <p:spTgt spid="193561"/>
                                        </p:tgtEl>
                                        <p:attrNameLst>
                                          <p:attrName>style.visibility</p:attrName>
                                        </p:attrNameLst>
                                      </p:cBhvr>
                                      <p:to>
                                        <p:strVal val="visible"/>
                                      </p:to>
                                    </p:set>
                                    <p:anim calcmode="lin" valueType="num">
                                      <p:cBhvr additive="base">
                                        <p:cTn id="81" dur="500" fill="hold"/>
                                        <p:tgtEl>
                                          <p:spTgt spid="193561"/>
                                        </p:tgtEl>
                                        <p:attrNameLst>
                                          <p:attrName>ppt_x</p:attrName>
                                        </p:attrNameLst>
                                      </p:cBhvr>
                                      <p:tavLst>
                                        <p:tav tm="0">
                                          <p:val>
                                            <p:strVal val="#ppt_x"/>
                                          </p:val>
                                        </p:tav>
                                        <p:tav tm="100000">
                                          <p:val>
                                            <p:strVal val="#ppt_x"/>
                                          </p:val>
                                        </p:tav>
                                      </p:tavLst>
                                    </p:anim>
                                    <p:anim calcmode="lin" valueType="num">
                                      <p:cBhvr additive="base">
                                        <p:cTn id="82" dur="500" fill="hold"/>
                                        <p:tgtEl>
                                          <p:spTgt spid="19356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3540" grpId="0"/>
      <p:bldP spid="193541" grpId="0"/>
      <p:bldP spid="193549" grpId="0"/>
      <p:bldP spid="193552" grpId="0"/>
      <p:bldP spid="193552" grpId="1"/>
      <p:bldP spid="193553" grpId="0"/>
      <p:bldP spid="193557" grpId="0"/>
      <p:bldP spid="193557" grpId="1"/>
      <p:bldP spid="193559" grpId="0" animBg="1"/>
      <p:bldP spid="193561" grpId="0"/>
    </p:bldLst>
  </p:timing>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6194" name="Line 2">
            <a:extLst>
              <a:ext uri="{FF2B5EF4-FFF2-40B4-BE49-F238E27FC236}">
                <a16:creationId xmlns:a16="http://schemas.microsoft.com/office/drawing/2014/main" id="{4BDC6D46-824B-7980-D795-D72ECAB6B491}"/>
              </a:ext>
            </a:extLst>
          </p:cNvPr>
          <p:cNvSpPr>
            <a:spLocks noChangeShapeType="1"/>
          </p:cNvSpPr>
          <p:nvPr/>
        </p:nvSpPr>
        <p:spPr bwMode="auto">
          <a:xfrm>
            <a:off x="3133725" y="1489075"/>
            <a:ext cx="0" cy="3060700"/>
          </a:xfrm>
          <a:prstGeom prst="line">
            <a:avLst/>
          </a:prstGeom>
          <a:noFill/>
          <a:ln w="9525">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US"/>
          </a:p>
        </p:txBody>
      </p:sp>
      <p:sp>
        <p:nvSpPr>
          <p:cNvPr id="136195" name="Line 3">
            <a:extLst>
              <a:ext uri="{FF2B5EF4-FFF2-40B4-BE49-F238E27FC236}">
                <a16:creationId xmlns:a16="http://schemas.microsoft.com/office/drawing/2014/main" id="{CE6CD651-3403-74B2-6064-88D45F758992}"/>
              </a:ext>
            </a:extLst>
          </p:cNvPr>
          <p:cNvSpPr>
            <a:spLocks noChangeShapeType="1"/>
          </p:cNvSpPr>
          <p:nvPr/>
        </p:nvSpPr>
        <p:spPr bwMode="auto">
          <a:xfrm>
            <a:off x="6126163" y="3443289"/>
            <a:ext cx="0" cy="1093787"/>
          </a:xfrm>
          <a:prstGeom prst="line">
            <a:avLst/>
          </a:prstGeom>
          <a:noFill/>
          <a:ln w="9525">
            <a:solidFill>
              <a:srgbClr val="9900FF"/>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US"/>
          </a:p>
        </p:txBody>
      </p:sp>
      <p:sp>
        <p:nvSpPr>
          <p:cNvPr id="194564" name="Line 4">
            <a:extLst>
              <a:ext uri="{FF2B5EF4-FFF2-40B4-BE49-F238E27FC236}">
                <a16:creationId xmlns:a16="http://schemas.microsoft.com/office/drawing/2014/main" id="{7EBD6167-3032-3D54-4225-3341DDA8E402}"/>
              </a:ext>
            </a:extLst>
          </p:cNvPr>
          <p:cNvSpPr>
            <a:spLocks noChangeShapeType="1"/>
          </p:cNvSpPr>
          <p:nvPr/>
        </p:nvSpPr>
        <p:spPr bwMode="auto">
          <a:xfrm>
            <a:off x="3124200" y="3581400"/>
            <a:ext cx="1981200" cy="0"/>
          </a:xfrm>
          <a:prstGeom prst="line">
            <a:avLst/>
          </a:prstGeom>
          <a:noFill/>
          <a:ln w="9525">
            <a:solidFill>
              <a:srgbClr val="9900FF"/>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US"/>
          </a:p>
        </p:txBody>
      </p:sp>
      <p:sp>
        <p:nvSpPr>
          <p:cNvPr id="194565" name="Freeform 5">
            <a:extLst>
              <a:ext uri="{FF2B5EF4-FFF2-40B4-BE49-F238E27FC236}">
                <a16:creationId xmlns:a16="http://schemas.microsoft.com/office/drawing/2014/main" id="{7BFC31A1-6F2B-1F0C-D80A-D81A8DA5A032}"/>
              </a:ext>
            </a:extLst>
          </p:cNvPr>
          <p:cNvSpPr>
            <a:spLocks/>
          </p:cNvSpPr>
          <p:nvPr/>
        </p:nvSpPr>
        <p:spPr bwMode="auto">
          <a:xfrm>
            <a:off x="3581401" y="1828800"/>
            <a:ext cx="5121275" cy="1620838"/>
          </a:xfrm>
          <a:custGeom>
            <a:avLst/>
            <a:gdLst>
              <a:gd name="T0" fmla="*/ 0 w 4499"/>
              <a:gd name="T1" fmla="*/ 0 h 1206"/>
              <a:gd name="T2" fmla="*/ 2147483646 w 4499"/>
              <a:gd name="T3" fmla="*/ 2147483646 h 1206"/>
              <a:gd name="T4" fmla="*/ 2147483646 w 4499"/>
              <a:gd name="T5" fmla="*/ 2147483646 h 1206"/>
              <a:gd name="T6" fmla="*/ 0 60000 65536"/>
              <a:gd name="T7" fmla="*/ 0 60000 65536"/>
              <a:gd name="T8" fmla="*/ 0 60000 65536"/>
            </a:gdLst>
            <a:ahLst/>
            <a:cxnLst>
              <a:cxn ang="T6">
                <a:pos x="T0" y="T1"/>
              </a:cxn>
              <a:cxn ang="T7">
                <a:pos x="T2" y="T3"/>
              </a:cxn>
              <a:cxn ang="T8">
                <a:pos x="T4" y="T5"/>
              </a:cxn>
            </a:cxnLst>
            <a:rect l="0" t="0" r="r" b="b"/>
            <a:pathLst>
              <a:path w="4499" h="1206">
                <a:moveTo>
                  <a:pt x="0" y="0"/>
                </a:moveTo>
                <a:cubicBezTo>
                  <a:pt x="741" y="596"/>
                  <a:pt x="1483" y="1192"/>
                  <a:pt x="2233" y="1199"/>
                </a:cubicBezTo>
                <a:cubicBezTo>
                  <a:pt x="2983" y="1206"/>
                  <a:pt x="4121" y="236"/>
                  <a:pt x="4499" y="44"/>
                </a:cubicBezTo>
              </a:path>
            </a:pathLst>
          </a:custGeom>
          <a:noFill/>
          <a:ln w="57150" cap="flat" cmpd="sng">
            <a:solidFill>
              <a:schemeClr val="hlink"/>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US"/>
          </a:p>
        </p:txBody>
      </p:sp>
      <p:sp>
        <p:nvSpPr>
          <p:cNvPr id="136198" name="Text Box 6">
            <a:extLst>
              <a:ext uri="{FF2B5EF4-FFF2-40B4-BE49-F238E27FC236}">
                <a16:creationId xmlns:a16="http://schemas.microsoft.com/office/drawing/2014/main" id="{300F9B0E-42AB-00D5-D977-7950F30B9095}"/>
              </a:ext>
            </a:extLst>
          </p:cNvPr>
          <p:cNvSpPr txBox="1">
            <a:spLocks noChangeArrowheads="1"/>
          </p:cNvSpPr>
          <p:nvPr/>
        </p:nvSpPr>
        <p:spPr bwMode="auto">
          <a:xfrm>
            <a:off x="2520950" y="1216026"/>
            <a:ext cx="788988" cy="97631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r>
              <a:rPr lang="en-US" altLang="en-US" sz="2400">
                <a:latin typeface="Tahoma" panose="020B0604030504040204" pitchFamily="34" charset="0"/>
              </a:rPr>
              <a:t>AC</a:t>
            </a:r>
          </a:p>
        </p:txBody>
      </p:sp>
      <p:sp>
        <p:nvSpPr>
          <p:cNvPr id="194567" name="Text Box 7">
            <a:extLst>
              <a:ext uri="{FF2B5EF4-FFF2-40B4-BE49-F238E27FC236}">
                <a16:creationId xmlns:a16="http://schemas.microsoft.com/office/drawing/2014/main" id="{C6715D16-CEDA-8E78-CDF2-B773CFC4C343}"/>
              </a:ext>
            </a:extLst>
          </p:cNvPr>
          <p:cNvSpPr txBox="1">
            <a:spLocks noChangeArrowheads="1"/>
          </p:cNvSpPr>
          <p:nvPr/>
        </p:nvSpPr>
        <p:spPr bwMode="auto">
          <a:xfrm>
            <a:off x="4038600" y="914400"/>
            <a:ext cx="990600" cy="5334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r>
              <a:rPr lang="en-US" altLang="en-US" sz="2400">
                <a:latin typeface="Tahoma" panose="020B0604030504040204" pitchFamily="34" charset="0"/>
              </a:rPr>
              <a:t>SAC</a:t>
            </a:r>
            <a:r>
              <a:rPr lang="en-US" altLang="en-US" sz="2400" baseline="-25000">
                <a:latin typeface="Tahoma" panose="020B0604030504040204" pitchFamily="34" charset="0"/>
              </a:rPr>
              <a:t>0</a:t>
            </a:r>
            <a:endParaRPr lang="en-US" altLang="en-US" sz="2400">
              <a:latin typeface="Tahoma" panose="020B0604030504040204" pitchFamily="34" charset="0"/>
            </a:endParaRPr>
          </a:p>
          <a:p>
            <a:r>
              <a:rPr lang="en-US" altLang="en-US" sz="2400">
                <a:latin typeface="Tahoma" panose="020B0604030504040204" pitchFamily="34" charset="0"/>
              </a:rPr>
              <a:t>       </a:t>
            </a:r>
          </a:p>
        </p:txBody>
      </p:sp>
      <p:sp>
        <p:nvSpPr>
          <p:cNvPr id="194568" name="Text Box 8">
            <a:extLst>
              <a:ext uri="{FF2B5EF4-FFF2-40B4-BE49-F238E27FC236}">
                <a16:creationId xmlns:a16="http://schemas.microsoft.com/office/drawing/2014/main" id="{FF836C4B-0D3E-4067-5B5D-153661F77E7A}"/>
              </a:ext>
            </a:extLst>
          </p:cNvPr>
          <p:cNvSpPr txBox="1">
            <a:spLocks noChangeArrowheads="1"/>
          </p:cNvSpPr>
          <p:nvPr/>
        </p:nvSpPr>
        <p:spPr bwMode="auto">
          <a:xfrm>
            <a:off x="8915401" y="1828800"/>
            <a:ext cx="1211263" cy="5334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r>
              <a:rPr lang="en-US" altLang="en-US" sz="2400" b="1">
                <a:latin typeface="Tahoma" panose="020B0604030504040204" pitchFamily="34" charset="0"/>
              </a:rPr>
              <a:t>LAC</a:t>
            </a:r>
            <a:endParaRPr lang="en-US" altLang="en-US" sz="2400">
              <a:latin typeface="Tahoma" panose="020B0604030504040204" pitchFamily="34" charset="0"/>
            </a:endParaRPr>
          </a:p>
        </p:txBody>
      </p:sp>
      <p:sp>
        <p:nvSpPr>
          <p:cNvPr id="136201" name="Text Box 9">
            <a:extLst>
              <a:ext uri="{FF2B5EF4-FFF2-40B4-BE49-F238E27FC236}">
                <a16:creationId xmlns:a16="http://schemas.microsoft.com/office/drawing/2014/main" id="{ECDD3A20-1870-926E-A50E-B478FFBAED01}"/>
              </a:ext>
            </a:extLst>
          </p:cNvPr>
          <p:cNvSpPr txBox="1">
            <a:spLocks noChangeArrowheads="1"/>
          </p:cNvSpPr>
          <p:nvPr/>
        </p:nvSpPr>
        <p:spPr bwMode="auto">
          <a:xfrm>
            <a:off x="9677400" y="4343401"/>
            <a:ext cx="414338" cy="51911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r>
              <a:rPr lang="en-US" altLang="en-US" sz="2400">
                <a:latin typeface="Tahoma" panose="020B0604030504040204" pitchFamily="34" charset="0"/>
              </a:rPr>
              <a:t>Q</a:t>
            </a:r>
          </a:p>
        </p:txBody>
      </p:sp>
      <p:sp>
        <p:nvSpPr>
          <p:cNvPr id="136202" name="Line 10">
            <a:extLst>
              <a:ext uri="{FF2B5EF4-FFF2-40B4-BE49-F238E27FC236}">
                <a16:creationId xmlns:a16="http://schemas.microsoft.com/office/drawing/2014/main" id="{9E25E992-492B-D16A-5893-9DC7D294BC71}"/>
              </a:ext>
            </a:extLst>
          </p:cNvPr>
          <p:cNvSpPr>
            <a:spLocks noChangeShapeType="1"/>
          </p:cNvSpPr>
          <p:nvPr/>
        </p:nvSpPr>
        <p:spPr bwMode="auto">
          <a:xfrm>
            <a:off x="3200401" y="4572000"/>
            <a:ext cx="6227763" cy="0"/>
          </a:xfrm>
          <a:prstGeom prst="line">
            <a:avLst/>
          </a:prstGeom>
          <a:noFill/>
          <a:ln w="9525">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US"/>
          </a:p>
        </p:txBody>
      </p:sp>
      <p:sp>
        <p:nvSpPr>
          <p:cNvPr id="194571" name="Freeform 11">
            <a:extLst>
              <a:ext uri="{FF2B5EF4-FFF2-40B4-BE49-F238E27FC236}">
                <a16:creationId xmlns:a16="http://schemas.microsoft.com/office/drawing/2014/main" id="{50B143B9-88AC-4CD1-FBB2-919711D12322}"/>
              </a:ext>
            </a:extLst>
          </p:cNvPr>
          <p:cNvSpPr>
            <a:spLocks/>
          </p:cNvSpPr>
          <p:nvPr/>
        </p:nvSpPr>
        <p:spPr bwMode="auto">
          <a:xfrm>
            <a:off x="4673600" y="1530351"/>
            <a:ext cx="1803400" cy="1630363"/>
          </a:xfrm>
          <a:custGeom>
            <a:avLst/>
            <a:gdLst>
              <a:gd name="T0" fmla="*/ 0 w 1364"/>
              <a:gd name="T1" fmla="*/ 0 h 781"/>
              <a:gd name="T2" fmla="*/ 2147483646 w 1364"/>
              <a:gd name="T3" fmla="*/ 2147483646 h 781"/>
              <a:gd name="T4" fmla="*/ 2147483646 w 1364"/>
              <a:gd name="T5" fmla="*/ 2147483646 h 781"/>
              <a:gd name="T6" fmla="*/ 2147483646 w 1364"/>
              <a:gd name="T7" fmla="*/ 2147483646 h 78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364" h="781">
                <a:moveTo>
                  <a:pt x="0" y="0"/>
                </a:moveTo>
                <a:cubicBezTo>
                  <a:pt x="40" y="259"/>
                  <a:pt x="81" y="519"/>
                  <a:pt x="209" y="649"/>
                </a:cubicBezTo>
                <a:cubicBezTo>
                  <a:pt x="337" y="779"/>
                  <a:pt x="578" y="781"/>
                  <a:pt x="770" y="781"/>
                </a:cubicBezTo>
                <a:cubicBezTo>
                  <a:pt x="962" y="781"/>
                  <a:pt x="1265" y="671"/>
                  <a:pt x="1364" y="649"/>
                </a:cubicBezTo>
              </a:path>
            </a:pathLst>
          </a:custGeom>
          <a:noFill/>
          <a:ln w="57150" cap="flat" cmpd="sng">
            <a:solidFill>
              <a:srgbClr val="9900FF"/>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US"/>
          </a:p>
        </p:txBody>
      </p:sp>
      <p:sp>
        <p:nvSpPr>
          <p:cNvPr id="136204" name="Text Box 12">
            <a:extLst>
              <a:ext uri="{FF2B5EF4-FFF2-40B4-BE49-F238E27FC236}">
                <a16:creationId xmlns:a16="http://schemas.microsoft.com/office/drawing/2014/main" id="{05608B60-420A-A7BC-A0D5-46CA68A9087E}"/>
              </a:ext>
            </a:extLst>
          </p:cNvPr>
          <p:cNvSpPr txBox="1">
            <a:spLocks noChangeArrowheads="1"/>
          </p:cNvSpPr>
          <p:nvPr/>
        </p:nvSpPr>
        <p:spPr bwMode="auto">
          <a:xfrm>
            <a:off x="6019800" y="4648201"/>
            <a:ext cx="83820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pPr>
              <a:spcBef>
                <a:spcPct val="50000"/>
              </a:spcBef>
            </a:pPr>
            <a:r>
              <a:rPr lang="en-US" altLang="en-US" sz="2800">
                <a:latin typeface="Tahoma" panose="020B0604030504040204" pitchFamily="34" charset="0"/>
              </a:rPr>
              <a:t>Q*</a:t>
            </a:r>
          </a:p>
        </p:txBody>
      </p:sp>
      <p:sp>
        <p:nvSpPr>
          <p:cNvPr id="136205" name="Text Box 13">
            <a:extLst>
              <a:ext uri="{FF2B5EF4-FFF2-40B4-BE49-F238E27FC236}">
                <a16:creationId xmlns:a16="http://schemas.microsoft.com/office/drawing/2014/main" id="{5D56969D-426C-BFF8-1D5D-B339981803DE}"/>
              </a:ext>
            </a:extLst>
          </p:cNvPr>
          <p:cNvSpPr txBox="1">
            <a:spLocks noChangeArrowheads="1"/>
          </p:cNvSpPr>
          <p:nvPr/>
        </p:nvSpPr>
        <p:spPr bwMode="auto">
          <a:xfrm>
            <a:off x="2667000" y="4572001"/>
            <a:ext cx="83820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pPr>
              <a:spcBef>
                <a:spcPct val="50000"/>
              </a:spcBef>
            </a:pPr>
            <a:r>
              <a:rPr lang="en-US" altLang="en-US" sz="2800">
                <a:latin typeface="Tahoma" panose="020B0604030504040204" pitchFamily="34" charset="0"/>
              </a:rPr>
              <a:t>0</a:t>
            </a:r>
          </a:p>
        </p:txBody>
      </p:sp>
      <p:sp>
        <p:nvSpPr>
          <p:cNvPr id="194574" name="Text Box 14">
            <a:extLst>
              <a:ext uri="{FF2B5EF4-FFF2-40B4-BE49-F238E27FC236}">
                <a16:creationId xmlns:a16="http://schemas.microsoft.com/office/drawing/2014/main" id="{DFA71766-13D4-39CC-AAB0-497899BBEA1F}"/>
              </a:ext>
            </a:extLst>
          </p:cNvPr>
          <p:cNvSpPr txBox="1">
            <a:spLocks noChangeArrowheads="1"/>
          </p:cNvSpPr>
          <p:nvPr/>
        </p:nvSpPr>
        <p:spPr bwMode="auto">
          <a:xfrm>
            <a:off x="5181600" y="2514601"/>
            <a:ext cx="414338" cy="51911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r>
              <a:rPr lang="en-US" altLang="en-US" sz="2400">
                <a:latin typeface="Tahoma" panose="020B0604030504040204" pitchFamily="34" charset="0"/>
              </a:rPr>
              <a:t>A</a:t>
            </a:r>
          </a:p>
        </p:txBody>
      </p:sp>
      <p:sp>
        <p:nvSpPr>
          <p:cNvPr id="136207" name="Line 15">
            <a:extLst>
              <a:ext uri="{FF2B5EF4-FFF2-40B4-BE49-F238E27FC236}">
                <a16:creationId xmlns:a16="http://schemas.microsoft.com/office/drawing/2014/main" id="{C1A2E388-91C3-BA77-97D3-06483B1BA21D}"/>
              </a:ext>
            </a:extLst>
          </p:cNvPr>
          <p:cNvSpPr>
            <a:spLocks noChangeShapeType="1"/>
          </p:cNvSpPr>
          <p:nvPr/>
        </p:nvSpPr>
        <p:spPr bwMode="auto">
          <a:xfrm>
            <a:off x="5105400" y="3048000"/>
            <a:ext cx="0" cy="1524000"/>
          </a:xfrm>
          <a:prstGeom prst="line">
            <a:avLst/>
          </a:prstGeom>
          <a:noFill/>
          <a:ln w="9525">
            <a:solidFill>
              <a:srgbClr val="9900FF"/>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94576" name="Text Box 16">
            <a:extLst>
              <a:ext uri="{FF2B5EF4-FFF2-40B4-BE49-F238E27FC236}">
                <a16:creationId xmlns:a16="http://schemas.microsoft.com/office/drawing/2014/main" id="{5E52EE23-B43A-52C2-DF18-E85740FCFBC1}"/>
              </a:ext>
            </a:extLst>
          </p:cNvPr>
          <p:cNvSpPr txBox="1">
            <a:spLocks noChangeArrowheads="1"/>
          </p:cNvSpPr>
          <p:nvPr/>
        </p:nvSpPr>
        <p:spPr bwMode="auto">
          <a:xfrm>
            <a:off x="4953000" y="4648201"/>
            <a:ext cx="60960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pPr>
              <a:spcBef>
                <a:spcPct val="50000"/>
              </a:spcBef>
            </a:pPr>
            <a:r>
              <a:rPr lang="en-US" altLang="en-US" sz="2800">
                <a:latin typeface="Tahoma" panose="020B0604030504040204" pitchFamily="34" charset="0"/>
              </a:rPr>
              <a:t>Q</a:t>
            </a:r>
            <a:r>
              <a:rPr lang="en-US" altLang="en-US" sz="2800" baseline="-25000">
                <a:latin typeface="Tahoma" panose="020B0604030504040204" pitchFamily="34" charset="0"/>
              </a:rPr>
              <a:t>0</a:t>
            </a:r>
          </a:p>
        </p:txBody>
      </p:sp>
      <p:sp>
        <p:nvSpPr>
          <p:cNvPr id="136209" name="Text Box 17">
            <a:extLst>
              <a:ext uri="{FF2B5EF4-FFF2-40B4-BE49-F238E27FC236}">
                <a16:creationId xmlns:a16="http://schemas.microsoft.com/office/drawing/2014/main" id="{C9230000-36EC-F890-B6DF-37F07A085727}"/>
              </a:ext>
            </a:extLst>
          </p:cNvPr>
          <p:cNvSpPr txBox="1">
            <a:spLocks noChangeArrowheads="1"/>
          </p:cNvSpPr>
          <p:nvPr/>
        </p:nvSpPr>
        <p:spPr bwMode="auto">
          <a:xfrm>
            <a:off x="6324600" y="3429001"/>
            <a:ext cx="414338" cy="51911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r>
              <a:rPr lang="en-US" altLang="en-US" sz="2400">
                <a:latin typeface="Tahoma" panose="020B0604030504040204" pitchFamily="34" charset="0"/>
              </a:rPr>
              <a:t>E</a:t>
            </a:r>
          </a:p>
        </p:txBody>
      </p:sp>
      <p:sp>
        <p:nvSpPr>
          <p:cNvPr id="194578" name="Freeform 18">
            <a:extLst>
              <a:ext uri="{FF2B5EF4-FFF2-40B4-BE49-F238E27FC236}">
                <a16:creationId xmlns:a16="http://schemas.microsoft.com/office/drawing/2014/main" id="{8D28C1DD-4194-EB53-EB77-166ACBFBAB1B}"/>
              </a:ext>
            </a:extLst>
          </p:cNvPr>
          <p:cNvSpPr>
            <a:spLocks/>
          </p:cNvSpPr>
          <p:nvPr/>
        </p:nvSpPr>
        <p:spPr bwMode="auto">
          <a:xfrm>
            <a:off x="3962400" y="2514600"/>
            <a:ext cx="2057400" cy="1219200"/>
          </a:xfrm>
          <a:custGeom>
            <a:avLst/>
            <a:gdLst>
              <a:gd name="T0" fmla="*/ 2147483646 w 1296"/>
              <a:gd name="T1" fmla="*/ 0 h 768"/>
              <a:gd name="T2" fmla="*/ 2147483646 w 1296"/>
              <a:gd name="T3" fmla="*/ 2147483646 h 768"/>
              <a:gd name="T4" fmla="*/ 2147483646 w 1296"/>
              <a:gd name="T5" fmla="*/ 2147483646 h 768"/>
              <a:gd name="T6" fmla="*/ 0 w 1296"/>
              <a:gd name="T7" fmla="*/ 2147483646 h 76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296" h="768">
                <a:moveTo>
                  <a:pt x="1296" y="0"/>
                </a:moveTo>
                <a:cubicBezTo>
                  <a:pt x="1260" y="156"/>
                  <a:pt x="1224" y="312"/>
                  <a:pt x="1104" y="432"/>
                </a:cubicBezTo>
                <a:cubicBezTo>
                  <a:pt x="984" y="552"/>
                  <a:pt x="760" y="672"/>
                  <a:pt x="576" y="720"/>
                </a:cubicBezTo>
                <a:cubicBezTo>
                  <a:pt x="392" y="768"/>
                  <a:pt x="96" y="720"/>
                  <a:pt x="0" y="720"/>
                </a:cubicBezTo>
              </a:path>
            </a:pathLst>
          </a:custGeom>
          <a:noFill/>
          <a:ln w="38100" cmpd="sng">
            <a:solidFill>
              <a:schemeClr val="folHlink"/>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94579" name="Text Box 19">
            <a:extLst>
              <a:ext uri="{FF2B5EF4-FFF2-40B4-BE49-F238E27FC236}">
                <a16:creationId xmlns:a16="http://schemas.microsoft.com/office/drawing/2014/main" id="{EE6E1D4A-C0D9-001A-1872-97111A16AF8C}"/>
              </a:ext>
            </a:extLst>
          </p:cNvPr>
          <p:cNvSpPr txBox="1">
            <a:spLocks noChangeArrowheads="1"/>
          </p:cNvSpPr>
          <p:nvPr/>
        </p:nvSpPr>
        <p:spPr bwMode="auto">
          <a:xfrm>
            <a:off x="5791200" y="1752600"/>
            <a:ext cx="990600" cy="5334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r>
              <a:rPr lang="en-US" altLang="en-US" sz="2400">
                <a:latin typeface="Tahoma" panose="020B0604030504040204" pitchFamily="34" charset="0"/>
              </a:rPr>
              <a:t>SMC</a:t>
            </a:r>
            <a:r>
              <a:rPr lang="en-US" altLang="en-US" sz="2400" baseline="-25000">
                <a:latin typeface="Tahoma" panose="020B0604030504040204" pitchFamily="34" charset="0"/>
              </a:rPr>
              <a:t>0</a:t>
            </a:r>
            <a:endParaRPr lang="en-US" altLang="en-US" sz="2400">
              <a:latin typeface="Tahoma" panose="020B0604030504040204" pitchFamily="34" charset="0"/>
            </a:endParaRPr>
          </a:p>
          <a:p>
            <a:r>
              <a:rPr lang="en-US" altLang="en-US" sz="2400">
                <a:latin typeface="Tahoma" panose="020B0604030504040204" pitchFamily="34" charset="0"/>
              </a:rPr>
              <a:t>       </a:t>
            </a:r>
          </a:p>
        </p:txBody>
      </p:sp>
      <p:sp>
        <p:nvSpPr>
          <p:cNvPr id="194580" name="Text Box 20">
            <a:extLst>
              <a:ext uri="{FF2B5EF4-FFF2-40B4-BE49-F238E27FC236}">
                <a16:creationId xmlns:a16="http://schemas.microsoft.com/office/drawing/2014/main" id="{959A9D89-5455-2406-DDB2-95258249B4CB}"/>
              </a:ext>
            </a:extLst>
          </p:cNvPr>
          <p:cNvSpPr txBox="1">
            <a:spLocks noChangeArrowheads="1"/>
          </p:cNvSpPr>
          <p:nvPr/>
        </p:nvSpPr>
        <p:spPr bwMode="auto">
          <a:xfrm>
            <a:off x="7620001" y="1066800"/>
            <a:ext cx="1211263" cy="5334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r>
              <a:rPr lang="en-US" altLang="en-US" sz="2400" b="1">
                <a:latin typeface="Tahoma" panose="020B0604030504040204" pitchFamily="34" charset="0"/>
              </a:rPr>
              <a:t>LMC</a:t>
            </a:r>
            <a:endParaRPr lang="en-US" altLang="en-US" sz="2400">
              <a:latin typeface="Tahoma" panose="020B0604030504040204" pitchFamily="34" charset="0"/>
            </a:endParaRPr>
          </a:p>
        </p:txBody>
      </p:sp>
      <p:sp>
        <p:nvSpPr>
          <p:cNvPr id="194581" name="Line 21">
            <a:extLst>
              <a:ext uri="{FF2B5EF4-FFF2-40B4-BE49-F238E27FC236}">
                <a16:creationId xmlns:a16="http://schemas.microsoft.com/office/drawing/2014/main" id="{B1486F00-30A3-A21D-928B-CD95FA61C051}"/>
              </a:ext>
            </a:extLst>
          </p:cNvPr>
          <p:cNvSpPr>
            <a:spLocks noChangeShapeType="1"/>
          </p:cNvSpPr>
          <p:nvPr/>
        </p:nvSpPr>
        <p:spPr bwMode="auto">
          <a:xfrm flipH="1">
            <a:off x="3124200" y="3048000"/>
            <a:ext cx="1905000" cy="0"/>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94582" name="Text Box 22">
            <a:extLst>
              <a:ext uri="{FF2B5EF4-FFF2-40B4-BE49-F238E27FC236}">
                <a16:creationId xmlns:a16="http://schemas.microsoft.com/office/drawing/2014/main" id="{01041895-019B-2A75-93E5-52FDD7C4B88B}"/>
              </a:ext>
            </a:extLst>
          </p:cNvPr>
          <p:cNvSpPr txBox="1">
            <a:spLocks noChangeArrowheads="1"/>
          </p:cNvSpPr>
          <p:nvPr/>
        </p:nvSpPr>
        <p:spPr bwMode="auto">
          <a:xfrm>
            <a:off x="1524000" y="2514601"/>
            <a:ext cx="1524000" cy="63976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r>
              <a:rPr lang="en-US" altLang="en-US" sz="2400">
                <a:latin typeface="Tahoma" panose="020B0604030504040204" pitchFamily="34" charset="0"/>
              </a:rPr>
              <a:t>LAC=SAC</a:t>
            </a:r>
          </a:p>
        </p:txBody>
      </p:sp>
      <p:sp>
        <p:nvSpPr>
          <p:cNvPr id="194583" name="Text Box 23">
            <a:extLst>
              <a:ext uri="{FF2B5EF4-FFF2-40B4-BE49-F238E27FC236}">
                <a16:creationId xmlns:a16="http://schemas.microsoft.com/office/drawing/2014/main" id="{C953F912-31D5-0426-1FC2-554C9D7C5ED5}"/>
              </a:ext>
            </a:extLst>
          </p:cNvPr>
          <p:cNvSpPr txBox="1">
            <a:spLocks noChangeArrowheads="1"/>
          </p:cNvSpPr>
          <p:nvPr/>
        </p:nvSpPr>
        <p:spPr bwMode="auto">
          <a:xfrm>
            <a:off x="4495800" y="3657601"/>
            <a:ext cx="414338" cy="51911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r>
              <a:rPr lang="en-US" altLang="en-US" sz="2400">
                <a:latin typeface="Tahoma" panose="020B0604030504040204" pitchFamily="34" charset="0"/>
              </a:rPr>
              <a:t>I</a:t>
            </a:r>
          </a:p>
        </p:txBody>
      </p:sp>
      <p:sp>
        <p:nvSpPr>
          <p:cNvPr id="194584" name="Text Box 24">
            <a:extLst>
              <a:ext uri="{FF2B5EF4-FFF2-40B4-BE49-F238E27FC236}">
                <a16:creationId xmlns:a16="http://schemas.microsoft.com/office/drawing/2014/main" id="{649E68FD-DA4C-F30D-7054-4F2798743B3A}"/>
              </a:ext>
            </a:extLst>
          </p:cNvPr>
          <p:cNvSpPr txBox="1">
            <a:spLocks noChangeArrowheads="1"/>
          </p:cNvSpPr>
          <p:nvPr/>
        </p:nvSpPr>
        <p:spPr bwMode="auto">
          <a:xfrm>
            <a:off x="7162800" y="5105401"/>
            <a:ext cx="3505200" cy="1603375"/>
          </a:xfrm>
          <a:prstGeom prst="rect">
            <a:avLst/>
          </a:prstGeom>
          <a:solidFill>
            <a:srgbClr val="FFC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Verdana" panose="020B0604030504040204" pitchFamily="34" charset="0"/>
              </a:defRPr>
            </a:lvl1pPr>
            <a:lvl2pPr>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pPr lvl="1"/>
            <a:r>
              <a:rPr lang="en-US" altLang="en-US">
                <a:latin typeface="VNI-Times" pitchFamily="2" charset="0"/>
              </a:rPr>
              <a:t>ÔÛ Q &lt; Q0 : LMC &gt; SMC </a:t>
            </a:r>
          </a:p>
          <a:p>
            <a:pPr lvl="1"/>
            <a:r>
              <a:rPr lang="en-US" altLang="en-US">
                <a:latin typeface="VNI-Times" pitchFamily="2" charset="0"/>
              </a:rPr>
              <a:t>ÔÛ Q &gt; Q0 : LMC &lt; SMC </a:t>
            </a:r>
          </a:p>
          <a:p>
            <a:pPr lvl="1"/>
            <a:r>
              <a:rPr lang="en-US" altLang="en-US">
                <a:latin typeface="VNI-Times" pitchFamily="2" charset="0"/>
              </a:rPr>
              <a:t>Taïi Q0 : LMC = SMC </a:t>
            </a:r>
          </a:p>
          <a:p>
            <a:endParaRPr lang="en-US" altLang="en-US">
              <a:latin typeface="VNI-Times" pitchFamily="2" charset="0"/>
            </a:endParaRPr>
          </a:p>
          <a:p>
            <a:pPr>
              <a:spcBef>
                <a:spcPct val="50000"/>
              </a:spcBef>
            </a:pPr>
            <a:endParaRPr lang="en-US" altLang="en-US">
              <a:latin typeface="VNI-Times" pitchFamily="2" charset="0"/>
            </a:endParaRPr>
          </a:p>
        </p:txBody>
      </p:sp>
      <p:sp>
        <p:nvSpPr>
          <p:cNvPr id="194585" name="Freeform 25">
            <a:extLst>
              <a:ext uri="{FF2B5EF4-FFF2-40B4-BE49-F238E27FC236}">
                <a16:creationId xmlns:a16="http://schemas.microsoft.com/office/drawing/2014/main" id="{012F9507-FAF5-0BE2-CDA2-4886C7C5629D}"/>
              </a:ext>
            </a:extLst>
          </p:cNvPr>
          <p:cNvSpPr>
            <a:spLocks/>
          </p:cNvSpPr>
          <p:nvPr/>
        </p:nvSpPr>
        <p:spPr bwMode="auto">
          <a:xfrm>
            <a:off x="4419600" y="1905000"/>
            <a:ext cx="3581400" cy="1828800"/>
          </a:xfrm>
          <a:custGeom>
            <a:avLst/>
            <a:gdLst>
              <a:gd name="T0" fmla="*/ 0 w 2256"/>
              <a:gd name="T1" fmla="*/ 2147483646 h 1152"/>
              <a:gd name="T2" fmla="*/ 2147483646 w 2256"/>
              <a:gd name="T3" fmla="*/ 2147483646 h 1152"/>
              <a:gd name="T4" fmla="*/ 2147483646 w 2256"/>
              <a:gd name="T5" fmla="*/ 2147483646 h 1152"/>
              <a:gd name="T6" fmla="*/ 2147483646 w 2256"/>
              <a:gd name="T7" fmla="*/ 0 h 115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256" h="1152">
                <a:moveTo>
                  <a:pt x="0" y="768"/>
                </a:moveTo>
                <a:cubicBezTo>
                  <a:pt x="216" y="960"/>
                  <a:pt x="432" y="1152"/>
                  <a:pt x="672" y="1152"/>
                </a:cubicBezTo>
                <a:cubicBezTo>
                  <a:pt x="912" y="1152"/>
                  <a:pt x="1176" y="960"/>
                  <a:pt x="1440" y="768"/>
                </a:cubicBezTo>
                <a:cubicBezTo>
                  <a:pt x="1704" y="576"/>
                  <a:pt x="2120" y="128"/>
                  <a:pt x="2256" y="0"/>
                </a:cubicBezTo>
              </a:path>
            </a:pathLst>
          </a:custGeom>
          <a:noFill/>
          <a:ln w="38100" cmpd="sng">
            <a:solidFill>
              <a:srgbClr val="FF0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94586" name="Text Box 26">
            <a:extLst>
              <a:ext uri="{FF2B5EF4-FFF2-40B4-BE49-F238E27FC236}">
                <a16:creationId xmlns:a16="http://schemas.microsoft.com/office/drawing/2014/main" id="{2C37A2E9-97A5-2BCF-2FEE-01BE918C90E4}"/>
              </a:ext>
            </a:extLst>
          </p:cNvPr>
          <p:cNvSpPr txBox="1">
            <a:spLocks noChangeArrowheads="1"/>
          </p:cNvSpPr>
          <p:nvPr/>
        </p:nvSpPr>
        <p:spPr bwMode="auto">
          <a:xfrm>
            <a:off x="1524000" y="3352801"/>
            <a:ext cx="1752600" cy="63976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r>
              <a:rPr lang="en-US" altLang="en-US" sz="2400">
                <a:latin typeface="Tahoma" panose="020B0604030504040204" pitchFamily="34" charset="0"/>
              </a:rPr>
              <a:t>LMC=SMC</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nodeType="clickEffect">
                                  <p:stCondLst>
                                    <p:cond delay="0"/>
                                  </p:stCondLst>
                                  <p:childTnLst>
                                    <p:set>
                                      <p:cBhvr>
                                        <p:cTn id="6" dur="1" fill="hold">
                                          <p:stCondLst>
                                            <p:cond delay="0"/>
                                          </p:stCondLst>
                                        </p:cTn>
                                        <p:tgtEl>
                                          <p:spTgt spid="194565"/>
                                        </p:tgtEl>
                                        <p:attrNameLst>
                                          <p:attrName>style.visibility</p:attrName>
                                        </p:attrNameLst>
                                      </p:cBhvr>
                                      <p:to>
                                        <p:strVal val="visible"/>
                                      </p:to>
                                    </p:set>
                                    <p:anim calcmode="lin" valueType="num">
                                      <p:cBhvr additive="base">
                                        <p:cTn id="7" dur="500" fill="hold"/>
                                        <p:tgtEl>
                                          <p:spTgt spid="194565"/>
                                        </p:tgtEl>
                                        <p:attrNameLst>
                                          <p:attrName>ppt_x</p:attrName>
                                        </p:attrNameLst>
                                      </p:cBhvr>
                                      <p:tavLst>
                                        <p:tav tm="0">
                                          <p:val>
                                            <p:strVal val="#ppt_x"/>
                                          </p:val>
                                        </p:tav>
                                        <p:tav tm="100000">
                                          <p:val>
                                            <p:strVal val="#ppt_x"/>
                                          </p:val>
                                        </p:tav>
                                      </p:tavLst>
                                    </p:anim>
                                    <p:anim calcmode="lin" valueType="num">
                                      <p:cBhvr additive="base">
                                        <p:cTn id="8" dur="500" fill="hold"/>
                                        <p:tgtEl>
                                          <p:spTgt spid="194565"/>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194568"/>
                                        </p:tgtEl>
                                        <p:attrNameLst>
                                          <p:attrName>style.visibility</p:attrName>
                                        </p:attrNameLst>
                                      </p:cBhvr>
                                      <p:to>
                                        <p:strVal val="visible"/>
                                      </p:to>
                                    </p:set>
                                    <p:anim calcmode="lin" valueType="num">
                                      <p:cBhvr additive="base">
                                        <p:cTn id="11" dur="500" fill="hold"/>
                                        <p:tgtEl>
                                          <p:spTgt spid="194568"/>
                                        </p:tgtEl>
                                        <p:attrNameLst>
                                          <p:attrName>ppt_x</p:attrName>
                                        </p:attrNameLst>
                                      </p:cBhvr>
                                      <p:tavLst>
                                        <p:tav tm="0">
                                          <p:val>
                                            <p:strVal val="#ppt_x"/>
                                          </p:val>
                                        </p:tav>
                                        <p:tav tm="100000">
                                          <p:val>
                                            <p:strVal val="#ppt_x"/>
                                          </p:val>
                                        </p:tav>
                                      </p:tavLst>
                                    </p:anim>
                                    <p:anim calcmode="lin" valueType="num">
                                      <p:cBhvr additive="base">
                                        <p:cTn id="12" dur="500" fill="hold"/>
                                        <p:tgtEl>
                                          <p:spTgt spid="194568"/>
                                        </p:tgtEl>
                                        <p:attrNameLst>
                                          <p:attrName>ppt_y</p:attrName>
                                        </p:attrNameLst>
                                      </p:cBhvr>
                                      <p:tavLst>
                                        <p:tav tm="0">
                                          <p:val>
                                            <p:strVal val="1+#ppt_h/2"/>
                                          </p:val>
                                        </p:tav>
                                        <p:tav tm="100000">
                                          <p:val>
                                            <p:strVal val="#ppt_y"/>
                                          </p:val>
                                        </p:tav>
                                      </p:tavLst>
                                    </p:anim>
                                  </p:childTnLst>
                                </p:cTn>
                              </p:par>
                              <p:par>
                                <p:cTn id="13" presetID="2" presetClass="entr" presetSubtype="4" fill="hold" nodeType="withEffect">
                                  <p:stCondLst>
                                    <p:cond delay="0"/>
                                  </p:stCondLst>
                                  <p:childTnLst>
                                    <p:set>
                                      <p:cBhvr>
                                        <p:cTn id="14" dur="1" fill="hold">
                                          <p:stCondLst>
                                            <p:cond delay="0"/>
                                          </p:stCondLst>
                                        </p:cTn>
                                        <p:tgtEl>
                                          <p:spTgt spid="194585"/>
                                        </p:tgtEl>
                                        <p:attrNameLst>
                                          <p:attrName>style.visibility</p:attrName>
                                        </p:attrNameLst>
                                      </p:cBhvr>
                                      <p:to>
                                        <p:strVal val="visible"/>
                                      </p:to>
                                    </p:set>
                                    <p:anim calcmode="lin" valueType="num">
                                      <p:cBhvr additive="base">
                                        <p:cTn id="15" dur="500" fill="hold"/>
                                        <p:tgtEl>
                                          <p:spTgt spid="194585"/>
                                        </p:tgtEl>
                                        <p:attrNameLst>
                                          <p:attrName>ppt_x</p:attrName>
                                        </p:attrNameLst>
                                      </p:cBhvr>
                                      <p:tavLst>
                                        <p:tav tm="0">
                                          <p:val>
                                            <p:strVal val="#ppt_x"/>
                                          </p:val>
                                        </p:tav>
                                        <p:tav tm="100000">
                                          <p:val>
                                            <p:strVal val="#ppt_x"/>
                                          </p:val>
                                        </p:tav>
                                      </p:tavLst>
                                    </p:anim>
                                    <p:anim calcmode="lin" valueType="num">
                                      <p:cBhvr additive="base">
                                        <p:cTn id="16" dur="500" fill="hold"/>
                                        <p:tgtEl>
                                          <p:spTgt spid="194585"/>
                                        </p:tgtEl>
                                        <p:attrNameLst>
                                          <p:attrName>ppt_y</p:attrName>
                                        </p:attrNameLst>
                                      </p:cBhvr>
                                      <p:tavLst>
                                        <p:tav tm="0">
                                          <p:val>
                                            <p:strVal val="1+#ppt_h/2"/>
                                          </p:val>
                                        </p:tav>
                                        <p:tav tm="100000">
                                          <p:val>
                                            <p:strVal val="#ppt_y"/>
                                          </p:val>
                                        </p:tav>
                                      </p:tavLst>
                                    </p:anim>
                                  </p:childTnLst>
                                </p:cTn>
                              </p:par>
                              <p:par>
                                <p:cTn id="17" presetID="2" presetClass="entr" presetSubtype="4" fill="hold" nodeType="withEffect">
                                  <p:stCondLst>
                                    <p:cond delay="0"/>
                                  </p:stCondLst>
                                  <p:childTnLst>
                                    <p:set>
                                      <p:cBhvr>
                                        <p:cTn id="18" dur="1" fill="hold">
                                          <p:stCondLst>
                                            <p:cond delay="0"/>
                                          </p:stCondLst>
                                        </p:cTn>
                                        <p:tgtEl>
                                          <p:spTgt spid="194580"/>
                                        </p:tgtEl>
                                        <p:attrNameLst>
                                          <p:attrName>style.visibility</p:attrName>
                                        </p:attrNameLst>
                                      </p:cBhvr>
                                      <p:to>
                                        <p:strVal val="visible"/>
                                      </p:to>
                                    </p:set>
                                    <p:anim calcmode="lin" valueType="num">
                                      <p:cBhvr additive="base">
                                        <p:cTn id="19" dur="500" fill="hold"/>
                                        <p:tgtEl>
                                          <p:spTgt spid="194580"/>
                                        </p:tgtEl>
                                        <p:attrNameLst>
                                          <p:attrName>ppt_x</p:attrName>
                                        </p:attrNameLst>
                                      </p:cBhvr>
                                      <p:tavLst>
                                        <p:tav tm="0">
                                          <p:val>
                                            <p:strVal val="#ppt_x"/>
                                          </p:val>
                                        </p:tav>
                                        <p:tav tm="100000">
                                          <p:val>
                                            <p:strVal val="#ppt_x"/>
                                          </p:val>
                                        </p:tav>
                                      </p:tavLst>
                                    </p:anim>
                                    <p:anim calcmode="lin" valueType="num">
                                      <p:cBhvr additive="base">
                                        <p:cTn id="20" dur="500" fill="hold"/>
                                        <p:tgtEl>
                                          <p:spTgt spid="194580"/>
                                        </p:tgtEl>
                                        <p:attrNameLst>
                                          <p:attrName>ppt_y</p:attrName>
                                        </p:attrNameLst>
                                      </p:cBhvr>
                                      <p:tavLst>
                                        <p:tav tm="0">
                                          <p:val>
                                            <p:strVal val="1+#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4" fill="hold" nodeType="clickEffect">
                                  <p:stCondLst>
                                    <p:cond delay="0"/>
                                  </p:stCondLst>
                                  <p:childTnLst>
                                    <p:set>
                                      <p:cBhvr>
                                        <p:cTn id="24" dur="1" fill="hold">
                                          <p:stCondLst>
                                            <p:cond delay="0"/>
                                          </p:stCondLst>
                                        </p:cTn>
                                        <p:tgtEl>
                                          <p:spTgt spid="194576"/>
                                        </p:tgtEl>
                                        <p:attrNameLst>
                                          <p:attrName>style.visibility</p:attrName>
                                        </p:attrNameLst>
                                      </p:cBhvr>
                                      <p:to>
                                        <p:strVal val="visible"/>
                                      </p:to>
                                    </p:set>
                                    <p:anim calcmode="lin" valueType="num">
                                      <p:cBhvr additive="base">
                                        <p:cTn id="25" dur="500" fill="hold"/>
                                        <p:tgtEl>
                                          <p:spTgt spid="194576"/>
                                        </p:tgtEl>
                                        <p:attrNameLst>
                                          <p:attrName>ppt_x</p:attrName>
                                        </p:attrNameLst>
                                      </p:cBhvr>
                                      <p:tavLst>
                                        <p:tav tm="0">
                                          <p:val>
                                            <p:strVal val="#ppt_x"/>
                                          </p:val>
                                        </p:tav>
                                        <p:tav tm="100000">
                                          <p:val>
                                            <p:strVal val="#ppt_x"/>
                                          </p:val>
                                        </p:tav>
                                      </p:tavLst>
                                    </p:anim>
                                    <p:anim calcmode="lin" valueType="num">
                                      <p:cBhvr additive="base">
                                        <p:cTn id="26" dur="500" fill="hold"/>
                                        <p:tgtEl>
                                          <p:spTgt spid="194576"/>
                                        </p:tgtEl>
                                        <p:attrNameLst>
                                          <p:attrName>ppt_y</p:attrName>
                                        </p:attrNameLst>
                                      </p:cBhvr>
                                      <p:tavLst>
                                        <p:tav tm="0">
                                          <p:val>
                                            <p:strVal val="1+#ppt_h/2"/>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4" fill="hold" nodeType="clickEffect">
                                  <p:stCondLst>
                                    <p:cond delay="0"/>
                                  </p:stCondLst>
                                  <p:childTnLst>
                                    <p:set>
                                      <p:cBhvr>
                                        <p:cTn id="30" dur="1" fill="hold">
                                          <p:stCondLst>
                                            <p:cond delay="0"/>
                                          </p:stCondLst>
                                        </p:cTn>
                                        <p:tgtEl>
                                          <p:spTgt spid="194574"/>
                                        </p:tgtEl>
                                        <p:attrNameLst>
                                          <p:attrName>style.visibility</p:attrName>
                                        </p:attrNameLst>
                                      </p:cBhvr>
                                      <p:to>
                                        <p:strVal val="visible"/>
                                      </p:to>
                                    </p:set>
                                    <p:anim calcmode="lin" valueType="num">
                                      <p:cBhvr additive="base">
                                        <p:cTn id="31" dur="500" fill="hold"/>
                                        <p:tgtEl>
                                          <p:spTgt spid="194574"/>
                                        </p:tgtEl>
                                        <p:attrNameLst>
                                          <p:attrName>ppt_x</p:attrName>
                                        </p:attrNameLst>
                                      </p:cBhvr>
                                      <p:tavLst>
                                        <p:tav tm="0">
                                          <p:val>
                                            <p:strVal val="#ppt_x"/>
                                          </p:val>
                                        </p:tav>
                                        <p:tav tm="100000">
                                          <p:val>
                                            <p:strVal val="#ppt_x"/>
                                          </p:val>
                                        </p:tav>
                                      </p:tavLst>
                                    </p:anim>
                                    <p:anim calcmode="lin" valueType="num">
                                      <p:cBhvr additive="base">
                                        <p:cTn id="32" dur="500" fill="hold"/>
                                        <p:tgtEl>
                                          <p:spTgt spid="194574"/>
                                        </p:tgtEl>
                                        <p:attrNameLst>
                                          <p:attrName>ppt_y</p:attrName>
                                        </p:attrNameLst>
                                      </p:cBhvr>
                                      <p:tavLst>
                                        <p:tav tm="0">
                                          <p:val>
                                            <p:strVal val="1+#ppt_h/2"/>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4" fill="hold" nodeType="clickEffect">
                                  <p:stCondLst>
                                    <p:cond delay="0"/>
                                  </p:stCondLst>
                                  <p:childTnLst>
                                    <p:set>
                                      <p:cBhvr>
                                        <p:cTn id="36" dur="1" fill="hold">
                                          <p:stCondLst>
                                            <p:cond delay="0"/>
                                          </p:stCondLst>
                                        </p:cTn>
                                        <p:tgtEl>
                                          <p:spTgt spid="194571"/>
                                        </p:tgtEl>
                                        <p:attrNameLst>
                                          <p:attrName>style.visibility</p:attrName>
                                        </p:attrNameLst>
                                      </p:cBhvr>
                                      <p:to>
                                        <p:strVal val="visible"/>
                                      </p:to>
                                    </p:set>
                                    <p:anim calcmode="lin" valueType="num">
                                      <p:cBhvr additive="base">
                                        <p:cTn id="37" dur="500" fill="hold"/>
                                        <p:tgtEl>
                                          <p:spTgt spid="194571"/>
                                        </p:tgtEl>
                                        <p:attrNameLst>
                                          <p:attrName>ppt_x</p:attrName>
                                        </p:attrNameLst>
                                      </p:cBhvr>
                                      <p:tavLst>
                                        <p:tav tm="0">
                                          <p:val>
                                            <p:strVal val="#ppt_x"/>
                                          </p:val>
                                        </p:tav>
                                        <p:tav tm="100000">
                                          <p:val>
                                            <p:strVal val="#ppt_x"/>
                                          </p:val>
                                        </p:tav>
                                      </p:tavLst>
                                    </p:anim>
                                    <p:anim calcmode="lin" valueType="num">
                                      <p:cBhvr additive="base">
                                        <p:cTn id="38" dur="500" fill="hold"/>
                                        <p:tgtEl>
                                          <p:spTgt spid="194571"/>
                                        </p:tgtEl>
                                        <p:attrNameLst>
                                          <p:attrName>ppt_y</p:attrName>
                                        </p:attrNameLst>
                                      </p:cBhvr>
                                      <p:tavLst>
                                        <p:tav tm="0">
                                          <p:val>
                                            <p:strVal val="1+#ppt_h/2"/>
                                          </p:val>
                                        </p:tav>
                                        <p:tav tm="100000">
                                          <p:val>
                                            <p:strVal val="#ppt_y"/>
                                          </p:val>
                                        </p:tav>
                                      </p:tavLst>
                                    </p:anim>
                                  </p:childTnLst>
                                </p:cTn>
                              </p:par>
                              <p:par>
                                <p:cTn id="39" presetID="2" presetClass="entr" presetSubtype="4" fill="hold" nodeType="withEffect">
                                  <p:stCondLst>
                                    <p:cond delay="0"/>
                                  </p:stCondLst>
                                  <p:childTnLst>
                                    <p:set>
                                      <p:cBhvr>
                                        <p:cTn id="40" dur="1" fill="hold">
                                          <p:stCondLst>
                                            <p:cond delay="0"/>
                                          </p:stCondLst>
                                        </p:cTn>
                                        <p:tgtEl>
                                          <p:spTgt spid="194567"/>
                                        </p:tgtEl>
                                        <p:attrNameLst>
                                          <p:attrName>style.visibility</p:attrName>
                                        </p:attrNameLst>
                                      </p:cBhvr>
                                      <p:to>
                                        <p:strVal val="visible"/>
                                      </p:to>
                                    </p:set>
                                    <p:anim calcmode="lin" valueType="num">
                                      <p:cBhvr additive="base">
                                        <p:cTn id="41" dur="500" fill="hold"/>
                                        <p:tgtEl>
                                          <p:spTgt spid="194567"/>
                                        </p:tgtEl>
                                        <p:attrNameLst>
                                          <p:attrName>ppt_x</p:attrName>
                                        </p:attrNameLst>
                                      </p:cBhvr>
                                      <p:tavLst>
                                        <p:tav tm="0">
                                          <p:val>
                                            <p:strVal val="#ppt_x"/>
                                          </p:val>
                                        </p:tav>
                                        <p:tav tm="100000">
                                          <p:val>
                                            <p:strVal val="#ppt_x"/>
                                          </p:val>
                                        </p:tav>
                                      </p:tavLst>
                                    </p:anim>
                                    <p:anim calcmode="lin" valueType="num">
                                      <p:cBhvr additive="base">
                                        <p:cTn id="42" dur="500" fill="hold"/>
                                        <p:tgtEl>
                                          <p:spTgt spid="194567"/>
                                        </p:tgtEl>
                                        <p:attrNameLst>
                                          <p:attrName>ppt_y</p:attrName>
                                        </p:attrNameLst>
                                      </p:cBhvr>
                                      <p:tavLst>
                                        <p:tav tm="0">
                                          <p:val>
                                            <p:strVal val="1+#ppt_h/2"/>
                                          </p:val>
                                        </p:tav>
                                        <p:tav tm="100000">
                                          <p:val>
                                            <p:strVal val="#ppt_y"/>
                                          </p:val>
                                        </p:tav>
                                      </p:tavLst>
                                    </p:anim>
                                  </p:childTnLst>
                                </p:cTn>
                              </p:par>
                            </p:childTnLst>
                          </p:cTn>
                        </p:par>
                      </p:childTnLst>
                    </p:cTn>
                  </p:par>
                  <p:par>
                    <p:cTn id="43" fill="hold" nodeType="clickPar">
                      <p:stCondLst>
                        <p:cond delay="indefinite"/>
                      </p:stCondLst>
                      <p:childTnLst>
                        <p:par>
                          <p:cTn id="44" fill="hold" nodeType="withGroup">
                            <p:stCondLst>
                              <p:cond delay="0"/>
                            </p:stCondLst>
                            <p:childTnLst>
                              <p:par>
                                <p:cTn id="45" presetID="2" presetClass="entr" presetSubtype="4" fill="hold" nodeType="clickEffect">
                                  <p:stCondLst>
                                    <p:cond delay="0"/>
                                  </p:stCondLst>
                                  <p:childTnLst>
                                    <p:set>
                                      <p:cBhvr>
                                        <p:cTn id="46" dur="1" fill="hold">
                                          <p:stCondLst>
                                            <p:cond delay="0"/>
                                          </p:stCondLst>
                                        </p:cTn>
                                        <p:tgtEl>
                                          <p:spTgt spid="194578"/>
                                        </p:tgtEl>
                                        <p:attrNameLst>
                                          <p:attrName>style.visibility</p:attrName>
                                        </p:attrNameLst>
                                      </p:cBhvr>
                                      <p:to>
                                        <p:strVal val="visible"/>
                                      </p:to>
                                    </p:set>
                                    <p:anim calcmode="lin" valueType="num">
                                      <p:cBhvr additive="base">
                                        <p:cTn id="47" dur="500" fill="hold"/>
                                        <p:tgtEl>
                                          <p:spTgt spid="194578"/>
                                        </p:tgtEl>
                                        <p:attrNameLst>
                                          <p:attrName>ppt_x</p:attrName>
                                        </p:attrNameLst>
                                      </p:cBhvr>
                                      <p:tavLst>
                                        <p:tav tm="0">
                                          <p:val>
                                            <p:strVal val="#ppt_x"/>
                                          </p:val>
                                        </p:tav>
                                        <p:tav tm="100000">
                                          <p:val>
                                            <p:strVal val="#ppt_x"/>
                                          </p:val>
                                        </p:tav>
                                      </p:tavLst>
                                    </p:anim>
                                    <p:anim calcmode="lin" valueType="num">
                                      <p:cBhvr additive="base">
                                        <p:cTn id="48" dur="500" fill="hold"/>
                                        <p:tgtEl>
                                          <p:spTgt spid="194578"/>
                                        </p:tgtEl>
                                        <p:attrNameLst>
                                          <p:attrName>ppt_y</p:attrName>
                                        </p:attrNameLst>
                                      </p:cBhvr>
                                      <p:tavLst>
                                        <p:tav tm="0">
                                          <p:val>
                                            <p:strVal val="1+#ppt_h/2"/>
                                          </p:val>
                                        </p:tav>
                                        <p:tav tm="100000">
                                          <p:val>
                                            <p:strVal val="#ppt_y"/>
                                          </p:val>
                                        </p:tav>
                                      </p:tavLst>
                                    </p:anim>
                                  </p:childTnLst>
                                </p:cTn>
                              </p:par>
                              <p:par>
                                <p:cTn id="49" presetID="2" presetClass="entr" presetSubtype="4" fill="hold" nodeType="withEffect">
                                  <p:stCondLst>
                                    <p:cond delay="0"/>
                                  </p:stCondLst>
                                  <p:childTnLst>
                                    <p:set>
                                      <p:cBhvr>
                                        <p:cTn id="50" dur="1" fill="hold">
                                          <p:stCondLst>
                                            <p:cond delay="0"/>
                                          </p:stCondLst>
                                        </p:cTn>
                                        <p:tgtEl>
                                          <p:spTgt spid="194579"/>
                                        </p:tgtEl>
                                        <p:attrNameLst>
                                          <p:attrName>style.visibility</p:attrName>
                                        </p:attrNameLst>
                                      </p:cBhvr>
                                      <p:to>
                                        <p:strVal val="visible"/>
                                      </p:to>
                                    </p:set>
                                    <p:anim calcmode="lin" valueType="num">
                                      <p:cBhvr additive="base">
                                        <p:cTn id="51" dur="500" fill="hold"/>
                                        <p:tgtEl>
                                          <p:spTgt spid="194579"/>
                                        </p:tgtEl>
                                        <p:attrNameLst>
                                          <p:attrName>ppt_x</p:attrName>
                                        </p:attrNameLst>
                                      </p:cBhvr>
                                      <p:tavLst>
                                        <p:tav tm="0">
                                          <p:val>
                                            <p:strVal val="#ppt_x"/>
                                          </p:val>
                                        </p:tav>
                                        <p:tav tm="100000">
                                          <p:val>
                                            <p:strVal val="#ppt_x"/>
                                          </p:val>
                                        </p:tav>
                                      </p:tavLst>
                                    </p:anim>
                                    <p:anim calcmode="lin" valueType="num">
                                      <p:cBhvr additive="base">
                                        <p:cTn id="52" dur="500" fill="hold"/>
                                        <p:tgtEl>
                                          <p:spTgt spid="194579"/>
                                        </p:tgtEl>
                                        <p:attrNameLst>
                                          <p:attrName>ppt_y</p:attrName>
                                        </p:attrNameLst>
                                      </p:cBhvr>
                                      <p:tavLst>
                                        <p:tav tm="0">
                                          <p:val>
                                            <p:strVal val="1+#ppt_h/2"/>
                                          </p:val>
                                        </p:tav>
                                        <p:tav tm="100000">
                                          <p:val>
                                            <p:strVal val="#ppt_y"/>
                                          </p:val>
                                        </p:tav>
                                      </p:tavLst>
                                    </p:anim>
                                  </p:childTnLst>
                                </p:cTn>
                              </p:par>
                            </p:childTnLst>
                          </p:cTn>
                        </p:par>
                      </p:childTnLst>
                    </p:cTn>
                  </p:par>
                  <p:par>
                    <p:cTn id="53" fill="hold" nodeType="clickPar">
                      <p:stCondLst>
                        <p:cond delay="indefinite"/>
                      </p:stCondLst>
                      <p:childTnLst>
                        <p:par>
                          <p:cTn id="54" fill="hold" nodeType="withGroup">
                            <p:stCondLst>
                              <p:cond delay="0"/>
                            </p:stCondLst>
                            <p:childTnLst>
                              <p:par>
                                <p:cTn id="55" presetID="2" presetClass="entr" presetSubtype="4" fill="hold" nodeType="clickEffect">
                                  <p:stCondLst>
                                    <p:cond delay="0"/>
                                  </p:stCondLst>
                                  <p:childTnLst>
                                    <p:set>
                                      <p:cBhvr>
                                        <p:cTn id="56" dur="1" fill="hold">
                                          <p:stCondLst>
                                            <p:cond delay="0"/>
                                          </p:stCondLst>
                                        </p:cTn>
                                        <p:tgtEl>
                                          <p:spTgt spid="194581"/>
                                        </p:tgtEl>
                                        <p:attrNameLst>
                                          <p:attrName>style.visibility</p:attrName>
                                        </p:attrNameLst>
                                      </p:cBhvr>
                                      <p:to>
                                        <p:strVal val="visible"/>
                                      </p:to>
                                    </p:set>
                                    <p:anim calcmode="lin" valueType="num">
                                      <p:cBhvr additive="base">
                                        <p:cTn id="57" dur="500" fill="hold"/>
                                        <p:tgtEl>
                                          <p:spTgt spid="194581"/>
                                        </p:tgtEl>
                                        <p:attrNameLst>
                                          <p:attrName>ppt_x</p:attrName>
                                        </p:attrNameLst>
                                      </p:cBhvr>
                                      <p:tavLst>
                                        <p:tav tm="0">
                                          <p:val>
                                            <p:strVal val="#ppt_x"/>
                                          </p:val>
                                        </p:tav>
                                        <p:tav tm="100000">
                                          <p:val>
                                            <p:strVal val="#ppt_x"/>
                                          </p:val>
                                        </p:tav>
                                      </p:tavLst>
                                    </p:anim>
                                    <p:anim calcmode="lin" valueType="num">
                                      <p:cBhvr additive="base">
                                        <p:cTn id="58" dur="500" fill="hold"/>
                                        <p:tgtEl>
                                          <p:spTgt spid="194581"/>
                                        </p:tgtEl>
                                        <p:attrNameLst>
                                          <p:attrName>ppt_y</p:attrName>
                                        </p:attrNameLst>
                                      </p:cBhvr>
                                      <p:tavLst>
                                        <p:tav tm="0">
                                          <p:val>
                                            <p:strVal val="1+#ppt_h/2"/>
                                          </p:val>
                                        </p:tav>
                                        <p:tav tm="100000">
                                          <p:val>
                                            <p:strVal val="#ppt_y"/>
                                          </p:val>
                                        </p:tav>
                                      </p:tavLst>
                                    </p:anim>
                                  </p:childTnLst>
                                </p:cTn>
                              </p:par>
                              <p:par>
                                <p:cTn id="59" presetID="2" presetClass="entr" presetSubtype="4" fill="hold" nodeType="withEffect">
                                  <p:stCondLst>
                                    <p:cond delay="0"/>
                                  </p:stCondLst>
                                  <p:childTnLst>
                                    <p:set>
                                      <p:cBhvr>
                                        <p:cTn id="60" dur="1" fill="hold">
                                          <p:stCondLst>
                                            <p:cond delay="0"/>
                                          </p:stCondLst>
                                        </p:cTn>
                                        <p:tgtEl>
                                          <p:spTgt spid="194574"/>
                                        </p:tgtEl>
                                        <p:attrNameLst>
                                          <p:attrName>style.visibility</p:attrName>
                                        </p:attrNameLst>
                                      </p:cBhvr>
                                      <p:to>
                                        <p:strVal val="visible"/>
                                      </p:to>
                                    </p:set>
                                    <p:anim calcmode="lin" valueType="num">
                                      <p:cBhvr additive="base">
                                        <p:cTn id="61" dur="500" fill="hold"/>
                                        <p:tgtEl>
                                          <p:spTgt spid="194574"/>
                                        </p:tgtEl>
                                        <p:attrNameLst>
                                          <p:attrName>ppt_x</p:attrName>
                                        </p:attrNameLst>
                                      </p:cBhvr>
                                      <p:tavLst>
                                        <p:tav tm="0">
                                          <p:val>
                                            <p:strVal val="#ppt_x"/>
                                          </p:val>
                                        </p:tav>
                                        <p:tav tm="100000">
                                          <p:val>
                                            <p:strVal val="#ppt_x"/>
                                          </p:val>
                                        </p:tav>
                                      </p:tavLst>
                                    </p:anim>
                                    <p:anim calcmode="lin" valueType="num">
                                      <p:cBhvr additive="base">
                                        <p:cTn id="62" dur="500" fill="hold"/>
                                        <p:tgtEl>
                                          <p:spTgt spid="194574"/>
                                        </p:tgtEl>
                                        <p:attrNameLst>
                                          <p:attrName>ppt_y</p:attrName>
                                        </p:attrNameLst>
                                      </p:cBhvr>
                                      <p:tavLst>
                                        <p:tav tm="0">
                                          <p:val>
                                            <p:strVal val="1+#ppt_h/2"/>
                                          </p:val>
                                        </p:tav>
                                        <p:tav tm="100000">
                                          <p:val>
                                            <p:strVal val="#ppt_y"/>
                                          </p:val>
                                        </p:tav>
                                      </p:tavLst>
                                    </p:anim>
                                  </p:childTnLst>
                                </p:cTn>
                              </p:par>
                              <p:par>
                                <p:cTn id="63" presetID="2" presetClass="entr" presetSubtype="4" fill="hold" nodeType="withEffect">
                                  <p:stCondLst>
                                    <p:cond delay="0"/>
                                  </p:stCondLst>
                                  <p:childTnLst>
                                    <p:set>
                                      <p:cBhvr>
                                        <p:cTn id="64" dur="1" fill="hold">
                                          <p:stCondLst>
                                            <p:cond delay="0"/>
                                          </p:stCondLst>
                                        </p:cTn>
                                        <p:tgtEl>
                                          <p:spTgt spid="194582"/>
                                        </p:tgtEl>
                                        <p:attrNameLst>
                                          <p:attrName>style.visibility</p:attrName>
                                        </p:attrNameLst>
                                      </p:cBhvr>
                                      <p:to>
                                        <p:strVal val="visible"/>
                                      </p:to>
                                    </p:set>
                                    <p:anim calcmode="lin" valueType="num">
                                      <p:cBhvr additive="base">
                                        <p:cTn id="65" dur="500" fill="hold"/>
                                        <p:tgtEl>
                                          <p:spTgt spid="194582"/>
                                        </p:tgtEl>
                                        <p:attrNameLst>
                                          <p:attrName>ppt_x</p:attrName>
                                        </p:attrNameLst>
                                      </p:cBhvr>
                                      <p:tavLst>
                                        <p:tav tm="0">
                                          <p:val>
                                            <p:strVal val="#ppt_x"/>
                                          </p:val>
                                        </p:tav>
                                        <p:tav tm="100000">
                                          <p:val>
                                            <p:strVal val="#ppt_x"/>
                                          </p:val>
                                        </p:tav>
                                      </p:tavLst>
                                    </p:anim>
                                    <p:anim calcmode="lin" valueType="num">
                                      <p:cBhvr additive="base">
                                        <p:cTn id="66" dur="500" fill="hold"/>
                                        <p:tgtEl>
                                          <p:spTgt spid="194582"/>
                                        </p:tgtEl>
                                        <p:attrNameLst>
                                          <p:attrName>ppt_y</p:attrName>
                                        </p:attrNameLst>
                                      </p:cBhvr>
                                      <p:tavLst>
                                        <p:tav tm="0">
                                          <p:val>
                                            <p:strVal val="1+#ppt_h/2"/>
                                          </p:val>
                                        </p:tav>
                                        <p:tav tm="100000">
                                          <p:val>
                                            <p:strVal val="#ppt_y"/>
                                          </p:val>
                                        </p:tav>
                                      </p:tavLst>
                                    </p:anim>
                                  </p:childTnLst>
                                </p:cTn>
                              </p:par>
                              <p:par>
                                <p:cTn id="67" presetID="2" presetClass="entr" presetSubtype="4" fill="hold" nodeType="withEffect">
                                  <p:stCondLst>
                                    <p:cond delay="0"/>
                                  </p:stCondLst>
                                  <p:childTnLst>
                                    <p:set>
                                      <p:cBhvr>
                                        <p:cTn id="68" dur="1" fill="hold">
                                          <p:stCondLst>
                                            <p:cond delay="0"/>
                                          </p:stCondLst>
                                        </p:cTn>
                                        <p:tgtEl>
                                          <p:spTgt spid="194576"/>
                                        </p:tgtEl>
                                        <p:attrNameLst>
                                          <p:attrName>style.visibility</p:attrName>
                                        </p:attrNameLst>
                                      </p:cBhvr>
                                      <p:to>
                                        <p:strVal val="visible"/>
                                      </p:to>
                                    </p:set>
                                    <p:anim calcmode="lin" valueType="num">
                                      <p:cBhvr additive="base">
                                        <p:cTn id="69" dur="500" fill="hold"/>
                                        <p:tgtEl>
                                          <p:spTgt spid="194576"/>
                                        </p:tgtEl>
                                        <p:attrNameLst>
                                          <p:attrName>ppt_x</p:attrName>
                                        </p:attrNameLst>
                                      </p:cBhvr>
                                      <p:tavLst>
                                        <p:tav tm="0">
                                          <p:val>
                                            <p:strVal val="#ppt_x"/>
                                          </p:val>
                                        </p:tav>
                                        <p:tav tm="100000">
                                          <p:val>
                                            <p:strVal val="#ppt_x"/>
                                          </p:val>
                                        </p:tav>
                                      </p:tavLst>
                                    </p:anim>
                                    <p:anim calcmode="lin" valueType="num">
                                      <p:cBhvr additive="base">
                                        <p:cTn id="70" dur="500" fill="hold"/>
                                        <p:tgtEl>
                                          <p:spTgt spid="194576"/>
                                        </p:tgtEl>
                                        <p:attrNameLst>
                                          <p:attrName>ppt_y</p:attrName>
                                        </p:attrNameLst>
                                      </p:cBhvr>
                                      <p:tavLst>
                                        <p:tav tm="0">
                                          <p:val>
                                            <p:strVal val="1+#ppt_h/2"/>
                                          </p:val>
                                        </p:tav>
                                        <p:tav tm="100000">
                                          <p:val>
                                            <p:strVal val="#ppt_y"/>
                                          </p:val>
                                        </p:tav>
                                      </p:tavLst>
                                    </p:anim>
                                  </p:childTnLst>
                                </p:cTn>
                              </p:par>
                              <p:par>
                                <p:cTn id="71" presetID="2" presetClass="entr" presetSubtype="4" fill="hold" nodeType="withEffect">
                                  <p:stCondLst>
                                    <p:cond delay="0"/>
                                  </p:stCondLst>
                                  <p:childTnLst>
                                    <p:set>
                                      <p:cBhvr>
                                        <p:cTn id="72" dur="1" fill="hold">
                                          <p:stCondLst>
                                            <p:cond delay="0"/>
                                          </p:stCondLst>
                                        </p:cTn>
                                        <p:tgtEl>
                                          <p:spTgt spid="194586"/>
                                        </p:tgtEl>
                                        <p:attrNameLst>
                                          <p:attrName>style.visibility</p:attrName>
                                        </p:attrNameLst>
                                      </p:cBhvr>
                                      <p:to>
                                        <p:strVal val="visible"/>
                                      </p:to>
                                    </p:set>
                                    <p:anim calcmode="lin" valueType="num">
                                      <p:cBhvr additive="base">
                                        <p:cTn id="73" dur="500" fill="hold"/>
                                        <p:tgtEl>
                                          <p:spTgt spid="194586"/>
                                        </p:tgtEl>
                                        <p:attrNameLst>
                                          <p:attrName>ppt_x</p:attrName>
                                        </p:attrNameLst>
                                      </p:cBhvr>
                                      <p:tavLst>
                                        <p:tav tm="0">
                                          <p:val>
                                            <p:strVal val="#ppt_x"/>
                                          </p:val>
                                        </p:tav>
                                        <p:tav tm="100000">
                                          <p:val>
                                            <p:strVal val="#ppt_x"/>
                                          </p:val>
                                        </p:tav>
                                      </p:tavLst>
                                    </p:anim>
                                    <p:anim calcmode="lin" valueType="num">
                                      <p:cBhvr additive="base">
                                        <p:cTn id="74" dur="500" fill="hold"/>
                                        <p:tgtEl>
                                          <p:spTgt spid="194586"/>
                                        </p:tgtEl>
                                        <p:attrNameLst>
                                          <p:attrName>ppt_y</p:attrName>
                                        </p:attrNameLst>
                                      </p:cBhvr>
                                      <p:tavLst>
                                        <p:tav tm="0">
                                          <p:val>
                                            <p:strVal val="1+#ppt_h/2"/>
                                          </p:val>
                                        </p:tav>
                                        <p:tav tm="100000">
                                          <p:val>
                                            <p:strVal val="#ppt_y"/>
                                          </p:val>
                                        </p:tav>
                                      </p:tavLst>
                                    </p:anim>
                                  </p:childTnLst>
                                </p:cTn>
                              </p:par>
                            </p:childTnLst>
                          </p:cTn>
                        </p:par>
                      </p:childTnLst>
                    </p:cTn>
                  </p:par>
                  <p:par>
                    <p:cTn id="75" fill="hold" nodeType="clickPar">
                      <p:stCondLst>
                        <p:cond delay="indefinite"/>
                      </p:stCondLst>
                      <p:childTnLst>
                        <p:par>
                          <p:cTn id="76" fill="hold" nodeType="withGroup">
                            <p:stCondLst>
                              <p:cond delay="0"/>
                            </p:stCondLst>
                            <p:childTnLst>
                              <p:par>
                                <p:cTn id="77" presetID="2" presetClass="entr" presetSubtype="4" fill="hold" nodeType="clickEffect">
                                  <p:stCondLst>
                                    <p:cond delay="0"/>
                                  </p:stCondLst>
                                  <p:childTnLst>
                                    <p:set>
                                      <p:cBhvr>
                                        <p:cTn id="78" dur="1" fill="hold">
                                          <p:stCondLst>
                                            <p:cond delay="0"/>
                                          </p:stCondLst>
                                        </p:cTn>
                                        <p:tgtEl>
                                          <p:spTgt spid="194583"/>
                                        </p:tgtEl>
                                        <p:attrNameLst>
                                          <p:attrName>style.visibility</p:attrName>
                                        </p:attrNameLst>
                                      </p:cBhvr>
                                      <p:to>
                                        <p:strVal val="visible"/>
                                      </p:to>
                                    </p:set>
                                    <p:anim calcmode="lin" valueType="num">
                                      <p:cBhvr additive="base">
                                        <p:cTn id="79" dur="500" fill="hold"/>
                                        <p:tgtEl>
                                          <p:spTgt spid="194583"/>
                                        </p:tgtEl>
                                        <p:attrNameLst>
                                          <p:attrName>ppt_x</p:attrName>
                                        </p:attrNameLst>
                                      </p:cBhvr>
                                      <p:tavLst>
                                        <p:tav tm="0">
                                          <p:val>
                                            <p:strVal val="#ppt_x"/>
                                          </p:val>
                                        </p:tav>
                                        <p:tav tm="100000">
                                          <p:val>
                                            <p:strVal val="#ppt_x"/>
                                          </p:val>
                                        </p:tav>
                                      </p:tavLst>
                                    </p:anim>
                                    <p:anim calcmode="lin" valueType="num">
                                      <p:cBhvr additive="base">
                                        <p:cTn id="80" dur="500" fill="hold"/>
                                        <p:tgtEl>
                                          <p:spTgt spid="194583"/>
                                        </p:tgtEl>
                                        <p:attrNameLst>
                                          <p:attrName>ppt_y</p:attrName>
                                        </p:attrNameLst>
                                      </p:cBhvr>
                                      <p:tavLst>
                                        <p:tav tm="0">
                                          <p:val>
                                            <p:strVal val="1+#ppt_h/2"/>
                                          </p:val>
                                        </p:tav>
                                        <p:tav tm="100000">
                                          <p:val>
                                            <p:strVal val="#ppt_y"/>
                                          </p:val>
                                        </p:tav>
                                      </p:tavLst>
                                    </p:anim>
                                  </p:childTnLst>
                                </p:cTn>
                              </p:par>
                              <p:par>
                                <p:cTn id="81" presetID="2" presetClass="entr" presetSubtype="4" fill="hold" nodeType="withEffect">
                                  <p:stCondLst>
                                    <p:cond delay="0"/>
                                  </p:stCondLst>
                                  <p:childTnLst>
                                    <p:set>
                                      <p:cBhvr>
                                        <p:cTn id="82" dur="1" fill="hold">
                                          <p:stCondLst>
                                            <p:cond delay="0"/>
                                          </p:stCondLst>
                                        </p:cTn>
                                        <p:tgtEl>
                                          <p:spTgt spid="194564"/>
                                        </p:tgtEl>
                                        <p:attrNameLst>
                                          <p:attrName>style.visibility</p:attrName>
                                        </p:attrNameLst>
                                      </p:cBhvr>
                                      <p:to>
                                        <p:strVal val="visible"/>
                                      </p:to>
                                    </p:set>
                                    <p:anim calcmode="lin" valueType="num">
                                      <p:cBhvr additive="base">
                                        <p:cTn id="83" dur="500" fill="hold"/>
                                        <p:tgtEl>
                                          <p:spTgt spid="194564"/>
                                        </p:tgtEl>
                                        <p:attrNameLst>
                                          <p:attrName>ppt_x</p:attrName>
                                        </p:attrNameLst>
                                      </p:cBhvr>
                                      <p:tavLst>
                                        <p:tav tm="0">
                                          <p:val>
                                            <p:strVal val="#ppt_x"/>
                                          </p:val>
                                        </p:tav>
                                        <p:tav tm="100000">
                                          <p:val>
                                            <p:strVal val="#ppt_x"/>
                                          </p:val>
                                        </p:tav>
                                      </p:tavLst>
                                    </p:anim>
                                    <p:anim calcmode="lin" valueType="num">
                                      <p:cBhvr additive="base">
                                        <p:cTn id="84" dur="500" fill="hold"/>
                                        <p:tgtEl>
                                          <p:spTgt spid="194564"/>
                                        </p:tgtEl>
                                        <p:attrNameLst>
                                          <p:attrName>ppt_y</p:attrName>
                                        </p:attrNameLst>
                                      </p:cBhvr>
                                      <p:tavLst>
                                        <p:tav tm="0">
                                          <p:val>
                                            <p:strVal val="1+#ppt_h/2"/>
                                          </p:val>
                                        </p:tav>
                                        <p:tav tm="100000">
                                          <p:val>
                                            <p:strVal val="#ppt_y"/>
                                          </p:val>
                                        </p:tav>
                                      </p:tavLst>
                                    </p:anim>
                                  </p:childTnLst>
                                </p:cTn>
                              </p:par>
                              <p:par>
                                <p:cTn id="85" presetID="2" presetClass="entr" presetSubtype="4" fill="hold" nodeType="withEffect">
                                  <p:stCondLst>
                                    <p:cond delay="0"/>
                                  </p:stCondLst>
                                  <p:childTnLst>
                                    <p:set>
                                      <p:cBhvr>
                                        <p:cTn id="86" dur="1" fill="hold">
                                          <p:stCondLst>
                                            <p:cond delay="0"/>
                                          </p:stCondLst>
                                        </p:cTn>
                                        <p:tgtEl>
                                          <p:spTgt spid="194586"/>
                                        </p:tgtEl>
                                        <p:attrNameLst>
                                          <p:attrName>style.visibility</p:attrName>
                                        </p:attrNameLst>
                                      </p:cBhvr>
                                      <p:to>
                                        <p:strVal val="visible"/>
                                      </p:to>
                                    </p:set>
                                    <p:anim calcmode="lin" valueType="num">
                                      <p:cBhvr additive="base">
                                        <p:cTn id="87" dur="500" fill="hold"/>
                                        <p:tgtEl>
                                          <p:spTgt spid="194586"/>
                                        </p:tgtEl>
                                        <p:attrNameLst>
                                          <p:attrName>ppt_x</p:attrName>
                                        </p:attrNameLst>
                                      </p:cBhvr>
                                      <p:tavLst>
                                        <p:tav tm="0">
                                          <p:val>
                                            <p:strVal val="#ppt_x"/>
                                          </p:val>
                                        </p:tav>
                                        <p:tav tm="100000">
                                          <p:val>
                                            <p:strVal val="#ppt_x"/>
                                          </p:val>
                                        </p:tav>
                                      </p:tavLst>
                                    </p:anim>
                                    <p:anim calcmode="lin" valueType="num">
                                      <p:cBhvr additive="base">
                                        <p:cTn id="88" dur="500" fill="hold"/>
                                        <p:tgtEl>
                                          <p:spTgt spid="194586"/>
                                        </p:tgtEl>
                                        <p:attrNameLst>
                                          <p:attrName>ppt_y</p:attrName>
                                        </p:attrNameLst>
                                      </p:cBhvr>
                                      <p:tavLst>
                                        <p:tav tm="0">
                                          <p:val>
                                            <p:strVal val="1+#ppt_h/2"/>
                                          </p:val>
                                        </p:tav>
                                        <p:tav tm="100000">
                                          <p:val>
                                            <p:strVal val="#ppt_y"/>
                                          </p:val>
                                        </p:tav>
                                      </p:tavLst>
                                    </p:anim>
                                  </p:childTnLst>
                                </p:cTn>
                              </p:par>
                            </p:childTnLst>
                          </p:cTn>
                        </p:par>
                      </p:childTnLst>
                    </p:cTn>
                  </p:par>
                  <p:par>
                    <p:cTn id="89" fill="hold" nodeType="clickPar">
                      <p:stCondLst>
                        <p:cond delay="indefinite"/>
                      </p:stCondLst>
                      <p:childTnLst>
                        <p:par>
                          <p:cTn id="90" fill="hold" nodeType="withGroup">
                            <p:stCondLst>
                              <p:cond delay="0"/>
                            </p:stCondLst>
                            <p:childTnLst>
                              <p:par>
                                <p:cTn id="91" presetID="2" presetClass="entr" presetSubtype="4" fill="hold" nodeType="clickEffect">
                                  <p:stCondLst>
                                    <p:cond delay="0"/>
                                  </p:stCondLst>
                                  <p:childTnLst>
                                    <p:set>
                                      <p:cBhvr>
                                        <p:cTn id="92" dur="1" fill="hold">
                                          <p:stCondLst>
                                            <p:cond delay="0"/>
                                          </p:stCondLst>
                                        </p:cTn>
                                        <p:tgtEl>
                                          <p:spTgt spid="194584">
                                            <p:txEl>
                                              <p:pRg st="0" end="0"/>
                                            </p:txEl>
                                          </p:spTgt>
                                        </p:tgtEl>
                                        <p:attrNameLst>
                                          <p:attrName>style.visibility</p:attrName>
                                        </p:attrNameLst>
                                      </p:cBhvr>
                                      <p:to>
                                        <p:strVal val="visible"/>
                                      </p:to>
                                    </p:set>
                                    <p:anim calcmode="lin" valueType="num">
                                      <p:cBhvr additive="base">
                                        <p:cTn id="93" dur="500" fill="hold"/>
                                        <p:tgtEl>
                                          <p:spTgt spid="194584">
                                            <p:txEl>
                                              <p:pRg st="0" end="0"/>
                                            </p:txEl>
                                          </p:spTgt>
                                        </p:tgtEl>
                                        <p:attrNameLst>
                                          <p:attrName>ppt_x</p:attrName>
                                        </p:attrNameLst>
                                      </p:cBhvr>
                                      <p:tavLst>
                                        <p:tav tm="0">
                                          <p:val>
                                            <p:strVal val="#ppt_x"/>
                                          </p:val>
                                        </p:tav>
                                        <p:tav tm="100000">
                                          <p:val>
                                            <p:strVal val="#ppt_x"/>
                                          </p:val>
                                        </p:tav>
                                      </p:tavLst>
                                    </p:anim>
                                    <p:anim calcmode="lin" valueType="num">
                                      <p:cBhvr additive="base">
                                        <p:cTn id="94" dur="500" fill="hold"/>
                                        <p:tgtEl>
                                          <p:spTgt spid="194584">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5" fill="hold" nodeType="clickPar">
                      <p:stCondLst>
                        <p:cond delay="indefinite"/>
                      </p:stCondLst>
                      <p:childTnLst>
                        <p:par>
                          <p:cTn id="96" fill="hold" nodeType="withGroup">
                            <p:stCondLst>
                              <p:cond delay="0"/>
                            </p:stCondLst>
                            <p:childTnLst>
                              <p:par>
                                <p:cTn id="97" presetID="2" presetClass="entr" presetSubtype="4" fill="hold" nodeType="clickEffect">
                                  <p:stCondLst>
                                    <p:cond delay="0"/>
                                  </p:stCondLst>
                                  <p:childTnLst>
                                    <p:set>
                                      <p:cBhvr>
                                        <p:cTn id="98" dur="1" fill="hold">
                                          <p:stCondLst>
                                            <p:cond delay="0"/>
                                          </p:stCondLst>
                                        </p:cTn>
                                        <p:tgtEl>
                                          <p:spTgt spid="194584">
                                            <p:txEl>
                                              <p:pRg st="1" end="1"/>
                                            </p:txEl>
                                          </p:spTgt>
                                        </p:tgtEl>
                                        <p:attrNameLst>
                                          <p:attrName>style.visibility</p:attrName>
                                        </p:attrNameLst>
                                      </p:cBhvr>
                                      <p:to>
                                        <p:strVal val="visible"/>
                                      </p:to>
                                    </p:set>
                                    <p:anim calcmode="lin" valueType="num">
                                      <p:cBhvr additive="base">
                                        <p:cTn id="99" dur="500" fill="hold"/>
                                        <p:tgtEl>
                                          <p:spTgt spid="194584">
                                            <p:txEl>
                                              <p:pRg st="1" end="1"/>
                                            </p:txEl>
                                          </p:spTgt>
                                        </p:tgtEl>
                                        <p:attrNameLst>
                                          <p:attrName>ppt_x</p:attrName>
                                        </p:attrNameLst>
                                      </p:cBhvr>
                                      <p:tavLst>
                                        <p:tav tm="0">
                                          <p:val>
                                            <p:strVal val="#ppt_x"/>
                                          </p:val>
                                        </p:tav>
                                        <p:tav tm="100000">
                                          <p:val>
                                            <p:strVal val="#ppt_x"/>
                                          </p:val>
                                        </p:tav>
                                      </p:tavLst>
                                    </p:anim>
                                    <p:anim calcmode="lin" valueType="num">
                                      <p:cBhvr additive="base">
                                        <p:cTn id="100" dur="500" fill="hold"/>
                                        <p:tgtEl>
                                          <p:spTgt spid="194584">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01" fill="hold" nodeType="clickPar">
                      <p:stCondLst>
                        <p:cond delay="indefinite"/>
                      </p:stCondLst>
                      <p:childTnLst>
                        <p:par>
                          <p:cTn id="102" fill="hold" nodeType="withGroup">
                            <p:stCondLst>
                              <p:cond delay="0"/>
                            </p:stCondLst>
                            <p:childTnLst>
                              <p:par>
                                <p:cTn id="103" presetID="2" presetClass="entr" presetSubtype="4" fill="hold" nodeType="clickEffect">
                                  <p:stCondLst>
                                    <p:cond delay="0"/>
                                  </p:stCondLst>
                                  <p:childTnLst>
                                    <p:set>
                                      <p:cBhvr>
                                        <p:cTn id="104" dur="1" fill="hold">
                                          <p:stCondLst>
                                            <p:cond delay="0"/>
                                          </p:stCondLst>
                                        </p:cTn>
                                        <p:tgtEl>
                                          <p:spTgt spid="194584">
                                            <p:txEl>
                                              <p:pRg st="2" end="2"/>
                                            </p:txEl>
                                          </p:spTgt>
                                        </p:tgtEl>
                                        <p:attrNameLst>
                                          <p:attrName>style.visibility</p:attrName>
                                        </p:attrNameLst>
                                      </p:cBhvr>
                                      <p:to>
                                        <p:strVal val="visible"/>
                                      </p:to>
                                    </p:set>
                                    <p:anim calcmode="lin" valueType="num">
                                      <p:cBhvr additive="base">
                                        <p:cTn id="105" dur="500" fill="hold"/>
                                        <p:tgtEl>
                                          <p:spTgt spid="194584">
                                            <p:txEl>
                                              <p:pRg st="2" end="2"/>
                                            </p:txEl>
                                          </p:spTgt>
                                        </p:tgtEl>
                                        <p:attrNameLst>
                                          <p:attrName>ppt_x</p:attrName>
                                        </p:attrNameLst>
                                      </p:cBhvr>
                                      <p:tavLst>
                                        <p:tav tm="0">
                                          <p:val>
                                            <p:strVal val="#ppt_x"/>
                                          </p:val>
                                        </p:tav>
                                        <p:tav tm="100000">
                                          <p:val>
                                            <p:strVal val="#ppt_x"/>
                                          </p:val>
                                        </p:tav>
                                      </p:tavLst>
                                    </p:anim>
                                    <p:anim calcmode="lin" valueType="num">
                                      <p:cBhvr additive="base">
                                        <p:cTn id="106" dur="500" fill="hold"/>
                                        <p:tgtEl>
                                          <p:spTgt spid="194584">
                                            <p:txEl>
                                              <p:pRg st="2" end="2"/>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4567" grpId="0"/>
      <p:bldP spid="194568" grpId="0"/>
      <p:bldP spid="194574" grpId="0"/>
      <p:bldP spid="194574" grpId="1"/>
      <p:bldP spid="194576" grpId="0"/>
      <p:bldP spid="194576" grpId="1"/>
      <p:bldP spid="194579" grpId="0"/>
      <p:bldP spid="194580" grpId="0"/>
      <p:bldP spid="194582" grpId="0"/>
      <p:bldP spid="194583" grpId="0"/>
      <p:bldP spid="194586" grpId="0"/>
      <p:bldP spid="194586" grpId="1"/>
    </p:bldLst>
  </p:timing>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a:extLst>
              <a:ext uri="{FF2B5EF4-FFF2-40B4-BE49-F238E27FC236}">
                <a16:creationId xmlns:a16="http://schemas.microsoft.com/office/drawing/2014/main" id="{66197909-6231-BDAE-52D7-E259DFF12FD7}"/>
              </a:ext>
            </a:extLst>
          </p:cNvPr>
          <p:cNvSpPr>
            <a:spLocks noGrp="1"/>
          </p:cNvSpPr>
          <p:nvPr>
            <p:ph type="sldNum" sz="quarter" idx="12"/>
          </p:nvPr>
        </p:nvSpPr>
        <p:spPr/>
        <p:txBody>
          <a:bodyPr/>
          <a:lstStyle/>
          <a:p>
            <a:fld id="{58FB4751-880F-D840-AAA9-3A15815CC996}" type="slidenum">
              <a:rPr lang="en-US" smtClean="0"/>
              <a:pPr/>
              <a:t>134</a:t>
            </a:fld>
            <a:endParaRPr lang="en-US" dirty="0"/>
          </a:p>
        </p:txBody>
      </p:sp>
      <p:sp>
        <p:nvSpPr>
          <p:cNvPr id="3" name="Rectangle: Rounded Corners 2">
            <a:extLst>
              <a:ext uri="{FF2B5EF4-FFF2-40B4-BE49-F238E27FC236}">
                <a16:creationId xmlns:a16="http://schemas.microsoft.com/office/drawing/2014/main" id="{7FBD9EC0-59B5-40FF-29A4-2B1DE10D5D1A}"/>
              </a:ext>
            </a:extLst>
          </p:cNvPr>
          <p:cNvSpPr/>
          <p:nvPr/>
        </p:nvSpPr>
        <p:spPr>
          <a:xfrm>
            <a:off x="1540933" y="1388533"/>
            <a:ext cx="8771467" cy="2777067"/>
          </a:xfrm>
          <a:prstGeom prst="round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r>
              <a:rPr lang="en-US" sz="6000" b="1" dirty="0" err="1">
                <a:solidFill>
                  <a:srgbClr val="FF0000"/>
                </a:solidFill>
              </a:rPr>
              <a:t>CÂU</a:t>
            </a:r>
            <a:r>
              <a:rPr lang="en-US" sz="6000" b="1" dirty="0">
                <a:solidFill>
                  <a:srgbClr val="FF0000"/>
                </a:solidFill>
              </a:rPr>
              <a:t> </a:t>
            </a:r>
            <a:r>
              <a:rPr lang="en-US" sz="6000" b="1" dirty="0" err="1">
                <a:solidFill>
                  <a:srgbClr val="FF0000"/>
                </a:solidFill>
              </a:rPr>
              <a:t>HỎI</a:t>
            </a:r>
            <a:r>
              <a:rPr lang="en-US" sz="6000" b="1" dirty="0">
                <a:solidFill>
                  <a:srgbClr val="FF0000"/>
                </a:solidFill>
              </a:rPr>
              <a:t> </a:t>
            </a:r>
            <a:r>
              <a:rPr lang="en-US" sz="6000" b="1" dirty="0" err="1">
                <a:solidFill>
                  <a:srgbClr val="FF0000"/>
                </a:solidFill>
              </a:rPr>
              <a:t>TRẮC</a:t>
            </a:r>
            <a:r>
              <a:rPr lang="en-US" sz="6000" b="1" dirty="0">
                <a:solidFill>
                  <a:srgbClr val="FF0000"/>
                </a:solidFill>
              </a:rPr>
              <a:t> </a:t>
            </a:r>
            <a:r>
              <a:rPr lang="en-US" sz="6000" b="1" dirty="0" err="1">
                <a:solidFill>
                  <a:srgbClr val="FF0000"/>
                </a:solidFill>
              </a:rPr>
              <a:t>NGHIỆM</a:t>
            </a:r>
            <a:endParaRPr lang="en-US" sz="6000" b="1" dirty="0">
              <a:solidFill>
                <a:srgbClr val="FF0000"/>
              </a:solidFill>
            </a:endParaRPr>
          </a:p>
        </p:txBody>
      </p:sp>
    </p:spTree>
    <p:extLst>
      <p:ext uri="{BB962C8B-B14F-4D97-AF65-F5344CB8AC3E}">
        <p14:creationId xmlns:p14="http://schemas.microsoft.com/office/powerpoint/2010/main" val="3532747396"/>
      </p:ext>
    </p:extLst>
  </p:cSld>
  <p:clrMapOvr>
    <a:masterClrMapping/>
  </p:clrMapOvr>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a:extLst>
              <a:ext uri="{FF2B5EF4-FFF2-40B4-BE49-F238E27FC236}">
                <a16:creationId xmlns:a16="http://schemas.microsoft.com/office/drawing/2014/main" id="{D5DC0028-4150-0F89-E59C-F563C67F6CFD}"/>
              </a:ext>
            </a:extLst>
          </p:cNvPr>
          <p:cNvSpPr>
            <a:spLocks noGrp="1"/>
          </p:cNvSpPr>
          <p:nvPr>
            <p:ph type="ctrTitle"/>
          </p:nvPr>
        </p:nvSpPr>
        <p:spPr>
          <a:xfrm>
            <a:off x="1016000" y="707922"/>
            <a:ext cx="10972799" cy="5029200"/>
          </a:xfrm>
        </p:spPr>
        <p:txBody>
          <a:bodyPr>
            <a:noAutofit/>
          </a:bodyPr>
          <a:lstStyle/>
          <a:p>
            <a:pPr marL="0" marR="0">
              <a:lnSpc>
                <a:spcPct val="107000"/>
              </a:lnSpc>
              <a:spcBef>
                <a:spcPts val="0"/>
              </a:spcBef>
              <a:spcAft>
                <a:spcPts val="800"/>
              </a:spcAft>
            </a:pPr>
            <a:r>
              <a:rPr lang="en-US" sz="3200" b="1" kern="100" dirty="0" err="1">
                <a:effectLst/>
                <a:latin typeface="Aptos" panose="020B0004020202020204" pitchFamily="34" charset="0"/>
                <a:ea typeface="Aptos" panose="020B0004020202020204" pitchFamily="34" charset="0"/>
                <a:cs typeface="Times New Roman" panose="02020603050405020304" pitchFamily="18" charset="0"/>
              </a:rPr>
              <a:t>Câu</a:t>
            </a:r>
            <a:r>
              <a:rPr lang="en-US" sz="3200" b="1" kern="100" dirty="0">
                <a:effectLst/>
                <a:latin typeface="Aptos" panose="020B0004020202020204" pitchFamily="34" charset="0"/>
                <a:ea typeface="Aptos" panose="020B0004020202020204" pitchFamily="34" charset="0"/>
                <a:cs typeface="Times New Roman" panose="02020603050405020304" pitchFamily="18" charset="0"/>
              </a:rPr>
              <a:t> 1:</a:t>
            </a:r>
            <a:br>
              <a:rPr lang="en-US" sz="3200" kern="100" dirty="0">
                <a:effectLst/>
                <a:latin typeface="Aptos" panose="020B0004020202020204" pitchFamily="34" charset="0"/>
                <a:ea typeface="Aptos" panose="020B0004020202020204" pitchFamily="34" charset="0"/>
                <a:cs typeface="Times New Roman" panose="02020603050405020304" pitchFamily="18" charset="0"/>
              </a:rPr>
            </a:br>
            <a:r>
              <a:rPr lang="en-US" sz="3200" b="1" kern="100" dirty="0">
                <a:effectLst/>
                <a:latin typeface="Aptos" panose="020B0004020202020204" pitchFamily="34" charset="0"/>
                <a:ea typeface="Aptos" panose="020B0004020202020204" pitchFamily="34" charset="0"/>
                <a:cs typeface="Times New Roman" panose="02020603050405020304" pitchFamily="18" charset="0"/>
              </a:rPr>
              <a:t>Chi </a:t>
            </a:r>
            <a:r>
              <a:rPr lang="en-US" sz="3200" b="1" kern="100" dirty="0" err="1">
                <a:effectLst/>
                <a:latin typeface="Aptos" panose="020B0004020202020204" pitchFamily="34" charset="0"/>
                <a:ea typeface="Aptos" panose="020B0004020202020204" pitchFamily="34" charset="0"/>
                <a:cs typeface="Times New Roman" panose="02020603050405020304" pitchFamily="18" charset="0"/>
              </a:rPr>
              <a:t>phí</a:t>
            </a:r>
            <a:r>
              <a:rPr lang="en-US" sz="3200" b="1" kern="100" dirty="0">
                <a:effectLst/>
                <a:latin typeface="Aptos" panose="020B0004020202020204" pitchFamily="34" charset="0"/>
                <a:ea typeface="Aptos" panose="020B0004020202020204" pitchFamily="34" charset="0"/>
                <a:cs typeface="Times New Roman" panose="02020603050405020304" pitchFamily="18" charset="0"/>
              </a:rPr>
              <a:t> </a:t>
            </a:r>
            <a:r>
              <a:rPr lang="en-US" sz="3200" b="1" kern="100" dirty="0" err="1">
                <a:effectLst/>
                <a:latin typeface="Aptos" panose="020B0004020202020204" pitchFamily="34" charset="0"/>
                <a:ea typeface="Aptos" panose="020B0004020202020204" pitchFamily="34" charset="0"/>
                <a:cs typeface="Times New Roman" panose="02020603050405020304" pitchFamily="18" charset="0"/>
              </a:rPr>
              <a:t>trung</a:t>
            </a:r>
            <a:r>
              <a:rPr lang="en-US" sz="3200" b="1" kern="100" dirty="0">
                <a:effectLst/>
                <a:latin typeface="Aptos" panose="020B0004020202020204" pitchFamily="34" charset="0"/>
                <a:ea typeface="Aptos" panose="020B0004020202020204" pitchFamily="34" charset="0"/>
                <a:cs typeface="Times New Roman" panose="02020603050405020304" pitchFamily="18" charset="0"/>
              </a:rPr>
              <a:t> </a:t>
            </a:r>
            <a:r>
              <a:rPr lang="en-US" sz="3200" b="1" kern="100" dirty="0" err="1">
                <a:effectLst/>
                <a:latin typeface="Aptos" panose="020B0004020202020204" pitchFamily="34" charset="0"/>
                <a:ea typeface="Aptos" panose="020B0004020202020204" pitchFamily="34" charset="0"/>
                <a:cs typeface="Times New Roman" panose="02020603050405020304" pitchFamily="18" charset="0"/>
              </a:rPr>
              <a:t>bình</a:t>
            </a:r>
            <a:r>
              <a:rPr lang="en-US" sz="3200" b="1" kern="100" dirty="0">
                <a:effectLst/>
                <a:latin typeface="Aptos" panose="020B0004020202020204" pitchFamily="34" charset="0"/>
                <a:ea typeface="Aptos" panose="020B0004020202020204" pitchFamily="34" charset="0"/>
                <a:cs typeface="Times New Roman" panose="02020603050405020304" pitchFamily="18" charset="0"/>
              </a:rPr>
              <a:t> (AC) </a:t>
            </a:r>
            <a:r>
              <a:rPr lang="en-US" sz="3200" b="1" kern="100" dirty="0" err="1">
                <a:effectLst/>
                <a:latin typeface="Aptos" panose="020B0004020202020204" pitchFamily="34" charset="0"/>
                <a:ea typeface="Aptos" panose="020B0004020202020204" pitchFamily="34" charset="0"/>
                <a:cs typeface="Times New Roman" panose="02020603050405020304" pitchFamily="18" charset="0"/>
              </a:rPr>
              <a:t>là</a:t>
            </a:r>
            <a:r>
              <a:rPr lang="en-US" sz="3200" b="1" kern="100" dirty="0">
                <a:effectLst/>
                <a:latin typeface="Aptos" panose="020B0004020202020204" pitchFamily="34" charset="0"/>
                <a:ea typeface="Aptos" panose="020B0004020202020204" pitchFamily="34" charset="0"/>
                <a:cs typeface="Times New Roman" panose="02020603050405020304" pitchFamily="18" charset="0"/>
              </a:rPr>
              <a:t> </a:t>
            </a:r>
            <a:r>
              <a:rPr lang="en-US" sz="3200" b="1" kern="100" dirty="0" err="1">
                <a:effectLst/>
                <a:latin typeface="Aptos" panose="020B0004020202020204" pitchFamily="34" charset="0"/>
                <a:ea typeface="Aptos" panose="020B0004020202020204" pitchFamily="34" charset="0"/>
                <a:cs typeface="Times New Roman" panose="02020603050405020304" pitchFamily="18" charset="0"/>
              </a:rPr>
              <a:t>gì</a:t>
            </a:r>
            <a:r>
              <a:rPr lang="en-US" sz="3200" b="1" kern="100" dirty="0">
                <a:effectLst/>
                <a:latin typeface="Aptos" panose="020B0004020202020204" pitchFamily="34" charset="0"/>
                <a:ea typeface="Aptos" panose="020B0004020202020204" pitchFamily="34" charset="0"/>
                <a:cs typeface="Times New Roman" panose="02020603050405020304" pitchFamily="18" charset="0"/>
              </a:rPr>
              <a:t>?</a:t>
            </a:r>
            <a:r>
              <a:rPr lang="en-US" sz="3200" kern="100" dirty="0">
                <a:effectLst/>
                <a:latin typeface="Aptos" panose="020B0004020202020204" pitchFamily="34" charset="0"/>
                <a:ea typeface="Aptos" panose="020B0004020202020204" pitchFamily="34" charset="0"/>
                <a:cs typeface="Times New Roman" panose="02020603050405020304" pitchFamily="18" charset="0"/>
              </a:rPr>
              <a:t> </a:t>
            </a:r>
            <a:br>
              <a:rPr lang="en-US" sz="3200" kern="100" dirty="0">
                <a:effectLst/>
                <a:latin typeface="Aptos" panose="020B0004020202020204" pitchFamily="34" charset="0"/>
                <a:ea typeface="Aptos" panose="020B0004020202020204" pitchFamily="34" charset="0"/>
                <a:cs typeface="Times New Roman" panose="02020603050405020304" pitchFamily="18" charset="0"/>
              </a:rPr>
            </a:br>
            <a:r>
              <a:rPr lang="en-US" sz="3200" kern="100" dirty="0">
                <a:effectLst/>
                <a:latin typeface="Aptos" panose="020B0004020202020204" pitchFamily="34" charset="0"/>
                <a:ea typeface="Aptos" panose="020B0004020202020204" pitchFamily="34" charset="0"/>
                <a:cs typeface="Times New Roman" panose="02020603050405020304" pitchFamily="18" charset="0"/>
              </a:rPr>
              <a:t>A. Chi </a:t>
            </a:r>
            <a:r>
              <a:rPr lang="en-US" sz="3200" kern="100" dirty="0" err="1">
                <a:effectLst/>
                <a:latin typeface="Aptos" panose="020B0004020202020204" pitchFamily="34" charset="0"/>
                <a:ea typeface="Aptos" panose="020B0004020202020204" pitchFamily="34" charset="0"/>
                <a:cs typeface="Times New Roman" panose="02020603050405020304" pitchFamily="18" charset="0"/>
              </a:rPr>
              <a:t>phí</a:t>
            </a:r>
            <a:r>
              <a:rPr lang="en-US" sz="3200" kern="100" dirty="0">
                <a:effectLst/>
                <a:latin typeface="Aptos" panose="020B0004020202020204" pitchFamily="34" charset="0"/>
                <a:ea typeface="Aptos" panose="020B0004020202020204" pitchFamily="34" charset="0"/>
                <a:cs typeface="Times New Roman" panose="02020603050405020304" pitchFamily="18" charset="0"/>
              </a:rPr>
              <a:t> </a:t>
            </a:r>
            <a:r>
              <a:rPr lang="en-US" sz="3200" kern="100" dirty="0" err="1">
                <a:effectLst/>
                <a:latin typeface="Aptos" panose="020B0004020202020204" pitchFamily="34" charset="0"/>
                <a:ea typeface="Aptos" panose="020B0004020202020204" pitchFamily="34" charset="0"/>
                <a:cs typeface="Times New Roman" panose="02020603050405020304" pitchFamily="18" charset="0"/>
              </a:rPr>
              <a:t>biến</a:t>
            </a:r>
            <a:r>
              <a:rPr lang="en-US" sz="3200" kern="100" dirty="0">
                <a:effectLst/>
                <a:latin typeface="Aptos" panose="020B0004020202020204" pitchFamily="34" charset="0"/>
                <a:ea typeface="Aptos" panose="020B0004020202020204" pitchFamily="34" charset="0"/>
                <a:cs typeface="Times New Roman" panose="02020603050405020304" pitchFamily="18" charset="0"/>
              </a:rPr>
              <a:t> </a:t>
            </a:r>
            <a:r>
              <a:rPr lang="en-US" sz="3200" kern="100" dirty="0" err="1">
                <a:effectLst/>
                <a:latin typeface="Aptos" panose="020B0004020202020204" pitchFamily="34" charset="0"/>
                <a:ea typeface="Aptos" panose="020B0004020202020204" pitchFamily="34" charset="0"/>
                <a:cs typeface="Times New Roman" panose="02020603050405020304" pitchFamily="18" charset="0"/>
              </a:rPr>
              <a:t>đổi</a:t>
            </a:r>
            <a:r>
              <a:rPr lang="en-US" sz="3200" kern="100" dirty="0">
                <a:effectLst/>
                <a:latin typeface="Aptos" panose="020B0004020202020204" pitchFamily="34" charset="0"/>
                <a:ea typeface="Aptos" panose="020B0004020202020204" pitchFamily="34" charset="0"/>
                <a:cs typeface="Times New Roman" panose="02020603050405020304" pitchFamily="18" charset="0"/>
              </a:rPr>
              <a:t> chia </a:t>
            </a:r>
            <a:r>
              <a:rPr lang="en-US" sz="3200" kern="100" dirty="0" err="1">
                <a:effectLst/>
                <a:latin typeface="Aptos" panose="020B0004020202020204" pitchFamily="34" charset="0"/>
                <a:ea typeface="Aptos" panose="020B0004020202020204" pitchFamily="34" charset="0"/>
                <a:cs typeface="Times New Roman" panose="02020603050405020304" pitchFamily="18" charset="0"/>
              </a:rPr>
              <a:t>cho</a:t>
            </a:r>
            <a:r>
              <a:rPr lang="en-US" sz="3200" kern="100" dirty="0">
                <a:effectLst/>
                <a:latin typeface="Aptos" panose="020B0004020202020204" pitchFamily="34" charset="0"/>
                <a:ea typeface="Aptos" panose="020B0004020202020204" pitchFamily="34" charset="0"/>
                <a:cs typeface="Times New Roman" panose="02020603050405020304" pitchFamily="18" charset="0"/>
              </a:rPr>
              <a:t> </a:t>
            </a:r>
            <a:r>
              <a:rPr lang="en-US" sz="3200" kern="100" dirty="0" err="1">
                <a:effectLst/>
                <a:latin typeface="Aptos" panose="020B0004020202020204" pitchFamily="34" charset="0"/>
                <a:ea typeface="Aptos" panose="020B0004020202020204" pitchFamily="34" charset="0"/>
                <a:cs typeface="Times New Roman" panose="02020603050405020304" pitchFamily="18" charset="0"/>
              </a:rPr>
              <a:t>sản</a:t>
            </a:r>
            <a:r>
              <a:rPr lang="en-US" sz="3200" kern="100" dirty="0">
                <a:effectLst/>
                <a:latin typeface="Aptos" panose="020B0004020202020204" pitchFamily="34" charset="0"/>
                <a:ea typeface="Aptos" panose="020B0004020202020204" pitchFamily="34" charset="0"/>
                <a:cs typeface="Times New Roman" panose="02020603050405020304" pitchFamily="18" charset="0"/>
              </a:rPr>
              <a:t> </a:t>
            </a:r>
            <a:r>
              <a:rPr lang="en-US" sz="3200" kern="100" dirty="0" err="1">
                <a:effectLst/>
                <a:latin typeface="Aptos" panose="020B0004020202020204" pitchFamily="34" charset="0"/>
                <a:ea typeface="Aptos" panose="020B0004020202020204" pitchFamily="34" charset="0"/>
                <a:cs typeface="Times New Roman" panose="02020603050405020304" pitchFamily="18" charset="0"/>
              </a:rPr>
              <a:t>lượng</a:t>
            </a:r>
            <a:r>
              <a:rPr lang="en-US" sz="3200" kern="100" dirty="0">
                <a:effectLst/>
                <a:latin typeface="Aptos" panose="020B0004020202020204" pitchFamily="34" charset="0"/>
                <a:ea typeface="Aptos" panose="020B0004020202020204" pitchFamily="34" charset="0"/>
                <a:cs typeface="Times New Roman" panose="02020603050405020304" pitchFamily="18" charset="0"/>
              </a:rPr>
              <a:t>.</a:t>
            </a:r>
            <a:br>
              <a:rPr lang="en-US" sz="3200" kern="100" dirty="0">
                <a:effectLst/>
                <a:latin typeface="Aptos" panose="020B0004020202020204" pitchFamily="34" charset="0"/>
                <a:ea typeface="Aptos" panose="020B0004020202020204" pitchFamily="34" charset="0"/>
                <a:cs typeface="Times New Roman" panose="02020603050405020304" pitchFamily="18" charset="0"/>
              </a:rPr>
            </a:br>
            <a:r>
              <a:rPr lang="en-US" sz="3200" kern="100" dirty="0">
                <a:effectLst/>
                <a:latin typeface="Aptos" panose="020B0004020202020204" pitchFamily="34" charset="0"/>
                <a:ea typeface="Aptos" panose="020B0004020202020204" pitchFamily="34" charset="0"/>
                <a:cs typeface="Times New Roman" panose="02020603050405020304" pitchFamily="18" charset="0"/>
              </a:rPr>
              <a:t>B. Chi </a:t>
            </a:r>
            <a:r>
              <a:rPr lang="en-US" sz="3200" kern="100" dirty="0" err="1">
                <a:effectLst/>
                <a:latin typeface="Aptos" panose="020B0004020202020204" pitchFamily="34" charset="0"/>
                <a:ea typeface="Aptos" panose="020B0004020202020204" pitchFamily="34" charset="0"/>
                <a:cs typeface="Times New Roman" panose="02020603050405020304" pitchFamily="18" charset="0"/>
              </a:rPr>
              <a:t>phí</a:t>
            </a:r>
            <a:r>
              <a:rPr lang="en-US" sz="3200" kern="100" dirty="0">
                <a:effectLst/>
                <a:latin typeface="Aptos" panose="020B0004020202020204" pitchFamily="34" charset="0"/>
                <a:ea typeface="Aptos" panose="020B0004020202020204" pitchFamily="34" charset="0"/>
                <a:cs typeface="Times New Roman" panose="02020603050405020304" pitchFamily="18" charset="0"/>
              </a:rPr>
              <a:t> </a:t>
            </a:r>
            <a:r>
              <a:rPr lang="en-US" sz="3200" kern="100" dirty="0" err="1">
                <a:effectLst/>
                <a:latin typeface="Aptos" panose="020B0004020202020204" pitchFamily="34" charset="0"/>
                <a:ea typeface="Aptos" panose="020B0004020202020204" pitchFamily="34" charset="0"/>
                <a:cs typeface="Times New Roman" panose="02020603050405020304" pitchFamily="18" charset="0"/>
              </a:rPr>
              <a:t>cố</a:t>
            </a:r>
            <a:r>
              <a:rPr lang="en-US" sz="3200" kern="100" dirty="0">
                <a:effectLst/>
                <a:latin typeface="Aptos" panose="020B0004020202020204" pitchFamily="34" charset="0"/>
                <a:ea typeface="Aptos" panose="020B0004020202020204" pitchFamily="34" charset="0"/>
                <a:cs typeface="Times New Roman" panose="02020603050405020304" pitchFamily="18" charset="0"/>
              </a:rPr>
              <a:t> </a:t>
            </a:r>
            <a:r>
              <a:rPr lang="en-US" sz="3200" kern="100" dirty="0" err="1">
                <a:effectLst/>
                <a:latin typeface="Aptos" panose="020B0004020202020204" pitchFamily="34" charset="0"/>
                <a:ea typeface="Aptos" panose="020B0004020202020204" pitchFamily="34" charset="0"/>
                <a:cs typeface="Times New Roman" panose="02020603050405020304" pitchFamily="18" charset="0"/>
              </a:rPr>
              <a:t>định</a:t>
            </a:r>
            <a:r>
              <a:rPr lang="en-US" sz="3200" kern="100" dirty="0">
                <a:effectLst/>
                <a:latin typeface="Aptos" panose="020B0004020202020204" pitchFamily="34" charset="0"/>
                <a:ea typeface="Aptos" panose="020B0004020202020204" pitchFamily="34" charset="0"/>
                <a:cs typeface="Times New Roman" panose="02020603050405020304" pitchFamily="18" charset="0"/>
              </a:rPr>
              <a:t> chia </a:t>
            </a:r>
            <a:r>
              <a:rPr lang="en-US" sz="3200" kern="100" dirty="0" err="1">
                <a:effectLst/>
                <a:latin typeface="Aptos" panose="020B0004020202020204" pitchFamily="34" charset="0"/>
                <a:ea typeface="Aptos" panose="020B0004020202020204" pitchFamily="34" charset="0"/>
                <a:cs typeface="Times New Roman" panose="02020603050405020304" pitchFamily="18" charset="0"/>
              </a:rPr>
              <a:t>cho</a:t>
            </a:r>
            <a:r>
              <a:rPr lang="en-US" sz="3200" kern="100" dirty="0">
                <a:effectLst/>
                <a:latin typeface="Aptos" panose="020B0004020202020204" pitchFamily="34" charset="0"/>
                <a:ea typeface="Aptos" panose="020B0004020202020204" pitchFamily="34" charset="0"/>
                <a:cs typeface="Times New Roman" panose="02020603050405020304" pitchFamily="18" charset="0"/>
              </a:rPr>
              <a:t> </a:t>
            </a:r>
            <a:r>
              <a:rPr lang="en-US" sz="3200" kern="100" dirty="0" err="1">
                <a:effectLst/>
                <a:latin typeface="Aptos" panose="020B0004020202020204" pitchFamily="34" charset="0"/>
                <a:ea typeface="Aptos" panose="020B0004020202020204" pitchFamily="34" charset="0"/>
                <a:cs typeface="Times New Roman" panose="02020603050405020304" pitchFamily="18" charset="0"/>
              </a:rPr>
              <a:t>sản</a:t>
            </a:r>
            <a:r>
              <a:rPr lang="en-US" sz="3200" kern="100" dirty="0">
                <a:effectLst/>
                <a:latin typeface="Aptos" panose="020B0004020202020204" pitchFamily="34" charset="0"/>
                <a:ea typeface="Aptos" panose="020B0004020202020204" pitchFamily="34" charset="0"/>
                <a:cs typeface="Times New Roman" panose="02020603050405020304" pitchFamily="18" charset="0"/>
              </a:rPr>
              <a:t> </a:t>
            </a:r>
            <a:r>
              <a:rPr lang="en-US" sz="3200" kern="100" dirty="0" err="1">
                <a:effectLst/>
                <a:latin typeface="Aptos" panose="020B0004020202020204" pitchFamily="34" charset="0"/>
                <a:ea typeface="Aptos" panose="020B0004020202020204" pitchFamily="34" charset="0"/>
                <a:cs typeface="Times New Roman" panose="02020603050405020304" pitchFamily="18" charset="0"/>
              </a:rPr>
              <a:t>lượng</a:t>
            </a:r>
            <a:r>
              <a:rPr lang="en-US" sz="3200" kern="100" dirty="0">
                <a:effectLst/>
                <a:latin typeface="Aptos" panose="020B0004020202020204" pitchFamily="34" charset="0"/>
                <a:ea typeface="Aptos" panose="020B0004020202020204" pitchFamily="34" charset="0"/>
                <a:cs typeface="Times New Roman" panose="02020603050405020304" pitchFamily="18" charset="0"/>
              </a:rPr>
              <a:t>.</a:t>
            </a:r>
            <a:br>
              <a:rPr lang="en-US" sz="3200" kern="100" dirty="0">
                <a:effectLst/>
                <a:latin typeface="Aptos" panose="020B0004020202020204" pitchFamily="34" charset="0"/>
                <a:ea typeface="Aptos" panose="020B0004020202020204" pitchFamily="34" charset="0"/>
                <a:cs typeface="Times New Roman" panose="02020603050405020304" pitchFamily="18" charset="0"/>
              </a:rPr>
            </a:br>
            <a:r>
              <a:rPr lang="en-US" sz="3200" kern="100" dirty="0">
                <a:effectLst/>
                <a:latin typeface="Aptos" panose="020B0004020202020204" pitchFamily="34" charset="0"/>
                <a:ea typeface="Aptos" panose="020B0004020202020204" pitchFamily="34" charset="0"/>
                <a:cs typeface="Times New Roman" panose="02020603050405020304" pitchFamily="18" charset="0"/>
              </a:rPr>
              <a:t>C. </a:t>
            </a:r>
            <a:r>
              <a:rPr lang="en-US" sz="3200" kern="100" dirty="0" err="1">
                <a:effectLst/>
                <a:latin typeface="Aptos" panose="020B0004020202020204" pitchFamily="34" charset="0"/>
                <a:ea typeface="Aptos" panose="020B0004020202020204" pitchFamily="34" charset="0"/>
                <a:cs typeface="Times New Roman" panose="02020603050405020304" pitchFamily="18" charset="0"/>
              </a:rPr>
              <a:t>Tổng</a:t>
            </a:r>
            <a:r>
              <a:rPr lang="en-US" sz="3200" kern="100" dirty="0">
                <a:effectLst/>
                <a:latin typeface="Aptos" panose="020B0004020202020204" pitchFamily="34" charset="0"/>
                <a:ea typeface="Aptos" panose="020B0004020202020204" pitchFamily="34" charset="0"/>
                <a:cs typeface="Times New Roman" panose="02020603050405020304" pitchFamily="18" charset="0"/>
              </a:rPr>
              <a:t> chi </a:t>
            </a:r>
            <a:r>
              <a:rPr lang="en-US" sz="3200" kern="100" dirty="0" err="1">
                <a:effectLst/>
                <a:latin typeface="Aptos" panose="020B0004020202020204" pitchFamily="34" charset="0"/>
                <a:ea typeface="Aptos" panose="020B0004020202020204" pitchFamily="34" charset="0"/>
                <a:cs typeface="Times New Roman" panose="02020603050405020304" pitchFamily="18" charset="0"/>
              </a:rPr>
              <a:t>phí</a:t>
            </a:r>
            <a:r>
              <a:rPr lang="en-US" sz="3200" kern="100" dirty="0">
                <a:effectLst/>
                <a:latin typeface="Aptos" panose="020B0004020202020204" pitchFamily="34" charset="0"/>
                <a:ea typeface="Aptos" panose="020B0004020202020204" pitchFamily="34" charset="0"/>
                <a:cs typeface="Times New Roman" panose="02020603050405020304" pitchFamily="18" charset="0"/>
              </a:rPr>
              <a:t> chia </a:t>
            </a:r>
            <a:r>
              <a:rPr lang="en-US" sz="3200" kern="100" dirty="0" err="1">
                <a:effectLst/>
                <a:latin typeface="Aptos" panose="020B0004020202020204" pitchFamily="34" charset="0"/>
                <a:ea typeface="Aptos" panose="020B0004020202020204" pitchFamily="34" charset="0"/>
                <a:cs typeface="Times New Roman" panose="02020603050405020304" pitchFamily="18" charset="0"/>
              </a:rPr>
              <a:t>cho</a:t>
            </a:r>
            <a:r>
              <a:rPr lang="en-US" sz="3200" kern="100" dirty="0">
                <a:effectLst/>
                <a:latin typeface="Aptos" panose="020B0004020202020204" pitchFamily="34" charset="0"/>
                <a:ea typeface="Aptos" panose="020B0004020202020204" pitchFamily="34" charset="0"/>
                <a:cs typeface="Times New Roman" panose="02020603050405020304" pitchFamily="18" charset="0"/>
              </a:rPr>
              <a:t> </a:t>
            </a:r>
            <a:r>
              <a:rPr lang="en-US" sz="3200" kern="100" dirty="0" err="1">
                <a:effectLst/>
                <a:latin typeface="Aptos" panose="020B0004020202020204" pitchFamily="34" charset="0"/>
                <a:ea typeface="Aptos" panose="020B0004020202020204" pitchFamily="34" charset="0"/>
                <a:cs typeface="Times New Roman" panose="02020603050405020304" pitchFamily="18" charset="0"/>
              </a:rPr>
              <a:t>sản</a:t>
            </a:r>
            <a:r>
              <a:rPr lang="en-US" sz="3200" kern="100" dirty="0">
                <a:effectLst/>
                <a:latin typeface="Aptos" panose="020B0004020202020204" pitchFamily="34" charset="0"/>
                <a:ea typeface="Aptos" panose="020B0004020202020204" pitchFamily="34" charset="0"/>
                <a:cs typeface="Times New Roman" panose="02020603050405020304" pitchFamily="18" charset="0"/>
              </a:rPr>
              <a:t> </a:t>
            </a:r>
            <a:r>
              <a:rPr lang="en-US" sz="3200" kern="100" dirty="0" err="1">
                <a:effectLst/>
                <a:latin typeface="Aptos" panose="020B0004020202020204" pitchFamily="34" charset="0"/>
                <a:ea typeface="Aptos" panose="020B0004020202020204" pitchFamily="34" charset="0"/>
                <a:cs typeface="Times New Roman" panose="02020603050405020304" pitchFamily="18" charset="0"/>
              </a:rPr>
              <a:t>lượng</a:t>
            </a:r>
            <a:r>
              <a:rPr lang="en-US" sz="3200" kern="100" dirty="0">
                <a:effectLst/>
                <a:latin typeface="Aptos" panose="020B0004020202020204" pitchFamily="34" charset="0"/>
                <a:ea typeface="Aptos" panose="020B0004020202020204" pitchFamily="34" charset="0"/>
                <a:cs typeface="Times New Roman" panose="02020603050405020304" pitchFamily="18" charset="0"/>
              </a:rPr>
              <a:t>.</a:t>
            </a:r>
            <a:br>
              <a:rPr lang="en-US" sz="3200" kern="100" dirty="0">
                <a:effectLst/>
                <a:latin typeface="Aptos" panose="020B0004020202020204" pitchFamily="34" charset="0"/>
                <a:ea typeface="Aptos" panose="020B0004020202020204" pitchFamily="34" charset="0"/>
                <a:cs typeface="Times New Roman" panose="02020603050405020304" pitchFamily="18" charset="0"/>
              </a:rPr>
            </a:br>
            <a:r>
              <a:rPr lang="en-US" sz="3200" kern="100" dirty="0">
                <a:effectLst/>
                <a:latin typeface="Aptos" panose="020B0004020202020204" pitchFamily="34" charset="0"/>
                <a:ea typeface="Aptos" panose="020B0004020202020204" pitchFamily="34" charset="0"/>
                <a:cs typeface="Times New Roman" panose="02020603050405020304" pitchFamily="18" charset="0"/>
              </a:rPr>
              <a:t>D. </a:t>
            </a:r>
            <a:r>
              <a:rPr lang="en-US" sz="3200" kern="100" dirty="0" err="1">
                <a:effectLst/>
                <a:latin typeface="Aptos" panose="020B0004020202020204" pitchFamily="34" charset="0"/>
                <a:ea typeface="Aptos" panose="020B0004020202020204" pitchFamily="34" charset="0"/>
                <a:cs typeface="Times New Roman" panose="02020603050405020304" pitchFamily="18" charset="0"/>
              </a:rPr>
              <a:t>Tổng</a:t>
            </a:r>
            <a:r>
              <a:rPr lang="en-US" sz="3200" kern="100" dirty="0">
                <a:effectLst/>
                <a:latin typeface="Aptos" panose="020B0004020202020204" pitchFamily="34" charset="0"/>
                <a:ea typeface="Aptos" panose="020B0004020202020204" pitchFamily="34" charset="0"/>
                <a:cs typeface="Times New Roman" panose="02020603050405020304" pitchFamily="18" charset="0"/>
              </a:rPr>
              <a:t> chi </a:t>
            </a:r>
            <a:r>
              <a:rPr lang="en-US" sz="3200" kern="100" dirty="0" err="1">
                <a:effectLst/>
                <a:latin typeface="Aptos" panose="020B0004020202020204" pitchFamily="34" charset="0"/>
                <a:ea typeface="Aptos" panose="020B0004020202020204" pitchFamily="34" charset="0"/>
                <a:cs typeface="Times New Roman" panose="02020603050405020304" pitchFamily="18" charset="0"/>
              </a:rPr>
              <a:t>phí</a:t>
            </a:r>
            <a:r>
              <a:rPr lang="en-US" sz="3200" kern="100" dirty="0">
                <a:effectLst/>
                <a:latin typeface="Aptos" panose="020B0004020202020204" pitchFamily="34" charset="0"/>
                <a:ea typeface="Aptos" panose="020B0004020202020204" pitchFamily="34" charset="0"/>
                <a:cs typeface="Times New Roman" panose="02020603050405020304" pitchFamily="18" charset="0"/>
              </a:rPr>
              <a:t> </a:t>
            </a:r>
            <a:r>
              <a:rPr lang="en-US" sz="3200" kern="100" dirty="0" err="1">
                <a:effectLst/>
                <a:latin typeface="Aptos" panose="020B0004020202020204" pitchFamily="34" charset="0"/>
                <a:ea typeface="Aptos" panose="020B0004020202020204" pitchFamily="34" charset="0"/>
                <a:cs typeface="Times New Roman" panose="02020603050405020304" pitchFamily="18" charset="0"/>
              </a:rPr>
              <a:t>biến</a:t>
            </a:r>
            <a:r>
              <a:rPr lang="en-US" sz="3200" kern="100" dirty="0">
                <a:effectLst/>
                <a:latin typeface="Aptos" panose="020B0004020202020204" pitchFamily="34" charset="0"/>
                <a:ea typeface="Aptos" panose="020B0004020202020204" pitchFamily="34" charset="0"/>
                <a:cs typeface="Times New Roman" panose="02020603050405020304" pitchFamily="18" charset="0"/>
              </a:rPr>
              <a:t> </a:t>
            </a:r>
            <a:r>
              <a:rPr lang="en-US" sz="3200" kern="100" dirty="0" err="1">
                <a:effectLst/>
                <a:latin typeface="Aptos" panose="020B0004020202020204" pitchFamily="34" charset="0"/>
                <a:ea typeface="Aptos" panose="020B0004020202020204" pitchFamily="34" charset="0"/>
                <a:cs typeface="Times New Roman" panose="02020603050405020304" pitchFamily="18" charset="0"/>
              </a:rPr>
              <a:t>đổi</a:t>
            </a:r>
            <a:r>
              <a:rPr lang="en-US" sz="3200" kern="100" dirty="0">
                <a:effectLst/>
                <a:latin typeface="Aptos" panose="020B0004020202020204" pitchFamily="34" charset="0"/>
                <a:ea typeface="Aptos" panose="020B0004020202020204" pitchFamily="34" charset="0"/>
                <a:cs typeface="Times New Roman" panose="02020603050405020304" pitchFamily="18" charset="0"/>
              </a:rPr>
              <a:t> </a:t>
            </a:r>
            <a:r>
              <a:rPr lang="en-US" sz="3200" kern="100" dirty="0" err="1">
                <a:effectLst/>
                <a:latin typeface="Aptos" panose="020B0004020202020204" pitchFamily="34" charset="0"/>
                <a:ea typeface="Aptos" panose="020B0004020202020204" pitchFamily="34" charset="0"/>
                <a:cs typeface="Times New Roman" panose="02020603050405020304" pitchFamily="18" charset="0"/>
              </a:rPr>
              <a:t>cộng</a:t>
            </a:r>
            <a:r>
              <a:rPr lang="en-US" sz="3200" kern="100" dirty="0">
                <a:effectLst/>
                <a:latin typeface="Aptos" panose="020B0004020202020204" pitchFamily="34" charset="0"/>
                <a:ea typeface="Aptos" panose="020B0004020202020204" pitchFamily="34" charset="0"/>
                <a:cs typeface="Times New Roman" panose="02020603050405020304" pitchFamily="18" charset="0"/>
              </a:rPr>
              <a:t> </a:t>
            </a:r>
            <a:r>
              <a:rPr lang="en-US" sz="3200" kern="100" dirty="0" err="1">
                <a:effectLst/>
                <a:latin typeface="Aptos" panose="020B0004020202020204" pitchFamily="34" charset="0"/>
                <a:ea typeface="Aptos" panose="020B0004020202020204" pitchFamily="34" charset="0"/>
                <a:cs typeface="Times New Roman" panose="02020603050405020304" pitchFamily="18" charset="0"/>
              </a:rPr>
              <a:t>với</a:t>
            </a:r>
            <a:r>
              <a:rPr lang="en-US" sz="3200" kern="100" dirty="0">
                <a:effectLst/>
                <a:latin typeface="Aptos" panose="020B0004020202020204" pitchFamily="34" charset="0"/>
                <a:ea typeface="Aptos" panose="020B0004020202020204" pitchFamily="34" charset="0"/>
                <a:cs typeface="Times New Roman" panose="02020603050405020304" pitchFamily="18" charset="0"/>
              </a:rPr>
              <a:t> chi </a:t>
            </a:r>
            <a:r>
              <a:rPr lang="en-US" sz="3200" kern="100" dirty="0" err="1">
                <a:effectLst/>
                <a:latin typeface="Aptos" panose="020B0004020202020204" pitchFamily="34" charset="0"/>
                <a:ea typeface="Aptos" panose="020B0004020202020204" pitchFamily="34" charset="0"/>
                <a:cs typeface="Times New Roman" panose="02020603050405020304" pitchFamily="18" charset="0"/>
              </a:rPr>
              <a:t>phí</a:t>
            </a:r>
            <a:r>
              <a:rPr lang="en-US" sz="3200" kern="100" dirty="0">
                <a:effectLst/>
                <a:latin typeface="Aptos" panose="020B0004020202020204" pitchFamily="34" charset="0"/>
                <a:ea typeface="Aptos" panose="020B0004020202020204" pitchFamily="34" charset="0"/>
                <a:cs typeface="Times New Roman" panose="02020603050405020304" pitchFamily="18" charset="0"/>
              </a:rPr>
              <a:t> </a:t>
            </a:r>
            <a:r>
              <a:rPr lang="en-US" sz="3200" kern="100" dirty="0" err="1">
                <a:effectLst/>
                <a:latin typeface="Aptos" panose="020B0004020202020204" pitchFamily="34" charset="0"/>
                <a:ea typeface="Aptos" panose="020B0004020202020204" pitchFamily="34" charset="0"/>
                <a:cs typeface="Times New Roman" panose="02020603050405020304" pitchFamily="18" charset="0"/>
              </a:rPr>
              <a:t>cố</a:t>
            </a:r>
            <a:r>
              <a:rPr lang="en-US" sz="3200" kern="100" dirty="0">
                <a:effectLst/>
                <a:latin typeface="Aptos" panose="020B0004020202020204" pitchFamily="34" charset="0"/>
                <a:ea typeface="Aptos" panose="020B0004020202020204" pitchFamily="34" charset="0"/>
                <a:cs typeface="Times New Roman" panose="02020603050405020304" pitchFamily="18" charset="0"/>
              </a:rPr>
              <a:t> </a:t>
            </a:r>
            <a:r>
              <a:rPr lang="en-US" sz="3200" kern="100" dirty="0" err="1">
                <a:effectLst/>
                <a:latin typeface="Aptos" panose="020B0004020202020204" pitchFamily="34" charset="0"/>
                <a:ea typeface="Aptos" panose="020B0004020202020204" pitchFamily="34" charset="0"/>
                <a:cs typeface="Times New Roman" panose="02020603050405020304" pitchFamily="18" charset="0"/>
              </a:rPr>
              <a:t>định</a:t>
            </a:r>
            <a:r>
              <a:rPr lang="en-US" sz="3200" kern="100" dirty="0">
                <a:effectLst/>
                <a:latin typeface="Aptos" panose="020B0004020202020204" pitchFamily="34" charset="0"/>
                <a:ea typeface="Aptos" panose="020B0004020202020204" pitchFamily="34" charset="0"/>
                <a:cs typeface="Times New Roman" panose="02020603050405020304" pitchFamily="18" charset="0"/>
              </a:rPr>
              <a:t>.</a:t>
            </a:r>
          </a:p>
        </p:txBody>
      </p:sp>
    </p:spTree>
    <p:extLst>
      <p:ext uri="{BB962C8B-B14F-4D97-AF65-F5344CB8AC3E}">
        <p14:creationId xmlns:p14="http://schemas.microsoft.com/office/powerpoint/2010/main" val="3416098933"/>
      </p:ext>
    </p:extLst>
  </p:cSld>
  <p:clrMapOvr>
    <a:masterClrMapping/>
  </p:clrMapOvr>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a:extLst>
              <a:ext uri="{FF2B5EF4-FFF2-40B4-BE49-F238E27FC236}">
                <a16:creationId xmlns:a16="http://schemas.microsoft.com/office/drawing/2014/main" id="{D5DC0028-4150-0F89-E59C-F563C67F6CFD}"/>
              </a:ext>
            </a:extLst>
          </p:cNvPr>
          <p:cNvSpPr>
            <a:spLocks noGrp="1"/>
          </p:cNvSpPr>
          <p:nvPr>
            <p:ph type="ctrTitle"/>
          </p:nvPr>
        </p:nvSpPr>
        <p:spPr>
          <a:xfrm>
            <a:off x="1016000" y="707922"/>
            <a:ext cx="10972799" cy="5029200"/>
          </a:xfrm>
        </p:spPr>
        <p:txBody>
          <a:bodyPr>
            <a:noAutofit/>
          </a:bodyPr>
          <a:lstStyle/>
          <a:p>
            <a:pPr marL="0" marR="0">
              <a:lnSpc>
                <a:spcPct val="107000"/>
              </a:lnSpc>
              <a:spcBef>
                <a:spcPts val="0"/>
              </a:spcBef>
              <a:spcAft>
                <a:spcPts val="800"/>
              </a:spcAft>
            </a:pPr>
            <a:r>
              <a:rPr lang="en-US" sz="3200" b="1" kern="100" dirty="0" err="1">
                <a:effectLst/>
                <a:latin typeface="Aptos" panose="020B0004020202020204" pitchFamily="34" charset="0"/>
                <a:ea typeface="Aptos" panose="020B0004020202020204" pitchFamily="34" charset="0"/>
                <a:cs typeface="Times New Roman" panose="02020603050405020304" pitchFamily="18" charset="0"/>
              </a:rPr>
              <a:t>Câu</a:t>
            </a:r>
            <a:r>
              <a:rPr lang="en-US" sz="3200" b="1" kern="100" dirty="0">
                <a:effectLst/>
                <a:latin typeface="Aptos" panose="020B0004020202020204" pitchFamily="34" charset="0"/>
                <a:ea typeface="Aptos" panose="020B0004020202020204" pitchFamily="34" charset="0"/>
                <a:cs typeface="Times New Roman" panose="02020603050405020304" pitchFamily="18" charset="0"/>
              </a:rPr>
              <a:t> 2:</a:t>
            </a:r>
            <a:br>
              <a:rPr lang="en-US" sz="3200" kern="100" dirty="0">
                <a:effectLst/>
                <a:latin typeface="Aptos" panose="020B0004020202020204" pitchFamily="34" charset="0"/>
                <a:ea typeface="Aptos" panose="020B0004020202020204" pitchFamily="34" charset="0"/>
                <a:cs typeface="Times New Roman" panose="02020603050405020304" pitchFamily="18" charset="0"/>
              </a:rPr>
            </a:br>
            <a:r>
              <a:rPr lang="en-US" sz="3200" b="1" kern="100" dirty="0" err="1">
                <a:effectLst/>
                <a:latin typeface="Aptos" panose="020B0004020202020204" pitchFamily="34" charset="0"/>
                <a:ea typeface="Aptos" panose="020B0004020202020204" pitchFamily="34" charset="0"/>
                <a:cs typeface="Times New Roman" panose="02020603050405020304" pitchFamily="18" charset="0"/>
              </a:rPr>
              <a:t>Công</a:t>
            </a:r>
            <a:r>
              <a:rPr lang="en-US" sz="3200" b="1" kern="100" dirty="0">
                <a:effectLst/>
                <a:latin typeface="Aptos" panose="020B0004020202020204" pitchFamily="34" charset="0"/>
                <a:ea typeface="Aptos" panose="020B0004020202020204" pitchFamily="34" charset="0"/>
                <a:cs typeface="Times New Roman" panose="02020603050405020304" pitchFamily="18" charset="0"/>
              </a:rPr>
              <a:t> </a:t>
            </a:r>
            <a:r>
              <a:rPr lang="en-US" sz="3200" b="1" kern="100" dirty="0" err="1">
                <a:effectLst/>
                <a:latin typeface="Aptos" panose="020B0004020202020204" pitchFamily="34" charset="0"/>
                <a:ea typeface="Aptos" panose="020B0004020202020204" pitchFamily="34" charset="0"/>
                <a:cs typeface="Times New Roman" panose="02020603050405020304" pitchFamily="18" charset="0"/>
              </a:rPr>
              <a:t>thức</a:t>
            </a:r>
            <a:r>
              <a:rPr lang="en-US" sz="3200" b="1" kern="100" dirty="0">
                <a:effectLst/>
                <a:latin typeface="Aptos" panose="020B0004020202020204" pitchFamily="34" charset="0"/>
                <a:ea typeface="Aptos" panose="020B0004020202020204" pitchFamily="34" charset="0"/>
                <a:cs typeface="Times New Roman" panose="02020603050405020304" pitchFamily="18" charset="0"/>
              </a:rPr>
              <a:t> </a:t>
            </a:r>
            <a:r>
              <a:rPr lang="en-US" sz="3200" b="1" kern="100" dirty="0" err="1">
                <a:effectLst/>
                <a:latin typeface="Aptos" panose="020B0004020202020204" pitchFamily="34" charset="0"/>
                <a:ea typeface="Aptos" panose="020B0004020202020204" pitchFamily="34" charset="0"/>
                <a:cs typeface="Times New Roman" panose="02020603050405020304" pitchFamily="18" charset="0"/>
              </a:rPr>
              <a:t>để</a:t>
            </a:r>
            <a:r>
              <a:rPr lang="en-US" sz="3200" b="1" kern="100" dirty="0">
                <a:effectLst/>
                <a:latin typeface="Aptos" panose="020B0004020202020204" pitchFamily="34" charset="0"/>
                <a:ea typeface="Aptos" panose="020B0004020202020204" pitchFamily="34" charset="0"/>
                <a:cs typeface="Times New Roman" panose="02020603050405020304" pitchFamily="18" charset="0"/>
              </a:rPr>
              <a:t> </a:t>
            </a:r>
            <a:r>
              <a:rPr lang="en-US" sz="3200" b="1" kern="100" dirty="0" err="1">
                <a:effectLst/>
                <a:latin typeface="Aptos" panose="020B0004020202020204" pitchFamily="34" charset="0"/>
                <a:ea typeface="Aptos" panose="020B0004020202020204" pitchFamily="34" charset="0"/>
                <a:cs typeface="Times New Roman" panose="02020603050405020304" pitchFamily="18" charset="0"/>
              </a:rPr>
              <a:t>tính</a:t>
            </a:r>
            <a:r>
              <a:rPr lang="en-US" sz="3200" b="1" kern="100" dirty="0">
                <a:effectLst/>
                <a:latin typeface="Aptos" panose="020B0004020202020204" pitchFamily="34" charset="0"/>
                <a:ea typeface="Aptos" panose="020B0004020202020204" pitchFamily="34" charset="0"/>
                <a:cs typeface="Times New Roman" panose="02020603050405020304" pitchFamily="18" charset="0"/>
              </a:rPr>
              <a:t> chi </a:t>
            </a:r>
            <a:r>
              <a:rPr lang="en-US" sz="3200" b="1" kern="100" dirty="0" err="1">
                <a:effectLst/>
                <a:latin typeface="Aptos" panose="020B0004020202020204" pitchFamily="34" charset="0"/>
                <a:ea typeface="Aptos" panose="020B0004020202020204" pitchFamily="34" charset="0"/>
                <a:cs typeface="Times New Roman" panose="02020603050405020304" pitchFamily="18" charset="0"/>
              </a:rPr>
              <a:t>phí</a:t>
            </a:r>
            <a:r>
              <a:rPr lang="en-US" sz="3200" b="1" kern="100" dirty="0">
                <a:effectLst/>
                <a:latin typeface="Aptos" panose="020B0004020202020204" pitchFamily="34" charset="0"/>
                <a:ea typeface="Aptos" panose="020B0004020202020204" pitchFamily="34" charset="0"/>
                <a:cs typeface="Times New Roman" panose="02020603050405020304" pitchFamily="18" charset="0"/>
              </a:rPr>
              <a:t> </a:t>
            </a:r>
            <a:r>
              <a:rPr lang="en-US" sz="3200" b="1" kern="100" dirty="0" err="1">
                <a:effectLst/>
                <a:latin typeface="Aptos" panose="020B0004020202020204" pitchFamily="34" charset="0"/>
                <a:ea typeface="Aptos" panose="020B0004020202020204" pitchFamily="34" charset="0"/>
                <a:cs typeface="Times New Roman" panose="02020603050405020304" pitchFamily="18" charset="0"/>
              </a:rPr>
              <a:t>biến</a:t>
            </a:r>
            <a:r>
              <a:rPr lang="en-US" sz="3200" b="1" kern="100" dirty="0">
                <a:effectLst/>
                <a:latin typeface="Aptos" panose="020B0004020202020204" pitchFamily="34" charset="0"/>
                <a:ea typeface="Aptos" panose="020B0004020202020204" pitchFamily="34" charset="0"/>
                <a:cs typeface="Times New Roman" panose="02020603050405020304" pitchFamily="18" charset="0"/>
              </a:rPr>
              <a:t> </a:t>
            </a:r>
            <a:r>
              <a:rPr lang="en-US" sz="3200" b="1" kern="100" dirty="0" err="1">
                <a:effectLst/>
                <a:latin typeface="Aptos" panose="020B0004020202020204" pitchFamily="34" charset="0"/>
                <a:ea typeface="Aptos" panose="020B0004020202020204" pitchFamily="34" charset="0"/>
                <a:cs typeface="Times New Roman" panose="02020603050405020304" pitchFamily="18" charset="0"/>
              </a:rPr>
              <a:t>đổi</a:t>
            </a:r>
            <a:r>
              <a:rPr lang="en-US" sz="3200" b="1" kern="100" dirty="0">
                <a:effectLst/>
                <a:latin typeface="Aptos" panose="020B0004020202020204" pitchFamily="34" charset="0"/>
                <a:ea typeface="Aptos" panose="020B0004020202020204" pitchFamily="34" charset="0"/>
                <a:cs typeface="Times New Roman" panose="02020603050405020304" pitchFamily="18" charset="0"/>
              </a:rPr>
              <a:t> </a:t>
            </a:r>
            <a:r>
              <a:rPr lang="en-US" sz="3200" b="1" kern="100" dirty="0" err="1">
                <a:effectLst/>
                <a:latin typeface="Aptos" panose="020B0004020202020204" pitchFamily="34" charset="0"/>
                <a:ea typeface="Aptos" panose="020B0004020202020204" pitchFamily="34" charset="0"/>
                <a:cs typeface="Times New Roman" panose="02020603050405020304" pitchFamily="18" charset="0"/>
              </a:rPr>
              <a:t>trung</a:t>
            </a:r>
            <a:r>
              <a:rPr lang="en-US" sz="3200" b="1" kern="100" dirty="0">
                <a:effectLst/>
                <a:latin typeface="Aptos" panose="020B0004020202020204" pitchFamily="34" charset="0"/>
                <a:ea typeface="Aptos" panose="020B0004020202020204" pitchFamily="34" charset="0"/>
                <a:cs typeface="Times New Roman" panose="02020603050405020304" pitchFamily="18" charset="0"/>
              </a:rPr>
              <a:t> </a:t>
            </a:r>
            <a:r>
              <a:rPr lang="en-US" sz="3200" b="1" kern="100" dirty="0" err="1">
                <a:effectLst/>
                <a:latin typeface="Aptos" panose="020B0004020202020204" pitchFamily="34" charset="0"/>
                <a:ea typeface="Aptos" panose="020B0004020202020204" pitchFamily="34" charset="0"/>
                <a:cs typeface="Times New Roman" panose="02020603050405020304" pitchFamily="18" charset="0"/>
              </a:rPr>
              <a:t>bình</a:t>
            </a:r>
            <a:r>
              <a:rPr lang="en-US" sz="3200" b="1" kern="100" dirty="0">
                <a:effectLst/>
                <a:latin typeface="Aptos" panose="020B0004020202020204" pitchFamily="34" charset="0"/>
                <a:ea typeface="Aptos" panose="020B0004020202020204" pitchFamily="34" charset="0"/>
                <a:cs typeface="Times New Roman" panose="02020603050405020304" pitchFamily="18" charset="0"/>
              </a:rPr>
              <a:t> (</a:t>
            </a:r>
            <a:r>
              <a:rPr lang="en-US" sz="3200" b="1" kern="100" dirty="0" err="1">
                <a:effectLst/>
                <a:latin typeface="Aptos" panose="020B0004020202020204" pitchFamily="34" charset="0"/>
                <a:ea typeface="Aptos" panose="020B0004020202020204" pitchFamily="34" charset="0"/>
                <a:cs typeface="Times New Roman" panose="02020603050405020304" pitchFamily="18" charset="0"/>
              </a:rPr>
              <a:t>AVC</a:t>
            </a:r>
            <a:r>
              <a:rPr lang="en-US" sz="3200" b="1" kern="100" dirty="0">
                <a:effectLst/>
                <a:latin typeface="Aptos" panose="020B0004020202020204" pitchFamily="34" charset="0"/>
                <a:ea typeface="Aptos" panose="020B0004020202020204" pitchFamily="34" charset="0"/>
                <a:cs typeface="Times New Roman" panose="02020603050405020304" pitchFamily="18" charset="0"/>
              </a:rPr>
              <a:t>) </a:t>
            </a:r>
            <a:r>
              <a:rPr lang="en-US" sz="3200" b="1" kern="100" dirty="0" err="1">
                <a:effectLst/>
                <a:latin typeface="Aptos" panose="020B0004020202020204" pitchFamily="34" charset="0"/>
                <a:ea typeface="Aptos" panose="020B0004020202020204" pitchFamily="34" charset="0"/>
                <a:cs typeface="Times New Roman" panose="02020603050405020304" pitchFamily="18" charset="0"/>
              </a:rPr>
              <a:t>là</a:t>
            </a:r>
            <a:r>
              <a:rPr lang="en-US" sz="3200" b="1" kern="100" dirty="0">
                <a:effectLst/>
                <a:latin typeface="Aptos" panose="020B0004020202020204" pitchFamily="34" charset="0"/>
                <a:ea typeface="Aptos" panose="020B0004020202020204" pitchFamily="34" charset="0"/>
                <a:cs typeface="Times New Roman" panose="02020603050405020304" pitchFamily="18" charset="0"/>
              </a:rPr>
              <a:t>:</a:t>
            </a:r>
            <a:r>
              <a:rPr lang="en-US" sz="3200" kern="100" dirty="0">
                <a:effectLst/>
                <a:latin typeface="Aptos" panose="020B0004020202020204" pitchFamily="34" charset="0"/>
                <a:ea typeface="Aptos" panose="020B0004020202020204" pitchFamily="34" charset="0"/>
                <a:cs typeface="Times New Roman" panose="02020603050405020304" pitchFamily="18" charset="0"/>
              </a:rPr>
              <a:t> </a:t>
            </a:r>
            <a:br>
              <a:rPr lang="en-US" sz="3200" kern="100" dirty="0">
                <a:effectLst/>
                <a:latin typeface="Aptos" panose="020B0004020202020204" pitchFamily="34" charset="0"/>
                <a:ea typeface="Aptos" panose="020B0004020202020204" pitchFamily="34" charset="0"/>
                <a:cs typeface="Times New Roman" panose="02020603050405020304" pitchFamily="18" charset="0"/>
              </a:rPr>
            </a:br>
            <a:r>
              <a:rPr lang="en-US" sz="3200" kern="100" dirty="0">
                <a:effectLst/>
                <a:latin typeface="Aptos" panose="020B0004020202020204" pitchFamily="34" charset="0"/>
                <a:ea typeface="Aptos" panose="020B0004020202020204" pitchFamily="34" charset="0"/>
                <a:cs typeface="Times New Roman" panose="02020603050405020304" pitchFamily="18" charset="0"/>
              </a:rPr>
              <a:t>A. </a:t>
            </a:r>
            <a:r>
              <a:rPr lang="en-US" sz="3200" kern="100" dirty="0" err="1">
                <a:effectLst/>
                <a:latin typeface="Aptos" panose="020B0004020202020204" pitchFamily="34" charset="0"/>
                <a:ea typeface="Aptos" panose="020B0004020202020204" pitchFamily="34" charset="0"/>
                <a:cs typeface="Times New Roman" panose="02020603050405020304" pitchFamily="18" charset="0"/>
              </a:rPr>
              <a:t>AVC</a:t>
            </a:r>
            <a:r>
              <a:rPr lang="en-US" sz="3200" kern="100" dirty="0">
                <a:effectLst/>
                <a:latin typeface="Aptos" panose="020B0004020202020204" pitchFamily="34" charset="0"/>
                <a:ea typeface="Aptos" panose="020B0004020202020204" pitchFamily="34" charset="0"/>
                <a:cs typeface="Times New Roman" panose="02020603050405020304" pitchFamily="18" charset="0"/>
              </a:rPr>
              <a:t> = FC / Q</a:t>
            </a:r>
            <a:br>
              <a:rPr lang="en-US" sz="3200" kern="100" dirty="0">
                <a:effectLst/>
                <a:latin typeface="Aptos" panose="020B0004020202020204" pitchFamily="34" charset="0"/>
                <a:ea typeface="Aptos" panose="020B0004020202020204" pitchFamily="34" charset="0"/>
                <a:cs typeface="Times New Roman" panose="02020603050405020304" pitchFamily="18" charset="0"/>
              </a:rPr>
            </a:br>
            <a:r>
              <a:rPr lang="en-US" sz="3200" kern="100" dirty="0">
                <a:effectLst/>
                <a:latin typeface="Aptos" panose="020B0004020202020204" pitchFamily="34" charset="0"/>
                <a:ea typeface="Aptos" panose="020B0004020202020204" pitchFamily="34" charset="0"/>
                <a:cs typeface="Times New Roman" panose="02020603050405020304" pitchFamily="18" charset="0"/>
              </a:rPr>
              <a:t>B. </a:t>
            </a:r>
            <a:r>
              <a:rPr lang="en-US" sz="3200" kern="100" dirty="0" err="1">
                <a:effectLst/>
                <a:latin typeface="Aptos" panose="020B0004020202020204" pitchFamily="34" charset="0"/>
                <a:ea typeface="Aptos" panose="020B0004020202020204" pitchFamily="34" charset="0"/>
                <a:cs typeface="Times New Roman" panose="02020603050405020304" pitchFamily="18" charset="0"/>
              </a:rPr>
              <a:t>AVC</a:t>
            </a:r>
            <a:r>
              <a:rPr lang="en-US" sz="3200" kern="100" dirty="0">
                <a:effectLst/>
                <a:latin typeface="Aptos" panose="020B0004020202020204" pitchFamily="34" charset="0"/>
                <a:ea typeface="Aptos" panose="020B0004020202020204" pitchFamily="34" charset="0"/>
                <a:cs typeface="Times New Roman" panose="02020603050405020304" pitchFamily="18" charset="0"/>
              </a:rPr>
              <a:t> = VC / Q</a:t>
            </a:r>
            <a:br>
              <a:rPr lang="en-US" sz="3200" kern="100" dirty="0">
                <a:effectLst/>
                <a:latin typeface="Aptos" panose="020B0004020202020204" pitchFamily="34" charset="0"/>
                <a:ea typeface="Aptos" panose="020B0004020202020204" pitchFamily="34" charset="0"/>
                <a:cs typeface="Times New Roman" panose="02020603050405020304" pitchFamily="18" charset="0"/>
              </a:rPr>
            </a:br>
            <a:r>
              <a:rPr lang="en-US" sz="3200" kern="100" dirty="0">
                <a:effectLst/>
                <a:latin typeface="Aptos" panose="020B0004020202020204" pitchFamily="34" charset="0"/>
                <a:ea typeface="Aptos" panose="020B0004020202020204" pitchFamily="34" charset="0"/>
                <a:cs typeface="Times New Roman" panose="02020603050405020304" pitchFamily="18" charset="0"/>
              </a:rPr>
              <a:t>C. </a:t>
            </a:r>
            <a:r>
              <a:rPr lang="en-US" sz="3200" kern="100" dirty="0" err="1">
                <a:effectLst/>
                <a:latin typeface="Aptos" panose="020B0004020202020204" pitchFamily="34" charset="0"/>
                <a:ea typeface="Aptos" panose="020B0004020202020204" pitchFamily="34" charset="0"/>
                <a:cs typeface="Times New Roman" panose="02020603050405020304" pitchFamily="18" charset="0"/>
              </a:rPr>
              <a:t>AVC</a:t>
            </a:r>
            <a:r>
              <a:rPr lang="en-US" sz="3200" kern="100" dirty="0">
                <a:effectLst/>
                <a:latin typeface="Aptos" panose="020B0004020202020204" pitchFamily="34" charset="0"/>
                <a:ea typeface="Aptos" panose="020B0004020202020204" pitchFamily="34" charset="0"/>
                <a:cs typeface="Times New Roman" panose="02020603050405020304" pitchFamily="18" charset="0"/>
              </a:rPr>
              <a:t> = TC / Q</a:t>
            </a:r>
            <a:br>
              <a:rPr lang="en-US" sz="3200" kern="100" dirty="0">
                <a:effectLst/>
                <a:latin typeface="Aptos" panose="020B0004020202020204" pitchFamily="34" charset="0"/>
                <a:ea typeface="Aptos" panose="020B0004020202020204" pitchFamily="34" charset="0"/>
                <a:cs typeface="Times New Roman" panose="02020603050405020304" pitchFamily="18" charset="0"/>
              </a:rPr>
            </a:br>
            <a:r>
              <a:rPr lang="en-US" sz="3200" kern="100" dirty="0">
                <a:effectLst/>
                <a:latin typeface="Aptos" panose="020B0004020202020204" pitchFamily="34" charset="0"/>
                <a:ea typeface="Aptos" panose="020B0004020202020204" pitchFamily="34" charset="0"/>
                <a:cs typeface="Times New Roman" panose="02020603050405020304" pitchFamily="18" charset="0"/>
              </a:rPr>
              <a:t>D. </a:t>
            </a:r>
            <a:r>
              <a:rPr lang="en-US" sz="3200" kern="100" dirty="0" err="1">
                <a:effectLst/>
                <a:latin typeface="Aptos" panose="020B0004020202020204" pitchFamily="34" charset="0"/>
                <a:ea typeface="Aptos" panose="020B0004020202020204" pitchFamily="34" charset="0"/>
                <a:cs typeface="Times New Roman" panose="02020603050405020304" pitchFamily="18" charset="0"/>
              </a:rPr>
              <a:t>AVC</a:t>
            </a:r>
            <a:r>
              <a:rPr lang="en-US" sz="3200" kern="100" dirty="0">
                <a:effectLst/>
                <a:latin typeface="Aptos" panose="020B0004020202020204" pitchFamily="34" charset="0"/>
                <a:ea typeface="Aptos" panose="020B0004020202020204" pitchFamily="34" charset="0"/>
                <a:cs typeface="Times New Roman" panose="02020603050405020304" pitchFamily="18" charset="0"/>
              </a:rPr>
              <a:t> = TC - AC</a:t>
            </a:r>
          </a:p>
        </p:txBody>
      </p:sp>
    </p:spTree>
    <p:extLst>
      <p:ext uri="{BB962C8B-B14F-4D97-AF65-F5344CB8AC3E}">
        <p14:creationId xmlns:p14="http://schemas.microsoft.com/office/powerpoint/2010/main" val="1673542646"/>
      </p:ext>
    </p:extLst>
  </p:cSld>
  <p:clrMapOvr>
    <a:masterClrMapping/>
  </p:clrMapOvr>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a:extLst>
              <a:ext uri="{FF2B5EF4-FFF2-40B4-BE49-F238E27FC236}">
                <a16:creationId xmlns:a16="http://schemas.microsoft.com/office/drawing/2014/main" id="{D5DC0028-4150-0F89-E59C-F563C67F6CFD}"/>
              </a:ext>
            </a:extLst>
          </p:cNvPr>
          <p:cNvSpPr>
            <a:spLocks noGrp="1"/>
          </p:cNvSpPr>
          <p:nvPr>
            <p:ph type="ctrTitle"/>
          </p:nvPr>
        </p:nvSpPr>
        <p:spPr>
          <a:xfrm>
            <a:off x="1016000" y="707922"/>
            <a:ext cx="10972799" cy="5029200"/>
          </a:xfrm>
        </p:spPr>
        <p:txBody>
          <a:bodyPr>
            <a:noAutofit/>
          </a:bodyPr>
          <a:lstStyle/>
          <a:p>
            <a:pPr marL="0" marR="0">
              <a:lnSpc>
                <a:spcPct val="107000"/>
              </a:lnSpc>
              <a:spcBef>
                <a:spcPts val="0"/>
              </a:spcBef>
              <a:spcAft>
                <a:spcPts val="800"/>
              </a:spcAft>
            </a:pPr>
            <a:r>
              <a:rPr lang="en-US" sz="3200" b="1" kern="100" dirty="0" err="1">
                <a:effectLst/>
                <a:latin typeface="Aptos" panose="020B0004020202020204" pitchFamily="34" charset="0"/>
                <a:ea typeface="Aptos" panose="020B0004020202020204" pitchFamily="34" charset="0"/>
                <a:cs typeface="Times New Roman" panose="02020603050405020304" pitchFamily="18" charset="0"/>
              </a:rPr>
              <a:t>Câu</a:t>
            </a:r>
            <a:r>
              <a:rPr lang="en-US" sz="3200" b="1" kern="100" dirty="0">
                <a:effectLst/>
                <a:latin typeface="Aptos" panose="020B0004020202020204" pitchFamily="34" charset="0"/>
                <a:ea typeface="Aptos" panose="020B0004020202020204" pitchFamily="34" charset="0"/>
                <a:cs typeface="Times New Roman" panose="02020603050405020304" pitchFamily="18" charset="0"/>
              </a:rPr>
              <a:t> 3:</a:t>
            </a:r>
            <a:br>
              <a:rPr lang="en-US" sz="3200" kern="100" dirty="0">
                <a:effectLst/>
                <a:latin typeface="Aptos" panose="020B0004020202020204" pitchFamily="34" charset="0"/>
                <a:ea typeface="Aptos" panose="020B0004020202020204" pitchFamily="34" charset="0"/>
                <a:cs typeface="Times New Roman" panose="02020603050405020304" pitchFamily="18" charset="0"/>
              </a:rPr>
            </a:br>
            <a:r>
              <a:rPr lang="en-US" sz="3200" b="1" kern="100" dirty="0">
                <a:effectLst/>
                <a:latin typeface="Aptos" panose="020B0004020202020204" pitchFamily="34" charset="0"/>
                <a:ea typeface="Aptos" panose="020B0004020202020204" pitchFamily="34" charset="0"/>
                <a:cs typeface="Times New Roman" panose="02020603050405020304" pitchFamily="18" charset="0"/>
              </a:rPr>
              <a:t>Khi </a:t>
            </a:r>
            <a:r>
              <a:rPr lang="en-US" sz="3200" b="1" kern="100" dirty="0" err="1">
                <a:effectLst/>
                <a:latin typeface="Aptos" panose="020B0004020202020204" pitchFamily="34" charset="0"/>
                <a:ea typeface="Aptos" panose="020B0004020202020204" pitchFamily="34" charset="0"/>
                <a:cs typeface="Times New Roman" panose="02020603050405020304" pitchFamily="18" charset="0"/>
              </a:rPr>
              <a:t>tổng</a:t>
            </a:r>
            <a:r>
              <a:rPr lang="en-US" sz="3200" b="1" kern="100" dirty="0">
                <a:effectLst/>
                <a:latin typeface="Aptos" panose="020B0004020202020204" pitchFamily="34" charset="0"/>
                <a:ea typeface="Aptos" panose="020B0004020202020204" pitchFamily="34" charset="0"/>
                <a:cs typeface="Times New Roman" panose="02020603050405020304" pitchFamily="18" charset="0"/>
              </a:rPr>
              <a:t> chi </a:t>
            </a:r>
            <a:r>
              <a:rPr lang="en-US" sz="3200" b="1" kern="100" dirty="0" err="1">
                <a:effectLst/>
                <a:latin typeface="Aptos" panose="020B0004020202020204" pitchFamily="34" charset="0"/>
                <a:ea typeface="Aptos" panose="020B0004020202020204" pitchFamily="34" charset="0"/>
                <a:cs typeface="Times New Roman" panose="02020603050405020304" pitchFamily="18" charset="0"/>
              </a:rPr>
              <a:t>phí</a:t>
            </a:r>
            <a:r>
              <a:rPr lang="en-US" sz="3200" b="1" kern="100" dirty="0">
                <a:effectLst/>
                <a:latin typeface="Aptos" panose="020B0004020202020204" pitchFamily="34" charset="0"/>
                <a:ea typeface="Aptos" panose="020B0004020202020204" pitchFamily="34" charset="0"/>
                <a:cs typeface="Times New Roman" panose="02020603050405020304" pitchFamily="18" charset="0"/>
              </a:rPr>
              <a:t> </a:t>
            </a:r>
            <a:r>
              <a:rPr lang="en-US" sz="3200" b="1" kern="100" dirty="0" err="1">
                <a:effectLst/>
                <a:latin typeface="Aptos" panose="020B0004020202020204" pitchFamily="34" charset="0"/>
                <a:ea typeface="Aptos" panose="020B0004020202020204" pitchFamily="34" charset="0"/>
                <a:cs typeface="Times New Roman" panose="02020603050405020304" pitchFamily="18" charset="0"/>
              </a:rPr>
              <a:t>cố</a:t>
            </a:r>
            <a:r>
              <a:rPr lang="en-US" sz="3200" b="1" kern="100" dirty="0">
                <a:effectLst/>
                <a:latin typeface="Aptos" panose="020B0004020202020204" pitchFamily="34" charset="0"/>
                <a:ea typeface="Aptos" panose="020B0004020202020204" pitchFamily="34" charset="0"/>
                <a:cs typeface="Times New Roman" panose="02020603050405020304" pitchFamily="18" charset="0"/>
              </a:rPr>
              <a:t> </a:t>
            </a:r>
            <a:r>
              <a:rPr lang="en-US" sz="3200" b="1" kern="100" dirty="0" err="1">
                <a:effectLst/>
                <a:latin typeface="Aptos" panose="020B0004020202020204" pitchFamily="34" charset="0"/>
                <a:ea typeface="Aptos" panose="020B0004020202020204" pitchFamily="34" charset="0"/>
                <a:cs typeface="Times New Roman" panose="02020603050405020304" pitchFamily="18" charset="0"/>
              </a:rPr>
              <a:t>định</a:t>
            </a:r>
            <a:r>
              <a:rPr lang="en-US" sz="3200" b="1" kern="100" dirty="0">
                <a:effectLst/>
                <a:latin typeface="Aptos" panose="020B0004020202020204" pitchFamily="34" charset="0"/>
                <a:ea typeface="Aptos" panose="020B0004020202020204" pitchFamily="34" charset="0"/>
                <a:cs typeface="Times New Roman" panose="02020603050405020304" pitchFamily="18" charset="0"/>
              </a:rPr>
              <a:t> (FC) </a:t>
            </a:r>
            <a:r>
              <a:rPr lang="en-US" sz="3200" b="1" kern="100" dirty="0" err="1">
                <a:effectLst/>
                <a:latin typeface="Aptos" panose="020B0004020202020204" pitchFamily="34" charset="0"/>
                <a:ea typeface="Aptos" panose="020B0004020202020204" pitchFamily="34" charset="0"/>
                <a:cs typeface="Times New Roman" panose="02020603050405020304" pitchFamily="18" charset="0"/>
              </a:rPr>
              <a:t>không</a:t>
            </a:r>
            <a:r>
              <a:rPr lang="en-US" sz="3200" b="1" kern="100" dirty="0">
                <a:effectLst/>
                <a:latin typeface="Aptos" panose="020B0004020202020204" pitchFamily="34" charset="0"/>
                <a:ea typeface="Aptos" panose="020B0004020202020204" pitchFamily="34" charset="0"/>
                <a:cs typeface="Times New Roman" panose="02020603050405020304" pitchFamily="18" charset="0"/>
              </a:rPr>
              <a:t> </a:t>
            </a:r>
            <a:r>
              <a:rPr lang="en-US" sz="3200" b="1" kern="100" dirty="0" err="1">
                <a:effectLst/>
                <a:latin typeface="Aptos" panose="020B0004020202020204" pitchFamily="34" charset="0"/>
                <a:ea typeface="Aptos" panose="020B0004020202020204" pitchFamily="34" charset="0"/>
                <a:cs typeface="Times New Roman" panose="02020603050405020304" pitchFamily="18" charset="0"/>
              </a:rPr>
              <a:t>thay</a:t>
            </a:r>
            <a:r>
              <a:rPr lang="en-US" sz="3200" b="1" kern="100" dirty="0">
                <a:effectLst/>
                <a:latin typeface="Aptos" panose="020B0004020202020204" pitchFamily="34" charset="0"/>
                <a:ea typeface="Aptos" panose="020B0004020202020204" pitchFamily="34" charset="0"/>
                <a:cs typeface="Times New Roman" panose="02020603050405020304" pitchFamily="18" charset="0"/>
              </a:rPr>
              <a:t> </a:t>
            </a:r>
            <a:r>
              <a:rPr lang="en-US" sz="3200" b="1" kern="100" dirty="0" err="1">
                <a:effectLst/>
                <a:latin typeface="Aptos" panose="020B0004020202020204" pitchFamily="34" charset="0"/>
                <a:ea typeface="Aptos" panose="020B0004020202020204" pitchFamily="34" charset="0"/>
                <a:cs typeface="Times New Roman" panose="02020603050405020304" pitchFamily="18" charset="0"/>
              </a:rPr>
              <a:t>đổi</a:t>
            </a:r>
            <a:r>
              <a:rPr lang="en-US" sz="3200" b="1" kern="100" dirty="0">
                <a:effectLst/>
                <a:latin typeface="Aptos" panose="020B0004020202020204" pitchFamily="34" charset="0"/>
                <a:ea typeface="Aptos" panose="020B0004020202020204" pitchFamily="34" charset="0"/>
                <a:cs typeface="Times New Roman" panose="02020603050405020304" pitchFamily="18" charset="0"/>
              </a:rPr>
              <a:t>, AFC </a:t>
            </a:r>
            <a:r>
              <a:rPr lang="en-US" sz="3200" b="1" kern="100" dirty="0" err="1">
                <a:effectLst/>
                <a:latin typeface="Aptos" panose="020B0004020202020204" pitchFamily="34" charset="0"/>
                <a:ea typeface="Aptos" panose="020B0004020202020204" pitchFamily="34" charset="0"/>
                <a:cs typeface="Times New Roman" panose="02020603050405020304" pitchFamily="18" charset="0"/>
              </a:rPr>
              <a:t>sẽ</a:t>
            </a:r>
            <a:r>
              <a:rPr lang="en-US" sz="3200" b="1" kern="100" dirty="0">
                <a:effectLst/>
                <a:latin typeface="Aptos" panose="020B0004020202020204" pitchFamily="34" charset="0"/>
                <a:ea typeface="Aptos" panose="020B0004020202020204" pitchFamily="34" charset="0"/>
                <a:cs typeface="Times New Roman" panose="02020603050405020304" pitchFamily="18" charset="0"/>
              </a:rPr>
              <a:t>:</a:t>
            </a:r>
            <a:r>
              <a:rPr lang="en-US" sz="3200" kern="100" dirty="0">
                <a:effectLst/>
                <a:latin typeface="Aptos" panose="020B0004020202020204" pitchFamily="34" charset="0"/>
                <a:ea typeface="Aptos" panose="020B0004020202020204" pitchFamily="34" charset="0"/>
                <a:cs typeface="Times New Roman" panose="02020603050405020304" pitchFamily="18" charset="0"/>
              </a:rPr>
              <a:t> </a:t>
            </a:r>
            <a:br>
              <a:rPr lang="en-US" sz="3200" kern="100" dirty="0">
                <a:effectLst/>
                <a:latin typeface="Aptos" panose="020B0004020202020204" pitchFamily="34" charset="0"/>
                <a:ea typeface="Aptos" panose="020B0004020202020204" pitchFamily="34" charset="0"/>
                <a:cs typeface="Times New Roman" panose="02020603050405020304" pitchFamily="18" charset="0"/>
              </a:rPr>
            </a:br>
            <a:r>
              <a:rPr lang="en-US" sz="3200" kern="100" dirty="0">
                <a:effectLst/>
                <a:latin typeface="Aptos" panose="020B0004020202020204" pitchFamily="34" charset="0"/>
                <a:ea typeface="Aptos" panose="020B0004020202020204" pitchFamily="34" charset="0"/>
                <a:cs typeface="Times New Roman" panose="02020603050405020304" pitchFamily="18" charset="0"/>
              </a:rPr>
              <a:t>A. </a:t>
            </a:r>
            <a:r>
              <a:rPr lang="en-US" sz="3200" kern="100" dirty="0" err="1">
                <a:effectLst/>
                <a:latin typeface="Aptos" panose="020B0004020202020204" pitchFamily="34" charset="0"/>
                <a:ea typeface="Aptos" panose="020B0004020202020204" pitchFamily="34" charset="0"/>
                <a:cs typeface="Times New Roman" panose="02020603050405020304" pitchFamily="18" charset="0"/>
              </a:rPr>
              <a:t>Tăng</a:t>
            </a:r>
            <a:r>
              <a:rPr lang="en-US" sz="3200" kern="100" dirty="0">
                <a:effectLst/>
                <a:latin typeface="Aptos" panose="020B0004020202020204" pitchFamily="34" charset="0"/>
                <a:ea typeface="Aptos" panose="020B0004020202020204" pitchFamily="34" charset="0"/>
                <a:cs typeface="Times New Roman" panose="02020603050405020304" pitchFamily="18" charset="0"/>
              </a:rPr>
              <a:t> </a:t>
            </a:r>
            <a:r>
              <a:rPr lang="en-US" sz="3200" kern="100" dirty="0" err="1">
                <a:effectLst/>
                <a:latin typeface="Aptos" panose="020B0004020202020204" pitchFamily="34" charset="0"/>
                <a:ea typeface="Aptos" panose="020B0004020202020204" pitchFamily="34" charset="0"/>
                <a:cs typeface="Times New Roman" panose="02020603050405020304" pitchFamily="18" charset="0"/>
              </a:rPr>
              <a:t>khi</a:t>
            </a:r>
            <a:r>
              <a:rPr lang="en-US" sz="3200" kern="100" dirty="0">
                <a:effectLst/>
                <a:latin typeface="Aptos" panose="020B0004020202020204" pitchFamily="34" charset="0"/>
                <a:ea typeface="Aptos" panose="020B0004020202020204" pitchFamily="34" charset="0"/>
                <a:cs typeface="Times New Roman" panose="02020603050405020304" pitchFamily="18" charset="0"/>
              </a:rPr>
              <a:t> </a:t>
            </a:r>
            <a:r>
              <a:rPr lang="en-US" sz="3200" kern="100" dirty="0" err="1">
                <a:effectLst/>
                <a:latin typeface="Aptos" panose="020B0004020202020204" pitchFamily="34" charset="0"/>
                <a:ea typeface="Aptos" panose="020B0004020202020204" pitchFamily="34" charset="0"/>
                <a:cs typeface="Times New Roman" panose="02020603050405020304" pitchFamily="18" charset="0"/>
              </a:rPr>
              <a:t>sản</a:t>
            </a:r>
            <a:r>
              <a:rPr lang="en-US" sz="3200" kern="100" dirty="0">
                <a:effectLst/>
                <a:latin typeface="Aptos" panose="020B0004020202020204" pitchFamily="34" charset="0"/>
                <a:ea typeface="Aptos" panose="020B0004020202020204" pitchFamily="34" charset="0"/>
                <a:cs typeface="Times New Roman" panose="02020603050405020304" pitchFamily="18" charset="0"/>
              </a:rPr>
              <a:t> </a:t>
            </a:r>
            <a:r>
              <a:rPr lang="en-US" sz="3200" kern="100" dirty="0" err="1">
                <a:effectLst/>
                <a:latin typeface="Aptos" panose="020B0004020202020204" pitchFamily="34" charset="0"/>
                <a:ea typeface="Aptos" panose="020B0004020202020204" pitchFamily="34" charset="0"/>
                <a:cs typeface="Times New Roman" panose="02020603050405020304" pitchFamily="18" charset="0"/>
              </a:rPr>
              <a:t>lượng</a:t>
            </a:r>
            <a:r>
              <a:rPr lang="en-US" sz="3200" kern="100" dirty="0">
                <a:effectLst/>
                <a:latin typeface="Aptos" panose="020B0004020202020204" pitchFamily="34" charset="0"/>
                <a:ea typeface="Aptos" panose="020B0004020202020204" pitchFamily="34" charset="0"/>
                <a:cs typeface="Times New Roman" panose="02020603050405020304" pitchFamily="18" charset="0"/>
              </a:rPr>
              <a:t> </a:t>
            </a:r>
            <a:r>
              <a:rPr lang="en-US" sz="3200" kern="100" dirty="0" err="1">
                <a:effectLst/>
                <a:latin typeface="Aptos" panose="020B0004020202020204" pitchFamily="34" charset="0"/>
                <a:ea typeface="Aptos" panose="020B0004020202020204" pitchFamily="34" charset="0"/>
                <a:cs typeface="Times New Roman" panose="02020603050405020304" pitchFamily="18" charset="0"/>
              </a:rPr>
              <a:t>tăng</a:t>
            </a:r>
            <a:r>
              <a:rPr lang="en-US" sz="3200" kern="100" dirty="0">
                <a:effectLst/>
                <a:latin typeface="Aptos" panose="020B0004020202020204" pitchFamily="34" charset="0"/>
                <a:ea typeface="Aptos" panose="020B0004020202020204" pitchFamily="34" charset="0"/>
                <a:cs typeface="Times New Roman" panose="02020603050405020304" pitchFamily="18" charset="0"/>
              </a:rPr>
              <a:t>.</a:t>
            </a:r>
            <a:br>
              <a:rPr lang="en-US" sz="3200" kern="100" dirty="0">
                <a:effectLst/>
                <a:latin typeface="Aptos" panose="020B0004020202020204" pitchFamily="34" charset="0"/>
                <a:ea typeface="Aptos" panose="020B0004020202020204" pitchFamily="34" charset="0"/>
                <a:cs typeface="Times New Roman" panose="02020603050405020304" pitchFamily="18" charset="0"/>
              </a:rPr>
            </a:br>
            <a:r>
              <a:rPr lang="en-US" sz="3200" kern="100" dirty="0">
                <a:effectLst/>
                <a:latin typeface="Aptos" panose="020B0004020202020204" pitchFamily="34" charset="0"/>
                <a:ea typeface="Aptos" panose="020B0004020202020204" pitchFamily="34" charset="0"/>
                <a:cs typeface="Times New Roman" panose="02020603050405020304" pitchFamily="18" charset="0"/>
              </a:rPr>
              <a:t>B. </a:t>
            </a:r>
            <a:r>
              <a:rPr lang="en-US" sz="3200" kern="100" dirty="0" err="1">
                <a:effectLst/>
                <a:latin typeface="Aptos" panose="020B0004020202020204" pitchFamily="34" charset="0"/>
                <a:ea typeface="Aptos" panose="020B0004020202020204" pitchFamily="34" charset="0"/>
                <a:cs typeface="Times New Roman" panose="02020603050405020304" pitchFamily="18" charset="0"/>
              </a:rPr>
              <a:t>Giảm</a:t>
            </a:r>
            <a:r>
              <a:rPr lang="en-US" sz="3200" kern="100" dirty="0">
                <a:effectLst/>
                <a:latin typeface="Aptos" panose="020B0004020202020204" pitchFamily="34" charset="0"/>
                <a:ea typeface="Aptos" panose="020B0004020202020204" pitchFamily="34" charset="0"/>
                <a:cs typeface="Times New Roman" panose="02020603050405020304" pitchFamily="18" charset="0"/>
              </a:rPr>
              <a:t> </a:t>
            </a:r>
            <a:r>
              <a:rPr lang="en-US" sz="3200" kern="100" dirty="0" err="1">
                <a:effectLst/>
                <a:latin typeface="Aptos" panose="020B0004020202020204" pitchFamily="34" charset="0"/>
                <a:ea typeface="Aptos" panose="020B0004020202020204" pitchFamily="34" charset="0"/>
                <a:cs typeface="Times New Roman" panose="02020603050405020304" pitchFamily="18" charset="0"/>
              </a:rPr>
              <a:t>khi</a:t>
            </a:r>
            <a:r>
              <a:rPr lang="en-US" sz="3200" kern="100" dirty="0">
                <a:effectLst/>
                <a:latin typeface="Aptos" panose="020B0004020202020204" pitchFamily="34" charset="0"/>
                <a:ea typeface="Aptos" panose="020B0004020202020204" pitchFamily="34" charset="0"/>
                <a:cs typeface="Times New Roman" panose="02020603050405020304" pitchFamily="18" charset="0"/>
              </a:rPr>
              <a:t> </a:t>
            </a:r>
            <a:r>
              <a:rPr lang="en-US" sz="3200" kern="100" dirty="0" err="1">
                <a:effectLst/>
                <a:latin typeface="Aptos" panose="020B0004020202020204" pitchFamily="34" charset="0"/>
                <a:ea typeface="Aptos" panose="020B0004020202020204" pitchFamily="34" charset="0"/>
                <a:cs typeface="Times New Roman" panose="02020603050405020304" pitchFamily="18" charset="0"/>
              </a:rPr>
              <a:t>sản</a:t>
            </a:r>
            <a:r>
              <a:rPr lang="en-US" sz="3200" kern="100" dirty="0">
                <a:effectLst/>
                <a:latin typeface="Aptos" panose="020B0004020202020204" pitchFamily="34" charset="0"/>
                <a:ea typeface="Aptos" panose="020B0004020202020204" pitchFamily="34" charset="0"/>
                <a:cs typeface="Times New Roman" panose="02020603050405020304" pitchFamily="18" charset="0"/>
              </a:rPr>
              <a:t> </a:t>
            </a:r>
            <a:r>
              <a:rPr lang="en-US" sz="3200" kern="100" dirty="0" err="1">
                <a:effectLst/>
                <a:latin typeface="Aptos" panose="020B0004020202020204" pitchFamily="34" charset="0"/>
                <a:ea typeface="Aptos" panose="020B0004020202020204" pitchFamily="34" charset="0"/>
                <a:cs typeface="Times New Roman" panose="02020603050405020304" pitchFamily="18" charset="0"/>
              </a:rPr>
              <a:t>lượng</a:t>
            </a:r>
            <a:r>
              <a:rPr lang="en-US" sz="3200" kern="100" dirty="0">
                <a:effectLst/>
                <a:latin typeface="Aptos" panose="020B0004020202020204" pitchFamily="34" charset="0"/>
                <a:ea typeface="Aptos" panose="020B0004020202020204" pitchFamily="34" charset="0"/>
                <a:cs typeface="Times New Roman" panose="02020603050405020304" pitchFamily="18" charset="0"/>
              </a:rPr>
              <a:t> </a:t>
            </a:r>
            <a:r>
              <a:rPr lang="en-US" sz="3200" kern="100" dirty="0" err="1">
                <a:effectLst/>
                <a:latin typeface="Aptos" panose="020B0004020202020204" pitchFamily="34" charset="0"/>
                <a:ea typeface="Aptos" panose="020B0004020202020204" pitchFamily="34" charset="0"/>
                <a:cs typeface="Times New Roman" panose="02020603050405020304" pitchFamily="18" charset="0"/>
              </a:rPr>
              <a:t>tăng</a:t>
            </a:r>
            <a:r>
              <a:rPr lang="en-US" sz="3200" kern="100" dirty="0">
                <a:effectLst/>
                <a:latin typeface="Aptos" panose="020B0004020202020204" pitchFamily="34" charset="0"/>
                <a:ea typeface="Aptos" panose="020B0004020202020204" pitchFamily="34" charset="0"/>
                <a:cs typeface="Times New Roman" panose="02020603050405020304" pitchFamily="18" charset="0"/>
              </a:rPr>
              <a:t>.</a:t>
            </a:r>
            <a:br>
              <a:rPr lang="en-US" sz="3200" kern="100" dirty="0">
                <a:effectLst/>
                <a:latin typeface="Aptos" panose="020B0004020202020204" pitchFamily="34" charset="0"/>
                <a:ea typeface="Aptos" panose="020B0004020202020204" pitchFamily="34" charset="0"/>
                <a:cs typeface="Times New Roman" panose="02020603050405020304" pitchFamily="18" charset="0"/>
              </a:rPr>
            </a:br>
            <a:r>
              <a:rPr lang="en-US" sz="3200" kern="100" dirty="0">
                <a:effectLst/>
                <a:latin typeface="Aptos" panose="020B0004020202020204" pitchFamily="34" charset="0"/>
                <a:ea typeface="Aptos" panose="020B0004020202020204" pitchFamily="34" charset="0"/>
                <a:cs typeface="Times New Roman" panose="02020603050405020304" pitchFamily="18" charset="0"/>
              </a:rPr>
              <a:t>C. </a:t>
            </a:r>
            <a:r>
              <a:rPr lang="en-US" sz="3200" kern="100" dirty="0" err="1">
                <a:effectLst/>
                <a:latin typeface="Aptos" panose="020B0004020202020204" pitchFamily="34" charset="0"/>
                <a:ea typeface="Aptos" panose="020B0004020202020204" pitchFamily="34" charset="0"/>
                <a:cs typeface="Times New Roman" panose="02020603050405020304" pitchFamily="18" charset="0"/>
              </a:rPr>
              <a:t>Không</a:t>
            </a:r>
            <a:r>
              <a:rPr lang="en-US" sz="3200" kern="100" dirty="0">
                <a:effectLst/>
                <a:latin typeface="Aptos" panose="020B0004020202020204" pitchFamily="34" charset="0"/>
                <a:ea typeface="Aptos" panose="020B0004020202020204" pitchFamily="34" charset="0"/>
                <a:cs typeface="Times New Roman" panose="02020603050405020304" pitchFamily="18" charset="0"/>
              </a:rPr>
              <a:t> </a:t>
            </a:r>
            <a:r>
              <a:rPr lang="en-US" sz="3200" kern="100" dirty="0" err="1">
                <a:effectLst/>
                <a:latin typeface="Aptos" panose="020B0004020202020204" pitchFamily="34" charset="0"/>
                <a:ea typeface="Aptos" panose="020B0004020202020204" pitchFamily="34" charset="0"/>
                <a:cs typeface="Times New Roman" panose="02020603050405020304" pitchFamily="18" charset="0"/>
              </a:rPr>
              <a:t>thay</a:t>
            </a:r>
            <a:r>
              <a:rPr lang="en-US" sz="3200" kern="100" dirty="0">
                <a:effectLst/>
                <a:latin typeface="Aptos" panose="020B0004020202020204" pitchFamily="34" charset="0"/>
                <a:ea typeface="Aptos" panose="020B0004020202020204" pitchFamily="34" charset="0"/>
                <a:cs typeface="Times New Roman" panose="02020603050405020304" pitchFamily="18" charset="0"/>
              </a:rPr>
              <a:t> </a:t>
            </a:r>
            <a:r>
              <a:rPr lang="en-US" sz="3200" kern="100" dirty="0" err="1">
                <a:effectLst/>
                <a:latin typeface="Aptos" panose="020B0004020202020204" pitchFamily="34" charset="0"/>
                <a:ea typeface="Aptos" panose="020B0004020202020204" pitchFamily="34" charset="0"/>
                <a:cs typeface="Times New Roman" panose="02020603050405020304" pitchFamily="18" charset="0"/>
              </a:rPr>
              <a:t>đổi</a:t>
            </a:r>
            <a:r>
              <a:rPr lang="en-US" sz="3200" kern="100" dirty="0">
                <a:effectLst/>
                <a:latin typeface="Aptos" panose="020B0004020202020204" pitchFamily="34" charset="0"/>
                <a:ea typeface="Aptos" panose="020B0004020202020204" pitchFamily="34" charset="0"/>
                <a:cs typeface="Times New Roman" panose="02020603050405020304" pitchFamily="18" charset="0"/>
              </a:rPr>
              <a:t> </a:t>
            </a:r>
            <a:r>
              <a:rPr lang="en-US" sz="3200" kern="100" dirty="0" err="1">
                <a:effectLst/>
                <a:latin typeface="Aptos" panose="020B0004020202020204" pitchFamily="34" charset="0"/>
                <a:ea typeface="Aptos" panose="020B0004020202020204" pitchFamily="34" charset="0"/>
                <a:cs typeface="Times New Roman" panose="02020603050405020304" pitchFamily="18" charset="0"/>
              </a:rPr>
              <a:t>khi</a:t>
            </a:r>
            <a:r>
              <a:rPr lang="en-US" sz="3200" kern="100" dirty="0">
                <a:effectLst/>
                <a:latin typeface="Aptos" panose="020B0004020202020204" pitchFamily="34" charset="0"/>
                <a:ea typeface="Aptos" panose="020B0004020202020204" pitchFamily="34" charset="0"/>
                <a:cs typeface="Times New Roman" panose="02020603050405020304" pitchFamily="18" charset="0"/>
              </a:rPr>
              <a:t> </a:t>
            </a:r>
            <a:r>
              <a:rPr lang="en-US" sz="3200" kern="100" dirty="0" err="1">
                <a:effectLst/>
                <a:latin typeface="Aptos" panose="020B0004020202020204" pitchFamily="34" charset="0"/>
                <a:ea typeface="Aptos" panose="020B0004020202020204" pitchFamily="34" charset="0"/>
                <a:cs typeface="Times New Roman" panose="02020603050405020304" pitchFamily="18" charset="0"/>
              </a:rPr>
              <a:t>sản</a:t>
            </a:r>
            <a:r>
              <a:rPr lang="en-US" sz="3200" kern="100" dirty="0">
                <a:effectLst/>
                <a:latin typeface="Aptos" panose="020B0004020202020204" pitchFamily="34" charset="0"/>
                <a:ea typeface="Aptos" panose="020B0004020202020204" pitchFamily="34" charset="0"/>
                <a:cs typeface="Times New Roman" panose="02020603050405020304" pitchFamily="18" charset="0"/>
              </a:rPr>
              <a:t> </a:t>
            </a:r>
            <a:r>
              <a:rPr lang="en-US" sz="3200" kern="100" dirty="0" err="1">
                <a:effectLst/>
                <a:latin typeface="Aptos" panose="020B0004020202020204" pitchFamily="34" charset="0"/>
                <a:ea typeface="Aptos" panose="020B0004020202020204" pitchFamily="34" charset="0"/>
                <a:cs typeface="Times New Roman" panose="02020603050405020304" pitchFamily="18" charset="0"/>
              </a:rPr>
              <a:t>lượng</a:t>
            </a:r>
            <a:r>
              <a:rPr lang="en-US" sz="3200" kern="100" dirty="0">
                <a:effectLst/>
                <a:latin typeface="Aptos" panose="020B0004020202020204" pitchFamily="34" charset="0"/>
                <a:ea typeface="Aptos" panose="020B0004020202020204" pitchFamily="34" charset="0"/>
                <a:cs typeface="Times New Roman" panose="02020603050405020304" pitchFamily="18" charset="0"/>
              </a:rPr>
              <a:t> </a:t>
            </a:r>
            <a:r>
              <a:rPr lang="en-US" sz="3200" kern="100" dirty="0" err="1">
                <a:effectLst/>
                <a:latin typeface="Aptos" panose="020B0004020202020204" pitchFamily="34" charset="0"/>
                <a:ea typeface="Aptos" panose="020B0004020202020204" pitchFamily="34" charset="0"/>
                <a:cs typeface="Times New Roman" panose="02020603050405020304" pitchFamily="18" charset="0"/>
              </a:rPr>
              <a:t>thay</a:t>
            </a:r>
            <a:r>
              <a:rPr lang="en-US" sz="3200" kern="100" dirty="0">
                <a:effectLst/>
                <a:latin typeface="Aptos" panose="020B0004020202020204" pitchFamily="34" charset="0"/>
                <a:ea typeface="Aptos" panose="020B0004020202020204" pitchFamily="34" charset="0"/>
                <a:cs typeface="Times New Roman" panose="02020603050405020304" pitchFamily="18" charset="0"/>
              </a:rPr>
              <a:t> </a:t>
            </a:r>
            <a:r>
              <a:rPr lang="en-US" sz="3200" kern="100" dirty="0" err="1">
                <a:effectLst/>
                <a:latin typeface="Aptos" panose="020B0004020202020204" pitchFamily="34" charset="0"/>
                <a:ea typeface="Aptos" panose="020B0004020202020204" pitchFamily="34" charset="0"/>
                <a:cs typeface="Times New Roman" panose="02020603050405020304" pitchFamily="18" charset="0"/>
              </a:rPr>
              <a:t>đổi</a:t>
            </a:r>
            <a:r>
              <a:rPr lang="en-US" sz="3200" kern="100" dirty="0">
                <a:effectLst/>
                <a:latin typeface="Aptos" panose="020B0004020202020204" pitchFamily="34" charset="0"/>
                <a:ea typeface="Aptos" panose="020B0004020202020204" pitchFamily="34" charset="0"/>
                <a:cs typeface="Times New Roman" panose="02020603050405020304" pitchFamily="18" charset="0"/>
              </a:rPr>
              <a:t>.</a:t>
            </a:r>
            <a:br>
              <a:rPr lang="en-US" sz="3200" kern="100" dirty="0">
                <a:effectLst/>
                <a:latin typeface="Aptos" panose="020B0004020202020204" pitchFamily="34" charset="0"/>
                <a:ea typeface="Aptos" panose="020B0004020202020204" pitchFamily="34" charset="0"/>
                <a:cs typeface="Times New Roman" panose="02020603050405020304" pitchFamily="18" charset="0"/>
              </a:rPr>
            </a:br>
            <a:r>
              <a:rPr lang="en-US" sz="3200" kern="100" dirty="0">
                <a:effectLst/>
                <a:latin typeface="Aptos" panose="020B0004020202020204" pitchFamily="34" charset="0"/>
                <a:ea typeface="Aptos" panose="020B0004020202020204" pitchFamily="34" charset="0"/>
                <a:cs typeface="Times New Roman" panose="02020603050405020304" pitchFamily="18" charset="0"/>
              </a:rPr>
              <a:t>D. </a:t>
            </a:r>
            <a:r>
              <a:rPr lang="en-US" sz="3200" kern="100" dirty="0" err="1">
                <a:effectLst/>
                <a:latin typeface="Aptos" panose="020B0004020202020204" pitchFamily="34" charset="0"/>
                <a:ea typeface="Aptos" panose="020B0004020202020204" pitchFamily="34" charset="0"/>
                <a:cs typeface="Times New Roman" panose="02020603050405020304" pitchFamily="18" charset="0"/>
              </a:rPr>
              <a:t>Bằng</a:t>
            </a:r>
            <a:r>
              <a:rPr lang="en-US" sz="3200" kern="100" dirty="0">
                <a:effectLst/>
                <a:latin typeface="Aptos" panose="020B0004020202020204" pitchFamily="34" charset="0"/>
                <a:ea typeface="Aptos" panose="020B0004020202020204" pitchFamily="34" charset="0"/>
                <a:cs typeface="Times New Roman" panose="02020603050405020304" pitchFamily="18" charset="0"/>
              </a:rPr>
              <a:t> </a:t>
            </a:r>
            <a:r>
              <a:rPr lang="en-US" sz="3200" kern="100" dirty="0" err="1">
                <a:effectLst/>
                <a:latin typeface="Aptos" panose="020B0004020202020204" pitchFamily="34" charset="0"/>
                <a:ea typeface="Aptos" panose="020B0004020202020204" pitchFamily="34" charset="0"/>
                <a:cs typeface="Times New Roman" panose="02020603050405020304" pitchFamily="18" charset="0"/>
              </a:rPr>
              <a:t>với</a:t>
            </a:r>
            <a:r>
              <a:rPr lang="en-US" sz="3200" kern="100" dirty="0">
                <a:effectLst/>
                <a:latin typeface="Aptos" panose="020B0004020202020204" pitchFamily="34" charset="0"/>
                <a:ea typeface="Aptos" panose="020B0004020202020204" pitchFamily="34" charset="0"/>
                <a:cs typeface="Times New Roman" panose="02020603050405020304" pitchFamily="18" charset="0"/>
              </a:rPr>
              <a:t> </a:t>
            </a:r>
            <a:r>
              <a:rPr lang="en-US" sz="3200" kern="100" dirty="0" err="1">
                <a:effectLst/>
                <a:latin typeface="Aptos" panose="020B0004020202020204" pitchFamily="34" charset="0"/>
                <a:ea typeface="Aptos" panose="020B0004020202020204" pitchFamily="34" charset="0"/>
                <a:cs typeface="Times New Roman" panose="02020603050405020304" pitchFamily="18" charset="0"/>
              </a:rPr>
              <a:t>AVC</a:t>
            </a:r>
            <a:r>
              <a:rPr lang="en-US" sz="3200" kern="100" dirty="0">
                <a:effectLst/>
                <a:latin typeface="Aptos" panose="020B0004020202020204" pitchFamily="34" charset="0"/>
                <a:ea typeface="Aptos" panose="020B0004020202020204" pitchFamily="34" charset="0"/>
                <a:cs typeface="Times New Roman" panose="02020603050405020304" pitchFamily="18" charset="0"/>
              </a:rPr>
              <a:t>.</a:t>
            </a:r>
          </a:p>
        </p:txBody>
      </p:sp>
    </p:spTree>
    <p:extLst>
      <p:ext uri="{BB962C8B-B14F-4D97-AF65-F5344CB8AC3E}">
        <p14:creationId xmlns:p14="http://schemas.microsoft.com/office/powerpoint/2010/main" val="759389812"/>
      </p:ext>
    </p:extLst>
  </p:cSld>
  <p:clrMapOvr>
    <a:masterClrMapping/>
  </p:clrMapOvr>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a:extLst>
              <a:ext uri="{FF2B5EF4-FFF2-40B4-BE49-F238E27FC236}">
                <a16:creationId xmlns:a16="http://schemas.microsoft.com/office/drawing/2014/main" id="{D5DC0028-4150-0F89-E59C-F563C67F6CFD}"/>
              </a:ext>
            </a:extLst>
          </p:cNvPr>
          <p:cNvSpPr>
            <a:spLocks noGrp="1"/>
          </p:cNvSpPr>
          <p:nvPr>
            <p:ph type="ctrTitle"/>
          </p:nvPr>
        </p:nvSpPr>
        <p:spPr>
          <a:xfrm>
            <a:off x="1016000" y="707922"/>
            <a:ext cx="10972799" cy="5029200"/>
          </a:xfrm>
        </p:spPr>
        <p:txBody>
          <a:bodyPr>
            <a:noAutofit/>
          </a:bodyPr>
          <a:lstStyle/>
          <a:p>
            <a:pPr marL="0" marR="0">
              <a:lnSpc>
                <a:spcPct val="107000"/>
              </a:lnSpc>
              <a:spcBef>
                <a:spcPts val="0"/>
              </a:spcBef>
              <a:spcAft>
                <a:spcPts val="800"/>
              </a:spcAft>
            </a:pPr>
            <a:r>
              <a:rPr lang="en-US" sz="3200" b="1" kern="100" dirty="0" err="1">
                <a:effectLst/>
                <a:latin typeface="Aptos" panose="020B0004020202020204" pitchFamily="34" charset="0"/>
                <a:ea typeface="Aptos" panose="020B0004020202020204" pitchFamily="34" charset="0"/>
                <a:cs typeface="Times New Roman" panose="02020603050405020304" pitchFamily="18" charset="0"/>
              </a:rPr>
              <a:t>Câu</a:t>
            </a:r>
            <a:r>
              <a:rPr lang="en-US" sz="3200" b="1" kern="100" dirty="0">
                <a:effectLst/>
                <a:latin typeface="Aptos" panose="020B0004020202020204" pitchFamily="34" charset="0"/>
                <a:ea typeface="Aptos" panose="020B0004020202020204" pitchFamily="34" charset="0"/>
                <a:cs typeface="Times New Roman" panose="02020603050405020304" pitchFamily="18" charset="0"/>
              </a:rPr>
              <a:t> 4:</a:t>
            </a:r>
            <a:br>
              <a:rPr lang="en-US" sz="3200" kern="100" dirty="0">
                <a:effectLst/>
                <a:latin typeface="Aptos" panose="020B0004020202020204" pitchFamily="34" charset="0"/>
                <a:ea typeface="Aptos" panose="020B0004020202020204" pitchFamily="34" charset="0"/>
                <a:cs typeface="Times New Roman" panose="02020603050405020304" pitchFamily="18" charset="0"/>
              </a:rPr>
            </a:br>
            <a:r>
              <a:rPr lang="en-US" sz="3200" b="1" kern="100" dirty="0" err="1">
                <a:effectLst/>
                <a:latin typeface="Aptos" panose="020B0004020202020204" pitchFamily="34" charset="0"/>
                <a:ea typeface="Aptos" panose="020B0004020202020204" pitchFamily="34" charset="0"/>
                <a:cs typeface="Times New Roman" panose="02020603050405020304" pitchFamily="18" charset="0"/>
              </a:rPr>
              <a:t>Tổng</a:t>
            </a:r>
            <a:r>
              <a:rPr lang="en-US" sz="3200" b="1" kern="100" dirty="0">
                <a:effectLst/>
                <a:latin typeface="Aptos" panose="020B0004020202020204" pitchFamily="34" charset="0"/>
                <a:ea typeface="Aptos" panose="020B0004020202020204" pitchFamily="34" charset="0"/>
                <a:cs typeface="Times New Roman" panose="02020603050405020304" pitchFamily="18" charset="0"/>
              </a:rPr>
              <a:t> chi </a:t>
            </a:r>
            <a:r>
              <a:rPr lang="en-US" sz="3200" b="1" kern="100" dirty="0" err="1">
                <a:effectLst/>
                <a:latin typeface="Aptos" panose="020B0004020202020204" pitchFamily="34" charset="0"/>
                <a:ea typeface="Aptos" panose="020B0004020202020204" pitchFamily="34" charset="0"/>
                <a:cs typeface="Times New Roman" panose="02020603050405020304" pitchFamily="18" charset="0"/>
              </a:rPr>
              <a:t>phí</a:t>
            </a:r>
            <a:r>
              <a:rPr lang="en-US" sz="3200" b="1" kern="100" dirty="0">
                <a:effectLst/>
                <a:latin typeface="Aptos" panose="020B0004020202020204" pitchFamily="34" charset="0"/>
                <a:ea typeface="Aptos" panose="020B0004020202020204" pitchFamily="34" charset="0"/>
                <a:cs typeface="Times New Roman" panose="02020603050405020304" pitchFamily="18" charset="0"/>
              </a:rPr>
              <a:t> </a:t>
            </a:r>
            <a:r>
              <a:rPr lang="en-US" sz="3200" b="1" kern="100" dirty="0" err="1">
                <a:effectLst/>
                <a:latin typeface="Aptos" panose="020B0004020202020204" pitchFamily="34" charset="0"/>
                <a:ea typeface="Aptos" panose="020B0004020202020204" pitchFamily="34" charset="0"/>
                <a:cs typeface="Times New Roman" panose="02020603050405020304" pitchFamily="18" charset="0"/>
              </a:rPr>
              <a:t>cố</a:t>
            </a:r>
            <a:r>
              <a:rPr lang="en-US" sz="3200" b="1" kern="100" dirty="0">
                <a:effectLst/>
                <a:latin typeface="Aptos" panose="020B0004020202020204" pitchFamily="34" charset="0"/>
                <a:ea typeface="Aptos" panose="020B0004020202020204" pitchFamily="34" charset="0"/>
                <a:cs typeface="Times New Roman" panose="02020603050405020304" pitchFamily="18" charset="0"/>
              </a:rPr>
              <a:t> </a:t>
            </a:r>
            <a:r>
              <a:rPr lang="en-US" sz="3200" b="1" kern="100" dirty="0" err="1">
                <a:effectLst/>
                <a:latin typeface="Aptos" panose="020B0004020202020204" pitchFamily="34" charset="0"/>
                <a:ea typeface="Aptos" panose="020B0004020202020204" pitchFamily="34" charset="0"/>
                <a:cs typeface="Times New Roman" panose="02020603050405020304" pitchFamily="18" charset="0"/>
              </a:rPr>
              <a:t>định</a:t>
            </a:r>
            <a:r>
              <a:rPr lang="en-US" sz="3200" b="1" kern="100" dirty="0">
                <a:effectLst/>
                <a:latin typeface="Aptos" panose="020B0004020202020204" pitchFamily="34" charset="0"/>
                <a:ea typeface="Aptos" panose="020B0004020202020204" pitchFamily="34" charset="0"/>
                <a:cs typeface="Times New Roman" panose="02020603050405020304" pitchFamily="18" charset="0"/>
              </a:rPr>
              <a:t> (FC) </a:t>
            </a:r>
            <a:r>
              <a:rPr lang="en-US" sz="3200" b="1" kern="100" dirty="0" err="1">
                <a:effectLst/>
                <a:latin typeface="Aptos" panose="020B0004020202020204" pitchFamily="34" charset="0"/>
                <a:ea typeface="Aptos" panose="020B0004020202020204" pitchFamily="34" charset="0"/>
                <a:cs typeface="Times New Roman" panose="02020603050405020304" pitchFamily="18" charset="0"/>
              </a:rPr>
              <a:t>bằng</a:t>
            </a:r>
            <a:r>
              <a:rPr lang="en-US" sz="3200" b="1" kern="100" dirty="0">
                <a:effectLst/>
                <a:latin typeface="Aptos" panose="020B0004020202020204" pitchFamily="34" charset="0"/>
                <a:ea typeface="Aptos" panose="020B0004020202020204" pitchFamily="34" charset="0"/>
                <a:cs typeface="Times New Roman" panose="02020603050405020304" pitchFamily="18" charset="0"/>
              </a:rPr>
              <a:t> 100 </a:t>
            </a:r>
            <a:r>
              <a:rPr lang="en-US" sz="3200" b="1" kern="100" dirty="0" err="1">
                <a:effectLst/>
                <a:latin typeface="Aptos" panose="020B0004020202020204" pitchFamily="34" charset="0"/>
                <a:ea typeface="Aptos" panose="020B0004020202020204" pitchFamily="34" charset="0"/>
                <a:cs typeface="Times New Roman" panose="02020603050405020304" pitchFamily="18" charset="0"/>
              </a:rPr>
              <a:t>và</a:t>
            </a:r>
            <a:r>
              <a:rPr lang="en-US" sz="3200" b="1" kern="100" dirty="0">
                <a:effectLst/>
                <a:latin typeface="Aptos" panose="020B0004020202020204" pitchFamily="34" charset="0"/>
                <a:ea typeface="Aptos" panose="020B0004020202020204" pitchFamily="34" charset="0"/>
                <a:cs typeface="Times New Roman" panose="02020603050405020304" pitchFamily="18" charset="0"/>
              </a:rPr>
              <a:t> </a:t>
            </a:r>
            <a:r>
              <a:rPr lang="en-US" sz="3200" b="1" kern="100" dirty="0" err="1">
                <a:effectLst/>
                <a:latin typeface="Aptos" panose="020B0004020202020204" pitchFamily="34" charset="0"/>
                <a:ea typeface="Aptos" panose="020B0004020202020204" pitchFamily="34" charset="0"/>
                <a:cs typeface="Times New Roman" panose="02020603050405020304" pitchFamily="18" charset="0"/>
              </a:rPr>
              <a:t>sản</a:t>
            </a:r>
            <a:r>
              <a:rPr lang="en-US" sz="3200" b="1" kern="100" dirty="0">
                <a:effectLst/>
                <a:latin typeface="Aptos" panose="020B0004020202020204" pitchFamily="34" charset="0"/>
                <a:ea typeface="Aptos" panose="020B0004020202020204" pitchFamily="34" charset="0"/>
                <a:cs typeface="Times New Roman" panose="02020603050405020304" pitchFamily="18" charset="0"/>
              </a:rPr>
              <a:t> </a:t>
            </a:r>
            <a:r>
              <a:rPr lang="en-US" sz="3200" b="1" kern="100" dirty="0" err="1">
                <a:effectLst/>
                <a:latin typeface="Aptos" panose="020B0004020202020204" pitchFamily="34" charset="0"/>
                <a:ea typeface="Aptos" panose="020B0004020202020204" pitchFamily="34" charset="0"/>
                <a:cs typeface="Times New Roman" panose="02020603050405020304" pitchFamily="18" charset="0"/>
              </a:rPr>
              <a:t>lượng</a:t>
            </a:r>
            <a:r>
              <a:rPr lang="en-US" sz="3200" b="1" kern="100" dirty="0">
                <a:effectLst/>
                <a:latin typeface="Aptos" panose="020B0004020202020204" pitchFamily="34" charset="0"/>
                <a:ea typeface="Aptos" panose="020B0004020202020204" pitchFamily="34" charset="0"/>
                <a:cs typeface="Times New Roman" panose="02020603050405020304" pitchFamily="18" charset="0"/>
              </a:rPr>
              <a:t> (Q) </a:t>
            </a:r>
            <a:r>
              <a:rPr lang="en-US" sz="3200" b="1" kern="100" dirty="0" err="1">
                <a:effectLst/>
                <a:latin typeface="Aptos" panose="020B0004020202020204" pitchFamily="34" charset="0"/>
                <a:ea typeface="Aptos" panose="020B0004020202020204" pitchFamily="34" charset="0"/>
                <a:cs typeface="Times New Roman" panose="02020603050405020304" pitchFamily="18" charset="0"/>
              </a:rPr>
              <a:t>bằng</a:t>
            </a:r>
            <a:r>
              <a:rPr lang="en-US" sz="3200" b="1" kern="100" dirty="0">
                <a:effectLst/>
                <a:latin typeface="Aptos" panose="020B0004020202020204" pitchFamily="34" charset="0"/>
                <a:ea typeface="Aptos" panose="020B0004020202020204" pitchFamily="34" charset="0"/>
                <a:cs typeface="Times New Roman" panose="02020603050405020304" pitchFamily="18" charset="0"/>
              </a:rPr>
              <a:t> 10. AFC </a:t>
            </a:r>
            <a:r>
              <a:rPr lang="en-US" sz="3200" b="1" kern="100" dirty="0" err="1">
                <a:effectLst/>
                <a:latin typeface="Aptos" panose="020B0004020202020204" pitchFamily="34" charset="0"/>
                <a:ea typeface="Aptos" panose="020B0004020202020204" pitchFamily="34" charset="0"/>
                <a:cs typeface="Times New Roman" panose="02020603050405020304" pitchFamily="18" charset="0"/>
              </a:rPr>
              <a:t>sẽ</a:t>
            </a:r>
            <a:r>
              <a:rPr lang="en-US" sz="3200" b="1" kern="100" dirty="0">
                <a:effectLst/>
                <a:latin typeface="Aptos" panose="020B0004020202020204" pitchFamily="34" charset="0"/>
                <a:ea typeface="Aptos" panose="020B0004020202020204" pitchFamily="34" charset="0"/>
                <a:cs typeface="Times New Roman" panose="02020603050405020304" pitchFamily="18" charset="0"/>
              </a:rPr>
              <a:t> </a:t>
            </a:r>
            <a:r>
              <a:rPr lang="en-US" sz="3200" b="1" kern="100" dirty="0" err="1">
                <a:effectLst/>
                <a:latin typeface="Aptos" panose="020B0004020202020204" pitchFamily="34" charset="0"/>
                <a:ea typeface="Aptos" panose="020B0004020202020204" pitchFamily="34" charset="0"/>
                <a:cs typeface="Times New Roman" panose="02020603050405020304" pitchFamily="18" charset="0"/>
              </a:rPr>
              <a:t>là</a:t>
            </a:r>
            <a:r>
              <a:rPr lang="en-US" sz="3200" b="1" kern="100" dirty="0">
                <a:effectLst/>
                <a:latin typeface="Aptos" panose="020B0004020202020204" pitchFamily="34" charset="0"/>
                <a:ea typeface="Aptos" panose="020B0004020202020204" pitchFamily="34" charset="0"/>
                <a:cs typeface="Times New Roman" panose="02020603050405020304" pitchFamily="18" charset="0"/>
              </a:rPr>
              <a:t> bao </a:t>
            </a:r>
            <a:r>
              <a:rPr lang="en-US" sz="3200" b="1" kern="100" dirty="0" err="1">
                <a:effectLst/>
                <a:latin typeface="Aptos" panose="020B0004020202020204" pitchFamily="34" charset="0"/>
                <a:ea typeface="Aptos" panose="020B0004020202020204" pitchFamily="34" charset="0"/>
                <a:cs typeface="Times New Roman" panose="02020603050405020304" pitchFamily="18" charset="0"/>
              </a:rPr>
              <a:t>nhiêu</a:t>
            </a:r>
            <a:r>
              <a:rPr lang="en-US" sz="3200" b="1" kern="100" dirty="0">
                <a:effectLst/>
                <a:latin typeface="Aptos" panose="020B0004020202020204" pitchFamily="34" charset="0"/>
                <a:ea typeface="Aptos" panose="020B0004020202020204" pitchFamily="34" charset="0"/>
                <a:cs typeface="Times New Roman" panose="02020603050405020304" pitchFamily="18" charset="0"/>
              </a:rPr>
              <a:t>?</a:t>
            </a:r>
            <a:r>
              <a:rPr lang="en-US" sz="3200" kern="100" dirty="0">
                <a:effectLst/>
                <a:latin typeface="Aptos" panose="020B0004020202020204" pitchFamily="34" charset="0"/>
                <a:ea typeface="Aptos" panose="020B0004020202020204" pitchFamily="34" charset="0"/>
                <a:cs typeface="Times New Roman" panose="02020603050405020304" pitchFamily="18" charset="0"/>
              </a:rPr>
              <a:t> </a:t>
            </a:r>
            <a:br>
              <a:rPr lang="en-US" sz="3200" kern="100" dirty="0">
                <a:effectLst/>
                <a:latin typeface="Aptos" panose="020B0004020202020204" pitchFamily="34" charset="0"/>
                <a:ea typeface="Aptos" panose="020B0004020202020204" pitchFamily="34" charset="0"/>
                <a:cs typeface="Times New Roman" panose="02020603050405020304" pitchFamily="18" charset="0"/>
              </a:rPr>
            </a:br>
            <a:r>
              <a:rPr lang="en-US" sz="3200" kern="100" dirty="0">
                <a:effectLst/>
                <a:latin typeface="Aptos" panose="020B0004020202020204" pitchFamily="34" charset="0"/>
                <a:ea typeface="Aptos" panose="020B0004020202020204" pitchFamily="34" charset="0"/>
                <a:cs typeface="Times New Roman" panose="02020603050405020304" pitchFamily="18" charset="0"/>
              </a:rPr>
              <a:t>A. 5</a:t>
            </a:r>
            <a:br>
              <a:rPr lang="en-US" sz="3200" kern="100" dirty="0">
                <a:effectLst/>
                <a:latin typeface="Aptos" panose="020B0004020202020204" pitchFamily="34" charset="0"/>
                <a:ea typeface="Aptos" panose="020B0004020202020204" pitchFamily="34" charset="0"/>
                <a:cs typeface="Times New Roman" panose="02020603050405020304" pitchFamily="18" charset="0"/>
              </a:rPr>
            </a:br>
            <a:r>
              <a:rPr lang="en-US" sz="3200" kern="100" dirty="0">
                <a:effectLst/>
                <a:latin typeface="Aptos" panose="020B0004020202020204" pitchFamily="34" charset="0"/>
                <a:ea typeface="Aptos" panose="020B0004020202020204" pitchFamily="34" charset="0"/>
                <a:cs typeface="Times New Roman" panose="02020603050405020304" pitchFamily="18" charset="0"/>
              </a:rPr>
              <a:t>B. 10</a:t>
            </a:r>
            <a:br>
              <a:rPr lang="en-US" sz="3200" kern="100" dirty="0">
                <a:effectLst/>
                <a:latin typeface="Aptos" panose="020B0004020202020204" pitchFamily="34" charset="0"/>
                <a:ea typeface="Aptos" panose="020B0004020202020204" pitchFamily="34" charset="0"/>
                <a:cs typeface="Times New Roman" panose="02020603050405020304" pitchFamily="18" charset="0"/>
              </a:rPr>
            </a:br>
            <a:r>
              <a:rPr lang="en-US" sz="3200" kern="100" dirty="0">
                <a:effectLst/>
                <a:latin typeface="Aptos" panose="020B0004020202020204" pitchFamily="34" charset="0"/>
                <a:ea typeface="Aptos" panose="020B0004020202020204" pitchFamily="34" charset="0"/>
                <a:cs typeface="Times New Roman" panose="02020603050405020304" pitchFamily="18" charset="0"/>
              </a:rPr>
              <a:t>C. 15</a:t>
            </a:r>
            <a:br>
              <a:rPr lang="en-US" sz="3200" kern="100" dirty="0">
                <a:effectLst/>
                <a:latin typeface="Aptos" panose="020B0004020202020204" pitchFamily="34" charset="0"/>
                <a:ea typeface="Aptos" panose="020B0004020202020204" pitchFamily="34" charset="0"/>
                <a:cs typeface="Times New Roman" panose="02020603050405020304" pitchFamily="18" charset="0"/>
              </a:rPr>
            </a:br>
            <a:r>
              <a:rPr lang="en-US" sz="3200" kern="100" dirty="0">
                <a:effectLst/>
                <a:latin typeface="Aptos" panose="020B0004020202020204" pitchFamily="34" charset="0"/>
                <a:ea typeface="Aptos" panose="020B0004020202020204" pitchFamily="34" charset="0"/>
                <a:cs typeface="Times New Roman" panose="02020603050405020304" pitchFamily="18" charset="0"/>
              </a:rPr>
              <a:t>D. 20</a:t>
            </a:r>
          </a:p>
        </p:txBody>
      </p:sp>
    </p:spTree>
    <p:extLst>
      <p:ext uri="{BB962C8B-B14F-4D97-AF65-F5344CB8AC3E}">
        <p14:creationId xmlns:p14="http://schemas.microsoft.com/office/powerpoint/2010/main" val="1301668000"/>
      </p:ext>
    </p:extLst>
  </p:cSld>
  <p:clrMapOvr>
    <a:masterClrMapping/>
  </p:clrMapOvr>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a:extLst>
              <a:ext uri="{FF2B5EF4-FFF2-40B4-BE49-F238E27FC236}">
                <a16:creationId xmlns:a16="http://schemas.microsoft.com/office/drawing/2014/main" id="{D5DC0028-4150-0F89-E59C-F563C67F6CFD}"/>
              </a:ext>
            </a:extLst>
          </p:cNvPr>
          <p:cNvSpPr>
            <a:spLocks noGrp="1"/>
          </p:cNvSpPr>
          <p:nvPr>
            <p:ph type="ctrTitle"/>
          </p:nvPr>
        </p:nvSpPr>
        <p:spPr>
          <a:xfrm>
            <a:off x="1016000" y="707922"/>
            <a:ext cx="10972799" cy="5029200"/>
          </a:xfrm>
        </p:spPr>
        <p:txBody>
          <a:bodyPr>
            <a:noAutofit/>
          </a:bodyPr>
          <a:lstStyle/>
          <a:p>
            <a:pPr marL="0" marR="0">
              <a:lnSpc>
                <a:spcPct val="107000"/>
              </a:lnSpc>
              <a:spcBef>
                <a:spcPts val="0"/>
              </a:spcBef>
              <a:spcAft>
                <a:spcPts val="800"/>
              </a:spcAft>
            </a:pPr>
            <a:r>
              <a:rPr lang="en-US" sz="3200" b="1" kern="100" dirty="0" err="1">
                <a:effectLst/>
                <a:latin typeface="Aptos" panose="020B0004020202020204" pitchFamily="34" charset="0"/>
                <a:ea typeface="Aptos" panose="020B0004020202020204" pitchFamily="34" charset="0"/>
                <a:cs typeface="Times New Roman" panose="02020603050405020304" pitchFamily="18" charset="0"/>
              </a:rPr>
              <a:t>Câu</a:t>
            </a:r>
            <a:r>
              <a:rPr lang="en-US" sz="3200" b="1" kern="100" dirty="0">
                <a:effectLst/>
                <a:latin typeface="Aptos" panose="020B0004020202020204" pitchFamily="34" charset="0"/>
                <a:ea typeface="Aptos" panose="020B0004020202020204" pitchFamily="34" charset="0"/>
                <a:cs typeface="Times New Roman" panose="02020603050405020304" pitchFamily="18" charset="0"/>
              </a:rPr>
              <a:t> 5:</a:t>
            </a:r>
            <a:br>
              <a:rPr lang="en-US" sz="3200" kern="100" dirty="0">
                <a:effectLst/>
                <a:latin typeface="Aptos" panose="020B0004020202020204" pitchFamily="34" charset="0"/>
                <a:ea typeface="Aptos" panose="020B0004020202020204" pitchFamily="34" charset="0"/>
                <a:cs typeface="Times New Roman" panose="02020603050405020304" pitchFamily="18" charset="0"/>
              </a:rPr>
            </a:br>
            <a:r>
              <a:rPr lang="en-US" sz="3200" b="1" kern="100" dirty="0" err="1">
                <a:effectLst/>
                <a:latin typeface="Aptos" panose="020B0004020202020204" pitchFamily="34" charset="0"/>
                <a:ea typeface="Aptos" panose="020B0004020202020204" pitchFamily="34" charset="0"/>
                <a:cs typeface="Times New Roman" panose="02020603050405020304" pitchFamily="18" charset="0"/>
              </a:rPr>
              <a:t>Nếu</a:t>
            </a:r>
            <a:r>
              <a:rPr lang="en-US" sz="3200" b="1" kern="100" dirty="0">
                <a:effectLst/>
                <a:latin typeface="Aptos" panose="020B0004020202020204" pitchFamily="34" charset="0"/>
                <a:ea typeface="Aptos" panose="020B0004020202020204" pitchFamily="34" charset="0"/>
                <a:cs typeface="Times New Roman" panose="02020603050405020304" pitchFamily="18" charset="0"/>
              </a:rPr>
              <a:t> </a:t>
            </a:r>
            <a:r>
              <a:rPr lang="en-US" sz="3200" b="1" kern="100" dirty="0" err="1">
                <a:effectLst/>
                <a:latin typeface="Aptos" panose="020B0004020202020204" pitchFamily="34" charset="0"/>
                <a:ea typeface="Aptos" panose="020B0004020202020204" pitchFamily="34" charset="0"/>
                <a:cs typeface="Times New Roman" panose="02020603050405020304" pitchFamily="18" charset="0"/>
              </a:rPr>
              <a:t>AVC</a:t>
            </a:r>
            <a:r>
              <a:rPr lang="en-US" sz="3200" b="1" kern="100" dirty="0">
                <a:effectLst/>
                <a:latin typeface="Aptos" panose="020B0004020202020204" pitchFamily="34" charset="0"/>
                <a:ea typeface="Aptos" panose="020B0004020202020204" pitchFamily="34" charset="0"/>
                <a:cs typeface="Times New Roman" panose="02020603050405020304" pitchFamily="18" charset="0"/>
              </a:rPr>
              <a:t> </a:t>
            </a:r>
            <a:r>
              <a:rPr lang="en-US" sz="3200" b="1" kern="100" dirty="0" err="1">
                <a:effectLst/>
                <a:latin typeface="Aptos" panose="020B0004020202020204" pitchFamily="34" charset="0"/>
                <a:ea typeface="Aptos" panose="020B0004020202020204" pitchFamily="34" charset="0"/>
                <a:cs typeface="Times New Roman" panose="02020603050405020304" pitchFamily="18" charset="0"/>
              </a:rPr>
              <a:t>tăng</a:t>
            </a:r>
            <a:r>
              <a:rPr lang="en-US" sz="3200" b="1" kern="100" dirty="0">
                <a:effectLst/>
                <a:latin typeface="Aptos" panose="020B0004020202020204" pitchFamily="34" charset="0"/>
                <a:ea typeface="Aptos" panose="020B0004020202020204" pitchFamily="34" charset="0"/>
                <a:cs typeface="Times New Roman" panose="02020603050405020304" pitchFamily="18" charset="0"/>
              </a:rPr>
              <a:t> </a:t>
            </a:r>
            <a:r>
              <a:rPr lang="en-US" sz="3200" b="1" kern="100" dirty="0" err="1">
                <a:effectLst/>
                <a:latin typeface="Aptos" panose="020B0004020202020204" pitchFamily="34" charset="0"/>
                <a:ea typeface="Aptos" panose="020B0004020202020204" pitchFamily="34" charset="0"/>
                <a:cs typeface="Times New Roman" panose="02020603050405020304" pitchFamily="18" charset="0"/>
              </a:rPr>
              <a:t>khi</a:t>
            </a:r>
            <a:r>
              <a:rPr lang="en-US" sz="3200" b="1" kern="100" dirty="0">
                <a:effectLst/>
                <a:latin typeface="Aptos" panose="020B0004020202020204" pitchFamily="34" charset="0"/>
                <a:ea typeface="Aptos" panose="020B0004020202020204" pitchFamily="34" charset="0"/>
                <a:cs typeface="Times New Roman" panose="02020603050405020304" pitchFamily="18" charset="0"/>
              </a:rPr>
              <a:t> </a:t>
            </a:r>
            <a:r>
              <a:rPr lang="en-US" sz="3200" b="1" kern="100" dirty="0" err="1">
                <a:effectLst/>
                <a:latin typeface="Aptos" panose="020B0004020202020204" pitchFamily="34" charset="0"/>
                <a:ea typeface="Aptos" panose="020B0004020202020204" pitchFamily="34" charset="0"/>
                <a:cs typeface="Times New Roman" panose="02020603050405020304" pitchFamily="18" charset="0"/>
              </a:rPr>
              <a:t>sản</a:t>
            </a:r>
            <a:r>
              <a:rPr lang="en-US" sz="3200" b="1" kern="100" dirty="0">
                <a:effectLst/>
                <a:latin typeface="Aptos" panose="020B0004020202020204" pitchFamily="34" charset="0"/>
                <a:ea typeface="Aptos" panose="020B0004020202020204" pitchFamily="34" charset="0"/>
                <a:cs typeface="Times New Roman" panose="02020603050405020304" pitchFamily="18" charset="0"/>
              </a:rPr>
              <a:t> </a:t>
            </a:r>
            <a:r>
              <a:rPr lang="en-US" sz="3200" b="1" kern="100" dirty="0" err="1">
                <a:effectLst/>
                <a:latin typeface="Aptos" panose="020B0004020202020204" pitchFamily="34" charset="0"/>
                <a:ea typeface="Aptos" panose="020B0004020202020204" pitchFamily="34" charset="0"/>
                <a:cs typeface="Times New Roman" panose="02020603050405020304" pitchFamily="18" charset="0"/>
              </a:rPr>
              <a:t>lượng</a:t>
            </a:r>
            <a:r>
              <a:rPr lang="en-US" sz="3200" b="1" kern="100" dirty="0">
                <a:effectLst/>
                <a:latin typeface="Aptos" panose="020B0004020202020204" pitchFamily="34" charset="0"/>
                <a:ea typeface="Aptos" panose="020B0004020202020204" pitchFamily="34" charset="0"/>
                <a:cs typeface="Times New Roman" panose="02020603050405020304" pitchFamily="18" charset="0"/>
              </a:rPr>
              <a:t> </a:t>
            </a:r>
            <a:r>
              <a:rPr lang="en-US" sz="3200" b="1" kern="100" dirty="0" err="1">
                <a:effectLst/>
                <a:latin typeface="Aptos" panose="020B0004020202020204" pitchFamily="34" charset="0"/>
                <a:ea typeface="Aptos" panose="020B0004020202020204" pitchFamily="34" charset="0"/>
                <a:cs typeface="Times New Roman" panose="02020603050405020304" pitchFamily="18" charset="0"/>
              </a:rPr>
              <a:t>tăng</a:t>
            </a:r>
            <a:r>
              <a:rPr lang="en-US" sz="3200" b="1" kern="100" dirty="0">
                <a:effectLst/>
                <a:latin typeface="Aptos" panose="020B0004020202020204" pitchFamily="34" charset="0"/>
                <a:ea typeface="Aptos" panose="020B0004020202020204" pitchFamily="34" charset="0"/>
                <a:cs typeface="Times New Roman" panose="02020603050405020304" pitchFamily="18" charset="0"/>
              </a:rPr>
              <a:t>, </a:t>
            </a:r>
            <a:r>
              <a:rPr lang="en-US" sz="3200" b="1" kern="100" dirty="0" err="1">
                <a:effectLst/>
                <a:latin typeface="Aptos" panose="020B0004020202020204" pitchFamily="34" charset="0"/>
                <a:ea typeface="Aptos" panose="020B0004020202020204" pitchFamily="34" charset="0"/>
                <a:cs typeface="Times New Roman" panose="02020603050405020304" pitchFamily="18" charset="0"/>
              </a:rPr>
              <a:t>điều</a:t>
            </a:r>
            <a:r>
              <a:rPr lang="en-US" sz="3200" b="1" kern="100" dirty="0">
                <a:effectLst/>
                <a:latin typeface="Aptos" panose="020B0004020202020204" pitchFamily="34" charset="0"/>
                <a:ea typeface="Aptos" panose="020B0004020202020204" pitchFamily="34" charset="0"/>
                <a:cs typeface="Times New Roman" panose="02020603050405020304" pitchFamily="18" charset="0"/>
              </a:rPr>
              <a:t> </a:t>
            </a:r>
            <a:r>
              <a:rPr lang="en-US" sz="3200" b="1" kern="100" dirty="0" err="1">
                <a:effectLst/>
                <a:latin typeface="Aptos" panose="020B0004020202020204" pitchFamily="34" charset="0"/>
                <a:ea typeface="Aptos" panose="020B0004020202020204" pitchFamily="34" charset="0"/>
                <a:cs typeface="Times New Roman" panose="02020603050405020304" pitchFamily="18" charset="0"/>
              </a:rPr>
              <a:t>này</a:t>
            </a:r>
            <a:r>
              <a:rPr lang="en-US" sz="3200" b="1" kern="100" dirty="0">
                <a:effectLst/>
                <a:latin typeface="Aptos" panose="020B0004020202020204" pitchFamily="34" charset="0"/>
                <a:ea typeface="Aptos" panose="020B0004020202020204" pitchFamily="34" charset="0"/>
                <a:cs typeface="Times New Roman" panose="02020603050405020304" pitchFamily="18" charset="0"/>
              </a:rPr>
              <a:t> </a:t>
            </a:r>
            <a:r>
              <a:rPr lang="en-US" sz="3200" b="1" kern="100" dirty="0" err="1">
                <a:effectLst/>
                <a:latin typeface="Aptos" panose="020B0004020202020204" pitchFamily="34" charset="0"/>
                <a:ea typeface="Aptos" panose="020B0004020202020204" pitchFamily="34" charset="0"/>
                <a:cs typeface="Times New Roman" panose="02020603050405020304" pitchFamily="18" charset="0"/>
              </a:rPr>
              <a:t>có</a:t>
            </a:r>
            <a:r>
              <a:rPr lang="en-US" sz="3200" b="1" kern="100" dirty="0">
                <a:effectLst/>
                <a:latin typeface="Aptos" panose="020B0004020202020204" pitchFamily="34" charset="0"/>
                <a:ea typeface="Aptos" panose="020B0004020202020204" pitchFamily="34" charset="0"/>
                <a:cs typeface="Times New Roman" panose="02020603050405020304" pitchFamily="18" charset="0"/>
              </a:rPr>
              <a:t> </a:t>
            </a:r>
            <a:r>
              <a:rPr lang="en-US" sz="3200" b="1" kern="100" dirty="0" err="1">
                <a:effectLst/>
                <a:latin typeface="Aptos" panose="020B0004020202020204" pitchFamily="34" charset="0"/>
                <a:ea typeface="Aptos" panose="020B0004020202020204" pitchFamily="34" charset="0"/>
                <a:cs typeface="Times New Roman" panose="02020603050405020304" pitchFamily="18" charset="0"/>
              </a:rPr>
              <a:t>nghĩa</a:t>
            </a:r>
            <a:r>
              <a:rPr lang="en-US" sz="3200" b="1" kern="100" dirty="0">
                <a:effectLst/>
                <a:latin typeface="Aptos" panose="020B0004020202020204" pitchFamily="34" charset="0"/>
                <a:ea typeface="Aptos" panose="020B0004020202020204" pitchFamily="34" charset="0"/>
                <a:cs typeface="Times New Roman" panose="02020603050405020304" pitchFamily="18" charset="0"/>
              </a:rPr>
              <a:t> </a:t>
            </a:r>
            <a:r>
              <a:rPr lang="en-US" sz="3200" b="1" kern="100" dirty="0" err="1">
                <a:effectLst/>
                <a:latin typeface="Aptos" panose="020B0004020202020204" pitchFamily="34" charset="0"/>
                <a:ea typeface="Aptos" panose="020B0004020202020204" pitchFamily="34" charset="0"/>
                <a:cs typeface="Times New Roman" panose="02020603050405020304" pitchFamily="18" charset="0"/>
              </a:rPr>
              <a:t>là</a:t>
            </a:r>
            <a:r>
              <a:rPr lang="en-US" sz="3200" b="1" kern="100" dirty="0">
                <a:effectLst/>
                <a:latin typeface="Aptos" panose="020B0004020202020204" pitchFamily="34" charset="0"/>
                <a:ea typeface="Aptos" panose="020B0004020202020204" pitchFamily="34" charset="0"/>
                <a:cs typeface="Times New Roman" panose="02020603050405020304" pitchFamily="18" charset="0"/>
              </a:rPr>
              <a:t>:</a:t>
            </a:r>
            <a:r>
              <a:rPr lang="en-US" sz="3200" kern="100" dirty="0">
                <a:effectLst/>
                <a:latin typeface="Aptos" panose="020B0004020202020204" pitchFamily="34" charset="0"/>
                <a:ea typeface="Aptos" panose="020B0004020202020204" pitchFamily="34" charset="0"/>
                <a:cs typeface="Times New Roman" panose="02020603050405020304" pitchFamily="18" charset="0"/>
              </a:rPr>
              <a:t> </a:t>
            </a:r>
            <a:br>
              <a:rPr lang="en-US" sz="3200" kern="100" dirty="0">
                <a:effectLst/>
                <a:latin typeface="Aptos" panose="020B0004020202020204" pitchFamily="34" charset="0"/>
                <a:ea typeface="Aptos" panose="020B0004020202020204" pitchFamily="34" charset="0"/>
                <a:cs typeface="Times New Roman" panose="02020603050405020304" pitchFamily="18" charset="0"/>
              </a:rPr>
            </a:br>
            <a:r>
              <a:rPr lang="en-US" sz="3200" kern="100" dirty="0">
                <a:effectLst/>
                <a:latin typeface="Aptos" panose="020B0004020202020204" pitchFamily="34" charset="0"/>
                <a:ea typeface="Aptos" panose="020B0004020202020204" pitchFamily="34" charset="0"/>
                <a:cs typeface="Times New Roman" panose="02020603050405020304" pitchFamily="18" charset="0"/>
              </a:rPr>
              <a:t>A. </a:t>
            </a:r>
            <a:r>
              <a:rPr lang="en-US" sz="3200" kern="100" dirty="0" err="1">
                <a:effectLst/>
                <a:latin typeface="Aptos" panose="020B0004020202020204" pitchFamily="34" charset="0"/>
                <a:ea typeface="Aptos" panose="020B0004020202020204" pitchFamily="34" charset="0"/>
                <a:cs typeface="Times New Roman" panose="02020603050405020304" pitchFamily="18" charset="0"/>
              </a:rPr>
              <a:t>Sản</a:t>
            </a:r>
            <a:r>
              <a:rPr lang="en-US" sz="3200" kern="100" dirty="0">
                <a:effectLst/>
                <a:latin typeface="Aptos" panose="020B0004020202020204" pitchFamily="34" charset="0"/>
                <a:ea typeface="Aptos" panose="020B0004020202020204" pitchFamily="34" charset="0"/>
                <a:cs typeface="Times New Roman" panose="02020603050405020304" pitchFamily="18" charset="0"/>
              </a:rPr>
              <a:t> </a:t>
            </a:r>
            <a:r>
              <a:rPr lang="en-US" sz="3200" kern="100" dirty="0" err="1">
                <a:effectLst/>
                <a:latin typeface="Aptos" panose="020B0004020202020204" pitchFamily="34" charset="0"/>
                <a:ea typeface="Aptos" panose="020B0004020202020204" pitchFamily="34" charset="0"/>
                <a:cs typeface="Times New Roman" panose="02020603050405020304" pitchFamily="18" charset="0"/>
              </a:rPr>
              <a:t>xuất</a:t>
            </a:r>
            <a:r>
              <a:rPr lang="en-US" sz="3200" kern="100" dirty="0">
                <a:effectLst/>
                <a:latin typeface="Aptos" panose="020B0004020202020204" pitchFamily="34" charset="0"/>
                <a:ea typeface="Aptos" panose="020B0004020202020204" pitchFamily="34" charset="0"/>
                <a:cs typeface="Times New Roman" panose="02020603050405020304" pitchFamily="18" charset="0"/>
              </a:rPr>
              <a:t> </a:t>
            </a:r>
            <a:r>
              <a:rPr lang="en-US" sz="3200" kern="100" dirty="0" err="1">
                <a:effectLst/>
                <a:latin typeface="Aptos" panose="020B0004020202020204" pitchFamily="34" charset="0"/>
                <a:ea typeface="Aptos" panose="020B0004020202020204" pitchFamily="34" charset="0"/>
                <a:cs typeface="Times New Roman" panose="02020603050405020304" pitchFamily="18" charset="0"/>
              </a:rPr>
              <a:t>hiệu</a:t>
            </a:r>
            <a:r>
              <a:rPr lang="en-US" sz="3200" kern="100" dirty="0">
                <a:effectLst/>
                <a:latin typeface="Aptos" panose="020B0004020202020204" pitchFamily="34" charset="0"/>
                <a:ea typeface="Aptos" panose="020B0004020202020204" pitchFamily="34" charset="0"/>
                <a:cs typeface="Times New Roman" panose="02020603050405020304" pitchFamily="18" charset="0"/>
              </a:rPr>
              <a:t> </a:t>
            </a:r>
            <a:r>
              <a:rPr lang="en-US" sz="3200" kern="100" dirty="0" err="1">
                <a:effectLst/>
                <a:latin typeface="Aptos" panose="020B0004020202020204" pitchFamily="34" charset="0"/>
                <a:ea typeface="Aptos" panose="020B0004020202020204" pitchFamily="34" charset="0"/>
                <a:cs typeface="Times New Roman" panose="02020603050405020304" pitchFamily="18" charset="0"/>
              </a:rPr>
              <a:t>quả</a:t>
            </a:r>
            <a:r>
              <a:rPr lang="en-US" sz="3200" kern="100" dirty="0">
                <a:effectLst/>
                <a:latin typeface="Aptos" panose="020B0004020202020204" pitchFamily="34" charset="0"/>
                <a:ea typeface="Aptos" panose="020B0004020202020204" pitchFamily="34" charset="0"/>
                <a:cs typeface="Times New Roman" panose="02020603050405020304" pitchFamily="18" charset="0"/>
              </a:rPr>
              <a:t> </a:t>
            </a:r>
            <a:r>
              <a:rPr lang="en-US" sz="3200" kern="100" dirty="0" err="1">
                <a:effectLst/>
                <a:latin typeface="Aptos" panose="020B0004020202020204" pitchFamily="34" charset="0"/>
                <a:ea typeface="Aptos" panose="020B0004020202020204" pitchFamily="34" charset="0"/>
                <a:cs typeface="Times New Roman" panose="02020603050405020304" pitchFamily="18" charset="0"/>
              </a:rPr>
              <a:t>hơn</a:t>
            </a:r>
            <a:r>
              <a:rPr lang="en-US" sz="3200" kern="100" dirty="0">
                <a:effectLst/>
                <a:latin typeface="Aptos" panose="020B0004020202020204" pitchFamily="34" charset="0"/>
                <a:ea typeface="Aptos" panose="020B0004020202020204" pitchFamily="34" charset="0"/>
                <a:cs typeface="Times New Roman" panose="02020603050405020304" pitchFamily="18" charset="0"/>
              </a:rPr>
              <a:t>.</a:t>
            </a:r>
            <a:br>
              <a:rPr lang="en-US" sz="3200" kern="100" dirty="0">
                <a:effectLst/>
                <a:latin typeface="Aptos" panose="020B0004020202020204" pitchFamily="34" charset="0"/>
                <a:ea typeface="Aptos" panose="020B0004020202020204" pitchFamily="34" charset="0"/>
                <a:cs typeface="Times New Roman" panose="02020603050405020304" pitchFamily="18" charset="0"/>
              </a:rPr>
            </a:br>
            <a:r>
              <a:rPr lang="en-US" sz="3200" kern="100" dirty="0">
                <a:effectLst/>
                <a:latin typeface="Aptos" panose="020B0004020202020204" pitchFamily="34" charset="0"/>
                <a:ea typeface="Aptos" panose="020B0004020202020204" pitchFamily="34" charset="0"/>
                <a:cs typeface="Times New Roman" panose="02020603050405020304" pitchFamily="18" charset="0"/>
              </a:rPr>
              <a:t>B. </a:t>
            </a:r>
            <a:r>
              <a:rPr lang="en-US" sz="3200" kern="100" dirty="0" err="1">
                <a:effectLst/>
                <a:latin typeface="Aptos" panose="020B0004020202020204" pitchFamily="34" charset="0"/>
                <a:ea typeface="Aptos" panose="020B0004020202020204" pitchFamily="34" charset="0"/>
                <a:cs typeface="Times New Roman" panose="02020603050405020304" pitchFamily="18" charset="0"/>
              </a:rPr>
              <a:t>Sản</a:t>
            </a:r>
            <a:r>
              <a:rPr lang="en-US" sz="3200" kern="100" dirty="0">
                <a:effectLst/>
                <a:latin typeface="Aptos" panose="020B0004020202020204" pitchFamily="34" charset="0"/>
                <a:ea typeface="Aptos" panose="020B0004020202020204" pitchFamily="34" charset="0"/>
                <a:cs typeface="Times New Roman" panose="02020603050405020304" pitchFamily="18" charset="0"/>
              </a:rPr>
              <a:t> </a:t>
            </a:r>
            <a:r>
              <a:rPr lang="en-US" sz="3200" kern="100" dirty="0" err="1">
                <a:effectLst/>
                <a:latin typeface="Aptos" panose="020B0004020202020204" pitchFamily="34" charset="0"/>
                <a:ea typeface="Aptos" panose="020B0004020202020204" pitchFamily="34" charset="0"/>
                <a:cs typeface="Times New Roman" panose="02020603050405020304" pitchFamily="18" charset="0"/>
              </a:rPr>
              <a:t>xuất</a:t>
            </a:r>
            <a:r>
              <a:rPr lang="en-US" sz="3200" kern="100" dirty="0">
                <a:effectLst/>
                <a:latin typeface="Aptos" panose="020B0004020202020204" pitchFamily="34" charset="0"/>
                <a:ea typeface="Aptos" panose="020B0004020202020204" pitchFamily="34" charset="0"/>
                <a:cs typeface="Times New Roman" panose="02020603050405020304" pitchFamily="18" charset="0"/>
              </a:rPr>
              <a:t> </a:t>
            </a:r>
            <a:r>
              <a:rPr lang="en-US" sz="3200" kern="100" dirty="0" err="1">
                <a:effectLst/>
                <a:latin typeface="Aptos" panose="020B0004020202020204" pitchFamily="34" charset="0"/>
                <a:ea typeface="Aptos" panose="020B0004020202020204" pitchFamily="34" charset="0"/>
                <a:cs typeface="Times New Roman" panose="02020603050405020304" pitchFamily="18" charset="0"/>
              </a:rPr>
              <a:t>trở</a:t>
            </a:r>
            <a:r>
              <a:rPr lang="en-US" sz="3200" kern="100" dirty="0">
                <a:effectLst/>
                <a:latin typeface="Aptos" panose="020B0004020202020204" pitchFamily="34" charset="0"/>
                <a:ea typeface="Aptos" panose="020B0004020202020204" pitchFamily="34" charset="0"/>
                <a:cs typeface="Times New Roman" panose="02020603050405020304" pitchFamily="18" charset="0"/>
              </a:rPr>
              <a:t> </a:t>
            </a:r>
            <a:r>
              <a:rPr lang="en-US" sz="3200" kern="100" dirty="0" err="1">
                <a:effectLst/>
                <a:latin typeface="Aptos" panose="020B0004020202020204" pitchFamily="34" charset="0"/>
                <a:ea typeface="Aptos" panose="020B0004020202020204" pitchFamily="34" charset="0"/>
                <a:cs typeface="Times New Roman" panose="02020603050405020304" pitchFamily="18" charset="0"/>
              </a:rPr>
              <a:t>nên</a:t>
            </a:r>
            <a:r>
              <a:rPr lang="en-US" sz="3200" kern="100" dirty="0">
                <a:effectLst/>
                <a:latin typeface="Aptos" panose="020B0004020202020204" pitchFamily="34" charset="0"/>
                <a:ea typeface="Aptos" panose="020B0004020202020204" pitchFamily="34" charset="0"/>
                <a:cs typeface="Times New Roman" panose="02020603050405020304" pitchFamily="18" charset="0"/>
              </a:rPr>
              <a:t> </a:t>
            </a:r>
            <a:r>
              <a:rPr lang="en-US" sz="3200" kern="100" dirty="0" err="1">
                <a:effectLst/>
                <a:latin typeface="Aptos" panose="020B0004020202020204" pitchFamily="34" charset="0"/>
                <a:ea typeface="Aptos" panose="020B0004020202020204" pitchFamily="34" charset="0"/>
                <a:cs typeface="Times New Roman" panose="02020603050405020304" pitchFamily="18" charset="0"/>
              </a:rPr>
              <a:t>kém</a:t>
            </a:r>
            <a:r>
              <a:rPr lang="en-US" sz="3200" kern="100" dirty="0">
                <a:effectLst/>
                <a:latin typeface="Aptos" panose="020B0004020202020204" pitchFamily="34" charset="0"/>
                <a:ea typeface="Aptos" panose="020B0004020202020204" pitchFamily="34" charset="0"/>
                <a:cs typeface="Times New Roman" panose="02020603050405020304" pitchFamily="18" charset="0"/>
              </a:rPr>
              <a:t> </a:t>
            </a:r>
            <a:r>
              <a:rPr lang="en-US" sz="3200" kern="100" dirty="0" err="1">
                <a:effectLst/>
                <a:latin typeface="Aptos" panose="020B0004020202020204" pitchFamily="34" charset="0"/>
                <a:ea typeface="Aptos" panose="020B0004020202020204" pitchFamily="34" charset="0"/>
                <a:cs typeface="Times New Roman" panose="02020603050405020304" pitchFamily="18" charset="0"/>
              </a:rPr>
              <a:t>hiệu</a:t>
            </a:r>
            <a:r>
              <a:rPr lang="en-US" sz="3200" kern="100" dirty="0">
                <a:effectLst/>
                <a:latin typeface="Aptos" panose="020B0004020202020204" pitchFamily="34" charset="0"/>
                <a:ea typeface="Aptos" panose="020B0004020202020204" pitchFamily="34" charset="0"/>
                <a:cs typeface="Times New Roman" panose="02020603050405020304" pitchFamily="18" charset="0"/>
              </a:rPr>
              <a:t> </a:t>
            </a:r>
            <a:r>
              <a:rPr lang="en-US" sz="3200" kern="100" dirty="0" err="1">
                <a:effectLst/>
                <a:latin typeface="Aptos" panose="020B0004020202020204" pitchFamily="34" charset="0"/>
                <a:ea typeface="Aptos" panose="020B0004020202020204" pitchFamily="34" charset="0"/>
                <a:cs typeface="Times New Roman" panose="02020603050405020304" pitchFamily="18" charset="0"/>
              </a:rPr>
              <a:t>quả</a:t>
            </a:r>
            <a:r>
              <a:rPr lang="en-US" sz="3200" kern="100" dirty="0">
                <a:effectLst/>
                <a:latin typeface="Aptos" panose="020B0004020202020204" pitchFamily="34" charset="0"/>
                <a:ea typeface="Aptos" panose="020B0004020202020204" pitchFamily="34" charset="0"/>
                <a:cs typeface="Times New Roman" panose="02020603050405020304" pitchFamily="18" charset="0"/>
              </a:rPr>
              <a:t> </a:t>
            </a:r>
            <a:r>
              <a:rPr lang="en-US" sz="3200" kern="100" dirty="0" err="1">
                <a:effectLst/>
                <a:latin typeface="Aptos" panose="020B0004020202020204" pitchFamily="34" charset="0"/>
                <a:ea typeface="Aptos" panose="020B0004020202020204" pitchFamily="34" charset="0"/>
                <a:cs typeface="Times New Roman" panose="02020603050405020304" pitchFamily="18" charset="0"/>
              </a:rPr>
              <a:t>hơn</a:t>
            </a:r>
            <a:r>
              <a:rPr lang="en-US" sz="3200" kern="100" dirty="0">
                <a:effectLst/>
                <a:latin typeface="Aptos" panose="020B0004020202020204" pitchFamily="34" charset="0"/>
                <a:ea typeface="Aptos" panose="020B0004020202020204" pitchFamily="34" charset="0"/>
                <a:cs typeface="Times New Roman" panose="02020603050405020304" pitchFamily="18" charset="0"/>
              </a:rPr>
              <a:t>.</a:t>
            </a:r>
            <a:br>
              <a:rPr lang="en-US" sz="3200" kern="100" dirty="0">
                <a:effectLst/>
                <a:latin typeface="Aptos" panose="020B0004020202020204" pitchFamily="34" charset="0"/>
                <a:ea typeface="Aptos" panose="020B0004020202020204" pitchFamily="34" charset="0"/>
                <a:cs typeface="Times New Roman" panose="02020603050405020304" pitchFamily="18" charset="0"/>
              </a:rPr>
            </a:br>
            <a:r>
              <a:rPr lang="en-US" sz="3200" kern="100" dirty="0">
                <a:effectLst/>
                <a:latin typeface="Aptos" panose="020B0004020202020204" pitchFamily="34" charset="0"/>
                <a:ea typeface="Aptos" panose="020B0004020202020204" pitchFamily="34" charset="0"/>
                <a:cs typeface="Times New Roman" panose="02020603050405020304" pitchFamily="18" charset="0"/>
              </a:rPr>
              <a:t>C. Chi </a:t>
            </a:r>
            <a:r>
              <a:rPr lang="en-US" sz="3200" kern="100" dirty="0" err="1">
                <a:effectLst/>
                <a:latin typeface="Aptos" panose="020B0004020202020204" pitchFamily="34" charset="0"/>
                <a:ea typeface="Aptos" panose="020B0004020202020204" pitchFamily="34" charset="0"/>
                <a:cs typeface="Times New Roman" panose="02020603050405020304" pitchFamily="18" charset="0"/>
              </a:rPr>
              <a:t>phí</a:t>
            </a:r>
            <a:r>
              <a:rPr lang="en-US" sz="3200" kern="100" dirty="0">
                <a:effectLst/>
                <a:latin typeface="Aptos" panose="020B0004020202020204" pitchFamily="34" charset="0"/>
                <a:ea typeface="Aptos" panose="020B0004020202020204" pitchFamily="34" charset="0"/>
                <a:cs typeface="Times New Roman" panose="02020603050405020304" pitchFamily="18" charset="0"/>
              </a:rPr>
              <a:t> </a:t>
            </a:r>
            <a:r>
              <a:rPr lang="en-US" sz="3200" kern="100" dirty="0" err="1">
                <a:effectLst/>
                <a:latin typeface="Aptos" panose="020B0004020202020204" pitchFamily="34" charset="0"/>
                <a:ea typeface="Aptos" panose="020B0004020202020204" pitchFamily="34" charset="0"/>
                <a:cs typeface="Times New Roman" panose="02020603050405020304" pitchFamily="18" charset="0"/>
              </a:rPr>
              <a:t>cố</a:t>
            </a:r>
            <a:r>
              <a:rPr lang="en-US" sz="3200" kern="100" dirty="0">
                <a:effectLst/>
                <a:latin typeface="Aptos" panose="020B0004020202020204" pitchFamily="34" charset="0"/>
                <a:ea typeface="Aptos" panose="020B0004020202020204" pitchFamily="34" charset="0"/>
                <a:cs typeface="Times New Roman" panose="02020603050405020304" pitchFamily="18" charset="0"/>
              </a:rPr>
              <a:t> </a:t>
            </a:r>
            <a:r>
              <a:rPr lang="en-US" sz="3200" kern="100" dirty="0" err="1">
                <a:effectLst/>
                <a:latin typeface="Aptos" panose="020B0004020202020204" pitchFamily="34" charset="0"/>
                <a:ea typeface="Aptos" panose="020B0004020202020204" pitchFamily="34" charset="0"/>
                <a:cs typeface="Times New Roman" panose="02020603050405020304" pitchFamily="18" charset="0"/>
              </a:rPr>
              <a:t>định</a:t>
            </a:r>
            <a:r>
              <a:rPr lang="en-US" sz="3200" kern="100" dirty="0">
                <a:effectLst/>
                <a:latin typeface="Aptos" panose="020B0004020202020204" pitchFamily="34" charset="0"/>
                <a:ea typeface="Aptos" panose="020B0004020202020204" pitchFamily="34" charset="0"/>
                <a:cs typeface="Times New Roman" panose="02020603050405020304" pitchFamily="18" charset="0"/>
              </a:rPr>
              <a:t> </a:t>
            </a:r>
            <a:r>
              <a:rPr lang="en-US" sz="3200" kern="100" dirty="0" err="1">
                <a:effectLst/>
                <a:latin typeface="Aptos" panose="020B0004020202020204" pitchFamily="34" charset="0"/>
                <a:ea typeface="Aptos" panose="020B0004020202020204" pitchFamily="34" charset="0"/>
                <a:cs typeface="Times New Roman" panose="02020603050405020304" pitchFamily="18" charset="0"/>
              </a:rPr>
              <a:t>tăng</a:t>
            </a:r>
            <a:r>
              <a:rPr lang="en-US" sz="3200" kern="100" dirty="0">
                <a:effectLst/>
                <a:latin typeface="Aptos" panose="020B0004020202020204" pitchFamily="34" charset="0"/>
                <a:ea typeface="Aptos" panose="020B0004020202020204" pitchFamily="34" charset="0"/>
                <a:cs typeface="Times New Roman" panose="02020603050405020304" pitchFamily="18" charset="0"/>
              </a:rPr>
              <a:t>.</a:t>
            </a:r>
            <a:br>
              <a:rPr lang="en-US" sz="3200" kern="100" dirty="0">
                <a:effectLst/>
                <a:latin typeface="Aptos" panose="020B0004020202020204" pitchFamily="34" charset="0"/>
                <a:ea typeface="Aptos" panose="020B0004020202020204" pitchFamily="34" charset="0"/>
                <a:cs typeface="Times New Roman" panose="02020603050405020304" pitchFamily="18" charset="0"/>
              </a:rPr>
            </a:br>
            <a:r>
              <a:rPr lang="en-US" sz="3200" kern="100" dirty="0">
                <a:effectLst/>
                <a:latin typeface="Aptos" panose="020B0004020202020204" pitchFamily="34" charset="0"/>
                <a:ea typeface="Aptos" panose="020B0004020202020204" pitchFamily="34" charset="0"/>
                <a:cs typeface="Times New Roman" panose="02020603050405020304" pitchFamily="18" charset="0"/>
              </a:rPr>
              <a:t>D. </a:t>
            </a:r>
            <a:r>
              <a:rPr lang="en-US" sz="3200" kern="100" dirty="0" err="1">
                <a:effectLst/>
                <a:latin typeface="Aptos" panose="020B0004020202020204" pitchFamily="34" charset="0"/>
                <a:ea typeface="Aptos" panose="020B0004020202020204" pitchFamily="34" charset="0"/>
                <a:cs typeface="Times New Roman" panose="02020603050405020304" pitchFamily="18" charset="0"/>
              </a:rPr>
              <a:t>Tổng</a:t>
            </a:r>
            <a:r>
              <a:rPr lang="en-US" sz="3200" kern="100" dirty="0">
                <a:effectLst/>
                <a:latin typeface="Aptos" panose="020B0004020202020204" pitchFamily="34" charset="0"/>
                <a:ea typeface="Aptos" panose="020B0004020202020204" pitchFamily="34" charset="0"/>
                <a:cs typeface="Times New Roman" panose="02020603050405020304" pitchFamily="18" charset="0"/>
              </a:rPr>
              <a:t> chi </a:t>
            </a:r>
            <a:r>
              <a:rPr lang="en-US" sz="3200" kern="100" dirty="0" err="1">
                <a:effectLst/>
                <a:latin typeface="Aptos" panose="020B0004020202020204" pitchFamily="34" charset="0"/>
                <a:ea typeface="Aptos" panose="020B0004020202020204" pitchFamily="34" charset="0"/>
                <a:cs typeface="Times New Roman" panose="02020603050405020304" pitchFamily="18" charset="0"/>
              </a:rPr>
              <a:t>phí</a:t>
            </a:r>
            <a:r>
              <a:rPr lang="en-US" sz="3200" kern="100" dirty="0">
                <a:effectLst/>
                <a:latin typeface="Aptos" panose="020B0004020202020204" pitchFamily="34" charset="0"/>
                <a:ea typeface="Aptos" panose="020B0004020202020204" pitchFamily="34" charset="0"/>
                <a:cs typeface="Times New Roman" panose="02020603050405020304" pitchFamily="18" charset="0"/>
              </a:rPr>
              <a:t> </a:t>
            </a:r>
            <a:r>
              <a:rPr lang="en-US" sz="3200" kern="100" dirty="0" err="1">
                <a:effectLst/>
                <a:latin typeface="Aptos" panose="020B0004020202020204" pitchFamily="34" charset="0"/>
                <a:ea typeface="Aptos" panose="020B0004020202020204" pitchFamily="34" charset="0"/>
                <a:cs typeface="Times New Roman" panose="02020603050405020304" pitchFamily="18" charset="0"/>
              </a:rPr>
              <a:t>không</a:t>
            </a:r>
            <a:r>
              <a:rPr lang="en-US" sz="3200" kern="100" dirty="0">
                <a:effectLst/>
                <a:latin typeface="Aptos" panose="020B0004020202020204" pitchFamily="34" charset="0"/>
                <a:ea typeface="Aptos" panose="020B0004020202020204" pitchFamily="34" charset="0"/>
                <a:cs typeface="Times New Roman" panose="02020603050405020304" pitchFamily="18" charset="0"/>
              </a:rPr>
              <a:t> </a:t>
            </a:r>
            <a:r>
              <a:rPr lang="en-US" sz="3200" kern="100" dirty="0" err="1">
                <a:effectLst/>
                <a:latin typeface="Aptos" panose="020B0004020202020204" pitchFamily="34" charset="0"/>
                <a:ea typeface="Aptos" panose="020B0004020202020204" pitchFamily="34" charset="0"/>
                <a:cs typeface="Times New Roman" panose="02020603050405020304" pitchFamily="18" charset="0"/>
              </a:rPr>
              <a:t>thay</a:t>
            </a:r>
            <a:r>
              <a:rPr lang="en-US" sz="3200" kern="100" dirty="0">
                <a:effectLst/>
                <a:latin typeface="Aptos" panose="020B0004020202020204" pitchFamily="34" charset="0"/>
                <a:ea typeface="Aptos" panose="020B0004020202020204" pitchFamily="34" charset="0"/>
                <a:cs typeface="Times New Roman" panose="02020603050405020304" pitchFamily="18" charset="0"/>
              </a:rPr>
              <a:t> </a:t>
            </a:r>
            <a:r>
              <a:rPr lang="en-US" sz="3200" kern="100" dirty="0" err="1">
                <a:effectLst/>
                <a:latin typeface="Aptos" panose="020B0004020202020204" pitchFamily="34" charset="0"/>
                <a:ea typeface="Aptos" panose="020B0004020202020204" pitchFamily="34" charset="0"/>
                <a:cs typeface="Times New Roman" panose="02020603050405020304" pitchFamily="18" charset="0"/>
              </a:rPr>
              <a:t>đổi</a:t>
            </a:r>
            <a:r>
              <a:rPr lang="en-US" sz="3200" kern="100" dirty="0">
                <a:effectLst/>
                <a:latin typeface="Aptos" panose="020B0004020202020204" pitchFamily="34" charset="0"/>
                <a:ea typeface="Aptos" panose="020B0004020202020204" pitchFamily="34" charset="0"/>
                <a:cs typeface="Times New Roman" panose="02020603050405020304" pitchFamily="18" charset="0"/>
              </a:rPr>
              <a:t>.</a:t>
            </a:r>
          </a:p>
        </p:txBody>
      </p:sp>
    </p:spTree>
    <p:extLst>
      <p:ext uri="{BB962C8B-B14F-4D97-AF65-F5344CB8AC3E}">
        <p14:creationId xmlns:p14="http://schemas.microsoft.com/office/powerpoint/2010/main" val="3369372541"/>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395" name="Rectangle 3">
            <a:extLst>
              <a:ext uri="{FF2B5EF4-FFF2-40B4-BE49-F238E27FC236}">
                <a16:creationId xmlns:a16="http://schemas.microsoft.com/office/drawing/2014/main" id="{336035FB-FE98-7D76-59F1-52E0A0710FAB}"/>
              </a:ext>
            </a:extLst>
          </p:cNvPr>
          <p:cNvSpPr>
            <a:spLocks noGrp="1" noChangeArrowheads="1"/>
          </p:cNvSpPr>
          <p:nvPr>
            <p:ph type="body" idx="1"/>
          </p:nvPr>
        </p:nvSpPr>
        <p:spPr/>
        <p:txBody>
          <a:bodyPr>
            <a:normAutofit/>
          </a:bodyPr>
          <a:lstStyle/>
          <a:p>
            <a:pPr algn="just" eaLnBrk="1" hangingPunct="1"/>
            <a:r>
              <a:rPr lang="en-US" altLang="en-US" sz="3200" i="1" dirty="0" err="1">
                <a:latin typeface="VNI-Souvir" pitchFamily="2" charset="0"/>
              </a:rPr>
              <a:t>YTSX</a:t>
            </a:r>
            <a:r>
              <a:rPr lang="en-US" altLang="en-US" sz="3200" i="1" dirty="0">
                <a:latin typeface="VNI-Souvir" pitchFamily="2" charset="0"/>
              </a:rPr>
              <a:t> </a:t>
            </a:r>
            <a:r>
              <a:rPr lang="en-US" altLang="en-US" sz="3200" i="1" dirty="0" err="1">
                <a:latin typeface="VNI-Souvir" pitchFamily="2" charset="0"/>
              </a:rPr>
              <a:t>coá</a:t>
            </a:r>
            <a:r>
              <a:rPr lang="en-US" altLang="en-US" sz="3200" i="1" dirty="0">
                <a:latin typeface="VNI-Souvir" pitchFamily="2" charset="0"/>
              </a:rPr>
              <a:t> </a:t>
            </a:r>
            <a:r>
              <a:rPr lang="en-US" altLang="en-US" sz="3200" i="1" dirty="0" err="1">
                <a:latin typeface="VNI-Souvir" pitchFamily="2" charset="0"/>
              </a:rPr>
              <a:t>ñònh</a:t>
            </a:r>
            <a:r>
              <a:rPr lang="en-US" altLang="en-US" sz="3200" dirty="0">
                <a:latin typeface="VNI-Souvir" pitchFamily="2" charset="0"/>
              </a:rPr>
              <a:t>: </a:t>
            </a:r>
            <a:r>
              <a:rPr lang="en-US" altLang="en-US" sz="3200" b="1" i="1" u="sng" dirty="0" err="1">
                <a:solidFill>
                  <a:srgbClr val="FF0000"/>
                </a:solidFill>
                <a:latin typeface="VNI-Souvir" pitchFamily="2" charset="0"/>
              </a:rPr>
              <a:t>khoù</a:t>
            </a:r>
            <a:r>
              <a:rPr lang="en-US" altLang="en-US" sz="3200" b="1" i="1" u="sng" dirty="0">
                <a:solidFill>
                  <a:srgbClr val="FF0000"/>
                </a:solidFill>
                <a:latin typeface="VNI-Souvir" pitchFamily="2" charset="0"/>
              </a:rPr>
              <a:t> </a:t>
            </a:r>
            <a:r>
              <a:rPr lang="en-US" altLang="en-US" sz="3200" b="1" i="1" u="sng" dirty="0" err="1">
                <a:solidFill>
                  <a:srgbClr val="FF0000"/>
                </a:solidFill>
                <a:latin typeface="VNI-Souvir" pitchFamily="2" charset="0"/>
              </a:rPr>
              <a:t>thay</a:t>
            </a:r>
            <a:r>
              <a:rPr lang="en-US" altLang="en-US" sz="3200" b="1" i="1" u="sng" dirty="0">
                <a:solidFill>
                  <a:srgbClr val="FF0000"/>
                </a:solidFill>
                <a:latin typeface="VNI-Souvir" pitchFamily="2" charset="0"/>
              </a:rPr>
              <a:t> </a:t>
            </a:r>
            <a:r>
              <a:rPr lang="en-US" altLang="en-US" sz="3200" b="1" i="1" u="sng" dirty="0" err="1">
                <a:solidFill>
                  <a:srgbClr val="FF0000"/>
                </a:solidFill>
                <a:latin typeface="VNI-Souvir" pitchFamily="2" charset="0"/>
              </a:rPr>
              <a:t>ñoåi</a:t>
            </a:r>
            <a:r>
              <a:rPr lang="en-US" altLang="en-US" sz="3200" dirty="0">
                <a:latin typeface="VNI-Souvir" pitchFamily="2" charset="0"/>
              </a:rPr>
              <a:t> </a:t>
            </a:r>
            <a:r>
              <a:rPr lang="en-US" altLang="en-US" sz="3200" dirty="0" err="1">
                <a:latin typeface="VNI-Souvir" pitchFamily="2" charset="0"/>
              </a:rPr>
              <a:t>trong</a:t>
            </a:r>
            <a:r>
              <a:rPr lang="en-US" altLang="en-US" sz="3200" dirty="0">
                <a:latin typeface="VNI-Souvir" pitchFamily="2" charset="0"/>
              </a:rPr>
              <a:t> </a:t>
            </a:r>
            <a:r>
              <a:rPr lang="en-US" altLang="en-US" sz="3200" dirty="0" err="1">
                <a:latin typeface="VNI-Souvir" pitchFamily="2" charset="0"/>
              </a:rPr>
              <a:t>thôøi</a:t>
            </a:r>
            <a:r>
              <a:rPr lang="en-US" altLang="en-US" sz="3200" dirty="0">
                <a:latin typeface="VNI-Souvir" pitchFamily="2" charset="0"/>
              </a:rPr>
              <a:t> </a:t>
            </a:r>
            <a:r>
              <a:rPr lang="en-US" altLang="en-US" sz="3200" dirty="0" err="1">
                <a:latin typeface="VNI-Souvir" pitchFamily="2" charset="0"/>
              </a:rPr>
              <a:t>gian</a:t>
            </a:r>
            <a:r>
              <a:rPr lang="en-US" altLang="en-US" sz="3200" dirty="0">
                <a:latin typeface="VNI-Souvir" pitchFamily="2" charset="0"/>
              </a:rPr>
              <a:t> </a:t>
            </a:r>
            <a:r>
              <a:rPr lang="en-US" altLang="en-US" sz="3200" dirty="0" err="1">
                <a:latin typeface="VNI-Souvir" pitchFamily="2" charset="0"/>
              </a:rPr>
              <a:t>sx</a:t>
            </a:r>
            <a:r>
              <a:rPr lang="en-US" altLang="en-US" sz="3200" dirty="0">
                <a:latin typeface="VNI-Souvir" pitchFamily="2" charset="0"/>
              </a:rPr>
              <a:t> : </a:t>
            </a:r>
            <a:r>
              <a:rPr lang="en-US" altLang="en-US" sz="3200" dirty="0" err="1">
                <a:latin typeface="VNI-Souvir" pitchFamily="2" charset="0"/>
              </a:rPr>
              <a:t>voán</a:t>
            </a:r>
            <a:r>
              <a:rPr lang="en-US" altLang="en-US" sz="3200" dirty="0">
                <a:latin typeface="VNI-Souvir" pitchFamily="2" charset="0"/>
              </a:rPr>
              <a:t>, </a:t>
            </a:r>
            <a:r>
              <a:rPr lang="en-US" altLang="en-US" sz="3200" dirty="0" err="1">
                <a:latin typeface="VNI-Souvir" pitchFamily="2" charset="0"/>
              </a:rPr>
              <a:t>nhaân</a:t>
            </a:r>
            <a:r>
              <a:rPr lang="en-US" altLang="en-US" sz="3200" dirty="0">
                <a:latin typeface="VNI-Souvir" pitchFamily="2" charset="0"/>
              </a:rPr>
              <a:t> </a:t>
            </a:r>
            <a:r>
              <a:rPr lang="en-US" altLang="en-US" sz="3200" dirty="0" err="1">
                <a:latin typeface="VNI-Souvir" pitchFamily="2" charset="0"/>
              </a:rPr>
              <a:t>vieân</a:t>
            </a:r>
            <a:r>
              <a:rPr lang="en-US" altLang="en-US" sz="3200" dirty="0">
                <a:latin typeface="VNI-Souvir" pitchFamily="2" charset="0"/>
              </a:rPr>
              <a:t> </a:t>
            </a:r>
            <a:r>
              <a:rPr lang="en-US" altLang="en-US" sz="3200" dirty="0" err="1">
                <a:latin typeface="VNI-Souvir" pitchFamily="2" charset="0"/>
              </a:rPr>
              <a:t>quaûn</a:t>
            </a:r>
            <a:r>
              <a:rPr lang="en-US" altLang="en-US" sz="3200" dirty="0">
                <a:latin typeface="VNI-Souvir" pitchFamily="2" charset="0"/>
              </a:rPr>
              <a:t> </a:t>
            </a:r>
            <a:r>
              <a:rPr lang="en-US" altLang="en-US" sz="3200" dirty="0" err="1">
                <a:latin typeface="VNI-Souvir" pitchFamily="2" charset="0"/>
              </a:rPr>
              <a:t>lyù</a:t>
            </a:r>
            <a:r>
              <a:rPr lang="en-US" altLang="en-US" sz="3200" dirty="0">
                <a:latin typeface="VNI-Souvir" pitchFamily="2" charset="0"/>
              </a:rPr>
              <a:t> </a:t>
            </a:r>
            <a:r>
              <a:rPr lang="en-US" altLang="en-US" sz="3200" dirty="0" err="1">
                <a:latin typeface="VNI-Souvir" pitchFamily="2" charset="0"/>
              </a:rPr>
              <a:t>caáp</a:t>
            </a:r>
            <a:r>
              <a:rPr lang="en-US" altLang="en-US" sz="3200" dirty="0">
                <a:latin typeface="VNI-Souvir" pitchFamily="2" charset="0"/>
              </a:rPr>
              <a:t> </a:t>
            </a:r>
            <a:r>
              <a:rPr lang="en-US" altLang="en-US" sz="3200" dirty="0" err="1">
                <a:latin typeface="VNI-Souvir" pitchFamily="2" charset="0"/>
              </a:rPr>
              <a:t>cao</a:t>
            </a:r>
            <a:r>
              <a:rPr lang="en-US" altLang="en-US" sz="3200" dirty="0">
                <a:latin typeface="VNI-Souvir" pitchFamily="2" charset="0"/>
              </a:rPr>
              <a:t> </a:t>
            </a:r>
            <a:r>
              <a:rPr lang="en-US" altLang="en-US" sz="3200" dirty="0" err="1">
                <a:latin typeface="VNI-Souvir" pitchFamily="2" charset="0"/>
              </a:rPr>
              <a:t>bieåu</a:t>
            </a:r>
            <a:r>
              <a:rPr lang="en-US" altLang="en-US" sz="3200" dirty="0">
                <a:latin typeface="VNI-Souvir" pitchFamily="2" charset="0"/>
              </a:rPr>
              <a:t> </a:t>
            </a:r>
            <a:r>
              <a:rPr lang="en-US" altLang="en-US" sz="3200" dirty="0" err="1">
                <a:latin typeface="VNI-Souvir" pitchFamily="2" charset="0"/>
              </a:rPr>
              <a:t>thò</a:t>
            </a:r>
            <a:r>
              <a:rPr lang="en-US" altLang="en-US" sz="3200" dirty="0">
                <a:latin typeface="VNI-Souvir" pitchFamily="2" charset="0"/>
              </a:rPr>
              <a:t> </a:t>
            </a:r>
            <a:r>
              <a:rPr lang="en-US" altLang="en-US" sz="3200" dirty="0" err="1">
                <a:latin typeface="VNI-Souvir" pitchFamily="2" charset="0"/>
              </a:rPr>
              <a:t>cho</a:t>
            </a:r>
            <a:r>
              <a:rPr lang="en-US" altLang="en-US" sz="3200" dirty="0">
                <a:latin typeface="VNI-Souvir" pitchFamily="2" charset="0"/>
              </a:rPr>
              <a:t> </a:t>
            </a:r>
            <a:r>
              <a:rPr lang="en-US" altLang="en-US" sz="3200" dirty="0" err="1">
                <a:latin typeface="VNI-Souvir" pitchFamily="2" charset="0"/>
              </a:rPr>
              <a:t>quy</a:t>
            </a:r>
            <a:r>
              <a:rPr lang="en-US" altLang="en-US" sz="3200" dirty="0">
                <a:latin typeface="VNI-Souvir" pitchFamily="2" charset="0"/>
              </a:rPr>
              <a:t> </a:t>
            </a:r>
            <a:r>
              <a:rPr lang="en-US" altLang="en-US" sz="3200" dirty="0" err="1">
                <a:latin typeface="VNI-Souvir" pitchFamily="2" charset="0"/>
              </a:rPr>
              <a:t>moâ</a:t>
            </a:r>
            <a:r>
              <a:rPr lang="en-US" altLang="en-US" sz="3200" dirty="0">
                <a:latin typeface="VNI-Souvir" pitchFamily="2" charset="0"/>
              </a:rPr>
              <a:t> </a:t>
            </a:r>
            <a:r>
              <a:rPr lang="en-US" altLang="en-US" sz="3200" dirty="0" err="1">
                <a:latin typeface="VNI-Souvir" pitchFamily="2" charset="0"/>
              </a:rPr>
              <a:t>saûn</a:t>
            </a:r>
            <a:r>
              <a:rPr lang="en-US" altLang="en-US" sz="3200" dirty="0">
                <a:latin typeface="VNI-Souvir" pitchFamily="2" charset="0"/>
              </a:rPr>
              <a:t> </a:t>
            </a:r>
            <a:r>
              <a:rPr lang="en-US" altLang="en-US" sz="3200" dirty="0" err="1">
                <a:latin typeface="VNI-Souvir" pitchFamily="2" charset="0"/>
              </a:rPr>
              <a:t>xuaát</a:t>
            </a:r>
            <a:r>
              <a:rPr lang="en-US" altLang="en-US" sz="3200" dirty="0">
                <a:latin typeface="VNI-Souvir" pitchFamily="2" charset="0"/>
              </a:rPr>
              <a:t> </a:t>
            </a:r>
            <a:r>
              <a:rPr lang="en-US" altLang="en-US" sz="3200" dirty="0" err="1">
                <a:latin typeface="VNI-Souvir" pitchFamily="2" charset="0"/>
              </a:rPr>
              <a:t>nhaát</a:t>
            </a:r>
            <a:r>
              <a:rPr lang="en-US" altLang="en-US" sz="3200" dirty="0">
                <a:latin typeface="VNI-Souvir" pitchFamily="2" charset="0"/>
              </a:rPr>
              <a:t> </a:t>
            </a:r>
            <a:r>
              <a:rPr lang="en-US" altLang="en-US" sz="3200" dirty="0" err="1">
                <a:latin typeface="VNI-Souvir" pitchFamily="2" charset="0"/>
              </a:rPr>
              <a:t>ñònh</a:t>
            </a:r>
            <a:r>
              <a:rPr lang="en-US" altLang="en-US" sz="3200" dirty="0">
                <a:latin typeface="VNI-Souvir" pitchFamily="2" charset="0"/>
              </a:rPr>
              <a:t>.</a:t>
            </a:r>
          </a:p>
          <a:p>
            <a:pPr algn="just" eaLnBrk="1" hangingPunct="1"/>
            <a:r>
              <a:rPr lang="en-US" altLang="en-US" sz="3200" i="1" dirty="0" err="1">
                <a:latin typeface="VNI-Souvir" pitchFamily="2" charset="0"/>
              </a:rPr>
              <a:t>YTSX</a:t>
            </a:r>
            <a:r>
              <a:rPr lang="en-US" altLang="en-US" sz="3200" i="1" dirty="0">
                <a:latin typeface="VNI-Souvir" pitchFamily="2" charset="0"/>
              </a:rPr>
              <a:t> </a:t>
            </a:r>
            <a:r>
              <a:rPr lang="en-US" altLang="en-US" sz="3200" i="1" dirty="0" err="1">
                <a:latin typeface="VNI-Souvir" pitchFamily="2" charset="0"/>
              </a:rPr>
              <a:t>bieán</a:t>
            </a:r>
            <a:r>
              <a:rPr lang="en-US" altLang="en-US" sz="3200" i="1" dirty="0">
                <a:latin typeface="VNI-Souvir" pitchFamily="2" charset="0"/>
              </a:rPr>
              <a:t> </a:t>
            </a:r>
            <a:r>
              <a:rPr lang="en-US" altLang="en-US" sz="3200" i="1" dirty="0" err="1">
                <a:latin typeface="VNI-Souvir" pitchFamily="2" charset="0"/>
              </a:rPr>
              <a:t>ñoåi</a:t>
            </a:r>
            <a:r>
              <a:rPr lang="en-US" altLang="en-US" sz="3200" dirty="0">
                <a:latin typeface="VNI-Souvir" pitchFamily="2" charset="0"/>
              </a:rPr>
              <a:t>: </a:t>
            </a:r>
            <a:r>
              <a:rPr lang="en-US" altLang="en-US" sz="3200" b="1" i="1" u="sng" dirty="0" err="1">
                <a:solidFill>
                  <a:srgbClr val="FF0000"/>
                </a:solidFill>
                <a:latin typeface="VNI-Souvir" pitchFamily="2" charset="0"/>
              </a:rPr>
              <a:t>deã</a:t>
            </a:r>
            <a:r>
              <a:rPr lang="en-US" altLang="en-US" sz="3200" b="1" i="1" u="sng" dirty="0">
                <a:solidFill>
                  <a:srgbClr val="FF0000"/>
                </a:solidFill>
                <a:latin typeface="VNI-Souvir" pitchFamily="2" charset="0"/>
              </a:rPr>
              <a:t> </a:t>
            </a:r>
            <a:r>
              <a:rPr lang="en-US" altLang="en-US" sz="3200" b="1" i="1" u="sng" dirty="0" err="1">
                <a:solidFill>
                  <a:srgbClr val="FF0000"/>
                </a:solidFill>
                <a:latin typeface="VNI-Souvir" pitchFamily="2" charset="0"/>
              </a:rPr>
              <a:t>daøng</a:t>
            </a:r>
            <a:r>
              <a:rPr lang="en-US" altLang="en-US" sz="3200" b="1" i="1" u="sng" dirty="0">
                <a:solidFill>
                  <a:srgbClr val="FF0000"/>
                </a:solidFill>
                <a:latin typeface="VNI-Souvir" pitchFamily="2" charset="0"/>
              </a:rPr>
              <a:t> </a:t>
            </a:r>
            <a:r>
              <a:rPr lang="en-US" altLang="en-US" sz="3200" b="1" i="1" u="sng" dirty="0" err="1">
                <a:solidFill>
                  <a:srgbClr val="FF0000"/>
                </a:solidFill>
                <a:latin typeface="VNI-Souvir" pitchFamily="2" charset="0"/>
              </a:rPr>
              <a:t>thay</a:t>
            </a:r>
            <a:r>
              <a:rPr lang="en-US" altLang="en-US" sz="3200" b="1" i="1" u="sng" dirty="0">
                <a:solidFill>
                  <a:srgbClr val="FF0000"/>
                </a:solidFill>
                <a:latin typeface="VNI-Souvir" pitchFamily="2" charset="0"/>
              </a:rPr>
              <a:t> </a:t>
            </a:r>
            <a:r>
              <a:rPr lang="en-US" altLang="en-US" sz="3200" b="1" i="1" u="sng" dirty="0" err="1">
                <a:solidFill>
                  <a:srgbClr val="FF0000"/>
                </a:solidFill>
                <a:latin typeface="VNI-Souvir" pitchFamily="2" charset="0"/>
              </a:rPr>
              <a:t>ñoåi</a:t>
            </a:r>
            <a:r>
              <a:rPr lang="en-US" altLang="en-US" sz="3200" dirty="0">
                <a:latin typeface="VNI-Souvir" pitchFamily="2" charset="0"/>
              </a:rPr>
              <a:t> </a:t>
            </a:r>
            <a:r>
              <a:rPr lang="en-US" altLang="en-US" sz="3200" dirty="0" err="1">
                <a:latin typeface="VNI-Souvir" pitchFamily="2" charset="0"/>
              </a:rPr>
              <a:t>veà</a:t>
            </a:r>
            <a:r>
              <a:rPr lang="en-US" altLang="en-US" sz="3200" dirty="0">
                <a:latin typeface="VNI-Souvir" pitchFamily="2" charset="0"/>
              </a:rPr>
              <a:t> </a:t>
            </a:r>
            <a:r>
              <a:rPr lang="en-US" altLang="en-US" sz="3200" dirty="0" err="1">
                <a:latin typeface="VNI-Souvir" pitchFamily="2" charset="0"/>
              </a:rPr>
              <a:t>soá</a:t>
            </a:r>
            <a:r>
              <a:rPr lang="en-US" altLang="en-US" sz="3200" dirty="0">
                <a:latin typeface="VNI-Souvir" pitchFamily="2" charset="0"/>
              </a:rPr>
              <a:t> </a:t>
            </a:r>
            <a:r>
              <a:rPr lang="en-US" altLang="en-US" sz="3200" dirty="0" err="1">
                <a:latin typeface="VNI-Souvir" pitchFamily="2" charset="0"/>
              </a:rPr>
              <a:t>löôïng</a:t>
            </a:r>
            <a:r>
              <a:rPr lang="en-US" altLang="en-US" sz="3200" dirty="0">
                <a:latin typeface="VNI-Souvir" pitchFamily="2" charset="0"/>
              </a:rPr>
              <a:t> </a:t>
            </a:r>
            <a:r>
              <a:rPr lang="en-US" altLang="en-US" sz="3200" dirty="0" err="1">
                <a:latin typeface="VNI-Souvir" pitchFamily="2" charset="0"/>
              </a:rPr>
              <a:t>nhö</a:t>
            </a:r>
            <a:r>
              <a:rPr lang="en-US" altLang="en-US" sz="3200" dirty="0">
                <a:latin typeface="VNI-Souvir" pitchFamily="2" charset="0"/>
              </a:rPr>
              <a:t>: </a:t>
            </a:r>
            <a:r>
              <a:rPr lang="en-US" altLang="en-US" sz="3200" dirty="0" err="1">
                <a:latin typeface="VNI-Souvir" pitchFamily="2" charset="0"/>
              </a:rPr>
              <a:t>nguyeân</a:t>
            </a:r>
            <a:r>
              <a:rPr lang="en-US" altLang="en-US" sz="3200" dirty="0">
                <a:latin typeface="VNI-Souvir" pitchFamily="2" charset="0"/>
              </a:rPr>
              <a:t> </a:t>
            </a:r>
            <a:r>
              <a:rPr lang="en-US" altLang="en-US" sz="3200" dirty="0" err="1">
                <a:latin typeface="VNI-Souvir" pitchFamily="2" charset="0"/>
              </a:rPr>
              <a:t>nhieân</a:t>
            </a:r>
            <a:r>
              <a:rPr lang="en-US" altLang="en-US" sz="3200" dirty="0">
                <a:latin typeface="VNI-Souvir" pitchFamily="2" charset="0"/>
              </a:rPr>
              <a:t> </a:t>
            </a:r>
            <a:r>
              <a:rPr lang="en-US" altLang="en-US" sz="3200" dirty="0" err="1">
                <a:latin typeface="VNI-Souvir" pitchFamily="2" charset="0"/>
              </a:rPr>
              <a:t>vaät</a:t>
            </a:r>
            <a:r>
              <a:rPr lang="en-US" altLang="en-US" sz="3200" dirty="0">
                <a:latin typeface="VNI-Souvir" pitchFamily="2" charset="0"/>
              </a:rPr>
              <a:t> </a:t>
            </a:r>
            <a:r>
              <a:rPr lang="en-US" altLang="en-US" sz="3200" dirty="0" err="1">
                <a:latin typeface="VNI-Souvir" pitchFamily="2" charset="0"/>
              </a:rPr>
              <a:t>lieäu</a:t>
            </a:r>
            <a:r>
              <a:rPr lang="en-US" altLang="en-US" sz="3200" dirty="0">
                <a:latin typeface="VNI-Souvir" pitchFamily="2" charset="0"/>
              </a:rPr>
              <a:t>, </a:t>
            </a:r>
            <a:r>
              <a:rPr lang="en-US" altLang="en-US" sz="3200" dirty="0" err="1">
                <a:latin typeface="VNI-Souvir" pitchFamily="2" charset="0"/>
              </a:rPr>
              <a:t>lao</a:t>
            </a:r>
            <a:r>
              <a:rPr lang="en-US" altLang="en-US" sz="3200" dirty="0">
                <a:latin typeface="VNI-Souvir" pitchFamily="2" charset="0"/>
              </a:rPr>
              <a:t> </a:t>
            </a:r>
            <a:r>
              <a:rPr lang="en-US" altLang="en-US" sz="3200" dirty="0" err="1">
                <a:latin typeface="VNI-Souvir" pitchFamily="2" charset="0"/>
              </a:rPr>
              <a:t>ñoäng</a:t>
            </a:r>
            <a:r>
              <a:rPr lang="en-US" altLang="en-US" sz="3200" dirty="0">
                <a:latin typeface="VNI-Souvir" pitchFamily="2" charset="0"/>
              </a:rPr>
              <a:t> </a:t>
            </a:r>
            <a:r>
              <a:rPr lang="en-US" altLang="en-US" sz="3200" dirty="0" err="1">
                <a:latin typeface="VNI-Souvir" pitchFamily="2" charset="0"/>
              </a:rPr>
              <a:t>tröïc</a:t>
            </a:r>
            <a:r>
              <a:rPr lang="en-US" altLang="en-US" sz="3200" dirty="0">
                <a:latin typeface="VNI-Souvir" pitchFamily="2" charset="0"/>
              </a:rPr>
              <a:t> </a:t>
            </a:r>
            <a:r>
              <a:rPr lang="en-US" altLang="en-US" sz="3200" dirty="0" err="1">
                <a:latin typeface="VNI-Souvir" pitchFamily="2" charset="0"/>
              </a:rPr>
              <a:t>tieáp</a:t>
            </a:r>
            <a:r>
              <a:rPr lang="en-US" altLang="en-US" sz="3200" dirty="0">
                <a:latin typeface="VNI-Souvir" pitchFamily="2" charset="0"/>
              </a:rPr>
              <a:t> </a:t>
            </a:r>
          </a:p>
          <a:p>
            <a:pPr eaLnBrk="1" hangingPunct="1"/>
            <a:endParaRPr lang="en-US" altLang="en-US" sz="3200" dirty="0">
              <a:latin typeface="VNI-Souvir" pitchFamily="2" charset="0"/>
            </a:endParaRPr>
          </a:p>
        </p:txBody>
      </p:sp>
      <p:sp>
        <p:nvSpPr>
          <p:cNvPr id="4" name="Rectangle 2">
            <a:extLst>
              <a:ext uri="{FF2B5EF4-FFF2-40B4-BE49-F238E27FC236}">
                <a16:creationId xmlns:a16="http://schemas.microsoft.com/office/drawing/2014/main" id="{4C3EE0A1-4FAD-D1BE-8E63-633ABD06B049}"/>
              </a:ext>
            </a:extLst>
          </p:cNvPr>
          <p:cNvSpPr txBox="1">
            <a:spLocks noChangeArrowheads="1"/>
          </p:cNvSpPr>
          <p:nvPr/>
        </p:nvSpPr>
        <p:spPr>
          <a:xfrm>
            <a:off x="990600" y="517525"/>
            <a:ext cx="10515600" cy="1325563"/>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en-US" altLang="en-US" sz="4200">
                <a:latin typeface="VNI-Souvir" pitchFamily="2" charset="0"/>
              </a:rPr>
              <a:t>Ngaén haïn</a:t>
            </a:r>
            <a:endParaRPr lang="en-US" altLang="en-US" sz="4200" dirty="0">
              <a:latin typeface="VNI-Souvir" pitchFamily="2"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8" presetClass="entr" presetSubtype="16" fill="hold" nodeType="clickEffect">
                                  <p:stCondLst>
                                    <p:cond delay="0"/>
                                  </p:stCondLst>
                                  <p:childTnLst>
                                    <p:set>
                                      <p:cBhvr>
                                        <p:cTn id="6" dur="1" fill="hold">
                                          <p:stCondLst>
                                            <p:cond delay="0"/>
                                          </p:stCondLst>
                                        </p:cTn>
                                        <p:tgtEl>
                                          <p:spTgt spid="59395">
                                            <p:txEl>
                                              <p:pRg st="0" end="0"/>
                                            </p:txEl>
                                          </p:spTgt>
                                        </p:tgtEl>
                                        <p:attrNameLst>
                                          <p:attrName>style.visibility</p:attrName>
                                        </p:attrNameLst>
                                      </p:cBhvr>
                                      <p:to>
                                        <p:strVal val="visible"/>
                                      </p:to>
                                    </p:set>
                                    <p:animEffect transition="in" filter="diamond(in)">
                                      <p:cBhvr>
                                        <p:cTn id="7" dur="500"/>
                                        <p:tgtEl>
                                          <p:spTgt spid="59395">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8" presetClass="entr" presetSubtype="16" fill="hold" nodeType="clickEffect">
                                  <p:stCondLst>
                                    <p:cond delay="0"/>
                                  </p:stCondLst>
                                  <p:childTnLst>
                                    <p:set>
                                      <p:cBhvr>
                                        <p:cTn id="11" dur="1" fill="hold">
                                          <p:stCondLst>
                                            <p:cond delay="0"/>
                                          </p:stCondLst>
                                        </p:cTn>
                                        <p:tgtEl>
                                          <p:spTgt spid="59395">
                                            <p:txEl>
                                              <p:pRg st="1" end="1"/>
                                            </p:txEl>
                                          </p:spTgt>
                                        </p:tgtEl>
                                        <p:attrNameLst>
                                          <p:attrName>style.visibility</p:attrName>
                                        </p:attrNameLst>
                                      </p:cBhvr>
                                      <p:to>
                                        <p:strVal val="visible"/>
                                      </p:to>
                                    </p:set>
                                    <p:animEffect transition="in" filter="diamond(in)">
                                      <p:cBhvr>
                                        <p:cTn id="12" dur="500"/>
                                        <p:tgtEl>
                                          <p:spTgt spid="59395">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a:extLst>
              <a:ext uri="{FF2B5EF4-FFF2-40B4-BE49-F238E27FC236}">
                <a16:creationId xmlns:a16="http://schemas.microsoft.com/office/drawing/2014/main" id="{D5DC0028-4150-0F89-E59C-F563C67F6CFD}"/>
              </a:ext>
            </a:extLst>
          </p:cNvPr>
          <p:cNvSpPr>
            <a:spLocks noGrp="1"/>
          </p:cNvSpPr>
          <p:nvPr>
            <p:ph type="ctrTitle"/>
          </p:nvPr>
        </p:nvSpPr>
        <p:spPr>
          <a:xfrm>
            <a:off x="1016000" y="707922"/>
            <a:ext cx="10972799" cy="5029200"/>
          </a:xfrm>
        </p:spPr>
        <p:txBody>
          <a:bodyPr>
            <a:noAutofit/>
          </a:bodyPr>
          <a:lstStyle/>
          <a:p>
            <a:pPr marL="0" marR="0">
              <a:lnSpc>
                <a:spcPct val="107000"/>
              </a:lnSpc>
              <a:spcBef>
                <a:spcPts val="0"/>
              </a:spcBef>
              <a:spcAft>
                <a:spcPts val="800"/>
              </a:spcAft>
            </a:pPr>
            <a:r>
              <a:rPr lang="en-US" sz="3200" b="1" kern="100" dirty="0" err="1">
                <a:effectLst/>
                <a:latin typeface="Aptos" panose="020B0004020202020204" pitchFamily="34" charset="0"/>
                <a:ea typeface="Aptos" panose="020B0004020202020204" pitchFamily="34" charset="0"/>
                <a:cs typeface="Times New Roman" panose="02020603050405020304" pitchFamily="18" charset="0"/>
              </a:rPr>
              <a:t>Câu</a:t>
            </a:r>
            <a:r>
              <a:rPr lang="en-US" sz="3200" b="1" kern="100" dirty="0">
                <a:effectLst/>
                <a:latin typeface="Aptos" panose="020B0004020202020204" pitchFamily="34" charset="0"/>
                <a:ea typeface="Aptos" panose="020B0004020202020204" pitchFamily="34" charset="0"/>
                <a:cs typeface="Times New Roman" panose="02020603050405020304" pitchFamily="18" charset="0"/>
              </a:rPr>
              <a:t> 6:</a:t>
            </a:r>
            <a:br>
              <a:rPr lang="en-US" sz="3200" kern="100" dirty="0">
                <a:effectLst/>
                <a:latin typeface="Aptos" panose="020B0004020202020204" pitchFamily="34" charset="0"/>
                <a:ea typeface="Aptos" panose="020B0004020202020204" pitchFamily="34" charset="0"/>
                <a:cs typeface="Times New Roman" panose="02020603050405020304" pitchFamily="18" charset="0"/>
              </a:rPr>
            </a:br>
            <a:r>
              <a:rPr lang="en-US" sz="3200" b="1" kern="100" dirty="0">
                <a:effectLst/>
                <a:latin typeface="Aptos" panose="020B0004020202020204" pitchFamily="34" charset="0"/>
                <a:ea typeface="Aptos" panose="020B0004020202020204" pitchFamily="34" charset="0"/>
                <a:cs typeface="Times New Roman" panose="02020603050405020304" pitchFamily="18" charset="0"/>
              </a:rPr>
              <a:t>Chi </a:t>
            </a:r>
            <a:r>
              <a:rPr lang="en-US" sz="3200" b="1" kern="100" dirty="0" err="1">
                <a:effectLst/>
                <a:latin typeface="Aptos" panose="020B0004020202020204" pitchFamily="34" charset="0"/>
                <a:ea typeface="Aptos" panose="020B0004020202020204" pitchFamily="34" charset="0"/>
                <a:cs typeface="Times New Roman" panose="02020603050405020304" pitchFamily="18" charset="0"/>
              </a:rPr>
              <a:t>phí</a:t>
            </a:r>
            <a:r>
              <a:rPr lang="en-US" sz="3200" b="1" kern="100" dirty="0">
                <a:effectLst/>
                <a:latin typeface="Aptos" panose="020B0004020202020204" pitchFamily="34" charset="0"/>
                <a:ea typeface="Aptos" panose="020B0004020202020204" pitchFamily="34" charset="0"/>
                <a:cs typeface="Times New Roman" panose="02020603050405020304" pitchFamily="18" charset="0"/>
              </a:rPr>
              <a:t> </a:t>
            </a:r>
            <a:r>
              <a:rPr lang="en-US" sz="3200" b="1" kern="100" dirty="0" err="1">
                <a:effectLst/>
                <a:latin typeface="Aptos" panose="020B0004020202020204" pitchFamily="34" charset="0"/>
                <a:ea typeface="Aptos" panose="020B0004020202020204" pitchFamily="34" charset="0"/>
                <a:cs typeface="Times New Roman" panose="02020603050405020304" pitchFamily="18" charset="0"/>
              </a:rPr>
              <a:t>trung</a:t>
            </a:r>
            <a:r>
              <a:rPr lang="en-US" sz="3200" b="1" kern="100" dirty="0">
                <a:effectLst/>
                <a:latin typeface="Aptos" panose="020B0004020202020204" pitchFamily="34" charset="0"/>
                <a:ea typeface="Aptos" panose="020B0004020202020204" pitchFamily="34" charset="0"/>
                <a:cs typeface="Times New Roman" panose="02020603050405020304" pitchFamily="18" charset="0"/>
              </a:rPr>
              <a:t> </a:t>
            </a:r>
            <a:r>
              <a:rPr lang="en-US" sz="3200" b="1" kern="100" dirty="0" err="1">
                <a:effectLst/>
                <a:latin typeface="Aptos" panose="020B0004020202020204" pitchFamily="34" charset="0"/>
                <a:ea typeface="Aptos" panose="020B0004020202020204" pitchFamily="34" charset="0"/>
                <a:cs typeface="Times New Roman" panose="02020603050405020304" pitchFamily="18" charset="0"/>
              </a:rPr>
              <a:t>bình</a:t>
            </a:r>
            <a:r>
              <a:rPr lang="en-US" sz="3200" b="1" kern="100" dirty="0">
                <a:effectLst/>
                <a:latin typeface="Aptos" panose="020B0004020202020204" pitchFamily="34" charset="0"/>
                <a:ea typeface="Aptos" panose="020B0004020202020204" pitchFamily="34" charset="0"/>
                <a:cs typeface="Times New Roman" panose="02020603050405020304" pitchFamily="18" charset="0"/>
              </a:rPr>
              <a:t> (AC) </a:t>
            </a:r>
            <a:r>
              <a:rPr lang="en-US" sz="3200" b="1" kern="100" dirty="0" err="1">
                <a:effectLst/>
                <a:latin typeface="Aptos" panose="020B0004020202020204" pitchFamily="34" charset="0"/>
                <a:ea typeface="Aptos" panose="020B0004020202020204" pitchFamily="34" charset="0"/>
                <a:cs typeface="Times New Roman" panose="02020603050405020304" pitchFamily="18" charset="0"/>
              </a:rPr>
              <a:t>sẽ</a:t>
            </a:r>
            <a:r>
              <a:rPr lang="en-US" sz="3200" b="1" kern="100" dirty="0">
                <a:effectLst/>
                <a:latin typeface="Aptos" panose="020B0004020202020204" pitchFamily="34" charset="0"/>
                <a:ea typeface="Aptos" panose="020B0004020202020204" pitchFamily="34" charset="0"/>
                <a:cs typeface="Times New Roman" panose="02020603050405020304" pitchFamily="18" charset="0"/>
              </a:rPr>
              <a:t> </a:t>
            </a:r>
            <a:r>
              <a:rPr lang="en-US" sz="3200" b="1" kern="100" dirty="0" err="1">
                <a:effectLst/>
                <a:latin typeface="Aptos" panose="020B0004020202020204" pitchFamily="34" charset="0"/>
                <a:ea typeface="Aptos" panose="020B0004020202020204" pitchFamily="34" charset="0"/>
                <a:cs typeface="Times New Roman" panose="02020603050405020304" pitchFamily="18" charset="0"/>
              </a:rPr>
              <a:t>đạt</a:t>
            </a:r>
            <a:r>
              <a:rPr lang="en-US" sz="3200" b="1" kern="100" dirty="0">
                <a:effectLst/>
                <a:latin typeface="Aptos" panose="020B0004020202020204" pitchFamily="34" charset="0"/>
                <a:ea typeface="Aptos" panose="020B0004020202020204" pitchFamily="34" charset="0"/>
                <a:cs typeface="Times New Roman" panose="02020603050405020304" pitchFamily="18" charset="0"/>
              </a:rPr>
              <a:t> </a:t>
            </a:r>
            <a:r>
              <a:rPr lang="en-US" sz="3200" b="1" kern="100" dirty="0" err="1">
                <a:effectLst/>
                <a:latin typeface="Aptos" panose="020B0004020202020204" pitchFamily="34" charset="0"/>
                <a:ea typeface="Aptos" panose="020B0004020202020204" pitchFamily="34" charset="0"/>
                <a:cs typeface="Times New Roman" panose="02020603050405020304" pitchFamily="18" charset="0"/>
              </a:rPr>
              <a:t>giá</a:t>
            </a:r>
            <a:r>
              <a:rPr lang="en-US" sz="3200" b="1" kern="100" dirty="0">
                <a:effectLst/>
                <a:latin typeface="Aptos" panose="020B0004020202020204" pitchFamily="34" charset="0"/>
                <a:ea typeface="Aptos" panose="020B0004020202020204" pitchFamily="34" charset="0"/>
                <a:cs typeface="Times New Roman" panose="02020603050405020304" pitchFamily="18" charset="0"/>
              </a:rPr>
              <a:t> </a:t>
            </a:r>
            <a:r>
              <a:rPr lang="en-US" sz="3200" b="1" kern="100" dirty="0" err="1">
                <a:effectLst/>
                <a:latin typeface="Aptos" panose="020B0004020202020204" pitchFamily="34" charset="0"/>
                <a:ea typeface="Aptos" panose="020B0004020202020204" pitchFamily="34" charset="0"/>
                <a:cs typeface="Times New Roman" panose="02020603050405020304" pitchFamily="18" charset="0"/>
              </a:rPr>
              <a:t>trị</a:t>
            </a:r>
            <a:r>
              <a:rPr lang="en-US" sz="3200" b="1" kern="100" dirty="0">
                <a:effectLst/>
                <a:latin typeface="Aptos" panose="020B0004020202020204" pitchFamily="34" charset="0"/>
                <a:ea typeface="Aptos" panose="020B0004020202020204" pitchFamily="34" charset="0"/>
                <a:cs typeface="Times New Roman" panose="02020603050405020304" pitchFamily="18" charset="0"/>
              </a:rPr>
              <a:t> </a:t>
            </a:r>
            <a:r>
              <a:rPr lang="en-US" sz="3200" b="1" kern="100" dirty="0" err="1">
                <a:effectLst/>
                <a:latin typeface="Aptos" panose="020B0004020202020204" pitchFamily="34" charset="0"/>
                <a:ea typeface="Aptos" panose="020B0004020202020204" pitchFamily="34" charset="0"/>
                <a:cs typeface="Times New Roman" panose="02020603050405020304" pitchFamily="18" charset="0"/>
              </a:rPr>
              <a:t>thấp</a:t>
            </a:r>
            <a:r>
              <a:rPr lang="en-US" sz="3200" b="1" kern="100" dirty="0">
                <a:effectLst/>
                <a:latin typeface="Aptos" panose="020B0004020202020204" pitchFamily="34" charset="0"/>
                <a:ea typeface="Aptos" panose="020B0004020202020204" pitchFamily="34" charset="0"/>
                <a:cs typeface="Times New Roman" panose="02020603050405020304" pitchFamily="18" charset="0"/>
              </a:rPr>
              <a:t> </a:t>
            </a:r>
            <a:r>
              <a:rPr lang="en-US" sz="3200" b="1" kern="100" dirty="0" err="1">
                <a:effectLst/>
                <a:latin typeface="Aptos" panose="020B0004020202020204" pitchFamily="34" charset="0"/>
                <a:ea typeface="Aptos" panose="020B0004020202020204" pitchFamily="34" charset="0"/>
                <a:cs typeface="Times New Roman" panose="02020603050405020304" pitchFamily="18" charset="0"/>
              </a:rPr>
              <a:t>nhất</a:t>
            </a:r>
            <a:r>
              <a:rPr lang="en-US" sz="3200" b="1" kern="100" dirty="0">
                <a:effectLst/>
                <a:latin typeface="Aptos" panose="020B0004020202020204" pitchFamily="34" charset="0"/>
                <a:ea typeface="Aptos" panose="020B0004020202020204" pitchFamily="34" charset="0"/>
                <a:cs typeface="Times New Roman" panose="02020603050405020304" pitchFamily="18" charset="0"/>
              </a:rPr>
              <a:t> </a:t>
            </a:r>
            <a:r>
              <a:rPr lang="en-US" sz="3200" b="1" kern="100" dirty="0" err="1">
                <a:effectLst/>
                <a:latin typeface="Aptos" panose="020B0004020202020204" pitchFamily="34" charset="0"/>
                <a:ea typeface="Aptos" panose="020B0004020202020204" pitchFamily="34" charset="0"/>
                <a:cs typeface="Times New Roman" panose="02020603050405020304" pitchFamily="18" charset="0"/>
              </a:rPr>
              <a:t>khi</a:t>
            </a:r>
            <a:r>
              <a:rPr lang="en-US" sz="3200" b="1" kern="100" dirty="0">
                <a:effectLst/>
                <a:latin typeface="Aptos" panose="020B0004020202020204" pitchFamily="34" charset="0"/>
                <a:ea typeface="Aptos" panose="020B0004020202020204" pitchFamily="34" charset="0"/>
                <a:cs typeface="Times New Roman" panose="02020603050405020304" pitchFamily="18" charset="0"/>
              </a:rPr>
              <a:t> </a:t>
            </a:r>
            <a:r>
              <a:rPr lang="en-US" sz="3200" b="1" kern="100" dirty="0" err="1">
                <a:effectLst/>
                <a:latin typeface="Aptos" panose="020B0004020202020204" pitchFamily="34" charset="0"/>
                <a:ea typeface="Aptos" panose="020B0004020202020204" pitchFamily="34" charset="0"/>
                <a:cs typeface="Times New Roman" panose="02020603050405020304" pitchFamily="18" charset="0"/>
              </a:rPr>
              <a:t>nào</a:t>
            </a:r>
            <a:r>
              <a:rPr lang="en-US" sz="3200" b="1" kern="100" dirty="0">
                <a:effectLst/>
                <a:latin typeface="Aptos" panose="020B0004020202020204" pitchFamily="34" charset="0"/>
                <a:ea typeface="Aptos" panose="020B0004020202020204" pitchFamily="34" charset="0"/>
                <a:cs typeface="Times New Roman" panose="02020603050405020304" pitchFamily="18" charset="0"/>
              </a:rPr>
              <a:t>?</a:t>
            </a:r>
            <a:r>
              <a:rPr lang="en-US" sz="3200" kern="100" dirty="0">
                <a:effectLst/>
                <a:latin typeface="Aptos" panose="020B0004020202020204" pitchFamily="34" charset="0"/>
                <a:ea typeface="Aptos" panose="020B0004020202020204" pitchFamily="34" charset="0"/>
                <a:cs typeface="Times New Roman" panose="02020603050405020304" pitchFamily="18" charset="0"/>
              </a:rPr>
              <a:t> </a:t>
            </a:r>
            <a:br>
              <a:rPr lang="en-US" sz="3200" kern="100" dirty="0">
                <a:effectLst/>
                <a:latin typeface="Aptos" panose="020B0004020202020204" pitchFamily="34" charset="0"/>
                <a:ea typeface="Aptos" panose="020B0004020202020204" pitchFamily="34" charset="0"/>
                <a:cs typeface="Times New Roman" panose="02020603050405020304" pitchFamily="18" charset="0"/>
              </a:rPr>
            </a:br>
            <a:r>
              <a:rPr lang="en-US" sz="3200" kern="100" dirty="0">
                <a:effectLst/>
                <a:latin typeface="Aptos" panose="020B0004020202020204" pitchFamily="34" charset="0"/>
                <a:ea typeface="Aptos" panose="020B0004020202020204" pitchFamily="34" charset="0"/>
                <a:cs typeface="Times New Roman" panose="02020603050405020304" pitchFamily="18" charset="0"/>
              </a:rPr>
              <a:t>A. Khi </a:t>
            </a:r>
            <a:r>
              <a:rPr lang="en-US" sz="3200" kern="100" dirty="0" err="1">
                <a:effectLst/>
                <a:latin typeface="Aptos" panose="020B0004020202020204" pitchFamily="34" charset="0"/>
                <a:ea typeface="Aptos" panose="020B0004020202020204" pitchFamily="34" charset="0"/>
                <a:cs typeface="Times New Roman" panose="02020603050405020304" pitchFamily="18" charset="0"/>
              </a:rPr>
              <a:t>AVC</a:t>
            </a:r>
            <a:r>
              <a:rPr lang="en-US" sz="3200" kern="100" dirty="0">
                <a:effectLst/>
                <a:latin typeface="Aptos" panose="020B0004020202020204" pitchFamily="34" charset="0"/>
                <a:ea typeface="Aptos" panose="020B0004020202020204" pitchFamily="34" charset="0"/>
                <a:cs typeface="Times New Roman" panose="02020603050405020304" pitchFamily="18" charset="0"/>
              </a:rPr>
              <a:t> = AFC.</a:t>
            </a:r>
            <a:br>
              <a:rPr lang="en-US" sz="3200" kern="100" dirty="0">
                <a:effectLst/>
                <a:latin typeface="Aptos" panose="020B0004020202020204" pitchFamily="34" charset="0"/>
                <a:ea typeface="Aptos" panose="020B0004020202020204" pitchFamily="34" charset="0"/>
                <a:cs typeface="Times New Roman" panose="02020603050405020304" pitchFamily="18" charset="0"/>
              </a:rPr>
            </a:br>
            <a:r>
              <a:rPr lang="en-US" sz="3200" kern="100" dirty="0">
                <a:effectLst/>
                <a:latin typeface="Aptos" panose="020B0004020202020204" pitchFamily="34" charset="0"/>
                <a:ea typeface="Aptos" panose="020B0004020202020204" pitchFamily="34" charset="0"/>
                <a:cs typeface="Times New Roman" panose="02020603050405020304" pitchFamily="18" charset="0"/>
              </a:rPr>
              <a:t>B. Khi </a:t>
            </a:r>
            <a:r>
              <a:rPr lang="en-US" sz="3200" kern="100" dirty="0" err="1">
                <a:effectLst/>
                <a:latin typeface="Aptos" panose="020B0004020202020204" pitchFamily="34" charset="0"/>
                <a:ea typeface="Aptos" panose="020B0004020202020204" pitchFamily="34" charset="0"/>
                <a:cs typeface="Times New Roman" panose="02020603050405020304" pitchFamily="18" charset="0"/>
              </a:rPr>
              <a:t>sản</a:t>
            </a:r>
            <a:r>
              <a:rPr lang="en-US" sz="3200" kern="100" dirty="0">
                <a:effectLst/>
                <a:latin typeface="Aptos" panose="020B0004020202020204" pitchFamily="34" charset="0"/>
                <a:ea typeface="Aptos" panose="020B0004020202020204" pitchFamily="34" charset="0"/>
                <a:cs typeface="Times New Roman" panose="02020603050405020304" pitchFamily="18" charset="0"/>
              </a:rPr>
              <a:t> </a:t>
            </a:r>
            <a:r>
              <a:rPr lang="en-US" sz="3200" kern="100" dirty="0" err="1">
                <a:effectLst/>
                <a:latin typeface="Aptos" panose="020B0004020202020204" pitchFamily="34" charset="0"/>
                <a:ea typeface="Aptos" panose="020B0004020202020204" pitchFamily="34" charset="0"/>
                <a:cs typeface="Times New Roman" panose="02020603050405020304" pitchFamily="18" charset="0"/>
              </a:rPr>
              <a:t>lượng</a:t>
            </a:r>
            <a:r>
              <a:rPr lang="en-US" sz="3200" kern="100" dirty="0">
                <a:effectLst/>
                <a:latin typeface="Aptos" panose="020B0004020202020204" pitchFamily="34" charset="0"/>
                <a:ea typeface="Aptos" panose="020B0004020202020204" pitchFamily="34" charset="0"/>
                <a:cs typeface="Times New Roman" panose="02020603050405020304" pitchFamily="18" charset="0"/>
              </a:rPr>
              <a:t> </a:t>
            </a:r>
            <a:r>
              <a:rPr lang="en-US" sz="3200" kern="100" dirty="0" err="1">
                <a:effectLst/>
                <a:latin typeface="Aptos" panose="020B0004020202020204" pitchFamily="34" charset="0"/>
                <a:ea typeface="Aptos" panose="020B0004020202020204" pitchFamily="34" charset="0"/>
                <a:cs typeface="Times New Roman" panose="02020603050405020304" pitchFamily="18" charset="0"/>
              </a:rPr>
              <a:t>tối</a:t>
            </a:r>
            <a:r>
              <a:rPr lang="en-US" sz="3200" kern="100" dirty="0">
                <a:effectLst/>
                <a:latin typeface="Aptos" panose="020B0004020202020204" pitchFamily="34" charset="0"/>
                <a:ea typeface="Aptos" panose="020B0004020202020204" pitchFamily="34" charset="0"/>
                <a:cs typeface="Times New Roman" panose="02020603050405020304" pitchFamily="18" charset="0"/>
              </a:rPr>
              <a:t> </a:t>
            </a:r>
            <a:r>
              <a:rPr lang="en-US" sz="3200" kern="100" dirty="0" err="1">
                <a:effectLst/>
                <a:latin typeface="Aptos" panose="020B0004020202020204" pitchFamily="34" charset="0"/>
                <a:ea typeface="Aptos" panose="020B0004020202020204" pitchFamily="34" charset="0"/>
                <a:cs typeface="Times New Roman" panose="02020603050405020304" pitchFamily="18" charset="0"/>
              </a:rPr>
              <a:t>ưu</a:t>
            </a:r>
            <a:r>
              <a:rPr lang="en-US" sz="3200" kern="100" dirty="0">
                <a:effectLst/>
                <a:latin typeface="Aptos" panose="020B0004020202020204" pitchFamily="34" charset="0"/>
                <a:ea typeface="Aptos" panose="020B0004020202020204" pitchFamily="34" charset="0"/>
                <a:cs typeface="Times New Roman" panose="02020603050405020304" pitchFamily="18" charset="0"/>
              </a:rPr>
              <a:t> </a:t>
            </a:r>
            <a:r>
              <a:rPr lang="en-US" sz="3200" kern="100" dirty="0" err="1">
                <a:effectLst/>
                <a:latin typeface="Aptos" panose="020B0004020202020204" pitchFamily="34" charset="0"/>
                <a:ea typeface="Aptos" panose="020B0004020202020204" pitchFamily="34" charset="0"/>
                <a:cs typeface="Times New Roman" panose="02020603050405020304" pitchFamily="18" charset="0"/>
              </a:rPr>
              <a:t>đạt</a:t>
            </a:r>
            <a:r>
              <a:rPr lang="en-US" sz="3200" kern="100" dirty="0">
                <a:effectLst/>
                <a:latin typeface="Aptos" panose="020B0004020202020204" pitchFamily="34" charset="0"/>
                <a:ea typeface="Aptos" panose="020B0004020202020204" pitchFamily="34" charset="0"/>
                <a:cs typeface="Times New Roman" panose="02020603050405020304" pitchFamily="18" charset="0"/>
              </a:rPr>
              <a:t> </a:t>
            </a:r>
            <a:r>
              <a:rPr lang="en-US" sz="3200" kern="100" dirty="0" err="1">
                <a:effectLst/>
                <a:latin typeface="Aptos" panose="020B0004020202020204" pitchFamily="34" charset="0"/>
                <a:ea typeface="Aptos" panose="020B0004020202020204" pitchFamily="34" charset="0"/>
                <a:cs typeface="Times New Roman" panose="02020603050405020304" pitchFamily="18" charset="0"/>
              </a:rPr>
              <a:t>được</a:t>
            </a:r>
            <a:r>
              <a:rPr lang="en-US" sz="3200" kern="100" dirty="0">
                <a:effectLst/>
                <a:latin typeface="Aptos" panose="020B0004020202020204" pitchFamily="34" charset="0"/>
                <a:ea typeface="Aptos" panose="020B0004020202020204" pitchFamily="34" charset="0"/>
                <a:cs typeface="Times New Roman" panose="02020603050405020304" pitchFamily="18" charset="0"/>
              </a:rPr>
              <a:t>.</a:t>
            </a:r>
            <a:br>
              <a:rPr lang="en-US" sz="3200" kern="100" dirty="0">
                <a:effectLst/>
                <a:latin typeface="Aptos" panose="020B0004020202020204" pitchFamily="34" charset="0"/>
                <a:ea typeface="Aptos" panose="020B0004020202020204" pitchFamily="34" charset="0"/>
                <a:cs typeface="Times New Roman" panose="02020603050405020304" pitchFamily="18" charset="0"/>
              </a:rPr>
            </a:br>
            <a:r>
              <a:rPr lang="en-US" sz="3200" kern="100" dirty="0">
                <a:effectLst/>
                <a:latin typeface="Aptos" panose="020B0004020202020204" pitchFamily="34" charset="0"/>
                <a:ea typeface="Aptos" panose="020B0004020202020204" pitchFamily="34" charset="0"/>
                <a:cs typeface="Times New Roman" panose="02020603050405020304" pitchFamily="18" charset="0"/>
              </a:rPr>
              <a:t>C. Khi AFC </a:t>
            </a:r>
            <a:r>
              <a:rPr lang="en-US" sz="3200" kern="100" dirty="0" err="1">
                <a:effectLst/>
                <a:latin typeface="Aptos" panose="020B0004020202020204" pitchFamily="34" charset="0"/>
                <a:ea typeface="Aptos" panose="020B0004020202020204" pitchFamily="34" charset="0"/>
                <a:cs typeface="Times New Roman" panose="02020603050405020304" pitchFamily="18" charset="0"/>
              </a:rPr>
              <a:t>lớn</a:t>
            </a:r>
            <a:r>
              <a:rPr lang="en-US" sz="3200" kern="100" dirty="0">
                <a:effectLst/>
                <a:latin typeface="Aptos" panose="020B0004020202020204" pitchFamily="34" charset="0"/>
                <a:ea typeface="Aptos" panose="020B0004020202020204" pitchFamily="34" charset="0"/>
                <a:cs typeface="Times New Roman" panose="02020603050405020304" pitchFamily="18" charset="0"/>
              </a:rPr>
              <a:t> </a:t>
            </a:r>
            <a:r>
              <a:rPr lang="en-US" sz="3200" kern="100" dirty="0" err="1">
                <a:effectLst/>
                <a:latin typeface="Aptos" panose="020B0004020202020204" pitchFamily="34" charset="0"/>
                <a:ea typeface="Aptos" panose="020B0004020202020204" pitchFamily="34" charset="0"/>
                <a:cs typeface="Times New Roman" panose="02020603050405020304" pitchFamily="18" charset="0"/>
              </a:rPr>
              <a:t>hơn</a:t>
            </a:r>
            <a:r>
              <a:rPr lang="en-US" sz="3200" kern="100" dirty="0">
                <a:effectLst/>
                <a:latin typeface="Aptos" panose="020B0004020202020204" pitchFamily="34" charset="0"/>
                <a:ea typeface="Aptos" panose="020B0004020202020204" pitchFamily="34" charset="0"/>
                <a:cs typeface="Times New Roman" panose="02020603050405020304" pitchFamily="18" charset="0"/>
              </a:rPr>
              <a:t> </a:t>
            </a:r>
            <a:r>
              <a:rPr lang="en-US" sz="3200" kern="100" dirty="0" err="1">
                <a:effectLst/>
                <a:latin typeface="Aptos" panose="020B0004020202020204" pitchFamily="34" charset="0"/>
                <a:ea typeface="Aptos" panose="020B0004020202020204" pitchFamily="34" charset="0"/>
                <a:cs typeface="Times New Roman" panose="02020603050405020304" pitchFamily="18" charset="0"/>
              </a:rPr>
              <a:t>AVC</a:t>
            </a:r>
            <a:r>
              <a:rPr lang="en-US" sz="3200" kern="100" dirty="0">
                <a:effectLst/>
                <a:latin typeface="Aptos" panose="020B0004020202020204" pitchFamily="34" charset="0"/>
                <a:ea typeface="Aptos" panose="020B0004020202020204" pitchFamily="34" charset="0"/>
                <a:cs typeface="Times New Roman" panose="02020603050405020304" pitchFamily="18" charset="0"/>
              </a:rPr>
              <a:t>.</a:t>
            </a:r>
            <a:br>
              <a:rPr lang="en-US" sz="3200" kern="100" dirty="0">
                <a:effectLst/>
                <a:latin typeface="Aptos" panose="020B0004020202020204" pitchFamily="34" charset="0"/>
                <a:ea typeface="Aptos" panose="020B0004020202020204" pitchFamily="34" charset="0"/>
                <a:cs typeface="Times New Roman" panose="02020603050405020304" pitchFamily="18" charset="0"/>
              </a:rPr>
            </a:br>
            <a:r>
              <a:rPr lang="en-US" sz="3200" kern="100" dirty="0">
                <a:effectLst/>
                <a:latin typeface="Aptos" panose="020B0004020202020204" pitchFamily="34" charset="0"/>
                <a:ea typeface="Aptos" panose="020B0004020202020204" pitchFamily="34" charset="0"/>
                <a:cs typeface="Times New Roman" panose="02020603050405020304" pitchFamily="18" charset="0"/>
              </a:rPr>
              <a:t>D. Khi </a:t>
            </a:r>
            <a:r>
              <a:rPr lang="en-US" sz="3200" kern="100" dirty="0" err="1">
                <a:effectLst/>
                <a:latin typeface="Aptos" panose="020B0004020202020204" pitchFamily="34" charset="0"/>
                <a:ea typeface="Aptos" panose="020B0004020202020204" pitchFamily="34" charset="0"/>
                <a:cs typeface="Times New Roman" panose="02020603050405020304" pitchFamily="18" charset="0"/>
              </a:rPr>
              <a:t>tổng</a:t>
            </a:r>
            <a:r>
              <a:rPr lang="en-US" sz="3200" kern="100" dirty="0">
                <a:effectLst/>
                <a:latin typeface="Aptos" panose="020B0004020202020204" pitchFamily="34" charset="0"/>
                <a:ea typeface="Aptos" panose="020B0004020202020204" pitchFamily="34" charset="0"/>
                <a:cs typeface="Times New Roman" panose="02020603050405020304" pitchFamily="18" charset="0"/>
              </a:rPr>
              <a:t> chi </a:t>
            </a:r>
            <a:r>
              <a:rPr lang="en-US" sz="3200" kern="100" dirty="0" err="1">
                <a:effectLst/>
                <a:latin typeface="Aptos" panose="020B0004020202020204" pitchFamily="34" charset="0"/>
                <a:ea typeface="Aptos" panose="020B0004020202020204" pitchFamily="34" charset="0"/>
                <a:cs typeface="Times New Roman" panose="02020603050405020304" pitchFamily="18" charset="0"/>
              </a:rPr>
              <a:t>phí</a:t>
            </a:r>
            <a:r>
              <a:rPr lang="en-US" sz="3200" kern="100" dirty="0">
                <a:effectLst/>
                <a:latin typeface="Aptos" panose="020B0004020202020204" pitchFamily="34" charset="0"/>
                <a:ea typeface="Aptos" panose="020B0004020202020204" pitchFamily="34" charset="0"/>
                <a:cs typeface="Times New Roman" panose="02020603050405020304" pitchFamily="18" charset="0"/>
              </a:rPr>
              <a:t> </a:t>
            </a:r>
            <a:r>
              <a:rPr lang="en-US" sz="3200" kern="100" dirty="0" err="1">
                <a:effectLst/>
                <a:latin typeface="Aptos" panose="020B0004020202020204" pitchFamily="34" charset="0"/>
                <a:ea typeface="Aptos" panose="020B0004020202020204" pitchFamily="34" charset="0"/>
                <a:cs typeface="Times New Roman" panose="02020603050405020304" pitchFamily="18" charset="0"/>
              </a:rPr>
              <a:t>cố</a:t>
            </a:r>
            <a:r>
              <a:rPr lang="en-US" sz="3200" kern="100" dirty="0">
                <a:effectLst/>
                <a:latin typeface="Aptos" panose="020B0004020202020204" pitchFamily="34" charset="0"/>
                <a:ea typeface="Aptos" panose="020B0004020202020204" pitchFamily="34" charset="0"/>
                <a:cs typeface="Times New Roman" panose="02020603050405020304" pitchFamily="18" charset="0"/>
              </a:rPr>
              <a:t> </a:t>
            </a:r>
            <a:r>
              <a:rPr lang="en-US" sz="3200" kern="100" dirty="0" err="1">
                <a:effectLst/>
                <a:latin typeface="Aptos" panose="020B0004020202020204" pitchFamily="34" charset="0"/>
                <a:ea typeface="Aptos" panose="020B0004020202020204" pitchFamily="34" charset="0"/>
                <a:cs typeface="Times New Roman" panose="02020603050405020304" pitchFamily="18" charset="0"/>
              </a:rPr>
              <a:t>định</a:t>
            </a:r>
            <a:r>
              <a:rPr lang="en-US" sz="3200" kern="100" dirty="0">
                <a:effectLst/>
                <a:latin typeface="Aptos" panose="020B0004020202020204" pitchFamily="34" charset="0"/>
                <a:ea typeface="Aptos" panose="020B0004020202020204" pitchFamily="34" charset="0"/>
                <a:cs typeface="Times New Roman" panose="02020603050405020304" pitchFamily="18" charset="0"/>
              </a:rPr>
              <a:t> </a:t>
            </a:r>
            <a:r>
              <a:rPr lang="en-US" sz="3200" kern="100" dirty="0" err="1">
                <a:effectLst/>
                <a:latin typeface="Aptos" panose="020B0004020202020204" pitchFamily="34" charset="0"/>
                <a:ea typeface="Aptos" panose="020B0004020202020204" pitchFamily="34" charset="0"/>
                <a:cs typeface="Times New Roman" panose="02020603050405020304" pitchFamily="18" charset="0"/>
              </a:rPr>
              <a:t>bằng</a:t>
            </a:r>
            <a:r>
              <a:rPr lang="en-US" sz="3200" kern="100" dirty="0">
                <a:effectLst/>
                <a:latin typeface="Aptos" panose="020B0004020202020204" pitchFamily="34" charset="0"/>
                <a:ea typeface="Aptos" panose="020B0004020202020204" pitchFamily="34" charset="0"/>
                <a:cs typeface="Times New Roman" panose="02020603050405020304" pitchFamily="18" charset="0"/>
              </a:rPr>
              <a:t> </a:t>
            </a:r>
            <a:r>
              <a:rPr lang="en-US" sz="3200" kern="100" dirty="0" err="1">
                <a:effectLst/>
                <a:latin typeface="Aptos" panose="020B0004020202020204" pitchFamily="34" charset="0"/>
                <a:ea typeface="Aptos" panose="020B0004020202020204" pitchFamily="34" charset="0"/>
                <a:cs typeface="Times New Roman" panose="02020603050405020304" pitchFamily="18" charset="0"/>
              </a:rPr>
              <a:t>tổng</a:t>
            </a:r>
            <a:r>
              <a:rPr lang="en-US" sz="3200" kern="100" dirty="0">
                <a:effectLst/>
                <a:latin typeface="Aptos" panose="020B0004020202020204" pitchFamily="34" charset="0"/>
                <a:ea typeface="Aptos" panose="020B0004020202020204" pitchFamily="34" charset="0"/>
                <a:cs typeface="Times New Roman" panose="02020603050405020304" pitchFamily="18" charset="0"/>
              </a:rPr>
              <a:t> chi </a:t>
            </a:r>
            <a:r>
              <a:rPr lang="en-US" sz="3200" kern="100" dirty="0" err="1">
                <a:effectLst/>
                <a:latin typeface="Aptos" panose="020B0004020202020204" pitchFamily="34" charset="0"/>
                <a:ea typeface="Aptos" panose="020B0004020202020204" pitchFamily="34" charset="0"/>
                <a:cs typeface="Times New Roman" panose="02020603050405020304" pitchFamily="18" charset="0"/>
              </a:rPr>
              <a:t>phí</a:t>
            </a:r>
            <a:r>
              <a:rPr lang="en-US" sz="3200" kern="100" dirty="0">
                <a:effectLst/>
                <a:latin typeface="Aptos" panose="020B0004020202020204" pitchFamily="34" charset="0"/>
                <a:ea typeface="Aptos" panose="020B0004020202020204" pitchFamily="34" charset="0"/>
                <a:cs typeface="Times New Roman" panose="02020603050405020304" pitchFamily="18" charset="0"/>
              </a:rPr>
              <a:t> </a:t>
            </a:r>
            <a:r>
              <a:rPr lang="en-US" sz="3200" kern="100" dirty="0" err="1">
                <a:effectLst/>
                <a:latin typeface="Aptos" panose="020B0004020202020204" pitchFamily="34" charset="0"/>
                <a:ea typeface="Aptos" panose="020B0004020202020204" pitchFamily="34" charset="0"/>
                <a:cs typeface="Times New Roman" panose="02020603050405020304" pitchFamily="18" charset="0"/>
              </a:rPr>
              <a:t>biến</a:t>
            </a:r>
            <a:r>
              <a:rPr lang="en-US" sz="3200" kern="100" dirty="0">
                <a:effectLst/>
                <a:latin typeface="Aptos" panose="020B0004020202020204" pitchFamily="34" charset="0"/>
                <a:ea typeface="Aptos" panose="020B0004020202020204" pitchFamily="34" charset="0"/>
                <a:cs typeface="Times New Roman" panose="02020603050405020304" pitchFamily="18" charset="0"/>
              </a:rPr>
              <a:t> </a:t>
            </a:r>
            <a:r>
              <a:rPr lang="en-US" sz="3200" kern="100" dirty="0" err="1">
                <a:effectLst/>
                <a:latin typeface="Aptos" panose="020B0004020202020204" pitchFamily="34" charset="0"/>
                <a:ea typeface="Aptos" panose="020B0004020202020204" pitchFamily="34" charset="0"/>
                <a:cs typeface="Times New Roman" panose="02020603050405020304" pitchFamily="18" charset="0"/>
              </a:rPr>
              <a:t>đổi</a:t>
            </a:r>
            <a:r>
              <a:rPr lang="en-US" sz="3200" kern="100" dirty="0">
                <a:effectLst/>
                <a:latin typeface="Aptos" panose="020B0004020202020204" pitchFamily="34" charset="0"/>
                <a:ea typeface="Aptos" panose="020B0004020202020204" pitchFamily="34" charset="0"/>
                <a:cs typeface="Times New Roman" panose="02020603050405020304" pitchFamily="18" charset="0"/>
              </a:rPr>
              <a:t>.</a:t>
            </a:r>
          </a:p>
        </p:txBody>
      </p:sp>
    </p:spTree>
    <p:extLst>
      <p:ext uri="{BB962C8B-B14F-4D97-AF65-F5344CB8AC3E}">
        <p14:creationId xmlns:p14="http://schemas.microsoft.com/office/powerpoint/2010/main" val="2141710176"/>
      </p:ext>
    </p:extLst>
  </p:cSld>
  <p:clrMapOvr>
    <a:masterClrMapping/>
  </p:clrMapOvr>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a:extLst>
              <a:ext uri="{FF2B5EF4-FFF2-40B4-BE49-F238E27FC236}">
                <a16:creationId xmlns:a16="http://schemas.microsoft.com/office/drawing/2014/main" id="{D5DC0028-4150-0F89-E59C-F563C67F6CFD}"/>
              </a:ext>
            </a:extLst>
          </p:cNvPr>
          <p:cNvSpPr>
            <a:spLocks noGrp="1"/>
          </p:cNvSpPr>
          <p:nvPr>
            <p:ph type="ctrTitle"/>
          </p:nvPr>
        </p:nvSpPr>
        <p:spPr>
          <a:xfrm>
            <a:off x="1016000" y="707922"/>
            <a:ext cx="10972799" cy="5029200"/>
          </a:xfrm>
        </p:spPr>
        <p:txBody>
          <a:bodyPr>
            <a:noAutofit/>
          </a:bodyPr>
          <a:lstStyle/>
          <a:p>
            <a:pPr marL="0" marR="0">
              <a:lnSpc>
                <a:spcPct val="107000"/>
              </a:lnSpc>
              <a:spcBef>
                <a:spcPts val="0"/>
              </a:spcBef>
              <a:spcAft>
                <a:spcPts val="800"/>
              </a:spcAft>
            </a:pPr>
            <a:r>
              <a:rPr lang="en-US" sz="3200" b="1" kern="100" dirty="0" err="1">
                <a:effectLst/>
                <a:latin typeface="Aptos" panose="020B0004020202020204" pitchFamily="34" charset="0"/>
                <a:ea typeface="Aptos" panose="020B0004020202020204" pitchFamily="34" charset="0"/>
                <a:cs typeface="Times New Roman" panose="02020603050405020304" pitchFamily="18" charset="0"/>
              </a:rPr>
              <a:t>Câu</a:t>
            </a:r>
            <a:r>
              <a:rPr lang="en-US" sz="3200" b="1" kern="100" dirty="0">
                <a:effectLst/>
                <a:latin typeface="Aptos" panose="020B0004020202020204" pitchFamily="34" charset="0"/>
                <a:ea typeface="Aptos" panose="020B0004020202020204" pitchFamily="34" charset="0"/>
                <a:cs typeface="Times New Roman" panose="02020603050405020304" pitchFamily="18" charset="0"/>
              </a:rPr>
              <a:t> 7:</a:t>
            </a:r>
            <a:br>
              <a:rPr lang="en-US" sz="3200" kern="100" dirty="0">
                <a:effectLst/>
                <a:latin typeface="Aptos" panose="020B0004020202020204" pitchFamily="34" charset="0"/>
                <a:ea typeface="Aptos" panose="020B0004020202020204" pitchFamily="34" charset="0"/>
                <a:cs typeface="Times New Roman" panose="02020603050405020304" pitchFamily="18" charset="0"/>
              </a:rPr>
            </a:br>
            <a:r>
              <a:rPr lang="en-US" sz="3200" b="1" kern="100" dirty="0">
                <a:effectLst/>
                <a:latin typeface="Aptos" panose="020B0004020202020204" pitchFamily="34" charset="0"/>
                <a:ea typeface="Aptos" panose="020B0004020202020204" pitchFamily="34" charset="0"/>
                <a:cs typeface="Times New Roman" panose="02020603050405020304" pitchFamily="18" charset="0"/>
              </a:rPr>
              <a:t>Chi </a:t>
            </a:r>
            <a:r>
              <a:rPr lang="en-US" sz="3200" b="1" kern="100" dirty="0" err="1">
                <a:effectLst/>
                <a:latin typeface="Aptos" panose="020B0004020202020204" pitchFamily="34" charset="0"/>
                <a:ea typeface="Aptos" panose="020B0004020202020204" pitchFamily="34" charset="0"/>
                <a:cs typeface="Times New Roman" panose="02020603050405020304" pitchFamily="18" charset="0"/>
              </a:rPr>
              <a:t>phí</a:t>
            </a:r>
            <a:r>
              <a:rPr lang="en-US" sz="3200" b="1" kern="100" dirty="0">
                <a:effectLst/>
                <a:latin typeface="Aptos" panose="020B0004020202020204" pitchFamily="34" charset="0"/>
                <a:ea typeface="Aptos" panose="020B0004020202020204" pitchFamily="34" charset="0"/>
                <a:cs typeface="Times New Roman" panose="02020603050405020304" pitchFamily="18" charset="0"/>
              </a:rPr>
              <a:t> </a:t>
            </a:r>
            <a:r>
              <a:rPr lang="en-US" sz="3200" b="1" kern="100" dirty="0" err="1">
                <a:effectLst/>
                <a:latin typeface="Aptos" panose="020B0004020202020204" pitchFamily="34" charset="0"/>
                <a:ea typeface="Aptos" panose="020B0004020202020204" pitchFamily="34" charset="0"/>
                <a:cs typeface="Times New Roman" panose="02020603050405020304" pitchFamily="18" charset="0"/>
              </a:rPr>
              <a:t>biến</a:t>
            </a:r>
            <a:r>
              <a:rPr lang="en-US" sz="3200" b="1" kern="100" dirty="0">
                <a:effectLst/>
                <a:latin typeface="Aptos" panose="020B0004020202020204" pitchFamily="34" charset="0"/>
                <a:ea typeface="Aptos" panose="020B0004020202020204" pitchFamily="34" charset="0"/>
                <a:cs typeface="Times New Roman" panose="02020603050405020304" pitchFamily="18" charset="0"/>
              </a:rPr>
              <a:t> </a:t>
            </a:r>
            <a:r>
              <a:rPr lang="en-US" sz="3200" b="1" kern="100" dirty="0" err="1">
                <a:effectLst/>
                <a:latin typeface="Aptos" panose="020B0004020202020204" pitchFamily="34" charset="0"/>
                <a:ea typeface="Aptos" panose="020B0004020202020204" pitchFamily="34" charset="0"/>
                <a:cs typeface="Times New Roman" panose="02020603050405020304" pitchFamily="18" charset="0"/>
              </a:rPr>
              <a:t>đổi</a:t>
            </a:r>
            <a:r>
              <a:rPr lang="en-US" sz="3200" b="1" kern="100" dirty="0">
                <a:effectLst/>
                <a:latin typeface="Aptos" panose="020B0004020202020204" pitchFamily="34" charset="0"/>
                <a:ea typeface="Aptos" panose="020B0004020202020204" pitchFamily="34" charset="0"/>
                <a:cs typeface="Times New Roman" panose="02020603050405020304" pitchFamily="18" charset="0"/>
              </a:rPr>
              <a:t> </a:t>
            </a:r>
            <a:r>
              <a:rPr lang="en-US" sz="3200" b="1" kern="100" dirty="0" err="1">
                <a:effectLst/>
                <a:latin typeface="Aptos" panose="020B0004020202020204" pitchFamily="34" charset="0"/>
                <a:ea typeface="Aptos" panose="020B0004020202020204" pitchFamily="34" charset="0"/>
                <a:cs typeface="Times New Roman" panose="02020603050405020304" pitchFamily="18" charset="0"/>
              </a:rPr>
              <a:t>trung</a:t>
            </a:r>
            <a:r>
              <a:rPr lang="en-US" sz="3200" b="1" kern="100" dirty="0">
                <a:effectLst/>
                <a:latin typeface="Aptos" panose="020B0004020202020204" pitchFamily="34" charset="0"/>
                <a:ea typeface="Aptos" panose="020B0004020202020204" pitchFamily="34" charset="0"/>
                <a:cs typeface="Times New Roman" panose="02020603050405020304" pitchFamily="18" charset="0"/>
              </a:rPr>
              <a:t> </a:t>
            </a:r>
            <a:r>
              <a:rPr lang="en-US" sz="3200" b="1" kern="100" dirty="0" err="1">
                <a:effectLst/>
                <a:latin typeface="Aptos" panose="020B0004020202020204" pitchFamily="34" charset="0"/>
                <a:ea typeface="Aptos" panose="020B0004020202020204" pitchFamily="34" charset="0"/>
                <a:cs typeface="Times New Roman" panose="02020603050405020304" pitchFamily="18" charset="0"/>
              </a:rPr>
              <a:t>bình</a:t>
            </a:r>
            <a:r>
              <a:rPr lang="en-US" sz="3200" b="1" kern="100" dirty="0">
                <a:effectLst/>
                <a:latin typeface="Aptos" panose="020B0004020202020204" pitchFamily="34" charset="0"/>
                <a:ea typeface="Aptos" panose="020B0004020202020204" pitchFamily="34" charset="0"/>
                <a:cs typeface="Times New Roman" panose="02020603050405020304" pitchFamily="18" charset="0"/>
              </a:rPr>
              <a:t> (</a:t>
            </a:r>
            <a:r>
              <a:rPr lang="en-US" sz="3200" b="1" kern="100" dirty="0" err="1">
                <a:effectLst/>
                <a:latin typeface="Aptos" panose="020B0004020202020204" pitchFamily="34" charset="0"/>
                <a:ea typeface="Aptos" panose="020B0004020202020204" pitchFamily="34" charset="0"/>
                <a:cs typeface="Times New Roman" panose="02020603050405020304" pitchFamily="18" charset="0"/>
              </a:rPr>
              <a:t>AVC</a:t>
            </a:r>
            <a:r>
              <a:rPr lang="en-US" sz="3200" b="1" kern="100" dirty="0">
                <a:effectLst/>
                <a:latin typeface="Aptos" panose="020B0004020202020204" pitchFamily="34" charset="0"/>
                <a:ea typeface="Aptos" panose="020B0004020202020204" pitchFamily="34" charset="0"/>
                <a:cs typeface="Times New Roman" panose="02020603050405020304" pitchFamily="18" charset="0"/>
              </a:rPr>
              <a:t>) </a:t>
            </a:r>
            <a:r>
              <a:rPr lang="en-US" sz="3200" b="1" kern="100" dirty="0" err="1">
                <a:effectLst/>
                <a:latin typeface="Aptos" panose="020B0004020202020204" pitchFamily="34" charset="0"/>
                <a:ea typeface="Aptos" panose="020B0004020202020204" pitchFamily="34" charset="0"/>
                <a:cs typeface="Times New Roman" panose="02020603050405020304" pitchFamily="18" charset="0"/>
              </a:rPr>
              <a:t>thường</a:t>
            </a:r>
            <a:r>
              <a:rPr lang="en-US" sz="3200" b="1" kern="100" dirty="0">
                <a:effectLst/>
                <a:latin typeface="Aptos" panose="020B0004020202020204" pitchFamily="34" charset="0"/>
                <a:ea typeface="Aptos" panose="020B0004020202020204" pitchFamily="34" charset="0"/>
                <a:cs typeface="Times New Roman" panose="02020603050405020304" pitchFamily="18" charset="0"/>
              </a:rPr>
              <a:t> </a:t>
            </a:r>
            <a:r>
              <a:rPr lang="en-US" sz="3200" b="1" kern="100" dirty="0" err="1">
                <a:effectLst/>
                <a:latin typeface="Aptos" panose="020B0004020202020204" pitchFamily="34" charset="0"/>
                <a:ea typeface="Aptos" panose="020B0004020202020204" pitchFamily="34" charset="0"/>
                <a:cs typeface="Times New Roman" panose="02020603050405020304" pitchFamily="18" charset="0"/>
              </a:rPr>
              <a:t>có</a:t>
            </a:r>
            <a:r>
              <a:rPr lang="en-US" sz="3200" b="1" kern="100" dirty="0">
                <a:effectLst/>
                <a:latin typeface="Aptos" panose="020B0004020202020204" pitchFamily="34" charset="0"/>
                <a:ea typeface="Aptos" panose="020B0004020202020204" pitchFamily="34" charset="0"/>
                <a:cs typeface="Times New Roman" panose="02020603050405020304" pitchFamily="18" charset="0"/>
              </a:rPr>
              <a:t> xu </a:t>
            </a:r>
            <a:r>
              <a:rPr lang="en-US" sz="3200" b="1" kern="100" dirty="0" err="1">
                <a:effectLst/>
                <a:latin typeface="Aptos" panose="020B0004020202020204" pitchFamily="34" charset="0"/>
                <a:ea typeface="Aptos" panose="020B0004020202020204" pitchFamily="34" charset="0"/>
                <a:cs typeface="Times New Roman" panose="02020603050405020304" pitchFamily="18" charset="0"/>
              </a:rPr>
              <a:t>hướng</a:t>
            </a:r>
            <a:r>
              <a:rPr lang="en-US" sz="3200" b="1" kern="100" dirty="0">
                <a:effectLst/>
                <a:latin typeface="Aptos" panose="020B0004020202020204" pitchFamily="34" charset="0"/>
                <a:ea typeface="Aptos" panose="020B0004020202020204" pitchFamily="34" charset="0"/>
                <a:cs typeface="Times New Roman" panose="02020603050405020304" pitchFamily="18" charset="0"/>
              </a:rPr>
              <a:t>:</a:t>
            </a:r>
            <a:r>
              <a:rPr lang="en-US" sz="3200" kern="100" dirty="0">
                <a:effectLst/>
                <a:latin typeface="Aptos" panose="020B0004020202020204" pitchFamily="34" charset="0"/>
                <a:ea typeface="Aptos" panose="020B0004020202020204" pitchFamily="34" charset="0"/>
                <a:cs typeface="Times New Roman" panose="02020603050405020304" pitchFamily="18" charset="0"/>
              </a:rPr>
              <a:t> </a:t>
            </a:r>
            <a:br>
              <a:rPr lang="en-US" sz="3200" kern="100" dirty="0">
                <a:effectLst/>
                <a:latin typeface="Aptos" panose="020B0004020202020204" pitchFamily="34" charset="0"/>
                <a:ea typeface="Aptos" panose="020B0004020202020204" pitchFamily="34" charset="0"/>
                <a:cs typeface="Times New Roman" panose="02020603050405020304" pitchFamily="18" charset="0"/>
              </a:rPr>
            </a:br>
            <a:r>
              <a:rPr lang="en-US" sz="3200" kern="100" dirty="0">
                <a:effectLst/>
                <a:latin typeface="Aptos" panose="020B0004020202020204" pitchFamily="34" charset="0"/>
                <a:ea typeface="Aptos" panose="020B0004020202020204" pitchFamily="34" charset="0"/>
                <a:cs typeface="Times New Roman" panose="02020603050405020304" pitchFamily="18" charset="0"/>
              </a:rPr>
              <a:t>A. </a:t>
            </a:r>
            <a:r>
              <a:rPr lang="en-US" sz="3200" kern="100" dirty="0" err="1">
                <a:effectLst/>
                <a:latin typeface="Aptos" panose="020B0004020202020204" pitchFamily="34" charset="0"/>
                <a:ea typeface="Aptos" panose="020B0004020202020204" pitchFamily="34" charset="0"/>
                <a:cs typeface="Times New Roman" panose="02020603050405020304" pitchFamily="18" charset="0"/>
              </a:rPr>
              <a:t>Luôn</a:t>
            </a:r>
            <a:r>
              <a:rPr lang="en-US" sz="3200" kern="100" dirty="0">
                <a:effectLst/>
                <a:latin typeface="Aptos" panose="020B0004020202020204" pitchFamily="34" charset="0"/>
                <a:ea typeface="Aptos" panose="020B0004020202020204" pitchFamily="34" charset="0"/>
                <a:cs typeface="Times New Roman" panose="02020603050405020304" pitchFamily="18" charset="0"/>
              </a:rPr>
              <a:t> </a:t>
            </a:r>
            <a:r>
              <a:rPr lang="en-US" sz="3200" kern="100" dirty="0" err="1">
                <a:effectLst/>
                <a:latin typeface="Aptos" panose="020B0004020202020204" pitchFamily="34" charset="0"/>
                <a:ea typeface="Aptos" panose="020B0004020202020204" pitchFamily="34" charset="0"/>
                <a:cs typeface="Times New Roman" panose="02020603050405020304" pitchFamily="18" charset="0"/>
              </a:rPr>
              <a:t>tăng</a:t>
            </a:r>
            <a:r>
              <a:rPr lang="en-US" sz="3200" kern="100" dirty="0">
                <a:effectLst/>
                <a:latin typeface="Aptos" panose="020B0004020202020204" pitchFamily="34" charset="0"/>
                <a:ea typeface="Aptos" panose="020B0004020202020204" pitchFamily="34" charset="0"/>
                <a:cs typeface="Times New Roman" panose="02020603050405020304" pitchFamily="18" charset="0"/>
              </a:rPr>
              <a:t> </a:t>
            </a:r>
            <a:r>
              <a:rPr lang="en-US" sz="3200" kern="100" dirty="0" err="1">
                <a:effectLst/>
                <a:latin typeface="Aptos" panose="020B0004020202020204" pitchFamily="34" charset="0"/>
                <a:ea typeface="Aptos" panose="020B0004020202020204" pitchFamily="34" charset="0"/>
                <a:cs typeface="Times New Roman" panose="02020603050405020304" pitchFamily="18" charset="0"/>
              </a:rPr>
              <a:t>khi</a:t>
            </a:r>
            <a:r>
              <a:rPr lang="en-US" sz="3200" kern="100" dirty="0">
                <a:effectLst/>
                <a:latin typeface="Aptos" panose="020B0004020202020204" pitchFamily="34" charset="0"/>
                <a:ea typeface="Aptos" panose="020B0004020202020204" pitchFamily="34" charset="0"/>
                <a:cs typeface="Times New Roman" panose="02020603050405020304" pitchFamily="18" charset="0"/>
              </a:rPr>
              <a:t> </a:t>
            </a:r>
            <a:r>
              <a:rPr lang="en-US" sz="3200" kern="100" dirty="0" err="1">
                <a:effectLst/>
                <a:latin typeface="Aptos" panose="020B0004020202020204" pitchFamily="34" charset="0"/>
                <a:ea typeface="Aptos" panose="020B0004020202020204" pitchFamily="34" charset="0"/>
                <a:cs typeface="Times New Roman" panose="02020603050405020304" pitchFamily="18" charset="0"/>
              </a:rPr>
              <a:t>sản</a:t>
            </a:r>
            <a:r>
              <a:rPr lang="en-US" sz="3200" kern="100" dirty="0">
                <a:effectLst/>
                <a:latin typeface="Aptos" panose="020B0004020202020204" pitchFamily="34" charset="0"/>
                <a:ea typeface="Aptos" panose="020B0004020202020204" pitchFamily="34" charset="0"/>
                <a:cs typeface="Times New Roman" panose="02020603050405020304" pitchFamily="18" charset="0"/>
              </a:rPr>
              <a:t> </a:t>
            </a:r>
            <a:r>
              <a:rPr lang="en-US" sz="3200" kern="100" dirty="0" err="1">
                <a:effectLst/>
                <a:latin typeface="Aptos" panose="020B0004020202020204" pitchFamily="34" charset="0"/>
                <a:ea typeface="Aptos" panose="020B0004020202020204" pitchFamily="34" charset="0"/>
                <a:cs typeface="Times New Roman" panose="02020603050405020304" pitchFamily="18" charset="0"/>
              </a:rPr>
              <a:t>lượng</a:t>
            </a:r>
            <a:r>
              <a:rPr lang="en-US" sz="3200" kern="100" dirty="0">
                <a:effectLst/>
                <a:latin typeface="Aptos" panose="020B0004020202020204" pitchFamily="34" charset="0"/>
                <a:ea typeface="Aptos" panose="020B0004020202020204" pitchFamily="34" charset="0"/>
                <a:cs typeface="Times New Roman" panose="02020603050405020304" pitchFamily="18" charset="0"/>
              </a:rPr>
              <a:t> </a:t>
            </a:r>
            <a:r>
              <a:rPr lang="en-US" sz="3200" kern="100" dirty="0" err="1">
                <a:effectLst/>
                <a:latin typeface="Aptos" panose="020B0004020202020204" pitchFamily="34" charset="0"/>
                <a:ea typeface="Aptos" panose="020B0004020202020204" pitchFamily="34" charset="0"/>
                <a:cs typeface="Times New Roman" panose="02020603050405020304" pitchFamily="18" charset="0"/>
              </a:rPr>
              <a:t>tăng</a:t>
            </a:r>
            <a:r>
              <a:rPr lang="en-US" sz="3200" kern="100" dirty="0">
                <a:effectLst/>
                <a:latin typeface="Aptos" panose="020B0004020202020204" pitchFamily="34" charset="0"/>
                <a:ea typeface="Aptos" panose="020B0004020202020204" pitchFamily="34" charset="0"/>
                <a:cs typeface="Times New Roman" panose="02020603050405020304" pitchFamily="18" charset="0"/>
              </a:rPr>
              <a:t>.</a:t>
            </a:r>
            <a:br>
              <a:rPr lang="en-US" sz="3200" kern="100" dirty="0">
                <a:effectLst/>
                <a:latin typeface="Aptos" panose="020B0004020202020204" pitchFamily="34" charset="0"/>
                <a:ea typeface="Aptos" panose="020B0004020202020204" pitchFamily="34" charset="0"/>
                <a:cs typeface="Times New Roman" panose="02020603050405020304" pitchFamily="18" charset="0"/>
              </a:rPr>
            </a:br>
            <a:r>
              <a:rPr lang="en-US" sz="3200" kern="100" dirty="0">
                <a:effectLst/>
                <a:latin typeface="Aptos" panose="020B0004020202020204" pitchFamily="34" charset="0"/>
                <a:ea typeface="Aptos" panose="020B0004020202020204" pitchFamily="34" charset="0"/>
                <a:cs typeface="Times New Roman" panose="02020603050405020304" pitchFamily="18" charset="0"/>
              </a:rPr>
              <a:t>B. </a:t>
            </a:r>
            <a:r>
              <a:rPr lang="en-US" sz="3200" kern="100" dirty="0" err="1">
                <a:effectLst/>
                <a:latin typeface="Aptos" panose="020B0004020202020204" pitchFamily="34" charset="0"/>
                <a:ea typeface="Aptos" panose="020B0004020202020204" pitchFamily="34" charset="0"/>
                <a:cs typeface="Times New Roman" panose="02020603050405020304" pitchFamily="18" charset="0"/>
              </a:rPr>
              <a:t>Giảm</a:t>
            </a:r>
            <a:r>
              <a:rPr lang="en-US" sz="3200" kern="100" dirty="0">
                <a:effectLst/>
                <a:latin typeface="Aptos" panose="020B0004020202020204" pitchFamily="34" charset="0"/>
                <a:ea typeface="Aptos" panose="020B0004020202020204" pitchFamily="34" charset="0"/>
                <a:cs typeface="Times New Roman" panose="02020603050405020304" pitchFamily="18" charset="0"/>
              </a:rPr>
              <a:t> </a:t>
            </a:r>
            <a:r>
              <a:rPr lang="en-US" sz="3200" kern="100" dirty="0" err="1">
                <a:effectLst/>
                <a:latin typeface="Aptos" panose="020B0004020202020204" pitchFamily="34" charset="0"/>
                <a:ea typeface="Aptos" panose="020B0004020202020204" pitchFamily="34" charset="0"/>
                <a:cs typeface="Times New Roman" panose="02020603050405020304" pitchFamily="18" charset="0"/>
              </a:rPr>
              <a:t>sau</a:t>
            </a:r>
            <a:r>
              <a:rPr lang="en-US" sz="3200" kern="100" dirty="0">
                <a:effectLst/>
                <a:latin typeface="Aptos" panose="020B0004020202020204" pitchFamily="34" charset="0"/>
                <a:ea typeface="Aptos" panose="020B0004020202020204" pitchFamily="34" charset="0"/>
                <a:cs typeface="Times New Roman" panose="02020603050405020304" pitchFamily="18" charset="0"/>
              </a:rPr>
              <a:t> </a:t>
            </a:r>
            <a:r>
              <a:rPr lang="en-US" sz="3200" kern="100" dirty="0" err="1">
                <a:effectLst/>
                <a:latin typeface="Aptos" panose="020B0004020202020204" pitchFamily="34" charset="0"/>
                <a:ea typeface="Aptos" panose="020B0004020202020204" pitchFamily="34" charset="0"/>
                <a:cs typeface="Times New Roman" panose="02020603050405020304" pitchFamily="18" charset="0"/>
              </a:rPr>
              <a:t>đó</a:t>
            </a:r>
            <a:r>
              <a:rPr lang="en-US" sz="3200" kern="100" dirty="0">
                <a:effectLst/>
                <a:latin typeface="Aptos" panose="020B0004020202020204" pitchFamily="34" charset="0"/>
                <a:ea typeface="Aptos" panose="020B0004020202020204" pitchFamily="34" charset="0"/>
                <a:cs typeface="Times New Roman" panose="02020603050405020304" pitchFamily="18" charset="0"/>
              </a:rPr>
              <a:t> </a:t>
            </a:r>
            <a:r>
              <a:rPr lang="en-US" sz="3200" kern="100" dirty="0" err="1">
                <a:effectLst/>
                <a:latin typeface="Aptos" panose="020B0004020202020204" pitchFamily="34" charset="0"/>
                <a:ea typeface="Aptos" panose="020B0004020202020204" pitchFamily="34" charset="0"/>
                <a:cs typeface="Times New Roman" panose="02020603050405020304" pitchFamily="18" charset="0"/>
              </a:rPr>
              <a:t>tăng</a:t>
            </a:r>
            <a:r>
              <a:rPr lang="en-US" sz="3200" kern="100" dirty="0">
                <a:effectLst/>
                <a:latin typeface="Aptos" panose="020B0004020202020204" pitchFamily="34" charset="0"/>
                <a:ea typeface="Aptos" panose="020B0004020202020204" pitchFamily="34" charset="0"/>
                <a:cs typeface="Times New Roman" panose="02020603050405020304" pitchFamily="18" charset="0"/>
              </a:rPr>
              <a:t> </a:t>
            </a:r>
            <a:r>
              <a:rPr lang="en-US" sz="3200" kern="100" dirty="0" err="1">
                <a:effectLst/>
                <a:latin typeface="Aptos" panose="020B0004020202020204" pitchFamily="34" charset="0"/>
                <a:ea typeface="Aptos" panose="020B0004020202020204" pitchFamily="34" charset="0"/>
                <a:cs typeface="Times New Roman" panose="02020603050405020304" pitchFamily="18" charset="0"/>
              </a:rPr>
              <a:t>khi</a:t>
            </a:r>
            <a:r>
              <a:rPr lang="en-US" sz="3200" kern="100" dirty="0">
                <a:effectLst/>
                <a:latin typeface="Aptos" panose="020B0004020202020204" pitchFamily="34" charset="0"/>
                <a:ea typeface="Aptos" panose="020B0004020202020204" pitchFamily="34" charset="0"/>
                <a:cs typeface="Times New Roman" panose="02020603050405020304" pitchFamily="18" charset="0"/>
              </a:rPr>
              <a:t> </a:t>
            </a:r>
            <a:r>
              <a:rPr lang="en-US" sz="3200" kern="100" dirty="0" err="1">
                <a:effectLst/>
                <a:latin typeface="Aptos" panose="020B0004020202020204" pitchFamily="34" charset="0"/>
                <a:ea typeface="Aptos" panose="020B0004020202020204" pitchFamily="34" charset="0"/>
                <a:cs typeface="Times New Roman" panose="02020603050405020304" pitchFamily="18" charset="0"/>
              </a:rPr>
              <a:t>sản</a:t>
            </a:r>
            <a:r>
              <a:rPr lang="en-US" sz="3200" kern="100" dirty="0">
                <a:effectLst/>
                <a:latin typeface="Aptos" panose="020B0004020202020204" pitchFamily="34" charset="0"/>
                <a:ea typeface="Aptos" panose="020B0004020202020204" pitchFamily="34" charset="0"/>
                <a:cs typeface="Times New Roman" panose="02020603050405020304" pitchFamily="18" charset="0"/>
              </a:rPr>
              <a:t> </a:t>
            </a:r>
            <a:r>
              <a:rPr lang="en-US" sz="3200" kern="100" dirty="0" err="1">
                <a:effectLst/>
                <a:latin typeface="Aptos" panose="020B0004020202020204" pitchFamily="34" charset="0"/>
                <a:ea typeface="Aptos" panose="020B0004020202020204" pitchFamily="34" charset="0"/>
                <a:cs typeface="Times New Roman" panose="02020603050405020304" pitchFamily="18" charset="0"/>
              </a:rPr>
              <a:t>lượng</a:t>
            </a:r>
            <a:r>
              <a:rPr lang="en-US" sz="3200" kern="100" dirty="0">
                <a:effectLst/>
                <a:latin typeface="Aptos" panose="020B0004020202020204" pitchFamily="34" charset="0"/>
                <a:ea typeface="Aptos" panose="020B0004020202020204" pitchFamily="34" charset="0"/>
                <a:cs typeface="Times New Roman" panose="02020603050405020304" pitchFamily="18" charset="0"/>
              </a:rPr>
              <a:t> </a:t>
            </a:r>
            <a:r>
              <a:rPr lang="en-US" sz="3200" kern="100" dirty="0" err="1">
                <a:effectLst/>
                <a:latin typeface="Aptos" panose="020B0004020202020204" pitchFamily="34" charset="0"/>
                <a:ea typeface="Aptos" panose="020B0004020202020204" pitchFamily="34" charset="0"/>
                <a:cs typeface="Times New Roman" panose="02020603050405020304" pitchFamily="18" charset="0"/>
              </a:rPr>
              <a:t>tăng</a:t>
            </a:r>
            <a:r>
              <a:rPr lang="en-US" sz="3200" kern="100" dirty="0">
                <a:effectLst/>
                <a:latin typeface="Aptos" panose="020B0004020202020204" pitchFamily="34" charset="0"/>
                <a:ea typeface="Aptos" panose="020B0004020202020204" pitchFamily="34" charset="0"/>
                <a:cs typeface="Times New Roman" panose="02020603050405020304" pitchFamily="18" charset="0"/>
              </a:rPr>
              <a:t>.</a:t>
            </a:r>
            <a:br>
              <a:rPr lang="en-US" sz="3200" kern="100" dirty="0">
                <a:effectLst/>
                <a:latin typeface="Aptos" panose="020B0004020202020204" pitchFamily="34" charset="0"/>
                <a:ea typeface="Aptos" panose="020B0004020202020204" pitchFamily="34" charset="0"/>
                <a:cs typeface="Times New Roman" panose="02020603050405020304" pitchFamily="18" charset="0"/>
              </a:rPr>
            </a:br>
            <a:r>
              <a:rPr lang="en-US" sz="3200" kern="100" dirty="0">
                <a:effectLst/>
                <a:latin typeface="Aptos" panose="020B0004020202020204" pitchFamily="34" charset="0"/>
                <a:ea typeface="Aptos" panose="020B0004020202020204" pitchFamily="34" charset="0"/>
                <a:cs typeface="Times New Roman" panose="02020603050405020304" pitchFamily="18" charset="0"/>
              </a:rPr>
              <a:t>C. </a:t>
            </a:r>
            <a:r>
              <a:rPr lang="en-US" sz="3200" kern="100" dirty="0" err="1">
                <a:effectLst/>
                <a:latin typeface="Aptos" panose="020B0004020202020204" pitchFamily="34" charset="0"/>
                <a:ea typeface="Aptos" panose="020B0004020202020204" pitchFamily="34" charset="0"/>
                <a:cs typeface="Times New Roman" panose="02020603050405020304" pitchFamily="18" charset="0"/>
              </a:rPr>
              <a:t>Giảm</a:t>
            </a:r>
            <a:r>
              <a:rPr lang="en-US" sz="3200" kern="100" dirty="0">
                <a:effectLst/>
                <a:latin typeface="Aptos" panose="020B0004020202020204" pitchFamily="34" charset="0"/>
                <a:ea typeface="Aptos" panose="020B0004020202020204" pitchFamily="34" charset="0"/>
                <a:cs typeface="Times New Roman" panose="02020603050405020304" pitchFamily="18" charset="0"/>
              </a:rPr>
              <a:t> </a:t>
            </a:r>
            <a:r>
              <a:rPr lang="en-US" sz="3200" kern="100" dirty="0" err="1">
                <a:effectLst/>
                <a:latin typeface="Aptos" panose="020B0004020202020204" pitchFamily="34" charset="0"/>
                <a:ea typeface="Aptos" panose="020B0004020202020204" pitchFamily="34" charset="0"/>
                <a:cs typeface="Times New Roman" panose="02020603050405020304" pitchFamily="18" charset="0"/>
              </a:rPr>
              <a:t>đều</a:t>
            </a:r>
            <a:r>
              <a:rPr lang="en-US" sz="3200" kern="100" dirty="0">
                <a:effectLst/>
                <a:latin typeface="Aptos" panose="020B0004020202020204" pitchFamily="34" charset="0"/>
                <a:ea typeface="Aptos" panose="020B0004020202020204" pitchFamily="34" charset="0"/>
                <a:cs typeface="Times New Roman" panose="02020603050405020304" pitchFamily="18" charset="0"/>
              </a:rPr>
              <a:t> </a:t>
            </a:r>
            <a:r>
              <a:rPr lang="en-US" sz="3200" kern="100" dirty="0" err="1">
                <a:effectLst/>
                <a:latin typeface="Aptos" panose="020B0004020202020204" pitchFamily="34" charset="0"/>
                <a:ea typeface="Aptos" panose="020B0004020202020204" pitchFamily="34" charset="0"/>
                <a:cs typeface="Times New Roman" panose="02020603050405020304" pitchFamily="18" charset="0"/>
              </a:rPr>
              <a:t>khi</a:t>
            </a:r>
            <a:r>
              <a:rPr lang="en-US" sz="3200" kern="100" dirty="0">
                <a:effectLst/>
                <a:latin typeface="Aptos" panose="020B0004020202020204" pitchFamily="34" charset="0"/>
                <a:ea typeface="Aptos" panose="020B0004020202020204" pitchFamily="34" charset="0"/>
                <a:cs typeface="Times New Roman" panose="02020603050405020304" pitchFamily="18" charset="0"/>
              </a:rPr>
              <a:t> </a:t>
            </a:r>
            <a:r>
              <a:rPr lang="en-US" sz="3200" kern="100" dirty="0" err="1">
                <a:effectLst/>
                <a:latin typeface="Aptos" panose="020B0004020202020204" pitchFamily="34" charset="0"/>
                <a:ea typeface="Aptos" panose="020B0004020202020204" pitchFamily="34" charset="0"/>
                <a:cs typeface="Times New Roman" panose="02020603050405020304" pitchFamily="18" charset="0"/>
              </a:rPr>
              <a:t>sản</a:t>
            </a:r>
            <a:r>
              <a:rPr lang="en-US" sz="3200" kern="100" dirty="0">
                <a:effectLst/>
                <a:latin typeface="Aptos" panose="020B0004020202020204" pitchFamily="34" charset="0"/>
                <a:ea typeface="Aptos" panose="020B0004020202020204" pitchFamily="34" charset="0"/>
                <a:cs typeface="Times New Roman" panose="02020603050405020304" pitchFamily="18" charset="0"/>
              </a:rPr>
              <a:t> </a:t>
            </a:r>
            <a:r>
              <a:rPr lang="en-US" sz="3200" kern="100" dirty="0" err="1">
                <a:effectLst/>
                <a:latin typeface="Aptos" panose="020B0004020202020204" pitchFamily="34" charset="0"/>
                <a:ea typeface="Aptos" panose="020B0004020202020204" pitchFamily="34" charset="0"/>
                <a:cs typeface="Times New Roman" panose="02020603050405020304" pitchFamily="18" charset="0"/>
              </a:rPr>
              <a:t>lượng</a:t>
            </a:r>
            <a:r>
              <a:rPr lang="en-US" sz="3200" kern="100" dirty="0">
                <a:effectLst/>
                <a:latin typeface="Aptos" panose="020B0004020202020204" pitchFamily="34" charset="0"/>
                <a:ea typeface="Aptos" panose="020B0004020202020204" pitchFamily="34" charset="0"/>
                <a:cs typeface="Times New Roman" panose="02020603050405020304" pitchFamily="18" charset="0"/>
              </a:rPr>
              <a:t> </a:t>
            </a:r>
            <a:r>
              <a:rPr lang="en-US" sz="3200" kern="100" dirty="0" err="1">
                <a:effectLst/>
                <a:latin typeface="Aptos" panose="020B0004020202020204" pitchFamily="34" charset="0"/>
                <a:ea typeface="Aptos" panose="020B0004020202020204" pitchFamily="34" charset="0"/>
                <a:cs typeface="Times New Roman" panose="02020603050405020304" pitchFamily="18" charset="0"/>
              </a:rPr>
              <a:t>tăng</a:t>
            </a:r>
            <a:r>
              <a:rPr lang="en-US" sz="3200" kern="100" dirty="0">
                <a:effectLst/>
                <a:latin typeface="Aptos" panose="020B0004020202020204" pitchFamily="34" charset="0"/>
                <a:ea typeface="Aptos" panose="020B0004020202020204" pitchFamily="34" charset="0"/>
                <a:cs typeface="Times New Roman" panose="02020603050405020304" pitchFamily="18" charset="0"/>
              </a:rPr>
              <a:t>.</a:t>
            </a:r>
            <a:br>
              <a:rPr lang="en-US" sz="3200" kern="100" dirty="0">
                <a:effectLst/>
                <a:latin typeface="Aptos" panose="020B0004020202020204" pitchFamily="34" charset="0"/>
                <a:ea typeface="Aptos" panose="020B0004020202020204" pitchFamily="34" charset="0"/>
                <a:cs typeface="Times New Roman" panose="02020603050405020304" pitchFamily="18" charset="0"/>
              </a:rPr>
            </a:br>
            <a:r>
              <a:rPr lang="en-US" sz="3200" kern="100" dirty="0">
                <a:effectLst/>
                <a:latin typeface="Aptos" panose="020B0004020202020204" pitchFamily="34" charset="0"/>
                <a:ea typeface="Aptos" panose="020B0004020202020204" pitchFamily="34" charset="0"/>
                <a:cs typeface="Times New Roman" panose="02020603050405020304" pitchFamily="18" charset="0"/>
              </a:rPr>
              <a:t>D. </a:t>
            </a:r>
            <a:r>
              <a:rPr lang="en-US" sz="3200" kern="100" dirty="0" err="1">
                <a:effectLst/>
                <a:latin typeface="Aptos" panose="020B0004020202020204" pitchFamily="34" charset="0"/>
                <a:ea typeface="Aptos" panose="020B0004020202020204" pitchFamily="34" charset="0"/>
                <a:cs typeface="Times New Roman" panose="02020603050405020304" pitchFamily="18" charset="0"/>
              </a:rPr>
              <a:t>Không</a:t>
            </a:r>
            <a:r>
              <a:rPr lang="en-US" sz="3200" kern="100" dirty="0">
                <a:effectLst/>
                <a:latin typeface="Aptos" panose="020B0004020202020204" pitchFamily="34" charset="0"/>
                <a:ea typeface="Aptos" panose="020B0004020202020204" pitchFamily="34" charset="0"/>
                <a:cs typeface="Times New Roman" panose="02020603050405020304" pitchFamily="18" charset="0"/>
              </a:rPr>
              <a:t> </a:t>
            </a:r>
            <a:r>
              <a:rPr lang="en-US" sz="3200" kern="100" dirty="0" err="1">
                <a:effectLst/>
                <a:latin typeface="Aptos" panose="020B0004020202020204" pitchFamily="34" charset="0"/>
                <a:ea typeface="Aptos" panose="020B0004020202020204" pitchFamily="34" charset="0"/>
                <a:cs typeface="Times New Roman" panose="02020603050405020304" pitchFamily="18" charset="0"/>
              </a:rPr>
              <a:t>thay</a:t>
            </a:r>
            <a:r>
              <a:rPr lang="en-US" sz="3200" kern="100" dirty="0">
                <a:effectLst/>
                <a:latin typeface="Aptos" panose="020B0004020202020204" pitchFamily="34" charset="0"/>
                <a:ea typeface="Aptos" panose="020B0004020202020204" pitchFamily="34" charset="0"/>
                <a:cs typeface="Times New Roman" panose="02020603050405020304" pitchFamily="18" charset="0"/>
              </a:rPr>
              <a:t> </a:t>
            </a:r>
            <a:r>
              <a:rPr lang="en-US" sz="3200" kern="100" dirty="0" err="1">
                <a:effectLst/>
                <a:latin typeface="Aptos" panose="020B0004020202020204" pitchFamily="34" charset="0"/>
                <a:ea typeface="Aptos" panose="020B0004020202020204" pitchFamily="34" charset="0"/>
                <a:cs typeface="Times New Roman" panose="02020603050405020304" pitchFamily="18" charset="0"/>
              </a:rPr>
              <a:t>đổi</a:t>
            </a:r>
            <a:r>
              <a:rPr lang="en-US" sz="3200" kern="100" dirty="0">
                <a:effectLst/>
                <a:latin typeface="Aptos" panose="020B0004020202020204" pitchFamily="34" charset="0"/>
                <a:ea typeface="Aptos" panose="020B0004020202020204" pitchFamily="34" charset="0"/>
                <a:cs typeface="Times New Roman" panose="02020603050405020304" pitchFamily="18" charset="0"/>
              </a:rPr>
              <a:t> </a:t>
            </a:r>
            <a:r>
              <a:rPr lang="en-US" sz="3200" kern="100" dirty="0" err="1">
                <a:effectLst/>
                <a:latin typeface="Aptos" panose="020B0004020202020204" pitchFamily="34" charset="0"/>
                <a:ea typeface="Aptos" panose="020B0004020202020204" pitchFamily="34" charset="0"/>
                <a:cs typeface="Times New Roman" panose="02020603050405020304" pitchFamily="18" charset="0"/>
              </a:rPr>
              <a:t>khi</a:t>
            </a:r>
            <a:r>
              <a:rPr lang="en-US" sz="3200" kern="100" dirty="0">
                <a:effectLst/>
                <a:latin typeface="Aptos" panose="020B0004020202020204" pitchFamily="34" charset="0"/>
                <a:ea typeface="Aptos" panose="020B0004020202020204" pitchFamily="34" charset="0"/>
                <a:cs typeface="Times New Roman" panose="02020603050405020304" pitchFamily="18" charset="0"/>
              </a:rPr>
              <a:t> </a:t>
            </a:r>
            <a:r>
              <a:rPr lang="en-US" sz="3200" kern="100" dirty="0" err="1">
                <a:effectLst/>
                <a:latin typeface="Aptos" panose="020B0004020202020204" pitchFamily="34" charset="0"/>
                <a:ea typeface="Aptos" panose="020B0004020202020204" pitchFamily="34" charset="0"/>
                <a:cs typeface="Times New Roman" panose="02020603050405020304" pitchFamily="18" charset="0"/>
              </a:rPr>
              <a:t>sản</a:t>
            </a:r>
            <a:r>
              <a:rPr lang="en-US" sz="3200" kern="100" dirty="0">
                <a:effectLst/>
                <a:latin typeface="Aptos" panose="020B0004020202020204" pitchFamily="34" charset="0"/>
                <a:ea typeface="Aptos" panose="020B0004020202020204" pitchFamily="34" charset="0"/>
                <a:cs typeface="Times New Roman" panose="02020603050405020304" pitchFamily="18" charset="0"/>
              </a:rPr>
              <a:t> </a:t>
            </a:r>
            <a:r>
              <a:rPr lang="en-US" sz="3200" kern="100" dirty="0" err="1">
                <a:effectLst/>
                <a:latin typeface="Aptos" panose="020B0004020202020204" pitchFamily="34" charset="0"/>
                <a:ea typeface="Aptos" panose="020B0004020202020204" pitchFamily="34" charset="0"/>
                <a:cs typeface="Times New Roman" panose="02020603050405020304" pitchFamily="18" charset="0"/>
              </a:rPr>
              <a:t>lượng</a:t>
            </a:r>
            <a:r>
              <a:rPr lang="en-US" sz="3200" kern="100" dirty="0">
                <a:effectLst/>
                <a:latin typeface="Aptos" panose="020B0004020202020204" pitchFamily="34" charset="0"/>
                <a:ea typeface="Aptos" panose="020B0004020202020204" pitchFamily="34" charset="0"/>
                <a:cs typeface="Times New Roman" panose="02020603050405020304" pitchFamily="18" charset="0"/>
              </a:rPr>
              <a:t> </a:t>
            </a:r>
            <a:r>
              <a:rPr lang="en-US" sz="3200" kern="100" dirty="0" err="1">
                <a:effectLst/>
                <a:latin typeface="Aptos" panose="020B0004020202020204" pitchFamily="34" charset="0"/>
                <a:ea typeface="Aptos" panose="020B0004020202020204" pitchFamily="34" charset="0"/>
                <a:cs typeface="Times New Roman" panose="02020603050405020304" pitchFamily="18" charset="0"/>
              </a:rPr>
              <a:t>thay</a:t>
            </a:r>
            <a:r>
              <a:rPr lang="en-US" sz="3200" kern="100" dirty="0">
                <a:effectLst/>
                <a:latin typeface="Aptos" panose="020B0004020202020204" pitchFamily="34" charset="0"/>
                <a:ea typeface="Aptos" panose="020B0004020202020204" pitchFamily="34" charset="0"/>
                <a:cs typeface="Times New Roman" panose="02020603050405020304" pitchFamily="18" charset="0"/>
              </a:rPr>
              <a:t> </a:t>
            </a:r>
            <a:r>
              <a:rPr lang="en-US" sz="3200" kern="100" dirty="0" err="1">
                <a:effectLst/>
                <a:latin typeface="Aptos" panose="020B0004020202020204" pitchFamily="34" charset="0"/>
                <a:ea typeface="Aptos" panose="020B0004020202020204" pitchFamily="34" charset="0"/>
                <a:cs typeface="Times New Roman" panose="02020603050405020304" pitchFamily="18" charset="0"/>
              </a:rPr>
              <a:t>đổi</a:t>
            </a:r>
            <a:r>
              <a:rPr lang="en-US" sz="3200" kern="100" dirty="0">
                <a:effectLst/>
                <a:latin typeface="Aptos" panose="020B0004020202020204" pitchFamily="34" charset="0"/>
                <a:ea typeface="Aptos" panose="020B0004020202020204" pitchFamily="34" charset="0"/>
                <a:cs typeface="Times New Roman" panose="02020603050405020304" pitchFamily="18" charset="0"/>
              </a:rPr>
              <a:t>.</a:t>
            </a:r>
          </a:p>
        </p:txBody>
      </p:sp>
    </p:spTree>
    <p:extLst>
      <p:ext uri="{BB962C8B-B14F-4D97-AF65-F5344CB8AC3E}">
        <p14:creationId xmlns:p14="http://schemas.microsoft.com/office/powerpoint/2010/main" val="2996075490"/>
      </p:ext>
    </p:extLst>
  </p:cSld>
  <p:clrMapOvr>
    <a:masterClrMapping/>
  </p:clrMapOvr>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a:extLst>
              <a:ext uri="{FF2B5EF4-FFF2-40B4-BE49-F238E27FC236}">
                <a16:creationId xmlns:a16="http://schemas.microsoft.com/office/drawing/2014/main" id="{D5DC0028-4150-0F89-E59C-F563C67F6CFD}"/>
              </a:ext>
            </a:extLst>
          </p:cNvPr>
          <p:cNvSpPr>
            <a:spLocks noGrp="1"/>
          </p:cNvSpPr>
          <p:nvPr>
            <p:ph type="ctrTitle"/>
          </p:nvPr>
        </p:nvSpPr>
        <p:spPr>
          <a:xfrm>
            <a:off x="1016000" y="707922"/>
            <a:ext cx="10972799" cy="5029200"/>
          </a:xfrm>
        </p:spPr>
        <p:txBody>
          <a:bodyPr>
            <a:noAutofit/>
          </a:bodyPr>
          <a:lstStyle/>
          <a:p>
            <a:pPr marL="0" marR="0">
              <a:lnSpc>
                <a:spcPct val="107000"/>
              </a:lnSpc>
              <a:spcBef>
                <a:spcPts val="0"/>
              </a:spcBef>
              <a:spcAft>
                <a:spcPts val="800"/>
              </a:spcAft>
            </a:pPr>
            <a:r>
              <a:rPr lang="en-US" sz="3200" b="1" kern="100" dirty="0" err="1">
                <a:effectLst/>
                <a:latin typeface="Aptos" panose="020B0004020202020204" pitchFamily="34" charset="0"/>
                <a:ea typeface="Aptos" panose="020B0004020202020204" pitchFamily="34" charset="0"/>
                <a:cs typeface="Times New Roman" panose="02020603050405020304" pitchFamily="18" charset="0"/>
              </a:rPr>
              <a:t>Câu</a:t>
            </a:r>
            <a:r>
              <a:rPr lang="en-US" sz="3200" b="1" kern="100" dirty="0">
                <a:effectLst/>
                <a:latin typeface="Aptos" panose="020B0004020202020204" pitchFamily="34" charset="0"/>
                <a:ea typeface="Aptos" panose="020B0004020202020204" pitchFamily="34" charset="0"/>
                <a:cs typeface="Times New Roman" panose="02020603050405020304" pitchFamily="18" charset="0"/>
              </a:rPr>
              <a:t> 8:</a:t>
            </a:r>
            <a:br>
              <a:rPr lang="en-US" sz="3200" kern="100" dirty="0">
                <a:effectLst/>
                <a:latin typeface="Aptos" panose="020B0004020202020204" pitchFamily="34" charset="0"/>
                <a:ea typeface="Aptos" panose="020B0004020202020204" pitchFamily="34" charset="0"/>
                <a:cs typeface="Times New Roman" panose="02020603050405020304" pitchFamily="18" charset="0"/>
              </a:rPr>
            </a:br>
            <a:r>
              <a:rPr lang="en-US" sz="3200" b="1" kern="100" dirty="0" err="1">
                <a:effectLst/>
                <a:latin typeface="Aptos" panose="020B0004020202020204" pitchFamily="34" charset="0"/>
                <a:ea typeface="Aptos" panose="020B0004020202020204" pitchFamily="34" charset="0"/>
                <a:cs typeface="Times New Roman" panose="02020603050405020304" pitchFamily="18" charset="0"/>
              </a:rPr>
              <a:t>Sự</a:t>
            </a:r>
            <a:r>
              <a:rPr lang="en-US" sz="3200" b="1" kern="100" dirty="0">
                <a:effectLst/>
                <a:latin typeface="Aptos" panose="020B0004020202020204" pitchFamily="34" charset="0"/>
                <a:ea typeface="Aptos" panose="020B0004020202020204" pitchFamily="34" charset="0"/>
                <a:cs typeface="Times New Roman" panose="02020603050405020304" pitchFamily="18" charset="0"/>
              </a:rPr>
              <a:t> </a:t>
            </a:r>
            <a:r>
              <a:rPr lang="en-US" sz="3200" b="1" kern="100" dirty="0" err="1">
                <a:effectLst/>
                <a:latin typeface="Aptos" panose="020B0004020202020204" pitchFamily="34" charset="0"/>
                <a:ea typeface="Aptos" panose="020B0004020202020204" pitchFamily="34" charset="0"/>
                <a:cs typeface="Times New Roman" panose="02020603050405020304" pitchFamily="18" charset="0"/>
              </a:rPr>
              <a:t>khác</a:t>
            </a:r>
            <a:r>
              <a:rPr lang="en-US" sz="3200" b="1" kern="100" dirty="0">
                <a:effectLst/>
                <a:latin typeface="Aptos" panose="020B0004020202020204" pitchFamily="34" charset="0"/>
                <a:ea typeface="Aptos" panose="020B0004020202020204" pitchFamily="34" charset="0"/>
                <a:cs typeface="Times New Roman" panose="02020603050405020304" pitchFamily="18" charset="0"/>
              </a:rPr>
              <a:t> </a:t>
            </a:r>
            <a:r>
              <a:rPr lang="en-US" sz="3200" b="1" kern="100" dirty="0" err="1">
                <a:effectLst/>
                <a:latin typeface="Aptos" panose="020B0004020202020204" pitchFamily="34" charset="0"/>
                <a:ea typeface="Aptos" panose="020B0004020202020204" pitchFamily="34" charset="0"/>
                <a:cs typeface="Times New Roman" panose="02020603050405020304" pitchFamily="18" charset="0"/>
              </a:rPr>
              <a:t>biệt</a:t>
            </a:r>
            <a:r>
              <a:rPr lang="en-US" sz="3200" b="1" kern="100" dirty="0">
                <a:effectLst/>
                <a:latin typeface="Aptos" panose="020B0004020202020204" pitchFamily="34" charset="0"/>
                <a:ea typeface="Aptos" panose="020B0004020202020204" pitchFamily="34" charset="0"/>
                <a:cs typeface="Times New Roman" panose="02020603050405020304" pitchFamily="18" charset="0"/>
              </a:rPr>
              <a:t> </a:t>
            </a:r>
            <a:r>
              <a:rPr lang="en-US" sz="3200" b="1" kern="100" dirty="0" err="1">
                <a:effectLst/>
                <a:latin typeface="Aptos" panose="020B0004020202020204" pitchFamily="34" charset="0"/>
                <a:ea typeface="Aptos" panose="020B0004020202020204" pitchFamily="34" charset="0"/>
                <a:cs typeface="Times New Roman" panose="02020603050405020304" pitchFamily="18" charset="0"/>
              </a:rPr>
              <a:t>giữa</a:t>
            </a:r>
            <a:r>
              <a:rPr lang="en-US" sz="3200" b="1" kern="100" dirty="0">
                <a:effectLst/>
                <a:latin typeface="Aptos" panose="020B0004020202020204" pitchFamily="34" charset="0"/>
                <a:ea typeface="Aptos" panose="020B0004020202020204" pitchFamily="34" charset="0"/>
                <a:cs typeface="Times New Roman" panose="02020603050405020304" pitchFamily="18" charset="0"/>
              </a:rPr>
              <a:t> AC </a:t>
            </a:r>
            <a:r>
              <a:rPr lang="en-US" sz="3200" b="1" kern="100" dirty="0" err="1">
                <a:effectLst/>
                <a:latin typeface="Aptos" panose="020B0004020202020204" pitchFamily="34" charset="0"/>
                <a:ea typeface="Aptos" panose="020B0004020202020204" pitchFamily="34" charset="0"/>
                <a:cs typeface="Times New Roman" panose="02020603050405020304" pitchFamily="18" charset="0"/>
              </a:rPr>
              <a:t>và</a:t>
            </a:r>
            <a:r>
              <a:rPr lang="en-US" sz="3200" b="1" kern="100" dirty="0">
                <a:effectLst/>
                <a:latin typeface="Aptos" panose="020B0004020202020204" pitchFamily="34" charset="0"/>
                <a:ea typeface="Aptos" panose="020B0004020202020204" pitchFamily="34" charset="0"/>
                <a:cs typeface="Times New Roman" panose="02020603050405020304" pitchFamily="18" charset="0"/>
              </a:rPr>
              <a:t> </a:t>
            </a:r>
            <a:r>
              <a:rPr lang="en-US" sz="3200" b="1" kern="100" dirty="0" err="1">
                <a:effectLst/>
                <a:latin typeface="Aptos" panose="020B0004020202020204" pitchFamily="34" charset="0"/>
                <a:ea typeface="Aptos" panose="020B0004020202020204" pitchFamily="34" charset="0"/>
                <a:cs typeface="Times New Roman" panose="02020603050405020304" pitchFamily="18" charset="0"/>
              </a:rPr>
              <a:t>AVC</a:t>
            </a:r>
            <a:r>
              <a:rPr lang="en-US" sz="3200" b="1" kern="100" dirty="0">
                <a:effectLst/>
                <a:latin typeface="Aptos" panose="020B0004020202020204" pitchFamily="34" charset="0"/>
                <a:ea typeface="Aptos" panose="020B0004020202020204" pitchFamily="34" charset="0"/>
                <a:cs typeface="Times New Roman" panose="02020603050405020304" pitchFamily="18" charset="0"/>
              </a:rPr>
              <a:t> </a:t>
            </a:r>
            <a:r>
              <a:rPr lang="en-US" sz="3200" b="1" kern="100" dirty="0" err="1">
                <a:effectLst/>
                <a:latin typeface="Aptos" panose="020B0004020202020204" pitchFamily="34" charset="0"/>
                <a:ea typeface="Aptos" panose="020B0004020202020204" pitchFamily="34" charset="0"/>
                <a:cs typeface="Times New Roman" panose="02020603050405020304" pitchFamily="18" charset="0"/>
              </a:rPr>
              <a:t>là</a:t>
            </a:r>
            <a:r>
              <a:rPr lang="en-US" sz="3200" b="1" kern="100" dirty="0">
                <a:effectLst/>
                <a:latin typeface="Aptos" panose="020B0004020202020204" pitchFamily="34" charset="0"/>
                <a:ea typeface="Aptos" panose="020B0004020202020204" pitchFamily="34" charset="0"/>
                <a:cs typeface="Times New Roman" panose="02020603050405020304" pitchFamily="18" charset="0"/>
              </a:rPr>
              <a:t> </a:t>
            </a:r>
            <a:r>
              <a:rPr lang="en-US" sz="3200" b="1" kern="100" dirty="0" err="1">
                <a:effectLst/>
                <a:latin typeface="Aptos" panose="020B0004020202020204" pitchFamily="34" charset="0"/>
                <a:ea typeface="Aptos" panose="020B0004020202020204" pitchFamily="34" charset="0"/>
                <a:cs typeface="Times New Roman" panose="02020603050405020304" pitchFamily="18" charset="0"/>
              </a:rPr>
              <a:t>gì</a:t>
            </a:r>
            <a:r>
              <a:rPr lang="en-US" sz="3200" b="1" kern="100" dirty="0">
                <a:effectLst/>
                <a:latin typeface="Aptos" panose="020B0004020202020204" pitchFamily="34" charset="0"/>
                <a:ea typeface="Aptos" panose="020B0004020202020204" pitchFamily="34" charset="0"/>
                <a:cs typeface="Times New Roman" panose="02020603050405020304" pitchFamily="18" charset="0"/>
              </a:rPr>
              <a:t>?</a:t>
            </a:r>
            <a:r>
              <a:rPr lang="en-US" sz="3200" kern="100" dirty="0">
                <a:effectLst/>
                <a:latin typeface="Aptos" panose="020B0004020202020204" pitchFamily="34" charset="0"/>
                <a:ea typeface="Aptos" panose="020B0004020202020204" pitchFamily="34" charset="0"/>
                <a:cs typeface="Times New Roman" panose="02020603050405020304" pitchFamily="18" charset="0"/>
              </a:rPr>
              <a:t> </a:t>
            </a:r>
            <a:br>
              <a:rPr lang="en-US" sz="3200" kern="100" dirty="0">
                <a:effectLst/>
                <a:latin typeface="Aptos" panose="020B0004020202020204" pitchFamily="34" charset="0"/>
                <a:ea typeface="Aptos" panose="020B0004020202020204" pitchFamily="34" charset="0"/>
                <a:cs typeface="Times New Roman" panose="02020603050405020304" pitchFamily="18" charset="0"/>
              </a:rPr>
            </a:br>
            <a:r>
              <a:rPr lang="en-US" sz="3200" kern="100" dirty="0">
                <a:effectLst/>
                <a:latin typeface="Aptos" panose="020B0004020202020204" pitchFamily="34" charset="0"/>
                <a:ea typeface="Aptos" panose="020B0004020202020204" pitchFamily="34" charset="0"/>
                <a:cs typeface="Times New Roman" panose="02020603050405020304" pitchFamily="18" charset="0"/>
              </a:rPr>
              <a:t>A. AC bao </a:t>
            </a:r>
            <a:r>
              <a:rPr lang="en-US" sz="3200" kern="100" dirty="0" err="1">
                <a:effectLst/>
                <a:latin typeface="Aptos" panose="020B0004020202020204" pitchFamily="34" charset="0"/>
                <a:ea typeface="Aptos" panose="020B0004020202020204" pitchFamily="34" charset="0"/>
                <a:cs typeface="Times New Roman" panose="02020603050405020304" pitchFamily="18" charset="0"/>
              </a:rPr>
              <a:t>gồm</a:t>
            </a:r>
            <a:r>
              <a:rPr lang="en-US" sz="3200" kern="100" dirty="0">
                <a:effectLst/>
                <a:latin typeface="Aptos" panose="020B0004020202020204" pitchFamily="34" charset="0"/>
                <a:ea typeface="Aptos" panose="020B0004020202020204" pitchFamily="34" charset="0"/>
                <a:cs typeface="Times New Roman" panose="02020603050405020304" pitchFamily="18" charset="0"/>
              </a:rPr>
              <a:t> chi </a:t>
            </a:r>
            <a:r>
              <a:rPr lang="en-US" sz="3200" kern="100" dirty="0" err="1">
                <a:effectLst/>
                <a:latin typeface="Aptos" panose="020B0004020202020204" pitchFamily="34" charset="0"/>
                <a:ea typeface="Aptos" panose="020B0004020202020204" pitchFamily="34" charset="0"/>
                <a:cs typeface="Times New Roman" panose="02020603050405020304" pitchFamily="18" charset="0"/>
              </a:rPr>
              <a:t>phí</a:t>
            </a:r>
            <a:r>
              <a:rPr lang="en-US" sz="3200" kern="100" dirty="0">
                <a:effectLst/>
                <a:latin typeface="Aptos" panose="020B0004020202020204" pitchFamily="34" charset="0"/>
                <a:ea typeface="Aptos" panose="020B0004020202020204" pitchFamily="34" charset="0"/>
                <a:cs typeface="Times New Roman" panose="02020603050405020304" pitchFamily="18" charset="0"/>
              </a:rPr>
              <a:t> </a:t>
            </a:r>
            <a:r>
              <a:rPr lang="en-US" sz="3200" kern="100" dirty="0" err="1">
                <a:effectLst/>
                <a:latin typeface="Aptos" panose="020B0004020202020204" pitchFamily="34" charset="0"/>
                <a:ea typeface="Aptos" panose="020B0004020202020204" pitchFamily="34" charset="0"/>
                <a:cs typeface="Times New Roman" panose="02020603050405020304" pitchFamily="18" charset="0"/>
              </a:rPr>
              <a:t>cố</a:t>
            </a:r>
            <a:r>
              <a:rPr lang="en-US" sz="3200" kern="100" dirty="0">
                <a:effectLst/>
                <a:latin typeface="Aptos" panose="020B0004020202020204" pitchFamily="34" charset="0"/>
                <a:ea typeface="Aptos" panose="020B0004020202020204" pitchFamily="34" charset="0"/>
                <a:cs typeface="Times New Roman" panose="02020603050405020304" pitchFamily="18" charset="0"/>
              </a:rPr>
              <a:t> </a:t>
            </a:r>
            <a:r>
              <a:rPr lang="en-US" sz="3200" kern="100" dirty="0" err="1">
                <a:effectLst/>
                <a:latin typeface="Aptos" panose="020B0004020202020204" pitchFamily="34" charset="0"/>
                <a:ea typeface="Aptos" panose="020B0004020202020204" pitchFamily="34" charset="0"/>
                <a:cs typeface="Times New Roman" panose="02020603050405020304" pitchFamily="18" charset="0"/>
              </a:rPr>
              <a:t>định</a:t>
            </a:r>
            <a:r>
              <a:rPr lang="en-US" sz="3200" kern="100" dirty="0">
                <a:effectLst/>
                <a:latin typeface="Aptos" panose="020B0004020202020204" pitchFamily="34" charset="0"/>
                <a:ea typeface="Aptos" panose="020B0004020202020204" pitchFamily="34" charset="0"/>
                <a:cs typeface="Times New Roman" panose="02020603050405020304" pitchFamily="18" charset="0"/>
              </a:rPr>
              <a:t>, </a:t>
            </a:r>
            <a:r>
              <a:rPr lang="en-US" sz="3200" kern="100" dirty="0" err="1">
                <a:effectLst/>
                <a:latin typeface="Aptos" panose="020B0004020202020204" pitchFamily="34" charset="0"/>
                <a:ea typeface="Aptos" panose="020B0004020202020204" pitchFamily="34" charset="0"/>
                <a:cs typeface="Times New Roman" panose="02020603050405020304" pitchFamily="18" charset="0"/>
              </a:rPr>
              <a:t>còn</a:t>
            </a:r>
            <a:r>
              <a:rPr lang="en-US" sz="3200" kern="100" dirty="0">
                <a:effectLst/>
                <a:latin typeface="Aptos" panose="020B0004020202020204" pitchFamily="34" charset="0"/>
                <a:ea typeface="Aptos" panose="020B0004020202020204" pitchFamily="34" charset="0"/>
                <a:cs typeface="Times New Roman" panose="02020603050405020304" pitchFamily="18" charset="0"/>
              </a:rPr>
              <a:t> </a:t>
            </a:r>
            <a:r>
              <a:rPr lang="en-US" sz="3200" kern="100" dirty="0" err="1">
                <a:effectLst/>
                <a:latin typeface="Aptos" panose="020B0004020202020204" pitchFamily="34" charset="0"/>
                <a:ea typeface="Aptos" panose="020B0004020202020204" pitchFamily="34" charset="0"/>
                <a:cs typeface="Times New Roman" panose="02020603050405020304" pitchFamily="18" charset="0"/>
              </a:rPr>
              <a:t>AVC</a:t>
            </a:r>
            <a:r>
              <a:rPr lang="en-US" sz="3200" kern="100" dirty="0">
                <a:effectLst/>
                <a:latin typeface="Aptos" panose="020B0004020202020204" pitchFamily="34" charset="0"/>
                <a:ea typeface="Aptos" panose="020B0004020202020204" pitchFamily="34" charset="0"/>
                <a:cs typeface="Times New Roman" panose="02020603050405020304" pitchFamily="18" charset="0"/>
              </a:rPr>
              <a:t> </a:t>
            </a:r>
            <a:r>
              <a:rPr lang="en-US" sz="3200" kern="100" dirty="0" err="1">
                <a:effectLst/>
                <a:latin typeface="Aptos" panose="020B0004020202020204" pitchFamily="34" charset="0"/>
                <a:ea typeface="Aptos" panose="020B0004020202020204" pitchFamily="34" charset="0"/>
                <a:cs typeface="Times New Roman" panose="02020603050405020304" pitchFamily="18" charset="0"/>
              </a:rPr>
              <a:t>thì</a:t>
            </a:r>
            <a:r>
              <a:rPr lang="en-US" sz="3200" kern="100" dirty="0">
                <a:effectLst/>
                <a:latin typeface="Aptos" panose="020B0004020202020204" pitchFamily="34" charset="0"/>
                <a:ea typeface="Aptos" panose="020B0004020202020204" pitchFamily="34" charset="0"/>
                <a:cs typeface="Times New Roman" panose="02020603050405020304" pitchFamily="18" charset="0"/>
              </a:rPr>
              <a:t> </a:t>
            </a:r>
            <a:r>
              <a:rPr lang="en-US" sz="3200" kern="100" dirty="0" err="1">
                <a:effectLst/>
                <a:latin typeface="Aptos" panose="020B0004020202020204" pitchFamily="34" charset="0"/>
                <a:ea typeface="Aptos" panose="020B0004020202020204" pitchFamily="34" charset="0"/>
                <a:cs typeface="Times New Roman" panose="02020603050405020304" pitchFamily="18" charset="0"/>
              </a:rPr>
              <a:t>không</a:t>
            </a:r>
            <a:r>
              <a:rPr lang="en-US" sz="3200" kern="100" dirty="0">
                <a:effectLst/>
                <a:latin typeface="Aptos" panose="020B0004020202020204" pitchFamily="34" charset="0"/>
                <a:ea typeface="Aptos" panose="020B0004020202020204" pitchFamily="34" charset="0"/>
                <a:cs typeface="Times New Roman" panose="02020603050405020304" pitchFamily="18" charset="0"/>
              </a:rPr>
              <a:t>.</a:t>
            </a:r>
            <a:br>
              <a:rPr lang="en-US" sz="3200" kern="100" dirty="0">
                <a:effectLst/>
                <a:latin typeface="Aptos" panose="020B0004020202020204" pitchFamily="34" charset="0"/>
                <a:ea typeface="Aptos" panose="020B0004020202020204" pitchFamily="34" charset="0"/>
                <a:cs typeface="Times New Roman" panose="02020603050405020304" pitchFamily="18" charset="0"/>
              </a:rPr>
            </a:br>
            <a:r>
              <a:rPr lang="en-US" sz="3200" kern="100" dirty="0">
                <a:effectLst/>
                <a:latin typeface="Aptos" panose="020B0004020202020204" pitchFamily="34" charset="0"/>
                <a:ea typeface="Aptos" panose="020B0004020202020204" pitchFamily="34" charset="0"/>
                <a:cs typeface="Times New Roman" panose="02020603050405020304" pitchFamily="18" charset="0"/>
              </a:rPr>
              <a:t>B. </a:t>
            </a:r>
            <a:r>
              <a:rPr lang="en-US" sz="3200" kern="100" dirty="0" err="1">
                <a:effectLst/>
                <a:latin typeface="Aptos" panose="020B0004020202020204" pitchFamily="34" charset="0"/>
                <a:ea typeface="Aptos" panose="020B0004020202020204" pitchFamily="34" charset="0"/>
                <a:cs typeface="Times New Roman" panose="02020603050405020304" pitchFamily="18" charset="0"/>
              </a:rPr>
              <a:t>AVC</a:t>
            </a:r>
            <a:r>
              <a:rPr lang="en-US" sz="3200" kern="100" dirty="0">
                <a:effectLst/>
                <a:latin typeface="Aptos" panose="020B0004020202020204" pitchFamily="34" charset="0"/>
                <a:ea typeface="Aptos" panose="020B0004020202020204" pitchFamily="34" charset="0"/>
                <a:cs typeface="Times New Roman" panose="02020603050405020304" pitchFamily="18" charset="0"/>
              </a:rPr>
              <a:t> bao </a:t>
            </a:r>
            <a:r>
              <a:rPr lang="en-US" sz="3200" kern="100" dirty="0" err="1">
                <a:effectLst/>
                <a:latin typeface="Aptos" panose="020B0004020202020204" pitchFamily="34" charset="0"/>
                <a:ea typeface="Aptos" panose="020B0004020202020204" pitchFamily="34" charset="0"/>
                <a:cs typeface="Times New Roman" panose="02020603050405020304" pitchFamily="18" charset="0"/>
              </a:rPr>
              <a:t>gồm</a:t>
            </a:r>
            <a:r>
              <a:rPr lang="en-US" sz="3200" kern="100" dirty="0">
                <a:effectLst/>
                <a:latin typeface="Aptos" panose="020B0004020202020204" pitchFamily="34" charset="0"/>
                <a:ea typeface="Aptos" panose="020B0004020202020204" pitchFamily="34" charset="0"/>
                <a:cs typeface="Times New Roman" panose="02020603050405020304" pitchFamily="18" charset="0"/>
              </a:rPr>
              <a:t> </a:t>
            </a:r>
            <a:r>
              <a:rPr lang="en-US" sz="3200" kern="100" dirty="0" err="1">
                <a:effectLst/>
                <a:latin typeface="Aptos" panose="020B0004020202020204" pitchFamily="34" charset="0"/>
                <a:ea typeface="Aptos" panose="020B0004020202020204" pitchFamily="34" charset="0"/>
                <a:cs typeface="Times New Roman" panose="02020603050405020304" pitchFamily="18" charset="0"/>
              </a:rPr>
              <a:t>cả</a:t>
            </a:r>
            <a:r>
              <a:rPr lang="en-US" sz="3200" kern="100" dirty="0">
                <a:effectLst/>
                <a:latin typeface="Aptos" panose="020B0004020202020204" pitchFamily="34" charset="0"/>
                <a:ea typeface="Aptos" panose="020B0004020202020204" pitchFamily="34" charset="0"/>
                <a:cs typeface="Times New Roman" panose="02020603050405020304" pitchFamily="18" charset="0"/>
              </a:rPr>
              <a:t> chi </a:t>
            </a:r>
            <a:r>
              <a:rPr lang="en-US" sz="3200" kern="100" dirty="0" err="1">
                <a:effectLst/>
                <a:latin typeface="Aptos" panose="020B0004020202020204" pitchFamily="34" charset="0"/>
                <a:ea typeface="Aptos" panose="020B0004020202020204" pitchFamily="34" charset="0"/>
                <a:cs typeface="Times New Roman" panose="02020603050405020304" pitchFamily="18" charset="0"/>
              </a:rPr>
              <a:t>phí</a:t>
            </a:r>
            <a:r>
              <a:rPr lang="en-US" sz="3200" kern="100" dirty="0">
                <a:effectLst/>
                <a:latin typeface="Aptos" panose="020B0004020202020204" pitchFamily="34" charset="0"/>
                <a:ea typeface="Aptos" panose="020B0004020202020204" pitchFamily="34" charset="0"/>
                <a:cs typeface="Times New Roman" panose="02020603050405020304" pitchFamily="18" charset="0"/>
              </a:rPr>
              <a:t> </a:t>
            </a:r>
            <a:r>
              <a:rPr lang="en-US" sz="3200" kern="100" dirty="0" err="1">
                <a:effectLst/>
                <a:latin typeface="Aptos" panose="020B0004020202020204" pitchFamily="34" charset="0"/>
                <a:ea typeface="Aptos" panose="020B0004020202020204" pitchFamily="34" charset="0"/>
                <a:cs typeface="Times New Roman" panose="02020603050405020304" pitchFamily="18" charset="0"/>
              </a:rPr>
              <a:t>cố</a:t>
            </a:r>
            <a:r>
              <a:rPr lang="en-US" sz="3200" kern="100" dirty="0">
                <a:effectLst/>
                <a:latin typeface="Aptos" panose="020B0004020202020204" pitchFamily="34" charset="0"/>
                <a:ea typeface="Aptos" panose="020B0004020202020204" pitchFamily="34" charset="0"/>
                <a:cs typeface="Times New Roman" panose="02020603050405020304" pitchFamily="18" charset="0"/>
              </a:rPr>
              <a:t> </a:t>
            </a:r>
            <a:r>
              <a:rPr lang="en-US" sz="3200" kern="100" dirty="0" err="1">
                <a:effectLst/>
                <a:latin typeface="Aptos" panose="020B0004020202020204" pitchFamily="34" charset="0"/>
                <a:ea typeface="Aptos" panose="020B0004020202020204" pitchFamily="34" charset="0"/>
                <a:cs typeface="Times New Roman" panose="02020603050405020304" pitchFamily="18" charset="0"/>
              </a:rPr>
              <a:t>định</a:t>
            </a:r>
            <a:r>
              <a:rPr lang="en-US" sz="3200" kern="100" dirty="0">
                <a:effectLst/>
                <a:latin typeface="Aptos" panose="020B0004020202020204" pitchFamily="34" charset="0"/>
                <a:ea typeface="Aptos" panose="020B0004020202020204" pitchFamily="34" charset="0"/>
                <a:cs typeface="Times New Roman" panose="02020603050405020304" pitchFamily="18" charset="0"/>
              </a:rPr>
              <a:t>.</a:t>
            </a:r>
            <a:br>
              <a:rPr lang="en-US" sz="3200" kern="100" dirty="0">
                <a:effectLst/>
                <a:latin typeface="Aptos" panose="020B0004020202020204" pitchFamily="34" charset="0"/>
                <a:ea typeface="Aptos" panose="020B0004020202020204" pitchFamily="34" charset="0"/>
                <a:cs typeface="Times New Roman" panose="02020603050405020304" pitchFamily="18" charset="0"/>
              </a:rPr>
            </a:br>
            <a:r>
              <a:rPr lang="en-US" sz="3200" kern="100" dirty="0">
                <a:effectLst/>
                <a:latin typeface="Aptos" panose="020B0004020202020204" pitchFamily="34" charset="0"/>
                <a:ea typeface="Aptos" panose="020B0004020202020204" pitchFamily="34" charset="0"/>
                <a:cs typeface="Times New Roman" panose="02020603050405020304" pitchFamily="18" charset="0"/>
              </a:rPr>
              <a:t>C. AC </a:t>
            </a:r>
            <a:r>
              <a:rPr lang="en-US" sz="3200" kern="100" dirty="0" err="1">
                <a:effectLst/>
                <a:latin typeface="Aptos" panose="020B0004020202020204" pitchFamily="34" charset="0"/>
                <a:ea typeface="Aptos" panose="020B0004020202020204" pitchFamily="34" charset="0"/>
                <a:cs typeface="Times New Roman" panose="02020603050405020304" pitchFamily="18" charset="0"/>
              </a:rPr>
              <a:t>nhỏ</a:t>
            </a:r>
            <a:r>
              <a:rPr lang="en-US" sz="3200" kern="100" dirty="0">
                <a:effectLst/>
                <a:latin typeface="Aptos" panose="020B0004020202020204" pitchFamily="34" charset="0"/>
                <a:ea typeface="Aptos" panose="020B0004020202020204" pitchFamily="34" charset="0"/>
                <a:cs typeface="Times New Roman" panose="02020603050405020304" pitchFamily="18" charset="0"/>
              </a:rPr>
              <a:t> </a:t>
            </a:r>
            <a:r>
              <a:rPr lang="en-US" sz="3200" kern="100" dirty="0" err="1">
                <a:effectLst/>
                <a:latin typeface="Aptos" panose="020B0004020202020204" pitchFamily="34" charset="0"/>
                <a:ea typeface="Aptos" panose="020B0004020202020204" pitchFamily="34" charset="0"/>
                <a:cs typeface="Times New Roman" panose="02020603050405020304" pitchFamily="18" charset="0"/>
              </a:rPr>
              <a:t>hơn</a:t>
            </a:r>
            <a:r>
              <a:rPr lang="en-US" sz="3200" kern="100" dirty="0">
                <a:effectLst/>
                <a:latin typeface="Aptos" panose="020B0004020202020204" pitchFamily="34" charset="0"/>
                <a:ea typeface="Aptos" panose="020B0004020202020204" pitchFamily="34" charset="0"/>
                <a:cs typeface="Times New Roman" panose="02020603050405020304" pitchFamily="18" charset="0"/>
              </a:rPr>
              <a:t> </a:t>
            </a:r>
            <a:r>
              <a:rPr lang="en-US" sz="3200" kern="100" dirty="0" err="1">
                <a:effectLst/>
                <a:latin typeface="Aptos" panose="020B0004020202020204" pitchFamily="34" charset="0"/>
                <a:ea typeface="Aptos" panose="020B0004020202020204" pitchFamily="34" charset="0"/>
                <a:cs typeface="Times New Roman" panose="02020603050405020304" pitchFamily="18" charset="0"/>
              </a:rPr>
              <a:t>AVC</a:t>
            </a:r>
            <a:r>
              <a:rPr lang="en-US" sz="3200" kern="100" dirty="0">
                <a:effectLst/>
                <a:latin typeface="Aptos" panose="020B0004020202020204" pitchFamily="34" charset="0"/>
                <a:ea typeface="Aptos" panose="020B0004020202020204" pitchFamily="34" charset="0"/>
                <a:cs typeface="Times New Roman" panose="02020603050405020304" pitchFamily="18" charset="0"/>
              </a:rPr>
              <a:t>.</a:t>
            </a:r>
            <a:br>
              <a:rPr lang="en-US" sz="3200" kern="100" dirty="0">
                <a:effectLst/>
                <a:latin typeface="Aptos" panose="020B0004020202020204" pitchFamily="34" charset="0"/>
                <a:ea typeface="Aptos" panose="020B0004020202020204" pitchFamily="34" charset="0"/>
                <a:cs typeface="Times New Roman" panose="02020603050405020304" pitchFamily="18" charset="0"/>
              </a:rPr>
            </a:br>
            <a:r>
              <a:rPr lang="en-US" sz="3200" kern="100" dirty="0">
                <a:effectLst/>
                <a:latin typeface="Aptos" panose="020B0004020202020204" pitchFamily="34" charset="0"/>
                <a:ea typeface="Aptos" panose="020B0004020202020204" pitchFamily="34" charset="0"/>
                <a:cs typeface="Times New Roman" panose="02020603050405020304" pitchFamily="18" charset="0"/>
              </a:rPr>
              <a:t>D. </a:t>
            </a:r>
            <a:r>
              <a:rPr lang="en-US" sz="3200" kern="100" dirty="0" err="1">
                <a:effectLst/>
                <a:latin typeface="Aptos" panose="020B0004020202020204" pitchFamily="34" charset="0"/>
                <a:ea typeface="Aptos" panose="020B0004020202020204" pitchFamily="34" charset="0"/>
                <a:cs typeface="Times New Roman" panose="02020603050405020304" pitchFamily="18" charset="0"/>
              </a:rPr>
              <a:t>Không</a:t>
            </a:r>
            <a:r>
              <a:rPr lang="en-US" sz="3200" kern="100" dirty="0">
                <a:effectLst/>
                <a:latin typeface="Aptos" panose="020B0004020202020204" pitchFamily="34" charset="0"/>
                <a:ea typeface="Aptos" panose="020B0004020202020204" pitchFamily="34" charset="0"/>
                <a:cs typeface="Times New Roman" panose="02020603050405020304" pitchFamily="18" charset="0"/>
              </a:rPr>
              <a:t> </a:t>
            </a:r>
            <a:r>
              <a:rPr lang="en-US" sz="3200" kern="100" dirty="0" err="1">
                <a:effectLst/>
                <a:latin typeface="Aptos" panose="020B0004020202020204" pitchFamily="34" charset="0"/>
                <a:ea typeface="Aptos" panose="020B0004020202020204" pitchFamily="34" charset="0"/>
                <a:cs typeface="Times New Roman" panose="02020603050405020304" pitchFamily="18" charset="0"/>
              </a:rPr>
              <a:t>có</a:t>
            </a:r>
            <a:r>
              <a:rPr lang="en-US" sz="3200" kern="100" dirty="0">
                <a:effectLst/>
                <a:latin typeface="Aptos" panose="020B0004020202020204" pitchFamily="34" charset="0"/>
                <a:ea typeface="Aptos" panose="020B0004020202020204" pitchFamily="34" charset="0"/>
                <a:cs typeface="Times New Roman" panose="02020603050405020304" pitchFamily="18" charset="0"/>
              </a:rPr>
              <a:t> </a:t>
            </a:r>
            <a:r>
              <a:rPr lang="en-US" sz="3200" kern="100" dirty="0" err="1">
                <a:effectLst/>
                <a:latin typeface="Aptos" panose="020B0004020202020204" pitchFamily="34" charset="0"/>
                <a:ea typeface="Aptos" panose="020B0004020202020204" pitchFamily="34" charset="0"/>
                <a:cs typeface="Times New Roman" panose="02020603050405020304" pitchFamily="18" charset="0"/>
              </a:rPr>
              <a:t>sự</a:t>
            </a:r>
            <a:r>
              <a:rPr lang="en-US" sz="3200" kern="100" dirty="0">
                <a:effectLst/>
                <a:latin typeface="Aptos" panose="020B0004020202020204" pitchFamily="34" charset="0"/>
                <a:ea typeface="Aptos" panose="020B0004020202020204" pitchFamily="34" charset="0"/>
                <a:cs typeface="Times New Roman" panose="02020603050405020304" pitchFamily="18" charset="0"/>
              </a:rPr>
              <a:t> </a:t>
            </a:r>
            <a:r>
              <a:rPr lang="en-US" sz="3200" kern="100" dirty="0" err="1">
                <a:effectLst/>
                <a:latin typeface="Aptos" panose="020B0004020202020204" pitchFamily="34" charset="0"/>
                <a:ea typeface="Aptos" panose="020B0004020202020204" pitchFamily="34" charset="0"/>
                <a:cs typeface="Times New Roman" panose="02020603050405020304" pitchFamily="18" charset="0"/>
              </a:rPr>
              <a:t>khác</a:t>
            </a:r>
            <a:r>
              <a:rPr lang="en-US" sz="3200" kern="100" dirty="0">
                <a:effectLst/>
                <a:latin typeface="Aptos" panose="020B0004020202020204" pitchFamily="34" charset="0"/>
                <a:ea typeface="Aptos" panose="020B0004020202020204" pitchFamily="34" charset="0"/>
                <a:cs typeface="Times New Roman" panose="02020603050405020304" pitchFamily="18" charset="0"/>
              </a:rPr>
              <a:t> </a:t>
            </a:r>
            <a:r>
              <a:rPr lang="en-US" sz="3200" kern="100" dirty="0" err="1">
                <a:effectLst/>
                <a:latin typeface="Aptos" panose="020B0004020202020204" pitchFamily="34" charset="0"/>
                <a:ea typeface="Aptos" panose="020B0004020202020204" pitchFamily="34" charset="0"/>
                <a:cs typeface="Times New Roman" panose="02020603050405020304" pitchFamily="18" charset="0"/>
              </a:rPr>
              <a:t>biệt</a:t>
            </a:r>
            <a:r>
              <a:rPr lang="en-US" sz="3200" kern="100" dirty="0">
                <a:effectLst/>
                <a:latin typeface="Aptos" panose="020B0004020202020204" pitchFamily="34" charset="0"/>
                <a:ea typeface="Aptos" panose="020B0004020202020204" pitchFamily="34" charset="0"/>
                <a:cs typeface="Times New Roman" panose="02020603050405020304" pitchFamily="18" charset="0"/>
              </a:rPr>
              <a:t> </a:t>
            </a:r>
            <a:r>
              <a:rPr lang="en-US" sz="3200" kern="100" dirty="0" err="1">
                <a:effectLst/>
                <a:latin typeface="Aptos" panose="020B0004020202020204" pitchFamily="34" charset="0"/>
                <a:ea typeface="Aptos" panose="020B0004020202020204" pitchFamily="34" charset="0"/>
                <a:cs typeface="Times New Roman" panose="02020603050405020304" pitchFamily="18" charset="0"/>
              </a:rPr>
              <a:t>giữa</a:t>
            </a:r>
            <a:r>
              <a:rPr lang="en-US" sz="3200" kern="100" dirty="0">
                <a:effectLst/>
                <a:latin typeface="Aptos" panose="020B0004020202020204" pitchFamily="34" charset="0"/>
                <a:ea typeface="Aptos" panose="020B0004020202020204" pitchFamily="34" charset="0"/>
                <a:cs typeface="Times New Roman" panose="02020603050405020304" pitchFamily="18" charset="0"/>
              </a:rPr>
              <a:t> AC </a:t>
            </a:r>
            <a:r>
              <a:rPr lang="en-US" sz="3200" kern="100" dirty="0" err="1">
                <a:effectLst/>
                <a:latin typeface="Aptos" panose="020B0004020202020204" pitchFamily="34" charset="0"/>
                <a:ea typeface="Aptos" panose="020B0004020202020204" pitchFamily="34" charset="0"/>
                <a:cs typeface="Times New Roman" panose="02020603050405020304" pitchFamily="18" charset="0"/>
              </a:rPr>
              <a:t>và</a:t>
            </a:r>
            <a:r>
              <a:rPr lang="en-US" sz="3200" kern="100" dirty="0">
                <a:effectLst/>
                <a:latin typeface="Aptos" panose="020B0004020202020204" pitchFamily="34" charset="0"/>
                <a:ea typeface="Aptos" panose="020B0004020202020204" pitchFamily="34" charset="0"/>
                <a:cs typeface="Times New Roman" panose="02020603050405020304" pitchFamily="18" charset="0"/>
              </a:rPr>
              <a:t> </a:t>
            </a:r>
            <a:r>
              <a:rPr lang="en-US" sz="3200" kern="100" dirty="0" err="1">
                <a:effectLst/>
                <a:latin typeface="Aptos" panose="020B0004020202020204" pitchFamily="34" charset="0"/>
                <a:ea typeface="Aptos" panose="020B0004020202020204" pitchFamily="34" charset="0"/>
                <a:cs typeface="Times New Roman" panose="02020603050405020304" pitchFamily="18" charset="0"/>
              </a:rPr>
              <a:t>AVC</a:t>
            </a:r>
            <a:r>
              <a:rPr lang="en-US" sz="3200" kern="100" dirty="0">
                <a:effectLst/>
                <a:latin typeface="Aptos" panose="020B0004020202020204" pitchFamily="34" charset="0"/>
                <a:ea typeface="Aptos" panose="020B0004020202020204" pitchFamily="34" charset="0"/>
                <a:cs typeface="Times New Roman" panose="02020603050405020304" pitchFamily="18" charset="0"/>
              </a:rPr>
              <a:t>.</a:t>
            </a:r>
          </a:p>
        </p:txBody>
      </p:sp>
    </p:spTree>
    <p:extLst>
      <p:ext uri="{BB962C8B-B14F-4D97-AF65-F5344CB8AC3E}">
        <p14:creationId xmlns:p14="http://schemas.microsoft.com/office/powerpoint/2010/main" val="1532354370"/>
      </p:ext>
    </p:extLst>
  </p:cSld>
  <p:clrMapOvr>
    <a:masterClrMapping/>
  </p:clrMapOvr>
</p:sld>
</file>

<file path=ppt/slides/slide143.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4" name="Rectangle 13">
            <a:extLst>
              <a:ext uri="{FF2B5EF4-FFF2-40B4-BE49-F238E27FC236}">
                <a16:creationId xmlns:a16="http://schemas.microsoft.com/office/drawing/2014/main" id="{BCED4D40-4B67-4331-AC48-79B82B4A47D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Rectangle 2">
            <a:extLst>
              <a:ext uri="{FF2B5EF4-FFF2-40B4-BE49-F238E27FC236}">
                <a16:creationId xmlns:a16="http://schemas.microsoft.com/office/drawing/2014/main" id="{A2719796-EE71-449A-C848-37F92AD93B2C}"/>
              </a:ext>
            </a:extLst>
          </p:cNvPr>
          <p:cNvSpPr>
            <a:spLocks noChangeArrowheads="1"/>
          </p:cNvSpPr>
          <p:nvPr/>
        </p:nvSpPr>
        <p:spPr bwMode="auto">
          <a:xfrm>
            <a:off x="638880" y="237458"/>
            <a:ext cx="10909640" cy="1249394"/>
          </a:xfrm>
          <a:prstGeom prst="rect">
            <a:avLst/>
          </a:prstGeom>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lIns="91440" tIns="45720" rIns="91440" bIns="45720" numCol="1" rtlCol="0" anchor="ctr" anchorCtr="0" compatLnSpc="1">
            <a:prstTxWarp prst="textNoShape">
              <a:avLst/>
            </a:prstTxWarp>
            <a:normAutofit/>
          </a:bodyPr>
          <a:lstStyle/>
          <a:p>
            <a:pPr marL="0" marR="0" lvl="0" indent="0" algn="ctr" fontAlgn="base">
              <a:lnSpc>
                <a:spcPct val="90000"/>
              </a:lnSpc>
              <a:spcBef>
                <a:spcPct val="0"/>
              </a:spcBef>
              <a:spcAft>
                <a:spcPts val="600"/>
              </a:spcAft>
              <a:buClrTx/>
              <a:buSzTx/>
              <a:tabLst/>
            </a:pPr>
            <a:r>
              <a:rPr kumimoji="0" lang="en-US" altLang="en-US" sz="4100" b="0" i="0" u="none" strike="noStrike" kern="1200" cap="none" normalizeH="0" baseline="0" dirty="0">
                <a:ln>
                  <a:noFill/>
                </a:ln>
                <a:solidFill>
                  <a:schemeClr val="tx1"/>
                </a:solidFill>
                <a:effectLst/>
                <a:latin typeface="+mj-lt"/>
                <a:ea typeface="+mj-ea"/>
                <a:cs typeface="+mj-cs"/>
              </a:rPr>
              <a:t>Cho </a:t>
            </a:r>
            <a:r>
              <a:rPr kumimoji="0" lang="en-US" altLang="en-US" sz="4100" b="0" i="0" u="none" strike="noStrike" kern="1200" cap="none" normalizeH="0" baseline="0" dirty="0" err="1">
                <a:ln>
                  <a:noFill/>
                </a:ln>
                <a:solidFill>
                  <a:schemeClr val="tx1"/>
                </a:solidFill>
                <a:effectLst/>
                <a:latin typeface="+mj-lt"/>
                <a:ea typeface="+mj-ea"/>
                <a:cs typeface="+mj-cs"/>
              </a:rPr>
              <a:t>bảng</a:t>
            </a:r>
            <a:r>
              <a:rPr kumimoji="0" lang="en-US" altLang="en-US" sz="4100" b="0" i="0" u="none" strike="noStrike" kern="1200" cap="none" normalizeH="0" baseline="0" dirty="0">
                <a:ln>
                  <a:noFill/>
                </a:ln>
                <a:solidFill>
                  <a:schemeClr val="tx1"/>
                </a:solidFill>
                <a:effectLst/>
                <a:latin typeface="+mj-lt"/>
                <a:ea typeface="+mj-ea"/>
                <a:cs typeface="+mj-cs"/>
              </a:rPr>
              <a:t> </a:t>
            </a:r>
            <a:r>
              <a:rPr kumimoji="0" lang="en-US" altLang="en-US" sz="4100" b="0" i="0" u="none" strike="noStrike" kern="1200" cap="none" normalizeH="0" baseline="0" dirty="0" err="1">
                <a:ln>
                  <a:noFill/>
                </a:ln>
                <a:solidFill>
                  <a:schemeClr val="tx1"/>
                </a:solidFill>
                <a:effectLst/>
                <a:latin typeface="+mj-lt"/>
                <a:ea typeface="+mj-ea"/>
                <a:cs typeface="+mj-cs"/>
              </a:rPr>
              <a:t>dữ</a:t>
            </a:r>
            <a:r>
              <a:rPr kumimoji="0" lang="en-US" altLang="en-US" sz="4100" b="0" i="0" u="none" strike="noStrike" kern="1200" cap="none" normalizeH="0" baseline="0" dirty="0">
                <a:ln>
                  <a:noFill/>
                </a:ln>
                <a:solidFill>
                  <a:schemeClr val="tx1"/>
                </a:solidFill>
                <a:effectLst/>
                <a:latin typeface="+mj-lt"/>
                <a:ea typeface="+mj-ea"/>
                <a:cs typeface="+mj-cs"/>
              </a:rPr>
              <a:t> </a:t>
            </a:r>
            <a:r>
              <a:rPr kumimoji="0" lang="en-US" altLang="en-US" sz="4100" b="0" i="0" u="none" strike="noStrike" kern="1200" cap="none" normalizeH="0" baseline="0" dirty="0" err="1">
                <a:ln>
                  <a:noFill/>
                </a:ln>
                <a:solidFill>
                  <a:schemeClr val="tx1"/>
                </a:solidFill>
                <a:effectLst/>
                <a:latin typeface="+mj-lt"/>
                <a:ea typeface="+mj-ea"/>
                <a:cs typeface="+mj-cs"/>
              </a:rPr>
              <a:t>liệu</a:t>
            </a:r>
            <a:r>
              <a:rPr kumimoji="0" lang="en-US" altLang="en-US" sz="4100" b="0" i="0" u="none" strike="noStrike" kern="1200" cap="none" normalizeH="0" baseline="0" dirty="0">
                <a:ln>
                  <a:noFill/>
                </a:ln>
                <a:solidFill>
                  <a:schemeClr val="tx1"/>
                </a:solidFill>
                <a:effectLst/>
                <a:latin typeface="+mj-lt"/>
                <a:ea typeface="+mj-ea"/>
                <a:cs typeface="+mj-cs"/>
              </a:rPr>
              <a:t> </a:t>
            </a:r>
            <a:r>
              <a:rPr kumimoji="0" lang="en-US" altLang="en-US" sz="4100" b="0" i="0" u="none" strike="noStrike" kern="1200" cap="none" normalizeH="0" baseline="0" dirty="0" err="1">
                <a:ln>
                  <a:noFill/>
                </a:ln>
                <a:solidFill>
                  <a:schemeClr val="tx1"/>
                </a:solidFill>
                <a:effectLst/>
                <a:latin typeface="+mj-lt"/>
                <a:ea typeface="+mj-ea"/>
                <a:cs typeface="+mj-cs"/>
              </a:rPr>
              <a:t>sau</a:t>
            </a:r>
            <a:r>
              <a:rPr kumimoji="0" lang="en-US" altLang="en-US" sz="4100" b="0" i="0" u="none" strike="noStrike" kern="1200" cap="none" normalizeH="0" baseline="0" dirty="0">
                <a:ln>
                  <a:noFill/>
                </a:ln>
                <a:solidFill>
                  <a:schemeClr val="tx1"/>
                </a:solidFill>
                <a:effectLst/>
                <a:latin typeface="+mj-lt"/>
                <a:ea typeface="+mj-ea"/>
                <a:cs typeface="+mj-cs"/>
              </a:rPr>
              <a:t> </a:t>
            </a:r>
            <a:r>
              <a:rPr kumimoji="0" lang="en-US" altLang="en-US" sz="4100" b="0" i="0" u="none" strike="noStrike" kern="1200" cap="none" normalizeH="0" baseline="0" dirty="0" err="1">
                <a:ln>
                  <a:noFill/>
                </a:ln>
                <a:solidFill>
                  <a:schemeClr val="tx1"/>
                </a:solidFill>
                <a:effectLst/>
                <a:latin typeface="+mj-lt"/>
                <a:ea typeface="+mj-ea"/>
                <a:cs typeface="+mj-cs"/>
              </a:rPr>
              <a:t>về</a:t>
            </a:r>
            <a:r>
              <a:rPr kumimoji="0" lang="en-US" altLang="en-US" sz="4100" b="0" i="0" u="none" strike="noStrike" kern="1200" cap="none" normalizeH="0" baseline="0" dirty="0">
                <a:ln>
                  <a:noFill/>
                </a:ln>
                <a:solidFill>
                  <a:schemeClr val="tx1"/>
                </a:solidFill>
                <a:effectLst/>
                <a:latin typeface="+mj-lt"/>
                <a:ea typeface="+mj-ea"/>
                <a:cs typeface="+mj-cs"/>
              </a:rPr>
              <a:t> </a:t>
            </a:r>
            <a:r>
              <a:rPr kumimoji="0" lang="en-US" altLang="en-US" sz="4100" b="0" i="0" u="none" strike="noStrike" kern="1200" cap="none" normalizeH="0" baseline="0" dirty="0" err="1">
                <a:ln>
                  <a:noFill/>
                </a:ln>
                <a:solidFill>
                  <a:schemeClr val="tx1"/>
                </a:solidFill>
                <a:effectLst/>
                <a:latin typeface="+mj-lt"/>
                <a:ea typeface="+mj-ea"/>
                <a:cs typeface="+mj-cs"/>
              </a:rPr>
              <a:t>sản</a:t>
            </a:r>
            <a:r>
              <a:rPr kumimoji="0" lang="en-US" altLang="en-US" sz="4100" b="0" i="0" u="none" strike="noStrike" kern="1200" cap="none" normalizeH="0" baseline="0" dirty="0">
                <a:ln>
                  <a:noFill/>
                </a:ln>
                <a:solidFill>
                  <a:schemeClr val="tx1"/>
                </a:solidFill>
                <a:effectLst/>
                <a:latin typeface="+mj-lt"/>
                <a:ea typeface="+mj-ea"/>
                <a:cs typeface="+mj-cs"/>
              </a:rPr>
              <a:t> </a:t>
            </a:r>
            <a:r>
              <a:rPr kumimoji="0" lang="en-US" altLang="en-US" sz="4100" b="0" i="0" u="none" strike="noStrike" kern="1200" cap="none" normalizeH="0" baseline="0" dirty="0" err="1">
                <a:ln>
                  <a:noFill/>
                </a:ln>
                <a:solidFill>
                  <a:schemeClr val="tx1"/>
                </a:solidFill>
                <a:effectLst/>
                <a:latin typeface="+mj-lt"/>
                <a:ea typeface="+mj-ea"/>
                <a:cs typeface="+mj-cs"/>
              </a:rPr>
              <a:t>lượng</a:t>
            </a:r>
            <a:r>
              <a:rPr kumimoji="0" lang="en-US" altLang="en-US" sz="4100" b="0" i="0" u="none" strike="noStrike" kern="1200" cap="none" normalizeH="0" baseline="0" dirty="0">
                <a:ln>
                  <a:noFill/>
                </a:ln>
                <a:solidFill>
                  <a:schemeClr val="tx1"/>
                </a:solidFill>
                <a:effectLst/>
                <a:latin typeface="+mj-lt"/>
                <a:ea typeface="+mj-ea"/>
                <a:cs typeface="+mj-cs"/>
              </a:rPr>
              <a:t> </a:t>
            </a:r>
            <a:r>
              <a:rPr kumimoji="0" lang="en-US" altLang="en-US" sz="4100" b="0" i="0" u="none" strike="noStrike" kern="1200" cap="none" normalizeH="0" baseline="0" dirty="0" err="1">
                <a:ln>
                  <a:noFill/>
                </a:ln>
                <a:solidFill>
                  <a:schemeClr val="tx1"/>
                </a:solidFill>
                <a:effectLst/>
                <a:latin typeface="+mj-lt"/>
                <a:ea typeface="+mj-ea"/>
                <a:cs typeface="+mj-cs"/>
              </a:rPr>
              <a:t>và</a:t>
            </a:r>
            <a:r>
              <a:rPr kumimoji="0" lang="en-US" altLang="en-US" sz="4100" b="0" i="0" u="none" strike="noStrike" kern="1200" cap="none" normalizeH="0" baseline="0" dirty="0">
                <a:ln>
                  <a:noFill/>
                </a:ln>
                <a:solidFill>
                  <a:schemeClr val="tx1"/>
                </a:solidFill>
                <a:effectLst/>
                <a:latin typeface="+mj-lt"/>
                <a:ea typeface="+mj-ea"/>
                <a:cs typeface="+mj-cs"/>
              </a:rPr>
              <a:t> </a:t>
            </a:r>
            <a:r>
              <a:rPr kumimoji="0" lang="en-US" altLang="en-US" sz="4100" b="0" i="0" u="none" strike="noStrike" kern="1200" cap="none" normalizeH="0" baseline="0" dirty="0" err="1">
                <a:ln>
                  <a:noFill/>
                </a:ln>
                <a:solidFill>
                  <a:schemeClr val="tx1"/>
                </a:solidFill>
                <a:effectLst/>
                <a:latin typeface="+mj-lt"/>
                <a:ea typeface="+mj-ea"/>
                <a:cs typeface="+mj-cs"/>
              </a:rPr>
              <a:t>các</a:t>
            </a:r>
            <a:r>
              <a:rPr kumimoji="0" lang="en-US" altLang="en-US" sz="4100" b="0" i="0" u="none" strike="noStrike" kern="1200" cap="none" normalizeH="0" baseline="0" dirty="0">
                <a:ln>
                  <a:noFill/>
                </a:ln>
                <a:solidFill>
                  <a:schemeClr val="tx1"/>
                </a:solidFill>
                <a:effectLst/>
                <a:latin typeface="+mj-lt"/>
                <a:ea typeface="+mj-ea"/>
                <a:cs typeface="+mj-cs"/>
              </a:rPr>
              <a:t> </a:t>
            </a:r>
            <a:r>
              <a:rPr kumimoji="0" lang="en-US" altLang="en-US" sz="4100" b="0" i="0" u="none" strike="noStrike" kern="1200" cap="none" normalizeH="0" baseline="0" dirty="0" err="1">
                <a:ln>
                  <a:noFill/>
                </a:ln>
                <a:solidFill>
                  <a:schemeClr val="tx1"/>
                </a:solidFill>
                <a:effectLst/>
                <a:latin typeface="+mj-lt"/>
                <a:ea typeface="+mj-ea"/>
                <a:cs typeface="+mj-cs"/>
              </a:rPr>
              <a:t>loại</a:t>
            </a:r>
            <a:r>
              <a:rPr kumimoji="0" lang="en-US" altLang="en-US" sz="4100" b="0" i="0" u="none" strike="noStrike" kern="1200" cap="none" normalizeH="0" baseline="0" dirty="0">
                <a:ln>
                  <a:noFill/>
                </a:ln>
                <a:solidFill>
                  <a:schemeClr val="tx1"/>
                </a:solidFill>
                <a:effectLst/>
                <a:latin typeface="+mj-lt"/>
                <a:ea typeface="+mj-ea"/>
                <a:cs typeface="+mj-cs"/>
              </a:rPr>
              <a:t> chi </a:t>
            </a:r>
            <a:r>
              <a:rPr kumimoji="0" lang="en-US" altLang="en-US" sz="4100" b="0" i="0" u="none" strike="noStrike" kern="1200" cap="none" normalizeH="0" baseline="0" dirty="0" err="1">
                <a:ln>
                  <a:noFill/>
                </a:ln>
                <a:solidFill>
                  <a:schemeClr val="tx1"/>
                </a:solidFill>
                <a:effectLst/>
                <a:latin typeface="+mj-lt"/>
                <a:ea typeface="+mj-ea"/>
                <a:cs typeface="+mj-cs"/>
              </a:rPr>
              <a:t>phí</a:t>
            </a:r>
            <a:r>
              <a:rPr lang="en-US" altLang="en-US" sz="4100" dirty="0">
                <a:latin typeface="+mj-lt"/>
                <a:ea typeface="+mj-ea"/>
                <a:cs typeface="+mj-cs"/>
              </a:rPr>
              <a:t>. </a:t>
            </a:r>
            <a:r>
              <a:rPr lang="en-US" altLang="en-US" sz="4100" dirty="0" err="1">
                <a:latin typeface="+mj-lt"/>
                <a:ea typeface="+mj-ea"/>
                <a:cs typeface="+mj-cs"/>
              </a:rPr>
              <a:t>Sử</a:t>
            </a:r>
            <a:r>
              <a:rPr lang="en-US" altLang="en-US" sz="4100" dirty="0">
                <a:latin typeface="+mj-lt"/>
                <a:ea typeface="+mj-ea"/>
                <a:cs typeface="+mj-cs"/>
              </a:rPr>
              <a:t> </a:t>
            </a:r>
            <a:r>
              <a:rPr lang="en-US" altLang="en-US" sz="4100" dirty="0" err="1">
                <a:latin typeface="+mj-lt"/>
                <a:ea typeface="+mj-ea"/>
                <a:cs typeface="+mj-cs"/>
              </a:rPr>
              <a:t>dụng</a:t>
            </a:r>
            <a:r>
              <a:rPr lang="en-US" altLang="en-US" sz="4100" dirty="0">
                <a:latin typeface="+mj-lt"/>
                <a:ea typeface="+mj-ea"/>
                <a:cs typeface="+mj-cs"/>
              </a:rPr>
              <a:t> </a:t>
            </a:r>
            <a:r>
              <a:rPr lang="en-US" altLang="en-US" sz="4100" dirty="0" err="1">
                <a:latin typeface="+mj-lt"/>
                <a:ea typeface="+mj-ea"/>
                <a:cs typeface="+mj-cs"/>
              </a:rPr>
              <a:t>để</a:t>
            </a:r>
            <a:r>
              <a:rPr lang="en-US" altLang="en-US" sz="4100" dirty="0">
                <a:latin typeface="+mj-lt"/>
                <a:ea typeface="+mj-ea"/>
                <a:cs typeface="+mj-cs"/>
              </a:rPr>
              <a:t> </a:t>
            </a:r>
            <a:r>
              <a:rPr lang="en-US" altLang="en-US" sz="4100" dirty="0" err="1">
                <a:latin typeface="+mj-lt"/>
                <a:ea typeface="+mj-ea"/>
                <a:cs typeface="+mj-cs"/>
              </a:rPr>
              <a:t>trả</a:t>
            </a:r>
            <a:r>
              <a:rPr lang="en-US" altLang="en-US" sz="4100" dirty="0">
                <a:latin typeface="+mj-lt"/>
                <a:ea typeface="+mj-ea"/>
                <a:cs typeface="+mj-cs"/>
              </a:rPr>
              <a:t> </a:t>
            </a:r>
            <a:r>
              <a:rPr lang="en-US" altLang="en-US" sz="4100" dirty="0" err="1">
                <a:latin typeface="+mj-lt"/>
                <a:ea typeface="+mj-ea"/>
                <a:cs typeface="+mj-cs"/>
              </a:rPr>
              <a:t>lời</a:t>
            </a:r>
            <a:r>
              <a:rPr lang="en-US" altLang="en-US" sz="4100" dirty="0">
                <a:latin typeface="+mj-lt"/>
                <a:ea typeface="+mj-ea"/>
                <a:cs typeface="+mj-cs"/>
              </a:rPr>
              <a:t> </a:t>
            </a:r>
            <a:r>
              <a:rPr lang="en-US" altLang="en-US" sz="4100" dirty="0" err="1">
                <a:latin typeface="+mj-lt"/>
                <a:ea typeface="+mj-ea"/>
                <a:cs typeface="+mj-cs"/>
              </a:rPr>
              <a:t>cho</a:t>
            </a:r>
            <a:r>
              <a:rPr lang="en-US" altLang="en-US" sz="4100" dirty="0">
                <a:latin typeface="+mj-lt"/>
                <a:ea typeface="+mj-ea"/>
                <a:cs typeface="+mj-cs"/>
              </a:rPr>
              <a:t> </a:t>
            </a:r>
            <a:r>
              <a:rPr lang="en-US" altLang="en-US" sz="4100" dirty="0" err="1">
                <a:latin typeface="+mj-lt"/>
                <a:ea typeface="+mj-ea"/>
                <a:cs typeface="+mj-cs"/>
              </a:rPr>
              <a:t>câu</a:t>
            </a:r>
            <a:r>
              <a:rPr lang="en-US" altLang="en-US" sz="4100" dirty="0">
                <a:latin typeface="+mj-lt"/>
                <a:ea typeface="+mj-ea"/>
                <a:cs typeface="+mj-cs"/>
              </a:rPr>
              <a:t> 9-12</a:t>
            </a:r>
            <a:endParaRPr kumimoji="0" lang="en-US" altLang="en-US" sz="4100" b="0" i="0" u="none" strike="noStrike" kern="1200" cap="none" normalizeH="0" baseline="0" dirty="0">
              <a:ln>
                <a:noFill/>
              </a:ln>
              <a:solidFill>
                <a:schemeClr val="tx1"/>
              </a:solidFill>
              <a:effectLst/>
              <a:latin typeface="+mj-lt"/>
              <a:ea typeface="+mj-ea"/>
              <a:cs typeface="+mj-cs"/>
            </a:endParaRPr>
          </a:p>
        </p:txBody>
      </p:sp>
      <p:sp>
        <p:nvSpPr>
          <p:cNvPr id="15" name="sketch line">
            <a:extLst>
              <a:ext uri="{FF2B5EF4-FFF2-40B4-BE49-F238E27FC236}">
                <a16:creationId xmlns:a16="http://schemas.microsoft.com/office/drawing/2014/main" id="{670CEDEF-4F34-412E-84EE-329C1E936AF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807702" y="1733454"/>
            <a:ext cx="4572000" cy="18288"/>
          </a:xfrm>
          <a:custGeom>
            <a:avLst/>
            <a:gdLst>
              <a:gd name="connsiteX0" fmla="*/ 0 w 4572000"/>
              <a:gd name="connsiteY0" fmla="*/ 0 h 18288"/>
              <a:gd name="connsiteX1" fmla="*/ 515983 w 4572000"/>
              <a:gd name="connsiteY1" fmla="*/ 0 h 18288"/>
              <a:gd name="connsiteX2" fmla="*/ 1031966 w 4572000"/>
              <a:gd name="connsiteY2" fmla="*/ 0 h 18288"/>
              <a:gd name="connsiteX3" fmla="*/ 1639389 w 4572000"/>
              <a:gd name="connsiteY3" fmla="*/ 0 h 18288"/>
              <a:gd name="connsiteX4" fmla="*/ 2383971 w 4572000"/>
              <a:gd name="connsiteY4" fmla="*/ 0 h 18288"/>
              <a:gd name="connsiteX5" fmla="*/ 2945674 w 4572000"/>
              <a:gd name="connsiteY5" fmla="*/ 0 h 18288"/>
              <a:gd name="connsiteX6" fmla="*/ 3507377 w 4572000"/>
              <a:gd name="connsiteY6" fmla="*/ 0 h 18288"/>
              <a:gd name="connsiteX7" fmla="*/ 4572000 w 4572000"/>
              <a:gd name="connsiteY7" fmla="*/ 0 h 18288"/>
              <a:gd name="connsiteX8" fmla="*/ 4572000 w 4572000"/>
              <a:gd name="connsiteY8" fmla="*/ 18288 h 18288"/>
              <a:gd name="connsiteX9" fmla="*/ 3873137 w 4572000"/>
              <a:gd name="connsiteY9" fmla="*/ 18288 h 18288"/>
              <a:gd name="connsiteX10" fmla="*/ 3311434 w 4572000"/>
              <a:gd name="connsiteY10" fmla="*/ 18288 h 18288"/>
              <a:gd name="connsiteX11" fmla="*/ 2749731 w 4572000"/>
              <a:gd name="connsiteY11" fmla="*/ 18288 h 18288"/>
              <a:gd name="connsiteX12" fmla="*/ 2050869 w 4572000"/>
              <a:gd name="connsiteY12" fmla="*/ 18288 h 18288"/>
              <a:gd name="connsiteX13" fmla="*/ 1306286 w 4572000"/>
              <a:gd name="connsiteY13" fmla="*/ 18288 h 18288"/>
              <a:gd name="connsiteX14" fmla="*/ 790303 w 4572000"/>
              <a:gd name="connsiteY14" fmla="*/ 18288 h 18288"/>
              <a:gd name="connsiteX15" fmla="*/ 0 w 4572000"/>
              <a:gd name="connsiteY15" fmla="*/ 18288 h 18288"/>
              <a:gd name="connsiteX16" fmla="*/ 0 w 4572000"/>
              <a:gd name="connsiteY16" fmla="*/ 0 h 18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0" h="18288" fill="none" extrusionOk="0">
                <a:moveTo>
                  <a:pt x="0" y="0"/>
                </a:moveTo>
                <a:cubicBezTo>
                  <a:pt x="105156" y="-20963"/>
                  <a:pt x="340432" y="822"/>
                  <a:pt x="515983" y="0"/>
                </a:cubicBezTo>
                <a:cubicBezTo>
                  <a:pt x="691534" y="-822"/>
                  <a:pt x="850679" y="16479"/>
                  <a:pt x="1031966" y="0"/>
                </a:cubicBezTo>
                <a:cubicBezTo>
                  <a:pt x="1213253" y="-16479"/>
                  <a:pt x="1443646" y="-18730"/>
                  <a:pt x="1639389" y="0"/>
                </a:cubicBezTo>
                <a:cubicBezTo>
                  <a:pt x="1835132" y="18730"/>
                  <a:pt x="2159975" y="18531"/>
                  <a:pt x="2383971" y="0"/>
                </a:cubicBezTo>
                <a:cubicBezTo>
                  <a:pt x="2607967" y="-18531"/>
                  <a:pt x="2719096" y="-12030"/>
                  <a:pt x="2945674" y="0"/>
                </a:cubicBezTo>
                <a:cubicBezTo>
                  <a:pt x="3172252" y="12030"/>
                  <a:pt x="3269167" y="27666"/>
                  <a:pt x="3507377" y="0"/>
                </a:cubicBezTo>
                <a:cubicBezTo>
                  <a:pt x="3745587" y="-27666"/>
                  <a:pt x="4116741" y="18705"/>
                  <a:pt x="4572000" y="0"/>
                </a:cubicBezTo>
                <a:cubicBezTo>
                  <a:pt x="4572895" y="8974"/>
                  <a:pt x="4571454" y="9359"/>
                  <a:pt x="4572000" y="18288"/>
                </a:cubicBezTo>
                <a:cubicBezTo>
                  <a:pt x="4374698" y="3942"/>
                  <a:pt x="4098874" y="-11042"/>
                  <a:pt x="3873137" y="18288"/>
                </a:cubicBezTo>
                <a:cubicBezTo>
                  <a:pt x="3647400" y="47618"/>
                  <a:pt x="3517055" y="5421"/>
                  <a:pt x="3311434" y="18288"/>
                </a:cubicBezTo>
                <a:cubicBezTo>
                  <a:pt x="3105813" y="31155"/>
                  <a:pt x="3025168" y="17856"/>
                  <a:pt x="2749731" y="18288"/>
                </a:cubicBezTo>
                <a:cubicBezTo>
                  <a:pt x="2474294" y="18720"/>
                  <a:pt x="2291766" y="-14168"/>
                  <a:pt x="2050869" y="18288"/>
                </a:cubicBezTo>
                <a:cubicBezTo>
                  <a:pt x="1809972" y="50744"/>
                  <a:pt x="1540276" y="46798"/>
                  <a:pt x="1306286" y="18288"/>
                </a:cubicBezTo>
                <a:cubicBezTo>
                  <a:pt x="1072296" y="-10222"/>
                  <a:pt x="972445" y="19645"/>
                  <a:pt x="790303" y="18288"/>
                </a:cubicBezTo>
                <a:cubicBezTo>
                  <a:pt x="608161" y="16931"/>
                  <a:pt x="200981" y="8241"/>
                  <a:pt x="0" y="18288"/>
                </a:cubicBezTo>
                <a:cubicBezTo>
                  <a:pt x="-229" y="14222"/>
                  <a:pt x="509" y="5816"/>
                  <a:pt x="0" y="0"/>
                </a:cubicBezTo>
                <a:close/>
              </a:path>
              <a:path w="4572000" h="18288" stroke="0" extrusionOk="0">
                <a:moveTo>
                  <a:pt x="0" y="0"/>
                </a:moveTo>
                <a:cubicBezTo>
                  <a:pt x="143285" y="-9565"/>
                  <a:pt x="327959" y="-11498"/>
                  <a:pt x="561703" y="0"/>
                </a:cubicBezTo>
                <a:cubicBezTo>
                  <a:pt x="795447" y="11498"/>
                  <a:pt x="838260" y="18255"/>
                  <a:pt x="1077686" y="0"/>
                </a:cubicBezTo>
                <a:cubicBezTo>
                  <a:pt x="1317112" y="-18255"/>
                  <a:pt x="1437472" y="23514"/>
                  <a:pt x="1639389" y="0"/>
                </a:cubicBezTo>
                <a:cubicBezTo>
                  <a:pt x="1841306" y="-23514"/>
                  <a:pt x="2037142" y="-12551"/>
                  <a:pt x="2292531" y="0"/>
                </a:cubicBezTo>
                <a:cubicBezTo>
                  <a:pt x="2547920" y="12551"/>
                  <a:pt x="2810436" y="-20352"/>
                  <a:pt x="2991394" y="0"/>
                </a:cubicBezTo>
                <a:cubicBezTo>
                  <a:pt x="3172352" y="20352"/>
                  <a:pt x="3530025" y="-13347"/>
                  <a:pt x="3735977" y="0"/>
                </a:cubicBezTo>
                <a:cubicBezTo>
                  <a:pt x="3941929" y="13347"/>
                  <a:pt x="4161497" y="34086"/>
                  <a:pt x="4572000" y="0"/>
                </a:cubicBezTo>
                <a:cubicBezTo>
                  <a:pt x="4571545" y="6162"/>
                  <a:pt x="4571903" y="11775"/>
                  <a:pt x="4572000" y="18288"/>
                </a:cubicBezTo>
                <a:cubicBezTo>
                  <a:pt x="4228040" y="36490"/>
                  <a:pt x="4199736" y="42557"/>
                  <a:pt x="3873137" y="18288"/>
                </a:cubicBezTo>
                <a:cubicBezTo>
                  <a:pt x="3546538" y="-5981"/>
                  <a:pt x="3472124" y="16809"/>
                  <a:pt x="3128554" y="18288"/>
                </a:cubicBezTo>
                <a:cubicBezTo>
                  <a:pt x="2784984" y="19767"/>
                  <a:pt x="2735896" y="-17781"/>
                  <a:pt x="2383971" y="18288"/>
                </a:cubicBezTo>
                <a:cubicBezTo>
                  <a:pt x="2032046" y="54357"/>
                  <a:pt x="2019324" y="2920"/>
                  <a:pt x="1867989" y="18288"/>
                </a:cubicBezTo>
                <a:cubicBezTo>
                  <a:pt x="1716654" y="33656"/>
                  <a:pt x="1418675" y="32575"/>
                  <a:pt x="1169126" y="18288"/>
                </a:cubicBezTo>
                <a:cubicBezTo>
                  <a:pt x="919577" y="4001"/>
                  <a:pt x="798537" y="16165"/>
                  <a:pt x="561703" y="18288"/>
                </a:cubicBezTo>
                <a:cubicBezTo>
                  <a:pt x="324869" y="20411"/>
                  <a:pt x="221395" y="-912"/>
                  <a:pt x="0" y="18288"/>
                </a:cubicBezTo>
                <a:cubicBezTo>
                  <a:pt x="766" y="10800"/>
                  <a:pt x="-457" y="8180"/>
                  <a:pt x="0" y="0"/>
                </a:cubicBezTo>
                <a:close/>
              </a:path>
            </a:pathLst>
          </a:custGeom>
          <a:solidFill>
            <a:schemeClr val="accent2"/>
          </a:solidFill>
          <a:ln w="41275" cap="rnd">
            <a:solidFill>
              <a:schemeClr val="accent2"/>
            </a:solidFill>
            <a:round/>
            <a:extLst>
              <a:ext uri="{C807C97D-BFC1-408E-A445-0C87EB9F89A2}">
                <ask:lineSketchStyleProps xmlns:ask="http://schemas.microsoft.com/office/drawing/2018/sketchyshapes" sd="2727557108">
                  <a:prstGeom prst="rect">
                    <a:avLst/>
                  </a:prstGeom>
                  <ask:type>
                    <ask:lineSketchFreehand/>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aphicFrame>
        <p:nvGraphicFramePr>
          <p:cNvPr id="4" name="Table 3">
            <a:extLst>
              <a:ext uri="{FF2B5EF4-FFF2-40B4-BE49-F238E27FC236}">
                <a16:creationId xmlns:a16="http://schemas.microsoft.com/office/drawing/2014/main" id="{EE69270C-9395-2F9C-40BB-ABCD5B731A27}"/>
              </a:ext>
            </a:extLst>
          </p:cNvPr>
          <p:cNvGraphicFramePr>
            <a:graphicFrameLocks noGrp="1"/>
          </p:cNvGraphicFramePr>
          <p:nvPr>
            <p:extLst>
              <p:ext uri="{D42A27DB-BD31-4B8C-83A1-F6EECF244321}">
                <p14:modId xmlns:p14="http://schemas.microsoft.com/office/powerpoint/2010/main" val="1856706798"/>
              </p:ext>
            </p:extLst>
          </p:nvPr>
        </p:nvGraphicFramePr>
        <p:xfrm>
          <a:off x="319263" y="1876385"/>
          <a:ext cx="11548873" cy="5111459"/>
        </p:xfrm>
        <a:graphic>
          <a:graphicData uri="http://schemas.openxmlformats.org/drawingml/2006/table">
            <a:tbl>
              <a:tblPr firstRow="1" firstCol="1" bandRow="1">
                <a:solidFill>
                  <a:srgbClr val="F7F7F7"/>
                </a:solidFill>
                <a:tableStyleId>{2D5ABB26-0587-4C30-8999-92F81FD0307C}</a:tableStyleId>
              </a:tblPr>
              <a:tblGrid>
                <a:gridCol w="3092717">
                  <a:extLst>
                    <a:ext uri="{9D8B030D-6E8A-4147-A177-3AD203B41FA5}">
                      <a16:colId xmlns:a16="http://schemas.microsoft.com/office/drawing/2014/main" val="4235440382"/>
                    </a:ext>
                  </a:extLst>
                </a:gridCol>
                <a:gridCol w="4228078">
                  <a:extLst>
                    <a:ext uri="{9D8B030D-6E8A-4147-A177-3AD203B41FA5}">
                      <a16:colId xmlns:a16="http://schemas.microsoft.com/office/drawing/2014/main" val="936554193"/>
                    </a:ext>
                  </a:extLst>
                </a:gridCol>
                <a:gridCol w="4228078">
                  <a:extLst>
                    <a:ext uri="{9D8B030D-6E8A-4147-A177-3AD203B41FA5}">
                      <a16:colId xmlns:a16="http://schemas.microsoft.com/office/drawing/2014/main" val="3955867154"/>
                    </a:ext>
                  </a:extLst>
                </a:gridCol>
              </a:tblGrid>
              <a:tr h="600970">
                <a:tc>
                  <a:txBody>
                    <a:bodyPr/>
                    <a:lstStyle/>
                    <a:p>
                      <a:pPr marL="0" marR="0">
                        <a:lnSpc>
                          <a:spcPct val="107000"/>
                        </a:lnSpc>
                        <a:spcBef>
                          <a:spcPts val="0"/>
                        </a:spcBef>
                        <a:spcAft>
                          <a:spcPts val="800"/>
                        </a:spcAft>
                      </a:pPr>
                      <a:r>
                        <a:rPr lang="en-US" sz="3200" b="1" kern="100" cap="all" spc="60">
                          <a:solidFill>
                            <a:schemeClr val="tx1"/>
                          </a:solidFill>
                          <a:effectLst/>
                        </a:rPr>
                        <a:t>Sản lượng (Q)</a:t>
                      </a:r>
                      <a:endParaRPr lang="en-US" sz="3200" b="1" kern="100" cap="all" spc="60">
                        <a:solidFill>
                          <a:schemeClr val="tx1"/>
                        </a:solidFill>
                        <a:effectLst/>
                        <a:latin typeface="Aptos" panose="020B0004020202020204" pitchFamily="34" charset="0"/>
                        <a:ea typeface="Aptos" panose="020B0004020202020204" pitchFamily="34" charset="0"/>
                        <a:cs typeface="Times New Roman" panose="02020603050405020304" pitchFamily="18" charset="0"/>
                      </a:endParaRPr>
                    </a:p>
                  </a:txBody>
                  <a:tcPr marL="165447" marR="165447" marT="165447" marB="165447" anchor="ctr">
                    <a:lnL w="12700" cmpd="sng">
                      <a:noFill/>
                    </a:lnL>
                    <a:lnR w="12700" cmpd="sng">
                      <a:noFill/>
                    </a:lnR>
                    <a:lnT w="12700" cmpd="sng">
                      <a:noFill/>
                    </a:lnT>
                    <a:lnB w="38100" cmpd="sng">
                      <a:noFill/>
                    </a:lnB>
                    <a:noFill/>
                  </a:tcPr>
                </a:tc>
                <a:tc>
                  <a:txBody>
                    <a:bodyPr/>
                    <a:lstStyle/>
                    <a:p>
                      <a:pPr marL="0" marR="0">
                        <a:lnSpc>
                          <a:spcPct val="107000"/>
                        </a:lnSpc>
                        <a:spcBef>
                          <a:spcPts val="0"/>
                        </a:spcBef>
                        <a:spcAft>
                          <a:spcPts val="800"/>
                        </a:spcAft>
                      </a:pPr>
                      <a:r>
                        <a:rPr lang="en-US" sz="3200" b="1" kern="100" cap="all" spc="60">
                          <a:solidFill>
                            <a:schemeClr val="tx1"/>
                          </a:solidFill>
                          <a:effectLst/>
                        </a:rPr>
                        <a:t>Tổng chi phí biến đổi (TVC)</a:t>
                      </a:r>
                      <a:endParaRPr lang="en-US" sz="3200" b="1" kern="100" cap="all" spc="60">
                        <a:solidFill>
                          <a:schemeClr val="tx1"/>
                        </a:solidFill>
                        <a:effectLst/>
                        <a:latin typeface="Aptos" panose="020B0004020202020204" pitchFamily="34" charset="0"/>
                        <a:ea typeface="Aptos" panose="020B0004020202020204" pitchFamily="34" charset="0"/>
                        <a:cs typeface="Times New Roman" panose="02020603050405020304" pitchFamily="18" charset="0"/>
                      </a:endParaRPr>
                    </a:p>
                  </a:txBody>
                  <a:tcPr marL="165447" marR="165447" marT="165447" marB="165447" anchor="ctr">
                    <a:lnL w="12700" cmpd="sng">
                      <a:noFill/>
                    </a:lnL>
                    <a:lnR w="12700" cmpd="sng">
                      <a:noFill/>
                    </a:lnR>
                    <a:lnT w="12700" cmpd="sng">
                      <a:noFill/>
                    </a:lnT>
                    <a:lnB w="38100" cmpd="sng">
                      <a:noFill/>
                    </a:lnB>
                    <a:noFill/>
                  </a:tcPr>
                </a:tc>
                <a:tc>
                  <a:txBody>
                    <a:bodyPr/>
                    <a:lstStyle/>
                    <a:p>
                      <a:pPr marL="0" marR="0">
                        <a:lnSpc>
                          <a:spcPct val="107000"/>
                        </a:lnSpc>
                        <a:spcBef>
                          <a:spcPts val="0"/>
                        </a:spcBef>
                        <a:spcAft>
                          <a:spcPts val="800"/>
                        </a:spcAft>
                      </a:pPr>
                      <a:r>
                        <a:rPr lang="en-US" sz="3200" b="1" kern="100" cap="all" spc="60">
                          <a:solidFill>
                            <a:schemeClr val="tx1"/>
                          </a:solidFill>
                          <a:effectLst/>
                        </a:rPr>
                        <a:t>Tổng chi phí cố định (TFC)</a:t>
                      </a:r>
                      <a:endParaRPr lang="en-US" sz="3200" b="1" kern="100" cap="all" spc="60">
                        <a:solidFill>
                          <a:schemeClr val="tx1"/>
                        </a:solidFill>
                        <a:effectLst/>
                        <a:latin typeface="Aptos" panose="020B0004020202020204" pitchFamily="34" charset="0"/>
                        <a:ea typeface="Aptos" panose="020B0004020202020204" pitchFamily="34" charset="0"/>
                        <a:cs typeface="Times New Roman" panose="02020603050405020304" pitchFamily="18" charset="0"/>
                      </a:endParaRPr>
                    </a:p>
                  </a:txBody>
                  <a:tcPr marL="165447" marR="165447" marT="165447" marB="165447" anchor="ctr">
                    <a:lnL w="12700" cmpd="sng">
                      <a:noFill/>
                    </a:lnL>
                    <a:lnR w="12700" cmpd="sng">
                      <a:noFill/>
                    </a:lnR>
                    <a:lnT w="12700" cmpd="sng">
                      <a:noFill/>
                    </a:lnT>
                    <a:lnB w="38100" cmpd="sng">
                      <a:noFill/>
                    </a:lnB>
                    <a:noFill/>
                  </a:tcPr>
                </a:tc>
                <a:extLst>
                  <a:ext uri="{0D108BD9-81ED-4DB2-BD59-A6C34878D82A}">
                    <a16:rowId xmlns:a16="http://schemas.microsoft.com/office/drawing/2014/main" val="3835803308"/>
                  </a:ext>
                </a:extLst>
              </a:tr>
              <a:tr h="467234">
                <a:tc>
                  <a:txBody>
                    <a:bodyPr/>
                    <a:lstStyle/>
                    <a:p>
                      <a:pPr marL="0" marR="0">
                        <a:lnSpc>
                          <a:spcPct val="107000"/>
                        </a:lnSpc>
                        <a:spcBef>
                          <a:spcPts val="0"/>
                        </a:spcBef>
                        <a:spcAft>
                          <a:spcPts val="800"/>
                        </a:spcAft>
                      </a:pPr>
                      <a:r>
                        <a:rPr lang="en-US" sz="3200" b="1" kern="100" cap="none" spc="0">
                          <a:solidFill>
                            <a:schemeClr val="tx1"/>
                          </a:solidFill>
                          <a:effectLst/>
                        </a:rPr>
                        <a:t>0</a:t>
                      </a:r>
                      <a:endParaRPr lang="en-US" sz="3200" b="1" kern="100" cap="none" spc="0">
                        <a:solidFill>
                          <a:schemeClr val="tx1"/>
                        </a:solidFill>
                        <a:effectLst/>
                        <a:latin typeface="Aptos" panose="020B0004020202020204" pitchFamily="34" charset="0"/>
                        <a:ea typeface="Aptos" panose="020B0004020202020204" pitchFamily="34" charset="0"/>
                        <a:cs typeface="Times New Roman" panose="02020603050405020304" pitchFamily="18" charset="0"/>
                      </a:endParaRPr>
                    </a:p>
                  </a:txBody>
                  <a:tcPr marL="11489" marR="11489" marT="11489" marB="110298" anchor="ctr">
                    <a:lnL w="12700" cmpd="sng">
                      <a:noFill/>
                      <a:prstDash val="solid"/>
                    </a:lnL>
                    <a:lnR w="12700" cmpd="sng">
                      <a:noFill/>
                      <a:prstDash val="solid"/>
                    </a:lnR>
                    <a:lnT w="38100" cmpd="sng">
                      <a:noFill/>
                    </a:lnT>
                    <a:lnB w="12700" cmpd="sng">
                      <a:noFill/>
                      <a:prstDash val="solid"/>
                    </a:lnB>
                    <a:solidFill>
                      <a:srgbClr val="F7F7F7"/>
                    </a:solidFill>
                  </a:tcPr>
                </a:tc>
                <a:tc>
                  <a:txBody>
                    <a:bodyPr/>
                    <a:lstStyle/>
                    <a:p>
                      <a:pPr marL="0" marR="0">
                        <a:lnSpc>
                          <a:spcPct val="107000"/>
                        </a:lnSpc>
                        <a:spcBef>
                          <a:spcPts val="0"/>
                        </a:spcBef>
                        <a:spcAft>
                          <a:spcPts val="800"/>
                        </a:spcAft>
                      </a:pPr>
                      <a:r>
                        <a:rPr lang="en-US" sz="3200" kern="100" cap="none" spc="0">
                          <a:solidFill>
                            <a:schemeClr val="tx1"/>
                          </a:solidFill>
                          <a:effectLst/>
                        </a:rPr>
                        <a:t>0</a:t>
                      </a:r>
                      <a:endParaRPr lang="en-US" sz="3200" kern="100" cap="none" spc="0">
                        <a:solidFill>
                          <a:schemeClr val="tx1"/>
                        </a:solidFill>
                        <a:effectLst/>
                        <a:latin typeface="Aptos" panose="020B0004020202020204" pitchFamily="34" charset="0"/>
                        <a:ea typeface="Aptos" panose="020B0004020202020204" pitchFamily="34" charset="0"/>
                        <a:cs typeface="Times New Roman" panose="02020603050405020304" pitchFamily="18" charset="0"/>
                      </a:endParaRPr>
                    </a:p>
                  </a:txBody>
                  <a:tcPr marL="11489" marR="11489" marT="11489" marB="110298" anchor="ctr">
                    <a:lnL w="12700" cmpd="sng">
                      <a:noFill/>
                      <a:prstDash val="solid"/>
                    </a:lnL>
                    <a:lnR w="12700" cmpd="sng">
                      <a:noFill/>
                      <a:prstDash val="solid"/>
                    </a:lnR>
                    <a:lnT w="38100" cmpd="sng">
                      <a:noFill/>
                    </a:lnT>
                    <a:lnB w="12700" cmpd="sng">
                      <a:noFill/>
                      <a:prstDash val="solid"/>
                    </a:lnB>
                    <a:solidFill>
                      <a:srgbClr val="F7F7F7"/>
                    </a:solidFill>
                  </a:tcPr>
                </a:tc>
                <a:tc>
                  <a:txBody>
                    <a:bodyPr/>
                    <a:lstStyle/>
                    <a:p>
                      <a:pPr marL="0" marR="0">
                        <a:lnSpc>
                          <a:spcPct val="107000"/>
                        </a:lnSpc>
                        <a:spcBef>
                          <a:spcPts val="0"/>
                        </a:spcBef>
                        <a:spcAft>
                          <a:spcPts val="800"/>
                        </a:spcAft>
                      </a:pPr>
                      <a:r>
                        <a:rPr lang="en-US" sz="3200" kern="100" cap="none" spc="0">
                          <a:solidFill>
                            <a:schemeClr val="tx1"/>
                          </a:solidFill>
                          <a:effectLst/>
                        </a:rPr>
                        <a:t>100</a:t>
                      </a:r>
                      <a:endParaRPr lang="en-US" sz="3200" kern="100" cap="none" spc="0">
                        <a:solidFill>
                          <a:schemeClr val="tx1"/>
                        </a:solidFill>
                        <a:effectLst/>
                        <a:latin typeface="Aptos" panose="020B0004020202020204" pitchFamily="34" charset="0"/>
                        <a:ea typeface="Aptos" panose="020B0004020202020204" pitchFamily="34" charset="0"/>
                        <a:cs typeface="Times New Roman" panose="02020603050405020304" pitchFamily="18" charset="0"/>
                      </a:endParaRPr>
                    </a:p>
                  </a:txBody>
                  <a:tcPr marL="11489" marR="11489" marT="11489" marB="110298" anchor="ctr">
                    <a:lnL w="12700" cmpd="sng">
                      <a:noFill/>
                      <a:prstDash val="solid"/>
                    </a:lnL>
                    <a:lnR w="12700" cmpd="sng">
                      <a:noFill/>
                      <a:prstDash val="solid"/>
                    </a:lnR>
                    <a:lnT w="38100" cmpd="sng">
                      <a:noFill/>
                    </a:lnT>
                    <a:lnB w="12700" cmpd="sng">
                      <a:noFill/>
                      <a:prstDash val="solid"/>
                    </a:lnB>
                    <a:solidFill>
                      <a:srgbClr val="F7F7F7"/>
                    </a:solidFill>
                  </a:tcPr>
                </a:tc>
                <a:extLst>
                  <a:ext uri="{0D108BD9-81ED-4DB2-BD59-A6C34878D82A}">
                    <a16:rowId xmlns:a16="http://schemas.microsoft.com/office/drawing/2014/main" val="1227733561"/>
                  </a:ext>
                </a:extLst>
              </a:tr>
              <a:tr h="467234">
                <a:tc>
                  <a:txBody>
                    <a:bodyPr/>
                    <a:lstStyle/>
                    <a:p>
                      <a:pPr marL="0" marR="0">
                        <a:lnSpc>
                          <a:spcPct val="107000"/>
                        </a:lnSpc>
                        <a:spcBef>
                          <a:spcPts val="0"/>
                        </a:spcBef>
                        <a:spcAft>
                          <a:spcPts val="800"/>
                        </a:spcAft>
                      </a:pPr>
                      <a:r>
                        <a:rPr lang="en-US" sz="3200" b="1" kern="100" cap="none" spc="0">
                          <a:solidFill>
                            <a:schemeClr val="tx1"/>
                          </a:solidFill>
                          <a:effectLst/>
                        </a:rPr>
                        <a:t>1</a:t>
                      </a:r>
                      <a:endParaRPr lang="en-US" sz="3200" b="1" kern="100" cap="none" spc="0">
                        <a:solidFill>
                          <a:schemeClr val="tx1"/>
                        </a:solidFill>
                        <a:effectLst/>
                        <a:latin typeface="Aptos" panose="020B0004020202020204" pitchFamily="34" charset="0"/>
                        <a:ea typeface="Aptos" panose="020B0004020202020204" pitchFamily="34" charset="0"/>
                        <a:cs typeface="Times New Roman" panose="02020603050405020304" pitchFamily="18" charset="0"/>
                      </a:endParaRPr>
                    </a:p>
                  </a:txBody>
                  <a:tcPr marL="11489" marR="11489" marT="11489" marB="110298" anchor="ctr">
                    <a:lnL w="12700" cmpd="sng">
                      <a:noFill/>
                      <a:prstDash val="solid"/>
                    </a:lnL>
                    <a:lnR w="12700" cmpd="sng">
                      <a:noFill/>
                      <a:prstDash val="solid"/>
                    </a:lnR>
                    <a:lnT w="12700" cmpd="sng">
                      <a:noFill/>
                      <a:prstDash val="solid"/>
                    </a:lnT>
                    <a:lnB w="12700" cmpd="sng">
                      <a:noFill/>
                      <a:prstDash val="solid"/>
                    </a:lnB>
                    <a:solidFill>
                      <a:schemeClr val="bg1">
                        <a:lumMod val="85000"/>
                      </a:schemeClr>
                    </a:solidFill>
                  </a:tcPr>
                </a:tc>
                <a:tc>
                  <a:txBody>
                    <a:bodyPr/>
                    <a:lstStyle/>
                    <a:p>
                      <a:pPr marL="0" marR="0">
                        <a:lnSpc>
                          <a:spcPct val="107000"/>
                        </a:lnSpc>
                        <a:spcBef>
                          <a:spcPts val="0"/>
                        </a:spcBef>
                        <a:spcAft>
                          <a:spcPts val="800"/>
                        </a:spcAft>
                      </a:pPr>
                      <a:r>
                        <a:rPr lang="en-US" sz="3200" kern="100" cap="none" spc="0">
                          <a:solidFill>
                            <a:schemeClr val="tx1"/>
                          </a:solidFill>
                          <a:effectLst/>
                        </a:rPr>
                        <a:t>50</a:t>
                      </a:r>
                      <a:endParaRPr lang="en-US" sz="3200" kern="100" cap="none" spc="0">
                        <a:solidFill>
                          <a:schemeClr val="tx1"/>
                        </a:solidFill>
                        <a:effectLst/>
                        <a:latin typeface="Aptos" panose="020B0004020202020204" pitchFamily="34" charset="0"/>
                        <a:ea typeface="Aptos" panose="020B0004020202020204" pitchFamily="34" charset="0"/>
                        <a:cs typeface="Times New Roman" panose="02020603050405020304" pitchFamily="18" charset="0"/>
                      </a:endParaRPr>
                    </a:p>
                  </a:txBody>
                  <a:tcPr marL="11489" marR="11489" marT="11489" marB="110298" anchor="ctr">
                    <a:lnL w="12700" cmpd="sng">
                      <a:noFill/>
                      <a:prstDash val="solid"/>
                    </a:lnL>
                    <a:lnR w="12700" cmpd="sng">
                      <a:noFill/>
                      <a:prstDash val="solid"/>
                    </a:lnR>
                    <a:lnT w="12700" cmpd="sng">
                      <a:noFill/>
                      <a:prstDash val="solid"/>
                    </a:lnT>
                    <a:lnB w="12700" cmpd="sng">
                      <a:noFill/>
                      <a:prstDash val="solid"/>
                    </a:lnB>
                    <a:solidFill>
                      <a:schemeClr val="bg1">
                        <a:lumMod val="85000"/>
                      </a:schemeClr>
                    </a:solidFill>
                  </a:tcPr>
                </a:tc>
                <a:tc>
                  <a:txBody>
                    <a:bodyPr/>
                    <a:lstStyle/>
                    <a:p>
                      <a:pPr marL="0" marR="0">
                        <a:lnSpc>
                          <a:spcPct val="107000"/>
                        </a:lnSpc>
                        <a:spcBef>
                          <a:spcPts val="0"/>
                        </a:spcBef>
                        <a:spcAft>
                          <a:spcPts val="800"/>
                        </a:spcAft>
                      </a:pPr>
                      <a:r>
                        <a:rPr lang="en-US" sz="3200" kern="100" cap="none" spc="0">
                          <a:solidFill>
                            <a:schemeClr val="tx1"/>
                          </a:solidFill>
                          <a:effectLst/>
                        </a:rPr>
                        <a:t>100</a:t>
                      </a:r>
                      <a:endParaRPr lang="en-US" sz="3200" kern="100" cap="none" spc="0">
                        <a:solidFill>
                          <a:schemeClr val="tx1"/>
                        </a:solidFill>
                        <a:effectLst/>
                        <a:latin typeface="Aptos" panose="020B0004020202020204" pitchFamily="34" charset="0"/>
                        <a:ea typeface="Aptos" panose="020B0004020202020204" pitchFamily="34" charset="0"/>
                        <a:cs typeface="Times New Roman" panose="02020603050405020304" pitchFamily="18" charset="0"/>
                      </a:endParaRPr>
                    </a:p>
                  </a:txBody>
                  <a:tcPr marL="11489" marR="11489" marT="11489" marB="110298" anchor="ctr">
                    <a:lnL w="12700" cmpd="sng">
                      <a:noFill/>
                      <a:prstDash val="solid"/>
                    </a:lnL>
                    <a:lnR w="12700" cmpd="sng">
                      <a:noFill/>
                      <a:prstDash val="solid"/>
                    </a:lnR>
                    <a:lnT w="12700" cmpd="sng">
                      <a:noFill/>
                      <a:prstDash val="solid"/>
                    </a:lnT>
                    <a:lnB w="12700" cmpd="sng">
                      <a:noFill/>
                      <a:prstDash val="solid"/>
                    </a:lnB>
                    <a:solidFill>
                      <a:schemeClr val="bg1">
                        <a:lumMod val="85000"/>
                      </a:schemeClr>
                    </a:solidFill>
                  </a:tcPr>
                </a:tc>
                <a:extLst>
                  <a:ext uri="{0D108BD9-81ED-4DB2-BD59-A6C34878D82A}">
                    <a16:rowId xmlns:a16="http://schemas.microsoft.com/office/drawing/2014/main" val="663631538"/>
                  </a:ext>
                </a:extLst>
              </a:tr>
              <a:tr h="467234">
                <a:tc>
                  <a:txBody>
                    <a:bodyPr/>
                    <a:lstStyle/>
                    <a:p>
                      <a:pPr marL="0" marR="0">
                        <a:lnSpc>
                          <a:spcPct val="107000"/>
                        </a:lnSpc>
                        <a:spcBef>
                          <a:spcPts val="0"/>
                        </a:spcBef>
                        <a:spcAft>
                          <a:spcPts val="800"/>
                        </a:spcAft>
                      </a:pPr>
                      <a:r>
                        <a:rPr lang="en-US" sz="3200" b="1" kern="100" cap="none" spc="0">
                          <a:solidFill>
                            <a:schemeClr val="tx1"/>
                          </a:solidFill>
                          <a:effectLst/>
                        </a:rPr>
                        <a:t>2</a:t>
                      </a:r>
                      <a:endParaRPr lang="en-US" sz="3200" b="1" kern="100" cap="none" spc="0">
                        <a:solidFill>
                          <a:schemeClr val="tx1"/>
                        </a:solidFill>
                        <a:effectLst/>
                        <a:latin typeface="Aptos" panose="020B0004020202020204" pitchFamily="34" charset="0"/>
                        <a:ea typeface="Aptos" panose="020B0004020202020204" pitchFamily="34" charset="0"/>
                        <a:cs typeface="Times New Roman" panose="02020603050405020304" pitchFamily="18" charset="0"/>
                      </a:endParaRPr>
                    </a:p>
                  </a:txBody>
                  <a:tcPr marL="11489" marR="11489" marT="11489" marB="110298" anchor="ctr">
                    <a:lnL w="12700" cmpd="sng">
                      <a:noFill/>
                      <a:prstDash val="solid"/>
                    </a:lnL>
                    <a:lnR w="12700" cmpd="sng">
                      <a:noFill/>
                      <a:prstDash val="solid"/>
                    </a:lnR>
                    <a:lnT w="12700" cmpd="sng">
                      <a:noFill/>
                      <a:prstDash val="solid"/>
                    </a:lnT>
                    <a:lnB w="12700" cmpd="sng">
                      <a:noFill/>
                      <a:prstDash val="solid"/>
                    </a:lnB>
                    <a:solidFill>
                      <a:srgbClr val="F7F7F7"/>
                    </a:solidFill>
                  </a:tcPr>
                </a:tc>
                <a:tc>
                  <a:txBody>
                    <a:bodyPr/>
                    <a:lstStyle/>
                    <a:p>
                      <a:pPr marL="0" marR="0">
                        <a:lnSpc>
                          <a:spcPct val="107000"/>
                        </a:lnSpc>
                        <a:spcBef>
                          <a:spcPts val="0"/>
                        </a:spcBef>
                        <a:spcAft>
                          <a:spcPts val="800"/>
                        </a:spcAft>
                      </a:pPr>
                      <a:r>
                        <a:rPr lang="en-US" sz="3200" kern="100" cap="none" spc="0" dirty="0">
                          <a:solidFill>
                            <a:schemeClr val="tx1"/>
                          </a:solidFill>
                          <a:effectLst/>
                        </a:rPr>
                        <a:t>80</a:t>
                      </a:r>
                      <a:endParaRPr lang="en-US" sz="3200" kern="100" cap="none" spc="0" dirty="0">
                        <a:solidFill>
                          <a:schemeClr val="tx1"/>
                        </a:solidFill>
                        <a:effectLst/>
                        <a:latin typeface="Aptos" panose="020B0004020202020204" pitchFamily="34" charset="0"/>
                        <a:ea typeface="Aptos" panose="020B0004020202020204" pitchFamily="34" charset="0"/>
                        <a:cs typeface="Times New Roman" panose="02020603050405020304" pitchFamily="18" charset="0"/>
                      </a:endParaRPr>
                    </a:p>
                  </a:txBody>
                  <a:tcPr marL="11489" marR="11489" marT="11489" marB="110298" anchor="ctr">
                    <a:lnL w="12700" cmpd="sng">
                      <a:noFill/>
                      <a:prstDash val="solid"/>
                    </a:lnL>
                    <a:lnR w="12700" cmpd="sng">
                      <a:noFill/>
                      <a:prstDash val="solid"/>
                    </a:lnR>
                    <a:lnT w="12700" cmpd="sng">
                      <a:noFill/>
                      <a:prstDash val="solid"/>
                    </a:lnT>
                    <a:lnB w="12700" cmpd="sng">
                      <a:noFill/>
                      <a:prstDash val="solid"/>
                    </a:lnB>
                    <a:solidFill>
                      <a:srgbClr val="F7F7F7"/>
                    </a:solidFill>
                  </a:tcPr>
                </a:tc>
                <a:tc>
                  <a:txBody>
                    <a:bodyPr/>
                    <a:lstStyle/>
                    <a:p>
                      <a:pPr marL="0" marR="0">
                        <a:lnSpc>
                          <a:spcPct val="107000"/>
                        </a:lnSpc>
                        <a:spcBef>
                          <a:spcPts val="0"/>
                        </a:spcBef>
                        <a:spcAft>
                          <a:spcPts val="800"/>
                        </a:spcAft>
                      </a:pPr>
                      <a:r>
                        <a:rPr lang="en-US" sz="3200" kern="100" cap="none" spc="0">
                          <a:solidFill>
                            <a:schemeClr val="tx1"/>
                          </a:solidFill>
                          <a:effectLst/>
                        </a:rPr>
                        <a:t>100</a:t>
                      </a:r>
                      <a:endParaRPr lang="en-US" sz="3200" kern="100" cap="none" spc="0">
                        <a:solidFill>
                          <a:schemeClr val="tx1"/>
                        </a:solidFill>
                        <a:effectLst/>
                        <a:latin typeface="Aptos" panose="020B0004020202020204" pitchFamily="34" charset="0"/>
                        <a:ea typeface="Aptos" panose="020B0004020202020204" pitchFamily="34" charset="0"/>
                        <a:cs typeface="Times New Roman" panose="02020603050405020304" pitchFamily="18" charset="0"/>
                      </a:endParaRPr>
                    </a:p>
                  </a:txBody>
                  <a:tcPr marL="11489" marR="11489" marT="11489" marB="110298" anchor="ctr">
                    <a:lnL w="12700" cmpd="sng">
                      <a:noFill/>
                      <a:prstDash val="solid"/>
                    </a:lnL>
                    <a:lnR w="12700" cmpd="sng">
                      <a:noFill/>
                      <a:prstDash val="solid"/>
                    </a:lnR>
                    <a:lnT w="12700" cmpd="sng">
                      <a:noFill/>
                      <a:prstDash val="solid"/>
                    </a:lnT>
                    <a:lnB w="12700" cmpd="sng">
                      <a:noFill/>
                      <a:prstDash val="solid"/>
                    </a:lnB>
                    <a:solidFill>
                      <a:srgbClr val="F7F7F7"/>
                    </a:solidFill>
                  </a:tcPr>
                </a:tc>
                <a:extLst>
                  <a:ext uri="{0D108BD9-81ED-4DB2-BD59-A6C34878D82A}">
                    <a16:rowId xmlns:a16="http://schemas.microsoft.com/office/drawing/2014/main" val="3421254824"/>
                  </a:ext>
                </a:extLst>
              </a:tr>
              <a:tr h="467234">
                <a:tc>
                  <a:txBody>
                    <a:bodyPr/>
                    <a:lstStyle/>
                    <a:p>
                      <a:pPr marL="0" marR="0">
                        <a:lnSpc>
                          <a:spcPct val="107000"/>
                        </a:lnSpc>
                        <a:spcBef>
                          <a:spcPts val="0"/>
                        </a:spcBef>
                        <a:spcAft>
                          <a:spcPts val="800"/>
                        </a:spcAft>
                      </a:pPr>
                      <a:r>
                        <a:rPr lang="en-US" sz="3200" b="1" kern="100" cap="none" spc="0">
                          <a:solidFill>
                            <a:schemeClr val="tx1"/>
                          </a:solidFill>
                          <a:effectLst/>
                        </a:rPr>
                        <a:t>3</a:t>
                      </a:r>
                      <a:endParaRPr lang="en-US" sz="3200" b="1" kern="100" cap="none" spc="0">
                        <a:solidFill>
                          <a:schemeClr val="tx1"/>
                        </a:solidFill>
                        <a:effectLst/>
                        <a:latin typeface="Aptos" panose="020B0004020202020204" pitchFamily="34" charset="0"/>
                        <a:ea typeface="Aptos" panose="020B0004020202020204" pitchFamily="34" charset="0"/>
                        <a:cs typeface="Times New Roman" panose="02020603050405020304" pitchFamily="18" charset="0"/>
                      </a:endParaRPr>
                    </a:p>
                  </a:txBody>
                  <a:tcPr marL="11489" marR="11489" marT="11489" marB="110298" anchor="ctr">
                    <a:lnL w="12700" cmpd="sng">
                      <a:noFill/>
                      <a:prstDash val="solid"/>
                    </a:lnL>
                    <a:lnR w="12700" cmpd="sng">
                      <a:noFill/>
                      <a:prstDash val="solid"/>
                    </a:lnR>
                    <a:lnT w="12700" cmpd="sng">
                      <a:noFill/>
                      <a:prstDash val="solid"/>
                    </a:lnT>
                    <a:lnB w="12700" cmpd="sng">
                      <a:noFill/>
                      <a:prstDash val="solid"/>
                    </a:lnB>
                    <a:solidFill>
                      <a:schemeClr val="bg1">
                        <a:lumMod val="85000"/>
                      </a:schemeClr>
                    </a:solidFill>
                  </a:tcPr>
                </a:tc>
                <a:tc>
                  <a:txBody>
                    <a:bodyPr/>
                    <a:lstStyle/>
                    <a:p>
                      <a:pPr marL="0" marR="0">
                        <a:lnSpc>
                          <a:spcPct val="107000"/>
                        </a:lnSpc>
                        <a:spcBef>
                          <a:spcPts val="0"/>
                        </a:spcBef>
                        <a:spcAft>
                          <a:spcPts val="800"/>
                        </a:spcAft>
                      </a:pPr>
                      <a:r>
                        <a:rPr lang="en-US" sz="3200" kern="100" cap="none" spc="0">
                          <a:solidFill>
                            <a:schemeClr val="tx1"/>
                          </a:solidFill>
                          <a:effectLst/>
                        </a:rPr>
                        <a:t>100</a:t>
                      </a:r>
                      <a:endParaRPr lang="en-US" sz="3200" kern="100" cap="none" spc="0">
                        <a:solidFill>
                          <a:schemeClr val="tx1"/>
                        </a:solidFill>
                        <a:effectLst/>
                        <a:latin typeface="Aptos" panose="020B0004020202020204" pitchFamily="34" charset="0"/>
                        <a:ea typeface="Aptos" panose="020B0004020202020204" pitchFamily="34" charset="0"/>
                        <a:cs typeface="Times New Roman" panose="02020603050405020304" pitchFamily="18" charset="0"/>
                      </a:endParaRPr>
                    </a:p>
                  </a:txBody>
                  <a:tcPr marL="11489" marR="11489" marT="11489" marB="110298" anchor="ctr">
                    <a:lnL w="12700" cmpd="sng">
                      <a:noFill/>
                      <a:prstDash val="solid"/>
                    </a:lnL>
                    <a:lnR w="12700" cmpd="sng">
                      <a:noFill/>
                      <a:prstDash val="solid"/>
                    </a:lnR>
                    <a:lnT w="12700" cmpd="sng">
                      <a:noFill/>
                      <a:prstDash val="solid"/>
                    </a:lnT>
                    <a:lnB w="12700" cmpd="sng">
                      <a:noFill/>
                      <a:prstDash val="solid"/>
                    </a:lnB>
                    <a:solidFill>
                      <a:schemeClr val="bg1">
                        <a:lumMod val="85000"/>
                      </a:schemeClr>
                    </a:solidFill>
                  </a:tcPr>
                </a:tc>
                <a:tc>
                  <a:txBody>
                    <a:bodyPr/>
                    <a:lstStyle/>
                    <a:p>
                      <a:pPr marL="0" marR="0">
                        <a:lnSpc>
                          <a:spcPct val="107000"/>
                        </a:lnSpc>
                        <a:spcBef>
                          <a:spcPts val="0"/>
                        </a:spcBef>
                        <a:spcAft>
                          <a:spcPts val="800"/>
                        </a:spcAft>
                      </a:pPr>
                      <a:r>
                        <a:rPr lang="en-US" sz="3200" kern="100" cap="none" spc="0">
                          <a:solidFill>
                            <a:schemeClr val="tx1"/>
                          </a:solidFill>
                          <a:effectLst/>
                        </a:rPr>
                        <a:t>100</a:t>
                      </a:r>
                      <a:endParaRPr lang="en-US" sz="3200" kern="100" cap="none" spc="0">
                        <a:solidFill>
                          <a:schemeClr val="tx1"/>
                        </a:solidFill>
                        <a:effectLst/>
                        <a:latin typeface="Aptos" panose="020B0004020202020204" pitchFamily="34" charset="0"/>
                        <a:ea typeface="Aptos" panose="020B0004020202020204" pitchFamily="34" charset="0"/>
                        <a:cs typeface="Times New Roman" panose="02020603050405020304" pitchFamily="18" charset="0"/>
                      </a:endParaRPr>
                    </a:p>
                  </a:txBody>
                  <a:tcPr marL="11489" marR="11489" marT="11489" marB="110298" anchor="ctr">
                    <a:lnL w="12700" cmpd="sng">
                      <a:noFill/>
                      <a:prstDash val="solid"/>
                    </a:lnL>
                    <a:lnR w="12700" cmpd="sng">
                      <a:noFill/>
                      <a:prstDash val="solid"/>
                    </a:lnR>
                    <a:lnT w="12700" cmpd="sng">
                      <a:noFill/>
                      <a:prstDash val="solid"/>
                    </a:lnT>
                    <a:lnB w="12700" cmpd="sng">
                      <a:noFill/>
                      <a:prstDash val="solid"/>
                    </a:lnB>
                    <a:solidFill>
                      <a:schemeClr val="bg1">
                        <a:lumMod val="85000"/>
                      </a:schemeClr>
                    </a:solidFill>
                  </a:tcPr>
                </a:tc>
                <a:extLst>
                  <a:ext uri="{0D108BD9-81ED-4DB2-BD59-A6C34878D82A}">
                    <a16:rowId xmlns:a16="http://schemas.microsoft.com/office/drawing/2014/main" val="2492711842"/>
                  </a:ext>
                </a:extLst>
              </a:tr>
              <a:tr h="467234">
                <a:tc>
                  <a:txBody>
                    <a:bodyPr/>
                    <a:lstStyle/>
                    <a:p>
                      <a:pPr marL="0" marR="0">
                        <a:lnSpc>
                          <a:spcPct val="107000"/>
                        </a:lnSpc>
                        <a:spcBef>
                          <a:spcPts val="0"/>
                        </a:spcBef>
                        <a:spcAft>
                          <a:spcPts val="800"/>
                        </a:spcAft>
                      </a:pPr>
                      <a:r>
                        <a:rPr lang="en-US" sz="3200" b="1" kern="100" cap="none" spc="0">
                          <a:solidFill>
                            <a:schemeClr val="tx1"/>
                          </a:solidFill>
                          <a:effectLst/>
                        </a:rPr>
                        <a:t>4</a:t>
                      </a:r>
                      <a:endParaRPr lang="en-US" sz="3200" b="1" kern="100" cap="none" spc="0">
                        <a:solidFill>
                          <a:schemeClr val="tx1"/>
                        </a:solidFill>
                        <a:effectLst/>
                        <a:latin typeface="Aptos" panose="020B0004020202020204" pitchFamily="34" charset="0"/>
                        <a:ea typeface="Aptos" panose="020B0004020202020204" pitchFamily="34" charset="0"/>
                        <a:cs typeface="Times New Roman" panose="02020603050405020304" pitchFamily="18" charset="0"/>
                      </a:endParaRPr>
                    </a:p>
                  </a:txBody>
                  <a:tcPr marL="11489" marR="11489" marT="11489" marB="110298" anchor="ctr">
                    <a:lnL w="12700" cmpd="sng">
                      <a:noFill/>
                      <a:prstDash val="solid"/>
                    </a:lnL>
                    <a:lnR w="12700" cmpd="sng">
                      <a:noFill/>
                      <a:prstDash val="solid"/>
                    </a:lnR>
                    <a:lnT w="12700" cmpd="sng">
                      <a:noFill/>
                      <a:prstDash val="solid"/>
                    </a:lnT>
                    <a:lnB w="12700" cmpd="sng">
                      <a:noFill/>
                      <a:prstDash val="solid"/>
                    </a:lnB>
                    <a:solidFill>
                      <a:srgbClr val="F7F7F7"/>
                    </a:solidFill>
                  </a:tcPr>
                </a:tc>
                <a:tc>
                  <a:txBody>
                    <a:bodyPr/>
                    <a:lstStyle/>
                    <a:p>
                      <a:pPr marL="0" marR="0">
                        <a:lnSpc>
                          <a:spcPct val="107000"/>
                        </a:lnSpc>
                        <a:spcBef>
                          <a:spcPts val="0"/>
                        </a:spcBef>
                        <a:spcAft>
                          <a:spcPts val="800"/>
                        </a:spcAft>
                      </a:pPr>
                      <a:r>
                        <a:rPr lang="en-US" sz="3200" kern="100" cap="none" spc="0">
                          <a:solidFill>
                            <a:schemeClr val="tx1"/>
                          </a:solidFill>
                          <a:effectLst/>
                        </a:rPr>
                        <a:t>130</a:t>
                      </a:r>
                      <a:endParaRPr lang="en-US" sz="3200" kern="100" cap="none" spc="0">
                        <a:solidFill>
                          <a:schemeClr val="tx1"/>
                        </a:solidFill>
                        <a:effectLst/>
                        <a:latin typeface="Aptos" panose="020B0004020202020204" pitchFamily="34" charset="0"/>
                        <a:ea typeface="Aptos" panose="020B0004020202020204" pitchFamily="34" charset="0"/>
                        <a:cs typeface="Times New Roman" panose="02020603050405020304" pitchFamily="18" charset="0"/>
                      </a:endParaRPr>
                    </a:p>
                  </a:txBody>
                  <a:tcPr marL="11489" marR="11489" marT="11489" marB="110298" anchor="ctr">
                    <a:lnL w="12700" cmpd="sng">
                      <a:noFill/>
                      <a:prstDash val="solid"/>
                    </a:lnL>
                    <a:lnR w="12700" cmpd="sng">
                      <a:noFill/>
                      <a:prstDash val="solid"/>
                    </a:lnR>
                    <a:lnT w="12700" cmpd="sng">
                      <a:noFill/>
                      <a:prstDash val="solid"/>
                    </a:lnT>
                    <a:lnB w="12700" cmpd="sng">
                      <a:noFill/>
                      <a:prstDash val="solid"/>
                    </a:lnB>
                    <a:solidFill>
                      <a:srgbClr val="F7F7F7"/>
                    </a:solidFill>
                  </a:tcPr>
                </a:tc>
                <a:tc>
                  <a:txBody>
                    <a:bodyPr/>
                    <a:lstStyle/>
                    <a:p>
                      <a:pPr marL="0" marR="0">
                        <a:lnSpc>
                          <a:spcPct val="107000"/>
                        </a:lnSpc>
                        <a:spcBef>
                          <a:spcPts val="0"/>
                        </a:spcBef>
                        <a:spcAft>
                          <a:spcPts val="800"/>
                        </a:spcAft>
                      </a:pPr>
                      <a:r>
                        <a:rPr lang="en-US" sz="3200" kern="100" cap="none" spc="0">
                          <a:solidFill>
                            <a:schemeClr val="tx1"/>
                          </a:solidFill>
                          <a:effectLst/>
                        </a:rPr>
                        <a:t>100</a:t>
                      </a:r>
                      <a:endParaRPr lang="en-US" sz="3200" kern="100" cap="none" spc="0">
                        <a:solidFill>
                          <a:schemeClr val="tx1"/>
                        </a:solidFill>
                        <a:effectLst/>
                        <a:latin typeface="Aptos" panose="020B0004020202020204" pitchFamily="34" charset="0"/>
                        <a:ea typeface="Aptos" panose="020B0004020202020204" pitchFamily="34" charset="0"/>
                        <a:cs typeface="Times New Roman" panose="02020603050405020304" pitchFamily="18" charset="0"/>
                      </a:endParaRPr>
                    </a:p>
                  </a:txBody>
                  <a:tcPr marL="11489" marR="11489" marT="11489" marB="110298" anchor="ctr">
                    <a:lnL w="12700" cmpd="sng">
                      <a:noFill/>
                      <a:prstDash val="solid"/>
                    </a:lnL>
                    <a:lnR w="12700" cmpd="sng">
                      <a:noFill/>
                      <a:prstDash val="solid"/>
                    </a:lnR>
                    <a:lnT w="12700" cmpd="sng">
                      <a:noFill/>
                      <a:prstDash val="solid"/>
                    </a:lnT>
                    <a:lnB w="12700" cmpd="sng">
                      <a:noFill/>
                      <a:prstDash val="solid"/>
                    </a:lnB>
                    <a:solidFill>
                      <a:srgbClr val="F7F7F7"/>
                    </a:solidFill>
                  </a:tcPr>
                </a:tc>
                <a:extLst>
                  <a:ext uri="{0D108BD9-81ED-4DB2-BD59-A6C34878D82A}">
                    <a16:rowId xmlns:a16="http://schemas.microsoft.com/office/drawing/2014/main" val="2940599785"/>
                  </a:ext>
                </a:extLst>
              </a:tr>
              <a:tr h="467234">
                <a:tc>
                  <a:txBody>
                    <a:bodyPr/>
                    <a:lstStyle/>
                    <a:p>
                      <a:pPr marL="0" marR="0">
                        <a:lnSpc>
                          <a:spcPct val="107000"/>
                        </a:lnSpc>
                        <a:spcBef>
                          <a:spcPts val="0"/>
                        </a:spcBef>
                        <a:spcAft>
                          <a:spcPts val="800"/>
                        </a:spcAft>
                      </a:pPr>
                      <a:r>
                        <a:rPr lang="en-US" sz="3200" b="1" kern="100" cap="none" spc="0">
                          <a:solidFill>
                            <a:schemeClr val="tx1"/>
                          </a:solidFill>
                          <a:effectLst/>
                        </a:rPr>
                        <a:t>5</a:t>
                      </a:r>
                      <a:endParaRPr lang="en-US" sz="3200" b="1" kern="100" cap="none" spc="0">
                        <a:solidFill>
                          <a:schemeClr val="tx1"/>
                        </a:solidFill>
                        <a:effectLst/>
                        <a:latin typeface="Aptos" panose="020B0004020202020204" pitchFamily="34" charset="0"/>
                        <a:ea typeface="Aptos" panose="020B0004020202020204" pitchFamily="34" charset="0"/>
                        <a:cs typeface="Times New Roman" panose="02020603050405020304" pitchFamily="18" charset="0"/>
                      </a:endParaRPr>
                    </a:p>
                  </a:txBody>
                  <a:tcPr marL="11489" marR="11489" marT="11489" marB="110298" anchor="ctr">
                    <a:lnL w="12700" cmpd="sng">
                      <a:noFill/>
                      <a:prstDash val="solid"/>
                    </a:lnL>
                    <a:lnR w="12700" cmpd="sng">
                      <a:noFill/>
                      <a:prstDash val="solid"/>
                    </a:lnR>
                    <a:lnT w="12700" cmpd="sng">
                      <a:noFill/>
                      <a:prstDash val="solid"/>
                    </a:lnT>
                    <a:lnB w="12700" cmpd="sng">
                      <a:noFill/>
                      <a:prstDash val="solid"/>
                    </a:lnB>
                    <a:solidFill>
                      <a:schemeClr val="bg1">
                        <a:lumMod val="85000"/>
                      </a:schemeClr>
                    </a:solidFill>
                  </a:tcPr>
                </a:tc>
                <a:tc>
                  <a:txBody>
                    <a:bodyPr/>
                    <a:lstStyle/>
                    <a:p>
                      <a:pPr marL="0" marR="0">
                        <a:lnSpc>
                          <a:spcPct val="107000"/>
                        </a:lnSpc>
                        <a:spcBef>
                          <a:spcPts val="0"/>
                        </a:spcBef>
                        <a:spcAft>
                          <a:spcPts val="800"/>
                        </a:spcAft>
                      </a:pPr>
                      <a:r>
                        <a:rPr lang="en-US" sz="3200" kern="100" cap="none" spc="0" dirty="0">
                          <a:solidFill>
                            <a:schemeClr val="tx1"/>
                          </a:solidFill>
                          <a:effectLst/>
                        </a:rPr>
                        <a:t>170</a:t>
                      </a:r>
                      <a:endParaRPr lang="en-US" sz="3200" kern="100" cap="none" spc="0" dirty="0">
                        <a:solidFill>
                          <a:schemeClr val="tx1"/>
                        </a:solidFill>
                        <a:effectLst/>
                        <a:latin typeface="Aptos" panose="020B0004020202020204" pitchFamily="34" charset="0"/>
                        <a:ea typeface="Aptos" panose="020B0004020202020204" pitchFamily="34" charset="0"/>
                        <a:cs typeface="Times New Roman" panose="02020603050405020304" pitchFamily="18" charset="0"/>
                      </a:endParaRPr>
                    </a:p>
                  </a:txBody>
                  <a:tcPr marL="11489" marR="11489" marT="11489" marB="110298" anchor="ctr">
                    <a:lnL w="12700" cmpd="sng">
                      <a:noFill/>
                      <a:prstDash val="solid"/>
                    </a:lnL>
                    <a:lnR w="12700" cmpd="sng">
                      <a:noFill/>
                      <a:prstDash val="solid"/>
                    </a:lnR>
                    <a:lnT w="12700" cmpd="sng">
                      <a:noFill/>
                      <a:prstDash val="solid"/>
                    </a:lnT>
                    <a:lnB w="12700" cmpd="sng">
                      <a:noFill/>
                      <a:prstDash val="solid"/>
                    </a:lnB>
                    <a:solidFill>
                      <a:schemeClr val="bg1">
                        <a:lumMod val="85000"/>
                      </a:schemeClr>
                    </a:solidFill>
                  </a:tcPr>
                </a:tc>
                <a:tc>
                  <a:txBody>
                    <a:bodyPr/>
                    <a:lstStyle/>
                    <a:p>
                      <a:pPr marL="0" marR="0">
                        <a:lnSpc>
                          <a:spcPct val="107000"/>
                        </a:lnSpc>
                        <a:spcBef>
                          <a:spcPts val="0"/>
                        </a:spcBef>
                        <a:spcAft>
                          <a:spcPts val="800"/>
                        </a:spcAft>
                      </a:pPr>
                      <a:r>
                        <a:rPr lang="en-US" sz="3200" kern="100" cap="none" spc="0" dirty="0">
                          <a:solidFill>
                            <a:schemeClr val="tx1"/>
                          </a:solidFill>
                          <a:effectLst/>
                        </a:rPr>
                        <a:t>100</a:t>
                      </a:r>
                      <a:endParaRPr lang="en-US" sz="3200" kern="100" cap="none" spc="0" dirty="0">
                        <a:solidFill>
                          <a:schemeClr val="tx1"/>
                        </a:solidFill>
                        <a:effectLst/>
                        <a:latin typeface="Aptos" panose="020B0004020202020204" pitchFamily="34" charset="0"/>
                        <a:ea typeface="Aptos" panose="020B0004020202020204" pitchFamily="34" charset="0"/>
                        <a:cs typeface="Times New Roman" panose="02020603050405020304" pitchFamily="18" charset="0"/>
                      </a:endParaRPr>
                    </a:p>
                  </a:txBody>
                  <a:tcPr marL="11489" marR="11489" marT="11489" marB="110298" anchor="ctr">
                    <a:lnL w="12700" cmpd="sng">
                      <a:noFill/>
                      <a:prstDash val="solid"/>
                    </a:lnL>
                    <a:lnR w="12700" cmpd="sng">
                      <a:noFill/>
                      <a:prstDash val="solid"/>
                    </a:lnR>
                    <a:lnT w="12700" cmpd="sng">
                      <a:noFill/>
                      <a:prstDash val="solid"/>
                    </a:lnT>
                    <a:lnB w="12700" cmpd="sng">
                      <a:noFill/>
                      <a:prstDash val="solid"/>
                    </a:lnB>
                    <a:solidFill>
                      <a:schemeClr val="bg1">
                        <a:lumMod val="85000"/>
                      </a:schemeClr>
                    </a:solidFill>
                  </a:tcPr>
                </a:tc>
                <a:extLst>
                  <a:ext uri="{0D108BD9-81ED-4DB2-BD59-A6C34878D82A}">
                    <a16:rowId xmlns:a16="http://schemas.microsoft.com/office/drawing/2014/main" val="2645304785"/>
                  </a:ext>
                </a:extLst>
              </a:tr>
            </a:tbl>
          </a:graphicData>
        </a:graphic>
      </p:graphicFrame>
    </p:spTree>
    <p:extLst>
      <p:ext uri="{BB962C8B-B14F-4D97-AF65-F5344CB8AC3E}">
        <p14:creationId xmlns:p14="http://schemas.microsoft.com/office/powerpoint/2010/main" val="1133929802"/>
      </p:ext>
    </p:extLst>
  </p:cSld>
  <p:clrMapOvr>
    <a:masterClrMapping/>
  </p:clrMapOvr>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a:extLst>
              <a:ext uri="{FF2B5EF4-FFF2-40B4-BE49-F238E27FC236}">
                <a16:creationId xmlns:a16="http://schemas.microsoft.com/office/drawing/2014/main" id="{D5DC0028-4150-0F89-E59C-F563C67F6CFD}"/>
              </a:ext>
            </a:extLst>
          </p:cNvPr>
          <p:cNvSpPr>
            <a:spLocks noGrp="1"/>
          </p:cNvSpPr>
          <p:nvPr>
            <p:ph type="ctrTitle"/>
          </p:nvPr>
        </p:nvSpPr>
        <p:spPr>
          <a:xfrm>
            <a:off x="1016000" y="707922"/>
            <a:ext cx="10972799" cy="5029200"/>
          </a:xfrm>
        </p:spPr>
        <p:txBody>
          <a:bodyPr>
            <a:noAutofit/>
          </a:bodyPr>
          <a:lstStyle/>
          <a:p>
            <a:pPr marR="0" lvl="0">
              <a:lnSpc>
                <a:spcPct val="107000"/>
              </a:lnSpc>
              <a:spcBef>
                <a:spcPts val="0"/>
              </a:spcBef>
              <a:spcAft>
                <a:spcPts val="800"/>
              </a:spcAft>
              <a:tabLst>
                <a:tab pos="457200" algn="l"/>
              </a:tabLst>
            </a:pPr>
            <a:r>
              <a:rPr lang="en-US" sz="3200" b="1" kern="100" dirty="0" err="1">
                <a:effectLst/>
                <a:latin typeface="Aptos" panose="020B0004020202020204" pitchFamily="34" charset="0"/>
                <a:ea typeface="Aptos" panose="020B0004020202020204" pitchFamily="34" charset="0"/>
                <a:cs typeface="Times New Roman" panose="02020603050405020304" pitchFamily="18" charset="0"/>
              </a:rPr>
              <a:t>Câu</a:t>
            </a:r>
            <a:r>
              <a:rPr lang="en-US" sz="3200" b="1" kern="100" dirty="0">
                <a:effectLst/>
                <a:latin typeface="Aptos" panose="020B0004020202020204" pitchFamily="34" charset="0"/>
                <a:ea typeface="Aptos" panose="020B0004020202020204" pitchFamily="34" charset="0"/>
                <a:cs typeface="Times New Roman" panose="02020603050405020304" pitchFamily="18" charset="0"/>
              </a:rPr>
              <a:t> 9:</a:t>
            </a:r>
            <a:br>
              <a:rPr lang="en-US" sz="3200" kern="100" dirty="0">
                <a:effectLst/>
                <a:latin typeface="Aptos" panose="020B0004020202020204" pitchFamily="34" charset="0"/>
                <a:ea typeface="Aptos" panose="020B0004020202020204" pitchFamily="34" charset="0"/>
                <a:cs typeface="Times New Roman" panose="02020603050405020304" pitchFamily="18" charset="0"/>
              </a:rPr>
            </a:br>
            <a:r>
              <a:rPr lang="en-US" sz="3200" b="1" kern="100" dirty="0">
                <a:effectLst/>
                <a:latin typeface="Aptos" panose="020B0004020202020204" pitchFamily="34" charset="0"/>
                <a:ea typeface="Aptos" panose="020B0004020202020204" pitchFamily="34" charset="0"/>
                <a:cs typeface="Times New Roman" panose="02020603050405020304" pitchFamily="18" charset="0"/>
              </a:rPr>
              <a:t>Chi </a:t>
            </a:r>
            <a:r>
              <a:rPr lang="en-US" sz="3200" b="1" kern="100" dirty="0" err="1">
                <a:effectLst/>
                <a:latin typeface="Aptos" panose="020B0004020202020204" pitchFamily="34" charset="0"/>
                <a:ea typeface="Aptos" panose="020B0004020202020204" pitchFamily="34" charset="0"/>
                <a:cs typeface="Times New Roman" panose="02020603050405020304" pitchFamily="18" charset="0"/>
              </a:rPr>
              <a:t>phí</a:t>
            </a:r>
            <a:r>
              <a:rPr lang="en-US" sz="3200" b="1" kern="100" dirty="0">
                <a:effectLst/>
                <a:latin typeface="Aptos" panose="020B0004020202020204" pitchFamily="34" charset="0"/>
                <a:ea typeface="Aptos" panose="020B0004020202020204" pitchFamily="34" charset="0"/>
                <a:cs typeface="Times New Roman" panose="02020603050405020304" pitchFamily="18" charset="0"/>
              </a:rPr>
              <a:t> </a:t>
            </a:r>
            <a:r>
              <a:rPr lang="en-US" sz="3200" b="1" kern="100" dirty="0" err="1">
                <a:effectLst/>
                <a:latin typeface="Aptos" panose="020B0004020202020204" pitchFamily="34" charset="0"/>
                <a:ea typeface="Aptos" panose="020B0004020202020204" pitchFamily="34" charset="0"/>
                <a:cs typeface="Times New Roman" panose="02020603050405020304" pitchFamily="18" charset="0"/>
              </a:rPr>
              <a:t>cố</a:t>
            </a:r>
            <a:r>
              <a:rPr lang="en-US" sz="3200" b="1" kern="100" dirty="0">
                <a:effectLst/>
                <a:latin typeface="Aptos" panose="020B0004020202020204" pitchFamily="34" charset="0"/>
                <a:ea typeface="Aptos" panose="020B0004020202020204" pitchFamily="34" charset="0"/>
                <a:cs typeface="Times New Roman" panose="02020603050405020304" pitchFamily="18" charset="0"/>
              </a:rPr>
              <a:t> </a:t>
            </a:r>
            <a:r>
              <a:rPr lang="en-US" sz="3200" b="1" kern="100" dirty="0" err="1">
                <a:effectLst/>
                <a:latin typeface="Aptos" panose="020B0004020202020204" pitchFamily="34" charset="0"/>
                <a:ea typeface="Aptos" panose="020B0004020202020204" pitchFamily="34" charset="0"/>
                <a:cs typeface="Times New Roman" panose="02020603050405020304" pitchFamily="18" charset="0"/>
              </a:rPr>
              <a:t>định</a:t>
            </a:r>
            <a:r>
              <a:rPr lang="en-US" sz="3200" b="1" kern="100" dirty="0">
                <a:effectLst/>
                <a:latin typeface="Aptos" panose="020B0004020202020204" pitchFamily="34" charset="0"/>
                <a:ea typeface="Aptos" panose="020B0004020202020204" pitchFamily="34" charset="0"/>
                <a:cs typeface="Times New Roman" panose="02020603050405020304" pitchFamily="18" charset="0"/>
              </a:rPr>
              <a:t> </a:t>
            </a:r>
            <a:r>
              <a:rPr lang="en-US" sz="3200" b="1" kern="100" dirty="0" err="1">
                <a:effectLst/>
                <a:latin typeface="Aptos" panose="020B0004020202020204" pitchFamily="34" charset="0"/>
                <a:ea typeface="Aptos" panose="020B0004020202020204" pitchFamily="34" charset="0"/>
                <a:cs typeface="Times New Roman" panose="02020603050405020304" pitchFamily="18" charset="0"/>
              </a:rPr>
              <a:t>trung</a:t>
            </a:r>
            <a:r>
              <a:rPr lang="en-US" sz="3200" b="1" kern="100" dirty="0">
                <a:effectLst/>
                <a:latin typeface="Aptos" panose="020B0004020202020204" pitchFamily="34" charset="0"/>
                <a:ea typeface="Aptos" panose="020B0004020202020204" pitchFamily="34" charset="0"/>
                <a:cs typeface="Times New Roman" panose="02020603050405020304" pitchFamily="18" charset="0"/>
              </a:rPr>
              <a:t> </a:t>
            </a:r>
            <a:r>
              <a:rPr lang="en-US" sz="3200" b="1" kern="100" dirty="0" err="1">
                <a:effectLst/>
                <a:latin typeface="Aptos" panose="020B0004020202020204" pitchFamily="34" charset="0"/>
                <a:ea typeface="Aptos" panose="020B0004020202020204" pitchFamily="34" charset="0"/>
                <a:cs typeface="Times New Roman" panose="02020603050405020304" pitchFamily="18" charset="0"/>
              </a:rPr>
              <a:t>bình</a:t>
            </a:r>
            <a:r>
              <a:rPr lang="en-US" sz="3200" b="1" kern="100" dirty="0">
                <a:effectLst/>
                <a:latin typeface="Aptos" panose="020B0004020202020204" pitchFamily="34" charset="0"/>
                <a:ea typeface="Aptos" panose="020B0004020202020204" pitchFamily="34" charset="0"/>
                <a:cs typeface="Times New Roman" panose="02020603050405020304" pitchFamily="18" charset="0"/>
              </a:rPr>
              <a:t> (AFC)</a:t>
            </a:r>
            <a:r>
              <a:rPr lang="en-US" sz="3200" kern="100" dirty="0">
                <a:effectLst/>
                <a:latin typeface="Aptos" panose="020B0004020202020204" pitchFamily="34" charset="0"/>
                <a:ea typeface="Aptos" panose="020B0004020202020204" pitchFamily="34" charset="0"/>
                <a:cs typeface="Times New Roman" panose="02020603050405020304" pitchFamily="18" charset="0"/>
              </a:rPr>
              <a:t> </a:t>
            </a:r>
            <a:r>
              <a:rPr lang="en-US" sz="3200" kern="100" dirty="0" err="1">
                <a:effectLst/>
                <a:latin typeface="Aptos" panose="020B0004020202020204" pitchFamily="34" charset="0"/>
                <a:ea typeface="Aptos" panose="020B0004020202020204" pitchFamily="34" charset="0"/>
                <a:cs typeface="Times New Roman" panose="02020603050405020304" pitchFamily="18" charset="0"/>
              </a:rPr>
              <a:t>tại</a:t>
            </a:r>
            <a:r>
              <a:rPr lang="en-US" sz="3200" kern="100" dirty="0">
                <a:effectLst/>
                <a:latin typeface="Aptos" panose="020B0004020202020204" pitchFamily="34" charset="0"/>
                <a:ea typeface="Aptos" panose="020B0004020202020204" pitchFamily="34" charset="0"/>
                <a:cs typeface="Times New Roman" panose="02020603050405020304" pitchFamily="18" charset="0"/>
              </a:rPr>
              <a:t> </a:t>
            </a:r>
            <a:r>
              <a:rPr lang="en-US" sz="3200" kern="100" dirty="0" err="1">
                <a:effectLst/>
                <a:latin typeface="Aptos" panose="020B0004020202020204" pitchFamily="34" charset="0"/>
                <a:ea typeface="Aptos" panose="020B0004020202020204" pitchFamily="34" charset="0"/>
                <a:cs typeface="Times New Roman" panose="02020603050405020304" pitchFamily="18" charset="0"/>
              </a:rPr>
              <a:t>sản</a:t>
            </a:r>
            <a:r>
              <a:rPr lang="en-US" sz="3200" kern="100" dirty="0">
                <a:effectLst/>
                <a:latin typeface="Aptos" panose="020B0004020202020204" pitchFamily="34" charset="0"/>
                <a:ea typeface="Aptos" panose="020B0004020202020204" pitchFamily="34" charset="0"/>
                <a:cs typeface="Times New Roman" panose="02020603050405020304" pitchFamily="18" charset="0"/>
              </a:rPr>
              <a:t> </a:t>
            </a:r>
            <a:r>
              <a:rPr lang="en-US" sz="3200" kern="100" dirty="0" err="1">
                <a:effectLst/>
                <a:latin typeface="Aptos" panose="020B0004020202020204" pitchFamily="34" charset="0"/>
                <a:ea typeface="Aptos" panose="020B0004020202020204" pitchFamily="34" charset="0"/>
                <a:cs typeface="Times New Roman" panose="02020603050405020304" pitchFamily="18" charset="0"/>
              </a:rPr>
              <a:t>lượng</a:t>
            </a:r>
            <a:r>
              <a:rPr lang="en-US" sz="3200" kern="100" dirty="0">
                <a:effectLst/>
                <a:latin typeface="Aptos" panose="020B0004020202020204" pitchFamily="34" charset="0"/>
                <a:ea typeface="Aptos" panose="020B0004020202020204" pitchFamily="34" charset="0"/>
                <a:cs typeface="Times New Roman" panose="02020603050405020304" pitchFamily="18" charset="0"/>
              </a:rPr>
              <a:t> 3 </a:t>
            </a:r>
            <a:r>
              <a:rPr lang="en-US" sz="3200" kern="100" dirty="0" err="1">
                <a:effectLst/>
                <a:latin typeface="Aptos" panose="020B0004020202020204" pitchFamily="34" charset="0"/>
                <a:ea typeface="Aptos" panose="020B0004020202020204" pitchFamily="34" charset="0"/>
                <a:cs typeface="Times New Roman" panose="02020603050405020304" pitchFamily="18" charset="0"/>
              </a:rPr>
              <a:t>là</a:t>
            </a:r>
            <a:r>
              <a:rPr lang="en-US" sz="3200" kern="100" dirty="0">
                <a:effectLst/>
                <a:latin typeface="Aptos" panose="020B0004020202020204" pitchFamily="34" charset="0"/>
                <a:ea typeface="Aptos" panose="020B0004020202020204" pitchFamily="34" charset="0"/>
                <a:cs typeface="Times New Roman" panose="02020603050405020304" pitchFamily="18" charset="0"/>
              </a:rPr>
              <a:t>:</a:t>
            </a:r>
            <a:br>
              <a:rPr lang="en-US" sz="3200" kern="100" dirty="0">
                <a:effectLst/>
                <a:latin typeface="Aptos" panose="020B0004020202020204" pitchFamily="34" charset="0"/>
                <a:ea typeface="Aptos" panose="020B0004020202020204" pitchFamily="34" charset="0"/>
                <a:cs typeface="Times New Roman" panose="02020603050405020304" pitchFamily="18" charset="0"/>
              </a:rPr>
            </a:br>
            <a:r>
              <a:rPr lang="en-US" sz="3200" kern="100" dirty="0">
                <a:effectLst/>
                <a:latin typeface="Aptos" panose="020B0004020202020204" pitchFamily="34" charset="0"/>
                <a:ea typeface="Aptos" panose="020B0004020202020204" pitchFamily="34" charset="0"/>
                <a:cs typeface="Times New Roman" panose="02020603050405020304" pitchFamily="18" charset="0"/>
              </a:rPr>
              <a:t>a. 33.33</a:t>
            </a:r>
            <a:br>
              <a:rPr lang="en-US" sz="3200" kern="100" dirty="0">
                <a:effectLst/>
                <a:latin typeface="Aptos" panose="020B0004020202020204" pitchFamily="34" charset="0"/>
                <a:ea typeface="Aptos" panose="020B0004020202020204" pitchFamily="34" charset="0"/>
                <a:cs typeface="Times New Roman" panose="02020603050405020304" pitchFamily="18" charset="0"/>
              </a:rPr>
            </a:br>
            <a:r>
              <a:rPr lang="en-US" sz="3200" kern="100" dirty="0">
                <a:effectLst/>
                <a:latin typeface="Aptos" panose="020B0004020202020204" pitchFamily="34" charset="0"/>
                <a:ea typeface="Aptos" panose="020B0004020202020204" pitchFamily="34" charset="0"/>
                <a:cs typeface="Times New Roman" panose="02020603050405020304" pitchFamily="18" charset="0"/>
              </a:rPr>
              <a:t>b. 50</a:t>
            </a:r>
            <a:br>
              <a:rPr lang="en-US" sz="3200" kern="100" dirty="0">
                <a:effectLst/>
                <a:latin typeface="Aptos" panose="020B0004020202020204" pitchFamily="34" charset="0"/>
                <a:ea typeface="Aptos" panose="020B0004020202020204" pitchFamily="34" charset="0"/>
                <a:cs typeface="Times New Roman" panose="02020603050405020304" pitchFamily="18" charset="0"/>
              </a:rPr>
            </a:br>
            <a:r>
              <a:rPr lang="en-US" sz="3200" kern="100" dirty="0">
                <a:effectLst/>
                <a:latin typeface="Aptos" panose="020B0004020202020204" pitchFamily="34" charset="0"/>
                <a:ea typeface="Aptos" panose="020B0004020202020204" pitchFamily="34" charset="0"/>
                <a:cs typeface="Times New Roman" panose="02020603050405020304" pitchFamily="18" charset="0"/>
              </a:rPr>
              <a:t>c. 66.67</a:t>
            </a:r>
            <a:br>
              <a:rPr lang="en-US" sz="3200" kern="100" dirty="0">
                <a:effectLst/>
                <a:latin typeface="Aptos" panose="020B0004020202020204" pitchFamily="34" charset="0"/>
                <a:ea typeface="Aptos" panose="020B0004020202020204" pitchFamily="34" charset="0"/>
                <a:cs typeface="Times New Roman" panose="02020603050405020304" pitchFamily="18" charset="0"/>
              </a:rPr>
            </a:br>
            <a:r>
              <a:rPr lang="en-US" sz="3200" kern="100" dirty="0">
                <a:effectLst/>
                <a:latin typeface="Aptos" panose="020B0004020202020204" pitchFamily="34" charset="0"/>
                <a:ea typeface="Aptos" panose="020B0004020202020204" pitchFamily="34" charset="0"/>
                <a:cs typeface="Times New Roman" panose="02020603050405020304" pitchFamily="18" charset="0"/>
              </a:rPr>
              <a:t>d. 100</a:t>
            </a:r>
          </a:p>
        </p:txBody>
      </p:sp>
    </p:spTree>
    <p:extLst>
      <p:ext uri="{BB962C8B-B14F-4D97-AF65-F5344CB8AC3E}">
        <p14:creationId xmlns:p14="http://schemas.microsoft.com/office/powerpoint/2010/main" val="3005347146"/>
      </p:ext>
    </p:extLst>
  </p:cSld>
  <p:clrMapOvr>
    <a:masterClrMapping/>
  </p:clrMapOvr>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a:extLst>
              <a:ext uri="{FF2B5EF4-FFF2-40B4-BE49-F238E27FC236}">
                <a16:creationId xmlns:a16="http://schemas.microsoft.com/office/drawing/2014/main" id="{D5DC0028-4150-0F89-E59C-F563C67F6CFD}"/>
              </a:ext>
            </a:extLst>
          </p:cNvPr>
          <p:cNvSpPr>
            <a:spLocks noGrp="1"/>
          </p:cNvSpPr>
          <p:nvPr>
            <p:ph type="ctrTitle"/>
          </p:nvPr>
        </p:nvSpPr>
        <p:spPr>
          <a:xfrm>
            <a:off x="1016000" y="707922"/>
            <a:ext cx="10972799" cy="5029200"/>
          </a:xfrm>
        </p:spPr>
        <p:txBody>
          <a:bodyPr>
            <a:noAutofit/>
          </a:bodyPr>
          <a:lstStyle/>
          <a:p>
            <a:pPr marR="0" lvl="0">
              <a:lnSpc>
                <a:spcPct val="107000"/>
              </a:lnSpc>
              <a:spcBef>
                <a:spcPts val="0"/>
              </a:spcBef>
              <a:spcAft>
                <a:spcPts val="800"/>
              </a:spcAft>
              <a:tabLst>
                <a:tab pos="457200" algn="l"/>
              </a:tabLst>
            </a:pPr>
            <a:r>
              <a:rPr lang="en-US" sz="3200" b="1" kern="100" dirty="0" err="1">
                <a:effectLst/>
                <a:latin typeface="Aptos" panose="020B0004020202020204" pitchFamily="34" charset="0"/>
                <a:ea typeface="Aptos" panose="020B0004020202020204" pitchFamily="34" charset="0"/>
                <a:cs typeface="Times New Roman" panose="02020603050405020304" pitchFamily="18" charset="0"/>
              </a:rPr>
              <a:t>Câu</a:t>
            </a:r>
            <a:r>
              <a:rPr lang="en-US" sz="3200" b="1" kern="100" dirty="0">
                <a:effectLst/>
                <a:latin typeface="Aptos" panose="020B0004020202020204" pitchFamily="34" charset="0"/>
                <a:ea typeface="Aptos" panose="020B0004020202020204" pitchFamily="34" charset="0"/>
                <a:cs typeface="Times New Roman" panose="02020603050405020304" pitchFamily="18" charset="0"/>
              </a:rPr>
              <a:t> 10</a:t>
            </a:r>
            <a:br>
              <a:rPr lang="en-US" sz="3200" b="1" kern="100" dirty="0">
                <a:effectLst/>
                <a:latin typeface="Aptos" panose="020B0004020202020204" pitchFamily="34" charset="0"/>
                <a:ea typeface="Aptos" panose="020B0004020202020204" pitchFamily="34" charset="0"/>
                <a:cs typeface="Times New Roman" panose="02020603050405020304" pitchFamily="18" charset="0"/>
              </a:rPr>
            </a:br>
            <a:r>
              <a:rPr lang="en-US" sz="3200" b="1" kern="100" dirty="0">
                <a:effectLst/>
                <a:latin typeface="Aptos" panose="020B0004020202020204" pitchFamily="34" charset="0"/>
                <a:ea typeface="Aptos" panose="020B0004020202020204" pitchFamily="34" charset="0"/>
                <a:cs typeface="Times New Roman" panose="02020603050405020304" pitchFamily="18" charset="0"/>
              </a:rPr>
              <a:t>Chi </a:t>
            </a:r>
            <a:r>
              <a:rPr lang="en-US" sz="3200" b="1" kern="100" dirty="0" err="1">
                <a:effectLst/>
                <a:latin typeface="Aptos" panose="020B0004020202020204" pitchFamily="34" charset="0"/>
                <a:ea typeface="Aptos" panose="020B0004020202020204" pitchFamily="34" charset="0"/>
                <a:cs typeface="Times New Roman" panose="02020603050405020304" pitchFamily="18" charset="0"/>
              </a:rPr>
              <a:t>phí</a:t>
            </a:r>
            <a:r>
              <a:rPr lang="en-US" sz="3200" b="1" kern="100" dirty="0">
                <a:effectLst/>
                <a:latin typeface="Aptos" panose="020B0004020202020204" pitchFamily="34" charset="0"/>
                <a:ea typeface="Aptos" panose="020B0004020202020204" pitchFamily="34" charset="0"/>
                <a:cs typeface="Times New Roman" panose="02020603050405020304" pitchFamily="18" charset="0"/>
              </a:rPr>
              <a:t> </a:t>
            </a:r>
            <a:r>
              <a:rPr lang="en-US" sz="3200" b="1" kern="100" dirty="0" err="1">
                <a:effectLst/>
                <a:latin typeface="Aptos" panose="020B0004020202020204" pitchFamily="34" charset="0"/>
                <a:ea typeface="Aptos" panose="020B0004020202020204" pitchFamily="34" charset="0"/>
                <a:cs typeface="Times New Roman" panose="02020603050405020304" pitchFamily="18" charset="0"/>
              </a:rPr>
              <a:t>biến</a:t>
            </a:r>
            <a:r>
              <a:rPr lang="en-US" sz="3200" b="1" kern="100" dirty="0">
                <a:effectLst/>
                <a:latin typeface="Aptos" panose="020B0004020202020204" pitchFamily="34" charset="0"/>
                <a:ea typeface="Aptos" panose="020B0004020202020204" pitchFamily="34" charset="0"/>
                <a:cs typeface="Times New Roman" panose="02020603050405020304" pitchFamily="18" charset="0"/>
              </a:rPr>
              <a:t> </a:t>
            </a:r>
            <a:r>
              <a:rPr lang="en-US" sz="3200" b="1" kern="100" dirty="0" err="1">
                <a:effectLst/>
                <a:latin typeface="Aptos" panose="020B0004020202020204" pitchFamily="34" charset="0"/>
                <a:ea typeface="Aptos" panose="020B0004020202020204" pitchFamily="34" charset="0"/>
                <a:cs typeface="Times New Roman" panose="02020603050405020304" pitchFamily="18" charset="0"/>
              </a:rPr>
              <a:t>đổi</a:t>
            </a:r>
            <a:r>
              <a:rPr lang="en-US" sz="3200" b="1" kern="100" dirty="0">
                <a:effectLst/>
                <a:latin typeface="Aptos" panose="020B0004020202020204" pitchFamily="34" charset="0"/>
                <a:ea typeface="Aptos" panose="020B0004020202020204" pitchFamily="34" charset="0"/>
                <a:cs typeface="Times New Roman" panose="02020603050405020304" pitchFamily="18" charset="0"/>
              </a:rPr>
              <a:t> </a:t>
            </a:r>
            <a:r>
              <a:rPr lang="en-US" sz="3200" b="1" kern="100" dirty="0" err="1">
                <a:effectLst/>
                <a:latin typeface="Aptos" panose="020B0004020202020204" pitchFamily="34" charset="0"/>
                <a:ea typeface="Aptos" panose="020B0004020202020204" pitchFamily="34" charset="0"/>
                <a:cs typeface="Times New Roman" panose="02020603050405020304" pitchFamily="18" charset="0"/>
              </a:rPr>
              <a:t>trung</a:t>
            </a:r>
            <a:r>
              <a:rPr lang="en-US" sz="3200" b="1" kern="100" dirty="0">
                <a:effectLst/>
                <a:latin typeface="Aptos" panose="020B0004020202020204" pitchFamily="34" charset="0"/>
                <a:ea typeface="Aptos" panose="020B0004020202020204" pitchFamily="34" charset="0"/>
                <a:cs typeface="Times New Roman" panose="02020603050405020304" pitchFamily="18" charset="0"/>
              </a:rPr>
              <a:t> </a:t>
            </a:r>
            <a:r>
              <a:rPr lang="en-US" sz="3200" b="1" kern="100" dirty="0" err="1">
                <a:effectLst/>
                <a:latin typeface="Aptos" panose="020B0004020202020204" pitchFamily="34" charset="0"/>
                <a:ea typeface="Aptos" panose="020B0004020202020204" pitchFamily="34" charset="0"/>
                <a:cs typeface="Times New Roman" panose="02020603050405020304" pitchFamily="18" charset="0"/>
              </a:rPr>
              <a:t>bình</a:t>
            </a:r>
            <a:r>
              <a:rPr lang="en-US" sz="3200" b="1" kern="100" dirty="0">
                <a:effectLst/>
                <a:latin typeface="Aptos" panose="020B0004020202020204" pitchFamily="34" charset="0"/>
                <a:ea typeface="Aptos" panose="020B0004020202020204" pitchFamily="34" charset="0"/>
                <a:cs typeface="Times New Roman" panose="02020603050405020304" pitchFamily="18" charset="0"/>
              </a:rPr>
              <a:t> (</a:t>
            </a:r>
            <a:r>
              <a:rPr lang="en-US" sz="3200" b="1" kern="100" dirty="0" err="1">
                <a:effectLst/>
                <a:latin typeface="Aptos" panose="020B0004020202020204" pitchFamily="34" charset="0"/>
                <a:ea typeface="Aptos" panose="020B0004020202020204" pitchFamily="34" charset="0"/>
                <a:cs typeface="Times New Roman" panose="02020603050405020304" pitchFamily="18" charset="0"/>
              </a:rPr>
              <a:t>AVC</a:t>
            </a:r>
            <a:r>
              <a:rPr lang="en-US" sz="3200" b="1" kern="100" dirty="0">
                <a:effectLst/>
                <a:latin typeface="Aptos" panose="020B0004020202020204" pitchFamily="34" charset="0"/>
                <a:ea typeface="Aptos" panose="020B0004020202020204" pitchFamily="34" charset="0"/>
                <a:cs typeface="Times New Roman" panose="02020603050405020304" pitchFamily="18" charset="0"/>
              </a:rPr>
              <a:t>)</a:t>
            </a:r>
            <a:r>
              <a:rPr lang="en-US" sz="3200" kern="100" dirty="0">
                <a:effectLst/>
                <a:latin typeface="Aptos" panose="020B0004020202020204" pitchFamily="34" charset="0"/>
                <a:ea typeface="Aptos" panose="020B0004020202020204" pitchFamily="34" charset="0"/>
                <a:cs typeface="Times New Roman" panose="02020603050405020304" pitchFamily="18" charset="0"/>
              </a:rPr>
              <a:t> </a:t>
            </a:r>
            <a:r>
              <a:rPr lang="en-US" sz="3200" kern="100" dirty="0" err="1">
                <a:effectLst/>
                <a:latin typeface="Aptos" panose="020B0004020202020204" pitchFamily="34" charset="0"/>
                <a:ea typeface="Aptos" panose="020B0004020202020204" pitchFamily="34" charset="0"/>
                <a:cs typeface="Times New Roman" panose="02020603050405020304" pitchFamily="18" charset="0"/>
              </a:rPr>
              <a:t>tại</a:t>
            </a:r>
            <a:r>
              <a:rPr lang="en-US" sz="3200" kern="100" dirty="0">
                <a:effectLst/>
                <a:latin typeface="Aptos" panose="020B0004020202020204" pitchFamily="34" charset="0"/>
                <a:ea typeface="Aptos" panose="020B0004020202020204" pitchFamily="34" charset="0"/>
                <a:cs typeface="Times New Roman" panose="02020603050405020304" pitchFamily="18" charset="0"/>
              </a:rPr>
              <a:t> </a:t>
            </a:r>
            <a:r>
              <a:rPr lang="en-US" sz="3200" kern="100" dirty="0" err="1">
                <a:effectLst/>
                <a:latin typeface="Aptos" panose="020B0004020202020204" pitchFamily="34" charset="0"/>
                <a:ea typeface="Aptos" panose="020B0004020202020204" pitchFamily="34" charset="0"/>
                <a:cs typeface="Times New Roman" panose="02020603050405020304" pitchFamily="18" charset="0"/>
              </a:rPr>
              <a:t>sản</a:t>
            </a:r>
            <a:r>
              <a:rPr lang="en-US" sz="3200" kern="100" dirty="0">
                <a:effectLst/>
                <a:latin typeface="Aptos" panose="020B0004020202020204" pitchFamily="34" charset="0"/>
                <a:ea typeface="Aptos" panose="020B0004020202020204" pitchFamily="34" charset="0"/>
                <a:cs typeface="Times New Roman" panose="02020603050405020304" pitchFamily="18" charset="0"/>
              </a:rPr>
              <a:t> </a:t>
            </a:r>
            <a:r>
              <a:rPr lang="en-US" sz="3200" kern="100" dirty="0" err="1">
                <a:effectLst/>
                <a:latin typeface="Aptos" panose="020B0004020202020204" pitchFamily="34" charset="0"/>
                <a:ea typeface="Aptos" panose="020B0004020202020204" pitchFamily="34" charset="0"/>
                <a:cs typeface="Times New Roman" panose="02020603050405020304" pitchFamily="18" charset="0"/>
              </a:rPr>
              <a:t>lượng</a:t>
            </a:r>
            <a:r>
              <a:rPr lang="en-US" sz="3200" kern="100" dirty="0">
                <a:effectLst/>
                <a:latin typeface="Aptos" panose="020B0004020202020204" pitchFamily="34" charset="0"/>
                <a:ea typeface="Aptos" panose="020B0004020202020204" pitchFamily="34" charset="0"/>
                <a:cs typeface="Times New Roman" panose="02020603050405020304" pitchFamily="18" charset="0"/>
              </a:rPr>
              <a:t> 4 </a:t>
            </a:r>
            <a:r>
              <a:rPr lang="en-US" sz="3200" kern="100" dirty="0" err="1">
                <a:effectLst/>
                <a:latin typeface="Aptos" panose="020B0004020202020204" pitchFamily="34" charset="0"/>
                <a:ea typeface="Aptos" panose="020B0004020202020204" pitchFamily="34" charset="0"/>
                <a:cs typeface="Times New Roman" panose="02020603050405020304" pitchFamily="18" charset="0"/>
              </a:rPr>
              <a:t>là</a:t>
            </a:r>
            <a:r>
              <a:rPr lang="en-US" sz="3200" kern="100" dirty="0">
                <a:effectLst/>
                <a:latin typeface="Aptos" panose="020B0004020202020204" pitchFamily="34" charset="0"/>
                <a:ea typeface="Aptos" panose="020B0004020202020204" pitchFamily="34" charset="0"/>
                <a:cs typeface="Times New Roman" panose="02020603050405020304" pitchFamily="18" charset="0"/>
              </a:rPr>
              <a:t>:</a:t>
            </a:r>
            <a:br>
              <a:rPr lang="en-US" sz="3200" kern="100" dirty="0">
                <a:effectLst/>
                <a:latin typeface="Aptos" panose="020B0004020202020204" pitchFamily="34" charset="0"/>
                <a:ea typeface="Aptos" panose="020B0004020202020204" pitchFamily="34" charset="0"/>
                <a:cs typeface="Times New Roman" panose="02020603050405020304" pitchFamily="18" charset="0"/>
              </a:rPr>
            </a:br>
            <a:r>
              <a:rPr lang="en-US" sz="3200" kern="100" dirty="0">
                <a:effectLst/>
                <a:latin typeface="Aptos" panose="020B0004020202020204" pitchFamily="34" charset="0"/>
                <a:ea typeface="Aptos" panose="020B0004020202020204" pitchFamily="34" charset="0"/>
                <a:cs typeface="Times New Roman" panose="02020603050405020304" pitchFamily="18" charset="0"/>
              </a:rPr>
              <a:t>a. 32.5</a:t>
            </a:r>
            <a:br>
              <a:rPr lang="en-US" sz="3200" kern="100" dirty="0">
                <a:effectLst/>
                <a:latin typeface="Aptos" panose="020B0004020202020204" pitchFamily="34" charset="0"/>
                <a:ea typeface="Aptos" panose="020B0004020202020204" pitchFamily="34" charset="0"/>
                <a:cs typeface="Times New Roman" panose="02020603050405020304" pitchFamily="18" charset="0"/>
              </a:rPr>
            </a:br>
            <a:r>
              <a:rPr lang="en-US" sz="3200" kern="100" dirty="0">
                <a:effectLst/>
                <a:latin typeface="Aptos" panose="020B0004020202020204" pitchFamily="34" charset="0"/>
                <a:ea typeface="Aptos" panose="020B0004020202020204" pitchFamily="34" charset="0"/>
                <a:cs typeface="Times New Roman" panose="02020603050405020304" pitchFamily="18" charset="0"/>
              </a:rPr>
              <a:t>b. 25</a:t>
            </a:r>
            <a:br>
              <a:rPr lang="en-US" sz="3200" kern="100" dirty="0">
                <a:effectLst/>
                <a:latin typeface="Aptos" panose="020B0004020202020204" pitchFamily="34" charset="0"/>
                <a:ea typeface="Aptos" panose="020B0004020202020204" pitchFamily="34" charset="0"/>
                <a:cs typeface="Times New Roman" panose="02020603050405020304" pitchFamily="18" charset="0"/>
              </a:rPr>
            </a:br>
            <a:r>
              <a:rPr lang="en-US" sz="3200" kern="100" dirty="0">
                <a:effectLst/>
                <a:latin typeface="Aptos" panose="020B0004020202020204" pitchFamily="34" charset="0"/>
                <a:ea typeface="Aptos" panose="020B0004020202020204" pitchFamily="34" charset="0"/>
                <a:cs typeface="Times New Roman" panose="02020603050405020304" pitchFamily="18" charset="0"/>
              </a:rPr>
              <a:t>c. 40</a:t>
            </a:r>
            <a:br>
              <a:rPr lang="en-US" sz="3200" kern="100" dirty="0">
                <a:effectLst/>
                <a:latin typeface="Aptos" panose="020B0004020202020204" pitchFamily="34" charset="0"/>
                <a:ea typeface="Aptos" panose="020B0004020202020204" pitchFamily="34" charset="0"/>
                <a:cs typeface="Times New Roman" panose="02020603050405020304" pitchFamily="18" charset="0"/>
              </a:rPr>
            </a:br>
            <a:r>
              <a:rPr lang="en-US" sz="3200" kern="100" dirty="0">
                <a:effectLst/>
                <a:latin typeface="Aptos" panose="020B0004020202020204" pitchFamily="34" charset="0"/>
                <a:ea typeface="Aptos" panose="020B0004020202020204" pitchFamily="34" charset="0"/>
                <a:cs typeface="Times New Roman" panose="02020603050405020304" pitchFamily="18" charset="0"/>
              </a:rPr>
              <a:t>d. 42.5</a:t>
            </a:r>
          </a:p>
        </p:txBody>
      </p:sp>
    </p:spTree>
    <p:extLst>
      <p:ext uri="{BB962C8B-B14F-4D97-AF65-F5344CB8AC3E}">
        <p14:creationId xmlns:p14="http://schemas.microsoft.com/office/powerpoint/2010/main" val="2017218389"/>
      </p:ext>
    </p:extLst>
  </p:cSld>
  <p:clrMapOvr>
    <a:masterClrMapping/>
  </p:clrMapOvr>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a:extLst>
              <a:ext uri="{FF2B5EF4-FFF2-40B4-BE49-F238E27FC236}">
                <a16:creationId xmlns:a16="http://schemas.microsoft.com/office/drawing/2014/main" id="{D5DC0028-4150-0F89-E59C-F563C67F6CFD}"/>
              </a:ext>
            </a:extLst>
          </p:cNvPr>
          <p:cNvSpPr>
            <a:spLocks noGrp="1"/>
          </p:cNvSpPr>
          <p:nvPr>
            <p:ph type="ctrTitle"/>
          </p:nvPr>
        </p:nvSpPr>
        <p:spPr>
          <a:xfrm>
            <a:off x="1016000" y="707922"/>
            <a:ext cx="10972799" cy="5029200"/>
          </a:xfrm>
        </p:spPr>
        <p:txBody>
          <a:bodyPr>
            <a:noAutofit/>
          </a:bodyPr>
          <a:lstStyle/>
          <a:p>
            <a:pPr marR="0" lvl="0">
              <a:lnSpc>
                <a:spcPct val="107000"/>
              </a:lnSpc>
              <a:spcBef>
                <a:spcPts val="0"/>
              </a:spcBef>
              <a:spcAft>
                <a:spcPts val="800"/>
              </a:spcAft>
              <a:tabLst>
                <a:tab pos="457200" algn="l"/>
              </a:tabLst>
            </a:pPr>
            <a:r>
              <a:rPr lang="en-US" sz="3200" b="1" kern="100" dirty="0" err="1">
                <a:effectLst/>
                <a:latin typeface="Aptos" panose="020B0004020202020204" pitchFamily="34" charset="0"/>
                <a:ea typeface="Aptos" panose="020B0004020202020204" pitchFamily="34" charset="0"/>
                <a:cs typeface="Times New Roman" panose="02020603050405020304" pitchFamily="18" charset="0"/>
              </a:rPr>
              <a:t>Câu</a:t>
            </a:r>
            <a:r>
              <a:rPr lang="en-US" sz="3200" b="1" kern="100" dirty="0">
                <a:effectLst/>
                <a:latin typeface="Aptos" panose="020B0004020202020204" pitchFamily="34" charset="0"/>
                <a:ea typeface="Aptos" panose="020B0004020202020204" pitchFamily="34" charset="0"/>
                <a:cs typeface="Times New Roman" panose="02020603050405020304" pitchFamily="18" charset="0"/>
              </a:rPr>
              <a:t> 11</a:t>
            </a:r>
            <a:br>
              <a:rPr lang="en-US" sz="3200" b="1" kern="100" dirty="0">
                <a:effectLst/>
                <a:latin typeface="Aptos" panose="020B0004020202020204" pitchFamily="34" charset="0"/>
                <a:ea typeface="Aptos" panose="020B0004020202020204" pitchFamily="34" charset="0"/>
                <a:cs typeface="Times New Roman" panose="02020603050405020304" pitchFamily="18" charset="0"/>
              </a:rPr>
            </a:br>
            <a:r>
              <a:rPr lang="en-US" sz="3200" b="1" kern="100" dirty="0">
                <a:effectLst/>
                <a:latin typeface="Aptos" panose="020B0004020202020204" pitchFamily="34" charset="0"/>
                <a:ea typeface="Aptos" panose="020B0004020202020204" pitchFamily="34" charset="0"/>
                <a:cs typeface="Times New Roman" panose="02020603050405020304" pitchFamily="18" charset="0"/>
              </a:rPr>
              <a:t>Chi </a:t>
            </a:r>
            <a:r>
              <a:rPr lang="en-US" sz="3200" b="1" kern="100" dirty="0" err="1">
                <a:effectLst/>
                <a:latin typeface="Aptos" panose="020B0004020202020204" pitchFamily="34" charset="0"/>
                <a:ea typeface="Aptos" panose="020B0004020202020204" pitchFamily="34" charset="0"/>
                <a:cs typeface="Times New Roman" panose="02020603050405020304" pitchFamily="18" charset="0"/>
              </a:rPr>
              <a:t>phí</a:t>
            </a:r>
            <a:r>
              <a:rPr lang="en-US" sz="3200" b="1" kern="100" dirty="0">
                <a:effectLst/>
                <a:latin typeface="Aptos" panose="020B0004020202020204" pitchFamily="34" charset="0"/>
                <a:ea typeface="Aptos" panose="020B0004020202020204" pitchFamily="34" charset="0"/>
                <a:cs typeface="Times New Roman" panose="02020603050405020304" pitchFamily="18" charset="0"/>
              </a:rPr>
              <a:t> </a:t>
            </a:r>
            <a:r>
              <a:rPr lang="en-US" sz="3200" b="1" kern="100" dirty="0" err="1">
                <a:effectLst/>
                <a:latin typeface="Aptos" panose="020B0004020202020204" pitchFamily="34" charset="0"/>
                <a:ea typeface="Aptos" panose="020B0004020202020204" pitchFamily="34" charset="0"/>
                <a:cs typeface="Times New Roman" panose="02020603050405020304" pitchFamily="18" charset="0"/>
              </a:rPr>
              <a:t>trung</a:t>
            </a:r>
            <a:r>
              <a:rPr lang="en-US" sz="3200" b="1" kern="100" dirty="0">
                <a:effectLst/>
                <a:latin typeface="Aptos" panose="020B0004020202020204" pitchFamily="34" charset="0"/>
                <a:ea typeface="Aptos" panose="020B0004020202020204" pitchFamily="34" charset="0"/>
                <a:cs typeface="Times New Roman" panose="02020603050405020304" pitchFamily="18" charset="0"/>
              </a:rPr>
              <a:t> </a:t>
            </a:r>
            <a:r>
              <a:rPr lang="en-US" sz="3200" b="1" kern="100" dirty="0" err="1">
                <a:effectLst/>
                <a:latin typeface="Aptos" panose="020B0004020202020204" pitchFamily="34" charset="0"/>
                <a:ea typeface="Aptos" panose="020B0004020202020204" pitchFamily="34" charset="0"/>
                <a:cs typeface="Times New Roman" panose="02020603050405020304" pitchFamily="18" charset="0"/>
              </a:rPr>
              <a:t>bình</a:t>
            </a:r>
            <a:r>
              <a:rPr lang="en-US" sz="3200" b="1" kern="100" dirty="0">
                <a:effectLst/>
                <a:latin typeface="Aptos" panose="020B0004020202020204" pitchFamily="34" charset="0"/>
                <a:ea typeface="Aptos" panose="020B0004020202020204" pitchFamily="34" charset="0"/>
                <a:cs typeface="Times New Roman" panose="02020603050405020304" pitchFamily="18" charset="0"/>
              </a:rPr>
              <a:t> (AC)</a:t>
            </a:r>
            <a:r>
              <a:rPr lang="en-US" sz="3200" kern="100" dirty="0">
                <a:effectLst/>
                <a:latin typeface="Aptos" panose="020B0004020202020204" pitchFamily="34" charset="0"/>
                <a:ea typeface="Aptos" panose="020B0004020202020204" pitchFamily="34" charset="0"/>
                <a:cs typeface="Times New Roman" panose="02020603050405020304" pitchFamily="18" charset="0"/>
              </a:rPr>
              <a:t> </a:t>
            </a:r>
            <a:r>
              <a:rPr lang="en-US" sz="3200" kern="100" dirty="0" err="1">
                <a:effectLst/>
                <a:latin typeface="Aptos" panose="020B0004020202020204" pitchFamily="34" charset="0"/>
                <a:ea typeface="Aptos" panose="020B0004020202020204" pitchFamily="34" charset="0"/>
                <a:cs typeface="Times New Roman" panose="02020603050405020304" pitchFamily="18" charset="0"/>
              </a:rPr>
              <a:t>tại</a:t>
            </a:r>
            <a:r>
              <a:rPr lang="en-US" sz="3200" kern="100" dirty="0">
                <a:effectLst/>
                <a:latin typeface="Aptos" panose="020B0004020202020204" pitchFamily="34" charset="0"/>
                <a:ea typeface="Aptos" panose="020B0004020202020204" pitchFamily="34" charset="0"/>
                <a:cs typeface="Times New Roman" panose="02020603050405020304" pitchFamily="18" charset="0"/>
              </a:rPr>
              <a:t> </a:t>
            </a:r>
            <a:r>
              <a:rPr lang="en-US" sz="3200" kern="100" dirty="0" err="1">
                <a:effectLst/>
                <a:latin typeface="Aptos" panose="020B0004020202020204" pitchFamily="34" charset="0"/>
                <a:ea typeface="Aptos" panose="020B0004020202020204" pitchFamily="34" charset="0"/>
                <a:cs typeface="Times New Roman" panose="02020603050405020304" pitchFamily="18" charset="0"/>
              </a:rPr>
              <a:t>sản</a:t>
            </a:r>
            <a:r>
              <a:rPr lang="en-US" sz="3200" kern="100" dirty="0">
                <a:effectLst/>
                <a:latin typeface="Aptos" panose="020B0004020202020204" pitchFamily="34" charset="0"/>
                <a:ea typeface="Aptos" panose="020B0004020202020204" pitchFamily="34" charset="0"/>
                <a:cs typeface="Times New Roman" panose="02020603050405020304" pitchFamily="18" charset="0"/>
              </a:rPr>
              <a:t> </a:t>
            </a:r>
            <a:r>
              <a:rPr lang="en-US" sz="3200" kern="100" dirty="0" err="1">
                <a:effectLst/>
                <a:latin typeface="Aptos" panose="020B0004020202020204" pitchFamily="34" charset="0"/>
                <a:ea typeface="Aptos" panose="020B0004020202020204" pitchFamily="34" charset="0"/>
                <a:cs typeface="Times New Roman" panose="02020603050405020304" pitchFamily="18" charset="0"/>
              </a:rPr>
              <a:t>lượng</a:t>
            </a:r>
            <a:r>
              <a:rPr lang="en-US" sz="3200" kern="100" dirty="0">
                <a:effectLst/>
                <a:latin typeface="Aptos" panose="020B0004020202020204" pitchFamily="34" charset="0"/>
                <a:ea typeface="Aptos" panose="020B0004020202020204" pitchFamily="34" charset="0"/>
                <a:cs typeface="Times New Roman" panose="02020603050405020304" pitchFamily="18" charset="0"/>
              </a:rPr>
              <a:t> 2 </a:t>
            </a:r>
            <a:r>
              <a:rPr lang="en-US" sz="3200" kern="100" dirty="0" err="1">
                <a:effectLst/>
                <a:latin typeface="Aptos" panose="020B0004020202020204" pitchFamily="34" charset="0"/>
                <a:ea typeface="Aptos" panose="020B0004020202020204" pitchFamily="34" charset="0"/>
                <a:cs typeface="Times New Roman" panose="02020603050405020304" pitchFamily="18" charset="0"/>
              </a:rPr>
              <a:t>là</a:t>
            </a:r>
            <a:r>
              <a:rPr lang="en-US" sz="3200" kern="100" dirty="0">
                <a:effectLst/>
                <a:latin typeface="Aptos" panose="020B0004020202020204" pitchFamily="34" charset="0"/>
                <a:ea typeface="Aptos" panose="020B0004020202020204" pitchFamily="34" charset="0"/>
                <a:cs typeface="Times New Roman" panose="02020603050405020304" pitchFamily="18" charset="0"/>
              </a:rPr>
              <a:t>:</a:t>
            </a:r>
            <a:br>
              <a:rPr lang="en-US" sz="3200" kern="100" dirty="0">
                <a:effectLst/>
                <a:latin typeface="Aptos" panose="020B0004020202020204" pitchFamily="34" charset="0"/>
                <a:ea typeface="Aptos" panose="020B0004020202020204" pitchFamily="34" charset="0"/>
                <a:cs typeface="Times New Roman" panose="02020603050405020304" pitchFamily="18" charset="0"/>
              </a:rPr>
            </a:br>
            <a:r>
              <a:rPr lang="en-US" sz="3200" kern="100" dirty="0">
                <a:effectLst/>
                <a:latin typeface="Aptos" panose="020B0004020202020204" pitchFamily="34" charset="0"/>
                <a:ea typeface="Aptos" panose="020B0004020202020204" pitchFamily="34" charset="0"/>
                <a:cs typeface="Times New Roman" panose="02020603050405020304" pitchFamily="18" charset="0"/>
              </a:rPr>
              <a:t>a. 90</a:t>
            </a:r>
            <a:br>
              <a:rPr lang="en-US" sz="3200" kern="100" dirty="0">
                <a:effectLst/>
                <a:latin typeface="Aptos" panose="020B0004020202020204" pitchFamily="34" charset="0"/>
                <a:ea typeface="Aptos" panose="020B0004020202020204" pitchFamily="34" charset="0"/>
                <a:cs typeface="Times New Roman" panose="02020603050405020304" pitchFamily="18" charset="0"/>
              </a:rPr>
            </a:br>
            <a:r>
              <a:rPr lang="en-US" sz="3200" kern="100" dirty="0">
                <a:effectLst/>
                <a:latin typeface="Aptos" panose="020B0004020202020204" pitchFamily="34" charset="0"/>
                <a:ea typeface="Aptos" panose="020B0004020202020204" pitchFamily="34" charset="0"/>
                <a:cs typeface="Times New Roman" panose="02020603050405020304" pitchFamily="18" charset="0"/>
              </a:rPr>
              <a:t>b. 80</a:t>
            </a:r>
            <a:br>
              <a:rPr lang="en-US" sz="3200" kern="100" dirty="0">
                <a:effectLst/>
                <a:latin typeface="Aptos" panose="020B0004020202020204" pitchFamily="34" charset="0"/>
                <a:ea typeface="Aptos" panose="020B0004020202020204" pitchFamily="34" charset="0"/>
                <a:cs typeface="Times New Roman" panose="02020603050405020304" pitchFamily="18" charset="0"/>
              </a:rPr>
            </a:br>
            <a:r>
              <a:rPr lang="en-US" sz="3200" kern="100" dirty="0">
                <a:effectLst/>
                <a:latin typeface="Aptos" panose="020B0004020202020204" pitchFamily="34" charset="0"/>
                <a:ea typeface="Aptos" panose="020B0004020202020204" pitchFamily="34" charset="0"/>
                <a:cs typeface="Times New Roman" panose="02020603050405020304" pitchFamily="18" charset="0"/>
              </a:rPr>
              <a:t>c. 60</a:t>
            </a:r>
            <a:br>
              <a:rPr lang="en-US" sz="3200" kern="100" dirty="0">
                <a:effectLst/>
                <a:latin typeface="Aptos" panose="020B0004020202020204" pitchFamily="34" charset="0"/>
                <a:ea typeface="Aptos" panose="020B0004020202020204" pitchFamily="34" charset="0"/>
                <a:cs typeface="Times New Roman" panose="02020603050405020304" pitchFamily="18" charset="0"/>
              </a:rPr>
            </a:br>
            <a:r>
              <a:rPr lang="en-US" sz="3200" kern="100" dirty="0">
                <a:effectLst/>
                <a:latin typeface="Aptos" panose="020B0004020202020204" pitchFamily="34" charset="0"/>
                <a:ea typeface="Aptos" panose="020B0004020202020204" pitchFamily="34" charset="0"/>
                <a:cs typeface="Times New Roman" panose="02020603050405020304" pitchFamily="18" charset="0"/>
              </a:rPr>
              <a:t>d. 70</a:t>
            </a:r>
            <a:br>
              <a:rPr lang="en-US" sz="3200" kern="100" dirty="0">
                <a:effectLst/>
                <a:latin typeface="Aptos" panose="020B0004020202020204" pitchFamily="34" charset="0"/>
                <a:ea typeface="Aptos" panose="020B0004020202020204" pitchFamily="34" charset="0"/>
                <a:cs typeface="Times New Roman" panose="02020603050405020304" pitchFamily="18" charset="0"/>
              </a:rPr>
            </a:br>
            <a:endParaRPr lang="en-US" sz="3200" kern="100" dirty="0">
              <a:effectLst/>
              <a:latin typeface="Aptos" panose="020B0004020202020204" pitchFamily="34" charset="0"/>
              <a:ea typeface="Aptos" panose="020B0004020202020204" pitchFamily="34" charset="0"/>
              <a:cs typeface="Times New Roman" panose="02020603050405020304" pitchFamily="18" charset="0"/>
            </a:endParaRPr>
          </a:p>
        </p:txBody>
      </p:sp>
    </p:spTree>
    <p:extLst>
      <p:ext uri="{BB962C8B-B14F-4D97-AF65-F5344CB8AC3E}">
        <p14:creationId xmlns:p14="http://schemas.microsoft.com/office/powerpoint/2010/main" val="3095918845"/>
      </p:ext>
    </p:extLst>
  </p:cSld>
  <p:clrMapOvr>
    <a:masterClrMapping/>
  </p:clrMapOvr>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a:extLst>
              <a:ext uri="{FF2B5EF4-FFF2-40B4-BE49-F238E27FC236}">
                <a16:creationId xmlns:a16="http://schemas.microsoft.com/office/drawing/2014/main" id="{D5DC0028-4150-0F89-E59C-F563C67F6CFD}"/>
              </a:ext>
            </a:extLst>
          </p:cNvPr>
          <p:cNvSpPr>
            <a:spLocks noGrp="1"/>
          </p:cNvSpPr>
          <p:nvPr>
            <p:ph type="ctrTitle"/>
          </p:nvPr>
        </p:nvSpPr>
        <p:spPr>
          <a:xfrm>
            <a:off x="1016000" y="707922"/>
            <a:ext cx="10972799" cy="5029200"/>
          </a:xfrm>
        </p:spPr>
        <p:txBody>
          <a:bodyPr>
            <a:noAutofit/>
          </a:bodyPr>
          <a:lstStyle/>
          <a:p>
            <a:pPr marR="0" lvl="0">
              <a:lnSpc>
                <a:spcPct val="107000"/>
              </a:lnSpc>
              <a:spcBef>
                <a:spcPts val="0"/>
              </a:spcBef>
              <a:spcAft>
                <a:spcPts val="800"/>
              </a:spcAft>
              <a:tabLst>
                <a:tab pos="457200" algn="l"/>
              </a:tabLst>
            </a:pPr>
            <a:r>
              <a:rPr lang="en-US" sz="3200" b="1" kern="100" dirty="0" err="1">
                <a:effectLst/>
                <a:latin typeface="Aptos" panose="020B0004020202020204" pitchFamily="34" charset="0"/>
                <a:ea typeface="Aptos" panose="020B0004020202020204" pitchFamily="34" charset="0"/>
                <a:cs typeface="Times New Roman" panose="02020603050405020304" pitchFamily="18" charset="0"/>
              </a:rPr>
              <a:t>Câu</a:t>
            </a:r>
            <a:r>
              <a:rPr lang="en-US" sz="3200" b="1" kern="100" dirty="0">
                <a:effectLst/>
                <a:latin typeface="Aptos" panose="020B0004020202020204" pitchFamily="34" charset="0"/>
                <a:ea typeface="Aptos" panose="020B0004020202020204" pitchFamily="34" charset="0"/>
                <a:cs typeface="Times New Roman" panose="02020603050405020304" pitchFamily="18" charset="0"/>
              </a:rPr>
              <a:t> 12</a:t>
            </a:r>
            <a:br>
              <a:rPr lang="en-US" sz="3200" b="1" kern="100" dirty="0">
                <a:effectLst/>
                <a:latin typeface="Aptos" panose="020B0004020202020204" pitchFamily="34" charset="0"/>
                <a:ea typeface="Aptos" panose="020B0004020202020204" pitchFamily="34" charset="0"/>
                <a:cs typeface="Times New Roman" panose="02020603050405020304" pitchFamily="18" charset="0"/>
              </a:rPr>
            </a:br>
            <a:r>
              <a:rPr lang="en-US" sz="3200" b="1" kern="100" dirty="0">
                <a:effectLst/>
                <a:latin typeface="Aptos" panose="020B0004020202020204" pitchFamily="34" charset="0"/>
                <a:ea typeface="Aptos" panose="020B0004020202020204" pitchFamily="34" charset="0"/>
                <a:cs typeface="Times New Roman" panose="02020603050405020304" pitchFamily="18" charset="0"/>
              </a:rPr>
              <a:t>Chi </a:t>
            </a:r>
            <a:r>
              <a:rPr lang="en-US" sz="3200" b="1" kern="100" dirty="0" err="1">
                <a:effectLst/>
                <a:latin typeface="Aptos" panose="020B0004020202020204" pitchFamily="34" charset="0"/>
                <a:ea typeface="Aptos" panose="020B0004020202020204" pitchFamily="34" charset="0"/>
                <a:cs typeface="Times New Roman" panose="02020603050405020304" pitchFamily="18" charset="0"/>
              </a:rPr>
              <a:t>phí</a:t>
            </a:r>
            <a:r>
              <a:rPr lang="en-US" sz="3200" b="1" kern="100" dirty="0">
                <a:effectLst/>
                <a:latin typeface="Aptos" panose="020B0004020202020204" pitchFamily="34" charset="0"/>
                <a:ea typeface="Aptos" panose="020B0004020202020204" pitchFamily="34" charset="0"/>
                <a:cs typeface="Times New Roman" panose="02020603050405020304" pitchFamily="18" charset="0"/>
              </a:rPr>
              <a:t> </a:t>
            </a:r>
            <a:r>
              <a:rPr lang="en-US" sz="3200" b="1" kern="100" dirty="0" err="1">
                <a:effectLst/>
                <a:latin typeface="Aptos" panose="020B0004020202020204" pitchFamily="34" charset="0"/>
                <a:ea typeface="Aptos" panose="020B0004020202020204" pitchFamily="34" charset="0"/>
                <a:cs typeface="Times New Roman" panose="02020603050405020304" pitchFamily="18" charset="0"/>
              </a:rPr>
              <a:t>cận</a:t>
            </a:r>
            <a:r>
              <a:rPr lang="en-US" sz="3200" b="1" kern="100" dirty="0">
                <a:effectLst/>
                <a:latin typeface="Aptos" panose="020B0004020202020204" pitchFamily="34" charset="0"/>
                <a:ea typeface="Aptos" panose="020B0004020202020204" pitchFamily="34" charset="0"/>
                <a:cs typeface="Times New Roman" panose="02020603050405020304" pitchFamily="18" charset="0"/>
              </a:rPr>
              <a:t> </a:t>
            </a:r>
            <a:r>
              <a:rPr lang="en-US" sz="3200" b="1" kern="100" dirty="0" err="1">
                <a:effectLst/>
                <a:latin typeface="Aptos" panose="020B0004020202020204" pitchFamily="34" charset="0"/>
                <a:ea typeface="Aptos" panose="020B0004020202020204" pitchFamily="34" charset="0"/>
                <a:cs typeface="Times New Roman" panose="02020603050405020304" pitchFamily="18" charset="0"/>
              </a:rPr>
              <a:t>biên</a:t>
            </a:r>
            <a:r>
              <a:rPr lang="en-US" sz="3200" b="1" kern="100" dirty="0">
                <a:effectLst/>
                <a:latin typeface="Aptos" panose="020B0004020202020204" pitchFamily="34" charset="0"/>
                <a:ea typeface="Aptos" panose="020B0004020202020204" pitchFamily="34" charset="0"/>
                <a:cs typeface="Times New Roman" panose="02020603050405020304" pitchFamily="18" charset="0"/>
              </a:rPr>
              <a:t> (MC)</a:t>
            </a:r>
            <a:r>
              <a:rPr lang="en-US" sz="3200" kern="100" dirty="0">
                <a:effectLst/>
                <a:latin typeface="Aptos" panose="020B0004020202020204" pitchFamily="34" charset="0"/>
                <a:ea typeface="Aptos" panose="020B0004020202020204" pitchFamily="34" charset="0"/>
                <a:cs typeface="Times New Roman" panose="02020603050405020304" pitchFamily="18" charset="0"/>
              </a:rPr>
              <a:t> </a:t>
            </a:r>
            <a:r>
              <a:rPr lang="en-US" sz="3200" kern="100" dirty="0" err="1">
                <a:effectLst/>
                <a:latin typeface="Aptos" panose="020B0004020202020204" pitchFamily="34" charset="0"/>
                <a:ea typeface="Aptos" panose="020B0004020202020204" pitchFamily="34" charset="0"/>
                <a:cs typeface="Times New Roman" panose="02020603050405020304" pitchFamily="18" charset="0"/>
              </a:rPr>
              <a:t>khi</a:t>
            </a:r>
            <a:r>
              <a:rPr lang="en-US" sz="3200" kern="100" dirty="0">
                <a:effectLst/>
                <a:latin typeface="Aptos" panose="020B0004020202020204" pitchFamily="34" charset="0"/>
                <a:ea typeface="Aptos" panose="020B0004020202020204" pitchFamily="34" charset="0"/>
                <a:cs typeface="Times New Roman" panose="02020603050405020304" pitchFamily="18" charset="0"/>
              </a:rPr>
              <a:t> </a:t>
            </a:r>
            <a:r>
              <a:rPr lang="en-US" sz="3200" kern="100" dirty="0" err="1">
                <a:effectLst/>
                <a:latin typeface="Aptos" panose="020B0004020202020204" pitchFamily="34" charset="0"/>
                <a:ea typeface="Aptos" panose="020B0004020202020204" pitchFamily="34" charset="0"/>
                <a:cs typeface="Times New Roman" panose="02020603050405020304" pitchFamily="18" charset="0"/>
              </a:rPr>
              <a:t>tăng</a:t>
            </a:r>
            <a:r>
              <a:rPr lang="en-US" sz="3200" kern="100" dirty="0">
                <a:effectLst/>
                <a:latin typeface="Aptos" panose="020B0004020202020204" pitchFamily="34" charset="0"/>
                <a:ea typeface="Aptos" panose="020B0004020202020204" pitchFamily="34" charset="0"/>
                <a:cs typeface="Times New Roman" panose="02020603050405020304" pitchFamily="18" charset="0"/>
              </a:rPr>
              <a:t> </a:t>
            </a:r>
            <a:r>
              <a:rPr lang="en-US" sz="3200" kern="100" dirty="0" err="1">
                <a:effectLst/>
                <a:latin typeface="Aptos" panose="020B0004020202020204" pitchFamily="34" charset="0"/>
                <a:ea typeface="Aptos" panose="020B0004020202020204" pitchFamily="34" charset="0"/>
                <a:cs typeface="Times New Roman" panose="02020603050405020304" pitchFamily="18" charset="0"/>
              </a:rPr>
              <a:t>sản</a:t>
            </a:r>
            <a:r>
              <a:rPr lang="en-US" sz="3200" kern="100" dirty="0">
                <a:effectLst/>
                <a:latin typeface="Aptos" panose="020B0004020202020204" pitchFamily="34" charset="0"/>
                <a:ea typeface="Aptos" panose="020B0004020202020204" pitchFamily="34" charset="0"/>
                <a:cs typeface="Times New Roman" panose="02020603050405020304" pitchFamily="18" charset="0"/>
              </a:rPr>
              <a:t> </a:t>
            </a:r>
            <a:r>
              <a:rPr lang="en-US" sz="3200" kern="100" dirty="0" err="1">
                <a:effectLst/>
                <a:latin typeface="Aptos" panose="020B0004020202020204" pitchFamily="34" charset="0"/>
                <a:ea typeface="Aptos" panose="020B0004020202020204" pitchFamily="34" charset="0"/>
                <a:cs typeface="Times New Roman" panose="02020603050405020304" pitchFamily="18" charset="0"/>
              </a:rPr>
              <a:t>lượng</a:t>
            </a:r>
            <a:r>
              <a:rPr lang="en-US" sz="3200" kern="100" dirty="0">
                <a:effectLst/>
                <a:latin typeface="Aptos" panose="020B0004020202020204" pitchFamily="34" charset="0"/>
                <a:ea typeface="Aptos" panose="020B0004020202020204" pitchFamily="34" charset="0"/>
                <a:cs typeface="Times New Roman" panose="02020603050405020304" pitchFamily="18" charset="0"/>
              </a:rPr>
              <a:t> </a:t>
            </a:r>
            <a:r>
              <a:rPr lang="en-US" sz="3200" kern="100" dirty="0" err="1">
                <a:effectLst/>
                <a:latin typeface="Aptos" panose="020B0004020202020204" pitchFamily="34" charset="0"/>
                <a:ea typeface="Aptos" panose="020B0004020202020204" pitchFamily="34" charset="0"/>
                <a:cs typeface="Times New Roman" panose="02020603050405020304" pitchFamily="18" charset="0"/>
              </a:rPr>
              <a:t>từ</a:t>
            </a:r>
            <a:r>
              <a:rPr lang="en-US" sz="3200" kern="100" dirty="0">
                <a:effectLst/>
                <a:latin typeface="Aptos" panose="020B0004020202020204" pitchFamily="34" charset="0"/>
                <a:ea typeface="Aptos" panose="020B0004020202020204" pitchFamily="34" charset="0"/>
                <a:cs typeface="Times New Roman" panose="02020603050405020304" pitchFamily="18" charset="0"/>
              </a:rPr>
              <a:t> 2 </a:t>
            </a:r>
            <a:r>
              <a:rPr lang="en-US" sz="3200" kern="100" dirty="0" err="1">
                <a:effectLst/>
                <a:latin typeface="Aptos" panose="020B0004020202020204" pitchFamily="34" charset="0"/>
                <a:ea typeface="Aptos" panose="020B0004020202020204" pitchFamily="34" charset="0"/>
                <a:cs typeface="Times New Roman" panose="02020603050405020304" pitchFamily="18" charset="0"/>
              </a:rPr>
              <a:t>lên</a:t>
            </a:r>
            <a:r>
              <a:rPr lang="en-US" sz="3200" kern="100" dirty="0">
                <a:effectLst/>
                <a:latin typeface="Aptos" panose="020B0004020202020204" pitchFamily="34" charset="0"/>
                <a:ea typeface="Aptos" panose="020B0004020202020204" pitchFamily="34" charset="0"/>
                <a:cs typeface="Times New Roman" panose="02020603050405020304" pitchFamily="18" charset="0"/>
              </a:rPr>
              <a:t> 3 </a:t>
            </a:r>
            <a:r>
              <a:rPr lang="en-US" sz="3200" kern="100" dirty="0" err="1">
                <a:effectLst/>
                <a:latin typeface="Aptos" panose="020B0004020202020204" pitchFamily="34" charset="0"/>
                <a:ea typeface="Aptos" panose="020B0004020202020204" pitchFamily="34" charset="0"/>
                <a:cs typeface="Times New Roman" panose="02020603050405020304" pitchFamily="18" charset="0"/>
              </a:rPr>
              <a:t>là</a:t>
            </a:r>
            <a:r>
              <a:rPr lang="en-US" sz="3200" kern="100" dirty="0">
                <a:effectLst/>
                <a:latin typeface="Aptos" panose="020B0004020202020204" pitchFamily="34" charset="0"/>
                <a:ea typeface="Aptos" panose="020B0004020202020204" pitchFamily="34" charset="0"/>
                <a:cs typeface="Times New Roman" panose="02020603050405020304" pitchFamily="18" charset="0"/>
              </a:rPr>
              <a:t>:</a:t>
            </a:r>
            <a:br>
              <a:rPr lang="en-US" sz="3200" kern="100" dirty="0">
                <a:effectLst/>
                <a:latin typeface="Aptos" panose="020B0004020202020204" pitchFamily="34" charset="0"/>
                <a:ea typeface="Aptos" panose="020B0004020202020204" pitchFamily="34" charset="0"/>
                <a:cs typeface="Times New Roman" panose="02020603050405020304" pitchFamily="18" charset="0"/>
              </a:rPr>
            </a:br>
            <a:r>
              <a:rPr lang="en-US" sz="3200" kern="100" dirty="0">
                <a:effectLst/>
                <a:latin typeface="Aptos" panose="020B0004020202020204" pitchFamily="34" charset="0"/>
                <a:ea typeface="Aptos" panose="020B0004020202020204" pitchFamily="34" charset="0"/>
                <a:cs typeface="Times New Roman" panose="02020603050405020304" pitchFamily="18" charset="0"/>
              </a:rPr>
              <a:t>a. 20</a:t>
            </a:r>
            <a:br>
              <a:rPr lang="en-US" sz="3200" kern="100" dirty="0">
                <a:effectLst/>
                <a:latin typeface="Aptos" panose="020B0004020202020204" pitchFamily="34" charset="0"/>
                <a:ea typeface="Aptos" panose="020B0004020202020204" pitchFamily="34" charset="0"/>
                <a:cs typeface="Times New Roman" panose="02020603050405020304" pitchFamily="18" charset="0"/>
              </a:rPr>
            </a:br>
            <a:r>
              <a:rPr lang="en-US" sz="3200" kern="100" dirty="0">
                <a:effectLst/>
                <a:latin typeface="Aptos" panose="020B0004020202020204" pitchFamily="34" charset="0"/>
                <a:ea typeface="Aptos" panose="020B0004020202020204" pitchFamily="34" charset="0"/>
                <a:cs typeface="Times New Roman" panose="02020603050405020304" pitchFamily="18" charset="0"/>
              </a:rPr>
              <a:t>b. 25</a:t>
            </a:r>
            <a:br>
              <a:rPr lang="en-US" sz="3200" kern="100" dirty="0">
                <a:effectLst/>
                <a:latin typeface="Aptos" panose="020B0004020202020204" pitchFamily="34" charset="0"/>
                <a:ea typeface="Aptos" panose="020B0004020202020204" pitchFamily="34" charset="0"/>
                <a:cs typeface="Times New Roman" panose="02020603050405020304" pitchFamily="18" charset="0"/>
              </a:rPr>
            </a:br>
            <a:r>
              <a:rPr lang="en-US" sz="3200" kern="100" dirty="0">
                <a:effectLst/>
                <a:latin typeface="Aptos" panose="020B0004020202020204" pitchFamily="34" charset="0"/>
                <a:ea typeface="Aptos" panose="020B0004020202020204" pitchFamily="34" charset="0"/>
                <a:cs typeface="Times New Roman" panose="02020603050405020304" pitchFamily="18" charset="0"/>
              </a:rPr>
              <a:t>c. 30</a:t>
            </a:r>
            <a:br>
              <a:rPr lang="en-US" sz="3200" kern="100" dirty="0">
                <a:effectLst/>
                <a:latin typeface="Aptos" panose="020B0004020202020204" pitchFamily="34" charset="0"/>
                <a:ea typeface="Aptos" panose="020B0004020202020204" pitchFamily="34" charset="0"/>
                <a:cs typeface="Times New Roman" panose="02020603050405020304" pitchFamily="18" charset="0"/>
              </a:rPr>
            </a:br>
            <a:r>
              <a:rPr lang="en-US" sz="3200" kern="100" dirty="0">
                <a:effectLst/>
                <a:latin typeface="Aptos" panose="020B0004020202020204" pitchFamily="34" charset="0"/>
                <a:ea typeface="Aptos" panose="020B0004020202020204" pitchFamily="34" charset="0"/>
                <a:cs typeface="Times New Roman" panose="02020603050405020304" pitchFamily="18" charset="0"/>
              </a:rPr>
              <a:t>d. 50</a:t>
            </a:r>
            <a:br>
              <a:rPr lang="en-US" sz="3200" kern="100" dirty="0">
                <a:effectLst/>
                <a:latin typeface="Aptos" panose="020B0004020202020204" pitchFamily="34" charset="0"/>
                <a:ea typeface="Aptos" panose="020B0004020202020204" pitchFamily="34" charset="0"/>
                <a:cs typeface="Times New Roman" panose="02020603050405020304" pitchFamily="18" charset="0"/>
              </a:rPr>
            </a:br>
            <a:br>
              <a:rPr lang="en-US" sz="3200" kern="100" dirty="0">
                <a:effectLst/>
                <a:latin typeface="Aptos" panose="020B0004020202020204" pitchFamily="34" charset="0"/>
                <a:ea typeface="Aptos" panose="020B0004020202020204" pitchFamily="34" charset="0"/>
                <a:cs typeface="Times New Roman" panose="02020603050405020304" pitchFamily="18" charset="0"/>
              </a:rPr>
            </a:br>
            <a:endParaRPr lang="en-US" sz="3200" kern="100" dirty="0">
              <a:effectLst/>
              <a:latin typeface="Aptos" panose="020B0004020202020204" pitchFamily="34" charset="0"/>
              <a:ea typeface="Aptos" panose="020B0004020202020204" pitchFamily="34" charset="0"/>
              <a:cs typeface="Times New Roman" panose="02020603050405020304" pitchFamily="18" charset="0"/>
            </a:endParaRPr>
          </a:p>
        </p:txBody>
      </p:sp>
    </p:spTree>
    <p:extLst>
      <p:ext uri="{BB962C8B-B14F-4D97-AF65-F5344CB8AC3E}">
        <p14:creationId xmlns:p14="http://schemas.microsoft.com/office/powerpoint/2010/main" val="2681578797"/>
      </p:ext>
    </p:extLst>
  </p:cSld>
  <p:clrMapOvr>
    <a:masterClrMapping/>
  </p:clrMapOvr>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a:extLst>
              <a:ext uri="{FF2B5EF4-FFF2-40B4-BE49-F238E27FC236}">
                <a16:creationId xmlns:a16="http://schemas.microsoft.com/office/drawing/2014/main" id="{D5DC0028-4150-0F89-E59C-F563C67F6CFD}"/>
              </a:ext>
            </a:extLst>
          </p:cNvPr>
          <p:cNvSpPr>
            <a:spLocks noGrp="1"/>
          </p:cNvSpPr>
          <p:nvPr>
            <p:ph type="ctrTitle"/>
          </p:nvPr>
        </p:nvSpPr>
        <p:spPr>
          <a:xfrm>
            <a:off x="491068" y="707922"/>
            <a:ext cx="11497732" cy="5029200"/>
          </a:xfrm>
        </p:spPr>
        <p:txBody>
          <a:bodyPr>
            <a:noAutofit/>
          </a:bodyPr>
          <a:lstStyle/>
          <a:p>
            <a:r>
              <a:rPr lang="en-US" sz="3200" b="1" dirty="0" err="1"/>
              <a:t>Dữ</a:t>
            </a:r>
            <a:r>
              <a:rPr lang="en-US" sz="3200" b="1" dirty="0"/>
              <a:t> </a:t>
            </a:r>
            <a:r>
              <a:rPr lang="en-US" sz="3200" b="1" dirty="0" err="1"/>
              <a:t>liệu</a:t>
            </a:r>
            <a:r>
              <a:rPr lang="en-US" sz="3200" b="1" dirty="0"/>
              <a:t> </a:t>
            </a:r>
            <a:r>
              <a:rPr lang="en-US" sz="3200" b="1" dirty="0" err="1"/>
              <a:t>sử</a:t>
            </a:r>
            <a:r>
              <a:rPr lang="en-US" sz="3200" b="1" dirty="0"/>
              <a:t> </a:t>
            </a:r>
            <a:r>
              <a:rPr lang="en-US" sz="3200" b="1" dirty="0" err="1"/>
              <a:t>dụng</a:t>
            </a:r>
            <a:r>
              <a:rPr lang="en-US" sz="3200" b="1" dirty="0"/>
              <a:t> </a:t>
            </a:r>
            <a:r>
              <a:rPr lang="en-US" sz="3200" b="1" dirty="0" err="1"/>
              <a:t>cho</a:t>
            </a:r>
            <a:r>
              <a:rPr lang="en-US" sz="3200" b="1" dirty="0"/>
              <a:t> </a:t>
            </a:r>
            <a:r>
              <a:rPr lang="en-US" sz="3200" b="1" dirty="0" err="1"/>
              <a:t>các</a:t>
            </a:r>
            <a:r>
              <a:rPr lang="en-US" sz="3200" b="1" dirty="0"/>
              <a:t> </a:t>
            </a:r>
            <a:r>
              <a:rPr lang="en-US" sz="3200" b="1" dirty="0" err="1"/>
              <a:t>câu</a:t>
            </a:r>
            <a:r>
              <a:rPr lang="en-US" sz="3200" b="1" dirty="0"/>
              <a:t> </a:t>
            </a:r>
            <a:r>
              <a:rPr lang="en-US" sz="3200" b="1" dirty="0" err="1"/>
              <a:t>từ</a:t>
            </a:r>
            <a:r>
              <a:rPr lang="en-US" sz="3200" b="1" dirty="0"/>
              <a:t> </a:t>
            </a:r>
            <a:r>
              <a:rPr lang="en-US" sz="3200" b="1" dirty="0" err="1"/>
              <a:t>câu</a:t>
            </a:r>
            <a:r>
              <a:rPr lang="en-US" sz="3200" b="1" dirty="0"/>
              <a:t> 13-16</a:t>
            </a:r>
            <a:br>
              <a:rPr lang="en-US" sz="3200" dirty="0"/>
            </a:br>
            <a:r>
              <a:rPr lang="vi-VN" sz="3200" dirty="0"/>
              <a:t>Giả sử hàm tổng chi phí của một công ty được cho bởi phương trình:</a:t>
            </a:r>
            <a:br>
              <a:rPr lang="vi-VN" sz="3200" dirty="0"/>
            </a:br>
            <a:r>
              <a:rPr lang="vi-VN" sz="3200" dirty="0"/>
              <a:t>TC=100+20Q+5Q</a:t>
            </a:r>
            <a:r>
              <a:rPr lang="en-US" sz="3200" baseline="30000" dirty="0"/>
              <a:t>2</a:t>
            </a:r>
            <a:br>
              <a:rPr lang="en-US" sz="3200" dirty="0"/>
            </a:br>
            <a:r>
              <a:rPr lang="vi-VN" sz="3200" dirty="0"/>
              <a:t>Trong đó:</a:t>
            </a:r>
            <a:br>
              <a:rPr lang="vi-VN" sz="3200" dirty="0"/>
            </a:br>
            <a:r>
              <a:rPr lang="vi-VN" sz="3200" dirty="0"/>
              <a:t>TC</a:t>
            </a:r>
            <a:r>
              <a:rPr lang="en-US" sz="3200" dirty="0"/>
              <a:t> </a:t>
            </a:r>
            <a:r>
              <a:rPr lang="vi-VN" sz="3200" dirty="0"/>
              <a:t>là tổng chi phí</a:t>
            </a:r>
            <a:br>
              <a:rPr lang="vi-VN" sz="3200" dirty="0"/>
            </a:br>
            <a:r>
              <a:rPr lang="vi-VN" sz="3200" dirty="0"/>
              <a:t>Q là sản lượng</a:t>
            </a:r>
            <a:br>
              <a:rPr lang="vi-VN" sz="3200" dirty="0"/>
            </a:br>
            <a:br>
              <a:rPr lang="en-US" sz="3200" kern="100" dirty="0">
                <a:effectLst/>
                <a:latin typeface="Aptos" panose="020B0004020202020204" pitchFamily="34" charset="0"/>
                <a:ea typeface="Aptos" panose="020B0004020202020204" pitchFamily="34" charset="0"/>
                <a:cs typeface="Times New Roman" panose="02020603050405020304" pitchFamily="18" charset="0"/>
              </a:rPr>
            </a:br>
            <a:br>
              <a:rPr lang="en-US" sz="3200" kern="100" dirty="0">
                <a:effectLst/>
                <a:latin typeface="Aptos" panose="020B0004020202020204" pitchFamily="34" charset="0"/>
                <a:ea typeface="Aptos" panose="020B0004020202020204" pitchFamily="34" charset="0"/>
                <a:cs typeface="Times New Roman" panose="02020603050405020304" pitchFamily="18" charset="0"/>
              </a:rPr>
            </a:br>
            <a:endParaRPr lang="en-US" sz="3200" kern="100" dirty="0">
              <a:effectLst/>
              <a:latin typeface="Aptos" panose="020B0004020202020204" pitchFamily="34" charset="0"/>
              <a:ea typeface="Aptos" panose="020B0004020202020204" pitchFamily="34" charset="0"/>
              <a:cs typeface="Times New Roman" panose="02020603050405020304" pitchFamily="18" charset="0"/>
            </a:endParaRPr>
          </a:p>
        </p:txBody>
      </p:sp>
    </p:spTree>
    <p:extLst>
      <p:ext uri="{BB962C8B-B14F-4D97-AF65-F5344CB8AC3E}">
        <p14:creationId xmlns:p14="http://schemas.microsoft.com/office/powerpoint/2010/main" val="2733286420"/>
      </p:ext>
    </p:extLst>
  </p:cSld>
  <p:clrMapOvr>
    <a:masterClrMapping/>
  </p:clrMapOvr>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a:extLst>
              <a:ext uri="{FF2B5EF4-FFF2-40B4-BE49-F238E27FC236}">
                <a16:creationId xmlns:a16="http://schemas.microsoft.com/office/drawing/2014/main" id="{D5DC0028-4150-0F89-E59C-F563C67F6CFD}"/>
              </a:ext>
            </a:extLst>
          </p:cNvPr>
          <p:cNvSpPr>
            <a:spLocks noGrp="1"/>
          </p:cNvSpPr>
          <p:nvPr>
            <p:ph type="ctrTitle"/>
          </p:nvPr>
        </p:nvSpPr>
        <p:spPr>
          <a:xfrm>
            <a:off x="491068" y="707922"/>
            <a:ext cx="11497732" cy="5029200"/>
          </a:xfrm>
        </p:spPr>
        <p:txBody>
          <a:bodyPr>
            <a:noAutofit/>
          </a:bodyPr>
          <a:lstStyle/>
          <a:p>
            <a:r>
              <a:rPr lang="en-US" sz="3200" b="1" dirty="0" err="1"/>
              <a:t>Câu</a:t>
            </a:r>
            <a:r>
              <a:rPr lang="en-US" sz="3200" b="1" dirty="0"/>
              <a:t> 13</a:t>
            </a:r>
            <a:br>
              <a:rPr lang="en-US" sz="3200" dirty="0"/>
            </a:br>
            <a:r>
              <a:rPr lang="vi-VN" sz="3200" b="1" dirty="0"/>
              <a:t>Chi phí cố định (TFC)</a:t>
            </a:r>
            <a:r>
              <a:rPr lang="vi-VN" sz="3200" dirty="0"/>
              <a:t> của công ty là:</a:t>
            </a:r>
            <a:br>
              <a:rPr lang="vi-VN" sz="3200" dirty="0"/>
            </a:br>
            <a:r>
              <a:rPr lang="vi-VN" sz="3200" dirty="0"/>
              <a:t>a. 5</a:t>
            </a:r>
            <a:br>
              <a:rPr lang="vi-VN" sz="3200" dirty="0"/>
            </a:br>
            <a:r>
              <a:rPr lang="vi-VN" sz="3200" dirty="0"/>
              <a:t>b. 20</a:t>
            </a:r>
            <a:br>
              <a:rPr lang="vi-VN" sz="3200" dirty="0"/>
            </a:br>
            <a:r>
              <a:rPr lang="vi-VN" sz="3200" dirty="0"/>
              <a:t>c. 100</a:t>
            </a:r>
            <a:br>
              <a:rPr lang="vi-VN" sz="3200" dirty="0"/>
            </a:br>
            <a:r>
              <a:rPr lang="vi-VN" sz="3200" dirty="0"/>
              <a:t>d. Phụ thuộc vào sản lượng</a:t>
            </a:r>
            <a:br>
              <a:rPr lang="vi-VN" sz="3200" dirty="0"/>
            </a:br>
            <a:br>
              <a:rPr lang="vi-VN" sz="3200" dirty="0"/>
            </a:br>
            <a:br>
              <a:rPr lang="en-US" sz="3200" kern="100" dirty="0">
                <a:effectLst/>
                <a:latin typeface="Aptos" panose="020B0004020202020204" pitchFamily="34" charset="0"/>
                <a:ea typeface="Aptos" panose="020B0004020202020204" pitchFamily="34" charset="0"/>
                <a:cs typeface="Times New Roman" panose="02020603050405020304" pitchFamily="18" charset="0"/>
              </a:rPr>
            </a:br>
            <a:br>
              <a:rPr lang="en-US" sz="3200" kern="100" dirty="0">
                <a:effectLst/>
                <a:latin typeface="Aptos" panose="020B0004020202020204" pitchFamily="34" charset="0"/>
                <a:ea typeface="Aptos" panose="020B0004020202020204" pitchFamily="34" charset="0"/>
                <a:cs typeface="Times New Roman" panose="02020603050405020304" pitchFamily="18" charset="0"/>
              </a:rPr>
            </a:br>
            <a:endParaRPr lang="en-US" sz="3200" kern="100" dirty="0">
              <a:effectLst/>
              <a:latin typeface="Aptos" panose="020B0004020202020204" pitchFamily="34" charset="0"/>
              <a:ea typeface="Aptos" panose="020B0004020202020204" pitchFamily="34" charset="0"/>
              <a:cs typeface="Times New Roman" panose="02020603050405020304" pitchFamily="18" charset="0"/>
            </a:endParaRPr>
          </a:p>
        </p:txBody>
      </p:sp>
    </p:spTree>
    <p:extLst>
      <p:ext uri="{BB962C8B-B14F-4D97-AF65-F5344CB8AC3E}">
        <p14:creationId xmlns:p14="http://schemas.microsoft.com/office/powerpoint/2010/main" val="745879669"/>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9" name="Rectangle 3">
            <a:extLst>
              <a:ext uri="{FF2B5EF4-FFF2-40B4-BE49-F238E27FC236}">
                <a16:creationId xmlns:a16="http://schemas.microsoft.com/office/drawing/2014/main" id="{D188B7B7-C212-867A-AE28-4A315F731899}"/>
              </a:ext>
            </a:extLst>
          </p:cNvPr>
          <p:cNvSpPr>
            <a:spLocks noGrp="1" noChangeArrowheads="1"/>
          </p:cNvSpPr>
          <p:nvPr>
            <p:ph type="body" idx="1"/>
          </p:nvPr>
        </p:nvSpPr>
        <p:spPr/>
        <p:txBody>
          <a:bodyPr>
            <a:normAutofit/>
          </a:bodyPr>
          <a:lstStyle/>
          <a:p>
            <a:pPr algn="just" eaLnBrk="1" hangingPunct="1"/>
            <a:r>
              <a:rPr lang="en-US" altLang="en-US" sz="3200" dirty="0">
                <a:latin typeface="VNI-Souvir" pitchFamily="2" charset="0"/>
              </a:rPr>
              <a:t>Trong </a:t>
            </a:r>
            <a:r>
              <a:rPr lang="en-US" altLang="en-US" sz="3200" dirty="0" err="1">
                <a:latin typeface="VNI-Souvir" pitchFamily="2" charset="0"/>
              </a:rPr>
              <a:t>ngaén</a:t>
            </a:r>
            <a:r>
              <a:rPr lang="en-US" altLang="en-US" sz="3200" dirty="0">
                <a:latin typeface="VNI-Souvir" pitchFamily="2" charset="0"/>
              </a:rPr>
              <a:t> </a:t>
            </a:r>
            <a:r>
              <a:rPr lang="en-US" altLang="en-US" sz="3200" dirty="0" err="1">
                <a:latin typeface="VNI-Souvir" pitchFamily="2" charset="0"/>
              </a:rPr>
              <a:t>haïn</a:t>
            </a:r>
            <a:r>
              <a:rPr lang="en-US" altLang="en-US" sz="3200" dirty="0">
                <a:latin typeface="VNI-Souvir" pitchFamily="2" charset="0"/>
              </a:rPr>
              <a:t> </a:t>
            </a:r>
            <a:r>
              <a:rPr lang="en-US" altLang="en-US" sz="3200" i="1" dirty="0" err="1">
                <a:latin typeface="VNI-Souvir" pitchFamily="2" charset="0"/>
              </a:rPr>
              <a:t>quy</a:t>
            </a:r>
            <a:r>
              <a:rPr lang="en-US" altLang="en-US" sz="3200" i="1" dirty="0">
                <a:latin typeface="VNI-Souvir" pitchFamily="2" charset="0"/>
              </a:rPr>
              <a:t> </a:t>
            </a:r>
            <a:r>
              <a:rPr lang="en-US" altLang="en-US" sz="3200" i="1" dirty="0" err="1">
                <a:latin typeface="VNI-Souvir" pitchFamily="2" charset="0"/>
              </a:rPr>
              <a:t>moâ</a:t>
            </a:r>
            <a:r>
              <a:rPr lang="en-US" altLang="en-US" sz="3200" i="1" dirty="0">
                <a:latin typeface="VNI-Souvir" pitchFamily="2" charset="0"/>
              </a:rPr>
              <a:t> </a:t>
            </a:r>
            <a:r>
              <a:rPr lang="en-US" altLang="en-US" sz="3200" i="1" dirty="0" err="1">
                <a:latin typeface="VNI-Souvir" pitchFamily="2" charset="0"/>
              </a:rPr>
              <a:t>saûn</a:t>
            </a:r>
            <a:r>
              <a:rPr lang="en-US" altLang="en-US" sz="3200" i="1" dirty="0">
                <a:latin typeface="VNI-Souvir" pitchFamily="2" charset="0"/>
              </a:rPr>
              <a:t> </a:t>
            </a:r>
            <a:r>
              <a:rPr lang="en-US" altLang="en-US" sz="3200" i="1" dirty="0" err="1">
                <a:latin typeface="VNI-Souvir" pitchFamily="2" charset="0"/>
              </a:rPr>
              <a:t>xuaát</a:t>
            </a:r>
            <a:r>
              <a:rPr lang="en-US" altLang="en-US" sz="3200" i="1" dirty="0">
                <a:latin typeface="VNI-Souvir" pitchFamily="2" charset="0"/>
              </a:rPr>
              <a:t> </a:t>
            </a:r>
            <a:r>
              <a:rPr lang="en-US" altLang="en-US" sz="3200" i="1" dirty="0" err="1">
                <a:latin typeface="VNI-Souvir" pitchFamily="2" charset="0"/>
              </a:rPr>
              <a:t>cuûa</a:t>
            </a:r>
            <a:r>
              <a:rPr lang="en-US" altLang="en-US" sz="3200" i="1" dirty="0">
                <a:latin typeface="VNI-Souvir" pitchFamily="2" charset="0"/>
              </a:rPr>
              <a:t> DN ø </a:t>
            </a:r>
            <a:r>
              <a:rPr lang="en-US" altLang="en-US" sz="3200" i="1" dirty="0" err="1">
                <a:latin typeface="VNI-Souvir" pitchFamily="2" charset="0"/>
              </a:rPr>
              <a:t>khoâng</a:t>
            </a:r>
            <a:r>
              <a:rPr lang="en-US" altLang="en-US" sz="3200" i="1" dirty="0">
                <a:latin typeface="VNI-Souvir" pitchFamily="2" charset="0"/>
              </a:rPr>
              <a:t> </a:t>
            </a:r>
            <a:r>
              <a:rPr lang="en-US" altLang="en-US" sz="3200" i="1" dirty="0" err="1">
                <a:latin typeface="VNI-Souvir" pitchFamily="2" charset="0"/>
              </a:rPr>
              <a:t>ñoåi</a:t>
            </a:r>
            <a:endParaRPr lang="en-US" altLang="en-US" sz="3200" i="1" dirty="0">
              <a:latin typeface="VNI-Souvir" pitchFamily="2" charset="0"/>
            </a:endParaRPr>
          </a:p>
          <a:p>
            <a:pPr algn="just" eaLnBrk="1" hangingPunct="1"/>
            <a:r>
              <a:rPr lang="en-US" altLang="en-US" sz="3200" dirty="0">
                <a:latin typeface="VNI-Souvir" pitchFamily="2" charset="0"/>
              </a:rPr>
              <a:t>DN </a:t>
            </a:r>
            <a:r>
              <a:rPr lang="en-US" altLang="en-US" sz="3200" dirty="0" err="1">
                <a:latin typeface="VNI-Souvir" pitchFamily="2" charset="0"/>
              </a:rPr>
              <a:t>coù</a:t>
            </a:r>
            <a:r>
              <a:rPr lang="en-US" altLang="en-US" sz="3200" dirty="0">
                <a:latin typeface="VNI-Souvir" pitchFamily="2" charset="0"/>
              </a:rPr>
              <a:t> </a:t>
            </a:r>
            <a:r>
              <a:rPr lang="en-US" altLang="en-US" sz="3200" dirty="0" err="1">
                <a:latin typeface="VNI-Souvir" pitchFamily="2" charset="0"/>
              </a:rPr>
              <a:t>theå</a:t>
            </a:r>
            <a:r>
              <a:rPr lang="en-US" altLang="en-US" sz="3200" dirty="0">
                <a:latin typeface="VNI-Souvir" pitchFamily="2" charset="0"/>
              </a:rPr>
              <a:t> </a:t>
            </a:r>
            <a:r>
              <a:rPr lang="en-US" altLang="en-US" sz="3200" dirty="0" err="1">
                <a:latin typeface="VNI-Souvir" pitchFamily="2" charset="0"/>
              </a:rPr>
              <a:t>thay</a:t>
            </a:r>
            <a:r>
              <a:rPr lang="en-US" altLang="en-US" sz="3200" dirty="0">
                <a:latin typeface="VNI-Souvir" pitchFamily="2" charset="0"/>
              </a:rPr>
              <a:t> </a:t>
            </a:r>
            <a:r>
              <a:rPr lang="en-US" altLang="en-US" sz="3200" dirty="0" err="1">
                <a:latin typeface="VNI-Souvir" pitchFamily="2" charset="0"/>
              </a:rPr>
              <a:t>ñoåi</a:t>
            </a:r>
            <a:r>
              <a:rPr lang="en-US" altLang="en-US" sz="3200" dirty="0">
                <a:latin typeface="VNI-Souvir" pitchFamily="2" charset="0"/>
              </a:rPr>
              <a:t> Q </a:t>
            </a:r>
            <a:r>
              <a:rPr lang="en-US" altLang="en-US" sz="3200" dirty="0" err="1">
                <a:latin typeface="VNI-Souvir" pitchFamily="2" charset="0"/>
              </a:rPr>
              <a:t>ngaén</a:t>
            </a:r>
            <a:r>
              <a:rPr lang="en-US" altLang="en-US" sz="3200" dirty="0">
                <a:latin typeface="VNI-Souvir" pitchFamily="2" charset="0"/>
              </a:rPr>
              <a:t> </a:t>
            </a:r>
            <a:r>
              <a:rPr lang="en-US" altLang="en-US" sz="3200" dirty="0" err="1">
                <a:latin typeface="VNI-Souvir" pitchFamily="2" charset="0"/>
              </a:rPr>
              <a:t>haïn</a:t>
            </a:r>
            <a:r>
              <a:rPr lang="en-US" altLang="en-US" sz="3200" dirty="0">
                <a:latin typeface="VNI-Souvir" pitchFamily="2" charset="0"/>
              </a:rPr>
              <a:t>, </a:t>
            </a:r>
            <a:r>
              <a:rPr lang="en-US" altLang="en-US" sz="3200" dirty="0" err="1">
                <a:latin typeface="VNI-Souvir" pitchFamily="2" charset="0"/>
              </a:rPr>
              <a:t>baèng</a:t>
            </a:r>
            <a:r>
              <a:rPr lang="en-US" altLang="en-US" sz="3200" dirty="0">
                <a:latin typeface="VNI-Souvir" pitchFamily="2" charset="0"/>
              </a:rPr>
              <a:t> </a:t>
            </a:r>
            <a:r>
              <a:rPr lang="en-US" altLang="en-US" sz="3200" dirty="0" err="1">
                <a:latin typeface="VNI-Souvir" pitchFamily="2" charset="0"/>
              </a:rPr>
              <a:t>caùch</a:t>
            </a:r>
            <a:r>
              <a:rPr lang="en-US" altLang="en-US" sz="3200" dirty="0">
                <a:latin typeface="VNI-Souvir" pitchFamily="2" charset="0"/>
              </a:rPr>
              <a:t> </a:t>
            </a:r>
            <a:r>
              <a:rPr lang="en-US" altLang="en-US" sz="3200" dirty="0" err="1">
                <a:latin typeface="VNI-Souvir" pitchFamily="2" charset="0"/>
              </a:rPr>
              <a:t>thay</a:t>
            </a:r>
            <a:r>
              <a:rPr lang="en-US" altLang="en-US" sz="3200" dirty="0">
                <a:latin typeface="VNI-Souvir" pitchFamily="2" charset="0"/>
              </a:rPr>
              <a:t> </a:t>
            </a:r>
            <a:r>
              <a:rPr lang="en-US" altLang="en-US" sz="3200" dirty="0" err="1">
                <a:latin typeface="VNI-Souvir" pitchFamily="2" charset="0"/>
              </a:rPr>
              <a:t>ñoåi</a:t>
            </a:r>
            <a:r>
              <a:rPr lang="en-US" altLang="en-US" sz="3200" dirty="0">
                <a:latin typeface="VNI-Souvir" pitchFamily="2" charset="0"/>
              </a:rPr>
              <a:t> </a:t>
            </a:r>
            <a:r>
              <a:rPr lang="en-US" altLang="en-US" sz="3200" dirty="0" err="1">
                <a:latin typeface="VNI-Souvir" pitchFamily="2" charset="0"/>
              </a:rPr>
              <a:t>YTSX</a:t>
            </a:r>
            <a:r>
              <a:rPr lang="en-US" altLang="en-US" sz="3200" dirty="0">
                <a:latin typeface="VNI-Souvir" pitchFamily="2" charset="0"/>
              </a:rPr>
              <a:t> </a:t>
            </a:r>
            <a:r>
              <a:rPr lang="en-US" altLang="en-US" sz="3200" dirty="0" err="1">
                <a:latin typeface="VNI-Souvir" pitchFamily="2" charset="0"/>
              </a:rPr>
              <a:t>bieán</a:t>
            </a:r>
            <a:r>
              <a:rPr lang="en-US" altLang="en-US" sz="3200" dirty="0">
                <a:latin typeface="VNI-Souvir" pitchFamily="2" charset="0"/>
              </a:rPr>
              <a:t> </a:t>
            </a:r>
            <a:r>
              <a:rPr lang="en-US" altLang="en-US" sz="3200" dirty="0" err="1">
                <a:latin typeface="VNI-Souvir" pitchFamily="2" charset="0"/>
              </a:rPr>
              <a:t>ñoåi</a:t>
            </a:r>
            <a:r>
              <a:rPr lang="en-US" altLang="en-US" sz="3200" dirty="0">
                <a:latin typeface="VNI-Souvir" pitchFamily="2" charset="0"/>
              </a:rPr>
              <a:t>.</a:t>
            </a:r>
          </a:p>
          <a:p>
            <a:pPr eaLnBrk="1" hangingPunct="1"/>
            <a:endParaRPr lang="en-US" altLang="en-US" sz="3200" dirty="0">
              <a:latin typeface="VNI-Souvir" pitchFamily="2" charset="0"/>
            </a:endParaRPr>
          </a:p>
        </p:txBody>
      </p:sp>
      <p:sp>
        <p:nvSpPr>
          <p:cNvPr id="4" name="Rectangle 2">
            <a:extLst>
              <a:ext uri="{FF2B5EF4-FFF2-40B4-BE49-F238E27FC236}">
                <a16:creationId xmlns:a16="http://schemas.microsoft.com/office/drawing/2014/main" id="{036A3524-FC9D-813F-1995-4FA5F5E224C9}"/>
              </a:ext>
            </a:extLst>
          </p:cNvPr>
          <p:cNvSpPr txBox="1">
            <a:spLocks noChangeArrowheads="1"/>
          </p:cNvSpPr>
          <p:nvPr/>
        </p:nvSpPr>
        <p:spPr>
          <a:xfrm>
            <a:off x="990600" y="517525"/>
            <a:ext cx="10515600" cy="1325563"/>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en-US" altLang="en-US" sz="4200">
                <a:latin typeface="VNI-Souvir" pitchFamily="2" charset="0"/>
              </a:rPr>
              <a:t>Ngaén haïn</a:t>
            </a:r>
            <a:endParaRPr lang="en-US" altLang="en-US" sz="4200" dirty="0">
              <a:latin typeface="VNI-Souvir" pitchFamily="2"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8" presetClass="entr" presetSubtype="16" fill="hold" nodeType="clickEffect">
                                  <p:stCondLst>
                                    <p:cond delay="0"/>
                                  </p:stCondLst>
                                  <p:childTnLst>
                                    <p:set>
                                      <p:cBhvr>
                                        <p:cTn id="6" dur="1" fill="hold">
                                          <p:stCondLst>
                                            <p:cond delay="0"/>
                                          </p:stCondLst>
                                        </p:cTn>
                                        <p:tgtEl>
                                          <p:spTgt spid="60419">
                                            <p:txEl>
                                              <p:pRg st="0" end="0"/>
                                            </p:txEl>
                                          </p:spTgt>
                                        </p:tgtEl>
                                        <p:attrNameLst>
                                          <p:attrName>style.visibility</p:attrName>
                                        </p:attrNameLst>
                                      </p:cBhvr>
                                      <p:to>
                                        <p:strVal val="visible"/>
                                      </p:to>
                                    </p:set>
                                    <p:animEffect transition="in" filter="diamond(in)">
                                      <p:cBhvr>
                                        <p:cTn id="7" dur="500"/>
                                        <p:tgtEl>
                                          <p:spTgt spid="60419">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 presetClass="entr" presetSubtype="4" fill="hold" nodeType="clickEffect">
                                  <p:stCondLst>
                                    <p:cond delay="0"/>
                                  </p:stCondLst>
                                  <p:childTnLst>
                                    <p:set>
                                      <p:cBhvr>
                                        <p:cTn id="11" dur="1" fill="hold">
                                          <p:stCondLst>
                                            <p:cond delay="0"/>
                                          </p:stCondLst>
                                        </p:cTn>
                                        <p:tgtEl>
                                          <p:spTgt spid="60419">
                                            <p:txEl>
                                              <p:pRg st="1" end="1"/>
                                            </p:txEl>
                                          </p:spTgt>
                                        </p:tgtEl>
                                        <p:attrNameLst>
                                          <p:attrName>style.visibility</p:attrName>
                                        </p:attrNameLst>
                                      </p:cBhvr>
                                      <p:to>
                                        <p:strVal val="visible"/>
                                      </p:to>
                                    </p:set>
                                    <p:anim calcmode="lin" valueType="num">
                                      <p:cBhvr additive="base">
                                        <p:cTn id="12" dur="500" fill="hold"/>
                                        <p:tgtEl>
                                          <p:spTgt spid="60419">
                                            <p:txEl>
                                              <p:pRg st="1" end="1"/>
                                            </p:txEl>
                                          </p:spTgt>
                                        </p:tgtEl>
                                        <p:attrNameLst>
                                          <p:attrName>ppt_x</p:attrName>
                                        </p:attrNameLst>
                                      </p:cBhvr>
                                      <p:tavLst>
                                        <p:tav tm="0">
                                          <p:val>
                                            <p:strVal val="#ppt_x"/>
                                          </p:val>
                                        </p:tav>
                                        <p:tav tm="100000">
                                          <p:val>
                                            <p:strVal val="#ppt_x"/>
                                          </p:val>
                                        </p:tav>
                                      </p:tavLst>
                                    </p:anim>
                                    <p:anim calcmode="lin" valueType="num">
                                      <p:cBhvr additive="base">
                                        <p:cTn id="13" dur="500" fill="hold"/>
                                        <p:tgtEl>
                                          <p:spTgt spid="60419">
                                            <p:txEl>
                                              <p:pRg st="1" end="1"/>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a:extLst>
              <a:ext uri="{FF2B5EF4-FFF2-40B4-BE49-F238E27FC236}">
                <a16:creationId xmlns:a16="http://schemas.microsoft.com/office/drawing/2014/main" id="{D5DC0028-4150-0F89-E59C-F563C67F6CFD}"/>
              </a:ext>
            </a:extLst>
          </p:cNvPr>
          <p:cNvSpPr>
            <a:spLocks noGrp="1"/>
          </p:cNvSpPr>
          <p:nvPr>
            <p:ph type="ctrTitle"/>
          </p:nvPr>
        </p:nvSpPr>
        <p:spPr>
          <a:xfrm>
            <a:off x="491068" y="707922"/>
            <a:ext cx="11497732" cy="5029200"/>
          </a:xfrm>
        </p:spPr>
        <p:txBody>
          <a:bodyPr>
            <a:noAutofit/>
          </a:bodyPr>
          <a:lstStyle/>
          <a:p>
            <a:r>
              <a:rPr lang="en-US" sz="3200" b="1" dirty="0" err="1"/>
              <a:t>Câu</a:t>
            </a:r>
            <a:r>
              <a:rPr lang="en-US" sz="3200" b="1" dirty="0"/>
              <a:t> 14</a:t>
            </a:r>
            <a:br>
              <a:rPr lang="en-US" sz="3200" dirty="0"/>
            </a:br>
            <a:r>
              <a:rPr lang="vi-VN" sz="3200" b="1" dirty="0"/>
              <a:t>Chi phí biến đổi trung bình (AVC)</a:t>
            </a:r>
            <a:r>
              <a:rPr lang="vi-VN" sz="3200" dirty="0"/>
              <a:t> tại sản lượng Q=3 là:</a:t>
            </a:r>
            <a:br>
              <a:rPr lang="vi-VN" sz="3200" dirty="0"/>
            </a:br>
            <a:r>
              <a:rPr lang="vi-VN" sz="3200" dirty="0"/>
              <a:t>a. 35</a:t>
            </a:r>
            <a:br>
              <a:rPr lang="vi-VN" sz="3200" dirty="0"/>
            </a:br>
            <a:r>
              <a:rPr lang="vi-VN" sz="3200" dirty="0"/>
              <a:t>b. 45</a:t>
            </a:r>
            <a:br>
              <a:rPr lang="vi-VN" sz="3200" dirty="0"/>
            </a:br>
            <a:r>
              <a:rPr lang="vi-VN" sz="3200" dirty="0"/>
              <a:t>c. 55</a:t>
            </a:r>
            <a:br>
              <a:rPr lang="vi-VN" sz="3200" dirty="0"/>
            </a:br>
            <a:r>
              <a:rPr lang="vi-VN" sz="3200" dirty="0"/>
              <a:t>d. 65</a:t>
            </a:r>
            <a:br>
              <a:rPr lang="vi-VN" sz="3200" dirty="0"/>
            </a:br>
            <a:br>
              <a:rPr lang="vi-VN" sz="3200" dirty="0"/>
            </a:br>
            <a:br>
              <a:rPr lang="en-US" sz="3200" kern="100" dirty="0">
                <a:effectLst/>
                <a:latin typeface="Aptos" panose="020B0004020202020204" pitchFamily="34" charset="0"/>
                <a:ea typeface="Aptos" panose="020B0004020202020204" pitchFamily="34" charset="0"/>
                <a:cs typeface="Times New Roman" panose="02020603050405020304" pitchFamily="18" charset="0"/>
              </a:rPr>
            </a:br>
            <a:br>
              <a:rPr lang="en-US" sz="3200" kern="100" dirty="0">
                <a:effectLst/>
                <a:latin typeface="Aptos" panose="020B0004020202020204" pitchFamily="34" charset="0"/>
                <a:ea typeface="Aptos" panose="020B0004020202020204" pitchFamily="34" charset="0"/>
                <a:cs typeface="Times New Roman" panose="02020603050405020304" pitchFamily="18" charset="0"/>
              </a:rPr>
            </a:br>
            <a:endParaRPr lang="en-US" sz="3200" kern="100" dirty="0">
              <a:effectLst/>
              <a:latin typeface="Aptos" panose="020B0004020202020204" pitchFamily="34" charset="0"/>
              <a:ea typeface="Aptos" panose="020B0004020202020204" pitchFamily="34" charset="0"/>
              <a:cs typeface="Times New Roman" panose="02020603050405020304" pitchFamily="18" charset="0"/>
            </a:endParaRPr>
          </a:p>
        </p:txBody>
      </p:sp>
    </p:spTree>
    <p:extLst>
      <p:ext uri="{BB962C8B-B14F-4D97-AF65-F5344CB8AC3E}">
        <p14:creationId xmlns:p14="http://schemas.microsoft.com/office/powerpoint/2010/main" val="2040572203"/>
      </p:ext>
    </p:extLst>
  </p:cSld>
  <p:clrMapOvr>
    <a:masterClrMapping/>
  </p:clrMapOvr>
</p:sld>
</file>

<file path=ppt/slides/slide1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a:extLst>
              <a:ext uri="{FF2B5EF4-FFF2-40B4-BE49-F238E27FC236}">
                <a16:creationId xmlns:a16="http://schemas.microsoft.com/office/drawing/2014/main" id="{D5DC0028-4150-0F89-E59C-F563C67F6CFD}"/>
              </a:ext>
            </a:extLst>
          </p:cNvPr>
          <p:cNvSpPr>
            <a:spLocks noGrp="1"/>
          </p:cNvSpPr>
          <p:nvPr>
            <p:ph type="ctrTitle"/>
          </p:nvPr>
        </p:nvSpPr>
        <p:spPr>
          <a:xfrm>
            <a:off x="491068" y="707922"/>
            <a:ext cx="11497732" cy="5029200"/>
          </a:xfrm>
        </p:spPr>
        <p:txBody>
          <a:bodyPr>
            <a:noAutofit/>
          </a:bodyPr>
          <a:lstStyle/>
          <a:p>
            <a:r>
              <a:rPr lang="en-US" sz="3200" b="1" dirty="0" err="1"/>
              <a:t>Câu</a:t>
            </a:r>
            <a:r>
              <a:rPr lang="en-US" sz="3200" b="1" dirty="0"/>
              <a:t> 15</a:t>
            </a:r>
            <a:br>
              <a:rPr lang="en-US" sz="3200" dirty="0"/>
            </a:br>
            <a:r>
              <a:rPr lang="vi-VN" sz="3200" b="1" dirty="0"/>
              <a:t>Chi phí cận biên (MC)</a:t>
            </a:r>
            <a:r>
              <a:rPr lang="vi-VN" sz="3200" dirty="0"/>
              <a:t> tại sản lượng Q=4 là:</a:t>
            </a:r>
            <a:br>
              <a:rPr lang="vi-VN" sz="3200" dirty="0"/>
            </a:br>
            <a:r>
              <a:rPr lang="vi-VN" sz="3200" dirty="0"/>
              <a:t>a. 45</a:t>
            </a:r>
            <a:br>
              <a:rPr lang="vi-VN" sz="3200" dirty="0"/>
            </a:br>
            <a:r>
              <a:rPr lang="vi-VN" sz="3200" dirty="0"/>
              <a:t>b. 55</a:t>
            </a:r>
            <a:br>
              <a:rPr lang="vi-VN" sz="3200" dirty="0"/>
            </a:br>
            <a:r>
              <a:rPr lang="vi-VN" sz="3200" dirty="0"/>
              <a:t>c. 65</a:t>
            </a:r>
            <a:br>
              <a:rPr lang="vi-VN" sz="3200" dirty="0"/>
            </a:br>
            <a:r>
              <a:rPr lang="vi-VN" sz="3200" dirty="0"/>
              <a:t>d. 75</a:t>
            </a:r>
            <a:br>
              <a:rPr lang="vi-VN" sz="3200" dirty="0"/>
            </a:br>
            <a:br>
              <a:rPr lang="vi-VN" sz="3200" dirty="0"/>
            </a:br>
            <a:br>
              <a:rPr lang="en-US" sz="3200" kern="100" dirty="0">
                <a:effectLst/>
                <a:latin typeface="Aptos" panose="020B0004020202020204" pitchFamily="34" charset="0"/>
                <a:ea typeface="Aptos" panose="020B0004020202020204" pitchFamily="34" charset="0"/>
                <a:cs typeface="Times New Roman" panose="02020603050405020304" pitchFamily="18" charset="0"/>
              </a:rPr>
            </a:br>
            <a:br>
              <a:rPr lang="en-US" sz="3200" kern="100" dirty="0">
                <a:effectLst/>
                <a:latin typeface="Aptos" panose="020B0004020202020204" pitchFamily="34" charset="0"/>
                <a:ea typeface="Aptos" panose="020B0004020202020204" pitchFamily="34" charset="0"/>
                <a:cs typeface="Times New Roman" panose="02020603050405020304" pitchFamily="18" charset="0"/>
              </a:rPr>
            </a:br>
            <a:endParaRPr lang="en-US" sz="3200" kern="100" dirty="0">
              <a:effectLst/>
              <a:latin typeface="Aptos" panose="020B0004020202020204" pitchFamily="34" charset="0"/>
              <a:ea typeface="Aptos" panose="020B0004020202020204" pitchFamily="34" charset="0"/>
              <a:cs typeface="Times New Roman" panose="02020603050405020304" pitchFamily="18" charset="0"/>
            </a:endParaRPr>
          </a:p>
        </p:txBody>
      </p:sp>
    </p:spTree>
    <p:extLst>
      <p:ext uri="{BB962C8B-B14F-4D97-AF65-F5344CB8AC3E}">
        <p14:creationId xmlns:p14="http://schemas.microsoft.com/office/powerpoint/2010/main" val="523518785"/>
      </p:ext>
    </p:extLst>
  </p:cSld>
  <p:clrMapOvr>
    <a:masterClrMapping/>
  </p:clrMapOvr>
</p:sld>
</file>

<file path=ppt/slides/slide1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a:extLst>
              <a:ext uri="{FF2B5EF4-FFF2-40B4-BE49-F238E27FC236}">
                <a16:creationId xmlns:a16="http://schemas.microsoft.com/office/drawing/2014/main" id="{D5DC0028-4150-0F89-E59C-F563C67F6CFD}"/>
              </a:ext>
            </a:extLst>
          </p:cNvPr>
          <p:cNvSpPr>
            <a:spLocks noGrp="1"/>
          </p:cNvSpPr>
          <p:nvPr>
            <p:ph type="ctrTitle"/>
          </p:nvPr>
        </p:nvSpPr>
        <p:spPr>
          <a:xfrm>
            <a:off x="491068" y="707922"/>
            <a:ext cx="11497732" cy="5029200"/>
          </a:xfrm>
        </p:spPr>
        <p:txBody>
          <a:bodyPr>
            <a:noAutofit/>
          </a:bodyPr>
          <a:lstStyle/>
          <a:p>
            <a:r>
              <a:rPr lang="en-US" sz="3200" b="1" dirty="0" err="1"/>
              <a:t>Câu</a:t>
            </a:r>
            <a:r>
              <a:rPr lang="en-US" sz="3200" b="1" dirty="0"/>
              <a:t> 16</a:t>
            </a:r>
            <a:br>
              <a:rPr lang="en-US" sz="3200" dirty="0"/>
            </a:br>
            <a:r>
              <a:rPr lang="vi-VN" sz="3200" b="1" dirty="0"/>
              <a:t>Chi phí trung bình (AC)</a:t>
            </a:r>
            <a:r>
              <a:rPr lang="vi-VN" sz="3200" dirty="0"/>
              <a:t> tại sản lượng Q=2 là:</a:t>
            </a:r>
            <a:br>
              <a:rPr lang="vi-VN" sz="3200" dirty="0"/>
            </a:br>
            <a:r>
              <a:rPr lang="vi-VN" sz="3200" dirty="0"/>
              <a:t>a. 40</a:t>
            </a:r>
            <a:br>
              <a:rPr lang="vi-VN" sz="3200" dirty="0"/>
            </a:br>
            <a:r>
              <a:rPr lang="vi-VN" sz="3200" dirty="0"/>
              <a:t>b. 50</a:t>
            </a:r>
            <a:br>
              <a:rPr lang="vi-VN" sz="3200" dirty="0"/>
            </a:br>
            <a:r>
              <a:rPr lang="vi-VN" sz="3200" dirty="0"/>
              <a:t>c. 60</a:t>
            </a:r>
            <a:br>
              <a:rPr lang="vi-VN" sz="3200" dirty="0"/>
            </a:br>
            <a:r>
              <a:rPr lang="vi-VN" sz="3200" dirty="0"/>
              <a:t>d. 70</a:t>
            </a:r>
            <a:br>
              <a:rPr lang="vi-VN" sz="3200" dirty="0"/>
            </a:br>
            <a:br>
              <a:rPr lang="vi-VN" sz="3200" dirty="0"/>
            </a:br>
            <a:br>
              <a:rPr lang="en-US" sz="3200" kern="100" dirty="0">
                <a:effectLst/>
                <a:latin typeface="Aptos" panose="020B0004020202020204" pitchFamily="34" charset="0"/>
                <a:ea typeface="Aptos" panose="020B0004020202020204" pitchFamily="34" charset="0"/>
                <a:cs typeface="Times New Roman" panose="02020603050405020304" pitchFamily="18" charset="0"/>
              </a:rPr>
            </a:br>
            <a:br>
              <a:rPr lang="en-US" sz="3200" kern="100" dirty="0">
                <a:effectLst/>
                <a:latin typeface="Aptos" panose="020B0004020202020204" pitchFamily="34" charset="0"/>
                <a:ea typeface="Aptos" panose="020B0004020202020204" pitchFamily="34" charset="0"/>
                <a:cs typeface="Times New Roman" panose="02020603050405020304" pitchFamily="18" charset="0"/>
              </a:rPr>
            </a:br>
            <a:endParaRPr lang="en-US" sz="3200" kern="100" dirty="0">
              <a:effectLst/>
              <a:latin typeface="Aptos" panose="020B0004020202020204" pitchFamily="34" charset="0"/>
              <a:ea typeface="Aptos" panose="020B0004020202020204" pitchFamily="34" charset="0"/>
              <a:cs typeface="Times New Roman" panose="02020603050405020304" pitchFamily="18" charset="0"/>
            </a:endParaRPr>
          </a:p>
        </p:txBody>
      </p:sp>
    </p:spTree>
    <p:extLst>
      <p:ext uri="{BB962C8B-B14F-4D97-AF65-F5344CB8AC3E}">
        <p14:creationId xmlns:p14="http://schemas.microsoft.com/office/powerpoint/2010/main" val="3543075065"/>
      </p:ext>
    </p:extLst>
  </p:cSld>
  <p:clrMapOvr>
    <a:masterClrMapping/>
  </p:clrMapOvr>
</p:sld>
</file>

<file path=ppt/slides/slide1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81922" name="Group 2">
            <a:extLst>
              <a:ext uri="{FF2B5EF4-FFF2-40B4-BE49-F238E27FC236}">
                <a16:creationId xmlns:a16="http://schemas.microsoft.com/office/drawing/2014/main" id="{30956435-D3C0-1409-E996-72667DC02533}"/>
              </a:ext>
            </a:extLst>
          </p:cNvPr>
          <p:cNvGraphicFramePr>
            <a:graphicFrameLocks noGrp="1"/>
          </p:cNvGraphicFramePr>
          <p:nvPr>
            <p:ph/>
            <p:extLst>
              <p:ext uri="{D42A27DB-BD31-4B8C-83A1-F6EECF244321}">
                <p14:modId xmlns:p14="http://schemas.microsoft.com/office/powerpoint/2010/main" val="868232249"/>
              </p:ext>
            </p:extLst>
          </p:nvPr>
        </p:nvGraphicFramePr>
        <p:xfrm>
          <a:off x="747147" y="1186350"/>
          <a:ext cx="10697706" cy="2133600"/>
        </p:xfrm>
        <a:graphic>
          <a:graphicData uri="http://schemas.openxmlformats.org/drawingml/2006/table">
            <a:tbl>
              <a:tblPr/>
              <a:tblGrid>
                <a:gridCol w="973194">
                  <a:extLst>
                    <a:ext uri="{9D8B030D-6E8A-4147-A177-3AD203B41FA5}">
                      <a16:colId xmlns:a16="http://schemas.microsoft.com/office/drawing/2014/main" val="20000"/>
                    </a:ext>
                  </a:extLst>
                </a:gridCol>
                <a:gridCol w="971338">
                  <a:extLst>
                    <a:ext uri="{9D8B030D-6E8A-4147-A177-3AD203B41FA5}">
                      <a16:colId xmlns:a16="http://schemas.microsoft.com/office/drawing/2014/main" val="20001"/>
                    </a:ext>
                  </a:extLst>
                </a:gridCol>
                <a:gridCol w="973194">
                  <a:extLst>
                    <a:ext uri="{9D8B030D-6E8A-4147-A177-3AD203B41FA5}">
                      <a16:colId xmlns:a16="http://schemas.microsoft.com/office/drawing/2014/main" val="20002"/>
                    </a:ext>
                  </a:extLst>
                </a:gridCol>
                <a:gridCol w="973194">
                  <a:extLst>
                    <a:ext uri="{9D8B030D-6E8A-4147-A177-3AD203B41FA5}">
                      <a16:colId xmlns:a16="http://schemas.microsoft.com/office/drawing/2014/main" val="20003"/>
                    </a:ext>
                  </a:extLst>
                </a:gridCol>
                <a:gridCol w="971336">
                  <a:extLst>
                    <a:ext uri="{9D8B030D-6E8A-4147-A177-3AD203B41FA5}">
                      <a16:colId xmlns:a16="http://schemas.microsoft.com/office/drawing/2014/main" val="20004"/>
                    </a:ext>
                  </a:extLst>
                </a:gridCol>
                <a:gridCol w="973194">
                  <a:extLst>
                    <a:ext uri="{9D8B030D-6E8A-4147-A177-3AD203B41FA5}">
                      <a16:colId xmlns:a16="http://schemas.microsoft.com/office/drawing/2014/main" val="20005"/>
                    </a:ext>
                  </a:extLst>
                </a:gridCol>
                <a:gridCol w="971338">
                  <a:extLst>
                    <a:ext uri="{9D8B030D-6E8A-4147-A177-3AD203B41FA5}">
                      <a16:colId xmlns:a16="http://schemas.microsoft.com/office/drawing/2014/main" val="20006"/>
                    </a:ext>
                  </a:extLst>
                </a:gridCol>
                <a:gridCol w="973194">
                  <a:extLst>
                    <a:ext uri="{9D8B030D-6E8A-4147-A177-3AD203B41FA5}">
                      <a16:colId xmlns:a16="http://schemas.microsoft.com/office/drawing/2014/main" val="20007"/>
                    </a:ext>
                  </a:extLst>
                </a:gridCol>
                <a:gridCol w="973194">
                  <a:extLst>
                    <a:ext uri="{9D8B030D-6E8A-4147-A177-3AD203B41FA5}">
                      <a16:colId xmlns:a16="http://schemas.microsoft.com/office/drawing/2014/main" val="20008"/>
                    </a:ext>
                  </a:extLst>
                </a:gridCol>
                <a:gridCol w="971336">
                  <a:extLst>
                    <a:ext uri="{9D8B030D-6E8A-4147-A177-3AD203B41FA5}">
                      <a16:colId xmlns:a16="http://schemas.microsoft.com/office/drawing/2014/main" val="20009"/>
                    </a:ext>
                  </a:extLst>
                </a:gridCol>
                <a:gridCol w="973194">
                  <a:extLst>
                    <a:ext uri="{9D8B030D-6E8A-4147-A177-3AD203B41FA5}">
                      <a16:colId xmlns:a16="http://schemas.microsoft.com/office/drawing/2014/main" val="20010"/>
                    </a:ext>
                  </a:extLst>
                </a:gridCol>
              </a:tblGrid>
              <a:tr h="1066800">
                <a:tc>
                  <a:txBody>
                    <a:bodyPr/>
                    <a:lstStyle/>
                    <a:p>
                      <a:pPr marL="469900" marR="0" lvl="0" indent="-469900" algn="ctr" defTabSz="914400" rtl="0" eaLnBrk="1" fontAlgn="base" latinLnBrk="0" hangingPunct="1">
                        <a:lnSpc>
                          <a:spcPct val="100000"/>
                        </a:lnSpc>
                        <a:spcBef>
                          <a:spcPct val="0"/>
                        </a:spcBef>
                        <a:spcAft>
                          <a:spcPct val="0"/>
                        </a:spcAft>
                        <a:buClrTx/>
                        <a:buSzTx/>
                        <a:buFontTx/>
                        <a:buNone/>
                        <a:tabLst/>
                      </a:pPr>
                      <a:r>
                        <a:rPr kumimoji="0" lang="en-US" sz="1800" b="0" i="0" u="none" strike="noStrike" cap="none" normalizeH="0" baseline="0">
                          <a:ln>
                            <a:noFill/>
                          </a:ln>
                          <a:solidFill>
                            <a:schemeClr val="tx1"/>
                          </a:solidFill>
                          <a:effectLst/>
                          <a:latin typeface="VNI-Times" pitchFamily="2" charset="0"/>
                          <a:cs typeface="Times New Roman" pitchFamily="18" charset="0"/>
                        </a:rPr>
                        <a:t>Q</a:t>
                      </a:r>
                      <a:endParaRPr kumimoji="0" lang="en-US" sz="1800" b="0" i="0" u="none" strike="noStrike" cap="none" normalizeH="0" baseline="0">
                        <a:ln>
                          <a:noFill/>
                        </a:ln>
                        <a:solidFill>
                          <a:schemeClr val="tx1"/>
                        </a:solidFill>
                        <a:effectLst/>
                        <a:latin typeface="Arial" charset="0"/>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469900" marR="0" lvl="0" indent="-469900" algn="ctr" defTabSz="914400" rtl="0" eaLnBrk="1" fontAlgn="base" latinLnBrk="0" hangingPunct="1">
                        <a:lnSpc>
                          <a:spcPct val="100000"/>
                        </a:lnSpc>
                        <a:spcBef>
                          <a:spcPct val="0"/>
                        </a:spcBef>
                        <a:spcAft>
                          <a:spcPct val="0"/>
                        </a:spcAft>
                        <a:buClrTx/>
                        <a:buSzTx/>
                        <a:buFontTx/>
                        <a:buNone/>
                        <a:tabLst/>
                      </a:pPr>
                      <a:r>
                        <a:rPr kumimoji="0" lang="en-US" sz="1800" b="0" i="0" u="none" strike="noStrike" cap="none" normalizeH="0" baseline="0" dirty="0">
                          <a:ln>
                            <a:noFill/>
                          </a:ln>
                          <a:solidFill>
                            <a:schemeClr val="tx1"/>
                          </a:solidFill>
                          <a:effectLst/>
                          <a:latin typeface="VNI-Times" pitchFamily="2" charset="0"/>
                          <a:cs typeface="Times New Roman" pitchFamily="18" charset="0"/>
                        </a:rPr>
                        <a:t>0</a:t>
                      </a:r>
                      <a:endParaRPr kumimoji="0" lang="en-US" sz="1800" b="0" i="0" u="none" strike="noStrike" cap="none" normalizeH="0" baseline="0" dirty="0">
                        <a:ln>
                          <a:noFill/>
                        </a:ln>
                        <a:solidFill>
                          <a:schemeClr val="tx1"/>
                        </a:solidFill>
                        <a:effectLst/>
                        <a:latin typeface="Arial" charset="0"/>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469900" marR="0" lvl="0" indent="-469900" algn="ctr" defTabSz="914400" rtl="0" eaLnBrk="1" fontAlgn="base" latinLnBrk="0" hangingPunct="1">
                        <a:lnSpc>
                          <a:spcPct val="100000"/>
                        </a:lnSpc>
                        <a:spcBef>
                          <a:spcPct val="0"/>
                        </a:spcBef>
                        <a:spcAft>
                          <a:spcPct val="0"/>
                        </a:spcAft>
                        <a:buClrTx/>
                        <a:buSzTx/>
                        <a:buFontTx/>
                        <a:buNone/>
                        <a:tabLst/>
                      </a:pPr>
                      <a:r>
                        <a:rPr kumimoji="0" lang="en-US" sz="1800" b="0" i="0" u="none" strike="noStrike" cap="none" normalizeH="0" baseline="0">
                          <a:ln>
                            <a:noFill/>
                          </a:ln>
                          <a:solidFill>
                            <a:schemeClr val="tx1"/>
                          </a:solidFill>
                          <a:effectLst/>
                          <a:latin typeface="VNI-Times" pitchFamily="2" charset="0"/>
                          <a:cs typeface="Times New Roman" pitchFamily="18" charset="0"/>
                        </a:rPr>
                        <a:t>1</a:t>
                      </a:r>
                      <a:endParaRPr kumimoji="0" lang="en-US" sz="1800" b="0" i="0" u="none" strike="noStrike" cap="none" normalizeH="0" baseline="0">
                        <a:ln>
                          <a:noFill/>
                        </a:ln>
                        <a:solidFill>
                          <a:schemeClr val="tx1"/>
                        </a:solidFill>
                        <a:effectLst/>
                        <a:latin typeface="Arial" charset="0"/>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469900" marR="0" lvl="0" indent="-469900" algn="ctr" defTabSz="914400" rtl="0" eaLnBrk="1" fontAlgn="base" latinLnBrk="0" hangingPunct="1">
                        <a:lnSpc>
                          <a:spcPct val="100000"/>
                        </a:lnSpc>
                        <a:spcBef>
                          <a:spcPct val="0"/>
                        </a:spcBef>
                        <a:spcAft>
                          <a:spcPct val="0"/>
                        </a:spcAft>
                        <a:buClrTx/>
                        <a:buSzTx/>
                        <a:buFontTx/>
                        <a:buNone/>
                        <a:tabLst/>
                      </a:pPr>
                      <a:r>
                        <a:rPr kumimoji="0" lang="en-US" sz="1800" b="0" i="0" u="none" strike="noStrike" cap="none" normalizeH="0" baseline="0">
                          <a:ln>
                            <a:noFill/>
                          </a:ln>
                          <a:solidFill>
                            <a:schemeClr val="tx1"/>
                          </a:solidFill>
                          <a:effectLst/>
                          <a:latin typeface="VNI-Times" pitchFamily="2" charset="0"/>
                          <a:cs typeface="Times New Roman" pitchFamily="18" charset="0"/>
                        </a:rPr>
                        <a:t>2</a:t>
                      </a:r>
                      <a:endParaRPr kumimoji="0" lang="en-US" sz="1800" b="0" i="0" u="none" strike="noStrike" cap="none" normalizeH="0" baseline="0">
                        <a:ln>
                          <a:noFill/>
                        </a:ln>
                        <a:solidFill>
                          <a:schemeClr val="tx1"/>
                        </a:solidFill>
                        <a:effectLst/>
                        <a:latin typeface="Arial" charset="0"/>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469900" marR="0" lvl="0" indent="-469900" algn="ctr" defTabSz="914400" rtl="0" eaLnBrk="1" fontAlgn="base" latinLnBrk="0" hangingPunct="1">
                        <a:lnSpc>
                          <a:spcPct val="100000"/>
                        </a:lnSpc>
                        <a:spcBef>
                          <a:spcPct val="0"/>
                        </a:spcBef>
                        <a:spcAft>
                          <a:spcPct val="0"/>
                        </a:spcAft>
                        <a:buClrTx/>
                        <a:buSzTx/>
                        <a:buFontTx/>
                        <a:buNone/>
                        <a:tabLst/>
                      </a:pPr>
                      <a:r>
                        <a:rPr kumimoji="0" lang="en-US" sz="1800" b="0" i="0" u="none" strike="noStrike" cap="none" normalizeH="0" baseline="0">
                          <a:ln>
                            <a:noFill/>
                          </a:ln>
                          <a:solidFill>
                            <a:schemeClr val="tx1"/>
                          </a:solidFill>
                          <a:effectLst/>
                          <a:latin typeface="VNI-Times" pitchFamily="2" charset="0"/>
                          <a:cs typeface="Times New Roman" pitchFamily="18" charset="0"/>
                        </a:rPr>
                        <a:t>3</a:t>
                      </a:r>
                      <a:endParaRPr kumimoji="0" lang="en-US" sz="1800" b="0" i="0" u="none" strike="noStrike" cap="none" normalizeH="0" baseline="0">
                        <a:ln>
                          <a:noFill/>
                        </a:ln>
                        <a:solidFill>
                          <a:schemeClr val="tx1"/>
                        </a:solidFill>
                        <a:effectLst/>
                        <a:latin typeface="Arial" charset="0"/>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469900" marR="0" lvl="0" indent="-469900" algn="ctr" defTabSz="914400" rtl="0" eaLnBrk="1" fontAlgn="base" latinLnBrk="0" hangingPunct="1">
                        <a:lnSpc>
                          <a:spcPct val="100000"/>
                        </a:lnSpc>
                        <a:spcBef>
                          <a:spcPct val="0"/>
                        </a:spcBef>
                        <a:spcAft>
                          <a:spcPct val="0"/>
                        </a:spcAft>
                        <a:buClrTx/>
                        <a:buSzTx/>
                        <a:buFontTx/>
                        <a:buNone/>
                        <a:tabLst/>
                      </a:pPr>
                      <a:r>
                        <a:rPr kumimoji="0" lang="en-US" sz="1800" b="0" i="0" u="none" strike="noStrike" cap="none" normalizeH="0" baseline="0">
                          <a:ln>
                            <a:noFill/>
                          </a:ln>
                          <a:solidFill>
                            <a:schemeClr val="tx1"/>
                          </a:solidFill>
                          <a:effectLst/>
                          <a:latin typeface="VNI-Times" pitchFamily="2" charset="0"/>
                          <a:cs typeface="Times New Roman" pitchFamily="18" charset="0"/>
                        </a:rPr>
                        <a:t>4</a:t>
                      </a:r>
                      <a:endParaRPr kumimoji="0" lang="en-US" sz="1800" b="0" i="0" u="none" strike="noStrike" cap="none" normalizeH="0" baseline="0">
                        <a:ln>
                          <a:noFill/>
                        </a:ln>
                        <a:solidFill>
                          <a:schemeClr val="tx1"/>
                        </a:solidFill>
                        <a:effectLst/>
                        <a:latin typeface="Arial" charset="0"/>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469900" marR="0" lvl="0" indent="-469900" algn="ctr" defTabSz="914400" rtl="0" eaLnBrk="1" fontAlgn="base" latinLnBrk="0" hangingPunct="1">
                        <a:lnSpc>
                          <a:spcPct val="100000"/>
                        </a:lnSpc>
                        <a:spcBef>
                          <a:spcPct val="0"/>
                        </a:spcBef>
                        <a:spcAft>
                          <a:spcPct val="0"/>
                        </a:spcAft>
                        <a:buClrTx/>
                        <a:buSzTx/>
                        <a:buFontTx/>
                        <a:buNone/>
                        <a:tabLst/>
                      </a:pPr>
                      <a:r>
                        <a:rPr kumimoji="0" lang="en-US" sz="1800" b="0" i="0" u="none" strike="noStrike" cap="none" normalizeH="0" baseline="0">
                          <a:ln>
                            <a:noFill/>
                          </a:ln>
                          <a:solidFill>
                            <a:schemeClr val="tx1"/>
                          </a:solidFill>
                          <a:effectLst/>
                          <a:latin typeface="VNI-Times" pitchFamily="2" charset="0"/>
                          <a:cs typeface="Times New Roman" pitchFamily="18" charset="0"/>
                        </a:rPr>
                        <a:t>5</a:t>
                      </a:r>
                      <a:endParaRPr kumimoji="0" lang="en-US" sz="1800" b="0" i="0" u="none" strike="noStrike" cap="none" normalizeH="0" baseline="0">
                        <a:ln>
                          <a:noFill/>
                        </a:ln>
                        <a:solidFill>
                          <a:schemeClr val="tx1"/>
                        </a:solidFill>
                        <a:effectLst/>
                        <a:latin typeface="Arial" charset="0"/>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469900" marR="0" lvl="0" indent="-469900" algn="ctr" defTabSz="914400" rtl="0" eaLnBrk="1" fontAlgn="base" latinLnBrk="0" hangingPunct="1">
                        <a:lnSpc>
                          <a:spcPct val="100000"/>
                        </a:lnSpc>
                        <a:spcBef>
                          <a:spcPct val="0"/>
                        </a:spcBef>
                        <a:spcAft>
                          <a:spcPct val="0"/>
                        </a:spcAft>
                        <a:buClrTx/>
                        <a:buSzTx/>
                        <a:buFontTx/>
                        <a:buNone/>
                        <a:tabLst/>
                      </a:pPr>
                      <a:r>
                        <a:rPr kumimoji="0" lang="en-US" sz="1800" b="0" i="0" u="none" strike="noStrike" cap="none" normalizeH="0" baseline="0" dirty="0">
                          <a:ln>
                            <a:noFill/>
                          </a:ln>
                          <a:solidFill>
                            <a:schemeClr val="tx1"/>
                          </a:solidFill>
                          <a:effectLst/>
                          <a:latin typeface="VNI-Times" pitchFamily="2" charset="0"/>
                          <a:cs typeface="Times New Roman" pitchFamily="18" charset="0"/>
                        </a:rPr>
                        <a:t>6</a:t>
                      </a:r>
                      <a:endParaRPr kumimoji="0" lang="en-US" sz="1800" b="0" i="0" u="none" strike="noStrike" cap="none" normalizeH="0" baseline="0" dirty="0">
                        <a:ln>
                          <a:noFill/>
                        </a:ln>
                        <a:solidFill>
                          <a:schemeClr val="tx1"/>
                        </a:solidFill>
                        <a:effectLst/>
                        <a:latin typeface="Arial" charset="0"/>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469900" marR="0" lvl="0" indent="-469900" algn="ctr" defTabSz="914400" rtl="0" eaLnBrk="1" fontAlgn="base" latinLnBrk="0" hangingPunct="1">
                        <a:lnSpc>
                          <a:spcPct val="100000"/>
                        </a:lnSpc>
                        <a:spcBef>
                          <a:spcPct val="0"/>
                        </a:spcBef>
                        <a:spcAft>
                          <a:spcPct val="0"/>
                        </a:spcAft>
                        <a:buClrTx/>
                        <a:buSzTx/>
                        <a:buFontTx/>
                        <a:buNone/>
                        <a:tabLst/>
                      </a:pPr>
                      <a:r>
                        <a:rPr kumimoji="0" lang="en-US" sz="1800" b="0" i="0" u="none" strike="noStrike" cap="none" normalizeH="0" baseline="0">
                          <a:ln>
                            <a:noFill/>
                          </a:ln>
                          <a:solidFill>
                            <a:schemeClr val="tx1"/>
                          </a:solidFill>
                          <a:effectLst/>
                          <a:latin typeface="VNI-Times" pitchFamily="2" charset="0"/>
                          <a:cs typeface="Times New Roman" pitchFamily="18" charset="0"/>
                        </a:rPr>
                        <a:t>7</a:t>
                      </a:r>
                      <a:endParaRPr kumimoji="0" lang="en-US" sz="1800" b="0" i="0" u="none" strike="noStrike" cap="none" normalizeH="0" baseline="0">
                        <a:ln>
                          <a:noFill/>
                        </a:ln>
                        <a:solidFill>
                          <a:schemeClr val="tx1"/>
                        </a:solidFill>
                        <a:effectLst/>
                        <a:latin typeface="Arial" charset="0"/>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469900" marR="0" lvl="0" indent="-469900" algn="ctr" defTabSz="914400" rtl="0" eaLnBrk="1" fontAlgn="base" latinLnBrk="0" hangingPunct="1">
                        <a:lnSpc>
                          <a:spcPct val="100000"/>
                        </a:lnSpc>
                        <a:spcBef>
                          <a:spcPct val="0"/>
                        </a:spcBef>
                        <a:spcAft>
                          <a:spcPct val="0"/>
                        </a:spcAft>
                        <a:buClrTx/>
                        <a:buSzTx/>
                        <a:buFontTx/>
                        <a:buNone/>
                        <a:tabLst/>
                      </a:pPr>
                      <a:r>
                        <a:rPr kumimoji="0" lang="en-US" sz="1800" b="0" i="0" u="none" strike="noStrike" cap="none" normalizeH="0" baseline="0">
                          <a:ln>
                            <a:noFill/>
                          </a:ln>
                          <a:solidFill>
                            <a:schemeClr val="tx1"/>
                          </a:solidFill>
                          <a:effectLst/>
                          <a:latin typeface="VNI-Times" pitchFamily="2" charset="0"/>
                          <a:cs typeface="Times New Roman" pitchFamily="18" charset="0"/>
                        </a:rPr>
                        <a:t>8</a:t>
                      </a:r>
                      <a:endParaRPr kumimoji="0" lang="en-US" sz="1800" b="0" i="0" u="none" strike="noStrike" cap="none" normalizeH="0" baseline="0">
                        <a:ln>
                          <a:noFill/>
                        </a:ln>
                        <a:solidFill>
                          <a:schemeClr val="tx1"/>
                        </a:solidFill>
                        <a:effectLst/>
                        <a:latin typeface="Arial" charset="0"/>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469900" marR="0" lvl="0" indent="-469900" algn="ctr" defTabSz="914400" rtl="0" eaLnBrk="1" fontAlgn="base" latinLnBrk="0" hangingPunct="1">
                        <a:lnSpc>
                          <a:spcPct val="100000"/>
                        </a:lnSpc>
                        <a:spcBef>
                          <a:spcPct val="0"/>
                        </a:spcBef>
                        <a:spcAft>
                          <a:spcPct val="0"/>
                        </a:spcAft>
                        <a:buClrTx/>
                        <a:buSzTx/>
                        <a:buFontTx/>
                        <a:buNone/>
                        <a:tabLst/>
                      </a:pPr>
                      <a:r>
                        <a:rPr kumimoji="0" lang="en-US" sz="1800" b="0" i="0" u="none" strike="noStrike" cap="none" normalizeH="0" baseline="0">
                          <a:ln>
                            <a:noFill/>
                          </a:ln>
                          <a:solidFill>
                            <a:schemeClr val="tx1"/>
                          </a:solidFill>
                          <a:effectLst/>
                          <a:latin typeface="VNI-Times" pitchFamily="2" charset="0"/>
                          <a:cs typeface="Times New Roman" pitchFamily="18" charset="0"/>
                        </a:rPr>
                        <a:t>9</a:t>
                      </a:r>
                      <a:endParaRPr kumimoji="0" lang="en-US" sz="1800" b="0" i="0" u="none" strike="noStrike" cap="none" normalizeH="0" baseline="0">
                        <a:ln>
                          <a:noFill/>
                        </a:ln>
                        <a:solidFill>
                          <a:schemeClr val="tx1"/>
                        </a:solidFill>
                        <a:effectLst/>
                        <a:latin typeface="Arial" charset="0"/>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r h="1066800">
                <a:tc>
                  <a:txBody>
                    <a:bodyPr/>
                    <a:lstStyle/>
                    <a:p>
                      <a:pPr marL="469900" marR="0" lvl="0" indent="-469900" algn="ctr" defTabSz="914400" rtl="0" eaLnBrk="1" fontAlgn="base" latinLnBrk="0" hangingPunct="1">
                        <a:lnSpc>
                          <a:spcPct val="100000"/>
                        </a:lnSpc>
                        <a:spcBef>
                          <a:spcPct val="0"/>
                        </a:spcBef>
                        <a:spcAft>
                          <a:spcPct val="0"/>
                        </a:spcAft>
                        <a:buClrTx/>
                        <a:buSzTx/>
                        <a:buFontTx/>
                        <a:buNone/>
                        <a:tabLst/>
                      </a:pPr>
                      <a:r>
                        <a:rPr kumimoji="0" lang="en-US" sz="1800" b="0" i="0" u="none" strike="noStrike" cap="none" normalizeH="0" baseline="0">
                          <a:ln>
                            <a:noFill/>
                          </a:ln>
                          <a:solidFill>
                            <a:schemeClr val="tx1"/>
                          </a:solidFill>
                          <a:effectLst/>
                          <a:latin typeface="VNI-Times" pitchFamily="2" charset="0"/>
                          <a:cs typeface="Times New Roman" pitchFamily="18" charset="0"/>
                        </a:rPr>
                        <a:t>TC</a:t>
                      </a:r>
                      <a:endParaRPr kumimoji="0" lang="en-US" sz="1800" b="0" i="0" u="none" strike="noStrike" cap="none" normalizeH="0" baseline="0">
                        <a:ln>
                          <a:noFill/>
                        </a:ln>
                        <a:solidFill>
                          <a:schemeClr val="tx1"/>
                        </a:solidFill>
                        <a:effectLst/>
                        <a:latin typeface="Arial" charset="0"/>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469900" marR="0" lvl="0" indent="-469900" algn="ctr" defTabSz="914400" rtl="0" eaLnBrk="1" fontAlgn="base" latinLnBrk="0" hangingPunct="1">
                        <a:lnSpc>
                          <a:spcPct val="100000"/>
                        </a:lnSpc>
                        <a:spcBef>
                          <a:spcPct val="0"/>
                        </a:spcBef>
                        <a:spcAft>
                          <a:spcPct val="0"/>
                        </a:spcAft>
                        <a:buClrTx/>
                        <a:buSzTx/>
                        <a:buFontTx/>
                        <a:buNone/>
                        <a:tabLst/>
                      </a:pPr>
                      <a:r>
                        <a:rPr kumimoji="0" lang="en-US" sz="1800" b="0" i="0" u="none" strike="noStrike" cap="none" normalizeH="0" baseline="0">
                          <a:ln>
                            <a:noFill/>
                          </a:ln>
                          <a:solidFill>
                            <a:schemeClr val="tx1"/>
                          </a:solidFill>
                          <a:effectLst/>
                          <a:latin typeface="VNI-Times" pitchFamily="2" charset="0"/>
                          <a:cs typeface="Times New Roman" pitchFamily="18" charset="0"/>
                        </a:rPr>
                        <a:t>70</a:t>
                      </a:r>
                      <a:endParaRPr kumimoji="0" lang="en-US" sz="1800" b="0" i="0" u="none" strike="noStrike" cap="none" normalizeH="0" baseline="0">
                        <a:ln>
                          <a:noFill/>
                        </a:ln>
                        <a:solidFill>
                          <a:schemeClr val="tx1"/>
                        </a:solidFill>
                        <a:effectLst/>
                        <a:latin typeface="Arial" charset="0"/>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469900" marR="0" lvl="0" indent="-469900" algn="ctr" defTabSz="914400" rtl="0" eaLnBrk="1" fontAlgn="base" latinLnBrk="0" hangingPunct="1">
                        <a:lnSpc>
                          <a:spcPct val="100000"/>
                        </a:lnSpc>
                        <a:spcBef>
                          <a:spcPct val="0"/>
                        </a:spcBef>
                        <a:spcAft>
                          <a:spcPct val="0"/>
                        </a:spcAft>
                        <a:buClrTx/>
                        <a:buSzTx/>
                        <a:buFontTx/>
                        <a:buNone/>
                        <a:tabLst/>
                      </a:pPr>
                      <a:r>
                        <a:rPr kumimoji="0" lang="en-US" sz="1800" b="0" i="0" u="none" strike="noStrike" cap="none" normalizeH="0" baseline="0">
                          <a:ln>
                            <a:noFill/>
                          </a:ln>
                          <a:solidFill>
                            <a:schemeClr val="tx1"/>
                          </a:solidFill>
                          <a:effectLst/>
                          <a:latin typeface="VNI-Times" pitchFamily="2" charset="0"/>
                          <a:cs typeface="Times New Roman" pitchFamily="18" charset="0"/>
                        </a:rPr>
                        <a:t>100</a:t>
                      </a:r>
                      <a:endParaRPr kumimoji="0" lang="en-US" sz="1800" b="0" i="0" u="none" strike="noStrike" cap="none" normalizeH="0" baseline="0">
                        <a:ln>
                          <a:noFill/>
                        </a:ln>
                        <a:solidFill>
                          <a:schemeClr val="tx1"/>
                        </a:solidFill>
                        <a:effectLst/>
                        <a:latin typeface="Arial" charset="0"/>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469900" marR="0" lvl="0" indent="-469900" algn="ctr" defTabSz="914400" rtl="0" eaLnBrk="1" fontAlgn="base" latinLnBrk="0" hangingPunct="1">
                        <a:lnSpc>
                          <a:spcPct val="100000"/>
                        </a:lnSpc>
                        <a:spcBef>
                          <a:spcPct val="0"/>
                        </a:spcBef>
                        <a:spcAft>
                          <a:spcPct val="0"/>
                        </a:spcAft>
                        <a:buClrTx/>
                        <a:buSzTx/>
                        <a:buFontTx/>
                        <a:buNone/>
                        <a:tabLst/>
                      </a:pPr>
                      <a:r>
                        <a:rPr kumimoji="0" lang="en-US" sz="1800" b="0" i="0" u="none" strike="noStrike" cap="none" normalizeH="0" baseline="0">
                          <a:ln>
                            <a:noFill/>
                          </a:ln>
                          <a:solidFill>
                            <a:schemeClr val="tx1"/>
                          </a:solidFill>
                          <a:effectLst/>
                          <a:latin typeface="VNI-Times" pitchFamily="2" charset="0"/>
                          <a:cs typeface="Times New Roman" pitchFamily="18" charset="0"/>
                        </a:rPr>
                        <a:t>125</a:t>
                      </a:r>
                      <a:endParaRPr kumimoji="0" lang="en-US" sz="1800" b="0" i="0" u="none" strike="noStrike" cap="none" normalizeH="0" baseline="0">
                        <a:ln>
                          <a:noFill/>
                        </a:ln>
                        <a:solidFill>
                          <a:schemeClr val="tx1"/>
                        </a:solidFill>
                        <a:effectLst/>
                        <a:latin typeface="Arial" charset="0"/>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469900" marR="0" lvl="0" indent="-469900" algn="ctr" defTabSz="914400" rtl="0" eaLnBrk="1" fontAlgn="base" latinLnBrk="0" hangingPunct="1">
                        <a:lnSpc>
                          <a:spcPct val="100000"/>
                        </a:lnSpc>
                        <a:spcBef>
                          <a:spcPct val="0"/>
                        </a:spcBef>
                        <a:spcAft>
                          <a:spcPct val="0"/>
                        </a:spcAft>
                        <a:buClrTx/>
                        <a:buSzTx/>
                        <a:buFontTx/>
                        <a:buNone/>
                        <a:tabLst/>
                      </a:pPr>
                      <a:r>
                        <a:rPr kumimoji="0" lang="en-US" sz="1800" b="0" i="0" u="none" strike="noStrike" cap="none" normalizeH="0" baseline="0">
                          <a:ln>
                            <a:noFill/>
                          </a:ln>
                          <a:solidFill>
                            <a:schemeClr val="tx1"/>
                          </a:solidFill>
                          <a:effectLst/>
                          <a:latin typeface="VNI-Times" pitchFamily="2" charset="0"/>
                          <a:cs typeface="Times New Roman" pitchFamily="18" charset="0"/>
                        </a:rPr>
                        <a:t>145</a:t>
                      </a:r>
                      <a:endParaRPr kumimoji="0" lang="en-US" sz="1800" b="0" i="0" u="none" strike="noStrike" cap="none" normalizeH="0" baseline="0">
                        <a:ln>
                          <a:noFill/>
                        </a:ln>
                        <a:solidFill>
                          <a:schemeClr val="tx1"/>
                        </a:solidFill>
                        <a:effectLst/>
                        <a:latin typeface="Arial" charset="0"/>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469900" marR="0" lvl="0" indent="-469900" algn="ctr" defTabSz="914400" rtl="0" eaLnBrk="1" fontAlgn="base" latinLnBrk="0" hangingPunct="1">
                        <a:lnSpc>
                          <a:spcPct val="100000"/>
                        </a:lnSpc>
                        <a:spcBef>
                          <a:spcPct val="0"/>
                        </a:spcBef>
                        <a:spcAft>
                          <a:spcPct val="0"/>
                        </a:spcAft>
                        <a:buClrTx/>
                        <a:buSzTx/>
                        <a:buFontTx/>
                        <a:buNone/>
                        <a:tabLst/>
                      </a:pPr>
                      <a:r>
                        <a:rPr kumimoji="0" lang="en-US" sz="1800" b="0" i="0" u="none" strike="noStrike" cap="none" normalizeH="0" baseline="0">
                          <a:ln>
                            <a:noFill/>
                          </a:ln>
                          <a:solidFill>
                            <a:schemeClr val="tx1"/>
                          </a:solidFill>
                          <a:effectLst/>
                          <a:latin typeface="VNI-Times" pitchFamily="2" charset="0"/>
                          <a:cs typeface="Times New Roman" pitchFamily="18" charset="0"/>
                        </a:rPr>
                        <a:t>170</a:t>
                      </a:r>
                      <a:endParaRPr kumimoji="0" lang="en-US" sz="1800" b="0" i="0" u="none" strike="noStrike" cap="none" normalizeH="0" baseline="0">
                        <a:ln>
                          <a:noFill/>
                        </a:ln>
                        <a:solidFill>
                          <a:schemeClr val="tx1"/>
                        </a:solidFill>
                        <a:effectLst/>
                        <a:latin typeface="Arial" charset="0"/>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469900" marR="0" lvl="0" indent="-469900" algn="ctr" defTabSz="914400" rtl="0" eaLnBrk="1" fontAlgn="base" latinLnBrk="0" hangingPunct="1">
                        <a:lnSpc>
                          <a:spcPct val="100000"/>
                        </a:lnSpc>
                        <a:spcBef>
                          <a:spcPct val="0"/>
                        </a:spcBef>
                        <a:spcAft>
                          <a:spcPct val="0"/>
                        </a:spcAft>
                        <a:buClrTx/>
                        <a:buSzTx/>
                        <a:buFontTx/>
                        <a:buNone/>
                        <a:tabLst/>
                      </a:pPr>
                      <a:r>
                        <a:rPr kumimoji="0" lang="en-US" sz="1800" b="0" i="0" u="none" strike="noStrike" cap="none" normalizeH="0" baseline="0">
                          <a:ln>
                            <a:noFill/>
                          </a:ln>
                          <a:solidFill>
                            <a:schemeClr val="tx1"/>
                          </a:solidFill>
                          <a:effectLst/>
                          <a:latin typeface="VNI-Times" pitchFamily="2" charset="0"/>
                          <a:cs typeface="Times New Roman" pitchFamily="18" charset="0"/>
                        </a:rPr>
                        <a:t>200</a:t>
                      </a:r>
                      <a:endParaRPr kumimoji="0" lang="en-US" sz="1800" b="0" i="0" u="none" strike="noStrike" cap="none" normalizeH="0" baseline="0">
                        <a:ln>
                          <a:noFill/>
                        </a:ln>
                        <a:solidFill>
                          <a:schemeClr val="tx1"/>
                        </a:solidFill>
                        <a:effectLst/>
                        <a:latin typeface="Arial" charset="0"/>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469900" marR="0" lvl="0" indent="-469900" algn="ctr" defTabSz="914400" rtl="0" eaLnBrk="1" fontAlgn="base" latinLnBrk="0" hangingPunct="1">
                        <a:lnSpc>
                          <a:spcPct val="100000"/>
                        </a:lnSpc>
                        <a:spcBef>
                          <a:spcPct val="0"/>
                        </a:spcBef>
                        <a:spcAft>
                          <a:spcPct val="0"/>
                        </a:spcAft>
                        <a:buClrTx/>
                        <a:buSzTx/>
                        <a:buFontTx/>
                        <a:buNone/>
                        <a:tabLst/>
                      </a:pPr>
                      <a:r>
                        <a:rPr kumimoji="0" lang="en-US" sz="1800" b="0" i="0" u="none" strike="noStrike" cap="none" normalizeH="0" baseline="0">
                          <a:ln>
                            <a:noFill/>
                          </a:ln>
                          <a:solidFill>
                            <a:schemeClr val="tx1"/>
                          </a:solidFill>
                          <a:effectLst/>
                          <a:latin typeface="VNI-Times" pitchFamily="2" charset="0"/>
                          <a:cs typeface="Times New Roman" pitchFamily="18" charset="0"/>
                        </a:rPr>
                        <a:t>240</a:t>
                      </a:r>
                      <a:endParaRPr kumimoji="0" lang="en-US" sz="1800" b="0" i="0" u="none" strike="noStrike" cap="none" normalizeH="0" baseline="0">
                        <a:ln>
                          <a:noFill/>
                        </a:ln>
                        <a:solidFill>
                          <a:schemeClr val="tx1"/>
                        </a:solidFill>
                        <a:effectLst/>
                        <a:latin typeface="Arial" charset="0"/>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469900" marR="0" lvl="0" indent="-469900" algn="ctr" defTabSz="914400" rtl="0" eaLnBrk="1" fontAlgn="base" latinLnBrk="0" hangingPunct="1">
                        <a:lnSpc>
                          <a:spcPct val="100000"/>
                        </a:lnSpc>
                        <a:spcBef>
                          <a:spcPct val="0"/>
                        </a:spcBef>
                        <a:spcAft>
                          <a:spcPct val="0"/>
                        </a:spcAft>
                        <a:buClrTx/>
                        <a:buSzTx/>
                        <a:buFontTx/>
                        <a:buNone/>
                        <a:tabLst/>
                      </a:pPr>
                      <a:r>
                        <a:rPr kumimoji="0" lang="en-US" sz="1800" b="0" i="0" u="none" strike="noStrike" cap="none" normalizeH="0" baseline="0">
                          <a:ln>
                            <a:noFill/>
                          </a:ln>
                          <a:solidFill>
                            <a:schemeClr val="tx1"/>
                          </a:solidFill>
                          <a:effectLst/>
                          <a:latin typeface="VNI-Times" pitchFamily="2" charset="0"/>
                          <a:cs typeface="Times New Roman" pitchFamily="18" charset="0"/>
                        </a:rPr>
                        <a:t>290</a:t>
                      </a:r>
                      <a:endParaRPr kumimoji="0" lang="en-US" sz="1800" b="0" i="0" u="none" strike="noStrike" cap="none" normalizeH="0" baseline="0">
                        <a:ln>
                          <a:noFill/>
                        </a:ln>
                        <a:solidFill>
                          <a:schemeClr val="tx1"/>
                        </a:solidFill>
                        <a:effectLst/>
                        <a:latin typeface="Arial" charset="0"/>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469900" marR="0" lvl="0" indent="-469900" algn="ctr" defTabSz="914400" rtl="0" eaLnBrk="1" fontAlgn="base" latinLnBrk="0" hangingPunct="1">
                        <a:lnSpc>
                          <a:spcPct val="100000"/>
                        </a:lnSpc>
                        <a:spcBef>
                          <a:spcPct val="0"/>
                        </a:spcBef>
                        <a:spcAft>
                          <a:spcPct val="0"/>
                        </a:spcAft>
                        <a:buClrTx/>
                        <a:buSzTx/>
                        <a:buFontTx/>
                        <a:buNone/>
                        <a:tabLst/>
                      </a:pPr>
                      <a:r>
                        <a:rPr kumimoji="0" lang="en-US" sz="1800" b="0" i="0" u="none" strike="noStrike" cap="none" normalizeH="0" baseline="0">
                          <a:ln>
                            <a:noFill/>
                          </a:ln>
                          <a:solidFill>
                            <a:schemeClr val="tx1"/>
                          </a:solidFill>
                          <a:effectLst/>
                          <a:latin typeface="VNI-Times" pitchFamily="2" charset="0"/>
                          <a:cs typeface="Times New Roman" pitchFamily="18" charset="0"/>
                        </a:rPr>
                        <a:t>350</a:t>
                      </a:r>
                      <a:endParaRPr kumimoji="0" lang="en-US" sz="1800" b="0" i="0" u="none" strike="noStrike" cap="none" normalizeH="0" baseline="0">
                        <a:ln>
                          <a:noFill/>
                        </a:ln>
                        <a:solidFill>
                          <a:schemeClr val="tx1"/>
                        </a:solidFill>
                        <a:effectLst/>
                        <a:latin typeface="Arial" charset="0"/>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469900" marR="0" lvl="0" indent="-469900" algn="ctr" defTabSz="914400" rtl="0" eaLnBrk="1" fontAlgn="base" latinLnBrk="0" hangingPunct="1">
                        <a:lnSpc>
                          <a:spcPct val="100000"/>
                        </a:lnSpc>
                        <a:spcBef>
                          <a:spcPct val="0"/>
                        </a:spcBef>
                        <a:spcAft>
                          <a:spcPct val="0"/>
                        </a:spcAft>
                        <a:buClrTx/>
                        <a:buSzTx/>
                        <a:buFontTx/>
                        <a:buNone/>
                        <a:tabLst/>
                      </a:pPr>
                      <a:r>
                        <a:rPr kumimoji="0" lang="en-US" sz="1800" b="0" i="0" u="none" strike="noStrike" cap="none" normalizeH="0" baseline="0" dirty="0">
                          <a:ln>
                            <a:noFill/>
                          </a:ln>
                          <a:solidFill>
                            <a:schemeClr val="tx1"/>
                          </a:solidFill>
                          <a:effectLst/>
                          <a:latin typeface="VNI-Times" pitchFamily="2" charset="0"/>
                          <a:cs typeface="Times New Roman" pitchFamily="18" charset="0"/>
                        </a:rPr>
                        <a:t>420</a:t>
                      </a:r>
                      <a:endParaRPr kumimoji="0" lang="en-US" sz="1800" b="0" i="0" u="none" strike="noStrike" cap="none" normalizeH="0" baseline="0" dirty="0">
                        <a:ln>
                          <a:noFill/>
                        </a:ln>
                        <a:solidFill>
                          <a:schemeClr val="tx1"/>
                        </a:solidFill>
                        <a:effectLst/>
                        <a:latin typeface="Arial" charset="0"/>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bl>
          </a:graphicData>
        </a:graphic>
      </p:graphicFrame>
      <p:sp>
        <p:nvSpPr>
          <p:cNvPr id="137256" name="Rectangle 40">
            <a:extLst>
              <a:ext uri="{FF2B5EF4-FFF2-40B4-BE49-F238E27FC236}">
                <a16:creationId xmlns:a16="http://schemas.microsoft.com/office/drawing/2014/main" id="{FE794037-FF01-A8F0-1F3A-263229F3A778}"/>
              </a:ext>
            </a:extLst>
          </p:cNvPr>
          <p:cNvSpPr>
            <a:spLocks noChangeArrowheads="1"/>
          </p:cNvSpPr>
          <p:nvPr/>
        </p:nvSpPr>
        <p:spPr bwMode="auto">
          <a:xfrm>
            <a:off x="950840" y="50800"/>
            <a:ext cx="10697705" cy="107721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nchor="ctr">
            <a:spAutoFit/>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pPr eaLnBrk="1" hangingPunct="1"/>
            <a:r>
              <a:rPr lang="en-US" altLang="en-US" sz="3200" dirty="0">
                <a:latin typeface="VNI-Souvir" pitchFamily="2" charset="0"/>
              </a:rPr>
              <a:t>1. </a:t>
            </a:r>
            <a:r>
              <a:rPr lang="en-US" altLang="en-US" sz="3200" dirty="0" err="1">
                <a:latin typeface="VNI-Souvir" pitchFamily="2" charset="0"/>
              </a:rPr>
              <a:t>Moät</a:t>
            </a:r>
            <a:r>
              <a:rPr lang="en-US" altLang="en-US" sz="3200" dirty="0">
                <a:latin typeface="VNI-Souvir" pitchFamily="2" charset="0"/>
              </a:rPr>
              <a:t> </a:t>
            </a:r>
            <a:r>
              <a:rPr lang="en-US" altLang="en-US" sz="3200" dirty="0" err="1">
                <a:latin typeface="VNI-Souvir" pitchFamily="2" charset="0"/>
              </a:rPr>
              <a:t>doanh</a:t>
            </a:r>
            <a:r>
              <a:rPr lang="en-US" altLang="en-US" sz="3200" dirty="0">
                <a:latin typeface="VNI-Souvir" pitchFamily="2" charset="0"/>
              </a:rPr>
              <a:t> </a:t>
            </a:r>
            <a:r>
              <a:rPr lang="en-US" altLang="en-US" sz="3200" dirty="0" err="1">
                <a:latin typeface="VNI-Souvir" pitchFamily="2" charset="0"/>
              </a:rPr>
              <a:t>nghieäp</a:t>
            </a:r>
            <a:r>
              <a:rPr lang="en-US" altLang="en-US" sz="3200" dirty="0">
                <a:latin typeface="VNI-Souvir" pitchFamily="2" charset="0"/>
              </a:rPr>
              <a:t> </a:t>
            </a:r>
            <a:r>
              <a:rPr lang="en-US" altLang="en-US" sz="3200" dirty="0" err="1">
                <a:latin typeface="VNI-Souvir" pitchFamily="2" charset="0"/>
              </a:rPr>
              <a:t>hoaït</a:t>
            </a:r>
            <a:r>
              <a:rPr lang="en-US" altLang="en-US" sz="3200" dirty="0">
                <a:latin typeface="VNI-Souvir" pitchFamily="2" charset="0"/>
              </a:rPr>
              <a:t> </a:t>
            </a:r>
            <a:r>
              <a:rPr lang="en-US" altLang="en-US" sz="3200" dirty="0" err="1">
                <a:latin typeface="VNI-Souvir" pitchFamily="2" charset="0"/>
              </a:rPr>
              <a:t>ñoäng</a:t>
            </a:r>
            <a:r>
              <a:rPr lang="en-US" altLang="en-US" sz="3200" dirty="0">
                <a:latin typeface="VNI-Souvir" pitchFamily="2" charset="0"/>
              </a:rPr>
              <a:t> </a:t>
            </a:r>
            <a:r>
              <a:rPr lang="en-US" altLang="en-US" sz="3200" dirty="0" err="1">
                <a:latin typeface="VNI-Souvir" pitchFamily="2" charset="0"/>
              </a:rPr>
              <a:t>trong</a:t>
            </a:r>
            <a:r>
              <a:rPr lang="en-US" altLang="en-US" sz="3200" dirty="0">
                <a:latin typeface="VNI-Souvir" pitchFamily="2" charset="0"/>
              </a:rPr>
              <a:t> </a:t>
            </a:r>
            <a:r>
              <a:rPr lang="en-US" altLang="en-US" sz="3200" dirty="0" err="1">
                <a:latin typeface="VNI-Souvir" pitchFamily="2" charset="0"/>
              </a:rPr>
              <a:t>thò</a:t>
            </a:r>
            <a:r>
              <a:rPr lang="en-US" altLang="en-US" sz="3200" dirty="0">
                <a:latin typeface="VNI-Souvir" pitchFamily="2" charset="0"/>
              </a:rPr>
              <a:t> </a:t>
            </a:r>
            <a:r>
              <a:rPr lang="en-US" altLang="en-US" sz="3200" dirty="0" err="1">
                <a:latin typeface="VNI-Souvir" pitchFamily="2" charset="0"/>
              </a:rPr>
              <a:t>tröôøng</a:t>
            </a:r>
            <a:r>
              <a:rPr lang="en-US" altLang="en-US" sz="3200" dirty="0">
                <a:latin typeface="VNI-Souvir" pitchFamily="2" charset="0"/>
              </a:rPr>
              <a:t> </a:t>
            </a:r>
            <a:r>
              <a:rPr lang="en-US" altLang="en-US" sz="3200" dirty="0" err="1">
                <a:latin typeface="VNI-Souvir" pitchFamily="2" charset="0"/>
              </a:rPr>
              <a:t>caïnh</a:t>
            </a:r>
            <a:r>
              <a:rPr lang="en-US" altLang="en-US" sz="3200" dirty="0">
                <a:latin typeface="VNI-Souvir" pitchFamily="2" charset="0"/>
              </a:rPr>
              <a:t> </a:t>
            </a:r>
            <a:r>
              <a:rPr lang="en-US" altLang="en-US" sz="3200" dirty="0" err="1">
                <a:latin typeface="VNI-Souvir" pitchFamily="2" charset="0"/>
              </a:rPr>
              <a:t>tranh</a:t>
            </a:r>
            <a:r>
              <a:rPr lang="en-US" altLang="en-US" sz="3200" dirty="0">
                <a:latin typeface="VNI-Souvir" pitchFamily="2" charset="0"/>
              </a:rPr>
              <a:t> </a:t>
            </a:r>
            <a:r>
              <a:rPr lang="en-US" altLang="en-US" sz="3200" dirty="0" err="1">
                <a:latin typeface="VNI-Souvir" pitchFamily="2" charset="0"/>
              </a:rPr>
              <a:t>hoaøn</a:t>
            </a:r>
            <a:r>
              <a:rPr lang="en-US" altLang="en-US" sz="3200" dirty="0">
                <a:latin typeface="VNI-Souvir" pitchFamily="2" charset="0"/>
              </a:rPr>
              <a:t> </a:t>
            </a:r>
            <a:r>
              <a:rPr lang="en-US" altLang="en-US" sz="3200" dirty="0" err="1">
                <a:latin typeface="VNI-Souvir" pitchFamily="2" charset="0"/>
              </a:rPr>
              <a:t>toaøn</a:t>
            </a:r>
            <a:r>
              <a:rPr lang="en-US" altLang="en-US" sz="3200" dirty="0">
                <a:latin typeface="VNI-Souvir" pitchFamily="2" charset="0"/>
              </a:rPr>
              <a:t> </a:t>
            </a:r>
            <a:r>
              <a:rPr lang="en-US" altLang="en-US" sz="3200" dirty="0" err="1">
                <a:latin typeface="VNI-Souvir" pitchFamily="2" charset="0"/>
              </a:rPr>
              <a:t>coù</a:t>
            </a:r>
            <a:r>
              <a:rPr lang="en-US" altLang="en-US" sz="3200" dirty="0">
                <a:latin typeface="VNI-Souvir" pitchFamily="2" charset="0"/>
              </a:rPr>
              <a:t> </a:t>
            </a:r>
            <a:r>
              <a:rPr lang="en-US" altLang="en-US" sz="3200" dirty="0" err="1">
                <a:latin typeface="VNI-Souvir" pitchFamily="2" charset="0"/>
              </a:rPr>
              <a:t>soá</a:t>
            </a:r>
            <a:r>
              <a:rPr lang="en-US" altLang="en-US" sz="3200" dirty="0">
                <a:latin typeface="VNI-Souvir" pitchFamily="2" charset="0"/>
              </a:rPr>
              <a:t> </a:t>
            </a:r>
            <a:r>
              <a:rPr lang="en-US" altLang="en-US" sz="3200" dirty="0" err="1">
                <a:latin typeface="VNI-Souvir" pitchFamily="2" charset="0"/>
              </a:rPr>
              <a:t>lieäu</a:t>
            </a:r>
            <a:r>
              <a:rPr lang="en-US" altLang="en-US" sz="3200" dirty="0">
                <a:latin typeface="VNI-Souvir" pitchFamily="2" charset="0"/>
              </a:rPr>
              <a:t> </a:t>
            </a:r>
            <a:r>
              <a:rPr lang="en-US" altLang="en-US" sz="3200" dirty="0" err="1">
                <a:latin typeface="VNI-Souvir" pitchFamily="2" charset="0"/>
              </a:rPr>
              <a:t>veà</a:t>
            </a:r>
            <a:r>
              <a:rPr lang="en-US" altLang="en-US" sz="3200" dirty="0">
                <a:latin typeface="VNI-Souvir" pitchFamily="2" charset="0"/>
              </a:rPr>
              <a:t> </a:t>
            </a:r>
            <a:r>
              <a:rPr lang="en-US" altLang="en-US" sz="3200" dirty="0" err="1">
                <a:latin typeface="VNI-Souvir" pitchFamily="2" charset="0"/>
              </a:rPr>
              <a:t>toång</a:t>
            </a:r>
            <a:r>
              <a:rPr lang="en-US" altLang="en-US" sz="3200" dirty="0">
                <a:latin typeface="VNI-Souvir" pitchFamily="2" charset="0"/>
              </a:rPr>
              <a:t> chi </a:t>
            </a:r>
            <a:r>
              <a:rPr lang="en-US" altLang="en-US" sz="3200" dirty="0" err="1">
                <a:latin typeface="VNI-Souvir" pitchFamily="2" charset="0"/>
              </a:rPr>
              <a:t>phí</a:t>
            </a:r>
            <a:r>
              <a:rPr lang="en-US" altLang="en-US" sz="3200" dirty="0">
                <a:latin typeface="VNI-Souvir" pitchFamily="2" charset="0"/>
              </a:rPr>
              <a:t> </a:t>
            </a:r>
            <a:r>
              <a:rPr lang="en-US" altLang="en-US" sz="3200" dirty="0" err="1">
                <a:latin typeface="VNI-Souvir" pitchFamily="2" charset="0"/>
              </a:rPr>
              <a:t>nhö</a:t>
            </a:r>
            <a:r>
              <a:rPr lang="en-US" altLang="en-US" sz="3200" dirty="0">
                <a:latin typeface="VNI-Souvir" pitchFamily="2" charset="0"/>
              </a:rPr>
              <a:t> </a:t>
            </a:r>
            <a:r>
              <a:rPr lang="en-US" altLang="en-US" sz="3200" dirty="0" err="1">
                <a:latin typeface="VNI-Souvir" pitchFamily="2" charset="0"/>
              </a:rPr>
              <a:t>sau</a:t>
            </a:r>
            <a:r>
              <a:rPr lang="en-US" altLang="en-US" sz="3200" dirty="0">
                <a:latin typeface="VNI-Souvir" pitchFamily="2" charset="0"/>
              </a:rPr>
              <a:t>: </a:t>
            </a:r>
          </a:p>
        </p:txBody>
      </p:sp>
      <p:sp>
        <p:nvSpPr>
          <p:cNvPr id="137257" name="Rectangle 41">
            <a:extLst>
              <a:ext uri="{FF2B5EF4-FFF2-40B4-BE49-F238E27FC236}">
                <a16:creationId xmlns:a16="http://schemas.microsoft.com/office/drawing/2014/main" id="{A6AEB25A-377E-ECA4-B063-9D79C4D8ABF0}"/>
              </a:ext>
            </a:extLst>
          </p:cNvPr>
          <p:cNvSpPr>
            <a:spLocks noChangeArrowheads="1"/>
          </p:cNvSpPr>
          <p:nvPr/>
        </p:nvSpPr>
        <p:spPr bwMode="auto">
          <a:xfrm>
            <a:off x="381493" y="3459692"/>
            <a:ext cx="11836400" cy="30469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nchor="ctr">
            <a:spAutoFit/>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r>
              <a:rPr lang="en-US" altLang="en-US" sz="3200" dirty="0">
                <a:latin typeface="VNI-Souvir" pitchFamily="2" charset="0"/>
              </a:rPr>
              <a:t>a. </a:t>
            </a:r>
            <a:r>
              <a:rPr lang="en-US" altLang="en-US" sz="3200" dirty="0" err="1">
                <a:latin typeface="VNI-Souvir" pitchFamily="2" charset="0"/>
              </a:rPr>
              <a:t>Xaùc</a:t>
            </a:r>
            <a:r>
              <a:rPr lang="en-US" altLang="en-US" sz="3200" dirty="0">
                <a:latin typeface="VNI-Souvir" pitchFamily="2" charset="0"/>
              </a:rPr>
              <a:t> </a:t>
            </a:r>
            <a:r>
              <a:rPr lang="en-US" altLang="en-US" sz="3200" dirty="0" err="1">
                <a:latin typeface="VNI-Souvir" pitchFamily="2" charset="0"/>
              </a:rPr>
              <a:t>ñònh</a:t>
            </a:r>
            <a:r>
              <a:rPr lang="en-US" altLang="en-US" sz="3200" dirty="0">
                <a:latin typeface="VNI-Souvir" pitchFamily="2" charset="0"/>
              </a:rPr>
              <a:t> chi </a:t>
            </a:r>
            <a:r>
              <a:rPr lang="en-US" altLang="en-US" sz="3200" dirty="0" err="1">
                <a:latin typeface="VNI-Souvir" pitchFamily="2" charset="0"/>
              </a:rPr>
              <a:t>phí</a:t>
            </a:r>
            <a:r>
              <a:rPr lang="en-US" altLang="en-US" sz="3200" dirty="0">
                <a:latin typeface="VNI-Souvir" pitchFamily="2" charset="0"/>
              </a:rPr>
              <a:t> </a:t>
            </a:r>
            <a:r>
              <a:rPr lang="en-US" altLang="en-US" sz="3200" dirty="0" err="1">
                <a:latin typeface="VNI-Souvir" pitchFamily="2" charset="0"/>
              </a:rPr>
              <a:t>coá</a:t>
            </a:r>
            <a:r>
              <a:rPr lang="en-US" altLang="en-US" sz="3200" dirty="0">
                <a:latin typeface="VNI-Souvir" pitchFamily="2" charset="0"/>
              </a:rPr>
              <a:t> </a:t>
            </a:r>
            <a:r>
              <a:rPr lang="en-US" altLang="en-US" sz="3200" dirty="0" err="1">
                <a:latin typeface="VNI-Souvir" pitchFamily="2" charset="0"/>
              </a:rPr>
              <a:t>ñònh</a:t>
            </a:r>
            <a:r>
              <a:rPr lang="en-US" altLang="en-US" sz="3200" dirty="0">
                <a:latin typeface="VNI-Souvir" pitchFamily="2" charset="0"/>
              </a:rPr>
              <a:t> </a:t>
            </a:r>
            <a:r>
              <a:rPr lang="en-US" altLang="en-US" sz="3200" dirty="0" err="1">
                <a:latin typeface="VNI-Souvir" pitchFamily="2" charset="0"/>
              </a:rPr>
              <a:t>cuûa</a:t>
            </a:r>
            <a:r>
              <a:rPr lang="en-US" altLang="en-US" sz="3200" dirty="0">
                <a:latin typeface="VNI-Souvir" pitchFamily="2" charset="0"/>
              </a:rPr>
              <a:t> </a:t>
            </a:r>
            <a:r>
              <a:rPr lang="en-US" altLang="en-US" sz="3200" dirty="0" err="1">
                <a:latin typeface="VNI-Souvir" pitchFamily="2" charset="0"/>
              </a:rPr>
              <a:t>doanh</a:t>
            </a:r>
            <a:r>
              <a:rPr lang="en-US" altLang="en-US" sz="3200" dirty="0">
                <a:latin typeface="VNI-Souvir" pitchFamily="2" charset="0"/>
              </a:rPr>
              <a:t> </a:t>
            </a:r>
            <a:r>
              <a:rPr lang="en-US" altLang="en-US" sz="3200" dirty="0" err="1">
                <a:latin typeface="VNI-Souvir" pitchFamily="2" charset="0"/>
              </a:rPr>
              <a:t>nghieäp</a:t>
            </a:r>
            <a:r>
              <a:rPr lang="en-US" altLang="en-US" sz="3200" dirty="0">
                <a:latin typeface="VNI-Souvir" pitchFamily="2" charset="0"/>
              </a:rPr>
              <a:t>.</a:t>
            </a:r>
          </a:p>
          <a:p>
            <a:r>
              <a:rPr lang="en-US" altLang="en-US" sz="3200" dirty="0">
                <a:latin typeface="VNI-Souvir" pitchFamily="2" charset="0"/>
              </a:rPr>
              <a:t>b. </a:t>
            </a:r>
            <a:r>
              <a:rPr lang="en-US" altLang="en-US" sz="3200" dirty="0" err="1">
                <a:latin typeface="VNI-Souvir" pitchFamily="2" charset="0"/>
              </a:rPr>
              <a:t>Haõy</a:t>
            </a:r>
            <a:r>
              <a:rPr lang="en-US" altLang="en-US" sz="3200" dirty="0">
                <a:latin typeface="VNI-Souvir" pitchFamily="2" charset="0"/>
              </a:rPr>
              <a:t> </a:t>
            </a:r>
            <a:r>
              <a:rPr lang="en-US" altLang="en-US" sz="3200" dirty="0" err="1">
                <a:latin typeface="VNI-Souvir" pitchFamily="2" charset="0"/>
              </a:rPr>
              <a:t>tính</a:t>
            </a:r>
            <a:r>
              <a:rPr lang="en-US" altLang="en-US" sz="3200" dirty="0">
                <a:latin typeface="VNI-Souvir" pitchFamily="2" charset="0"/>
              </a:rPr>
              <a:t> AC, </a:t>
            </a:r>
            <a:r>
              <a:rPr lang="en-US" altLang="en-US" sz="3200" dirty="0" err="1">
                <a:latin typeface="VNI-Souvir" pitchFamily="2" charset="0"/>
              </a:rPr>
              <a:t>TVC</a:t>
            </a:r>
            <a:r>
              <a:rPr lang="en-US" altLang="en-US" sz="3200" dirty="0">
                <a:latin typeface="VNI-Souvir" pitchFamily="2" charset="0"/>
              </a:rPr>
              <a:t>, MC, </a:t>
            </a:r>
            <a:r>
              <a:rPr lang="en-US" altLang="en-US" sz="3200" dirty="0" err="1">
                <a:latin typeface="VNI-Souvir" pitchFamily="2" charset="0"/>
              </a:rPr>
              <a:t>AVC</a:t>
            </a:r>
            <a:r>
              <a:rPr lang="en-US" altLang="en-US" sz="3200" dirty="0">
                <a:latin typeface="VNI-Souvir" pitchFamily="2" charset="0"/>
              </a:rPr>
              <a:t>, AFC. </a:t>
            </a:r>
          </a:p>
          <a:p>
            <a:r>
              <a:rPr lang="en-US" altLang="en-US" sz="3200" dirty="0">
                <a:latin typeface="VNI-Souvir" pitchFamily="2" charset="0"/>
              </a:rPr>
              <a:t>c. </a:t>
            </a:r>
            <a:r>
              <a:rPr lang="en-US" altLang="en-US" sz="3200" dirty="0" err="1">
                <a:latin typeface="VNI-Souvir" pitchFamily="2" charset="0"/>
              </a:rPr>
              <a:t>ÔÛ</a:t>
            </a:r>
            <a:r>
              <a:rPr lang="en-US" altLang="en-US" sz="3200" dirty="0">
                <a:latin typeface="VNI-Souvir" pitchFamily="2" charset="0"/>
              </a:rPr>
              <a:t> </a:t>
            </a:r>
            <a:r>
              <a:rPr lang="en-US" altLang="en-US" sz="3200" dirty="0" err="1">
                <a:latin typeface="VNI-Souvir" pitchFamily="2" charset="0"/>
              </a:rPr>
              <a:t>nhöõng</a:t>
            </a:r>
            <a:r>
              <a:rPr lang="en-US" altLang="en-US" sz="3200" dirty="0">
                <a:latin typeface="VNI-Souvir" pitchFamily="2" charset="0"/>
              </a:rPr>
              <a:t> </a:t>
            </a:r>
            <a:r>
              <a:rPr lang="en-US" altLang="en-US" sz="3200" dirty="0" err="1">
                <a:latin typeface="VNI-Souvir" pitchFamily="2" charset="0"/>
              </a:rPr>
              <a:t>möùc</a:t>
            </a:r>
            <a:r>
              <a:rPr lang="en-US" altLang="en-US" sz="3200" dirty="0">
                <a:latin typeface="VNI-Souvir" pitchFamily="2" charset="0"/>
              </a:rPr>
              <a:t> </a:t>
            </a:r>
            <a:r>
              <a:rPr lang="en-US" altLang="en-US" sz="3200" dirty="0" err="1">
                <a:latin typeface="VNI-Souvir" pitchFamily="2" charset="0"/>
              </a:rPr>
              <a:t>giaù</a:t>
            </a:r>
            <a:r>
              <a:rPr lang="en-US" altLang="en-US" sz="3200" dirty="0">
                <a:latin typeface="VNI-Souvir" pitchFamily="2" charset="0"/>
              </a:rPr>
              <a:t> </a:t>
            </a:r>
            <a:r>
              <a:rPr lang="en-US" altLang="en-US" sz="3200" dirty="0" err="1">
                <a:latin typeface="VNI-Souvir" pitchFamily="2" charset="0"/>
              </a:rPr>
              <a:t>naøo</a:t>
            </a:r>
            <a:r>
              <a:rPr lang="en-US" altLang="en-US" sz="3200" dirty="0">
                <a:latin typeface="VNI-Souvir" pitchFamily="2" charset="0"/>
              </a:rPr>
              <a:t> </a:t>
            </a:r>
            <a:r>
              <a:rPr lang="en-US" altLang="en-US" sz="3200" dirty="0" err="1">
                <a:latin typeface="VNI-Souvir" pitchFamily="2" charset="0"/>
              </a:rPr>
              <a:t>cuûa</a:t>
            </a:r>
            <a:r>
              <a:rPr lang="en-US" altLang="en-US" sz="3200" dirty="0">
                <a:latin typeface="VNI-Souvir" pitchFamily="2" charset="0"/>
              </a:rPr>
              <a:t> </a:t>
            </a:r>
            <a:r>
              <a:rPr lang="en-US" altLang="en-US" sz="3200" dirty="0" err="1">
                <a:latin typeface="VNI-Souvir" pitchFamily="2" charset="0"/>
              </a:rPr>
              <a:t>thò</a:t>
            </a:r>
            <a:r>
              <a:rPr lang="en-US" altLang="en-US" sz="3200" dirty="0">
                <a:latin typeface="VNI-Souvir" pitchFamily="2" charset="0"/>
              </a:rPr>
              <a:t> </a:t>
            </a:r>
            <a:r>
              <a:rPr lang="en-US" altLang="en-US" sz="3200" dirty="0" err="1">
                <a:latin typeface="VNI-Souvir" pitchFamily="2" charset="0"/>
              </a:rPr>
              <a:t>tröôøng</a:t>
            </a:r>
            <a:r>
              <a:rPr lang="en-US" altLang="en-US" sz="3200" dirty="0">
                <a:latin typeface="VNI-Souvir" pitchFamily="2" charset="0"/>
              </a:rPr>
              <a:t> </a:t>
            </a:r>
            <a:r>
              <a:rPr lang="en-US" altLang="en-US" sz="3200" dirty="0" err="1">
                <a:latin typeface="VNI-Souvir" pitchFamily="2" charset="0"/>
              </a:rPr>
              <a:t>thì</a:t>
            </a:r>
            <a:r>
              <a:rPr lang="en-US" altLang="en-US" sz="3200" dirty="0">
                <a:latin typeface="VNI-Souvir" pitchFamily="2" charset="0"/>
              </a:rPr>
              <a:t> </a:t>
            </a:r>
            <a:r>
              <a:rPr lang="en-US" altLang="en-US" sz="3200" dirty="0" err="1">
                <a:latin typeface="VNI-Souvir" pitchFamily="2" charset="0"/>
              </a:rPr>
              <a:t>doanh</a:t>
            </a:r>
            <a:r>
              <a:rPr lang="en-US" altLang="en-US" sz="3200" dirty="0">
                <a:latin typeface="VNI-Souvir" pitchFamily="2" charset="0"/>
              </a:rPr>
              <a:t> </a:t>
            </a:r>
            <a:r>
              <a:rPr lang="en-US" altLang="en-US" sz="3200" dirty="0" err="1">
                <a:latin typeface="VNI-Souvir" pitchFamily="2" charset="0"/>
              </a:rPr>
              <a:t>nghieäp</a:t>
            </a:r>
            <a:r>
              <a:rPr lang="en-US" altLang="en-US" sz="3200" dirty="0">
                <a:latin typeface="VNI-Souvir" pitchFamily="2" charset="0"/>
              </a:rPr>
              <a:t> </a:t>
            </a:r>
            <a:r>
              <a:rPr lang="en-US" altLang="en-US" sz="3200" dirty="0" err="1">
                <a:latin typeface="VNI-Souvir" pitchFamily="2" charset="0"/>
              </a:rPr>
              <a:t>coù</a:t>
            </a:r>
            <a:r>
              <a:rPr lang="en-US" altLang="en-US" sz="3200" dirty="0">
                <a:latin typeface="VNI-Souvir" pitchFamily="2" charset="0"/>
              </a:rPr>
              <a:t> </a:t>
            </a:r>
            <a:r>
              <a:rPr lang="en-US" altLang="en-US" sz="3200" dirty="0" err="1">
                <a:latin typeface="VNI-Souvir" pitchFamily="2" charset="0"/>
              </a:rPr>
              <a:t>lôøi</a:t>
            </a:r>
            <a:r>
              <a:rPr lang="en-US" altLang="en-US" sz="3200" dirty="0">
                <a:latin typeface="VNI-Souvir" pitchFamily="2" charset="0"/>
              </a:rPr>
              <a:t>.</a:t>
            </a:r>
          </a:p>
          <a:p>
            <a:r>
              <a:rPr lang="en-US" altLang="en-US" sz="3200" dirty="0" err="1">
                <a:latin typeface="VNI-Souvir" pitchFamily="2" charset="0"/>
              </a:rPr>
              <a:t>d.ÔÛ</a:t>
            </a:r>
            <a:r>
              <a:rPr lang="en-US" altLang="en-US" sz="3200" dirty="0">
                <a:latin typeface="VNI-Souvir" pitchFamily="2" charset="0"/>
              </a:rPr>
              <a:t> </a:t>
            </a:r>
            <a:r>
              <a:rPr lang="en-US" altLang="en-US" sz="3200" dirty="0" err="1">
                <a:latin typeface="VNI-Souvir" pitchFamily="2" charset="0"/>
              </a:rPr>
              <a:t>nhöõng</a:t>
            </a:r>
            <a:r>
              <a:rPr lang="en-US" altLang="en-US" sz="3200" dirty="0">
                <a:latin typeface="VNI-Souvir" pitchFamily="2" charset="0"/>
              </a:rPr>
              <a:t> </a:t>
            </a:r>
            <a:r>
              <a:rPr lang="en-US" altLang="en-US" sz="3200" dirty="0" err="1">
                <a:latin typeface="VNI-Souvir" pitchFamily="2" charset="0"/>
              </a:rPr>
              <a:t>möùc</a:t>
            </a:r>
            <a:r>
              <a:rPr lang="en-US" altLang="en-US" sz="3200" dirty="0">
                <a:latin typeface="VNI-Souvir" pitchFamily="2" charset="0"/>
              </a:rPr>
              <a:t> </a:t>
            </a:r>
            <a:r>
              <a:rPr lang="en-US" altLang="en-US" sz="3200" dirty="0" err="1">
                <a:latin typeface="VNI-Souvir" pitchFamily="2" charset="0"/>
              </a:rPr>
              <a:t>giaù</a:t>
            </a:r>
            <a:r>
              <a:rPr lang="en-US" altLang="en-US" sz="3200" dirty="0">
                <a:latin typeface="VNI-Souvir" pitchFamily="2" charset="0"/>
              </a:rPr>
              <a:t> </a:t>
            </a:r>
            <a:r>
              <a:rPr lang="en-US" altLang="en-US" sz="3200" dirty="0" err="1">
                <a:latin typeface="VNI-Souvir" pitchFamily="2" charset="0"/>
              </a:rPr>
              <a:t>naøo</a:t>
            </a:r>
            <a:r>
              <a:rPr lang="en-US" altLang="en-US" sz="3200" dirty="0">
                <a:latin typeface="VNI-Souvir" pitchFamily="2" charset="0"/>
              </a:rPr>
              <a:t> </a:t>
            </a:r>
            <a:r>
              <a:rPr lang="en-US" altLang="en-US" sz="3200" dirty="0" err="1">
                <a:latin typeface="VNI-Souvir" pitchFamily="2" charset="0"/>
              </a:rPr>
              <a:t>cuûa</a:t>
            </a:r>
            <a:r>
              <a:rPr lang="en-US" altLang="en-US" sz="3200" dirty="0">
                <a:latin typeface="VNI-Souvir" pitchFamily="2" charset="0"/>
              </a:rPr>
              <a:t> </a:t>
            </a:r>
            <a:r>
              <a:rPr lang="en-US" altLang="en-US" sz="3200" dirty="0" err="1">
                <a:latin typeface="VNI-Souvir" pitchFamily="2" charset="0"/>
              </a:rPr>
              <a:t>thò</a:t>
            </a:r>
            <a:r>
              <a:rPr lang="en-US" altLang="en-US" sz="3200" dirty="0">
                <a:latin typeface="VNI-Souvir" pitchFamily="2" charset="0"/>
              </a:rPr>
              <a:t> </a:t>
            </a:r>
            <a:r>
              <a:rPr lang="en-US" altLang="en-US" sz="3200" dirty="0" err="1">
                <a:latin typeface="VNI-Souvir" pitchFamily="2" charset="0"/>
              </a:rPr>
              <a:t>tröôøng</a:t>
            </a:r>
            <a:r>
              <a:rPr lang="en-US" altLang="en-US" sz="3200" dirty="0">
                <a:latin typeface="VNI-Souvir" pitchFamily="2" charset="0"/>
              </a:rPr>
              <a:t> </a:t>
            </a:r>
            <a:r>
              <a:rPr lang="en-US" altLang="en-US" sz="3200" dirty="0" err="1">
                <a:latin typeface="VNI-Souvir" pitchFamily="2" charset="0"/>
              </a:rPr>
              <a:t>thì</a:t>
            </a:r>
            <a:r>
              <a:rPr lang="en-US" altLang="en-US" sz="3200" dirty="0">
                <a:latin typeface="VNI-Souvir" pitchFamily="2" charset="0"/>
              </a:rPr>
              <a:t> </a:t>
            </a:r>
            <a:r>
              <a:rPr lang="en-US" altLang="en-US" sz="3200" dirty="0" err="1">
                <a:latin typeface="VNI-Souvir" pitchFamily="2" charset="0"/>
              </a:rPr>
              <a:t>doanh</a:t>
            </a:r>
            <a:r>
              <a:rPr lang="en-US" altLang="en-US" sz="3200" dirty="0">
                <a:latin typeface="VNI-Souvir" pitchFamily="2" charset="0"/>
              </a:rPr>
              <a:t> </a:t>
            </a:r>
            <a:r>
              <a:rPr lang="en-US" altLang="en-US" sz="3200" dirty="0" err="1">
                <a:latin typeface="VNI-Souvir" pitchFamily="2" charset="0"/>
              </a:rPr>
              <a:t>nghieäp</a:t>
            </a:r>
            <a:r>
              <a:rPr lang="en-US" altLang="en-US" sz="3200" dirty="0">
                <a:latin typeface="VNI-Souvir" pitchFamily="2" charset="0"/>
              </a:rPr>
              <a:t> </a:t>
            </a:r>
            <a:r>
              <a:rPr lang="en-US" altLang="en-US" sz="3200" dirty="0" err="1">
                <a:latin typeface="VNI-Souvir" pitchFamily="2" charset="0"/>
              </a:rPr>
              <a:t>neân</a:t>
            </a:r>
            <a:r>
              <a:rPr lang="en-US" altLang="en-US" sz="3200" dirty="0">
                <a:latin typeface="VNI-Souvir" pitchFamily="2" charset="0"/>
              </a:rPr>
              <a:t> </a:t>
            </a:r>
            <a:r>
              <a:rPr lang="en-US" altLang="en-US" sz="3200" dirty="0" err="1">
                <a:latin typeface="VNI-Souvir" pitchFamily="2" charset="0"/>
              </a:rPr>
              <a:t>ñoùng</a:t>
            </a:r>
            <a:r>
              <a:rPr lang="en-US" altLang="en-US" sz="3200" dirty="0">
                <a:latin typeface="VNI-Souvir" pitchFamily="2" charset="0"/>
              </a:rPr>
              <a:t> </a:t>
            </a:r>
            <a:r>
              <a:rPr lang="en-US" altLang="en-US" sz="3200" dirty="0" err="1">
                <a:latin typeface="VNI-Souvir" pitchFamily="2" charset="0"/>
              </a:rPr>
              <a:t>cöûa</a:t>
            </a:r>
            <a:r>
              <a:rPr lang="en-US" altLang="en-US" sz="3200" dirty="0">
                <a:latin typeface="VNI-Souvir" pitchFamily="2" charset="0"/>
              </a:rPr>
              <a:t>.</a:t>
            </a:r>
          </a:p>
          <a:p>
            <a:endParaRPr lang="en-US" altLang="en-US" sz="3200" dirty="0">
              <a:latin typeface="VNI-Souvir" pitchFamily="2" charset="0"/>
            </a:endParaRPr>
          </a:p>
        </p:txBody>
      </p:sp>
    </p:spTree>
  </p:cSld>
  <p:clrMapOvr>
    <a:masterClrMapping/>
  </p:clrMapOvr>
</p:sld>
</file>

<file path=ppt/slides/slide154.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138245" name="Picture 138244">
            <a:extLst>
              <a:ext uri="{FF2B5EF4-FFF2-40B4-BE49-F238E27FC236}">
                <a16:creationId xmlns:a16="http://schemas.microsoft.com/office/drawing/2014/main" id="{D65EDFEC-F3A7-07DF-2208-9C37823533F0}"/>
              </a:ext>
            </a:extLst>
          </p:cNvPr>
          <p:cNvPicPr>
            <a:picLocks noChangeAspect="1"/>
          </p:cNvPicPr>
          <p:nvPr/>
        </p:nvPicPr>
        <p:blipFill>
          <a:blip r:embed="rId2">
            <a:duotone>
              <a:schemeClr val="bg2">
                <a:shade val="45000"/>
                <a:satMod val="135000"/>
              </a:schemeClr>
              <a:prstClr val="white"/>
            </a:duotone>
          </a:blip>
          <a:srcRect b="15730"/>
          <a:stretch/>
        </p:blipFill>
        <p:spPr>
          <a:xfrm>
            <a:off x="20" y="10"/>
            <a:ext cx="12191980" cy="6857990"/>
          </a:xfrm>
          <a:prstGeom prst="rect">
            <a:avLst/>
          </a:prstGeom>
        </p:spPr>
      </p:pic>
      <p:sp>
        <p:nvSpPr>
          <p:cNvPr id="138249" name="Rectangle 138248">
            <a:extLst>
              <a:ext uri="{FF2B5EF4-FFF2-40B4-BE49-F238E27FC236}">
                <a16:creationId xmlns:a16="http://schemas.microsoft.com/office/drawing/2014/main" id="{B50AB553-2A96-4A92-96F2-93548E096954}"/>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gradFill>
            <a:gsLst>
              <a:gs pos="10000">
                <a:schemeClr val="bg2">
                  <a:alpha val="68000"/>
                </a:schemeClr>
              </a:gs>
              <a:gs pos="85000">
                <a:schemeClr val="bg2">
                  <a:alpha val="97000"/>
                </a:schemeClr>
              </a:gs>
            </a:gsLst>
            <a:path path="circle">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aphicFrame>
        <p:nvGraphicFramePr>
          <p:cNvPr id="138244" name="Rectangle 2">
            <a:extLst>
              <a:ext uri="{FF2B5EF4-FFF2-40B4-BE49-F238E27FC236}">
                <a16:creationId xmlns:a16="http://schemas.microsoft.com/office/drawing/2014/main" id="{082C893D-05CF-A9C1-A73E-799217E662C3}"/>
              </a:ext>
            </a:extLst>
          </p:cNvPr>
          <p:cNvGraphicFramePr/>
          <p:nvPr>
            <p:extLst>
              <p:ext uri="{D42A27DB-BD31-4B8C-83A1-F6EECF244321}">
                <p14:modId xmlns:p14="http://schemas.microsoft.com/office/powerpoint/2010/main" val="3525863975"/>
              </p:ext>
            </p:extLst>
          </p:nvPr>
        </p:nvGraphicFramePr>
        <p:xfrm>
          <a:off x="838199" y="440268"/>
          <a:ext cx="11065933" cy="5736696"/>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cSld>
  <p:clrMapOvr>
    <a:masterClrMapping/>
  </p:clrMapOvr>
</p:sld>
</file>

<file path=ppt/slides/slide15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39272" name="Rectangle 139271">
            <a:extLst>
              <a:ext uri="{FF2B5EF4-FFF2-40B4-BE49-F238E27FC236}">
                <a16:creationId xmlns:a16="http://schemas.microsoft.com/office/drawing/2014/main" id="{5C8908E2-EE49-44D2-9428-A28D2312A8D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grpSp>
        <p:nvGrpSpPr>
          <p:cNvPr id="139274" name="Group 139273">
            <a:extLst>
              <a:ext uri="{FF2B5EF4-FFF2-40B4-BE49-F238E27FC236}">
                <a16:creationId xmlns:a16="http://schemas.microsoft.com/office/drawing/2014/main" id="{514E1141-65DC-4F54-8399-7221AE6F83D4}"/>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0"/>
            <a:ext cx="6096000" cy="6858000"/>
            <a:chOff x="7467600" y="0"/>
            <a:chExt cx="4724400" cy="6858000"/>
          </a:xfrm>
        </p:grpSpPr>
        <p:sp>
          <p:nvSpPr>
            <p:cNvPr id="139275" name="Rectangle 139274">
              <a:extLst>
                <a:ext uri="{FF2B5EF4-FFF2-40B4-BE49-F238E27FC236}">
                  <a16:creationId xmlns:a16="http://schemas.microsoft.com/office/drawing/2014/main" id="{DD75B897-7127-4AAC-A078-70739204B54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7467600" y="0"/>
              <a:ext cx="4724400" cy="6858000"/>
            </a:xfrm>
            <a:prstGeom prst="rect">
              <a:avLst/>
            </a:prstGeom>
            <a:solidFill>
              <a:schemeClr val="accent5">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9276" name="Rectangle 139275">
              <a:extLst>
                <a:ext uri="{FF2B5EF4-FFF2-40B4-BE49-F238E27FC236}">
                  <a16:creationId xmlns:a16="http://schemas.microsoft.com/office/drawing/2014/main" id="{BDCFF188-DB07-46AA-A2B3-71E936EABEA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7467600" y="0"/>
              <a:ext cx="4724400" cy="6858000"/>
            </a:xfrm>
            <a:prstGeom prst="rect">
              <a:avLst/>
            </a:prstGeom>
            <a:solidFill>
              <a:schemeClr val="accent6">
                <a:lumMod val="20000"/>
                <a:lumOff val="80000"/>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sp>
        <p:nvSpPr>
          <p:cNvPr id="139278" name="Freeform: Shape 139277">
            <a:extLst>
              <a:ext uri="{FF2B5EF4-FFF2-40B4-BE49-F238E27FC236}">
                <a16:creationId xmlns:a16="http://schemas.microsoft.com/office/drawing/2014/main" id="{215A9370-15D3-4C30-8BA1-2059A74C9990}"/>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 y="0"/>
            <a:ext cx="7369701" cy="6858000"/>
          </a:xfrm>
          <a:custGeom>
            <a:avLst/>
            <a:gdLst>
              <a:gd name="connsiteX0" fmla="*/ 369702 w 7467600"/>
              <a:gd name="connsiteY0" fmla="*/ 6712169 h 6858000"/>
              <a:gd name="connsiteX1" fmla="*/ 366575 w 7467600"/>
              <a:gd name="connsiteY1" fmla="*/ 6715556 h 6858000"/>
              <a:gd name="connsiteX2" fmla="*/ 371637 w 7467600"/>
              <a:gd name="connsiteY2" fmla="*/ 6713954 h 6858000"/>
              <a:gd name="connsiteX3" fmla="*/ 7090188 w 7467600"/>
              <a:gd name="connsiteY3" fmla="*/ 6584365 h 6858000"/>
              <a:gd name="connsiteX4" fmla="*/ 7440138 w 7467600"/>
              <a:gd name="connsiteY4" fmla="*/ 6622648 h 6858000"/>
              <a:gd name="connsiteX5" fmla="*/ 7467600 w 7467600"/>
              <a:gd name="connsiteY5" fmla="*/ 6628217 h 6858000"/>
              <a:gd name="connsiteX6" fmla="*/ 7467600 w 7467600"/>
              <a:gd name="connsiteY6" fmla="*/ 6668575 h 6858000"/>
              <a:gd name="connsiteX7" fmla="*/ 7392322 w 7467600"/>
              <a:gd name="connsiteY7" fmla="*/ 6658238 h 6858000"/>
              <a:gd name="connsiteX8" fmla="*/ 7467600 w 7467600"/>
              <a:gd name="connsiteY8" fmla="*/ 6683873 h 6858000"/>
              <a:gd name="connsiteX9" fmla="*/ 7467600 w 7467600"/>
              <a:gd name="connsiteY9" fmla="*/ 6714215 h 6858000"/>
              <a:gd name="connsiteX10" fmla="*/ 7447383 w 7467600"/>
              <a:gd name="connsiteY10" fmla="*/ 6707202 h 6858000"/>
              <a:gd name="connsiteX11" fmla="*/ 7289862 w 7467600"/>
              <a:gd name="connsiteY11" fmla="*/ 6659827 h 6858000"/>
              <a:gd name="connsiteX12" fmla="*/ 7434024 w 7467600"/>
              <a:gd name="connsiteY12" fmla="*/ 6722130 h 6858000"/>
              <a:gd name="connsiteX13" fmla="*/ 7467600 w 7467600"/>
              <a:gd name="connsiteY13" fmla="*/ 6736157 h 6858000"/>
              <a:gd name="connsiteX14" fmla="*/ 7467600 w 7467600"/>
              <a:gd name="connsiteY14" fmla="*/ 6767913 h 6858000"/>
              <a:gd name="connsiteX15" fmla="*/ 7271814 w 7467600"/>
              <a:gd name="connsiteY15" fmla="*/ 6684601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7090188 w 7467600"/>
              <a:gd name="connsiteY21" fmla="*/ 6584365 h 6858000"/>
              <a:gd name="connsiteX22" fmla="*/ 1019354 w 7467600"/>
              <a:gd name="connsiteY22" fmla="*/ 6315006 h 6858000"/>
              <a:gd name="connsiteX23" fmla="*/ 441046 w 7467600"/>
              <a:gd name="connsiteY23" fmla="*/ 6691153 h 6858000"/>
              <a:gd name="connsiteX24" fmla="*/ 1019354 w 7467600"/>
              <a:gd name="connsiteY24" fmla="*/ 6315006 h 6858000"/>
              <a:gd name="connsiteX25" fmla="*/ 991680 w 7467600"/>
              <a:gd name="connsiteY25" fmla="*/ 6298413 h 6858000"/>
              <a:gd name="connsiteX26" fmla="*/ 409060 w 7467600"/>
              <a:gd name="connsiteY26" fmla="*/ 6671470 h 6858000"/>
              <a:gd name="connsiteX27" fmla="*/ 991680 w 7467600"/>
              <a:gd name="connsiteY27" fmla="*/ 6298413 h 6858000"/>
              <a:gd name="connsiteX28" fmla="*/ 103333 w 7467600"/>
              <a:gd name="connsiteY28" fmla="*/ 5699602 h 6858000"/>
              <a:gd name="connsiteX29" fmla="*/ 233938 w 7467600"/>
              <a:gd name="connsiteY29" fmla="*/ 5809416 h 6858000"/>
              <a:gd name="connsiteX30" fmla="*/ 883580 w 7467600"/>
              <a:gd name="connsiteY30" fmla="*/ 6180710 h 6858000"/>
              <a:gd name="connsiteX31" fmla="*/ 487337 w 7467600"/>
              <a:gd name="connsiteY31" fmla="*/ 5950182 h 6858000"/>
              <a:gd name="connsiteX32" fmla="*/ 354051 w 7467600"/>
              <a:gd name="connsiteY32" fmla="*/ 5854912 h 6858000"/>
              <a:gd name="connsiteX33" fmla="*/ 195436 w 7467600"/>
              <a:gd name="connsiteY33" fmla="*/ 5755068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61797 w 7467600"/>
              <a:gd name="connsiteY74" fmla="*/ 5419899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5971257 h 6858000"/>
              <a:gd name="connsiteX83" fmla="*/ 7467600 w 7467600"/>
              <a:gd name="connsiteY83" fmla="*/ 6012219 h 6858000"/>
              <a:gd name="connsiteX84" fmla="*/ 7240170 w 7467600"/>
              <a:gd name="connsiteY84" fmla="*/ 5787985 h 6858000"/>
              <a:gd name="connsiteX85" fmla="*/ 6946849 w 7467600"/>
              <a:gd name="connsiteY85" fmla="*/ 5523271 h 6858000"/>
              <a:gd name="connsiteX86" fmla="*/ 6946972 w 7467600"/>
              <a:gd name="connsiteY86" fmla="*/ 5526491 h 6858000"/>
              <a:gd name="connsiteX87" fmla="*/ 7105827 w 7467600"/>
              <a:gd name="connsiteY87" fmla="*/ 5718700 h 6858000"/>
              <a:gd name="connsiteX88" fmla="*/ 7126431 w 7467600"/>
              <a:gd name="connsiteY88" fmla="*/ 5737872 h 6858000"/>
              <a:gd name="connsiteX89" fmla="*/ 7356878 w 7467600"/>
              <a:gd name="connsiteY89" fmla="*/ 5981332 h 6858000"/>
              <a:gd name="connsiteX90" fmla="*/ 7467600 w 7467600"/>
              <a:gd name="connsiteY90" fmla="*/ 6117703 h 6858000"/>
              <a:gd name="connsiteX91" fmla="*/ 7467600 w 7467600"/>
              <a:gd name="connsiteY91" fmla="*/ 6163634 h 6858000"/>
              <a:gd name="connsiteX92" fmla="*/ 7403637 w 7467600"/>
              <a:gd name="connsiteY92" fmla="*/ 6083957 h 6858000"/>
              <a:gd name="connsiteX93" fmla="*/ 7254615 w 7467600"/>
              <a:gd name="connsiteY93" fmla="*/ 5911918 h 6858000"/>
              <a:gd name="connsiteX94" fmla="*/ 7312589 w 7467600"/>
              <a:gd name="connsiteY94" fmla="*/ 5982309 h 6858000"/>
              <a:gd name="connsiteX95" fmla="*/ 7448321 w 7467600"/>
              <a:gd name="connsiteY95" fmla="*/ 6190991 h 6858000"/>
              <a:gd name="connsiteX96" fmla="*/ 7467600 w 7467600"/>
              <a:gd name="connsiteY96" fmla="*/ 6221686 h 6858000"/>
              <a:gd name="connsiteX97" fmla="*/ 7467600 w 7467600"/>
              <a:gd name="connsiteY97" fmla="*/ 6334256 h 6858000"/>
              <a:gd name="connsiteX98" fmla="*/ 7454976 w 7467600"/>
              <a:gd name="connsiteY98" fmla="*/ 6318297 h 6858000"/>
              <a:gd name="connsiteX99" fmla="*/ 7042773 w 7467600"/>
              <a:gd name="connsiteY99" fmla="*/ 5734011 h 6858000"/>
              <a:gd name="connsiteX100" fmla="*/ 6844835 w 7467600"/>
              <a:gd name="connsiteY100" fmla="*/ 5424988 h 6858000"/>
              <a:gd name="connsiteX101" fmla="*/ 6861797 w 7467600"/>
              <a:gd name="connsiteY101" fmla="*/ 5419899 h 6858000"/>
              <a:gd name="connsiteX102" fmla="*/ 1456157 w 7467600"/>
              <a:gd name="connsiteY102" fmla="*/ 5371404 h 6858000"/>
              <a:gd name="connsiteX103" fmla="*/ 1244432 w 7467600"/>
              <a:gd name="connsiteY103" fmla="*/ 5385601 h 6858000"/>
              <a:gd name="connsiteX104" fmla="*/ 973990 w 7467600"/>
              <a:gd name="connsiteY104" fmla="*/ 5424940 h 6858000"/>
              <a:gd name="connsiteX105" fmla="*/ 1103809 w 7467600"/>
              <a:gd name="connsiteY105" fmla="*/ 5433720 h 6858000"/>
              <a:gd name="connsiteX106" fmla="*/ 1123454 w 7467600"/>
              <a:gd name="connsiteY106" fmla="*/ 5435727 h 6858000"/>
              <a:gd name="connsiteX107" fmla="*/ 1737017 w 7467600"/>
              <a:gd name="connsiteY107" fmla="*/ 5452183 h 6858000"/>
              <a:gd name="connsiteX108" fmla="*/ 1824397 w 7467600"/>
              <a:gd name="connsiteY108" fmla="*/ 5447757 h 6858000"/>
              <a:gd name="connsiteX109" fmla="*/ 2070059 w 7467600"/>
              <a:gd name="connsiteY109" fmla="*/ 5441660 h 6858000"/>
              <a:gd name="connsiteX110" fmla="*/ 1456157 w 7467600"/>
              <a:gd name="connsiteY110" fmla="*/ 5371404 h 6858000"/>
              <a:gd name="connsiteX111" fmla="*/ 4988186 w 7467600"/>
              <a:gd name="connsiteY111" fmla="*/ 5216467 h 6858000"/>
              <a:gd name="connsiteX112" fmla="*/ 4777334 w 7467600"/>
              <a:gd name="connsiteY112" fmla="*/ 5406072 h 6858000"/>
              <a:gd name="connsiteX113" fmla="*/ 4718341 w 7467600"/>
              <a:gd name="connsiteY113" fmla="*/ 5468043 h 6858000"/>
              <a:gd name="connsiteX114" fmla="*/ 4604655 w 7467600"/>
              <a:gd name="connsiteY114" fmla="*/ 5583434 h 6858000"/>
              <a:gd name="connsiteX115" fmla="*/ 4565074 w 7467600"/>
              <a:gd name="connsiteY115" fmla="*/ 5618550 h 6858000"/>
              <a:gd name="connsiteX116" fmla="*/ 4988186 w 7467600"/>
              <a:gd name="connsiteY116" fmla="*/ 5216467 h 6858000"/>
              <a:gd name="connsiteX117" fmla="*/ 4978032 w 7467600"/>
              <a:gd name="connsiteY117" fmla="*/ 5183809 h 6858000"/>
              <a:gd name="connsiteX118" fmla="*/ 4463413 w 7467600"/>
              <a:gd name="connsiteY118" fmla="*/ 5615162 h 6858000"/>
              <a:gd name="connsiteX119" fmla="*/ 4358134 w 7467600"/>
              <a:gd name="connsiteY119" fmla="*/ 5742791 h 6858000"/>
              <a:gd name="connsiteX120" fmla="*/ 4376219 w 7467600"/>
              <a:gd name="connsiteY120" fmla="*/ 5729027 h 6858000"/>
              <a:gd name="connsiteX121" fmla="*/ 4582340 w 7467600"/>
              <a:gd name="connsiteY121" fmla="*/ 5561037 h 6858000"/>
              <a:gd name="connsiteX122" fmla="*/ 4694684 w 7467600"/>
              <a:gd name="connsiteY122" fmla="*/ 5447098 h 6858000"/>
              <a:gd name="connsiteX123" fmla="*/ 4754123 w 7467600"/>
              <a:gd name="connsiteY123" fmla="*/ 5384643 h 6858000"/>
              <a:gd name="connsiteX124" fmla="*/ 4978032 w 7467600"/>
              <a:gd name="connsiteY124" fmla="*/ 5183809 h 6858000"/>
              <a:gd name="connsiteX125" fmla="*/ 7133363 w 7467600"/>
              <a:gd name="connsiteY125" fmla="*/ 5050246 h 6858000"/>
              <a:gd name="connsiteX126" fmla="*/ 7450656 w 7467600"/>
              <a:gd name="connsiteY126" fmla="*/ 5134750 h 6858000"/>
              <a:gd name="connsiteX127" fmla="*/ 7467600 w 7467600"/>
              <a:gd name="connsiteY127" fmla="*/ 5142496 h 6858000"/>
              <a:gd name="connsiteX128" fmla="*/ 7467600 w 7467600"/>
              <a:gd name="connsiteY128" fmla="*/ 5158623 h 6858000"/>
              <a:gd name="connsiteX129" fmla="*/ 7427076 w 7467600"/>
              <a:gd name="connsiteY129" fmla="*/ 5142684 h 6858000"/>
              <a:gd name="connsiteX130" fmla="*/ 7467600 w 7467600"/>
              <a:gd name="connsiteY130" fmla="*/ 5164774 h 6858000"/>
              <a:gd name="connsiteX131" fmla="*/ 7467600 w 7467600"/>
              <a:gd name="connsiteY131" fmla="*/ 5199146 h 6858000"/>
              <a:gd name="connsiteX132" fmla="*/ 7391022 w 7467600"/>
              <a:gd name="connsiteY132" fmla="*/ 5158141 h 6858000"/>
              <a:gd name="connsiteX133" fmla="*/ 7312201 w 7467600"/>
              <a:gd name="connsiteY133" fmla="*/ 5128278 h 6858000"/>
              <a:gd name="connsiteX134" fmla="*/ 7343603 w 7467600"/>
              <a:gd name="connsiteY134" fmla="*/ 5149746 h 6858000"/>
              <a:gd name="connsiteX135" fmla="*/ 7467600 w 7467600"/>
              <a:gd name="connsiteY135" fmla="*/ 5241225 h 6858000"/>
              <a:gd name="connsiteX136" fmla="*/ 7467600 w 7467600"/>
              <a:gd name="connsiteY136" fmla="*/ 5277736 h 6858000"/>
              <a:gd name="connsiteX137" fmla="*/ 7327465 w 7467600"/>
              <a:gd name="connsiteY137" fmla="*/ 5174181 h 6858000"/>
              <a:gd name="connsiteX138" fmla="*/ 7244057 w 7467600"/>
              <a:gd name="connsiteY138" fmla="*/ 5124233 h 6858000"/>
              <a:gd name="connsiteX139" fmla="*/ 7353035 w 7467600"/>
              <a:gd name="connsiteY139" fmla="*/ 5197318 h 6858000"/>
              <a:gd name="connsiteX140" fmla="*/ 7467600 w 7467600"/>
              <a:gd name="connsiteY140" fmla="*/ 5297634 h 6858000"/>
              <a:gd name="connsiteX141" fmla="*/ 7467600 w 7467600"/>
              <a:gd name="connsiteY141" fmla="*/ 5361850 h 6858000"/>
              <a:gd name="connsiteX142" fmla="*/ 7368569 w 7467600"/>
              <a:gd name="connsiteY142" fmla="*/ 5270182 h 6858000"/>
              <a:gd name="connsiteX143" fmla="*/ 7131946 w 7467600"/>
              <a:gd name="connsiteY143" fmla="*/ 5075653 h 6858000"/>
              <a:gd name="connsiteX144" fmla="*/ 7133363 w 7467600"/>
              <a:gd name="connsiteY144" fmla="*/ 5050246 h 6858000"/>
              <a:gd name="connsiteX145" fmla="*/ 1903353 w 7467600"/>
              <a:gd name="connsiteY145" fmla="*/ 5044827 h 6858000"/>
              <a:gd name="connsiteX146" fmla="*/ 1936931 w 7467600"/>
              <a:gd name="connsiteY146" fmla="*/ 5093954 h 6858000"/>
              <a:gd name="connsiteX147" fmla="*/ 2195868 w 7467600"/>
              <a:gd name="connsiteY147" fmla="*/ 5396574 h 6858000"/>
              <a:gd name="connsiteX148" fmla="*/ 2088852 w 7467600"/>
              <a:gd name="connsiteY148" fmla="*/ 5166123 h 6858000"/>
              <a:gd name="connsiteX149" fmla="*/ 1958241 w 7467600"/>
              <a:gd name="connsiteY149" fmla="*/ 5067955 h 6858000"/>
              <a:gd name="connsiteX150" fmla="*/ 1903353 w 7467600"/>
              <a:gd name="connsiteY150" fmla="*/ 5044827 h 6858000"/>
              <a:gd name="connsiteX151" fmla="*/ 1979378 w 7467600"/>
              <a:gd name="connsiteY151" fmla="*/ 4769504 h 6858000"/>
              <a:gd name="connsiteX152" fmla="*/ 2882120 w 7467600"/>
              <a:gd name="connsiteY152" fmla="*/ 5064547 h 6858000"/>
              <a:gd name="connsiteX153" fmla="*/ 2793103 w 7467600"/>
              <a:gd name="connsiteY153" fmla="*/ 5039699 h 6858000"/>
              <a:gd name="connsiteX154" fmla="*/ 2770041 w 7467600"/>
              <a:gd name="connsiteY154" fmla="*/ 5033634 h 6858000"/>
              <a:gd name="connsiteX155" fmla="*/ 1979378 w 7467600"/>
              <a:gd name="connsiteY155" fmla="*/ 4769504 h 6858000"/>
              <a:gd name="connsiteX156" fmla="*/ 1927410 w 7467600"/>
              <a:gd name="connsiteY156" fmla="*/ 4716164 h 6858000"/>
              <a:gd name="connsiteX157" fmla="*/ 1959587 w 7467600"/>
              <a:gd name="connsiteY157" fmla="*/ 4728849 h 6858000"/>
              <a:gd name="connsiteX158" fmla="*/ 2777707 w 7467600"/>
              <a:gd name="connsiteY158" fmla="*/ 5003991 h 6858000"/>
              <a:gd name="connsiteX159" fmla="*/ 2800768 w 7467600"/>
              <a:gd name="connsiteY159" fmla="*/ 5010056 h 6858000"/>
              <a:gd name="connsiteX160" fmla="*/ 2879408 w 7467600"/>
              <a:gd name="connsiteY160" fmla="*/ 5031590 h 6858000"/>
              <a:gd name="connsiteX161" fmla="*/ 2862295 w 7467600"/>
              <a:gd name="connsiteY161" fmla="*/ 5022958 h 6858000"/>
              <a:gd name="connsiteX162" fmla="*/ 2813343 w 7467600"/>
              <a:gd name="connsiteY162" fmla="*/ 4998369 h 6858000"/>
              <a:gd name="connsiteX163" fmla="*/ 2646245 w 7467600"/>
              <a:gd name="connsiteY163" fmla="*/ 4930999 h 6858000"/>
              <a:gd name="connsiteX164" fmla="*/ 1999243 w 7467600"/>
              <a:gd name="connsiteY164" fmla="*/ 4730524 h 6858000"/>
              <a:gd name="connsiteX165" fmla="*/ 1979527 w 7467600"/>
              <a:gd name="connsiteY165" fmla="*/ 4726651 h 6858000"/>
              <a:gd name="connsiteX166" fmla="*/ 1997014 w 7467600"/>
              <a:gd name="connsiteY166" fmla="*/ 4698007 h 6858000"/>
              <a:gd name="connsiteX167" fmla="*/ 2005458 w 7467600"/>
              <a:gd name="connsiteY167" fmla="*/ 4699540 h 6858000"/>
              <a:gd name="connsiteX168" fmla="*/ 2657186 w 7467600"/>
              <a:gd name="connsiteY168" fmla="*/ 4901687 h 6858000"/>
              <a:gd name="connsiteX169" fmla="*/ 2826662 w 7467600"/>
              <a:gd name="connsiteY169" fmla="*/ 4970362 h 6858000"/>
              <a:gd name="connsiteX170" fmla="*/ 2876100 w 7467600"/>
              <a:gd name="connsiteY170" fmla="*/ 4995397 h 6858000"/>
              <a:gd name="connsiteX171" fmla="*/ 3042600 w 7467600"/>
              <a:gd name="connsiteY171" fmla="*/ 5059532 h 6858000"/>
              <a:gd name="connsiteX172" fmla="*/ 1997014 w 7467600"/>
              <a:gd name="connsiteY172" fmla="*/ 4698007 h 6858000"/>
              <a:gd name="connsiteX173" fmla="*/ 2305292 w 7467600"/>
              <a:gd name="connsiteY173" fmla="*/ 4219492 h 6858000"/>
              <a:gd name="connsiteX174" fmla="*/ 3360922 w 7467600"/>
              <a:gd name="connsiteY174" fmla="*/ 4529373 h 6858000"/>
              <a:gd name="connsiteX175" fmla="*/ 3492420 w 7467600"/>
              <a:gd name="connsiteY175" fmla="*/ 4510145 h 6858000"/>
              <a:gd name="connsiteX176" fmla="*/ 3364086 w 7467600"/>
              <a:gd name="connsiteY176" fmla="*/ 4480340 h 6858000"/>
              <a:gd name="connsiteX177" fmla="*/ 3225818 w 7467600"/>
              <a:gd name="connsiteY177" fmla="*/ 4411822 h 6858000"/>
              <a:gd name="connsiteX178" fmla="*/ 3129696 w 7467600"/>
              <a:gd name="connsiteY178" fmla="*/ 4360704 h 6858000"/>
              <a:gd name="connsiteX179" fmla="*/ 2814545 w 7467600"/>
              <a:gd name="connsiteY179" fmla="*/ 4282955 h 6858000"/>
              <a:gd name="connsiteX180" fmla="*/ 2305292 w 7467600"/>
              <a:gd name="connsiteY180" fmla="*/ 4219492 h 6858000"/>
              <a:gd name="connsiteX181" fmla="*/ 2626982 w 7467600"/>
              <a:gd name="connsiteY181" fmla="*/ 4206450 h 6858000"/>
              <a:gd name="connsiteX182" fmla="*/ 2490617 w 7467600"/>
              <a:gd name="connsiteY182" fmla="*/ 4206951 h 6858000"/>
              <a:gd name="connsiteX183" fmla="*/ 2819869 w 7467600"/>
              <a:gd name="connsiteY183" fmla="*/ 4252936 h 6858000"/>
              <a:gd name="connsiteX184" fmla="*/ 3143018 w 7467600"/>
              <a:gd name="connsiteY184" fmla="*/ 4332698 h 6858000"/>
              <a:gd name="connsiteX185" fmla="*/ 3241520 w 7467600"/>
              <a:gd name="connsiteY185" fmla="*/ 4385112 h 6858000"/>
              <a:gd name="connsiteX186" fmla="*/ 3374575 w 7467600"/>
              <a:gd name="connsiteY186" fmla="*/ 4451517 h 6858000"/>
              <a:gd name="connsiteX187" fmla="*/ 3505221 w 7467600"/>
              <a:gd name="connsiteY187" fmla="*/ 4480757 h 6858000"/>
              <a:gd name="connsiteX188" fmla="*/ 2626982 w 7467600"/>
              <a:gd name="connsiteY188" fmla="*/ 4206450 h 6858000"/>
              <a:gd name="connsiteX189" fmla="*/ 1310106 w 7467600"/>
              <a:gd name="connsiteY189" fmla="*/ 3943217 h 6858000"/>
              <a:gd name="connsiteX190" fmla="*/ 854994 w 7467600"/>
              <a:gd name="connsiteY190" fmla="*/ 4399136 h 6858000"/>
              <a:gd name="connsiteX191" fmla="*/ 742462 w 7467600"/>
              <a:gd name="connsiteY191" fmla="*/ 4594648 h 6858000"/>
              <a:gd name="connsiteX192" fmla="*/ 820602 w 7467600"/>
              <a:gd name="connsiteY192" fmla="*/ 4485915 h 6858000"/>
              <a:gd name="connsiteX193" fmla="*/ 878295 w 7467600"/>
              <a:gd name="connsiteY193" fmla="*/ 4403594 h 6858000"/>
              <a:gd name="connsiteX194" fmla="*/ 1240607 w 7467600"/>
              <a:gd name="connsiteY194" fmla="*/ 4010401 h 6858000"/>
              <a:gd name="connsiteX195" fmla="*/ 1423113 w 7467600"/>
              <a:gd name="connsiteY195" fmla="*/ 3874565 h 6858000"/>
              <a:gd name="connsiteX196" fmla="*/ 1260565 w 7467600"/>
              <a:gd name="connsiteY196" fmla="*/ 4031982 h 6858000"/>
              <a:gd name="connsiteX197" fmla="*/ 901900 w 7467600"/>
              <a:gd name="connsiteY197" fmla="*/ 4421236 h 6858000"/>
              <a:gd name="connsiteX198" fmla="*/ 845044 w 7467600"/>
              <a:gd name="connsiteY198" fmla="*/ 4502436 h 6858000"/>
              <a:gd name="connsiteX199" fmla="*/ 685926 w 7467600"/>
              <a:gd name="connsiteY199" fmla="*/ 4703069 h 6858000"/>
              <a:gd name="connsiteX200" fmla="*/ 684248 w 7467600"/>
              <a:gd name="connsiteY200" fmla="*/ 4706721 h 6858000"/>
              <a:gd name="connsiteX201" fmla="*/ 1423113 w 7467600"/>
              <a:gd name="connsiteY201" fmla="*/ 3874565 h 6858000"/>
              <a:gd name="connsiteX202" fmla="*/ 3316479 w 7467600"/>
              <a:gd name="connsiteY202" fmla="*/ 3872136 h 6858000"/>
              <a:gd name="connsiteX203" fmla="*/ 3546806 w 7467600"/>
              <a:gd name="connsiteY203" fmla="*/ 4356139 h 6858000"/>
              <a:gd name="connsiteX204" fmla="*/ 3364433 w 7467600"/>
              <a:gd name="connsiteY204" fmla="*/ 3953121 h 6858000"/>
              <a:gd name="connsiteX205" fmla="*/ 3291335 w 7467600"/>
              <a:gd name="connsiteY205" fmla="*/ 3767420 h 6858000"/>
              <a:gd name="connsiteX206" fmla="*/ 3390805 w 7467600"/>
              <a:gd name="connsiteY206" fmla="*/ 3937163 h 6858000"/>
              <a:gd name="connsiteX207" fmla="*/ 3579062 w 7467600"/>
              <a:gd name="connsiteY207" fmla="*/ 4359040 h 6858000"/>
              <a:gd name="connsiteX208" fmla="*/ 3467355 w 7467600"/>
              <a:gd name="connsiteY208" fmla="*/ 3988130 h 6858000"/>
              <a:gd name="connsiteX209" fmla="*/ 3310753 w 7467600"/>
              <a:gd name="connsiteY209" fmla="*/ 3787140 h 6858000"/>
              <a:gd name="connsiteX210" fmla="*/ 3291335 w 7467600"/>
              <a:gd name="connsiteY210" fmla="*/ 3767420 h 6858000"/>
              <a:gd name="connsiteX211" fmla="*/ 1635889 w 7467600"/>
              <a:gd name="connsiteY211" fmla="*/ 3709494 h 6858000"/>
              <a:gd name="connsiteX212" fmla="*/ 1634800 w 7467600"/>
              <a:gd name="connsiteY212" fmla="*/ 3731111 h 6858000"/>
              <a:gd name="connsiteX213" fmla="*/ 1635889 w 7467600"/>
              <a:gd name="connsiteY213" fmla="*/ 3709494 h 6858000"/>
              <a:gd name="connsiteX214" fmla="*/ 1510397 w 7467600"/>
              <a:gd name="connsiteY214" fmla="*/ 3684705 h 6858000"/>
              <a:gd name="connsiteX215" fmla="*/ 1146550 w 7467600"/>
              <a:gd name="connsiteY215" fmla="*/ 3802012 h 6858000"/>
              <a:gd name="connsiteX216" fmla="*/ 698834 w 7467600"/>
              <a:gd name="connsiteY216" fmla="*/ 3952272 h 6858000"/>
              <a:gd name="connsiteX217" fmla="*/ 34256 w 7467600"/>
              <a:gd name="connsiteY217" fmla="*/ 4347603 h 6858000"/>
              <a:gd name="connsiteX218" fmla="*/ 527241 w 7467600"/>
              <a:gd name="connsiteY218" fmla="*/ 4065078 h 6858000"/>
              <a:gd name="connsiteX219" fmla="*/ 1510397 w 7467600"/>
              <a:gd name="connsiteY219" fmla="*/ 3684705 h 6858000"/>
              <a:gd name="connsiteX220" fmla="*/ 1313114 w 7467600"/>
              <a:gd name="connsiteY220" fmla="*/ 3655216 h 6858000"/>
              <a:gd name="connsiteX221" fmla="*/ 1109304 w 7467600"/>
              <a:gd name="connsiteY221" fmla="*/ 3669030 h 6858000"/>
              <a:gd name="connsiteX222" fmla="*/ 8129 w 7467600"/>
              <a:gd name="connsiteY222" fmla="*/ 4330519 h 6858000"/>
              <a:gd name="connsiteX223" fmla="*/ 687572 w 7467600"/>
              <a:gd name="connsiteY223" fmla="*/ 3925629 h 6858000"/>
              <a:gd name="connsiteX224" fmla="*/ 1138365 w 7467600"/>
              <a:gd name="connsiteY224" fmla="*/ 3774515 h 6858000"/>
              <a:gd name="connsiteX225" fmla="*/ 1505579 w 7467600"/>
              <a:gd name="connsiteY225" fmla="*/ 3655526 h 6858000"/>
              <a:gd name="connsiteX226" fmla="*/ 1313114 w 7467600"/>
              <a:gd name="connsiteY226" fmla="*/ 3655216 h 6858000"/>
              <a:gd name="connsiteX227" fmla="*/ 3655073 w 7467600"/>
              <a:gd name="connsiteY227" fmla="*/ 3650884 h 6858000"/>
              <a:gd name="connsiteX228" fmla="*/ 3989938 w 7467600"/>
              <a:gd name="connsiteY228" fmla="*/ 3991685 h 6858000"/>
              <a:gd name="connsiteX229" fmla="*/ 4393907 w 7467600"/>
              <a:gd name="connsiteY229" fmla="*/ 4261258 h 6858000"/>
              <a:gd name="connsiteX230" fmla="*/ 4648051 w 7467600"/>
              <a:gd name="connsiteY230" fmla="*/ 4374051 h 6858000"/>
              <a:gd name="connsiteX231" fmla="*/ 4383389 w 7467600"/>
              <a:gd name="connsiteY231" fmla="*/ 4184369 h 6858000"/>
              <a:gd name="connsiteX232" fmla="*/ 4165508 w 7467600"/>
              <a:gd name="connsiteY232" fmla="*/ 4035196 h 6858000"/>
              <a:gd name="connsiteX233" fmla="*/ 4068162 w 7467600"/>
              <a:gd name="connsiteY233" fmla="*/ 3953394 h 6858000"/>
              <a:gd name="connsiteX234" fmla="*/ 3981416 w 7467600"/>
              <a:gd name="connsiteY234" fmla="*/ 3880482 h 6858000"/>
              <a:gd name="connsiteX235" fmla="*/ 3800147 w 7467600"/>
              <a:gd name="connsiteY235" fmla="*/ 3749872 h 6858000"/>
              <a:gd name="connsiteX236" fmla="*/ 3670252 w 7467600"/>
              <a:gd name="connsiteY236" fmla="*/ 3622798 h 6858000"/>
              <a:gd name="connsiteX237" fmla="*/ 3817258 w 7467600"/>
              <a:gd name="connsiteY237" fmla="*/ 3723577 h 6858000"/>
              <a:gd name="connsiteX238" fmla="*/ 4000461 w 7467600"/>
              <a:gd name="connsiteY238" fmla="*/ 3855966 h 6858000"/>
              <a:gd name="connsiteX239" fmla="*/ 4088180 w 7467600"/>
              <a:gd name="connsiteY239" fmla="*/ 3929774 h 6858000"/>
              <a:gd name="connsiteX240" fmla="*/ 4184555 w 7467600"/>
              <a:gd name="connsiteY240" fmla="*/ 4010683 h 6858000"/>
              <a:gd name="connsiteX241" fmla="*/ 4399563 w 7467600"/>
              <a:gd name="connsiteY241" fmla="*/ 4158106 h 6858000"/>
              <a:gd name="connsiteX242" fmla="*/ 4684469 w 7467600"/>
              <a:gd name="connsiteY242" fmla="*/ 4364680 h 6858000"/>
              <a:gd name="connsiteX243" fmla="*/ 4690271 w 7467600"/>
              <a:gd name="connsiteY243" fmla="*/ 4370034 h 6858000"/>
              <a:gd name="connsiteX244" fmla="*/ 4136093 w 7467600"/>
              <a:gd name="connsiteY244" fmla="*/ 3858466 h 6858000"/>
              <a:gd name="connsiteX245" fmla="*/ 3670252 w 7467600"/>
              <a:gd name="connsiteY245" fmla="*/ 3622798 h 6858000"/>
              <a:gd name="connsiteX246" fmla="*/ 4440129 w 7467600"/>
              <a:gd name="connsiteY246" fmla="*/ 3448571 h 6858000"/>
              <a:gd name="connsiteX247" fmla="*/ 4856525 w 7467600"/>
              <a:gd name="connsiteY247" fmla="*/ 3915351 h 6858000"/>
              <a:gd name="connsiteX248" fmla="*/ 5059055 w 7467600"/>
              <a:gd name="connsiteY248" fmla="*/ 4108918 h 6858000"/>
              <a:gd name="connsiteX249" fmla="*/ 5290070 w 7467600"/>
              <a:gd name="connsiteY249" fmla="*/ 4263619 h 6858000"/>
              <a:gd name="connsiteX250" fmla="*/ 4834991 w 7467600"/>
              <a:gd name="connsiteY250" fmla="*/ 3830985 h 6858000"/>
              <a:gd name="connsiteX251" fmla="*/ 4440129 w 7467600"/>
              <a:gd name="connsiteY251" fmla="*/ 3448571 h 6858000"/>
              <a:gd name="connsiteX252" fmla="*/ 4441737 w 7467600"/>
              <a:gd name="connsiteY252" fmla="*/ 3399734 h 6858000"/>
              <a:gd name="connsiteX253" fmla="*/ 4431236 w 7467600"/>
              <a:gd name="connsiteY253" fmla="*/ 3400954 h 6858000"/>
              <a:gd name="connsiteX254" fmla="*/ 4557150 w 7467600"/>
              <a:gd name="connsiteY254" fmla="*/ 3510023 h 6858000"/>
              <a:gd name="connsiteX255" fmla="*/ 4856936 w 7467600"/>
              <a:gd name="connsiteY255" fmla="*/ 3809146 h 6858000"/>
              <a:gd name="connsiteX256" fmla="*/ 5111996 w 7467600"/>
              <a:gd name="connsiteY256" fmla="*/ 4065759 h 6858000"/>
              <a:gd name="connsiteX257" fmla="*/ 5388878 w 7467600"/>
              <a:gd name="connsiteY257" fmla="*/ 4300185 h 6858000"/>
              <a:gd name="connsiteX258" fmla="*/ 5425556 w 7467600"/>
              <a:gd name="connsiteY258" fmla="*/ 4308967 h 6858000"/>
              <a:gd name="connsiteX259" fmla="*/ 4943646 w 7467600"/>
              <a:gd name="connsiteY259" fmla="*/ 3822916 h 6858000"/>
              <a:gd name="connsiteX260" fmla="*/ 4594837 w 7467600"/>
              <a:gd name="connsiteY260" fmla="*/ 3532274 h 6858000"/>
              <a:gd name="connsiteX261" fmla="*/ 4441737 w 7467600"/>
              <a:gd name="connsiteY261" fmla="*/ 3399734 h 6858000"/>
              <a:gd name="connsiteX262" fmla="*/ 5425834 w 7467600"/>
              <a:gd name="connsiteY262" fmla="*/ 3162785 h 6858000"/>
              <a:gd name="connsiteX263" fmla="*/ 5401644 w 7467600"/>
              <a:gd name="connsiteY263" fmla="*/ 3617847 h 6858000"/>
              <a:gd name="connsiteX264" fmla="*/ 5467256 w 7467600"/>
              <a:gd name="connsiteY264" fmla="*/ 4175494 h 6858000"/>
              <a:gd name="connsiteX265" fmla="*/ 5448069 w 7467600"/>
              <a:gd name="connsiteY265" fmla="*/ 3567554 h 6858000"/>
              <a:gd name="connsiteX266" fmla="*/ 1318687 w 7467600"/>
              <a:gd name="connsiteY266" fmla="*/ 3113840 h 6858000"/>
              <a:gd name="connsiteX267" fmla="*/ 1066793 w 7467600"/>
              <a:gd name="connsiteY267" fmla="*/ 3212171 h 6858000"/>
              <a:gd name="connsiteX268" fmla="*/ 993319 w 7467600"/>
              <a:gd name="connsiteY268" fmla="*/ 3247648 h 6858000"/>
              <a:gd name="connsiteX269" fmla="*/ 853081 w 7467600"/>
              <a:gd name="connsiteY269" fmla="*/ 3312410 h 6858000"/>
              <a:gd name="connsiteX270" fmla="*/ 805957 w 7467600"/>
              <a:gd name="connsiteY270" fmla="*/ 3330443 h 6858000"/>
              <a:gd name="connsiteX271" fmla="*/ 1318687 w 7467600"/>
              <a:gd name="connsiteY271" fmla="*/ 3113840 h 6858000"/>
              <a:gd name="connsiteX272" fmla="*/ 5453702 w 7467600"/>
              <a:gd name="connsiteY272" fmla="*/ 3090882 h 6858000"/>
              <a:gd name="connsiteX273" fmla="*/ 5480135 w 7467600"/>
              <a:gd name="connsiteY273" fmla="*/ 3565802 h 6858000"/>
              <a:gd name="connsiteX274" fmla="*/ 5499023 w 7467600"/>
              <a:gd name="connsiteY274" fmla="*/ 4166310 h 6858000"/>
              <a:gd name="connsiteX275" fmla="*/ 5547022 w 7467600"/>
              <a:gd name="connsiteY275" fmla="*/ 3607838 h 6858000"/>
              <a:gd name="connsiteX276" fmla="*/ 5515964 w 7467600"/>
              <a:gd name="connsiteY276" fmla="*/ 3378541 h 6858000"/>
              <a:gd name="connsiteX277" fmla="*/ 5453702 w 7467600"/>
              <a:gd name="connsiteY277" fmla="*/ 3090882 h 6858000"/>
              <a:gd name="connsiteX278" fmla="*/ 1238695 w 7467600"/>
              <a:gd name="connsiteY278" fmla="*/ 3076820 h 6858000"/>
              <a:gd name="connsiteX279" fmla="*/ 716371 w 7467600"/>
              <a:gd name="connsiteY279" fmla="*/ 3293249 h 6858000"/>
              <a:gd name="connsiteX280" fmla="*/ 579522 w 7467600"/>
              <a:gd name="connsiteY280" fmla="*/ 3371759 h 6858000"/>
              <a:gd name="connsiteX281" fmla="*/ 600288 w 7467600"/>
              <a:gd name="connsiteY281" fmla="*/ 3365555 h 6858000"/>
              <a:gd name="connsiteX282" fmla="*/ 840692 w 7467600"/>
              <a:gd name="connsiteY282" fmla="*/ 3284921 h 6858000"/>
              <a:gd name="connsiteX283" fmla="*/ 979248 w 7467600"/>
              <a:gd name="connsiteY283" fmla="*/ 3221003 h 6858000"/>
              <a:gd name="connsiteX284" fmla="*/ 1053282 w 7467600"/>
              <a:gd name="connsiteY284" fmla="*/ 3185247 h 6858000"/>
              <a:gd name="connsiteX285" fmla="*/ 1320603 w 7467600"/>
              <a:gd name="connsiteY285" fmla="*/ 3081281 h 6858000"/>
              <a:gd name="connsiteX286" fmla="*/ 1238695 w 7467600"/>
              <a:gd name="connsiteY286" fmla="*/ 3076820 h 6858000"/>
              <a:gd name="connsiteX287" fmla="*/ 5425627 w 7467600"/>
              <a:gd name="connsiteY287" fmla="*/ 2954192 h 6858000"/>
              <a:gd name="connsiteX288" fmla="*/ 5470770 w 7467600"/>
              <a:gd name="connsiteY288" fmla="*/ 3005435 h 6858000"/>
              <a:gd name="connsiteX289" fmla="*/ 5519779 w 7467600"/>
              <a:gd name="connsiteY289" fmla="*/ 4359223 h 6858000"/>
              <a:gd name="connsiteX290" fmla="*/ 5520293 w 7467600"/>
              <a:gd name="connsiteY290" fmla="*/ 4360602 h 6858000"/>
              <a:gd name="connsiteX291" fmla="*/ 5767221 w 7467600"/>
              <a:gd name="connsiteY291" fmla="*/ 4665564 h 6858000"/>
              <a:gd name="connsiteX292" fmla="*/ 6937169 w 7467600"/>
              <a:gd name="connsiteY292" fmla="*/ 4815941 h 6858000"/>
              <a:gd name="connsiteX293" fmla="*/ 6953922 w 7467600"/>
              <a:gd name="connsiteY293" fmla="*/ 4890068 h 6858000"/>
              <a:gd name="connsiteX294" fmla="*/ 6071359 w 7467600"/>
              <a:gd name="connsiteY294" fmla="*/ 4770770 h 6858000"/>
              <a:gd name="connsiteX295" fmla="*/ 6038839 w 7467600"/>
              <a:gd name="connsiteY295" fmla="*/ 4764474 h 6858000"/>
              <a:gd name="connsiteX296" fmla="*/ 6038706 w 7467600"/>
              <a:gd name="connsiteY296" fmla="*/ 4763847 h 6858000"/>
              <a:gd name="connsiteX297" fmla="*/ 6037784 w 7467600"/>
              <a:gd name="connsiteY297" fmla="*/ 4764270 h 6858000"/>
              <a:gd name="connsiteX298" fmla="*/ 6038839 w 7467600"/>
              <a:gd name="connsiteY298" fmla="*/ 4764474 h 6858000"/>
              <a:gd name="connsiteX299" fmla="*/ 6040338 w 7467600"/>
              <a:gd name="connsiteY299" fmla="*/ 4771418 h 6858000"/>
              <a:gd name="connsiteX300" fmla="*/ 6024488 w 7467600"/>
              <a:gd name="connsiteY300" fmla="*/ 4809903 h 6858000"/>
              <a:gd name="connsiteX301" fmla="*/ 5599771 w 7467600"/>
              <a:gd name="connsiteY301" fmla="*/ 5509652 h 6858000"/>
              <a:gd name="connsiteX302" fmla="*/ 5548843 w 7467600"/>
              <a:gd name="connsiteY302" fmla="*/ 5563845 h 6858000"/>
              <a:gd name="connsiteX303" fmla="*/ 5940952 w 7467600"/>
              <a:gd name="connsiteY303" fmla="*/ 6250028 h 6858000"/>
              <a:gd name="connsiteX304" fmla="*/ 6043441 w 7467600"/>
              <a:gd name="connsiteY304" fmla="*/ 6665847 h 6858000"/>
              <a:gd name="connsiteX305" fmla="*/ 6093432 w 7467600"/>
              <a:gd name="connsiteY305" fmla="*/ 6858000 h 6858000"/>
              <a:gd name="connsiteX306" fmla="*/ 6034344 w 7467600"/>
              <a:gd name="connsiteY306" fmla="*/ 6858000 h 6858000"/>
              <a:gd name="connsiteX307" fmla="*/ 6026679 w 7467600"/>
              <a:gd name="connsiteY307" fmla="*/ 6836959 h 6858000"/>
              <a:gd name="connsiteX308" fmla="*/ 5800441 w 7467600"/>
              <a:gd name="connsiteY308" fmla="*/ 6335286 h 6858000"/>
              <a:gd name="connsiteX309" fmla="*/ 5526562 w 7467600"/>
              <a:gd name="connsiteY309" fmla="*/ 5705388 h 6858000"/>
              <a:gd name="connsiteX310" fmla="*/ 5519640 w 7467600"/>
              <a:gd name="connsiteY310" fmla="*/ 5683774 h 6858000"/>
              <a:gd name="connsiteX311" fmla="*/ 5844559 w 7467600"/>
              <a:gd name="connsiteY311" fmla="*/ 6553349 h 6858000"/>
              <a:gd name="connsiteX312" fmla="*/ 5975994 w 7467600"/>
              <a:gd name="connsiteY312" fmla="*/ 6858000 h 6858000"/>
              <a:gd name="connsiteX313" fmla="*/ 5898547 w 7467600"/>
              <a:gd name="connsiteY313" fmla="*/ 6858000 h 6858000"/>
              <a:gd name="connsiteX314" fmla="*/ 5682041 w 7467600"/>
              <a:gd name="connsiteY314" fmla="*/ 6355860 h 6858000"/>
              <a:gd name="connsiteX315" fmla="*/ 5461758 w 7467600"/>
              <a:gd name="connsiteY315" fmla="*/ 5820220 h 6858000"/>
              <a:gd name="connsiteX316" fmla="*/ 5237282 w 7467600"/>
              <a:gd name="connsiteY316" fmla="*/ 6579086 h 6858000"/>
              <a:gd name="connsiteX317" fmla="*/ 5115009 w 7467600"/>
              <a:gd name="connsiteY317" fmla="*/ 6858000 h 6858000"/>
              <a:gd name="connsiteX318" fmla="*/ 5028074 w 7467600"/>
              <a:gd name="connsiteY318" fmla="*/ 6858000 h 6858000"/>
              <a:gd name="connsiteX319" fmla="*/ 5079508 w 7467600"/>
              <a:gd name="connsiteY319" fmla="*/ 6749074 h 6858000"/>
              <a:gd name="connsiteX320" fmla="*/ 5371846 w 7467600"/>
              <a:gd name="connsiteY320" fmla="*/ 5924413 h 6858000"/>
              <a:gd name="connsiteX321" fmla="*/ 5270512 w 7467600"/>
              <a:gd name="connsiteY321" fmla="*/ 6138975 h 6858000"/>
              <a:gd name="connsiteX322" fmla="*/ 5062409 w 7467600"/>
              <a:gd name="connsiteY322" fmla="*/ 6653544 h 6858000"/>
              <a:gd name="connsiteX323" fmla="*/ 5036628 w 7467600"/>
              <a:gd name="connsiteY323" fmla="*/ 6754247 h 6858000"/>
              <a:gd name="connsiteX324" fmla="*/ 5009112 w 7467600"/>
              <a:gd name="connsiteY324" fmla="*/ 6858000 h 6858000"/>
              <a:gd name="connsiteX325" fmla="*/ 4976679 w 7467600"/>
              <a:gd name="connsiteY325" fmla="*/ 6858000 h 6858000"/>
              <a:gd name="connsiteX326" fmla="*/ 5006537 w 7467600"/>
              <a:gd name="connsiteY326" fmla="*/ 6747068 h 6858000"/>
              <a:gd name="connsiteX327" fmla="*/ 5032723 w 7467600"/>
              <a:gd name="connsiteY327" fmla="*/ 6644957 h 6858000"/>
              <a:gd name="connsiteX328" fmla="*/ 5242949 w 7467600"/>
              <a:gd name="connsiteY328" fmla="*/ 6125175 h 6858000"/>
              <a:gd name="connsiteX329" fmla="*/ 5286321 w 7467600"/>
              <a:gd name="connsiteY329" fmla="*/ 6033555 h 6858000"/>
              <a:gd name="connsiteX330" fmla="*/ 5008210 w 7467600"/>
              <a:gd name="connsiteY330" fmla="*/ 6649194 h 6858000"/>
              <a:gd name="connsiteX331" fmla="*/ 4986321 w 7467600"/>
              <a:gd name="connsiteY331" fmla="*/ 6765687 h 6858000"/>
              <a:gd name="connsiteX332" fmla="*/ 4973474 w 7467600"/>
              <a:gd name="connsiteY332" fmla="*/ 6858000 h 6858000"/>
              <a:gd name="connsiteX333" fmla="*/ 4907178 w 7467600"/>
              <a:gd name="connsiteY333" fmla="*/ 6858000 h 6858000"/>
              <a:gd name="connsiteX334" fmla="*/ 4910810 w 7467600"/>
              <a:gd name="connsiteY334" fmla="*/ 6829660 h 6858000"/>
              <a:gd name="connsiteX335" fmla="*/ 4987461 w 7467600"/>
              <a:gd name="connsiteY335" fmla="*/ 6432994 h 6858000"/>
              <a:gd name="connsiteX336" fmla="*/ 5179262 w 7467600"/>
              <a:gd name="connsiteY336" fmla="*/ 6035044 h 6858000"/>
              <a:gd name="connsiteX337" fmla="*/ 4689678 w 7467600"/>
              <a:gd name="connsiteY337" fmla="*/ 6440241 h 6858000"/>
              <a:gd name="connsiteX338" fmla="*/ 4477543 w 7467600"/>
              <a:gd name="connsiteY338" fmla="*/ 6674836 h 6858000"/>
              <a:gd name="connsiteX339" fmla="*/ 4329957 w 7467600"/>
              <a:gd name="connsiteY339" fmla="*/ 6858000 h 6858000"/>
              <a:gd name="connsiteX340" fmla="*/ 4218595 w 7467600"/>
              <a:gd name="connsiteY340" fmla="*/ 6858000 h 6858000"/>
              <a:gd name="connsiteX341" fmla="*/ 4368888 w 7467600"/>
              <a:gd name="connsiteY341" fmla="*/ 6668412 h 6858000"/>
              <a:gd name="connsiteX342" fmla="*/ 4563091 w 7467600"/>
              <a:gd name="connsiteY342" fmla="*/ 6442508 h 6858000"/>
              <a:gd name="connsiteX343" fmla="*/ 5387324 w 7467600"/>
              <a:gd name="connsiteY343" fmla="*/ 5705830 h 6858000"/>
              <a:gd name="connsiteX344" fmla="*/ 5073620 w 7467600"/>
              <a:gd name="connsiteY344" fmla="*/ 5955437 h 6858000"/>
              <a:gd name="connsiteX345" fmla="*/ 4689789 w 7467600"/>
              <a:gd name="connsiteY345" fmla="*/ 6268382 h 6858000"/>
              <a:gd name="connsiteX346" fmla="*/ 4418722 w 7467600"/>
              <a:gd name="connsiteY346" fmla="*/ 6570886 h 6858000"/>
              <a:gd name="connsiteX347" fmla="*/ 4214944 w 7467600"/>
              <a:gd name="connsiteY347" fmla="*/ 6858000 h 6858000"/>
              <a:gd name="connsiteX348" fmla="*/ 4177898 w 7467600"/>
              <a:gd name="connsiteY348" fmla="*/ 6858000 h 6858000"/>
              <a:gd name="connsiteX349" fmla="*/ 4391597 w 7467600"/>
              <a:gd name="connsiteY349" fmla="*/ 6556370 h 6858000"/>
              <a:gd name="connsiteX350" fmla="*/ 4668889 w 7467600"/>
              <a:gd name="connsiteY350" fmla="*/ 6246399 h 6858000"/>
              <a:gd name="connsiteX351" fmla="*/ 5055427 w 7467600"/>
              <a:gd name="connsiteY351" fmla="*/ 5931476 h 6858000"/>
              <a:gd name="connsiteX352" fmla="*/ 5371814 w 7467600"/>
              <a:gd name="connsiteY352" fmla="*/ 5678975 h 6858000"/>
              <a:gd name="connsiteX353" fmla="*/ 4987918 w 7467600"/>
              <a:gd name="connsiteY353" fmla="*/ 5838701 h 6858000"/>
              <a:gd name="connsiteX354" fmla="*/ 4317146 w 7467600"/>
              <a:gd name="connsiteY354" fmla="*/ 6587716 h 6858000"/>
              <a:gd name="connsiteX355" fmla="*/ 4171627 w 7467600"/>
              <a:gd name="connsiteY355" fmla="*/ 6858000 h 6858000"/>
              <a:gd name="connsiteX356" fmla="*/ 4081585 w 7467600"/>
              <a:gd name="connsiteY356" fmla="*/ 6858000 h 6858000"/>
              <a:gd name="connsiteX357" fmla="*/ 4238603 w 7467600"/>
              <a:gd name="connsiteY357" fmla="*/ 6559341 h 6858000"/>
              <a:gd name="connsiteX358" fmla="*/ 4778333 w 7467600"/>
              <a:gd name="connsiteY358" fmla="*/ 5873626 h 6858000"/>
              <a:gd name="connsiteX359" fmla="*/ 5414185 w 7467600"/>
              <a:gd name="connsiteY359" fmla="*/ 5573882 h 6858000"/>
              <a:gd name="connsiteX360" fmla="*/ 5959648 w 7467600"/>
              <a:gd name="connsiteY360" fmla="*/ 4760797 h 6858000"/>
              <a:gd name="connsiteX361" fmla="*/ 5355019 w 7467600"/>
              <a:gd name="connsiteY361" fmla="*/ 4734672 h 6858000"/>
              <a:gd name="connsiteX362" fmla="*/ 5083565 w 7467600"/>
              <a:gd name="connsiteY362" fmla="*/ 5179121 h 6858000"/>
              <a:gd name="connsiteX363" fmla="*/ 4713577 w 7467600"/>
              <a:gd name="connsiteY363" fmla="*/ 5616803 h 6858000"/>
              <a:gd name="connsiteX364" fmla="*/ 3989559 w 7467600"/>
              <a:gd name="connsiteY364" fmla="*/ 6145945 h 6858000"/>
              <a:gd name="connsiteX365" fmla="*/ 3939824 w 7467600"/>
              <a:gd name="connsiteY365" fmla="*/ 6066900 h 6858000"/>
              <a:gd name="connsiteX366" fmla="*/ 4584537 w 7467600"/>
              <a:gd name="connsiteY366" fmla="*/ 5324826 h 6858000"/>
              <a:gd name="connsiteX367" fmla="*/ 5037105 w 7467600"/>
              <a:gd name="connsiteY367" fmla="*/ 5088765 h 6858000"/>
              <a:gd name="connsiteX368" fmla="*/ 5039930 w 7467600"/>
              <a:gd name="connsiteY368" fmla="*/ 5089585 h 6858000"/>
              <a:gd name="connsiteX369" fmla="*/ 5263764 w 7467600"/>
              <a:gd name="connsiteY369" fmla="*/ 4735525 h 6858000"/>
              <a:gd name="connsiteX370" fmla="*/ 4086300 w 7467600"/>
              <a:gd name="connsiteY370" fmla="*/ 4884599 h 6858000"/>
              <a:gd name="connsiteX371" fmla="*/ 4085485 w 7467600"/>
              <a:gd name="connsiteY371" fmla="*/ 4899070 h 6858000"/>
              <a:gd name="connsiteX372" fmla="*/ 3871915 w 7467600"/>
              <a:gd name="connsiteY372" fmla="*/ 5253645 h 6858000"/>
              <a:gd name="connsiteX373" fmla="*/ 3799374 w 7467600"/>
              <a:gd name="connsiteY373" fmla="*/ 5466127 h 6858000"/>
              <a:gd name="connsiteX374" fmla="*/ 3498850 w 7467600"/>
              <a:gd name="connsiteY374" fmla="*/ 6661888 h 6858000"/>
              <a:gd name="connsiteX375" fmla="*/ 3399216 w 7467600"/>
              <a:gd name="connsiteY375" fmla="*/ 6858000 h 6858000"/>
              <a:gd name="connsiteX376" fmla="*/ 3303688 w 7467600"/>
              <a:gd name="connsiteY376" fmla="*/ 6858000 h 6858000"/>
              <a:gd name="connsiteX377" fmla="*/ 3391774 w 7467600"/>
              <a:gd name="connsiteY377" fmla="*/ 6697181 h 6858000"/>
              <a:gd name="connsiteX378" fmla="*/ 3735540 w 7467600"/>
              <a:gd name="connsiteY378" fmla="*/ 5546923 h 6858000"/>
              <a:gd name="connsiteX379" fmla="*/ 3729438 w 7467600"/>
              <a:gd name="connsiteY379" fmla="*/ 5569058 h 6858000"/>
              <a:gd name="connsiteX380" fmla="*/ 3707782 w 7467600"/>
              <a:gd name="connsiteY380" fmla="*/ 5644908 h 6858000"/>
              <a:gd name="connsiteX381" fmla="*/ 3583827 w 7467600"/>
              <a:gd name="connsiteY381" fmla="*/ 6039215 h 6858000"/>
              <a:gd name="connsiteX382" fmla="*/ 3547861 w 7467600"/>
              <a:gd name="connsiteY382" fmla="*/ 6129609 h 6858000"/>
              <a:gd name="connsiteX383" fmla="*/ 3490905 w 7467600"/>
              <a:gd name="connsiteY383" fmla="*/ 6277660 h 6858000"/>
              <a:gd name="connsiteX384" fmla="*/ 3455859 w 7467600"/>
              <a:gd name="connsiteY384" fmla="*/ 6391301 h 6858000"/>
              <a:gd name="connsiteX385" fmla="*/ 3429112 w 7467600"/>
              <a:gd name="connsiteY385" fmla="*/ 6479469 h 6858000"/>
              <a:gd name="connsiteX386" fmla="*/ 3304862 w 7467600"/>
              <a:gd name="connsiteY386" fmla="*/ 6796476 h 6858000"/>
              <a:gd name="connsiteX387" fmla="*/ 3276071 w 7467600"/>
              <a:gd name="connsiteY387" fmla="*/ 6858000 h 6858000"/>
              <a:gd name="connsiteX388" fmla="*/ 3240805 w 7467600"/>
              <a:gd name="connsiteY388" fmla="*/ 6858000 h 6858000"/>
              <a:gd name="connsiteX389" fmla="*/ 3275917 w 7467600"/>
              <a:gd name="connsiteY389" fmla="*/ 6783192 h 6858000"/>
              <a:gd name="connsiteX390" fmla="*/ 3399358 w 7467600"/>
              <a:gd name="connsiteY390" fmla="*/ 6469011 h 6858000"/>
              <a:gd name="connsiteX391" fmla="*/ 3425650 w 7467600"/>
              <a:gd name="connsiteY391" fmla="*/ 6381333 h 6858000"/>
              <a:gd name="connsiteX392" fmla="*/ 3460661 w 7467600"/>
              <a:gd name="connsiteY392" fmla="*/ 6266763 h 6858000"/>
              <a:gd name="connsiteX393" fmla="*/ 3518021 w 7467600"/>
              <a:gd name="connsiteY393" fmla="*/ 6117298 h 6858000"/>
              <a:gd name="connsiteX394" fmla="*/ 3554035 w 7467600"/>
              <a:gd name="connsiteY394" fmla="*/ 6027832 h 6858000"/>
              <a:gd name="connsiteX395" fmla="*/ 3677174 w 7467600"/>
              <a:gd name="connsiteY395" fmla="*/ 5636351 h 6858000"/>
              <a:gd name="connsiteX396" fmla="*/ 3698819 w 7467600"/>
              <a:gd name="connsiteY396" fmla="*/ 5560503 h 6858000"/>
              <a:gd name="connsiteX397" fmla="*/ 3702094 w 7467600"/>
              <a:gd name="connsiteY397" fmla="*/ 5549194 h 6858000"/>
              <a:gd name="connsiteX398" fmla="*/ 3398355 w 7467600"/>
              <a:gd name="connsiteY398" fmla="*/ 6094603 h 6858000"/>
              <a:gd name="connsiteX399" fmla="*/ 3193941 w 7467600"/>
              <a:gd name="connsiteY399" fmla="*/ 6798775 h 6858000"/>
              <a:gd name="connsiteX400" fmla="*/ 3184140 w 7467600"/>
              <a:gd name="connsiteY400" fmla="*/ 6858000 h 6858000"/>
              <a:gd name="connsiteX401" fmla="*/ 3099978 w 7467600"/>
              <a:gd name="connsiteY401" fmla="*/ 6858000 h 6858000"/>
              <a:gd name="connsiteX402" fmla="*/ 3101556 w 7467600"/>
              <a:gd name="connsiteY402" fmla="*/ 6843337 h 6858000"/>
              <a:gd name="connsiteX403" fmla="*/ 3370162 w 7467600"/>
              <a:gd name="connsiteY403" fmla="*/ 5785550 h 6858000"/>
              <a:gd name="connsiteX404" fmla="*/ 3746477 w 7467600"/>
              <a:gd name="connsiteY404" fmla="*/ 5377889 h 6858000"/>
              <a:gd name="connsiteX405" fmla="*/ 3863399 w 7467600"/>
              <a:gd name="connsiteY405" fmla="*/ 5087257 h 6858000"/>
              <a:gd name="connsiteX406" fmla="*/ 3968712 w 7467600"/>
              <a:gd name="connsiteY406" fmla="*/ 4913989 h 6858000"/>
              <a:gd name="connsiteX407" fmla="*/ 2792390 w 7467600"/>
              <a:gd name="connsiteY407" fmla="*/ 5382974 h 6858000"/>
              <a:gd name="connsiteX408" fmla="*/ 2714982 w 7467600"/>
              <a:gd name="connsiteY408" fmla="*/ 5427051 h 6858000"/>
              <a:gd name="connsiteX409" fmla="*/ 2813361 w 7467600"/>
              <a:gd name="connsiteY409" fmla="*/ 6023912 h 6858000"/>
              <a:gd name="connsiteX410" fmla="*/ 2688430 w 7467600"/>
              <a:gd name="connsiteY410" fmla="*/ 6801564 h 6858000"/>
              <a:gd name="connsiteX411" fmla="*/ 2629626 w 7467600"/>
              <a:gd name="connsiteY411" fmla="*/ 6763394 h 6858000"/>
              <a:gd name="connsiteX412" fmla="*/ 2565328 w 7467600"/>
              <a:gd name="connsiteY412" fmla="*/ 5516399 h 6858000"/>
              <a:gd name="connsiteX413" fmla="*/ 1922999 w 7467600"/>
              <a:gd name="connsiteY413" fmla="*/ 5980343 h 6858000"/>
              <a:gd name="connsiteX414" fmla="*/ 1950261 w 7467600"/>
              <a:gd name="connsiteY414" fmla="*/ 6405858 h 6858000"/>
              <a:gd name="connsiteX415" fmla="*/ 2365554 w 7467600"/>
              <a:gd name="connsiteY415" fmla="*/ 6759107 h 6858000"/>
              <a:gd name="connsiteX416" fmla="*/ 2424142 w 7467600"/>
              <a:gd name="connsiteY416" fmla="*/ 6858000 h 6858000"/>
              <a:gd name="connsiteX417" fmla="*/ 2395994 w 7467600"/>
              <a:gd name="connsiteY417" fmla="*/ 6858000 h 6858000"/>
              <a:gd name="connsiteX418" fmla="*/ 2392863 w 7467600"/>
              <a:gd name="connsiteY418" fmla="*/ 6852964 h 6858000"/>
              <a:gd name="connsiteX419" fmla="*/ 2017589 w 7467600"/>
              <a:gd name="connsiteY419" fmla="*/ 6493982 h 6858000"/>
              <a:gd name="connsiteX420" fmla="*/ 2147336 w 7467600"/>
              <a:gd name="connsiteY420" fmla="*/ 6594052 h 6858000"/>
              <a:gd name="connsiteX421" fmla="*/ 2207047 w 7467600"/>
              <a:gd name="connsiteY421" fmla="*/ 6654540 h 6858000"/>
              <a:gd name="connsiteX422" fmla="*/ 2299106 w 7467600"/>
              <a:gd name="connsiteY422" fmla="*/ 6778931 h 6858000"/>
              <a:gd name="connsiteX423" fmla="*/ 2314430 w 7467600"/>
              <a:gd name="connsiteY423" fmla="*/ 6801144 h 6858000"/>
              <a:gd name="connsiteX424" fmla="*/ 2352406 w 7467600"/>
              <a:gd name="connsiteY424" fmla="*/ 6858000 h 6858000"/>
              <a:gd name="connsiteX425" fmla="*/ 2314492 w 7467600"/>
              <a:gd name="connsiteY425" fmla="*/ 6858000 h 6858000"/>
              <a:gd name="connsiteX426" fmla="*/ 2288095 w 7467600"/>
              <a:gd name="connsiteY426" fmla="*/ 6818030 h 6858000"/>
              <a:gd name="connsiteX427" fmla="*/ 2272768 w 7467600"/>
              <a:gd name="connsiteY427" fmla="*/ 6795822 h 6858000"/>
              <a:gd name="connsiteX428" fmla="*/ 2182715 w 7467600"/>
              <a:gd name="connsiteY428" fmla="*/ 6675071 h 6858000"/>
              <a:gd name="connsiteX429" fmla="*/ 2032061 w 7467600"/>
              <a:gd name="connsiteY429" fmla="*/ 6541380 h 6858000"/>
              <a:gd name="connsiteX430" fmla="*/ 2257220 w 7467600"/>
              <a:gd name="connsiteY430" fmla="*/ 6826257 h 6858000"/>
              <a:gd name="connsiteX431" fmla="*/ 2281324 w 7467600"/>
              <a:gd name="connsiteY431" fmla="*/ 6858000 h 6858000"/>
              <a:gd name="connsiteX432" fmla="*/ 2242860 w 7467600"/>
              <a:gd name="connsiteY432" fmla="*/ 6858000 h 6858000"/>
              <a:gd name="connsiteX433" fmla="*/ 2232818 w 7467600"/>
              <a:gd name="connsiteY433" fmla="*/ 6844926 h 6858000"/>
              <a:gd name="connsiteX434" fmla="*/ 1990172 w 7467600"/>
              <a:gd name="connsiteY434" fmla="*/ 6542121 h 6858000"/>
              <a:gd name="connsiteX435" fmla="*/ 2124090 w 7467600"/>
              <a:gd name="connsiteY435" fmla="*/ 6761017 h 6858000"/>
              <a:gd name="connsiteX436" fmla="*/ 2200380 w 7467600"/>
              <a:gd name="connsiteY436" fmla="*/ 6858000 h 6858000"/>
              <a:gd name="connsiteX437" fmla="*/ 2147507 w 7467600"/>
              <a:gd name="connsiteY437" fmla="*/ 6858000 h 6858000"/>
              <a:gd name="connsiteX438" fmla="*/ 2070668 w 7467600"/>
              <a:gd name="connsiteY438" fmla="*/ 6761520 h 6858000"/>
              <a:gd name="connsiteX439" fmla="*/ 1975142 w 7467600"/>
              <a:gd name="connsiteY439" fmla="*/ 6585570 h 6858000"/>
              <a:gd name="connsiteX440" fmla="*/ 2050035 w 7467600"/>
              <a:gd name="connsiteY440" fmla="*/ 6813345 h 6858000"/>
              <a:gd name="connsiteX441" fmla="*/ 2063025 w 7467600"/>
              <a:gd name="connsiteY441" fmla="*/ 6858000 h 6858000"/>
              <a:gd name="connsiteX442" fmla="*/ 2021675 w 7467600"/>
              <a:gd name="connsiteY442" fmla="*/ 6858000 h 6858000"/>
              <a:gd name="connsiteX443" fmla="*/ 2019308 w 7467600"/>
              <a:gd name="connsiteY443" fmla="*/ 6847118 h 6858000"/>
              <a:gd name="connsiteX444" fmla="*/ 1938835 w 7467600"/>
              <a:gd name="connsiteY444" fmla="*/ 6551160 h 6858000"/>
              <a:gd name="connsiteX445" fmla="*/ 1953230 w 7467600"/>
              <a:gd name="connsiteY445" fmla="*/ 6759699 h 6858000"/>
              <a:gd name="connsiteX446" fmla="*/ 1956763 w 7467600"/>
              <a:gd name="connsiteY446" fmla="*/ 6778191 h 6858000"/>
              <a:gd name="connsiteX447" fmla="*/ 1967925 w 7467600"/>
              <a:gd name="connsiteY447" fmla="*/ 6858000 h 6858000"/>
              <a:gd name="connsiteX448" fmla="*/ 1936622 w 7467600"/>
              <a:gd name="connsiteY448" fmla="*/ 6858000 h 6858000"/>
              <a:gd name="connsiteX449" fmla="*/ 1926261 w 7467600"/>
              <a:gd name="connsiteY449" fmla="*/ 6784064 h 6858000"/>
              <a:gd name="connsiteX450" fmla="*/ 1922724 w 7467600"/>
              <a:gd name="connsiteY450" fmla="*/ 6765577 h 6858000"/>
              <a:gd name="connsiteX451" fmla="*/ 1904650 w 7467600"/>
              <a:gd name="connsiteY451" fmla="*/ 6639616 h 6858000"/>
              <a:gd name="connsiteX452" fmla="*/ 1885273 w 7467600"/>
              <a:gd name="connsiteY452" fmla="*/ 6858000 h 6858000"/>
              <a:gd name="connsiteX453" fmla="*/ 1854363 w 7467600"/>
              <a:gd name="connsiteY453" fmla="*/ 6858000 h 6858000"/>
              <a:gd name="connsiteX454" fmla="*/ 1880391 w 7467600"/>
              <a:gd name="connsiteY454" fmla="*/ 6603796 h 6858000"/>
              <a:gd name="connsiteX455" fmla="*/ 1818273 w 7467600"/>
              <a:gd name="connsiteY455" fmla="*/ 6715729 h 6858000"/>
              <a:gd name="connsiteX456" fmla="*/ 1794691 w 7467600"/>
              <a:gd name="connsiteY456" fmla="*/ 6843239 h 6858000"/>
              <a:gd name="connsiteX457" fmla="*/ 1794914 w 7467600"/>
              <a:gd name="connsiteY457" fmla="*/ 6858000 h 6858000"/>
              <a:gd name="connsiteX458" fmla="*/ 1746128 w 7467600"/>
              <a:gd name="connsiteY458" fmla="*/ 6858000 h 6858000"/>
              <a:gd name="connsiteX459" fmla="*/ 1753934 w 7467600"/>
              <a:gd name="connsiteY459" fmla="*/ 6724796 h 6858000"/>
              <a:gd name="connsiteX460" fmla="*/ 1792053 w 7467600"/>
              <a:gd name="connsiteY460" fmla="*/ 6572396 h 6858000"/>
              <a:gd name="connsiteX461" fmla="*/ 1862248 w 7467600"/>
              <a:gd name="connsiteY461" fmla="*/ 6266397 h 6858000"/>
              <a:gd name="connsiteX462" fmla="*/ 1862250 w 7467600"/>
              <a:gd name="connsiteY462" fmla="*/ 6033531 h 6858000"/>
              <a:gd name="connsiteX463" fmla="*/ 1211999 w 7467600"/>
              <a:gd name="connsiteY463" fmla="*/ 6683610 h 6858000"/>
              <a:gd name="connsiteX464" fmla="*/ 1213266 w 7467600"/>
              <a:gd name="connsiteY464" fmla="*/ 6691947 h 6858000"/>
              <a:gd name="connsiteX465" fmla="*/ 1203370 w 7467600"/>
              <a:gd name="connsiteY465" fmla="*/ 6850676 h 6858000"/>
              <a:gd name="connsiteX466" fmla="*/ 1203671 w 7467600"/>
              <a:gd name="connsiteY466" fmla="*/ 6858000 h 6858000"/>
              <a:gd name="connsiteX467" fmla="*/ 1143180 w 7467600"/>
              <a:gd name="connsiteY467" fmla="*/ 6858000 h 6858000"/>
              <a:gd name="connsiteX468" fmla="*/ 1142176 w 7467600"/>
              <a:gd name="connsiteY468" fmla="*/ 6766045 h 6858000"/>
              <a:gd name="connsiteX469" fmla="*/ 1067484 w 7467600"/>
              <a:gd name="connsiteY469" fmla="*/ 6858000 h 6858000"/>
              <a:gd name="connsiteX470" fmla="*/ 953928 w 7467600"/>
              <a:gd name="connsiteY470" fmla="*/ 6858000 h 6858000"/>
              <a:gd name="connsiteX471" fmla="*/ 959715 w 7467600"/>
              <a:gd name="connsiteY471" fmla="*/ 6850185 h 6858000"/>
              <a:gd name="connsiteX472" fmla="*/ 1483788 w 7467600"/>
              <a:gd name="connsiteY472" fmla="*/ 6259174 h 6858000"/>
              <a:gd name="connsiteX473" fmla="*/ 1100671 w 7467600"/>
              <a:gd name="connsiteY473" fmla="*/ 6252137 h 6858000"/>
              <a:gd name="connsiteX474" fmla="*/ 1090144 w 7467600"/>
              <a:gd name="connsiteY474" fmla="*/ 6256748 h 6858000"/>
              <a:gd name="connsiteX475" fmla="*/ 1095872 w 7467600"/>
              <a:gd name="connsiteY475" fmla="*/ 6271892 h 6858000"/>
              <a:gd name="connsiteX476" fmla="*/ 262785 w 7467600"/>
              <a:gd name="connsiteY476" fmla="*/ 6845450 h 6858000"/>
              <a:gd name="connsiteX477" fmla="*/ 209968 w 7467600"/>
              <a:gd name="connsiteY477" fmla="*/ 6770713 h 6858000"/>
              <a:gd name="connsiteX478" fmla="*/ 873460 w 7467600"/>
              <a:gd name="connsiteY478" fmla="*/ 6253768 h 6858000"/>
              <a:gd name="connsiteX479" fmla="*/ 192686 w 7467600"/>
              <a:gd name="connsiteY479" fmla="*/ 5849257 h 6858000"/>
              <a:gd name="connsiteX480" fmla="*/ 4696 w 7467600"/>
              <a:gd name="connsiteY480" fmla="*/ 5697668 h 6858000"/>
              <a:gd name="connsiteX481" fmla="*/ 0 w 7467600"/>
              <a:gd name="connsiteY481" fmla="*/ 5689984 h 6858000"/>
              <a:gd name="connsiteX482" fmla="*/ 0 w 7467600"/>
              <a:gd name="connsiteY482" fmla="*/ 5513472 h 6858000"/>
              <a:gd name="connsiteX483" fmla="*/ 174101 w 7467600"/>
              <a:gd name="connsiteY483" fmla="*/ 5620277 h 6858000"/>
              <a:gd name="connsiteX484" fmla="*/ 891800 w 7467600"/>
              <a:gd name="connsiteY484" fmla="*/ 6036935 h 6858000"/>
              <a:gd name="connsiteX485" fmla="*/ 1072219 w 7467600"/>
              <a:gd name="connsiteY485" fmla="*/ 6169443 h 6858000"/>
              <a:gd name="connsiteX486" fmla="*/ 1074117 w 7467600"/>
              <a:gd name="connsiteY486" fmla="*/ 6170301 h 6858000"/>
              <a:gd name="connsiteX487" fmla="*/ 1083114 w 7467600"/>
              <a:gd name="connsiteY487" fmla="*/ 6174131 h 6858000"/>
              <a:gd name="connsiteX488" fmla="*/ 1543010 w 7467600"/>
              <a:gd name="connsiteY488" fmla="*/ 6191140 h 6858000"/>
              <a:gd name="connsiteX489" fmla="*/ 1551080 w 7467600"/>
              <a:gd name="connsiteY489" fmla="*/ 6195006 h 6858000"/>
              <a:gd name="connsiteX490" fmla="*/ 2345443 w 7467600"/>
              <a:gd name="connsiteY490" fmla="*/ 5549882 h 6858000"/>
              <a:gd name="connsiteX491" fmla="*/ 1721499 w 7467600"/>
              <a:gd name="connsiteY491" fmla="*/ 5599969 h 6858000"/>
              <a:gd name="connsiteX492" fmla="*/ 767716 w 7467600"/>
              <a:gd name="connsiteY492" fmla="*/ 5472768 h 6858000"/>
              <a:gd name="connsiteX493" fmla="*/ 722147 w 7467600"/>
              <a:gd name="connsiteY493" fmla="*/ 5393091 h 6858000"/>
              <a:gd name="connsiteX494" fmla="*/ 1485552 w 7467600"/>
              <a:gd name="connsiteY494" fmla="*/ 5313202 h 6858000"/>
              <a:gd name="connsiteX495" fmla="*/ 2143004 w 7467600"/>
              <a:gd name="connsiteY495" fmla="*/ 5402420 h 6858000"/>
              <a:gd name="connsiteX496" fmla="*/ 1933391 w 7467600"/>
              <a:gd name="connsiteY496" fmla="*/ 5156971 h 6858000"/>
              <a:gd name="connsiteX497" fmla="*/ 1827118 w 7467600"/>
              <a:gd name="connsiteY497" fmla="*/ 4968410 h 6858000"/>
              <a:gd name="connsiteX498" fmla="*/ 1837349 w 7467600"/>
              <a:gd name="connsiteY498" fmla="*/ 4956357 h 6858000"/>
              <a:gd name="connsiteX499" fmla="*/ 2162835 w 7467600"/>
              <a:gd name="connsiteY499" fmla="*/ 5187853 h 6858000"/>
              <a:gd name="connsiteX500" fmla="*/ 2257167 w 7467600"/>
              <a:gd name="connsiteY500" fmla="*/ 5462123 h 6858000"/>
              <a:gd name="connsiteX501" fmla="*/ 2261598 w 7467600"/>
              <a:gd name="connsiteY501" fmla="*/ 5467998 h 6858000"/>
              <a:gd name="connsiteX502" fmla="*/ 2437177 w 7467600"/>
              <a:gd name="connsiteY502" fmla="*/ 5479608 h 6858000"/>
              <a:gd name="connsiteX503" fmla="*/ 2445247 w 7467600"/>
              <a:gd name="connsiteY503" fmla="*/ 5483476 h 6858000"/>
              <a:gd name="connsiteX504" fmla="*/ 2743626 w 7467600"/>
              <a:gd name="connsiteY504" fmla="*/ 5304819 h 6858000"/>
              <a:gd name="connsiteX505" fmla="*/ 3048102 w 7467600"/>
              <a:gd name="connsiteY505" fmla="*/ 5150595 h 6858000"/>
              <a:gd name="connsiteX506" fmla="*/ 1799414 w 7467600"/>
              <a:gd name="connsiteY506" fmla="*/ 4694732 h 6858000"/>
              <a:gd name="connsiteX507" fmla="*/ 1771735 w 7467600"/>
              <a:gd name="connsiteY507" fmla="*/ 4619929 h 6858000"/>
              <a:gd name="connsiteX508" fmla="*/ 3104273 w 7467600"/>
              <a:gd name="connsiteY508" fmla="*/ 5076159 h 6858000"/>
              <a:gd name="connsiteX509" fmla="*/ 3113245 w 7467600"/>
              <a:gd name="connsiteY509" fmla="*/ 5090705 h 6858000"/>
              <a:gd name="connsiteX510" fmla="*/ 3126294 w 7467600"/>
              <a:gd name="connsiteY510" fmla="*/ 5114400 h 6858000"/>
              <a:gd name="connsiteX511" fmla="*/ 3937433 w 7467600"/>
              <a:gd name="connsiteY511" fmla="*/ 4830473 h 6858000"/>
              <a:gd name="connsiteX512" fmla="*/ 3590475 w 7467600"/>
              <a:gd name="connsiteY512" fmla="*/ 4597974 h 6858000"/>
              <a:gd name="connsiteX513" fmla="*/ 3100264 w 7467600"/>
              <a:gd name="connsiteY513" fmla="*/ 4579845 h 6858000"/>
              <a:gd name="connsiteX514" fmla="*/ 2183576 w 7467600"/>
              <a:gd name="connsiteY514" fmla="*/ 4227150 h 6858000"/>
              <a:gd name="connsiteX515" fmla="*/ 2151029 w 7467600"/>
              <a:gd name="connsiteY515" fmla="*/ 4146947 h 6858000"/>
              <a:gd name="connsiteX516" fmla="*/ 3563434 w 7467600"/>
              <a:gd name="connsiteY516" fmla="*/ 4469115 h 6858000"/>
              <a:gd name="connsiteX517" fmla="*/ 3177952 w 7467600"/>
              <a:gd name="connsiteY517" fmla="*/ 3657386 h 6858000"/>
              <a:gd name="connsiteX518" fmla="*/ 3189263 w 7467600"/>
              <a:gd name="connsiteY518" fmla="*/ 3625726 h 6858000"/>
              <a:gd name="connsiteX519" fmla="*/ 3560912 w 7467600"/>
              <a:gd name="connsiteY519" fmla="*/ 4079863 h 6858000"/>
              <a:gd name="connsiteX520" fmla="*/ 3626636 w 7467600"/>
              <a:gd name="connsiteY520" fmla="*/ 4512230 h 6858000"/>
              <a:gd name="connsiteX521" fmla="*/ 3653088 w 7467600"/>
              <a:gd name="connsiteY521" fmla="*/ 4521417 h 6858000"/>
              <a:gd name="connsiteX522" fmla="*/ 3988128 w 7467600"/>
              <a:gd name="connsiteY522" fmla="*/ 4817267 h 6858000"/>
              <a:gd name="connsiteX523" fmla="*/ 4830582 w 7467600"/>
              <a:gd name="connsiteY523" fmla="*/ 4676000 h 6858000"/>
              <a:gd name="connsiteX524" fmla="*/ 4830100 w 7467600"/>
              <a:gd name="connsiteY524" fmla="*/ 4675554 h 6858000"/>
              <a:gd name="connsiteX525" fmla="*/ 4036318 w 7467600"/>
              <a:gd name="connsiteY525" fmla="*/ 4147013 h 6858000"/>
              <a:gd name="connsiteX526" fmla="*/ 3432098 w 7467600"/>
              <a:gd name="connsiteY526" fmla="*/ 3537312 h 6858000"/>
              <a:gd name="connsiteX527" fmla="*/ 3446761 w 7467600"/>
              <a:gd name="connsiteY527" fmla="*/ 3461278 h 6858000"/>
              <a:gd name="connsiteX528" fmla="*/ 4419733 w 7467600"/>
              <a:gd name="connsiteY528" fmla="*/ 3963555 h 6858000"/>
              <a:gd name="connsiteX529" fmla="*/ 4781371 w 7467600"/>
              <a:gd name="connsiteY529" fmla="*/ 4458604 h 6858000"/>
              <a:gd name="connsiteX530" fmla="*/ 4780440 w 7467600"/>
              <a:gd name="connsiteY530" fmla="*/ 4470290 h 6858000"/>
              <a:gd name="connsiteX531" fmla="*/ 4898954 w 7467600"/>
              <a:gd name="connsiteY531" fmla="*/ 4662092 h 6858000"/>
              <a:gd name="connsiteX532" fmla="*/ 4900699 w 7467600"/>
              <a:gd name="connsiteY532" fmla="*/ 4670867 h 6858000"/>
              <a:gd name="connsiteX533" fmla="*/ 5714511 w 7467600"/>
              <a:gd name="connsiteY533" fmla="*/ 4663483 h 6858000"/>
              <a:gd name="connsiteX534" fmla="*/ 5464793 w 7467600"/>
              <a:gd name="connsiteY534" fmla="*/ 4393556 h 6858000"/>
              <a:gd name="connsiteX535" fmla="*/ 5461897 w 7467600"/>
              <a:gd name="connsiteY535" fmla="*/ 4390879 h 6858000"/>
              <a:gd name="connsiteX536" fmla="*/ 4294126 w 7467600"/>
              <a:gd name="connsiteY536" fmla="*/ 3303048 h 6858000"/>
              <a:gd name="connsiteX537" fmla="*/ 4305321 w 7467600"/>
              <a:gd name="connsiteY537" fmla="*/ 3256953 h 6858000"/>
              <a:gd name="connsiteX538" fmla="*/ 4949299 w 7467600"/>
              <a:gd name="connsiteY538" fmla="*/ 3766336 h 6858000"/>
              <a:gd name="connsiteX539" fmla="*/ 5291452 w 7467600"/>
              <a:gd name="connsiteY539" fmla="*/ 4076801 h 6858000"/>
              <a:gd name="connsiteX540" fmla="*/ 5434998 w 7467600"/>
              <a:gd name="connsiteY540" fmla="*/ 4254100 h 6858000"/>
              <a:gd name="connsiteX541" fmla="*/ 5351015 w 7467600"/>
              <a:gd name="connsiteY541" fmla="*/ 3760989 h 6858000"/>
              <a:gd name="connsiteX542" fmla="*/ 5413780 w 7467600"/>
              <a:gd name="connsiteY542" fmla="*/ 2966265 h 6858000"/>
              <a:gd name="connsiteX543" fmla="*/ 5425627 w 7467600"/>
              <a:gd name="connsiteY543" fmla="*/ 2954192 h 6858000"/>
              <a:gd name="connsiteX544" fmla="*/ 6604735 w 7467600"/>
              <a:gd name="connsiteY544" fmla="*/ 2041381 h 6858000"/>
              <a:gd name="connsiteX545" fmla="*/ 7204487 w 7467600"/>
              <a:gd name="connsiteY545" fmla="*/ 2742112 h 6858000"/>
              <a:gd name="connsiteX546" fmla="*/ 7131592 w 7467600"/>
              <a:gd name="connsiteY546" fmla="*/ 2672096 h 6858000"/>
              <a:gd name="connsiteX547" fmla="*/ 6996344 w 7467600"/>
              <a:gd name="connsiteY547" fmla="*/ 2518310 h 6858000"/>
              <a:gd name="connsiteX548" fmla="*/ 6735495 w 7467600"/>
              <a:gd name="connsiteY548" fmla="*/ 2196890 h 6858000"/>
              <a:gd name="connsiteX549" fmla="*/ 6721901 w 7467600"/>
              <a:gd name="connsiteY549" fmla="*/ 2179274 h 6858000"/>
              <a:gd name="connsiteX550" fmla="*/ 6604735 w 7467600"/>
              <a:gd name="connsiteY550" fmla="*/ 2041381 h 6858000"/>
              <a:gd name="connsiteX551" fmla="*/ 6591670 w 7467600"/>
              <a:gd name="connsiteY551" fmla="*/ 1988277 h 6858000"/>
              <a:gd name="connsiteX552" fmla="*/ 6747349 w 7467600"/>
              <a:gd name="connsiteY552" fmla="*/ 2160069 h 6858000"/>
              <a:gd name="connsiteX553" fmla="*/ 6760943 w 7467600"/>
              <a:gd name="connsiteY553" fmla="*/ 2177686 h 6858000"/>
              <a:gd name="connsiteX554" fmla="*/ 7021065 w 7467600"/>
              <a:gd name="connsiteY554" fmla="*/ 2498102 h 6858000"/>
              <a:gd name="connsiteX555" fmla="*/ 7155223 w 7467600"/>
              <a:gd name="connsiteY555" fmla="*/ 2650386 h 6858000"/>
              <a:gd name="connsiteX556" fmla="*/ 7203167 w 7467600"/>
              <a:gd name="connsiteY556" fmla="*/ 2697288 h 6858000"/>
              <a:gd name="connsiteX557" fmla="*/ 6937703 w 7467600"/>
              <a:gd name="connsiteY557" fmla="*/ 2321981 h 6858000"/>
              <a:gd name="connsiteX558" fmla="*/ 6591670 w 7467600"/>
              <a:gd name="connsiteY558" fmla="*/ 1988277 h 6858000"/>
              <a:gd name="connsiteX559" fmla="*/ 5798671 w 7467600"/>
              <a:gd name="connsiteY559" fmla="*/ 1981601 h 6858000"/>
              <a:gd name="connsiteX560" fmla="*/ 5754709 w 7467600"/>
              <a:gd name="connsiteY560" fmla="*/ 2071454 h 6858000"/>
              <a:gd name="connsiteX561" fmla="*/ 5763044 w 7467600"/>
              <a:gd name="connsiteY561" fmla="*/ 2842206 h 6858000"/>
              <a:gd name="connsiteX562" fmla="*/ 5764974 w 7467600"/>
              <a:gd name="connsiteY562" fmla="*/ 2799609 h 6858000"/>
              <a:gd name="connsiteX563" fmla="*/ 5767665 w 7467600"/>
              <a:gd name="connsiteY563" fmla="*/ 2666409 h 6858000"/>
              <a:gd name="connsiteX564" fmla="*/ 5763055 w 7467600"/>
              <a:gd name="connsiteY564" fmla="*/ 2579705 h 6858000"/>
              <a:gd name="connsiteX565" fmla="*/ 5758079 w 7467600"/>
              <a:gd name="connsiteY565" fmla="*/ 2492508 h 6858000"/>
              <a:gd name="connsiteX566" fmla="*/ 5779325 w 7467600"/>
              <a:gd name="connsiteY566" fmla="*/ 2197069 h 6858000"/>
              <a:gd name="connsiteX567" fmla="*/ 5798671 w 7467600"/>
              <a:gd name="connsiteY567" fmla="*/ 1981601 h 6858000"/>
              <a:gd name="connsiteX568" fmla="*/ 5829202 w 7467600"/>
              <a:gd name="connsiteY568" fmla="*/ 1971679 h 6858000"/>
              <a:gd name="connsiteX569" fmla="*/ 5809558 w 7467600"/>
              <a:gd name="connsiteY569" fmla="*/ 2198043 h 6858000"/>
              <a:gd name="connsiteX570" fmla="*/ 5788653 w 7467600"/>
              <a:gd name="connsiteY570" fmla="*/ 2489430 h 6858000"/>
              <a:gd name="connsiteX571" fmla="*/ 5793439 w 7467600"/>
              <a:gd name="connsiteY571" fmla="*/ 2575235 h 6858000"/>
              <a:gd name="connsiteX572" fmla="*/ 5796837 w 7467600"/>
              <a:gd name="connsiteY572" fmla="*/ 2637633 h 6858000"/>
              <a:gd name="connsiteX573" fmla="*/ 5818614 w 7467600"/>
              <a:gd name="connsiteY573" fmla="*/ 2473055 h 6858000"/>
              <a:gd name="connsiteX574" fmla="*/ 5829202 w 7467600"/>
              <a:gd name="connsiteY574" fmla="*/ 1971679 h 6858000"/>
              <a:gd name="connsiteX575" fmla="*/ 5911389 w 7467600"/>
              <a:gd name="connsiteY575" fmla="*/ 1898371 h 6858000"/>
              <a:gd name="connsiteX576" fmla="*/ 6237627 w 7467600"/>
              <a:gd name="connsiteY576" fmla="*/ 2231921 h 6858000"/>
              <a:gd name="connsiteX577" fmla="*/ 5911389 w 7467600"/>
              <a:gd name="connsiteY577" fmla="*/ 1898371 h 6858000"/>
              <a:gd name="connsiteX578" fmla="*/ 6944437 w 7467600"/>
              <a:gd name="connsiteY578" fmla="*/ 1575402 h 6858000"/>
              <a:gd name="connsiteX579" fmla="*/ 6304730 w 7467600"/>
              <a:gd name="connsiteY579" fmla="*/ 1766654 h 6858000"/>
              <a:gd name="connsiteX580" fmla="*/ 6944437 w 7467600"/>
              <a:gd name="connsiteY580" fmla="*/ 1575402 h 6858000"/>
              <a:gd name="connsiteX581" fmla="*/ 7019523 w 7467600"/>
              <a:gd name="connsiteY581" fmla="*/ 1519450 h 6858000"/>
              <a:gd name="connsiteX582" fmla="*/ 6298091 w 7467600"/>
              <a:gd name="connsiteY582" fmla="*/ 1737122 h 6858000"/>
              <a:gd name="connsiteX583" fmla="*/ 7019523 w 7467600"/>
              <a:gd name="connsiteY583" fmla="*/ 1519450 h 6858000"/>
              <a:gd name="connsiteX584" fmla="*/ 2399523 w 7467600"/>
              <a:gd name="connsiteY584" fmla="*/ 1428234 h 6858000"/>
              <a:gd name="connsiteX585" fmla="*/ 2224982 w 7467600"/>
              <a:gd name="connsiteY585" fmla="*/ 1826201 h 6858000"/>
              <a:gd name="connsiteX586" fmla="*/ 2096099 w 7467600"/>
              <a:gd name="connsiteY586" fmla="*/ 2345900 h 6858000"/>
              <a:gd name="connsiteX587" fmla="*/ 2283317 w 7467600"/>
              <a:gd name="connsiteY587" fmla="*/ 1796925 h 6858000"/>
              <a:gd name="connsiteX588" fmla="*/ 2448558 w 7467600"/>
              <a:gd name="connsiteY588" fmla="*/ 1373435 h 6858000"/>
              <a:gd name="connsiteX589" fmla="*/ 2312521 w 7467600"/>
              <a:gd name="connsiteY589" fmla="*/ 1806140 h 6858000"/>
              <a:gd name="connsiteX590" fmla="*/ 2127533 w 7467600"/>
              <a:gd name="connsiteY590" fmla="*/ 2348380 h 6858000"/>
              <a:gd name="connsiteX591" fmla="*/ 2358080 w 7467600"/>
              <a:gd name="connsiteY591" fmla="*/ 1866134 h 6858000"/>
              <a:gd name="connsiteX592" fmla="*/ 2407436 w 7467600"/>
              <a:gd name="connsiteY592" fmla="*/ 1651070 h 6858000"/>
              <a:gd name="connsiteX593" fmla="*/ 2448558 w 7467600"/>
              <a:gd name="connsiteY593" fmla="*/ 1373435 h 6858000"/>
              <a:gd name="connsiteX594" fmla="*/ 278707 w 7467600"/>
              <a:gd name="connsiteY594" fmla="*/ 1352270 h 6858000"/>
              <a:gd name="connsiteX595" fmla="*/ 321570 w 7467600"/>
              <a:gd name="connsiteY595" fmla="*/ 1861610 h 6858000"/>
              <a:gd name="connsiteX596" fmla="*/ 294281 w 7467600"/>
              <a:gd name="connsiteY596" fmla="*/ 1440658 h 6858000"/>
              <a:gd name="connsiteX597" fmla="*/ 1423821 w 7467600"/>
              <a:gd name="connsiteY597" fmla="*/ 1351958 h 6858000"/>
              <a:gd name="connsiteX598" fmla="*/ 1638521 w 7467600"/>
              <a:gd name="connsiteY598" fmla="*/ 1908470 h 6858000"/>
              <a:gd name="connsiteX599" fmla="*/ 1754199 w 7467600"/>
              <a:gd name="connsiteY599" fmla="*/ 2149284 h 6858000"/>
              <a:gd name="connsiteX600" fmla="*/ 1908359 w 7467600"/>
              <a:gd name="connsiteY600" fmla="*/ 2364988 h 6858000"/>
              <a:gd name="connsiteX601" fmla="*/ 1647661 w 7467600"/>
              <a:gd name="connsiteY601" fmla="*/ 1825945 h 6858000"/>
              <a:gd name="connsiteX602" fmla="*/ 1423821 w 7467600"/>
              <a:gd name="connsiteY602" fmla="*/ 1351958 h 6858000"/>
              <a:gd name="connsiteX603" fmla="*/ 1431890 w 7467600"/>
              <a:gd name="connsiteY603" fmla="*/ 1306475 h 6858000"/>
              <a:gd name="connsiteX604" fmla="*/ 1507597 w 7467600"/>
              <a:gd name="connsiteY604" fmla="*/ 1446132 h 6858000"/>
              <a:gd name="connsiteX605" fmla="*/ 1674586 w 7467600"/>
              <a:gd name="connsiteY605" fmla="*/ 1813832 h 6858000"/>
              <a:gd name="connsiteX606" fmla="*/ 1815950 w 7467600"/>
              <a:gd name="connsiteY606" fmla="*/ 2128564 h 6858000"/>
              <a:gd name="connsiteX607" fmla="*/ 1984242 w 7467600"/>
              <a:gd name="connsiteY607" fmla="*/ 2430829 h 6858000"/>
              <a:gd name="connsiteX608" fmla="*/ 2014023 w 7467600"/>
              <a:gd name="connsiteY608" fmla="*/ 2450995 h 6858000"/>
              <a:gd name="connsiteX609" fmla="*/ 1747337 w 7467600"/>
              <a:gd name="connsiteY609" fmla="*/ 1855264 h 6858000"/>
              <a:gd name="connsiteX610" fmla="*/ 1533749 w 7467600"/>
              <a:gd name="connsiteY610" fmla="*/ 1478656 h 6858000"/>
              <a:gd name="connsiteX611" fmla="*/ 1431890 w 7467600"/>
              <a:gd name="connsiteY611" fmla="*/ 1306475 h 6858000"/>
              <a:gd name="connsiteX612" fmla="*/ 5052692 w 7467600"/>
              <a:gd name="connsiteY612" fmla="*/ 1292994 h 6858000"/>
              <a:gd name="connsiteX613" fmla="*/ 5200661 w 7467600"/>
              <a:gd name="connsiteY613" fmla="*/ 1635186 h 6858000"/>
              <a:gd name="connsiteX614" fmla="*/ 5297138 w 7467600"/>
              <a:gd name="connsiteY614" fmla="*/ 1906351 h 6858000"/>
              <a:gd name="connsiteX615" fmla="*/ 5052692 w 7467600"/>
              <a:gd name="connsiteY615" fmla="*/ 1292994 h 6858000"/>
              <a:gd name="connsiteX616" fmla="*/ 5009948 w 7467600"/>
              <a:gd name="connsiteY616" fmla="*/ 1273619 h 6858000"/>
              <a:gd name="connsiteX617" fmla="*/ 5121777 w 7467600"/>
              <a:gd name="connsiteY617" fmla="*/ 1654213 h 6858000"/>
              <a:gd name="connsiteX618" fmla="*/ 5293545 w 7467600"/>
              <a:gd name="connsiteY618" fmla="*/ 2072247 h 6858000"/>
              <a:gd name="connsiteX619" fmla="*/ 5294042 w 7467600"/>
              <a:gd name="connsiteY619" fmla="*/ 2065019 h 6858000"/>
              <a:gd name="connsiteX620" fmla="*/ 5171936 w 7467600"/>
              <a:gd name="connsiteY620" fmla="*/ 1647613 h 6858000"/>
              <a:gd name="connsiteX621" fmla="*/ 5009948 w 7467600"/>
              <a:gd name="connsiteY621" fmla="*/ 1273619 h 6858000"/>
              <a:gd name="connsiteX622" fmla="*/ 655236 w 7467600"/>
              <a:gd name="connsiteY622" fmla="*/ 1268632 h 6858000"/>
              <a:gd name="connsiteX623" fmla="*/ 839521 w 7467600"/>
              <a:gd name="connsiteY623" fmla="*/ 1685315 h 6858000"/>
              <a:gd name="connsiteX624" fmla="*/ 1109416 w 7467600"/>
              <a:gd name="connsiteY624" fmla="*/ 2061663 h 6858000"/>
              <a:gd name="connsiteX625" fmla="*/ 1298300 w 7467600"/>
              <a:gd name="connsiteY625" fmla="*/ 2247742 h 6858000"/>
              <a:gd name="connsiteX626" fmla="*/ 1125871 w 7467600"/>
              <a:gd name="connsiteY626" fmla="*/ 1989513 h 6858000"/>
              <a:gd name="connsiteX627" fmla="*/ 981574 w 7467600"/>
              <a:gd name="connsiteY627" fmla="*/ 1783157 h 6858000"/>
              <a:gd name="connsiteX628" fmla="*/ 922198 w 7467600"/>
              <a:gd name="connsiteY628" fmla="*/ 1677437 h 6858000"/>
              <a:gd name="connsiteX629" fmla="*/ 869293 w 7467600"/>
              <a:gd name="connsiteY629" fmla="*/ 1583214 h 6858000"/>
              <a:gd name="connsiteX630" fmla="*/ 751431 w 7467600"/>
              <a:gd name="connsiteY630" fmla="*/ 1405731 h 6858000"/>
              <a:gd name="connsiteX631" fmla="*/ 6516292 w 7467600"/>
              <a:gd name="connsiteY631" fmla="*/ 1263064 h 6858000"/>
              <a:gd name="connsiteX632" fmla="*/ 5736320 w 7467600"/>
              <a:gd name="connsiteY632" fmla="*/ 1501803 h 6858000"/>
              <a:gd name="connsiteX633" fmla="*/ 6516292 w 7467600"/>
              <a:gd name="connsiteY633" fmla="*/ 1263064 h 6858000"/>
              <a:gd name="connsiteX634" fmla="*/ 291466 w 7467600"/>
              <a:gd name="connsiteY634" fmla="*/ 1250369 h 6858000"/>
              <a:gd name="connsiteX635" fmla="*/ 323180 w 7467600"/>
              <a:gd name="connsiteY635" fmla="*/ 1435283 h 6858000"/>
              <a:gd name="connsiteX636" fmla="*/ 349381 w 7467600"/>
              <a:gd name="connsiteY636" fmla="*/ 1875041 h 6858000"/>
              <a:gd name="connsiteX637" fmla="*/ 374363 w 7467600"/>
              <a:gd name="connsiteY637" fmla="*/ 1506494 h 6858000"/>
              <a:gd name="connsiteX638" fmla="*/ 302168 w 7467600"/>
              <a:gd name="connsiteY638" fmla="*/ 1274495 h 6858000"/>
              <a:gd name="connsiteX639" fmla="*/ 291466 w 7467600"/>
              <a:gd name="connsiteY639" fmla="*/ 1250369 h 6858000"/>
              <a:gd name="connsiteX640" fmla="*/ 678222 w 7467600"/>
              <a:gd name="connsiteY640" fmla="*/ 1248670 h 6858000"/>
              <a:gd name="connsiteX641" fmla="*/ 775536 w 7467600"/>
              <a:gd name="connsiteY641" fmla="*/ 1388015 h 6858000"/>
              <a:gd name="connsiteX642" fmla="*/ 894529 w 7467600"/>
              <a:gd name="connsiteY642" fmla="*/ 1567739 h 6858000"/>
              <a:gd name="connsiteX643" fmla="*/ 948000 w 7467600"/>
              <a:gd name="connsiteY643" fmla="*/ 1663088 h 6858000"/>
              <a:gd name="connsiteX644" fmla="*/ 1006812 w 7467600"/>
              <a:gd name="connsiteY644" fmla="*/ 1767683 h 6858000"/>
              <a:gd name="connsiteX645" fmla="*/ 1149133 w 7467600"/>
              <a:gd name="connsiteY645" fmla="*/ 1971513 h 6858000"/>
              <a:gd name="connsiteX646" fmla="*/ 1333952 w 7467600"/>
              <a:gd name="connsiteY646" fmla="*/ 2251620 h 6858000"/>
              <a:gd name="connsiteX647" fmla="*/ 1337329 w 7467600"/>
              <a:gd name="connsiteY647" fmla="*/ 2258350 h 6858000"/>
              <a:gd name="connsiteX648" fmla="*/ 1014726 w 7467600"/>
              <a:gd name="connsiteY648" fmla="*/ 1615556 h 6858000"/>
              <a:gd name="connsiteX649" fmla="*/ 678222 w 7467600"/>
              <a:gd name="connsiteY649" fmla="*/ 1248670 h 6858000"/>
              <a:gd name="connsiteX650" fmla="*/ 6691602 w 7467600"/>
              <a:gd name="connsiteY650" fmla="*/ 1140573 h 6858000"/>
              <a:gd name="connsiteX651" fmla="*/ 6571100 w 7467600"/>
              <a:gd name="connsiteY651" fmla="*/ 1183662 h 6858000"/>
              <a:gd name="connsiteX652" fmla="*/ 6241687 w 7467600"/>
              <a:gd name="connsiteY652" fmla="*/ 1257600 h 6858000"/>
              <a:gd name="connsiteX653" fmla="*/ 5693009 w 7467600"/>
              <a:gd name="connsiteY653" fmla="*/ 1478256 h 6858000"/>
              <a:gd name="connsiteX654" fmla="*/ 6548420 w 7467600"/>
              <a:gd name="connsiteY654" fmla="*/ 1214599 h 6858000"/>
              <a:gd name="connsiteX655" fmla="*/ 6605473 w 7467600"/>
              <a:gd name="connsiteY655" fmla="*/ 1184686 h 6858000"/>
              <a:gd name="connsiteX656" fmla="*/ 6691602 w 7467600"/>
              <a:gd name="connsiteY656" fmla="*/ 1140573 h 6858000"/>
              <a:gd name="connsiteX657" fmla="*/ 4002475 w 7467600"/>
              <a:gd name="connsiteY657" fmla="*/ 1037802 h 6858000"/>
              <a:gd name="connsiteX658" fmla="*/ 4000324 w 7467600"/>
              <a:gd name="connsiteY658" fmla="*/ 1039362 h 6858000"/>
              <a:gd name="connsiteX659" fmla="*/ 4002862 w 7467600"/>
              <a:gd name="connsiteY659" fmla="*/ 1042866 h 6858000"/>
              <a:gd name="connsiteX660" fmla="*/ 4002475 w 7467600"/>
              <a:gd name="connsiteY660" fmla="*/ 1037802 h 6858000"/>
              <a:gd name="connsiteX661" fmla="*/ 506322 w 7467600"/>
              <a:gd name="connsiteY661" fmla="*/ 1020997 h 6858000"/>
              <a:gd name="connsiteX662" fmla="*/ 533068 w 7467600"/>
              <a:gd name="connsiteY662" fmla="*/ 1029409 h 6858000"/>
              <a:gd name="connsiteX663" fmla="*/ 1232525 w 7467600"/>
              <a:gd name="connsiteY663" fmla="*/ 1804675 h 6858000"/>
              <a:gd name="connsiteX664" fmla="*/ 1388858 w 7467600"/>
              <a:gd name="connsiteY664" fmla="*/ 2368011 h 6858000"/>
              <a:gd name="connsiteX665" fmla="*/ 1384098 w 7467600"/>
              <a:gd name="connsiteY665" fmla="*/ 2378125 h 6858000"/>
              <a:gd name="connsiteX666" fmla="*/ 1425393 w 7467600"/>
              <a:gd name="connsiteY666" fmla="*/ 2589124 h 6858000"/>
              <a:gd name="connsiteX667" fmla="*/ 1424001 w 7467600"/>
              <a:gd name="connsiteY667" fmla="*/ 2597541 h 6858000"/>
              <a:gd name="connsiteX668" fmla="*/ 2152729 w 7467600"/>
              <a:gd name="connsiteY668" fmla="*/ 2864487 h 6858000"/>
              <a:gd name="connsiteX669" fmla="*/ 2020609 w 7467600"/>
              <a:gd name="connsiteY669" fmla="*/ 2539671 h 6858000"/>
              <a:gd name="connsiteX670" fmla="*/ 2018920 w 7467600"/>
              <a:gd name="connsiteY670" fmla="*/ 2536309 h 6858000"/>
              <a:gd name="connsiteX671" fmla="*/ 1342441 w 7467600"/>
              <a:gd name="connsiteY671" fmla="*/ 1173017 h 6858000"/>
              <a:gd name="connsiteX672" fmla="*/ 1367925 w 7467600"/>
              <a:gd name="connsiteY672" fmla="*/ 1135648 h 6858000"/>
              <a:gd name="connsiteX673" fmla="*/ 1771401 w 7467600"/>
              <a:gd name="connsiteY673" fmla="*/ 1806673 h 6858000"/>
              <a:gd name="connsiteX674" fmla="*/ 1972385 w 7467600"/>
              <a:gd name="connsiteY674" fmla="*/ 2198735 h 6858000"/>
              <a:gd name="connsiteX675" fmla="*/ 2040892 w 7467600"/>
              <a:gd name="connsiteY675" fmla="*/ 2405205 h 6858000"/>
              <a:gd name="connsiteX676" fmla="*/ 2131689 w 7467600"/>
              <a:gd name="connsiteY676" fmla="*/ 1936926 h 6858000"/>
              <a:gd name="connsiteX677" fmla="*/ 2454820 w 7467600"/>
              <a:gd name="connsiteY677" fmla="*/ 1248808 h 6858000"/>
              <a:gd name="connsiteX678" fmla="*/ 2492512 w 7467600"/>
              <a:gd name="connsiteY678" fmla="*/ 1302920 h 6858000"/>
              <a:gd name="connsiteX679" fmla="*/ 2081216 w 7467600"/>
              <a:gd name="connsiteY679" fmla="*/ 2527513 h 6858000"/>
              <a:gd name="connsiteX680" fmla="*/ 2081211 w 7467600"/>
              <a:gd name="connsiteY680" fmla="*/ 2528916 h 6858000"/>
              <a:gd name="connsiteX681" fmla="*/ 2199067 w 7467600"/>
              <a:gd name="connsiteY681" fmla="*/ 2884061 h 6858000"/>
              <a:gd name="connsiteX682" fmla="*/ 3192586 w 7467600"/>
              <a:gd name="connsiteY682" fmla="*/ 3411496 h 6858000"/>
              <a:gd name="connsiteX683" fmla="*/ 3182620 w 7467600"/>
              <a:gd name="connsiteY683" fmla="*/ 3483279 h 6858000"/>
              <a:gd name="connsiteX684" fmla="*/ 2435119 w 7467600"/>
              <a:gd name="connsiteY684" fmla="*/ 3080173 h 6858000"/>
              <a:gd name="connsiteX685" fmla="*/ 2410152 w 7467600"/>
              <a:gd name="connsiteY685" fmla="*/ 3063751 h 6858000"/>
              <a:gd name="connsiteX686" fmla="*/ 2408099 w 7467600"/>
              <a:gd name="connsiteY686" fmla="*/ 3064403 h 6858000"/>
              <a:gd name="connsiteX687" fmla="*/ 2407218 w 7467600"/>
              <a:gd name="connsiteY687" fmla="*/ 3070324 h 6858000"/>
              <a:gd name="connsiteX688" fmla="*/ 2380138 w 7467600"/>
              <a:gd name="connsiteY688" fmla="*/ 3099341 h 6858000"/>
              <a:gd name="connsiteX689" fmla="*/ 1765923 w 7467600"/>
              <a:gd name="connsiteY689" fmla="*/ 3581043 h 6858000"/>
              <a:gd name="connsiteX690" fmla="*/ 1702258 w 7467600"/>
              <a:gd name="connsiteY690" fmla="*/ 3612286 h 6858000"/>
              <a:gd name="connsiteX691" fmla="*/ 1538370 w 7467600"/>
              <a:gd name="connsiteY691" fmla="*/ 3811804 h 6858000"/>
              <a:gd name="connsiteX692" fmla="*/ 542867 w 7467600"/>
              <a:gd name="connsiteY692" fmla="*/ 4944092 h 6858000"/>
              <a:gd name="connsiteX693" fmla="*/ 515800 w 7467600"/>
              <a:gd name="connsiteY693" fmla="*/ 4862180 h 6858000"/>
              <a:gd name="connsiteX694" fmla="*/ 909145 w 7467600"/>
              <a:gd name="connsiteY694" fmla="*/ 4199225 h 6858000"/>
              <a:gd name="connsiteX695" fmla="*/ 1214067 w 7467600"/>
              <a:gd name="connsiteY695" fmla="*/ 3908561 h 6858000"/>
              <a:gd name="connsiteX696" fmla="*/ 640967 w 7467600"/>
              <a:gd name="connsiteY696" fmla="*/ 4105601 h 6858000"/>
              <a:gd name="connsiteX697" fmla="*/ 112563 w 7467600"/>
              <a:gd name="connsiteY697" fmla="*/ 4396952 h 6858000"/>
              <a:gd name="connsiteX698" fmla="*/ 0 w 7467600"/>
              <a:gd name="connsiteY698" fmla="*/ 4466006 h 6858000"/>
              <a:gd name="connsiteX699" fmla="*/ 0 w 7467600"/>
              <a:gd name="connsiteY699" fmla="*/ 4233763 h 6858000"/>
              <a:gd name="connsiteX700" fmla="*/ 36881 w 7467600"/>
              <a:gd name="connsiteY700" fmla="*/ 4200118 h 6858000"/>
              <a:gd name="connsiteX701" fmla="*/ 910534 w 7467600"/>
              <a:gd name="connsiteY701" fmla="*/ 3629753 h 6858000"/>
              <a:gd name="connsiteX702" fmla="*/ 1578717 w 7467600"/>
              <a:gd name="connsiteY702" fmla="*/ 3575982 h 6858000"/>
              <a:gd name="connsiteX703" fmla="*/ 2338780 w 7467600"/>
              <a:gd name="connsiteY703" fmla="*/ 3033725 h 6858000"/>
              <a:gd name="connsiteX704" fmla="*/ 1807991 w 7467600"/>
              <a:gd name="connsiteY704" fmla="*/ 2807184 h 6858000"/>
              <a:gd name="connsiteX705" fmla="*/ 1416358 w 7467600"/>
              <a:gd name="connsiteY705" fmla="*/ 3112571 h 6858000"/>
              <a:gd name="connsiteX706" fmla="*/ 939066 w 7467600"/>
              <a:gd name="connsiteY706" fmla="*/ 3378798 h 6858000"/>
              <a:gd name="connsiteX707" fmla="*/ 115099 w 7467600"/>
              <a:gd name="connsiteY707" fmla="*/ 3607650 h 6858000"/>
              <a:gd name="connsiteX708" fmla="*/ 97284 w 7467600"/>
              <a:gd name="connsiteY708" fmla="*/ 3520393 h 6858000"/>
              <a:gd name="connsiteX709" fmla="*/ 922050 w 7467600"/>
              <a:gd name="connsiteY709" fmla="*/ 3074867 h 6858000"/>
              <a:gd name="connsiteX710" fmla="*/ 1405265 w 7467600"/>
              <a:gd name="connsiteY710" fmla="*/ 3016319 h 6858000"/>
              <a:gd name="connsiteX711" fmla="*/ 1407512 w 7467600"/>
              <a:gd name="connsiteY711" fmla="*/ 3018001 h 6858000"/>
              <a:gd name="connsiteX712" fmla="*/ 1726266 w 7467600"/>
              <a:gd name="connsiteY712" fmla="*/ 2777274 h 6858000"/>
              <a:gd name="connsiteX713" fmla="*/ 625390 w 7467600"/>
              <a:gd name="connsiteY713" fmla="*/ 2514541 h 6858000"/>
              <a:gd name="connsiteX714" fmla="*/ 619799 w 7467600"/>
              <a:gd name="connsiteY714" fmla="*/ 2527180 h 6858000"/>
              <a:gd name="connsiteX715" fmla="*/ 310030 w 7467600"/>
              <a:gd name="connsiteY715" fmla="*/ 2771818 h 6858000"/>
              <a:gd name="connsiteX716" fmla="*/ 173877 w 7467600"/>
              <a:gd name="connsiteY716" fmla="*/ 2937056 h 6858000"/>
              <a:gd name="connsiteX717" fmla="*/ 77889 w 7467600"/>
              <a:gd name="connsiteY717" fmla="*/ 3138440 h 6858000"/>
              <a:gd name="connsiteX718" fmla="*/ 0 w 7467600"/>
              <a:gd name="connsiteY718" fmla="*/ 3271395 h 6858000"/>
              <a:gd name="connsiteX719" fmla="*/ 0 w 7467600"/>
              <a:gd name="connsiteY719" fmla="*/ 3153002 h 6858000"/>
              <a:gd name="connsiteX720" fmla="*/ 2386 w 7467600"/>
              <a:gd name="connsiteY720" fmla="*/ 3149203 h 6858000"/>
              <a:gd name="connsiteX721" fmla="*/ 89753 w 7467600"/>
              <a:gd name="connsiteY721" fmla="*/ 2987702 h 6858000"/>
              <a:gd name="connsiteX722" fmla="*/ 76869 w 7467600"/>
              <a:gd name="connsiteY722" fmla="*/ 3005404 h 6858000"/>
              <a:gd name="connsiteX723" fmla="*/ 32049 w 7467600"/>
              <a:gd name="connsiteY723" fmla="*/ 3065814 h 6858000"/>
              <a:gd name="connsiteX724" fmla="*/ 0 w 7467600"/>
              <a:gd name="connsiteY724" fmla="*/ 3108744 h 6858000"/>
              <a:gd name="connsiteX725" fmla="*/ 0 w 7467600"/>
              <a:gd name="connsiteY725" fmla="*/ 3058059 h 6858000"/>
              <a:gd name="connsiteX726" fmla="*/ 7610 w 7467600"/>
              <a:gd name="connsiteY726" fmla="*/ 3047889 h 6858000"/>
              <a:gd name="connsiteX727" fmla="*/ 52419 w 7467600"/>
              <a:gd name="connsiteY727" fmla="*/ 2987479 h 6858000"/>
              <a:gd name="connsiteX728" fmla="*/ 59142 w 7467600"/>
              <a:gd name="connsiteY728" fmla="*/ 2978488 h 6858000"/>
              <a:gd name="connsiteX729" fmla="*/ 0 w 7467600"/>
              <a:gd name="connsiteY729" fmla="*/ 3015334 h 6858000"/>
              <a:gd name="connsiteX730" fmla="*/ 0 w 7467600"/>
              <a:gd name="connsiteY730" fmla="*/ 2914286 h 6858000"/>
              <a:gd name="connsiteX731" fmla="*/ 36383 w 7467600"/>
              <a:gd name="connsiteY731" fmla="*/ 2901128 h 6858000"/>
              <a:gd name="connsiteX732" fmla="*/ 156329 w 7467600"/>
              <a:gd name="connsiteY732" fmla="*/ 2840533 h 6858000"/>
              <a:gd name="connsiteX733" fmla="*/ 358355 w 7467600"/>
              <a:gd name="connsiteY733" fmla="*/ 2620471 h 6858000"/>
              <a:gd name="connsiteX734" fmla="*/ 510577 w 7467600"/>
              <a:gd name="connsiteY734" fmla="*/ 2501244 h 6858000"/>
              <a:gd name="connsiteX735" fmla="*/ 211967 w 7467600"/>
              <a:gd name="connsiteY735" fmla="*/ 2479171 h 6858000"/>
              <a:gd name="connsiteX736" fmla="*/ 0 w 7467600"/>
              <a:gd name="connsiteY736" fmla="*/ 2476398 h 6858000"/>
              <a:gd name="connsiteX737" fmla="*/ 0 w 7467600"/>
              <a:gd name="connsiteY737" fmla="*/ 2389189 h 6858000"/>
              <a:gd name="connsiteX738" fmla="*/ 103062 w 7467600"/>
              <a:gd name="connsiteY738" fmla="*/ 2389518 h 6858000"/>
              <a:gd name="connsiteX739" fmla="*/ 510734 w 7467600"/>
              <a:gd name="connsiteY739" fmla="*/ 2416201 h 6858000"/>
              <a:gd name="connsiteX740" fmla="*/ 279257 w 7467600"/>
              <a:gd name="connsiteY740" fmla="*/ 2092102 h 6858000"/>
              <a:gd name="connsiteX741" fmla="*/ 65265 w 7467600"/>
              <a:gd name="connsiteY741" fmla="*/ 2006049 h 6858000"/>
              <a:gd name="connsiteX742" fmla="*/ 0 w 7467600"/>
              <a:gd name="connsiteY742" fmla="*/ 1982532 h 6858000"/>
              <a:gd name="connsiteX743" fmla="*/ 0 w 7467600"/>
              <a:gd name="connsiteY743" fmla="*/ 1912789 h 6858000"/>
              <a:gd name="connsiteX744" fmla="*/ 97460 w 7467600"/>
              <a:gd name="connsiteY744" fmla="*/ 1953725 h 6858000"/>
              <a:gd name="connsiteX745" fmla="*/ 221272 w 7467600"/>
              <a:gd name="connsiteY745" fmla="*/ 1980766 h 6858000"/>
              <a:gd name="connsiteX746" fmla="*/ 116765 w 7467600"/>
              <a:gd name="connsiteY746" fmla="*/ 1911033 h 6858000"/>
              <a:gd name="connsiteX747" fmla="*/ 16405 w 7467600"/>
              <a:gd name="connsiteY747" fmla="*/ 1803412 h 6858000"/>
              <a:gd name="connsiteX748" fmla="*/ 0 w 7467600"/>
              <a:gd name="connsiteY748" fmla="*/ 1784777 h 6858000"/>
              <a:gd name="connsiteX749" fmla="*/ 0 w 7467600"/>
              <a:gd name="connsiteY749" fmla="*/ 1740082 h 6858000"/>
              <a:gd name="connsiteX750" fmla="*/ 39394 w 7467600"/>
              <a:gd name="connsiteY750" fmla="*/ 1784856 h 6858000"/>
              <a:gd name="connsiteX751" fmla="*/ 135813 w 7467600"/>
              <a:gd name="connsiteY751" fmla="*/ 1888838 h 6858000"/>
              <a:gd name="connsiteX752" fmla="*/ 242575 w 7467600"/>
              <a:gd name="connsiteY752" fmla="*/ 1958841 h 6858000"/>
              <a:gd name="connsiteX753" fmla="*/ 82197 w 7467600"/>
              <a:gd name="connsiteY753" fmla="*/ 1754826 h 6858000"/>
              <a:gd name="connsiteX754" fmla="*/ 0 w 7467600"/>
              <a:gd name="connsiteY754" fmla="*/ 1679650 h 6858000"/>
              <a:gd name="connsiteX755" fmla="*/ 0 w 7467600"/>
              <a:gd name="connsiteY755" fmla="*/ 1602463 h 6858000"/>
              <a:gd name="connsiteX756" fmla="*/ 84689 w 7467600"/>
              <a:gd name="connsiteY756" fmla="*/ 1677442 h 6858000"/>
              <a:gd name="connsiteX757" fmla="*/ 298437 w 7467600"/>
              <a:gd name="connsiteY757" fmla="*/ 1968019 h 6858000"/>
              <a:gd name="connsiteX758" fmla="*/ 227269 w 7467600"/>
              <a:gd name="connsiteY758" fmla="*/ 1114064 h 6858000"/>
              <a:gd name="connsiteX759" fmla="*/ 248003 w 7467600"/>
              <a:gd name="connsiteY759" fmla="*/ 1089613 h 6858000"/>
              <a:gd name="connsiteX760" fmla="*/ 427020 w 7467600"/>
              <a:gd name="connsiteY760" fmla="*/ 1619803 h 6858000"/>
              <a:gd name="connsiteX761" fmla="*/ 340345 w 7467600"/>
              <a:gd name="connsiteY761" fmla="*/ 2027739 h 6858000"/>
              <a:gd name="connsiteX762" fmla="*/ 360865 w 7467600"/>
              <a:gd name="connsiteY762" fmla="*/ 2044827 h 6858000"/>
              <a:gd name="connsiteX763" fmla="*/ 560414 w 7467600"/>
              <a:gd name="connsiteY763" fmla="*/ 2421457 h 6858000"/>
              <a:gd name="connsiteX764" fmla="*/ 1359703 w 7467600"/>
              <a:gd name="connsiteY764" fmla="*/ 2578554 h 6858000"/>
              <a:gd name="connsiteX765" fmla="*/ 1359422 w 7467600"/>
              <a:gd name="connsiteY765" fmla="*/ 2577994 h 6858000"/>
              <a:gd name="connsiteX766" fmla="*/ 828701 w 7467600"/>
              <a:gd name="connsiteY766" fmla="*/ 1839520 h 6858000"/>
              <a:gd name="connsiteX767" fmla="*/ 494427 w 7467600"/>
              <a:gd name="connsiteY767" fmla="*/ 1092333 h 6858000"/>
              <a:gd name="connsiteX768" fmla="*/ 506322 w 7467600"/>
              <a:gd name="connsiteY768" fmla="*/ 1020997 h 6858000"/>
              <a:gd name="connsiteX769" fmla="*/ 4570198 w 7467600"/>
              <a:gd name="connsiteY769" fmla="*/ 978081 h 6858000"/>
              <a:gd name="connsiteX770" fmla="*/ 4523691 w 7467600"/>
              <a:gd name="connsiteY770" fmla="*/ 1127776 h 6858000"/>
              <a:gd name="connsiteX771" fmla="*/ 4509875 w 7467600"/>
              <a:gd name="connsiteY771" fmla="*/ 1167552 h 6858000"/>
              <a:gd name="connsiteX772" fmla="*/ 4478168 w 7467600"/>
              <a:gd name="connsiteY772" fmla="*/ 1260735 h 6858000"/>
              <a:gd name="connsiteX773" fmla="*/ 4409309 w 7467600"/>
              <a:gd name="connsiteY773" fmla="*/ 1666996 h 6858000"/>
              <a:gd name="connsiteX774" fmla="*/ 4370031 w 7467600"/>
              <a:gd name="connsiteY774" fmla="*/ 1955666 h 6858000"/>
              <a:gd name="connsiteX775" fmla="*/ 4570198 w 7467600"/>
              <a:gd name="connsiteY775" fmla="*/ 978081 h 6858000"/>
              <a:gd name="connsiteX776" fmla="*/ 4557898 w 7467600"/>
              <a:gd name="connsiteY776" fmla="*/ 900011 h 6858000"/>
              <a:gd name="connsiteX777" fmla="*/ 4344840 w 7467600"/>
              <a:gd name="connsiteY777" fmla="*/ 1922038 h 6858000"/>
              <a:gd name="connsiteX778" fmla="*/ 4378710 w 7467600"/>
              <a:gd name="connsiteY778" fmla="*/ 1665516 h 6858000"/>
              <a:gd name="connsiteX779" fmla="*/ 4448798 w 7467600"/>
              <a:gd name="connsiteY779" fmla="*/ 1253024 h 6858000"/>
              <a:gd name="connsiteX780" fmla="*/ 4480315 w 7467600"/>
              <a:gd name="connsiteY780" fmla="*/ 1158454 h 6858000"/>
              <a:gd name="connsiteX781" fmla="*/ 4494133 w 7467600"/>
              <a:gd name="connsiteY781" fmla="*/ 1118676 h 6858000"/>
              <a:gd name="connsiteX782" fmla="*/ 4557898 w 7467600"/>
              <a:gd name="connsiteY782" fmla="*/ 900011 h 6858000"/>
              <a:gd name="connsiteX783" fmla="*/ 5870151 w 7467600"/>
              <a:gd name="connsiteY783" fmla="*/ 898890 h 6858000"/>
              <a:gd name="connsiteX784" fmla="*/ 5861335 w 7467600"/>
              <a:gd name="connsiteY784" fmla="*/ 899177 h 6858000"/>
              <a:gd name="connsiteX785" fmla="*/ 5843702 w 7467600"/>
              <a:gd name="connsiteY785" fmla="*/ 899748 h 6858000"/>
              <a:gd name="connsiteX786" fmla="*/ 5651107 w 7467600"/>
              <a:gd name="connsiteY786" fmla="*/ 920306 h 6858000"/>
              <a:gd name="connsiteX787" fmla="*/ 5459407 w 7467600"/>
              <a:gd name="connsiteY787" fmla="*/ 940975 h 6858000"/>
              <a:gd name="connsiteX788" fmla="*/ 5374846 w 7467600"/>
              <a:gd name="connsiteY788" fmla="*/ 941988 h 6858000"/>
              <a:gd name="connsiteX789" fmla="*/ 5256105 w 7467600"/>
              <a:gd name="connsiteY789" fmla="*/ 945632 h 6858000"/>
              <a:gd name="connsiteX790" fmla="*/ 5107071 w 7467600"/>
              <a:gd name="connsiteY790" fmla="*/ 969720 h 6858000"/>
              <a:gd name="connsiteX791" fmla="*/ 4998681 w 7467600"/>
              <a:gd name="connsiteY791" fmla="*/ 988771 h 6858000"/>
              <a:gd name="connsiteX792" fmla="*/ 5870151 w 7467600"/>
              <a:gd name="connsiteY792" fmla="*/ 898890 h 6858000"/>
              <a:gd name="connsiteX793" fmla="*/ 5504425 w 7467600"/>
              <a:gd name="connsiteY793" fmla="*/ 848067 h 6858000"/>
              <a:gd name="connsiteX794" fmla="*/ 4968849 w 7467600"/>
              <a:gd name="connsiteY794" fmla="*/ 962318 h 6858000"/>
              <a:gd name="connsiteX795" fmla="*/ 5104039 w 7467600"/>
              <a:gd name="connsiteY795" fmla="*/ 940634 h 6858000"/>
              <a:gd name="connsiteX796" fmla="*/ 5256311 w 7467600"/>
              <a:gd name="connsiteY796" fmla="*/ 916490 h 6858000"/>
              <a:gd name="connsiteX797" fmla="*/ 5377381 w 7467600"/>
              <a:gd name="connsiteY797" fmla="*/ 912671 h 6858000"/>
              <a:gd name="connsiteX798" fmla="*/ 5460148 w 7467600"/>
              <a:gd name="connsiteY798" fmla="*/ 911442 h 6858000"/>
              <a:gd name="connsiteX799" fmla="*/ 5648971 w 7467600"/>
              <a:gd name="connsiteY799" fmla="*/ 891331 h 6858000"/>
              <a:gd name="connsiteX800" fmla="*/ 5844807 w 7467600"/>
              <a:gd name="connsiteY800" fmla="*/ 870718 h 6858000"/>
              <a:gd name="connsiteX801" fmla="*/ 5862975 w 7467600"/>
              <a:gd name="connsiteY801" fmla="*/ 869756 h 6858000"/>
              <a:gd name="connsiteX802" fmla="*/ 5920887 w 7467600"/>
              <a:gd name="connsiteY802" fmla="*/ 865929 h 6858000"/>
              <a:gd name="connsiteX803" fmla="*/ 5504425 w 7467600"/>
              <a:gd name="connsiteY803" fmla="*/ 848067 h 6858000"/>
              <a:gd name="connsiteX804" fmla="*/ 3607114 w 7467600"/>
              <a:gd name="connsiteY804" fmla="*/ 467441 h 6858000"/>
              <a:gd name="connsiteX805" fmla="*/ 3296242 w 7467600"/>
              <a:gd name="connsiteY805" fmla="*/ 807991 h 6858000"/>
              <a:gd name="connsiteX806" fmla="*/ 3174674 w 7467600"/>
              <a:gd name="connsiteY806" fmla="*/ 919759 h 6858000"/>
              <a:gd name="connsiteX807" fmla="*/ 3042978 w 7467600"/>
              <a:gd name="connsiteY807" fmla="*/ 1054894 h 6858000"/>
              <a:gd name="connsiteX808" fmla="*/ 2968914 w 7467600"/>
              <a:gd name="connsiteY808" fmla="*/ 1133756 h 6858000"/>
              <a:gd name="connsiteX809" fmla="*/ 3103823 w 7467600"/>
              <a:gd name="connsiteY809" fmla="*/ 1026814 h 6858000"/>
              <a:gd name="connsiteX810" fmla="*/ 3607114 w 7467600"/>
              <a:gd name="connsiteY810" fmla="*/ 467441 h 6858000"/>
              <a:gd name="connsiteX811" fmla="*/ 3744487 w 7467600"/>
              <a:gd name="connsiteY811" fmla="*/ 383136 h 6858000"/>
              <a:gd name="connsiteX812" fmla="*/ 3970213 w 7467600"/>
              <a:gd name="connsiteY812" fmla="*/ 995559 h 6858000"/>
              <a:gd name="connsiteX813" fmla="*/ 3744487 w 7467600"/>
              <a:gd name="connsiteY813" fmla="*/ 383136 h 6858000"/>
              <a:gd name="connsiteX814" fmla="*/ 3624562 w 7467600"/>
              <a:gd name="connsiteY814" fmla="*/ 367041 h 6858000"/>
              <a:gd name="connsiteX815" fmla="*/ 3489712 w 7467600"/>
              <a:gd name="connsiteY815" fmla="*/ 485386 h 6858000"/>
              <a:gd name="connsiteX816" fmla="*/ 3182994 w 7467600"/>
              <a:gd name="connsiteY816" fmla="*/ 828265 h 6858000"/>
              <a:gd name="connsiteX817" fmla="*/ 2892114 w 7467600"/>
              <a:gd name="connsiteY817" fmla="*/ 1172635 h 6858000"/>
              <a:gd name="connsiteX818" fmla="*/ 3021459 w 7467600"/>
              <a:gd name="connsiteY818" fmla="*/ 1035385 h 6858000"/>
              <a:gd name="connsiteX819" fmla="*/ 3153873 w 7467600"/>
              <a:gd name="connsiteY819" fmla="*/ 898971 h 6858000"/>
              <a:gd name="connsiteX820" fmla="*/ 3276511 w 7467600"/>
              <a:gd name="connsiteY820" fmla="*/ 786423 h 6858000"/>
              <a:gd name="connsiteX821" fmla="*/ 3584154 w 7467600"/>
              <a:gd name="connsiteY821" fmla="*/ 448218 h 6858000"/>
              <a:gd name="connsiteX822" fmla="*/ 3624562 w 7467600"/>
              <a:gd name="connsiteY822" fmla="*/ 367041 h 6858000"/>
              <a:gd name="connsiteX823" fmla="*/ 3766672 w 7467600"/>
              <a:gd name="connsiteY823" fmla="*/ 359429 h 6858000"/>
              <a:gd name="connsiteX824" fmla="*/ 3996338 w 7467600"/>
              <a:gd name="connsiteY824" fmla="*/ 968237 h 6858000"/>
              <a:gd name="connsiteX825" fmla="*/ 3766672 w 7467600"/>
              <a:gd name="connsiteY825" fmla="*/ 359429 h 6858000"/>
              <a:gd name="connsiteX826" fmla="*/ 5805386 w 7467600"/>
              <a:gd name="connsiteY826" fmla="*/ 239240 h 6858000"/>
              <a:gd name="connsiteX827" fmla="*/ 5736947 w 7467600"/>
              <a:gd name="connsiteY827" fmla="*/ 261367 h 6858000"/>
              <a:gd name="connsiteX828" fmla="*/ 5427012 w 7467600"/>
              <a:gd name="connsiteY828" fmla="*/ 311272 h 6858000"/>
              <a:gd name="connsiteX829" fmla="*/ 5147818 w 7467600"/>
              <a:gd name="connsiteY829" fmla="*/ 322112 h 6858000"/>
              <a:gd name="connsiteX830" fmla="*/ 5060854 w 7467600"/>
              <a:gd name="connsiteY830" fmla="*/ 311882 h 6858000"/>
              <a:gd name="connsiteX831" fmla="*/ 4945989 w 7467600"/>
              <a:gd name="connsiteY831" fmla="*/ 300516 h 6858000"/>
              <a:gd name="connsiteX832" fmla="*/ 5410479 w 7467600"/>
              <a:gd name="connsiteY832" fmla="*/ 348434 h 6858000"/>
              <a:gd name="connsiteX833" fmla="*/ 5805386 w 7467600"/>
              <a:gd name="connsiteY833" fmla="*/ 239240 h 6858000"/>
              <a:gd name="connsiteX834" fmla="*/ 7467600 w 7467600"/>
              <a:gd name="connsiteY834" fmla="*/ 163142 h 6858000"/>
              <a:gd name="connsiteX835" fmla="*/ 7467600 w 7467600"/>
              <a:gd name="connsiteY835" fmla="*/ 789215 h 6858000"/>
              <a:gd name="connsiteX836" fmla="*/ 7451412 w 7467600"/>
              <a:gd name="connsiteY836" fmla="*/ 799572 h 6858000"/>
              <a:gd name="connsiteX837" fmla="*/ 7419999 w 7467600"/>
              <a:gd name="connsiteY837" fmla="*/ 774360 h 6858000"/>
              <a:gd name="connsiteX838" fmla="*/ 7429067 w 7467600"/>
              <a:gd name="connsiteY838" fmla="*/ 402737 h 6858000"/>
              <a:gd name="connsiteX839" fmla="*/ 5905192 w 7467600"/>
              <a:gd name="connsiteY839" fmla="*/ 163079 h 6858000"/>
              <a:gd name="connsiteX840" fmla="*/ 5865655 w 7467600"/>
              <a:gd name="connsiteY840" fmla="*/ 171901 h 6858000"/>
              <a:gd name="connsiteX841" fmla="*/ 5259740 w 7467600"/>
              <a:gd name="connsiteY841" fmla="*/ 257013 h 6858000"/>
              <a:gd name="connsiteX842" fmla="*/ 5208466 w 7467600"/>
              <a:gd name="connsiteY842" fmla="*/ 257550 h 6858000"/>
              <a:gd name="connsiteX843" fmla="*/ 4980204 w 7467600"/>
              <a:gd name="connsiteY843" fmla="*/ 271903 h 6858000"/>
              <a:gd name="connsiteX844" fmla="*/ 5068068 w 7467600"/>
              <a:gd name="connsiteY844" fmla="*/ 282244 h 6858000"/>
              <a:gd name="connsiteX845" fmla="*/ 5153231 w 7467600"/>
              <a:gd name="connsiteY845" fmla="*/ 292240 h 6858000"/>
              <a:gd name="connsiteX846" fmla="*/ 5426491 w 7467600"/>
              <a:gd name="connsiteY846" fmla="*/ 281128 h 6858000"/>
              <a:gd name="connsiteX847" fmla="*/ 5731212 w 7467600"/>
              <a:gd name="connsiteY847" fmla="*/ 231951 h 6858000"/>
              <a:gd name="connsiteX848" fmla="*/ 5905192 w 7467600"/>
              <a:gd name="connsiteY848" fmla="*/ 163079 h 6858000"/>
              <a:gd name="connsiteX849" fmla="*/ 5944437 w 7467600"/>
              <a:gd name="connsiteY849" fmla="*/ 113829 h 6858000"/>
              <a:gd name="connsiteX850" fmla="*/ 5825032 w 7467600"/>
              <a:gd name="connsiteY850" fmla="*/ 146405 h 6858000"/>
              <a:gd name="connsiteX851" fmla="*/ 4955599 w 7467600"/>
              <a:gd name="connsiteY851" fmla="*/ 247008 h 6858000"/>
              <a:gd name="connsiteX852" fmla="*/ 5210104 w 7467600"/>
              <a:gd name="connsiteY852" fmla="*/ 228123 h 6858000"/>
              <a:gd name="connsiteX853" fmla="*/ 5261015 w 7467600"/>
              <a:gd name="connsiteY853" fmla="*/ 227087 h 6858000"/>
              <a:gd name="connsiteX854" fmla="*/ 5861181 w 7467600"/>
              <a:gd name="connsiteY854" fmla="*/ 143093 h 6858000"/>
              <a:gd name="connsiteX855" fmla="*/ 5961252 w 7467600"/>
              <a:gd name="connsiteY855" fmla="*/ 114820 h 6858000"/>
              <a:gd name="connsiteX856" fmla="*/ 5944437 w 7467600"/>
              <a:gd name="connsiteY856" fmla="*/ 113829 h 6858000"/>
              <a:gd name="connsiteX857" fmla="*/ 3882765 w 7467600"/>
              <a:gd name="connsiteY857" fmla="*/ 0 h 6858000"/>
              <a:gd name="connsiteX858" fmla="*/ 3995099 w 7467600"/>
              <a:gd name="connsiteY858" fmla="*/ 0 h 6858000"/>
              <a:gd name="connsiteX859" fmla="*/ 4163818 w 7467600"/>
              <a:gd name="connsiteY859" fmla="*/ 234104 h 6858000"/>
              <a:gd name="connsiteX860" fmla="*/ 4172099 w 7467600"/>
              <a:gd name="connsiteY860" fmla="*/ 234207 h 6858000"/>
              <a:gd name="connsiteX861" fmla="*/ 4784282 w 7467600"/>
              <a:gd name="connsiteY861" fmla="*/ 276561 h 6858000"/>
              <a:gd name="connsiteX862" fmla="*/ 4801687 w 7467600"/>
              <a:gd name="connsiteY862" fmla="*/ 267764 h 6858000"/>
              <a:gd name="connsiteX863" fmla="*/ 6082788 w 7467600"/>
              <a:gd name="connsiteY863" fmla="*/ 64119 h 6858000"/>
              <a:gd name="connsiteX864" fmla="*/ 6099442 w 7467600"/>
              <a:gd name="connsiteY864" fmla="*/ 82568 h 6858000"/>
              <a:gd name="connsiteX865" fmla="*/ 4804137 w 7467600"/>
              <a:gd name="connsiteY865" fmla="*/ 320931 h 6858000"/>
              <a:gd name="connsiteX866" fmla="*/ 4227047 w 7467600"/>
              <a:gd name="connsiteY866" fmla="*/ 313415 h 6858000"/>
              <a:gd name="connsiteX867" fmla="*/ 4346041 w 7467600"/>
              <a:gd name="connsiteY867" fmla="*/ 456086 h 6858000"/>
              <a:gd name="connsiteX868" fmla="*/ 4870967 w 7467600"/>
              <a:gd name="connsiteY868" fmla="*/ 963061 h 6858000"/>
              <a:gd name="connsiteX869" fmla="*/ 4889647 w 7467600"/>
              <a:gd name="connsiteY869" fmla="*/ 957147 h 6858000"/>
              <a:gd name="connsiteX870" fmla="*/ 5422504 w 7467600"/>
              <a:gd name="connsiteY870" fmla="*/ 805191 h 6858000"/>
              <a:gd name="connsiteX871" fmla="*/ 6087656 w 7467600"/>
              <a:gd name="connsiteY871" fmla="*/ 826703 h 6858000"/>
              <a:gd name="connsiteX872" fmla="*/ 6058717 w 7467600"/>
              <a:gd name="connsiteY872" fmla="*/ 865992 h 6858000"/>
              <a:gd name="connsiteX873" fmla="*/ 4974153 w 7467600"/>
              <a:gd name="connsiteY873" fmla="*/ 1045456 h 6858000"/>
              <a:gd name="connsiteX874" fmla="*/ 5627835 w 7467600"/>
              <a:gd name="connsiteY874" fmla="*/ 1472077 h 6858000"/>
              <a:gd name="connsiteX875" fmla="*/ 5629817 w 7467600"/>
              <a:gd name="connsiteY875" fmla="*/ 1471412 h 6858000"/>
              <a:gd name="connsiteX876" fmla="*/ 5634124 w 7467600"/>
              <a:gd name="connsiteY876" fmla="*/ 1470572 h 6858000"/>
              <a:gd name="connsiteX877" fmla="*/ 5755832 w 7467600"/>
              <a:gd name="connsiteY877" fmla="*/ 1383886 h 6858000"/>
              <a:gd name="connsiteX878" fmla="*/ 6014186 w 7467600"/>
              <a:gd name="connsiteY878" fmla="*/ 1279799 h 6858000"/>
              <a:gd name="connsiteX879" fmla="*/ 6901619 w 7467600"/>
              <a:gd name="connsiteY879" fmla="*/ 1047874 h 6858000"/>
              <a:gd name="connsiteX880" fmla="*/ 6931566 w 7467600"/>
              <a:gd name="connsiteY880" fmla="*/ 1062034 h 6858000"/>
              <a:gd name="connsiteX881" fmla="*/ 5790982 w 7467600"/>
              <a:gd name="connsiteY881" fmla="*/ 1561380 h 6858000"/>
              <a:gd name="connsiteX882" fmla="*/ 6188971 w 7467600"/>
              <a:gd name="connsiteY882" fmla="*/ 1755168 h 6858000"/>
              <a:gd name="connsiteX883" fmla="*/ 6202446 w 7467600"/>
              <a:gd name="connsiteY883" fmla="*/ 1752268 h 6858000"/>
              <a:gd name="connsiteX884" fmla="*/ 7179560 w 7467600"/>
              <a:gd name="connsiteY884" fmla="*/ 1467551 h 6858000"/>
              <a:gd name="connsiteX885" fmla="*/ 7158730 w 7467600"/>
              <a:gd name="connsiteY885" fmla="*/ 1507835 h 6858000"/>
              <a:gd name="connsiteX886" fmla="*/ 6326959 w 7467600"/>
              <a:gd name="connsiteY886" fmla="*/ 1817686 h 6858000"/>
              <a:gd name="connsiteX887" fmla="*/ 6537433 w 7467600"/>
              <a:gd name="connsiteY887" fmla="*/ 1907790 h 6858000"/>
              <a:gd name="connsiteX888" fmla="*/ 6550221 w 7467600"/>
              <a:gd name="connsiteY888" fmla="*/ 1910729 h 6858000"/>
              <a:gd name="connsiteX889" fmla="*/ 6964438 w 7467600"/>
              <a:gd name="connsiteY889" fmla="*/ 2209505 h 6858000"/>
              <a:gd name="connsiteX890" fmla="*/ 7367862 w 7467600"/>
              <a:gd name="connsiteY890" fmla="*/ 2806833 h 6858000"/>
              <a:gd name="connsiteX891" fmla="*/ 7364329 w 7467600"/>
              <a:gd name="connsiteY891" fmla="*/ 2826907 h 6858000"/>
              <a:gd name="connsiteX892" fmla="*/ 7290545 w 7467600"/>
              <a:gd name="connsiteY892" fmla="*/ 2850663 h 6858000"/>
              <a:gd name="connsiteX893" fmla="*/ 6472036 w 7467600"/>
              <a:gd name="connsiteY893" fmla="*/ 1959003 h 6858000"/>
              <a:gd name="connsiteX894" fmla="*/ 5792897 w 7467600"/>
              <a:gd name="connsiteY894" fmla="*/ 1647747 h 6858000"/>
              <a:gd name="connsiteX895" fmla="*/ 5842751 w 7467600"/>
              <a:gd name="connsiteY895" fmla="*/ 1816112 h 6858000"/>
              <a:gd name="connsiteX896" fmla="*/ 5847424 w 7467600"/>
              <a:gd name="connsiteY896" fmla="*/ 1815776 h 6858000"/>
              <a:gd name="connsiteX897" fmla="*/ 6399821 w 7467600"/>
              <a:gd name="connsiteY897" fmla="*/ 2344799 h 6858000"/>
              <a:gd name="connsiteX898" fmla="*/ 6323232 w 7467600"/>
              <a:gd name="connsiteY898" fmla="*/ 2389634 h 6858000"/>
              <a:gd name="connsiteX899" fmla="*/ 5942958 w 7467600"/>
              <a:gd name="connsiteY899" fmla="*/ 2077708 h 6858000"/>
              <a:gd name="connsiteX900" fmla="*/ 5921559 w 7467600"/>
              <a:gd name="connsiteY900" fmla="*/ 2378596 h 6858000"/>
              <a:gd name="connsiteX901" fmla="*/ 5817651 w 7467600"/>
              <a:gd name="connsiteY901" fmla="*/ 3023919 h 6858000"/>
              <a:gd name="connsiteX902" fmla="*/ 5729634 w 7467600"/>
              <a:gd name="connsiteY902" fmla="*/ 3051849 h 6858000"/>
              <a:gd name="connsiteX903" fmla="*/ 5611018 w 7467600"/>
              <a:gd name="connsiteY903" fmla="*/ 2316769 h 6858000"/>
              <a:gd name="connsiteX904" fmla="*/ 5687608 w 7467600"/>
              <a:gd name="connsiteY904" fmla="*/ 2039972 h 6858000"/>
              <a:gd name="connsiteX905" fmla="*/ 5657554 w 7467600"/>
              <a:gd name="connsiteY905" fmla="*/ 1576445 h 6858000"/>
              <a:gd name="connsiteX906" fmla="*/ 5150475 w 7467600"/>
              <a:gd name="connsiteY906" fmla="*/ 1274012 h 6858000"/>
              <a:gd name="connsiteX907" fmla="*/ 5349142 w 7467600"/>
              <a:gd name="connsiteY907" fmla="*/ 2204405 h 6858000"/>
              <a:gd name="connsiteX908" fmla="*/ 5262214 w 7467600"/>
              <a:gd name="connsiteY908" fmla="*/ 2233836 h 6858000"/>
              <a:gd name="connsiteX909" fmla="*/ 4981539 w 7467600"/>
              <a:gd name="connsiteY909" fmla="*/ 1542201 h 6858000"/>
              <a:gd name="connsiteX910" fmla="*/ 4958461 w 7467600"/>
              <a:gd name="connsiteY910" fmla="*/ 1136957 h 6858000"/>
              <a:gd name="connsiteX911" fmla="*/ 4655015 w 7467600"/>
              <a:gd name="connsiteY911" fmla="*/ 891426 h 6858000"/>
              <a:gd name="connsiteX912" fmla="*/ 4348002 w 7467600"/>
              <a:gd name="connsiteY912" fmla="*/ 2205895 h 6858000"/>
              <a:gd name="connsiteX913" fmla="*/ 4262250 w 7467600"/>
              <a:gd name="connsiteY913" fmla="*/ 2219972 h 6858000"/>
              <a:gd name="connsiteX914" fmla="*/ 4550611 w 7467600"/>
              <a:gd name="connsiteY914" fmla="*/ 817540 h 6858000"/>
              <a:gd name="connsiteX915" fmla="*/ 4564418 w 7467600"/>
              <a:gd name="connsiteY915" fmla="*/ 808293 h 6858000"/>
              <a:gd name="connsiteX916" fmla="*/ 4266388 w 7467600"/>
              <a:gd name="connsiteY916" fmla="*/ 500083 h 6858000"/>
              <a:gd name="connsiteX917" fmla="*/ 4032842 w 7467600"/>
              <a:gd name="connsiteY917" fmla="*/ 211809 h 6858000"/>
              <a:gd name="connsiteX918" fmla="*/ 3721337 w 7467600"/>
              <a:gd name="connsiteY918" fmla="*/ 0 h 6858000"/>
              <a:gd name="connsiteX919" fmla="*/ 3797544 w 7467600"/>
              <a:gd name="connsiteY919" fmla="*/ 0 h 6858000"/>
              <a:gd name="connsiteX920" fmla="*/ 3775734 w 7467600"/>
              <a:gd name="connsiteY920" fmla="*/ 95131 h 6858000"/>
              <a:gd name="connsiteX921" fmla="*/ 3724807 w 7467600"/>
              <a:gd name="connsiteY921" fmla="*/ 272257 h 6858000"/>
              <a:gd name="connsiteX922" fmla="*/ 3726844 w 7467600"/>
              <a:gd name="connsiteY922" fmla="*/ 282988 h 6858000"/>
              <a:gd name="connsiteX923" fmla="*/ 3742664 w 7467600"/>
              <a:gd name="connsiteY923" fmla="*/ 279918 h 6858000"/>
              <a:gd name="connsiteX924" fmla="*/ 4103910 w 7467600"/>
              <a:gd name="connsiteY924" fmla="*/ 1161917 h 6858000"/>
              <a:gd name="connsiteX925" fmla="*/ 4020269 w 7467600"/>
              <a:gd name="connsiteY925" fmla="*/ 1200406 h 6858000"/>
              <a:gd name="connsiteX926" fmla="*/ 3674882 w 7467600"/>
              <a:gd name="connsiteY926" fmla="*/ 488524 h 6858000"/>
              <a:gd name="connsiteX927" fmla="*/ 3132682 w 7467600"/>
              <a:gd name="connsiteY927" fmla="*/ 1072284 h 6858000"/>
              <a:gd name="connsiteX928" fmla="*/ 2716346 w 7467600"/>
              <a:gd name="connsiteY928" fmla="*/ 1276376 h 6858000"/>
              <a:gd name="connsiteX929" fmla="*/ 2716772 w 7467600"/>
              <a:gd name="connsiteY929" fmla="*/ 1255462 h 6858000"/>
              <a:gd name="connsiteX930" fmla="*/ 3471096 w 7467600"/>
              <a:gd name="connsiteY930" fmla="*/ 437072 h 6858000"/>
              <a:gd name="connsiteX931" fmla="*/ 3639057 w 7467600"/>
              <a:gd name="connsiteY931" fmla="*/ 286334 h 6858000"/>
              <a:gd name="connsiteX932" fmla="*/ 3640309 w 7467600"/>
              <a:gd name="connsiteY932" fmla="*/ 284664 h 6858000"/>
              <a:gd name="connsiteX933" fmla="*/ 3646022 w 7467600"/>
              <a:gd name="connsiteY933" fmla="*/ 276711 h 6858000"/>
              <a:gd name="connsiteX934" fmla="*/ 3707943 w 7467600"/>
              <a:gd name="connsiteY934" fmla="*/ 65958 h 6858000"/>
              <a:gd name="connsiteX935" fmla="*/ 2867960 w 7467600"/>
              <a:gd name="connsiteY935" fmla="*/ 0 h 6858000"/>
              <a:gd name="connsiteX936" fmla="*/ 2926351 w 7467600"/>
              <a:gd name="connsiteY936" fmla="*/ 0 h 6858000"/>
              <a:gd name="connsiteX937" fmla="*/ 2902823 w 7467600"/>
              <a:gd name="connsiteY937" fmla="*/ 262929 h 6858000"/>
              <a:gd name="connsiteX938" fmla="*/ 2940663 w 7467600"/>
              <a:gd name="connsiteY938" fmla="*/ 140884 h 6858000"/>
              <a:gd name="connsiteX939" fmla="*/ 2947039 w 7467600"/>
              <a:gd name="connsiteY939" fmla="*/ 122524 h 6858000"/>
              <a:gd name="connsiteX940" fmla="*/ 2984316 w 7467600"/>
              <a:gd name="connsiteY940" fmla="*/ 0 h 6858000"/>
              <a:gd name="connsiteX941" fmla="*/ 3016114 w 7467600"/>
              <a:gd name="connsiteY941" fmla="*/ 0 h 6858000"/>
              <a:gd name="connsiteX942" fmla="*/ 2979949 w 7467600"/>
              <a:gd name="connsiteY942" fmla="*/ 119274 h 6858000"/>
              <a:gd name="connsiteX943" fmla="*/ 3023879 w 7467600"/>
              <a:gd name="connsiteY943" fmla="*/ 0 h 6858000"/>
              <a:gd name="connsiteX944" fmla="*/ 3105400 w 7467600"/>
              <a:gd name="connsiteY944" fmla="*/ 0 h 6858000"/>
              <a:gd name="connsiteX945" fmla="*/ 3094669 w 7467600"/>
              <a:gd name="connsiteY945" fmla="*/ 30308 h 6858000"/>
              <a:gd name="connsiteX946" fmla="*/ 2901945 w 7467600"/>
              <a:gd name="connsiteY946" fmla="*/ 466538 h 6858000"/>
              <a:gd name="connsiteX947" fmla="*/ 2815209 w 7467600"/>
              <a:gd name="connsiteY947" fmla="*/ 497361 h 6858000"/>
              <a:gd name="connsiteX948" fmla="*/ 2844845 w 7467600"/>
              <a:gd name="connsiteY948" fmla="*/ 127638 h 6858000"/>
              <a:gd name="connsiteX949" fmla="*/ 1057230 w 7467600"/>
              <a:gd name="connsiteY949" fmla="*/ 0 h 6858000"/>
              <a:gd name="connsiteX950" fmla="*/ 1111003 w 7467600"/>
              <a:gd name="connsiteY950" fmla="*/ 0 h 6858000"/>
              <a:gd name="connsiteX951" fmla="*/ 1125553 w 7467600"/>
              <a:gd name="connsiteY951" fmla="*/ 52588 h 6858000"/>
              <a:gd name="connsiteX952" fmla="*/ 1304276 w 7467600"/>
              <a:gd name="connsiteY952" fmla="*/ 476275 h 6858000"/>
              <a:gd name="connsiteX953" fmla="*/ 1492066 w 7467600"/>
              <a:gd name="connsiteY953" fmla="*/ 886333 h 6858000"/>
              <a:gd name="connsiteX954" fmla="*/ 1423698 w 7467600"/>
              <a:gd name="connsiteY954" fmla="*/ 710817 h 6858000"/>
              <a:gd name="connsiteX955" fmla="*/ 1357609 w 7467600"/>
              <a:gd name="connsiteY955" fmla="*/ 532892 h 6858000"/>
              <a:gd name="connsiteX956" fmla="*/ 1309550 w 7467600"/>
              <a:gd name="connsiteY956" fmla="*/ 374031 h 6858000"/>
              <a:gd name="connsiteX957" fmla="*/ 1193673 w 7467600"/>
              <a:gd name="connsiteY957" fmla="*/ 49533 h 6858000"/>
              <a:gd name="connsiteX958" fmla="*/ 1164391 w 7467600"/>
              <a:gd name="connsiteY958" fmla="*/ 0 h 6858000"/>
              <a:gd name="connsiteX959" fmla="*/ 1200666 w 7467600"/>
              <a:gd name="connsiteY959" fmla="*/ 0 h 6858000"/>
              <a:gd name="connsiteX960" fmla="*/ 1223408 w 7467600"/>
              <a:gd name="connsiteY960" fmla="*/ 38996 h 6858000"/>
              <a:gd name="connsiteX961" fmla="*/ 1339635 w 7467600"/>
              <a:gd name="connsiteY961" fmla="*/ 365517 h 6858000"/>
              <a:gd name="connsiteX962" fmla="*/ 1387469 w 7467600"/>
              <a:gd name="connsiteY962" fmla="*/ 523079 h 6858000"/>
              <a:gd name="connsiteX963" fmla="*/ 1452685 w 7467600"/>
              <a:gd name="connsiteY963" fmla="*/ 699806 h 6858000"/>
              <a:gd name="connsiteX964" fmla="*/ 1492092 w 7467600"/>
              <a:gd name="connsiteY964" fmla="*/ 800424 h 6858000"/>
              <a:gd name="connsiteX965" fmla="*/ 1455302 w 7467600"/>
              <a:gd name="connsiteY965" fmla="*/ 632913 h 6858000"/>
              <a:gd name="connsiteX966" fmla="*/ 1222336 w 7467600"/>
              <a:gd name="connsiteY966" fmla="*/ 9480 h 6858000"/>
              <a:gd name="connsiteX967" fmla="*/ 1214634 w 7467600"/>
              <a:gd name="connsiteY967" fmla="*/ 0 h 6858000"/>
              <a:gd name="connsiteX968" fmla="*/ 1289827 w 7467600"/>
              <a:gd name="connsiteY968" fmla="*/ 0 h 6858000"/>
              <a:gd name="connsiteX969" fmla="*/ 1321076 w 7467600"/>
              <a:gd name="connsiteY969" fmla="*/ 59722 h 6858000"/>
              <a:gd name="connsiteX970" fmla="*/ 1512579 w 7467600"/>
              <a:gd name="connsiteY970" fmla="*/ 626441 h 6858000"/>
              <a:gd name="connsiteX971" fmla="*/ 1506076 w 7467600"/>
              <a:gd name="connsiteY971" fmla="*/ 1089289 h 6858000"/>
              <a:gd name="connsiteX972" fmla="*/ 1486346 w 7467600"/>
              <a:gd name="connsiteY972" fmla="*/ 1079919 h 6858000"/>
              <a:gd name="connsiteX973" fmla="*/ 1070511 w 7467600"/>
              <a:gd name="connsiteY973" fmla="*/ 48609 h 6858000"/>
              <a:gd name="connsiteX974" fmla="*/ 43151 w 7467600"/>
              <a:gd name="connsiteY974" fmla="*/ 0 h 6858000"/>
              <a:gd name="connsiteX975" fmla="*/ 95283 w 7467600"/>
              <a:gd name="connsiteY975" fmla="*/ 0 h 6858000"/>
              <a:gd name="connsiteX976" fmla="*/ 300708 w 7467600"/>
              <a:gd name="connsiteY976" fmla="*/ 154571 h 6858000"/>
              <a:gd name="connsiteX977" fmla="*/ 530414 w 7467600"/>
              <a:gd name="connsiteY977" fmla="*/ 354673 h 6858000"/>
              <a:gd name="connsiteX978" fmla="*/ 333785 w 7467600"/>
              <a:gd name="connsiteY978" fmla="*/ 161564 h 6858000"/>
              <a:gd name="connsiteX979" fmla="*/ 147005 w 7467600"/>
              <a:gd name="connsiteY979" fmla="*/ 0 h 6858000"/>
              <a:gd name="connsiteX980" fmla="*/ 272509 w 7467600"/>
              <a:gd name="connsiteY980" fmla="*/ 0 h 6858000"/>
              <a:gd name="connsiteX981" fmla="*/ 326276 w 7467600"/>
              <a:gd name="connsiteY981" fmla="*/ 45847 h 6858000"/>
              <a:gd name="connsiteX982" fmla="*/ 823759 w 7467600"/>
              <a:gd name="connsiteY982" fmla="*/ 574145 h 6858000"/>
              <a:gd name="connsiteX983" fmla="*/ 811254 w 7467600"/>
              <a:gd name="connsiteY983" fmla="*/ 665546 h 6858000"/>
              <a:gd name="connsiteX984" fmla="*/ 154042 w 7467600"/>
              <a:gd name="connsiteY984" fmla="*/ 261522 h 6858000"/>
              <a:gd name="connsiteX985" fmla="*/ 13550 w 7467600"/>
              <a:gd name="connsiteY985" fmla="*/ 158423 h 6858000"/>
              <a:gd name="connsiteX986" fmla="*/ 0 w 7467600"/>
              <a:gd name="connsiteY986" fmla="*/ 146618 h 6858000"/>
              <a:gd name="connsiteX987" fmla="*/ 0 w 7467600"/>
              <a:gd name="connsiteY987" fmla="*/ 59161 h 6858000"/>
              <a:gd name="connsiteX988" fmla="*/ 45427 w 7467600"/>
              <a:gd name="connsiteY988" fmla="*/ 101078 h 6858000"/>
              <a:gd name="connsiteX989" fmla="*/ 630103 w 7467600"/>
              <a:gd name="connsiteY989" fmla="*/ 485885 h 6858000"/>
              <a:gd name="connsiteX990" fmla="*/ 532040 w 7467600"/>
              <a:gd name="connsiteY990" fmla="*/ 399359 h 6858000"/>
              <a:gd name="connsiteX991" fmla="*/ 517618 w 7467600"/>
              <a:gd name="connsiteY991" fmla="*/ 385726 h 6858000"/>
              <a:gd name="connsiteX992" fmla="*/ 285074 w 7467600"/>
              <a:gd name="connsiteY992" fmla="*/ 182755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7429067 w 7467600"/>
              <a:gd name="connsiteY844" fmla="*/ 402737 h 6858000"/>
              <a:gd name="connsiteX845" fmla="*/ 7467600 w 7467600"/>
              <a:gd name="connsiteY845" fmla="*/ 789215 h 6858000"/>
              <a:gd name="connsiteX846" fmla="*/ 7451412 w 7467600"/>
              <a:gd name="connsiteY846" fmla="*/ 799572 h 6858000"/>
              <a:gd name="connsiteX847" fmla="*/ 7419999 w 7467600"/>
              <a:gd name="connsiteY847" fmla="*/ 774360 h 6858000"/>
              <a:gd name="connsiteX848" fmla="*/ 7429067 w 7467600"/>
              <a:gd name="connsiteY848" fmla="*/ 402737 h 6858000"/>
              <a:gd name="connsiteX849" fmla="*/ 5905192 w 7467600"/>
              <a:gd name="connsiteY849" fmla="*/ 163079 h 6858000"/>
              <a:gd name="connsiteX850" fmla="*/ 5865655 w 7467600"/>
              <a:gd name="connsiteY850" fmla="*/ 171901 h 6858000"/>
              <a:gd name="connsiteX851" fmla="*/ 5259740 w 7467600"/>
              <a:gd name="connsiteY851" fmla="*/ 257013 h 6858000"/>
              <a:gd name="connsiteX852" fmla="*/ 5208466 w 7467600"/>
              <a:gd name="connsiteY852" fmla="*/ 257550 h 6858000"/>
              <a:gd name="connsiteX853" fmla="*/ 4980204 w 7467600"/>
              <a:gd name="connsiteY853" fmla="*/ 271903 h 6858000"/>
              <a:gd name="connsiteX854" fmla="*/ 5068068 w 7467600"/>
              <a:gd name="connsiteY854" fmla="*/ 282244 h 6858000"/>
              <a:gd name="connsiteX855" fmla="*/ 5153231 w 7467600"/>
              <a:gd name="connsiteY855" fmla="*/ 292240 h 6858000"/>
              <a:gd name="connsiteX856" fmla="*/ 5426491 w 7467600"/>
              <a:gd name="connsiteY856" fmla="*/ 281128 h 6858000"/>
              <a:gd name="connsiteX857" fmla="*/ 5731212 w 7467600"/>
              <a:gd name="connsiteY857" fmla="*/ 231951 h 6858000"/>
              <a:gd name="connsiteX858" fmla="*/ 5905192 w 7467600"/>
              <a:gd name="connsiteY858" fmla="*/ 163079 h 6858000"/>
              <a:gd name="connsiteX859" fmla="*/ 5944437 w 7467600"/>
              <a:gd name="connsiteY859" fmla="*/ 113829 h 6858000"/>
              <a:gd name="connsiteX860" fmla="*/ 5825032 w 7467600"/>
              <a:gd name="connsiteY860" fmla="*/ 146405 h 6858000"/>
              <a:gd name="connsiteX861" fmla="*/ 4955599 w 7467600"/>
              <a:gd name="connsiteY861" fmla="*/ 247008 h 6858000"/>
              <a:gd name="connsiteX862" fmla="*/ 5210104 w 7467600"/>
              <a:gd name="connsiteY862" fmla="*/ 228123 h 6858000"/>
              <a:gd name="connsiteX863" fmla="*/ 5261015 w 7467600"/>
              <a:gd name="connsiteY863" fmla="*/ 227087 h 6858000"/>
              <a:gd name="connsiteX864" fmla="*/ 5861181 w 7467600"/>
              <a:gd name="connsiteY864" fmla="*/ 143093 h 6858000"/>
              <a:gd name="connsiteX865" fmla="*/ 5961252 w 7467600"/>
              <a:gd name="connsiteY865" fmla="*/ 114820 h 6858000"/>
              <a:gd name="connsiteX866" fmla="*/ 5944437 w 7467600"/>
              <a:gd name="connsiteY866" fmla="*/ 113829 h 6858000"/>
              <a:gd name="connsiteX867" fmla="*/ 3882765 w 7467600"/>
              <a:gd name="connsiteY867" fmla="*/ 0 h 6858000"/>
              <a:gd name="connsiteX868" fmla="*/ 3995099 w 7467600"/>
              <a:gd name="connsiteY868" fmla="*/ 0 h 6858000"/>
              <a:gd name="connsiteX869" fmla="*/ 4163818 w 7467600"/>
              <a:gd name="connsiteY869" fmla="*/ 234104 h 6858000"/>
              <a:gd name="connsiteX870" fmla="*/ 4172099 w 7467600"/>
              <a:gd name="connsiteY870" fmla="*/ 234207 h 6858000"/>
              <a:gd name="connsiteX871" fmla="*/ 4784282 w 7467600"/>
              <a:gd name="connsiteY871" fmla="*/ 276561 h 6858000"/>
              <a:gd name="connsiteX872" fmla="*/ 4801687 w 7467600"/>
              <a:gd name="connsiteY872" fmla="*/ 267764 h 6858000"/>
              <a:gd name="connsiteX873" fmla="*/ 6082788 w 7467600"/>
              <a:gd name="connsiteY873" fmla="*/ 64119 h 6858000"/>
              <a:gd name="connsiteX874" fmla="*/ 6099442 w 7467600"/>
              <a:gd name="connsiteY874" fmla="*/ 82568 h 6858000"/>
              <a:gd name="connsiteX875" fmla="*/ 4804137 w 7467600"/>
              <a:gd name="connsiteY875" fmla="*/ 320931 h 6858000"/>
              <a:gd name="connsiteX876" fmla="*/ 4227047 w 7467600"/>
              <a:gd name="connsiteY876" fmla="*/ 313415 h 6858000"/>
              <a:gd name="connsiteX877" fmla="*/ 4346041 w 7467600"/>
              <a:gd name="connsiteY877" fmla="*/ 456086 h 6858000"/>
              <a:gd name="connsiteX878" fmla="*/ 4870967 w 7467600"/>
              <a:gd name="connsiteY878" fmla="*/ 963061 h 6858000"/>
              <a:gd name="connsiteX879" fmla="*/ 4889647 w 7467600"/>
              <a:gd name="connsiteY879" fmla="*/ 957147 h 6858000"/>
              <a:gd name="connsiteX880" fmla="*/ 5422504 w 7467600"/>
              <a:gd name="connsiteY880" fmla="*/ 805191 h 6858000"/>
              <a:gd name="connsiteX881" fmla="*/ 6087656 w 7467600"/>
              <a:gd name="connsiteY881" fmla="*/ 826703 h 6858000"/>
              <a:gd name="connsiteX882" fmla="*/ 6058717 w 7467600"/>
              <a:gd name="connsiteY882" fmla="*/ 865992 h 6858000"/>
              <a:gd name="connsiteX883" fmla="*/ 4974153 w 7467600"/>
              <a:gd name="connsiteY883" fmla="*/ 1045456 h 6858000"/>
              <a:gd name="connsiteX884" fmla="*/ 5627835 w 7467600"/>
              <a:gd name="connsiteY884" fmla="*/ 1472077 h 6858000"/>
              <a:gd name="connsiteX885" fmla="*/ 5629817 w 7467600"/>
              <a:gd name="connsiteY885" fmla="*/ 1471412 h 6858000"/>
              <a:gd name="connsiteX886" fmla="*/ 5634124 w 7467600"/>
              <a:gd name="connsiteY886" fmla="*/ 1470572 h 6858000"/>
              <a:gd name="connsiteX887" fmla="*/ 5755832 w 7467600"/>
              <a:gd name="connsiteY887" fmla="*/ 1383886 h 6858000"/>
              <a:gd name="connsiteX888" fmla="*/ 6014186 w 7467600"/>
              <a:gd name="connsiteY888" fmla="*/ 1279799 h 6858000"/>
              <a:gd name="connsiteX889" fmla="*/ 6901619 w 7467600"/>
              <a:gd name="connsiteY889" fmla="*/ 1047874 h 6858000"/>
              <a:gd name="connsiteX890" fmla="*/ 6931566 w 7467600"/>
              <a:gd name="connsiteY890" fmla="*/ 1062034 h 6858000"/>
              <a:gd name="connsiteX891" fmla="*/ 5790982 w 7467600"/>
              <a:gd name="connsiteY891" fmla="*/ 1561380 h 6858000"/>
              <a:gd name="connsiteX892" fmla="*/ 6188971 w 7467600"/>
              <a:gd name="connsiteY892" fmla="*/ 1755168 h 6858000"/>
              <a:gd name="connsiteX893" fmla="*/ 6202446 w 7467600"/>
              <a:gd name="connsiteY893" fmla="*/ 1752268 h 6858000"/>
              <a:gd name="connsiteX894" fmla="*/ 7179560 w 7467600"/>
              <a:gd name="connsiteY894" fmla="*/ 1467551 h 6858000"/>
              <a:gd name="connsiteX895" fmla="*/ 7158730 w 7467600"/>
              <a:gd name="connsiteY895" fmla="*/ 1507835 h 6858000"/>
              <a:gd name="connsiteX896" fmla="*/ 6326959 w 7467600"/>
              <a:gd name="connsiteY896" fmla="*/ 1817686 h 6858000"/>
              <a:gd name="connsiteX897" fmla="*/ 6537433 w 7467600"/>
              <a:gd name="connsiteY897" fmla="*/ 1907790 h 6858000"/>
              <a:gd name="connsiteX898" fmla="*/ 6550221 w 7467600"/>
              <a:gd name="connsiteY898" fmla="*/ 1910729 h 6858000"/>
              <a:gd name="connsiteX899" fmla="*/ 6964438 w 7467600"/>
              <a:gd name="connsiteY899" fmla="*/ 2209505 h 6858000"/>
              <a:gd name="connsiteX900" fmla="*/ 7367862 w 7467600"/>
              <a:gd name="connsiteY900" fmla="*/ 2806833 h 6858000"/>
              <a:gd name="connsiteX901" fmla="*/ 7364329 w 7467600"/>
              <a:gd name="connsiteY901" fmla="*/ 2826907 h 6858000"/>
              <a:gd name="connsiteX902" fmla="*/ 7290545 w 7467600"/>
              <a:gd name="connsiteY902" fmla="*/ 2850663 h 6858000"/>
              <a:gd name="connsiteX903" fmla="*/ 6472036 w 7467600"/>
              <a:gd name="connsiteY903" fmla="*/ 1959003 h 6858000"/>
              <a:gd name="connsiteX904" fmla="*/ 5792897 w 7467600"/>
              <a:gd name="connsiteY904" fmla="*/ 1647747 h 6858000"/>
              <a:gd name="connsiteX905" fmla="*/ 5842751 w 7467600"/>
              <a:gd name="connsiteY905" fmla="*/ 1816112 h 6858000"/>
              <a:gd name="connsiteX906" fmla="*/ 5847424 w 7467600"/>
              <a:gd name="connsiteY906" fmla="*/ 1815776 h 6858000"/>
              <a:gd name="connsiteX907" fmla="*/ 6399821 w 7467600"/>
              <a:gd name="connsiteY907" fmla="*/ 2344799 h 6858000"/>
              <a:gd name="connsiteX908" fmla="*/ 6323232 w 7467600"/>
              <a:gd name="connsiteY908" fmla="*/ 2389634 h 6858000"/>
              <a:gd name="connsiteX909" fmla="*/ 5942958 w 7467600"/>
              <a:gd name="connsiteY909" fmla="*/ 2077708 h 6858000"/>
              <a:gd name="connsiteX910" fmla="*/ 5921559 w 7467600"/>
              <a:gd name="connsiteY910" fmla="*/ 2378596 h 6858000"/>
              <a:gd name="connsiteX911" fmla="*/ 5817651 w 7467600"/>
              <a:gd name="connsiteY911" fmla="*/ 3023919 h 6858000"/>
              <a:gd name="connsiteX912" fmla="*/ 5729634 w 7467600"/>
              <a:gd name="connsiteY912" fmla="*/ 3051849 h 6858000"/>
              <a:gd name="connsiteX913" fmla="*/ 5611018 w 7467600"/>
              <a:gd name="connsiteY913" fmla="*/ 2316769 h 6858000"/>
              <a:gd name="connsiteX914" fmla="*/ 5687608 w 7467600"/>
              <a:gd name="connsiteY914" fmla="*/ 2039972 h 6858000"/>
              <a:gd name="connsiteX915" fmla="*/ 5657554 w 7467600"/>
              <a:gd name="connsiteY915" fmla="*/ 1576445 h 6858000"/>
              <a:gd name="connsiteX916" fmla="*/ 5150475 w 7467600"/>
              <a:gd name="connsiteY916" fmla="*/ 1274012 h 6858000"/>
              <a:gd name="connsiteX917" fmla="*/ 5349142 w 7467600"/>
              <a:gd name="connsiteY917" fmla="*/ 2204405 h 6858000"/>
              <a:gd name="connsiteX918" fmla="*/ 5262214 w 7467600"/>
              <a:gd name="connsiteY918" fmla="*/ 2233836 h 6858000"/>
              <a:gd name="connsiteX919" fmla="*/ 4981539 w 7467600"/>
              <a:gd name="connsiteY919" fmla="*/ 1542201 h 6858000"/>
              <a:gd name="connsiteX920" fmla="*/ 4958461 w 7467600"/>
              <a:gd name="connsiteY920" fmla="*/ 1136957 h 6858000"/>
              <a:gd name="connsiteX921" fmla="*/ 4655015 w 7467600"/>
              <a:gd name="connsiteY921" fmla="*/ 891426 h 6858000"/>
              <a:gd name="connsiteX922" fmla="*/ 4348002 w 7467600"/>
              <a:gd name="connsiteY922" fmla="*/ 2205895 h 6858000"/>
              <a:gd name="connsiteX923" fmla="*/ 4262250 w 7467600"/>
              <a:gd name="connsiteY923" fmla="*/ 2219972 h 6858000"/>
              <a:gd name="connsiteX924" fmla="*/ 4550611 w 7467600"/>
              <a:gd name="connsiteY924" fmla="*/ 817540 h 6858000"/>
              <a:gd name="connsiteX925" fmla="*/ 4564418 w 7467600"/>
              <a:gd name="connsiteY925" fmla="*/ 808293 h 6858000"/>
              <a:gd name="connsiteX926" fmla="*/ 4266388 w 7467600"/>
              <a:gd name="connsiteY926" fmla="*/ 500083 h 6858000"/>
              <a:gd name="connsiteX927" fmla="*/ 4032842 w 7467600"/>
              <a:gd name="connsiteY927" fmla="*/ 211809 h 6858000"/>
              <a:gd name="connsiteX928" fmla="*/ 3882765 w 7467600"/>
              <a:gd name="connsiteY928" fmla="*/ 0 h 6858000"/>
              <a:gd name="connsiteX929" fmla="*/ 3721337 w 7467600"/>
              <a:gd name="connsiteY929" fmla="*/ 0 h 6858000"/>
              <a:gd name="connsiteX930" fmla="*/ 3797544 w 7467600"/>
              <a:gd name="connsiteY930" fmla="*/ 0 h 6858000"/>
              <a:gd name="connsiteX931" fmla="*/ 3775734 w 7467600"/>
              <a:gd name="connsiteY931" fmla="*/ 95131 h 6858000"/>
              <a:gd name="connsiteX932" fmla="*/ 3724807 w 7467600"/>
              <a:gd name="connsiteY932" fmla="*/ 272257 h 6858000"/>
              <a:gd name="connsiteX933" fmla="*/ 3726844 w 7467600"/>
              <a:gd name="connsiteY933" fmla="*/ 282988 h 6858000"/>
              <a:gd name="connsiteX934" fmla="*/ 3742664 w 7467600"/>
              <a:gd name="connsiteY934" fmla="*/ 279918 h 6858000"/>
              <a:gd name="connsiteX935" fmla="*/ 4103910 w 7467600"/>
              <a:gd name="connsiteY935" fmla="*/ 1161917 h 6858000"/>
              <a:gd name="connsiteX936" fmla="*/ 4020269 w 7467600"/>
              <a:gd name="connsiteY936" fmla="*/ 1200406 h 6858000"/>
              <a:gd name="connsiteX937" fmla="*/ 3674882 w 7467600"/>
              <a:gd name="connsiteY937" fmla="*/ 488524 h 6858000"/>
              <a:gd name="connsiteX938" fmla="*/ 3132682 w 7467600"/>
              <a:gd name="connsiteY938" fmla="*/ 1072284 h 6858000"/>
              <a:gd name="connsiteX939" fmla="*/ 2716346 w 7467600"/>
              <a:gd name="connsiteY939" fmla="*/ 1276376 h 6858000"/>
              <a:gd name="connsiteX940" fmla="*/ 2716772 w 7467600"/>
              <a:gd name="connsiteY940" fmla="*/ 1255462 h 6858000"/>
              <a:gd name="connsiteX941" fmla="*/ 3471096 w 7467600"/>
              <a:gd name="connsiteY941" fmla="*/ 437072 h 6858000"/>
              <a:gd name="connsiteX942" fmla="*/ 3639057 w 7467600"/>
              <a:gd name="connsiteY942" fmla="*/ 286334 h 6858000"/>
              <a:gd name="connsiteX943" fmla="*/ 3640309 w 7467600"/>
              <a:gd name="connsiteY943" fmla="*/ 284664 h 6858000"/>
              <a:gd name="connsiteX944" fmla="*/ 3646022 w 7467600"/>
              <a:gd name="connsiteY944" fmla="*/ 276711 h 6858000"/>
              <a:gd name="connsiteX945" fmla="*/ 3707943 w 7467600"/>
              <a:gd name="connsiteY945" fmla="*/ 65958 h 6858000"/>
              <a:gd name="connsiteX946" fmla="*/ 3721337 w 7467600"/>
              <a:gd name="connsiteY946" fmla="*/ 0 h 6858000"/>
              <a:gd name="connsiteX947" fmla="*/ 2867960 w 7467600"/>
              <a:gd name="connsiteY947" fmla="*/ 0 h 6858000"/>
              <a:gd name="connsiteX948" fmla="*/ 2926351 w 7467600"/>
              <a:gd name="connsiteY948" fmla="*/ 0 h 6858000"/>
              <a:gd name="connsiteX949" fmla="*/ 2902823 w 7467600"/>
              <a:gd name="connsiteY949" fmla="*/ 262929 h 6858000"/>
              <a:gd name="connsiteX950" fmla="*/ 2940663 w 7467600"/>
              <a:gd name="connsiteY950" fmla="*/ 140884 h 6858000"/>
              <a:gd name="connsiteX951" fmla="*/ 2947039 w 7467600"/>
              <a:gd name="connsiteY951" fmla="*/ 122524 h 6858000"/>
              <a:gd name="connsiteX952" fmla="*/ 2984316 w 7467600"/>
              <a:gd name="connsiteY952" fmla="*/ 0 h 6858000"/>
              <a:gd name="connsiteX953" fmla="*/ 3016114 w 7467600"/>
              <a:gd name="connsiteY953" fmla="*/ 0 h 6858000"/>
              <a:gd name="connsiteX954" fmla="*/ 2979949 w 7467600"/>
              <a:gd name="connsiteY954" fmla="*/ 119274 h 6858000"/>
              <a:gd name="connsiteX955" fmla="*/ 3023879 w 7467600"/>
              <a:gd name="connsiteY955" fmla="*/ 0 h 6858000"/>
              <a:gd name="connsiteX956" fmla="*/ 3105400 w 7467600"/>
              <a:gd name="connsiteY956" fmla="*/ 0 h 6858000"/>
              <a:gd name="connsiteX957" fmla="*/ 3094669 w 7467600"/>
              <a:gd name="connsiteY957" fmla="*/ 30308 h 6858000"/>
              <a:gd name="connsiteX958" fmla="*/ 2901945 w 7467600"/>
              <a:gd name="connsiteY958" fmla="*/ 466538 h 6858000"/>
              <a:gd name="connsiteX959" fmla="*/ 2815209 w 7467600"/>
              <a:gd name="connsiteY959" fmla="*/ 497361 h 6858000"/>
              <a:gd name="connsiteX960" fmla="*/ 2844845 w 7467600"/>
              <a:gd name="connsiteY960" fmla="*/ 127638 h 6858000"/>
              <a:gd name="connsiteX961" fmla="*/ 2867960 w 7467600"/>
              <a:gd name="connsiteY961" fmla="*/ 0 h 6858000"/>
              <a:gd name="connsiteX962" fmla="*/ 1057230 w 7467600"/>
              <a:gd name="connsiteY962" fmla="*/ 0 h 6858000"/>
              <a:gd name="connsiteX963" fmla="*/ 1111003 w 7467600"/>
              <a:gd name="connsiteY963" fmla="*/ 0 h 6858000"/>
              <a:gd name="connsiteX964" fmla="*/ 1125553 w 7467600"/>
              <a:gd name="connsiteY964" fmla="*/ 52588 h 6858000"/>
              <a:gd name="connsiteX965" fmla="*/ 1304276 w 7467600"/>
              <a:gd name="connsiteY965" fmla="*/ 476275 h 6858000"/>
              <a:gd name="connsiteX966" fmla="*/ 1492066 w 7467600"/>
              <a:gd name="connsiteY966" fmla="*/ 886333 h 6858000"/>
              <a:gd name="connsiteX967" fmla="*/ 1423698 w 7467600"/>
              <a:gd name="connsiteY967" fmla="*/ 710817 h 6858000"/>
              <a:gd name="connsiteX968" fmla="*/ 1357609 w 7467600"/>
              <a:gd name="connsiteY968" fmla="*/ 532892 h 6858000"/>
              <a:gd name="connsiteX969" fmla="*/ 1309550 w 7467600"/>
              <a:gd name="connsiteY969" fmla="*/ 374031 h 6858000"/>
              <a:gd name="connsiteX970" fmla="*/ 1193673 w 7467600"/>
              <a:gd name="connsiteY970" fmla="*/ 49533 h 6858000"/>
              <a:gd name="connsiteX971" fmla="*/ 1164391 w 7467600"/>
              <a:gd name="connsiteY971" fmla="*/ 0 h 6858000"/>
              <a:gd name="connsiteX972" fmla="*/ 1200666 w 7467600"/>
              <a:gd name="connsiteY972" fmla="*/ 0 h 6858000"/>
              <a:gd name="connsiteX973" fmla="*/ 1223408 w 7467600"/>
              <a:gd name="connsiteY973" fmla="*/ 38996 h 6858000"/>
              <a:gd name="connsiteX974" fmla="*/ 1339635 w 7467600"/>
              <a:gd name="connsiteY974" fmla="*/ 365517 h 6858000"/>
              <a:gd name="connsiteX975" fmla="*/ 1387469 w 7467600"/>
              <a:gd name="connsiteY975" fmla="*/ 523079 h 6858000"/>
              <a:gd name="connsiteX976" fmla="*/ 1452685 w 7467600"/>
              <a:gd name="connsiteY976" fmla="*/ 699806 h 6858000"/>
              <a:gd name="connsiteX977" fmla="*/ 1492092 w 7467600"/>
              <a:gd name="connsiteY977" fmla="*/ 800424 h 6858000"/>
              <a:gd name="connsiteX978" fmla="*/ 1455302 w 7467600"/>
              <a:gd name="connsiteY978" fmla="*/ 632913 h 6858000"/>
              <a:gd name="connsiteX979" fmla="*/ 1222336 w 7467600"/>
              <a:gd name="connsiteY979" fmla="*/ 9480 h 6858000"/>
              <a:gd name="connsiteX980" fmla="*/ 1214634 w 7467600"/>
              <a:gd name="connsiteY980" fmla="*/ 0 h 6858000"/>
              <a:gd name="connsiteX981" fmla="*/ 1289827 w 7467600"/>
              <a:gd name="connsiteY981" fmla="*/ 0 h 6858000"/>
              <a:gd name="connsiteX982" fmla="*/ 1321076 w 7467600"/>
              <a:gd name="connsiteY982" fmla="*/ 59722 h 6858000"/>
              <a:gd name="connsiteX983" fmla="*/ 1512579 w 7467600"/>
              <a:gd name="connsiteY983" fmla="*/ 626441 h 6858000"/>
              <a:gd name="connsiteX984" fmla="*/ 1506076 w 7467600"/>
              <a:gd name="connsiteY984" fmla="*/ 1089289 h 6858000"/>
              <a:gd name="connsiteX985" fmla="*/ 1486346 w 7467600"/>
              <a:gd name="connsiteY985" fmla="*/ 1079919 h 6858000"/>
              <a:gd name="connsiteX986" fmla="*/ 1070511 w 7467600"/>
              <a:gd name="connsiteY986" fmla="*/ 48609 h 6858000"/>
              <a:gd name="connsiteX987" fmla="*/ 1057230 w 7467600"/>
              <a:gd name="connsiteY987" fmla="*/ 0 h 6858000"/>
              <a:gd name="connsiteX988" fmla="*/ 43151 w 7467600"/>
              <a:gd name="connsiteY988" fmla="*/ 0 h 6858000"/>
              <a:gd name="connsiteX989" fmla="*/ 95283 w 7467600"/>
              <a:gd name="connsiteY989" fmla="*/ 0 h 6858000"/>
              <a:gd name="connsiteX990" fmla="*/ 300708 w 7467600"/>
              <a:gd name="connsiteY990" fmla="*/ 154571 h 6858000"/>
              <a:gd name="connsiteX991" fmla="*/ 530414 w 7467600"/>
              <a:gd name="connsiteY991" fmla="*/ 354673 h 6858000"/>
              <a:gd name="connsiteX992" fmla="*/ 333785 w 7467600"/>
              <a:gd name="connsiteY992" fmla="*/ 161564 h 6858000"/>
              <a:gd name="connsiteX993" fmla="*/ 147005 w 7467600"/>
              <a:gd name="connsiteY993" fmla="*/ 0 h 6858000"/>
              <a:gd name="connsiteX994" fmla="*/ 272509 w 7467600"/>
              <a:gd name="connsiteY994" fmla="*/ 0 h 6858000"/>
              <a:gd name="connsiteX995" fmla="*/ 326276 w 7467600"/>
              <a:gd name="connsiteY995" fmla="*/ 45847 h 6858000"/>
              <a:gd name="connsiteX996" fmla="*/ 823759 w 7467600"/>
              <a:gd name="connsiteY996" fmla="*/ 574145 h 6858000"/>
              <a:gd name="connsiteX997" fmla="*/ 811254 w 7467600"/>
              <a:gd name="connsiteY997" fmla="*/ 665546 h 6858000"/>
              <a:gd name="connsiteX998" fmla="*/ 154042 w 7467600"/>
              <a:gd name="connsiteY998" fmla="*/ 261522 h 6858000"/>
              <a:gd name="connsiteX999" fmla="*/ 13550 w 7467600"/>
              <a:gd name="connsiteY999" fmla="*/ 158423 h 6858000"/>
              <a:gd name="connsiteX1000" fmla="*/ 0 w 7467600"/>
              <a:gd name="connsiteY1000" fmla="*/ 146618 h 6858000"/>
              <a:gd name="connsiteX1001" fmla="*/ 0 w 7467600"/>
              <a:gd name="connsiteY1001" fmla="*/ 59161 h 6858000"/>
              <a:gd name="connsiteX1002" fmla="*/ 45427 w 7467600"/>
              <a:gd name="connsiteY1002" fmla="*/ 101078 h 6858000"/>
              <a:gd name="connsiteX1003" fmla="*/ 630103 w 7467600"/>
              <a:gd name="connsiteY1003" fmla="*/ 485885 h 6858000"/>
              <a:gd name="connsiteX1004" fmla="*/ 532040 w 7467600"/>
              <a:gd name="connsiteY1004" fmla="*/ 399359 h 6858000"/>
              <a:gd name="connsiteX1005" fmla="*/ 517618 w 7467600"/>
              <a:gd name="connsiteY1005" fmla="*/ 385726 h 6858000"/>
              <a:gd name="connsiteX1006" fmla="*/ 285074 w 7467600"/>
              <a:gd name="connsiteY1006" fmla="*/ 182755 h 6858000"/>
              <a:gd name="connsiteX1007" fmla="*/ 43151 w 7467600"/>
              <a:gd name="connsiteY100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7419999 w 7467600"/>
              <a:gd name="connsiteY844" fmla="*/ 774360 h 6858000"/>
              <a:gd name="connsiteX845" fmla="*/ 7467600 w 7467600"/>
              <a:gd name="connsiteY845" fmla="*/ 789215 h 6858000"/>
              <a:gd name="connsiteX846" fmla="*/ 7451412 w 7467600"/>
              <a:gd name="connsiteY846" fmla="*/ 799572 h 6858000"/>
              <a:gd name="connsiteX847" fmla="*/ 7419999 w 7467600"/>
              <a:gd name="connsiteY847" fmla="*/ 774360 h 6858000"/>
              <a:gd name="connsiteX848" fmla="*/ 5905192 w 7467600"/>
              <a:gd name="connsiteY848" fmla="*/ 163079 h 6858000"/>
              <a:gd name="connsiteX849" fmla="*/ 5865655 w 7467600"/>
              <a:gd name="connsiteY849" fmla="*/ 171901 h 6858000"/>
              <a:gd name="connsiteX850" fmla="*/ 5259740 w 7467600"/>
              <a:gd name="connsiteY850" fmla="*/ 257013 h 6858000"/>
              <a:gd name="connsiteX851" fmla="*/ 5208466 w 7467600"/>
              <a:gd name="connsiteY851" fmla="*/ 257550 h 6858000"/>
              <a:gd name="connsiteX852" fmla="*/ 4980204 w 7467600"/>
              <a:gd name="connsiteY852" fmla="*/ 271903 h 6858000"/>
              <a:gd name="connsiteX853" fmla="*/ 5068068 w 7467600"/>
              <a:gd name="connsiteY853" fmla="*/ 282244 h 6858000"/>
              <a:gd name="connsiteX854" fmla="*/ 5153231 w 7467600"/>
              <a:gd name="connsiteY854" fmla="*/ 292240 h 6858000"/>
              <a:gd name="connsiteX855" fmla="*/ 5426491 w 7467600"/>
              <a:gd name="connsiteY855" fmla="*/ 281128 h 6858000"/>
              <a:gd name="connsiteX856" fmla="*/ 5731212 w 7467600"/>
              <a:gd name="connsiteY856" fmla="*/ 231951 h 6858000"/>
              <a:gd name="connsiteX857" fmla="*/ 5905192 w 7467600"/>
              <a:gd name="connsiteY857" fmla="*/ 163079 h 6858000"/>
              <a:gd name="connsiteX858" fmla="*/ 5944437 w 7467600"/>
              <a:gd name="connsiteY858" fmla="*/ 113829 h 6858000"/>
              <a:gd name="connsiteX859" fmla="*/ 5825032 w 7467600"/>
              <a:gd name="connsiteY859" fmla="*/ 146405 h 6858000"/>
              <a:gd name="connsiteX860" fmla="*/ 4955599 w 7467600"/>
              <a:gd name="connsiteY860" fmla="*/ 247008 h 6858000"/>
              <a:gd name="connsiteX861" fmla="*/ 5210104 w 7467600"/>
              <a:gd name="connsiteY861" fmla="*/ 228123 h 6858000"/>
              <a:gd name="connsiteX862" fmla="*/ 5261015 w 7467600"/>
              <a:gd name="connsiteY862" fmla="*/ 227087 h 6858000"/>
              <a:gd name="connsiteX863" fmla="*/ 5861181 w 7467600"/>
              <a:gd name="connsiteY863" fmla="*/ 143093 h 6858000"/>
              <a:gd name="connsiteX864" fmla="*/ 5961252 w 7467600"/>
              <a:gd name="connsiteY864" fmla="*/ 114820 h 6858000"/>
              <a:gd name="connsiteX865" fmla="*/ 5944437 w 7467600"/>
              <a:gd name="connsiteY865" fmla="*/ 113829 h 6858000"/>
              <a:gd name="connsiteX866" fmla="*/ 3882765 w 7467600"/>
              <a:gd name="connsiteY866" fmla="*/ 0 h 6858000"/>
              <a:gd name="connsiteX867" fmla="*/ 3995099 w 7467600"/>
              <a:gd name="connsiteY867" fmla="*/ 0 h 6858000"/>
              <a:gd name="connsiteX868" fmla="*/ 4163818 w 7467600"/>
              <a:gd name="connsiteY868" fmla="*/ 234104 h 6858000"/>
              <a:gd name="connsiteX869" fmla="*/ 4172099 w 7467600"/>
              <a:gd name="connsiteY869" fmla="*/ 234207 h 6858000"/>
              <a:gd name="connsiteX870" fmla="*/ 4784282 w 7467600"/>
              <a:gd name="connsiteY870" fmla="*/ 276561 h 6858000"/>
              <a:gd name="connsiteX871" fmla="*/ 4801687 w 7467600"/>
              <a:gd name="connsiteY871" fmla="*/ 267764 h 6858000"/>
              <a:gd name="connsiteX872" fmla="*/ 6082788 w 7467600"/>
              <a:gd name="connsiteY872" fmla="*/ 64119 h 6858000"/>
              <a:gd name="connsiteX873" fmla="*/ 6099442 w 7467600"/>
              <a:gd name="connsiteY873" fmla="*/ 82568 h 6858000"/>
              <a:gd name="connsiteX874" fmla="*/ 4804137 w 7467600"/>
              <a:gd name="connsiteY874" fmla="*/ 320931 h 6858000"/>
              <a:gd name="connsiteX875" fmla="*/ 4227047 w 7467600"/>
              <a:gd name="connsiteY875" fmla="*/ 313415 h 6858000"/>
              <a:gd name="connsiteX876" fmla="*/ 4346041 w 7467600"/>
              <a:gd name="connsiteY876" fmla="*/ 456086 h 6858000"/>
              <a:gd name="connsiteX877" fmla="*/ 4870967 w 7467600"/>
              <a:gd name="connsiteY877" fmla="*/ 963061 h 6858000"/>
              <a:gd name="connsiteX878" fmla="*/ 4889647 w 7467600"/>
              <a:gd name="connsiteY878" fmla="*/ 957147 h 6858000"/>
              <a:gd name="connsiteX879" fmla="*/ 5422504 w 7467600"/>
              <a:gd name="connsiteY879" fmla="*/ 805191 h 6858000"/>
              <a:gd name="connsiteX880" fmla="*/ 6087656 w 7467600"/>
              <a:gd name="connsiteY880" fmla="*/ 826703 h 6858000"/>
              <a:gd name="connsiteX881" fmla="*/ 6058717 w 7467600"/>
              <a:gd name="connsiteY881" fmla="*/ 865992 h 6858000"/>
              <a:gd name="connsiteX882" fmla="*/ 4974153 w 7467600"/>
              <a:gd name="connsiteY882" fmla="*/ 1045456 h 6858000"/>
              <a:gd name="connsiteX883" fmla="*/ 5627835 w 7467600"/>
              <a:gd name="connsiteY883" fmla="*/ 1472077 h 6858000"/>
              <a:gd name="connsiteX884" fmla="*/ 5629817 w 7467600"/>
              <a:gd name="connsiteY884" fmla="*/ 1471412 h 6858000"/>
              <a:gd name="connsiteX885" fmla="*/ 5634124 w 7467600"/>
              <a:gd name="connsiteY885" fmla="*/ 1470572 h 6858000"/>
              <a:gd name="connsiteX886" fmla="*/ 5755832 w 7467600"/>
              <a:gd name="connsiteY886" fmla="*/ 1383886 h 6858000"/>
              <a:gd name="connsiteX887" fmla="*/ 6014186 w 7467600"/>
              <a:gd name="connsiteY887" fmla="*/ 1279799 h 6858000"/>
              <a:gd name="connsiteX888" fmla="*/ 6901619 w 7467600"/>
              <a:gd name="connsiteY888" fmla="*/ 1047874 h 6858000"/>
              <a:gd name="connsiteX889" fmla="*/ 6931566 w 7467600"/>
              <a:gd name="connsiteY889" fmla="*/ 1062034 h 6858000"/>
              <a:gd name="connsiteX890" fmla="*/ 5790982 w 7467600"/>
              <a:gd name="connsiteY890" fmla="*/ 1561380 h 6858000"/>
              <a:gd name="connsiteX891" fmla="*/ 6188971 w 7467600"/>
              <a:gd name="connsiteY891" fmla="*/ 1755168 h 6858000"/>
              <a:gd name="connsiteX892" fmla="*/ 6202446 w 7467600"/>
              <a:gd name="connsiteY892" fmla="*/ 1752268 h 6858000"/>
              <a:gd name="connsiteX893" fmla="*/ 7179560 w 7467600"/>
              <a:gd name="connsiteY893" fmla="*/ 1467551 h 6858000"/>
              <a:gd name="connsiteX894" fmla="*/ 7158730 w 7467600"/>
              <a:gd name="connsiteY894" fmla="*/ 1507835 h 6858000"/>
              <a:gd name="connsiteX895" fmla="*/ 6326959 w 7467600"/>
              <a:gd name="connsiteY895" fmla="*/ 1817686 h 6858000"/>
              <a:gd name="connsiteX896" fmla="*/ 6537433 w 7467600"/>
              <a:gd name="connsiteY896" fmla="*/ 1907790 h 6858000"/>
              <a:gd name="connsiteX897" fmla="*/ 6550221 w 7467600"/>
              <a:gd name="connsiteY897" fmla="*/ 1910729 h 6858000"/>
              <a:gd name="connsiteX898" fmla="*/ 6964438 w 7467600"/>
              <a:gd name="connsiteY898" fmla="*/ 2209505 h 6858000"/>
              <a:gd name="connsiteX899" fmla="*/ 7367862 w 7467600"/>
              <a:gd name="connsiteY899" fmla="*/ 2806833 h 6858000"/>
              <a:gd name="connsiteX900" fmla="*/ 7364329 w 7467600"/>
              <a:gd name="connsiteY900" fmla="*/ 2826907 h 6858000"/>
              <a:gd name="connsiteX901" fmla="*/ 7290545 w 7467600"/>
              <a:gd name="connsiteY901" fmla="*/ 2850663 h 6858000"/>
              <a:gd name="connsiteX902" fmla="*/ 6472036 w 7467600"/>
              <a:gd name="connsiteY902" fmla="*/ 1959003 h 6858000"/>
              <a:gd name="connsiteX903" fmla="*/ 5792897 w 7467600"/>
              <a:gd name="connsiteY903" fmla="*/ 1647747 h 6858000"/>
              <a:gd name="connsiteX904" fmla="*/ 5842751 w 7467600"/>
              <a:gd name="connsiteY904" fmla="*/ 1816112 h 6858000"/>
              <a:gd name="connsiteX905" fmla="*/ 5847424 w 7467600"/>
              <a:gd name="connsiteY905" fmla="*/ 1815776 h 6858000"/>
              <a:gd name="connsiteX906" fmla="*/ 6399821 w 7467600"/>
              <a:gd name="connsiteY906" fmla="*/ 2344799 h 6858000"/>
              <a:gd name="connsiteX907" fmla="*/ 6323232 w 7467600"/>
              <a:gd name="connsiteY907" fmla="*/ 2389634 h 6858000"/>
              <a:gd name="connsiteX908" fmla="*/ 5942958 w 7467600"/>
              <a:gd name="connsiteY908" fmla="*/ 2077708 h 6858000"/>
              <a:gd name="connsiteX909" fmla="*/ 5921559 w 7467600"/>
              <a:gd name="connsiteY909" fmla="*/ 2378596 h 6858000"/>
              <a:gd name="connsiteX910" fmla="*/ 5817651 w 7467600"/>
              <a:gd name="connsiteY910" fmla="*/ 3023919 h 6858000"/>
              <a:gd name="connsiteX911" fmla="*/ 5729634 w 7467600"/>
              <a:gd name="connsiteY911" fmla="*/ 3051849 h 6858000"/>
              <a:gd name="connsiteX912" fmla="*/ 5611018 w 7467600"/>
              <a:gd name="connsiteY912" fmla="*/ 2316769 h 6858000"/>
              <a:gd name="connsiteX913" fmla="*/ 5687608 w 7467600"/>
              <a:gd name="connsiteY913" fmla="*/ 2039972 h 6858000"/>
              <a:gd name="connsiteX914" fmla="*/ 5657554 w 7467600"/>
              <a:gd name="connsiteY914" fmla="*/ 1576445 h 6858000"/>
              <a:gd name="connsiteX915" fmla="*/ 5150475 w 7467600"/>
              <a:gd name="connsiteY915" fmla="*/ 1274012 h 6858000"/>
              <a:gd name="connsiteX916" fmla="*/ 5349142 w 7467600"/>
              <a:gd name="connsiteY916" fmla="*/ 2204405 h 6858000"/>
              <a:gd name="connsiteX917" fmla="*/ 5262214 w 7467600"/>
              <a:gd name="connsiteY917" fmla="*/ 2233836 h 6858000"/>
              <a:gd name="connsiteX918" fmla="*/ 4981539 w 7467600"/>
              <a:gd name="connsiteY918" fmla="*/ 1542201 h 6858000"/>
              <a:gd name="connsiteX919" fmla="*/ 4958461 w 7467600"/>
              <a:gd name="connsiteY919" fmla="*/ 1136957 h 6858000"/>
              <a:gd name="connsiteX920" fmla="*/ 4655015 w 7467600"/>
              <a:gd name="connsiteY920" fmla="*/ 891426 h 6858000"/>
              <a:gd name="connsiteX921" fmla="*/ 4348002 w 7467600"/>
              <a:gd name="connsiteY921" fmla="*/ 2205895 h 6858000"/>
              <a:gd name="connsiteX922" fmla="*/ 4262250 w 7467600"/>
              <a:gd name="connsiteY922" fmla="*/ 2219972 h 6858000"/>
              <a:gd name="connsiteX923" fmla="*/ 4550611 w 7467600"/>
              <a:gd name="connsiteY923" fmla="*/ 817540 h 6858000"/>
              <a:gd name="connsiteX924" fmla="*/ 4564418 w 7467600"/>
              <a:gd name="connsiteY924" fmla="*/ 808293 h 6858000"/>
              <a:gd name="connsiteX925" fmla="*/ 4266388 w 7467600"/>
              <a:gd name="connsiteY925" fmla="*/ 500083 h 6858000"/>
              <a:gd name="connsiteX926" fmla="*/ 4032842 w 7467600"/>
              <a:gd name="connsiteY926" fmla="*/ 211809 h 6858000"/>
              <a:gd name="connsiteX927" fmla="*/ 3882765 w 7467600"/>
              <a:gd name="connsiteY927" fmla="*/ 0 h 6858000"/>
              <a:gd name="connsiteX928" fmla="*/ 3721337 w 7467600"/>
              <a:gd name="connsiteY928" fmla="*/ 0 h 6858000"/>
              <a:gd name="connsiteX929" fmla="*/ 3797544 w 7467600"/>
              <a:gd name="connsiteY929" fmla="*/ 0 h 6858000"/>
              <a:gd name="connsiteX930" fmla="*/ 3775734 w 7467600"/>
              <a:gd name="connsiteY930" fmla="*/ 95131 h 6858000"/>
              <a:gd name="connsiteX931" fmla="*/ 3724807 w 7467600"/>
              <a:gd name="connsiteY931" fmla="*/ 272257 h 6858000"/>
              <a:gd name="connsiteX932" fmla="*/ 3726844 w 7467600"/>
              <a:gd name="connsiteY932" fmla="*/ 282988 h 6858000"/>
              <a:gd name="connsiteX933" fmla="*/ 3742664 w 7467600"/>
              <a:gd name="connsiteY933" fmla="*/ 279918 h 6858000"/>
              <a:gd name="connsiteX934" fmla="*/ 4103910 w 7467600"/>
              <a:gd name="connsiteY934" fmla="*/ 1161917 h 6858000"/>
              <a:gd name="connsiteX935" fmla="*/ 4020269 w 7467600"/>
              <a:gd name="connsiteY935" fmla="*/ 1200406 h 6858000"/>
              <a:gd name="connsiteX936" fmla="*/ 3674882 w 7467600"/>
              <a:gd name="connsiteY936" fmla="*/ 488524 h 6858000"/>
              <a:gd name="connsiteX937" fmla="*/ 3132682 w 7467600"/>
              <a:gd name="connsiteY937" fmla="*/ 1072284 h 6858000"/>
              <a:gd name="connsiteX938" fmla="*/ 2716346 w 7467600"/>
              <a:gd name="connsiteY938" fmla="*/ 1276376 h 6858000"/>
              <a:gd name="connsiteX939" fmla="*/ 2716772 w 7467600"/>
              <a:gd name="connsiteY939" fmla="*/ 1255462 h 6858000"/>
              <a:gd name="connsiteX940" fmla="*/ 3471096 w 7467600"/>
              <a:gd name="connsiteY940" fmla="*/ 437072 h 6858000"/>
              <a:gd name="connsiteX941" fmla="*/ 3639057 w 7467600"/>
              <a:gd name="connsiteY941" fmla="*/ 286334 h 6858000"/>
              <a:gd name="connsiteX942" fmla="*/ 3640309 w 7467600"/>
              <a:gd name="connsiteY942" fmla="*/ 284664 h 6858000"/>
              <a:gd name="connsiteX943" fmla="*/ 3646022 w 7467600"/>
              <a:gd name="connsiteY943" fmla="*/ 276711 h 6858000"/>
              <a:gd name="connsiteX944" fmla="*/ 3707943 w 7467600"/>
              <a:gd name="connsiteY944" fmla="*/ 65958 h 6858000"/>
              <a:gd name="connsiteX945" fmla="*/ 3721337 w 7467600"/>
              <a:gd name="connsiteY945" fmla="*/ 0 h 6858000"/>
              <a:gd name="connsiteX946" fmla="*/ 2867960 w 7467600"/>
              <a:gd name="connsiteY946" fmla="*/ 0 h 6858000"/>
              <a:gd name="connsiteX947" fmla="*/ 2926351 w 7467600"/>
              <a:gd name="connsiteY947" fmla="*/ 0 h 6858000"/>
              <a:gd name="connsiteX948" fmla="*/ 2902823 w 7467600"/>
              <a:gd name="connsiteY948" fmla="*/ 262929 h 6858000"/>
              <a:gd name="connsiteX949" fmla="*/ 2940663 w 7467600"/>
              <a:gd name="connsiteY949" fmla="*/ 140884 h 6858000"/>
              <a:gd name="connsiteX950" fmla="*/ 2947039 w 7467600"/>
              <a:gd name="connsiteY950" fmla="*/ 122524 h 6858000"/>
              <a:gd name="connsiteX951" fmla="*/ 2984316 w 7467600"/>
              <a:gd name="connsiteY951" fmla="*/ 0 h 6858000"/>
              <a:gd name="connsiteX952" fmla="*/ 3016114 w 7467600"/>
              <a:gd name="connsiteY952" fmla="*/ 0 h 6858000"/>
              <a:gd name="connsiteX953" fmla="*/ 2979949 w 7467600"/>
              <a:gd name="connsiteY953" fmla="*/ 119274 h 6858000"/>
              <a:gd name="connsiteX954" fmla="*/ 3023879 w 7467600"/>
              <a:gd name="connsiteY954" fmla="*/ 0 h 6858000"/>
              <a:gd name="connsiteX955" fmla="*/ 3105400 w 7467600"/>
              <a:gd name="connsiteY955" fmla="*/ 0 h 6858000"/>
              <a:gd name="connsiteX956" fmla="*/ 3094669 w 7467600"/>
              <a:gd name="connsiteY956" fmla="*/ 30308 h 6858000"/>
              <a:gd name="connsiteX957" fmla="*/ 2901945 w 7467600"/>
              <a:gd name="connsiteY957" fmla="*/ 466538 h 6858000"/>
              <a:gd name="connsiteX958" fmla="*/ 2815209 w 7467600"/>
              <a:gd name="connsiteY958" fmla="*/ 497361 h 6858000"/>
              <a:gd name="connsiteX959" fmla="*/ 2844845 w 7467600"/>
              <a:gd name="connsiteY959" fmla="*/ 127638 h 6858000"/>
              <a:gd name="connsiteX960" fmla="*/ 2867960 w 7467600"/>
              <a:gd name="connsiteY960" fmla="*/ 0 h 6858000"/>
              <a:gd name="connsiteX961" fmla="*/ 1057230 w 7467600"/>
              <a:gd name="connsiteY961" fmla="*/ 0 h 6858000"/>
              <a:gd name="connsiteX962" fmla="*/ 1111003 w 7467600"/>
              <a:gd name="connsiteY962" fmla="*/ 0 h 6858000"/>
              <a:gd name="connsiteX963" fmla="*/ 1125553 w 7467600"/>
              <a:gd name="connsiteY963" fmla="*/ 52588 h 6858000"/>
              <a:gd name="connsiteX964" fmla="*/ 1304276 w 7467600"/>
              <a:gd name="connsiteY964" fmla="*/ 476275 h 6858000"/>
              <a:gd name="connsiteX965" fmla="*/ 1492066 w 7467600"/>
              <a:gd name="connsiteY965" fmla="*/ 886333 h 6858000"/>
              <a:gd name="connsiteX966" fmla="*/ 1423698 w 7467600"/>
              <a:gd name="connsiteY966" fmla="*/ 710817 h 6858000"/>
              <a:gd name="connsiteX967" fmla="*/ 1357609 w 7467600"/>
              <a:gd name="connsiteY967" fmla="*/ 532892 h 6858000"/>
              <a:gd name="connsiteX968" fmla="*/ 1309550 w 7467600"/>
              <a:gd name="connsiteY968" fmla="*/ 374031 h 6858000"/>
              <a:gd name="connsiteX969" fmla="*/ 1193673 w 7467600"/>
              <a:gd name="connsiteY969" fmla="*/ 49533 h 6858000"/>
              <a:gd name="connsiteX970" fmla="*/ 1164391 w 7467600"/>
              <a:gd name="connsiteY970" fmla="*/ 0 h 6858000"/>
              <a:gd name="connsiteX971" fmla="*/ 1200666 w 7467600"/>
              <a:gd name="connsiteY971" fmla="*/ 0 h 6858000"/>
              <a:gd name="connsiteX972" fmla="*/ 1223408 w 7467600"/>
              <a:gd name="connsiteY972" fmla="*/ 38996 h 6858000"/>
              <a:gd name="connsiteX973" fmla="*/ 1339635 w 7467600"/>
              <a:gd name="connsiteY973" fmla="*/ 365517 h 6858000"/>
              <a:gd name="connsiteX974" fmla="*/ 1387469 w 7467600"/>
              <a:gd name="connsiteY974" fmla="*/ 523079 h 6858000"/>
              <a:gd name="connsiteX975" fmla="*/ 1452685 w 7467600"/>
              <a:gd name="connsiteY975" fmla="*/ 699806 h 6858000"/>
              <a:gd name="connsiteX976" fmla="*/ 1492092 w 7467600"/>
              <a:gd name="connsiteY976" fmla="*/ 800424 h 6858000"/>
              <a:gd name="connsiteX977" fmla="*/ 1455302 w 7467600"/>
              <a:gd name="connsiteY977" fmla="*/ 632913 h 6858000"/>
              <a:gd name="connsiteX978" fmla="*/ 1222336 w 7467600"/>
              <a:gd name="connsiteY978" fmla="*/ 9480 h 6858000"/>
              <a:gd name="connsiteX979" fmla="*/ 1214634 w 7467600"/>
              <a:gd name="connsiteY979" fmla="*/ 0 h 6858000"/>
              <a:gd name="connsiteX980" fmla="*/ 1289827 w 7467600"/>
              <a:gd name="connsiteY980" fmla="*/ 0 h 6858000"/>
              <a:gd name="connsiteX981" fmla="*/ 1321076 w 7467600"/>
              <a:gd name="connsiteY981" fmla="*/ 59722 h 6858000"/>
              <a:gd name="connsiteX982" fmla="*/ 1512579 w 7467600"/>
              <a:gd name="connsiteY982" fmla="*/ 626441 h 6858000"/>
              <a:gd name="connsiteX983" fmla="*/ 1506076 w 7467600"/>
              <a:gd name="connsiteY983" fmla="*/ 1089289 h 6858000"/>
              <a:gd name="connsiteX984" fmla="*/ 1486346 w 7467600"/>
              <a:gd name="connsiteY984" fmla="*/ 1079919 h 6858000"/>
              <a:gd name="connsiteX985" fmla="*/ 1070511 w 7467600"/>
              <a:gd name="connsiteY985" fmla="*/ 48609 h 6858000"/>
              <a:gd name="connsiteX986" fmla="*/ 1057230 w 7467600"/>
              <a:gd name="connsiteY986" fmla="*/ 0 h 6858000"/>
              <a:gd name="connsiteX987" fmla="*/ 43151 w 7467600"/>
              <a:gd name="connsiteY987" fmla="*/ 0 h 6858000"/>
              <a:gd name="connsiteX988" fmla="*/ 95283 w 7467600"/>
              <a:gd name="connsiteY988" fmla="*/ 0 h 6858000"/>
              <a:gd name="connsiteX989" fmla="*/ 300708 w 7467600"/>
              <a:gd name="connsiteY989" fmla="*/ 154571 h 6858000"/>
              <a:gd name="connsiteX990" fmla="*/ 530414 w 7467600"/>
              <a:gd name="connsiteY990" fmla="*/ 354673 h 6858000"/>
              <a:gd name="connsiteX991" fmla="*/ 333785 w 7467600"/>
              <a:gd name="connsiteY991" fmla="*/ 161564 h 6858000"/>
              <a:gd name="connsiteX992" fmla="*/ 147005 w 7467600"/>
              <a:gd name="connsiteY992" fmla="*/ 0 h 6858000"/>
              <a:gd name="connsiteX993" fmla="*/ 272509 w 7467600"/>
              <a:gd name="connsiteY993" fmla="*/ 0 h 6858000"/>
              <a:gd name="connsiteX994" fmla="*/ 326276 w 7467600"/>
              <a:gd name="connsiteY994" fmla="*/ 45847 h 6858000"/>
              <a:gd name="connsiteX995" fmla="*/ 823759 w 7467600"/>
              <a:gd name="connsiteY995" fmla="*/ 574145 h 6858000"/>
              <a:gd name="connsiteX996" fmla="*/ 811254 w 7467600"/>
              <a:gd name="connsiteY996" fmla="*/ 665546 h 6858000"/>
              <a:gd name="connsiteX997" fmla="*/ 154042 w 7467600"/>
              <a:gd name="connsiteY997" fmla="*/ 261522 h 6858000"/>
              <a:gd name="connsiteX998" fmla="*/ 13550 w 7467600"/>
              <a:gd name="connsiteY998" fmla="*/ 158423 h 6858000"/>
              <a:gd name="connsiteX999" fmla="*/ 0 w 7467600"/>
              <a:gd name="connsiteY999" fmla="*/ 146618 h 6858000"/>
              <a:gd name="connsiteX1000" fmla="*/ 0 w 7467600"/>
              <a:gd name="connsiteY1000" fmla="*/ 59161 h 6858000"/>
              <a:gd name="connsiteX1001" fmla="*/ 45427 w 7467600"/>
              <a:gd name="connsiteY1001" fmla="*/ 101078 h 6858000"/>
              <a:gd name="connsiteX1002" fmla="*/ 630103 w 7467600"/>
              <a:gd name="connsiteY1002" fmla="*/ 485885 h 6858000"/>
              <a:gd name="connsiteX1003" fmla="*/ 532040 w 7467600"/>
              <a:gd name="connsiteY1003" fmla="*/ 399359 h 6858000"/>
              <a:gd name="connsiteX1004" fmla="*/ 517618 w 7467600"/>
              <a:gd name="connsiteY1004" fmla="*/ 385726 h 6858000"/>
              <a:gd name="connsiteX1005" fmla="*/ 285074 w 7467600"/>
              <a:gd name="connsiteY1005" fmla="*/ 182755 h 6858000"/>
              <a:gd name="connsiteX1006" fmla="*/ 43151 w 7467600"/>
              <a:gd name="connsiteY100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7451412 w 7467600"/>
              <a:gd name="connsiteY844" fmla="*/ 799572 h 6858000"/>
              <a:gd name="connsiteX845" fmla="*/ 7467600 w 7467600"/>
              <a:gd name="connsiteY845" fmla="*/ 789215 h 6858000"/>
              <a:gd name="connsiteX846" fmla="*/ 7451412 w 7467600"/>
              <a:gd name="connsiteY846" fmla="*/ 799572 h 6858000"/>
              <a:gd name="connsiteX847" fmla="*/ 5905192 w 7467600"/>
              <a:gd name="connsiteY847" fmla="*/ 163079 h 6858000"/>
              <a:gd name="connsiteX848" fmla="*/ 5865655 w 7467600"/>
              <a:gd name="connsiteY848" fmla="*/ 171901 h 6858000"/>
              <a:gd name="connsiteX849" fmla="*/ 5259740 w 7467600"/>
              <a:gd name="connsiteY849" fmla="*/ 257013 h 6858000"/>
              <a:gd name="connsiteX850" fmla="*/ 5208466 w 7467600"/>
              <a:gd name="connsiteY850" fmla="*/ 257550 h 6858000"/>
              <a:gd name="connsiteX851" fmla="*/ 4980204 w 7467600"/>
              <a:gd name="connsiteY851" fmla="*/ 271903 h 6858000"/>
              <a:gd name="connsiteX852" fmla="*/ 5068068 w 7467600"/>
              <a:gd name="connsiteY852" fmla="*/ 282244 h 6858000"/>
              <a:gd name="connsiteX853" fmla="*/ 5153231 w 7467600"/>
              <a:gd name="connsiteY853" fmla="*/ 292240 h 6858000"/>
              <a:gd name="connsiteX854" fmla="*/ 5426491 w 7467600"/>
              <a:gd name="connsiteY854" fmla="*/ 281128 h 6858000"/>
              <a:gd name="connsiteX855" fmla="*/ 5731212 w 7467600"/>
              <a:gd name="connsiteY855" fmla="*/ 231951 h 6858000"/>
              <a:gd name="connsiteX856" fmla="*/ 5905192 w 7467600"/>
              <a:gd name="connsiteY856" fmla="*/ 163079 h 6858000"/>
              <a:gd name="connsiteX857" fmla="*/ 5944437 w 7467600"/>
              <a:gd name="connsiteY857" fmla="*/ 113829 h 6858000"/>
              <a:gd name="connsiteX858" fmla="*/ 5825032 w 7467600"/>
              <a:gd name="connsiteY858" fmla="*/ 146405 h 6858000"/>
              <a:gd name="connsiteX859" fmla="*/ 4955599 w 7467600"/>
              <a:gd name="connsiteY859" fmla="*/ 247008 h 6858000"/>
              <a:gd name="connsiteX860" fmla="*/ 5210104 w 7467600"/>
              <a:gd name="connsiteY860" fmla="*/ 228123 h 6858000"/>
              <a:gd name="connsiteX861" fmla="*/ 5261015 w 7467600"/>
              <a:gd name="connsiteY861" fmla="*/ 227087 h 6858000"/>
              <a:gd name="connsiteX862" fmla="*/ 5861181 w 7467600"/>
              <a:gd name="connsiteY862" fmla="*/ 143093 h 6858000"/>
              <a:gd name="connsiteX863" fmla="*/ 5961252 w 7467600"/>
              <a:gd name="connsiteY863" fmla="*/ 114820 h 6858000"/>
              <a:gd name="connsiteX864" fmla="*/ 5944437 w 7467600"/>
              <a:gd name="connsiteY864" fmla="*/ 113829 h 6858000"/>
              <a:gd name="connsiteX865" fmla="*/ 3882765 w 7467600"/>
              <a:gd name="connsiteY865" fmla="*/ 0 h 6858000"/>
              <a:gd name="connsiteX866" fmla="*/ 3995099 w 7467600"/>
              <a:gd name="connsiteY866" fmla="*/ 0 h 6858000"/>
              <a:gd name="connsiteX867" fmla="*/ 4163818 w 7467600"/>
              <a:gd name="connsiteY867" fmla="*/ 234104 h 6858000"/>
              <a:gd name="connsiteX868" fmla="*/ 4172099 w 7467600"/>
              <a:gd name="connsiteY868" fmla="*/ 234207 h 6858000"/>
              <a:gd name="connsiteX869" fmla="*/ 4784282 w 7467600"/>
              <a:gd name="connsiteY869" fmla="*/ 276561 h 6858000"/>
              <a:gd name="connsiteX870" fmla="*/ 4801687 w 7467600"/>
              <a:gd name="connsiteY870" fmla="*/ 267764 h 6858000"/>
              <a:gd name="connsiteX871" fmla="*/ 6082788 w 7467600"/>
              <a:gd name="connsiteY871" fmla="*/ 64119 h 6858000"/>
              <a:gd name="connsiteX872" fmla="*/ 6099442 w 7467600"/>
              <a:gd name="connsiteY872" fmla="*/ 82568 h 6858000"/>
              <a:gd name="connsiteX873" fmla="*/ 4804137 w 7467600"/>
              <a:gd name="connsiteY873" fmla="*/ 320931 h 6858000"/>
              <a:gd name="connsiteX874" fmla="*/ 4227047 w 7467600"/>
              <a:gd name="connsiteY874" fmla="*/ 313415 h 6858000"/>
              <a:gd name="connsiteX875" fmla="*/ 4346041 w 7467600"/>
              <a:gd name="connsiteY875" fmla="*/ 456086 h 6858000"/>
              <a:gd name="connsiteX876" fmla="*/ 4870967 w 7467600"/>
              <a:gd name="connsiteY876" fmla="*/ 963061 h 6858000"/>
              <a:gd name="connsiteX877" fmla="*/ 4889647 w 7467600"/>
              <a:gd name="connsiteY877" fmla="*/ 957147 h 6858000"/>
              <a:gd name="connsiteX878" fmla="*/ 5422504 w 7467600"/>
              <a:gd name="connsiteY878" fmla="*/ 805191 h 6858000"/>
              <a:gd name="connsiteX879" fmla="*/ 6087656 w 7467600"/>
              <a:gd name="connsiteY879" fmla="*/ 826703 h 6858000"/>
              <a:gd name="connsiteX880" fmla="*/ 6058717 w 7467600"/>
              <a:gd name="connsiteY880" fmla="*/ 865992 h 6858000"/>
              <a:gd name="connsiteX881" fmla="*/ 4974153 w 7467600"/>
              <a:gd name="connsiteY881" fmla="*/ 1045456 h 6858000"/>
              <a:gd name="connsiteX882" fmla="*/ 5627835 w 7467600"/>
              <a:gd name="connsiteY882" fmla="*/ 1472077 h 6858000"/>
              <a:gd name="connsiteX883" fmla="*/ 5629817 w 7467600"/>
              <a:gd name="connsiteY883" fmla="*/ 1471412 h 6858000"/>
              <a:gd name="connsiteX884" fmla="*/ 5634124 w 7467600"/>
              <a:gd name="connsiteY884" fmla="*/ 1470572 h 6858000"/>
              <a:gd name="connsiteX885" fmla="*/ 5755832 w 7467600"/>
              <a:gd name="connsiteY885" fmla="*/ 1383886 h 6858000"/>
              <a:gd name="connsiteX886" fmla="*/ 6014186 w 7467600"/>
              <a:gd name="connsiteY886" fmla="*/ 1279799 h 6858000"/>
              <a:gd name="connsiteX887" fmla="*/ 6901619 w 7467600"/>
              <a:gd name="connsiteY887" fmla="*/ 1047874 h 6858000"/>
              <a:gd name="connsiteX888" fmla="*/ 6931566 w 7467600"/>
              <a:gd name="connsiteY888" fmla="*/ 1062034 h 6858000"/>
              <a:gd name="connsiteX889" fmla="*/ 5790982 w 7467600"/>
              <a:gd name="connsiteY889" fmla="*/ 1561380 h 6858000"/>
              <a:gd name="connsiteX890" fmla="*/ 6188971 w 7467600"/>
              <a:gd name="connsiteY890" fmla="*/ 1755168 h 6858000"/>
              <a:gd name="connsiteX891" fmla="*/ 6202446 w 7467600"/>
              <a:gd name="connsiteY891" fmla="*/ 1752268 h 6858000"/>
              <a:gd name="connsiteX892" fmla="*/ 7179560 w 7467600"/>
              <a:gd name="connsiteY892" fmla="*/ 1467551 h 6858000"/>
              <a:gd name="connsiteX893" fmla="*/ 7158730 w 7467600"/>
              <a:gd name="connsiteY893" fmla="*/ 1507835 h 6858000"/>
              <a:gd name="connsiteX894" fmla="*/ 6326959 w 7467600"/>
              <a:gd name="connsiteY894" fmla="*/ 1817686 h 6858000"/>
              <a:gd name="connsiteX895" fmla="*/ 6537433 w 7467600"/>
              <a:gd name="connsiteY895" fmla="*/ 1907790 h 6858000"/>
              <a:gd name="connsiteX896" fmla="*/ 6550221 w 7467600"/>
              <a:gd name="connsiteY896" fmla="*/ 1910729 h 6858000"/>
              <a:gd name="connsiteX897" fmla="*/ 6964438 w 7467600"/>
              <a:gd name="connsiteY897" fmla="*/ 2209505 h 6858000"/>
              <a:gd name="connsiteX898" fmla="*/ 7367862 w 7467600"/>
              <a:gd name="connsiteY898" fmla="*/ 2806833 h 6858000"/>
              <a:gd name="connsiteX899" fmla="*/ 7364329 w 7467600"/>
              <a:gd name="connsiteY899" fmla="*/ 2826907 h 6858000"/>
              <a:gd name="connsiteX900" fmla="*/ 7290545 w 7467600"/>
              <a:gd name="connsiteY900" fmla="*/ 2850663 h 6858000"/>
              <a:gd name="connsiteX901" fmla="*/ 6472036 w 7467600"/>
              <a:gd name="connsiteY901" fmla="*/ 1959003 h 6858000"/>
              <a:gd name="connsiteX902" fmla="*/ 5792897 w 7467600"/>
              <a:gd name="connsiteY902" fmla="*/ 1647747 h 6858000"/>
              <a:gd name="connsiteX903" fmla="*/ 5842751 w 7467600"/>
              <a:gd name="connsiteY903" fmla="*/ 1816112 h 6858000"/>
              <a:gd name="connsiteX904" fmla="*/ 5847424 w 7467600"/>
              <a:gd name="connsiteY904" fmla="*/ 1815776 h 6858000"/>
              <a:gd name="connsiteX905" fmla="*/ 6399821 w 7467600"/>
              <a:gd name="connsiteY905" fmla="*/ 2344799 h 6858000"/>
              <a:gd name="connsiteX906" fmla="*/ 6323232 w 7467600"/>
              <a:gd name="connsiteY906" fmla="*/ 2389634 h 6858000"/>
              <a:gd name="connsiteX907" fmla="*/ 5942958 w 7467600"/>
              <a:gd name="connsiteY907" fmla="*/ 2077708 h 6858000"/>
              <a:gd name="connsiteX908" fmla="*/ 5921559 w 7467600"/>
              <a:gd name="connsiteY908" fmla="*/ 2378596 h 6858000"/>
              <a:gd name="connsiteX909" fmla="*/ 5817651 w 7467600"/>
              <a:gd name="connsiteY909" fmla="*/ 3023919 h 6858000"/>
              <a:gd name="connsiteX910" fmla="*/ 5729634 w 7467600"/>
              <a:gd name="connsiteY910" fmla="*/ 3051849 h 6858000"/>
              <a:gd name="connsiteX911" fmla="*/ 5611018 w 7467600"/>
              <a:gd name="connsiteY911" fmla="*/ 2316769 h 6858000"/>
              <a:gd name="connsiteX912" fmla="*/ 5687608 w 7467600"/>
              <a:gd name="connsiteY912" fmla="*/ 2039972 h 6858000"/>
              <a:gd name="connsiteX913" fmla="*/ 5657554 w 7467600"/>
              <a:gd name="connsiteY913" fmla="*/ 1576445 h 6858000"/>
              <a:gd name="connsiteX914" fmla="*/ 5150475 w 7467600"/>
              <a:gd name="connsiteY914" fmla="*/ 1274012 h 6858000"/>
              <a:gd name="connsiteX915" fmla="*/ 5349142 w 7467600"/>
              <a:gd name="connsiteY915" fmla="*/ 2204405 h 6858000"/>
              <a:gd name="connsiteX916" fmla="*/ 5262214 w 7467600"/>
              <a:gd name="connsiteY916" fmla="*/ 2233836 h 6858000"/>
              <a:gd name="connsiteX917" fmla="*/ 4981539 w 7467600"/>
              <a:gd name="connsiteY917" fmla="*/ 1542201 h 6858000"/>
              <a:gd name="connsiteX918" fmla="*/ 4958461 w 7467600"/>
              <a:gd name="connsiteY918" fmla="*/ 1136957 h 6858000"/>
              <a:gd name="connsiteX919" fmla="*/ 4655015 w 7467600"/>
              <a:gd name="connsiteY919" fmla="*/ 891426 h 6858000"/>
              <a:gd name="connsiteX920" fmla="*/ 4348002 w 7467600"/>
              <a:gd name="connsiteY920" fmla="*/ 2205895 h 6858000"/>
              <a:gd name="connsiteX921" fmla="*/ 4262250 w 7467600"/>
              <a:gd name="connsiteY921" fmla="*/ 2219972 h 6858000"/>
              <a:gd name="connsiteX922" fmla="*/ 4550611 w 7467600"/>
              <a:gd name="connsiteY922" fmla="*/ 817540 h 6858000"/>
              <a:gd name="connsiteX923" fmla="*/ 4564418 w 7467600"/>
              <a:gd name="connsiteY923" fmla="*/ 808293 h 6858000"/>
              <a:gd name="connsiteX924" fmla="*/ 4266388 w 7467600"/>
              <a:gd name="connsiteY924" fmla="*/ 500083 h 6858000"/>
              <a:gd name="connsiteX925" fmla="*/ 4032842 w 7467600"/>
              <a:gd name="connsiteY925" fmla="*/ 211809 h 6858000"/>
              <a:gd name="connsiteX926" fmla="*/ 3882765 w 7467600"/>
              <a:gd name="connsiteY926" fmla="*/ 0 h 6858000"/>
              <a:gd name="connsiteX927" fmla="*/ 3721337 w 7467600"/>
              <a:gd name="connsiteY927" fmla="*/ 0 h 6858000"/>
              <a:gd name="connsiteX928" fmla="*/ 3797544 w 7467600"/>
              <a:gd name="connsiteY928" fmla="*/ 0 h 6858000"/>
              <a:gd name="connsiteX929" fmla="*/ 3775734 w 7467600"/>
              <a:gd name="connsiteY929" fmla="*/ 95131 h 6858000"/>
              <a:gd name="connsiteX930" fmla="*/ 3724807 w 7467600"/>
              <a:gd name="connsiteY930" fmla="*/ 272257 h 6858000"/>
              <a:gd name="connsiteX931" fmla="*/ 3726844 w 7467600"/>
              <a:gd name="connsiteY931" fmla="*/ 282988 h 6858000"/>
              <a:gd name="connsiteX932" fmla="*/ 3742664 w 7467600"/>
              <a:gd name="connsiteY932" fmla="*/ 279918 h 6858000"/>
              <a:gd name="connsiteX933" fmla="*/ 4103910 w 7467600"/>
              <a:gd name="connsiteY933" fmla="*/ 1161917 h 6858000"/>
              <a:gd name="connsiteX934" fmla="*/ 4020269 w 7467600"/>
              <a:gd name="connsiteY934" fmla="*/ 1200406 h 6858000"/>
              <a:gd name="connsiteX935" fmla="*/ 3674882 w 7467600"/>
              <a:gd name="connsiteY935" fmla="*/ 488524 h 6858000"/>
              <a:gd name="connsiteX936" fmla="*/ 3132682 w 7467600"/>
              <a:gd name="connsiteY936" fmla="*/ 1072284 h 6858000"/>
              <a:gd name="connsiteX937" fmla="*/ 2716346 w 7467600"/>
              <a:gd name="connsiteY937" fmla="*/ 1276376 h 6858000"/>
              <a:gd name="connsiteX938" fmla="*/ 2716772 w 7467600"/>
              <a:gd name="connsiteY938" fmla="*/ 1255462 h 6858000"/>
              <a:gd name="connsiteX939" fmla="*/ 3471096 w 7467600"/>
              <a:gd name="connsiteY939" fmla="*/ 437072 h 6858000"/>
              <a:gd name="connsiteX940" fmla="*/ 3639057 w 7467600"/>
              <a:gd name="connsiteY940" fmla="*/ 286334 h 6858000"/>
              <a:gd name="connsiteX941" fmla="*/ 3640309 w 7467600"/>
              <a:gd name="connsiteY941" fmla="*/ 284664 h 6858000"/>
              <a:gd name="connsiteX942" fmla="*/ 3646022 w 7467600"/>
              <a:gd name="connsiteY942" fmla="*/ 276711 h 6858000"/>
              <a:gd name="connsiteX943" fmla="*/ 3707943 w 7467600"/>
              <a:gd name="connsiteY943" fmla="*/ 65958 h 6858000"/>
              <a:gd name="connsiteX944" fmla="*/ 3721337 w 7467600"/>
              <a:gd name="connsiteY944" fmla="*/ 0 h 6858000"/>
              <a:gd name="connsiteX945" fmla="*/ 2867960 w 7467600"/>
              <a:gd name="connsiteY945" fmla="*/ 0 h 6858000"/>
              <a:gd name="connsiteX946" fmla="*/ 2926351 w 7467600"/>
              <a:gd name="connsiteY946" fmla="*/ 0 h 6858000"/>
              <a:gd name="connsiteX947" fmla="*/ 2902823 w 7467600"/>
              <a:gd name="connsiteY947" fmla="*/ 262929 h 6858000"/>
              <a:gd name="connsiteX948" fmla="*/ 2940663 w 7467600"/>
              <a:gd name="connsiteY948" fmla="*/ 140884 h 6858000"/>
              <a:gd name="connsiteX949" fmla="*/ 2947039 w 7467600"/>
              <a:gd name="connsiteY949" fmla="*/ 122524 h 6858000"/>
              <a:gd name="connsiteX950" fmla="*/ 2984316 w 7467600"/>
              <a:gd name="connsiteY950" fmla="*/ 0 h 6858000"/>
              <a:gd name="connsiteX951" fmla="*/ 3016114 w 7467600"/>
              <a:gd name="connsiteY951" fmla="*/ 0 h 6858000"/>
              <a:gd name="connsiteX952" fmla="*/ 2979949 w 7467600"/>
              <a:gd name="connsiteY952" fmla="*/ 119274 h 6858000"/>
              <a:gd name="connsiteX953" fmla="*/ 3023879 w 7467600"/>
              <a:gd name="connsiteY953" fmla="*/ 0 h 6858000"/>
              <a:gd name="connsiteX954" fmla="*/ 3105400 w 7467600"/>
              <a:gd name="connsiteY954" fmla="*/ 0 h 6858000"/>
              <a:gd name="connsiteX955" fmla="*/ 3094669 w 7467600"/>
              <a:gd name="connsiteY955" fmla="*/ 30308 h 6858000"/>
              <a:gd name="connsiteX956" fmla="*/ 2901945 w 7467600"/>
              <a:gd name="connsiteY956" fmla="*/ 466538 h 6858000"/>
              <a:gd name="connsiteX957" fmla="*/ 2815209 w 7467600"/>
              <a:gd name="connsiteY957" fmla="*/ 497361 h 6858000"/>
              <a:gd name="connsiteX958" fmla="*/ 2844845 w 7467600"/>
              <a:gd name="connsiteY958" fmla="*/ 127638 h 6858000"/>
              <a:gd name="connsiteX959" fmla="*/ 2867960 w 7467600"/>
              <a:gd name="connsiteY959" fmla="*/ 0 h 6858000"/>
              <a:gd name="connsiteX960" fmla="*/ 1057230 w 7467600"/>
              <a:gd name="connsiteY960" fmla="*/ 0 h 6858000"/>
              <a:gd name="connsiteX961" fmla="*/ 1111003 w 7467600"/>
              <a:gd name="connsiteY961" fmla="*/ 0 h 6858000"/>
              <a:gd name="connsiteX962" fmla="*/ 1125553 w 7467600"/>
              <a:gd name="connsiteY962" fmla="*/ 52588 h 6858000"/>
              <a:gd name="connsiteX963" fmla="*/ 1304276 w 7467600"/>
              <a:gd name="connsiteY963" fmla="*/ 476275 h 6858000"/>
              <a:gd name="connsiteX964" fmla="*/ 1492066 w 7467600"/>
              <a:gd name="connsiteY964" fmla="*/ 886333 h 6858000"/>
              <a:gd name="connsiteX965" fmla="*/ 1423698 w 7467600"/>
              <a:gd name="connsiteY965" fmla="*/ 710817 h 6858000"/>
              <a:gd name="connsiteX966" fmla="*/ 1357609 w 7467600"/>
              <a:gd name="connsiteY966" fmla="*/ 532892 h 6858000"/>
              <a:gd name="connsiteX967" fmla="*/ 1309550 w 7467600"/>
              <a:gd name="connsiteY967" fmla="*/ 374031 h 6858000"/>
              <a:gd name="connsiteX968" fmla="*/ 1193673 w 7467600"/>
              <a:gd name="connsiteY968" fmla="*/ 49533 h 6858000"/>
              <a:gd name="connsiteX969" fmla="*/ 1164391 w 7467600"/>
              <a:gd name="connsiteY969" fmla="*/ 0 h 6858000"/>
              <a:gd name="connsiteX970" fmla="*/ 1200666 w 7467600"/>
              <a:gd name="connsiteY970" fmla="*/ 0 h 6858000"/>
              <a:gd name="connsiteX971" fmla="*/ 1223408 w 7467600"/>
              <a:gd name="connsiteY971" fmla="*/ 38996 h 6858000"/>
              <a:gd name="connsiteX972" fmla="*/ 1339635 w 7467600"/>
              <a:gd name="connsiteY972" fmla="*/ 365517 h 6858000"/>
              <a:gd name="connsiteX973" fmla="*/ 1387469 w 7467600"/>
              <a:gd name="connsiteY973" fmla="*/ 523079 h 6858000"/>
              <a:gd name="connsiteX974" fmla="*/ 1452685 w 7467600"/>
              <a:gd name="connsiteY974" fmla="*/ 699806 h 6858000"/>
              <a:gd name="connsiteX975" fmla="*/ 1492092 w 7467600"/>
              <a:gd name="connsiteY975" fmla="*/ 800424 h 6858000"/>
              <a:gd name="connsiteX976" fmla="*/ 1455302 w 7467600"/>
              <a:gd name="connsiteY976" fmla="*/ 632913 h 6858000"/>
              <a:gd name="connsiteX977" fmla="*/ 1222336 w 7467600"/>
              <a:gd name="connsiteY977" fmla="*/ 9480 h 6858000"/>
              <a:gd name="connsiteX978" fmla="*/ 1214634 w 7467600"/>
              <a:gd name="connsiteY978" fmla="*/ 0 h 6858000"/>
              <a:gd name="connsiteX979" fmla="*/ 1289827 w 7467600"/>
              <a:gd name="connsiteY979" fmla="*/ 0 h 6858000"/>
              <a:gd name="connsiteX980" fmla="*/ 1321076 w 7467600"/>
              <a:gd name="connsiteY980" fmla="*/ 59722 h 6858000"/>
              <a:gd name="connsiteX981" fmla="*/ 1512579 w 7467600"/>
              <a:gd name="connsiteY981" fmla="*/ 626441 h 6858000"/>
              <a:gd name="connsiteX982" fmla="*/ 1506076 w 7467600"/>
              <a:gd name="connsiteY982" fmla="*/ 1089289 h 6858000"/>
              <a:gd name="connsiteX983" fmla="*/ 1486346 w 7467600"/>
              <a:gd name="connsiteY983" fmla="*/ 1079919 h 6858000"/>
              <a:gd name="connsiteX984" fmla="*/ 1070511 w 7467600"/>
              <a:gd name="connsiteY984" fmla="*/ 48609 h 6858000"/>
              <a:gd name="connsiteX985" fmla="*/ 1057230 w 7467600"/>
              <a:gd name="connsiteY985" fmla="*/ 0 h 6858000"/>
              <a:gd name="connsiteX986" fmla="*/ 43151 w 7467600"/>
              <a:gd name="connsiteY986" fmla="*/ 0 h 6858000"/>
              <a:gd name="connsiteX987" fmla="*/ 95283 w 7467600"/>
              <a:gd name="connsiteY987" fmla="*/ 0 h 6858000"/>
              <a:gd name="connsiteX988" fmla="*/ 300708 w 7467600"/>
              <a:gd name="connsiteY988" fmla="*/ 154571 h 6858000"/>
              <a:gd name="connsiteX989" fmla="*/ 530414 w 7467600"/>
              <a:gd name="connsiteY989" fmla="*/ 354673 h 6858000"/>
              <a:gd name="connsiteX990" fmla="*/ 333785 w 7467600"/>
              <a:gd name="connsiteY990" fmla="*/ 161564 h 6858000"/>
              <a:gd name="connsiteX991" fmla="*/ 147005 w 7467600"/>
              <a:gd name="connsiteY991" fmla="*/ 0 h 6858000"/>
              <a:gd name="connsiteX992" fmla="*/ 272509 w 7467600"/>
              <a:gd name="connsiteY992" fmla="*/ 0 h 6858000"/>
              <a:gd name="connsiteX993" fmla="*/ 326276 w 7467600"/>
              <a:gd name="connsiteY993" fmla="*/ 45847 h 6858000"/>
              <a:gd name="connsiteX994" fmla="*/ 823759 w 7467600"/>
              <a:gd name="connsiteY994" fmla="*/ 574145 h 6858000"/>
              <a:gd name="connsiteX995" fmla="*/ 811254 w 7467600"/>
              <a:gd name="connsiteY995" fmla="*/ 665546 h 6858000"/>
              <a:gd name="connsiteX996" fmla="*/ 154042 w 7467600"/>
              <a:gd name="connsiteY996" fmla="*/ 261522 h 6858000"/>
              <a:gd name="connsiteX997" fmla="*/ 13550 w 7467600"/>
              <a:gd name="connsiteY997" fmla="*/ 158423 h 6858000"/>
              <a:gd name="connsiteX998" fmla="*/ 0 w 7467600"/>
              <a:gd name="connsiteY998" fmla="*/ 146618 h 6858000"/>
              <a:gd name="connsiteX999" fmla="*/ 0 w 7467600"/>
              <a:gd name="connsiteY999" fmla="*/ 59161 h 6858000"/>
              <a:gd name="connsiteX1000" fmla="*/ 45427 w 7467600"/>
              <a:gd name="connsiteY1000" fmla="*/ 101078 h 6858000"/>
              <a:gd name="connsiteX1001" fmla="*/ 630103 w 7467600"/>
              <a:gd name="connsiteY1001" fmla="*/ 485885 h 6858000"/>
              <a:gd name="connsiteX1002" fmla="*/ 532040 w 7467600"/>
              <a:gd name="connsiteY1002" fmla="*/ 399359 h 6858000"/>
              <a:gd name="connsiteX1003" fmla="*/ 517618 w 7467600"/>
              <a:gd name="connsiteY1003" fmla="*/ 385726 h 6858000"/>
              <a:gd name="connsiteX1004" fmla="*/ 285074 w 7467600"/>
              <a:gd name="connsiteY1004" fmla="*/ 182755 h 6858000"/>
              <a:gd name="connsiteX1005" fmla="*/ 43151 w 7467600"/>
              <a:gd name="connsiteY100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5905192 w 7467600"/>
              <a:gd name="connsiteY844" fmla="*/ 163079 h 6858000"/>
              <a:gd name="connsiteX845" fmla="*/ 5865655 w 7467600"/>
              <a:gd name="connsiteY845" fmla="*/ 171901 h 6858000"/>
              <a:gd name="connsiteX846" fmla="*/ 5259740 w 7467600"/>
              <a:gd name="connsiteY846" fmla="*/ 257013 h 6858000"/>
              <a:gd name="connsiteX847" fmla="*/ 5208466 w 7467600"/>
              <a:gd name="connsiteY847" fmla="*/ 257550 h 6858000"/>
              <a:gd name="connsiteX848" fmla="*/ 4980204 w 7467600"/>
              <a:gd name="connsiteY848" fmla="*/ 271903 h 6858000"/>
              <a:gd name="connsiteX849" fmla="*/ 5068068 w 7467600"/>
              <a:gd name="connsiteY849" fmla="*/ 282244 h 6858000"/>
              <a:gd name="connsiteX850" fmla="*/ 5153231 w 7467600"/>
              <a:gd name="connsiteY850" fmla="*/ 292240 h 6858000"/>
              <a:gd name="connsiteX851" fmla="*/ 5426491 w 7467600"/>
              <a:gd name="connsiteY851" fmla="*/ 281128 h 6858000"/>
              <a:gd name="connsiteX852" fmla="*/ 5731212 w 7467600"/>
              <a:gd name="connsiteY852" fmla="*/ 231951 h 6858000"/>
              <a:gd name="connsiteX853" fmla="*/ 5905192 w 7467600"/>
              <a:gd name="connsiteY853" fmla="*/ 163079 h 6858000"/>
              <a:gd name="connsiteX854" fmla="*/ 5944437 w 7467600"/>
              <a:gd name="connsiteY854" fmla="*/ 113829 h 6858000"/>
              <a:gd name="connsiteX855" fmla="*/ 5825032 w 7467600"/>
              <a:gd name="connsiteY855" fmla="*/ 146405 h 6858000"/>
              <a:gd name="connsiteX856" fmla="*/ 4955599 w 7467600"/>
              <a:gd name="connsiteY856" fmla="*/ 247008 h 6858000"/>
              <a:gd name="connsiteX857" fmla="*/ 5210104 w 7467600"/>
              <a:gd name="connsiteY857" fmla="*/ 228123 h 6858000"/>
              <a:gd name="connsiteX858" fmla="*/ 5261015 w 7467600"/>
              <a:gd name="connsiteY858" fmla="*/ 227087 h 6858000"/>
              <a:gd name="connsiteX859" fmla="*/ 5861181 w 7467600"/>
              <a:gd name="connsiteY859" fmla="*/ 143093 h 6858000"/>
              <a:gd name="connsiteX860" fmla="*/ 5961252 w 7467600"/>
              <a:gd name="connsiteY860" fmla="*/ 114820 h 6858000"/>
              <a:gd name="connsiteX861" fmla="*/ 5944437 w 7467600"/>
              <a:gd name="connsiteY861" fmla="*/ 113829 h 6858000"/>
              <a:gd name="connsiteX862" fmla="*/ 3882765 w 7467600"/>
              <a:gd name="connsiteY862" fmla="*/ 0 h 6858000"/>
              <a:gd name="connsiteX863" fmla="*/ 3995099 w 7467600"/>
              <a:gd name="connsiteY863" fmla="*/ 0 h 6858000"/>
              <a:gd name="connsiteX864" fmla="*/ 4163818 w 7467600"/>
              <a:gd name="connsiteY864" fmla="*/ 234104 h 6858000"/>
              <a:gd name="connsiteX865" fmla="*/ 4172099 w 7467600"/>
              <a:gd name="connsiteY865" fmla="*/ 234207 h 6858000"/>
              <a:gd name="connsiteX866" fmla="*/ 4784282 w 7467600"/>
              <a:gd name="connsiteY866" fmla="*/ 276561 h 6858000"/>
              <a:gd name="connsiteX867" fmla="*/ 4801687 w 7467600"/>
              <a:gd name="connsiteY867" fmla="*/ 267764 h 6858000"/>
              <a:gd name="connsiteX868" fmla="*/ 6082788 w 7467600"/>
              <a:gd name="connsiteY868" fmla="*/ 64119 h 6858000"/>
              <a:gd name="connsiteX869" fmla="*/ 6099442 w 7467600"/>
              <a:gd name="connsiteY869" fmla="*/ 82568 h 6858000"/>
              <a:gd name="connsiteX870" fmla="*/ 4804137 w 7467600"/>
              <a:gd name="connsiteY870" fmla="*/ 320931 h 6858000"/>
              <a:gd name="connsiteX871" fmla="*/ 4227047 w 7467600"/>
              <a:gd name="connsiteY871" fmla="*/ 313415 h 6858000"/>
              <a:gd name="connsiteX872" fmla="*/ 4346041 w 7467600"/>
              <a:gd name="connsiteY872" fmla="*/ 456086 h 6858000"/>
              <a:gd name="connsiteX873" fmla="*/ 4870967 w 7467600"/>
              <a:gd name="connsiteY873" fmla="*/ 963061 h 6858000"/>
              <a:gd name="connsiteX874" fmla="*/ 4889647 w 7467600"/>
              <a:gd name="connsiteY874" fmla="*/ 957147 h 6858000"/>
              <a:gd name="connsiteX875" fmla="*/ 5422504 w 7467600"/>
              <a:gd name="connsiteY875" fmla="*/ 805191 h 6858000"/>
              <a:gd name="connsiteX876" fmla="*/ 6087656 w 7467600"/>
              <a:gd name="connsiteY876" fmla="*/ 826703 h 6858000"/>
              <a:gd name="connsiteX877" fmla="*/ 6058717 w 7467600"/>
              <a:gd name="connsiteY877" fmla="*/ 865992 h 6858000"/>
              <a:gd name="connsiteX878" fmla="*/ 4974153 w 7467600"/>
              <a:gd name="connsiteY878" fmla="*/ 1045456 h 6858000"/>
              <a:gd name="connsiteX879" fmla="*/ 5627835 w 7467600"/>
              <a:gd name="connsiteY879" fmla="*/ 1472077 h 6858000"/>
              <a:gd name="connsiteX880" fmla="*/ 5629817 w 7467600"/>
              <a:gd name="connsiteY880" fmla="*/ 1471412 h 6858000"/>
              <a:gd name="connsiteX881" fmla="*/ 5634124 w 7467600"/>
              <a:gd name="connsiteY881" fmla="*/ 1470572 h 6858000"/>
              <a:gd name="connsiteX882" fmla="*/ 5755832 w 7467600"/>
              <a:gd name="connsiteY882" fmla="*/ 1383886 h 6858000"/>
              <a:gd name="connsiteX883" fmla="*/ 6014186 w 7467600"/>
              <a:gd name="connsiteY883" fmla="*/ 1279799 h 6858000"/>
              <a:gd name="connsiteX884" fmla="*/ 6901619 w 7467600"/>
              <a:gd name="connsiteY884" fmla="*/ 1047874 h 6858000"/>
              <a:gd name="connsiteX885" fmla="*/ 6931566 w 7467600"/>
              <a:gd name="connsiteY885" fmla="*/ 1062034 h 6858000"/>
              <a:gd name="connsiteX886" fmla="*/ 5790982 w 7467600"/>
              <a:gd name="connsiteY886" fmla="*/ 1561380 h 6858000"/>
              <a:gd name="connsiteX887" fmla="*/ 6188971 w 7467600"/>
              <a:gd name="connsiteY887" fmla="*/ 1755168 h 6858000"/>
              <a:gd name="connsiteX888" fmla="*/ 6202446 w 7467600"/>
              <a:gd name="connsiteY888" fmla="*/ 1752268 h 6858000"/>
              <a:gd name="connsiteX889" fmla="*/ 7179560 w 7467600"/>
              <a:gd name="connsiteY889" fmla="*/ 1467551 h 6858000"/>
              <a:gd name="connsiteX890" fmla="*/ 7158730 w 7467600"/>
              <a:gd name="connsiteY890" fmla="*/ 1507835 h 6858000"/>
              <a:gd name="connsiteX891" fmla="*/ 6326959 w 7467600"/>
              <a:gd name="connsiteY891" fmla="*/ 1817686 h 6858000"/>
              <a:gd name="connsiteX892" fmla="*/ 6537433 w 7467600"/>
              <a:gd name="connsiteY892" fmla="*/ 1907790 h 6858000"/>
              <a:gd name="connsiteX893" fmla="*/ 6550221 w 7467600"/>
              <a:gd name="connsiteY893" fmla="*/ 1910729 h 6858000"/>
              <a:gd name="connsiteX894" fmla="*/ 6964438 w 7467600"/>
              <a:gd name="connsiteY894" fmla="*/ 2209505 h 6858000"/>
              <a:gd name="connsiteX895" fmla="*/ 7367862 w 7467600"/>
              <a:gd name="connsiteY895" fmla="*/ 2806833 h 6858000"/>
              <a:gd name="connsiteX896" fmla="*/ 7364329 w 7467600"/>
              <a:gd name="connsiteY896" fmla="*/ 2826907 h 6858000"/>
              <a:gd name="connsiteX897" fmla="*/ 7290545 w 7467600"/>
              <a:gd name="connsiteY897" fmla="*/ 2850663 h 6858000"/>
              <a:gd name="connsiteX898" fmla="*/ 6472036 w 7467600"/>
              <a:gd name="connsiteY898" fmla="*/ 1959003 h 6858000"/>
              <a:gd name="connsiteX899" fmla="*/ 5792897 w 7467600"/>
              <a:gd name="connsiteY899" fmla="*/ 1647747 h 6858000"/>
              <a:gd name="connsiteX900" fmla="*/ 5842751 w 7467600"/>
              <a:gd name="connsiteY900" fmla="*/ 1816112 h 6858000"/>
              <a:gd name="connsiteX901" fmla="*/ 5847424 w 7467600"/>
              <a:gd name="connsiteY901" fmla="*/ 1815776 h 6858000"/>
              <a:gd name="connsiteX902" fmla="*/ 6399821 w 7467600"/>
              <a:gd name="connsiteY902" fmla="*/ 2344799 h 6858000"/>
              <a:gd name="connsiteX903" fmla="*/ 6323232 w 7467600"/>
              <a:gd name="connsiteY903" fmla="*/ 2389634 h 6858000"/>
              <a:gd name="connsiteX904" fmla="*/ 5942958 w 7467600"/>
              <a:gd name="connsiteY904" fmla="*/ 2077708 h 6858000"/>
              <a:gd name="connsiteX905" fmla="*/ 5921559 w 7467600"/>
              <a:gd name="connsiteY905" fmla="*/ 2378596 h 6858000"/>
              <a:gd name="connsiteX906" fmla="*/ 5817651 w 7467600"/>
              <a:gd name="connsiteY906" fmla="*/ 3023919 h 6858000"/>
              <a:gd name="connsiteX907" fmla="*/ 5729634 w 7467600"/>
              <a:gd name="connsiteY907" fmla="*/ 3051849 h 6858000"/>
              <a:gd name="connsiteX908" fmla="*/ 5611018 w 7467600"/>
              <a:gd name="connsiteY908" fmla="*/ 2316769 h 6858000"/>
              <a:gd name="connsiteX909" fmla="*/ 5687608 w 7467600"/>
              <a:gd name="connsiteY909" fmla="*/ 2039972 h 6858000"/>
              <a:gd name="connsiteX910" fmla="*/ 5657554 w 7467600"/>
              <a:gd name="connsiteY910" fmla="*/ 1576445 h 6858000"/>
              <a:gd name="connsiteX911" fmla="*/ 5150475 w 7467600"/>
              <a:gd name="connsiteY911" fmla="*/ 1274012 h 6858000"/>
              <a:gd name="connsiteX912" fmla="*/ 5349142 w 7467600"/>
              <a:gd name="connsiteY912" fmla="*/ 2204405 h 6858000"/>
              <a:gd name="connsiteX913" fmla="*/ 5262214 w 7467600"/>
              <a:gd name="connsiteY913" fmla="*/ 2233836 h 6858000"/>
              <a:gd name="connsiteX914" fmla="*/ 4981539 w 7467600"/>
              <a:gd name="connsiteY914" fmla="*/ 1542201 h 6858000"/>
              <a:gd name="connsiteX915" fmla="*/ 4958461 w 7467600"/>
              <a:gd name="connsiteY915" fmla="*/ 1136957 h 6858000"/>
              <a:gd name="connsiteX916" fmla="*/ 4655015 w 7467600"/>
              <a:gd name="connsiteY916" fmla="*/ 891426 h 6858000"/>
              <a:gd name="connsiteX917" fmla="*/ 4348002 w 7467600"/>
              <a:gd name="connsiteY917" fmla="*/ 2205895 h 6858000"/>
              <a:gd name="connsiteX918" fmla="*/ 4262250 w 7467600"/>
              <a:gd name="connsiteY918" fmla="*/ 2219972 h 6858000"/>
              <a:gd name="connsiteX919" fmla="*/ 4550611 w 7467600"/>
              <a:gd name="connsiteY919" fmla="*/ 817540 h 6858000"/>
              <a:gd name="connsiteX920" fmla="*/ 4564418 w 7467600"/>
              <a:gd name="connsiteY920" fmla="*/ 808293 h 6858000"/>
              <a:gd name="connsiteX921" fmla="*/ 4266388 w 7467600"/>
              <a:gd name="connsiteY921" fmla="*/ 500083 h 6858000"/>
              <a:gd name="connsiteX922" fmla="*/ 4032842 w 7467600"/>
              <a:gd name="connsiteY922" fmla="*/ 211809 h 6858000"/>
              <a:gd name="connsiteX923" fmla="*/ 3882765 w 7467600"/>
              <a:gd name="connsiteY923" fmla="*/ 0 h 6858000"/>
              <a:gd name="connsiteX924" fmla="*/ 3721337 w 7467600"/>
              <a:gd name="connsiteY924" fmla="*/ 0 h 6858000"/>
              <a:gd name="connsiteX925" fmla="*/ 3797544 w 7467600"/>
              <a:gd name="connsiteY925" fmla="*/ 0 h 6858000"/>
              <a:gd name="connsiteX926" fmla="*/ 3775734 w 7467600"/>
              <a:gd name="connsiteY926" fmla="*/ 95131 h 6858000"/>
              <a:gd name="connsiteX927" fmla="*/ 3724807 w 7467600"/>
              <a:gd name="connsiteY927" fmla="*/ 272257 h 6858000"/>
              <a:gd name="connsiteX928" fmla="*/ 3726844 w 7467600"/>
              <a:gd name="connsiteY928" fmla="*/ 282988 h 6858000"/>
              <a:gd name="connsiteX929" fmla="*/ 3742664 w 7467600"/>
              <a:gd name="connsiteY929" fmla="*/ 279918 h 6858000"/>
              <a:gd name="connsiteX930" fmla="*/ 4103910 w 7467600"/>
              <a:gd name="connsiteY930" fmla="*/ 1161917 h 6858000"/>
              <a:gd name="connsiteX931" fmla="*/ 4020269 w 7467600"/>
              <a:gd name="connsiteY931" fmla="*/ 1200406 h 6858000"/>
              <a:gd name="connsiteX932" fmla="*/ 3674882 w 7467600"/>
              <a:gd name="connsiteY932" fmla="*/ 488524 h 6858000"/>
              <a:gd name="connsiteX933" fmla="*/ 3132682 w 7467600"/>
              <a:gd name="connsiteY933" fmla="*/ 1072284 h 6858000"/>
              <a:gd name="connsiteX934" fmla="*/ 2716346 w 7467600"/>
              <a:gd name="connsiteY934" fmla="*/ 1276376 h 6858000"/>
              <a:gd name="connsiteX935" fmla="*/ 2716772 w 7467600"/>
              <a:gd name="connsiteY935" fmla="*/ 1255462 h 6858000"/>
              <a:gd name="connsiteX936" fmla="*/ 3471096 w 7467600"/>
              <a:gd name="connsiteY936" fmla="*/ 437072 h 6858000"/>
              <a:gd name="connsiteX937" fmla="*/ 3639057 w 7467600"/>
              <a:gd name="connsiteY937" fmla="*/ 286334 h 6858000"/>
              <a:gd name="connsiteX938" fmla="*/ 3640309 w 7467600"/>
              <a:gd name="connsiteY938" fmla="*/ 284664 h 6858000"/>
              <a:gd name="connsiteX939" fmla="*/ 3646022 w 7467600"/>
              <a:gd name="connsiteY939" fmla="*/ 276711 h 6858000"/>
              <a:gd name="connsiteX940" fmla="*/ 3707943 w 7467600"/>
              <a:gd name="connsiteY940" fmla="*/ 65958 h 6858000"/>
              <a:gd name="connsiteX941" fmla="*/ 3721337 w 7467600"/>
              <a:gd name="connsiteY941" fmla="*/ 0 h 6858000"/>
              <a:gd name="connsiteX942" fmla="*/ 2867960 w 7467600"/>
              <a:gd name="connsiteY942" fmla="*/ 0 h 6858000"/>
              <a:gd name="connsiteX943" fmla="*/ 2926351 w 7467600"/>
              <a:gd name="connsiteY943" fmla="*/ 0 h 6858000"/>
              <a:gd name="connsiteX944" fmla="*/ 2902823 w 7467600"/>
              <a:gd name="connsiteY944" fmla="*/ 262929 h 6858000"/>
              <a:gd name="connsiteX945" fmla="*/ 2940663 w 7467600"/>
              <a:gd name="connsiteY945" fmla="*/ 140884 h 6858000"/>
              <a:gd name="connsiteX946" fmla="*/ 2947039 w 7467600"/>
              <a:gd name="connsiteY946" fmla="*/ 122524 h 6858000"/>
              <a:gd name="connsiteX947" fmla="*/ 2984316 w 7467600"/>
              <a:gd name="connsiteY947" fmla="*/ 0 h 6858000"/>
              <a:gd name="connsiteX948" fmla="*/ 3016114 w 7467600"/>
              <a:gd name="connsiteY948" fmla="*/ 0 h 6858000"/>
              <a:gd name="connsiteX949" fmla="*/ 2979949 w 7467600"/>
              <a:gd name="connsiteY949" fmla="*/ 119274 h 6858000"/>
              <a:gd name="connsiteX950" fmla="*/ 3023879 w 7467600"/>
              <a:gd name="connsiteY950" fmla="*/ 0 h 6858000"/>
              <a:gd name="connsiteX951" fmla="*/ 3105400 w 7467600"/>
              <a:gd name="connsiteY951" fmla="*/ 0 h 6858000"/>
              <a:gd name="connsiteX952" fmla="*/ 3094669 w 7467600"/>
              <a:gd name="connsiteY952" fmla="*/ 30308 h 6858000"/>
              <a:gd name="connsiteX953" fmla="*/ 2901945 w 7467600"/>
              <a:gd name="connsiteY953" fmla="*/ 466538 h 6858000"/>
              <a:gd name="connsiteX954" fmla="*/ 2815209 w 7467600"/>
              <a:gd name="connsiteY954" fmla="*/ 497361 h 6858000"/>
              <a:gd name="connsiteX955" fmla="*/ 2844845 w 7467600"/>
              <a:gd name="connsiteY955" fmla="*/ 127638 h 6858000"/>
              <a:gd name="connsiteX956" fmla="*/ 2867960 w 7467600"/>
              <a:gd name="connsiteY956" fmla="*/ 0 h 6858000"/>
              <a:gd name="connsiteX957" fmla="*/ 1057230 w 7467600"/>
              <a:gd name="connsiteY957" fmla="*/ 0 h 6858000"/>
              <a:gd name="connsiteX958" fmla="*/ 1111003 w 7467600"/>
              <a:gd name="connsiteY958" fmla="*/ 0 h 6858000"/>
              <a:gd name="connsiteX959" fmla="*/ 1125553 w 7467600"/>
              <a:gd name="connsiteY959" fmla="*/ 52588 h 6858000"/>
              <a:gd name="connsiteX960" fmla="*/ 1304276 w 7467600"/>
              <a:gd name="connsiteY960" fmla="*/ 476275 h 6858000"/>
              <a:gd name="connsiteX961" fmla="*/ 1492066 w 7467600"/>
              <a:gd name="connsiteY961" fmla="*/ 886333 h 6858000"/>
              <a:gd name="connsiteX962" fmla="*/ 1423698 w 7467600"/>
              <a:gd name="connsiteY962" fmla="*/ 710817 h 6858000"/>
              <a:gd name="connsiteX963" fmla="*/ 1357609 w 7467600"/>
              <a:gd name="connsiteY963" fmla="*/ 532892 h 6858000"/>
              <a:gd name="connsiteX964" fmla="*/ 1309550 w 7467600"/>
              <a:gd name="connsiteY964" fmla="*/ 374031 h 6858000"/>
              <a:gd name="connsiteX965" fmla="*/ 1193673 w 7467600"/>
              <a:gd name="connsiteY965" fmla="*/ 49533 h 6858000"/>
              <a:gd name="connsiteX966" fmla="*/ 1164391 w 7467600"/>
              <a:gd name="connsiteY966" fmla="*/ 0 h 6858000"/>
              <a:gd name="connsiteX967" fmla="*/ 1200666 w 7467600"/>
              <a:gd name="connsiteY967" fmla="*/ 0 h 6858000"/>
              <a:gd name="connsiteX968" fmla="*/ 1223408 w 7467600"/>
              <a:gd name="connsiteY968" fmla="*/ 38996 h 6858000"/>
              <a:gd name="connsiteX969" fmla="*/ 1339635 w 7467600"/>
              <a:gd name="connsiteY969" fmla="*/ 365517 h 6858000"/>
              <a:gd name="connsiteX970" fmla="*/ 1387469 w 7467600"/>
              <a:gd name="connsiteY970" fmla="*/ 523079 h 6858000"/>
              <a:gd name="connsiteX971" fmla="*/ 1452685 w 7467600"/>
              <a:gd name="connsiteY971" fmla="*/ 699806 h 6858000"/>
              <a:gd name="connsiteX972" fmla="*/ 1492092 w 7467600"/>
              <a:gd name="connsiteY972" fmla="*/ 800424 h 6858000"/>
              <a:gd name="connsiteX973" fmla="*/ 1455302 w 7467600"/>
              <a:gd name="connsiteY973" fmla="*/ 632913 h 6858000"/>
              <a:gd name="connsiteX974" fmla="*/ 1222336 w 7467600"/>
              <a:gd name="connsiteY974" fmla="*/ 9480 h 6858000"/>
              <a:gd name="connsiteX975" fmla="*/ 1214634 w 7467600"/>
              <a:gd name="connsiteY975" fmla="*/ 0 h 6858000"/>
              <a:gd name="connsiteX976" fmla="*/ 1289827 w 7467600"/>
              <a:gd name="connsiteY976" fmla="*/ 0 h 6858000"/>
              <a:gd name="connsiteX977" fmla="*/ 1321076 w 7467600"/>
              <a:gd name="connsiteY977" fmla="*/ 59722 h 6858000"/>
              <a:gd name="connsiteX978" fmla="*/ 1512579 w 7467600"/>
              <a:gd name="connsiteY978" fmla="*/ 626441 h 6858000"/>
              <a:gd name="connsiteX979" fmla="*/ 1506076 w 7467600"/>
              <a:gd name="connsiteY979" fmla="*/ 1089289 h 6858000"/>
              <a:gd name="connsiteX980" fmla="*/ 1486346 w 7467600"/>
              <a:gd name="connsiteY980" fmla="*/ 1079919 h 6858000"/>
              <a:gd name="connsiteX981" fmla="*/ 1070511 w 7467600"/>
              <a:gd name="connsiteY981" fmla="*/ 48609 h 6858000"/>
              <a:gd name="connsiteX982" fmla="*/ 1057230 w 7467600"/>
              <a:gd name="connsiteY982" fmla="*/ 0 h 6858000"/>
              <a:gd name="connsiteX983" fmla="*/ 43151 w 7467600"/>
              <a:gd name="connsiteY983" fmla="*/ 0 h 6858000"/>
              <a:gd name="connsiteX984" fmla="*/ 95283 w 7467600"/>
              <a:gd name="connsiteY984" fmla="*/ 0 h 6858000"/>
              <a:gd name="connsiteX985" fmla="*/ 300708 w 7467600"/>
              <a:gd name="connsiteY985" fmla="*/ 154571 h 6858000"/>
              <a:gd name="connsiteX986" fmla="*/ 530414 w 7467600"/>
              <a:gd name="connsiteY986" fmla="*/ 354673 h 6858000"/>
              <a:gd name="connsiteX987" fmla="*/ 333785 w 7467600"/>
              <a:gd name="connsiteY987" fmla="*/ 161564 h 6858000"/>
              <a:gd name="connsiteX988" fmla="*/ 147005 w 7467600"/>
              <a:gd name="connsiteY988" fmla="*/ 0 h 6858000"/>
              <a:gd name="connsiteX989" fmla="*/ 272509 w 7467600"/>
              <a:gd name="connsiteY989" fmla="*/ 0 h 6858000"/>
              <a:gd name="connsiteX990" fmla="*/ 326276 w 7467600"/>
              <a:gd name="connsiteY990" fmla="*/ 45847 h 6858000"/>
              <a:gd name="connsiteX991" fmla="*/ 823759 w 7467600"/>
              <a:gd name="connsiteY991" fmla="*/ 574145 h 6858000"/>
              <a:gd name="connsiteX992" fmla="*/ 811254 w 7467600"/>
              <a:gd name="connsiteY992" fmla="*/ 665546 h 6858000"/>
              <a:gd name="connsiteX993" fmla="*/ 154042 w 7467600"/>
              <a:gd name="connsiteY993" fmla="*/ 261522 h 6858000"/>
              <a:gd name="connsiteX994" fmla="*/ 13550 w 7467600"/>
              <a:gd name="connsiteY994" fmla="*/ 158423 h 6858000"/>
              <a:gd name="connsiteX995" fmla="*/ 0 w 7467600"/>
              <a:gd name="connsiteY995" fmla="*/ 146618 h 6858000"/>
              <a:gd name="connsiteX996" fmla="*/ 0 w 7467600"/>
              <a:gd name="connsiteY996" fmla="*/ 59161 h 6858000"/>
              <a:gd name="connsiteX997" fmla="*/ 45427 w 7467600"/>
              <a:gd name="connsiteY997" fmla="*/ 101078 h 6858000"/>
              <a:gd name="connsiteX998" fmla="*/ 630103 w 7467600"/>
              <a:gd name="connsiteY998" fmla="*/ 485885 h 6858000"/>
              <a:gd name="connsiteX999" fmla="*/ 532040 w 7467600"/>
              <a:gd name="connsiteY999" fmla="*/ 399359 h 6858000"/>
              <a:gd name="connsiteX1000" fmla="*/ 517618 w 7467600"/>
              <a:gd name="connsiteY1000" fmla="*/ 385726 h 6858000"/>
              <a:gd name="connsiteX1001" fmla="*/ 285074 w 7467600"/>
              <a:gd name="connsiteY1001" fmla="*/ 182755 h 6858000"/>
              <a:gd name="connsiteX1002" fmla="*/ 43151 w 7467600"/>
              <a:gd name="connsiteY100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1946 w 7467600"/>
              <a:gd name="connsiteY127" fmla="*/ 5075653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1903353 w 7467600"/>
              <a:gd name="connsiteY146" fmla="*/ 5044827 h 6858000"/>
              <a:gd name="connsiteX147" fmla="*/ 1936931 w 7467600"/>
              <a:gd name="connsiteY147" fmla="*/ 5093954 h 6858000"/>
              <a:gd name="connsiteX148" fmla="*/ 2195868 w 7467600"/>
              <a:gd name="connsiteY148" fmla="*/ 5396574 h 6858000"/>
              <a:gd name="connsiteX149" fmla="*/ 2088852 w 7467600"/>
              <a:gd name="connsiteY149" fmla="*/ 5166123 h 6858000"/>
              <a:gd name="connsiteX150" fmla="*/ 1958241 w 7467600"/>
              <a:gd name="connsiteY150" fmla="*/ 5067955 h 6858000"/>
              <a:gd name="connsiteX151" fmla="*/ 1903353 w 7467600"/>
              <a:gd name="connsiteY151" fmla="*/ 5044827 h 6858000"/>
              <a:gd name="connsiteX152" fmla="*/ 1979378 w 7467600"/>
              <a:gd name="connsiteY152" fmla="*/ 4769504 h 6858000"/>
              <a:gd name="connsiteX153" fmla="*/ 2882120 w 7467600"/>
              <a:gd name="connsiteY153" fmla="*/ 5064547 h 6858000"/>
              <a:gd name="connsiteX154" fmla="*/ 2793103 w 7467600"/>
              <a:gd name="connsiteY154" fmla="*/ 5039699 h 6858000"/>
              <a:gd name="connsiteX155" fmla="*/ 2770041 w 7467600"/>
              <a:gd name="connsiteY155" fmla="*/ 5033634 h 6858000"/>
              <a:gd name="connsiteX156" fmla="*/ 1979378 w 7467600"/>
              <a:gd name="connsiteY156" fmla="*/ 4769504 h 6858000"/>
              <a:gd name="connsiteX157" fmla="*/ 1927410 w 7467600"/>
              <a:gd name="connsiteY157" fmla="*/ 4716164 h 6858000"/>
              <a:gd name="connsiteX158" fmla="*/ 1959587 w 7467600"/>
              <a:gd name="connsiteY158" fmla="*/ 4728849 h 6858000"/>
              <a:gd name="connsiteX159" fmla="*/ 2777707 w 7467600"/>
              <a:gd name="connsiteY159" fmla="*/ 5003991 h 6858000"/>
              <a:gd name="connsiteX160" fmla="*/ 2800768 w 7467600"/>
              <a:gd name="connsiteY160" fmla="*/ 5010056 h 6858000"/>
              <a:gd name="connsiteX161" fmla="*/ 2879408 w 7467600"/>
              <a:gd name="connsiteY161" fmla="*/ 5031590 h 6858000"/>
              <a:gd name="connsiteX162" fmla="*/ 2862295 w 7467600"/>
              <a:gd name="connsiteY162" fmla="*/ 5022958 h 6858000"/>
              <a:gd name="connsiteX163" fmla="*/ 2813343 w 7467600"/>
              <a:gd name="connsiteY163" fmla="*/ 4998369 h 6858000"/>
              <a:gd name="connsiteX164" fmla="*/ 2646245 w 7467600"/>
              <a:gd name="connsiteY164" fmla="*/ 4930999 h 6858000"/>
              <a:gd name="connsiteX165" fmla="*/ 1999243 w 7467600"/>
              <a:gd name="connsiteY165" fmla="*/ 4730524 h 6858000"/>
              <a:gd name="connsiteX166" fmla="*/ 1979527 w 7467600"/>
              <a:gd name="connsiteY166" fmla="*/ 4726651 h 6858000"/>
              <a:gd name="connsiteX167" fmla="*/ 1927410 w 7467600"/>
              <a:gd name="connsiteY167" fmla="*/ 4716164 h 6858000"/>
              <a:gd name="connsiteX168" fmla="*/ 1997014 w 7467600"/>
              <a:gd name="connsiteY168" fmla="*/ 4698007 h 6858000"/>
              <a:gd name="connsiteX169" fmla="*/ 2005458 w 7467600"/>
              <a:gd name="connsiteY169" fmla="*/ 4699540 h 6858000"/>
              <a:gd name="connsiteX170" fmla="*/ 2657186 w 7467600"/>
              <a:gd name="connsiteY170" fmla="*/ 4901687 h 6858000"/>
              <a:gd name="connsiteX171" fmla="*/ 2826662 w 7467600"/>
              <a:gd name="connsiteY171" fmla="*/ 4970362 h 6858000"/>
              <a:gd name="connsiteX172" fmla="*/ 2876100 w 7467600"/>
              <a:gd name="connsiteY172" fmla="*/ 4995397 h 6858000"/>
              <a:gd name="connsiteX173" fmla="*/ 3042600 w 7467600"/>
              <a:gd name="connsiteY173" fmla="*/ 5059532 h 6858000"/>
              <a:gd name="connsiteX174" fmla="*/ 1997014 w 7467600"/>
              <a:gd name="connsiteY174" fmla="*/ 4698007 h 6858000"/>
              <a:gd name="connsiteX175" fmla="*/ 2305292 w 7467600"/>
              <a:gd name="connsiteY175" fmla="*/ 4219492 h 6858000"/>
              <a:gd name="connsiteX176" fmla="*/ 3360922 w 7467600"/>
              <a:gd name="connsiteY176" fmla="*/ 4529373 h 6858000"/>
              <a:gd name="connsiteX177" fmla="*/ 3492420 w 7467600"/>
              <a:gd name="connsiteY177" fmla="*/ 4510145 h 6858000"/>
              <a:gd name="connsiteX178" fmla="*/ 3364086 w 7467600"/>
              <a:gd name="connsiteY178" fmla="*/ 4480340 h 6858000"/>
              <a:gd name="connsiteX179" fmla="*/ 3225818 w 7467600"/>
              <a:gd name="connsiteY179" fmla="*/ 4411822 h 6858000"/>
              <a:gd name="connsiteX180" fmla="*/ 3129696 w 7467600"/>
              <a:gd name="connsiteY180" fmla="*/ 4360704 h 6858000"/>
              <a:gd name="connsiteX181" fmla="*/ 2814545 w 7467600"/>
              <a:gd name="connsiteY181" fmla="*/ 4282955 h 6858000"/>
              <a:gd name="connsiteX182" fmla="*/ 2305292 w 7467600"/>
              <a:gd name="connsiteY182" fmla="*/ 4219492 h 6858000"/>
              <a:gd name="connsiteX183" fmla="*/ 2626982 w 7467600"/>
              <a:gd name="connsiteY183" fmla="*/ 4206450 h 6858000"/>
              <a:gd name="connsiteX184" fmla="*/ 2490617 w 7467600"/>
              <a:gd name="connsiteY184" fmla="*/ 4206951 h 6858000"/>
              <a:gd name="connsiteX185" fmla="*/ 2819869 w 7467600"/>
              <a:gd name="connsiteY185" fmla="*/ 4252936 h 6858000"/>
              <a:gd name="connsiteX186" fmla="*/ 3143018 w 7467600"/>
              <a:gd name="connsiteY186" fmla="*/ 4332698 h 6858000"/>
              <a:gd name="connsiteX187" fmla="*/ 3241520 w 7467600"/>
              <a:gd name="connsiteY187" fmla="*/ 4385112 h 6858000"/>
              <a:gd name="connsiteX188" fmla="*/ 3374575 w 7467600"/>
              <a:gd name="connsiteY188" fmla="*/ 4451517 h 6858000"/>
              <a:gd name="connsiteX189" fmla="*/ 3505221 w 7467600"/>
              <a:gd name="connsiteY189" fmla="*/ 4480757 h 6858000"/>
              <a:gd name="connsiteX190" fmla="*/ 2626982 w 7467600"/>
              <a:gd name="connsiteY190" fmla="*/ 4206450 h 6858000"/>
              <a:gd name="connsiteX191" fmla="*/ 1310106 w 7467600"/>
              <a:gd name="connsiteY191" fmla="*/ 3943217 h 6858000"/>
              <a:gd name="connsiteX192" fmla="*/ 854994 w 7467600"/>
              <a:gd name="connsiteY192" fmla="*/ 4399136 h 6858000"/>
              <a:gd name="connsiteX193" fmla="*/ 742462 w 7467600"/>
              <a:gd name="connsiteY193" fmla="*/ 4594648 h 6858000"/>
              <a:gd name="connsiteX194" fmla="*/ 820602 w 7467600"/>
              <a:gd name="connsiteY194" fmla="*/ 4485915 h 6858000"/>
              <a:gd name="connsiteX195" fmla="*/ 878295 w 7467600"/>
              <a:gd name="connsiteY195" fmla="*/ 4403594 h 6858000"/>
              <a:gd name="connsiteX196" fmla="*/ 1240607 w 7467600"/>
              <a:gd name="connsiteY196" fmla="*/ 4010401 h 6858000"/>
              <a:gd name="connsiteX197" fmla="*/ 1310106 w 7467600"/>
              <a:gd name="connsiteY197" fmla="*/ 3943217 h 6858000"/>
              <a:gd name="connsiteX198" fmla="*/ 1423113 w 7467600"/>
              <a:gd name="connsiteY198" fmla="*/ 3874565 h 6858000"/>
              <a:gd name="connsiteX199" fmla="*/ 1260565 w 7467600"/>
              <a:gd name="connsiteY199" fmla="*/ 4031982 h 6858000"/>
              <a:gd name="connsiteX200" fmla="*/ 901900 w 7467600"/>
              <a:gd name="connsiteY200" fmla="*/ 4421236 h 6858000"/>
              <a:gd name="connsiteX201" fmla="*/ 845044 w 7467600"/>
              <a:gd name="connsiteY201" fmla="*/ 4502436 h 6858000"/>
              <a:gd name="connsiteX202" fmla="*/ 685926 w 7467600"/>
              <a:gd name="connsiteY202" fmla="*/ 4703069 h 6858000"/>
              <a:gd name="connsiteX203" fmla="*/ 684248 w 7467600"/>
              <a:gd name="connsiteY203" fmla="*/ 4706721 h 6858000"/>
              <a:gd name="connsiteX204" fmla="*/ 1423113 w 7467600"/>
              <a:gd name="connsiteY204" fmla="*/ 3874565 h 6858000"/>
              <a:gd name="connsiteX205" fmla="*/ 3316479 w 7467600"/>
              <a:gd name="connsiteY205" fmla="*/ 3872136 h 6858000"/>
              <a:gd name="connsiteX206" fmla="*/ 3546806 w 7467600"/>
              <a:gd name="connsiteY206" fmla="*/ 4356139 h 6858000"/>
              <a:gd name="connsiteX207" fmla="*/ 3364433 w 7467600"/>
              <a:gd name="connsiteY207" fmla="*/ 3953121 h 6858000"/>
              <a:gd name="connsiteX208" fmla="*/ 3316479 w 7467600"/>
              <a:gd name="connsiteY208" fmla="*/ 3872136 h 6858000"/>
              <a:gd name="connsiteX209" fmla="*/ 3291335 w 7467600"/>
              <a:gd name="connsiteY209" fmla="*/ 3767420 h 6858000"/>
              <a:gd name="connsiteX210" fmla="*/ 3390805 w 7467600"/>
              <a:gd name="connsiteY210" fmla="*/ 3937163 h 6858000"/>
              <a:gd name="connsiteX211" fmla="*/ 3579062 w 7467600"/>
              <a:gd name="connsiteY211" fmla="*/ 4359040 h 6858000"/>
              <a:gd name="connsiteX212" fmla="*/ 3467355 w 7467600"/>
              <a:gd name="connsiteY212" fmla="*/ 3988130 h 6858000"/>
              <a:gd name="connsiteX213" fmla="*/ 3310753 w 7467600"/>
              <a:gd name="connsiteY213" fmla="*/ 3787140 h 6858000"/>
              <a:gd name="connsiteX214" fmla="*/ 3291335 w 7467600"/>
              <a:gd name="connsiteY214" fmla="*/ 3767420 h 6858000"/>
              <a:gd name="connsiteX215" fmla="*/ 1635889 w 7467600"/>
              <a:gd name="connsiteY215" fmla="*/ 3709494 h 6858000"/>
              <a:gd name="connsiteX216" fmla="*/ 1634800 w 7467600"/>
              <a:gd name="connsiteY216" fmla="*/ 3731111 h 6858000"/>
              <a:gd name="connsiteX217" fmla="*/ 1635889 w 7467600"/>
              <a:gd name="connsiteY217" fmla="*/ 3709494 h 6858000"/>
              <a:gd name="connsiteX218" fmla="*/ 1510397 w 7467600"/>
              <a:gd name="connsiteY218" fmla="*/ 3684705 h 6858000"/>
              <a:gd name="connsiteX219" fmla="*/ 1146550 w 7467600"/>
              <a:gd name="connsiteY219" fmla="*/ 3802012 h 6858000"/>
              <a:gd name="connsiteX220" fmla="*/ 698834 w 7467600"/>
              <a:gd name="connsiteY220" fmla="*/ 3952272 h 6858000"/>
              <a:gd name="connsiteX221" fmla="*/ 34256 w 7467600"/>
              <a:gd name="connsiteY221" fmla="*/ 4347603 h 6858000"/>
              <a:gd name="connsiteX222" fmla="*/ 527241 w 7467600"/>
              <a:gd name="connsiteY222" fmla="*/ 4065078 h 6858000"/>
              <a:gd name="connsiteX223" fmla="*/ 1510397 w 7467600"/>
              <a:gd name="connsiteY223" fmla="*/ 3684705 h 6858000"/>
              <a:gd name="connsiteX224" fmla="*/ 1313114 w 7467600"/>
              <a:gd name="connsiteY224" fmla="*/ 3655216 h 6858000"/>
              <a:gd name="connsiteX225" fmla="*/ 1109304 w 7467600"/>
              <a:gd name="connsiteY225" fmla="*/ 3669030 h 6858000"/>
              <a:gd name="connsiteX226" fmla="*/ 8129 w 7467600"/>
              <a:gd name="connsiteY226" fmla="*/ 4330519 h 6858000"/>
              <a:gd name="connsiteX227" fmla="*/ 687572 w 7467600"/>
              <a:gd name="connsiteY227" fmla="*/ 3925629 h 6858000"/>
              <a:gd name="connsiteX228" fmla="*/ 1138365 w 7467600"/>
              <a:gd name="connsiteY228" fmla="*/ 3774515 h 6858000"/>
              <a:gd name="connsiteX229" fmla="*/ 1505579 w 7467600"/>
              <a:gd name="connsiteY229" fmla="*/ 3655526 h 6858000"/>
              <a:gd name="connsiteX230" fmla="*/ 1313114 w 7467600"/>
              <a:gd name="connsiteY230" fmla="*/ 3655216 h 6858000"/>
              <a:gd name="connsiteX231" fmla="*/ 3655073 w 7467600"/>
              <a:gd name="connsiteY231" fmla="*/ 3650884 h 6858000"/>
              <a:gd name="connsiteX232" fmla="*/ 3989938 w 7467600"/>
              <a:gd name="connsiteY232" fmla="*/ 3991685 h 6858000"/>
              <a:gd name="connsiteX233" fmla="*/ 4393907 w 7467600"/>
              <a:gd name="connsiteY233" fmla="*/ 4261258 h 6858000"/>
              <a:gd name="connsiteX234" fmla="*/ 4648051 w 7467600"/>
              <a:gd name="connsiteY234" fmla="*/ 4374051 h 6858000"/>
              <a:gd name="connsiteX235" fmla="*/ 4383389 w 7467600"/>
              <a:gd name="connsiteY235" fmla="*/ 4184369 h 6858000"/>
              <a:gd name="connsiteX236" fmla="*/ 4165508 w 7467600"/>
              <a:gd name="connsiteY236" fmla="*/ 4035196 h 6858000"/>
              <a:gd name="connsiteX237" fmla="*/ 4068162 w 7467600"/>
              <a:gd name="connsiteY237" fmla="*/ 3953394 h 6858000"/>
              <a:gd name="connsiteX238" fmla="*/ 3981416 w 7467600"/>
              <a:gd name="connsiteY238" fmla="*/ 3880482 h 6858000"/>
              <a:gd name="connsiteX239" fmla="*/ 3800147 w 7467600"/>
              <a:gd name="connsiteY239" fmla="*/ 3749872 h 6858000"/>
              <a:gd name="connsiteX240" fmla="*/ 3655073 w 7467600"/>
              <a:gd name="connsiteY240" fmla="*/ 3650884 h 6858000"/>
              <a:gd name="connsiteX241" fmla="*/ 3670252 w 7467600"/>
              <a:gd name="connsiteY241" fmla="*/ 3622798 h 6858000"/>
              <a:gd name="connsiteX242" fmla="*/ 3817258 w 7467600"/>
              <a:gd name="connsiteY242" fmla="*/ 3723577 h 6858000"/>
              <a:gd name="connsiteX243" fmla="*/ 4000461 w 7467600"/>
              <a:gd name="connsiteY243" fmla="*/ 3855966 h 6858000"/>
              <a:gd name="connsiteX244" fmla="*/ 4088180 w 7467600"/>
              <a:gd name="connsiteY244" fmla="*/ 3929774 h 6858000"/>
              <a:gd name="connsiteX245" fmla="*/ 4184555 w 7467600"/>
              <a:gd name="connsiteY245" fmla="*/ 4010683 h 6858000"/>
              <a:gd name="connsiteX246" fmla="*/ 4399563 w 7467600"/>
              <a:gd name="connsiteY246" fmla="*/ 4158106 h 6858000"/>
              <a:gd name="connsiteX247" fmla="*/ 4684469 w 7467600"/>
              <a:gd name="connsiteY247" fmla="*/ 4364680 h 6858000"/>
              <a:gd name="connsiteX248" fmla="*/ 4690271 w 7467600"/>
              <a:gd name="connsiteY248" fmla="*/ 4370034 h 6858000"/>
              <a:gd name="connsiteX249" fmla="*/ 4136093 w 7467600"/>
              <a:gd name="connsiteY249" fmla="*/ 3858466 h 6858000"/>
              <a:gd name="connsiteX250" fmla="*/ 3670252 w 7467600"/>
              <a:gd name="connsiteY250" fmla="*/ 3622798 h 6858000"/>
              <a:gd name="connsiteX251" fmla="*/ 4440129 w 7467600"/>
              <a:gd name="connsiteY251" fmla="*/ 3448571 h 6858000"/>
              <a:gd name="connsiteX252" fmla="*/ 4856525 w 7467600"/>
              <a:gd name="connsiteY252" fmla="*/ 3915351 h 6858000"/>
              <a:gd name="connsiteX253" fmla="*/ 5059055 w 7467600"/>
              <a:gd name="connsiteY253" fmla="*/ 4108918 h 6858000"/>
              <a:gd name="connsiteX254" fmla="*/ 5290070 w 7467600"/>
              <a:gd name="connsiteY254" fmla="*/ 4263619 h 6858000"/>
              <a:gd name="connsiteX255" fmla="*/ 4834991 w 7467600"/>
              <a:gd name="connsiteY255" fmla="*/ 3830985 h 6858000"/>
              <a:gd name="connsiteX256" fmla="*/ 4440129 w 7467600"/>
              <a:gd name="connsiteY256" fmla="*/ 3448571 h 6858000"/>
              <a:gd name="connsiteX257" fmla="*/ 4441737 w 7467600"/>
              <a:gd name="connsiteY257" fmla="*/ 3399734 h 6858000"/>
              <a:gd name="connsiteX258" fmla="*/ 4431236 w 7467600"/>
              <a:gd name="connsiteY258" fmla="*/ 3400954 h 6858000"/>
              <a:gd name="connsiteX259" fmla="*/ 4557150 w 7467600"/>
              <a:gd name="connsiteY259" fmla="*/ 3510023 h 6858000"/>
              <a:gd name="connsiteX260" fmla="*/ 4856936 w 7467600"/>
              <a:gd name="connsiteY260" fmla="*/ 3809146 h 6858000"/>
              <a:gd name="connsiteX261" fmla="*/ 5111996 w 7467600"/>
              <a:gd name="connsiteY261" fmla="*/ 4065759 h 6858000"/>
              <a:gd name="connsiteX262" fmla="*/ 5388878 w 7467600"/>
              <a:gd name="connsiteY262" fmla="*/ 4300185 h 6858000"/>
              <a:gd name="connsiteX263" fmla="*/ 5425556 w 7467600"/>
              <a:gd name="connsiteY263" fmla="*/ 4308967 h 6858000"/>
              <a:gd name="connsiteX264" fmla="*/ 4943646 w 7467600"/>
              <a:gd name="connsiteY264" fmla="*/ 3822916 h 6858000"/>
              <a:gd name="connsiteX265" fmla="*/ 4594837 w 7467600"/>
              <a:gd name="connsiteY265" fmla="*/ 3532274 h 6858000"/>
              <a:gd name="connsiteX266" fmla="*/ 4441737 w 7467600"/>
              <a:gd name="connsiteY266" fmla="*/ 3399734 h 6858000"/>
              <a:gd name="connsiteX267" fmla="*/ 5425834 w 7467600"/>
              <a:gd name="connsiteY267" fmla="*/ 3162785 h 6858000"/>
              <a:gd name="connsiteX268" fmla="*/ 5401644 w 7467600"/>
              <a:gd name="connsiteY268" fmla="*/ 3617847 h 6858000"/>
              <a:gd name="connsiteX269" fmla="*/ 5467256 w 7467600"/>
              <a:gd name="connsiteY269" fmla="*/ 4175494 h 6858000"/>
              <a:gd name="connsiteX270" fmla="*/ 5448069 w 7467600"/>
              <a:gd name="connsiteY270" fmla="*/ 3567554 h 6858000"/>
              <a:gd name="connsiteX271" fmla="*/ 5425834 w 7467600"/>
              <a:gd name="connsiteY271" fmla="*/ 3162785 h 6858000"/>
              <a:gd name="connsiteX272" fmla="*/ 1318687 w 7467600"/>
              <a:gd name="connsiteY272" fmla="*/ 3113840 h 6858000"/>
              <a:gd name="connsiteX273" fmla="*/ 1066793 w 7467600"/>
              <a:gd name="connsiteY273" fmla="*/ 3212171 h 6858000"/>
              <a:gd name="connsiteX274" fmla="*/ 993319 w 7467600"/>
              <a:gd name="connsiteY274" fmla="*/ 3247648 h 6858000"/>
              <a:gd name="connsiteX275" fmla="*/ 853081 w 7467600"/>
              <a:gd name="connsiteY275" fmla="*/ 3312410 h 6858000"/>
              <a:gd name="connsiteX276" fmla="*/ 805957 w 7467600"/>
              <a:gd name="connsiteY276" fmla="*/ 3330443 h 6858000"/>
              <a:gd name="connsiteX277" fmla="*/ 1318687 w 7467600"/>
              <a:gd name="connsiteY277" fmla="*/ 3113840 h 6858000"/>
              <a:gd name="connsiteX278" fmla="*/ 5453702 w 7467600"/>
              <a:gd name="connsiteY278" fmla="*/ 3090882 h 6858000"/>
              <a:gd name="connsiteX279" fmla="*/ 5480135 w 7467600"/>
              <a:gd name="connsiteY279" fmla="*/ 3565802 h 6858000"/>
              <a:gd name="connsiteX280" fmla="*/ 5499023 w 7467600"/>
              <a:gd name="connsiteY280" fmla="*/ 4166310 h 6858000"/>
              <a:gd name="connsiteX281" fmla="*/ 5547022 w 7467600"/>
              <a:gd name="connsiteY281" fmla="*/ 3607838 h 6858000"/>
              <a:gd name="connsiteX282" fmla="*/ 5515964 w 7467600"/>
              <a:gd name="connsiteY282" fmla="*/ 3378541 h 6858000"/>
              <a:gd name="connsiteX283" fmla="*/ 5453702 w 7467600"/>
              <a:gd name="connsiteY283" fmla="*/ 3090882 h 6858000"/>
              <a:gd name="connsiteX284" fmla="*/ 1238695 w 7467600"/>
              <a:gd name="connsiteY284" fmla="*/ 3076820 h 6858000"/>
              <a:gd name="connsiteX285" fmla="*/ 716371 w 7467600"/>
              <a:gd name="connsiteY285" fmla="*/ 3293249 h 6858000"/>
              <a:gd name="connsiteX286" fmla="*/ 579522 w 7467600"/>
              <a:gd name="connsiteY286" fmla="*/ 3371759 h 6858000"/>
              <a:gd name="connsiteX287" fmla="*/ 600288 w 7467600"/>
              <a:gd name="connsiteY287" fmla="*/ 3365555 h 6858000"/>
              <a:gd name="connsiteX288" fmla="*/ 840692 w 7467600"/>
              <a:gd name="connsiteY288" fmla="*/ 3284921 h 6858000"/>
              <a:gd name="connsiteX289" fmla="*/ 979248 w 7467600"/>
              <a:gd name="connsiteY289" fmla="*/ 3221003 h 6858000"/>
              <a:gd name="connsiteX290" fmla="*/ 1053282 w 7467600"/>
              <a:gd name="connsiteY290" fmla="*/ 3185247 h 6858000"/>
              <a:gd name="connsiteX291" fmla="*/ 1320603 w 7467600"/>
              <a:gd name="connsiteY291" fmla="*/ 3081281 h 6858000"/>
              <a:gd name="connsiteX292" fmla="*/ 1238695 w 7467600"/>
              <a:gd name="connsiteY292" fmla="*/ 3076820 h 6858000"/>
              <a:gd name="connsiteX293" fmla="*/ 5425627 w 7467600"/>
              <a:gd name="connsiteY293" fmla="*/ 2954192 h 6858000"/>
              <a:gd name="connsiteX294" fmla="*/ 5470770 w 7467600"/>
              <a:gd name="connsiteY294" fmla="*/ 3005435 h 6858000"/>
              <a:gd name="connsiteX295" fmla="*/ 5519779 w 7467600"/>
              <a:gd name="connsiteY295" fmla="*/ 4359223 h 6858000"/>
              <a:gd name="connsiteX296" fmla="*/ 5520293 w 7467600"/>
              <a:gd name="connsiteY296" fmla="*/ 4360602 h 6858000"/>
              <a:gd name="connsiteX297" fmla="*/ 5767221 w 7467600"/>
              <a:gd name="connsiteY297" fmla="*/ 4665564 h 6858000"/>
              <a:gd name="connsiteX298" fmla="*/ 6937169 w 7467600"/>
              <a:gd name="connsiteY298" fmla="*/ 4815941 h 6858000"/>
              <a:gd name="connsiteX299" fmla="*/ 6953922 w 7467600"/>
              <a:gd name="connsiteY299" fmla="*/ 4890068 h 6858000"/>
              <a:gd name="connsiteX300" fmla="*/ 6071359 w 7467600"/>
              <a:gd name="connsiteY300" fmla="*/ 4770770 h 6858000"/>
              <a:gd name="connsiteX301" fmla="*/ 6038839 w 7467600"/>
              <a:gd name="connsiteY301" fmla="*/ 4764474 h 6858000"/>
              <a:gd name="connsiteX302" fmla="*/ 6038706 w 7467600"/>
              <a:gd name="connsiteY302" fmla="*/ 4763847 h 6858000"/>
              <a:gd name="connsiteX303" fmla="*/ 6037784 w 7467600"/>
              <a:gd name="connsiteY303" fmla="*/ 4764270 h 6858000"/>
              <a:gd name="connsiteX304" fmla="*/ 6038839 w 7467600"/>
              <a:gd name="connsiteY304" fmla="*/ 4764474 h 6858000"/>
              <a:gd name="connsiteX305" fmla="*/ 6040338 w 7467600"/>
              <a:gd name="connsiteY305" fmla="*/ 4771418 h 6858000"/>
              <a:gd name="connsiteX306" fmla="*/ 6024488 w 7467600"/>
              <a:gd name="connsiteY306" fmla="*/ 4809903 h 6858000"/>
              <a:gd name="connsiteX307" fmla="*/ 5599771 w 7467600"/>
              <a:gd name="connsiteY307" fmla="*/ 5509652 h 6858000"/>
              <a:gd name="connsiteX308" fmla="*/ 5548843 w 7467600"/>
              <a:gd name="connsiteY308" fmla="*/ 5563845 h 6858000"/>
              <a:gd name="connsiteX309" fmla="*/ 5940952 w 7467600"/>
              <a:gd name="connsiteY309" fmla="*/ 6250028 h 6858000"/>
              <a:gd name="connsiteX310" fmla="*/ 6043441 w 7467600"/>
              <a:gd name="connsiteY310" fmla="*/ 6665847 h 6858000"/>
              <a:gd name="connsiteX311" fmla="*/ 6093432 w 7467600"/>
              <a:gd name="connsiteY311" fmla="*/ 6858000 h 6858000"/>
              <a:gd name="connsiteX312" fmla="*/ 6034344 w 7467600"/>
              <a:gd name="connsiteY312" fmla="*/ 6858000 h 6858000"/>
              <a:gd name="connsiteX313" fmla="*/ 6026679 w 7467600"/>
              <a:gd name="connsiteY313" fmla="*/ 6836959 h 6858000"/>
              <a:gd name="connsiteX314" fmla="*/ 5800441 w 7467600"/>
              <a:gd name="connsiteY314" fmla="*/ 6335286 h 6858000"/>
              <a:gd name="connsiteX315" fmla="*/ 5526562 w 7467600"/>
              <a:gd name="connsiteY315" fmla="*/ 5705388 h 6858000"/>
              <a:gd name="connsiteX316" fmla="*/ 5519640 w 7467600"/>
              <a:gd name="connsiteY316" fmla="*/ 5683774 h 6858000"/>
              <a:gd name="connsiteX317" fmla="*/ 5844559 w 7467600"/>
              <a:gd name="connsiteY317" fmla="*/ 6553349 h 6858000"/>
              <a:gd name="connsiteX318" fmla="*/ 5975994 w 7467600"/>
              <a:gd name="connsiteY318" fmla="*/ 6858000 h 6858000"/>
              <a:gd name="connsiteX319" fmla="*/ 5898547 w 7467600"/>
              <a:gd name="connsiteY319" fmla="*/ 6858000 h 6858000"/>
              <a:gd name="connsiteX320" fmla="*/ 5682041 w 7467600"/>
              <a:gd name="connsiteY320" fmla="*/ 6355860 h 6858000"/>
              <a:gd name="connsiteX321" fmla="*/ 5461758 w 7467600"/>
              <a:gd name="connsiteY321" fmla="*/ 5820220 h 6858000"/>
              <a:gd name="connsiteX322" fmla="*/ 5237282 w 7467600"/>
              <a:gd name="connsiteY322" fmla="*/ 6579086 h 6858000"/>
              <a:gd name="connsiteX323" fmla="*/ 5115009 w 7467600"/>
              <a:gd name="connsiteY323" fmla="*/ 6858000 h 6858000"/>
              <a:gd name="connsiteX324" fmla="*/ 5028074 w 7467600"/>
              <a:gd name="connsiteY324" fmla="*/ 6858000 h 6858000"/>
              <a:gd name="connsiteX325" fmla="*/ 5079508 w 7467600"/>
              <a:gd name="connsiteY325" fmla="*/ 6749074 h 6858000"/>
              <a:gd name="connsiteX326" fmla="*/ 5371846 w 7467600"/>
              <a:gd name="connsiteY326" fmla="*/ 5924413 h 6858000"/>
              <a:gd name="connsiteX327" fmla="*/ 5270512 w 7467600"/>
              <a:gd name="connsiteY327" fmla="*/ 6138975 h 6858000"/>
              <a:gd name="connsiteX328" fmla="*/ 5062409 w 7467600"/>
              <a:gd name="connsiteY328" fmla="*/ 6653544 h 6858000"/>
              <a:gd name="connsiteX329" fmla="*/ 5036628 w 7467600"/>
              <a:gd name="connsiteY329" fmla="*/ 6754247 h 6858000"/>
              <a:gd name="connsiteX330" fmla="*/ 5009112 w 7467600"/>
              <a:gd name="connsiteY330" fmla="*/ 6858000 h 6858000"/>
              <a:gd name="connsiteX331" fmla="*/ 4976679 w 7467600"/>
              <a:gd name="connsiteY331" fmla="*/ 6858000 h 6858000"/>
              <a:gd name="connsiteX332" fmla="*/ 5006537 w 7467600"/>
              <a:gd name="connsiteY332" fmla="*/ 6747068 h 6858000"/>
              <a:gd name="connsiteX333" fmla="*/ 5032723 w 7467600"/>
              <a:gd name="connsiteY333" fmla="*/ 6644957 h 6858000"/>
              <a:gd name="connsiteX334" fmla="*/ 5242949 w 7467600"/>
              <a:gd name="connsiteY334" fmla="*/ 6125175 h 6858000"/>
              <a:gd name="connsiteX335" fmla="*/ 5286321 w 7467600"/>
              <a:gd name="connsiteY335" fmla="*/ 6033555 h 6858000"/>
              <a:gd name="connsiteX336" fmla="*/ 5008210 w 7467600"/>
              <a:gd name="connsiteY336" fmla="*/ 6649194 h 6858000"/>
              <a:gd name="connsiteX337" fmla="*/ 4986321 w 7467600"/>
              <a:gd name="connsiteY337" fmla="*/ 6765687 h 6858000"/>
              <a:gd name="connsiteX338" fmla="*/ 4973474 w 7467600"/>
              <a:gd name="connsiteY338" fmla="*/ 6858000 h 6858000"/>
              <a:gd name="connsiteX339" fmla="*/ 4907178 w 7467600"/>
              <a:gd name="connsiteY339" fmla="*/ 6858000 h 6858000"/>
              <a:gd name="connsiteX340" fmla="*/ 4910810 w 7467600"/>
              <a:gd name="connsiteY340" fmla="*/ 6829660 h 6858000"/>
              <a:gd name="connsiteX341" fmla="*/ 4987461 w 7467600"/>
              <a:gd name="connsiteY341" fmla="*/ 6432994 h 6858000"/>
              <a:gd name="connsiteX342" fmla="*/ 5179262 w 7467600"/>
              <a:gd name="connsiteY342" fmla="*/ 6035044 h 6858000"/>
              <a:gd name="connsiteX343" fmla="*/ 4689678 w 7467600"/>
              <a:gd name="connsiteY343" fmla="*/ 6440241 h 6858000"/>
              <a:gd name="connsiteX344" fmla="*/ 4477543 w 7467600"/>
              <a:gd name="connsiteY344" fmla="*/ 6674836 h 6858000"/>
              <a:gd name="connsiteX345" fmla="*/ 4329957 w 7467600"/>
              <a:gd name="connsiteY345" fmla="*/ 6858000 h 6858000"/>
              <a:gd name="connsiteX346" fmla="*/ 4218595 w 7467600"/>
              <a:gd name="connsiteY346" fmla="*/ 6858000 h 6858000"/>
              <a:gd name="connsiteX347" fmla="*/ 4368888 w 7467600"/>
              <a:gd name="connsiteY347" fmla="*/ 6668412 h 6858000"/>
              <a:gd name="connsiteX348" fmla="*/ 4563091 w 7467600"/>
              <a:gd name="connsiteY348" fmla="*/ 6442508 h 6858000"/>
              <a:gd name="connsiteX349" fmla="*/ 5387324 w 7467600"/>
              <a:gd name="connsiteY349" fmla="*/ 5705830 h 6858000"/>
              <a:gd name="connsiteX350" fmla="*/ 5073620 w 7467600"/>
              <a:gd name="connsiteY350" fmla="*/ 5955437 h 6858000"/>
              <a:gd name="connsiteX351" fmla="*/ 4689789 w 7467600"/>
              <a:gd name="connsiteY351" fmla="*/ 6268382 h 6858000"/>
              <a:gd name="connsiteX352" fmla="*/ 4418722 w 7467600"/>
              <a:gd name="connsiteY352" fmla="*/ 6570886 h 6858000"/>
              <a:gd name="connsiteX353" fmla="*/ 4214944 w 7467600"/>
              <a:gd name="connsiteY353" fmla="*/ 6858000 h 6858000"/>
              <a:gd name="connsiteX354" fmla="*/ 4177898 w 7467600"/>
              <a:gd name="connsiteY354" fmla="*/ 6858000 h 6858000"/>
              <a:gd name="connsiteX355" fmla="*/ 4391597 w 7467600"/>
              <a:gd name="connsiteY355" fmla="*/ 6556370 h 6858000"/>
              <a:gd name="connsiteX356" fmla="*/ 4668889 w 7467600"/>
              <a:gd name="connsiteY356" fmla="*/ 6246399 h 6858000"/>
              <a:gd name="connsiteX357" fmla="*/ 5055427 w 7467600"/>
              <a:gd name="connsiteY357" fmla="*/ 5931476 h 6858000"/>
              <a:gd name="connsiteX358" fmla="*/ 5371814 w 7467600"/>
              <a:gd name="connsiteY358" fmla="*/ 5678975 h 6858000"/>
              <a:gd name="connsiteX359" fmla="*/ 4987918 w 7467600"/>
              <a:gd name="connsiteY359" fmla="*/ 5838701 h 6858000"/>
              <a:gd name="connsiteX360" fmla="*/ 4317146 w 7467600"/>
              <a:gd name="connsiteY360" fmla="*/ 6587716 h 6858000"/>
              <a:gd name="connsiteX361" fmla="*/ 4171627 w 7467600"/>
              <a:gd name="connsiteY361" fmla="*/ 6858000 h 6858000"/>
              <a:gd name="connsiteX362" fmla="*/ 4081585 w 7467600"/>
              <a:gd name="connsiteY362" fmla="*/ 6858000 h 6858000"/>
              <a:gd name="connsiteX363" fmla="*/ 4238603 w 7467600"/>
              <a:gd name="connsiteY363" fmla="*/ 6559341 h 6858000"/>
              <a:gd name="connsiteX364" fmla="*/ 4778333 w 7467600"/>
              <a:gd name="connsiteY364" fmla="*/ 5873626 h 6858000"/>
              <a:gd name="connsiteX365" fmla="*/ 5414185 w 7467600"/>
              <a:gd name="connsiteY365" fmla="*/ 5573882 h 6858000"/>
              <a:gd name="connsiteX366" fmla="*/ 5959648 w 7467600"/>
              <a:gd name="connsiteY366" fmla="*/ 4760797 h 6858000"/>
              <a:gd name="connsiteX367" fmla="*/ 5355019 w 7467600"/>
              <a:gd name="connsiteY367" fmla="*/ 4734672 h 6858000"/>
              <a:gd name="connsiteX368" fmla="*/ 5083565 w 7467600"/>
              <a:gd name="connsiteY368" fmla="*/ 5179121 h 6858000"/>
              <a:gd name="connsiteX369" fmla="*/ 4713577 w 7467600"/>
              <a:gd name="connsiteY369" fmla="*/ 5616803 h 6858000"/>
              <a:gd name="connsiteX370" fmla="*/ 3989559 w 7467600"/>
              <a:gd name="connsiteY370" fmla="*/ 6145945 h 6858000"/>
              <a:gd name="connsiteX371" fmla="*/ 3939824 w 7467600"/>
              <a:gd name="connsiteY371" fmla="*/ 6066900 h 6858000"/>
              <a:gd name="connsiteX372" fmla="*/ 4584537 w 7467600"/>
              <a:gd name="connsiteY372" fmla="*/ 5324826 h 6858000"/>
              <a:gd name="connsiteX373" fmla="*/ 5037105 w 7467600"/>
              <a:gd name="connsiteY373" fmla="*/ 5088765 h 6858000"/>
              <a:gd name="connsiteX374" fmla="*/ 5039930 w 7467600"/>
              <a:gd name="connsiteY374" fmla="*/ 5089585 h 6858000"/>
              <a:gd name="connsiteX375" fmla="*/ 5263764 w 7467600"/>
              <a:gd name="connsiteY375" fmla="*/ 4735525 h 6858000"/>
              <a:gd name="connsiteX376" fmla="*/ 4086300 w 7467600"/>
              <a:gd name="connsiteY376" fmla="*/ 4884599 h 6858000"/>
              <a:gd name="connsiteX377" fmla="*/ 4085485 w 7467600"/>
              <a:gd name="connsiteY377" fmla="*/ 4899070 h 6858000"/>
              <a:gd name="connsiteX378" fmla="*/ 3871915 w 7467600"/>
              <a:gd name="connsiteY378" fmla="*/ 5253645 h 6858000"/>
              <a:gd name="connsiteX379" fmla="*/ 3799374 w 7467600"/>
              <a:gd name="connsiteY379" fmla="*/ 5466127 h 6858000"/>
              <a:gd name="connsiteX380" fmla="*/ 3498850 w 7467600"/>
              <a:gd name="connsiteY380" fmla="*/ 6661888 h 6858000"/>
              <a:gd name="connsiteX381" fmla="*/ 3399216 w 7467600"/>
              <a:gd name="connsiteY381" fmla="*/ 6858000 h 6858000"/>
              <a:gd name="connsiteX382" fmla="*/ 3303688 w 7467600"/>
              <a:gd name="connsiteY382" fmla="*/ 6858000 h 6858000"/>
              <a:gd name="connsiteX383" fmla="*/ 3391774 w 7467600"/>
              <a:gd name="connsiteY383" fmla="*/ 6697181 h 6858000"/>
              <a:gd name="connsiteX384" fmla="*/ 3735540 w 7467600"/>
              <a:gd name="connsiteY384" fmla="*/ 5546923 h 6858000"/>
              <a:gd name="connsiteX385" fmla="*/ 3729438 w 7467600"/>
              <a:gd name="connsiteY385" fmla="*/ 5569058 h 6858000"/>
              <a:gd name="connsiteX386" fmla="*/ 3707782 w 7467600"/>
              <a:gd name="connsiteY386" fmla="*/ 5644908 h 6858000"/>
              <a:gd name="connsiteX387" fmla="*/ 3583827 w 7467600"/>
              <a:gd name="connsiteY387" fmla="*/ 6039215 h 6858000"/>
              <a:gd name="connsiteX388" fmla="*/ 3547861 w 7467600"/>
              <a:gd name="connsiteY388" fmla="*/ 6129609 h 6858000"/>
              <a:gd name="connsiteX389" fmla="*/ 3490905 w 7467600"/>
              <a:gd name="connsiteY389" fmla="*/ 6277660 h 6858000"/>
              <a:gd name="connsiteX390" fmla="*/ 3455859 w 7467600"/>
              <a:gd name="connsiteY390" fmla="*/ 6391301 h 6858000"/>
              <a:gd name="connsiteX391" fmla="*/ 3429112 w 7467600"/>
              <a:gd name="connsiteY391" fmla="*/ 6479469 h 6858000"/>
              <a:gd name="connsiteX392" fmla="*/ 3304862 w 7467600"/>
              <a:gd name="connsiteY392" fmla="*/ 6796476 h 6858000"/>
              <a:gd name="connsiteX393" fmla="*/ 3276071 w 7467600"/>
              <a:gd name="connsiteY393" fmla="*/ 6858000 h 6858000"/>
              <a:gd name="connsiteX394" fmla="*/ 3240805 w 7467600"/>
              <a:gd name="connsiteY394" fmla="*/ 6858000 h 6858000"/>
              <a:gd name="connsiteX395" fmla="*/ 3275917 w 7467600"/>
              <a:gd name="connsiteY395" fmla="*/ 6783192 h 6858000"/>
              <a:gd name="connsiteX396" fmla="*/ 3399358 w 7467600"/>
              <a:gd name="connsiteY396" fmla="*/ 6469011 h 6858000"/>
              <a:gd name="connsiteX397" fmla="*/ 3425650 w 7467600"/>
              <a:gd name="connsiteY397" fmla="*/ 6381333 h 6858000"/>
              <a:gd name="connsiteX398" fmla="*/ 3460661 w 7467600"/>
              <a:gd name="connsiteY398" fmla="*/ 6266763 h 6858000"/>
              <a:gd name="connsiteX399" fmla="*/ 3518021 w 7467600"/>
              <a:gd name="connsiteY399" fmla="*/ 6117298 h 6858000"/>
              <a:gd name="connsiteX400" fmla="*/ 3554035 w 7467600"/>
              <a:gd name="connsiteY400" fmla="*/ 6027832 h 6858000"/>
              <a:gd name="connsiteX401" fmla="*/ 3677174 w 7467600"/>
              <a:gd name="connsiteY401" fmla="*/ 5636351 h 6858000"/>
              <a:gd name="connsiteX402" fmla="*/ 3698819 w 7467600"/>
              <a:gd name="connsiteY402" fmla="*/ 5560503 h 6858000"/>
              <a:gd name="connsiteX403" fmla="*/ 3702094 w 7467600"/>
              <a:gd name="connsiteY403" fmla="*/ 5549194 h 6858000"/>
              <a:gd name="connsiteX404" fmla="*/ 3398355 w 7467600"/>
              <a:gd name="connsiteY404" fmla="*/ 6094603 h 6858000"/>
              <a:gd name="connsiteX405" fmla="*/ 3193941 w 7467600"/>
              <a:gd name="connsiteY405" fmla="*/ 6798775 h 6858000"/>
              <a:gd name="connsiteX406" fmla="*/ 3184140 w 7467600"/>
              <a:gd name="connsiteY406" fmla="*/ 6858000 h 6858000"/>
              <a:gd name="connsiteX407" fmla="*/ 3099978 w 7467600"/>
              <a:gd name="connsiteY407" fmla="*/ 6858000 h 6858000"/>
              <a:gd name="connsiteX408" fmla="*/ 3101556 w 7467600"/>
              <a:gd name="connsiteY408" fmla="*/ 6843337 h 6858000"/>
              <a:gd name="connsiteX409" fmla="*/ 3370162 w 7467600"/>
              <a:gd name="connsiteY409" fmla="*/ 5785550 h 6858000"/>
              <a:gd name="connsiteX410" fmla="*/ 3746477 w 7467600"/>
              <a:gd name="connsiteY410" fmla="*/ 5377889 h 6858000"/>
              <a:gd name="connsiteX411" fmla="*/ 3863399 w 7467600"/>
              <a:gd name="connsiteY411" fmla="*/ 5087257 h 6858000"/>
              <a:gd name="connsiteX412" fmla="*/ 3968712 w 7467600"/>
              <a:gd name="connsiteY412" fmla="*/ 4913989 h 6858000"/>
              <a:gd name="connsiteX413" fmla="*/ 2792390 w 7467600"/>
              <a:gd name="connsiteY413" fmla="*/ 5382974 h 6858000"/>
              <a:gd name="connsiteX414" fmla="*/ 2714982 w 7467600"/>
              <a:gd name="connsiteY414" fmla="*/ 5427051 h 6858000"/>
              <a:gd name="connsiteX415" fmla="*/ 2813361 w 7467600"/>
              <a:gd name="connsiteY415" fmla="*/ 6023912 h 6858000"/>
              <a:gd name="connsiteX416" fmla="*/ 2688430 w 7467600"/>
              <a:gd name="connsiteY416" fmla="*/ 6801564 h 6858000"/>
              <a:gd name="connsiteX417" fmla="*/ 2629626 w 7467600"/>
              <a:gd name="connsiteY417" fmla="*/ 6763394 h 6858000"/>
              <a:gd name="connsiteX418" fmla="*/ 2565328 w 7467600"/>
              <a:gd name="connsiteY418" fmla="*/ 5516399 h 6858000"/>
              <a:gd name="connsiteX419" fmla="*/ 1922999 w 7467600"/>
              <a:gd name="connsiteY419" fmla="*/ 5980343 h 6858000"/>
              <a:gd name="connsiteX420" fmla="*/ 1950261 w 7467600"/>
              <a:gd name="connsiteY420" fmla="*/ 6405858 h 6858000"/>
              <a:gd name="connsiteX421" fmla="*/ 2365554 w 7467600"/>
              <a:gd name="connsiteY421" fmla="*/ 6759107 h 6858000"/>
              <a:gd name="connsiteX422" fmla="*/ 2424142 w 7467600"/>
              <a:gd name="connsiteY422" fmla="*/ 6858000 h 6858000"/>
              <a:gd name="connsiteX423" fmla="*/ 2395994 w 7467600"/>
              <a:gd name="connsiteY423" fmla="*/ 6858000 h 6858000"/>
              <a:gd name="connsiteX424" fmla="*/ 2392863 w 7467600"/>
              <a:gd name="connsiteY424" fmla="*/ 6852964 h 6858000"/>
              <a:gd name="connsiteX425" fmla="*/ 2017589 w 7467600"/>
              <a:gd name="connsiteY425" fmla="*/ 6493982 h 6858000"/>
              <a:gd name="connsiteX426" fmla="*/ 2147336 w 7467600"/>
              <a:gd name="connsiteY426" fmla="*/ 6594052 h 6858000"/>
              <a:gd name="connsiteX427" fmla="*/ 2207047 w 7467600"/>
              <a:gd name="connsiteY427" fmla="*/ 6654540 h 6858000"/>
              <a:gd name="connsiteX428" fmla="*/ 2299106 w 7467600"/>
              <a:gd name="connsiteY428" fmla="*/ 6778931 h 6858000"/>
              <a:gd name="connsiteX429" fmla="*/ 2314430 w 7467600"/>
              <a:gd name="connsiteY429" fmla="*/ 6801144 h 6858000"/>
              <a:gd name="connsiteX430" fmla="*/ 2352406 w 7467600"/>
              <a:gd name="connsiteY430" fmla="*/ 6858000 h 6858000"/>
              <a:gd name="connsiteX431" fmla="*/ 2314492 w 7467600"/>
              <a:gd name="connsiteY431" fmla="*/ 6858000 h 6858000"/>
              <a:gd name="connsiteX432" fmla="*/ 2288095 w 7467600"/>
              <a:gd name="connsiteY432" fmla="*/ 6818030 h 6858000"/>
              <a:gd name="connsiteX433" fmla="*/ 2272768 w 7467600"/>
              <a:gd name="connsiteY433" fmla="*/ 6795822 h 6858000"/>
              <a:gd name="connsiteX434" fmla="*/ 2182715 w 7467600"/>
              <a:gd name="connsiteY434" fmla="*/ 6675071 h 6858000"/>
              <a:gd name="connsiteX435" fmla="*/ 2032061 w 7467600"/>
              <a:gd name="connsiteY435" fmla="*/ 6541380 h 6858000"/>
              <a:gd name="connsiteX436" fmla="*/ 2257220 w 7467600"/>
              <a:gd name="connsiteY436" fmla="*/ 6826257 h 6858000"/>
              <a:gd name="connsiteX437" fmla="*/ 2281324 w 7467600"/>
              <a:gd name="connsiteY437" fmla="*/ 6858000 h 6858000"/>
              <a:gd name="connsiteX438" fmla="*/ 2242860 w 7467600"/>
              <a:gd name="connsiteY438" fmla="*/ 6858000 h 6858000"/>
              <a:gd name="connsiteX439" fmla="*/ 2232818 w 7467600"/>
              <a:gd name="connsiteY439" fmla="*/ 6844926 h 6858000"/>
              <a:gd name="connsiteX440" fmla="*/ 1990172 w 7467600"/>
              <a:gd name="connsiteY440" fmla="*/ 6542121 h 6858000"/>
              <a:gd name="connsiteX441" fmla="*/ 2124090 w 7467600"/>
              <a:gd name="connsiteY441" fmla="*/ 6761017 h 6858000"/>
              <a:gd name="connsiteX442" fmla="*/ 2200380 w 7467600"/>
              <a:gd name="connsiteY442" fmla="*/ 6858000 h 6858000"/>
              <a:gd name="connsiteX443" fmla="*/ 2147507 w 7467600"/>
              <a:gd name="connsiteY443" fmla="*/ 6858000 h 6858000"/>
              <a:gd name="connsiteX444" fmla="*/ 2070668 w 7467600"/>
              <a:gd name="connsiteY444" fmla="*/ 6761520 h 6858000"/>
              <a:gd name="connsiteX445" fmla="*/ 1975142 w 7467600"/>
              <a:gd name="connsiteY445" fmla="*/ 6585570 h 6858000"/>
              <a:gd name="connsiteX446" fmla="*/ 2050035 w 7467600"/>
              <a:gd name="connsiteY446" fmla="*/ 6813345 h 6858000"/>
              <a:gd name="connsiteX447" fmla="*/ 2063025 w 7467600"/>
              <a:gd name="connsiteY447" fmla="*/ 6858000 h 6858000"/>
              <a:gd name="connsiteX448" fmla="*/ 2021675 w 7467600"/>
              <a:gd name="connsiteY448" fmla="*/ 6858000 h 6858000"/>
              <a:gd name="connsiteX449" fmla="*/ 2019308 w 7467600"/>
              <a:gd name="connsiteY449" fmla="*/ 6847118 h 6858000"/>
              <a:gd name="connsiteX450" fmla="*/ 1938835 w 7467600"/>
              <a:gd name="connsiteY450" fmla="*/ 6551160 h 6858000"/>
              <a:gd name="connsiteX451" fmla="*/ 1953230 w 7467600"/>
              <a:gd name="connsiteY451" fmla="*/ 6759699 h 6858000"/>
              <a:gd name="connsiteX452" fmla="*/ 1956763 w 7467600"/>
              <a:gd name="connsiteY452" fmla="*/ 6778191 h 6858000"/>
              <a:gd name="connsiteX453" fmla="*/ 1967925 w 7467600"/>
              <a:gd name="connsiteY453" fmla="*/ 6858000 h 6858000"/>
              <a:gd name="connsiteX454" fmla="*/ 1936622 w 7467600"/>
              <a:gd name="connsiteY454" fmla="*/ 6858000 h 6858000"/>
              <a:gd name="connsiteX455" fmla="*/ 1926261 w 7467600"/>
              <a:gd name="connsiteY455" fmla="*/ 6784064 h 6858000"/>
              <a:gd name="connsiteX456" fmla="*/ 1922724 w 7467600"/>
              <a:gd name="connsiteY456" fmla="*/ 6765577 h 6858000"/>
              <a:gd name="connsiteX457" fmla="*/ 1904650 w 7467600"/>
              <a:gd name="connsiteY457" fmla="*/ 6639616 h 6858000"/>
              <a:gd name="connsiteX458" fmla="*/ 1885273 w 7467600"/>
              <a:gd name="connsiteY458" fmla="*/ 6858000 h 6858000"/>
              <a:gd name="connsiteX459" fmla="*/ 1854363 w 7467600"/>
              <a:gd name="connsiteY459" fmla="*/ 6858000 h 6858000"/>
              <a:gd name="connsiteX460" fmla="*/ 1880391 w 7467600"/>
              <a:gd name="connsiteY460" fmla="*/ 6603796 h 6858000"/>
              <a:gd name="connsiteX461" fmla="*/ 1818273 w 7467600"/>
              <a:gd name="connsiteY461" fmla="*/ 6715729 h 6858000"/>
              <a:gd name="connsiteX462" fmla="*/ 1794691 w 7467600"/>
              <a:gd name="connsiteY462" fmla="*/ 6843239 h 6858000"/>
              <a:gd name="connsiteX463" fmla="*/ 1794914 w 7467600"/>
              <a:gd name="connsiteY463" fmla="*/ 6858000 h 6858000"/>
              <a:gd name="connsiteX464" fmla="*/ 1746128 w 7467600"/>
              <a:gd name="connsiteY464" fmla="*/ 6858000 h 6858000"/>
              <a:gd name="connsiteX465" fmla="*/ 1753934 w 7467600"/>
              <a:gd name="connsiteY465" fmla="*/ 6724796 h 6858000"/>
              <a:gd name="connsiteX466" fmla="*/ 1792053 w 7467600"/>
              <a:gd name="connsiteY466" fmla="*/ 6572396 h 6858000"/>
              <a:gd name="connsiteX467" fmla="*/ 1862248 w 7467600"/>
              <a:gd name="connsiteY467" fmla="*/ 6266397 h 6858000"/>
              <a:gd name="connsiteX468" fmla="*/ 1862250 w 7467600"/>
              <a:gd name="connsiteY468" fmla="*/ 6033531 h 6858000"/>
              <a:gd name="connsiteX469" fmla="*/ 1211999 w 7467600"/>
              <a:gd name="connsiteY469" fmla="*/ 6683610 h 6858000"/>
              <a:gd name="connsiteX470" fmla="*/ 1213266 w 7467600"/>
              <a:gd name="connsiteY470" fmla="*/ 6691947 h 6858000"/>
              <a:gd name="connsiteX471" fmla="*/ 1203370 w 7467600"/>
              <a:gd name="connsiteY471" fmla="*/ 6850676 h 6858000"/>
              <a:gd name="connsiteX472" fmla="*/ 1203671 w 7467600"/>
              <a:gd name="connsiteY472" fmla="*/ 6858000 h 6858000"/>
              <a:gd name="connsiteX473" fmla="*/ 1143180 w 7467600"/>
              <a:gd name="connsiteY473" fmla="*/ 6858000 h 6858000"/>
              <a:gd name="connsiteX474" fmla="*/ 1142176 w 7467600"/>
              <a:gd name="connsiteY474" fmla="*/ 6766045 h 6858000"/>
              <a:gd name="connsiteX475" fmla="*/ 1067484 w 7467600"/>
              <a:gd name="connsiteY475" fmla="*/ 6858000 h 6858000"/>
              <a:gd name="connsiteX476" fmla="*/ 953928 w 7467600"/>
              <a:gd name="connsiteY476" fmla="*/ 6858000 h 6858000"/>
              <a:gd name="connsiteX477" fmla="*/ 959715 w 7467600"/>
              <a:gd name="connsiteY477" fmla="*/ 6850185 h 6858000"/>
              <a:gd name="connsiteX478" fmla="*/ 1483788 w 7467600"/>
              <a:gd name="connsiteY478" fmla="*/ 6259174 h 6858000"/>
              <a:gd name="connsiteX479" fmla="*/ 1100671 w 7467600"/>
              <a:gd name="connsiteY479" fmla="*/ 6252137 h 6858000"/>
              <a:gd name="connsiteX480" fmla="*/ 1090144 w 7467600"/>
              <a:gd name="connsiteY480" fmla="*/ 6256748 h 6858000"/>
              <a:gd name="connsiteX481" fmla="*/ 1095872 w 7467600"/>
              <a:gd name="connsiteY481" fmla="*/ 6271892 h 6858000"/>
              <a:gd name="connsiteX482" fmla="*/ 262785 w 7467600"/>
              <a:gd name="connsiteY482" fmla="*/ 6845450 h 6858000"/>
              <a:gd name="connsiteX483" fmla="*/ 209968 w 7467600"/>
              <a:gd name="connsiteY483" fmla="*/ 6770713 h 6858000"/>
              <a:gd name="connsiteX484" fmla="*/ 873460 w 7467600"/>
              <a:gd name="connsiteY484" fmla="*/ 6253768 h 6858000"/>
              <a:gd name="connsiteX485" fmla="*/ 192686 w 7467600"/>
              <a:gd name="connsiteY485" fmla="*/ 5849257 h 6858000"/>
              <a:gd name="connsiteX486" fmla="*/ 4696 w 7467600"/>
              <a:gd name="connsiteY486" fmla="*/ 5697668 h 6858000"/>
              <a:gd name="connsiteX487" fmla="*/ 0 w 7467600"/>
              <a:gd name="connsiteY487" fmla="*/ 5689984 h 6858000"/>
              <a:gd name="connsiteX488" fmla="*/ 0 w 7467600"/>
              <a:gd name="connsiteY488" fmla="*/ 5513472 h 6858000"/>
              <a:gd name="connsiteX489" fmla="*/ 174101 w 7467600"/>
              <a:gd name="connsiteY489" fmla="*/ 5620277 h 6858000"/>
              <a:gd name="connsiteX490" fmla="*/ 891800 w 7467600"/>
              <a:gd name="connsiteY490" fmla="*/ 6036935 h 6858000"/>
              <a:gd name="connsiteX491" fmla="*/ 1072219 w 7467600"/>
              <a:gd name="connsiteY491" fmla="*/ 6169443 h 6858000"/>
              <a:gd name="connsiteX492" fmla="*/ 1074117 w 7467600"/>
              <a:gd name="connsiteY492" fmla="*/ 6170301 h 6858000"/>
              <a:gd name="connsiteX493" fmla="*/ 1083114 w 7467600"/>
              <a:gd name="connsiteY493" fmla="*/ 6174131 h 6858000"/>
              <a:gd name="connsiteX494" fmla="*/ 1543010 w 7467600"/>
              <a:gd name="connsiteY494" fmla="*/ 6191140 h 6858000"/>
              <a:gd name="connsiteX495" fmla="*/ 1551080 w 7467600"/>
              <a:gd name="connsiteY495" fmla="*/ 6195006 h 6858000"/>
              <a:gd name="connsiteX496" fmla="*/ 2345443 w 7467600"/>
              <a:gd name="connsiteY496" fmla="*/ 5549882 h 6858000"/>
              <a:gd name="connsiteX497" fmla="*/ 1721499 w 7467600"/>
              <a:gd name="connsiteY497" fmla="*/ 5599969 h 6858000"/>
              <a:gd name="connsiteX498" fmla="*/ 767716 w 7467600"/>
              <a:gd name="connsiteY498" fmla="*/ 5472768 h 6858000"/>
              <a:gd name="connsiteX499" fmla="*/ 722147 w 7467600"/>
              <a:gd name="connsiteY499" fmla="*/ 5393091 h 6858000"/>
              <a:gd name="connsiteX500" fmla="*/ 1485552 w 7467600"/>
              <a:gd name="connsiteY500" fmla="*/ 5313202 h 6858000"/>
              <a:gd name="connsiteX501" fmla="*/ 2143004 w 7467600"/>
              <a:gd name="connsiteY501" fmla="*/ 5402420 h 6858000"/>
              <a:gd name="connsiteX502" fmla="*/ 1933391 w 7467600"/>
              <a:gd name="connsiteY502" fmla="*/ 5156971 h 6858000"/>
              <a:gd name="connsiteX503" fmla="*/ 1827118 w 7467600"/>
              <a:gd name="connsiteY503" fmla="*/ 4968410 h 6858000"/>
              <a:gd name="connsiteX504" fmla="*/ 1837349 w 7467600"/>
              <a:gd name="connsiteY504" fmla="*/ 4956357 h 6858000"/>
              <a:gd name="connsiteX505" fmla="*/ 2162835 w 7467600"/>
              <a:gd name="connsiteY505" fmla="*/ 5187853 h 6858000"/>
              <a:gd name="connsiteX506" fmla="*/ 2257167 w 7467600"/>
              <a:gd name="connsiteY506" fmla="*/ 5462123 h 6858000"/>
              <a:gd name="connsiteX507" fmla="*/ 2261598 w 7467600"/>
              <a:gd name="connsiteY507" fmla="*/ 5467998 h 6858000"/>
              <a:gd name="connsiteX508" fmla="*/ 2437177 w 7467600"/>
              <a:gd name="connsiteY508" fmla="*/ 5479608 h 6858000"/>
              <a:gd name="connsiteX509" fmla="*/ 2445247 w 7467600"/>
              <a:gd name="connsiteY509" fmla="*/ 5483476 h 6858000"/>
              <a:gd name="connsiteX510" fmla="*/ 2743626 w 7467600"/>
              <a:gd name="connsiteY510" fmla="*/ 5304819 h 6858000"/>
              <a:gd name="connsiteX511" fmla="*/ 3048102 w 7467600"/>
              <a:gd name="connsiteY511" fmla="*/ 5150595 h 6858000"/>
              <a:gd name="connsiteX512" fmla="*/ 1799414 w 7467600"/>
              <a:gd name="connsiteY512" fmla="*/ 4694732 h 6858000"/>
              <a:gd name="connsiteX513" fmla="*/ 1771735 w 7467600"/>
              <a:gd name="connsiteY513" fmla="*/ 4619929 h 6858000"/>
              <a:gd name="connsiteX514" fmla="*/ 3104273 w 7467600"/>
              <a:gd name="connsiteY514" fmla="*/ 5076159 h 6858000"/>
              <a:gd name="connsiteX515" fmla="*/ 3113245 w 7467600"/>
              <a:gd name="connsiteY515" fmla="*/ 5090705 h 6858000"/>
              <a:gd name="connsiteX516" fmla="*/ 3126294 w 7467600"/>
              <a:gd name="connsiteY516" fmla="*/ 5114400 h 6858000"/>
              <a:gd name="connsiteX517" fmla="*/ 3937433 w 7467600"/>
              <a:gd name="connsiteY517" fmla="*/ 4830473 h 6858000"/>
              <a:gd name="connsiteX518" fmla="*/ 3590475 w 7467600"/>
              <a:gd name="connsiteY518" fmla="*/ 4597974 h 6858000"/>
              <a:gd name="connsiteX519" fmla="*/ 3100264 w 7467600"/>
              <a:gd name="connsiteY519" fmla="*/ 4579845 h 6858000"/>
              <a:gd name="connsiteX520" fmla="*/ 2183576 w 7467600"/>
              <a:gd name="connsiteY520" fmla="*/ 4227150 h 6858000"/>
              <a:gd name="connsiteX521" fmla="*/ 2151029 w 7467600"/>
              <a:gd name="connsiteY521" fmla="*/ 4146947 h 6858000"/>
              <a:gd name="connsiteX522" fmla="*/ 3563434 w 7467600"/>
              <a:gd name="connsiteY522" fmla="*/ 4469115 h 6858000"/>
              <a:gd name="connsiteX523" fmla="*/ 3177952 w 7467600"/>
              <a:gd name="connsiteY523" fmla="*/ 3657386 h 6858000"/>
              <a:gd name="connsiteX524" fmla="*/ 3189263 w 7467600"/>
              <a:gd name="connsiteY524" fmla="*/ 3625726 h 6858000"/>
              <a:gd name="connsiteX525" fmla="*/ 3560912 w 7467600"/>
              <a:gd name="connsiteY525" fmla="*/ 4079863 h 6858000"/>
              <a:gd name="connsiteX526" fmla="*/ 3626636 w 7467600"/>
              <a:gd name="connsiteY526" fmla="*/ 4512230 h 6858000"/>
              <a:gd name="connsiteX527" fmla="*/ 3653088 w 7467600"/>
              <a:gd name="connsiteY527" fmla="*/ 4521417 h 6858000"/>
              <a:gd name="connsiteX528" fmla="*/ 3988128 w 7467600"/>
              <a:gd name="connsiteY528" fmla="*/ 4817267 h 6858000"/>
              <a:gd name="connsiteX529" fmla="*/ 4830582 w 7467600"/>
              <a:gd name="connsiteY529" fmla="*/ 4676000 h 6858000"/>
              <a:gd name="connsiteX530" fmla="*/ 4830100 w 7467600"/>
              <a:gd name="connsiteY530" fmla="*/ 4675554 h 6858000"/>
              <a:gd name="connsiteX531" fmla="*/ 4036318 w 7467600"/>
              <a:gd name="connsiteY531" fmla="*/ 4147013 h 6858000"/>
              <a:gd name="connsiteX532" fmla="*/ 3432098 w 7467600"/>
              <a:gd name="connsiteY532" fmla="*/ 3537312 h 6858000"/>
              <a:gd name="connsiteX533" fmla="*/ 3446761 w 7467600"/>
              <a:gd name="connsiteY533" fmla="*/ 3461278 h 6858000"/>
              <a:gd name="connsiteX534" fmla="*/ 4419733 w 7467600"/>
              <a:gd name="connsiteY534" fmla="*/ 3963555 h 6858000"/>
              <a:gd name="connsiteX535" fmla="*/ 4781371 w 7467600"/>
              <a:gd name="connsiteY535" fmla="*/ 4458604 h 6858000"/>
              <a:gd name="connsiteX536" fmla="*/ 4780440 w 7467600"/>
              <a:gd name="connsiteY536" fmla="*/ 4470290 h 6858000"/>
              <a:gd name="connsiteX537" fmla="*/ 4898954 w 7467600"/>
              <a:gd name="connsiteY537" fmla="*/ 4662092 h 6858000"/>
              <a:gd name="connsiteX538" fmla="*/ 4900699 w 7467600"/>
              <a:gd name="connsiteY538" fmla="*/ 4670867 h 6858000"/>
              <a:gd name="connsiteX539" fmla="*/ 5714511 w 7467600"/>
              <a:gd name="connsiteY539" fmla="*/ 4663483 h 6858000"/>
              <a:gd name="connsiteX540" fmla="*/ 5464793 w 7467600"/>
              <a:gd name="connsiteY540" fmla="*/ 4393556 h 6858000"/>
              <a:gd name="connsiteX541" fmla="*/ 5461897 w 7467600"/>
              <a:gd name="connsiteY541" fmla="*/ 4390879 h 6858000"/>
              <a:gd name="connsiteX542" fmla="*/ 4294126 w 7467600"/>
              <a:gd name="connsiteY542" fmla="*/ 3303048 h 6858000"/>
              <a:gd name="connsiteX543" fmla="*/ 4305321 w 7467600"/>
              <a:gd name="connsiteY543" fmla="*/ 3256953 h 6858000"/>
              <a:gd name="connsiteX544" fmla="*/ 4949299 w 7467600"/>
              <a:gd name="connsiteY544" fmla="*/ 3766336 h 6858000"/>
              <a:gd name="connsiteX545" fmla="*/ 5291452 w 7467600"/>
              <a:gd name="connsiteY545" fmla="*/ 4076801 h 6858000"/>
              <a:gd name="connsiteX546" fmla="*/ 5434998 w 7467600"/>
              <a:gd name="connsiteY546" fmla="*/ 4254100 h 6858000"/>
              <a:gd name="connsiteX547" fmla="*/ 5351015 w 7467600"/>
              <a:gd name="connsiteY547" fmla="*/ 3760989 h 6858000"/>
              <a:gd name="connsiteX548" fmla="*/ 5413780 w 7467600"/>
              <a:gd name="connsiteY548" fmla="*/ 2966265 h 6858000"/>
              <a:gd name="connsiteX549" fmla="*/ 5425627 w 7467600"/>
              <a:gd name="connsiteY549" fmla="*/ 2954192 h 6858000"/>
              <a:gd name="connsiteX550" fmla="*/ 6604735 w 7467600"/>
              <a:gd name="connsiteY550" fmla="*/ 2041381 h 6858000"/>
              <a:gd name="connsiteX551" fmla="*/ 7204487 w 7467600"/>
              <a:gd name="connsiteY551" fmla="*/ 2742112 h 6858000"/>
              <a:gd name="connsiteX552" fmla="*/ 7131592 w 7467600"/>
              <a:gd name="connsiteY552" fmla="*/ 2672096 h 6858000"/>
              <a:gd name="connsiteX553" fmla="*/ 6996344 w 7467600"/>
              <a:gd name="connsiteY553" fmla="*/ 2518310 h 6858000"/>
              <a:gd name="connsiteX554" fmla="*/ 6735495 w 7467600"/>
              <a:gd name="connsiteY554" fmla="*/ 2196890 h 6858000"/>
              <a:gd name="connsiteX555" fmla="*/ 6721901 w 7467600"/>
              <a:gd name="connsiteY555" fmla="*/ 2179274 h 6858000"/>
              <a:gd name="connsiteX556" fmla="*/ 6604735 w 7467600"/>
              <a:gd name="connsiteY556" fmla="*/ 2041381 h 6858000"/>
              <a:gd name="connsiteX557" fmla="*/ 6591670 w 7467600"/>
              <a:gd name="connsiteY557" fmla="*/ 1988277 h 6858000"/>
              <a:gd name="connsiteX558" fmla="*/ 6747349 w 7467600"/>
              <a:gd name="connsiteY558" fmla="*/ 2160069 h 6858000"/>
              <a:gd name="connsiteX559" fmla="*/ 6760943 w 7467600"/>
              <a:gd name="connsiteY559" fmla="*/ 2177686 h 6858000"/>
              <a:gd name="connsiteX560" fmla="*/ 7021065 w 7467600"/>
              <a:gd name="connsiteY560" fmla="*/ 2498102 h 6858000"/>
              <a:gd name="connsiteX561" fmla="*/ 7155223 w 7467600"/>
              <a:gd name="connsiteY561" fmla="*/ 2650386 h 6858000"/>
              <a:gd name="connsiteX562" fmla="*/ 7203167 w 7467600"/>
              <a:gd name="connsiteY562" fmla="*/ 2697288 h 6858000"/>
              <a:gd name="connsiteX563" fmla="*/ 6937703 w 7467600"/>
              <a:gd name="connsiteY563" fmla="*/ 2321981 h 6858000"/>
              <a:gd name="connsiteX564" fmla="*/ 6591670 w 7467600"/>
              <a:gd name="connsiteY564" fmla="*/ 1988277 h 6858000"/>
              <a:gd name="connsiteX565" fmla="*/ 5798671 w 7467600"/>
              <a:gd name="connsiteY565" fmla="*/ 1981601 h 6858000"/>
              <a:gd name="connsiteX566" fmla="*/ 5754709 w 7467600"/>
              <a:gd name="connsiteY566" fmla="*/ 2071454 h 6858000"/>
              <a:gd name="connsiteX567" fmla="*/ 5763044 w 7467600"/>
              <a:gd name="connsiteY567" fmla="*/ 2842206 h 6858000"/>
              <a:gd name="connsiteX568" fmla="*/ 5764974 w 7467600"/>
              <a:gd name="connsiteY568" fmla="*/ 2799609 h 6858000"/>
              <a:gd name="connsiteX569" fmla="*/ 5767665 w 7467600"/>
              <a:gd name="connsiteY569" fmla="*/ 2666409 h 6858000"/>
              <a:gd name="connsiteX570" fmla="*/ 5763055 w 7467600"/>
              <a:gd name="connsiteY570" fmla="*/ 2579705 h 6858000"/>
              <a:gd name="connsiteX571" fmla="*/ 5758079 w 7467600"/>
              <a:gd name="connsiteY571" fmla="*/ 2492508 h 6858000"/>
              <a:gd name="connsiteX572" fmla="*/ 5779325 w 7467600"/>
              <a:gd name="connsiteY572" fmla="*/ 2197069 h 6858000"/>
              <a:gd name="connsiteX573" fmla="*/ 5798671 w 7467600"/>
              <a:gd name="connsiteY573" fmla="*/ 1981601 h 6858000"/>
              <a:gd name="connsiteX574" fmla="*/ 5829202 w 7467600"/>
              <a:gd name="connsiteY574" fmla="*/ 1971679 h 6858000"/>
              <a:gd name="connsiteX575" fmla="*/ 5809558 w 7467600"/>
              <a:gd name="connsiteY575" fmla="*/ 2198043 h 6858000"/>
              <a:gd name="connsiteX576" fmla="*/ 5788653 w 7467600"/>
              <a:gd name="connsiteY576" fmla="*/ 2489430 h 6858000"/>
              <a:gd name="connsiteX577" fmla="*/ 5793439 w 7467600"/>
              <a:gd name="connsiteY577" fmla="*/ 2575235 h 6858000"/>
              <a:gd name="connsiteX578" fmla="*/ 5796837 w 7467600"/>
              <a:gd name="connsiteY578" fmla="*/ 2637633 h 6858000"/>
              <a:gd name="connsiteX579" fmla="*/ 5818614 w 7467600"/>
              <a:gd name="connsiteY579" fmla="*/ 2473055 h 6858000"/>
              <a:gd name="connsiteX580" fmla="*/ 5829202 w 7467600"/>
              <a:gd name="connsiteY580" fmla="*/ 1971679 h 6858000"/>
              <a:gd name="connsiteX581" fmla="*/ 5911389 w 7467600"/>
              <a:gd name="connsiteY581" fmla="*/ 1898371 h 6858000"/>
              <a:gd name="connsiteX582" fmla="*/ 6237627 w 7467600"/>
              <a:gd name="connsiteY582" fmla="*/ 2231921 h 6858000"/>
              <a:gd name="connsiteX583" fmla="*/ 5911389 w 7467600"/>
              <a:gd name="connsiteY583" fmla="*/ 1898371 h 6858000"/>
              <a:gd name="connsiteX584" fmla="*/ 6944437 w 7467600"/>
              <a:gd name="connsiteY584" fmla="*/ 1575402 h 6858000"/>
              <a:gd name="connsiteX585" fmla="*/ 6304730 w 7467600"/>
              <a:gd name="connsiteY585" fmla="*/ 1766654 h 6858000"/>
              <a:gd name="connsiteX586" fmla="*/ 6944437 w 7467600"/>
              <a:gd name="connsiteY586" fmla="*/ 1575402 h 6858000"/>
              <a:gd name="connsiteX587" fmla="*/ 7019523 w 7467600"/>
              <a:gd name="connsiteY587" fmla="*/ 1519450 h 6858000"/>
              <a:gd name="connsiteX588" fmla="*/ 6298091 w 7467600"/>
              <a:gd name="connsiteY588" fmla="*/ 1737122 h 6858000"/>
              <a:gd name="connsiteX589" fmla="*/ 7019523 w 7467600"/>
              <a:gd name="connsiteY589" fmla="*/ 1519450 h 6858000"/>
              <a:gd name="connsiteX590" fmla="*/ 2399523 w 7467600"/>
              <a:gd name="connsiteY590" fmla="*/ 1428234 h 6858000"/>
              <a:gd name="connsiteX591" fmla="*/ 2224982 w 7467600"/>
              <a:gd name="connsiteY591" fmla="*/ 1826201 h 6858000"/>
              <a:gd name="connsiteX592" fmla="*/ 2096099 w 7467600"/>
              <a:gd name="connsiteY592" fmla="*/ 2345900 h 6858000"/>
              <a:gd name="connsiteX593" fmla="*/ 2283317 w 7467600"/>
              <a:gd name="connsiteY593" fmla="*/ 1796925 h 6858000"/>
              <a:gd name="connsiteX594" fmla="*/ 2399523 w 7467600"/>
              <a:gd name="connsiteY594" fmla="*/ 1428234 h 6858000"/>
              <a:gd name="connsiteX595" fmla="*/ 2448558 w 7467600"/>
              <a:gd name="connsiteY595" fmla="*/ 1373435 h 6858000"/>
              <a:gd name="connsiteX596" fmla="*/ 2312521 w 7467600"/>
              <a:gd name="connsiteY596" fmla="*/ 1806140 h 6858000"/>
              <a:gd name="connsiteX597" fmla="*/ 2127533 w 7467600"/>
              <a:gd name="connsiteY597" fmla="*/ 2348380 h 6858000"/>
              <a:gd name="connsiteX598" fmla="*/ 2358080 w 7467600"/>
              <a:gd name="connsiteY598" fmla="*/ 1866134 h 6858000"/>
              <a:gd name="connsiteX599" fmla="*/ 2407436 w 7467600"/>
              <a:gd name="connsiteY599" fmla="*/ 1651070 h 6858000"/>
              <a:gd name="connsiteX600" fmla="*/ 2448558 w 7467600"/>
              <a:gd name="connsiteY600" fmla="*/ 1373435 h 6858000"/>
              <a:gd name="connsiteX601" fmla="*/ 278707 w 7467600"/>
              <a:gd name="connsiteY601" fmla="*/ 1352270 h 6858000"/>
              <a:gd name="connsiteX602" fmla="*/ 321570 w 7467600"/>
              <a:gd name="connsiteY602" fmla="*/ 1861610 h 6858000"/>
              <a:gd name="connsiteX603" fmla="*/ 294281 w 7467600"/>
              <a:gd name="connsiteY603" fmla="*/ 1440658 h 6858000"/>
              <a:gd name="connsiteX604" fmla="*/ 278707 w 7467600"/>
              <a:gd name="connsiteY604" fmla="*/ 1352270 h 6858000"/>
              <a:gd name="connsiteX605" fmla="*/ 1423821 w 7467600"/>
              <a:gd name="connsiteY605" fmla="*/ 1351958 h 6858000"/>
              <a:gd name="connsiteX606" fmla="*/ 1638521 w 7467600"/>
              <a:gd name="connsiteY606" fmla="*/ 1908470 h 6858000"/>
              <a:gd name="connsiteX607" fmla="*/ 1754199 w 7467600"/>
              <a:gd name="connsiteY607" fmla="*/ 2149284 h 6858000"/>
              <a:gd name="connsiteX608" fmla="*/ 1908359 w 7467600"/>
              <a:gd name="connsiteY608" fmla="*/ 2364988 h 6858000"/>
              <a:gd name="connsiteX609" fmla="*/ 1647661 w 7467600"/>
              <a:gd name="connsiteY609" fmla="*/ 1825945 h 6858000"/>
              <a:gd name="connsiteX610" fmla="*/ 1423821 w 7467600"/>
              <a:gd name="connsiteY610" fmla="*/ 1351958 h 6858000"/>
              <a:gd name="connsiteX611" fmla="*/ 1431890 w 7467600"/>
              <a:gd name="connsiteY611" fmla="*/ 1306475 h 6858000"/>
              <a:gd name="connsiteX612" fmla="*/ 1507597 w 7467600"/>
              <a:gd name="connsiteY612" fmla="*/ 1446132 h 6858000"/>
              <a:gd name="connsiteX613" fmla="*/ 1674586 w 7467600"/>
              <a:gd name="connsiteY613" fmla="*/ 1813832 h 6858000"/>
              <a:gd name="connsiteX614" fmla="*/ 1815950 w 7467600"/>
              <a:gd name="connsiteY614" fmla="*/ 2128564 h 6858000"/>
              <a:gd name="connsiteX615" fmla="*/ 1984242 w 7467600"/>
              <a:gd name="connsiteY615" fmla="*/ 2430829 h 6858000"/>
              <a:gd name="connsiteX616" fmla="*/ 2014023 w 7467600"/>
              <a:gd name="connsiteY616" fmla="*/ 2450995 h 6858000"/>
              <a:gd name="connsiteX617" fmla="*/ 1747337 w 7467600"/>
              <a:gd name="connsiteY617" fmla="*/ 1855264 h 6858000"/>
              <a:gd name="connsiteX618" fmla="*/ 1533749 w 7467600"/>
              <a:gd name="connsiteY618" fmla="*/ 1478656 h 6858000"/>
              <a:gd name="connsiteX619" fmla="*/ 1431890 w 7467600"/>
              <a:gd name="connsiteY619" fmla="*/ 1306475 h 6858000"/>
              <a:gd name="connsiteX620" fmla="*/ 5052692 w 7467600"/>
              <a:gd name="connsiteY620" fmla="*/ 1292994 h 6858000"/>
              <a:gd name="connsiteX621" fmla="*/ 5200661 w 7467600"/>
              <a:gd name="connsiteY621" fmla="*/ 1635186 h 6858000"/>
              <a:gd name="connsiteX622" fmla="*/ 5297138 w 7467600"/>
              <a:gd name="connsiteY622" fmla="*/ 1906351 h 6858000"/>
              <a:gd name="connsiteX623" fmla="*/ 5052692 w 7467600"/>
              <a:gd name="connsiteY623" fmla="*/ 1292994 h 6858000"/>
              <a:gd name="connsiteX624" fmla="*/ 5009948 w 7467600"/>
              <a:gd name="connsiteY624" fmla="*/ 1273619 h 6858000"/>
              <a:gd name="connsiteX625" fmla="*/ 5121777 w 7467600"/>
              <a:gd name="connsiteY625" fmla="*/ 1654213 h 6858000"/>
              <a:gd name="connsiteX626" fmla="*/ 5293545 w 7467600"/>
              <a:gd name="connsiteY626" fmla="*/ 2072247 h 6858000"/>
              <a:gd name="connsiteX627" fmla="*/ 5294042 w 7467600"/>
              <a:gd name="connsiteY627" fmla="*/ 2065019 h 6858000"/>
              <a:gd name="connsiteX628" fmla="*/ 5171936 w 7467600"/>
              <a:gd name="connsiteY628" fmla="*/ 1647613 h 6858000"/>
              <a:gd name="connsiteX629" fmla="*/ 5009948 w 7467600"/>
              <a:gd name="connsiteY629" fmla="*/ 1273619 h 6858000"/>
              <a:gd name="connsiteX630" fmla="*/ 655236 w 7467600"/>
              <a:gd name="connsiteY630" fmla="*/ 1268632 h 6858000"/>
              <a:gd name="connsiteX631" fmla="*/ 839521 w 7467600"/>
              <a:gd name="connsiteY631" fmla="*/ 1685315 h 6858000"/>
              <a:gd name="connsiteX632" fmla="*/ 1109416 w 7467600"/>
              <a:gd name="connsiteY632" fmla="*/ 2061663 h 6858000"/>
              <a:gd name="connsiteX633" fmla="*/ 1298300 w 7467600"/>
              <a:gd name="connsiteY633" fmla="*/ 2247742 h 6858000"/>
              <a:gd name="connsiteX634" fmla="*/ 1125871 w 7467600"/>
              <a:gd name="connsiteY634" fmla="*/ 1989513 h 6858000"/>
              <a:gd name="connsiteX635" fmla="*/ 981574 w 7467600"/>
              <a:gd name="connsiteY635" fmla="*/ 1783157 h 6858000"/>
              <a:gd name="connsiteX636" fmla="*/ 922198 w 7467600"/>
              <a:gd name="connsiteY636" fmla="*/ 1677437 h 6858000"/>
              <a:gd name="connsiteX637" fmla="*/ 869293 w 7467600"/>
              <a:gd name="connsiteY637" fmla="*/ 1583214 h 6858000"/>
              <a:gd name="connsiteX638" fmla="*/ 751431 w 7467600"/>
              <a:gd name="connsiteY638" fmla="*/ 1405731 h 6858000"/>
              <a:gd name="connsiteX639" fmla="*/ 655236 w 7467600"/>
              <a:gd name="connsiteY639" fmla="*/ 1268632 h 6858000"/>
              <a:gd name="connsiteX640" fmla="*/ 6516292 w 7467600"/>
              <a:gd name="connsiteY640" fmla="*/ 1263064 h 6858000"/>
              <a:gd name="connsiteX641" fmla="*/ 5736320 w 7467600"/>
              <a:gd name="connsiteY641" fmla="*/ 1501803 h 6858000"/>
              <a:gd name="connsiteX642" fmla="*/ 6516292 w 7467600"/>
              <a:gd name="connsiteY642" fmla="*/ 1263064 h 6858000"/>
              <a:gd name="connsiteX643" fmla="*/ 291466 w 7467600"/>
              <a:gd name="connsiteY643" fmla="*/ 1250369 h 6858000"/>
              <a:gd name="connsiteX644" fmla="*/ 323180 w 7467600"/>
              <a:gd name="connsiteY644" fmla="*/ 1435283 h 6858000"/>
              <a:gd name="connsiteX645" fmla="*/ 349381 w 7467600"/>
              <a:gd name="connsiteY645" fmla="*/ 1875041 h 6858000"/>
              <a:gd name="connsiteX646" fmla="*/ 374363 w 7467600"/>
              <a:gd name="connsiteY646" fmla="*/ 1506494 h 6858000"/>
              <a:gd name="connsiteX647" fmla="*/ 302168 w 7467600"/>
              <a:gd name="connsiteY647" fmla="*/ 1274495 h 6858000"/>
              <a:gd name="connsiteX648" fmla="*/ 291466 w 7467600"/>
              <a:gd name="connsiteY648" fmla="*/ 1250369 h 6858000"/>
              <a:gd name="connsiteX649" fmla="*/ 678222 w 7467600"/>
              <a:gd name="connsiteY649" fmla="*/ 1248670 h 6858000"/>
              <a:gd name="connsiteX650" fmla="*/ 775536 w 7467600"/>
              <a:gd name="connsiteY650" fmla="*/ 1388015 h 6858000"/>
              <a:gd name="connsiteX651" fmla="*/ 894529 w 7467600"/>
              <a:gd name="connsiteY651" fmla="*/ 1567739 h 6858000"/>
              <a:gd name="connsiteX652" fmla="*/ 948000 w 7467600"/>
              <a:gd name="connsiteY652" fmla="*/ 1663088 h 6858000"/>
              <a:gd name="connsiteX653" fmla="*/ 1006812 w 7467600"/>
              <a:gd name="connsiteY653" fmla="*/ 1767683 h 6858000"/>
              <a:gd name="connsiteX654" fmla="*/ 1149133 w 7467600"/>
              <a:gd name="connsiteY654" fmla="*/ 1971513 h 6858000"/>
              <a:gd name="connsiteX655" fmla="*/ 1333952 w 7467600"/>
              <a:gd name="connsiteY655" fmla="*/ 2251620 h 6858000"/>
              <a:gd name="connsiteX656" fmla="*/ 1337329 w 7467600"/>
              <a:gd name="connsiteY656" fmla="*/ 2258350 h 6858000"/>
              <a:gd name="connsiteX657" fmla="*/ 1014726 w 7467600"/>
              <a:gd name="connsiteY657" fmla="*/ 1615556 h 6858000"/>
              <a:gd name="connsiteX658" fmla="*/ 678222 w 7467600"/>
              <a:gd name="connsiteY658" fmla="*/ 1248670 h 6858000"/>
              <a:gd name="connsiteX659" fmla="*/ 6691602 w 7467600"/>
              <a:gd name="connsiteY659" fmla="*/ 1140573 h 6858000"/>
              <a:gd name="connsiteX660" fmla="*/ 6571100 w 7467600"/>
              <a:gd name="connsiteY660" fmla="*/ 1183662 h 6858000"/>
              <a:gd name="connsiteX661" fmla="*/ 6241687 w 7467600"/>
              <a:gd name="connsiteY661" fmla="*/ 1257600 h 6858000"/>
              <a:gd name="connsiteX662" fmla="*/ 5693009 w 7467600"/>
              <a:gd name="connsiteY662" fmla="*/ 1478256 h 6858000"/>
              <a:gd name="connsiteX663" fmla="*/ 6548420 w 7467600"/>
              <a:gd name="connsiteY663" fmla="*/ 1214599 h 6858000"/>
              <a:gd name="connsiteX664" fmla="*/ 6605473 w 7467600"/>
              <a:gd name="connsiteY664" fmla="*/ 1184686 h 6858000"/>
              <a:gd name="connsiteX665" fmla="*/ 6691602 w 7467600"/>
              <a:gd name="connsiteY665" fmla="*/ 1140573 h 6858000"/>
              <a:gd name="connsiteX666" fmla="*/ 4002475 w 7467600"/>
              <a:gd name="connsiteY666" fmla="*/ 1037802 h 6858000"/>
              <a:gd name="connsiteX667" fmla="*/ 4000324 w 7467600"/>
              <a:gd name="connsiteY667" fmla="*/ 1039362 h 6858000"/>
              <a:gd name="connsiteX668" fmla="*/ 4002862 w 7467600"/>
              <a:gd name="connsiteY668" fmla="*/ 1042866 h 6858000"/>
              <a:gd name="connsiteX669" fmla="*/ 4002475 w 7467600"/>
              <a:gd name="connsiteY669" fmla="*/ 1037802 h 6858000"/>
              <a:gd name="connsiteX670" fmla="*/ 506322 w 7467600"/>
              <a:gd name="connsiteY670" fmla="*/ 1020997 h 6858000"/>
              <a:gd name="connsiteX671" fmla="*/ 533068 w 7467600"/>
              <a:gd name="connsiteY671" fmla="*/ 1029409 h 6858000"/>
              <a:gd name="connsiteX672" fmla="*/ 1232525 w 7467600"/>
              <a:gd name="connsiteY672" fmla="*/ 1804675 h 6858000"/>
              <a:gd name="connsiteX673" fmla="*/ 1388858 w 7467600"/>
              <a:gd name="connsiteY673" fmla="*/ 2368011 h 6858000"/>
              <a:gd name="connsiteX674" fmla="*/ 1384098 w 7467600"/>
              <a:gd name="connsiteY674" fmla="*/ 2378125 h 6858000"/>
              <a:gd name="connsiteX675" fmla="*/ 1425393 w 7467600"/>
              <a:gd name="connsiteY675" fmla="*/ 2589124 h 6858000"/>
              <a:gd name="connsiteX676" fmla="*/ 1424001 w 7467600"/>
              <a:gd name="connsiteY676" fmla="*/ 2597541 h 6858000"/>
              <a:gd name="connsiteX677" fmla="*/ 2152729 w 7467600"/>
              <a:gd name="connsiteY677" fmla="*/ 2864487 h 6858000"/>
              <a:gd name="connsiteX678" fmla="*/ 2020609 w 7467600"/>
              <a:gd name="connsiteY678" fmla="*/ 2539671 h 6858000"/>
              <a:gd name="connsiteX679" fmla="*/ 2018920 w 7467600"/>
              <a:gd name="connsiteY679" fmla="*/ 2536309 h 6858000"/>
              <a:gd name="connsiteX680" fmla="*/ 1342441 w 7467600"/>
              <a:gd name="connsiteY680" fmla="*/ 1173017 h 6858000"/>
              <a:gd name="connsiteX681" fmla="*/ 1367925 w 7467600"/>
              <a:gd name="connsiteY681" fmla="*/ 1135648 h 6858000"/>
              <a:gd name="connsiteX682" fmla="*/ 1771401 w 7467600"/>
              <a:gd name="connsiteY682" fmla="*/ 1806673 h 6858000"/>
              <a:gd name="connsiteX683" fmla="*/ 1972385 w 7467600"/>
              <a:gd name="connsiteY683" fmla="*/ 2198735 h 6858000"/>
              <a:gd name="connsiteX684" fmla="*/ 2040892 w 7467600"/>
              <a:gd name="connsiteY684" fmla="*/ 2405205 h 6858000"/>
              <a:gd name="connsiteX685" fmla="*/ 2131689 w 7467600"/>
              <a:gd name="connsiteY685" fmla="*/ 1936926 h 6858000"/>
              <a:gd name="connsiteX686" fmla="*/ 2454820 w 7467600"/>
              <a:gd name="connsiteY686" fmla="*/ 1248808 h 6858000"/>
              <a:gd name="connsiteX687" fmla="*/ 2492512 w 7467600"/>
              <a:gd name="connsiteY687" fmla="*/ 1302920 h 6858000"/>
              <a:gd name="connsiteX688" fmla="*/ 2081216 w 7467600"/>
              <a:gd name="connsiteY688" fmla="*/ 2527513 h 6858000"/>
              <a:gd name="connsiteX689" fmla="*/ 2081211 w 7467600"/>
              <a:gd name="connsiteY689" fmla="*/ 2528916 h 6858000"/>
              <a:gd name="connsiteX690" fmla="*/ 2199067 w 7467600"/>
              <a:gd name="connsiteY690" fmla="*/ 2884061 h 6858000"/>
              <a:gd name="connsiteX691" fmla="*/ 3192586 w 7467600"/>
              <a:gd name="connsiteY691" fmla="*/ 3411496 h 6858000"/>
              <a:gd name="connsiteX692" fmla="*/ 3182620 w 7467600"/>
              <a:gd name="connsiteY692" fmla="*/ 3483279 h 6858000"/>
              <a:gd name="connsiteX693" fmla="*/ 2435119 w 7467600"/>
              <a:gd name="connsiteY693" fmla="*/ 3080173 h 6858000"/>
              <a:gd name="connsiteX694" fmla="*/ 2410152 w 7467600"/>
              <a:gd name="connsiteY694" fmla="*/ 3063751 h 6858000"/>
              <a:gd name="connsiteX695" fmla="*/ 2408099 w 7467600"/>
              <a:gd name="connsiteY695" fmla="*/ 3064403 h 6858000"/>
              <a:gd name="connsiteX696" fmla="*/ 2407218 w 7467600"/>
              <a:gd name="connsiteY696" fmla="*/ 3070324 h 6858000"/>
              <a:gd name="connsiteX697" fmla="*/ 2380138 w 7467600"/>
              <a:gd name="connsiteY697" fmla="*/ 3099341 h 6858000"/>
              <a:gd name="connsiteX698" fmla="*/ 1765923 w 7467600"/>
              <a:gd name="connsiteY698" fmla="*/ 3581043 h 6858000"/>
              <a:gd name="connsiteX699" fmla="*/ 1702258 w 7467600"/>
              <a:gd name="connsiteY699" fmla="*/ 3612286 h 6858000"/>
              <a:gd name="connsiteX700" fmla="*/ 1538370 w 7467600"/>
              <a:gd name="connsiteY700" fmla="*/ 3811804 h 6858000"/>
              <a:gd name="connsiteX701" fmla="*/ 542867 w 7467600"/>
              <a:gd name="connsiteY701" fmla="*/ 4944092 h 6858000"/>
              <a:gd name="connsiteX702" fmla="*/ 515800 w 7467600"/>
              <a:gd name="connsiteY702" fmla="*/ 4862180 h 6858000"/>
              <a:gd name="connsiteX703" fmla="*/ 909145 w 7467600"/>
              <a:gd name="connsiteY703" fmla="*/ 4199225 h 6858000"/>
              <a:gd name="connsiteX704" fmla="*/ 1214067 w 7467600"/>
              <a:gd name="connsiteY704" fmla="*/ 3908561 h 6858000"/>
              <a:gd name="connsiteX705" fmla="*/ 640967 w 7467600"/>
              <a:gd name="connsiteY705" fmla="*/ 4105601 h 6858000"/>
              <a:gd name="connsiteX706" fmla="*/ 112563 w 7467600"/>
              <a:gd name="connsiteY706" fmla="*/ 4396952 h 6858000"/>
              <a:gd name="connsiteX707" fmla="*/ 0 w 7467600"/>
              <a:gd name="connsiteY707" fmla="*/ 4466006 h 6858000"/>
              <a:gd name="connsiteX708" fmla="*/ 0 w 7467600"/>
              <a:gd name="connsiteY708" fmla="*/ 4233763 h 6858000"/>
              <a:gd name="connsiteX709" fmla="*/ 36881 w 7467600"/>
              <a:gd name="connsiteY709" fmla="*/ 4200118 h 6858000"/>
              <a:gd name="connsiteX710" fmla="*/ 910534 w 7467600"/>
              <a:gd name="connsiteY710" fmla="*/ 3629753 h 6858000"/>
              <a:gd name="connsiteX711" fmla="*/ 1578717 w 7467600"/>
              <a:gd name="connsiteY711" fmla="*/ 3575982 h 6858000"/>
              <a:gd name="connsiteX712" fmla="*/ 2338780 w 7467600"/>
              <a:gd name="connsiteY712" fmla="*/ 3033725 h 6858000"/>
              <a:gd name="connsiteX713" fmla="*/ 1807991 w 7467600"/>
              <a:gd name="connsiteY713" fmla="*/ 2807184 h 6858000"/>
              <a:gd name="connsiteX714" fmla="*/ 1416358 w 7467600"/>
              <a:gd name="connsiteY714" fmla="*/ 3112571 h 6858000"/>
              <a:gd name="connsiteX715" fmla="*/ 939066 w 7467600"/>
              <a:gd name="connsiteY715" fmla="*/ 3378798 h 6858000"/>
              <a:gd name="connsiteX716" fmla="*/ 115099 w 7467600"/>
              <a:gd name="connsiteY716" fmla="*/ 3607650 h 6858000"/>
              <a:gd name="connsiteX717" fmla="*/ 97284 w 7467600"/>
              <a:gd name="connsiteY717" fmla="*/ 3520393 h 6858000"/>
              <a:gd name="connsiteX718" fmla="*/ 922050 w 7467600"/>
              <a:gd name="connsiteY718" fmla="*/ 3074867 h 6858000"/>
              <a:gd name="connsiteX719" fmla="*/ 1405265 w 7467600"/>
              <a:gd name="connsiteY719" fmla="*/ 3016319 h 6858000"/>
              <a:gd name="connsiteX720" fmla="*/ 1407512 w 7467600"/>
              <a:gd name="connsiteY720" fmla="*/ 3018001 h 6858000"/>
              <a:gd name="connsiteX721" fmla="*/ 1726266 w 7467600"/>
              <a:gd name="connsiteY721" fmla="*/ 2777274 h 6858000"/>
              <a:gd name="connsiteX722" fmla="*/ 625390 w 7467600"/>
              <a:gd name="connsiteY722" fmla="*/ 2514541 h 6858000"/>
              <a:gd name="connsiteX723" fmla="*/ 619799 w 7467600"/>
              <a:gd name="connsiteY723" fmla="*/ 2527180 h 6858000"/>
              <a:gd name="connsiteX724" fmla="*/ 310030 w 7467600"/>
              <a:gd name="connsiteY724" fmla="*/ 2771818 h 6858000"/>
              <a:gd name="connsiteX725" fmla="*/ 173877 w 7467600"/>
              <a:gd name="connsiteY725" fmla="*/ 2937056 h 6858000"/>
              <a:gd name="connsiteX726" fmla="*/ 77889 w 7467600"/>
              <a:gd name="connsiteY726" fmla="*/ 3138440 h 6858000"/>
              <a:gd name="connsiteX727" fmla="*/ 0 w 7467600"/>
              <a:gd name="connsiteY727" fmla="*/ 3271395 h 6858000"/>
              <a:gd name="connsiteX728" fmla="*/ 0 w 7467600"/>
              <a:gd name="connsiteY728" fmla="*/ 3153002 h 6858000"/>
              <a:gd name="connsiteX729" fmla="*/ 2386 w 7467600"/>
              <a:gd name="connsiteY729" fmla="*/ 3149203 h 6858000"/>
              <a:gd name="connsiteX730" fmla="*/ 89753 w 7467600"/>
              <a:gd name="connsiteY730" fmla="*/ 2987702 h 6858000"/>
              <a:gd name="connsiteX731" fmla="*/ 76869 w 7467600"/>
              <a:gd name="connsiteY731" fmla="*/ 3005404 h 6858000"/>
              <a:gd name="connsiteX732" fmla="*/ 32049 w 7467600"/>
              <a:gd name="connsiteY732" fmla="*/ 3065814 h 6858000"/>
              <a:gd name="connsiteX733" fmla="*/ 0 w 7467600"/>
              <a:gd name="connsiteY733" fmla="*/ 3108744 h 6858000"/>
              <a:gd name="connsiteX734" fmla="*/ 0 w 7467600"/>
              <a:gd name="connsiteY734" fmla="*/ 3058059 h 6858000"/>
              <a:gd name="connsiteX735" fmla="*/ 7610 w 7467600"/>
              <a:gd name="connsiteY735" fmla="*/ 3047889 h 6858000"/>
              <a:gd name="connsiteX736" fmla="*/ 52419 w 7467600"/>
              <a:gd name="connsiteY736" fmla="*/ 2987479 h 6858000"/>
              <a:gd name="connsiteX737" fmla="*/ 59142 w 7467600"/>
              <a:gd name="connsiteY737" fmla="*/ 2978488 h 6858000"/>
              <a:gd name="connsiteX738" fmla="*/ 0 w 7467600"/>
              <a:gd name="connsiteY738" fmla="*/ 3015334 h 6858000"/>
              <a:gd name="connsiteX739" fmla="*/ 0 w 7467600"/>
              <a:gd name="connsiteY739" fmla="*/ 2914286 h 6858000"/>
              <a:gd name="connsiteX740" fmla="*/ 36383 w 7467600"/>
              <a:gd name="connsiteY740" fmla="*/ 2901128 h 6858000"/>
              <a:gd name="connsiteX741" fmla="*/ 156329 w 7467600"/>
              <a:gd name="connsiteY741" fmla="*/ 2840533 h 6858000"/>
              <a:gd name="connsiteX742" fmla="*/ 358355 w 7467600"/>
              <a:gd name="connsiteY742" fmla="*/ 2620471 h 6858000"/>
              <a:gd name="connsiteX743" fmla="*/ 510577 w 7467600"/>
              <a:gd name="connsiteY743" fmla="*/ 2501244 h 6858000"/>
              <a:gd name="connsiteX744" fmla="*/ 211967 w 7467600"/>
              <a:gd name="connsiteY744" fmla="*/ 2479171 h 6858000"/>
              <a:gd name="connsiteX745" fmla="*/ 0 w 7467600"/>
              <a:gd name="connsiteY745" fmla="*/ 2476398 h 6858000"/>
              <a:gd name="connsiteX746" fmla="*/ 0 w 7467600"/>
              <a:gd name="connsiteY746" fmla="*/ 2389189 h 6858000"/>
              <a:gd name="connsiteX747" fmla="*/ 103062 w 7467600"/>
              <a:gd name="connsiteY747" fmla="*/ 2389518 h 6858000"/>
              <a:gd name="connsiteX748" fmla="*/ 510734 w 7467600"/>
              <a:gd name="connsiteY748" fmla="*/ 2416201 h 6858000"/>
              <a:gd name="connsiteX749" fmla="*/ 279257 w 7467600"/>
              <a:gd name="connsiteY749" fmla="*/ 2092102 h 6858000"/>
              <a:gd name="connsiteX750" fmla="*/ 65265 w 7467600"/>
              <a:gd name="connsiteY750" fmla="*/ 2006049 h 6858000"/>
              <a:gd name="connsiteX751" fmla="*/ 0 w 7467600"/>
              <a:gd name="connsiteY751" fmla="*/ 1982532 h 6858000"/>
              <a:gd name="connsiteX752" fmla="*/ 0 w 7467600"/>
              <a:gd name="connsiteY752" fmla="*/ 1912789 h 6858000"/>
              <a:gd name="connsiteX753" fmla="*/ 97460 w 7467600"/>
              <a:gd name="connsiteY753" fmla="*/ 1953725 h 6858000"/>
              <a:gd name="connsiteX754" fmla="*/ 221272 w 7467600"/>
              <a:gd name="connsiteY754" fmla="*/ 1980766 h 6858000"/>
              <a:gd name="connsiteX755" fmla="*/ 116765 w 7467600"/>
              <a:gd name="connsiteY755" fmla="*/ 1911033 h 6858000"/>
              <a:gd name="connsiteX756" fmla="*/ 16405 w 7467600"/>
              <a:gd name="connsiteY756" fmla="*/ 1803412 h 6858000"/>
              <a:gd name="connsiteX757" fmla="*/ 0 w 7467600"/>
              <a:gd name="connsiteY757" fmla="*/ 1784777 h 6858000"/>
              <a:gd name="connsiteX758" fmla="*/ 0 w 7467600"/>
              <a:gd name="connsiteY758" fmla="*/ 1740082 h 6858000"/>
              <a:gd name="connsiteX759" fmla="*/ 39394 w 7467600"/>
              <a:gd name="connsiteY759" fmla="*/ 1784856 h 6858000"/>
              <a:gd name="connsiteX760" fmla="*/ 135813 w 7467600"/>
              <a:gd name="connsiteY760" fmla="*/ 1888838 h 6858000"/>
              <a:gd name="connsiteX761" fmla="*/ 242575 w 7467600"/>
              <a:gd name="connsiteY761" fmla="*/ 1958841 h 6858000"/>
              <a:gd name="connsiteX762" fmla="*/ 82197 w 7467600"/>
              <a:gd name="connsiteY762" fmla="*/ 1754826 h 6858000"/>
              <a:gd name="connsiteX763" fmla="*/ 0 w 7467600"/>
              <a:gd name="connsiteY763" fmla="*/ 1679650 h 6858000"/>
              <a:gd name="connsiteX764" fmla="*/ 0 w 7467600"/>
              <a:gd name="connsiteY764" fmla="*/ 1602463 h 6858000"/>
              <a:gd name="connsiteX765" fmla="*/ 84689 w 7467600"/>
              <a:gd name="connsiteY765" fmla="*/ 1677442 h 6858000"/>
              <a:gd name="connsiteX766" fmla="*/ 298437 w 7467600"/>
              <a:gd name="connsiteY766" fmla="*/ 1968019 h 6858000"/>
              <a:gd name="connsiteX767" fmla="*/ 227269 w 7467600"/>
              <a:gd name="connsiteY767" fmla="*/ 1114064 h 6858000"/>
              <a:gd name="connsiteX768" fmla="*/ 248003 w 7467600"/>
              <a:gd name="connsiteY768" fmla="*/ 1089613 h 6858000"/>
              <a:gd name="connsiteX769" fmla="*/ 427020 w 7467600"/>
              <a:gd name="connsiteY769" fmla="*/ 1619803 h 6858000"/>
              <a:gd name="connsiteX770" fmla="*/ 340345 w 7467600"/>
              <a:gd name="connsiteY770" fmla="*/ 2027739 h 6858000"/>
              <a:gd name="connsiteX771" fmla="*/ 360865 w 7467600"/>
              <a:gd name="connsiteY771" fmla="*/ 2044827 h 6858000"/>
              <a:gd name="connsiteX772" fmla="*/ 560414 w 7467600"/>
              <a:gd name="connsiteY772" fmla="*/ 2421457 h 6858000"/>
              <a:gd name="connsiteX773" fmla="*/ 1359703 w 7467600"/>
              <a:gd name="connsiteY773" fmla="*/ 2578554 h 6858000"/>
              <a:gd name="connsiteX774" fmla="*/ 1359422 w 7467600"/>
              <a:gd name="connsiteY774" fmla="*/ 2577994 h 6858000"/>
              <a:gd name="connsiteX775" fmla="*/ 828701 w 7467600"/>
              <a:gd name="connsiteY775" fmla="*/ 1839520 h 6858000"/>
              <a:gd name="connsiteX776" fmla="*/ 494427 w 7467600"/>
              <a:gd name="connsiteY776" fmla="*/ 1092333 h 6858000"/>
              <a:gd name="connsiteX777" fmla="*/ 506322 w 7467600"/>
              <a:gd name="connsiteY777" fmla="*/ 1020997 h 6858000"/>
              <a:gd name="connsiteX778" fmla="*/ 4570198 w 7467600"/>
              <a:gd name="connsiteY778" fmla="*/ 978081 h 6858000"/>
              <a:gd name="connsiteX779" fmla="*/ 4523691 w 7467600"/>
              <a:gd name="connsiteY779" fmla="*/ 1127776 h 6858000"/>
              <a:gd name="connsiteX780" fmla="*/ 4509875 w 7467600"/>
              <a:gd name="connsiteY780" fmla="*/ 1167552 h 6858000"/>
              <a:gd name="connsiteX781" fmla="*/ 4478168 w 7467600"/>
              <a:gd name="connsiteY781" fmla="*/ 1260735 h 6858000"/>
              <a:gd name="connsiteX782" fmla="*/ 4409309 w 7467600"/>
              <a:gd name="connsiteY782" fmla="*/ 1666996 h 6858000"/>
              <a:gd name="connsiteX783" fmla="*/ 4370031 w 7467600"/>
              <a:gd name="connsiteY783" fmla="*/ 1955666 h 6858000"/>
              <a:gd name="connsiteX784" fmla="*/ 4570198 w 7467600"/>
              <a:gd name="connsiteY784" fmla="*/ 978081 h 6858000"/>
              <a:gd name="connsiteX785" fmla="*/ 4557898 w 7467600"/>
              <a:gd name="connsiteY785" fmla="*/ 900011 h 6858000"/>
              <a:gd name="connsiteX786" fmla="*/ 4344840 w 7467600"/>
              <a:gd name="connsiteY786" fmla="*/ 1922038 h 6858000"/>
              <a:gd name="connsiteX787" fmla="*/ 4378710 w 7467600"/>
              <a:gd name="connsiteY787" fmla="*/ 1665516 h 6858000"/>
              <a:gd name="connsiteX788" fmla="*/ 4448798 w 7467600"/>
              <a:gd name="connsiteY788" fmla="*/ 1253024 h 6858000"/>
              <a:gd name="connsiteX789" fmla="*/ 4480315 w 7467600"/>
              <a:gd name="connsiteY789" fmla="*/ 1158454 h 6858000"/>
              <a:gd name="connsiteX790" fmla="*/ 4494133 w 7467600"/>
              <a:gd name="connsiteY790" fmla="*/ 1118676 h 6858000"/>
              <a:gd name="connsiteX791" fmla="*/ 4557898 w 7467600"/>
              <a:gd name="connsiteY791" fmla="*/ 900011 h 6858000"/>
              <a:gd name="connsiteX792" fmla="*/ 5870151 w 7467600"/>
              <a:gd name="connsiteY792" fmla="*/ 898890 h 6858000"/>
              <a:gd name="connsiteX793" fmla="*/ 5861335 w 7467600"/>
              <a:gd name="connsiteY793" fmla="*/ 899177 h 6858000"/>
              <a:gd name="connsiteX794" fmla="*/ 5843702 w 7467600"/>
              <a:gd name="connsiteY794" fmla="*/ 899748 h 6858000"/>
              <a:gd name="connsiteX795" fmla="*/ 5651107 w 7467600"/>
              <a:gd name="connsiteY795" fmla="*/ 920306 h 6858000"/>
              <a:gd name="connsiteX796" fmla="*/ 5459407 w 7467600"/>
              <a:gd name="connsiteY796" fmla="*/ 940975 h 6858000"/>
              <a:gd name="connsiteX797" fmla="*/ 5374846 w 7467600"/>
              <a:gd name="connsiteY797" fmla="*/ 941988 h 6858000"/>
              <a:gd name="connsiteX798" fmla="*/ 5256105 w 7467600"/>
              <a:gd name="connsiteY798" fmla="*/ 945632 h 6858000"/>
              <a:gd name="connsiteX799" fmla="*/ 5107071 w 7467600"/>
              <a:gd name="connsiteY799" fmla="*/ 969720 h 6858000"/>
              <a:gd name="connsiteX800" fmla="*/ 4998681 w 7467600"/>
              <a:gd name="connsiteY800" fmla="*/ 988771 h 6858000"/>
              <a:gd name="connsiteX801" fmla="*/ 5870151 w 7467600"/>
              <a:gd name="connsiteY801" fmla="*/ 898890 h 6858000"/>
              <a:gd name="connsiteX802" fmla="*/ 5504425 w 7467600"/>
              <a:gd name="connsiteY802" fmla="*/ 848067 h 6858000"/>
              <a:gd name="connsiteX803" fmla="*/ 4968849 w 7467600"/>
              <a:gd name="connsiteY803" fmla="*/ 962318 h 6858000"/>
              <a:gd name="connsiteX804" fmla="*/ 5104039 w 7467600"/>
              <a:gd name="connsiteY804" fmla="*/ 940634 h 6858000"/>
              <a:gd name="connsiteX805" fmla="*/ 5256311 w 7467600"/>
              <a:gd name="connsiteY805" fmla="*/ 916490 h 6858000"/>
              <a:gd name="connsiteX806" fmla="*/ 5377381 w 7467600"/>
              <a:gd name="connsiteY806" fmla="*/ 912671 h 6858000"/>
              <a:gd name="connsiteX807" fmla="*/ 5460148 w 7467600"/>
              <a:gd name="connsiteY807" fmla="*/ 911442 h 6858000"/>
              <a:gd name="connsiteX808" fmla="*/ 5648971 w 7467600"/>
              <a:gd name="connsiteY808" fmla="*/ 891331 h 6858000"/>
              <a:gd name="connsiteX809" fmla="*/ 5844807 w 7467600"/>
              <a:gd name="connsiteY809" fmla="*/ 870718 h 6858000"/>
              <a:gd name="connsiteX810" fmla="*/ 5862975 w 7467600"/>
              <a:gd name="connsiteY810" fmla="*/ 869756 h 6858000"/>
              <a:gd name="connsiteX811" fmla="*/ 5920887 w 7467600"/>
              <a:gd name="connsiteY811" fmla="*/ 865929 h 6858000"/>
              <a:gd name="connsiteX812" fmla="*/ 5504425 w 7467600"/>
              <a:gd name="connsiteY812" fmla="*/ 848067 h 6858000"/>
              <a:gd name="connsiteX813" fmla="*/ 3607114 w 7467600"/>
              <a:gd name="connsiteY813" fmla="*/ 467441 h 6858000"/>
              <a:gd name="connsiteX814" fmla="*/ 3296242 w 7467600"/>
              <a:gd name="connsiteY814" fmla="*/ 807991 h 6858000"/>
              <a:gd name="connsiteX815" fmla="*/ 3174674 w 7467600"/>
              <a:gd name="connsiteY815" fmla="*/ 919759 h 6858000"/>
              <a:gd name="connsiteX816" fmla="*/ 3042978 w 7467600"/>
              <a:gd name="connsiteY816" fmla="*/ 1054894 h 6858000"/>
              <a:gd name="connsiteX817" fmla="*/ 2968914 w 7467600"/>
              <a:gd name="connsiteY817" fmla="*/ 1133756 h 6858000"/>
              <a:gd name="connsiteX818" fmla="*/ 3103823 w 7467600"/>
              <a:gd name="connsiteY818" fmla="*/ 1026814 h 6858000"/>
              <a:gd name="connsiteX819" fmla="*/ 3607114 w 7467600"/>
              <a:gd name="connsiteY819" fmla="*/ 467441 h 6858000"/>
              <a:gd name="connsiteX820" fmla="*/ 3744487 w 7467600"/>
              <a:gd name="connsiteY820" fmla="*/ 383136 h 6858000"/>
              <a:gd name="connsiteX821" fmla="*/ 3970213 w 7467600"/>
              <a:gd name="connsiteY821" fmla="*/ 995559 h 6858000"/>
              <a:gd name="connsiteX822" fmla="*/ 3744487 w 7467600"/>
              <a:gd name="connsiteY822" fmla="*/ 383136 h 6858000"/>
              <a:gd name="connsiteX823" fmla="*/ 3624562 w 7467600"/>
              <a:gd name="connsiteY823" fmla="*/ 367041 h 6858000"/>
              <a:gd name="connsiteX824" fmla="*/ 3489712 w 7467600"/>
              <a:gd name="connsiteY824" fmla="*/ 485386 h 6858000"/>
              <a:gd name="connsiteX825" fmla="*/ 3182994 w 7467600"/>
              <a:gd name="connsiteY825" fmla="*/ 828265 h 6858000"/>
              <a:gd name="connsiteX826" fmla="*/ 2892114 w 7467600"/>
              <a:gd name="connsiteY826" fmla="*/ 1172635 h 6858000"/>
              <a:gd name="connsiteX827" fmla="*/ 3021459 w 7467600"/>
              <a:gd name="connsiteY827" fmla="*/ 1035385 h 6858000"/>
              <a:gd name="connsiteX828" fmla="*/ 3153873 w 7467600"/>
              <a:gd name="connsiteY828" fmla="*/ 898971 h 6858000"/>
              <a:gd name="connsiteX829" fmla="*/ 3276511 w 7467600"/>
              <a:gd name="connsiteY829" fmla="*/ 786423 h 6858000"/>
              <a:gd name="connsiteX830" fmla="*/ 3584154 w 7467600"/>
              <a:gd name="connsiteY830" fmla="*/ 448218 h 6858000"/>
              <a:gd name="connsiteX831" fmla="*/ 3624562 w 7467600"/>
              <a:gd name="connsiteY831" fmla="*/ 367041 h 6858000"/>
              <a:gd name="connsiteX832" fmla="*/ 3766672 w 7467600"/>
              <a:gd name="connsiteY832" fmla="*/ 359429 h 6858000"/>
              <a:gd name="connsiteX833" fmla="*/ 3996338 w 7467600"/>
              <a:gd name="connsiteY833" fmla="*/ 968237 h 6858000"/>
              <a:gd name="connsiteX834" fmla="*/ 3766672 w 7467600"/>
              <a:gd name="connsiteY834" fmla="*/ 359429 h 6858000"/>
              <a:gd name="connsiteX835" fmla="*/ 5805386 w 7467600"/>
              <a:gd name="connsiteY835" fmla="*/ 239240 h 6858000"/>
              <a:gd name="connsiteX836" fmla="*/ 5736947 w 7467600"/>
              <a:gd name="connsiteY836" fmla="*/ 261367 h 6858000"/>
              <a:gd name="connsiteX837" fmla="*/ 5427012 w 7467600"/>
              <a:gd name="connsiteY837" fmla="*/ 311272 h 6858000"/>
              <a:gd name="connsiteX838" fmla="*/ 5147818 w 7467600"/>
              <a:gd name="connsiteY838" fmla="*/ 322112 h 6858000"/>
              <a:gd name="connsiteX839" fmla="*/ 5060854 w 7467600"/>
              <a:gd name="connsiteY839" fmla="*/ 311882 h 6858000"/>
              <a:gd name="connsiteX840" fmla="*/ 4945989 w 7467600"/>
              <a:gd name="connsiteY840" fmla="*/ 300516 h 6858000"/>
              <a:gd name="connsiteX841" fmla="*/ 5410479 w 7467600"/>
              <a:gd name="connsiteY841" fmla="*/ 348434 h 6858000"/>
              <a:gd name="connsiteX842" fmla="*/ 5805386 w 7467600"/>
              <a:gd name="connsiteY842" fmla="*/ 239240 h 6858000"/>
              <a:gd name="connsiteX843" fmla="*/ 5905192 w 7467600"/>
              <a:gd name="connsiteY843" fmla="*/ 163079 h 6858000"/>
              <a:gd name="connsiteX844" fmla="*/ 5865655 w 7467600"/>
              <a:gd name="connsiteY844" fmla="*/ 171901 h 6858000"/>
              <a:gd name="connsiteX845" fmla="*/ 5259740 w 7467600"/>
              <a:gd name="connsiteY845" fmla="*/ 257013 h 6858000"/>
              <a:gd name="connsiteX846" fmla="*/ 5208466 w 7467600"/>
              <a:gd name="connsiteY846" fmla="*/ 257550 h 6858000"/>
              <a:gd name="connsiteX847" fmla="*/ 4980204 w 7467600"/>
              <a:gd name="connsiteY847" fmla="*/ 271903 h 6858000"/>
              <a:gd name="connsiteX848" fmla="*/ 5068068 w 7467600"/>
              <a:gd name="connsiteY848" fmla="*/ 282244 h 6858000"/>
              <a:gd name="connsiteX849" fmla="*/ 5153231 w 7467600"/>
              <a:gd name="connsiteY849" fmla="*/ 292240 h 6858000"/>
              <a:gd name="connsiteX850" fmla="*/ 5426491 w 7467600"/>
              <a:gd name="connsiteY850" fmla="*/ 281128 h 6858000"/>
              <a:gd name="connsiteX851" fmla="*/ 5731212 w 7467600"/>
              <a:gd name="connsiteY851" fmla="*/ 231951 h 6858000"/>
              <a:gd name="connsiteX852" fmla="*/ 5905192 w 7467600"/>
              <a:gd name="connsiteY852" fmla="*/ 163079 h 6858000"/>
              <a:gd name="connsiteX853" fmla="*/ 5944437 w 7467600"/>
              <a:gd name="connsiteY853" fmla="*/ 113829 h 6858000"/>
              <a:gd name="connsiteX854" fmla="*/ 5825032 w 7467600"/>
              <a:gd name="connsiteY854" fmla="*/ 146405 h 6858000"/>
              <a:gd name="connsiteX855" fmla="*/ 4955599 w 7467600"/>
              <a:gd name="connsiteY855" fmla="*/ 247008 h 6858000"/>
              <a:gd name="connsiteX856" fmla="*/ 5210104 w 7467600"/>
              <a:gd name="connsiteY856" fmla="*/ 228123 h 6858000"/>
              <a:gd name="connsiteX857" fmla="*/ 5261015 w 7467600"/>
              <a:gd name="connsiteY857" fmla="*/ 227087 h 6858000"/>
              <a:gd name="connsiteX858" fmla="*/ 5861181 w 7467600"/>
              <a:gd name="connsiteY858" fmla="*/ 143093 h 6858000"/>
              <a:gd name="connsiteX859" fmla="*/ 5961252 w 7467600"/>
              <a:gd name="connsiteY859" fmla="*/ 114820 h 6858000"/>
              <a:gd name="connsiteX860" fmla="*/ 5944437 w 7467600"/>
              <a:gd name="connsiteY860" fmla="*/ 113829 h 6858000"/>
              <a:gd name="connsiteX861" fmla="*/ 3882765 w 7467600"/>
              <a:gd name="connsiteY861" fmla="*/ 0 h 6858000"/>
              <a:gd name="connsiteX862" fmla="*/ 3995099 w 7467600"/>
              <a:gd name="connsiteY862" fmla="*/ 0 h 6858000"/>
              <a:gd name="connsiteX863" fmla="*/ 4163818 w 7467600"/>
              <a:gd name="connsiteY863" fmla="*/ 234104 h 6858000"/>
              <a:gd name="connsiteX864" fmla="*/ 4172099 w 7467600"/>
              <a:gd name="connsiteY864" fmla="*/ 234207 h 6858000"/>
              <a:gd name="connsiteX865" fmla="*/ 4784282 w 7467600"/>
              <a:gd name="connsiteY865" fmla="*/ 276561 h 6858000"/>
              <a:gd name="connsiteX866" fmla="*/ 4801687 w 7467600"/>
              <a:gd name="connsiteY866" fmla="*/ 267764 h 6858000"/>
              <a:gd name="connsiteX867" fmla="*/ 6082788 w 7467600"/>
              <a:gd name="connsiteY867" fmla="*/ 64119 h 6858000"/>
              <a:gd name="connsiteX868" fmla="*/ 6099442 w 7467600"/>
              <a:gd name="connsiteY868" fmla="*/ 82568 h 6858000"/>
              <a:gd name="connsiteX869" fmla="*/ 4804137 w 7467600"/>
              <a:gd name="connsiteY869" fmla="*/ 320931 h 6858000"/>
              <a:gd name="connsiteX870" fmla="*/ 4227047 w 7467600"/>
              <a:gd name="connsiteY870" fmla="*/ 313415 h 6858000"/>
              <a:gd name="connsiteX871" fmla="*/ 4346041 w 7467600"/>
              <a:gd name="connsiteY871" fmla="*/ 456086 h 6858000"/>
              <a:gd name="connsiteX872" fmla="*/ 4870967 w 7467600"/>
              <a:gd name="connsiteY872" fmla="*/ 963061 h 6858000"/>
              <a:gd name="connsiteX873" fmla="*/ 4889647 w 7467600"/>
              <a:gd name="connsiteY873" fmla="*/ 957147 h 6858000"/>
              <a:gd name="connsiteX874" fmla="*/ 5422504 w 7467600"/>
              <a:gd name="connsiteY874" fmla="*/ 805191 h 6858000"/>
              <a:gd name="connsiteX875" fmla="*/ 6087656 w 7467600"/>
              <a:gd name="connsiteY875" fmla="*/ 826703 h 6858000"/>
              <a:gd name="connsiteX876" fmla="*/ 6058717 w 7467600"/>
              <a:gd name="connsiteY876" fmla="*/ 865992 h 6858000"/>
              <a:gd name="connsiteX877" fmla="*/ 4974153 w 7467600"/>
              <a:gd name="connsiteY877" fmla="*/ 1045456 h 6858000"/>
              <a:gd name="connsiteX878" fmla="*/ 5627835 w 7467600"/>
              <a:gd name="connsiteY878" fmla="*/ 1472077 h 6858000"/>
              <a:gd name="connsiteX879" fmla="*/ 5629817 w 7467600"/>
              <a:gd name="connsiteY879" fmla="*/ 1471412 h 6858000"/>
              <a:gd name="connsiteX880" fmla="*/ 5634124 w 7467600"/>
              <a:gd name="connsiteY880" fmla="*/ 1470572 h 6858000"/>
              <a:gd name="connsiteX881" fmla="*/ 5755832 w 7467600"/>
              <a:gd name="connsiteY881" fmla="*/ 1383886 h 6858000"/>
              <a:gd name="connsiteX882" fmla="*/ 6014186 w 7467600"/>
              <a:gd name="connsiteY882" fmla="*/ 1279799 h 6858000"/>
              <a:gd name="connsiteX883" fmla="*/ 6901619 w 7467600"/>
              <a:gd name="connsiteY883" fmla="*/ 1047874 h 6858000"/>
              <a:gd name="connsiteX884" fmla="*/ 6931566 w 7467600"/>
              <a:gd name="connsiteY884" fmla="*/ 1062034 h 6858000"/>
              <a:gd name="connsiteX885" fmla="*/ 5790982 w 7467600"/>
              <a:gd name="connsiteY885" fmla="*/ 1561380 h 6858000"/>
              <a:gd name="connsiteX886" fmla="*/ 6188971 w 7467600"/>
              <a:gd name="connsiteY886" fmla="*/ 1755168 h 6858000"/>
              <a:gd name="connsiteX887" fmla="*/ 6202446 w 7467600"/>
              <a:gd name="connsiteY887" fmla="*/ 1752268 h 6858000"/>
              <a:gd name="connsiteX888" fmla="*/ 7179560 w 7467600"/>
              <a:gd name="connsiteY888" fmla="*/ 1467551 h 6858000"/>
              <a:gd name="connsiteX889" fmla="*/ 7158730 w 7467600"/>
              <a:gd name="connsiteY889" fmla="*/ 1507835 h 6858000"/>
              <a:gd name="connsiteX890" fmla="*/ 6326959 w 7467600"/>
              <a:gd name="connsiteY890" fmla="*/ 1817686 h 6858000"/>
              <a:gd name="connsiteX891" fmla="*/ 6537433 w 7467600"/>
              <a:gd name="connsiteY891" fmla="*/ 1907790 h 6858000"/>
              <a:gd name="connsiteX892" fmla="*/ 6550221 w 7467600"/>
              <a:gd name="connsiteY892" fmla="*/ 1910729 h 6858000"/>
              <a:gd name="connsiteX893" fmla="*/ 6964438 w 7467600"/>
              <a:gd name="connsiteY893" fmla="*/ 2209505 h 6858000"/>
              <a:gd name="connsiteX894" fmla="*/ 7367862 w 7467600"/>
              <a:gd name="connsiteY894" fmla="*/ 2806833 h 6858000"/>
              <a:gd name="connsiteX895" fmla="*/ 7364329 w 7467600"/>
              <a:gd name="connsiteY895" fmla="*/ 2826907 h 6858000"/>
              <a:gd name="connsiteX896" fmla="*/ 7290545 w 7467600"/>
              <a:gd name="connsiteY896" fmla="*/ 2850663 h 6858000"/>
              <a:gd name="connsiteX897" fmla="*/ 6472036 w 7467600"/>
              <a:gd name="connsiteY897" fmla="*/ 1959003 h 6858000"/>
              <a:gd name="connsiteX898" fmla="*/ 5792897 w 7467600"/>
              <a:gd name="connsiteY898" fmla="*/ 1647747 h 6858000"/>
              <a:gd name="connsiteX899" fmla="*/ 5842751 w 7467600"/>
              <a:gd name="connsiteY899" fmla="*/ 1816112 h 6858000"/>
              <a:gd name="connsiteX900" fmla="*/ 5847424 w 7467600"/>
              <a:gd name="connsiteY900" fmla="*/ 1815776 h 6858000"/>
              <a:gd name="connsiteX901" fmla="*/ 6399821 w 7467600"/>
              <a:gd name="connsiteY901" fmla="*/ 2344799 h 6858000"/>
              <a:gd name="connsiteX902" fmla="*/ 6323232 w 7467600"/>
              <a:gd name="connsiteY902" fmla="*/ 2389634 h 6858000"/>
              <a:gd name="connsiteX903" fmla="*/ 5942958 w 7467600"/>
              <a:gd name="connsiteY903" fmla="*/ 2077708 h 6858000"/>
              <a:gd name="connsiteX904" fmla="*/ 5921559 w 7467600"/>
              <a:gd name="connsiteY904" fmla="*/ 2378596 h 6858000"/>
              <a:gd name="connsiteX905" fmla="*/ 5817651 w 7467600"/>
              <a:gd name="connsiteY905" fmla="*/ 3023919 h 6858000"/>
              <a:gd name="connsiteX906" fmla="*/ 5729634 w 7467600"/>
              <a:gd name="connsiteY906" fmla="*/ 3051849 h 6858000"/>
              <a:gd name="connsiteX907" fmla="*/ 5611018 w 7467600"/>
              <a:gd name="connsiteY907" fmla="*/ 2316769 h 6858000"/>
              <a:gd name="connsiteX908" fmla="*/ 5687608 w 7467600"/>
              <a:gd name="connsiteY908" fmla="*/ 2039972 h 6858000"/>
              <a:gd name="connsiteX909" fmla="*/ 5657554 w 7467600"/>
              <a:gd name="connsiteY909" fmla="*/ 1576445 h 6858000"/>
              <a:gd name="connsiteX910" fmla="*/ 5150475 w 7467600"/>
              <a:gd name="connsiteY910" fmla="*/ 1274012 h 6858000"/>
              <a:gd name="connsiteX911" fmla="*/ 5349142 w 7467600"/>
              <a:gd name="connsiteY911" fmla="*/ 2204405 h 6858000"/>
              <a:gd name="connsiteX912" fmla="*/ 5262214 w 7467600"/>
              <a:gd name="connsiteY912" fmla="*/ 2233836 h 6858000"/>
              <a:gd name="connsiteX913" fmla="*/ 4981539 w 7467600"/>
              <a:gd name="connsiteY913" fmla="*/ 1542201 h 6858000"/>
              <a:gd name="connsiteX914" fmla="*/ 4958461 w 7467600"/>
              <a:gd name="connsiteY914" fmla="*/ 1136957 h 6858000"/>
              <a:gd name="connsiteX915" fmla="*/ 4655015 w 7467600"/>
              <a:gd name="connsiteY915" fmla="*/ 891426 h 6858000"/>
              <a:gd name="connsiteX916" fmla="*/ 4348002 w 7467600"/>
              <a:gd name="connsiteY916" fmla="*/ 2205895 h 6858000"/>
              <a:gd name="connsiteX917" fmla="*/ 4262250 w 7467600"/>
              <a:gd name="connsiteY917" fmla="*/ 2219972 h 6858000"/>
              <a:gd name="connsiteX918" fmla="*/ 4550611 w 7467600"/>
              <a:gd name="connsiteY918" fmla="*/ 817540 h 6858000"/>
              <a:gd name="connsiteX919" fmla="*/ 4564418 w 7467600"/>
              <a:gd name="connsiteY919" fmla="*/ 808293 h 6858000"/>
              <a:gd name="connsiteX920" fmla="*/ 4266388 w 7467600"/>
              <a:gd name="connsiteY920" fmla="*/ 500083 h 6858000"/>
              <a:gd name="connsiteX921" fmla="*/ 4032842 w 7467600"/>
              <a:gd name="connsiteY921" fmla="*/ 211809 h 6858000"/>
              <a:gd name="connsiteX922" fmla="*/ 3882765 w 7467600"/>
              <a:gd name="connsiteY922" fmla="*/ 0 h 6858000"/>
              <a:gd name="connsiteX923" fmla="*/ 3721337 w 7467600"/>
              <a:gd name="connsiteY923" fmla="*/ 0 h 6858000"/>
              <a:gd name="connsiteX924" fmla="*/ 3797544 w 7467600"/>
              <a:gd name="connsiteY924" fmla="*/ 0 h 6858000"/>
              <a:gd name="connsiteX925" fmla="*/ 3775734 w 7467600"/>
              <a:gd name="connsiteY925" fmla="*/ 95131 h 6858000"/>
              <a:gd name="connsiteX926" fmla="*/ 3724807 w 7467600"/>
              <a:gd name="connsiteY926" fmla="*/ 272257 h 6858000"/>
              <a:gd name="connsiteX927" fmla="*/ 3726844 w 7467600"/>
              <a:gd name="connsiteY927" fmla="*/ 282988 h 6858000"/>
              <a:gd name="connsiteX928" fmla="*/ 3742664 w 7467600"/>
              <a:gd name="connsiteY928" fmla="*/ 279918 h 6858000"/>
              <a:gd name="connsiteX929" fmla="*/ 4103910 w 7467600"/>
              <a:gd name="connsiteY929" fmla="*/ 1161917 h 6858000"/>
              <a:gd name="connsiteX930" fmla="*/ 4020269 w 7467600"/>
              <a:gd name="connsiteY930" fmla="*/ 1200406 h 6858000"/>
              <a:gd name="connsiteX931" fmla="*/ 3674882 w 7467600"/>
              <a:gd name="connsiteY931" fmla="*/ 488524 h 6858000"/>
              <a:gd name="connsiteX932" fmla="*/ 3132682 w 7467600"/>
              <a:gd name="connsiteY932" fmla="*/ 1072284 h 6858000"/>
              <a:gd name="connsiteX933" fmla="*/ 2716346 w 7467600"/>
              <a:gd name="connsiteY933" fmla="*/ 1276376 h 6858000"/>
              <a:gd name="connsiteX934" fmla="*/ 2716772 w 7467600"/>
              <a:gd name="connsiteY934" fmla="*/ 1255462 h 6858000"/>
              <a:gd name="connsiteX935" fmla="*/ 3471096 w 7467600"/>
              <a:gd name="connsiteY935" fmla="*/ 437072 h 6858000"/>
              <a:gd name="connsiteX936" fmla="*/ 3639057 w 7467600"/>
              <a:gd name="connsiteY936" fmla="*/ 286334 h 6858000"/>
              <a:gd name="connsiteX937" fmla="*/ 3640309 w 7467600"/>
              <a:gd name="connsiteY937" fmla="*/ 284664 h 6858000"/>
              <a:gd name="connsiteX938" fmla="*/ 3646022 w 7467600"/>
              <a:gd name="connsiteY938" fmla="*/ 276711 h 6858000"/>
              <a:gd name="connsiteX939" fmla="*/ 3707943 w 7467600"/>
              <a:gd name="connsiteY939" fmla="*/ 65958 h 6858000"/>
              <a:gd name="connsiteX940" fmla="*/ 3721337 w 7467600"/>
              <a:gd name="connsiteY940" fmla="*/ 0 h 6858000"/>
              <a:gd name="connsiteX941" fmla="*/ 2867960 w 7467600"/>
              <a:gd name="connsiteY941" fmla="*/ 0 h 6858000"/>
              <a:gd name="connsiteX942" fmla="*/ 2926351 w 7467600"/>
              <a:gd name="connsiteY942" fmla="*/ 0 h 6858000"/>
              <a:gd name="connsiteX943" fmla="*/ 2902823 w 7467600"/>
              <a:gd name="connsiteY943" fmla="*/ 262929 h 6858000"/>
              <a:gd name="connsiteX944" fmla="*/ 2940663 w 7467600"/>
              <a:gd name="connsiteY944" fmla="*/ 140884 h 6858000"/>
              <a:gd name="connsiteX945" fmla="*/ 2947039 w 7467600"/>
              <a:gd name="connsiteY945" fmla="*/ 122524 h 6858000"/>
              <a:gd name="connsiteX946" fmla="*/ 2984316 w 7467600"/>
              <a:gd name="connsiteY946" fmla="*/ 0 h 6858000"/>
              <a:gd name="connsiteX947" fmla="*/ 3016114 w 7467600"/>
              <a:gd name="connsiteY947" fmla="*/ 0 h 6858000"/>
              <a:gd name="connsiteX948" fmla="*/ 2979949 w 7467600"/>
              <a:gd name="connsiteY948" fmla="*/ 119274 h 6858000"/>
              <a:gd name="connsiteX949" fmla="*/ 3023879 w 7467600"/>
              <a:gd name="connsiteY949" fmla="*/ 0 h 6858000"/>
              <a:gd name="connsiteX950" fmla="*/ 3105400 w 7467600"/>
              <a:gd name="connsiteY950" fmla="*/ 0 h 6858000"/>
              <a:gd name="connsiteX951" fmla="*/ 3094669 w 7467600"/>
              <a:gd name="connsiteY951" fmla="*/ 30308 h 6858000"/>
              <a:gd name="connsiteX952" fmla="*/ 2901945 w 7467600"/>
              <a:gd name="connsiteY952" fmla="*/ 466538 h 6858000"/>
              <a:gd name="connsiteX953" fmla="*/ 2815209 w 7467600"/>
              <a:gd name="connsiteY953" fmla="*/ 497361 h 6858000"/>
              <a:gd name="connsiteX954" fmla="*/ 2844845 w 7467600"/>
              <a:gd name="connsiteY954" fmla="*/ 127638 h 6858000"/>
              <a:gd name="connsiteX955" fmla="*/ 2867960 w 7467600"/>
              <a:gd name="connsiteY955" fmla="*/ 0 h 6858000"/>
              <a:gd name="connsiteX956" fmla="*/ 1057230 w 7467600"/>
              <a:gd name="connsiteY956" fmla="*/ 0 h 6858000"/>
              <a:gd name="connsiteX957" fmla="*/ 1111003 w 7467600"/>
              <a:gd name="connsiteY957" fmla="*/ 0 h 6858000"/>
              <a:gd name="connsiteX958" fmla="*/ 1125553 w 7467600"/>
              <a:gd name="connsiteY958" fmla="*/ 52588 h 6858000"/>
              <a:gd name="connsiteX959" fmla="*/ 1304276 w 7467600"/>
              <a:gd name="connsiteY959" fmla="*/ 476275 h 6858000"/>
              <a:gd name="connsiteX960" fmla="*/ 1492066 w 7467600"/>
              <a:gd name="connsiteY960" fmla="*/ 886333 h 6858000"/>
              <a:gd name="connsiteX961" fmla="*/ 1423698 w 7467600"/>
              <a:gd name="connsiteY961" fmla="*/ 710817 h 6858000"/>
              <a:gd name="connsiteX962" fmla="*/ 1357609 w 7467600"/>
              <a:gd name="connsiteY962" fmla="*/ 532892 h 6858000"/>
              <a:gd name="connsiteX963" fmla="*/ 1309550 w 7467600"/>
              <a:gd name="connsiteY963" fmla="*/ 374031 h 6858000"/>
              <a:gd name="connsiteX964" fmla="*/ 1193673 w 7467600"/>
              <a:gd name="connsiteY964" fmla="*/ 49533 h 6858000"/>
              <a:gd name="connsiteX965" fmla="*/ 1164391 w 7467600"/>
              <a:gd name="connsiteY965" fmla="*/ 0 h 6858000"/>
              <a:gd name="connsiteX966" fmla="*/ 1200666 w 7467600"/>
              <a:gd name="connsiteY966" fmla="*/ 0 h 6858000"/>
              <a:gd name="connsiteX967" fmla="*/ 1223408 w 7467600"/>
              <a:gd name="connsiteY967" fmla="*/ 38996 h 6858000"/>
              <a:gd name="connsiteX968" fmla="*/ 1339635 w 7467600"/>
              <a:gd name="connsiteY968" fmla="*/ 365517 h 6858000"/>
              <a:gd name="connsiteX969" fmla="*/ 1387469 w 7467600"/>
              <a:gd name="connsiteY969" fmla="*/ 523079 h 6858000"/>
              <a:gd name="connsiteX970" fmla="*/ 1452685 w 7467600"/>
              <a:gd name="connsiteY970" fmla="*/ 699806 h 6858000"/>
              <a:gd name="connsiteX971" fmla="*/ 1492092 w 7467600"/>
              <a:gd name="connsiteY971" fmla="*/ 800424 h 6858000"/>
              <a:gd name="connsiteX972" fmla="*/ 1455302 w 7467600"/>
              <a:gd name="connsiteY972" fmla="*/ 632913 h 6858000"/>
              <a:gd name="connsiteX973" fmla="*/ 1222336 w 7467600"/>
              <a:gd name="connsiteY973" fmla="*/ 9480 h 6858000"/>
              <a:gd name="connsiteX974" fmla="*/ 1214634 w 7467600"/>
              <a:gd name="connsiteY974" fmla="*/ 0 h 6858000"/>
              <a:gd name="connsiteX975" fmla="*/ 1289827 w 7467600"/>
              <a:gd name="connsiteY975" fmla="*/ 0 h 6858000"/>
              <a:gd name="connsiteX976" fmla="*/ 1321076 w 7467600"/>
              <a:gd name="connsiteY976" fmla="*/ 59722 h 6858000"/>
              <a:gd name="connsiteX977" fmla="*/ 1512579 w 7467600"/>
              <a:gd name="connsiteY977" fmla="*/ 626441 h 6858000"/>
              <a:gd name="connsiteX978" fmla="*/ 1506076 w 7467600"/>
              <a:gd name="connsiteY978" fmla="*/ 1089289 h 6858000"/>
              <a:gd name="connsiteX979" fmla="*/ 1486346 w 7467600"/>
              <a:gd name="connsiteY979" fmla="*/ 1079919 h 6858000"/>
              <a:gd name="connsiteX980" fmla="*/ 1070511 w 7467600"/>
              <a:gd name="connsiteY980" fmla="*/ 48609 h 6858000"/>
              <a:gd name="connsiteX981" fmla="*/ 1057230 w 7467600"/>
              <a:gd name="connsiteY981" fmla="*/ 0 h 6858000"/>
              <a:gd name="connsiteX982" fmla="*/ 43151 w 7467600"/>
              <a:gd name="connsiteY982" fmla="*/ 0 h 6858000"/>
              <a:gd name="connsiteX983" fmla="*/ 95283 w 7467600"/>
              <a:gd name="connsiteY983" fmla="*/ 0 h 6858000"/>
              <a:gd name="connsiteX984" fmla="*/ 300708 w 7467600"/>
              <a:gd name="connsiteY984" fmla="*/ 154571 h 6858000"/>
              <a:gd name="connsiteX985" fmla="*/ 530414 w 7467600"/>
              <a:gd name="connsiteY985" fmla="*/ 354673 h 6858000"/>
              <a:gd name="connsiteX986" fmla="*/ 333785 w 7467600"/>
              <a:gd name="connsiteY986" fmla="*/ 161564 h 6858000"/>
              <a:gd name="connsiteX987" fmla="*/ 147005 w 7467600"/>
              <a:gd name="connsiteY987" fmla="*/ 0 h 6858000"/>
              <a:gd name="connsiteX988" fmla="*/ 272509 w 7467600"/>
              <a:gd name="connsiteY988" fmla="*/ 0 h 6858000"/>
              <a:gd name="connsiteX989" fmla="*/ 326276 w 7467600"/>
              <a:gd name="connsiteY989" fmla="*/ 45847 h 6858000"/>
              <a:gd name="connsiteX990" fmla="*/ 823759 w 7467600"/>
              <a:gd name="connsiteY990" fmla="*/ 574145 h 6858000"/>
              <a:gd name="connsiteX991" fmla="*/ 811254 w 7467600"/>
              <a:gd name="connsiteY991" fmla="*/ 665546 h 6858000"/>
              <a:gd name="connsiteX992" fmla="*/ 154042 w 7467600"/>
              <a:gd name="connsiteY992" fmla="*/ 261522 h 6858000"/>
              <a:gd name="connsiteX993" fmla="*/ 13550 w 7467600"/>
              <a:gd name="connsiteY993" fmla="*/ 158423 h 6858000"/>
              <a:gd name="connsiteX994" fmla="*/ 0 w 7467600"/>
              <a:gd name="connsiteY994" fmla="*/ 146618 h 6858000"/>
              <a:gd name="connsiteX995" fmla="*/ 0 w 7467600"/>
              <a:gd name="connsiteY995" fmla="*/ 59161 h 6858000"/>
              <a:gd name="connsiteX996" fmla="*/ 45427 w 7467600"/>
              <a:gd name="connsiteY996" fmla="*/ 101078 h 6858000"/>
              <a:gd name="connsiteX997" fmla="*/ 630103 w 7467600"/>
              <a:gd name="connsiteY997" fmla="*/ 485885 h 6858000"/>
              <a:gd name="connsiteX998" fmla="*/ 532040 w 7467600"/>
              <a:gd name="connsiteY998" fmla="*/ 399359 h 6858000"/>
              <a:gd name="connsiteX999" fmla="*/ 517618 w 7467600"/>
              <a:gd name="connsiteY999" fmla="*/ 385726 h 6858000"/>
              <a:gd name="connsiteX1000" fmla="*/ 285074 w 7467600"/>
              <a:gd name="connsiteY1000" fmla="*/ 182755 h 6858000"/>
              <a:gd name="connsiteX1001" fmla="*/ 43151 w 7467600"/>
              <a:gd name="connsiteY100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68569 w 7467600"/>
              <a:gd name="connsiteY127" fmla="*/ 5270182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1903353 w 7467600"/>
              <a:gd name="connsiteY145" fmla="*/ 5044827 h 6858000"/>
              <a:gd name="connsiteX146" fmla="*/ 1936931 w 7467600"/>
              <a:gd name="connsiteY146" fmla="*/ 5093954 h 6858000"/>
              <a:gd name="connsiteX147" fmla="*/ 2195868 w 7467600"/>
              <a:gd name="connsiteY147" fmla="*/ 5396574 h 6858000"/>
              <a:gd name="connsiteX148" fmla="*/ 2088852 w 7467600"/>
              <a:gd name="connsiteY148" fmla="*/ 5166123 h 6858000"/>
              <a:gd name="connsiteX149" fmla="*/ 1958241 w 7467600"/>
              <a:gd name="connsiteY149" fmla="*/ 5067955 h 6858000"/>
              <a:gd name="connsiteX150" fmla="*/ 1903353 w 7467600"/>
              <a:gd name="connsiteY150" fmla="*/ 5044827 h 6858000"/>
              <a:gd name="connsiteX151" fmla="*/ 1979378 w 7467600"/>
              <a:gd name="connsiteY151" fmla="*/ 4769504 h 6858000"/>
              <a:gd name="connsiteX152" fmla="*/ 2882120 w 7467600"/>
              <a:gd name="connsiteY152" fmla="*/ 5064547 h 6858000"/>
              <a:gd name="connsiteX153" fmla="*/ 2793103 w 7467600"/>
              <a:gd name="connsiteY153" fmla="*/ 5039699 h 6858000"/>
              <a:gd name="connsiteX154" fmla="*/ 2770041 w 7467600"/>
              <a:gd name="connsiteY154" fmla="*/ 5033634 h 6858000"/>
              <a:gd name="connsiteX155" fmla="*/ 1979378 w 7467600"/>
              <a:gd name="connsiteY155" fmla="*/ 4769504 h 6858000"/>
              <a:gd name="connsiteX156" fmla="*/ 1927410 w 7467600"/>
              <a:gd name="connsiteY156" fmla="*/ 4716164 h 6858000"/>
              <a:gd name="connsiteX157" fmla="*/ 1959587 w 7467600"/>
              <a:gd name="connsiteY157" fmla="*/ 4728849 h 6858000"/>
              <a:gd name="connsiteX158" fmla="*/ 2777707 w 7467600"/>
              <a:gd name="connsiteY158" fmla="*/ 5003991 h 6858000"/>
              <a:gd name="connsiteX159" fmla="*/ 2800768 w 7467600"/>
              <a:gd name="connsiteY159" fmla="*/ 5010056 h 6858000"/>
              <a:gd name="connsiteX160" fmla="*/ 2879408 w 7467600"/>
              <a:gd name="connsiteY160" fmla="*/ 5031590 h 6858000"/>
              <a:gd name="connsiteX161" fmla="*/ 2862295 w 7467600"/>
              <a:gd name="connsiteY161" fmla="*/ 5022958 h 6858000"/>
              <a:gd name="connsiteX162" fmla="*/ 2813343 w 7467600"/>
              <a:gd name="connsiteY162" fmla="*/ 4998369 h 6858000"/>
              <a:gd name="connsiteX163" fmla="*/ 2646245 w 7467600"/>
              <a:gd name="connsiteY163" fmla="*/ 4930999 h 6858000"/>
              <a:gd name="connsiteX164" fmla="*/ 1999243 w 7467600"/>
              <a:gd name="connsiteY164" fmla="*/ 4730524 h 6858000"/>
              <a:gd name="connsiteX165" fmla="*/ 1979527 w 7467600"/>
              <a:gd name="connsiteY165" fmla="*/ 4726651 h 6858000"/>
              <a:gd name="connsiteX166" fmla="*/ 1927410 w 7467600"/>
              <a:gd name="connsiteY166" fmla="*/ 4716164 h 6858000"/>
              <a:gd name="connsiteX167" fmla="*/ 1997014 w 7467600"/>
              <a:gd name="connsiteY167" fmla="*/ 4698007 h 6858000"/>
              <a:gd name="connsiteX168" fmla="*/ 2005458 w 7467600"/>
              <a:gd name="connsiteY168" fmla="*/ 4699540 h 6858000"/>
              <a:gd name="connsiteX169" fmla="*/ 2657186 w 7467600"/>
              <a:gd name="connsiteY169" fmla="*/ 4901687 h 6858000"/>
              <a:gd name="connsiteX170" fmla="*/ 2826662 w 7467600"/>
              <a:gd name="connsiteY170" fmla="*/ 4970362 h 6858000"/>
              <a:gd name="connsiteX171" fmla="*/ 2876100 w 7467600"/>
              <a:gd name="connsiteY171" fmla="*/ 4995397 h 6858000"/>
              <a:gd name="connsiteX172" fmla="*/ 3042600 w 7467600"/>
              <a:gd name="connsiteY172" fmla="*/ 5059532 h 6858000"/>
              <a:gd name="connsiteX173" fmla="*/ 1997014 w 7467600"/>
              <a:gd name="connsiteY173" fmla="*/ 4698007 h 6858000"/>
              <a:gd name="connsiteX174" fmla="*/ 2305292 w 7467600"/>
              <a:gd name="connsiteY174" fmla="*/ 4219492 h 6858000"/>
              <a:gd name="connsiteX175" fmla="*/ 3360922 w 7467600"/>
              <a:gd name="connsiteY175" fmla="*/ 4529373 h 6858000"/>
              <a:gd name="connsiteX176" fmla="*/ 3492420 w 7467600"/>
              <a:gd name="connsiteY176" fmla="*/ 4510145 h 6858000"/>
              <a:gd name="connsiteX177" fmla="*/ 3364086 w 7467600"/>
              <a:gd name="connsiteY177" fmla="*/ 4480340 h 6858000"/>
              <a:gd name="connsiteX178" fmla="*/ 3225818 w 7467600"/>
              <a:gd name="connsiteY178" fmla="*/ 4411822 h 6858000"/>
              <a:gd name="connsiteX179" fmla="*/ 3129696 w 7467600"/>
              <a:gd name="connsiteY179" fmla="*/ 4360704 h 6858000"/>
              <a:gd name="connsiteX180" fmla="*/ 2814545 w 7467600"/>
              <a:gd name="connsiteY180" fmla="*/ 4282955 h 6858000"/>
              <a:gd name="connsiteX181" fmla="*/ 2305292 w 7467600"/>
              <a:gd name="connsiteY181" fmla="*/ 4219492 h 6858000"/>
              <a:gd name="connsiteX182" fmla="*/ 2626982 w 7467600"/>
              <a:gd name="connsiteY182" fmla="*/ 4206450 h 6858000"/>
              <a:gd name="connsiteX183" fmla="*/ 2490617 w 7467600"/>
              <a:gd name="connsiteY183" fmla="*/ 4206951 h 6858000"/>
              <a:gd name="connsiteX184" fmla="*/ 2819869 w 7467600"/>
              <a:gd name="connsiteY184" fmla="*/ 4252936 h 6858000"/>
              <a:gd name="connsiteX185" fmla="*/ 3143018 w 7467600"/>
              <a:gd name="connsiteY185" fmla="*/ 4332698 h 6858000"/>
              <a:gd name="connsiteX186" fmla="*/ 3241520 w 7467600"/>
              <a:gd name="connsiteY186" fmla="*/ 4385112 h 6858000"/>
              <a:gd name="connsiteX187" fmla="*/ 3374575 w 7467600"/>
              <a:gd name="connsiteY187" fmla="*/ 4451517 h 6858000"/>
              <a:gd name="connsiteX188" fmla="*/ 3505221 w 7467600"/>
              <a:gd name="connsiteY188" fmla="*/ 4480757 h 6858000"/>
              <a:gd name="connsiteX189" fmla="*/ 2626982 w 7467600"/>
              <a:gd name="connsiteY189" fmla="*/ 4206450 h 6858000"/>
              <a:gd name="connsiteX190" fmla="*/ 1310106 w 7467600"/>
              <a:gd name="connsiteY190" fmla="*/ 3943217 h 6858000"/>
              <a:gd name="connsiteX191" fmla="*/ 854994 w 7467600"/>
              <a:gd name="connsiteY191" fmla="*/ 4399136 h 6858000"/>
              <a:gd name="connsiteX192" fmla="*/ 742462 w 7467600"/>
              <a:gd name="connsiteY192" fmla="*/ 4594648 h 6858000"/>
              <a:gd name="connsiteX193" fmla="*/ 820602 w 7467600"/>
              <a:gd name="connsiteY193" fmla="*/ 4485915 h 6858000"/>
              <a:gd name="connsiteX194" fmla="*/ 878295 w 7467600"/>
              <a:gd name="connsiteY194" fmla="*/ 4403594 h 6858000"/>
              <a:gd name="connsiteX195" fmla="*/ 1240607 w 7467600"/>
              <a:gd name="connsiteY195" fmla="*/ 4010401 h 6858000"/>
              <a:gd name="connsiteX196" fmla="*/ 1310106 w 7467600"/>
              <a:gd name="connsiteY196" fmla="*/ 3943217 h 6858000"/>
              <a:gd name="connsiteX197" fmla="*/ 1423113 w 7467600"/>
              <a:gd name="connsiteY197" fmla="*/ 3874565 h 6858000"/>
              <a:gd name="connsiteX198" fmla="*/ 1260565 w 7467600"/>
              <a:gd name="connsiteY198" fmla="*/ 4031982 h 6858000"/>
              <a:gd name="connsiteX199" fmla="*/ 901900 w 7467600"/>
              <a:gd name="connsiteY199" fmla="*/ 4421236 h 6858000"/>
              <a:gd name="connsiteX200" fmla="*/ 845044 w 7467600"/>
              <a:gd name="connsiteY200" fmla="*/ 4502436 h 6858000"/>
              <a:gd name="connsiteX201" fmla="*/ 685926 w 7467600"/>
              <a:gd name="connsiteY201" fmla="*/ 4703069 h 6858000"/>
              <a:gd name="connsiteX202" fmla="*/ 684248 w 7467600"/>
              <a:gd name="connsiteY202" fmla="*/ 4706721 h 6858000"/>
              <a:gd name="connsiteX203" fmla="*/ 1423113 w 7467600"/>
              <a:gd name="connsiteY203" fmla="*/ 3874565 h 6858000"/>
              <a:gd name="connsiteX204" fmla="*/ 3316479 w 7467600"/>
              <a:gd name="connsiteY204" fmla="*/ 3872136 h 6858000"/>
              <a:gd name="connsiteX205" fmla="*/ 3546806 w 7467600"/>
              <a:gd name="connsiteY205" fmla="*/ 4356139 h 6858000"/>
              <a:gd name="connsiteX206" fmla="*/ 3364433 w 7467600"/>
              <a:gd name="connsiteY206" fmla="*/ 3953121 h 6858000"/>
              <a:gd name="connsiteX207" fmla="*/ 3316479 w 7467600"/>
              <a:gd name="connsiteY207" fmla="*/ 3872136 h 6858000"/>
              <a:gd name="connsiteX208" fmla="*/ 3291335 w 7467600"/>
              <a:gd name="connsiteY208" fmla="*/ 3767420 h 6858000"/>
              <a:gd name="connsiteX209" fmla="*/ 3390805 w 7467600"/>
              <a:gd name="connsiteY209" fmla="*/ 3937163 h 6858000"/>
              <a:gd name="connsiteX210" fmla="*/ 3579062 w 7467600"/>
              <a:gd name="connsiteY210" fmla="*/ 4359040 h 6858000"/>
              <a:gd name="connsiteX211" fmla="*/ 3467355 w 7467600"/>
              <a:gd name="connsiteY211" fmla="*/ 3988130 h 6858000"/>
              <a:gd name="connsiteX212" fmla="*/ 3310753 w 7467600"/>
              <a:gd name="connsiteY212" fmla="*/ 3787140 h 6858000"/>
              <a:gd name="connsiteX213" fmla="*/ 3291335 w 7467600"/>
              <a:gd name="connsiteY213" fmla="*/ 3767420 h 6858000"/>
              <a:gd name="connsiteX214" fmla="*/ 1635889 w 7467600"/>
              <a:gd name="connsiteY214" fmla="*/ 3709494 h 6858000"/>
              <a:gd name="connsiteX215" fmla="*/ 1634800 w 7467600"/>
              <a:gd name="connsiteY215" fmla="*/ 3731111 h 6858000"/>
              <a:gd name="connsiteX216" fmla="*/ 1635889 w 7467600"/>
              <a:gd name="connsiteY216" fmla="*/ 3709494 h 6858000"/>
              <a:gd name="connsiteX217" fmla="*/ 1510397 w 7467600"/>
              <a:gd name="connsiteY217" fmla="*/ 3684705 h 6858000"/>
              <a:gd name="connsiteX218" fmla="*/ 1146550 w 7467600"/>
              <a:gd name="connsiteY218" fmla="*/ 3802012 h 6858000"/>
              <a:gd name="connsiteX219" fmla="*/ 698834 w 7467600"/>
              <a:gd name="connsiteY219" fmla="*/ 3952272 h 6858000"/>
              <a:gd name="connsiteX220" fmla="*/ 34256 w 7467600"/>
              <a:gd name="connsiteY220" fmla="*/ 4347603 h 6858000"/>
              <a:gd name="connsiteX221" fmla="*/ 527241 w 7467600"/>
              <a:gd name="connsiteY221" fmla="*/ 4065078 h 6858000"/>
              <a:gd name="connsiteX222" fmla="*/ 1510397 w 7467600"/>
              <a:gd name="connsiteY222" fmla="*/ 3684705 h 6858000"/>
              <a:gd name="connsiteX223" fmla="*/ 1313114 w 7467600"/>
              <a:gd name="connsiteY223" fmla="*/ 3655216 h 6858000"/>
              <a:gd name="connsiteX224" fmla="*/ 1109304 w 7467600"/>
              <a:gd name="connsiteY224" fmla="*/ 3669030 h 6858000"/>
              <a:gd name="connsiteX225" fmla="*/ 8129 w 7467600"/>
              <a:gd name="connsiteY225" fmla="*/ 4330519 h 6858000"/>
              <a:gd name="connsiteX226" fmla="*/ 687572 w 7467600"/>
              <a:gd name="connsiteY226" fmla="*/ 3925629 h 6858000"/>
              <a:gd name="connsiteX227" fmla="*/ 1138365 w 7467600"/>
              <a:gd name="connsiteY227" fmla="*/ 3774515 h 6858000"/>
              <a:gd name="connsiteX228" fmla="*/ 1505579 w 7467600"/>
              <a:gd name="connsiteY228" fmla="*/ 3655526 h 6858000"/>
              <a:gd name="connsiteX229" fmla="*/ 1313114 w 7467600"/>
              <a:gd name="connsiteY229" fmla="*/ 3655216 h 6858000"/>
              <a:gd name="connsiteX230" fmla="*/ 3655073 w 7467600"/>
              <a:gd name="connsiteY230" fmla="*/ 3650884 h 6858000"/>
              <a:gd name="connsiteX231" fmla="*/ 3989938 w 7467600"/>
              <a:gd name="connsiteY231" fmla="*/ 3991685 h 6858000"/>
              <a:gd name="connsiteX232" fmla="*/ 4393907 w 7467600"/>
              <a:gd name="connsiteY232" fmla="*/ 4261258 h 6858000"/>
              <a:gd name="connsiteX233" fmla="*/ 4648051 w 7467600"/>
              <a:gd name="connsiteY233" fmla="*/ 4374051 h 6858000"/>
              <a:gd name="connsiteX234" fmla="*/ 4383389 w 7467600"/>
              <a:gd name="connsiteY234" fmla="*/ 4184369 h 6858000"/>
              <a:gd name="connsiteX235" fmla="*/ 4165508 w 7467600"/>
              <a:gd name="connsiteY235" fmla="*/ 4035196 h 6858000"/>
              <a:gd name="connsiteX236" fmla="*/ 4068162 w 7467600"/>
              <a:gd name="connsiteY236" fmla="*/ 3953394 h 6858000"/>
              <a:gd name="connsiteX237" fmla="*/ 3981416 w 7467600"/>
              <a:gd name="connsiteY237" fmla="*/ 3880482 h 6858000"/>
              <a:gd name="connsiteX238" fmla="*/ 3800147 w 7467600"/>
              <a:gd name="connsiteY238" fmla="*/ 3749872 h 6858000"/>
              <a:gd name="connsiteX239" fmla="*/ 3655073 w 7467600"/>
              <a:gd name="connsiteY239" fmla="*/ 3650884 h 6858000"/>
              <a:gd name="connsiteX240" fmla="*/ 3670252 w 7467600"/>
              <a:gd name="connsiteY240" fmla="*/ 3622798 h 6858000"/>
              <a:gd name="connsiteX241" fmla="*/ 3817258 w 7467600"/>
              <a:gd name="connsiteY241" fmla="*/ 3723577 h 6858000"/>
              <a:gd name="connsiteX242" fmla="*/ 4000461 w 7467600"/>
              <a:gd name="connsiteY242" fmla="*/ 3855966 h 6858000"/>
              <a:gd name="connsiteX243" fmla="*/ 4088180 w 7467600"/>
              <a:gd name="connsiteY243" fmla="*/ 3929774 h 6858000"/>
              <a:gd name="connsiteX244" fmla="*/ 4184555 w 7467600"/>
              <a:gd name="connsiteY244" fmla="*/ 4010683 h 6858000"/>
              <a:gd name="connsiteX245" fmla="*/ 4399563 w 7467600"/>
              <a:gd name="connsiteY245" fmla="*/ 4158106 h 6858000"/>
              <a:gd name="connsiteX246" fmla="*/ 4684469 w 7467600"/>
              <a:gd name="connsiteY246" fmla="*/ 4364680 h 6858000"/>
              <a:gd name="connsiteX247" fmla="*/ 4690271 w 7467600"/>
              <a:gd name="connsiteY247" fmla="*/ 4370034 h 6858000"/>
              <a:gd name="connsiteX248" fmla="*/ 4136093 w 7467600"/>
              <a:gd name="connsiteY248" fmla="*/ 3858466 h 6858000"/>
              <a:gd name="connsiteX249" fmla="*/ 3670252 w 7467600"/>
              <a:gd name="connsiteY249" fmla="*/ 3622798 h 6858000"/>
              <a:gd name="connsiteX250" fmla="*/ 4440129 w 7467600"/>
              <a:gd name="connsiteY250" fmla="*/ 3448571 h 6858000"/>
              <a:gd name="connsiteX251" fmla="*/ 4856525 w 7467600"/>
              <a:gd name="connsiteY251" fmla="*/ 3915351 h 6858000"/>
              <a:gd name="connsiteX252" fmla="*/ 5059055 w 7467600"/>
              <a:gd name="connsiteY252" fmla="*/ 4108918 h 6858000"/>
              <a:gd name="connsiteX253" fmla="*/ 5290070 w 7467600"/>
              <a:gd name="connsiteY253" fmla="*/ 4263619 h 6858000"/>
              <a:gd name="connsiteX254" fmla="*/ 4834991 w 7467600"/>
              <a:gd name="connsiteY254" fmla="*/ 3830985 h 6858000"/>
              <a:gd name="connsiteX255" fmla="*/ 4440129 w 7467600"/>
              <a:gd name="connsiteY255" fmla="*/ 3448571 h 6858000"/>
              <a:gd name="connsiteX256" fmla="*/ 4441737 w 7467600"/>
              <a:gd name="connsiteY256" fmla="*/ 3399734 h 6858000"/>
              <a:gd name="connsiteX257" fmla="*/ 4431236 w 7467600"/>
              <a:gd name="connsiteY257" fmla="*/ 3400954 h 6858000"/>
              <a:gd name="connsiteX258" fmla="*/ 4557150 w 7467600"/>
              <a:gd name="connsiteY258" fmla="*/ 3510023 h 6858000"/>
              <a:gd name="connsiteX259" fmla="*/ 4856936 w 7467600"/>
              <a:gd name="connsiteY259" fmla="*/ 3809146 h 6858000"/>
              <a:gd name="connsiteX260" fmla="*/ 5111996 w 7467600"/>
              <a:gd name="connsiteY260" fmla="*/ 4065759 h 6858000"/>
              <a:gd name="connsiteX261" fmla="*/ 5388878 w 7467600"/>
              <a:gd name="connsiteY261" fmla="*/ 4300185 h 6858000"/>
              <a:gd name="connsiteX262" fmla="*/ 5425556 w 7467600"/>
              <a:gd name="connsiteY262" fmla="*/ 4308967 h 6858000"/>
              <a:gd name="connsiteX263" fmla="*/ 4943646 w 7467600"/>
              <a:gd name="connsiteY263" fmla="*/ 3822916 h 6858000"/>
              <a:gd name="connsiteX264" fmla="*/ 4594837 w 7467600"/>
              <a:gd name="connsiteY264" fmla="*/ 3532274 h 6858000"/>
              <a:gd name="connsiteX265" fmla="*/ 4441737 w 7467600"/>
              <a:gd name="connsiteY265" fmla="*/ 3399734 h 6858000"/>
              <a:gd name="connsiteX266" fmla="*/ 5425834 w 7467600"/>
              <a:gd name="connsiteY266" fmla="*/ 3162785 h 6858000"/>
              <a:gd name="connsiteX267" fmla="*/ 5401644 w 7467600"/>
              <a:gd name="connsiteY267" fmla="*/ 3617847 h 6858000"/>
              <a:gd name="connsiteX268" fmla="*/ 5467256 w 7467600"/>
              <a:gd name="connsiteY268" fmla="*/ 4175494 h 6858000"/>
              <a:gd name="connsiteX269" fmla="*/ 5448069 w 7467600"/>
              <a:gd name="connsiteY269" fmla="*/ 3567554 h 6858000"/>
              <a:gd name="connsiteX270" fmla="*/ 5425834 w 7467600"/>
              <a:gd name="connsiteY270" fmla="*/ 3162785 h 6858000"/>
              <a:gd name="connsiteX271" fmla="*/ 1318687 w 7467600"/>
              <a:gd name="connsiteY271" fmla="*/ 3113840 h 6858000"/>
              <a:gd name="connsiteX272" fmla="*/ 1066793 w 7467600"/>
              <a:gd name="connsiteY272" fmla="*/ 3212171 h 6858000"/>
              <a:gd name="connsiteX273" fmla="*/ 993319 w 7467600"/>
              <a:gd name="connsiteY273" fmla="*/ 3247648 h 6858000"/>
              <a:gd name="connsiteX274" fmla="*/ 853081 w 7467600"/>
              <a:gd name="connsiteY274" fmla="*/ 3312410 h 6858000"/>
              <a:gd name="connsiteX275" fmla="*/ 805957 w 7467600"/>
              <a:gd name="connsiteY275" fmla="*/ 3330443 h 6858000"/>
              <a:gd name="connsiteX276" fmla="*/ 1318687 w 7467600"/>
              <a:gd name="connsiteY276" fmla="*/ 3113840 h 6858000"/>
              <a:gd name="connsiteX277" fmla="*/ 5453702 w 7467600"/>
              <a:gd name="connsiteY277" fmla="*/ 3090882 h 6858000"/>
              <a:gd name="connsiteX278" fmla="*/ 5480135 w 7467600"/>
              <a:gd name="connsiteY278" fmla="*/ 3565802 h 6858000"/>
              <a:gd name="connsiteX279" fmla="*/ 5499023 w 7467600"/>
              <a:gd name="connsiteY279" fmla="*/ 4166310 h 6858000"/>
              <a:gd name="connsiteX280" fmla="*/ 5547022 w 7467600"/>
              <a:gd name="connsiteY280" fmla="*/ 3607838 h 6858000"/>
              <a:gd name="connsiteX281" fmla="*/ 5515964 w 7467600"/>
              <a:gd name="connsiteY281" fmla="*/ 3378541 h 6858000"/>
              <a:gd name="connsiteX282" fmla="*/ 5453702 w 7467600"/>
              <a:gd name="connsiteY282" fmla="*/ 3090882 h 6858000"/>
              <a:gd name="connsiteX283" fmla="*/ 1238695 w 7467600"/>
              <a:gd name="connsiteY283" fmla="*/ 3076820 h 6858000"/>
              <a:gd name="connsiteX284" fmla="*/ 716371 w 7467600"/>
              <a:gd name="connsiteY284" fmla="*/ 3293249 h 6858000"/>
              <a:gd name="connsiteX285" fmla="*/ 579522 w 7467600"/>
              <a:gd name="connsiteY285" fmla="*/ 3371759 h 6858000"/>
              <a:gd name="connsiteX286" fmla="*/ 600288 w 7467600"/>
              <a:gd name="connsiteY286" fmla="*/ 3365555 h 6858000"/>
              <a:gd name="connsiteX287" fmla="*/ 840692 w 7467600"/>
              <a:gd name="connsiteY287" fmla="*/ 3284921 h 6858000"/>
              <a:gd name="connsiteX288" fmla="*/ 979248 w 7467600"/>
              <a:gd name="connsiteY288" fmla="*/ 3221003 h 6858000"/>
              <a:gd name="connsiteX289" fmla="*/ 1053282 w 7467600"/>
              <a:gd name="connsiteY289" fmla="*/ 3185247 h 6858000"/>
              <a:gd name="connsiteX290" fmla="*/ 1320603 w 7467600"/>
              <a:gd name="connsiteY290" fmla="*/ 3081281 h 6858000"/>
              <a:gd name="connsiteX291" fmla="*/ 1238695 w 7467600"/>
              <a:gd name="connsiteY291" fmla="*/ 3076820 h 6858000"/>
              <a:gd name="connsiteX292" fmla="*/ 5425627 w 7467600"/>
              <a:gd name="connsiteY292" fmla="*/ 2954192 h 6858000"/>
              <a:gd name="connsiteX293" fmla="*/ 5470770 w 7467600"/>
              <a:gd name="connsiteY293" fmla="*/ 3005435 h 6858000"/>
              <a:gd name="connsiteX294" fmla="*/ 5519779 w 7467600"/>
              <a:gd name="connsiteY294" fmla="*/ 4359223 h 6858000"/>
              <a:gd name="connsiteX295" fmla="*/ 5520293 w 7467600"/>
              <a:gd name="connsiteY295" fmla="*/ 4360602 h 6858000"/>
              <a:gd name="connsiteX296" fmla="*/ 5767221 w 7467600"/>
              <a:gd name="connsiteY296" fmla="*/ 4665564 h 6858000"/>
              <a:gd name="connsiteX297" fmla="*/ 6937169 w 7467600"/>
              <a:gd name="connsiteY297" fmla="*/ 4815941 h 6858000"/>
              <a:gd name="connsiteX298" fmla="*/ 6953922 w 7467600"/>
              <a:gd name="connsiteY298" fmla="*/ 4890068 h 6858000"/>
              <a:gd name="connsiteX299" fmla="*/ 6071359 w 7467600"/>
              <a:gd name="connsiteY299" fmla="*/ 4770770 h 6858000"/>
              <a:gd name="connsiteX300" fmla="*/ 6038839 w 7467600"/>
              <a:gd name="connsiteY300" fmla="*/ 4764474 h 6858000"/>
              <a:gd name="connsiteX301" fmla="*/ 6038706 w 7467600"/>
              <a:gd name="connsiteY301" fmla="*/ 4763847 h 6858000"/>
              <a:gd name="connsiteX302" fmla="*/ 6037784 w 7467600"/>
              <a:gd name="connsiteY302" fmla="*/ 4764270 h 6858000"/>
              <a:gd name="connsiteX303" fmla="*/ 6038839 w 7467600"/>
              <a:gd name="connsiteY303" fmla="*/ 4764474 h 6858000"/>
              <a:gd name="connsiteX304" fmla="*/ 6040338 w 7467600"/>
              <a:gd name="connsiteY304" fmla="*/ 4771418 h 6858000"/>
              <a:gd name="connsiteX305" fmla="*/ 6024488 w 7467600"/>
              <a:gd name="connsiteY305" fmla="*/ 4809903 h 6858000"/>
              <a:gd name="connsiteX306" fmla="*/ 5599771 w 7467600"/>
              <a:gd name="connsiteY306" fmla="*/ 5509652 h 6858000"/>
              <a:gd name="connsiteX307" fmla="*/ 5548843 w 7467600"/>
              <a:gd name="connsiteY307" fmla="*/ 5563845 h 6858000"/>
              <a:gd name="connsiteX308" fmla="*/ 5940952 w 7467600"/>
              <a:gd name="connsiteY308" fmla="*/ 6250028 h 6858000"/>
              <a:gd name="connsiteX309" fmla="*/ 6043441 w 7467600"/>
              <a:gd name="connsiteY309" fmla="*/ 6665847 h 6858000"/>
              <a:gd name="connsiteX310" fmla="*/ 6093432 w 7467600"/>
              <a:gd name="connsiteY310" fmla="*/ 6858000 h 6858000"/>
              <a:gd name="connsiteX311" fmla="*/ 6034344 w 7467600"/>
              <a:gd name="connsiteY311" fmla="*/ 6858000 h 6858000"/>
              <a:gd name="connsiteX312" fmla="*/ 6026679 w 7467600"/>
              <a:gd name="connsiteY312" fmla="*/ 6836959 h 6858000"/>
              <a:gd name="connsiteX313" fmla="*/ 5800441 w 7467600"/>
              <a:gd name="connsiteY313" fmla="*/ 6335286 h 6858000"/>
              <a:gd name="connsiteX314" fmla="*/ 5526562 w 7467600"/>
              <a:gd name="connsiteY314" fmla="*/ 5705388 h 6858000"/>
              <a:gd name="connsiteX315" fmla="*/ 5519640 w 7467600"/>
              <a:gd name="connsiteY315" fmla="*/ 5683774 h 6858000"/>
              <a:gd name="connsiteX316" fmla="*/ 5844559 w 7467600"/>
              <a:gd name="connsiteY316" fmla="*/ 6553349 h 6858000"/>
              <a:gd name="connsiteX317" fmla="*/ 5975994 w 7467600"/>
              <a:gd name="connsiteY317" fmla="*/ 6858000 h 6858000"/>
              <a:gd name="connsiteX318" fmla="*/ 5898547 w 7467600"/>
              <a:gd name="connsiteY318" fmla="*/ 6858000 h 6858000"/>
              <a:gd name="connsiteX319" fmla="*/ 5682041 w 7467600"/>
              <a:gd name="connsiteY319" fmla="*/ 6355860 h 6858000"/>
              <a:gd name="connsiteX320" fmla="*/ 5461758 w 7467600"/>
              <a:gd name="connsiteY320" fmla="*/ 5820220 h 6858000"/>
              <a:gd name="connsiteX321" fmla="*/ 5237282 w 7467600"/>
              <a:gd name="connsiteY321" fmla="*/ 6579086 h 6858000"/>
              <a:gd name="connsiteX322" fmla="*/ 5115009 w 7467600"/>
              <a:gd name="connsiteY322" fmla="*/ 6858000 h 6858000"/>
              <a:gd name="connsiteX323" fmla="*/ 5028074 w 7467600"/>
              <a:gd name="connsiteY323" fmla="*/ 6858000 h 6858000"/>
              <a:gd name="connsiteX324" fmla="*/ 5079508 w 7467600"/>
              <a:gd name="connsiteY324" fmla="*/ 6749074 h 6858000"/>
              <a:gd name="connsiteX325" fmla="*/ 5371846 w 7467600"/>
              <a:gd name="connsiteY325" fmla="*/ 5924413 h 6858000"/>
              <a:gd name="connsiteX326" fmla="*/ 5270512 w 7467600"/>
              <a:gd name="connsiteY326" fmla="*/ 6138975 h 6858000"/>
              <a:gd name="connsiteX327" fmla="*/ 5062409 w 7467600"/>
              <a:gd name="connsiteY327" fmla="*/ 6653544 h 6858000"/>
              <a:gd name="connsiteX328" fmla="*/ 5036628 w 7467600"/>
              <a:gd name="connsiteY328" fmla="*/ 6754247 h 6858000"/>
              <a:gd name="connsiteX329" fmla="*/ 5009112 w 7467600"/>
              <a:gd name="connsiteY329" fmla="*/ 6858000 h 6858000"/>
              <a:gd name="connsiteX330" fmla="*/ 4976679 w 7467600"/>
              <a:gd name="connsiteY330" fmla="*/ 6858000 h 6858000"/>
              <a:gd name="connsiteX331" fmla="*/ 5006537 w 7467600"/>
              <a:gd name="connsiteY331" fmla="*/ 6747068 h 6858000"/>
              <a:gd name="connsiteX332" fmla="*/ 5032723 w 7467600"/>
              <a:gd name="connsiteY332" fmla="*/ 6644957 h 6858000"/>
              <a:gd name="connsiteX333" fmla="*/ 5242949 w 7467600"/>
              <a:gd name="connsiteY333" fmla="*/ 6125175 h 6858000"/>
              <a:gd name="connsiteX334" fmla="*/ 5286321 w 7467600"/>
              <a:gd name="connsiteY334" fmla="*/ 6033555 h 6858000"/>
              <a:gd name="connsiteX335" fmla="*/ 5008210 w 7467600"/>
              <a:gd name="connsiteY335" fmla="*/ 6649194 h 6858000"/>
              <a:gd name="connsiteX336" fmla="*/ 4986321 w 7467600"/>
              <a:gd name="connsiteY336" fmla="*/ 6765687 h 6858000"/>
              <a:gd name="connsiteX337" fmla="*/ 4973474 w 7467600"/>
              <a:gd name="connsiteY337" fmla="*/ 6858000 h 6858000"/>
              <a:gd name="connsiteX338" fmla="*/ 4907178 w 7467600"/>
              <a:gd name="connsiteY338" fmla="*/ 6858000 h 6858000"/>
              <a:gd name="connsiteX339" fmla="*/ 4910810 w 7467600"/>
              <a:gd name="connsiteY339" fmla="*/ 6829660 h 6858000"/>
              <a:gd name="connsiteX340" fmla="*/ 4987461 w 7467600"/>
              <a:gd name="connsiteY340" fmla="*/ 6432994 h 6858000"/>
              <a:gd name="connsiteX341" fmla="*/ 5179262 w 7467600"/>
              <a:gd name="connsiteY341" fmla="*/ 6035044 h 6858000"/>
              <a:gd name="connsiteX342" fmla="*/ 4689678 w 7467600"/>
              <a:gd name="connsiteY342" fmla="*/ 6440241 h 6858000"/>
              <a:gd name="connsiteX343" fmla="*/ 4477543 w 7467600"/>
              <a:gd name="connsiteY343" fmla="*/ 6674836 h 6858000"/>
              <a:gd name="connsiteX344" fmla="*/ 4329957 w 7467600"/>
              <a:gd name="connsiteY344" fmla="*/ 6858000 h 6858000"/>
              <a:gd name="connsiteX345" fmla="*/ 4218595 w 7467600"/>
              <a:gd name="connsiteY345" fmla="*/ 6858000 h 6858000"/>
              <a:gd name="connsiteX346" fmla="*/ 4368888 w 7467600"/>
              <a:gd name="connsiteY346" fmla="*/ 6668412 h 6858000"/>
              <a:gd name="connsiteX347" fmla="*/ 4563091 w 7467600"/>
              <a:gd name="connsiteY347" fmla="*/ 6442508 h 6858000"/>
              <a:gd name="connsiteX348" fmla="*/ 5387324 w 7467600"/>
              <a:gd name="connsiteY348" fmla="*/ 5705830 h 6858000"/>
              <a:gd name="connsiteX349" fmla="*/ 5073620 w 7467600"/>
              <a:gd name="connsiteY349" fmla="*/ 5955437 h 6858000"/>
              <a:gd name="connsiteX350" fmla="*/ 4689789 w 7467600"/>
              <a:gd name="connsiteY350" fmla="*/ 6268382 h 6858000"/>
              <a:gd name="connsiteX351" fmla="*/ 4418722 w 7467600"/>
              <a:gd name="connsiteY351" fmla="*/ 6570886 h 6858000"/>
              <a:gd name="connsiteX352" fmla="*/ 4214944 w 7467600"/>
              <a:gd name="connsiteY352" fmla="*/ 6858000 h 6858000"/>
              <a:gd name="connsiteX353" fmla="*/ 4177898 w 7467600"/>
              <a:gd name="connsiteY353" fmla="*/ 6858000 h 6858000"/>
              <a:gd name="connsiteX354" fmla="*/ 4391597 w 7467600"/>
              <a:gd name="connsiteY354" fmla="*/ 6556370 h 6858000"/>
              <a:gd name="connsiteX355" fmla="*/ 4668889 w 7467600"/>
              <a:gd name="connsiteY355" fmla="*/ 6246399 h 6858000"/>
              <a:gd name="connsiteX356" fmla="*/ 5055427 w 7467600"/>
              <a:gd name="connsiteY356" fmla="*/ 5931476 h 6858000"/>
              <a:gd name="connsiteX357" fmla="*/ 5371814 w 7467600"/>
              <a:gd name="connsiteY357" fmla="*/ 5678975 h 6858000"/>
              <a:gd name="connsiteX358" fmla="*/ 4987918 w 7467600"/>
              <a:gd name="connsiteY358" fmla="*/ 5838701 h 6858000"/>
              <a:gd name="connsiteX359" fmla="*/ 4317146 w 7467600"/>
              <a:gd name="connsiteY359" fmla="*/ 6587716 h 6858000"/>
              <a:gd name="connsiteX360" fmla="*/ 4171627 w 7467600"/>
              <a:gd name="connsiteY360" fmla="*/ 6858000 h 6858000"/>
              <a:gd name="connsiteX361" fmla="*/ 4081585 w 7467600"/>
              <a:gd name="connsiteY361" fmla="*/ 6858000 h 6858000"/>
              <a:gd name="connsiteX362" fmla="*/ 4238603 w 7467600"/>
              <a:gd name="connsiteY362" fmla="*/ 6559341 h 6858000"/>
              <a:gd name="connsiteX363" fmla="*/ 4778333 w 7467600"/>
              <a:gd name="connsiteY363" fmla="*/ 5873626 h 6858000"/>
              <a:gd name="connsiteX364" fmla="*/ 5414185 w 7467600"/>
              <a:gd name="connsiteY364" fmla="*/ 5573882 h 6858000"/>
              <a:gd name="connsiteX365" fmla="*/ 5959648 w 7467600"/>
              <a:gd name="connsiteY365" fmla="*/ 4760797 h 6858000"/>
              <a:gd name="connsiteX366" fmla="*/ 5355019 w 7467600"/>
              <a:gd name="connsiteY366" fmla="*/ 4734672 h 6858000"/>
              <a:gd name="connsiteX367" fmla="*/ 5083565 w 7467600"/>
              <a:gd name="connsiteY367" fmla="*/ 5179121 h 6858000"/>
              <a:gd name="connsiteX368" fmla="*/ 4713577 w 7467600"/>
              <a:gd name="connsiteY368" fmla="*/ 5616803 h 6858000"/>
              <a:gd name="connsiteX369" fmla="*/ 3989559 w 7467600"/>
              <a:gd name="connsiteY369" fmla="*/ 6145945 h 6858000"/>
              <a:gd name="connsiteX370" fmla="*/ 3939824 w 7467600"/>
              <a:gd name="connsiteY370" fmla="*/ 6066900 h 6858000"/>
              <a:gd name="connsiteX371" fmla="*/ 4584537 w 7467600"/>
              <a:gd name="connsiteY371" fmla="*/ 5324826 h 6858000"/>
              <a:gd name="connsiteX372" fmla="*/ 5037105 w 7467600"/>
              <a:gd name="connsiteY372" fmla="*/ 5088765 h 6858000"/>
              <a:gd name="connsiteX373" fmla="*/ 5039930 w 7467600"/>
              <a:gd name="connsiteY373" fmla="*/ 5089585 h 6858000"/>
              <a:gd name="connsiteX374" fmla="*/ 5263764 w 7467600"/>
              <a:gd name="connsiteY374" fmla="*/ 4735525 h 6858000"/>
              <a:gd name="connsiteX375" fmla="*/ 4086300 w 7467600"/>
              <a:gd name="connsiteY375" fmla="*/ 4884599 h 6858000"/>
              <a:gd name="connsiteX376" fmla="*/ 4085485 w 7467600"/>
              <a:gd name="connsiteY376" fmla="*/ 4899070 h 6858000"/>
              <a:gd name="connsiteX377" fmla="*/ 3871915 w 7467600"/>
              <a:gd name="connsiteY377" fmla="*/ 5253645 h 6858000"/>
              <a:gd name="connsiteX378" fmla="*/ 3799374 w 7467600"/>
              <a:gd name="connsiteY378" fmla="*/ 5466127 h 6858000"/>
              <a:gd name="connsiteX379" fmla="*/ 3498850 w 7467600"/>
              <a:gd name="connsiteY379" fmla="*/ 6661888 h 6858000"/>
              <a:gd name="connsiteX380" fmla="*/ 3399216 w 7467600"/>
              <a:gd name="connsiteY380" fmla="*/ 6858000 h 6858000"/>
              <a:gd name="connsiteX381" fmla="*/ 3303688 w 7467600"/>
              <a:gd name="connsiteY381" fmla="*/ 6858000 h 6858000"/>
              <a:gd name="connsiteX382" fmla="*/ 3391774 w 7467600"/>
              <a:gd name="connsiteY382" fmla="*/ 6697181 h 6858000"/>
              <a:gd name="connsiteX383" fmla="*/ 3735540 w 7467600"/>
              <a:gd name="connsiteY383" fmla="*/ 5546923 h 6858000"/>
              <a:gd name="connsiteX384" fmla="*/ 3729438 w 7467600"/>
              <a:gd name="connsiteY384" fmla="*/ 5569058 h 6858000"/>
              <a:gd name="connsiteX385" fmla="*/ 3707782 w 7467600"/>
              <a:gd name="connsiteY385" fmla="*/ 5644908 h 6858000"/>
              <a:gd name="connsiteX386" fmla="*/ 3583827 w 7467600"/>
              <a:gd name="connsiteY386" fmla="*/ 6039215 h 6858000"/>
              <a:gd name="connsiteX387" fmla="*/ 3547861 w 7467600"/>
              <a:gd name="connsiteY387" fmla="*/ 6129609 h 6858000"/>
              <a:gd name="connsiteX388" fmla="*/ 3490905 w 7467600"/>
              <a:gd name="connsiteY388" fmla="*/ 6277660 h 6858000"/>
              <a:gd name="connsiteX389" fmla="*/ 3455859 w 7467600"/>
              <a:gd name="connsiteY389" fmla="*/ 6391301 h 6858000"/>
              <a:gd name="connsiteX390" fmla="*/ 3429112 w 7467600"/>
              <a:gd name="connsiteY390" fmla="*/ 6479469 h 6858000"/>
              <a:gd name="connsiteX391" fmla="*/ 3304862 w 7467600"/>
              <a:gd name="connsiteY391" fmla="*/ 6796476 h 6858000"/>
              <a:gd name="connsiteX392" fmla="*/ 3276071 w 7467600"/>
              <a:gd name="connsiteY392" fmla="*/ 6858000 h 6858000"/>
              <a:gd name="connsiteX393" fmla="*/ 3240805 w 7467600"/>
              <a:gd name="connsiteY393" fmla="*/ 6858000 h 6858000"/>
              <a:gd name="connsiteX394" fmla="*/ 3275917 w 7467600"/>
              <a:gd name="connsiteY394" fmla="*/ 6783192 h 6858000"/>
              <a:gd name="connsiteX395" fmla="*/ 3399358 w 7467600"/>
              <a:gd name="connsiteY395" fmla="*/ 6469011 h 6858000"/>
              <a:gd name="connsiteX396" fmla="*/ 3425650 w 7467600"/>
              <a:gd name="connsiteY396" fmla="*/ 6381333 h 6858000"/>
              <a:gd name="connsiteX397" fmla="*/ 3460661 w 7467600"/>
              <a:gd name="connsiteY397" fmla="*/ 6266763 h 6858000"/>
              <a:gd name="connsiteX398" fmla="*/ 3518021 w 7467600"/>
              <a:gd name="connsiteY398" fmla="*/ 6117298 h 6858000"/>
              <a:gd name="connsiteX399" fmla="*/ 3554035 w 7467600"/>
              <a:gd name="connsiteY399" fmla="*/ 6027832 h 6858000"/>
              <a:gd name="connsiteX400" fmla="*/ 3677174 w 7467600"/>
              <a:gd name="connsiteY400" fmla="*/ 5636351 h 6858000"/>
              <a:gd name="connsiteX401" fmla="*/ 3698819 w 7467600"/>
              <a:gd name="connsiteY401" fmla="*/ 5560503 h 6858000"/>
              <a:gd name="connsiteX402" fmla="*/ 3702094 w 7467600"/>
              <a:gd name="connsiteY402" fmla="*/ 5549194 h 6858000"/>
              <a:gd name="connsiteX403" fmla="*/ 3398355 w 7467600"/>
              <a:gd name="connsiteY403" fmla="*/ 6094603 h 6858000"/>
              <a:gd name="connsiteX404" fmla="*/ 3193941 w 7467600"/>
              <a:gd name="connsiteY404" fmla="*/ 6798775 h 6858000"/>
              <a:gd name="connsiteX405" fmla="*/ 3184140 w 7467600"/>
              <a:gd name="connsiteY405" fmla="*/ 6858000 h 6858000"/>
              <a:gd name="connsiteX406" fmla="*/ 3099978 w 7467600"/>
              <a:gd name="connsiteY406" fmla="*/ 6858000 h 6858000"/>
              <a:gd name="connsiteX407" fmla="*/ 3101556 w 7467600"/>
              <a:gd name="connsiteY407" fmla="*/ 6843337 h 6858000"/>
              <a:gd name="connsiteX408" fmla="*/ 3370162 w 7467600"/>
              <a:gd name="connsiteY408" fmla="*/ 5785550 h 6858000"/>
              <a:gd name="connsiteX409" fmla="*/ 3746477 w 7467600"/>
              <a:gd name="connsiteY409" fmla="*/ 5377889 h 6858000"/>
              <a:gd name="connsiteX410" fmla="*/ 3863399 w 7467600"/>
              <a:gd name="connsiteY410" fmla="*/ 5087257 h 6858000"/>
              <a:gd name="connsiteX411" fmla="*/ 3968712 w 7467600"/>
              <a:gd name="connsiteY411" fmla="*/ 4913989 h 6858000"/>
              <a:gd name="connsiteX412" fmla="*/ 2792390 w 7467600"/>
              <a:gd name="connsiteY412" fmla="*/ 5382974 h 6858000"/>
              <a:gd name="connsiteX413" fmla="*/ 2714982 w 7467600"/>
              <a:gd name="connsiteY413" fmla="*/ 5427051 h 6858000"/>
              <a:gd name="connsiteX414" fmla="*/ 2813361 w 7467600"/>
              <a:gd name="connsiteY414" fmla="*/ 6023912 h 6858000"/>
              <a:gd name="connsiteX415" fmla="*/ 2688430 w 7467600"/>
              <a:gd name="connsiteY415" fmla="*/ 6801564 h 6858000"/>
              <a:gd name="connsiteX416" fmla="*/ 2629626 w 7467600"/>
              <a:gd name="connsiteY416" fmla="*/ 6763394 h 6858000"/>
              <a:gd name="connsiteX417" fmla="*/ 2565328 w 7467600"/>
              <a:gd name="connsiteY417" fmla="*/ 5516399 h 6858000"/>
              <a:gd name="connsiteX418" fmla="*/ 1922999 w 7467600"/>
              <a:gd name="connsiteY418" fmla="*/ 5980343 h 6858000"/>
              <a:gd name="connsiteX419" fmla="*/ 1950261 w 7467600"/>
              <a:gd name="connsiteY419" fmla="*/ 6405858 h 6858000"/>
              <a:gd name="connsiteX420" fmla="*/ 2365554 w 7467600"/>
              <a:gd name="connsiteY420" fmla="*/ 6759107 h 6858000"/>
              <a:gd name="connsiteX421" fmla="*/ 2424142 w 7467600"/>
              <a:gd name="connsiteY421" fmla="*/ 6858000 h 6858000"/>
              <a:gd name="connsiteX422" fmla="*/ 2395994 w 7467600"/>
              <a:gd name="connsiteY422" fmla="*/ 6858000 h 6858000"/>
              <a:gd name="connsiteX423" fmla="*/ 2392863 w 7467600"/>
              <a:gd name="connsiteY423" fmla="*/ 6852964 h 6858000"/>
              <a:gd name="connsiteX424" fmla="*/ 2017589 w 7467600"/>
              <a:gd name="connsiteY424" fmla="*/ 6493982 h 6858000"/>
              <a:gd name="connsiteX425" fmla="*/ 2147336 w 7467600"/>
              <a:gd name="connsiteY425" fmla="*/ 6594052 h 6858000"/>
              <a:gd name="connsiteX426" fmla="*/ 2207047 w 7467600"/>
              <a:gd name="connsiteY426" fmla="*/ 6654540 h 6858000"/>
              <a:gd name="connsiteX427" fmla="*/ 2299106 w 7467600"/>
              <a:gd name="connsiteY427" fmla="*/ 6778931 h 6858000"/>
              <a:gd name="connsiteX428" fmla="*/ 2314430 w 7467600"/>
              <a:gd name="connsiteY428" fmla="*/ 6801144 h 6858000"/>
              <a:gd name="connsiteX429" fmla="*/ 2352406 w 7467600"/>
              <a:gd name="connsiteY429" fmla="*/ 6858000 h 6858000"/>
              <a:gd name="connsiteX430" fmla="*/ 2314492 w 7467600"/>
              <a:gd name="connsiteY430" fmla="*/ 6858000 h 6858000"/>
              <a:gd name="connsiteX431" fmla="*/ 2288095 w 7467600"/>
              <a:gd name="connsiteY431" fmla="*/ 6818030 h 6858000"/>
              <a:gd name="connsiteX432" fmla="*/ 2272768 w 7467600"/>
              <a:gd name="connsiteY432" fmla="*/ 6795822 h 6858000"/>
              <a:gd name="connsiteX433" fmla="*/ 2182715 w 7467600"/>
              <a:gd name="connsiteY433" fmla="*/ 6675071 h 6858000"/>
              <a:gd name="connsiteX434" fmla="*/ 2032061 w 7467600"/>
              <a:gd name="connsiteY434" fmla="*/ 6541380 h 6858000"/>
              <a:gd name="connsiteX435" fmla="*/ 2257220 w 7467600"/>
              <a:gd name="connsiteY435" fmla="*/ 6826257 h 6858000"/>
              <a:gd name="connsiteX436" fmla="*/ 2281324 w 7467600"/>
              <a:gd name="connsiteY436" fmla="*/ 6858000 h 6858000"/>
              <a:gd name="connsiteX437" fmla="*/ 2242860 w 7467600"/>
              <a:gd name="connsiteY437" fmla="*/ 6858000 h 6858000"/>
              <a:gd name="connsiteX438" fmla="*/ 2232818 w 7467600"/>
              <a:gd name="connsiteY438" fmla="*/ 6844926 h 6858000"/>
              <a:gd name="connsiteX439" fmla="*/ 1990172 w 7467600"/>
              <a:gd name="connsiteY439" fmla="*/ 6542121 h 6858000"/>
              <a:gd name="connsiteX440" fmla="*/ 2124090 w 7467600"/>
              <a:gd name="connsiteY440" fmla="*/ 6761017 h 6858000"/>
              <a:gd name="connsiteX441" fmla="*/ 2200380 w 7467600"/>
              <a:gd name="connsiteY441" fmla="*/ 6858000 h 6858000"/>
              <a:gd name="connsiteX442" fmla="*/ 2147507 w 7467600"/>
              <a:gd name="connsiteY442" fmla="*/ 6858000 h 6858000"/>
              <a:gd name="connsiteX443" fmla="*/ 2070668 w 7467600"/>
              <a:gd name="connsiteY443" fmla="*/ 6761520 h 6858000"/>
              <a:gd name="connsiteX444" fmla="*/ 1975142 w 7467600"/>
              <a:gd name="connsiteY444" fmla="*/ 6585570 h 6858000"/>
              <a:gd name="connsiteX445" fmla="*/ 2050035 w 7467600"/>
              <a:gd name="connsiteY445" fmla="*/ 6813345 h 6858000"/>
              <a:gd name="connsiteX446" fmla="*/ 2063025 w 7467600"/>
              <a:gd name="connsiteY446" fmla="*/ 6858000 h 6858000"/>
              <a:gd name="connsiteX447" fmla="*/ 2021675 w 7467600"/>
              <a:gd name="connsiteY447" fmla="*/ 6858000 h 6858000"/>
              <a:gd name="connsiteX448" fmla="*/ 2019308 w 7467600"/>
              <a:gd name="connsiteY448" fmla="*/ 6847118 h 6858000"/>
              <a:gd name="connsiteX449" fmla="*/ 1938835 w 7467600"/>
              <a:gd name="connsiteY449" fmla="*/ 6551160 h 6858000"/>
              <a:gd name="connsiteX450" fmla="*/ 1953230 w 7467600"/>
              <a:gd name="connsiteY450" fmla="*/ 6759699 h 6858000"/>
              <a:gd name="connsiteX451" fmla="*/ 1956763 w 7467600"/>
              <a:gd name="connsiteY451" fmla="*/ 6778191 h 6858000"/>
              <a:gd name="connsiteX452" fmla="*/ 1967925 w 7467600"/>
              <a:gd name="connsiteY452" fmla="*/ 6858000 h 6858000"/>
              <a:gd name="connsiteX453" fmla="*/ 1936622 w 7467600"/>
              <a:gd name="connsiteY453" fmla="*/ 6858000 h 6858000"/>
              <a:gd name="connsiteX454" fmla="*/ 1926261 w 7467600"/>
              <a:gd name="connsiteY454" fmla="*/ 6784064 h 6858000"/>
              <a:gd name="connsiteX455" fmla="*/ 1922724 w 7467600"/>
              <a:gd name="connsiteY455" fmla="*/ 6765577 h 6858000"/>
              <a:gd name="connsiteX456" fmla="*/ 1904650 w 7467600"/>
              <a:gd name="connsiteY456" fmla="*/ 6639616 h 6858000"/>
              <a:gd name="connsiteX457" fmla="*/ 1885273 w 7467600"/>
              <a:gd name="connsiteY457" fmla="*/ 6858000 h 6858000"/>
              <a:gd name="connsiteX458" fmla="*/ 1854363 w 7467600"/>
              <a:gd name="connsiteY458" fmla="*/ 6858000 h 6858000"/>
              <a:gd name="connsiteX459" fmla="*/ 1880391 w 7467600"/>
              <a:gd name="connsiteY459" fmla="*/ 6603796 h 6858000"/>
              <a:gd name="connsiteX460" fmla="*/ 1818273 w 7467600"/>
              <a:gd name="connsiteY460" fmla="*/ 6715729 h 6858000"/>
              <a:gd name="connsiteX461" fmla="*/ 1794691 w 7467600"/>
              <a:gd name="connsiteY461" fmla="*/ 6843239 h 6858000"/>
              <a:gd name="connsiteX462" fmla="*/ 1794914 w 7467600"/>
              <a:gd name="connsiteY462" fmla="*/ 6858000 h 6858000"/>
              <a:gd name="connsiteX463" fmla="*/ 1746128 w 7467600"/>
              <a:gd name="connsiteY463" fmla="*/ 6858000 h 6858000"/>
              <a:gd name="connsiteX464" fmla="*/ 1753934 w 7467600"/>
              <a:gd name="connsiteY464" fmla="*/ 6724796 h 6858000"/>
              <a:gd name="connsiteX465" fmla="*/ 1792053 w 7467600"/>
              <a:gd name="connsiteY465" fmla="*/ 6572396 h 6858000"/>
              <a:gd name="connsiteX466" fmla="*/ 1862248 w 7467600"/>
              <a:gd name="connsiteY466" fmla="*/ 6266397 h 6858000"/>
              <a:gd name="connsiteX467" fmla="*/ 1862250 w 7467600"/>
              <a:gd name="connsiteY467" fmla="*/ 6033531 h 6858000"/>
              <a:gd name="connsiteX468" fmla="*/ 1211999 w 7467600"/>
              <a:gd name="connsiteY468" fmla="*/ 6683610 h 6858000"/>
              <a:gd name="connsiteX469" fmla="*/ 1213266 w 7467600"/>
              <a:gd name="connsiteY469" fmla="*/ 6691947 h 6858000"/>
              <a:gd name="connsiteX470" fmla="*/ 1203370 w 7467600"/>
              <a:gd name="connsiteY470" fmla="*/ 6850676 h 6858000"/>
              <a:gd name="connsiteX471" fmla="*/ 1203671 w 7467600"/>
              <a:gd name="connsiteY471" fmla="*/ 6858000 h 6858000"/>
              <a:gd name="connsiteX472" fmla="*/ 1143180 w 7467600"/>
              <a:gd name="connsiteY472" fmla="*/ 6858000 h 6858000"/>
              <a:gd name="connsiteX473" fmla="*/ 1142176 w 7467600"/>
              <a:gd name="connsiteY473" fmla="*/ 6766045 h 6858000"/>
              <a:gd name="connsiteX474" fmla="*/ 1067484 w 7467600"/>
              <a:gd name="connsiteY474" fmla="*/ 6858000 h 6858000"/>
              <a:gd name="connsiteX475" fmla="*/ 953928 w 7467600"/>
              <a:gd name="connsiteY475" fmla="*/ 6858000 h 6858000"/>
              <a:gd name="connsiteX476" fmla="*/ 959715 w 7467600"/>
              <a:gd name="connsiteY476" fmla="*/ 6850185 h 6858000"/>
              <a:gd name="connsiteX477" fmla="*/ 1483788 w 7467600"/>
              <a:gd name="connsiteY477" fmla="*/ 6259174 h 6858000"/>
              <a:gd name="connsiteX478" fmla="*/ 1100671 w 7467600"/>
              <a:gd name="connsiteY478" fmla="*/ 6252137 h 6858000"/>
              <a:gd name="connsiteX479" fmla="*/ 1090144 w 7467600"/>
              <a:gd name="connsiteY479" fmla="*/ 6256748 h 6858000"/>
              <a:gd name="connsiteX480" fmla="*/ 1095872 w 7467600"/>
              <a:gd name="connsiteY480" fmla="*/ 6271892 h 6858000"/>
              <a:gd name="connsiteX481" fmla="*/ 262785 w 7467600"/>
              <a:gd name="connsiteY481" fmla="*/ 6845450 h 6858000"/>
              <a:gd name="connsiteX482" fmla="*/ 209968 w 7467600"/>
              <a:gd name="connsiteY482" fmla="*/ 6770713 h 6858000"/>
              <a:gd name="connsiteX483" fmla="*/ 873460 w 7467600"/>
              <a:gd name="connsiteY483" fmla="*/ 6253768 h 6858000"/>
              <a:gd name="connsiteX484" fmla="*/ 192686 w 7467600"/>
              <a:gd name="connsiteY484" fmla="*/ 5849257 h 6858000"/>
              <a:gd name="connsiteX485" fmla="*/ 4696 w 7467600"/>
              <a:gd name="connsiteY485" fmla="*/ 5697668 h 6858000"/>
              <a:gd name="connsiteX486" fmla="*/ 0 w 7467600"/>
              <a:gd name="connsiteY486" fmla="*/ 5689984 h 6858000"/>
              <a:gd name="connsiteX487" fmla="*/ 0 w 7467600"/>
              <a:gd name="connsiteY487" fmla="*/ 5513472 h 6858000"/>
              <a:gd name="connsiteX488" fmla="*/ 174101 w 7467600"/>
              <a:gd name="connsiteY488" fmla="*/ 5620277 h 6858000"/>
              <a:gd name="connsiteX489" fmla="*/ 891800 w 7467600"/>
              <a:gd name="connsiteY489" fmla="*/ 6036935 h 6858000"/>
              <a:gd name="connsiteX490" fmla="*/ 1072219 w 7467600"/>
              <a:gd name="connsiteY490" fmla="*/ 6169443 h 6858000"/>
              <a:gd name="connsiteX491" fmla="*/ 1074117 w 7467600"/>
              <a:gd name="connsiteY491" fmla="*/ 6170301 h 6858000"/>
              <a:gd name="connsiteX492" fmla="*/ 1083114 w 7467600"/>
              <a:gd name="connsiteY492" fmla="*/ 6174131 h 6858000"/>
              <a:gd name="connsiteX493" fmla="*/ 1543010 w 7467600"/>
              <a:gd name="connsiteY493" fmla="*/ 6191140 h 6858000"/>
              <a:gd name="connsiteX494" fmla="*/ 1551080 w 7467600"/>
              <a:gd name="connsiteY494" fmla="*/ 6195006 h 6858000"/>
              <a:gd name="connsiteX495" fmla="*/ 2345443 w 7467600"/>
              <a:gd name="connsiteY495" fmla="*/ 5549882 h 6858000"/>
              <a:gd name="connsiteX496" fmla="*/ 1721499 w 7467600"/>
              <a:gd name="connsiteY496" fmla="*/ 5599969 h 6858000"/>
              <a:gd name="connsiteX497" fmla="*/ 767716 w 7467600"/>
              <a:gd name="connsiteY497" fmla="*/ 5472768 h 6858000"/>
              <a:gd name="connsiteX498" fmla="*/ 722147 w 7467600"/>
              <a:gd name="connsiteY498" fmla="*/ 5393091 h 6858000"/>
              <a:gd name="connsiteX499" fmla="*/ 1485552 w 7467600"/>
              <a:gd name="connsiteY499" fmla="*/ 5313202 h 6858000"/>
              <a:gd name="connsiteX500" fmla="*/ 2143004 w 7467600"/>
              <a:gd name="connsiteY500" fmla="*/ 5402420 h 6858000"/>
              <a:gd name="connsiteX501" fmla="*/ 1933391 w 7467600"/>
              <a:gd name="connsiteY501" fmla="*/ 5156971 h 6858000"/>
              <a:gd name="connsiteX502" fmla="*/ 1827118 w 7467600"/>
              <a:gd name="connsiteY502" fmla="*/ 4968410 h 6858000"/>
              <a:gd name="connsiteX503" fmla="*/ 1837349 w 7467600"/>
              <a:gd name="connsiteY503" fmla="*/ 4956357 h 6858000"/>
              <a:gd name="connsiteX504" fmla="*/ 2162835 w 7467600"/>
              <a:gd name="connsiteY504" fmla="*/ 5187853 h 6858000"/>
              <a:gd name="connsiteX505" fmla="*/ 2257167 w 7467600"/>
              <a:gd name="connsiteY505" fmla="*/ 5462123 h 6858000"/>
              <a:gd name="connsiteX506" fmla="*/ 2261598 w 7467600"/>
              <a:gd name="connsiteY506" fmla="*/ 5467998 h 6858000"/>
              <a:gd name="connsiteX507" fmla="*/ 2437177 w 7467600"/>
              <a:gd name="connsiteY507" fmla="*/ 5479608 h 6858000"/>
              <a:gd name="connsiteX508" fmla="*/ 2445247 w 7467600"/>
              <a:gd name="connsiteY508" fmla="*/ 5483476 h 6858000"/>
              <a:gd name="connsiteX509" fmla="*/ 2743626 w 7467600"/>
              <a:gd name="connsiteY509" fmla="*/ 5304819 h 6858000"/>
              <a:gd name="connsiteX510" fmla="*/ 3048102 w 7467600"/>
              <a:gd name="connsiteY510" fmla="*/ 5150595 h 6858000"/>
              <a:gd name="connsiteX511" fmla="*/ 1799414 w 7467600"/>
              <a:gd name="connsiteY511" fmla="*/ 4694732 h 6858000"/>
              <a:gd name="connsiteX512" fmla="*/ 1771735 w 7467600"/>
              <a:gd name="connsiteY512" fmla="*/ 4619929 h 6858000"/>
              <a:gd name="connsiteX513" fmla="*/ 3104273 w 7467600"/>
              <a:gd name="connsiteY513" fmla="*/ 5076159 h 6858000"/>
              <a:gd name="connsiteX514" fmla="*/ 3113245 w 7467600"/>
              <a:gd name="connsiteY514" fmla="*/ 5090705 h 6858000"/>
              <a:gd name="connsiteX515" fmla="*/ 3126294 w 7467600"/>
              <a:gd name="connsiteY515" fmla="*/ 5114400 h 6858000"/>
              <a:gd name="connsiteX516" fmla="*/ 3937433 w 7467600"/>
              <a:gd name="connsiteY516" fmla="*/ 4830473 h 6858000"/>
              <a:gd name="connsiteX517" fmla="*/ 3590475 w 7467600"/>
              <a:gd name="connsiteY517" fmla="*/ 4597974 h 6858000"/>
              <a:gd name="connsiteX518" fmla="*/ 3100264 w 7467600"/>
              <a:gd name="connsiteY518" fmla="*/ 4579845 h 6858000"/>
              <a:gd name="connsiteX519" fmla="*/ 2183576 w 7467600"/>
              <a:gd name="connsiteY519" fmla="*/ 4227150 h 6858000"/>
              <a:gd name="connsiteX520" fmla="*/ 2151029 w 7467600"/>
              <a:gd name="connsiteY520" fmla="*/ 4146947 h 6858000"/>
              <a:gd name="connsiteX521" fmla="*/ 3563434 w 7467600"/>
              <a:gd name="connsiteY521" fmla="*/ 4469115 h 6858000"/>
              <a:gd name="connsiteX522" fmla="*/ 3177952 w 7467600"/>
              <a:gd name="connsiteY522" fmla="*/ 3657386 h 6858000"/>
              <a:gd name="connsiteX523" fmla="*/ 3189263 w 7467600"/>
              <a:gd name="connsiteY523" fmla="*/ 3625726 h 6858000"/>
              <a:gd name="connsiteX524" fmla="*/ 3560912 w 7467600"/>
              <a:gd name="connsiteY524" fmla="*/ 4079863 h 6858000"/>
              <a:gd name="connsiteX525" fmla="*/ 3626636 w 7467600"/>
              <a:gd name="connsiteY525" fmla="*/ 4512230 h 6858000"/>
              <a:gd name="connsiteX526" fmla="*/ 3653088 w 7467600"/>
              <a:gd name="connsiteY526" fmla="*/ 4521417 h 6858000"/>
              <a:gd name="connsiteX527" fmla="*/ 3988128 w 7467600"/>
              <a:gd name="connsiteY527" fmla="*/ 4817267 h 6858000"/>
              <a:gd name="connsiteX528" fmla="*/ 4830582 w 7467600"/>
              <a:gd name="connsiteY528" fmla="*/ 4676000 h 6858000"/>
              <a:gd name="connsiteX529" fmla="*/ 4830100 w 7467600"/>
              <a:gd name="connsiteY529" fmla="*/ 4675554 h 6858000"/>
              <a:gd name="connsiteX530" fmla="*/ 4036318 w 7467600"/>
              <a:gd name="connsiteY530" fmla="*/ 4147013 h 6858000"/>
              <a:gd name="connsiteX531" fmla="*/ 3432098 w 7467600"/>
              <a:gd name="connsiteY531" fmla="*/ 3537312 h 6858000"/>
              <a:gd name="connsiteX532" fmla="*/ 3446761 w 7467600"/>
              <a:gd name="connsiteY532" fmla="*/ 3461278 h 6858000"/>
              <a:gd name="connsiteX533" fmla="*/ 4419733 w 7467600"/>
              <a:gd name="connsiteY533" fmla="*/ 3963555 h 6858000"/>
              <a:gd name="connsiteX534" fmla="*/ 4781371 w 7467600"/>
              <a:gd name="connsiteY534" fmla="*/ 4458604 h 6858000"/>
              <a:gd name="connsiteX535" fmla="*/ 4780440 w 7467600"/>
              <a:gd name="connsiteY535" fmla="*/ 4470290 h 6858000"/>
              <a:gd name="connsiteX536" fmla="*/ 4898954 w 7467600"/>
              <a:gd name="connsiteY536" fmla="*/ 4662092 h 6858000"/>
              <a:gd name="connsiteX537" fmla="*/ 4900699 w 7467600"/>
              <a:gd name="connsiteY537" fmla="*/ 4670867 h 6858000"/>
              <a:gd name="connsiteX538" fmla="*/ 5714511 w 7467600"/>
              <a:gd name="connsiteY538" fmla="*/ 4663483 h 6858000"/>
              <a:gd name="connsiteX539" fmla="*/ 5464793 w 7467600"/>
              <a:gd name="connsiteY539" fmla="*/ 4393556 h 6858000"/>
              <a:gd name="connsiteX540" fmla="*/ 5461897 w 7467600"/>
              <a:gd name="connsiteY540" fmla="*/ 4390879 h 6858000"/>
              <a:gd name="connsiteX541" fmla="*/ 4294126 w 7467600"/>
              <a:gd name="connsiteY541" fmla="*/ 3303048 h 6858000"/>
              <a:gd name="connsiteX542" fmla="*/ 4305321 w 7467600"/>
              <a:gd name="connsiteY542" fmla="*/ 3256953 h 6858000"/>
              <a:gd name="connsiteX543" fmla="*/ 4949299 w 7467600"/>
              <a:gd name="connsiteY543" fmla="*/ 3766336 h 6858000"/>
              <a:gd name="connsiteX544" fmla="*/ 5291452 w 7467600"/>
              <a:gd name="connsiteY544" fmla="*/ 4076801 h 6858000"/>
              <a:gd name="connsiteX545" fmla="*/ 5434998 w 7467600"/>
              <a:gd name="connsiteY545" fmla="*/ 4254100 h 6858000"/>
              <a:gd name="connsiteX546" fmla="*/ 5351015 w 7467600"/>
              <a:gd name="connsiteY546" fmla="*/ 3760989 h 6858000"/>
              <a:gd name="connsiteX547" fmla="*/ 5413780 w 7467600"/>
              <a:gd name="connsiteY547" fmla="*/ 2966265 h 6858000"/>
              <a:gd name="connsiteX548" fmla="*/ 5425627 w 7467600"/>
              <a:gd name="connsiteY548" fmla="*/ 2954192 h 6858000"/>
              <a:gd name="connsiteX549" fmla="*/ 6604735 w 7467600"/>
              <a:gd name="connsiteY549" fmla="*/ 2041381 h 6858000"/>
              <a:gd name="connsiteX550" fmla="*/ 7204487 w 7467600"/>
              <a:gd name="connsiteY550" fmla="*/ 2742112 h 6858000"/>
              <a:gd name="connsiteX551" fmla="*/ 7131592 w 7467600"/>
              <a:gd name="connsiteY551" fmla="*/ 2672096 h 6858000"/>
              <a:gd name="connsiteX552" fmla="*/ 6996344 w 7467600"/>
              <a:gd name="connsiteY552" fmla="*/ 2518310 h 6858000"/>
              <a:gd name="connsiteX553" fmla="*/ 6735495 w 7467600"/>
              <a:gd name="connsiteY553" fmla="*/ 2196890 h 6858000"/>
              <a:gd name="connsiteX554" fmla="*/ 6721901 w 7467600"/>
              <a:gd name="connsiteY554" fmla="*/ 2179274 h 6858000"/>
              <a:gd name="connsiteX555" fmla="*/ 6604735 w 7467600"/>
              <a:gd name="connsiteY555" fmla="*/ 2041381 h 6858000"/>
              <a:gd name="connsiteX556" fmla="*/ 6591670 w 7467600"/>
              <a:gd name="connsiteY556" fmla="*/ 1988277 h 6858000"/>
              <a:gd name="connsiteX557" fmla="*/ 6747349 w 7467600"/>
              <a:gd name="connsiteY557" fmla="*/ 2160069 h 6858000"/>
              <a:gd name="connsiteX558" fmla="*/ 6760943 w 7467600"/>
              <a:gd name="connsiteY558" fmla="*/ 2177686 h 6858000"/>
              <a:gd name="connsiteX559" fmla="*/ 7021065 w 7467600"/>
              <a:gd name="connsiteY559" fmla="*/ 2498102 h 6858000"/>
              <a:gd name="connsiteX560" fmla="*/ 7155223 w 7467600"/>
              <a:gd name="connsiteY560" fmla="*/ 2650386 h 6858000"/>
              <a:gd name="connsiteX561" fmla="*/ 7203167 w 7467600"/>
              <a:gd name="connsiteY561" fmla="*/ 2697288 h 6858000"/>
              <a:gd name="connsiteX562" fmla="*/ 6937703 w 7467600"/>
              <a:gd name="connsiteY562" fmla="*/ 2321981 h 6858000"/>
              <a:gd name="connsiteX563" fmla="*/ 6591670 w 7467600"/>
              <a:gd name="connsiteY563" fmla="*/ 1988277 h 6858000"/>
              <a:gd name="connsiteX564" fmla="*/ 5798671 w 7467600"/>
              <a:gd name="connsiteY564" fmla="*/ 1981601 h 6858000"/>
              <a:gd name="connsiteX565" fmla="*/ 5754709 w 7467600"/>
              <a:gd name="connsiteY565" fmla="*/ 2071454 h 6858000"/>
              <a:gd name="connsiteX566" fmla="*/ 5763044 w 7467600"/>
              <a:gd name="connsiteY566" fmla="*/ 2842206 h 6858000"/>
              <a:gd name="connsiteX567" fmla="*/ 5764974 w 7467600"/>
              <a:gd name="connsiteY567" fmla="*/ 2799609 h 6858000"/>
              <a:gd name="connsiteX568" fmla="*/ 5767665 w 7467600"/>
              <a:gd name="connsiteY568" fmla="*/ 2666409 h 6858000"/>
              <a:gd name="connsiteX569" fmla="*/ 5763055 w 7467600"/>
              <a:gd name="connsiteY569" fmla="*/ 2579705 h 6858000"/>
              <a:gd name="connsiteX570" fmla="*/ 5758079 w 7467600"/>
              <a:gd name="connsiteY570" fmla="*/ 2492508 h 6858000"/>
              <a:gd name="connsiteX571" fmla="*/ 5779325 w 7467600"/>
              <a:gd name="connsiteY571" fmla="*/ 2197069 h 6858000"/>
              <a:gd name="connsiteX572" fmla="*/ 5798671 w 7467600"/>
              <a:gd name="connsiteY572" fmla="*/ 1981601 h 6858000"/>
              <a:gd name="connsiteX573" fmla="*/ 5829202 w 7467600"/>
              <a:gd name="connsiteY573" fmla="*/ 1971679 h 6858000"/>
              <a:gd name="connsiteX574" fmla="*/ 5809558 w 7467600"/>
              <a:gd name="connsiteY574" fmla="*/ 2198043 h 6858000"/>
              <a:gd name="connsiteX575" fmla="*/ 5788653 w 7467600"/>
              <a:gd name="connsiteY575" fmla="*/ 2489430 h 6858000"/>
              <a:gd name="connsiteX576" fmla="*/ 5793439 w 7467600"/>
              <a:gd name="connsiteY576" fmla="*/ 2575235 h 6858000"/>
              <a:gd name="connsiteX577" fmla="*/ 5796837 w 7467600"/>
              <a:gd name="connsiteY577" fmla="*/ 2637633 h 6858000"/>
              <a:gd name="connsiteX578" fmla="*/ 5818614 w 7467600"/>
              <a:gd name="connsiteY578" fmla="*/ 2473055 h 6858000"/>
              <a:gd name="connsiteX579" fmla="*/ 5829202 w 7467600"/>
              <a:gd name="connsiteY579" fmla="*/ 1971679 h 6858000"/>
              <a:gd name="connsiteX580" fmla="*/ 5911389 w 7467600"/>
              <a:gd name="connsiteY580" fmla="*/ 1898371 h 6858000"/>
              <a:gd name="connsiteX581" fmla="*/ 6237627 w 7467600"/>
              <a:gd name="connsiteY581" fmla="*/ 2231921 h 6858000"/>
              <a:gd name="connsiteX582" fmla="*/ 5911389 w 7467600"/>
              <a:gd name="connsiteY582" fmla="*/ 1898371 h 6858000"/>
              <a:gd name="connsiteX583" fmla="*/ 6944437 w 7467600"/>
              <a:gd name="connsiteY583" fmla="*/ 1575402 h 6858000"/>
              <a:gd name="connsiteX584" fmla="*/ 6304730 w 7467600"/>
              <a:gd name="connsiteY584" fmla="*/ 1766654 h 6858000"/>
              <a:gd name="connsiteX585" fmla="*/ 6944437 w 7467600"/>
              <a:gd name="connsiteY585" fmla="*/ 1575402 h 6858000"/>
              <a:gd name="connsiteX586" fmla="*/ 7019523 w 7467600"/>
              <a:gd name="connsiteY586" fmla="*/ 1519450 h 6858000"/>
              <a:gd name="connsiteX587" fmla="*/ 6298091 w 7467600"/>
              <a:gd name="connsiteY587" fmla="*/ 1737122 h 6858000"/>
              <a:gd name="connsiteX588" fmla="*/ 7019523 w 7467600"/>
              <a:gd name="connsiteY588" fmla="*/ 1519450 h 6858000"/>
              <a:gd name="connsiteX589" fmla="*/ 2399523 w 7467600"/>
              <a:gd name="connsiteY589" fmla="*/ 1428234 h 6858000"/>
              <a:gd name="connsiteX590" fmla="*/ 2224982 w 7467600"/>
              <a:gd name="connsiteY590" fmla="*/ 1826201 h 6858000"/>
              <a:gd name="connsiteX591" fmla="*/ 2096099 w 7467600"/>
              <a:gd name="connsiteY591" fmla="*/ 2345900 h 6858000"/>
              <a:gd name="connsiteX592" fmla="*/ 2283317 w 7467600"/>
              <a:gd name="connsiteY592" fmla="*/ 1796925 h 6858000"/>
              <a:gd name="connsiteX593" fmla="*/ 2399523 w 7467600"/>
              <a:gd name="connsiteY593" fmla="*/ 1428234 h 6858000"/>
              <a:gd name="connsiteX594" fmla="*/ 2448558 w 7467600"/>
              <a:gd name="connsiteY594" fmla="*/ 1373435 h 6858000"/>
              <a:gd name="connsiteX595" fmla="*/ 2312521 w 7467600"/>
              <a:gd name="connsiteY595" fmla="*/ 1806140 h 6858000"/>
              <a:gd name="connsiteX596" fmla="*/ 2127533 w 7467600"/>
              <a:gd name="connsiteY596" fmla="*/ 2348380 h 6858000"/>
              <a:gd name="connsiteX597" fmla="*/ 2358080 w 7467600"/>
              <a:gd name="connsiteY597" fmla="*/ 1866134 h 6858000"/>
              <a:gd name="connsiteX598" fmla="*/ 2407436 w 7467600"/>
              <a:gd name="connsiteY598" fmla="*/ 1651070 h 6858000"/>
              <a:gd name="connsiteX599" fmla="*/ 2448558 w 7467600"/>
              <a:gd name="connsiteY599" fmla="*/ 1373435 h 6858000"/>
              <a:gd name="connsiteX600" fmla="*/ 278707 w 7467600"/>
              <a:gd name="connsiteY600" fmla="*/ 1352270 h 6858000"/>
              <a:gd name="connsiteX601" fmla="*/ 321570 w 7467600"/>
              <a:gd name="connsiteY601" fmla="*/ 1861610 h 6858000"/>
              <a:gd name="connsiteX602" fmla="*/ 294281 w 7467600"/>
              <a:gd name="connsiteY602" fmla="*/ 1440658 h 6858000"/>
              <a:gd name="connsiteX603" fmla="*/ 278707 w 7467600"/>
              <a:gd name="connsiteY603" fmla="*/ 1352270 h 6858000"/>
              <a:gd name="connsiteX604" fmla="*/ 1423821 w 7467600"/>
              <a:gd name="connsiteY604" fmla="*/ 1351958 h 6858000"/>
              <a:gd name="connsiteX605" fmla="*/ 1638521 w 7467600"/>
              <a:gd name="connsiteY605" fmla="*/ 1908470 h 6858000"/>
              <a:gd name="connsiteX606" fmla="*/ 1754199 w 7467600"/>
              <a:gd name="connsiteY606" fmla="*/ 2149284 h 6858000"/>
              <a:gd name="connsiteX607" fmla="*/ 1908359 w 7467600"/>
              <a:gd name="connsiteY607" fmla="*/ 2364988 h 6858000"/>
              <a:gd name="connsiteX608" fmla="*/ 1647661 w 7467600"/>
              <a:gd name="connsiteY608" fmla="*/ 1825945 h 6858000"/>
              <a:gd name="connsiteX609" fmla="*/ 1423821 w 7467600"/>
              <a:gd name="connsiteY609" fmla="*/ 1351958 h 6858000"/>
              <a:gd name="connsiteX610" fmla="*/ 1431890 w 7467600"/>
              <a:gd name="connsiteY610" fmla="*/ 1306475 h 6858000"/>
              <a:gd name="connsiteX611" fmla="*/ 1507597 w 7467600"/>
              <a:gd name="connsiteY611" fmla="*/ 1446132 h 6858000"/>
              <a:gd name="connsiteX612" fmla="*/ 1674586 w 7467600"/>
              <a:gd name="connsiteY612" fmla="*/ 1813832 h 6858000"/>
              <a:gd name="connsiteX613" fmla="*/ 1815950 w 7467600"/>
              <a:gd name="connsiteY613" fmla="*/ 2128564 h 6858000"/>
              <a:gd name="connsiteX614" fmla="*/ 1984242 w 7467600"/>
              <a:gd name="connsiteY614" fmla="*/ 2430829 h 6858000"/>
              <a:gd name="connsiteX615" fmla="*/ 2014023 w 7467600"/>
              <a:gd name="connsiteY615" fmla="*/ 2450995 h 6858000"/>
              <a:gd name="connsiteX616" fmla="*/ 1747337 w 7467600"/>
              <a:gd name="connsiteY616" fmla="*/ 1855264 h 6858000"/>
              <a:gd name="connsiteX617" fmla="*/ 1533749 w 7467600"/>
              <a:gd name="connsiteY617" fmla="*/ 1478656 h 6858000"/>
              <a:gd name="connsiteX618" fmla="*/ 1431890 w 7467600"/>
              <a:gd name="connsiteY618" fmla="*/ 1306475 h 6858000"/>
              <a:gd name="connsiteX619" fmla="*/ 5052692 w 7467600"/>
              <a:gd name="connsiteY619" fmla="*/ 1292994 h 6858000"/>
              <a:gd name="connsiteX620" fmla="*/ 5200661 w 7467600"/>
              <a:gd name="connsiteY620" fmla="*/ 1635186 h 6858000"/>
              <a:gd name="connsiteX621" fmla="*/ 5297138 w 7467600"/>
              <a:gd name="connsiteY621" fmla="*/ 1906351 h 6858000"/>
              <a:gd name="connsiteX622" fmla="*/ 5052692 w 7467600"/>
              <a:gd name="connsiteY622" fmla="*/ 1292994 h 6858000"/>
              <a:gd name="connsiteX623" fmla="*/ 5009948 w 7467600"/>
              <a:gd name="connsiteY623" fmla="*/ 1273619 h 6858000"/>
              <a:gd name="connsiteX624" fmla="*/ 5121777 w 7467600"/>
              <a:gd name="connsiteY624" fmla="*/ 1654213 h 6858000"/>
              <a:gd name="connsiteX625" fmla="*/ 5293545 w 7467600"/>
              <a:gd name="connsiteY625" fmla="*/ 2072247 h 6858000"/>
              <a:gd name="connsiteX626" fmla="*/ 5294042 w 7467600"/>
              <a:gd name="connsiteY626" fmla="*/ 2065019 h 6858000"/>
              <a:gd name="connsiteX627" fmla="*/ 5171936 w 7467600"/>
              <a:gd name="connsiteY627" fmla="*/ 1647613 h 6858000"/>
              <a:gd name="connsiteX628" fmla="*/ 5009948 w 7467600"/>
              <a:gd name="connsiteY628" fmla="*/ 1273619 h 6858000"/>
              <a:gd name="connsiteX629" fmla="*/ 655236 w 7467600"/>
              <a:gd name="connsiteY629" fmla="*/ 1268632 h 6858000"/>
              <a:gd name="connsiteX630" fmla="*/ 839521 w 7467600"/>
              <a:gd name="connsiteY630" fmla="*/ 1685315 h 6858000"/>
              <a:gd name="connsiteX631" fmla="*/ 1109416 w 7467600"/>
              <a:gd name="connsiteY631" fmla="*/ 2061663 h 6858000"/>
              <a:gd name="connsiteX632" fmla="*/ 1298300 w 7467600"/>
              <a:gd name="connsiteY632" fmla="*/ 2247742 h 6858000"/>
              <a:gd name="connsiteX633" fmla="*/ 1125871 w 7467600"/>
              <a:gd name="connsiteY633" fmla="*/ 1989513 h 6858000"/>
              <a:gd name="connsiteX634" fmla="*/ 981574 w 7467600"/>
              <a:gd name="connsiteY634" fmla="*/ 1783157 h 6858000"/>
              <a:gd name="connsiteX635" fmla="*/ 922198 w 7467600"/>
              <a:gd name="connsiteY635" fmla="*/ 1677437 h 6858000"/>
              <a:gd name="connsiteX636" fmla="*/ 869293 w 7467600"/>
              <a:gd name="connsiteY636" fmla="*/ 1583214 h 6858000"/>
              <a:gd name="connsiteX637" fmla="*/ 751431 w 7467600"/>
              <a:gd name="connsiteY637" fmla="*/ 1405731 h 6858000"/>
              <a:gd name="connsiteX638" fmla="*/ 655236 w 7467600"/>
              <a:gd name="connsiteY638" fmla="*/ 1268632 h 6858000"/>
              <a:gd name="connsiteX639" fmla="*/ 6516292 w 7467600"/>
              <a:gd name="connsiteY639" fmla="*/ 1263064 h 6858000"/>
              <a:gd name="connsiteX640" fmla="*/ 5736320 w 7467600"/>
              <a:gd name="connsiteY640" fmla="*/ 1501803 h 6858000"/>
              <a:gd name="connsiteX641" fmla="*/ 6516292 w 7467600"/>
              <a:gd name="connsiteY641" fmla="*/ 1263064 h 6858000"/>
              <a:gd name="connsiteX642" fmla="*/ 291466 w 7467600"/>
              <a:gd name="connsiteY642" fmla="*/ 1250369 h 6858000"/>
              <a:gd name="connsiteX643" fmla="*/ 323180 w 7467600"/>
              <a:gd name="connsiteY643" fmla="*/ 1435283 h 6858000"/>
              <a:gd name="connsiteX644" fmla="*/ 349381 w 7467600"/>
              <a:gd name="connsiteY644" fmla="*/ 1875041 h 6858000"/>
              <a:gd name="connsiteX645" fmla="*/ 374363 w 7467600"/>
              <a:gd name="connsiteY645" fmla="*/ 1506494 h 6858000"/>
              <a:gd name="connsiteX646" fmla="*/ 302168 w 7467600"/>
              <a:gd name="connsiteY646" fmla="*/ 1274495 h 6858000"/>
              <a:gd name="connsiteX647" fmla="*/ 291466 w 7467600"/>
              <a:gd name="connsiteY647" fmla="*/ 1250369 h 6858000"/>
              <a:gd name="connsiteX648" fmla="*/ 678222 w 7467600"/>
              <a:gd name="connsiteY648" fmla="*/ 1248670 h 6858000"/>
              <a:gd name="connsiteX649" fmla="*/ 775536 w 7467600"/>
              <a:gd name="connsiteY649" fmla="*/ 1388015 h 6858000"/>
              <a:gd name="connsiteX650" fmla="*/ 894529 w 7467600"/>
              <a:gd name="connsiteY650" fmla="*/ 1567739 h 6858000"/>
              <a:gd name="connsiteX651" fmla="*/ 948000 w 7467600"/>
              <a:gd name="connsiteY651" fmla="*/ 1663088 h 6858000"/>
              <a:gd name="connsiteX652" fmla="*/ 1006812 w 7467600"/>
              <a:gd name="connsiteY652" fmla="*/ 1767683 h 6858000"/>
              <a:gd name="connsiteX653" fmla="*/ 1149133 w 7467600"/>
              <a:gd name="connsiteY653" fmla="*/ 1971513 h 6858000"/>
              <a:gd name="connsiteX654" fmla="*/ 1333952 w 7467600"/>
              <a:gd name="connsiteY654" fmla="*/ 2251620 h 6858000"/>
              <a:gd name="connsiteX655" fmla="*/ 1337329 w 7467600"/>
              <a:gd name="connsiteY655" fmla="*/ 2258350 h 6858000"/>
              <a:gd name="connsiteX656" fmla="*/ 1014726 w 7467600"/>
              <a:gd name="connsiteY656" fmla="*/ 1615556 h 6858000"/>
              <a:gd name="connsiteX657" fmla="*/ 678222 w 7467600"/>
              <a:gd name="connsiteY657" fmla="*/ 1248670 h 6858000"/>
              <a:gd name="connsiteX658" fmla="*/ 6691602 w 7467600"/>
              <a:gd name="connsiteY658" fmla="*/ 1140573 h 6858000"/>
              <a:gd name="connsiteX659" fmla="*/ 6571100 w 7467600"/>
              <a:gd name="connsiteY659" fmla="*/ 1183662 h 6858000"/>
              <a:gd name="connsiteX660" fmla="*/ 6241687 w 7467600"/>
              <a:gd name="connsiteY660" fmla="*/ 1257600 h 6858000"/>
              <a:gd name="connsiteX661" fmla="*/ 5693009 w 7467600"/>
              <a:gd name="connsiteY661" fmla="*/ 1478256 h 6858000"/>
              <a:gd name="connsiteX662" fmla="*/ 6548420 w 7467600"/>
              <a:gd name="connsiteY662" fmla="*/ 1214599 h 6858000"/>
              <a:gd name="connsiteX663" fmla="*/ 6605473 w 7467600"/>
              <a:gd name="connsiteY663" fmla="*/ 1184686 h 6858000"/>
              <a:gd name="connsiteX664" fmla="*/ 6691602 w 7467600"/>
              <a:gd name="connsiteY664" fmla="*/ 1140573 h 6858000"/>
              <a:gd name="connsiteX665" fmla="*/ 4002475 w 7467600"/>
              <a:gd name="connsiteY665" fmla="*/ 1037802 h 6858000"/>
              <a:gd name="connsiteX666" fmla="*/ 4000324 w 7467600"/>
              <a:gd name="connsiteY666" fmla="*/ 1039362 h 6858000"/>
              <a:gd name="connsiteX667" fmla="*/ 4002862 w 7467600"/>
              <a:gd name="connsiteY667" fmla="*/ 1042866 h 6858000"/>
              <a:gd name="connsiteX668" fmla="*/ 4002475 w 7467600"/>
              <a:gd name="connsiteY668" fmla="*/ 1037802 h 6858000"/>
              <a:gd name="connsiteX669" fmla="*/ 506322 w 7467600"/>
              <a:gd name="connsiteY669" fmla="*/ 1020997 h 6858000"/>
              <a:gd name="connsiteX670" fmla="*/ 533068 w 7467600"/>
              <a:gd name="connsiteY670" fmla="*/ 1029409 h 6858000"/>
              <a:gd name="connsiteX671" fmla="*/ 1232525 w 7467600"/>
              <a:gd name="connsiteY671" fmla="*/ 1804675 h 6858000"/>
              <a:gd name="connsiteX672" fmla="*/ 1388858 w 7467600"/>
              <a:gd name="connsiteY672" fmla="*/ 2368011 h 6858000"/>
              <a:gd name="connsiteX673" fmla="*/ 1384098 w 7467600"/>
              <a:gd name="connsiteY673" fmla="*/ 2378125 h 6858000"/>
              <a:gd name="connsiteX674" fmla="*/ 1425393 w 7467600"/>
              <a:gd name="connsiteY674" fmla="*/ 2589124 h 6858000"/>
              <a:gd name="connsiteX675" fmla="*/ 1424001 w 7467600"/>
              <a:gd name="connsiteY675" fmla="*/ 2597541 h 6858000"/>
              <a:gd name="connsiteX676" fmla="*/ 2152729 w 7467600"/>
              <a:gd name="connsiteY676" fmla="*/ 2864487 h 6858000"/>
              <a:gd name="connsiteX677" fmla="*/ 2020609 w 7467600"/>
              <a:gd name="connsiteY677" fmla="*/ 2539671 h 6858000"/>
              <a:gd name="connsiteX678" fmla="*/ 2018920 w 7467600"/>
              <a:gd name="connsiteY678" fmla="*/ 2536309 h 6858000"/>
              <a:gd name="connsiteX679" fmla="*/ 1342441 w 7467600"/>
              <a:gd name="connsiteY679" fmla="*/ 1173017 h 6858000"/>
              <a:gd name="connsiteX680" fmla="*/ 1367925 w 7467600"/>
              <a:gd name="connsiteY680" fmla="*/ 1135648 h 6858000"/>
              <a:gd name="connsiteX681" fmla="*/ 1771401 w 7467600"/>
              <a:gd name="connsiteY681" fmla="*/ 1806673 h 6858000"/>
              <a:gd name="connsiteX682" fmla="*/ 1972385 w 7467600"/>
              <a:gd name="connsiteY682" fmla="*/ 2198735 h 6858000"/>
              <a:gd name="connsiteX683" fmla="*/ 2040892 w 7467600"/>
              <a:gd name="connsiteY683" fmla="*/ 2405205 h 6858000"/>
              <a:gd name="connsiteX684" fmla="*/ 2131689 w 7467600"/>
              <a:gd name="connsiteY684" fmla="*/ 1936926 h 6858000"/>
              <a:gd name="connsiteX685" fmla="*/ 2454820 w 7467600"/>
              <a:gd name="connsiteY685" fmla="*/ 1248808 h 6858000"/>
              <a:gd name="connsiteX686" fmla="*/ 2492512 w 7467600"/>
              <a:gd name="connsiteY686" fmla="*/ 1302920 h 6858000"/>
              <a:gd name="connsiteX687" fmla="*/ 2081216 w 7467600"/>
              <a:gd name="connsiteY687" fmla="*/ 2527513 h 6858000"/>
              <a:gd name="connsiteX688" fmla="*/ 2081211 w 7467600"/>
              <a:gd name="connsiteY688" fmla="*/ 2528916 h 6858000"/>
              <a:gd name="connsiteX689" fmla="*/ 2199067 w 7467600"/>
              <a:gd name="connsiteY689" fmla="*/ 2884061 h 6858000"/>
              <a:gd name="connsiteX690" fmla="*/ 3192586 w 7467600"/>
              <a:gd name="connsiteY690" fmla="*/ 3411496 h 6858000"/>
              <a:gd name="connsiteX691" fmla="*/ 3182620 w 7467600"/>
              <a:gd name="connsiteY691" fmla="*/ 3483279 h 6858000"/>
              <a:gd name="connsiteX692" fmla="*/ 2435119 w 7467600"/>
              <a:gd name="connsiteY692" fmla="*/ 3080173 h 6858000"/>
              <a:gd name="connsiteX693" fmla="*/ 2410152 w 7467600"/>
              <a:gd name="connsiteY693" fmla="*/ 3063751 h 6858000"/>
              <a:gd name="connsiteX694" fmla="*/ 2408099 w 7467600"/>
              <a:gd name="connsiteY694" fmla="*/ 3064403 h 6858000"/>
              <a:gd name="connsiteX695" fmla="*/ 2407218 w 7467600"/>
              <a:gd name="connsiteY695" fmla="*/ 3070324 h 6858000"/>
              <a:gd name="connsiteX696" fmla="*/ 2380138 w 7467600"/>
              <a:gd name="connsiteY696" fmla="*/ 3099341 h 6858000"/>
              <a:gd name="connsiteX697" fmla="*/ 1765923 w 7467600"/>
              <a:gd name="connsiteY697" fmla="*/ 3581043 h 6858000"/>
              <a:gd name="connsiteX698" fmla="*/ 1702258 w 7467600"/>
              <a:gd name="connsiteY698" fmla="*/ 3612286 h 6858000"/>
              <a:gd name="connsiteX699" fmla="*/ 1538370 w 7467600"/>
              <a:gd name="connsiteY699" fmla="*/ 3811804 h 6858000"/>
              <a:gd name="connsiteX700" fmla="*/ 542867 w 7467600"/>
              <a:gd name="connsiteY700" fmla="*/ 4944092 h 6858000"/>
              <a:gd name="connsiteX701" fmla="*/ 515800 w 7467600"/>
              <a:gd name="connsiteY701" fmla="*/ 4862180 h 6858000"/>
              <a:gd name="connsiteX702" fmla="*/ 909145 w 7467600"/>
              <a:gd name="connsiteY702" fmla="*/ 4199225 h 6858000"/>
              <a:gd name="connsiteX703" fmla="*/ 1214067 w 7467600"/>
              <a:gd name="connsiteY703" fmla="*/ 3908561 h 6858000"/>
              <a:gd name="connsiteX704" fmla="*/ 640967 w 7467600"/>
              <a:gd name="connsiteY704" fmla="*/ 4105601 h 6858000"/>
              <a:gd name="connsiteX705" fmla="*/ 112563 w 7467600"/>
              <a:gd name="connsiteY705" fmla="*/ 4396952 h 6858000"/>
              <a:gd name="connsiteX706" fmla="*/ 0 w 7467600"/>
              <a:gd name="connsiteY706" fmla="*/ 4466006 h 6858000"/>
              <a:gd name="connsiteX707" fmla="*/ 0 w 7467600"/>
              <a:gd name="connsiteY707" fmla="*/ 4233763 h 6858000"/>
              <a:gd name="connsiteX708" fmla="*/ 36881 w 7467600"/>
              <a:gd name="connsiteY708" fmla="*/ 4200118 h 6858000"/>
              <a:gd name="connsiteX709" fmla="*/ 910534 w 7467600"/>
              <a:gd name="connsiteY709" fmla="*/ 3629753 h 6858000"/>
              <a:gd name="connsiteX710" fmla="*/ 1578717 w 7467600"/>
              <a:gd name="connsiteY710" fmla="*/ 3575982 h 6858000"/>
              <a:gd name="connsiteX711" fmla="*/ 2338780 w 7467600"/>
              <a:gd name="connsiteY711" fmla="*/ 3033725 h 6858000"/>
              <a:gd name="connsiteX712" fmla="*/ 1807991 w 7467600"/>
              <a:gd name="connsiteY712" fmla="*/ 2807184 h 6858000"/>
              <a:gd name="connsiteX713" fmla="*/ 1416358 w 7467600"/>
              <a:gd name="connsiteY713" fmla="*/ 3112571 h 6858000"/>
              <a:gd name="connsiteX714" fmla="*/ 939066 w 7467600"/>
              <a:gd name="connsiteY714" fmla="*/ 3378798 h 6858000"/>
              <a:gd name="connsiteX715" fmla="*/ 115099 w 7467600"/>
              <a:gd name="connsiteY715" fmla="*/ 3607650 h 6858000"/>
              <a:gd name="connsiteX716" fmla="*/ 97284 w 7467600"/>
              <a:gd name="connsiteY716" fmla="*/ 3520393 h 6858000"/>
              <a:gd name="connsiteX717" fmla="*/ 922050 w 7467600"/>
              <a:gd name="connsiteY717" fmla="*/ 3074867 h 6858000"/>
              <a:gd name="connsiteX718" fmla="*/ 1405265 w 7467600"/>
              <a:gd name="connsiteY718" fmla="*/ 3016319 h 6858000"/>
              <a:gd name="connsiteX719" fmla="*/ 1407512 w 7467600"/>
              <a:gd name="connsiteY719" fmla="*/ 3018001 h 6858000"/>
              <a:gd name="connsiteX720" fmla="*/ 1726266 w 7467600"/>
              <a:gd name="connsiteY720" fmla="*/ 2777274 h 6858000"/>
              <a:gd name="connsiteX721" fmla="*/ 625390 w 7467600"/>
              <a:gd name="connsiteY721" fmla="*/ 2514541 h 6858000"/>
              <a:gd name="connsiteX722" fmla="*/ 619799 w 7467600"/>
              <a:gd name="connsiteY722" fmla="*/ 2527180 h 6858000"/>
              <a:gd name="connsiteX723" fmla="*/ 310030 w 7467600"/>
              <a:gd name="connsiteY723" fmla="*/ 2771818 h 6858000"/>
              <a:gd name="connsiteX724" fmla="*/ 173877 w 7467600"/>
              <a:gd name="connsiteY724" fmla="*/ 2937056 h 6858000"/>
              <a:gd name="connsiteX725" fmla="*/ 77889 w 7467600"/>
              <a:gd name="connsiteY725" fmla="*/ 3138440 h 6858000"/>
              <a:gd name="connsiteX726" fmla="*/ 0 w 7467600"/>
              <a:gd name="connsiteY726" fmla="*/ 3271395 h 6858000"/>
              <a:gd name="connsiteX727" fmla="*/ 0 w 7467600"/>
              <a:gd name="connsiteY727" fmla="*/ 3153002 h 6858000"/>
              <a:gd name="connsiteX728" fmla="*/ 2386 w 7467600"/>
              <a:gd name="connsiteY728" fmla="*/ 3149203 h 6858000"/>
              <a:gd name="connsiteX729" fmla="*/ 89753 w 7467600"/>
              <a:gd name="connsiteY729" fmla="*/ 2987702 h 6858000"/>
              <a:gd name="connsiteX730" fmla="*/ 76869 w 7467600"/>
              <a:gd name="connsiteY730" fmla="*/ 3005404 h 6858000"/>
              <a:gd name="connsiteX731" fmla="*/ 32049 w 7467600"/>
              <a:gd name="connsiteY731" fmla="*/ 3065814 h 6858000"/>
              <a:gd name="connsiteX732" fmla="*/ 0 w 7467600"/>
              <a:gd name="connsiteY732" fmla="*/ 3108744 h 6858000"/>
              <a:gd name="connsiteX733" fmla="*/ 0 w 7467600"/>
              <a:gd name="connsiteY733" fmla="*/ 3058059 h 6858000"/>
              <a:gd name="connsiteX734" fmla="*/ 7610 w 7467600"/>
              <a:gd name="connsiteY734" fmla="*/ 3047889 h 6858000"/>
              <a:gd name="connsiteX735" fmla="*/ 52419 w 7467600"/>
              <a:gd name="connsiteY735" fmla="*/ 2987479 h 6858000"/>
              <a:gd name="connsiteX736" fmla="*/ 59142 w 7467600"/>
              <a:gd name="connsiteY736" fmla="*/ 2978488 h 6858000"/>
              <a:gd name="connsiteX737" fmla="*/ 0 w 7467600"/>
              <a:gd name="connsiteY737" fmla="*/ 3015334 h 6858000"/>
              <a:gd name="connsiteX738" fmla="*/ 0 w 7467600"/>
              <a:gd name="connsiteY738" fmla="*/ 2914286 h 6858000"/>
              <a:gd name="connsiteX739" fmla="*/ 36383 w 7467600"/>
              <a:gd name="connsiteY739" fmla="*/ 2901128 h 6858000"/>
              <a:gd name="connsiteX740" fmla="*/ 156329 w 7467600"/>
              <a:gd name="connsiteY740" fmla="*/ 2840533 h 6858000"/>
              <a:gd name="connsiteX741" fmla="*/ 358355 w 7467600"/>
              <a:gd name="connsiteY741" fmla="*/ 2620471 h 6858000"/>
              <a:gd name="connsiteX742" fmla="*/ 510577 w 7467600"/>
              <a:gd name="connsiteY742" fmla="*/ 2501244 h 6858000"/>
              <a:gd name="connsiteX743" fmla="*/ 211967 w 7467600"/>
              <a:gd name="connsiteY743" fmla="*/ 2479171 h 6858000"/>
              <a:gd name="connsiteX744" fmla="*/ 0 w 7467600"/>
              <a:gd name="connsiteY744" fmla="*/ 2476398 h 6858000"/>
              <a:gd name="connsiteX745" fmla="*/ 0 w 7467600"/>
              <a:gd name="connsiteY745" fmla="*/ 2389189 h 6858000"/>
              <a:gd name="connsiteX746" fmla="*/ 103062 w 7467600"/>
              <a:gd name="connsiteY746" fmla="*/ 2389518 h 6858000"/>
              <a:gd name="connsiteX747" fmla="*/ 510734 w 7467600"/>
              <a:gd name="connsiteY747" fmla="*/ 2416201 h 6858000"/>
              <a:gd name="connsiteX748" fmla="*/ 279257 w 7467600"/>
              <a:gd name="connsiteY748" fmla="*/ 2092102 h 6858000"/>
              <a:gd name="connsiteX749" fmla="*/ 65265 w 7467600"/>
              <a:gd name="connsiteY749" fmla="*/ 2006049 h 6858000"/>
              <a:gd name="connsiteX750" fmla="*/ 0 w 7467600"/>
              <a:gd name="connsiteY750" fmla="*/ 1982532 h 6858000"/>
              <a:gd name="connsiteX751" fmla="*/ 0 w 7467600"/>
              <a:gd name="connsiteY751" fmla="*/ 1912789 h 6858000"/>
              <a:gd name="connsiteX752" fmla="*/ 97460 w 7467600"/>
              <a:gd name="connsiteY752" fmla="*/ 1953725 h 6858000"/>
              <a:gd name="connsiteX753" fmla="*/ 221272 w 7467600"/>
              <a:gd name="connsiteY753" fmla="*/ 1980766 h 6858000"/>
              <a:gd name="connsiteX754" fmla="*/ 116765 w 7467600"/>
              <a:gd name="connsiteY754" fmla="*/ 1911033 h 6858000"/>
              <a:gd name="connsiteX755" fmla="*/ 16405 w 7467600"/>
              <a:gd name="connsiteY755" fmla="*/ 1803412 h 6858000"/>
              <a:gd name="connsiteX756" fmla="*/ 0 w 7467600"/>
              <a:gd name="connsiteY756" fmla="*/ 1784777 h 6858000"/>
              <a:gd name="connsiteX757" fmla="*/ 0 w 7467600"/>
              <a:gd name="connsiteY757" fmla="*/ 1740082 h 6858000"/>
              <a:gd name="connsiteX758" fmla="*/ 39394 w 7467600"/>
              <a:gd name="connsiteY758" fmla="*/ 1784856 h 6858000"/>
              <a:gd name="connsiteX759" fmla="*/ 135813 w 7467600"/>
              <a:gd name="connsiteY759" fmla="*/ 1888838 h 6858000"/>
              <a:gd name="connsiteX760" fmla="*/ 242575 w 7467600"/>
              <a:gd name="connsiteY760" fmla="*/ 1958841 h 6858000"/>
              <a:gd name="connsiteX761" fmla="*/ 82197 w 7467600"/>
              <a:gd name="connsiteY761" fmla="*/ 1754826 h 6858000"/>
              <a:gd name="connsiteX762" fmla="*/ 0 w 7467600"/>
              <a:gd name="connsiteY762" fmla="*/ 1679650 h 6858000"/>
              <a:gd name="connsiteX763" fmla="*/ 0 w 7467600"/>
              <a:gd name="connsiteY763" fmla="*/ 1602463 h 6858000"/>
              <a:gd name="connsiteX764" fmla="*/ 84689 w 7467600"/>
              <a:gd name="connsiteY764" fmla="*/ 1677442 h 6858000"/>
              <a:gd name="connsiteX765" fmla="*/ 298437 w 7467600"/>
              <a:gd name="connsiteY765" fmla="*/ 1968019 h 6858000"/>
              <a:gd name="connsiteX766" fmla="*/ 227269 w 7467600"/>
              <a:gd name="connsiteY766" fmla="*/ 1114064 h 6858000"/>
              <a:gd name="connsiteX767" fmla="*/ 248003 w 7467600"/>
              <a:gd name="connsiteY767" fmla="*/ 1089613 h 6858000"/>
              <a:gd name="connsiteX768" fmla="*/ 427020 w 7467600"/>
              <a:gd name="connsiteY768" fmla="*/ 1619803 h 6858000"/>
              <a:gd name="connsiteX769" fmla="*/ 340345 w 7467600"/>
              <a:gd name="connsiteY769" fmla="*/ 2027739 h 6858000"/>
              <a:gd name="connsiteX770" fmla="*/ 360865 w 7467600"/>
              <a:gd name="connsiteY770" fmla="*/ 2044827 h 6858000"/>
              <a:gd name="connsiteX771" fmla="*/ 560414 w 7467600"/>
              <a:gd name="connsiteY771" fmla="*/ 2421457 h 6858000"/>
              <a:gd name="connsiteX772" fmla="*/ 1359703 w 7467600"/>
              <a:gd name="connsiteY772" fmla="*/ 2578554 h 6858000"/>
              <a:gd name="connsiteX773" fmla="*/ 1359422 w 7467600"/>
              <a:gd name="connsiteY773" fmla="*/ 2577994 h 6858000"/>
              <a:gd name="connsiteX774" fmla="*/ 828701 w 7467600"/>
              <a:gd name="connsiteY774" fmla="*/ 1839520 h 6858000"/>
              <a:gd name="connsiteX775" fmla="*/ 494427 w 7467600"/>
              <a:gd name="connsiteY775" fmla="*/ 1092333 h 6858000"/>
              <a:gd name="connsiteX776" fmla="*/ 506322 w 7467600"/>
              <a:gd name="connsiteY776" fmla="*/ 1020997 h 6858000"/>
              <a:gd name="connsiteX777" fmla="*/ 4570198 w 7467600"/>
              <a:gd name="connsiteY777" fmla="*/ 978081 h 6858000"/>
              <a:gd name="connsiteX778" fmla="*/ 4523691 w 7467600"/>
              <a:gd name="connsiteY778" fmla="*/ 1127776 h 6858000"/>
              <a:gd name="connsiteX779" fmla="*/ 4509875 w 7467600"/>
              <a:gd name="connsiteY779" fmla="*/ 1167552 h 6858000"/>
              <a:gd name="connsiteX780" fmla="*/ 4478168 w 7467600"/>
              <a:gd name="connsiteY780" fmla="*/ 1260735 h 6858000"/>
              <a:gd name="connsiteX781" fmla="*/ 4409309 w 7467600"/>
              <a:gd name="connsiteY781" fmla="*/ 1666996 h 6858000"/>
              <a:gd name="connsiteX782" fmla="*/ 4370031 w 7467600"/>
              <a:gd name="connsiteY782" fmla="*/ 1955666 h 6858000"/>
              <a:gd name="connsiteX783" fmla="*/ 4570198 w 7467600"/>
              <a:gd name="connsiteY783" fmla="*/ 978081 h 6858000"/>
              <a:gd name="connsiteX784" fmla="*/ 4557898 w 7467600"/>
              <a:gd name="connsiteY784" fmla="*/ 900011 h 6858000"/>
              <a:gd name="connsiteX785" fmla="*/ 4344840 w 7467600"/>
              <a:gd name="connsiteY785" fmla="*/ 1922038 h 6858000"/>
              <a:gd name="connsiteX786" fmla="*/ 4378710 w 7467600"/>
              <a:gd name="connsiteY786" fmla="*/ 1665516 h 6858000"/>
              <a:gd name="connsiteX787" fmla="*/ 4448798 w 7467600"/>
              <a:gd name="connsiteY787" fmla="*/ 1253024 h 6858000"/>
              <a:gd name="connsiteX788" fmla="*/ 4480315 w 7467600"/>
              <a:gd name="connsiteY788" fmla="*/ 1158454 h 6858000"/>
              <a:gd name="connsiteX789" fmla="*/ 4494133 w 7467600"/>
              <a:gd name="connsiteY789" fmla="*/ 1118676 h 6858000"/>
              <a:gd name="connsiteX790" fmla="*/ 4557898 w 7467600"/>
              <a:gd name="connsiteY790" fmla="*/ 900011 h 6858000"/>
              <a:gd name="connsiteX791" fmla="*/ 5870151 w 7467600"/>
              <a:gd name="connsiteY791" fmla="*/ 898890 h 6858000"/>
              <a:gd name="connsiteX792" fmla="*/ 5861335 w 7467600"/>
              <a:gd name="connsiteY792" fmla="*/ 899177 h 6858000"/>
              <a:gd name="connsiteX793" fmla="*/ 5843702 w 7467600"/>
              <a:gd name="connsiteY793" fmla="*/ 899748 h 6858000"/>
              <a:gd name="connsiteX794" fmla="*/ 5651107 w 7467600"/>
              <a:gd name="connsiteY794" fmla="*/ 920306 h 6858000"/>
              <a:gd name="connsiteX795" fmla="*/ 5459407 w 7467600"/>
              <a:gd name="connsiteY795" fmla="*/ 940975 h 6858000"/>
              <a:gd name="connsiteX796" fmla="*/ 5374846 w 7467600"/>
              <a:gd name="connsiteY796" fmla="*/ 941988 h 6858000"/>
              <a:gd name="connsiteX797" fmla="*/ 5256105 w 7467600"/>
              <a:gd name="connsiteY797" fmla="*/ 945632 h 6858000"/>
              <a:gd name="connsiteX798" fmla="*/ 5107071 w 7467600"/>
              <a:gd name="connsiteY798" fmla="*/ 969720 h 6858000"/>
              <a:gd name="connsiteX799" fmla="*/ 4998681 w 7467600"/>
              <a:gd name="connsiteY799" fmla="*/ 988771 h 6858000"/>
              <a:gd name="connsiteX800" fmla="*/ 5870151 w 7467600"/>
              <a:gd name="connsiteY800" fmla="*/ 898890 h 6858000"/>
              <a:gd name="connsiteX801" fmla="*/ 5504425 w 7467600"/>
              <a:gd name="connsiteY801" fmla="*/ 848067 h 6858000"/>
              <a:gd name="connsiteX802" fmla="*/ 4968849 w 7467600"/>
              <a:gd name="connsiteY802" fmla="*/ 962318 h 6858000"/>
              <a:gd name="connsiteX803" fmla="*/ 5104039 w 7467600"/>
              <a:gd name="connsiteY803" fmla="*/ 940634 h 6858000"/>
              <a:gd name="connsiteX804" fmla="*/ 5256311 w 7467600"/>
              <a:gd name="connsiteY804" fmla="*/ 916490 h 6858000"/>
              <a:gd name="connsiteX805" fmla="*/ 5377381 w 7467600"/>
              <a:gd name="connsiteY805" fmla="*/ 912671 h 6858000"/>
              <a:gd name="connsiteX806" fmla="*/ 5460148 w 7467600"/>
              <a:gd name="connsiteY806" fmla="*/ 911442 h 6858000"/>
              <a:gd name="connsiteX807" fmla="*/ 5648971 w 7467600"/>
              <a:gd name="connsiteY807" fmla="*/ 891331 h 6858000"/>
              <a:gd name="connsiteX808" fmla="*/ 5844807 w 7467600"/>
              <a:gd name="connsiteY808" fmla="*/ 870718 h 6858000"/>
              <a:gd name="connsiteX809" fmla="*/ 5862975 w 7467600"/>
              <a:gd name="connsiteY809" fmla="*/ 869756 h 6858000"/>
              <a:gd name="connsiteX810" fmla="*/ 5920887 w 7467600"/>
              <a:gd name="connsiteY810" fmla="*/ 865929 h 6858000"/>
              <a:gd name="connsiteX811" fmla="*/ 5504425 w 7467600"/>
              <a:gd name="connsiteY811" fmla="*/ 848067 h 6858000"/>
              <a:gd name="connsiteX812" fmla="*/ 3607114 w 7467600"/>
              <a:gd name="connsiteY812" fmla="*/ 467441 h 6858000"/>
              <a:gd name="connsiteX813" fmla="*/ 3296242 w 7467600"/>
              <a:gd name="connsiteY813" fmla="*/ 807991 h 6858000"/>
              <a:gd name="connsiteX814" fmla="*/ 3174674 w 7467600"/>
              <a:gd name="connsiteY814" fmla="*/ 919759 h 6858000"/>
              <a:gd name="connsiteX815" fmla="*/ 3042978 w 7467600"/>
              <a:gd name="connsiteY815" fmla="*/ 1054894 h 6858000"/>
              <a:gd name="connsiteX816" fmla="*/ 2968914 w 7467600"/>
              <a:gd name="connsiteY816" fmla="*/ 1133756 h 6858000"/>
              <a:gd name="connsiteX817" fmla="*/ 3103823 w 7467600"/>
              <a:gd name="connsiteY817" fmla="*/ 1026814 h 6858000"/>
              <a:gd name="connsiteX818" fmla="*/ 3607114 w 7467600"/>
              <a:gd name="connsiteY818" fmla="*/ 467441 h 6858000"/>
              <a:gd name="connsiteX819" fmla="*/ 3744487 w 7467600"/>
              <a:gd name="connsiteY819" fmla="*/ 383136 h 6858000"/>
              <a:gd name="connsiteX820" fmla="*/ 3970213 w 7467600"/>
              <a:gd name="connsiteY820" fmla="*/ 995559 h 6858000"/>
              <a:gd name="connsiteX821" fmla="*/ 3744487 w 7467600"/>
              <a:gd name="connsiteY821" fmla="*/ 383136 h 6858000"/>
              <a:gd name="connsiteX822" fmla="*/ 3624562 w 7467600"/>
              <a:gd name="connsiteY822" fmla="*/ 367041 h 6858000"/>
              <a:gd name="connsiteX823" fmla="*/ 3489712 w 7467600"/>
              <a:gd name="connsiteY823" fmla="*/ 485386 h 6858000"/>
              <a:gd name="connsiteX824" fmla="*/ 3182994 w 7467600"/>
              <a:gd name="connsiteY824" fmla="*/ 828265 h 6858000"/>
              <a:gd name="connsiteX825" fmla="*/ 2892114 w 7467600"/>
              <a:gd name="connsiteY825" fmla="*/ 1172635 h 6858000"/>
              <a:gd name="connsiteX826" fmla="*/ 3021459 w 7467600"/>
              <a:gd name="connsiteY826" fmla="*/ 1035385 h 6858000"/>
              <a:gd name="connsiteX827" fmla="*/ 3153873 w 7467600"/>
              <a:gd name="connsiteY827" fmla="*/ 898971 h 6858000"/>
              <a:gd name="connsiteX828" fmla="*/ 3276511 w 7467600"/>
              <a:gd name="connsiteY828" fmla="*/ 786423 h 6858000"/>
              <a:gd name="connsiteX829" fmla="*/ 3584154 w 7467600"/>
              <a:gd name="connsiteY829" fmla="*/ 448218 h 6858000"/>
              <a:gd name="connsiteX830" fmla="*/ 3624562 w 7467600"/>
              <a:gd name="connsiteY830" fmla="*/ 367041 h 6858000"/>
              <a:gd name="connsiteX831" fmla="*/ 3766672 w 7467600"/>
              <a:gd name="connsiteY831" fmla="*/ 359429 h 6858000"/>
              <a:gd name="connsiteX832" fmla="*/ 3996338 w 7467600"/>
              <a:gd name="connsiteY832" fmla="*/ 968237 h 6858000"/>
              <a:gd name="connsiteX833" fmla="*/ 3766672 w 7467600"/>
              <a:gd name="connsiteY833" fmla="*/ 359429 h 6858000"/>
              <a:gd name="connsiteX834" fmla="*/ 5805386 w 7467600"/>
              <a:gd name="connsiteY834" fmla="*/ 239240 h 6858000"/>
              <a:gd name="connsiteX835" fmla="*/ 5736947 w 7467600"/>
              <a:gd name="connsiteY835" fmla="*/ 261367 h 6858000"/>
              <a:gd name="connsiteX836" fmla="*/ 5427012 w 7467600"/>
              <a:gd name="connsiteY836" fmla="*/ 311272 h 6858000"/>
              <a:gd name="connsiteX837" fmla="*/ 5147818 w 7467600"/>
              <a:gd name="connsiteY837" fmla="*/ 322112 h 6858000"/>
              <a:gd name="connsiteX838" fmla="*/ 5060854 w 7467600"/>
              <a:gd name="connsiteY838" fmla="*/ 311882 h 6858000"/>
              <a:gd name="connsiteX839" fmla="*/ 4945989 w 7467600"/>
              <a:gd name="connsiteY839" fmla="*/ 300516 h 6858000"/>
              <a:gd name="connsiteX840" fmla="*/ 5410479 w 7467600"/>
              <a:gd name="connsiteY840" fmla="*/ 348434 h 6858000"/>
              <a:gd name="connsiteX841" fmla="*/ 5805386 w 7467600"/>
              <a:gd name="connsiteY841" fmla="*/ 239240 h 6858000"/>
              <a:gd name="connsiteX842" fmla="*/ 5905192 w 7467600"/>
              <a:gd name="connsiteY842" fmla="*/ 163079 h 6858000"/>
              <a:gd name="connsiteX843" fmla="*/ 5865655 w 7467600"/>
              <a:gd name="connsiteY843" fmla="*/ 171901 h 6858000"/>
              <a:gd name="connsiteX844" fmla="*/ 5259740 w 7467600"/>
              <a:gd name="connsiteY844" fmla="*/ 257013 h 6858000"/>
              <a:gd name="connsiteX845" fmla="*/ 5208466 w 7467600"/>
              <a:gd name="connsiteY845" fmla="*/ 257550 h 6858000"/>
              <a:gd name="connsiteX846" fmla="*/ 4980204 w 7467600"/>
              <a:gd name="connsiteY846" fmla="*/ 271903 h 6858000"/>
              <a:gd name="connsiteX847" fmla="*/ 5068068 w 7467600"/>
              <a:gd name="connsiteY847" fmla="*/ 282244 h 6858000"/>
              <a:gd name="connsiteX848" fmla="*/ 5153231 w 7467600"/>
              <a:gd name="connsiteY848" fmla="*/ 292240 h 6858000"/>
              <a:gd name="connsiteX849" fmla="*/ 5426491 w 7467600"/>
              <a:gd name="connsiteY849" fmla="*/ 281128 h 6858000"/>
              <a:gd name="connsiteX850" fmla="*/ 5731212 w 7467600"/>
              <a:gd name="connsiteY850" fmla="*/ 231951 h 6858000"/>
              <a:gd name="connsiteX851" fmla="*/ 5905192 w 7467600"/>
              <a:gd name="connsiteY851" fmla="*/ 163079 h 6858000"/>
              <a:gd name="connsiteX852" fmla="*/ 5944437 w 7467600"/>
              <a:gd name="connsiteY852" fmla="*/ 113829 h 6858000"/>
              <a:gd name="connsiteX853" fmla="*/ 5825032 w 7467600"/>
              <a:gd name="connsiteY853" fmla="*/ 146405 h 6858000"/>
              <a:gd name="connsiteX854" fmla="*/ 4955599 w 7467600"/>
              <a:gd name="connsiteY854" fmla="*/ 247008 h 6858000"/>
              <a:gd name="connsiteX855" fmla="*/ 5210104 w 7467600"/>
              <a:gd name="connsiteY855" fmla="*/ 228123 h 6858000"/>
              <a:gd name="connsiteX856" fmla="*/ 5261015 w 7467600"/>
              <a:gd name="connsiteY856" fmla="*/ 227087 h 6858000"/>
              <a:gd name="connsiteX857" fmla="*/ 5861181 w 7467600"/>
              <a:gd name="connsiteY857" fmla="*/ 143093 h 6858000"/>
              <a:gd name="connsiteX858" fmla="*/ 5961252 w 7467600"/>
              <a:gd name="connsiteY858" fmla="*/ 114820 h 6858000"/>
              <a:gd name="connsiteX859" fmla="*/ 5944437 w 7467600"/>
              <a:gd name="connsiteY859" fmla="*/ 113829 h 6858000"/>
              <a:gd name="connsiteX860" fmla="*/ 3882765 w 7467600"/>
              <a:gd name="connsiteY860" fmla="*/ 0 h 6858000"/>
              <a:gd name="connsiteX861" fmla="*/ 3995099 w 7467600"/>
              <a:gd name="connsiteY861" fmla="*/ 0 h 6858000"/>
              <a:gd name="connsiteX862" fmla="*/ 4163818 w 7467600"/>
              <a:gd name="connsiteY862" fmla="*/ 234104 h 6858000"/>
              <a:gd name="connsiteX863" fmla="*/ 4172099 w 7467600"/>
              <a:gd name="connsiteY863" fmla="*/ 234207 h 6858000"/>
              <a:gd name="connsiteX864" fmla="*/ 4784282 w 7467600"/>
              <a:gd name="connsiteY864" fmla="*/ 276561 h 6858000"/>
              <a:gd name="connsiteX865" fmla="*/ 4801687 w 7467600"/>
              <a:gd name="connsiteY865" fmla="*/ 267764 h 6858000"/>
              <a:gd name="connsiteX866" fmla="*/ 6082788 w 7467600"/>
              <a:gd name="connsiteY866" fmla="*/ 64119 h 6858000"/>
              <a:gd name="connsiteX867" fmla="*/ 6099442 w 7467600"/>
              <a:gd name="connsiteY867" fmla="*/ 82568 h 6858000"/>
              <a:gd name="connsiteX868" fmla="*/ 4804137 w 7467600"/>
              <a:gd name="connsiteY868" fmla="*/ 320931 h 6858000"/>
              <a:gd name="connsiteX869" fmla="*/ 4227047 w 7467600"/>
              <a:gd name="connsiteY869" fmla="*/ 313415 h 6858000"/>
              <a:gd name="connsiteX870" fmla="*/ 4346041 w 7467600"/>
              <a:gd name="connsiteY870" fmla="*/ 456086 h 6858000"/>
              <a:gd name="connsiteX871" fmla="*/ 4870967 w 7467600"/>
              <a:gd name="connsiteY871" fmla="*/ 963061 h 6858000"/>
              <a:gd name="connsiteX872" fmla="*/ 4889647 w 7467600"/>
              <a:gd name="connsiteY872" fmla="*/ 957147 h 6858000"/>
              <a:gd name="connsiteX873" fmla="*/ 5422504 w 7467600"/>
              <a:gd name="connsiteY873" fmla="*/ 805191 h 6858000"/>
              <a:gd name="connsiteX874" fmla="*/ 6087656 w 7467600"/>
              <a:gd name="connsiteY874" fmla="*/ 826703 h 6858000"/>
              <a:gd name="connsiteX875" fmla="*/ 6058717 w 7467600"/>
              <a:gd name="connsiteY875" fmla="*/ 865992 h 6858000"/>
              <a:gd name="connsiteX876" fmla="*/ 4974153 w 7467600"/>
              <a:gd name="connsiteY876" fmla="*/ 1045456 h 6858000"/>
              <a:gd name="connsiteX877" fmla="*/ 5627835 w 7467600"/>
              <a:gd name="connsiteY877" fmla="*/ 1472077 h 6858000"/>
              <a:gd name="connsiteX878" fmla="*/ 5629817 w 7467600"/>
              <a:gd name="connsiteY878" fmla="*/ 1471412 h 6858000"/>
              <a:gd name="connsiteX879" fmla="*/ 5634124 w 7467600"/>
              <a:gd name="connsiteY879" fmla="*/ 1470572 h 6858000"/>
              <a:gd name="connsiteX880" fmla="*/ 5755832 w 7467600"/>
              <a:gd name="connsiteY880" fmla="*/ 1383886 h 6858000"/>
              <a:gd name="connsiteX881" fmla="*/ 6014186 w 7467600"/>
              <a:gd name="connsiteY881" fmla="*/ 1279799 h 6858000"/>
              <a:gd name="connsiteX882" fmla="*/ 6901619 w 7467600"/>
              <a:gd name="connsiteY882" fmla="*/ 1047874 h 6858000"/>
              <a:gd name="connsiteX883" fmla="*/ 6931566 w 7467600"/>
              <a:gd name="connsiteY883" fmla="*/ 1062034 h 6858000"/>
              <a:gd name="connsiteX884" fmla="*/ 5790982 w 7467600"/>
              <a:gd name="connsiteY884" fmla="*/ 1561380 h 6858000"/>
              <a:gd name="connsiteX885" fmla="*/ 6188971 w 7467600"/>
              <a:gd name="connsiteY885" fmla="*/ 1755168 h 6858000"/>
              <a:gd name="connsiteX886" fmla="*/ 6202446 w 7467600"/>
              <a:gd name="connsiteY886" fmla="*/ 1752268 h 6858000"/>
              <a:gd name="connsiteX887" fmla="*/ 7179560 w 7467600"/>
              <a:gd name="connsiteY887" fmla="*/ 1467551 h 6858000"/>
              <a:gd name="connsiteX888" fmla="*/ 7158730 w 7467600"/>
              <a:gd name="connsiteY888" fmla="*/ 1507835 h 6858000"/>
              <a:gd name="connsiteX889" fmla="*/ 6326959 w 7467600"/>
              <a:gd name="connsiteY889" fmla="*/ 1817686 h 6858000"/>
              <a:gd name="connsiteX890" fmla="*/ 6537433 w 7467600"/>
              <a:gd name="connsiteY890" fmla="*/ 1907790 h 6858000"/>
              <a:gd name="connsiteX891" fmla="*/ 6550221 w 7467600"/>
              <a:gd name="connsiteY891" fmla="*/ 1910729 h 6858000"/>
              <a:gd name="connsiteX892" fmla="*/ 6964438 w 7467600"/>
              <a:gd name="connsiteY892" fmla="*/ 2209505 h 6858000"/>
              <a:gd name="connsiteX893" fmla="*/ 7367862 w 7467600"/>
              <a:gd name="connsiteY893" fmla="*/ 2806833 h 6858000"/>
              <a:gd name="connsiteX894" fmla="*/ 7364329 w 7467600"/>
              <a:gd name="connsiteY894" fmla="*/ 2826907 h 6858000"/>
              <a:gd name="connsiteX895" fmla="*/ 7290545 w 7467600"/>
              <a:gd name="connsiteY895" fmla="*/ 2850663 h 6858000"/>
              <a:gd name="connsiteX896" fmla="*/ 6472036 w 7467600"/>
              <a:gd name="connsiteY896" fmla="*/ 1959003 h 6858000"/>
              <a:gd name="connsiteX897" fmla="*/ 5792897 w 7467600"/>
              <a:gd name="connsiteY897" fmla="*/ 1647747 h 6858000"/>
              <a:gd name="connsiteX898" fmla="*/ 5842751 w 7467600"/>
              <a:gd name="connsiteY898" fmla="*/ 1816112 h 6858000"/>
              <a:gd name="connsiteX899" fmla="*/ 5847424 w 7467600"/>
              <a:gd name="connsiteY899" fmla="*/ 1815776 h 6858000"/>
              <a:gd name="connsiteX900" fmla="*/ 6399821 w 7467600"/>
              <a:gd name="connsiteY900" fmla="*/ 2344799 h 6858000"/>
              <a:gd name="connsiteX901" fmla="*/ 6323232 w 7467600"/>
              <a:gd name="connsiteY901" fmla="*/ 2389634 h 6858000"/>
              <a:gd name="connsiteX902" fmla="*/ 5942958 w 7467600"/>
              <a:gd name="connsiteY902" fmla="*/ 2077708 h 6858000"/>
              <a:gd name="connsiteX903" fmla="*/ 5921559 w 7467600"/>
              <a:gd name="connsiteY903" fmla="*/ 2378596 h 6858000"/>
              <a:gd name="connsiteX904" fmla="*/ 5817651 w 7467600"/>
              <a:gd name="connsiteY904" fmla="*/ 3023919 h 6858000"/>
              <a:gd name="connsiteX905" fmla="*/ 5729634 w 7467600"/>
              <a:gd name="connsiteY905" fmla="*/ 3051849 h 6858000"/>
              <a:gd name="connsiteX906" fmla="*/ 5611018 w 7467600"/>
              <a:gd name="connsiteY906" fmla="*/ 2316769 h 6858000"/>
              <a:gd name="connsiteX907" fmla="*/ 5687608 w 7467600"/>
              <a:gd name="connsiteY907" fmla="*/ 2039972 h 6858000"/>
              <a:gd name="connsiteX908" fmla="*/ 5657554 w 7467600"/>
              <a:gd name="connsiteY908" fmla="*/ 1576445 h 6858000"/>
              <a:gd name="connsiteX909" fmla="*/ 5150475 w 7467600"/>
              <a:gd name="connsiteY909" fmla="*/ 1274012 h 6858000"/>
              <a:gd name="connsiteX910" fmla="*/ 5349142 w 7467600"/>
              <a:gd name="connsiteY910" fmla="*/ 2204405 h 6858000"/>
              <a:gd name="connsiteX911" fmla="*/ 5262214 w 7467600"/>
              <a:gd name="connsiteY911" fmla="*/ 2233836 h 6858000"/>
              <a:gd name="connsiteX912" fmla="*/ 4981539 w 7467600"/>
              <a:gd name="connsiteY912" fmla="*/ 1542201 h 6858000"/>
              <a:gd name="connsiteX913" fmla="*/ 4958461 w 7467600"/>
              <a:gd name="connsiteY913" fmla="*/ 1136957 h 6858000"/>
              <a:gd name="connsiteX914" fmla="*/ 4655015 w 7467600"/>
              <a:gd name="connsiteY914" fmla="*/ 891426 h 6858000"/>
              <a:gd name="connsiteX915" fmla="*/ 4348002 w 7467600"/>
              <a:gd name="connsiteY915" fmla="*/ 2205895 h 6858000"/>
              <a:gd name="connsiteX916" fmla="*/ 4262250 w 7467600"/>
              <a:gd name="connsiteY916" fmla="*/ 2219972 h 6858000"/>
              <a:gd name="connsiteX917" fmla="*/ 4550611 w 7467600"/>
              <a:gd name="connsiteY917" fmla="*/ 817540 h 6858000"/>
              <a:gd name="connsiteX918" fmla="*/ 4564418 w 7467600"/>
              <a:gd name="connsiteY918" fmla="*/ 808293 h 6858000"/>
              <a:gd name="connsiteX919" fmla="*/ 4266388 w 7467600"/>
              <a:gd name="connsiteY919" fmla="*/ 500083 h 6858000"/>
              <a:gd name="connsiteX920" fmla="*/ 4032842 w 7467600"/>
              <a:gd name="connsiteY920" fmla="*/ 211809 h 6858000"/>
              <a:gd name="connsiteX921" fmla="*/ 3882765 w 7467600"/>
              <a:gd name="connsiteY921" fmla="*/ 0 h 6858000"/>
              <a:gd name="connsiteX922" fmla="*/ 3721337 w 7467600"/>
              <a:gd name="connsiteY922" fmla="*/ 0 h 6858000"/>
              <a:gd name="connsiteX923" fmla="*/ 3797544 w 7467600"/>
              <a:gd name="connsiteY923" fmla="*/ 0 h 6858000"/>
              <a:gd name="connsiteX924" fmla="*/ 3775734 w 7467600"/>
              <a:gd name="connsiteY924" fmla="*/ 95131 h 6858000"/>
              <a:gd name="connsiteX925" fmla="*/ 3724807 w 7467600"/>
              <a:gd name="connsiteY925" fmla="*/ 272257 h 6858000"/>
              <a:gd name="connsiteX926" fmla="*/ 3726844 w 7467600"/>
              <a:gd name="connsiteY926" fmla="*/ 282988 h 6858000"/>
              <a:gd name="connsiteX927" fmla="*/ 3742664 w 7467600"/>
              <a:gd name="connsiteY927" fmla="*/ 279918 h 6858000"/>
              <a:gd name="connsiteX928" fmla="*/ 4103910 w 7467600"/>
              <a:gd name="connsiteY928" fmla="*/ 1161917 h 6858000"/>
              <a:gd name="connsiteX929" fmla="*/ 4020269 w 7467600"/>
              <a:gd name="connsiteY929" fmla="*/ 1200406 h 6858000"/>
              <a:gd name="connsiteX930" fmla="*/ 3674882 w 7467600"/>
              <a:gd name="connsiteY930" fmla="*/ 488524 h 6858000"/>
              <a:gd name="connsiteX931" fmla="*/ 3132682 w 7467600"/>
              <a:gd name="connsiteY931" fmla="*/ 1072284 h 6858000"/>
              <a:gd name="connsiteX932" fmla="*/ 2716346 w 7467600"/>
              <a:gd name="connsiteY932" fmla="*/ 1276376 h 6858000"/>
              <a:gd name="connsiteX933" fmla="*/ 2716772 w 7467600"/>
              <a:gd name="connsiteY933" fmla="*/ 1255462 h 6858000"/>
              <a:gd name="connsiteX934" fmla="*/ 3471096 w 7467600"/>
              <a:gd name="connsiteY934" fmla="*/ 437072 h 6858000"/>
              <a:gd name="connsiteX935" fmla="*/ 3639057 w 7467600"/>
              <a:gd name="connsiteY935" fmla="*/ 286334 h 6858000"/>
              <a:gd name="connsiteX936" fmla="*/ 3640309 w 7467600"/>
              <a:gd name="connsiteY936" fmla="*/ 284664 h 6858000"/>
              <a:gd name="connsiteX937" fmla="*/ 3646022 w 7467600"/>
              <a:gd name="connsiteY937" fmla="*/ 276711 h 6858000"/>
              <a:gd name="connsiteX938" fmla="*/ 3707943 w 7467600"/>
              <a:gd name="connsiteY938" fmla="*/ 65958 h 6858000"/>
              <a:gd name="connsiteX939" fmla="*/ 3721337 w 7467600"/>
              <a:gd name="connsiteY939" fmla="*/ 0 h 6858000"/>
              <a:gd name="connsiteX940" fmla="*/ 2867960 w 7467600"/>
              <a:gd name="connsiteY940" fmla="*/ 0 h 6858000"/>
              <a:gd name="connsiteX941" fmla="*/ 2926351 w 7467600"/>
              <a:gd name="connsiteY941" fmla="*/ 0 h 6858000"/>
              <a:gd name="connsiteX942" fmla="*/ 2902823 w 7467600"/>
              <a:gd name="connsiteY942" fmla="*/ 262929 h 6858000"/>
              <a:gd name="connsiteX943" fmla="*/ 2940663 w 7467600"/>
              <a:gd name="connsiteY943" fmla="*/ 140884 h 6858000"/>
              <a:gd name="connsiteX944" fmla="*/ 2947039 w 7467600"/>
              <a:gd name="connsiteY944" fmla="*/ 122524 h 6858000"/>
              <a:gd name="connsiteX945" fmla="*/ 2984316 w 7467600"/>
              <a:gd name="connsiteY945" fmla="*/ 0 h 6858000"/>
              <a:gd name="connsiteX946" fmla="*/ 3016114 w 7467600"/>
              <a:gd name="connsiteY946" fmla="*/ 0 h 6858000"/>
              <a:gd name="connsiteX947" fmla="*/ 2979949 w 7467600"/>
              <a:gd name="connsiteY947" fmla="*/ 119274 h 6858000"/>
              <a:gd name="connsiteX948" fmla="*/ 3023879 w 7467600"/>
              <a:gd name="connsiteY948" fmla="*/ 0 h 6858000"/>
              <a:gd name="connsiteX949" fmla="*/ 3105400 w 7467600"/>
              <a:gd name="connsiteY949" fmla="*/ 0 h 6858000"/>
              <a:gd name="connsiteX950" fmla="*/ 3094669 w 7467600"/>
              <a:gd name="connsiteY950" fmla="*/ 30308 h 6858000"/>
              <a:gd name="connsiteX951" fmla="*/ 2901945 w 7467600"/>
              <a:gd name="connsiteY951" fmla="*/ 466538 h 6858000"/>
              <a:gd name="connsiteX952" fmla="*/ 2815209 w 7467600"/>
              <a:gd name="connsiteY952" fmla="*/ 497361 h 6858000"/>
              <a:gd name="connsiteX953" fmla="*/ 2844845 w 7467600"/>
              <a:gd name="connsiteY953" fmla="*/ 127638 h 6858000"/>
              <a:gd name="connsiteX954" fmla="*/ 2867960 w 7467600"/>
              <a:gd name="connsiteY954" fmla="*/ 0 h 6858000"/>
              <a:gd name="connsiteX955" fmla="*/ 1057230 w 7467600"/>
              <a:gd name="connsiteY955" fmla="*/ 0 h 6858000"/>
              <a:gd name="connsiteX956" fmla="*/ 1111003 w 7467600"/>
              <a:gd name="connsiteY956" fmla="*/ 0 h 6858000"/>
              <a:gd name="connsiteX957" fmla="*/ 1125553 w 7467600"/>
              <a:gd name="connsiteY957" fmla="*/ 52588 h 6858000"/>
              <a:gd name="connsiteX958" fmla="*/ 1304276 w 7467600"/>
              <a:gd name="connsiteY958" fmla="*/ 476275 h 6858000"/>
              <a:gd name="connsiteX959" fmla="*/ 1492066 w 7467600"/>
              <a:gd name="connsiteY959" fmla="*/ 886333 h 6858000"/>
              <a:gd name="connsiteX960" fmla="*/ 1423698 w 7467600"/>
              <a:gd name="connsiteY960" fmla="*/ 710817 h 6858000"/>
              <a:gd name="connsiteX961" fmla="*/ 1357609 w 7467600"/>
              <a:gd name="connsiteY961" fmla="*/ 532892 h 6858000"/>
              <a:gd name="connsiteX962" fmla="*/ 1309550 w 7467600"/>
              <a:gd name="connsiteY962" fmla="*/ 374031 h 6858000"/>
              <a:gd name="connsiteX963" fmla="*/ 1193673 w 7467600"/>
              <a:gd name="connsiteY963" fmla="*/ 49533 h 6858000"/>
              <a:gd name="connsiteX964" fmla="*/ 1164391 w 7467600"/>
              <a:gd name="connsiteY964" fmla="*/ 0 h 6858000"/>
              <a:gd name="connsiteX965" fmla="*/ 1200666 w 7467600"/>
              <a:gd name="connsiteY965" fmla="*/ 0 h 6858000"/>
              <a:gd name="connsiteX966" fmla="*/ 1223408 w 7467600"/>
              <a:gd name="connsiteY966" fmla="*/ 38996 h 6858000"/>
              <a:gd name="connsiteX967" fmla="*/ 1339635 w 7467600"/>
              <a:gd name="connsiteY967" fmla="*/ 365517 h 6858000"/>
              <a:gd name="connsiteX968" fmla="*/ 1387469 w 7467600"/>
              <a:gd name="connsiteY968" fmla="*/ 523079 h 6858000"/>
              <a:gd name="connsiteX969" fmla="*/ 1452685 w 7467600"/>
              <a:gd name="connsiteY969" fmla="*/ 699806 h 6858000"/>
              <a:gd name="connsiteX970" fmla="*/ 1492092 w 7467600"/>
              <a:gd name="connsiteY970" fmla="*/ 800424 h 6858000"/>
              <a:gd name="connsiteX971" fmla="*/ 1455302 w 7467600"/>
              <a:gd name="connsiteY971" fmla="*/ 632913 h 6858000"/>
              <a:gd name="connsiteX972" fmla="*/ 1222336 w 7467600"/>
              <a:gd name="connsiteY972" fmla="*/ 9480 h 6858000"/>
              <a:gd name="connsiteX973" fmla="*/ 1214634 w 7467600"/>
              <a:gd name="connsiteY973" fmla="*/ 0 h 6858000"/>
              <a:gd name="connsiteX974" fmla="*/ 1289827 w 7467600"/>
              <a:gd name="connsiteY974" fmla="*/ 0 h 6858000"/>
              <a:gd name="connsiteX975" fmla="*/ 1321076 w 7467600"/>
              <a:gd name="connsiteY975" fmla="*/ 59722 h 6858000"/>
              <a:gd name="connsiteX976" fmla="*/ 1512579 w 7467600"/>
              <a:gd name="connsiteY976" fmla="*/ 626441 h 6858000"/>
              <a:gd name="connsiteX977" fmla="*/ 1506076 w 7467600"/>
              <a:gd name="connsiteY977" fmla="*/ 1089289 h 6858000"/>
              <a:gd name="connsiteX978" fmla="*/ 1486346 w 7467600"/>
              <a:gd name="connsiteY978" fmla="*/ 1079919 h 6858000"/>
              <a:gd name="connsiteX979" fmla="*/ 1070511 w 7467600"/>
              <a:gd name="connsiteY979" fmla="*/ 48609 h 6858000"/>
              <a:gd name="connsiteX980" fmla="*/ 1057230 w 7467600"/>
              <a:gd name="connsiteY980" fmla="*/ 0 h 6858000"/>
              <a:gd name="connsiteX981" fmla="*/ 43151 w 7467600"/>
              <a:gd name="connsiteY981" fmla="*/ 0 h 6858000"/>
              <a:gd name="connsiteX982" fmla="*/ 95283 w 7467600"/>
              <a:gd name="connsiteY982" fmla="*/ 0 h 6858000"/>
              <a:gd name="connsiteX983" fmla="*/ 300708 w 7467600"/>
              <a:gd name="connsiteY983" fmla="*/ 154571 h 6858000"/>
              <a:gd name="connsiteX984" fmla="*/ 530414 w 7467600"/>
              <a:gd name="connsiteY984" fmla="*/ 354673 h 6858000"/>
              <a:gd name="connsiteX985" fmla="*/ 333785 w 7467600"/>
              <a:gd name="connsiteY985" fmla="*/ 161564 h 6858000"/>
              <a:gd name="connsiteX986" fmla="*/ 147005 w 7467600"/>
              <a:gd name="connsiteY986" fmla="*/ 0 h 6858000"/>
              <a:gd name="connsiteX987" fmla="*/ 272509 w 7467600"/>
              <a:gd name="connsiteY987" fmla="*/ 0 h 6858000"/>
              <a:gd name="connsiteX988" fmla="*/ 326276 w 7467600"/>
              <a:gd name="connsiteY988" fmla="*/ 45847 h 6858000"/>
              <a:gd name="connsiteX989" fmla="*/ 823759 w 7467600"/>
              <a:gd name="connsiteY989" fmla="*/ 574145 h 6858000"/>
              <a:gd name="connsiteX990" fmla="*/ 811254 w 7467600"/>
              <a:gd name="connsiteY990" fmla="*/ 665546 h 6858000"/>
              <a:gd name="connsiteX991" fmla="*/ 154042 w 7467600"/>
              <a:gd name="connsiteY991" fmla="*/ 261522 h 6858000"/>
              <a:gd name="connsiteX992" fmla="*/ 13550 w 7467600"/>
              <a:gd name="connsiteY992" fmla="*/ 158423 h 6858000"/>
              <a:gd name="connsiteX993" fmla="*/ 0 w 7467600"/>
              <a:gd name="connsiteY993" fmla="*/ 146618 h 6858000"/>
              <a:gd name="connsiteX994" fmla="*/ 0 w 7467600"/>
              <a:gd name="connsiteY994" fmla="*/ 59161 h 6858000"/>
              <a:gd name="connsiteX995" fmla="*/ 45427 w 7467600"/>
              <a:gd name="connsiteY995" fmla="*/ 101078 h 6858000"/>
              <a:gd name="connsiteX996" fmla="*/ 630103 w 7467600"/>
              <a:gd name="connsiteY996" fmla="*/ 485885 h 6858000"/>
              <a:gd name="connsiteX997" fmla="*/ 532040 w 7467600"/>
              <a:gd name="connsiteY997" fmla="*/ 399359 h 6858000"/>
              <a:gd name="connsiteX998" fmla="*/ 517618 w 7467600"/>
              <a:gd name="connsiteY998" fmla="*/ 385726 h 6858000"/>
              <a:gd name="connsiteX999" fmla="*/ 285074 w 7467600"/>
              <a:gd name="connsiteY999" fmla="*/ 182755 h 6858000"/>
              <a:gd name="connsiteX1000" fmla="*/ 43151 w 7467600"/>
              <a:gd name="connsiteY100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68569 w 7467600"/>
              <a:gd name="connsiteY127" fmla="*/ 5270182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7467600 w 7467600"/>
              <a:gd name="connsiteY141" fmla="*/ 5297634 h 6858000"/>
              <a:gd name="connsiteX142" fmla="*/ 7467600 w 7467600"/>
              <a:gd name="connsiteY142" fmla="*/ 5361850 h 6858000"/>
              <a:gd name="connsiteX143" fmla="*/ 7368569 w 7467600"/>
              <a:gd name="connsiteY143" fmla="*/ 5270182 h 6858000"/>
              <a:gd name="connsiteX144" fmla="*/ 1903353 w 7467600"/>
              <a:gd name="connsiteY144" fmla="*/ 5044827 h 6858000"/>
              <a:gd name="connsiteX145" fmla="*/ 1936931 w 7467600"/>
              <a:gd name="connsiteY145" fmla="*/ 5093954 h 6858000"/>
              <a:gd name="connsiteX146" fmla="*/ 2195868 w 7467600"/>
              <a:gd name="connsiteY146" fmla="*/ 5396574 h 6858000"/>
              <a:gd name="connsiteX147" fmla="*/ 2088852 w 7467600"/>
              <a:gd name="connsiteY147" fmla="*/ 5166123 h 6858000"/>
              <a:gd name="connsiteX148" fmla="*/ 1958241 w 7467600"/>
              <a:gd name="connsiteY148" fmla="*/ 5067955 h 6858000"/>
              <a:gd name="connsiteX149" fmla="*/ 1903353 w 7467600"/>
              <a:gd name="connsiteY149" fmla="*/ 5044827 h 6858000"/>
              <a:gd name="connsiteX150" fmla="*/ 1979378 w 7467600"/>
              <a:gd name="connsiteY150" fmla="*/ 4769504 h 6858000"/>
              <a:gd name="connsiteX151" fmla="*/ 2882120 w 7467600"/>
              <a:gd name="connsiteY151" fmla="*/ 5064547 h 6858000"/>
              <a:gd name="connsiteX152" fmla="*/ 2793103 w 7467600"/>
              <a:gd name="connsiteY152" fmla="*/ 5039699 h 6858000"/>
              <a:gd name="connsiteX153" fmla="*/ 2770041 w 7467600"/>
              <a:gd name="connsiteY153" fmla="*/ 5033634 h 6858000"/>
              <a:gd name="connsiteX154" fmla="*/ 1979378 w 7467600"/>
              <a:gd name="connsiteY154" fmla="*/ 4769504 h 6858000"/>
              <a:gd name="connsiteX155" fmla="*/ 1927410 w 7467600"/>
              <a:gd name="connsiteY155" fmla="*/ 4716164 h 6858000"/>
              <a:gd name="connsiteX156" fmla="*/ 1959587 w 7467600"/>
              <a:gd name="connsiteY156" fmla="*/ 4728849 h 6858000"/>
              <a:gd name="connsiteX157" fmla="*/ 2777707 w 7467600"/>
              <a:gd name="connsiteY157" fmla="*/ 5003991 h 6858000"/>
              <a:gd name="connsiteX158" fmla="*/ 2800768 w 7467600"/>
              <a:gd name="connsiteY158" fmla="*/ 5010056 h 6858000"/>
              <a:gd name="connsiteX159" fmla="*/ 2879408 w 7467600"/>
              <a:gd name="connsiteY159" fmla="*/ 5031590 h 6858000"/>
              <a:gd name="connsiteX160" fmla="*/ 2862295 w 7467600"/>
              <a:gd name="connsiteY160" fmla="*/ 5022958 h 6858000"/>
              <a:gd name="connsiteX161" fmla="*/ 2813343 w 7467600"/>
              <a:gd name="connsiteY161" fmla="*/ 4998369 h 6858000"/>
              <a:gd name="connsiteX162" fmla="*/ 2646245 w 7467600"/>
              <a:gd name="connsiteY162" fmla="*/ 4930999 h 6858000"/>
              <a:gd name="connsiteX163" fmla="*/ 1999243 w 7467600"/>
              <a:gd name="connsiteY163" fmla="*/ 4730524 h 6858000"/>
              <a:gd name="connsiteX164" fmla="*/ 1979527 w 7467600"/>
              <a:gd name="connsiteY164" fmla="*/ 4726651 h 6858000"/>
              <a:gd name="connsiteX165" fmla="*/ 1927410 w 7467600"/>
              <a:gd name="connsiteY165" fmla="*/ 4716164 h 6858000"/>
              <a:gd name="connsiteX166" fmla="*/ 1997014 w 7467600"/>
              <a:gd name="connsiteY166" fmla="*/ 4698007 h 6858000"/>
              <a:gd name="connsiteX167" fmla="*/ 2005458 w 7467600"/>
              <a:gd name="connsiteY167" fmla="*/ 4699540 h 6858000"/>
              <a:gd name="connsiteX168" fmla="*/ 2657186 w 7467600"/>
              <a:gd name="connsiteY168" fmla="*/ 4901687 h 6858000"/>
              <a:gd name="connsiteX169" fmla="*/ 2826662 w 7467600"/>
              <a:gd name="connsiteY169" fmla="*/ 4970362 h 6858000"/>
              <a:gd name="connsiteX170" fmla="*/ 2876100 w 7467600"/>
              <a:gd name="connsiteY170" fmla="*/ 4995397 h 6858000"/>
              <a:gd name="connsiteX171" fmla="*/ 3042600 w 7467600"/>
              <a:gd name="connsiteY171" fmla="*/ 5059532 h 6858000"/>
              <a:gd name="connsiteX172" fmla="*/ 1997014 w 7467600"/>
              <a:gd name="connsiteY172" fmla="*/ 4698007 h 6858000"/>
              <a:gd name="connsiteX173" fmla="*/ 2305292 w 7467600"/>
              <a:gd name="connsiteY173" fmla="*/ 4219492 h 6858000"/>
              <a:gd name="connsiteX174" fmla="*/ 3360922 w 7467600"/>
              <a:gd name="connsiteY174" fmla="*/ 4529373 h 6858000"/>
              <a:gd name="connsiteX175" fmla="*/ 3492420 w 7467600"/>
              <a:gd name="connsiteY175" fmla="*/ 4510145 h 6858000"/>
              <a:gd name="connsiteX176" fmla="*/ 3364086 w 7467600"/>
              <a:gd name="connsiteY176" fmla="*/ 4480340 h 6858000"/>
              <a:gd name="connsiteX177" fmla="*/ 3225818 w 7467600"/>
              <a:gd name="connsiteY177" fmla="*/ 4411822 h 6858000"/>
              <a:gd name="connsiteX178" fmla="*/ 3129696 w 7467600"/>
              <a:gd name="connsiteY178" fmla="*/ 4360704 h 6858000"/>
              <a:gd name="connsiteX179" fmla="*/ 2814545 w 7467600"/>
              <a:gd name="connsiteY179" fmla="*/ 4282955 h 6858000"/>
              <a:gd name="connsiteX180" fmla="*/ 2305292 w 7467600"/>
              <a:gd name="connsiteY180" fmla="*/ 4219492 h 6858000"/>
              <a:gd name="connsiteX181" fmla="*/ 2626982 w 7467600"/>
              <a:gd name="connsiteY181" fmla="*/ 4206450 h 6858000"/>
              <a:gd name="connsiteX182" fmla="*/ 2490617 w 7467600"/>
              <a:gd name="connsiteY182" fmla="*/ 4206951 h 6858000"/>
              <a:gd name="connsiteX183" fmla="*/ 2819869 w 7467600"/>
              <a:gd name="connsiteY183" fmla="*/ 4252936 h 6858000"/>
              <a:gd name="connsiteX184" fmla="*/ 3143018 w 7467600"/>
              <a:gd name="connsiteY184" fmla="*/ 4332698 h 6858000"/>
              <a:gd name="connsiteX185" fmla="*/ 3241520 w 7467600"/>
              <a:gd name="connsiteY185" fmla="*/ 4385112 h 6858000"/>
              <a:gd name="connsiteX186" fmla="*/ 3374575 w 7467600"/>
              <a:gd name="connsiteY186" fmla="*/ 4451517 h 6858000"/>
              <a:gd name="connsiteX187" fmla="*/ 3505221 w 7467600"/>
              <a:gd name="connsiteY187" fmla="*/ 4480757 h 6858000"/>
              <a:gd name="connsiteX188" fmla="*/ 2626982 w 7467600"/>
              <a:gd name="connsiteY188" fmla="*/ 4206450 h 6858000"/>
              <a:gd name="connsiteX189" fmla="*/ 1310106 w 7467600"/>
              <a:gd name="connsiteY189" fmla="*/ 3943217 h 6858000"/>
              <a:gd name="connsiteX190" fmla="*/ 854994 w 7467600"/>
              <a:gd name="connsiteY190" fmla="*/ 4399136 h 6858000"/>
              <a:gd name="connsiteX191" fmla="*/ 742462 w 7467600"/>
              <a:gd name="connsiteY191" fmla="*/ 4594648 h 6858000"/>
              <a:gd name="connsiteX192" fmla="*/ 820602 w 7467600"/>
              <a:gd name="connsiteY192" fmla="*/ 4485915 h 6858000"/>
              <a:gd name="connsiteX193" fmla="*/ 878295 w 7467600"/>
              <a:gd name="connsiteY193" fmla="*/ 4403594 h 6858000"/>
              <a:gd name="connsiteX194" fmla="*/ 1240607 w 7467600"/>
              <a:gd name="connsiteY194" fmla="*/ 4010401 h 6858000"/>
              <a:gd name="connsiteX195" fmla="*/ 1310106 w 7467600"/>
              <a:gd name="connsiteY195" fmla="*/ 3943217 h 6858000"/>
              <a:gd name="connsiteX196" fmla="*/ 1423113 w 7467600"/>
              <a:gd name="connsiteY196" fmla="*/ 3874565 h 6858000"/>
              <a:gd name="connsiteX197" fmla="*/ 1260565 w 7467600"/>
              <a:gd name="connsiteY197" fmla="*/ 4031982 h 6858000"/>
              <a:gd name="connsiteX198" fmla="*/ 901900 w 7467600"/>
              <a:gd name="connsiteY198" fmla="*/ 4421236 h 6858000"/>
              <a:gd name="connsiteX199" fmla="*/ 845044 w 7467600"/>
              <a:gd name="connsiteY199" fmla="*/ 4502436 h 6858000"/>
              <a:gd name="connsiteX200" fmla="*/ 685926 w 7467600"/>
              <a:gd name="connsiteY200" fmla="*/ 4703069 h 6858000"/>
              <a:gd name="connsiteX201" fmla="*/ 684248 w 7467600"/>
              <a:gd name="connsiteY201" fmla="*/ 4706721 h 6858000"/>
              <a:gd name="connsiteX202" fmla="*/ 1423113 w 7467600"/>
              <a:gd name="connsiteY202" fmla="*/ 3874565 h 6858000"/>
              <a:gd name="connsiteX203" fmla="*/ 3316479 w 7467600"/>
              <a:gd name="connsiteY203" fmla="*/ 3872136 h 6858000"/>
              <a:gd name="connsiteX204" fmla="*/ 3546806 w 7467600"/>
              <a:gd name="connsiteY204" fmla="*/ 4356139 h 6858000"/>
              <a:gd name="connsiteX205" fmla="*/ 3364433 w 7467600"/>
              <a:gd name="connsiteY205" fmla="*/ 3953121 h 6858000"/>
              <a:gd name="connsiteX206" fmla="*/ 3316479 w 7467600"/>
              <a:gd name="connsiteY206" fmla="*/ 3872136 h 6858000"/>
              <a:gd name="connsiteX207" fmla="*/ 3291335 w 7467600"/>
              <a:gd name="connsiteY207" fmla="*/ 3767420 h 6858000"/>
              <a:gd name="connsiteX208" fmla="*/ 3390805 w 7467600"/>
              <a:gd name="connsiteY208" fmla="*/ 3937163 h 6858000"/>
              <a:gd name="connsiteX209" fmla="*/ 3579062 w 7467600"/>
              <a:gd name="connsiteY209" fmla="*/ 4359040 h 6858000"/>
              <a:gd name="connsiteX210" fmla="*/ 3467355 w 7467600"/>
              <a:gd name="connsiteY210" fmla="*/ 3988130 h 6858000"/>
              <a:gd name="connsiteX211" fmla="*/ 3310753 w 7467600"/>
              <a:gd name="connsiteY211" fmla="*/ 3787140 h 6858000"/>
              <a:gd name="connsiteX212" fmla="*/ 3291335 w 7467600"/>
              <a:gd name="connsiteY212" fmla="*/ 3767420 h 6858000"/>
              <a:gd name="connsiteX213" fmla="*/ 1635889 w 7467600"/>
              <a:gd name="connsiteY213" fmla="*/ 3709494 h 6858000"/>
              <a:gd name="connsiteX214" fmla="*/ 1634800 w 7467600"/>
              <a:gd name="connsiteY214" fmla="*/ 3731111 h 6858000"/>
              <a:gd name="connsiteX215" fmla="*/ 1635889 w 7467600"/>
              <a:gd name="connsiteY215" fmla="*/ 3709494 h 6858000"/>
              <a:gd name="connsiteX216" fmla="*/ 1510397 w 7467600"/>
              <a:gd name="connsiteY216" fmla="*/ 3684705 h 6858000"/>
              <a:gd name="connsiteX217" fmla="*/ 1146550 w 7467600"/>
              <a:gd name="connsiteY217" fmla="*/ 3802012 h 6858000"/>
              <a:gd name="connsiteX218" fmla="*/ 698834 w 7467600"/>
              <a:gd name="connsiteY218" fmla="*/ 3952272 h 6858000"/>
              <a:gd name="connsiteX219" fmla="*/ 34256 w 7467600"/>
              <a:gd name="connsiteY219" fmla="*/ 4347603 h 6858000"/>
              <a:gd name="connsiteX220" fmla="*/ 527241 w 7467600"/>
              <a:gd name="connsiteY220" fmla="*/ 4065078 h 6858000"/>
              <a:gd name="connsiteX221" fmla="*/ 1510397 w 7467600"/>
              <a:gd name="connsiteY221" fmla="*/ 3684705 h 6858000"/>
              <a:gd name="connsiteX222" fmla="*/ 1313114 w 7467600"/>
              <a:gd name="connsiteY222" fmla="*/ 3655216 h 6858000"/>
              <a:gd name="connsiteX223" fmla="*/ 1109304 w 7467600"/>
              <a:gd name="connsiteY223" fmla="*/ 3669030 h 6858000"/>
              <a:gd name="connsiteX224" fmla="*/ 8129 w 7467600"/>
              <a:gd name="connsiteY224" fmla="*/ 4330519 h 6858000"/>
              <a:gd name="connsiteX225" fmla="*/ 687572 w 7467600"/>
              <a:gd name="connsiteY225" fmla="*/ 3925629 h 6858000"/>
              <a:gd name="connsiteX226" fmla="*/ 1138365 w 7467600"/>
              <a:gd name="connsiteY226" fmla="*/ 3774515 h 6858000"/>
              <a:gd name="connsiteX227" fmla="*/ 1505579 w 7467600"/>
              <a:gd name="connsiteY227" fmla="*/ 3655526 h 6858000"/>
              <a:gd name="connsiteX228" fmla="*/ 1313114 w 7467600"/>
              <a:gd name="connsiteY228" fmla="*/ 3655216 h 6858000"/>
              <a:gd name="connsiteX229" fmla="*/ 3655073 w 7467600"/>
              <a:gd name="connsiteY229" fmla="*/ 3650884 h 6858000"/>
              <a:gd name="connsiteX230" fmla="*/ 3989938 w 7467600"/>
              <a:gd name="connsiteY230" fmla="*/ 3991685 h 6858000"/>
              <a:gd name="connsiteX231" fmla="*/ 4393907 w 7467600"/>
              <a:gd name="connsiteY231" fmla="*/ 4261258 h 6858000"/>
              <a:gd name="connsiteX232" fmla="*/ 4648051 w 7467600"/>
              <a:gd name="connsiteY232" fmla="*/ 4374051 h 6858000"/>
              <a:gd name="connsiteX233" fmla="*/ 4383389 w 7467600"/>
              <a:gd name="connsiteY233" fmla="*/ 4184369 h 6858000"/>
              <a:gd name="connsiteX234" fmla="*/ 4165508 w 7467600"/>
              <a:gd name="connsiteY234" fmla="*/ 4035196 h 6858000"/>
              <a:gd name="connsiteX235" fmla="*/ 4068162 w 7467600"/>
              <a:gd name="connsiteY235" fmla="*/ 3953394 h 6858000"/>
              <a:gd name="connsiteX236" fmla="*/ 3981416 w 7467600"/>
              <a:gd name="connsiteY236" fmla="*/ 3880482 h 6858000"/>
              <a:gd name="connsiteX237" fmla="*/ 3800147 w 7467600"/>
              <a:gd name="connsiteY237" fmla="*/ 3749872 h 6858000"/>
              <a:gd name="connsiteX238" fmla="*/ 3655073 w 7467600"/>
              <a:gd name="connsiteY238" fmla="*/ 3650884 h 6858000"/>
              <a:gd name="connsiteX239" fmla="*/ 3670252 w 7467600"/>
              <a:gd name="connsiteY239" fmla="*/ 3622798 h 6858000"/>
              <a:gd name="connsiteX240" fmla="*/ 3817258 w 7467600"/>
              <a:gd name="connsiteY240" fmla="*/ 3723577 h 6858000"/>
              <a:gd name="connsiteX241" fmla="*/ 4000461 w 7467600"/>
              <a:gd name="connsiteY241" fmla="*/ 3855966 h 6858000"/>
              <a:gd name="connsiteX242" fmla="*/ 4088180 w 7467600"/>
              <a:gd name="connsiteY242" fmla="*/ 3929774 h 6858000"/>
              <a:gd name="connsiteX243" fmla="*/ 4184555 w 7467600"/>
              <a:gd name="connsiteY243" fmla="*/ 4010683 h 6858000"/>
              <a:gd name="connsiteX244" fmla="*/ 4399563 w 7467600"/>
              <a:gd name="connsiteY244" fmla="*/ 4158106 h 6858000"/>
              <a:gd name="connsiteX245" fmla="*/ 4684469 w 7467600"/>
              <a:gd name="connsiteY245" fmla="*/ 4364680 h 6858000"/>
              <a:gd name="connsiteX246" fmla="*/ 4690271 w 7467600"/>
              <a:gd name="connsiteY246" fmla="*/ 4370034 h 6858000"/>
              <a:gd name="connsiteX247" fmla="*/ 4136093 w 7467600"/>
              <a:gd name="connsiteY247" fmla="*/ 3858466 h 6858000"/>
              <a:gd name="connsiteX248" fmla="*/ 3670252 w 7467600"/>
              <a:gd name="connsiteY248" fmla="*/ 3622798 h 6858000"/>
              <a:gd name="connsiteX249" fmla="*/ 4440129 w 7467600"/>
              <a:gd name="connsiteY249" fmla="*/ 3448571 h 6858000"/>
              <a:gd name="connsiteX250" fmla="*/ 4856525 w 7467600"/>
              <a:gd name="connsiteY250" fmla="*/ 3915351 h 6858000"/>
              <a:gd name="connsiteX251" fmla="*/ 5059055 w 7467600"/>
              <a:gd name="connsiteY251" fmla="*/ 4108918 h 6858000"/>
              <a:gd name="connsiteX252" fmla="*/ 5290070 w 7467600"/>
              <a:gd name="connsiteY252" fmla="*/ 4263619 h 6858000"/>
              <a:gd name="connsiteX253" fmla="*/ 4834991 w 7467600"/>
              <a:gd name="connsiteY253" fmla="*/ 3830985 h 6858000"/>
              <a:gd name="connsiteX254" fmla="*/ 4440129 w 7467600"/>
              <a:gd name="connsiteY254" fmla="*/ 3448571 h 6858000"/>
              <a:gd name="connsiteX255" fmla="*/ 4441737 w 7467600"/>
              <a:gd name="connsiteY255" fmla="*/ 3399734 h 6858000"/>
              <a:gd name="connsiteX256" fmla="*/ 4431236 w 7467600"/>
              <a:gd name="connsiteY256" fmla="*/ 3400954 h 6858000"/>
              <a:gd name="connsiteX257" fmla="*/ 4557150 w 7467600"/>
              <a:gd name="connsiteY257" fmla="*/ 3510023 h 6858000"/>
              <a:gd name="connsiteX258" fmla="*/ 4856936 w 7467600"/>
              <a:gd name="connsiteY258" fmla="*/ 3809146 h 6858000"/>
              <a:gd name="connsiteX259" fmla="*/ 5111996 w 7467600"/>
              <a:gd name="connsiteY259" fmla="*/ 4065759 h 6858000"/>
              <a:gd name="connsiteX260" fmla="*/ 5388878 w 7467600"/>
              <a:gd name="connsiteY260" fmla="*/ 4300185 h 6858000"/>
              <a:gd name="connsiteX261" fmla="*/ 5425556 w 7467600"/>
              <a:gd name="connsiteY261" fmla="*/ 4308967 h 6858000"/>
              <a:gd name="connsiteX262" fmla="*/ 4943646 w 7467600"/>
              <a:gd name="connsiteY262" fmla="*/ 3822916 h 6858000"/>
              <a:gd name="connsiteX263" fmla="*/ 4594837 w 7467600"/>
              <a:gd name="connsiteY263" fmla="*/ 3532274 h 6858000"/>
              <a:gd name="connsiteX264" fmla="*/ 4441737 w 7467600"/>
              <a:gd name="connsiteY264" fmla="*/ 3399734 h 6858000"/>
              <a:gd name="connsiteX265" fmla="*/ 5425834 w 7467600"/>
              <a:gd name="connsiteY265" fmla="*/ 3162785 h 6858000"/>
              <a:gd name="connsiteX266" fmla="*/ 5401644 w 7467600"/>
              <a:gd name="connsiteY266" fmla="*/ 3617847 h 6858000"/>
              <a:gd name="connsiteX267" fmla="*/ 5467256 w 7467600"/>
              <a:gd name="connsiteY267" fmla="*/ 4175494 h 6858000"/>
              <a:gd name="connsiteX268" fmla="*/ 5448069 w 7467600"/>
              <a:gd name="connsiteY268" fmla="*/ 3567554 h 6858000"/>
              <a:gd name="connsiteX269" fmla="*/ 5425834 w 7467600"/>
              <a:gd name="connsiteY269" fmla="*/ 3162785 h 6858000"/>
              <a:gd name="connsiteX270" fmla="*/ 1318687 w 7467600"/>
              <a:gd name="connsiteY270" fmla="*/ 3113840 h 6858000"/>
              <a:gd name="connsiteX271" fmla="*/ 1066793 w 7467600"/>
              <a:gd name="connsiteY271" fmla="*/ 3212171 h 6858000"/>
              <a:gd name="connsiteX272" fmla="*/ 993319 w 7467600"/>
              <a:gd name="connsiteY272" fmla="*/ 3247648 h 6858000"/>
              <a:gd name="connsiteX273" fmla="*/ 853081 w 7467600"/>
              <a:gd name="connsiteY273" fmla="*/ 3312410 h 6858000"/>
              <a:gd name="connsiteX274" fmla="*/ 805957 w 7467600"/>
              <a:gd name="connsiteY274" fmla="*/ 3330443 h 6858000"/>
              <a:gd name="connsiteX275" fmla="*/ 1318687 w 7467600"/>
              <a:gd name="connsiteY275" fmla="*/ 3113840 h 6858000"/>
              <a:gd name="connsiteX276" fmla="*/ 5453702 w 7467600"/>
              <a:gd name="connsiteY276" fmla="*/ 3090882 h 6858000"/>
              <a:gd name="connsiteX277" fmla="*/ 5480135 w 7467600"/>
              <a:gd name="connsiteY277" fmla="*/ 3565802 h 6858000"/>
              <a:gd name="connsiteX278" fmla="*/ 5499023 w 7467600"/>
              <a:gd name="connsiteY278" fmla="*/ 4166310 h 6858000"/>
              <a:gd name="connsiteX279" fmla="*/ 5547022 w 7467600"/>
              <a:gd name="connsiteY279" fmla="*/ 3607838 h 6858000"/>
              <a:gd name="connsiteX280" fmla="*/ 5515964 w 7467600"/>
              <a:gd name="connsiteY280" fmla="*/ 3378541 h 6858000"/>
              <a:gd name="connsiteX281" fmla="*/ 5453702 w 7467600"/>
              <a:gd name="connsiteY281" fmla="*/ 3090882 h 6858000"/>
              <a:gd name="connsiteX282" fmla="*/ 1238695 w 7467600"/>
              <a:gd name="connsiteY282" fmla="*/ 3076820 h 6858000"/>
              <a:gd name="connsiteX283" fmla="*/ 716371 w 7467600"/>
              <a:gd name="connsiteY283" fmla="*/ 3293249 h 6858000"/>
              <a:gd name="connsiteX284" fmla="*/ 579522 w 7467600"/>
              <a:gd name="connsiteY284" fmla="*/ 3371759 h 6858000"/>
              <a:gd name="connsiteX285" fmla="*/ 600288 w 7467600"/>
              <a:gd name="connsiteY285" fmla="*/ 3365555 h 6858000"/>
              <a:gd name="connsiteX286" fmla="*/ 840692 w 7467600"/>
              <a:gd name="connsiteY286" fmla="*/ 3284921 h 6858000"/>
              <a:gd name="connsiteX287" fmla="*/ 979248 w 7467600"/>
              <a:gd name="connsiteY287" fmla="*/ 3221003 h 6858000"/>
              <a:gd name="connsiteX288" fmla="*/ 1053282 w 7467600"/>
              <a:gd name="connsiteY288" fmla="*/ 3185247 h 6858000"/>
              <a:gd name="connsiteX289" fmla="*/ 1320603 w 7467600"/>
              <a:gd name="connsiteY289" fmla="*/ 3081281 h 6858000"/>
              <a:gd name="connsiteX290" fmla="*/ 1238695 w 7467600"/>
              <a:gd name="connsiteY290" fmla="*/ 3076820 h 6858000"/>
              <a:gd name="connsiteX291" fmla="*/ 5425627 w 7467600"/>
              <a:gd name="connsiteY291" fmla="*/ 2954192 h 6858000"/>
              <a:gd name="connsiteX292" fmla="*/ 5470770 w 7467600"/>
              <a:gd name="connsiteY292" fmla="*/ 3005435 h 6858000"/>
              <a:gd name="connsiteX293" fmla="*/ 5519779 w 7467600"/>
              <a:gd name="connsiteY293" fmla="*/ 4359223 h 6858000"/>
              <a:gd name="connsiteX294" fmla="*/ 5520293 w 7467600"/>
              <a:gd name="connsiteY294" fmla="*/ 4360602 h 6858000"/>
              <a:gd name="connsiteX295" fmla="*/ 5767221 w 7467600"/>
              <a:gd name="connsiteY295" fmla="*/ 4665564 h 6858000"/>
              <a:gd name="connsiteX296" fmla="*/ 6937169 w 7467600"/>
              <a:gd name="connsiteY296" fmla="*/ 4815941 h 6858000"/>
              <a:gd name="connsiteX297" fmla="*/ 6953922 w 7467600"/>
              <a:gd name="connsiteY297" fmla="*/ 4890068 h 6858000"/>
              <a:gd name="connsiteX298" fmla="*/ 6071359 w 7467600"/>
              <a:gd name="connsiteY298" fmla="*/ 4770770 h 6858000"/>
              <a:gd name="connsiteX299" fmla="*/ 6038839 w 7467600"/>
              <a:gd name="connsiteY299" fmla="*/ 4764474 h 6858000"/>
              <a:gd name="connsiteX300" fmla="*/ 6038706 w 7467600"/>
              <a:gd name="connsiteY300" fmla="*/ 4763847 h 6858000"/>
              <a:gd name="connsiteX301" fmla="*/ 6037784 w 7467600"/>
              <a:gd name="connsiteY301" fmla="*/ 4764270 h 6858000"/>
              <a:gd name="connsiteX302" fmla="*/ 6038839 w 7467600"/>
              <a:gd name="connsiteY302" fmla="*/ 4764474 h 6858000"/>
              <a:gd name="connsiteX303" fmla="*/ 6040338 w 7467600"/>
              <a:gd name="connsiteY303" fmla="*/ 4771418 h 6858000"/>
              <a:gd name="connsiteX304" fmla="*/ 6024488 w 7467600"/>
              <a:gd name="connsiteY304" fmla="*/ 4809903 h 6858000"/>
              <a:gd name="connsiteX305" fmla="*/ 5599771 w 7467600"/>
              <a:gd name="connsiteY305" fmla="*/ 5509652 h 6858000"/>
              <a:gd name="connsiteX306" fmla="*/ 5548843 w 7467600"/>
              <a:gd name="connsiteY306" fmla="*/ 5563845 h 6858000"/>
              <a:gd name="connsiteX307" fmla="*/ 5940952 w 7467600"/>
              <a:gd name="connsiteY307" fmla="*/ 6250028 h 6858000"/>
              <a:gd name="connsiteX308" fmla="*/ 6043441 w 7467600"/>
              <a:gd name="connsiteY308" fmla="*/ 6665847 h 6858000"/>
              <a:gd name="connsiteX309" fmla="*/ 6093432 w 7467600"/>
              <a:gd name="connsiteY309" fmla="*/ 6858000 h 6858000"/>
              <a:gd name="connsiteX310" fmla="*/ 6034344 w 7467600"/>
              <a:gd name="connsiteY310" fmla="*/ 6858000 h 6858000"/>
              <a:gd name="connsiteX311" fmla="*/ 6026679 w 7467600"/>
              <a:gd name="connsiteY311" fmla="*/ 6836959 h 6858000"/>
              <a:gd name="connsiteX312" fmla="*/ 5800441 w 7467600"/>
              <a:gd name="connsiteY312" fmla="*/ 6335286 h 6858000"/>
              <a:gd name="connsiteX313" fmla="*/ 5526562 w 7467600"/>
              <a:gd name="connsiteY313" fmla="*/ 5705388 h 6858000"/>
              <a:gd name="connsiteX314" fmla="*/ 5519640 w 7467600"/>
              <a:gd name="connsiteY314" fmla="*/ 5683774 h 6858000"/>
              <a:gd name="connsiteX315" fmla="*/ 5844559 w 7467600"/>
              <a:gd name="connsiteY315" fmla="*/ 6553349 h 6858000"/>
              <a:gd name="connsiteX316" fmla="*/ 5975994 w 7467600"/>
              <a:gd name="connsiteY316" fmla="*/ 6858000 h 6858000"/>
              <a:gd name="connsiteX317" fmla="*/ 5898547 w 7467600"/>
              <a:gd name="connsiteY317" fmla="*/ 6858000 h 6858000"/>
              <a:gd name="connsiteX318" fmla="*/ 5682041 w 7467600"/>
              <a:gd name="connsiteY318" fmla="*/ 6355860 h 6858000"/>
              <a:gd name="connsiteX319" fmla="*/ 5461758 w 7467600"/>
              <a:gd name="connsiteY319" fmla="*/ 5820220 h 6858000"/>
              <a:gd name="connsiteX320" fmla="*/ 5237282 w 7467600"/>
              <a:gd name="connsiteY320" fmla="*/ 6579086 h 6858000"/>
              <a:gd name="connsiteX321" fmla="*/ 5115009 w 7467600"/>
              <a:gd name="connsiteY321" fmla="*/ 6858000 h 6858000"/>
              <a:gd name="connsiteX322" fmla="*/ 5028074 w 7467600"/>
              <a:gd name="connsiteY322" fmla="*/ 6858000 h 6858000"/>
              <a:gd name="connsiteX323" fmla="*/ 5079508 w 7467600"/>
              <a:gd name="connsiteY323" fmla="*/ 6749074 h 6858000"/>
              <a:gd name="connsiteX324" fmla="*/ 5371846 w 7467600"/>
              <a:gd name="connsiteY324" fmla="*/ 5924413 h 6858000"/>
              <a:gd name="connsiteX325" fmla="*/ 5270512 w 7467600"/>
              <a:gd name="connsiteY325" fmla="*/ 6138975 h 6858000"/>
              <a:gd name="connsiteX326" fmla="*/ 5062409 w 7467600"/>
              <a:gd name="connsiteY326" fmla="*/ 6653544 h 6858000"/>
              <a:gd name="connsiteX327" fmla="*/ 5036628 w 7467600"/>
              <a:gd name="connsiteY327" fmla="*/ 6754247 h 6858000"/>
              <a:gd name="connsiteX328" fmla="*/ 5009112 w 7467600"/>
              <a:gd name="connsiteY328" fmla="*/ 6858000 h 6858000"/>
              <a:gd name="connsiteX329" fmla="*/ 4976679 w 7467600"/>
              <a:gd name="connsiteY329" fmla="*/ 6858000 h 6858000"/>
              <a:gd name="connsiteX330" fmla="*/ 5006537 w 7467600"/>
              <a:gd name="connsiteY330" fmla="*/ 6747068 h 6858000"/>
              <a:gd name="connsiteX331" fmla="*/ 5032723 w 7467600"/>
              <a:gd name="connsiteY331" fmla="*/ 6644957 h 6858000"/>
              <a:gd name="connsiteX332" fmla="*/ 5242949 w 7467600"/>
              <a:gd name="connsiteY332" fmla="*/ 6125175 h 6858000"/>
              <a:gd name="connsiteX333" fmla="*/ 5286321 w 7467600"/>
              <a:gd name="connsiteY333" fmla="*/ 6033555 h 6858000"/>
              <a:gd name="connsiteX334" fmla="*/ 5008210 w 7467600"/>
              <a:gd name="connsiteY334" fmla="*/ 6649194 h 6858000"/>
              <a:gd name="connsiteX335" fmla="*/ 4986321 w 7467600"/>
              <a:gd name="connsiteY335" fmla="*/ 6765687 h 6858000"/>
              <a:gd name="connsiteX336" fmla="*/ 4973474 w 7467600"/>
              <a:gd name="connsiteY336" fmla="*/ 6858000 h 6858000"/>
              <a:gd name="connsiteX337" fmla="*/ 4907178 w 7467600"/>
              <a:gd name="connsiteY337" fmla="*/ 6858000 h 6858000"/>
              <a:gd name="connsiteX338" fmla="*/ 4910810 w 7467600"/>
              <a:gd name="connsiteY338" fmla="*/ 6829660 h 6858000"/>
              <a:gd name="connsiteX339" fmla="*/ 4987461 w 7467600"/>
              <a:gd name="connsiteY339" fmla="*/ 6432994 h 6858000"/>
              <a:gd name="connsiteX340" fmla="*/ 5179262 w 7467600"/>
              <a:gd name="connsiteY340" fmla="*/ 6035044 h 6858000"/>
              <a:gd name="connsiteX341" fmla="*/ 4689678 w 7467600"/>
              <a:gd name="connsiteY341" fmla="*/ 6440241 h 6858000"/>
              <a:gd name="connsiteX342" fmla="*/ 4477543 w 7467600"/>
              <a:gd name="connsiteY342" fmla="*/ 6674836 h 6858000"/>
              <a:gd name="connsiteX343" fmla="*/ 4329957 w 7467600"/>
              <a:gd name="connsiteY343" fmla="*/ 6858000 h 6858000"/>
              <a:gd name="connsiteX344" fmla="*/ 4218595 w 7467600"/>
              <a:gd name="connsiteY344" fmla="*/ 6858000 h 6858000"/>
              <a:gd name="connsiteX345" fmla="*/ 4368888 w 7467600"/>
              <a:gd name="connsiteY345" fmla="*/ 6668412 h 6858000"/>
              <a:gd name="connsiteX346" fmla="*/ 4563091 w 7467600"/>
              <a:gd name="connsiteY346" fmla="*/ 6442508 h 6858000"/>
              <a:gd name="connsiteX347" fmla="*/ 5387324 w 7467600"/>
              <a:gd name="connsiteY347" fmla="*/ 5705830 h 6858000"/>
              <a:gd name="connsiteX348" fmla="*/ 5073620 w 7467600"/>
              <a:gd name="connsiteY348" fmla="*/ 5955437 h 6858000"/>
              <a:gd name="connsiteX349" fmla="*/ 4689789 w 7467600"/>
              <a:gd name="connsiteY349" fmla="*/ 6268382 h 6858000"/>
              <a:gd name="connsiteX350" fmla="*/ 4418722 w 7467600"/>
              <a:gd name="connsiteY350" fmla="*/ 6570886 h 6858000"/>
              <a:gd name="connsiteX351" fmla="*/ 4214944 w 7467600"/>
              <a:gd name="connsiteY351" fmla="*/ 6858000 h 6858000"/>
              <a:gd name="connsiteX352" fmla="*/ 4177898 w 7467600"/>
              <a:gd name="connsiteY352" fmla="*/ 6858000 h 6858000"/>
              <a:gd name="connsiteX353" fmla="*/ 4391597 w 7467600"/>
              <a:gd name="connsiteY353" fmla="*/ 6556370 h 6858000"/>
              <a:gd name="connsiteX354" fmla="*/ 4668889 w 7467600"/>
              <a:gd name="connsiteY354" fmla="*/ 6246399 h 6858000"/>
              <a:gd name="connsiteX355" fmla="*/ 5055427 w 7467600"/>
              <a:gd name="connsiteY355" fmla="*/ 5931476 h 6858000"/>
              <a:gd name="connsiteX356" fmla="*/ 5371814 w 7467600"/>
              <a:gd name="connsiteY356" fmla="*/ 5678975 h 6858000"/>
              <a:gd name="connsiteX357" fmla="*/ 4987918 w 7467600"/>
              <a:gd name="connsiteY357" fmla="*/ 5838701 h 6858000"/>
              <a:gd name="connsiteX358" fmla="*/ 4317146 w 7467600"/>
              <a:gd name="connsiteY358" fmla="*/ 6587716 h 6858000"/>
              <a:gd name="connsiteX359" fmla="*/ 4171627 w 7467600"/>
              <a:gd name="connsiteY359" fmla="*/ 6858000 h 6858000"/>
              <a:gd name="connsiteX360" fmla="*/ 4081585 w 7467600"/>
              <a:gd name="connsiteY360" fmla="*/ 6858000 h 6858000"/>
              <a:gd name="connsiteX361" fmla="*/ 4238603 w 7467600"/>
              <a:gd name="connsiteY361" fmla="*/ 6559341 h 6858000"/>
              <a:gd name="connsiteX362" fmla="*/ 4778333 w 7467600"/>
              <a:gd name="connsiteY362" fmla="*/ 5873626 h 6858000"/>
              <a:gd name="connsiteX363" fmla="*/ 5414185 w 7467600"/>
              <a:gd name="connsiteY363" fmla="*/ 5573882 h 6858000"/>
              <a:gd name="connsiteX364" fmla="*/ 5959648 w 7467600"/>
              <a:gd name="connsiteY364" fmla="*/ 4760797 h 6858000"/>
              <a:gd name="connsiteX365" fmla="*/ 5355019 w 7467600"/>
              <a:gd name="connsiteY365" fmla="*/ 4734672 h 6858000"/>
              <a:gd name="connsiteX366" fmla="*/ 5083565 w 7467600"/>
              <a:gd name="connsiteY366" fmla="*/ 5179121 h 6858000"/>
              <a:gd name="connsiteX367" fmla="*/ 4713577 w 7467600"/>
              <a:gd name="connsiteY367" fmla="*/ 5616803 h 6858000"/>
              <a:gd name="connsiteX368" fmla="*/ 3989559 w 7467600"/>
              <a:gd name="connsiteY368" fmla="*/ 6145945 h 6858000"/>
              <a:gd name="connsiteX369" fmla="*/ 3939824 w 7467600"/>
              <a:gd name="connsiteY369" fmla="*/ 6066900 h 6858000"/>
              <a:gd name="connsiteX370" fmla="*/ 4584537 w 7467600"/>
              <a:gd name="connsiteY370" fmla="*/ 5324826 h 6858000"/>
              <a:gd name="connsiteX371" fmla="*/ 5037105 w 7467600"/>
              <a:gd name="connsiteY371" fmla="*/ 5088765 h 6858000"/>
              <a:gd name="connsiteX372" fmla="*/ 5039930 w 7467600"/>
              <a:gd name="connsiteY372" fmla="*/ 5089585 h 6858000"/>
              <a:gd name="connsiteX373" fmla="*/ 5263764 w 7467600"/>
              <a:gd name="connsiteY373" fmla="*/ 4735525 h 6858000"/>
              <a:gd name="connsiteX374" fmla="*/ 4086300 w 7467600"/>
              <a:gd name="connsiteY374" fmla="*/ 4884599 h 6858000"/>
              <a:gd name="connsiteX375" fmla="*/ 4085485 w 7467600"/>
              <a:gd name="connsiteY375" fmla="*/ 4899070 h 6858000"/>
              <a:gd name="connsiteX376" fmla="*/ 3871915 w 7467600"/>
              <a:gd name="connsiteY376" fmla="*/ 5253645 h 6858000"/>
              <a:gd name="connsiteX377" fmla="*/ 3799374 w 7467600"/>
              <a:gd name="connsiteY377" fmla="*/ 5466127 h 6858000"/>
              <a:gd name="connsiteX378" fmla="*/ 3498850 w 7467600"/>
              <a:gd name="connsiteY378" fmla="*/ 6661888 h 6858000"/>
              <a:gd name="connsiteX379" fmla="*/ 3399216 w 7467600"/>
              <a:gd name="connsiteY379" fmla="*/ 6858000 h 6858000"/>
              <a:gd name="connsiteX380" fmla="*/ 3303688 w 7467600"/>
              <a:gd name="connsiteY380" fmla="*/ 6858000 h 6858000"/>
              <a:gd name="connsiteX381" fmla="*/ 3391774 w 7467600"/>
              <a:gd name="connsiteY381" fmla="*/ 6697181 h 6858000"/>
              <a:gd name="connsiteX382" fmla="*/ 3735540 w 7467600"/>
              <a:gd name="connsiteY382" fmla="*/ 5546923 h 6858000"/>
              <a:gd name="connsiteX383" fmla="*/ 3729438 w 7467600"/>
              <a:gd name="connsiteY383" fmla="*/ 5569058 h 6858000"/>
              <a:gd name="connsiteX384" fmla="*/ 3707782 w 7467600"/>
              <a:gd name="connsiteY384" fmla="*/ 5644908 h 6858000"/>
              <a:gd name="connsiteX385" fmla="*/ 3583827 w 7467600"/>
              <a:gd name="connsiteY385" fmla="*/ 6039215 h 6858000"/>
              <a:gd name="connsiteX386" fmla="*/ 3547861 w 7467600"/>
              <a:gd name="connsiteY386" fmla="*/ 6129609 h 6858000"/>
              <a:gd name="connsiteX387" fmla="*/ 3490905 w 7467600"/>
              <a:gd name="connsiteY387" fmla="*/ 6277660 h 6858000"/>
              <a:gd name="connsiteX388" fmla="*/ 3455859 w 7467600"/>
              <a:gd name="connsiteY388" fmla="*/ 6391301 h 6858000"/>
              <a:gd name="connsiteX389" fmla="*/ 3429112 w 7467600"/>
              <a:gd name="connsiteY389" fmla="*/ 6479469 h 6858000"/>
              <a:gd name="connsiteX390" fmla="*/ 3304862 w 7467600"/>
              <a:gd name="connsiteY390" fmla="*/ 6796476 h 6858000"/>
              <a:gd name="connsiteX391" fmla="*/ 3276071 w 7467600"/>
              <a:gd name="connsiteY391" fmla="*/ 6858000 h 6858000"/>
              <a:gd name="connsiteX392" fmla="*/ 3240805 w 7467600"/>
              <a:gd name="connsiteY392" fmla="*/ 6858000 h 6858000"/>
              <a:gd name="connsiteX393" fmla="*/ 3275917 w 7467600"/>
              <a:gd name="connsiteY393" fmla="*/ 6783192 h 6858000"/>
              <a:gd name="connsiteX394" fmla="*/ 3399358 w 7467600"/>
              <a:gd name="connsiteY394" fmla="*/ 6469011 h 6858000"/>
              <a:gd name="connsiteX395" fmla="*/ 3425650 w 7467600"/>
              <a:gd name="connsiteY395" fmla="*/ 6381333 h 6858000"/>
              <a:gd name="connsiteX396" fmla="*/ 3460661 w 7467600"/>
              <a:gd name="connsiteY396" fmla="*/ 6266763 h 6858000"/>
              <a:gd name="connsiteX397" fmla="*/ 3518021 w 7467600"/>
              <a:gd name="connsiteY397" fmla="*/ 6117298 h 6858000"/>
              <a:gd name="connsiteX398" fmla="*/ 3554035 w 7467600"/>
              <a:gd name="connsiteY398" fmla="*/ 6027832 h 6858000"/>
              <a:gd name="connsiteX399" fmla="*/ 3677174 w 7467600"/>
              <a:gd name="connsiteY399" fmla="*/ 5636351 h 6858000"/>
              <a:gd name="connsiteX400" fmla="*/ 3698819 w 7467600"/>
              <a:gd name="connsiteY400" fmla="*/ 5560503 h 6858000"/>
              <a:gd name="connsiteX401" fmla="*/ 3702094 w 7467600"/>
              <a:gd name="connsiteY401" fmla="*/ 5549194 h 6858000"/>
              <a:gd name="connsiteX402" fmla="*/ 3398355 w 7467600"/>
              <a:gd name="connsiteY402" fmla="*/ 6094603 h 6858000"/>
              <a:gd name="connsiteX403" fmla="*/ 3193941 w 7467600"/>
              <a:gd name="connsiteY403" fmla="*/ 6798775 h 6858000"/>
              <a:gd name="connsiteX404" fmla="*/ 3184140 w 7467600"/>
              <a:gd name="connsiteY404" fmla="*/ 6858000 h 6858000"/>
              <a:gd name="connsiteX405" fmla="*/ 3099978 w 7467600"/>
              <a:gd name="connsiteY405" fmla="*/ 6858000 h 6858000"/>
              <a:gd name="connsiteX406" fmla="*/ 3101556 w 7467600"/>
              <a:gd name="connsiteY406" fmla="*/ 6843337 h 6858000"/>
              <a:gd name="connsiteX407" fmla="*/ 3370162 w 7467600"/>
              <a:gd name="connsiteY407" fmla="*/ 5785550 h 6858000"/>
              <a:gd name="connsiteX408" fmla="*/ 3746477 w 7467600"/>
              <a:gd name="connsiteY408" fmla="*/ 5377889 h 6858000"/>
              <a:gd name="connsiteX409" fmla="*/ 3863399 w 7467600"/>
              <a:gd name="connsiteY409" fmla="*/ 5087257 h 6858000"/>
              <a:gd name="connsiteX410" fmla="*/ 3968712 w 7467600"/>
              <a:gd name="connsiteY410" fmla="*/ 4913989 h 6858000"/>
              <a:gd name="connsiteX411" fmla="*/ 2792390 w 7467600"/>
              <a:gd name="connsiteY411" fmla="*/ 5382974 h 6858000"/>
              <a:gd name="connsiteX412" fmla="*/ 2714982 w 7467600"/>
              <a:gd name="connsiteY412" fmla="*/ 5427051 h 6858000"/>
              <a:gd name="connsiteX413" fmla="*/ 2813361 w 7467600"/>
              <a:gd name="connsiteY413" fmla="*/ 6023912 h 6858000"/>
              <a:gd name="connsiteX414" fmla="*/ 2688430 w 7467600"/>
              <a:gd name="connsiteY414" fmla="*/ 6801564 h 6858000"/>
              <a:gd name="connsiteX415" fmla="*/ 2629626 w 7467600"/>
              <a:gd name="connsiteY415" fmla="*/ 6763394 h 6858000"/>
              <a:gd name="connsiteX416" fmla="*/ 2565328 w 7467600"/>
              <a:gd name="connsiteY416" fmla="*/ 5516399 h 6858000"/>
              <a:gd name="connsiteX417" fmla="*/ 1922999 w 7467600"/>
              <a:gd name="connsiteY417" fmla="*/ 5980343 h 6858000"/>
              <a:gd name="connsiteX418" fmla="*/ 1950261 w 7467600"/>
              <a:gd name="connsiteY418" fmla="*/ 6405858 h 6858000"/>
              <a:gd name="connsiteX419" fmla="*/ 2365554 w 7467600"/>
              <a:gd name="connsiteY419" fmla="*/ 6759107 h 6858000"/>
              <a:gd name="connsiteX420" fmla="*/ 2424142 w 7467600"/>
              <a:gd name="connsiteY420" fmla="*/ 6858000 h 6858000"/>
              <a:gd name="connsiteX421" fmla="*/ 2395994 w 7467600"/>
              <a:gd name="connsiteY421" fmla="*/ 6858000 h 6858000"/>
              <a:gd name="connsiteX422" fmla="*/ 2392863 w 7467600"/>
              <a:gd name="connsiteY422" fmla="*/ 6852964 h 6858000"/>
              <a:gd name="connsiteX423" fmla="*/ 2017589 w 7467600"/>
              <a:gd name="connsiteY423" fmla="*/ 6493982 h 6858000"/>
              <a:gd name="connsiteX424" fmla="*/ 2147336 w 7467600"/>
              <a:gd name="connsiteY424" fmla="*/ 6594052 h 6858000"/>
              <a:gd name="connsiteX425" fmla="*/ 2207047 w 7467600"/>
              <a:gd name="connsiteY425" fmla="*/ 6654540 h 6858000"/>
              <a:gd name="connsiteX426" fmla="*/ 2299106 w 7467600"/>
              <a:gd name="connsiteY426" fmla="*/ 6778931 h 6858000"/>
              <a:gd name="connsiteX427" fmla="*/ 2314430 w 7467600"/>
              <a:gd name="connsiteY427" fmla="*/ 6801144 h 6858000"/>
              <a:gd name="connsiteX428" fmla="*/ 2352406 w 7467600"/>
              <a:gd name="connsiteY428" fmla="*/ 6858000 h 6858000"/>
              <a:gd name="connsiteX429" fmla="*/ 2314492 w 7467600"/>
              <a:gd name="connsiteY429" fmla="*/ 6858000 h 6858000"/>
              <a:gd name="connsiteX430" fmla="*/ 2288095 w 7467600"/>
              <a:gd name="connsiteY430" fmla="*/ 6818030 h 6858000"/>
              <a:gd name="connsiteX431" fmla="*/ 2272768 w 7467600"/>
              <a:gd name="connsiteY431" fmla="*/ 6795822 h 6858000"/>
              <a:gd name="connsiteX432" fmla="*/ 2182715 w 7467600"/>
              <a:gd name="connsiteY432" fmla="*/ 6675071 h 6858000"/>
              <a:gd name="connsiteX433" fmla="*/ 2032061 w 7467600"/>
              <a:gd name="connsiteY433" fmla="*/ 6541380 h 6858000"/>
              <a:gd name="connsiteX434" fmla="*/ 2257220 w 7467600"/>
              <a:gd name="connsiteY434" fmla="*/ 6826257 h 6858000"/>
              <a:gd name="connsiteX435" fmla="*/ 2281324 w 7467600"/>
              <a:gd name="connsiteY435" fmla="*/ 6858000 h 6858000"/>
              <a:gd name="connsiteX436" fmla="*/ 2242860 w 7467600"/>
              <a:gd name="connsiteY436" fmla="*/ 6858000 h 6858000"/>
              <a:gd name="connsiteX437" fmla="*/ 2232818 w 7467600"/>
              <a:gd name="connsiteY437" fmla="*/ 6844926 h 6858000"/>
              <a:gd name="connsiteX438" fmla="*/ 1990172 w 7467600"/>
              <a:gd name="connsiteY438" fmla="*/ 6542121 h 6858000"/>
              <a:gd name="connsiteX439" fmla="*/ 2124090 w 7467600"/>
              <a:gd name="connsiteY439" fmla="*/ 6761017 h 6858000"/>
              <a:gd name="connsiteX440" fmla="*/ 2200380 w 7467600"/>
              <a:gd name="connsiteY440" fmla="*/ 6858000 h 6858000"/>
              <a:gd name="connsiteX441" fmla="*/ 2147507 w 7467600"/>
              <a:gd name="connsiteY441" fmla="*/ 6858000 h 6858000"/>
              <a:gd name="connsiteX442" fmla="*/ 2070668 w 7467600"/>
              <a:gd name="connsiteY442" fmla="*/ 6761520 h 6858000"/>
              <a:gd name="connsiteX443" fmla="*/ 1975142 w 7467600"/>
              <a:gd name="connsiteY443" fmla="*/ 6585570 h 6858000"/>
              <a:gd name="connsiteX444" fmla="*/ 2050035 w 7467600"/>
              <a:gd name="connsiteY444" fmla="*/ 6813345 h 6858000"/>
              <a:gd name="connsiteX445" fmla="*/ 2063025 w 7467600"/>
              <a:gd name="connsiteY445" fmla="*/ 6858000 h 6858000"/>
              <a:gd name="connsiteX446" fmla="*/ 2021675 w 7467600"/>
              <a:gd name="connsiteY446" fmla="*/ 6858000 h 6858000"/>
              <a:gd name="connsiteX447" fmla="*/ 2019308 w 7467600"/>
              <a:gd name="connsiteY447" fmla="*/ 6847118 h 6858000"/>
              <a:gd name="connsiteX448" fmla="*/ 1938835 w 7467600"/>
              <a:gd name="connsiteY448" fmla="*/ 6551160 h 6858000"/>
              <a:gd name="connsiteX449" fmla="*/ 1953230 w 7467600"/>
              <a:gd name="connsiteY449" fmla="*/ 6759699 h 6858000"/>
              <a:gd name="connsiteX450" fmla="*/ 1956763 w 7467600"/>
              <a:gd name="connsiteY450" fmla="*/ 6778191 h 6858000"/>
              <a:gd name="connsiteX451" fmla="*/ 1967925 w 7467600"/>
              <a:gd name="connsiteY451" fmla="*/ 6858000 h 6858000"/>
              <a:gd name="connsiteX452" fmla="*/ 1936622 w 7467600"/>
              <a:gd name="connsiteY452" fmla="*/ 6858000 h 6858000"/>
              <a:gd name="connsiteX453" fmla="*/ 1926261 w 7467600"/>
              <a:gd name="connsiteY453" fmla="*/ 6784064 h 6858000"/>
              <a:gd name="connsiteX454" fmla="*/ 1922724 w 7467600"/>
              <a:gd name="connsiteY454" fmla="*/ 6765577 h 6858000"/>
              <a:gd name="connsiteX455" fmla="*/ 1904650 w 7467600"/>
              <a:gd name="connsiteY455" fmla="*/ 6639616 h 6858000"/>
              <a:gd name="connsiteX456" fmla="*/ 1885273 w 7467600"/>
              <a:gd name="connsiteY456" fmla="*/ 6858000 h 6858000"/>
              <a:gd name="connsiteX457" fmla="*/ 1854363 w 7467600"/>
              <a:gd name="connsiteY457" fmla="*/ 6858000 h 6858000"/>
              <a:gd name="connsiteX458" fmla="*/ 1880391 w 7467600"/>
              <a:gd name="connsiteY458" fmla="*/ 6603796 h 6858000"/>
              <a:gd name="connsiteX459" fmla="*/ 1818273 w 7467600"/>
              <a:gd name="connsiteY459" fmla="*/ 6715729 h 6858000"/>
              <a:gd name="connsiteX460" fmla="*/ 1794691 w 7467600"/>
              <a:gd name="connsiteY460" fmla="*/ 6843239 h 6858000"/>
              <a:gd name="connsiteX461" fmla="*/ 1794914 w 7467600"/>
              <a:gd name="connsiteY461" fmla="*/ 6858000 h 6858000"/>
              <a:gd name="connsiteX462" fmla="*/ 1746128 w 7467600"/>
              <a:gd name="connsiteY462" fmla="*/ 6858000 h 6858000"/>
              <a:gd name="connsiteX463" fmla="*/ 1753934 w 7467600"/>
              <a:gd name="connsiteY463" fmla="*/ 6724796 h 6858000"/>
              <a:gd name="connsiteX464" fmla="*/ 1792053 w 7467600"/>
              <a:gd name="connsiteY464" fmla="*/ 6572396 h 6858000"/>
              <a:gd name="connsiteX465" fmla="*/ 1862248 w 7467600"/>
              <a:gd name="connsiteY465" fmla="*/ 6266397 h 6858000"/>
              <a:gd name="connsiteX466" fmla="*/ 1862250 w 7467600"/>
              <a:gd name="connsiteY466" fmla="*/ 6033531 h 6858000"/>
              <a:gd name="connsiteX467" fmla="*/ 1211999 w 7467600"/>
              <a:gd name="connsiteY467" fmla="*/ 6683610 h 6858000"/>
              <a:gd name="connsiteX468" fmla="*/ 1213266 w 7467600"/>
              <a:gd name="connsiteY468" fmla="*/ 6691947 h 6858000"/>
              <a:gd name="connsiteX469" fmla="*/ 1203370 w 7467600"/>
              <a:gd name="connsiteY469" fmla="*/ 6850676 h 6858000"/>
              <a:gd name="connsiteX470" fmla="*/ 1203671 w 7467600"/>
              <a:gd name="connsiteY470" fmla="*/ 6858000 h 6858000"/>
              <a:gd name="connsiteX471" fmla="*/ 1143180 w 7467600"/>
              <a:gd name="connsiteY471" fmla="*/ 6858000 h 6858000"/>
              <a:gd name="connsiteX472" fmla="*/ 1142176 w 7467600"/>
              <a:gd name="connsiteY472" fmla="*/ 6766045 h 6858000"/>
              <a:gd name="connsiteX473" fmla="*/ 1067484 w 7467600"/>
              <a:gd name="connsiteY473" fmla="*/ 6858000 h 6858000"/>
              <a:gd name="connsiteX474" fmla="*/ 953928 w 7467600"/>
              <a:gd name="connsiteY474" fmla="*/ 6858000 h 6858000"/>
              <a:gd name="connsiteX475" fmla="*/ 959715 w 7467600"/>
              <a:gd name="connsiteY475" fmla="*/ 6850185 h 6858000"/>
              <a:gd name="connsiteX476" fmla="*/ 1483788 w 7467600"/>
              <a:gd name="connsiteY476" fmla="*/ 6259174 h 6858000"/>
              <a:gd name="connsiteX477" fmla="*/ 1100671 w 7467600"/>
              <a:gd name="connsiteY477" fmla="*/ 6252137 h 6858000"/>
              <a:gd name="connsiteX478" fmla="*/ 1090144 w 7467600"/>
              <a:gd name="connsiteY478" fmla="*/ 6256748 h 6858000"/>
              <a:gd name="connsiteX479" fmla="*/ 1095872 w 7467600"/>
              <a:gd name="connsiteY479" fmla="*/ 6271892 h 6858000"/>
              <a:gd name="connsiteX480" fmla="*/ 262785 w 7467600"/>
              <a:gd name="connsiteY480" fmla="*/ 6845450 h 6858000"/>
              <a:gd name="connsiteX481" fmla="*/ 209968 w 7467600"/>
              <a:gd name="connsiteY481" fmla="*/ 6770713 h 6858000"/>
              <a:gd name="connsiteX482" fmla="*/ 873460 w 7467600"/>
              <a:gd name="connsiteY482" fmla="*/ 6253768 h 6858000"/>
              <a:gd name="connsiteX483" fmla="*/ 192686 w 7467600"/>
              <a:gd name="connsiteY483" fmla="*/ 5849257 h 6858000"/>
              <a:gd name="connsiteX484" fmla="*/ 4696 w 7467600"/>
              <a:gd name="connsiteY484" fmla="*/ 5697668 h 6858000"/>
              <a:gd name="connsiteX485" fmla="*/ 0 w 7467600"/>
              <a:gd name="connsiteY485" fmla="*/ 5689984 h 6858000"/>
              <a:gd name="connsiteX486" fmla="*/ 0 w 7467600"/>
              <a:gd name="connsiteY486" fmla="*/ 5513472 h 6858000"/>
              <a:gd name="connsiteX487" fmla="*/ 174101 w 7467600"/>
              <a:gd name="connsiteY487" fmla="*/ 5620277 h 6858000"/>
              <a:gd name="connsiteX488" fmla="*/ 891800 w 7467600"/>
              <a:gd name="connsiteY488" fmla="*/ 6036935 h 6858000"/>
              <a:gd name="connsiteX489" fmla="*/ 1072219 w 7467600"/>
              <a:gd name="connsiteY489" fmla="*/ 6169443 h 6858000"/>
              <a:gd name="connsiteX490" fmla="*/ 1074117 w 7467600"/>
              <a:gd name="connsiteY490" fmla="*/ 6170301 h 6858000"/>
              <a:gd name="connsiteX491" fmla="*/ 1083114 w 7467600"/>
              <a:gd name="connsiteY491" fmla="*/ 6174131 h 6858000"/>
              <a:gd name="connsiteX492" fmla="*/ 1543010 w 7467600"/>
              <a:gd name="connsiteY492" fmla="*/ 6191140 h 6858000"/>
              <a:gd name="connsiteX493" fmla="*/ 1551080 w 7467600"/>
              <a:gd name="connsiteY493" fmla="*/ 6195006 h 6858000"/>
              <a:gd name="connsiteX494" fmla="*/ 2345443 w 7467600"/>
              <a:gd name="connsiteY494" fmla="*/ 5549882 h 6858000"/>
              <a:gd name="connsiteX495" fmla="*/ 1721499 w 7467600"/>
              <a:gd name="connsiteY495" fmla="*/ 5599969 h 6858000"/>
              <a:gd name="connsiteX496" fmla="*/ 767716 w 7467600"/>
              <a:gd name="connsiteY496" fmla="*/ 5472768 h 6858000"/>
              <a:gd name="connsiteX497" fmla="*/ 722147 w 7467600"/>
              <a:gd name="connsiteY497" fmla="*/ 5393091 h 6858000"/>
              <a:gd name="connsiteX498" fmla="*/ 1485552 w 7467600"/>
              <a:gd name="connsiteY498" fmla="*/ 5313202 h 6858000"/>
              <a:gd name="connsiteX499" fmla="*/ 2143004 w 7467600"/>
              <a:gd name="connsiteY499" fmla="*/ 5402420 h 6858000"/>
              <a:gd name="connsiteX500" fmla="*/ 1933391 w 7467600"/>
              <a:gd name="connsiteY500" fmla="*/ 5156971 h 6858000"/>
              <a:gd name="connsiteX501" fmla="*/ 1827118 w 7467600"/>
              <a:gd name="connsiteY501" fmla="*/ 4968410 h 6858000"/>
              <a:gd name="connsiteX502" fmla="*/ 1837349 w 7467600"/>
              <a:gd name="connsiteY502" fmla="*/ 4956357 h 6858000"/>
              <a:gd name="connsiteX503" fmla="*/ 2162835 w 7467600"/>
              <a:gd name="connsiteY503" fmla="*/ 5187853 h 6858000"/>
              <a:gd name="connsiteX504" fmla="*/ 2257167 w 7467600"/>
              <a:gd name="connsiteY504" fmla="*/ 5462123 h 6858000"/>
              <a:gd name="connsiteX505" fmla="*/ 2261598 w 7467600"/>
              <a:gd name="connsiteY505" fmla="*/ 5467998 h 6858000"/>
              <a:gd name="connsiteX506" fmla="*/ 2437177 w 7467600"/>
              <a:gd name="connsiteY506" fmla="*/ 5479608 h 6858000"/>
              <a:gd name="connsiteX507" fmla="*/ 2445247 w 7467600"/>
              <a:gd name="connsiteY507" fmla="*/ 5483476 h 6858000"/>
              <a:gd name="connsiteX508" fmla="*/ 2743626 w 7467600"/>
              <a:gd name="connsiteY508" fmla="*/ 5304819 h 6858000"/>
              <a:gd name="connsiteX509" fmla="*/ 3048102 w 7467600"/>
              <a:gd name="connsiteY509" fmla="*/ 5150595 h 6858000"/>
              <a:gd name="connsiteX510" fmla="*/ 1799414 w 7467600"/>
              <a:gd name="connsiteY510" fmla="*/ 4694732 h 6858000"/>
              <a:gd name="connsiteX511" fmla="*/ 1771735 w 7467600"/>
              <a:gd name="connsiteY511" fmla="*/ 4619929 h 6858000"/>
              <a:gd name="connsiteX512" fmla="*/ 3104273 w 7467600"/>
              <a:gd name="connsiteY512" fmla="*/ 5076159 h 6858000"/>
              <a:gd name="connsiteX513" fmla="*/ 3113245 w 7467600"/>
              <a:gd name="connsiteY513" fmla="*/ 5090705 h 6858000"/>
              <a:gd name="connsiteX514" fmla="*/ 3126294 w 7467600"/>
              <a:gd name="connsiteY514" fmla="*/ 5114400 h 6858000"/>
              <a:gd name="connsiteX515" fmla="*/ 3937433 w 7467600"/>
              <a:gd name="connsiteY515" fmla="*/ 4830473 h 6858000"/>
              <a:gd name="connsiteX516" fmla="*/ 3590475 w 7467600"/>
              <a:gd name="connsiteY516" fmla="*/ 4597974 h 6858000"/>
              <a:gd name="connsiteX517" fmla="*/ 3100264 w 7467600"/>
              <a:gd name="connsiteY517" fmla="*/ 4579845 h 6858000"/>
              <a:gd name="connsiteX518" fmla="*/ 2183576 w 7467600"/>
              <a:gd name="connsiteY518" fmla="*/ 4227150 h 6858000"/>
              <a:gd name="connsiteX519" fmla="*/ 2151029 w 7467600"/>
              <a:gd name="connsiteY519" fmla="*/ 4146947 h 6858000"/>
              <a:gd name="connsiteX520" fmla="*/ 3563434 w 7467600"/>
              <a:gd name="connsiteY520" fmla="*/ 4469115 h 6858000"/>
              <a:gd name="connsiteX521" fmla="*/ 3177952 w 7467600"/>
              <a:gd name="connsiteY521" fmla="*/ 3657386 h 6858000"/>
              <a:gd name="connsiteX522" fmla="*/ 3189263 w 7467600"/>
              <a:gd name="connsiteY522" fmla="*/ 3625726 h 6858000"/>
              <a:gd name="connsiteX523" fmla="*/ 3560912 w 7467600"/>
              <a:gd name="connsiteY523" fmla="*/ 4079863 h 6858000"/>
              <a:gd name="connsiteX524" fmla="*/ 3626636 w 7467600"/>
              <a:gd name="connsiteY524" fmla="*/ 4512230 h 6858000"/>
              <a:gd name="connsiteX525" fmla="*/ 3653088 w 7467600"/>
              <a:gd name="connsiteY525" fmla="*/ 4521417 h 6858000"/>
              <a:gd name="connsiteX526" fmla="*/ 3988128 w 7467600"/>
              <a:gd name="connsiteY526" fmla="*/ 4817267 h 6858000"/>
              <a:gd name="connsiteX527" fmla="*/ 4830582 w 7467600"/>
              <a:gd name="connsiteY527" fmla="*/ 4676000 h 6858000"/>
              <a:gd name="connsiteX528" fmla="*/ 4830100 w 7467600"/>
              <a:gd name="connsiteY528" fmla="*/ 4675554 h 6858000"/>
              <a:gd name="connsiteX529" fmla="*/ 4036318 w 7467600"/>
              <a:gd name="connsiteY529" fmla="*/ 4147013 h 6858000"/>
              <a:gd name="connsiteX530" fmla="*/ 3432098 w 7467600"/>
              <a:gd name="connsiteY530" fmla="*/ 3537312 h 6858000"/>
              <a:gd name="connsiteX531" fmla="*/ 3446761 w 7467600"/>
              <a:gd name="connsiteY531" fmla="*/ 3461278 h 6858000"/>
              <a:gd name="connsiteX532" fmla="*/ 4419733 w 7467600"/>
              <a:gd name="connsiteY532" fmla="*/ 3963555 h 6858000"/>
              <a:gd name="connsiteX533" fmla="*/ 4781371 w 7467600"/>
              <a:gd name="connsiteY533" fmla="*/ 4458604 h 6858000"/>
              <a:gd name="connsiteX534" fmla="*/ 4780440 w 7467600"/>
              <a:gd name="connsiteY534" fmla="*/ 4470290 h 6858000"/>
              <a:gd name="connsiteX535" fmla="*/ 4898954 w 7467600"/>
              <a:gd name="connsiteY535" fmla="*/ 4662092 h 6858000"/>
              <a:gd name="connsiteX536" fmla="*/ 4900699 w 7467600"/>
              <a:gd name="connsiteY536" fmla="*/ 4670867 h 6858000"/>
              <a:gd name="connsiteX537" fmla="*/ 5714511 w 7467600"/>
              <a:gd name="connsiteY537" fmla="*/ 4663483 h 6858000"/>
              <a:gd name="connsiteX538" fmla="*/ 5464793 w 7467600"/>
              <a:gd name="connsiteY538" fmla="*/ 4393556 h 6858000"/>
              <a:gd name="connsiteX539" fmla="*/ 5461897 w 7467600"/>
              <a:gd name="connsiteY539" fmla="*/ 4390879 h 6858000"/>
              <a:gd name="connsiteX540" fmla="*/ 4294126 w 7467600"/>
              <a:gd name="connsiteY540" fmla="*/ 3303048 h 6858000"/>
              <a:gd name="connsiteX541" fmla="*/ 4305321 w 7467600"/>
              <a:gd name="connsiteY541" fmla="*/ 3256953 h 6858000"/>
              <a:gd name="connsiteX542" fmla="*/ 4949299 w 7467600"/>
              <a:gd name="connsiteY542" fmla="*/ 3766336 h 6858000"/>
              <a:gd name="connsiteX543" fmla="*/ 5291452 w 7467600"/>
              <a:gd name="connsiteY543" fmla="*/ 4076801 h 6858000"/>
              <a:gd name="connsiteX544" fmla="*/ 5434998 w 7467600"/>
              <a:gd name="connsiteY544" fmla="*/ 4254100 h 6858000"/>
              <a:gd name="connsiteX545" fmla="*/ 5351015 w 7467600"/>
              <a:gd name="connsiteY545" fmla="*/ 3760989 h 6858000"/>
              <a:gd name="connsiteX546" fmla="*/ 5413780 w 7467600"/>
              <a:gd name="connsiteY546" fmla="*/ 2966265 h 6858000"/>
              <a:gd name="connsiteX547" fmla="*/ 5425627 w 7467600"/>
              <a:gd name="connsiteY547" fmla="*/ 2954192 h 6858000"/>
              <a:gd name="connsiteX548" fmla="*/ 6604735 w 7467600"/>
              <a:gd name="connsiteY548" fmla="*/ 2041381 h 6858000"/>
              <a:gd name="connsiteX549" fmla="*/ 7204487 w 7467600"/>
              <a:gd name="connsiteY549" fmla="*/ 2742112 h 6858000"/>
              <a:gd name="connsiteX550" fmla="*/ 7131592 w 7467600"/>
              <a:gd name="connsiteY550" fmla="*/ 2672096 h 6858000"/>
              <a:gd name="connsiteX551" fmla="*/ 6996344 w 7467600"/>
              <a:gd name="connsiteY551" fmla="*/ 2518310 h 6858000"/>
              <a:gd name="connsiteX552" fmla="*/ 6735495 w 7467600"/>
              <a:gd name="connsiteY552" fmla="*/ 2196890 h 6858000"/>
              <a:gd name="connsiteX553" fmla="*/ 6721901 w 7467600"/>
              <a:gd name="connsiteY553" fmla="*/ 2179274 h 6858000"/>
              <a:gd name="connsiteX554" fmla="*/ 6604735 w 7467600"/>
              <a:gd name="connsiteY554" fmla="*/ 2041381 h 6858000"/>
              <a:gd name="connsiteX555" fmla="*/ 6591670 w 7467600"/>
              <a:gd name="connsiteY555" fmla="*/ 1988277 h 6858000"/>
              <a:gd name="connsiteX556" fmla="*/ 6747349 w 7467600"/>
              <a:gd name="connsiteY556" fmla="*/ 2160069 h 6858000"/>
              <a:gd name="connsiteX557" fmla="*/ 6760943 w 7467600"/>
              <a:gd name="connsiteY557" fmla="*/ 2177686 h 6858000"/>
              <a:gd name="connsiteX558" fmla="*/ 7021065 w 7467600"/>
              <a:gd name="connsiteY558" fmla="*/ 2498102 h 6858000"/>
              <a:gd name="connsiteX559" fmla="*/ 7155223 w 7467600"/>
              <a:gd name="connsiteY559" fmla="*/ 2650386 h 6858000"/>
              <a:gd name="connsiteX560" fmla="*/ 7203167 w 7467600"/>
              <a:gd name="connsiteY560" fmla="*/ 2697288 h 6858000"/>
              <a:gd name="connsiteX561" fmla="*/ 6937703 w 7467600"/>
              <a:gd name="connsiteY561" fmla="*/ 2321981 h 6858000"/>
              <a:gd name="connsiteX562" fmla="*/ 6591670 w 7467600"/>
              <a:gd name="connsiteY562" fmla="*/ 1988277 h 6858000"/>
              <a:gd name="connsiteX563" fmla="*/ 5798671 w 7467600"/>
              <a:gd name="connsiteY563" fmla="*/ 1981601 h 6858000"/>
              <a:gd name="connsiteX564" fmla="*/ 5754709 w 7467600"/>
              <a:gd name="connsiteY564" fmla="*/ 2071454 h 6858000"/>
              <a:gd name="connsiteX565" fmla="*/ 5763044 w 7467600"/>
              <a:gd name="connsiteY565" fmla="*/ 2842206 h 6858000"/>
              <a:gd name="connsiteX566" fmla="*/ 5764974 w 7467600"/>
              <a:gd name="connsiteY566" fmla="*/ 2799609 h 6858000"/>
              <a:gd name="connsiteX567" fmla="*/ 5767665 w 7467600"/>
              <a:gd name="connsiteY567" fmla="*/ 2666409 h 6858000"/>
              <a:gd name="connsiteX568" fmla="*/ 5763055 w 7467600"/>
              <a:gd name="connsiteY568" fmla="*/ 2579705 h 6858000"/>
              <a:gd name="connsiteX569" fmla="*/ 5758079 w 7467600"/>
              <a:gd name="connsiteY569" fmla="*/ 2492508 h 6858000"/>
              <a:gd name="connsiteX570" fmla="*/ 5779325 w 7467600"/>
              <a:gd name="connsiteY570" fmla="*/ 2197069 h 6858000"/>
              <a:gd name="connsiteX571" fmla="*/ 5798671 w 7467600"/>
              <a:gd name="connsiteY571" fmla="*/ 1981601 h 6858000"/>
              <a:gd name="connsiteX572" fmla="*/ 5829202 w 7467600"/>
              <a:gd name="connsiteY572" fmla="*/ 1971679 h 6858000"/>
              <a:gd name="connsiteX573" fmla="*/ 5809558 w 7467600"/>
              <a:gd name="connsiteY573" fmla="*/ 2198043 h 6858000"/>
              <a:gd name="connsiteX574" fmla="*/ 5788653 w 7467600"/>
              <a:gd name="connsiteY574" fmla="*/ 2489430 h 6858000"/>
              <a:gd name="connsiteX575" fmla="*/ 5793439 w 7467600"/>
              <a:gd name="connsiteY575" fmla="*/ 2575235 h 6858000"/>
              <a:gd name="connsiteX576" fmla="*/ 5796837 w 7467600"/>
              <a:gd name="connsiteY576" fmla="*/ 2637633 h 6858000"/>
              <a:gd name="connsiteX577" fmla="*/ 5818614 w 7467600"/>
              <a:gd name="connsiteY577" fmla="*/ 2473055 h 6858000"/>
              <a:gd name="connsiteX578" fmla="*/ 5829202 w 7467600"/>
              <a:gd name="connsiteY578" fmla="*/ 1971679 h 6858000"/>
              <a:gd name="connsiteX579" fmla="*/ 5911389 w 7467600"/>
              <a:gd name="connsiteY579" fmla="*/ 1898371 h 6858000"/>
              <a:gd name="connsiteX580" fmla="*/ 6237627 w 7467600"/>
              <a:gd name="connsiteY580" fmla="*/ 2231921 h 6858000"/>
              <a:gd name="connsiteX581" fmla="*/ 5911389 w 7467600"/>
              <a:gd name="connsiteY581" fmla="*/ 1898371 h 6858000"/>
              <a:gd name="connsiteX582" fmla="*/ 6944437 w 7467600"/>
              <a:gd name="connsiteY582" fmla="*/ 1575402 h 6858000"/>
              <a:gd name="connsiteX583" fmla="*/ 6304730 w 7467600"/>
              <a:gd name="connsiteY583" fmla="*/ 1766654 h 6858000"/>
              <a:gd name="connsiteX584" fmla="*/ 6944437 w 7467600"/>
              <a:gd name="connsiteY584" fmla="*/ 1575402 h 6858000"/>
              <a:gd name="connsiteX585" fmla="*/ 7019523 w 7467600"/>
              <a:gd name="connsiteY585" fmla="*/ 1519450 h 6858000"/>
              <a:gd name="connsiteX586" fmla="*/ 6298091 w 7467600"/>
              <a:gd name="connsiteY586" fmla="*/ 1737122 h 6858000"/>
              <a:gd name="connsiteX587" fmla="*/ 7019523 w 7467600"/>
              <a:gd name="connsiteY587" fmla="*/ 1519450 h 6858000"/>
              <a:gd name="connsiteX588" fmla="*/ 2399523 w 7467600"/>
              <a:gd name="connsiteY588" fmla="*/ 1428234 h 6858000"/>
              <a:gd name="connsiteX589" fmla="*/ 2224982 w 7467600"/>
              <a:gd name="connsiteY589" fmla="*/ 1826201 h 6858000"/>
              <a:gd name="connsiteX590" fmla="*/ 2096099 w 7467600"/>
              <a:gd name="connsiteY590" fmla="*/ 2345900 h 6858000"/>
              <a:gd name="connsiteX591" fmla="*/ 2283317 w 7467600"/>
              <a:gd name="connsiteY591" fmla="*/ 1796925 h 6858000"/>
              <a:gd name="connsiteX592" fmla="*/ 2399523 w 7467600"/>
              <a:gd name="connsiteY592" fmla="*/ 1428234 h 6858000"/>
              <a:gd name="connsiteX593" fmla="*/ 2448558 w 7467600"/>
              <a:gd name="connsiteY593" fmla="*/ 1373435 h 6858000"/>
              <a:gd name="connsiteX594" fmla="*/ 2312521 w 7467600"/>
              <a:gd name="connsiteY594" fmla="*/ 1806140 h 6858000"/>
              <a:gd name="connsiteX595" fmla="*/ 2127533 w 7467600"/>
              <a:gd name="connsiteY595" fmla="*/ 2348380 h 6858000"/>
              <a:gd name="connsiteX596" fmla="*/ 2358080 w 7467600"/>
              <a:gd name="connsiteY596" fmla="*/ 1866134 h 6858000"/>
              <a:gd name="connsiteX597" fmla="*/ 2407436 w 7467600"/>
              <a:gd name="connsiteY597" fmla="*/ 1651070 h 6858000"/>
              <a:gd name="connsiteX598" fmla="*/ 2448558 w 7467600"/>
              <a:gd name="connsiteY598" fmla="*/ 1373435 h 6858000"/>
              <a:gd name="connsiteX599" fmla="*/ 278707 w 7467600"/>
              <a:gd name="connsiteY599" fmla="*/ 1352270 h 6858000"/>
              <a:gd name="connsiteX600" fmla="*/ 321570 w 7467600"/>
              <a:gd name="connsiteY600" fmla="*/ 1861610 h 6858000"/>
              <a:gd name="connsiteX601" fmla="*/ 294281 w 7467600"/>
              <a:gd name="connsiteY601" fmla="*/ 1440658 h 6858000"/>
              <a:gd name="connsiteX602" fmla="*/ 278707 w 7467600"/>
              <a:gd name="connsiteY602" fmla="*/ 1352270 h 6858000"/>
              <a:gd name="connsiteX603" fmla="*/ 1423821 w 7467600"/>
              <a:gd name="connsiteY603" fmla="*/ 1351958 h 6858000"/>
              <a:gd name="connsiteX604" fmla="*/ 1638521 w 7467600"/>
              <a:gd name="connsiteY604" fmla="*/ 1908470 h 6858000"/>
              <a:gd name="connsiteX605" fmla="*/ 1754199 w 7467600"/>
              <a:gd name="connsiteY605" fmla="*/ 2149284 h 6858000"/>
              <a:gd name="connsiteX606" fmla="*/ 1908359 w 7467600"/>
              <a:gd name="connsiteY606" fmla="*/ 2364988 h 6858000"/>
              <a:gd name="connsiteX607" fmla="*/ 1647661 w 7467600"/>
              <a:gd name="connsiteY607" fmla="*/ 1825945 h 6858000"/>
              <a:gd name="connsiteX608" fmla="*/ 1423821 w 7467600"/>
              <a:gd name="connsiteY608" fmla="*/ 1351958 h 6858000"/>
              <a:gd name="connsiteX609" fmla="*/ 1431890 w 7467600"/>
              <a:gd name="connsiteY609" fmla="*/ 1306475 h 6858000"/>
              <a:gd name="connsiteX610" fmla="*/ 1507597 w 7467600"/>
              <a:gd name="connsiteY610" fmla="*/ 1446132 h 6858000"/>
              <a:gd name="connsiteX611" fmla="*/ 1674586 w 7467600"/>
              <a:gd name="connsiteY611" fmla="*/ 1813832 h 6858000"/>
              <a:gd name="connsiteX612" fmla="*/ 1815950 w 7467600"/>
              <a:gd name="connsiteY612" fmla="*/ 2128564 h 6858000"/>
              <a:gd name="connsiteX613" fmla="*/ 1984242 w 7467600"/>
              <a:gd name="connsiteY613" fmla="*/ 2430829 h 6858000"/>
              <a:gd name="connsiteX614" fmla="*/ 2014023 w 7467600"/>
              <a:gd name="connsiteY614" fmla="*/ 2450995 h 6858000"/>
              <a:gd name="connsiteX615" fmla="*/ 1747337 w 7467600"/>
              <a:gd name="connsiteY615" fmla="*/ 1855264 h 6858000"/>
              <a:gd name="connsiteX616" fmla="*/ 1533749 w 7467600"/>
              <a:gd name="connsiteY616" fmla="*/ 1478656 h 6858000"/>
              <a:gd name="connsiteX617" fmla="*/ 1431890 w 7467600"/>
              <a:gd name="connsiteY617" fmla="*/ 1306475 h 6858000"/>
              <a:gd name="connsiteX618" fmla="*/ 5052692 w 7467600"/>
              <a:gd name="connsiteY618" fmla="*/ 1292994 h 6858000"/>
              <a:gd name="connsiteX619" fmla="*/ 5200661 w 7467600"/>
              <a:gd name="connsiteY619" fmla="*/ 1635186 h 6858000"/>
              <a:gd name="connsiteX620" fmla="*/ 5297138 w 7467600"/>
              <a:gd name="connsiteY620" fmla="*/ 1906351 h 6858000"/>
              <a:gd name="connsiteX621" fmla="*/ 5052692 w 7467600"/>
              <a:gd name="connsiteY621" fmla="*/ 1292994 h 6858000"/>
              <a:gd name="connsiteX622" fmla="*/ 5009948 w 7467600"/>
              <a:gd name="connsiteY622" fmla="*/ 1273619 h 6858000"/>
              <a:gd name="connsiteX623" fmla="*/ 5121777 w 7467600"/>
              <a:gd name="connsiteY623" fmla="*/ 1654213 h 6858000"/>
              <a:gd name="connsiteX624" fmla="*/ 5293545 w 7467600"/>
              <a:gd name="connsiteY624" fmla="*/ 2072247 h 6858000"/>
              <a:gd name="connsiteX625" fmla="*/ 5294042 w 7467600"/>
              <a:gd name="connsiteY625" fmla="*/ 2065019 h 6858000"/>
              <a:gd name="connsiteX626" fmla="*/ 5171936 w 7467600"/>
              <a:gd name="connsiteY626" fmla="*/ 1647613 h 6858000"/>
              <a:gd name="connsiteX627" fmla="*/ 5009948 w 7467600"/>
              <a:gd name="connsiteY627" fmla="*/ 1273619 h 6858000"/>
              <a:gd name="connsiteX628" fmla="*/ 655236 w 7467600"/>
              <a:gd name="connsiteY628" fmla="*/ 1268632 h 6858000"/>
              <a:gd name="connsiteX629" fmla="*/ 839521 w 7467600"/>
              <a:gd name="connsiteY629" fmla="*/ 1685315 h 6858000"/>
              <a:gd name="connsiteX630" fmla="*/ 1109416 w 7467600"/>
              <a:gd name="connsiteY630" fmla="*/ 2061663 h 6858000"/>
              <a:gd name="connsiteX631" fmla="*/ 1298300 w 7467600"/>
              <a:gd name="connsiteY631" fmla="*/ 2247742 h 6858000"/>
              <a:gd name="connsiteX632" fmla="*/ 1125871 w 7467600"/>
              <a:gd name="connsiteY632" fmla="*/ 1989513 h 6858000"/>
              <a:gd name="connsiteX633" fmla="*/ 981574 w 7467600"/>
              <a:gd name="connsiteY633" fmla="*/ 1783157 h 6858000"/>
              <a:gd name="connsiteX634" fmla="*/ 922198 w 7467600"/>
              <a:gd name="connsiteY634" fmla="*/ 1677437 h 6858000"/>
              <a:gd name="connsiteX635" fmla="*/ 869293 w 7467600"/>
              <a:gd name="connsiteY635" fmla="*/ 1583214 h 6858000"/>
              <a:gd name="connsiteX636" fmla="*/ 751431 w 7467600"/>
              <a:gd name="connsiteY636" fmla="*/ 1405731 h 6858000"/>
              <a:gd name="connsiteX637" fmla="*/ 655236 w 7467600"/>
              <a:gd name="connsiteY637" fmla="*/ 1268632 h 6858000"/>
              <a:gd name="connsiteX638" fmla="*/ 6516292 w 7467600"/>
              <a:gd name="connsiteY638" fmla="*/ 1263064 h 6858000"/>
              <a:gd name="connsiteX639" fmla="*/ 5736320 w 7467600"/>
              <a:gd name="connsiteY639" fmla="*/ 1501803 h 6858000"/>
              <a:gd name="connsiteX640" fmla="*/ 6516292 w 7467600"/>
              <a:gd name="connsiteY640" fmla="*/ 1263064 h 6858000"/>
              <a:gd name="connsiteX641" fmla="*/ 291466 w 7467600"/>
              <a:gd name="connsiteY641" fmla="*/ 1250369 h 6858000"/>
              <a:gd name="connsiteX642" fmla="*/ 323180 w 7467600"/>
              <a:gd name="connsiteY642" fmla="*/ 1435283 h 6858000"/>
              <a:gd name="connsiteX643" fmla="*/ 349381 w 7467600"/>
              <a:gd name="connsiteY643" fmla="*/ 1875041 h 6858000"/>
              <a:gd name="connsiteX644" fmla="*/ 374363 w 7467600"/>
              <a:gd name="connsiteY644" fmla="*/ 1506494 h 6858000"/>
              <a:gd name="connsiteX645" fmla="*/ 302168 w 7467600"/>
              <a:gd name="connsiteY645" fmla="*/ 1274495 h 6858000"/>
              <a:gd name="connsiteX646" fmla="*/ 291466 w 7467600"/>
              <a:gd name="connsiteY646" fmla="*/ 1250369 h 6858000"/>
              <a:gd name="connsiteX647" fmla="*/ 678222 w 7467600"/>
              <a:gd name="connsiteY647" fmla="*/ 1248670 h 6858000"/>
              <a:gd name="connsiteX648" fmla="*/ 775536 w 7467600"/>
              <a:gd name="connsiteY648" fmla="*/ 1388015 h 6858000"/>
              <a:gd name="connsiteX649" fmla="*/ 894529 w 7467600"/>
              <a:gd name="connsiteY649" fmla="*/ 1567739 h 6858000"/>
              <a:gd name="connsiteX650" fmla="*/ 948000 w 7467600"/>
              <a:gd name="connsiteY650" fmla="*/ 1663088 h 6858000"/>
              <a:gd name="connsiteX651" fmla="*/ 1006812 w 7467600"/>
              <a:gd name="connsiteY651" fmla="*/ 1767683 h 6858000"/>
              <a:gd name="connsiteX652" fmla="*/ 1149133 w 7467600"/>
              <a:gd name="connsiteY652" fmla="*/ 1971513 h 6858000"/>
              <a:gd name="connsiteX653" fmla="*/ 1333952 w 7467600"/>
              <a:gd name="connsiteY653" fmla="*/ 2251620 h 6858000"/>
              <a:gd name="connsiteX654" fmla="*/ 1337329 w 7467600"/>
              <a:gd name="connsiteY654" fmla="*/ 2258350 h 6858000"/>
              <a:gd name="connsiteX655" fmla="*/ 1014726 w 7467600"/>
              <a:gd name="connsiteY655" fmla="*/ 1615556 h 6858000"/>
              <a:gd name="connsiteX656" fmla="*/ 678222 w 7467600"/>
              <a:gd name="connsiteY656" fmla="*/ 1248670 h 6858000"/>
              <a:gd name="connsiteX657" fmla="*/ 6691602 w 7467600"/>
              <a:gd name="connsiteY657" fmla="*/ 1140573 h 6858000"/>
              <a:gd name="connsiteX658" fmla="*/ 6571100 w 7467600"/>
              <a:gd name="connsiteY658" fmla="*/ 1183662 h 6858000"/>
              <a:gd name="connsiteX659" fmla="*/ 6241687 w 7467600"/>
              <a:gd name="connsiteY659" fmla="*/ 1257600 h 6858000"/>
              <a:gd name="connsiteX660" fmla="*/ 5693009 w 7467600"/>
              <a:gd name="connsiteY660" fmla="*/ 1478256 h 6858000"/>
              <a:gd name="connsiteX661" fmla="*/ 6548420 w 7467600"/>
              <a:gd name="connsiteY661" fmla="*/ 1214599 h 6858000"/>
              <a:gd name="connsiteX662" fmla="*/ 6605473 w 7467600"/>
              <a:gd name="connsiteY662" fmla="*/ 1184686 h 6858000"/>
              <a:gd name="connsiteX663" fmla="*/ 6691602 w 7467600"/>
              <a:gd name="connsiteY663" fmla="*/ 1140573 h 6858000"/>
              <a:gd name="connsiteX664" fmla="*/ 4002475 w 7467600"/>
              <a:gd name="connsiteY664" fmla="*/ 1037802 h 6858000"/>
              <a:gd name="connsiteX665" fmla="*/ 4000324 w 7467600"/>
              <a:gd name="connsiteY665" fmla="*/ 1039362 h 6858000"/>
              <a:gd name="connsiteX666" fmla="*/ 4002862 w 7467600"/>
              <a:gd name="connsiteY666" fmla="*/ 1042866 h 6858000"/>
              <a:gd name="connsiteX667" fmla="*/ 4002475 w 7467600"/>
              <a:gd name="connsiteY667" fmla="*/ 1037802 h 6858000"/>
              <a:gd name="connsiteX668" fmla="*/ 506322 w 7467600"/>
              <a:gd name="connsiteY668" fmla="*/ 1020997 h 6858000"/>
              <a:gd name="connsiteX669" fmla="*/ 533068 w 7467600"/>
              <a:gd name="connsiteY669" fmla="*/ 1029409 h 6858000"/>
              <a:gd name="connsiteX670" fmla="*/ 1232525 w 7467600"/>
              <a:gd name="connsiteY670" fmla="*/ 1804675 h 6858000"/>
              <a:gd name="connsiteX671" fmla="*/ 1388858 w 7467600"/>
              <a:gd name="connsiteY671" fmla="*/ 2368011 h 6858000"/>
              <a:gd name="connsiteX672" fmla="*/ 1384098 w 7467600"/>
              <a:gd name="connsiteY672" fmla="*/ 2378125 h 6858000"/>
              <a:gd name="connsiteX673" fmla="*/ 1425393 w 7467600"/>
              <a:gd name="connsiteY673" fmla="*/ 2589124 h 6858000"/>
              <a:gd name="connsiteX674" fmla="*/ 1424001 w 7467600"/>
              <a:gd name="connsiteY674" fmla="*/ 2597541 h 6858000"/>
              <a:gd name="connsiteX675" fmla="*/ 2152729 w 7467600"/>
              <a:gd name="connsiteY675" fmla="*/ 2864487 h 6858000"/>
              <a:gd name="connsiteX676" fmla="*/ 2020609 w 7467600"/>
              <a:gd name="connsiteY676" fmla="*/ 2539671 h 6858000"/>
              <a:gd name="connsiteX677" fmla="*/ 2018920 w 7467600"/>
              <a:gd name="connsiteY677" fmla="*/ 2536309 h 6858000"/>
              <a:gd name="connsiteX678" fmla="*/ 1342441 w 7467600"/>
              <a:gd name="connsiteY678" fmla="*/ 1173017 h 6858000"/>
              <a:gd name="connsiteX679" fmla="*/ 1367925 w 7467600"/>
              <a:gd name="connsiteY679" fmla="*/ 1135648 h 6858000"/>
              <a:gd name="connsiteX680" fmla="*/ 1771401 w 7467600"/>
              <a:gd name="connsiteY680" fmla="*/ 1806673 h 6858000"/>
              <a:gd name="connsiteX681" fmla="*/ 1972385 w 7467600"/>
              <a:gd name="connsiteY681" fmla="*/ 2198735 h 6858000"/>
              <a:gd name="connsiteX682" fmla="*/ 2040892 w 7467600"/>
              <a:gd name="connsiteY682" fmla="*/ 2405205 h 6858000"/>
              <a:gd name="connsiteX683" fmla="*/ 2131689 w 7467600"/>
              <a:gd name="connsiteY683" fmla="*/ 1936926 h 6858000"/>
              <a:gd name="connsiteX684" fmla="*/ 2454820 w 7467600"/>
              <a:gd name="connsiteY684" fmla="*/ 1248808 h 6858000"/>
              <a:gd name="connsiteX685" fmla="*/ 2492512 w 7467600"/>
              <a:gd name="connsiteY685" fmla="*/ 1302920 h 6858000"/>
              <a:gd name="connsiteX686" fmla="*/ 2081216 w 7467600"/>
              <a:gd name="connsiteY686" fmla="*/ 2527513 h 6858000"/>
              <a:gd name="connsiteX687" fmla="*/ 2081211 w 7467600"/>
              <a:gd name="connsiteY687" fmla="*/ 2528916 h 6858000"/>
              <a:gd name="connsiteX688" fmla="*/ 2199067 w 7467600"/>
              <a:gd name="connsiteY688" fmla="*/ 2884061 h 6858000"/>
              <a:gd name="connsiteX689" fmla="*/ 3192586 w 7467600"/>
              <a:gd name="connsiteY689" fmla="*/ 3411496 h 6858000"/>
              <a:gd name="connsiteX690" fmla="*/ 3182620 w 7467600"/>
              <a:gd name="connsiteY690" fmla="*/ 3483279 h 6858000"/>
              <a:gd name="connsiteX691" fmla="*/ 2435119 w 7467600"/>
              <a:gd name="connsiteY691" fmla="*/ 3080173 h 6858000"/>
              <a:gd name="connsiteX692" fmla="*/ 2410152 w 7467600"/>
              <a:gd name="connsiteY692" fmla="*/ 3063751 h 6858000"/>
              <a:gd name="connsiteX693" fmla="*/ 2408099 w 7467600"/>
              <a:gd name="connsiteY693" fmla="*/ 3064403 h 6858000"/>
              <a:gd name="connsiteX694" fmla="*/ 2407218 w 7467600"/>
              <a:gd name="connsiteY694" fmla="*/ 3070324 h 6858000"/>
              <a:gd name="connsiteX695" fmla="*/ 2380138 w 7467600"/>
              <a:gd name="connsiteY695" fmla="*/ 3099341 h 6858000"/>
              <a:gd name="connsiteX696" fmla="*/ 1765923 w 7467600"/>
              <a:gd name="connsiteY696" fmla="*/ 3581043 h 6858000"/>
              <a:gd name="connsiteX697" fmla="*/ 1702258 w 7467600"/>
              <a:gd name="connsiteY697" fmla="*/ 3612286 h 6858000"/>
              <a:gd name="connsiteX698" fmla="*/ 1538370 w 7467600"/>
              <a:gd name="connsiteY698" fmla="*/ 3811804 h 6858000"/>
              <a:gd name="connsiteX699" fmla="*/ 542867 w 7467600"/>
              <a:gd name="connsiteY699" fmla="*/ 4944092 h 6858000"/>
              <a:gd name="connsiteX700" fmla="*/ 515800 w 7467600"/>
              <a:gd name="connsiteY700" fmla="*/ 4862180 h 6858000"/>
              <a:gd name="connsiteX701" fmla="*/ 909145 w 7467600"/>
              <a:gd name="connsiteY701" fmla="*/ 4199225 h 6858000"/>
              <a:gd name="connsiteX702" fmla="*/ 1214067 w 7467600"/>
              <a:gd name="connsiteY702" fmla="*/ 3908561 h 6858000"/>
              <a:gd name="connsiteX703" fmla="*/ 640967 w 7467600"/>
              <a:gd name="connsiteY703" fmla="*/ 4105601 h 6858000"/>
              <a:gd name="connsiteX704" fmla="*/ 112563 w 7467600"/>
              <a:gd name="connsiteY704" fmla="*/ 4396952 h 6858000"/>
              <a:gd name="connsiteX705" fmla="*/ 0 w 7467600"/>
              <a:gd name="connsiteY705" fmla="*/ 4466006 h 6858000"/>
              <a:gd name="connsiteX706" fmla="*/ 0 w 7467600"/>
              <a:gd name="connsiteY706" fmla="*/ 4233763 h 6858000"/>
              <a:gd name="connsiteX707" fmla="*/ 36881 w 7467600"/>
              <a:gd name="connsiteY707" fmla="*/ 4200118 h 6858000"/>
              <a:gd name="connsiteX708" fmla="*/ 910534 w 7467600"/>
              <a:gd name="connsiteY708" fmla="*/ 3629753 h 6858000"/>
              <a:gd name="connsiteX709" fmla="*/ 1578717 w 7467600"/>
              <a:gd name="connsiteY709" fmla="*/ 3575982 h 6858000"/>
              <a:gd name="connsiteX710" fmla="*/ 2338780 w 7467600"/>
              <a:gd name="connsiteY710" fmla="*/ 3033725 h 6858000"/>
              <a:gd name="connsiteX711" fmla="*/ 1807991 w 7467600"/>
              <a:gd name="connsiteY711" fmla="*/ 2807184 h 6858000"/>
              <a:gd name="connsiteX712" fmla="*/ 1416358 w 7467600"/>
              <a:gd name="connsiteY712" fmla="*/ 3112571 h 6858000"/>
              <a:gd name="connsiteX713" fmla="*/ 939066 w 7467600"/>
              <a:gd name="connsiteY713" fmla="*/ 3378798 h 6858000"/>
              <a:gd name="connsiteX714" fmla="*/ 115099 w 7467600"/>
              <a:gd name="connsiteY714" fmla="*/ 3607650 h 6858000"/>
              <a:gd name="connsiteX715" fmla="*/ 97284 w 7467600"/>
              <a:gd name="connsiteY715" fmla="*/ 3520393 h 6858000"/>
              <a:gd name="connsiteX716" fmla="*/ 922050 w 7467600"/>
              <a:gd name="connsiteY716" fmla="*/ 3074867 h 6858000"/>
              <a:gd name="connsiteX717" fmla="*/ 1405265 w 7467600"/>
              <a:gd name="connsiteY717" fmla="*/ 3016319 h 6858000"/>
              <a:gd name="connsiteX718" fmla="*/ 1407512 w 7467600"/>
              <a:gd name="connsiteY718" fmla="*/ 3018001 h 6858000"/>
              <a:gd name="connsiteX719" fmla="*/ 1726266 w 7467600"/>
              <a:gd name="connsiteY719" fmla="*/ 2777274 h 6858000"/>
              <a:gd name="connsiteX720" fmla="*/ 625390 w 7467600"/>
              <a:gd name="connsiteY720" fmla="*/ 2514541 h 6858000"/>
              <a:gd name="connsiteX721" fmla="*/ 619799 w 7467600"/>
              <a:gd name="connsiteY721" fmla="*/ 2527180 h 6858000"/>
              <a:gd name="connsiteX722" fmla="*/ 310030 w 7467600"/>
              <a:gd name="connsiteY722" fmla="*/ 2771818 h 6858000"/>
              <a:gd name="connsiteX723" fmla="*/ 173877 w 7467600"/>
              <a:gd name="connsiteY723" fmla="*/ 2937056 h 6858000"/>
              <a:gd name="connsiteX724" fmla="*/ 77889 w 7467600"/>
              <a:gd name="connsiteY724" fmla="*/ 3138440 h 6858000"/>
              <a:gd name="connsiteX725" fmla="*/ 0 w 7467600"/>
              <a:gd name="connsiteY725" fmla="*/ 3271395 h 6858000"/>
              <a:gd name="connsiteX726" fmla="*/ 0 w 7467600"/>
              <a:gd name="connsiteY726" fmla="*/ 3153002 h 6858000"/>
              <a:gd name="connsiteX727" fmla="*/ 2386 w 7467600"/>
              <a:gd name="connsiteY727" fmla="*/ 3149203 h 6858000"/>
              <a:gd name="connsiteX728" fmla="*/ 89753 w 7467600"/>
              <a:gd name="connsiteY728" fmla="*/ 2987702 h 6858000"/>
              <a:gd name="connsiteX729" fmla="*/ 76869 w 7467600"/>
              <a:gd name="connsiteY729" fmla="*/ 3005404 h 6858000"/>
              <a:gd name="connsiteX730" fmla="*/ 32049 w 7467600"/>
              <a:gd name="connsiteY730" fmla="*/ 3065814 h 6858000"/>
              <a:gd name="connsiteX731" fmla="*/ 0 w 7467600"/>
              <a:gd name="connsiteY731" fmla="*/ 3108744 h 6858000"/>
              <a:gd name="connsiteX732" fmla="*/ 0 w 7467600"/>
              <a:gd name="connsiteY732" fmla="*/ 3058059 h 6858000"/>
              <a:gd name="connsiteX733" fmla="*/ 7610 w 7467600"/>
              <a:gd name="connsiteY733" fmla="*/ 3047889 h 6858000"/>
              <a:gd name="connsiteX734" fmla="*/ 52419 w 7467600"/>
              <a:gd name="connsiteY734" fmla="*/ 2987479 h 6858000"/>
              <a:gd name="connsiteX735" fmla="*/ 59142 w 7467600"/>
              <a:gd name="connsiteY735" fmla="*/ 2978488 h 6858000"/>
              <a:gd name="connsiteX736" fmla="*/ 0 w 7467600"/>
              <a:gd name="connsiteY736" fmla="*/ 3015334 h 6858000"/>
              <a:gd name="connsiteX737" fmla="*/ 0 w 7467600"/>
              <a:gd name="connsiteY737" fmla="*/ 2914286 h 6858000"/>
              <a:gd name="connsiteX738" fmla="*/ 36383 w 7467600"/>
              <a:gd name="connsiteY738" fmla="*/ 2901128 h 6858000"/>
              <a:gd name="connsiteX739" fmla="*/ 156329 w 7467600"/>
              <a:gd name="connsiteY739" fmla="*/ 2840533 h 6858000"/>
              <a:gd name="connsiteX740" fmla="*/ 358355 w 7467600"/>
              <a:gd name="connsiteY740" fmla="*/ 2620471 h 6858000"/>
              <a:gd name="connsiteX741" fmla="*/ 510577 w 7467600"/>
              <a:gd name="connsiteY741" fmla="*/ 2501244 h 6858000"/>
              <a:gd name="connsiteX742" fmla="*/ 211967 w 7467600"/>
              <a:gd name="connsiteY742" fmla="*/ 2479171 h 6858000"/>
              <a:gd name="connsiteX743" fmla="*/ 0 w 7467600"/>
              <a:gd name="connsiteY743" fmla="*/ 2476398 h 6858000"/>
              <a:gd name="connsiteX744" fmla="*/ 0 w 7467600"/>
              <a:gd name="connsiteY744" fmla="*/ 2389189 h 6858000"/>
              <a:gd name="connsiteX745" fmla="*/ 103062 w 7467600"/>
              <a:gd name="connsiteY745" fmla="*/ 2389518 h 6858000"/>
              <a:gd name="connsiteX746" fmla="*/ 510734 w 7467600"/>
              <a:gd name="connsiteY746" fmla="*/ 2416201 h 6858000"/>
              <a:gd name="connsiteX747" fmla="*/ 279257 w 7467600"/>
              <a:gd name="connsiteY747" fmla="*/ 2092102 h 6858000"/>
              <a:gd name="connsiteX748" fmla="*/ 65265 w 7467600"/>
              <a:gd name="connsiteY748" fmla="*/ 2006049 h 6858000"/>
              <a:gd name="connsiteX749" fmla="*/ 0 w 7467600"/>
              <a:gd name="connsiteY749" fmla="*/ 1982532 h 6858000"/>
              <a:gd name="connsiteX750" fmla="*/ 0 w 7467600"/>
              <a:gd name="connsiteY750" fmla="*/ 1912789 h 6858000"/>
              <a:gd name="connsiteX751" fmla="*/ 97460 w 7467600"/>
              <a:gd name="connsiteY751" fmla="*/ 1953725 h 6858000"/>
              <a:gd name="connsiteX752" fmla="*/ 221272 w 7467600"/>
              <a:gd name="connsiteY752" fmla="*/ 1980766 h 6858000"/>
              <a:gd name="connsiteX753" fmla="*/ 116765 w 7467600"/>
              <a:gd name="connsiteY753" fmla="*/ 1911033 h 6858000"/>
              <a:gd name="connsiteX754" fmla="*/ 16405 w 7467600"/>
              <a:gd name="connsiteY754" fmla="*/ 1803412 h 6858000"/>
              <a:gd name="connsiteX755" fmla="*/ 0 w 7467600"/>
              <a:gd name="connsiteY755" fmla="*/ 1784777 h 6858000"/>
              <a:gd name="connsiteX756" fmla="*/ 0 w 7467600"/>
              <a:gd name="connsiteY756" fmla="*/ 1740082 h 6858000"/>
              <a:gd name="connsiteX757" fmla="*/ 39394 w 7467600"/>
              <a:gd name="connsiteY757" fmla="*/ 1784856 h 6858000"/>
              <a:gd name="connsiteX758" fmla="*/ 135813 w 7467600"/>
              <a:gd name="connsiteY758" fmla="*/ 1888838 h 6858000"/>
              <a:gd name="connsiteX759" fmla="*/ 242575 w 7467600"/>
              <a:gd name="connsiteY759" fmla="*/ 1958841 h 6858000"/>
              <a:gd name="connsiteX760" fmla="*/ 82197 w 7467600"/>
              <a:gd name="connsiteY760" fmla="*/ 1754826 h 6858000"/>
              <a:gd name="connsiteX761" fmla="*/ 0 w 7467600"/>
              <a:gd name="connsiteY761" fmla="*/ 1679650 h 6858000"/>
              <a:gd name="connsiteX762" fmla="*/ 0 w 7467600"/>
              <a:gd name="connsiteY762" fmla="*/ 1602463 h 6858000"/>
              <a:gd name="connsiteX763" fmla="*/ 84689 w 7467600"/>
              <a:gd name="connsiteY763" fmla="*/ 1677442 h 6858000"/>
              <a:gd name="connsiteX764" fmla="*/ 298437 w 7467600"/>
              <a:gd name="connsiteY764" fmla="*/ 1968019 h 6858000"/>
              <a:gd name="connsiteX765" fmla="*/ 227269 w 7467600"/>
              <a:gd name="connsiteY765" fmla="*/ 1114064 h 6858000"/>
              <a:gd name="connsiteX766" fmla="*/ 248003 w 7467600"/>
              <a:gd name="connsiteY766" fmla="*/ 1089613 h 6858000"/>
              <a:gd name="connsiteX767" fmla="*/ 427020 w 7467600"/>
              <a:gd name="connsiteY767" fmla="*/ 1619803 h 6858000"/>
              <a:gd name="connsiteX768" fmla="*/ 340345 w 7467600"/>
              <a:gd name="connsiteY768" fmla="*/ 2027739 h 6858000"/>
              <a:gd name="connsiteX769" fmla="*/ 360865 w 7467600"/>
              <a:gd name="connsiteY769" fmla="*/ 2044827 h 6858000"/>
              <a:gd name="connsiteX770" fmla="*/ 560414 w 7467600"/>
              <a:gd name="connsiteY770" fmla="*/ 2421457 h 6858000"/>
              <a:gd name="connsiteX771" fmla="*/ 1359703 w 7467600"/>
              <a:gd name="connsiteY771" fmla="*/ 2578554 h 6858000"/>
              <a:gd name="connsiteX772" fmla="*/ 1359422 w 7467600"/>
              <a:gd name="connsiteY772" fmla="*/ 2577994 h 6858000"/>
              <a:gd name="connsiteX773" fmla="*/ 828701 w 7467600"/>
              <a:gd name="connsiteY773" fmla="*/ 1839520 h 6858000"/>
              <a:gd name="connsiteX774" fmla="*/ 494427 w 7467600"/>
              <a:gd name="connsiteY774" fmla="*/ 1092333 h 6858000"/>
              <a:gd name="connsiteX775" fmla="*/ 506322 w 7467600"/>
              <a:gd name="connsiteY775" fmla="*/ 1020997 h 6858000"/>
              <a:gd name="connsiteX776" fmla="*/ 4570198 w 7467600"/>
              <a:gd name="connsiteY776" fmla="*/ 978081 h 6858000"/>
              <a:gd name="connsiteX777" fmla="*/ 4523691 w 7467600"/>
              <a:gd name="connsiteY777" fmla="*/ 1127776 h 6858000"/>
              <a:gd name="connsiteX778" fmla="*/ 4509875 w 7467600"/>
              <a:gd name="connsiteY778" fmla="*/ 1167552 h 6858000"/>
              <a:gd name="connsiteX779" fmla="*/ 4478168 w 7467600"/>
              <a:gd name="connsiteY779" fmla="*/ 1260735 h 6858000"/>
              <a:gd name="connsiteX780" fmla="*/ 4409309 w 7467600"/>
              <a:gd name="connsiteY780" fmla="*/ 1666996 h 6858000"/>
              <a:gd name="connsiteX781" fmla="*/ 4370031 w 7467600"/>
              <a:gd name="connsiteY781" fmla="*/ 1955666 h 6858000"/>
              <a:gd name="connsiteX782" fmla="*/ 4570198 w 7467600"/>
              <a:gd name="connsiteY782" fmla="*/ 978081 h 6858000"/>
              <a:gd name="connsiteX783" fmla="*/ 4557898 w 7467600"/>
              <a:gd name="connsiteY783" fmla="*/ 900011 h 6858000"/>
              <a:gd name="connsiteX784" fmla="*/ 4344840 w 7467600"/>
              <a:gd name="connsiteY784" fmla="*/ 1922038 h 6858000"/>
              <a:gd name="connsiteX785" fmla="*/ 4378710 w 7467600"/>
              <a:gd name="connsiteY785" fmla="*/ 1665516 h 6858000"/>
              <a:gd name="connsiteX786" fmla="*/ 4448798 w 7467600"/>
              <a:gd name="connsiteY786" fmla="*/ 1253024 h 6858000"/>
              <a:gd name="connsiteX787" fmla="*/ 4480315 w 7467600"/>
              <a:gd name="connsiteY787" fmla="*/ 1158454 h 6858000"/>
              <a:gd name="connsiteX788" fmla="*/ 4494133 w 7467600"/>
              <a:gd name="connsiteY788" fmla="*/ 1118676 h 6858000"/>
              <a:gd name="connsiteX789" fmla="*/ 4557898 w 7467600"/>
              <a:gd name="connsiteY789" fmla="*/ 900011 h 6858000"/>
              <a:gd name="connsiteX790" fmla="*/ 5870151 w 7467600"/>
              <a:gd name="connsiteY790" fmla="*/ 898890 h 6858000"/>
              <a:gd name="connsiteX791" fmla="*/ 5861335 w 7467600"/>
              <a:gd name="connsiteY791" fmla="*/ 899177 h 6858000"/>
              <a:gd name="connsiteX792" fmla="*/ 5843702 w 7467600"/>
              <a:gd name="connsiteY792" fmla="*/ 899748 h 6858000"/>
              <a:gd name="connsiteX793" fmla="*/ 5651107 w 7467600"/>
              <a:gd name="connsiteY793" fmla="*/ 920306 h 6858000"/>
              <a:gd name="connsiteX794" fmla="*/ 5459407 w 7467600"/>
              <a:gd name="connsiteY794" fmla="*/ 940975 h 6858000"/>
              <a:gd name="connsiteX795" fmla="*/ 5374846 w 7467600"/>
              <a:gd name="connsiteY795" fmla="*/ 941988 h 6858000"/>
              <a:gd name="connsiteX796" fmla="*/ 5256105 w 7467600"/>
              <a:gd name="connsiteY796" fmla="*/ 945632 h 6858000"/>
              <a:gd name="connsiteX797" fmla="*/ 5107071 w 7467600"/>
              <a:gd name="connsiteY797" fmla="*/ 969720 h 6858000"/>
              <a:gd name="connsiteX798" fmla="*/ 4998681 w 7467600"/>
              <a:gd name="connsiteY798" fmla="*/ 988771 h 6858000"/>
              <a:gd name="connsiteX799" fmla="*/ 5870151 w 7467600"/>
              <a:gd name="connsiteY799" fmla="*/ 898890 h 6858000"/>
              <a:gd name="connsiteX800" fmla="*/ 5504425 w 7467600"/>
              <a:gd name="connsiteY800" fmla="*/ 848067 h 6858000"/>
              <a:gd name="connsiteX801" fmla="*/ 4968849 w 7467600"/>
              <a:gd name="connsiteY801" fmla="*/ 962318 h 6858000"/>
              <a:gd name="connsiteX802" fmla="*/ 5104039 w 7467600"/>
              <a:gd name="connsiteY802" fmla="*/ 940634 h 6858000"/>
              <a:gd name="connsiteX803" fmla="*/ 5256311 w 7467600"/>
              <a:gd name="connsiteY803" fmla="*/ 916490 h 6858000"/>
              <a:gd name="connsiteX804" fmla="*/ 5377381 w 7467600"/>
              <a:gd name="connsiteY804" fmla="*/ 912671 h 6858000"/>
              <a:gd name="connsiteX805" fmla="*/ 5460148 w 7467600"/>
              <a:gd name="connsiteY805" fmla="*/ 911442 h 6858000"/>
              <a:gd name="connsiteX806" fmla="*/ 5648971 w 7467600"/>
              <a:gd name="connsiteY806" fmla="*/ 891331 h 6858000"/>
              <a:gd name="connsiteX807" fmla="*/ 5844807 w 7467600"/>
              <a:gd name="connsiteY807" fmla="*/ 870718 h 6858000"/>
              <a:gd name="connsiteX808" fmla="*/ 5862975 w 7467600"/>
              <a:gd name="connsiteY808" fmla="*/ 869756 h 6858000"/>
              <a:gd name="connsiteX809" fmla="*/ 5920887 w 7467600"/>
              <a:gd name="connsiteY809" fmla="*/ 865929 h 6858000"/>
              <a:gd name="connsiteX810" fmla="*/ 5504425 w 7467600"/>
              <a:gd name="connsiteY810" fmla="*/ 848067 h 6858000"/>
              <a:gd name="connsiteX811" fmla="*/ 3607114 w 7467600"/>
              <a:gd name="connsiteY811" fmla="*/ 467441 h 6858000"/>
              <a:gd name="connsiteX812" fmla="*/ 3296242 w 7467600"/>
              <a:gd name="connsiteY812" fmla="*/ 807991 h 6858000"/>
              <a:gd name="connsiteX813" fmla="*/ 3174674 w 7467600"/>
              <a:gd name="connsiteY813" fmla="*/ 919759 h 6858000"/>
              <a:gd name="connsiteX814" fmla="*/ 3042978 w 7467600"/>
              <a:gd name="connsiteY814" fmla="*/ 1054894 h 6858000"/>
              <a:gd name="connsiteX815" fmla="*/ 2968914 w 7467600"/>
              <a:gd name="connsiteY815" fmla="*/ 1133756 h 6858000"/>
              <a:gd name="connsiteX816" fmla="*/ 3103823 w 7467600"/>
              <a:gd name="connsiteY816" fmla="*/ 1026814 h 6858000"/>
              <a:gd name="connsiteX817" fmla="*/ 3607114 w 7467600"/>
              <a:gd name="connsiteY817" fmla="*/ 467441 h 6858000"/>
              <a:gd name="connsiteX818" fmla="*/ 3744487 w 7467600"/>
              <a:gd name="connsiteY818" fmla="*/ 383136 h 6858000"/>
              <a:gd name="connsiteX819" fmla="*/ 3970213 w 7467600"/>
              <a:gd name="connsiteY819" fmla="*/ 995559 h 6858000"/>
              <a:gd name="connsiteX820" fmla="*/ 3744487 w 7467600"/>
              <a:gd name="connsiteY820" fmla="*/ 383136 h 6858000"/>
              <a:gd name="connsiteX821" fmla="*/ 3624562 w 7467600"/>
              <a:gd name="connsiteY821" fmla="*/ 367041 h 6858000"/>
              <a:gd name="connsiteX822" fmla="*/ 3489712 w 7467600"/>
              <a:gd name="connsiteY822" fmla="*/ 485386 h 6858000"/>
              <a:gd name="connsiteX823" fmla="*/ 3182994 w 7467600"/>
              <a:gd name="connsiteY823" fmla="*/ 828265 h 6858000"/>
              <a:gd name="connsiteX824" fmla="*/ 2892114 w 7467600"/>
              <a:gd name="connsiteY824" fmla="*/ 1172635 h 6858000"/>
              <a:gd name="connsiteX825" fmla="*/ 3021459 w 7467600"/>
              <a:gd name="connsiteY825" fmla="*/ 1035385 h 6858000"/>
              <a:gd name="connsiteX826" fmla="*/ 3153873 w 7467600"/>
              <a:gd name="connsiteY826" fmla="*/ 898971 h 6858000"/>
              <a:gd name="connsiteX827" fmla="*/ 3276511 w 7467600"/>
              <a:gd name="connsiteY827" fmla="*/ 786423 h 6858000"/>
              <a:gd name="connsiteX828" fmla="*/ 3584154 w 7467600"/>
              <a:gd name="connsiteY828" fmla="*/ 448218 h 6858000"/>
              <a:gd name="connsiteX829" fmla="*/ 3624562 w 7467600"/>
              <a:gd name="connsiteY829" fmla="*/ 367041 h 6858000"/>
              <a:gd name="connsiteX830" fmla="*/ 3766672 w 7467600"/>
              <a:gd name="connsiteY830" fmla="*/ 359429 h 6858000"/>
              <a:gd name="connsiteX831" fmla="*/ 3996338 w 7467600"/>
              <a:gd name="connsiteY831" fmla="*/ 968237 h 6858000"/>
              <a:gd name="connsiteX832" fmla="*/ 3766672 w 7467600"/>
              <a:gd name="connsiteY832" fmla="*/ 359429 h 6858000"/>
              <a:gd name="connsiteX833" fmla="*/ 5805386 w 7467600"/>
              <a:gd name="connsiteY833" fmla="*/ 239240 h 6858000"/>
              <a:gd name="connsiteX834" fmla="*/ 5736947 w 7467600"/>
              <a:gd name="connsiteY834" fmla="*/ 261367 h 6858000"/>
              <a:gd name="connsiteX835" fmla="*/ 5427012 w 7467600"/>
              <a:gd name="connsiteY835" fmla="*/ 311272 h 6858000"/>
              <a:gd name="connsiteX836" fmla="*/ 5147818 w 7467600"/>
              <a:gd name="connsiteY836" fmla="*/ 322112 h 6858000"/>
              <a:gd name="connsiteX837" fmla="*/ 5060854 w 7467600"/>
              <a:gd name="connsiteY837" fmla="*/ 311882 h 6858000"/>
              <a:gd name="connsiteX838" fmla="*/ 4945989 w 7467600"/>
              <a:gd name="connsiteY838" fmla="*/ 300516 h 6858000"/>
              <a:gd name="connsiteX839" fmla="*/ 5410479 w 7467600"/>
              <a:gd name="connsiteY839" fmla="*/ 348434 h 6858000"/>
              <a:gd name="connsiteX840" fmla="*/ 5805386 w 7467600"/>
              <a:gd name="connsiteY840" fmla="*/ 239240 h 6858000"/>
              <a:gd name="connsiteX841" fmla="*/ 5905192 w 7467600"/>
              <a:gd name="connsiteY841" fmla="*/ 163079 h 6858000"/>
              <a:gd name="connsiteX842" fmla="*/ 5865655 w 7467600"/>
              <a:gd name="connsiteY842" fmla="*/ 171901 h 6858000"/>
              <a:gd name="connsiteX843" fmla="*/ 5259740 w 7467600"/>
              <a:gd name="connsiteY843" fmla="*/ 257013 h 6858000"/>
              <a:gd name="connsiteX844" fmla="*/ 5208466 w 7467600"/>
              <a:gd name="connsiteY844" fmla="*/ 257550 h 6858000"/>
              <a:gd name="connsiteX845" fmla="*/ 4980204 w 7467600"/>
              <a:gd name="connsiteY845" fmla="*/ 271903 h 6858000"/>
              <a:gd name="connsiteX846" fmla="*/ 5068068 w 7467600"/>
              <a:gd name="connsiteY846" fmla="*/ 282244 h 6858000"/>
              <a:gd name="connsiteX847" fmla="*/ 5153231 w 7467600"/>
              <a:gd name="connsiteY847" fmla="*/ 292240 h 6858000"/>
              <a:gd name="connsiteX848" fmla="*/ 5426491 w 7467600"/>
              <a:gd name="connsiteY848" fmla="*/ 281128 h 6858000"/>
              <a:gd name="connsiteX849" fmla="*/ 5731212 w 7467600"/>
              <a:gd name="connsiteY849" fmla="*/ 231951 h 6858000"/>
              <a:gd name="connsiteX850" fmla="*/ 5905192 w 7467600"/>
              <a:gd name="connsiteY850" fmla="*/ 163079 h 6858000"/>
              <a:gd name="connsiteX851" fmla="*/ 5944437 w 7467600"/>
              <a:gd name="connsiteY851" fmla="*/ 113829 h 6858000"/>
              <a:gd name="connsiteX852" fmla="*/ 5825032 w 7467600"/>
              <a:gd name="connsiteY852" fmla="*/ 146405 h 6858000"/>
              <a:gd name="connsiteX853" fmla="*/ 4955599 w 7467600"/>
              <a:gd name="connsiteY853" fmla="*/ 247008 h 6858000"/>
              <a:gd name="connsiteX854" fmla="*/ 5210104 w 7467600"/>
              <a:gd name="connsiteY854" fmla="*/ 228123 h 6858000"/>
              <a:gd name="connsiteX855" fmla="*/ 5261015 w 7467600"/>
              <a:gd name="connsiteY855" fmla="*/ 227087 h 6858000"/>
              <a:gd name="connsiteX856" fmla="*/ 5861181 w 7467600"/>
              <a:gd name="connsiteY856" fmla="*/ 143093 h 6858000"/>
              <a:gd name="connsiteX857" fmla="*/ 5961252 w 7467600"/>
              <a:gd name="connsiteY857" fmla="*/ 114820 h 6858000"/>
              <a:gd name="connsiteX858" fmla="*/ 5944437 w 7467600"/>
              <a:gd name="connsiteY858" fmla="*/ 113829 h 6858000"/>
              <a:gd name="connsiteX859" fmla="*/ 3882765 w 7467600"/>
              <a:gd name="connsiteY859" fmla="*/ 0 h 6858000"/>
              <a:gd name="connsiteX860" fmla="*/ 3995099 w 7467600"/>
              <a:gd name="connsiteY860" fmla="*/ 0 h 6858000"/>
              <a:gd name="connsiteX861" fmla="*/ 4163818 w 7467600"/>
              <a:gd name="connsiteY861" fmla="*/ 234104 h 6858000"/>
              <a:gd name="connsiteX862" fmla="*/ 4172099 w 7467600"/>
              <a:gd name="connsiteY862" fmla="*/ 234207 h 6858000"/>
              <a:gd name="connsiteX863" fmla="*/ 4784282 w 7467600"/>
              <a:gd name="connsiteY863" fmla="*/ 276561 h 6858000"/>
              <a:gd name="connsiteX864" fmla="*/ 4801687 w 7467600"/>
              <a:gd name="connsiteY864" fmla="*/ 267764 h 6858000"/>
              <a:gd name="connsiteX865" fmla="*/ 6082788 w 7467600"/>
              <a:gd name="connsiteY865" fmla="*/ 64119 h 6858000"/>
              <a:gd name="connsiteX866" fmla="*/ 6099442 w 7467600"/>
              <a:gd name="connsiteY866" fmla="*/ 82568 h 6858000"/>
              <a:gd name="connsiteX867" fmla="*/ 4804137 w 7467600"/>
              <a:gd name="connsiteY867" fmla="*/ 320931 h 6858000"/>
              <a:gd name="connsiteX868" fmla="*/ 4227047 w 7467600"/>
              <a:gd name="connsiteY868" fmla="*/ 313415 h 6858000"/>
              <a:gd name="connsiteX869" fmla="*/ 4346041 w 7467600"/>
              <a:gd name="connsiteY869" fmla="*/ 456086 h 6858000"/>
              <a:gd name="connsiteX870" fmla="*/ 4870967 w 7467600"/>
              <a:gd name="connsiteY870" fmla="*/ 963061 h 6858000"/>
              <a:gd name="connsiteX871" fmla="*/ 4889647 w 7467600"/>
              <a:gd name="connsiteY871" fmla="*/ 957147 h 6858000"/>
              <a:gd name="connsiteX872" fmla="*/ 5422504 w 7467600"/>
              <a:gd name="connsiteY872" fmla="*/ 805191 h 6858000"/>
              <a:gd name="connsiteX873" fmla="*/ 6087656 w 7467600"/>
              <a:gd name="connsiteY873" fmla="*/ 826703 h 6858000"/>
              <a:gd name="connsiteX874" fmla="*/ 6058717 w 7467600"/>
              <a:gd name="connsiteY874" fmla="*/ 865992 h 6858000"/>
              <a:gd name="connsiteX875" fmla="*/ 4974153 w 7467600"/>
              <a:gd name="connsiteY875" fmla="*/ 1045456 h 6858000"/>
              <a:gd name="connsiteX876" fmla="*/ 5627835 w 7467600"/>
              <a:gd name="connsiteY876" fmla="*/ 1472077 h 6858000"/>
              <a:gd name="connsiteX877" fmla="*/ 5629817 w 7467600"/>
              <a:gd name="connsiteY877" fmla="*/ 1471412 h 6858000"/>
              <a:gd name="connsiteX878" fmla="*/ 5634124 w 7467600"/>
              <a:gd name="connsiteY878" fmla="*/ 1470572 h 6858000"/>
              <a:gd name="connsiteX879" fmla="*/ 5755832 w 7467600"/>
              <a:gd name="connsiteY879" fmla="*/ 1383886 h 6858000"/>
              <a:gd name="connsiteX880" fmla="*/ 6014186 w 7467600"/>
              <a:gd name="connsiteY880" fmla="*/ 1279799 h 6858000"/>
              <a:gd name="connsiteX881" fmla="*/ 6901619 w 7467600"/>
              <a:gd name="connsiteY881" fmla="*/ 1047874 h 6858000"/>
              <a:gd name="connsiteX882" fmla="*/ 6931566 w 7467600"/>
              <a:gd name="connsiteY882" fmla="*/ 1062034 h 6858000"/>
              <a:gd name="connsiteX883" fmla="*/ 5790982 w 7467600"/>
              <a:gd name="connsiteY883" fmla="*/ 1561380 h 6858000"/>
              <a:gd name="connsiteX884" fmla="*/ 6188971 w 7467600"/>
              <a:gd name="connsiteY884" fmla="*/ 1755168 h 6858000"/>
              <a:gd name="connsiteX885" fmla="*/ 6202446 w 7467600"/>
              <a:gd name="connsiteY885" fmla="*/ 1752268 h 6858000"/>
              <a:gd name="connsiteX886" fmla="*/ 7179560 w 7467600"/>
              <a:gd name="connsiteY886" fmla="*/ 1467551 h 6858000"/>
              <a:gd name="connsiteX887" fmla="*/ 7158730 w 7467600"/>
              <a:gd name="connsiteY887" fmla="*/ 1507835 h 6858000"/>
              <a:gd name="connsiteX888" fmla="*/ 6326959 w 7467600"/>
              <a:gd name="connsiteY888" fmla="*/ 1817686 h 6858000"/>
              <a:gd name="connsiteX889" fmla="*/ 6537433 w 7467600"/>
              <a:gd name="connsiteY889" fmla="*/ 1907790 h 6858000"/>
              <a:gd name="connsiteX890" fmla="*/ 6550221 w 7467600"/>
              <a:gd name="connsiteY890" fmla="*/ 1910729 h 6858000"/>
              <a:gd name="connsiteX891" fmla="*/ 6964438 w 7467600"/>
              <a:gd name="connsiteY891" fmla="*/ 2209505 h 6858000"/>
              <a:gd name="connsiteX892" fmla="*/ 7367862 w 7467600"/>
              <a:gd name="connsiteY892" fmla="*/ 2806833 h 6858000"/>
              <a:gd name="connsiteX893" fmla="*/ 7364329 w 7467600"/>
              <a:gd name="connsiteY893" fmla="*/ 2826907 h 6858000"/>
              <a:gd name="connsiteX894" fmla="*/ 7290545 w 7467600"/>
              <a:gd name="connsiteY894" fmla="*/ 2850663 h 6858000"/>
              <a:gd name="connsiteX895" fmla="*/ 6472036 w 7467600"/>
              <a:gd name="connsiteY895" fmla="*/ 1959003 h 6858000"/>
              <a:gd name="connsiteX896" fmla="*/ 5792897 w 7467600"/>
              <a:gd name="connsiteY896" fmla="*/ 1647747 h 6858000"/>
              <a:gd name="connsiteX897" fmla="*/ 5842751 w 7467600"/>
              <a:gd name="connsiteY897" fmla="*/ 1816112 h 6858000"/>
              <a:gd name="connsiteX898" fmla="*/ 5847424 w 7467600"/>
              <a:gd name="connsiteY898" fmla="*/ 1815776 h 6858000"/>
              <a:gd name="connsiteX899" fmla="*/ 6399821 w 7467600"/>
              <a:gd name="connsiteY899" fmla="*/ 2344799 h 6858000"/>
              <a:gd name="connsiteX900" fmla="*/ 6323232 w 7467600"/>
              <a:gd name="connsiteY900" fmla="*/ 2389634 h 6858000"/>
              <a:gd name="connsiteX901" fmla="*/ 5942958 w 7467600"/>
              <a:gd name="connsiteY901" fmla="*/ 2077708 h 6858000"/>
              <a:gd name="connsiteX902" fmla="*/ 5921559 w 7467600"/>
              <a:gd name="connsiteY902" fmla="*/ 2378596 h 6858000"/>
              <a:gd name="connsiteX903" fmla="*/ 5817651 w 7467600"/>
              <a:gd name="connsiteY903" fmla="*/ 3023919 h 6858000"/>
              <a:gd name="connsiteX904" fmla="*/ 5729634 w 7467600"/>
              <a:gd name="connsiteY904" fmla="*/ 3051849 h 6858000"/>
              <a:gd name="connsiteX905" fmla="*/ 5611018 w 7467600"/>
              <a:gd name="connsiteY905" fmla="*/ 2316769 h 6858000"/>
              <a:gd name="connsiteX906" fmla="*/ 5687608 w 7467600"/>
              <a:gd name="connsiteY906" fmla="*/ 2039972 h 6858000"/>
              <a:gd name="connsiteX907" fmla="*/ 5657554 w 7467600"/>
              <a:gd name="connsiteY907" fmla="*/ 1576445 h 6858000"/>
              <a:gd name="connsiteX908" fmla="*/ 5150475 w 7467600"/>
              <a:gd name="connsiteY908" fmla="*/ 1274012 h 6858000"/>
              <a:gd name="connsiteX909" fmla="*/ 5349142 w 7467600"/>
              <a:gd name="connsiteY909" fmla="*/ 2204405 h 6858000"/>
              <a:gd name="connsiteX910" fmla="*/ 5262214 w 7467600"/>
              <a:gd name="connsiteY910" fmla="*/ 2233836 h 6858000"/>
              <a:gd name="connsiteX911" fmla="*/ 4981539 w 7467600"/>
              <a:gd name="connsiteY911" fmla="*/ 1542201 h 6858000"/>
              <a:gd name="connsiteX912" fmla="*/ 4958461 w 7467600"/>
              <a:gd name="connsiteY912" fmla="*/ 1136957 h 6858000"/>
              <a:gd name="connsiteX913" fmla="*/ 4655015 w 7467600"/>
              <a:gd name="connsiteY913" fmla="*/ 891426 h 6858000"/>
              <a:gd name="connsiteX914" fmla="*/ 4348002 w 7467600"/>
              <a:gd name="connsiteY914" fmla="*/ 2205895 h 6858000"/>
              <a:gd name="connsiteX915" fmla="*/ 4262250 w 7467600"/>
              <a:gd name="connsiteY915" fmla="*/ 2219972 h 6858000"/>
              <a:gd name="connsiteX916" fmla="*/ 4550611 w 7467600"/>
              <a:gd name="connsiteY916" fmla="*/ 817540 h 6858000"/>
              <a:gd name="connsiteX917" fmla="*/ 4564418 w 7467600"/>
              <a:gd name="connsiteY917" fmla="*/ 808293 h 6858000"/>
              <a:gd name="connsiteX918" fmla="*/ 4266388 w 7467600"/>
              <a:gd name="connsiteY918" fmla="*/ 500083 h 6858000"/>
              <a:gd name="connsiteX919" fmla="*/ 4032842 w 7467600"/>
              <a:gd name="connsiteY919" fmla="*/ 211809 h 6858000"/>
              <a:gd name="connsiteX920" fmla="*/ 3882765 w 7467600"/>
              <a:gd name="connsiteY920" fmla="*/ 0 h 6858000"/>
              <a:gd name="connsiteX921" fmla="*/ 3721337 w 7467600"/>
              <a:gd name="connsiteY921" fmla="*/ 0 h 6858000"/>
              <a:gd name="connsiteX922" fmla="*/ 3797544 w 7467600"/>
              <a:gd name="connsiteY922" fmla="*/ 0 h 6858000"/>
              <a:gd name="connsiteX923" fmla="*/ 3775734 w 7467600"/>
              <a:gd name="connsiteY923" fmla="*/ 95131 h 6858000"/>
              <a:gd name="connsiteX924" fmla="*/ 3724807 w 7467600"/>
              <a:gd name="connsiteY924" fmla="*/ 272257 h 6858000"/>
              <a:gd name="connsiteX925" fmla="*/ 3726844 w 7467600"/>
              <a:gd name="connsiteY925" fmla="*/ 282988 h 6858000"/>
              <a:gd name="connsiteX926" fmla="*/ 3742664 w 7467600"/>
              <a:gd name="connsiteY926" fmla="*/ 279918 h 6858000"/>
              <a:gd name="connsiteX927" fmla="*/ 4103910 w 7467600"/>
              <a:gd name="connsiteY927" fmla="*/ 1161917 h 6858000"/>
              <a:gd name="connsiteX928" fmla="*/ 4020269 w 7467600"/>
              <a:gd name="connsiteY928" fmla="*/ 1200406 h 6858000"/>
              <a:gd name="connsiteX929" fmla="*/ 3674882 w 7467600"/>
              <a:gd name="connsiteY929" fmla="*/ 488524 h 6858000"/>
              <a:gd name="connsiteX930" fmla="*/ 3132682 w 7467600"/>
              <a:gd name="connsiteY930" fmla="*/ 1072284 h 6858000"/>
              <a:gd name="connsiteX931" fmla="*/ 2716346 w 7467600"/>
              <a:gd name="connsiteY931" fmla="*/ 1276376 h 6858000"/>
              <a:gd name="connsiteX932" fmla="*/ 2716772 w 7467600"/>
              <a:gd name="connsiteY932" fmla="*/ 1255462 h 6858000"/>
              <a:gd name="connsiteX933" fmla="*/ 3471096 w 7467600"/>
              <a:gd name="connsiteY933" fmla="*/ 437072 h 6858000"/>
              <a:gd name="connsiteX934" fmla="*/ 3639057 w 7467600"/>
              <a:gd name="connsiteY934" fmla="*/ 286334 h 6858000"/>
              <a:gd name="connsiteX935" fmla="*/ 3640309 w 7467600"/>
              <a:gd name="connsiteY935" fmla="*/ 284664 h 6858000"/>
              <a:gd name="connsiteX936" fmla="*/ 3646022 w 7467600"/>
              <a:gd name="connsiteY936" fmla="*/ 276711 h 6858000"/>
              <a:gd name="connsiteX937" fmla="*/ 3707943 w 7467600"/>
              <a:gd name="connsiteY937" fmla="*/ 65958 h 6858000"/>
              <a:gd name="connsiteX938" fmla="*/ 3721337 w 7467600"/>
              <a:gd name="connsiteY938" fmla="*/ 0 h 6858000"/>
              <a:gd name="connsiteX939" fmla="*/ 2867960 w 7467600"/>
              <a:gd name="connsiteY939" fmla="*/ 0 h 6858000"/>
              <a:gd name="connsiteX940" fmla="*/ 2926351 w 7467600"/>
              <a:gd name="connsiteY940" fmla="*/ 0 h 6858000"/>
              <a:gd name="connsiteX941" fmla="*/ 2902823 w 7467600"/>
              <a:gd name="connsiteY941" fmla="*/ 262929 h 6858000"/>
              <a:gd name="connsiteX942" fmla="*/ 2940663 w 7467600"/>
              <a:gd name="connsiteY942" fmla="*/ 140884 h 6858000"/>
              <a:gd name="connsiteX943" fmla="*/ 2947039 w 7467600"/>
              <a:gd name="connsiteY943" fmla="*/ 122524 h 6858000"/>
              <a:gd name="connsiteX944" fmla="*/ 2984316 w 7467600"/>
              <a:gd name="connsiteY944" fmla="*/ 0 h 6858000"/>
              <a:gd name="connsiteX945" fmla="*/ 3016114 w 7467600"/>
              <a:gd name="connsiteY945" fmla="*/ 0 h 6858000"/>
              <a:gd name="connsiteX946" fmla="*/ 2979949 w 7467600"/>
              <a:gd name="connsiteY946" fmla="*/ 119274 h 6858000"/>
              <a:gd name="connsiteX947" fmla="*/ 3023879 w 7467600"/>
              <a:gd name="connsiteY947" fmla="*/ 0 h 6858000"/>
              <a:gd name="connsiteX948" fmla="*/ 3105400 w 7467600"/>
              <a:gd name="connsiteY948" fmla="*/ 0 h 6858000"/>
              <a:gd name="connsiteX949" fmla="*/ 3094669 w 7467600"/>
              <a:gd name="connsiteY949" fmla="*/ 30308 h 6858000"/>
              <a:gd name="connsiteX950" fmla="*/ 2901945 w 7467600"/>
              <a:gd name="connsiteY950" fmla="*/ 466538 h 6858000"/>
              <a:gd name="connsiteX951" fmla="*/ 2815209 w 7467600"/>
              <a:gd name="connsiteY951" fmla="*/ 497361 h 6858000"/>
              <a:gd name="connsiteX952" fmla="*/ 2844845 w 7467600"/>
              <a:gd name="connsiteY952" fmla="*/ 127638 h 6858000"/>
              <a:gd name="connsiteX953" fmla="*/ 2867960 w 7467600"/>
              <a:gd name="connsiteY953" fmla="*/ 0 h 6858000"/>
              <a:gd name="connsiteX954" fmla="*/ 1057230 w 7467600"/>
              <a:gd name="connsiteY954" fmla="*/ 0 h 6858000"/>
              <a:gd name="connsiteX955" fmla="*/ 1111003 w 7467600"/>
              <a:gd name="connsiteY955" fmla="*/ 0 h 6858000"/>
              <a:gd name="connsiteX956" fmla="*/ 1125553 w 7467600"/>
              <a:gd name="connsiteY956" fmla="*/ 52588 h 6858000"/>
              <a:gd name="connsiteX957" fmla="*/ 1304276 w 7467600"/>
              <a:gd name="connsiteY957" fmla="*/ 476275 h 6858000"/>
              <a:gd name="connsiteX958" fmla="*/ 1492066 w 7467600"/>
              <a:gd name="connsiteY958" fmla="*/ 886333 h 6858000"/>
              <a:gd name="connsiteX959" fmla="*/ 1423698 w 7467600"/>
              <a:gd name="connsiteY959" fmla="*/ 710817 h 6858000"/>
              <a:gd name="connsiteX960" fmla="*/ 1357609 w 7467600"/>
              <a:gd name="connsiteY960" fmla="*/ 532892 h 6858000"/>
              <a:gd name="connsiteX961" fmla="*/ 1309550 w 7467600"/>
              <a:gd name="connsiteY961" fmla="*/ 374031 h 6858000"/>
              <a:gd name="connsiteX962" fmla="*/ 1193673 w 7467600"/>
              <a:gd name="connsiteY962" fmla="*/ 49533 h 6858000"/>
              <a:gd name="connsiteX963" fmla="*/ 1164391 w 7467600"/>
              <a:gd name="connsiteY963" fmla="*/ 0 h 6858000"/>
              <a:gd name="connsiteX964" fmla="*/ 1200666 w 7467600"/>
              <a:gd name="connsiteY964" fmla="*/ 0 h 6858000"/>
              <a:gd name="connsiteX965" fmla="*/ 1223408 w 7467600"/>
              <a:gd name="connsiteY965" fmla="*/ 38996 h 6858000"/>
              <a:gd name="connsiteX966" fmla="*/ 1339635 w 7467600"/>
              <a:gd name="connsiteY966" fmla="*/ 365517 h 6858000"/>
              <a:gd name="connsiteX967" fmla="*/ 1387469 w 7467600"/>
              <a:gd name="connsiteY967" fmla="*/ 523079 h 6858000"/>
              <a:gd name="connsiteX968" fmla="*/ 1452685 w 7467600"/>
              <a:gd name="connsiteY968" fmla="*/ 699806 h 6858000"/>
              <a:gd name="connsiteX969" fmla="*/ 1492092 w 7467600"/>
              <a:gd name="connsiteY969" fmla="*/ 800424 h 6858000"/>
              <a:gd name="connsiteX970" fmla="*/ 1455302 w 7467600"/>
              <a:gd name="connsiteY970" fmla="*/ 632913 h 6858000"/>
              <a:gd name="connsiteX971" fmla="*/ 1222336 w 7467600"/>
              <a:gd name="connsiteY971" fmla="*/ 9480 h 6858000"/>
              <a:gd name="connsiteX972" fmla="*/ 1214634 w 7467600"/>
              <a:gd name="connsiteY972" fmla="*/ 0 h 6858000"/>
              <a:gd name="connsiteX973" fmla="*/ 1289827 w 7467600"/>
              <a:gd name="connsiteY973" fmla="*/ 0 h 6858000"/>
              <a:gd name="connsiteX974" fmla="*/ 1321076 w 7467600"/>
              <a:gd name="connsiteY974" fmla="*/ 59722 h 6858000"/>
              <a:gd name="connsiteX975" fmla="*/ 1512579 w 7467600"/>
              <a:gd name="connsiteY975" fmla="*/ 626441 h 6858000"/>
              <a:gd name="connsiteX976" fmla="*/ 1506076 w 7467600"/>
              <a:gd name="connsiteY976" fmla="*/ 1089289 h 6858000"/>
              <a:gd name="connsiteX977" fmla="*/ 1486346 w 7467600"/>
              <a:gd name="connsiteY977" fmla="*/ 1079919 h 6858000"/>
              <a:gd name="connsiteX978" fmla="*/ 1070511 w 7467600"/>
              <a:gd name="connsiteY978" fmla="*/ 48609 h 6858000"/>
              <a:gd name="connsiteX979" fmla="*/ 1057230 w 7467600"/>
              <a:gd name="connsiteY979" fmla="*/ 0 h 6858000"/>
              <a:gd name="connsiteX980" fmla="*/ 43151 w 7467600"/>
              <a:gd name="connsiteY980" fmla="*/ 0 h 6858000"/>
              <a:gd name="connsiteX981" fmla="*/ 95283 w 7467600"/>
              <a:gd name="connsiteY981" fmla="*/ 0 h 6858000"/>
              <a:gd name="connsiteX982" fmla="*/ 300708 w 7467600"/>
              <a:gd name="connsiteY982" fmla="*/ 154571 h 6858000"/>
              <a:gd name="connsiteX983" fmla="*/ 530414 w 7467600"/>
              <a:gd name="connsiteY983" fmla="*/ 354673 h 6858000"/>
              <a:gd name="connsiteX984" fmla="*/ 333785 w 7467600"/>
              <a:gd name="connsiteY984" fmla="*/ 161564 h 6858000"/>
              <a:gd name="connsiteX985" fmla="*/ 147005 w 7467600"/>
              <a:gd name="connsiteY985" fmla="*/ 0 h 6858000"/>
              <a:gd name="connsiteX986" fmla="*/ 272509 w 7467600"/>
              <a:gd name="connsiteY986" fmla="*/ 0 h 6858000"/>
              <a:gd name="connsiteX987" fmla="*/ 326276 w 7467600"/>
              <a:gd name="connsiteY987" fmla="*/ 45847 h 6858000"/>
              <a:gd name="connsiteX988" fmla="*/ 823759 w 7467600"/>
              <a:gd name="connsiteY988" fmla="*/ 574145 h 6858000"/>
              <a:gd name="connsiteX989" fmla="*/ 811254 w 7467600"/>
              <a:gd name="connsiteY989" fmla="*/ 665546 h 6858000"/>
              <a:gd name="connsiteX990" fmla="*/ 154042 w 7467600"/>
              <a:gd name="connsiteY990" fmla="*/ 261522 h 6858000"/>
              <a:gd name="connsiteX991" fmla="*/ 13550 w 7467600"/>
              <a:gd name="connsiteY991" fmla="*/ 158423 h 6858000"/>
              <a:gd name="connsiteX992" fmla="*/ 0 w 7467600"/>
              <a:gd name="connsiteY992" fmla="*/ 146618 h 6858000"/>
              <a:gd name="connsiteX993" fmla="*/ 0 w 7467600"/>
              <a:gd name="connsiteY993" fmla="*/ 59161 h 6858000"/>
              <a:gd name="connsiteX994" fmla="*/ 45427 w 7467600"/>
              <a:gd name="connsiteY994" fmla="*/ 101078 h 6858000"/>
              <a:gd name="connsiteX995" fmla="*/ 630103 w 7467600"/>
              <a:gd name="connsiteY995" fmla="*/ 485885 h 6858000"/>
              <a:gd name="connsiteX996" fmla="*/ 532040 w 7467600"/>
              <a:gd name="connsiteY996" fmla="*/ 399359 h 6858000"/>
              <a:gd name="connsiteX997" fmla="*/ 517618 w 7467600"/>
              <a:gd name="connsiteY997" fmla="*/ 385726 h 6858000"/>
              <a:gd name="connsiteX998" fmla="*/ 285074 w 7467600"/>
              <a:gd name="connsiteY998" fmla="*/ 182755 h 6858000"/>
              <a:gd name="connsiteX999" fmla="*/ 43151 w 7467600"/>
              <a:gd name="connsiteY99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361850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7467600 w 7467600"/>
              <a:gd name="connsiteY141" fmla="*/ 5297634 h 6858000"/>
              <a:gd name="connsiteX142" fmla="*/ 7467600 w 7467600"/>
              <a:gd name="connsiteY142" fmla="*/ 5361850 h 6858000"/>
              <a:gd name="connsiteX143" fmla="*/ 1903353 w 7467600"/>
              <a:gd name="connsiteY143" fmla="*/ 5044827 h 6858000"/>
              <a:gd name="connsiteX144" fmla="*/ 1936931 w 7467600"/>
              <a:gd name="connsiteY144" fmla="*/ 5093954 h 6858000"/>
              <a:gd name="connsiteX145" fmla="*/ 2195868 w 7467600"/>
              <a:gd name="connsiteY145" fmla="*/ 5396574 h 6858000"/>
              <a:gd name="connsiteX146" fmla="*/ 2088852 w 7467600"/>
              <a:gd name="connsiteY146" fmla="*/ 5166123 h 6858000"/>
              <a:gd name="connsiteX147" fmla="*/ 1958241 w 7467600"/>
              <a:gd name="connsiteY147" fmla="*/ 5067955 h 6858000"/>
              <a:gd name="connsiteX148" fmla="*/ 1903353 w 7467600"/>
              <a:gd name="connsiteY148" fmla="*/ 5044827 h 6858000"/>
              <a:gd name="connsiteX149" fmla="*/ 1979378 w 7467600"/>
              <a:gd name="connsiteY149" fmla="*/ 4769504 h 6858000"/>
              <a:gd name="connsiteX150" fmla="*/ 2882120 w 7467600"/>
              <a:gd name="connsiteY150" fmla="*/ 5064547 h 6858000"/>
              <a:gd name="connsiteX151" fmla="*/ 2793103 w 7467600"/>
              <a:gd name="connsiteY151" fmla="*/ 5039699 h 6858000"/>
              <a:gd name="connsiteX152" fmla="*/ 2770041 w 7467600"/>
              <a:gd name="connsiteY152" fmla="*/ 5033634 h 6858000"/>
              <a:gd name="connsiteX153" fmla="*/ 1979378 w 7467600"/>
              <a:gd name="connsiteY153" fmla="*/ 4769504 h 6858000"/>
              <a:gd name="connsiteX154" fmla="*/ 1927410 w 7467600"/>
              <a:gd name="connsiteY154" fmla="*/ 4716164 h 6858000"/>
              <a:gd name="connsiteX155" fmla="*/ 1959587 w 7467600"/>
              <a:gd name="connsiteY155" fmla="*/ 4728849 h 6858000"/>
              <a:gd name="connsiteX156" fmla="*/ 2777707 w 7467600"/>
              <a:gd name="connsiteY156" fmla="*/ 5003991 h 6858000"/>
              <a:gd name="connsiteX157" fmla="*/ 2800768 w 7467600"/>
              <a:gd name="connsiteY157" fmla="*/ 5010056 h 6858000"/>
              <a:gd name="connsiteX158" fmla="*/ 2879408 w 7467600"/>
              <a:gd name="connsiteY158" fmla="*/ 5031590 h 6858000"/>
              <a:gd name="connsiteX159" fmla="*/ 2862295 w 7467600"/>
              <a:gd name="connsiteY159" fmla="*/ 5022958 h 6858000"/>
              <a:gd name="connsiteX160" fmla="*/ 2813343 w 7467600"/>
              <a:gd name="connsiteY160" fmla="*/ 4998369 h 6858000"/>
              <a:gd name="connsiteX161" fmla="*/ 2646245 w 7467600"/>
              <a:gd name="connsiteY161" fmla="*/ 4930999 h 6858000"/>
              <a:gd name="connsiteX162" fmla="*/ 1999243 w 7467600"/>
              <a:gd name="connsiteY162" fmla="*/ 4730524 h 6858000"/>
              <a:gd name="connsiteX163" fmla="*/ 1979527 w 7467600"/>
              <a:gd name="connsiteY163" fmla="*/ 4726651 h 6858000"/>
              <a:gd name="connsiteX164" fmla="*/ 1927410 w 7467600"/>
              <a:gd name="connsiteY164" fmla="*/ 4716164 h 6858000"/>
              <a:gd name="connsiteX165" fmla="*/ 1997014 w 7467600"/>
              <a:gd name="connsiteY165" fmla="*/ 4698007 h 6858000"/>
              <a:gd name="connsiteX166" fmla="*/ 2005458 w 7467600"/>
              <a:gd name="connsiteY166" fmla="*/ 4699540 h 6858000"/>
              <a:gd name="connsiteX167" fmla="*/ 2657186 w 7467600"/>
              <a:gd name="connsiteY167" fmla="*/ 4901687 h 6858000"/>
              <a:gd name="connsiteX168" fmla="*/ 2826662 w 7467600"/>
              <a:gd name="connsiteY168" fmla="*/ 4970362 h 6858000"/>
              <a:gd name="connsiteX169" fmla="*/ 2876100 w 7467600"/>
              <a:gd name="connsiteY169" fmla="*/ 4995397 h 6858000"/>
              <a:gd name="connsiteX170" fmla="*/ 3042600 w 7467600"/>
              <a:gd name="connsiteY170" fmla="*/ 5059532 h 6858000"/>
              <a:gd name="connsiteX171" fmla="*/ 1997014 w 7467600"/>
              <a:gd name="connsiteY171" fmla="*/ 4698007 h 6858000"/>
              <a:gd name="connsiteX172" fmla="*/ 2305292 w 7467600"/>
              <a:gd name="connsiteY172" fmla="*/ 4219492 h 6858000"/>
              <a:gd name="connsiteX173" fmla="*/ 3360922 w 7467600"/>
              <a:gd name="connsiteY173" fmla="*/ 4529373 h 6858000"/>
              <a:gd name="connsiteX174" fmla="*/ 3492420 w 7467600"/>
              <a:gd name="connsiteY174" fmla="*/ 4510145 h 6858000"/>
              <a:gd name="connsiteX175" fmla="*/ 3364086 w 7467600"/>
              <a:gd name="connsiteY175" fmla="*/ 4480340 h 6858000"/>
              <a:gd name="connsiteX176" fmla="*/ 3225818 w 7467600"/>
              <a:gd name="connsiteY176" fmla="*/ 4411822 h 6858000"/>
              <a:gd name="connsiteX177" fmla="*/ 3129696 w 7467600"/>
              <a:gd name="connsiteY177" fmla="*/ 4360704 h 6858000"/>
              <a:gd name="connsiteX178" fmla="*/ 2814545 w 7467600"/>
              <a:gd name="connsiteY178" fmla="*/ 4282955 h 6858000"/>
              <a:gd name="connsiteX179" fmla="*/ 2305292 w 7467600"/>
              <a:gd name="connsiteY179" fmla="*/ 4219492 h 6858000"/>
              <a:gd name="connsiteX180" fmla="*/ 2626982 w 7467600"/>
              <a:gd name="connsiteY180" fmla="*/ 4206450 h 6858000"/>
              <a:gd name="connsiteX181" fmla="*/ 2490617 w 7467600"/>
              <a:gd name="connsiteY181" fmla="*/ 4206951 h 6858000"/>
              <a:gd name="connsiteX182" fmla="*/ 2819869 w 7467600"/>
              <a:gd name="connsiteY182" fmla="*/ 4252936 h 6858000"/>
              <a:gd name="connsiteX183" fmla="*/ 3143018 w 7467600"/>
              <a:gd name="connsiteY183" fmla="*/ 4332698 h 6858000"/>
              <a:gd name="connsiteX184" fmla="*/ 3241520 w 7467600"/>
              <a:gd name="connsiteY184" fmla="*/ 4385112 h 6858000"/>
              <a:gd name="connsiteX185" fmla="*/ 3374575 w 7467600"/>
              <a:gd name="connsiteY185" fmla="*/ 4451517 h 6858000"/>
              <a:gd name="connsiteX186" fmla="*/ 3505221 w 7467600"/>
              <a:gd name="connsiteY186" fmla="*/ 4480757 h 6858000"/>
              <a:gd name="connsiteX187" fmla="*/ 2626982 w 7467600"/>
              <a:gd name="connsiteY187" fmla="*/ 4206450 h 6858000"/>
              <a:gd name="connsiteX188" fmla="*/ 1310106 w 7467600"/>
              <a:gd name="connsiteY188" fmla="*/ 3943217 h 6858000"/>
              <a:gd name="connsiteX189" fmla="*/ 854994 w 7467600"/>
              <a:gd name="connsiteY189" fmla="*/ 4399136 h 6858000"/>
              <a:gd name="connsiteX190" fmla="*/ 742462 w 7467600"/>
              <a:gd name="connsiteY190" fmla="*/ 4594648 h 6858000"/>
              <a:gd name="connsiteX191" fmla="*/ 820602 w 7467600"/>
              <a:gd name="connsiteY191" fmla="*/ 4485915 h 6858000"/>
              <a:gd name="connsiteX192" fmla="*/ 878295 w 7467600"/>
              <a:gd name="connsiteY192" fmla="*/ 4403594 h 6858000"/>
              <a:gd name="connsiteX193" fmla="*/ 1240607 w 7467600"/>
              <a:gd name="connsiteY193" fmla="*/ 4010401 h 6858000"/>
              <a:gd name="connsiteX194" fmla="*/ 1310106 w 7467600"/>
              <a:gd name="connsiteY194" fmla="*/ 3943217 h 6858000"/>
              <a:gd name="connsiteX195" fmla="*/ 1423113 w 7467600"/>
              <a:gd name="connsiteY195" fmla="*/ 3874565 h 6858000"/>
              <a:gd name="connsiteX196" fmla="*/ 1260565 w 7467600"/>
              <a:gd name="connsiteY196" fmla="*/ 4031982 h 6858000"/>
              <a:gd name="connsiteX197" fmla="*/ 901900 w 7467600"/>
              <a:gd name="connsiteY197" fmla="*/ 4421236 h 6858000"/>
              <a:gd name="connsiteX198" fmla="*/ 845044 w 7467600"/>
              <a:gd name="connsiteY198" fmla="*/ 4502436 h 6858000"/>
              <a:gd name="connsiteX199" fmla="*/ 685926 w 7467600"/>
              <a:gd name="connsiteY199" fmla="*/ 4703069 h 6858000"/>
              <a:gd name="connsiteX200" fmla="*/ 684248 w 7467600"/>
              <a:gd name="connsiteY200" fmla="*/ 4706721 h 6858000"/>
              <a:gd name="connsiteX201" fmla="*/ 1423113 w 7467600"/>
              <a:gd name="connsiteY201" fmla="*/ 3874565 h 6858000"/>
              <a:gd name="connsiteX202" fmla="*/ 3316479 w 7467600"/>
              <a:gd name="connsiteY202" fmla="*/ 3872136 h 6858000"/>
              <a:gd name="connsiteX203" fmla="*/ 3546806 w 7467600"/>
              <a:gd name="connsiteY203" fmla="*/ 4356139 h 6858000"/>
              <a:gd name="connsiteX204" fmla="*/ 3364433 w 7467600"/>
              <a:gd name="connsiteY204" fmla="*/ 3953121 h 6858000"/>
              <a:gd name="connsiteX205" fmla="*/ 3316479 w 7467600"/>
              <a:gd name="connsiteY205" fmla="*/ 3872136 h 6858000"/>
              <a:gd name="connsiteX206" fmla="*/ 3291335 w 7467600"/>
              <a:gd name="connsiteY206" fmla="*/ 3767420 h 6858000"/>
              <a:gd name="connsiteX207" fmla="*/ 3390805 w 7467600"/>
              <a:gd name="connsiteY207" fmla="*/ 3937163 h 6858000"/>
              <a:gd name="connsiteX208" fmla="*/ 3579062 w 7467600"/>
              <a:gd name="connsiteY208" fmla="*/ 4359040 h 6858000"/>
              <a:gd name="connsiteX209" fmla="*/ 3467355 w 7467600"/>
              <a:gd name="connsiteY209" fmla="*/ 3988130 h 6858000"/>
              <a:gd name="connsiteX210" fmla="*/ 3310753 w 7467600"/>
              <a:gd name="connsiteY210" fmla="*/ 3787140 h 6858000"/>
              <a:gd name="connsiteX211" fmla="*/ 3291335 w 7467600"/>
              <a:gd name="connsiteY211" fmla="*/ 3767420 h 6858000"/>
              <a:gd name="connsiteX212" fmla="*/ 1635889 w 7467600"/>
              <a:gd name="connsiteY212" fmla="*/ 3709494 h 6858000"/>
              <a:gd name="connsiteX213" fmla="*/ 1634800 w 7467600"/>
              <a:gd name="connsiteY213" fmla="*/ 3731111 h 6858000"/>
              <a:gd name="connsiteX214" fmla="*/ 1635889 w 7467600"/>
              <a:gd name="connsiteY214" fmla="*/ 3709494 h 6858000"/>
              <a:gd name="connsiteX215" fmla="*/ 1510397 w 7467600"/>
              <a:gd name="connsiteY215" fmla="*/ 3684705 h 6858000"/>
              <a:gd name="connsiteX216" fmla="*/ 1146550 w 7467600"/>
              <a:gd name="connsiteY216" fmla="*/ 3802012 h 6858000"/>
              <a:gd name="connsiteX217" fmla="*/ 698834 w 7467600"/>
              <a:gd name="connsiteY217" fmla="*/ 3952272 h 6858000"/>
              <a:gd name="connsiteX218" fmla="*/ 34256 w 7467600"/>
              <a:gd name="connsiteY218" fmla="*/ 4347603 h 6858000"/>
              <a:gd name="connsiteX219" fmla="*/ 527241 w 7467600"/>
              <a:gd name="connsiteY219" fmla="*/ 4065078 h 6858000"/>
              <a:gd name="connsiteX220" fmla="*/ 1510397 w 7467600"/>
              <a:gd name="connsiteY220" fmla="*/ 3684705 h 6858000"/>
              <a:gd name="connsiteX221" fmla="*/ 1313114 w 7467600"/>
              <a:gd name="connsiteY221" fmla="*/ 3655216 h 6858000"/>
              <a:gd name="connsiteX222" fmla="*/ 1109304 w 7467600"/>
              <a:gd name="connsiteY222" fmla="*/ 3669030 h 6858000"/>
              <a:gd name="connsiteX223" fmla="*/ 8129 w 7467600"/>
              <a:gd name="connsiteY223" fmla="*/ 4330519 h 6858000"/>
              <a:gd name="connsiteX224" fmla="*/ 687572 w 7467600"/>
              <a:gd name="connsiteY224" fmla="*/ 3925629 h 6858000"/>
              <a:gd name="connsiteX225" fmla="*/ 1138365 w 7467600"/>
              <a:gd name="connsiteY225" fmla="*/ 3774515 h 6858000"/>
              <a:gd name="connsiteX226" fmla="*/ 1505579 w 7467600"/>
              <a:gd name="connsiteY226" fmla="*/ 3655526 h 6858000"/>
              <a:gd name="connsiteX227" fmla="*/ 1313114 w 7467600"/>
              <a:gd name="connsiteY227" fmla="*/ 3655216 h 6858000"/>
              <a:gd name="connsiteX228" fmla="*/ 3655073 w 7467600"/>
              <a:gd name="connsiteY228" fmla="*/ 3650884 h 6858000"/>
              <a:gd name="connsiteX229" fmla="*/ 3989938 w 7467600"/>
              <a:gd name="connsiteY229" fmla="*/ 3991685 h 6858000"/>
              <a:gd name="connsiteX230" fmla="*/ 4393907 w 7467600"/>
              <a:gd name="connsiteY230" fmla="*/ 4261258 h 6858000"/>
              <a:gd name="connsiteX231" fmla="*/ 4648051 w 7467600"/>
              <a:gd name="connsiteY231" fmla="*/ 4374051 h 6858000"/>
              <a:gd name="connsiteX232" fmla="*/ 4383389 w 7467600"/>
              <a:gd name="connsiteY232" fmla="*/ 4184369 h 6858000"/>
              <a:gd name="connsiteX233" fmla="*/ 4165508 w 7467600"/>
              <a:gd name="connsiteY233" fmla="*/ 4035196 h 6858000"/>
              <a:gd name="connsiteX234" fmla="*/ 4068162 w 7467600"/>
              <a:gd name="connsiteY234" fmla="*/ 3953394 h 6858000"/>
              <a:gd name="connsiteX235" fmla="*/ 3981416 w 7467600"/>
              <a:gd name="connsiteY235" fmla="*/ 3880482 h 6858000"/>
              <a:gd name="connsiteX236" fmla="*/ 3800147 w 7467600"/>
              <a:gd name="connsiteY236" fmla="*/ 3749872 h 6858000"/>
              <a:gd name="connsiteX237" fmla="*/ 3655073 w 7467600"/>
              <a:gd name="connsiteY237" fmla="*/ 3650884 h 6858000"/>
              <a:gd name="connsiteX238" fmla="*/ 3670252 w 7467600"/>
              <a:gd name="connsiteY238" fmla="*/ 3622798 h 6858000"/>
              <a:gd name="connsiteX239" fmla="*/ 3817258 w 7467600"/>
              <a:gd name="connsiteY239" fmla="*/ 3723577 h 6858000"/>
              <a:gd name="connsiteX240" fmla="*/ 4000461 w 7467600"/>
              <a:gd name="connsiteY240" fmla="*/ 3855966 h 6858000"/>
              <a:gd name="connsiteX241" fmla="*/ 4088180 w 7467600"/>
              <a:gd name="connsiteY241" fmla="*/ 3929774 h 6858000"/>
              <a:gd name="connsiteX242" fmla="*/ 4184555 w 7467600"/>
              <a:gd name="connsiteY242" fmla="*/ 4010683 h 6858000"/>
              <a:gd name="connsiteX243" fmla="*/ 4399563 w 7467600"/>
              <a:gd name="connsiteY243" fmla="*/ 4158106 h 6858000"/>
              <a:gd name="connsiteX244" fmla="*/ 4684469 w 7467600"/>
              <a:gd name="connsiteY244" fmla="*/ 4364680 h 6858000"/>
              <a:gd name="connsiteX245" fmla="*/ 4690271 w 7467600"/>
              <a:gd name="connsiteY245" fmla="*/ 4370034 h 6858000"/>
              <a:gd name="connsiteX246" fmla="*/ 4136093 w 7467600"/>
              <a:gd name="connsiteY246" fmla="*/ 3858466 h 6858000"/>
              <a:gd name="connsiteX247" fmla="*/ 3670252 w 7467600"/>
              <a:gd name="connsiteY247" fmla="*/ 3622798 h 6858000"/>
              <a:gd name="connsiteX248" fmla="*/ 4440129 w 7467600"/>
              <a:gd name="connsiteY248" fmla="*/ 3448571 h 6858000"/>
              <a:gd name="connsiteX249" fmla="*/ 4856525 w 7467600"/>
              <a:gd name="connsiteY249" fmla="*/ 3915351 h 6858000"/>
              <a:gd name="connsiteX250" fmla="*/ 5059055 w 7467600"/>
              <a:gd name="connsiteY250" fmla="*/ 4108918 h 6858000"/>
              <a:gd name="connsiteX251" fmla="*/ 5290070 w 7467600"/>
              <a:gd name="connsiteY251" fmla="*/ 4263619 h 6858000"/>
              <a:gd name="connsiteX252" fmla="*/ 4834991 w 7467600"/>
              <a:gd name="connsiteY252" fmla="*/ 3830985 h 6858000"/>
              <a:gd name="connsiteX253" fmla="*/ 4440129 w 7467600"/>
              <a:gd name="connsiteY253" fmla="*/ 3448571 h 6858000"/>
              <a:gd name="connsiteX254" fmla="*/ 4441737 w 7467600"/>
              <a:gd name="connsiteY254" fmla="*/ 3399734 h 6858000"/>
              <a:gd name="connsiteX255" fmla="*/ 4431236 w 7467600"/>
              <a:gd name="connsiteY255" fmla="*/ 3400954 h 6858000"/>
              <a:gd name="connsiteX256" fmla="*/ 4557150 w 7467600"/>
              <a:gd name="connsiteY256" fmla="*/ 3510023 h 6858000"/>
              <a:gd name="connsiteX257" fmla="*/ 4856936 w 7467600"/>
              <a:gd name="connsiteY257" fmla="*/ 3809146 h 6858000"/>
              <a:gd name="connsiteX258" fmla="*/ 5111996 w 7467600"/>
              <a:gd name="connsiteY258" fmla="*/ 4065759 h 6858000"/>
              <a:gd name="connsiteX259" fmla="*/ 5388878 w 7467600"/>
              <a:gd name="connsiteY259" fmla="*/ 4300185 h 6858000"/>
              <a:gd name="connsiteX260" fmla="*/ 5425556 w 7467600"/>
              <a:gd name="connsiteY260" fmla="*/ 4308967 h 6858000"/>
              <a:gd name="connsiteX261" fmla="*/ 4943646 w 7467600"/>
              <a:gd name="connsiteY261" fmla="*/ 3822916 h 6858000"/>
              <a:gd name="connsiteX262" fmla="*/ 4594837 w 7467600"/>
              <a:gd name="connsiteY262" fmla="*/ 3532274 h 6858000"/>
              <a:gd name="connsiteX263" fmla="*/ 4441737 w 7467600"/>
              <a:gd name="connsiteY263" fmla="*/ 3399734 h 6858000"/>
              <a:gd name="connsiteX264" fmla="*/ 5425834 w 7467600"/>
              <a:gd name="connsiteY264" fmla="*/ 3162785 h 6858000"/>
              <a:gd name="connsiteX265" fmla="*/ 5401644 w 7467600"/>
              <a:gd name="connsiteY265" fmla="*/ 3617847 h 6858000"/>
              <a:gd name="connsiteX266" fmla="*/ 5467256 w 7467600"/>
              <a:gd name="connsiteY266" fmla="*/ 4175494 h 6858000"/>
              <a:gd name="connsiteX267" fmla="*/ 5448069 w 7467600"/>
              <a:gd name="connsiteY267" fmla="*/ 3567554 h 6858000"/>
              <a:gd name="connsiteX268" fmla="*/ 5425834 w 7467600"/>
              <a:gd name="connsiteY268" fmla="*/ 3162785 h 6858000"/>
              <a:gd name="connsiteX269" fmla="*/ 1318687 w 7467600"/>
              <a:gd name="connsiteY269" fmla="*/ 3113840 h 6858000"/>
              <a:gd name="connsiteX270" fmla="*/ 1066793 w 7467600"/>
              <a:gd name="connsiteY270" fmla="*/ 3212171 h 6858000"/>
              <a:gd name="connsiteX271" fmla="*/ 993319 w 7467600"/>
              <a:gd name="connsiteY271" fmla="*/ 3247648 h 6858000"/>
              <a:gd name="connsiteX272" fmla="*/ 853081 w 7467600"/>
              <a:gd name="connsiteY272" fmla="*/ 3312410 h 6858000"/>
              <a:gd name="connsiteX273" fmla="*/ 805957 w 7467600"/>
              <a:gd name="connsiteY273" fmla="*/ 3330443 h 6858000"/>
              <a:gd name="connsiteX274" fmla="*/ 1318687 w 7467600"/>
              <a:gd name="connsiteY274" fmla="*/ 3113840 h 6858000"/>
              <a:gd name="connsiteX275" fmla="*/ 5453702 w 7467600"/>
              <a:gd name="connsiteY275" fmla="*/ 3090882 h 6858000"/>
              <a:gd name="connsiteX276" fmla="*/ 5480135 w 7467600"/>
              <a:gd name="connsiteY276" fmla="*/ 3565802 h 6858000"/>
              <a:gd name="connsiteX277" fmla="*/ 5499023 w 7467600"/>
              <a:gd name="connsiteY277" fmla="*/ 4166310 h 6858000"/>
              <a:gd name="connsiteX278" fmla="*/ 5547022 w 7467600"/>
              <a:gd name="connsiteY278" fmla="*/ 3607838 h 6858000"/>
              <a:gd name="connsiteX279" fmla="*/ 5515964 w 7467600"/>
              <a:gd name="connsiteY279" fmla="*/ 3378541 h 6858000"/>
              <a:gd name="connsiteX280" fmla="*/ 5453702 w 7467600"/>
              <a:gd name="connsiteY280" fmla="*/ 3090882 h 6858000"/>
              <a:gd name="connsiteX281" fmla="*/ 1238695 w 7467600"/>
              <a:gd name="connsiteY281" fmla="*/ 3076820 h 6858000"/>
              <a:gd name="connsiteX282" fmla="*/ 716371 w 7467600"/>
              <a:gd name="connsiteY282" fmla="*/ 3293249 h 6858000"/>
              <a:gd name="connsiteX283" fmla="*/ 579522 w 7467600"/>
              <a:gd name="connsiteY283" fmla="*/ 3371759 h 6858000"/>
              <a:gd name="connsiteX284" fmla="*/ 600288 w 7467600"/>
              <a:gd name="connsiteY284" fmla="*/ 3365555 h 6858000"/>
              <a:gd name="connsiteX285" fmla="*/ 840692 w 7467600"/>
              <a:gd name="connsiteY285" fmla="*/ 3284921 h 6858000"/>
              <a:gd name="connsiteX286" fmla="*/ 979248 w 7467600"/>
              <a:gd name="connsiteY286" fmla="*/ 3221003 h 6858000"/>
              <a:gd name="connsiteX287" fmla="*/ 1053282 w 7467600"/>
              <a:gd name="connsiteY287" fmla="*/ 3185247 h 6858000"/>
              <a:gd name="connsiteX288" fmla="*/ 1320603 w 7467600"/>
              <a:gd name="connsiteY288" fmla="*/ 3081281 h 6858000"/>
              <a:gd name="connsiteX289" fmla="*/ 1238695 w 7467600"/>
              <a:gd name="connsiteY289" fmla="*/ 3076820 h 6858000"/>
              <a:gd name="connsiteX290" fmla="*/ 5425627 w 7467600"/>
              <a:gd name="connsiteY290" fmla="*/ 2954192 h 6858000"/>
              <a:gd name="connsiteX291" fmla="*/ 5470770 w 7467600"/>
              <a:gd name="connsiteY291" fmla="*/ 3005435 h 6858000"/>
              <a:gd name="connsiteX292" fmla="*/ 5519779 w 7467600"/>
              <a:gd name="connsiteY292" fmla="*/ 4359223 h 6858000"/>
              <a:gd name="connsiteX293" fmla="*/ 5520293 w 7467600"/>
              <a:gd name="connsiteY293" fmla="*/ 4360602 h 6858000"/>
              <a:gd name="connsiteX294" fmla="*/ 5767221 w 7467600"/>
              <a:gd name="connsiteY294" fmla="*/ 4665564 h 6858000"/>
              <a:gd name="connsiteX295" fmla="*/ 6937169 w 7467600"/>
              <a:gd name="connsiteY295" fmla="*/ 4815941 h 6858000"/>
              <a:gd name="connsiteX296" fmla="*/ 6953922 w 7467600"/>
              <a:gd name="connsiteY296" fmla="*/ 4890068 h 6858000"/>
              <a:gd name="connsiteX297" fmla="*/ 6071359 w 7467600"/>
              <a:gd name="connsiteY297" fmla="*/ 4770770 h 6858000"/>
              <a:gd name="connsiteX298" fmla="*/ 6038839 w 7467600"/>
              <a:gd name="connsiteY298" fmla="*/ 4764474 h 6858000"/>
              <a:gd name="connsiteX299" fmla="*/ 6038706 w 7467600"/>
              <a:gd name="connsiteY299" fmla="*/ 4763847 h 6858000"/>
              <a:gd name="connsiteX300" fmla="*/ 6037784 w 7467600"/>
              <a:gd name="connsiteY300" fmla="*/ 4764270 h 6858000"/>
              <a:gd name="connsiteX301" fmla="*/ 6038839 w 7467600"/>
              <a:gd name="connsiteY301" fmla="*/ 4764474 h 6858000"/>
              <a:gd name="connsiteX302" fmla="*/ 6040338 w 7467600"/>
              <a:gd name="connsiteY302" fmla="*/ 4771418 h 6858000"/>
              <a:gd name="connsiteX303" fmla="*/ 6024488 w 7467600"/>
              <a:gd name="connsiteY303" fmla="*/ 4809903 h 6858000"/>
              <a:gd name="connsiteX304" fmla="*/ 5599771 w 7467600"/>
              <a:gd name="connsiteY304" fmla="*/ 5509652 h 6858000"/>
              <a:gd name="connsiteX305" fmla="*/ 5548843 w 7467600"/>
              <a:gd name="connsiteY305" fmla="*/ 5563845 h 6858000"/>
              <a:gd name="connsiteX306" fmla="*/ 5940952 w 7467600"/>
              <a:gd name="connsiteY306" fmla="*/ 6250028 h 6858000"/>
              <a:gd name="connsiteX307" fmla="*/ 6043441 w 7467600"/>
              <a:gd name="connsiteY307" fmla="*/ 6665847 h 6858000"/>
              <a:gd name="connsiteX308" fmla="*/ 6093432 w 7467600"/>
              <a:gd name="connsiteY308" fmla="*/ 6858000 h 6858000"/>
              <a:gd name="connsiteX309" fmla="*/ 6034344 w 7467600"/>
              <a:gd name="connsiteY309" fmla="*/ 6858000 h 6858000"/>
              <a:gd name="connsiteX310" fmla="*/ 6026679 w 7467600"/>
              <a:gd name="connsiteY310" fmla="*/ 6836959 h 6858000"/>
              <a:gd name="connsiteX311" fmla="*/ 5800441 w 7467600"/>
              <a:gd name="connsiteY311" fmla="*/ 6335286 h 6858000"/>
              <a:gd name="connsiteX312" fmla="*/ 5526562 w 7467600"/>
              <a:gd name="connsiteY312" fmla="*/ 5705388 h 6858000"/>
              <a:gd name="connsiteX313" fmla="*/ 5519640 w 7467600"/>
              <a:gd name="connsiteY313" fmla="*/ 5683774 h 6858000"/>
              <a:gd name="connsiteX314" fmla="*/ 5844559 w 7467600"/>
              <a:gd name="connsiteY314" fmla="*/ 6553349 h 6858000"/>
              <a:gd name="connsiteX315" fmla="*/ 5975994 w 7467600"/>
              <a:gd name="connsiteY315" fmla="*/ 6858000 h 6858000"/>
              <a:gd name="connsiteX316" fmla="*/ 5898547 w 7467600"/>
              <a:gd name="connsiteY316" fmla="*/ 6858000 h 6858000"/>
              <a:gd name="connsiteX317" fmla="*/ 5682041 w 7467600"/>
              <a:gd name="connsiteY317" fmla="*/ 6355860 h 6858000"/>
              <a:gd name="connsiteX318" fmla="*/ 5461758 w 7467600"/>
              <a:gd name="connsiteY318" fmla="*/ 5820220 h 6858000"/>
              <a:gd name="connsiteX319" fmla="*/ 5237282 w 7467600"/>
              <a:gd name="connsiteY319" fmla="*/ 6579086 h 6858000"/>
              <a:gd name="connsiteX320" fmla="*/ 5115009 w 7467600"/>
              <a:gd name="connsiteY320" fmla="*/ 6858000 h 6858000"/>
              <a:gd name="connsiteX321" fmla="*/ 5028074 w 7467600"/>
              <a:gd name="connsiteY321" fmla="*/ 6858000 h 6858000"/>
              <a:gd name="connsiteX322" fmla="*/ 5079508 w 7467600"/>
              <a:gd name="connsiteY322" fmla="*/ 6749074 h 6858000"/>
              <a:gd name="connsiteX323" fmla="*/ 5371846 w 7467600"/>
              <a:gd name="connsiteY323" fmla="*/ 5924413 h 6858000"/>
              <a:gd name="connsiteX324" fmla="*/ 5270512 w 7467600"/>
              <a:gd name="connsiteY324" fmla="*/ 6138975 h 6858000"/>
              <a:gd name="connsiteX325" fmla="*/ 5062409 w 7467600"/>
              <a:gd name="connsiteY325" fmla="*/ 6653544 h 6858000"/>
              <a:gd name="connsiteX326" fmla="*/ 5036628 w 7467600"/>
              <a:gd name="connsiteY326" fmla="*/ 6754247 h 6858000"/>
              <a:gd name="connsiteX327" fmla="*/ 5009112 w 7467600"/>
              <a:gd name="connsiteY327" fmla="*/ 6858000 h 6858000"/>
              <a:gd name="connsiteX328" fmla="*/ 4976679 w 7467600"/>
              <a:gd name="connsiteY328" fmla="*/ 6858000 h 6858000"/>
              <a:gd name="connsiteX329" fmla="*/ 5006537 w 7467600"/>
              <a:gd name="connsiteY329" fmla="*/ 6747068 h 6858000"/>
              <a:gd name="connsiteX330" fmla="*/ 5032723 w 7467600"/>
              <a:gd name="connsiteY330" fmla="*/ 6644957 h 6858000"/>
              <a:gd name="connsiteX331" fmla="*/ 5242949 w 7467600"/>
              <a:gd name="connsiteY331" fmla="*/ 6125175 h 6858000"/>
              <a:gd name="connsiteX332" fmla="*/ 5286321 w 7467600"/>
              <a:gd name="connsiteY332" fmla="*/ 6033555 h 6858000"/>
              <a:gd name="connsiteX333" fmla="*/ 5008210 w 7467600"/>
              <a:gd name="connsiteY333" fmla="*/ 6649194 h 6858000"/>
              <a:gd name="connsiteX334" fmla="*/ 4986321 w 7467600"/>
              <a:gd name="connsiteY334" fmla="*/ 6765687 h 6858000"/>
              <a:gd name="connsiteX335" fmla="*/ 4973474 w 7467600"/>
              <a:gd name="connsiteY335" fmla="*/ 6858000 h 6858000"/>
              <a:gd name="connsiteX336" fmla="*/ 4907178 w 7467600"/>
              <a:gd name="connsiteY336" fmla="*/ 6858000 h 6858000"/>
              <a:gd name="connsiteX337" fmla="*/ 4910810 w 7467600"/>
              <a:gd name="connsiteY337" fmla="*/ 6829660 h 6858000"/>
              <a:gd name="connsiteX338" fmla="*/ 4987461 w 7467600"/>
              <a:gd name="connsiteY338" fmla="*/ 6432994 h 6858000"/>
              <a:gd name="connsiteX339" fmla="*/ 5179262 w 7467600"/>
              <a:gd name="connsiteY339" fmla="*/ 6035044 h 6858000"/>
              <a:gd name="connsiteX340" fmla="*/ 4689678 w 7467600"/>
              <a:gd name="connsiteY340" fmla="*/ 6440241 h 6858000"/>
              <a:gd name="connsiteX341" fmla="*/ 4477543 w 7467600"/>
              <a:gd name="connsiteY341" fmla="*/ 6674836 h 6858000"/>
              <a:gd name="connsiteX342" fmla="*/ 4329957 w 7467600"/>
              <a:gd name="connsiteY342" fmla="*/ 6858000 h 6858000"/>
              <a:gd name="connsiteX343" fmla="*/ 4218595 w 7467600"/>
              <a:gd name="connsiteY343" fmla="*/ 6858000 h 6858000"/>
              <a:gd name="connsiteX344" fmla="*/ 4368888 w 7467600"/>
              <a:gd name="connsiteY344" fmla="*/ 6668412 h 6858000"/>
              <a:gd name="connsiteX345" fmla="*/ 4563091 w 7467600"/>
              <a:gd name="connsiteY345" fmla="*/ 6442508 h 6858000"/>
              <a:gd name="connsiteX346" fmla="*/ 5387324 w 7467600"/>
              <a:gd name="connsiteY346" fmla="*/ 5705830 h 6858000"/>
              <a:gd name="connsiteX347" fmla="*/ 5073620 w 7467600"/>
              <a:gd name="connsiteY347" fmla="*/ 5955437 h 6858000"/>
              <a:gd name="connsiteX348" fmla="*/ 4689789 w 7467600"/>
              <a:gd name="connsiteY348" fmla="*/ 6268382 h 6858000"/>
              <a:gd name="connsiteX349" fmla="*/ 4418722 w 7467600"/>
              <a:gd name="connsiteY349" fmla="*/ 6570886 h 6858000"/>
              <a:gd name="connsiteX350" fmla="*/ 4214944 w 7467600"/>
              <a:gd name="connsiteY350" fmla="*/ 6858000 h 6858000"/>
              <a:gd name="connsiteX351" fmla="*/ 4177898 w 7467600"/>
              <a:gd name="connsiteY351" fmla="*/ 6858000 h 6858000"/>
              <a:gd name="connsiteX352" fmla="*/ 4391597 w 7467600"/>
              <a:gd name="connsiteY352" fmla="*/ 6556370 h 6858000"/>
              <a:gd name="connsiteX353" fmla="*/ 4668889 w 7467600"/>
              <a:gd name="connsiteY353" fmla="*/ 6246399 h 6858000"/>
              <a:gd name="connsiteX354" fmla="*/ 5055427 w 7467600"/>
              <a:gd name="connsiteY354" fmla="*/ 5931476 h 6858000"/>
              <a:gd name="connsiteX355" fmla="*/ 5371814 w 7467600"/>
              <a:gd name="connsiteY355" fmla="*/ 5678975 h 6858000"/>
              <a:gd name="connsiteX356" fmla="*/ 4987918 w 7467600"/>
              <a:gd name="connsiteY356" fmla="*/ 5838701 h 6858000"/>
              <a:gd name="connsiteX357" fmla="*/ 4317146 w 7467600"/>
              <a:gd name="connsiteY357" fmla="*/ 6587716 h 6858000"/>
              <a:gd name="connsiteX358" fmla="*/ 4171627 w 7467600"/>
              <a:gd name="connsiteY358" fmla="*/ 6858000 h 6858000"/>
              <a:gd name="connsiteX359" fmla="*/ 4081585 w 7467600"/>
              <a:gd name="connsiteY359" fmla="*/ 6858000 h 6858000"/>
              <a:gd name="connsiteX360" fmla="*/ 4238603 w 7467600"/>
              <a:gd name="connsiteY360" fmla="*/ 6559341 h 6858000"/>
              <a:gd name="connsiteX361" fmla="*/ 4778333 w 7467600"/>
              <a:gd name="connsiteY361" fmla="*/ 5873626 h 6858000"/>
              <a:gd name="connsiteX362" fmla="*/ 5414185 w 7467600"/>
              <a:gd name="connsiteY362" fmla="*/ 5573882 h 6858000"/>
              <a:gd name="connsiteX363" fmla="*/ 5959648 w 7467600"/>
              <a:gd name="connsiteY363" fmla="*/ 4760797 h 6858000"/>
              <a:gd name="connsiteX364" fmla="*/ 5355019 w 7467600"/>
              <a:gd name="connsiteY364" fmla="*/ 4734672 h 6858000"/>
              <a:gd name="connsiteX365" fmla="*/ 5083565 w 7467600"/>
              <a:gd name="connsiteY365" fmla="*/ 5179121 h 6858000"/>
              <a:gd name="connsiteX366" fmla="*/ 4713577 w 7467600"/>
              <a:gd name="connsiteY366" fmla="*/ 5616803 h 6858000"/>
              <a:gd name="connsiteX367" fmla="*/ 3989559 w 7467600"/>
              <a:gd name="connsiteY367" fmla="*/ 6145945 h 6858000"/>
              <a:gd name="connsiteX368" fmla="*/ 3939824 w 7467600"/>
              <a:gd name="connsiteY368" fmla="*/ 6066900 h 6858000"/>
              <a:gd name="connsiteX369" fmla="*/ 4584537 w 7467600"/>
              <a:gd name="connsiteY369" fmla="*/ 5324826 h 6858000"/>
              <a:gd name="connsiteX370" fmla="*/ 5037105 w 7467600"/>
              <a:gd name="connsiteY370" fmla="*/ 5088765 h 6858000"/>
              <a:gd name="connsiteX371" fmla="*/ 5039930 w 7467600"/>
              <a:gd name="connsiteY371" fmla="*/ 5089585 h 6858000"/>
              <a:gd name="connsiteX372" fmla="*/ 5263764 w 7467600"/>
              <a:gd name="connsiteY372" fmla="*/ 4735525 h 6858000"/>
              <a:gd name="connsiteX373" fmla="*/ 4086300 w 7467600"/>
              <a:gd name="connsiteY373" fmla="*/ 4884599 h 6858000"/>
              <a:gd name="connsiteX374" fmla="*/ 4085485 w 7467600"/>
              <a:gd name="connsiteY374" fmla="*/ 4899070 h 6858000"/>
              <a:gd name="connsiteX375" fmla="*/ 3871915 w 7467600"/>
              <a:gd name="connsiteY375" fmla="*/ 5253645 h 6858000"/>
              <a:gd name="connsiteX376" fmla="*/ 3799374 w 7467600"/>
              <a:gd name="connsiteY376" fmla="*/ 5466127 h 6858000"/>
              <a:gd name="connsiteX377" fmla="*/ 3498850 w 7467600"/>
              <a:gd name="connsiteY377" fmla="*/ 6661888 h 6858000"/>
              <a:gd name="connsiteX378" fmla="*/ 3399216 w 7467600"/>
              <a:gd name="connsiteY378" fmla="*/ 6858000 h 6858000"/>
              <a:gd name="connsiteX379" fmla="*/ 3303688 w 7467600"/>
              <a:gd name="connsiteY379" fmla="*/ 6858000 h 6858000"/>
              <a:gd name="connsiteX380" fmla="*/ 3391774 w 7467600"/>
              <a:gd name="connsiteY380" fmla="*/ 6697181 h 6858000"/>
              <a:gd name="connsiteX381" fmla="*/ 3735540 w 7467600"/>
              <a:gd name="connsiteY381" fmla="*/ 5546923 h 6858000"/>
              <a:gd name="connsiteX382" fmla="*/ 3729438 w 7467600"/>
              <a:gd name="connsiteY382" fmla="*/ 5569058 h 6858000"/>
              <a:gd name="connsiteX383" fmla="*/ 3707782 w 7467600"/>
              <a:gd name="connsiteY383" fmla="*/ 5644908 h 6858000"/>
              <a:gd name="connsiteX384" fmla="*/ 3583827 w 7467600"/>
              <a:gd name="connsiteY384" fmla="*/ 6039215 h 6858000"/>
              <a:gd name="connsiteX385" fmla="*/ 3547861 w 7467600"/>
              <a:gd name="connsiteY385" fmla="*/ 6129609 h 6858000"/>
              <a:gd name="connsiteX386" fmla="*/ 3490905 w 7467600"/>
              <a:gd name="connsiteY386" fmla="*/ 6277660 h 6858000"/>
              <a:gd name="connsiteX387" fmla="*/ 3455859 w 7467600"/>
              <a:gd name="connsiteY387" fmla="*/ 6391301 h 6858000"/>
              <a:gd name="connsiteX388" fmla="*/ 3429112 w 7467600"/>
              <a:gd name="connsiteY388" fmla="*/ 6479469 h 6858000"/>
              <a:gd name="connsiteX389" fmla="*/ 3304862 w 7467600"/>
              <a:gd name="connsiteY389" fmla="*/ 6796476 h 6858000"/>
              <a:gd name="connsiteX390" fmla="*/ 3276071 w 7467600"/>
              <a:gd name="connsiteY390" fmla="*/ 6858000 h 6858000"/>
              <a:gd name="connsiteX391" fmla="*/ 3240805 w 7467600"/>
              <a:gd name="connsiteY391" fmla="*/ 6858000 h 6858000"/>
              <a:gd name="connsiteX392" fmla="*/ 3275917 w 7467600"/>
              <a:gd name="connsiteY392" fmla="*/ 6783192 h 6858000"/>
              <a:gd name="connsiteX393" fmla="*/ 3399358 w 7467600"/>
              <a:gd name="connsiteY393" fmla="*/ 6469011 h 6858000"/>
              <a:gd name="connsiteX394" fmla="*/ 3425650 w 7467600"/>
              <a:gd name="connsiteY394" fmla="*/ 6381333 h 6858000"/>
              <a:gd name="connsiteX395" fmla="*/ 3460661 w 7467600"/>
              <a:gd name="connsiteY395" fmla="*/ 6266763 h 6858000"/>
              <a:gd name="connsiteX396" fmla="*/ 3518021 w 7467600"/>
              <a:gd name="connsiteY396" fmla="*/ 6117298 h 6858000"/>
              <a:gd name="connsiteX397" fmla="*/ 3554035 w 7467600"/>
              <a:gd name="connsiteY397" fmla="*/ 6027832 h 6858000"/>
              <a:gd name="connsiteX398" fmla="*/ 3677174 w 7467600"/>
              <a:gd name="connsiteY398" fmla="*/ 5636351 h 6858000"/>
              <a:gd name="connsiteX399" fmla="*/ 3698819 w 7467600"/>
              <a:gd name="connsiteY399" fmla="*/ 5560503 h 6858000"/>
              <a:gd name="connsiteX400" fmla="*/ 3702094 w 7467600"/>
              <a:gd name="connsiteY400" fmla="*/ 5549194 h 6858000"/>
              <a:gd name="connsiteX401" fmla="*/ 3398355 w 7467600"/>
              <a:gd name="connsiteY401" fmla="*/ 6094603 h 6858000"/>
              <a:gd name="connsiteX402" fmla="*/ 3193941 w 7467600"/>
              <a:gd name="connsiteY402" fmla="*/ 6798775 h 6858000"/>
              <a:gd name="connsiteX403" fmla="*/ 3184140 w 7467600"/>
              <a:gd name="connsiteY403" fmla="*/ 6858000 h 6858000"/>
              <a:gd name="connsiteX404" fmla="*/ 3099978 w 7467600"/>
              <a:gd name="connsiteY404" fmla="*/ 6858000 h 6858000"/>
              <a:gd name="connsiteX405" fmla="*/ 3101556 w 7467600"/>
              <a:gd name="connsiteY405" fmla="*/ 6843337 h 6858000"/>
              <a:gd name="connsiteX406" fmla="*/ 3370162 w 7467600"/>
              <a:gd name="connsiteY406" fmla="*/ 5785550 h 6858000"/>
              <a:gd name="connsiteX407" fmla="*/ 3746477 w 7467600"/>
              <a:gd name="connsiteY407" fmla="*/ 5377889 h 6858000"/>
              <a:gd name="connsiteX408" fmla="*/ 3863399 w 7467600"/>
              <a:gd name="connsiteY408" fmla="*/ 5087257 h 6858000"/>
              <a:gd name="connsiteX409" fmla="*/ 3968712 w 7467600"/>
              <a:gd name="connsiteY409" fmla="*/ 4913989 h 6858000"/>
              <a:gd name="connsiteX410" fmla="*/ 2792390 w 7467600"/>
              <a:gd name="connsiteY410" fmla="*/ 5382974 h 6858000"/>
              <a:gd name="connsiteX411" fmla="*/ 2714982 w 7467600"/>
              <a:gd name="connsiteY411" fmla="*/ 5427051 h 6858000"/>
              <a:gd name="connsiteX412" fmla="*/ 2813361 w 7467600"/>
              <a:gd name="connsiteY412" fmla="*/ 6023912 h 6858000"/>
              <a:gd name="connsiteX413" fmla="*/ 2688430 w 7467600"/>
              <a:gd name="connsiteY413" fmla="*/ 6801564 h 6858000"/>
              <a:gd name="connsiteX414" fmla="*/ 2629626 w 7467600"/>
              <a:gd name="connsiteY414" fmla="*/ 6763394 h 6858000"/>
              <a:gd name="connsiteX415" fmla="*/ 2565328 w 7467600"/>
              <a:gd name="connsiteY415" fmla="*/ 5516399 h 6858000"/>
              <a:gd name="connsiteX416" fmla="*/ 1922999 w 7467600"/>
              <a:gd name="connsiteY416" fmla="*/ 5980343 h 6858000"/>
              <a:gd name="connsiteX417" fmla="*/ 1950261 w 7467600"/>
              <a:gd name="connsiteY417" fmla="*/ 6405858 h 6858000"/>
              <a:gd name="connsiteX418" fmla="*/ 2365554 w 7467600"/>
              <a:gd name="connsiteY418" fmla="*/ 6759107 h 6858000"/>
              <a:gd name="connsiteX419" fmla="*/ 2424142 w 7467600"/>
              <a:gd name="connsiteY419" fmla="*/ 6858000 h 6858000"/>
              <a:gd name="connsiteX420" fmla="*/ 2395994 w 7467600"/>
              <a:gd name="connsiteY420" fmla="*/ 6858000 h 6858000"/>
              <a:gd name="connsiteX421" fmla="*/ 2392863 w 7467600"/>
              <a:gd name="connsiteY421" fmla="*/ 6852964 h 6858000"/>
              <a:gd name="connsiteX422" fmla="*/ 2017589 w 7467600"/>
              <a:gd name="connsiteY422" fmla="*/ 6493982 h 6858000"/>
              <a:gd name="connsiteX423" fmla="*/ 2147336 w 7467600"/>
              <a:gd name="connsiteY423" fmla="*/ 6594052 h 6858000"/>
              <a:gd name="connsiteX424" fmla="*/ 2207047 w 7467600"/>
              <a:gd name="connsiteY424" fmla="*/ 6654540 h 6858000"/>
              <a:gd name="connsiteX425" fmla="*/ 2299106 w 7467600"/>
              <a:gd name="connsiteY425" fmla="*/ 6778931 h 6858000"/>
              <a:gd name="connsiteX426" fmla="*/ 2314430 w 7467600"/>
              <a:gd name="connsiteY426" fmla="*/ 6801144 h 6858000"/>
              <a:gd name="connsiteX427" fmla="*/ 2352406 w 7467600"/>
              <a:gd name="connsiteY427" fmla="*/ 6858000 h 6858000"/>
              <a:gd name="connsiteX428" fmla="*/ 2314492 w 7467600"/>
              <a:gd name="connsiteY428" fmla="*/ 6858000 h 6858000"/>
              <a:gd name="connsiteX429" fmla="*/ 2288095 w 7467600"/>
              <a:gd name="connsiteY429" fmla="*/ 6818030 h 6858000"/>
              <a:gd name="connsiteX430" fmla="*/ 2272768 w 7467600"/>
              <a:gd name="connsiteY430" fmla="*/ 6795822 h 6858000"/>
              <a:gd name="connsiteX431" fmla="*/ 2182715 w 7467600"/>
              <a:gd name="connsiteY431" fmla="*/ 6675071 h 6858000"/>
              <a:gd name="connsiteX432" fmla="*/ 2032061 w 7467600"/>
              <a:gd name="connsiteY432" fmla="*/ 6541380 h 6858000"/>
              <a:gd name="connsiteX433" fmla="*/ 2257220 w 7467600"/>
              <a:gd name="connsiteY433" fmla="*/ 6826257 h 6858000"/>
              <a:gd name="connsiteX434" fmla="*/ 2281324 w 7467600"/>
              <a:gd name="connsiteY434" fmla="*/ 6858000 h 6858000"/>
              <a:gd name="connsiteX435" fmla="*/ 2242860 w 7467600"/>
              <a:gd name="connsiteY435" fmla="*/ 6858000 h 6858000"/>
              <a:gd name="connsiteX436" fmla="*/ 2232818 w 7467600"/>
              <a:gd name="connsiteY436" fmla="*/ 6844926 h 6858000"/>
              <a:gd name="connsiteX437" fmla="*/ 1990172 w 7467600"/>
              <a:gd name="connsiteY437" fmla="*/ 6542121 h 6858000"/>
              <a:gd name="connsiteX438" fmla="*/ 2124090 w 7467600"/>
              <a:gd name="connsiteY438" fmla="*/ 6761017 h 6858000"/>
              <a:gd name="connsiteX439" fmla="*/ 2200380 w 7467600"/>
              <a:gd name="connsiteY439" fmla="*/ 6858000 h 6858000"/>
              <a:gd name="connsiteX440" fmla="*/ 2147507 w 7467600"/>
              <a:gd name="connsiteY440" fmla="*/ 6858000 h 6858000"/>
              <a:gd name="connsiteX441" fmla="*/ 2070668 w 7467600"/>
              <a:gd name="connsiteY441" fmla="*/ 6761520 h 6858000"/>
              <a:gd name="connsiteX442" fmla="*/ 1975142 w 7467600"/>
              <a:gd name="connsiteY442" fmla="*/ 6585570 h 6858000"/>
              <a:gd name="connsiteX443" fmla="*/ 2050035 w 7467600"/>
              <a:gd name="connsiteY443" fmla="*/ 6813345 h 6858000"/>
              <a:gd name="connsiteX444" fmla="*/ 2063025 w 7467600"/>
              <a:gd name="connsiteY444" fmla="*/ 6858000 h 6858000"/>
              <a:gd name="connsiteX445" fmla="*/ 2021675 w 7467600"/>
              <a:gd name="connsiteY445" fmla="*/ 6858000 h 6858000"/>
              <a:gd name="connsiteX446" fmla="*/ 2019308 w 7467600"/>
              <a:gd name="connsiteY446" fmla="*/ 6847118 h 6858000"/>
              <a:gd name="connsiteX447" fmla="*/ 1938835 w 7467600"/>
              <a:gd name="connsiteY447" fmla="*/ 6551160 h 6858000"/>
              <a:gd name="connsiteX448" fmla="*/ 1953230 w 7467600"/>
              <a:gd name="connsiteY448" fmla="*/ 6759699 h 6858000"/>
              <a:gd name="connsiteX449" fmla="*/ 1956763 w 7467600"/>
              <a:gd name="connsiteY449" fmla="*/ 6778191 h 6858000"/>
              <a:gd name="connsiteX450" fmla="*/ 1967925 w 7467600"/>
              <a:gd name="connsiteY450" fmla="*/ 6858000 h 6858000"/>
              <a:gd name="connsiteX451" fmla="*/ 1936622 w 7467600"/>
              <a:gd name="connsiteY451" fmla="*/ 6858000 h 6858000"/>
              <a:gd name="connsiteX452" fmla="*/ 1926261 w 7467600"/>
              <a:gd name="connsiteY452" fmla="*/ 6784064 h 6858000"/>
              <a:gd name="connsiteX453" fmla="*/ 1922724 w 7467600"/>
              <a:gd name="connsiteY453" fmla="*/ 6765577 h 6858000"/>
              <a:gd name="connsiteX454" fmla="*/ 1904650 w 7467600"/>
              <a:gd name="connsiteY454" fmla="*/ 6639616 h 6858000"/>
              <a:gd name="connsiteX455" fmla="*/ 1885273 w 7467600"/>
              <a:gd name="connsiteY455" fmla="*/ 6858000 h 6858000"/>
              <a:gd name="connsiteX456" fmla="*/ 1854363 w 7467600"/>
              <a:gd name="connsiteY456" fmla="*/ 6858000 h 6858000"/>
              <a:gd name="connsiteX457" fmla="*/ 1880391 w 7467600"/>
              <a:gd name="connsiteY457" fmla="*/ 6603796 h 6858000"/>
              <a:gd name="connsiteX458" fmla="*/ 1818273 w 7467600"/>
              <a:gd name="connsiteY458" fmla="*/ 6715729 h 6858000"/>
              <a:gd name="connsiteX459" fmla="*/ 1794691 w 7467600"/>
              <a:gd name="connsiteY459" fmla="*/ 6843239 h 6858000"/>
              <a:gd name="connsiteX460" fmla="*/ 1794914 w 7467600"/>
              <a:gd name="connsiteY460" fmla="*/ 6858000 h 6858000"/>
              <a:gd name="connsiteX461" fmla="*/ 1746128 w 7467600"/>
              <a:gd name="connsiteY461" fmla="*/ 6858000 h 6858000"/>
              <a:gd name="connsiteX462" fmla="*/ 1753934 w 7467600"/>
              <a:gd name="connsiteY462" fmla="*/ 6724796 h 6858000"/>
              <a:gd name="connsiteX463" fmla="*/ 1792053 w 7467600"/>
              <a:gd name="connsiteY463" fmla="*/ 6572396 h 6858000"/>
              <a:gd name="connsiteX464" fmla="*/ 1862248 w 7467600"/>
              <a:gd name="connsiteY464" fmla="*/ 6266397 h 6858000"/>
              <a:gd name="connsiteX465" fmla="*/ 1862250 w 7467600"/>
              <a:gd name="connsiteY465" fmla="*/ 6033531 h 6858000"/>
              <a:gd name="connsiteX466" fmla="*/ 1211999 w 7467600"/>
              <a:gd name="connsiteY466" fmla="*/ 6683610 h 6858000"/>
              <a:gd name="connsiteX467" fmla="*/ 1213266 w 7467600"/>
              <a:gd name="connsiteY467" fmla="*/ 6691947 h 6858000"/>
              <a:gd name="connsiteX468" fmla="*/ 1203370 w 7467600"/>
              <a:gd name="connsiteY468" fmla="*/ 6850676 h 6858000"/>
              <a:gd name="connsiteX469" fmla="*/ 1203671 w 7467600"/>
              <a:gd name="connsiteY469" fmla="*/ 6858000 h 6858000"/>
              <a:gd name="connsiteX470" fmla="*/ 1143180 w 7467600"/>
              <a:gd name="connsiteY470" fmla="*/ 6858000 h 6858000"/>
              <a:gd name="connsiteX471" fmla="*/ 1142176 w 7467600"/>
              <a:gd name="connsiteY471" fmla="*/ 6766045 h 6858000"/>
              <a:gd name="connsiteX472" fmla="*/ 1067484 w 7467600"/>
              <a:gd name="connsiteY472" fmla="*/ 6858000 h 6858000"/>
              <a:gd name="connsiteX473" fmla="*/ 953928 w 7467600"/>
              <a:gd name="connsiteY473" fmla="*/ 6858000 h 6858000"/>
              <a:gd name="connsiteX474" fmla="*/ 959715 w 7467600"/>
              <a:gd name="connsiteY474" fmla="*/ 6850185 h 6858000"/>
              <a:gd name="connsiteX475" fmla="*/ 1483788 w 7467600"/>
              <a:gd name="connsiteY475" fmla="*/ 6259174 h 6858000"/>
              <a:gd name="connsiteX476" fmla="*/ 1100671 w 7467600"/>
              <a:gd name="connsiteY476" fmla="*/ 6252137 h 6858000"/>
              <a:gd name="connsiteX477" fmla="*/ 1090144 w 7467600"/>
              <a:gd name="connsiteY477" fmla="*/ 6256748 h 6858000"/>
              <a:gd name="connsiteX478" fmla="*/ 1095872 w 7467600"/>
              <a:gd name="connsiteY478" fmla="*/ 6271892 h 6858000"/>
              <a:gd name="connsiteX479" fmla="*/ 262785 w 7467600"/>
              <a:gd name="connsiteY479" fmla="*/ 6845450 h 6858000"/>
              <a:gd name="connsiteX480" fmla="*/ 209968 w 7467600"/>
              <a:gd name="connsiteY480" fmla="*/ 6770713 h 6858000"/>
              <a:gd name="connsiteX481" fmla="*/ 873460 w 7467600"/>
              <a:gd name="connsiteY481" fmla="*/ 6253768 h 6858000"/>
              <a:gd name="connsiteX482" fmla="*/ 192686 w 7467600"/>
              <a:gd name="connsiteY482" fmla="*/ 5849257 h 6858000"/>
              <a:gd name="connsiteX483" fmla="*/ 4696 w 7467600"/>
              <a:gd name="connsiteY483" fmla="*/ 5697668 h 6858000"/>
              <a:gd name="connsiteX484" fmla="*/ 0 w 7467600"/>
              <a:gd name="connsiteY484" fmla="*/ 5689984 h 6858000"/>
              <a:gd name="connsiteX485" fmla="*/ 0 w 7467600"/>
              <a:gd name="connsiteY485" fmla="*/ 5513472 h 6858000"/>
              <a:gd name="connsiteX486" fmla="*/ 174101 w 7467600"/>
              <a:gd name="connsiteY486" fmla="*/ 5620277 h 6858000"/>
              <a:gd name="connsiteX487" fmla="*/ 891800 w 7467600"/>
              <a:gd name="connsiteY487" fmla="*/ 6036935 h 6858000"/>
              <a:gd name="connsiteX488" fmla="*/ 1072219 w 7467600"/>
              <a:gd name="connsiteY488" fmla="*/ 6169443 h 6858000"/>
              <a:gd name="connsiteX489" fmla="*/ 1074117 w 7467600"/>
              <a:gd name="connsiteY489" fmla="*/ 6170301 h 6858000"/>
              <a:gd name="connsiteX490" fmla="*/ 1083114 w 7467600"/>
              <a:gd name="connsiteY490" fmla="*/ 6174131 h 6858000"/>
              <a:gd name="connsiteX491" fmla="*/ 1543010 w 7467600"/>
              <a:gd name="connsiteY491" fmla="*/ 6191140 h 6858000"/>
              <a:gd name="connsiteX492" fmla="*/ 1551080 w 7467600"/>
              <a:gd name="connsiteY492" fmla="*/ 6195006 h 6858000"/>
              <a:gd name="connsiteX493" fmla="*/ 2345443 w 7467600"/>
              <a:gd name="connsiteY493" fmla="*/ 5549882 h 6858000"/>
              <a:gd name="connsiteX494" fmla="*/ 1721499 w 7467600"/>
              <a:gd name="connsiteY494" fmla="*/ 5599969 h 6858000"/>
              <a:gd name="connsiteX495" fmla="*/ 767716 w 7467600"/>
              <a:gd name="connsiteY495" fmla="*/ 5472768 h 6858000"/>
              <a:gd name="connsiteX496" fmla="*/ 722147 w 7467600"/>
              <a:gd name="connsiteY496" fmla="*/ 5393091 h 6858000"/>
              <a:gd name="connsiteX497" fmla="*/ 1485552 w 7467600"/>
              <a:gd name="connsiteY497" fmla="*/ 5313202 h 6858000"/>
              <a:gd name="connsiteX498" fmla="*/ 2143004 w 7467600"/>
              <a:gd name="connsiteY498" fmla="*/ 5402420 h 6858000"/>
              <a:gd name="connsiteX499" fmla="*/ 1933391 w 7467600"/>
              <a:gd name="connsiteY499" fmla="*/ 5156971 h 6858000"/>
              <a:gd name="connsiteX500" fmla="*/ 1827118 w 7467600"/>
              <a:gd name="connsiteY500" fmla="*/ 4968410 h 6858000"/>
              <a:gd name="connsiteX501" fmla="*/ 1837349 w 7467600"/>
              <a:gd name="connsiteY501" fmla="*/ 4956357 h 6858000"/>
              <a:gd name="connsiteX502" fmla="*/ 2162835 w 7467600"/>
              <a:gd name="connsiteY502" fmla="*/ 5187853 h 6858000"/>
              <a:gd name="connsiteX503" fmla="*/ 2257167 w 7467600"/>
              <a:gd name="connsiteY503" fmla="*/ 5462123 h 6858000"/>
              <a:gd name="connsiteX504" fmla="*/ 2261598 w 7467600"/>
              <a:gd name="connsiteY504" fmla="*/ 5467998 h 6858000"/>
              <a:gd name="connsiteX505" fmla="*/ 2437177 w 7467600"/>
              <a:gd name="connsiteY505" fmla="*/ 5479608 h 6858000"/>
              <a:gd name="connsiteX506" fmla="*/ 2445247 w 7467600"/>
              <a:gd name="connsiteY506" fmla="*/ 5483476 h 6858000"/>
              <a:gd name="connsiteX507" fmla="*/ 2743626 w 7467600"/>
              <a:gd name="connsiteY507" fmla="*/ 5304819 h 6858000"/>
              <a:gd name="connsiteX508" fmla="*/ 3048102 w 7467600"/>
              <a:gd name="connsiteY508" fmla="*/ 5150595 h 6858000"/>
              <a:gd name="connsiteX509" fmla="*/ 1799414 w 7467600"/>
              <a:gd name="connsiteY509" fmla="*/ 4694732 h 6858000"/>
              <a:gd name="connsiteX510" fmla="*/ 1771735 w 7467600"/>
              <a:gd name="connsiteY510" fmla="*/ 4619929 h 6858000"/>
              <a:gd name="connsiteX511" fmla="*/ 3104273 w 7467600"/>
              <a:gd name="connsiteY511" fmla="*/ 5076159 h 6858000"/>
              <a:gd name="connsiteX512" fmla="*/ 3113245 w 7467600"/>
              <a:gd name="connsiteY512" fmla="*/ 5090705 h 6858000"/>
              <a:gd name="connsiteX513" fmla="*/ 3126294 w 7467600"/>
              <a:gd name="connsiteY513" fmla="*/ 5114400 h 6858000"/>
              <a:gd name="connsiteX514" fmla="*/ 3937433 w 7467600"/>
              <a:gd name="connsiteY514" fmla="*/ 4830473 h 6858000"/>
              <a:gd name="connsiteX515" fmla="*/ 3590475 w 7467600"/>
              <a:gd name="connsiteY515" fmla="*/ 4597974 h 6858000"/>
              <a:gd name="connsiteX516" fmla="*/ 3100264 w 7467600"/>
              <a:gd name="connsiteY516" fmla="*/ 4579845 h 6858000"/>
              <a:gd name="connsiteX517" fmla="*/ 2183576 w 7467600"/>
              <a:gd name="connsiteY517" fmla="*/ 4227150 h 6858000"/>
              <a:gd name="connsiteX518" fmla="*/ 2151029 w 7467600"/>
              <a:gd name="connsiteY518" fmla="*/ 4146947 h 6858000"/>
              <a:gd name="connsiteX519" fmla="*/ 3563434 w 7467600"/>
              <a:gd name="connsiteY519" fmla="*/ 4469115 h 6858000"/>
              <a:gd name="connsiteX520" fmla="*/ 3177952 w 7467600"/>
              <a:gd name="connsiteY520" fmla="*/ 3657386 h 6858000"/>
              <a:gd name="connsiteX521" fmla="*/ 3189263 w 7467600"/>
              <a:gd name="connsiteY521" fmla="*/ 3625726 h 6858000"/>
              <a:gd name="connsiteX522" fmla="*/ 3560912 w 7467600"/>
              <a:gd name="connsiteY522" fmla="*/ 4079863 h 6858000"/>
              <a:gd name="connsiteX523" fmla="*/ 3626636 w 7467600"/>
              <a:gd name="connsiteY523" fmla="*/ 4512230 h 6858000"/>
              <a:gd name="connsiteX524" fmla="*/ 3653088 w 7467600"/>
              <a:gd name="connsiteY524" fmla="*/ 4521417 h 6858000"/>
              <a:gd name="connsiteX525" fmla="*/ 3988128 w 7467600"/>
              <a:gd name="connsiteY525" fmla="*/ 4817267 h 6858000"/>
              <a:gd name="connsiteX526" fmla="*/ 4830582 w 7467600"/>
              <a:gd name="connsiteY526" fmla="*/ 4676000 h 6858000"/>
              <a:gd name="connsiteX527" fmla="*/ 4830100 w 7467600"/>
              <a:gd name="connsiteY527" fmla="*/ 4675554 h 6858000"/>
              <a:gd name="connsiteX528" fmla="*/ 4036318 w 7467600"/>
              <a:gd name="connsiteY528" fmla="*/ 4147013 h 6858000"/>
              <a:gd name="connsiteX529" fmla="*/ 3432098 w 7467600"/>
              <a:gd name="connsiteY529" fmla="*/ 3537312 h 6858000"/>
              <a:gd name="connsiteX530" fmla="*/ 3446761 w 7467600"/>
              <a:gd name="connsiteY530" fmla="*/ 3461278 h 6858000"/>
              <a:gd name="connsiteX531" fmla="*/ 4419733 w 7467600"/>
              <a:gd name="connsiteY531" fmla="*/ 3963555 h 6858000"/>
              <a:gd name="connsiteX532" fmla="*/ 4781371 w 7467600"/>
              <a:gd name="connsiteY532" fmla="*/ 4458604 h 6858000"/>
              <a:gd name="connsiteX533" fmla="*/ 4780440 w 7467600"/>
              <a:gd name="connsiteY533" fmla="*/ 4470290 h 6858000"/>
              <a:gd name="connsiteX534" fmla="*/ 4898954 w 7467600"/>
              <a:gd name="connsiteY534" fmla="*/ 4662092 h 6858000"/>
              <a:gd name="connsiteX535" fmla="*/ 4900699 w 7467600"/>
              <a:gd name="connsiteY535" fmla="*/ 4670867 h 6858000"/>
              <a:gd name="connsiteX536" fmla="*/ 5714511 w 7467600"/>
              <a:gd name="connsiteY536" fmla="*/ 4663483 h 6858000"/>
              <a:gd name="connsiteX537" fmla="*/ 5464793 w 7467600"/>
              <a:gd name="connsiteY537" fmla="*/ 4393556 h 6858000"/>
              <a:gd name="connsiteX538" fmla="*/ 5461897 w 7467600"/>
              <a:gd name="connsiteY538" fmla="*/ 4390879 h 6858000"/>
              <a:gd name="connsiteX539" fmla="*/ 4294126 w 7467600"/>
              <a:gd name="connsiteY539" fmla="*/ 3303048 h 6858000"/>
              <a:gd name="connsiteX540" fmla="*/ 4305321 w 7467600"/>
              <a:gd name="connsiteY540" fmla="*/ 3256953 h 6858000"/>
              <a:gd name="connsiteX541" fmla="*/ 4949299 w 7467600"/>
              <a:gd name="connsiteY541" fmla="*/ 3766336 h 6858000"/>
              <a:gd name="connsiteX542" fmla="*/ 5291452 w 7467600"/>
              <a:gd name="connsiteY542" fmla="*/ 4076801 h 6858000"/>
              <a:gd name="connsiteX543" fmla="*/ 5434998 w 7467600"/>
              <a:gd name="connsiteY543" fmla="*/ 4254100 h 6858000"/>
              <a:gd name="connsiteX544" fmla="*/ 5351015 w 7467600"/>
              <a:gd name="connsiteY544" fmla="*/ 3760989 h 6858000"/>
              <a:gd name="connsiteX545" fmla="*/ 5413780 w 7467600"/>
              <a:gd name="connsiteY545" fmla="*/ 2966265 h 6858000"/>
              <a:gd name="connsiteX546" fmla="*/ 5425627 w 7467600"/>
              <a:gd name="connsiteY546" fmla="*/ 2954192 h 6858000"/>
              <a:gd name="connsiteX547" fmla="*/ 6604735 w 7467600"/>
              <a:gd name="connsiteY547" fmla="*/ 2041381 h 6858000"/>
              <a:gd name="connsiteX548" fmla="*/ 7204487 w 7467600"/>
              <a:gd name="connsiteY548" fmla="*/ 2742112 h 6858000"/>
              <a:gd name="connsiteX549" fmla="*/ 7131592 w 7467600"/>
              <a:gd name="connsiteY549" fmla="*/ 2672096 h 6858000"/>
              <a:gd name="connsiteX550" fmla="*/ 6996344 w 7467600"/>
              <a:gd name="connsiteY550" fmla="*/ 2518310 h 6858000"/>
              <a:gd name="connsiteX551" fmla="*/ 6735495 w 7467600"/>
              <a:gd name="connsiteY551" fmla="*/ 2196890 h 6858000"/>
              <a:gd name="connsiteX552" fmla="*/ 6721901 w 7467600"/>
              <a:gd name="connsiteY552" fmla="*/ 2179274 h 6858000"/>
              <a:gd name="connsiteX553" fmla="*/ 6604735 w 7467600"/>
              <a:gd name="connsiteY553" fmla="*/ 2041381 h 6858000"/>
              <a:gd name="connsiteX554" fmla="*/ 6591670 w 7467600"/>
              <a:gd name="connsiteY554" fmla="*/ 1988277 h 6858000"/>
              <a:gd name="connsiteX555" fmla="*/ 6747349 w 7467600"/>
              <a:gd name="connsiteY555" fmla="*/ 2160069 h 6858000"/>
              <a:gd name="connsiteX556" fmla="*/ 6760943 w 7467600"/>
              <a:gd name="connsiteY556" fmla="*/ 2177686 h 6858000"/>
              <a:gd name="connsiteX557" fmla="*/ 7021065 w 7467600"/>
              <a:gd name="connsiteY557" fmla="*/ 2498102 h 6858000"/>
              <a:gd name="connsiteX558" fmla="*/ 7155223 w 7467600"/>
              <a:gd name="connsiteY558" fmla="*/ 2650386 h 6858000"/>
              <a:gd name="connsiteX559" fmla="*/ 7203167 w 7467600"/>
              <a:gd name="connsiteY559" fmla="*/ 2697288 h 6858000"/>
              <a:gd name="connsiteX560" fmla="*/ 6937703 w 7467600"/>
              <a:gd name="connsiteY560" fmla="*/ 2321981 h 6858000"/>
              <a:gd name="connsiteX561" fmla="*/ 6591670 w 7467600"/>
              <a:gd name="connsiteY561" fmla="*/ 1988277 h 6858000"/>
              <a:gd name="connsiteX562" fmla="*/ 5798671 w 7467600"/>
              <a:gd name="connsiteY562" fmla="*/ 1981601 h 6858000"/>
              <a:gd name="connsiteX563" fmla="*/ 5754709 w 7467600"/>
              <a:gd name="connsiteY563" fmla="*/ 2071454 h 6858000"/>
              <a:gd name="connsiteX564" fmla="*/ 5763044 w 7467600"/>
              <a:gd name="connsiteY564" fmla="*/ 2842206 h 6858000"/>
              <a:gd name="connsiteX565" fmla="*/ 5764974 w 7467600"/>
              <a:gd name="connsiteY565" fmla="*/ 2799609 h 6858000"/>
              <a:gd name="connsiteX566" fmla="*/ 5767665 w 7467600"/>
              <a:gd name="connsiteY566" fmla="*/ 2666409 h 6858000"/>
              <a:gd name="connsiteX567" fmla="*/ 5763055 w 7467600"/>
              <a:gd name="connsiteY567" fmla="*/ 2579705 h 6858000"/>
              <a:gd name="connsiteX568" fmla="*/ 5758079 w 7467600"/>
              <a:gd name="connsiteY568" fmla="*/ 2492508 h 6858000"/>
              <a:gd name="connsiteX569" fmla="*/ 5779325 w 7467600"/>
              <a:gd name="connsiteY569" fmla="*/ 2197069 h 6858000"/>
              <a:gd name="connsiteX570" fmla="*/ 5798671 w 7467600"/>
              <a:gd name="connsiteY570" fmla="*/ 1981601 h 6858000"/>
              <a:gd name="connsiteX571" fmla="*/ 5829202 w 7467600"/>
              <a:gd name="connsiteY571" fmla="*/ 1971679 h 6858000"/>
              <a:gd name="connsiteX572" fmla="*/ 5809558 w 7467600"/>
              <a:gd name="connsiteY572" fmla="*/ 2198043 h 6858000"/>
              <a:gd name="connsiteX573" fmla="*/ 5788653 w 7467600"/>
              <a:gd name="connsiteY573" fmla="*/ 2489430 h 6858000"/>
              <a:gd name="connsiteX574" fmla="*/ 5793439 w 7467600"/>
              <a:gd name="connsiteY574" fmla="*/ 2575235 h 6858000"/>
              <a:gd name="connsiteX575" fmla="*/ 5796837 w 7467600"/>
              <a:gd name="connsiteY575" fmla="*/ 2637633 h 6858000"/>
              <a:gd name="connsiteX576" fmla="*/ 5818614 w 7467600"/>
              <a:gd name="connsiteY576" fmla="*/ 2473055 h 6858000"/>
              <a:gd name="connsiteX577" fmla="*/ 5829202 w 7467600"/>
              <a:gd name="connsiteY577" fmla="*/ 1971679 h 6858000"/>
              <a:gd name="connsiteX578" fmla="*/ 5911389 w 7467600"/>
              <a:gd name="connsiteY578" fmla="*/ 1898371 h 6858000"/>
              <a:gd name="connsiteX579" fmla="*/ 6237627 w 7467600"/>
              <a:gd name="connsiteY579" fmla="*/ 2231921 h 6858000"/>
              <a:gd name="connsiteX580" fmla="*/ 5911389 w 7467600"/>
              <a:gd name="connsiteY580" fmla="*/ 1898371 h 6858000"/>
              <a:gd name="connsiteX581" fmla="*/ 6944437 w 7467600"/>
              <a:gd name="connsiteY581" fmla="*/ 1575402 h 6858000"/>
              <a:gd name="connsiteX582" fmla="*/ 6304730 w 7467600"/>
              <a:gd name="connsiteY582" fmla="*/ 1766654 h 6858000"/>
              <a:gd name="connsiteX583" fmla="*/ 6944437 w 7467600"/>
              <a:gd name="connsiteY583" fmla="*/ 1575402 h 6858000"/>
              <a:gd name="connsiteX584" fmla="*/ 7019523 w 7467600"/>
              <a:gd name="connsiteY584" fmla="*/ 1519450 h 6858000"/>
              <a:gd name="connsiteX585" fmla="*/ 6298091 w 7467600"/>
              <a:gd name="connsiteY585" fmla="*/ 1737122 h 6858000"/>
              <a:gd name="connsiteX586" fmla="*/ 7019523 w 7467600"/>
              <a:gd name="connsiteY586" fmla="*/ 1519450 h 6858000"/>
              <a:gd name="connsiteX587" fmla="*/ 2399523 w 7467600"/>
              <a:gd name="connsiteY587" fmla="*/ 1428234 h 6858000"/>
              <a:gd name="connsiteX588" fmla="*/ 2224982 w 7467600"/>
              <a:gd name="connsiteY588" fmla="*/ 1826201 h 6858000"/>
              <a:gd name="connsiteX589" fmla="*/ 2096099 w 7467600"/>
              <a:gd name="connsiteY589" fmla="*/ 2345900 h 6858000"/>
              <a:gd name="connsiteX590" fmla="*/ 2283317 w 7467600"/>
              <a:gd name="connsiteY590" fmla="*/ 1796925 h 6858000"/>
              <a:gd name="connsiteX591" fmla="*/ 2399523 w 7467600"/>
              <a:gd name="connsiteY591" fmla="*/ 1428234 h 6858000"/>
              <a:gd name="connsiteX592" fmla="*/ 2448558 w 7467600"/>
              <a:gd name="connsiteY592" fmla="*/ 1373435 h 6858000"/>
              <a:gd name="connsiteX593" fmla="*/ 2312521 w 7467600"/>
              <a:gd name="connsiteY593" fmla="*/ 1806140 h 6858000"/>
              <a:gd name="connsiteX594" fmla="*/ 2127533 w 7467600"/>
              <a:gd name="connsiteY594" fmla="*/ 2348380 h 6858000"/>
              <a:gd name="connsiteX595" fmla="*/ 2358080 w 7467600"/>
              <a:gd name="connsiteY595" fmla="*/ 1866134 h 6858000"/>
              <a:gd name="connsiteX596" fmla="*/ 2407436 w 7467600"/>
              <a:gd name="connsiteY596" fmla="*/ 1651070 h 6858000"/>
              <a:gd name="connsiteX597" fmla="*/ 2448558 w 7467600"/>
              <a:gd name="connsiteY597" fmla="*/ 1373435 h 6858000"/>
              <a:gd name="connsiteX598" fmla="*/ 278707 w 7467600"/>
              <a:gd name="connsiteY598" fmla="*/ 1352270 h 6858000"/>
              <a:gd name="connsiteX599" fmla="*/ 321570 w 7467600"/>
              <a:gd name="connsiteY599" fmla="*/ 1861610 h 6858000"/>
              <a:gd name="connsiteX600" fmla="*/ 294281 w 7467600"/>
              <a:gd name="connsiteY600" fmla="*/ 1440658 h 6858000"/>
              <a:gd name="connsiteX601" fmla="*/ 278707 w 7467600"/>
              <a:gd name="connsiteY601" fmla="*/ 1352270 h 6858000"/>
              <a:gd name="connsiteX602" fmla="*/ 1423821 w 7467600"/>
              <a:gd name="connsiteY602" fmla="*/ 1351958 h 6858000"/>
              <a:gd name="connsiteX603" fmla="*/ 1638521 w 7467600"/>
              <a:gd name="connsiteY603" fmla="*/ 1908470 h 6858000"/>
              <a:gd name="connsiteX604" fmla="*/ 1754199 w 7467600"/>
              <a:gd name="connsiteY604" fmla="*/ 2149284 h 6858000"/>
              <a:gd name="connsiteX605" fmla="*/ 1908359 w 7467600"/>
              <a:gd name="connsiteY605" fmla="*/ 2364988 h 6858000"/>
              <a:gd name="connsiteX606" fmla="*/ 1647661 w 7467600"/>
              <a:gd name="connsiteY606" fmla="*/ 1825945 h 6858000"/>
              <a:gd name="connsiteX607" fmla="*/ 1423821 w 7467600"/>
              <a:gd name="connsiteY607" fmla="*/ 1351958 h 6858000"/>
              <a:gd name="connsiteX608" fmla="*/ 1431890 w 7467600"/>
              <a:gd name="connsiteY608" fmla="*/ 1306475 h 6858000"/>
              <a:gd name="connsiteX609" fmla="*/ 1507597 w 7467600"/>
              <a:gd name="connsiteY609" fmla="*/ 1446132 h 6858000"/>
              <a:gd name="connsiteX610" fmla="*/ 1674586 w 7467600"/>
              <a:gd name="connsiteY610" fmla="*/ 1813832 h 6858000"/>
              <a:gd name="connsiteX611" fmla="*/ 1815950 w 7467600"/>
              <a:gd name="connsiteY611" fmla="*/ 2128564 h 6858000"/>
              <a:gd name="connsiteX612" fmla="*/ 1984242 w 7467600"/>
              <a:gd name="connsiteY612" fmla="*/ 2430829 h 6858000"/>
              <a:gd name="connsiteX613" fmla="*/ 2014023 w 7467600"/>
              <a:gd name="connsiteY613" fmla="*/ 2450995 h 6858000"/>
              <a:gd name="connsiteX614" fmla="*/ 1747337 w 7467600"/>
              <a:gd name="connsiteY614" fmla="*/ 1855264 h 6858000"/>
              <a:gd name="connsiteX615" fmla="*/ 1533749 w 7467600"/>
              <a:gd name="connsiteY615" fmla="*/ 1478656 h 6858000"/>
              <a:gd name="connsiteX616" fmla="*/ 1431890 w 7467600"/>
              <a:gd name="connsiteY616" fmla="*/ 1306475 h 6858000"/>
              <a:gd name="connsiteX617" fmla="*/ 5052692 w 7467600"/>
              <a:gd name="connsiteY617" fmla="*/ 1292994 h 6858000"/>
              <a:gd name="connsiteX618" fmla="*/ 5200661 w 7467600"/>
              <a:gd name="connsiteY618" fmla="*/ 1635186 h 6858000"/>
              <a:gd name="connsiteX619" fmla="*/ 5297138 w 7467600"/>
              <a:gd name="connsiteY619" fmla="*/ 1906351 h 6858000"/>
              <a:gd name="connsiteX620" fmla="*/ 5052692 w 7467600"/>
              <a:gd name="connsiteY620" fmla="*/ 1292994 h 6858000"/>
              <a:gd name="connsiteX621" fmla="*/ 5009948 w 7467600"/>
              <a:gd name="connsiteY621" fmla="*/ 1273619 h 6858000"/>
              <a:gd name="connsiteX622" fmla="*/ 5121777 w 7467600"/>
              <a:gd name="connsiteY622" fmla="*/ 1654213 h 6858000"/>
              <a:gd name="connsiteX623" fmla="*/ 5293545 w 7467600"/>
              <a:gd name="connsiteY623" fmla="*/ 2072247 h 6858000"/>
              <a:gd name="connsiteX624" fmla="*/ 5294042 w 7467600"/>
              <a:gd name="connsiteY624" fmla="*/ 2065019 h 6858000"/>
              <a:gd name="connsiteX625" fmla="*/ 5171936 w 7467600"/>
              <a:gd name="connsiteY625" fmla="*/ 1647613 h 6858000"/>
              <a:gd name="connsiteX626" fmla="*/ 5009948 w 7467600"/>
              <a:gd name="connsiteY626" fmla="*/ 1273619 h 6858000"/>
              <a:gd name="connsiteX627" fmla="*/ 655236 w 7467600"/>
              <a:gd name="connsiteY627" fmla="*/ 1268632 h 6858000"/>
              <a:gd name="connsiteX628" fmla="*/ 839521 w 7467600"/>
              <a:gd name="connsiteY628" fmla="*/ 1685315 h 6858000"/>
              <a:gd name="connsiteX629" fmla="*/ 1109416 w 7467600"/>
              <a:gd name="connsiteY629" fmla="*/ 2061663 h 6858000"/>
              <a:gd name="connsiteX630" fmla="*/ 1298300 w 7467600"/>
              <a:gd name="connsiteY630" fmla="*/ 2247742 h 6858000"/>
              <a:gd name="connsiteX631" fmla="*/ 1125871 w 7467600"/>
              <a:gd name="connsiteY631" fmla="*/ 1989513 h 6858000"/>
              <a:gd name="connsiteX632" fmla="*/ 981574 w 7467600"/>
              <a:gd name="connsiteY632" fmla="*/ 1783157 h 6858000"/>
              <a:gd name="connsiteX633" fmla="*/ 922198 w 7467600"/>
              <a:gd name="connsiteY633" fmla="*/ 1677437 h 6858000"/>
              <a:gd name="connsiteX634" fmla="*/ 869293 w 7467600"/>
              <a:gd name="connsiteY634" fmla="*/ 1583214 h 6858000"/>
              <a:gd name="connsiteX635" fmla="*/ 751431 w 7467600"/>
              <a:gd name="connsiteY635" fmla="*/ 1405731 h 6858000"/>
              <a:gd name="connsiteX636" fmla="*/ 655236 w 7467600"/>
              <a:gd name="connsiteY636" fmla="*/ 1268632 h 6858000"/>
              <a:gd name="connsiteX637" fmla="*/ 6516292 w 7467600"/>
              <a:gd name="connsiteY637" fmla="*/ 1263064 h 6858000"/>
              <a:gd name="connsiteX638" fmla="*/ 5736320 w 7467600"/>
              <a:gd name="connsiteY638" fmla="*/ 1501803 h 6858000"/>
              <a:gd name="connsiteX639" fmla="*/ 6516292 w 7467600"/>
              <a:gd name="connsiteY639" fmla="*/ 1263064 h 6858000"/>
              <a:gd name="connsiteX640" fmla="*/ 291466 w 7467600"/>
              <a:gd name="connsiteY640" fmla="*/ 1250369 h 6858000"/>
              <a:gd name="connsiteX641" fmla="*/ 323180 w 7467600"/>
              <a:gd name="connsiteY641" fmla="*/ 1435283 h 6858000"/>
              <a:gd name="connsiteX642" fmla="*/ 349381 w 7467600"/>
              <a:gd name="connsiteY642" fmla="*/ 1875041 h 6858000"/>
              <a:gd name="connsiteX643" fmla="*/ 374363 w 7467600"/>
              <a:gd name="connsiteY643" fmla="*/ 1506494 h 6858000"/>
              <a:gd name="connsiteX644" fmla="*/ 302168 w 7467600"/>
              <a:gd name="connsiteY644" fmla="*/ 1274495 h 6858000"/>
              <a:gd name="connsiteX645" fmla="*/ 291466 w 7467600"/>
              <a:gd name="connsiteY645" fmla="*/ 1250369 h 6858000"/>
              <a:gd name="connsiteX646" fmla="*/ 678222 w 7467600"/>
              <a:gd name="connsiteY646" fmla="*/ 1248670 h 6858000"/>
              <a:gd name="connsiteX647" fmla="*/ 775536 w 7467600"/>
              <a:gd name="connsiteY647" fmla="*/ 1388015 h 6858000"/>
              <a:gd name="connsiteX648" fmla="*/ 894529 w 7467600"/>
              <a:gd name="connsiteY648" fmla="*/ 1567739 h 6858000"/>
              <a:gd name="connsiteX649" fmla="*/ 948000 w 7467600"/>
              <a:gd name="connsiteY649" fmla="*/ 1663088 h 6858000"/>
              <a:gd name="connsiteX650" fmla="*/ 1006812 w 7467600"/>
              <a:gd name="connsiteY650" fmla="*/ 1767683 h 6858000"/>
              <a:gd name="connsiteX651" fmla="*/ 1149133 w 7467600"/>
              <a:gd name="connsiteY651" fmla="*/ 1971513 h 6858000"/>
              <a:gd name="connsiteX652" fmla="*/ 1333952 w 7467600"/>
              <a:gd name="connsiteY652" fmla="*/ 2251620 h 6858000"/>
              <a:gd name="connsiteX653" fmla="*/ 1337329 w 7467600"/>
              <a:gd name="connsiteY653" fmla="*/ 2258350 h 6858000"/>
              <a:gd name="connsiteX654" fmla="*/ 1014726 w 7467600"/>
              <a:gd name="connsiteY654" fmla="*/ 1615556 h 6858000"/>
              <a:gd name="connsiteX655" fmla="*/ 678222 w 7467600"/>
              <a:gd name="connsiteY655" fmla="*/ 1248670 h 6858000"/>
              <a:gd name="connsiteX656" fmla="*/ 6691602 w 7467600"/>
              <a:gd name="connsiteY656" fmla="*/ 1140573 h 6858000"/>
              <a:gd name="connsiteX657" fmla="*/ 6571100 w 7467600"/>
              <a:gd name="connsiteY657" fmla="*/ 1183662 h 6858000"/>
              <a:gd name="connsiteX658" fmla="*/ 6241687 w 7467600"/>
              <a:gd name="connsiteY658" fmla="*/ 1257600 h 6858000"/>
              <a:gd name="connsiteX659" fmla="*/ 5693009 w 7467600"/>
              <a:gd name="connsiteY659" fmla="*/ 1478256 h 6858000"/>
              <a:gd name="connsiteX660" fmla="*/ 6548420 w 7467600"/>
              <a:gd name="connsiteY660" fmla="*/ 1214599 h 6858000"/>
              <a:gd name="connsiteX661" fmla="*/ 6605473 w 7467600"/>
              <a:gd name="connsiteY661" fmla="*/ 1184686 h 6858000"/>
              <a:gd name="connsiteX662" fmla="*/ 6691602 w 7467600"/>
              <a:gd name="connsiteY662" fmla="*/ 1140573 h 6858000"/>
              <a:gd name="connsiteX663" fmla="*/ 4002475 w 7467600"/>
              <a:gd name="connsiteY663" fmla="*/ 1037802 h 6858000"/>
              <a:gd name="connsiteX664" fmla="*/ 4000324 w 7467600"/>
              <a:gd name="connsiteY664" fmla="*/ 1039362 h 6858000"/>
              <a:gd name="connsiteX665" fmla="*/ 4002862 w 7467600"/>
              <a:gd name="connsiteY665" fmla="*/ 1042866 h 6858000"/>
              <a:gd name="connsiteX666" fmla="*/ 4002475 w 7467600"/>
              <a:gd name="connsiteY666" fmla="*/ 1037802 h 6858000"/>
              <a:gd name="connsiteX667" fmla="*/ 506322 w 7467600"/>
              <a:gd name="connsiteY667" fmla="*/ 1020997 h 6858000"/>
              <a:gd name="connsiteX668" fmla="*/ 533068 w 7467600"/>
              <a:gd name="connsiteY668" fmla="*/ 1029409 h 6858000"/>
              <a:gd name="connsiteX669" fmla="*/ 1232525 w 7467600"/>
              <a:gd name="connsiteY669" fmla="*/ 1804675 h 6858000"/>
              <a:gd name="connsiteX670" fmla="*/ 1388858 w 7467600"/>
              <a:gd name="connsiteY670" fmla="*/ 2368011 h 6858000"/>
              <a:gd name="connsiteX671" fmla="*/ 1384098 w 7467600"/>
              <a:gd name="connsiteY671" fmla="*/ 2378125 h 6858000"/>
              <a:gd name="connsiteX672" fmla="*/ 1425393 w 7467600"/>
              <a:gd name="connsiteY672" fmla="*/ 2589124 h 6858000"/>
              <a:gd name="connsiteX673" fmla="*/ 1424001 w 7467600"/>
              <a:gd name="connsiteY673" fmla="*/ 2597541 h 6858000"/>
              <a:gd name="connsiteX674" fmla="*/ 2152729 w 7467600"/>
              <a:gd name="connsiteY674" fmla="*/ 2864487 h 6858000"/>
              <a:gd name="connsiteX675" fmla="*/ 2020609 w 7467600"/>
              <a:gd name="connsiteY675" fmla="*/ 2539671 h 6858000"/>
              <a:gd name="connsiteX676" fmla="*/ 2018920 w 7467600"/>
              <a:gd name="connsiteY676" fmla="*/ 2536309 h 6858000"/>
              <a:gd name="connsiteX677" fmla="*/ 1342441 w 7467600"/>
              <a:gd name="connsiteY677" fmla="*/ 1173017 h 6858000"/>
              <a:gd name="connsiteX678" fmla="*/ 1367925 w 7467600"/>
              <a:gd name="connsiteY678" fmla="*/ 1135648 h 6858000"/>
              <a:gd name="connsiteX679" fmla="*/ 1771401 w 7467600"/>
              <a:gd name="connsiteY679" fmla="*/ 1806673 h 6858000"/>
              <a:gd name="connsiteX680" fmla="*/ 1972385 w 7467600"/>
              <a:gd name="connsiteY680" fmla="*/ 2198735 h 6858000"/>
              <a:gd name="connsiteX681" fmla="*/ 2040892 w 7467600"/>
              <a:gd name="connsiteY681" fmla="*/ 2405205 h 6858000"/>
              <a:gd name="connsiteX682" fmla="*/ 2131689 w 7467600"/>
              <a:gd name="connsiteY682" fmla="*/ 1936926 h 6858000"/>
              <a:gd name="connsiteX683" fmla="*/ 2454820 w 7467600"/>
              <a:gd name="connsiteY683" fmla="*/ 1248808 h 6858000"/>
              <a:gd name="connsiteX684" fmla="*/ 2492512 w 7467600"/>
              <a:gd name="connsiteY684" fmla="*/ 1302920 h 6858000"/>
              <a:gd name="connsiteX685" fmla="*/ 2081216 w 7467600"/>
              <a:gd name="connsiteY685" fmla="*/ 2527513 h 6858000"/>
              <a:gd name="connsiteX686" fmla="*/ 2081211 w 7467600"/>
              <a:gd name="connsiteY686" fmla="*/ 2528916 h 6858000"/>
              <a:gd name="connsiteX687" fmla="*/ 2199067 w 7467600"/>
              <a:gd name="connsiteY687" fmla="*/ 2884061 h 6858000"/>
              <a:gd name="connsiteX688" fmla="*/ 3192586 w 7467600"/>
              <a:gd name="connsiteY688" fmla="*/ 3411496 h 6858000"/>
              <a:gd name="connsiteX689" fmla="*/ 3182620 w 7467600"/>
              <a:gd name="connsiteY689" fmla="*/ 3483279 h 6858000"/>
              <a:gd name="connsiteX690" fmla="*/ 2435119 w 7467600"/>
              <a:gd name="connsiteY690" fmla="*/ 3080173 h 6858000"/>
              <a:gd name="connsiteX691" fmla="*/ 2410152 w 7467600"/>
              <a:gd name="connsiteY691" fmla="*/ 3063751 h 6858000"/>
              <a:gd name="connsiteX692" fmla="*/ 2408099 w 7467600"/>
              <a:gd name="connsiteY692" fmla="*/ 3064403 h 6858000"/>
              <a:gd name="connsiteX693" fmla="*/ 2407218 w 7467600"/>
              <a:gd name="connsiteY693" fmla="*/ 3070324 h 6858000"/>
              <a:gd name="connsiteX694" fmla="*/ 2380138 w 7467600"/>
              <a:gd name="connsiteY694" fmla="*/ 3099341 h 6858000"/>
              <a:gd name="connsiteX695" fmla="*/ 1765923 w 7467600"/>
              <a:gd name="connsiteY695" fmla="*/ 3581043 h 6858000"/>
              <a:gd name="connsiteX696" fmla="*/ 1702258 w 7467600"/>
              <a:gd name="connsiteY696" fmla="*/ 3612286 h 6858000"/>
              <a:gd name="connsiteX697" fmla="*/ 1538370 w 7467600"/>
              <a:gd name="connsiteY697" fmla="*/ 3811804 h 6858000"/>
              <a:gd name="connsiteX698" fmla="*/ 542867 w 7467600"/>
              <a:gd name="connsiteY698" fmla="*/ 4944092 h 6858000"/>
              <a:gd name="connsiteX699" fmla="*/ 515800 w 7467600"/>
              <a:gd name="connsiteY699" fmla="*/ 4862180 h 6858000"/>
              <a:gd name="connsiteX700" fmla="*/ 909145 w 7467600"/>
              <a:gd name="connsiteY700" fmla="*/ 4199225 h 6858000"/>
              <a:gd name="connsiteX701" fmla="*/ 1214067 w 7467600"/>
              <a:gd name="connsiteY701" fmla="*/ 3908561 h 6858000"/>
              <a:gd name="connsiteX702" fmla="*/ 640967 w 7467600"/>
              <a:gd name="connsiteY702" fmla="*/ 4105601 h 6858000"/>
              <a:gd name="connsiteX703" fmla="*/ 112563 w 7467600"/>
              <a:gd name="connsiteY703" fmla="*/ 4396952 h 6858000"/>
              <a:gd name="connsiteX704" fmla="*/ 0 w 7467600"/>
              <a:gd name="connsiteY704" fmla="*/ 4466006 h 6858000"/>
              <a:gd name="connsiteX705" fmla="*/ 0 w 7467600"/>
              <a:gd name="connsiteY705" fmla="*/ 4233763 h 6858000"/>
              <a:gd name="connsiteX706" fmla="*/ 36881 w 7467600"/>
              <a:gd name="connsiteY706" fmla="*/ 4200118 h 6858000"/>
              <a:gd name="connsiteX707" fmla="*/ 910534 w 7467600"/>
              <a:gd name="connsiteY707" fmla="*/ 3629753 h 6858000"/>
              <a:gd name="connsiteX708" fmla="*/ 1578717 w 7467600"/>
              <a:gd name="connsiteY708" fmla="*/ 3575982 h 6858000"/>
              <a:gd name="connsiteX709" fmla="*/ 2338780 w 7467600"/>
              <a:gd name="connsiteY709" fmla="*/ 3033725 h 6858000"/>
              <a:gd name="connsiteX710" fmla="*/ 1807991 w 7467600"/>
              <a:gd name="connsiteY710" fmla="*/ 2807184 h 6858000"/>
              <a:gd name="connsiteX711" fmla="*/ 1416358 w 7467600"/>
              <a:gd name="connsiteY711" fmla="*/ 3112571 h 6858000"/>
              <a:gd name="connsiteX712" fmla="*/ 939066 w 7467600"/>
              <a:gd name="connsiteY712" fmla="*/ 3378798 h 6858000"/>
              <a:gd name="connsiteX713" fmla="*/ 115099 w 7467600"/>
              <a:gd name="connsiteY713" fmla="*/ 3607650 h 6858000"/>
              <a:gd name="connsiteX714" fmla="*/ 97284 w 7467600"/>
              <a:gd name="connsiteY714" fmla="*/ 3520393 h 6858000"/>
              <a:gd name="connsiteX715" fmla="*/ 922050 w 7467600"/>
              <a:gd name="connsiteY715" fmla="*/ 3074867 h 6858000"/>
              <a:gd name="connsiteX716" fmla="*/ 1405265 w 7467600"/>
              <a:gd name="connsiteY716" fmla="*/ 3016319 h 6858000"/>
              <a:gd name="connsiteX717" fmla="*/ 1407512 w 7467600"/>
              <a:gd name="connsiteY717" fmla="*/ 3018001 h 6858000"/>
              <a:gd name="connsiteX718" fmla="*/ 1726266 w 7467600"/>
              <a:gd name="connsiteY718" fmla="*/ 2777274 h 6858000"/>
              <a:gd name="connsiteX719" fmla="*/ 625390 w 7467600"/>
              <a:gd name="connsiteY719" fmla="*/ 2514541 h 6858000"/>
              <a:gd name="connsiteX720" fmla="*/ 619799 w 7467600"/>
              <a:gd name="connsiteY720" fmla="*/ 2527180 h 6858000"/>
              <a:gd name="connsiteX721" fmla="*/ 310030 w 7467600"/>
              <a:gd name="connsiteY721" fmla="*/ 2771818 h 6858000"/>
              <a:gd name="connsiteX722" fmla="*/ 173877 w 7467600"/>
              <a:gd name="connsiteY722" fmla="*/ 2937056 h 6858000"/>
              <a:gd name="connsiteX723" fmla="*/ 77889 w 7467600"/>
              <a:gd name="connsiteY723" fmla="*/ 3138440 h 6858000"/>
              <a:gd name="connsiteX724" fmla="*/ 0 w 7467600"/>
              <a:gd name="connsiteY724" fmla="*/ 3271395 h 6858000"/>
              <a:gd name="connsiteX725" fmla="*/ 0 w 7467600"/>
              <a:gd name="connsiteY725" fmla="*/ 3153002 h 6858000"/>
              <a:gd name="connsiteX726" fmla="*/ 2386 w 7467600"/>
              <a:gd name="connsiteY726" fmla="*/ 3149203 h 6858000"/>
              <a:gd name="connsiteX727" fmla="*/ 89753 w 7467600"/>
              <a:gd name="connsiteY727" fmla="*/ 2987702 h 6858000"/>
              <a:gd name="connsiteX728" fmla="*/ 76869 w 7467600"/>
              <a:gd name="connsiteY728" fmla="*/ 3005404 h 6858000"/>
              <a:gd name="connsiteX729" fmla="*/ 32049 w 7467600"/>
              <a:gd name="connsiteY729" fmla="*/ 3065814 h 6858000"/>
              <a:gd name="connsiteX730" fmla="*/ 0 w 7467600"/>
              <a:gd name="connsiteY730" fmla="*/ 3108744 h 6858000"/>
              <a:gd name="connsiteX731" fmla="*/ 0 w 7467600"/>
              <a:gd name="connsiteY731" fmla="*/ 3058059 h 6858000"/>
              <a:gd name="connsiteX732" fmla="*/ 7610 w 7467600"/>
              <a:gd name="connsiteY732" fmla="*/ 3047889 h 6858000"/>
              <a:gd name="connsiteX733" fmla="*/ 52419 w 7467600"/>
              <a:gd name="connsiteY733" fmla="*/ 2987479 h 6858000"/>
              <a:gd name="connsiteX734" fmla="*/ 59142 w 7467600"/>
              <a:gd name="connsiteY734" fmla="*/ 2978488 h 6858000"/>
              <a:gd name="connsiteX735" fmla="*/ 0 w 7467600"/>
              <a:gd name="connsiteY735" fmla="*/ 3015334 h 6858000"/>
              <a:gd name="connsiteX736" fmla="*/ 0 w 7467600"/>
              <a:gd name="connsiteY736" fmla="*/ 2914286 h 6858000"/>
              <a:gd name="connsiteX737" fmla="*/ 36383 w 7467600"/>
              <a:gd name="connsiteY737" fmla="*/ 2901128 h 6858000"/>
              <a:gd name="connsiteX738" fmla="*/ 156329 w 7467600"/>
              <a:gd name="connsiteY738" fmla="*/ 2840533 h 6858000"/>
              <a:gd name="connsiteX739" fmla="*/ 358355 w 7467600"/>
              <a:gd name="connsiteY739" fmla="*/ 2620471 h 6858000"/>
              <a:gd name="connsiteX740" fmla="*/ 510577 w 7467600"/>
              <a:gd name="connsiteY740" fmla="*/ 2501244 h 6858000"/>
              <a:gd name="connsiteX741" fmla="*/ 211967 w 7467600"/>
              <a:gd name="connsiteY741" fmla="*/ 2479171 h 6858000"/>
              <a:gd name="connsiteX742" fmla="*/ 0 w 7467600"/>
              <a:gd name="connsiteY742" fmla="*/ 2476398 h 6858000"/>
              <a:gd name="connsiteX743" fmla="*/ 0 w 7467600"/>
              <a:gd name="connsiteY743" fmla="*/ 2389189 h 6858000"/>
              <a:gd name="connsiteX744" fmla="*/ 103062 w 7467600"/>
              <a:gd name="connsiteY744" fmla="*/ 2389518 h 6858000"/>
              <a:gd name="connsiteX745" fmla="*/ 510734 w 7467600"/>
              <a:gd name="connsiteY745" fmla="*/ 2416201 h 6858000"/>
              <a:gd name="connsiteX746" fmla="*/ 279257 w 7467600"/>
              <a:gd name="connsiteY746" fmla="*/ 2092102 h 6858000"/>
              <a:gd name="connsiteX747" fmla="*/ 65265 w 7467600"/>
              <a:gd name="connsiteY747" fmla="*/ 2006049 h 6858000"/>
              <a:gd name="connsiteX748" fmla="*/ 0 w 7467600"/>
              <a:gd name="connsiteY748" fmla="*/ 1982532 h 6858000"/>
              <a:gd name="connsiteX749" fmla="*/ 0 w 7467600"/>
              <a:gd name="connsiteY749" fmla="*/ 1912789 h 6858000"/>
              <a:gd name="connsiteX750" fmla="*/ 97460 w 7467600"/>
              <a:gd name="connsiteY750" fmla="*/ 1953725 h 6858000"/>
              <a:gd name="connsiteX751" fmla="*/ 221272 w 7467600"/>
              <a:gd name="connsiteY751" fmla="*/ 1980766 h 6858000"/>
              <a:gd name="connsiteX752" fmla="*/ 116765 w 7467600"/>
              <a:gd name="connsiteY752" fmla="*/ 1911033 h 6858000"/>
              <a:gd name="connsiteX753" fmla="*/ 16405 w 7467600"/>
              <a:gd name="connsiteY753" fmla="*/ 1803412 h 6858000"/>
              <a:gd name="connsiteX754" fmla="*/ 0 w 7467600"/>
              <a:gd name="connsiteY754" fmla="*/ 1784777 h 6858000"/>
              <a:gd name="connsiteX755" fmla="*/ 0 w 7467600"/>
              <a:gd name="connsiteY755" fmla="*/ 1740082 h 6858000"/>
              <a:gd name="connsiteX756" fmla="*/ 39394 w 7467600"/>
              <a:gd name="connsiteY756" fmla="*/ 1784856 h 6858000"/>
              <a:gd name="connsiteX757" fmla="*/ 135813 w 7467600"/>
              <a:gd name="connsiteY757" fmla="*/ 1888838 h 6858000"/>
              <a:gd name="connsiteX758" fmla="*/ 242575 w 7467600"/>
              <a:gd name="connsiteY758" fmla="*/ 1958841 h 6858000"/>
              <a:gd name="connsiteX759" fmla="*/ 82197 w 7467600"/>
              <a:gd name="connsiteY759" fmla="*/ 1754826 h 6858000"/>
              <a:gd name="connsiteX760" fmla="*/ 0 w 7467600"/>
              <a:gd name="connsiteY760" fmla="*/ 1679650 h 6858000"/>
              <a:gd name="connsiteX761" fmla="*/ 0 w 7467600"/>
              <a:gd name="connsiteY761" fmla="*/ 1602463 h 6858000"/>
              <a:gd name="connsiteX762" fmla="*/ 84689 w 7467600"/>
              <a:gd name="connsiteY762" fmla="*/ 1677442 h 6858000"/>
              <a:gd name="connsiteX763" fmla="*/ 298437 w 7467600"/>
              <a:gd name="connsiteY763" fmla="*/ 1968019 h 6858000"/>
              <a:gd name="connsiteX764" fmla="*/ 227269 w 7467600"/>
              <a:gd name="connsiteY764" fmla="*/ 1114064 h 6858000"/>
              <a:gd name="connsiteX765" fmla="*/ 248003 w 7467600"/>
              <a:gd name="connsiteY765" fmla="*/ 1089613 h 6858000"/>
              <a:gd name="connsiteX766" fmla="*/ 427020 w 7467600"/>
              <a:gd name="connsiteY766" fmla="*/ 1619803 h 6858000"/>
              <a:gd name="connsiteX767" fmla="*/ 340345 w 7467600"/>
              <a:gd name="connsiteY767" fmla="*/ 2027739 h 6858000"/>
              <a:gd name="connsiteX768" fmla="*/ 360865 w 7467600"/>
              <a:gd name="connsiteY768" fmla="*/ 2044827 h 6858000"/>
              <a:gd name="connsiteX769" fmla="*/ 560414 w 7467600"/>
              <a:gd name="connsiteY769" fmla="*/ 2421457 h 6858000"/>
              <a:gd name="connsiteX770" fmla="*/ 1359703 w 7467600"/>
              <a:gd name="connsiteY770" fmla="*/ 2578554 h 6858000"/>
              <a:gd name="connsiteX771" fmla="*/ 1359422 w 7467600"/>
              <a:gd name="connsiteY771" fmla="*/ 2577994 h 6858000"/>
              <a:gd name="connsiteX772" fmla="*/ 828701 w 7467600"/>
              <a:gd name="connsiteY772" fmla="*/ 1839520 h 6858000"/>
              <a:gd name="connsiteX773" fmla="*/ 494427 w 7467600"/>
              <a:gd name="connsiteY773" fmla="*/ 1092333 h 6858000"/>
              <a:gd name="connsiteX774" fmla="*/ 506322 w 7467600"/>
              <a:gd name="connsiteY774" fmla="*/ 1020997 h 6858000"/>
              <a:gd name="connsiteX775" fmla="*/ 4570198 w 7467600"/>
              <a:gd name="connsiteY775" fmla="*/ 978081 h 6858000"/>
              <a:gd name="connsiteX776" fmla="*/ 4523691 w 7467600"/>
              <a:gd name="connsiteY776" fmla="*/ 1127776 h 6858000"/>
              <a:gd name="connsiteX777" fmla="*/ 4509875 w 7467600"/>
              <a:gd name="connsiteY777" fmla="*/ 1167552 h 6858000"/>
              <a:gd name="connsiteX778" fmla="*/ 4478168 w 7467600"/>
              <a:gd name="connsiteY778" fmla="*/ 1260735 h 6858000"/>
              <a:gd name="connsiteX779" fmla="*/ 4409309 w 7467600"/>
              <a:gd name="connsiteY779" fmla="*/ 1666996 h 6858000"/>
              <a:gd name="connsiteX780" fmla="*/ 4370031 w 7467600"/>
              <a:gd name="connsiteY780" fmla="*/ 1955666 h 6858000"/>
              <a:gd name="connsiteX781" fmla="*/ 4570198 w 7467600"/>
              <a:gd name="connsiteY781" fmla="*/ 978081 h 6858000"/>
              <a:gd name="connsiteX782" fmla="*/ 4557898 w 7467600"/>
              <a:gd name="connsiteY782" fmla="*/ 900011 h 6858000"/>
              <a:gd name="connsiteX783" fmla="*/ 4344840 w 7467600"/>
              <a:gd name="connsiteY783" fmla="*/ 1922038 h 6858000"/>
              <a:gd name="connsiteX784" fmla="*/ 4378710 w 7467600"/>
              <a:gd name="connsiteY784" fmla="*/ 1665516 h 6858000"/>
              <a:gd name="connsiteX785" fmla="*/ 4448798 w 7467600"/>
              <a:gd name="connsiteY785" fmla="*/ 1253024 h 6858000"/>
              <a:gd name="connsiteX786" fmla="*/ 4480315 w 7467600"/>
              <a:gd name="connsiteY786" fmla="*/ 1158454 h 6858000"/>
              <a:gd name="connsiteX787" fmla="*/ 4494133 w 7467600"/>
              <a:gd name="connsiteY787" fmla="*/ 1118676 h 6858000"/>
              <a:gd name="connsiteX788" fmla="*/ 4557898 w 7467600"/>
              <a:gd name="connsiteY788" fmla="*/ 900011 h 6858000"/>
              <a:gd name="connsiteX789" fmla="*/ 5870151 w 7467600"/>
              <a:gd name="connsiteY789" fmla="*/ 898890 h 6858000"/>
              <a:gd name="connsiteX790" fmla="*/ 5861335 w 7467600"/>
              <a:gd name="connsiteY790" fmla="*/ 899177 h 6858000"/>
              <a:gd name="connsiteX791" fmla="*/ 5843702 w 7467600"/>
              <a:gd name="connsiteY791" fmla="*/ 899748 h 6858000"/>
              <a:gd name="connsiteX792" fmla="*/ 5651107 w 7467600"/>
              <a:gd name="connsiteY792" fmla="*/ 920306 h 6858000"/>
              <a:gd name="connsiteX793" fmla="*/ 5459407 w 7467600"/>
              <a:gd name="connsiteY793" fmla="*/ 940975 h 6858000"/>
              <a:gd name="connsiteX794" fmla="*/ 5374846 w 7467600"/>
              <a:gd name="connsiteY794" fmla="*/ 941988 h 6858000"/>
              <a:gd name="connsiteX795" fmla="*/ 5256105 w 7467600"/>
              <a:gd name="connsiteY795" fmla="*/ 945632 h 6858000"/>
              <a:gd name="connsiteX796" fmla="*/ 5107071 w 7467600"/>
              <a:gd name="connsiteY796" fmla="*/ 969720 h 6858000"/>
              <a:gd name="connsiteX797" fmla="*/ 4998681 w 7467600"/>
              <a:gd name="connsiteY797" fmla="*/ 988771 h 6858000"/>
              <a:gd name="connsiteX798" fmla="*/ 5870151 w 7467600"/>
              <a:gd name="connsiteY798" fmla="*/ 898890 h 6858000"/>
              <a:gd name="connsiteX799" fmla="*/ 5504425 w 7467600"/>
              <a:gd name="connsiteY799" fmla="*/ 848067 h 6858000"/>
              <a:gd name="connsiteX800" fmla="*/ 4968849 w 7467600"/>
              <a:gd name="connsiteY800" fmla="*/ 962318 h 6858000"/>
              <a:gd name="connsiteX801" fmla="*/ 5104039 w 7467600"/>
              <a:gd name="connsiteY801" fmla="*/ 940634 h 6858000"/>
              <a:gd name="connsiteX802" fmla="*/ 5256311 w 7467600"/>
              <a:gd name="connsiteY802" fmla="*/ 916490 h 6858000"/>
              <a:gd name="connsiteX803" fmla="*/ 5377381 w 7467600"/>
              <a:gd name="connsiteY803" fmla="*/ 912671 h 6858000"/>
              <a:gd name="connsiteX804" fmla="*/ 5460148 w 7467600"/>
              <a:gd name="connsiteY804" fmla="*/ 911442 h 6858000"/>
              <a:gd name="connsiteX805" fmla="*/ 5648971 w 7467600"/>
              <a:gd name="connsiteY805" fmla="*/ 891331 h 6858000"/>
              <a:gd name="connsiteX806" fmla="*/ 5844807 w 7467600"/>
              <a:gd name="connsiteY806" fmla="*/ 870718 h 6858000"/>
              <a:gd name="connsiteX807" fmla="*/ 5862975 w 7467600"/>
              <a:gd name="connsiteY807" fmla="*/ 869756 h 6858000"/>
              <a:gd name="connsiteX808" fmla="*/ 5920887 w 7467600"/>
              <a:gd name="connsiteY808" fmla="*/ 865929 h 6858000"/>
              <a:gd name="connsiteX809" fmla="*/ 5504425 w 7467600"/>
              <a:gd name="connsiteY809" fmla="*/ 848067 h 6858000"/>
              <a:gd name="connsiteX810" fmla="*/ 3607114 w 7467600"/>
              <a:gd name="connsiteY810" fmla="*/ 467441 h 6858000"/>
              <a:gd name="connsiteX811" fmla="*/ 3296242 w 7467600"/>
              <a:gd name="connsiteY811" fmla="*/ 807991 h 6858000"/>
              <a:gd name="connsiteX812" fmla="*/ 3174674 w 7467600"/>
              <a:gd name="connsiteY812" fmla="*/ 919759 h 6858000"/>
              <a:gd name="connsiteX813" fmla="*/ 3042978 w 7467600"/>
              <a:gd name="connsiteY813" fmla="*/ 1054894 h 6858000"/>
              <a:gd name="connsiteX814" fmla="*/ 2968914 w 7467600"/>
              <a:gd name="connsiteY814" fmla="*/ 1133756 h 6858000"/>
              <a:gd name="connsiteX815" fmla="*/ 3103823 w 7467600"/>
              <a:gd name="connsiteY815" fmla="*/ 1026814 h 6858000"/>
              <a:gd name="connsiteX816" fmla="*/ 3607114 w 7467600"/>
              <a:gd name="connsiteY816" fmla="*/ 467441 h 6858000"/>
              <a:gd name="connsiteX817" fmla="*/ 3744487 w 7467600"/>
              <a:gd name="connsiteY817" fmla="*/ 383136 h 6858000"/>
              <a:gd name="connsiteX818" fmla="*/ 3970213 w 7467600"/>
              <a:gd name="connsiteY818" fmla="*/ 995559 h 6858000"/>
              <a:gd name="connsiteX819" fmla="*/ 3744487 w 7467600"/>
              <a:gd name="connsiteY819" fmla="*/ 383136 h 6858000"/>
              <a:gd name="connsiteX820" fmla="*/ 3624562 w 7467600"/>
              <a:gd name="connsiteY820" fmla="*/ 367041 h 6858000"/>
              <a:gd name="connsiteX821" fmla="*/ 3489712 w 7467600"/>
              <a:gd name="connsiteY821" fmla="*/ 485386 h 6858000"/>
              <a:gd name="connsiteX822" fmla="*/ 3182994 w 7467600"/>
              <a:gd name="connsiteY822" fmla="*/ 828265 h 6858000"/>
              <a:gd name="connsiteX823" fmla="*/ 2892114 w 7467600"/>
              <a:gd name="connsiteY823" fmla="*/ 1172635 h 6858000"/>
              <a:gd name="connsiteX824" fmla="*/ 3021459 w 7467600"/>
              <a:gd name="connsiteY824" fmla="*/ 1035385 h 6858000"/>
              <a:gd name="connsiteX825" fmla="*/ 3153873 w 7467600"/>
              <a:gd name="connsiteY825" fmla="*/ 898971 h 6858000"/>
              <a:gd name="connsiteX826" fmla="*/ 3276511 w 7467600"/>
              <a:gd name="connsiteY826" fmla="*/ 786423 h 6858000"/>
              <a:gd name="connsiteX827" fmla="*/ 3584154 w 7467600"/>
              <a:gd name="connsiteY827" fmla="*/ 448218 h 6858000"/>
              <a:gd name="connsiteX828" fmla="*/ 3624562 w 7467600"/>
              <a:gd name="connsiteY828" fmla="*/ 367041 h 6858000"/>
              <a:gd name="connsiteX829" fmla="*/ 3766672 w 7467600"/>
              <a:gd name="connsiteY829" fmla="*/ 359429 h 6858000"/>
              <a:gd name="connsiteX830" fmla="*/ 3996338 w 7467600"/>
              <a:gd name="connsiteY830" fmla="*/ 968237 h 6858000"/>
              <a:gd name="connsiteX831" fmla="*/ 3766672 w 7467600"/>
              <a:gd name="connsiteY831" fmla="*/ 359429 h 6858000"/>
              <a:gd name="connsiteX832" fmla="*/ 5805386 w 7467600"/>
              <a:gd name="connsiteY832" fmla="*/ 239240 h 6858000"/>
              <a:gd name="connsiteX833" fmla="*/ 5736947 w 7467600"/>
              <a:gd name="connsiteY833" fmla="*/ 261367 h 6858000"/>
              <a:gd name="connsiteX834" fmla="*/ 5427012 w 7467600"/>
              <a:gd name="connsiteY834" fmla="*/ 311272 h 6858000"/>
              <a:gd name="connsiteX835" fmla="*/ 5147818 w 7467600"/>
              <a:gd name="connsiteY835" fmla="*/ 322112 h 6858000"/>
              <a:gd name="connsiteX836" fmla="*/ 5060854 w 7467600"/>
              <a:gd name="connsiteY836" fmla="*/ 311882 h 6858000"/>
              <a:gd name="connsiteX837" fmla="*/ 4945989 w 7467600"/>
              <a:gd name="connsiteY837" fmla="*/ 300516 h 6858000"/>
              <a:gd name="connsiteX838" fmla="*/ 5410479 w 7467600"/>
              <a:gd name="connsiteY838" fmla="*/ 348434 h 6858000"/>
              <a:gd name="connsiteX839" fmla="*/ 5805386 w 7467600"/>
              <a:gd name="connsiteY839" fmla="*/ 239240 h 6858000"/>
              <a:gd name="connsiteX840" fmla="*/ 5905192 w 7467600"/>
              <a:gd name="connsiteY840" fmla="*/ 163079 h 6858000"/>
              <a:gd name="connsiteX841" fmla="*/ 5865655 w 7467600"/>
              <a:gd name="connsiteY841" fmla="*/ 171901 h 6858000"/>
              <a:gd name="connsiteX842" fmla="*/ 5259740 w 7467600"/>
              <a:gd name="connsiteY842" fmla="*/ 257013 h 6858000"/>
              <a:gd name="connsiteX843" fmla="*/ 5208466 w 7467600"/>
              <a:gd name="connsiteY843" fmla="*/ 257550 h 6858000"/>
              <a:gd name="connsiteX844" fmla="*/ 4980204 w 7467600"/>
              <a:gd name="connsiteY844" fmla="*/ 271903 h 6858000"/>
              <a:gd name="connsiteX845" fmla="*/ 5068068 w 7467600"/>
              <a:gd name="connsiteY845" fmla="*/ 282244 h 6858000"/>
              <a:gd name="connsiteX846" fmla="*/ 5153231 w 7467600"/>
              <a:gd name="connsiteY846" fmla="*/ 292240 h 6858000"/>
              <a:gd name="connsiteX847" fmla="*/ 5426491 w 7467600"/>
              <a:gd name="connsiteY847" fmla="*/ 281128 h 6858000"/>
              <a:gd name="connsiteX848" fmla="*/ 5731212 w 7467600"/>
              <a:gd name="connsiteY848" fmla="*/ 231951 h 6858000"/>
              <a:gd name="connsiteX849" fmla="*/ 5905192 w 7467600"/>
              <a:gd name="connsiteY849" fmla="*/ 163079 h 6858000"/>
              <a:gd name="connsiteX850" fmla="*/ 5944437 w 7467600"/>
              <a:gd name="connsiteY850" fmla="*/ 113829 h 6858000"/>
              <a:gd name="connsiteX851" fmla="*/ 5825032 w 7467600"/>
              <a:gd name="connsiteY851" fmla="*/ 146405 h 6858000"/>
              <a:gd name="connsiteX852" fmla="*/ 4955599 w 7467600"/>
              <a:gd name="connsiteY852" fmla="*/ 247008 h 6858000"/>
              <a:gd name="connsiteX853" fmla="*/ 5210104 w 7467600"/>
              <a:gd name="connsiteY853" fmla="*/ 228123 h 6858000"/>
              <a:gd name="connsiteX854" fmla="*/ 5261015 w 7467600"/>
              <a:gd name="connsiteY854" fmla="*/ 227087 h 6858000"/>
              <a:gd name="connsiteX855" fmla="*/ 5861181 w 7467600"/>
              <a:gd name="connsiteY855" fmla="*/ 143093 h 6858000"/>
              <a:gd name="connsiteX856" fmla="*/ 5961252 w 7467600"/>
              <a:gd name="connsiteY856" fmla="*/ 114820 h 6858000"/>
              <a:gd name="connsiteX857" fmla="*/ 5944437 w 7467600"/>
              <a:gd name="connsiteY857" fmla="*/ 113829 h 6858000"/>
              <a:gd name="connsiteX858" fmla="*/ 3882765 w 7467600"/>
              <a:gd name="connsiteY858" fmla="*/ 0 h 6858000"/>
              <a:gd name="connsiteX859" fmla="*/ 3995099 w 7467600"/>
              <a:gd name="connsiteY859" fmla="*/ 0 h 6858000"/>
              <a:gd name="connsiteX860" fmla="*/ 4163818 w 7467600"/>
              <a:gd name="connsiteY860" fmla="*/ 234104 h 6858000"/>
              <a:gd name="connsiteX861" fmla="*/ 4172099 w 7467600"/>
              <a:gd name="connsiteY861" fmla="*/ 234207 h 6858000"/>
              <a:gd name="connsiteX862" fmla="*/ 4784282 w 7467600"/>
              <a:gd name="connsiteY862" fmla="*/ 276561 h 6858000"/>
              <a:gd name="connsiteX863" fmla="*/ 4801687 w 7467600"/>
              <a:gd name="connsiteY863" fmla="*/ 267764 h 6858000"/>
              <a:gd name="connsiteX864" fmla="*/ 6082788 w 7467600"/>
              <a:gd name="connsiteY864" fmla="*/ 64119 h 6858000"/>
              <a:gd name="connsiteX865" fmla="*/ 6099442 w 7467600"/>
              <a:gd name="connsiteY865" fmla="*/ 82568 h 6858000"/>
              <a:gd name="connsiteX866" fmla="*/ 4804137 w 7467600"/>
              <a:gd name="connsiteY866" fmla="*/ 320931 h 6858000"/>
              <a:gd name="connsiteX867" fmla="*/ 4227047 w 7467600"/>
              <a:gd name="connsiteY867" fmla="*/ 313415 h 6858000"/>
              <a:gd name="connsiteX868" fmla="*/ 4346041 w 7467600"/>
              <a:gd name="connsiteY868" fmla="*/ 456086 h 6858000"/>
              <a:gd name="connsiteX869" fmla="*/ 4870967 w 7467600"/>
              <a:gd name="connsiteY869" fmla="*/ 963061 h 6858000"/>
              <a:gd name="connsiteX870" fmla="*/ 4889647 w 7467600"/>
              <a:gd name="connsiteY870" fmla="*/ 957147 h 6858000"/>
              <a:gd name="connsiteX871" fmla="*/ 5422504 w 7467600"/>
              <a:gd name="connsiteY871" fmla="*/ 805191 h 6858000"/>
              <a:gd name="connsiteX872" fmla="*/ 6087656 w 7467600"/>
              <a:gd name="connsiteY872" fmla="*/ 826703 h 6858000"/>
              <a:gd name="connsiteX873" fmla="*/ 6058717 w 7467600"/>
              <a:gd name="connsiteY873" fmla="*/ 865992 h 6858000"/>
              <a:gd name="connsiteX874" fmla="*/ 4974153 w 7467600"/>
              <a:gd name="connsiteY874" fmla="*/ 1045456 h 6858000"/>
              <a:gd name="connsiteX875" fmla="*/ 5627835 w 7467600"/>
              <a:gd name="connsiteY875" fmla="*/ 1472077 h 6858000"/>
              <a:gd name="connsiteX876" fmla="*/ 5629817 w 7467600"/>
              <a:gd name="connsiteY876" fmla="*/ 1471412 h 6858000"/>
              <a:gd name="connsiteX877" fmla="*/ 5634124 w 7467600"/>
              <a:gd name="connsiteY877" fmla="*/ 1470572 h 6858000"/>
              <a:gd name="connsiteX878" fmla="*/ 5755832 w 7467600"/>
              <a:gd name="connsiteY878" fmla="*/ 1383886 h 6858000"/>
              <a:gd name="connsiteX879" fmla="*/ 6014186 w 7467600"/>
              <a:gd name="connsiteY879" fmla="*/ 1279799 h 6858000"/>
              <a:gd name="connsiteX880" fmla="*/ 6901619 w 7467600"/>
              <a:gd name="connsiteY880" fmla="*/ 1047874 h 6858000"/>
              <a:gd name="connsiteX881" fmla="*/ 6931566 w 7467600"/>
              <a:gd name="connsiteY881" fmla="*/ 1062034 h 6858000"/>
              <a:gd name="connsiteX882" fmla="*/ 5790982 w 7467600"/>
              <a:gd name="connsiteY882" fmla="*/ 1561380 h 6858000"/>
              <a:gd name="connsiteX883" fmla="*/ 6188971 w 7467600"/>
              <a:gd name="connsiteY883" fmla="*/ 1755168 h 6858000"/>
              <a:gd name="connsiteX884" fmla="*/ 6202446 w 7467600"/>
              <a:gd name="connsiteY884" fmla="*/ 1752268 h 6858000"/>
              <a:gd name="connsiteX885" fmla="*/ 7179560 w 7467600"/>
              <a:gd name="connsiteY885" fmla="*/ 1467551 h 6858000"/>
              <a:gd name="connsiteX886" fmla="*/ 7158730 w 7467600"/>
              <a:gd name="connsiteY886" fmla="*/ 1507835 h 6858000"/>
              <a:gd name="connsiteX887" fmla="*/ 6326959 w 7467600"/>
              <a:gd name="connsiteY887" fmla="*/ 1817686 h 6858000"/>
              <a:gd name="connsiteX888" fmla="*/ 6537433 w 7467600"/>
              <a:gd name="connsiteY888" fmla="*/ 1907790 h 6858000"/>
              <a:gd name="connsiteX889" fmla="*/ 6550221 w 7467600"/>
              <a:gd name="connsiteY889" fmla="*/ 1910729 h 6858000"/>
              <a:gd name="connsiteX890" fmla="*/ 6964438 w 7467600"/>
              <a:gd name="connsiteY890" fmla="*/ 2209505 h 6858000"/>
              <a:gd name="connsiteX891" fmla="*/ 7367862 w 7467600"/>
              <a:gd name="connsiteY891" fmla="*/ 2806833 h 6858000"/>
              <a:gd name="connsiteX892" fmla="*/ 7364329 w 7467600"/>
              <a:gd name="connsiteY892" fmla="*/ 2826907 h 6858000"/>
              <a:gd name="connsiteX893" fmla="*/ 7290545 w 7467600"/>
              <a:gd name="connsiteY893" fmla="*/ 2850663 h 6858000"/>
              <a:gd name="connsiteX894" fmla="*/ 6472036 w 7467600"/>
              <a:gd name="connsiteY894" fmla="*/ 1959003 h 6858000"/>
              <a:gd name="connsiteX895" fmla="*/ 5792897 w 7467600"/>
              <a:gd name="connsiteY895" fmla="*/ 1647747 h 6858000"/>
              <a:gd name="connsiteX896" fmla="*/ 5842751 w 7467600"/>
              <a:gd name="connsiteY896" fmla="*/ 1816112 h 6858000"/>
              <a:gd name="connsiteX897" fmla="*/ 5847424 w 7467600"/>
              <a:gd name="connsiteY897" fmla="*/ 1815776 h 6858000"/>
              <a:gd name="connsiteX898" fmla="*/ 6399821 w 7467600"/>
              <a:gd name="connsiteY898" fmla="*/ 2344799 h 6858000"/>
              <a:gd name="connsiteX899" fmla="*/ 6323232 w 7467600"/>
              <a:gd name="connsiteY899" fmla="*/ 2389634 h 6858000"/>
              <a:gd name="connsiteX900" fmla="*/ 5942958 w 7467600"/>
              <a:gd name="connsiteY900" fmla="*/ 2077708 h 6858000"/>
              <a:gd name="connsiteX901" fmla="*/ 5921559 w 7467600"/>
              <a:gd name="connsiteY901" fmla="*/ 2378596 h 6858000"/>
              <a:gd name="connsiteX902" fmla="*/ 5817651 w 7467600"/>
              <a:gd name="connsiteY902" fmla="*/ 3023919 h 6858000"/>
              <a:gd name="connsiteX903" fmla="*/ 5729634 w 7467600"/>
              <a:gd name="connsiteY903" fmla="*/ 3051849 h 6858000"/>
              <a:gd name="connsiteX904" fmla="*/ 5611018 w 7467600"/>
              <a:gd name="connsiteY904" fmla="*/ 2316769 h 6858000"/>
              <a:gd name="connsiteX905" fmla="*/ 5687608 w 7467600"/>
              <a:gd name="connsiteY905" fmla="*/ 2039972 h 6858000"/>
              <a:gd name="connsiteX906" fmla="*/ 5657554 w 7467600"/>
              <a:gd name="connsiteY906" fmla="*/ 1576445 h 6858000"/>
              <a:gd name="connsiteX907" fmla="*/ 5150475 w 7467600"/>
              <a:gd name="connsiteY907" fmla="*/ 1274012 h 6858000"/>
              <a:gd name="connsiteX908" fmla="*/ 5349142 w 7467600"/>
              <a:gd name="connsiteY908" fmla="*/ 2204405 h 6858000"/>
              <a:gd name="connsiteX909" fmla="*/ 5262214 w 7467600"/>
              <a:gd name="connsiteY909" fmla="*/ 2233836 h 6858000"/>
              <a:gd name="connsiteX910" fmla="*/ 4981539 w 7467600"/>
              <a:gd name="connsiteY910" fmla="*/ 1542201 h 6858000"/>
              <a:gd name="connsiteX911" fmla="*/ 4958461 w 7467600"/>
              <a:gd name="connsiteY911" fmla="*/ 1136957 h 6858000"/>
              <a:gd name="connsiteX912" fmla="*/ 4655015 w 7467600"/>
              <a:gd name="connsiteY912" fmla="*/ 891426 h 6858000"/>
              <a:gd name="connsiteX913" fmla="*/ 4348002 w 7467600"/>
              <a:gd name="connsiteY913" fmla="*/ 2205895 h 6858000"/>
              <a:gd name="connsiteX914" fmla="*/ 4262250 w 7467600"/>
              <a:gd name="connsiteY914" fmla="*/ 2219972 h 6858000"/>
              <a:gd name="connsiteX915" fmla="*/ 4550611 w 7467600"/>
              <a:gd name="connsiteY915" fmla="*/ 817540 h 6858000"/>
              <a:gd name="connsiteX916" fmla="*/ 4564418 w 7467600"/>
              <a:gd name="connsiteY916" fmla="*/ 808293 h 6858000"/>
              <a:gd name="connsiteX917" fmla="*/ 4266388 w 7467600"/>
              <a:gd name="connsiteY917" fmla="*/ 500083 h 6858000"/>
              <a:gd name="connsiteX918" fmla="*/ 4032842 w 7467600"/>
              <a:gd name="connsiteY918" fmla="*/ 211809 h 6858000"/>
              <a:gd name="connsiteX919" fmla="*/ 3882765 w 7467600"/>
              <a:gd name="connsiteY919" fmla="*/ 0 h 6858000"/>
              <a:gd name="connsiteX920" fmla="*/ 3721337 w 7467600"/>
              <a:gd name="connsiteY920" fmla="*/ 0 h 6858000"/>
              <a:gd name="connsiteX921" fmla="*/ 3797544 w 7467600"/>
              <a:gd name="connsiteY921" fmla="*/ 0 h 6858000"/>
              <a:gd name="connsiteX922" fmla="*/ 3775734 w 7467600"/>
              <a:gd name="connsiteY922" fmla="*/ 95131 h 6858000"/>
              <a:gd name="connsiteX923" fmla="*/ 3724807 w 7467600"/>
              <a:gd name="connsiteY923" fmla="*/ 272257 h 6858000"/>
              <a:gd name="connsiteX924" fmla="*/ 3726844 w 7467600"/>
              <a:gd name="connsiteY924" fmla="*/ 282988 h 6858000"/>
              <a:gd name="connsiteX925" fmla="*/ 3742664 w 7467600"/>
              <a:gd name="connsiteY925" fmla="*/ 279918 h 6858000"/>
              <a:gd name="connsiteX926" fmla="*/ 4103910 w 7467600"/>
              <a:gd name="connsiteY926" fmla="*/ 1161917 h 6858000"/>
              <a:gd name="connsiteX927" fmla="*/ 4020269 w 7467600"/>
              <a:gd name="connsiteY927" fmla="*/ 1200406 h 6858000"/>
              <a:gd name="connsiteX928" fmla="*/ 3674882 w 7467600"/>
              <a:gd name="connsiteY928" fmla="*/ 488524 h 6858000"/>
              <a:gd name="connsiteX929" fmla="*/ 3132682 w 7467600"/>
              <a:gd name="connsiteY929" fmla="*/ 1072284 h 6858000"/>
              <a:gd name="connsiteX930" fmla="*/ 2716346 w 7467600"/>
              <a:gd name="connsiteY930" fmla="*/ 1276376 h 6858000"/>
              <a:gd name="connsiteX931" fmla="*/ 2716772 w 7467600"/>
              <a:gd name="connsiteY931" fmla="*/ 1255462 h 6858000"/>
              <a:gd name="connsiteX932" fmla="*/ 3471096 w 7467600"/>
              <a:gd name="connsiteY932" fmla="*/ 437072 h 6858000"/>
              <a:gd name="connsiteX933" fmla="*/ 3639057 w 7467600"/>
              <a:gd name="connsiteY933" fmla="*/ 286334 h 6858000"/>
              <a:gd name="connsiteX934" fmla="*/ 3640309 w 7467600"/>
              <a:gd name="connsiteY934" fmla="*/ 284664 h 6858000"/>
              <a:gd name="connsiteX935" fmla="*/ 3646022 w 7467600"/>
              <a:gd name="connsiteY935" fmla="*/ 276711 h 6858000"/>
              <a:gd name="connsiteX936" fmla="*/ 3707943 w 7467600"/>
              <a:gd name="connsiteY936" fmla="*/ 65958 h 6858000"/>
              <a:gd name="connsiteX937" fmla="*/ 3721337 w 7467600"/>
              <a:gd name="connsiteY937" fmla="*/ 0 h 6858000"/>
              <a:gd name="connsiteX938" fmla="*/ 2867960 w 7467600"/>
              <a:gd name="connsiteY938" fmla="*/ 0 h 6858000"/>
              <a:gd name="connsiteX939" fmla="*/ 2926351 w 7467600"/>
              <a:gd name="connsiteY939" fmla="*/ 0 h 6858000"/>
              <a:gd name="connsiteX940" fmla="*/ 2902823 w 7467600"/>
              <a:gd name="connsiteY940" fmla="*/ 262929 h 6858000"/>
              <a:gd name="connsiteX941" fmla="*/ 2940663 w 7467600"/>
              <a:gd name="connsiteY941" fmla="*/ 140884 h 6858000"/>
              <a:gd name="connsiteX942" fmla="*/ 2947039 w 7467600"/>
              <a:gd name="connsiteY942" fmla="*/ 122524 h 6858000"/>
              <a:gd name="connsiteX943" fmla="*/ 2984316 w 7467600"/>
              <a:gd name="connsiteY943" fmla="*/ 0 h 6858000"/>
              <a:gd name="connsiteX944" fmla="*/ 3016114 w 7467600"/>
              <a:gd name="connsiteY944" fmla="*/ 0 h 6858000"/>
              <a:gd name="connsiteX945" fmla="*/ 2979949 w 7467600"/>
              <a:gd name="connsiteY945" fmla="*/ 119274 h 6858000"/>
              <a:gd name="connsiteX946" fmla="*/ 3023879 w 7467600"/>
              <a:gd name="connsiteY946" fmla="*/ 0 h 6858000"/>
              <a:gd name="connsiteX947" fmla="*/ 3105400 w 7467600"/>
              <a:gd name="connsiteY947" fmla="*/ 0 h 6858000"/>
              <a:gd name="connsiteX948" fmla="*/ 3094669 w 7467600"/>
              <a:gd name="connsiteY948" fmla="*/ 30308 h 6858000"/>
              <a:gd name="connsiteX949" fmla="*/ 2901945 w 7467600"/>
              <a:gd name="connsiteY949" fmla="*/ 466538 h 6858000"/>
              <a:gd name="connsiteX950" fmla="*/ 2815209 w 7467600"/>
              <a:gd name="connsiteY950" fmla="*/ 497361 h 6858000"/>
              <a:gd name="connsiteX951" fmla="*/ 2844845 w 7467600"/>
              <a:gd name="connsiteY951" fmla="*/ 127638 h 6858000"/>
              <a:gd name="connsiteX952" fmla="*/ 2867960 w 7467600"/>
              <a:gd name="connsiteY952" fmla="*/ 0 h 6858000"/>
              <a:gd name="connsiteX953" fmla="*/ 1057230 w 7467600"/>
              <a:gd name="connsiteY953" fmla="*/ 0 h 6858000"/>
              <a:gd name="connsiteX954" fmla="*/ 1111003 w 7467600"/>
              <a:gd name="connsiteY954" fmla="*/ 0 h 6858000"/>
              <a:gd name="connsiteX955" fmla="*/ 1125553 w 7467600"/>
              <a:gd name="connsiteY955" fmla="*/ 52588 h 6858000"/>
              <a:gd name="connsiteX956" fmla="*/ 1304276 w 7467600"/>
              <a:gd name="connsiteY956" fmla="*/ 476275 h 6858000"/>
              <a:gd name="connsiteX957" fmla="*/ 1492066 w 7467600"/>
              <a:gd name="connsiteY957" fmla="*/ 886333 h 6858000"/>
              <a:gd name="connsiteX958" fmla="*/ 1423698 w 7467600"/>
              <a:gd name="connsiteY958" fmla="*/ 710817 h 6858000"/>
              <a:gd name="connsiteX959" fmla="*/ 1357609 w 7467600"/>
              <a:gd name="connsiteY959" fmla="*/ 532892 h 6858000"/>
              <a:gd name="connsiteX960" fmla="*/ 1309550 w 7467600"/>
              <a:gd name="connsiteY960" fmla="*/ 374031 h 6858000"/>
              <a:gd name="connsiteX961" fmla="*/ 1193673 w 7467600"/>
              <a:gd name="connsiteY961" fmla="*/ 49533 h 6858000"/>
              <a:gd name="connsiteX962" fmla="*/ 1164391 w 7467600"/>
              <a:gd name="connsiteY962" fmla="*/ 0 h 6858000"/>
              <a:gd name="connsiteX963" fmla="*/ 1200666 w 7467600"/>
              <a:gd name="connsiteY963" fmla="*/ 0 h 6858000"/>
              <a:gd name="connsiteX964" fmla="*/ 1223408 w 7467600"/>
              <a:gd name="connsiteY964" fmla="*/ 38996 h 6858000"/>
              <a:gd name="connsiteX965" fmla="*/ 1339635 w 7467600"/>
              <a:gd name="connsiteY965" fmla="*/ 365517 h 6858000"/>
              <a:gd name="connsiteX966" fmla="*/ 1387469 w 7467600"/>
              <a:gd name="connsiteY966" fmla="*/ 523079 h 6858000"/>
              <a:gd name="connsiteX967" fmla="*/ 1452685 w 7467600"/>
              <a:gd name="connsiteY967" fmla="*/ 699806 h 6858000"/>
              <a:gd name="connsiteX968" fmla="*/ 1492092 w 7467600"/>
              <a:gd name="connsiteY968" fmla="*/ 800424 h 6858000"/>
              <a:gd name="connsiteX969" fmla="*/ 1455302 w 7467600"/>
              <a:gd name="connsiteY969" fmla="*/ 632913 h 6858000"/>
              <a:gd name="connsiteX970" fmla="*/ 1222336 w 7467600"/>
              <a:gd name="connsiteY970" fmla="*/ 9480 h 6858000"/>
              <a:gd name="connsiteX971" fmla="*/ 1214634 w 7467600"/>
              <a:gd name="connsiteY971" fmla="*/ 0 h 6858000"/>
              <a:gd name="connsiteX972" fmla="*/ 1289827 w 7467600"/>
              <a:gd name="connsiteY972" fmla="*/ 0 h 6858000"/>
              <a:gd name="connsiteX973" fmla="*/ 1321076 w 7467600"/>
              <a:gd name="connsiteY973" fmla="*/ 59722 h 6858000"/>
              <a:gd name="connsiteX974" fmla="*/ 1512579 w 7467600"/>
              <a:gd name="connsiteY974" fmla="*/ 626441 h 6858000"/>
              <a:gd name="connsiteX975" fmla="*/ 1506076 w 7467600"/>
              <a:gd name="connsiteY975" fmla="*/ 1089289 h 6858000"/>
              <a:gd name="connsiteX976" fmla="*/ 1486346 w 7467600"/>
              <a:gd name="connsiteY976" fmla="*/ 1079919 h 6858000"/>
              <a:gd name="connsiteX977" fmla="*/ 1070511 w 7467600"/>
              <a:gd name="connsiteY977" fmla="*/ 48609 h 6858000"/>
              <a:gd name="connsiteX978" fmla="*/ 1057230 w 7467600"/>
              <a:gd name="connsiteY978" fmla="*/ 0 h 6858000"/>
              <a:gd name="connsiteX979" fmla="*/ 43151 w 7467600"/>
              <a:gd name="connsiteY979" fmla="*/ 0 h 6858000"/>
              <a:gd name="connsiteX980" fmla="*/ 95283 w 7467600"/>
              <a:gd name="connsiteY980" fmla="*/ 0 h 6858000"/>
              <a:gd name="connsiteX981" fmla="*/ 300708 w 7467600"/>
              <a:gd name="connsiteY981" fmla="*/ 154571 h 6858000"/>
              <a:gd name="connsiteX982" fmla="*/ 530414 w 7467600"/>
              <a:gd name="connsiteY982" fmla="*/ 354673 h 6858000"/>
              <a:gd name="connsiteX983" fmla="*/ 333785 w 7467600"/>
              <a:gd name="connsiteY983" fmla="*/ 161564 h 6858000"/>
              <a:gd name="connsiteX984" fmla="*/ 147005 w 7467600"/>
              <a:gd name="connsiteY984" fmla="*/ 0 h 6858000"/>
              <a:gd name="connsiteX985" fmla="*/ 272509 w 7467600"/>
              <a:gd name="connsiteY985" fmla="*/ 0 h 6858000"/>
              <a:gd name="connsiteX986" fmla="*/ 326276 w 7467600"/>
              <a:gd name="connsiteY986" fmla="*/ 45847 h 6858000"/>
              <a:gd name="connsiteX987" fmla="*/ 823759 w 7467600"/>
              <a:gd name="connsiteY987" fmla="*/ 574145 h 6858000"/>
              <a:gd name="connsiteX988" fmla="*/ 811254 w 7467600"/>
              <a:gd name="connsiteY988" fmla="*/ 665546 h 6858000"/>
              <a:gd name="connsiteX989" fmla="*/ 154042 w 7467600"/>
              <a:gd name="connsiteY989" fmla="*/ 261522 h 6858000"/>
              <a:gd name="connsiteX990" fmla="*/ 13550 w 7467600"/>
              <a:gd name="connsiteY990" fmla="*/ 158423 h 6858000"/>
              <a:gd name="connsiteX991" fmla="*/ 0 w 7467600"/>
              <a:gd name="connsiteY991" fmla="*/ 146618 h 6858000"/>
              <a:gd name="connsiteX992" fmla="*/ 0 w 7467600"/>
              <a:gd name="connsiteY992" fmla="*/ 59161 h 6858000"/>
              <a:gd name="connsiteX993" fmla="*/ 45427 w 7467600"/>
              <a:gd name="connsiteY993" fmla="*/ 101078 h 6858000"/>
              <a:gd name="connsiteX994" fmla="*/ 630103 w 7467600"/>
              <a:gd name="connsiteY994" fmla="*/ 485885 h 6858000"/>
              <a:gd name="connsiteX995" fmla="*/ 532040 w 7467600"/>
              <a:gd name="connsiteY995" fmla="*/ 399359 h 6858000"/>
              <a:gd name="connsiteX996" fmla="*/ 517618 w 7467600"/>
              <a:gd name="connsiteY996" fmla="*/ 385726 h 6858000"/>
              <a:gd name="connsiteX997" fmla="*/ 285074 w 7467600"/>
              <a:gd name="connsiteY997" fmla="*/ 182755 h 6858000"/>
              <a:gd name="connsiteX998" fmla="*/ 43151 w 7467600"/>
              <a:gd name="connsiteY99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297634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7467600 w 7467600"/>
              <a:gd name="connsiteY141" fmla="*/ 5297634 h 6858000"/>
              <a:gd name="connsiteX142" fmla="*/ 1903353 w 7467600"/>
              <a:gd name="connsiteY142" fmla="*/ 5044827 h 6858000"/>
              <a:gd name="connsiteX143" fmla="*/ 1936931 w 7467600"/>
              <a:gd name="connsiteY143" fmla="*/ 5093954 h 6858000"/>
              <a:gd name="connsiteX144" fmla="*/ 2195868 w 7467600"/>
              <a:gd name="connsiteY144" fmla="*/ 5396574 h 6858000"/>
              <a:gd name="connsiteX145" fmla="*/ 2088852 w 7467600"/>
              <a:gd name="connsiteY145" fmla="*/ 5166123 h 6858000"/>
              <a:gd name="connsiteX146" fmla="*/ 1958241 w 7467600"/>
              <a:gd name="connsiteY146" fmla="*/ 5067955 h 6858000"/>
              <a:gd name="connsiteX147" fmla="*/ 1903353 w 7467600"/>
              <a:gd name="connsiteY147" fmla="*/ 5044827 h 6858000"/>
              <a:gd name="connsiteX148" fmla="*/ 1979378 w 7467600"/>
              <a:gd name="connsiteY148" fmla="*/ 4769504 h 6858000"/>
              <a:gd name="connsiteX149" fmla="*/ 2882120 w 7467600"/>
              <a:gd name="connsiteY149" fmla="*/ 5064547 h 6858000"/>
              <a:gd name="connsiteX150" fmla="*/ 2793103 w 7467600"/>
              <a:gd name="connsiteY150" fmla="*/ 5039699 h 6858000"/>
              <a:gd name="connsiteX151" fmla="*/ 2770041 w 7467600"/>
              <a:gd name="connsiteY151" fmla="*/ 5033634 h 6858000"/>
              <a:gd name="connsiteX152" fmla="*/ 1979378 w 7467600"/>
              <a:gd name="connsiteY152" fmla="*/ 4769504 h 6858000"/>
              <a:gd name="connsiteX153" fmla="*/ 1927410 w 7467600"/>
              <a:gd name="connsiteY153" fmla="*/ 4716164 h 6858000"/>
              <a:gd name="connsiteX154" fmla="*/ 1959587 w 7467600"/>
              <a:gd name="connsiteY154" fmla="*/ 4728849 h 6858000"/>
              <a:gd name="connsiteX155" fmla="*/ 2777707 w 7467600"/>
              <a:gd name="connsiteY155" fmla="*/ 5003991 h 6858000"/>
              <a:gd name="connsiteX156" fmla="*/ 2800768 w 7467600"/>
              <a:gd name="connsiteY156" fmla="*/ 5010056 h 6858000"/>
              <a:gd name="connsiteX157" fmla="*/ 2879408 w 7467600"/>
              <a:gd name="connsiteY157" fmla="*/ 5031590 h 6858000"/>
              <a:gd name="connsiteX158" fmla="*/ 2862295 w 7467600"/>
              <a:gd name="connsiteY158" fmla="*/ 5022958 h 6858000"/>
              <a:gd name="connsiteX159" fmla="*/ 2813343 w 7467600"/>
              <a:gd name="connsiteY159" fmla="*/ 4998369 h 6858000"/>
              <a:gd name="connsiteX160" fmla="*/ 2646245 w 7467600"/>
              <a:gd name="connsiteY160" fmla="*/ 4930999 h 6858000"/>
              <a:gd name="connsiteX161" fmla="*/ 1999243 w 7467600"/>
              <a:gd name="connsiteY161" fmla="*/ 4730524 h 6858000"/>
              <a:gd name="connsiteX162" fmla="*/ 1979527 w 7467600"/>
              <a:gd name="connsiteY162" fmla="*/ 4726651 h 6858000"/>
              <a:gd name="connsiteX163" fmla="*/ 1927410 w 7467600"/>
              <a:gd name="connsiteY163" fmla="*/ 4716164 h 6858000"/>
              <a:gd name="connsiteX164" fmla="*/ 1997014 w 7467600"/>
              <a:gd name="connsiteY164" fmla="*/ 4698007 h 6858000"/>
              <a:gd name="connsiteX165" fmla="*/ 2005458 w 7467600"/>
              <a:gd name="connsiteY165" fmla="*/ 4699540 h 6858000"/>
              <a:gd name="connsiteX166" fmla="*/ 2657186 w 7467600"/>
              <a:gd name="connsiteY166" fmla="*/ 4901687 h 6858000"/>
              <a:gd name="connsiteX167" fmla="*/ 2826662 w 7467600"/>
              <a:gd name="connsiteY167" fmla="*/ 4970362 h 6858000"/>
              <a:gd name="connsiteX168" fmla="*/ 2876100 w 7467600"/>
              <a:gd name="connsiteY168" fmla="*/ 4995397 h 6858000"/>
              <a:gd name="connsiteX169" fmla="*/ 3042600 w 7467600"/>
              <a:gd name="connsiteY169" fmla="*/ 5059532 h 6858000"/>
              <a:gd name="connsiteX170" fmla="*/ 1997014 w 7467600"/>
              <a:gd name="connsiteY170" fmla="*/ 4698007 h 6858000"/>
              <a:gd name="connsiteX171" fmla="*/ 2305292 w 7467600"/>
              <a:gd name="connsiteY171" fmla="*/ 4219492 h 6858000"/>
              <a:gd name="connsiteX172" fmla="*/ 3360922 w 7467600"/>
              <a:gd name="connsiteY172" fmla="*/ 4529373 h 6858000"/>
              <a:gd name="connsiteX173" fmla="*/ 3492420 w 7467600"/>
              <a:gd name="connsiteY173" fmla="*/ 4510145 h 6858000"/>
              <a:gd name="connsiteX174" fmla="*/ 3364086 w 7467600"/>
              <a:gd name="connsiteY174" fmla="*/ 4480340 h 6858000"/>
              <a:gd name="connsiteX175" fmla="*/ 3225818 w 7467600"/>
              <a:gd name="connsiteY175" fmla="*/ 4411822 h 6858000"/>
              <a:gd name="connsiteX176" fmla="*/ 3129696 w 7467600"/>
              <a:gd name="connsiteY176" fmla="*/ 4360704 h 6858000"/>
              <a:gd name="connsiteX177" fmla="*/ 2814545 w 7467600"/>
              <a:gd name="connsiteY177" fmla="*/ 4282955 h 6858000"/>
              <a:gd name="connsiteX178" fmla="*/ 2305292 w 7467600"/>
              <a:gd name="connsiteY178" fmla="*/ 4219492 h 6858000"/>
              <a:gd name="connsiteX179" fmla="*/ 2626982 w 7467600"/>
              <a:gd name="connsiteY179" fmla="*/ 4206450 h 6858000"/>
              <a:gd name="connsiteX180" fmla="*/ 2490617 w 7467600"/>
              <a:gd name="connsiteY180" fmla="*/ 4206951 h 6858000"/>
              <a:gd name="connsiteX181" fmla="*/ 2819869 w 7467600"/>
              <a:gd name="connsiteY181" fmla="*/ 4252936 h 6858000"/>
              <a:gd name="connsiteX182" fmla="*/ 3143018 w 7467600"/>
              <a:gd name="connsiteY182" fmla="*/ 4332698 h 6858000"/>
              <a:gd name="connsiteX183" fmla="*/ 3241520 w 7467600"/>
              <a:gd name="connsiteY183" fmla="*/ 4385112 h 6858000"/>
              <a:gd name="connsiteX184" fmla="*/ 3374575 w 7467600"/>
              <a:gd name="connsiteY184" fmla="*/ 4451517 h 6858000"/>
              <a:gd name="connsiteX185" fmla="*/ 3505221 w 7467600"/>
              <a:gd name="connsiteY185" fmla="*/ 4480757 h 6858000"/>
              <a:gd name="connsiteX186" fmla="*/ 2626982 w 7467600"/>
              <a:gd name="connsiteY186" fmla="*/ 4206450 h 6858000"/>
              <a:gd name="connsiteX187" fmla="*/ 1310106 w 7467600"/>
              <a:gd name="connsiteY187" fmla="*/ 3943217 h 6858000"/>
              <a:gd name="connsiteX188" fmla="*/ 854994 w 7467600"/>
              <a:gd name="connsiteY188" fmla="*/ 4399136 h 6858000"/>
              <a:gd name="connsiteX189" fmla="*/ 742462 w 7467600"/>
              <a:gd name="connsiteY189" fmla="*/ 4594648 h 6858000"/>
              <a:gd name="connsiteX190" fmla="*/ 820602 w 7467600"/>
              <a:gd name="connsiteY190" fmla="*/ 4485915 h 6858000"/>
              <a:gd name="connsiteX191" fmla="*/ 878295 w 7467600"/>
              <a:gd name="connsiteY191" fmla="*/ 4403594 h 6858000"/>
              <a:gd name="connsiteX192" fmla="*/ 1240607 w 7467600"/>
              <a:gd name="connsiteY192" fmla="*/ 4010401 h 6858000"/>
              <a:gd name="connsiteX193" fmla="*/ 1310106 w 7467600"/>
              <a:gd name="connsiteY193" fmla="*/ 3943217 h 6858000"/>
              <a:gd name="connsiteX194" fmla="*/ 1423113 w 7467600"/>
              <a:gd name="connsiteY194" fmla="*/ 3874565 h 6858000"/>
              <a:gd name="connsiteX195" fmla="*/ 1260565 w 7467600"/>
              <a:gd name="connsiteY195" fmla="*/ 4031982 h 6858000"/>
              <a:gd name="connsiteX196" fmla="*/ 901900 w 7467600"/>
              <a:gd name="connsiteY196" fmla="*/ 4421236 h 6858000"/>
              <a:gd name="connsiteX197" fmla="*/ 845044 w 7467600"/>
              <a:gd name="connsiteY197" fmla="*/ 4502436 h 6858000"/>
              <a:gd name="connsiteX198" fmla="*/ 685926 w 7467600"/>
              <a:gd name="connsiteY198" fmla="*/ 4703069 h 6858000"/>
              <a:gd name="connsiteX199" fmla="*/ 684248 w 7467600"/>
              <a:gd name="connsiteY199" fmla="*/ 4706721 h 6858000"/>
              <a:gd name="connsiteX200" fmla="*/ 1423113 w 7467600"/>
              <a:gd name="connsiteY200" fmla="*/ 3874565 h 6858000"/>
              <a:gd name="connsiteX201" fmla="*/ 3316479 w 7467600"/>
              <a:gd name="connsiteY201" fmla="*/ 3872136 h 6858000"/>
              <a:gd name="connsiteX202" fmla="*/ 3546806 w 7467600"/>
              <a:gd name="connsiteY202" fmla="*/ 4356139 h 6858000"/>
              <a:gd name="connsiteX203" fmla="*/ 3364433 w 7467600"/>
              <a:gd name="connsiteY203" fmla="*/ 3953121 h 6858000"/>
              <a:gd name="connsiteX204" fmla="*/ 3316479 w 7467600"/>
              <a:gd name="connsiteY204" fmla="*/ 3872136 h 6858000"/>
              <a:gd name="connsiteX205" fmla="*/ 3291335 w 7467600"/>
              <a:gd name="connsiteY205" fmla="*/ 3767420 h 6858000"/>
              <a:gd name="connsiteX206" fmla="*/ 3390805 w 7467600"/>
              <a:gd name="connsiteY206" fmla="*/ 3937163 h 6858000"/>
              <a:gd name="connsiteX207" fmla="*/ 3579062 w 7467600"/>
              <a:gd name="connsiteY207" fmla="*/ 4359040 h 6858000"/>
              <a:gd name="connsiteX208" fmla="*/ 3467355 w 7467600"/>
              <a:gd name="connsiteY208" fmla="*/ 3988130 h 6858000"/>
              <a:gd name="connsiteX209" fmla="*/ 3310753 w 7467600"/>
              <a:gd name="connsiteY209" fmla="*/ 3787140 h 6858000"/>
              <a:gd name="connsiteX210" fmla="*/ 3291335 w 7467600"/>
              <a:gd name="connsiteY210" fmla="*/ 3767420 h 6858000"/>
              <a:gd name="connsiteX211" fmla="*/ 1635889 w 7467600"/>
              <a:gd name="connsiteY211" fmla="*/ 3709494 h 6858000"/>
              <a:gd name="connsiteX212" fmla="*/ 1634800 w 7467600"/>
              <a:gd name="connsiteY212" fmla="*/ 3731111 h 6858000"/>
              <a:gd name="connsiteX213" fmla="*/ 1635889 w 7467600"/>
              <a:gd name="connsiteY213" fmla="*/ 3709494 h 6858000"/>
              <a:gd name="connsiteX214" fmla="*/ 1510397 w 7467600"/>
              <a:gd name="connsiteY214" fmla="*/ 3684705 h 6858000"/>
              <a:gd name="connsiteX215" fmla="*/ 1146550 w 7467600"/>
              <a:gd name="connsiteY215" fmla="*/ 3802012 h 6858000"/>
              <a:gd name="connsiteX216" fmla="*/ 698834 w 7467600"/>
              <a:gd name="connsiteY216" fmla="*/ 3952272 h 6858000"/>
              <a:gd name="connsiteX217" fmla="*/ 34256 w 7467600"/>
              <a:gd name="connsiteY217" fmla="*/ 4347603 h 6858000"/>
              <a:gd name="connsiteX218" fmla="*/ 527241 w 7467600"/>
              <a:gd name="connsiteY218" fmla="*/ 4065078 h 6858000"/>
              <a:gd name="connsiteX219" fmla="*/ 1510397 w 7467600"/>
              <a:gd name="connsiteY219" fmla="*/ 3684705 h 6858000"/>
              <a:gd name="connsiteX220" fmla="*/ 1313114 w 7467600"/>
              <a:gd name="connsiteY220" fmla="*/ 3655216 h 6858000"/>
              <a:gd name="connsiteX221" fmla="*/ 1109304 w 7467600"/>
              <a:gd name="connsiteY221" fmla="*/ 3669030 h 6858000"/>
              <a:gd name="connsiteX222" fmla="*/ 8129 w 7467600"/>
              <a:gd name="connsiteY222" fmla="*/ 4330519 h 6858000"/>
              <a:gd name="connsiteX223" fmla="*/ 687572 w 7467600"/>
              <a:gd name="connsiteY223" fmla="*/ 3925629 h 6858000"/>
              <a:gd name="connsiteX224" fmla="*/ 1138365 w 7467600"/>
              <a:gd name="connsiteY224" fmla="*/ 3774515 h 6858000"/>
              <a:gd name="connsiteX225" fmla="*/ 1505579 w 7467600"/>
              <a:gd name="connsiteY225" fmla="*/ 3655526 h 6858000"/>
              <a:gd name="connsiteX226" fmla="*/ 1313114 w 7467600"/>
              <a:gd name="connsiteY226" fmla="*/ 3655216 h 6858000"/>
              <a:gd name="connsiteX227" fmla="*/ 3655073 w 7467600"/>
              <a:gd name="connsiteY227" fmla="*/ 3650884 h 6858000"/>
              <a:gd name="connsiteX228" fmla="*/ 3989938 w 7467600"/>
              <a:gd name="connsiteY228" fmla="*/ 3991685 h 6858000"/>
              <a:gd name="connsiteX229" fmla="*/ 4393907 w 7467600"/>
              <a:gd name="connsiteY229" fmla="*/ 4261258 h 6858000"/>
              <a:gd name="connsiteX230" fmla="*/ 4648051 w 7467600"/>
              <a:gd name="connsiteY230" fmla="*/ 4374051 h 6858000"/>
              <a:gd name="connsiteX231" fmla="*/ 4383389 w 7467600"/>
              <a:gd name="connsiteY231" fmla="*/ 4184369 h 6858000"/>
              <a:gd name="connsiteX232" fmla="*/ 4165508 w 7467600"/>
              <a:gd name="connsiteY232" fmla="*/ 4035196 h 6858000"/>
              <a:gd name="connsiteX233" fmla="*/ 4068162 w 7467600"/>
              <a:gd name="connsiteY233" fmla="*/ 3953394 h 6858000"/>
              <a:gd name="connsiteX234" fmla="*/ 3981416 w 7467600"/>
              <a:gd name="connsiteY234" fmla="*/ 3880482 h 6858000"/>
              <a:gd name="connsiteX235" fmla="*/ 3800147 w 7467600"/>
              <a:gd name="connsiteY235" fmla="*/ 3749872 h 6858000"/>
              <a:gd name="connsiteX236" fmla="*/ 3655073 w 7467600"/>
              <a:gd name="connsiteY236" fmla="*/ 3650884 h 6858000"/>
              <a:gd name="connsiteX237" fmla="*/ 3670252 w 7467600"/>
              <a:gd name="connsiteY237" fmla="*/ 3622798 h 6858000"/>
              <a:gd name="connsiteX238" fmla="*/ 3817258 w 7467600"/>
              <a:gd name="connsiteY238" fmla="*/ 3723577 h 6858000"/>
              <a:gd name="connsiteX239" fmla="*/ 4000461 w 7467600"/>
              <a:gd name="connsiteY239" fmla="*/ 3855966 h 6858000"/>
              <a:gd name="connsiteX240" fmla="*/ 4088180 w 7467600"/>
              <a:gd name="connsiteY240" fmla="*/ 3929774 h 6858000"/>
              <a:gd name="connsiteX241" fmla="*/ 4184555 w 7467600"/>
              <a:gd name="connsiteY241" fmla="*/ 4010683 h 6858000"/>
              <a:gd name="connsiteX242" fmla="*/ 4399563 w 7467600"/>
              <a:gd name="connsiteY242" fmla="*/ 4158106 h 6858000"/>
              <a:gd name="connsiteX243" fmla="*/ 4684469 w 7467600"/>
              <a:gd name="connsiteY243" fmla="*/ 4364680 h 6858000"/>
              <a:gd name="connsiteX244" fmla="*/ 4690271 w 7467600"/>
              <a:gd name="connsiteY244" fmla="*/ 4370034 h 6858000"/>
              <a:gd name="connsiteX245" fmla="*/ 4136093 w 7467600"/>
              <a:gd name="connsiteY245" fmla="*/ 3858466 h 6858000"/>
              <a:gd name="connsiteX246" fmla="*/ 3670252 w 7467600"/>
              <a:gd name="connsiteY246" fmla="*/ 3622798 h 6858000"/>
              <a:gd name="connsiteX247" fmla="*/ 4440129 w 7467600"/>
              <a:gd name="connsiteY247" fmla="*/ 3448571 h 6858000"/>
              <a:gd name="connsiteX248" fmla="*/ 4856525 w 7467600"/>
              <a:gd name="connsiteY248" fmla="*/ 3915351 h 6858000"/>
              <a:gd name="connsiteX249" fmla="*/ 5059055 w 7467600"/>
              <a:gd name="connsiteY249" fmla="*/ 4108918 h 6858000"/>
              <a:gd name="connsiteX250" fmla="*/ 5290070 w 7467600"/>
              <a:gd name="connsiteY250" fmla="*/ 4263619 h 6858000"/>
              <a:gd name="connsiteX251" fmla="*/ 4834991 w 7467600"/>
              <a:gd name="connsiteY251" fmla="*/ 3830985 h 6858000"/>
              <a:gd name="connsiteX252" fmla="*/ 4440129 w 7467600"/>
              <a:gd name="connsiteY252" fmla="*/ 3448571 h 6858000"/>
              <a:gd name="connsiteX253" fmla="*/ 4441737 w 7467600"/>
              <a:gd name="connsiteY253" fmla="*/ 3399734 h 6858000"/>
              <a:gd name="connsiteX254" fmla="*/ 4431236 w 7467600"/>
              <a:gd name="connsiteY254" fmla="*/ 3400954 h 6858000"/>
              <a:gd name="connsiteX255" fmla="*/ 4557150 w 7467600"/>
              <a:gd name="connsiteY255" fmla="*/ 3510023 h 6858000"/>
              <a:gd name="connsiteX256" fmla="*/ 4856936 w 7467600"/>
              <a:gd name="connsiteY256" fmla="*/ 3809146 h 6858000"/>
              <a:gd name="connsiteX257" fmla="*/ 5111996 w 7467600"/>
              <a:gd name="connsiteY257" fmla="*/ 4065759 h 6858000"/>
              <a:gd name="connsiteX258" fmla="*/ 5388878 w 7467600"/>
              <a:gd name="connsiteY258" fmla="*/ 4300185 h 6858000"/>
              <a:gd name="connsiteX259" fmla="*/ 5425556 w 7467600"/>
              <a:gd name="connsiteY259" fmla="*/ 4308967 h 6858000"/>
              <a:gd name="connsiteX260" fmla="*/ 4943646 w 7467600"/>
              <a:gd name="connsiteY260" fmla="*/ 3822916 h 6858000"/>
              <a:gd name="connsiteX261" fmla="*/ 4594837 w 7467600"/>
              <a:gd name="connsiteY261" fmla="*/ 3532274 h 6858000"/>
              <a:gd name="connsiteX262" fmla="*/ 4441737 w 7467600"/>
              <a:gd name="connsiteY262" fmla="*/ 3399734 h 6858000"/>
              <a:gd name="connsiteX263" fmla="*/ 5425834 w 7467600"/>
              <a:gd name="connsiteY263" fmla="*/ 3162785 h 6858000"/>
              <a:gd name="connsiteX264" fmla="*/ 5401644 w 7467600"/>
              <a:gd name="connsiteY264" fmla="*/ 3617847 h 6858000"/>
              <a:gd name="connsiteX265" fmla="*/ 5467256 w 7467600"/>
              <a:gd name="connsiteY265" fmla="*/ 4175494 h 6858000"/>
              <a:gd name="connsiteX266" fmla="*/ 5448069 w 7467600"/>
              <a:gd name="connsiteY266" fmla="*/ 3567554 h 6858000"/>
              <a:gd name="connsiteX267" fmla="*/ 5425834 w 7467600"/>
              <a:gd name="connsiteY267" fmla="*/ 3162785 h 6858000"/>
              <a:gd name="connsiteX268" fmla="*/ 1318687 w 7467600"/>
              <a:gd name="connsiteY268" fmla="*/ 3113840 h 6858000"/>
              <a:gd name="connsiteX269" fmla="*/ 1066793 w 7467600"/>
              <a:gd name="connsiteY269" fmla="*/ 3212171 h 6858000"/>
              <a:gd name="connsiteX270" fmla="*/ 993319 w 7467600"/>
              <a:gd name="connsiteY270" fmla="*/ 3247648 h 6858000"/>
              <a:gd name="connsiteX271" fmla="*/ 853081 w 7467600"/>
              <a:gd name="connsiteY271" fmla="*/ 3312410 h 6858000"/>
              <a:gd name="connsiteX272" fmla="*/ 805957 w 7467600"/>
              <a:gd name="connsiteY272" fmla="*/ 3330443 h 6858000"/>
              <a:gd name="connsiteX273" fmla="*/ 1318687 w 7467600"/>
              <a:gd name="connsiteY273" fmla="*/ 3113840 h 6858000"/>
              <a:gd name="connsiteX274" fmla="*/ 5453702 w 7467600"/>
              <a:gd name="connsiteY274" fmla="*/ 3090882 h 6858000"/>
              <a:gd name="connsiteX275" fmla="*/ 5480135 w 7467600"/>
              <a:gd name="connsiteY275" fmla="*/ 3565802 h 6858000"/>
              <a:gd name="connsiteX276" fmla="*/ 5499023 w 7467600"/>
              <a:gd name="connsiteY276" fmla="*/ 4166310 h 6858000"/>
              <a:gd name="connsiteX277" fmla="*/ 5547022 w 7467600"/>
              <a:gd name="connsiteY277" fmla="*/ 3607838 h 6858000"/>
              <a:gd name="connsiteX278" fmla="*/ 5515964 w 7467600"/>
              <a:gd name="connsiteY278" fmla="*/ 3378541 h 6858000"/>
              <a:gd name="connsiteX279" fmla="*/ 5453702 w 7467600"/>
              <a:gd name="connsiteY279" fmla="*/ 3090882 h 6858000"/>
              <a:gd name="connsiteX280" fmla="*/ 1238695 w 7467600"/>
              <a:gd name="connsiteY280" fmla="*/ 3076820 h 6858000"/>
              <a:gd name="connsiteX281" fmla="*/ 716371 w 7467600"/>
              <a:gd name="connsiteY281" fmla="*/ 3293249 h 6858000"/>
              <a:gd name="connsiteX282" fmla="*/ 579522 w 7467600"/>
              <a:gd name="connsiteY282" fmla="*/ 3371759 h 6858000"/>
              <a:gd name="connsiteX283" fmla="*/ 600288 w 7467600"/>
              <a:gd name="connsiteY283" fmla="*/ 3365555 h 6858000"/>
              <a:gd name="connsiteX284" fmla="*/ 840692 w 7467600"/>
              <a:gd name="connsiteY284" fmla="*/ 3284921 h 6858000"/>
              <a:gd name="connsiteX285" fmla="*/ 979248 w 7467600"/>
              <a:gd name="connsiteY285" fmla="*/ 3221003 h 6858000"/>
              <a:gd name="connsiteX286" fmla="*/ 1053282 w 7467600"/>
              <a:gd name="connsiteY286" fmla="*/ 3185247 h 6858000"/>
              <a:gd name="connsiteX287" fmla="*/ 1320603 w 7467600"/>
              <a:gd name="connsiteY287" fmla="*/ 3081281 h 6858000"/>
              <a:gd name="connsiteX288" fmla="*/ 1238695 w 7467600"/>
              <a:gd name="connsiteY288" fmla="*/ 3076820 h 6858000"/>
              <a:gd name="connsiteX289" fmla="*/ 5425627 w 7467600"/>
              <a:gd name="connsiteY289" fmla="*/ 2954192 h 6858000"/>
              <a:gd name="connsiteX290" fmla="*/ 5470770 w 7467600"/>
              <a:gd name="connsiteY290" fmla="*/ 3005435 h 6858000"/>
              <a:gd name="connsiteX291" fmla="*/ 5519779 w 7467600"/>
              <a:gd name="connsiteY291" fmla="*/ 4359223 h 6858000"/>
              <a:gd name="connsiteX292" fmla="*/ 5520293 w 7467600"/>
              <a:gd name="connsiteY292" fmla="*/ 4360602 h 6858000"/>
              <a:gd name="connsiteX293" fmla="*/ 5767221 w 7467600"/>
              <a:gd name="connsiteY293" fmla="*/ 4665564 h 6858000"/>
              <a:gd name="connsiteX294" fmla="*/ 6937169 w 7467600"/>
              <a:gd name="connsiteY294" fmla="*/ 4815941 h 6858000"/>
              <a:gd name="connsiteX295" fmla="*/ 6953922 w 7467600"/>
              <a:gd name="connsiteY295" fmla="*/ 4890068 h 6858000"/>
              <a:gd name="connsiteX296" fmla="*/ 6071359 w 7467600"/>
              <a:gd name="connsiteY296" fmla="*/ 4770770 h 6858000"/>
              <a:gd name="connsiteX297" fmla="*/ 6038839 w 7467600"/>
              <a:gd name="connsiteY297" fmla="*/ 4764474 h 6858000"/>
              <a:gd name="connsiteX298" fmla="*/ 6038706 w 7467600"/>
              <a:gd name="connsiteY298" fmla="*/ 4763847 h 6858000"/>
              <a:gd name="connsiteX299" fmla="*/ 6037784 w 7467600"/>
              <a:gd name="connsiteY299" fmla="*/ 4764270 h 6858000"/>
              <a:gd name="connsiteX300" fmla="*/ 6038839 w 7467600"/>
              <a:gd name="connsiteY300" fmla="*/ 4764474 h 6858000"/>
              <a:gd name="connsiteX301" fmla="*/ 6040338 w 7467600"/>
              <a:gd name="connsiteY301" fmla="*/ 4771418 h 6858000"/>
              <a:gd name="connsiteX302" fmla="*/ 6024488 w 7467600"/>
              <a:gd name="connsiteY302" fmla="*/ 4809903 h 6858000"/>
              <a:gd name="connsiteX303" fmla="*/ 5599771 w 7467600"/>
              <a:gd name="connsiteY303" fmla="*/ 5509652 h 6858000"/>
              <a:gd name="connsiteX304" fmla="*/ 5548843 w 7467600"/>
              <a:gd name="connsiteY304" fmla="*/ 5563845 h 6858000"/>
              <a:gd name="connsiteX305" fmla="*/ 5940952 w 7467600"/>
              <a:gd name="connsiteY305" fmla="*/ 6250028 h 6858000"/>
              <a:gd name="connsiteX306" fmla="*/ 6043441 w 7467600"/>
              <a:gd name="connsiteY306" fmla="*/ 6665847 h 6858000"/>
              <a:gd name="connsiteX307" fmla="*/ 6093432 w 7467600"/>
              <a:gd name="connsiteY307" fmla="*/ 6858000 h 6858000"/>
              <a:gd name="connsiteX308" fmla="*/ 6034344 w 7467600"/>
              <a:gd name="connsiteY308" fmla="*/ 6858000 h 6858000"/>
              <a:gd name="connsiteX309" fmla="*/ 6026679 w 7467600"/>
              <a:gd name="connsiteY309" fmla="*/ 6836959 h 6858000"/>
              <a:gd name="connsiteX310" fmla="*/ 5800441 w 7467600"/>
              <a:gd name="connsiteY310" fmla="*/ 6335286 h 6858000"/>
              <a:gd name="connsiteX311" fmla="*/ 5526562 w 7467600"/>
              <a:gd name="connsiteY311" fmla="*/ 5705388 h 6858000"/>
              <a:gd name="connsiteX312" fmla="*/ 5519640 w 7467600"/>
              <a:gd name="connsiteY312" fmla="*/ 5683774 h 6858000"/>
              <a:gd name="connsiteX313" fmla="*/ 5844559 w 7467600"/>
              <a:gd name="connsiteY313" fmla="*/ 6553349 h 6858000"/>
              <a:gd name="connsiteX314" fmla="*/ 5975994 w 7467600"/>
              <a:gd name="connsiteY314" fmla="*/ 6858000 h 6858000"/>
              <a:gd name="connsiteX315" fmla="*/ 5898547 w 7467600"/>
              <a:gd name="connsiteY315" fmla="*/ 6858000 h 6858000"/>
              <a:gd name="connsiteX316" fmla="*/ 5682041 w 7467600"/>
              <a:gd name="connsiteY316" fmla="*/ 6355860 h 6858000"/>
              <a:gd name="connsiteX317" fmla="*/ 5461758 w 7467600"/>
              <a:gd name="connsiteY317" fmla="*/ 5820220 h 6858000"/>
              <a:gd name="connsiteX318" fmla="*/ 5237282 w 7467600"/>
              <a:gd name="connsiteY318" fmla="*/ 6579086 h 6858000"/>
              <a:gd name="connsiteX319" fmla="*/ 5115009 w 7467600"/>
              <a:gd name="connsiteY319" fmla="*/ 6858000 h 6858000"/>
              <a:gd name="connsiteX320" fmla="*/ 5028074 w 7467600"/>
              <a:gd name="connsiteY320" fmla="*/ 6858000 h 6858000"/>
              <a:gd name="connsiteX321" fmla="*/ 5079508 w 7467600"/>
              <a:gd name="connsiteY321" fmla="*/ 6749074 h 6858000"/>
              <a:gd name="connsiteX322" fmla="*/ 5371846 w 7467600"/>
              <a:gd name="connsiteY322" fmla="*/ 5924413 h 6858000"/>
              <a:gd name="connsiteX323" fmla="*/ 5270512 w 7467600"/>
              <a:gd name="connsiteY323" fmla="*/ 6138975 h 6858000"/>
              <a:gd name="connsiteX324" fmla="*/ 5062409 w 7467600"/>
              <a:gd name="connsiteY324" fmla="*/ 6653544 h 6858000"/>
              <a:gd name="connsiteX325" fmla="*/ 5036628 w 7467600"/>
              <a:gd name="connsiteY325" fmla="*/ 6754247 h 6858000"/>
              <a:gd name="connsiteX326" fmla="*/ 5009112 w 7467600"/>
              <a:gd name="connsiteY326" fmla="*/ 6858000 h 6858000"/>
              <a:gd name="connsiteX327" fmla="*/ 4976679 w 7467600"/>
              <a:gd name="connsiteY327" fmla="*/ 6858000 h 6858000"/>
              <a:gd name="connsiteX328" fmla="*/ 5006537 w 7467600"/>
              <a:gd name="connsiteY328" fmla="*/ 6747068 h 6858000"/>
              <a:gd name="connsiteX329" fmla="*/ 5032723 w 7467600"/>
              <a:gd name="connsiteY329" fmla="*/ 6644957 h 6858000"/>
              <a:gd name="connsiteX330" fmla="*/ 5242949 w 7467600"/>
              <a:gd name="connsiteY330" fmla="*/ 6125175 h 6858000"/>
              <a:gd name="connsiteX331" fmla="*/ 5286321 w 7467600"/>
              <a:gd name="connsiteY331" fmla="*/ 6033555 h 6858000"/>
              <a:gd name="connsiteX332" fmla="*/ 5008210 w 7467600"/>
              <a:gd name="connsiteY332" fmla="*/ 6649194 h 6858000"/>
              <a:gd name="connsiteX333" fmla="*/ 4986321 w 7467600"/>
              <a:gd name="connsiteY333" fmla="*/ 6765687 h 6858000"/>
              <a:gd name="connsiteX334" fmla="*/ 4973474 w 7467600"/>
              <a:gd name="connsiteY334" fmla="*/ 6858000 h 6858000"/>
              <a:gd name="connsiteX335" fmla="*/ 4907178 w 7467600"/>
              <a:gd name="connsiteY335" fmla="*/ 6858000 h 6858000"/>
              <a:gd name="connsiteX336" fmla="*/ 4910810 w 7467600"/>
              <a:gd name="connsiteY336" fmla="*/ 6829660 h 6858000"/>
              <a:gd name="connsiteX337" fmla="*/ 4987461 w 7467600"/>
              <a:gd name="connsiteY337" fmla="*/ 6432994 h 6858000"/>
              <a:gd name="connsiteX338" fmla="*/ 5179262 w 7467600"/>
              <a:gd name="connsiteY338" fmla="*/ 6035044 h 6858000"/>
              <a:gd name="connsiteX339" fmla="*/ 4689678 w 7467600"/>
              <a:gd name="connsiteY339" fmla="*/ 6440241 h 6858000"/>
              <a:gd name="connsiteX340" fmla="*/ 4477543 w 7467600"/>
              <a:gd name="connsiteY340" fmla="*/ 6674836 h 6858000"/>
              <a:gd name="connsiteX341" fmla="*/ 4329957 w 7467600"/>
              <a:gd name="connsiteY341" fmla="*/ 6858000 h 6858000"/>
              <a:gd name="connsiteX342" fmla="*/ 4218595 w 7467600"/>
              <a:gd name="connsiteY342" fmla="*/ 6858000 h 6858000"/>
              <a:gd name="connsiteX343" fmla="*/ 4368888 w 7467600"/>
              <a:gd name="connsiteY343" fmla="*/ 6668412 h 6858000"/>
              <a:gd name="connsiteX344" fmla="*/ 4563091 w 7467600"/>
              <a:gd name="connsiteY344" fmla="*/ 6442508 h 6858000"/>
              <a:gd name="connsiteX345" fmla="*/ 5387324 w 7467600"/>
              <a:gd name="connsiteY345" fmla="*/ 5705830 h 6858000"/>
              <a:gd name="connsiteX346" fmla="*/ 5073620 w 7467600"/>
              <a:gd name="connsiteY346" fmla="*/ 5955437 h 6858000"/>
              <a:gd name="connsiteX347" fmla="*/ 4689789 w 7467600"/>
              <a:gd name="connsiteY347" fmla="*/ 6268382 h 6858000"/>
              <a:gd name="connsiteX348" fmla="*/ 4418722 w 7467600"/>
              <a:gd name="connsiteY348" fmla="*/ 6570886 h 6858000"/>
              <a:gd name="connsiteX349" fmla="*/ 4214944 w 7467600"/>
              <a:gd name="connsiteY349" fmla="*/ 6858000 h 6858000"/>
              <a:gd name="connsiteX350" fmla="*/ 4177898 w 7467600"/>
              <a:gd name="connsiteY350" fmla="*/ 6858000 h 6858000"/>
              <a:gd name="connsiteX351" fmla="*/ 4391597 w 7467600"/>
              <a:gd name="connsiteY351" fmla="*/ 6556370 h 6858000"/>
              <a:gd name="connsiteX352" fmla="*/ 4668889 w 7467600"/>
              <a:gd name="connsiteY352" fmla="*/ 6246399 h 6858000"/>
              <a:gd name="connsiteX353" fmla="*/ 5055427 w 7467600"/>
              <a:gd name="connsiteY353" fmla="*/ 5931476 h 6858000"/>
              <a:gd name="connsiteX354" fmla="*/ 5371814 w 7467600"/>
              <a:gd name="connsiteY354" fmla="*/ 5678975 h 6858000"/>
              <a:gd name="connsiteX355" fmla="*/ 4987918 w 7467600"/>
              <a:gd name="connsiteY355" fmla="*/ 5838701 h 6858000"/>
              <a:gd name="connsiteX356" fmla="*/ 4317146 w 7467600"/>
              <a:gd name="connsiteY356" fmla="*/ 6587716 h 6858000"/>
              <a:gd name="connsiteX357" fmla="*/ 4171627 w 7467600"/>
              <a:gd name="connsiteY357" fmla="*/ 6858000 h 6858000"/>
              <a:gd name="connsiteX358" fmla="*/ 4081585 w 7467600"/>
              <a:gd name="connsiteY358" fmla="*/ 6858000 h 6858000"/>
              <a:gd name="connsiteX359" fmla="*/ 4238603 w 7467600"/>
              <a:gd name="connsiteY359" fmla="*/ 6559341 h 6858000"/>
              <a:gd name="connsiteX360" fmla="*/ 4778333 w 7467600"/>
              <a:gd name="connsiteY360" fmla="*/ 5873626 h 6858000"/>
              <a:gd name="connsiteX361" fmla="*/ 5414185 w 7467600"/>
              <a:gd name="connsiteY361" fmla="*/ 5573882 h 6858000"/>
              <a:gd name="connsiteX362" fmla="*/ 5959648 w 7467600"/>
              <a:gd name="connsiteY362" fmla="*/ 4760797 h 6858000"/>
              <a:gd name="connsiteX363" fmla="*/ 5355019 w 7467600"/>
              <a:gd name="connsiteY363" fmla="*/ 4734672 h 6858000"/>
              <a:gd name="connsiteX364" fmla="*/ 5083565 w 7467600"/>
              <a:gd name="connsiteY364" fmla="*/ 5179121 h 6858000"/>
              <a:gd name="connsiteX365" fmla="*/ 4713577 w 7467600"/>
              <a:gd name="connsiteY365" fmla="*/ 5616803 h 6858000"/>
              <a:gd name="connsiteX366" fmla="*/ 3989559 w 7467600"/>
              <a:gd name="connsiteY366" fmla="*/ 6145945 h 6858000"/>
              <a:gd name="connsiteX367" fmla="*/ 3939824 w 7467600"/>
              <a:gd name="connsiteY367" fmla="*/ 6066900 h 6858000"/>
              <a:gd name="connsiteX368" fmla="*/ 4584537 w 7467600"/>
              <a:gd name="connsiteY368" fmla="*/ 5324826 h 6858000"/>
              <a:gd name="connsiteX369" fmla="*/ 5037105 w 7467600"/>
              <a:gd name="connsiteY369" fmla="*/ 5088765 h 6858000"/>
              <a:gd name="connsiteX370" fmla="*/ 5039930 w 7467600"/>
              <a:gd name="connsiteY370" fmla="*/ 5089585 h 6858000"/>
              <a:gd name="connsiteX371" fmla="*/ 5263764 w 7467600"/>
              <a:gd name="connsiteY371" fmla="*/ 4735525 h 6858000"/>
              <a:gd name="connsiteX372" fmla="*/ 4086300 w 7467600"/>
              <a:gd name="connsiteY372" fmla="*/ 4884599 h 6858000"/>
              <a:gd name="connsiteX373" fmla="*/ 4085485 w 7467600"/>
              <a:gd name="connsiteY373" fmla="*/ 4899070 h 6858000"/>
              <a:gd name="connsiteX374" fmla="*/ 3871915 w 7467600"/>
              <a:gd name="connsiteY374" fmla="*/ 5253645 h 6858000"/>
              <a:gd name="connsiteX375" fmla="*/ 3799374 w 7467600"/>
              <a:gd name="connsiteY375" fmla="*/ 5466127 h 6858000"/>
              <a:gd name="connsiteX376" fmla="*/ 3498850 w 7467600"/>
              <a:gd name="connsiteY376" fmla="*/ 6661888 h 6858000"/>
              <a:gd name="connsiteX377" fmla="*/ 3399216 w 7467600"/>
              <a:gd name="connsiteY377" fmla="*/ 6858000 h 6858000"/>
              <a:gd name="connsiteX378" fmla="*/ 3303688 w 7467600"/>
              <a:gd name="connsiteY378" fmla="*/ 6858000 h 6858000"/>
              <a:gd name="connsiteX379" fmla="*/ 3391774 w 7467600"/>
              <a:gd name="connsiteY379" fmla="*/ 6697181 h 6858000"/>
              <a:gd name="connsiteX380" fmla="*/ 3735540 w 7467600"/>
              <a:gd name="connsiteY380" fmla="*/ 5546923 h 6858000"/>
              <a:gd name="connsiteX381" fmla="*/ 3729438 w 7467600"/>
              <a:gd name="connsiteY381" fmla="*/ 5569058 h 6858000"/>
              <a:gd name="connsiteX382" fmla="*/ 3707782 w 7467600"/>
              <a:gd name="connsiteY382" fmla="*/ 5644908 h 6858000"/>
              <a:gd name="connsiteX383" fmla="*/ 3583827 w 7467600"/>
              <a:gd name="connsiteY383" fmla="*/ 6039215 h 6858000"/>
              <a:gd name="connsiteX384" fmla="*/ 3547861 w 7467600"/>
              <a:gd name="connsiteY384" fmla="*/ 6129609 h 6858000"/>
              <a:gd name="connsiteX385" fmla="*/ 3490905 w 7467600"/>
              <a:gd name="connsiteY385" fmla="*/ 6277660 h 6858000"/>
              <a:gd name="connsiteX386" fmla="*/ 3455859 w 7467600"/>
              <a:gd name="connsiteY386" fmla="*/ 6391301 h 6858000"/>
              <a:gd name="connsiteX387" fmla="*/ 3429112 w 7467600"/>
              <a:gd name="connsiteY387" fmla="*/ 6479469 h 6858000"/>
              <a:gd name="connsiteX388" fmla="*/ 3304862 w 7467600"/>
              <a:gd name="connsiteY388" fmla="*/ 6796476 h 6858000"/>
              <a:gd name="connsiteX389" fmla="*/ 3276071 w 7467600"/>
              <a:gd name="connsiteY389" fmla="*/ 6858000 h 6858000"/>
              <a:gd name="connsiteX390" fmla="*/ 3240805 w 7467600"/>
              <a:gd name="connsiteY390" fmla="*/ 6858000 h 6858000"/>
              <a:gd name="connsiteX391" fmla="*/ 3275917 w 7467600"/>
              <a:gd name="connsiteY391" fmla="*/ 6783192 h 6858000"/>
              <a:gd name="connsiteX392" fmla="*/ 3399358 w 7467600"/>
              <a:gd name="connsiteY392" fmla="*/ 6469011 h 6858000"/>
              <a:gd name="connsiteX393" fmla="*/ 3425650 w 7467600"/>
              <a:gd name="connsiteY393" fmla="*/ 6381333 h 6858000"/>
              <a:gd name="connsiteX394" fmla="*/ 3460661 w 7467600"/>
              <a:gd name="connsiteY394" fmla="*/ 6266763 h 6858000"/>
              <a:gd name="connsiteX395" fmla="*/ 3518021 w 7467600"/>
              <a:gd name="connsiteY395" fmla="*/ 6117298 h 6858000"/>
              <a:gd name="connsiteX396" fmla="*/ 3554035 w 7467600"/>
              <a:gd name="connsiteY396" fmla="*/ 6027832 h 6858000"/>
              <a:gd name="connsiteX397" fmla="*/ 3677174 w 7467600"/>
              <a:gd name="connsiteY397" fmla="*/ 5636351 h 6858000"/>
              <a:gd name="connsiteX398" fmla="*/ 3698819 w 7467600"/>
              <a:gd name="connsiteY398" fmla="*/ 5560503 h 6858000"/>
              <a:gd name="connsiteX399" fmla="*/ 3702094 w 7467600"/>
              <a:gd name="connsiteY399" fmla="*/ 5549194 h 6858000"/>
              <a:gd name="connsiteX400" fmla="*/ 3398355 w 7467600"/>
              <a:gd name="connsiteY400" fmla="*/ 6094603 h 6858000"/>
              <a:gd name="connsiteX401" fmla="*/ 3193941 w 7467600"/>
              <a:gd name="connsiteY401" fmla="*/ 6798775 h 6858000"/>
              <a:gd name="connsiteX402" fmla="*/ 3184140 w 7467600"/>
              <a:gd name="connsiteY402" fmla="*/ 6858000 h 6858000"/>
              <a:gd name="connsiteX403" fmla="*/ 3099978 w 7467600"/>
              <a:gd name="connsiteY403" fmla="*/ 6858000 h 6858000"/>
              <a:gd name="connsiteX404" fmla="*/ 3101556 w 7467600"/>
              <a:gd name="connsiteY404" fmla="*/ 6843337 h 6858000"/>
              <a:gd name="connsiteX405" fmla="*/ 3370162 w 7467600"/>
              <a:gd name="connsiteY405" fmla="*/ 5785550 h 6858000"/>
              <a:gd name="connsiteX406" fmla="*/ 3746477 w 7467600"/>
              <a:gd name="connsiteY406" fmla="*/ 5377889 h 6858000"/>
              <a:gd name="connsiteX407" fmla="*/ 3863399 w 7467600"/>
              <a:gd name="connsiteY407" fmla="*/ 5087257 h 6858000"/>
              <a:gd name="connsiteX408" fmla="*/ 3968712 w 7467600"/>
              <a:gd name="connsiteY408" fmla="*/ 4913989 h 6858000"/>
              <a:gd name="connsiteX409" fmla="*/ 2792390 w 7467600"/>
              <a:gd name="connsiteY409" fmla="*/ 5382974 h 6858000"/>
              <a:gd name="connsiteX410" fmla="*/ 2714982 w 7467600"/>
              <a:gd name="connsiteY410" fmla="*/ 5427051 h 6858000"/>
              <a:gd name="connsiteX411" fmla="*/ 2813361 w 7467600"/>
              <a:gd name="connsiteY411" fmla="*/ 6023912 h 6858000"/>
              <a:gd name="connsiteX412" fmla="*/ 2688430 w 7467600"/>
              <a:gd name="connsiteY412" fmla="*/ 6801564 h 6858000"/>
              <a:gd name="connsiteX413" fmla="*/ 2629626 w 7467600"/>
              <a:gd name="connsiteY413" fmla="*/ 6763394 h 6858000"/>
              <a:gd name="connsiteX414" fmla="*/ 2565328 w 7467600"/>
              <a:gd name="connsiteY414" fmla="*/ 5516399 h 6858000"/>
              <a:gd name="connsiteX415" fmla="*/ 1922999 w 7467600"/>
              <a:gd name="connsiteY415" fmla="*/ 5980343 h 6858000"/>
              <a:gd name="connsiteX416" fmla="*/ 1950261 w 7467600"/>
              <a:gd name="connsiteY416" fmla="*/ 6405858 h 6858000"/>
              <a:gd name="connsiteX417" fmla="*/ 2365554 w 7467600"/>
              <a:gd name="connsiteY417" fmla="*/ 6759107 h 6858000"/>
              <a:gd name="connsiteX418" fmla="*/ 2424142 w 7467600"/>
              <a:gd name="connsiteY418" fmla="*/ 6858000 h 6858000"/>
              <a:gd name="connsiteX419" fmla="*/ 2395994 w 7467600"/>
              <a:gd name="connsiteY419" fmla="*/ 6858000 h 6858000"/>
              <a:gd name="connsiteX420" fmla="*/ 2392863 w 7467600"/>
              <a:gd name="connsiteY420" fmla="*/ 6852964 h 6858000"/>
              <a:gd name="connsiteX421" fmla="*/ 2017589 w 7467600"/>
              <a:gd name="connsiteY421" fmla="*/ 6493982 h 6858000"/>
              <a:gd name="connsiteX422" fmla="*/ 2147336 w 7467600"/>
              <a:gd name="connsiteY422" fmla="*/ 6594052 h 6858000"/>
              <a:gd name="connsiteX423" fmla="*/ 2207047 w 7467600"/>
              <a:gd name="connsiteY423" fmla="*/ 6654540 h 6858000"/>
              <a:gd name="connsiteX424" fmla="*/ 2299106 w 7467600"/>
              <a:gd name="connsiteY424" fmla="*/ 6778931 h 6858000"/>
              <a:gd name="connsiteX425" fmla="*/ 2314430 w 7467600"/>
              <a:gd name="connsiteY425" fmla="*/ 6801144 h 6858000"/>
              <a:gd name="connsiteX426" fmla="*/ 2352406 w 7467600"/>
              <a:gd name="connsiteY426" fmla="*/ 6858000 h 6858000"/>
              <a:gd name="connsiteX427" fmla="*/ 2314492 w 7467600"/>
              <a:gd name="connsiteY427" fmla="*/ 6858000 h 6858000"/>
              <a:gd name="connsiteX428" fmla="*/ 2288095 w 7467600"/>
              <a:gd name="connsiteY428" fmla="*/ 6818030 h 6858000"/>
              <a:gd name="connsiteX429" fmla="*/ 2272768 w 7467600"/>
              <a:gd name="connsiteY429" fmla="*/ 6795822 h 6858000"/>
              <a:gd name="connsiteX430" fmla="*/ 2182715 w 7467600"/>
              <a:gd name="connsiteY430" fmla="*/ 6675071 h 6858000"/>
              <a:gd name="connsiteX431" fmla="*/ 2032061 w 7467600"/>
              <a:gd name="connsiteY431" fmla="*/ 6541380 h 6858000"/>
              <a:gd name="connsiteX432" fmla="*/ 2257220 w 7467600"/>
              <a:gd name="connsiteY432" fmla="*/ 6826257 h 6858000"/>
              <a:gd name="connsiteX433" fmla="*/ 2281324 w 7467600"/>
              <a:gd name="connsiteY433" fmla="*/ 6858000 h 6858000"/>
              <a:gd name="connsiteX434" fmla="*/ 2242860 w 7467600"/>
              <a:gd name="connsiteY434" fmla="*/ 6858000 h 6858000"/>
              <a:gd name="connsiteX435" fmla="*/ 2232818 w 7467600"/>
              <a:gd name="connsiteY435" fmla="*/ 6844926 h 6858000"/>
              <a:gd name="connsiteX436" fmla="*/ 1990172 w 7467600"/>
              <a:gd name="connsiteY436" fmla="*/ 6542121 h 6858000"/>
              <a:gd name="connsiteX437" fmla="*/ 2124090 w 7467600"/>
              <a:gd name="connsiteY437" fmla="*/ 6761017 h 6858000"/>
              <a:gd name="connsiteX438" fmla="*/ 2200380 w 7467600"/>
              <a:gd name="connsiteY438" fmla="*/ 6858000 h 6858000"/>
              <a:gd name="connsiteX439" fmla="*/ 2147507 w 7467600"/>
              <a:gd name="connsiteY439" fmla="*/ 6858000 h 6858000"/>
              <a:gd name="connsiteX440" fmla="*/ 2070668 w 7467600"/>
              <a:gd name="connsiteY440" fmla="*/ 6761520 h 6858000"/>
              <a:gd name="connsiteX441" fmla="*/ 1975142 w 7467600"/>
              <a:gd name="connsiteY441" fmla="*/ 6585570 h 6858000"/>
              <a:gd name="connsiteX442" fmla="*/ 2050035 w 7467600"/>
              <a:gd name="connsiteY442" fmla="*/ 6813345 h 6858000"/>
              <a:gd name="connsiteX443" fmla="*/ 2063025 w 7467600"/>
              <a:gd name="connsiteY443" fmla="*/ 6858000 h 6858000"/>
              <a:gd name="connsiteX444" fmla="*/ 2021675 w 7467600"/>
              <a:gd name="connsiteY444" fmla="*/ 6858000 h 6858000"/>
              <a:gd name="connsiteX445" fmla="*/ 2019308 w 7467600"/>
              <a:gd name="connsiteY445" fmla="*/ 6847118 h 6858000"/>
              <a:gd name="connsiteX446" fmla="*/ 1938835 w 7467600"/>
              <a:gd name="connsiteY446" fmla="*/ 6551160 h 6858000"/>
              <a:gd name="connsiteX447" fmla="*/ 1953230 w 7467600"/>
              <a:gd name="connsiteY447" fmla="*/ 6759699 h 6858000"/>
              <a:gd name="connsiteX448" fmla="*/ 1956763 w 7467600"/>
              <a:gd name="connsiteY448" fmla="*/ 6778191 h 6858000"/>
              <a:gd name="connsiteX449" fmla="*/ 1967925 w 7467600"/>
              <a:gd name="connsiteY449" fmla="*/ 6858000 h 6858000"/>
              <a:gd name="connsiteX450" fmla="*/ 1936622 w 7467600"/>
              <a:gd name="connsiteY450" fmla="*/ 6858000 h 6858000"/>
              <a:gd name="connsiteX451" fmla="*/ 1926261 w 7467600"/>
              <a:gd name="connsiteY451" fmla="*/ 6784064 h 6858000"/>
              <a:gd name="connsiteX452" fmla="*/ 1922724 w 7467600"/>
              <a:gd name="connsiteY452" fmla="*/ 6765577 h 6858000"/>
              <a:gd name="connsiteX453" fmla="*/ 1904650 w 7467600"/>
              <a:gd name="connsiteY453" fmla="*/ 6639616 h 6858000"/>
              <a:gd name="connsiteX454" fmla="*/ 1885273 w 7467600"/>
              <a:gd name="connsiteY454" fmla="*/ 6858000 h 6858000"/>
              <a:gd name="connsiteX455" fmla="*/ 1854363 w 7467600"/>
              <a:gd name="connsiteY455" fmla="*/ 6858000 h 6858000"/>
              <a:gd name="connsiteX456" fmla="*/ 1880391 w 7467600"/>
              <a:gd name="connsiteY456" fmla="*/ 6603796 h 6858000"/>
              <a:gd name="connsiteX457" fmla="*/ 1818273 w 7467600"/>
              <a:gd name="connsiteY457" fmla="*/ 6715729 h 6858000"/>
              <a:gd name="connsiteX458" fmla="*/ 1794691 w 7467600"/>
              <a:gd name="connsiteY458" fmla="*/ 6843239 h 6858000"/>
              <a:gd name="connsiteX459" fmla="*/ 1794914 w 7467600"/>
              <a:gd name="connsiteY459" fmla="*/ 6858000 h 6858000"/>
              <a:gd name="connsiteX460" fmla="*/ 1746128 w 7467600"/>
              <a:gd name="connsiteY460" fmla="*/ 6858000 h 6858000"/>
              <a:gd name="connsiteX461" fmla="*/ 1753934 w 7467600"/>
              <a:gd name="connsiteY461" fmla="*/ 6724796 h 6858000"/>
              <a:gd name="connsiteX462" fmla="*/ 1792053 w 7467600"/>
              <a:gd name="connsiteY462" fmla="*/ 6572396 h 6858000"/>
              <a:gd name="connsiteX463" fmla="*/ 1862248 w 7467600"/>
              <a:gd name="connsiteY463" fmla="*/ 6266397 h 6858000"/>
              <a:gd name="connsiteX464" fmla="*/ 1862250 w 7467600"/>
              <a:gd name="connsiteY464" fmla="*/ 6033531 h 6858000"/>
              <a:gd name="connsiteX465" fmla="*/ 1211999 w 7467600"/>
              <a:gd name="connsiteY465" fmla="*/ 6683610 h 6858000"/>
              <a:gd name="connsiteX466" fmla="*/ 1213266 w 7467600"/>
              <a:gd name="connsiteY466" fmla="*/ 6691947 h 6858000"/>
              <a:gd name="connsiteX467" fmla="*/ 1203370 w 7467600"/>
              <a:gd name="connsiteY467" fmla="*/ 6850676 h 6858000"/>
              <a:gd name="connsiteX468" fmla="*/ 1203671 w 7467600"/>
              <a:gd name="connsiteY468" fmla="*/ 6858000 h 6858000"/>
              <a:gd name="connsiteX469" fmla="*/ 1143180 w 7467600"/>
              <a:gd name="connsiteY469" fmla="*/ 6858000 h 6858000"/>
              <a:gd name="connsiteX470" fmla="*/ 1142176 w 7467600"/>
              <a:gd name="connsiteY470" fmla="*/ 6766045 h 6858000"/>
              <a:gd name="connsiteX471" fmla="*/ 1067484 w 7467600"/>
              <a:gd name="connsiteY471" fmla="*/ 6858000 h 6858000"/>
              <a:gd name="connsiteX472" fmla="*/ 953928 w 7467600"/>
              <a:gd name="connsiteY472" fmla="*/ 6858000 h 6858000"/>
              <a:gd name="connsiteX473" fmla="*/ 959715 w 7467600"/>
              <a:gd name="connsiteY473" fmla="*/ 6850185 h 6858000"/>
              <a:gd name="connsiteX474" fmla="*/ 1483788 w 7467600"/>
              <a:gd name="connsiteY474" fmla="*/ 6259174 h 6858000"/>
              <a:gd name="connsiteX475" fmla="*/ 1100671 w 7467600"/>
              <a:gd name="connsiteY475" fmla="*/ 6252137 h 6858000"/>
              <a:gd name="connsiteX476" fmla="*/ 1090144 w 7467600"/>
              <a:gd name="connsiteY476" fmla="*/ 6256748 h 6858000"/>
              <a:gd name="connsiteX477" fmla="*/ 1095872 w 7467600"/>
              <a:gd name="connsiteY477" fmla="*/ 6271892 h 6858000"/>
              <a:gd name="connsiteX478" fmla="*/ 262785 w 7467600"/>
              <a:gd name="connsiteY478" fmla="*/ 6845450 h 6858000"/>
              <a:gd name="connsiteX479" fmla="*/ 209968 w 7467600"/>
              <a:gd name="connsiteY479" fmla="*/ 6770713 h 6858000"/>
              <a:gd name="connsiteX480" fmla="*/ 873460 w 7467600"/>
              <a:gd name="connsiteY480" fmla="*/ 6253768 h 6858000"/>
              <a:gd name="connsiteX481" fmla="*/ 192686 w 7467600"/>
              <a:gd name="connsiteY481" fmla="*/ 5849257 h 6858000"/>
              <a:gd name="connsiteX482" fmla="*/ 4696 w 7467600"/>
              <a:gd name="connsiteY482" fmla="*/ 5697668 h 6858000"/>
              <a:gd name="connsiteX483" fmla="*/ 0 w 7467600"/>
              <a:gd name="connsiteY483" fmla="*/ 5689984 h 6858000"/>
              <a:gd name="connsiteX484" fmla="*/ 0 w 7467600"/>
              <a:gd name="connsiteY484" fmla="*/ 5513472 h 6858000"/>
              <a:gd name="connsiteX485" fmla="*/ 174101 w 7467600"/>
              <a:gd name="connsiteY485" fmla="*/ 5620277 h 6858000"/>
              <a:gd name="connsiteX486" fmla="*/ 891800 w 7467600"/>
              <a:gd name="connsiteY486" fmla="*/ 6036935 h 6858000"/>
              <a:gd name="connsiteX487" fmla="*/ 1072219 w 7467600"/>
              <a:gd name="connsiteY487" fmla="*/ 6169443 h 6858000"/>
              <a:gd name="connsiteX488" fmla="*/ 1074117 w 7467600"/>
              <a:gd name="connsiteY488" fmla="*/ 6170301 h 6858000"/>
              <a:gd name="connsiteX489" fmla="*/ 1083114 w 7467600"/>
              <a:gd name="connsiteY489" fmla="*/ 6174131 h 6858000"/>
              <a:gd name="connsiteX490" fmla="*/ 1543010 w 7467600"/>
              <a:gd name="connsiteY490" fmla="*/ 6191140 h 6858000"/>
              <a:gd name="connsiteX491" fmla="*/ 1551080 w 7467600"/>
              <a:gd name="connsiteY491" fmla="*/ 6195006 h 6858000"/>
              <a:gd name="connsiteX492" fmla="*/ 2345443 w 7467600"/>
              <a:gd name="connsiteY492" fmla="*/ 5549882 h 6858000"/>
              <a:gd name="connsiteX493" fmla="*/ 1721499 w 7467600"/>
              <a:gd name="connsiteY493" fmla="*/ 5599969 h 6858000"/>
              <a:gd name="connsiteX494" fmla="*/ 767716 w 7467600"/>
              <a:gd name="connsiteY494" fmla="*/ 5472768 h 6858000"/>
              <a:gd name="connsiteX495" fmla="*/ 722147 w 7467600"/>
              <a:gd name="connsiteY495" fmla="*/ 5393091 h 6858000"/>
              <a:gd name="connsiteX496" fmla="*/ 1485552 w 7467600"/>
              <a:gd name="connsiteY496" fmla="*/ 5313202 h 6858000"/>
              <a:gd name="connsiteX497" fmla="*/ 2143004 w 7467600"/>
              <a:gd name="connsiteY497" fmla="*/ 5402420 h 6858000"/>
              <a:gd name="connsiteX498" fmla="*/ 1933391 w 7467600"/>
              <a:gd name="connsiteY498" fmla="*/ 5156971 h 6858000"/>
              <a:gd name="connsiteX499" fmla="*/ 1827118 w 7467600"/>
              <a:gd name="connsiteY499" fmla="*/ 4968410 h 6858000"/>
              <a:gd name="connsiteX500" fmla="*/ 1837349 w 7467600"/>
              <a:gd name="connsiteY500" fmla="*/ 4956357 h 6858000"/>
              <a:gd name="connsiteX501" fmla="*/ 2162835 w 7467600"/>
              <a:gd name="connsiteY501" fmla="*/ 5187853 h 6858000"/>
              <a:gd name="connsiteX502" fmla="*/ 2257167 w 7467600"/>
              <a:gd name="connsiteY502" fmla="*/ 5462123 h 6858000"/>
              <a:gd name="connsiteX503" fmla="*/ 2261598 w 7467600"/>
              <a:gd name="connsiteY503" fmla="*/ 5467998 h 6858000"/>
              <a:gd name="connsiteX504" fmla="*/ 2437177 w 7467600"/>
              <a:gd name="connsiteY504" fmla="*/ 5479608 h 6858000"/>
              <a:gd name="connsiteX505" fmla="*/ 2445247 w 7467600"/>
              <a:gd name="connsiteY505" fmla="*/ 5483476 h 6858000"/>
              <a:gd name="connsiteX506" fmla="*/ 2743626 w 7467600"/>
              <a:gd name="connsiteY506" fmla="*/ 5304819 h 6858000"/>
              <a:gd name="connsiteX507" fmla="*/ 3048102 w 7467600"/>
              <a:gd name="connsiteY507" fmla="*/ 5150595 h 6858000"/>
              <a:gd name="connsiteX508" fmla="*/ 1799414 w 7467600"/>
              <a:gd name="connsiteY508" fmla="*/ 4694732 h 6858000"/>
              <a:gd name="connsiteX509" fmla="*/ 1771735 w 7467600"/>
              <a:gd name="connsiteY509" fmla="*/ 4619929 h 6858000"/>
              <a:gd name="connsiteX510" fmla="*/ 3104273 w 7467600"/>
              <a:gd name="connsiteY510" fmla="*/ 5076159 h 6858000"/>
              <a:gd name="connsiteX511" fmla="*/ 3113245 w 7467600"/>
              <a:gd name="connsiteY511" fmla="*/ 5090705 h 6858000"/>
              <a:gd name="connsiteX512" fmla="*/ 3126294 w 7467600"/>
              <a:gd name="connsiteY512" fmla="*/ 5114400 h 6858000"/>
              <a:gd name="connsiteX513" fmla="*/ 3937433 w 7467600"/>
              <a:gd name="connsiteY513" fmla="*/ 4830473 h 6858000"/>
              <a:gd name="connsiteX514" fmla="*/ 3590475 w 7467600"/>
              <a:gd name="connsiteY514" fmla="*/ 4597974 h 6858000"/>
              <a:gd name="connsiteX515" fmla="*/ 3100264 w 7467600"/>
              <a:gd name="connsiteY515" fmla="*/ 4579845 h 6858000"/>
              <a:gd name="connsiteX516" fmla="*/ 2183576 w 7467600"/>
              <a:gd name="connsiteY516" fmla="*/ 4227150 h 6858000"/>
              <a:gd name="connsiteX517" fmla="*/ 2151029 w 7467600"/>
              <a:gd name="connsiteY517" fmla="*/ 4146947 h 6858000"/>
              <a:gd name="connsiteX518" fmla="*/ 3563434 w 7467600"/>
              <a:gd name="connsiteY518" fmla="*/ 4469115 h 6858000"/>
              <a:gd name="connsiteX519" fmla="*/ 3177952 w 7467600"/>
              <a:gd name="connsiteY519" fmla="*/ 3657386 h 6858000"/>
              <a:gd name="connsiteX520" fmla="*/ 3189263 w 7467600"/>
              <a:gd name="connsiteY520" fmla="*/ 3625726 h 6858000"/>
              <a:gd name="connsiteX521" fmla="*/ 3560912 w 7467600"/>
              <a:gd name="connsiteY521" fmla="*/ 4079863 h 6858000"/>
              <a:gd name="connsiteX522" fmla="*/ 3626636 w 7467600"/>
              <a:gd name="connsiteY522" fmla="*/ 4512230 h 6858000"/>
              <a:gd name="connsiteX523" fmla="*/ 3653088 w 7467600"/>
              <a:gd name="connsiteY523" fmla="*/ 4521417 h 6858000"/>
              <a:gd name="connsiteX524" fmla="*/ 3988128 w 7467600"/>
              <a:gd name="connsiteY524" fmla="*/ 4817267 h 6858000"/>
              <a:gd name="connsiteX525" fmla="*/ 4830582 w 7467600"/>
              <a:gd name="connsiteY525" fmla="*/ 4676000 h 6858000"/>
              <a:gd name="connsiteX526" fmla="*/ 4830100 w 7467600"/>
              <a:gd name="connsiteY526" fmla="*/ 4675554 h 6858000"/>
              <a:gd name="connsiteX527" fmla="*/ 4036318 w 7467600"/>
              <a:gd name="connsiteY527" fmla="*/ 4147013 h 6858000"/>
              <a:gd name="connsiteX528" fmla="*/ 3432098 w 7467600"/>
              <a:gd name="connsiteY528" fmla="*/ 3537312 h 6858000"/>
              <a:gd name="connsiteX529" fmla="*/ 3446761 w 7467600"/>
              <a:gd name="connsiteY529" fmla="*/ 3461278 h 6858000"/>
              <a:gd name="connsiteX530" fmla="*/ 4419733 w 7467600"/>
              <a:gd name="connsiteY530" fmla="*/ 3963555 h 6858000"/>
              <a:gd name="connsiteX531" fmla="*/ 4781371 w 7467600"/>
              <a:gd name="connsiteY531" fmla="*/ 4458604 h 6858000"/>
              <a:gd name="connsiteX532" fmla="*/ 4780440 w 7467600"/>
              <a:gd name="connsiteY532" fmla="*/ 4470290 h 6858000"/>
              <a:gd name="connsiteX533" fmla="*/ 4898954 w 7467600"/>
              <a:gd name="connsiteY533" fmla="*/ 4662092 h 6858000"/>
              <a:gd name="connsiteX534" fmla="*/ 4900699 w 7467600"/>
              <a:gd name="connsiteY534" fmla="*/ 4670867 h 6858000"/>
              <a:gd name="connsiteX535" fmla="*/ 5714511 w 7467600"/>
              <a:gd name="connsiteY535" fmla="*/ 4663483 h 6858000"/>
              <a:gd name="connsiteX536" fmla="*/ 5464793 w 7467600"/>
              <a:gd name="connsiteY536" fmla="*/ 4393556 h 6858000"/>
              <a:gd name="connsiteX537" fmla="*/ 5461897 w 7467600"/>
              <a:gd name="connsiteY537" fmla="*/ 4390879 h 6858000"/>
              <a:gd name="connsiteX538" fmla="*/ 4294126 w 7467600"/>
              <a:gd name="connsiteY538" fmla="*/ 3303048 h 6858000"/>
              <a:gd name="connsiteX539" fmla="*/ 4305321 w 7467600"/>
              <a:gd name="connsiteY539" fmla="*/ 3256953 h 6858000"/>
              <a:gd name="connsiteX540" fmla="*/ 4949299 w 7467600"/>
              <a:gd name="connsiteY540" fmla="*/ 3766336 h 6858000"/>
              <a:gd name="connsiteX541" fmla="*/ 5291452 w 7467600"/>
              <a:gd name="connsiteY541" fmla="*/ 4076801 h 6858000"/>
              <a:gd name="connsiteX542" fmla="*/ 5434998 w 7467600"/>
              <a:gd name="connsiteY542" fmla="*/ 4254100 h 6858000"/>
              <a:gd name="connsiteX543" fmla="*/ 5351015 w 7467600"/>
              <a:gd name="connsiteY543" fmla="*/ 3760989 h 6858000"/>
              <a:gd name="connsiteX544" fmla="*/ 5413780 w 7467600"/>
              <a:gd name="connsiteY544" fmla="*/ 2966265 h 6858000"/>
              <a:gd name="connsiteX545" fmla="*/ 5425627 w 7467600"/>
              <a:gd name="connsiteY545" fmla="*/ 2954192 h 6858000"/>
              <a:gd name="connsiteX546" fmla="*/ 6604735 w 7467600"/>
              <a:gd name="connsiteY546" fmla="*/ 2041381 h 6858000"/>
              <a:gd name="connsiteX547" fmla="*/ 7204487 w 7467600"/>
              <a:gd name="connsiteY547" fmla="*/ 2742112 h 6858000"/>
              <a:gd name="connsiteX548" fmla="*/ 7131592 w 7467600"/>
              <a:gd name="connsiteY548" fmla="*/ 2672096 h 6858000"/>
              <a:gd name="connsiteX549" fmla="*/ 6996344 w 7467600"/>
              <a:gd name="connsiteY549" fmla="*/ 2518310 h 6858000"/>
              <a:gd name="connsiteX550" fmla="*/ 6735495 w 7467600"/>
              <a:gd name="connsiteY550" fmla="*/ 2196890 h 6858000"/>
              <a:gd name="connsiteX551" fmla="*/ 6721901 w 7467600"/>
              <a:gd name="connsiteY551" fmla="*/ 2179274 h 6858000"/>
              <a:gd name="connsiteX552" fmla="*/ 6604735 w 7467600"/>
              <a:gd name="connsiteY552" fmla="*/ 2041381 h 6858000"/>
              <a:gd name="connsiteX553" fmla="*/ 6591670 w 7467600"/>
              <a:gd name="connsiteY553" fmla="*/ 1988277 h 6858000"/>
              <a:gd name="connsiteX554" fmla="*/ 6747349 w 7467600"/>
              <a:gd name="connsiteY554" fmla="*/ 2160069 h 6858000"/>
              <a:gd name="connsiteX555" fmla="*/ 6760943 w 7467600"/>
              <a:gd name="connsiteY555" fmla="*/ 2177686 h 6858000"/>
              <a:gd name="connsiteX556" fmla="*/ 7021065 w 7467600"/>
              <a:gd name="connsiteY556" fmla="*/ 2498102 h 6858000"/>
              <a:gd name="connsiteX557" fmla="*/ 7155223 w 7467600"/>
              <a:gd name="connsiteY557" fmla="*/ 2650386 h 6858000"/>
              <a:gd name="connsiteX558" fmla="*/ 7203167 w 7467600"/>
              <a:gd name="connsiteY558" fmla="*/ 2697288 h 6858000"/>
              <a:gd name="connsiteX559" fmla="*/ 6937703 w 7467600"/>
              <a:gd name="connsiteY559" fmla="*/ 2321981 h 6858000"/>
              <a:gd name="connsiteX560" fmla="*/ 6591670 w 7467600"/>
              <a:gd name="connsiteY560" fmla="*/ 1988277 h 6858000"/>
              <a:gd name="connsiteX561" fmla="*/ 5798671 w 7467600"/>
              <a:gd name="connsiteY561" fmla="*/ 1981601 h 6858000"/>
              <a:gd name="connsiteX562" fmla="*/ 5754709 w 7467600"/>
              <a:gd name="connsiteY562" fmla="*/ 2071454 h 6858000"/>
              <a:gd name="connsiteX563" fmla="*/ 5763044 w 7467600"/>
              <a:gd name="connsiteY563" fmla="*/ 2842206 h 6858000"/>
              <a:gd name="connsiteX564" fmla="*/ 5764974 w 7467600"/>
              <a:gd name="connsiteY564" fmla="*/ 2799609 h 6858000"/>
              <a:gd name="connsiteX565" fmla="*/ 5767665 w 7467600"/>
              <a:gd name="connsiteY565" fmla="*/ 2666409 h 6858000"/>
              <a:gd name="connsiteX566" fmla="*/ 5763055 w 7467600"/>
              <a:gd name="connsiteY566" fmla="*/ 2579705 h 6858000"/>
              <a:gd name="connsiteX567" fmla="*/ 5758079 w 7467600"/>
              <a:gd name="connsiteY567" fmla="*/ 2492508 h 6858000"/>
              <a:gd name="connsiteX568" fmla="*/ 5779325 w 7467600"/>
              <a:gd name="connsiteY568" fmla="*/ 2197069 h 6858000"/>
              <a:gd name="connsiteX569" fmla="*/ 5798671 w 7467600"/>
              <a:gd name="connsiteY569" fmla="*/ 1981601 h 6858000"/>
              <a:gd name="connsiteX570" fmla="*/ 5829202 w 7467600"/>
              <a:gd name="connsiteY570" fmla="*/ 1971679 h 6858000"/>
              <a:gd name="connsiteX571" fmla="*/ 5809558 w 7467600"/>
              <a:gd name="connsiteY571" fmla="*/ 2198043 h 6858000"/>
              <a:gd name="connsiteX572" fmla="*/ 5788653 w 7467600"/>
              <a:gd name="connsiteY572" fmla="*/ 2489430 h 6858000"/>
              <a:gd name="connsiteX573" fmla="*/ 5793439 w 7467600"/>
              <a:gd name="connsiteY573" fmla="*/ 2575235 h 6858000"/>
              <a:gd name="connsiteX574" fmla="*/ 5796837 w 7467600"/>
              <a:gd name="connsiteY574" fmla="*/ 2637633 h 6858000"/>
              <a:gd name="connsiteX575" fmla="*/ 5818614 w 7467600"/>
              <a:gd name="connsiteY575" fmla="*/ 2473055 h 6858000"/>
              <a:gd name="connsiteX576" fmla="*/ 5829202 w 7467600"/>
              <a:gd name="connsiteY576" fmla="*/ 1971679 h 6858000"/>
              <a:gd name="connsiteX577" fmla="*/ 5911389 w 7467600"/>
              <a:gd name="connsiteY577" fmla="*/ 1898371 h 6858000"/>
              <a:gd name="connsiteX578" fmla="*/ 6237627 w 7467600"/>
              <a:gd name="connsiteY578" fmla="*/ 2231921 h 6858000"/>
              <a:gd name="connsiteX579" fmla="*/ 5911389 w 7467600"/>
              <a:gd name="connsiteY579" fmla="*/ 1898371 h 6858000"/>
              <a:gd name="connsiteX580" fmla="*/ 6944437 w 7467600"/>
              <a:gd name="connsiteY580" fmla="*/ 1575402 h 6858000"/>
              <a:gd name="connsiteX581" fmla="*/ 6304730 w 7467600"/>
              <a:gd name="connsiteY581" fmla="*/ 1766654 h 6858000"/>
              <a:gd name="connsiteX582" fmla="*/ 6944437 w 7467600"/>
              <a:gd name="connsiteY582" fmla="*/ 1575402 h 6858000"/>
              <a:gd name="connsiteX583" fmla="*/ 7019523 w 7467600"/>
              <a:gd name="connsiteY583" fmla="*/ 1519450 h 6858000"/>
              <a:gd name="connsiteX584" fmla="*/ 6298091 w 7467600"/>
              <a:gd name="connsiteY584" fmla="*/ 1737122 h 6858000"/>
              <a:gd name="connsiteX585" fmla="*/ 7019523 w 7467600"/>
              <a:gd name="connsiteY585" fmla="*/ 1519450 h 6858000"/>
              <a:gd name="connsiteX586" fmla="*/ 2399523 w 7467600"/>
              <a:gd name="connsiteY586" fmla="*/ 1428234 h 6858000"/>
              <a:gd name="connsiteX587" fmla="*/ 2224982 w 7467600"/>
              <a:gd name="connsiteY587" fmla="*/ 1826201 h 6858000"/>
              <a:gd name="connsiteX588" fmla="*/ 2096099 w 7467600"/>
              <a:gd name="connsiteY588" fmla="*/ 2345900 h 6858000"/>
              <a:gd name="connsiteX589" fmla="*/ 2283317 w 7467600"/>
              <a:gd name="connsiteY589" fmla="*/ 1796925 h 6858000"/>
              <a:gd name="connsiteX590" fmla="*/ 2399523 w 7467600"/>
              <a:gd name="connsiteY590" fmla="*/ 1428234 h 6858000"/>
              <a:gd name="connsiteX591" fmla="*/ 2448558 w 7467600"/>
              <a:gd name="connsiteY591" fmla="*/ 1373435 h 6858000"/>
              <a:gd name="connsiteX592" fmla="*/ 2312521 w 7467600"/>
              <a:gd name="connsiteY592" fmla="*/ 1806140 h 6858000"/>
              <a:gd name="connsiteX593" fmla="*/ 2127533 w 7467600"/>
              <a:gd name="connsiteY593" fmla="*/ 2348380 h 6858000"/>
              <a:gd name="connsiteX594" fmla="*/ 2358080 w 7467600"/>
              <a:gd name="connsiteY594" fmla="*/ 1866134 h 6858000"/>
              <a:gd name="connsiteX595" fmla="*/ 2407436 w 7467600"/>
              <a:gd name="connsiteY595" fmla="*/ 1651070 h 6858000"/>
              <a:gd name="connsiteX596" fmla="*/ 2448558 w 7467600"/>
              <a:gd name="connsiteY596" fmla="*/ 1373435 h 6858000"/>
              <a:gd name="connsiteX597" fmla="*/ 278707 w 7467600"/>
              <a:gd name="connsiteY597" fmla="*/ 1352270 h 6858000"/>
              <a:gd name="connsiteX598" fmla="*/ 321570 w 7467600"/>
              <a:gd name="connsiteY598" fmla="*/ 1861610 h 6858000"/>
              <a:gd name="connsiteX599" fmla="*/ 294281 w 7467600"/>
              <a:gd name="connsiteY599" fmla="*/ 1440658 h 6858000"/>
              <a:gd name="connsiteX600" fmla="*/ 278707 w 7467600"/>
              <a:gd name="connsiteY600" fmla="*/ 1352270 h 6858000"/>
              <a:gd name="connsiteX601" fmla="*/ 1423821 w 7467600"/>
              <a:gd name="connsiteY601" fmla="*/ 1351958 h 6858000"/>
              <a:gd name="connsiteX602" fmla="*/ 1638521 w 7467600"/>
              <a:gd name="connsiteY602" fmla="*/ 1908470 h 6858000"/>
              <a:gd name="connsiteX603" fmla="*/ 1754199 w 7467600"/>
              <a:gd name="connsiteY603" fmla="*/ 2149284 h 6858000"/>
              <a:gd name="connsiteX604" fmla="*/ 1908359 w 7467600"/>
              <a:gd name="connsiteY604" fmla="*/ 2364988 h 6858000"/>
              <a:gd name="connsiteX605" fmla="*/ 1647661 w 7467600"/>
              <a:gd name="connsiteY605" fmla="*/ 1825945 h 6858000"/>
              <a:gd name="connsiteX606" fmla="*/ 1423821 w 7467600"/>
              <a:gd name="connsiteY606" fmla="*/ 1351958 h 6858000"/>
              <a:gd name="connsiteX607" fmla="*/ 1431890 w 7467600"/>
              <a:gd name="connsiteY607" fmla="*/ 1306475 h 6858000"/>
              <a:gd name="connsiteX608" fmla="*/ 1507597 w 7467600"/>
              <a:gd name="connsiteY608" fmla="*/ 1446132 h 6858000"/>
              <a:gd name="connsiteX609" fmla="*/ 1674586 w 7467600"/>
              <a:gd name="connsiteY609" fmla="*/ 1813832 h 6858000"/>
              <a:gd name="connsiteX610" fmla="*/ 1815950 w 7467600"/>
              <a:gd name="connsiteY610" fmla="*/ 2128564 h 6858000"/>
              <a:gd name="connsiteX611" fmla="*/ 1984242 w 7467600"/>
              <a:gd name="connsiteY611" fmla="*/ 2430829 h 6858000"/>
              <a:gd name="connsiteX612" fmla="*/ 2014023 w 7467600"/>
              <a:gd name="connsiteY612" fmla="*/ 2450995 h 6858000"/>
              <a:gd name="connsiteX613" fmla="*/ 1747337 w 7467600"/>
              <a:gd name="connsiteY613" fmla="*/ 1855264 h 6858000"/>
              <a:gd name="connsiteX614" fmla="*/ 1533749 w 7467600"/>
              <a:gd name="connsiteY614" fmla="*/ 1478656 h 6858000"/>
              <a:gd name="connsiteX615" fmla="*/ 1431890 w 7467600"/>
              <a:gd name="connsiteY615" fmla="*/ 1306475 h 6858000"/>
              <a:gd name="connsiteX616" fmla="*/ 5052692 w 7467600"/>
              <a:gd name="connsiteY616" fmla="*/ 1292994 h 6858000"/>
              <a:gd name="connsiteX617" fmla="*/ 5200661 w 7467600"/>
              <a:gd name="connsiteY617" fmla="*/ 1635186 h 6858000"/>
              <a:gd name="connsiteX618" fmla="*/ 5297138 w 7467600"/>
              <a:gd name="connsiteY618" fmla="*/ 1906351 h 6858000"/>
              <a:gd name="connsiteX619" fmla="*/ 5052692 w 7467600"/>
              <a:gd name="connsiteY619" fmla="*/ 1292994 h 6858000"/>
              <a:gd name="connsiteX620" fmla="*/ 5009948 w 7467600"/>
              <a:gd name="connsiteY620" fmla="*/ 1273619 h 6858000"/>
              <a:gd name="connsiteX621" fmla="*/ 5121777 w 7467600"/>
              <a:gd name="connsiteY621" fmla="*/ 1654213 h 6858000"/>
              <a:gd name="connsiteX622" fmla="*/ 5293545 w 7467600"/>
              <a:gd name="connsiteY622" fmla="*/ 2072247 h 6858000"/>
              <a:gd name="connsiteX623" fmla="*/ 5294042 w 7467600"/>
              <a:gd name="connsiteY623" fmla="*/ 2065019 h 6858000"/>
              <a:gd name="connsiteX624" fmla="*/ 5171936 w 7467600"/>
              <a:gd name="connsiteY624" fmla="*/ 1647613 h 6858000"/>
              <a:gd name="connsiteX625" fmla="*/ 5009948 w 7467600"/>
              <a:gd name="connsiteY625" fmla="*/ 1273619 h 6858000"/>
              <a:gd name="connsiteX626" fmla="*/ 655236 w 7467600"/>
              <a:gd name="connsiteY626" fmla="*/ 1268632 h 6858000"/>
              <a:gd name="connsiteX627" fmla="*/ 839521 w 7467600"/>
              <a:gd name="connsiteY627" fmla="*/ 1685315 h 6858000"/>
              <a:gd name="connsiteX628" fmla="*/ 1109416 w 7467600"/>
              <a:gd name="connsiteY628" fmla="*/ 2061663 h 6858000"/>
              <a:gd name="connsiteX629" fmla="*/ 1298300 w 7467600"/>
              <a:gd name="connsiteY629" fmla="*/ 2247742 h 6858000"/>
              <a:gd name="connsiteX630" fmla="*/ 1125871 w 7467600"/>
              <a:gd name="connsiteY630" fmla="*/ 1989513 h 6858000"/>
              <a:gd name="connsiteX631" fmla="*/ 981574 w 7467600"/>
              <a:gd name="connsiteY631" fmla="*/ 1783157 h 6858000"/>
              <a:gd name="connsiteX632" fmla="*/ 922198 w 7467600"/>
              <a:gd name="connsiteY632" fmla="*/ 1677437 h 6858000"/>
              <a:gd name="connsiteX633" fmla="*/ 869293 w 7467600"/>
              <a:gd name="connsiteY633" fmla="*/ 1583214 h 6858000"/>
              <a:gd name="connsiteX634" fmla="*/ 751431 w 7467600"/>
              <a:gd name="connsiteY634" fmla="*/ 1405731 h 6858000"/>
              <a:gd name="connsiteX635" fmla="*/ 655236 w 7467600"/>
              <a:gd name="connsiteY635" fmla="*/ 1268632 h 6858000"/>
              <a:gd name="connsiteX636" fmla="*/ 6516292 w 7467600"/>
              <a:gd name="connsiteY636" fmla="*/ 1263064 h 6858000"/>
              <a:gd name="connsiteX637" fmla="*/ 5736320 w 7467600"/>
              <a:gd name="connsiteY637" fmla="*/ 1501803 h 6858000"/>
              <a:gd name="connsiteX638" fmla="*/ 6516292 w 7467600"/>
              <a:gd name="connsiteY638" fmla="*/ 1263064 h 6858000"/>
              <a:gd name="connsiteX639" fmla="*/ 291466 w 7467600"/>
              <a:gd name="connsiteY639" fmla="*/ 1250369 h 6858000"/>
              <a:gd name="connsiteX640" fmla="*/ 323180 w 7467600"/>
              <a:gd name="connsiteY640" fmla="*/ 1435283 h 6858000"/>
              <a:gd name="connsiteX641" fmla="*/ 349381 w 7467600"/>
              <a:gd name="connsiteY641" fmla="*/ 1875041 h 6858000"/>
              <a:gd name="connsiteX642" fmla="*/ 374363 w 7467600"/>
              <a:gd name="connsiteY642" fmla="*/ 1506494 h 6858000"/>
              <a:gd name="connsiteX643" fmla="*/ 302168 w 7467600"/>
              <a:gd name="connsiteY643" fmla="*/ 1274495 h 6858000"/>
              <a:gd name="connsiteX644" fmla="*/ 291466 w 7467600"/>
              <a:gd name="connsiteY644" fmla="*/ 1250369 h 6858000"/>
              <a:gd name="connsiteX645" fmla="*/ 678222 w 7467600"/>
              <a:gd name="connsiteY645" fmla="*/ 1248670 h 6858000"/>
              <a:gd name="connsiteX646" fmla="*/ 775536 w 7467600"/>
              <a:gd name="connsiteY646" fmla="*/ 1388015 h 6858000"/>
              <a:gd name="connsiteX647" fmla="*/ 894529 w 7467600"/>
              <a:gd name="connsiteY647" fmla="*/ 1567739 h 6858000"/>
              <a:gd name="connsiteX648" fmla="*/ 948000 w 7467600"/>
              <a:gd name="connsiteY648" fmla="*/ 1663088 h 6858000"/>
              <a:gd name="connsiteX649" fmla="*/ 1006812 w 7467600"/>
              <a:gd name="connsiteY649" fmla="*/ 1767683 h 6858000"/>
              <a:gd name="connsiteX650" fmla="*/ 1149133 w 7467600"/>
              <a:gd name="connsiteY650" fmla="*/ 1971513 h 6858000"/>
              <a:gd name="connsiteX651" fmla="*/ 1333952 w 7467600"/>
              <a:gd name="connsiteY651" fmla="*/ 2251620 h 6858000"/>
              <a:gd name="connsiteX652" fmla="*/ 1337329 w 7467600"/>
              <a:gd name="connsiteY652" fmla="*/ 2258350 h 6858000"/>
              <a:gd name="connsiteX653" fmla="*/ 1014726 w 7467600"/>
              <a:gd name="connsiteY653" fmla="*/ 1615556 h 6858000"/>
              <a:gd name="connsiteX654" fmla="*/ 678222 w 7467600"/>
              <a:gd name="connsiteY654" fmla="*/ 1248670 h 6858000"/>
              <a:gd name="connsiteX655" fmla="*/ 6691602 w 7467600"/>
              <a:gd name="connsiteY655" fmla="*/ 1140573 h 6858000"/>
              <a:gd name="connsiteX656" fmla="*/ 6571100 w 7467600"/>
              <a:gd name="connsiteY656" fmla="*/ 1183662 h 6858000"/>
              <a:gd name="connsiteX657" fmla="*/ 6241687 w 7467600"/>
              <a:gd name="connsiteY657" fmla="*/ 1257600 h 6858000"/>
              <a:gd name="connsiteX658" fmla="*/ 5693009 w 7467600"/>
              <a:gd name="connsiteY658" fmla="*/ 1478256 h 6858000"/>
              <a:gd name="connsiteX659" fmla="*/ 6548420 w 7467600"/>
              <a:gd name="connsiteY659" fmla="*/ 1214599 h 6858000"/>
              <a:gd name="connsiteX660" fmla="*/ 6605473 w 7467600"/>
              <a:gd name="connsiteY660" fmla="*/ 1184686 h 6858000"/>
              <a:gd name="connsiteX661" fmla="*/ 6691602 w 7467600"/>
              <a:gd name="connsiteY661" fmla="*/ 1140573 h 6858000"/>
              <a:gd name="connsiteX662" fmla="*/ 4002475 w 7467600"/>
              <a:gd name="connsiteY662" fmla="*/ 1037802 h 6858000"/>
              <a:gd name="connsiteX663" fmla="*/ 4000324 w 7467600"/>
              <a:gd name="connsiteY663" fmla="*/ 1039362 h 6858000"/>
              <a:gd name="connsiteX664" fmla="*/ 4002862 w 7467600"/>
              <a:gd name="connsiteY664" fmla="*/ 1042866 h 6858000"/>
              <a:gd name="connsiteX665" fmla="*/ 4002475 w 7467600"/>
              <a:gd name="connsiteY665" fmla="*/ 1037802 h 6858000"/>
              <a:gd name="connsiteX666" fmla="*/ 506322 w 7467600"/>
              <a:gd name="connsiteY666" fmla="*/ 1020997 h 6858000"/>
              <a:gd name="connsiteX667" fmla="*/ 533068 w 7467600"/>
              <a:gd name="connsiteY667" fmla="*/ 1029409 h 6858000"/>
              <a:gd name="connsiteX668" fmla="*/ 1232525 w 7467600"/>
              <a:gd name="connsiteY668" fmla="*/ 1804675 h 6858000"/>
              <a:gd name="connsiteX669" fmla="*/ 1388858 w 7467600"/>
              <a:gd name="connsiteY669" fmla="*/ 2368011 h 6858000"/>
              <a:gd name="connsiteX670" fmla="*/ 1384098 w 7467600"/>
              <a:gd name="connsiteY670" fmla="*/ 2378125 h 6858000"/>
              <a:gd name="connsiteX671" fmla="*/ 1425393 w 7467600"/>
              <a:gd name="connsiteY671" fmla="*/ 2589124 h 6858000"/>
              <a:gd name="connsiteX672" fmla="*/ 1424001 w 7467600"/>
              <a:gd name="connsiteY672" fmla="*/ 2597541 h 6858000"/>
              <a:gd name="connsiteX673" fmla="*/ 2152729 w 7467600"/>
              <a:gd name="connsiteY673" fmla="*/ 2864487 h 6858000"/>
              <a:gd name="connsiteX674" fmla="*/ 2020609 w 7467600"/>
              <a:gd name="connsiteY674" fmla="*/ 2539671 h 6858000"/>
              <a:gd name="connsiteX675" fmla="*/ 2018920 w 7467600"/>
              <a:gd name="connsiteY675" fmla="*/ 2536309 h 6858000"/>
              <a:gd name="connsiteX676" fmla="*/ 1342441 w 7467600"/>
              <a:gd name="connsiteY676" fmla="*/ 1173017 h 6858000"/>
              <a:gd name="connsiteX677" fmla="*/ 1367925 w 7467600"/>
              <a:gd name="connsiteY677" fmla="*/ 1135648 h 6858000"/>
              <a:gd name="connsiteX678" fmla="*/ 1771401 w 7467600"/>
              <a:gd name="connsiteY678" fmla="*/ 1806673 h 6858000"/>
              <a:gd name="connsiteX679" fmla="*/ 1972385 w 7467600"/>
              <a:gd name="connsiteY679" fmla="*/ 2198735 h 6858000"/>
              <a:gd name="connsiteX680" fmla="*/ 2040892 w 7467600"/>
              <a:gd name="connsiteY680" fmla="*/ 2405205 h 6858000"/>
              <a:gd name="connsiteX681" fmla="*/ 2131689 w 7467600"/>
              <a:gd name="connsiteY681" fmla="*/ 1936926 h 6858000"/>
              <a:gd name="connsiteX682" fmla="*/ 2454820 w 7467600"/>
              <a:gd name="connsiteY682" fmla="*/ 1248808 h 6858000"/>
              <a:gd name="connsiteX683" fmla="*/ 2492512 w 7467600"/>
              <a:gd name="connsiteY683" fmla="*/ 1302920 h 6858000"/>
              <a:gd name="connsiteX684" fmla="*/ 2081216 w 7467600"/>
              <a:gd name="connsiteY684" fmla="*/ 2527513 h 6858000"/>
              <a:gd name="connsiteX685" fmla="*/ 2081211 w 7467600"/>
              <a:gd name="connsiteY685" fmla="*/ 2528916 h 6858000"/>
              <a:gd name="connsiteX686" fmla="*/ 2199067 w 7467600"/>
              <a:gd name="connsiteY686" fmla="*/ 2884061 h 6858000"/>
              <a:gd name="connsiteX687" fmla="*/ 3192586 w 7467600"/>
              <a:gd name="connsiteY687" fmla="*/ 3411496 h 6858000"/>
              <a:gd name="connsiteX688" fmla="*/ 3182620 w 7467600"/>
              <a:gd name="connsiteY688" fmla="*/ 3483279 h 6858000"/>
              <a:gd name="connsiteX689" fmla="*/ 2435119 w 7467600"/>
              <a:gd name="connsiteY689" fmla="*/ 3080173 h 6858000"/>
              <a:gd name="connsiteX690" fmla="*/ 2410152 w 7467600"/>
              <a:gd name="connsiteY690" fmla="*/ 3063751 h 6858000"/>
              <a:gd name="connsiteX691" fmla="*/ 2408099 w 7467600"/>
              <a:gd name="connsiteY691" fmla="*/ 3064403 h 6858000"/>
              <a:gd name="connsiteX692" fmla="*/ 2407218 w 7467600"/>
              <a:gd name="connsiteY692" fmla="*/ 3070324 h 6858000"/>
              <a:gd name="connsiteX693" fmla="*/ 2380138 w 7467600"/>
              <a:gd name="connsiteY693" fmla="*/ 3099341 h 6858000"/>
              <a:gd name="connsiteX694" fmla="*/ 1765923 w 7467600"/>
              <a:gd name="connsiteY694" fmla="*/ 3581043 h 6858000"/>
              <a:gd name="connsiteX695" fmla="*/ 1702258 w 7467600"/>
              <a:gd name="connsiteY695" fmla="*/ 3612286 h 6858000"/>
              <a:gd name="connsiteX696" fmla="*/ 1538370 w 7467600"/>
              <a:gd name="connsiteY696" fmla="*/ 3811804 h 6858000"/>
              <a:gd name="connsiteX697" fmla="*/ 542867 w 7467600"/>
              <a:gd name="connsiteY697" fmla="*/ 4944092 h 6858000"/>
              <a:gd name="connsiteX698" fmla="*/ 515800 w 7467600"/>
              <a:gd name="connsiteY698" fmla="*/ 4862180 h 6858000"/>
              <a:gd name="connsiteX699" fmla="*/ 909145 w 7467600"/>
              <a:gd name="connsiteY699" fmla="*/ 4199225 h 6858000"/>
              <a:gd name="connsiteX700" fmla="*/ 1214067 w 7467600"/>
              <a:gd name="connsiteY700" fmla="*/ 3908561 h 6858000"/>
              <a:gd name="connsiteX701" fmla="*/ 640967 w 7467600"/>
              <a:gd name="connsiteY701" fmla="*/ 4105601 h 6858000"/>
              <a:gd name="connsiteX702" fmla="*/ 112563 w 7467600"/>
              <a:gd name="connsiteY702" fmla="*/ 4396952 h 6858000"/>
              <a:gd name="connsiteX703" fmla="*/ 0 w 7467600"/>
              <a:gd name="connsiteY703" fmla="*/ 4466006 h 6858000"/>
              <a:gd name="connsiteX704" fmla="*/ 0 w 7467600"/>
              <a:gd name="connsiteY704" fmla="*/ 4233763 h 6858000"/>
              <a:gd name="connsiteX705" fmla="*/ 36881 w 7467600"/>
              <a:gd name="connsiteY705" fmla="*/ 4200118 h 6858000"/>
              <a:gd name="connsiteX706" fmla="*/ 910534 w 7467600"/>
              <a:gd name="connsiteY706" fmla="*/ 3629753 h 6858000"/>
              <a:gd name="connsiteX707" fmla="*/ 1578717 w 7467600"/>
              <a:gd name="connsiteY707" fmla="*/ 3575982 h 6858000"/>
              <a:gd name="connsiteX708" fmla="*/ 2338780 w 7467600"/>
              <a:gd name="connsiteY708" fmla="*/ 3033725 h 6858000"/>
              <a:gd name="connsiteX709" fmla="*/ 1807991 w 7467600"/>
              <a:gd name="connsiteY709" fmla="*/ 2807184 h 6858000"/>
              <a:gd name="connsiteX710" fmla="*/ 1416358 w 7467600"/>
              <a:gd name="connsiteY710" fmla="*/ 3112571 h 6858000"/>
              <a:gd name="connsiteX711" fmla="*/ 939066 w 7467600"/>
              <a:gd name="connsiteY711" fmla="*/ 3378798 h 6858000"/>
              <a:gd name="connsiteX712" fmla="*/ 115099 w 7467600"/>
              <a:gd name="connsiteY712" fmla="*/ 3607650 h 6858000"/>
              <a:gd name="connsiteX713" fmla="*/ 97284 w 7467600"/>
              <a:gd name="connsiteY713" fmla="*/ 3520393 h 6858000"/>
              <a:gd name="connsiteX714" fmla="*/ 922050 w 7467600"/>
              <a:gd name="connsiteY714" fmla="*/ 3074867 h 6858000"/>
              <a:gd name="connsiteX715" fmla="*/ 1405265 w 7467600"/>
              <a:gd name="connsiteY715" fmla="*/ 3016319 h 6858000"/>
              <a:gd name="connsiteX716" fmla="*/ 1407512 w 7467600"/>
              <a:gd name="connsiteY716" fmla="*/ 3018001 h 6858000"/>
              <a:gd name="connsiteX717" fmla="*/ 1726266 w 7467600"/>
              <a:gd name="connsiteY717" fmla="*/ 2777274 h 6858000"/>
              <a:gd name="connsiteX718" fmla="*/ 625390 w 7467600"/>
              <a:gd name="connsiteY718" fmla="*/ 2514541 h 6858000"/>
              <a:gd name="connsiteX719" fmla="*/ 619799 w 7467600"/>
              <a:gd name="connsiteY719" fmla="*/ 2527180 h 6858000"/>
              <a:gd name="connsiteX720" fmla="*/ 310030 w 7467600"/>
              <a:gd name="connsiteY720" fmla="*/ 2771818 h 6858000"/>
              <a:gd name="connsiteX721" fmla="*/ 173877 w 7467600"/>
              <a:gd name="connsiteY721" fmla="*/ 2937056 h 6858000"/>
              <a:gd name="connsiteX722" fmla="*/ 77889 w 7467600"/>
              <a:gd name="connsiteY722" fmla="*/ 3138440 h 6858000"/>
              <a:gd name="connsiteX723" fmla="*/ 0 w 7467600"/>
              <a:gd name="connsiteY723" fmla="*/ 3271395 h 6858000"/>
              <a:gd name="connsiteX724" fmla="*/ 0 w 7467600"/>
              <a:gd name="connsiteY724" fmla="*/ 3153002 h 6858000"/>
              <a:gd name="connsiteX725" fmla="*/ 2386 w 7467600"/>
              <a:gd name="connsiteY725" fmla="*/ 3149203 h 6858000"/>
              <a:gd name="connsiteX726" fmla="*/ 89753 w 7467600"/>
              <a:gd name="connsiteY726" fmla="*/ 2987702 h 6858000"/>
              <a:gd name="connsiteX727" fmla="*/ 76869 w 7467600"/>
              <a:gd name="connsiteY727" fmla="*/ 3005404 h 6858000"/>
              <a:gd name="connsiteX728" fmla="*/ 32049 w 7467600"/>
              <a:gd name="connsiteY728" fmla="*/ 3065814 h 6858000"/>
              <a:gd name="connsiteX729" fmla="*/ 0 w 7467600"/>
              <a:gd name="connsiteY729" fmla="*/ 3108744 h 6858000"/>
              <a:gd name="connsiteX730" fmla="*/ 0 w 7467600"/>
              <a:gd name="connsiteY730" fmla="*/ 3058059 h 6858000"/>
              <a:gd name="connsiteX731" fmla="*/ 7610 w 7467600"/>
              <a:gd name="connsiteY731" fmla="*/ 3047889 h 6858000"/>
              <a:gd name="connsiteX732" fmla="*/ 52419 w 7467600"/>
              <a:gd name="connsiteY732" fmla="*/ 2987479 h 6858000"/>
              <a:gd name="connsiteX733" fmla="*/ 59142 w 7467600"/>
              <a:gd name="connsiteY733" fmla="*/ 2978488 h 6858000"/>
              <a:gd name="connsiteX734" fmla="*/ 0 w 7467600"/>
              <a:gd name="connsiteY734" fmla="*/ 3015334 h 6858000"/>
              <a:gd name="connsiteX735" fmla="*/ 0 w 7467600"/>
              <a:gd name="connsiteY735" fmla="*/ 2914286 h 6858000"/>
              <a:gd name="connsiteX736" fmla="*/ 36383 w 7467600"/>
              <a:gd name="connsiteY736" fmla="*/ 2901128 h 6858000"/>
              <a:gd name="connsiteX737" fmla="*/ 156329 w 7467600"/>
              <a:gd name="connsiteY737" fmla="*/ 2840533 h 6858000"/>
              <a:gd name="connsiteX738" fmla="*/ 358355 w 7467600"/>
              <a:gd name="connsiteY738" fmla="*/ 2620471 h 6858000"/>
              <a:gd name="connsiteX739" fmla="*/ 510577 w 7467600"/>
              <a:gd name="connsiteY739" fmla="*/ 2501244 h 6858000"/>
              <a:gd name="connsiteX740" fmla="*/ 211967 w 7467600"/>
              <a:gd name="connsiteY740" fmla="*/ 2479171 h 6858000"/>
              <a:gd name="connsiteX741" fmla="*/ 0 w 7467600"/>
              <a:gd name="connsiteY741" fmla="*/ 2476398 h 6858000"/>
              <a:gd name="connsiteX742" fmla="*/ 0 w 7467600"/>
              <a:gd name="connsiteY742" fmla="*/ 2389189 h 6858000"/>
              <a:gd name="connsiteX743" fmla="*/ 103062 w 7467600"/>
              <a:gd name="connsiteY743" fmla="*/ 2389518 h 6858000"/>
              <a:gd name="connsiteX744" fmla="*/ 510734 w 7467600"/>
              <a:gd name="connsiteY744" fmla="*/ 2416201 h 6858000"/>
              <a:gd name="connsiteX745" fmla="*/ 279257 w 7467600"/>
              <a:gd name="connsiteY745" fmla="*/ 2092102 h 6858000"/>
              <a:gd name="connsiteX746" fmla="*/ 65265 w 7467600"/>
              <a:gd name="connsiteY746" fmla="*/ 2006049 h 6858000"/>
              <a:gd name="connsiteX747" fmla="*/ 0 w 7467600"/>
              <a:gd name="connsiteY747" fmla="*/ 1982532 h 6858000"/>
              <a:gd name="connsiteX748" fmla="*/ 0 w 7467600"/>
              <a:gd name="connsiteY748" fmla="*/ 1912789 h 6858000"/>
              <a:gd name="connsiteX749" fmla="*/ 97460 w 7467600"/>
              <a:gd name="connsiteY749" fmla="*/ 1953725 h 6858000"/>
              <a:gd name="connsiteX750" fmla="*/ 221272 w 7467600"/>
              <a:gd name="connsiteY750" fmla="*/ 1980766 h 6858000"/>
              <a:gd name="connsiteX751" fmla="*/ 116765 w 7467600"/>
              <a:gd name="connsiteY751" fmla="*/ 1911033 h 6858000"/>
              <a:gd name="connsiteX752" fmla="*/ 16405 w 7467600"/>
              <a:gd name="connsiteY752" fmla="*/ 1803412 h 6858000"/>
              <a:gd name="connsiteX753" fmla="*/ 0 w 7467600"/>
              <a:gd name="connsiteY753" fmla="*/ 1784777 h 6858000"/>
              <a:gd name="connsiteX754" fmla="*/ 0 w 7467600"/>
              <a:gd name="connsiteY754" fmla="*/ 1740082 h 6858000"/>
              <a:gd name="connsiteX755" fmla="*/ 39394 w 7467600"/>
              <a:gd name="connsiteY755" fmla="*/ 1784856 h 6858000"/>
              <a:gd name="connsiteX756" fmla="*/ 135813 w 7467600"/>
              <a:gd name="connsiteY756" fmla="*/ 1888838 h 6858000"/>
              <a:gd name="connsiteX757" fmla="*/ 242575 w 7467600"/>
              <a:gd name="connsiteY757" fmla="*/ 1958841 h 6858000"/>
              <a:gd name="connsiteX758" fmla="*/ 82197 w 7467600"/>
              <a:gd name="connsiteY758" fmla="*/ 1754826 h 6858000"/>
              <a:gd name="connsiteX759" fmla="*/ 0 w 7467600"/>
              <a:gd name="connsiteY759" fmla="*/ 1679650 h 6858000"/>
              <a:gd name="connsiteX760" fmla="*/ 0 w 7467600"/>
              <a:gd name="connsiteY760" fmla="*/ 1602463 h 6858000"/>
              <a:gd name="connsiteX761" fmla="*/ 84689 w 7467600"/>
              <a:gd name="connsiteY761" fmla="*/ 1677442 h 6858000"/>
              <a:gd name="connsiteX762" fmla="*/ 298437 w 7467600"/>
              <a:gd name="connsiteY762" fmla="*/ 1968019 h 6858000"/>
              <a:gd name="connsiteX763" fmla="*/ 227269 w 7467600"/>
              <a:gd name="connsiteY763" fmla="*/ 1114064 h 6858000"/>
              <a:gd name="connsiteX764" fmla="*/ 248003 w 7467600"/>
              <a:gd name="connsiteY764" fmla="*/ 1089613 h 6858000"/>
              <a:gd name="connsiteX765" fmla="*/ 427020 w 7467600"/>
              <a:gd name="connsiteY765" fmla="*/ 1619803 h 6858000"/>
              <a:gd name="connsiteX766" fmla="*/ 340345 w 7467600"/>
              <a:gd name="connsiteY766" fmla="*/ 2027739 h 6858000"/>
              <a:gd name="connsiteX767" fmla="*/ 360865 w 7467600"/>
              <a:gd name="connsiteY767" fmla="*/ 2044827 h 6858000"/>
              <a:gd name="connsiteX768" fmla="*/ 560414 w 7467600"/>
              <a:gd name="connsiteY768" fmla="*/ 2421457 h 6858000"/>
              <a:gd name="connsiteX769" fmla="*/ 1359703 w 7467600"/>
              <a:gd name="connsiteY769" fmla="*/ 2578554 h 6858000"/>
              <a:gd name="connsiteX770" fmla="*/ 1359422 w 7467600"/>
              <a:gd name="connsiteY770" fmla="*/ 2577994 h 6858000"/>
              <a:gd name="connsiteX771" fmla="*/ 828701 w 7467600"/>
              <a:gd name="connsiteY771" fmla="*/ 1839520 h 6858000"/>
              <a:gd name="connsiteX772" fmla="*/ 494427 w 7467600"/>
              <a:gd name="connsiteY772" fmla="*/ 1092333 h 6858000"/>
              <a:gd name="connsiteX773" fmla="*/ 506322 w 7467600"/>
              <a:gd name="connsiteY773" fmla="*/ 1020997 h 6858000"/>
              <a:gd name="connsiteX774" fmla="*/ 4570198 w 7467600"/>
              <a:gd name="connsiteY774" fmla="*/ 978081 h 6858000"/>
              <a:gd name="connsiteX775" fmla="*/ 4523691 w 7467600"/>
              <a:gd name="connsiteY775" fmla="*/ 1127776 h 6858000"/>
              <a:gd name="connsiteX776" fmla="*/ 4509875 w 7467600"/>
              <a:gd name="connsiteY776" fmla="*/ 1167552 h 6858000"/>
              <a:gd name="connsiteX777" fmla="*/ 4478168 w 7467600"/>
              <a:gd name="connsiteY777" fmla="*/ 1260735 h 6858000"/>
              <a:gd name="connsiteX778" fmla="*/ 4409309 w 7467600"/>
              <a:gd name="connsiteY778" fmla="*/ 1666996 h 6858000"/>
              <a:gd name="connsiteX779" fmla="*/ 4370031 w 7467600"/>
              <a:gd name="connsiteY779" fmla="*/ 1955666 h 6858000"/>
              <a:gd name="connsiteX780" fmla="*/ 4570198 w 7467600"/>
              <a:gd name="connsiteY780" fmla="*/ 978081 h 6858000"/>
              <a:gd name="connsiteX781" fmla="*/ 4557898 w 7467600"/>
              <a:gd name="connsiteY781" fmla="*/ 900011 h 6858000"/>
              <a:gd name="connsiteX782" fmla="*/ 4344840 w 7467600"/>
              <a:gd name="connsiteY782" fmla="*/ 1922038 h 6858000"/>
              <a:gd name="connsiteX783" fmla="*/ 4378710 w 7467600"/>
              <a:gd name="connsiteY783" fmla="*/ 1665516 h 6858000"/>
              <a:gd name="connsiteX784" fmla="*/ 4448798 w 7467600"/>
              <a:gd name="connsiteY784" fmla="*/ 1253024 h 6858000"/>
              <a:gd name="connsiteX785" fmla="*/ 4480315 w 7467600"/>
              <a:gd name="connsiteY785" fmla="*/ 1158454 h 6858000"/>
              <a:gd name="connsiteX786" fmla="*/ 4494133 w 7467600"/>
              <a:gd name="connsiteY786" fmla="*/ 1118676 h 6858000"/>
              <a:gd name="connsiteX787" fmla="*/ 4557898 w 7467600"/>
              <a:gd name="connsiteY787" fmla="*/ 900011 h 6858000"/>
              <a:gd name="connsiteX788" fmla="*/ 5870151 w 7467600"/>
              <a:gd name="connsiteY788" fmla="*/ 898890 h 6858000"/>
              <a:gd name="connsiteX789" fmla="*/ 5861335 w 7467600"/>
              <a:gd name="connsiteY789" fmla="*/ 899177 h 6858000"/>
              <a:gd name="connsiteX790" fmla="*/ 5843702 w 7467600"/>
              <a:gd name="connsiteY790" fmla="*/ 899748 h 6858000"/>
              <a:gd name="connsiteX791" fmla="*/ 5651107 w 7467600"/>
              <a:gd name="connsiteY791" fmla="*/ 920306 h 6858000"/>
              <a:gd name="connsiteX792" fmla="*/ 5459407 w 7467600"/>
              <a:gd name="connsiteY792" fmla="*/ 940975 h 6858000"/>
              <a:gd name="connsiteX793" fmla="*/ 5374846 w 7467600"/>
              <a:gd name="connsiteY793" fmla="*/ 941988 h 6858000"/>
              <a:gd name="connsiteX794" fmla="*/ 5256105 w 7467600"/>
              <a:gd name="connsiteY794" fmla="*/ 945632 h 6858000"/>
              <a:gd name="connsiteX795" fmla="*/ 5107071 w 7467600"/>
              <a:gd name="connsiteY795" fmla="*/ 969720 h 6858000"/>
              <a:gd name="connsiteX796" fmla="*/ 4998681 w 7467600"/>
              <a:gd name="connsiteY796" fmla="*/ 988771 h 6858000"/>
              <a:gd name="connsiteX797" fmla="*/ 5870151 w 7467600"/>
              <a:gd name="connsiteY797" fmla="*/ 898890 h 6858000"/>
              <a:gd name="connsiteX798" fmla="*/ 5504425 w 7467600"/>
              <a:gd name="connsiteY798" fmla="*/ 848067 h 6858000"/>
              <a:gd name="connsiteX799" fmla="*/ 4968849 w 7467600"/>
              <a:gd name="connsiteY799" fmla="*/ 962318 h 6858000"/>
              <a:gd name="connsiteX800" fmla="*/ 5104039 w 7467600"/>
              <a:gd name="connsiteY800" fmla="*/ 940634 h 6858000"/>
              <a:gd name="connsiteX801" fmla="*/ 5256311 w 7467600"/>
              <a:gd name="connsiteY801" fmla="*/ 916490 h 6858000"/>
              <a:gd name="connsiteX802" fmla="*/ 5377381 w 7467600"/>
              <a:gd name="connsiteY802" fmla="*/ 912671 h 6858000"/>
              <a:gd name="connsiteX803" fmla="*/ 5460148 w 7467600"/>
              <a:gd name="connsiteY803" fmla="*/ 911442 h 6858000"/>
              <a:gd name="connsiteX804" fmla="*/ 5648971 w 7467600"/>
              <a:gd name="connsiteY804" fmla="*/ 891331 h 6858000"/>
              <a:gd name="connsiteX805" fmla="*/ 5844807 w 7467600"/>
              <a:gd name="connsiteY805" fmla="*/ 870718 h 6858000"/>
              <a:gd name="connsiteX806" fmla="*/ 5862975 w 7467600"/>
              <a:gd name="connsiteY806" fmla="*/ 869756 h 6858000"/>
              <a:gd name="connsiteX807" fmla="*/ 5920887 w 7467600"/>
              <a:gd name="connsiteY807" fmla="*/ 865929 h 6858000"/>
              <a:gd name="connsiteX808" fmla="*/ 5504425 w 7467600"/>
              <a:gd name="connsiteY808" fmla="*/ 848067 h 6858000"/>
              <a:gd name="connsiteX809" fmla="*/ 3607114 w 7467600"/>
              <a:gd name="connsiteY809" fmla="*/ 467441 h 6858000"/>
              <a:gd name="connsiteX810" fmla="*/ 3296242 w 7467600"/>
              <a:gd name="connsiteY810" fmla="*/ 807991 h 6858000"/>
              <a:gd name="connsiteX811" fmla="*/ 3174674 w 7467600"/>
              <a:gd name="connsiteY811" fmla="*/ 919759 h 6858000"/>
              <a:gd name="connsiteX812" fmla="*/ 3042978 w 7467600"/>
              <a:gd name="connsiteY812" fmla="*/ 1054894 h 6858000"/>
              <a:gd name="connsiteX813" fmla="*/ 2968914 w 7467600"/>
              <a:gd name="connsiteY813" fmla="*/ 1133756 h 6858000"/>
              <a:gd name="connsiteX814" fmla="*/ 3103823 w 7467600"/>
              <a:gd name="connsiteY814" fmla="*/ 1026814 h 6858000"/>
              <a:gd name="connsiteX815" fmla="*/ 3607114 w 7467600"/>
              <a:gd name="connsiteY815" fmla="*/ 467441 h 6858000"/>
              <a:gd name="connsiteX816" fmla="*/ 3744487 w 7467600"/>
              <a:gd name="connsiteY816" fmla="*/ 383136 h 6858000"/>
              <a:gd name="connsiteX817" fmla="*/ 3970213 w 7467600"/>
              <a:gd name="connsiteY817" fmla="*/ 995559 h 6858000"/>
              <a:gd name="connsiteX818" fmla="*/ 3744487 w 7467600"/>
              <a:gd name="connsiteY818" fmla="*/ 383136 h 6858000"/>
              <a:gd name="connsiteX819" fmla="*/ 3624562 w 7467600"/>
              <a:gd name="connsiteY819" fmla="*/ 367041 h 6858000"/>
              <a:gd name="connsiteX820" fmla="*/ 3489712 w 7467600"/>
              <a:gd name="connsiteY820" fmla="*/ 485386 h 6858000"/>
              <a:gd name="connsiteX821" fmla="*/ 3182994 w 7467600"/>
              <a:gd name="connsiteY821" fmla="*/ 828265 h 6858000"/>
              <a:gd name="connsiteX822" fmla="*/ 2892114 w 7467600"/>
              <a:gd name="connsiteY822" fmla="*/ 1172635 h 6858000"/>
              <a:gd name="connsiteX823" fmla="*/ 3021459 w 7467600"/>
              <a:gd name="connsiteY823" fmla="*/ 1035385 h 6858000"/>
              <a:gd name="connsiteX824" fmla="*/ 3153873 w 7467600"/>
              <a:gd name="connsiteY824" fmla="*/ 898971 h 6858000"/>
              <a:gd name="connsiteX825" fmla="*/ 3276511 w 7467600"/>
              <a:gd name="connsiteY825" fmla="*/ 786423 h 6858000"/>
              <a:gd name="connsiteX826" fmla="*/ 3584154 w 7467600"/>
              <a:gd name="connsiteY826" fmla="*/ 448218 h 6858000"/>
              <a:gd name="connsiteX827" fmla="*/ 3624562 w 7467600"/>
              <a:gd name="connsiteY827" fmla="*/ 367041 h 6858000"/>
              <a:gd name="connsiteX828" fmla="*/ 3766672 w 7467600"/>
              <a:gd name="connsiteY828" fmla="*/ 359429 h 6858000"/>
              <a:gd name="connsiteX829" fmla="*/ 3996338 w 7467600"/>
              <a:gd name="connsiteY829" fmla="*/ 968237 h 6858000"/>
              <a:gd name="connsiteX830" fmla="*/ 3766672 w 7467600"/>
              <a:gd name="connsiteY830" fmla="*/ 359429 h 6858000"/>
              <a:gd name="connsiteX831" fmla="*/ 5805386 w 7467600"/>
              <a:gd name="connsiteY831" fmla="*/ 239240 h 6858000"/>
              <a:gd name="connsiteX832" fmla="*/ 5736947 w 7467600"/>
              <a:gd name="connsiteY832" fmla="*/ 261367 h 6858000"/>
              <a:gd name="connsiteX833" fmla="*/ 5427012 w 7467600"/>
              <a:gd name="connsiteY833" fmla="*/ 311272 h 6858000"/>
              <a:gd name="connsiteX834" fmla="*/ 5147818 w 7467600"/>
              <a:gd name="connsiteY834" fmla="*/ 322112 h 6858000"/>
              <a:gd name="connsiteX835" fmla="*/ 5060854 w 7467600"/>
              <a:gd name="connsiteY835" fmla="*/ 311882 h 6858000"/>
              <a:gd name="connsiteX836" fmla="*/ 4945989 w 7467600"/>
              <a:gd name="connsiteY836" fmla="*/ 300516 h 6858000"/>
              <a:gd name="connsiteX837" fmla="*/ 5410479 w 7467600"/>
              <a:gd name="connsiteY837" fmla="*/ 348434 h 6858000"/>
              <a:gd name="connsiteX838" fmla="*/ 5805386 w 7467600"/>
              <a:gd name="connsiteY838" fmla="*/ 239240 h 6858000"/>
              <a:gd name="connsiteX839" fmla="*/ 5905192 w 7467600"/>
              <a:gd name="connsiteY839" fmla="*/ 163079 h 6858000"/>
              <a:gd name="connsiteX840" fmla="*/ 5865655 w 7467600"/>
              <a:gd name="connsiteY840" fmla="*/ 171901 h 6858000"/>
              <a:gd name="connsiteX841" fmla="*/ 5259740 w 7467600"/>
              <a:gd name="connsiteY841" fmla="*/ 257013 h 6858000"/>
              <a:gd name="connsiteX842" fmla="*/ 5208466 w 7467600"/>
              <a:gd name="connsiteY842" fmla="*/ 257550 h 6858000"/>
              <a:gd name="connsiteX843" fmla="*/ 4980204 w 7467600"/>
              <a:gd name="connsiteY843" fmla="*/ 271903 h 6858000"/>
              <a:gd name="connsiteX844" fmla="*/ 5068068 w 7467600"/>
              <a:gd name="connsiteY844" fmla="*/ 282244 h 6858000"/>
              <a:gd name="connsiteX845" fmla="*/ 5153231 w 7467600"/>
              <a:gd name="connsiteY845" fmla="*/ 292240 h 6858000"/>
              <a:gd name="connsiteX846" fmla="*/ 5426491 w 7467600"/>
              <a:gd name="connsiteY846" fmla="*/ 281128 h 6858000"/>
              <a:gd name="connsiteX847" fmla="*/ 5731212 w 7467600"/>
              <a:gd name="connsiteY847" fmla="*/ 231951 h 6858000"/>
              <a:gd name="connsiteX848" fmla="*/ 5905192 w 7467600"/>
              <a:gd name="connsiteY848" fmla="*/ 163079 h 6858000"/>
              <a:gd name="connsiteX849" fmla="*/ 5944437 w 7467600"/>
              <a:gd name="connsiteY849" fmla="*/ 113829 h 6858000"/>
              <a:gd name="connsiteX850" fmla="*/ 5825032 w 7467600"/>
              <a:gd name="connsiteY850" fmla="*/ 146405 h 6858000"/>
              <a:gd name="connsiteX851" fmla="*/ 4955599 w 7467600"/>
              <a:gd name="connsiteY851" fmla="*/ 247008 h 6858000"/>
              <a:gd name="connsiteX852" fmla="*/ 5210104 w 7467600"/>
              <a:gd name="connsiteY852" fmla="*/ 228123 h 6858000"/>
              <a:gd name="connsiteX853" fmla="*/ 5261015 w 7467600"/>
              <a:gd name="connsiteY853" fmla="*/ 227087 h 6858000"/>
              <a:gd name="connsiteX854" fmla="*/ 5861181 w 7467600"/>
              <a:gd name="connsiteY854" fmla="*/ 143093 h 6858000"/>
              <a:gd name="connsiteX855" fmla="*/ 5961252 w 7467600"/>
              <a:gd name="connsiteY855" fmla="*/ 114820 h 6858000"/>
              <a:gd name="connsiteX856" fmla="*/ 5944437 w 7467600"/>
              <a:gd name="connsiteY856" fmla="*/ 113829 h 6858000"/>
              <a:gd name="connsiteX857" fmla="*/ 3882765 w 7467600"/>
              <a:gd name="connsiteY857" fmla="*/ 0 h 6858000"/>
              <a:gd name="connsiteX858" fmla="*/ 3995099 w 7467600"/>
              <a:gd name="connsiteY858" fmla="*/ 0 h 6858000"/>
              <a:gd name="connsiteX859" fmla="*/ 4163818 w 7467600"/>
              <a:gd name="connsiteY859" fmla="*/ 234104 h 6858000"/>
              <a:gd name="connsiteX860" fmla="*/ 4172099 w 7467600"/>
              <a:gd name="connsiteY860" fmla="*/ 234207 h 6858000"/>
              <a:gd name="connsiteX861" fmla="*/ 4784282 w 7467600"/>
              <a:gd name="connsiteY861" fmla="*/ 276561 h 6858000"/>
              <a:gd name="connsiteX862" fmla="*/ 4801687 w 7467600"/>
              <a:gd name="connsiteY862" fmla="*/ 267764 h 6858000"/>
              <a:gd name="connsiteX863" fmla="*/ 6082788 w 7467600"/>
              <a:gd name="connsiteY863" fmla="*/ 64119 h 6858000"/>
              <a:gd name="connsiteX864" fmla="*/ 6099442 w 7467600"/>
              <a:gd name="connsiteY864" fmla="*/ 82568 h 6858000"/>
              <a:gd name="connsiteX865" fmla="*/ 4804137 w 7467600"/>
              <a:gd name="connsiteY865" fmla="*/ 320931 h 6858000"/>
              <a:gd name="connsiteX866" fmla="*/ 4227047 w 7467600"/>
              <a:gd name="connsiteY866" fmla="*/ 313415 h 6858000"/>
              <a:gd name="connsiteX867" fmla="*/ 4346041 w 7467600"/>
              <a:gd name="connsiteY867" fmla="*/ 456086 h 6858000"/>
              <a:gd name="connsiteX868" fmla="*/ 4870967 w 7467600"/>
              <a:gd name="connsiteY868" fmla="*/ 963061 h 6858000"/>
              <a:gd name="connsiteX869" fmla="*/ 4889647 w 7467600"/>
              <a:gd name="connsiteY869" fmla="*/ 957147 h 6858000"/>
              <a:gd name="connsiteX870" fmla="*/ 5422504 w 7467600"/>
              <a:gd name="connsiteY870" fmla="*/ 805191 h 6858000"/>
              <a:gd name="connsiteX871" fmla="*/ 6087656 w 7467600"/>
              <a:gd name="connsiteY871" fmla="*/ 826703 h 6858000"/>
              <a:gd name="connsiteX872" fmla="*/ 6058717 w 7467600"/>
              <a:gd name="connsiteY872" fmla="*/ 865992 h 6858000"/>
              <a:gd name="connsiteX873" fmla="*/ 4974153 w 7467600"/>
              <a:gd name="connsiteY873" fmla="*/ 1045456 h 6858000"/>
              <a:gd name="connsiteX874" fmla="*/ 5627835 w 7467600"/>
              <a:gd name="connsiteY874" fmla="*/ 1472077 h 6858000"/>
              <a:gd name="connsiteX875" fmla="*/ 5629817 w 7467600"/>
              <a:gd name="connsiteY875" fmla="*/ 1471412 h 6858000"/>
              <a:gd name="connsiteX876" fmla="*/ 5634124 w 7467600"/>
              <a:gd name="connsiteY876" fmla="*/ 1470572 h 6858000"/>
              <a:gd name="connsiteX877" fmla="*/ 5755832 w 7467600"/>
              <a:gd name="connsiteY877" fmla="*/ 1383886 h 6858000"/>
              <a:gd name="connsiteX878" fmla="*/ 6014186 w 7467600"/>
              <a:gd name="connsiteY878" fmla="*/ 1279799 h 6858000"/>
              <a:gd name="connsiteX879" fmla="*/ 6901619 w 7467600"/>
              <a:gd name="connsiteY879" fmla="*/ 1047874 h 6858000"/>
              <a:gd name="connsiteX880" fmla="*/ 6931566 w 7467600"/>
              <a:gd name="connsiteY880" fmla="*/ 1062034 h 6858000"/>
              <a:gd name="connsiteX881" fmla="*/ 5790982 w 7467600"/>
              <a:gd name="connsiteY881" fmla="*/ 1561380 h 6858000"/>
              <a:gd name="connsiteX882" fmla="*/ 6188971 w 7467600"/>
              <a:gd name="connsiteY882" fmla="*/ 1755168 h 6858000"/>
              <a:gd name="connsiteX883" fmla="*/ 6202446 w 7467600"/>
              <a:gd name="connsiteY883" fmla="*/ 1752268 h 6858000"/>
              <a:gd name="connsiteX884" fmla="*/ 7179560 w 7467600"/>
              <a:gd name="connsiteY884" fmla="*/ 1467551 h 6858000"/>
              <a:gd name="connsiteX885" fmla="*/ 7158730 w 7467600"/>
              <a:gd name="connsiteY885" fmla="*/ 1507835 h 6858000"/>
              <a:gd name="connsiteX886" fmla="*/ 6326959 w 7467600"/>
              <a:gd name="connsiteY886" fmla="*/ 1817686 h 6858000"/>
              <a:gd name="connsiteX887" fmla="*/ 6537433 w 7467600"/>
              <a:gd name="connsiteY887" fmla="*/ 1907790 h 6858000"/>
              <a:gd name="connsiteX888" fmla="*/ 6550221 w 7467600"/>
              <a:gd name="connsiteY888" fmla="*/ 1910729 h 6858000"/>
              <a:gd name="connsiteX889" fmla="*/ 6964438 w 7467600"/>
              <a:gd name="connsiteY889" fmla="*/ 2209505 h 6858000"/>
              <a:gd name="connsiteX890" fmla="*/ 7367862 w 7467600"/>
              <a:gd name="connsiteY890" fmla="*/ 2806833 h 6858000"/>
              <a:gd name="connsiteX891" fmla="*/ 7364329 w 7467600"/>
              <a:gd name="connsiteY891" fmla="*/ 2826907 h 6858000"/>
              <a:gd name="connsiteX892" fmla="*/ 7290545 w 7467600"/>
              <a:gd name="connsiteY892" fmla="*/ 2850663 h 6858000"/>
              <a:gd name="connsiteX893" fmla="*/ 6472036 w 7467600"/>
              <a:gd name="connsiteY893" fmla="*/ 1959003 h 6858000"/>
              <a:gd name="connsiteX894" fmla="*/ 5792897 w 7467600"/>
              <a:gd name="connsiteY894" fmla="*/ 1647747 h 6858000"/>
              <a:gd name="connsiteX895" fmla="*/ 5842751 w 7467600"/>
              <a:gd name="connsiteY895" fmla="*/ 1816112 h 6858000"/>
              <a:gd name="connsiteX896" fmla="*/ 5847424 w 7467600"/>
              <a:gd name="connsiteY896" fmla="*/ 1815776 h 6858000"/>
              <a:gd name="connsiteX897" fmla="*/ 6399821 w 7467600"/>
              <a:gd name="connsiteY897" fmla="*/ 2344799 h 6858000"/>
              <a:gd name="connsiteX898" fmla="*/ 6323232 w 7467600"/>
              <a:gd name="connsiteY898" fmla="*/ 2389634 h 6858000"/>
              <a:gd name="connsiteX899" fmla="*/ 5942958 w 7467600"/>
              <a:gd name="connsiteY899" fmla="*/ 2077708 h 6858000"/>
              <a:gd name="connsiteX900" fmla="*/ 5921559 w 7467600"/>
              <a:gd name="connsiteY900" fmla="*/ 2378596 h 6858000"/>
              <a:gd name="connsiteX901" fmla="*/ 5817651 w 7467600"/>
              <a:gd name="connsiteY901" fmla="*/ 3023919 h 6858000"/>
              <a:gd name="connsiteX902" fmla="*/ 5729634 w 7467600"/>
              <a:gd name="connsiteY902" fmla="*/ 3051849 h 6858000"/>
              <a:gd name="connsiteX903" fmla="*/ 5611018 w 7467600"/>
              <a:gd name="connsiteY903" fmla="*/ 2316769 h 6858000"/>
              <a:gd name="connsiteX904" fmla="*/ 5687608 w 7467600"/>
              <a:gd name="connsiteY904" fmla="*/ 2039972 h 6858000"/>
              <a:gd name="connsiteX905" fmla="*/ 5657554 w 7467600"/>
              <a:gd name="connsiteY905" fmla="*/ 1576445 h 6858000"/>
              <a:gd name="connsiteX906" fmla="*/ 5150475 w 7467600"/>
              <a:gd name="connsiteY906" fmla="*/ 1274012 h 6858000"/>
              <a:gd name="connsiteX907" fmla="*/ 5349142 w 7467600"/>
              <a:gd name="connsiteY907" fmla="*/ 2204405 h 6858000"/>
              <a:gd name="connsiteX908" fmla="*/ 5262214 w 7467600"/>
              <a:gd name="connsiteY908" fmla="*/ 2233836 h 6858000"/>
              <a:gd name="connsiteX909" fmla="*/ 4981539 w 7467600"/>
              <a:gd name="connsiteY909" fmla="*/ 1542201 h 6858000"/>
              <a:gd name="connsiteX910" fmla="*/ 4958461 w 7467600"/>
              <a:gd name="connsiteY910" fmla="*/ 1136957 h 6858000"/>
              <a:gd name="connsiteX911" fmla="*/ 4655015 w 7467600"/>
              <a:gd name="connsiteY911" fmla="*/ 891426 h 6858000"/>
              <a:gd name="connsiteX912" fmla="*/ 4348002 w 7467600"/>
              <a:gd name="connsiteY912" fmla="*/ 2205895 h 6858000"/>
              <a:gd name="connsiteX913" fmla="*/ 4262250 w 7467600"/>
              <a:gd name="connsiteY913" fmla="*/ 2219972 h 6858000"/>
              <a:gd name="connsiteX914" fmla="*/ 4550611 w 7467600"/>
              <a:gd name="connsiteY914" fmla="*/ 817540 h 6858000"/>
              <a:gd name="connsiteX915" fmla="*/ 4564418 w 7467600"/>
              <a:gd name="connsiteY915" fmla="*/ 808293 h 6858000"/>
              <a:gd name="connsiteX916" fmla="*/ 4266388 w 7467600"/>
              <a:gd name="connsiteY916" fmla="*/ 500083 h 6858000"/>
              <a:gd name="connsiteX917" fmla="*/ 4032842 w 7467600"/>
              <a:gd name="connsiteY917" fmla="*/ 211809 h 6858000"/>
              <a:gd name="connsiteX918" fmla="*/ 3882765 w 7467600"/>
              <a:gd name="connsiteY918" fmla="*/ 0 h 6858000"/>
              <a:gd name="connsiteX919" fmla="*/ 3721337 w 7467600"/>
              <a:gd name="connsiteY919" fmla="*/ 0 h 6858000"/>
              <a:gd name="connsiteX920" fmla="*/ 3797544 w 7467600"/>
              <a:gd name="connsiteY920" fmla="*/ 0 h 6858000"/>
              <a:gd name="connsiteX921" fmla="*/ 3775734 w 7467600"/>
              <a:gd name="connsiteY921" fmla="*/ 95131 h 6858000"/>
              <a:gd name="connsiteX922" fmla="*/ 3724807 w 7467600"/>
              <a:gd name="connsiteY922" fmla="*/ 272257 h 6858000"/>
              <a:gd name="connsiteX923" fmla="*/ 3726844 w 7467600"/>
              <a:gd name="connsiteY923" fmla="*/ 282988 h 6858000"/>
              <a:gd name="connsiteX924" fmla="*/ 3742664 w 7467600"/>
              <a:gd name="connsiteY924" fmla="*/ 279918 h 6858000"/>
              <a:gd name="connsiteX925" fmla="*/ 4103910 w 7467600"/>
              <a:gd name="connsiteY925" fmla="*/ 1161917 h 6858000"/>
              <a:gd name="connsiteX926" fmla="*/ 4020269 w 7467600"/>
              <a:gd name="connsiteY926" fmla="*/ 1200406 h 6858000"/>
              <a:gd name="connsiteX927" fmla="*/ 3674882 w 7467600"/>
              <a:gd name="connsiteY927" fmla="*/ 488524 h 6858000"/>
              <a:gd name="connsiteX928" fmla="*/ 3132682 w 7467600"/>
              <a:gd name="connsiteY928" fmla="*/ 1072284 h 6858000"/>
              <a:gd name="connsiteX929" fmla="*/ 2716346 w 7467600"/>
              <a:gd name="connsiteY929" fmla="*/ 1276376 h 6858000"/>
              <a:gd name="connsiteX930" fmla="*/ 2716772 w 7467600"/>
              <a:gd name="connsiteY930" fmla="*/ 1255462 h 6858000"/>
              <a:gd name="connsiteX931" fmla="*/ 3471096 w 7467600"/>
              <a:gd name="connsiteY931" fmla="*/ 437072 h 6858000"/>
              <a:gd name="connsiteX932" fmla="*/ 3639057 w 7467600"/>
              <a:gd name="connsiteY932" fmla="*/ 286334 h 6858000"/>
              <a:gd name="connsiteX933" fmla="*/ 3640309 w 7467600"/>
              <a:gd name="connsiteY933" fmla="*/ 284664 h 6858000"/>
              <a:gd name="connsiteX934" fmla="*/ 3646022 w 7467600"/>
              <a:gd name="connsiteY934" fmla="*/ 276711 h 6858000"/>
              <a:gd name="connsiteX935" fmla="*/ 3707943 w 7467600"/>
              <a:gd name="connsiteY935" fmla="*/ 65958 h 6858000"/>
              <a:gd name="connsiteX936" fmla="*/ 3721337 w 7467600"/>
              <a:gd name="connsiteY936" fmla="*/ 0 h 6858000"/>
              <a:gd name="connsiteX937" fmla="*/ 2867960 w 7467600"/>
              <a:gd name="connsiteY937" fmla="*/ 0 h 6858000"/>
              <a:gd name="connsiteX938" fmla="*/ 2926351 w 7467600"/>
              <a:gd name="connsiteY938" fmla="*/ 0 h 6858000"/>
              <a:gd name="connsiteX939" fmla="*/ 2902823 w 7467600"/>
              <a:gd name="connsiteY939" fmla="*/ 262929 h 6858000"/>
              <a:gd name="connsiteX940" fmla="*/ 2940663 w 7467600"/>
              <a:gd name="connsiteY940" fmla="*/ 140884 h 6858000"/>
              <a:gd name="connsiteX941" fmla="*/ 2947039 w 7467600"/>
              <a:gd name="connsiteY941" fmla="*/ 122524 h 6858000"/>
              <a:gd name="connsiteX942" fmla="*/ 2984316 w 7467600"/>
              <a:gd name="connsiteY942" fmla="*/ 0 h 6858000"/>
              <a:gd name="connsiteX943" fmla="*/ 3016114 w 7467600"/>
              <a:gd name="connsiteY943" fmla="*/ 0 h 6858000"/>
              <a:gd name="connsiteX944" fmla="*/ 2979949 w 7467600"/>
              <a:gd name="connsiteY944" fmla="*/ 119274 h 6858000"/>
              <a:gd name="connsiteX945" fmla="*/ 3023879 w 7467600"/>
              <a:gd name="connsiteY945" fmla="*/ 0 h 6858000"/>
              <a:gd name="connsiteX946" fmla="*/ 3105400 w 7467600"/>
              <a:gd name="connsiteY946" fmla="*/ 0 h 6858000"/>
              <a:gd name="connsiteX947" fmla="*/ 3094669 w 7467600"/>
              <a:gd name="connsiteY947" fmla="*/ 30308 h 6858000"/>
              <a:gd name="connsiteX948" fmla="*/ 2901945 w 7467600"/>
              <a:gd name="connsiteY948" fmla="*/ 466538 h 6858000"/>
              <a:gd name="connsiteX949" fmla="*/ 2815209 w 7467600"/>
              <a:gd name="connsiteY949" fmla="*/ 497361 h 6858000"/>
              <a:gd name="connsiteX950" fmla="*/ 2844845 w 7467600"/>
              <a:gd name="connsiteY950" fmla="*/ 127638 h 6858000"/>
              <a:gd name="connsiteX951" fmla="*/ 2867960 w 7467600"/>
              <a:gd name="connsiteY951" fmla="*/ 0 h 6858000"/>
              <a:gd name="connsiteX952" fmla="*/ 1057230 w 7467600"/>
              <a:gd name="connsiteY952" fmla="*/ 0 h 6858000"/>
              <a:gd name="connsiteX953" fmla="*/ 1111003 w 7467600"/>
              <a:gd name="connsiteY953" fmla="*/ 0 h 6858000"/>
              <a:gd name="connsiteX954" fmla="*/ 1125553 w 7467600"/>
              <a:gd name="connsiteY954" fmla="*/ 52588 h 6858000"/>
              <a:gd name="connsiteX955" fmla="*/ 1304276 w 7467600"/>
              <a:gd name="connsiteY955" fmla="*/ 476275 h 6858000"/>
              <a:gd name="connsiteX956" fmla="*/ 1492066 w 7467600"/>
              <a:gd name="connsiteY956" fmla="*/ 886333 h 6858000"/>
              <a:gd name="connsiteX957" fmla="*/ 1423698 w 7467600"/>
              <a:gd name="connsiteY957" fmla="*/ 710817 h 6858000"/>
              <a:gd name="connsiteX958" fmla="*/ 1357609 w 7467600"/>
              <a:gd name="connsiteY958" fmla="*/ 532892 h 6858000"/>
              <a:gd name="connsiteX959" fmla="*/ 1309550 w 7467600"/>
              <a:gd name="connsiteY959" fmla="*/ 374031 h 6858000"/>
              <a:gd name="connsiteX960" fmla="*/ 1193673 w 7467600"/>
              <a:gd name="connsiteY960" fmla="*/ 49533 h 6858000"/>
              <a:gd name="connsiteX961" fmla="*/ 1164391 w 7467600"/>
              <a:gd name="connsiteY961" fmla="*/ 0 h 6858000"/>
              <a:gd name="connsiteX962" fmla="*/ 1200666 w 7467600"/>
              <a:gd name="connsiteY962" fmla="*/ 0 h 6858000"/>
              <a:gd name="connsiteX963" fmla="*/ 1223408 w 7467600"/>
              <a:gd name="connsiteY963" fmla="*/ 38996 h 6858000"/>
              <a:gd name="connsiteX964" fmla="*/ 1339635 w 7467600"/>
              <a:gd name="connsiteY964" fmla="*/ 365517 h 6858000"/>
              <a:gd name="connsiteX965" fmla="*/ 1387469 w 7467600"/>
              <a:gd name="connsiteY965" fmla="*/ 523079 h 6858000"/>
              <a:gd name="connsiteX966" fmla="*/ 1452685 w 7467600"/>
              <a:gd name="connsiteY966" fmla="*/ 699806 h 6858000"/>
              <a:gd name="connsiteX967" fmla="*/ 1492092 w 7467600"/>
              <a:gd name="connsiteY967" fmla="*/ 800424 h 6858000"/>
              <a:gd name="connsiteX968" fmla="*/ 1455302 w 7467600"/>
              <a:gd name="connsiteY968" fmla="*/ 632913 h 6858000"/>
              <a:gd name="connsiteX969" fmla="*/ 1222336 w 7467600"/>
              <a:gd name="connsiteY969" fmla="*/ 9480 h 6858000"/>
              <a:gd name="connsiteX970" fmla="*/ 1214634 w 7467600"/>
              <a:gd name="connsiteY970" fmla="*/ 0 h 6858000"/>
              <a:gd name="connsiteX971" fmla="*/ 1289827 w 7467600"/>
              <a:gd name="connsiteY971" fmla="*/ 0 h 6858000"/>
              <a:gd name="connsiteX972" fmla="*/ 1321076 w 7467600"/>
              <a:gd name="connsiteY972" fmla="*/ 59722 h 6858000"/>
              <a:gd name="connsiteX973" fmla="*/ 1512579 w 7467600"/>
              <a:gd name="connsiteY973" fmla="*/ 626441 h 6858000"/>
              <a:gd name="connsiteX974" fmla="*/ 1506076 w 7467600"/>
              <a:gd name="connsiteY974" fmla="*/ 1089289 h 6858000"/>
              <a:gd name="connsiteX975" fmla="*/ 1486346 w 7467600"/>
              <a:gd name="connsiteY975" fmla="*/ 1079919 h 6858000"/>
              <a:gd name="connsiteX976" fmla="*/ 1070511 w 7467600"/>
              <a:gd name="connsiteY976" fmla="*/ 48609 h 6858000"/>
              <a:gd name="connsiteX977" fmla="*/ 1057230 w 7467600"/>
              <a:gd name="connsiteY977" fmla="*/ 0 h 6858000"/>
              <a:gd name="connsiteX978" fmla="*/ 43151 w 7467600"/>
              <a:gd name="connsiteY978" fmla="*/ 0 h 6858000"/>
              <a:gd name="connsiteX979" fmla="*/ 95283 w 7467600"/>
              <a:gd name="connsiteY979" fmla="*/ 0 h 6858000"/>
              <a:gd name="connsiteX980" fmla="*/ 300708 w 7467600"/>
              <a:gd name="connsiteY980" fmla="*/ 154571 h 6858000"/>
              <a:gd name="connsiteX981" fmla="*/ 530414 w 7467600"/>
              <a:gd name="connsiteY981" fmla="*/ 354673 h 6858000"/>
              <a:gd name="connsiteX982" fmla="*/ 333785 w 7467600"/>
              <a:gd name="connsiteY982" fmla="*/ 161564 h 6858000"/>
              <a:gd name="connsiteX983" fmla="*/ 147005 w 7467600"/>
              <a:gd name="connsiteY983" fmla="*/ 0 h 6858000"/>
              <a:gd name="connsiteX984" fmla="*/ 272509 w 7467600"/>
              <a:gd name="connsiteY984" fmla="*/ 0 h 6858000"/>
              <a:gd name="connsiteX985" fmla="*/ 326276 w 7467600"/>
              <a:gd name="connsiteY985" fmla="*/ 45847 h 6858000"/>
              <a:gd name="connsiteX986" fmla="*/ 823759 w 7467600"/>
              <a:gd name="connsiteY986" fmla="*/ 574145 h 6858000"/>
              <a:gd name="connsiteX987" fmla="*/ 811254 w 7467600"/>
              <a:gd name="connsiteY987" fmla="*/ 665546 h 6858000"/>
              <a:gd name="connsiteX988" fmla="*/ 154042 w 7467600"/>
              <a:gd name="connsiteY988" fmla="*/ 261522 h 6858000"/>
              <a:gd name="connsiteX989" fmla="*/ 13550 w 7467600"/>
              <a:gd name="connsiteY989" fmla="*/ 158423 h 6858000"/>
              <a:gd name="connsiteX990" fmla="*/ 0 w 7467600"/>
              <a:gd name="connsiteY990" fmla="*/ 146618 h 6858000"/>
              <a:gd name="connsiteX991" fmla="*/ 0 w 7467600"/>
              <a:gd name="connsiteY991" fmla="*/ 59161 h 6858000"/>
              <a:gd name="connsiteX992" fmla="*/ 45427 w 7467600"/>
              <a:gd name="connsiteY992" fmla="*/ 101078 h 6858000"/>
              <a:gd name="connsiteX993" fmla="*/ 630103 w 7467600"/>
              <a:gd name="connsiteY993" fmla="*/ 485885 h 6858000"/>
              <a:gd name="connsiteX994" fmla="*/ 532040 w 7467600"/>
              <a:gd name="connsiteY994" fmla="*/ 399359 h 6858000"/>
              <a:gd name="connsiteX995" fmla="*/ 517618 w 7467600"/>
              <a:gd name="connsiteY995" fmla="*/ 385726 h 6858000"/>
              <a:gd name="connsiteX996" fmla="*/ 285074 w 7467600"/>
              <a:gd name="connsiteY996" fmla="*/ 182755 h 6858000"/>
              <a:gd name="connsiteX997" fmla="*/ 43151 w 7467600"/>
              <a:gd name="connsiteY99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53035 w 7467600"/>
              <a:gd name="connsiteY127" fmla="*/ 519731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1903353 w 7467600"/>
              <a:gd name="connsiteY141" fmla="*/ 5044827 h 6858000"/>
              <a:gd name="connsiteX142" fmla="*/ 1936931 w 7467600"/>
              <a:gd name="connsiteY142" fmla="*/ 5093954 h 6858000"/>
              <a:gd name="connsiteX143" fmla="*/ 2195868 w 7467600"/>
              <a:gd name="connsiteY143" fmla="*/ 5396574 h 6858000"/>
              <a:gd name="connsiteX144" fmla="*/ 2088852 w 7467600"/>
              <a:gd name="connsiteY144" fmla="*/ 5166123 h 6858000"/>
              <a:gd name="connsiteX145" fmla="*/ 1958241 w 7467600"/>
              <a:gd name="connsiteY145" fmla="*/ 5067955 h 6858000"/>
              <a:gd name="connsiteX146" fmla="*/ 1903353 w 7467600"/>
              <a:gd name="connsiteY146" fmla="*/ 5044827 h 6858000"/>
              <a:gd name="connsiteX147" fmla="*/ 1979378 w 7467600"/>
              <a:gd name="connsiteY147" fmla="*/ 4769504 h 6858000"/>
              <a:gd name="connsiteX148" fmla="*/ 2882120 w 7467600"/>
              <a:gd name="connsiteY148" fmla="*/ 5064547 h 6858000"/>
              <a:gd name="connsiteX149" fmla="*/ 2793103 w 7467600"/>
              <a:gd name="connsiteY149" fmla="*/ 5039699 h 6858000"/>
              <a:gd name="connsiteX150" fmla="*/ 2770041 w 7467600"/>
              <a:gd name="connsiteY150" fmla="*/ 5033634 h 6858000"/>
              <a:gd name="connsiteX151" fmla="*/ 1979378 w 7467600"/>
              <a:gd name="connsiteY151" fmla="*/ 4769504 h 6858000"/>
              <a:gd name="connsiteX152" fmla="*/ 1927410 w 7467600"/>
              <a:gd name="connsiteY152" fmla="*/ 4716164 h 6858000"/>
              <a:gd name="connsiteX153" fmla="*/ 1959587 w 7467600"/>
              <a:gd name="connsiteY153" fmla="*/ 4728849 h 6858000"/>
              <a:gd name="connsiteX154" fmla="*/ 2777707 w 7467600"/>
              <a:gd name="connsiteY154" fmla="*/ 5003991 h 6858000"/>
              <a:gd name="connsiteX155" fmla="*/ 2800768 w 7467600"/>
              <a:gd name="connsiteY155" fmla="*/ 5010056 h 6858000"/>
              <a:gd name="connsiteX156" fmla="*/ 2879408 w 7467600"/>
              <a:gd name="connsiteY156" fmla="*/ 5031590 h 6858000"/>
              <a:gd name="connsiteX157" fmla="*/ 2862295 w 7467600"/>
              <a:gd name="connsiteY157" fmla="*/ 5022958 h 6858000"/>
              <a:gd name="connsiteX158" fmla="*/ 2813343 w 7467600"/>
              <a:gd name="connsiteY158" fmla="*/ 4998369 h 6858000"/>
              <a:gd name="connsiteX159" fmla="*/ 2646245 w 7467600"/>
              <a:gd name="connsiteY159" fmla="*/ 4930999 h 6858000"/>
              <a:gd name="connsiteX160" fmla="*/ 1999243 w 7467600"/>
              <a:gd name="connsiteY160" fmla="*/ 4730524 h 6858000"/>
              <a:gd name="connsiteX161" fmla="*/ 1979527 w 7467600"/>
              <a:gd name="connsiteY161" fmla="*/ 4726651 h 6858000"/>
              <a:gd name="connsiteX162" fmla="*/ 1927410 w 7467600"/>
              <a:gd name="connsiteY162" fmla="*/ 4716164 h 6858000"/>
              <a:gd name="connsiteX163" fmla="*/ 1997014 w 7467600"/>
              <a:gd name="connsiteY163" fmla="*/ 4698007 h 6858000"/>
              <a:gd name="connsiteX164" fmla="*/ 2005458 w 7467600"/>
              <a:gd name="connsiteY164" fmla="*/ 4699540 h 6858000"/>
              <a:gd name="connsiteX165" fmla="*/ 2657186 w 7467600"/>
              <a:gd name="connsiteY165" fmla="*/ 4901687 h 6858000"/>
              <a:gd name="connsiteX166" fmla="*/ 2826662 w 7467600"/>
              <a:gd name="connsiteY166" fmla="*/ 4970362 h 6858000"/>
              <a:gd name="connsiteX167" fmla="*/ 2876100 w 7467600"/>
              <a:gd name="connsiteY167" fmla="*/ 4995397 h 6858000"/>
              <a:gd name="connsiteX168" fmla="*/ 3042600 w 7467600"/>
              <a:gd name="connsiteY168" fmla="*/ 5059532 h 6858000"/>
              <a:gd name="connsiteX169" fmla="*/ 1997014 w 7467600"/>
              <a:gd name="connsiteY169" fmla="*/ 4698007 h 6858000"/>
              <a:gd name="connsiteX170" fmla="*/ 2305292 w 7467600"/>
              <a:gd name="connsiteY170" fmla="*/ 4219492 h 6858000"/>
              <a:gd name="connsiteX171" fmla="*/ 3360922 w 7467600"/>
              <a:gd name="connsiteY171" fmla="*/ 4529373 h 6858000"/>
              <a:gd name="connsiteX172" fmla="*/ 3492420 w 7467600"/>
              <a:gd name="connsiteY172" fmla="*/ 4510145 h 6858000"/>
              <a:gd name="connsiteX173" fmla="*/ 3364086 w 7467600"/>
              <a:gd name="connsiteY173" fmla="*/ 4480340 h 6858000"/>
              <a:gd name="connsiteX174" fmla="*/ 3225818 w 7467600"/>
              <a:gd name="connsiteY174" fmla="*/ 4411822 h 6858000"/>
              <a:gd name="connsiteX175" fmla="*/ 3129696 w 7467600"/>
              <a:gd name="connsiteY175" fmla="*/ 4360704 h 6858000"/>
              <a:gd name="connsiteX176" fmla="*/ 2814545 w 7467600"/>
              <a:gd name="connsiteY176" fmla="*/ 4282955 h 6858000"/>
              <a:gd name="connsiteX177" fmla="*/ 2305292 w 7467600"/>
              <a:gd name="connsiteY177" fmla="*/ 4219492 h 6858000"/>
              <a:gd name="connsiteX178" fmla="*/ 2626982 w 7467600"/>
              <a:gd name="connsiteY178" fmla="*/ 4206450 h 6858000"/>
              <a:gd name="connsiteX179" fmla="*/ 2490617 w 7467600"/>
              <a:gd name="connsiteY179" fmla="*/ 4206951 h 6858000"/>
              <a:gd name="connsiteX180" fmla="*/ 2819869 w 7467600"/>
              <a:gd name="connsiteY180" fmla="*/ 4252936 h 6858000"/>
              <a:gd name="connsiteX181" fmla="*/ 3143018 w 7467600"/>
              <a:gd name="connsiteY181" fmla="*/ 4332698 h 6858000"/>
              <a:gd name="connsiteX182" fmla="*/ 3241520 w 7467600"/>
              <a:gd name="connsiteY182" fmla="*/ 4385112 h 6858000"/>
              <a:gd name="connsiteX183" fmla="*/ 3374575 w 7467600"/>
              <a:gd name="connsiteY183" fmla="*/ 4451517 h 6858000"/>
              <a:gd name="connsiteX184" fmla="*/ 3505221 w 7467600"/>
              <a:gd name="connsiteY184" fmla="*/ 4480757 h 6858000"/>
              <a:gd name="connsiteX185" fmla="*/ 2626982 w 7467600"/>
              <a:gd name="connsiteY185" fmla="*/ 4206450 h 6858000"/>
              <a:gd name="connsiteX186" fmla="*/ 1310106 w 7467600"/>
              <a:gd name="connsiteY186" fmla="*/ 3943217 h 6858000"/>
              <a:gd name="connsiteX187" fmla="*/ 854994 w 7467600"/>
              <a:gd name="connsiteY187" fmla="*/ 4399136 h 6858000"/>
              <a:gd name="connsiteX188" fmla="*/ 742462 w 7467600"/>
              <a:gd name="connsiteY188" fmla="*/ 4594648 h 6858000"/>
              <a:gd name="connsiteX189" fmla="*/ 820602 w 7467600"/>
              <a:gd name="connsiteY189" fmla="*/ 4485915 h 6858000"/>
              <a:gd name="connsiteX190" fmla="*/ 878295 w 7467600"/>
              <a:gd name="connsiteY190" fmla="*/ 4403594 h 6858000"/>
              <a:gd name="connsiteX191" fmla="*/ 1240607 w 7467600"/>
              <a:gd name="connsiteY191" fmla="*/ 4010401 h 6858000"/>
              <a:gd name="connsiteX192" fmla="*/ 1310106 w 7467600"/>
              <a:gd name="connsiteY192" fmla="*/ 3943217 h 6858000"/>
              <a:gd name="connsiteX193" fmla="*/ 1423113 w 7467600"/>
              <a:gd name="connsiteY193" fmla="*/ 3874565 h 6858000"/>
              <a:gd name="connsiteX194" fmla="*/ 1260565 w 7467600"/>
              <a:gd name="connsiteY194" fmla="*/ 4031982 h 6858000"/>
              <a:gd name="connsiteX195" fmla="*/ 901900 w 7467600"/>
              <a:gd name="connsiteY195" fmla="*/ 4421236 h 6858000"/>
              <a:gd name="connsiteX196" fmla="*/ 845044 w 7467600"/>
              <a:gd name="connsiteY196" fmla="*/ 4502436 h 6858000"/>
              <a:gd name="connsiteX197" fmla="*/ 685926 w 7467600"/>
              <a:gd name="connsiteY197" fmla="*/ 4703069 h 6858000"/>
              <a:gd name="connsiteX198" fmla="*/ 684248 w 7467600"/>
              <a:gd name="connsiteY198" fmla="*/ 4706721 h 6858000"/>
              <a:gd name="connsiteX199" fmla="*/ 1423113 w 7467600"/>
              <a:gd name="connsiteY199" fmla="*/ 3874565 h 6858000"/>
              <a:gd name="connsiteX200" fmla="*/ 3316479 w 7467600"/>
              <a:gd name="connsiteY200" fmla="*/ 3872136 h 6858000"/>
              <a:gd name="connsiteX201" fmla="*/ 3546806 w 7467600"/>
              <a:gd name="connsiteY201" fmla="*/ 4356139 h 6858000"/>
              <a:gd name="connsiteX202" fmla="*/ 3364433 w 7467600"/>
              <a:gd name="connsiteY202" fmla="*/ 3953121 h 6858000"/>
              <a:gd name="connsiteX203" fmla="*/ 3316479 w 7467600"/>
              <a:gd name="connsiteY203" fmla="*/ 3872136 h 6858000"/>
              <a:gd name="connsiteX204" fmla="*/ 3291335 w 7467600"/>
              <a:gd name="connsiteY204" fmla="*/ 3767420 h 6858000"/>
              <a:gd name="connsiteX205" fmla="*/ 3390805 w 7467600"/>
              <a:gd name="connsiteY205" fmla="*/ 3937163 h 6858000"/>
              <a:gd name="connsiteX206" fmla="*/ 3579062 w 7467600"/>
              <a:gd name="connsiteY206" fmla="*/ 4359040 h 6858000"/>
              <a:gd name="connsiteX207" fmla="*/ 3467355 w 7467600"/>
              <a:gd name="connsiteY207" fmla="*/ 3988130 h 6858000"/>
              <a:gd name="connsiteX208" fmla="*/ 3310753 w 7467600"/>
              <a:gd name="connsiteY208" fmla="*/ 3787140 h 6858000"/>
              <a:gd name="connsiteX209" fmla="*/ 3291335 w 7467600"/>
              <a:gd name="connsiteY209" fmla="*/ 3767420 h 6858000"/>
              <a:gd name="connsiteX210" fmla="*/ 1635889 w 7467600"/>
              <a:gd name="connsiteY210" fmla="*/ 3709494 h 6858000"/>
              <a:gd name="connsiteX211" fmla="*/ 1634800 w 7467600"/>
              <a:gd name="connsiteY211" fmla="*/ 3731111 h 6858000"/>
              <a:gd name="connsiteX212" fmla="*/ 1635889 w 7467600"/>
              <a:gd name="connsiteY212" fmla="*/ 3709494 h 6858000"/>
              <a:gd name="connsiteX213" fmla="*/ 1510397 w 7467600"/>
              <a:gd name="connsiteY213" fmla="*/ 3684705 h 6858000"/>
              <a:gd name="connsiteX214" fmla="*/ 1146550 w 7467600"/>
              <a:gd name="connsiteY214" fmla="*/ 3802012 h 6858000"/>
              <a:gd name="connsiteX215" fmla="*/ 698834 w 7467600"/>
              <a:gd name="connsiteY215" fmla="*/ 3952272 h 6858000"/>
              <a:gd name="connsiteX216" fmla="*/ 34256 w 7467600"/>
              <a:gd name="connsiteY216" fmla="*/ 4347603 h 6858000"/>
              <a:gd name="connsiteX217" fmla="*/ 527241 w 7467600"/>
              <a:gd name="connsiteY217" fmla="*/ 4065078 h 6858000"/>
              <a:gd name="connsiteX218" fmla="*/ 1510397 w 7467600"/>
              <a:gd name="connsiteY218" fmla="*/ 3684705 h 6858000"/>
              <a:gd name="connsiteX219" fmla="*/ 1313114 w 7467600"/>
              <a:gd name="connsiteY219" fmla="*/ 3655216 h 6858000"/>
              <a:gd name="connsiteX220" fmla="*/ 1109304 w 7467600"/>
              <a:gd name="connsiteY220" fmla="*/ 3669030 h 6858000"/>
              <a:gd name="connsiteX221" fmla="*/ 8129 w 7467600"/>
              <a:gd name="connsiteY221" fmla="*/ 4330519 h 6858000"/>
              <a:gd name="connsiteX222" fmla="*/ 687572 w 7467600"/>
              <a:gd name="connsiteY222" fmla="*/ 3925629 h 6858000"/>
              <a:gd name="connsiteX223" fmla="*/ 1138365 w 7467600"/>
              <a:gd name="connsiteY223" fmla="*/ 3774515 h 6858000"/>
              <a:gd name="connsiteX224" fmla="*/ 1505579 w 7467600"/>
              <a:gd name="connsiteY224" fmla="*/ 3655526 h 6858000"/>
              <a:gd name="connsiteX225" fmla="*/ 1313114 w 7467600"/>
              <a:gd name="connsiteY225" fmla="*/ 3655216 h 6858000"/>
              <a:gd name="connsiteX226" fmla="*/ 3655073 w 7467600"/>
              <a:gd name="connsiteY226" fmla="*/ 3650884 h 6858000"/>
              <a:gd name="connsiteX227" fmla="*/ 3989938 w 7467600"/>
              <a:gd name="connsiteY227" fmla="*/ 3991685 h 6858000"/>
              <a:gd name="connsiteX228" fmla="*/ 4393907 w 7467600"/>
              <a:gd name="connsiteY228" fmla="*/ 4261258 h 6858000"/>
              <a:gd name="connsiteX229" fmla="*/ 4648051 w 7467600"/>
              <a:gd name="connsiteY229" fmla="*/ 4374051 h 6858000"/>
              <a:gd name="connsiteX230" fmla="*/ 4383389 w 7467600"/>
              <a:gd name="connsiteY230" fmla="*/ 4184369 h 6858000"/>
              <a:gd name="connsiteX231" fmla="*/ 4165508 w 7467600"/>
              <a:gd name="connsiteY231" fmla="*/ 4035196 h 6858000"/>
              <a:gd name="connsiteX232" fmla="*/ 4068162 w 7467600"/>
              <a:gd name="connsiteY232" fmla="*/ 3953394 h 6858000"/>
              <a:gd name="connsiteX233" fmla="*/ 3981416 w 7467600"/>
              <a:gd name="connsiteY233" fmla="*/ 3880482 h 6858000"/>
              <a:gd name="connsiteX234" fmla="*/ 3800147 w 7467600"/>
              <a:gd name="connsiteY234" fmla="*/ 3749872 h 6858000"/>
              <a:gd name="connsiteX235" fmla="*/ 3655073 w 7467600"/>
              <a:gd name="connsiteY235" fmla="*/ 3650884 h 6858000"/>
              <a:gd name="connsiteX236" fmla="*/ 3670252 w 7467600"/>
              <a:gd name="connsiteY236" fmla="*/ 3622798 h 6858000"/>
              <a:gd name="connsiteX237" fmla="*/ 3817258 w 7467600"/>
              <a:gd name="connsiteY237" fmla="*/ 3723577 h 6858000"/>
              <a:gd name="connsiteX238" fmla="*/ 4000461 w 7467600"/>
              <a:gd name="connsiteY238" fmla="*/ 3855966 h 6858000"/>
              <a:gd name="connsiteX239" fmla="*/ 4088180 w 7467600"/>
              <a:gd name="connsiteY239" fmla="*/ 3929774 h 6858000"/>
              <a:gd name="connsiteX240" fmla="*/ 4184555 w 7467600"/>
              <a:gd name="connsiteY240" fmla="*/ 4010683 h 6858000"/>
              <a:gd name="connsiteX241" fmla="*/ 4399563 w 7467600"/>
              <a:gd name="connsiteY241" fmla="*/ 4158106 h 6858000"/>
              <a:gd name="connsiteX242" fmla="*/ 4684469 w 7467600"/>
              <a:gd name="connsiteY242" fmla="*/ 4364680 h 6858000"/>
              <a:gd name="connsiteX243" fmla="*/ 4690271 w 7467600"/>
              <a:gd name="connsiteY243" fmla="*/ 4370034 h 6858000"/>
              <a:gd name="connsiteX244" fmla="*/ 4136093 w 7467600"/>
              <a:gd name="connsiteY244" fmla="*/ 3858466 h 6858000"/>
              <a:gd name="connsiteX245" fmla="*/ 3670252 w 7467600"/>
              <a:gd name="connsiteY245" fmla="*/ 3622798 h 6858000"/>
              <a:gd name="connsiteX246" fmla="*/ 4440129 w 7467600"/>
              <a:gd name="connsiteY246" fmla="*/ 3448571 h 6858000"/>
              <a:gd name="connsiteX247" fmla="*/ 4856525 w 7467600"/>
              <a:gd name="connsiteY247" fmla="*/ 3915351 h 6858000"/>
              <a:gd name="connsiteX248" fmla="*/ 5059055 w 7467600"/>
              <a:gd name="connsiteY248" fmla="*/ 4108918 h 6858000"/>
              <a:gd name="connsiteX249" fmla="*/ 5290070 w 7467600"/>
              <a:gd name="connsiteY249" fmla="*/ 4263619 h 6858000"/>
              <a:gd name="connsiteX250" fmla="*/ 4834991 w 7467600"/>
              <a:gd name="connsiteY250" fmla="*/ 3830985 h 6858000"/>
              <a:gd name="connsiteX251" fmla="*/ 4440129 w 7467600"/>
              <a:gd name="connsiteY251" fmla="*/ 3448571 h 6858000"/>
              <a:gd name="connsiteX252" fmla="*/ 4441737 w 7467600"/>
              <a:gd name="connsiteY252" fmla="*/ 3399734 h 6858000"/>
              <a:gd name="connsiteX253" fmla="*/ 4431236 w 7467600"/>
              <a:gd name="connsiteY253" fmla="*/ 3400954 h 6858000"/>
              <a:gd name="connsiteX254" fmla="*/ 4557150 w 7467600"/>
              <a:gd name="connsiteY254" fmla="*/ 3510023 h 6858000"/>
              <a:gd name="connsiteX255" fmla="*/ 4856936 w 7467600"/>
              <a:gd name="connsiteY255" fmla="*/ 3809146 h 6858000"/>
              <a:gd name="connsiteX256" fmla="*/ 5111996 w 7467600"/>
              <a:gd name="connsiteY256" fmla="*/ 4065759 h 6858000"/>
              <a:gd name="connsiteX257" fmla="*/ 5388878 w 7467600"/>
              <a:gd name="connsiteY257" fmla="*/ 4300185 h 6858000"/>
              <a:gd name="connsiteX258" fmla="*/ 5425556 w 7467600"/>
              <a:gd name="connsiteY258" fmla="*/ 4308967 h 6858000"/>
              <a:gd name="connsiteX259" fmla="*/ 4943646 w 7467600"/>
              <a:gd name="connsiteY259" fmla="*/ 3822916 h 6858000"/>
              <a:gd name="connsiteX260" fmla="*/ 4594837 w 7467600"/>
              <a:gd name="connsiteY260" fmla="*/ 3532274 h 6858000"/>
              <a:gd name="connsiteX261" fmla="*/ 4441737 w 7467600"/>
              <a:gd name="connsiteY261" fmla="*/ 3399734 h 6858000"/>
              <a:gd name="connsiteX262" fmla="*/ 5425834 w 7467600"/>
              <a:gd name="connsiteY262" fmla="*/ 3162785 h 6858000"/>
              <a:gd name="connsiteX263" fmla="*/ 5401644 w 7467600"/>
              <a:gd name="connsiteY263" fmla="*/ 3617847 h 6858000"/>
              <a:gd name="connsiteX264" fmla="*/ 5467256 w 7467600"/>
              <a:gd name="connsiteY264" fmla="*/ 4175494 h 6858000"/>
              <a:gd name="connsiteX265" fmla="*/ 5448069 w 7467600"/>
              <a:gd name="connsiteY265" fmla="*/ 3567554 h 6858000"/>
              <a:gd name="connsiteX266" fmla="*/ 5425834 w 7467600"/>
              <a:gd name="connsiteY266" fmla="*/ 3162785 h 6858000"/>
              <a:gd name="connsiteX267" fmla="*/ 1318687 w 7467600"/>
              <a:gd name="connsiteY267" fmla="*/ 3113840 h 6858000"/>
              <a:gd name="connsiteX268" fmla="*/ 1066793 w 7467600"/>
              <a:gd name="connsiteY268" fmla="*/ 3212171 h 6858000"/>
              <a:gd name="connsiteX269" fmla="*/ 993319 w 7467600"/>
              <a:gd name="connsiteY269" fmla="*/ 3247648 h 6858000"/>
              <a:gd name="connsiteX270" fmla="*/ 853081 w 7467600"/>
              <a:gd name="connsiteY270" fmla="*/ 3312410 h 6858000"/>
              <a:gd name="connsiteX271" fmla="*/ 805957 w 7467600"/>
              <a:gd name="connsiteY271" fmla="*/ 3330443 h 6858000"/>
              <a:gd name="connsiteX272" fmla="*/ 1318687 w 7467600"/>
              <a:gd name="connsiteY272" fmla="*/ 3113840 h 6858000"/>
              <a:gd name="connsiteX273" fmla="*/ 5453702 w 7467600"/>
              <a:gd name="connsiteY273" fmla="*/ 3090882 h 6858000"/>
              <a:gd name="connsiteX274" fmla="*/ 5480135 w 7467600"/>
              <a:gd name="connsiteY274" fmla="*/ 3565802 h 6858000"/>
              <a:gd name="connsiteX275" fmla="*/ 5499023 w 7467600"/>
              <a:gd name="connsiteY275" fmla="*/ 4166310 h 6858000"/>
              <a:gd name="connsiteX276" fmla="*/ 5547022 w 7467600"/>
              <a:gd name="connsiteY276" fmla="*/ 3607838 h 6858000"/>
              <a:gd name="connsiteX277" fmla="*/ 5515964 w 7467600"/>
              <a:gd name="connsiteY277" fmla="*/ 3378541 h 6858000"/>
              <a:gd name="connsiteX278" fmla="*/ 5453702 w 7467600"/>
              <a:gd name="connsiteY278" fmla="*/ 3090882 h 6858000"/>
              <a:gd name="connsiteX279" fmla="*/ 1238695 w 7467600"/>
              <a:gd name="connsiteY279" fmla="*/ 3076820 h 6858000"/>
              <a:gd name="connsiteX280" fmla="*/ 716371 w 7467600"/>
              <a:gd name="connsiteY280" fmla="*/ 3293249 h 6858000"/>
              <a:gd name="connsiteX281" fmla="*/ 579522 w 7467600"/>
              <a:gd name="connsiteY281" fmla="*/ 3371759 h 6858000"/>
              <a:gd name="connsiteX282" fmla="*/ 600288 w 7467600"/>
              <a:gd name="connsiteY282" fmla="*/ 3365555 h 6858000"/>
              <a:gd name="connsiteX283" fmla="*/ 840692 w 7467600"/>
              <a:gd name="connsiteY283" fmla="*/ 3284921 h 6858000"/>
              <a:gd name="connsiteX284" fmla="*/ 979248 w 7467600"/>
              <a:gd name="connsiteY284" fmla="*/ 3221003 h 6858000"/>
              <a:gd name="connsiteX285" fmla="*/ 1053282 w 7467600"/>
              <a:gd name="connsiteY285" fmla="*/ 3185247 h 6858000"/>
              <a:gd name="connsiteX286" fmla="*/ 1320603 w 7467600"/>
              <a:gd name="connsiteY286" fmla="*/ 3081281 h 6858000"/>
              <a:gd name="connsiteX287" fmla="*/ 1238695 w 7467600"/>
              <a:gd name="connsiteY287" fmla="*/ 3076820 h 6858000"/>
              <a:gd name="connsiteX288" fmla="*/ 5425627 w 7467600"/>
              <a:gd name="connsiteY288" fmla="*/ 2954192 h 6858000"/>
              <a:gd name="connsiteX289" fmla="*/ 5470770 w 7467600"/>
              <a:gd name="connsiteY289" fmla="*/ 3005435 h 6858000"/>
              <a:gd name="connsiteX290" fmla="*/ 5519779 w 7467600"/>
              <a:gd name="connsiteY290" fmla="*/ 4359223 h 6858000"/>
              <a:gd name="connsiteX291" fmla="*/ 5520293 w 7467600"/>
              <a:gd name="connsiteY291" fmla="*/ 4360602 h 6858000"/>
              <a:gd name="connsiteX292" fmla="*/ 5767221 w 7467600"/>
              <a:gd name="connsiteY292" fmla="*/ 4665564 h 6858000"/>
              <a:gd name="connsiteX293" fmla="*/ 6937169 w 7467600"/>
              <a:gd name="connsiteY293" fmla="*/ 4815941 h 6858000"/>
              <a:gd name="connsiteX294" fmla="*/ 6953922 w 7467600"/>
              <a:gd name="connsiteY294" fmla="*/ 4890068 h 6858000"/>
              <a:gd name="connsiteX295" fmla="*/ 6071359 w 7467600"/>
              <a:gd name="connsiteY295" fmla="*/ 4770770 h 6858000"/>
              <a:gd name="connsiteX296" fmla="*/ 6038839 w 7467600"/>
              <a:gd name="connsiteY296" fmla="*/ 4764474 h 6858000"/>
              <a:gd name="connsiteX297" fmla="*/ 6038706 w 7467600"/>
              <a:gd name="connsiteY297" fmla="*/ 4763847 h 6858000"/>
              <a:gd name="connsiteX298" fmla="*/ 6037784 w 7467600"/>
              <a:gd name="connsiteY298" fmla="*/ 4764270 h 6858000"/>
              <a:gd name="connsiteX299" fmla="*/ 6038839 w 7467600"/>
              <a:gd name="connsiteY299" fmla="*/ 4764474 h 6858000"/>
              <a:gd name="connsiteX300" fmla="*/ 6040338 w 7467600"/>
              <a:gd name="connsiteY300" fmla="*/ 4771418 h 6858000"/>
              <a:gd name="connsiteX301" fmla="*/ 6024488 w 7467600"/>
              <a:gd name="connsiteY301" fmla="*/ 4809903 h 6858000"/>
              <a:gd name="connsiteX302" fmla="*/ 5599771 w 7467600"/>
              <a:gd name="connsiteY302" fmla="*/ 5509652 h 6858000"/>
              <a:gd name="connsiteX303" fmla="*/ 5548843 w 7467600"/>
              <a:gd name="connsiteY303" fmla="*/ 5563845 h 6858000"/>
              <a:gd name="connsiteX304" fmla="*/ 5940952 w 7467600"/>
              <a:gd name="connsiteY304" fmla="*/ 6250028 h 6858000"/>
              <a:gd name="connsiteX305" fmla="*/ 6043441 w 7467600"/>
              <a:gd name="connsiteY305" fmla="*/ 6665847 h 6858000"/>
              <a:gd name="connsiteX306" fmla="*/ 6093432 w 7467600"/>
              <a:gd name="connsiteY306" fmla="*/ 6858000 h 6858000"/>
              <a:gd name="connsiteX307" fmla="*/ 6034344 w 7467600"/>
              <a:gd name="connsiteY307" fmla="*/ 6858000 h 6858000"/>
              <a:gd name="connsiteX308" fmla="*/ 6026679 w 7467600"/>
              <a:gd name="connsiteY308" fmla="*/ 6836959 h 6858000"/>
              <a:gd name="connsiteX309" fmla="*/ 5800441 w 7467600"/>
              <a:gd name="connsiteY309" fmla="*/ 6335286 h 6858000"/>
              <a:gd name="connsiteX310" fmla="*/ 5526562 w 7467600"/>
              <a:gd name="connsiteY310" fmla="*/ 5705388 h 6858000"/>
              <a:gd name="connsiteX311" fmla="*/ 5519640 w 7467600"/>
              <a:gd name="connsiteY311" fmla="*/ 5683774 h 6858000"/>
              <a:gd name="connsiteX312" fmla="*/ 5844559 w 7467600"/>
              <a:gd name="connsiteY312" fmla="*/ 6553349 h 6858000"/>
              <a:gd name="connsiteX313" fmla="*/ 5975994 w 7467600"/>
              <a:gd name="connsiteY313" fmla="*/ 6858000 h 6858000"/>
              <a:gd name="connsiteX314" fmla="*/ 5898547 w 7467600"/>
              <a:gd name="connsiteY314" fmla="*/ 6858000 h 6858000"/>
              <a:gd name="connsiteX315" fmla="*/ 5682041 w 7467600"/>
              <a:gd name="connsiteY315" fmla="*/ 6355860 h 6858000"/>
              <a:gd name="connsiteX316" fmla="*/ 5461758 w 7467600"/>
              <a:gd name="connsiteY316" fmla="*/ 5820220 h 6858000"/>
              <a:gd name="connsiteX317" fmla="*/ 5237282 w 7467600"/>
              <a:gd name="connsiteY317" fmla="*/ 6579086 h 6858000"/>
              <a:gd name="connsiteX318" fmla="*/ 5115009 w 7467600"/>
              <a:gd name="connsiteY318" fmla="*/ 6858000 h 6858000"/>
              <a:gd name="connsiteX319" fmla="*/ 5028074 w 7467600"/>
              <a:gd name="connsiteY319" fmla="*/ 6858000 h 6858000"/>
              <a:gd name="connsiteX320" fmla="*/ 5079508 w 7467600"/>
              <a:gd name="connsiteY320" fmla="*/ 6749074 h 6858000"/>
              <a:gd name="connsiteX321" fmla="*/ 5371846 w 7467600"/>
              <a:gd name="connsiteY321" fmla="*/ 5924413 h 6858000"/>
              <a:gd name="connsiteX322" fmla="*/ 5270512 w 7467600"/>
              <a:gd name="connsiteY322" fmla="*/ 6138975 h 6858000"/>
              <a:gd name="connsiteX323" fmla="*/ 5062409 w 7467600"/>
              <a:gd name="connsiteY323" fmla="*/ 6653544 h 6858000"/>
              <a:gd name="connsiteX324" fmla="*/ 5036628 w 7467600"/>
              <a:gd name="connsiteY324" fmla="*/ 6754247 h 6858000"/>
              <a:gd name="connsiteX325" fmla="*/ 5009112 w 7467600"/>
              <a:gd name="connsiteY325" fmla="*/ 6858000 h 6858000"/>
              <a:gd name="connsiteX326" fmla="*/ 4976679 w 7467600"/>
              <a:gd name="connsiteY326" fmla="*/ 6858000 h 6858000"/>
              <a:gd name="connsiteX327" fmla="*/ 5006537 w 7467600"/>
              <a:gd name="connsiteY327" fmla="*/ 6747068 h 6858000"/>
              <a:gd name="connsiteX328" fmla="*/ 5032723 w 7467600"/>
              <a:gd name="connsiteY328" fmla="*/ 6644957 h 6858000"/>
              <a:gd name="connsiteX329" fmla="*/ 5242949 w 7467600"/>
              <a:gd name="connsiteY329" fmla="*/ 6125175 h 6858000"/>
              <a:gd name="connsiteX330" fmla="*/ 5286321 w 7467600"/>
              <a:gd name="connsiteY330" fmla="*/ 6033555 h 6858000"/>
              <a:gd name="connsiteX331" fmla="*/ 5008210 w 7467600"/>
              <a:gd name="connsiteY331" fmla="*/ 6649194 h 6858000"/>
              <a:gd name="connsiteX332" fmla="*/ 4986321 w 7467600"/>
              <a:gd name="connsiteY332" fmla="*/ 6765687 h 6858000"/>
              <a:gd name="connsiteX333" fmla="*/ 4973474 w 7467600"/>
              <a:gd name="connsiteY333" fmla="*/ 6858000 h 6858000"/>
              <a:gd name="connsiteX334" fmla="*/ 4907178 w 7467600"/>
              <a:gd name="connsiteY334" fmla="*/ 6858000 h 6858000"/>
              <a:gd name="connsiteX335" fmla="*/ 4910810 w 7467600"/>
              <a:gd name="connsiteY335" fmla="*/ 6829660 h 6858000"/>
              <a:gd name="connsiteX336" fmla="*/ 4987461 w 7467600"/>
              <a:gd name="connsiteY336" fmla="*/ 6432994 h 6858000"/>
              <a:gd name="connsiteX337" fmla="*/ 5179262 w 7467600"/>
              <a:gd name="connsiteY337" fmla="*/ 6035044 h 6858000"/>
              <a:gd name="connsiteX338" fmla="*/ 4689678 w 7467600"/>
              <a:gd name="connsiteY338" fmla="*/ 6440241 h 6858000"/>
              <a:gd name="connsiteX339" fmla="*/ 4477543 w 7467600"/>
              <a:gd name="connsiteY339" fmla="*/ 6674836 h 6858000"/>
              <a:gd name="connsiteX340" fmla="*/ 4329957 w 7467600"/>
              <a:gd name="connsiteY340" fmla="*/ 6858000 h 6858000"/>
              <a:gd name="connsiteX341" fmla="*/ 4218595 w 7467600"/>
              <a:gd name="connsiteY341" fmla="*/ 6858000 h 6858000"/>
              <a:gd name="connsiteX342" fmla="*/ 4368888 w 7467600"/>
              <a:gd name="connsiteY342" fmla="*/ 6668412 h 6858000"/>
              <a:gd name="connsiteX343" fmla="*/ 4563091 w 7467600"/>
              <a:gd name="connsiteY343" fmla="*/ 6442508 h 6858000"/>
              <a:gd name="connsiteX344" fmla="*/ 5387324 w 7467600"/>
              <a:gd name="connsiteY344" fmla="*/ 5705830 h 6858000"/>
              <a:gd name="connsiteX345" fmla="*/ 5073620 w 7467600"/>
              <a:gd name="connsiteY345" fmla="*/ 5955437 h 6858000"/>
              <a:gd name="connsiteX346" fmla="*/ 4689789 w 7467600"/>
              <a:gd name="connsiteY346" fmla="*/ 6268382 h 6858000"/>
              <a:gd name="connsiteX347" fmla="*/ 4418722 w 7467600"/>
              <a:gd name="connsiteY347" fmla="*/ 6570886 h 6858000"/>
              <a:gd name="connsiteX348" fmla="*/ 4214944 w 7467600"/>
              <a:gd name="connsiteY348" fmla="*/ 6858000 h 6858000"/>
              <a:gd name="connsiteX349" fmla="*/ 4177898 w 7467600"/>
              <a:gd name="connsiteY349" fmla="*/ 6858000 h 6858000"/>
              <a:gd name="connsiteX350" fmla="*/ 4391597 w 7467600"/>
              <a:gd name="connsiteY350" fmla="*/ 6556370 h 6858000"/>
              <a:gd name="connsiteX351" fmla="*/ 4668889 w 7467600"/>
              <a:gd name="connsiteY351" fmla="*/ 6246399 h 6858000"/>
              <a:gd name="connsiteX352" fmla="*/ 5055427 w 7467600"/>
              <a:gd name="connsiteY352" fmla="*/ 5931476 h 6858000"/>
              <a:gd name="connsiteX353" fmla="*/ 5371814 w 7467600"/>
              <a:gd name="connsiteY353" fmla="*/ 5678975 h 6858000"/>
              <a:gd name="connsiteX354" fmla="*/ 4987918 w 7467600"/>
              <a:gd name="connsiteY354" fmla="*/ 5838701 h 6858000"/>
              <a:gd name="connsiteX355" fmla="*/ 4317146 w 7467600"/>
              <a:gd name="connsiteY355" fmla="*/ 6587716 h 6858000"/>
              <a:gd name="connsiteX356" fmla="*/ 4171627 w 7467600"/>
              <a:gd name="connsiteY356" fmla="*/ 6858000 h 6858000"/>
              <a:gd name="connsiteX357" fmla="*/ 4081585 w 7467600"/>
              <a:gd name="connsiteY357" fmla="*/ 6858000 h 6858000"/>
              <a:gd name="connsiteX358" fmla="*/ 4238603 w 7467600"/>
              <a:gd name="connsiteY358" fmla="*/ 6559341 h 6858000"/>
              <a:gd name="connsiteX359" fmla="*/ 4778333 w 7467600"/>
              <a:gd name="connsiteY359" fmla="*/ 5873626 h 6858000"/>
              <a:gd name="connsiteX360" fmla="*/ 5414185 w 7467600"/>
              <a:gd name="connsiteY360" fmla="*/ 5573882 h 6858000"/>
              <a:gd name="connsiteX361" fmla="*/ 5959648 w 7467600"/>
              <a:gd name="connsiteY361" fmla="*/ 4760797 h 6858000"/>
              <a:gd name="connsiteX362" fmla="*/ 5355019 w 7467600"/>
              <a:gd name="connsiteY362" fmla="*/ 4734672 h 6858000"/>
              <a:gd name="connsiteX363" fmla="*/ 5083565 w 7467600"/>
              <a:gd name="connsiteY363" fmla="*/ 5179121 h 6858000"/>
              <a:gd name="connsiteX364" fmla="*/ 4713577 w 7467600"/>
              <a:gd name="connsiteY364" fmla="*/ 5616803 h 6858000"/>
              <a:gd name="connsiteX365" fmla="*/ 3989559 w 7467600"/>
              <a:gd name="connsiteY365" fmla="*/ 6145945 h 6858000"/>
              <a:gd name="connsiteX366" fmla="*/ 3939824 w 7467600"/>
              <a:gd name="connsiteY366" fmla="*/ 6066900 h 6858000"/>
              <a:gd name="connsiteX367" fmla="*/ 4584537 w 7467600"/>
              <a:gd name="connsiteY367" fmla="*/ 5324826 h 6858000"/>
              <a:gd name="connsiteX368" fmla="*/ 5037105 w 7467600"/>
              <a:gd name="connsiteY368" fmla="*/ 5088765 h 6858000"/>
              <a:gd name="connsiteX369" fmla="*/ 5039930 w 7467600"/>
              <a:gd name="connsiteY369" fmla="*/ 5089585 h 6858000"/>
              <a:gd name="connsiteX370" fmla="*/ 5263764 w 7467600"/>
              <a:gd name="connsiteY370" fmla="*/ 4735525 h 6858000"/>
              <a:gd name="connsiteX371" fmla="*/ 4086300 w 7467600"/>
              <a:gd name="connsiteY371" fmla="*/ 4884599 h 6858000"/>
              <a:gd name="connsiteX372" fmla="*/ 4085485 w 7467600"/>
              <a:gd name="connsiteY372" fmla="*/ 4899070 h 6858000"/>
              <a:gd name="connsiteX373" fmla="*/ 3871915 w 7467600"/>
              <a:gd name="connsiteY373" fmla="*/ 5253645 h 6858000"/>
              <a:gd name="connsiteX374" fmla="*/ 3799374 w 7467600"/>
              <a:gd name="connsiteY374" fmla="*/ 5466127 h 6858000"/>
              <a:gd name="connsiteX375" fmla="*/ 3498850 w 7467600"/>
              <a:gd name="connsiteY375" fmla="*/ 6661888 h 6858000"/>
              <a:gd name="connsiteX376" fmla="*/ 3399216 w 7467600"/>
              <a:gd name="connsiteY376" fmla="*/ 6858000 h 6858000"/>
              <a:gd name="connsiteX377" fmla="*/ 3303688 w 7467600"/>
              <a:gd name="connsiteY377" fmla="*/ 6858000 h 6858000"/>
              <a:gd name="connsiteX378" fmla="*/ 3391774 w 7467600"/>
              <a:gd name="connsiteY378" fmla="*/ 6697181 h 6858000"/>
              <a:gd name="connsiteX379" fmla="*/ 3735540 w 7467600"/>
              <a:gd name="connsiteY379" fmla="*/ 5546923 h 6858000"/>
              <a:gd name="connsiteX380" fmla="*/ 3729438 w 7467600"/>
              <a:gd name="connsiteY380" fmla="*/ 5569058 h 6858000"/>
              <a:gd name="connsiteX381" fmla="*/ 3707782 w 7467600"/>
              <a:gd name="connsiteY381" fmla="*/ 5644908 h 6858000"/>
              <a:gd name="connsiteX382" fmla="*/ 3583827 w 7467600"/>
              <a:gd name="connsiteY382" fmla="*/ 6039215 h 6858000"/>
              <a:gd name="connsiteX383" fmla="*/ 3547861 w 7467600"/>
              <a:gd name="connsiteY383" fmla="*/ 6129609 h 6858000"/>
              <a:gd name="connsiteX384" fmla="*/ 3490905 w 7467600"/>
              <a:gd name="connsiteY384" fmla="*/ 6277660 h 6858000"/>
              <a:gd name="connsiteX385" fmla="*/ 3455859 w 7467600"/>
              <a:gd name="connsiteY385" fmla="*/ 6391301 h 6858000"/>
              <a:gd name="connsiteX386" fmla="*/ 3429112 w 7467600"/>
              <a:gd name="connsiteY386" fmla="*/ 6479469 h 6858000"/>
              <a:gd name="connsiteX387" fmla="*/ 3304862 w 7467600"/>
              <a:gd name="connsiteY387" fmla="*/ 6796476 h 6858000"/>
              <a:gd name="connsiteX388" fmla="*/ 3276071 w 7467600"/>
              <a:gd name="connsiteY388" fmla="*/ 6858000 h 6858000"/>
              <a:gd name="connsiteX389" fmla="*/ 3240805 w 7467600"/>
              <a:gd name="connsiteY389" fmla="*/ 6858000 h 6858000"/>
              <a:gd name="connsiteX390" fmla="*/ 3275917 w 7467600"/>
              <a:gd name="connsiteY390" fmla="*/ 6783192 h 6858000"/>
              <a:gd name="connsiteX391" fmla="*/ 3399358 w 7467600"/>
              <a:gd name="connsiteY391" fmla="*/ 6469011 h 6858000"/>
              <a:gd name="connsiteX392" fmla="*/ 3425650 w 7467600"/>
              <a:gd name="connsiteY392" fmla="*/ 6381333 h 6858000"/>
              <a:gd name="connsiteX393" fmla="*/ 3460661 w 7467600"/>
              <a:gd name="connsiteY393" fmla="*/ 6266763 h 6858000"/>
              <a:gd name="connsiteX394" fmla="*/ 3518021 w 7467600"/>
              <a:gd name="connsiteY394" fmla="*/ 6117298 h 6858000"/>
              <a:gd name="connsiteX395" fmla="*/ 3554035 w 7467600"/>
              <a:gd name="connsiteY395" fmla="*/ 6027832 h 6858000"/>
              <a:gd name="connsiteX396" fmla="*/ 3677174 w 7467600"/>
              <a:gd name="connsiteY396" fmla="*/ 5636351 h 6858000"/>
              <a:gd name="connsiteX397" fmla="*/ 3698819 w 7467600"/>
              <a:gd name="connsiteY397" fmla="*/ 5560503 h 6858000"/>
              <a:gd name="connsiteX398" fmla="*/ 3702094 w 7467600"/>
              <a:gd name="connsiteY398" fmla="*/ 5549194 h 6858000"/>
              <a:gd name="connsiteX399" fmla="*/ 3398355 w 7467600"/>
              <a:gd name="connsiteY399" fmla="*/ 6094603 h 6858000"/>
              <a:gd name="connsiteX400" fmla="*/ 3193941 w 7467600"/>
              <a:gd name="connsiteY400" fmla="*/ 6798775 h 6858000"/>
              <a:gd name="connsiteX401" fmla="*/ 3184140 w 7467600"/>
              <a:gd name="connsiteY401" fmla="*/ 6858000 h 6858000"/>
              <a:gd name="connsiteX402" fmla="*/ 3099978 w 7467600"/>
              <a:gd name="connsiteY402" fmla="*/ 6858000 h 6858000"/>
              <a:gd name="connsiteX403" fmla="*/ 3101556 w 7467600"/>
              <a:gd name="connsiteY403" fmla="*/ 6843337 h 6858000"/>
              <a:gd name="connsiteX404" fmla="*/ 3370162 w 7467600"/>
              <a:gd name="connsiteY404" fmla="*/ 5785550 h 6858000"/>
              <a:gd name="connsiteX405" fmla="*/ 3746477 w 7467600"/>
              <a:gd name="connsiteY405" fmla="*/ 5377889 h 6858000"/>
              <a:gd name="connsiteX406" fmla="*/ 3863399 w 7467600"/>
              <a:gd name="connsiteY406" fmla="*/ 5087257 h 6858000"/>
              <a:gd name="connsiteX407" fmla="*/ 3968712 w 7467600"/>
              <a:gd name="connsiteY407" fmla="*/ 4913989 h 6858000"/>
              <a:gd name="connsiteX408" fmla="*/ 2792390 w 7467600"/>
              <a:gd name="connsiteY408" fmla="*/ 5382974 h 6858000"/>
              <a:gd name="connsiteX409" fmla="*/ 2714982 w 7467600"/>
              <a:gd name="connsiteY409" fmla="*/ 5427051 h 6858000"/>
              <a:gd name="connsiteX410" fmla="*/ 2813361 w 7467600"/>
              <a:gd name="connsiteY410" fmla="*/ 6023912 h 6858000"/>
              <a:gd name="connsiteX411" fmla="*/ 2688430 w 7467600"/>
              <a:gd name="connsiteY411" fmla="*/ 6801564 h 6858000"/>
              <a:gd name="connsiteX412" fmla="*/ 2629626 w 7467600"/>
              <a:gd name="connsiteY412" fmla="*/ 6763394 h 6858000"/>
              <a:gd name="connsiteX413" fmla="*/ 2565328 w 7467600"/>
              <a:gd name="connsiteY413" fmla="*/ 5516399 h 6858000"/>
              <a:gd name="connsiteX414" fmla="*/ 1922999 w 7467600"/>
              <a:gd name="connsiteY414" fmla="*/ 5980343 h 6858000"/>
              <a:gd name="connsiteX415" fmla="*/ 1950261 w 7467600"/>
              <a:gd name="connsiteY415" fmla="*/ 6405858 h 6858000"/>
              <a:gd name="connsiteX416" fmla="*/ 2365554 w 7467600"/>
              <a:gd name="connsiteY416" fmla="*/ 6759107 h 6858000"/>
              <a:gd name="connsiteX417" fmla="*/ 2424142 w 7467600"/>
              <a:gd name="connsiteY417" fmla="*/ 6858000 h 6858000"/>
              <a:gd name="connsiteX418" fmla="*/ 2395994 w 7467600"/>
              <a:gd name="connsiteY418" fmla="*/ 6858000 h 6858000"/>
              <a:gd name="connsiteX419" fmla="*/ 2392863 w 7467600"/>
              <a:gd name="connsiteY419" fmla="*/ 6852964 h 6858000"/>
              <a:gd name="connsiteX420" fmla="*/ 2017589 w 7467600"/>
              <a:gd name="connsiteY420" fmla="*/ 6493982 h 6858000"/>
              <a:gd name="connsiteX421" fmla="*/ 2147336 w 7467600"/>
              <a:gd name="connsiteY421" fmla="*/ 6594052 h 6858000"/>
              <a:gd name="connsiteX422" fmla="*/ 2207047 w 7467600"/>
              <a:gd name="connsiteY422" fmla="*/ 6654540 h 6858000"/>
              <a:gd name="connsiteX423" fmla="*/ 2299106 w 7467600"/>
              <a:gd name="connsiteY423" fmla="*/ 6778931 h 6858000"/>
              <a:gd name="connsiteX424" fmla="*/ 2314430 w 7467600"/>
              <a:gd name="connsiteY424" fmla="*/ 6801144 h 6858000"/>
              <a:gd name="connsiteX425" fmla="*/ 2352406 w 7467600"/>
              <a:gd name="connsiteY425" fmla="*/ 6858000 h 6858000"/>
              <a:gd name="connsiteX426" fmla="*/ 2314492 w 7467600"/>
              <a:gd name="connsiteY426" fmla="*/ 6858000 h 6858000"/>
              <a:gd name="connsiteX427" fmla="*/ 2288095 w 7467600"/>
              <a:gd name="connsiteY427" fmla="*/ 6818030 h 6858000"/>
              <a:gd name="connsiteX428" fmla="*/ 2272768 w 7467600"/>
              <a:gd name="connsiteY428" fmla="*/ 6795822 h 6858000"/>
              <a:gd name="connsiteX429" fmla="*/ 2182715 w 7467600"/>
              <a:gd name="connsiteY429" fmla="*/ 6675071 h 6858000"/>
              <a:gd name="connsiteX430" fmla="*/ 2032061 w 7467600"/>
              <a:gd name="connsiteY430" fmla="*/ 6541380 h 6858000"/>
              <a:gd name="connsiteX431" fmla="*/ 2257220 w 7467600"/>
              <a:gd name="connsiteY431" fmla="*/ 6826257 h 6858000"/>
              <a:gd name="connsiteX432" fmla="*/ 2281324 w 7467600"/>
              <a:gd name="connsiteY432" fmla="*/ 6858000 h 6858000"/>
              <a:gd name="connsiteX433" fmla="*/ 2242860 w 7467600"/>
              <a:gd name="connsiteY433" fmla="*/ 6858000 h 6858000"/>
              <a:gd name="connsiteX434" fmla="*/ 2232818 w 7467600"/>
              <a:gd name="connsiteY434" fmla="*/ 6844926 h 6858000"/>
              <a:gd name="connsiteX435" fmla="*/ 1990172 w 7467600"/>
              <a:gd name="connsiteY435" fmla="*/ 6542121 h 6858000"/>
              <a:gd name="connsiteX436" fmla="*/ 2124090 w 7467600"/>
              <a:gd name="connsiteY436" fmla="*/ 6761017 h 6858000"/>
              <a:gd name="connsiteX437" fmla="*/ 2200380 w 7467600"/>
              <a:gd name="connsiteY437" fmla="*/ 6858000 h 6858000"/>
              <a:gd name="connsiteX438" fmla="*/ 2147507 w 7467600"/>
              <a:gd name="connsiteY438" fmla="*/ 6858000 h 6858000"/>
              <a:gd name="connsiteX439" fmla="*/ 2070668 w 7467600"/>
              <a:gd name="connsiteY439" fmla="*/ 6761520 h 6858000"/>
              <a:gd name="connsiteX440" fmla="*/ 1975142 w 7467600"/>
              <a:gd name="connsiteY440" fmla="*/ 6585570 h 6858000"/>
              <a:gd name="connsiteX441" fmla="*/ 2050035 w 7467600"/>
              <a:gd name="connsiteY441" fmla="*/ 6813345 h 6858000"/>
              <a:gd name="connsiteX442" fmla="*/ 2063025 w 7467600"/>
              <a:gd name="connsiteY442" fmla="*/ 6858000 h 6858000"/>
              <a:gd name="connsiteX443" fmla="*/ 2021675 w 7467600"/>
              <a:gd name="connsiteY443" fmla="*/ 6858000 h 6858000"/>
              <a:gd name="connsiteX444" fmla="*/ 2019308 w 7467600"/>
              <a:gd name="connsiteY444" fmla="*/ 6847118 h 6858000"/>
              <a:gd name="connsiteX445" fmla="*/ 1938835 w 7467600"/>
              <a:gd name="connsiteY445" fmla="*/ 6551160 h 6858000"/>
              <a:gd name="connsiteX446" fmla="*/ 1953230 w 7467600"/>
              <a:gd name="connsiteY446" fmla="*/ 6759699 h 6858000"/>
              <a:gd name="connsiteX447" fmla="*/ 1956763 w 7467600"/>
              <a:gd name="connsiteY447" fmla="*/ 6778191 h 6858000"/>
              <a:gd name="connsiteX448" fmla="*/ 1967925 w 7467600"/>
              <a:gd name="connsiteY448" fmla="*/ 6858000 h 6858000"/>
              <a:gd name="connsiteX449" fmla="*/ 1936622 w 7467600"/>
              <a:gd name="connsiteY449" fmla="*/ 6858000 h 6858000"/>
              <a:gd name="connsiteX450" fmla="*/ 1926261 w 7467600"/>
              <a:gd name="connsiteY450" fmla="*/ 6784064 h 6858000"/>
              <a:gd name="connsiteX451" fmla="*/ 1922724 w 7467600"/>
              <a:gd name="connsiteY451" fmla="*/ 6765577 h 6858000"/>
              <a:gd name="connsiteX452" fmla="*/ 1904650 w 7467600"/>
              <a:gd name="connsiteY452" fmla="*/ 6639616 h 6858000"/>
              <a:gd name="connsiteX453" fmla="*/ 1885273 w 7467600"/>
              <a:gd name="connsiteY453" fmla="*/ 6858000 h 6858000"/>
              <a:gd name="connsiteX454" fmla="*/ 1854363 w 7467600"/>
              <a:gd name="connsiteY454" fmla="*/ 6858000 h 6858000"/>
              <a:gd name="connsiteX455" fmla="*/ 1880391 w 7467600"/>
              <a:gd name="connsiteY455" fmla="*/ 6603796 h 6858000"/>
              <a:gd name="connsiteX456" fmla="*/ 1818273 w 7467600"/>
              <a:gd name="connsiteY456" fmla="*/ 6715729 h 6858000"/>
              <a:gd name="connsiteX457" fmla="*/ 1794691 w 7467600"/>
              <a:gd name="connsiteY457" fmla="*/ 6843239 h 6858000"/>
              <a:gd name="connsiteX458" fmla="*/ 1794914 w 7467600"/>
              <a:gd name="connsiteY458" fmla="*/ 6858000 h 6858000"/>
              <a:gd name="connsiteX459" fmla="*/ 1746128 w 7467600"/>
              <a:gd name="connsiteY459" fmla="*/ 6858000 h 6858000"/>
              <a:gd name="connsiteX460" fmla="*/ 1753934 w 7467600"/>
              <a:gd name="connsiteY460" fmla="*/ 6724796 h 6858000"/>
              <a:gd name="connsiteX461" fmla="*/ 1792053 w 7467600"/>
              <a:gd name="connsiteY461" fmla="*/ 6572396 h 6858000"/>
              <a:gd name="connsiteX462" fmla="*/ 1862248 w 7467600"/>
              <a:gd name="connsiteY462" fmla="*/ 6266397 h 6858000"/>
              <a:gd name="connsiteX463" fmla="*/ 1862250 w 7467600"/>
              <a:gd name="connsiteY463" fmla="*/ 6033531 h 6858000"/>
              <a:gd name="connsiteX464" fmla="*/ 1211999 w 7467600"/>
              <a:gd name="connsiteY464" fmla="*/ 6683610 h 6858000"/>
              <a:gd name="connsiteX465" fmla="*/ 1213266 w 7467600"/>
              <a:gd name="connsiteY465" fmla="*/ 6691947 h 6858000"/>
              <a:gd name="connsiteX466" fmla="*/ 1203370 w 7467600"/>
              <a:gd name="connsiteY466" fmla="*/ 6850676 h 6858000"/>
              <a:gd name="connsiteX467" fmla="*/ 1203671 w 7467600"/>
              <a:gd name="connsiteY467" fmla="*/ 6858000 h 6858000"/>
              <a:gd name="connsiteX468" fmla="*/ 1143180 w 7467600"/>
              <a:gd name="connsiteY468" fmla="*/ 6858000 h 6858000"/>
              <a:gd name="connsiteX469" fmla="*/ 1142176 w 7467600"/>
              <a:gd name="connsiteY469" fmla="*/ 6766045 h 6858000"/>
              <a:gd name="connsiteX470" fmla="*/ 1067484 w 7467600"/>
              <a:gd name="connsiteY470" fmla="*/ 6858000 h 6858000"/>
              <a:gd name="connsiteX471" fmla="*/ 953928 w 7467600"/>
              <a:gd name="connsiteY471" fmla="*/ 6858000 h 6858000"/>
              <a:gd name="connsiteX472" fmla="*/ 959715 w 7467600"/>
              <a:gd name="connsiteY472" fmla="*/ 6850185 h 6858000"/>
              <a:gd name="connsiteX473" fmla="*/ 1483788 w 7467600"/>
              <a:gd name="connsiteY473" fmla="*/ 6259174 h 6858000"/>
              <a:gd name="connsiteX474" fmla="*/ 1100671 w 7467600"/>
              <a:gd name="connsiteY474" fmla="*/ 6252137 h 6858000"/>
              <a:gd name="connsiteX475" fmla="*/ 1090144 w 7467600"/>
              <a:gd name="connsiteY475" fmla="*/ 6256748 h 6858000"/>
              <a:gd name="connsiteX476" fmla="*/ 1095872 w 7467600"/>
              <a:gd name="connsiteY476" fmla="*/ 6271892 h 6858000"/>
              <a:gd name="connsiteX477" fmla="*/ 262785 w 7467600"/>
              <a:gd name="connsiteY477" fmla="*/ 6845450 h 6858000"/>
              <a:gd name="connsiteX478" fmla="*/ 209968 w 7467600"/>
              <a:gd name="connsiteY478" fmla="*/ 6770713 h 6858000"/>
              <a:gd name="connsiteX479" fmla="*/ 873460 w 7467600"/>
              <a:gd name="connsiteY479" fmla="*/ 6253768 h 6858000"/>
              <a:gd name="connsiteX480" fmla="*/ 192686 w 7467600"/>
              <a:gd name="connsiteY480" fmla="*/ 5849257 h 6858000"/>
              <a:gd name="connsiteX481" fmla="*/ 4696 w 7467600"/>
              <a:gd name="connsiteY481" fmla="*/ 5697668 h 6858000"/>
              <a:gd name="connsiteX482" fmla="*/ 0 w 7467600"/>
              <a:gd name="connsiteY482" fmla="*/ 5689984 h 6858000"/>
              <a:gd name="connsiteX483" fmla="*/ 0 w 7467600"/>
              <a:gd name="connsiteY483" fmla="*/ 5513472 h 6858000"/>
              <a:gd name="connsiteX484" fmla="*/ 174101 w 7467600"/>
              <a:gd name="connsiteY484" fmla="*/ 5620277 h 6858000"/>
              <a:gd name="connsiteX485" fmla="*/ 891800 w 7467600"/>
              <a:gd name="connsiteY485" fmla="*/ 6036935 h 6858000"/>
              <a:gd name="connsiteX486" fmla="*/ 1072219 w 7467600"/>
              <a:gd name="connsiteY486" fmla="*/ 6169443 h 6858000"/>
              <a:gd name="connsiteX487" fmla="*/ 1074117 w 7467600"/>
              <a:gd name="connsiteY487" fmla="*/ 6170301 h 6858000"/>
              <a:gd name="connsiteX488" fmla="*/ 1083114 w 7467600"/>
              <a:gd name="connsiteY488" fmla="*/ 6174131 h 6858000"/>
              <a:gd name="connsiteX489" fmla="*/ 1543010 w 7467600"/>
              <a:gd name="connsiteY489" fmla="*/ 6191140 h 6858000"/>
              <a:gd name="connsiteX490" fmla="*/ 1551080 w 7467600"/>
              <a:gd name="connsiteY490" fmla="*/ 6195006 h 6858000"/>
              <a:gd name="connsiteX491" fmla="*/ 2345443 w 7467600"/>
              <a:gd name="connsiteY491" fmla="*/ 5549882 h 6858000"/>
              <a:gd name="connsiteX492" fmla="*/ 1721499 w 7467600"/>
              <a:gd name="connsiteY492" fmla="*/ 5599969 h 6858000"/>
              <a:gd name="connsiteX493" fmla="*/ 767716 w 7467600"/>
              <a:gd name="connsiteY493" fmla="*/ 5472768 h 6858000"/>
              <a:gd name="connsiteX494" fmla="*/ 722147 w 7467600"/>
              <a:gd name="connsiteY494" fmla="*/ 5393091 h 6858000"/>
              <a:gd name="connsiteX495" fmla="*/ 1485552 w 7467600"/>
              <a:gd name="connsiteY495" fmla="*/ 5313202 h 6858000"/>
              <a:gd name="connsiteX496" fmla="*/ 2143004 w 7467600"/>
              <a:gd name="connsiteY496" fmla="*/ 5402420 h 6858000"/>
              <a:gd name="connsiteX497" fmla="*/ 1933391 w 7467600"/>
              <a:gd name="connsiteY497" fmla="*/ 5156971 h 6858000"/>
              <a:gd name="connsiteX498" fmla="*/ 1827118 w 7467600"/>
              <a:gd name="connsiteY498" fmla="*/ 4968410 h 6858000"/>
              <a:gd name="connsiteX499" fmla="*/ 1837349 w 7467600"/>
              <a:gd name="connsiteY499" fmla="*/ 4956357 h 6858000"/>
              <a:gd name="connsiteX500" fmla="*/ 2162835 w 7467600"/>
              <a:gd name="connsiteY500" fmla="*/ 5187853 h 6858000"/>
              <a:gd name="connsiteX501" fmla="*/ 2257167 w 7467600"/>
              <a:gd name="connsiteY501" fmla="*/ 5462123 h 6858000"/>
              <a:gd name="connsiteX502" fmla="*/ 2261598 w 7467600"/>
              <a:gd name="connsiteY502" fmla="*/ 5467998 h 6858000"/>
              <a:gd name="connsiteX503" fmla="*/ 2437177 w 7467600"/>
              <a:gd name="connsiteY503" fmla="*/ 5479608 h 6858000"/>
              <a:gd name="connsiteX504" fmla="*/ 2445247 w 7467600"/>
              <a:gd name="connsiteY504" fmla="*/ 5483476 h 6858000"/>
              <a:gd name="connsiteX505" fmla="*/ 2743626 w 7467600"/>
              <a:gd name="connsiteY505" fmla="*/ 5304819 h 6858000"/>
              <a:gd name="connsiteX506" fmla="*/ 3048102 w 7467600"/>
              <a:gd name="connsiteY506" fmla="*/ 5150595 h 6858000"/>
              <a:gd name="connsiteX507" fmla="*/ 1799414 w 7467600"/>
              <a:gd name="connsiteY507" fmla="*/ 4694732 h 6858000"/>
              <a:gd name="connsiteX508" fmla="*/ 1771735 w 7467600"/>
              <a:gd name="connsiteY508" fmla="*/ 4619929 h 6858000"/>
              <a:gd name="connsiteX509" fmla="*/ 3104273 w 7467600"/>
              <a:gd name="connsiteY509" fmla="*/ 5076159 h 6858000"/>
              <a:gd name="connsiteX510" fmla="*/ 3113245 w 7467600"/>
              <a:gd name="connsiteY510" fmla="*/ 5090705 h 6858000"/>
              <a:gd name="connsiteX511" fmla="*/ 3126294 w 7467600"/>
              <a:gd name="connsiteY511" fmla="*/ 5114400 h 6858000"/>
              <a:gd name="connsiteX512" fmla="*/ 3937433 w 7467600"/>
              <a:gd name="connsiteY512" fmla="*/ 4830473 h 6858000"/>
              <a:gd name="connsiteX513" fmla="*/ 3590475 w 7467600"/>
              <a:gd name="connsiteY513" fmla="*/ 4597974 h 6858000"/>
              <a:gd name="connsiteX514" fmla="*/ 3100264 w 7467600"/>
              <a:gd name="connsiteY514" fmla="*/ 4579845 h 6858000"/>
              <a:gd name="connsiteX515" fmla="*/ 2183576 w 7467600"/>
              <a:gd name="connsiteY515" fmla="*/ 4227150 h 6858000"/>
              <a:gd name="connsiteX516" fmla="*/ 2151029 w 7467600"/>
              <a:gd name="connsiteY516" fmla="*/ 4146947 h 6858000"/>
              <a:gd name="connsiteX517" fmla="*/ 3563434 w 7467600"/>
              <a:gd name="connsiteY517" fmla="*/ 4469115 h 6858000"/>
              <a:gd name="connsiteX518" fmla="*/ 3177952 w 7467600"/>
              <a:gd name="connsiteY518" fmla="*/ 3657386 h 6858000"/>
              <a:gd name="connsiteX519" fmla="*/ 3189263 w 7467600"/>
              <a:gd name="connsiteY519" fmla="*/ 3625726 h 6858000"/>
              <a:gd name="connsiteX520" fmla="*/ 3560912 w 7467600"/>
              <a:gd name="connsiteY520" fmla="*/ 4079863 h 6858000"/>
              <a:gd name="connsiteX521" fmla="*/ 3626636 w 7467600"/>
              <a:gd name="connsiteY521" fmla="*/ 4512230 h 6858000"/>
              <a:gd name="connsiteX522" fmla="*/ 3653088 w 7467600"/>
              <a:gd name="connsiteY522" fmla="*/ 4521417 h 6858000"/>
              <a:gd name="connsiteX523" fmla="*/ 3988128 w 7467600"/>
              <a:gd name="connsiteY523" fmla="*/ 4817267 h 6858000"/>
              <a:gd name="connsiteX524" fmla="*/ 4830582 w 7467600"/>
              <a:gd name="connsiteY524" fmla="*/ 4676000 h 6858000"/>
              <a:gd name="connsiteX525" fmla="*/ 4830100 w 7467600"/>
              <a:gd name="connsiteY525" fmla="*/ 4675554 h 6858000"/>
              <a:gd name="connsiteX526" fmla="*/ 4036318 w 7467600"/>
              <a:gd name="connsiteY526" fmla="*/ 4147013 h 6858000"/>
              <a:gd name="connsiteX527" fmla="*/ 3432098 w 7467600"/>
              <a:gd name="connsiteY527" fmla="*/ 3537312 h 6858000"/>
              <a:gd name="connsiteX528" fmla="*/ 3446761 w 7467600"/>
              <a:gd name="connsiteY528" fmla="*/ 3461278 h 6858000"/>
              <a:gd name="connsiteX529" fmla="*/ 4419733 w 7467600"/>
              <a:gd name="connsiteY529" fmla="*/ 3963555 h 6858000"/>
              <a:gd name="connsiteX530" fmla="*/ 4781371 w 7467600"/>
              <a:gd name="connsiteY530" fmla="*/ 4458604 h 6858000"/>
              <a:gd name="connsiteX531" fmla="*/ 4780440 w 7467600"/>
              <a:gd name="connsiteY531" fmla="*/ 4470290 h 6858000"/>
              <a:gd name="connsiteX532" fmla="*/ 4898954 w 7467600"/>
              <a:gd name="connsiteY532" fmla="*/ 4662092 h 6858000"/>
              <a:gd name="connsiteX533" fmla="*/ 4900699 w 7467600"/>
              <a:gd name="connsiteY533" fmla="*/ 4670867 h 6858000"/>
              <a:gd name="connsiteX534" fmla="*/ 5714511 w 7467600"/>
              <a:gd name="connsiteY534" fmla="*/ 4663483 h 6858000"/>
              <a:gd name="connsiteX535" fmla="*/ 5464793 w 7467600"/>
              <a:gd name="connsiteY535" fmla="*/ 4393556 h 6858000"/>
              <a:gd name="connsiteX536" fmla="*/ 5461897 w 7467600"/>
              <a:gd name="connsiteY536" fmla="*/ 4390879 h 6858000"/>
              <a:gd name="connsiteX537" fmla="*/ 4294126 w 7467600"/>
              <a:gd name="connsiteY537" fmla="*/ 3303048 h 6858000"/>
              <a:gd name="connsiteX538" fmla="*/ 4305321 w 7467600"/>
              <a:gd name="connsiteY538" fmla="*/ 3256953 h 6858000"/>
              <a:gd name="connsiteX539" fmla="*/ 4949299 w 7467600"/>
              <a:gd name="connsiteY539" fmla="*/ 3766336 h 6858000"/>
              <a:gd name="connsiteX540" fmla="*/ 5291452 w 7467600"/>
              <a:gd name="connsiteY540" fmla="*/ 4076801 h 6858000"/>
              <a:gd name="connsiteX541" fmla="*/ 5434998 w 7467600"/>
              <a:gd name="connsiteY541" fmla="*/ 4254100 h 6858000"/>
              <a:gd name="connsiteX542" fmla="*/ 5351015 w 7467600"/>
              <a:gd name="connsiteY542" fmla="*/ 3760989 h 6858000"/>
              <a:gd name="connsiteX543" fmla="*/ 5413780 w 7467600"/>
              <a:gd name="connsiteY543" fmla="*/ 2966265 h 6858000"/>
              <a:gd name="connsiteX544" fmla="*/ 5425627 w 7467600"/>
              <a:gd name="connsiteY544" fmla="*/ 2954192 h 6858000"/>
              <a:gd name="connsiteX545" fmla="*/ 6604735 w 7467600"/>
              <a:gd name="connsiteY545" fmla="*/ 2041381 h 6858000"/>
              <a:gd name="connsiteX546" fmla="*/ 7204487 w 7467600"/>
              <a:gd name="connsiteY546" fmla="*/ 2742112 h 6858000"/>
              <a:gd name="connsiteX547" fmla="*/ 7131592 w 7467600"/>
              <a:gd name="connsiteY547" fmla="*/ 2672096 h 6858000"/>
              <a:gd name="connsiteX548" fmla="*/ 6996344 w 7467600"/>
              <a:gd name="connsiteY548" fmla="*/ 2518310 h 6858000"/>
              <a:gd name="connsiteX549" fmla="*/ 6735495 w 7467600"/>
              <a:gd name="connsiteY549" fmla="*/ 2196890 h 6858000"/>
              <a:gd name="connsiteX550" fmla="*/ 6721901 w 7467600"/>
              <a:gd name="connsiteY550" fmla="*/ 2179274 h 6858000"/>
              <a:gd name="connsiteX551" fmla="*/ 6604735 w 7467600"/>
              <a:gd name="connsiteY551" fmla="*/ 2041381 h 6858000"/>
              <a:gd name="connsiteX552" fmla="*/ 6591670 w 7467600"/>
              <a:gd name="connsiteY552" fmla="*/ 1988277 h 6858000"/>
              <a:gd name="connsiteX553" fmla="*/ 6747349 w 7467600"/>
              <a:gd name="connsiteY553" fmla="*/ 2160069 h 6858000"/>
              <a:gd name="connsiteX554" fmla="*/ 6760943 w 7467600"/>
              <a:gd name="connsiteY554" fmla="*/ 2177686 h 6858000"/>
              <a:gd name="connsiteX555" fmla="*/ 7021065 w 7467600"/>
              <a:gd name="connsiteY555" fmla="*/ 2498102 h 6858000"/>
              <a:gd name="connsiteX556" fmla="*/ 7155223 w 7467600"/>
              <a:gd name="connsiteY556" fmla="*/ 2650386 h 6858000"/>
              <a:gd name="connsiteX557" fmla="*/ 7203167 w 7467600"/>
              <a:gd name="connsiteY557" fmla="*/ 2697288 h 6858000"/>
              <a:gd name="connsiteX558" fmla="*/ 6937703 w 7467600"/>
              <a:gd name="connsiteY558" fmla="*/ 2321981 h 6858000"/>
              <a:gd name="connsiteX559" fmla="*/ 6591670 w 7467600"/>
              <a:gd name="connsiteY559" fmla="*/ 1988277 h 6858000"/>
              <a:gd name="connsiteX560" fmla="*/ 5798671 w 7467600"/>
              <a:gd name="connsiteY560" fmla="*/ 1981601 h 6858000"/>
              <a:gd name="connsiteX561" fmla="*/ 5754709 w 7467600"/>
              <a:gd name="connsiteY561" fmla="*/ 2071454 h 6858000"/>
              <a:gd name="connsiteX562" fmla="*/ 5763044 w 7467600"/>
              <a:gd name="connsiteY562" fmla="*/ 2842206 h 6858000"/>
              <a:gd name="connsiteX563" fmla="*/ 5764974 w 7467600"/>
              <a:gd name="connsiteY563" fmla="*/ 2799609 h 6858000"/>
              <a:gd name="connsiteX564" fmla="*/ 5767665 w 7467600"/>
              <a:gd name="connsiteY564" fmla="*/ 2666409 h 6858000"/>
              <a:gd name="connsiteX565" fmla="*/ 5763055 w 7467600"/>
              <a:gd name="connsiteY565" fmla="*/ 2579705 h 6858000"/>
              <a:gd name="connsiteX566" fmla="*/ 5758079 w 7467600"/>
              <a:gd name="connsiteY566" fmla="*/ 2492508 h 6858000"/>
              <a:gd name="connsiteX567" fmla="*/ 5779325 w 7467600"/>
              <a:gd name="connsiteY567" fmla="*/ 2197069 h 6858000"/>
              <a:gd name="connsiteX568" fmla="*/ 5798671 w 7467600"/>
              <a:gd name="connsiteY568" fmla="*/ 1981601 h 6858000"/>
              <a:gd name="connsiteX569" fmla="*/ 5829202 w 7467600"/>
              <a:gd name="connsiteY569" fmla="*/ 1971679 h 6858000"/>
              <a:gd name="connsiteX570" fmla="*/ 5809558 w 7467600"/>
              <a:gd name="connsiteY570" fmla="*/ 2198043 h 6858000"/>
              <a:gd name="connsiteX571" fmla="*/ 5788653 w 7467600"/>
              <a:gd name="connsiteY571" fmla="*/ 2489430 h 6858000"/>
              <a:gd name="connsiteX572" fmla="*/ 5793439 w 7467600"/>
              <a:gd name="connsiteY572" fmla="*/ 2575235 h 6858000"/>
              <a:gd name="connsiteX573" fmla="*/ 5796837 w 7467600"/>
              <a:gd name="connsiteY573" fmla="*/ 2637633 h 6858000"/>
              <a:gd name="connsiteX574" fmla="*/ 5818614 w 7467600"/>
              <a:gd name="connsiteY574" fmla="*/ 2473055 h 6858000"/>
              <a:gd name="connsiteX575" fmla="*/ 5829202 w 7467600"/>
              <a:gd name="connsiteY575" fmla="*/ 1971679 h 6858000"/>
              <a:gd name="connsiteX576" fmla="*/ 5911389 w 7467600"/>
              <a:gd name="connsiteY576" fmla="*/ 1898371 h 6858000"/>
              <a:gd name="connsiteX577" fmla="*/ 6237627 w 7467600"/>
              <a:gd name="connsiteY577" fmla="*/ 2231921 h 6858000"/>
              <a:gd name="connsiteX578" fmla="*/ 5911389 w 7467600"/>
              <a:gd name="connsiteY578" fmla="*/ 1898371 h 6858000"/>
              <a:gd name="connsiteX579" fmla="*/ 6944437 w 7467600"/>
              <a:gd name="connsiteY579" fmla="*/ 1575402 h 6858000"/>
              <a:gd name="connsiteX580" fmla="*/ 6304730 w 7467600"/>
              <a:gd name="connsiteY580" fmla="*/ 1766654 h 6858000"/>
              <a:gd name="connsiteX581" fmla="*/ 6944437 w 7467600"/>
              <a:gd name="connsiteY581" fmla="*/ 1575402 h 6858000"/>
              <a:gd name="connsiteX582" fmla="*/ 7019523 w 7467600"/>
              <a:gd name="connsiteY582" fmla="*/ 1519450 h 6858000"/>
              <a:gd name="connsiteX583" fmla="*/ 6298091 w 7467600"/>
              <a:gd name="connsiteY583" fmla="*/ 1737122 h 6858000"/>
              <a:gd name="connsiteX584" fmla="*/ 7019523 w 7467600"/>
              <a:gd name="connsiteY584" fmla="*/ 1519450 h 6858000"/>
              <a:gd name="connsiteX585" fmla="*/ 2399523 w 7467600"/>
              <a:gd name="connsiteY585" fmla="*/ 1428234 h 6858000"/>
              <a:gd name="connsiteX586" fmla="*/ 2224982 w 7467600"/>
              <a:gd name="connsiteY586" fmla="*/ 1826201 h 6858000"/>
              <a:gd name="connsiteX587" fmla="*/ 2096099 w 7467600"/>
              <a:gd name="connsiteY587" fmla="*/ 2345900 h 6858000"/>
              <a:gd name="connsiteX588" fmla="*/ 2283317 w 7467600"/>
              <a:gd name="connsiteY588" fmla="*/ 1796925 h 6858000"/>
              <a:gd name="connsiteX589" fmla="*/ 2399523 w 7467600"/>
              <a:gd name="connsiteY589" fmla="*/ 1428234 h 6858000"/>
              <a:gd name="connsiteX590" fmla="*/ 2448558 w 7467600"/>
              <a:gd name="connsiteY590" fmla="*/ 1373435 h 6858000"/>
              <a:gd name="connsiteX591" fmla="*/ 2312521 w 7467600"/>
              <a:gd name="connsiteY591" fmla="*/ 1806140 h 6858000"/>
              <a:gd name="connsiteX592" fmla="*/ 2127533 w 7467600"/>
              <a:gd name="connsiteY592" fmla="*/ 2348380 h 6858000"/>
              <a:gd name="connsiteX593" fmla="*/ 2358080 w 7467600"/>
              <a:gd name="connsiteY593" fmla="*/ 1866134 h 6858000"/>
              <a:gd name="connsiteX594" fmla="*/ 2407436 w 7467600"/>
              <a:gd name="connsiteY594" fmla="*/ 1651070 h 6858000"/>
              <a:gd name="connsiteX595" fmla="*/ 2448558 w 7467600"/>
              <a:gd name="connsiteY595" fmla="*/ 1373435 h 6858000"/>
              <a:gd name="connsiteX596" fmla="*/ 278707 w 7467600"/>
              <a:gd name="connsiteY596" fmla="*/ 1352270 h 6858000"/>
              <a:gd name="connsiteX597" fmla="*/ 321570 w 7467600"/>
              <a:gd name="connsiteY597" fmla="*/ 1861610 h 6858000"/>
              <a:gd name="connsiteX598" fmla="*/ 294281 w 7467600"/>
              <a:gd name="connsiteY598" fmla="*/ 1440658 h 6858000"/>
              <a:gd name="connsiteX599" fmla="*/ 278707 w 7467600"/>
              <a:gd name="connsiteY599" fmla="*/ 1352270 h 6858000"/>
              <a:gd name="connsiteX600" fmla="*/ 1423821 w 7467600"/>
              <a:gd name="connsiteY600" fmla="*/ 1351958 h 6858000"/>
              <a:gd name="connsiteX601" fmla="*/ 1638521 w 7467600"/>
              <a:gd name="connsiteY601" fmla="*/ 1908470 h 6858000"/>
              <a:gd name="connsiteX602" fmla="*/ 1754199 w 7467600"/>
              <a:gd name="connsiteY602" fmla="*/ 2149284 h 6858000"/>
              <a:gd name="connsiteX603" fmla="*/ 1908359 w 7467600"/>
              <a:gd name="connsiteY603" fmla="*/ 2364988 h 6858000"/>
              <a:gd name="connsiteX604" fmla="*/ 1647661 w 7467600"/>
              <a:gd name="connsiteY604" fmla="*/ 1825945 h 6858000"/>
              <a:gd name="connsiteX605" fmla="*/ 1423821 w 7467600"/>
              <a:gd name="connsiteY605" fmla="*/ 1351958 h 6858000"/>
              <a:gd name="connsiteX606" fmla="*/ 1431890 w 7467600"/>
              <a:gd name="connsiteY606" fmla="*/ 1306475 h 6858000"/>
              <a:gd name="connsiteX607" fmla="*/ 1507597 w 7467600"/>
              <a:gd name="connsiteY607" fmla="*/ 1446132 h 6858000"/>
              <a:gd name="connsiteX608" fmla="*/ 1674586 w 7467600"/>
              <a:gd name="connsiteY608" fmla="*/ 1813832 h 6858000"/>
              <a:gd name="connsiteX609" fmla="*/ 1815950 w 7467600"/>
              <a:gd name="connsiteY609" fmla="*/ 2128564 h 6858000"/>
              <a:gd name="connsiteX610" fmla="*/ 1984242 w 7467600"/>
              <a:gd name="connsiteY610" fmla="*/ 2430829 h 6858000"/>
              <a:gd name="connsiteX611" fmla="*/ 2014023 w 7467600"/>
              <a:gd name="connsiteY611" fmla="*/ 2450995 h 6858000"/>
              <a:gd name="connsiteX612" fmla="*/ 1747337 w 7467600"/>
              <a:gd name="connsiteY612" fmla="*/ 1855264 h 6858000"/>
              <a:gd name="connsiteX613" fmla="*/ 1533749 w 7467600"/>
              <a:gd name="connsiteY613" fmla="*/ 1478656 h 6858000"/>
              <a:gd name="connsiteX614" fmla="*/ 1431890 w 7467600"/>
              <a:gd name="connsiteY614" fmla="*/ 1306475 h 6858000"/>
              <a:gd name="connsiteX615" fmla="*/ 5052692 w 7467600"/>
              <a:gd name="connsiteY615" fmla="*/ 1292994 h 6858000"/>
              <a:gd name="connsiteX616" fmla="*/ 5200661 w 7467600"/>
              <a:gd name="connsiteY616" fmla="*/ 1635186 h 6858000"/>
              <a:gd name="connsiteX617" fmla="*/ 5297138 w 7467600"/>
              <a:gd name="connsiteY617" fmla="*/ 1906351 h 6858000"/>
              <a:gd name="connsiteX618" fmla="*/ 5052692 w 7467600"/>
              <a:gd name="connsiteY618" fmla="*/ 1292994 h 6858000"/>
              <a:gd name="connsiteX619" fmla="*/ 5009948 w 7467600"/>
              <a:gd name="connsiteY619" fmla="*/ 1273619 h 6858000"/>
              <a:gd name="connsiteX620" fmla="*/ 5121777 w 7467600"/>
              <a:gd name="connsiteY620" fmla="*/ 1654213 h 6858000"/>
              <a:gd name="connsiteX621" fmla="*/ 5293545 w 7467600"/>
              <a:gd name="connsiteY621" fmla="*/ 2072247 h 6858000"/>
              <a:gd name="connsiteX622" fmla="*/ 5294042 w 7467600"/>
              <a:gd name="connsiteY622" fmla="*/ 2065019 h 6858000"/>
              <a:gd name="connsiteX623" fmla="*/ 5171936 w 7467600"/>
              <a:gd name="connsiteY623" fmla="*/ 1647613 h 6858000"/>
              <a:gd name="connsiteX624" fmla="*/ 5009948 w 7467600"/>
              <a:gd name="connsiteY624" fmla="*/ 1273619 h 6858000"/>
              <a:gd name="connsiteX625" fmla="*/ 655236 w 7467600"/>
              <a:gd name="connsiteY625" fmla="*/ 1268632 h 6858000"/>
              <a:gd name="connsiteX626" fmla="*/ 839521 w 7467600"/>
              <a:gd name="connsiteY626" fmla="*/ 1685315 h 6858000"/>
              <a:gd name="connsiteX627" fmla="*/ 1109416 w 7467600"/>
              <a:gd name="connsiteY627" fmla="*/ 2061663 h 6858000"/>
              <a:gd name="connsiteX628" fmla="*/ 1298300 w 7467600"/>
              <a:gd name="connsiteY628" fmla="*/ 2247742 h 6858000"/>
              <a:gd name="connsiteX629" fmla="*/ 1125871 w 7467600"/>
              <a:gd name="connsiteY629" fmla="*/ 1989513 h 6858000"/>
              <a:gd name="connsiteX630" fmla="*/ 981574 w 7467600"/>
              <a:gd name="connsiteY630" fmla="*/ 1783157 h 6858000"/>
              <a:gd name="connsiteX631" fmla="*/ 922198 w 7467600"/>
              <a:gd name="connsiteY631" fmla="*/ 1677437 h 6858000"/>
              <a:gd name="connsiteX632" fmla="*/ 869293 w 7467600"/>
              <a:gd name="connsiteY632" fmla="*/ 1583214 h 6858000"/>
              <a:gd name="connsiteX633" fmla="*/ 751431 w 7467600"/>
              <a:gd name="connsiteY633" fmla="*/ 1405731 h 6858000"/>
              <a:gd name="connsiteX634" fmla="*/ 655236 w 7467600"/>
              <a:gd name="connsiteY634" fmla="*/ 1268632 h 6858000"/>
              <a:gd name="connsiteX635" fmla="*/ 6516292 w 7467600"/>
              <a:gd name="connsiteY635" fmla="*/ 1263064 h 6858000"/>
              <a:gd name="connsiteX636" fmla="*/ 5736320 w 7467600"/>
              <a:gd name="connsiteY636" fmla="*/ 1501803 h 6858000"/>
              <a:gd name="connsiteX637" fmla="*/ 6516292 w 7467600"/>
              <a:gd name="connsiteY637" fmla="*/ 1263064 h 6858000"/>
              <a:gd name="connsiteX638" fmla="*/ 291466 w 7467600"/>
              <a:gd name="connsiteY638" fmla="*/ 1250369 h 6858000"/>
              <a:gd name="connsiteX639" fmla="*/ 323180 w 7467600"/>
              <a:gd name="connsiteY639" fmla="*/ 1435283 h 6858000"/>
              <a:gd name="connsiteX640" fmla="*/ 349381 w 7467600"/>
              <a:gd name="connsiteY640" fmla="*/ 1875041 h 6858000"/>
              <a:gd name="connsiteX641" fmla="*/ 374363 w 7467600"/>
              <a:gd name="connsiteY641" fmla="*/ 1506494 h 6858000"/>
              <a:gd name="connsiteX642" fmla="*/ 302168 w 7467600"/>
              <a:gd name="connsiteY642" fmla="*/ 1274495 h 6858000"/>
              <a:gd name="connsiteX643" fmla="*/ 291466 w 7467600"/>
              <a:gd name="connsiteY643" fmla="*/ 1250369 h 6858000"/>
              <a:gd name="connsiteX644" fmla="*/ 678222 w 7467600"/>
              <a:gd name="connsiteY644" fmla="*/ 1248670 h 6858000"/>
              <a:gd name="connsiteX645" fmla="*/ 775536 w 7467600"/>
              <a:gd name="connsiteY645" fmla="*/ 1388015 h 6858000"/>
              <a:gd name="connsiteX646" fmla="*/ 894529 w 7467600"/>
              <a:gd name="connsiteY646" fmla="*/ 1567739 h 6858000"/>
              <a:gd name="connsiteX647" fmla="*/ 948000 w 7467600"/>
              <a:gd name="connsiteY647" fmla="*/ 1663088 h 6858000"/>
              <a:gd name="connsiteX648" fmla="*/ 1006812 w 7467600"/>
              <a:gd name="connsiteY648" fmla="*/ 1767683 h 6858000"/>
              <a:gd name="connsiteX649" fmla="*/ 1149133 w 7467600"/>
              <a:gd name="connsiteY649" fmla="*/ 1971513 h 6858000"/>
              <a:gd name="connsiteX650" fmla="*/ 1333952 w 7467600"/>
              <a:gd name="connsiteY650" fmla="*/ 2251620 h 6858000"/>
              <a:gd name="connsiteX651" fmla="*/ 1337329 w 7467600"/>
              <a:gd name="connsiteY651" fmla="*/ 2258350 h 6858000"/>
              <a:gd name="connsiteX652" fmla="*/ 1014726 w 7467600"/>
              <a:gd name="connsiteY652" fmla="*/ 1615556 h 6858000"/>
              <a:gd name="connsiteX653" fmla="*/ 678222 w 7467600"/>
              <a:gd name="connsiteY653" fmla="*/ 1248670 h 6858000"/>
              <a:gd name="connsiteX654" fmla="*/ 6691602 w 7467600"/>
              <a:gd name="connsiteY654" fmla="*/ 1140573 h 6858000"/>
              <a:gd name="connsiteX655" fmla="*/ 6571100 w 7467600"/>
              <a:gd name="connsiteY655" fmla="*/ 1183662 h 6858000"/>
              <a:gd name="connsiteX656" fmla="*/ 6241687 w 7467600"/>
              <a:gd name="connsiteY656" fmla="*/ 1257600 h 6858000"/>
              <a:gd name="connsiteX657" fmla="*/ 5693009 w 7467600"/>
              <a:gd name="connsiteY657" fmla="*/ 1478256 h 6858000"/>
              <a:gd name="connsiteX658" fmla="*/ 6548420 w 7467600"/>
              <a:gd name="connsiteY658" fmla="*/ 1214599 h 6858000"/>
              <a:gd name="connsiteX659" fmla="*/ 6605473 w 7467600"/>
              <a:gd name="connsiteY659" fmla="*/ 1184686 h 6858000"/>
              <a:gd name="connsiteX660" fmla="*/ 6691602 w 7467600"/>
              <a:gd name="connsiteY660" fmla="*/ 1140573 h 6858000"/>
              <a:gd name="connsiteX661" fmla="*/ 4002475 w 7467600"/>
              <a:gd name="connsiteY661" fmla="*/ 1037802 h 6858000"/>
              <a:gd name="connsiteX662" fmla="*/ 4000324 w 7467600"/>
              <a:gd name="connsiteY662" fmla="*/ 1039362 h 6858000"/>
              <a:gd name="connsiteX663" fmla="*/ 4002862 w 7467600"/>
              <a:gd name="connsiteY663" fmla="*/ 1042866 h 6858000"/>
              <a:gd name="connsiteX664" fmla="*/ 4002475 w 7467600"/>
              <a:gd name="connsiteY664" fmla="*/ 1037802 h 6858000"/>
              <a:gd name="connsiteX665" fmla="*/ 506322 w 7467600"/>
              <a:gd name="connsiteY665" fmla="*/ 1020997 h 6858000"/>
              <a:gd name="connsiteX666" fmla="*/ 533068 w 7467600"/>
              <a:gd name="connsiteY666" fmla="*/ 1029409 h 6858000"/>
              <a:gd name="connsiteX667" fmla="*/ 1232525 w 7467600"/>
              <a:gd name="connsiteY667" fmla="*/ 1804675 h 6858000"/>
              <a:gd name="connsiteX668" fmla="*/ 1388858 w 7467600"/>
              <a:gd name="connsiteY668" fmla="*/ 2368011 h 6858000"/>
              <a:gd name="connsiteX669" fmla="*/ 1384098 w 7467600"/>
              <a:gd name="connsiteY669" fmla="*/ 2378125 h 6858000"/>
              <a:gd name="connsiteX670" fmla="*/ 1425393 w 7467600"/>
              <a:gd name="connsiteY670" fmla="*/ 2589124 h 6858000"/>
              <a:gd name="connsiteX671" fmla="*/ 1424001 w 7467600"/>
              <a:gd name="connsiteY671" fmla="*/ 2597541 h 6858000"/>
              <a:gd name="connsiteX672" fmla="*/ 2152729 w 7467600"/>
              <a:gd name="connsiteY672" fmla="*/ 2864487 h 6858000"/>
              <a:gd name="connsiteX673" fmla="*/ 2020609 w 7467600"/>
              <a:gd name="connsiteY673" fmla="*/ 2539671 h 6858000"/>
              <a:gd name="connsiteX674" fmla="*/ 2018920 w 7467600"/>
              <a:gd name="connsiteY674" fmla="*/ 2536309 h 6858000"/>
              <a:gd name="connsiteX675" fmla="*/ 1342441 w 7467600"/>
              <a:gd name="connsiteY675" fmla="*/ 1173017 h 6858000"/>
              <a:gd name="connsiteX676" fmla="*/ 1367925 w 7467600"/>
              <a:gd name="connsiteY676" fmla="*/ 1135648 h 6858000"/>
              <a:gd name="connsiteX677" fmla="*/ 1771401 w 7467600"/>
              <a:gd name="connsiteY677" fmla="*/ 1806673 h 6858000"/>
              <a:gd name="connsiteX678" fmla="*/ 1972385 w 7467600"/>
              <a:gd name="connsiteY678" fmla="*/ 2198735 h 6858000"/>
              <a:gd name="connsiteX679" fmla="*/ 2040892 w 7467600"/>
              <a:gd name="connsiteY679" fmla="*/ 2405205 h 6858000"/>
              <a:gd name="connsiteX680" fmla="*/ 2131689 w 7467600"/>
              <a:gd name="connsiteY680" fmla="*/ 1936926 h 6858000"/>
              <a:gd name="connsiteX681" fmla="*/ 2454820 w 7467600"/>
              <a:gd name="connsiteY681" fmla="*/ 1248808 h 6858000"/>
              <a:gd name="connsiteX682" fmla="*/ 2492512 w 7467600"/>
              <a:gd name="connsiteY682" fmla="*/ 1302920 h 6858000"/>
              <a:gd name="connsiteX683" fmla="*/ 2081216 w 7467600"/>
              <a:gd name="connsiteY683" fmla="*/ 2527513 h 6858000"/>
              <a:gd name="connsiteX684" fmla="*/ 2081211 w 7467600"/>
              <a:gd name="connsiteY684" fmla="*/ 2528916 h 6858000"/>
              <a:gd name="connsiteX685" fmla="*/ 2199067 w 7467600"/>
              <a:gd name="connsiteY685" fmla="*/ 2884061 h 6858000"/>
              <a:gd name="connsiteX686" fmla="*/ 3192586 w 7467600"/>
              <a:gd name="connsiteY686" fmla="*/ 3411496 h 6858000"/>
              <a:gd name="connsiteX687" fmla="*/ 3182620 w 7467600"/>
              <a:gd name="connsiteY687" fmla="*/ 3483279 h 6858000"/>
              <a:gd name="connsiteX688" fmla="*/ 2435119 w 7467600"/>
              <a:gd name="connsiteY688" fmla="*/ 3080173 h 6858000"/>
              <a:gd name="connsiteX689" fmla="*/ 2410152 w 7467600"/>
              <a:gd name="connsiteY689" fmla="*/ 3063751 h 6858000"/>
              <a:gd name="connsiteX690" fmla="*/ 2408099 w 7467600"/>
              <a:gd name="connsiteY690" fmla="*/ 3064403 h 6858000"/>
              <a:gd name="connsiteX691" fmla="*/ 2407218 w 7467600"/>
              <a:gd name="connsiteY691" fmla="*/ 3070324 h 6858000"/>
              <a:gd name="connsiteX692" fmla="*/ 2380138 w 7467600"/>
              <a:gd name="connsiteY692" fmla="*/ 3099341 h 6858000"/>
              <a:gd name="connsiteX693" fmla="*/ 1765923 w 7467600"/>
              <a:gd name="connsiteY693" fmla="*/ 3581043 h 6858000"/>
              <a:gd name="connsiteX694" fmla="*/ 1702258 w 7467600"/>
              <a:gd name="connsiteY694" fmla="*/ 3612286 h 6858000"/>
              <a:gd name="connsiteX695" fmla="*/ 1538370 w 7467600"/>
              <a:gd name="connsiteY695" fmla="*/ 3811804 h 6858000"/>
              <a:gd name="connsiteX696" fmla="*/ 542867 w 7467600"/>
              <a:gd name="connsiteY696" fmla="*/ 4944092 h 6858000"/>
              <a:gd name="connsiteX697" fmla="*/ 515800 w 7467600"/>
              <a:gd name="connsiteY697" fmla="*/ 4862180 h 6858000"/>
              <a:gd name="connsiteX698" fmla="*/ 909145 w 7467600"/>
              <a:gd name="connsiteY698" fmla="*/ 4199225 h 6858000"/>
              <a:gd name="connsiteX699" fmla="*/ 1214067 w 7467600"/>
              <a:gd name="connsiteY699" fmla="*/ 3908561 h 6858000"/>
              <a:gd name="connsiteX700" fmla="*/ 640967 w 7467600"/>
              <a:gd name="connsiteY700" fmla="*/ 4105601 h 6858000"/>
              <a:gd name="connsiteX701" fmla="*/ 112563 w 7467600"/>
              <a:gd name="connsiteY701" fmla="*/ 4396952 h 6858000"/>
              <a:gd name="connsiteX702" fmla="*/ 0 w 7467600"/>
              <a:gd name="connsiteY702" fmla="*/ 4466006 h 6858000"/>
              <a:gd name="connsiteX703" fmla="*/ 0 w 7467600"/>
              <a:gd name="connsiteY703" fmla="*/ 4233763 h 6858000"/>
              <a:gd name="connsiteX704" fmla="*/ 36881 w 7467600"/>
              <a:gd name="connsiteY704" fmla="*/ 4200118 h 6858000"/>
              <a:gd name="connsiteX705" fmla="*/ 910534 w 7467600"/>
              <a:gd name="connsiteY705" fmla="*/ 3629753 h 6858000"/>
              <a:gd name="connsiteX706" fmla="*/ 1578717 w 7467600"/>
              <a:gd name="connsiteY706" fmla="*/ 3575982 h 6858000"/>
              <a:gd name="connsiteX707" fmla="*/ 2338780 w 7467600"/>
              <a:gd name="connsiteY707" fmla="*/ 3033725 h 6858000"/>
              <a:gd name="connsiteX708" fmla="*/ 1807991 w 7467600"/>
              <a:gd name="connsiteY708" fmla="*/ 2807184 h 6858000"/>
              <a:gd name="connsiteX709" fmla="*/ 1416358 w 7467600"/>
              <a:gd name="connsiteY709" fmla="*/ 3112571 h 6858000"/>
              <a:gd name="connsiteX710" fmla="*/ 939066 w 7467600"/>
              <a:gd name="connsiteY710" fmla="*/ 3378798 h 6858000"/>
              <a:gd name="connsiteX711" fmla="*/ 115099 w 7467600"/>
              <a:gd name="connsiteY711" fmla="*/ 3607650 h 6858000"/>
              <a:gd name="connsiteX712" fmla="*/ 97284 w 7467600"/>
              <a:gd name="connsiteY712" fmla="*/ 3520393 h 6858000"/>
              <a:gd name="connsiteX713" fmla="*/ 922050 w 7467600"/>
              <a:gd name="connsiteY713" fmla="*/ 3074867 h 6858000"/>
              <a:gd name="connsiteX714" fmla="*/ 1405265 w 7467600"/>
              <a:gd name="connsiteY714" fmla="*/ 3016319 h 6858000"/>
              <a:gd name="connsiteX715" fmla="*/ 1407512 w 7467600"/>
              <a:gd name="connsiteY715" fmla="*/ 3018001 h 6858000"/>
              <a:gd name="connsiteX716" fmla="*/ 1726266 w 7467600"/>
              <a:gd name="connsiteY716" fmla="*/ 2777274 h 6858000"/>
              <a:gd name="connsiteX717" fmla="*/ 625390 w 7467600"/>
              <a:gd name="connsiteY717" fmla="*/ 2514541 h 6858000"/>
              <a:gd name="connsiteX718" fmla="*/ 619799 w 7467600"/>
              <a:gd name="connsiteY718" fmla="*/ 2527180 h 6858000"/>
              <a:gd name="connsiteX719" fmla="*/ 310030 w 7467600"/>
              <a:gd name="connsiteY719" fmla="*/ 2771818 h 6858000"/>
              <a:gd name="connsiteX720" fmla="*/ 173877 w 7467600"/>
              <a:gd name="connsiteY720" fmla="*/ 2937056 h 6858000"/>
              <a:gd name="connsiteX721" fmla="*/ 77889 w 7467600"/>
              <a:gd name="connsiteY721" fmla="*/ 3138440 h 6858000"/>
              <a:gd name="connsiteX722" fmla="*/ 0 w 7467600"/>
              <a:gd name="connsiteY722" fmla="*/ 3271395 h 6858000"/>
              <a:gd name="connsiteX723" fmla="*/ 0 w 7467600"/>
              <a:gd name="connsiteY723" fmla="*/ 3153002 h 6858000"/>
              <a:gd name="connsiteX724" fmla="*/ 2386 w 7467600"/>
              <a:gd name="connsiteY724" fmla="*/ 3149203 h 6858000"/>
              <a:gd name="connsiteX725" fmla="*/ 89753 w 7467600"/>
              <a:gd name="connsiteY725" fmla="*/ 2987702 h 6858000"/>
              <a:gd name="connsiteX726" fmla="*/ 76869 w 7467600"/>
              <a:gd name="connsiteY726" fmla="*/ 3005404 h 6858000"/>
              <a:gd name="connsiteX727" fmla="*/ 32049 w 7467600"/>
              <a:gd name="connsiteY727" fmla="*/ 3065814 h 6858000"/>
              <a:gd name="connsiteX728" fmla="*/ 0 w 7467600"/>
              <a:gd name="connsiteY728" fmla="*/ 3108744 h 6858000"/>
              <a:gd name="connsiteX729" fmla="*/ 0 w 7467600"/>
              <a:gd name="connsiteY729" fmla="*/ 3058059 h 6858000"/>
              <a:gd name="connsiteX730" fmla="*/ 7610 w 7467600"/>
              <a:gd name="connsiteY730" fmla="*/ 3047889 h 6858000"/>
              <a:gd name="connsiteX731" fmla="*/ 52419 w 7467600"/>
              <a:gd name="connsiteY731" fmla="*/ 2987479 h 6858000"/>
              <a:gd name="connsiteX732" fmla="*/ 59142 w 7467600"/>
              <a:gd name="connsiteY732" fmla="*/ 2978488 h 6858000"/>
              <a:gd name="connsiteX733" fmla="*/ 0 w 7467600"/>
              <a:gd name="connsiteY733" fmla="*/ 3015334 h 6858000"/>
              <a:gd name="connsiteX734" fmla="*/ 0 w 7467600"/>
              <a:gd name="connsiteY734" fmla="*/ 2914286 h 6858000"/>
              <a:gd name="connsiteX735" fmla="*/ 36383 w 7467600"/>
              <a:gd name="connsiteY735" fmla="*/ 2901128 h 6858000"/>
              <a:gd name="connsiteX736" fmla="*/ 156329 w 7467600"/>
              <a:gd name="connsiteY736" fmla="*/ 2840533 h 6858000"/>
              <a:gd name="connsiteX737" fmla="*/ 358355 w 7467600"/>
              <a:gd name="connsiteY737" fmla="*/ 2620471 h 6858000"/>
              <a:gd name="connsiteX738" fmla="*/ 510577 w 7467600"/>
              <a:gd name="connsiteY738" fmla="*/ 2501244 h 6858000"/>
              <a:gd name="connsiteX739" fmla="*/ 211967 w 7467600"/>
              <a:gd name="connsiteY739" fmla="*/ 2479171 h 6858000"/>
              <a:gd name="connsiteX740" fmla="*/ 0 w 7467600"/>
              <a:gd name="connsiteY740" fmla="*/ 2476398 h 6858000"/>
              <a:gd name="connsiteX741" fmla="*/ 0 w 7467600"/>
              <a:gd name="connsiteY741" fmla="*/ 2389189 h 6858000"/>
              <a:gd name="connsiteX742" fmla="*/ 103062 w 7467600"/>
              <a:gd name="connsiteY742" fmla="*/ 2389518 h 6858000"/>
              <a:gd name="connsiteX743" fmla="*/ 510734 w 7467600"/>
              <a:gd name="connsiteY743" fmla="*/ 2416201 h 6858000"/>
              <a:gd name="connsiteX744" fmla="*/ 279257 w 7467600"/>
              <a:gd name="connsiteY744" fmla="*/ 2092102 h 6858000"/>
              <a:gd name="connsiteX745" fmla="*/ 65265 w 7467600"/>
              <a:gd name="connsiteY745" fmla="*/ 2006049 h 6858000"/>
              <a:gd name="connsiteX746" fmla="*/ 0 w 7467600"/>
              <a:gd name="connsiteY746" fmla="*/ 1982532 h 6858000"/>
              <a:gd name="connsiteX747" fmla="*/ 0 w 7467600"/>
              <a:gd name="connsiteY747" fmla="*/ 1912789 h 6858000"/>
              <a:gd name="connsiteX748" fmla="*/ 97460 w 7467600"/>
              <a:gd name="connsiteY748" fmla="*/ 1953725 h 6858000"/>
              <a:gd name="connsiteX749" fmla="*/ 221272 w 7467600"/>
              <a:gd name="connsiteY749" fmla="*/ 1980766 h 6858000"/>
              <a:gd name="connsiteX750" fmla="*/ 116765 w 7467600"/>
              <a:gd name="connsiteY750" fmla="*/ 1911033 h 6858000"/>
              <a:gd name="connsiteX751" fmla="*/ 16405 w 7467600"/>
              <a:gd name="connsiteY751" fmla="*/ 1803412 h 6858000"/>
              <a:gd name="connsiteX752" fmla="*/ 0 w 7467600"/>
              <a:gd name="connsiteY752" fmla="*/ 1784777 h 6858000"/>
              <a:gd name="connsiteX753" fmla="*/ 0 w 7467600"/>
              <a:gd name="connsiteY753" fmla="*/ 1740082 h 6858000"/>
              <a:gd name="connsiteX754" fmla="*/ 39394 w 7467600"/>
              <a:gd name="connsiteY754" fmla="*/ 1784856 h 6858000"/>
              <a:gd name="connsiteX755" fmla="*/ 135813 w 7467600"/>
              <a:gd name="connsiteY755" fmla="*/ 1888838 h 6858000"/>
              <a:gd name="connsiteX756" fmla="*/ 242575 w 7467600"/>
              <a:gd name="connsiteY756" fmla="*/ 1958841 h 6858000"/>
              <a:gd name="connsiteX757" fmla="*/ 82197 w 7467600"/>
              <a:gd name="connsiteY757" fmla="*/ 1754826 h 6858000"/>
              <a:gd name="connsiteX758" fmla="*/ 0 w 7467600"/>
              <a:gd name="connsiteY758" fmla="*/ 1679650 h 6858000"/>
              <a:gd name="connsiteX759" fmla="*/ 0 w 7467600"/>
              <a:gd name="connsiteY759" fmla="*/ 1602463 h 6858000"/>
              <a:gd name="connsiteX760" fmla="*/ 84689 w 7467600"/>
              <a:gd name="connsiteY760" fmla="*/ 1677442 h 6858000"/>
              <a:gd name="connsiteX761" fmla="*/ 298437 w 7467600"/>
              <a:gd name="connsiteY761" fmla="*/ 1968019 h 6858000"/>
              <a:gd name="connsiteX762" fmla="*/ 227269 w 7467600"/>
              <a:gd name="connsiteY762" fmla="*/ 1114064 h 6858000"/>
              <a:gd name="connsiteX763" fmla="*/ 248003 w 7467600"/>
              <a:gd name="connsiteY763" fmla="*/ 1089613 h 6858000"/>
              <a:gd name="connsiteX764" fmla="*/ 427020 w 7467600"/>
              <a:gd name="connsiteY764" fmla="*/ 1619803 h 6858000"/>
              <a:gd name="connsiteX765" fmla="*/ 340345 w 7467600"/>
              <a:gd name="connsiteY765" fmla="*/ 2027739 h 6858000"/>
              <a:gd name="connsiteX766" fmla="*/ 360865 w 7467600"/>
              <a:gd name="connsiteY766" fmla="*/ 2044827 h 6858000"/>
              <a:gd name="connsiteX767" fmla="*/ 560414 w 7467600"/>
              <a:gd name="connsiteY767" fmla="*/ 2421457 h 6858000"/>
              <a:gd name="connsiteX768" fmla="*/ 1359703 w 7467600"/>
              <a:gd name="connsiteY768" fmla="*/ 2578554 h 6858000"/>
              <a:gd name="connsiteX769" fmla="*/ 1359422 w 7467600"/>
              <a:gd name="connsiteY769" fmla="*/ 2577994 h 6858000"/>
              <a:gd name="connsiteX770" fmla="*/ 828701 w 7467600"/>
              <a:gd name="connsiteY770" fmla="*/ 1839520 h 6858000"/>
              <a:gd name="connsiteX771" fmla="*/ 494427 w 7467600"/>
              <a:gd name="connsiteY771" fmla="*/ 1092333 h 6858000"/>
              <a:gd name="connsiteX772" fmla="*/ 506322 w 7467600"/>
              <a:gd name="connsiteY772" fmla="*/ 1020997 h 6858000"/>
              <a:gd name="connsiteX773" fmla="*/ 4570198 w 7467600"/>
              <a:gd name="connsiteY773" fmla="*/ 978081 h 6858000"/>
              <a:gd name="connsiteX774" fmla="*/ 4523691 w 7467600"/>
              <a:gd name="connsiteY774" fmla="*/ 1127776 h 6858000"/>
              <a:gd name="connsiteX775" fmla="*/ 4509875 w 7467600"/>
              <a:gd name="connsiteY775" fmla="*/ 1167552 h 6858000"/>
              <a:gd name="connsiteX776" fmla="*/ 4478168 w 7467600"/>
              <a:gd name="connsiteY776" fmla="*/ 1260735 h 6858000"/>
              <a:gd name="connsiteX777" fmla="*/ 4409309 w 7467600"/>
              <a:gd name="connsiteY777" fmla="*/ 1666996 h 6858000"/>
              <a:gd name="connsiteX778" fmla="*/ 4370031 w 7467600"/>
              <a:gd name="connsiteY778" fmla="*/ 1955666 h 6858000"/>
              <a:gd name="connsiteX779" fmla="*/ 4570198 w 7467600"/>
              <a:gd name="connsiteY779" fmla="*/ 978081 h 6858000"/>
              <a:gd name="connsiteX780" fmla="*/ 4557898 w 7467600"/>
              <a:gd name="connsiteY780" fmla="*/ 900011 h 6858000"/>
              <a:gd name="connsiteX781" fmla="*/ 4344840 w 7467600"/>
              <a:gd name="connsiteY781" fmla="*/ 1922038 h 6858000"/>
              <a:gd name="connsiteX782" fmla="*/ 4378710 w 7467600"/>
              <a:gd name="connsiteY782" fmla="*/ 1665516 h 6858000"/>
              <a:gd name="connsiteX783" fmla="*/ 4448798 w 7467600"/>
              <a:gd name="connsiteY783" fmla="*/ 1253024 h 6858000"/>
              <a:gd name="connsiteX784" fmla="*/ 4480315 w 7467600"/>
              <a:gd name="connsiteY784" fmla="*/ 1158454 h 6858000"/>
              <a:gd name="connsiteX785" fmla="*/ 4494133 w 7467600"/>
              <a:gd name="connsiteY785" fmla="*/ 1118676 h 6858000"/>
              <a:gd name="connsiteX786" fmla="*/ 4557898 w 7467600"/>
              <a:gd name="connsiteY786" fmla="*/ 900011 h 6858000"/>
              <a:gd name="connsiteX787" fmla="*/ 5870151 w 7467600"/>
              <a:gd name="connsiteY787" fmla="*/ 898890 h 6858000"/>
              <a:gd name="connsiteX788" fmla="*/ 5861335 w 7467600"/>
              <a:gd name="connsiteY788" fmla="*/ 899177 h 6858000"/>
              <a:gd name="connsiteX789" fmla="*/ 5843702 w 7467600"/>
              <a:gd name="connsiteY789" fmla="*/ 899748 h 6858000"/>
              <a:gd name="connsiteX790" fmla="*/ 5651107 w 7467600"/>
              <a:gd name="connsiteY790" fmla="*/ 920306 h 6858000"/>
              <a:gd name="connsiteX791" fmla="*/ 5459407 w 7467600"/>
              <a:gd name="connsiteY791" fmla="*/ 940975 h 6858000"/>
              <a:gd name="connsiteX792" fmla="*/ 5374846 w 7467600"/>
              <a:gd name="connsiteY792" fmla="*/ 941988 h 6858000"/>
              <a:gd name="connsiteX793" fmla="*/ 5256105 w 7467600"/>
              <a:gd name="connsiteY793" fmla="*/ 945632 h 6858000"/>
              <a:gd name="connsiteX794" fmla="*/ 5107071 w 7467600"/>
              <a:gd name="connsiteY794" fmla="*/ 969720 h 6858000"/>
              <a:gd name="connsiteX795" fmla="*/ 4998681 w 7467600"/>
              <a:gd name="connsiteY795" fmla="*/ 988771 h 6858000"/>
              <a:gd name="connsiteX796" fmla="*/ 5870151 w 7467600"/>
              <a:gd name="connsiteY796" fmla="*/ 898890 h 6858000"/>
              <a:gd name="connsiteX797" fmla="*/ 5504425 w 7467600"/>
              <a:gd name="connsiteY797" fmla="*/ 848067 h 6858000"/>
              <a:gd name="connsiteX798" fmla="*/ 4968849 w 7467600"/>
              <a:gd name="connsiteY798" fmla="*/ 962318 h 6858000"/>
              <a:gd name="connsiteX799" fmla="*/ 5104039 w 7467600"/>
              <a:gd name="connsiteY799" fmla="*/ 940634 h 6858000"/>
              <a:gd name="connsiteX800" fmla="*/ 5256311 w 7467600"/>
              <a:gd name="connsiteY800" fmla="*/ 916490 h 6858000"/>
              <a:gd name="connsiteX801" fmla="*/ 5377381 w 7467600"/>
              <a:gd name="connsiteY801" fmla="*/ 912671 h 6858000"/>
              <a:gd name="connsiteX802" fmla="*/ 5460148 w 7467600"/>
              <a:gd name="connsiteY802" fmla="*/ 911442 h 6858000"/>
              <a:gd name="connsiteX803" fmla="*/ 5648971 w 7467600"/>
              <a:gd name="connsiteY803" fmla="*/ 891331 h 6858000"/>
              <a:gd name="connsiteX804" fmla="*/ 5844807 w 7467600"/>
              <a:gd name="connsiteY804" fmla="*/ 870718 h 6858000"/>
              <a:gd name="connsiteX805" fmla="*/ 5862975 w 7467600"/>
              <a:gd name="connsiteY805" fmla="*/ 869756 h 6858000"/>
              <a:gd name="connsiteX806" fmla="*/ 5920887 w 7467600"/>
              <a:gd name="connsiteY806" fmla="*/ 865929 h 6858000"/>
              <a:gd name="connsiteX807" fmla="*/ 5504425 w 7467600"/>
              <a:gd name="connsiteY807" fmla="*/ 848067 h 6858000"/>
              <a:gd name="connsiteX808" fmla="*/ 3607114 w 7467600"/>
              <a:gd name="connsiteY808" fmla="*/ 467441 h 6858000"/>
              <a:gd name="connsiteX809" fmla="*/ 3296242 w 7467600"/>
              <a:gd name="connsiteY809" fmla="*/ 807991 h 6858000"/>
              <a:gd name="connsiteX810" fmla="*/ 3174674 w 7467600"/>
              <a:gd name="connsiteY810" fmla="*/ 919759 h 6858000"/>
              <a:gd name="connsiteX811" fmla="*/ 3042978 w 7467600"/>
              <a:gd name="connsiteY811" fmla="*/ 1054894 h 6858000"/>
              <a:gd name="connsiteX812" fmla="*/ 2968914 w 7467600"/>
              <a:gd name="connsiteY812" fmla="*/ 1133756 h 6858000"/>
              <a:gd name="connsiteX813" fmla="*/ 3103823 w 7467600"/>
              <a:gd name="connsiteY813" fmla="*/ 1026814 h 6858000"/>
              <a:gd name="connsiteX814" fmla="*/ 3607114 w 7467600"/>
              <a:gd name="connsiteY814" fmla="*/ 467441 h 6858000"/>
              <a:gd name="connsiteX815" fmla="*/ 3744487 w 7467600"/>
              <a:gd name="connsiteY815" fmla="*/ 383136 h 6858000"/>
              <a:gd name="connsiteX816" fmla="*/ 3970213 w 7467600"/>
              <a:gd name="connsiteY816" fmla="*/ 995559 h 6858000"/>
              <a:gd name="connsiteX817" fmla="*/ 3744487 w 7467600"/>
              <a:gd name="connsiteY817" fmla="*/ 383136 h 6858000"/>
              <a:gd name="connsiteX818" fmla="*/ 3624562 w 7467600"/>
              <a:gd name="connsiteY818" fmla="*/ 367041 h 6858000"/>
              <a:gd name="connsiteX819" fmla="*/ 3489712 w 7467600"/>
              <a:gd name="connsiteY819" fmla="*/ 485386 h 6858000"/>
              <a:gd name="connsiteX820" fmla="*/ 3182994 w 7467600"/>
              <a:gd name="connsiteY820" fmla="*/ 828265 h 6858000"/>
              <a:gd name="connsiteX821" fmla="*/ 2892114 w 7467600"/>
              <a:gd name="connsiteY821" fmla="*/ 1172635 h 6858000"/>
              <a:gd name="connsiteX822" fmla="*/ 3021459 w 7467600"/>
              <a:gd name="connsiteY822" fmla="*/ 1035385 h 6858000"/>
              <a:gd name="connsiteX823" fmla="*/ 3153873 w 7467600"/>
              <a:gd name="connsiteY823" fmla="*/ 898971 h 6858000"/>
              <a:gd name="connsiteX824" fmla="*/ 3276511 w 7467600"/>
              <a:gd name="connsiteY824" fmla="*/ 786423 h 6858000"/>
              <a:gd name="connsiteX825" fmla="*/ 3584154 w 7467600"/>
              <a:gd name="connsiteY825" fmla="*/ 448218 h 6858000"/>
              <a:gd name="connsiteX826" fmla="*/ 3624562 w 7467600"/>
              <a:gd name="connsiteY826" fmla="*/ 367041 h 6858000"/>
              <a:gd name="connsiteX827" fmla="*/ 3766672 w 7467600"/>
              <a:gd name="connsiteY827" fmla="*/ 359429 h 6858000"/>
              <a:gd name="connsiteX828" fmla="*/ 3996338 w 7467600"/>
              <a:gd name="connsiteY828" fmla="*/ 968237 h 6858000"/>
              <a:gd name="connsiteX829" fmla="*/ 3766672 w 7467600"/>
              <a:gd name="connsiteY829" fmla="*/ 359429 h 6858000"/>
              <a:gd name="connsiteX830" fmla="*/ 5805386 w 7467600"/>
              <a:gd name="connsiteY830" fmla="*/ 239240 h 6858000"/>
              <a:gd name="connsiteX831" fmla="*/ 5736947 w 7467600"/>
              <a:gd name="connsiteY831" fmla="*/ 261367 h 6858000"/>
              <a:gd name="connsiteX832" fmla="*/ 5427012 w 7467600"/>
              <a:gd name="connsiteY832" fmla="*/ 311272 h 6858000"/>
              <a:gd name="connsiteX833" fmla="*/ 5147818 w 7467600"/>
              <a:gd name="connsiteY833" fmla="*/ 322112 h 6858000"/>
              <a:gd name="connsiteX834" fmla="*/ 5060854 w 7467600"/>
              <a:gd name="connsiteY834" fmla="*/ 311882 h 6858000"/>
              <a:gd name="connsiteX835" fmla="*/ 4945989 w 7467600"/>
              <a:gd name="connsiteY835" fmla="*/ 300516 h 6858000"/>
              <a:gd name="connsiteX836" fmla="*/ 5410479 w 7467600"/>
              <a:gd name="connsiteY836" fmla="*/ 348434 h 6858000"/>
              <a:gd name="connsiteX837" fmla="*/ 5805386 w 7467600"/>
              <a:gd name="connsiteY837" fmla="*/ 239240 h 6858000"/>
              <a:gd name="connsiteX838" fmla="*/ 5905192 w 7467600"/>
              <a:gd name="connsiteY838" fmla="*/ 163079 h 6858000"/>
              <a:gd name="connsiteX839" fmla="*/ 5865655 w 7467600"/>
              <a:gd name="connsiteY839" fmla="*/ 171901 h 6858000"/>
              <a:gd name="connsiteX840" fmla="*/ 5259740 w 7467600"/>
              <a:gd name="connsiteY840" fmla="*/ 257013 h 6858000"/>
              <a:gd name="connsiteX841" fmla="*/ 5208466 w 7467600"/>
              <a:gd name="connsiteY841" fmla="*/ 257550 h 6858000"/>
              <a:gd name="connsiteX842" fmla="*/ 4980204 w 7467600"/>
              <a:gd name="connsiteY842" fmla="*/ 271903 h 6858000"/>
              <a:gd name="connsiteX843" fmla="*/ 5068068 w 7467600"/>
              <a:gd name="connsiteY843" fmla="*/ 282244 h 6858000"/>
              <a:gd name="connsiteX844" fmla="*/ 5153231 w 7467600"/>
              <a:gd name="connsiteY844" fmla="*/ 292240 h 6858000"/>
              <a:gd name="connsiteX845" fmla="*/ 5426491 w 7467600"/>
              <a:gd name="connsiteY845" fmla="*/ 281128 h 6858000"/>
              <a:gd name="connsiteX846" fmla="*/ 5731212 w 7467600"/>
              <a:gd name="connsiteY846" fmla="*/ 231951 h 6858000"/>
              <a:gd name="connsiteX847" fmla="*/ 5905192 w 7467600"/>
              <a:gd name="connsiteY847" fmla="*/ 163079 h 6858000"/>
              <a:gd name="connsiteX848" fmla="*/ 5944437 w 7467600"/>
              <a:gd name="connsiteY848" fmla="*/ 113829 h 6858000"/>
              <a:gd name="connsiteX849" fmla="*/ 5825032 w 7467600"/>
              <a:gd name="connsiteY849" fmla="*/ 146405 h 6858000"/>
              <a:gd name="connsiteX850" fmla="*/ 4955599 w 7467600"/>
              <a:gd name="connsiteY850" fmla="*/ 247008 h 6858000"/>
              <a:gd name="connsiteX851" fmla="*/ 5210104 w 7467600"/>
              <a:gd name="connsiteY851" fmla="*/ 228123 h 6858000"/>
              <a:gd name="connsiteX852" fmla="*/ 5261015 w 7467600"/>
              <a:gd name="connsiteY852" fmla="*/ 227087 h 6858000"/>
              <a:gd name="connsiteX853" fmla="*/ 5861181 w 7467600"/>
              <a:gd name="connsiteY853" fmla="*/ 143093 h 6858000"/>
              <a:gd name="connsiteX854" fmla="*/ 5961252 w 7467600"/>
              <a:gd name="connsiteY854" fmla="*/ 114820 h 6858000"/>
              <a:gd name="connsiteX855" fmla="*/ 5944437 w 7467600"/>
              <a:gd name="connsiteY855" fmla="*/ 113829 h 6858000"/>
              <a:gd name="connsiteX856" fmla="*/ 3882765 w 7467600"/>
              <a:gd name="connsiteY856" fmla="*/ 0 h 6858000"/>
              <a:gd name="connsiteX857" fmla="*/ 3995099 w 7467600"/>
              <a:gd name="connsiteY857" fmla="*/ 0 h 6858000"/>
              <a:gd name="connsiteX858" fmla="*/ 4163818 w 7467600"/>
              <a:gd name="connsiteY858" fmla="*/ 234104 h 6858000"/>
              <a:gd name="connsiteX859" fmla="*/ 4172099 w 7467600"/>
              <a:gd name="connsiteY859" fmla="*/ 234207 h 6858000"/>
              <a:gd name="connsiteX860" fmla="*/ 4784282 w 7467600"/>
              <a:gd name="connsiteY860" fmla="*/ 276561 h 6858000"/>
              <a:gd name="connsiteX861" fmla="*/ 4801687 w 7467600"/>
              <a:gd name="connsiteY861" fmla="*/ 267764 h 6858000"/>
              <a:gd name="connsiteX862" fmla="*/ 6082788 w 7467600"/>
              <a:gd name="connsiteY862" fmla="*/ 64119 h 6858000"/>
              <a:gd name="connsiteX863" fmla="*/ 6099442 w 7467600"/>
              <a:gd name="connsiteY863" fmla="*/ 82568 h 6858000"/>
              <a:gd name="connsiteX864" fmla="*/ 4804137 w 7467600"/>
              <a:gd name="connsiteY864" fmla="*/ 320931 h 6858000"/>
              <a:gd name="connsiteX865" fmla="*/ 4227047 w 7467600"/>
              <a:gd name="connsiteY865" fmla="*/ 313415 h 6858000"/>
              <a:gd name="connsiteX866" fmla="*/ 4346041 w 7467600"/>
              <a:gd name="connsiteY866" fmla="*/ 456086 h 6858000"/>
              <a:gd name="connsiteX867" fmla="*/ 4870967 w 7467600"/>
              <a:gd name="connsiteY867" fmla="*/ 963061 h 6858000"/>
              <a:gd name="connsiteX868" fmla="*/ 4889647 w 7467600"/>
              <a:gd name="connsiteY868" fmla="*/ 957147 h 6858000"/>
              <a:gd name="connsiteX869" fmla="*/ 5422504 w 7467600"/>
              <a:gd name="connsiteY869" fmla="*/ 805191 h 6858000"/>
              <a:gd name="connsiteX870" fmla="*/ 6087656 w 7467600"/>
              <a:gd name="connsiteY870" fmla="*/ 826703 h 6858000"/>
              <a:gd name="connsiteX871" fmla="*/ 6058717 w 7467600"/>
              <a:gd name="connsiteY871" fmla="*/ 865992 h 6858000"/>
              <a:gd name="connsiteX872" fmla="*/ 4974153 w 7467600"/>
              <a:gd name="connsiteY872" fmla="*/ 1045456 h 6858000"/>
              <a:gd name="connsiteX873" fmla="*/ 5627835 w 7467600"/>
              <a:gd name="connsiteY873" fmla="*/ 1472077 h 6858000"/>
              <a:gd name="connsiteX874" fmla="*/ 5629817 w 7467600"/>
              <a:gd name="connsiteY874" fmla="*/ 1471412 h 6858000"/>
              <a:gd name="connsiteX875" fmla="*/ 5634124 w 7467600"/>
              <a:gd name="connsiteY875" fmla="*/ 1470572 h 6858000"/>
              <a:gd name="connsiteX876" fmla="*/ 5755832 w 7467600"/>
              <a:gd name="connsiteY876" fmla="*/ 1383886 h 6858000"/>
              <a:gd name="connsiteX877" fmla="*/ 6014186 w 7467600"/>
              <a:gd name="connsiteY877" fmla="*/ 1279799 h 6858000"/>
              <a:gd name="connsiteX878" fmla="*/ 6901619 w 7467600"/>
              <a:gd name="connsiteY878" fmla="*/ 1047874 h 6858000"/>
              <a:gd name="connsiteX879" fmla="*/ 6931566 w 7467600"/>
              <a:gd name="connsiteY879" fmla="*/ 1062034 h 6858000"/>
              <a:gd name="connsiteX880" fmla="*/ 5790982 w 7467600"/>
              <a:gd name="connsiteY880" fmla="*/ 1561380 h 6858000"/>
              <a:gd name="connsiteX881" fmla="*/ 6188971 w 7467600"/>
              <a:gd name="connsiteY881" fmla="*/ 1755168 h 6858000"/>
              <a:gd name="connsiteX882" fmla="*/ 6202446 w 7467600"/>
              <a:gd name="connsiteY882" fmla="*/ 1752268 h 6858000"/>
              <a:gd name="connsiteX883" fmla="*/ 7179560 w 7467600"/>
              <a:gd name="connsiteY883" fmla="*/ 1467551 h 6858000"/>
              <a:gd name="connsiteX884" fmla="*/ 7158730 w 7467600"/>
              <a:gd name="connsiteY884" fmla="*/ 1507835 h 6858000"/>
              <a:gd name="connsiteX885" fmla="*/ 6326959 w 7467600"/>
              <a:gd name="connsiteY885" fmla="*/ 1817686 h 6858000"/>
              <a:gd name="connsiteX886" fmla="*/ 6537433 w 7467600"/>
              <a:gd name="connsiteY886" fmla="*/ 1907790 h 6858000"/>
              <a:gd name="connsiteX887" fmla="*/ 6550221 w 7467600"/>
              <a:gd name="connsiteY887" fmla="*/ 1910729 h 6858000"/>
              <a:gd name="connsiteX888" fmla="*/ 6964438 w 7467600"/>
              <a:gd name="connsiteY888" fmla="*/ 2209505 h 6858000"/>
              <a:gd name="connsiteX889" fmla="*/ 7367862 w 7467600"/>
              <a:gd name="connsiteY889" fmla="*/ 2806833 h 6858000"/>
              <a:gd name="connsiteX890" fmla="*/ 7364329 w 7467600"/>
              <a:gd name="connsiteY890" fmla="*/ 2826907 h 6858000"/>
              <a:gd name="connsiteX891" fmla="*/ 7290545 w 7467600"/>
              <a:gd name="connsiteY891" fmla="*/ 2850663 h 6858000"/>
              <a:gd name="connsiteX892" fmla="*/ 6472036 w 7467600"/>
              <a:gd name="connsiteY892" fmla="*/ 1959003 h 6858000"/>
              <a:gd name="connsiteX893" fmla="*/ 5792897 w 7467600"/>
              <a:gd name="connsiteY893" fmla="*/ 1647747 h 6858000"/>
              <a:gd name="connsiteX894" fmla="*/ 5842751 w 7467600"/>
              <a:gd name="connsiteY894" fmla="*/ 1816112 h 6858000"/>
              <a:gd name="connsiteX895" fmla="*/ 5847424 w 7467600"/>
              <a:gd name="connsiteY895" fmla="*/ 1815776 h 6858000"/>
              <a:gd name="connsiteX896" fmla="*/ 6399821 w 7467600"/>
              <a:gd name="connsiteY896" fmla="*/ 2344799 h 6858000"/>
              <a:gd name="connsiteX897" fmla="*/ 6323232 w 7467600"/>
              <a:gd name="connsiteY897" fmla="*/ 2389634 h 6858000"/>
              <a:gd name="connsiteX898" fmla="*/ 5942958 w 7467600"/>
              <a:gd name="connsiteY898" fmla="*/ 2077708 h 6858000"/>
              <a:gd name="connsiteX899" fmla="*/ 5921559 w 7467600"/>
              <a:gd name="connsiteY899" fmla="*/ 2378596 h 6858000"/>
              <a:gd name="connsiteX900" fmla="*/ 5817651 w 7467600"/>
              <a:gd name="connsiteY900" fmla="*/ 3023919 h 6858000"/>
              <a:gd name="connsiteX901" fmla="*/ 5729634 w 7467600"/>
              <a:gd name="connsiteY901" fmla="*/ 3051849 h 6858000"/>
              <a:gd name="connsiteX902" fmla="*/ 5611018 w 7467600"/>
              <a:gd name="connsiteY902" fmla="*/ 2316769 h 6858000"/>
              <a:gd name="connsiteX903" fmla="*/ 5687608 w 7467600"/>
              <a:gd name="connsiteY903" fmla="*/ 2039972 h 6858000"/>
              <a:gd name="connsiteX904" fmla="*/ 5657554 w 7467600"/>
              <a:gd name="connsiteY904" fmla="*/ 1576445 h 6858000"/>
              <a:gd name="connsiteX905" fmla="*/ 5150475 w 7467600"/>
              <a:gd name="connsiteY905" fmla="*/ 1274012 h 6858000"/>
              <a:gd name="connsiteX906" fmla="*/ 5349142 w 7467600"/>
              <a:gd name="connsiteY906" fmla="*/ 2204405 h 6858000"/>
              <a:gd name="connsiteX907" fmla="*/ 5262214 w 7467600"/>
              <a:gd name="connsiteY907" fmla="*/ 2233836 h 6858000"/>
              <a:gd name="connsiteX908" fmla="*/ 4981539 w 7467600"/>
              <a:gd name="connsiteY908" fmla="*/ 1542201 h 6858000"/>
              <a:gd name="connsiteX909" fmla="*/ 4958461 w 7467600"/>
              <a:gd name="connsiteY909" fmla="*/ 1136957 h 6858000"/>
              <a:gd name="connsiteX910" fmla="*/ 4655015 w 7467600"/>
              <a:gd name="connsiteY910" fmla="*/ 891426 h 6858000"/>
              <a:gd name="connsiteX911" fmla="*/ 4348002 w 7467600"/>
              <a:gd name="connsiteY911" fmla="*/ 2205895 h 6858000"/>
              <a:gd name="connsiteX912" fmla="*/ 4262250 w 7467600"/>
              <a:gd name="connsiteY912" fmla="*/ 2219972 h 6858000"/>
              <a:gd name="connsiteX913" fmla="*/ 4550611 w 7467600"/>
              <a:gd name="connsiteY913" fmla="*/ 817540 h 6858000"/>
              <a:gd name="connsiteX914" fmla="*/ 4564418 w 7467600"/>
              <a:gd name="connsiteY914" fmla="*/ 808293 h 6858000"/>
              <a:gd name="connsiteX915" fmla="*/ 4266388 w 7467600"/>
              <a:gd name="connsiteY915" fmla="*/ 500083 h 6858000"/>
              <a:gd name="connsiteX916" fmla="*/ 4032842 w 7467600"/>
              <a:gd name="connsiteY916" fmla="*/ 211809 h 6858000"/>
              <a:gd name="connsiteX917" fmla="*/ 3882765 w 7467600"/>
              <a:gd name="connsiteY917" fmla="*/ 0 h 6858000"/>
              <a:gd name="connsiteX918" fmla="*/ 3721337 w 7467600"/>
              <a:gd name="connsiteY918" fmla="*/ 0 h 6858000"/>
              <a:gd name="connsiteX919" fmla="*/ 3797544 w 7467600"/>
              <a:gd name="connsiteY919" fmla="*/ 0 h 6858000"/>
              <a:gd name="connsiteX920" fmla="*/ 3775734 w 7467600"/>
              <a:gd name="connsiteY920" fmla="*/ 95131 h 6858000"/>
              <a:gd name="connsiteX921" fmla="*/ 3724807 w 7467600"/>
              <a:gd name="connsiteY921" fmla="*/ 272257 h 6858000"/>
              <a:gd name="connsiteX922" fmla="*/ 3726844 w 7467600"/>
              <a:gd name="connsiteY922" fmla="*/ 282988 h 6858000"/>
              <a:gd name="connsiteX923" fmla="*/ 3742664 w 7467600"/>
              <a:gd name="connsiteY923" fmla="*/ 279918 h 6858000"/>
              <a:gd name="connsiteX924" fmla="*/ 4103910 w 7467600"/>
              <a:gd name="connsiteY924" fmla="*/ 1161917 h 6858000"/>
              <a:gd name="connsiteX925" fmla="*/ 4020269 w 7467600"/>
              <a:gd name="connsiteY925" fmla="*/ 1200406 h 6858000"/>
              <a:gd name="connsiteX926" fmla="*/ 3674882 w 7467600"/>
              <a:gd name="connsiteY926" fmla="*/ 488524 h 6858000"/>
              <a:gd name="connsiteX927" fmla="*/ 3132682 w 7467600"/>
              <a:gd name="connsiteY927" fmla="*/ 1072284 h 6858000"/>
              <a:gd name="connsiteX928" fmla="*/ 2716346 w 7467600"/>
              <a:gd name="connsiteY928" fmla="*/ 1276376 h 6858000"/>
              <a:gd name="connsiteX929" fmla="*/ 2716772 w 7467600"/>
              <a:gd name="connsiteY929" fmla="*/ 1255462 h 6858000"/>
              <a:gd name="connsiteX930" fmla="*/ 3471096 w 7467600"/>
              <a:gd name="connsiteY930" fmla="*/ 437072 h 6858000"/>
              <a:gd name="connsiteX931" fmla="*/ 3639057 w 7467600"/>
              <a:gd name="connsiteY931" fmla="*/ 286334 h 6858000"/>
              <a:gd name="connsiteX932" fmla="*/ 3640309 w 7467600"/>
              <a:gd name="connsiteY932" fmla="*/ 284664 h 6858000"/>
              <a:gd name="connsiteX933" fmla="*/ 3646022 w 7467600"/>
              <a:gd name="connsiteY933" fmla="*/ 276711 h 6858000"/>
              <a:gd name="connsiteX934" fmla="*/ 3707943 w 7467600"/>
              <a:gd name="connsiteY934" fmla="*/ 65958 h 6858000"/>
              <a:gd name="connsiteX935" fmla="*/ 3721337 w 7467600"/>
              <a:gd name="connsiteY935" fmla="*/ 0 h 6858000"/>
              <a:gd name="connsiteX936" fmla="*/ 2867960 w 7467600"/>
              <a:gd name="connsiteY936" fmla="*/ 0 h 6858000"/>
              <a:gd name="connsiteX937" fmla="*/ 2926351 w 7467600"/>
              <a:gd name="connsiteY937" fmla="*/ 0 h 6858000"/>
              <a:gd name="connsiteX938" fmla="*/ 2902823 w 7467600"/>
              <a:gd name="connsiteY938" fmla="*/ 262929 h 6858000"/>
              <a:gd name="connsiteX939" fmla="*/ 2940663 w 7467600"/>
              <a:gd name="connsiteY939" fmla="*/ 140884 h 6858000"/>
              <a:gd name="connsiteX940" fmla="*/ 2947039 w 7467600"/>
              <a:gd name="connsiteY940" fmla="*/ 122524 h 6858000"/>
              <a:gd name="connsiteX941" fmla="*/ 2984316 w 7467600"/>
              <a:gd name="connsiteY941" fmla="*/ 0 h 6858000"/>
              <a:gd name="connsiteX942" fmla="*/ 3016114 w 7467600"/>
              <a:gd name="connsiteY942" fmla="*/ 0 h 6858000"/>
              <a:gd name="connsiteX943" fmla="*/ 2979949 w 7467600"/>
              <a:gd name="connsiteY943" fmla="*/ 119274 h 6858000"/>
              <a:gd name="connsiteX944" fmla="*/ 3023879 w 7467600"/>
              <a:gd name="connsiteY944" fmla="*/ 0 h 6858000"/>
              <a:gd name="connsiteX945" fmla="*/ 3105400 w 7467600"/>
              <a:gd name="connsiteY945" fmla="*/ 0 h 6858000"/>
              <a:gd name="connsiteX946" fmla="*/ 3094669 w 7467600"/>
              <a:gd name="connsiteY946" fmla="*/ 30308 h 6858000"/>
              <a:gd name="connsiteX947" fmla="*/ 2901945 w 7467600"/>
              <a:gd name="connsiteY947" fmla="*/ 466538 h 6858000"/>
              <a:gd name="connsiteX948" fmla="*/ 2815209 w 7467600"/>
              <a:gd name="connsiteY948" fmla="*/ 497361 h 6858000"/>
              <a:gd name="connsiteX949" fmla="*/ 2844845 w 7467600"/>
              <a:gd name="connsiteY949" fmla="*/ 127638 h 6858000"/>
              <a:gd name="connsiteX950" fmla="*/ 2867960 w 7467600"/>
              <a:gd name="connsiteY950" fmla="*/ 0 h 6858000"/>
              <a:gd name="connsiteX951" fmla="*/ 1057230 w 7467600"/>
              <a:gd name="connsiteY951" fmla="*/ 0 h 6858000"/>
              <a:gd name="connsiteX952" fmla="*/ 1111003 w 7467600"/>
              <a:gd name="connsiteY952" fmla="*/ 0 h 6858000"/>
              <a:gd name="connsiteX953" fmla="*/ 1125553 w 7467600"/>
              <a:gd name="connsiteY953" fmla="*/ 52588 h 6858000"/>
              <a:gd name="connsiteX954" fmla="*/ 1304276 w 7467600"/>
              <a:gd name="connsiteY954" fmla="*/ 476275 h 6858000"/>
              <a:gd name="connsiteX955" fmla="*/ 1492066 w 7467600"/>
              <a:gd name="connsiteY955" fmla="*/ 886333 h 6858000"/>
              <a:gd name="connsiteX956" fmla="*/ 1423698 w 7467600"/>
              <a:gd name="connsiteY956" fmla="*/ 710817 h 6858000"/>
              <a:gd name="connsiteX957" fmla="*/ 1357609 w 7467600"/>
              <a:gd name="connsiteY957" fmla="*/ 532892 h 6858000"/>
              <a:gd name="connsiteX958" fmla="*/ 1309550 w 7467600"/>
              <a:gd name="connsiteY958" fmla="*/ 374031 h 6858000"/>
              <a:gd name="connsiteX959" fmla="*/ 1193673 w 7467600"/>
              <a:gd name="connsiteY959" fmla="*/ 49533 h 6858000"/>
              <a:gd name="connsiteX960" fmla="*/ 1164391 w 7467600"/>
              <a:gd name="connsiteY960" fmla="*/ 0 h 6858000"/>
              <a:gd name="connsiteX961" fmla="*/ 1200666 w 7467600"/>
              <a:gd name="connsiteY961" fmla="*/ 0 h 6858000"/>
              <a:gd name="connsiteX962" fmla="*/ 1223408 w 7467600"/>
              <a:gd name="connsiteY962" fmla="*/ 38996 h 6858000"/>
              <a:gd name="connsiteX963" fmla="*/ 1339635 w 7467600"/>
              <a:gd name="connsiteY963" fmla="*/ 365517 h 6858000"/>
              <a:gd name="connsiteX964" fmla="*/ 1387469 w 7467600"/>
              <a:gd name="connsiteY964" fmla="*/ 523079 h 6858000"/>
              <a:gd name="connsiteX965" fmla="*/ 1452685 w 7467600"/>
              <a:gd name="connsiteY965" fmla="*/ 699806 h 6858000"/>
              <a:gd name="connsiteX966" fmla="*/ 1492092 w 7467600"/>
              <a:gd name="connsiteY966" fmla="*/ 800424 h 6858000"/>
              <a:gd name="connsiteX967" fmla="*/ 1455302 w 7467600"/>
              <a:gd name="connsiteY967" fmla="*/ 632913 h 6858000"/>
              <a:gd name="connsiteX968" fmla="*/ 1222336 w 7467600"/>
              <a:gd name="connsiteY968" fmla="*/ 9480 h 6858000"/>
              <a:gd name="connsiteX969" fmla="*/ 1214634 w 7467600"/>
              <a:gd name="connsiteY969" fmla="*/ 0 h 6858000"/>
              <a:gd name="connsiteX970" fmla="*/ 1289827 w 7467600"/>
              <a:gd name="connsiteY970" fmla="*/ 0 h 6858000"/>
              <a:gd name="connsiteX971" fmla="*/ 1321076 w 7467600"/>
              <a:gd name="connsiteY971" fmla="*/ 59722 h 6858000"/>
              <a:gd name="connsiteX972" fmla="*/ 1512579 w 7467600"/>
              <a:gd name="connsiteY972" fmla="*/ 626441 h 6858000"/>
              <a:gd name="connsiteX973" fmla="*/ 1506076 w 7467600"/>
              <a:gd name="connsiteY973" fmla="*/ 1089289 h 6858000"/>
              <a:gd name="connsiteX974" fmla="*/ 1486346 w 7467600"/>
              <a:gd name="connsiteY974" fmla="*/ 1079919 h 6858000"/>
              <a:gd name="connsiteX975" fmla="*/ 1070511 w 7467600"/>
              <a:gd name="connsiteY975" fmla="*/ 48609 h 6858000"/>
              <a:gd name="connsiteX976" fmla="*/ 1057230 w 7467600"/>
              <a:gd name="connsiteY976" fmla="*/ 0 h 6858000"/>
              <a:gd name="connsiteX977" fmla="*/ 43151 w 7467600"/>
              <a:gd name="connsiteY977" fmla="*/ 0 h 6858000"/>
              <a:gd name="connsiteX978" fmla="*/ 95283 w 7467600"/>
              <a:gd name="connsiteY978" fmla="*/ 0 h 6858000"/>
              <a:gd name="connsiteX979" fmla="*/ 300708 w 7467600"/>
              <a:gd name="connsiteY979" fmla="*/ 154571 h 6858000"/>
              <a:gd name="connsiteX980" fmla="*/ 530414 w 7467600"/>
              <a:gd name="connsiteY980" fmla="*/ 354673 h 6858000"/>
              <a:gd name="connsiteX981" fmla="*/ 333785 w 7467600"/>
              <a:gd name="connsiteY981" fmla="*/ 161564 h 6858000"/>
              <a:gd name="connsiteX982" fmla="*/ 147005 w 7467600"/>
              <a:gd name="connsiteY982" fmla="*/ 0 h 6858000"/>
              <a:gd name="connsiteX983" fmla="*/ 272509 w 7467600"/>
              <a:gd name="connsiteY983" fmla="*/ 0 h 6858000"/>
              <a:gd name="connsiteX984" fmla="*/ 326276 w 7467600"/>
              <a:gd name="connsiteY984" fmla="*/ 45847 h 6858000"/>
              <a:gd name="connsiteX985" fmla="*/ 823759 w 7467600"/>
              <a:gd name="connsiteY985" fmla="*/ 574145 h 6858000"/>
              <a:gd name="connsiteX986" fmla="*/ 811254 w 7467600"/>
              <a:gd name="connsiteY986" fmla="*/ 665546 h 6858000"/>
              <a:gd name="connsiteX987" fmla="*/ 154042 w 7467600"/>
              <a:gd name="connsiteY987" fmla="*/ 261522 h 6858000"/>
              <a:gd name="connsiteX988" fmla="*/ 13550 w 7467600"/>
              <a:gd name="connsiteY988" fmla="*/ 158423 h 6858000"/>
              <a:gd name="connsiteX989" fmla="*/ 0 w 7467600"/>
              <a:gd name="connsiteY989" fmla="*/ 146618 h 6858000"/>
              <a:gd name="connsiteX990" fmla="*/ 0 w 7467600"/>
              <a:gd name="connsiteY990" fmla="*/ 59161 h 6858000"/>
              <a:gd name="connsiteX991" fmla="*/ 45427 w 7467600"/>
              <a:gd name="connsiteY991" fmla="*/ 101078 h 6858000"/>
              <a:gd name="connsiteX992" fmla="*/ 630103 w 7467600"/>
              <a:gd name="connsiteY992" fmla="*/ 485885 h 6858000"/>
              <a:gd name="connsiteX993" fmla="*/ 532040 w 7467600"/>
              <a:gd name="connsiteY993" fmla="*/ 399359 h 6858000"/>
              <a:gd name="connsiteX994" fmla="*/ 517618 w 7467600"/>
              <a:gd name="connsiteY994" fmla="*/ 385726 h 6858000"/>
              <a:gd name="connsiteX995" fmla="*/ 285074 w 7467600"/>
              <a:gd name="connsiteY995" fmla="*/ 182755 h 6858000"/>
              <a:gd name="connsiteX996" fmla="*/ 43151 w 7467600"/>
              <a:gd name="connsiteY99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27465 w 7467600"/>
              <a:gd name="connsiteY127" fmla="*/ 5174181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1903353 w 7467600"/>
              <a:gd name="connsiteY140" fmla="*/ 5044827 h 6858000"/>
              <a:gd name="connsiteX141" fmla="*/ 1936931 w 7467600"/>
              <a:gd name="connsiteY141" fmla="*/ 5093954 h 6858000"/>
              <a:gd name="connsiteX142" fmla="*/ 2195868 w 7467600"/>
              <a:gd name="connsiteY142" fmla="*/ 5396574 h 6858000"/>
              <a:gd name="connsiteX143" fmla="*/ 2088852 w 7467600"/>
              <a:gd name="connsiteY143" fmla="*/ 5166123 h 6858000"/>
              <a:gd name="connsiteX144" fmla="*/ 1958241 w 7467600"/>
              <a:gd name="connsiteY144" fmla="*/ 5067955 h 6858000"/>
              <a:gd name="connsiteX145" fmla="*/ 1903353 w 7467600"/>
              <a:gd name="connsiteY145" fmla="*/ 5044827 h 6858000"/>
              <a:gd name="connsiteX146" fmla="*/ 1979378 w 7467600"/>
              <a:gd name="connsiteY146" fmla="*/ 4769504 h 6858000"/>
              <a:gd name="connsiteX147" fmla="*/ 2882120 w 7467600"/>
              <a:gd name="connsiteY147" fmla="*/ 5064547 h 6858000"/>
              <a:gd name="connsiteX148" fmla="*/ 2793103 w 7467600"/>
              <a:gd name="connsiteY148" fmla="*/ 5039699 h 6858000"/>
              <a:gd name="connsiteX149" fmla="*/ 2770041 w 7467600"/>
              <a:gd name="connsiteY149" fmla="*/ 5033634 h 6858000"/>
              <a:gd name="connsiteX150" fmla="*/ 1979378 w 7467600"/>
              <a:gd name="connsiteY150" fmla="*/ 4769504 h 6858000"/>
              <a:gd name="connsiteX151" fmla="*/ 1927410 w 7467600"/>
              <a:gd name="connsiteY151" fmla="*/ 4716164 h 6858000"/>
              <a:gd name="connsiteX152" fmla="*/ 1959587 w 7467600"/>
              <a:gd name="connsiteY152" fmla="*/ 4728849 h 6858000"/>
              <a:gd name="connsiteX153" fmla="*/ 2777707 w 7467600"/>
              <a:gd name="connsiteY153" fmla="*/ 5003991 h 6858000"/>
              <a:gd name="connsiteX154" fmla="*/ 2800768 w 7467600"/>
              <a:gd name="connsiteY154" fmla="*/ 5010056 h 6858000"/>
              <a:gd name="connsiteX155" fmla="*/ 2879408 w 7467600"/>
              <a:gd name="connsiteY155" fmla="*/ 5031590 h 6858000"/>
              <a:gd name="connsiteX156" fmla="*/ 2862295 w 7467600"/>
              <a:gd name="connsiteY156" fmla="*/ 5022958 h 6858000"/>
              <a:gd name="connsiteX157" fmla="*/ 2813343 w 7467600"/>
              <a:gd name="connsiteY157" fmla="*/ 4998369 h 6858000"/>
              <a:gd name="connsiteX158" fmla="*/ 2646245 w 7467600"/>
              <a:gd name="connsiteY158" fmla="*/ 4930999 h 6858000"/>
              <a:gd name="connsiteX159" fmla="*/ 1999243 w 7467600"/>
              <a:gd name="connsiteY159" fmla="*/ 4730524 h 6858000"/>
              <a:gd name="connsiteX160" fmla="*/ 1979527 w 7467600"/>
              <a:gd name="connsiteY160" fmla="*/ 4726651 h 6858000"/>
              <a:gd name="connsiteX161" fmla="*/ 1927410 w 7467600"/>
              <a:gd name="connsiteY161" fmla="*/ 4716164 h 6858000"/>
              <a:gd name="connsiteX162" fmla="*/ 1997014 w 7467600"/>
              <a:gd name="connsiteY162" fmla="*/ 4698007 h 6858000"/>
              <a:gd name="connsiteX163" fmla="*/ 2005458 w 7467600"/>
              <a:gd name="connsiteY163" fmla="*/ 4699540 h 6858000"/>
              <a:gd name="connsiteX164" fmla="*/ 2657186 w 7467600"/>
              <a:gd name="connsiteY164" fmla="*/ 4901687 h 6858000"/>
              <a:gd name="connsiteX165" fmla="*/ 2826662 w 7467600"/>
              <a:gd name="connsiteY165" fmla="*/ 4970362 h 6858000"/>
              <a:gd name="connsiteX166" fmla="*/ 2876100 w 7467600"/>
              <a:gd name="connsiteY166" fmla="*/ 4995397 h 6858000"/>
              <a:gd name="connsiteX167" fmla="*/ 3042600 w 7467600"/>
              <a:gd name="connsiteY167" fmla="*/ 5059532 h 6858000"/>
              <a:gd name="connsiteX168" fmla="*/ 1997014 w 7467600"/>
              <a:gd name="connsiteY168" fmla="*/ 4698007 h 6858000"/>
              <a:gd name="connsiteX169" fmla="*/ 2305292 w 7467600"/>
              <a:gd name="connsiteY169" fmla="*/ 4219492 h 6858000"/>
              <a:gd name="connsiteX170" fmla="*/ 3360922 w 7467600"/>
              <a:gd name="connsiteY170" fmla="*/ 4529373 h 6858000"/>
              <a:gd name="connsiteX171" fmla="*/ 3492420 w 7467600"/>
              <a:gd name="connsiteY171" fmla="*/ 4510145 h 6858000"/>
              <a:gd name="connsiteX172" fmla="*/ 3364086 w 7467600"/>
              <a:gd name="connsiteY172" fmla="*/ 4480340 h 6858000"/>
              <a:gd name="connsiteX173" fmla="*/ 3225818 w 7467600"/>
              <a:gd name="connsiteY173" fmla="*/ 4411822 h 6858000"/>
              <a:gd name="connsiteX174" fmla="*/ 3129696 w 7467600"/>
              <a:gd name="connsiteY174" fmla="*/ 4360704 h 6858000"/>
              <a:gd name="connsiteX175" fmla="*/ 2814545 w 7467600"/>
              <a:gd name="connsiteY175" fmla="*/ 4282955 h 6858000"/>
              <a:gd name="connsiteX176" fmla="*/ 2305292 w 7467600"/>
              <a:gd name="connsiteY176" fmla="*/ 4219492 h 6858000"/>
              <a:gd name="connsiteX177" fmla="*/ 2626982 w 7467600"/>
              <a:gd name="connsiteY177" fmla="*/ 4206450 h 6858000"/>
              <a:gd name="connsiteX178" fmla="*/ 2490617 w 7467600"/>
              <a:gd name="connsiteY178" fmla="*/ 4206951 h 6858000"/>
              <a:gd name="connsiteX179" fmla="*/ 2819869 w 7467600"/>
              <a:gd name="connsiteY179" fmla="*/ 4252936 h 6858000"/>
              <a:gd name="connsiteX180" fmla="*/ 3143018 w 7467600"/>
              <a:gd name="connsiteY180" fmla="*/ 4332698 h 6858000"/>
              <a:gd name="connsiteX181" fmla="*/ 3241520 w 7467600"/>
              <a:gd name="connsiteY181" fmla="*/ 4385112 h 6858000"/>
              <a:gd name="connsiteX182" fmla="*/ 3374575 w 7467600"/>
              <a:gd name="connsiteY182" fmla="*/ 4451517 h 6858000"/>
              <a:gd name="connsiteX183" fmla="*/ 3505221 w 7467600"/>
              <a:gd name="connsiteY183" fmla="*/ 4480757 h 6858000"/>
              <a:gd name="connsiteX184" fmla="*/ 2626982 w 7467600"/>
              <a:gd name="connsiteY184" fmla="*/ 4206450 h 6858000"/>
              <a:gd name="connsiteX185" fmla="*/ 1310106 w 7467600"/>
              <a:gd name="connsiteY185" fmla="*/ 3943217 h 6858000"/>
              <a:gd name="connsiteX186" fmla="*/ 854994 w 7467600"/>
              <a:gd name="connsiteY186" fmla="*/ 4399136 h 6858000"/>
              <a:gd name="connsiteX187" fmla="*/ 742462 w 7467600"/>
              <a:gd name="connsiteY187" fmla="*/ 4594648 h 6858000"/>
              <a:gd name="connsiteX188" fmla="*/ 820602 w 7467600"/>
              <a:gd name="connsiteY188" fmla="*/ 4485915 h 6858000"/>
              <a:gd name="connsiteX189" fmla="*/ 878295 w 7467600"/>
              <a:gd name="connsiteY189" fmla="*/ 4403594 h 6858000"/>
              <a:gd name="connsiteX190" fmla="*/ 1240607 w 7467600"/>
              <a:gd name="connsiteY190" fmla="*/ 4010401 h 6858000"/>
              <a:gd name="connsiteX191" fmla="*/ 1310106 w 7467600"/>
              <a:gd name="connsiteY191" fmla="*/ 3943217 h 6858000"/>
              <a:gd name="connsiteX192" fmla="*/ 1423113 w 7467600"/>
              <a:gd name="connsiteY192" fmla="*/ 3874565 h 6858000"/>
              <a:gd name="connsiteX193" fmla="*/ 1260565 w 7467600"/>
              <a:gd name="connsiteY193" fmla="*/ 4031982 h 6858000"/>
              <a:gd name="connsiteX194" fmla="*/ 901900 w 7467600"/>
              <a:gd name="connsiteY194" fmla="*/ 4421236 h 6858000"/>
              <a:gd name="connsiteX195" fmla="*/ 845044 w 7467600"/>
              <a:gd name="connsiteY195" fmla="*/ 4502436 h 6858000"/>
              <a:gd name="connsiteX196" fmla="*/ 685926 w 7467600"/>
              <a:gd name="connsiteY196" fmla="*/ 4703069 h 6858000"/>
              <a:gd name="connsiteX197" fmla="*/ 684248 w 7467600"/>
              <a:gd name="connsiteY197" fmla="*/ 4706721 h 6858000"/>
              <a:gd name="connsiteX198" fmla="*/ 1423113 w 7467600"/>
              <a:gd name="connsiteY198" fmla="*/ 3874565 h 6858000"/>
              <a:gd name="connsiteX199" fmla="*/ 3316479 w 7467600"/>
              <a:gd name="connsiteY199" fmla="*/ 3872136 h 6858000"/>
              <a:gd name="connsiteX200" fmla="*/ 3546806 w 7467600"/>
              <a:gd name="connsiteY200" fmla="*/ 4356139 h 6858000"/>
              <a:gd name="connsiteX201" fmla="*/ 3364433 w 7467600"/>
              <a:gd name="connsiteY201" fmla="*/ 3953121 h 6858000"/>
              <a:gd name="connsiteX202" fmla="*/ 3316479 w 7467600"/>
              <a:gd name="connsiteY202" fmla="*/ 3872136 h 6858000"/>
              <a:gd name="connsiteX203" fmla="*/ 3291335 w 7467600"/>
              <a:gd name="connsiteY203" fmla="*/ 3767420 h 6858000"/>
              <a:gd name="connsiteX204" fmla="*/ 3390805 w 7467600"/>
              <a:gd name="connsiteY204" fmla="*/ 3937163 h 6858000"/>
              <a:gd name="connsiteX205" fmla="*/ 3579062 w 7467600"/>
              <a:gd name="connsiteY205" fmla="*/ 4359040 h 6858000"/>
              <a:gd name="connsiteX206" fmla="*/ 3467355 w 7467600"/>
              <a:gd name="connsiteY206" fmla="*/ 3988130 h 6858000"/>
              <a:gd name="connsiteX207" fmla="*/ 3310753 w 7467600"/>
              <a:gd name="connsiteY207" fmla="*/ 3787140 h 6858000"/>
              <a:gd name="connsiteX208" fmla="*/ 3291335 w 7467600"/>
              <a:gd name="connsiteY208" fmla="*/ 3767420 h 6858000"/>
              <a:gd name="connsiteX209" fmla="*/ 1635889 w 7467600"/>
              <a:gd name="connsiteY209" fmla="*/ 3709494 h 6858000"/>
              <a:gd name="connsiteX210" fmla="*/ 1634800 w 7467600"/>
              <a:gd name="connsiteY210" fmla="*/ 3731111 h 6858000"/>
              <a:gd name="connsiteX211" fmla="*/ 1635889 w 7467600"/>
              <a:gd name="connsiteY211" fmla="*/ 3709494 h 6858000"/>
              <a:gd name="connsiteX212" fmla="*/ 1510397 w 7467600"/>
              <a:gd name="connsiteY212" fmla="*/ 3684705 h 6858000"/>
              <a:gd name="connsiteX213" fmla="*/ 1146550 w 7467600"/>
              <a:gd name="connsiteY213" fmla="*/ 3802012 h 6858000"/>
              <a:gd name="connsiteX214" fmla="*/ 698834 w 7467600"/>
              <a:gd name="connsiteY214" fmla="*/ 3952272 h 6858000"/>
              <a:gd name="connsiteX215" fmla="*/ 34256 w 7467600"/>
              <a:gd name="connsiteY215" fmla="*/ 4347603 h 6858000"/>
              <a:gd name="connsiteX216" fmla="*/ 527241 w 7467600"/>
              <a:gd name="connsiteY216" fmla="*/ 4065078 h 6858000"/>
              <a:gd name="connsiteX217" fmla="*/ 1510397 w 7467600"/>
              <a:gd name="connsiteY217" fmla="*/ 3684705 h 6858000"/>
              <a:gd name="connsiteX218" fmla="*/ 1313114 w 7467600"/>
              <a:gd name="connsiteY218" fmla="*/ 3655216 h 6858000"/>
              <a:gd name="connsiteX219" fmla="*/ 1109304 w 7467600"/>
              <a:gd name="connsiteY219" fmla="*/ 3669030 h 6858000"/>
              <a:gd name="connsiteX220" fmla="*/ 8129 w 7467600"/>
              <a:gd name="connsiteY220" fmla="*/ 4330519 h 6858000"/>
              <a:gd name="connsiteX221" fmla="*/ 687572 w 7467600"/>
              <a:gd name="connsiteY221" fmla="*/ 3925629 h 6858000"/>
              <a:gd name="connsiteX222" fmla="*/ 1138365 w 7467600"/>
              <a:gd name="connsiteY222" fmla="*/ 3774515 h 6858000"/>
              <a:gd name="connsiteX223" fmla="*/ 1505579 w 7467600"/>
              <a:gd name="connsiteY223" fmla="*/ 3655526 h 6858000"/>
              <a:gd name="connsiteX224" fmla="*/ 1313114 w 7467600"/>
              <a:gd name="connsiteY224" fmla="*/ 3655216 h 6858000"/>
              <a:gd name="connsiteX225" fmla="*/ 3655073 w 7467600"/>
              <a:gd name="connsiteY225" fmla="*/ 3650884 h 6858000"/>
              <a:gd name="connsiteX226" fmla="*/ 3989938 w 7467600"/>
              <a:gd name="connsiteY226" fmla="*/ 3991685 h 6858000"/>
              <a:gd name="connsiteX227" fmla="*/ 4393907 w 7467600"/>
              <a:gd name="connsiteY227" fmla="*/ 4261258 h 6858000"/>
              <a:gd name="connsiteX228" fmla="*/ 4648051 w 7467600"/>
              <a:gd name="connsiteY228" fmla="*/ 4374051 h 6858000"/>
              <a:gd name="connsiteX229" fmla="*/ 4383389 w 7467600"/>
              <a:gd name="connsiteY229" fmla="*/ 4184369 h 6858000"/>
              <a:gd name="connsiteX230" fmla="*/ 4165508 w 7467600"/>
              <a:gd name="connsiteY230" fmla="*/ 4035196 h 6858000"/>
              <a:gd name="connsiteX231" fmla="*/ 4068162 w 7467600"/>
              <a:gd name="connsiteY231" fmla="*/ 3953394 h 6858000"/>
              <a:gd name="connsiteX232" fmla="*/ 3981416 w 7467600"/>
              <a:gd name="connsiteY232" fmla="*/ 3880482 h 6858000"/>
              <a:gd name="connsiteX233" fmla="*/ 3800147 w 7467600"/>
              <a:gd name="connsiteY233" fmla="*/ 3749872 h 6858000"/>
              <a:gd name="connsiteX234" fmla="*/ 3655073 w 7467600"/>
              <a:gd name="connsiteY234" fmla="*/ 3650884 h 6858000"/>
              <a:gd name="connsiteX235" fmla="*/ 3670252 w 7467600"/>
              <a:gd name="connsiteY235" fmla="*/ 3622798 h 6858000"/>
              <a:gd name="connsiteX236" fmla="*/ 3817258 w 7467600"/>
              <a:gd name="connsiteY236" fmla="*/ 3723577 h 6858000"/>
              <a:gd name="connsiteX237" fmla="*/ 4000461 w 7467600"/>
              <a:gd name="connsiteY237" fmla="*/ 3855966 h 6858000"/>
              <a:gd name="connsiteX238" fmla="*/ 4088180 w 7467600"/>
              <a:gd name="connsiteY238" fmla="*/ 3929774 h 6858000"/>
              <a:gd name="connsiteX239" fmla="*/ 4184555 w 7467600"/>
              <a:gd name="connsiteY239" fmla="*/ 4010683 h 6858000"/>
              <a:gd name="connsiteX240" fmla="*/ 4399563 w 7467600"/>
              <a:gd name="connsiteY240" fmla="*/ 4158106 h 6858000"/>
              <a:gd name="connsiteX241" fmla="*/ 4684469 w 7467600"/>
              <a:gd name="connsiteY241" fmla="*/ 4364680 h 6858000"/>
              <a:gd name="connsiteX242" fmla="*/ 4690271 w 7467600"/>
              <a:gd name="connsiteY242" fmla="*/ 4370034 h 6858000"/>
              <a:gd name="connsiteX243" fmla="*/ 4136093 w 7467600"/>
              <a:gd name="connsiteY243" fmla="*/ 3858466 h 6858000"/>
              <a:gd name="connsiteX244" fmla="*/ 3670252 w 7467600"/>
              <a:gd name="connsiteY244" fmla="*/ 3622798 h 6858000"/>
              <a:gd name="connsiteX245" fmla="*/ 4440129 w 7467600"/>
              <a:gd name="connsiteY245" fmla="*/ 3448571 h 6858000"/>
              <a:gd name="connsiteX246" fmla="*/ 4856525 w 7467600"/>
              <a:gd name="connsiteY246" fmla="*/ 3915351 h 6858000"/>
              <a:gd name="connsiteX247" fmla="*/ 5059055 w 7467600"/>
              <a:gd name="connsiteY247" fmla="*/ 4108918 h 6858000"/>
              <a:gd name="connsiteX248" fmla="*/ 5290070 w 7467600"/>
              <a:gd name="connsiteY248" fmla="*/ 4263619 h 6858000"/>
              <a:gd name="connsiteX249" fmla="*/ 4834991 w 7467600"/>
              <a:gd name="connsiteY249" fmla="*/ 3830985 h 6858000"/>
              <a:gd name="connsiteX250" fmla="*/ 4440129 w 7467600"/>
              <a:gd name="connsiteY250" fmla="*/ 3448571 h 6858000"/>
              <a:gd name="connsiteX251" fmla="*/ 4441737 w 7467600"/>
              <a:gd name="connsiteY251" fmla="*/ 3399734 h 6858000"/>
              <a:gd name="connsiteX252" fmla="*/ 4431236 w 7467600"/>
              <a:gd name="connsiteY252" fmla="*/ 3400954 h 6858000"/>
              <a:gd name="connsiteX253" fmla="*/ 4557150 w 7467600"/>
              <a:gd name="connsiteY253" fmla="*/ 3510023 h 6858000"/>
              <a:gd name="connsiteX254" fmla="*/ 4856936 w 7467600"/>
              <a:gd name="connsiteY254" fmla="*/ 3809146 h 6858000"/>
              <a:gd name="connsiteX255" fmla="*/ 5111996 w 7467600"/>
              <a:gd name="connsiteY255" fmla="*/ 4065759 h 6858000"/>
              <a:gd name="connsiteX256" fmla="*/ 5388878 w 7467600"/>
              <a:gd name="connsiteY256" fmla="*/ 4300185 h 6858000"/>
              <a:gd name="connsiteX257" fmla="*/ 5425556 w 7467600"/>
              <a:gd name="connsiteY257" fmla="*/ 4308967 h 6858000"/>
              <a:gd name="connsiteX258" fmla="*/ 4943646 w 7467600"/>
              <a:gd name="connsiteY258" fmla="*/ 3822916 h 6858000"/>
              <a:gd name="connsiteX259" fmla="*/ 4594837 w 7467600"/>
              <a:gd name="connsiteY259" fmla="*/ 3532274 h 6858000"/>
              <a:gd name="connsiteX260" fmla="*/ 4441737 w 7467600"/>
              <a:gd name="connsiteY260" fmla="*/ 3399734 h 6858000"/>
              <a:gd name="connsiteX261" fmla="*/ 5425834 w 7467600"/>
              <a:gd name="connsiteY261" fmla="*/ 3162785 h 6858000"/>
              <a:gd name="connsiteX262" fmla="*/ 5401644 w 7467600"/>
              <a:gd name="connsiteY262" fmla="*/ 3617847 h 6858000"/>
              <a:gd name="connsiteX263" fmla="*/ 5467256 w 7467600"/>
              <a:gd name="connsiteY263" fmla="*/ 4175494 h 6858000"/>
              <a:gd name="connsiteX264" fmla="*/ 5448069 w 7467600"/>
              <a:gd name="connsiteY264" fmla="*/ 3567554 h 6858000"/>
              <a:gd name="connsiteX265" fmla="*/ 5425834 w 7467600"/>
              <a:gd name="connsiteY265" fmla="*/ 3162785 h 6858000"/>
              <a:gd name="connsiteX266" fmla="*/ 1318687 w 7467600"/>
              <a:gd name="connsiteY266" fmla="*/ 3113840 h 6858000"/>
              <a:gd name="connsiteX267" fmla="*/ 1066793 w 7467600"/>
              <a:gd name="connsiteY267" fmla="*/ 3212171 h 6858000"/>
              <a:gd name="connsiteX268" fmla="*/ 993319 w 7467600"/>
              <a:gd name="connsiteY268" fmla="*/ 3247648 h 6858000"/>
              <a:gd name="connsiteX269" fmla="*/ 853081 w 7467600"/>
              <a:gd name="connsiteY269" fmla="*/ 3312410 h 6858000"/>
              <a:gd name="connsiteX270" fmla="*/ 805957 w 7467600"/>
              <a:gd name="connsiteY270" fmla="*/ 3330443 h 6858000"/>
              <a:gd name="connsiteX271" fmla="*/ 1318687 w 7467600"/>
              <a:gd name="connsiteY271" fmla="*/ 3113840 h 6858000"/>
              <a:gd name="connsiteX272" fmla="*/ 5453702 w 7467600"/>
              <a:gd name="connsiteY272" fmla="*/ 3090882 h 6858000"/>
              <a:gd name="connsiteX273" fmla="*/ 5480135 w 7467600"/>
              <a:gd name="connsiteY273" fmla="*/ 3565802 h 6858000"/>
              <a:gd name="connsiteX274" fmla="*/ 5499023 w 7467600"/>
              <a:gd name="connsiteY274" fmla="*/ 4166310 h 6858000"/>
              <a:gd name="connsiteX275" fmla="*/ 5547022 w 7467600"/>
              <a:gd name="connsiteY275" fmla="*/ 3607838 h 6858000"/>
              <a:gd name="connsiteX276" fmla="*/ 5515964 w 7467600"/>
              <a:gd name="connsiteY276" fmla="*/ 3378541 h 6858000"/>
              <a:gd name="connsiteX277" fmla="*/ 5453702 w 7467600"/>
              <a:gd name="connsiteY277" fmla="*/ 3090882 h 6858000"/>
              <a:gd name="connsiteX278" fmla="*/ 1238695 w 7467600"/>
              <a:gd name="connsiteY278" fmla="*/ 3076820 h 6858000"/>
              <a:gd name="connsiteX279" fmla="*/ 716371 w 7467600"/>
              <a:gd name="connsiteY279" fmla="*/ 3293249 h 6858000"/>
              <a:gd name="connsiteX280" fmla="*/ 579522 w 7467600"/>
              <a:gd name="connsiteY280" fmla="*/ 3371759 h 6858000"/>
              <a:gd name="connsiteX281" fmla="*/ 600288 w 7467600"/>
              <a:gd name="connsiteY281" fmla="*/ 3365555 h 6858000"/>
              <a:gd name="connsiteX282" fmla="*/ 840692 w 7467600"/>
              <a:gd name="connsiteY282" fmla="*/ 3284921 h 6858000"/>
              <a:gd name="connsiteX283" fmla="*/ 979248 w 7467600"/>
              <a:gd name="connsiteY283" fmla="*/ 3221003 h 6858000"/>
              <a:gd name="connsiteX284" fmla="*/ 1053282 w 7467600"/>
              <a:gd name="connsiteY284" fmla="*/ 3185247 h 6858000"/>
              <a:gd name="connsiteX285" fmla="*/ 1320603 w 7467600"/>
              <a:gd name="connsiteY285" fmla="*/ 3081281 h 6858000"/>
              <a:gd name="connsiteX286" fmla="*/ 1238695 w 7467600"/>
              <a:gd name="connsiteY286" fmla="*/ 3076820 h 6858000"/>
              <a:gd name="connsiteX287" fmla="*/ 5425627 w 7467600"/>
              <a:gd name="connsiteY287" fmla="*/ 2954192 h 6858000"/>
              <a:gd name="connsiteX288" fmla="*/ 5470770 w 7467600"/>
              <a:gd name="connsiteY288" fmla="*/ 3005435 h 6858000"/>
              <a:gd name="connsiteX289" fmla="*/ 5519779 w 7467600"/>
              <a:gd name="connsiteY289" fmla="*/ 4359223 h 6858000"/>
              <a:gd name="connsiteX290" fmla="*/ 5520293 w 7467600"/>
              <a:gd name="connsiteY290" fmla="*/ 4360602 h 6858000"/>
              <a:gd name="connsiteX291" fmla="*/ 5767221 w 7467600"/>
              <a:gd name="connsiteY291" fmla="*/ 4665564 h 6858000"/>
              <a:gd name="connsiteX292" fmla="*/ 6937169 w 7467600"/>
              <a:gd name="connsiteY292" fmla="*/ 4815941 h 6858000"/>
              <a:gd name="connsiteX293" fmla="*/ 6953922 w 7467600"/>
              <a:gd name="connsiteY293" fmla="*/ 4890068 h 6858000"/>
              <a:gd name="connsiteX294" fmla="*/ 6071359 w 7467600"/>
              <a:gd name="connsiteY294" fmla="*/ 4770770 h 6858000"/>
              <a:gd name="connsiteX295" fmla="*/ 6038839 w 7467600"/>
              <a:gd name="connsiteY295" fmla="*/ 4764474 h 6858000"/>
              <a:gd name="connsiteX296" fmla="*/ 6038706 w 7467600"/>
              <a:gd name="connsiteY296" fmla="*/ 4763847 h 6858000"/>
              <a:gd name="connsiteX297" fmla="*/ 6037784 w 7467600"/>
              <a:gd name="connsiteY297" fmla="*/ 4764270 h 6858000"/>
              <a:gd name="connsiteX298" fmla="*/ 6038839 w 7467600"/>
              <a:gd name="connsiteY298" fmla="*/ 4764474 h 6858000"/>
              <a:gd name="connsiteX299" fmla="*/ 6040338 w 7467600"/>
              <a:gd name="connsiteY299" fmla="*/ 4771418 h 6858000"/>
              <a:gd name="connsiteX300" fmla="*/ 6024488 w 7467600"/>
              <a:gd name="connsiteY300" fmla="*/ 4809903 h 6858000"/>
              <a:gd name="connsiteX301" fmla="*/ 5599771 w 7467600"/>
              <a:gd name="connsiteY301" fmla="*/ 5509652 h 6858000"/>
              <a:gd name="connsiteX302" fmla="*/ 5548843 w 7467600"/>
              <a:gd name="connsiteY302" fmla="*/ 5563845 h 6858000"/>
              <a:gd name="connsiteX303" fmla="*/ 5940952 w 7467600"/>
              <a:gd name="connsiteY303" fmla="*/ 6250028 h 6858000"/>
              <a:gd name="connsiteX304" fmla="*/ 6043441 w 7467600"/>
              <a:gd name="connsiteY304" fmla="*/ 6665847 h 6858000"/>
              <a:gd name="connsiteX305" fmla="*/ 6093432 w 7467600"/>
              <a:gd name="connsiteY305" fmla="*/ 6858000 h 6858000"/>
              <a:gd name="connsiteX306" fmla="*/ 6034344 w 7467600"/>
              <a:gd name="connsiteY306" fmla="*/ 6858000 h 6858000"/>
              <a:gd name="connsiteX307" fmla="*/ 6026679 w 7467600"/>
              <a:gd name="connsiteY307" fmla="*/ 6836959 h 6858000"/>
              <a:gd name="connsiteX308" fmla="*/ 5800441 w 7467600"/>
              <a:gd name="connsiteY308" fmla="*/ 6335286 h 6858000"/>
              <a:gd name="connsiteX309" fmla="*/ 5526562 w 7467600"/>
              <a:gd name="connsiteY309" fmla="*/ 5705388 h 6858000"/>
              <a:gd name="connsiteX310" fmla="*/ 5519640 w 7467600"/>
              <a:gd name="connsiteY310" fmla="*/ 5683774 h 6858000"/>
              <a:gd name="connsiteX311" fmla="*/ 5844559 w 7467600"/>
              <a:gd name="connsiteY311" fmla="*/ 6553349 h 6858000"/>
              <a:gd name="connsiteX312" fmla="*/ 5975994 w 7467600"/>
              <a:gd name="connsiteY312" fmla="*/ 6858000 h 6858000"/>
              <a:gd name="connsiteX313" fmla="*/ 5898547 w 7467600"/>
              <a:gd name="connsiteY313" fmla="*/ 6858000 h 6858000"/>
              <a:gd name="connsiteX314" fmla="*/ 5682041 w 7467600"/>
              <a:gd name="connsiteY314" fmla="*/ 6355860 h 6858000"/>
              <a:gd name="connsiteX315" fmla="*/ 5461758 w 7467600"/>
              <a:gd name="connsiteY315" fmla="*/ 5820220 h 6858000"/>
              <a:gd name="connsiteX316" fmla="*/ 5237282 w 7467600"/>
              <a:gd name="connsiteY316" fmla="*/ 6579086 h 6858000"/>
              <a:gd name="connsiteX317" fmla="*/ 5115009 w 7467600"/>
              <a:gd name="connsiteY317" fmla="*/ 6858000 h 6858000"/>
              <a:gd name="connsiteX318" fmla="*/ 5028074 w 7467600"/>
              <a:gd name="connsiteY318" fmla="*/ 6858000 h 6858000"/>
              <a:gd name="connsiteX319" fmla="*/ 5079508 w 7467600"/>
              <a:gd name="connsiteY319" fmla="*/ 6749074 h 6858000"/>
              <a:gd name="connsiteX320" fmla="*/ 5371846 w 7467600"/>
              <a:gd name="connsiteY320" fmla="*/ 5924413 h 6858000"/>
              <a:gd name="connsiteX321" fmla="*/ 5270512 w 7467600"/>
              <a:gd name="connsiteY321" fmla="*/ 6138975 h 6858000"/>
              <a:gd name="connsiteX322" fmla="*/ 5062409 w 7467600"/>
              <a:gd name="connsiteY322" fmla="*/ 6653544 h 6858000"/>
              <a:gd name="connsiteX323" fmla="*/ 5036628 w 7467600"/>
              <a:gd name="connsiteY323" fmla="*/ 6754247 h 6858000"/>
              <a:gd name="connsiteX324" fmla="*/ 5009112 w 7467600"/>
              <a:gd name="connsiteY324" fmla="*/ 6858000 h 6858000"/>
              <a:gd name="connsiteX325" fmla="*/ 4976679 w 7467600"/>
              <a:gd name="connsiteY325" fmla="*/ 6858000 h 6858000"/>
              <a:gd name="connsiteX326" fmla="*/ 5006537 w 7467600"/>
              <a:gd name="connsiteY326" fmla="*/ 6747068 h 6858000"/>
              <a:gd name="connsiteX327" fmla="*/ 5032723 w 7467600"/>
              <a:gd name="connsiteY327" fmla="*/ 6644957 h 6858000"/>
              <a:gd name="connsiteX328" fmla="*/ 5242949 w 7467600"/>
              <a:gd name="connsiteY328" fmla="*/ 6125175 h 6858000"/>
              <a:gd name="connsiteX329" fmla="*/ 5286321 w 7467600"/>
              <a:gd name="connsiteY329" fmla="*/ 6033555 h 6858000"/>
              <a:gd name="connsiteX330" fmla="*/ 5008210 w 7467600"/>
              <a:gd name="connsiteY330" fmla="*/ 6649194 h 6858000"/>
              <a:gd name="connsiteX331" fmla="*/ 4986321 w 7467600"/>
              <a:gd name="connsiteY331" fmla="*/ 6765687 h 6858000"/>
              <a:gd name="connsiteX332" fmla="*/ 4973474 w 7467600"/>
              <a:gd name="connsiteY332" fmla="*/ 6858000 h 6858000"/>
              <a:gd name="connsiteX333" fmla="*/ 4907178 w 7467600"/>
              <a:gd name="connsiteY333" fmla="*/ 6858000 h 6858000"/>
              <a:gd name="connsiteX334" fmla="*/ 4910810 w 7467600"/>
              <a:gd name="connsiteY334" fmla="*/ 6829660 h 6858000"/>
              <a:gd name="connsiteX335" fmla="*/ 4987461 w 7467600"/>
              <a:gd name="connsiteY335" fmla="*/ 6432994 h 6858000"/>
              <a:gd name="connsiteX336" fmla="*/ 5179262 w 7467600"/>
              <a:gd name="connsiteY336" fmla="*/ 6035044 h 6858000"/>
              <a:gd name="connsiteX337" fmla="*/ 4689678 w 7467600"/>
              <a:gd name="connsiteY337" fmla="*/ 6440241 h 6858000"/>
              <a:gd name="connsiteX338" fmla="*/ 4477543 w 7467600"/>
              <a:gd name="connsiteY338" fmla="*/ 6674836 h 6858000"/>
              <a:gd name="connsiteX339" fmla="*/ 4329957 w 7467600"/>
              <a:gd name="connsiteY339" fmla="*/ 6858000 h 6858000"/>
              <a:gd name="connsiteX340" fmla="*/ 4218595 w 7467600"/>
              <a:gd name="connsiteY340" fmla="*/ 6858000 h 6858000"/>
              <a:gd name="connsiteX341" fmla="*/ 4368888 w 7467600"/>
              <a:gd name="connsiteY341" fmla="*/ 6668412 h 6858000"/>
              <a:gd name="connsiteX342" fmla="*/ 4563091 w 7467600"/>
              <a:gd name="connsiteY342" fmla="*/ 6442508 h 6858000"/>
              <a:gd name="connsiteX343" fmla="*/ 5387324 w 7467600"/>
              <a:gd name="connsiteY343" fmla="*/ 5705830 h 6858000"/>
              <a:gd name="connsiteX344" fmla="*/ 5073620 w 7467600"/>
              <a:gd name="connsiteY344" fmla="*/ 5955437 h 6858000"/>
              <a:gd name="connsiteX345" fmla="*/ 4689789 w 7467600"/>
              <a:gd name="connsiteY345" fmla="*/ 6268382 h 6858000"/>
              <a:gd name="connsiteX346" fmla="*/ 4418722 w 7467600"/>
              <a:gd name="connsiteY346" fmla="*/ 6570886 h 6858000"/>
              <a:gd name="connsiteX347" fmla="*/ 4214944 w 7467600"/>
              <a:gd name="connsiteY347" fmla="*/ 6858000 h 6858000"/>
              <a:gd name="connsiteX348" fmla="*/ 4177898 w 7467600"/>
              <a:gd name="connsiteY348" fmla="*/ 6858000 h 6858000"/>
              <a:gd name="connsiteX349" fmla="*/ 4391597 w 7467600"/>
              <a:gd name="connsiteY349" fmla="*/ 6556370 h 6858000"/>
              <a:gd name="connsiteX350" fmla="*/ 4668889 w 7467600"/>
              <a:gd name="connsiteY350" fmla="*/ 6246399 h 6858000"/>
              <a:gd name="connsiteX351" fmla="*/ 5055427 w 7467600"/>
              <a:gd name="connsiteY351" fmla="*/ 5931476 h 6858000"/>
              <a:gd name="connsiteX352" fmla="*/ 5371814 w 7467600"/>
              <a:gd name="connsiteY352" fmla="*/ 5678975 h 6858000"/>
              <a:gd name="connsiteX353" fmla="*/ 4987918 w 7467600"/>
              <a:gd name="connsiteY353" fmla="*/ 5838701 h 6858000"/>
              <a:gd name="connsiteX354" fmla="*/ 4317146 w 7467600"/>
              <a:gd name="connsiteY354" fmla="*/ 6587716 h 6858000"/>
              <a:gd name="connsiteX355" fmla="*/ 4171627 w 7467600"/>
              <a:gd name="connsiteY355" fmla="*/ 6858000 h 6858000"/>
              <a:gd name="connsiteX356" fmla="*/ 4081585 w 7467600"/>
              <a:gd name="connsiteY356" fmla="*/ 6858000 h 6858000"/>
              <a:gd name="connsiteX357" fmla="*/ 4238603 w 7467600"/>
              <a:gd name="connsiteY357" fmla="*/ 6559341 h 6858000"/>
              <a:gd name="connsiteX358" fmla="*/ 4778333 w 7467600"/>
              <a:gd name="connsiteY358" fmla="*/ 5873626 h 6858000"/>
              <a:gd name="connsiteX359" fmla="*/ 5414185 w 7467600"/>
              <a:gd name="connsiteY359" fmla="*/ 5573882 h 6858000"/>
              <a:gd name="connsiteX360" fmla="*/ 5959648 w 7467600"/>
              <a:gd name="connsiteY360" fmla="*/ 4760797 h 6858000"/>
              <a:gd name="connsiteX361" fmla="*/ 5355019 w 7467600"/>
              <a:gd name="connsiteY361" fmla="*/ 4734672 h 6858000"/>
              <a:gd name="connsiteX362" fmla="*/ 5083565 w 7467600"/>
              <a:gd name="connsiteY362" fmla="*/ 5179121 h 6858000"/>
              <a:gd name="connsiteX363" fmla="*/ 4713577 w 7467600"/>
              <a:gd name="connsiteY363" fmla="*/ 5616803 h 6858000"/>
              <a:gd name="connsiteX364" fmla="*/ 3989559 w 7467600"/>
              <a:gd name="connsiteY364" fmla="*/ 6145945 h 6858000"/>
              <a:gd name="connsiteX365" fmla="*/ 3939824 w 7467600"/>
              <a:gd name="connsiteY365" fmla="*/ 6066900 h 6858000"/>
              <a:gd name="connsiteX366" fmla="*/ 4584537 w 7467600"/>
              <a:gd name="connsiteY366" fmla="*/ 5324826 h 6858000"/>
              <a:gd name="connsiteX367" fmla="*/ 5037105 w 7467600"/>
              <a:gd name="connsiteY367" fmla="*/ 5088765 h 6858000"/>
              <a:gd name="connsiteX368" fmla="*/ 5039930 w 7467600"/>
              <a:gd name="connsiteY368" fmla="*/ 5089585 h 6858000"/>
              <a:gd name="connsiteX369" fmla="*/ 5263764 w 7467600"/>
              <a:gd name="connsiteY369" fmla="*/ 4735525 h 6858000"/>
              <a:gd name="connsiteX370" fmla="*/ 4086300 w 7467600"/>
              <a:gd name="connsiteY370" fmla="*/ 4884599 h 6858000"/>
              <a:gd name="connsiteX371" fmla="*/ 4085485 w 7467600"/>
              <a:gd name="connsiteY371" fmla="*/ 4899070 h 6858000"/>
              <a:gd name="connsiteX372" fmla="*/ 3871915 w 7467600"/>
              <a:gd name="connsiteY372" fmla="*/ 5253645 h 6858000"/>
              <a:gd name="connsiteX373" fmla="*/ 3799374 w 7467600"/>
              <a:gd name="connsiteY373" fmla="*/ 5466127 h 6858000"/>
              <a:gd name="connsiteX374" fmla="*/ 3498850 w 7467600"/>
              <a:gd name="connsiteY374" fmla="*/ 6661888 h 6858000"/>
              <a:gd name="connsiteX375" fmla="*/ 3399216 w 7467600"/>
              <a:gd name="connsiteY375" fmla="*/ 6858000 h 6858000"/>
              <a:gd name="connsiteX376" fmla="*/ 3303688 w 7467600"/>
              <a:gd name="connsiteY376" fmla="*/ 6858000 h 6858000"/>
              <a:gd name="connsiteX377" fmla="*/ 3391774 w 7467600"/>
              <a:gd name="connsiteY377" fmla="*/ 6697181 h 6858000"/>
              <a:gd name="connsiteX378" fmla="*/ 3735540 w 7467600"/>
              <a:gd name="connsiteY378" fmla="*/ 5546923 h 6858000"/>
              <a:gd name="connsiteX379" fmla="*/ 3729438 w 7467600"/>
              <a:gd name="connsiteY379" fmla="*/ 5569058 h 6858000"/>
              <a:gd name="connsiteX380" fmla="*/ 3707782 w 7467600"/>
              <a:gd name="connsiteY380" fmla="*/ 5644908 h 6858000"/>
              <a:gd name="connsiteX381" fmla="*/ 3583827 w 7467600"/>
              <a:gd name="connsiteY381" fmla="*/ 6039215 h 6858000"/>
              <a:gd name="connsiteX382" fmla="*/ 3547861 w 7467600"/>
              <a:gd name="connsiteY382" fmla="*/ 6129609 h 6858000"/>
              <a:gd name="connsiteX383" fmla="*/ 3490905 w 7467600"/>
              <a:gd name="connsiteY383" fmla="*/ 6277660 h 6858000"/>
              <a:gd name="connsiteX384" fmla="*/ 3455859 w 7467600"/>
              <a:gd name="connsiteY384" fmla="*/ 6391301 h 6858000"/>
              <a:gd name="connsiteX385" fmla="*/ 3429112 w 7467600"/>
              <a:gd name="connsiteY385" fmla="*/ 6479469 h 6858000"/>
              <a:gd name="connsiteX386" fmla="*/ 3304862 w 7467600"/>
              <a:gd name="connsiteY386" fmla="*/ 6796476 h 6858000"/>
              <a:gd name="connsiteX387" fmla="*/ 3276071 w 7467600"/>
              <a:gd name="connsiteY387" fmla="*/ 6858000 h 6858000"/>
              <a:gd name="connsiteX388" fmla="*/ 3240805 w 7467600"/>
              <a:gd name="connsiteY388" fmla="*/ 6858000 h 6858000"/>
              <a:gd name="connsiteX389" fmla="*/ 3275917 w 7467600"/>
              <a:gd name="connsiteY389" fmla="*/ 6783192 h 6858000"/>
              <a:gd name="connsiteX390" fmla="*/ 3399358 w 7467600"/>
              <a:gd name="connsiteY390" fmla="*/ 6469011 h 6858000"/>
              <a:gd name="connsiteX391" fmla="*/ 3425650 w 7467600"/>
              <a:gd name="connsiteY391" fmla="*/ 6381333 h 6858000"/>
              <a:gd name="connsiteX392" fmla="*/ 3460661 w 7467600"/>
              <a:gd name="connsiteY392" fmla="*/ 6266763 h 6858000"/>
              <a:gd name="connsiteX393" fmla="*/ 3518021 w 7467600"/>
              <a:gd name="connsiteY393" fmla="*/ 6117298 h 6858000"/>
              <a:gd name="connsiteX394" fmla="*/ 3554035 w 7467600"/>
              <a:gd name="connsiteY394" fmla="*/ 6027832 h 6858000"/>
              <a:gd name="connsiteX395" fmla="*/ 3677174 w 7467600"/>
              <a:gd name="connsiteY395" fmla="*/ 5636351 h 6858000"/>
              <a:gd name="connsiteX396" fmla="*/ 3698819 w 7467600"/>
              <a:gd name="connsiteY396" fmla="*/ 5560503 h 6858000"/>
              <a:gd name="connsiteX397" fmla="*/ 3702094 w 7467600"/>
              <a:gd name="connsiteY397" fmla="*/ 5549194 h 6858000"/>
              <a:gd name="connsiteX398" fmla="*/ 3398355 w 7467600"/>
              <a:gd name="connsiteY398" fmla="*/ 6094603 h 6858000"/>
              <a:gd name="connsiteX399" fmla="*/ 3193941 w 7467600"/>
              <a:gd name="connsiteY399" fmla="*/ 6798775 h 6858000"/>
              <a:gd name="connsiteX400" fmla="*/ 3184140 w 7467600"/>
              <a:gd name="connsiteY400" fmla="*/ 6858000 h 6858000"/>
              <a:gd name="connsiteX401" fmla="*/ 3099978 w 7467600"/>
              <a:gd name="connsiteY401" fmla="*/ 6858000 h 6858000"/>
              <a:gd name="connsiteX402" fmla="*/ 3101556 w 7467600"/>
              <a:gd name="connsiteY402" fmla="*/ 6843337 h 6858000"/>
              <a:gd name="connsiteX403" fmla="*/ 3370162 w 7467600"/>
              <a:gd name="connsiteY403" fmla="*/ 5785550 h 6858000"/>
              <a:gd name="connsiteX404" fmla="*/ 3746477 w 7467600"/>
              <a:gd name="connsiteY404" fmla="*/ 5377889 h 6858000"/>
              <a:gd name="connsiteX405" fmla="*/ 3863399 w 7467600"/>
              <a:gd name="connsiteY405" fmla="*/ 5087257 h 6858000"/>
              <a:gd name="connsiteX406" fmla="*/ 3968712 w 7467600"/>
              <a:gd name="connsiteY406" fmla="*/ 4913989 h 6858000"/>
              <a:gd name="connsiteX407" fmla="*/ 2792390 w 7467600"/>
              <a:gd name="connsiteY407" fmla="*/ 5382974 h 6858000"/>
              <a:gd name="connsiteX408" fmla="*/ 2714982 w 7467600"/>
              <a:gd name="connsiteY408" fmla="*/ 5427051 h 6858000"/>
              <a:gd name="connsiteX409" fmla="*/ 2813361 w 7467600"/>
              <a:gd name="connsiteY409" fmla="*/ 6023912 h 6858000"/>
              <a:gd name="connsiteX410" fmla="*/ 2688430 w 7467600"/>
              <a:gd name="connsiteY410" fmla="*/ 6801564 h 6858000"/>
              <a:gd name="connsiteX411" fmla="*/ 2629626 w 7467600"/>
              <a:gd name="connsiteY411" fmla="*/ 6763394 h 6858000"/>
              <a:gd name="connsiteX412" fmla="*/ 2565328 w 7467600"/>
              <a:gd name="connsiteY412" fmla="*/ 5516399 h 6858000"/>
              <a:gd name="connsiteX413" fmla="*/ 1922999 w 7467600"/>
              <a:gd name="connsiteY413" fmla="*/ 5980343 h 6858000"/>
              <a:gd name="connsiteX414" fmla="*/ 1950261 w 7467600"/>
              <a:gd name="connsiteY414" fmla="*/ 6405858 h 6858000"/>
              <a:gd name="connsiteX415" fmla="*/ 2365554 w 7467600"/>
              <a:gd name="connsiteY415" fmla="*/ 6759107 h 6858000"/>
              <a:gd name="connsiteX416" fmla="*/ 2424142 w 7467600"/>
              <a:gd name="connsiteY416" fmla="*/ 6858000 h 6858000"/>
              <a:gd name="connsiteX417" fmla="*/ 2395994 w 7467600"/>
              <a:gd name="connsiteY417" fmla="*/ 6858000 h 6858000"/>
              <a:gd name="connsiteX418" fmla="*/ 2392863 w 7467600"/>
              <a:gd name="connsiteY418" fmla="*/ 6852964 h 6858000"/>
              <a:gd name="connsiteX419" fmla="*/ 2017589 w 7467600"/>
              <a:gd name="connsiteY419" fmla="*/ 6493982 h 6858000"/>
              <a:gd name="connsiteX420" fmla="*/ 2147336 w 7467600"/>
              <a:gd name="connsiteY420" fmla="*/ 6594052 h 6858000"/>
              <a:gd name="connsiteX421" fmla="*/ 2207047 w 7467600"/>
              <a:gd name="connsiteY421" fmla="*/ 6654540 h 6858000"/>
              <a:gd name="connsiteX422" fmla="*/ 2299106 w 7467600"/>
              <a:gd name="connsiteY422" fmla="*/ 6778931 h 6858000"/>
              <a:gd name="connsiteX423" fmla="*/ 2314430 w 7467600"/>
              <a:gd name="connsiteY423" fmla="*/ 6801144 h 6858000"/>
              <a:gd name="connsiteX424" fmla="*/ 2352406 w 7467600"/>
              <a:gd name="connsiteY424" fmla="*/ 6858000 h 6858000"/>
              <a:gd name="connsiteX425" fmla="*/ 2314492 w 7467600"/>
              <a:gd name="connsiteY425" fmla="*/ 6858000 h 6858000"/>
              <a:gd name="connsiteX426" fmla="*/ 2288095 w 7467600"/>
              <a:gd name="connsiteY426" fmla="*/ 6818030 h 6858000"/>
              <a:gd name="connsiteX427" fmla="*/ 2272768 w 7467600"/>
              <a:gd name="connsiteY427" fmla="*/ 6795822 h 6858000"/>
              <a:gd name="connsiteX428" fmla="*/ 2182715 w 7467600"/>
              <a:gd name="connsiteY428" fmla="*/ 6675071 h 6858000"/>
              <a:gd name="connsiteX429" fmla="*/ 2032061 w 7467600"/>
              <a:gd name="connsiteY429" fmla="*/ 6541380 h 6858000"/>
              <a:gd name="connsiteX430" fmla="*/ 2257220 w 7467600"/>
              <a:gd name="connsiteY430" fmla="*/ 6826257 h 6858000"/>
              <a:gd name="connsiteX431" fmla="*/ 2281324 w 7467600"/>
              <a:gd name="connsiteY431" fmla="*/ 6858000 h 6858000"/>
              <a:gd name="connsiteX432" fmla="*/ 2242860 w 7467600"/>
              <a:gd name="connsiteY432" fmla="*/ 6858000 h 6858000"/>
              <a:gd name="connsiteX433" fmla="*/ 2232818 w 7467600"/>
              <a:gd name="connsiteY433" fmla="*/ 6844926 h 6858000"/>
              <a:gd name="connsiteX434" fmla="*/ 1990172 w 7467600"/>
              <a:gd name="connsiteY434" fmla="*/ 6542121 h 6858000"/>
              <a:gd name="connsiteX435" fmla="*/ 2124090 w 7467600"/>
              <a:gd name="connsiteY435" fmla="*/ 6761017 h 6858000"/>
              <a:gd name="connsiteX436" fmla="*/ 2200380 w 7467600"/>
              <a:gd name="connsiteY436" fmla="*/ 6858000 h 6858000"/>
              <a:gd name="connsiteX437" fmla="*/ 2147507 w 7467600"/>
              <a:gd name="connsiteY437" fmla="*/ 6858000 h 6858000"/>
              <a:gd name="connsiteX438" fmla="*/ 2070668 w 7467600"/>
              <a:gd name="connsiteY438" fmla="*/ 6761520 h 6858000"/>
              <a:gd name="connsiteX439" fmla="*/ 1975142 w 7467600"/>
              <a:gd name="connsiteY439" fmla="*/ 6585570 h 6858000"/>
              <a:gd name="connsiteX440" fmla="*/ 2050035 w 7467600"/>
              <a:gd name="connsiteY440" fmla="*/ 6813345 h 6858000"/>
              <a:gd name="connsiteX441" fmla="*/ 2063025 w 7467600"/>
              <a:gd name="connsiteY441" fmla="*/ 6858000 h 6858000"/>
              <a:gd name="connsiteX442" fmla="*/ 2021675 w 7467600"/>
              <a:gd name="connsiteY442" fmla="*/ 6858000 h 6858000"/>
              <a:gd name="connsiteX443" fmla="*/ 2019308 w 7467600"/>
              <a:gd name="connsiteY443" fmla="*/ 6847118 h 6858000"/>
              <a:gd name="connsiteX444" fmla="*/ 1938835 w 7467600"/>
              <a:gd name="connsiteY444" fmla="*/ 6551160 h 6858000"/>
              <a:gd name="connsiteX445" fmla="*/ 1953230 w 7467600"/>
              <a:gd name="connsiteY445" fmla="*/ 6759699 h 6858000"/>
              <a:gd name="connsiteX446" fmla="*/ 1956763 w 7467600"/>
              <a:gd name="connsiteY446" fmla="*/ 6778191 h 6858000"/>
              <a:gd name="connsiteX447" fmla="*/ 1967925 w 7467600"/>
              <a:gd name="connsiteY447" fmla="*/ 6858000 h 6858000"/>
              <a:gd name="connsiteX448" fmla="*/ 1936622 w 7467600"/>
              <a:gd name="connsiteY448" fmla="*/ 6858000 h 6858000"/>
              <a:gd name="connsiteX449" fmla="*/ 1926261 w 7467600"/>
              <a:gd name="connsiteY449" fmla="*/ 6784064 h 6858000"/>
              <a:gd name="connsiteX450" fmla="*/ 1922724 w 7467600"/>
              <a:gd name="connsiteY450" fmla="*/ 6765577 h 6858000"/>
              <a:gd name="connsiteX451" fmla="*/ 1904650 w 7467600"/>
              <a:gd name="connsiteY451" fmla="*/ 6639616 h 6858000"/>
              <a:gd name="connsiteX452" fmla="*/ 1885273 w 7467600"/>
              <a:gd name="connsiteY452" fmla="*/ 6858000 h 6858000"/>
              <a:gd name="connsiteX453" fmla="*/ 1854363 w 7467600"/>
              <a:gd name="connsiteY453" fmla="*/ 6858000 h 6858000"/>
              <a:gd name="connsiteX454" fmla="*/ 1880391 w 7467600"/>
              <a:gd name="connsiteY454" fmla="*/ 6603796 h 6858000"/>
              <a:gd name="connsiteX455" fmla="*/ 1818273 w 7467600"/>
              <a:gd name="connsiteY455" fmla="*/ 6715729 h 6858000"/>
              <a:gd name="connsiteX456" fmla="*/ 1794691 w 7467600"/>
              <a:gd name="connsiteY456" fmla="*/ 6843239 h 6858000"/>
              <a:gd name="connsiteX457" fmla="*/ 1794914 w 7467600"/>
              <a:gd name="connsiteY457" fmla="*/ 6858000 h 6858000"/>
              <a:gd name="connsiteX458" fmla="*/ 1746128 w 7467600"/>
              <a:gd name="connsiteY458" fmla="*/ 6858000 h 6858000"/>
              <a:gd name="connsiteX459" fmla="*/ 1753934 w 7467600"/>
              <a:gd name="connsiteY459" fmla="*/ 6724796 h 6858000"/>
              <a:gd name="connsiteX460" fmla="*/ 1792053 w 7467600"/>
              <a:gd name="connsiteY460" fmla="*/ 6572396 h 6858000"/>
              <a:gd name="connsiteX461" fmla="*/ 1862248 w 7467600"/>
              <a:gd name="connsiteY461" fmla="*/ 6266397 h 6858000"/>
              <a:gd name="connsiteX462" fmla="*/ 1862250 w 7467600"/>
              <a:gd name="connsiteY462" fmla="*/ 6033531 h 6858000"/>
              <a:gd name="connsiteX463" fmla="*/ 1211999 w 7467600"/>
              <a:gd name="connsiteY463" fmla="*/ 6683610 h 6858000"/>
              <a:gd name="connsiteX464" fmla="*/ 1213266 w 7467600"/>
              <a:gd name="connsiteY464" fmla="*/ 6691947 h 6858000"/>
              <a:gd name="connsiteX465" fmla="*/ 1203370 w 7467600"/>
              <a:gd name="connsiteY465" fmla="*/ 6850676 h 6858000"/>
              <a:gd name="connsiteX466" fmla="*/ 1203671 w 7467600"/>
              <a:gd name="connsiteY466" fmla="*/ 6858000 h 6858000"/>
              <a:gd name="connsiteX467" fmla="*/ 1143180 w 7467600"/>
              <a:gd name="connsiteY467" fmla="*/ 6858000 h 6858000"/>
              <a:gd name="connsiteX468" fmla="*/ 1142176 w 7467600"/>
              <a:gd name="connsiteY468" fmla="*/ 6766045 h 6858000"/>
              <a:gd name="connsiteX469" fmla="*/ 1067484 w 7467600"/>
              <a:gd name="connsiteY469" fmla="*/ 6858000 h 6858000"/>
              <a:gd name="connsiteX470" fmla="*/ 953928 w 7467600"/>
              <a:gd name="connsiteY470" fmla="*/ 6858000 h 6858000"/>
              <a:gd name="connsiteX471" fmla="*/ 959715 w 7467600"/>
              <a:gd name="connsiteY471" fmla="*/ 6850185 h 6858000"/>
              <a:gd name="connsiteX472" fmla="*/ 1483788 w 7467600"/>
              <a:gd name="connsiteY472" fmla="*/ 6259174 h 6858000"/>
              <a:gd name="connsiteX473" fmla="*/ 1100671 w 7467600"/>
              <a:gd name="connsiteY473" fmla="*/ 6252137 h 6858000"/>
              <a:gd name="connsiteX474" fmla="*/ 1090144 w 7467600"/>
              <a:gd name="connsiteY474" fmla="*/ 6256748 h 6858000"/>
              <a:gd name="connsiteX475" fmla="*/ 1095872 w 7467600"/>
              <a:gd name="connsiteY475" fmla="*/ 6271892 h 6858000"/>
              <a:gd name="connsiteX476" fmla="*/ 262785 w 7467600"/>
              <a:gd name="connsiteY476" fmla="*/ 6845450 h 6858000"/>
              <a:gd name="connsiteX477" fmla="*/ 209968 w 7467600"/>
              <a:gd name="connsiteY477" fmla="*/ 6770713 h 6858000"/>
              <a:gd name="connsiteX478" fmla="*/ 873460 w 7467600"/>
              <a:gd name="connsiteY478" fmla="*/ 6253768 h 6858000"/>
              <a:gd name="connsiteX479" fmla="*/ 192686 w 7467600"/>
              <a:gd name="connsiteY479" fmla="*/ 5849257 h 6858000"/>
              <a:gd name="connsiteX480" fmla="*/ 4696 w 7467600"/>
              <a:gd name="connsiteY480" fmla="*/ 5697668 h 6858000"/>
              <a:gd name="connsiteX481" fmla="*/ 0 w 7467600"/>
              <a:gd name="connsiteY481" fmla="*/ 5689984 h 6858000"/>
              <a:gd name="connsiteX482" fmla="*/ 0 w 7467600"/>
              <a:gd name="connsiteY482" fmla="*/ 5513472 h 6858000"/>
              <a:gd name="connsiteX483" fmla="*/ 174101 w 7467600"/>
              <a:gd name="connsiteY483" fmla="*/ 5620277 h 6858000"/>
              <a:gd name="connsiteX484" fmla="*/ 891800 w 7467600"/>
              <a:gd name="connsiteY484" fmla="*/ 6036935 h 6858000"/>
              <a:gd name="connsiteX485" fmla="*/ 1072219 w 7467600"/>
              <a:gd name="connsiteY485" fmla="*/ 6169443 h 6858000"/>
              <a:gd name="connsiteX486" fmla="*/ 1074117 w 7467600"/>
              <a:gd name="connsiteY486" fmla="*/ 6170301 h 6858000"/>
              <a:gd name="connsiteX487" fmla="*/ 1083114 w 7467600"/>
              <a:gd name="connsiteY487" fmla="*/ 6174131 h 6858000"/>
              <a:gd name="connsiteX488" fmla="*/ 1543010 w 7467600"/>
              <a:gd name="connsiteY488" fmla="*/ 6191140 h 6858000"/>
              <a:gd name="connsiteX489" fmla="*/ 1551080 w 7467600"/>
              <a:gd name="connsiteY489" fmla="*/ 6195006 h 6858000"/>
              <a:gd name="connsiteX490" fmla="*/ 2345443 w 7467600"/>
              <a:gd name="connsiteY490" fmla="*/ 5549882 h 6858000"/>
              <a:gd name="connsiteX491" fmla="*/ 1721499 w 7467600"/>
              <a:gd name="connsiteY491" fmla="*/ 5599969 h 6858000"/>
              <a:gd name="connsiteX492" fmla="*/ 767716 w 7467600"/>
              <a:gd name="connsiteY492" fmla="*/ 5472768 h 6858000"/>
              <a:gd name="connsiteX493" fmla="*/ 722147 w 7467600"/>
              <a:gd name="connsiteY493" fmla="*/ 5393091 h 6858000"/>
              <a:gd name="connsiteX494" fmla="*/ 1485552 w 7467600"/>
              <a:gd name="connsiteY494" fmla="*/ 5313202 h 6858000"/>
              <a:gd name="connsiteX495" fmla="*/ 2143004 w 7467600"/>
              <a:gd name="connsiteY495" fmla="*/ 5402420 h 6858000"/>
              <a:gd name="connsiteX496" fmla="*/ 1933391 w 7467600"/>
              <a:gd name="connsiteY496" fmla="*/ 5156971 h 6858000"/>
              <a:gd name="connsiteX497" fmla="*/ 1827118 w 7467600"/>
              <a:gd name="connsiteY497" fmla="*/ 4968410 h 6858000"/>
              <a:gd name="connsiteX498" fmla="*/ 1837349 w 7467600"/>
              <a:gd name="connsiteY498" fmla="*/ 4956357 h 6858000"/>
              <a:gd name="connsiteX499" fmla="*/ 2162835 w 7467600"/>
              <a:gd name="connsiteY499" fmla="*/ 5187853 h 6858000"/>
              <a:gd name="connsiteX500" fmla="*/ 2257167 w 7467600"/>
              <a:gd name="connsiteY500" fmla="*/ 5462123 h 6858000"/>
              <a:gd name="connsiteX501" fmla="*/ 2261598 w 7467600"/>
              <a:gd name="connsiteY501" fmla="*/ 5467998 h 6858000"/>
              <a:gd name="connsiteX502" fmla="*/ 2437177 w 7467600"/>
              <a:gd name="connsiteY502" fmla="*/ 5479608 h 6858000"/>
              <a:gd name="connsiteX503" fmla="*/ 2445247 w 7467600"/>
              <a:gd name="connsiteY503" fmla="*/ 5483476 h 6858000"/>
              <a:gd name="connsiteX504" fmla="*/ 2743626 w 7467600"/>
              <a:gd name="connsiteY504" fmla="*/ 5304819 h 6858000"/>
              <a:gd name="connsiteX505" fmla="*/ 3048102 w 7467600"/>
              <a:gd name="connsiteY505" fmla="*/ 5150595 h 6858000"/>
              <a:gd name="connsiteX506" fmla="*/ 1799414 w 7467600"/>
              <a:gd name="connsiteY506" fmla="*/ 4694732 h 6858000"/>
              <a:gd name="connsiteX507" fmla="*/ 1771735 w 7467600"/>
              <a:gd name="connsiteY507" fmla="*/ 4619929 h 6858000"/>
              <a:gd name="connsiteX508" fmla="*/ 3104273 w 7467600"/>
              <a:gd name="connsiteY508" fmla="*/ 5076159 h 6858000"/>
              <a:gd name="connsiteX509" fmla="*/ 3113245 w 7467600"/>
              <a:gd name="connsiteY509" fmla="*/ 5090705 h 6858000"/>
              <a:gd name="connsiteX510" fmla="*/ 3126294 w 7467600"/>
              <a:gd name="connsiteY510" fmla="*/ 5114400 h 6858000"/>
              <a:gd name="connsiteX511" fmla="*/ 3937433 w 7467600"/>
              <a:gd name="connsiteY511" fmla="*/ 4830473 h 6858000"/>
              <a:gd name="connsiteX512" fmla="*/ 3590475 w 7467600"/>
              <a:gd name="connsiteY512" fmla="*/ 4597974 h 6858000"/>
              <a:gd name="connsiteX513" fmla="*/ 3100264 w 7467600"/>
              <a:gd name="connsiteY513" fmla="*/ 4579845 h 6858000"/>
              <a:gd name="connsiteX514" fmla="*/ 2183576 w 7467600"/>
              <a:gd name="connsiteY514" fmla="*/ 4227150 h 6858000"/>
              <a:gd name="connsiteX515" fmla="*/ 2151029 w 7467600"/>
              <a:gd name="connsiteY515" fmla="*/ 4146947 h 6858000"/>
              <a:gd name="connsiteX516" fmla="*/ 3563434 w 7467600"/>
              <a:gd name="connsiteY516" fmla="*/ 4469115 h 6858000"/>
              <a:gd name="connsiteX517" fmla="*/ 3177952 w 7467600"/>
              <a:gd name="connsiteY517" fmla="*/ 3657386 h 6858000"/>
              <a:gd name="connsiteX518" fmla="*/ 3189263 w 7467600"/>
              <a:gd name="connsiteY518" fmla="*/ 3625726 h 6858000"/>
              <a:gd name="connsiteX519" fmla="*/ 3560912 w 7467600"/>
              <a:gd name="connsiteY519" fmla="*/ 4079863 h 6858000"/>
              <a:gd name="connsiteX520" fmla="*/ 3626636 w 7467600"/>
              <a:gd name="connsiteY520" fmla="*/ 4512230 h 6858000"/>
              <a:gd name="connsiteX521" fmla="*/ 3653088 w 7467600"/>
              <a:gd name="connsiteY521" fmla="*/ 4521417 h 6858000"/>
              <a:gd name="connsiteX522" fmla="*/ 3988128 w 7467600"/>
              <a:gd name="connsiteY522" fmla="*/ 4817267 h 6858000"/>
              <a:gd name="connsiteX523" fmla="*/ 4830582 w 7467600"/>
              <a:gd name="connsiteY523" fmla="*/ 4676000 h 6858000"/>
              <a:gd name="connsiteX524" fmla="*/ 4830100 w 7467600"/>
              <a:gd name="connsiteY524" fmla="*/ 4675554 h 6858000"/>
              <a:gd name="connsiteX525" fmla="*/ 4036318 w 7467600"/>
              <a:gd name="connsiteY525" fmla="*/ 4147013 h 6858000"/>
              <a:gd name="connsiteX526" fmla="*/ 3432098 w 7467600"/>
              <a:gd name="connsiteY526" fmla="*/ 3537312 h 6858000"/>
              <a:gd name="connsiteX527" fmla="*/ 3446761 w 7467600"/>
              <a:gd name="connsiteY527" fmla="*/ 3461278 h 6858000"/>
              <a:gd name="connsiteX528" fmla="*/ 4419733 w 7467600"/>
              <a:gd name="connsiteY528" fmla="*/ 3963555 h 6858000"/>
              <a:gd name="connsiteX529" fmla="*/ 4781371 w 7467600"/>
              <a:gd name="connsiteY529" fmla="*/ 4458604 h 6858000"/>
              <a:gd name="connsiteX530" fmla="*/ 4780440 w 7467600"/>
              <a:gd name="connsiteY530" fmla="*/ 4470290 h 6858000"/>
              <a:gd name="connsiteX531" fmla="*/ 4898954 w 7467600"/>
              <a:gd name="connsiteY531" fmla="*/ 4662092 h 6858000"/>
              <a:gd name="connsiteX532" fmla="*/ 4900699 w 7467600"/>
              <a:gd name="connsiteY532" fmla="*/ 4670867 h 6858000"/>
              <a:gd name="connsiteX533" fmla="*/ 5714511 w 7467600"/>
              <a:gd name="connsiteY533" fmla="*/ 4663483 h 6858000"/>
              <a:gd name="connsiteX534" fmla="*/ 5464793 w 7467600"/>
              <a:gd name="connsiteY534" fmla="*/ 4393556 h 6858000"/>
              <a:gd name="connsiteX535" fmla="*/ 5461897 w 7467600"/>
              <a:gd name="connsiteY535" fmla="*/ 4390879 h 6858000"/>
              <a:gd name="connsiteX536" fmla="*/ 4294126 w 7467600"/>
              <a:gd name="connsiteY536" fmla="*/ 3303048 h 6858000"/>
              <a:gd name="connsiteX537" fmla="*/ 4305321 w 7467600"/>
              <a:gd name="connsiteY537" fmla="*/ 3256953 h 6858000"/>
              <a:gd name="connsiteX538" fmla="*/ 4949299 w 7467600"/>
              <a:gd name="connsiteY538" fmla="*/ 3766336 h 6858000"/>
              <a:gd name="connsiteX539" fmla="*/ 5291452 w 7467600"/>
              <a:gd name="connsiteY539" fmla="*/ 4076801 h 6858000"/>
              <a:gd name="connsiteX540" fmla="*/ 5434998 w 7467600"/>
              <a:gd name="connsiteY540" fmla="*/ 4254100 h 6858000"/>
              <a:gd name="connsiteX541" fmla="*/ 5351015 w 7467600"/>
              <a:gd name="connsiteY541" fmla="*/ 3760989 h 6858000"/>
              <a:gd name="connsiteX542" fmla="*/ 5413780 w 7467600"/>
              <a:gd name="connsiteY542" fmla="*/ 2966265 h 6858000"/>
              <a:gd name="connsiteX543" fmla="*/ 5425627 w 7467600"/>
              <a:gd name="connsiteY543" fmla="*/ 2954192 h 6858000"/>
              <a:gd name="connsiteX544" fmla="*/ 6604735 w 7467600"/>
              <a:gd name="connsiteY544" fmla="*/ 2041381 h 6858000"/>
              <a:gd name="connsiteX545" fmla="*/ 7204487 w 7467600"/>
              <a:gd name="connsiteY545" fmla="*/ 2742112 h 6858000"/>
              <a:gd name="connsiteX546" fmla="*/ 7131592 w 7467600"/>
              <a:gd name="connsiteY546" fmla="*/ 2672096 h 6858000"/>
              <a:gd name="connsiteX547" fmla="*/ 6996344 w 7467600"/>
              <a:gd name="connsiteY547" fmla="*/ 2518310 h 6858000"/>
              <a:gd name="connsiteX548" fmla="*/ 6735495 w 7467600"/>
              <a:gd name="connsiteY548" fmla="*/ 2196890 h 6858000"/>
              <a:gd name="connsiteX549" fmla="*/ 6721901 w 7467600"/>
              <a:gd name="connsiteY549" fmla="*/ 2179274 h 6858000"/>
              <a:gd name="connsiteX550" fmla="*/ 6604735 w 7467600"/>
              <a:gd name="connsiteY550" fmla="*/ 2041381 h 6858000"/>
              <a:gd name="connsiteX551" fmla="*/ 6591670 w 7467600"/>
              <a:gd name="connsiteY551" fmla="*/ 1988277 h 6858000"/>
              <a:gd name="connsiteX552" fmla="*/ 6747349 w 7467600"/>
              <a:gd name="connsiteY552" fmla="*/ 2160069 h 6858000"/>
              <a:gd name="connsiteX553" fmla="*/ 6760943 w 7467600"/>
              <a:gd name="connsiteY553" fmla="*/ 2177686 h 6858000"/>
              <a:gd name="connsiteX554" fmla="*/ 7021065 w 7467600"/>
              <a:gd name="connsiteY554" fmla="*/ 2498102 h 6858000"/>
              <a:gd name="connsiteX555" fmla="*/ 7155223 w 7467600"/>
              <a:gd name="connsiteY555" fmla="*/ 2650386 h 6858000"/>
              <a:gd name="connsiteX556" fmla="*/ 7203167 w 7467600"/>
              <a:gd name="connsiteY556" fmla="*/ 2697288 h 6858000"/>
              <a:gd name="connsiteX557" fmla="*/ 6937703 w 7467600"/>
              <a:gd name="connsiteY557" fmla="*/ 2321981 h 6858000"/>
              <a:gd name="connsiteX558" fmla="*/ 6591670 w 7467600"/>
              <a:gd name="connsiteY558" fmla="*/ 1988277 h 6858000"/>
              <a:gd name="connsiteX559" fmla="*/ 5798671 w 7467600"/>
              <a:gd name="connsiteY559" fmla="*/ 1981601 h 6858000"/>
              <a:gd name="connsiteX560" fmla="*/ 5754709 w 7467600"/>
              <a:gd name="connsiteY560" fmla="*/ 2071454 h 6858000"/>
              <a:gd name="connsiteX561" fmla="*/ 5763044 w 7467600"/>
              <a:gd name="connsiteY561" fmla="*/ 2842206 h 6858000"/>
              <a:gd name="connsiteX562" fmla="*/ 5764974 w 7467600"/>
              <a:gd name="connsiteY562" fmla="*/ 2799609 h 6858000"/>
              <a:gd name="connsiteX563" fmla="*/ 5767665 w 7467600"/>
              <a:gd name="connsiteY563" fmla="*/ 2666409 h 6858000"/>
              <a:gd name="connsiteX564" fmla="*/ 5763055 w 7467600"/>
              <a:gd name="connsiteY564" fmla="*/ 2579705 h 6858000"/>
              <a:gd name="connsiteX565" fmla="*/ 5758079 w 7467600"/>
              <a:gd name="connsiteY565" fmla="*/ 2492508 h 6858000"/>
              <a:gd name="connsiteX566" fmla="*/ 5779325 w 7467600"/>
              <a:gd name="connsiteY566" fmla="*/ 2197069 h 6858000"/>
              <a:gd name="connsiteX567" fmla="*/ 5798671 w 7467600"/>
              <a:gd name="connsiteY567" fmla="*/ 1981601 h 6858000"/>
              <a:gd name="connsiteX568" fmla="*/ 5829202 w 7467600"/>
              <a:gd name="connsiteY568" fmla="*/ 1971679 h 6858000"/>
              <a:gd name="connsiteX569" fmla="*/ 5809558 w 7467600"/>
              <a:gd name="connsiteY569" fmla="*/ 2198043 h 6858000"/>
              <a:gd name="connsiteX570" fmla="*/ 5788653 w 7467600"/>
              <a:gd name="connsiteY570" fmla="*/ 2489430 h 6858000"/>
              <a:gd name="connsiteX571" fmla="*/ 5793439 w 7467600"/>
              <a:gd name="connsiteY571" fmla="*/ 2575235 h 6858000"/>
              <a:gd name="connsiteX572" fmla="*/ 5796837 w 7467600"/>
              <a:gd name="connsiteY572" fmla="*/ 2637633 h 6858000"/>
              <a:gd name="connsiteX573" fmla="*/ 5818614 w 7467600"/>
              <a:gd name="connsiteY573" fmla="*/ 2473055 h 6858000"/>
              <a:gd name="connsiteX574" fmla="*/ 5829202 w 7467600"/>
              <a:gd name="connsiteY574" fmla="*/ 1971679 h 6858000"/>
              <a:gd name="connsiteX575" fmla="*/ 5911389 w 7467600"/>
              <a:gd name="connsiteY575" fmla="*/ 1898371 h 6858000"/>
              <a:gd name="connsiteX576" fmla="*/ 6237627 w 7467600"/>
              <a:gd name="connsiteY576" fmla="*/ 2231921 h 6858000"/>
              <a:gd name="connsiteX577" fmla="*/ 5911389 w 7467600"/>
              <a:gd name="connsiteY577" fmla="*/ 1898371 h 6858000"/>
              <a:gd name="connsiteX578" fmla="*/ 6944437 w 7467600"/>
              <a:gd name="connsiteY578" fmla="*/ 1575402 h 6858000"/>
              <a:gd name="connsiteX579" fmla="*/ 6304730 w 7467600"/>
              <a:gd name="connsiteY579" fmla="*/ 1766654 h 6858000"/>
              <a:gd name="connsiteX580" fmla="*/ 6944437 w 7467600"/>
              <a:gd name="connsiteY580" fmla="*/ 1575402 h 6858000"/>
              <a:gd name="connsiteX581" fmla="*/ 7019523 w 7467600"/>
              <a:gd name="connsiteY581" fmla="*/ 1519450 h 6858000"/>
              <a:gd name="connsiteX582" fmla="*/ 6298091 w 7467600"/>
              <a:gd name="connsiteY582" fmla="*/ 1737122 h 6858000"/>
              <a:gd name="connsiteX583" fmla="*/ 7019523 w 7467600"/>
              <a:gd name="connsiteY583" fmla="*/ 1519450 h 6858000"/>
              <a:gd name="connsiteX584" fmla="*/ 2399523 w 7467600"/>
              <a:gd name="connsiteY584" fmla="*/ 1428234 h 6858000"/>
              <a:gd name="connsiteX585" fmla="*/ 2224982 w 7467600"/>
              <a:gd name="connsiteY585" fmla="*/ 1826201 h 6858000"/>
              <a:gd name="connsiteX586" fmla="*/ 2096099 w 7467600"/>
              <a:gd name="connsiteY586" fmla="*/ 2345900 h 6858000"/>
              <a:gd name="connsiteX587" fmla="*/ 2283317 w 7467600"/>
              <a:gd name="connsiteY587" fmla="*/ 1796925 h 6858000"/>
              <a:gd name="connsiteX588" fmla="*/ 2399523 w 7467600"/>
              <a:gd name="connsiteY588" fmla="*/ 1428234 h 6858000"/>
              <a:gd name="connsiteX589" fmla="*/ 2448558 w 7467600"/>
              <a:gd name="connsiteY589" fmla="*/ 1373435 h 6858000"/>
              <a:gd name="connsiteX590" fmla="*/ 2312521 w 7467600"/>
              <a:gd name="connsiteY590" fmla="*/ 1806140 h 6858000"/>
              <a:gd name="connsiteX591" fmla="*/ 2127533 w 7467600"/>
              <a:gd name="connsiteY591" fmla="*/ 2348380 h 6858000"/>
              <a:gd name="connsiteX592" fmla="*/ 2358080 w 7467600"/>
              <a:gd name="connsiteY592" fmla="*/ 1866134 h 6858000"/>
              <a:gd name="connsiteX593" fmla="*/ 2407436 w 7467600"/>
              <a:gd name="connsiteY593" fmla="*/ 1651070 h 6858000"/>
              <a:gd name="connsiteX594" fmla="*/ 2448558 w 7467600"/>
              <a:gd name="connsiteY594" fmla="*/ 1373435 h 6858000"/>
              <a:gd name="connsiteX595" fmla="*/ 278707 w 7467600"/>
              <a:gd name="connsiteY595" fmla="*/ 1352270 h 6858000"/>
              <a:gd name="connsiteX596" fmla="*/ 321570 w 7467600"/>
              <a:gd name="connsiteY596" fmla="*/ 1861610 h 6858000"/>
              <a:gd name="connsiteX597" fmla="*/ 294281 w 7467600"/>
              <a:gd name="connsiteY597" fmla="*/ 1440658 h 6858000"/>
              <a:gd name="connsiteX598" fmla="*/ 278707 w 7467600"/>
              <a:gd name="connsiteY598" fmla="*/ 1352270 h 6858000"/>
              <a:gd name="connsiteX599" fmla="*/ 1423821 w 7467600"/>
              <a:gd name="connsiteY599" fmla="*/ 1351958 h 6858000"/>
              <a:gd name="connsiteX600" fmla="*/ 1638521 w 7467600"/>
              <a:gd name="connsiteY600" fmla="*/ 1908470 h 6858000"/>
              <a:gd name="connsiteX601" fmla="*/ 1754199 w 7467600"/>
              <a:gd name="connsiteY601" fmla="*/ 2149284 h 6858000"/>
              <a:gd name="connsiteX602" fmla="*/ 1908359 w 7467600"/>
              <a:gd name="connsiteY602" fmla="*/ 2364988 h 6858000"/>
              <a:gd name="connsiteX603" fmla="*/ 1647661 w 7467600"/>
              <a:gd name="connsiteY603" fmla="*/ 1825945 h 6858000"/>
              <a:gd name="connsiteX604" fmla="*/ 1423821 w 7467600"/>
              <a:gd name="connsiteY604" fmla="*/ 1351958 h 6858000"/>
              <a:gd name="connsiteX605" fmla="*/ 1431890 w 7467600"/>
              <a:gd name="connsiteY605" fmla="*/ 1306475 h 6858000"/>
              <a:gd name="connsiteX606" fmla="*/ 1507597 w 7467600"/>
              <a:gd name="connsiteY606" fmla="*/ 1446132 h 6858000"/>
              <a:gd name="connsiteX607" fmla="*/ 1674586 w 7467600"/>
              <a:gd name="connsiteY607" fmla="*/ 1813832 h 6858000"/>
              <a:gd name="connsiteX608" fmla="*/ 1815950 w 7467600"/>
              <a:gd name="connsiteY608" fmla="*/ 2128564 h 6858000"/>
              <a:gd name="connsiteX609" fmla="*/ 1984242 w 7467600"/>
              <a:gd name="connsiteY609" fmla="*/ 2430829 h 6858000"/>
              <a:gd name="connsiteX610" fmla="*/ 2014023 w 7467600"/>
              <a:gd name="connsiteY610" fmla="*/ 2450995 h 6858000"/>
              <a:gd name="connsiteX611" fmla="*/ 1747337 w 7467600"/>
              <a:gd name="connsiteY611" fmla="*/ 1855264 h 6858000"/>
              <a:gd name="connsiteX612" fmla="*/ 1533749 w 7467600"/>
              <a:gd name="connsiteY612" fmla="*/ 1478656 h 6858000"/>
              <a:gd name="connsiteX613" fmla="*/ 1431890 w 7467600"/>
              <a:gd name="connsiteY613" fmla="*/ 1306475 h 6858000"/>
              <a:gd name="connsiteX614" fmla="*/ 5052692 w 7467600"/>
              <a:gd name="connsiteY614" fmla="*/ 1292994 h 6858000"/>
              <a:gd name="connsiteX615" fmla="*/ 5200661 w 7467600"/>
              <a:gd name="connsiteY615" fmla="*/ 1635186 h 6858000"/>
              <a:gd name="connsiteX616" fmla="*/ 5297138 w 7467600"/>
              <a:gd name="connsiteY616" fmla="*/ 1906351 h 6858000"/>
              <a:gd name="connsiteX617" fmla="*/ 5052692 w 7467600"/>
              <a:gd name="connsiteY617" fmla="*/ 1292994 h 6858000"/>
              <a:gd name="connsiteX618" fmla="*/ 5009948 w 7467600"/>
              <a:gd name="connsiteY618" fmla="*/ 1273619 h 6858000"/>
              <a:gd name="connsiteX619" fmla="*/ 5121777 w 7467600"/>
              <a:gd name="connsiteY619" fmla="*/ 1654213 h 6858000"/>
              <a:gd name="connsiteX620" fmla="*/ 5293545 w 7467600"/>
              <a:gd name="connsiteY620" fmla="*/ 2072247 h 6858000"/>
              <a:gd name="connsiteX621" fmla="*/ 5294042 w 7467600"/>
              <a:gd name="connsiteY621" fmla="*/ 2065019 h 6858000"/>
              <a:gd name="connsiteX622" fmla="*/ 5171936 w 7467600"/>
              <a:gd name="connsiteY622" fmla="*/ 1647613 h 6858000"/>
              <a:gd name="connsiteX623" fmla="*/ 5009948 w 7467600"/>
              <a:gd name="connsiteY623" fmla="*/ 1273619 h 6858000"/>
              <a:gd name="connsiteX624" fmla="*/ 655236 w 7467600"/>
              <a:gd name="connsiteY624" fmla="*/ 1268632 h 6858000"/>
              <a:gd name="connsiteX625" fmla="*/ 839521 w 7467600"/>
              <a:gd name="connsiteY625" fmla="*/ 1685315 h 6858000"/>
              <a:gd name="connsiteX626" fmla="*/ 1109416 w 7467600"/>
              <a:gd name="connsiteY626" fmla="*/ 2061663 h 6858000"/>
              <a:gd name="connsiteX627" fmla="*/ 1298300 w 7467600"/>
              <a:gd name="connsiteY627" fmla="*/ 2247742 h 6858000"/>
              <a:gd name="connsiteX628" fmla="*/ 1125871 w 7467600"/>
              <a:gd name="connsiteY628" fmla="*/ 1989513 h 6858000"/>
              <a:gd name="connsiteX629" fmla="*/ 981574 w 7467600"/>
              <a:gd name="connsiteY629" fmla="*/ 1783157 h 6858000"/>
              <a:gd name="connsiteX630" fmla="*/ 922198 w 7467600"/>
              <a:gd name="connsiteY630" fmla="*/ 1677437 h 6858000"/>
              <a:gd name="connsiteX631" fmla="*/ 869293 w 7467600"/>
              <a:gd name="connsiteY631" fmla="*/ 1583214 h 6858000"/>
              <a:gd name="connsiteX632" fmla="*/ 751431 w 7467600"/>
              <a:gd name="connsiteY632" fmla="*/ 1405731 h 6858000"/>
              <a:gd name="connsiteX633" fmla="*/ 655236 w 7467600"/>
              <a:gd name="connsiteY633" fmla="*/ 1268632 h 6858000"/>
              <a:gd name="connsiteX634" fmla="*/ 6516292 w 7467600"/>
              <a:gd name="connsiteY634" fmla="*/ 1263064 h 6858000"/>
              <a:gd name="connsiteX635" fmla="*/ 5736320 w 7467600"/>
              <a:gd name="connsiteY635" fmla="*/ 1501803 h 6858000"/>
              <a:gd name="connsiteX636" fmla="*/ 6516292 w 7467600"/>
              <a:gd name="connsiteY636" fmla="*/ 1263064 h 6858000"/>
              <a:gd name="connsiteX637" fmla="*/ 291466 w 7467600"/>
              <a:gd name="connsiteY637" fmla="*/ 1250369 h 6858000"/>
              <a:gd name="connsiteX638" fmla="*/ 323180 w 7467600"/>
              <a:gd name="connsiteY638" fmla="*/ 1435283 h 6858000"/>
              <a:gd name="connsiteX639" fmla="*/ 349381 w 7467600"/>
              <a:gd name="connsiteY639" fmla="*/ 1875041 h 6858000"/>
              <a:gd name="connsiteX640" fmla="*/ 374363 w 7467600"/>
              <a:gd name="connsiteY640" fmla="*/ 1506494 h 6858000"/>
              <a:gd name="connsiteX641" fmla="*/ 302168 w 7467600"/>
              <a:gd name="connsiteY641" fmla="*/ 1274495 h 6858000"/>
              <a:gd name="connsiteX642" fmla="*/ 291466 w 7467600"/>
              <a:gd name="connsiteY642" fmla="*/ 1250369 h 6858000"/>
              <a:gd name="connsiteX643" fmla="*/ 678222 w 7467600"/>
              <a:gd name="connsiteY643" fmla="*/ 1248670 h 6858000"/>
              <a:gd name="connsiteX644" fmla="*/ 775536 w 7467600"/>
              <a:gd name="connsiteY644" fmla="*/ 1388015 h 6858000"/>
              <a:gd name="connsiteX645" fmla="*/ 894529 w 7467600"/>
              <a:gd name="connsiteY645" fmla="*/ 1567739 h 6858000"/>
              <a:gd name="connsiteX646" fmla="*/ 948000 w 7467600"/>
              <a:gd name="connsiteY646" fmla="*/ 1663088 h 6858000"/>
              <a:gd name="connsiteX647" fmla="*/ 1006812 w 7467600"/>
              <a:gd name="connsiteY647" fmla="*/ 1767683 h 6858000"/>
              <a:gd name="connsiteX648" fmla="*/ 1149133 w 7467600"/>
              <a:gd name="connsiteY648" fmla="*/ 1971513 h 6858000"/>
              <a:gd name="connsiteX649" fmla="*/ 1333952 w 7467600"/>
              <a:gd name="connsiteY649" fmla="*/ 2251620 h 6858000"/>
              <a:gd name="connsiteX650" fmla="*/ 1337329 w 7467600"/>
              <a:gd name="connsiteY650" fmla="*/ 2258350 h 6858000"/>
              <a:gd name="connsiteX651" fmla="*/ 1014726 w 7467600"/>
              <a:gd name="connsiteY651" fmla="*/ 1615556 h 6858000"/>
              <a:gd name="connsiteX652" fmla="*/ 678222 w 7467600"/>
              <a:gd name="connsiteY652" fmla="*/ 1248670 h 6858000"/>
              <a:gd name="connsiteX653" fmla="*/ 6691602 w 7467600"/>
              <a:gd name="connsiteY653" fmla="*/ 1140573 h 6858000"/>
              <a:gd name="connsiteX654" fmla="*/ 6571100 w 7467600"/>
              <a:gd name="connsiteY654" fmla="*/ 1183662 h 6858000"/>
              <a:gd name="connsiteX655" fmla="*/ 6241687 w 7467600"/>
              <a:gd name="connsiteY655" fmla="*/ 1257600 h 6858000"/>
              <a:gd name="connsiteX656" fmla="*/ 5693009 w 7467600"/>
              <a:gd name="connsiteY656" fmla="*/ 1478256 h 6858000"/>
              <a:gd name="connsiteX657" fmla="*/ 6548420 w 7467600"/>
              <a:gd name="connsiteY657" fmla="*/ 1214599 h 6858000"/>
              <a:gd name="connsiteX658" fmla="*/ 6605473 w 7467600"/>
              <a:gd name="connsiteY658" fmla="*/ 1184686 h 6858000"/>
              <a:gd name="connsiteX659" fmla="*/ 6691602 w 7467600"/>
              <a:gd name="connsiteY659" fmla="*/ 1140573 h 6858000"/>
              <a:gd name="connsiteX660" fmla="*/ 4002475 w 7467600"/>
              <a:gd name="connsiteY660" fmla="*/ 1037802 h 6858000"/>
              <a:gd name="connsiteX661" fmla="*/ 4000324 w 7467600"/>
              <a:gd name="connsiteY661" fmla="*/ 1039362 h 6858000"/>
              <a:gd name="connsiteX662" fmla="*/ 4002862 w 7467600"/>
              <a:gd name="connsiteY662" fmla="*/ 1042866 h 6858000"/>
              <a:gd name="connsiteX663" fmla="*/ 4002475 w 7467600"/>
              <a:gd name="connsiteY663" fmla="*/ 1037802 h 6858000"/>
              <a:gd name="connsiteX664" fmla="*/ 506322 w 7467600"/>
              <a:gd name="connsiteY664" fmla="*/ 1020997 h 6858000"/>
              <a:gd name="connsiteX665" fmla="*/ 533068 w 7467600"/>
              <a:gd name="connsiteY665" fmla="*/ 1029409 h 6858000"/>
              <a:gd name="connsiteX666" fmla="*/ 1232525 w 7467600"/>
              <a:gd name="connsiteY666" fmla="*/ 1804675 h 6858000"/>
              <a:gd name="connsiteX667" fmla="*/ 1388858 w 7467600"/>
              <a:gd name="connsiteY667" fmla="*/ 2368011 h 6858000"/>
              <a:gd name="connsiteX668" fmla="*/ 1384098 w 7467600"/>
              <a:gd name="connsiteY668" fmla="*/ 2378125 h 6858000"/>
              <a:gd name="connsiteX669" fmla="*/ 1425393 w 7467600"/>
              <a:gd name="connsiteY669" fmla="*/ 2589124 h 6858000"/>
              <a:gd name="connsiteX670" fmla="*/ 1424001 w 7467600"/>
              <a:gd name="connsiteY670" fmla="*/ 2597541 h 6858000"/>
              <a:gd name="connsiteX671" fmla="*/ 2152729 w 7467600"/>
              <a:gd name="connsiteY671" fmla="*/ 2864487 h 6858000"/>
              <a:gd name="connsiteX672" fmla="*/ 2020609 w 7467600"/>
              <a:gd name="connsiteY672" fmla="*/ 2539671 h 6858000"/>
              <a:gd name="connsiteX673" fmla="*/ 2018920 w 7467600"/>
              <a:gd name="connsiteY673" fmla="*/ 2536309 h 6858000"/>
              <a:gd name="connsiteX674" fmla="*/ 1342441 w 7467600"/>
              <a:gd name="connsiteY674" fmla="*/ 1173017 h 6858000"/>
              <a:gd name="connsiteX675" fmla="*/ 1367925 w 7467600"/>
              <a:gd name="connsiteY675" fmla="*/ 1135648 h 6858000"/>
              <a:gd name="connsiteX676" fmla="*/ 1771401 w 7467600"/>
              <a:gd name="connsiteY676" fmla="*/ 1806673 h 6858000"/>
              <a:gd name="connsiteX677" fmla="*/ 1972385 w 7467600"/>
              <a:gd name="connsiteY677" fmla="*/ 2198735 h 6858000"/>
              <a:gd name="connsiteX678" fmla="*/ 2040892 w 7467600"/>
              <a:gd name="connsiteY678" fmla="*/ 2405205 h 6858000"/>
              <a:gd name="connsiteX679" fmla="*/ 2131689 w 7467600"/>
              <a:gd name="connsiteY679" fmla="*/ 1936926 h 6858000"/>
              <a:gd name="connsiteX680" fmla="*/ 2454820 w 7467600"/>
              <a:gd name="connsiteY680" fmla="*/ 1248808 h 6858000"/>
              <a:gd name="connsiteX681" fmla="*/ 2492512 w 7467600"/>
              <a:gd name="connsiteY681" fmla="*/ 1302920 h 6858000"/>
              <a:gd name="connsiteX682" fmla="*/ 2081216 w 7467600"/>
              <a:gd name="connsiteY682" fmla="*/ 2527513 h 6858000"/>
              <a:gd name="connsiteX683" fmla="*/ 2081211 w 7467600"/>
              <a:gd name="connsiteY683" fmla="*/ 2528916 h 6858000"/>
              <a:gd name="connsiteX684" fmla="*/ 2199067 w 7467600"/>
              <a:gd name="connsiteY684" fmla="*/ 2884061 h 6858000"/>
              <a:gd name="connsiteX685" fmla="*/ 3192586 w 7467600"/>
              <a:gd name="connsiteY685" fmla="*/ 3411496 h 6858000"/>
              <a:gd name="connsiteX686" fmla="*/ 3182620 w 7467600"/>
              <a:gd name="connsiteY686" fmla="*/ 3483279 h 6858000"/>
              <a:gd name="connsiteX687" fmla="*/ 2435119 w 7467600"/>
              <a:gd name="connsiteY687" fmla="*/ 3080173 h 6858000"/>
              <a:gd name="connsiteX688" fmla="*/ 2410152 w 7467600"/>
              <a:gd name="connsiteY688" fmla="*/ 3063751 h 6858000"/>
              <a:gd name="connsiteX689" fmla="*/ 2408099 w 7467600"/>
              <a:gd name="connsiteY689" fmla="*/ 3064403 h 6858000"/>
              <a:gd name="connsiteX690" fmla="*/ 2407218 w 7467600"/>
              <a:gd name="connsiteY690" fmla="*/ 3070324 h 6858000"/>
              <a:gd name="connsiteX691" fmla="*/ 2380138 w 7467600"/>
              <a:gd name="connsiteY691" fmla="*/ 3099341 h 6858000"/>
              <a:gd name="connsiteX692" fmla="*/ 1765923 w 7467600"/>
              <a:gd name="connsiteY692" fmla="*/ 3581043 h 6858000"/>
              <a:gd name="connsiteX693" fmla="*/ 1702258 w 7467600"/>
              <a:gd name="connsiteY693" fmla="*/ 3612286 h 6858000"/>
              <a:gd name="connsiteX694" fmla="*/ 1538370 w 7467600"/>
              <a:gd name="connsiteY694" fmla="*/ 3811804 h 6858000"/>
              <a:gd name="connsiteX695" fmla="*/ 542867 w 7467600"/>
              <a:gd name="connsiteY695" fmla="*/ 4944092 h 6858000"/>
              <a:gd name="connsiteX696" fmla="*/ 515800 w 7467600"/>
              <a:gd name="connsiteY696" fmla="*/ 4862180 h 6858000"/>
              <a:gd name="connsiteX697" fmla="*/ 909145 w 7467600"/>
              <a:gd name="connsiteY697" fmla="*/ 4199225 h 6858000"/>
              <a:gd name="connsiteX698" fmla="*/ 1214067 w 7467600"/>
              <a:gd name="connsiteY698" fmla="*/ 3908561 h 6858000"/>
              <a:gd name="connsiteX699" fmla="*/ 640967 w 7467600"/>
              <a:gd name="connsiteY699" fmla="*/ 4105601 h 6858000"/>
              <a:gd name="connsiteX700" fmla="*/ 112563 w 7467600"/>
              <a:gd name="connsiteY700" fmla="*/ 4396952 h 6858000"/>
              <a:gd name="connsiteX701" fmla="*/ 0 w 7467600"/>
              <a:gd name="connsiteY701" fmla="*/ 4466006 h 6858000"/>
              <a:gd name="connsiteX702" fmla="*/ 0 w 7467600"/>
              <a:gd name="connsiteY702" fmla="*/ 4233763 h 6858000"/>
              <a:gd name="connsiteX703" fmla="*/ 36881 w 7467600"/>
              <a:gd name="connsiteY703" fmla="*/ 4200118 h 6858000"/>
              <a:gd name="connsiteX704" fmla="*/ 910534 w 7467600"/>
              <a:gd name="connsiteY704" fmla="*/ 3629753 h 6858000"/>
              <a:gd name="connsiteX705" fmla="*/ 1578717 w 7467600"/>
              <a:gd name="connsiteY705" fmla="*/ 3575982 h 6858000"/>
              <a:gd name="connsiteX706" fmla="*/ 2338780 w 7467600"/>
              <a:gd name="connsiteY706" fmla="*/ 3033725 h 6858000"/>
              <a:gd name="connsiteX707" fmla="*/ 1807991 w 7467600"/>
              <a:gd name="connsiteY707" fmla="*/ 2807184 h 6858000"/>
              <a:gd name="connsiteX708" fmla="*/ 1416358 w 7467600"/>
              <a:gd name="connsiteY708" fmla="*/ 3112571 h 6858000"/>
              <a:gd name="connsiteX709" fmla="*/ 939066 w 7467600"/>
              <a:gd name="connsiteY709" fmla="*/ 3378798 h 6858000"/>
              <a:gd name="connsiteX710" fmla="*/ 115099 w 7467600"/>
              <a:gd name="connsiteY710" fmla="*/ 3607650 h 6858000"/>
              <a:gd name="connsiteX711" fmla="*/ 97284 w 7467600"/>
              <a:gd name="connsiteY711" fmla="*/ 3520393 h 6858000"/>
              <a:gd name="connsiteX712" fmla="*/ 922050 w 7467600"/>
              <a:gd name="connsiteY712" fmla="*/ 3074867 h 6858000"/>
              <a:gd name="connsiteX713" fmla="*/ 1405265 w 7467600"/>
              <a:gd name="connsiteY713" fmla="*/ 3016319 h 6858000"/>
              <a:gd name="connsiteX714" fmla="*/ 1407512 w 7467600"/>
              <a:gd name="connsiteY714" fmla="*/ 3018001 h 6858000"/>
              <a:gd name="connsiteX715" fmla="*/ 1726266 w 7467600"/>
              <a:gd name="connsiteY715" fmla="*/ 2777274 h 6858000"/>
              <a:gd name="connsiteX716" fmla="*/ 625390 w 7467600"/>
              <a:gd name="connsiteY716" fmla="*/ 2514541 h 6858000"/>
              <a:gd name="connsiteX717" fmla="*/ 619799 w 7467600"/>
              <a:gd name="connsiteY717" fmla="*/ 2527180 h 6858000"/>
              <a:gd name="connsiteX718" fmla="*/ 310030 w 7467600"/>
              <a:gd name="connsiteY718" fmla="*/ 2771818 h 6858000"/>
              <a:gd name="connsiteX719" fmla="*/ 173877 w 7467600"/>
              <a:gd name="connsiteY719" fmla="*/ 2937056 h 6858000"/>
              <a:gd name="connsiteX720" fmla="*/ 77889 w 7467600"/>
              <a:gd name="connsiteY720" fmla="*/ 3138440 h 6858000"/>
              <a:gd name="connsiteX721" fmla="*/ 0 w 7467600"/>
              <a:gd name="connsiteY721" fmla="*/ 3271395 h 6858000"/>
              <a:gd name="connsiteX722" fmla="*/ 0 w 7467600"/>
              <a:gd name="connsiteY722" fmla="*/ 3153002 h 6858000"/>
              <a:gd name="connsiteX723" fmla="*/ 2386 w 7467600"/>
              <a:gd name="connsiteY723" fmla="*/ 3149203 h 6858000"/>
              <a:gd name="connsiteX724" fmla="*/ 89753 w 7467600"/>
              <a:gd name="connsiteY724" fmla="*/ 2987702 h 6858000"/>
              <a:gd name="connsiteX725" fmla="*/ 76869 w 7467600"/>
              <a:gd name="connsiteY725" fmla="*/ 3005404 h 6858000"/>
              <a:gd name="connsiteX726" fmla="*/ 32049 w 7467600"/>
              <a:gd name="connsiteY726" fmla="*/ 3065814 h 6858000"/>
              <a:gd name="connsiteX727" fmla="*/ 0 w 7467600"/>
              <a:gd name="connsiteY727" fmla="*/ 3108744 h 6858000"/>
              <a:gd name="connsiteX728" fmla="*/ 0 w 7467600"/>
              <a:gd name="connsiteY728" fmla="*/ 3058059 h 6858000"/>
              <a:gd name="connsiteX729" fmla="*/ 7610 w 7467600"/>
              <a:gd name="connsiteY729" fmla="*/ 3047889 h 6858000"/>
              <a:gd name="connsiteX730" fmla="*/ 52419 w 7467600"/>
              <a:gd name="connsiteY730" fmla="*/ 2987479 h 6858000"/>
              <a:gd name="connsiteX731" fmla="*/ 59142 w 7467600"/>
              <a:gd name="connsiteY731" fmla="*/ 2978488 h 6858000"/>
              <a:gd name="connsiteX732" fmla="*/ 0 w 7467600"/>
              <a:gd name="connsiteY732" fmla="*/ 3015334 h 6858000"/>
              <a:gd name="connsiteX733" fmla="*/ 0 w 7467600"/>
              <a:gd name="connsiteY733" fmla="*/ 2914286 h 6858000"/>
              <a:gd name="connsiteX734" fmla="*/ 36383 w 7467600"/>
              <a:gd name="connsiteY734" fmla="*/ 2901128 h 6858000"/>
              <a:gd name="connsiteX735" fmla="*/ 156329 w 7467600"/>
              <a:gd name="connsiteY735" fmla="*/ 2840533 h 6858000"/>
              <a:gd name="connsiteX736" fmla="*/ 358355 w 7467600"/>
              <a:gd name="connsiteY736" fmla="*/ 2620471 h 6858000"/>
              <a:gd name="connsiteX737" fmla="*/ 510577 w 7467600"/>
              <a:gd name="connsiteY737" fmla="*/ 2501244 h 6858000"/>
              <a:gd name="connsiteX738" fmla="*/ 211967 w 7467600"/>
              <a:gd name="connsiteY738" fmla="*/ 2479171 h 6858000"/>
              <a:gd name="connsiteX739" fmla="*/ 0 w 7467600"/>
              <a:gd name="connsiteY739" fmla="*/ 2476398 h 6858000"/>
              <a:gd name="connsiteX740" fmla="*/ 0 w 7467600"/>
              <a:gd name="connsiteY740" fmla="*/ 2389189 h 6858000"/>
              <a:gd name="connsiteX741" fmla="*/ 103062 w 7467600"/>
              <a:gd name="connsiteY741" fmla="*/ 2389518 h 6858000"/>
              <a:gd name="connsiteX742" fmla="*/ 510734 w 7467600"/>
              <a:gd name="connsiteY742" fmla="*/ 2416201 h 6858000"/>
              <a:gd name="connsiteX743" fmla="*/ 279257 w 7467600"/>
              <a:gd name="connsiteY743" fmla="*/ 2092102 h 6858000"/>
              <a:gd name="connsiteX744" fmla="*/ 65265 w 7467600"/>
              <a:gd name="connsiteY744" fmla="*/ 2006049 h 6858000"/>
              <a:gd name="connsiteX745" fmla="*/ 0 w 7467600"/>
              <a:gd name="connsiteY745" fmla="*/ 1982532 h 6858000"/>
              <a:gd name="connsiteX746" fmla="*/ 0 w 7467600"/>
              <a:gd name="connsiteY746" fmla="*/ 1912789 h 6858000"/>
              <a:gd name="connsiteX747" fmla="*/ 97460 w 7467600"/>
              <a:gd name="connsiteY747" fmla="*/ 1953725 h 6858000"/>
              <a:gd name="connsiteX748" fmla="*/ 221272 w 7467600"/>
              <a:gd name="connsiteY748" fmla="*/ 1980766 h 6858000"/>
              <a:gd name="connsiteX749" fmla="*/ 116765 w 7467600"/>
              <a:gd name="connsiteY749" fmla="*/ 1911033 h 6858000"/>
              <a:gd name="connsiteX750" fmla="*/ 16405 w 7467600"/>
              <a:gd name="connsiteY750" fmla="*/ 1803412 h 6858000"/>
              <a:gd name="connsiteX751" fmla="*/ 0 w 7467600"/>
              <a:gd name="connsiteY751" fmla="*/ 1784777 h 6858000"/>
              <a:gd name="connsiteX752" fmla="*/ 0 w 7467600"/>
              <a:gd name="connsiteY752" fmla="*/ 1740082 h 6858000"/>
              <a:gd name="connsiteX753" fmla="*/ 39394 w 7467600"/>
              <a:gd name="connsiteY753" fmla="*/ 1784856 h 6858000"/>
              <a:gd name="connsiteX754" fmla="*/ 135813 w 7467600"/>
              <a:gd name="connsiteY754" fmla="*/ 1888838 h 6858000"/>
              <a:gd name="connsiteX755" fmla="*/ 242575 w 7467600"/>
              <a:gd name="connsiteY755" fmla="*/ 1958841 h 6858000"/>
              <a:gd name="connsiteX756" fmla="*/ 82197 w 7467600"/>
              <a:gd name="connsiteY756" fmla="*/ 1754826 h 6858000"/>
              <a:gd name="connsiteX757" fmla="*/ 0 w 7467600"/>
              <a:gd name="connsiteY757" fmla="*/ 1679650 h 6858000"/>
              <a:gd name="connsiteX758" fmla="*/ 0 w 7467600"/>
              <a:gd name="connsiteY758" fmla="*/ 1602463 h 6858000"/>
              <a:gd name="connsiteX759" fmla="*/ 84689 w 7467600"/>
              <a:gd name="connsiteY759" fmla="*/ 1677442 h 6858000"/>
              <a:gd name="connsiteX760" fmla="*/ 298437 w 7467600"/>
              <a:gd name="connsiteY760" fmla="*/ 1968019 h 6858000"/>
              <a:gd name="connsiteX761" fmla="*/ 227269 w 7467600"/>
              <a:gd name="connsiteY761" fmla="*/ 1114064 h 6858000"/>
              <a:gd name="connsiteX762" fmla="*/ 248003 w 7467600"/>
              <a:gd name="connsiteY762" fmla="*/ 1089613 h 6858000"/>
              <a:gd name="connsiteX763" fmla="*/ 427020 w 7467600"/>
              <a:gd name="connsiteY763" fmla="*/ 1619803 h 6858000"/>
              <a:gd name="connsiteX764" fmla="*/ 340345 w 7467600"/>
              <a:gd name="connsiteY764" fmla="*/ 2027739 h 6858000"/>
              <a:gd name="connsiteX765" fmla="*/ 360865 w 7467600"/>
              <a:gd name="connsiteY765" fmla="*/ 2044827 h 6858000"/>
              <a:gd name="connsiteX766" fmla="*/ 560414 w 7467600"/>
              <a:gd name="connsiteY766" fmla="*/ 2421457 h 6858000"/>
              <a:gd name="connsiteX767" fmla="*/ 1359703 w 7467600"/>
              <a:gd name="connsiteY767" fmla="*/ 2578554 h 6858000"/>
              <a:gd name="connsiteX768" fmla="*/ 1359422 w 7467600"/>
              <a:gd name="connsiteY768" fmla="*/ 2577994 h 6858000"/>
              <a:gd name="connsiteX769" fmla="*/ 828701 w 7467600"/>
              <a:gd name="connsiteY769" fmla="*/ 1839520 h 6858000"/>
              <a:gd name="connsiteX770" fmla="*/ 494427 w 7467600"/>
              <a:gd name="connsiteY770" fmla="*/ 1092333 h 6858000"/>
              <a:gd name="connsiteX771" fmla="*/ 506322 w 7467600"/>
              <a:gd name="connsiteY771" fmla="*/ 1020997 h 6858000"/>
              <a:gd name="connsiteX772" fmla="*/ 4570198 w 7467600"/>
              <a:gd name="connsiteY772" fmla="*/ 978081 h 6858000"/>
              <a:gd name="connsiteX773" fmla="*/ 4523691 w 7467600"/>
              <a:gd name="connsiteY773" fmla="*/ 1127776 h 6858000"/>
              <a:gd name="connsiteX774" fmla="*/ 4509875 w 7467600"/>
              <a:gd name="connsiteY774" fmla="*/ 1167552 h 6858000"/>
              <a:gd name="connsiteX775" fmla="*/ 4478168 w 7467600"/>
              <a:gd name="connsiteY775" fmla="*/ 1260735 h 6858000"/>
              <a:gd name="connsiteX776" fmla="*/ 4409309 w 7467600"/>
              <a:gd name="connsiteY776" fmla="*/ 1666996 h 6858000"/>
              <a:gd name="connsiteX777" fmla="*/ 4370031 w 7467600"/>
              <a:gd name="connsiteY777" fmla="*/ 1955666 h 6858000"/>
              <a:gd name="connsiteX778" fmla="*/ 4570198 w 7467600"/>
              <a:gd name="connsiteY778" fmla="*/ 978081 h 6858000"/>
              <a:gd name="connsiteX779" fmla="*/ 4557898 w 7467600"/>
              <a:gd name="connsiteY779" fmla="*/ 900011 h 6858000"/>
              <a:gd name="connsiteX780" fmla="*/ 4344840 w 7467600"/>
              <a:gd name="connsiteY780" fmla="*/ 1922038 h 6858000"/>
              <a:gd name="connsiteX781" fmla="*/ 4378710 w 7467600"/>
              <a:gd name="connsiteY781" fmla="*/ 1665516 h 6858000"/>
              <a:gd name="connsiteX782" fmla="*/ 4448798 w 7467600"/>
              <a:gd name="connsiteY782" fmla="*/ 1253024 h 6858000"/>
              <a:gd name="connsiteX783" fmla="*/ 4480315 w 7467600"/>
              <a:gd name="connsiteY783" fmla="*/ 1158454 h 6858000"/>
              <a:gd name="connsiteX784" fmla="*/ 4494133 w 7467600"/>
              <a:gd name="connsiteY784" fmla="*/ 1118676 h 6858000"/>
              <a:gd name="connsiteX785" fmla="*/ 4557898 w 7467600"/>
              <a:gd name="connsiteY785" fmla="*/ 900011 h 6858000"/>
              <a:gd name="connsiteX786" fmla="*/ 5870151 w 7467600"/>
              <a:gd name="connsiteY786" fmla="*/ 898890 h 6858000"/>
              <a:gd name="connsiteX787" fmla="*/ 5861335 w 7467600"/>
              <a:gd name="connsiteY787" fmla="*/ 899177 h 6858000"/>
              <a:gd name="connsiteX788" fmla="*/ 5843702 w 7467600"/>
              <a:gd name="connsiteY788" fmla="*/ 899748 h 6858000"/>
              <a:gd name="connsiteX789" fmla="*/ 5651107 w 7467600"/>
              <a:gd name="connsiteY789" fmla="*/ 920306 h 6858000"/>
              <a:gd name="connsiteX790" fmla="*/ 5459407 w 7467600"/>
              <a:gd name="connsiteY790" fmla="*/ 940975 h 6858000"/>
              <a:gd name="connsiteX791" fmla="*/ 5374846 w 7467600"/>
              <a:gd name="connsiteY791" fmla="*/ 941988 h 6858000"/>
              <a:gd name="connsiteX792" fmla="*/ 5256105 w 7467600"/>
              <a:gd name="connsiteY792" fmla="*/ 945632 h 6858000"/>
              <a:gd name="connsiteX793" fmla="*/ 5107071 w 7467600"/>
              <a:gd name="connsiteY793" fmla="*/ 969720 h 6858000"/>
              <a:gd name="connsiteX794" fmla="*/ 4998681 w 7467600"/>
              <a:gd name="connsiteY794" fmla="*/ 988771 h 6858000"/>
              <a:gd name="connsiteX795" fmla="*/ 5870151 w 7467600"/>
              <a:gd name="connsiteY795" fmla="*/ 898890 h 6858000"/>
              <a:gd name="connsiteX796" fmla="*/ 5504425 w 7467600"/>
              <a:gd name="connsiteY796" fmla="*/ 848067 h 6858000"/>
              <a:gd name="connsiteX797" fmla="*/ 4968849 w 7467600"/>
              <a:gd name="connsiteY797" fmla="*/ 962318 h 6858000"/>
              <a:gd name="connsiteX798" fmla="*/ 5104039 w 7467600"/>
              <a:gd name="connsiteY798" fmla="*/ 940634 h 6858000"/>
              <a:gd name="connsiteX799" fmla="*/ 5256311 w 7467600"/>
              <a:gd name="connsiteY799" fmla="*/ 916490 h 6858000"/>
              <a:gd name="connsiteX800" fmla="*/ 5377381 w 7467600"/>
              <a:gd name="connsiteY800" fmla="*/ 912671 h 6858000"/>
              <a:gd name="connsiteX801" fmla="*/ 5460148 w 7467600"/>
              <a:gd name="connsiteY801" fmla="*/ 911442 h 6858000"/>
              <a:gd name="connsiteX802" fmla="*/ 5648971 w 7467600"/>
              <a:gd name="connsiteY802" fmla="*/ 891331 h 6858000"/>
              <a:gd name="connsiteX803" fmla="*/ 5844807 w 7467600"/>
              <a:gd name="connsiteY803" fmla="*/ 870718 h 6858000"/>
              <a:gd name="connsiteX804" fmla="*/ 5862975 w 7467600"/>
              <a:gd name="connsiteY804" fmla="*/ 869756 h 6858000"/>
              <a:gd name="connsiteX805" fmla="*/ 5920887 w 7467600"/>
              <a:gd name="connsiteY805" fmla="*/ 865929 h 6858000"/>
              <a:gd name="connsiteX806" fmla="*/ 5504425 w 7467600"/>
              <a:gd name="connsiteY806" fmla="*/ 848067 h 6858000"/>
              <a:gd name="connsiteX807" fmla="*/ 3607114 w 7467600"/>
              <a:gd name="connsiteY807" fmla="*/ 467441 h 6858000"/>
              <a:gd name="connsiteX808" fmla="*/ 3296242 w 7467600"/>
              <a:gd name="connsiteY808" fmla="*/ 807991 h 6858000"/>
              <a:gd name="connsiteX809" fmla="*/ 3174674 w 7467600"/>
              <a:gd name="connsiteY809" fmla="*/ 919759 h 6858000"/>
              <a:gd name="connsiteX810" fmla="*/ 3042978 w 7467600"/>
              <a:gd name="connsiteY810" fmla="*/ 1054894 h 6858000"/>
              <a:gd name="connsiteX811" fmla="*/ 2968914 w 7467600"/>
              <a:gd name="connsiteY811" fmla="*/ 1133756 h 6858000"/>
              <a:gd name="connsiteX812" fmla="*/ 3103823 w 7467600"/>
              <a:gd name="connsiteY812" fmla="*/ 1026814 h 6858000"/>
              <a:gd name="connsiteX813" fmla="*/ 3607114 w 7467600"/>
              <a:gd name="connsiteY813" fmla="*/ 467441 h 6858000"/>
              <a:gd name="connsiteX814" fmla="*/ 3744487 w 7467600"/>
              <a:gd name="connsiteY814" fmla="*/ 383136 h 6858000"/>
              <a:gd name="connsiteX815" fmla="*/ 3970213 w 7467600"/>
              <a:gd name="connsiteY815" fmla="*/ 995559 h 6858000"/>
              <a:gd name="connsiteX816" fmla="*/ 3744487 w 7467600"/>
              <a:gd name="connsiteY816" fmla="*/ 383136 h 6858000"/>
              <a:gd name="connsiteX817" fmla="*/ 3624562 w 7467600"/>
              <a:gd name="connsiteY817" fmla="*/ 367041 h 6858000"/>
              <a:gd name="connsiteX818" fmla="*/ 3489712 w 7467600"/>
              <a:gd name="connsiteY818" fmla="*/ 485386 h 6858000"/>
              <a:gd name="connsiteX819" fmla="*/ 3182994 w 7467600"/>
              <a:gd name="connsiteY819" fmla="*/ 828265 h 6858000"/>
              <a:gd name="connsiteX820" fmla="*/ 2892114 w 7467600"/>
              <a:gd name="connsiteY820" fmla="*/ 1172635 h 6858000"/>
              <a:gd name="connsiteX821" fmla="*/ 3021459 w 7467600"/>
              <a:gd name="connsiteY821" fmla="*/ 1035385 h 6858000"/>
              <a:gd name="connsiteX822" fmla="*/ 3153873 w 7467600"/>
              <a:gd name="connsiteY822" fmla="*/ 898971 h 6858000"/>
              <a:gd name="connsiteX823" fmla="*/ 3276511 w 7467600"/>
              <a:gd name="connsiteY823" fmla="*/ 786423 h 6858000"/>
              <a:gd name="connsiteX824" fmla="*/ 3584154 w 7467600"/>
              <a:gd name="connsiteY824" fmla="*/ 448218 h 6858000"/>
              <a:gd name="connsiteX825" fmla="*/ 3624562 w 7467600"/>
              <a:gd name="connsiteY825" fmla="*/ 367041 h 6858000"/>
              <a:gd name="connsiteX826" fmla="*/ 3766672 w 7467600"/>
              <a:gd name="connsiteY826" fmla="*/ 359429 h 6858000"/>
              <a:gd name="connsiteX827" fmla="*/ 3996338 w 7467600"/>
              <a:gd name="connsiteY827" fmla="*/ 968237 h 6858000"/>
              <a:gd name="connsiteX828" fmla="*/ 3766672 w 7467600"/>
              <a:gd name="connsiteY828" fmla="*/ 359429 h 6858000"/>
              <a:gd name="connsiteX829" fmla="*/ 5805386 w 7467600"/>
              <a:gd name="connsiteY829" fmla="*/ 239240 h 6858000"/>
              <a:gd name="connsiteX830" fmla="*/ 5736947 w 7467600"/>
              <a:gd name="connsiteY830" fmla="*/ 261367 h 6858000"/>
              <a:gd name="connsiteX831" fmla="*/ 5427012 w 7467600"/>
              <a:gd name="connsiteY831" fmla="*/ 311272 h 6858000"/>
              <a:gd name="connsiteX832" fmla="*/ 5147818 w 7467600"/>
              <a:gd name="connsiteY832" fmla="*/ 322112 h 6858000"/>
              <a:gd name="connsiteX833" fmla="*/ 5060854 w 7467600"/>
              <a:gd name="connsiteY833" fmla="*/ 311882 h 6858000"/>
              <a:gd name="connsiteX834" fmla="*/ 4945989 w 7467600"/>
              <a:gd name="connsiteY834" fmla="*/ 300516 h 6858000"/>
              <a:gd name="connsiteX835" fmla="*/ 5410479 w 7467600"/>
              <a:gd name="connsiteY835" fmla="*/ 348434 h 6858000"/>
              <a:gd name="connsiteX836" fmla="*/ 5805386 w 7467600"/>
              <a:gd name="connsiteY836" fmla="*/ 239240 h 6858000"/>
              <a:gd name="connsiteX837" fmla="*/ 5905192 w 7467600"/>
              <a:gd name="connsiteY837" fmla="*/ 163079 h 6858000"/>
              <a:gd name="connsiteX838" fmla="*/ 5865655 w 7467600"/>
              <a:gd name="connsiteY838" fmla="*/ 171901 h 6858000"/>
              <a:gd name="connsiteX839" fmla="*/ 5259740 w 7467600"/>
              <a:gd name="connsiteY839" fmla="*/ 257013 h 6858000"/>
              <a:gd name="connsiteX840" fmla="*/ 5208466 w 7467600"/>
              <a:gd name="connsiteY840" fmla="*/ 257550 h 6858000"/>
              <a:gd name="connsiteX841" fmla="*/ 4980204 w 7467600"/>
              <a:gd name="connsiteY841" fmla="*/ 271903 h 6858000"/>
              <a:gd name="connsiteX842" fmla="*/ 5068068 w 7467600"/>
              <a:gd name="connsiteY842" fmla="*/ 282244 h 6858000"/>
              <a:gd name="connsiteX843" fmla="*/ 5153231 w 7467600"/>
              <a:gd name="connsiteY843" fmla="*/ 292240 h 6858000"/>
              <a:gd name="connsiteX844" fmla="*/ 5426491 w 7467600"/>
              <a:gd name="connsiteY844" fmla="*/ 281128 h 6858000"/>
              <a:gd name="connsiteX845" fmla="*/ 5731212 w 7467600"/>
              <a:gd name="connsiteY845" fmla="*/ 231951 h 6858000"/>
              <a:gd name="connsiteX846" fmla="*/ 5905192 w 7467600"/>
              <a:gd name="connsiteY846" fmla="*/ 163079 h 6858000"/>
              <a:gd name="connsiteX847" fmla="*/ 5944437 w 7467600"/>
              <a:gd name="connsiteY847" fmla="*/ 113829 h 6858000"/>
              <a:gd name="connsiteX848" fmla="*/ 5825032 w 7467600"/>
              <a:gd name="connsiteY848" fmla="*/ 146405 h 6858000"/>
              <a:gd name="connsiteX849" fmla="*/ 4955599 w 7467600"/>
              <a:gd name="connsiteY849" fmla="*/ 247008 h 6858000"/>
              <a:gd name="connsiteX850" fmla="*/ 5210104 w 7467600"/>
              <a:gd name="connsiteY850" fmla="*/ 228123 h 6858000"/>
              <a:gd name="connsiteX851" fmla="*/ 5261015 w 7467600"/>
              <a:gd name="connsiteY851" fmla="*/ 227087 h 6858000"/>
              <a:gd name="connsiteX852" fmla="*/ 5861181 w 7467600"/>
              <a:gd name="connsiteY852" fmla="*/ 143093 h 6858000"/>
              <a:gd name="connsiteX853" fmla="*/ 5961252 w 7467600"/>
              <a:gd name="connsiteY853" fmla="*/ 114820 h 6858000"/>
              <a:gd name="connsiteX854" fmla="*/ 5944437 w 7467600"/>
              <a:gd name="connsiteY854" fmla="*/ 113829 h 6858000"/>
              <a:gd name="connsiteX855" fmla="*/ 3882765 w 7467600"/>
              <a:gd name="connsiteY855" fmla="*/ 0 h 6858000"/>
              <a:gd name="connsiteX856" fmla="*/ 3995099 w 7467600"/>
              <a:gd name="connsiteY856" fmla="*/ 0 h 6858000"/>
              <a:gd name="connsiteX857" fmla="*/ 4163818 w 7467600"/>
              <a:gd name="connsiteY857" fmla="*/ 234104 h 6858000"/>
              <a:gd name="connsiteX858" fmla="*/ 4172099 w 7467600"/>
              <a:gd name="connsiteY858" fmla="*/ 234207 h 6858000"/>
              <a:gd name="connsiteX859" fmla="*/ 4784282 w 7467600"/>
              <a:gd name="connsiteY859" fmla="*/ 276561 h 6858000"/>
              <a:gd name="connsiteX860" fmla="*/ 4801687 w 7467600"/>
              <a:gd name="connsiteY860" fmla="*/ 267764 h 6858000"/>
              <a:gd name="connsiteX861" fmla="*/ 6082788 w 7467600"/>
              <a:gd name="connsiteY861" fmla="*/ 64119 h 6858000"/>
              <a:gd name="connsiteX862" fmla="*/ 6099442 w 7467600"/>
              <a:gd name="connsiteY862" fmla="*/ 82568 h 6858000"/>
              <a:gd name="connsiteX863" fmla="*/ 4804137 w 7467600"/>
              <a:gd name="connsiteY863" fmla="*/ 320931 h 6858000"/>
              <a:gd name="connsiteX864" fmla="*/ 4227047 w 7467600"/>
              <a:gd name="connsiteY864" fmla="*/ 313415 h 6858000"/>
              <a:gd name="connsiteX865" fmla="*/ 4346041 w 7467600"/>
              <a:gd name="connsiteY865" fmla="*/ 456086 h 6858000"/>
              <a:gd name="connsiteX866" fmla="*/ 4870967 w 7467600"/>
              <a:gd name="connsiteY866" fmla="*/ 963061 h 6858000"/>
              <a:gd name="connsiteX867" fmla="*/ 4889647 w 7467600"/>
              <a:gd name="connsiteY867" fmla="*/ 957147 h 6858000"/>
              <a:gd name="connsiteX868" fmla="*/ 5422504 w 7467600"/>
              <a:gd name="connsiteY868" fmla="*/ 805191 h 6858000"/>
              <a:gd name="connsiteX869" fmla="*/ 6087656 w 7467600"/>
              <a:gd name="connsiteY869" fmla="*/ 826703 h 6858000"/>
              <a:gd name="connsiteX870" fmla="*/ 6058717 w 7467600"/>
              <a:gd name="connsiteY870" fmla="*/ 865992 h 6858000"/>
              <a:gd name="connsiteX871" fmla="*/ 4974153 w 7467600"/>
              <a:gd name="connsiteY871" fmla="*/ 1045456 h 6858000"/>
              <a:gd name="connsiteX872" fmla="*/ 5627835 w 7467600"/>
              <a:gd name="connsiteY872" fmla="*/ 1472077 h 6858000"/>
              <a:gd name="connsiteX873" fmla="*/ 5629817 w 7467600"/>
              <a:gd name="connsiteY873" fmla="*/ 1471412 h 6858000"/>
              <a:gd name="connsiteX874" fmla="*/ 5634124 w 7467600"/>
              <a:gd name="connsiteY874" fmla="*/ 1470572 h 6858000"/>
              <a:gd name="connsiteX875" fmla="*/ 5755832 w 7467600"/>
              <a:gd name="connsiteY875" fmla="*/ 1383886 h 6858000"/>
              <a:gd name="connsiteX876" fmla="*/ 6014186 w 7467600"/>
              <a:gd name="connsiteY876" fmla="*/ 1279799 h 6858000"/>
              <a:gd name="connsiteX877" fmla="*/ 6901619 w 7467600"/>
              <a:gd name="connsiteY877" fmla="*/ 1047874 h 6858000"/>
              <a:gd name="connsiteX878" fmla="*/ 6931566 w 7467600"/>
              <a:gd name="connsiteY878" fmla="*/ 1062034 h 6858000"/>
              <a:gd name="connsiteX879" fmla="*/ 5790982 w 7467600"/>
              <a:gd name="connsiteY879" fmla="*/ 1561380 h 6858000"/>
              <a:gd name="connsiteX880" fmla="*/ 6188971 w 7467600"/>
              <a:gd name="connsiteY880" fmla="*/ 1755168 h 6858000"/>
              <a:gd name="connsiteX881" fmla="*/ 6202446 w 7467600"/>
              <a:gd name="connsiteY881" fmla="*/ 1752268 h 6858000"/>
              <a:gd name="connsiteX882" fmla="*/ 7179560 w 7467600"/>
              <a:gd name="connsiteY882" fmla="*/ 1467551 h 6858000"/>
              <a:gd name="connsiteX883" fmla="*/ 7158730 w 7467600"/>
              <a:gd name="connsiteY883" fmla="*/ 1507835 h 6858000"/>
              <a:gd name="connsiteX884" fmla="*/ 6326959 w 7467600"/>
              <a:gd name="connsiteY884" fmla="*/ 1817686 h 6858000"/>
              <a:gd name="connsiteX885" fmla="*/ 6537433 w 7467600"/>
              <a:gd name="connsiteY885" fmla="*/ 1907790 h 6858000"/>
              <a:gd name="connsiteX886" fmla="*/ 6550221 w 7467600"/>
              <a:gd name="connsiteY886" fmla="*/ 1910729 h 6858000"/>
              <a:gd name="connsiteX887" fmla="*/ 6964438 w 7467600"/>
              <a:gd name="connsiteY887" fmla="*/ 2209505 h 6858000"/>
              <a:gd name="connsiteX888" fmla="*/ 7367862 w 7467600"/>
              <a:gd name="connsiteY888" fmla="*/ 2806833 h 6858000"/>
              <a:gd name="connsiteX889" fmla="*/ 7364329 w 7467600"/>
              <a:gd name="connsiteY889" fmla="*/ 2826907 h 6858000"/>
              <a:gd name="connsiteX890" fmla="*/ 7290545 w 7467600"/>
              <a:gd name="connsiteY890" fmla="*/ 2850663 h 6858000"/>
              <a:gd name="connsiteX891" fmla="*/ 6472036 w 7467600"/>
              <a:gd name="connsiteY891" fmla="*/ 1959003 h 6858000"/>
              <a:gd name="connsiteX892" fmla="*/ 5792897 w 7467600"/>
              <a:gd name="connsiteY892" fmla="*/ 1647747 h 6858000"/>
              <a:gd name="connsiteX893" fmla="*/ 5842751 w 7467600"/>
              <a:gd name="connsiteY893" fmla="*/ 1816112 h 6858000"/>
              <a:gd name="connsiteX894" fmla="*/ 5847424 w 7467600"/>
              <a:gd name="connsiteY894" fmla="*/ 1815776 h 6858000"/>
              <a:gd name="connsiteX895" fmla="*/ 6399821 w 7467600"/>
              <a:gd name="connsiteY895" fmla="*/ 2344799 h 6858000"/>
              <a:gd name="connsiteX896" fmla="*/ 6323232 w 7467600"/>
              <a:gd name="connsiteY896" fmla="*/ 2389634 h 6858000"/>
              <a:gd name="connsiteX897" fmla="*/ 5942958 w 7467600"/>
              <a:gd name="connsiteY897" fmla="*/ 2077708 h 6858000"/>
              <a:gd name="connsiteX898" fmla="*/ 5921559 w 7467600"/>
              <a:gd name="connsiteY898" fmla="*/ 2378596 h 6858000"/>
              <a:gd name="connsiteX899" fmla="*/ 5817651 w 7467600"/>
              <a:gd name="connsiteY899" fmla="*/ 3023919 h 6858000"/>
              <a:gd name="connsiteX900" fmla="*/ 5729634 w 7467600"/>
              <a:gd name="connsiteY900" fmla="*/ 3051849 h 6858000"/>
              <a:gd name="connsiteX901" fmla="*/ 5611018 w 7467600"/>
              <a:gd name="connsiteY901" fmla="*/ 2316769 h 6858000"/>
              <a:gd name="connsiteX902" fmla="*/ 5687608 w 7467600"/>
              <a:gd name="connsiteY902" fmla="*/ 2039972 h 6858000"/>
              <a:gd name="connsiteX903" fmla="*/ 5657554 w 7467600"/>
              <a:gd name="connsiteY903" fmla="*/ 1576445 h 6858000"/>
              <a:gd name="connsiteX904" fmla="*/ 5150475 w 7467600"/>
              <a:gd name="connsiteY904" fmla="*/ 1274012 h 6858000"/>
              <a:gd name="connsiteX905" fmla="*/ 5349142 w 7467600"/>
              <a:gd name="connsiteY905" fmla="*/ 2204405 h 6858000"/>
              <a:gd name="connsiteX906" fmla="*/ 5262214 w 7467600"/>
              <a:gd name="connsiteY906" fmla="*/ 2233836 h 6858000"/>
              <a:gd name="connsiteX907" fmla="*/ 4981539 w 7467600"/>
              <a:gd name="connsiteY907" fmla="*/ 1542201 h 6858000"/>
              <a:gd name="connsiteX908" fmla="*/ 4958461 w 7467600"/>
              <a:gd name="connsiteY908" fmla="*/ 1136957 h 6858000"/>
              <a:gd name="connsiteX909" fmla="*/ 4655015 w 7467600"/>
              <a:gd name="connsiteY909" fmla="*/ 891426 h 6858000"/>
              <a:gd name="connsiteX910" fmla="*/ 4348002 w 7467600"/>
              <a:gd name="connsiteY910" fmla="*/ 2205895 h 6858000"/>
              <a:gd name="connsiteX911" fmla="*/ 4262250 w 7467600"/>
              <a:gd name="connsiteY911" fmla="*/ 2219972 h 6858000"/>
              <a:gd name="connsiteX912" fmla="*/ 4550611 w 7467600"/>
              <a:gd name="connsiteY912" fmla="*/ 817540 h 6858000"/>
              <a:gd name="connsiteX913" fmla="*/ 4564418 w 7467600"/>
              <a:gd name="connsiteY913" fmla="*/ 808293 h 6858000"/>
              <a:gd name="connsiteX914" fmla="*/ 4266388 w 7467600"/>
              <a:gd name="connsiteY914" fmla="*/ 500083 h 6858000"/>
              <a:gd name="connsiteX915" fmla="*/ 4032842 w 7467600"/>
              <a:gd name="connsiteY915" fmla="*/ 211809 h 6858000"/>
              <a:gd name="connsiteX916" fmla="*/ 3882765 w 7467600"/>
              <a:gd name="connsiteY916" fmla="*/ 0 h 6858000"/>
              <a:gd name="connsiteX917" fmla="*/ 3721337 w 7467600"/>
              <a:gd name="connsiteY917" fmla="*/ 0 h 6858000"/>
              <a:gd name="connsiteX918" fmla="*/ 3797544 w 7467600"/>
              <a:gd name="connsiteY918" fmla="*/ 0 h 6858000"/>
              <a:gd name="connsiteX919" fmla="*/ 3775734 w 7467600"/>
              <a:gd name="connsiteY919" fmla="*/ 95131 h 6858000"/>
              <a:gd name="connsiteX920" fmla="*/ 3724807 w 7467600"/>
              <a:gd name="connsiteY920" fmla="*/ 272257 h 6858000"/>
              <a:gd name="connsiteX921" fmla="*/ 3726844 w 7467600"/>
              <a:gd name="connsiteY921" fmla="*/ 282988 h 6858000"/>
              <a:gd name="connsiteX922" fmla="*/ 3742664 w 7467600"/>
              <a:gd name="connsiteY922" fmla="*/ 279918 h 6858000"/>
              <a:gd name="connsiteX923" fmla="*/ 4103910 w 7467600"/>
              <a:gd name="connsiteY923" fmla="*/ 1161917 h 6858000"/>
              <a:gd name="connsiteX924" fmla="*/ 4020269 w 7467600"/>
              <a:gd name="connsiteY924" fmla="*/ 1200406 h 6858000"/>
              <a:gd name="connsiteX925" fmla="*/ 3674882 w 7467600"/>
              <a:gd name="connsiteY925" fmla="*/ 488524 h 6858000"/>
              <a:gd name="connsiteX926" fmla="*/ 3132682 w 7467600"/>
              <a:gd name="connsiteY926" fmla="*/ 1072284 h 6858000"/>
              <a:gd name="connsiteX927" fmla="*/ 2716346 w 7467600"/>
              <a:gd name="connsiteY927" fmla="*/ 1276376 h 6858000"/>
              <a:gd name="connsiteX928" fmla="*/ 2716772 w 7467600"/>
              <a:gd name="connsiteY928" fmla="*/ 1255462 h 6858000"/>
              <a:gd name="connsiteX929" fmla="*/ 3471096 w 7467600"/>
              <a:gd name="connsiteY929" fmla="*/ 437072 h 6858000"/>
              <a:gd name="connsiteX930" fmla="*/ 3639057 w 7467600"/>
              <a:gd name="connsiteY930" fmla="*/ 286334 h 6858000"/>
              <a:gd name="connsiteX931" fmla="*/ 3640309 w 7467600"/>
              <a:gd name="connsiteY931" fmla="*/ 284664 h 6858000"/>
              <a:gd name="connsiteX932" fmla="*/ 3646022 w 7467600"/>
              <a:gd name="connsiteY932" fmla="*/ 276711 h 6858000"/>
              <a:gd name="connsiteX933" fmla="*/ 3707943 w 7467600"/>
              <a:gd name="connsiteY933" fmla="*/ 65958 h 6858000"/>
              <a:gd name="connsiteX934" fmla="*/ 3721337 w 7467600"/>
              <a:gd name="connsiteY934" fmla="*/ 0 h 6858000"/>
              <a:gd name="connsiteX935" fmla="*/ 2867960 w 7467600"/>
              <a:gd name="connsiteY935" fmla="*/ 0 h 6858000"/>
              <a:gd name="connsiteX936" fmla="*/ 2926351 w 7467600"/>
              <a:gd name="connsiteY936" fmla="*/ 0 h 6858000"/>
              <a:gd name="connsiteX937" fmla="*/ 2902823 w 7467600"/>
              <a:gd name="connsiteY937" fmla="*/ 262929 h 6858000"/>
              <a:gd name="connsiteX938" fmla="*/ 2940663 w 7467600"/>
              <a:gd name="connsiteY938" fmla="*/ 140884 h 6858000"/>
              <a:gd name="connsiteX939" fmla="*/ 2947039 w 7467600"/>
              <a:gd name="connsiteY939" fmla="*/ 122524 h 6858000"/>
              <a:gd name="connsiteX940" fmla="*/ 2984316 w 7467600"/>
              <a:gd name="connsiteY940" fmla="*/ 0 h 6858000"/>
              <a:gd name="connsiteX941" fmla="*/ 3016114 w 7467600"/>
              <a:gd name="connsiteY941" fmla="*/ 0 h 6858000"/>
              <a:gd name="connsiteX942" fmla="*/ 2979949 w 7467600"/>
              <a:gd name="connsiteY942" fmla="*/ 119274 h 6858000"/>
              <a:gd name="connsiteX943" fmla="*/ 3023879 w 7467600"/>
              <a:gd name="connsiteY943" fmla="*/ 0 h 6858000"/>
              <a:gd name="connsiteX944" fmla="*/ 3105400 w 7467600"/>
              <a:gd name="connsiteY944" fmla="*/ 0 h 6858000"/>
              <a:gd name="connsiteX945" fmla="*/ 3094669 w 7467600"/>
              <a:gd name="connsiteY945" fmla="*/ 30308 h 6858000"/>
              <a:gd name="connsiteX946" fmla="*/ 2901945 w 7467600"/>
              <a:gd name="connsiteY946" fmla="*/ 466538 h 6858000"/>
              <a:gd name="connsiteX947" fmla="*/ 2815209 w 7467600"/>
              <a:gd name="connsiteY947" fmla="*/ 497361 h 6858000"/>
              <a:gd name="connsiteX948" fmla="*/ 2844845 w 7467600"/>
              <a:gd name="connsiteY948" fmla="*/ 127638 h 6858000"/>
              <a:gd name="connsiteX949" fmla="*/ 2867960 w 7467600"/>
              <a:gd name="connsiteY949" fmla="*/ 0 h 6858000"/>
              <a:gd name="connsiteX950" fmla="*/ 1057230 w 7467600"/>
              <a:gd name="connsiteY950" fmla="*/ 0 h 6858000"/>
              <a:gd name="connsiteX951" fmla="*/ 1111003 w 7467600"/>
              <a:gd name="connsiteY951" fmla="*/ 0 h 6858000"/>
              <a:gd name="connsiteX952" fmla="*/ 1125553 w 7467600"/>
              <a:gd name="connsiteY952" fmla="*/ 52588 h 6858000"/>
              <a:gd name="connsiteX953" fmla="*/ 1304276 w 7467600"/>
              <a:gd name="connsiteY953" fmla="*/ 476275 h 6858000"/>
              <a:gd name="connsiteX954" fmla="*/ 1492066 w 7467600"/>
              <a:gd name="connsiteY954" fmla="*/ 886333 h 6858000"/>
              <a:gd name="connsiteX955" fmla="*/ 1423698 w 7467600"/>
              <a:gd name="connsiteY955" fmla="*/ 710817 h 6858000"/>
              <a:gd name="connsiteX956" fmla="*/ 1357609 w 7467600"/>
              <a:gd name="connsiteY956" fmla="*/ 532892 h 6858000"/>
              <a:gd name="connsiteX957" fmla="*/ 1309550 w 7467600"/>
              <a:gd name="connsiteY957" fmla="*/ 374031 h 6858000"/>
              <a:gd name="connsiteX958" fmla="*/ 1193673 w 7467600"/>
              <a:gd name="connsiteY958" fmla="*/ 49533 h 6858000"/>
              <a:gd name="connsiteX959" fmla="*/ 1164391 w 7467600"/>
              <a:gd name="connsiteY959" fmla="*/ 0 h 6858000"/>
              <a:gd name="connsiteX960" fmla="*/ 1200666 w 7467600"/>
              <a:gd name="connsiteY960" fmla="*/ 0 h 6858000"/>
              <a:gd name="connsiteX961" fmla="*/ 1223408 w 7467600"/>
              <a:gd name="connsiteY961" fmla="*/ 38996 h 6858000"/>
              <a:gd name="connsiteX962" fmla="*/ 1339635 w 7467600"/>
              <a:gd name="connsiteY962" fmla="*/ 365517 h 6858000"/>
              <a:gd name="connsiteX963" fmla="*/ 1387469 w 7467600"/>
              <a:gd name="connsiteY963" fmla="*/ 523079 h 6858000"/>
              <a:gd name="connsiteX964" fmla="*/ 1452685 w 7467600"/>
              <a:gd name="connsiteY964" fmla="*/ 699806 h 6858000"/>
              <a:gd name="connsiteX965" fmla="*/ 1492092 w 7467600"/>
              <a:gd name="connsiteY965" fmla="*/ 800424 h 6858000"/>
              <a:gd name="connsiteX966" fmla="*/ 1455302 w 7467600"/>
              <a:gd name="connsiteY966" fmla="*/ 632913 h 6858000"/>
              <a:gd name="connsiteX967" fmla="*/ 1222336 w 7467600"/>
              <a:gd name="connsiteY967" fmla="*/ 9480 h 6858000"/>
              <a:gd name="connsiteX968" fmla="*/ 1214634 w 7467600"/>
              <a:gd name="connsiteY968" fmla="*/ 0 h 6858000"/>
              <a:gd name="connsiteX969" fmla="*/ 1289827 w 7467600"/>
              <a:gd name="connsiteY969" fmla="*/ 0 h 6858000"/>
              <a:gd name="connsiteX970" fmla="*/ 1321076 w 7467600"/>
              <a:gd name="connsiteY970" fmla="*/ 59722 h 6858000"/>
              <a:gd name="connsiteX971" fmla="*/ 1512579 w 7467600"/>
              <a:gd name="connsiteY971" fmla="*/ 626441 h 6858000"/>
              <a:gd name="connsiteX972" fmla="*/ 1506076 w 7467600"/>
              <a:gd name="connsiteY972" fmla="*/ 1089289 h 6858000"/>
              <a:gd name="connsiteX973" fmla="*/ 1486346 w 7467600"/>
              <a:gd name="connsiteY973" fmla="*/ 1079919 h 6858000"/>
              <a:gd name="connsiteX974" fmla="*/ 1070511 w 7467600"/>
              <a:gd name="connsiteY974" fmla="*/ 48609 h 6858000"/>
              <a:gd name="connsiteX975" fmla="*/ 1057230 w 7467600"/>
              <a:gd name="connsiteY975" fmla="*/ 0 h 6858000"/>
              <a:gd name="connsiteX976" fmla="*/ 43151 w 7467600"/>
              <a:gd name="connsiteY976" fmla="*/ 0 h 6858000"/>
              <a:gd name="connsiteX977" fmla="*/ 95283 w 7467600"/>
              <a:gd name="connsiteY977" fmla="*/ 0 h 6858000"/>
              <a:gd name="connsiteX978" fmla="*/ 300708 w 7467600"/>
              <a:gd name="connsiteY978" fmla="*/ 154571 h 6858000"/>
              <a:gd name="connsiteX979" fmla="*/ 530414 w 7467600"/>
              <a:gd name="connsiteY979" fmla="*/ 354673 h 6858000"/>
              <a:gd name="connsiteX980" fmla="*/ 333785 w 7467600"/>
              <a:gd name="connsiteY980" fmla="*/ 161564 h 6858000"/>
              <a:gd name="connsiteX981" fmla="*/ 147005 w 7467600"/>
              <a:gd name="connsiteY981" fmla="*/ 0 h 6858000"/>
              <a:gd name="connsiteX982" fmla="*/ 272509 w 7467600"/>
              <a:gd name="connsiteY982" fmla="*/ 0 h 6858000"/>
              <a:gd name="connsiteX983" fmla="*/ 326276 w 7467600"/>
              <a:gd name="connsiteY983" fmla="*/ 45847 h 6858000"/>
              <a:gd name="connsiteX984" fmla="*/ 823759 w 7467600"/>
              <a:gd name="connsiteY984" fmla="*/ 574145 h 6858000"/>
              <a:gd name="connsiteX985" fmla="*/ 811254 w 7467600"/>
              <a:gd name="connsiteY985" fmla="*/ 665546 h 6858000"/>
              <a:gd name="connsiteX986" fmla="*/ 154042 w 7467600"/>
              <a:gd name="connsiteY986" fmla="*/ 261522 h 6858000"/>
              <a:gd name="connsiteX987" fmla="*/ 13550 w 7467600"/>
              <a:gd name="connsiteY987" fmla="*/ 158423 h 6858000"/>
              <a:gd name="connsiteX988" fmla="*/ 0 w 7467600"/>
              <a:gd name="connsiteY988" fmla="*/ 146618 h 6858000"/>
              <a:gd name="connsiteX989" fmla="*/ 0 w 7467600"/>
              <a:gd name="connsiteY989" fmla="*/ 59161 h 6858000"/>
              <a:gd name="connsiteX990" fmla="*/ 45427 w 7467600"/>
              <a:gd name="connsiteY990" fmla="*/ 101078 h 6858000"/>
              <a:gd name="connsiteX991" fmla="*/ 630103 w 7467600"/>
              <a:gd name="connsiteY991" fmla="*/ 485885 h 6858000"/>
              <a:gd name="connsiteX992" fmla="*/ 532040 w 7467600"/>
              <a:gd name="connsiteY992" fmla="*/ 399359 h 6858000"/>
              <a:gd name="connsiteX993" fmla="*/ 517618 w 7467600"/>
              <a:gd name="connsiteY993" fmla="*/ 385726 h 6858000"/>
              <a:gd name="connsiteX994" fmla="*/ 285074 w 7467600"/>
              <a:gd name="connsiteY994" fmla="*/ 182755 h 6858000"/>
              <a:gd name="connsiteX995" fmla="*/ 43151 w 7467600"/>
              <a:gd name="connsiteY99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27773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1903353 w 7467600"/>
              <a:gd name="connsiteY139" fmla="*/ 5044827 h 6858000"/>
              <a:gd name="connsiteX140" fmla="*/ 1936931 w 7467600"/>
              <a:gd name="connsiteY140" fmla="*/ 5093954 h 6858000"/>
              <a:gd name="connsiteX141" fmla="*/ 2195868 w 7467600"/>
              <a:gd name="connsiteY141" fmla="*/ 5396574 h 6858000"/>
              <a:gd name="connsiteX142" fmla="*/ 2088852 w 7467600"/>
              <a:gd name="connsiteY142" fmla="*/ 5166123 h 6858000"/>
              <a:gd name="connsiteX143" fmla="*/ 1958241 w 7467600"/>
              <a:gd name="connsiteY143" fmla="*/ 5067955 h 6858000"/>
              <a:gd name="connsiteX144" fmla="*/ 1903353 w 7467600"/>
              <a:gd name="connsiteY144" fmla="*/ 5044827 h 6858000"/>
              <a:gd name="connsiteX145" fmla="*/ 1979378 w 7467600"/>
              <a:gd name="connsiteY145" fmla="*/ 4769504 h 6858000"/>
              <a:gd name="connsiteX146" fmla="*/ 2882120 w 7467600"/>
              <a:gd name="connsiteY146" fmla="*/ 5064547 h 6858000"/>
              <a:gd name="connsiteX147" fmla="*/ 2793103 w 7467600"/>
              <a:gd name="connsiteY147" fmla="*/ 5039699 h 6858000"/>
              <a:gd name="connsiteX148" fmla="*/ 2770041 w 7467600"/>
              <a:gd name="connsiteY148" fmla="*/ 5033634 h 6858000"/>
              <a:gd name="connsiteX149" fmla="*/ 1979378 w 7467600"/>
              <a:gd name="connsiteY149" fmla="*/ 4769504 h 6858000"/>
              <a:gd name="connsiteX150" fmla="*/ 1927410 w 7467600"/>
              <a:gd name="connsiteY150" fmla="*/ 4716164 h 6858000"/>
              <a:gd name="connsiteX151" fmla="*/ 1959587 w 7467600"/>
              <a:gd name="connsiteY151" fmla="*/ 4728849 h 6858000"/>
              <a:gd name="connsiteX152" fmla="*/ 2777707 w 7467600"/>
              <a:gd name="connsiteY152" fmla="*/ 5003991 h 6858000"/>
              <a:gd name="connsiteX153" fmla="*/ 2800768 w 7467600"/>
              <a:gd name="connsiteY153" fmla="*/ 5010056 h 6858000"/>
              <a:gd name="connsiteX154" fmla="*/ 2879408 w 7467600"/>
              <a:gd name="connsiteY154" fmla="*/ 5031590 h 6858000"/>
              <a:gd name="connsiteX155" fmla="*/ 2862295 w 7467600"/>
              <a:gd name="connsiteY155" fmla="*/ 5022958 h 6858000"/>
              <a:gd name="connsiteX156" fmla="*/ 2813343 w 7467600"/>
              <a:gd name="connsiteY156" fmla="*/ 4998369 h 6858000"/>
              <a:gd name="connsiteX157" fmla="*/ 2646245 w 7467600"/>
              <a:gd name="connsiteY157" fmla="*/ 4930999 h 6858000"/>
              <a:gd name="connsiteX158" fmla="*/ 1999243 w 7467600"/>
              <a:gd name="connsiteY158" fmla="*/ 4730524 h 6858000"/>
              <a:gd name="connsiteX159" fmla="*/ 1979527 w 7467600"/>
              <a:gd name="connsiteY159" fmla="*/ 4726651 h 6858000"/>
              <a:gd name="connsiteX160" fmla="*/ 1927410 w 7467600"/>
              <a:gd name="connsiteY160" fmla="*/ 4716164 h 6858000"/>
              <a:gd name="connsiteX161" fmla="*/ 1997014 w 7467600"/>
              <a:gd name="connsiteY161" fmla="*/ 4698007 h 6858000"/>
              <a:gd name="connsiteX162" fmla="*/ 2005458 w 7467600"/>
              <a:gd name="connsiteY162" fmla="*/ 4699540 h 6858000"/>
              <a:gd name="connsiteX163" fmla="*/ 2657186 w 7467600"/>
              <a:gd name="connsiteY163" fmla="*/ 4901687 h 6858000"/>
              <a:gd name="connsiteX164" fmla="*/ 2826662 w 7467600"/>
              <a:gd name="connsiteY164" fmla="*/ 4970362 h 6858000"/>
              <a:gd name="connsiteX165" fmla="*/ 2876100 w 7467600"/>
              <a:gd name="connsiteY165" fmla="*/ 4995397 h 6858000"/>
              <a:gd name="connsiteX166" fmla="*/ 3042600 w 7467600"/>
              <a:gd name="connsiteY166" fmla="*/ 5059532 h 6858000"/>
              <a:gd name="connsiteX167" fmla="*/ 1997014 w 7467600"/>
              <a:gd name="connsiteY167" fmla="*/ 4698007 h 6858000"/>
              <a:gd name="connsiteX168" fmla="*/ 2305292 w 7467600"/>
              <a:gd name="connsiteY168" fmla="*/ 4219492 h 6858000"/>
              <a:gd name="connsiteX169" fmla="*/ 3360922 w 7467600"/>
              <a:gd name="connsiteY169" fmla="*/ 4529373 h 6858000"/>
              <a:gd name="connsiteX170" fmla="*/ 3492420 w 7467600"/>
              <a:gd name="connsiteY170" fmla="*/ 4510145 h 6858000"/>
              <a:gd name="connsiteX171" fmla="*/ 3364086 w 7467600"/>
              <a:gd name="connsiteY171" fmla="*/ 4480340 h 6858000"/>
              <a:gd name="connsiteX172" fmla="*/ 3225818 w 7467600"/>
              <a:gd name="connsiteY172" fmla="*/ 4411822 h 6858000"/>
              <a:gd name="connsiteX173" fmla="*/ 3129696 w 7467600"/>
              <a:gd name="connsiteY173" fmla="*/ 4360704 h 6858000"/>
              <a:gd name="connsiteX174" fmla="*/ 2814545 w 7467600"/>
              <a:gd name="connsiteY174" fmla="*/ 4282955 h 6858000"/>
              <a:gd name="connsiteX175" fmla="*/ 2305292 w 7467600"/>
              <a:gd name="connsiteY175" fmla="*/ 4219492 h 6858000"/>
              <a:gd name="connsiteX176" fmla="*/ 2626982 w 7467600"/>
              <a:gd name="connsiteY176" fmla="*/ 4206450 h 6858000"/>
              <a:gd name="connsiteX177" fmla="*/ 2490617 w 7467600"/>
              <a:gd name="connsiteY177" fmla="*/ 4206951 h 6858000"/>
              <a:gd name="connsiteX178" fmla="*/ 2819869 w 7467600"/>
              <a:gd name="connsiteY178" fmla="*/ 4252936 h 6858000"/>
              <a:gd name="connsiteX179" fmla="*/ 3143018 w 7467600"/>
              <a:gd name="connsiteY179" fmla="*/ 4332698 h 6858000"/>
              <a:gd name="connsiteX180" fmla="*/ 3241520 w 7467600"/>
              <a:gd name="connsiteY180" fmla="*/ 4385112 h 6858000"/>
              <a:gd name="connsiteX181" fmla="*/ 3374575 w 7467600"/>
              <a:gd name="connsiteY181" fmla="*/ 4451517 h 6858000"/>
              <a:gd name="connsiteX182" fmla="*/ 3505221 w 7467600"/>
              <a:gd name="connsiteY182" fmla="*/ 4480757 h 6858000"/>
              <a:gd name="connsiteX183" fmla="*/ 2626982 w 7467600"/>
              <a:gd name="connsiteY183" fmla="*/ 4206450 h 6858000"/>
              <a:gd name="connsiteX184" fmla="*/ 1310106 w 7467600"/>
              <a:gd name="connsiteY184" fmla="*/ 3943217 h 6858000"/>
              <a:gd name="connsiteX185" fmla="*/ 854994 w 7467600"/>
              <a:gd name="connsiteY185" fmla="*/ 4399136 h 6858000"/>
              <a:gd name="connsiteX186" fmla="*/ 742462 w 7467600"/>
              <a:gd name="connsiteY186" fmla="*/ 4594648 h 6858000"/>
              <a:gd name="connsiteX187" fmla="*/ 820602 w 7467600"/>
              <a:gd name="connsiteY187" fmla="*/ 4485915 h 6858000"/>
              <a:gd name="connsiteX188" fmla="*/ 878295 w 7467600"/>
              <a:gd name="connsiteY188" fmla="*/ 4403594 h 6858000"/>
              <a:gd name="connsiteX189" fmla="*/ 1240607 w 7467600"/>
              <a:gd name="connsiteY189" fmla="*/ 4010401 h 6858000"/>
              <a:gd name="connsiteX190" fmla="*/ 1310106 w 7467600"/>
              <a:gd name="connsiteY190" fmla="*/ 3943217 h 6858000"/>
              <a:gd name="connsiteX191" fmla="*/ 1423113 w 7467600"/>
              <a:gd name="connsiteY191" fmla="*/ 3874565 h 6858000"/>
              <a:gd name="connsiteX192" fmla="*/ 1260565 w 7467600"/>
              <a:gd name="connsiteY192" fmla="*/ 4031982 h 6858000"/>
              <a:gd name="connsiteX193" fmla="*/ 901900 w 7467600"/>
              <a:gd name="connsiteY193" fmla="*/ 4421236 h 6858000"/>
              <a:gd name="connsiteX194" fmla="*/ 845044 w 7467600"/>
              <a:gd name="connsiteY194" fmla="*/ 4502436 h 6858000"/>
              <a:gd name="connsiteX195" fmla="*/ 685926 w 7467600"/>
              <a:gd name="connsiteY195" fmla="*/ 4703069 h 6858000"/>
              <a:gd name="connsiteX196" fmla="*/ 684248 w 7467600"/>
              <a:gd name="connsiteY196" fmla="*/ 4706721 h 6858000"/>
              <a:gd name="connsiteX197" fmla="*/ 1423113 w 7467600"/>
              <a:gd name="connsiteY197" fmla="*/ 3874565 h 6858000"/>
              <a:gd name="connsiteX198" fmla="*/ 3316479 w 7467600"/>
              <a:gd name="connsiteY198" fmla="*/ 3872136 h 6858000"/>
              <a:gd name="connsiteX199" fmla="*/ 3546806 w 7467600"/>
              <a:gd name="connsiteY199" fmla="*/ 4356139 h 6858000"/>
              <a:gd name="connsiteX200" fmla="*/ 3364433 w 7467600"/>
              <a:gd name="connsiteY200" fmla="*/ 3953121 h 6858000"/>
              <a:gd name="connsiteX201" fmla="*/ 3316479 w 7467600"/>
              <a:gd name="connsiteY201" fmla="*/ 3872136 h 6858000"/>
              <a:gd name="connsiteX202" fmla="*/ 3291335 w 7467600"/>
              <a:gd name="connsiteY202" fmla="*/ 3767420 h 6858000"/>
              <a:gd name="connsiteX203" fmla="*/ 3390805 w 7467600"/>
              <a:gd name="connsiteY203" fmla="*/ 3937163 h 6858000"/>
              <a:gd name="connsiteX204" fmla="*/ 3579062 w 7467600"/>
              <a:gd name="connsiteY204" fmla="*/ 4359040 h 6858000"/>
              <a:gd name="connsiteX205" fmla="*/ 3467355 w 7467600"/>
              <a:gd name="connsiteY205" fmla="*/ 3988130 h 6858000"/>
              <a:gd name="connsiteX206" fmla="*/ 3310753 w 7467600"/>
              <a:gd name="connsiteY206" fmla="*/ 3787140 h 6858000"/>
              <a:gd name="connsiteX207" fmla="*/ 3291335 w 7467600"/>
              <a:gd name="connsiteY207" fmla="*/ 3767420 h 6858000"/>
              <a:gd name="connsiteX208" fmla="*/ 1635889 w 7467600"/>
              <a:gd name="connsiteY208" fmla="*/ 3709494 h 6858000"/>
              <a:gd name="connsiteX209" fmla="*/ 1634800 w 7467600"/>
              <a:gd name="connsiteY209" fmla="*/ 3731111 h 6858000"/>
              <a:gd name="connsiteX210" fmla="*/ 1635889 w 7467600"/>
              <a:gd name="connsiteY210" fmla="*/ 3709494 h 6858000"/>
              <a:gd name="connsiteX211" fmla="*/ 1510397 w 7467600"/>
              <a:gd name="connsiteY211" fmla="*/ 3684705 h 6858000"/>
              <a:gd name="connsiteX212" fmla="*/ 1146550 w 7467600"/>
              <a:gd name="connsiteY212" fmla="*/ 3802012 h 6858000"/>
              <a:gd name="connsiteX213" fmla="*/ 698834 w 7467600"/>
              <a:gd name="connsiteY213" fmla="*/ 3952272 h 6858000"/>
              <a:gd name="connsiteX214" fmla="*/ 34256 w 7467600"/>
              <a:gd name="connsiteY214" fmla="*/ 4347603 h 6858000"/>
              <a:gd name="connsiteX215" fmla="*/ 527241 w 7467600"/>
              <a:gd name="connsiteY215" fmla="*/ 4065078 h 6858000"/>
              <a:gd name="connsiteX216" fmla="*/ 1510397 w 7467600"/>
              <a:gd name="connsiteY216" fmla="*/ 3684705 h 6858000"/>
              <a:gd name="connsiteX217" fmla="*/ 1313114 w 7467600"/>
              <a:gd name="connsiteY217" fmla="*/ 3655216 h 6858000"/>
              <a:gd name="connsiteX218" fmla="*/ 1109304 w 7467600"/>
              <a:gd name="connsiteY218" fmla="*/ 3669030 h 6858000"/>
              <a:gd name="connsiteX219" fmla="*/ 8129 w 7467600"/>
              <a:gd name="connsiteY219" fmla="*/ 4330519 h 6858000"/>
              <a:gd name="connsiteX220" fmla="*/ 687572 w 7467600"/>
              <a:gd name="connsiteY220" fmla="*/ 3925629 h 6858000"/>
              <a:gd name="connsiteX221" fmla="*/ 1138365 w 7467600"/>
              <a:gd name="connsiteY221" fmla="*/ 3774515 h 6858000"/>
              <a:gd name="connsiteX222" fmla="*/ 1505579 w 7467600"/>
              <a:gd name="connsiteY222" fmla="*/ 3655526 h 6858000"/>
              <a:gd name="connsiteX223" fmla="*/ 1313114 w 7467600"/>
              <a:gd name="connsiteY223" fmla="*/ 3655216 h 6858000"/>
              <a:gd name="connsiteX224" fmla="*/ 3655073 w 7467600"/>
              <a:gd name="connsiteY224" fmla="*/ 3650884 h 6858000"/>
              <a:gd name="connsiteX225" fmla="*/ 3989938 w 7467600"/>
              <a:gd name="connsiteY225" fmla="*/ 3991685 h 6858000"/>
              <a:gd name="connsiteX226" fmla="*/ 4393907 w 7467600"/>
              <a:gd name="connsiteY226" fmla="*/ 4261258 h 6858000"/>
              <a:gd name="connsiteX227" fmla="*/ 4648051 w 7467600"/>
              <a:gd name="connsiteY227" fmla="*/ 4374051 h 6858000"/>
              <a:gd name="connsiteX228" fmla="*/ 4383389 w 7467600"/>
              <a:gd name="connsiteY228" fmla="*/ 4184369 h 6858000"/>
              <a:gd name="connsiteX229" fmla="*/ 4165508 w 7467600"/>
              <a:gd name="connsiteY229" fmla="*/ 4035196 h 6858000"/>
              <a:gd name="connsiteX230" fmla="*/ 4068162 w 7467600"/>
              <a:gd name="connsiteY230" fmla="*/ 3953394 h 6858000"/>
              <a:gd name="connsiteX231" fmla="*/ 3981416 w 7467600"/>
              <a:gd name="connsiteY231" fmla="*/ 3880482 h 6858000"/>
              <a:gd name="connsiteX232" fmla="*/ 3800147 w 7467600"/>
              <a:gd name="connsiteY232" fmla="*/ 3749872 h 6858000"/>
              <a:gd name="connsiteX233" fmla="*/ 3655073 w 7467600"/>
              <a:gd name="connsiteY233" fmla="*/ 3650884 h 6858000"/>
              <a:gd name="connsiteX234" fmla="*/ 3670252 w 7467600"/>
              <a:gd name="connsiteY234" fmla="*/ 3622798 h 6858000"/>
              <a:gd name="connsiteX235" fmla="*/ 3817258 w 7467600"/>
              <a:gd name="connsiteY235" fmla="*/ 3723577 h 6858000"/>
              <a:gd name="connsiteX236" fmla="*/ 4000461 w 7467600"/>
              <a:gd name="connsiteY236" fmla="*/ 3855966 h 6858000"/>
              <a:gd name="connsiteX237" fmla="*/ 4088180 w 7467600"/>
              <a:gd name="connsiteY237" fmla="*/ 3929774 h 6858000"/>
              <a:gd name="connsiteX238" fmla="*/ 4184555 w 7467600"/>
              <a:gd name="connsiteY238" fmla="*/ 4010683 h 6858000"/>
              <a:gd name="connsiteX239" fmla="*/ 4399563 w 7467600"/>
              <a:gd name="connsiteY239" fmla="*/ 4158106 h 6858000"/>
              <a:gd name="connsiteX240" fmla="*/ 4684469 w 7467600"/>
              <a:gd name="connsiteY240" fmla="*/ 4364680 h 6858000"/>
              <a:gd name="connsiteX241" fmla="*/ 4690271 w 7467600"/>
              <a:gd name="connsiteY241" fmla="*/ 4370034 h 6858000"/>
              <a:gd name="connsiteX242" fmla="*/ 4136093 w 7467600"/>
              <a:gd name="connsiteY242" fmla="*/ 3858466 h 6858000"/>
              <a:gd name="connsiteX243" fmla="*/ 3670252 w 7467600"/>
              <a:gd name="connsiteY243" fmla="*/ 3622798 h 6858000"/>
              <a:gd name="connsiteX244" fmla="*/ 4440129 w 7467600"/>
              <a:gd name="connsiteY244" fmla="*/ 3448571 h 6858000"/>
              <a:gd name="connsiteX245" fmla="*/ 4856525 w 7467600"/>
              <a:gd name="connsiteY245" fmla="*/ 3915351 h 6858000"/>
              <a:gd name="connsiteX246" fmla="*/ 5059055 w 7467600"/>
              <a:gd name="connsiteY246" fmla="*/ 4108918 h 6858000"/>
              <a:gd name="connsiteX247" fmla="*/ 5290070 w 7467600"/>
              <a:gd name="connsiteY247" fmla="*/ 4263619 h 6858000"/>
              <a:gd name="connsiteX248" fmla="*/ 4834991 w 7467600"/>
              <a:gd name="connsiteY248" fmla="*/ 3830985 h 6858000"/>
              <a:gd name="connsiteX249" fmla="*/ 4440129 w 7467600"/>
              <a:gd name="connsiteY249" fmla="*/ 3448571 h 6858000"/>
              <a:gd name="connsiteX250" fmla="*/ 4441737 w 7467600"/>
              <a:gd name="connsiteY250" fmla="*/ 3399734 h 6858000"/>
              <a:gd name="connsiteX251" fmla="*/ 4431236 w 7467600"/>
              <a:gd name="connsiteY251" fmla="*/ 3400954 h 6858000"/>
              <a:gd name="connsiteX252" fmla="*/ 4557150 w 7467600"/>
              <a:gd name="connsiteY252" fmla="*/ 3510023 h 6858000"/>
              <a:gd name="connsiteX253" fmla="*/ 4856936 w 7467600"/>
              <a:gd name="connsiteY253" fmla="*/ 3809146 h 6858000"/>
              <a:gd name="connsiteX254" fmla="*/ 5111996 w 7467600"/>
              <a:gd name="connsiteY254" fmla="*/ 4065759 h 6858000"/>
              <a:gd name="connsiteX255" fmla="*/ 5388878 w 7467600"/>
              <a:gd name="connsiteY255" fmla="*/ 4300185 h 6858000"/>
              <a:gd name="connsiteX256" fmla="*/ 5425556 w 7467600"/>
              <a:gd name="connsiteY256" fmla="*/ 4308967 h 6858000"/>
              <a:gd name="connsiteX257" fmla="*/ 4943646 w 7467600"/>
              <a:gd name="connsiteY257" fmla="*/ 3822916 h 6858000"/>
              <a:gd name="connsiteX258" fmla="*/ 4594837 w 7467600"/>
              <a:gd name="connsiteY258" fmla="*/ 3532274 h 6858000"/>
              <a:gd name="connsiteX259" fmla="*/ 4441737 w 7467600"/>
              <a:gd name="connsiteY259" fmla="*/ 3399734 h 6858000"/>
              <a:gd name="connsiteX260" fmla="*/ 5425834 w 7467600"/>
              <a:gd name="connsiteY260" fmla="*/ 3162785 h 6858000"/>
              <a:gd name="connsiteX261" fmla="*/ 5401644 w 7467600"/>
              <a:gd name="connsiteY261" fmla="*/ 3617847 h 6858000"/>
              <a:gd name="connsiteX262" fmla="*/ 5467256 w 7467600"/>
              <a:gd name="connsiteY262" fmla="*/ 4175494 h 6858000"/>
              <a:gd name="connsiteX263" fmla="*/ 5448069 w 7467600"/>
              <a:gd name="connsiteY263" fmla="*/ 3567554 h 6858000"/>
              <a:gd name="connsiteX264" fmla="*/ 5425834 w 7467600"/>
              <a:gd name="connsiteY264" fmla="*/ 3162785 h 6858000"/>
              <a:gd name="connsiteX265" fmla="*/ 1318687 w 7467600"/>
              <a:gd name="connsiteY265" fmla="*/ 3113840 h 6858000"/>
              <a:gd name="connsiteX266" fmla="*/ 1066793 w 7467600"/>
              <a:gd name="connsiteY266" fmla="*/ 3212171 h 6858000"/>
              <a:gd name="connsiteX267" fmla="*/ 993319 w 7467600"/>
              <a:gd name="connsiteY267" fmla="*/ 3247648 h 6858000"/>
              <a:gd name="connsiteX268" fmla="*/ 853081 w 7467600"/>
              <a:gd name="connsiteY268" fmla="*/ 3312410 h 6858000"/>
              <a:gd name="connsiteX269" fmla="*/ 805957 w 7467600"/>
              <a:gd name="connsiteY269" fmla="*/ 3330443 h 6858000"/>
              <a:gd name="connsiteX270" fmla="*/ 1318687 w 7467600"/>
              <a:gd name="connsiteY270" fmla="*/ 3113840 h 6858000"/>
              <a:gd name="connsiteX271" fmla="*/ 5453702 w 7467600"/>
              <a:gd name="connsiteY271" fmla="*/ 3090882 h 6858000"/>
              <a:gd name="connsiteX272" fmla="*/ 5480135 w 7467600"/>
              <a:gd name="connsiteY272" fmla="*/ 3565802 h 6858000"/>
              <a:gd name="connsiteX273" fmla="*/ 5499023 w 7467600"/>
              <a:gd name="connsiteY273" fmla="*/ 4166310 h 6858000"/>
              <a:gd name="connsiteX274" fmla="*/ 5547022 w 7467600"/>
              <a:gd name="connsiteY274" fmla="*/ 3607838 h 6858000"/>
              <a:gd name="connsiteX275" fmla="*/ 5515964 w 7467600"/>
              <a:gd name="connsiteY275" fmla="*/ 3378541 h 6858000"/>
              <a:gd name="connsiteX276" fmla="*/ 5453702 w 7467600"/>
              <a:gd name="connsiteY276" fmla="*/ 3090882 h 6858000"/>
              <a:gd name="connsiteX277" fmla="*/ 1238695 w 7467600"/>
              <a:gd name="connsiteY277" fmla="*/ 3076820 h 6858000"/>
              <a:gd name="connsiteX278" fmla="*/ 716371 w 7467600"/>
              <a:gd name="connsiteY278" fmla="*/ 3293249 h 6858000"/>
              <a:gd name="connsiteX279" fmla="*/ 579522 w 7467600"/>
              <a:gd name="connsiteY279" fmla="*/ 3371759 h 6858000"/>
              <a:gd name="connsiteX280" fmla="*/ 600288 w 7467600"/>
              <a:gd name="connsiteY280" fmla="*/ 3365555 h 6858000"/>
              <a:gd name="connsiteX281" fmla="*/ 840692 w 7467600"/>
              <a:gd name="connsiteY281" fmla="*/ 3284921 h 6858000"/>
              <a:gd name="connsiteX282" fmla="*/ 979248 w 7467600"/>
              <a:gd name="connsiteY282" fmla="*/ 3221003 h 6858000"/>
              <a:gd name="connsiteX283" fmla="*/ 1053282 w 7467600"/>
              <a:gd name="connsiteY283" fmla="*/ 3185247 h 6858000"/>
              <a:gd name="connsiteX284" fmla="*/ 1320603 w 7467600"/>
              <a:gd name="connsiteY284" fmla="*/ 3081281 h 6858000"/>
              <a:gd name="connsiteX285" fmla="*/ 1238695 w 7467600"/>
              <a:gd name="connsiteY285" fmla="*/ 3076820 h 6858000"/>
              <a:gd name="connsiteX286" fmla="*/ 5425627 w 7467600"/>
              <a:gd name="connsiteY286" fmla="*/ 2954192 h 6858000"/>
              <a:gd name="connsiteX287" fmla="*/ 5470770 w 7467600"/>
              <a:gd name="connsiteY287" fmla="*/ 3005435 h 6858000"/>
              <a:gd name="connsiteX288" fmla="*/ 5519779 w 7467600"/>
              <a:gd name="connsiteY288" fmla="*/ 4359223 h 6858000"/>
              <a:gd name="connsiteX289" fmla="*/ 5520293 w 7467600"/>
              <a:gd name="connsiteY289" fmla="*/ 4360602 h 6858000"/>
              <a:gd name="connsiteX290" fmla="*/ 5767221 w 7467600"/>
              <a:gd name="connsiteY290" fmla="*/ 4665564 h 6858000"/>
              <a:gd name="connsiteX291" fmla="*/ 6937169 w 7467600"/>
              <a:gd name="connsiteY291" fmla="*/ 4815941 h 6858000"/>
              <a:gd name="connsiteX292" fmla="*/ 6953922 w 7467600"/>
              <a:gd name="connsiteY292" fmla="*/ 4890068 h 6858000"/>
              <a:gd name="connsiteX293" fmla="*/ 6071359 w 7467600"/>
              <a:gd name="connsiteY293" fmla="*/ 4770770 h 6858000"/>
              <a:gd name="connsiteX294" fmla="*/ 6038839 w 7467600"/>
              <a:gd name="connsiteY294" fmla="*/ 4764474 h 6858000"/>
              <a:gd name="connsiteX295" fmla="*/ 6038706 w 7467600"/>
              <a:gd name="connsiteY295" fmla="*/ 4763847 h 6858000"/>
              <a:gd name="connsiteX296" fmla="*/ 6037784 w 7467600"/>
              <a:gd name="connsiteY296" fmla="*/ 4764270 h 6858000"/>
              <a:gd name="connsiteX297" fmla="*/ 6038839 w 7467600"/>
              <a:gd name="connsiteY297" fmla="*/ 4764474 h 6858000"/>
              <a:gd name="connsiteX298" fmla="*/ 6040338 w 7467600"/>
              <a:gd name="connsiteY298" fmla="*/ 4771418 h 6858000"/>
              <a:gd name="connsiteX299" fmla="*/ 6024488 w 7467600"/>
              <a:gd name="connsiteY299" fmla="*/ 4809903 h 6858000"/>
              <a:gd name="connsiteX300" fmla="*/ 5599771 w 7467600"/>
              <a:gd name="connsiteY300" fmla="*/ 5509652 h 6858000"/>
              <a:gd name="connsiteX301" fmla="*/ 5548843 w 7467600"/>
              <a:gd name="connsiteY301" fmla="*/ 5563845 h 6858000"/>
              <a:gd name="connsiteX302" fmla="*/ 5940952 w 7467600"/>
              <a:gd name="connsiteY302" fmla="*/ 6250028 h 6858000"/>
              <a:gd name="connsiteX303" fmla="*/ 6043441 w 7467600"/>
              <a:gd name="connsiteY303" fmla="*/ 6665847 h 6858000"/>
              <a:gd name="connsiteX304" fmla="*/ 6093432 w 7467600"/>
              <a:gd name="connsiteY304" fmla="*/ 6858000 h 6858000"/>
              <a:gd name="connsiteX305" fmla="*/ 6034344 w 7467600"/>
              <a:gd name="connsiteY305" fmla="*/ 6858000 h 6858000"/>
              <a:gd name="connsiteX306" fmla="*/ 6026679 w 7467600"/>
              <a:gd name="connsiteY306" fmla="*/ 6836959 h 6858000"/>
              <a:gd name="connsiteX307" fmla="*/ 5800441 w 7467600"/>
              <a:gd name="connsiteY307" fmla="*/ 6335286 h 6858000"/>
              <a:gd name="connsiteX308" fmla="*/ 5526562 w 7467600"/>
              <a:gd name="connsiteY308" fmla="*/ 5705388 h 6858000"/>
              <a:gd name="connsiteX309" fmla="*/ 5519640 w 7467600"/>
              <a:gd name="connsiteY309" fmla="*/ 5683774 h 6858000"/>
              <a:gd name="connsiteX310" fmla="*/ 5844559 w 7467600"/>
              <a:gd name="connsiteY310" fmla="*/ 6553349 h 6858000"/>
              <a:gd name="connsiteX311" fmla="*/ 5975994 w 7467600"/>
              <a:gd name="connsiteY311" fmla="*/ 6858000 h 6858000"/>
              <a:gd name="connsiteX312" fmla="*/ 5898547 w 7467600"/>
              <a:gd name="connsiteY312" fmla="*/ 6858000 h 6858000"/>
              <a:gd name="connsiteX313" fmla="*/ 5682041 w 7467600"/>
              <a:gd name="connsiteY313" fmla="*/ 6355860 h 6858000"/>
              <a:gd name="connsiteX314" fmla="*/ 5461758 w 7467600"/>
              <a:gd name="connsiteY314" fmla="*/ 5820220 h 6858000"/>
              <a:gd name="connsiteX315" fmla="*/ 5237282 w 7467600"/>
              <a:gd name="connsiteY315" fmla="*/ 6579086 h 6858000"/>
              <a:gd name="connsiteX316" fmla="*/ 5115009 w 7467600"/>
              <a:gd name="connsiteY316" fmla="*/ 6858000 h 6858000"/>
              <a:gd name="connsiteX317" fmla="*/ 5028074 w 7467600"/>
              <a:gd name="connsiteY317" fmla="*/ 6858000 h 6858000"/>
              <a:gd name="connsiteX318" fmla="*/ 5079508 w 7467600"/>
              <a:gd name="connsiteY318" fmla="*/ 6749074 h 6858000"/>
              <a:gd name="connsiteX319" fmla="*/ 5371846 w 7467600"/>
              <a:gd name="connsiteY319" fmla="*/ 5924413 h 6858000"/>
              <a:gd name="connsiteX320" fmla="*/ 5270512 w 7467600"/>
              <a:gd name="connsiteY320" fmla="*/ 6138975 h 6858000"/>
              <a:gd name="connsiteX321" fmla="*/ 5062409 w 7467600"/>
              <a:gd name="connsiteY321" fmla="*/ 6653544 h 6858000"/>
              <a:gd name="connsiteX322" fmla="*/ 5036628 w 7467600"/>
              <a:gd name="connsiteY322" fmla="*/ 6754247 h 6858000"/>
              <a:gd name="connsiteX323" fmla="*/ 5009112 w 7467600"/>
              <a:gd name="connsiteY323" fmla="*/ 6858000 h 6858000"/>
              <a:gd name="connsiteX324" fmla="*/ 4976679 w 7467600"/>
              <a:gd name="connsiteY324" fmla="*/ 6858000 h 6858000"/>
              <a:gd name="connsiteX325" fmla="*/ 5006537 w 7467600"/>
              <a:gd name="connsiteY325" fmla="*/ 6747068 h 6858000"/>
              <a:gd name="connsiteX326" fmla="*/ 5032723 w 7467600"/>
              <a:gd name="connsiteY326" fmla="*/ 6644957 h 6858000"/>
              <a:gd name="connsiteX327" fmla="*/ 5242949 w 7467600"/>
              <a:gd name="connsiteY327" fmla="*/ 6125175 h 6858000"/>
              <a:gd name="connsiteX328" fmla="*/ 5286321 w 7467600"/>
              <a:gd name="connsiteY328" fmla="*/ 6033555 h 6858000"/>
              <a:gd name="connsiteX329" fmla="*/ 5008210 w 7467600"/>
              <a:gd name="connsiteY329" fmla="*/ 6649194 h 6858000"/>
              <a:gd name="connsiteX330" fmla="*/ 4986321 w 7467600"/>
              <a:gd name="connsiteY330" fmla="*/ 6765687 h 6858000"/>
              <a:gd name="connsiteX331" fmla="*/ 4973474 w 7467600"/>
              <a:gd name="connsiteY331" fmla="*/ 6858000 h 6858000"/>
              <a:gd name="connsiteX332" fmla="*/ 4907178 w 7467600"/>
              <a:gd name="connsiteY332" fmla="*/ 6858000 h 6858000"/>
              <a:gd name="connsiteX333" fmla="*/ 4910810 w 7467600"/>
              <a:gd name="connsiteY333" fmla="*/ 6829660 h 6858000"/>
              <a:gd name="connsiteX334" fmla="*/ 4987461 w 7467600"/>
              <a:gd name="connsiteY334" fmla="*/ 6432994 h 6858000"/>
              <a:gd name="connsiteX335" fmla="*/ 5179262 w 7467600"/>
              <a:gd name="connsiteY335" fmla="*/ 6035044 h 6858000"/>
              <a:gd name="connsiteX336" fmla="*/ 4689678 w 7467600"/>
              <a:gd name="connsiteY336" fmla="*/ 6440241 h 6858000"/>
              <a:gd name="connsiteX337" fmla="*/ 4477543 w 7467600"/>
              <a:gd name="connsiteY337" fmla="*/ 6674836 h 6858000"/>
              <a:gd name="connsiteX338" fmla="*/ 4329957 w 7467600"/>
              <a:gd name="connsiteY338" fmla="*/ 6858000 h 6858000"/>
              <a:gd name="connsiteX339" fmla="*/ 4218595 w 7467600"/>
              <a:gd name="connsiteY339" fmla="*/ 6858000 h 6858000"/>
              <a:gd name="connsiteX340" fmla="*/ 4368888 w 7467600"/>
              <a:gd name="connsiteY340" fmla="*/ 6668412 h 6858000"/>
              <a:gd name="connsiteX341" fmla="*/ 4563091 w 7467600"/>
              <a:gd name="connsiteY341" fmla="*/ 6442508 h 6858000"/>
              <a:gd name="connsiteX342" fmla="*/ 5387324 w 7467600"/>
              <a:gd name="connsiteY342" fmla="*/ 5705830 h 6858000"/>
              <a:gd name="connsiteX343" fmla="*/ 5073620 w 7467600"/>
              <a:gd name="connsiteY343" fmla="*/ 5955437 h 6858000"/>
              <a:gd name="connsiteX344" fmla="*/ 4689789 w 7467600"/>
              <a:gd name="connsiteY344" fmla="*/ 6268382 h 6858000"/>
              <a:gd name="connsiteX345" fmla="*/ 4418722 w 7467600"/>
              <a:gd name="connsiteY345" fmla="*/ 6570886 h 6858000"/>
              <a:gd name="connsiteX346" fmla="*/ 4214944 w 7467600"/>
              <a:gd name="connsiteY346" fmla="*/ 6858000 h 6858000"/>
              <a:gd name="connsiteX347" fmla="*/ 4177898 w 7467600"/>
              <a:gd name="connsiteY347" fmla="*/ 6858000 h 6858000"/>
              <a:gd name="connsiteX348" fmla="*/ 4391597 w 7467600"/>
              <a:gd name="connsiteY348" fmla="*/ 6556370 h 6858000"/>
              <a:gd name="connsiteX349" fmla="*/ 4668889 w 7467600"/>
              <a:gd name="connsiteY349" fmla="*/ 6246399 h 6858000"/>
              <a:gd name="connsiteX350" fmla="*/ 5055427 w 7467600"/>
              <a:gd name="connsiteY350" fmla="*/ 5931476 h 6858000"/>
              <a:gd name="connsiteX351" fmla="*/ 5371814 w 7467600"/>
              <a:gd name="connsiteY351" fmla="*/ 5678975 h 6858000"/>
              <a:gd name="connsiteX352" fmla="*/ 4987918 w 7467600"/>
              <a:gd name="connsiteY352" fmla="*/ 5838701 h 6858000"/>
              <a:gd name="connsiteX353" fmla="*/ 4317146 w 7467600"/>
              <a:gd name="connsiteY353" fmla="*/ 6587716 h 6858000"/>
              <a:gd name="connsiteX354" fmla="*/ 4171627 w 7467600"/>
              <a:gd name="connsiteY354" fmla="*/ 6858000 h 6858000"/>
              <a:gd name="connsiteX355" fmla="*/ 4081585 w 7467600"/>
              <a:gd name="connsiteY355" fmla="*/ 6858000 h 6858000"/>
              <a:gd name="connsiteX356" fmla="*/ 4238603 w 7467600"/>
              <a:gd name="connsiteY356" fmla="*/ 6559341 h 6858000"/>
              <a:gd name="connsiteX357" fmla="*/ 4778333 w 7467600"/>
              <a:gd name="connsiteY357" fmla="*/ 5873626 h 6858000"/>
              <a:gd name="connsiteX358" fmla="*/ 5414185 w 7467600"/>
              <a:gd name="connsiteY358" fmla="*/ 5573882 h 6858000"/>
              <a:gd name="connsiteX359" fmla="*/ 5959648 w 7467600"/>
              <a:gd name="connsiteY359" fmla="*/ 4760797 h 6858000"/>
              <a:gd name="connsiteX360" fmla="*/ 5355019 w 7467600"/>
              <a:gd name="connsiteY360" fmla="*/ 4734672 h 6858000"/>
              <a:gd name="connsiteX361" fmla="*/ 5083565 w 7467600"/>
              <a:gd name="connsiteY361" fmla="*/ 5179121 h 6858000"/>
              <a:gd name="connsiteX362" fmla="*/ 4713577 w 7467600"/>
              <a:gd name="connsiteY362" fmla="*/ 5616803 h 6858000"/>
              <a:gd name="connsiteX363" fmla="*/ 3989559 w 7467600"/>
              <a:gd name="connsiteY363" fmla="*/ 6145945 h 6858000"/>
              <a:gd name="connsiteX364" fmla="*/ 3939824 w 7467600"/>
              <a:gd name="connsiteY364" fmla="*/ 6066900 h 6858000"/>
              <a:gd name="connsiteX365" fmla="*/ 4584537 w 7467600"/>
              <a:gd name="connsiteY365" fmla="*/ 5324826 h 6858000"/>
              <a:gd name="connsiteX366" fmla="*/ 5037105 w 7467600"/>
              <a:gd name="connsiteY366" fmla="*/ 5088765 h 6858000"/>
              <a:gd name="connsiteX367" fmla="*/ 5039930 w 7467600"/>
              <a:gd name="connsiteY367" fmla="*/ 5089585 h 6858000"/>
              <a:gd name="connsiteX368" fmla="*/ 5263764 w 7467600"/>
              <a:gd name="connsiteY368" fmla="*/ 4735525 h 6858000"/>
              <a:gd name="connsiteX369" fmla="*/ 4086300 w 7467600"/>
              <a:gd name="connsiteY369" fmla="*/ 4884599 h 6858000"/>
              <a:gd name="connsiteX370" fmla="*/ 4085485 w 7467600"/>
              <a:gd name="connsiteY370" fmla="*/ 4899070 h 6858000"/>
              <a:gd name="connsiteX371" fmla="*/ 3871915 w 7467600"/>
              <a:gd name="connsiteY371" fmla="*/ 5253645 h 6858000"/>
              <a:gd name="connsiteX372" fmla="*/ 3799374 w 7467600"/>
              <a:gd name="connsiteY372" fmla="*/ 5466127 h 6858000"/>
              <a:gd name="connsiteX373" fmla="*/ 3498850 w 7467600"/>
              <a:gd name="connsiteY373" fmla="*/ 6661888 h 6858000"/>
              <a:gd name="connsiteX374" fmla="*/ 3399216 w 7467600"/>
              <a:gd name="connsiteY374" fmla="*/ 6858000 h 6858000"/>
              <a:gd name="connsiteX375" fmla="*/ 3303688 w 7467600"/>
              <a:gd name="connsiteY375" fmla="*/ 6858000 h 6858000"/>
              <a:gd name="connsiteX376" fmla="*/ 3391774 w 7467600"/>
              <a:gd name="connsiteY376" fmla="*/ 6697181 h 6858000"/>
              <a:gd name="connsiteX377" fmla="*/ 3735540 w 7467600"/>
              <a:gd name="connsiteY377" fmla="*/ 5546923 h 6858000"/>
              <a:gd name="connsiteX378" fmla="*/ 3729438 w 7467600"/>
              <a:gd name="connsiteY378" fmla="*/ 5569058 h 6858000"/>
              <a:gd name="connsiteX379" fmla="*/ 3707782 w 7467600"/>
              <a:gd name="connsiteY379" fmla="*/ 5644908 h 6858000"/>
              <a:gd name="connsiteX380" fmla="*/ 3583827 w 7467600"/>
              <a:gd name="connsiteY380" fmla="*/ 6039215 h 6858000"/>
              <a:gd name="connsiteX381" fmla="*/ 3547861 w 7467600"/>
              <a:gd name="connsiteY381" fmla="*/ 6129609 h 6858000"/>
              <a:gd name="connsiteX382" fmla="*/ 3490905 w 7467600"/>
              <a:gd name="connsiteY382" fmla="*/ 6277660 h 6858000"/>
              <a:gd name="connsiteX383" fmla="*/ 3455859 w 7467600"/>
              <a:gd name="connsiteY383" fmla="*/ 6391301 h 6858000"/>
              <a:gd name="connsiteX384" fmla="*/ 3429112 w 7467600"/>
              <a:gd name="connsiteY384" fmla="*/ 6479469 h 6858000"/>
              <a:gd name="connsiteX385" fmla="*/ 3304862 w 7467600"/>
              <a:gd name="connsiteY385" fmla="*/ 6796476 h 6858000"/>
              <a:gd name="connsiteX386" fmla="*/ 3276071 w 7467600"/>
              <a:gd name="connsiteY386" fmla="*/ 6858000 h 6858000"/>
              <a:gd name="connsiteX387" fmla="*/ 3240805 w 7467600"/>
              <a:gd name="connsiteY387" fmla="*/ 6858000 h 6858000"/>
              <a:gd name="connsiteX388" fmla="*/ 3275917 w 7467600"/>
              <a:gd name="connsiteY388" fmla="*/ 6783192 h 6858000"/>
              <a:gd name="connsiteX389" fmla="*/ 3399358 w 7467600"/>
              <a:gd name="connsiteY389" fmla="*/ 6469011 h 6858000"/>
              <a:gd name="connsiteX390" fmla="*/ 3425650 w 7467600"/>
              <a:gd name="connsiteY390" fmla="*/ 6381333 h 6858000"/>
              <a:gd name="connsiteX391" fmla="*/ 3460661 w 7467600"/>
              <a:gd name="connsiteY391" fmla="*/ 6266763 h 6858000"/>
              <a:gd name="connsiteX392" fmla="*/ 3518021 w 7467600"/>
              <a:gd name="connsiteY392" fmla="*/ 6117298 h 6858000"/>
              <a:gd name="connsiteX393" fmla="*/ 3554035 w 7467600"/>
              <a:gd name="connsiteY393" fmla="*/ 6027832 h 6858000"/>
              <a:gd name="connsiteX394" fmla="*/ 3677174 w 7467600"/>
              <a:gd name="connsiteY394" fmla="*/ 5636351 h 6858000"/>
              <a:gd name="connsiteX395" fmla="*/ 3698819 w 7467600"/>
              <a:gd name="connsiteY395" fmla="*/ 5560503 h 6858000"/>
              <a:gd name="connsiteX396" fmla="*/ 3702094 w 7467600"/>
              <a:gd name="connsiteY396" fmla="*/ 5549194 h 6858000"/>
              <a:gd name="connsiteX397" fmla="*/ 3398355 w 7467600"/>
              <a:gd name="connsiteY397" fmla="*/ 6094603 h 6858000"/>
              <a:gd name="connsiteX398" fmla="*/ 3193941 w 7467600"/>
              <a:gd name="connsiteY398" fmla="*/ 6798775 h 6858000"/>
              <a:gd name="connsiteX399" fmla="*/ 3184140 w 7467600"/>
              <a:gd name="connsiteY399" fmla="*/ 6858000 h 6858000"/>
              <a:gd name="connsiteX400" fmla="*/ 3099978 w 7467600"/>
              <a:gd name="connsiteY400" fmla="*/ 6858000 h 6858000"/>
              <a:gd name="connsiteX401" fmla="*/ 3101556 w 7467600"/>
              <a:gd name="connsiteY401" fmla="*/ 6843337 h 6858000"/>
              <a:gd name="connsiteX402" fmla="*/ 3370162 w 7467600"/>
              <a:gd name="connsiteY402" fmla="*/ 5785550 h 6858000"/>
              <a:gd name="connsiteX403" fmla="*/ 3746477 w 7467600"/>
              <a:gd name="connsiteY403" fmla="*/ 5377889 h 6858000"/>
              <a:gd name="connsiteX404" fmla="*/ 3863399 w 7467600"/>
              <a:gd name="connsiteY404" fmla="*/ 5087257 h 6858000"/>
              <a:gd name="connsiteX405" fmla="*/ 3968712 w 7467600"/>
              <a:gd name="connsiteY405" fmla="*/ 4913989 h 6858000"/>
              <a:gd name="connsiteX406" fmla="*/ 2792390 w 7467600"/>
              <a:gd name="connsiteY406" fmla="*/ 5382974 h 6858000"/>
              <a:gd name="connsiteX407" fmla="*/ 2714982 w 7467600"/>
              <a:gd name="connsiteY407" fmla="*/ 5427051 h 6858000"/>
              <a:gd name="connsiteX408" fmla="*/ 2813361 w 7467600"/>
              <a:gd name="connsiteY408" fmla="*/ 6023912 h 6858000"/>
              <a:gd name="connsiteX409" fmla="*/ 2688430 w 7467600"/>
              <a:gd name="connsiteY409" fmla="*/ 6801564 h 6858000"/>
              <a:gd name="connsiteX410" fmla="*/ 2629626 w 7467600"/>
              <a:gd name="connsiteY410" fmla="*/ 6763394 h 6858000"/>
              <a:gd name="connsiteX411" fmla="*/ 2565328 w 7467600"/>
              <a:gd name="connsiteY411" fmla="*/ 5516399 h 6858000"/>
              <a:gd name="connsiteX412" fmla="*/ 1922999 w 7467600"/>
              <a:gd name="connsiteY412" fmla="*/ 5980343 h 6858000"/>
              <a:gd name="connsiteX413" fmla="*/ 1950261 w 7467600"/>
              <a:gd name="connsiteY413" fmla="*/ 6405858 h 6858000"/>
              <a:gd name="connsiteX414" fmla="*/ 2365554 w 7467600"/>
              <a:gd name="connsiteY414" fmla="*/ 6759107 h 6858000"/>
              <a:gd name="connsiteX415" fmla="*/ 2424142 w 7467600"/>
              <a:gd name="connsiteY415" fmla="*/ 6858000 h 6858000"/>
              <a:gd name="connsiteX416" fmla="*/ 2395994 w 7467600"/>
              <a:gd name="connsiteY416" fmla="*/ 6858000 h 6858000"/>
              <a:gd name="connsiteX417" fmla="*/ 2392863 w 7467600"/>
              <a:gd name="connsiteY417" fmla="*/ 6852964 h 6858000"/>
              <a:gd name="connsiteX418" fmla="*/ 2017589 w 7467600"/>
              <a:gd name="connsiteY418" fmla="*/ 6493982 h 6858000"/>
              <a:gd name="connsiteX419" fmla="*/ 2147336 w 7467600"/>
              <a:gd name="connsiteY419" fmla="*/ 6594052 h 6858000"/>
              <a:gd name="connsiteX420" fmla="*/ 2207047 w 7467600"/>
              <a:gd name="connsiteY420" fmla="*/ 6654540 h 6858000"/>
              <a:gd name="connsiteX421" fmla="*/ 2299106 w 7467600"/>
              <a:gd name="connsiteY421" fmla="*/ 6778931 h 6858000"/>
              <a:gd name="connsiteX422" fmla="*/ 2314430 w 7467600"/>
              <a:gd name="connsiteY422" fmla="*/ 6801144 h 6858000"/>
              <a:gd name="connsiteX423" fmla="*/ 2352406 w 7467600"/>
              <a:gd name="connsiteY423" fmla="*/ 6858000 h 6858000"/>
              <a:gd name="connsiteX424" fmla="*/ 2314492 w 7467600"/>
              <a:gd name="connsiteY424" fmla="*/ 6858000 h 6858000"/>
              <a:gd name="connsiteX425" fmla="*/ 2288095 w 7467600"/>
              <a:gd name="connsiteY425" fmla="*/ 6818030 h 6858000"/>
              <a:gd name="connsiteX426" fmla="*/ 2272768 w 7467600"/>
              <a:gd name="connsiteY426" fmla="*/ 6795822 h 6858000"/>
              <a:gd name="connsiteX427" fmla="*/ 2182715 w 7467600"/>
              <a:gd name="connsiteY427" fmla="*/ 6675071 h 6858000"/>
              <a:gd name="connsiteX428" fmla="*/ 2032061 w 7467600"/>
              <a:gd name="connsiteY428" fmla="*/ 6541380 h 6858000"/>
              <a:gd name="connsiteX429" fmla="*/ 2257220 w 7467600"/>
              <a:gd name="connsiteY429" fmla="*/ 6826257 h 6858000"/>
              <a:gd name="connsiteX430" fmla="*/ 2281324 w 7467600"/>
              <a:gd name="connsiteY430" fmla="*/ 6858000 h 6858000"/>
              <a:gd name="connsiteX431" fmla="*/ 2242860 w 7467600"/>
              <a:gd name="connsiteY431" fmla="*/ 6858000 h 6858000"/>
              <a:gd name="connsiteX432" fmla="*/ 2232818 w 7467600"/>
              <a:gd name="connsiteY432" fmla="*/ 6844926 h 6858000"/>
              <a:gd name="connsiteX433" fmla="*/ 1990172 w 7467600"/>
              <a:gd name="connsiteY433" fmla="*/ 6542121 h 6858000"/>
              <a:gd name="connsiteX434" fmla="*/ 2124090 w 7467600"/>
              <a:gd name="connsiteY434" fmla="*/ 6761017 h 6858000"/>
              <a:gd name="connsiteX435" fmla="*/ 2200380 w 7467600"/>
              <a:gd name="connsiteY435" fmla="*/ 6858000 h 6858000"/>
              <a:gd name="connsiteX436" fmla="*/ 2147507 w 7467600"/>
              <a:gd name="connsiteY436" fmla="*/ 6858000 h 6858000"/>
              <a:gd name="connsiteX437" fmla="*/ 2070668 w 7467600"/>
              <a:gd name="connsiteY437" fmla="*/ 6761520 h 6858000"/>
              <a:gd name="connsiteX438" fmla="*/ 1975142 w 7467600"/>
              <a:gd name="connsiteY438" fmla="*/ 6585570 h 6858000"/>
              <a:gd name="connsiteX439" fmla="*/ 2050035 w 7467600"/>
              <a:gd name="connsiteY439" fmla="*/ 6813345 h 6858000"/>
              <a:gd name="connsiteX440" fmla="*/ 2063025 w 7467600"/>
              <a:gd name="connsiteY440" fmla="*/ 6858000 h 6858000"/>
              <a:gd name="connsiteX441" fmla="*/ 2021675 w 7467600"/>
              <a:gd name="connsiteY441" fmla="*/ 6858000 h 6858000"/>
              <a:gd name="connsiteX442" fmla="*/ 2019308 w 7467600"/>
              <a:gd name="connsiteY442" fmla="*/ 6847118 h 6858000"/>
              <a:gd name="connsiteX443" fmla="*/ 1938835 w 7467600"/>
              <a:gd name="connsiteY443" fmla="*/ 6551160 h 6858000"/>
              <a:gd name="connsiteX444" fmla="*/ 1953230 w 7467600"/>
              <a:gd name="connsiteY444" fmla="*/ 6759699 h 6858000"/>
              <a:gd name="connsiteX445" fmla="*/ 1956763 w 7467600"/>
              <a:gd name="connsiteY445" fmla="*/ 6778191 h 6858000"/>
              <a:gd name="connsiteX446" fmla="*/ 1967925 w 7467600"/>
              <a:gd name="connsiteY446" fmla="*/ 6858000 h 6858000"/>
              <a:gd name="connsiteX447" fmla="*/ 1936622 w 7467600"/>
              <a:gd name="connsiteY447" fmla="*/ 6858000 h 6858000"/>
              <a:gd name="connsiteX448" fmla="*/ 1926261 w 7467600"/>
              <a:gd name="connsiteY448" fmla="*/ 6784064 h 6858000"/>
              <a:gd name="connsiteX449" fmla="*/ 1922724 w 7467600"/>
              <a:gd name="connsiteY449" fmla="*/ 6765577 h 6858000"/>
              <a:gd name="connsiteX450" fmla="*/ 1904650 w 7467600"/>
              <a:gd name="connsiteY450" fmla="*/ 6639616 h 6858000"/>
              <a:gd name="connsiteX451" fmla="*/ 1885273 w 7467600"/>
              <a:gd name="connsiteY451" fmla="*/ 6858000 h 6858000"/>
              <a:gd name="connsiteX452" fmla="*/ 1854363 w 7467600"/>
              <a:gd name="connsiteY452" fmla="*/ 6858000 h 6858000"/>
              <a:gd name="connsiteX453" fmla="*/ 1880391 w 7467600"/>
              <a:gd name="connsiteY453" fmla="*/ 6603796 h 6858000"/>
              <a:gd name="connsiteX454" fmla="*/ 1818273 w 7467600"/>
              <a:gd name="connsiteY454" fmla="*/ 6715729 h 6858000"/>
              <a:gd name="connsiteX455" fmla="*/ 1794691 w 7467600"/>
              <a:gd name="connsiteY455" fmla="*/ 6843239 h 6858000"/>
              <a:gd name="connsiteX456" fmla="*/ 1794914 w 7467600"/>
              <a:gd name="connsiteY456" fmla="*/ 6858000 h 6858000"/>
              <a:gd name="connsiteX457" fmla="*/ 1746128 w 7467600"/>
              <a:gd name="connsiteY457" fmla="*/ 6858000 h 6858000"/>
              <a:gd name="connsiteX458" fmla="*/ 1753934 w 7467600"/>
              <a:gd name="connsiteY458" fmla="*/ 6724796 h 6858000"/>
              <a:gd name="connsiteX459" fmla="*/ 1792053 w 7467600"/>
              <a:gd name="connsiteY459" fmla="*/ 6572396 h 6858000"/>
              <a:gd name="connsiteX460" fmla="*/ 1862248 w 7467600"/>
              <a:gd name="connsiteY460" fmla="*/ 6266397 h 6858000"/>
              <a:gd name="connsiteX461" fmla="*/ 1862250 w 7467600"/>
              <a:gd name="connsiteY461" fmla="*/ 6033531 h 6858000"/>
              <a:gd name="connsiteX462" fmla="*/ 1211999 w 7467600"/>
              <a:gd name="connsiteY462" fmla="*/ 6683610 h 6858000"/>
              <a:gd name="connsiteX463" fmla="*/ 1213266 w 7467600"/>
              <a:gd name="connsiteY463" fmla="*/ 6691947 h 6858000"/>
              <a:gd name="connsiteX464" fmla="*/ 1203370 w 7467600"/>
              <a:gd name="connsiteY464" fmla="*/ 6850676 h 6858000"/>
              <a:gd name="connsiteX465" fmla="*/ 1203671 w 7467600"/>
              <a:gd name="connsiteY465" fmla="*/ 6858000 h 6858000"/>
              <a:gd name="connsiteX466" fmla="*/ 1143180 w 7467600"/>
              <a:gd name="connsiteY466" fmla="*/ 6858000 h 6858000"/>
              <a:gd name="connsiteX467" fmla="*/ 1142176 w 7467600"/>
              <a:gd name="connsiteY467" fmla="*/ 6766045 h 6858000"/>
              <a:gd name="connsiteX468" fmla="*/ 1067484 w 7467600"/>
              <a:gd name="connsiteY468" fmla="*/ 6858000 h 6858000"/>
              <a:gd name="connsiteX469" fmla="*/ 953928 w 7467600"/>
              <a:gd name="connsiteY469" fmla="*/ 6858000 h 6858000"/>
              <a:gd name="connsiteX470" fmla="*/ 959715 w 7467600"/>
              <a:gd name="connsiteY470" fmla="*/ 6850185 h 6858000"/>
              <a:gd name="connsiteX471" fmla="*/ 1483788 w 7467600"/>
              <a:gd name="connsiteY471" fmla="*/ 6259174 h 6858000"/>
              <a:gd name="connsiteX472" fmla="*/ 1100671 w 7467600"/>
              <a:gd name="connsiteY472" fmla="*/ 6252137 h 6858000"/>
              <a:gd name="connsiteX473" fmla="*/ 1090144 w 7467600"/>
              <a:gd name="connsiteY473" fmla="*/ 6256748 h 6858000"/>
              <a:gd name="connsiteX474" fmla="*/ 1095872 w 7467600"/>
              <a:gd name="connsiteY474" fmla="*/ 6271892 h 6858000"/>
              <a:gd name="connsiteX475" fmla="*/ 262785 w 7467600"/>
              <a:gd name="connsiteY475" fmla="*/ 6845450 h 6858000"/>
              <a:gd name="connsiteX476" fmla="*/ 209968 w 7467600"/>
              <a:gd name="connsiteY476" fmla="*/ 6770713 h 6858000"/>
              <a:gd name="connsiteX477" fmla="*/ 873460 w 7467600"/>
              <a:gd name="connsiteY477" fmla="*/ 6253768 h 6858000"/>
              <a:gd name="connsiteX478" fmla="*/ 192686 w 7467600"/>
              <a:gd name="connsiteY478" fmla="*/ 5849257 h 6858000"/>
              <a:gd name="connsiteX479" fmla="*/ 4696 w 7467600"/>
              <a:gd name="connsiteY479" fmla="*/ 5697668 h 6858000"/>
              <a:gd name="connsiteX480" fmla="*/ 0 w 7467600"/>
              <a:gd name="connsiteY480" fmla="*/ 5689984 h 6858000"/>
              <a:gd name="connsiteX481" fmla="*/ 0 w 7467600"/>
              <a:gd name="connsiteY481" fmla="*/ 5513472 h 6858000"/>
              <a:gd name="connsiteX482" fmla="*/ 174101 w 7467600"/>
              <a:gd name="connsiteY482" fmla="*/ 5620277 h 6858000"/>
              <a:gd name="connsiteX483" fmla="*/ 891800 w 7467600"/>
              <a:gd name="connsiteY483" fmla="*/ 6036935 h 6858000"/>
              <a:gd name="connsiteX484" fmla="*/ 1072219 w 7467600"/>
              <a:gd name="connsiteY484" fmla="*/ 6169443 h 6858000"/>
              <a:gd name="connsiteX485" fmla="*/ 1074117 w 7467600"/>
              <a:gd name="connsiteY485" fmla="*/ 6170301 h 6858000"/>
              <a:gd name="connsiteX486" fmla="*/ 1083114 w 7467600"/>
              <a:gd name="connsiteY486" fmla="*/ 6174131 h 6858000"/>
              <a:gd name="connsiteX487" fmla="*/ 1543010 w 7467600"/>
              <a:gd name="connsiteY487" fmla="*/ 6191140 h 6858000"/>
              <a:gd name="connsiteX488" fmla="*/ 1551080 w 7467600"/>
              <a:gd name="connsiteY488" fmla="*/ 6195006 h 6858000"/>
              <a:gd name="connsiteX489" fmla="*/ 2345443 w 7467600"/>
              <a:gd name="connsiteY489" fmla="*/ 5549882 h 6858000"/>
              <a:gd name="connsiteX490" fmla="*/ 1721499 w 7467600"/>
              <a:gd name="connsiteY490" fmla="*/ 5599969 h 6858000"/>
              <a:gd name="connsiteX491" fmla="*/ 767716 w 7467600"/>
              <a:gd name="connsiteY491" fmla="*/ 5472768 h 6858000"/>
              <a:gd name="connsiteX492" fmla="*/ 722147 w 7467600"/>
              <a:gd name="connsiteY492" fmla="*/ 5393091 h 6858000"/>
              <a:gd name="connsiteX493" fmla="*/ 1485552 w 7467600"/>
              <a:gd name="connsiteY493" fmla="*/ 5313202 h 6858000"/>
              <a:gd name="connsiteX494" fmla="*/ 2143004 w 7467600"/>
              <a:gd name="connsiteY494" fmla="*/ 5402420 h 6858000"/>
              <a:gd name="connsiteX495" fmla="*/ 1933391 w 7467600"/>
              <a:gd name="connsiteY495" fmla="*/ 5156971 h 6858000"/>
              <a:gd name="connsiteX496" fmla="*/ 1827118 w 7467600"/>
              <a:gd name="connsiteY496" fmla="*/ 4968410 h 6858000"/>
              <a:gd name="connsiteX497" fmla="*/ 1837349 w 7467600"/>
              <a:gd name="connsiteY497" fmla="*/ 4956357 h 6858000"/>
              <a:gd name="connsiteX498" fmla="*/ 2162835 w 7467600"/>
              <a:gd name="connsiteY498" fmla="*/ 5187853 h 6858000"/>
              <a:gd name="connsiteX499" fmla="*/ 2257167 w 7467600"/>
              <a:gd name="connsiteY499" fmla="*/ 5462123 h 6858000"/>
              <a:gd name="connsiteX500" fmla="*/ 2261598 w 7467600"/>
              <a:gd name="connsiteY500" fmla="*/ 5467998 h 6858000"/>
              <a:gd name="connsiteX501" fmla="*/ 2437177 w 7467600"/>
              <a:gd name="connsiteY501" fmla="*/ 5479608 h 6858000"/>
              <a:gd name="connsiteX502" fmla="*/ 2445247 w 7467600"/>
              <a:gd name="connsiteY502" fmla="*/ 5483476 h 6858000"/>
              <a:gd name="connsiteX503" fmla="*/ 2743626 w 7467600"/>
              <a:gd name="connsiteY503" fmla="*/ 5304819 h 6858000"/>
              <a:gd name="connsiteX504" fmla="*/ 3048102 w 7467600"/>
              <a:gd name="connsiteY504" fmla="*/ 5150595 h 6858000"/>
              <a:gd name="connsiteX505" fmla="*/ 1799414 w 7467600"/>
              <a:gd name="connsiteY505" fmla="*/ 4694732 h 6858000"/>
              <a:gd name="connsiteX506" fmla="*/ 1771735 w 7467600"/>
              <a:gd name="connsiteY506" fmla="*/ 4619929 h 6858000"/>
              <a:gd name="connsiteX507" fmla="*/ 3104273 w 7467600"/>
              <a:gd name="connsiteY507" fmla="*/ 5076159 h 6858000"/>
              <a:gd name="connsiteX508" fmla="*/ 3113245 w 7467600"/>
              <a:gd name="connsiteY508" fmla="*/ 5090705 h 6858000"/>
              <a:gd name="connsiteX509" fmla="*/ 3126294 w 7467600"/>
              <a:gd name="connsiteY509" fmla="*/ 5114400 h 6858000"/>
              <a:gd name="connsiteX510" fmla="*/ 3937433 w 7467600"/>
              <a:gd name="connsiteY510" fmla="*/ 4830473 h 6858000"/>
              <a:gd name="connsiteX511" fmla="*/ 3590475 w 7467600"/>
              <a:gd name="connsiteY511" fmla="*/ 4597974 h 6858000"/>
              <a:gd name="connsiteX512" fmla="*/ 3100264 w 7467600"/>
              <a:gd name="connsiteY512" fmla="*/ 4579845 h 6858000"/>
              <a:gd name="connsiteX513" fmla="*/ 2183576 w 7467600"/>
              <a:gd name="connsiteY513" fmla="*/ 4227150 h 6858000"/>
              <a:gd name="connsiteX514" fmla="*/ 2151029 w 7467600"/>
              <a:gd name="connsiteY514" fmla="*/ 4146947 h 6858000"/>
              <a:gd name="connsiteX515" fmla="*/ 3563434 w 7467600"/>
              <a:gd name="connsiteY515" fmla="*/ 4469115 h 6858000"/>
              <a:gd name="connsiteX516" fmla="*/ 3177952 w 7467600"/>
              <a:gd name="connsiteY516" fmla="*/ 3657386 h 6858000"/>
              <a:gd name="connsiteX517" fmla="*/ 3189263 w 7467600"/>
              <a:gd name="connsiteY517" fmla="*/ 3625726 h 6858000"/>
              <a:gd name="connsiteX518" fmla="*/ 3560912 w 7467600"/>
              <a:gd name="connsiteY518" fmla="*/ 4079863 h 6858000"/>
              <a:gd name="connsiteX519" fmla="*/ 3626636 w 7467600"/>
              <a:gd name="connsiteY519" fmla="*/ 4512230 h 6858000"/>
              <a:gd name="connsiteX520" fmla="*/ 3653088 w 7467600"/>
              <a:gd name="connsiteY520" fmla="*/ 4521417 h 6858000"/>
              <a:gd name="connsiteX521" fmla="*/ 3988128 w 7467600"/>
              <a:gd name="connsiteY521" fmla="*/ 4817267 h 6858000"/>
              <a:gd name="connsiteX522" fmla="*/ 4830582 w 7467600"/>
              <a:gd name="connsiteY522" fmla="*/ 4676000 h 6858000"/>
              <a:gd name="connsiteX523" fmla="*/ 4830100 w 7467600"/>
              <a:gd name="connsiteY523" fmla="*/ 4675554 h 6858000"/>
              <a:gd name="connsiteX524" fmla="*/ 4036318 w 7467600"/>
              <a:gd name="connsiteY524" fmla="*/ 4147013 h 6858000"/>
              <a:gd name="connsiteX525" fmla="*/ 3432098 w 7467600"/>
              <a:gd name="connsiteY525" fmla="*/ 3537312 h 6858000"/>
              <a:gd name="connsiteX526" fmla="*/ 3446761 w 7467600"/>
              <a:gd name="connsiteY526" fmla="*/ 3461278 h 6858000"/>
              <a:gd name="connsiteX527" fmla="*/ 4419733 w 7467600"/>
              <a:gd name="connsiteY527" fmla="*/ 3963555 h 6858000"/>
              <a:gd name="connsiteX528" fmla="*/ 4781371 w 7467600"/>
              <a:gd name="connsiteY528" fmla="*/ 4458604 h 6858000"/>
              <a:gd name="connsiteX529" fmla="*/ 4780440 w 7467600"/>
              <a:gd name="connsiteY529" fmla="*/ 4470290 h 6858000"/>
              <a:gd name="connsiteX530" fmla="*/ 4898954 w 7467600"/>
              <a:gd name="connsiteY530" fmla="*/ 4662092 h 6858000"/>
              <a:gd name="connsiteX531" fmla="*/ 4900699 w 7467600"/>
              <a:gd name="connsiteY531" fmla="*/ 4670867 h 6858000"/>
              <a:gd name="connsiteX532" fmla="*/ 5714511 w 7467600"/>
              <a:gd name="connsiteY532" fmla="*/ 4663483 h 6858000"/>
              <a:gd name="connsiteX533" fmla="*/ 5464793 w 7467600"/>
              <a:gd name="connsiteY533" fmla="*/ 4393556 h 6858000"/>
              <a:gd name="connsiteX534" fmla="*/ 5461897 w 7467600"/>
              <a:gd name="connsiteY534" fmla="*/ 4390879 h 6858000"/>
              <a:gd name="connsiteX535" fmla="*/ 4294126 w 7467600"/>
              <a:gd name="connsiteY535" fmla="*/ 3303048 h 6858000"/>
              <a:gd name="connsiteX536" fmla="*/ 4305321 w 7467600"/>
              <a:gd name="connsiteY536" fmla="*/ 3256953 h 6858000"/>
              <a:gd name="connsiteX537" fmla="*/ 4949299 w 7467600"/>
              <a:gd name="connsiteY537" fmla="*/ 3766336 h 6858000"/>
              <a:gd name="connsiteX538" fmla="*/ 5291452 w 7467600"/>
              <a:gd name="connsiteY538" fmla="*/ 4076801 h 6858000"/>
              <a:gd name="connsiteX539" fmla="*/ 5434998 w 7467600"/>
              <a:gd name="connsiteY539" fmla="*/ 4254100 h 6858000"/>
              <a:gd name="connsiteX540" fmla="*/ 5351015 w 7467600"/>
              <a:gd name="connsiteY540" fmla="*/ 3760989 h 6858000"/>
              <a:gd name="connsiteX541" fmla="*/ 5413780 w 7467600"/>
              <a:gd name="connsiteY541" fmla="*/ 2966265 h 6858000"/>
              <a:gd name="connsiteX542" fmla="*/ 5425627 w 7467600"/>
              <a:gd name="connsiteY542" fmla="*/ 2954192 h 6858000"/>
              <a:gd name="connsiteX543" fmla="*/ 6604735 w 7467600"/>
              <a:gd name="connsiteY543" fmla="*/ 2041381 h 6858000"/>
              <a:gd name="connsiteX544" fmla="*/ 7204487 w 7467600"/>
              <a:gd name="connsiteY544" fmla="*/ 2742112 h 6858000"/>
              <a:gd name="connsiteX545" fmla="*/ 7131592 w 7467600"/>
              <a:gd name="connsiteY545" fmla="*/ 2672096 h 6858000"/>
              <a:gd name="connsiteX546" fmla="*/ 6996344 w 7467600"/>
              <a:gd name="connsiteY546" fmla="*/ 2518310 h 6858000"/>
              <a:gd name="connsiteX547" fmla="*/ 6735495 w 7467600"/>
              <a:gd name="connsiteY547" fmla="*/ 2196890 h 6858000"/>
              <a:gd name="connsiteX548" fmla="*/ 6721901 w 7467600"/>
              <a:gd name="connsiteY548" fmla="*/ 2179274 h 6858000"/>
              <a:gd name="connsiteX549" fmla="*/ 6604735 w 7467600"/>
              <a:gd name="connsiteY549" fmla="*/ 2041381 h 6858000"/>
              <a:gd name="connsiteX550" fmla="*/ 6591670 w 7467600"/>
              <a:gd name="connsiteY550" fmla="*/ 1988277 h 6858000"/>
              <a:gd name="connsiteX551" fmla="*/ 6747349 w 7467600"/>
              <a:gd name="connsiteY551" fmla="*/ 2160069 h 6858000"/>
              <a:gd name="connsiteX552" fmla="*/ 6760943 w 7467600"/>
              <a:gd name="connsiteY552" fmla="*/ 2177686 h 6858000"/>
              <a:gd name="connsiteX553" fmla="*/ 7021065 w 7467600"/>
              <a:gd name="connsiteY553" fmla="*/ 2498102 h 6858000"/>
              <a:gd name="connsiteX554" fmla="*/ 7155223 w 7467600"/>
              <a:gd name="connsiteY554" fmla="*/ 2650386 h 6858000"/>
              <a:gd name="connsiteX555" fmla="*/ 7203167 w 7467600"/>
              <a:gd name="connsiteY555" fmla="*/ 2697288 h 6858000"/>
              <a:gd name="connsiteX556" fmla="*/ 6937703 w 7467600"/>
              <a:gd name="connsiteY556" fmla="*/ 2321981 h 6858000"/>
              <a:gd name="connsiteX557" fmla="*/ 6591670 w 7467600"/>
              <a:gd name="connsiteY557" fmla="*/ 1988277 h 6858000"/>
              <a:gd name="connsiteX558" fmla="*/ 5798671 w 7467600"/>
              <a:gd name="connsiteY558" fmla="*/ 1981601 h 6858000"/>
              <a:gd name="connsiteX559" fmla="*/ 5754709 w 7467600"/>
              <a:gd name="connsiteY559" fmla="*/ 2071454 h 6858000"/>
              <a:gd name="connsiteX560" fmla="*/ 5763044 w 7467600"/>
              <a:gd name="connsiteY560" fmla="*/ 2842206 h 6858000"/>
              <a:gd name="connsiteX561" fmla="*/ 5764974 w 7467600"/>
              <a:gd name="connsiteY561" fmla="*/ 2799609 h 6858000"/>
              <a:gd name="connsiteX562" fmla="*/ 5767665 w 7467600"/>
              <a:gd name="connsiteY562" fmla="*/ 2666409 h 6858000"/>
              <a:gd name="connsiteX563" fmla="*/ 5763055 w 7467600"/>
              <a:gd name="connsiteY563" fmla="*/ 2579705 h 6858000"/>
              <a:gd name="connsiteX564" fmla="*/ 5758079 w 7467600"/>
              <a:gd name="connsiteY564" fmla="*/ 2492508 h 6858000"/>
              <a:gd name="connsiteX565" fmla="*/ 5779325 w 7467600"/>
              <a:gd name="connsiteY565" fmla="*/ 2197069 h 6858000"/>
              <a:gd name="connsiteX566" fmla="*/ 5798671 w 7467600"/>
              <a:gd name="connsiteY566" fmla="*/ 1981601 h 6858000"/>
              <a:gd name="connsiteX567" fmla="*/ 5829202 w 7467600"/>
              <a:gd name="connsiteY567" fmla="*/ 1971679 h 6858000"/>
              <a:gd name="connsiteX568" fmla="*/ 5809558 w 7467600"/>
              <a:gd name="connsiteY568" fmla="*/ 2198043 h 6858000"/>
              <a:gd name="connsiteX569" fmla="*/ 5788653 w 7467600"/>
              <a:gd name="connsiteY569" fmla="*/ 2489430 h 6858000"/>
              <a:gd name="connsiteX570" fmla="*/ 5793439 w 7467600"/>
              <a:gd name="connsiteY570" fmla="*/ 2575235 h 6858000"/>
              <a:gd name="connsiteX571" fmla="*/ 5796837 w 7467600"/>
              <a:gd name="connsiteY571" fmla="*/ 2637633 h 6858000"/>
              <a:gd name="connsiteX572" fmla="*/ 5818614 w 7467600"/>
              <a:gd name="connsiteY572" fmla="*/ 2473055 h 6858000"/>
              <a:gd name="connsiteX573" fmla="*/ 5829202 w 7467600"/>
              <a:gd name="connsiteY573" fmla="*/ 1971679 h 6858000"/>
              <a:gd name="connsiteX574" fmla="*/ 5911389 w 7467600"/>
              <a:gd name="connsiteY574" fmla="*/ 1898371 h 6858000"/>
              <a:gd name="connsiteX575" fmla="*/ 6237627 w 7467600"/>
              <a:gd name="connsiteY575" fmla="*/ 2231921 h 6858000"/>
              <a:gd name="connsiteX576" fmla="*/ 5911389 w 7467600"/>
              <a:gd name="connsiteY576" fmla="*/ 1898371 h 6858000"/>
              <a:gd name="connsiteX577" fmla="*/ 6944437 w 7467600"/>
              <a:gd name="connsiteY577" fmla="*/ 1575402 h 6858000"/>
              <a:gd name="connsiteX578" fmla="*/ 6304730 w 7467600"/>
              <a:gd name="connsiteY578" fmla="*/ 1766654 h 6858000"/>
              <a:gd name="connsiteX579" fmla="*/ 6944437 w 7467600"/>
              <a:gd name="connsiteY579" fmla="*/ 1575402 h 6858000"/>
              <a:gd name="connsiteX580" fmla="*/ 7019523 w 7467600"/>
              <a:gd name="connsiteY580" fmla="*/ 1519450 h 6858000"/>
              <a:gd name="connsiteX581" fmla="*/ 6298091 w 7467600"/>
              <a:gd name="connsiteY581" fmla="*/ 1737122 h 6858000"/>
              <a:gd name="connsiteX582" fmla="*/ 7019523 w 7467600"/>
              <a:gd name="connsiteY582" fmla="*/ 1519450 h 6858000"/>
              <a:gd name="connsiteX583" fmla="*/ 2399523 w 7467600"/>
              <a:gd name="connsiteY583" fmla="*/ 1428234 h 6858000"/>
              <a:gd name="connsiteX584" fmla="*/ 2224982 w 7467600"/>
              <a:gd name="connsiteY584" fmla="*/ 1826201 h 6858000"/>
              <a:gd name="connsiteX585" fmla="*/ 2096099 w 7467600"/>
              <a:gd name="connsiteY585" fmla="*/ 2345900 h 6858000"/>
              <a:gd name="connsiteX586" fmla="*/ 2283317 w 7467600"/>
              <a:gd name="connsiteY586" fmla="*/ 1796925 h 6858000"/>
              <a:gd name="connsiteX587" fmla="*/ 2399523 w 7467600"/>
              <a:gd name="connsiteY587" fmla="*/ 1428234 h 6858000"/>
              <a:gd name="connsiteX588" fmla="*/ 2448558 w 7467600"/>
              <a:gd name="connsiteY588" fmla="*/ 1373435 h 6858000"/>
              <a:gd name="connsiteX589" fmla="*/ 2312521 w 7467600"/>
              <a:gd name="connsiteY589" fmla="*/ 1806140 h 6858000"/>
              <a:gd name="connsiteX590" fmla="*/ 2127533 w 7467600"/>
              <a:gd name="connsiteY590" fmla="*/ 2348380 h 6858000"/>
              <a:gd name="connsiteX591" fmla="*/ 2358080 w 7467600"/>
              <a:gd name="connsiteY591" fmla="*/ 1866134 h 6858000"/>
              <a:gd name="connsiteX592" fmla="*/ 2407436 w 7467600"/>
              <a:gd name="connsiteY592" fmla="*/ 1651070 h 6858000"/>
              <a:gd name="connsiteX593" fmla="*/ 2448558 w 7467600"/>
              <a:gd name="connsiteY593" fmla="*/ 1373435 h 6858000"/>
              <a:gd name="connsiteX594" fmla="*/ 278707 w 7467600"/>
              <a:gd name="connsiteY594" fmla="*/ 1352270 h 6858000"/>
              <a:gd name="connsiteX595" fmla="*/ 321570 w 7467600"/>
              <a:gd name="connsiteY595" fmla="*/ 1861610 h 6858000"/>
              <a:gd name="connsiteX596" fmla="*/ 294281 w 7467600"/>
              <a:gd name="connsiteY596" fmla="*/ 1440658 h 6858000"/>
              <a:gd name="connsiteX597" fmla="*/ 278707 w 7467600"/>
              <a:gd name="connsiteY597" fmla="*/ 1352270 h 6858000"/>
              <a:gd name="connsiteX598" fmla="*/ 1423821 w 7467600"/>
              <a:gd name="connsiteY598" fmla="*/ 1351958 h 6858000"/>
              <a:gd name="connsiteX599" fmla="*/ 1638521 w 7467600"/>
              <a:gd name="connsiteY599" fmla="*/ 1908470 h 6858000"/>
              <a:gd name="connsiteX600" fmla="*/ 1754199 w 7467600"/>
              <a:gd name="connsiteY600" fmla="*/ 2149284 h 6858000"/>
              <a:gd name="connsiteX601" fmla="*/ 1908359 w 7467600"/>
              <a:gd name="connsiteY601" fmla="*/ 2364988 h 6858000"/>
              <a:gd name="connsiteX602" fmla="*/ 1647661 w 7467600"/>
              <a:gd name="connsiteY602" fmla="*/ 1825945 h 6858000"/>
              <a:gd name="connsiteX603" fmla="*/ 1423821 w 7467600"/>
              <a:gd name="connsiteY603" fmla="*/ 1351958 h 6858000"/>
              <a:gd name="connsiteX604" fmla="*/ 1431890 w 7467600"/>
              <a:gd name="connsiteY604" fmla="*/ 1306475 h 6858000"/>
              <a:gd name="connsiteX605" fmla="*/ 1507597 w 7467600"/>
              <a:gd name="connsiteY605" fmla="*/ 1446132 h 6858000"/>
              <a:gd name="connsiteX606" fmla="*/ 1674586 w 7467600"/>
              <a:gd name="connsiteY606" fmla="*/ 1813832 h 6858000"/>
              <a:gd name="connsiteX607" fmla="*/ 1815950 w 7467600"/>
              <a:gd name="connsiteY607" fmla="*/ 2128564 h 6858000"/>
              <a:gd name="connsiteX608" fmla="*/ 1984242 w 7467600"/>
              <a:gd name="connsiteY608" fmla="*/ 2430829 h 6858000"/>
              <a:gd name="connsiteX609" fmla="*/ 2014023 w 7467600"/>
              <a:gd name="connsiteY609" fmla="*/ 2450995 h 6858000"/>
              <a:gd name="connsiteX610" fmla="*/ 1747337 w 7467600"/>
              <a:gd name="connsiteY610" fmla="*/ 1855264 h 6858000"/>
              <a:gd name="connsiteX611" fmla="*/ 1533749 w 7467600"/>
              <a:gd name="connsiteY611" fmla="*/ 1478656 h 6858000"/>
              <a:gd name="connsiteX612" fmla="*/ 1431890 w 7467600"/>
              <a:gd name="connsiteY612" fmla="*/ 1306475 h 6858000"/>
              <a:gd name="connsiteX613" fmla="*/ 5052692 w 7467600"/>
              <a:gd name="connsiteY613" fmla="*/ 1292994 h 6858000"/>
              <a:gd name="connsiteX614" fmla="*/ 5200661 w 7467600"/>
              <a:gd name="connsiteY614" fmla="*/ 1635186 h 6858000"/>
              <a:gd name="connsiteX615" fmla="*/ 5297138 w 7467600"/>
              <a:gd name="connsiteY615" fmla="*/ 1906351 h 6858000"/>
              <a:gd name="connsiteX616" fmla="*/ 5052692 w 7467600"/>
              <a:gd name="connsiteY616" fmla="*/ 1292994 h 6858000"/>
              <a:gd name="connsiteX617" fmla="*/ 5009948 w 7467600"/>
              <a:gd name="connsiteY617" fmla="*/ 1273619 h 6858000"/>
              <a:gd name="connsiteX618" fmla="*/ 5121777 w 7467600"/>
              <a:gd name="connsiteY618" fmla="*/ 1654213 h 6858000"/>
              <a:gd name="connsiteX619" fmla="*/ 5293545 w 7467600"/>
              <a:gd name="connsiteY619" fmla="*/ 2072247 h 6858000"/>
              <a:gd name="connsiteX620" fmla="*/ 5294042 w 7467600"/>
              <a:gd name="connsiteY620" fmla="*/ 2065019 h 6858000"/>
              <a:gd name="connsiteX621" fmla="*/ 5171936 w 7467600"/>
              <a:gd name="connsiteY621" fmla="*/ 1647613 h 6858000"/>
              <a:gd name="connsiteX622" fmla="*/ 5009948 w 7467600"/>
              <a:gd name="connsiteY622" fmla="*/ 1273619 h 6858000"/>
              <a:gd name="connsiteX623" fmla="*/ 655236 w 7467600"/>
              <a:gd name="connsiteY623" fmla="*/ 1268632 h 6858000"/>
              <a:gd name="connsiteX624" fmla="*/ 839521 w 7467600"/>
              <a:gd name="connsiteY624" fmla="*/ 1685315 h 6858000"/>
              <a:gd name="connsiteX625" fmla="*/ 1109416 w 7467600"/>
              <a:gd name="connsiteY625" fmla="*/ 2061663 h 6858000"/>
              <a:gd name="connsiteX626" fmla="*/ 1298300 w 7467600"/>
              <a:gd name="connsiteY626" fmla="*/ 2247742 h 6858000"/>
              <a:gd name="connsiteX627" fmla="*/ 1125871 w 7467600"/>
              <a:gd name="connsiteY627" fmla="*/ 1989513 h 6858000"/>
              <a:gd name="connsiteX628" fmla="*/ 981574 w 7467600"/>
              <a:gd name="connsiteY628" fmla="*/ 1783157 h 6858000"/>
              <a:gd name="connsiteX629" fmla="*/ 922198 w 7467600"/>
              <a:gd name="connsiteY629" fmla="*/ 1677437 h 6858000"/>
              <a:gd name="connsiteX630" fmla="*/ 869293 w 7467600"/>
              <a:gd name="connsiteY630" fmla="*/ 1583214 h 6858000"/>
              <a:gd name="connsiteX631" fmla="*/ 751431 w 7467600"/>
              <a:gd name="connsiteY631" fmla="*/ 1405731 h 6858000"/>
              <a:gd name="connsiteX632" fmla="*/ 655236 w 7467600"/>
              <a:gd name="connsiteY632" fmla="*/ 1268632 h 6858000"/>
              <a:gd name="connsiteX633" fmla="*/ 6516292 w 7467600"/>
              <a:gd name="connsiteY633" fmla="*/ 1263064 h 6858000"/>
              <a:gd name="connsiteX634" fmla="*/ 5736320 w 7467600"/>
              <a:gd name="connsiteY634" fmla="*/ 1501803 h 6858000"/>
              <a:gd name="connsiteX635" fmla="*/ 6516292 w 7467600"/>
              <a:gd name="connsiteY635" fmla="*/ 1263064 h 6858000"/>
              <a:gd name="connsiteX636" fmla="*/ 291466 w 7467600"/>
              <a:gd name="connsiteY636" fmla="*/ 1250369 h 6858000"/>
              <a:gd name="connsiteX637" fmla="*/ 323180 w 7467600"/>
              <a:gd name="connsiteY637" fmla="*/ 1435283 h 6858000"/>
              <a:gd name="connsiteX638" fmla="*/ 349381 w 7467600"/>
              <a:gd name="connsiteY638" fmla="*/ 1875041 h 6858000"/>
              <a:gd name="connsiteX639" fmla="*/ 374363 w 7467600"/>
              <a:gd name="connsiteY639" fmla="*/ 1506494 h 6858000"/>
              <a:gd name="connsiteX640" fmla="*/ 302168 w 7467600"/>
              <a:gd name="connsiteY640" fmla="*/ 1274495 h 6858000"/>
              <a:gd name="connsiteX641" fmla="*/ 291466 w 7467600"/>
              <a:gd name="connsiteY641" fmla="*/ 1250369 h 6858000"/>
              <a:gd name="connsiteX642" fmla="*/ 678222 w 7467600"/>
              <a:gd name="connsiteY642" fmla="*/ 1248670 h 6858000"/>
              <a:gd name="connsiteX643" fmla="*/ 775536 w 7467600"/>
              <a:gd name="connsiteY643" fmla="*/ 1388015 h 6858000"/>
              <a:gd name="connsiteX644" fmla="*/ 894529 w 7467600"/>
              <a:gd name="connsiteY644" fmla="*/ 1567739 h 6858000"/>
              <a:gd name="connsiteX645" fmla="*/ 948000 w 7467600"/>
              <a:gd name="connsiteY645" fmla="*/ 1663088 h 6858000"/>
              <a:gd name="connsiteX646" fmla="*/ 1006812 w 7467600"/>
              <a:gd name="connsiteY646" fmla="*/ 1767683 h 6858000"/>
              <a:gd name="connsiteX647" fmla="*/ 1149133 w 7467600"/>
              <a:gd name="connsiteY647" fmla="*/ 1971513 h 6858000"/>
              <a:gd name="connsiteX648" fmla="*/ 1333952 w 7467600"/>
              <a:gd name="connsiteY648" fmla="*/ 2251620 h 6858000"/>
              <a:gd name="connsiteX649" fmla="*/ 1337329 w 7467600"/>
              <a:gd name="connsiteY649" fmla="*/ 2258350 h 6858000"/>
              <a:gd name="connsiteX650" fmla="*/ 1014726 w 7467600"/>
              <a:gd name="connsiteY650" fmla="*/ 1615556 h 6858000"/>
              <a:gd name="connsiteX651" fmla="*/ 678222 w 7467600"/>
              <a:gd name="connsiteY651" fmla="*/ 1248670 h 6858000"/>
              <a:gd name="connsiteX652" fmla="*/ 6691602 w 7467600"/>
              <a:gd name="connsiteY652" fmla="*/ 1140573 h 6858000"/>
              <a:gd name="connsiteX653" fmla="*/ 6571100 w 7467600"/>
              <a:gd name="connsiteY653" fmla="*/ 1183662 h 6858000"/>
              <a:gd name="connsiteX654" fmla="*/ 6241687 w 7467600"/>
              <a:gd name="connsiteY654" fmla="*/ 1257600 h 6858000"/>
              <a:gd name="connsiteX655" fmla="*/ 5693009 w 7467600"/>
              <a:gd name="connsiteY655" fmla="*/ 1478256 h 6858000"/>
              <a:gd name="connsiteX656" fmla="*/ 6548420 w 7467600"/>
              <a:gd name="connsiteY656" fmla="*/ 1214599 h 6858000"/>
              <a:gd name="connsiteX657" fmla="*/ 6605473 w 7467600"/>
              <a:gd name="connsiteY657" fmla="*/ 1184686 h 6858000"/>
              <a:gd name="connsiteX658" fmla="*/ 6691602 w 7467600"/>
              <a:gd name="connsiteY658" fmla="*/ 1140573 h 6858000"/>
              <a:gd name="connsiteX659" fmla="*/ 4002475 w 7467600"/>
              <a:gd name="connsiteY659" fmla="*/ 1037802 h 6858000"/>
              <a:gd name="connsiteX660" fmla="*/ 4000324 w 7467600"/>
              <a:gd name="connsiteY660" fmla="*/ 1039362 h 6858000"/>
              <a:gd name="connsiteX661" fmla="*/ 4002862 w 7467600"/>
              <a:gd name="connsiteY661" fmla="*/ 1042866 h 6858000"/>
              <a:gd name="connsiteX662" fmla="*/ 4002475 w 7467600"/>
              <a:gd name="connsiteY662" fmla="*/ 1037802 h 6858000"/>
              <a:gd name="connsiteX663" fmla="*/ 506322 w 7467600"/>
              <a:gd name="connsiteY663" fmla="*/ 1020997 h 6858000"/>
              <a:gd name="connsiteX664" fmla="*/ 533068 w 7467600"/>
              <a:gd name="connsiteY664" fmla="*/ 1029409 h 6858000"/>
              <a:gd name="connsiteX665" fmla="*/ 1232525 w 7467600"/>
              <a:gd name="connsiteY665" fmla="*/ 1804675 h 6858000"/>
              <a:gd name="connsiteX666" fmla="*/ 1388858 w 7467600"/>
              <a:gd name="connsiteY666" fmla="*/ 2368011 h 6858000"/>
              <a:gd name="connsiteX667" fmla="*/ 1384098 w 7467600"/>
              <a:gd name="connsiteY667" fmla="*/ 2378125 h 6858000"/>
              <a:gd name="connsiteX668" fmla="*/ 1425393 w 7467600"/>
              <a:gd name="connsiteY668" fmla="*/ 2589124 h 6858000"/>
              <a:gd name="connsiteX669" fmla="*/ 1424001 w 7467600"/>
              <a:gd name="connsiteY669" fmla="*/ 2597541 h 6858000"/>
              <a:gd name="connsiteX670" fmla="*/ 2152729 w 7467600"/>
              <a:gd name="connsiteY670" fmla="*/ 2864487 h 6858000"/>
              <a:gd name="connsiteX671" fmla="*/ 2020609 w 7467600"/>
              <a:gd name="connsiteY671" fmla="*/ 2539671 h 6858000"/>
              <a:gd name="connsiteX672" fmla="*/ 2018920 w 7467600"/>
              <a:gd name="connsiteY672" fmla="*/ 2536309 h 6858000"/>
              <a:gd name="connsiteX673" fmla="*/ 1342441 w 7467600"/>
              <a:gd name="connsiteY673" fmla="*/ 1173017 h 6858000"/>
              <a:gd name="connsiteX674" fmla="*/ 1367925 w 7467600"/>
              <a:gd name="connsiteY674" fmla="*/ 1135648 h 6858000"/>
              <a:gd name="connsiteX675" fmla="*/ 1771401 w 7467600"/>
              <a:gd name="connsiteY675" fmla="*/ 1806673 h 6858000"/>
              <a:gd name="connsiteX676" fmla="*/ 1972385 w 7467600"/>
              <a:gd name="connsiteY676" fmla="*/ 2198735 h 6858000"/>
              <a:gd name="connsiteX677" fmla="*/ 2040892 w 7467600"/>
              <a:gd name="connsiteY677" fmla="*/ 2405205 h 6858000"/>
              <a:gd name="connsiteX678" fmla="*/ 2131689 w 7467600"/>
              <a:gd name="connsiteY678" fmla="*/ 1936926 h 6858000"/>
              <a:gd name="connsiteX679" fmla="*/ 2454820 w 7467600"/>
              <a:gd name="connsiteY679" fmla="*/ 1248808 h 6858000"/>
              <a:gd name="connsiteX680" fmla="*/ 2492512 w 7467600"/>
              <a:gd name="connsiteY680" fmla="*/ 1302920 h 6858000"/>
              <a:gd name="connsiteX681" fmla="*/ 2081216 w 7467600"/>
              <a:gd name="connsiteY681" fmla="*/ 2527513 h 6858000"/>
              <a:gd name="connsiteX682" fmla="*/ 2081211 w 7467600"/>
              <a:gd name="connsiteY682" fmla="*/ 2528916 h 6858000"/>
              <a:gd name="connsiteX683" fmla="*/ 2199067 w 7467600"/>
              <a:gd name="connsiteY683" fmla="*/ 2884061 h 6858000"/>
              <a:gd name="connsiteX684" fmla="*/ 3192586 w 7467600"/>
              <a:gd name="connsiteY684" fmla="*/ 3411496 h 6858000"/>
              <a:gd name="connsiteX685" fmla="*/ 3182620 w 7467600"/>
              <a:gd name="connsiteY685" fmla="*/ 3483279 h 6858000"/>
              <a:gd name="connsiteX686" fmla="*/ 2435119 w 7467600"/>
              <a:gd name="connsiteY686" fmla="*/ 3080173 h 6858000"/>
              <a:gd name="connsiteX687" fmla="*/ 2410152 w 7467600"/>
              <a:gd name="connsiteY687" fmla="*/ 3063751 h 6858000"/>
              <a:gd name="connsiteX688" fmla="*/ 2408099 w 7467600"/>
              <a:gd name="connsiteY688" fmla="*/ 3064403 h 6858000"/>
              <a:gd name="connsiteX689" fmla="*/ 2407218 w 7467600"/>
              <a:gd name="connsiteY689" fmla="*/ 3070324 h 6858000"/>
              <a:gd name="connsiteX690" fmla="*/ 2380138 w 7467600"/>
              <a:gd name="connsiteY690" fmla="*/ 3099341 h 6858000"/>
              <a:gd name="connsiteX691" fmla="*/ 1765923 w 7467600"/>
              <a:gd name="connsiteY691" fmla="*/ 3581043 h 6858000"/>
              <a:gd name="connsiteX692" fmla="*/ 1702258 w 7467600"/>
              <a:gd name="connsiteY692" fmla="*/ 3612286 h 6858000"/>
              <a:gd name="connsiteX693" fmla="*/ 1538370 w 7467600"/>
              <a:gd name="connsiteY693" fmla="*/ 3811804 h 6858000"/>
              <a:gd name="connsiteX694" fmla="*/ 542867 w 7467600"/>
              <a:gd name="connsiteY694" fmla="*/ 4944092 h 6858000"/>
              <a:gd name="connsiteX695" fmla="*/ 515800 w 7467600"/>
              <a:gd name="connsiteY695" fmla="*/ 4862180 h 6858000"/>
              <a:gd name="connsiteX696" fmla="*/ 909145 w 7467600"/>
              <a:gd name="connsiteY696" fmla="*/ 4199225 h 6858000"/>
              <a:gd name="connsiteX697" fmla="*/ 1214067 w 7467600"/>
              <a:gd name="connsiteY697" fmla="*/ 3908561 h 6858000"/>
              <a:gd name="connsiteX698" fmla="*/ 640967 w 7467600"/>
              <a:gd name="connsiteY698" fmla="*/ 4105601 h 6858000"/>
              <a:gd name="connsiteX699" fmla="*/ 112563 w 7467600"/>
              <a:gd name="connsiteY699" fmla="*/ 4396952 h 6858000"/>
              <a:gd name="connsiteX700" fmla="*/ 0 w 7467600"/>
              <a:gd name="connsiteY700" fmla="*/ 4466006 h 6858000"/>
              <a:gd name="connsiteX701" fmla="*/ 0 w 7467600"/>
              <a:gd name="connsiteY701" fmla="*/ 4233763 h 6858000"/>
              <a:gd name="connsiteX702" fmla="*/ 36881 w 7467600"/>
              <a:gd name="connsiteY702" fmla="*/ 4200118 h 6858000"/>
              <a:gd name="connsiteX703" fmla="*/ 910534 w 7467600"/>
              <a:gd name="connsiteY703" fmla="*/ 3629753 h 6858000"/>
              <a:gd name="connsiteX704" fmla="*/ 1578717 w 7467600"/>
              <a:gd name="connsiteY704" fmla="*/ 3575982 h 6858000"/>
              <a:gd name="connsiteX705" fmla="*/ 2338780 w 7467600"/>
              <a:gd name="connsiteY705" fmla="*/ 3033725 h 6858000"/>
              <a:gd name="connsiteX706" fmla="*/ 1807991 w 7467600"/>
              <a:gd name="connsiteY706" fmla="*/ 2807184 h 6858000"/>
              <a:gd name="connsiteX707" fmla="*/ 1416358 w 7467600"/>
              <a:gd name="connsiteY707" fmla="*/ 3112571 h 6858000"/>
              <a:gd name="connsiteX708" fmla="*/ 939066 w 7467600"/>
              <a:gd name="connsiteY708" fmla="*/ 3378798 h 6858000"/>
              <a:gd name="connsiteX709" fmla="*/ 115099 w 7467600"/>
              <a:gd name="connsiteY709" fmla="*/ 3607650 h 6858000"/>
              <a:gd name="connsiteX710" fmla="*/ 97284 w 7467600"/>
              <a:gd name="connsiteY710" fmla="*/ 3520393 h 6858000"/>
              <a:gd name="connsiteX711" fmla="*/ 922050 w 7467600"/>
              <a:gd name="connsiteY711" fmla="*/ 3074867 h 6858000"/>
              <a:gd name="connsiteX712" fmla="*/ 1405265 w 7467600"/>
              <a:gd name="connsiteY712" fmla="*/ 3016319 h 6858000"/>
              <a:gd name="connsiteX713" fmla="*/ 1407512 w 7467600"/>
              <a:gd name="connsiteY713" fmla="*/ 3018001 h 6858000"/>
              <a:gd name="connsiteX714" fmla="*/ 1726266 w 7467600"/>
              <a:gd name="connsiteY714" fmla="*/ 2777274 h 6858000"/>
              <a:gd name="connsiteX715" fmla="*/ 625390 w 7467600"/>
              <a:gd name="connsiteY715" fmla="*/ 2514541 h 6858000"/>
              <a:gd name="connsiteX716" fmla="*/ 619799 w 7467600"/>
              <a:gd name="connsiteY716" fmla="*/ 2527180 h 6858000"/>
              <a:gd name="connsiteX717" fmla="*/ 310030 w 7467600"/>
              <a:gd name="connsiteY717" fmla="*/ 2771818 h 6858000"/>
              <a:gd name="connsiteX718" fmla="*/ 173877 w 7467600"/>
              <a:gd name="connsiteY718" fmla="*/ 2937056 h 6858000"/>
              <a:gd name="connsiteX719" fmla="*/ 77889 w 7467600"/>
              <a:gd name="connsiteY719" fmla="*/ 3138440 h 6858000"/>
              <a:gd name="connsiteX720" fmla="*/ 0 w 7467600"/>
              <a:gd name="connsiteY720" fmla="*/ 3271395 h 6858000"/>
              <a:gd name="connsiteX721" fmla="*/ 0 w 7467600"/>
              <a:gd name="connsiteY721" fmla="*/ 3153002 h 6858000"/>
              <a:gd name="connsiteX722" fmla="*/ 2386 w 7467600"/>
              <a:gd name="connsiteY722" fmla="*/ 3149203 h 6858000"/>
              <a:gd name="connsiteX723" fmla="*/ 89753 w 7467600"/>
              <a:gd name="connsiteY723" fmla="*/ 2987702 h 6858000"/>
              <a:gd name="connsiteX724" fmla="*/ 76869 w 7467600"/>
              <a:gd name="connsiteY724" fmla="*/ 3005404 h 6858000"/>
              <a:gd name="connsiteX725" fmla="*/ 32049 w 7467600"/>
              <a:gd name="connsiteY725" fmla="*/ 3065814 h 6858000"/>
              <a:gd name="connsiteX726" fmla="*/ 0 w 7467600"/>
              <a:gd name="connsiteY726" fmla="*/ 3108744 h 6858000"/>
              <a:gd name="connsiteX727" fmla="*/ 0 w 7467600"/>
              <a:gd name="connsiteY727" fmla="*/ 3058059 h 6858000"/>
              <a:gd name="connsiteX728" fmla="*/ 7610 w 7467600"/>
              <a:gd name="connsiteY728" fmla="*/ 3047889 h 6858000"/>
              <a:gd name="connsiteX729" fmla="*/ 52419 w 7467600"/>
              <a:gd name="connsiteY729" fmla="*/ 2987479 h 6858000"/>
              <a:gd name="connsiteX730" fmla="*/ 59142 w 7467600"/>
              <a:gd name="connsiteY730" fmla="*/ 2978488 h 6858000"/>
              <a:gd name="connsiteX731" fmla="*/ 0 w 7467600"/>
              <a:gd name="connsiteY731" fmla="*/ 3015334 h 6858000"/>
              <a:gd name="connsiteX732" fmla="*/ 0 w 7467600"/>
              <a:gd name="connsiteY732" fmla="*/ 2914286 h 6858000"/>
              <a:gd name="connsiteX733" fmla="*/ 36383 w 7467600"/>
              <a:gd name="connsiteY733" fmla="*/ 2901128 h 6858000"/>
              <a:gd name="connsiteX734" fmla="*/ 156329 w 7467600"/>
              <a:gd name="connsiteY734" fmla="*/ 2840533 h 6858000"/>
              <a:gd name="connsiteX735" fmla="*/ 358355 w 7467600"/>
              <a:gd name="connsiteY735" fmla="*/ 2620471 h 6858000"/>
              <a:gd name="connsiteX736" fmla="*/ 510577 w 7467600"/>
              <a:gd name="connsiteY736" fmla="*/ 2501244 h 6858000"/>
              <a:gd name="connsiteX737" fmla="*/ 211967 w 7467600"/>
              <a:gd name="connsiteY737" fmla="*/ 2479171 h 6858000"/>
              <a:gd name="connsiteX738" fmla="*/ 0 w 7467600"/>
              <a:gd name="connsiteY738" fmla="*/ 2476398 h 6858000"/>
              <a:gd name="connsiteX739" fmla="*/ 0 w 7467600"/>
              <a:gd name="connsiteY739" fmla="*/ 2389189 h 6858000"/>
              <a:gd name="connsiteX740" fmla="*/ 103062 w 7467600"/>
              <a:gd name="connsiteY740" fmla="*/ 2389518 h 6858000"/>
              <a:gd name="connsiteX741" fmla="*/ 510734 w 7467600"/>
              <a:gd name="connsiteY741" fmla="*/ 2416201 h 6858000"/>
              <a:gd name="connsiteX742" fmla="*/ 279257 w 7467600"/>
              <a:gd name="connsiteY742" fmla="*/ 2092102 h 6858000"/>
              <a:gd name="connsiteX743" fmla="*/ 65265 w 7467600"/>
              <a:gd name="connsiteY743" fmla="*/ 2006049 h 6858000"/>
              <a:gd name="connsiteX744" fmla="*/ 0 w 7467600"/>
              <a:gd name="connsiteY744" fmla="*/ 1982532 h 6858000"/>
              <a:gd name="connsiteX745" fmla="*/ 0 w 7467600"/>
              <a:gd name="connsiteY745" fmla="*/ 1912789 h 6858000"/>
              <a:gd name="connsiteX746" fmla="*/ 97460 w 7467600"/>
              <a:gd name="connsiteY746" fmla="*/ 1953725 h 6858000"/>
              <a:gd name="connsiteX747" fmla="*/ 221272 w 7467600"/>
              <a:gd name="connsiteY747" fmla="*/ 1980766 h 6858000"/>
              <a:gd name="connsiteX748" fmla="*/ 116765 w 7467600"/>
              <a:gd name="connsiteY748" fmla="*/ 1911033 h 6858000"/>
              <a:gd name="connsiteX749" fmla="*/ 16405 w 7467600"/>
              <a:gd name="connsiteY749" fmla="*/ 1803412 h 6858000"/>
              <a:gd name="connsiteX750" fmla="*/ 0 w 7467600"/>
              <a:gd name="connsiteY750" fmla="*/ 1784777 h 6858000"/>
              <a:gd name="connsiteX751" fmla="*/ 0 w 7467600"/>
              <a:gd name="connsiteY751" fmla="*/ 1740082 h 6858000"/>
              <a:gd name="connsiteX752" fmla="*/ 39394 w 7467600"/>
              <a:gd name="connsiteY752" fmla="*/ 1784856 h 6858000"/>
              <a:gd name="connsiteX753" fmla="*/ 135813 w 7467600"/>
              <a:gd name="connsiteY753" fmla="*/ 1888838 h 6858000"/>
              <a:gd name="connsiteX754" fmla="*/ 242575 w 7467600"/>
              <a:gd name="connsiteY754" fmla="*/ 1958841 h 6858000"/>
              <a:gd name="connsiteX755" fmla="*/ 82197 w 7467600"/>
              <a:gd name="connsiteY755" fmla="*/ 1754826 h 6858000"/>
              <a:gd name="connsiteX756" fmla="*/ 0 w 7467600"/>
              <a:gd name="connsiteY756" fmla="*/ 1679650 h 6858000"/>
              <a:gd name="connsiteX757" fmla="*/ 0 w 7467600"/>
              <a:gd name="connsiteY757" fmla="*/ 1602463 h 6858000"/>
              <a:gd name="connsiteX758" fmla="*/ 84689 w 7467600"/>
              <a:gd name="connsiteY758" fmla="*/ 1677442 h 6858000"/>
              <a:gd name="connsiteX759" fmla="*/ 298437 w 7467600"/>
              <a:gd name="connsiteY759" fmla="*/ 1968019 h 6858000"/>
              <a:gd name="connsiteX760" fmla="*/ 227269 w 7467600"/>
              <a:gd name="connsiteY760" fmla="*/ 1114064 h 6858000"/>
              <a:gd name="connsiteX761" fmla="*/ 248003 w 7467600"/>
              <a:gd name="connsiteY761" fmla="*/ 1089613 h 6858000"/>
              <a:gd name="connsiteX762" fmla="*/ 427020 w 7467600"/>
              <a:gd name="connsiteY762" fmla="*/ 1619803 h 6858000"/>
              <a:gd name="connsiteX763" fmla="*/ 340345 w 7467600"/>
              <a:gd name="connsiteY763" fmla="*/ 2027739 h 6858000"/>
              <a:gd name="connsiteX764" fmla="*/ 360865 w 7467600"/>
              <a:gd name="connsiteY764" fmla="*/ 2044827 h 6858000"/>
              <a:gd name="connsiteX765" fmla="*/ 560414 w 7467600"/>
              <a:gd name="connsiteY765" fmla="*/ 2421457 h 6858000"/>
              <a:gd name="connsiteX766" fmla="*/ 1359703 w 7467600"/>
              <a:gd name="connsiteY766" fmla="*/ 2578554 h 6858000"/>
              <a:gd name="connsiteX767" fmla="*/ 1359422 w 7467600"/>
              <a:gd name="connsiteY767" fmla="*/ 2577994 h 6858000"/>
              <a:gd name="connsiteX768" fmla="*/ 828701 w 7467600"/>
              <a:gd name="connsiteY768" fmla="*/ 1839520 h 6858000"/>
              <a:gd name="connsiteX769" fmla="*/ 494427 w 7467600"/>
              <a:gd name="connsiteY769" fmla="*/ 1092333 h 6858000"/>
              <a:gd name="connsiteX770" fmla="*/ 506322 w 7467600"/>
              <a:gd name="connsiteY770" fmla="*/ 1020997 h 6858000"/>
              <a:gd name="connsiteX771" fmla="*/ 4570198 w 7467600"/>
              <a:gd name="connsiteY771" fmla="*/ 978081 h 6858000"/>
              <a:gd name="connsiteX772" fmla="*/ 4523691 w 7467600"/>
              <a:gd name="connsiteY772" fmla="*/ 1127776 h 6858000"/>
              <a:gd name="connsiteX773" fmla="*/ 4509875 w 7467600"/>
              <a:gd name="connsiteY773" fmla="*/ 1167552 h 6858000"/>
              <a:gd name="connsiteX774" fmla="*/ 4478168 w 7467600"/>
              <a:gd name="connsiteY774" fmla="*/ 1260735 h 6858000"/>
              <a:gd name="connsiteX775" fmla="*/ 4409309 w 7467600"/>
              <a:gd name="connsiteY775" fmla="*/ 1666996 h 6858000"/>
              <a:gd name="connsiteX776" fmla="*/ 4370031 w 7467600"/>
              <a:gd name="connsiteY776" fmla="*/ 1955666 h 6858000"/>
              <a:gd name="connsiteX777" fmla="*/ 4570198 w 7467600"/>
              <a:gd name="connsiteY777" fmla="*/ 978081 h 6858000"/>
              <a:gd name="connsiteX778" fmla="*/ 4557898 w 7467600"/>
              <a:gd name="connsiteY778" fmla="*/ 900011 h 6858000"/>
              <a:gd name="connsiteX779" fmla="*/ 4344840 w 7467600"/>
              <a:gd name="connsiteY779" fmla="*/ 1922038 h 6858000"/>
              <a:gd name="connsiteX780" fmla="*/ 4378710 w 7467600"/>
              <a:gd name="connsiteY780" fmla="*/ 1665516 h 6858000"/>
              <a:gd name="connsiteX781" fmla="*/ 4448798 w 7467600"/>
              <a:gd name="connsiteY781" fmla="*/ 1253024 h 6858000"/>
              <a:gd name="connsiteX782" fmla="*/ 4480315 w 7467600"/>
              <a:gd name="connsiteY782" fmla="*/ 1158454 h 6858000"/>
              <a:gd name="connsiteX783" fmla="*/ 4494133 w 7467600"/>
              <a:gd name="connsiteY783" fmla="*/ 1118676 h 6858000"/>
              <a:gd name="connsiteX784" fmla="*/ 4557898 w 7467600"/>
              <a:gd name="connsiteY784" fmla="*/ 900011 h 6858000"/>
              <a:gd name="connsiteX785" fmla="*/ 5870151 w 7467600"/>
              <a:gd name="connsiteY785" fmla="*/ 898890 h 6858000"/>
              <a:gd name="connsiteX786" fmla="*/ 5861335 w 7467600"/>
              <a:gd name="connsiteY786" fmla="*/ 899177 h 6858000"/>
              <a:gd name="connsiteX787" fmla="*/ 5843702 w 7467600"/>
              <a:gd name="connsiteY787" fmla="*/ 899748 h 6858000"/>
              <a:gd name="connsiteX788" fmla="*/ 5651107 w 7467600"/>
              <a:gd name="connsiteY788" fmla="*/ 920306 h 6858000"/>
              <a:gd name="connsiteX789" fmla="*/ 5459407 w 7467600"/>
              <a:gd name="connsiteY789" fmla="*/ 940975 h 6858000"/>
              <a:gd name="connsiteX790" fmla="*/ 5374846 w 7467600"/>
              <a:gd name="connsiteY790" fmla="*/ 941988 h 6858000"/>
              <a:gd name="connsiteX791" fmla="*/ 5256105 w 7467600"/>
              <a:gd name="connsiteY791" fmla="*/ 945632 h 6858000"/>
              <a:gd name="connsiteX792" fmla="*/ 5107071 w 7467600"/>
              <a:gd name="connsiteY792" fmla="*/ 969720 h 6858000"/>
              <a:gd name="connsiteX793" fmla="*/ 4998681 w 7467600"/>
              <a:gd name="connsiteY793" fmla="*/ 988771 h 6858000"/>
              <a:gd name="connsiteX794" fmla="*/ 5870151 w 7467600"/>
              <a:gd name="connsiteY794" fmla="*/ 898890 h 6858000"/>
              <a:gd name="connsiteX795" fmla="*/ 5504425 w 7467600"/>
              <a:gd name="connsiteY795" fmla="*/ 848067 h 6858000"/>
              <a:gd name="connsiteX796" fmla="*/ 4968849 w 7467600"/>
              <a:gd name="connsiteY796" fmla="*/ 962318 h 6858000"/>
              <a:gd name="connsiteX797" fmla="*/ 5104039 w 7467600"/>
              <a:gd name="connsiteY797" fmla="*/ 940634 h 6858000"/>
              <a:gd name="connsiteX798" fmla="*/ 5256311 w 7467600"/>
              <a:gd name="connsiteY798" fmla="*/ 916490 h 6858000"/>
              <a:gd name="connsiteX799" fmla="*/ 5377381 w 7467600"/>
              <a:gd name="connsiteY799" fmla="*/ 912671 h 6858000"/>
              <a:gd name="connsiteX800" fmla="*/ 5460148 w 7467600"/>
              <a:gd name="connsiteY800" fmla="*/ 911442 h 6858000"/>
              <a:gd name="connsiteX801" fmla="*/ 5648971 w 7467600"/>
              <a:gd name="connsiteY801" fmla="*/ 891331 h 6858000"/>
              <a:gd name="connsiteX802" fmla="*/ 5844807 w 7467600"/>
              <a:gd name="connsiteY802" fmla="*/ 870718 h 6858000"/>
              <a:gd name="connsiteX803" fmla="*/ 5862975 w 7467600"/>
              <a:gd name="connsiteY803" fmla="*/ 869756 h 6858000"/>
              <a:gd name="connsiteX804" fmla="*/ 5920887 w 7467600"/>
              <a:gd name="connsiteY804" fmla="*/ 865929 h 6858000"/>
              <a:gd name="connsiteX805" fmla="*/ 5504425 w 7467600"/>
              <a:gd name="connsiteY805" fmla="*/ 848067 h 6858000"/>
              <a:gd name="connsiteX806" fmla="*/ 3607114 w 7467600"/>
              <a:gd name="connsiteY806" fmla="*/ 467441 h 6858000"/>
              <a:gd name="connsiteX807" fmla="*/ 3296242 w 7467600"/>
              <a:gd name="connsiteY807" fmla="*/ 807991 h 6858000"/>
              <a:gd name="connsiteX808" fmla="*/ 3174674 w 7467600"/>
              <a:gd name="connsiteY808" fmla="*/ 919759 h 6858000"/>
              <a:gd name="connsiteX809" fmla="*/ 3042978 w 7467600"/>
              <a:gd name="connsiteY809" fmla="*/ 1054894 h 6858000"/>
              <a:gd name="connsiteX810" fmla="*/ 2968914 w 7467600"/>
              <a:gd name="connsiteY810" fmla="*/ 1133756 h 6858000"/>
              <a:gd name="connsiteX811" fmla="*/ 3103823 w 7467600"/>
              <a:gd name="connsiteY811" fmla="*/ 1026814 h 6858000"/>
              <a:gd name="connsiteX812" fmla="*/ 3607114 w 7467600"/>
              <a:gd name="connsiteY812" fmla="*/ 467441 h 6858000"/>
              <a:gd name="connsiteX813" fmla="*/ 3744487 w 7467600"/>
              <a:gd name="connsiteY813" fmla="*/ 383136 h 6858000"/>
              <a:gd name="connsiteX814" fmla="*/ 3970213 w 7467600"/>
              <a:gd name="connsiteY814" fmla="*/ 995559 h 6858000"/>
              <a:gd name="connsiteX815" fmla="*/ 3744487 w 7467600"/>
              <a:gd name="connsiteY815" fmla="*/ 383136 h 6858000"/>
              <a:gd name="connsiteX816" fmla="*/ 3624562 w 7467600"/>
              <a:gd name="connsiteY816" fmla="*/ 367041 h 6858000"/>
              <a:gd name="connsiteX817" fmla="*/ 3489712 w 7467600"/>
              <a:gd name="connsiteY817" fmla="*/ 485386 h 6858000"/>
              <a:gd name="connsiteX818" fmla="*/ 3182994 w 7467600"/>
              <a:gd name="connsiteY818" fmla="*/ 828265 h 6858000"/>
              <a:gd name="connsiteX819" fmla="*/ 2892114 w 7467600"/>
              <a:gd name="connsiteY819" fmla="*/ 1172635 h 6858000"/>
              <a:gd name="connsiteX820" fmla="*/ 3021459 w 7467600"/>
              <a:gd name="connsiteY820" fmla="*/ 1035385 h 6858000"/>
              <a:gd name="connsiteX821" fmla="*/ 3153873 w 7467600"/>
              <a:gd name="connsiteY821" fmla="*/ 898971 h 6858000"/>
              <a:gd name="connsiteX822" fmla="*/ 3276511 w 7467600"/>
              <a:gd name="connsiteY822" fmla="*/ 786423 h 6858000"/>
              <a:gd name="connsiteX823" fmla="*/ 3584154 w 7467600"/>
              <a:gd name="connsiteY823" fmla="*/ 448218 h 6858000"/>
              <a:gd name="connsiteX824" fmla="*/ 3624562 w 7467600"/>
              <a:gd name="connsiteY824" fmla="*/ 367041 h 6858000"/>
              <a:gd name="connsiteX825" fmla="*/ 3766672 w 7467600"/>
              <a:gd name="connsiteY825" fmla="*/ 359429 h 6858000"/>
              <a:gd name="connsiteX826" fmla="*/ 3996338 w 7467600"/>
              <a:gd name="connsiteY826" fmla="*/ 968237 h 6858000"/>
              <a:gd name="connsiteX827" fmla="*/ 3766672 w 7467600"/>
              <a:gd name="connsiteY827" fmla="*/ 359429 h 6858000"/>
              <a:gd name="connsiteX828" fmla="*/ 5805386 w 7467600"/>
              <a:gd name="connsiteY828" fmla="*/ 239240 h 6858000"/>
              <a:gd name="connsiteX829" fmla="*/ 5736947 w 7467600"/>
              <a:gd name="connsiteY829" fmla="*/ 261367 h 6858000"/>
              <a:gd name="connsiteX830" fmla="*/ 5427012 w 7467600"/>
              <a:gd name="connsiteY830" fmla="*/ 311272 h 6858000"/>
              <a:gd name="connsiteX831" fmla="*/ 5147818 w 7467600"/>
              <a:gd name="connsiteY831" fmla="*/ 322112 h 6858000"/>
              <a:gd name="connsiteX832" fmla="*/ 5060854 w 7467600"/>
              <a:gd name="connsiteY832" fmla="*/ 311882 h 6858000"/>
              <a:gd name="connsiteX833" fmla="*/ 4945989 w 7467600"/>
              <a:gd name="connsiteY833" fmla="*/ 300516 h 6858000"/>
              <a:gd name="connsiteX834" fmla="*/ 5410479 w 7467600"/>
              <a:gd name="connsiteY834" fmla="*/ 348434 h 6858000"/>
              <a:gd name="connsiteX835" fmla="*/ 5805386 w 7467600"/>
              <a:gd name="connsiteY835" fmla="*/ 239240 h 6858000"/>
              <a:gd name="connsiteX836" fmla="*/ 5905192 w 7467600"/>
              <a:gd name="connsiteY836" fmla="*/ 163079 h 6858000"/>
              <a:gd name="connsiteX837" fmla="*/ 5865655 w 7467600"/>
              <a:gd name="connsiteY837" fmla="*/ 171901 h 6858000"/>
              <a:gd name="connsiteX838" fmla="*/ 5259740 w 7467600"/>
              <a:gd name="connsiteY838" fmla="*/ 257013 h 6858000"/>
              <a:gd name="connsiteX839" fmla="*/ 5208466 w 7467600"/>
              <a:gd name="connsiteY839" fmla="*/ 257550 h 6858000"/>
              <a:gd name="connsiteX840" fmla="*/ 4980204 w 7467600"/>
              <a:gd name="connsiteY840" fmla="*/ 271903 h 6858000"/>
              <a:gd name="connsiteX841" fmla="*/ 5068068 w 7467600"/>
              <a:gd name="connsiteY841" fmla="*/ 282244 h 6858000"/>
              <a:gd name="connsiteX842" fmla="*/ 5153231 w 7467600"/>
              <a:gd name="connsiteY842" fmla="*/ 292240 h 6858000"/>
              <a:gd name="connsiteX843" fmla="*/ 5426491 w 7467600"/>
              <a:gd name="connsiteY843" fmla="*/ 281128 h 6858000"/>
              <a:gd name="connsiteX844" fmla="*/ 5731212 w 7467600"/>
              <a:gd name="connsiteY844" fmla="*/ 231951 h 6858000"/>
              <a:gd name="connsiteX845" fmla="*/ 5905192 w 7467600"/>
              <a:gd name="connsiteY845" fmla="*/ 163079 h 6858000"/>
              <a:gd name="connsiteX846" fmla="*/ 5944437 w 7467600"/>
              <a:gd name="connsiteY846" fmla="*/ 113829 h 6858000"/>
              <a:gd name="connsiteX847" fmla="*/ 5825032 w 7467600"/>
              <a:gd name="connsiteY847" fmla="*/ 146405 h 6858000"/>
              <a:gd name="connsiteX848" fmla="*/ 4955599 w 7467600"/>
              <a:gd name="connsiteY848" fmla="*/ 247008 h 6858000"/>
              <a:gd name="connsiteX849" fmla="*/ 5210104 w 7467600"/>
              <a:gd name="connsiteY849" fmla="*/ 228123 h 6858000"/>
              <a:gd name="connsiteX850" fmla="*/ 5261015 w 7467600"/>
              <a:gd name="connsiteY850" fmla="*/ 227087 h 6858000"/>
              <a:gd name="connsiteX851" fmla="*/ 5861181 w 7467600"/>
              <a:gd name="connsiteY851" fmla="*/ 143093 h 6858000"/>
              <a:gd name="connsiteX852" fmla="*/ 5961252 w 7467600"/>
              <a:gd name="connsiteY852" fmla="*/ 114820 h 6858000"/>
              <a:gd name="connsiteX853" fmla="*/ 5944437 w 7467600"/>
              <a:gd name="connsiteY853" fmla="*/ 113829 h 6858000"/>
              <a:gd name="connsiteX854" fmla="*/ 3882765 w 7467600"/>
              <a:gd name="connsiteY854" fmla="*/ 0 h 6858000"/>
              <a:gd name="connsiteX855" fmla="*/ 3995099 w 7467600"/>
              <a:gd name="connsiteY855" fmla="*/ 0 h 6858000"/>
              <a:gd name="connsiteX856" fmla="*/ 4163818 w 7467600"/>
              <a:gd name="connsiteY856" fmla="*/ 234104 h 6858000"/>
              <a:gd name="connsiteX857" fmla="*/ 4172099 w 7467600"/>
              <a:gd name="connsiteY857" fmla="*/ 234207 h 6858000"/>
              <a:gd name="connsiteX858" fmla="*/ 4784282 w 7467600"/>
              <a:gd name="connsiteY858" fmla="*/ 276561 h 6858000"/>
              <a:gd name="connsiteX859" fmla="*/ 4801687 w 7467600"/>
              <a:gd name="connsiteY859" fmla="*/ 267764 h 6858000"/>
              <a:gd name="connsiteX860" fmla="*/ 6082788 w 7467600"/>
              <a:gd name="connsiteY860" fmla="*/ 64119 h 6858000"/>
              <a:gd name="connsiteX861" fmla="*/ 6099442 w 7467600"/>
              <a:gd name="connsiteY861" fmla="*/ 82568 h 6858000"/>
              <a:gd name="connsiteX862" fmla="*/ 4804137 w 7467600"/>
              <a:gd name="connsiteY862" fmla="*/ 320931 h 6858000"/>
              <a:gd name="connsiteX863" fmla="*/ 4227047 w 7467600"/>
              <a:gd name="connsiteY863" fmla="*/ 313415 h 6858000"/>
              <a:gd name="connsiteX864" fmla="*/ 4346041 w 7467600"/>
              <a:gd name="connsiteY864" fmla="*/ 456086 h 6858000"/>
              <a:gd name="connsiteX865" fmla="*/ 4870967 w 7467600"/>
              <a:gd name="connsiteY865" fmla="*/ 963061 h 6858000"/>
              <a:gd name="connsiteX866" fmla="*/ 4889647 w 7467600"/>
              <a:gd name="connsiteY866" fmla="*/ 957147 h 6858000"/>
              <a:gd name="connsiteX867" fmla="*/ 5422504 w 7467600"/>
              <a:gd name="connsiteY867" fmla="*/ 805191 h 6858000"/>
              <a:gd name="connsiteX868" fmla="*/ 6087656 w 7467600"/>
              <a:gd name="connsiteY868" fmla="*/ 826703 h 6858000"/>
              <a:gd name="connsiteX869" fmla="*/ 6058717 w 7467600"/>
              <a:gd name="connsiteY869" fmla="*/ 865992 h 6858000"/>
              <a:gd name="connsiteX870" fmla="*/ 4974153 w 7467600"/>
              <a:gd name="connsiteY870" fmla="*/ 1045456 h 6858000"/>
              <a:gd name="connsiteX871" fmla="*/ 5627835 w 7467600"/>
              <a:gd name="connsiteY871" fmla="*/ 1472077 h 6858000"/>
              <a:gd name="connsiteX872" fmla="*/ 5629817 w 7467600"/>
              <a:gd name="connsiteY872" fmla="*/ 1471412 h 6858000"/>
              <a:gd name="connsiteX873" fmla="*/ 5634124 w 7467600"/>
              <a:gd name="connsiteY873" fmla="*/ 1470572 h 6858000"/>
              <a:gd name="connsiteX874" fmla="*/ 5755832 w 7467600"/>
              <a:gd name="connsiteY874" fmla="*/ 1383886 h 6858000"/>
              <a:gd name="connsiteX875" fmla="*/ 6014186 w 7467600"/>
              <a:gd name="connsiteY875" fmla="*/ 1279799 h 6858000"/>
              <a:gd name="connsiteX876" fmla="*/ 6901619 w 7467600"/>
              <a:gd name="connsiteY876" fmla="*/ 1047874 h 6858000"/>
              <a:gd name="connsiteX877" fmla="*/ 6931566 w 7467600"/>
              <a:gd name="connsiteY877" fmla="*/ 1062034 h 6858000"/>
              <a:gd name="connsiteX878" fmla="*/ 5790982 w 7467600"/>
              <a:gd name="connsiteY878" fmla="*/ 1561380 h 6858000"/>
              <a:gd name="connsiteX879" fmla="*/ 6188971 w 7467600"/>
              <a:gd name="connsiteY879" fmla="*/ 1755168 h 6858000"/>
              <a:gd name="connsiteX880" fmla="*/ 6202446 w 7467600"/>
              <a:gd name="connsiteY880" fmla="*/ 1752268 h 6858000"/>
              <a:gd name="connsiteX881" fmla="*/ 7179560 w 7467600"/>
              <a:gd name="connsiteY881" fmla="*/ 1467551 h 6858000"/>
              <a:gd name="connsiteX882" fmla="*/ 7158730 w 7467600"/>
              <a:gd name="connsiteY882" fmla="*/ 1507835 h 6858000"/>
              <a:gd name="connsiteX883" fmla="*/ 6326959 w 7467600"/>
              <a:gd name="connsiteY883" fmla="*/ 1817686 h 6858000"/>
              <a:gd name="connsiteX884" fmla="*/ 6537433 w 7467600"/>
              <a:gd name="connsiteY884" fmla="*/ 1907790 h 6858000"/>
              <a:gd name="connsiteX885" fmla="*/ 6550221 w 7467600"/>
              <a:gd name="connsiteY885" fmla="*/ 1910729 h 6858000"/>
              <a:gd name="connsiteX886" fmla="*/ 6964438 w 7467600"/>
              <a:gd name="connsiteY886" fmla="*/ 2209505 h 6858000"/>
              <a:gd name="connsiteX887" fmla="*/ 7367862 w 7467600"/>
              <a:gd name="connsiteY887" fmla="*/ 2806833 h 6858000"/>
              <a:gd name="connsiteX888" fmla="*/ 7364329 w 7467600"/>
              <a:gd name="connsiteY888" fmla="*/ 2826907 h 6858000"/>
              <a:gd name="connsiteX889" fmla="*/ 7290545 w 7467600"/>
              <a:gd name="connsiteY889" fmla="*/ 2850663 h 6858000"/>
              <a:gd name="connsiteX890" fmla="*/ 6472036 w 7467600"/>
              <a:gd name="connsiteY890" fmla="*/ 1959003 h 6858000"/>
              <a:gd name="connsiteX891" fmla="*/ 5792897 w 7467600"/>
              <a:gd name="connsiteY891" fmla="*/ 1647747 h 6858000"/>
              <a:gd name="connsiteX892" fmla="*/ 5842751 w 7467600"/>
              <a:gd name="connsiteY892" fmla="*/ 1816112 h 6858000"/>
              <a:gd name="connsiteX893" fmla="*/ 5847424 w 7467600"/>
              <a:gd name="connsiteY893" fmla="*/ 1815776 h 6858000"/>
              <a:gd name="connsiteX894" fmla="*/ 6399821 w 7467600"/>
              <a:gd name="connsiteY894" fmla="*/ 2344799 h 6858000"/>
              <a:gd name="connsiteX895" fmla="*/ 6323232 w 7467600"/>
              <a:gd name="connsiteY895" fmla="*/ 2389634 h 6858000"/>
              <a:gd name="connsiteX896" fmla="*/ 5942958 w 7467600"/>
              <a:gd name="connsiteY896" fmla="*/ 2077708 h 6858000"/>
              <a:gd name="connsiteX897" fmla="*/ 5921559 w 7467600"/>
              <a:gd name="connsiteY897" fmla="*/ 2378596 h 6858000"/>
              <a:gd name="connsiteX898" fmla="*/ 5817651 w 7467600"/>
              <a:gd name="connsiteY898" fmla="*/ 3023919 h 6858000"/>
              <a:gd name="connsiteX899" fmla="*/ 5729634 w 7467600"/>
              <a:gd name="connsiteY899" fmla="*/ 3051849 h 6858000"/>
              <a:gd name="connsiteX900" fmla="*/ 5611018 w 7467600"/>
              <a:gd name="connsiteY900" fmla="*/ 2316769 h 6858000"/>
              <a:gd name="connsiteX901" fmla="*/ 5687608 w 7467600"/>
              <a:gd name="connsiteY901" fmla="*/ 2039972 h 6858000"/>
              <a:gd name="connsiteX902" fmla="*/ 5657554 w 7467600"/>
              <a:gd name="connsiteY902" fmla="*/ 1576445 h 6858000"/>
              <a:gd name="connsiteX903" fmla="*/ 5150475 w 7467600"/>
              <a:gd name="connsiteY903" fmla="*/ 1274012 h 6858000"/>
              <a:gd name="connsiteX904" fmla="*/ 5349142 w 7467600"/>
              <a:gd name="connsiteY904" fmla="*/ 2204405 h 6858000"/>
              <a:gd name="connsiteX905" fmla="*/ 5262214 w 7467600"/>
              <a:gd name="connsiteY905" fmla="*/ 2233836 h 6858000"/>
              <a:gd name="connsiteX906" fmla="*/ 4981539 w 7467600"/>
              <a:gd name="connsiteY906" fmla="*/ 1542201 h 6858000"/>
              <a:gd name="connsiteX907" fmla="*/ 4958461 w 7467600"/>
              <a:gd name="connsiteY907" fmla="*/ 1136957 h 6858000"/>
              <a:gd name="connsiteX908" fmla="*/ 4655015 w 7467600"/>
              <a:gd name="connsiteY908" fmla="*/ 891426 h 6858000"/>
              <a:gd name="connsiteX909" fmla="*/ 4348002 w 7467600"/>
              <a:gd name="connsiteY909" fmla="*/ 2205895 h 6858000"/>
              <a:gd name="connsiteX910" fmla="*/ 4262250 w 7467600"/>
              <a:gd name="connsiteY910" fmla="*/ 2219972 h 6858000"/>
              <a:gd name="connsiteX911" fmla="*/ 4550611 w 7467600"/>
              <a:gd name="connsiteY911" fmla="*/ 817540 h 6858000"/>
              <a:gd name="connsiteX912" fmla="*/ 4564418 w 7467600"/>
              <a:gd name="connsiteY912" fmla="*/ 808293 h 6858000"/>
              <a:gd name="connsiteX913" fmla="*/ 4266388 w 7467600"/>
              <a:gd name="connsiteY913" fmla="*/ 500083 h 6858000"/>
              <a:gd name="connsiteX914" fmla="*/ 4032842 w 7467600"/>
              <a:gd name="connsiteY914" fmla="*/ 211809 h 6858000"/>
              <a:gd name="connsiteX915" fmla="*/ 3882765 w 7467600"/>
              <a:gd name="connsiteY915" fmla="*/ 0 h 6858000"/>
              <a:gd name="connsiteX916" fmla="*/ 3721337 w 7467600"/>
              <a:gd name="connsiteY916" fmla="*/ 0 h 6858000"/>
              <a:gd name="connsiteX917" fmla="*/ 3797544 w 7467600"/>
              <a:gd name="connsiteY917" fmla="*/ 0 h 6858000"/>
              <a:gd name="connsiteX918" fmla="*/ 3775734 w 7467600"/>
              <a:gd name="connsiteY918" fmla="*/ 95131 h 6858000"/>
              <a:gd name="connsiteX919" fmla="*/ 3724807 w 7467600"/>
              <a:gd name="connsiteY919" fmla="*/ 272257 h 6858000"/>
              <a:gd name="connsiteX920" fmla="*/ 3726844 w 7467600"/>
              <a:gd name="connsiteY920" fmla="*/ 282988 h 6858000"/>
              <a:gd name="connsiteX921" fmla="*/ 3742664 w 7467600"/>
              <a:gd name="connsiteY921" fmla="*/ 279918 h 6858000"/>
              <a:gd name="connsiteX922" fmla="*/ 4103910 w 7467600"/>
              <a:gd name="connsiteY922" fmla="*/ 1161917 h 6858000"/>
              <a:gd name="connsiteX923" fmla="*/ 4020269 w 7467600"/>
              <a:gd name="connsiteY923" fmla="*/ 1200406 h 6858000"/>
              <a:gd name="connsiteX924" fmla="*/ 3674882 w 7467600"/>
              <a:gd name="connsiteY924" fmla="*/ 488524 h 6858000"/>
              <a:gd name="connsiteX925" fmla="*/ 3132682 w 7467600"/>
              <a:gd name="connsiteY925" fmla="*/ 1072284 h 6858000"/>
              <a:gd name="connsiteX926" fmla="*/ 2716346 w 7467600"/>
              <a:gd name="connsiteY926" fmla="*/ 1276376 h 6858000"/>
              <a:gd name="connsiteX927" fmla="*/ 2716772 w 7467600"/>
              <a:gd name="connsiteY927" fmla="*/ 1255462 h 6858000"/>
              <a:gd name="connsiteX928" fmla="*/ 3471096 w 7467600"/>
              <a:gd name="connsiteY928" fmla="*/ 437072 h 6858000"/>
              <a:gd name="connsiteX929" fmla="*/ 3639057 w 7467600"/>
              <a:gd name="connsiteY929" fmla="*/ 286334 h 6858000"/>
              <a:gd name="connsiteX930" fmla="*/ 3640309 w 7467600"/>
              <a:gd name="connsiteY930" fmla="*/ 284664 h 6858000"/>
              <a:gd name="connsiteX931" fmla="*/ 3646022 w 7467600"/>
              <a:gd name="connsiteY931" fmla="*/ 276711 h 6858000"/>
              <a:gd name="connsiteX932" fmla="*/ 3707943 w 7467600"/>
              <a:gd name="connsiteY932" fmla="*/ 65958 h 6858000"/>
              <a:gd name="connsiteX933" fmla="*/ 3721337 w 7467600"/>
              <a:gd name="connsiteY933" fmla="*/ 0 h 6858000"/>
              <a:gd name="connsiteX934" fmla="*/ 2867960 w 7467600"/>
              <a:gd name="connsiteY934" fmla="*/ 0 h 6858000"/>
              <a:gd name="connsiteX935" fmla="*/ 2926351 w 7467600"/>
              <a:gd name="connsiteY935" fmla="*/ 0 h 6858000"/>
              <a:gd name="connsiteX936" fmla="*/ 2902823 w 7467600"/>
              <a:gd name="connsiteY936" fmla="*/ 262929 h 6858000"/>
              <a:gd name="connsiteX937" fmla="*/ 2940663 w 7467600"/>
              <a:gd name="connsiteY937" fmla="*/ 140884 h 6858000"/>
              <a:gd name="connsiteX938" fmla="*/ 2947039 w 7467600"/>
              <a:gd name="connsiteY938" fmla="*/ 122524 h 6858000"/>
              <a:gd name="connsiteX939" fmla="*/ 2984316 w 7467600"/>
              <a:gd name="connsiteY939" fmla="*/ 0 h 6858000"/>
              <a:gd name="connsiteX940" fmla="*/ 3016114 w 7467600"/>
              <a:gd name="connsiteY940" fmla="*/ 0 h 6858000"/>
              <a:gd name="connsiteX941" fmla="*/ 2979949 w 7467600"/>
              <a:gd name="connsiteY941" fmla="*/ 119274 h 6858000"/>
              <a:gd name="connsiteX942" fmla="*/ 3023879 w 7467600"/>
              <a:gd name="connsiteY942" fmla="*/ 0 h 6858000"/>
              <a:gd name="connsiteX943" fmla="*/ 3105400 w 7467600"/>
              <a:gd name="connsiteY943" fmla="*/ 0 h 6858000"/>
              <a:gd name="connsiteX944" fmla="*/ 3094669 w 7467600"/>
              <a:gd name="connsiteY944" fmla="*/ 30308 h 6858000"/>
              <a:gd name="connsiteX945" fmla="*/ 2901945 w 7467600"/>
              <a:gd name="connsiteY945" fmla="*/ 466538 h 6858000"/>
              <a:gd name="connsiteX946" fmla="*/ 2815209 w 7467600"/>
              <a:gd name="connsiteY946" fmla="*/ 497361 h 6858000"/>
              <a:gd name="connsiteX947" fmla="*/ 2844845 w 7467600"/>
              <a:gd name="connsiteY947" fmla="*/ 127638 h 6858000"/>
              <a:gd name="connsiteX948" fmla="*/ 2867960 w 7467600"/>
              <a:gd name="connsiteY948" fmla="*/ 0 h 6858000"/>
              <a:gd name="connsiteX949" fmla="*/ 1057230 w 7467600"/>
              <a:gd name="connsiteY949" fmla="*/ 0 h 6858000"/>
              <a:gd name="connsiteX950" fmla="*/ 1111003 w 7467600"/>
              <a:gd name="connsiteY950" fmla="*/ 0 h 6858000"/>
              <a:gd name="connsiteX951" fmla="*/ 1125553 w 7467600"/>
              <a:gd name="connsiteY951" fmla="*/ 52588 h 6858000"/>
              <a:gd name="connsiteX952" fmla="*/ 1304276 w 7467600"/>
              <a:gd name="connsiteY952" fmla="*/ 476275 h 6858000"/>
              <a:gd name="connsiteX953" fmla="*/ 1492066 w 7467600"/>
              <a:gd name="connsiteY953" fmla="*/ 886333 h 6858000"/>
              <a:gd name="connsiteX954" fmla="*/ 1423698 w 7467600"/>
              <a:gd name="connsiteY954" fmla="*/ 710817 h 6858000"/>
              <a:gd name="connsiteX955" fmla="*/ 1357609 w 7467600"/>
              <a:gd name="connsiteY955" fmla="*/ 532892 h 6858000"/>
              <a:gd name="connsiteX956" fmla="*/ 1309550 w 7467600"/>
              <a:gd name="connsiteY956" fmla="*/ 374031 h 6858000"/>
              <a:gd name="connsiteX957" fmla="*/ 1193673 w 7467600"/>
              <a:gd name="connsiteY957" fmla="*/ 49533 h 6858000"/>
              <a:gd name="connsiteX958" fmla="*/ 1164391 w 7467600"/>
              <a:gd name="connsiteY958" fmla="*/ 0 h 6858000"/>
              <a:gd name="connsiteX959" fmla="*/ 1200666 w 7467600"/>
              <a:gd name="connsiteY959" fmla="*/ 0 h 6858000"/>
              <a:gd name="connsiteX960" fmla="*/ 1223408 w 7467600"/>
              <a:gd name="connsiteY960" fmla="*/ 38996 h 6858000"/>
              <a:gd name="connsiteX961" fmla="*/ 1339635 w 7467600"/>
              <a:gd name="connsiteY961" fmla="*/ 365517 h 6858000"/>
              <a:gd name="connsiteX962" fmla="*/ 1387469 w 7467600"/>
              <a:gd name="connsiteY962" fmla="*/ 523079 h 6858000"/>
              <a:gd name="connsiteX963" fmla="*/ 1452685 w 7467600"/>
              <a:gd name="connsiteY963" fmla="*/ 699806 h 6858000"/>
              <a:gd name="connsiteX964" fmla="*/ 1492092 w 7467600"/>
              <a:gd name="connsiteY964" fmla="*/ 800424 h 6858000"/>
              <a:gd name="connsiteX965" fmla="*/ 1455302 w 7467600"/>
              <a:gd name="connsiteY965" fmla="*/ 632913 h 6858000"/>
              <a:gd name="connsiteX966" fmla="*/ 1222336 w 7467600"/>
              <a:gd name="connsiteY966" fmla="*/ 9480 h 6858000"/>
              <a:gd name="connsiteX967" fmla="*/ 1214634 w 7467600"/>
              <a:gd name="connsiteY967" fmla="*/ 0 h 6858000"/>
              <a:gd name="connsiteX968" fmla="*/ 1289827 w 7467600"/>
              <a:gd name="connsiteY968" fmla="*/ 0 h 6858000"/>
              <a:gd name="connsiteX969" fmla="*/ 1321076 w 7467600"/>
              <a:gd name="connsiteY969" fmla="*/ 59722 h 6858000"/>
              <a:gd name="connsiteX970" fmla="*/ 1512579 w 7467600"/>
              <a:gd name="connsiteY970" fmla="*/ 626441 h 6858000"/>
              <a:gd name="connsiteX971" fmla="*/ 1506076 w 7467600"/>
              <a:gd name="connsiteY971" fmla="*/ 1089289 h 6858000"/>
              <a:gd name="connsiteX972" fmla="*/ 1486346 w 7467600"/>
              <a:gd name="connsiteY972" fmla="*/ 1079919 h 6858000"/>
              <a:gd name="connsiteX973" fmla="*/ 1070511 w 7467600"/>
              <a:gd name="connsiteY973" fmla="*/ 48609 h 6858000"/>
              <a:gd name="connsiteX974" fmla="*/ 1057230 w 7467600"/>
              <a:gd name="connsiteY974" fmla="*/ 0 h 6858000"/>
              <a:gd name="connsiteX975" fmla="*/ 43151 w 7467600"/>
              <a:gd name="connsiteY975" fmla="*/ 0 h 6858000"/>
              <a:gd name="connsiteX976" fmla="*/ 95283 w 7467600"/>
              <a:gd name="connsiteY976" fmla="*/ 0 h 6858000"/>
              <a:gd name="connsiteX977" fmla="*/ 300708 w 7467600"/>
              <a:gd name="connsiteY977" fmla="*/ 154571 h 6858000"/>
              <a:gd name="connsiteX978" fmla="*/ 530414 w 7467600"/>
              <a:gd name="connsiteY978" fmla="*/ 354673 h 6858000"/>
              <a:gd name="connsiteX979" fmla="*/ 333785 w 7467600"/>
              <a:gd name="connsiteY979" fmla="*/ 161564 h 6858000"/>
              <a:gd name="connsiteX980" fmla="*/ 147005 w 7467600"/>
              <a:gd name="connsiteY980" fmla="*/ 0 h 6858000"/>
              <a:gd name="connsiteX981" fmla="*/ 272509 w 7467600"/>
              <a:gd name="connsiteY981" fmla="*/ 0 h 6858000"/>
              <a:gd name="connsiteX982" fmla="*/ 326276 w 7467600"/>
              <a:gd name="connsiteY982" fmla="*/ 45847 h 6858000"/>
              <a:gd name="connsiteX983" fmla="*/ 823759 w 7467600"/>
              <a:gd name="connsiteY983" fmla="*/ 574145 h 6858000"/>
              <a:gd name="connsiteX984" fmla="*/ 811254 w 7467600"/>
              <a:gd name="connsiteY984" fmla="*/ 665546 h 6858000"/>
              <a:gd name="connsiteX985" fmla="*/ 154042 w 7467600"/>
              <a:gd name="connsiteY985" fmla="*/ 261522 h 6858000"/>
              <a:gd name="connsiteX986" fmla="*/ 13550 w 7467600"/>
              <a:gd name="connsiteY986" fmla="*/ 158423 h 6858000"/>
              <a:gd name="connsiteX987" fmla="*/ 0 w 7467600"/>
              <a:gd name="connsiteY987" fmla="*/ 146618 h 6858000"/>
              <a:gd name="connsiteX988" fmla="*/ 0 w 7467600"/>
              <a:gd name="connsiteY988" fmla="*/ 59161 h 6858000"/>
              <a:gd name="connsiteX989" fmla="*/ 45427 w 7467600"/>
              <a:gd name="connsiteY989" fmla="*/ 101078 h 6858000"/>
              <a:gd name="connsiteX990" fmla="*/ 630103 w 7467600"/>
              <a:gd name="connsiteY990" fmla="*/ 485885 h 6858000"/>
              <a:gd name="connsiteX991" fmla="*/ 532040 w 7467600"/>
              <a:gd name="connsiteY991" fmla="*/ 399359 h 6858000"/>
              <a:gd name="connsiteX992" fmla="*/ 517618 w 7467600"/>
              <a:gd name="connsiteY992" fmla="*/ 385726 h 6858000"/>
              <a:gd name="connsiteX993" fmla="*/ 285074 w 7467600"/>
              <a:gd name="connsiteY993" fmla="*/ 182755 h 6858000"/>
              <a:gd name="connsiteX994" fmla="*/ 43151 w 7467600"/>
              <a:gd name="connsiteY994"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27773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77736 h 6858000"/>
              <a:gd name="connsiteX138" fmla="*/ 1903353 w 7467600"/>
              <a:gd name="connsiteY138" fmla="*/ 5044827 h 6858000"/>
              <a:gd name="connsiteX139" fmla="*/ 1936931 w 7467600"/>
              <a:gd name="connsiteY139" fmla="*/ 5093954 h 6858000"/>
              <a:gd name="connsiteX140" fmla="*/ 2195868 w 7467600"/>
              <a:gd name="connsiteY140" fmla="*/ 5396574 h 6858000"/>
              <a:gd name="connsiteX141" fmla="*/ 2088852 w 7467600"/>
              <a:gd name="connsiteY141" fmla="*/ 5166123 h 6858000"/>
              <a:gd name="connsiteX142" fmla="*/ 1958241 w 7467600"/>
              <a:gd name="connsiteY142" fmla="*/ 5067955 h 6858000"/>
              <a:gd name="connsiteX143" fmla="*/ 1903353 w 7467600"/>
              <a:gd name="connsiteY143" fmla="*/ 5044827 h 6858000"/>
              <a:gd name="connsiteX144" fmla="*/ 1979378 w 7467600"/>
              <a:gd name="connsiteY144" fmla="*/ 4769504 h 6858000"/>
              <a:gd name="connsiteX145" fmla="*/ 2882120 w 7467600"/>
              <a:gd name="connsiteY145" fmla="*/ 5064547 h 6858000"/>
              <a:gd name="connsiteX146" fmla="*/ 2793103 w 7467600"/>
              <a:gd name="connsiteY146" fmla="*/ 5039699 h 6858000"/>
              <a:gd name="connsiteX147" fmla="*/ 2770041 w 7467600"/>
              <a:gd name="connsiteY147" fmla="*/ 5033634 h 6858000"/>
              <a:gd name="connsiteX148" fmla="*/ 1979378 w 7467600"/>
              <a:gd name="connsiteY148" fmla="*/ 4769504 h 6858000"/>
              <a:gd name="connsiteX149" fmla="*/ 1927410 w 7467600"/>
              <a:gd name="connsiteY149" fmla="*/ 4716164 h 6858000"/>
              <a:gd name="connsiteX150" fmla="*/ 1959587 w 7467600"/>
              <a:gd name="connsiteY150" fmla="*/ 4728849 h 6858000"/>
              <a:gd name="connsiteX151" fmla="*/ 2777707 w 7467600"/>
              <a:gd name="connsiteY151" fmla="*/ 5003991 h 6858000"/>
              <a:gd name="connsiteX152" fmla="*/ 2800768 w 7467600"/>
              <a:gd name="connsiteY152" fmla="*/ 5010056 h 6858000"/>
              <a:gd name="connsiteX153" fmla="*/ 2879408 w 7467600"/>
              <a:gd name="connsiteY153" fmla="*/ 5031590 h 6858000"/>
              <a:gd name="connsiteX154" fmla="*/ 2862295 w 7467600"/>
              <a:gd name="connsiteY154" fmla="*/ 5022958 h 6858000"/>
              <a:gd name="connsiteX155" fmla="*/ 2813343 w 7467600"/>
              <a:gd name="connsiteY155" fmla="*/ 4998369 h 6858000"/>
              <a:gd name="connsiteX156" fmla="*/ 2646245 w 7467600"/>
              <a:gd name="connsiteY156" fmla="*/ 4930999 h 6858000"/>
              <a:gd name="connsiteX157" fmla="*/ 1999243 w 7467600"/>
              <a:gd name="connsiteY157" fmla="*/ 4730524 h 6858000"/>
              <a:gd name="connsiteX158" fmla="*/ 1979527 w 7467600"/>
              <a:gd name="connsiteY158" fmla="*/ 4726651 h 6858000"/>
              <a:gd name="connsiteX159" fmla="*/ 1927410 w 7467600"/>
              <a:gd name="connsiteY159" fmla="*/ 4716164 h 6858000"/>
              <a:gd name="connsiteX160" fmla="*/ 1997014 w 7467600"/>
              <a:gd name="connsiteY160" fmla="*/ 4698007 h 6858000"/>
              <a:gd name="connsiteX161" fmla="*/ 2005458 w 7467600"/>
              <a:gd name="connsiteY161" fmla="*/ 4699540 h 6858000"/>
              <a:gd name="connsiteX162" fmla="*/ 2657186 w 7467600"/>
              <a:gd name="connsiteY162" fmla="*/ 4901687 h 6858000"/>
              <a:gd name="connsiteX163" fmla="*/ 2826662 w 7467600"/>
              <a:gd name="connsiteY163" fmla="*/ 4970362 h 6858000"/>
              <a:gd name="connsiteX164" fmla="*/ 2876100 w 7467600"/>
              <a:gd name="connsiteY164" fmla="*/ 4995397 h 6858000"/>
              <a:gd name="connsiteX165" fmla="*/ 3042600 w 7467600"/>
              <a:gd name="connsiteY165" fmla="*/ 5059532 h 6858000"/>
              <a:gd name="connsiteX166" fmla="*/ 1997014 w 7467600"/>
              <a:gd name="connsiteY166" fmla="*/ 4698007 h 6858000"/>
              <a:gd name="connsiteX167" fmla="*/ 2305292 w 7467600"/>
              <a:gd name="connsiteY167" fmla="*/ 4219492 h 6858000"/>
              <a:gd name="connsiteX168" fmla="*/ 3360922 w 7467600"/>
              <a:gd name="connsiteY168" fmla="*/ 4529373 h 6858000"/>
              <a:gd name="connsiteX169" fmla="*/ 3492420 w 7467600"/>
              <a:gd name="connsiteY169" fmla="*/ 4510145 h 6858000"/>
              <a:gd name="connsiteX170" fmla="*/ 3364086 w 7467600"/>
              <a:gd name="connsiteY170" fmla="*/ 4480340 h 6858000"/>
              <a:gd name="connsiteX171" fmla="*/ 3225818 w 7467600"/>
              <a:gd name="connsiteY171" fmla="*/ 4411822 h 6858000"/>
              <a:gd name="connsiteX172" fmla="*/ 3129696 w 7467600"/>
              <a:gd name="connsiteY172" fmla="*/ 4360704 h 6858000"/>
              <a:gd name="connsiteX173" fmla="*/ 2814545 w 7467600"/>
              <a:gd name="connsiteY173" fmla="*/ 4282955 h 6858000"/>
              <a:gd name="connsiteX174" fmla="*/ 2305292 w 7467600"/>
              <a:gd name="connsiteY174" fmla="*/ 4219492 h 6858000"/>
              <a:gd name="connsiteX175" fmla="*/ 2626982 w 7467600"/>
              <a:gd name="connsiteY175" fmla="*/ 4206450 h 6858000"/>
              <a:gd name="connsiteX176" fmla="*/ 2490617 w 7467600"/>
              <a:gd name="connsiteY176" fmla="*/ 4206951 h 6858000"/>
              <a:gd name="connsiteX177" fmla="*/ 2819869 w 7467600"/>
              <a:gd name="connsiteY177" fmla="*/ 4252936 h 6858000"/>
              <a:gd name="connsiteX178" fmla="*/ 3143018 w 7467600"/>
              <a:gd name="connsiteY178" fmla="*/ 4332698 h 6858000"/>
              <a:gd name="connsiteX179" fmla="*/ 3241520 w 7467600"/>
              <a:gd name="connsiteY179" fmla="*/ 4385112 h 6858000"/>
              <a:gd name="connsiteX180" fmla="*/ 3374575 w 7467600"/>
              <a:gd name="connsiteY180" fmla="*/ 4451517 h 6858000"/>
              <a:gd name="connsiteX181" fmla="*/ 3505221 w 7467600"/>
              <a:gd name="connsiteY181" fmla="*/ 4480757 h 6858000"/>
              <a:gd name="connsiteX182" fmla="*/ 2626982 w 7467600"/>
              <a:gd name="connsiteY182" fmla="*/ 4206450 h 6858000"/>
              <a:gd name="connsiteX183" fmla="*/ 1310106 w 7467600"/>
              <a:gd name="connsiteY183" fmla="*/ 3943217 h 6858000"/>
              <a:gd name="connsiteX184" fmla="*/ 854994 w 7467600"/>
              <a:gd name="connsiteY184" fmla="*/ 4399136 h 6858000"/>
              <a:gd name="connsiteX185" fmla="*/ 742462 w 7467600"/>
              <a:gd name="connsiteY185" fmla="*/ 4594648 h 6858000"/>
              <a:gd name="connsiteX186" fmla="*/ 820602 w 7467600"/>
              <a:gd name="connsiteY186" fmla="*/ 4485915 h 6858000"/>
              <a:gd name="connsiteX187" fmla="*/ 878295 w 7467600"/>
              <a:gd name="connsiteY187" fmla="*/ 4403594 h 6858000"/>
              <a:gd name="connsiteX188" fmla="*/ 1240607 w 7467600"/>
              <a:gd name="connsiteY188" fmla="*/ 4010401 h 6858000"/>
              <a:gd name="connsiteX189" fmla="*/ 1310106 w 7467600"/>
              <a:gd name="connsiteY189" fmla="*/ 3943217 h 6858000"/>
              <a:gd name="connsiteX190" fmla="*/ 1423113 w 7467600"/>
              <a:gd name="connsiteY190" fmla="*/ 3874565 h 6858000"/>
              <a:gd name="connsiteX191" fmla="*/ 1260565 w 7467600"/>
              <a:gd name="connsiteY191" fmla="*/ 4031982 h 6858000"/>
              <a:gd name="connsiteX192" fmla="*/ 901900 w 7467600"/>
              <a:gd name="connsiteY192" fmla="*/ 4421236 h 6858000"/>
              <a:gd name="connsiteX193" fmla="*/ 845044 w 7467600"/>
              <a:gd name="connsiteY193" fmla="*/ 4502436 h 6858000"/>
              <a:gd name="connsiteX194" fmla="*/ 685926 w 7467600"/>
              <a:gd name="connsiteY194" fmla="*/ 4703069 h 6858000"/>
              <a:gd name="connsiteX195" fmla="*/ 684248 w 7467600"/>
              <a:gd name="connsiteY195" fmla="*/ 4706721 h 6858000"/>
              <a:gd name="connsiteX196" fmla="*/ 1423113 w 7467600"/>
              <a:gd name="connsiteY196" fmla="*/ 3874565 h 6858000"/>
              <a:gd name="connsiteX197" fmla="*/ 3316479 w 7467600"/>
              <a:gd name="connsiteY197" fmla="*/ 3872136 h 6858000"/>
              <a:gd name="connsiteX198" fmla="*/ 3546806 w 7467600"/>
              <a:gd name="connsiteY198" fmla="*/ 4356139 h 6858000"/>
              <a:gd name="connsiteX199" fmla="*/ 3364433 w 7467600"/>
              <a:gd name="connsiteY199" fmla="*/ 3953121 h 6858000"/>
              <a:gd name="connsiteX200" fmla="*/ 3316479 w 7467600"/>
              <a:gd name="connsiteY200" fmla="*/ 3872136 h 6858000"/>
              <a:gd name="connsiteX201" fmla="*/ 3291335 w 7467600"/>
              <a:gd name="connsiteY201" fmla="*/ 3767420 h 6858000"/>
              <a:gd name="connsiteX202" fmla="*/ 3390805 w 7467600"/>
              <a:gd name="connsiteY202" fmla="*/ 3937163 h 6858000"/>
              <a:gd name="connsiteX203" fmla="*/ 3579062 w 7467600"/>
              <a:gd name="connsiteY203" fmla="*/ 4359040 h 6858000"/>
              <a:gd name="connsiteX204" fmla="*/ 3467355 w 7467600"/>
              <a:gd name="connsiteY204" fmla="*/ 3988130 h 6858000"/>
              <a:gd name="connsiteX205" fmla="*/ 3310753 w 7467600"/>
              <a:gd name="connsiteY205" fmla="*/ 3787140 h 6858000"/>
              <a:gd name="connsiteX206" fmla="*/ 3291335 w 7467600"/>
              <a:gd name="connsiteY206" fmla="*/ 3767420 h 6858000"/>
              <a:gd name="connsiteX207" fmla="*/ 1635889 w 7467600"/>
              <a:gd name="connsiteY207" fmla="*/ 3709494 h 6858000"/>
              <a:gd name="connsiteX208" fmla="*/ 1634800 w 7467600"/>
              <a:gd name="connsiteY208" fmla="*/ 3731111 h 6858000"/>
              <a:gd name="connsiteX209" fmla="*/ 1635889 w 7467600"/>
              <a:gd name="connsiteY209" fmla="*/ 3709494 h 6858000"/>
              <a:gd name="connsiteX210" fmla="*/ 1510397 w 7467600"/>
              <a:gd name="connsiteY210" fmla="*/ 3684705 h 6858000"/>
              <a:gd name="connsiteX211" fmla="*/ 1146550 w 7467600"/>
              <a:gd name="connsiteY211" fmla="*/ 3802012 h 6858000"/>
              <a:gd name="connsiteX212" fmla="*/ 698834 w 7467600"/>
              <a:gd name="connsiteY212" fmla="*/ 3952272 h 6858000"/>
              <a:gd name="connsiteX213" fmla="*/ 34256 w 7467600"/>
              <a:gd name="connsiteY213" fmla="*/ 4347603 h 6858000"/>
              <a:gd name="connsiteX214" fmla="*/ 527241 w 7467600"/>
              <a:gd name="connsiteY214" fmla="*/ 4065078 h 6858000"/>
              <a:gd name="connsiteX215" fmla="*/ 1510397 w 7467600"/>
              <a:gd name="connsiteY215" fmla="*/ 3684705 h 6858000"/>
              <a:gd name="connsiteX216" fmla="*/ 1313114 w 7467600"/>
              <a:gd name="connsiteY216" fmla="*/ 3655216 h 6858000"/>
              <a:gd name="connsiteX217" fmla="*/ 1109304 w 7467600"/>
              <a:gd name="connsiteY217" fmla="*/ 3669030 h 6858000"/>
              <a:gd name="connsiteX218" fmla="*/ 8129 w 7467600"/>
              <a:gd name="connsiteY218" fmla="*/ 4330519 h 6858000"/>
              <a:gd name="connsiteX219" fmla="*/ 687572 w 7467600"/>
              <a:gd name="connsiteY219" fmla="*/ 3925629 h 6858000"/>
              <a:gd name="connsiteX220" fmla="*/ 1138365 w 7467600"/>
              <a:gd name="connsiteY220" fmla="*/ 3774515 h 6858000"/>
              <a:gd name="connsiteX221" fmla="*/ 1505579 w 7467600"/>
              <a:gd name="connsiteY221" fmla="*/ 3655526 h 6858000"/>
              <a:gd name="connsiteX222" fmla="*/ 1313114 w 7467600"/>
              <a:gd name="connsiteY222" fmla="*/ 3655216 h 6858000"/>
              <a:gd name="connsiteX223" fmla="*/ 3655073 w 7467600"/>
              <a:gd name="connsiteY223" fmla="*/ 3650884 h 6858000"/>
              <a:gd name="connsiteX224" fmla="*/ 3989938 w 7467600"/>
              <a:gd name="connsiteY224" fmla="*/ 3991685 h 6858000"/>
              <a:gd name="connsiteX225" fmla="*/ 4393907 w 7467600"/>
              <a:gd name="connsiteY225" fmla="*/ 4261258 h 6858000"/>
              <a:gd name="connsiteX226" fmla="*/ 4648051 w 7467600"/>
              <a:gd name="connsiteY226" fmla="*/ 4374051 h 6858000"/>
              <a:gd name="connsiteX227" fmla="*/ 4383389 w 7467600"/>
              <a:gd name="connsiteY227" fmla="*/ 4184369 h 6858000"/>
              <a:gd name="connsiteX228" fmla="*/ 4165508 w 7467600"/>
              <a:gd name="connsiteY228" fmla="*/ 4035196 h 6858000"/>
              <a:gd name="connsiteX229" fmla="*/ 4068162 w 7467600"/>
              <a:gd name="connsiteY229" fmla="*/ 3953394 h 6858000"/>
              <a:gd name="connsiteX230" fmla="*/ 3981416 w 7467600"/>
              <a:gd name="connsiteY230" fmla="*/ 3880482 h 6858000"/>
              <a:gd name="connsiteX231" fmla="*/ 3800147 w 7467600"/>
              <a:gd name="connsiteY231" fmla="*/ 3749872 h 6858000"/>
              <a:gd name="connsiteX232" fmla="*/ 3655073 w 7467600"/>
              <a:gd name="connsiteY232" fmla="*/ 3650884 h 6858000"/>
              <a:gd name="connsiteX233" fmla="*/ 3670252 w 7467600"/>
              <a:gd name="connsiteY233" fmla="*/ 3622798 h 6858000"/>
              <a:gd name="connsiteX234" fmla="*/ 3817258 w 7467600"/>
              <a:gd name="connsiteY234" fmla="*/ 3723577 h 6858000"/>
              <a:gd name="connsiteX235" fmla="*/ 4000461 w 7467600"/>
              <a:gd name="connsiteY235" fmla="*/ 3855966 h 6858000"/>
              <a:gd name="connsiteX236" fmla="*/ 4088180 w 7467600"/>
              <a:gd name="connsiteY236" fmla="*/ 3929774 h 6858000"/>
              <a:gd name="connsiteX237" fmla="*/ 4184555 w 7467600"/>
              <a:gd name="connsiteY237" fmla="*/ 4010683 h 6858000"/>
              <a:gd name="connsiteX238" fmla="*/ 4399563 w 7467600"/>
              <a:gd name="connsiteY238" fmla="*/ 4158106 h 6858000"/>
              <a:gd name="connsiteX239" fmla="*/ 4684469 w 7467600"/>
              <a:gd name="connsiteY239" fmla="*/ 4364680 h 6858000"/>
              <a:gd name="connsiteX240" fmla="*/ 4690271 w 7467600"/>
              <a:gd name="connsiteY240" fmla="*/ 4370034 h 6858000"/>
              <a:gd name="connsiteX241" fmla="*/ 4136093 w 7467600"/>
              <a:gd name="connsiteY241" fmla="*/ 3858466 h 6858000"/>
              <a:gd name="connsiteX242" fmla="*/ 3670252 w 7467600"/>
              <a:gd name="connsiteY242" fmla="*/ 3622798 h 6858000"/>
              <a:gd name="connsiteX243" fmla="*/ 4440129 w 7467600"/>
              <a:gd name="connsiteY243" fmla="*/ 3448571 h 6858000"/>
              <a:gd name="connsiteX244" fmla="*/ 4856525 w 7467600"/>
              <a:gd name="connsiteY244" fmla="*/ 3915351 h 6858000"/>
              <a:gd name="connsiteX245" fmla="*/ 5059055 w 7467600"/>
              <a:gd name="connsiteY245" fmla="*/ 4108918 h 6858000"/>
              <a:gd name="connsiteX246" fmla="*/ 5290070 w 7467600"/>
              <a:gd name="connsiteY246" fmla="*/ 4263619 h 6858000"/>
              <a:gd name="connsiteX247" fmla="*/ 4834991 w 7467600"/>
              <a:gd name="connsiteY247" fmla="*/ 3830985 h 6858000"/>
              <a:gd name="connsiteX248" fmla="*/ 4440129 w 7467600"/>
              <a:gd name="connsiteY248" fmla="*/ 3448571 h 6858000"/>
              <a:gd name="connsiteX249" fmla="*/ 4441737 w 7467600"/>
              <a:gd name="connsiteY249" fmla="*/ 3399734 h 6858000"/>
              <a:gd name="connsiteX250" fmla="*/ 4431236 w 7467600"/>
              <a:gd name="connsiteY250" fmla="*/ 3400954 h 6858000"/>
              <a:gd name="connsiteX251" fmla="*/ 4557150 w 7467600"/>
              <a:gd name="connsiteY251" fmla="*/ 3510023 h 6858000"/>
              <a:gd name="connsiteX252" fmla="*/ 4856936 w 7467600"/>
              <a:gd name="connsiteY252" fmla="*/ 3809146 h 6858000"/>
              <a:gd name="connsiteX253" fmla="*/ 5111996 w 7467600"/>
              <a:gd name="connsiteY253" fmla="*/ 4065759 h 6858000"/>
              <a:gd name="connsiteX254" fmla="*/ 5388878 w 7467600"/>
              <a:gd name="connsiteY254" fmla="*/ 4300185 h 6858000"/>
              <a:gd name="connsiteX255" fmla="*/ 5425556 w 7467600"/>
              <a:gd name="connsiteY255" fmla="*/ 4308967 h 6858000"/>
              <a:gd name="connsiteX256" fmla="*/ 4943646 w 7467600"/>
              <a:gd name="connsiteY256" fmla="*/ 3822916 h 6858000"/>
              <a:gd name="connsiteX257" fmla="*/ 4594837 w 7467600"/>
              <a:gd name="connsiteY257" fmla="*/ 3532274 h 6858000"/>
              <a:gd name="connsiteX258" fmla="*/ 4441737 w 7467600"/>
              <a:gd name="connsiteY258" fmla="*/ 3399734 h 6858000"/>
              <a:gd name="connsiteX259" fmla="*/ 5425834 w 7467600"/>
              <a:gd name="connsiteY259" fmla="*/ 3162785 h 6858000"/>
              <a:gd name="connsiteX260" fmla="*/ 5401644 w 7467600"/>
              <a:gd name="connsiteY260" fmla="*/ 3617847 h 6858000"/>
              <a:gd name="connsiteX261" fmla="*/ 5467256 w 7467600"/>
              <a:gd name="connsiteY261" fmla="*/ 4175494 h 6858000"/>
              <a:gd name="connsiteX262" fmla="*/ 5448069 w 7467600"/>
              <a:gd name="connsiteY262" fmla="*/ 3567554 h 6858000"/>
              <a:gd name="connsiteX263" fmla="*/ 5425834 w 7467600"/>
              <a:gd name="connsiteY263" fmla="*/ 3162785 h 6858000"/>
              <a:gd name="connsiteX264" fmla="*/ 1318687 w 7467600"/>
              <a:gd name="connsiteY264" fmla="*/ 3113840 h 6858000"/>
              <a:gd name="connsiteX265" fmla="*/ 1066793 w 7467600"/>
              <a:gd name="connsiteY265" fmla="*/ 3212171 h 6858000"/>
              <a:gd name="connsiteX266" fmla="*/ 993319 w 7467600"/>
              <a:gd name="connsiteY266" fmla="*/ 3247648 h 6858000"/>
              <a:gd name="connsiteX267" fmla="*/ 853081 w 7467600"/>
              <a:gd name="connsiteY267" fmla="*/ 3312410 h 6858000"/>
              <a:gd name="connsiteX268" fmla="*/ 805957 w 7467600"/>
              <a:gd name="connsiteY268" fmla="*/ 3330443 h 6858000"/>
              <a:gd name="connsiteX269" fmla="*/ 1318687 w 7467600"/>
              <a:gd name="connsiteY269" fmla="*/ 3113840 h 6858000"/>
              <a:gd name="connsiteX270" fmla="*/ 5453702 w 7467600"/>
              <a:gd name="connsiteY270" fmla="*/ 3090882 h 6858000"/>
              <a:gd name="connsiteX271" fmla="*/ 5480135 w 7467600"/>
              <a:gd name="connsiteY271" fmla="*/ 3565802 h 6858000"/>
              <a:gd name="connsiteX272" fmla="*/ 5499023 w 7467600"/>
              <a:gd name="connsiteY272" fmla="*/ 4166310 h 6858000"/>
              <a:gd name="connsiteX273" fmla="*/ 5547022 w 7467600"/>
              <a:gd name="connsiteY273" fmla="*/ 3607838 h 6858000"/>
              <a:gd name="connsiteX274" fmla="*/ 5515964 w 7467600"/>
              <a:gd name="connsiteY274" fmla="*/ 3378541 h 6858000"/>
              <a:gd name="connsiteX275" fmla="*/ 5453702 w 7467600"/>
              <a:gd name="connsiteY275" fmla="*/ 3090882 h 6858000"/>
              <a:gd name="connsiteX276" fmla="*/ 1238695 w 7467600"/>
              <a:gd name="connsiteY276" fmla="*/ 3076820 h 6858000"/>
              <a:gd name="connsiteX277" fmla="*/ 716371 w 7467600"/>
              <a:gd name="connsiteY277" fmla="*/ 3293249 h 6858000"/>
              <a:gd name="connsiteX278" fmla="*/ 579522 w 7467600"/>
              <a:gd name="connsiteY278" fmla="*/ 3371759 h 6858000"/>
              <a:gd name="connsiteX279" fmla="*/ 600288 w 7467600"/>
              <a:gd name="connsiteY279" fmla="*/ 3365555 h 6858000"/>
              <a:gd name="connsiteX280" fmla="*/ 840692 w 7467600"/>
              <a:gd name="connsiteY280" fmla="*/ 3284921 h 6858000"/>
              <a:gd name="connsiteX281" fmla="*/ 979248 w 7467600"/>
              <a:gd name="connsiteY281" fmla="*/ 3221003 h 6858000"/>
              <a:gd name="connsiteX282" fmla="*/ 1053282 w 7467600"/>
              <a:gd name="connsiteY282" fmla="*/ 3185247 h 6858000"/>
              <a:gd name="connsiteX283" fmla="*/ 1320603 w 7467600"/>
              <a:gd name="connsiteY283" fmla="*/ 3081281 h 6858000"/>
              <a:gd name="connsiteX284" fmla="*/ 1238695 w 7467600"/>
              <a:gd name="connsiteY284" fmla="*/ 3076820 h 6858000"/>
              <a:gd name="connsiteX285" fmla="*/ 5425627 w 7467600"/>
              <a:gd name="connsiteY285" fmla="*/ 2954192 h 6858000"/>
              <a:gd name="connsiteX286" fmla="*/ 5470770 w 7467600"/>
              <a:gd name="connsiteY286" fmla="*/ 3005435 h 6858000"/>
              <a:gd name="connsiteX287" fmla="*/ 5519779 w 7467600"/>
              <a:gd name="connsiteY287" fmla="*/ 4359223 h 6858000"/>
              <a:gd name="connsiteX288" fmla="*/ 5520293 w 7467600"/>
              <a:gd name="connsiteY288" fmla="*/ 4360602 h 6858000"/>
              <a:gd name="connsiteX289" fmla="*/ 5767221 w 7467600"/>
              <a:gd name="connsiteY289" fmla="*/ 4665564 h 6858000"/>
              <a:gd name="connsiteX290" fmla="*/ 6937169 w 7467600"/>
              <a:gd name="connsiteY290" fmla="*/ 4815941 h 6858000"/>
              <a:gd name="connsiteX291" fmla="*/ 6953922 w 7467600"/>
              <a:gd name="connsiteY291" fmla="*/ 4890068 h 6858000"/>
              <a:gd name="connsiteX292" fmla="*/ 6071359 w 7467600"/>
              <a:gd name="connsiteY292" fmla="*/ 4770770 h 6858000"/>
              <a:gd name="connsiteX293" fmla="*/ 6038839 w 7467600"/>
              <a:gd name="connsiteY293" fmla="*/ 4764474 h 6858000"/>
              <a:gd name="connsiteX294" fmla="*/ 6038706 w 7467600"/>
              <a:gd name="connsiteY294" fmla="*/ 4763847 h 6858000"/>
              <a:gd name="connsiteX295" fmla="*/ 6037784 w 7467600"/>
              <a:gd name="connsiteY295" fmla="*/ 4764270 h 6858000"/>
              <a:gd name="connsiteX296" fmla="*/ 6038839 w 7467600"/>
              <a:gd name="connsiteY296" fmla="*/ 4764474 h 6858000"/>
              <a:gd name="connsiteX297" fmla="*/ 6040338 w 7467600"/>
              <a:gd name="connsiteY297" fmla="*/ 4771418 h 6858000"/>
              <a:gd name="connsiteX298" fmla="*/ 6024488 w 7467600"/>
              <a:gd name="connsiteY298" fmla="*/ 4809903 h 6858000"/>
              <a:gd name="connsiteX299" fmla="*/ 5599771 w 7467600"/>
              <a:gd name="connsiteY299" fmla="*/ 5509652 h 6858000"/>
              <a:gd name="connsiteX300" fmla="*/ 5548843 w 7467600"/>
              <a:gd name="connsiteY300" fmla="*/ 5563845 h 6858000"/>
              <a:gd name="connsiteX301" fmla="*/ 5940952 w 7467600"/>
              <a:gd name="connsiteY301" fmla="*/ 6250028 h 6858000"/>
              <a:gd name="connsiteX302" fmla="*/ 6043441 w 7467600"/>
              <a:gd name="connsiteY302" fmla="*/ 6665847 h 6858000"/>
              <a:gd name="connsiteX303" fmla="*/ 6093432 w 7467600"/>
              <a:gd name="connsiteY303" fmla="*/ 6858000 h 6858000"/>
              <a:gd name="connsiteX304" fmla="*/ 6034344 w 7467600"/>
              <a:gd name="connsiteY304" fmla="*/ 6858000 h 6858000"/>
              <a:gd name="connsiteX305" fmla="*/ 6026679 w 7467600"/>
              <a:gd name="connsiteY305" fmla="*/ 6836959 h 6858000"/>
              <a:gd name="connsiteX306" fmla="*/ 5800441 w 7467600"/>
              <a:gd name="connsiteY306" fmla="*/ 6335286 h 6858000"/>
              <a:gd name="connsiteX307" fmla="*/ 5526562 w 7467600"/>
              <a:gd name="connsiteY307" fmla="*/ 5705388 h 6858000"/>
              <a:gd name="connsiteX308" fmla="*/ 5519640 w 7467600"/>
              <a:gd name="connsiteY308" fmla="*/ 5683774 h 6858000"/>
              <a:gd name="connsiteX309" fmla="*/ 5844559 w 7467600"/>
              <a:gd name="connsiteY309" fmla="*/ 6553349 h 6858000"/>
              <a:gd name="connsiteX310" fmla="*/ 5975994 w 7467600"/>
              <a:gd name="connsiteY310" fmla="*/ 6858000 h 6858000"/>
              <a:gd name="connsiteX311" fmla="*/ 5898547 w 7467600"/>
              <a:gd name="connsiteY311" fmla="*/ 6858000 h 6858000"/>
              <a:gd name="connsiteX312" fmla="*/ 5682041 w 7467600"/>
              <a:gd name="connsiteY312" fmla="*/ 6355860 h 6858000"/>
              <a:gd name="connsiteX313" fmla="*/ 5461758 w 7467600"/>
              <a:gd name="connsiteY313" fmla="*/ 5820220 h 6858000"/>
              <a:gd name="connsiteX314" fmla="*/ 5237282 w 7467600"/>
              <a:gd name="connsiteY314" fmla="*/ 6579086 h 6858000"/>
              <a:gd name="connsiteX315" fmla="*/ 5115009 w 7467600"/>
              <a:gd name="connsiteY315" fmla="*/ 6858000 h 6858000"/>
              <a:gd name="connsiteX316" fmla="*/ 5028074 w 7467600"/>
              <a:gd name="connsiteY316" fmla="*/ 6858000 h 6858000"/>
              <a:gd name="connsiteX317" fmla="*/ 5079508 w 7467600"/>
              <a:gd name="connsiteY317" fmla="*/ 6749074 h 6858000"/>
              <a:gd name="connsiteX318" fmla="*/ 5371846 w 7467600"/>
              <a:gd name="connsiteY318" fmla="*/ 5924413 h 6858000"/>
              <a:gd name="connsiteX319" fmla="*/ 5270512 w 7467600"/>
              <a:gd name="connsiteY319" fmla="*/ 6138975 h 6858000"/>
              <a:gd name="connsiteX320" fmla="*/ 5062409 w 7467600"/>
              <a:gd name="connsiteY320" fmla="*/ 6653544 h 6858000"/>
              <a:gd name="connsiteX321" fmla="*/ 5036628 w 7467600"/>
              <a:gd name="connsiteY321" fmla="*/ 6754247 h 6858000"/>
              <a:gd name="connsiteX322" fmla="*/ 5009112 w 7467600"/>
              <a:gd name="connsiteY322" fmla="*/ 6858000 h 6858000"/>
              <a:gd name="connsiteX323" fmla="*/ 4976679 w 7467600"/>
              <a:gd name="connsiteY323" fmla="*/ 6858000 h 6858000"/>
              <a:gd name="connsiteX324" fmla="*/ 5006537 w 7467600"/>
              <a:gd name="connsiteY324" fmla="*/ 6747068 h 6858000"/>
              <a:gd name="connsiteX325" fmla="*/ 5032723 w 7467600"/>
              <a:gd name="connsiteY325" fmla="*/ 6644957 h 6858000"/>
              <a:gd name="connsiteX326" fmla="*/ 5242949 w 7467600"/>
              <a:gd name="connsiteY326" fmla="*/ 6125175 h 6858000"/>
              <a:gd name="connsiteX327" fmla="*/ 5286321 w 7467600"/>
              <a:gd name="connsiteY327" fmla="*/ 6033555 h 6858000"/>
              <a:gd name="connsiteX328" fmla="*/ 5008210 w 7467600"/>
              <a:gd name="connsiteY328" fmla="*/ 6649194 h 6858000"/>
              <a:gd name="connsiteX329" fmla="*/ 4986321 w 7467600"/>
              <a:gd name="connsiteY329" fmla="*/ 6765687 h 6858000"/>
              <a:gd name="connsiteX330" fmla="*/ 4973474 w 7467600"/>
              <a:gd name="connsiteY330" fmla="*/ 6858000 h 6858000"/>
              <a:gd name="connsiteX331" fmla="*/ 4907178 w 7467600"/>
              <a:gd name="connsiteY331" fmla="*/ 6858000 h 6858000"/>
              <a:gd name="connsiteX332" fmla="*/ 4910810 w 7467600"/>
              <a:gd name="connsiteY332" fmla="*/ 6829660 h 6858000"/>
              <a:gd name="connsiteX333" fmla="*/ 4987461 w 7467600"/>
              <a:gd name="connsiteY333" fmla="*/ 6432994 h 6858000"/>
              <a:gd name="connsiteX334" fmla="*/ 5179262 w 7467600"/>
              <a:gd name="connsiteY334" fmla="*/ 6035044 h 6858000"/>
              <a:gd name="connsiteX335" fmla="*/ 4689678 w 7467600"/>
              <a:gd name="connsiteY335" fmla="*/ 6440241 h 6858000"/>
              <a:gd name="connsiteX336" fmla="*/ 4477543 w 7467600"/>
              <a:gd name="connsiteY336" fmla="*/ 6674836 h 6858000"/>
              <a:gd name="connsiteX337" fmla="*/ 4329957 w 7467600"/>
              <a:gd name="connsiteY337" fmla="*/ 6858000 h 6858000"/>
              <a:gd name="connsiteX338" fmla="*/ 4218595 w 7467600"/>
              <a:gd name="connsiteY338" fmla="*/ 6858000 h 6858000"/>
              <a:gd name="connsiteX339" fmla="*/ 4368888 w 7467600"/>
              <a:gd name="connsiteY339" fmla="*/ 6668412 h 6858000"/>
              <a:gd name="connsiteX340" fmla="*/ 4563091 w 7467600"/>
              <a:gd name="connsiteY340" fmla="*/ 6442508 h 6858000"/>
              <a:gd name="connsiteX341" fmla="*/ 5387324 w 7467600"/>
              <a:gd name="connsiteY341" fmla="*/ 5705830 h 6858000"/>
              <a:gd name="connsiteX342" fmla="*/ 5073620 w 7467600"/>
              <a:gd name="connsiteY342" fmla="*/ 5955437 h 6858000"/>
              <a:gd name="connsiteX343" fmla="*/ 4689789 w 7467600"/>
              <a:gd name="connsiteY343" fmla="*/ 6268382 h 6858000"/>
              <a:gd name="connsiteX344" fmla="*/ 4418722 w 7467600"/>
              <a:gd name="connsiteY344" fmla="*/ 6570886 h 6858000"/>
              <a:gd name="connsiteX345" fmla="*/ 4214944 w 7467600"/>
              <a:gd name="connsiteY345" fmla="*/ 6858000 h 6858000"/>
              <a:gd name="connsiteX346" fmla="*/ 4177898 w 7467600"/>
              <a:gd name="connsiteY346" fmla="*/ 6858000 h 6858000"/>
              <a:gd name="connsiteX347" fmla="*/ 4391597 w 7467600"/>
              <a:gd name="connsiteY347" fmla="*/ 6556370 h 6858000"/>
              <a:gd name="connsiteX348" fmla="*/ 4668889 w 7467600"/>
              <a:gd name="connsiteY348" fmla="*/ 6246399 h 6858000"/>
              <a:gd name="connsiteX349" fmla="*/ 5055427 w 7467600"/>
              <a:gd name="connsiteY349" fmla="*/ 5931476 h 6858000"/>
              <a:gd name="connsiteX350" fmla="*/ 5371814 w 7467600"/>
              <a:gd name="connsiteY350" fmla="*/ 5678975 h 6858000"/>
              <a:gd name="connsiteX351" fmla="*/ 4987918 w 7467600"/>
              <a:gd name="connsiteY351" fmla="*/ 5838701 h 6858000"/>
              <a:gd name="connsiteX352" fmla="*/ 4317146 w 7467600"/>
              <a:gd name="connsiteY352" fmla="*/ 6587716 h 6858000"/>
              <a:gd name="connsiteX353" fmla="*/ 4171627 w 7467600"/>
              <a:gd name="connsiteY353" fmla="*/ 6858000 h 6858000"/>
              <a:gd name="connsiteX354" fmla="*/ 4081585 w 7467600"/>
              <a:gd name="connsiteY354" fmla="*/ 6858000 h 6858000"/>
              <a:gd name="connsiteX355" fmla="*/ 4238603 w 7467600"/>
              <a:gd name="connsiteY355" fmla="*/ 6559341 h 6858000"/>
              <a:gd name="connsiteX356" fmla="*/ 4778333 w 7467600"/>
              <a:gd name="connsiteY356" fmla="*/ 5873626 h 6858000"/>
              <a:gd name="connsiteX357" fmla="*/ 5414185 w 7467600"/>
              <a:gd name="connsiteY357" fmla="*/ 5573882 h 6858000"/>
              <a:gd name="connsiteX358" fmla="*/ 5959648 w 7467600"/>
              <a:gd name="connsiteY358" fmla="*/ 4760797 h 6858000"/>
              <a:gd name="connsiteX359" fmla="*/ 5355019 w 7467600"/>
              <a:gd name="connsiteY359" fmla="*/ 4734672 h 6858000"/>
              <a:gd name="connsiteX360" fmla="*/ 5083565 w 7467600"/>
              <a:gd name="connsiteY360" fmla="*/ 5179121 h 6858000"/>
              <a:gd name="connsiteX361" fmla="*/ 4713577 w 7467600"/>
              <a:gd name="connsiteY361" fmla="*/ 5616803 h 6858000"/>
              <a:gd name="connsiteX362" fmla="*/ 3989559 w 7467600"/>
              <a:gd name="connsiteY362" fmla="*/ 6145945 h 6858000"/>
              <a:gd name="connsiteX363" fmla="*/ 3939824 w 7467600"/>
              <a:gd name="connsiteY363" fmla="*/ 6066900 h 6858000"/>
              <a:gd name="connsiteX364" fmla="*/ 4584537 w 7467600"/>
              <a:gd name="connsiteY364" fmla="*/ 5324826 h 6858000"/>
              <a:gd name="connsiteX365" fmla="*/ 5037105 w 7467600"/>
              <a:gd name="connsiteY365" fmla="*/ 5088765 h 6858000"/>
              <a:gd name="connsiteX366" fmla="*/ 5039930 w 7467600"/>
              <a:gd name="connsiteY366" fmla="*/ 5089585 h 6858000"/>
              <a:gd name="connsiteX367" fmla="*/ 5263764 w 7467600"/>
              <a:gd name="connsiteY367" fmla="*/ 4735525 h 6858000"/>
              <a:gd name="connsiteX368" fmla="*/ 4086300 w 7467600"/>
              <a:gd name="connsiteY368" fmla="*/ 4884599 h 6858000"/>
              <a:gd name="connsiteX369" fmla="*/ 4085485 w 7467600"/>
              <a:gd name="connsiteY369" fmla="*/ 4899070 h 6858000"/>
              <a:gd name="connsiteX370" fmla="*/ 3871915 w 7467600"/>
              <a:gd name="connsiteY370" fmla="*/ 5253645 h 6858000"/>
              <a:gd name="connsiteX371" fmla="*/ 3799374 w 7467600"/>
              <a:gd name="connsiteY371" fmla="*/ 5466127 h 6858000"/>
              <a:gd name="connsiteX372" fmla="*/ 3498850 w 7467600"/>
              <a:gd name="connsiteY372" fmla="*/ 6661888 h 6858000"/>
              <a:gd name="connsiteX373" fmla="*/ 3399216 w 7467600"/>
              <a:gd name="connsiteY373" fmla="*/ 6858000 h 6858000"/>
              <a:gd name="connsiteX374" fmla="*/ 3303688 w 7467600"/>
              <a:gd name="connsiteY374" fmla="*/ 6858000 h 6858000"/>
              <a:gd name="connsiteX375" fmla="*/ 3391774 w 7467600"/>
              <a:gd name="connsiteY375" fmla="*/ 6697181 h 6858000"/>
              <a:gd name="connsiteX376" fmla="*/ 3735540 w 7467600"/>
              <a:gd name="connsiteY376" fmla="*/ 5546923 h 6858000"/>
              <a:gd name="connsiteX377" fmla="*/ 3729438 w 7467600"/>
              <a:gd name="connsiteY377" fmla="*/ 5569058 h 6858000"/>
              <a:gd name="connsiteX378" fmla="*/ 3707782 w 7467600"/>
              <a:gd name="connsiteY378" fmla="*/ 5644908 h 6858000"/>
              <a:gd name="connsiteX379" fmla="*/ 3583827 w 7467600"/>
              <a:gd name="connsiteY379" fmla="*/ 6039215 h 6858000"/>
              <a:gd name="connsiteX380" fmla="*/ 3547861 w 7467600"/>
              <a:gd name="connsiteY380" fmla="*/ 6129609 h 6858000"/>
              <a:gd name="connsiteX381" fmla="*/ 3490905 w 7467600"/>
              <a:gd name="connsiteY381" fmla="*/ 6277660 h 6858000"/>
              <a:gd name="connsiteX382" fmla="*/ 3455859 w 7467600"/>
              <a:gd name="connsiteY382" fmla="*/ 6391301 h 6858000"/>
              <a:gd name="connsiteX383" fmla="*/ 3429112 w 7467600"/>
              <a:gd name="connsiteY383" fmla="*/ 6479469 h 6858000"/>
              <a:gd name="connsiteX384" fmla="*/ 3304862 w 7467600"/>
              <a:gd name="connsiteY384" fmla="*/ 6796476 h 6858000"/>
              <a:gd name="connsiteX385" fmla="*/ 3276071 w 7467600"/>
              <a:gd name="connsiteY385" fmla="*/ 6858000 h 6858000"/>
              <a:gd name="connsiteX386" fmla="*/ 3240805 w 7467600"/>
              <a:gd name="connsiteY386" fmla="*/ 6858000 h 6858000"/>
              <a:gd name="connsiteX387" fmla="*/ 3275917 w 7467600"/>
              <a:gd name="connsiteY387" fmla="*/ 6783192 h 6858000"/>
              <a:gd name="connsiteX388" fmla="*/ 3399358 w 7467600"/>
              <a:gd name="connsiteY388" fmla="*/ 6469011 h 6858000"/>
              <a:gd name="connsiteX389" fmla="*/ 3425650 w 7467600"/>
              <a:gd name="connsiteY389" fmla="*/ 6381333 h 6858000"/>
              <a:gd name="connsiteX390" fmla="*/ 3460661 w 7467600"/>
              <a:gd name="connsiteY390" fmla="*/ 6266763 h 6858000"/>
              <a:gd name="connsiteX391" fmla="*/ 3518021 w 7467600"/>
              <a:gd name="connsiteY391" fmla="*/ 6117298 h 6858000"/>
              <a:gd name="connsiteX392" fmla="*/ 3554035 w 7467600"/>
              <a:gd name="connsiteY392" fmla="*/ 6027832 h 6858000"/>
              <a:gd name="connsiteX393" fmla="*/ 3677174 w 7467600"/>
              <a:gd name="connsiteY393" fmla="*/ 5636351 h 6858000"/>
              <a:gd name="connsiteX394" fmla="*/ 3698819 w 7467600"/>
              <a:gd name="connsiteY394" fmla="*/ 5560503 h 6858000"/>
              <a:gd name="connsiteX395" fmla="*/ 3702094 w 7467600"/>
              <a:gd name="connsiteY395" fmla="*/ 5549194 h 6858000"/>
              <a:gd name="connsiteX396" fmla="*/ 3398355 w 7467600"/>
              <a:gd name="connsiteY396" fmla="*/ 6094603 h 6858000"/>
              <a:gd name="connsiteX397" fmla="*/ 3193941 w 7467600"/>
              <a:gd name="connsiteY397" fmla="*/ 6798775 h 6858000"/>
              <a:gd name="connsiteX398" fmla="*/ 3184140 w 7467600"/>
              <a:gd name="connsiteY398" fmla="*/ 6858000 h 6858000"/>
              <a:gd name="connsiteX399" fmla="*/ 3099978 w 7467600"/>
              <a:gd name="connsiteY399" fmla="*/ 6858000 h 6858000"/>
              <a:gd name="connsiteX400" fmla="*/ 3101556 w 7467600"/>
              <a:gd name="connsiteY400" fmla="*/ 6843337 h 6858000"/>
              <a:gd name="connsiteX401" fmla="*/ 3370162 w 7467600"/>
              <a:gd name="connsiteY401" fmla="*/ 5785550 h 6858000"/>
              <a:gd name="connsiteX402" fmla="*/ 3746477 w 7467600"/>
              <a:gd name="connsiteY402" fmla="*/ 5377889 h 6858000"/>
              <a:gd name="connsiteX403" fmla="*/ 3863399 w 7467600"/>
              <a:gd name="connsiteY403" fmla="*/ 5087257 h 6858000"/>
              <a:gd name="connsiteX404" fmla="*/ 3968712 w 7467600"/>
              <a:gd name="connsiteY404" fmla="*/ 4913989 h 6858000"/>
              <a:gd name="connsiteX405" fmla="*/ 2792390 w 7467600"/>
              <a:gd name="connsiteY405" fmla="*/ 5382974 h 6858000"/>
              <a:gd name="connsiteX406" fmla="*/ 2714982 w 7467600"/>
              <a:gd name="connsiteY406" fmla="*/ 5427051 h 6858000"/>
              <a:gd name="connsiteX407" fmla="*/ 2813361 w 7467600"/>
              <a:gd name="connsiteY407" fmla="*/ 6023912 h 6858000"/>
              <a:gd name="connsiteX408" fmla="*/ 2688430 w 7467600"/>
              <a:gd name="connsiteY408" fmla="*/ 6801564 h 6858000"/>
              <a:gd name="connsiteX409" fmla="*/ 2629626 w 7467600"/>
              <a:gd name="connsiteY409" fmla="*/ 6763394 h 6858000"/>
              <a:gd name="connsiteX410" fmla="*/ 2565328 w 7467600"/>
              <a:gd name="connsiteY410" fmla="*/ 5516399 h 6858000"/>
              <a:gd name="connsiteX411" fmla="*/ 1922999 w 7467600"/>
              <a:gd name="connsiteY411" fmla="*/ 5980343 h 6858000"/>
              <a:gd name="connsiteX412" fmla="*/ 1950261 w 7467600"/>
              <a:gd name="connsiteY412" fmla="*/ 6405858 h 6858000"/>
              <a:gd name="connsiteX413" fmla="*/ 2365554 w 7467600"/>
              <a:gd name="connsiteY413" fmla="*/ 6759107 h 6858000"/>
              <a:gd name="connsiteX414" fmla="*/ 2424142 w 7467600"/>
              <a:gd name="connsiteY414" fmla="*/ 6858000 h 6858000"/>
              <a:gd name="connsiteX415" fmla="*/ 2395994 w 7467600"/>
              <a:gd name="connsiteY415" fmla="*/ 6858000 h 6858000"/>
              <a:gd name="connsiteX416" fmla="*/ 2392863 w 7467600"/>
              <a:gd name="connsiteY416" fmla="*/ 6852964 h 6858000"/>
              <a:gd name="connsiteX417" fmla="*/ 2017589 w 7467600"/>
              <a:gd name="connsiteY417" fmla="*/ 6493982 h 6858000"/>
              <a:gd name="connsiteX418" fmla="*/ 2147336 w 7467600"/>
              <a:gd name="connsiteY418" fmla="*/ 6594052 h 6858000"/>
              <a:gd name="connsiteX419" fmla="*/ 2207047 w 7467600"/>
              <a:gd name="connsiteY419" fmla="*/ 6654540 h 6858000"/>
              <a:gd name="connsiteX420" fmla="*/ 2299106 w 7467600"/>
              <a:gd name="connsiteY420" fmla="*/ 6778931 h 6858000"/>
              <a:gd name="connsiteX421" fmla="*/ 2314430 w 7467600"/>
              <a:gd name="connsiteY421" fmla="*/ 6801144 h 6858000"/>
              <a:gd name="connsiteX422" fmla="*/ 2352406 w 7467600"/>
              <a:gd name="connsiteY422" fmla="*/ 6858000 h 6858000"/>
              <a:gd name="connsiteX423" fmla="*/ 2314492 w 7467600"/>
              <a:gd name="connsiteY423" fmla="*/ 6858000 h 6858000"/>
              <a:gd name="connsiteX424" fmla="*/ 2288095 w 7467600"/>
              <a:gd name="connsiteY424" fmla="*/ 6818030 h 6858000"/>
              <a:gd name="connsiteX425" fmla="*/ 2272768 w 7467600"/>
              <a:gd name="connsiteY425" fmla="*/ 6795822 h 6858000"/>
              <a:gd name="connsiteX426" fmla="*/ 2182715 w 7467600"/>
              <a:gd name="connsiteY426" fmla="*/ 6675071 h 6858000"/>
              <a:gd name="connsiteX427" fmla="*/ 2032061 w 7467600"/>
              <a:gd name="connsiteY427" fmla="*/ 6541380 h 6858000"/>
              <a:gd name="connsiteX428" fmla="*/ 2257220 w 7467600"/>
              <a:gd name="connsiteY428" fmla="*/ 6826257 h 6858000"/>
              <a:gd name="connsiteX429" fmla="*/ 2281324 w 7467600"/>
              <a:gd name="connsiteY429" fmla="*/ 6858000 h 6858000"/>
              <a:gd name="connsiteX430" fmla="*/ 2242860 w 7467600"/>
              <a:gd name="connsiteY430" fmla="*/ 6858000 h 6858000"/>
              <a:gd name="connsiteX431" fmla="*/ 2232818 w 7467600"/>
              <a:gd name="connsiteY431" fmla="*/ 6844926 h 6858000"/>
              <a:gd name="connsiteX432" fmla="*/ 1990172 w 7467600"/>
              <a:gd name="connsiteY432" fmla="*/ 6542121 h 6858000"/>
              <a:gd name="connsiteX433" fmla="*/ 2124090 w 7467600"/>
              <a:gd name="connsiteY433" fmla="*/ 6761017 h 6858000"/>
              <a:gd name="connsiteX434" fmla="*/ 2200380 w 7467600"/>
              <a:gd name="connsiteY434" fmla="*/ 6858000 h 6858000"/>
              <a:gd name="connsiteX435" fmla="*/ 2147507 w 7467600"/>
              <a:gd name="connsiteY435" fmla="*/ 6858000 h 6858000"/>
              <a:gd name="connsiteX436" fmla="*/ 2070668 w 7467600"/>
              <a:gd name="connsiteY436" fmla="*/ 6761520 h 6858000"/>
              <a:gd name="connsiteX437" fmla="*/ 1975142 w 7467600"/>
              <a:gd name="connsiteY437" fmla="*/ 6585570 h 6858000"/>
              <a:gd name="connsiteX438" fmla="*/ 2050035 w 7467600"/>
              <a:gd name="connsiteY438" fmla="*/ 6813345 h 6858000"/>
              <a:gd name="connsiteX439" fmla="*/ 2063025 w 7467600"/>
              <a:gd name="connsiteY439" fmla="*/ 6858000 h 6858000"/>
              <a:gd name="connsiteX440" fmla="*/ 2021675 w 7467600"/>
              <a:gd name="connsiteY440" fmla="*/ 6858000 h 6858000"/>
              <a:gd name="connsiteX441" fmla="*/ 2019308 w 7467600"/>
              <a:gd name="connsiteY441" fmla="*/ 6847118 h 6858000"/>
              <a:gd name="connsiteX442" fmla="*/ 1938835 w 7467600"/>
              <a:gd name="connsiteY442" fmla="*/ 6551160 h 6858000"/>
              <a:gd name="connsiteX443" fmla="*/ 1953230 w 7467600"/>
              <a:gd name="connsiteY443" fmla="*/ 6759699 h 6858000"/>
              <a:gd name="connsiteX444" fmla="*/ 1956763 w 7467600"/>
              <a:gd name="connsiteY444" fmla="*/ 6778191 h 6858000"/>
              <a:gd name="connsiteX445" fmla="*/ 1967925 w 7467600"/>
              <a:gd name="connsiteY445" fmla="*/ 6858000 h 6858000"/>
              <a:gd name="connsiteX446" fmla="*/ 1936622 w 7467600"/>
              <a:gd name="connsiteY446" fmla="*/ 6858000 h 6858000"/>
              <a:gd name="connsiteX447" fmla="*/ 1926261 w 7467600"/>
              <a:gd name="connsiteY447" fmla="*/ 6784064 h 6858000"/>
              <a:gd name="connsiteX448" fmla="*/ 1922724 w 7467600"/>
              <a:gd name="connsiteY448" fmla="*/ 6765577 h 6858000"/>
              <a:gd name="connsiteX449" fmla="*/ 1904650 w 7467600"/>
              <a:gd name="connsiteY449" fmla="*/ 6639616 h 6858000"/>
              <a:gd name="connsiteX450" fmla="*/ 1885273 w 7467600"/>
              <a:gd name="connsiteY450" fmla="*/ 6858000 h 6858000"/>
              <a:gd name="connsiteX451" fmla="*/ 1854363 w 7467600"/>
              <a:gd name="connsiteY451" fmla="*/ 6858000 h 6858000"/>
              <a:gd name="connsiteX452" fmla="*/ 1880391 w 7467600"/>
              <a:gd name="connsiteY452" fmla="*/ 6603796 h 6858000"/>
              <a:gd name="connsiteX453" fmla="*/ 1818273 w 7467600"/>
              <a:gd name="connsiteY453" fmla="*/ 6715729 h 6858000"/>
              <a:gd name="connsiteX454" fmla="*/ 1794691 w 7467600"/>
              <a:gd name="connsiteY454" fmla="*/ 6843239 h 6858000"/>
              <a:gd name="connsiteX455" fmla="*/ 1794914 w 7467600"/>
              <a:gd name="connsiteY455" fmla="*/ 6858000 h 6858000"/>
              <a:gd name="connsiteX456" fmla="*/ 1746128 w 7467600"/>
              <a:gd name="connsiteY456" fmla="*/ 6858000 h 6858000"/>
              <a:gd name="connsiteX457" fmla="*/ 1753934 w 7467600"/>
              <a:gd name="connsiteY457" fmla="*/ 6724796 h 6858000"/>
              <a:gd name="connsiteX458" fmla="*/ 1792053 w 7467600"/>
              <a:gd name="connsiteY458" fmla="*/ 6572396 h 6858000"/>
              <a:gd name="connsiteX459" fmla="*/ 1862248 w 7467600"/>
              <a:gd name="connsiteY459" fmla="*/ 6266397 h 6858000"/>
              <a:gd name="connsiteX460" fmla="*/ 1862250 w 7467600"/>
              <a:gd name="connsiteY460" fmla="*/ 6033531 h 6858000"/>
              <a:gd name="connsiteX461" fmla="*/ 1211999 w 7467600"/>
              <a:gd name="connsiteY461" fmla="*/ 6683610 h 6858000"/>
              <a:gd name="connsiteX462" fmla="*/ 1213266 w 7467600"/>
              <a:gd name="connsiteY462" fmla="*/ 6691947 h 6858000"/>
              <a:gd name="connsiteX463" fmla="*/ 1203370 w 7467600"/>
              <a:gd name="connsiteY463" fmla="*/ 6850676 h 6858000"/>
              <a:gd name="connsiteX464" fmla="*/ 1203671 w 7467600"/>
              <a:gd name="connsiteY464" fmla="*/ 6858000 h 6858000"/>
              <a:gd name="connsiteX465" fmla="*/ 1143180 w 7467600"/>
              <a:gd name="connsiteY465" fmla="*/ 6858000 h 6858000"/>
              <a:gd name="connsiteX466" fmla="*/ 1142176 w 7467600"/>
              <a:gd name="connsiteY466" fmla="*/ 6766045 h 6858000"/>
              <a:gd name="connsiteX467" fmla="*/ 1067484 w 7467600"/>
              <a:gd name="connsiteY467" fmla="*/ 6858000 h 6858000"/>
              <a:gd name="connsiteX468" fmla="*/ 953928 w 7467600"/>
              <a:gd name="connsiteY468" fmla="*/ 6858000 h 6858000"/>
              <a:gd name="connsiteX469" fmla="*/ 959715 w 7467600"/>
              <a:gd name="connsiteY469" fmla="*/ 6850185 h 6858000"/>
              <a:gd name="connsiteX470" fmla="*/ 1483788 w 7467600"/>
              <a:gd name="connsiteY470" fmla="*/ 6259174 h 6858000"/>
              <a:gd name="connsiteX471" fmla="*/ 1100671 w 7467600"/>
              <a:gd name="connsiteY471" fmla="*/ 6252137 h 6858000"/>
              <a:gd name="connsiteX472" fmla="*/ 1090144 w 7467600"/>
              <a:gd name="connsiteY472" fmla="*/ 6256748 h 6858000"/>
              <a:gd name="connsiteX473" fmla="*/ 1095872 w 7467600"/>
              <a:gd name="connsiteY473" fmla="*/ 6271892 h 6858000"/>
              <a:gd name="connsiteX474" fmla="*/ 262785 w 7467600"/>
              <a:gd name="connsiteY474" fmla="*/ 6845450 h 6858000"/>
              <a:gd name="connsiteX475" fmla="*/ 209968 w 7467600"/>
              <a:gd name="connsiteY475" fmla="*/ 6770713 h 6858000"/>
              <a:gd name="connsiteX476" fmla="*/ 873460 w 7467600"/>
              <a:gd name="connsiteY476" fmla="*/ 6253768 h 6858000"/>
              <a:gd name="connsiteX477" fmla="*/ 192686 w 7467600"/>
              <a:gd name="connsiteY477" fmla="*/ 5849257 h 6858000"/>
              <a:gd name="connsiteX478" fmla="*/ 4696 w 7467600"/>
              <a:gd name="connsiteY478" fmla="*/ 5697668 h 6858000"/>
              <a:gd name="connsiteX479" fmla="*/ 0 w 7467600"/>
              <a:gd name="connsiteY479" fmla="*/ 5689984 h 6858000"/>
              <a:gd name="connsiteX480" fmla="*/ 0 w 7467600"/>
              <a:gd name="connsiteY480" fmla="*/ 5513472 h 6858000"/>
              <a:gd name="connsiteX481" fmla="*/ 174101 w 7467600"/>
              <a:gd name="connsiteY481" fmla="*/ 5620277 h 6858000"/>
              <a:gd name="connsiteX482" fmla="*/ 891800 w 7467600"/>
              <a:gd name="connsiteY482" fmla="*/ 6036935 h 6858000"/>
              <a:gd name="connsiteX483" fmla="*/ 1072219 w 7467600"/>
              <a:gd name="connsiteY483" fmla="*/ 6169443 h 6858000"/>
              <a:gd name="connsiteX484" fmla="*/ 1074117 w 7467600"/>
              <a:gd name="connsiteY484" fmla="*/ 6170301 h 6858000"/>
              <a:gd name="connsiteX485" fmla="*/ 1083114 w 7467600"/>
              <a:gd name="connsiteY485" fmla="*/ 6174131 h 6858000"/>
              <a:gd name="connsiteX486" fmla="*/ 1543010 w 7467600"/>
              <a:gd name="connsiteY486" fmla="*/ 6191140 h 6858000"/>
              <a:gd name="connsiteX487" fmla="*/ 1551080 w 7467600"/>
              <a:gd name="connsiteY487" fmla="*/ 6195006 h 6858000"/>
              <a:gd name="connsiteX488" fmla="*/ 2345443 w 7467600"/>
              <a:gd name="connsiteY488" fmla="*/ 5549882 h 6858000"/>
              <a:gd name="connsiteX489" fmla="*/ 1721499 w 7467600"/>
              <a:gd name="connsiteY489" fmla="*/ 5599969 h 6858000"/>
              <a:gd name="connsiteX490" fmla="*/ 767716 w 7467600"/>
              <a:gd name="connsiteY490" fmla="*/ 5472768 h 6858000"/>
              <a:gd name="connsiteX491" fmla="*/ 722147 w 7467600"/>
              <a:gd name="connsiteY491" fmla="*/ 5393091 h 6858000"/>
              <a:gd name="connsiteX492" fmla="*/ 1485552 w 7467600"/>
              <a:gd name="connsiteY492" fmla="*/ 5313202 h 6858000"/>
              <a:gd name="connsiteX493" fmla="*/ 2143004 w 7467600"/>
              <a:gd name="connsiteY493" fmla="*/ 5402420 h 6858000"/>
              <a:gd name="connsiteX494" fmla="*/ 1933391 w 7467600"/>
              <a:gd name="connsiteY494" fmla="*/ 5156971 h 6858000"/>
              <a:gd name="connsiteX495" fmla="*/ 1827118 w 7467600"/>
              <a:gd name="connsiteY495" fmla="*/ 4968410 h 6858000"/>
              <a:gd name="connsiteX496" fmla="*/ 1837349 w 7467600"/>
              <a:gd name="connsiteY496" fmla="*/ 4956357 h 6858000"/>
              <a:gd name="connsiteX497" fmla="*/ 2162835 w 7467600"/>
              <a:gd name="connsiteY497" fmla="*/ 5187853 h 6858000"/>
              <a:gd name="connsiteX498" fmla="*/ 2257167 w 7467600"/>
              <a:gd name="connsiteY498" fmla="*/ 5462123 h 6858000"/>
              <a:gd name="connsiteX499" fmla="*/ 2261598 w 7467600"/>
              <a:gd name="connsiteY499" fmla="*/ 5467998 h 6858000"/>
              <a:gd name="connsiteX500" fmla="*/ 2437177 w 7467600"/>
              <a:gd name="connsiteY500" fmla="*/ 5479608 h 6858000"/>
              <a:gd name="connsiteX501" fmla="*/ 2445247 w 7467600"/>
              <a:gd name="connsiteY501" fmla="*/ 5483476 h 6858000"/>
              <a:gd name="connsiteX502" fmla="*/ 2743626 w 7467600"/>
              <a:gd name="connsiteY502" fmla="*/ 5304819 h 6858000"/>
              <a:gd name="connsiteX503" fmla="*/ 3048102 w 7467600"/>
              <a:gd name="connsiteY503" fmla="*/ 5150595 h 6858000"/>
              <a:gd name="connsiteX504" fmla="*/ 1799414 w 7467600"/>
              <a:gd name="connsiteY504" fmla="*/ 4694732 h 6858000"/>
              <a:gd name="connsiteX505" fmla="*/ 1771735 w 7467600"/>
              <a:gd name="connsiteY505" fmla="*/ 4619929 h 6858000"/>
              <a:gd name="connsiteX506" fmla="*/ 3104273 w 7467600"/>
              <a:gd name="connsiteY506" fmla="*/ 5076159 h 6858000"/>
              <a:gd name="connsiteX507" fmla="*/ 3113245 w 7467600"/>
              <a:gd name="connsiteY507" fmla="*/ 5090705 h 6858000"/>
              <a:gd name="connsiteX508" fmla="*/ 3126294 w 7467600"/>
              <a:gd name="connsiteY508" fmla="*/ 5114400 h 6858000"/>
              <a:gd name="connsiteX509" fmla="*/ 3937433 w 7467600"/>
              <a:gd name="connsiteY509" fmla="*/ 4830473 h 6858000"/>
              <a:gd name="connsiteX510" fmla="*/ 3590475 w 7467600"/>
              <a:gd name="connsiteY510" fmla="*/ 4597974 h 6858000"/>
              <a:gd name="connsiteX511" fmla="*/ 3100264 w 7467600"/>
              <a:gd name="connsiteY511" fmla="*/ 4579845 h 6858000"/>
              <a:gd name="connsiteX512" fmla="*/ 2183576 w 7467600"/>
              <a:gd name="connsiteY512" fmla="*/ 4227150 h 6858000"/>
              <a:gd name="connsiteX513" fmla="*/ 2151029 w 7467600"/>
              <a:gd name="connsiteY513" fmla="*/ 4146947 h 6858000"/>
              <a:gd name="connsiteX514" fmla="*/ 3563434 w 7467600"/>
              <a:gd name="connsiteY514" fmla="*/ 4469115 h 6858000"/>
              <a:gd name="connsiteX515" fmla="*/ 3177952 w 7467600"/>
              <a:gd name="connsiteY515" fmla="*/ 3657386 h 6858000"/>
              <a:gd name="connsiteX516" fmla="*/ 3189263 w 7467600"/>
              <a:gd name="connsiteY516" fmla="*/ 3625726 h 6858000"/>
              <a:gd name="connsiteX517" fmla="*/ 3560912 w 7467600"/>
              <a:gd name="connsiteY517" fmla="*/ 4079863 h 6858000"/>
              <a:gd name="connsiteX518" fmla="*/ 3626636 w 7467600"/>
              <a:gd name="connsiteY518" fmla="*/ 4512230 h 6858000"/>
              <a:gd name="connsiteX519" fmla="*/ 3653088 w 7467600"/>
              <a:gd name="connsiteY519" fmla="*/ 4521417 h 6858000"/>
              <a:gd name="connsiteX520" fmla="*/ 3988128 w 7467600"/>
              <a:gd name="connsiteY520" fmla="*/ 4817267 h 6858000"/>
              <a:gd name="connsiteX521" fmla="*/ 4830582 w 7467600"/>
              <a:gd name="connsiteY521" fmla="*/ 4676000 h 6858000"/>
              <a:gd name="connsiteX522" fmla="*/ 4830100 w 7467600"/>
              <a:gd name="connsiteY522" fmla="*/ 4675554 h 6858000"/>
              <a:gd name="connsiteX523" fmla="*/ 4036318 w 7467600"/>
              <a:gd name="connsiteY523" fmla="*/ 4147013 h 6858000"/>
              <a:gd name="connsiteX524" fmla="*/ 3432098 w 7467600"/>
              <a:gd name="connsiteY524" fmla="*/ 3537312 h 6858000"/>
              <a:gd name="connsiteX525" fmla="*/ 3446761 w 7467600"/>
              <a:gd name="connsiteY525" fmla="*/ 3461278 h 6858000"/>
              <a:gd name="connsiteX526" fmla="*/ 4419733 w 7467600"/>
              <a:gd name="connsiteY526" fmla="*/ 3963555 h 6858000"/>
              <a:gd name="connsiteX527" fmla="*/ 4781371 w 7467600"/>
              <a:gd name="connsiteY527" fmla="*/ 4458604 h 6858000"/>
              <a:gd name="connsiteX528" fmla="*/ 4780440 w 7467600"/>
              <a:gd name="connsiteY528" fmla="*/ 4470290 h 6858000"/>
              <a:gd name="connsiteX529" fmla="*/ 4898954 w 7467600"/>
              <a:gd name="connsiteY529" fmla="*/ 4662092 h 6858000"/>
              <a:gd name="connsiteX530" fmla="*/ 4900699 w 7467600"/>
              <a:gd name="connsiteY530" fmla="*/ 4670867 h 6858000"/>
              <a:gd name="connsiteX531" fmla="*/ 5714511 w 7467600"/>
              <a:gd name="connsiteY531" fmla="*/ 4663483 h 6858000"/>
              <a:gd name="connsiteX532" fmla="*/ 5464793 w 7467600"/>
              <a:gd name="connsiteY532" fmla="*/ 4393556 h 6858000"/>
              <a:gd name="connsiteX533" fmla="*/ 5461897 w 7467600"/>
              <a:gd name="connsiteY533" fmla="*/ 4390879 h 6858000"/>
              <a:gd name="connsiteX534" fmla="*/ 4294126 w 7467600"/>
              <a:gd name="connsiteY534" fmla="*/ 3303048 h 6858000"/>
              <a:gd name="connsiteX535" fmla="*/ 4305321 w 7467600"/>
              <a:gd name="connsiteY535" fmla="*/ 3256953 h 6858000"/>
              <a:gd name="connsiteX536" fmla="*/ 4949299 w 7467600"/>
              <a:gd name="connsiteY536" fmla="*/ 3766336 h 6858000"/>
              <a:gd name="connsiteX537" fmla="*/ 5291452 w 7467600"/>
              <a:gd name="connsiteY537" fmla="*/ 4076801 h 6858000"/>
              <a:gd name="connsiteX538" fmla="*/ 5434998 w 7467600"/>
              <a:gd name="connsiteY538" fmla="*/ 4254100 h 6858000"/>
              <a:gd name="connsiteX539" fmla="*/ 5351015 w 7467600"/>
              <a:gd name="connsiteY539" fmla="*/ 3760989 h 6858000"/>
              <a:gd name="connsiteX540" fmla="*/ 5413780 w 7467600"/>
              <a:gd name="connsiteY540" fmla="*/ 2966265 h 6858000"/>
              <a:gd name="connsiteX541" fmla="*/ 5425627 w 7467600"/>
              <a:gd name="connsiteY541" fmla="*/ 2954192 h 6858000"/>
              <a:gd name="connsiteX542" fmla="*/ 6604735 w 7467600"/>
              <a:gd name="connsiteY542" fmla="*/ 2041381 h 6858000"/>
              <a:gd name="connsiteX543" fmla="*/ 7204487 w 7467600"/>
              <a:gd name="connsiteY543" fmla="*/ 2742112 h 6858000"/>
              <a:gd name="connsiteX544" fmla="*/ 7131592 w 7467600"/>
              <a:gd name="connsiteY544" fmla="*/ 2672096 h 6858000"/>
              <a:gd name="connsiteX545" fmla="*/ 6996344 w 7467600"/>
              <a:gd name="connsiteY545" fmla="*/ 2518310 h 6858000"/>
              <a:gd name="connsiteX546" fmla="*/ 6735495 w 7467600"/>
              <a:gd name="connsiteY546" fmla="*/ 2196890 h 6858000"/>
              <a:gd name="connsiteX547" fmla="*/ 6721901 w 7467600"/>
              <a:gd name="connsiteY547" fmla="*/ 2179274 h 6858000"/>
              <a:gd name="connsiteX548" fmla="*/ 6604735 w 7467600"/>
              <a:gd name="connsiteY548" fmla="*/ 2041381 h 6858000"/>
              <a:gd name="connsiteX549" fmla="*/ 6591670 w 7467600"/>
              <a:gd name="connsiteY549" fmla="*/ 1988277 h 6858000"/>
              <a:gd name="connsiteX550" fmla="*/ 6747349 w 7467600"/>
              <a:gd name="connsiteY550" fmla="*/ 2160069 h 6858000"/>
              <a:gd name="connsiteX551" fmla="*/ 6760943 w 7467600"/>
              <a:gd name="connsiteY551" fmla="*/ 2177686 h 6858000"/>
              <a:gd name="connsiteX552" fmla="*/ 7021065 w 7467600"/>
              <a:gd name="connsiteY552" fmla="*/ 2498102 h 6858000"/>
              <a:gd name="connsiteX553" fmla="*/ 7155223 w 7467600"/>
              <a:gd name="connsiteY553" fmla="*/ 2650386 h 6858000"/>
              <a:gd name="connsiteX554" fmla="*/ 7203167 w 7467600"/>
              <a:gd name="connsiteY554" fmla="*/ 2697288 h 6858000"/>
              <a:gd name="connsiteX555" fmla="*/ 6937703 w 7467600"/>
              <a:gd name="connsiteY555" fmla="*/ 2321981 h 6858000"/>
              <a:gd name="connsiteX556" fmla="*/ 6591670 w 7467600"/>
              <a:gd name="connsiteY556" fmla="*/ 1988277 h 6858000"/>
              <a:gd name="connsiteX557" fmla="*/ 5798671 w 7467600"/>
              <a:gd name="connsiteY557" fmla="*/ 1981601 h 6858000"/>
              <a:gd name="connsiteX558" fmla="*/ 5754709 w 7467600"/>
              <a:gd name="connsiteY558" fmla="*/ 2071454 h 6858000"/>
              <a:gd name="connsiteX559" fmla="*/ 5763044 w 7467600"/>
              <a:gd name="connsiteY559" fmla="*/ 2842206 h 6858000"/>
              <a:gd name="connsiteX560" fmla="*/ 5764974 w 7467600"/>
              <a:gd name="connsiteY560" fmla="*/ 2799609 h 6858000"/>
              <a:gd name="connsiteX561" fmla="*/ 5767665 w 7467600"/>
              <a:gd name="connsiteY561" fmla="*/ 2666409 h 6858000"/>
              <a:gd name="connsiteX562" fmla="*/ 5763055 w 7467600"/>
              <a:gd name="connsiteY562" fmla="*/ 2579705 h 6858000"/>
              <a:gd name="connsiteX563" fmla="*/ 5758079 w 7467600"/>
              <a:gd name="connsiteY563" fmla="*/ 2492508 h 6858000"/>
              <a:gd name="connsiteX564" fmla="*/ 5779325 w 7467600"/>
              <a:gd name="connsiteY564" fmla="*/ 2197069 h 6858000"/>
              <a:gd name="connsiteX565" fmla="*/ 5798671 w 7467600"/>
              <a:gd name="connsiteY565" fmla="*/ 1981601 h 6858000"/>
              <a:gd name="connsiteX566" fmla="*/ 5829202 w 7467600"/>
              <a:gd name="connsiteY566" fmla="*/ 1971679 h 6858000"/>
              <a:gd name="connsiteX567" fmla="*/ 5809558 w 7467600"/>
              <a:gd name="connsiteY567" fmla="*/ 2198043 h 6858000"/>
              <a:gd name="connsiteX568" fmla="*/ 5788653 w 7467600"/>
              <a:gd name="connsiteY568" fmla="*/ 2489430 h 6858000"/>
              <a:gd name="connsiteX569" fmla="*/ 5793439 w 7467600"/>
              <a:gd name="connsiteY569" fmla="*/ 2575235 h 6858000"/>
              <a:gd name="connsiteX570" fmla="*/ 5796837 w 7467600"/>
              <a:gd name="connsiteY570" fmla="*/ 2637633 h 6858000"/>
              <a:gd name="connsiteX571" fmla="*/ 5818614 w 7467600"/>
              <a:gd name="connsiteY571" fmla="*/ 2473055 h 6858000"/>
              <a:gd name="connsiteX572" fmla="*/ 5829202 w 7467600"/>
              <a:gd name="connsiteY572" fmla="*/ 1971679 h 6858000"/>
              <a:gd name="connsiteX573" fmla="*/ 5911389 w 7467600"/>
              <a:gd name="connsiteY573" fmla="*/ 1898371 h 6858000"/>
              <a:gd name="connsiteX574" fmla="*/ 6237627 w 7467600"/>
              <a:gd name="connsiteY574" fmla="*/ 2231921 h 6858000"/>
              <a:gd name="connsiteX575" fmla="*/ 5911389 w 7467600"/>
              <a:gd name="connsiteY575" fmla="*/ 1898371 h 6858000"/>
              <a:gd name="connsiteX576" fmla="*/ 6944437 w 7467600"/>
              <a:gd name="connsiteY576" fmla="*/ 1575402 h 6858000"/>
              <a:gd name="connsiteX577" fmla="*/ 6304730 w 7467600"/>
              <a:gd name="connsiteY577" fmla="*/ 1766654 h 6858000"/>
              <a:gd name="connsiteX578" fmla="*/ 6944437 w 7467600"/>
              <a:gd name="connsiteY578" fmla="*/ 1575402 h 6858000"/>
              <a:gd name="connsiteX579" fmla="*/ 7019523 w 7467600"/>
              <a:gd name="connsiteY579" fmla="*/ 1519450 h 6858000"/>
              <a:gd name="connsiteX580" fmla="*/ 6298091 w 7467600"/>
              <a:gd name="connsiteY580" fmla="*/ 1737122 h 6858000"/>
              <a:gd name="connsiteX581" fmla="*/ 7019523 w 7467600"/>
              <a:gd name="connsiteY581" fmla="*/ 1519450 h 6858000"/>
              <a:gd name="connsiteX582" fmla="*/ 2399523 w 7467600"/>
              <a:gd name="connsiteY582" fmla="*/ 1428234 h 6858000"/>
              <a:gd name="connsiteX583" fmla="*/ 2224982 w 7467600"/>
              <a:gd name="connsiteY583" fmla="*/ 1826201 h 6858000"/>
              <a:gd name="connsiteX584" fmla="*/ 2096099 w 7467600"/>
              <a:gd name="connsiteY584" fmla="*/ 2345900 h 6858000"/>
              <a:gd name="connsiteX585" fmla="*/ 2283317 w 7467600"/>
              <a:gd name="connsiteY585" fmla="*/ 1796925 h 6858000"/>
              <a:gd name="connsiteX586" fmla="*/ 2399523 w 7467600"/>
              <a:gd name="connsiteY586" fmla="*/ 1428234 h 6858000"/>
              <a:gd name="connsiteX587" fmla="*/ 2448558 w 7467600"/>
              <a:gd name="connsiteY587" fmla="*/ 1373435 h 6858000"/>
              <a:gd name="connsiteX588" fmla="*/ 2312521 w 7467600"/>
              <a:gd name="connsiteY588" fmla="*/ 1806140 h 6858000"/>
              <a:gd name="connsiteX589" fmla="*/ 2127533 w 7467600"/>
              <a:gd name="connsiteY589" fmla="*/ 2348380 h 6858000"/>
              <a:gd name="connsiteX590" fmla="*/ 2358080 w 7467600"/>
              <a:gd name="connsiteY590" fmla="*/ 1866134 h 6858000"/>
              <a:gd name="connsiteX591" fmla="*/ 2407436 w 7467600"/>
              <a:gd name="connsiteY591" fmla="*/ 1651070 h 6858000"/>
              <a:gd name="connsiteX592" fmla="*/ 2448558 w 7467600"/>
              <a:gd name="connsiteY592" fmla="*/ 1373435 h 6858000"/>
              <a:gd name="connsiteX593" fmla="*/ 278707 w 7467600"/>
              <a:gd name="connsiteY593" fmla="*/ 1352270 h 6858000"/>
              <a:gd name="connsiteX594" fmla="*/ 321570 w 7467600"/>
              <a:gd name="connsiteY594" fmla="*/ 1861610 h 6858000"/>
              <a:gd name="connsiteX595" fmla="*/ 294281 w 7467600"/>
              <a:gd name="connsiteY595" fmla="*/ 1440658 h 6858000"/>
              <a:gd name="connsiteX596" fmla="*/ 278707 w 7467600"/>
              <a:gd name="connsiteY596" fmla="*/ 1352270 h 6858000"/>
              <a:gd name="connsiteX597" fmla="*/ 1423821 w 7467600"/>
              <a:gd name="connsiteY597" fmla="*/ 1351958 h 6858000"/>
              <a:gd name="connsiteX598" fmla="*/ 1638521 w 7467600"/>
              <a:gd name="connsiteY598" fmla="*/ 1908470 h 6858000"/>
              <a:gd name="connsiteX599" fmla="*/ 1754199 w 7467600"/>
              <a:gd name="connsiteY599" fmla="*/ 2149284 h 6858000"/>
              <a:gd name="connsiteX600" fmla="*/ 1908359 w 7467600"/>
              <a:gd name="connsiteY600" fmla="*/ 2364988 h 6858000"/>
              <a:gd name="connsiteX601" fmla="*/ 1647661 w 7467600"/>
              <a:gd name="connsiteY601" fmla="*/ 1825945 h 6858000"/>
              <a:gd name="connsiteX602" fmla="*/ 1423821 w 7467600"/>
              <a:gd name="connsiteY602" fmla="*/ 1351958 h 6858000"/>
              <a:gd name="connsiteX603" fmla="*/ 1431890 w 7467600"/>
              <a:gd name="connsiteY603" fmla="*/ 1306475 h 6858000"/>
              <a:gd name="connsiteX604" fmla="*/ 1507597 w 7467600"/>
              <a:gd name="connsiteY604" fmla="*/ 1446132 h 6858000"/>
              <a:gd name="connsiteX605" fmla="*/ 1674586 w 7467600"/>
              <a:gd name="connsiteY605" fmla="*/ 1813832 h 6858000"/>
              <a:gd name="connsiteX606" fmla="*/ 1815950 w 7467600"/>
              <a:gd name="connsiteY606" fmla="*/ 2128564 h 6858000"/>
              <a:gd name="connsiteX607" fmla="*/ 1984242 w 7467600"/>
              <a:gd name="connsiteY607" fmla="*/ 2430829 h 6858000"/>
              <a:gd name="connsiteX608" fmla="*/ 2014023 w 7467600"/>
              <a:gd name="connsiteY608" fmla="*/ 2450995 h 6858000"/>
              <a:gd name="connsiteX609" fmla="*/ 1747337 w 7467600"/>
              <a:gd name="connsiteY609" fmla="*/ 1855264 h 6858000"/>
              <a:gd name="connsiteX610" fmla="*/ 1533749 w 7467600"/>
              <a:gd name="connsiteY610" fmla="*/ 1478656 h 6858000"/>
              <a:gd name="connsiteX611" fmla="*/ 1431890 w 7467600"/>
              <a:gd name="connsiteY611" fmla="*/ 1306475 h 6858000"/>
              <a:gd name="connsiteX612" fmla="*/ 5052692 w 7467600"/>
              <a:gd name="connsiteY612" fmla="*/ 1292994 h 6858000"/>
              <a:gd name="connsiteX613" fmla="*/ 5200661 w 7467600"/>
              <a:gd name="connsiteY613" fmla="*/ 1635186 h 6858000"/>
              <a:gd name="connsiteX614" fmla="*/ 5297138 w 7467600"/>
              <a:gd name="connsiteY614" fmla="*/ 1906351 h 6858000"/>
              <a:gd name="connsiteX615" fmla="*/ 5052692 w 7467600"/>
              <a:gd name="connsiteY615" fmla="*/ 1292994 h 6858000"/>
              <a:gd name="connsiteX616" fmla="*/ 5009948 w 7467600"/>
              <a:gd name="connsiteY616" fmla="*/ 1273619 h 6858000"/>
              <a:gd name="connsiteX617" fmla="*/ 5121777 w 7467600"/>
              <a:gd name="connsiteY617" fmla="*/ 1654213 h 6858000"/>
              <a:gd name="connsiteX618" fmla="*/ 5293545 w 7467600"/>
              <a:gd name="connsiteY618" fmla="*/ 2072247 h 6858000"/>
              <a:gd name="connsiteX619" fmla="*/ 5294042 w 7467600"/>
              <a:gd name="connsiteY619" fmla="*/ 2065019 h 6858000"/>
              <a:gd name="connsiteX620" fmla="*/ 5171936 w 7467600"/>
              <a:gd name="connsiteY620" fmla="*/ 1647613 h 6858000"/>
              <a:gd name="connsiteX621" fmla="*/ 5009948 w 7467600"/>
              <a:gd name="connsiteY621" fmla="*/ 1273619 h 6858000"/>
              <a:gd name="connsiteX622" fmla="*/ 655236 w 7467600"/>
              <a:gd name="connsiteY622" fmla="*/ 1268632 h 6858000"/>
              <a:gd name="connsiteX623" fmla="*/ 839521 w 7467600"/>
              <a:gd name="connsiteY623" fmla="*/ 1685315 h 6858000"/>
              <a:gd name="connsiteX624" fmla="*/ 1109416 w 7467600"/>
              <a:gd name="connsiteY624" fmla="*/ 2061663 h 6858000"/>
              <a:gd name="connsiteX625" fmla="*/ 1298300 w 7467600"/>
              <a:gd name="connsiteY625" fmla="*/ 2247742 h 6858000"/>
              <a:gd name="connsiteX626" fmla="*/ 1125871 w 7467600"/>
              <a:gd name="connsiteY626" fmla="*/ 1989513 h 6858000"/>
              <a:gd name="connsiteX627" fmla="*/ 981574 w 7467600"/>
              <a:gd name="connsiteY627" fmla="*/ 1783157 h 6858000"/>
              <a:gd name="connsiteX628" fmla="*/ 922198 w 7467600"/>
              <a:gd name="connsiteY628" fmla="*/ 1677437 h 6858000"/>
              <a:gd name="connsiteX629" fmla="*/ 869293 w 7467600"/>
              <a:gd name="connsiteY629" fmla="*/ 1583214 h 6858000"/>
              <a:gd name="connsiteX630" fmla="*/ 751431 w 7467600"/>
              <a:gd name="connsiteY630" fmla="*/ 1405731 h 6858000"/>
              <a:gd name="connsiteX631" fmla="*/ 655236 w 7467600"/>
              <a:gd name="connsiteY631" fmla="*/ 1268632 h 6858000"/>
              <a:gd name="connsiteX632" fmla="*/ 6516292 w 7467600"/>
              <a:gd name="connsiteY632" fmla="*/ 1263064 h 6858000"/>
              <a:gd name="connsiteX633" fmla="*/ 5736320 w 7467600"/>
              <a:gd name="connsiteY633" fmla="*/ 1501803 h 6858000"/>
              <a:gd name="connsiteX634" fmla="*/ 6516292 w 7467600"/>
              <a:gd name="connsiteY634" fmla="*/ 1263064 h 6858000"/>
              <a:gd name="connsiteX635" fmla="*/ 291466 w 7467600"/>
              <a:gd name="connsiteY635" fmla="*/ 1250369 h 6858000"/>
              <a:gd name="connsiteX636" fmla="*/ 323180 w 7467600"/>
              <a:gd name="connsiteY636" fmla="*/ 1435283 h 6858000"/>
              <a:gd name="connsiteX637" fmla="*/ 349381 w 7467600"/>
              <a:gd name="connsiteY637" fmla="*/ 1875041 h 6858000"/>
              <a:gd name="connsiteX638" fmla="*/ 374363 w 7467600"/>
              <a:gd name="connsiteY638" fmla="*/ 1506494 h 6858000"/>
              <a:gd name="connsiteX639" fmla="*/ 302168 w 7467600"/>
              <a:gd name="connsiteY639" fmla="*/ 1274495 h 6858000"/>
              <a:gd name="connsiteX640" fmla="*/ 291466 w 7467600"/>
              <a:gd name="connsiteY640" fmla="*/ 1250369 h 6858000"/>
              <a:gd name="connsiteX641" fmla="*/ 678222 w 7467600"/>
              <a:gd name="connsiteY641" fmla="*/ 1248670 h 6858000"/>
              <a:gd name="connsiteX642" fmla="*/ 775536 w 7467600"/>
              <a:gd name="connsiteY642" fmla="*/ 1388015 h 6858000"/>
              <a:gd name="connsiteX643" fmla="*/ 894529 w 7467600"/>
              <a:gd name="connsiteY643" fmla="*/ 1567739 h 6858000"/>
              <a:gd name="connsiteX644" fmla="*/ 948000 w 7467600"/>
              <a:gd name="connsiteY644" fmla="*/ 1663088 h 6858000"/>
              <a:gd name="connsiteX645" fmla="*/ 1006812 w 7467600"/>
              <a:gd name="connsiteY645" fmla="*/ 1767683 h 6858000"/>
              <a:gd name="connsiteX646" fmla="*/ 1149133 w 7467600"/>
              <a:gd name="connsiteY646" fmla="*/ 1971513 h 6858000"/>
              <a:gd name="connsiteX647" fmla="*/ 1333952 w 7467600"/>
              <a:gd name="connsiteY647" fmla="*/ 2251620 h 6858000"/>
              <a:gd name="connsiteX648" fmla="*/ 1337329 w 7467600"/>
              <a:gd name="connsiteY648" fmla="*/ 2258350 h 6858000"/>
              <a:gd name="connsiteX649" fmla="*/ 1014726 w 7467600"/>
              <a:gd name="connsiteY649" fmla="*/ 1615556 h 6858000"/>
              <a:gd name="connsiteX650" fmla="*/ 678222 w 7467600"/>
              <a:gd name="connsiteY650" fmla="*/ 1248670 h 6858000"/>
              <a:gd name="connsiteX651" fmla="*/ 6691602 w 7467600"/>
              <a:gd name="connsiteY651" fmla="*/ 1140573 h 6858000"/>
              <a:gd name="connsiteX652" fmla="*/ 6571100 w 7467600"/>
              <a:gd name="connsiteY652" fmla="*/ 1183662 h 6858000"/>
              <a:gd name="connsiteX653" fmla="*/ 6241687 w 7467600"/>
              <a:gd name="connsiteY653" fmla="*/ 1257600 h 6858000"/>
              <a:gd name="connsiteX654" fmla="*/ 5693009 w 7467600"/>
              <a:gd name="connsiteY654" fmla="*/ 1478256 h 6858000"/>
              <a:gd name="connsiteX655" fmla="*/ 6548420 w 7467600"/>
              <a:gd name="connsiteY655" fmla="*/ 1214599 h 6858000"/>
              <a:gd name="connsiteX656" fmla="*/ 6605473 w 7467600"/>
              <a:gd name="connsiteY656" fmla="*/ 1184686 h 6858000"/>
              <a:gd name="connsiteX657" fmla="*/ 6691602 w 7467600"/>
              <a:gd name="connsiteY657" fmla="*/ 1140573 h 6858000"/>
              <a:gd name="connsiteX658" fmla="*/ 4002475 w 7467600"/>
              <a:gd name="connsiteY658" fmla="*/ 1037802 h 6858000"/>
              <a:gd name="connsiteX659" fmla="*/ 4000324 w 7467600"/>
              <a:gd name="connsiteY659" fmla="*/ 1039362 h 6858000"/>
              <a:gd name="connsiteX660" fmla="*/ 4002862 w 7467600"/>
              <a:gd name="connsiteY660" fmla="*/ 1042866 h 6858000"/>
              <a:gd name="connsiteX661" fmla="*/ 4002475 w 7467600"/>
              <a:gd name="connsiteY661" fmla="*/ 1037802 h 6858000"/>
              <a:gd name="connsiteX662" fmla="*/ 506322 w 7467600"/>
              <a:gd name="connsiteY662" fmla="*/ 1020997 h 6858000"/>
              <a:gd name="connsiteX663" fmla="*/ 533068 w 7467600"/>
              <a:gd name="connsiteY663" fmla="*/ 1029409 h 6858000"/>
              <a:gd name="connsiteX664" fmla="*/ 1232525 w 7467600"/>
              <a:gd name="connsiteY664" fmla="*/ 1804675 h 6858000"/>
              <a:gd name="connsiteX665" fmla="*/ 1388858 w 7467600"/>
              <a:gd name="connsiteY665" fmla="*/ 2368011 h 6858000"/>
              <a:gd name="connsiteX666" fmla="*/ 1384098 w 7467600"/>
              <a:gd name="connsiteY666" fmla="*/ 2378125 h 6858000"/>
              <a:gd name="connsiteX667" fmla="*/ 1425393 w 7467600"/>
              <a:gd name="connsiteY667" fmla="*/ 2589124 h 6858000"/>
              <a:gd name="connsiteX668" fmla="*/ 1424001 w 7467600"/>
              <a:gd name="connsiteY668" fmla="*/ 2597541 h 6858000"/>
              <a:gd name="connsiteX669" fmla="*/ 2152729 w 7467600"/>
              <a:gd name="connsiteY669" fmla="*/ 2864487 h 6858000"/>
              <a:gd name="connsiteX670" fmla="*/ 2020609 w 7467600"/>
              <a:gd name="connsiteY670" fmla="*/ 2539671 h 6858000"/>
              <a:gd name="connsiteX671" fmla="*/ 2018920 w 7467600"/>
              <a:gd name="connsiteY671" fmla="*/ 2536309 h 6858000"/>
              <a:gd name="connsiteX672" fmla="*/ 1342441 w 7467600"/>
              <a:gd name="connsiteY672" fmla="*/ 1173017 h 6858000"/>
              <a:gd name="connsiteX673" fmla="*/ 1367925 w 7467600"/>
              <a:gd name="connsiteY673" fmla="*/ 1135648 h 6858000"/>
              <a:gd name="connsiteX674" fmla="*/ 1771401 w 7467600"/>
              <a:gd name="connsiteY674" fmla="*/ 1806673 h 6858000"/>
              <a:gd name="connsiteX675" fmla="*/ 1972385 w 7467600"/>
              <a:gd name="connsiteY675" fmla="*/ 2198735 h 6858000"/>
              <a:gd name="connsiteX676" fmla="*/ 2040892 w 7467600"/>
              <a:gd name="connsiteY676" fmla="*/ 2405205 h 6858000"/>
              <a:gd name="connsiteX677" fmla="*/ 2131689 w 7467600"/>
              <a:gd name="connsiteY677" fmla="*/ 1936926 h 6858000"/>
              <a:gd name="connsiteX678" fmla="*/ 2454820 w 7467600"/>
              <a:gd name="connsiteY678" fmla="*/ 1248808 h 6858000"/>
              <a:gd name="connsiteX679" fmla="*/ 2492512 w 7467600"/>
              <a:gd name="connsiteY679" fmla="*/ 1302920 h 6858000"/>
              <a:gd name="connsiteX680" fmla="*/ 2081216 w 7467600"/>
              <a:gd name="connsiteY680" fmla="*/ 2527513 h 6858000"/>
              <a:gd name="connsiteX681" fmla="*/ 2081211 w 7467600"/>
              <a:gd name="connsiteY681" fmla="*/ 2528916 h 6858000"/>
              <a:gd name="connsiteX682" fmla="*/ 2199067 w 7467600"/>
              <a:gd name="connsiteY682" fmla="*/ 2884061 h 6858000"/>
              <a:gd name="connsiteX683" fmla="*/ 3192586 w 7467600"/>
              <a:gd name="connsiteY683" fmla="*/ 3411496 h 6858000"/>
              <a:gd name="connsiteX684" fmla="*/ 3182620 w 7467600"/>
              <a:gd name="connsiteY684" fmla="*/ 3483279 h 6858000"/>
              <a:gd name="connsiteX685" fmla="*/ 2435119 w 7467600"/>
              <a:gd name="connsiteY685" fmla="*/ 3080173 h 6858000"/>
              <a:gd name="connsiteX686" fmla="*/ 2410152 w 7467600"/>
              <a:gd name="connsiteY686" fmla="*/ 3063751 h 6858000"/>
              <a:gd name="connsiteX687" fmla="*/ 2408099 w 7467600"/>
              <a:gd name="connsiteY687" fmla="*/ 3064403 h 6858000"/>
              <a:gd name="connsiteX688" fmla="*/ 2407218 w 7467600"/>
              <a:gd name="connsiteY688" fmla="*/ 3070324 h 6858000"/>
              <a:gd name="connsiteX689" fmla="*/ 2380138 w 7467600"/>
              <a:gd name="connsiteY689" fmla="*/ 3099341 h 6858000"/>
              <a:gd name="connsiteX690" fmla="*/ 1765923 w 7467600"/>
              <a:gd name="connsiteY690" fmla="*/ 3581043 h 6858000"/>
              <a:gd name="connsiteX691" fmla="*/ 1702258 w 7467600"/>
              <a:gd name="connsiteY691" fmla="*/ 3612286 h 6858000"/>
              <a:gd name="connsiteX692" fmla="*/ 1538370 w 7467600"/>
              <a:gd name="connsiteY692" fmla="*/ 3811804 h 6858000"/>
              <a:gd name="connsiteX693" fmla="*/ 542867 w 7467600"/>
              <a:gd name="connsiteY693" fmla="*/ 4944092 h 6858000"/>
              <a:gd name="connsiteX694" fmla="*/ 515800 w 7467600"/>
              <a:gd name="connsiteY694" fmla="*/ 4862180 h 6858000"/>
              <a:gd name="connsiteX695" fmla="*/ 909145 w 7467600"/>
              <a:gd name="connsiteY695" fmla="*/ 4199225 h 6858000"/>
              <a:gd name="connsiteX696" fmla="*/ 1214067 w 7467600"/>
              <a:gd name="connsiteY696" fmla="*/ 3908561 h 6858000"/>
              <a:gd name="connsiteX697" fmla="*/ 640967 w 7467600"/>
              <a:gd name="connsiteY697" fmla="*/ 4105601 h 6858000"/>
              <a:gd name="connsiteX698" fmla="*/ 112563 w 7467600"/>
              <a:gd name="connsiteY698" fmla="*/ 4396952 h 6858000"/>
              <a:gd name="connsiteX699" fmla="*/ 0 w 7467600"/>
              <a:gd name="connsiteY699" fmla="*/ 4466006 h 6858000"/>
              <a:gd name="connsiteX700" fmla="*/ 0 w 7467600"/>
              <a:gd name="connsiteY700" fmla="*/ 4233763 h 6858000"/>
              <a:gd name="connsiteX701" fmla="*/ 36881 w 7467600"/>
              <a:gd name="connsiteY701" fmla="*/ 4200118 h 6858000"/>
              <a:gd name="connsiteX702" fmla="*/ 910534 w 7467600"/>
              <a:gd name="connsiteY702" fmla="*/ 3629753 h 6858000"/>
              <a:gd name="connsiteX703" fmla="*/ 1578717 w 7467600"/>
              <a:gd name="connsiteY703" fmla="*/ 3575982 h 6858000"/>
              <a:gd name="connsiteX704" fmla="*/ 2338780 w 7467600"/>
              <a:gd name="connsiteY704" fmla="*/ 3033725 h 6858000"/>
              <a:gd name="connsiteX705" fmla="*/ 1807991 w 7467600"/>
              <a:gd name="connsiteY705" fmla="*/ 2807184 h 6858000"/>
              <a:gd name="connsiteX706" fmla="*/ 1416358 w 7467600"/>
              <a:gd name="connsiteY706" fmla="*/ 3112571 h 6858000"/>
              <a:gd name="connsiteX707" fmla="*/ 939066 w 7467600"/>
              <a:gd name="connsiteY707" fmla="*/ 3378798 h 6858000"/>
              <a:gd name="connsiteX708" fmla="*/ 115099 w 7467600"/>
              <a:gd name="connsiteY708" fmla="*/ 3607650 h 6858000"/>
              <a:gd name="connsiteX709" fmla="*/ 97284 w 7467600"/>
              <a:gd name="connsiteY709" fmla="*/ 3520393 h 6858000"/>
              <a:gd name="connsiteX710" fmla="*/ 922050 w 7467600"/>
              <a:gd name="connsiteY710" fmla="*/ 3074867 h 6858000"/>
              <a:gd name="connsiteX711" fmla="*/ 1405265 w 7467600"/>
              <a:gd name="connsiteY711" fmla="*/ 3016319 h 6858000"/>
              <a:gd name="connsiteX712" fmla="*/ 1407512 w 7467600"/>
              <a:gd name="connsiteY712" fmla="*/ 3018001 h 6858000"/>
              <a:gd name="connsiteX713" fmla="*/ 1726266 w 7467600"/>
              <a:gd name="connsiteY713" fmla="*/ 2777274 h 6858000"/>
              <a:gd name="connsiteX714" fmla="*/ 625390 w 7467600"/>
              <a:gd name="connsiteY714" fmla="*/ 2514541 h 6858000"/>
              <a:gd name="connsiteX715" fmla="*/ 619799 w 7467600"/>
              <a:gd name="connsiteY715" fmla="*/ 2527180 h 6858000"/>
              <a:gd name="connsiteX716" fmla="*/ 310030 w 7467600"/>
              <a:gd name="connsiteY716" fmla="*/ 2771818 h 6858000"/>
              <a:gd name="connsiteX717" fmla="*/ 173877 w 7467600"/>
              <a:gd name="connsiteY717" fmla="*/ 2937056 h 6858000"/>
              <a:gd name="connsiteX718" fmla="*/ 77889 w 7467600"/>
              <a:gd name="connsiteY718" fmla="*/ 3138440 h 6858000"/>
              <a:gd name="connsiteX719" fmla="*/ 0 w 7467600"/>
              <a:gd name="connsiteY719" fmla="*/ 3271395 h 6858000"/>
              <a:gd name="connsiteX720" fmla="*/ 0 w 7467600"/>
              <a:gd name="connsiteY720" fmla="*/ 3153002 h 6858000"/>
              <a:gd name="connsiteX721" fmla="*/ 2386 w 7467600"/>
              <a:gd name="connsiteY721" fmla="*/ 3149203 h 6858000"/>
              <a:gd name="connsiteX722" fmla="*/ 89753 w 7467600"/>
              <a:gd name="connsiteY722" fmla="*/ 2987702 h 6858000"/>
              <a:gd name="connsiteX723" fmla="*/ 76869 w 7467600"/>
              <a:gd name="connsiteY723" fmla="*/ 3005404 h 6858000"/>
              <a:gd name="connsiteX724" fmla="*/ 32049 w 7467600"/>
              <a:gd name="connsiteY724" fmla="*/ 3065814 h 6858000"/>
              <a:gd name="connsiteX725" fmla="*/ 0 w 7467600"/>
              <a:gd name="connsiteY725" fmla="*/ 3108744 h 6858000"/>
              <a:gd name="connsiteX726" fmla="*/ 0 w 7467600"/>
              <a:gd name="connsiteY726" fmla="*/ 3058059 h 6858000"/>
              <a:gd name="connsiteX727" fmla="*/ 7610 w 7467600"/>
              <a:gd name="connsiteY727" fmla="*/ 3047889 h 6858000"/>
              <a:gd name="connsiteX728" fmla="*/ 52419 w 7467600"/>
              <a:gd name="connsiteY728" fmla="*/ 2987479 h 6858000"/>
              <a:gd name="connsiteX729" fmla="*/ 59142 w 7467600"/>
              <a:gd name="connsiteY729" fmla="*/ 2978488 h 6858000"/>
              <a:gd name="connsiteX730" fmla="*/ 0 w 7467600"/>
              <a:gd name="connsiteY730" fmla="*/ 3015334 h 6858000"/>
              <a:gd name="connsiteX731" fmla="*/ 0 w 7467600"/>
              <a:gd name="connsiteY731" fmla="*/ 2914286 h 6858000"/>
              <a:gd name="connsiteX732" fmla="*/ 36383 w 7467600"/>
              <a:gd name="connsiteY732" fmla="*/ 2901128 h 6858000"/>
              <a:gd name="connsiteX733" fmla="*/ 156329 w 7467600"/>
              <a:gd name="connsiteY733" fmla="*/ 2840533 h 6858000"/>
              <a:gd name="connsiteX734" fmla="*/ 358355 w 7467600"/>
              <a:gd name="connsiteY734" fmla="*/ 2620471 h 6858000"/>
              <a:gd name="connsiteX735" fmla="*/ 510577 w 7467600"/>
              <a:gd name="connsiteY735" fmla="*/ 2501244 h 6858000"/>
              <a:gd name="connsiteX736" fmla="*/ 211967 w 7467600"/>
              <a:gd name="connsiteY736" fmla="*/ 2479171 h 6858000"/>
              <a:gd name="connsiteX737" fmla="*/ 0 w 7467600"/>
              <a:gd name="connsiteY737" fmla="*/ 2476398 h 6858000"/>
              <a:gd name="connsiteX738" fmla="*/ 0 w 7467600"/>
              <a:gd name="connsiteY738" fmla="*/ 2389189 h 6858000"/>
              <a:gd name="connsiteX739" fmla="*/ 103062 w 7467600"/>
              <a:gd name="connsiteY739" fmla="*/ 2389518 h 6858000"/>
              <a:gd name="connsiteX740" fmla="*/ 510734 w 7467600"/>
              <a:gd name="connsiteY740" fmla="*/ 2416201 h 6858000"/>
              <a:gd name="connsiteX741" fmla="*/ 279257 w 7467600"/>
              <a:gd name="connsiteY741" fmla="*/ 2092102 h 6858000"/>
              <a:gd name="connsiteX742" fmla="*/ 65265 w 7467600"/>
              <a:gd name="connsiteY742" fmla="*/ 2006049 h 6858000"/>
              <a:gd name="connsiteX743" fmla="*/ 0 w 7467600"/>
              <a:gd name="connsiteY743" fmla="*/ 1982532 h 6858000"/>
              <a:gd name="connsiteX744" fmla="*/ 0 w 7467600"/>
              <a:gd name="connsiteY744" fmla="*/ 1912789 h 6858000"/>
              <a:gd name="connsiteX745" fmla="*/ 97460 w 7467600"/>
              <a:gd name="connsiteY745" fmla="*/ 1953725 h 6858000"/>
              <a:gd name="connsiteX746" fmla="*/ 221272 w 7467600"/>
              <a:gd name="connsiteY746" fmla="*/ 1980766 h 6858000"/>
              <a:gd name="connsiteX747" fmla="*/ 116765 w 7467600"/>
              <a:gd name="connsiteY747" fmla="*/ 1911033 h 6858000"/>
              <a:gd name="connsiteX748" fmla="*/ 16405 w 7467600"/>
              <a:gd name="connsiteY748" fmla="*/ 1803412 h 6858000"/>
              <a:gd name="connsiteX749" fmla="*/ 0 w 7467600"/>
              <a:gd name="connsiteY749" fmla="*/ 1784777 h 6858000"/>
              <a:gd name="connsiteX750" fmla="*/ 0 w 7467600"/>
              <a:gd name="connsiteY750" fmla="*/ 1740082 h 6858000"/>
              <a:gd name="connsiteX751" fmla="*/ 39394 w 7467600"/>
              <a:gd name="connsiteY751" fmla="*/ 1784856 h 6858000"/>
              <a:gd name="connsiteX752" fmla="*/ 135813 w 7467600"/>
              <a:gd name="connsiteY752" fmla="*/ 1888838 h 6858000"/>
              <a:gd name="connsiteX753" fmla="*/ 242575 w 7467600"/>
              <a:gd name="connsiteY753" fmla="*/ 1958841 h 6858000"/>
              <a:gd name="connsiteX754" fmla="*/ 82197 w 7467600"/>
              <a:gd name="connsiteY754" fmla="*/ 1754826 h 6858000"/>
              <a:gd name="connsiteX755" fmla="*/ 0 w 7467600"/>
              <a:gd name="connsiteY755" fmla="*/ 1679650 h 6858000"/>
              <a:gd name="connsiteX756" fmla="*/ 0 w 7467600"/>
              <a:gd name="connsiteY756" fmla="*/ 1602463 h 6858000"/>
              <a:gd name="connsiteX757" fmla="*/ 84689 w 7467600"/>
              <a:gd name="connsiteY757" fmla="*/ 1677442 h 6858000"/>
              <a:gd name="connsiteX758" fmla="*/ 298437 w 7467600"/>
              <a:gd name="connsiteY758" fmla="*/ 1968019 h 6858000"/>
              <a:gd name="connsiteX759" fmla="*/ 227269 w 7467600"/>
              <a:gd name="connsiteY759" fmla="*/ 1114064 h 6858000"/>
              <a:gd name="connsiteX760" fmla="*/ 248003 w 7467600"/>
              <a:gd name="connsiteY760" fmla="*/ 1089613 h 6858000"/>
              <a:gd name="connsiteX761" fmla="*/ 427020 w 7467600"/>
              <a:gd name="connsiteY761" fmla="*/ 1619803 h 6858000"/>
              <a:gd name="connsiteX762" fmla="*/ 340345 w 7467600"/>
              <a:gd name="connsiteY762" fmla="*/ 2027739 h 6858000"/>
              <a:gd name="connsiteX763" fmla="*/ 360865 w 7467600"/>
              <a:gd name="connsiteY763" fmla="*/ 2044827 h 6858000"/>
              <a:gd name="connsiteX764" fmla="*/ 560414 w 7467600"/>
              <a:gd name="connsiteY764" fmla="*/ 2421457 h 6858000"/>
              <a:gd name="connsiteX765" fmla="*/ 1359703 w 7467600"/>
              <a:gd name="connsiteY765" fmla="*/ 2578554 h 6858000"/>
              <a:gd name="connsiteX766" fmla="*/ 1359422 w 7467600"/>
              <a:gd name="connsiteY766" fmla="*/ 2577994 h 6858000"/>
              <a:gd name="connsiteX767" fmla="*/ 828701 w 7467600"/>
              <a:gd name="connsiteY767" fmla="*/ 1839520 h 6858000"/>
              <a:gd name="connsiteX768" fmla="*/ 494427 w 7467600"/>
              <a:gd name="connsiteY768" fmla="*/ 1092333 h 6858000"/>
              <a:gd name="connsiteX769" fmla="*/ 506322 w 7467600"/>
              <a:gd name="connsiteY769" fmla="*/ 1020997 h 6858000"/>
              <a:gd name="connsiteX770" fmla="*/ 4570198 w 7467600"/>
              <a:gd name="connsiteY770" fmla="*/ 978081 h 6858000"/>
              <a:gd name="connsiteX771" fmla="*/ 4523691 w 7467600"/>
              <a:gd name="connsiteY771" fmla="*/ 1127776 h 6858000"/>
              <a:gd name="connsiteX772" fmla="*/ 4509875 w 7467600"/>
              <a:gd name="connsiteY772" fmla="*/ 1167552 h 6858000"/>
              <a:gd name="connsiteX773" fmla="*/ 4478168 w 7467600"/>
              <a:gd name="connsiteY773" fmla="*/ 1260735 h 6858000"/>
              <a:gd name="connsiteX774" fmla="*/ 4409309 w 7467600"/>
              <a:gd name="connsiteY774" fmla="*/ 1666996 h 6858000"/>
              <a:gd name="connsiteX775" fmla="*/ 4370031 w 7467600"/>
              <a:gd name="connsiteY775" fmla="*/ 1955666 h 6858000"/>
              <a:gd name="connsiteX776" fmla="*/ 4570198 w 7467600"/>
              <a:gd name="connsiteY776" fmla="*/ 978081 h 6858000"/>
              <a:gd name="connsiteX777" fmla="*/ 4557898 w 7467600"/>
              <a:gd name="connsiteY777" fmla="*/ 900011 h 6858000"/>
              <a:gd name="connsiteX778" fmla="*/ 4344840 w 7467600"/>
              <a:gd name="connsiteY778" fmla="*/ 1922038 h 6858000"/>
              <a:gd name="connsiteX779" fmla="*/ 4378710 w 7467600"/>
              <a:gd name="connsiteY779" fmla="*/ 1665516 h 6858000"/>
              <a:gd name="connsiteX780" fmla="*/ 4448798 w 7467600"/>
              <a:gd name="connsiteY780" fmla="*/ 1253024 h 6858000"/>
              <a:gd name="connsiteX781" fmla="*/ 4480315 w 7467600"/>
              <a:gd name="connsiteY781" fmla="*/ 1158454 h 6858000"/>
              <a:gd name="connsiteX782" fmla="*/ 4494133 w 7467600"/>
              <a:gd name="connsiteY782" fmla="*/ 1118676 h 6858000"/>
              <a:gd name="connsiteX783" fmla="*/ 4557898 w 7467600"/>
              <a:gd name="connsiteY783" fmla="*/ 900011 h 6858000"/>
              <a:gd name="connsiteX784" fmla="*/ 5870151 w 7467600"/>
              <a:gd name="connsiteY784" fmla="*/ 898890 h 6858000"/>
              <a:gd name="connsiteX785" fmla="*/ 5861335 w 7467600"/>
              <a:gd name="connsiteY785" fmla="*/ 899177 h 6858000"/>
              <a:gd name="connsiteX786" fmla="*/ 5843702 w 7467600"/>
              <a:gd name="connsiteY786" fmla="*/ 899748 h 6858000"/>
              <a:gd name="connsiteX787" fmla="*/ 5651107 w 7467600"/>
              <a:gd name="connsiteY787" fmla="*/ 920306 h 6858000"/>
              <a:gd name="connsiteX788" fmla="*/ 5459407 w 7467600"/>
              <a:gd name="connsiteY788" fmla="*/ 940975 h 6858000"/>
              <a:gd name="connsiteX789" fmla="*/ 5374846 w 7467600"/>
              <a:gd name="connsiteY789" fmla="*/ 941988 h 6858000"/>
              <a:gd name="connsiteX790" fmla="*/ 5256105 w 7467600"/>
              <a:gd name="connsiteY790" fmla="*/ 945632 h 6858000"/>
              <a:gd name="connsiteX791" fmla="*/ 5107071 w 7467600"/>
              <a:gd name="connsiteY791" fmla="*/ 969720 h 6858000"/>
              <a:gd name="connsiteX792" fmla="*/ 4998681 w 7467600"/>
              <a:gd name="connsiteY792" fmla="*/ 988771 h 6858000"/>
              <a:gd name="connsiteX793" fmla="*/ 5870151 w 7467600"/>
              <a:gd name="connsiteY793" fmla="*/ 898890 h 6858000"/>
              <a:gd name="connsiteX794" fmla="*/ 5504425 w 7467600"/>
              <a:gd name="connsiteY794" fmla="*/ 848067 h 6858000"/>
              <a:gd name="connsiteX795" fmla="*/ 4968849 w 7467600"/>
              <a:gd name="connsiteY795" fmla="*/ 962318 h 6858000"/>
              <a:gd name="connsiteX796" fmla="*/ 5104039 w 7467600"/>
              <a:gd name="connsiteY796" fmla="*/ 940634 h 6858000"/>
              <a:gd name="connsiteX797" fmla="*/ 5256311 w 7467600"/>
              <a:gd name="connsiteY797" fmla="*/ 916490 h 6858000"/>
              <a:gd name="connsiteX798" fmla="*/ 5377381 w 7467600"/>
              <a:gd name="connsiteY798" fmla="*/ 912671 h 6858000"/>
              <a:gd name="connsiteX799" fmla="*/ 5460148 w 7467600"/>
              <a:gd name="connsiteY799" fmla="*/ 911442 h 6858000"/>
              <a:gd name="connsiteX800" fmla="*/ 5648971 w 7467600"/>
              <a:gd name="connsiteY800" fmla="*/ 891331 h 6858000"/>
              <a:gd name="connsiteX801" fmla="*/ 5844807 w 7467600"/>
              <a:gd name="connsiteY801" fmla="*/ 870718 h 6858000"/>
              <a:gd name="connsiteX802" fmla="*/ 5862975 w 7467600"/>
              <a:gd name="connsiteY802" fmla="*/ 869756 h 6858000"/>
              <a:gd name="connsiteX803" fmla="*/ 5920887 w 7467600"/>
              <a:gd name="connsiteY803" fmla="*/ 865929 h 6858000"/>
              <a:gd name="connsiteX804" fmla="*/ 5504425 w 7467600"/>
              <a:gd name="connsiteY804" fmla="*/ 848067 h 6858000"/>
              <a:gd name="connsiteX805" fmla="*/ 3607114 w 7467600"/>
              <a:gd name="connsiteY805" fmla="*/ 467441 h 6858000"/>
              <a:gd name="connsiteX806" fmla="*/ 3296242 w 7467600"/>
              <a:gd name="connsiteY806" fmla="*/ 807991 h 6858000"/>
              <a:gd name="connsiteX807" fmla="*/ 3174674 w 7467600"/>
              <a:gd name="connsiteY807" fmla="*/ 919759 h 6858000"/>
              <a:gd name="connsiteX808" fmla="*/ 3042978 w 7467600"/>
              <a:gd name="connsiteY808" fmla="*/ 1054894 h 6858000"/>
              <a:gd name="connsiteX809" fmla="*/ 2968914 w 7467600"/>
              <a:gd name="connsiteY809" fmla="*/ 1133756 h 6858000"/>
              <a:gd name="connsiteX810" fmla="*/ 3103823 w 7467600"/>
              <a:gd name="connsiteY810" fmla="*/ 1026814 h 6858000"/>
              <a:gd name="connsiteX811" fmla="*/ 3607114 w 7467600"/>
              <a:gd name="connsiteY811" fmla="*/ 467441 h 6858000"/>
              <a:gd name="connsiteX812" fmla="*/ 3744487 w 7467600"/>
              <a:gd name="connsiteY812" fmla="*/ 383136 h 6858000"/>
              <a:gd name="connsiteX813" fmla="*/ 3970213 w 7467600"/>
              <a:gd name="connsiteY813" fmla="*/ 995559 h 6858000"/>
              <a:gd name="connsiteX814" fmla="*/ 3744487 w 7467600"/>
              <a:gd name="connsiteY814" fmla="*/ 383136 h 6858000"/>
              <a:gd name="connsiteX815" fmla="*/ 3624562 w 7467600"/>
              <a:gd name="connsiteY815" fmla="*/ 367041 h 6858000"/>
              <a:gd name="connsiteX816" fmla="*/ 3489712 w 7467600"/>
              <a:gd name="connsiteY816" fmla="*/ 485386 h 6858000"/>
              <a:gd name="connsiteX817" fmla="*/ 3182994 w 7467600"/>
              <a:gd name="connsiteY817" fmla="*/ 828265 h 6858000"/>
              <a:gd name="connsiteX818" fmla="*/ 2892114 w 7467600"/>
              <a:gd name="connsiteY818" fmla="*/ 1172635 h 6858000"/>
              <a:gd name="connsiteX819" fmla="*/ 3021459 w 7467600"/>
              <a:gd name="connsiteY819" fmla="*/ 1035385 h 6858000"/>
              <a:gd name="connsiteX820" fmla="*/ 3153873 w 7467600"/>
              <a:gd name="connsiteY820" fmla="*/ 898971 h 6858000"/>
              <a:gd name="connsiteX821" fmla="*/ 3276511 w 7467600"/>
              <a:gd name="connsiteY821" fmla="*/ 786423 h 6858000"/>
              <a:gd name="connsiteX822" fmla="*/ 3584154 w 7467600"/>
              <a:gd name="connsiteY822" fmla="*/ 448218 h 6858000"/>
              <a:gd name="connsiteX823" fmla="*/ 3624562 w 7467600"/>
              <a:gd name="connsiteY823" fmla="*/ 367041 h 6858000"/>
              <a:gd name="connsiteX824" fmla="*/ 3766672 w 7467600"/>
              <a:gd name="connsiteY824" fmla="*/ 359429 h 6858000"/>
              <a:gd name="connsiteX825" fmla="*/ 3996338 w 7467600"/>
              <a:gd name="connsiteY825" fmla="*/ 968237 h 6858000"/>
              <a:gd name="connsiteX826" fmla="*/ 3766672 w 7467600"/>
              <a:gd name="connsiteY826" fmla="*/ 359429 h 6858000"/>
              <a:gd name="connsiteX827" fmla="*/ 5805386 w 7467600"/>
              <a:gd name="connsiteY827" fmla="*/ 239240 h 6858000"/>
              <a:gd name="connsiteX828" fmla="*/ 5736947 w 7467600"/>
              <a:gd name="connsiteY828" fmla="*/ 261367 h 6858000"/>
              <a:gd name="connsiteX829" fmla="*/ 5427012 w 7467600"/>
              <a:gd name="connsiteY829" fmla="*/ 311272 h 6858000"/>
              <a:gd name="connsiteX830" fmla="*/ 5147818 w 7467600"/>
              <a:gd name="connsiteY830" fmla="*/ 322112 h 6858000"/>
              <a:gd name="connsiteX831" fmla="*/ 5060854 w 7467600"/>
              <a:gd name="connsiteY831" fmla="*/ 311882 h 6858000"/>
              <a:gd name="connsiteX832" fmla="*/ 4945989 w 7467600"/>
              <a:gd name="connsiteY832" fmla="*/ 300516 h 6858000"/>
              <a:gd name="connsiteX833" fmla="*/ 5410479 w 7467600"/>
              <a:gd name="connsiteY833" fmla="*/ 348434 h 6858000"/>
              <a:gd name="connsiteX834" fmla="*/ 5805386 w 7467600"/>
              <a:gd name="connsiteY834" fmla="*/ 239240 h 6858000"/>
              <a:gd name="connsiteX835" fmla="*/ 5905192 w 7467600"/>
              <a:gd name="connsiteY835" fmla="*/ 163079 h 6858000"/>
              <a:gd name="connsiteX836" fmla="*/ 5865655 w 7467600"/>
              <a:gd name="connsiteY836" fmla="*/ 171901 h 6858000"/>
              <a:gd name="connsiteX837" fmla="*/ 5259740 w 7467600"/>
              <a:gd name="connsiteY837" fmla="*/ 257013 h 6858000"/>
              <a:gd name="connsiteX838" fmla="*/ 5208466 w 7467600"/>
              <a:gd name="connsiteY838" fmla="*/ 257550 h 6858000"/>
              <a:gd name="connsiteX839" fmla="*/ 4980204 w 7467600"/>
              <a:gd name="connsiteY839" fmla="*/ 271903 h 6858000"/>
              <a:gd name="connsiteX840" fmla="*/ 5068068 w 7467600"/>
              <a:gd name="connsiteY840" fmla="*/ 282244 h 6858000"/>
              <a:gd name="connsiteX841" fmla="*/ 5153231 w 7467600"/>
              <a:gd name="connsiteY841" fmla="*/ 292240 h 6858000"/>
              <a:gd name="connsiteX842" fmla="*/ 5426491 w 7467600"/>
              <a:gd name="connsiteY842" fmla="*/ 281128 h 6858000"/>
              <a:gd name="connsiteX843" fmla="*/ 5731212 w 7467600"/>
              <a:gd name="connsiteY843" fmla="*/ 231951 h 6858000"/>
              <a:gd name="connsiteX844" fmla="*/ 5905192 w 7467600"/>
              <a:gd name="connsiteY844" fmla="*/ 163079 h 6858000"/>
              <a:gd name="connsiteX845" fmla="*/ 5944437 w 7467600"/>
              <a:gd name="connsiteY845" fmla="*/ 113829 h 6858000"/>
              <a:gd name="connsiteX846" fmla="*/ 5825032 w 7467600"/>
              <a:gd name="connsiteY846" fmla="*/ 146405 h 6858000"/>
              <a:gd name="connsiteX847" fmla="*/ 4955599 w 7467600"/>
              <a:gd name="connsiteY847" fmla="*/ 247008 h 6858000"/>
              <a:gd name="connsiteX848" fmla="*/ 5210104 w 7467600"/>
              <a:gd name="connsiteY848" fmla="*/ 228123 h 6858000"/>
              <a:gd name="connsiteX849" fmla="*/ 5261015 w 7467600"/>
              <a:gd name="connsiteY849" fmla="*/ 227087 h 6858000"/>
              <a:gd name="connsiteX850" fmla="*/ 5861181 w 7467600"/>
              <a:gd name="connsiteY850" fmla="*/ 143093 h 6858000"/>
              <a:gd name="connsiteX851" fmla="*/ 5961252 w 7467600"/>
              <a:gd name="connsiteY851" fmla="*/ 114820 h 6858000"/>
              <a:gd name="connsiteX852" fmla="*/ 5944437 w 7467600"/>
              <a:gd name="connsiteY852" fmla="*/ 113829 h 6858000"/>
              <a:gd name="connsiteX853" fmla="*/ 3882765 w 7467600"/>
              <a:gd name="connsiteY853" fmla="*/ 0 h 6858000"/>
              <a:gd name="connsiteX854" fmla="*/ 3995099 w 7467600"/>
              <a:gd name="connsiteY854" fmla="*/ 0 h 6858000"/>
              <a:gd name="connsiteX855" fmla="*/ 4163818 w 7467600"/>
              <a:gd name="connsiteY855" fmla="*/ 234104 h 6858000"/>
              <a:gd name="connsiteX856" fmla="*/ 4172099 w 7467600"/>
              <a:gd name="connsiteY856" fmla="*/ 234207 h 6858000"/>
              <a:gd name="connsiteX857" fmla="*/ 4784282 w 7467600"/>
              <a:gd name="connsiteY857" fmla="*/ 276561 h 6858000"/>
              <a:gd name="connsiteX858" fmla="*/ 4801687 w 7467600"/>
              <a:gd name="connsiteY858" fmla="*/ 267764 h 6858000"/>
              <a:gd name="connsiteX859" fmla="*/ 6082788 w 7467600"/>
              <a:gd name="connsiteY859" fmla="*/ 64119 h 6858000"/>
              <a:gd name="connsiteX860" fmla="*/ 6099442 w 7467600"/>
              <a:gd name="connsiteY860" fmla="*/ 82568 h 6858000"/>
              <a:gd name="connsiteX861" fmla="*/ 4804137 w 7467600"/>
              <a:gd name="connsiteY861" fmla="*/ 320931 h 6858000"/>
              <a:gd name="connsiteX862" fmla="*/ 4227047 w 7467600"/>
              <a:gd name="connsiteY862" fmla="*/ 313415 h 6858000"/>
              <a:gd name="connsiteX863" fmla="*/ 4346041 w 7467600"/>
              <a:gd name="connsiteY863" fmla="*/ 456086 h 6858000"/>
              <a:gd name="connsiteX864" fmla="*/ 4870967 w 7467600"/>
              <a:gd name="connsiteY864" fmla="*/ 963061 h 6858000"/>
              <a:gd name="connsiteX865" fmla="*/ 4889647 w 7467600"/>
              <a:gd name="connsiteY865" fmla="*/ 957147 h 6858000"/>
              <a:gd name="connsiteX866" fmla="*/ 5422504 w 7467600"/>
              <a:gd name="connsiteY866" fmla="*/ 805191 h 6858000"/>
              <a:gd name="connsiteX867" fmla="*/ 6087656 w 7467600"/>
              <a:gd name="connsiteY867" fmla="*/ 826703 h 6858000"/>
              <a:gd name="connsiteX868" fmla="*/ 6058717 w 7467600"/>
              <a:gd name="connsiteY868" fmla="*/ 865992 h 6858000"/>
              <a:gd name="connsiteX869" fmla="*/ 4974153 w 7467600"/>
              <a:gd name="connsiteY869" fmla="*/ 1045456 h 6858000"/>
              <a:gd name="connsiteX870" fmla="*/ 5627835 w 7467600"/>
              <a:gd name="connsiteY870" fmla="*/ 1472077 h 6858000"/>
              <a:gd name="connsiteX871" fmla="*/ 5629817 w 7467600"/>
              <a:gd name="connsiteY871" fmla="*/ 1471412 h 6858000"/>
              <a:gd name="connsiteX872" fmla="*/ 5634124 w 7467600"/>
              <a:gd name="connsiteY872" fmla="*/ 1470572 h 6858000"/>
              <a:gd name="connsiteX873" fmla="*/ 5755832 w 7467600"/>
              <a:gd name="connsiteY873" fmla="*/ 1383886 h 6858000"/>
              <a:gd name="connsiteX874" fmla="*/ 6014186 w 7467600"/>
              <a:gd name="connsiteY874" fmla="*/ 1279799 h 6858000"/>
              <a:gd name="connsiteX875" fmla="*/ 6901619 w 7467600"/>
              <a:gd name="connsiteY875" fmla="*/ 1047874 h 6858000"/>
              <a:gd name="connsiteX876" fmla="*/ 6931566 w 7467600"/>
              <a:gd name="connsiteY876" fmla="*/ 1062034 h 6858000"/>
              <a:gd name="connsiteX877" fmla="*/ 5790982 w 7467600"/>
              <a:gd name="connsiteY877" fmla="*/ 1561380 h 6858000"/>
              <a:gd name="connsiteX878" fmla="*/ 6188971 w 7467600"/>
              <a:gd name="connsiteY878" fmla="*/ 1755168 h 6858000"/>
              <a:gd name="connsiteX879" fmla="*/ 6202446 w 7467600"/>
              <a:gd name="connsiteY879" fmla="*/ 1752268 h 6858000"/>
              <a:gd name="connsiteX880" fmla="*/ 7179560 w 7467600"/>
              <a:gd name="connsiteY880" fmla="*/ 1467551 h 6858000"/>
              <a:gd name="connsiteX881" fmla="*/ 7158730 w 7467600"/>
              <a:gd name="connsiteY881" fmla="*/ 1507835 h 6858000"/>
              <a:gd name="connsiteX882" fmla="*/ 6326959 w 7467600"/>
              <a:gd name="connsiteY882" fmla="*/ 1817686 h 6858000"/>
              <a:gd name="connsiteX883" fmla="*/ 6537433 w 7467600"/>
              <a:gd name="connsiteY883" fmla="*/ 1907790 h 6858000"/>
              <a:gd name="connsiteX884" fmla="*/ 6550221 w 7467600"/>
              <a:gd name="connsiteY884" fmla="*/ 1910729 h 6858000"/>
              <a:gd name="connsiteX885" fmla="*/ 6964438 w 7467600"/>
              <a:gd name="connsiteY885" fmla="*/ 2209505 h 6858000"/>
              <a:gd name="connsiteX886" fmla="*/ 7367862 w 7467600"/>
              <a:gd name="connsiteY886" fmla="*/ 2806833 h 6858000"/>
              <a:gd name="connsiteX887" fmla="*/ 7364329 w 7467600"/>
              <a:gd name="connsiteY887" fmla="*/ 2826907 h 6858000"/>
              <a:gd name="connsiteX888" fmla="*/ 7290545 w 7467600"/>
              <a:gd name="connsiteY888" fmla="*/ 2850663 h 6858000"/>
              <a:gd name="connsiteX889" fmla="*/ 6472036 w 7467600"/>
              <a:gd name="connsiteY889" fmla="*/ 1959003 h 6858000"/>
              <a:gd name="connsiteX890" fmla="*/ 5792897 w 7467600"/>
              <a:gd name="connsiteY890" fmla="*/ 1647747 h 6858000"/>
              <a:gd name="connsiteX891" fmla="*/ 5842751 w 7467600"/>
              <a:gd name="connsiteY891" fmla="*/ 1816112 h 6858000"/>
              <a:gd name="connsiteX892" fmla="*/ 5847424 w 7467600"/>
              <a:gd name="connsiteY892" fmla="*/ 1815776 h 6858000"/>
              <a:gd name="connsiteX893" fmla="*/ 6399821 w 7467600"/>
              <a:gd name="connsiteY893" fmla="*/ 2344799 h 6858000"/>
              <a:gd name="connsiteX894" fmla="*/ 6323232 w 7467600"/>
              <a:gd name="connsiteY894" fmla="*/ 2389634 h 6858000"/>
              <a:gd name="connsiteX895" fmla="*/ 5942958 w 7467600"/>
              <a:gd name="connsiteY895" fmla="*/ 2077708 h 6858000"/>
              <a:gd name="connsiteX896" fmla="*/ 5921559 w 7467600"/>
              <a:gd name="connsiteY896" fmla="*/ 2378596 h 6858000"/>
              <a:gd name="connsiteX897" fmla="*/ 5817651 w 7467600"/>
              <a:gd name="connsiteY897" fmla="*/ 3023919 h 6858000"/>
              <a:gd name="connsiteX898" fmla="*/ 5729634 w 7467600"/>
              <a:gd name="connsiteY898" fmla="*/ 3051849 h 6858000"/>
              <a:gd name="connsiteX899" fmla="*/ 5611018 w 7467600"/>
              <a:gd name="connsiteY899" fmla="*/ 2316769 h 6858000"/>
              <a:gd name="connsiteX900" fmla="*/ 5687608 w 7467600"/>
              <a:gd name="connsiteY900" fmla="*/ 2039972 h 6858000"/>
              <a:gd name="connsiteX901" fmla="*/ 5657554 w 7467600"/>
              <a:gd name="connsiteY901" fmla="*/ 1576445 h 6858000"/>
              <a:gd name="connsiteX902" fmla="*/ 5150475 w 7467600"/>
              <a:gd name="connsiteY902" fmla="*/ 1274012 h 6858000"/>
              <a:gd name="connsiteX903" fmla="*/ 5349142 w 7467600"/>
              <a:gd name="connsiteY903" fmla="*/ 2204405 h 6858000"/>
              <a:gd name="connsiteX904" fmla="*/ 5262214 w 7467600"/>
              <a:gd name="connsiteY904" fmla="*/ 2233836 h 6858000"/>
              <a:gd name="connsiteX905" fmla="*/ 4981539 w 7467600"/>
              <a:gd name="connsiteY905" fmla="*/ 1542201 h 6858000"/>
              <a:gd name="connsiteX906" fmla="*/ 4958461 w 7467600"/>
              <a:gd name="connsiteY906" fmla="*/ 1136957 h 6858000"/>
              <a:gd name="connsiteX907" fmla="*/ 4655015 w 7467600"/>
              <a:gd name="connsiteY907" fmla="*/ 891426 h 6858000"/>
              <a:gd name="connsiteX908" fmla="*/ 4348002 w 7467600"/>
              <a:gd name="connsiteY908" fmla="*/ 2205895 h 6858000"/>
              <a:gd name="connsiteX909" fmla="*/ 4262250 w 7467600"/>
              <a:gd name="connsiteY909" fmla="*/ 2219972 h 6858000"/>
              <a:gd name="connsiteX910" fmla="*/ 4550611 w 7467600"/>
              <a:gd name="connsiteY910" fmla="*/ 817540 h 6858000"/>
              <a:gd name="connsiteX911" fmla="*/ 4564418 w 7467600"/>
              <a:gd name="connsiteY911" fmla="*/ 808293 h 6858000"/>
              <a:gd name="connsiteX912" fmla="*/ 4266388 w 7467600"/>
              <a:gd name="connsiteY912" fmla="*/ 500083 h 6858000"/>
              <a:gd name="connsiteX913" fmla="*/ 4032842 w 7467600"/>
              <a:gd name="connsiteY913" fmla="*/ 211809 h 6858000"/>
              <a:gd name="connsiteX914" fmla="*/ 3882765 w 7467600"/>
              <a:gd name="connsiteY914" fmla="*/ 0 h 6858000"/>
              <a:gd name="connsiteX915" fmla="*/ 3721337 w 7467600"/>
              <a:gd name="connsiteY915" fmla="*/ 0 h 6858000"/>
              <a:gd name="connsiteX916" fmla="*/ 3797544 w 7467600"/>
              <a:gd name="connsiteY916" fmla="*/ 0 h 6858000"/>
              <a:gd name="connsiteX917" fmla="*/ 3775734 w 7467600"/>
              <a:gd name="connsiteY917" fmla="*/ 95131 h 6858000"/>
              <a:gd name="connsiteX918" fmla="*/ 3724807 w 7467600"/>
              <a:gd name="connsiteY918" fmla="*/ 272257 h 6858000"/>
              <a:gd name="connsiteX919" fmla="*/ 3726844 w 7467600"/>
              <a:gd name="connsiteY919" fmla="*/ 282988 h 6858000"/>
              <a:gd name="connsiteX920" fmla="*/ 3742664 w 7467600"/>
              <a:gd name="connsiteY920" fmla="*/ 279918 h 6858000"/>
              <a:gd name="connsiteX921" fmla="*/ 4103910 w 7467600"/>
              <a:gd name="connsiteY921" fmla="*/ 1161917 h 6858000"/>
              <a:gd name="connsiteX922" fmla="*/ 4020269 w 7467600"/>
              <a:gd name="connsiteY922" fmla="*/ 1200406 h 6858000"/>
              <a:gd name="connsiteX923" fmla="*/ 3674882 w 7467600"/>
              <a:gd name="connsiteY923" fmla="*/ 488524 h 6858000"/>
              <a:gd name="connsiteX924" fmla="*/ 3132682 w 7467600"/>
              <a:gd name="connsiteY924" fmla="*/ 1072284 h 6858000"/>
              <a:gd name="connsiteX925" fmla="*/ 2716346 w 7467600"/>
              <a:gd name="connsiteY925" fmla="*/ 1276376 h 6858000"/>
              <a:gd name="connsiteX926" fmla="*/ 2716772 w 7467600"/>
              <a:gd name="connsiteY926" fmla="*/ 1255462 h 6858000"/>
              <a:gd name="connsiteX927" fmla="*/ 3471096 w 7467600"/>
              <a:gd name="connsiteY927" fmla="*/ 437072 h 6858000"/>
              <a:gd name="connsiteX928" fmla="*/ 3639057 w 7467600"/>
              <a:gd name="connsiteY928" fmla="*/ 286334 h 6858000"/>
              <a:gd name="connsiteX929" fmla="*/ 3640309 w 7467600"/>
              <a:gd name="connsiteY929" fmla="*/ 284664 h 6858000"/>
              <a:gd name="connsiteX930" fmla="*/ 3646022 w 7467600"/>
              <a:gd name="connsiteY930" fmla="*/ 276711 h 6858000"/>
              <a:gd name="connsiteX931" fmla="*/ 3707943 w 7467600"/>
              <a:gd name="connsiteY931" fmla="*/ 65958 h 6858000"/>
              <a:gd name="connsiteX932" fmla="*/ 3721337 w 7467600"/>
              <a:gd name="connsiteY932" fmla="*/ 0 h 6858000"/>
              <a:gd name="connsiteX933" fmla="*/ 2867960 w 7467600"/>
              <a:gd name="connsiteY933" fmla="*/ 0 h 6858000"/>
              <a:gd name="connsiteX934" fmla="*/ 2926351 w 7467600"/>
              <a:gd name="connsiteY934" fmla="*/ 0 h 6858000"/>
              <a:gd name="connsiteX935" fmla="*/ 2902823 w 7467600"/>
              <a:gd name="connsiteY935" fmla="*/ 262929 h 6858000"/>
              <a:gd name="connsiteX936" fmla="*/ 2940663 w 7467600"/>
              <a:gd name="connsiteY936" fmla="*/ 140884 h 6858000"/>
              <a:gd name="connsiteX937" fmla="*/ 2947039 w 7467600"/>
              <a:gd name="connsiteY937" fmla="*/ 122524 h 6858000"/>
              <a:gd name="connsiteX938" fmla="*/ 2984316 w 7467600"/>
              <a:gd name="connsiteY938" fmla="*/ 0 h 6858000"/>
              <a:gd name="connsiteX939" fmla="*/ 3016114 w 7467600"/>
              <a:gd name="connsiteY939" fmla="*/ 0 h 6858000"/>
              <a:gd name="connsiteX940" fmla="*/ 2979949 w 7467600"/>
              <a:gd name="connsiteY940" fmla="*/ 119274 h 6858000"/>
              <a:gd name="connsiteX941" fmla="*/ 3023879 w 7467600"/>
              <a:gd name="connsiteY941" fmla="*/ 0 h 6858000"/>
              <a:gd name="connsiteX942" fmla="*/ 3105400 w 7467600"/>
              <a:gd name="connsiteY942" fmla="*/ 0 h 6858000"/>
              <a:gd name="connsiteX943" fmla="*/ 3094669 w 7467600"/>
              <a:gd name="connsiteY943" fmla="*/ 30308 h 6858000"/>
              <a:gd name="connsiteX944" fmla="*/ 2901945 w 7467600"/>
              <a:gd name="connsiteY944" fmla="*/ 466538 h 6858000"/>
              <a:gd name="connsiteX945" fmla="*/ 2815209 w 7467600"/>
              <a:gd name="connsiteY945" fmla="*/ 497361 h 6858000"/>
              <a:gd name="connsiteX946" fmla="*/ 2844845 w 7467600"/>
              <a:gd name="connsiteY946" fmla="*/ 127638 h 6858000"/>
              <a:gd name="connsiteX947" fmla="*/ 2867960 w 7467600"/>
              <a:gd name="connsiteY947" fmla="*/ 0 h 6858000"/>
              <a:gd name="connsiteX948" fmla="*/ 1057230 w 7467600"/>
              <a:gd name="connsiteY948" fmla="*/ 0 h 6858000"/>
              <a:gd name="connsiteX949" fmla="*/ 1111003 w 7467600"/>
              <a:gd name="connsiteY949" fmla="*/ 0 h 6858000"/>
              <a:gd name="connsiteX950" fmla="*/ 1125553 w 7467600"/>
              <a:gd name="connsiteY950" fmla="*/ 52588 h 6858000"/>
              <a:gd name="connsiteX951" fmla="*/ 1304276 w 7467600"/>
              <a:gd name="connsiteY951" fmla="*/ 476275 h 6858000"/>
              <a:gd name="connsiteX952" fmla="*/ 1492066 w 7467600"/>
              <a:gd name="connsiteY952" fmla="*/ 886333 h 6858000"/>
              <a:gd name="connsiteX953" fmla="*/ 1423698 w 7467600"/>
              <a:gd name="connsiteY953" fmla="*/ 710817 h 6858000"/>
              <a:gd name="connsiteX954" fmla="*/ 1357609 w 7467600"/>
              <a:gd name="connsiteY954" fmla="*/ 532892 h 6858000"/>
              <a:gd name="connsiteX955" fmla="*/ 1309550 w 7467600"/>
              <a:gd name="connsiteY955" fmla="*/ 374031 h 6858000"/>
              <a:gd name="connsiteX956" fmla="*/ 1193673 w 7467600"/>
              <a:gd name="connsiteY956" fmla="*/ 49533 h 6858000"/>
              <a:gd name="connsiteX957" fmla="*/ 1164391 w 7467600"/>
              <a:gd name="connsiteY957" fmla="*/ 0 h 6858000"/>
              <a:gd name="connsiteX958" fmla="*/ 1200666 w 7467600"/>
              <a:gd name="connsiteY958" fmla="*/ 0 h 6858000"/>
              <a:gd name="connsiteX959" fmla="*/ 1223408 w 7467600"/>
              <a:gd name="connsiteY959" fmla="*/ 38996 h 6858000"/>
              <a:gd name="connsiteX960" fmla="*/ 1339635 w 7467600"/>
              <a:gd name="connsiteY960" fmla="*/ 365517 h 6858000"/>
              <a:gd name="connsiteX961" fmla="*/ 1387469 w 7467600"/>
              <a:gd name="connsiteY961" fmla="*/ 523079 h 6858000"/>
              <a:gd name="connsiteX962" fmla="*/ 1452685 w 7467600"/>
              <a:gd name="connsiteY962" fmla="*/ 699806 h 6858000"/>
              <a:gd name="connsiteX963" fmla="*/ 1492092 w 7467600"/>
              <a:gd name="connsiteY963" fmla="*/ 800424 h 6858000"/>
              <a:gd name="connsiteX964" fmla="*/ 1455302 w 7467600"/>
              <a:gd name="connsiteY964" fmla="*/ 632913 h 6858000"/>
              <a:gd name="connsiteX965" fmla="*/ 1222336 w 7467600"/>
              <a:gd name="connsiteY965" fmla="*/ 9480 h 6858000"/>
              <a:gd name="connsiteX966" fmla="*/ 1214634 w 7467600"/>
              <a:gd name="connsiteY966" fmla="*/ 0 h 6858000"/>
              <a:gd name="connsiteX967" fmla="*/ 1289827 w 7467600"/>
              <a:gd name="connsiteY967" fmla="*/ 0 h 6858000"/>
              <a:gd name="connsiteX968" fmla="*/ 1321076 w 7467600"/>
              <a:gd name="connsiteY968" fmla="*/ 59722 h 6858000"/>
              <a:gd name="connsiteX969" fmla="*/ 1512579 w 7467600"/>
              <a:gd name="connsiteY969" fmla="*/ 626441 h 6858000"/>
              <a:gd name="connsiteX970" fmla="*/ 1506076 w 7467600"/>
              <a:gd name="connsiteY970" fmla="*/ 1089289 h 6858000"/>
              <a:gd name="connsiteX971" fmla="*/ 1486346 w 7467600"/>
              <a:gd name="connsiteY971" fmla="*/ 1079919 h 6858000"/>
              <a:gd name="connsiteX972" fmla="*/ 1070511 w 7467600"/>
              <a:gd name="connsiteY972" fmla="*/ 48609 h 6858000"/>
              <a:gd name="connsiteX973" fmla="*/ 1057230 w 7467600"/>
              <a:gd name="connsiteY973" fmla="*/ 0 h 6858000"/>
              <a:gd name="connsiteX974" fmla="*/ 43151 w 7467600"/>
              <a:gd name="connsiteY974" fmla="*/ 0 h 6858000"/>
              <a:gd name="connsiteX975" fmla="*/ 95283 w 7467600"/>
              <a:gd name="connsiteY975" fmla="*/ 0 h 6858000"/>
              <a:gd name="connsiteX976" fmla="*/ 300708 w 7467600"/>
              <a:gd name="connsiteY976" fmla="*/ 154571 h 6858000"/>
              <a:gd name="connsiteX977" fmla="*/ 530414 w 7467600"/>
              <a:gd name="connsiteY977" fmla="*/ 354673 h 6858000"/>
              <a:gd name="connsiteX978" fmla="*/ 333785 w 7467600"/>
              <a:gd name="connsiteY978" fmla="*/ 161564 h 6858000"/>
              <a:gd name="connsiteX979" fmla="*/ 147005 w 7467600"/>
              <a:gd name="connsiteY979" fmla="*/ 0 h 6858000"/>
              <a:gd name="connsiteX980" fmla="*/ 272509 w 7467600"/>
              <a:gd name="connsiteY980" fmla="*/ 0 h 6858000"/>
              <a:gd name="connsiteX981" fmla="*/ 326276 w 7467600"/>
              <a:gd name="connsiteY981" fmla="*/ 45847 h 6858000"/>
              <a:gd name="connsiteX982" fmla="*/ 823759 w 7467600"/>
              <a:gd name="connsiteY982" fmla="*/ 574145 h 6858000"/>
              <a:gd name="connsiteX983" fmla="*/ 811254 w 7467600"/>
              <a:gd name="connsiteY983" fmla="*/ 665546 h 6858000"/>
              <a:gd name="connsiteX984" fmla="*/ 154042 w 7467600"/>
              <a:gd name="connsiteY984" fmla="*/ 261522 h 6858000"/>
              <a:gd name="connsiteX985" fmla="*/ 13550 w 7467600"/>
              <a:gd name="connsiteY985" fmla="*/ 158423 h 6858000"/>
              <a:gd name="connsiteX986" fmla="*/ 0 w 7467600"/>
              <a:gd name="connsiteY986" fmla="*/ 146618 h 6858000"/>
              <a:gd name="connsiteX987" fmla="*/ 0 w 7467600"/>
              <a:gd name="connsiteY987" fmla="*/ 59161 h 6858000"/>
              <a:gd name="connsiteX988" fmla="*/ 45427 w 7467600"/>
              <a:gd name="connsiteY988" fmla="*/ 101078 h 6858000"/>
              <a:gd name="connsiteX989" fmla="*/ 630103 w 7467600"/>
              <a:gd name="connsiteY989" fmla="*/ 485885 h 6858000"/>
              <a:gd name="connsiteX990" fmla="*/ 532040 w 7467600"/>
              <a:gd name="connsiteY990" fmla="*/ 399359 h 6858000"/>
              <a:gd name="connsiteX991" fmla="*/ 517618 w 7467600"/>
              <a:gd name="connsiteY991" fmla="*/ 385726 h 6858000"/>
              <a:gd name="connsiteX992" fmla="*/ 285074 w 7467600"/>
              <a:gd name="connsiteY992" fmla="*/ 182755 h 6858000"/>
              <a:gd name="connsiteX993" fmla="*/ 43151 w 7467600"/>
              <a:gd name="connsiteY993"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43603 w 7467600"/>
              <a:gd name="connsiteY127" fmla="*/ 51497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1903353 w 7467600"/>
              <a:gd name="connsiteY137" fmla="*/ 5044827 h 6858000"/>
              <a:gd name="connsiteX138" fmla="*/ 1936931 w 7467600"/>
              <a:gd name="connsiteY138" fmla="*/ 5093954 h 6858000"/>
              <a:gd name="connsiteX139" fmla="*/ 2195868 w 7467600"/>
              <a:gd name="connsiteY139" fmla="*/ 5396574 h 6858000"/>
              <a:gd name="connsiteX140" fmla="*/ 2088852 w 7467600"/>
              <a:gd name="connsiteY140" fmla="*/ 5166123 h 6858000"/>
              <a:gd name="connsiteX141" fmla="*/ 1958241 w 7467600"/>
              <a:gd name="connsiteY141" fmla="*/ 5067955 h 6858000"/>
              <a:gd name="connsiteX142" fmla="*/ 1903353 w 7467600"/>
              <a:gd name="connsiteY142" fmla="*/ 5044827 h 6858000"/>
              <a:gd name="connsiteX143" fmla="*/ 1979378 w 7467600"/>
              <a:gd name="connsiteY143" fmla="*/ 4769504 h 6858000"/>
              <a:gd name="connsiteX144" fmla="*/ 2882120 w 7467600"/>
              <a:gd name="connsiteY144" fmla="*/ 5064547 h 6858000"/>
              <a:gd name="connsiteX145" fmla="*/ 2793103 w 7467600"/>
              <a:gd name="connsiteY145" fmla="*/ 5039699 h 6858000"/>
              <a:gd name="connsiteX146" fmla="*/ 2770041 w 7467600"/>
              <a:gd name="connsiteY146" fmla="*/ 5033634 h 6858000"/>
              <a:gd name="connsiteX147" fmla="*/ 1979378 w 7467600"/>
              <a:gd name="connsiteY147" fmla="*/ 4769504 h 6858000"/>
              <a:gd name="connsiteX148" fmla="*/ 1927410 w 7467600"/>
              <a:gd name="connsiteY148" fmla="*/ 4716164 h 6858000"/>
              <a:gd name="connsiteX149" fmla="*/ 1959587 w 7467600"/>
              <a:gd name="connsiteY149" fmla="*/ 4728849 h 6858000"/>
              <a:gd name="connsiteX150" fmla="*/ 2777707 w 7467600"/>
              <a:gd name="connsiteY150" fmla="*/ 5003991 h 6858000"/>
              <a:gd name="connsiteX151" fmla="*/ 2800768 w 7467600"/>
              <a:gd name="connsiteY151" fmla="*/ 5010056 h 6858000"/>
              <a:gd name="connsiteX152" fmla="*/ 2879408 w 7467600"/>
              <a:gd name="connsiteY152" fmla="*/ 5031590 h 6858000"/>
              <a:gd name="connsiteX153" fmla="*/ 2862295 w 7467600"/>
              <a:gd name="connsiteY153" fmla="*/ 5022958 h 6858000"/>
              <a:gd name="connsiteX154" fmla="*/ 2813343 w 7467600"/>
              <a:gd name="connsiteY154" fmla="*/ 4998369 h 6858000"/>
              <a:gd name="connsiteX155" fmla="*/ 2646245 w 7467600"/>
              <a:gd name="connsiteY155" fmla="*/ 4930999 h 6858000"/>
              <a:gd name="connsiteX156" fmla="*/ 1999243 w 7467600"/>
              <a:gd name="connsiteY156" fmla="*/ 4730524 h 6858000"/>
              <a:gd name="connsiteX157" fmla="*/ 1979527 w 7467600"/>
              <a:gd name="connsiteY157" fmla="*/ 4726651 h 6858000"/>
              <a:gd name="connsiteX158" fmla="*/ 1927410 w 7467600"/>
              <a:gd name="connsiteY158" fmla="*/ 4716164 h 6858000"/>
              <a:gd name="connsiteX159" fmla="*/ 1997014 w 7467600"/>
              <a:gd name="connsiteY159" fmla="*/ 4698007 h 6858000"/>
              <a:gd name="connsiteX160" fmla="*/ 2005458 w 7467600"/>
              <a:gd name="connsiteY160" fmla="*/ 4699540 h 6858000"/>
              <a:gd name="connsiteX161" fmla="*/ 2657186 w 7467600"/>
              <a:gd name="connsiteY161" fmla="*/ 4901687 h 6858000"/>
              <a:gd name="connsiteX162" fmla="*/ 2826662 w 7467600"/>
              <a:gd name="connsiteY162" fmla="*/ 4970362 h 6858000"/>
              <a:gd name="connsiteX163" fmla="*/ 2876100 w 7467600"/>
              <a:gd name="connsiteY163" fmla="*/ 4995397 h 6858000"/>
              <a:gd name="connsiteX164" fmla="*/ 3042600 w 7467600"/>
              <a:gd name="connsiteY164" fmla="*/ 5059532 h 6858000"/>
              <a:gd name="connsiteX165" fmla="*/ 1997014 w 7467600"/>
              <a:gd name="connsiteY165" fmla="*/ 4698007 h 6858000"/>
              <a:gd name="connsiteX166" fmla="*/ 2305292 w 7467600"/>
              <a:gd name="connsiteY166" fmla="*/ 4219492 h 6858000"/>
              <a:gd name="connsiteX167" fmla="*/ 3360922 w 7467600"/>
              <a:gd name="connsiteY167" fmla="*/ 4529373 h 6858000"/>
              <a:gd name="connsiteX168" fmla="*/ 3492420 w 7467600"/>
              <a:gd name="connsiteY168" fmla="*/ 4510145 h 6858000"/>
              <a:gd name="connsiteX169" fmla="*/ 3364086 w 7467600"/>
              <a:gd name="connsiteY169" fmla="*/ 4480340 h 6858000"/>
              <a:gd name="connsiteX170" fmla="*/ 3225818 w 7467600"/>
              <a:gd name="connsiteY170" fmla="*/ 4411822 h 6858000"/>
              <a:gd name="connsiteX171" fmla="*/ 3129696 w 7467600"/>
              <a:gd name="connsiteY171" fmla="*/ 4360704 h 6858000"/>
              <a:gd name="connsiteX172" fmla="*/ 2814545 w 7467600"/>
              <a:gd name="connsiteY172" fmla="*/ 4282955 h 6858000"/>
              <a:gd name="connsiteX173" fmla="*/ 2305292 w 7467600"/>
              <a:gd name="connsiteY173" fmla="*/ 4219492 h 6858000"/>
              <a:gd name="connsiteX174" fmla="*/ 2626982 w 7467600"/>
              <a:gd name="connsiteY174" fmla="*/ 4206450 h 6858000"/>
              <a:gd name="connsiteX175" fmla="*/ 2490617 w 7467600"/>
              <a:gd name="connsiteY175" fmla="*/ 4206951 h 6858000"/>
              <a:gd name="connsiteX176" fmla="*/ 2819869 w 7467600"/>
              <a:gd name="connsiteY176" fmla="*/ 4252936 h 6858000"/>
              <a:gd name="connsiteX177" fmla="*/ 3143018 w 7467600"/>
              <a:gd name="connsiteY177" fmla="*/ 4332698 h 6858000"/>
              <a:gd name="connsiteX178" fmla="*/ 3241520 w 7467600"/>
              <a:gd name="connsiteY178" fmla="*/ 4385112 h 6858000"/>
              <a:gd name="connsiteX179" fmla="*/ 3374575 w 7467600"/>
              <a:gd name="connsiteY179" fmla="*/ 4451517 h 6858000"/>
              <a:gd name="connsiteX180" fmla="*/ 3505221 w 7467600"/>
              <a:gd name="connsiteY180" fmla="*/ 4480757 h 6858000"/>
              <a:gd name="connsiteX181" fmla="*/ 2626982 w 7467600"/>
              <a:gd name="connsiteY181" fmla="*/ 4206450 h 6858000"/>
              <a:gd name="connsiteX182" fmla="*/ 1310106 w 7467600"/>
              <a:gd name="connsiteY182" fmla="*/ 3943217 h 6858000"/>
              <a:gd name="connsiteX183" fmla="*/ 854994 w 7467600"/>
              <a:gd name="connsiteY183" fmla="*/ 4399136 h 6858000"/>
              <a:gd name="connsiteX184" fmla="*/ 742462 w 7467600"/>
              <a:gd name="connsiteY184" fmla="*/ 4594648 h 6858000"/>
              <a:gd name="connsiteX185" fmla="*/ 820602 w 7467600"/>
              <a:gd name="connsiteY185" fmla="*/ 4485915 h 6858000"/>
              <a:gd name="connsiteX186" fmla="*/ 878295 w 7467600"/>
              <a:gd name="connsiteY186" fmla="*/ 4403594 h 6858000"/>
              <a:gd name="connsiteX187" fmla="*/ 1240607 w 7467600"/>
              <a:gd name="connsiteY187" fmla="*/ 4010401 h 6858000"/>
              <a:gd name="connsiteX188" fmla="*/ 1310106 w 7467600"/>
              <a:gd name="connsiteY188" fmla="*/ 3943217 h 6858000"/>
              <a:gd name="connsiteX189" fmla="*/ 1423113 w 7467600"/>
              <a:gd name="connsiteY189" fmla="*/ 3874565 h 6858000"/>
              <a:gd name="connsiteX190" fmla="*/ 1260565 w 7467600"/>
              <a:gd name="connsiteY190" fmla="*/ 4031982 h 6858000"/>
              <a:gd name="connsiteX191" fmla="*/ 901900 w 7467600"/>
              <a:gd name="connsiteY191" fmla="*/ 4421236 h 6858000"/>
              <a:gd name="connsiteX192" fmla="*/ 845044 w 7467600"/>
              <a:gd name="connsiteY192" fmla="*/ 4502436 h 6858000"/>
              <a:gd name="connsiteX193" fmla="*/ 685926 w 7467600"/>
              <a:gd name="connsiteY193" fmla="*/ 4703069 h 6858000"/>
              <a:gd name="connsiteX194" fmla="*/ 684248 w 7467600"/>
              <a:gd name="connsiteY194" fmla="*/ 4706721 h 6858000"/>
              <a:gd name="connsiteX195" fmla="*/ 1423113 w 7467600"/>
              <a:gd name="connsiteY195" fmla="*/ 3874565 h 6858000"/>
              <a:gd name="connsiteX196" fmla="*/ 3316479 w 7467600"/>
              <a:gd name="connsiteY196" fmla="*/ 3872136 h 6858000"/>
              <a:gd name="connsiteX197" fmla="*/ 3546806 w 7467600"/>
              <a:gd name="connsiteY197" fmla="*/ 4356139 h 6858000"/>
              <a:gd name="connsiteX198" fmla="*/ 3364433 w 7467600"/>
              <a:gd name="connsiteY198" fmla="*/ 3953121 h 6858000"/>
              <a:gd name="connsiteX199" fmla="*/ 3316479 w 7467600"/>
              <a:gd name="connsiteY199" fmla="*/ 3872136 h 6858000"/>
              <a:gd name="connsiteX200" fmla="*/ 3291335 w 7467600"/>
              <a:gd name="connsiteY200" fmla="*/ 3767420 h 6858000"/>
              <a:gd name="connsiteX201" fmla="*/ 3390805 w 7467600"/>
              <a:gd name="connsiteY201" fmla="*/ 3937163 h 6858000"/>
              <a:gd name="connsiteX202" fmla="*/ 3579062 w 7467600"/>
              <a:gd name="connsiteY202" fmla="*/ 4359040 h 6858000"/>
              <a:gd name="connsiteX203" fmla="*/ 3467355 w 7467600"/>
              <a:gd name="connsiteY203" fmla="*/ 3988130 h 6858000"/>
              <a:gd name="connsiteX204" fmla="*/ 3310753 w 7467600"/>
              <a:gd name="connsiteY204" fmla="*/ 3787140 h 6858000"/>
              <a:gd name="connsiteX205" fmla="*/ 3291335 w 7467600"/>
              <a:gd name="connsiteY205" fmla="*/ 3767420 h 6858000"/>
              <a:gd name="connsiteX206" fmla="*/ 1635889 w 7467600"/>
              <a:gd name="connsiteY206" fmla="*/ 3709494 h 6858000"/>
              <a:gd name="connsiteX207" fmla="*/ 1634800 w 7467600"/>
              <a:gd name="connsiteY207" fmla="*/ 3731111 h 6858000"/>
              <a:gd name="connsiteX208" fmla="*/ 1635889 w 7467600"/>
              <a:gd name="connsiteY208" fmla="*/ 3709494 h 6858000"/>
              <a:gd name="connsiteX209" fmla="*/ 1510397 w 7467600"/>
              <a:gd name="connsiteY209" fmla="*/ 3684705 h 6858000"/>
              <a:gd name="connsiteX210" fmla="*/ 1146550 w 7467600"/>
              <a:gd name="connsiteY210" fmla="*/ 3802012 h 6858000"/>
              <a:gd name="connsiteX211" fmla="*/ 698834 w 7467600"/>
              <a:gd name="connsiteY211" fmla="*/ 3952272 h 6858000"/>
              <a:gd name="connsiteX212" fmla="*/ 34256 w 7467600"/>
              <a:gd name="connsiteY212" fmla="*/ 4347603 h 6858000"/>
              <a:gd name="connsiteX213" fmla="*/ 527241 w 7467600"/>
              <a:gd name="connsiteY213" fmla="*/ 4065078 h 6858000"/>
              <a:gd name="connsiteX214" fmla="*/ 1510397 w 7467600"/>
              <a:gd name="connsiteY214" fmla="*/ 3684705 h 6858000"/>
              <a:gd name="connsiteX215" fmla="*/ 1313114 w 7467600"/>
              <a:gd name="connsiteY215" fmla="*/ 3655216 h 6858000"/>
              <a:gd name="connsiteX216" fmla="*/ 1109304 w 7467600"/>
              <a:gd name="connsiteY216" fmla="*/ 3669030 h 6858000"/>
              <a:gd name="connsiteX217" fmla="*/ 8129 w 7467600"/>
              <a:gd name="connsiteY217" fmla="*/ 4330519 h 6858000"/>
              <a:gd name="connsiteX218" fmla="*/ 687572 w 7467600"/>
              <a:gd name="connsiteY218" fmla="*/ 3925629 h 6858000"/>
              <a:gd name="connsiteX219" fmla="*/ 1138365 w 7467600"/>
              <a:gd name="connsiteY219" fmla="*/ 3774515 h 6858000"/>
              <a:gd name="connsiteX220" fmla="*/ 1505579 w 7467600"/>
              <a:gd name="connsiteY220" fmla="*/ 3655526 h 6858000"/>
              <a:gd name="connsiteX221" fmla="*/ 1313114 w 7467600"/>
              <a:gd name="connsiteY221" fmla="*/ 3655216 h 6858000"/>
              <a:gd name="connsiteX222" fmla="*/ 3655073 w 7467600"/>
              <a:gd name="connsiteY222" fmla="*/ 3650884 h 6858000"/>
              <a:gd name="connsiteX223" fmla="*/ 3989938 w 7467600"/>
              <a:gd name="connsiteY223" fmla="*/ 3991685 h 6858000"/>
              <a:gd name="connsiteX224" fmla="*/ 4393907 w 7467600"/>
              <a:gd name="connsiteY224" fmla="*/ 4261258 h 6858000"/>
              <a:gd name="connsiteX225" fmla="*/ 4648051 w 7467600"/>
              <a:gd name="connsiteY225" fmla="*/ 4374051 h 6858000"/>
              <a:gd name="connsiteX226" fmla="*/ 4383389 w 7467600"/>
              <a:gd name="connsiteY226" fmla="*/ 4184369 h 6858000"/>
              <a:gd name="connsiteX227" fmla="*/ 4165508 w 7467600"/>
              <a:gd name="connsiteY227" fmla="*/ 4035196 h 6858000"/>
              <a:gd name="connsiteX228" fmla="*/ 4068162 w 7467600"/>
              <a:gd name="connsiteY228" fmla="*/ 3953394 h 6858000"/>
              <a:gd name="connsiteX229" fmla="*/ 3981416 w 7467600"/>
              <a:gd name="connsiteY229" fmla="*/ 3880482 h 6858000"/>
              <a:gd name="connsiteX230" fmla="*/ 3800147 w 7467600"/>
              <a:gd name="connsiteY230" fmla="*/ 3749872 h 6858000"/>
              <a:gd name="connsiteX231" fmla="*/ 3655073 w 7467600"/>
              <a:gd name="connsiteY231" fmla="*/ 3650884 h 6858000"/>
              <a:gd name="connsiteX232" fmla="*/ 3670252 w 7467600"/>
              <a:gd name="connsiteY232" fmla="*/ 3622798 h 6858000"/>
              <a:gd name="connsiteX233" fmla="*/ 3817258 w 7467600"/>
              <a:gd name="connsiteY233" fmla="*/ 3723577 h 6858000"/>
              <a:gd name="connsiteX234" fmla="*/ 4000461 w 7467600"/>
              <a:gd name="connsiteY234" fmla="*/ 3855966 h 6858000"/>
              <a:gd name="connsiteX235" fmla="*/ 4088180 w 7467600"/>
              <a:gd name="connsiteY235" fmla="*/ 3929774 h 6858000"/>
              <a:gd name="connsiteX236" fmla="*/ 4184555 w 7467600"/>
              <a:gd name="connsiteY236" fmla="*/ 4010683 h 6858000"/>
              <a:gd name="connsiteX237" fmla="*/ 4399563 w 7467600"/>
              <a:gd name="connsiteY237" fmla="*/ 4158106 h 6858000"/>
              <a:gd name="connsiteX238" fmla="*/ 4684469 w 7467600"/>
              <a:gd name="connsiteY238" fmla="*/ 4364680 h 6858000"/>
              <a:gd name="connsiteX239" fmla="*/ 4690271 w 7467600"/>
              <a:gd name="connsiteY239" fmla="*/ 4370034 h 6858000"/>
              <a:gd name="connsiteX240" fmla="*/ 4136093 w 7467600"/>
              <a:gd name="connsiteY240" fmla="*/ 3858466 h 6858000"/>
              <a:gd name="connsiteX241" fmla="*/ 3670252 w 7467600"/>
              <a:gd name="connsiteY241" fmla="*/ 3622798 h 6858000"/>
              <a:gd name="connsiteX242" fmla="*/ 4440129 w 7467600"/>
              <a:gd name="connsiteY242" fmla="*/ 3448571 h 6858000"/>
              <a:gd name="connsiteX243" fmla="*/ 4856525 w 7467600"/>
              <a:gd name="connsiteY243" fmla="*/ 3915351 h 6858000"/>
              <a:gd name="connsiteX244" fmla="*/ 5059055 w 7467600"/>
              <a:gd name="connsiteY244" fmla="*/ 4108918 h 6858000"/>
              <a:gd name="connsiteX245" fmla="*/ 5290070 w 7467600"/>
              <a:gd name="connsiteY245" fmla="*/ 4263619 h 6858000"/>
              <a:gd name="connsiteX246" fmla="*/ 4834991 w 7467600"/>
              <a:gd name="connsiteY246" fmla="*/ 3830985 h 6858000"/>
              <a:gd name="connsiteX247" fmla="*/ 4440129 w 7467600"/>
              <a:gd name="connsiteY247" fmla="*/ 3448571 h 6858000"/>
              <a:gd name="connsiteX248" fmla="*/ 4441737 w 7467600"/>
              <a:gd name="connsiteY248" fmla="*/ 3399734 h 6858000"/>
              <a:gd name="connsiteX249" fmla="*/ 4431236 w 7467600"/>
              <a:gd name="connsiteY249" fmla="*/ 3400954 h 6858000"/>
              <a:gd name="connsiteX250" fmla="*/ 4557150 w 7467600"/>
              <a:gd name="connsiteY250" fmla="*/ 3510023 h 6858000"/>
              <a:gd name="connsiteX251" fmla="*/ 4856936 w 7467600"/>
              <a:gd name="connsiteY251" fmla="*/ 3809146 h 6858000"/>
              <a:gd name="connsiteX252" fmla="*/ 5111996 w 7467600"/>
              <a:gd name="connsiteY252" fmla="*/ 4065759 h 6858000"/>
              <a:gd name="connsiteX253" fmla="*/ 5388878 w 7467600"/>
              <a:gd name="connsiteY253" fmla="*/ 4300185 h 6858000"/>
              <a:gd name="connsiteX254" fmla="*/ 5425556 w 7467600"/>
              <a:gd name="connsiteY254" fmla="*/ 4308967 h 6858000"/>
              <a:gd name="connsiteX255" fmla="*/ 4943646 w 7467600"/>
              <a:gd name="connsiteY255" fmla="*/ 3822916 h 6858000"/>
              <a:gd name="connsiteX256" fmla="*/ 4594837 w 7467600"/>
              <a:gd name="connsiteY256" fmla="*/ 3532274 h 6858000"/>
              <a:gd name="connsiteX257" fmla="*/ 4441737 w 7467600"/>
              <a:gd name="connsiteY257" fmla="*/ 3399734 h 6858000"/>
              <a:gd name="connsiteX258" fmla="*/ 5425834 w 7467600"/>
              <a:gd name="connsiteY258" fmla="*/ 3162785 h 6858000"/>
              <a:gd name="connsiteX259" fmla="*/ 5401644 w 7467600"/>
              <a:gd name="connsiteY259" fmla="*/ 3617847 h 6858000"/>
              <a:gd name="connsiteX260" fmla="*/ 5467256 w 7467600"/>
              <a:gd name="connsiteY260" fmla="*/ 4175494 h 6858000"/>
              <a:gd name="connsiteX261" fmla="*/ 5448069 w 7467600"/>
              <a:gd name="connsiteY261" fmla="*/ 3567554 h 6858000"/>
              <a:gd name="connsiteX262" fmla="*/ 5425834 w 7467600"/>
              <a:gd name="connsiteY262" fmla="*/ 3162785 h 6858000"/>
              <a:gd name="connsiteX263" fmla="*/ 1318687 w 7467600"/>
              <a:gd name="connsiteY263" fmla="*/ 3113840 h 6858000"/>
              <a:gd name="connsiteX264" fmla="*/ 1066793 w 7467600"/>
              <a:gd name="connsiteY264" fmla="*/ 3212171 h 6858000"/>
              <a:gd name="connsiteX265" fmla="*/ 993319 w 7467600"/>
              <a:gd name="connsiteY265" fmla="*/ 3247648 h 6858000"/>
              <a:gd name="connsiteX266" fmla="*/ 853081 w 7467600"/>
              <a:gd name="connsiteY266" fmla="*/ 3312410 h 6858000"/>
              <a:gd name="connsiteX267" fmla="*/ 805957 w 7467600"/>
              <a:gd name="connsiteY267" fmla="*/ 3330443 h 6858000"/>
              <a:gd name="connsiteX268" fmla="*/ 1318687 w 7467600"/>
              <a:gd name="connsiteY268" fmla="*/ 3113840 h 6858000"/>
              <a:gd name="connsiteX269" fmla="*/ 5453702 w 7467600"/>
              <a:gd name="connsiteY269" fmla="*/ 3090882 h 6858000"/>
              <a:gd name="connsiteX270" fmla="*/ 5480135 w 7467600"/>
              <a:gd name="connsiteY270" fmla="*/ 3565802 h 6858000"/>
              <a:gd name="connsiteX271" fmla="*/ 5499023 w 7467600"/>
              <a:gd name="connsiteY271" fmla="*/ 4166310 h 6858000"/>
              <a:gd name="connsiteX272" fmla="*/ 5547022 w 7467600"/>
              <a:gd name="connsiteY272" fmla="*/ 3607838 h 6858000"/>
              <a:gd name="connsiteX273" fmla="*/ 5515964 w 7467600"/>
              <a:gd name="connsiteY273" fmla="*/ 3378541 h 6858000"/>
              <a:gd name="connsiteX274" fmla="*/ 5453702 w 7467600"/>
              <a:gd name="connsiteY274" fmla="*/ 3090882 h 6858000"/>
              <a:gd name="connsiteX275" fmla="*/ 1238695 w 7467600"/>
              <a:gd name="connsiteY275" fmla="*/ 3076820 h 6858000"/>
              <a:gd name="connsiteX276" fmla="*/ 716371 w 7467600"/>
              <a:gd name="connsiteY276" fmla="*/ 3293249 h 6858000"/>
              <a:gd name="connsiteX277" fmla="*/ 579522 w 7467600"/>
              <a:gd name="connsiteY277" fmla="*/ 3371759 h 6858000"/>
              <a:gd name="connsiteX278" fmla="*/ 600288 w 7467600"/>
              <a:gd name="connsiteY278" fmla="*/ 3365555 h 6858000"/>
              <a:gd name="connsiteX279" fmla="*/ 840692 w 7467600"/>
              <a:gd name="connsiteY279" fmla="*/ 3284921 h 6858000"/>
              <a:gd name="connsiteX280" fmla="*/ 979248 w 7467600"/>
              <a:gd name="connsiteY280" fmla="*/ 3221003 h 6858000"/>
              <a:gd name="connsiteX281" fmla="*/ 1053282 w 7467600"/>
              <a:gd name="connsiteY281" fmla="*/ 3185247 h 6858000"/>
              <a:gd name="connsiteX282" fmla="*/ 1320603 w 7467600"/>
              <a:gd name="connsiteY282" fmla="*/ 3081281 h 6858000"/>
              <a:gd name="connsiteX283" fmla="*/ 1238695 w 7467600"/>
              <a:gd name="connsiteY283" fmla="*/ 3076820 h 6858000"/>
              <a:gd name="connsiteX284" fmla="*/ 5425627 w 7467600"/>
              <a:gd name="connsiteY284" fmla="*/ 2954192 h 6858000"/>
              <a:gd name="connsiteX285" fmla="*/ 5470770 w 7467600"/>
              <a:gd name="connsiteY285" fmla="*/ 3005435 h 6858000"/>
              <a:gd name="connsiteX286" fmla="*/ 5519779 w 7467600"/>
              <a:gd name="connsiteY286" fmla="*/ 4359223 h 6858000"/>
              <a:gd name="connsiteX287" fmla="*/ 5520293 w 7467600"/>
              <a:gd name="connsiteY287" fmla="*/ 4360602 h 6858000"/>
              <a:gd name="connsiteX288" fmla="*/ 5767221 w 7467600"/>
              <a:gd name="connsiteY288" fmla="*/ 4665564 h 6858000"/>
              <a:gd name="connsiteX289" fmla="*/ 6937169 w 7467600"/>
              <a:gd name="connsiteY289" fmla="*/ 4815941 h 6858000"/>
              <a:gd name="connsiteX290" fmla="*/ 6953922 w 7467600"/>
              <a:gd name="connsiteY290" fmla="*/ 4890068 h 6858000"/>
              <a:gd name="connsiteX291" fmla="*/ 6071359 w 7467600"/>
              <a:gd name="connsiteY291" fmla="*/ 4770770 h 6858000"/>
              <a:gd name="connsiteX292" fmla="*/ 6038839 w 7467600"/>
              <a:gd name="connsiteY292" fmla="*/ 4764474 h 6858000"/>
              <a:gd name="connsiteX293" fmla="*/ 6038706 w 7467600"/>
              <a:gd name="connsiteY293" fmla="*/ 4763847 h 6858000"/>
              <a:gd name="connsiteX294" fmla="*/ 6037784 w 7467600"/>
              <a:gd name="connsiteY294" fmla="*/ 4764270 h 6858000"/>
              <a:gd name="connsiteX295" fmla="*/ 6038839 w 7467600"/>
              <a:gd name="connsiteY295" fmla="*/ 4764474 h 6858000"/>
              <a:gd name="connsiteX296" fmla="*/ 6040338 w 7467600"/>
              <a:gd name="connsiteY296" fmla="*/ 4771418 h 6858000"/>
              <a:gd name="connsiteX297" fmla="*/ 6024488 w 7467600"/>
              <a:gd name="connsiteY297" fmla="*/ 4809903 h 6858000"/>
              <a:gd name="connsiteX298" fmla="*/ 5599771 w 7467600"/>
              <a:gd name="connsiteY298" fmla="*/ 5509652 h 6858000"/>
              <a:gd name="connsiteX299" fmla="*/ 5548843 w 7467600"/>
              <a:gd name="connsiteY299" fmla="*/ 5563845 h 6858000"/>
              <a:gd name="connsiteX300" fmla="*/ 5940952 w 7467600"/>
              <a:gd name="connsiteY300" fmla="*/ 6250028 h 6858000"/>
              <a:gd name="connsiteX301" fmla="*/ 6043441 w 7467600"/>
              <a:gd name="connsiteY301" fmla="*/ 6665847 h 6858000"/>
              <a:gd name="connsiteX302" fmla="*/ 6093432 w 7467600"/>
              <a:gd name="connsiteY302" fmla="*/ 6858000 h 6858000"/>
              <a:gd name="connsiteX303" fmla="*/ 6034344 w 7467600"/>
              <a:gd name="connsiteY303" fmla="*/ 6858000 h 6858000"/>
              <a:gd name="connsiteX304" fmla="*/ 6026679 w 7467600"/>
              <a:gd name="connsiteY304" fmla="*/ 6836959 h 6858000"/>
              <a:gd name="connsiteX305" fmla="*/ 5800441 w 7467600"/>
              <a:gd name="connsiteY305" fmla="*/ 6335286 h 6858000"/>
              <a:gd name="connsiteX306" fmla="*/ 5526562 w 7467600"/>
              <a:gd name="connsiteY306" fmla="*/ 5705388 h 6858000"/>
              <a:gd name="connsiteX307" fmla="*/ 5519640 w 7467600"/>
              <a:gd name="connsiteY307" fmla="*/ 5683774 h 6858000"/>
              <a:gd name="connsiteX308" fmla="*/ 5844559 w 7467600"/>
              <a:gd name="connsiteY308" fmla="*/ 6553349 h 6858000"/>
              <a:gd name="connsiteX309" fmla="*/ 5975994 w 7467600"/>
              <a:gd name="connsiteY309" fmla="*/ 6858000 h 6858000"/>
              <a:gd name="connsiteX310" fmla="*/ 5898547 w 7467600"/>
              <a:gd name="connsiteY310" fmla="*/ 6858000 h 6858000"/>
              <a:gd name="connsiteX311" fmla="*/ 5682041 w 7467600"/>
              <a:gd name="connsiteY311" fmla="*/ 6355860 h 6858000"/>
              <a:gd name="connsiteX312" fmla="*/ 5461758 w 7467600"/>
              <a:gd name="connsiteY312" fmla="*/ 5820220 h 6858000"/>
              <a:gd name="connsiteX313" fmla="*/ 5237282 w 7467600"/>
              <a:gd name="connsiteY313" fmla="*/ 6579086 h 6858000"/>
              <a:gd name="connsiteX314" fmla="*/ 5115009 w 7467600"/>
              <a:gd name="connsiteY314" fmla="*/ 6858000 h 6858000"/>
              <a:gd name="connsiteX315" fmla="*/ 5028074 w 7467600"/>
              <a:gd name="connsiteY315" fmla="*/ 6858000 h 6858000"/>
              <a:gd name="connsiteX316" fmla="*/ 5079508 w 7467600"/>
              <a:gd name="connsiteY316" fmla="*/ 6749074 h 6858000"/>
              <a:gd name="connsiteX317" fmla="*/ 5371846 w 7467600"/>
              <a:gd name="connsiteY317" fmla="*/ 5924413 h 6858000"/>
              <a:gd name="connsiteX318" fmla="*/ 5270512 w 7467600"/>
              <a:gd name="connsiteY318" fmla="*/ 6138975 h 6858000"/>
              <a:gd name="connsiteX319" fmla="*/ 5062409 w 7467600"/>
              <a:gd name="connsiteY319" fmla="*/ 6653544 h 6858000"/>
              <a:gd name="connsiteX320" fmla="*/ 5036628 w 7467600"/>
              <a:gd name="connsiteY320" fmla="*/ 6754247 h 6858000"/>
              <a:gd name="connsiteX321" fmla="*/ 5009112 w 7467600"/>
              <a:gd name="connsiteY321" fmla="*/ 6858000 h 6858000"/>
              <a:gd name="connsiteX322" fmla="*/ 4976679 w 7467600"/>
              <a:gd name="connsiteY322" fmla="*/ 6858000 h 6858000"/>
              <a:gd name="connsiteX323" fmla="*/ 5006537 w 7467600"/>
              <a:gd name="connsiteY323" fmla="*/ 6747068 h 6858000"/>
              <a:gd name="connsiteX324" fmla="*/ 5032723 w 7467600"/>
              <a:gd name="connsiteY324" fmla="*/ 6644957 h 6858000"/>
              <a:gd name="connsiteX325" fmla="*/ 5242949 w 7467600"/>
              <a:gd name="connsiteY325" fmla="*/ 6125175 h 6858000"/>
              <a:gd name="connsiteX326" fmla="*/ 5286321 w 7467600"/>
              <a:gd name="connsiteY326" fmla="*/ 6033555 h 6858000"/>
              <a:gd name="connsiteX327" fmla="*/ 5008210 w 7467600"/>
              <a:gd name="connsiteY327" fmla="*/ 6649194 h 6858000"/>
              <a:gd name="connsiteX328" fmla="*/ 4986321 w 7467600"/>
              <a:gd name="connsiteY328" fmla="*/ 6765687 h 6858000"/>
              <a:gd name="connsiteX329" fmla="*/ 4973474 w 7467600"/>
              <a:gd name="connsiteY329" fmla="*/ 6858000 h 6858000"/>
              <a:gd name="connsiteX330" fmla="*/ 4907178 w 7467600"/>
              <a:gd name="connsiteY330" fmla="*/ 6858000 h 6858000"/>
              <a:gd name="connsiteX331" fmla="*/ 4910810 w 7467600"/>
              <a:gd name="connsiteY331" fmla="*/ 6829660 h 6858000"/>
              <a:gd name="connsiteX332" fmla="*/ 4987461 w 7467600"/>
              <a:gd name="connsiteY332" fmla="*/ 6432994 h 6858000"/>
              <a:gd name="connsiteX333" fmla="*/ 5179262 w 7467600"/>
              <a:gd name="connsiteY333" fmla="*/ 6035044 h 6858000"/>
              <a:gd name="connsiteX334" fmla="*/ 4689678 w 7467600"/>
              <a:gd name="connsiteY334" fmla="*/ 6440241 h 6858000"/>
              <a:gd name="connsiteX335" fmla="*/ 4477543 w 7467600"/>
              <a:gd name="connsiteY335" fmla="*/ 6674836 h 6858000"/>
              <a:gd name="connsiteX336" fmla="*/ 4329957 w 7467600"/>
              <a:gd name="connsiteY336" fmla="*/ 6858000 h 6858000"/>
              <a:gd name="connsiteX337" fmla="*/ 4218595 w 7467600"/>
              <a:gd name="connsiteY337" fmla="*/ 6858000 h 6858000"/>
              <a:gd name="connsiteX338" fmla="*/ 4368888 w 7467600"/>
              <a:gd name="connsiteY338" fmla="*/ 6668412 h 6858000"/>
              <a:gd name="connsiteX339" fmla="*/ 4563091 w 7467600"/>
              <a:gd name="connsiteY339" fmla="*/ 6442508 h 6858000"/>
              <a:gd name="connsiteX340" fmla="*/ 5387324 w 7467600"/>
              <a:gd name="connsiteY340" fmla="*/ 5705830 h 6858000"/>
              <a:gd name="connsiteX341" fmla="*/ 5073620 w 7467600"/>
              <a:gd name="connsiteY341" fmla="*/ 5955437 h 6858000"/>
              <a:gd name="connsiteX342" fmla="*/ 4689789 w 7467600"/>
              <a:gd name="connsiteY342" fmla="*/ 6268382 h 6858000"/>
              <a:gd name="connsiteX343" fmla="*/ 4418722 w 7467600"/>
              <a:gd name="connsiteY343" fmla="*/ 6570886 h 6858000"/>
              <a:gd name="connsiteX344" fmla="*/ 4214944 w 7467600"/>
              <a:gd name="connsiteY344" fmla="*/ 6858000 h 6858000"/>
              <a:gd name="connsiteX345" fmla="*/ 4177898 w 7467600"/>
              <a:gd name="connsiteY345" fmla="*/ 6858000 h 6858000"/>
              <a:gd name="connsiteX346" fmla="*/ 4391597 w 7467600"/>
              <a:gd name="connsiteY346" fmla="*/ 6556370 h 6858000"/>
              <a:gd name="connsiteX347" fmla="*/ 4668889 w 7467600"/>
              <a:gd name="connsiteY347" fmla="*/ 6246399 h 6858000"/>
              <a:gd name="connsiteX348" fmla="*/ 5055427 w 7467600"/>
              <a:gd name="connsiteY348" fmla="*/ 5931476 h 6858000"/>
              <a:gd name="connsiteX349" fmla="*/ 5371814 w 7467600"/>
              <a:gd name="connsiteY349" fmla="*/ 5678975 h 6858000"/>
              <a:gd name="connsiteX350" fmla="*/ 4987918 w 7467600"/>
              <a:gd name="connsiteY350" fmla="*/ 5838701 h 6858000"/>
              <a:gd name="connsiteX351" fmla="*/ 4317146 w 7467600"/>
              <a:gd name="connsiteY351" fmla="*/ 6587716 h 6858000"/>
              <a:gd name="connsiteX352" fmla="*/ 4171627 w 7467600"/>
              <a:gd name="connsiteY352" fmla="*/ 6858000 h 6858000"/>
              <a:gd name="connsiteX353" fmla="*/ 4081585 w 7467600"/>
              <a:gd name="connsiteY353" fmla="*/ 6858000 h 6858000"/>
              <a:gd name="connsiteX354" fmla="*/ 4238603 w 7467600"/>
              <a:gd name="connsiteY354" fmla="*/ 6559341 h 6858000"/>
              <a:gd name="connsiteX355" fmla="*/ 4778333 w 7467600"/>
              <a:gd name="connsiteY355" fmla="*/ 5873626 h 6858000"/>
              <a:gd name="connsiteX356" fmla="*/ 5414185 w 7467600"/>
              <a:gd name="connsiteY356" fmla="*/ 5573882 h 6858000"/>
              <a:gd name="connsiteX357" fmla="*/ 5959648 w 7467600"/>
              <a:gd name="connsiteY357" fmla="*/ 4760797 h 6858000"/>
              <a:gd name="connsiteX358" fmla="*/ 5355019 w 7467600"/>
              <a:gd name="connsiteY358" fmla="*/ 4734672 h 6858000"/>
              <a:gd name="connsiteX359" fmla="*/ 5083565 w 7467600"/>
              <a:gd name="connsiteY359" fmla="*/ 5179121 h 6858000"/>
              <a:gd name="connsiteX360" fmla="*/ 4713577 w 7467600"/>
              <a:gd name="connsiteY360" fmla="*/ 5616803 h 6858000"/>
              <a:gd name="connsiteX361" fmla="*/ 3989559 w 7467600"/>
              <a:gd name="connsiteY361" fmla="*/ 6145945 h 6858000"/>
              <a:gd name="connsiteX362" fmla="*/ 3939824 w 7467600"/>
              <a:gd name="connsiteY362" fmla="*/ 6066900 h 6858000"/>
              <a:gd name="connsiteX363" fmla="*/ 4584537 w 7467600"/>
              <a:gd name="connsiteY363" fmla="*/ 5324826 h 6858000"/>
              <a:gd name="connsiteX364" fmla="*/ 5037105 w 7467600"/>
              <a:gd name="connsiteY364" fmla="*/ 5088765 h 6858000"/>
              <a:gd name="connsiteX365" fmla="*/ 5039930 w 7467600"/>
              <a:gd name="connsiteY365" fmla="*/ 5089585 h 6858000"/>
              <a:gd name="connsiteX366" fmla="*/ 5263764 w 7467600"/>
              <a:gd name="connsiteY366" fmla="*/ 4735525 h 6858000"/>
              <a:gd name="connsiteX367" fmla="*/ 4086300 w 7467600"/>
              <a:gd name="connsiteY367" fmla="*/ 4884599 h 6858000"/>
              <a:gd name="connsiteX368" fmla="*/ 4085485 w 7467600"/>
              <a:gd name="connsiteY368" fmla="*/ 4899070 h 6858000"/>
              <a:gd name="connsiteX369" fmla="*/ 3871915 w 7467600"/>
              <a:gd name="connsiteY369" fmla="*/ 5253645 h 6858000"/>
              <a:gd name="connsiteX370" fmla="*/ 3799374 w 7467600"/>
              <a:gd name="connsiteY370" fmla="*/ 5466127 h 6858000"/>
              <a:gd name="connsiteX371" fmla="*/ 3498850 w 7467600"/>
              <a:gd name="connsiteY371" fmla="*/ 6661888 h 6858000"/>
              <a:gd name="connsiteX372" fmla="*/ 3399216 w 7467600"/>
              <a:gd name="connsiteY372" fmla="*/ 6858000 h 6858000"/>
              <a:gd name="connsiteX373" fmla="*/ 3303688 w 7467600"/>
              <a:gd name="connsiteY373" fmla="*/ 6858000 h 6858000"/>
              <a:gd name="connsiteX374" fmla="*/ 3391774 w 7467600"/>
              <a:gd name="connsiteY374" fmla="*/ 6697181 h 6858000"/>
              <a:gd name="connsiteX375" fmla="*/ 3735540 w 7467600"/>
              <a:gd name="connsiteY375" fmla="*/ 5546923 h 6858000"/>
              <a:gd name="connsiteX376" fmla="*/ 3729438 w 7467600"/>
              <a:gd name="connsiteY376" fmla="*/ 5569058 h 6858000"/>
              <a:gd name="connsiteX377" fmla="*/ 3707782 w 7467600"/>
              <a:gd name="connsiteY377" fmla="*/ 5644908 h 6858000"/>
              <a:gd name="connsiteX378" fmla="*/ 3583827 w 7467600"/>
              <a:gd name="connsiteY378" fmla="*/ 6039215 h 6858000"/>
              <a:gd name="connsiteX379" fmla="*/ 3547861 w 7467600"/>
              <a:gd name="connsiteY379" fmla="*/ 6129609 h 6858000"/>
              <a:gd name="connsiteX380" fmla="*/ 3490905 w 7467600"/>
              <a:gd name="connsiteY380" fmla="*/ 6277660 h 6858000"/>
              <a:gd name="connsiteX381" fmla="*/ 3455859 w 7467600"/>
              <a:gd name="connsiteY381" fmla="*/ 6391301 h 6858000"/>
              <a:gd name="connsiteX382" fmla="*/ 3429112 w 7467600"/>
              <a:gd name="connsiteY382" fmla="*/ 6479469 h 6858000"/>
              <a:gd name="connsiteX383" fmla="*/ 3304862 w 7467600"/>
              <a:gd name="connsiteY383" fmla="*/ 6796476 h 6858000"/>
              <a:gd name="connsiteX384" fmla="*/ 3276071 w 7467600"/>
              <a:gd name="connsiteY384" fmla="*/ 6858000 h 6858000"/>
              <a:gd name="connsiteX385" fmla="*/ 3240805 w 7467600"/>
              <a:gd name="connsiteY385" fmla="*/ 6858000 h 6858000"/>
              <a:gd name="connsiteX386" fmla="*/ 3275917 w 7467600"/>
              <a:gd name="connsiteY386" fmla="*/ 6783192 h 6858000"/>
              <a:gd name="connsiteX387" fmla="*/ 3399358 w 7467600"/>
              <a:gd name="connsiteY387" fmla="*/ 6469011 h 6858000"/>
              <a:gd name="connsiteX388" fmla="*/ 3425650 w 7467600"/>
              <a:gd name="connsiteY388" fmla="*/ 6381333 h 6858000"/>
              <a:gd name="connsiteX389" fmla="*/ 3460661 w 7467600"/>
              <a:gd name="connsiteY389" fmla="*/ 6266763 h 6858000"/>
              <a:gd name="connsiteX390" fmla="*/ 3518021 w 7467600"/>
              <a:gd name="connsiteY390" fmla="*/ 6117298 h 6858000"/>
              <a:gd name="connsiteX391" fmla="*/ 3554035 w 7467600"/>
              <a:gd name="connsiteY391" fmla="*/ 6027832 h 6858000"/>
              <a:gd name="connsiteX392" fmla="*/ 3677174 w 7467600"/>
              <a:gd name="connsiteY392" fmla="*/ 5636351 h 6858000"/>
              <a:gd name="connsiteX393" fmla="*/ 3698819 w 7467600"/>
              <a:gd name="connsiteY393" fmla="*/ 5560503 h 6858000"/>
              <a:gd name="connsiteX394" fmla="*/ 3702094 w 7467600"/>
              <a:gd name="connsiteY394" fmla="*/ 5549194 h 6858000"/>
              <a:gd name="connsiteX395" fmla="*/ 3398355 w 7467600"/>
              <a:gd name="connsiteY395" fmla="*/ 6094603 h 6858000"/>
              <a:gd name="connsiteX396" fmla="*/ 3193941 w 7467600"/>
              <a:gd name="connsiteY396" fmla="*/ 6798775 h 6858000"/>
              <a:gd name="connsiteX397" fmla="*/ 3184140 w 7467600"/>
              <a:gd name="connsiteY397" fmla="*/ 6858000 h 6858000"/>
              <a:gd name="connsiteX398" fmla="*/ 3099978 w 7467600"/>
              <a:gd name="connsiteY398" fmla="*/ 6858000 h 6858000"/>
              <a:gd name="connsiteX399" fmla="*/ 3101556 w 7467600"/>
              <a:gd name="connsiteY399" fmla="*/ 6843337 h 6858000"/>
              <a:gd name="connsiteX400" fmla="*/ 3370162 w 7467600"/>
              <a:gd name="connsiteY400" fmla="*/ 5785550 h 6858000"/>
              <a:gd name="connsiteX401" fmla="*/ 3746477 w 7467600"/>
              <a:gd name="connsiteY401" fmla="*/ 5377889 h 6858000"/>
              <a:gd name="connsiteX402" fmla="*/ 3863399 w 7467600"/>
              <a:gd name="connsiteY402" fmla="*/ 5087257 h 6858000"/>
              <a:gd name="connsiteX403" fmla="*/ 3968712 w 7467600"/>
              <a:gd name="connsiteY403" fmla="*/ 4913989 h 6858000"/>
              <a:gd name="connsiteX404" fmla="*/ 2792390 w 7467600"/>
              <a:gd name="connsiteY404" fmla="*/ 5382974 h 6858000"/>
              <a:gd name="connsiteX405" fmla="*/ 2714982 w 7467600"/>
              <a:gd name="connsiteY405" fmla="*/ 5427051 h 6858000"/>
              <a:gd name="connsiteX406" fmla="*/ 2813361 w 7467600"/>
              <a:gd name="connsiteY406" fmla="*/ 6023912 h 6858000"/>
              <a:gd name="connsiteX407" fmla="*/ 2688430 w 7467600"/>
              <a:gd name="connsiteY407" fmla="*/ 6801564 h 6858000"/>
              <a:gd name="connsiteX408" fmla="*/ 2629626 w 7467600"/>
              <a:gd name="connsiteY408" fmla="*/ 6763394 h 6858000"/>
              <a:gd name="connsiteX409" fmla="*/ 2565328 w 7467600"/>
              <a:gd name="connsiteY409" fmla="*/ 5516399 h 6858000"/>
              <a:gd name="connsiteX410" fmla="*/ 1922999 w 7467600"/>
              <a:gd name="connsiteY410" fmla="*/ 5980343 h 6858000"/>
              <a:gd name="connsiteX411" fmla="*/ 1950261 w 7467600"/>
              <a:gd name="connsiteY411" fmla="*/ 6405858 h 6858000"/>
              <a:gd name="connsiteX412" fmla="*/ 2365554 w 7467600"/>
              <a:gd name="connsiteY412" fmla="*/ 6759107 h 6858000"/>
              <a:gd name="connsiteX413" fmla="*/ 2424142 w 7467600"/>
              <a:gd name="connsiteY413" fmla="*/ 6858000 h 6858000"/>
              <a:gd name="connsiteX414" fmla="*/ 2395994 w 7467600"/>
              <a:gd name="connsiteY414" fmla="*/ 6858000 h 6858000"/>
              <a:gd name="connsiteX415" fmla="*/ 2392863 w 7467600"/>
              <a:gd name="connsiteY415" fmla="*/ 6852964 h 6858000"/>
              <a:gd name="connsiteX416" fmla="*/ 2017589 w 7467600"/>
              <a:gd name="connsiteY416" fmla="*/ 6493982 h 6858000"/>
              <a:gd name="connsiteX417" fmla="*/ 2147336 w 7467600"/>
              <a:gd name="connsiteY417" fmla="*/ 6594052 h 6858000"/>
              <a:gd name="connsiteX418" fmla="*/ 2207047 w 7467600"/>
              <a:gd name="connsiteY418" fmla="*/ 6654540 h 6858000"/>
              <a:gd name="connsiteX419" fmla="*/ 2299106 w 7467600"/>
              <a:gd name="connsiteY419" fmla="*/ 6778931 h 6858000"/>
              <a:gd name="connsiteX420" fmla="*/ 2314430 w 7467600"/>
              <a:gd name="connsiteY420" fmla="*/ 6801144 h 6858000"/>
              <a:gd name="connsiteX421" fmla="*/ 2352406 w 7467600"/>
              <a:gd name="connsiteY421" fmla="*/ 6858000 h 6858000"/>
              <a:gd name="connsiteX422" fmla="*/ 2314492 w 7467600"/>
              <a:gd name="connsiteY422" fmla="*/ 6858000 h 6858000"/>
              <a:gd name="connsiteX423" fmla="*/ 2288095 w 7467600"/>
              <a:gd name="connsiteY423" fmla="*/ 6818030 h 6858000"/>
              <a:gd name="connsiteX424" fmla="*/ 2272768 w 7467600"/>
              <a:gd name="connsiteY424" fmla="*/ 6795822 h 6858000"/>
              <a:gd name="connsiteX425" fmla="*/ 2182715 w 7467600"/>
              <a:gd name="connsiteY425" fmla="*/ 6675071 h 6858000"/>
              <a:gd name="connsiteX426" fmla="*/ 2032061 w 7467600"/>
              <a:gd name="connsiteY426" fmla="*/ 6541380 h 6858000"/>
              <a:gd name="connsiteX427" fmla="*/ 2257220 w 7467600"/>
              <a:gd name="connsiteY427" fmla="*/ 6826257 h 6858000"/>
              <a:gd name="connsiteX428" fmla="*/ 2281324 w 7467600"/>
              <a:gd name="connsiteY428" fmla="*/ 6858000 h 6858000"/>
              <a:gd name="connsiteX429" fmla="*/ 2242860 w 7467600"/>
              <a:gd name="connsiteY429" fmla="*/ 6858000 h 6858000"/>
              <a:gd name="connsiteX430" fmla="*/ 2232818 w 7467600"/>
              <a:gd name="connsiteY430" fmla="*/ 6844926 h 6858000"/>
              <a:gd name="connsiteX431" fmla="*/ 1990172 w 7467600"/>
              <a:gd name="connsiteY431" fmla="*/ 6542121 h 6858000"/>
              <a:gd name="connsiteX432" fmla="*/ 2124090 w 7467600"/>
              <a:gd name="connsiteY432" fmla="*/ 6761017 h 6858000"/>
              <a:gd name="connsiteX433" fmla="*/ 2200380 w 7467600"/>
              <a:gd name="connsiteY433" fmla="*/ 6858000 h 6858000"/>
              <a:gd name="connsiteX434" fmla="*/ 2147507 w 7467600"/>
              <a:gd name="connsiteY434" fmla="*/ 6858000 h 6858000"/>
              <a:gd name="connsiteX435" fmla="*/ 2070668 w 7467600"/>
              <a:gd name="connsiteY435" fmla="*/ 6761520 h 6858000"/>
              <a:gd name="connsiteX436" fmla="*/ 1975142 w 7467600"/>
              <a:gd name="connsiteY436" fmla="*/ 6585570 h 6858000"/>
              <a:gd name="connsiteX437" fmla="*/ 2050035 w 7467600"/>
              <a:gd name="connsiteY437" fmla="*/ 6813345 h 6858000"/>
              <a:gd name="connsiteX438" fmla="*/ 2063025 w 7467600"/>
              <a:gd name="connsiteY438" fmla="*/ 6858000 h 6858000"/>
              <a:gd name="connsiteX439" fmla="*/ 2021675 w 7467600"/>
              <a:gd name="connsiteY439" fmla="*/ 6858000 h 6858000"/>
              <a:gd name="connsiteX440" fmla="*/ 2019308 w 7467600"/>
              <a:gd name="connsiteY440" fmla="*/ 6847118 h 6858000"/>
              <a:gd name="connsiteX441" fmla="*/ 1938835 w 7467600"/>
              <a:gd name="connsiteY441" fmla="*/ 6551160 h 6858000"/>
              <a:gd name="connsiteX442" fmla="*/ 1953230 w 7467600"/>
              <a:gd name="connsiteY442" fmla="*/ 6759699 h 6858000"/>
              <a:gd name="connsiteX443" fmla="*/ 1956763 w 7467600"/>
              <a:gd name="connsiteY443" fmla="*/ 6778191 h 6858000"/>
              <a:gd name="connsiteX444" fmla="*/ 1967925 w 7467600"/>
              <a:gd name="connsiteY444" fmla="*/ 6858000 h 6858000"/>
              <a:gd name="connsiteX445" fmla="*/ 1936622 w 7467600"/>
              <a:gd name="connsiteY445" fmla="*/ 6858000 h 6858000"/>
              <a:gd name="connsiteX446" fmla="*/ 1926261 w 7467600"/>
              <a:gd name="connsiteY446" fmla="*/ 6784064 h 6858000"/>
              <a:gd name="connsiteX447" fmla="*/ 1922724 w 7467600"/>
              <a:gd name="connsiteY447" fmla="*/ 6765577 h 6858000"/>
              <a:gd name="connsiteX448" fmla="*/ 1904650 w 7467600"/>
              <a:gd name="connsiteY448" fmla="*/ 6639616 h 6858000"/>
              <a:gd name="connsiteX449" fmla="*/ 1885273 w 7467600"/>
              <a:gd name="connsiteY449" fmla="*/ 6858000 h 6858000"/>
              <a:gd name="connsiteX450" fmla="*/ 1854363 w 7467600"/>
              <a:gd name="connsiteY450" fmla="*/ 6858000 h 6858000"/>
              <a:gd name="connsiteX451" fmla="*/ 1880391 w 7467600"/>
              <a:gd name="connsiteY451" fmla="*/ 6603796 h 6858000"/>
              <a:gd name="connsiteX452" fmla="*/ 1818273 w 7467600"/>
              <a:gd name="connsiteY452" fmla="*/ 6715729 h 6858000"/>
              <a:gd name="connsiteX453" fmla="*/ 1794691 w 7467600"/>
              <a:gd name="connsiteY453" fmla="*/ 6843239 h 6858000"/>
              <a:gd name="connsiteX454" fmla="*/ 1794914 w 7467600"/>
              <a:gd name="connsiteY454" fmla="*/ 6858000 h 6858000"/>
              <a:gd name="connsiteX455" fmla="*/ 1746128 w 7467600"/>
              <a:gd name="connsiteY455" fmla="*/ 6858000 h 6858000"/>
              <a:gd name="connsiteX456" fmla="*/ 1753934 w 7467600"/>
              <a:gd name="connsiteY456" fmla="*/ 6724796 h 6858000"/>
              <a:gd name="connsiteX457" fmla="*/ 1792053 w 7467600"/>
              <a:gd name="connsiteY457" fmla="*/ 6572396 h 6858000"/>
              <a:gd name="connsiteX458" fmla="*/ 1862248 w 7467600"/>
              <a:gd name="connsiteY458" fmla="*/ 6266397 h 6858000"/>
              <a:gd name="connsiteX459" fmla="*/ 1862250 w 7467600"/>
              <a:gd name="connsiteY459" fmla="*/ 6033531 h 6858000"/>
              <a:gd name="connsiteX460" fmla="*/ 1211999 w 7467600"/>
              <a:gd name="connsiteY460" fmla="*/ 6683610 h 6858000"/>
              <a:gd name="connsiteX461" fmla="*/ 1213266 w 7467600"/>
              <a:gd name="connsiteY461" fmla="*/ 6691947 h 6858000"/>
              <a:gd name="connsiteX462" fmla="*/ 1203370 w 7467600"/>
              <a:gd name="connsiteY462" fmla="*/ 6850676 h 6858000"/>
              <a:gd name="connsiteX463" fmla="*/ 1203671 w 7467600"/>
              <a:gd name="connsiteY463" fmla="*/ 6858000 h 6858000"/>
              <a:gd name="connsiteX464" fmla="*/ 1143180 w 7467600"/>
              <a:gd name="connsiteY464" fmla="*/ 6858000 h 6858000"/>
              <a:gd name="connsiteX465" fmla="*/ 1142176 w 7467600"/>
              <a:gd name="connsiteY465" fmla="*/ 6766045 h 6858000"/>
              <a:gd name="connsiteX466" fmla="*/ 1067484 w 7467600"/>
              <a:gd name="connsiteY466" fmla="*/ 6858000 h 6858000"/>
              <a:gd name="connsiteX467" fmla="*/ 953928 w 7467600"/>
              <a:gd name="connsiteY467" fmla="*/ 6858000 h 6858000"/>
              <a:gd name="connsiteX468" fmla="*/ 959715 w 7467600"/>
              <a:gd name="connsiteY468" fmla="*/ 6850185 h 6858000"/>
              <a:gd name="connsiteX469" fmla="*/ 1483788 w 7467600"/>
              <a:gd name="connsiteY469" fmla="*/ 6259174 h 6858000"/>
              <a:gd name="connsiteX470" fmla="*/ 1100671 w 7467600"/>
              <a:gd name="connsiteY470" fmla="*/ 6252137 h 6858000"/>
              <a:gd name="connsiteX471" fmla="*/ 1090144 w 7467600"/>
              <a:gd name="connsiteY471" fmla="*/ 6256748 h 6858000"/>
              <a:gd name="connsiteX472" fmla="*/ 1095872 w 7467600"/>
              <a:gd name="connsiteY472" fmla="*/ 6271892 h 6858000"/>
              <a:gd name="connsiteX473" fmla="*/ 262785 w 7467600"/>
              <a:gd name="connsiteY473" fmla="*/ 6845450 h 6858000"/>
              <a:gd name="connsiteX474" fmla="*/ 209968 w 7467600"/>
              <a:gd name="connsiteY474" fmla="*/ 6770713 h 6858000"/>
              <a:gd name="connsiteX475" fmla="*/ 873460 w 7467600"/>
              <a:gd name="connsiteY475" fmla="*/ 6253768 h 6858000"/>
              <a:gd name="connsiteX476" fmla="*/ 192686 w 7467600"/>
              <a:gd name="connsiteY476" fmla="*/ 5849257 h 6858000"/>
              <a:gd name="connsiteX477" fmla="*/ 4696 w 7467600"/>
              <a:gd name="connsiteY477" fmla="*/ 5697668 h 6858000"/>
              <a:gd name="connsiteX478" fmla="*/ 0 w 7467600"/>
              <a:gd name="connsiteY478" fmla="*/ 5689984 h 6858000"/>
              <a:gd name="connsiteX479" fmla="*/ 0 w 7467600"/>
              <a:gd name="connsiteY479" fmla="*/ 5513472 h 6858000"/>
              <a:gd name="connsiteX480" fmla="*/ 174101 w 7467600"/>
              <a:gd name="connsiteY480" fmla="*/ 5620277 h 6858000"/>
              <a:gd name="connsiteX481" fmla="*/ 891800 w 7467600"/>
              <a:gd name="connsiteY481" fmla="*/ 6036935 h 6858000"/>
              <a:gd name="connsiteX482" fmla="*/ 1072219 w 7467600"/>
              <a:gd name="connsiteY482" fmla="*/ 6169443 h 6858000"/>
              <a:gd name="connsiteX483" fmla="*/ 1074117 w 7467600"/>
              <a:gd name="connsiteY483" fmla="*/ 6170301 h 6858000"/>
              <a:gd name="connsiteX484" fmla="*/ 1083114 w 7467600"/>
              <a:gd name="connsiteY484" fmla="*/ 6174131 h 6858000"/>
              <a:gd name="connsiteX485" fmla="*/ 1543010 w 7467600"/>
              <a:gd name="connsiteY485" fmla="*/ 6191140 h 6858000"/>
              <a:gd name="connsiteX486" fmla="*/ 1551080 w 7467600"/>
              <a:gd name="connsiteY486" fmla="*/ 6195006 h 6858000"/>
              <a:gd name="connsiteX487" fmla="*/ 2345443 w 7467600"/>
              <a:gd name="connsiteY487" fmla="*/ 5549882 h 6858000"/>
              <a:gd name="connsiteX488" fmla="*/ 1721499 w 7467600"/>
              <a:gd name="connsiteY488" fmla="*/ 5599969 h 6858000"/>
              <a:gd name="connsiteX489" fmla="*/ 767716 w 7467600"/>
              <a:gd name="connsiteY489" fmla="*/ 5472768 h 6858000"/>
              <a:gd name="connsiteX490" fmla="*/ 722147 w 7467600"/>
              <a:gd name="connsiteY490" fmla="*/ 5393091 h 6858000"/>
              <a:gd name="connsiteX491" fmla="*/ 1485552 w 7467600"/>
              <a:gd name="connsiteY491" fmla="*/ 5313202 h 6858000"/>
              <a:gd name="connsiteX492" fmla="*/ 2143004 w 7467600"/>
              <a:gd name="connsiteY492" fmla="*/ 5402420 h 6858000"/>
              <a:gd name="connsiteX493" fmla="*/ 1933391 w 7467600"/>
              <a:gd name="connsiteY493" fmla="*/ 5156971 h 6858000"/>
              <a:gd name="connsiteX494" fmla="*/ 1827118 w 7467600"/>
              <a:gd name="connsiteY494" fmla="*/ 4968410 h 6858000"/>
              <a:gd name="connsiteX495" fmla="*/ 1837349 w 7467600"/>
              <a:gd name="connsiteY495" fmla="*/ 4956357 h 6858000"/>
              <a:gd name="connsiteX496" fmla="*/ 2162835 w 7467600"/>
              <a:gd name="connsiteY496" fmla="*/ 5187853 h 6858000"/>
              <a:gd name="connsiteX497" fmla="*/ 2257167 w 7467600"/>
              <a:gd name="connsiteY497" fmla="*/ 5462123 h 6858000"/>
              <a:gd name="connsiteX498" fmla="*/ 2261598 w 7467600"/>
              <a:gd name="connsiteY498" fmla="*/ 5467998 h 6858000"/>
              <a:gd name="connsiteX499" fmla="*/ 2437177 w 7467600"/>
              <a:gd name="connsiteY499" fmla="*/ 5479608 h 6858000"/>
              <a:gd name="connsiteX500" fmla="*/ 2445247 w 7467600"/>
              <a:gd name="connsiteY500" fmla="*/ 5483476 h 6858000"/>
              <a:gd name="connsiteX501" fmla="*/ 2743626 w 7467600"/>
              <a:gd name="connsiteY501" fmla="*/ 5304819 h 6858000"/>
              <a:gd name="connsiteX502" fmla="*/ 3048102 w 7467600"/>
              <a:gd name="connsiteY502" fmla="*/ 5150595 h 6858000"/>
              <a:gd name="connsiteX503" fmla="*/ 1799414 w 7467600"/>
              <a:gd name="connsiteY503" fmla="*/ 4694732 h 6858000"/>
              <a:gd name="connsiteX504" fmla="*/ 1771735 w 7467600"/>
              <a:gd name="connsiteY504" fmla="*/ 4619929 h 6858000"/>
              <a:gd name="connsiteX505" fmla="*/ 3104273 w 7467600"/>
              <a:gd name="connsiteY505" fmla="*/ 5076159 h 6858000"/>
              <a:gd name="connsiteX506" fmla="*/ 3113245 w 7467600"/>
              <a:gd name="connsiteY506" fmla="*/ 5090705 h 6858000"/>
              <a:gd name="connsiteX507" fmla="*/ 3126294 w 7467600"/>
              <a:gd name="connsiteY507" fmla="*/ 5114400 h 6858000"/>
              <a:gd name="connsiteX508" fmla="*/ 3937433 w 7467600"/>
              <a:gd name="connsiteY508" fmla="*/ 4830473 h 6858000"/>
              <a:gd name="connsiteX509" fmla="*/ 3590475 w 7467600"/>
              <a:gd name="connsiteY509" fmla="*/ 4597974 h 6858000"/>
              <a:gd name="connsiteX510" fmla="*/ 3100264 w 7467600"/>
              <a:gd name="connsiteY510" fmla="*/ 4579845 h 6858000"/>
              <a:gd name="connsiteX511" fmla="*/ 2183576 w 7467600"/>
              <a:gd name="connsiteY511" fmla="*/ 4227150 h 6858000"/>
              <a:gd name="connsiteX512" fmla="*/ 2151029 w 7467600"/>
              <a:gd name="connsiteY512" fmla="*/ 4146947 h 6858000"/>
              <a:gd name="connsiteX513" fmla="*/ 3563434 w 7467600"/>
              <a:gd name="connsiteY513" fmla="*/ 4469115 h 6858000"/>
              <a:gd name="connsiteX514" fmla="*/ 3177952 w 7467600"/>
              <a:gd name="connsiteY514" fmla="*/ 3657386 h 6858000"/>
              <a:gd name="connsiteX515" fmla="*/ 3189263 w 7467600"/>
              <a:gd name="connsiteY515" fmla="*/ 3625726 h 6858000"/>
              <a:gd name="connsiteX516" fmla="*/ 3560912 w 7467600"/>
              <a:gd name="connsiteY516" fmla="*/ 4079863 h 6858000"/>
              <a:gd name="connsiteX517" fmla="*/ 3626636 w 7467600"/>
              <a:gd name="connsiteY517" fmla="*/ 4512230 h 6858000"/>
              <a:gd name="connsiteX518" fmla="*/ 3653088 w 7467600"/>
              <a:gd name="connsiteY518" fmla="*/ 4521417 h 6858000"/>
              <a:gd name="connsiteX519" fmla="*/ 3988128 w 7467600"/>
              <a:gd name="connsiteY519" fmla="*/ 4817267 h 6858000"/>
              <a:gd name="connsiteX520" fmla="*/ 4830582 w 7467600"/>
              <a:gd name="connsiteY520" fmla="*/ 4676000 h 6858000"/>
              <a:gd name="connsiteX521" fmla="*/ 4830100 w 7467600"/>
              <a:gd name="connsiteY521" fmla="*/ 4675554 h 6858000"/>
              <a:gd name="connsiteX522" fmla="*/ 4036318 w 7467600"/>
              <a:gd name="connsiteY522" fmla="*/ 4147013 h 6858000"/>
              <a:gd name="connsiteX523" fmla="*/ 3432098 w 7467600"/>
              <a:gd name="connsiteY523" fmla="*/ 3537312 h 6858000"/>
              <a:gd name="connsiteX524" fmla="*/ 3446761 w 7467600"/>
              <a:gd name="connsiteY524" fmla="*/ 3461278 h 6858000"/>
              <a:gd name="connsiteX525" fmla="*/ 4419733 w 7467600"/>
              <a:gd name="connsiteY525" fmla="*/ 3963555 h 6858000"/>
              <a:gd name="connsiteX526" fmla="*/ 4781371 w 7467600"/>
              <a:gd name="connsiteY526" fmla="*/ 4458604 h 6858000"/>
              <a:gd name="connsiteX527" fmla="*/ 4780440 w 7467600"/>
              <a:gd name="connsiteY527" fmla="*/ 4470290 h 6858000"/>
              <a:gd name="connsiteX528" fmla="*/ 4898954 w 7467600"/>
              <a:gd name="connsiteY528" fmla="*/ 4662092 h 6858000"/>
              <a:gd name="connsiteX529" fmla="*/ 4900699 w 7467600"/>
              <a:gd name="connsiteY529" fmla="*/ 4670867 h 6858000"/>
              <a:gd name="connsiteX530" fmla="*/ 5714511 w 7467600"/>
              <a:gd name="connsiteY530" fmla="*/ 4663483 h 6858000"/>
              <a:gd name="connsiteX531" fmla="*/ 5464793 w 7467600"/>
              <a:gd name="connsiteY531" fmla="*/ 4393556 h 6858000"/>
              <a:gd name="connsiteX532" fmla="*/ 5461897 w 7467600"/>
              <a:gd name="connsiteY532" fmla="*/ 4390879 h 6858000"/>
              <a:gd name="connsiteX533" fmla="*/ 4294126 w 7467600"/>
              <a:gd name="connsiteY533" fmla="*/ 3303048 h 6858000"/>
              <a:gd name="connsiteX534" fmla="*/ 4305321 w 7467600"/>
              <a:gd name="connsiteY534" fmla="*/ 3256953 h 6858000"/>
              <a:gd name="connsiteX535" fmla="*/ 4949299 w 7467600"/>
              <a:gd name="connsiteY535" fmla="*/ 3766336 h 6858000"/>
              <a:gd name="connsiteX536" fmla="*/ 5291452 w 7467600"/>
              <a:gd name="connsiteY536" fmla="*/ 4076801 h 6858000"/>
              <a:gd name="connsiteX537" fmla="*/ 5434998 w 7467600"/>
              <a:gd name="connsiteY537" fmla="*/ 4254100 h 6858000"/>
              <a:gd name="connsiteX538" fmla="*/ 5351015 w 7467600"/>
              <a:gd name="connsiteY538" fmla="*/ 3760989 h 6858000"/>
              <a:gd name="connsiteX539" fmla="*/ 5413780 w 7467600"/>
              <a:gd name="connsiteY539" fmla="*/ 2966265 h 6858000"/>
              <a:gd name="connsiteX540" fmla="*/ 5425627 w 7467600"/>
              <a:gd name="connsiteY540" fmla="*/ 2954192 h 6858000"/>
              <a:gd name="connsiteX541" fmla="*/ 6604735 w 7467600"/>
              <a:gd name="connsiteY541" fmla="*/ 2041381 h 6858000"/>
              <a:gd name="connsiteX542" fmla="*/ 7204487 w 7467600"/>
              <a:gd name="connsiteY542" fmla="*/ 2742112 h 6858000"/>
              <a:gd name="connsiteX543" fmla="*/ 7131592 w 7467600"/>
              <a:gd name="connsiteY543" fmla="*/ 2672096 h 6858000"/>
              <a:gd name="connsiteX544" fmla="*/ 6996344 w 7467600"/>
              <a:gd name="connsiteY544" fmla="*/ 2518310 h 6858000"/>
              <a:gd name="connsiteX545" fmla="*/ 6735495 w 7467600"/>
              <a:gd name="connsiteY545" fmla="*/ 2196890 h 6858000"/>
              <a:gd name="connsiteX546" fmla="*/ 6721901 w 7467600"/>
              <a:gd name="connsiteY546" fmla="*/ 2179274 h 6858000"/>
              <a:gd name="connsiteX547" fmla="*/ 6604735 w 7467600"/>
              <a:gd name="connsiteY547" fmla="*/ 2041381 h 6858000"/>
              <a:gd name="connsiteX548" fmla="*/ 6591670 w 7467600"/>
              <a:gd name="connsiteY548" fmla="*/ 1988277 h 6858000"/>
              <a:gd name="connsiteX549" fmla="*/ 6747349 w 7467600"/>
              <a:gd name="connsiteY549" fmla="*/ 2160069 h 6858000"/>
              <a:gd name="connsiteX550" fmla="*/ 6760943 w 7467600"/>
              <a:gd name="connsiteY550" fmla="*/ 2177686 h 6858000"/>
              <a:gd name="connsiteX551" fmla="*/ 7021065 w 7467600"/>
              <a:gd name="connsiteY551" fmla="*/ 2498102 h 6858000"/>
              <a:gd name="connsiteX552" fmla="*/ 7155223 w 7467600"/>
              <a:gd name="connsiteY552" fmla="*/ 2650386 h 6858000"/>
              <a:gd name="connsiteX553" fmla="*/ 7203167 w 7467600"/>
              <a:gd name="connsiteY553" fmla="*/ 2697288 h 6858000"/>
              <a:gd name="connsiteX554" fmla="*/ 6937703 w 7467600"/>
              <a:gd name="connsiteY554" fmla="*/ 2321981 h 6858000"/>
              <a:gd name="connsiteX555" fmla="*/ 6591670 w 7467600"/>
              <a:gd name="connsiteY555" fmla="*/ 1988277 h 6858000"/>
              <a:gd name="connsiteX556" fmla="*/ 5798671 w 7467600"/>
              <a:gd name="connsiteY556" fmla="*/ 1981601 h 6858000"/>
              <a:gd name="connsiteX557" fmla="*/ 5754709 w 7467600"/>
              <a:gd name="connsiteY557" fmla="*/ 2071454 h 6858000"/>
              <a:gd name="connsiteX558" fmla="*/ 5763044 w 7467600"/>
              <a:gd name="connsiteY558" fmla="*/ 2842206 h 6858000"/>
              <a:gd name="connsiteX559" fmla="*/ 5764974 w 7467600"/>
              <a:gd name="connsiteY559" fmla="*/ 2799609 h 6858000"/>
              <a:gd name="connsiteX560" fmla="*/ 5767665 w 7467600"/>
              <a:gd name="connsiteY560" fmla="*/ 2666409 h 6858000"/>
              <a:gd name="connsiteX561" fmla="*/ 5763055 w 7467600"/>
              <a:gd name="connsiteY561" fmla="*/ 2579705 h 6858000"/>
              <a:gd name="connsiteX562" fmla="*/ 5758079 w 7467600"/>
              <a:gd name="connsiteY562" fmla="*/ 2492508 h 6858000"/>
              <a:gd name="connsiteX563" fmla="*/ 5779325 w 7467600"/>
              <a:gd name="connsiteY563" fmla="*/ 2197069 h 6858000"/>
              <a:gd name="connsiteX564" fmla="*/ 5798671 w 7467600"/>
              <a:gd name="connsiteY564" fmla="*/ 1981601 h 6858000"/>
              <a:gd name="connsiteX565" fmla="*/ 5829202 w 7467600"/>
              <a:gd name="connsiteY565" fmla="*/ 1971679 h 6858000"/>
              <a:gd name="connsiteX566" fmla="*/ 5809558 w 7467600"/>
              <a:gd name="connsiteY566" fmla="*/ 2198043 h 6858000"/>
              <a:gd name="connsiteX567" fmla="*/ 5788653 w 7467600"/>
              <a:gd name="connsiteY567" fmla="*/ 2489430 h 6858000"/>
              <a:gd name="connsiteX568" fmla="*/ 5793439 w 7467600"/>
              <a:gd name="connsiteY568" fmla="*/ 2575235 h 6858000"/>
              <a:gd name="connsiteX569" fmla="*/ 5796837 w 7467600"/>
              <a:gd name="connsiteY569" fmla="*/ 2637633 h 6858000"/>
              <a:gd name="connsiteX570" fmla="*/ 5818614 w 7467600"/>
              <a:gd name="connsiteY570" fmla="*/ 2473055 h 6858000"/>
              <a:gd name="connsiteX571" fmla="*/ 5829202 w 7467600"/>
              <a:gd name="connsiteY571" fmla="*/ 1971679 h 6858000"/>
              <a:gd name="connsiteX572" fmla="*/ 5911389 w 7467600"/>
              <a:gd name="connsiteY572" fmla="*/ 1898371 h 6858000"/>
              <a:gd name="connsiteX573" fmla="*/ 6237627 w 7467600"/>
              <a:gd name="connsiteY573" fmla="*/ 2231921 h 6858000"/>
              <a:gd name="connsiteX574" fmla="*/ 5911389 w 7467600"/>
              <a:gd name="connsiteY574" fmla="*/ 1898371 h 6858000"/>
              <a:gd name="connsiteX575" fmla="*/ 6944437 w 7467600"/>
              <a:gd name="connsiteY575" fmla="*/ 1575402 h 6858000"/>
              <a:gd name="connsiteX576" fmla="*/ 6304730 w 7467600"/>
              <a:gd name="connsiteY576" fmla="*/ 1766654 h 6858000"/>
              <a:gd name="connsiteX577" fmla="*/ 6944437 w 7467600"/>
              <a:gd name="connsiteY577" fmla="*/ 1575402 h 6858000"/>
              <a:gd name="connsiteX578" fmla="*/ 7019523 w 7467600"/>
              <a:gd name="connsiteY578" fmla="*/ 1519450 h 6858000"/>
              <a:gd name="connsiteX579" fmla="*/ 6298091 w 7467600"/>
              <a:gd name="connsiteY579" fmla="*/ 1737122 h 6858000"/>
              <a:gd name="connsiteX580" fmla="*/ 7019523 w 7467600"/>
              <a:gd name="connsiteY580" fmla="*/ 1519450 h 6858000"/>
              <a:gd name="connsiteX581" fmla="*/ 2399523 w 7467600"/>
              <a:gd name="connsiteY581" fmla="*/ 1428234 h 6858000"/>
              <a:gd name="connsiteX582" fmla="*/ 2224982 w 7467600"/>
              <a:gd name="connsiteY582" fmla="*/ 1826201 h 6858000"/>
              <a:gd name="connsiteX583" fmla="*/ 2096099 w 7467600"/>
              <a:gd name="connsiteY583" fmla="*/ 2345900 h 6858000"/>
              <a:gd name="connsiteX584" fmla="*/ 2283317 w 7467600"/>
              <a:gd name="connsiteY584" fmla="*/ 1796925 h 6858000"/>
              <a:gd name="connsiteX585" fmla="*/ 2399523 w 7467600"/>
              <a:gd name="connsiteY585" fmla="*/ 1428234 h 6858000"/>
              <a:gd name="connsiteX586" fmla="*/ 2448558 w 7467600"/>
              <a:gd name="connsiteY586" fmla="*/ 1373435 h 6858000"/>
              <a:gd name="connsiteX587" fmla="*/ 2312521 w 7467600"/>
              <a:gd name="connsiteY587" fmla="*/ 1806140 h 6858000"/>
              <a:gd name="connsiteX588" fmla="*/ 2127533 w 7467600"/>
              <a:gd name="connsiteY588" fmla="*/ 2348380 h 6858000"/>
              <a:gd name="connsiteX589" fmla="*/ 2358080 w 7467600"/>
              <a:gd name="connsiteY589" fmla="*/ 1866134 h 6858000"/>
              <a:gd name="connsiteX590" fmla="*/ 2407436 w 7467600"/>
              <a:gd name="connsiteY590" fmla="*/ 1651070 h 6858000"/>
              <a:gd name="connsiteX591" fmla="*/ 2448558 w 7467600"/>
              <a:gd name="connsiteY591" fmla="*/ 1373435 h 6858000"/>
              <a:gd name="connsiteX592" fmla="*/ 278707 w 7467600"/>
              <a:gd name="connsiteY592" fmla="*/ 1352270 h 6858000"/>
              <a:gd name="connsiteX593" fmla="*/ 321570 w 7467600"/>
              <a:gd name="connsiteY593" fmla="*/ 1861610 h 6858000"/>
              <a:gd name="connsiteX594" fmla="*/ 294281 w 7467600"/>
              <a:gd name="connsiteY594" fmla="*/ 1440658 h 6858000"/>
              <a:gd name="connsiteX595" fmla="*/ 278707 w 7467600"/>
              <a:gd name="connsiteY595" fmla="*/ 1352270 h 6858000"/>
              <a:gd name="connsiteX596" fmla="*/ 1423821 w 7467600"/>
              <a:gd name="connsiteY596" fmla="*/ 1351958 h 6858000"/>
              <a:gd name="connsiteX597" fmla="*/ 1638521 w 7467600"/>
              <a:gd name="connsiteY597" fmla="*/ 1908470 h 6858000"/>
              <a:gd name="connsiteX598" fmla="*/ 1754199 w 7467600"/>
              <a:gd name="connsiteY598" fmla="*/ 2149284 h 6858000"/>
              <a:gd name="connsiteX599" fmla="*/ 1908359 w 7467600"/>
              <a:gd name="connsiteY599" fmla="*/ 2364988 h 6858000"/>
              <a:gd name="connsiteX600" fmla="*/ 1647661 w 7467600"/>
              <a:gd name="connsiteY600" fmla="*/ 1825945 h 6858000"/>
              <a:gd name="connsiteX601" fmla="*/ 1423821 w 7467600"/>
              <a:gd name="connsiteY601" fmla="*/ 1351958 h 6858000"/>
              <a:gd name="connsiteX602" fmla="*/ 1431890 w 7467600"/>
              <a:gd name="connsiteY602" fmla="*/ 1306475 h 6858000"/>
              <a:gd name="connsiteX603" fmla="*/ 1507597 w 7467600"/>
              <a:gd name="connsiteY603" fmla="*/ 1446132 h 6858000"/>
              <a:gd name="connsiteX604" fmla="*/ 1674586 w 7467600"/>
              <a:gd name="connsiteY604" fmla="*/ 1813832 h 6858000"/>
              <a:gd name="connsiteX605" fmla="*/ 1815950 w 7467600"/>
              <a:gd name="connsiteY605" fmla="*/ 2128564 h 6858000"/>
              <a:gd name="connsiteX606" fmla="*/ 1984242 w 7467600"/>
              <a:gd name="connsiteY606" fmla="*/ 2430829 h 6858000"/>
              <a:gd name="connsiteX607" fmla="*/ 2014023 w 7467600"/>
              <a:gd name="connsiteY607" fmla="*/ 2450995 h 6858000"/>
              <a:gd name="connsiteX608" fmla="*/ 1747337 w 7467600"/>
              <a:gd name="connsiteY608" fmla="*/ 1855264 h 6858000"/>
              <a:gd name="connsiteX609" fmla="*/ 1533749 w 7467600"/>
              <a:gd name="connsiteY609" fmla="*/ 1478656 h 6858000"/>
              <a:gd name="connsiteX610" fmla="*/ 1431890 w 7467600"/>
              <a:gd name="connsiteY610" fmla="*/ 1306475 h 6858000"/>
              <a:gd name="connsiteX611" fmla="*/ 5052692 w 7467600"/>
              <a:gd name="connsiteY611" fmla="*/ 1292994 h 6858000"/>
              <a:gd name="connsiteX612" fmla="*/ 5200661 w 7467600"/>
              <a:gd name="connsiteY612" fmla="*/ 1635186 h 6858000"/>
              <a:gd name="connsiteX613" fmla="*/ 5297138 w 7467600"/>
              <a:gd name="connsiteY613" fmla="*/ 1906351 h 6858000"/>
              <a:gd name="connsiteX614" fmla="*/ 5052692 w 7467600"/>
              <a:gd name="connsiteY614" fmla="*/ 1292994 h 6858000"/>
              <a:gd name="connsiteX615" fmla="*/ 5009948 w 7467600"/>
              <a:gd name="connsiteY615" fmla="*/ 1273619 h 6858000"/>
              <a:gd name="connsiteX616" fmla="*/ 5121777 w 7467600"/>
              <a:gd name="connsiteY616" fmla="*/ 1654213 h 6858000"/>
              <a:gd name="connsiteX617" fmla="*/ 5293545 w 7467600"/>
              <a:gd name="connsiteY617" fmla="*/ 2072247 h 6858000"/>
              <a:gd name="connsiteX618" fmla="*/ 5294042 w 7467600"/>
              <a:gd name="connsiteY618" fmla="*/ 2065019 h 6858000"/>
              <a:gd name="connsiteX619" fmla="*/ 5171936 w 7467600"/>
              <a:gd name="connsiteY619" fmla="*/ 1647613 h 6858000"/>
              <a:gd name="connsiteX620" fmla="*/ 5009948 w 7467600"/>
              <a:gd name="connsiteY620" fmla="*/ 1273619 h 6858000"/>
              <a:gd name="connsiteX621" fmla="*/ 655236 w 7467600"/>
              <a:gd name="connsiteY621" fmla="*/ 1268632 h 6858000"/>
              <a:gd name="connsiteX622" fmla="*/ 839521 w 7467600"/>
              <a:gd name="connsiteY622" fmla="*/ 1685315 h 6858000"/>
              <a:gd name="connsiteX623" fmla="*/ 1109416 w 7467600"/>
              <a:gd name="connsiteY623" fmla="*/ 2061663 h 6858000"/>
              <a:gd name="connsiteX624" fmla="*/ 1298300 w 7467600"/>
              <a:gd name="connsiteY624" fmla="*/ 2247742 h 6858000"/>
              <a:gd name="connsiteX625" fmla="*/ 1125871 w 7467600"/>
              <a:gd name="connsiteY625" fmla="*/ 1989513 h 6858000"/>
              <a:gd name="connsiteX626" fmla="*/ 981574 w 7467600"/>
              <a:gd name="connsiteY626" fmla="*/ 1783157 h 6858000"/>
              <a:gd name="connsiteX627" fmla="*/ 922198 w 7467600"/>
              <a:gd name="connsiteY627" fmla="*/ 1677437 h 6858000"/>
              <a:gd name="connsiteX628" fmla="*/ 869293 w 7467600"/>
              <a:gd name="connsiteY628" fmla="*/ 1583214 h 6858000"/>
              <a:gd name="connsiteX629" fmla="*/ 751431 w 7467600"/>
              <a:gd name="connsiteY629" fmla="*/ 1405731 h 6858000"/>
              <a:gd name="connsiteX630" fmla="*/ 655236 w 7467600"/>
              <a:gd name="connsiteY630" fmla="*/ 1268632 h 6858000"/>
              <a:gd name="connsiteX631" fmla="*/ 6516292 w 7467600"/>
              <a:gd name="connsiteY631" fmla="*/ 1263064 h 6858000"/>
              <a:gd name="connsiteX632" fmla="*/ 5736320 w 7467600"/>
              <a:gd name="connsiteY632" fmla="*/ 1501803 h 6858000"/>
              <a:gd name="connsiteX633" fmla="*/ 6516292 w 7467600"/>
              <a:gd name="connsiteY633" fmla="*/ 1263064 h 6858000"/>
              <a:gd name="connsiteX634" fmla="*/ 291466 w 7467600"/>
              <a:gd name="connsiteY634" fmla="*/ 1250369 h 6858000"/>
              <a:gd name="connsiteX635" fmla="*/ 323180 w 7467600"/>
              <a:gd name="connsiteY635" fmla="*/ 1435283 h 6858000"/>
              <a:gd name="connsiteX636" fmla="*/ 349381 w 7467600"/>
              <a:gd name="connsiteY636" fmla="*/ 1875041 h 6858000"/>
              <a:gd name="connsiteX637" fmla="*/ 374363 w 7467600"/>
              <a:gd name="connsiteY637" fmla="*/ 1506494 h 6858000"/>
              <a:gd name="connsiteX638" fmla="*/ 302168 w 7467600"/>
              <a:gd name="connsiteY638" fmla="*/ 1274495 h 6858000"/>
              <a:gd name="connsiteX639" fmla="*/ 291466 w 7467600"/>
              <a:gd name="connsiteY639" fmla="*/ 1250369 h 6858000"/>
              <a:gd name="connsiteX640" fmla="*/ 678222 w 7467600"/>
              <a:gd name="connsiteY640" fmla="*/ 1248670 h 6858000"/>
              <a:gd name="connsiteX641" fmla="*/ 775536 w 7467600"/>
              <a:gd name="connsiteY641" fmla="*/ 1388015 h 6858000"/>
              <a:gd name="connsiteX642" fmla="*/ 894529 w 7467600"/>
              <a:gd name="connsiteY642" fmla="*/ 1567739 h 6858000"/>
              <a:gd name="connsiteX643" fmla="*/ 948000 w 7467600"/>
              <a:gd name="connsiteY643" fmla="*/ 1663088 h 6858000"/>
              <a:gd name="connsiteX644" fmla="*/ 1006812 w 7467600"/>
              <a:gd name="connsiteY644" fmla="*/ 1767683 h 6858000"/>
              <a:gd name="connsiteX645" fmla="*/ 1149133 w 7467600"/>
              <a:gd name="connsiteY645" fmla="*/ 1971513 h 6858000"/>
              <a:gd name="connsiteX646" fmla="*/ 1333952 w 7467600"/>
              <a:gd name="connsiteY646" fmla="*/ 2251620 h 6858000"/>
              <a:gd name="connsiteX647" fmla="*/ 1337329 w 7467600"/>
              <a:gd name="connsiteY647" fmla="*/ 2258350 h 6858000"/>
              <a:gd name="connsiteX648" fmla="*/ 1014726 w 7467600"/>
              <a:gd name="connsiteY648" fmla="*/ 1615556 h 6858000"/>
              <a:gd name="connsiteX649" fmla="*/ 678222 w 7467600"/>
              <a:gd name="connsiteY649" fmla="*/ 1248670 h 6858000"/>
              <a:gd name="connsiteX650" fmla="*/ 6691602 w 7467600"/>
              <a:gd name="connsiteY650" fmla="*/ 1140573 h 6858000"/>
              <a:gd name="connsiteX651" fmla="*/ 6571100 w 7467600"/>
              <a:gd name="connsiteY651" fmla="*/ 1183662 h 6858000"/>
              <a:gd name="connsiteX652" fmla="*/ 6241687 w 7467600"/>
              <a:gd name="connsiteY652" fmla="*/ 1257600 h 6858000"/>
              <a:gd name="connsiteX653" fmla="*/ 5693009 w 7467600"/>
              <a:gd name="connsiteY653" fmla="*/ 1478256 h 6858000"/>
              <a:gd name="connsiteX654" fmla="*/ 6548420 w 7467600"/>
              <a:gd name="connsiteY654" fmla="*/ 1214599 h 6858000"/>
              <a:gd name="connsiteX655" fmla="*/ 6605473 w 7467600"/>
              <a:gd name="connsiteY655" fmla="*/ 1184686 h 6858000"/>
              <a:gd name="connsiteX656" fmla="*/ 6691602 w 7467600"/>
              <a:gd name="connsiteY656" fmla="*/ 1140573 h 6858000"/>
              <a:gd name="connsiteX657" fmla="*/ 4002475 w 7467600"/>
              <a:gd name="connsiteY657" fmla="*/ 1037802 h 6858000"/>
              <a:gd name="connsiteX658" fmla="*/ 4000324 w 7467600"/>
              <a:gd name="connsiteY658" fmla="*/ 1039362 h 6858000"/>
              <a:gd name="connsiteX659" fmla="*/ 4002862 w 7467600"/>
              <a:gd name="connsiteY659" fmla="*/ 1042866 h 6858000"/>
              <a:gd name="connsiteX660" fmla="*/ 4002475 w 7467600"/>
              <a:gd name="connsiteY660" fmla="*/ 1037802 h 6858000"/>
              <a:gd name="connsiteX661" fmla="*/ 506322 w 7467600"/>
              <a:gd name="connsiteY661" fmla="*/ 1020997 h 6858000"/>
              <a:gd name="connsiteX662" fmla="*/ 533068 w 7467600"/>
              <a:gd name="connsiteY662" fmla="*/ 1029409 h 6858000"/>
              <a:gd name="connsiteX663" fmla="*/ 1232525 w 7467600"/>
              <a:gd name="connsiteY663" fmla="*/ 1804675 h 6858000"/>
              <a:gd name="connsiteX664" fmla="*/ 1388858 w 7467600"/>
              <a:gd name="connsiteY664" fmla="*/ 2368011 h 6858000"/>
              <a:gd name="connsiteX665" fmla="*/ 1384098 w 7467600"/>
              <a:gd name="connsiteY665" fmla="*/ 2378125 h 6858000"/>
              <a:gd name="connsiteX666" fmla="*/ 1425393 w 7467600"/>
              <a:gd name="connsiteY666" fmla="*/ 2589124 h 6858000"/>
              <a:gd name="connsiteX667" fmla="*/ 1424001 w 7467600"/>
              <a:gd name="connsiteY667" fmla="*/ 2597541 h 6858000"/>
              <a:gd name="connsiteX668" fmla="*/ 2152729 w 7467600"/>
              <a:gd name="connsiteY668" fmla="*/ 2864487 h 6858000"/>
              <a:gd name="connsiteX669" fmla="*/ 2020609 w 7467600"/>
              <a:gd name="connsiteY669" fmla="*/ 2539671 h 6858000"/>
              <a:gd name="connsiteX670" fmla="*/ 2018920 w 7467600"/>
              <a:gd name="connsiteY670" fmla="*/ 2536309 h 6858000"/>
              <a:gd name="connsiteX671" fmla="*/ 1342441 w 7467600"/>
              <a:gd name="connsiteY671" fmla="*/ 1173017 h 6858000"/>
              <a:gd name="connsiteX672" fmla="*/ 1367925 w 7467600"/>
              <a:gd name="connsiteY672" fmla="*/ 1135648 h 6858000"/>
              <a:gd name="connsiteX673" fmla="*/ 1771401 w 7467600"/>
              <a:gd name="connsiteY673" fmla="*/ 1806673 h 6858000"/>
              <a:gd name="connsiteX674" fmla="*/ 1972385 w 7467600"/>
              <a:gd name="connsiteY674" fmla="*/ 2198735 h 6858000"/>
              <a:gd name="connsiteX675" fmla="*/ 2040892 w 7467600"/>
              <a:gd name="connsiteY675" fmla="*/ 2405205 h 6858000"/>
              <a:gd name="connsiteX676" fmla="*/ 2131689 w 7467600"/>
              <a:gd name="connsiteY676" fmla="*/ 1936926 h 6858000"/>
              <a:gd name="connsiteX677" fmla="*/ 2454820 w 7467600"/>
              <a:gd name="connsiteY677" fmla="*/ 1248808 h 6858000"/>
              <a:gd name="connsiteX678" fmla="*/ 2492512 w 7467600"/>
              <a:gd name="connsiteY678" fmla="*/ 1302920 h 6858000"/>
              <a:gd name="connsiteX679" fmla="*/ 2081216 w 7467600"/>
              <a:gd name="connsiteY679" fmla="*/ 2527513 h 6858000"/>
              <a:gd name="connsiteX680" fmla="*/ 2081211 w 7467600"/>
              <a:gd name="connsiteY680" fmla="*/ 2528916 h 6858000"/>
              <a:gd name="connsiteX681" fmla="*/ 2199067 w 7467600"/>
              <a:gd name="connsiteY681" fmla="*/ 2884061 h 6858000"/>
              <a:gd name="connsiteX682" fmla="*/ 3192586 w 7467600"/>
              <a:gd name="connsiteY682" fmla="*/ 3411496 h 6858000"/>
              <a:gd name="connsiteX683" fmla="*/ 3182620 w 7467600"/>
              <a:gd name="connsiteY683" fmla="*/ 3483279 h 6858000"/>
              <a:gd name="connsiteX684" fmla="*/ 2435119 w 7467600"/>
              <a:gd name="connsiteY684" fmla="*/ 3080173 h 6858000"/>
              <a:gd name="connsiteX685" fmla="*/ 2410152 w 7467600"/>
              <a:gd name="connsiteY685" fmla="*/ 3063751 h 6858000"/>
              <a:gd name="connsiteX686" fmla="*/ 2408099 w 7467600"/>
              <a:gd name="connsiteY686" fmla="*/ 3064403 h 6858000"/>
              <a:gd name="connsiteX687" fmla="*/ 2407218 w 7467600"/>
              <a:gd name="connsiteY687" fmla="*/ 3070324 h 6858000"/>
              <a:gd name="connsiteX688" fmla="*/ 2380138 w 7467600"/>
              <a:gd name="connsiteY688" fmla="*/ 3099341 h 6858000"/>
              <a:gd name="connsiteX689" fmla="*/ 1765923 w 7467600"/>
              <a:gd name="connsiteY689" fmla="*/ 3581043 h 6858000"/>
              <a:gd name="connsiteX690" fmla="*/ 1702258 w 7467600"/>
              <a:gd name="connsiteY690" fmla="*/ 3612286 h 6858000"/>
              <a:gd name="connsiteX691" fmla="*/ 1538370 w 7467600"/>
              <a:gd name="connsiteY691" fmla="*/ 3811804 h 6858000"/>
              <a:gd name="connsiteX692" fmla="*/ 542867 w 7467600"/>
              <a:gd name="connsiteY692" fmla="*/ 4944092 h 6858000"/>
              <a:gd name="connsiteX693" fmla="*/ 515800 w 7467600"/>
              <a:gd name="connsiteY693" fmla="*/ 4862180 h 6858000"/>
              <a:gd name="connsiteX694" fmla="*/ 909145 w 7467600"/>
              <a:gd name="connsiteY694" fmla="*/ 4199225 h 6858000"/>
              <a:gd name="connsiteX695" fmla="*/ 1214067 w 7467600"/>
              <a:gd name="connsiteY695" fmla="*/ 3908561 h 6858000"/>
              <a:gd name="connsiteX696" fmla="*/ 640967 w 7467600"/>
              <a:gd name="connsiteY696" fmla="*/ 4105601 h 6858000"/>
              <a:gd name="connsiteX697" fmla="*/ 112563 w 7467600"/>
              <a:gd name="connsiteY697" fmla="*/ 4396952 h 6858000"/>
              <a:gd name="connsiteX698" fmla="*/ 0 w 7467600"/>
              <a:gd name="connsiteY698" fmla="*/ 4466006 h 6858000"/>
              <a:gd name="connsiteX699" fmla="*/ 0 w 7467600"/>
              <a:gd name="connsiteY699" fmla="*/ 4233763 h 6858000"/>
              <a:gd name="connsiteX700" fmla="*/ 36881 w 7467600"/>
              <a:gd name="connsiteY700" fmla="*/ 4200118 h 6858000"/>
              <a:gd name="connsiteX701" fmla="*/ 910534 w 7467600"/>
              <a:gd name="connsiteY701" fmla="*/ 3629753 h 6858000"/>
              <a:gd name="connsiteX702" fmla="*/ 1578717 w 7467600"/>
              <a:gd name="connsiteY702" fmla="*/ 3575982 h 6858000"/>
              <a:gd name="connsiteX703" fmla="*/ 2338780 w 7467600"/>
              <a:gd name="connsiteY703" fmla="*/ 3033725 h 6858000"/>
              <a:gd name="connsiteX704" fmla="*/ 1807991 w 7467600"/>
              <a:gd name="connsiteY704" fmla="*/ 2807184 h 6858000"/>
              <a:gd name="connsiteX705" fmla="*/ 1416358 w 7467600"/>
              <a:gd name="connsiteY705" fmla="*/ 3112571 h 6858000"/>
              <a:gd name="connsiteX706" fmla="*/ 939066 w 7467600"/>
              <a:gd name="connsiteY706" fmla="*/ 3378798 h 6858000"/>
              <a:gd name="connsiteX707" fmla="*/ 115099 w 7467600"/>
              <a:gd name="connsiteY707" fmla="*/ 3607650 h 6858000"/>
              <a:gd name="connsiteX708" fmla="*/ 97284 w 7467600"/>
              <a:gd name="connsiteY708" fmla="*/ 3520393 h 6858000"/>
              <a:gd name="connsiteX709" fmla="*/ 922050 w 7467600"/>
              <a:gd name="connsiteY709" fmla="*/ 3074867 h 6858000"/>
              <a:gd name="connsiteX710" fmla="*/ 1405265 w 7467600"/>
              <a:gd name="connsiteY710" fmla="*/ 3016319 h 6858000"/>
              <a:gd name="connsiteX711" fmla="*/ 1407512 w 7467600"/>
              <a:gd name="connsiteY711" fmla="*/ 3018001 h 6858000"/>
              <a:gd name="connsiteX712" fmla="*/ 1726266 w 7467600"/>
              <a:gd name="connsiteY712" fmla="*/ 2777274 h 6858000"/>
              <a:gd name="connsiteX713" fmla="*/ 625390 w 7467600"/>
              <a:gd name="connsiteY713" fmla="*/ 2514541 h 6858000"/>
              <a:gd name="connsiteX714" fmla="*/ 619799 w 7467600"/>
              <a:gd name="connsiteY714" fmla="*/ 2527180 h 6858000"/>
              <a:gd name="connsiteX715" fmla="*/ 310030 w 7467600"/>
              <a:gd name="connsiteY715" fmla="*/ 2771818 h 6858000"/>
              <a:gd name="connsiteX716" fmla="*/ 173877 w 7467600"/>
              <a:gd name="connsiteY716" fmla="*/ 2937056 h 6858000"/>
              <a:gd name="connsiteX717" fmla="*/ 77889 w 7467600"/>
              <a:gd name="connsiteY717" fmla="*/ 3138440 h 6858000"/>
              <a:gd name="connsiteX718" fmla="*/ 0 w 7467600"/>
              <a:gd name="connsiteY718" fmla="*/ 3271395 h 6858000"/>
              <a:gd name="connsiteX719" fmla="*/ 0 w 7467600"/>
              <a:gd name="connsiteY719" fmla="*/ 3153002 h 6858000"/>
              <a:gd name="connsiteX720" fmla="*/ 2386 w 7467600"/>
              <a:gd name="connsiteY720" fmla="*/ 3149203 h 6858000"/>
              <a:gd name="connsiteX721" fmla="*/ 89753 w 7467600"/>
              <a:gd name="connsiteY721" fmla="*/ 2987702 h 6858000"/>
              <a:gd name="connsiteX722" fmla="*/ 76869 w 7467600"/>
              <a:gd name="connsiteY722" fmla="*/ 3005404 h 6858000"/>
              <a:gd name="connsiteX723" fmla="*/ 32049 w 7467600"/>
              <a:gd name="connsiteY723" fmla="*/ 3065814 h 6858000"/>
              <a:gd name="connsiteX724" fmla="*/ 0 w 7467600"/>
              <a:gd name="connsiteY724" fmla="*/ 3108744 h 6858000"/>
              <a:gd name="connsiteX725" fmla="*/ 0 w 7467600"/>
              <a:gd name="connsiteY725" fmla="*/ 3058059 h 6858000"/>
              <a:gd name="connsiteX726" fmla="*/ 7610 w 7467600"/>
              <a:gd name="connsiteY726" fmla="*/ 3047889 h 6858000"/>
              <a:gd name="connsiteX727" fmla="*/ 52419 w 7467600"/>
              <a:gd name="connsiteY727" fmla="*/ 2987479 h 6858000"/>
              <a:gd name="connsiteX728" fmla="*/ 59142 w 7467600"/>
              <a:gd name="connsiteY728" fmla="*/ 2978488 h 6858000"/>
              <a:gd name="connsiteX729" fmla="*/ 0 w 7467600"/>
              <a:gd name="connsiteY729" fmla="*/ 3015334 h 6858000"/>
              <a:gd name="connsiteX730" fmla="*/ 0 w 7467600"/>
              <a:gd name="connsiteY730" fmla="*/ 2914286 h 6858000"/>
              <a:gd name="connsiteX731" fmla="*/ 36383 w 7467600"/>
              <a:gd name="connsiteY731" fmla="*/ 2901128 h 6858000"/>
              <a:gd name="connsiteX732" fmla="*/ 156329 w 7467600"/>
              <a:gd name="connsiteY732" fmla="*/ 2840533 h 6858000"/>
              <a:gd name="connsiteX733" fmla="*/ 358355 w 7467600"/>
              <a:gd name="connsiteY733" fmla="*/ 2620471 h 6858000"/>
              <a:gd name="connsiteX734" fmla="*/ 510577 w 7467600"/>
              <a:gd name="connsiteY734" fmla="*/ 2501244 h 6858000"/>
              <a:gd name="connsiteX735" fmla="*/ 211967 w 7467600"/>
              <a:gd name="connsiteY735" fmla="*/ 2479171 h 6858000"/>
              <a:gd name="connsiteX736" fmla="*/ 0 w 7467600"/>
              <a:gd name="connsiteY736" fmla="*/ 2476398 h 6858000"/>
              <a:gd name="connsiteX737" fmla="*/ 0 w 7467600"/>
              <a:gd name="connsiteY737" fmla="*/ 2389189 h 6858000"/>
              <a:gd name="connsiteX738" fmla="*/ 103062 w 7467600"/>
              <a:gd name="connsiteY738" fmla="*/ 2389518 h 6858000"/>
              <a:gd name="connsiteX739" fmla="*/ 510734 w 7467600"/>
              <a:gd name="connsiteY739" fmla="*/ 2416201 h 6858000"/>
              <a:gd name="connsiteX740" fmla="*/ 279257 w 7467600"/>
              <a:gd name="connsiteY740" fmla="*/ 2092102 h 6858000"/>
              <a:gd name="connsiteX741" fmla="*/ 65265 w 7467600"/>
              <a:gd name="connsiteY741" fmla="*/ 2006049 h 6858000"/>
              <a:gd name="connsiteX742" fmla="*/ 0 w 7467600"/>
              <a:gd name="connsiteY742" fmla="*/ 1982532 h 6858000"/>
              <a:gd name="connsiteX743" fmla="*/ 0 w 7467600"/>
              <a:gd name="connsiteY743" fmla="*/ 1912789 h 6858000"/>
              <a:gd name="connsiteX744" fmla="*/ 97460 w 7467600"/>
              <a:gd name="connsiteY744" fmla="*/ 1953725 h 6858000"/>
              <a:gd name="connsiteX745" fmla="*/ 221272 w 7467600"/>
              <a:gd name="connsiteY745" fmla="*/ 1980766 h 6858000"/>
              <a:gd name="connsiteX746" fmla="*/ 116765 w 7467600"/>
              <a:gd name="connsiteY746" fmla="*/ 1911033 h 6858000"/>
              <a:gd name="connsiteX747" fmla="*/ 16405 w 7467600"/>
              <a:gd name="connsiteY747" fmla="*/ 1803412 h 6858000"/>
              <a:gd name="connsiteX748" fmla="*/ 0 w 7467600"/>
              <a:gd name="connsiteY748" fmla="*/ 1784777 h 6858000"/>
              <a:gd name="connsiteX749" fmla="*/ 0 w 7467600"/>
              <a:gd name="connsiteY749" fmla="*/ 1740082 h 6858000"/>
              <a:gd name="connsiteX750" fmla="*/ 39394 w 7467600"/>
              <a:gd name="connsiteY750" fmla="*/ 1784856 h 6858000"/>
              <a:gd name="connsiteX751" fmla="*/ 135813 w 7467600"/>
              <a:gd name="connsiteY751" fmla="*/ 1888838 h 6858000"/>
              <a:gd name="connsiteX752" fmla="*/ 242575 w 7467600"/>
              <a:gd name="connsiteY752" fmla="*/ 1958841 h 6858000"/>
              <a:gd name="connsiteX753" fmla="*/ 82197 w 7467600"/>
              <a:gd name="connsiteY753" fmla="*/ 1754826 h 6858000"/>
              <a:gd name="connsiteX754" fmla="*/ 0 w 7467600"/>
              <a:gd name="connsiteY754" fmla="*/ 1679650 h 6858000"/>
              <a:gd name="connsiteX755" fmla="*/ 0 w 7467600"/>
              <a:gd name="connsiteY755" fmla="*/ 1602463 h 6858000"/>
              <a:gd name="connsiteX756" fmla="*/ 84689 w 7467600"/>
              <a:gd name="connsiteY756" fmla="*/ 1677442 h 6858000"/>
              <a:gd name="connsiteX757" fmla="*/ 298437 w 7467600"/>
              <a:gd name="connsiteY757" fmla="*/ 1968019 h 6858000"/>
              <a:gd name="connsiteX758" fmla="*/ 227269 w 7467600"/>
              <a:gd name="connsiteY758" fmla="*/ 1114064 h 6858000"/>
              <a:gd name="connsiteX759" fmla="*/ 248003 w 7467600"/>
              <a:gd name="connsiteY759" fmla="*/ 1089613 h 6858000"/>
              <a:gd name="connsiteX760" fmla="*/ 427020 w 7467600"/>
              <a:gd name="connsiteY760" fmla="*/ 1619803 h 6858000"/>
              <a:gd name="connsiteX761" fmla="*/ 340345 w 7467600"/>
              <a:gd name="connsiteY761" fmla="*/ 2027739 h 6858000"/>
              <a:gd name="connsiteX762" fmla="*/ 360865 w 7467600"/>
              <a:gd name="connsiteY762" fmla="*/ 2044827 h 6858000"/>
              <a:gd name="connsiteX763" fmla="*/ 560414 w 7467600"/>
              <a:gd name="connsiteY763" fmla="*/ 2421457 h 6858000"/>
              <a:gd name="connsiteX764" fmla="*/ 1359703 w 7467600"/>
              <a:gd name="connsiteY764" fmla="*/ 2578554 h 6858000"/>
              <a:gd name="connsiteX765" fmla="*/ 1359422 w 7467600"/>
              <a:gd name="connsiteY765" fmla="*/ 2577994 h 6858000"/>
              <a:gd name="connsiteX766" fmla="*/ 828701 w 7467600"/>
              <a:gd name="connsiteY766" fmla="*/ 1839520 h 6858000"/>
              <a:gd name="connsiteX767" fmla="*/ 494427 w 7467600"/>
              <a:gd name="connsiteY767" fmla="*/ 1092333 h 6858000"/>
              <a:gd name="connsiteX768" fmla="*/ 506322 w 7467600"/>
              <a:gd name="connsiteY768" fmla="*/ 1020997 h 6858000"/>
              <a:gd name="connsiteX769" fmla="*/ 4570198 w 7467600"/>
              <a:gd name="connsiteY769" fmla="*/ 978081 h 6858000"/>
              <a:gd name="connsiteX770" fmla="*/ 4523691 w 7467600"/>
              <a:gd name="connsiteY770" fmla="*/ 1127776 h 6858000"/>
              <a:gd name="connsiteX771" fmla="*/ 4509875 w 7467600"/>
              <a:gd name="connsiteY771" fmla="*/ 1167552 h 6858000"/>
              <a:gd name="connsiteX772" fmla="*/ 4478168 w 7467600"/>
              <a:gd name="connsiteY772" fmla="*/ 1260735 h 6858000"/>
              <a:gd name="connsiteX773" fmla="*/ 4409309 w 7467600"/>
              <a:gd name="connsiteY773" fmla="*/ 1666996 h 6858000"/>
              <a:gd name="connsiteX774" fmla="*/ 4370031 w 7467600"/>
              <a:gd name="connsiteY774" fmla="*/ 1955666 h 6858000"/>
              <a:gd name="connsiteX775" fmla="*/ 4570198 w 7467600"/>
              <a:gd name="connsiteY775" fmla="*/ 978081 h 6858000"/>
              <a:gd name="connsiteX776" fmla="*/ 4557898 w 7467600"/>
              <a:gd name="connsiteY776" fmla="*/ 900011 h 6858000"/>
              <a:gd name="connsiteX777" fmla="*/ 4344840 w 7467600"/>
              <a:gd name="connsiteY777" fmla="*/ 1922038 h 6858000"/>
              <a:gd name="connsiteX778" fmla="*/ 4378710 w 7467600"/>
              <a:gd name="connsiteY778" fmla="*/ 1665516 h 6858000"/>
              <a:gd name="connsiteX779" fmla="*/ 4448798 w 7467600"/>
              <a:gd name="connsiteY779" fmla="*/ 1253024 h 6858000"/>
              <a:gd name="connsiteX780" fmla="*/ 4480315 w 7467600"/>
              <a:gd name="connsiteY780" fmla="*/ 1158454 h 6858000"/>
              <a:gd name="connsiteX781" fmla="*/ 4494133 w 7467600"/>
              <a:gd name="connsiteY781" fmla="*/ 1118676 h 6858000"/>
              <a:gd name="connsiteX782" fmla="*/ 4557898 w 7467600"/>
              <a:gd name="connsiteY782" fmla="*/ 900011 h 6858000"/>
              <a:gd name="connsiteX783" fmla="*/ 5870151 w 7467600"/>
              <a:gd name="connsiteY783" fmla="*/ 898890 h 6858000"/>
              <a:gd name="connsiteX784" fmla="*/ 5861335 w 7467600"/>
              <a:gd name="connsiteY784" fmla="*/ 899177 h 6858000"/>
              <a:gd name="connsiteX785" fmla="*/ 5843702 w 7467600"/>
              <a:gd name="connsiteY785" fmla="*/ 899748 h 6858000"/>
              <a:gd name="connsiteX786" fmla="*/ 5651107 w 7467600"/>
              <a:gd name="connsiteY786" fmla="*/ 920306 h 6858000"/>
              <a:gd name="connsiteX787" fmla="*/ 5459407 w 7467600"/>
              <a:gd name="connsiteY787" fmla="*/ 940975 h 6858000"/>
              <a:gd name="connsiteX788" fmla="*/ 5374846 w 7467600"/>
              <a:gd name="connsiteY788" fmla="*/ 941988 h 6858000"/>
              <a:gd name="connsiteX789" fmla="*/ 5256105 w 7467600"/>
              <a:gd name="connsiteY789" fmla="*/ 945632 h 6858000"/>
              <a:gd name="connsiteX790" fmla="*/ 5107071 w 7467600"/>
              <a:gd name="connsiteY790" fmla="*/ 969720 h 6858000"/>
              <a:gd name="connsiteX791" fmla="*/ 4998681 w 7467600"/>
              <a:gd name="connsiteY791" fmla="*/ 988771 h 6858000"/>
              <a:gd name="connsiteX792" fmla="*/ 5870151 w 7467600"/>
              <a:gd name="connsiteY792" fmla="*/ 898890 h 6858000"/>
              <a:gd name="connsiteX793" fmla="*/ 5504425 w 7467600"/>
              <a:gd name="connsiteY793" fmla="*/ 848067 h 6858000"/>
              <a:gd name="connsiteX794" fmla="*/ 4968849 w 7467600"/>
              <a:gd name="connsiteY794" fmla="*/ 962318 h 6858000"/>
              <a:gd name="connsiteX795" fmla="*/ 5104039 w 7467600"/>
              <a:gd name="connsiteY795" fmla="*/ 940634 h 6858000"/>
              <a:gd name="connsiteX796" fmla="*/ 5256311 w 7467600"/>
              <a:gd name="connsiteY796" fmla="*/ 916490 h 6858000"/>
              <a:gd name="connsiteX797" fmla="*/ 5377381 w 7467600"/>
              <a:gd name="connsiteY797" fmla="*/ 912671 h 6858000"/>
              <a:gd name="connsiteX798" fmla="*/ 5460148 w 7467600"/>
              <a:gd name="connsiteY798" fmla="*/ 911442 h 6858000"/>
              <a:gd name="connsiteX799" fmla="*/ 5648971 w 7467600"/>
              <a:gd name="connsiteY799" fmla="*/ 891331 h 6858000"/>
              <a:gd name="connsiteX800" fmla="*/ 5844807 w 7467600"/>
              <a:gd name="connsiteY800" fmla="*/ 870718 h 6858000"/>
              <a:gd name="connsiteX801" fmla="*/ 5862975 w 7467600"/>
              <a:gd name="connsiteY801" fmla="*/ 869756 h 6858000"/>
              <a:gd name="connsiteX802" fmla="*/ 5920887 w 7467600"/>
              <a:gd name="connsiteY802" fmla="*/ 865929 h 6858000"/>
              <a:gd name="connsiteX803" fmla="*/ 5504425 w 7467600"/>
              <a:gd name="connsiteY803" fmla="*/ 848067 h 6858000"/>
              <a:gd name="connsiteX804" fmla="*/ 3607114 w 7467600"/>
              <a:gd name="connsiteY804" fmla="*/ 467441 h 6858000"/>
              <a:gd name="connsiteX805" fmla="*/ 3296242 w 7467600"/>
              <a:gd name="connsiteY805" fmla="*/ 807991 h 6858000"/>
              <a:gd name="connsiteX806" fmla="*/ 3174674 w 7467600"/>
              <a:gd name="connsiteY806" fmla="*/ 919759 h 6858000"/>
              <a:gd name="connsiteX807" fmla="*/ 3042978 w 7467600"/>
              <a:gd name="connsiteY807" fmla="*/ 1054894 h 6858000"/>
              <a:gd name="connsiteX808" fmla="*/ 2968914 w 7467600"/>
              <a:gd name="connsiteY808" fmla="*/ 1133756 h 6858000"/>
              <a:gd name="connsiteX809" fmla="*/ 3103823 w 7467600"/>
              <a:gd name="connsiteY809" fmla="*/ 1026814 h 6858000"/>
              <a:gd name="connsiteX810" fmla="*/ 3607114 w 7467600"/>
              <a:gd name="connsiteY810" fmla="*/ 467441 h 6858000"/>
              <a:gd name="connsiteX811" fmla="*/ 3744487 w 7467600"/>
              <a:gd name="connsiteY811" fmla="*/ 383136 h 6858000"/>
              <a:gd name="connsiteX812" fmla="*/ 3970213 w 7467600"/>
              <a:gd name="connsiteY812" fmla="*/ 995559 h 6858000"/>
              <a:gd name="connsiteX813" fmla="*/ 3744487 w 7467600"/>
              <a:gd name="connsiteY813" fmla="*/ 383136 h 6858000"/>
              <a:gd name="connsiteX814" fmla="*/ 3624562 w 7467600"/>
              <a:gd name="connsiteY814" fmla="*/ 367041 h 6858000"/>
              <a:gd name="connsiteX815" fmla="*/ 3489712 w 7467600"/>
              <a:gd name="connsiteY815" fmla="*/ 485386 h 6858000"/>
              <a:gd name="connsiteX816" fmla="*/ 3182994 w 7467600"/>
              <a:gd name="connsiteY816" fmla="*/ 828265 h 6858000"/>
              <a:gd name="connsiteX817" fmla="*/ 2892114 w 7467600"/>
              <a:gd name="connsiteY817" fmla="*/ 1172635 h 6858000"/>
              <a:gd name="connsiteX818" fmla="*/ 3021459 w 7467600"/>
              <a:gd name="connsiteY818" fmla="*/ 1035385 h 6858000"/>
              <a:gd name="connsiteX819" fmla="*/ 3153873 w 7467600"/>
              <a:gd name="connsiteY819" fmla="*/ 898971 h 6858000"/>
              <a:gd name="connsiteX820" fmla="*/ 3276511 w 7467600"/>
              <a:gd name="connsiteY820" fmla="*/ 786423 h 6858000"/>
              <a:gd name="connsiteX821" fmla="*/ 3584154 w 7467600"/>
              <a:gd name="connsiteY821" fmla="*/ 448218 h 6858000"/>
              <a:gd name="connsiteX822" fmla="*/ 3624562 w 7467600"/>
              <a:gd name="connsiteY822" fmla="*/ 367041 h 6858000"/>
              <a:gd name="connsiteX823" fmla="*/ 3766672 w 7467600"/>
              <a:gd name="connsiteY823" fmla="*/ 359429 h 6858000"/>
              <a:gd name="connsiteX824" fmla="*/ 3996338 w 7467600"/>
              <a:gd name="connsiteY824" fmla="*/ 968237 h 6858000"/>
              <a:gd name="connsiteX825" fmla="*/ 3766672 w 7467600"/>
              <a:gd name="connsiteY825" fmla="*/ 359429 h 6858000"/>
              <a:gd name="connsiteX826" fmla="*/ 5805386 w 7467600"/>
              <a:gd name="connsiteY826" fmla="*/ 239240 h 6858000"/>
              <a:gd name="connsiteX827" fmla="*/ 5736947 w 7467600"/>
              <a:gd name="connsiteY827" fmla="*/ 261367 h 6858000"/>
              <a:gd name="connsiteX828" fmla="*/ 5427012 w 7467600"/>
              <a:gd name="connsiteY828" fmla="*/ 311272 h 6858000"/>
              <a:gd name="connsiteX829" fmla="*/ 5147818 w 7467600"/>
              <a:gd name="connsiteY829" fmla="*/ 322112 h 6858000"/>
              <a:gd name="connsiteX830" fmla="*/ 5060854 w 7467600"/>
              <a:gd name="connsiteY830" fmla="*/ 311882 h 6858000"/>
              <a:gd name="connsiteX831" fmla="*/ 4945989 w 7467600"/>
              <a:gd name="connsiteY831" fmla="*/ 300516 h 6858000"/>
              <a:gd name="connsiteX832" fmla="*/ 5410479 w 7467600"/>
              <a:gd name="connsiteY832" fmla="*/ 348434 h 6858000"/>
              <a:gd name="connsiteX833" fmla="*/ 5805386 w 7467600"/>
              <a:gd name="connsiteY833" fmla="*/ 239240 h 6858000"/>
              <a:gd name="connsiteX834" fmla="*/ 5905192 w 7467600"/>
              <a:gd name="connsiteY834" fmla="*/ 163079 h 6858000"/>
              <a:gd name="connsiteX835" fmla="*/ 5865655 w 7467600"/>
              <a:gd name="connsiteY835" fmla="*/ 171901 h 6858000"/>
              <a:gd name="connsiteX836" fmla="*/ 5259740 w 7467600"/>
              <a:gd name="connsiteY836" fmla="*/ 257013 h 6858000"/>
              <a:gd name="connsiteX837" fmla="*/ 5208466 w 7467600"/>
              <a:gd name="connsiteY837" fmla="*/ 257550 h 6858000"/>
              <a:gd name="connsiteX838" fmla="*/ 4980204 w 7467600"/>
              <a:gd name="connsiteY838" fmla="*/ 271903 h 6858000"/>
              <a:gd name="connsiteX839" fmla="*/ 5068068 w 7467600"/>
              <a:gd name="connsiteY839" fmla="*/ 282244 h 6858000"/>
              <a:gd name="connsiteX840" fmla="*/ 5153231 w 7467600"/>
              <a:gd name="connsiteY840" fmla="*/ 292240 h 6858000"/>
              <a:gd name="connsiteX841" fmla="*/ 5426491 w 7467600"/>
              <a:gd name="connsiteY841" fmla="*/ 281128 h 6858000"/>
              <a:gd name="connsiteX842" fmla="*/ 5731212 w 7467600"/>
              <a:gd name="connsiteY842" fmla="*/ 231951 h 6858000"/>
              <a:gd name="connsiteX843" fmla="*/ 5905192 w 7467600"/>
              <a:gd name="connsiteY843" fmla="*/ 163079 h 6858000"/>
              <a:gd name="connsiteX844" fmla="*/ 5944437 w 7467600"/>
              <a:gd name="connsiteY844" fmla="*/ 113829 h 6858000"/>
              <a:gd name="connsiteX845" fmla="*/ 5825032 w 7467600"/>
              <a:gd name="connsiteY845" fmla="*/ 146405 h 6858000"/>
              <a:gd name="connsiteX846" fmla="*/ 4955599 w 7467600"/>
              <a:gd name="connsiteY846" fmla="*/ 247008 h 6858000"/>
              <a:gd name="connsiteX847" fmla="*/ 5210104 w 7467600"/>
              <a:gd name="connsiteY847" fmla="*/ 228123 h 6858000"/>
              <a:gd name="connsiteX848" fmla="*/ 5261015 w 7467600"/>
              <a:gd name="connsiteY848" fmla="*/ 227087 h 6858000"/>
              <a:gd name="connsiteX849" fmla="*/ 5861181 w 7467600"/>
              <a:gd name="connsiteY849" fmla="*/ 143093 h 6858000"/>
              <a:gd name="connsiteX850" fmla="*/ 5961252 w 7467600"/>
              <a:gd name="connsiteY850" fmla="*/ 114820 h 6858000"/>
              <a:gd name="connsiteX851" fmla="*/ 5944437 w 7467600"/>
              <a:gd name="connsiteY851" fmla="*/ 113829 h 6858000"/>
              <a:gd name="connsiteX852" fmla="*/ 3882765 w 7467600"/>
              <a:gd name="connsiteY852" fmla="*/ 0 h 6858000"/>
              <a:gd name="connsiteX853" fmla="*/ 3995099 w 7467600"/>
              <a:gd name="connsiteY853" fmla="*/ 0 h 6858000"/>
              <a:gd name="connsiteX854" fmla="*/ 4163818 w 7467600"/>
              <a:gd name="connsiteY854" fmla="*/ 234104 h 6858000"/>
              <a:gd name="connsiteX855" fmla="*/ 4172099 w 7467600"/>
              <a:gd name="connsiteY855" fmla="*/ 234207 h 6858000"/>
              <a:gd name="connsiteX856" fmla="*/ 4784282 w 7467600"/>
              <a:gd name="connsiteY856" fmla="*/ 276561 h 6858000"/>
              <a:gd name="connsiteX857" fmla="*/ 4801687 w 7467600"/>
              <a:gd name="connsiteY857" fmla="*/ 267764 h 6858000"/>
              <a:gd name="connsiteX858" fmla="*/ 6082788 w 7467600"/>
              <a:gd name="connsiteY858" fmla="*/ 64119 h 6858000"/>
              <a:gd name="connsiteX859" fmla="*/ 6099442 w 7467600"/>
              <a:gd name="connsiteY859" fmla="*/ 82568 h 6858000"/>
              <a:gd name="connsiteX860" fmla="*/ 4804137 w 7467600"/>
              <a:gd name="connsiteY860" fmla="*/ 320931 h 6858000"/>
              <a:gd name="connsiteX861" fmla="*/ 4227047 w 7467600"/>
              <a:gd name="connsiteY861" fmla="*/ 313415 h 6858000"/>
              <a:gd name="connsiteX862" fmla="*/ 4346041 w 7467600"/>
              <a:gd name="connsiteY862" fmla="*/ 456086 h 6858000"/>
              <a:gd name="connsiteX863" fmla="*/ 4870967 w 7467600"/>
              <a:gd name="connsiteY863" fmla="*/ 963061 h 6858000"/>
              <a:gd name="connsiteX864" fmla="*/ 4889647 w 7467600"/>
              <a:gd name="connsiteY864" fmla="*/ 957147 h 6858000"/>
              <a:gd name="connsiteX865" fmla="*/ 5422504 w 7467600"/>
              <a:gd name="connsiteY865" fmla="*/ 805191 h 6858000"/>
              <a:gd name="connsiteX866" fmla="*/ 6087656 w 7467600"/>
              <a:gd name="connsiteY866" fmla="*/ 826703 h 6858000"/>
              <a:gd name="connsiteX867" fmla="*/ 6058717 w 7467600"/>
              <a:gd name="connsiteY867" fmla="*/ 865992 h 6858000"/>
              <a:gd name="connsiteX868" fmla="*/ 4974153 w 7467600"/>
              <a:gd name="connsiteY868" fmla="*/ 1045456 h 6858000"/>
              <a:gd name="connsiteX869" fmla="*/ 5627835 w 7467600"/>
              <a:gd name="connsiteY869" fmla="*/ 1472077 h 6858000"/>
              <a:gd name="connsiteX870" fmla="*/ 5629817 w 7467600"/>
              <a:gd name="connsiteY870" fmla="*/ 1471412 h 6858000"/>
              <a:gd name="connsiteX871" fmla="*/ 5634124 w 7467600"/>
              <a:gd name="connsiteY871" fmla="*/ 1470572 h 6858000"/>
              <a:gd name="connsiteX872" fmla="*/ 5755832 w 7467600"/>
              <a:gd name="connsiteY872" fmla="*/ 1383886 h 6858000"/>
              <a:gd name="connsiteX873" fmla="*/ 6014186 w 7467600"/>
              <a:gd name="connsiteY873" fmla="*/ 1279799 h 6858000"/>
              <a:gd name="connsiteX874" fmla="*/ 6901619 w 7467600"/>
              <a:gd name="connsiteY874" fmla="*/ 1047874 h 6858000"/>
              <a:gd name="connsiteX875" fmla="*/ 6931566 w 7467600"/>
              <a:gd name="connsiteY875" fmla="*/ 1062034 h 6858000"/>
              <a:gd name="connsiteX876" fmla="*/ 5790982 w 7467600"/>
              <a:gd name="connsiteY876" fmla="*/ 1561380 h 6858000"/>
              <a:gd name="connsiteX877" fmla="*/ 6188971 w 7467600"/>
              <a:gd name="connsiteY877" fmla="*/ 1755168 h 6858000"/>
              <a:gd name="connsiteX878" fmla="*/ 6202446 w 7467600"/>
              <a:gd name="connsiteY878" fmla="*/ 1752268 h 6858000"/>
              <a:gd name="connsiteX879" fmla="*/ 7179560 w 7467600"/>
              <a:gd name="connsiteY879" fmla="*/ 1467551 h 6858000"/>
              <a:gd name="connsiteX880" fmla="*/ 7158730 w 7467600"/>
              <a:gd name="connsiteY880" fmla="*/ 1507835 h 6858000"/>
              <a:gd name="connsiteX881" fmla="*/ 6326959 w 7467600"/>
              <a:gd name="connsiteY881" fmla="*/ 1817686 h 6858000"/>
              <a:gd name="connsiteX882" fmla="*/ 6537433 w 7467600"/>
              <a:gd name="connsiteY882" fmla="*/ 1907790 h 6858000"/>
              <a:gd name="connsiteX883" fmla="*/ 6550221 w 7467600"/>
              <a:gd name="connsiteY883" fmla="*/ 1910729 h 6858000"/>
              <a:gd name="connsiteX884" fmla="*/ 6964438 w 7467600"/>
              <a:gd name="connsiteY884" fmla="*/ 2209505 h 6858000"/>
              <a:gd name="connsiteX885" fmla="*/ 7367862 w 7467600"/>
              <a:gd name="connsiteY885" fmla="*/ 2806833 h 6858000"/>
              <a:gd name="connsiteX886" fmla="*/ 7364329 w 7467600"/>
              <a:gd name="connsiteY886" fmla="*/ 2826907 h 6858000"/>
              <a:gd name="connsiteX887" fmla="*/ 7290545 w 7467600"/>
              <a:gd name="connsiteY887" fmla="*/ 2850663 h 6858000"/>
              <a:gd name="connsiteX888" fmla="*/ 6472036 w 7467600"/>
              <a:gd name="connsiteY888" fmla="*/ 1959003 h 6858000"/>
              <a:gd name="connsiteX889" fmla="*/ 5792897 w 7467600"/>
              <a:gd name="connsiteY889" fmla="*/ 1647747 h 6858000"/>
              <a:gd name="connsiteX890" fmla="*/ 5842751 w 7467600"/>
              <a:gd name="connsiteY890" fmla="*/ 1816112 h 6858000"/>
              <a:gd name="connsiteX891" fmla="*/ 5847424 w 7467600"/>
              <a:gd name="connsiteY891" fmla="*/ 1815776 h 6858000"/>
              <a:gd name="connsiteX892" fmla="*/ 6399821 w 7467600"/>
              <a:gd name="connsiteY892" fmla="*/ 2344799 h 6858000"/>
              <a:gd name="connsiteX893" fmla="*/ 6323232 w 7467600"/>
              <a:gd name="connsiteY893" fmla="*/ 2389634 h 6858000"/>
              <a:gd name="connsiteX894" fmla="*/ 5942958 w 7467600"/>
              <a:gd name="connsiteY894" fmla="*/ 2077708 h 6858000"/>
              <a:gd name="connsiteX895" fmla="*/ 5921559 w 7467600"/>
              <a:gd name="connsiteY895" fmla="*/ 2378596 h 6858000"/>
              <a:gd name="connsiteX896" fmla="*/ 5817651 w 7467600"/>
              <a:gd name="connsiteY896" fmla="*/ 3023919 h 6858000"/>
              <a:gd name="connsiteX897" fmla="*/ 5729634 w 7467600"/>
              <a:gd name="connsiteY897" fmla="*/ 3051849 h 6858000"/>
              <a:gd name="connsiteX898" fmla="*/ 5611018 w 7467600"/>
              <a:gd name="connsiteY898" fmla="*/ 2316769 h 6858000"/>
              <a:gd name="connsiteX899" fmla="*/ 5687608 w 7467600"/>
              <a:gd name="connsiteY899" fmla="*/ 2039972 h 6858000"/>
              <a:gd name="connsiteX900" fmla="*/ 5657554 w 7467600"/>
              <a:gd name="connsiteY900" fmla="*/ 1576445 h 6858000"/>
              <a:gd name="connsiteX901" fmla="*/ 5150475 w 7467600"/>
              <a:gd name="connsiteY901" fmla="*/ 1274012 h 6858000"/>
              <a:gd name="connsiteX902" fmla="*/ 5349142 w 7467600"/>
              <a:gd name="connsiteY902" fmla="*/ 2204405 h 6858000"/>
              <a:gd name="connsiteX903" fmla="*/ 5262214 w 7467600"/>
              <a:gd name="connsiteY903" fmla="*/ 2233836 h 6858000"/>
              <a:gd name="connsiteX904" fmla="*/ 4981539 w 7467600"/>
              <a:gd name="connsiteY904" fmla="*/ 1542201 h 6858000"/>
              <a:gd name="connsiteX905" fmla="*/ 4958461 w 7467600"/>
              <a:gd name="connsiteY905" fmla="*/ 1136957 h 6858000"/>
              <a:gd name="connsiteX906" fmla="*/ 4655015 w 7467600"/>
              <a:gd name="connsiteY906" fmla="*/ 891426 h 6858000"/>
              <a:gd name="connsiteX907" fmla="*/ 4348002 w 7467600"/>
              <a:gd name="connsiteY907" fmla="*/ 2205895 h 6858000"/>
              <a:gd name="connsiteX908" fmla="*/ 4262250 w 7467600"/>
              <a:gd name="connsiteY908" fmla="*/ 2219972 h 6858000"/>
              <a:gd name="connsiteX909" fmla="*/ 4550611 w 7467600"/>
              <a:gd name="connsiteY909" fmla="*/ 817540 h 6858000"/>
              <a:gd name="connsiteX910" fmla="*/ 4564418 w 7467600"/>
              <a:gd name="connsiteY910" fmla="*/ 808293 h 6858000"/>
              <a:gd name="connsiteX911" fmla="*/ 4266388 w 7467600"/>
              <a:gd name="connsiteY911" fmla="*/ 500083 h 6858000"/>
              <a:gd name="connsiteX912" fmla="*/ 4032842 w 7467600"/>
              <a:gd name="connsiteY912" fmla="*/ 211809 h 6858000"/>
              <a:gd name="connsiteX913" fmla="*/ 3882765 w 7467600"/>
              <a:gd name="connsiteY913" fmla="*/ 0 h 6858000"/>
              <a:gd name="connsiteX914" fmla="*/ 3721337 w 7467600"/>
              <a:gd name="connsiteY914" fmla="*/ 0 h 6858000"/>
              <a:gd name="connsiteX915" fmla="*/ 3797544 w 7467600"/>
              <a:gd name="connsiteY915" fmla="*/ 0 h 6858000"/>
              <a:gd name="connsiteX916" fmla="*/ 3775734 w 7467600"/>
              <a:gd name="connsiteY916" fmla="*/ 95131 h 6858000"/>
              <a:gd name="connsiteX917" fmla="*/ 3724807 w 7467600"/>
              <a:gd name="connsiteY917" fmla="*/ 272257 h 6858000"/>
              <a:gd name="connsiteX918" fmla="*/ 3726844 w 7467600"/>
              <a:gd name="connsiteY918" fmla="*/ 282988 h 6858000"/>
              <a:gd name="connsiteX919" fmla="*/ 3742664 w 7467600"/>
              <a:gd name="connsiteY919" fmla="*/ 279918 h 6858000"/>
              <a:gd name="connsiteX920" fmla="*/ 4103910 w 7467600"/>
              <a:gd name="connsiteY920" fmla="*/ 1161917 h 6858000"/>
              <a:gd name="connsiteX921" fmla="*/ 4020269 w 7467600"/>
              <a:gd name="connsiteY921" fmla="*/ 1200406 h 6858000"/>
              <a:gd name="connsiteX922" fmla="*/ 3674882 w 7467600"/>
              <a:gd name="connsiteY922" fmla="*/ 488524 h 6858000"/>
              <a:gd name="connsiteX923" fmla="*/ 3132682 w 7467600"/>
              <a:gd name="connsiteY923" fmla="*/ 1072284 h 6858000"/>
              <a:gd name="connsiteX924" fmla="*/ 2716346 w 7467600"/>
              <a:gd name="connsiteY924" fmla="*/ 1276376 h 6858000"/>
              <a:gd name="connsiteX925" fmla="*/ 2716772 w 7467600"/>
              <a:gd name="connsiteY925" fmla="*/ 1255462 h 6858000"/>
              <a:gd name="connsiteX926" fmla="*/ 3471096 w 7467600"/>
              <a:gd name="connsiteY926" fmla="*/ 437072 h 6858000"/>
              <a:gd name="connsiteX927" fmla="*/ 3639057 w 7467600"/>
              <a:gd name="connsiteY927" fmla="*/ 286334 h 6858000"/>
              <a:gd name="connsiteX928" fmla="*/ 3640309 w 7467600"/>
              <a:gd name="connsiteY928" fmla="*/ 284664 h 6858000"/>
              <a:gd name="connsiteX929" fmla="*/ 3646022 w 7467600"/>
              <a:gd name="connsiteY929" fmla="*/ 276711 h 6858000"/>
              <a:gd name="connsiteX930" fmla="*/ 3707943 w 7467600"/>
              <a:gd name="connsiteY930" fmla="*/ 65958 h 6858000"/>
              <a:gd name="connsiteX931" fmla="*/ 3721337 w 7467600"/>
              <a:gd name="connsiteY931" fmla="*/ 0 h 6858000"/>
              <a:gd name="connsiteX932" fmla="*/ 2867960 w 7467600"/>
              <a:gd name="connsiteY932" fmla="*/ 0 h 6858000"/>
              <a:gd name="connsiteX933" fmla="*/ 2926351 w 7467600"/>
              <a:gd name="connsiteY933" fmla="*/ 0 h 6858000"/>
              <a:gd name="connsiteX934" fmla="*/ 2902823 w 7467600"/>
              <a:gd name="connsiteY934" fmla="*/ 262929 h 6858000"/>
              <a:gd name="connsiteX935" fmla="*/ 2940663 w 7467600"/>
              <a:gd name="connsiteY935" fmla="*/ 140884 h 6858000"/>
              <a:gd name="connsiteX936" fmla="*/ 2947039 w 7467600"/>
              <a:gd name="connsiteY936" fmla="*/ 122524 h 6858000"/>
              <a:gd name="connsiteX937" fmla="*/ 2984316 w 7467600"/>
              <a:gd name="connsiteY937" fmla="*/ 0 h 6858000"/>
              <a:gd name="connsiteX938" fmla="*/ 3016114 w 7467600"/>
              <a:gd name="connsiteY938" fmla="*/ 0 h 6858000"/>
              <a:gd name="connsiteX939" fmla="*/ 2979949 w 7467600"/>
              <a:gd name="connsiteY939" fmla="*/ 119274 h 6858000"/>
              <a:gd name="connsiteX940" fmla="*/ 3023879 w 7467600"/>
              <a:gd name="connsiteY940" fmla="*/ 0 h 6858000"/>
              <a:gd name="connsiteX941" fmla="*/ 3105400 w 7467600"/>
              <a:gd name="connsiteY941" fmla="*/ 0 h 6858000"/>
              <a:gd name="connsiteX942" fmla="*/ 3094669 w 7467600"/>
              <a:gd name="connsiteY942" fmla="*/ 30308 h 6858000"/>
              <a:gd name="connsiteX943" fmla="*/ 2901945 w 7467600"/>
              <a:gd name="connsiteY943" fmla="*/ 466538 h 6858000"/>
              <a:gd name="connsiteX944" fmla="*/ 2815209 w 7467600"/>
              <a:gd name="connsiteY944" fmla="*/ 497361 h 6858000"/>
              <a:gd name="connsiteX945" fmla="*/ 2844845 w 7467600"/>
              <a:gd name="connsiteY945" fmla="*/ 127638 h 6858000"/>
              <a:gd name="connsiteX946" fmla="*/ 2867960 w 7467600"/>
              <a:gd name="connsiteY946" fmla="*/ 0 h 6858000"/>
              <a:gd name="connsiteX947" fmla="*/ 1057230 w 7467600"/>
              <a:gd name="connsiteY947" fmla="*/ 0 h 6858000"/>
              <a:gd name="connsiteX948" fmla="*/ 1111003 w 7467600"/>
              <a:gd name="connsiteY948" fmla="*/ 0 h 6858000"/>
              <a:gd name="connsiteX949" fmla="*/ 1125553 w 7467600"/>
              <a:gd name="connsiteY949" fmla="*/ 52588 h 6858000"/>
              <a:gd name="connsiteX950" fmla="*/ 1304276 w 7467600"/>
              <a:gd name="connsiteY950" fmla="*/ 476275 h 6858000"/>
              <a:gd name="connsiteX951" fmla="*/ 1492066 w 7467600"/>
              <a:gd name="connsiteY951" fmla="*/ 886333 h 6858000"/>
              <a:gd name="connsiteX952" fmla="*/ 1423698 w 7467600"/>
              <a:gd name="connsiteY952" fmla="*/ 710817 h 6858000"/>
              <a:gd name="connsiteX953" fmla="*/ 1357609 w 7467600"/>
              <a:gd name="connsiteY953" fmla="*/ 532892 h 6858000"/>
              <a:gd name="connsiteX954" fmla="*/ 1309550 w 7467600"/>
              <a:gd name="connsiteY954" fmla="*/ 374031 h 6858000"/>
              <a:gd name="connsiteX955" fmla="*/ 1193673 w 7467600"/>
              <a:gd name="connsiteY955" fmla="*/ 49533 h 6858000"/>
              <a:gd name="connsiteX956" fmla="*/ 1164391 w 7467600"/>
              <a:gd name="connsiteY956" fmla="*/ 0 h 6858000"/>
              <a:gd name="connsiteX957" fmla="*/ 1200666 w 7467600"/>
              <a:gd name="connsiteY957" fmla="*/ 0 h 6858000"/>
              <a:gd name="connsiteX958" fmla="*/ 1223408 w 7467600"/>
              <a:gd name="connsiteY958" fmla="*/ 38996 h 6858000"/>
              <a:gd name="connsiteX959" fmla="*/ 1339635 w 7467600"/>
              <a:gd name="connsiteY959" fmla="*/ 365517 h 6858000"/>
              <a:gd name="connsiteX960" fmla="*/ 1387469 w 7467600"/>
              <a:gd name="connsiteY960" fmla="*/ 523079 h 6858000"/>
              <a:gd name="connsiteX961" fmla="*/ 1452685 w 7467600"/>
              <a:gd name="connsiteY961" fmla="*/ 699806 h 6858000"/>
              <a:gd name="connsiteX962" fmla="*/ 1492092 w 7467600"/>
              <a:gd name="connsiteY962" fmla="*/ 800424 h 6858000"/>
              <a:gd name="connsiteX963" fmla="*/ 1455302 w 7467600"/>
              <a:gd name="connsiteY963" fmla="*/ 632913 h 6858000"/>
              <a:gd name="connsiteX964" fmla="*/ 1222336 w 7467600"/>
              <a:gd name="connsiteY964" fmla="*/ 9480 h 6858000"/>
              <a:gd name="connsiteX965" fmla="*/ 1214634 w 7467600"/>
              <a:gd name="connsiteY965" fmla="*/ 0 h 6858000"/>
              <a:gd name="connsiteX966" fmla="*/ 1289827 w 7467600"/>
              <a:gd name="connsiteY966" fmla="*/ 0 h 6858000"/>
              <a:gd name="connsiteX967" fmla="*/ 1321076 w 7467600"/>
              <a:gd name="connsiteY967" fmla="*/ 59722 h 6858000"/>
              <a:gd name="connsiteX968" fmla="*/ 1512579 w 7467600"/>
              <a:gd name="connsiteY968" fmla="*/ 626441 h 6858000"/>
              <a:gd name="connsiteX969" fmla="*/ 1506076 w 7467600"/>
              <a:gd name="connsiteY969" fmla="*/ 1089289 h 6858000"/>
              <a:gd name="connsiteX970" fmla="*/ 1486346 w 7467600"/>
              <a:gd name="connsiteY970" fmla="*/ 1079919 h 6858000"/>
              <a:gd name="connsiteX971" fmla="*/ 1070511 w 7467600"/>
              <a:gd name="connsiteY971" fmla="*/ 48609 h 6858000"/>
              <a:gd name="connsiteX972" fmla="*/ 1057230 w 7467600"/>
              <a:gd name="connsiteY972" fmla="*/ 0 h 6858000"/>
              <a:gd name="connsiteX973" fmla="*/ 43151 w 7467600"/>
              <a:gd name="connsiteY973" fmla="*/ 0 h 6858000"/>
              <a:gd name="connsiteX974" fmla="*/ 95283 w 7467600"/>
              <a:gd name="connsiteY974" fmla="*/ 0 h 6858000"/>
              <a:gd name="connsiteX975" fmla="*/ 300708 w 7467600"/>
              <a:gd name="connsiteY975" fmla="*/ 154571 h 6858000"/>
              <a:gd name="connsiteX976" fmla="*/ 530414 w 7467600"/>
              <a:gd name="connsiteY976" fmla="*/ 354673 h 6858000"/>
              <a:gd name="connsiteX977" fmla="*/ 333785 w 7467600"/>
              <a:gd name="connsiteY977" fmla="*/ 161564 h 6858000"/>
              <a:gd name="connsiteX978" fmla="*/ 147005 w 7467600"/>
              <a:gd name="connsiteY978" fmla="*/ 0 h 6858000"/>
              <a:gd name="connsiteX979" fmla="*/ 272509 w 7467600"/>
              <a:gd name="connsiteY979" fmla="*/ 0 h 6858000"/>
              <a:gd name="connsiteX980" fmla="*/ 326276 w 7467600"/>
              <a:gd name="connsiteY980" fmla="*/ 45847 h 6858000"/>
              <a:gd name="connsiteX981" fmla="*/ 823759 w 7467600"/>
              <a:gd name="connsiteY981" fmla="*/ 574145 h 6858000"/>
              <a:gd name="connsiteX982" fmla="*/ 811254 w 7467600"/>
              <a:gd name="connsiteY982" fmla="*/ 665546 h 6858000"/>
              <a:gd name="connsiteX983" fmla="*/ 154042 w 7467600"/>
              <a:gd name="connsiteY983" fmla="*/ 261522 h 6858000"/>
              <a:gd name="connsiteX984" fmla="*/ 13550 w 7467600"/>
              <a:gd name="connsiteY984" fmla="*/ 158423 h 6858000"/>
              <a:gd name="connsiteX985" fmla="*/ 0 w 7467600"/>
              <a:gd name="connsiteY985" fmla="*/ 146618 h 6858000"/>
              <a:gd name="connsiteX986" fmla="*/ 0 w 7467600"/>
              <a:gd name="connsiteY986" fmla="*/ 59161 h 6858000"/>
              <a:gd name="connsiteX987" fmla="*/ 45427 w 7467600"/>
              <a:gd name="connsiteY987" fmla="*/ 101078 h 6858000"/>
              <a:gd name="connsiteX988" fmla="*/ 630103 w 7467600"/>
              <a:gd name="connsiteY988" fmla="*/ 485885 h 6858000"/>
              <a:gd name="connsiteX989" fmla="*/ 532040 w 7467600"/>
              <a:gd name="connsiteY989" fmla="*/ 399359 h 6858000"/>
              <a:gd name="connsiteX990" fmla="*/ 517618 w 7467600"/>
              <a:gd name="connsiteY990" fmla="*/ 385726 h 6858000"/>
              <a:gd name="connsiteX991" fmla="*/ 285074 w 7467600"/>
              <a:gd name="connsiteY991" fmla="*/ 182755 h 6858000"/>
              <a:gd name="connsiteX992" fmla="*/ 43151 w 7467600"/>
              <a:gd name="connsiteY99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1903353 w 7467600"/>
              <a:gd name="connsiteY136" fmla="*/ 5044827 h 6858000"/>
              <a:gd name="connsiteX137" fmla="*/ 1936931 w 7467600"/>
              <a:gd name="connsiteY137" fmla="*/ 5093954 h 6858000"/>
              <a:gd name="connsiteX138" fmla="*/ 2195868 w 7467600"/>
              <a:gd name="connsiteY138" fmla="*/ 5396574 h 6858000"/>
              <a:gd name="connsiteX139" fmla="*/ 2088852 w 7467600"/>
              <a:gd name="connsiteY139" fmla="*/ 5166123 h 6858000"/>
              <a:gd name="connsiteX140" fmla="*/ 1958241 w 7467600"/>
              <a:gd name="connsiteY140" fmla="*/ 5067955 h 6858000"/>
              <a:gd name="connsiteX141" fmla="*/ 1903353 w 7467600"/>
              <a:gd name="connsiteY141" fmla="*/ 5044827 h 6858000"/>
              <a:gd name="connsiteX142" fmla="*/ 1979378 w 7467600"/>
              <a:gd name="connsiteY142" fmla="*/ 4769504 h 6858000"/>
              <a:gd name="connsiteX143" fmla="*/ 2882120 w 7467600"/>
              <a:gd name="connsiteY143" fmla="*/ 5064547 h 6858000"/>
              <a:gd name="connsiteX144" fmla="*/ 2793103 w 7467600"/>
              <a:gd name="connsiteY144" fmla="*/ 5039699 h 6858000"/>
              <a:gd name="connsiteX145" fmla="*/ 2770041 w 7467600"/>
              <a:gd name="connsiteY145" fmla="*/ 5033634 h 6858000"/>
              <a:gd name="connsiteX146" fmla="*/ 1979378 w 7467600"/>
              <a:gd name="connsiteY146" fmla="*/ 4769504 h 6858000"/>
              <a:gd name="connsiteX147" fmla="*/ 1927410 w 7467600"/>
              <a:gd name="connsiteY147" fmla="*/ 4716164 h 6858000"/>
              <a:gd name="connsiteX148" fmla="*/ 1959587 w 7467600"/>
              <a:gd name="connsiteY148" fmla="*/ 4728849 h 6858000"/>
              <a:gd name="connsiteX149" fmla="*/ 2777707 w 7467600"/>
              <a:gd name="connsiteY149" fmla="*/ 5003991 h 6858000"/>
              <a:gd name="connsiteX150" fmla="*/ 2800768 w 7467600"/>
              <a:gd name="connsiteY150" fmla="*/ 5010056 h 6858000"/>
              <a:gd name="connsiteX151" fmla="*/ 2879408 w 7467600"/>
              <a:gd name="connsiteY151" fmla="*/ 5031590 h 6858000"/>
              <a:gd name="connsiteX152" fmla="*/ 2862295 w 7467600"/>
              <a:gd name="connsiteY152" fmla="*/ 5022958 h 6858000"/>
              <a:gd name="connsiteX153" fmla="*/ 2813343 w 7467600"/>
              <a:gd name="connsiteY153" fmla="*/ 4998369 h 6858000"/>
              <a:gd name="connsiteX154" fmla="*/ 2646245 w 7467600"/>
              <a:gd name="connsiteY154" fmla="*/ 4930999 h 6858000"/>
              <a:gd name="connsiteX155" fmla="*/ 1999243 w 7467600"/>
              <a:gd name="connsiteY155" fmla="*/ 4730524 h 6858000"/>
              <a:gd name="connsiteX156" fmla="*/ 1979527 w 7467600"/>
              <a:gd name="connsiteY156" fmla="*/ 4726651 h 6858000"/>
              <a:gd name="connsiteX157" fmla="*/ 1927410 w 7467600"/>
              <a:gd name="connsiteY157" fmla="*/ 4716164 h 6858000"/>
              <a:gd name="connsiteX158" fmla="*/ 1997014 w 7467600"/>
              <a:gd name="connsiteY158" fmla="*/ 4698007 h 6858000"/>
              <a:gd name="connsiteX159" fmla="*/ 2005458 w 7467600"/>
              <a:gd name="connsiteY159" fmla="*/ 4699540 h 6858000"/>
              <a:gd name="connsiteX160" fmla="*/ 2657186 w 7467600"/>
              <a:gd name="connsiteY160" fmla="*/ 4901687 h 6858000"/>
              <a:gd name="connsiteX161" fmla="*/ 2826662 w 7467600"/>
              <a:gd name="connsiteY161" fmla="*/ 4970362 h 6858000"/>
              <a:gd name="connsiteX162" fmla="*/ 2876100 w 7467600"/>
              <a:gd name="connsiteY162" fmla="*/ 4995397 h 6858000"/>
              <a:gd name="connsiteX163" fmla="*/ 3042600 w 7467600"/>
              <a:gd name="connsiteY163" fmla="*/ 5059532 h 6858000"/>
              <a:gd name="connsiteX164" fmla="*/ 1997014 w 7467600"/>
              <a:gd name="connsiteY164" fmla="*/ 4698007 h 6858000"/>
              <a:gd name="connsiteX165" fmla="*/ 2305292 w 7467600"/>
              <a:gd name="connsiteY165" fmla="*/ 4219492 h 6858000"/>
              <a:gd name="connsiteX166" fmla="*/ 3360922 w 7467600"/>
              <a:gd name="connsiteY166" fmla="*/ 4529373 h 6858000"/>
              <a:gd name="connsiteX167" fmla="*/ 3492420 w 7467600"/>
              <a:gd name="connsiteY167" fmla="*/ 4510145 h 6858000"/>
              <a:gd name="connsiteX168" fmla="*/ 3364086 w 7467600"/>
              <a:gd name="connsiteY168" fmla="*/ 4480340 h 6858000"/>
              <a:gd name="connsiteX169" fmla="*/ 3225818 w 7467600"/>
              <a:gd name="connsiteY169" fmla="*/ 4411822 h 6858000"/>
              <a:gd name="connsiteX170" fmla="*/ 3129696 w 7467600"/>
              <a:gd name="connsiteY170" fmla="*/ 4360704 h 6858000"/>
              <a:gd name="connsiteX171" fmla="*/ 2814545 w 7467600"/>
              <a:gd name="connsiteY171" fmla="*/ 4282955 h 6858000"/>
              <a:gd name="connsiteX172" fmla="*/ 2305292 w 7467600"/>
              <a:gd name="connsiteY172" fmla="*/ 4219492 h 6858000"/>
              <a:gd name="connsiteX173" fmla="*/ 2626982 w 7467600"/>
              <a:gd name="connsiteY173" fmla="*/ 4206450 h 6858000"/>
              <a:gd name="connsiteX174" fmla="*/ 2490617 w 7467600"/>
              <a:gd name="connsiteY174" fmla="*/ 4206951 h 6858000"/>
              <a:gd name="connsiteX175" fmla="*/ 2819869 w 7467600"/>
              <a:gd name="connsiteY175" fmla="*/ 4252936 h 6858000"/>
              <a:gd name="connsiteX176" fmla="*/ 3143018 w 7467600"/>
              <a:gd name="connsiteY176" fmla="*/ 4332698 h 6858000"/>
              <a:gd name="connsiteX177" fmla="*/ 3241520 w 7467600"/>
              <a:gd name="connsiteY177" fmla="*/ 4385112 h 6858000"/>
              <a:gd name="connsiteX178" fmla="*/ 3374575 w 7467600"/>
              <a:gd name="connsiteY178" fmla="*/ 4451517 h 6858000"/>
              <a:gd name="connsiteX179" fmla="*/ 3505221 w 7467600"/>
              <a:gd name="connsiteY179" fmla="*/ 4480757 h 6858000"/>
              <a:gd name="connsiteX180" fmla="*/ 2626982 w 7467600"/>
              <a:gd name="connsiteY180" fmla="*/ 4206450 h 6858000"/>
              <a:gd name="connsiteX181" fmla="*/ 1310106 w 7467600"/>
              <a:gd name="connsiteY181" fmla="*/ 3943217 h 6858000"/>
              <a:gd name="connsiteX182" fmla="*/ 854994 w 7467600"/>
              <a:gd name="connsiteY182" fmla="*/ 4399136 h 6858000"/>
              <a:gd name="connsiteX183" fmla="*/ 742462 w 7467600"/>
              <a:gd name="connsiteY183" fmla="*/ 4594648 h 6858000"/>
              <a:gd name="connsiteX184" fmla="*/ 820602 w 7467600"/>
              <a:gd name="connsiteY184" fmla="*/ 4485915 h 6858000"/>
              <a:gd name="connsiteX185" fmla="*/ 878295 w 7467600"/>
              <a:gd name="connsiteY185" fmla="*/ 4403594 h 6858000"/>
              <a:gd name="connsiteX186" fmla="*/ 1240607 w 7467600"/>
              <a:gd name="connsiteY186" fmla="*/ 4010401 h 6858000"/>
              <a:gd name="connsiteX187" fmla="*/ 1310106 w 7467600"/>
              <a:gd name="connsiteY187" fmla="*/ 3943217 h 6858000"/>
              <a:gd name="connsiteX188" fmla="*/ 1423113 w 7467600"/>
              <a:gd name="connsiteY188" fmla="*/ 3874565 h 6858000"/>
              <a:gd name="connsiteX189" fmla="*/ 1260565 w 7467600"/>
              <a:gd name="connsiteY189" fmla="*/ 4031982 h 6858000"/>
              <a:gd name="connsiteX190" fmla="*/ 901900 w 7467600"/>
              <a:gd name="connsiteY190" fmla="*/ 4421236 h 6858000"/>
              <a:gd name="connsiteX191" fmla="*/ 845044 w 7467600"/>
              <a:gd name="connsiteY191" fmla="*/ 4502436 h 6858000"/>
              <a:gd name="connsiteX192" fmla="*/ 685926 w 7467600"/>
              <a:gd name="connsiteY192" fmla="*/ 4703069 h 6858000"/>
              <a:gd name="connsiteX193" fmla="*/ 684248 w 7467600"/>
              <a:gd name="connsiteY193" fmla="*/ 4706721 h 6858000"/>
              <a:gd name="connsiteX194" fmla="*/ 1423113 w 7467600"/>
              <a:gd name="connsiteY194" fmla="*/ 3874565 h 6858000"/>
              <a:gd name="connsiteX195" fmla="*/ 3316479 w 7467600"/>
              <a:gd name="connsiteY195" fmla="*/ 3872136 h 6858000"/>
              <a:gd name="connsiteX196" fmla="*/ 3546806 w 7467600"/>
              <a:gd name="connsiteY196" fmla="*/ 4356139 h 6858000"/>
              <a:gd name="connsiteX197" fmla="*/ 3364433 w 7467600"/>
              <a:gd name="connsiteY197" fmla="*/ 3953121 h 6858000"/>
              <a:gd name="connsiteX198" fmla="*/ 3316479 w 7467600"/>
              <a:gd name="connsiteY198" fmla="*/ 3872136 h 6858000"/>
              <a:gd name="connsiteX199" fmla="*/ 3291335 w 7467600"/>
              <a:gd name="connsiteY199" fmla="*/ 3767420 h 6858000"/>
              <a:gd name="connsiteX200" fmla="*/ 3390805 w 7467600"/>
              <a:gd name="connsiteY200" fmla="*/ 3937163 h 6858000"/>
              <a:gd name="connsiteX201" fmla="*/ 3579062 w 7467600"/>
              <a:gd name="connsiteY201" fmla="*/ 4359040 h 6858000"/>
              <a:gd name="connsiteX202" fmla="*/ 3467355 w 7467600"/>
              <a:gd name="connsiteY202" fmla="*/ 3988130 h 6858000"/>
              <a:gd name="connsiteX203" fmla="*/ 3310753 w 7467600"/>
              <a:gd name="connsiteY203" fmla="*/ 3787140 h 6858000"/>
              <a:gd name="connsiteX204" fmla="*/ 3291335 w 7467600"/>
              <a:gd name="connsiteY204" fmla="*/ 3767420 h 6858000"/>
              <a:gd name="connsiteX205" fmla="*/ 1635889 w 7467600"/>
              <a:gd name="connsiteY205" fmla="*/ 3709494 h 6858000"/>
              <a:gd name="connsiteX206" fmla="*/ 1634800 w 7467600"/>
              <a:gd name="connsiteY206" fmla="*/ 3731111 h 6858000"/>
              <a:gd name="connsiteX207" fmla="*/ 1635889 w 7467600"/>
              <a:gd name="connsiteY207" fmla="*/ 3709494 h 6858000"/>
              <a:gd name="connsiteX208" fmla="*/ 1510397 w 7467600"/>
              <a:gd name="connsiteY208" fmla="*/ 3684705 h 6858000"/>
              <a:gd name="connsiteX209" fmla="*/ 1146550 w 7467600"/>
              <a:gd name="connsiteY209" fmla="*/ 3802012 h 6858000"/>
              <a:gd name="connsiteX210" fmla="*/ 698834 w 7467600"/>
              <a:gd name="connsiteY210" fmla="*/ 3952272 h 6858000"/>
              <a:gd name="connsiteX211" fmla="*/ 34256 w 7467600"/>
              <a:gd name="connsiteY211" fmla="*/ 4347603 h 6858000"/>
              <a:gd name="connsiteX212" fmla="*/ 527241 w 7467600"/>
              <a:gd name="connsiteY212" fmla="*/ 4065078 h 6858000"/>
              <a:gd name="connsiteX213" fmla="*/ 1510397 w 7467600"/>
              <a:gd name="connsiteY213" fmla="*/ 3684705 h 6858000"/>
              <a:gd name="connsiteX214" fmla="*/ 1313114 w 7467600"/>
              <a:gd name="connsiteY214" fmla="*/ 3655216 h 6858000"/>
              <a:gd name="connsiteX215" fmla="*/ 1109304 w 7467600"/>
              <a:gd name="connsiteY215" fmla="*/ 3669030 h 6858000"/>
              <a:gd name="connsiteX216" fmla="*/ 8129 w 7467600"/>
              <a:gd name="connsiteY216" fmla="*/ 4330519 h 6858000"/>
              <a:gd name="connsiteX217" fmla="*/ 687572 w 7467600"/>
              <a:gd name="connsiteY217" fmla="*/ 3925629 h 6858000"/>
              <a:gd name="connsiteX218" fmla="*/ 1138365 w 7467600"/>
              <a:gd name="connsiteY218" fmla="*/ 3774515 h 6858000"/>
              <a:gd name="connsiteX219" fmla="*/ 1505579 w 7467600"/>
              <a:gd name="connsiteY219" fmla="*/ 3655526 h 6858000"/>
              <a:gd name="connsiteX220" fmla="*/ 1313114 w 7467600"/>
              <a:gd name="connsiteY220" fmla="*/ 3655216 h 6858000"/>
              <a:gd name="connsiteX221" fmla="*/ 3655073 w 7467600"/>
              <a:gd name="connsiteY221" fmla="*/ 3650884 h 6858000"/>
              <a:gd name="connsiteX222" fmla="*/ 3989938 w 7467600"/>
              <a:gd name="connsiteY222" fmla="*/ 3991685 h 6858000"/>
              <a:gd name="connsiteX223" fmla="*/ 4393907 w 7467600"/>
              <a:gd name="connsiteY223" fmla="*/ 4261258 h 6858000"/>
              <a:gd name="connsiteX224" fmla="*/ 4648051 w 7467600"/>
              <a:gd name="connsiteY224" fmla="*/ 4374051 h 6858000"/>
              <a:gd name="connsiteX225" fmla="*/ 4383389 w 7467600"/>
              <a:gd name="connsiteY225" fmla="*/ 4184369 h 6858000"/>
              <a:gd name="connsiteX226" fmla="*/ 4165508 w 7467600"/>
              <a:gd name="connsiteY226" fmla="*/ 4035196 h 6858000"/>
              <a:gd name="connsiteX227" fmla="*/ 4068162 w 7467600"/>
              <a:gd name="connsiteY227" fmla="*/ 3953394 h 6858000"/>
              <a:gd name="connsiteX228" fmla="*/ 3981416 w 7467600"/>
              <a:gd name="connsiteY228" fmla="*/ 3880482 h 6858000"/>
              <a:gd name="connsiteX229" fmla="*/ 3800147 w 7467600"/>
              <a:gd name="connsiteY229" fmla="*/ 3749872 h 6858000"/>
              <a:gd name="connsiteX230" fmla="*/ 3655073 w 7467600"/>
              <a:gd name="connsiteY230" fmla="*/ 3650884 h 6858000"/>
              <a:gd name="connsiteX231" fmla="*/ 3670252 w 7467600"/>
              <a:gd name="connsiteY231" fmla="*/ 3622798 h 6858000"/>
              <a:gd name="connsiteX232" fmla="*/ 3817258 w 7467600"/>
              <a:gd name="connsiteY232" fmla="*/ 3723577 h 6858000"/>
              <a:gd name="connsiteX233" fmla="*/ 4000461 w 7467600"/>
              <a:gd name="connsiteY233" fmla="*/ 3855966 h 6858000"/>
              <a:gd name="connsiteX234" fmla="*/ 4088180 w 7467600"/>
              <a:gd name="connsiteY234" fmla="*/ 3929774 h 6858000"/>
              <a:gd name="connsiteX235" fmla="*/ 4184555 w 7467600"/>
              <a:gd name="connsiteY235" fmla="*/ 4010683 h 6858000"/>
              <a:gd name="connsiteX236" fmla="*/ 4399563 w 7467600"/>
              <a:gd name="connsiteY236" fmla="*/ 4158106 h 6858000"/>
              <a:gd name="connsiteX237" fmla="*/ 4684469 w 7467600"/>
              <a:gd name="connsiteY237" fmla="*/ 4364680 h 6858000"/>
              <a:gd name="connsiteX238" fmla="*/ 4690271 w 7467600"/>
              <a:gd name="connsiteY238" fmla="*/ 4370034 h 6858000"/>
              <a:gd name="connsiteX239" fmla="*/ 4136093 w 7467600"/>
              <a:gd name="connsiteY239" fmla="*/ 3858466 h 6858000"/>
              <a:gd name="connsiteX240" fmla="*/ 3670252 w 7467600"/>
              <a:gd name="connsiteY240" fmla="*/ 3622798 h 6858000"/>
              <a:gd name="connsiteX241" fmla="*/ 4440129 w 7467600"/>
              <a:gd name="connsiteY241" fmla="*/ 3448571 h 6858000"/>
              <a:gd name="connsiteX242" fmla="*/ 4856525 w 7467600"/>
              <a:gd name="connsiteY242" fmla="*/ 3915351 h 6858000"/>
              <a:gd name="connsiteX243" fmla="*/ 5059055 w 7467600"/>
              <a:gd name="connsiteY243" fmla="*/ 4108918 h 6858000"/>
              <a:gd name="connsiteX244" fmla="*/ 5290070 w 7467600"/>
              <a:gd name="connsiteY244" fmla="*/ 4263619 h 6858000"/>
              <a:gd name="connsiteX245" fmla="*/ 4834991 w 7467600"/>
              <a:gd name="connsiteY245" fmla="*/ 3830985 h 6858000"/>
              <a:gd name="connsiteX246" fmla="*/ 4440129 w 7467600"/>
              <a:gd name="connsiteY246" fmla="*/ 3448571 h 6858000"/>
              <a:gd name="connsiteX247" fmla="*/ 4441737 w 7467600"/>
              <a:gd name="connsiteY247" fmla="*/ 3399734 h 6858000"/>
              <a:gd name="connsiteX248" fmla="*/ 4431236 w 7467600"/>
              <a:gd name="connsiteY248" fmla="*/ 3400954 h 6858000"/>
              <a:gd name="connsiteX249" fmla="*/ 4557150 w 7467600"/>
              <a:gd name="connsiteY249" fmla="*/ 3510023 h 6858000"/>
              <a:gd name="connsiteX250" fmla="*/ 4856936 w 7467600"/>
              <a:gd name="connsiteY250" fmla="*/ 3809146 h 6858000"/>
              <a:gd name="connsiteX251" fmla="*/ 5111996 w 7467600"/>
              <a:gd name="connsiteY251" fmla="*/ 4065759 h 6858000"/>
              <a:gd name="connsiteX252" fmla="*/ 5388878 w 7467600"/>
              <a:gd name="connsiteY252" fmla="*/ 4300185 h 6858000"/>
              <a:gd name="connsiteX253" fmla="*/ 5425556 w 7467600"/>
              <a:gd name="connsiteY253" fmla="*/ 4308967 h 6858000"/>
              <a:gd name="connsiteX254" fmla="*/ 4943646 w 7467600"/>
              <a:gd name="connsiteY254" fmla="*/ 3822916 h 6858000"/>
              <a:gd name="connsiteX255" fmla="*/ 4594837 w 7467600"/>
              <a:gd name="connsiteY255" fmla="*/ 3532274 h 6858000"/>
              <a:gd name="connsiteX256" fmla="*/ 4441737 w 7467600"/>
              <a:gd name="connsiteY256" fmla="*/ 3399734 h 6858000"/>
              <a:gd name="connsiteX257" fmla="*/ 5425834 w 7467600"/>
              <a:gd name="connsiteY257" fmla="*/ 3162785 h 6858000"/>
              <a:gd name="connsiteX258" fmla="*/ 5401644 w 7467600"/>
              <a:gd name="connsiteY258" fmla="*/ 3617847 h 6858000"/>
              <a:gd name="connsiteX259" fmla="*/ 5467256 w 7467600"/>
              <a:gd name="connsiteY259" fmla="*/ 4175494 h 6858000"/>
              <a:gd name="connsiteX260" fmla="*/ 5448069 w 7467600"/>
              <a:gd name="connsiteY260" fmla="*/ 3567554 h 6858000"/>
              <a:gd name="connsiteX261" fmla="*/ 5425834 w 7467600"/>
              <a:gd name="connsiteY261" fmla="*/ 3162785 h 6858000"/>
              <a:gd name="connsiteX262" fmla="*/ 1318687 w 7467600"/>
              <a:gd name="connsiteY262" fmla="*/ 3113840 h 6858000"/>
              <a:gd name="connsiteX263" fmla="*/ 1066793 w 7467600"/>
              <a:gd name="connsiteY263" fmla="*/ 3212171 h 6858000"/>
              <a:gd name="connsiteX264" fmla="*/ 993319 w 7467600"/>
              <a:gd name="connsiteY264" fmla="*/ 3247648 h 6858000"/>
              <a:gd name="connsiteX265" fmla="*/ 853081 w 7467600"/>
              <a:gd name="connsiteY265" fmla="*/ 3312410 h 6858000"/>
              <a:gd name="connsiteX266" fmla="*/ 805957 w 7467600"/>
              <a:gd name="connsiteY266" fmla="*/ 3330443 h 6858000"/>
              <a:gd name="connsiteX267" fmla="*/ 1318687 w 7467600"/>
              <a:gd name="connsiteY267" fmla="*/ 3113840 h 6858000"/>
              <a:gd name="connsiteX268" fmla="*/ 5453702 w 7467600"/>
              <a:gd name="connsiteY268" fmla="*/ 3090882 h 6858000"/>
              <a:gd name="connsiteX269" fmla="*/ 5480135 w 7467600"/>
              <a:gd name="connsiteY269" fmla="*/ 3565802 h 6858000"/>
              <a:gd name="connsiteX270" fmla="*/ 5499023 w 7467600"/>
              <a:gd name="connsiteY270" fmla="*/ 4166310 h 6858000"/>
              <a:gd name="connsiteX271" fmla="*/ 5547022 w 7467600"/>
              <a:gd name="connsiteY271" fmla="*/ 3607838 h 6858000"/>
              <a:gd name="connsiteX272" fmla="*/ 5515964 w 7467600"/>
              <a:gd name="connsiteY272" fmla="*/ 3378541 h 6858000"/>
              <a:gd name="connsiteX273" fmla="*/ 5453702 w 7467600"/>
              <a:gd name="connsiteY273" fmla="*/ 3090882 h 6858000"/>
              <a:gd name="connsiteX274" fmla="*/ 1238695 w 7467600"/>
              <a:gd name="connsiteY274" fmla="*/ 3076820 h 6858000"/>
              <a:gd name="connsiteX275" fmla="*/ 716371 w 7467600"/>
              <a:gd name="connsiteY275" fmla="*/ 3293249 h 6858000"/>
              <a:gd name="connsiteX276" fmla="*/ 579522 w 7467600"/>
              <a:gd name="connsiteY276" fmla="*/ 3371759 h 6858000"/>
              <a:gd name="connsiteX277" fmla="*/ 600288 w 7467600"/>
              <a:gd name="connsiteY277" fmla="*/ 3365555 h 6858000"/>
              <a:gd name="connsiteX278" fmla="*/ 840692 w 7467600"/>
              <a:gd name="connsiteY278" fmla="*/ 3284921 h 6858000"/>
              <a:gd name="connsiteX279" fmla="*/ 979248 w 7467600"/>
              <a:gd name="connsiteY279" fmla="*/ 3221003 h 6858000"/>
              <a:gd name="connsiteX280" fmla="*/ 1053282 w 7467600"/>
              <a:gd name="connsiteY280" fmla="*/ 3185247 h 6858000"/>
              <a:gd name="connsiteX281" fmla="*/ 1320603 w 7467600"/>
              <a:gd name="connsiteY281" fmla="*/ 3081281 h 6858000"/>
              <a:gd name="connsiteX282" fmla="*/ 1238695 w 7467600"/>
              <a:gd name="connsiteY282" fmla="*/ 3076820 h 6858000"/>
              <a:gd name="connsiteX283" fmla="*/ 5425627 w 7467600"/>
              <a:gd name="connsiteY283" fmla="*/ 2954192 h 6858000"/>
              <a:gd name="connsiteX284" fmla="*/ 5470770 w 7467600"/>
              <a:gd name="connsiteY284" fmla="*/ 3005435 h 6858000"/>
              <a:gd name="connsiteX285" fmla="*/ 5519779 w 7467600"/>
              <a:gd name="connsiteY285" fmla="*/ 4359223 h 6858000"/>
              <a:gd name="connsiteX286" fmla="*/ 5520293 w 7467600"/>
              <a:gd name="connsiteY286" fmla="*/ 4360602 h 6858000"/>
              <a:gd name="connsiteX287" fmla="*/ 5767221 w 7467600"/>
              <a:gd name="connsiteY287" fmla="*/ 4665564 h 6858000"/>
              <a:gd name="connsiteX288" fmla="*/ 6937169 w 7467600"/>
              <a:gd name="connsiteY288" fmla="*/ 4815941 h 6858000"/>
              <a:gd name="connsiteX289" fmla="*/ 6953922 w 7467600"/>
              <a:gd name="connsiteY289" fmla="*/ 4890068 h 6858000"/>
              <a:gd name="connsiteX290" fmla="*/ 6071359 w 7467600"/>
              <a:gd name="connsiteY290" fmla="*/ 4770770 h 6858000"/>
              <a:gd name="connsiteX291" fmla="*/ 6038839 w 7467600"/>
              <a:gd name="connsiteY291" fmla="*/ 4764474 h 6858000"/>
              <a:gd name="connsiteX292" fmla="*/ 6038706 w 7467600"/>
              <a:gd name="connsiteY292" fmla="*/ 4763847 h 6858000"/>
              <a:gd name="connsiteX293" fmla="*/ 6037784 w 7467600"/>
              <a:gd name="connsiteY293" fmla="*/ 4764270 h 6858000"/>
              <a:gd name="connsiteX294" fmla="*/ 6038839 w 7467600"/>
              <a:gd name="connsiteY294" fmla="*/ 4764474 h 6858000"/>
              <a:gd name="connsiteX295" fmla="*/ 6040338 w 7467600"/>
              <a:gd name="connsiteY295" fmla="*/ 4771418 h 6858000"/>
              <a:gd name="connsiteX296" fmla="*/ 6024488 w 7467600"/>
              <a:gd name="connsiteY296" fmla="*/ 4809903 h 6858000"/>
              <a:gd name="connsiteX297" fmla="*/ 5599771 w 7467600"/>
              <a:gd name="connsiteY297" fmla="*/ 5509652 h 6858000"/>
              <a:gd name="connsiteX298" fmla="*/ 5548843 w 7467600"/>
              <a:gd name="connsiteY298" fmla="*/ 5563845 h 6858000"/>
              <a:gd name="connsiteX299" fmla="*/ 5940952 w 7467600"/>
              <a:gd name="connsiteY299" fmla="*/ 6250028 h 6858000"/>
              <a:gd name="connsiteX300" fmla="*/ 6043441 w 7467600"/>
              <a:gd name="connsiteY300" fmla="*/ 6665847 h 6858000"/>
              <a:gd name="connsiteX301" fmla="*/ 6093432 w 7467600"/>
              <a:gd name="connsiteY301" fmla="*/ 6858000 h 6858000"/>
              <a:gd name="connsiteX302" fmla="*/ 6034344 w 7467600"/>
              <a:gd name="connsiteY302" fmla="*/ 6858000 h 6858000"/>
              <a:gd name="connsiteX303" fmla="*/ 6026679 w 7467600"/>
              <a:gd name="connsiteY303" fmla="*/ 6836959 h 6858000"/>
              <a:gd name="connsiteX304" fmla="*/ 5800441 w 7467600"/>
              <a:gd name="connsiteY304" fmla="*/ 6335286 h 6858000"/>
              <a:gd name="connsiteX305" fmla="*/ 5526562 w 7467600"/>
              <a:gd name="connsiteY305" fmla="*/ 5705388 h 6858000"/>
              <a:gd name="connsiteX306" fmla="*/ 5519640 w 7467600"/>
              <a:gd name="connsiteY306" fmla="*/ 5683774 h 6858000"/>
              <a:gd name="connsiteX307" fmla="*/ 5844559 w 7467600"/>
              <a:gd name="connsiteY307" fmla="*/ 6553349 h 6858000"/>
              <a:gd name="connsiteX308" fmla="*/ 5975994 w 7467600"/>
              <a:gd name="connsiteY308" fmla="*/ 6858000 h 6858000"/>
              <a:gd name="connsiteX309" fmla="*/ 5898547 w 7467600"/>
              <a:gd name="connsiteY309" fmla="*/ 6858000 h 6858000"/>
              <a:gd name="connsiteX310" fmla="*/ 5682041 w 7467600"/>
              <a:gd name="connsiteY310" fmla="*/ 6355860 h 6858000"/>
              <a:gd name="connsiteX311" fmla="*/ 5461758 w 7467600"/>
              <a:gd name="connsiteY311" fmla="*/ 5820220 h 6858000"/>
              <a:gd name="connsiteX312" fmla="*/ 5237282 w 7467600"/>
              <a:gd name="connsiteY312" fmla="*/ 6579086 h 6858000"/>
              <a:gd name="connsiteX313" fmla="*/ 5115009 w 7467600"/>
              <a:gd name="connsiteY313" fmla="*/ 6858000 h 6858000"/>
              <a:gd name="connsiteX314" fmla="*/ 5028074 w 7467600"/>
              <a:gd name="connsiteY314" fmla="*/ 6858000 h 6858000"/>
              <a:gd name="connsiteX315" fmla="*/ 5079508 w 7467600"/>
              <a:gd name="connsiteY315" fmla="*/ 6749074 h 6858000"/>
              <a:gd name="connsiteX316" fmla="*/ 5371846 w 7467600"/>
              <a:gd name="connsiteY316" fmla="*/ 5924413 h 6858000"/>
              <a:gd name="connsiteX317" fmla="*/ 5270512 w 7467600"/>
              <a:gd name="connsiteY317" fmla="*/ 6138975 h 6858000"/>
              <a:gd name="connsiteX318" fmla="*/ 5062409 w 7467600"/>
              <a:gd name="connsiteY318" fmla="*/ 6653544 h 6858000"/>
              <a:gd name="connsiteX319" fmla="*/ 5036628 w 7467600"/>
              <a:gd name="connsiteY319" fmla="*/ 6754247 h 6858000"/>
              <a:gd name="connsiteX320" fmla="*/ 5009112 w 7467600"/>
              <a:gd name="connsiteY320" fmla="*/ 6858000 h 6858000"/>
              <a:gd name="connsiteX321" fmla="*/ 4976679 w 7467600"/>
              <a:gd name="connsiteY321" fmla="*/ 6858000 h 6858000"/>
              <a:gd name="connsiteX322" fmla="*/ 5006537 w 7467600"/>
              <a:gd name="connsiteY322" fmla="*/ 6747068 h 6858000"/>
              <a:gd name="connsiteX323" fmla="*/ 5032723 w 7467600"/>
              <a:gd name="connsiteY323" fmla="*/ 6644957 h 6858000"/>
              <a:gd name="connsiteX324" fmla="*/ 5242949 w 7467600"/>
              <a:gd name="connsiteY324" fmla="*/ 6125175 h 6858000"/>
              <a:gd name="connsiteX325" fmla="*/ 5286321 w 7467600"/>
              <a:gd name="connsiteY325" fmla="*/ 6033555 h 6858000"/>
              <a:gd name="connsiteX326" fmla="*/ 5008210 w 7467600"/>
              <a:gd name="connsiteY326" fmla="*/ 6649194 h 6858000"/>
              <a:gd name="connsiteX327" fmla="*/ 4986321 w 7467600"/>
              <a:gd name="connsiteY327" fmla="*/ 6765687 h 6858000"/>
              <a:gd name="connsiteX328" fmla="*/ 4973474 w 7467600"/>
              <a:gd name="connsiteY328" fmla="*/ 6858000 h 6858000"/>
              <a:gd name="connsiteX329" fmla="*/ 4907178 w 7467600"/>
              <a:gd name="connsiteY329" fmla="*/ 6858000 h 6858000"/>
              <a:gd name="connsiteX330" fmla="*/ 4910810 w 7467600"/>
              <a:gd name="connsiteY330" fmla="*/ 6829660 h 6858000"/>
              <a:gd name="connsiteX331" fmla="*/ 4987461 w 7467600"/>
              <a:gd name="connsiteY331" fmla="*/ 6432994 h 6858000"/>
              <a:gd name="connsiteX332" fmla="*/ 5179262 w 7467600"/>
              <a:gd name="connsiteY332" fmla="*/ 6035044 h 6858000"/>
              <a:gd name="connsiteX333" fmla="*/ 4689678 w 7467600"/>
              <a:gd name="connsiteY333" fmla="*/ 6440241 h 6858000"/>
              <a:gd name="connsiteX334" fmla="*/ 4477543 w 7467600"/>
              <a:gd name="connsiteY334" fmla="*/ 6674836 h 6858000"/>
              <a:gd name="connsiteX335" fmla="*/ 4329957 w 7467600"/>
              <a:gd name="connsiteY335" fmla="*/ 6858000 h 6858000"/>
              <a:gd name="connsiteX336" fmla="*/ 4218595 w 7467600"/>
              <a:gd name="connsiteY336" fmla="*/ 6858000 h 6858000"/>
              <a:gd name="connsiteX337" fmla="*/ 4368888 w 7467600"/>
              <a:gd name="connsiteY337" fmla="*/ 6668412 h 6858000"/>
              <a:gd name="connsiteX338" fmla="*/ 4563091 w 7467600"/>
              <a:gd name="connsiteY338" fmla="*/ 6442508 h 6858000"/>
              <a:gd name="connsiteX339" fmla="*/ 5387324 w 7467600"/>
              <a:gd name="connsiteY339" fmla="*/ 5705830 h 6858000"/>
              <a:gd name="connsiteX340" fmla="*/ 5073620 w 7467600"/>
              <a:gd name="connsiteY340" fmla="*/ 5955437 h 6858000"/>
              <a:gd name="connsiteX341" fmla="*/ 4689789 w 7467600"/>
              <a:gd name="connsiteY341" fmla="*/ 6268382 h 6858000"/>
              <a:gd name="connsiteX342" fmla="*/ 4418722 w 7467600"/>
              <a:gd name="connsiteY342" fmla="*/ 6570886 h 6858000"/>
              <a:gd name="connsiteX343" fmla="*/ 4214944 w 7467600"/>
              <a:gd name="connsiteY343" fmla="*/ 6858000 h 6858000"/>
              <a:gd name="connsiteX344" fmla="*/ 4177898 w 7467600"/>
              <a:gd name="connsiteY344" fmla="*/ 6858000 h 6858000"/>
              <a:gd name="connsiteX345" fmla="*/ 4391597 w 7467600"/>
              <a:gd name="connsiteY345" fmla="*/ 6556370 h 6858000"/>
              <a:gd name="connsiteX346" fmla="*/ 4668889 w 7467600"/>
              <a:gd name="connsiteY346" fmla="*/ 6246399 h 6858000"/>
              <a:gd name="connsiteX347" fmla="*/ 5055427 w 7467600"/>
              <a:gd name="connsiteY347" fmla="*/ 5931476 h 6858000"/>
              <a:gd name="connsiteX348" fmla="*/ 5371814 w 7467600"/>
              <a:gd name="connsiteY348" fmla="*/ 5678975 h 6858000"/>
              <a:gd name="connsiteX349" fmla="*/ 4987918 w 7467600"/>
              <a:gd name="connsiteY349" fmla="*/ 5838701 h 6858000"/>
              <a:gd name="connsiteX350" fmla="*/ 4317146 w 7467600"/>
              <a:gd name="connsiteY350" fmla="*/ 6587716 h 6858000"/>
              <a:gd name="connsiteX351" fmla="*/ 4171627 w 7467600"/>
              <a:gd name="connsiteY351" fmla="*/ 6858000 h 6858000"/>
              <a:gd name="connsiteX352" fmla="*/ 4081585 w 7467600"/>
              <a:gd name="connsiteY352" fmla="*/ 6858000 h 6858000"/>
              <a:gd name="connsiteX353" fmla="*/ 4238603 w 7467600"/>
              <a:gd name="connsiteY353" fmla="*/ 6559341 h 6858000"/>
              <a:gd name="connsiteX354" fmla="*/ 4778333 w 7467600"/>
              <a:gd name="connsiteY354" fmla="*/ 5873626 h 6858000"/>
              <a:gd name="connsiteX355" fmla="*/ 5414185 w 7467600"/>
              <a:gd name="connsiteY355" fmla="*/ 5573882 h 6858000"/>
              <a:gd name="connsiteX356" fmla="*/ 5959648 w 7467600"/>
              <a:gd name="connsiteY356" fmla="*/ 4760797 h 6858000"/>
              <a:gd name="connsiteX357" fmla="*/ 5355019 w 7467600"/>
              <a:gd name="connsiteY357" fmla="*/ 4734672 h 6858000"/>
              <a:gd name="connsiteX358" fmla="*/ 5083565 w 7467600"/>
              <a:gd name="connsiteY358" fmla="*/ 5179121 h 6858000"/>
              <a:gd name="connsiteX359" fmla="*/ 4713577 w 7467600"/>
              <a:gd name="connsiteY359" fmla="*/ 5616803 h 6858000"/>
              <a:gd name="connsiteX360" fmla="*/ 3989559 w 7467600"/>
              <a:gd name="connsiteY360" fmla="*/ 6145945 h 6858000"/>
              <a:gd name="connsiteX361" fmla="*/ 3939824 w 7467600"/>
              <a:gd name="connsiteY361" fmla="*/ 6066900 h 6858000"/>
              <a:gd name="connsiteX362" fmla="*/ 4584537 w 7467600"/>
              <a:gd name="connsiteY362" fmla="*/ 5324826 h 6858000"/>
              <a:gd name="connsiteX363" fmla="*/ 5037105 w 7467600"/>
              <a:gd name="connsiteY363" fmla="*/ 5088765 h 6858000"/>
              <a:gd name="connsiteX364" fmla="*/ 5039930 w 7467600"/>
              <a:gd name="connsiteY364" fmla="*/ 5089585 h 6858000"/>
              <a:gd name="connsiteX365" fmla="*/ 5263764 w 7467600"/>
              <a:gd name="connsiteY365" fmla="*/ 4735525 h 6858000"/>
              <a:gd name="connsiteX366" fmla="*/ 4086300 w 7467600"/>
              <a:gd name="connsiteY366" fmla="*/ 4884599 h 6858000"/>
              <a:gd name="connsiteX367" fmla="*/ 4085485 w 7467600"/>
              <a:gd name="connsiteY367" fmla="*/ 4899070 h 6858000"/>
              <a:gd name="connsiteX368" fmla="*/ 3871915 w 7467600"/>
              <a:gd name="connsiteY368" fmla="*/ 5253645 h 6858000"/>
              <a:gd name="connsiteX369" fmla="*/ 3799374 w 7467600"/>
              <a:gd name="connsiteY369" fmla="*/ 5466127 h 6858000"/>
              <a:gd name="connsiteX370" fmla="*/ 3498850 w 7467600"/>
              <a:gd name="connsiteY370" fmla="*/ 6661888 h 6858000"/>
              <a:gd name="connsiteX371" fmla="*/ 3399216 w 7467600"/>
              <a:gd name="connsiteY371" fmla="*/ 6858000 h 6858000"/>
              <a:gd name="connsiteX372" fmla="*/ 3303688 w 7467600"/>
              <a:gd name="connsiteY372" fmla="*/ 6858000 h 6858000"/>
              <a:gd name="connsiteX373" fmla="*/ 3391774 w 7467600"/>
              <a:gd name="connsiteY373" fmla="*/ 6697181 h 6858000"/>
              <a:gd name="connsiteX374" fmla="*/ 3735540 w 7467600"/>
              <a:gd name="connsiteY374" fmla="*/ 5546923 h 6858000"/>
              <a:gd name="connsiteX375" fmla="*/ 3729438 w 7467600"/>
              <a:gd name="connsiteY375" fmla="*/ 5569058 h 6858000"/>
              <a:gd name="connsiteX376" fmla="*/ 3707782 w 7467600"/>
              <a:gd name="connsiteY376" fmla="*/ 5644908 h 6858000"/>
              <a:gd name="connsiteX377" fmla="*/ 3583827 w 7467600"/>
              <a:gd name="connsiteY377" fmla="*/ 6039215 h 6858000"/>
              <a:gd name="connsiteX378" fmla="*/ 3547861 w 7467600"/>
              <a:gd name="connsiteY378" fmla="*/ 6129609 h 6858000"/>
              <a:gd name="connsiteX379" fmla="*/ 3490905 w 7467600"/>
              <a:gd name="connsiteY379" fmla="*/ 6277660 h 6858000"/>
              <a:gd name="connsiteX380" fmla="*/ 3455859 w 7467600"/>
              <a:gd name="connsiteY380" fmla="*/ 6391301 h 6858000"/>
              <a:gd name="connsiteX381" fmla="*/ 3429112 w 7467600"/>
              <a:gd name="connsiteY381" fmla="*/ 6479469 h 6858000"/>
              <a:gd name="connsiteX382" fmla="*/ 3304862 w 7467600"/>
              <a:gd name="connsiteY382" fmla="*/ 6796476 h 6858000"/>
              <a:gd name="connsiteX383" fmla="*/ 3276071 w 7467600"/>
              <a:gd name="connsiteY383" fmla="*/ 6858000 h 6858000"/>
              <a:gd name="connsiteX384" fmla="*/ 3240805 w 7467600"/>
              <a:gd name="connsiteY384" fmla="*/ 6858000 h 6858000"/>
              <a:gd name="connsiteX385" fmla="*/ 3275917 w 7467600"/>
              <a:gd name="connsiteY385" fmla="*/ 6783192 h 6858000"/>
              <a:gd name="connsiteX386" fmla="*/ 3399358 w 7467600"/>
              <a:gd name="connsiteY386" fmla="*/ 6469011 h 6858000"/>
              <a:gd name="connsiteX387" fmla="*/ 3425650 w 7467600"/>
              <a:gd name="connsiteY387" fmla="*/ 6381333 h 6858000"/>
              <a:gd name="connsiteX388" fmla="*/ 3460661 w 7467600"/>
              <a:gd name="connsiteY388" fmla="*/ 6266763 h 6858000"/>
              <a:gd name="connsiteX389" fmla="*/ 3518021 w 7467600"/>
              <a:gd name="connsiteY389" fmla="*/ 6117298 h 6858000"/>
              <a:gd name="connsiteX390" fmla="*/ 3554035 w 7467600"/>
              <a:gd name="connsiteY390" fmla="*/ 6027832 h 6858000"/>
              <a:gd name="connsiteX391" fmla="*/ 3677174 w 7467600"/>
              <a:gd name="connsiteY391" fmla="*/ 5636351 h 6858000"/>
              <a:gd name="connsiteX392" fmla="*/ 3698819 w 7467600"/>
              <a:gd name="connsiteY392" fmla="*/ 5560503 h 6858000"/>
              <a:gd name="connsiteX393" fmla="*/ 3702094 w 7467600"/>
              <a:gd name="connsiteY393" fmla="*/ 5549194 h 6858000"/>
              <a:gd name="connsiteX394" fmla="*/ 3398355 w 7467600"/>
              <a:gd name="connsiteY394" fmla="*/ 6094603 h 6858000"/>
              <a:gd name="connsiteX395" fmla="*/ 3193941 w 7467600"/>
              <a:gd name="connsiteY395" fmla="*/ 6798775 h 6858000"/>
              <a:gd name="connsiteX396" fmla="*/ 3184140 w 7467600"/>
              <a:gd name="connsiteY396" fmla="*/ 6858000 h 6858000"/>
              <a:gd name="connsiteX397" fmla="*/ 3099978 w 7467600"/>
              <a:gd name="connsiteY397" fmla="*/ 6858000 h 6858000"/>
              <a:gd name="connsiteX398" fmla="*/ 3101556 w 7467600"/>
              <a:gd name="connsiteY398" fmla="*/ 6843337 h 6858000"/>
              <a:gd name="connsiteX399" fmla="*/ 3370162 w 7467600"/>
              <a:gd name="connsiteY399" fmla="*/ 5785550 h 6858000"/>
              <a:gd name="connsiteX400" fmla="*/ 3746477 w 7467600"/>
              <a:gd name="connsiteY400" fmla="*/ 5377889 h 6858000"/>
              <a:gd name="connsiteX401" fmla="*/ 3863399 w 7467600"/>
              <a:gd name="connsiteY401" fmla="*/ 5087257 h 6858000"/>
              <a:gd name="connsiteX402" fmla="*/ 3968712 w 7467600"/>
              <a:gd name="connsiteY402" fmla="*/ 4913989 h 6858000"/>
              <a:gd name="connsiteX403" fmla="*/ 2792390 w 7467600"/>
              <a:gd name="connsiteY403" fmla="*/ 5382974 h 6858000"/>
              <a:gd name="connsiteX404" fmla="*/ 2714982 w 7467600"/>
              <a:gd name="connsiteY404" fmla="*/ 5427051 h 6858000"/>
              <a:gd name="connsiteX405" fmla="*/ 2813361 w 7467600"/>
              <a:gd name="connsiteY405" fmla="*/ 6023912 h 6858000"/>
              <a:gd name="connsiteX406" fmla="*/ 2688430 w 7467600"/>
              <a:gd name="connsiteY406" fmla="*/ 6801564 h 6858000"/>
              <a:gd name="connsiteX407" fmla="*/ 2629626 w 7467600"/>
              <a:gd name="connsiteY407" fmla="*/ 6763394 h 6858000"/>
              <a:gd name="connsiteX408" fmla="*/ 2565328 w 7467600"/>
              <a:gd name="connsiteY408" fmla="*/ 5516399 h 6858000"/>
              <a:gd name="connsiteX409" fmla="*/ 1922999 w 7467600"/>
              <a:gd name="connsiteY409" fmla="*/ 5980343 h 6858000"/>
              <a:gd name="connsiteX410" fmla="*/ 1950261 w 7467600"/>
              <a:gd name="connsiteY410" fmla="*/ 6405858 h 6858000"/>
              <a:gd name="connsiteX411" fmla="*/ 2365554 w 7467600"/>
              <a:gd name="connsiteY411" fmla="*/ 6759107 h 6858000"/>
              <a:gd name="connsiteX412" fmla="*/ 2424142 w 7467600"/>
              <a:gd name="connsiteY412" fmla="*/ 6858000 h 6858000"/>
              <a:gd name="connsiteX413" fmla="*/ 2395994 w 7467600"/>
              <a:gd name="connsiteY413" fmla="*/ 6858000 h 6858000"/>
              <a:gd name="connsiteX414" fmla="*/ 2392863 w 7467600"/>
              <a:gd name="connsiteY414" fmla="*/ 6852964 h 6858000"/>
              <a:gd name="connsiteX415" fmla="*/ 2017589 w 7467600"/>
              <a:gd name="connsiteY415" fmla="*/ 6493982 h 6858000"/>
              <a:gd name="connsiteX416" fmla="*/ 2147336 w 7467600"/>
              <a:gd name="connsiteY416" fmla="*/ 6594052 h 6858000"/>
              <a:gd name="connsiteX417" fmla="*/ 2207047 w 7467600"/>
              <a:gd name="connsiteY417" fmla="*/ 6654540 h 6858000"/>
              <a:gd name="connsiteX418" fmla="*/ 2299106 w 7467600"/>
              <a:gd name="connsiteY418" fmla="*/ 6778931 h 6858000"/>
              <a:gd name="connsiteX419" fmla="*/ 2314430 w 7467600"/>
              <a:gd name="connsiteY419" fmla="*/ 6801144 h 6858000"/>
              <a:gd name="connsiteX420" fmla="*/ 2352406 w 7467600"/>
              <a:gd name="connsiteY420" fmla="*/ 6858000 h 6858000"/>
              <a:gd name="connsiteX421" fmla="*/ 2314492 w 7467600"/>
              <a:gd name="connsiteY421" fmla="*/ 6858000 h 6858000"/>
              <a:gd name="connsiteX422" fmla="*/ 2288095 w 7467600"/>
              <a:gd name="connsiteY422" fmla="*/ 6818030 h 6858000"/>
              <a:gd name="connsiteX423" fmla="*/ 2272768 w 7467600"/>
              <a:gd name="connsiteY423" fmla="*/ 6795822 h 6858000"/>
              <a:gd name="connsiteX424" fmla="*/ 2182715 w 7467600"/>
              <a:gd name="connsiteY424" fmla="*/ 6675071 h 6858000"/>
              <a:gd name="connsiteX425" fmla="*/ 2032061 w 7467600"/>
              <a:gd name="connsiteY425" fmla="*/ 6541380 h 6858000"/>
              <a:gd name="connsiteX426" fmla="*/ 2257220 w 7467600"/>
              <a:gd name="connsiteY426" fmla="*/ 6826257 h 6858000"/>
              <a:gd name="connsiteX427" fmla="*/ 2281324 w 7467600"/>
              <a:gd name="connsiteY427" fmla="*/ 6858000 h 6858000"/>
              <a:gd name="connsiteX428" fmla="*/ 2242860 w 7467600"/>
              <a:gd name="connsiteY428" fmla="*/ 6858000 h 6858000"/>
              <a:gd name="connsiteX429" fmla="*/ 2232818 w 7467600"/>
              <a:gd name="connsiteY429" fmla="*/ 6844926 h 6858000"/>
              <a:gd name="connsiteX430" fmla="*/ 1990172 w 7467600"/>
              <a:gd name="connsiteY430" fmla="*/ 6542121 h 6858000"/>
              <a:gd name="connsiteX431" fmla="*/ 2124090 w 7467600"/>
              <a:gd name="connsiteY431" fmla="*/ 6761017 h 6858000"/>
              <a:gd name="connsiteX432" fmla="*/ 2200380 w 7467600"/>
              <a:gd name="connsiteY432" fmla="*/ 6858000 h 6858000"/>
              <a:gd name="connsiteX433" fmla="*/ 2147507 w 7467600"/>
              <a:gd name="connsiteY433" fmla="*/ 6858000 h 6858000"/>
              <a:gd name="connsiteX434" fmla="*/ 2070668 w 7467600"/>
              <a:gd name="connsiteY434" fmla="*/ 6761520 h 6858000"/>
              <a:gd name="connsiteX435" fmla="*/ 1975142 w 7467600"/>
              <a:gd name="connsiteY435" fmla="*/ 6585570 h 6858000"/>
              <a:gd name="connsiteX436" fmla="*/ 2050035 w 7467600"/>
              <a:gd name="connsiteY436" fmla="*/ 6813345 h 6858000"/>
              <a:gd name="connsiteX437" fmla="*/ 2063025 w 7467600"/>
              <a:gd name="connsiteY437" fmla="*/ 6858000 h 6858000"/>
              <a:gd name="connsiteX438" fmla="*/ 2021675 w 7467600"/>
              <a:gd name="connsiteY438" fmla="*/ 6858000 h 6858000"/>
              <a:gd name="connsiteX439" fmla="*/ 2019308 w 7467600"/>
              <a:gd name="connsiteY439" fmla="*/ 6847118 h 6858000"/>
              <a:gd name="connsiteX440" fmla="*/ 1938835 w 7467600"/>
              <a:gd name="connsiteY440" fmla="*/ 6551160 h 6858000"/>
              <a:gd name="connsiteX441" fmla="*/ 1953230 w 7467600"/>
              <a:gd name="connsiteY441" fmla="*/ 6759699 h 6858000"/>
              <a:gd name="connsiteX442" fmla="*/ 1956763 w 7467600"/>
              <a:gd name="connsiteY442" fmla="*/ 6778191 h 6858000"/>
              <a:gd name="connsiteX443" fmla="*/ 1967925 w 7467600"/>
              <a:gd name="connsiteY443" fmla="*/ 6858000 h 6858000"/>
              <a:gd name="connsiteX444" fmla="*/ 1936622 w 7467600"/>
              <a:gd name="connsiteY444" fmla="*/ 6858000 h 6858000"/>
              <a:gd name="connsiteX445" fmla="*/ 1926261 w 7467600"/>
              <a:gd name="connsiteY445" fmla="*/ 6784064 h 6858000"/>
              <a:gd name="connsiteX446" fmla="*/ 1922724 w 7467600"/>
              <a:gd name="connsiteY446" fmla="*/ 6765577 h 6858000"/>
              <a:gd name="connsiteX447" fmla="*/ 1904650 w 7467600"/>
              <a:gd name="connsiteY447" fmla="*/ 6639616 h 6858000"/>
              <a:gd name="connsiteX448" fmla="*/ 1885273 w 7467600"/>
              <a:gd name="connsiteY448" fmla="*/ 6858000 h 6858000"/>
              <a:gd name="connsiteX449" fmla="*/ 1854363 w 7467600"/>
              <a:gd name="connsiteY449" fmla="*/ 6858000 h 6858000"/>
              <a:gd name="connsiteX450" fmla="*/ 1880391 w 7467600"/>
              <a:gd name="connsiteY450" fmla="*/ 6603796 h 6858000"/>
              <a:gd name="connsiteX451" fmla="*/ 1818273 w 7467600"/>
              <a:gd name="connsiteY451" fmla="*/ 6715729 h 6858000"/>
              <a:gd name="connsiteX452" fmla="*/ 1794691 w 7467600"/>
              <a:gd name="connsiteY452" fmla="*/ 6843239 h 6858000"/>
              <a:gd name="connsiteX453" fmla="*/ 1794914 w 7467600"/>
              <a:gd name="connsiteY453" fmla="*/ 6858000 h 6858000"/>
              <a:gd name="connsiteX454" fmla="*/ 1746128 w 7467600"/>
              <a:gd name="connsiteY454" fmla="*/ 6858000 h 6858000"/>
              <a:gd name="connsiteX455" fmla="*/ 1753934 w 7467600"/>
              <a:gd name="connsiteY455" fmla="*/ 6724796 h 6858000"/>
              <a:gd name="connsiteX456" fmla="*/ 1792053 w 7467600"/>
              <a:gd name="connsiteY456" fmla="*/ 6572396 h 6858000"/>
              <a:gd name="connsiteX457" fmla="*/ 1862248 w 7467600"/>
              <a:gd name="connsiteY457" fmla="*/ 6266397 h 6858000"/>
              <a:gd name="connsiteX458" fmla="*/ 1862250 w 7467600"/>
              <a:gd name="connsiteY458" fmla="*/ 6033531 h 6858000"/>
              <a:gd name="connsiteX459" fmla="*/ 1211999 w 7467600"/>
              <a:gd name="connsiteY459" fmla="*/ 6683610 h 6858000"/>
              <a:gd name="connsiteX460" fmla="*/ 1213266 w 7467600"/>
              <a:gd name="connsiteY460" fmla="*/ 6691947 h 6858000"/>
              <a:gd name="connsiteX461" fmla="*/ 1203370 w 7467600"/>
              <a:gd name="connsiteY461" fmla="*/ 6850676 h 6858000"/>
              <a:gd name="connsiteX462" fmla="*/ 1203671 w 7467600"/>
              <a:gd name="connsiteY462" fmla="*/ 6858000 h 6858000"/>
              <a:gd name="connsiteX463" fmla="*/ 1143180 w 7467600"/>
              <a:gd name="connsiteY463" fmla="*/ 6858000 h 6858000"/>
              <a:gd name="connsiteX464" fmla="*/ 1142176 w 7467600"/>
              <a:gd name="connsiteY464" fmla="*/ 6766045 h 6858000"/>
              <a:gd name="connsiteX465" fmla="*/ 1067484 w 7467600"/>
              <a:gd name="connsiteY465" fmla="*/ 6858000 h 6858000"/>
              <a:gd name="connsiteX466" fmla="*/ 953928 w 7467600"/>
              <a:gd name="connsiteY466" fmla="*/ 6858000 h 6858000"/>
              <a:gd name="connsiteX467" fmla="*/ 959715 w 7467600"/>
              <a:gd name="connsiteY467" fmla="*/ 6850185 h 6858000"/>
              <a:gd name="connsiteX468" fmla="*/ 1483788 w 7467600"/>
              <a:gd name="connsiteY468" fmla="*/ 6259174 h 6858000"/>
              <a:gd name="connsiteX469" fmla="*/ 1100671 w 7467600"/>
              <a:gd name="connsiteY469" fmla="*/ 6252137 h 6858000"/>
              <a:gd name="connsiteX470" fmla="*/ 1090144 w 7467600"/>
              <a:gd name="connsiteY470" fmla="*/ 6256748 h 6858000"/>
              <a:gd name="connsiteX471" fmla="*/ 1095872 w 7467600"/>
              <a:gd name="connsiteY471" fmla="*/ 6271892 h 6858000"/>
              <a:gd name="connsiteX472" fmla="*/ 262785 w 7467600"/>
              <a:gd name="connsiteY472" fmla="*/ 6845450 h 6858000"/>
              <a:gd name="connsiteX473" fmla="*/ 209968 w 7467600"/>
              <a:gd name="connsiteY473" fmla="*/ 6770713 h 6858000"/>
              <a:gd name="connsiteX474" fmla="*/ 873460 w 7467600"/>
              <a:gd name="connsiteY474" fmla="*/ 6253768 h 6858000"/>
              <a:gd name="connsiteX475" fmla="*/ 192686 w 7467600"/>
              <a:gd name="connsiteY475" fmla="*/ 5849257 h 6858000"/>
              <a:gd name="connsiteX476" fmla="*/ 4696 w 7467600"/>
              <a:gd name="connsiteY476" fmla="*/ 5697668 h 6858000"/>
              <a:gd name="connsiteX477" fmla="*/ 0 w 7467600"/>
              <a:gd name="connsiteY477" fmla="*/ 5689984 h 6858000"/>
              <a:gd name="connsiteX478" fmla="*/ 0 w 7467600"/>
              <a:gd name="connsiteY478" fmla="*/ 5513472 h 6858000"/>
              <a:gd name="connsiteX479" fmla="*/ 174101 w 7467600"/>
              <a:gd name="connsiteY479" fmla="*/ 5620277 h 6858000"/>
              <a:gd name="connsiteX480" fmla="*/ 891800 w 7467600"/>
              <a:gd name="connsiteY480" fmla="*/ 6036935 h 6858000"/>
              <a:gd name="connsiteX481" fmla="*/ 1072219 w 7467600"/>
              <a:gd name="connsiteY481" fmla="*/ 6169443 h 6858000"/>
              <a:gd name="connsiteX482" fmla="*/ 1074117 w 7467600"/>
              <a:gd name="connsiteY482" fmla="*/ 6170301 h 6858000"/>
              <a:gd name="connsiteX483" fmla="*/ 1083114 w 7467600"/>
              <a:gd name="connsiteY483" fmla="*/ 6174131 h 6858000"/>
              <a:gd name="connsiteX484" fmla="*/ 1543010 w 7467600"/>
              <a:gd name="connsiteY484" fmla="*/ 6191140 h 6858000"/>
              <a:gd name="connsiteX485" fmla="*/ 1551080 w 7467600"/>
              <a:gd name="connsiteY485" fmla="*/ 6195006 h 6858000"/>
              <a:gd name="connsiteX486" fmla="*/ 2345443 w 7467600"/>
              <a:gd name="connsiteY486" fmla="*/ 5549882 h 6858000"/>
              <a:gd name="connsiteX487" fmla="*/ 1721499 w 7467600"/>
              <a:gd name="connsiteY487" fmla="*/ 5599969 h 6858000"/>
              <a:gd name="connsiteX488" fmla="*/ 767716 w 7467600"/>
              <a:gd name="connsiteY488" fmla="*/ 5472768 h 6858000"/>
              <a:gd name="connsiteX489" fmla="*/ 722147 w 7467600"/>
              <a:gd name="connsiteY489" fmla="*/ 5393091 h 6858000"/>
              <a:gd name="connsiteX490" fmla="*/ 1485552 w 7467600"/>
              <a:gd name="connsiteY490" fmla="*/ 5313202 h 6858000"/>
              <a:gd name="connsiteX491" fmla="*/ 2143004 w 7467600"/>
              <a:gd name="connsiteY491" fmla="*/ 5402420 h 6858000"/>
              <a:gd name="connsiteX492" fmla="*/ 1933391 w 7467600"/>
              <a:gd name="connsiteY492" fmla="*/ 5156971 h 6858000"/>
              <a:gd name="connsiteX493" fmla="*/ 1827118 w 7467600"/>
              <a:gd name="connsiteY493" fmla="*/ 4968410 h 6858000"/>
              <a:gd name="connsiteX494" fmla="*/ 1837349 w 7467600"/>
              <a:gd name="connsiteY494" fmla="*/ 4956357 h 6858000"/>
              <a:gd name="connsiteX495" fmla="*/ 2162835 w 7467600"/>
              <a:gd name="connsiteY495" fmla="*/ 5187853 h 6858000"/>
              <a:gd name="connsiteX496" fmla="*/ 2257167 w 7467600"/>
              <a:gd name="connsiteY496" fmla="*/ 5462123 h 6858000"/>
              <a:gd name="connsiteX497" fmla="*/ 2261598 w 7467600"/>
              <a:gd name="connsiteY497" fmla="*/ 5467998 h 6858000"/>
              <a:gd name="connsiteX498" fmla="*/ 2437177 w 7467600"/>
              <a:gd name="connsiteY498" fmla="*/ 5479608 h 6858000"/>
              <a:gd name="connsiteX499" fmla="*/ 2445247 w 7467600"/>
              <a:gd name="connsiteY499" fmla="*/ 5483476 h 6858000"/>
              <a:gd name="connsiteX500" fmla="*/ 2743626 w 7467600"/>
              <a:gd name="connsiteY500" fmla="*/ 5304819 h 6858000"/>
              <a:gd name="connsiteX501" fmla="*/ 3048102 w 7467600"/>
              <a:gd name="connsiteY501" fmla="*/ 5150595 h 6858000"/>
              <a:gd name="connsiteX502" fmla="*/ 1799414 w 7467600"/>
              <a:gd name="connsiteY502" fmla="*/ 4694732 h 6858000"/>
              <a:gd name="connsiteX503" fmla="*/ 1771735 w 7467600"/>
              <a:gd name="connsiteY503" fmla="*/ 4619929 h 6858000"/>
              <a:gd name="connsiteX504" fmla="*/ 3104273 w 7467600"/>
              <a:gd name="connsiteY504" fmla="*/ 5076159 h 6858000"/>
              <a:gd name="connsiteX505" fmla="*/ 3113245 w 7467600"/>
              <a:gd name="connsiteY505" fmla="*/ 5090705 h 6858000"/>
              <a:gd name="connsiteX506" fmla="*/ 3126294 w 7467600"/>
              <a:gd name="connsiteY506" fmla="*/ 5114400 h 6858000"/>
              <a:gd name="connsiteX507" fmla="*/ 3937433 w 7467600"/>
              <a:gd name="connsiteY507" fmla="*/ 4830473 h 6858000"/>
              <a:gd name="connsiteX508" fmla="*/ 3590475 w 7467600"/>
              <a:gd name="connsiteY508" fmla="*/ 4597974 h 6858000"/>
              <a:gd name="connsiteX509" fmla="*/ 3100264 w 7467600"/>
              <a:gd name="connsiteY509" fmla="*/ 4579845 h 6858000"/>
              <a:gd name="connsiteX510" fmla="*/ 2183576 w 7467600"/>
              <a:gd name="connsiteY510" fmla="*/ 4227150 h 6858000"/>
              <a:gd name="connsiteX511" fmla="*/ 2151029 w 7467600"/>
              <a:gd name="connsiteY511" fmla="*/ 4146947 h 6858000"/>
              <a:gd name="connsiteX512" fmla="*/ 3563434 w 7467600"/>
              <a:gd name="connsiteY512" fmla="*/ 4469115 h 6858000"/>
              <a:gd name="connsiteX513" fmla="*/ 3177952 w 7467600"/>
              <a:gd name="connsiteY513" fmla="*/ 3657386 h 6858000"/>
              <a:gd name="connsiteX514" fmla="*/ 3189263 w 7467600"/>
              <a:gd name="connsiteY514" fmla="*/ 3625726 h 6858000"/>
              <a:gd name="connsiteX515" fmla="*/ 3560912 w 7467600"/>
              <a:gd name="connsiteY515" fmla="*/ 4079863 h 6858000"/>
              <a:gd name="connsiteX516" fmla="*/ 3626636 w 7467600"/>
              <a:gd name="connsiteY516" fmla="*/ 4512230 h 6858000"/>
              <a:gd name="connsiteX517" fmla="*/ 3653088 w 7467600"/>
              <a:gd name="connsiteY517" fmla="*/ 4521417 h 6858000"/>
              <a:gd name="connsiteX518" fmla="*/ 3988128 w 7467600"/>
              <a:gd name="connsiteY518" fmla="*/ 4817267 h 6858000"/>
              <a:gd name="connsiteX519" fmla="*/ 4830582 w 7467600"/>
              <a:gd name="connsiteY519" fmla="*/ 4676000 h 6858000"/>
              <a:gd name="connsiteX520" fmla="*/ 4830100 w 7467600"/>
              <a:gd name="connsiteY520" fmla="*/ 4675554 h 6858000"/>
              <a:gd name="connsiteX521" fmla="*/ 4036318 w 7467600"/>
              <a:gd name="connsiteY521" fmla="*/ 4147013 h 6858000"/>
              <a:gd name="connsiteX522" fmla="*/ 3432098 w 7467600"/>
              <a:gd name="connsiteY522" fmla="*/ 3537312 h 6858000"/>
              <a:gd name="connsiteX523" fmla="*/ 3446761 w 7467600"/>
              <a:gd name="connsiteY523" fmla="*/ 3461278 h 6858000"/>
              <a:gd name="connsiteX524" fmla="*/ 4419733 w 7467600"/>
              <a:gd name="connsiteY524" fmla="*/ 3963555 h 6858000"/>
              <a:gd name="connsiteX525" fmla="*/ 4781371 w 7467600"/>
              <a:gd name="connsiteY525" fmla="*/ 4458604 h 6858000"/>
              <a:gd name="connsiteX526" fmla="*/ 4780440 w 7467600"/>
              <a:gd name="connsiteY526" fmla="*/ 4470290 h 6858000"/>
              <a:gd name="connsiteX527" fmla="*/ 4898954 w 7467600"/>
              <a:gd name="connsiteY527" fmla="*/ 4662092 h 6858000"/>
              <a:gd name="connsiteX528" fmla="*/ 4900699 w 7467600"/>
              <a:gd name="connsiteY528" fmla="*/ 4670867 h 6858000"/>
              <a:gd name="connsiteX529" fmla="*/ 5714511 w 7467600"/>
              <a:gd name="connsiteY529" fmla="*/ 4663483 h 6858000"/>
              <a:gd name="connsiteX530" fmla="*/ 5464793 w 7467600"/>
              <a:gd name="connsiteY530" fmla="*/ 4393556 h 6858000"/>
              <a:gd name="connsiteX531" fmla="*/ 5461897 w 7467600"/>
              <a:gd name="connsiteY531" fmla="*/ 4390879 h 6858000"/>
              <a:gd name="connsiteX532" fmla="*/ 4294126 w 7467600"/>
              <a:gd name="connsiteY532" fmla="*/ 3303048 h 6858000"/>
              <a:gd name="connsiteX533" fmla="*/ 4305321 w 7467600"/>
              <a:gd name="connsiteY533" fmla="*/ 3256953 h 6858000"/>
              <a:gd name="connsiteX534" fmla="*/ 4949299 w 7467600"/>
              <a:gd name="connsiteY534" fmla="*/ 3766336 h 6858000"/>
              <a:gd name="connsiteX535" fmla="*/ 5291452 w 7467600"/>
              <a:gd name="connsiteY535" fmla="*/ 4076801 h 6858000"/>
              <a:gd name="connsiteX536" fmla="*/ 5434998 w 7467600"/>
              <a:gd name="connsiteY536" fmla="*/ 4254100 h 6858000"/>
              <a:gd name="connsiteX537" fmla="*/ 5351015 w 7467600"/>
              <a:gd name="connsiteY537" fmla="*/ 3760989 h 6858000"/>
              <a:gd name="connsiteX538" fmla="*/ 5413780 w 7467600"/>
              <a:gd name="connsiteY538" fmla="*/ 2966265 h 6858000"/>
              <a:gd name="connsiteX539" fmla="*/ 5425627 w 7467600"/>
              <a:gd name="connsiteY539" fmla="*/ 2954192 h 6858000"/>
              <a:gd name="connsiteX540" fmla="*/ 6604735 w 7467600"/>
              <a:gd name="connsiteY540" fmla="*/ 2041381 h 6858000"/>
              <a:gd name="connsiteX541" fmla="*/ 7204487 w 7467600"/>
              <a:gd name="connsiteY541" fmla="*/ 2742112 h 6858000"/>
              <a:gd name="connsiteX542" fmla="*/ 7131592 w 7467600"/>
              <a:gd name="connsiteY542" fmla="*/ 2672096 h 6858000"/>
              <a:gd name="connsiteX543" fmla="*/ 6996344 w 7467600"/>
              <a:gd name="connsiteY543" fmla="*/ 2518310 h 6858000"/>
              <a:gd name="connsiteX544" fmla="*/ 6735495 w 7467600"/>
              <a:gd name="connsiteY544" fmla="*/ 2196890 h 6858000"/>
              <a:gd name="connsiteX545" fmla="*/ 6721901 w 7467600"/>
              <a:gd name="connsiteY545" fmla="*/ 2179274 h 6858000"/>
              <a:gd name="connsiteX546" fmla="*/ 6604735 w 7467600"/>
              <a:gd name="connsiteY546" fmla="*/ 2041381 h 6858000"/>
              <a:gd name="connsiteX547" fmla="*/ 6591670 w 7467600"/>
              <a:gd name="connsiteY547" fmla="*/ 1988277 h 6858000"/>
              <a:gd name="connsiteX548" fmla="*/ 6747349 w 7467600"/>
              <a:gd name="connsiteY548" fmla="*/ 2160069 h 6858000"/>
              <a:gd name="connsiteX549" fmla="*/ 6760943 w 7467600"/>
              <a:gd name="connsiteY549" fmla="*/ 2177686 h 6858000"/>
              <a:gd name="connsiteX550" fmla="*/ 7021065 w 7467600"/>
              <a:gd name="connsiteY550" fmla="*/ 2498102 h 6858000"/>
              <a:gd name="connsiteX551" fmla="*/ 7155223 w 7467600"/>
              <a:gd name="connsiteY551" fmla="*/ 2650386 h 6858000"/>
              <a:gd name="connsiteX552" fmla="*/ 7203167 w 7467600"/>
              <a:gd name="connsiteY552" fmla="*/ 2697288 h 6858000"/>
              <a:gd name="connsiteX553" fmla="*/ 6937703 w 7467600"/>
              <a:gd name="connsiteY553" fmla="*/ 2321981 h 6858000"/>
              <a:gd name="connsiteX554" fmla="*/ 6591670 w 7467600"/>
              <a:gd name="connsiteY554" fmla="*/ 1988277 h 6858000"/>
              <a:gd name="connsiteX555" fmla="*/ 5798671 w 7467600"/>
              <a:gd name="connsiteY555" fmla="*/ 1981601 h 6858000"/>
              <a:gd name="connsiteX556" fmla="*/ 5754709 w 7467600"/>
              <a:gd name="connsiteY556" fmla="*/ 2071454 h 6858000"/>
              <a:gd name="connsiteX557" fmla="*/ 5763044 w 7467600"/>
              <a:gd name="connsiteY557" fmla="*/ 2842206 h 6858000"/>
              <a:gd name="connsiteX558" fmla="*/ 5764974 w 7467600"/>
              <a:gd name="connsiteY558" fmla="*/ 2799609 h 6858000"/>
              <a:gd name="connsiteX559" fmla="*/ 5767665 w 7467600"/>
              <a:gd name="connsiteY559" fmla="*/ 2666409 h 6858000"/>
              <a:gd name="connsiteX560" fmla="*/ 5763055 w 7467600"/>
              <a:gd name="connsiteY560" fmla="*/ 2579705 h 6858000"/>
              <a:gd name="connsiteX561" fmla="*/ 5758079 w 7467600"/>
              <a:gd name="connsiteY561" fmla="*/ 2492508 h 6858000"/>
              <a:gd name="connsiteX562" fmla="*/ 5779325 w 7467600"/>
              <a:gd name="connsiteY562" fmla="*/ 2197069 h 6858000"/>
              <a:gd name="connsiteX563" fmla="*/ 5798671 w 7467600"/>
              <a:gd name="connsiteY563" fmla="*/ 1981601 h 6858000"/>
              <a:gd name="connsiteX564" fmla="*/ 5829202 w 7467600"/>
              <a:gd name="connsiteY564" fmla="*/ 1971679 h 6858000"/>
              <a:gd name="connsiteX565" fmla="*/ 5809558 w 7467600"/>
              <a:gd name="connsiteY565" fmla="*/ 2198043 h 6858000"/>
              <a:gd name="connsiteX566" fmla="*/ 5788653 w 7467600"/>
              <a:gd name="connsiteY566" fmla="*/ 2489430 h 6858000"/>
              <a:gd name="connsiteX567" fmla="*/ 5793439 w 7467600"/>
              <a:gd name="connsiteY567" fmla="*/ 2575235 h 6858000"/>
              <a:gd name="connsiteX568" fmla="*/ 5796837 w 7467600"/>
              <a:gd name="connsiteY568" fmla="*/ 2637633 h 6858000"/>
              <a:gd name="connsiteX569" fmla="*/ 5818614 w 7467600"/>
              <a:gd name="connsiteY569" fmla="*/ 2473055 h 6858000"/>
              <a:gd name="connsiteX570" fmla="*/ 5829202 w 7467600"/>
              <a:gd name="connsiteY570" fmla="*/ 1971679 h 6858000"/>
              <a:gd name="connsiteX571" fmla="*/ 5911389 w 7467600"/>
              <a:gd name="connsiteY571" fmla="*/ 1898371 h 6858000"/>
              <a:gd name="connsiteX572" fmla="*/ 6237627 w 7467600"/>
              <a:gd name="connsiteY572" fmla="*/ 2231921 h 6858000"/>
              <a:gd name="connsiteX573" fmla="*/ 5911389 w 7467600"/>
              <a:gd name="connsiteY573" fmla="*/ 1898371 h 6858000"/>
              <a:gd name="connsiteX574" fmla="*/ 6944437 w 7467600"/>
              <a:gd name="connsiteY574" fmla="*/ 1575402 h 6858000"/>
              <a:gd name="connsiteX575" fmla="*/ 6304730 w 7467600"/>
              <a:gd name="connsiteY575" fmla="*/ 1766654 h 6858000"/>
              <a:gd name="connsiteX576" fmla="*/ 6944437 w 7467600"/>
              <a:gd name="connsiteY576" fmla="*/ 1575402 h 6858000"/>
              <a:gd name="connsiteX577" fmla="*/ 7019523 w 7467600"/>
              <a:gd name="connsiteY577" fmla="*/ 1519450 h 6858000"/>
              <a:gd name="connsiteX578" fmla="*/ 6298091 w 7467600"/>
              <a:gd name="connsiteY578" fmla="*/ 1737122 h 6858000"/>
              <a:gd name="connsiteX579" fmla="*/ 7019523 w 7467600"/>
              <a:gd name="connsiteY579" fmla="*/ 1519450 h 6858000"/>
              <a:gd name="connsiteX580" fmla="*/ 2399523 w 7467600"/>
              <a:gd name="connsiteY580" fmla="*/ 1428234 h 6858000"/>
              <a:gd name="connsiteX581" fmla="*/ 2224982 w 7467600"/>
              <a:gd name="connsiteY581" fmla="*/ 1826201 h 6858000"/>
              <a:gd name="connsiteX582" fmla="*/ 2096099 w 7467600"/>
              <a:gd name="connsiteY582" fmla="*/ 2345900 h 6858000"/>
              <a:gd name="connsiteX583" fmla="*/ 2283317 w 7467600"/>
              <a:gd name="connsiteY583" fmla="*/ 1796925 h 6858000"/>
              <a:gd name="connsiteX584" fmla="*/ 2399523 w 7467600"/>
              <a:gd name="connsiteY584" fmla="*/ 1428234 h 6858000"/>
              <a:gd name="connsiteX585" fmla="*/ 2448558 w 7467600"/>
              <a:gd name="connsiteY585" fmla="*/ 1373435 h 6858000"/>
              <a:gd name="connsiteX586" fmla="*/ 2312521 w 7467600"/>
              <a:gd name="connsiteY586" fmla="*/ 1806140 h 6858000"/>
              <a:gd name="connsiteX587" fmla="*/ 2127533 w 7467600"/>
              <a:gd name="connsiteY587" fmla="*/ 2348380 h 6858000"/>
              <a:gd name="connsiteX588" fmla="*/ 2358080 w 7467600"/>
              <a:gd name="connsiteY588" fmla="*/ 1866134 h 6858000"/>
              <a:gd name="connsiteX589" fmla="*/ 2407436 w 7467600"/>
              <a:gd name="connsiteY589" fmla="*/ 1651070 h 6858000"/>
              <a:gd name="connsiteX590" fmla="*/ 2448558 w 7467600"/>
              <a:gd name="connsiteY590" fmla="*/ 1373435 h 6858000"/>
              <a:gd name="connsiteX591" fmla="*/ 278707 w 7467600"/>
              <a:gd name="connsiteY591" fmla="*/ 1352270 h 6858000"/>
              <a:gd name="connsiteX592" fmla="*/ 321570 w 7467600"/>
              <a:gd name="connsiteY592" fmla="*/ 1861610 h 6858000"/>
              <a:gd name="connsiteX593" fmla="*/ 294281 w 7467600"/>
              <a:gd name="connsiteY593" fmla="*/ 1440658 h 6858000"/>
              <a:gd name="connsiteX594" fmla="*/ 278707 w 7467600"/>
              <a:gd name="connsiteY594" fmla="*/ 1352270 h 6858000"/>
              <a:gd name="connsiteX595" fmla="*/ 1423821 w 7467600"/>
              <a:gd name="connsiteY595" fmla="*/ 1351958 h 6858000"/>
              <a:gd name="connsiteX596" fmla="*/ 1638521 w 7467600"/>
              <a:gd name="connsiteY596" fmla="*/ 1908470 h 6858000"/>
              <a:gd name="connsiteX597" fmla="*/ 1754199 w 7467600"/>
              <a:gd name="connsiteY597" fmla="*/ 2149284 h 6858000"/>
              <a:gd name="connsiteX598" fmla="*/ 1908359 w 7467600"/>
              <a:gd name="connsiteY598" fmla="*/ 2364988 h 6858000"/>
              <a:gd name="connsiteX599" fmla="*/ 1647661 w 7467600"/>
              <a:gd name="connsiteY599" fmla="*/ 1825945 h 6858000"/>
              <a:gd name="connsiteX600" fmla="*/ 1423821 w 7467600"/>
              <a:gd name="connsiteY600" fmla="*/ 1351958 h 6858000"/>
              <a:gd name="connsiteX601" fmla="*/ 1431890 w 7467600"/>
              <a:gd name="connsiteY601" fmla="*/ 1306475 h 6858000"/>
              <a:gd name="connsiteX602" fmla="*/ 1507597 w 7467600"/>
              <a:gd name="connsiteY602" fmla="*/ 1446132 h 6858000"/>
              <a:gd name="connsiteX603" fmla="*/ 1674586 w 7467600"/>
              <a:gd name="connsiteY603" fmla="*/ 1813832 h 6858000"/>
              <a:gd name="connsiteX604" fmla="*/ 1815950 w 7467600"/>
              <a:gd name="connsiteY604" fmla="*/ 2128564 h 6858000"/>
              <a:gd name="connsiteX605" fmla="*/ 1984242 w 7467600"/>
              <a:gd name="connsiteY605" fmla="*/ 2430829 h 6858000"/>
              <a:gd name="connsiteX606" fmla="*/ 2014023 w 7467600"/>
              <a:gd name="connsiteY606" fmla="*/ 2450995 h 6858000"/>
              <a:gd name="connsiteX607" fmla="*/ 1747337 w 7467600"/>
              <a:gd name="connsiteY607" fmla="*/ 1855264 h 6858000"/>
              <a:gd name="connsiteX608" fmla="*/ 1533749 w 7467600"/>
              <a:gd name="connsiteY608" fmla="*/ 1478656 h 6858000"/>
              <a:gd name="connsiteX609" fmla="*/ 1431890 w 7467600"/>
              <a:gd name="connsiteY609" fmla="*/ 1306475 h 6858000"/>
              <a:gd name="connsiteX610" fmla="*/ 5052692 w 7467600"/>
              <a:gd name="connsiteY610" fmla="*/ 1292994 h 6858000"/>
              <a:gd name="connsiteX611" fmla="*/ 5200661 w 7467600"/>
              <a:gd name="connsiteY611" fmla="*/ 1635186 h 6858000"/>
              <a:gd name="connsiteX612" fmla="*/ 5297138 w 7467600"/>
              <a:gd name="connsiteY612" fmla="*/ 1906351 h 6858000"/>
              <a:gd name="connsiteX613" fmla="*/ 5052692 w 7467600"/>
              <a:gd name="connsiteY613" fmla="*/ 1292994 h 6858000"/>
              <a:gd name="connsiteX614" fmla="*/ 5009948 w 7467600"/>
              <a:gd name="connsiteY614" fmla="*/ 1273619 h 6858000"/>
              <a:gd name="connsiteX615" fmla="*/ 5121777 w 7467600"/>
              <a:gd name="connsiteY615" fmla="*/ 1654213 h 6858000"/>
              <a:gd name="connsiteX616" fmla="*/ 5293545 w 7467600"/>
              <a:gd name="connsiteY616" fmla="*/ 2072247 h 6858000"/>
              <a:gd name="connsiteX617" fmla="*/ 5294042 w 7467600"/>
              <a:gd name="connsiteY617" fmla="*/ 2065019 h 6858000"/>
              <a:gd name="connsiteX618" fmla="*/ 5171936 w 7467600"/>
              <a:gd name="connsiteY618" fmla="*/ 1647613 h 6858000"/>
              <a:gd name="connsiteX619" fmla="*/ 5009948 w 7467600"/>
              <a:gd name="connsiteY619" fmla="*/ 1273619 h 6858000"/>
              <a:gd name="connsiteX620" fmla="*/ 655236 w 7467600"/>
              <a:gd name="connsiteY620" fmla="*/ 1268632 h 6858000"/>
              <a:gd name="connsiteX621" fmla="*/ 839521 w 7467600"/>
              <a:gd name="connsiteY621" fmla="*/ 1685315 h 6858000"/>
              <a:gd name="connsiteX622" fmla="*/ 1109416 w 7467600"/>
              <a:gd name="connsiteY622" fmla="*/ 2061663 h 6858000"/>
              <a:gd name="connsiteX623" fmla="*/ 1298300 w 7467600"/>
              <a:gd name="connsiteY623" fmla="*/ 2247742 h 6858000"/>
              <a:gd name="connsiteX624" fmla="*/ 1125871 w 7467600"/>
              <a:gd name="connsiteY624" fmla="*/ 1989513 h 6858000"/>
              <a:gd name="connsiteX625" fmla="*/ 981574 w 7467600"/>
              <a:gd name="connsiteY625" fmla="*/ 1783157 h 6858000"/>
              <a:gd name="connsiteX626" fmla="*/ 922198 w 7467600"/>
              <a:gd name="connsiteY626" fmla="*/ 1677437 h 6858000"/>
              <a:gd name="connsiteX627" fmla="*/ 869293 w 7467600"/>
              <a:gd name="connsiteY627" fmla="*/ 1583214 h 6858000"/>
              <a:gd name="connsiteX628" fmla="*/ 751431 w 7467600"/>
              <a:gd name="connsiteY628" fmla="*/ 1405731 h 6858000"/>
              <a:gd name="connsiteX629" fmla="*/ 655236 w 7467600"/>
              <a:gd name="connsiteY629" fmla="*/ 1268632 h 6858000"/>
              <a:gd name="connsiteX630" fmla="*/ 6516292 w 7467600"/>
              <a:gd name="connsiteY630" fmla="*/ 1263064 h 6858000"/>
              <a:gd name="connsiteX631" fmla="*/ 5736320 w 7467600"/>
              <a:gd name="connsiteY631" fmla="*/ 1501803 h 6858000"/>
              <a:gd name="connsiteX632" fmla="*/ 6516292 w 7467600"/>
              <a:gd name="connsiteY632" fmla="*/ 1263064 h 6858000"/>
              <a:gd name="connsiteX633" fmla="*/ 291466 w 7467600"/>
              <a:gd name="connsiteY633" fmla="*/ 1250369 h 6858000"/>
              <a:gd name="connsiteX634" fmla="*/ 323180 w 7467600"/>
              <a:gd name="connsiteY634" fmla="*/ 1435283 h 6858000"/>
              <a:gd name="connsiteX635" fmla="*/ 349381 w 7467600"/>
              <a:gd name="connsiteY635" fmla="*/ 1875041 h 6858000"/>
              <a:gd name="connsiteX636" fmla="*/ 374363 w 7467600"/>
              <a:gd name="connsiteY636" fmla="*/ 1506494 h 6858000"/>
              <a:gd name="connsiteX637" fmla="*/ 302168 w 7467600"/>
              <a:gd name="connsiteY637" fmla="*/ 1274495 h 6858000"/>
              <a:gd name="connsiteX638" fmla="*/ 291466 w 7467600"/>
              <a:gd name="connsiteY638" fmla="*/ 1250369 h 6858000"/>
              <a:gd name="connsiteX639" fmla="*/ 678222 w 7467600"/>
              <a:gd name="connsiteY639" fmla="*/ 1248670 h 6858000"/>
              <a:gd name="connsiteX640" fmla="*/ 775536 w 7467600"/>
              <a:gd name="connsiteY640" fmla="*/ 1388015 h 6858000"/>
              <a:gd name="connsiteX641" fmla="*/ 894529 w 7467600"/>
              <a:gd name="connsiteY641" fmla="*/ 1567739 h 6858000"/>
              <a:gd name="connsiteX642" fmla="*/ 948000 w 7467600"/>
              <a:gd name="connsiteY642" fmla="*/ 1663088 h 6858000"/>
              <a:gd name="connsiteX643" fmla="*/ 1006812 w 7467600"/>
              <a:gd name="connsiteY643" fmla="*/ 1767683 h 6858000"/>
              <a:gd name="connsiteX644" fmla="*/ 1149133 w 7467600"/>
              <a:gd name="connsiteY644" fmla="*/ 1971513 h 6858000"/>
              <a:gd name="connsiteX645" fmla="*/ 1333952 w 7467600"/>
              <a:gd name="connsiteY645" fmla="*/ 2251620 h 6858000"/>
              <a:gd name="connsiteX646" fmla="*/ 1337329 w 7467600"/>
              <a:gd name="connsiteY646" fmla="*/ 2258350 h 6858000"/>
              <a:gd name="connsiteX647" fmla="*/ 1014726 w 7467600"/>
              <a:gd name="connsiteY647" fmla="*/ 1615556 h 6858000"/>
              <a:gd name="connsiteX648" fmla="*/ 678222 w 7467600"/>
              <a:gd name="connsiteY648" fmla="*/ 1248670 h 6858000"/>
              <a:gd name="connsiteX649" fmla="*/ 6691602 w 7467600"/>
              <a:gd name="connsiteY649" fmla="*/ 1140573 h 6858000"/>
              <a:gd name="connsiteX650" fmla="*/ 6571100 w 7467600"/>
              <a:gd name="connsiteY650" fmla="*/ 1183662 h 6858000"/>
              <a:gd name="connsiteX651" fmla="*/ 6241687 w 7467600"/>
              <a:gd name="connsiteY651" fmla="*/ 1257600 h 6858000"/>
              <a:gd name="connsiteX652" fmla="*/ 5693009 w 7467600"/>
              <a:gd name="connsiteY652" fmla="*/ 1478256 h 6858000"/>
              <a:gd name="connsiteX653" fmla="*/ 6548420 w 7467600"/>
              <a:gd name="connsiteY653" fmla="*/ 1214599 h 6858000"/>
              <a:gd name="connsiteX654" fmla="*/ 6605473 w 7467600"/>
              <a:gd name="connsiteY654" fmla="*/ 1184686 h 6858000"/>
              <a:gd name="connsiteX655" fmla="*/ 6691602 w 7467600"/>
              <a:gd name="connsiteY655" fmla="*/ 1140573 h 6858000"/>
              <a:gd name="connsiteX656" fmla="*/ 4002475 w 7467600"/>
              <a:gd name="connsiteY656" fmla="*/ 1037802 h 6858000"/>
              <a:gd name="connsiteX657" fmla="*/ 4000324 w 7467600"/>
              <a:gd name="connsiteY657" fmla="*/ 1039362 h 6858000"/>
              <a:gd name="connsiteX658" fmla="*/ 4002862 w 7467600"/>
              <a:gd name="connsiteY658" fmla="*/ 1042866 h 6858000"/>
              <a:gd name="connsiteX659" fmla="*/ 4002475 w 7467600"/>
              <a:gd name="connsiteY659" fmla="*/ 1037802 h 6858000"/>
              <a:gd name="connsiteX660" fmla="*/ 506322 w 7467600"/>
              <a:gd name="connsiteY660" fmla="*/ 1020997 h 6858000"/>
              <a:gd name="connsiteX661" fmla="*/ 533068 w 7467600"/>
              <a:gd name="connsiteY661" fmla="*/ 1029409 h 6858000"/>
              <a:gd name="connsiteX662" fmla="*/ 1232525 w 7467600"/>
              <a:gd name="connsiteY662" fmla="*/ 1804675 h 6858000"/>
              <a:gd name="connsiteX663" fmla="*/ 1388858 w 7467600"/>
              <a:gd name="connsiteY663" fmla="*/ 2368011 h 6858000"/>
              <a:gd name="connsiteX664" fmla="*/ 1384098 w 7467600"/>
              <a:gd name="connsiteY664" fmla="*/ 2378125 h 6858000"/>
              <a:gd name="connsiteX665" fmla="*/ 1425393 w 7467600"/>
              <a:gd name="connsiteY665" fmla="*/ 2589124 h 6858000"/>
              <a:gd name="connsiteX666" fmla="*/ 1424001 w 7467600"/>
              <a:gd name="connsiteY666" fmla="*/ 2597541 h 6858000"/>
              <a:gd name="connsiteX667" fmla="*/ 2152729 w 7467600"/>
              <a:gd name="connsiteY667" fmla="*/ 2864487 h 6858000"/>
              <a:gd name="connsiteX668" fmla="*/ 2020609 w 7467600"/>
              <a:gd name="connsiteY668" fmla="*/ 2539671 h 6858000"/>
              <a:gd name="connsiteX669" fmla="*/ 2018920 w 7467600"/>
              <a:gd name="connsiteY669" fmla="*/ 2536309 h 6858000"/>
              <a:gd name="connsiteX670" fmla="*/ 1342441 w 7467600"/>
              <a:gd name="connsiteY670" fmla="*/ 1173017 h 6858000"/>
              <a:gd name="connsiteX671" fmla="*/ 1367925 w 7467600"/>
              <a:gd name="connsiteY671" fmla="*/ 1135648 h 6858000"/>
              <a:gd name="connsiteX672" fmla="*/ 1771401 w 7467600"/>
              <a:gd name="connsiteY672" fmla="*/ 1806673 h 6858000"/>
              <a:gd name="connsiteX673" fmla="*/ 1972385 w 7467600"/>
              <a:gd name="connsiteY673" fmla="*/ 2198735 h 6858000"/>
              <a:gd name="connsiteX674" fmla="*/ 2040892 w 7467600"/>
              <a:gd name="connsiteY674" fmla="*/ 2405205 h 6858000"/>
              <a:gd name="connsiteX675" fmla="*/ 2131689 w 7467600"/>
              <a:gd name="connsiteY675" fmla="*/ 1936926 h 6858000"/>
              <a:gd name="connsiteX676" fmla="*/ 2454820 w 7467600"/>
              <a:gd name="connsiteY676" fmla="*/ 1248808 h 6858000"/>
              <a:gd name="connsiteX677" fmla="*/ 2492512 w 7467600"/>
              <a:gd name="connsiteY677" fmla="*/ 1302920 h 6858000"/>
              <a:gd name="connsiteX678" fmla="*/ 2081216 w 7467600"/>
              <a:gd name="connsiteY678" fmla="*/ 2527513 h 6858000"/>
              <a:gd name="connsiteX679" fmla="*/ 2081211 w 7467600"/>
              <a:gd name="connsiteY679" fmla="*/ 2528916 h 6858000"/>
              <a:gd name="connsiteX680" fmla="*/ 2199067 w 7467600"/>
              <a:gd name="connsiteY680" fmla="*/ 2884061 h 6858000"/>
              <a:gd name="connsiteX681" fmla="*/ 3192586 w 7467600"/>
              <a:gd name="connsiteY681" fmla="*/ 3411496 h 6858000"/>
              <a:gd name="connsiteX682" fmla="*/ 3182620 w 7467600"/>
              <a:gd name="connsiteY682" fmla="*/ 3483279 h 6858000"/>
              <a:gd name="connsiteX683" fmla="*/ 2435119 w 7467600"/>
              <a:gd name="connsiteY683" fmla="*/ 3080173 h 6858000"/>
              <a:gd name="connsiteX684" fmla="*/ 2410152 w 7467600"/>
              <a:gd name="connsiteY684" fmla="*/ 3063751 h 6858000"/>
              <a:gd name="connsiteX685" fmla="*/ 2408099 w 7467600"/>
              <a:gd name="connsiteY685" fmla="*/ 3064403 h 6858000"/>
              <a:gd name="connsiteX686" fmla="*/ 2407218 w 7467600"/>
              <a:gd name="connsiteY686" fmla="*/ 3070324 h 6858000"/>
              <a:gd name="connsiteX687" fmla="*/ 2380138 w 7467600"/>
              <a:gd name="connsiteY687" fmla="*/ 3099341 h 6858000"/>
              <a:gd name="connsiteX688" fmla="*/ 1765923 w 7467600"/>
              <a:gd name="connsiteY688" fmla="*/ 3581043 h 6858000"/>
              <a:gd name="connsiteX689" fmla="*/ 1702258 w 7467600"/>
              <a:gd name="connsiteY689" fmla="*/ 3612286 h 6858000"/>
              <a:gd name="connsiteX690" fmla="*/ 1538370 w 7467600"/>
              <a:gd name="connsiteY690" fmla="*/ 3811804 h 6858000"/>
              <a:gd name="connsiteX691" fmla="*/ 542867 w 7467600"/>
              <a:gd name="connsiteY691" fmla="*/ 4944092 h 6858000"/>
              <a:gd name="connsiteX692" fmla="*/ 515800 w 7467600"/>
              <a:gd name="connsiteY692" fmla="*/ 4862180 h 6858000"/>
              <a:gd name="connsiteX693" fmla="*/ 909145 w 7467600"/>
              <a:gd name="connsiteY693" fmla="*/ 4199225 h 6858000"/>
              <a:gd name="connsiteX694" fmla="*/ 1214067 w 7467600"/>
              <a:gd name="connsiteY694" fmla="*/ 3908561 h 6858000"/>
              <a:gd name="connsiteX695" fmla="*/ 640967 w 7467600"/>
              <a:gd name="connsiteY695" fmla="*/ 4105601 h 6858000"/>
              <a:gd name="connsiteX696" fmla="*/ 112563 w 7467600"/>
              <a:gd name="connsiteY696" fmla="*/ 4396952 h 6858000"/>
              <a:gd name="connsiteX697" fmla="*/ 0 w 7467600"/>
              <a:gd name="connsiteY697" fmla="*/ 4466006 h 6858000"/>
              <a:gd name="connsiteX698" fmla="*/ 0 w 7467600"/>
              <a:gd name="connsiteY698" fmla="*/ 4233763 h 6858000"/>
              <a:gd name="connsiteX699" fmla="*/ 36881 w 7467600"/>
              <a:gd name="connsiteY699" fmla="*/ 4200118 h 6858000"/>
              <a:gd name="connsiteX700" fmla="*/ 910534 w 7467600"/>
              <a:gd name="connsiteY700" fmla="*/ 3629753 h 6858000"/>
              <a:gd name="connsiteX701" fmla="*/ 1578717 w 7467600"/>
              <a:gd name="connsiteY701" fmla="*/ 3575982 h 6858000"/>
              <a:gd name="connsiteX702" fmla="*/ 2338780 w 7467600"/>
              <a:gd name="connsiteY702" fmla="*/ 3033725 h 6858000"/>
              <a:gd name="connsiteX703" fmla="*/ 1807991 w 7467600"/>
              <a:gd name="connsiteY703" fmla="*/ 2807184 h 6858000"/>
              <a:gd name="connsiteX704" fmla="*/ 1416358 w 7467600"/>
              <a:gd name="connsiteY704" fmla="*/ 3112571 h 6858000"/>
              <a:gd name="connsiteX705" fmla="*/ 939066 w 7467600"/>
              <a:gd name="connsiteY705" fmla="*/ 3378798 h 6858000"/>
              <a:gd name="connsiteX706" fmla="*/ 115099 w 7467600"/>
              <a:gd name="connsiteY706" fmla="*/ 3607650 h 6858000"/>
              <a:gd name="connsiteX707" fmla="*/ 97284 w 7467600"/>
              <a:gd name="connsiteY707" fmla="*/ 3520393 h 6858000"/>
              <a:gd name="connsiteX708" fmla="*/ 922050 w 7467600"/>
              <a:gd name="connsiteY708" fmla="*/ 3074867 h 6858000"/>
              <a:gd name="connsiteX709" fmla="*/ 1405265 w 7467600"/>
              <a:gd name="connsiteY709" fmla="*/ 3016319 h 6858000"/>
              <a:gd name="connsiteX710" fmla="*/ 1407512 w 7467600"/>
              <a:gd name="connsiteY710" fmla="*/ 3018001 h 6858000"/>
              <a:gd name="connsiteX711" fmla="*/ 1726266 w 7467600"/>
              <a:gd name="connsiteY711" fmla="*/ 2777274 h 6858000"/>
              <a:gd name="connsiteX712" fmla="*/ 625390 w 7467600"/>
              <a:gd name="connsiteY712" fmla="*/ 2514541 h 6858000"/>
              <a:gd name="connsiteX713" fmla="*/ 619799 w 7467600"/>
              <a:gd name="connsiteY713" fmla="*/ 2527180 h 6858000"/>
              <a:gd name="connsiteX714" fmla="*/ 310030 w 7467600"/>
              <a:gd name="connsiteY714" fmla="*/ 2771818 h 6858000"/>
              <a:gd name="connsiteX715" fmla="*/ 173877 w 7467600"/>
              <a:gd name="connsiteY715" fmla="*/ 2937056 h 6858000"/>
              <a:gd name="connsiteX716" fmla="*/ 77889 w 7467600"/>
              <a:gd name="connsiteY716" fmla="*/ 3138440 h 6858000"/>
              <a:gd name="connsiteX717" fmla="*/ 0 w 7467600"/>
              <a:gd name="connsiteY717" fmla="*/ 3271395 h 6858000"/>
              <a:gd name="connsiteX718" fmla="*/ 0 w 7467600"/>
              <a:gd name="connsiteY718" fmla="*/ 3153002 h 6858000"/>
              <a:gd name="connsiteX719" fmla="*/ 2386 w 7467600"/>
              <a:gd name="connsiteY719" fmla="*/ 3149203 h 6858000"/>
              <a:gd name="connsiteX720" fmla="*/ 89753 w 7467600"/>
              <a:gd name="connsiteY720" fmla="*/ 2987702 h 6858000"/>
              <a:gd name="connsiteX721" fmla="*/ 76869 w 7467600"/>
              <a:gd name="connsiteY721" fmla="*/ 3005404 h 6858000"/>
              <a:gd name="connsiteX722" fmla="*/ 32049 w 7467600"/>
              <a:gd name="connsiteY722" fmla="*/ 3065814 h 6858000"/>
              <a:gd name="connsiteX723" fmla="*/ 0 w 7467600"/>
              <a:gd name="connsiteY723" fmla="*/ 3108744 h 6858000"/>
              <a:gd name="connsiteX724" fmla="*/ 0 w 7467600"/>
              <a:gd name="connsiteY724" fmla="*/ 3058059 h 6858000"/>
              <a:gd name="connsiteX725" fmla="*/ 7610 w 7467600"/>
              <a:gd name="connsiteY725" fmla="*/ 3047889 h 6858000"/>
              <a:gd name="connsiteX726" fmla="*/ 52419 w 7467600"/>
              <a:gd name="connsiteY726" fmla="*/ 2987479 h 6858000"/>
              <a:gd name="connsiteX727" fmla="*/ 59142 w 7467600"/>
              <a:gd name="connsiteY727" fmla="*/ 2978488 h 6858000"/>
              <a:gd name="connsiteX728" fmla="*/ 0 w 7467600"/>
              <a:gd name="connsiteY728" fmla="*/ 3015334 h 6858000"/>
              <a:gd name="connsiteX729" fmla="*/ 0 w 7467600"/>
              <a:gd name="connsiteY729" fmla="*/ 2914286 h 6858000"/>
              <a:gd name="connsiteX730" fmla="*/ 36383 w 7467600"/>
              <a:gd name="connsiteY730" fmla="*/ 2901128 h 6858000"/>
              <a:gd name="connsiteX731" fmla="*/ 156329 w 7467600"/>
              <a:gd name="connsiteY731" fmla="*/ 2840533 h 6858000"/>
              <a:gd name="connsiteX732" fmla="*/ 358355 w 7467600"/>
              <a:gd name="connsiteY732" fmla="*/ 2620471 h 6858000"/>
              <a:gd name="connsiteX733" fmla="*/ 510577 w 7467600"/>
              <a:gd name="connsiteY733" fmla="*/ 2501244 h 6858000"/>
              <a:gd name="connsiteX734" fmla="*/ 211967 w 7467600"/>
              <a:gd name="connsiteY734" fmla="*/ 2479171 h 6858000"/>
              <a:gd name="connsiteX735" fmla="*/ 0 w 7467600"/>
              <a:gd name="connsiteY735" fmla="*/ 2476398 h 6858000"/>
              <a:gd name="connsiteX736" fmla="*/ 0 w 7467600"/>
              <a:gd name="connsiteY736" fmla="*/ 2389189 h 6858000"/>
              <a:gd name="connsiteX737" fmla="*/ 103062 w 7467600"/>
              <a:gd name="connsiteY737" fmla="*/ 2389518 h 6858000"/>
              <a:gd name="connsiteX738" fmla="*/ 510734 w 7467600"/>
              <a:gd name="connsiteY738" fmla="*/ 2416201 h 6858000"/>
              <a:gd name="connsiteX739" fmla="*/ 279257 w 7467600"/>
              <a:gd name="connsiteY739" fmla="*/ 2092102 h 6858000"/>
              <a:gd name="connsiteX740" fmla="*/ 65265 w 7467600"/>
              <a:gd name="connsiteY740" fmla="*/ 2006049 h 6858000"/>
              <a:gd name="connsiteX741" fmla="*/ 0 w 7467600"/>
              <a:gd name="connsiteY741" fmla="*/ 1982532 h 6858000"/>
              <a:gd name="connsiteX742" fmla="*/ 0 w 7467600"/>
              <a:gd name="connsiteY742" fmla="*/ 1912789 h 6858000"/>
              <a:gd name="connsiteX743" fmla="*/ 97460 w 7467600"/>
              <a:gd name="connsiteY743" fmla="*/ 1953725 h 6858000"/>
              <a:gd name="connsiteX744" fmla="*/ 221272 w 7467600"/>
              <a:gd name="connsiteY744" fmla="*/ 1980766 h 6858000"/>
              <a:gd name="connsiteX745" fmla="*/ 116765 w 7467600"/>
              <a:gd name="connsiteY745" fmla="*/ 1911033 h 6858000"/>
              <a:gd name="connsiteX746" fmla="*/ 16405 w 7467600"/>
              <a:gd name="connsiteY746" fmla="*/ 1803412 h 6858000"/>
              <a:gd name="connsiteX747" fmla="*/ 0 w 7467600"/>
              <a:gd name="connsiteY747" fmla="*/ 1784777 h 6858000"/>
              <a:gd name="connsiteX748" fmla="*/ 0 w 7467600"/>
              <a:gd name="connsiteY748" fmla="*/ 1740082 h 6858000"/>
              <a:gd name="connsiteX749" fmla="*/ 39394 w 7467600"/>
              <a:gd name="connsiteY749" fmla="*/ 1784856 h 6858000"/>
              <a:gd name="connsiteX750" fmla="*/ 135813 w 7467600"/>
              <a:gd name="connsiteY750" fmla="*/ 1888838 h 6858000"/>
              <a:gd name="connsiteX751" fmla="*/ 242575 w 7467600"/>
              <a:gd name="connsiteY751" fmla="*/ 1958841 h 6858000"/>
              <a:gd name="connsiteX752" fmla="*/ 82197 w 7467600"/>
              <a:gd name="connsiteY752" fmla="*/ 1754826 h 6858000"/>
              <a:gd name="connsiteX753" fmla="*/ 0 w 7467600"/>
              <a:gd name="connsiteY753" fmla="*/ 1679650 h 6858000"/>
              <a:gd name="connsiteX754" fmla="*/ 0 w 7467600"/>
              <a:gd name="connsiteY754" fmla="*/ 1602463 h 6858000"/>
              <a:gd name="connsiteX755" fmla="*/ 84689 w 7467600"/>
              <a:gd name="connsiteY755" fmla="*/ 1677442 h 6858000"/>
              <a:gd name="connsiteX756" fmla="*/ 298437 w 7467600"/>
              <a:gd name="connsiteY756" fmla="*/ 1968019 h 6858000"/>
              <a:gd name="connsiteX757" fmla="*/ 227269 w 7467600"/>
              <a:gd name="connsiteY757" fmla="*/ 1114064 h 6858000"/>
              <a:gd name="connsiteX758" fmla="*/ 248003 w 7467600"/>
              <a:gd name="connsiteY758" fmla="*/ 1089613 h 6858000"/>
              <a:gd name="connsiteX759" fmla="*/ 427020 w 7467600"/>
              <a:gd name="connsiteY759" fmla="*/ 1619803 h 6858000"/>
              <a:gd name="connsiteX760" fmla="*/ 340345 w 7467600"/>
              <a:gd name="connsiteY760" fmla="*/ 2027739 h 6858000"/>
              <a:gd name="connsiteX761" fmla="*/ 360865 w 7467600"/>
              <a:gd name="connsiteY761" fmla="*/ 2044827 h 6858000"/>
              <a:gd name="connsiteX762" fmla="*/ 560414 w 7467600"/>
              <a:gd name="connsiteY762" fmla="*/ 2421457 h 6858000"/>
              <a:gd name="connsiteX763" fmla="*/ 1359703 w 7467600"/>
              <a:gd name="connsiteY763" fmla="*/ 2578554 h 6858000"/>
              <a:gd name="connsiteX764" fmla="*/ 1359422 w 7467600"/>
              <a:gd name="connsiteY764" fmla="*/ 2577994 h 6858000"/>
              <a:gd name="connsiteX765" fmla="*/ 828701 w 7467600"/>
              <a:gd name="connsiteY765" fmla="*/ 1839520 h 6858000"/>
              <a:gd name="connsiteX766" fmla="*/ 494427 w 7467600"/>
              <a:gd name="connsiteY766" fmla="*/ 1092333 h 6858000"/>
              <a:gd name="connsiteX767" fmla="*/ 506322 w 7467600"/>
              <a:gd name="connsiteY767" fmla="*/ 1020997 h 6858000"/>
              <a:gd name="connsiteX768" fmla="*/ 4570198 w 7467600"/>
              <a:gd name="connsiteY768" fmla="*/ 978081 h 6858000"/>
              <a:gd name="connsiteX769" fmla="*/ 4523691 w 7467600"/>
              <a:gd name="connsiteY769" fmla="*/ 1127776 h 6858000"/>
              <a:gd name="connsiteX770" fmla="*/ 4509875 w 7467600"/>
              <a:gd name="connsiteY770" fmla="*/ 1167552 h 6858000"/>
              <a:gd name="connsiteX771" fmla="*/ 4478168 w 7467600"/>
              <a:gd name="connsiteY771" fmla="*/ 1260735 h 6858000"/>
              <a:gd name="connsiteX772" fmla="*/ 4409309 w 7467600"/>
              <a:gd name="connsiteY772" fmla="*/ 1666996 h 6858000"/>
              <a:gd name="connsiteX773" fmla="*/ 4370031 w 7467600"/>
              <a:gd name="connsiteY773" fmla="*/ 1955666 h 6858000"/>
              <a:gd name="connsiteX774" fmla="*/ 4570198 w 7467600"/>
              <a:gd name="connsiteY774" fmla="*/ 978081 h 6858000"/>
              <a:gd name="connsiteX775" fmla="*/ 4557898 w 7467600"/>
              <a:gd name="connsiteY775" fmla="*/ 900011 h 6858000"/>
              <a:gd name="connsiteX776" fmla="*/ 4344840 w 7467600"/>
              <a:gd name="connsiteY776" fmla="*/ 1922038 h 6858000"/>
              <a:gd name="connsiteX777" fmla="*/ 4378710 w 7467600"/>
              <a:gd name="connsiteY777" fmla="*/ 1665516 h 6858000"/>
              <a:gd name="connsiteX778" fmla="*/ 4448798 w 7467600"/>
              <a:gd name="connsiteY778" fmla="*/ 1253024 h 6858000"/>
              <a:gd name="connsiteX779" fmla="*/ 4480315 w 7467600"/>
              <a:gd name="connsiteY779" fmla="*/ 1158454 h 6858000"/>
              <a:gd name="connsiteX780" fmla="*/ 4494133 w 7467600"/>
              <a:gd name="connsiteY780" fmla="*/ 1118676 h 6858000"/>
              <a:gd name="connsiteX781" fmla="*/ 4557898 w 7467600"/>
              <a:gd name="connsiteY781" fmla="*/ 900011 h 6858000"/>
              <a:gd name="connsiteX782" fmla="*/ 5870151 w 7467600"/>
              <a:gd name="connsiteY782" fmla="*/ 898890 h 6858000"/>
              <a:gd name="connsiteX783" fmla="*/ 5861335 w 7467600"/>
              <a:gd name="connsiteY783" fmla="*/ 899177 h 6858000"/>
              <a:gd name="connsiteX784" fmla="*/ 5843702 w 7467600"/>
              <a:gd name="connsiteY784" fmla="*/ 899748 h 6858000"/>
              <a:gd name="connsiteX785" fmla="*/ 5651107 w 7467600"/>
              <a:gd name="connsiteY785" fmla="*/ 920306 h 6858000"/>
              <a:gd name="connsiteX786" fmla="*/ 5459407 w 7467600"/>
              <a:gd name="connsiteY786" fmla="*/ 940975 h 6858000"/>
              <a:gd name="connsiteX787" fmla="*/ 5374846 w 7467600"/>
              <a:gd name="connsiteY787" fmla="*/ 941988 h 6858000"/>
              <a:gd name="connsiteX788" fmla="*/ 5256105 w 7467600"/>
              <a:gd name="connsiteY788" fmla="*/ 945632 h 6858000"/>
              <a:gd name="connsiteX789" fmla="*/ 5107071 w 7467600"/>
              <a:gd name="connsiteY789" fmla="*/ 969720 h 6858000"/>
              <a:gd name="connsiteX790" fmla="*/ 4998681 w 7467600"/>
              <a:gd name="connsiteY790" fmla="*/ 988771 h 6858000"/>
              <a:gd name="connsiteX791" fmla="*/ 5870151 w 7467600"/>
              <a:gd name="connsiteY791" fmla="*/ 898890 h 6858000"/>
              <a:gd name="connsiteX792" fmla="*/ 5504425 w 7467600"/>
              <a:gd name="connsiteY792" fmla="*/ 848067 h 6858000"/>
              <a:gd name="connsiteX793" fmla="*/ 4968849 w 7467600"/>
              <a:gd name="connsiteY793" fmla="*/ 962318 h 6858000"/>
              <a:gd name="connsiteX794" fmla="*/ 5104039 w 7467600"/>
              <a:gd name="connsiteY794" fmla="*/ 940634 h 6858000"/>
              <a:gd name="connsiteX795" fmla="*/ 5256311 w 7467600"/>
              <a:gd name="connsiteY795" fmla="*/ 916490 h 6858000"/>
              <a:gd name="connsiteX796" fmla="*/ 5377381 w 7467600"/>
              <a:gd name="connsiteY796" fmla="*/ 912671 h 6858000"/>
              <a:gd name="connsiteX797" fmla="*/ 5460148 w 7467600"/>
              <a:gd name="connsiteY797" fmla="*/ 911442 h 6858000"/>
              <a:gd name="connsiteX798" fmla="*/ 5648971 w 7467600"/>
              <a:gd name="connsiteY798" fmla="*/ 891331 h 6858000"/>
              <a:gd name="connsiteX799" fmla="*/ 5844807 w 7467600"/>
              <a:gd name="connsiteY799" fmla="*/ 870718 h 6858000"/>
              <a:gd name="connsiteX800" fmla="*/ 5862975 w 7467600"/>
              <a:gd name="connsiteY800" fmla="*/ 869756 h 6858000"/>
              <a:gd name="connsiteX801" fmla="*/ 5920887 w 7467600"/>
              <a:gd name="connsiteY801" fmla="*/ 865929 h 6858000"/>
              <a:gd name="connsiteX802" fmla="*/ 5504425 w 7467600"/>
              <a:gd name="connsiteY802" fmla="*/ 848067 h 6858000"/>
              <a:gd name="connsiteX803" fmla="*/ 3607114 w 7467600"/>
              <a:gd name="connsiteY803" fmla="*/ 467441 h 6858000"/>
              <a:gd name="connsiteX804" fmla="*/ 3296242 w 7467600"/>
              <a:gd name="connsiteY804" fmla="*/ 807991 h 6858000"/>
              <a:gd name="connsiteX805" fmla="*/ 3174674 w 7467600"/>
              <a:gd name="connsiteY805" fmla="*/ 919759 h 6858000"/>
              <a:gd name="connsiteX806" fmla="*/ 3042978 w 7467600"/>
              <a:gd name="connsiteY806" fmla="*/ 1054894 h 6858000"/>
              <a:gd name="connsiteX807" fmla="*/ 2968914 w 7467600"/>
              <a:gd name="connsiteY807" fmla="*/ 1133756 h 6858000"/>
              <a:gd name="connsiteX808" fmla="*/ 3103823 w 7467600"/>
              <a:gd name="connsiteY808" fmla="*/ 1026814 h 6858000"/>
              <a:gd name="connsiteX809" fmla="*/ 3607114 w 7467600"/>
              <a:gd name="connsiteY809" fmla="*/ 467441 h 6858000"/>
              <a:gd name="connsiteX810" fmla="*/ 3744487 w 7467600"/>
              <a:gd name="connsiteY810" fmla="*/ 383136 h 6858000"/>
              <a:gd name="connsiteX811" fmla="*/ 3970213 w 7467600"/>
              <a:gd name="connsiteY811" fmla="*/ 995559 h 6858000"/>
              <a:gd name="connsiteX812" fmla="*/ 3744487 w 7467600"/>
              <a:gd name="connsiteY812" fmla="*/ 383136 h 6858000"/>
              <a:gd name="connsiteX813" fmla="*/ 3624562 w 7467600"/>
              <a:gd name="connsiteY813" fmla="*/ 367041 h 6858000"/>
              <a:gd name="connsiteX814" fmla="*/ 3489712 w 7467600"/>
              <a:gd name="connsiteY814" fmla="*/ 485386 h 6858000"/>
              <a:gd name="connsiteX815" fmla="*/ 3182994 w 7467600"/>
              <a:gd name="connsiteY815" fmla="*/ 828265 h 6858000"/>
              <a:gd name="connsiteX816" fmla="*/ 2892114 w 7467600"/>
              <a:gd name="connsiteY816" fmla="*/ 1172635 h 6858000"/>
              <a:gd name="connsiteX817" fmla="*/ 3021459 w 7467600"/>
              <a:gd name="connsiteY817" fmla="*/ 1035385 h 6858000"/>
              <a:gd name="connsiteX818" fmla="*/ 3153873 w 7467600"/>
              <a:gd name="connsiteY818" fmla="*/ 898971 h 6858000"/>
              <a:gd name="connsiteX819" fmla="*/ 3276511 w 7467600"/>
              <a:gd name="connsiteY819" fmla="*/ 786423 h 6858000"/>
              <a:gd name="connsiteX820" fmla="*/ 3584154 w 7467600"/>
              <a:gd name="connsiteY820" fmla="*/ 448218 h 6858000"/>
              <a:gd name="connsiteX821" fmla="*/ 3624562 w 7467600"/>
              <a:gd name="connsiteY821" fmla="*/ 367041 h 6858000"/>
              <a:gd name="connsiteX822" fmla="*/ 3766672 w 7467600"/>
              <a:gd name="connsiteY822" fmla="*/ 359429 h 6858000"/>
              <a:gd name="connsiteX823" fmla="*/ 3996338 w 7467600"/>
              <a:gd name="connsiteY823" fmla="*/ 968237 h 6858000"/>
              <a:gd name="connsiteX824" fmla="*/ 3766672 w 7467600"/>
              <a:gd name="connsiteY824" fmla="*/ 359429 h 6858000"/>
              <a:gd name="connsiteX825" fmla="*/ 5805386 w 7467600"/>
              <a:gd name="connsiteY825" fmla="*/ 239240 h 6858000"/>
              <a:gd name="connsiteX826" fmla="*/ 5736947 w 7467600"/>
              <a:gd name="connsiteY826" fmla="*/ 261367 h 6858000"/>
              <a:gd name="connsiteX827" fmla="*/ 5427012 w 7467600"/>
              <a:gd name="connsiteY827" fmla="*/ 311272 h 6858000"/>
              <a:gd name="connsiteX828" fmla="*/ 5147818 w 7467600"/>
              <a:gd name="connsiteY828" fmla="*/ 322112 h 6858000"/>
              <a:gd name="connsiteX829" fmla="*/ 5060854 w 7467600"/>
              <a:gd name="connsiteY829" fmla="*/ 311882 h 6858000"/>
              <a:gd name="connsiteX830" fmla="*/ 4945989 w 7467600"/>
              <a:gd name="connsiteY830" fmla="*/ 300516 h 6858000"/>
              <a:gd name="connsiteX831" fmla="*/ 5410479 w 7467600"/>
              <a:gd name="connsiteY831" fmla="*/ 348434 h 6858000"/>
              <a:gd name="connsiteX832" fmla="*/ 5805386 w 7467600"/>
              <a:gd name="connsiteY832" fmla="*/ 239240 h 6858000"/>
              <a:gd name="connsiteX833" fmla="*/ 5905192 w 7467600"/>
              <a:gd name="connsiteY833" fmla="*/ 163079 h 6858000"/>
              <a:gd name="connsiteX834" fmla="*/ 5865655 w 7467600"/>
              <a:gd name="connsiteY834" fmla="*/ 171901 h 6858000"/>
              <a:gd name="connsiteX835" fmla="*/ 5259740 w 7467600"/>
              <a:gd name="connsiteY835" fmla="*/ 257013 h 6858000"/>
              <a:gd name="connsiteX836" fmla="*/ 5208466 w 7467600"/>
              <a:gd name="connsiteY836" fmla="*/ 257550 h 6858000"/>
              <a:gd name="connsiteX837" fmla="*/ 4980204 w 7467600"/>
              <a:gd name="connsiteY837" fmla="*/ 271903 h 6858000"/>
              <a:gd name="connsiteX838" fmla="*/ 5068068 w 7467600"/>
              <a:gd name="connsiteY838" fmla="*/ 282244 h 6858000"/>
              <a:gd name="connsiteX839" fmla="*/ 5153231 w 7467600"/>
              <a:gd name="connsiteY839" fmla="*/ 292240 h 6858000"/>
              <a:gd name="connsiteX840" fmla="*/ 5426491 w 7467600"/>
              <a:gd name="connsiteY840" fmla="*/ 281128 h 6858000"/>
              <a:gd name="connsiteX841" fmla="*/ 5731212 w 7467600"/>
              <a:gd name="connsiteY841" fmla="*/ 231951 h 6858000"/>
              <a:gd name="connsiteX842" fmla="*/ 5905192 w 7467600"/>
              <a:gd name="connsiteY842" fmla="*/ 163079 h 6858000"/>
              <a:gd name="connsiteX843" fmla="*/ 5944437 w 7467600"/>
              <a:gd name="connsiteY843" fmla="*/ 113829 h 6858000"/>
              <a:gd name="connsiteX844" fmla="*/ 5825032 w 7467600"/>
              <a:gd name="connsiteY844" fmla="*/ 146405 h 6858000"/>
              <a:gd name="connsiteX845" fmla="*/ 4955599 w 7467600"/>
              <a:gd name="connsiteY845" fmla="*/ 247008 h 6858000"/>
              <a:gd name="connsiteX846" fmla="*/ 5210104 w 7467600"/>
              <a:gd name="connsiteY846" fmla="*/ 228123 h 6858000"/>
              <a:gd name="connsiteX847" fmla="*/ 5261015 w 7467600"/>
              <a:gd name="connsiteY847" fmla="*/ 227087 h 6858000"/>
              <a:gd name="connsiteX848" fmla="*/ 5861181 w 7467600"/>
              <a:gd name="connsiteY848" fmla="*/ 143093 h 6858000"/>
              <a:gd name="connsiteX849" fmla="*/ 5961252 w 7467600"/>
              <a:gd name="connsiteY849" fmla="*/ 114820 h 6858000"/>
              <a:gd name="connsiteX850" fmla="*/ 5944437 w 7467600"/>
              <a:gd name="connsiteY850" fmla="*/ 113829 h 6858000"/>
              <a:gd name="connsiteX851" fmla="*/ 3882765 w 7467600"/>
              <a:gd name="connsiteY851" fmla="*/ 0 h 6858000"/>
              <a:gd name="connsiteX852" fmla="*/ 3995099 w 7467600"/>
              <a:gd name="connsiteY852" fmla="*/ 0 h 6858000"/>
              <a:gd name="connsiteX853" fmla="*/ 4163818 w 7467600"/>
              <a:gd name="connsiteY853" fmla="*/ 234104 h 6858000"/>
              <a:gd name="connsiteX854" fmla="*/ 4172099 w 7467600"/>
              <a:gd name="connsiteY854" fmla="*/ 234207 h 6858000"/>
              <a:gd name="connsiteX855" fmla="*/ 4784282 w 7467600"/>
              <a:gd name="connsiteY855" fmla="*/ 276561 h 6858000"/>
              <a:gd name="connsiteX856" fmla="*/ 4801687 w 7467600"/>
              <a:gd name="connsiteY856" fmla="*/ 267764 h 6858000"/>
              <a:gd name="connsiteX857" fmla="*/ 6082788 w 7467600"/>
              <a:gd name="connsiteY857" fmla="*/ 64119 h 6858000"/>
              <a:gd name="connsiteX858" fmla="*/ 6099442 w 7467600"/>
              <a:gd name="connsiteY858" fmla="*/ 82568 h 6858000"/>
              <a:gd name="connsiteX859" fmla="*/ 4804137 w 7467600"/>
              <a:gd name="connsiteY859" fmla="*/ 320931 h 6858000"/>
              <a:gd name="connsiteX860" fmla="*/ 4227047 w 7467600"/>
              <a:gd name="connsiteY860" fmla="*/ 313415 h 6858000"/>
              <a:gd name="connsiteX861" fmla="*/ 4346041 w 7467600"/>
              <a:gd name="connsiteY861" fmla="*/ 456086 h 6858000"/>
              <a:gd name="connsiteX862" fmla="*/ 4870967 w 7467600"/>
              <a:gd name="connsiteY862" fmla="*/ 963061 h 6858000"/>
              <a:gd name="connsiteX863" fmla="*/ 4889647 w 7467600"/>
              <a:gd name="connsiteY863" fmla="*/ 957147 h 6858000"/>
              <a:gd name="connsiteX864" fmla="*/ 5422504 w 7467600"/>
              <a:gd name="connsiteY864" fmla="*/ 805191 h 6858000"/>
              <a:gd name="connsiteX865" fmla="*/ 6087656 w 7467600"/>
              <a:gd name="connsiteY865" fmla="*/ 826703 h 6858000"/>
              <a:gd name="connsiteX866" fmla="*/ 6058717 w 7467600"/>
              <a:gd name="connsiteY866" fmla="*/ 865992 h 6858000"/>
              <a:gd name="connsiteX867" fmla="*/ 4974153 w 7467600"/>
              <a:gd name="connsiteY867" fmla="*/ 1045456 h 6858000"/>
              <a:gd name="connsiteX868" fmla="*/ 5627835 w 7467600"/>
              <a:gd name="connsiteY868" fmla="*/ 1472077 h 6858000"/>
              <a:gd name="connsiteX869" fmla="*/ 5629817 w 7467600"/>
              <a:gd name="connsiteY869" fmla="*/ 1471412 h 6858000"/>
              <a:gd name="connsiteX870" fmla="*/ 5634124 w 7467600"/>
              <a:gd name="connsiteY870" fmla="*/ 1470572 h 6858000"/>
              <a:gd name="connsiteX871" fmla="*/ 5755832 w 7467600"/>
              <a:gd name="connsiteY871" fmla="*/ 1383886 h 6858000"/>
              <a:gd name="connsiteX872" fmla="*/ 6014186 w 7467600"/>
              <a:gd name="connsiteY872" fmla="*/ 1279799 h 6858000"/>
              <a:gd name="connsiteX873" fmla="*/ 6901619 w 7467600"/>
              <a:gd name="connsiteY873" fmla="*/ 1047874 h 6858000"/>
              <a:gd name="connsiteX874" fmla="*/ 6931566 w 7467600"/>
              <a:gd name="connsiteY874" fmla="*/ 1062034 h 6858000"/>
              <a:gd name="connsiteX875" fmla="*/ 5790982 w 7467600"/>
              <a:gd name="connsiteY875" fmla="*/ 1561380 h 6858000"/>
              <a:gd name="connsiteX876" fmla="*/ 6188971 w 7467600"/>
              <a:gd name="connsiteY876" fmla="*/ 1755168 h 6858000"/>
              <a:gd name="connsiteX877" fmla="*/ 6202446 w 7467600"/>
              <a:gd name="connsiteY877" fmla="*/ 1752268 h 6858000"/>
              <a:gd name="connsiteX878" fmla="*/ 7179560 w 7467600"/>
              <a:gd name="connsiteY878" fmla="*/ 1467551 h 6858000"/>
              <a:gd name="connsiteX879" fmla="*/ 7158730 w 7467600"/>
              <a:gd name="connsiteY879" fmla="*/ 1507835 h 6858000"/>
              <a:gd name="connsiteX880" fmla="*/ 6326959 w 7467600"/>
              <a:gd name="connsiteY880" fmla="*/ 1817686 h 6858000"/>
              <a:gd name="connsiteX881" fmla="*/ 6537433 w 7467600"/>
              <a:gd name="connsiteY881" fmla="*/ 1907790 h 6858000"/>
              <a:gd name="connsiteX882" fmla="*/ 6550221 w 7467600"/>
              <a:gd name="connsiteY882" fmla="*/ 1910729 h 6858000"/>
              <a:gd name="connsiteX883" fmla="*/ 6964438 w 7467600"/>
              <a:gd name="connsiteY883" fmla="*/ 2209505 h 6858000"/>
              <a:gd name="connsiteX884" fmla="*/ 7367862 w 7467600"/>
              <a:gd name="connsiteY884" fmla="*/ 2806833 h 6858000"/>
              <a:gd name="connsiteX885" fmla="*/ 7364329 w 7467600"/>
              <a:gd name="connsiteY885" fmla="*/ 2826907 h 6858000"/>
              <a:gd name="connsiteX886" fmla="*/ 7290545 w 7467600"/>
              <a:gd name="connsiteY886" fmla="*/ 2850663 h 6858000"/>
              <a:gd name="connsiteX887" fmla="*/ 6472036 w 7467600"/>
              <a:gd name="connsiteY887" fmla="*/ 1959003 h 6858000"/>
              <a:gd name="connsiteX888" fmla="*/ 5792897 w 7467600"/>
              <a:gd name="connsiteY888" fmla="*/ 1647747 h 6858000"/>
              <a:gd name="connsiteX889" fmla="*/ 5842751 w 7467600"/>
              <a:gd name="connsiteY889" fmla="*/ 1816112 h 6858000"/>
              <a:gd name="connsiteX890" fmla="*/ 5847424 w 7467600"/>
              <a:gd name="connsiteY890" fmla="*/ 1815776 h 6858000"/>
              <a:gd name="connsiteX891" fmla="*/ 6399821 w 7467600"/>
              <a:gd name="connsiteY891" fmla="*/ 2344799 h 6858000"/>
              <a:gd name="connsiteX892" fmla="*/ 6323232 w 7467600"/>
              <a:gd name="connsiteY892" fmla="*/ 2389634 h 6858000"/>
              <a:gd name="connsiteX893" fmla="*/ 5942958 w 7467600"/>
              <a:gd name="connsiteY893" fmla="*/ 2077708 h 6858000"/>
              <a:gd name="connsiteX894" fmla="*/ 5921559 w 7467600"/>
              <a:gd name="connsiteY894" fmla="*/ 2378596 h 6858000"/>
              <a:gd name="connsiteX895" fmla="*/ 5817651 w 7467600"/>
              <a:gd name="connsiteY895" fmla="*/ 3023919 h 6858000"/>
              <a:gd name="connsiteX896" fmla="*/ 5729634 w 7467600"/>
              <a:gd name="connsiteY896" fmla="*/ 3051849 h 6858000"/>
              <a:gd name="connsiteX897" fmla="*/ 5611018 w 7467600"/>
              <a:gd name="connsiteY897" fmla="*/ 2316769 h 6858000"/>
              <a:gd name="connsiteX898" fmla="*/ 5687608 w 7467600"/>
              <a:gd name="connsiteY898" fmla="*/ 2039972 h 6858000"/>
              <a:gd name="connsiteX899" fmla="*/ 5657554 w 7467600"/>
              <a:gd name="connsiteY899" fmla="*/ 1576445 h 6858000"/>
              <a:gd name="connsiteX900" fmla="*/ 5150475 w 7467600"/>
              <a:gd name="connsiteY900" fmla="*/ 1274012 h 6858000"/>
              <a:gd name="connsiteX901" fmla="*/ 5349142 w 7467600"/>
              <a:gd name="connsiteY901" fmla="*/ 2204405 h 6858000"/>
              <a:gd name="connsiteX902" fmla="*/ 5262214 w 7467600"/>
              <a:gd name="connsiteY902" fmla="*/ 2233836 h 6858000"/>
              <a:gd name="connsiteX903" fmla="*/ 4981539 w 7467600"/>
              <a:gd name="connsiteY903" fmla="*/ 1542201 h 6858000"/>
              <a:gd name="connsiteX904" fmla="*/ 4958461 w 7467600"/>
              <a:gd name="connsiteY904" fmla="*/ 1136957 h 6858000"/>
              <a:gd name="connsiteX905" fmla="*/ 4655015 w 7467600"/>
              <a:gd name="connsiteY905" fmla="*/ 891426 h 6858000"/>
              <a:gd name="connsiteX906" fmla="*/ 4348002 w 7467600"/>
              <a:gd name="connsiteY906" fmla="*/ 2205895 h 6858000"/>
              <a:gd name="connsiteX907" fmla="*/ 4262250 w 7467600"/>
              <a:gd name="connsiteY907" fmla="*/ 2219972 h 6858000"/>
              <a:gd name="connsiteX908" fmla="*/ 4550611 w 7467600"/>
              <a:gd name="connsiteY908" fmla="*/ 817540 h 6858000"/>
              <a:gd name="connsiteX909" fmla="*/ 4564418 w 7467600"/>
              <a:gd name="connsiteY909" fmla="*/ 808293 h 6858000"/>
              <a:gd name="connsiteX910" fmla="*/ 4266388 w 7467600"/>
              <a:gd name="connsiteY910" fmla="*/ 500083 h 6858000"/>
              <a:gd name="connsiteX911" fmla="*/ 4032842 w 7467600"/>
              <a:gd name="connsiteY911" fmla="*/ 211809 h 6858000"/>
              <a:gd name="connsiteX912" fmla="*/ 3882765 w 7467600"/>
              <a:gd name="connsiteY912" fmla="*/ 0 h 6858000"/>
              <a:gd name="connsiteX913" fmla="*/ 3721337 w 7467600"/>
              <a:gd name="connsiteY913" fmla="*/ 0 h 6858000"/>
              <a:gd name="connsiteX914" fmla="*/ 3797544 w 7467600"/>
              <a:gd name="connsiteY914" fmla="*/ 0 h 6858000"/>
              <a:gd name="connsiteX915" fmla="*/ 3775734 w 7467600"/>
              <a:gd name="connsiteY915" fmla="*/ 95131 h 6858000"/>
              <a:gd name="connsiteX916" fmla="*/ 3724807 w 7467600"/>
              <a:gd name="connsiteY916" fmla="*/ 272257 h 6858000"/>
              <a:gd name="connsiteX917" fmla="*/ 3726844 w 7467600"/>
              <a:gd name="connsiteY917" fmla="*/ 282988 h 6858000"/>
              <a:gd name="connsiteX918" fmla="*/ 3742664 w 7467600"/>
              <a:gd name="connsiteY918" fmla="*/ 279918 h 6858000"/>
              <a:gd name="connsiteX919" fmla="*/ 4103910 w 7467600"/>
              <a:gd name="connsiteY919" fmla="*/ 1161917 h 6858000"/>
              <a:gd name="connsiteX920" fmla="*/ 4020269 w 7467600"/>
              <a:gd name="connsiteY920" fmla="*/ 1200406 h 6858000"/>
              <a:gd name="connsiteX921" fmla="*/ 3674882 w 7467600"/>
              <a:gd name="connsiteY921" fmla="*/ 488524 h 6858000"/>
              <a:gd name="connsiteX922" fmla="*/ 3132682 w 7467600"/>
              <a:gd name="connsiteY922" fmla="*/ 1072284 h 6858000"/>
              <a:gd name="connsiteX923" fmla="*/ 2716346 w 7467600"/>
              <a:gd name="connsiteY923" fmla="*/ 1276376 h 6858000"/>
              <a:gd name="connsiteX924" fmla="*/ 2716772 w 7467600"/>
              <a:gd name="connsiteY924" fmla="*/ 1255462 h 6858000"/>
              <a:gd name="connsiteX925" fmla="*/ 3471096 w 7467600"/>
              <a:gd name="connsiteY925" fmla="*/ 437072 h 6858000"/>
              <a:gd name="connsiteX926" fmla="*/ 3639057 w 7467600"/>
              <a:gd name="connsiteY926" fmla="*/ 286334 h 6858000"/>
              <a:gd name="connsiteX927" fmla="*/ 3640309 w 7467600"/>
              <a:gd name="connsiteY927" fmla="*/ 284664 h 6858000"/>
              <a:gd name="connsiteX928" fmla="*/ 3646022 w 7467600"/>
              <a:gd name="connsiteY928" fmla="*/ 276711 h 6858000"/>
              <a:gd name="connsiteX929" fmla="*/ 3707943 w 7467600"/>
              <a:gd name="connsiteY929" fmla="*/ 65958 h 6858000"/>
              <a:gd name="connsiteX930" fmla="*/ 3721337 w 7467600"/>
              <a:gd name="connsiteY930" fmla="*/ 0 h 6858000"/>
              <a:gd name="connsiteX931" fmla="*/ 2867960 w 7467600"/>
              <a:gd name="connsiteY931" fmla="*/ 0 h 6858000"/>
              <a:gd name="connsiteX932" fmla="*/ 2926351 w 7467600"/>
              <a:gd name="connsiteY932" fmla="*/ 0 h 6858000"/>
              <a:gd name="connsiteX933" fmla="*/ 2902823 w 7467600"/>
              <a:gd name="connsiteY933" fmla="*/ 262929 h 6858000"/>
              <a:gd name="connsiteX934" fmla="*/ 2940663 w 7467600"/>
              <a:gd name="connsiteY934" fmla="*/ 140884 h 6858000"/>
              <a:gd name="connsiteX935" fmla="*/ 2947039 w 7467600"/>
              <a:gd name="connsiteY935" fmla="*/ 122524 h 6858000"/>
              <a:gd name="connsiteX936" fmla="*/ 2984316 w 7467600"/>
              <a:gd name="connsiteY936" fmla="*/ 0 h 6858000"/>
              <a:gd name="connsiteX937" fmla="*/ 3016114 w 7467600"/>
              <a:gd name="connsiteY937" fmla="*/ 0 h 6858000"/>
              <a:gd name="connsiteX938" fmla="*/ 2979949 w 7467600"/>
              <a:gd name="connsiteY938" fmla="*/ 119274 h 6858000"/>
              <a:gd name="connsiteX939" fmla="*/ 3023879 w 7467600"/>
              <a:gd name="connsiteY939" fmla="*/ 0 h 6858000"/>
              <a:gd name="connsiteX940" fmla="*/ 3105400 w 7467600"/>
              <a:gd name="connsiteY940" fmla="*/ 0 h 6858000"/>
              <a:gd name="connsiteX941" fmla="*/ 3094669 w 7467600"/>
              <a:gd name="connsiteY941" fmla="*/ 30308 h 6858000"/>
              <a:gd name="connsiteX942" fmla="*/ 2901945 w 7467600"/>
              <a:gd name="connsiteY942" fmla="*/ 466538 h 6858000"/>
              <a:gd name="connsiteX943" fmla="*/ 2815209 w 7467600"/>
              <a:gd name="connsiteY943" fmla="*/ 497361 h 6858000"/>
              <a:gd name="connsiteX944" fmla="*/ 2844845 w 7467600"/>
              <a:gd name="connsiteY944" fmla="*/ 127638 h 6858000"/>
              <a:gd name="connsiteX945" fmla="*/ 2867960 w 7467600"/>
              <a:gd name="connsiteY945" fmla="*/ 0 h 6858000"/>
              <a:gd name="connsiteX946" fmla="*/ 1057230 w 7467600"/>
              <a:gd name="connsiteY946" fmla="*/ 0 h 6858000"/>
              <a:gd name="connsiteX947" fmla="*/ 1111003 w 7467600"/>
              <a:gd name="connsiteY947" fmla="*/ 0 h 6858000"/>
              <a:gd name="connsiteX948" fmla="*/ 1125553 w 7467600"/>
              <a:gd name="connsiteY948" fmla="*/ 52588 h 6858000"/>
              <a:gd name="connsiteX949" fmla="*/ 1304276 w 7467600"/>
              <a:gd name="connsiteY949" fmla="*/ 476275 h 6858000"/>
              <a:gd name="connsiteX950" fmla="*/ 1492066 w 7467600"/>
              <a:gd name="connsiteY950" fmla="*/ 886333 h 6858000"/>
              <a:gd name="connsiteX951" fmla="*/ 1423698 w 7467600"/>
              <a:gd name="connsiteY951" fmla="*/ 710817 h 6858000"/>
              <a:gd name="connsiteX952" fmla="*/ 1357609 w 7467600"/>
              <a:gd name="connsiteY952" fmla="*/ 532892 h 6858000"/>
              <a:gd name="connsiteX953" fmla="*/ 1309550 w 7467600"/>
              <a:gd name="connsiteY953" fmla="*/ 374031 h 6858000"/>
              <a:gd name="connsiteX954" fmla="*/ 1193673 w 7467600"/>
              <a:gd name="connsiteY954" fmla="*/ 49533 h 6858000"/>
              <a:gd name="connsiteX955" fmla="*/ 1164391 w 7467600"/>
              <a:gd name="connsiteY955" fmla="*/ 0 h 6858000"/>
              <a:gd name="connsiteX956" fmla="*/ 1200666 w 7467600"/>
              <a:gd name="connsiteY956" fmla="*/ 0 h 6858000"/>
              <a:gd name="connsiteX957" fmla="*/ 1223408 w 7467600"/>
              <a:gd name="connsiteY957" fmla="*/ 38996 h 6858000"/>
              <a:gd name="connsiteX958" fmla="*/ 1339635 w 7467600"/>
              <a:gd name="connsiteY958" fmla="*/ 365517 h 6858000"/>
              <a:gd name="connsiteX959" fmla="*/ 1387469 w 7467600"/>
              <a:gd name="connsiteY959" fmla="*/ 523079 h 6858000"/>
              <a:gd name="connsiteX960" fmla="*/ 1452685 w 7467600"/>
              <a:gd name="connsiteY960" fmla="*/ 699806 h 6858000"/>
              <a:gd name="connsiteX961" fmla="*/ 1492092 w 7467600"/>
              <a:gd name="connsiteY961" fmla="*/ 800424 h 6858000"/>
              <a:gd name="connsiteX962" fmla="*/ 1455302 w 7467600"/>
              <a:gd name="connsiteY962" fmla="*/ 632913 h 6858000"/>
              <a:gd name="connsiteX963" fmla="*/ 1222336 w 7467600"/>
              <a:gd name="connsiteY963" fmla="*/ 9480 h 6858000"/>
              <a:gd name="connsiteX964" fmla="*/ 1214634 w 7467600"/>
              <a:gd name="connsiteY964" fmla="*/ 0 h 6858000"/>
              <a:gd name="connsiteX965" fmla="*/ 1289827 w 7467600"/>
              <a:gd name="connsiteY965" fmla="*/ 0 h 6858000"/>
              <a:gd name="connsiteX966" fmla="*/ 1321076 w 7467600"/>
              <a:gd name="connsiteY966" fmla="*/ 59722 h 6858000"/>
              <a:gd name="connsiteX967" fmla="*/ 1512579 w 7467600"/>
              <a:gd name="connsiteY967" fmla="*/ 626441 h 6858000"/>
              <a:gd name="connsiteX968" fmla="*/ 1506076 w 7467600"/>
              <a:gd name="connsiteY968" fmla="*/ 1089289 h 6858000"/>
              <a:gd name="connsiteX969" fmla="*/ 1486346 w 7467600"/>
              <a:gd name="connsiteY969" fmla="*/ 1079919 h 6858000"/>
              <a:gd name="connsiteX970" fmla="*/ 1070511 w 7467600"/>
              <a:gd name="connsiteY970" fmla="*/ 48609 h 6858000"/>
              <a:gd name="connsiteX971" fmla="*/ 1057230 w 7467600"/>
              <a:gd name="connsiteY971" fmla="*/ 0 h 6858000"/>
              <a:gd name="connsiteX972" fmla="*/ 43151 w 7467600"/>
              <a:gd name="connsiteY972" fmla="*/ 0 h 6858000"/>
              <a:gd name="connsiteX973" fmla="*/ 95283 w 7467600"/>
              <a:gd name="connsiteY973" fmla="*/ 0 h 6858000"/>
              <a:gd name="connsiteX974" fmla="*/ 300708 w 7467600"/>
              <a:gd name="connsiteY974" fmla="*/ 154571 h 6858000"/>
              <a:gd name="connsiteX975" fmla="*/ 530414 w 7467600"/>
              <a:gd name="connsiteY975" fmla="*/ 354673 h 6858000"/>
              <a:gd name="connsiteX976" fmla="*/ 333785 w 7467600"/>
              <a:gd name="connsiteY976" fmla="*/ 161564 h 6858000"/>
              <a:gd name="connsiteX977" fmla="*/ 147005 w 7467600"/>
              <a:gd name="connsiteY977" fmla="*/ 0 h 6858000"/>
              <a:gd name="connsiteX978" fmla="*/ 272509 w 7467600"/>
              <a:gd name="connsiteY978" fmla="*/ 0 h 6858000"/>
              <a:gd name="connsiteX979" fmla="*/ 326276 w 7467600"/>
              <a:gd name="connsiteY979" fmla="*/ 45847 h 6858000"/>
              <a:gd name="connsiteX980" fmla="*/ 823759 w 7467600"/>
              <a:gd name="connsiteY980" fmla="*/ 574145 h 6858000"/>
              <a:gd name="connsiteX981" fmla="*/ 811254 w 7467600"/>
              <a:gd name="connsiteY981" fmla="*/ 665546 h 6858000"/>
              <a:gd name="connsiteX982" fmla="*/ 154042 w 7467600"/>
              <a:gd name="connsiteY982" fmla="*/ 261522 h 6858000"/>
              <a:gd name="connsiteX983" fmla="*/ 13550 w 7467600"/>
              <a:gd name="connsiteY983" fmla="*/ 158423 h 6858000"/>
              <a:gd name="connsiteX984" fmla="*/ 0 w 7467600"/>
              <a:gd name="connsiteY984" fmla="*/ 146618 h 6858000"/>
              <a:gd name="connsiteX985" fmla="*/ 0 w 7467600"/>
              <a:gd name="connsiteY985" fmla="*/ 59161 h 6858000"/>
              <a:gd name="connsiteX986" fmla="*/ 45427 w 7467600"/>
              <a:gd name="connsiteY986" fmla="*/ 101078 h 6858000"/>
              <a:gd name="connsiteX987" fmla="*/ 630103 w 7467600"/>
              <a:gd name="connsiteY987" fmla="*/ 485885 h 6858000"/>
              <a:gd name="connsiteX988" fmla="*/ 532040 w 7467600"/>
              <a:gd name="connsiteY988" fmla="*/ 399359 h 6858000"/>
              <a:gd name="connsiteX989" fmla="*/ 517618 w 7467600"/>
              <a:gd name="connsiteY989" fmla="*/ 385726 h 6858000"/>
              <a:gd name="connsiteX990" fmla="*/ 285074 w 7467600"/>
              <a:gd name="connsiteY990" fmla="*/ 182755 h 6858000"/>
              <a:gd name="connsiteX991" fmla="*/ 43151 w 7467600"/>
              <a:gd name="connsiteY99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12201 w 7467600"/>
              <a:gd name="connsiteY134" fmla="*/ 5128278 h 6858000"/>
              <a:gd name="connsiteX135" fmla="*/ 1903353 w 7467600"/>
              <a:gd name="connsiteY135" fmla="*/ 5044827 h 6858000"/>
              <a:gd name="connsiteX136" fmla="*/ 1936931 w 7467600"/>
              <a:gd name="connsiteY136" fmla="*/ 5093954 h 6858000"/>
              <a:gd name="connsiteX137" fmla="*/ 2195868 w 7467600"/>
              <a:gd name="connsiteY137" fmla="*/ 5396574 h 6858000"/>
              <a:gd name="connsiteX138" fmla="*/ 2088852 w 7467600"/>
              <a:gd name="connsiteY138" fmla="*/ 5166123 h 6858000"/>
              <a:gd name="connsiteX139" fmla="*/ 1958241 w 7467600"/>
              <a:gd name="connsiteY139" fmla="*/ 5067955 h 6858000"/>
              <a:gd name="connsiteX140" fmla="*/ 1903353 w 7467600"/>
              <a:gd name="connsiteY140" fmla="*/ 5044827 h 6858000"/>
              <a:gd name="connsiteX141" fmla="*/ 1979378 w 7467600"/>
              <a:gd name="connsiteY141" fmla="*/ 4769504 h 6858000"/>
              <a:gd name="connsiteX142" fmla="*/ 2882120 w 7467600"/>
              <a:gd name="connsiteY142" fmla="*/ 5064547 h 6858000"/>
              <a:gd name="connsiteX143" fmla="*/ 2793103 w 7467600"/>
              <a:gd name="connsiteY143" fmla="*/ 5039699 h 6858000"/>
              <a:gd name="connsiteX144" fmla="*/ 2770041 w 7467600"/>
              <a:gd name="connsiteY144" fmla="*/ 5033634 h 6858000"/>
              <a:gd name="connsiteX145" fmla="*/ 1979378 w 7467600"/>
              <a:gd name="connsiteY145" fmla="*/ 4769504 h 6858000"/>
              <a:gd name="connsiteX146" fmla="*/ 1927410 w 7467600"/>
              <a:gd name="connsiteY146" fmla="*/ 4716164 h 6858000"/>
              <a:gd name="connsiteX147" fmla="*/ 1959587 w 7467600"/>
              <a:gd name="connsiteY147" fmla="*/ 4728849 h 6858000"/>
              <a:gd name="connsiteX148" fmla="*/ 2777707 w 7467600"/>
              <a:gd name="connsiteY148" fmla="*/ 5003991 h 6858000"/>
              <a:gd name="connsiteX149" fmla="*/ 2800768 w 7467600"/>
              <a:gd name="connsiteY149" fmla="*/ 5010056 h 6858000"/>
              <a:gd name="connsiteX150" fmla="*/ 2879408 w 7467600"/>
              <a:gd name="connsiteY150" fmla="*/ 5031590 h 6858000"/>
              <a:gd name="connsiteX151" fmla="*/ 2862295 w 7467600"/>
              <a:gd name="connsiteY151" fmla="*/ 5022958 h 6858000"/>
              <a:gd name="connsiteX152" fmla="*/ 2813343 w 7467600"/>
              <a:gd name="connsiteY152" fmla="*/ 4998369 h 6858000"/>
              <a:gd name="connsiteX153" fmla="*/ 2646245 w 7467600"/>
              <a:gd name="connsiteY153" fmla="*/ 4930999 h 6858000"/>
              <a:gd name="connsiteX154" fmla="*/ 1999243 w 7467600"/>
              <a:gd name="connsiteY154" fmla="*/ 4730524 h 6858000"/>
              <a:gd name="connsiteX155" fmla="*/ 1979527 w 7467600"/>
              <a:gd name="connsiteY155" fmla="*/ 4726651 h 6858000"/>
              <a:gd name="connsiteX156" fmla="*/ 1927410 w 7467600"/>
              <a:gd name="connsiteY156" fmla="*/ 4716164 h 6858000"/>
              <a:gd name="connsiteX157" fmla="*/ 1997014 w 7467600"/>
              <a:gd name="connsiteY157" fmla="*/ 4698007 h 6858000"/>
              <a:gd name="connsiteX158" fmla="*/ 2005458 w 7467600"/>
              <a:gd name="connsiteY158" fmla="*/ 4699540 h 6858000"/>
              <a:gd name="connsiteX159" fmla="*/ 2657186 w 7467600"/>
              <a:gd name="connsiteY159" fmla="*/ 4901687 h 6858000"/>
              <a:gd name="connsiteX160" fmla="*/ 2826662 w 7467600"/>
              <a:gd name="connsiteY160" fmla="*/ 4970362 h 6858000"/>
              <a:gd name="connsiteX161" fmla="*/ 2876100 w 7467600"/>
              <a:gd name="connsiteY161" fmla="*/ 4995397 h 6858000"/>
              <a:gd name="connsiteX162" fmla="*/ 3042600 w 7467600"/>
              <a:gd name="connsiteY162" fmla="*/ 5059532 h 6858000"/>
              <a:gd name="connsiteX163" fmla="*/ 1997014 w 7467600"/>
              <a:gd name="connsiteY163" fmla="*/ 4698007 h 6858000"/>
              <a:gd name="connsiteX164" fmla="*/ 2305292 w 7467600"/>
              <a:gd name="connsiteY164" fmla="*/ 4219492 h 6858000"/>
              <a:gd name="connsiteX165" fmla="*/ 3360922 w 7467600"/>
              <a:gd name="connsiteY165" fmla="*/ 4529373 h 6858000"/>
              <a:gd name="connsiteX166" fmla="*/ 3492420 w 7467600"/>
              <a:gd name="connsiteY166" fmla="*/ 4510145 h 6858000"/>
              <a:gd name="connsiteX167" fmla="*/ 3364086 w 7467600"/>
              <a:gd name="connsiteY167" fmla="*/ 4480340 h 6858000"/>
              <a:gd name="connsiteX168" fmla="*/ 3225818 w 7467600"/>
              <a:gd name="connsiteY168" fmla="*/ 4411822 h 6858000"/>
              <a:gd name="connsiteX169" fmla="*/ 3129696 w 7467600"/>
              <a:gd name="connsiteY169" fmla="*/ 4360704 h 6858000"/>
              <a:gd name="connsiteX170" fmla="*/ 2814545 w 7467600"/>
              <a:gd name="connsiteY170" fmla="*/ 4282955 h 6858000"/>
              <a:gd name="connsiteX171" fmla="*/ 2305292 w 7467600"/>
              <a:gd name="connsiteY171" fmla="*/ 4219492 h 6858000"/>
              <a:gd name="connsiteX172" fmla="*/ 2626982 w 7467600"/>
              <a:gd name="connsiteY172" fmla="*/ 4206450 h 6858000"/>
              <a:gd name="connsiteX173" fmla="*/ 2490617 w 7467600"/>
              <a:gd name="connsiteY173" fmla="*/ 4206951 h 6858000"/>
              <a:gd name="connsiteX174" fmla="*/ 2819869 w 7467600"/>
              <a:gd name="connsiteY174" fmla="*/ 4252936 h 6858000"/>
              <a:gd name="connsiteX175" fmla="*/ 3143018 w 7467600"/>
              <a:gd name="connsiteY175" fmla="*/ 4332698 h 6858000"/>
              <a:gd name="connsiteX176" fmla="*/ 3241520 w 7467600"/>
              <a:gd name="connsiteY176" fmla="*/ 4385112 h 6858000"/>
              <a:gd name="connsiteX177" fmla="*/ 3374575 w 7467600"/>
              <a:gd name="connsiteY177" fmla="*/ 4451517 h 6858000"/>
              <a:gd name="connsiteX178" fmla="*/ 3505221 w 7467600"/>
              <a:gd name="connsiteY178" fmla="*/ 4480757 h 6858000"/>
              <a:gd name="connsiteX179" fmla="*/ 2626982 w 7467600"/>
              <a:gd name="connsiteY179" fmla="*/ 4206450 h 6858000"/>
              <a:gd name="connsiteX180" fmla="*/ 1310106 w 7467600"/>
              <a:gd name="connsiteY180" fmla="*/ 3943217 h 6858000"/>
              <a:gd name="connsiteX181" fmla="*/ 854994 w 7467600"/>
              <a:gd name="connsiteY181" fmla="*/ 4399136 h 6858000"/>
              <a:gd name="connsiteX182" fmla="*/ 742462 w 7467600"/>
              <a:gd name="connsiteY182" fmla="*/ 4594648 h 6858000"/>
              <a:gd name="connsiteX183" fmla="*/ 820602 w 7467600"/>
              <a:gd name="connsiteY183" fmla="*/ 4485915 h 6858000"/>
              <a:gd name="connsiteX184" fmla="*/ 878295 w 7467600"/>
              <a:gd name="connsiteY184" fmla="*/ 4403594 h 6858000"/>
              <a:gd name="connsiteX185" fmla="*/ 1240607 w 7467600"/>
              <a:gd name="connsiteY185" fmla="*/ 4010401 h 6858000"/>
              <a:gd name="connsiteX186" fmla="*/ 1310106 w 7467600"/>
              <a:gd name="connsiteY186" fmla="*/ 3943217 h 6858000"/>
              <a:gd name="connsiteX187" fmla="*/ 1423113 w 7467600"/>
              <a:gd name="connsiteY187" fmla="*/ 3874565 h 6858000"/>
              <a:gd name="connsiteX188" fmla="*/ 1260565 w 7467600"/>
              <a:gd name="connsiteY188" fmla="*/ 4031982 h 6858000"/>
              <a:gd name="connsiteX189" fmla="*/ 901900 w 7467600"/>
              <a:gd name="connsiteY189" fmla="*/ 4421236 h 6858000"/>
              <a:gd name="connsiteX190" fmla="*/ 845044 w 7467600"/>
              <a:gd name="connsiteY190" fmla="*/ 4502436 h 6858000"/>
              <a:gd name="connsiteX191" fmla="*/ 685926 w 7467600"/>
              <a:gd name="connsiteY191" fmla="*/ 4703069 h 6858000"/>
              <a:gd name="connsiteX192" fmla="*/ 684248 w 7467600"/>
              <a:gd name="connsiteY192" fmla="*/ 4706721 h 6858000"/>
              <a:gd name="connsiteX193" fmla="*/ 1423113 w 7467600"/>
              <a:gd name="connsiteY193" fmla="*/ 3874565 h 6858000"/>
              <a:gd name="connsiteX194" fmla="*/ 3316479 w 7467600"/>
              <a:gd name="connsiteY194" fmla="*/ 3872136 h 6858000"/>
              <a:gd name="connsiteX195" fmla="*/ 3546806 w 7467600"/>
              <a:gd name="connsiteY195" fmla="*/ 4356139 h 6858000"/>
              <a:gd name="connsiteX196" fmla="*/ 3364433 w 7467600"/>
              <a:gd name="connsiteY196" fmla="*/ 3953121 h 6858000"/>
              <a:gd name="connsiteX197" fmla="*/ 3316479 w 7467600"/>
              <a:gd name="connsiteY197" fmla="*/ 3872136 h 6858000"/>
              <a:gd name="connsiteX198" fmla="*/ 3291335 w 7467600"/>
              <a:gd name="connsiteY198" fmla="*/ 3767420 h 6858000"/>
              <a:gd name="connsiteX199" fmla="*/ 3390805 w 7467600"/>
              <a:gd name="connsiteY199" fmla="*/ 3937163 h 6858000"/>
              <a:gd name="connsiteX200" fmla="*/ 3579062 w 7467600"/>
              <a:gd name="connsiteY200" fmla="*/ 4359040 h 6858000"/>
              <a:gd name="connsiteX201" fmla="*/ 3467355 w 7467600"/>
              <a:gd name="connsiteY201" fmla="*/ 3988130 h 6858000"/>
              <a:gd name="connsiteX202" fmla="*/ 3310753 w 7467600"/>
              <a:gd name="connsiteY202" fmla="*/ 3787140 h 6858000"/>
              <a:gd name="connsiteX203" fmla="*/ 3291335 w 7467600"/>
              <a:gd name="connsiteY203" fmla="*/ 3767420 h 6858000"/>
              <a:gd name="connsiteX204" fmla="*/ 1635889 w 7467600"/>
              <a:gd name="connsiteY204" fmla="*/ 3709494 h 6858000"/>
              <a:gd name="connsiteX205" fmla="*/ 1634800 w 7467600"/>
              <a:gd name="connsiteY205" fmla="*/ 3731111 h 6858000"/>
              <a:gd name="connsiteX206" fmla="*/ 1635889 w 7467600"/>
              <a:gd name="connsiteY206" fmla="*/ 3709494 h 6858000"/>
              <a:gd name="connsiteX207" fmla="*/ 1510397 w 7467600"/>
              <a:gd name="connsiteY207" fmla="*/ 3684705 h 6858000"/>
              <a:gd name="connsiteX208" fmla="*/ 1146550 w 7467600"/>
              <a:gd name="connsiteY208" fmla="*/ 3802012 h 6858000"/>
              <a:gd name="connsiteX209" fmla="*/ 698834 w 7467600"/>
              <a:gd name="connsiteY209" fmla="*/ 3952272 h 6858000"/>
              <a:gd name="connsiteX210" fmla="*/ 34256 w 7467600"/>
              <a:gd name="connsiteY210" fmla="*/ 4347603 h 6858000"/>
              <a:gd name="connsiteX211" fmla="*/ 527241 w 7467600"/>
              <a:gd name="connsiteY211" fmla="*/ 4065078 h 6858000"/>
              <a:gd name="connsiteX212" fmla="*/ 1510397 w 7467600"/>
              <a:gd name="connsiteY212" fmla="*/ 3684705 h 6858000"/>
              <a:gd name="connsiteX213" fmla="*/ 1313114 w 7467600"/>
              <a:gd name="connsiteY213" fmla="*/ 3655216 h 6858000"/>
              <a:gd name="connsiteX214" fmla="*/ 1109304 w 7467600"/>
              <a:gd name="connsiteY214" fmla="*/ 3669030 h 6858000"/>
              <a:gd name="connsiteX215" fmla="*/ 8129 w 7467600"/>
              <a:gd name="connsiteY215" fmla="*/ 4330519 h 6858000"/>
              <a:gd name="connsiteX216" fmla="*/ 687572 w 7467600"/>
              <a:gd name="connsiteY216" fmla="*/ 3925629 h 6858000"/>
              <a:gd name="connsiteX217" fmla="*/ 1138365 w 7467600"/>
              <a:gd name="connsiteY217" fmla="*/ 3774515 h 6858000"/>
              <a:gd name="connsiteX218" fmla="*/ 1505579 w 7467600"/>
              <a:gd name="connsiteY218" fmla="*/ 3655526 h 6858000"/>
              <a:gd name="connsiteX219" fmla="*/ 1313114 w 7467600"/>
              <a:gd name="connsiteY219" fmla="*/ 3655216 h 6858000"/>
              <a:gd name="connsiteX220" fmla="*/ 3655073 w 7467600"/>
              <a:gd name="connsiteY220" fmla="*/ 3650884 h 6858000"/>
              <a:gd name="connsiteX221" fmla="*/ 3989938 w 7467600"/>
              <a:gd name="connsiteY221" fmla="*/ 3991685 h 6858000"/>
              <a:gd name="connsiteX222" fmla="*/ 4393907 w 7467600"/>
              <a:gd name="connsiteY222" fmla="*/ 4261258 h 6858000"/>
              <a:gd name="connsiteX223" fmla="*/ 4648051 w 7467600"/>
              <a:gd name="connsiteY223" fmla="*/ 4374051 h 6858000"/>
              <a:gd name="connsiteX224" fmla="*/ 4383389 w 7467600"/>
              <a:gd name="connsiteY224" fmla="*/ 4184369 h 6858000"/>
              <a:gd name="connsiteX225" fmla="*/ 4165508 w 7467600"/>
              <a:gd name="connsiteY225" fmla="*/ 4035196 h 6858000"/>
              <a:gd name="connsiteX226" fmla="*/ 4068162 w 7467600"/>
              <a:gd name="connsiteY226" fmla="*/ 3953394 h 6858000"/>
              <a:gd name="connsiteX227" fmla="*/ 3981416 w 7467600"/>
              <a:gd name="connsiteY227" fmla="*/ 3880482 h 6858000"/>
              <a:gd name="connsiteX228" fmla="*/ 3800147 w 7467600"/>
              <a:gd name="connsiteY228" fmla="*/ 3749872 h 6858000"/>
              <a:gd name="connsiteX229" fmla="*/ 3655073 w 7467600"/>
              <a:gd name="connsiteY229" fmla="*/ 3650884 h 6858000"/>
              <a:gd name="connsiteX230" fmla="*/ 3670252 w 7467600"/>
              <a:gd name="connsiteY230" fmla="*/ 3622798 h 6858000"/>
              <a:gd name="connsiteX231" fmla="*/ 3817258 w 7467600"/>
              <a:gd name="connsiteY231" fmla="*/ 3723577 h 6858000"/>
              <a:gd name="connsiteX232" fmla="*/ 4000461 w 7467600"/>
              <a:gd name="connsiteY232" fmla="*/ 3855966 h 6858000"/>
              <a:gd name="connsiteX233" fmla="*/ 4088180 w 7467600"/>
              <a:gd name="connsiteY233" fmla="*/ 3929774 h 6858000"/>
              <a:gd name="connsiteX234" fmla="*/ 4184555 w 7467600"/>
              <a:gd name="connsiteY234" fmla="*/ 4010683 h 6858000"/>
              <a:gd name="connsiteX235" fmla="*/ 4399563 w 7467600"/>
              <a:gd name="connsiteY235" fmla="*/ 4158106 h 6858000"/>
              <a:gd name="connsiteX236" fmla="*/ 4684469 w 7467600"/>
              <a:gd name="connsiteY236" fmla="*/ 4364680 h 6858000"/>
              <a:gd name="connsiteX237" fmla="*/ 4690271 w 7467600"/>
              <a:gd name="connsiteY237" fmla="*/ 4370034 h 6858000"/>
              <a:gd name="connsiteX238" fmla="*/ 4136093 w 7467600"/>
              <a:gd name="connsiteY238" fmla="*/ 3858466 h 6858000"/>
              <a:gd name="connsiteX239" fmla="*/ 3670252 w 7467600"/>
              <a:gd name="connsiteY239" fmla="*/ 3622798 h 6858000"/>
              <a:gd name="connsiteX240" fmla="*/ 4440129 w 7467600"/>
              <a:gd name="connsiteY240" fmla="*/ 3448571 h 6858000"/>
              <a:gd name="connsiteX241" fmla="*/ 4856525 w 7467600"/>
              <a:gd name="connsiteY241" fmla="*/ 3915351 h 6858000"/>
              <a:gd name="connsiteX242" fmla="*/ 5059055 w 7467600"/>
              <a:gd name="connsiteY242" fmla="*/ 4108918 h 6858000"/>
              <a:gd name="connsiteX243" fmla="*/ 5290070 w 7467600"/>
              <a:gd name="connsiteY243" fmla="*/ 4263619 h 6858000"/>
              <a:gd name="connsiteX244" fmla="*/ 4834991 w 7467600"/>
              <a:gd name="connsiteY244" fmla="*/ 3830985 h 6858000"/>
              <a:gd name="connsiteX245" fmla="*/ 4440129 w 7467600"/>
              <a:gd name="connsiteY245" fmla="*/ 3448571 h 6858000"/>
              <a:gd name="connsiteX246" fmla="*/ 4441737 w 7467600"/>
              <a:gd name="connsiteY246" fmla="*/ 3399734 h 6858000"/>
              <a:gd name="connsiteX247" fmla="*/ 4431236 w 7467600"/>
              <a:gd name="connsiteY247" fmla="*/ 3400954 h 6858000"/>
              <a:gd name="connsiteX248" fmla="*/ 4557150 w 7467600"/>
              <a:gd name="connsiteY248" fmla="*/ 3510023 h 6858000"/>
              <a:gd name="connsiteX249" fmla="*/ 4856936 w 7467600"/>
              <a:gd name="connsiteY249" fmla="*/ 3809146 h 6858000"/>
              <a:gd name="connsiteX250" fmla="*/ 5111996 w 7467600"/>
              <a:gd name="connsiteY250" fmla="*/ 4065759 h 6858000"/>
              <a:gd name="connsiteX251" fmla="*/ 5388878 w 7467600"/>
              <a:gd name="connsiteY251" fmla="*/ 4300185 h 6858000"/>
              <a:gd name="connsiteX252" fmla="*/ 5425556 w 7467600"/>
              <a:gd name="connsiteY252" fmla="*/ 4308967 h 6858000"/>
              <a:gd name="connsiteX253" fmla="*/ 4943646 w 7467600"/>
              <a:gd name="connsiteY253" fmla="*/ 3822916 h 6858000"/>
              <a:gd name="connsiteX254" fmla="*/ 4594837 w 7467600"/>
              <a:gd name="connsiteY254" fmla="*/ 3532274 h 6858000"/>
              <a:gd name="connsiteX255" fmla="*/ 4441737 w 7467600"/>
              <a:gd name="connsiteY255" fmla="*/ 3399734 h 6858000"/>
              <a:gd name="connsiteX256" fmla="*/ 5425834 w 7467600"/>
              <a:gd name="connsiteY256" fmla="*/ 3162785 h 6858000"/>
              <a:gd name="connsiteX257" fmla="*/ 5401644 w 7467600"/>
              <a:gd name="connsiteY257" fmla="*/ 3617847 h 6858000"/>
              <a:gd name="connsiteX258" fmla="*/ 5467256 w 7467600"/>
              <a:gd name="connsiteY258" fmla="*/ 4175494 h 6858000"/>
              <a:gd name="connsiteX259" fmla="*/ 5448069 w 7467600"/>
              <a:gd name="connsiteY259" fmla="*/ 3567554 h 6858000"/>
              <a:gd name="connsiteX260" fmla="*/ 5425834 w 7467600"/>
              <a:gd name="connsiteY260" fmla="*/ 3162785 h 6858000"/>
              <a:gd name="connsiteX261" fmla="*/ 1318687 w 7467600"/>
              <a:gd name="connsiteY261" fmla="*/ 3113840 h 6858000"/>
              <a:gd name="connsiteX262" fmla="*/ 1066793 w 7467600"/>
              <a:gd name="connsiteY262" fmla="*/ 3212171 h 6858000"/>
              <a:gd name="connsiteX263" fmla="*/ 993319 w 7467600"/>
              <a:gd name="connsiteY263" fmla="*/ 3247648 h 6858000"/>
              <a:gd name="connsiteX264" fmla="*/ 853081 w 7467600"/>
              <a:gd name="connsiteY264" fmla="*/ 3312410 h 6858000"/>
              <a:gd name="connsiteX265" fmla="*/ 805957 w 7467600"/>
              <a:gd name="connsiteY265" fmla="*/ 3330443 h 6858000"/>
              <a:gd name="connsiteX266" fmla="*/ 1318687 w 7467600"/>
              <a:gd name="connsiteY266" fmla="*/ 3113840 h 6858000"/>
              <a:gd name="connsiteX267" fmla="*/ 5453702 w 7467600"/>
              <a:gd name="connsiteY267" fmla="*/ 3090882 h 6858000"/>
              <a:gd name="connsiteX268" fmla="*/ 5480135 w 7467600"/>
              <a:gd name="connsiteY268" fmla="*/ 3565802 h 6858000"/>
              <a:gd name="connsiteX269" fmla="*/ 5499023 w 7467600"/>
              <a:gd name="connsiteY269" fmla="*/ 4166310 h 6858000"/>
              <a:gd name="connsiteX270" fmla="*/ 5547022 w 7467600"/>
              <a:gd name="connsiteY270" fmla="*/ 3607838 h 6858000"/>
              <a:gd name="connsiteX271" fmla="*/ 5515964 w 7467600"/>
              <a:gd name="connsiteY271" fmla="*/ 3378541 h 6858000"/>
              <a:gd name="connsiteX272" fmla="*/ 5453702 w 7467600"/>
              <a:gd name="connsiteY272" fmla="*/ 3090882 h 6858000"/>
              <a:gd name="connsiteX273" fmla="*/ 1238695 w 7467600"/>
              <a:gd name="connsiteY273" fmla="*/ 3076820 h 6858000"/>
              <a:gd name="connsiteX274" fmla="*/ 716371 w 7467600"/>
              <a:gd name="connsiteY274" fmla="*/ 3293249 h 6858000"/>
              <a:gd name="connsiteX275" fmla="*/ 579522 w 7467600"/>
              <a:gd name="connsiteY275" fmla="*/ 3371759 h 6858000"/>
              <a:gd name="connsiteX276" fmla="*/ 600288 w 7467600"/>
              <a:gd name="connsiteY276" fmla="*/ 3365555 h 6858000"/>
              <a:gd name="connsiteX277" fmla="*/ 840692 w 7467600"/>
              <a:gd name="connsiteY277" fmla="*/ 3284921 h 6858000"/>
              <a:gd name="connsiteX278" fmla="*/ 979248 w 7467600"/>
              <a:gd name="connsiteY278" fmla="*/ 3221003 h 6858000"/>
              <a:gd name="connsiteX279" fmla="*/ 1053282 w 7467600"/>
              <a:gd name="connsiteY279" fmla="*/ 3185247 h 6858000"/>
              <a:gd name="connsiteX280" fmla="*/ 1320603 w 7467600"/>
              <a:gd name="connsiteY280" fmla="*/ 3081281 h 6858000"/>
              <a:gd name="connsiteX281" fmla="*/ 1238695 w 7467600"/>
              <a:gd name="connsiteY281" fmla="*/ 3076820 h 6858000"/>
              <a:gd name="connsiteX282" fmla="*/ 5425627 w 7467600"/>
              <a:gd name="connsiteY282" fmla="*/ 2954192 h 6858000"/>
              <a:gd name="connsiteX283" fmla="*/ 5470770 w 7467600"/>
              <a:gd name="connsiteY283" fmla="*/ 3005435 h 6858000"/>
              <a:gd name="connsiteX284" fmla="*/ 5519779 w 7467600"/>
              <a:gd name="connsiteY284" fmla="*/ 4359223 h 6858000"/>
              <a:gd name="connsiteX285" fmla="*/ 5520293 w 7467600"/>
              <a:gd name="connsiteY285" fmla="*/ 4360602 h 6858000"/>
              <a:gd name="connsiteX286" fmla="*/ 5767221 w 7467600"/>
              <a:gd name="connsiteY286" fmla="*/ 4665564 h 6858000"/>
              <a:gd name="connsiteX287" fmla="*/ 6937169 w 7467600"/>
              <a:gd name="connsiteY287" fmla="*/ 4815941 h 6858000"/>
              <a:gd name="connsiteX288" fmla="*/ 6953922 w 7467600"/>
              <a:gd name="connsiteY288" fmla="*/ 4890068 h 6858000"/>
              <a:gd name="connsiteX289" fmla="*/ 6071359 w 7467600"/>
              <a:gd name="connsiteY289" fmla="*/ 4770770 h 6858000"/>
              <a:gd name="connsiteX290" fmla="*/ 6038839 w 7467600"/>
              <a:gd name="connsiteY290" fmla="*/ 4764474 h 6858000"/>
              <a:gd name="connsiteX291" fmla="*/ 6038706 w 7467600"/>
              <a:gd name="connsiteY291" fmla="*/ 4763847 h 6858000"/>
              <a:gd name="connsiteX292" fmla="*/ 6037784 w 7467600"/>
              <a:gd name="connsiteY292" fmla="*/ 4764270 h 6858000"/>
              <a:gd name="connsiteX293" fmla="*/ 6038839 w 7467600"/>
              <a:gd name="connsiteY293" fmla="*/ 4764474 h 6858000"/>
              <a:gd name="connsiteX294" fmla="*/ 6040338 w 7467600"/>
              <a:gd name="connsiteY294" fmla="*/ 4771418 h 6858000"/>
              <a:gd name="connsiteX295" fmla="*/ 6024488 w 7467600"/>
              <a:gd name="connsiteY295" fmla="*/ 4809903 h 6858000"/>
              <a:gd name="connsiteX296" fmla="*/ 5599771 w 7467600"/>
              <a:gd name="connsiteY296" fmla="*/ 5509652 h 6858000"/>
              <a:gd name="connsiteX297" fmla="*/ 5548843 w 7467600"/>
              <a:gd name="connsiteY297" fmla="*/ 5563845 h 6858000"/>
              <a:gd name="connsiteX298" fmla="*/ 5940952 w 7467600"/>
              <a:gd name="connsiteY298" fmla="*/ 6250028 h 6858000"/>
              <a:gd name="connsiteX299" fmla="*/ 6043441 w 7467600"/>
              <a:gd name="connsiteY299" fmla="*/ 6665847 h 6858000"/>
              <a:gd name="connsiteX300" fmla="*/ 6093432 w 7467600"/>
              <a:gd name="connsiteY300" fmla="*/ 6858000 h 6858000"/>
              <a:gd name="connsiteX301" fmla="*/ 6034344 w 7467600"/>
              <a:gd name="connsiteY301" fmla="*/ 6858000 h 6858000"/>
              <a:gd name="connsiteX302" fmla="*/ 6026679 w 7467600"/>
              <a:gd name="connsiteY302" fmla="*/ 6836959 h 6858000"/>
              <a:gd name="connsiteX303" fmla="*/ 5800441 w 7467600"/>
              <a:gd name="connsiteY303" fmla="*/ 6335286 h 6858000"/>
              <a:gd name="connsiteX304" fmla="*/ 5526562 w 7467600"/>
              <a:gd name="connsiteY304" fmla="*/ 5705388 h 6858000"/>
              <a:gd name="connsiteX305" fmla="*/ 5519640 w 7467600"/>
              <a:gd name="connsiteY305" fmla="*/ 5683774 h 6858000"/>
              <a:gd name="connsiteX306" fmla="*/ 5844559 w 7467600"/>
              <a:gd name="connsiteY306" fmla="*/ 6553349 h 6858000"/>
              <a:gd name="connsiteX307" fmla="*/ 5975994 w 7467600"/>
              <a:gd name="connsiteY307" fmla="*/ 6858000 h 6858000"/>
              <a:gd name="connsiteX308" fmla="*/ 5898547 w 7467600"/>
              <a:gd name="connsiteY308" fmla="*/ 6858000 h 6858000"/>
              <a:gd name="connsiteX309" fmla="*/ 5682041 w 7467600"/>
              <a:gd name="connsiteY309" fmla="*/ 6355860 h 6858000"/>
              <a:gd name="connsiteX310" fmla="*/ 5461758 w 7467600"/>
              <a:gd name="connsiteY310" fmla="*/ 5820220 h 6858000"/>
              <a:gd name="connsiteX311" fmla="*/ 5237282 w 7467600"/>
              <a:gd name="connsiteY311" fmla="*/ 6579086 h 6858000"/>
              <a:gd name="connsiteX312" fmla="*/ 5115009 w 7467600"/>
              <a:gd name="connsiteY312" fmla="*/ 6858000 h 6858000"/>
              <a:gd name="connsiteX313" fmla="*/ 5028074 w 7467600"/>
              <a:gd name="connsiteY313" fmla="*/ 6858000 h 6858000"/>
              <a:gd name="connsiteX314" fmla="*/ 5079508 w 7467600"/>
              <a:gd name="connsiteY314" fmla="*/ 6749074 h 6858000"/>
              <a:gd name="connsiteX315" fmla="*/ 5371846 w 7467600"/>
              <a:gd name="connsiteY315" fmla="*/ 5924413 h 6858000"/>
              <a:gd name="connsiteX316" fmla="*/ 5270512 w 7467600"/>
              <a:gd name="connsiteY316" fmla="*/ 6138975 h 6858000"/>
              <a:gd name="connsiteX317" fmla="*/ 5062409 w 7467600"/>
              <a:gd name="connsiteY317" fmla="*/ 6653544 h 6858000"/>
              <a:gd name="connsiteX318" fmla="*/ 5036628 w 7467600"/>
              <a:gd name="connsiteY318" fmla="*/ 6754247 h 6858000"/>
              <a:gd name="connsiteX319" fmla="*/ 5009112 w 7467600"/>
              <a:gd name="connsiteY319" fmla="*/ 6858000 h 6858000"/>
              <a:gd name="connsiteX320" fmla="*/ 4976679 w 7467600"/>
              <a:gd name="connsiteY320" fmla="*/ 6858000 h 6858000"/>
              <a:gd name="connsiteX321" fmla="*/ 5006537 w 7467600"/>
              <a:gd name="connsiteY321" fmla="*/ 6747068 h 6858000"/>
              <a:gd name="connsiteX322" fmla="*/ 5032723 w 7467600"/>
              <a:gd name="connsiteY322" fmla="*/ 6644957 h 6858000"/>
              <a:gd name="connsiteX323" fmla="*/ 5242949 w 7467600"/>
              <a:gd name="connsiteY323" fmla="*/ 6125175 h 6858000"/>
              <a:gd name="connsiteX324" fmla="*/ 5286321 w 7467600"/>
              <a:gd name="connsiteY324" fmla="*/ 6033555 h 6858000"/>
              <a:gd name="connsiteX325" fmla="*/ 5008210 w 7467600"/>
              <a:gd name="connsiteY325" fmla="*/ 6649194 h 6858000"/>
              <a:gd name="connsiteX326" fmla="*/ 4986321 w 7467600"/>
              <a:gd name="connsiteY326" fmla="*/ 6765687 h 6858000"/>
              <a:gd name="connsiteX327" fmla="*/ 4973474 w 7467600"/>
              <a:gd name="connsiteY327" fmla="*/ 6858000 h 6858000"/>
              <a:gd name="connsiteX328" fmla="*/ 4907178 w 7467600"/>
              <a:gd name="connsiteY328" fmla="*/ 6858000 h 6858000"/>
              <a:gd name="connsiteX329" fmla="*/ 4910810 w 7467600"/>
              <a:gd name="connsiteY329" fmla="*/ 6829660 h 6858000"/>
              <a:gd name="connsiteX330" fmla="*/ 4987461 w 7467600"/>
              <a:gd name="connsiteY330" fmla="*/ 6432994 h 6858000"/>
              <a:gd name="connsiteX331" fmla="*/ 5179262 w 7467600"/>
              <a:gd name="connsiteY331" fmla="*/ 6035044 h 6858000"/>
              <a:gd name="connsiteX332" fmla="*/ 4689678 w 7467600"/>
              <a:gd name="connsiteY332" fmla="*/ 6440241 h 6858000"/>
              <a:gd name="connsiteX333" fmla="*/ 4477543 w 7467600"/>
              <a:gd name="connsiteY333" fmla="*/ 6674836 h 6858000"/>
              <a:gd name="connsiteX334" fmla="*/ 4329957 w 7467600"/>
              <a:gd name="connsiteY334" fmla="*/ 6858000 h 6858000"/>
              <a:gd name="connsiteX335" fmla="*/ 4218595 w 7467600"/>
              <a:gd name="connsiteY335" fmla="*/ 6858000 h 6858000"/>
              <a:gd name="connsiteX336" fmla="*/ 4368888 w 7467600"/>
              <a:gd name="connsiteY336" fmla="*/ 6668412 h 6858000"/>
              <a:gd name="connsiteX337" fmla="*/ 4563091 w 7467600"/>
              <a:gd name="connsiteY337" fmla="*/ 6442508 h 6858000"/>
              <a:gd name="connsiteX338" fmla="*/ 5387324 w 7467600"/>
              <a:gd name="connsiteY338" fmla="*/ 5705830 h 6858000"/>
              <a:gd name="connsiteX339" fmla="*/ 5073620 w 7467600"/>
              <a:gd name="connsiteY339" fmla="*/ 5955437 h 6858000"/>
              <a:gd name="connsiteX340" fmla="*/ 4689789 w 7467600"/>
              <a:gd name="connsiteY340" fmla="*/ 6268382 h 6858000"/>
              <a:gd name="connsiteX341" fmla="*/ 4418722 w 7467600"/>
              <a:gd name="connsiteY341" fmla="*/ 6570886 h 6858000"/>
              <a:gd name="connsiteX342" fmla="*/ 4214944 w 7467600"/>
              <a:gd name="connsiteY342" fmla="*/ 6858000 h 6858000"/>
              <a:gd name="connsiteX343" fmla="*/ 4177898 w 7467600"/>
              <a:gd name="connsiteY343" fmla="*/ 6858000 h 6858000"/>
              <a:gd name="connsiteX344" fmla="*/ 4391597 w 7467600"/>
              <a:gd name="connsiteY344" fmla="*/ 6556370 h 6858000"/>
              <a:gd name="connsiteX345" fmla="*/ 4668889 w 7467600"/>
              <a:gd name="connsiteY345" fmla="*/ 6246399 h 6858000"/>
              <a:gd name="connsiteX346" fmla="*/ 5055427 w 7467600"/>
              <a:gd name="connsiteY346" fmla="*/ 5931476 h 6858000"/>
              <a:gd name="connsiteX347" fmla="*/ 5371814 w 7467600"/>
              <a:gd name="connsiteY347" fmla="*/ 5678975 h 6858000"/>
              <a:gd name="connsiteX348" fmla="*/ 4987918 w 7467600"/>
              <a:gd name="connsiteY348" fmla="*/ 5838701 h 6858000"/>
              <a:gd name="connsiteX349" fmla="*/ 4317146 w 7467600"/>
              <a:gd name="connsiteY349" fmla="*/ 6587716 h 6858000"/>
              <a:gd name="connsiteX350" fmla="*/ 4171627 w 7467600"/>
              <a:gd name="connsiteY350" fmla="*/ 6858000 h 6858000"/>
              <a:gd name="connsiteX351" fmla="*/ 4081585 w 7467600"/>
              <a:gd name="connsiteY351" fmla="*/ 6858000 h 6858000"/>
              <a:gd name="connsiteX352" fmla="*/ 4238603 w 7467600"/>
              <a:gd name="connsiteY352" fmla="*/ 6559341 h 6858000"/>
              <a:gd name="connsiteX353" fmla="*/ 4778333 w 7467600"/>
              <a:gd name="connsiteY353" fmla="*/ 5873626 h 6858000"/>
              <a:gd name="connsiteX354" fmla="*/ 5414185 w 7467600"/>
              <a:gd name="connsiteY354" fmla="*/ 5573882 h 6858000"/>
              <a:gd name="connsiteX355" fmla="*/ 5959648 w 7467600"/>
              <a:gd name="connsiteY355" fmla="*/ 4760797 h 6858000"/>
              <a:gd name="connsiteX356" fmla="*/ 5355019 w 7467600"/>
              <a:gd name="connsiteY356" fmla="*/ 4734672 h 6858000"/>
              <a:gd name="connsiteX357" fmla="*/ 5083565 w 7467600"/>
              <a:gd name="connsiteY357" fmla="*/ 5179121 h 6858000"/>
              <a:gd name="connsiteX358" fmla="*/ 4713577 w 7467600"/>
              <a:gd name="connsiteY358" fmla="*/ 5616803 h 6858000"/>
              <a:gd name="connsiteX359" fmla="*/ 3989559 w 7467600"/>
              <a:gd name="connsiteY359" fmla="*/ 6145945 h 6858000"/>
              <a:gd name="connsiteX360" fmla="*/ 3939824 w 7467600"/>
              <a:gd name="connsiteY360" fmla="*/ 6066900 h 6858000"/>
              <a:gd name="connsiteX361" fmla="*/ 4584537 w 7467600"/>
              <a:gd name="connsiteY361" fmla="*/ 5324826 h 6858000"/>
              <a:gd name="connsiteX362" fmla="*/ 5037105 w 7467600"/>
              <a:gd name="connsiteY362" fmla="*/ 5088765 h 6858000"/>
              <a:gd name="connsiteX363" fmla="*/ 5039930 w 7467600"/>
              <a:gd name="connsiteY363" fmla="*/ 5089585 h 6858000"/>
              <a:gd name="connsiteX364" fmla="*/ 5263764 w 7467600"/>
              <a:gd name="connsiteY364" fmla="*/ 4735525 h 6858000"/>
              <a:gd name="connsiteX365" fmla="*/ 4086300 w 7467600"/>
              <a:gd name="connsiteY365" fmla="*/ 4884599 h 6858000"/>
              <a:gd name="connsiteX366" fmla="*/ 4085485 w 7467600"/>
              <a:gd name="connsiteY366" fmla="*/ 4899070 h 6858000"/>
              <a:gd name="connsiteX367" fmla="*/ 3871915 w 7467600"/>
              <a:gd name="connsiteY367" fmla="*/ 5253645 h 6858000"/>
              <a:gd name="connsiteX368" fmla="*/ 3799374 w 7467600"/>
              <a:gd name="connsiteY368" fmla="*/ 5466127 h 6858000"/>
              <a:gd name="connsiteX369" fmla="*/ 3498850 w 7467600"/>
              <a:gd name="connsiteY369" fmla="*/ 6661888 h 6858000"/>
              <a:gd name="connsiteX370" fmla="*/ 3399216 w 7467600"/>
              <a:gd name="connsiteY370" fmla="*/ 6858000 h 6858000"/>
              <a:gd name="connsiteX371" fmla="*/ 3303688 w 7467600"/>
              <a:gd name="connsiteY371" fmla="*/ 6858000 h 6858000"/>
              <a:gd name="connsiteX372" fmla="*/ 3391774 w 7467600"/>
              <a:gd name="connsiteY372" fmla="*/ 6697181 h 6858000"/>
              <a:gd name="connsiteX373" fmla="*/ 3735540 w 7467600"/>
              <a:gd name="connsiteY373" fmla="*/ 5546923 h 6858000"/>
              <a:gd name="connsiteX374" fmla="*/ 3729438 w 7467600"/>
              <a:gd name="connsiteY374" fmla="*/ 5569058 h 6858000"/>
              <a:gd name="connsiteX375" fmla="*/ 3707782 w 7467600"/>
              <a:gd name="connsiteY375" fmla="*/ 5644908 h 6858000"/>
              <a:gd name="connsiteX376" fmla="*/ 3583827 w 7467600"/>
              <a:gd name="connsiteY376" fmla="*/ 6039215 h 6858000"/>
              <a:gd name="connsiteX377" fmla="*/ 3547861 w 7467600"/>
              <a:gd name="connsiteY377" fmla="*/ 6129609 h 6858000"/>
              <a:gd name="connsiteX378" fmla="*/ 3490905 w 7467600"/>
              <a:gd name="connsiteY378" fmla="*/ 6277660 h 6858000"/>
              <a:gd name="connsiteX379" fmla="*/ 3455859 w 7467600"/>
              <a:gd name="connsiteY379" fmla="*/ 6391301 h 6858000"/>
              <a:gd name="connsiteX380" fmla="*/ 3429112 w 7467600"/>
              <a:gd name="connsiteY380" fmla="*/ 6479469 h 6858000"/>
              <a:gd name="connsiteX381" fmla="*/ 3304862 w 7467600"/>
              <a:gd name="connsiteY381" fmla="*/ 6796476 h 6858000"/>
              <a:gd name="connsiteX382" fmla="*/ 3276071 w 7467600"/>
              <a:gd name="connsiteY382" fmla="*/ 6858000 h 6858000"/>
              <a:gd name="connsiteX383" fmla="*/ 3240805 w 7467600"/>
              <a:gd name="connsiteY383" fmla="*/ 6858000 h 6858000"/>
              <a:gd name="connsiteX384" fmla="*/ 3275917 w 7467600"/>
              <a:gd name="connsiteY384" fmla="*/ 6783192 h 6858000"/>
              <a:gd name="connsiteX385" fmla="*/ 3399358 w 7467600"/>
              <a:gd name="connsiteY385" fmla="*/ 6469011 h 6858000"/>
              <a:gd name="connsiteX386" fmla="*/ 3425650 w 7467600"/>
              <a:gd name="connsiteY386" fmla="*/ 6381333 h 6858000"/>
              <a:gd name="connsiteX387" fmla="*/ 3460661 w 7467600"/>
              <a:gd name="connsiteY387" fmla="*/ 6266763 h 6858000"/>
              <a:gd name="connsiteX388" fmla="*/ 3518021 w 7467600"/>
              <a:gd name="connsiteY388" fmla="*/ 6117298 h 6858000"/>
              <a:gd name="connsiteX389" fmla="*/ 3554035 w 7467600"/>
              <a:gd name="connsiteY389" fmla="*/ 6027832 h 6858000"/>
              <a:gd name="connsiteX390" fmla="*/ 3677174 w 7467600"/>
              <a:gd name="connsiteY390" fmla="*/ 5636351 h 6858000"/>
              <a:gd name="connsiteX391" fmla="*/ 3698819 w 7467600"/>
              <a:gd name="connsiteY391" fmla="*/ 5560503 h 6858000"/>
              <a:gd name="connsiteX392" fmla="*/ 3702094 w 7467600"/>
              <a:gd name="connsiteY392" fmla="*/ 5549194 h 6858000"/>
              <a:gd name="connsiteX393" fmla="*/ 3398355 w 7467600"/>
              <a:gd name="connsiteY393" fmla="*/ 6094603 h 6858000"/>
              <a:gd name="connsiteX394" fmla="*/ 3193941 w 7467600"/>
              <a:gd name="connsiteY394" fmla="*/ 6798775 h 6858000"/>
              <a:gd name="connsiteX395" fmla="*/ 3184140 w 7467600"/>
              <a:gd name="connsiteY395" fmla="*/ 6858000 h 6858000"/>
              <a:gd name="connsiteX396" fmla="*/ 3099978 w 7467600"/>
              <a:gd name="connsiteY396" fmla="*/ 6858000 h 6858000"/>
              <a:gd name="connsiteX397" fmla="*/ 3101556 w 7467600"/>
              <a:gd name="connsiteY397" fmla="*/ 6843337 h 6858000"/>
              <a:gd name="connsiteX398" fmla="*/ 3370162 w 7467600"/>
              <a:gd name="connsiteY398" fmla="*/ 5785550 h 6858000"/>
              <a:gd name="connsiteX399" fmla="*/ 3746477 w 7467600"/>
              <a:gd name="connsiteY399" fmla="*/ 5377889 h 6858000"/>
              <a:gd name="connsiteX400" fmla="*/ 3863399 w 7467600"/>
              <a:gd name="connsiteY400" fmla="*/ 5087257 h 6858000"/>
              <a:gd name="connsiteX401" fmla="*/ 3968712 w 7467600"/>
              <a:gd name="connsiteY401" fmla="*/ 4913989 h 6858000"/>
              <a:gd name="connsiteX402" fmla="*/ 2792390 w 7467600"/>
              <a:gd name="connsiteY402" fmla="*/ 5382974 h 6858000"/>
              <a:gd name="connsiteX403" fmla="*/ 2714982 w 7467600"/>
              <a:gd name="connsiteY403" fmla="*/ 5427051 h 6858000"/>
              <a:gd name="connsiteX404" fmla="*/ 2813361 w 7467600"/>
              <a:gd name="connsiteY404" fmla="*/ 6023912 h 6858000"/>
              <a:gd name="connsiteX405" fmla="*/ 2688430 w 7467600"/>
              <a:gd name="connsiteY405" fmla="*/ 6801564 h 6858000"/>
              <a:gd name="connsiteX406" fmla="*/ 2629626 w 7467600"/>
              <a:gd name="connsiteY406" fmla="*/ 6763394 h 6858000"/>
              <a:gd name="connsiteX407" fmla="*/ 2565328 w 7467600"/>
              <a:gd name="connsiteY407" fmla="*/ 5516399 h 6858000"/>
              <a:gd name="connsiteX408" fmla="*/ 1922999 w 7467600"/>
              <a:gd name="connsiteY408" fmla="*/ 5980343 h 6858000"/>
              <a:gd name="connsiteX409" fmla="*/ 1950261 w 7467600"/>
              <a:gd name="connsiteY409" fmla="*/ 6405858 h 6858000"/>
              <a:gd name="connsiteX410" fmla="*/ 2365554 w 7467600"/>
              <a:gd name="connsiteY410" fmla="*/ 6759107 h 6858000"/>
              <a:gd name="connsiteX411" fmla="*/ 2424142 w 7467600"/>
              <a:gd name="connsiteY411" fmla="*/ 6858000 h 6858000"/>
              <a:gd name="connsiteX412" fmla="*/ 2395994 w 7467600"/>
              <a:gd name="connsiteY412" fmla="*/ 6858000 h 6858000"/>
              <a:gd name="connsiteX413" fmla="*/ 2392863 w 7467600"/>
              <a:gd name="connsiteY413" fmla="*/ 6852964 h 6858000"/>
              <a:gd name="connsiteX414" fmla="*/ 2017589 w 7467600"/>
              <a:gd name="connsiteY414" fmla="*/ 6493982 h 6858000"/>
              <a:gd name="connsiteX415" fmla="*/ 2147336 w 7467600"/>
              <a:gd name="connsiteY415" fmla="*/ 6594052 h 6858000"/>
              <a:gd name="connsiteX416" fmla="*/ 2207047 w 7467600"/>
              <a:gd name="connsiteY416" fmla="*/ 6654540 h 6858000"/>
              <a:gd name="connsiteX417" fmla="*/ 2299106 w 7467600"/>
              <a:gd name="connsiteY417" fmla="*/ 6778931 h 6858000"/>
              <a:gd name="connsiteX418" fmla="*/ 2314430 w 7467600"/>
              <a:gd name="connsiteY418" fmla="*/ 6801144 h 6858000"/>
              <a:gd name="connsiteX419" fmla="*/ 2352406 w 7467600"/>
              <a:gd name="connsiteY419" fmla="*/ 6858000 h 6858000"/>
              <a:gd name="connsiteX420" fmla="*/ 2314492 w 7467600"/>
              <a:gd name="connsiteY420" fmla="*/ 6858000 h 6858000"/>
              <a:gd name="connsiteX421" fmla="*/ 2288095 w 7467600"/>
              <a:gd name="connsiteY421" fmla="*/ 6818030 h 6858000"/>
              <a:gd name="connsiteX422" fmla="*/ 2272768 w 7467600"/>
              <a:gd name="connsiteY422" fmla="*/ 6795822 h 6858000"/>
              <a:gd name="connsiteX423" fmla="*/ 2182715 w 7467600"/>
              <a:gd name="connsiteY423" fmla="*/ 6675071 h 6858000"/>
              <a:gd name="connsiteX424" fmla="*/ 2032061 w 7467600"/>
              <a:gd name="connsiteY424" fmla="*/ 6541380 h 6858000"/>
              <a:gd name="connsiteX425" fmla="*/ 2257220 w 7467600"/>
              <a:gd name="connsiteY425" fmla="*/ 6826257 h 6858000"/>
              <a:gd name="connsiteX426" fmla="*/ 2281324 w 7467600"/>
              <a:gd name="connsiteY426" fmla="*/ 6858000 h 6858000"/>
              <a:gd name="connsiteX427" fmla="*/ 2242860 w 7467600"/>
              <a:gd name="connsiteY427" fmla="*/ 6858000 h 6858000"/>
              <a:gd name="connsiteX428" fmla="*/ 2232818 w 7467600"/>
              <a:gd name="connsiteY428" fmla="*/ 6844926 h 6858000"/>
              <a:gd name="connsiteX429" fmla="*/ 1990172 w 7467600"/>
              <a:gd name="connsiteY429" fmla="*/ 6542121 h 6858000"/>
              <a:gd name="connsiteX430" fmla="*/ 2124090 w 7467600"/>
              <a:gd name="connsiteY430" fmla="*/ 6761017 h 6858000"/>
              <a:gd name="connsiteX431" fmla="*/ 2200380 w 7467600"/>
              <a:gd name="connsiteY431" fmla="*/ 6858000 h 6858000"/>
              <a:gd name="connsiteX432" fmla="*/ 2147507 w 7467600"/>
              <a:gd name="connsiteY432" fmla="*/ 6858000 h 6858000"/>
              <a:gd name="connsiteX433" fmla="*/ 2070668 w 7467600"/>
              <a:gd name="connsiteY433" fmla="*/ 6761520 h 6858000"/>
              <a:gd name="connsiteX434" fmla="*/ 1975142 w 7467600"/>
              <a:gd name="connsiteY434" fmla="*/ 6585570 h 6858000"/>
              <a:gd name="connsiteX435" fmla="*/ 2050035 w 7467600"/>
              <a:gd name="connsiteY435" fmla="*/ 6813345 h 6858000"/>
              <a:gd name="connsiteX436" fmla="*/ 2063025 w 7467600"/>
              <a:gd name="connsiteY436" fmla="*/ 6858000 h 6858000"/>
              <a:gd name="connsiteX437" fmla="*/ 2021675 w 7467600"/>
              <a:gd name="connsiteY437" fmla="*/ 6858000 h 6858000"/>
              <a:gd name="connsiteX438" fmla="*/ 2019308 w 7467600"/>
              <a:gd name="connsiteY438" fmla="*/ 6847118 h 6858000"/>
              <a:gd name="connsiteX439" fmla="*/ 1938835 w 7467600"/>
              <a:gd name="connsiteY439" fmla="*/ 6551160 h 6858000"/>
              <a:gd name="connsiteX440" fmla="*/ 1953230 w 7467600"/>
              <a:gd name="connsiteY440" fmla="*/ 6759699 h 6858000"/>
              <a:gd name="connsiteX441" fmla="*/ 1956763 w 7467600"/>
              <a:gd name="connsiteY441" fmla="*/ 6778191 h 6858000"/>
              <a:gd name="connsiteX442" fmla="*/ 1967925 w 7467600"/>
              <a:gd name="connsiteY442" fmla="*/ 6858000 h 6858000"/>
              <a:gd name="connsiteX443" fmla="*/ 1936622 w 7467600"/>
              <a:gd name="connsiteY443" fmla="*/ 6858000 h 6858000"/>
              <a:gd name="connsiteX444" fmla="*/ 1926261 w 7467600"/>
              <a:gd name="connsiteY444" fmla="*/ 6784064 h 6858000"/>
              <a:gd name="connsiteX445" fmla="*/ 1922724 w 7467600"/>
              <a:gd name="connsiteY445" fmla="*/ 6765577 h 6858000"/>
              <a:gd name="connsiteX446" fmla="*/ 1904650 w 7467600"/>
              <a:gd name="connsiteY446" fmla="*/ 6639616 h 6858000"/>
              <a:gd name="connsiteX447" fmla="*/ 1885273 w 7467600"/>
              <a:gd name="connsiteY447" fmla="*/ 6858000 h 6858000"/>
              <a:gd name="connsiteX448" fmla="*/ 1854363 w 7467600"/>
              <a:gd name="connsiteY448" fmla="*/ 6858000 h 6858000"/>
              <a:gd name="connsiteX449" fmla="*/ 1880391 w 7467600"/>
              <a:gd name="connsiteY449" fmla="*/ 6603796 h 6858000"/>
              <a:gd name="connsiteX450" fmla="*/ 1818273 w 7467600"/>
              <a:gd name="connsiteY450" fmla="*/ 6715729 h 6858000"/>
              <a:gd name="connsiteX451" fmla="*/ 1794691 w 7467600"/>
              <a:gd name="connsiteY451" fmla="*/ 6843239 h 6858000"/>
              <a:gd name="connsiteX452" fmla="*/ 1794914 w 7467600"/>
              <a:gd name="connsiteY452" fmla="*/ 6858000 h 6858000"/>
              <a:gd name="connsiteX453" fmla="*/ 1746128 w 7467600"/>
              <a:gd name="connsiteY453" fmla="*/ 6858000 h 6858000"/>
              <a:gd name="connsiteX454" fmla="*/ 1753934 w 7467600"/>
              <a:gd name="connsiteY454" fmla="*/ 6724796 h 6858000"/>
              <a:gd name="connsiteX455" fmla="*/ 1792053 w 7467600"/>
              <a:gd name="connsiteY455" fmla="*/ 6572396 h 6858000"/>
              <a:gd name="connsiteX456" fmla="*/ 1862248 w 7467600"/>
              <a:gd name="connsiteY456" fmla="*/ 6266397 h 6858000"/>
              <a:gd name="connsiteX457" fmla="*/ 1862250 w 7467600"/>
              <a:gd name="connsiteY457" fmla="*/ 6033531 h 6858000"/>
              <a:gd name="connsiteX458" fmla="*/ 1211999 w 7467600"/>
              <a:gd name="connsiteY458" fmla="*/ 6683610 h 6858000"/>
              <a:gd name="connsiteX459" fmla="*/ 1213266 w 7467600"/>
              <a:gd name="connsiteY459" fmla="*/ 6691947 h 6858000"/>
              <a:gd name="connsiteX460" fmla="*/ 1203370 w 7467600"/>
              <a:gd name="connsiteY460" fmla="*/ 6850676 h 6858000"/>
              <a:gd name="connsiteX461" fmla="*/ 1203671 w 7467600"/>
              <a:gd name="connsiteY461" fmla="*/ 6858000 h 6858000"/>
              <a:gd name="connsiteX462" fmla="*/ 1143180 w 7467600"/>
              <a:gd name="connsiteY462" fmla="*/ 6858000 h 6858000"/>
              <a:gd name="connsiteX463" fmla="*/ 1142176 w 7467600"/>
              <a:gd name="connsiteY463" fmla="*/ 6766045 h 6858000"/>
              <a:gd name="connsiteX464" fmla="*/ 1067484 w 7467600"/>
              <a:gd name="connsiteY464" fmla="*/ 6858000 h 6858000"/>
              <a:gd name="connsiteX465" fmla="*/ 953928 w 7467600"/>
              <a:gd name="connsiteY465" fmla="*/ 6858000 h 6858000"/>
              <a:gd name="connsiteX466" fmla="*/ 959715 w 7467600"/>
              <a:gd name="connsiteY466" fmla="*/ 6850185 h 6858000"/>
              <a:gd name="connsiteX467" fmla="*/ 1483788 w 7467600"/>
              <a:gd name="connsiteY467" fmla="*/ 6259174 h 6858000"/>
              <a:gd name="connsiteX468" fmla="*/ 1100671 w 7467600"/>
              <a:gd name="connsiteY468" fmla="*/ 6252137 h 6858000"/>
              <a:gd name="connsiteX469" fmla="*/ 1090144 w 7467600"/>
              <a:gd name="connsiteY469" fmla="*/ 6256748 h 6858000"/>
              <a:gd name="connsiteX470" fmla="*/ 1095872 w 7467600"/>
              <a:gd name="connsiteY470" fmla="*/ 6271892 h 6858000"/>
              <a:gd name="connsiteX471" fmla="*/ 262785 w 7467600"/>
              <a:gd name="connsiteY471" fmla="*/ 6845450 h 6858000"/>
              <a:gd name="connsiteX472" fmla="*/ 209968 w 7467600"/>
              <a:gd name="connsiteY472" fmla="*/ 6770713 h 6858000"/>
              <a:gd name="connsiteX473" fmla="*/ 873460 w 7467600"/>
              <a:gd name="connsiteY473" fmla="*/ 6253768 h 6858000"/>
              <a:gd name="connsiteX474" fmla="*/ 192686 w 7467600"/>
              <a:gd name="connsiteY474" fmla="*/ 5849257 h 6858000"/>
              <a:gd name="connsiteX475" fmla="*/ 4696 w 7467600"/>
              <a:gd name="connsiteY475" fmla="*/ 5697668 h 6858000"/>
              <a:gd name="connsiteX476" fmla="*/ 0 w 7467600"/>
              <a:gd name="connsiteY476" fmla="*/ 5689984 h 6858000"/>
              <a:gd name="connsiteX477" fmla="*/ 0 w 7467600"/>
              <a:gd name="connsiteY477" fmla="*/ 5513472 h 6858000"/>
              <a:gd name="connsiteX478" fmla="*/ 174101 w 7467600"/>
              <a:gd name="connsiteY478" fmla="*/ 5620277 h 6858000"/>
              <a:gd name="connsiteX479" fmla="*/ 891800 w 7467600"/>
              <a:gd name="connsiteY479" fmla="*/ 6036935 h 6858000"/>
              <a:gd name="connsiteX480" fmla="*/ 1072219 w 7467600"/>
              <a:gd name="connsiteY480" fmla="*/ 6169443 h 6858000"/>
              <a:gd name="connsiteX481" fmla="*/ 1074117 w 7467600"/>
              <a:gd name="connsiteY481" fmla="*/ 6170301 h 6858000"/>
              <a:gd name="connsiteX482" fmla="*/ 1083114 w 7467600"/>
              <a:gd name="connsiteY482" fmla="*/ 6174131 h 6858000"/>
              <a:gd name="connsiteX483" fmla="*/ 1543010 w 7467600"/>
              <a:gd name="connsiteY483" fmla="*/ 6191140 h 6858000"/>
              <a:gd name="connsiteX484" fmla="*/ 1551080 w 7467600"/>
              <a:gd name="connsiteY484" fmla="*/ 6195006 h 6858000"/>
              <a:gd name="connsiteX485" fmla="*/ 2345443 w 7467600"/>
              <a:gd name="connsiteY485" fmla="*/ 5549882 h 6858000"/>
              <a:gd name="connsiteX486" fmla="*/ 1721499 w 7467600"/>
              <a:gd name="connsiteY486" fmla="*/ 5599969 h 6858000"/>
              <a:gd name="connsiteX487" fmla="*/ 767716 w 7467600"/>
              <a:gd name="connsiteY487" fmla="*/ 5472768 h 6858000"/>
              <a:gd name="connsiteX488" fmla="*/ 722147 w 7467600"/>
              <a:gd name="connsiteY488" fmla="*/ 5393091 h 6858000"/>
              <a:gd name="connsiteX489" fmla="*/ 1485552 w 7467600"/>
              <a:gd name="connsiteY489" fmla="*/ 5313202 h 6858000"/>
              <a:gd name="connsiteX490" fmla="*/ 2143004 w 7467600"/>
              <a:gd name="connsiteY490" fmla="*/ 5402420 h 6858000"/>
              <a:gd name="connsiteX491" fmla="*/ 1933391 w 7467600"/>
              <a:gd name="connsiteY491" fmla="*/ 5156971 h 6858000"/>
              <a:gd name="connsiteX492" fmla="*/ 1827118 w 7467600"/>
              <a:gd name="connsiteY492" fmla="*/ 4968410 h 6858000"/>
              <a:gd name="connsiteX493" fmla="*/ 1837349 w 7467600"/>
              <a:gd name="connsiteY493" fmla="*/ 4956357 h 6858000"/>
              <a:gd name="connsiteX494" fmla="*/ 2162835 w 7467600"/>
              <a:gd name="connsiteY494" fmla="*/ 5187853 h 6858000"/>
              <a:gd name="connsiteX495" fmla="*/ 2257167 w 7467600"/>
              <a:gd name="connsiteY495" fmla="*/ 5462123 h 6858000"/>
              <a:gd name="connsiteX496" fmla="*/ 2261598 w 7467600"/>
              <a:gd name="connsiteY496" fmla="*/ 5467998 h 6858000"/>
              <a:gd name="connsiteX497" fmla="*/ 2437177 w 7467600"/>
              <a:gd name="connsiteY497" fmla="*/ 5479608 h 6858000"/>
              <a:gd name="connsiteX498" fmla="*/ 2445247 w 7467600"/>
              <a:gd name="connsiteY498" fmla="*/ 5483476 h 6858000"/>
              <a:gd name="connsiteX499" fmla="*/ 2743626 w 7467600"/>
              <a:gd name="connsiteY499" fmla="*/ 5304819 h 6858000"/>
              <a:gd name="connsiteX500" fmla="*/ 3048102 w 7467600"/>
              <a:gd name="connsiteY500" fmla="*/ 5150595 h 6858000"/>
              <a:gd name="connsiteX501" fmla="*/ 1799414 w 7467600"/>
              <a:gd name="connsiteY501" fmla="*/ 4694732 h 6858000"/>
              <a:gd name="connsiteX502" fmla="*/ 1771735 w 7467600"/>
              <a:gd name="connsiteY502" fmla="*/ 4619929 h 6858000"/>
              <a:gd name="connsiteX503" fmla="*/ 3104273 w 7467600"/>
              <a:gd name="connsiteY503" fmla="*/ 5076159 h 6858000"/>
              <a:gd name="connsiteX504" fmla="*/ 3113245 w 7467600"/>
              <a:gd name="connsiteY504" fmla="*/ 5090705 h 6858000"/>
              <a:gd name="connsiteX505" fmla="*/ 3126294 w 7467600"/>
              <a:gd name="connsiteY505" fmla="*/ 5114400 h 6858000"/>
              <a:gd name="connsiteX506" fmla="*/ 3937433 w 7467600"/>
              <a:gd name="connsiteY506" fmla="*/ 4830473 h 6858000"/>
              <a:gd name="connsiteX507" fmla="*/ 3590475 w 7467600"/>
              <a:gd name="connsiteY507" fmla="*/ 4597974 h 6858000"/>
              <a:gd name="connsiteX508" fmla="*/ 3100264 w 7467600"/>
              <a:gd name="connsiteY508" fmla="*/ 4579845 h 6858000"/>
              <a:gd name="connsiteX509" fmla="*/ 2183576 w 7467600"/>
              <a:gd name="connsiteY509" fmla="*/ 4227150 h 6858000"/>
              <a:gd name="connsiteX510" fmla="*/ 2151029 w 7467600"/>
              <a:gd name="connsiteY510" fmla="*/ 4146947 h 6858000"/>
              <a:gd name="connsiteX511" fmla="*/ 3563434 w 7467600"/>
              <a:gd name="connsiteY511" fmla="*/ 4469115 h 6858000"/>
              <a:gd name="connsiteX512" fmla="*/ 3177952 w 7467600"/>
              <a:gd name="connsiteY512" fmla="*/ 3657386 h 6858000"/>
              <a:gd name="connsiteX513" fmla="*/ 3189263 w 7467600"/>
              <a:gd name="connsiteY513" fmla="*/ 3625726 h 6858000"/>
              <a:gd name="connsiteX514" fmla="*/ 3560912 w 7467600"/>
              <a:gd name="connsiteY514" fmla="*/ 4079863 h 6858000"/>
              <a:gd name="connsiteX515" fmla="*/ 3626636 w 7467600"/>
              <a:gd name="connsiteY515" fmla="*/ 4512230 h 6858000"/>
              <a:gd name="connsiteX516" fmla="*/ 3653088 w 7467600"/>
              <a:gd name="connsiteY516" fmla="*/ 4521417 h 6858000"/>
              <a:gd name="connsiteX517" fmla="*/ 3988128 w 7467600"/>
              <a:gd name="connsiteY517" fmla="*/ 4817267 h 6858000"/>
              <a:gd name="connsiteX518" fmla="*/ 4830582 w 7467600"/>
              <a:gd name="connsiteY518" fmla="*/ 4676000 h 6858000"/>
              <a:gd name="connsiteX519" fmla="*/ 4830100 w 7467600"/>
              <a:gd name="connsiteY519" fmla="*/ 4675554 h 6858000"/>
              <a:gd name="connsiteX520" fmla="*/ 4036318 w 7467600"/>
              <a:gd name="connsiteY520" fmla="*/ 4147013 h 6858000"/>
              <a:gd name="connsiteX521" fmla="*/ 3432098 w 7467600"/>
              <a:gd name="connsiteY521" fmla="*/ 3537312 h 6858000"/>
              <a:gd name="connsiteX522" fmla="*/ 3446761 w 7467600"/>
              <a:gd name="connsiteY522" fmla="*/ 3461278 h 6858000"/>
              <a:gd name="connsiteX523" fmla="*/ 4419733 w 7467600"/>
              <a:gd name="connsiteY523" fmla="*/ 3963555 h 6858000"/>
              <a:gd name="connsiteX524" fmla="*/ 4781371 w 7467600"/>
              <a:gd name="connsiteY524" fmla="*/ 4458604 h 6858000"/>
              <a:gd name="connsiteX525" fmla="*/ 4780440 w 7467600"/>
              <a:gd name="connsiteY525" fmla="*/ 4470290 h 6858000"/>
              <a:gd name="connsiteX526" fmla="*/ 4898954 w 7467600"/>
              <a:gd name="connsiteY526" fmla="*/ 4662092 h 6858000"/>
              <a:gd name="connsiteX527" fmla="*/ 4900699 w 7467600"/>
              <a:gd name="connsiteY527" fmla="*/ 4670867 h 6858000"/>
              <a:gd name="connsiteX528" fmla="*/ 5714511 w 7467600"/>
              <a:gd name="connsiteY528" fmla="*/ 4663483 h 6858000"/>
              <a:gd name="connsiteX529" fmla="*/ 5464793 w 7467600"/>
              <a:gd name="connsiteY529" fmla="*/ 4393556 h 6858000"/>
              <a:gd name="connsiteX530" fmla="*/ 5461897 w 7467600"/>
              <a:gd name="connsiteY530" fmla="*/ 4390879 h 6858000"/>
              <a:gd name="connsiteX531" fmla="*/ 4294126 w 7467600"/>
              <a:gd name="connsiteY531" fmla="*/ 3303048 h 6858000"/>
              <a:gd name="connsiteX532" fmla="*/ 4305321 w 7467600"/>
              <a:gd name="connsiteY532" fmla="*/ 3256953 h 6858000"/>
              <a:gd name="connsiteX533" fmla="*/ 4949299 w 7467600"/>
              <a:gd name="connsiteY533" fmla="*/ 3766336 h 6858000"/>
              <a:gd name="connsiteX534" fmla="*/ 5291452 w 7467600"/>
              <a:gd name="connsiteY534" fmla="*/ 4076801 h 6858000"/>
              <a:gd name="connsiteX535" fmla="*/ 5434998 w 7467600"/>
              <a:gd name="connsiteY535" fmla="*/ 4254100 h 6858000"/>
              <a:gd name="connsiteX536" fmla="*/ 5351015 w 7467600"/>
              <a:gd name="connsiteY536" fmla="*/ 3760989 h 6858000"/>
              <a:gd name="connsiteX537" fmla="*/ 5413780 w 7467600"/>
              <a:gd name="connsiteY537" fmla="*/ 2966265 h 6858000"/>
              <a:gd name="connsiteX538" fmla="*/ 5425627 w 7467600"/>
              <a:gd name="connsiteY538" fmla="*/ 2954192 h 6858000"/>
              <a:gd name="connsiteX539" fmla="*/ 6604735 w 7467600"/>
              <a:gd name="connsiteY539" fmla="*/ 2041381 h 6858000"/>
              <a:gd name="connsiteX540" fmla="*/ 7204487 w 7467600"/>
              <a:gd name="connsiteY540" fmla="*/ 2742112 h 6858000"/>
              <a:gd name="connsiteX541" fmla="*/ 7131592 w 7467600"/>
              <a:gd name="connsiteY541" fmla="*/ 2672096 h 6858000"/>
              <a:gd name="connsiteX542" fmla="*/ 6996344 w 7467600"/>
              <a:gd name="connsiteY542" fmla="*/ 2518310 h 6858000"/>
              <a:gd name="connsiteX543" fmla="*/ 6735495 w 7467600"/>
              <a:gd name="connsiteY543" fmla="*/ 2196890 h 6858000"/>
              <a:gd name="connsiteX544" fmla="*/ 6721901 w 7467600"/>
              <a:gd name="connsiteY544" fmla="*/ 2179274 h 6858000"/>
              <a:gd name="connsiteX545" fmla="*/ 6604735 w 7467600"/>
              <a:gd name="connsiteY545" fmla="*/ 2041381 h 6858000"/>
              <a:gd name="connsiteX546" fmla="*/ 6591670 w 7467600"/>
              <a:gd name="connsiteY546" fmla="*/ 1988277 h 6858000"/>
              <a:gd name="connsiteX547" fmla="*/ 6747349 w 7467600"/>
              <a:gd name="connsiteY547" fmla="*/ 2160069 h 6858000"/>
              <a:gd name="connsiteX548" fmla="*/ 6760943 w 7467600"/>
              <a:gd name="connsiteY548" fmla="*/ 2177686 h 6858000"/>
              <a:gd name="connsiteX549" fmla="*/ 7021065 w 7467600"/>
              <a:gd name="connsiteY549" fmla="*/ 2498102 h 6858000"/>
              <a:gd name="connsiteX550" fmla="*/ 7155223 w 7467600"/>
              <a:gd name="connsiteY550" fmla="*/ 2650386 h 6858000"/>
              <a:gd name="connsiteX551" fmla="*/ 7203167 w 7467600"/>
              <a:gd name="connsiteY551" fmla="*/ 2697288 h 6858000"/>
              <a:gd name="connsiteX552" fmla="*/ 6937703 w 7467600"/>
              <a:gd name="connsiteY552" fmla="*/ 2321981 h 6858000"/>
              <a:gd name="connsiteX553" fmla="*/ 6591670 w 7467600"/>
              <a:gd name="connsiteY553" fmla="*/ 1988277 h 6858000"/>
              <a:gd name="connsiteX554" fmla="*/ 5798671 w 7467600"/>
              <a:gd name="connsiteY554" fmla="*/ 1981601 h 6858000"/>
              <a:gd name="connsiteX555" fmla="*/ 5754709 w 7467600"/>
              <a:gd name="connsiteY555" fmla="*/ 2071454 h 6858000"/>
              <a:gd name="connsiteX556" fmla="*/ 5763044 w 7467600"/>
              <a:gd name="connsiteY556" fmla="*/ 2842206 h 6858000"/>
              <a:gd name="connsiteX557" fmla="*/ 5764974 w 7467600"/>
              <a:gd name="connsiteY557" fmla="*/ 2799609 h 6858000"/>
              <a:gd name="connsiteX558" fmla="*/ 5767665 w 7467600"/>
              <a:gd name="connsiteY558" fmla="*/ 2666409 h 6858000"/>
              <a:gd name="connsiteX559" fmla="*/ 5763055 w 7467600"/>
              <a:gd name="connsiteY559" fmla="*/ 2579705 h 6858000"/>
              <a:gd name="connsiteX560" fmla="*/ 5758079 w 7467600"/>
              <a:gd name="connsiteY560" fmla="*/ 2492508 h 6858000"/>
              <a:gd name="connsiteX561" fmla="*/ 5779325 w 7467600"/>
              <a:gd name="connsiteY561" fmla="*/ 2197069 h 6858000"/>
              <a:gd name="connsiteX562" fmla="*/ 5798671 w 7467600"/>
              <a:gd name="connsiteY562" fmla="*/ 1981601 h 6858000"/>
              <a:gd name="connsiteX563" fmla="*/ 5829202 w 7467600"/>
              <a:gd name="connsiteY563" fmla="*/ 1971679 h 6858000"/>
              <a:gd name="connsiteX564" fmla="*/ 5809558 w 7467600"/>
              <a:gd name="connsiteY564" fmla="*/ 2198043 h 6858000"/>
              <a:gd name="connsiteX565" fmla="*/ 5788653 w 7467600"/>
              <a:gd name="connsiteY565" fmla="*/ 2489430 h 6858000"/>
              <a:gd name="connsiteX566" fmla="*/ 5793439 w 7467600"/>
              <a:gd name="connsiteY566" fmla="*/ 2575235 h 6858000"/>
              <a:gd name="connsiteX567" fmla="*/ 5796837 w 7467600"/>
              <a:gd name="connsiteY567" fmla="*/ 2637633 h 6858000"/>
              <a:gd name="connsiteX568" fmla="*/ 5818614 w 7467600"/>
              <a:gd name="connsiteY568" fmla="*/ 2473055 h 6858000"/>
              <a:gd name="connsiteX569" fmla="*/ 5829202 w 7467600"/>
              <a:gd name="connsiteY569" fmla="*/ 1971679 h 6858000"/>
              <a:gd name="connsiteX570" fmla="*/ 5911389 w 7467600"/>
              <a:gd name="connsiteY570" fmla="*/ 1898371 h 6858000"/>
              <a:gd name="connsiteX571" fmla="*/ 6237627 w 7467600"/>
              <a:gd name="connsiteY571" fmla="*/ 2231921 h 6858000"/>
              <a:gd name="connsiteX572" fmla="*/ 5911389 w 7467600"/>
              <a:gd name="connsiteY572" fmla="*/ 1898371 h 6858000"/>
              <a:gd name="connsiteX573" fmla="*/ 6944437 w 7467600"/>
              <a:gd name="connsiteY573" fmla="*/ 1575402 h 6858000"/>
              <a:gd name="connsiteX574" fmla="*/ 6304730 w 7467600"/>
              <a:gd name="connsiteY574" fmla="*/ 1766654 h 6858000"/>
              <a:gd name="connsiteX575" fmla="*/ 6944437 w 7467600"/>
              <a:gd name="connsiteY575" fmla="*/ 1575402 h 6858000"/>
              <a:gd name="connsiteX576" fmla="*/ 7019523 w 7467600"/>
              <a:gd name="connsiteY576" fmla="*/ 1519450 h 6858000"/>
              <a:gd name="connsiteX577" fmla="*/ 6298091 w 7467600"/>
              <a:gd name="connsiteY577" fmla="*/ 1737122 h 6858000"/>
              <a:gd name="connsiteX578" fmla="*/ 7019523 w 7467600"/>
              <a:gd name="connsiteY578" fmla="*/ 1519450 h 6858000"/>
              <a:gd name="connsiteX579" fmla="*/ 2399523 w 7467600"/>
              <a:gd name="connsiteY579" fmla="*/ 1428234 h 6858000"/>
              <a:gd name="connsiteX580" fmla="*/ 2224982 w 7467600"/>
              <a:gd name="connsiteY580" fmla="*/ 1826201 h 6858000"/>
              <a:gd name="connsiteX581" fmla="*/ 2096099 w 7467600"/>
              <a:gd name="connsiteY581" fmla="*/ 2345900 h 6858000"/>
              <a:gd name="connsiteX582" fmla="*/ 2283317 w 7467600"/>
              <a:gd name="connsiteY582" fmla="*/ 1796925 h 6858000"/>
              <a:gd name="connsiteX583" fmla="*/ 2399523 w 7467600"/>
              <a:gd name="connsiteY583" fmla="*/ 1428234 h 6858000"/>
              <a:gd name="connsiteX584" fmla="*/ 2448558 w 7467600"/>
              <a:gd name="connsiteY584" fmla="*/ 1373435 h 6858000"/>
              <a:gd name="connsiteX585" fmla="*/ 2312521 w 7467600"/>
              <a:gd name="connsiteY585" fmla="*/ 1806140 h 6858000"/>
              <a:gd name="connsiteX586" fmla="*/ 2127533 w 7467600"/>
              <a:gd name="connsiteY586" fmla="*/ 2348380 h 6858000"/>
              <a:gd name="connsiteX587" fmla="*/ 2358080 w 7467600"/>
              <a:gd name="connsiteY587" fmla="*/ 1866134 h 6858000"/>
              <a:gd name="connsiteX588" fmla="*/ 2407436 w 7467600"/>
              <a:gd name="connsiteY588" fmla="*/ 1651070 h 6858000"/>
              <a:gd name="connsiteX589" fmla="*/ 2448558 w 7467600"/>
              <a:gd name="connsiteY589" fmla="*/ 1373435 h 6858000"/>
              <a:gd name="connsiteX590" fmla="*/ 278707 w 7467600"/>
              <a:gd name="connsiteY590" fmla="*/ 1352270 h 6858000"/>
              <a:gd name="connsiteX591" fmla="*/ 321570 w 7467600"/>
              <a:gd name="connsiteY591" fmla="*/ 1861610 h 6858000"/>
              <a:gd name="connsiteX592" fmla="*/ 294281 w 7467600"/>
              <a:gd name="connsiteY592" fmla="*/ 1440658 h 6858000"/>
              <a:gd name="connsiteX593" fmla="*/ 278707 w 7467600"/>
              <a:gd name="connsiteY593" fmla="*/ 1352270 h 6858000"/>
              <a:gd name="connsiteX594" fmla="*/ 1423821 w 7467600"/>
              <a:gd name="connsiteY594" fmla="*/ 1351958 h 6858000"/>
              <a:gd name="connsiteX595" fmla="*/ 1638521 w 7467600"/>
              <a:gd name="connsiteY595" fmla="*/ 1908470 h 6858000"/>
              <a:gd name="connsiteX596" fmla="*/ 1754199 w 7467600"/>
              <a:gd name="connsiteY596" fmla="*/ 2149284 h 6858000"/>
              <a:gd name="connsiteX597" fmla="*/ 1908359 w 7467600"/>
              <a:gd name="connsiteY597" fmla="*/ 2364988 h 6858000"/>
              <a:gd name="connsiteX598" fmla="*/ 1647661 w 7467600"/>
              <a:gd name="connsiteY598" fmla="*/ 1825945 h 6858000"/>
              <a:gd name="connsiteX599" fmla="*/ 1423821 w 7467600"/>
              <a:gd name="connsiteY599" fmla="*/ 1351958 h 6858000"/>
              <a:gd name="connsiteX600" fmla="*/ 1431890 w 7467600"/>
              <a:gd name="connsiteY600" fmla="*/ 1306475 h 6858000"/>
              <a:gd name="connsiteX601" fmla="*/ 1507597 w 7467600"/>
              <a:gd name="connsiteY601" fmla="*/ 1446132 h 6858000"/>
              <a:gd name="connsiteX602" fmla="*/ 1674586 w 7467600"/>
              <a:gd name="connsiteY602" fmla="*/ 1813832 h 6858000"/>
              <a:gd name="connsiteX603" fmla="*/ 1815950 w 7467600"/>
              <a:gd name="connsiteY603" fmla="*/ 2128564 h 6858000"/>
              <a:gd name="connsiteX604" fmla="*/ 1984242 w 7467600"/>
              <a:gd name="connsiteY604" fmla="*/ 2430829 h 6858000"/>
              <a:gd name="connsiteX605" fmla="*/ 2014023 w 7467600"/>
              <a:gd name="connsiteY605" fmla="*/ 2450995 h 6858000"/>
              <a:gd name="connsiteX606" fmla="*/ 1747337 w 7467600"/>
              <a:gd name="connsiteY606" fmla="*/ 1855264 h 6858000"/>
              <a:gd name="connsiteX607" fmla="*/ 1533749 w 7467600"/>
              <a:gd name="connsiteY607" fmla="*/ 1478656 h 6858000"/>
              <a:gd name="connsiteX608" fmla="*/ 1431890 w 7467600"/>
              <a:gd name="connsiteY608" fmla="*/ 1306475 h 6858000"/>
              <a:gd name="connsiteX609" fmla="*/ 5052692 w 7467600"/>
              <a:gd name="connsiteY609" fmla="*/ 1292994 h 6858000"/>
              <a:gd name="connsiteX610" fmla="*/ 5200661 w 7467600"/>
              <a:gd name="connsiteY610" fmla="*/ 1635186 h 6858000"/>
              <a:gd name="connsiteX611" fmla="*/ 5297138 w 7467600"/>
              <a:gd name="connsiteY611" fmla="*/ 1906351 h 6858000"/>
              <a:gd name="connsiteX612" fmla="*/ 5052692 w 7467600"/>
              <a:gd name="connsiteY612" fmla="*/ 1292994 h 6858000"/>
              <a:gd name="connsiteX613" fmla="*/ 5009948 w 7467600"/>
              <a:gd name="connsiteY613" fmla="*/ 1273619 h 6858000"/>
              <a:gd name="connsiteX614" fmla="*/ 5121777 w 7467600"/>
              <a:gd name="connsiteY614" fmla="*/ 1654213 h 6858000"/>
              <a:gd name="connsiteX615" fmla="*/ 5293545 w 7467600"/>
              <a:gd name="connsiteY615" fmla="*/ 2072247 h 6858000"/>
              <a:gd name="connsiteX616" fmla="*/ 5294042 w 7467600"/>
              <a:gd name="connsiteY616" fmla="*/ 2065019 h 6858000"/>
              <a:gd name="connsiteX617" fmla="*/ 5171936 w 7467600"/>
              <a:gd name="connsiteY617" fmla="*/ 1647613 h 6858000"/>
              <a:gd name="connsiteX618" fmla="*/ 5009948 w 7467600"/>
              <a:gd name="connsiteY618" fmla="*/ 1273619 h 6858000"/>
              <a:gd name="connsiteX619" fmla="*/ 655236 w 7467600"/>
              <a:gd name="connsiteY619" fmla="*/ 1268632 h 6858000"/>
              <a:gd name="connsiteX620" fmla="*/ 839521 w 7467600"/>
              <a:gd name="connsiteY620" fmla="*/ 1685315 h 6858000"/>
              <a:gd name="connsiteX621" fmla="*/ 1109416 w 7467600"/>
              <a:gd name="connsiteY621" fmla="*/ 2061663 h 6858000"/>
              <a:gd name="connsiteX622" fmla="*/ 1298300 w 7467600"/>
              <a:gd name="connsiteY622" fmla="*/ 2247742 h 6858000"/>
              <a:gd name="connsiteX623" fmla="*/ 1125871 w 7467600"/>
              <a:gd name="connsiteY623" fmla="*/ 1989513 h 6858000"/>
              <a:gd name="connsiteX624" fmla="*/ 981574 w 7467600"/>
              <a:gd name="connsiteY624" fmla="*/ 1783157 h 6858000"/>
              <a:gd name="connsiteX625" fmla="*/ 922198 w 7467600"/>
              <a:gd name="connsiteY625" fmla="*/ 1677437 h 6858000"/>
              <a:gd name="connsiteX626" fmla="*/ 869293 w 7467600"/>
              <a:gd name="connsiteY626" fmla="*/ 1583214 h 6858000"/>
              <a:gd name="connsiteX627" fmla="*/ 751431 w 7467600"/>
              <a:gd name="connsiteY627" fmla="*/ 1405731 h 6858000"/>
              <a:gd name="connsiteX628" fmla="*/ 655236 w 7467600"/>
              <a:gd name="connsiteY628" fmla="*/ 1268632 h 6858000"/>
              <a:gd name="connsiteX629" fmla="*/ 6516292 w 7467600"/>
              <a:gd name="connsiteY629" fmla="*/ 1263064 h 6858000"/>
              <a:gd name="connsiteX630" fmla="*/ 5736320 w 7467600"/>
              <a:gd name="connsiteY630" fmla="*/ 1501803 h 6858000"/>
              <a:gd name="connsiteX631" fmla="*/ 6516292 w 7467600"/>
              <a:gd name="connsiteY631" fmla="*/ 1263064 h 6858000"/>
              <a:gd name="connsiteX632" fmla="*/ 291466 w 7467600"/>
              <a:gd name="connsiteY632" fmla="*/ 1250369 h 6858000"/>
              <a:gd name="connsiteX633" fmla="*/ 323180 w 7467600"/>
              <a:gd name="connsiteY633" fmla="*/ 1435283 h 6858000"/>
              <a:gd name="connsiteX634" fmla="*/ 349381 w 7467600"/>
              <a:gd name="connsiteY634" fmla="*/ 1875041 h 6858000"/>
              <a:gd name="connsiteX635" fmla="*/ 374363 w 7467600"/>
              <a:gd name="connsiteY635" fmla="*/ 1506494 h 6858000"/>
              <a:gd name="connsiteX636" fmla="*/ 302168 w 7467600"/>
              <a:gd name="connsiteY636" fmla="*/ 1274495 h 6858000"/>
              <a:gd name="connsiteX637" fmla="*/ 291466 w 7467600"/>
              <a:gd name="connsiteY637" fmla="*/ 1250369 h 6858000"/>
              <a:gd name="connsiteX638" fmla="*/ 678222 w 7467600"/>
              <a:gd name="connsiteY638" fmla="*/ 1248670 h 6858000"/>
              <a:gd name="connsiteX639" fmla="*/ 775536 w 7467600"/>
              <a:gd name="connsiteY639" fmla="*/ 1388015 h 6858000"/>
              <a:gd name="connsiteX640" fmla="*/ 894529 w 7467600"/>
              <a:gd name="connsiteY640" fmla="*/ 1567739 h 6858000"/>
              <a:gd name="connsiteX641" fmla="*/ 948000 w 7467600"/>
              <a:gd name="connsiteY641" fmla="*/ 1663088 h 6858000"/>
              <a:gd name="connsiteX642" fmla="*/ 1006812 w 7467600"/>
              <a:gd name="connsiteY642" fmla="*/ 1767683 h 6858000"/>
              <a:gd name="connsiteX643" fmla="*/ 1149133 w 7467600"/>
              <a:gd name="connsiteY643" fmla="*/ 1971513 h 6858000"/>
              <a:gd name="connsiteX644" fmla="*/ 1333952 w 7467600"/>
              <a:gd name="connsiteY644" fmla="*/ 2251620 h 6858000"/>
              <a:gd name="connsiteX645" fmla="*/ 1337329 w 7467600"/>
              <a:gd name="connsiteY645" fmla="*/ 2258350 h 6858000"/>
              <a:gd name="connsiteX646" fmla="*/ 1014726 w 7467600"/>
              <a:gd name="connsiteY646" fmla="*/ 1615556 h 6858000"/>
              <a:gd name="connsiteX647" fmla="*/ 678222 w 7467600"/>
              <a:gd name="connsiteY647" fmla="*/ 1248670 h 6858000"/>
              <a:gd name="connsiteX648" fmla="*/ 6691602 w 7467600"/>
              <a:gd name="connsiteY648" fmla="*/ 1140573 h 6858000"/>
              <a:gd name="connsiteX649" fmla="*/ 6571100 w 7467600"/>
              <a:gd name="connsiteY649" fmla="*/ 1183662 h 6858000"/>
              <a:gd name="connsiteX650" fmla="*/ 6241687 w 7467600"/>
              <a:gd name="connsiteY650" fmla="*/ 1257600 h 6858000"/>
              <a:gd name="connsiteX651" fmla="*/ 5693009 w 7467600"/>
              <a:gd name="connsiteY651" fmla="*/ 1478256 h 6858000"/>
              <a:gd name="connsiteX652" fmla="*/ 6548420 w 7467600"/>
              <a:gd name="connsiteY652" fmla="*/ 1214599 h 6858000"/>
              <a:gd name="connsiteX653" fmla="*/ 6605473 w 7467600"/>
              <a:gd name="connsiteY653" fmla="*/ 1184686 h 6858000"/>
              <a:gd name="connsiteX654" fmla="*/ 6691602 w 7467600"/>
              <a:gd name="connsiteY654" fmla="*/ 1140573 h 6858000"/>
              <a:gd name="connsiteX655" fmla="*/ 4002475 w 7467600"/>
              <a:gd name="connsiteY655" fmla="*/ 1037802 h 6858000"/>
              <a:gd name="connsiteX656" fmla="*/ 4000324 w 7467600"/>
              <a:gd name="connsiteY656" fmla="*/ 1039362 h 6858000"/>
              <a:gd name="connsiteX657" fmla="*/ 4002862 w 7467600"/>
              <a:gd name="connsiteY657" fmla="*/ 1042866 h 6858000"/>
              <a:gd name="connsiteX658" fmla="*/ 4002475 w 7467600"/>
              <a:gd name="connsiteY658" fmla="*/ 1037802 h 6858000"/>
              <a:gd name="connsiteX659" fmla="*/ 506322 w 7467600"/>
              <a:gd name="connsiteY659" fmla="*/ 1020997 h 6858000"/>
              <a:gd name="connsiteX660" fmla="*/ 533068 w 7467600"/>
              <a:gd name="connsiteY660" fmla="*/ 1029409 h 6858000"/>
              <a:gd name="connsiteX661" fmla="*/ 1232525 w 7467600"/>
              <a:gd name="connsiteY661" fmla="*/ 1804675 h 6858000"/>
              <a:gd name="connsiteX662" fmla="*/ 1388858 w 7467600"/>
              <a:gd name="connsiteY662" fmla="*/ 2368011 h 6858000"/>
              <a:gd name="connsiteX663" fmla="*/ 1384098 w 7467600"/>
              <a:gd name="connsiteY663" fmla="*/ 2378125 h 6858000"/>
              <a:gd name="connsiteX664" fmla="*/ 1425393 w 7467600"/>
              <a:gd name="connsiteY664" fmla="*/ 2589124 h 6858000"/>
              <a:gd name="connsiteX665" fmla="*/ 1424001 w 7467600"/>
              <a:gd name="connsiteY665" fmla="*/ 2597541 h 6858000"/>
              <a:gd name="connsiteX666" fmla="*/ 2152729 w 7467600"/>
              <a:gd name="connsiteY666" fmla="*/ 2864487 h 6858000"/>
              <a:gd name="connsiteX667" fmla="*/ 2020609 w 7467600"/>
              <a:gd name="connsiteY667" fmla="*/ 2539671 h 6858000"/>
              <a:gd name="connsiteX668" fmla="*/ 2018920 w 7467600"/>
              <a:gd name="connsiteY668" fmla="*/ 2536309 h 6858000"/>
              <a:gd name="connsiteX669" fmla="*/ 1342441 w 7467600"/>
              <a:gd name="connsiteY669" fmla="*/ 1173017 h 6858000"/>
              <a:gd name="connsiteX670" fmla="*/ 1367925 w 7467600"/>
              <a:gd name="connsiteY670" fmla="*/ 1135648 h 6858000"/>
              <a:gd name="connsiteX671" fmla="*/ 1771401 w 7467600"/>
              <a:gd name="connsiteY671" fmla="*/ 1806673 h 6858000"/>
              <a:gd name="connsiteX672" fmla="*/ 1972385 w 7467600"/>
              <a:gd name="connsiteY672" fmla="*/ 2198735 h 6858000"/>
              <a:gd name="connsiteX673" fmla="*/ 2040892 w 7467600"/>
              <a:gd name="connsiteY673" fmla="*/ 2405205 h 6858000"/>
              <a:gd name="connsiteX674" fmla="*/ 2131689 w 7467600"/>
              <a:gd name="connsiteY674" fmla="*/ 1936926 h 6858000"/>
              <a:gd name="connsiteX675" fmla="*/ 2454820 w 7467600"/>
              <a:gd name="connsiteY675" fmla="*/ 1248808 h 6858000"/>
              <a:gd name="connsiteX676" fmla="*/ 2492512 w 7467600"/>
              <a:gd name="connsiteY676" fmla="*/ 1302920 h 6858000"/>
              <a:gd name="connsiteX677" fmla="*/ 2081216 w 7467600"/>
              <a:gd name="connsiteY677" fmla="*/ 2527513 h 6858000"/>
              <a:gd name="connsiteX678" fmla="*/ 2081211 w 7467600"/>
              <a:gd name="connsiteY678" fmla="*/ 2528916 h 6858000"/>
              <a:gd name="connsiteX679" fmla="*/ 2199067 w 7467600"/>
              <a:gd name="connsiteY679" fmla="*/ 2884061 h 6858000"/>
              <a:gd name="connsiteX680" fmla="*/ 3192586 w 7467600"/>
              <a:gd name="connsiteY680" fmla="*/ 3411496 h 6858000"/>
              <a:gd name="connsiteX681" fmla="*/ 3182620 w 7467600"/>
              <a:gd name="connsiteY681" fmla="*/ 3483279 h 6858000"/>
              <a:gd name="connsiteX682" fmla="*/ 2435119 w 7467600"/>
              <a:gd name="connsiteY682" fmla="*/ 3080173 h 6858000"/>
              <a:gd name="connsiteX683" fmla="*/ 2410152 w 7467600"/>
              <a:gd name="connsiteY683" fmla="*/ 3063751 h 6858000"/>
              <a:gd name="connsiteX684" fmla="*/ 2408099 w 7467600"/>
              <a:gd name="connsiteY684" fmla="*/ 3064403 h 6858000"/>
              <a:gd name="connsiteX685" fmla="*/ 2407218 w 7467600"/>
              <a:gd name="connsiteY685" fmla="*/ 3070324 h 6858000"/>
              <a:gd name="connsiteX686" fmla="*/ 2380138 w 7467600"/>
              <a:gd name="connsiteY686" fmla="*/ 3099341 h 6858000"/>
              <a:gd name="connsiteX687" fmla="*/ 1765923 w 7467600"/>
              <a:gd name="connsiteY687" fmla="*/ 3581043 h 6858000"/>
              <a:gd name="connsiteX688" fmla="*/ 1702258 w 7467600"/>
              <a:gd name="connsiteY688" fmla="*/ 3612286 h 6858000"/>
              <a:gd name="connsiteX689" fmla="*/ 1538370 w 7467600"/>
              <a:gd name="connsiteY689" fmla="*/ 3811804 h 6858000"/>
              <a:gd name="connsiteX690" fmla="*/ 542867 w 7467600"/>
              <a:gd name="connsiteY690" fmla="*/ 4944092 h 6858000"/>
              <a:gd name="connsiteX691" fmla="*/ 515800 w 7467600"/>
              <a:gd name="connsiteY691" fmla="*/ 4862180 h 6858000"/>
              <a:gd name="connsiteX692" fmla="*/ 909145 w 7467600"/>
              <a:gd name="connsiteY692" fmla="*/ 4199225 h 6858000"/>
              <a:gd name="connsiteX693" fmla="*/ 1214067 w 7467600"/>
              <a:gd name="connsiteY693" fmla="*/ 3908561 h 6858000"/>
              <a:gd name="connsiteX694" fmla="*/ 640967 w 7467600"/>
              <a:gd name="connsiteY694" fmla="*/ 4105601 h 6858000"/>
              <a:gd name="connsiteX695" fmla="*/ 112563 w 7467600"/>
              <a:gd name="connsiteY695" fmla="*/ 4396952 h 6858000"/>
              <a:gd name="connsiteX696" fmla="*/ 0 w 7467600"/>
              <a:gd name="connsiteY696" fmla="*/ 4466006 h 6858000"/>
              <a:gd name="connsiteX697" fmla="*/ 0 w 7467600"/>
              <a:gd name="connsiteY697" fmla="*/ 4233763 h 6858000"/>
              <a:gd name="connsiteX698" fmla="*/ 36881 w 7467600"/>
              <a:gd name="connsiteY698" fmla="*/ 4200118 h 6858000"/>
              <a:gd name="connsiteX699" fmla="*/ 910534 w 7467600"/>
              <a:gd name="connsiteY699" fmla="*/ 3629753 h 6858000"/>
              <a:gd name="connsiteX700" fmla="*/ 1578717 w 7467600"/>
              <a:gd name="connsiteY700" fmla="*/ 3575982 h 6858000"/>
              <a:gd name="connsiteX701" fmla="*/ 2338780 w 7467600"/>
              <a:gd name="connsiteY701" fmla="*/ 3033725 h 6858000"/>
              <a:gd name="connsiteX702" fmla="*/ 1807991 w 7467600"/>
              <a:gd name="connsiteY702" fmla="*/ 2807184 h 6858000"/>
              <a:gd name="connsiteX703" fmla="*/ 1416358 w 7467600"/>
              <a:gd name="connsiteY703" fmla="*/ 3112571 h 6858000"/>
              <a:gd name="connsiteX704" fmla="*/ 939066 w 7467600"/>
              <a:gd name="connsiteY704" fmla="*/ 3378798 h 6858000"/>
              <a:gd name="connsiteX705" fmla="*/ 115099 w 7467600"/>
              <a:gd name="connsiteY705" fmla="*/ 3607650 h 6858000"/>
              <a:gd name="connsiteX706" fmla="*/ 97284 w 7467600"/>
              <a:gd name="connsiteY706" fmla="*/ 3520393 h 6858000"/>
              <a:gd name="connsiteX707" fmla="*/ 922050 w 7467600"/>
              <a:gd name="connsiteY707" fmla="*/ 3074867 h 6858000"/>
              <a:gd name="connsiteX708" fmla="*/ 1405265 w 7467600"/>
              <a:gd name="connsiteY708" fmla="*/ 3016319 h 6858000"/>
              <a:gd name="connsiteX709" fmla="*/ 1407512 w 7467600"/>
              <a:gd name="connsiteY709" fmla="*/ 3018001 h 6858000"/>
              <a:gd name="connsiteX710" fmla="*/ 1726266 w 7467600"/>
              <a:gd name="connsiteY710" fmla="*/ 2777274 h 6858000"/>
              <a:gd name="connsiteX711" fmla="*/ 625390 w 7467600"/>
              <a:gd name="connsiteY711" fmla="*/ 2514541 h 6858000"/>
              <a:gd name="connsiteX712" fmla="*/ 619799 w 7467600"/>
              <a:gd name="connsiteY712" fmla="*/ 2527180 h 6858000"/>
              <a:gd name="connsiteX713" fmla="*/ 310030 w 7467600"/>
              <a:gd name="connsiteY713" fmla="*/ 2771818 h 6858000"/>
              <a:gd name="connsiteX714" fmla="*/ 173877 w 7467600"/>
              <a:gd name="connsiteY714" fmla="*/ 2937056 h 6858000"/>
              <a:gd name="connsiteX715" fmla="*/ 77889 w 7467600"/>
              <a:gd name="connsiteY715" fmla="*/ 3138440 h 6858000"/>
              <a:gd name="connsiteX716" fmla="*/ 0 w 7467600"/>
              <a:gd name="connsiteY716" fmla="*/ 3271395 h 6858000"/>
              <a:gd name="connsiteX717" fmla="*/ 0 w 7467600"/>
              <a:gd name="connsiteY717" fmla="*/ 3153002 h 6858000"/>
              <a:gd name="connsiteX718" fmla="*/ 2386 w 7467600"/>
              <a:gd name="connsiteY718" fmla="*/ 3149203 h 6858000"/>
              <a:gd name="connsiteX719" fmla="*/ 89753 w 7467600"/>
              <a:gd name="connsiteY719" fmla="*/ 2987702 h 6858000"/>
              <a:gd name="connsiteX720" fmla="*/ 76869 w 7467600"/>
              <a:gd name="connsiteY720" fmla="*/ 3005404 h 6858000"/>
              <a:gd name="connsiteX721" fmla="*/ 32049 w 7467600"/>
              <a:gd name="connsiteY721" fmla="*/ 3065814 h 6858000"/>
              <a:gd name="connsiteX722" fmla="*/ 0 w 7467600"/>
              <a:gd name="connsiteY722" fmla="*/ 3108744 h 6858000"/>
              <a:gd name="connsiteX723" fmla="*/ 0 w 7467600"/>
              <a:gd name="connsiteY723" fmla="*/ 3058059 h 6858000"/>
              <a:gd name="connsiteX724" fmla="*/ 7610 w 7467600"/>
              <a:gd name="connsiteY724" fmla="*/ 3047889 h 6858000"/>
              <a:gd name="connsiteX725" fmla="*/ 52419 w 7467600"/>
              <a:gd name="connsiteY725" fmla="*/ 2987479 h 6858000"/>
              <a:gd name="connsiteX726" fmla="*/ 59142 w 7467600"/>
              <a:gd name="connsiteY726" fmla="*/ 2978488 h 6858000"/>
              <a:gd name="connsiteX727" fmla="*/ 0 w 7467600"/>
              <a:gd name="connsiteY727" fmla="*/ 3015334 h 6858000"/>
              <a:gd name="connsiteX728" fmla="*/ 0 w 7467600"/>
              <a:gd name="connsiteY728" fmla="*/ 2914286 h 6858000"/>
              <a:gd name="connsiteX729" fmla="*/ 36383 w 7467600"/>
              <a:gd name="connsiteY729" fmla="*/ 2901128 h 6858000"/>
              <a:gd name="connsiteX730" fmla="*/ 156329 w 7467600"/>
              <a:gd name="connsiteY730" fmla="*/ 2840533 h 6858000"/>
              <a:gd name="connsiteX731" fmla="*/ 358355 w 7467600"/>
              <a:gd name="connsiteY731" fmla="*/ 2620471 h 6858000"/>
              <a:gd name="connsiteX732" fmla="*/ 510577 w 7467600"/>
              <a:gd name="connsiteY732" fmla="*/ 2501244 h 6858000"/>
              <a:gd name="connsiteX733" fmla="*/ 211967 w 7467600"/>
              <a:gd name="connsiteY733" fmla="*/ 2479171 h 6858000"/>
              <a:gd name="connsiteX734" fmla="*/ 0 w 7467600"/>
              <a:gd name="connsiteY734" fmla="*/ 2476398 h 6858000"/>
              <a:gd name="connsiteX735" fmla="*/ 0 w 7467600"/>
              <a:gd name="connsiteY735" fmla="*/ 2389189 h 6858000"/>
              <a:gd name="connsiteX736" fmla="*/ 103062 w 7467600"/>
              <a:gd name="connsiteY736" fmla="*/ 2389518 h 6858000"/>
              <a:gd name="connsiteX737" fmla="*/ 510734 w 7467600"/>
              <a:gd name="connsiteY737" fmla="*/ 2416201 h 6858000"/>
              <a:gd name="connsiteX738" fmla="*/ 279257 w 7467600"/>
              <a:gd name="connsiteY738" fmla="*/ 2092102 h 6858000"/>
              <a:gd name="connsiteX739" fmla="*/ 65265 w 7467600"/>
              <a:gd name="connsiteY739" fmla="*/ 2006049 h 6858000"/>
              <a:gd name="connsiteX740" fmla="*/ 0 w 7467600"/>
              <a:gd name="connsiteY740" fmla="*/ 1982532 h 6858000"/>
              <a:gd name="connsiteX741" fmla="*/ 0 w 7467600"/>
              <a:gd name="connsiteY741" fmla="*/ 1912789 h 6858000"/>
              <a:gd name="connsiteX742" fmla="*/ 97460 w 7467600"/>
              <a:gd name="connsiteY742" fmla="*/ 1953725 h 6858000"/>
              <a:gd name="connsiteX743" fmla="*/ 221272 w 7467600"/>
              <a:gd name="connsiteY743" fmla="*/ 1980766 h 6858000"/>
              <a:gd name="connsiteX744" fmla="*/ 116765 w 7467600"/>
              <a:gd name="connsiteY744" fmla="*/ 1911033 h 6858000"/>
              <a:gd name="connsiteX745" fmla="*/ 16405 w 7467600"/>
              <a:gd name="connsiteY745" fmla="*/ 1803412 h 6858000"/>
              <a:gd name="connsiteX746" fmla="*/ 0 w 7467600"/>
              <a:gd name="connsiteY746" fmla="*/ 1784777 h 6858000"/>
              <a:gd name="connsiteX747" fmla="*/ 0 w 7467600"/>
              <a:gd name="connsiteY747" fmla="*/ 1740082 h 6858000"/>
              <a:gd name="connsiteX748" fmla="*/ 39394 w 7467600"/>
              <a:gd name="connsiteY748" fmla="*/ 1784856 h 6858000"/>
              <a:gd name="connsiteX749" fmla="*/ 135813 w 7467600"/>
              <a:gd name="connsiteY749" fmla="*/ 1888838 h 6858000"/>
              <a:gd name="connsiteX750" fmla="*/ 242575 w 7467600"/>
              <a:gd name="connsiteY750" fmla="*/ 1958841 h 6858000"/>
              <a:gd name="connsiteX751" fmla="*/ 82197 w 7467600"/>
              <a:gd name="connsiteY751" fmla="*/ 1754826 h 6858000"/>
              <a:gd name="connsiteX752" fmla="*/ 0 w 7467600"/>
              <a:gd name="connsiteY752" fmla="*/ 1679650 h 6858000"/>
              <a:gd name="connsiteX753" fmla="*/ 0 w 7467600"/>
              <a:gd name="connsiteY753" fmla="*/ 1602463 h 6858000"/>
              <a:gd name="connsiteX754" fmla="*/ 84689 w 7467600"/>
              <a:gd name="connsiteY754" fmla="*/ 1677442 h 6858000"/>
              <a:gd name="connsiteX755" fmla="*/ 298437 w 7467600"/>
              <a:gd name="connsiteY755" fmla="*/ 1968019 h 6858000"/>
              <a:gd name="connsiteX756" fmla="*/ 227269 w 7467600"/>
              <a:gd name="connsiteY756" fmla="*/ 1114064 h 6858000"/>
              <a:gd name="connsiteX757" fmla="*/ 248003 w 7467600"/>
              <a:gd name="connsiteY757" fmla="*/ 1089613 h 6858000"/>
              <a:gd name="connsiteX758" fmla="*/ 427020 w 7467600"/>
              <a:gd name="connsiteY758" fmla="*/ 1619803 h 6858000"/>
              <a:gd name="connsiteX759" fmla="*/ 340345 w 7467600"/>
              <a:gd name="connsiteY759" fmla="*/ 2027739 h 6858000"/>
              <a:gd name="connsiteX760" fmla="*/ 360865 w 7467600"/>
              <a:gd name="connsiteY760" fmla="*/ 2044827 h 6858000"/>
              <a:gd name="connsiteX761" fmla="*/ 560414 w 7467600"/>
              <a:gd name="connsiteY761" fmla="*/ 2421457 h 6858000"/>
              <a:gd name="connsiteX762" fmla="*/ 1359703 w 7467600"/>
              <a:gd name="connsiteY762" fmla="*/ 2578554 h 6858000"/>
              <a:gd name="connsiteX763" fmla="*/ 1359422 w 7467600"/>
              <a:gd name="connsiteY763" fmla="*/ 2577994 h 6858000"/>
              <a:gd name="connsiteX764" fmla="*/ 828701 w 7467600"/>
              <a:gd name="connsiteY764" fmla="*/ 1839520 h 6858000"/>
              <a:gd name="connsiteX765" fmla="*/ 494427 w 7467600"/>
              <a:gd name="connsiteY765" fmla="*/ 1092333 h 6858000"/>
              <a:gd name="connsiteX766" fmla="*/ 506322 w 7467600"/>
              <a:gd name="connsiteY766" fmla="*/ 1020997 h 6858000"/>
              <a:gd name="connsiteX767" fmla="*/ 4570198 w 7467600"/>
              <a:gd name="connsiteY767" fmla="*/ 978081 h 6858000"/>
              <a:gd name="connsiteX768" fmla="*/ 4523691 w 7467600"/>
              <a:gd name="connsiteY768" fmla="*/ 1127776 h 6858000"/>
              <a:gd name="connsiteX769" fmla="*/ 4509875 w 7467600"/>
              <a:gd name="connsiteY769" fmla="*/ 1167552 h 6858000"/>
              <a:gd name="connsiteX770" fmla="*/ 4478168 w 7467600"/>
              <a:gd name="connsiteY770" fmla="*/ 1260735 h 6858000"/>
              <a:gd name="connsiteX771" fmla="*/ 4409309 w 7467600"/>
              <a:gd name="connsiteY771" fmla="*/ 1666996 h 6858000"/>
              <a:gd name="connsiteX772" fmla="*/ 4370031 w 7467600"/>
              <a:gd name="connsiteY772" fmla="*/ 1955666 h 6858000"/>
              <a:gd name="connsiteX773" fmla="*/ 4570198 w 7467600"/>
              <a:gd name="connsiteY773" fmla="*/ 978081 h 6858000"/>
              <a:gd name="connsiteX774" fmla="*/ 4557898 w 7467600"/>
              <a:gd name="connsiteY774" fmla="*/ 900011 h 6858000"/>
              <a:gd name="connsiteX775" fmla="*/ 4344840 w 7467600"/>
              <a:gd name="connsiteY775" fmla="*/ 1922038 h 6858000"/>
              <a:gd name="connsiteX776" fmla="*/ 4378710 w 7467600"/>
              <a:gd name="connsiteY776" fmla="*/ 1665516 h 6858000"/>
              <a:gd name="connsiteX777" fmla="*/ 4448798 w 7467600"/>
              <a:gd name="connsiteY777" fmla="*/ 1253024 h 6858000"/>
              <a:gd name="connsiteX778" fmla="*/ 4480315 w 7467600"/>
              <a:gd name="connsiteY778" fmla="*/ 1158454 h 6858000"/>
              <a:gd name="connsiteX779" fmla="*/ 4494133 w 7467600"/>
              <a:gd name="connsiteY779" fmla="*/ 1118676 h 6858000"/>
              <a:gd name="connsiteX780" fmla="*/ 4557898 w 7467600"/>
              <a:gd name="connsiteY780" fmla="*/ 900011 h 6858000"/>
              <a:gd name="connsiteX781" fmla="*/ 5870151 w 7467600"/>
              <a:gd name="connsiteY781" fmla="*/ 898890 h 6858000"/>
              <a:gd name="connsiteX782" fmla="*/ 5861335 w 7467600"/>
              <a:gd name="connsiteY782" fmla="*/ 899177 h 6858000"/>
              <a:gd name="connsiteX783" fmla="*/ 5843702 w 7467600"/>
              <a:gd name="connsiteY783" fmla="*/ 899748 h 6858000"/>
              <a:gd name="connsiteX784" fmla="*/ 5651107 w 7467600"/>
              <a:gd name="connsiteY784" fmla="*/ 920306 h 6858000"/>
              <a:gd name="connsiteX785" fmla="*/ 5459407 w 7467600"/>
              <a:gd name="connsiteY785" fmla="*/ 940975 h 6858000"/>
              <a:gd name="connsiteX786" fmla="*/ 5374846 w 7467600"/>
              <a:gd name="connsiteY786" fmla="*/ 941988 h 6858000"/>
              <a:gd name="connsiteX787" fmla="*/ 5256105 w 7467600"/>
              <a:gd name="connsiteY787" fmla="*/ 945632 h 6858000"/>
              <a:gd name="connsiteX788" fmla="*/ 5107071 w 7467600"/>
              <a:gd name="connsiteY788" fmla="*/ 969720 h 6858000"/>
              <a:gd name="connsiteX789" fmla="*/ 4998681 w 7467600"/>
              <a:gd name="connsiteY789" fmla="*/ 988771 h 6858000"/>
              <a:gd name="connsiteX790" fmla="*/ 5870151 w 7467600"/>
              <a:gd name="connsiteY790" fmla="*/ 898890 h 6858000"/>
              <a:gd name="connsiteX791" fmla="*/ 5504425 w 7467600"/>
              <a:gd name="connsiteY791" fmla="*/ 848067 h 6858000"/>
              <a:gd name="connsiteX792" fmla="*/ 4968849 w 7467600"/>
              <a:gd name="connsiteY792" fmla="*/ 962318 h 6858000"/>
              <a:gd name="connsiteX793" fmla="*/ 5104039 w 7467600"/>
              <a:gd name="connsiteY793" fmla="*/ 940634 h 6858000"/>
              <a:gd name="connsiteX794" fmla="*/ 5256311 w 7467600"/>
              <a:gd name="connsiteY794" fmla="*/ 916490 h 6858000"/>
              <a:gd name="connsiteX795" fmla="*/ 5377381 w 7467600"/>
              <a:gd name="connsiteY795" fmla="*/ 912671 h 6858000"/>
              <a:gd name="connsiteX796" fmla="*/ 5460148 w 7467600"/>
              <a:gd name="connsiteY796" fmla="*/ 911442 h 6858000"/>
              <a:gd name="connsiteX797" fmla="*/ 5648971 w 7467600"/>
              <a:gd name="connsiteY797" fmla="*/ 891331 h 6858000"/>
              <a:gd name="connsiteX798" fmla="*/ 5844807 w 7467600"/>
              <a:gd name="connsiteY798" fmla="*/ 870718 h 6858000"/>
              <a:gd name="connsiteX799" fmla="*/ 5862975 w 7467600"/>
              <a:gd name="connsiteY799" fmla="*/ 869756 h 6858000"/>
              <a:gd name="connsiteX800" fmla="*/ 5920887 w 7467600"/>
              <a:gd name="connsiteY800" fmla="*/ 865929 h 6858000"/>
              <a:gd name="connsiteX801" fmla="*/ 5504425 w 7467600"/>
              <a:gd name="connsiteY801" fmla="*/ 848067 h 6858000"/>
              <a:gd name="connsiteX802" fmla="*/ 3607114 w 7467600"/>
              <a:gd name="connsiteY802" fmla="*/ 467441 h 6858000"/>
              <a:gd name="connsiteX803" fmla="*/ 3296242 w 7467600"/>
              <a:gd name="connsiteY803" fmla="*/ 807991 h 6858000"/>
              <a:gd name="connsiteX804" fmla="*/ 3174674 w 7467600"/>
              <a:gd name="connsiteY804" fmla="*/ 919759 h 6858000"/>
              <a:gd name="connsiteX805" fmla="*/ 3042978 w 7467600"/>
              <a:gd name="connsiteY805" fmla="*/ 1054894 h 6858000"/>
              <a:gd name="connsiteX806" fmla="*/ 2968914 w 7467600"/>
              <a:gd name="connsiteY806" fmla="*/ 1133756 h 6858000"/>
              <a:gd name="connsiteX807" fmla="*/ 3103823 w 7467600"/>
              <a:gd name="connsiteY807" fmla="*/ 1026814 h 6858000"/>
              <a:gd name="connsiteX808" fmla="*/ 3607114 w 7467600"/>
              <a:gd name="connsiteY808" fmla="*/ 467441 h 6858000"/>
              <a:gd name="connsiteX809" fmla="*/ 3744487 w 7467600"/>
              <a:gd name="connsiteY809" fmla="*/ 383136 h 6858000"/>
              <a:gd name="connsiteX810" fmla="*/ 3970213 w 7467600"/>
              <a:gd name="connsiteY810" fmla="*/ 995559 h 6858000"/>
              <a:gd name="connsiteX811" fmla="*/ 3744487 w 7467600"/>
              <a:gd name="connsiteY811" fmla="*/ 383136 h 6858000"/>
              <a:gd name="connsiteX812" fmla="*/ 3624562 w 7467600"/>
              <a:gd name="connsiteY812" fmla="*/ 367041 h 6858000"/>
              <a:gd name="connsiteX813" fmla="*/ 3489712 w 7467600"/>
              <a:gd name="connsiteY813" fmla="*/ 485386 h 6858000"/>
              <a:gd name="connsiteX814" fmla="*/ 3182994 w 7467600"/>
              <a:gd name="connsiteY814" fmla="*/ 828265 h 6858000"/>
              <a:gd name="connsiteX815" fmla="*/ 2892114 w 7467600"/>
              <a:gd name="connsiteY815" fmla="*/ 1172635 h 6858000"/>
              <a:gd name="connsiteX816" fmla="*/ 3021459 w 7467600"/>
              <a:gd name="connsiteY816" fmla="*/ 1035385 h 6858000"/>
              <a:gd name="connsiteX817" fmla="*/ 3153873 w 7467600"/>
              <a:gd name="connsiteY817" fmla="*/ 898971 h 6858000"/>
              <a:gd name="connsiteX818" fmla="*/ 3276511 w 7467600"/>
              <a:gd name="connsiteY818" fmla="*/ 786423 h 6858000"/>
              <a:gd name="connsiteX819" fmla="*/ 3584154 w 7467600"/>
              <a:gd name="connsiteY819" fmla="*/ 448218 h 6858000"/>
              <a:gd name="connsiteX820" fmla="*/ 3624562 w 7467600"/>
              <a:gd name="connsiteY820" fmla="*/ 367041 h 6858000"/>
              <a:gd name="connsiteX821" fmla="*/ 3766672 w 7467600"/>
              <a:gd name="connsiteY821" fmla="*/ 359429 h 6858000"/>
              <a:gd name="connsiteX822" fmla="*/ 3996338 w 7467600"/>
              <a:gd name="connsiteY822" fmla="*/ 968237 h 6858000"/>
              <a:gd name="connsiteX823" fmla="*/ 3766672 w 7467600"/>
              <a:gd name="connsiteY823" fmla="*/ 359429 h 6858000"/>
              <a:gd name="connsiteX824" fmla="*/ 5805386 w 7467600"/>
              <a:gd name="connsiteY824" fmla="*/ 239240 h 6858000"/>
              <a:gd name="connsiteX825" fmla="*/ 5736947 w 7467600"/>
              <a:gd name="connsiteY825" fmla="*/ 261367 h 6858000"/>
              <a:gd name="connsiteX826" fmla="*/ 5427012 w 7467600"/>
              <a:gd name="connsiteY826" fmla="*/ 311272 h 6858000"/>
              <a:gd name="connsiteX827" fmla="*/ 5147818 w 7467600"/>
              <a:gd name="connsiteY827" fmla="*/ 322112 h 6858000"/>
              <a:gd name="connsiteX828" fmla="*/ 5060854 w 7467600"/>
              <a:gd name="connsiteY828" fmla="*/ 311882 h 6858000"/>
              <a:gd name="connsiteX829" fmla="*/ 4945989 w 7467600"/>
              <a:gd name="connsiteY829" fmla="*/ 300516 h 6858000"/>
              <a:gd name="connsiteX830" fmla="*/ 5410479 w 7467600"/>
              <a:gd name="connsiteY830" fmla="*/ 348434 h 6858000"/>
              <a:gd name="connsiteX831" fmla="*/ 5805386 w 7467600"/>
              <a:gd name="connsiteY831" fmla="*/ 239240 h 6858000"/>
              <a:gd name="connsiteX832" fmla="*/ 5905192 w 7467600"/>
              <a:gd name="connsiteY832" fmla="*/ 163079 h 6858000"/>
              <a:gd name="connsiteX833" fmla="*/ 5865655 w 7467600"/>
              <a:gd name="connsiteY833" fmla="*/ 171901 h 6858000"/>
              <a:gd name="connsiteX834" fmla="*/ 5259740 w 7467600"/>
              <a:gd name="connsiteY834" fmla="*/ 257013 h 6858000"/>
              <a:gd name="connsiteX835" fmla="*/ 5208466 w 7467600"/>
              <a:gd name="connsiteY835" fmla="*/ 257550 h 6858000"/>
              <a:gd name="connsiteX836" fmla="*/ 4980204 w 7467600"/>
              <a:gd name="connsiteY836" fmla="*/ 271903 h 6858000"/>
              <a:gd name="connsiteX837" fmla="*/ 5068068 w 7467600"/>
              <a:gd name="connsiteY837" fmla="*/ 282244 h 6858000"/>
              <a:gd name="connsiteX838" fmla="*/ 5153231 w 7467600"/>
              <a:gd name="connsiteY838" fmla="*/ 292240 h 6858000"/>
              <a:gd name="connsiteX839" fmla="*/ 5426491 w 7467600"/>
              <a:gd name="connsiteY839" fmla="*/ 281128 h 6858000"/>
              <a:gd name="connsiteX840" fmla="*/ 5731212 w 7467600"/>
              <a:gd name="connsiteY840" fmla="*/ 231951 h 6858000"/>
              <a:gd name="connsiteX841" fmla="*/ 5905192 w 7467600"/>
              <a:gd name="connsiteY841" fmla="*/ 163079 h 6858000"/>
              <a:gd name="connsiteX842" fmla="*/ 5944437 w 7467600"/>
              <a:gd name="connsiteY842" fmla="*/ 113829 h 6858000"/>
              <a:gd name="connsiteX843" fmla="*/ 5825032 w 7467600"/>
              <a:gd name="connsiteY843" fmla="*/ 146405 h 6858000"/>
              <a:gd name="connsiteX844" fmla="*/ 4955599 w 7467600"/>
              <a:gd name="connsiteY844" fmla="*/ 247008 h 6858000"/>
              <a:gd name="connsiteX845" fmla="*/ 5210104 w 7467600"/>
              <a:gd name="connsiteY845" fmla="*/ 228123 h 6858000"/>
              <a:gd name="connsiteX846" fmla="*/ 5261015 w 7467600"/>
              <a:gd name="connsiteY846" fmla="*/ 227087 h 6858000"/>
              <a:gd name="connsiteX847" fmla="*/ 5861181 w 7467600"/>
              <a:gd name="connsiteY847" fmla="*/ 143093 h 6858000"/>
              <a:gd name="connsiteX848" fmla="*/ 5961252 w 7467600"/>
              <a:gd name="connsiteY848" fmla="*/ 114820 h 6858000"/>
              <a:gd name="connsiteX849" fmla="*/ 5944437 w 7467600"/>
              <a:gd name="connsiteY849" fmla="*/ 113829 h 6858000"/>
              <a:gd name="connsiteX850" fmla="*/ 3882765 w 7467600"/>
              <a:gd name="connsiteY850" fmla="*/ 0 h 6858000"/>
              <a:gd name="connsiteX851" fmla="*/ 3995099 w 7467600"/>
              <a:gd name="connsiteY851" fmla="*/ 0 h 6858000"/>
              <a:gd name="connsiteX852" fmla="*/ 4163818 w 7467600"/>
              <a:gd name="connsiteY852" fmla="*/ 234104 h 6858000"/>
              <a:gd name="connsiteX853" fmla="*/ 4172099 w 7467600"/>
              <a:gd name="connsiteY853" fmla="*/ 234207 h 6858000"/>
              <a:gd name="connsiteX854" fmla="*/ 4784282 w 7467600"/>
              <a:gd name="connsiteY854" fmla="*/ 276561 h 6858000"/>
              <a:gd name="connsiteX855" fmla="*/ 4801687 w 7467600"/>
              <a:gd name="connsiteY855" fmla="*/ 267764 h 6858000"/>
              <a:gd name="connsiteX856" fmla="*/ 6082788 w 7467600"/>
              <a:gd name="connsiteY856" fmla="*/ 64119 h 6858000"/>
              <a:gd name="connsiteX857" fmla="*/ 6099442 w 7467600"/>
              <a:gd name="connsiteY857" fmla="*/ 82568 h 6858000"/>
              <a:gd name="connsiteX858" fmla="*/ 4804137 w 7467600"/>
              <a:gd name="connsiteY858" fmla="*/ 320931 h 6858000"/>
              <a:gd name="connsiteX859" fmla="*/ 4227047 w 7467600"/>
              <a:gd name="connsiteY859" fmla="*/ 313415 h 6858000"/>
              <a:gd name="connsiteX860" fmla="*/ 4346041 w 7467600"/>
              <a:gd name="connsiteY860" fmla="*/ 456086 h 6858000"/>
              <a:gd name="connsiteX861" fmla="*/ 4870967 w 7467600"/>
              <a:gd name="connsiteY861" fmla="*/ 963061 h 6858000"/>
              <a:gd name="connsiteX862" fmla="*/ 4889647 w 7467600"/>
              <a:gd name="connsiteY862" fmla="*/ 957147 h 6858000"/>
              <a:gd name="connsiteX863" fmla="*/ 5422504 w 7467600"/>
              <a:gd name="connsiteY863" fmla="*/ 805191 h 6858000"/>
              <a:gd name="connsiteX864" fmla="*/ 6087656 w 7467600"/>
              <a:gd name="connsiteY864" fmla="*/ 826703 h 6858000"/>
              <a:gd name="connsiteX865" fmla="*/ 6058717 w 7467600"/>
              <a:gd name="connsiteY865" fmla="*/ 865992 h 6858000"/>
              <a:gd name="connsiteX866" fmla="*/ 4974153 w 7467600"/>
              <a:gd name="connsiteY866" fmla="*/ 1045456 h 6858000"/>
              <a:gd name="connsiteX867" fmla="*/ 5627835 w 7467600"/>
              <a:gd name="connsiteY867" fmla="*/ 1472077 h 6858000"/>
              <a:gd name="connsiteX868" fmla="*/ 5629817 w 7467600"/>
              <a:gd name="connsiteY868" fmla="*/ 1471412 h 6858000"/>
              <a:gd name="connsiteX869" fmla="*/ 5634124 w 7467600"/>
              <a:gd name="connsiteY869" fmla="*/ 1470572 h 6858000"/>
              <a:gd name="connsiteX870" fmla="*/ 5755832 w 7467600"/>
              <a:gd name="connsiteY870" fmla="*/ 1383886 h 6858000"/>
              <a:gd name="connsiteX871" fmla="*/ 6014186 w 7467600"/>
              <a:gd name="connsiteY871" fmla="*/ 1279799 h 6858000"/>
              <a:gd name="connsiteX872" fmla="*/ 6901619 w 7467600"/>
              <a:gd name="connsiteY872" fmla="*/ 1047874 h 6858000"/>
              <a:gd name="connsiteX873" fmla="*/ 6931566 w 7467600"/>
              <a:gd name="connsiteY873" fmla="*/ 1062034 h 6858000"/>
              <a:gd name="connsiteX874" fmla="*/ 5790982 w 7467600"/>
              <a:gd name="connsiteY874" fmla="*/ 1561380 h 6858000"/>
              <a:gd name="connsiteX875" fmla="*/ 6188971 w 7467600"/>
              <a:gd name="connsiteY875" fmla="*/ 1755168 h 6858000"/>
              <a:gd name="connsiteX876" fmla="*/ 6202446 w 7467600"/>
              <a:gd name="connsiteY876" fmla="*/ 1752268 h 6858000"/>
              <a:gd name="connsiteX877" fmla="*/ 7179560 w 7467600"/>
              <a:gd name="connsiteY877" fmla="*/ 1467551 h 6858000"/>
              <a:gd name="connsiteX878" fmla="*/ 7158730 w 7467600"/>
              <a:gd name="connsiteY878" fmla="*/ 1507835 h 6858000"/>
              <a:gd name="connsiteX879" fmla="*/ 6326959 w 7467600"/>
              <a:gd name="connsiteY879" fmla="*/ 1817686 h 6858000"/>
              <a:gd name="connsiteX880" fmla="*/ 6537433 w 7467600"/>
              <a:gd name="connsiteY880" fmla="*/ 1907790 h 6858000"/>
              <a:gd name="connsiteX881" fmla="*/ 6550221 w 7467600"/>
              <a:gd name="connsiteY881" fmla="*/ 1910729 h 6858000"/>
              <a:gd name="connsiteX882" fmla="*/ 6964438 w 7467600"/>
              <a:gd name="connsiteY882" fmla="*/ 2209505 h 6858000"/>
              <a:gd name="connsiteX883" fmla="*/ 7367862 w 7467600"/>
              <a:gd name="connsiteY883" fmla="*/ 2806833 h 6858000"/>
              <a:gd name="connsiteX884" fmla="*/ 7364329 w 7467600"/>
              <a:gd name="connsiteY884" fmla="*/ 2826907 h 6858000"/>
              <a:gd name="connsiteX885" fmla="*/ 7290545 w 7467600"/>
              <a:gd name="connsiteY885" fmla="*/ 2850663 h 6858000"/>
              <a:gd name="connsiteX886" fmla="*/ 6472036 w 7467600"/>
              <a:gd name="connsiteY886" fmla="*/ 1959003 h 6858000"/>
              <a:gd name="connsiteX887" fmla="*/ 5792897 w 7467600"/>
              <a:gd name="connsiteY887" fmla="*/ 1647747 h 6858000"/>
              <a:gd name="connsiteX888" fmla="*/ 5842751 w 7467600"/>
              <a:gd name="connsiteY888" fmla="*/ 1816112 h 6858000"/>
              <a:gd name="connsiteX889" fmla="*/ 5847424 w 7467600"/>
              <a:gd name="connsiteY889" fmla="*/ 1815776 h 6858000"/>
              <a:gd name="connsiteX890" fmla="*/ 6399821 w 7467600"/>
              <a:gd name="connsiteY890" fmla="*/ 2344799 h 6858000"/>
              <a:gd name="connsiteX891" fmla="*/ 6323232 w 7467600"/>
              <a:gd name="connsiteY891" fmla="*/ 2389634 h 6858000"/>
              <a:gd name="connsiteX892" fmla="*/ 5942958 w 7467600"/>
              <a:gd name="connsiteY892" fmla="*/ 2077708 h 6858000"/>
              <a:gd name="connsiteX893" fmla="*/ 5921559 w 7467600"/>
              <a:gd name="connsiteY893" fmla="*/ 2378596 h 6858000"/>
              <a:gd name="connsiteX894" fmla="*/ 5817651 w 7467600"/>
              <a:gd name="connsiteY894" fmla="*/ 3023919 h 6858000"/>
              <a:gd name="connsiteX895" fmla="*/ 5729634 w 7467600"/>
              <a:gd name="connsiteY895" fmla="*/ 3051849 h 6858000"/>
              <a:gd name="connsiteX896" fmla="*/ 5611018 w 7467600"/>
              <a:gd name="connsiteY896" fmla="*/ 2316769 h 6858000"/>
              <a:gd name="connsiteX897" fmla="*/ 5687608 w 7467600"/>
              <a:gd name="connsiteY897" fmla="*/ 2039972 h 6858000"/>
              <a:gd name="connsiteX898" fmla="*/ 5657554 w 7467600"/>
              <a:gd name="connsiteY898" fmla="*/ 1576445 h 6858000"/>
              <a:gd name="connsiteX899" fmla="*/ 5150475 w 7467600"/>
              <a:gd name="connsiteY899" fmla="*/ 1274012 h 6858000"/>
              <a:gd name="connsiteX900" fmla="*/ 5349142 w 7467600"/>
              <a:gd name="connsiteY900" fmla="*/ 2204405 h 6858000"/>
              <a:gd name="connsiteX901" fmla="*/ 5262214 w 7467600"/>
              <a:gd name="connsiteY901" fmla="*/ 2233836 h 6858000"/>
              <a:gd name="connsiteX902" fmla="*/ 4981539 w 7467600"/>
              <a:gd name="connsiteY902" fmla="*/ 1542201 h 6858000"/>
              <a:gd name="connsiteX903" fmla="*/ 4958461 w 7467600"/>
              <a:gd name="connsiteY903" fmla="*/ 1136957 h 6858000"/>
              <a:gd name="connsiteX904" fmla="*/ 4655015 w 7467600"/>
              <a:gd name="connsiteY904" fmla="*/ 891426 h 6858000"/>
              <a:gd name="connsiteX905" fmla="*/ 4348002 w 7467600"/>
              <a:gd name="connsiteY905" fmla="*/ 2205895 h 6858000"/>
              <a:gd name="connsiteX906" fmla="*/ 4262250 w 7467600"/>
              <a:gd name="connsiteY906" fmla="*/ 2219972 h 6858000"/>
              <a:gd name="connsiteX907" fmla="*/ 4550611 w 7467600"/>
              <a:gd name="connsiteY907" fmla="*/ 817540 h 6858000"/>
              <a:gd name="connsiteX908" fmla="*/ 4564418 w 7467600"/>
              <a:gd name="connsiteY908" fmla="*/ 808293 h 6858000"/>
              <a:gd name="connsiteX909" fmla="*/ 4266388 w 7467600"/>
              <a:gd name="connsiteY909" fmla="*/ 500083 h 6858000"/>
              <a:gd name="connsiteX910" fmla="*/ 4032842 w 7467600"/>
              <a:gd name="connsiteY910" fmla="*/ 211809 h 6858000"/>
              <a:gd name="connsiteX911" fmla="*/ 3882765 w 7467600"/>
              <a:gd name="connsiteY911" fmla="*/ 0 h 6858000"/>
              <a:gd name="connsiteX912" fmla="*/ 3721337 w 7467600"/>
              <a:gd name="connsiteY912" fmla="*/ 0 h 6858000"/>
              <a:gd name="connsiteX913" fmla="*/ 3797544 w 7467600"/>
              <a:gd name="connsiteY913" fmla="*/ 0 h 6858000"/>
              <a:gd name="connsiteX914" fmla="*/ 3775734 w 7467600"/>
              <a:gd name="connsiteY914" fmla="*/ 95131 h 6858000"/>
              <a:gd name="connsiteX915" fmla="*/ 3724807 w 7467600"/>
              <a:gd name="connsiteY915" fmla="*/ 272257 h 6858000"/>
              <a:gd name="connsiteX916" fmla="*/ 3726844 w 7467600"/>
              <a:gd name="connsiteY916" fmla="*/ 282988 h 6858000"/>
              <a:gd name="connsiteX917" fmla="*/ 3742664 w 7467600"/>
              <a:gd name="connsiteY917" fmla="*/ 279918 h 6858000"/>
              <a:gd name="connsiteX918" fmla="*/ 4103910 w 7467600"/>
              <a:gd name="connsiteY918" fmla="*/ 1161917 h 6858000"/>
              <a:gd name="connsiteX919" fmla="*/ 4020269 w 7467600"/>
              <a:gd name="connsiteY919" fmla="*/ 1200406 h 6858000"/>
              <a:gd name="connsiteX920" fmla="*/ 3674882 w 7467600"/>
              <a:gd name="connsiteY920" fmla="*/ 488524 h 6858000"/>
              <a:gd name="connsiteX921" fmla="*/ 3132682 w 7467600"/>
              <a:gd name="connsiteY921" fmla="*/ 1072284 h 6858000"/>
              <a:gd name="connsiteX922" fmla="*/ 2716346 w 7467600"/>
              <a:gd name="connsiteY922" fmla="*/ 1276376 h 6858000"/>
              <a:gd name="connsiteX923" fmla="*/ 2716772 w 7467600"/>
              <a:gd name="connsiteY923" fmla="*/ 1255462 h 6858000"/>
              <a:gd name="connsiteX924" fmla="*/ 3471096 w 7467600"/>
              <a:gd name="connsiteY924" fmla="*/ 437072 h 6858000"/>
              <a:gd name="connsiteX925" fmla="*/ 3639057 w 7467600"/>
              <a:gd name="connsiteY925" fmla="*/ 286334 h 6858000"/>
              <a:gd name="connsiteX926" fmla="*/ 3640309 w 7467600"/>
              <a:gd name="connsiteY926" fmla="*/ 284664 h 6858000"/>
              <a:gd name="connsiteX927" fmla="*/ 3646022 w 7467600"/>
              <a:gd name="connsiteY927" fmla="*/ 276711 h 6858000"/>
              <a:gd name="connsiteX928" fmla="*/ 3707943 w 7467600"/>
              <a:gd name="connsiteY928" fmla="*/ 65958 h 6858000"/>
              <a:gd name="connsiteX929" fmla="*/ 3721337 w 7467600"/>
              <a:gd name="connsiteY929" fmla="*/ 0 h 6858000"/>
              <a:gd name="connsiteX930" fmla="*/ 2867960 w 7467600"/>
              <a:gd name="connsiteY930" fmla="*/ 0 h 6858000"/>
              <a:gd name="connsiteX931" fmla="*/ 2926351 w 7467600"/>
              <a:gd name="connsiteY931" fmla="*/ 0 h 6858000"/>
              <a:gd name="connsiteX932" fmla="*/ 2902823 w 7467600"/>
              <a:gd name="connsiteY932" fmla="*/ 262929 h 6858000"/>
              <a:gd name="connsiteX933" fmla="*/ 2940663 w 7467600"/>
              <a:gd name="connsiteY933" fmla="*/ 140884 h 6858000"/>
              <a:gd name="connsiteX934" fmla="*/ 2947039 w 7467600"/>
              <a:gd name="connsiteY934" fmla="*/ 122524 h 6858000"/>
              <a:gd name="connsiteX935" fmla="*/ 2984316 w 7467600"/>
              <a:gd name="connsiteY935" fmla="*/ 0 h 6858000"/>
              <a:gd name="connsiteX936" fmla="*/ 3016114 w 7467600"/>
              <a:gd name="connsiteY936" fmla="*/ 0 h 6858000"/>
              <a:gd name="connsiteX937" fmla="*/ 2979949 w 7467600"/>
              <a:gd name="connsiteY937" fmla="*/ 119274 h 6858000"/>
              <a:gd name="connsiteX938" fmla="*/ 3023879 w 7467600"/>
              <a:gd name="connsiteY938" fmla="*/ 0 h 6858000"/>
              <a:gd name="connsiteX939" fmla="*/ 3105400 w 7467600"/>
              <a:gd name="connsiteY939" fmla="*/ 0 h 6858000"/>
              <a:gd name="connsiteX940" fmla="*/ 3094669 w 7467600"/>
              <a:gd name="connsiteY940" fmla="*/ 30308 h 6858000"/>
              <a:gd name="connsiteX941" fmla="*/ 2901945 w 7467600"/>
              <a:gd name="connsiteY941" fmla="*/ 466538 h 6858000"/>
              <a:gd name="connsiteX942" fmla="*/ 2815209 w 7467600"/>
              <a:gd name="connsiteY942" fmla="*/ 497361 h 6858000"/>
              <a:gd name="connsiteX943" fmla="*/ 2844845 w 7467600"/>
              <a:gd name="connsiteY943" fmla="*/ 127638 h 6858000"/>
              <a:gd name="connsiteX944" fmla="*/ 2867960 w 7467600"/>
              <a:gd name="connsiteY944" fmla="*/ 0 h 6858000"/>
              <a:gd name="connsiteX945" fmla="*/ 1057230 w 7467600"/>
              <a:gd name="connsiteY945" fmla="*/ 0 h 6858000"/>
              <a:gd name="connsiteX946" fmla="*/ 1111003 w 7467600"/>
              <a:gd name="connsiteY946" fmla="*/ 0 h 6858000"/>
              <a:gd name="connsiteX947" fmla="*/ 1125553 w 7467600"/>
              <a:gd name="connsiteY947" fmla="*/ 52588 h 6858000"/>
              <a:gd name="connsiteX948" fmla="*/ 1304276 w 7467600"/>
              <a:gd name="connsiteY948" fmla="*/ 476275 h 6858000"/>
              <a:gd name="connsiteX949" fmla="*/ 1492066 w 7467600"/>
              <a:gd name="connsiteY949" fmla="*/ 886333 h 6858000"/>
              <a:gd name="connsiteX950" fmla="*/ 1423698 w 7467600"/>
              <a:gd name="connsiteY950" fmla="*/ 710817 h 6858000"/>
              <a:gd name="connsiteX951" fmla="*/ 1357609 w 7467600"/>
              <a:gd name="connsiteY951" fmla="*/ 532892 h 6858000"/>
              <a:gd name="connsiteX952" fmla="*/ 1309550 w 7467600"/>
              <a:gd name="connsiteY952" fmla="*/ 374031 h 6858000"/>
              <a:gd name="connsiteX953" fmla="*/ 1193673 w 7467600"/>
              <a:gd name="connsiteY953" fmla="*/ 49533 h 6858000"/>
              <a:gd name="connsiteX954" fmla="*/ 1164391 w 7467600"/>
              <a:gd name="connsiteY954" fmla="*/ 0 h 6858000"/>
              <a:gd name="connsiteX955" fmla="*/ 1200666 w 7467600"/>
              <a:gd name="connsiteY955" fmla="*/ 0 h 6858000"/>
              <a:gd name="connsiteX956" fmla="*/ 1223408 w 7467600"/>
              <a:gd name="connsiteY956" fmla="*/ 38996 h 6858000"/>
              <a:gd name="connsiteX957" fmla="*/ 1339635 w 7467600"/>
              <a:gd name="connsiteY957" fmla="*/ 365517 h 6858000"/>
              <a:gd name="connsiteX958" fmla="*/ 1387469 w 7467600"/>
              <a:gd name="connsiteY958" fmla="*/ 523079 h 6858000"/>
              <a:gd name="connsiteX959" fmla="*/ 1452685 w 7467600"/>
              <a:gd name="connsiteY959" fmla="*/ 699806 h 6858000"/>
              <a:gd name="connsiteX960" fmla="*/ 1492092 w 7467600"/>
              <a:gd name="connsiteY960" fmla="*/ 800424 h 6858000"/>
              <a:gd name="connsiteX961" fmla="*/ 1455302 w 7467600"/>
              <a:gd name="connsiteY961" fmla="*/ 632913 h 6858000"/>
              <a:gd name="connsiteX962" fmla="*/ 1222336 w 7467600"/>
              <a:gd name="connsiteY962" fmla="*/ 9480 h 6858000"/>
              <a:gd name="connsiteX963" fmla="*/ 1214634 w 7467600"/>
              <a:gd name="connsiteY963" fmla="*/ 0 h 6858000"/>
              <a:gd name="connsiteX964" fmla="*/ 1289827 w 7467600"/>
              <a:gd name="connsiteY964" fmla="*/ 0 h 6858000"/>
              <a:gd name="connsiteX965" fmla="*/ 1321076 w 7467600"/>
              <a:gd name="connsiteY965" fmla="*/ 59722 h 6858000"/>
              <a:gd name="connsiteX966" fmla="*/ 1512579 w 7467600"/>
              <a:gd name="connsiteY966" fmla="*/ 626441 h 6858000"/>
              <a:gd name="connsiteX967" fmla="*/ 1506076 w 7467600"/>
              <a:gd name="connsiteY967" fmla="*/ 1089289 h 6858000"/>
              <a:gd name="connsiteX968" fmla="*/ 1486346 w 7467600"/>
              <a:gd name="connsiteY968" fmla="*/ 1079919 h 6858000"/>
              <a:gd name="connsiteX969" fmla="*/ 1070511 w 7467600"/>
              <a:gd name="connsiteY969" fmla="*/ 48609 h 6858000"/>
              <a:gd name="connsiteX970" fmla="*/ 1057230 w 7467600"/>
              <a:gd name="connsiteY970" fmla="*/ 0 h 6858000"/>
              <a:gd name="connsiteX971" fmla="*/ 43151 w 7467600"/>
              <a:gd name="connsiteY971" fmla="*/ 0 h 6858000"/>
              <a:gd name="connsiteX972" fmla="*/ 95283 w 7467600"/>
              <a:gd name="connsiteY972" fmla="*/ 0 h 6858000"/>
              <a:gd name="connsiteX973" fmla="*/ 300708 w 7467600"/>
              <a:gd name="connsiteY973" fmla="*/ 154571 h 6858000"/>
              <a:gd name="connsiteX974" fmla="*/ 530414 w 7467600"/>
              <a:gd name="connsiteY974" fmla="*/ 354673 h 6858000"/>
              <a:gd name="connsiteX975" fmla="*/ 333785 w 7467600"/>
              <a:gd name="connsiteY975" fmla="*/ 161564 h 6858000"/>
              <a:gd name="connsiteX976" fmla="*/ 147005 w 7467600"/>
              <a:gd name="connsiteY976" fmla="*/ 0 h 6858000"/>
              <a:gd name="connsiteX977" fmla="*/ 272509 w 7467600"/>
              <a:gd name="connsiteY977" fmla="*/ 0 h 6858000"/>
              <a:gd name="connsiteX978" fmla="*/ 326276 w 7467600"/>
              <a:gd name="connsiteY978" fmla="*/ 45847 h 6858000"/>
              <a:gd name="connsiteX979" fmla="*/ 823759 w 7467600"/>
              <a:gd name="connsiteY979" fmla="*/ 574145 h 6858000"/>
              <a:gd name="connsiteX980" fmla="*/ 811254 w 7467600"/>
              <a:gd name="connsiteY980" fmla="*/ 665546 h 6858000"/>
              <a:gd name="connsiteX981" fmla="*/ 154042 w 7467600"/>
              <a:gd name="connsiteY981" fmla="*/ 261522 h 6858000"/>
              <a:gd name="connsiteX982" fmla="*/ 13550 w 7467600"/>
              <a:gd name="connsiteY982" fmla="*/ 158423 h 6858000"/>
              <a:gd name="connsiteX983" fmla="*/ 0 w 7467600"/>
              <a:gd name="connsiteY983" fmla="*/ 146618 h 6858000"/>
              <a:gd name="connsiteX984" fmla="*/ 0 w 7467600"/>
              <a:gd name="connsiteY984" fmla="*/ 59161 h 6858000"/>
              <a:gd name="connsiteX985" fmla="*/ 45427 w 7467600"/>
              <a:gd name="connsiteY985" fmla="*/ 101078 h 6858000"/>
              <a:gd name="connsiteX986" fmla="*/ 630103 w 7467600"/>
              <a:gd name="connsiteY986" fmla="*/ 485885 h 6858000"/>
              <a:gd name="connsiteX987" fmla="*/ 532040 w 7467600"/>
              <a:gd name="connsiteY987" fmla="*/ 399359 h 6858000"/>
              <a:gd name="connsiteX988" fmla="*/ 517618 w 7467600"/>
              <a:gd name="connsiteY988" fmla="*/ 385726 h 6858000"/>
              <a:gd name="connsiteX989" fmla="*/ 285074 w 7467600"/>
              <a:gd name="connsiteY989" fmla="*/ 182755 h 6858000"/>
              <a:gd name="connsiteX990" fmla="*/ 43151 w 7467600"/>
              <a:gd name="connsiteY99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312201 w 7467600"/>
              <a:gd name="connsiteY133" fmla="*/ 5128278 h 6858000"/>
              <a:gd name="connsiteX134" fmla="*/ 1903353 w 7467600"/>
              <a:gd name="connsiteY134" fmla="*/ 5044827 h 6858000"/>
              <a:gd name="connsiteX135" fmla="*/ 1936931 w 7467600"/>
              <a:gd name="connsiteY135" fmla="*/ 5093954 h 6858000"/>
              <a:gd name="connsiteX136" fmla="*/ 2195868 w 7467600"/>
              <a:gd name="connsiteY136" fmla="*/ 5396574 h 6858000"/>
              <a:gd name="connsiteX137" fmla="*/ 2088852 w 7467600"/>
              <a:gd name="connsiteY137" fmla="*/ 5166123 h 6858000"/>
              <a:gd name="connsiteX138" fmla="*/ 1958241 w 7467600"/>
              <a:gd name="connsiteY138" fmla="*/ 5067955 h 6858000"/>
              <a:gd name="connsiteX139" fmla="*/ 1903353 w 7467600"/>
              <a:gd name="connsiteY139" fmla="*/ 5044827 h 6858000"/>
              <a:gd name="connsiteX140" fmla="*/ 1979378 w 7467600"/>
              <a:gd name="connsiteY140" fmla="*/ 4769504 h 6858000"/>
              <a:gd name="connsiteX141" fmla="*/ 2882120 w 7467600"/>
              <a:gd name="connsiteY141" fmla="*/ 5064547 h 6858000"/>
              <a:gd name="connsiteX142" fmla="*/ 2793103 w 7467600"/>
              <a:gd name="connsiteY142" fmla="*/ 5039699 h 6858000"/>
              <a:gd name="connsiteX143" fmla="*/ 2770041 w 7467600"/>
              <a:gd name="connsiteY143" fmla="*/ 5033634 h 6858000"/>
              <a:gd name="connsiteX144" fmla="*/ 1979378 w 7467600"/>
              <a:gd name="connsiteY144" fmla="*/ 4769504 h 6858000"/>
              <a:gd name="connsiteX145" fmla="*/ 1927410 w 7467600"/>
              <a:gd name="connsiteY145" fmla="*/ 4716164 h 6858000"/>
              <a:gd name="connsiteX146" fmla="*/ 1959587 w 7467600"/>
              <a:gd name="connsiteY146" fmla="*/ 4728849 h 6858000"/>
              <a:gd name="connsiteX147" fmla="*/ 2777707 w 7467600"/>
              <a:gd name="connsiteY147" fmla="*/ 5003991 h 6858000"/>
              <a:gd name="connsiteX148" fmla="*/ 2800768 w 7467600"/>
              <a:gd name="connsiteY148" fmla="*/ 5010056 h 6858000"/>
              <a:gd name="connsiteX149" fmla="*/ 2879408 w 7467600"/>
              <a:gd name="connsiteY149" fmla="*/ 5031590 h 6858000"/>
              <a:gd name="connsiteX150" fmla="*/ 2862295 w 7467600"/>
              <a:gd name="connsiteY150" fmla="*/ 5022958 h 6858000"/>
              <a:gd name="connsiteX151" fmla="*/ 2813343 w 7467600"/>
              <a:gd name="connsiteY151" fmla="*/ 4998369 h 6858000"/>
              <a:gd name="connsiteX152" fmla="*/ 2646245 w 7467600"/>
              <a:gd name="connsiteY152" fmla="*/ 4930999 h 6858000"/>
              <a:gd name="connsiteX153" fmla="*/ 1999243 w 7467600"/>
              <a:gd name="connsiteY153" fmla="*/ 4730524 h 6858000"/>
              <a:gd name="connsiteX154" fmla="*/ 1979527 w 7467600"/>
              <a:gd name="connsiteY154" fmla="*/ 4726651 h 6858000"/>
              <a:gd name="connsiteX155" fmla="*/ 1927410 w 7467600"/>
              <a:gd name="connsiteY155" fmla="*/ 4716164 h 6858000"/>
              <a:gd name="connsiteX156" fmla="*/ 1997014 w 7467600"/>
              <a:gd name="connsiteY156" fmla="*/ 4698007 h 6858000"/>
              <a:gd name="connsiteX157" fmla="*/ 2005458 w 7467600"/>
              <a:gd name="connsiteY157" fmla="*/ 4699540 h 6858000"/>
              <a:gd name="connsiteX158" fmla="*/ 2657186 w 7467600"/>
              <a:gd name="connsiteY158" fmla="*/ 4901687 h 6858000"/>
              <a:gd name="connsiteX159" fmla="*/ 2826662 w 7467600"/>
              <a:gd name="connsiteY159" fmla="*/ 4970362 h 6858000"/>
              <a:gd name="connsiteX160" fmla="*/ 2876100 w 7467600"/>
              <a:gd name="connsiteY160" fmla="*/ 4995397 h 6858000"/>
              <a:gd name="connsiteX161" fmla="*/ 3042600 w 7467600"/>
              <a:gd name="connsiteY161" fmla="*/ 5059532 h 6858000"/>
              <a:gd name="connsiteX162" fmla="*/ 1997014 w 7467600"/>
              <a:gd name="connsiteY162" fmla="*/ 4698007 h 6858000"/>
              <a:gd name="connsiteX163" fmla="*/ 2305292 w 7467600"/>
              <a:gd name="connsiteY163" fmla="*/ 4219492 h 6858000"/>
              <a:gd name="connsiteX164" fmla="*/ 3360922 w 7467600"/>
              <a:gd name="connsiteY164" fmla="*/ 4529373 h 6858000"/>
              <a:gd name="connsiteX165" fmla="*/ 3492420 w 7467600"/>
              <a:gd name="connsiteY165" fmla="*/ 4510145 h 6858000"/>
              <a:gd name="connsiteX166" fmla="*/ 3364086 w 7467600"/>
              <a:gd name="connsiteY166" fmla="*/ 4480340 h 6858000"/>
              <a:gd name="connsiteX167" fmla="*/ 3225818 w 7467600"/>
              <a:gd name="connsiteY167" fmla="*/ 4411822 h 6858000"/>
              <a:gd name="connsiteX168" fmla="*/ 3129696 w 7467600"/>
              <a:gd name="connsiteY168" fmla="*/ 4360704 h 6858000"/>
              <a:gd name="connsiteX169" fmla="*/ 2814545 w 7467600"/>
              <a:gd name="connsiteY169" fmla="*/ 4282955 h 6858000"/>
              <a:gd name="connsiteX170" fmla="*/ 2305292 w 7467600"/>
              <a:gd name="connsiteY170" fmla="*/ 4219492 h 6858000"/>
              <a:gd name="connsiteX171" fmla="*/ 2626982 w 7467600"/>
              <a:gd name="connsiteY171" fmla="*/ 4206450 h 6858000"/>
              <a:gd name="connsiteX172" fmla="*/ 2490617 w 7467600"/>
              <a:gd name="connsiteY172" fmla="*/ 4206951 h 6858000"/>
              <a:gd name="connsiteX173" fmla="*/ 2819869 w 7467600"/>
              <a:gd name="connsiteY173" fmla="*/ 4252936 h 6858000"/>
              <a:gd name="connsiteX174" fmla="*/ 3143018 w 7467600"/>
              <a:gd name="connsiteY174" fmla="*/ 4332698 h 6858000"/>
              <a:gd name="connsiteX175" fmla="*/ 3241520 w 7467600"/>
              <a:gd name="connsiteY175" fmla="*/ 4385112 h 6858000"/>
              <a:gd name="connsiteX176" fmla="*/ 3374575 w 7467600"/>
              <a:gd name="connsiteY176" fmla="*/ 4451517 h 6858000"/>
              <a:gd name="connsiteX177" fmla="*/ 3505221 w 7467600"/>
              <a:gd name="connsiteY177" fmla="*/ 4480757 h 6858000"/>
              <a:gd name="connsiteX178" fmla="*/ 2626982 w 7467600"/>
              <a:gd name="connsiteY178" fmla="*/ 4206450 h 6858000"/>
              <a:gd name="connsiteX179" fmla="*/ 1310106 w 7467600"/>
              <a:gd name="connsiteY179" fmla="*/ 3943217 h 6858000"/>
              <a:gd name="connsiteX180" fmla="*/ 854994 w 7467600"/>
              <a:gd name="connsiteY180" fmla="*/ 4399136 h 6858000"/>
              <a:gd name="connsiteX181" fmla="*/ 742462 w 7467600"/>
              <a:gd name="connsiteY181" fmla="*/ 4594648 h 6858000"/>
              <a:gd name="connsiteX182" fmla="*/ 820602 w 7467600"/>
              <a:gd name="connsiteY182" fmla="*/ 4485915 h 6858000"/>
              <a:gd name="connsiteX183" fmla="*/ 878295 w 7467600"/>
              <a:gd name="connsiteY183" fmla="*/ 4403594 h 6858000"/>
              <a:gd name="connsiteX184" fmla="*/ 1240607 w 7467600"/>
              <a:gd name="connsiteY184" fmla="*/ 4010401 h 6858000"/>
              <a:gd name="connsiteX185" fmla="*/ 1310106 w 7467600"/>
              <a:gd name="connsiteY185" fmla="*/ 3943217 h 6858000"/>
              <a:gd name="connsiteX186" fmla="*/ 1423113 w 7467600"/>
              <a:gd name="connsiteY186" fmla="*/ 3874565 h 6858000"/>
              <a:gd name="connsiteX187" fmla="*/ 1260565 w 7467600"/>
              <a:gd name="connsiteY187" fmla="*/ 4031982 h 6858000"/>
              <a:gd name="connsiteX188" fmla="*/ 901900 w 7467600"/>
              <a:gd name="connsiteY188" fmla="*/ 4421236 h 6858000"/>
              <a:gd name="connsiteX189" fmla="*/ 845044 w 7467600"/>
              <a:gd name="connsiteY189" fmla="*/ 4502436 h 6858000"/>
              <a:gd name="connsiteX190" fmla="*/ 685926 w 7467600"/>
              <a:gd name="connsiteY190" fmla="*/ 4703069 h 6858000"/>
              <a:gd name="connsiteX191" fmla="*/ 684248 w 7467600"/>
              <a:gd name="connsiteY191" fmla="*/ 4706721 h 6858000"/>
              <a:gd name="connsiteX192" fmla="*/ 1423113 w 7467600"/>
              <a:gd name="connsiteY192" fmla="*/ 3874565 h 6858000"/>
              <a:gd name="connsiteX193" fmla="*/ 3316479 w 7467600"/>
              <a:gd name="connsiteY193" fmla="*/ 3872136 h 6858000"/>
              <a:gd name="connsiteX194" fmla="*/ 3546806 w 7467600"/>
              <a:gd name="connsiteY194" fmla="*/ 4356139 h 6858000"/>
              <a:gd name="connsiteX195" fmla="*/ 3364433 w 7467600"/>
              <a:gd name="connsiteY195" fmla="*/ 3953121 h 6858000"/>
              <a:gd name="connsiteX196" fmla="*/ 3316479 w 7467600"/>
              <a:gd name="connsiteY196" fmla="*/ 3872136 h 6858000"/>
              <a:gd name="connsiteX197" fmla="*/ 3291335 w 7467600"/>
              <a:gd name="connsiteY197" fmla="*/ 3767420 h 6858000"/>
              <a:gd name="connsiteX198" fmla="*/ 3390805 w 7467600"/>
              <a:gd name="connsiteY198" fmla="*/ 3937163 h 6858000"/>
              <a:gd name="connsiteX199" fmla="*/ 3579062 w 7467600"/>
              <a:gd name="connsiteY199" fmla="*/ 4359040 h 6858000"/>
              <a:gd name="connsiteX200" fmla="*/ 3467355 w 7467600"/>
              <a:gd name="connsiteY200" fmla="*/ 3988130 h 6858000"/>
              <a:gd name="connsiteX201" fmla="*/ 3310753 w 7467600"/>
              <a:gd name="connsiteY201" fmla="*/ 3787140 h 6858000"/>
              <a:gd name="connsiteX202" fmla="*/ 3291335 w 7467600"/>
              <a:gd name="connsiteY202" fmla="*/ 3767420 h 6858000"/>
              <a:gd name="connsiteX203" fmla="*/ 1635889 w 7467600"/>
              <a:gd name="connsiteY203" fmla="*/ 3709494 h 6858000"/>
              <a:gd name="connsiteX204" fmla="*/ 1634800 w 7467600"/>
              <a:gd name="connsiteY204" fmla="*/ 3731111 h 6858000"/>
              <a:gd name="connsiteX205" fmla="*/ 1635889 w 7467600"/>
              <a:gd name="connsiteY205" fmla="*/ 3709494 h 6858000"/>
              <a:gd name="connsiteX206" fmla="*/ 1510397 w 7467600"/>
              <a:gd name="connsiteY206" fmla="*/ 3684705 h 6858000"/>
              <a:gd name="connsiteX207" fmla="*/ 1146550 w 7467600"/>
              <a:gd name="connsiteY207" fmla="*/ 3802012 h 6858000"/>
              <a:gd name="connsiteX208" fmla="*/ 698834 w 7467600"/>
              <a:gd name="connsiteY208" fmla="*/ 3952272 h 6858000"/>
              <a:gd name="connsiteX209" fmla="*/ 34256 w 7467600"/>
              <a:gd name="connsiteY209" fmla="*/ 4347603 h 6858000"/>
              <a:gd name="connsiteX210" fmla="*/ 527241 w 7467600"/>
              <a:gd name="connsiteY210" fmla="*/ 4065078 h 6858000"/>
              <a:gd name="connsiteX211" fmla="*/ 1510397 w 7467600"/>
              <a:gd name="connsiteY211" fmla="*/ 3684705 h 6858000"/>
              <a:gd name="connsiteX212" fmla="*/ 1313114 w 7467600"/>
              <a:gd name="connsiteY212" fmla="*/ 3655216 h 6858000"/>
              <a:gd name="connsiteX213" fmla="*/ 1109304 w 7467600"/>
              <a:gd name="connsiteY213" fmla="*/ 3669030 h 6858000"/>
              <a:gd name="connsiteX214" fmla="*/ 8129 w 7467600"/>
              <a:gd name="connsiteY214" fmla="*/ 4330519 h 6858000"/>
              <a:gd name="connsiteX215" fmla="*/ 687572 w 7467600"/>
              <a:gd name="connsiteY215" fmla="*/ 3925629 h 6858000"/>
              <a:gd name="connsiteX216" fmla="*/ 1138365 w 7467600"/>
              <a:gd name="connsiteY216" fmla="*/ 3774515 h 6858000"/>
              <a:gd name="connsiteX217" fmla="*/ 1505579 w 7467600"/>
              <a:gd name="connsiteY217" fmla="*/ 3655526 h 6858000"/>
              <a:gd name="connsiteX218" fmla="*/ 1313114 w 7467600"/>
              <a:gd name="connsiteY218" fmla="*/ 3655216 h 6858000"/>
              <a:gd name="connsiteX219" fmla="*/ 3655073 w 7467600"/>
              <a:gd name="connsiteY219" fmla="*/ 3650884 h 6858000"/>
              <a:gd name="connsiteX220" fmla="*/ 3989938 w 7467600"/>
              <a:gd name="connsiteY220" fmla="*/ 3991685 h 6858000"/>
              <a:gd name="connsiteX221" fmla="*/ 4393907 w 7467600"/>
              <a:gd name="connsiteY221" fmla="*/ 4261258 h 6858000"/>
              <a:gd name="connsiteX222" fmla="*/ 4648051 w 7467600"/>
              <a:gd name="connsiteY222" fmla="*/ 4374051 h 6858000"/>
              <a:gd name="connsiteX223" fmla="*/ 4383389 w 7467600"/>
              <a:gd name="connsiteY223" fmla="*/ 4184369 h 6858000"/>
              <a:gd name="connsiteX224" fmla="*/ 4165508 w 7467600"/>
              <a:gd name="connsiteY224" fmla="*/ 4035196 h 6858000"/>
              <a:gd name="connsiteX225" fmla="*/ 4068162 w 7467600"/>
              <a:gd name="connsiteY225" fmla="*/ 3953394 h 6858000"/>
              <a:gd name="connsiteX226" fmla="*/ 3981416 w 7467600"/>
              <a:gd name="connsiteY226" fmla="*/ 3880482 h 6858000"/>
              <a:gd name="connsiteX227" fmla="*/ 3800147 w 7467600"/>
              <a:gd name="connsiteY227" fmla="*/ 3749872 h 6858000"/>
              <a:gd name="connsiteX228" fmla="*/ 3655073 w 7467600"/>
              <a:gd name="connsiteY228" fmla="*/ 3650884 h 6858000"/>
              <a:gd name="connsiteX229" fmla="*/ 3670252 w 7467600"/>
              <a:gd name="connsiteY229" fmla="*/ 3622798 h 6858000"/>
              <a:gd name="connsiteX230" fmla="*/ 3817258 w 7467600"/>
              <a:gd name="connsiteY230" fmla="*/ 3723577 h 6858000"/>
              <a:gd name="connsiteX231" fmla="*/ 4000461 w 7467600"/>
              <a:gd name="connsiteY231" fmla="*/ 3855966 h 6858000"/>
              <a:gd name="connsiteX232" fmla="*/ 4088180 w 7467600"/>
              <a:gd name="connsiteY232" fmla="*/ 3929774 h 6858000"/>
              <a:gd name="connsiteX233" fmla="*/ 4184555 w 7467600"/>
              <a:gd name="connsiteY233" fmla="*/ 4010683 h 6858000"/>
              <a:gd name="connsiteX234" fmla="*/ 4399563 w 7467600"/>
              <a:gd name="connsiteY234" fmla="*/ 4158106 h 6858000"/>
              <a:gd name="connsiteX235" fmla="*/ 4684469 w 7467600"/>
              <a:gd name="connsiteY235" fmla="*/ 4364680 h 6858000"/>
              <a:gd name="connsiteX236" fmla="*/ 4690271 w 7467600"/>
              <a:gd name="connsiteY236" fmla="*/ 4370034 h 6858000"/>
              <a:gd name="connsiteX237" fmla="*/ 4136093 w 7467600"/>
              <a:gd name="connsiteY237" fmla="*/ 3858466 h 6858000"/>
              <a:gd name="connsiteX238" fmla="*/ 3670252 w 7467600"/>
              <a:gd name="connsiteY238" fmla="*/ 3622798 h 6858000"/>
              <a:gd name="connsiteX239" fmla="*/ 4440129 w 7467600"/>
              <a:gd name="connsiteY239" fmla="*/ 3448571 h 6858000"/>
              <a:gd name="connsiteX240" fmla="*/ 4856525 w 7467600"/>
              <a:gd name="connsiteY240" fmla="*/ 3915351 h 6858000"/>
              <a:gd name="connsiteX241" fmla="*/ 5059055 w 7467600"/>
              <a:gd name="connsiteY241" fmla="*/ 4108918 h 6858000"/>
              <a:gd name="connsiteX242" fmla="*/ 5290070 w 7467600"/>
              <a:gd name="connsiteY242" fmla="*/ 4263619 h 6858000"/>
              <a:gd name="connsiteX243" fmla="*/ 4834991 w 7467600"/>
              <a:gd name="connsiteY243" fmla="*/ 3830985 h 6858000"/>
              <a:gd name="connsiteX244" fmla="*/ 4440129 w 7467600"/>
              <a:gd name="connsiteY244" fmla="*/ 3448571 h 6858000"/>
              <a:gd name="connsiteX245" fmla="*/ 4441737 w 7467600"/>
              <a:gd name="connsiteY245" fmla="*/ 3399734 h 6858000"/>
              <a:gd name="connsiteX246" fmla="*/ 4431236 w 7467600"/>
              <a:gd name="connsiteY246" fmla="*/ 3400954 h 6858000"/>
              <a:gd name="connsiteX247" fmla="*/ 4557150 w 7467600"/>
              <a:gd name="connsiteY247" fmla="*/ 3510023 h 6858000"/>
              <a:gd name="connsiteX248" fmla="*/ 4856936 w 7467600"/>
              <a:gd name="connsiteY248" fmla="*/ 3809146 h 6858000"/>
              <a:gd name="connsiteX249" fmla="*/ 5111996 w 7467600"/>
              <a:gd name="connsiteY249" fmla="*/ 4065759 h 6858000"/>
              <a:gd name="connsiteX250" fmla="*/ 5388878 w 7467600"/>
              <a:gd name="connsiteY250" fmla="*/ 4300185 h 6858000"/>
              <a:gd name="connsiteX251" fmla="*/ 5425556 w 7467600"/>
              <a:gd name="connsiteY251" fmla="*/ 4308967 h 6858000"/>
              <a:gd name="connsiteX252" fmla="*/ 4943646 w 7467600"/>
              <a:gd name="connsiteY252" fmla="*/ 3822916 h 6858000"/>
              <a:gd name="connsiteX253" fmla="*/ 4594837 w 7467600"/>
              <a:gd name="connsiteY253" fmla="*/ 3532274 h 6858000"/>
              <a:gd name="connsiteX254" fmla="*/ 4441737 w 7467600"/>
              <a:gd name="connsiteY254" fmla="*/ 3399734 h 6858000"/>
              <a:gd name="connsiteX255" fmla="*/ 5425834 w 7467600"/>
              <a:gd name="connsiteY255" fmla="*/ 3162785 h 6858000"/>
              <a:gd name="connsiteX256" fmla="*/ 5401644 w 7467600"/>
              <a:gd name="connsiteY256" fmla="*/ 3617847 h 6858000"/>
              <a:gd name="connsiteX257" fmla="*/ 5467256 w 7467600"/>
              <a:gd name="connsiteY257" fmla="*/ 4175494 h 6858000"/>
              <a:gd name="connsiteX258" fmla="*/ 5448069 w 7467600"/>
              <a:gd name="connsiteY258" fmla="*/ 3567554 h 6858000"/>
              <a:gd name="connsiteX259" fmla="*/ 5425834 w 7467600"/>
              <a:gd name="connsiteY259" fmla="*/ 3162785 h 6858000"/>
              <a:gd name="connsiteX260" fmla="*/ 1318687 w 7467600"/>
              <a:gd name="connsiteY260" fmla="*/ 3113840 h 6858000"/>
              <a:gd name="connsiteX261" fmla="*/ 1066793 w 7467600"/>
              <a:gd name="connsiteY261" fmla="*/ 3212171 h 6858000"/>
              <a:gd name="connsiteX262" fmla="*/ 993319 w 7467600"/>
              <a:gd name="connsiteY262" fmla="*/ 3247648 h 6858000"/>
              <a:gd name="connsiteX263" fmla="*/ 853081 w 7467600"/>
              <a:gd name="connsiteY263" fmla="*/ 3312410 h 6858000"/>
              <a:gd name="connsiteX264" fmla="*/ 805957 w 7467600"/>
              <a:gd name="connsiteY264" fmla="*/ 3330443 h 6858000"/>
              <a:gd name="connsiteX265" fmla="*/ 1318687 w 7467600"/>
              <a:gd name="connsiteY265" fmla="*/ 3113840 h 6858000"/>
              <a:gd name="connsiteX266" fmla="*/ 5453702 w 7467600"/>
              <a:gd name="connsiteY266" fmla="*/ 3090882 h 6858000"/>
              <a:gd name="connsiteX267" fmla="*/ 5480135 w 7467600"/>
              <a:gd name="connsiteY267" fmla="*/ 3565802 h 6858000"/>
              <a:gd name="connsiteX268" fmla="*/ 5499023 w 7467600"/>
              <a:gd name="connsiteY268" fmla="*/ 4166310 h 6858000"/>
              <a:gd name="connsiteX269" fmla="*/ 5547022 w 7467600"/>
              <a:gd name="connsiteY269" fmla="*/ 3607838 h 6858000"/>
              <a:gd name="connsiteX270" fmla="*/ 5515964 w 7467600"/>
              <a:gd name="connsiteY270" fmla="*/ 3378541 h 6858000"/>
              <a:gd name="connsiteX271" fmla="*/ 5453702 w 7467600"/>
              <a:gd name="connsiteY271" fmla="*/ 3090882 h 6858000"/>
              <a:gd name="connsiteX272" fmla="*/ 1238695 w 7467600"/>
              <a:gd name="connsiteY272" fmla="*/ 3076820 h 6858000"/>
              <a:gd name="connsiteX273" fmla="*/ 716371 w 7467600"/>
              <a:gd name="connsiteY273" fmla="*/ 3293249 h 6858000"/>
              <a:gd name="connsiteX274" fmla="*/ 579522 w 7467600"/>
              <a:gd name="connsiteY274" fmla="*/ 3371759 h 6858000"/>
              <a:gd name="connsiteX275" fmla="*/ 600288 w 7467600"/>
              <a:gd name="connsiteY275" fmla="*/ 3365555 h 6858000"/>
              <a:gd name="connsiteX276" fmla="*/ 840692 w 7467600"/>
              <a:gd name="connsiteY276" fmla="*/ 3284921 h 6858000"/>
              <a:gd name="connsiteX277" fmla="*/ 979248 w 7467600"/>
              <a:gd name="connsiteY277" fmla="*/ 3221003 h 6858000"/>
              <a:gd name="connsiteX278" fmla="*/ 1053282 w 7467600"/>
              <a:gd name="connsiteY278" fmla="*/ 3185247 h 6858000"/>
              <a:gd name="connsiteX279" fmla="*/ 1320603 w 7467600"/>
              <a:gd name="connsiteY279" fmla="*/ 3081281 h 6858000"/>
              <a:gd name="connsiteX280" fmla="*/ 1238695 w 7467600"/>
              <a:gd name="connsiteY280" fmla="*/ 3076820 h 6858000"/>
              <a:gd name="connsiteX281" fmla="*/ 5425627 w 7467600"/>
              <a:gd name="connsiteY281" fmla="*/ 2954192 h 6858000"/>
              <a:gd name="connsiteX282" fmla="*/ 5470770 w 7467600"/>
              <a:gd name="connsiteY282" fmla="*/ 3005435 h 6858000"/>
              <a:gd name="connsiteX283" fmla="*/ 5519779 w 7467600"/>
              <a:gd name="connsiteY283" fmla="*/ 4359223 h 6858000"/>
              <a:gd name="connsiteX284" fmla="*/ 5520293 w 7467600"/>
              <a:gd name="connsiteY284" fmla="*/ 4360602 h 6858000"/>
              <a:gd name="connsiteX285" fmla="*/ 5767221 w 7467600"/>
              <a:gd name="connsiteY285" fmla="*/ 4665564 h 6858000"/>
              <a:gd name="connsiteX286" fmla="*/ 6937169 w 7467600"/>
              <a:gd name="connsiteY286" fmla="*/ 4815941 h 6858000"/>
              <a:gd name="connsiteX287" fmla="*/ 6953922 w 7467600"/>
              <a:gd name="connsiteY287" fmla="*/ 4890068 h 6858000"/>
              <a:gd name="connsiteX288" fmla="*/ 6071359 w 7467600"/>
              <a:gd name="connsiteY288" fmla="*/ 4770770 h 6858000"/>
              <a:gd name="connsiteX289" fmla="*/ 6038839 w 7467600"/>
              <a:gd name="connsiteY289" fmla="*/ 4764474 h 6858000"/>
              <a:gd name="connsiteX290" fmla="*/ 6038706 w 7467600"/>
              <a:gd name="connsiteY290" fmla="*/ 4763847 h 6858000"/>
              <a:gd name="connsiteX291" fmla="*/ 6037784 w 7467600"/>
              <a:gd name="connsiteY291" fmla="*/ 4764270 h 6858000"/>
              <a:gd name="connsiteX292" fmla="*/ 6038839 w 7467600"/>
              <a:gd name="connsiteY292" fmla="*/ 4764474 h 6858000"/>
              <a:gd name="connsiteX293" fmla="*/ 6040338 w 7467600"/>
              <a:gd name="connsiteY293" fmla="*/ 4771418 h 6858000"/>
              <a:gd name="connsiteX294" fmla="*/ 6024488 w 7467600"/>
              <a:gd name="connsiteY294" fmla="*/ 4809903 h 6858000"/>
              <a:gd name="connsiteX295" fmla="*/ 5599771 w 7467600"/>
              <a:gd name="connsiteY295" fmla="*/ 5509652 h 6858000"/>
              <a:gd name="connsiteX296" fmla="*/ 5548843 w 7467600"/>
              <a:gd name="connsiteY296" fmla="*/ 5563845 h 6858000"/>
              <a:gd name="connsiteX297" fmla="*/ 5940952 w 7467600"/>
              <a:gd name="connsiteY297" fmla="*/ 6250028 h 6858000"/>
              <a:gd name="connsiteX298" fmla="*/ 6043441 w 7467600"/>
              <a:gd name="connsiteY298" fmla="*/ 6665847 h 6858000"/>
              <a:gd name="connsiteX299" fmla="*/ 6093432 w 7467600"/>
              <a:gd name="connsiteY299" fmla="*/ 6858000 h 6858000"/>
              <a:gd name="connsiteX300" fmla="*/ 6034344 w 7467600"/>
              <a:gd name="connsiteY300" fmla="*/ 6858000 h 6858000"/>
              <a:gd name="connsiteX301" fmla="*/ 6026679 w 7467600"/>
              <a:gd name="connsiteY301" fmla="*/ 6836959 h 6858000"/>
              <a:gd name="connsiteX302" fmla="*/ 5800441 w 7467600"/>
              <a:gd name="connsiteY302" fmla="*/ 6335286 h 6858000"/>
              <a:gd name="connsiteX303" fmla="*/ 5526562 w 7467600"/>
              <a:gd name="connsiteY303" fmla="*/ 5705388 h 6858000"/>
              <a:gd name="connsiteX304" fmla="*/ 5519640 w 7467600"/>
              <a:gd name="connsiteY304" fmla="*/ 5683774 h 6858000"/>
              <a:gd name="connsiteX305" fmla="*/ 5844559 w 7467600"/>
              <a:gd name="connsiteY305" fmla="*/ 6553349 h 6858000"/>
              <a:gd name="connsiteX306" fmla="*/ 5975994 w 7467600"/>
              <a:gd name="connsiteY306" fmla="*/ 6858000 h 6858000"/>
              <a:gd name="connsiteX307" fmla="*/ 5898547 w 7467600"/>
              <a:gd name="connsiteY307" fmla="*/ 6858000 h 6858000"/>
              <a:gd name="connsiteX308" fmla="*/ 5682041 w 7467600"/>
              <a:gd name="connsiteY308" fmla="*/ 6355860 h 6858000"/>
              <a:gd name="connsiteX309" fmla="*/ 5461758 w 7467600"/>
              <a:gd name="connsiteY309" fmla="*/ 5820220 h 6858000"/>
              <a:gd name="connsiteX310" fmla="*/ 5237282 w 7467600"/>
              <a:gd name="connsiteY310" fmla="*/ 6579086 h 6858000"/>
              <a:gd name="connsiteX311" fmla="*/ 5115009 w 7467600"/>
              <a:gd name="connsiteY311" fmla="*/ 6858000 h 6858000"/>
              <a:gd name="connsiteX312" fmla="*/ 5028074 w 7467600"/>
              <a:gd name="connsiteY312" fmla="*/ 6858000 h 6858000"/>
              <a:gd name="connsiteX313" fmla="*/ 5079508 w 7467600"/>
              <a:gd name="connsiteY313" fmla="*/ 6749074 h 6858000"/>
              <a:gd name="connsiteX314" fmla="*/ 5371846 w 7467600"/>
              <a:gd name="connsiteY314" fmla="*/ 5924413 h 6858000"/>
              <a:gd name="connsiteX315" fmla="*/ 5270512 w 7467600"/>
              <a:gd name="connsiteY315" fmla="*/ 6138975 h 6858000"/>
              <a:gd name="connsiteX316" fmla="*/ 5062409 w 7467600"/>
              <a:gd name="connsiteY316" fmla="*/ 6653544 h 6858000"/>
              <a:gd name="connsiteX317" fmla="*/ 5036628 w 7467600"/>
              <a:gd name="connsiteY317" fmla="*/ 6754247 h 6858000"/>
              <a:gd name="connsiteX318" fmla="*/ 5009112 w 7467600"/>
              <a:gd name="connsiteY318" fmla="*/ 6858000 h 6858000"/>
              <a:gd name="connsiteX319" fmla="*/ 4976679 w 7467600"/>
              <a:gd name="connsiteY319" fmla="*/ 6858000 h 6858000"/>
              <a:gd name="connsiteX320" fmla="*/ 5006537 w 7467600"/>
              <a:gd name="connsiteY320" fmla="*/ 6747068 h 6858000"/>
              <a:gd name="connsiteX321" fmla="*/ 5032723 w 7467600"/>
              <a:gd name="connsiteY321" fmla="*/ 6644957 h 6858000"/>
              <a:gd name="connsiteX322" fmla="*/ 5242949 w 7467600"/>
              <a:gd name="connsiteY322" fmla="*/ 6125175 h 6858000"/>
              <a:gd name="connsiteX323" fmla="*/ 5286321 w 7467600"/>
              <a:gd name="connsiteY323" fmla="*/ 6033555 h 6858000"/>
              <a:gd name="connsiteX324" fmla="*/ 5008210 w 7467600"/>
              <a:gd name="connsiteY324" fmla="*/ 6649194 h 6858000"/>
              <a:gd name="connsiteX325" fmla="*/ 4986321 w 7467600"/>
              <a:gd name="connsiteY325" fmla="*/ 6765687 h 6858000"/>
              <a:gd name="connsiteX326" fmla="*/ 4973474 w 7467600"/>
              <a:gd name="connsiteY326" fmla="*/ 6858000 h 6858000"/>
              <a:gd name="connsiteX327" fmla="*/ 4907178 w 7467600"/>
              <a:gd name="connsiteY327" fmla="*/ 6858000 h 6858000"/>
              <a:gd name="connsiteX328" fmla="*/ 4910810 w 7467600"/>
              <a:gd name="connsiteY328" fmla="*/ 6829660 h 6858000"/>
              <a:gd name="connsiteX329" fmla="*/ 4987461 w 7467600"/>
              <a:gd name="connsiteY329" fmla="*/ 6432994 h 6858000"/>
              <a:gd name="connsiteX330" fmla="*/ 5179262 w 7467600"/>
              <a:gd name="connsiteY330" fmla="*/ 6035044 h 6858000"/>
              <a:gd name="connsiteX331" fmla="*/ 4689678 w 7467600"/>
              <a:gd name="connsiteY331" fmla="*/ 6440241 h 6858000"/>
              <a:gd name="connsiteX332" fmla="*/ 4477543 w 7467600"/>
              <a:gd name="connsiteY332" fmla="*/ 6674836 h 6858000"/>
              <a:gd name="connsiteX333" fmla="*/ 4329957 w 7467600"/>
              <a:gd name="connsiteY333" fmla="*/ 6858000 h 6858000"/>
              <a:gd name="connsiteX334" fmla="*/ 4218595 w 7467600"/>
              <a:gd name="connsiteY334" fmla="*/ 6858000 h 6858000"/>
              <a:gd name="connsiteX335" fmla="*/ 4368888 w 7467600"/>
              <a:gd name="connsiteY335" fmla="*/ 6668412 h 6858000"/>
              <a:gd name="connsiteX336" fmla="*/ 4563091 w 7467600"/>
              <a:gd name="connsiteY336" fmla="*/ 6442508 h 6858000"/>
              <a:gd name="connsiteX337" fmla="*/ 5387324 w 7467600"/>
              <a:gd name="connsiteY337" fmla="*/ 5705830 h 6858000"/>
              <a:gd name="connsiteX338" fmla="*/ 5073620 w 7467600"/>
              <a:gd name="connsiteY338" fmla="*/ 5955437 h 6858000"/>
              <a:gd name="connsiteX339" fmla="*/ 4689789 w 7467600"/>
              <a:gd name="connsiteY339" fmla="*/ 6268382 h 6858000"/>
              <a:gd name="connsiteX340" fmla="*/ 4418722 w 7467600"/>
              <a:gd name="connsiteY340" fmla="*/ 6570886 h 6858000"/>
              <a:gd name="connsiteX341" fmla="*/ 4214944 w 7467600"/>
              <a:gd name="connsiteY341" fmla="*/ 6858000 h 6858000"/>
              <a:gd name="connsiteX342" fmla="*/ 4177898 w 7467600"/>
              <a:gd name="connsiteY342" fmla="*/ 6858000 h 6858000"/>
              <a:gd name="connsiteX343" fmla="*/ 4391597 w 7467600"/>
              <a:gd name="connsiteY343" fmla="*/ 6556370 h 6858000"/>
              <a:gd name="connsiteX344" fmla="*/ 4668889 w 7467600"/>
              <a:gd name="connsiteY344" fmla="*/ 6246399 h 6858000"/>
              <a:gd name="connsiteX345" fmla="*/ 5055427 w 7467600"/>
              <a:gd name="connsiteY345" fmla="*/ 5931476 h 6858000"/>
              <a:gd name="connsiteX346" fmla="*/ 5371814 w 7467600"/>
              <a:gd name="connsiteY346" fmla="*/ 5678975 h 6858000"/>
              <a:gd name="connsiteX347" fmla="*/ 4987918 w 7467600"/>
              <a:gd name="connsiteY347" fmla="*/ 5838701 h 6858000"/>
              <a:gd name="connsiteX348" fmla="*/ 4317146 w 7467600"/>
              <a:gd name="connsiteY348" fmla="*/ 6587716 h 6858000"/>
              <a:gd name="connsiteX349" fmla="*/ 4171627 w 7467600"/>
              <a:gd name="connsiteY349" fmla="*/ 6858000 h 6858000"/>
              <a:gd name="connsiteX350" fmla="*/ 4081585 w 7467600"/>
              <a:gd name="connsiteY350" fmla="*/ 6858000 h 6858000"/>
              <a:gd name="connsiteX351" fmla="*/ 4238603 w 7467600"/>
              <a:gd name="connsiteY351" fmla="*/ 6559341 h 6858000"/>
              <a:gd name="connsiteX352" fmla="*/ 4778333 w 7467600"/>
              <a:gd name="connsiteY352" fmla="*/ 5873626 h 6858000"/>
              <a:gd name="connsiteX353" fmla="*/ 5414185 w 7467600"/>
              <a:gd name="connsiteY353" fmla="*/ 5573882 h 6858000"/>
              <a:gd name="connsiteX354" fmla="*/ 5959648 w 7467600"/>
              <a:gd name="connsiteY354" fmla="*/ 4760797 h 6858000"/>
              <a:gd name="connsiteX355" fmla="*/ 5355019 w 7467600"/>
              <a:gd name="connsiteY355" fmla="*/ 4734672 h 6858000"/>
              <a:gd name="connsiteX356" fmla="*/ 5083565 w 7467600"/>
              <a:gd name="connsiteY356" fmla="*/ 5179121 h 6858000"/>
              <a:gd name="connsiteX357" fmla="*/ 4713577 w 7467600"/>
              <a:gd name="connsiteY357" fmla="*/ 5616803 h 6858000"/>
              <a:gd name="connsiteX358" fmla="*/ 3989559 w 7467600"/>
              <a:gd name="connsiteY358" fmla="*/ 6145945 h 6858000"/>
              <a:gd name="connsiteX359" fmla="*/ 3939824 w 7467600"/>
              <a:gd name="connsiteY359" fmla="*/ 6066900 h 6858000"/>
              <a:gd name="connsiteX360" fmla="*/ 4584537 w 7467600"/>
              <a:gd name="connsiteY360" fmla="*/ 5324826 h 6858000"/>
              <a:gd name="connsiteX361" fmla="*/ 5037105 w 7467600"/>
              <a:gd name="connsiteY361" fmla="*/ 5088765 h 6858000"/>
              <a:gd name="connsiteX362" fmla="*/ 5039930 w 7467600"/>
              <a:gd name="connsiteY362" fmla="*/ 5089585 h 6858000"/>
              <a:gd name="connsiteX363" fmla="*/ 5263764 w 7467600"/>
              <a:gd name="connsiteY363" fmla="*/ 4735525 h 6858000"/>
              <a:gd name="connsiteX364" fmla="*/ 4086300 w 7467600"/>
              <a:gd name="connsiteY364" fmla="*/ 4884599 h 6858000"/>
              <a:gd name="connsiteX365" fmla="*/ 4085485 w 7467600"/>
              <a:gd name="connsiteY365" fmla="*/ 4899070 h 6858000"/>
              <a:gd name="connsiteX366" fmla="*/ 3871915 w 7467600"/>
              <a:gd name="connsiteY366" fmla="*/ 5253645 h 6858000"/>
              <a:gd name="connsiteX367" fmla="*/ 3799374 w 7467600"/>
              <a:gd name="connsiteY367" fmla="*/ 5466127 h 6858000"/>
              <a:gd name="connsiteX368" fmla="*/ 3498850 w 7467600"/>
              <a:gd name="connsiteY368" fmla="*/ 6661888 h 6858000"/>
              <a:gd name="connsiteX369" fmla="*/ 3399216 w 7467600"/>
              <a:gd name="connsiteY369" fmla="*/ 6858000 h 6858000"/>
              <a:gd name="connsiteX370" fmla="*/ 3303688 w 7467600"/>
              <a:gd name="connsiteY370" fmla="*/ 6858000 h 6858000"/>
              <a:gd name="connsiteX371" fmla="*/ 3391774 w 7467600"/>
              <a:gd name="connsiteY371" fmla="*/ 6697181 h 6858000"/>
              <a:gd name="connsiteX372" fmla="*/ 3735540 w 7467600"/>
              <a:gd name="connsiteY372" fmla="*/ 5546923 h 6858000"/>
              <a:gd name="connsiteX373" fmla="*/ 3729438 w 7467600"/>
              <a:gd name="connsiteY373" fmla="*/ 5569058 h 6858000"/>
              <a:gd name="connsiteX374" fmla="*/ 3707782 w 7467600"/>
              <a:gd name="connsiteY374" fmla="*/ 5644908 h 6858000"/>
              <a:gd name="connsiteX375" fmla="*/ 3583827 w 7467600"/>
              <a:gd name="connsiteY375" fmla="*/ 6039215 h 6858000"/>
              <a:gd name="connsiteX376" fmla="*/ 3547861 w 7467600"/>
              <a:gd name="connsiteY376" fmla="*/ 6129609 h 6858000"/>
              <a:gd name="connsiteX377" fmla="*/ 3490905 w 7467600"/>
              <a:gd name="connsiteY377" fmla="*/ 6277660 h 6858000"/>
              <a:gd name="connsiteX378" fmla="*/ 3455859 w 7467600"/>
              <a:gd name="connsiteY378" fmla="*/ 6391301 h 6858000"/>
              <a:gd name="connsiteX379" fmla="*/ 3429112 w 7467600"/>
              <a:gd name="connsiteY379" fmla="*/ 6479469 h 6858000"/>
              <a:gd name="connsiteX380" fmla="*/ 3304862 w 7467600"/>
              <a:gd name="connsiteY380" fmla="*/ 6796476 h 6858000"/>
              <a:gd name="connsiteX381" fmla="*/ 3276071 w 7467600"/>
              <a:gd name="connsiteY381" fmla="*/ 6858000 h 6858000"/>
              <a:gd name="connsiteX382" fmla="*/ 3240805 w 7467600"/>
              <a:gd name="connsiteY382" fmla="*/ 6858000 h 6858000"/>
              <a:gd name="connsiteX383" fmla="*/ 3275917 w 7467600"/>
              <a:gd name="connsiteY383" fmla="*/ 6783192 h 6858000"/>
              <a:gd name="connsiteX384" fmla="*/ 3399358 w 7467600"/>
              <a:gd name="connsiteY384" fmla="*/ 6469011 h 6858000"/>
              <a:gd name="connsiteX385" fmla="*/ 3425650 w 7467600"/>
              <a:gd name="connsiteY385" fmla="*/ 6381333 h 6858000"/>
              <a:gd name="connsiteX386" fmla="*/ 3460661 w 7467600"/>
              <a:gd name="connsiteY386" fmla="*/ 6266763 h 6858000"/>
              <a:gd name="connsiteX387" fmla="*/ 3518021 w 7467600"/>
              <a:gd name="connsiteY387" fmla="*/ 6117298 h 6858000"/>
              <a:gd name="connsiteX388" fmla="*/ 3554035 w 7467600"/>
              <a:gd name="connsiteY388" fmla="*/ 6027832 h 6858000"/>
              <a:gd name="connsiteX389" fmla="*/ 3677174 w 7467600"/>
              <a:gd name="connsiteY389" fmla="*/ 5636351 h 6858000"/>
              <a:gd name="connsiteX390" fmla="*/ 3698819 w 7467600"/>
              <a:gd name="connsiteY390" fmla="*/ 5560503 h 6858000"/>
              <a:gd name="connsiteX391" fmla="*/ 3702094 w 7467600"/>
              <a:gd name="connsiteY391" fmla="*/ 5549194 h 6858000"/>
              <a:gd name="connsiteX392" fmla="*/ 3398355 w 7467600"/>
              <a:gd name="connsiteY392" fmla="*/ 6094603 h 6858000"/>
              <a:gd name="connsiteX393" fmla="*/ 3193941 w 7467600"/>
              <a:gd name="connsiteY393" fmla="*/ 6798775 h 6858000"/>
              <a:gd name="connsiteX394" fmla="*/ 3184140 w 7467600"/>
              <a:gd name="connsiteY394" fmla="*/ 6858000 h 6858000"/>
              <a:gd name="connsiteX395" fmla="*/ 3099978 w 7467600"/>
              <a:gd name="connsiteY395" fmla="*/ 6858000 h 6858000"/>
              <a:gd name="connsiteX396" fmla="*/ 3101556 w 7467600"/>
              <a:gd name="connsiteY396" fmla="*/ 6843337 h 6858000"/>
              <a:gd name="connsiteX397" fmla="*/ 3370162 w 7467600"/>
              <a:gd name="connsiteY397" fmla="*/ 5785550 h 6858000"/>
              <a:gd name="connsiteX398" fmla="*/ 3746477 w 7467600"/>
              <a:gd name="connsiteY398" fmla="*/ 5377889 h 6858000"/>
              <a:gd name="connsiteX399" fmla="*/ 3863399 w 7467600"/>
              <a:gd name="connsiteY399" fmla="*/ 5087257 h 6858000"/>
              <a:gd name="connsiteX400" fmla="*/ 3968712 w 7467600"/>
              <a:gd name="connsiteY400" fmla="*/ 4913989 h 6858000"/>
              <a:gd name="connsiteX401" fmla="*/ 2792390 w 7467600"/>
              <a:gd name="connsiteY401" fmla="*/ 5382974 h 6858000"/>
              <a:gd name="connsiteX402" fmla="*/ 2714982 w 7467600"/>
              <a:gd name="connsiteY402" fmla="*/ 5427051 h 6858000"/>
              <a:gd name="connsiteX403" fmla="*/ 2813361 w 7467600"/>
              <a:gd name="connsiteY403" fmla="*/ 6023912 h 6858000"/>
              <a:gd name="connsiteX404" fmla="*/ 2688430 w 7467600"/>
              <a:gd name="connsiteY404" fmla="*/ 6801564 h 6858000"/>
              <a:gd name="connsiteX405" fmla="*/ 2629626 w 7467600"/>
              <a:gd name="connsiteY405" fmla="*/ 6763394 h 6858000"/>
              <a:gd name="connsiteX406" fmla="*/ 2565328 w 7467600"/>
              <a:gd name="connsiteY406" fmla="*/ 5516399 h 6858000"/>
              <a:gd name="connsiteX407" fmla="*/ 1922999 w 7467600"/>
              <a:gd name="connsiteY407" fmla="*/ 5980343 h 6858000"/>
              <a:gd name="connsiteX408" fmla="*/ 1950261 w 7467600"/>
              <a:gd name="connsiteY408" fmla="*/ 6405858 h 6858000"/>
              <a:gd name="connsiteX409" fmla="*/ 2365554 w 7467600"/>
              <a:gd name="connsiteY409" fmla="*/ 6759107 h 6858000"/>
              <a:gd name="connsiteX410" fmla="*/ 2424142 w 7467600"/>
              <a:gd name="connsiteY410" fmla="*/ 6858000 h 6858000"/>
              <a:gd name="connsiteX411" fmla="*/ 2395994 w 7467600"/>
              <a:gd name="connsiteY411" fmla="*/ 6858000 h 6858000"/>
              <a:gd name="connsiteX412" fmla="*/ 2392863 w 7467600"/>
              <a:gd name="connsiteY412" fmla="*/ 6852964 h 6858000"/>
              <a:gd name="connsiteX413" fmla="*/ 2017589 w 7467600"/>
              <a:gd name="connsiteY413" fmla="*/ 6493982 h 6858000"/>
              <a:gd name="connsiteX414" fmla="*/ 2147336 w 7467600"/>
              <a:gd name="connsiteY414" fmla="*/ 6594052 h 6858000"/>
              <a:gd name="connsiteX415" fmla="*/ 2207047 w 7467600"/>
              <a:gd name="connsiteY415" fmla="*/ 6654540 h 6858000"/>
              <a:gd name="connsiteX416" fmla="*/ 2299106 w 7467600"/>
              <a:gd name="connsiteY416" fmla="*/ 6778931 h 6858000"/>
              <a:gd name="connsiteX417" fmla="*/ 2314430 w 7467600"/>
              <a:gd name="connsiteY417" fmla="*/ 6801144 h 6858000"/>
              <a:gd name="connsiteX418" fmla="*/ 2352406 w 7467600"/>
              <a:gd name="connsiteY418" fmla="*/ 6858000 h 6858000"/>
              <a:gd name="connsiteX419" fmla="*/ 2314492 w 7467600"/>
              <a:gd name="connsiteY419" fmla="*/ 6858000 h 6858000"/>
              <a:gd name="connsiteX420" fmla="*/ 2288095 w 7467600"/>
              <a:gd name="connsiteY420" fmla="*/ 6818030 h 6858000"/>
              <a:gd name="connsiteX421" fmla="*/ 2272768 w 7467600"/>
              <a:gd name="connsiteY421" fmla="*/ 6795822 h 6858000"/>
              <a:gd name="connsiteX422" fmla="*/ 2182715 w 7467600"/>
              <a:gd name="connsiteY422" fmla="*/ 6675071 h 6858000"/>
              <a:gd name="connsiteX423" fmla="*/ 2032061 w 7467600"/>
              <a:gd name="connsiteY423" fmla="*/ 6541380 h 6858000"/>
              <a:gd name="connsiteX424" fmla="*/ 2257220 w 7467600"/>
              <a:gd name="connsiteY424" fmla="*/ 6826257 h 6858000"/>
              <a:gd name="connsiteX425" fmla="*/ 2281324 w 7467600"/>
              <a:gd name="connsiteY425" fmla="*/ 6858000 h 6858000"/>
              <a:gd name="connsiteX426" fmla="*/ 2242860 w 7467600"/>
              <a:gd name="connsiteY426" fmla="*/ 6858000 h 6858000"/>
              <a:gd name="connsiteX427" fmla="*/ 2232818 w 7467600"/>
              <a:gd name="connsiteY427" fmla="*/ 6844926 h 6858000"/>
              <a:gd name="connsiteX428" fmla="*/ 1990172 w 7467600"/>
              <a:gd name="connsiteY428" fmla="*/ 6542121 h 6858000"/>
              <a:gd name="connsiteX429" fmla="*/ 2124090 w 7467600"/>
              <a:gd name="connsiteY429" fmla="*/ 6761017 h 6858000"/>
              <a:gd name="connsiteX430" fmla="*/ 2200380 w 7467600"/>
              <a:gd name="connsiteY430" fmla="*/ 6858000 h 6858000"/>
              <a:gd name="connsiteX431" fmla="*/ 2147507 w 7467600"/>
              <a:gd name="connsiteY431" fmla="*/ 6858000 h 6858000"/>
              <a:gd name="connsiteX432" fmla="*/ 2070668 w 7467600"/>
              <a:gd name="connsiteY432" fmla="*/ 6761520 h 6858000"/>
              <a:gd name="connsiteX433" fmla="*/ 1975142 w 7467600"/>
              <a:gd name="connsiteY433" fmla="*/ 6585570 h 6858000"/>
              <a:gd name="connsiteX434" fmla="*/ 2050035 w 7467600"/>
              <a:gd name="connsiteY434" fmla="*/ 6813345 h 6858000"/>
              <a:gd name="connsiteX435" fmla="*/ 2063025 w 7467600"/>
              <a:gd name="connsiteY435" fmla="*/ 6858000 h 6858000"/>
              <a:gd name="connsiteX436" fmla="*/ 2021675 w 7467600"/>
              <a:gd name="connsiteY436" fmla="*/ 6858000 h 6858000"/>
              <a:gd name="connsiteX437" fmla="*/ 2019308 w 7467600"/>
              <a:gd name="connsiteY437" fmla="*/ 6847118 h 6858000"/>
              <a:gd name="connsiteX438" fmla="*/ 1938835 w 7467600"/>
              <a:gd name="connsiteY438" fmla="*/ 6551160 h 6858000"/>
              <a:gd name="connsiteX439" fmla="*/ 1953230 w 7467600"/>
              <a:gd name="connsiteY439" fmla="*/ 6759699 h 6858000"/>
              <a:gd name="connsiteX440" fmla="*/ 1956763 w 7467600"/>
              <a:gd name="connsiteY440" fmla="*/ 6778191 h 6858000"/>
              <a:gd name="connsiteX441" fmla="*/ 1967925 w 7467600"/>
              <a:gd name="connsiteY441" fmla="*/ 6858000 h 6858000"/>
              <a:gd name="connsiteX442" fmla="*/ 1936622 w 7467600"/>
              <a:gd name="connsiteY442" fmla="*/ 6858000 h 6858000"/>
              <a:gd name="connsiteX443" fmla="*/ 1926261 w 7467600"/>
              <a:gd name="connsiteY443" fmla="*/ 6784064 h 6858000"/>
              <a:gd name="connsiteX444" fmla="*/ 1922724 w 7467600"/>
              <a:gd name="connsiteY444" fmla="*/ 6765577 h 6858000"/>
              <a:gd name="connsiteX445" fmla="*/ 1904650 w 7467600"/>
              <a:gd name="connsiteY445" fmla="*/ 6639616 h 6858000"/>
              <a:gd name="connsiteX446" fmla="*/ 1885273 w 7467600"/>
              <a:gd name="connsiteY446" fmla="*/ 6858000 h 6858000"/>
              <a:gd name="connsiteX447" fmla="*/ 1854363 w 7467600"/>
              <a:gd name="connsiteY447" fmla="*/ 6858000 h 6858000"/>
              <a:gd name="connsiteX448" fmla="*/ 1880391 w 7467600"/>
              <a:gd name="connsiteY448" fmla="*/ 6603796 h 6858000"/>
              <a:gd name="connsiteX449" fmla="*/ 1818273 w 7467600"/>
              <a:gd name="connsiteY449" fmla="*/ 6715729 h 6858000"/>
              <a:gd name="connsiteX450" fmla="*/ 1794691 w 7467600"/>
              <a:gd name="connsiteY450" fmla="*/ 6843239 h 6858000"/>
              <a:gd name="connsiteX451" fmla="*/ 1794914 w 7467600"/>
              <a:gd name="connsiteY451" fmla="*/ 6858000 h 6858000"/>
              <a:gd name="connsiteX452" fmla="*/ 1746128 w 7467600"/>
              <a:gd name="connsiteY452" fmla="*/ 6858000 h 6858000"/>
              <a:gd name="connsiteX453" fmla="*/ 1753934 w 7467600"/>
              <a:gd name="connsiteY453" fmla="*/ 6724796 h 6858000"/>
              <a:gd name="connsiteX454" fmla="*/ 1792053 w 7467600"/>
              <a:gd name="connsiteY454" fmla="*/ 6572396 h 6858000"/>
              <a:gd name="connsiteX455" fmla="*/ 1862248 w 7467600"/>
              <a:gd name="connsiteY455" fmla="*/ 6266397 h 6858000"/>
              <a:gd name="connsiteX456" fmla="*/ 1862250 w 7467600"/>
              <a:gd name="connsiteY456" fmla="*/ 6033531 h 6858000"/>
              <a:gd name="connsiteX457" fmla="*/ 1211999 w 7467600"/>
              <a:gd name="connsiteY457" fmla="*/ 6683610 h 6858000"/>
              <a:gd name="connsiteX458" fmla="*/ 1213266 w 7467600"/>
              <a:gd name="connsiteY458" fmla="*/ 6691947 h 6858000"/>
              <a:gd name="connsiteX459" fmla="*/ 1203370 w 7467600"/>
              <a:gd name="connsiteY459" fmla="*/ 6850676 h 6858000"/>
              <a:gd name="connsiteX460" fmla="*/ 1203671 w 7467600"/>
              <a:gd name="connsiteY460" fmla="*/ 6858000 h 6858000"/>
              <a:gd name="connsiteX461" fmla="*/ 1143180 w 7467600"/>
              <a:gd name="connsiteY461" fmla="*/ 6858000 h 6858000"/>
              <a:gd name="connsiteX462" fmla="*/ 1142176 w 7467600"/>
              <a:gd name="connsiteY462" fmla="*/ 6766045 h 6858000"/>
              <a:gd name="connsiteX463" fmla="*/ 1067484 w 7467600"/>
              <a:gd name="connsiteY463" fmla="*/ 6858000 h 6858000"/>
              <a:gd name="connsiteX464" fmla="*/ 953928 w 7467600"/>
              <a:gd name="connsiteY464" fmla="*/ 6858000 h 6858000"/>
              <a:gd name="connsiteX465" fmla="*/ 959715 w 7467600"/>
              <a:gd name="connsiteY465" fmla="*/ 6850185 h 6858000"/>
              <a:gd name="connsiteX466" fmla="*/ 1483788 w 7467600"/>
              <a:gd name="connsiteY466" fmla="*/ 6259174 h 6858000"/>
              <a:gd name="connsiteX467" fmla="*/ 1100671 w 7467600"/>
              <a:gd name="connsiteY467" fmla="*/ 6252137 h 6858000"/>
              <a:gd name="connsiteX468" fmla="*/ 1090144 w 7467600"/>
              <a:gd name="connsiteY468" fmla="*/ 6256748 h 6858000"/>
              <a:gd name="connsiteX469" fmla="*/ 1095872 w 7467600"/>
              <a:gd name="connsiteY469" fmla="*/ 6271892 h 6858000"/>
              <a:gd name="connsiteX470" fmla="*/ 262785 w 7467600"/>
              <a:gd name="connsiteY470" fmla="*/ 6845450 h 6858000"/>
              <a:gd name="connsiteX471" fmla="*/ 209968 w 7467600"/>
              <a:gd name="connsiteY471" fmla="*/ 6770713 h 6858000"/>
              <a:gd name="connsiteX472" fmla="*/ 873460 w 7467600"/>
              <a:gd name="connsiteY472" fmla="*/ 6253768 h 6858000"/>
              <a:gd name="connsiteX473" fmla="*/ 192686 w 7467600"/>
              <a:gd name="connsiteY473" fmla="*/ 5849257 h 6858000"/>
              <a:gd name="connsiteX474" fmla="*/ 4696 w 7467600"/>
              <a:gd name="connsiteY474" fmla="*/ 5697668 h 6858000"/>
              <a:gd name="connsiteX475" fmla="*/ 0 w 7467600"/>
              <a:gd name="connsiteY475" fmla="*/ 5689984 h 6858000"/>
              <a:gd name="connsiteX476" fmla="*/ 0 w 7467600"/>
              <a:gd name="connsiteY476" fmla="*/ 5513472 h 6858000"/>
              <a:gd name="connsiteX477" fmla="*/ 174101 w 7467600"/>
              <a:gd name="connsiteY477" fmla="*/ 5620277 h 6858000"/>
              <a:gd name="connsiteX478" fmla="*/ 891800 w 7467600"/>
              <a:gd name="connsiteY478" fmla="*/ 6036935 h 6858000"/>
              <a:gd name="connsiteX479" fmla="*/ 1072219 w 7467600"/>
              <a:gd name="connsiteY479" fmla="*/ 6169443 h 6858000"/>
              <a:gd name="connsiteX480" fmla="*/ 1074117 w 7467600"/>
              <a:gd name="connsiteY480" fmla="*/ 6170301 h 6858000"/>
              <a:gd name="connsiteX481" fmla="*/ 1083114 w 7467600"/>
              <a:gd name="connsiteY481" fmla="*/ 6174131 h 6858000"/>
              <a:gd name="connsiteX482" fmla="*/ 1543010 w 7467600"/>
              <a:gd name="connsiteY482" fmla="*/ 6191140 h 6858000"/>
              <a:gd name="connsiteX483" fmla="*/ 1551080 w 7467600"/>
              <a:gd name="connsiteY483" fmla="*/ 6195006 h 6858000"/>
              <a:gd name="connsiteX484" fmla="*/ 2345443 w 7467600"/>
              <a:gd name="connsiteY484" fmla="*/ 5549882 h 6858000"/>
              <a:gd name="connsiteX485" fmla="*/ 1721499 w 7467600"/>
              <a:gd name="connsiteY485" fmla="*/ 5599969 h 6858000"/>
              <a:gd name="connsiteX486" fmla="*/ 767716 w 7467600"/>
              <a:gd name="connsiteY486" fmla="*/ 5472768 h 6858000"/>
              <a:gd name="connsiteX487" fmla="*/ 722147 w 7467600"/>
              <a:gd name="connsiteY487" fmla="*/ 5393091 h 6858000"/>
              <a:gd name="connsiteX488" fmla="*/ 1485552 w 7467600"/>
              <a:gd name="connsiteY488" fmla="*/ 5313202 h 6858000"/>
              <a:gd name="connsiteX489" fmla="*/ 2143004 w 7467600"/>
              <a:gd name="connsiteY489" fmla="*/ 5402420 h 6858000"/>
              <a:gd name="connsiteX490" fmla="*/ 1933391 w 7467600"/>
              <a:gd name="connsiteY490" fmla="*/ 5156971 h 6858000"/>
              <a:gd name="connsiteX491" fmla="*/ 1827118 w 7467600"/>
              <a:gd name="connsiteY491" fmla="*/ 4968410 h 6858000"/>
              <a:gd name="connsiteX492" fmla="*/ 1837349 w 7467600"/>
              <a:gd name="connsiteY492" fmla="*/ 4956357 h 6858000"/>
              <a:gd name="connsiteX493" fmla="*/ 2162835 w 7467600"/>
              <a:gd name="connsiteY493" fmla="*/ 5187853 h 6858000"/>
              <a:gd name="connsiteX494" fmla="*/ 2257167 w 7467600"/>
              <a:gd name="connsiteY494" fmla="*/ 5462123 h 6858000"/>
              <a:gd name="connsiteX495" fmla="*/ 2261598 w 7467600"/>
              <a:gd name="connsiteY495" fmla="*/ 5467998 h 6858000"/>
              <a:gd name="connsiteX496" fmla="*/ 2437177 w 7467600"/>
              <a:gd name="connsiteY496" fmla="*/ 5479608 h 6858000"/>
              <a:gd name="connsiteX497" fmla="*/ 2445247 w 7467600"/>
              <a:gd name="connsiteY497" fmla="*/ 5483476 h 6858000"/>
              <a:gd name="connsiteX498" fmla="*/ 2743626 w 7467600"/>
              <a:gd name="connsiteY498" fmla="*/ 5304819 h 6858000"/>
              <a:gd name="connsiteX499" fmla="*/ 3048102 w 7467600"/>
              <a:gd name="connsiteY499" fmla="*/ 5150595 h 6858000"/>
              <a:gd name="connsiteX500" fmla="*/ 1799414 w 7467600"/>
              <a:gd name="connsiteY500" fmla="*/ 4694732 h 6858000"/>
              <a:gd name="connsiteX501" fmla="*/ 1771735 w 7467600"/>
              <a:gd name="connsiteY501" fmla="*/ 4619929 h 6858000"/>
              <a:gd name="connsiteX502" fmla="*/ 3104273 w 7467600"/>
              <a:gd name="connsiteY502" fmla="*/ 5076159 h 6858000"/>
              <a:gd name="connsiteX503" fmla="*/ 3113245 w 7467600"/>
              <a:gd name="connsiteY503" fmla="*/ 5090705 h 6858000"/>
              <a:gd name="connsiteX504" fmla="*/ 3126294 w 7467600"/>
              <a:gd name="connsiteY504" fmla="*/ 5114400 h 6858000"/>
              <a:gd name="connsiteX505" fmla="*/ 3937433 w 7467600"/>
              <a:gd name="connsiteY505" fmla="*/ 4830473 h 6858000"/>
              <a:gd name="connsiteX506" fmla="*/ 3590475 w 7467600"/>
              <a:gd name="connsiteY506" fmla="*/ 4597974 h 6858000"/>
              <a:gd name="connsiteX507" fmla="*/ 3100264 w 7467600"/>
              <a:gd name="connsiteY507" fmla="*/ 4579845 h 6858000"/>
              <a:gd name="connsiteX508" fmla="*/ 2183576 w 7467600"/>
              <a:gd name="connsiteY508" fmla="*/ 4227150 h 6858000"/>
              <a:gd name="connsiteX509" fmla="*/ 2151029 w 7467600"/>
              <a:gd name="connsiteY509" fmla="*/ 4146947 h 6858000"/>
              <a:gd name="connsiteX510" fmla="*/ 3563434 w 7467600"/>
              <a:gd name="connsiteY510" fmla="*/ 4469115 h 6858000"/>
              <a:gd name="connsiteX511" fmla="*/ 3177952 w 7467600"/>
              <a:gd name="connsiteY511" fmla="*/ 3657386 h 6858000"/>
              <a:gd name="connsiteX512" fmla="*/ 3189263 w 7467600"/>
              <a:gd name="connsiteY512" fmla="*/ 3625726 h 6858000"/>
              <a:gd name="connsiteX513" fmla="*/ 3560912 w 7467600"/>
              <a:gd name="connsiteY513" fmla="*/ 4079863 h 6858000"/>
              <a:gd name="connsiteX514" fmla="*/ 3626636 w 7467600"/>
              <a:gd name="connsiteY514" fmla="*/ 4512230 h 6858000"/>
              <a:gd name="connsiteX515" fmla="*/ 3653088 w 7467600"/>
              <a:gd name="connsiteY515" fmla="*/ 4521417 h 6858000"/>
              <a:gd name="connsiteX516" fmla="*/ 3988128 w 7467600"/>
              <a:gd name="connsiteY516" fmla="*/ 4817267 h 6858000"/>
              <a:gd name="connsiteX517" fmla="*/ 4830582 w 7467600"/>
              <a:gd name="connsiteY517" fmla="*/ 4676000 h 6858000"/>
              <a:gd name="connsiteX518" fmla="*/ 4830100 w 7467600"/>
              <a:gd name="connsiteY518" fmla="*/ 4675554 h 6858000"/>
              <a:gd name="connsiteX519" fmla="*/ 4036318 w 7467600"/>
              <a:gd name="connsiteY519" fmla="*/ 4147013 h 6858000"/>
              <a:gd name="connsiteX520" fmla="*/ 3432098 w 7467600"/>
              <a:gd name="connsiteY520" fmla="*/ 3537312 h 6858000"/>
              <a:gd name="connsiteX521" fmla="*/ 3446761 w 7467600"/>
              <a:gd name="connsiteY521" fmla="*/ 3461278 h 6858000"/>
              <a:gd name="connsiteX522" fmla="*/ 4419733 w 7467600"/>
              <a:gd name="connsiteY522" fmla="*/ 3963555 h 6858000"/>
              <a:gd name="connsiteX523" fmla="*/ 4781371 w 7467600"/>
              <a:gd name="connsiteY523" fmla="*/ 4458604 h 6858000"/>
              <a:gd name="connsiteX524" fmla="*/ 4780440 w 7467600"/>
              <a:gd name="connsiteY524" fmla="*/ 4470290 h 6858000"/>
              <a:gd name="connsiteX525" fmla="*/ 4898954 w 7467600"/>
              <a:gd name="connsiteY525" fmla="*/ 4662092 h 6858000"/>
              <a:gd name="connsiteX526" fmla="*/ 4900699 w 7467600"/>
              <a:gd name="connsiteY526" fmla="*/ 4670867 h 6858000"/>
              <a:gd name="connsiteX527" fmla="*/ 5714511 w 7467600"/>
              <a:gd name="connsiteY527" fmla="*/ 4663483 h 6858000"/>
              <a:gd name="connsiteX528" fmla="*/ 5464793 w 7467600"/>
              <a:gd name="connsiteY528" fmla="*/ 4393556 h 6858000"/>
              <a:gd name="connsiteX529" fmla="*/ 5461897 w 7467600"/>
              <a:gd name="connsiteY529" fmla="*/ 4390879 h 6858000"/>
              <a:gd name="connsiteX530" fmla="*/ 4294126 w 7467600"/>
              <a:gd name="connsiteY530" fmla="*/ 3303048 h 6858000"/>
              <a:gd name="connsiteX531" fmla="*/ 4305321 w 7467600"/>
              <a:gd name="connsiteY531" fmla="*/ 3256953 h 6858000"/>
              <a:gd name="connsiteX532" fmla="*/ 4949299 w 7467600"/>
              <a:gd name="connsiteY532" fmla="*/ 3766336 h 6858000"/>
              <a:gd name="connsiteX533" fmla="*/ 5291452 w 7467600"/>
              <a:gd name="connsiteY533" fmla="*/ 4076801 h 6858000"/>
              <a:gd name="connsiteX534" fmla="*/ 5434998 w 7467600"/>
              <a:gd name="connsiteY534" fmla="*/ 4254100 h 6858000"/>
              <a:gd name="connsiteX535" fmla="*/ 5351015 w 7467600"/>
              <a:gd name="connsiteY535" fmla="*/ 3760989 h 6858000"/>
              <a:gd name="connsiteX536" fmla="*/ 5413780 w 7467600"/>
              <a:gd name="connsiteY536" fmla="*/ 2966265 h 6858000"/>
              <a:gd name="connsiteX537" fmla="*/ 5425627 w 7467600"/>
              <a:gd name="connsiteY537" fmla="*/ 2954192 h 6858000"/>
              <a:gd name="connsiteX538" fmla="*/ 6604735 w 7467600"/>
              <a:gd name="connsiteY538" fmla="*/ 2041381 h 6858000"/>
              <a:gd name="connsiteX539" fmla="*/ 7204487 w 7467600"/>
              <a:gd name="connsiteY539" fmla="*/ 2742112 h 6858000"/>
              <a:gd name="connsiteX540" fmla="*/ 7131592 w 7467600"/>
              <a:gd name="connsiteY540" fmla="*/ 2672096 h 6858000"/>
              <a:gd name="connsiteX541" fmla="*/ 6996344 w 7467600"/>
              <a:gd name="connsiteY541" fmla="*/ 2518310 h 6858000"/>
              <a:gd name="connsiteX542" fmla="*/ 6735495 w 7467600"/>
              <a:gd name="connsiteY542" fmla="*/ 2196890 h 6858000"/>
              <a:gd name="connsiteX543" fmla="*/ 6721901 w 7467600"/>
              <a:gd name="connsiteY543" fmla="*/ 2179274 h 6858000"/>
              <a:gd name="connsiteX544" fmla="*/ 6604735 w 7467600"/>
              <a:gd name="connsiteY544" fmla="*/ 2041381 h 6858000"/>
              <a:gd name="connsiteX545" fmla="*/ 6591670 w 7467600"/>
              <a:gd name="connsiteY545" fmla="*/ 1988277 h 6858000"/>
              <a:gd name="connsiteX546" fmla="*/ 6747349 w 7467600"/>
              <a:gd name="connsiteY546" fmla="*/ 2160069 h 6858000"/>
              <a:gd name="connsiteX547" fmla="*/ 6760943 w 7467600"/>
              <a:gd name="connsiteY547" fmla="*/ 2177686 h 6858000"/>
              <a:gd name="connsiteX548" fmla="*/ 7021065 w 7467600"/>
              <a:gd name="connsiteY548" fmla="*/ 2498102 h 6858000"/>
              <a:gd name="connsiteX549" fmla="*/ 7155223 w 7467600"/>
              <a:gd name="connsiteY549" fmla="*/ 2650386 h 6858000"/>
              <a:gd name="connsiteX550" fmla="*/ 7203167 w 7467600"/>
              <a:gd name="connsiteY550" fmla="*/ 2697288 h 6858000"/>
              <a:gd name="connsiteX551" fmla="*/ 6937703 w 7467600"/>
              <a:gd name="connsiteY551" fmla="*/ 2321981 h 6858000"/>
              <a:gd name="connsiteX552" fmla="*/ 6591670 w 7467600"/>
              <a:gd name="connsiteY552" fmla="*/ 1988277 h 6858000"/>
              <a:gd name="connsiteX553" fmla="*/ 5798671 w 7467600"/>
              <a:gd name="connsiteY553" fmla="*/ 1981601 h 6858000"/>
              <a:gd name="connsiteX554" fmla="*/ 5754709 w 7467600"/>
              <a:gd name="connsiteY554" fmla="*/ 2071454 h 6858000"/>
              <a:gd name="connsiteX555" fmla="*/ 5763044 w 7467600"/>
              <a:gd name="connsiteY555" fmla="*/ 2842206 h 6858000"/>
              <a:gd name="connsiteX556" fmla="*/ 5764974 w 7467600"/>
              <a:gd name="connsiteY556" fmla="*/ 2799609 h 6858000"/>
              <a:gd name="connsiteX557" fmla="*/ 5767665 w 7467600"/>
              <a:gd name="connsiteY557" fmla="*/ 2666409 h 6858000"/>
              <a:gd name="connsiteX558" fmla="*/ 5763055 w 7467600"/>
              <a:gd name="connsiteY558" fmla="*/ 2579705 h 6858000"/>
              <a:gd name="connsiteX559" fmla="*/ 5758079 w 7467600"/>
              <a:gd name="connsiteY559" fmla="*/ 2492508 h 6858000"/>
              <a:gd name="connsiteX560" fmla="*/ 5779325 w 7467600"/>
              <a:gd name="connsiteY560" fmla="*/ 2197069 h 6858000"/>
              <a:gd name="connsiteX561" fmla="*/ 5798671 w 7467600"/>
              <a:gd name="connsiteY561" fmla="*/ 1981601 h 6858000"/>
              <a:gd name="connsiteX562" fmla="*/ 5829202 w 7467600"/>
              <a:gd name="connsiteY562" fmla="*/ 1971679 h 6858000"/>
              <a:gd name="connsiteX563" fmla="*/ 5809558 w 7467600"/>
              <a:gd name="connsiteY563" fmla="*/ 2198043 h 6858000"/>
              <a:gd name="connsiteX564" fmla="*/ 5788653 w 7467600"/>
              <a:gd name="connsiteY564" fmla="*/ 2489430 h 6858000"/>
              <a:gd name="connsiteX565" fmla="*/ 5793439 w 7467600"/>
              <a:gd name="connsiteY565" fmla="*/ 2575235 h 6858000"/>
              <a:gd name="connsiteX566" fmla="*/ 5796837 w 7467600"/>
              <a:gd name="connsiteY566" fmla="*/ 2637633 h 6858000"/>
              <a:gd name="connsiteX567" fmla="*/ 5818614 w 7467600"/>
              <a:gd name="connsiteY567" fmla="*/ 2473055 h 6858000"/>
              <a:gd name="connsiteX568" fmla="*/ 5829202 w 7467600"/>
              <a:gd name="connsiteY568" fmla="*/ 1971679 h 6858000"/>
              <a:gd name="connsiteX569" fmla="*/ 5911389 w 7467600"/>
              <a:gd name="connsiteY569" fmla="*/ 1898371 h 6858000"/>
              <a:gd name="connsiteX570" fmla="*/ 6237627 w 7467600"/>
              <a:gd name="connsiteY570" fmla="*/ 2231921 h 6858000"/>
              <a:gd name="connsiteX571" fmla="*/ 5911389 w 7467600"/>
              <a:gd name="connsiteY571" fmla="*/ 1898371 h 6858000"/>
              <a:gd name="connsiteX572" fmla="*/ 6944437 w 7467600"/>
              <a:gd name="connsiteY572" fmla="*/ 1575402 h 6858000"/>
              <a:gd name="connsiteX573" fmla="*/ 6304730 w 7467600"/>
              <a:gd name="connsiteY573" fmla="*/ 1766654 h 6858000"/>
              <a:gd name="connsiteX574" fmla="*/ 6944437 w 7467600"/>
              <a:gd name="connsiteY574" fmla="*/ 1575402 h 6858000"/>
              <a:gd name="connsiteX575" fmla="*/ 7019523 w 7467600"/>
              <a:gd name="connsiteY575" fmla="*/ 1519450 h 6858000"/>
              <a:gd name="connsiteX576" fmla="*/ 6298091 w 7467600"/>
              <a:gd name="connsiteY576" fmla="*/ 1737122 h 6858000"/>
              <a:gd name="connsiteX577" fmla="*/ 7019523 w 7467600"/>
              <a:gd name="connsiteY577" fmla="*/ 1519450 h 6858000"/>
              <a:gd name="connsiteX578" fmla="*/ 2399523 w 7467600"/>
              <a:gd name="connsiteY578" fmla="*/ 1428234 h 6858000"/>
              <a:gd name="connsiteX579" fmla="*/ 2224982 w 7467600"/>
              <a:gd name="connsiteY579" fmla="*/ 1826201 h 6858000"/>
              <a:gd name="connsiteX580" fmla="*/ 2096099 w 7467600"/>
              <a:gd name="connsiteY580" fmla="*/ 2345900 h 6858000"/>
              <a:gd name="connsiteX581" fmla="*/ 2283317 w 7467600"/>
              <a:gd name="connsiteY581" fmla="*/ 1796925 h 6858000"/>
              <a:gd name="connsiteX582" fmla="*/ 2399523 w 7467600"/>
              <a:gd name="connsiteY582" fmla="*/ 1428234 h 6858000"/>
              <a:gd name="connsiteX583" fmla="*/ 2448558 w 7467600"/>
              <a:gd name="connsiteY583" fmla="*/ 1373435 h 6858000"/>
              <a:gd name="connsiteX584" fmla="*/ 2312521 w 7467600"/>
              <a:gd name="connsiteY584" fmla="*/ 1806140 h 6858000"/>
              <a:gd name="connsiteX585" fmla="*/ 2127533 w 7467600"/>
              <a:gd name="connsiteY585" fmla="*/ 2348380 h 6858000"/>
              <a:gd name="connsiteX586" fmla="*/ 2358080 w 7467600"/>
              <a:gd name="connsiteY586" fmla="*/ 1866134 h 6858000"/>
              <a:gd name="connsiteX587" fmla="*/ 2407436 w 7467600"/>
              <a:gd name="connsiteY587" fmla="*/ 1651070 h 6858000"/>
              <a:gd name="connsiteX588" fmla="*/ 2448558 w 7467600"/>
              <a:gd name="connsiteY588" fmla="*/ 1373435 h 6858000"/>
              <a:gd name="connsiteX589" fmla="*/ 278707 w 7467600"/>
              <a:gd name="connsiteY589" fmla="*/ 1352270 h 6858000"/>
              <a:gd name="connsiteX590" fmla="*/ 321570 w 7467600"/>
              <a:gd name="connsiteY590" fmla="*/ 1861610 h 6858000"/>
              <a:gd name="connsiteX591" fmla="*/ 294281 w 7467600"/>
              <a:gd name="connsiteY591" fmla="*/ 1440658 h 6858000"/>
              <a:gd name="connsiteX592" fmla="*/ 278707 w 7467600"/>
              <a:gd name="connsiteY592" fmla="*/ 1352270 h 6858000"/>
              <a:gd name="connsiteX593" fmla="*/ 1423821 w 7467600"/>
              <a:gd name="connsiteY593" fmla="*/ 1351958 h 6858000"/>
              <a:gd name="connsiteX594" fmla="*/ 1638521 w 7467600"/>
              <a:gd name="connsiteY594" fmla="*/ 1908470 h 6858000"/>
              <a:gd name="connsiteX595" fmla="*/ 1754199 w 7467600"/>
              <a:gd name="connsiteY595" fmla="*/ 2149284 h 6858000"/>
              <a:gd name="connsiteX596" fmla="*/ 1908359 w 7467600"/>
              <a:gd name="connsiteY596" fmla="*/ 2364988 h 6858000"/>
              <a:gd name="connsiteX597" fmla="*/ 1647661 w 7467600"/>
              <a:gd name="connsiteY597" fmla="*/ 1825945 h 6858000"/>
              <a:gd name="connsiteX598" fmla="*/ 1423821 w 7467600"/>
              <a:gd name="connsiteY598" fmla="*/ 1351958 h 6858000"/>
              <a:gd name="connsiteX599" fmla="*/ 1431890 w 7467600"/>
              <a:gd name="connsiteY599" fmla="*/ 1306475 h 6858000"/>
              <a:gd name="connsiteX600" fmla="*/ 1507597 w 7467600"/>
              <a:gd name="connsiteY600" fmla="*/ 1446132 h 6858000"/>
              <a:gd name="connsiteX601" fmla="*/ 1674586 w 7467600"/>
              <a:gd name="connsiteY601" fmla="*/ 1813832 h 6858000"/>
              <a:gd name="connsiteX602" fmla="*/ 1815950 w 7467600"/>
              <a:gd name="connsiteY602" fmla="*/ 2128564 h 6858000"/>
              <a:gd name="connsiteX603" fmla="*/ 1984242 w 7467600"/>
              <a:gd name="connsiteY603" fmla="*/ 2430829 h 6858000"/>
              <a:gd name="connsiteX604" fmla="*/ 2014023 w 7467600"/>
              <a:gd name="connsiteY604" fmla="*/ 2450995 h 6858000"/>
              <a:gd name="connsiteX605" fmla="*/ 1747337 w 7467600"/>
              <a:gd name="connsiteY605" fmla="*/ 1855264 h 6858000"/>
              <a:gd name="connsiteX606" fmla="*/ 1533749 w 7467600"/>
              <a:gd name="connsiteY606" fmla="*/ 1478656 h 6858000"/>
              <a:gd name="connsiteX607" fmla="*/ 1431890 w 7467600"/>
              <a:gd name="connsiteY607" fmla="*/ 1306475 h 6858000"/>
              <a:gd name="connsiteX608" fmla="*/ 5052692 w 7467600"/>
              <a:gd name="connsiteY608" fmla="*/ 1292994 h 6858000"/>
              <a:gd name="connsiteX609" fmla="*/ 5200661 w 7467600"/>
              <a:gd name="connsiteY609" fmla="*/ 1635186 h 6858000"/>
              <a:gd name="connsiteX610" fmla="*/ 5297138 w 7467600"/>
              <a:gd name="connsiteY610" fmla="*/ 1906351 h 6858000"/>
              <a:gd name="connsiteX611" fmla="*/ 5052692 w 7467600"/>
              <a:gd name="connsiteY611" fmla="*/ 1292994 h 6858000"/>
              <a:gd name="connsiteX612" fmla="*/ 5009948 w 7467600"/>
              <a:gd name="connsiteY612" fmla="*/ 1273619 h 6858000"/>
              <a:gd name="connsiteX613" fmla="*/ 5121777 w 7467600"/>
              <a:gd name="connsiteY613" fmla="*/ 1654213 h 6858000"/>
              <a:gd name="connsiteX614" fmla="*/ 5293545 w 7467600"/>
              <a:gd name="connsiteY614" fmla="*/ 2072247 h 6858000"/>
              <a:gd name="connsiteX615" fmla="*/ 5294042 w 7467600"/>
              <a:gd name="connsiteY615" fmla="*/ 2065019 h 6858000"/>
              <a:gd name="connsiteX616" fmla="*/ 5171936 w 7467600"/>
              <a:gd name="connsiteY616" fmla="*/ 1647613 h 6858000"/>
              <a:gd name="connsiteX617" fmla="*/ 5009948 w 7467600"/>
              <a:gd name="connsiteY617" fmla="*/ 1273619 h 6858000"/>
              <a:gd name="connsiteX618" fmla="*/ 655236 w 7467600"/>
              <a:gd name="connsiteY618" fmla="*/ 1268632 h 6858000"/>
              <a:gd name="connsiteX619" fmla="*/ 839521 w 7467600"/>
              <a:gd name="connsiteY619" fmla="*/ 1685315 h 6858000"/>
              <a:gd name="connsiteX620" fmla="*/ 1109416 w 7467600"/>
              <a:gd name="connsiteY620" fmla="*/ 2061663 h 6858000"/>
              <a:gd name="connsiteX621" fmla="*/ 1298300 w 7467600"/>
              <a:gd name="connsiteY621" fmla="*/ 2247742 h 6858000"/>
              <a:gd name="connsiteX622" fmla="*/ 1125871 w 7467600"/>
              <a:gd name="connsiteY622" fmla="*/ 1989513 h 6858000"/>
              <a:gd name="connsiteX623" fmla="*/ 981574 w 7467600"/>
              <a:gd name="connsiteY623" fmla="*/ 1783157 h 6858000"/>
              <a:gd name="connsiteX624" fmla="*/ 922198 w 7467600"/>
              <a:gd name="connsiteY624" fmla="*/ 1677437 h 6858000"/>
              <a:gd name="connsiteX625" fmla="*/ 869293 w 7467600"/>
              <a:gd name="connsiteY625" fmla="*/ 1583214 h 6858000"/>
              <a:gd name="connsiteX626" fmla="*/ 751431 w 7467600"/>
              <a:gd name="connsiteY626" fmla="*/ 1405731 h 6858000"/>
              <a:gd name="connsiteX627" fmla="*/ 655236 w 7467600"/>
              <a:gd name="connsiteY627" fmla="*/ 1268632 h 6858000"/>
              <a:gd name="connsiteX628" fmla="*/ 6516292 w 7467600"/>
              <a:gd name="connsiteY628" fmla="*/ 1263064 h 6858000"/>
              <a:gd name="connsiteX629" fmla="*/ 5736320 w 7467600"/>
              <a:gd name="connsiteY629" fmla="*/ 1501803 h 6858000"/>
              <a:gd name="connsiteX630" fmla="*/ 6516292 w 7467600"/>
              <a:gd name="connsiteY630" fmla="*/ 1263064 h 6858000"/>
              <a:gd name="connsiteX631" fmla="*/ 291466 w 7467600"/>
              <a:gd name="connsiteY631" fmla="*/ 1250369 h 6858000"/>
              <a:gd name="connsiteX632" fmla="*/ 323180 w 7467600"/>
              <a:gd name="connsiteY632" fmla="*/ 1435283 h 6858000"/>
              <a:gd name="connsiteX633" fmla="*/ 349381 w 7467600"/>
              <a:gd name="connsiteY633" fmla="*/ 1875041 h 6858000"/>
              <a:gd name="connsiteX634" fmla="*/ 374363 w 7467600"/>
              <a:gd name="connsiteY634" fmla="*/ 1506494 h 6858000"/>
              <a:gd name="connsiteX635" fmla="*/ 302168 w 7467600"/>
              <a:gd name="connsiteY635" fmla="*/ 1274495 h 6858000"/>
              <a:gd name="connsiteX636" fmla="*/ 291466 w 7467600"/>
              <a:gd name="connsiteY636" fmla="*/ 1250369 h 6858000"/>
              <a:gd name="connsiteX637" fmla="*/ 678222 w 7467600"/>
              <a:gd name="connsiteY637" fmla="*/ 1248670 h 6858000"/>
              <a:gd name="connsiteX638" fmla="*/ 775536 w 7467600"/>
              <a:gd name="connsiteY638" fmla="*/ 1388015 h 6858000"/>
              <a:gd name="connsiteX639" fmla="*/ 894529 w 7467600"/>
              <a:gd name="connsiteY639" fmla="*/ 1567739 h 6858000"/>
              <a:gd name="connsiteX640" fmla="*/ 948000 w 7467600"/>
              <a:gd name="connsiteY640" fmla="*/ 1663088 h 6858000"/>
              <a:gd name="connsiteX641" fmla="*/ 1006812 w 7467600"/>
              <a:gd name="connsiteY641" fmla="*/ 1767683 h 6858000"/>
              <a:gd name="connsiteX642" fmla="*/ 1149133 w 7467600"/>
              <a:gd name="connsiteY642" fmla="*/ 1971513 h 6858000"/>
              <a:gd name="connsiteX643" fmla="*/ 1333952 w 7467600"/>
              <a:gd name="connsiteY643" fmla="*/ 2251620 h 6858000"/>
              <a:gd name="connsiteX644" fmla="*/ 1337329 w 7467600"/>
              <a:gd name="connsiteY644" fmla="*/ 2258350 h 6858000"/>
              <a:gd name="connsiteX645" fmla="*/ 1014726 w 7467600"/>
              <a:gd name="connsiteY645" fmla="*/ 1615556 h 6858000"/>
              <a:gd name="connsiteX646" fmla="*/ 678222 w 7467600"/>
              <a:gd name="connsiteY646" fmla="*/ 1248670 h 6858000"/>
              <a:gd name="connsiteX647" fmla="*/ 6691602 w 7467600"/>
              <a:gd name="connsiteY647" fmla="*/ 1140573 h 6858000"/>
              <a:gd name="connsiteX648" fmla="*/ 6571100 w 7467600"/>
              <a:gd name="connsiteY648" fmla="*/ 1183662 h 6858000"/>
              <a:gd name="connsiteX649" fmla="*/ 6241687 w 7467600"/>
              <a:gd name="connsiteY649" fmla="*/ 1257600 h 6858000"/>
              <a:gd name="connsiteX650" fmla="*/ 5693009 w 7467600"/>
              <a:gd name="connsiteY650" fmla="*/ 1478256 h 6858000"/>
              <a:gd name="connsiteX651" fmla="*/ 6548420 w 7467600"/>
              <a:gd name="connsiteY651" fmla="*/ 1214599 h 6858000"/>
              <a:gd name="connsiteX652" fmla="*/ 6605473 w 7467600"/>
              <a:gd name="connsiteY652" fmla="*/ 1184686 h 6858000"/>
              <a:gd name="connsiteX653" fmla="*/ 6691602 w 7467600"/>
              <a:gd name="connsiteY653" fmla="*/ 1140573 h 6858000"/>
              <a:gd name="connsiteX654" fmla="*/ 4002475 w 7467600"/>
              <a:gd name="connsiteY654" fmla="*/ 1037802 h 6858000"/>
              <a:gd name="connsiteX655" fmla="*/ 4000324 w 7467600"/>
              <a:gd name="connsiteY655" fmla="*/ 1039362 h 6858000"/>
              <a:gd name="connsiteX656" fmla="*/ 4002862 w 7467600"/>
              <a:gd name="connsiteY656" fmla="*/ 1042866 h 6858000"/>
              <a:gd name="connsiteX657" fmla="*/ 4002475 w 7467600"/>
              <a:gd name="connsiteY657" fmla="*/ 1037802 h 6858000"/>
              <a:gd name="connsiteX658" fmla="*/ 506322 w 7467600"/>
              <a:gd name="connsiteY658" fmla="*/ 1020997 h 6858000"/>
              <a:gd name="connsiteX659" fmla="*/ 533068 w 7467600"/>
              <a:gd name="connsiteY659" fmla="*/ 1029409 h 6858000"/>
              <a:gd name="connsiteX660" fmla="*/ 1232525 w 7467600"/>
              <a:gd name="connsiteY660" fmla="*/ 1804675 h 6858000"/>
              <a:gd name="connsiteX661" fmla="*/ 1388858 w 7467600"/>
              <a:gd name="connsiteY661" fmla="*/ 2368011 h 6858000"/>
              <a:gd name="connsiteX662" fmla="*/ 1384098 w 7467600"/>
              <a:gd name="connsiteY662" fmla="*/ 2378125 h 6858000"/>
              <a:gd name="connsiteX663" fmla="*/ 1425393 w 7467600"/>
              <a:gd name="connsiteY663" fmla="*/ 2589124 h 6858000"/>
              <a:gd name="connsiteX664" fmla="*/ 1424001 w 7467600"/>
              <a:gd name="connsiteY664" fmla="*/ 2597541 h 6858000"/>
              <a:gd name="connsiteX665" fmla="*/ 2152729 w 7467600"/>
              <a:gd name="connsiteY665" fmla="*/ 2864487 h 6858000"/>
              <a:gd name="connsiteX666" fmla="*/ 2020609 w 7467600"/>
              <a:gd name="connsiteY666" fmla="*/ 2539671 h 6858000"/>
              <a:gd name="connsiteX667" fmla="*/ 2018920 w 7467600"/>
              <a:gd name="connsiteY667" fmla="*/ 2536309 h 6858000"/>
              <a:gd name="connsiteX668" fmla="*/ 1342441 w 7467600"/>
              <a:gd name="connsiteY668" fmla="*/ 1173017 h 6858000"/>
              <a:gd name="connsiteX669" fmla="*/ 1367925 w 7467600"/>
              <a:gd name="connsiteY669" fmla="*/ 1135648 h 6858000"/>
              <a:gd name="connsiteX670" fmla="*/ 1771401 w 7467600"/>
              <a:gd name="connsiteY670" fmla="*/ 1806673 h 6858000"/>
              <a:gd name="connsiteX671" fmla="*/ 1972385 w 7467600"/>
              <a:gd name="connsiteY671" fmla="*/ 2198735 h 6858000"/>
              <a:gd name="connsiteX672" fmla="*/ 2040892 w 7467600"/>
              <a:gd name="connsiteY672" fmla="*/ 2405205 h 6858000"/>
              <a:gd name="connsiteX673" fmla="*/ 2131689 w 7467600"/>
              <a:gd name="connsiteY673" fmla="*/ 1936926 h 6858000"/>
              <a:gd name="connsiteX674" fmla="*/ 2454820 w 7467600"/>
              <a:gd name="connsiteY674" fmla="*/ 1248808 h 6858000"/>
              <a:gd name="connsiteX675" fmla="*/ 2492512 w 7467600"/>
              <a:gd name="connsiteY675" fmla="*/ 1302920 h 6858000"/>
              <a:gd name="connsiteX676" fmla="*/ 2081216 w 7467600"/>
              <a:gd name="connsiteY676" fmla="*/ 2527513 h 6858000"/>
              <a:gd name="connsiteX677" fmla="*/ 2081211 w 7467600"/>
              <a:gd name="connsiteY677" fmla="*/ 2528916 h 6858000"/>
              <a:gd name="connsiteX678" fmla="*/ 2199067 w 7467600"/>
              <a:gd name="connsiteY678" fmla="*/ 2884061 h 6858000"/>
              <a:gd name="connsiteX679" fmla="*/ 3192586 w 7467600"/>
              <a:gd name="connsiteY679" fmla="*/ 3411496 h 6858000"/>
              <a:gd name="connsiteX680" fmla="*/ 3182620 w 7467600"/>
              <a:gd name="connsiteY680" fmla="*/ 3483279 h 6858000"/>
              <a:gd name="connsiteX681" fmla="*/ 2435119 w 7467600"/>
              <a:gd name="connsiteY681" fmla="*/ 3080173 h 6858000"/>
              <a:gd name="connsiteX682" fmla="*/ 2410152 w 7467600"/>
              <a:gd name="connsiteY682" fmla="*/ 3063751 h 6858000"/>
              <a:gd name="connsiteX683" fmla="*/ 2408099 w 7467600"/>
              <a:gd name="connsiteY683" fmla="*/ 3064403 h 6858000"/>
              <a:gd name="connsiteX684" fmla="*/ 2407218 w 7467600"/>
              <a:gd name="connsiteY684" fmla="*/ 3070324 h 6858000"/>
              <a:gd name="connsiteX685" fmla="*/ 2380138 w 7467600"/>
              <a:gd name="connsiteY685" fmla="*/ 3099341 h 6858000"/>
              <a:gd name="connsiteX686" fmla="*/ 1765923 w 7467600"/>
              <a:gd name="connsiteY686" fmla="*/ 3581043 h 6858000"/>
              <a:gd name="connsiteX687" fmla="*/ 1702258 w 7467600"/>
              <a:gd name="connsiteY687" fmla="*/ 3612286 h 6858000"/>
              <a:gd name="connsiteX688" fmla="*/ 1538370 w 7467600"/>
              <a:gd name="connsiteY688" fmla="*/ 3811804 h 6858000"/>
              <a:gd name="connsiteX689" fmla="*/ 542867 w 7467600"/>
              <a:gd name="connsiteY689" fmla="*/ 4944092 h 6858000"/>
              <a:gd name="connsiteX690" fmla="*/ 515800 w 7467600"/>
              <a:gd name="connsiteY690" fmla="*/ 4862180 h 6858000"/>
              <a:gd name="connsiteX691" fmla="*/ 909145 w 7467600"/>
              <a:gd name="connsiteY691" fmla="*/ 4199225 h 6858000"/>
              <a:gd name="connsiteX692" fmla="*/ 1214067 w 7467600"/>
              <a:gd name="connsiteY692" fmla="*/ 3908561 h 6858000"/>
              <a:gd name="connsiteX693" fmla="*/ 640967 w 7467600"/>
              <a:gd name="connsiteY693" fmla="*/ 4105601 h 6858000"/>
              <a:gd name="connsiteX694" fmla="*/ 112563 w 7467600"/>
              <a:gd name="connsiteY694" fmla="*/ 4396952 h 6858000"/>
              <a:gd name="connsiteX695" fmla="*/ 0 w 7467600"/>
              <a:gd name="connsiteY695" fmla="*/ 4466006 h 6858000"/>
              <a:gd name="connsiteX696" fmla="*/ 0 w 7467600"/>
              <a:gd name="connsiteY696" fmla="*/ 4233763 h 6858000"/>
              <a:gd name="connsiteX697" fmla="*/ 36881 w 7467600"/>
              <a:gd name="connsiteY697" fmla="*/ 4200118 h 6858000"/>
              <a:gd name="connsiteX698" fmla="*/ 910534 w 7467600"/>
              <a:gd name="connsiteY698" fmla="*/ 3629753 h 6858000"/>
              <a:gd name="connsiteX699" fmla="*/ 1578717 w 7467600"/>
              <a:gd name="connsiteY699" fmla="*/ 3575982 h 6858000"/>
              <a:gd name="connsiteX700" fmla="*/ 2338780 w 7467600"/>
              <a:gd name="connsiteY700" fmla="*/ 3033725 h 6858000"/>
              <a:gd name="connsiteX701" fmla="*/ 1807991 w 7467600"/>
              <a:gd name="connsiteY701" fmla="*/ 2807184 h 6858000"/>
              <a:gd name="connsiteX702" fmla="*/ 1416358 w 7467600"/>
              <a:gd name="connsiteY702" fmla="*/ 3112571 h 6858000"/>
              <a:gd name="connsiteX703" fmla="*/ 939066 w 7467600"/>
              <a:gd name="connsiteY703" fmla="*/ 3378798 h 6858000"/>
              <a:gd name="connsiteX704" fmla="*/ 115099 w 7467600"/>
              <a:gd name="connsiteY704" fmla="*/ 3607650 h 6858000"/>
              <a:gd name="connsiteX705" fmla="*/ 97284 w 7467600"/>
              <a:gd name="connsiteY705" fmla="*/ 3520393 h 6858000"/>
              <a:gd name="connsiteX706" fmla="*/ 922050 w 7467600"/>
              <a:gd name="connsiteY706" fmla="*/ 3074867 h 6858000"/>
              <a:gd name="connsiteX707" fmla="*/ 1405265 w 7467600"/>
              <a:gd name="connsiteY707" fmla="*/ 3016319 h 6858000"/>
              <a:gd name="connsiteX708" fmla="*/ 1407512 w 7467600"/>
              <a:gd name="connsiteY708" fmla="*/ 3018001 h 6858000"/>
              <a:gd name="connsiteX709" fmla="*/ 1726266 w 7467600"/>
              <a:gd name="connsiteY709" fmla="*/ 2777274 h 6858000"/>
              <a:gd name="connsiteX710" fmla="*/ 625390 w 7467600"/>
              <a:gd name="connsiteY710" fmla="*/ 2514541 h 6858000"/>
              <a:gd name="connsiteX711" fmla="*/ 619799 w 7467600"/>
              <a:gd name="connsiteY711" fmla="*/ 2527180 h 6858000"/>
              <a:gd name="connsiteX712" fmla="*/ 310030 w 7467600"/>
              <a:gd name="connsiteY712" fmla="*/ 2771818 h 6858000"/>
              <a:gd name="connsiteX713" fmla="*/ 173877 w 7467600"/>
              <a:gd name="connsiteY713" fmla="*/ 2937056 h 6858000"/>
              <a:gd name="connsiteX714" fmla="*/ 77889 w 7467600"/>
              <a:gd name="connsiteY714" fmla="*/ 3138440 h 6858000"/>
              <a:gd name="connsiteX715" fmla="*/ 0 w 7467600"/>
              <a:gd name="connsiteY715" fmla="*/ 3271395 h 6858000"/>
              <a:gd name="connsiteX716" fmla="*/ 0 w 7467600"/>
              <a:gd name="connsiteY716" fmla="*/ 3153002 h 6858000"/>
              <a:gd name="connsiteX717" fmla="*/ 2386 w 7467600"/>
              <a:gd name="connsiteY717" fmla="*/ 3149203 h 6858000"/>
              <a:gd name="connsiteX718" fmla="*/ 89753 w 7467600"/>
              <a:gd name="connsiteY718" fmla="*/ 2987702 h 6858000"/>
              <a:gd name="connsiteX719" fmla="*/ 76869 w 7467600"/>
              <a:gd name="connsiteY719" fmla="*/ 3005404 h 6858000"/>
              <a:gd name="connsiteX720" fmla="*/ 32049 w 7467600"/>
              <a:gd name="connsiteY720" fmla="*/ 3065814 h 6858000"/>
              <a:gd name="connsiteX721" fmla="*/ 0 w 7467600"/>
              <a:gd name="connsiteY721" fmla="*/ 3108744 h 6858000"/>
              <a:gd name="connsiteX722" fmla="*/ 0 w 7467600"/>
              <a:gd name="connsiteY722" fmla="*/ 3058059 h 6858000"/>
              <a:gd name="connsiteX723" fmla="*/ 7610 w 7467600"/>
              <a:gd name="connsiteY723" fmla="*/ 3047889 h 6858000"/>
              <a:gd name="connsiteX724" fmla="*/ 52419 w 7467600"/>
              <a:gd name="connsiteY724" fmla="*/ 2987479 h 6858000"/>
              <a:gd name="connsiteX725" fmla="*/ 59142 w 7467600"/>
              <a:gd name="connsiteY725" fmla="*/ 2978488 h 6858000"/>
              <a:gd name="connsiteX726" fmla="*/ 0 w 7467600"/>
              <a:gd name="connsiteY726" fmla="*/ 3015334 h 6858000"/>
              <a:gd name="connsiteX727" fmla="*/ 0 w 7467600"/>
              <a:gd name="connsiteY727" fmla="*/ 2914286 h 6858000"/>
              <a:gd name="connsiteX728" fmla="*/ 36383 w 7467600"/>
              <a:gd name="connsiteY728" fmla="*/ 2901128 h 6858000"/>
              <a:gd name="connsiteX729" fmla="*/ 156329 w 7467600"/>
              <a:gd name="connsiteY729" fmla="*/ 2840533 h 6858000"/>
              <a:gd name="connsiteX730" fmla="*/ 358355 w 7467600"/>
              <a:gd name="connsiteY730" fmla="*/ 2620471 h 6858000"/>
              <a:gd name="connsiteX731" fmla="*/ 510577 w 7467600"/>
              <a:gd name="connsiteY731" fmla="*/ 2501244 h 6858000"/>
              <a:gd name="connsiteX732" fmla="*/ 211967 w 7467600"/>
              <a:gd name="connsiteY732" fmla="*/ 2479171 h 6858000"/>
              <a:gd name="connsiteX733" fmla="*/ 0 w 7467600"/>
              <a:gd name="connsiteY733" fmla="*/ 2476398 h 6858000"/>
              <a:gd name="connsiteX734" fmla="*/ 0 w 7467600"/>
              <a:gd name="connsiteY734" fmla="*/ 2389189 h 6858000"/>
              <a:gd name="connsiteX735" fmla="*/ 103062 w 7467600"/>
              <a:gd name="connsiteY735" fmla="*/ 2389518 h 6858000"/>
              <a:gd name="connsiteX736" fmla="*/ 510734 w 7467600"/>
              <a:gd name="connsiteY736" fmla="*/ 2416201 h 6858000"/>
              <a:gd name="connsiteX737" fmla="*/ 279257 w 7467600"/>
              <a:gd name="connsiteY737" fmla="*/ 2092102 h 6858000"/>
              <a:gd name="connsiteX738" fmla="*/ 65265 w 7467600"/>
              <a:gd name="connsiteY738" fmla="*/ 2006049 h 6858000"/>
              <a:gd name="connsiteX739" fmla="*/ 0 w 7467600"/>
              <a:gd name="connsiteY739" fmla="*/ 1982532 h 6858000"/>
              <a:gd name="connsiteX740" fmla="*/ 0 w 7467600"/>
              <a:gd name="connsiteY740" fmla="*/ 1912789 h 6858000"/>
              <a:gd name="connsiteX741" fmla="*/ 97460 w 7467600"/>
              <a:gd name="connsiteY741" fmla="*/ 1953725 h 6858000"/>
              <a:gd name="connsiteX742" fmla="*/ 221272 w 7467600"/>
              <a:gd name="connsiteY742" fmla="*/ 1980766 h 6858000"/>
              <a:gd name="connsiteX743" fmla="*/ 116765 w 7467600"/>
              <a:gd name="connsiteY743" fmla="*/ 1911033 h 6858000"/>
              <a:gd name="connsiteX744" fmla="*/ 16405 w 7467600"/>
              <a:gd name="connsiteY744" fmla="*/ 1803412 h 6858000"/>
              <a:gd name="connsiteX745" fmla="*/ 0 w 7467600"/>
              <a:gd name="connsiteY745" fmla="*/ 1784777 h 6858000"/>
              <a:gd name="connsiteX746" fmla="*/ 0 w 7467600"/>
              <a:gd name="connsiteY746" fmla="*/ 1740082 h 6858000"/>
              <a:gd name="connsiteX747" fmla="*/ 39394 w 7467600"/>
              <a:gd name="connsiteY747" fmla="*/ 1784856 h 6858000"/>
              <a:gd name="connsiteX748" fmla="*/ 135813 w 7467600"/>
              <a:gd name="connsiteY748" fmla="*/ 1888838 h 6858000"/>
              <a:gd name="connsiteX749" fmla="*/ 242575 w 7467600"/>
              <a:gd name="connsiteY749" fmla="*/ 1958841 h 6858000"/>
              <a:gd name="connsiteX750" fmla="*/ 82197 w 7467600"/>
              <a:gd name="connsiteY750" fmla="*/ 1754826 h 6858000"/>
              <a:gd name="connsiteX751" fmla="*/ 0 w 7467600"/>
              <a:gd name="connsiteY751" fmla="*/ 1679650 h 6858000"/>
              <a:gd name="connsiteX752" fmla="*/ 0 w 7467600"/>
              <a:gd name="connsiteY752" fmla="*/ 1602463 h 6858000"/>
              <a:gd name="connsiteX753" fmla="*/ 84689 w 7467600"/>
              <a:gd name="connsiteY753" fmla="*/ 1677442 h 6858000"/>
              <a:gd name="connsiteX754" fmla="*/ 298437 w 7467600"/>
              <a:gd name="connsiteY754" fmla="*/ 1968019 h 6858000"/>
              <a:gd name="connsiteX755" fmla="*/ 227269 w 7467600"/>
              <a:gd name="connsiteY755" fmla="*/ 1114064 h 6858000"/>
              <a:gd name="connsiteX756" fmla="*/ 248003 w 7467600"/>
              <a:gd name="connsiteY756" fmla="*/ 1089613 h 6858000"/>
              <a:gd name="connsiteX757" fmla="*/ 427020 w 7467600"/>
              <a:gd name="connsiteY757" fmla="*/ 1619803 h 6858000"/>
              <a:gd name="connsiteX758" fmla="*/ 340345 w 7467600"/>
              <a:gd name="connsiteY758" fmla="*/ 2027739 h 6858000"/>
              <a:gd name="connsiteX759" fmla="*/ 360865 w 7467600"/>
              <a:gd name="connsiteY759" fmla="*/ 2044827 h 6858000"/>
              <a:gd name="connsiteX760" fmla="*/ 560414 w 7467600"/>
              <a:gd name="connsiteY760" fmla="*/ 2421457 h 6858000"/>
              <a:gd name="connsiteX761" fmla="*/ 1359703 w 7467600"/>
              <a:gd name="connsiteY761" fmla="*/ 2578554 h 6858000"/>
              <a:gd name="connsiteX762" fmla="*/ 1359422 w 7467600"/>
              <a:gd name="connsiteY762" fmla="*/ 2577994 h 6858000"/>
              <a:gd name="connsiteX763" fmla="*/ 828701 w 7467600"/>
              <a:gd name="connsiteY763" fmla="*/ 1839520 h 6858000"/>
              <a:gd name="connsiteX764" fmla="*/ 494427 w 7467600"/>
              <a:gd name="connsiteY764" fmla="*/ 1092333 h 6858000"/>
              <a:gd name="connsiteX765" fmla="*/ 506322 w 7467600"/>
              <a:gd name="connsiteY765" fmla="*/ 1020997 h 6858000"/>
              <a:gd name="connsiteX766" fmla="*/ 4570198 w 7467600"/>
              <a:gd name="connsiteY766" fmla="*/ 978081 h 6858000"/>
              <a:gd name="connsiteX767" fmla="*/ 4523691 w 7467600"/>
              <a:gd name="connsiteY767" fmla="*/ 1127776 h 6858000"/>
              <a:gd name="connsiteX768" fmla="*/ 4509875 w 7467600"/>
              <a:gd name="connsiteY768" fmla="*/ 1167552 h 6858000"/>
              <a:gd name="connsiteX769" fmla="*/ 4478168 w 7467600"/>
              <a:gd name="connsiteY769" fmla="*/ 1260735 h 6858000"/>
              <a:gd name="connsiteX770" fmla="*/ 4409309 w 7467600"/>
              <a:gd name="connsiteY770" fmla="*/ 1666996 h 6858000"/>
              <a:gd name="connsiteX771" fmla="*/ 4370031 w 7467600"/>
              <a:gd name="connsiteY771" fmla="*/ 1955666 h 6858000"/>
              <a:gd name="connsiteX772" fmla="*/ 4570198 w 7467600"/>
              <a:gd name="connsiteY772" fmla="*/ 978081 h 6858000"/>
              <a:gd name="connsiteX773" fmla="*/ 4557898 w 7467600"/>
              <a:gd name="connsiteY773" fmla="*/ 900011 h 6858000"/>
              <a:gd name="connsiteX774" fmla="*/ 4344840 w 7467600"/>
              <a:gd name="connsiteY774" fmla="*/ 1922038 h 6858000"/>
              <a:gd name="connsiteX775" fmla="*/ 4378710 w 7467600"/>
              <a:gd name="connsiteY775" fmla="*/ 1665516 h 6858000"/>
              <a:gd name="connsiteX776" fmla="*/ 4448798 w 7467600"/>
              <a:gd name="connsiteY776" fmla="*/ 1253024 h 6858000"/>
              <a:gd name="connsiteX777" fmla="*/ 4480315 w 7467600"/>
              <a:gd name="connsiteY777" fmla="*/ 1158454 h 6858000"/>
              <a:gd name="connsiteX778" fmla="*/ 4494133 w 7467600"/>
              <a:gd name="connsiteY778" fmla="*/ 1118676 h 6858000"/>
              <a:gd name="connsiteX779" fmla="*/ 4557898 w 7467600"/>
              <a:gd name="connsiteY779" fmla="*/ 900011 h 6858000"/>
              <a:gd name="connsiteX780" fmla="*/ 5870151 w 7467600"/>
              <a:gd name="connsiteY780" fmla="*/ 898890 h 6858000"/>
              <a:gd name="connsiteX781" fmla="*/ 5861335 w 7467600"/>
              <a:gd name="connsiteY781" fmla="*/ 899177 h 6858000"/>
              <a:gd name="connsiteX782" fmla="*/ 5843702 w 7467600"/>
              <a:gd name="connsiteY782" fmla="*/ 899748 h 6858000"/>
              <a:gd name="connsiteX783" fmla="*/ 5651107 w 7467600"/>
              <a:gd name="connsiteY783" fmla="*/ 920306 h 6858000"/>
              <a:gd name="connsiteX784" fmla="*/ 5459407 w 7467600"/>
              <a:gd name="connsiteY784" fmla="*/ 940975 h 6858000"/>
              <a:gd name="connsiteX785" fmla="*/ 5374846 w 7467600"/>
              <a:gd name="connsiteY785" fmla="*/ 941988 h 6858000"/>
              <a:gd name="connsiteX786" fmla="*/ 5256105 w 7467600"/>
              <a:gd name="connsiteY786" fmla="*/ 945632 h 6858000"/>
              <a:gd name="connsiteX787" fmla="*/ 5107071 w 7467600"/>
              <a:gd name="connsiteY787" fmla="*/ 969720 h 6858000"/>
              <a:gd name="connsiteX788" fmla="*/ 4998681 w 7467600"/>
              <a:gd name="connsiteY788" fmla="*/ 988771 h 6858000"/>
              <a:gd name="connsiteX789" fmla="*/ 5870151 w 7467600"/>
              <a:gd name="connsiteY789" fmla="*/ 898890 h 6858000"/>
              <a:gd name="connsiteX790" fmla="*/ 5504425 w 7467600"/>
              <a:gd name="connsiteY790" fmla="*/ 848067 h 6858000"/>
              <a:gd name="connsiteX791" fmla="*/ 4968849 w 7467600"/>
              <a:gd name="connsiteY791" fmla="*/ 962318 h 6858000"/>
              <a:gd name="connsiteX792" fmla="*/ 5104039 w 7467600"/>
              <a:gd name="connsiteY792" fmla="*/ 940634 h 6858000"/>
              <a:gd name="connsiteX793" fmla="*/ 5256311 w 7467600"/>
              <a:gd name="connsiteY793" fmla="*/ 916490 h 6858000"/>
              <a:gd name="connsiteX794" fmla="*/ 5377381 w 7467600"/>
              <a:gd name="connsiteY794" fmla="*/ 912671 h 6858000"/>
              <a:gd name="connsiteX795" fmla="*/ 5460148 w 7467600"/>
              <a:gd name="connsiteY795" fmla="*/ 911442 h 6858000"/>
              <a:gd name="connsiteX796" fmla="*/ 5648971 w 7467600"/>
              <a:gd name="connsiteY796" fmla="*/ 891331 h 6858000"/>
              <a:gd name="connsiteX797" fmla="*/ 5844807 w 7467600"/>
              <a:gd name="connsiteY797" fmla="*/ 870718 h 6858000"/>
              <a:gd name="connsiteX798" fmla="*/ 5862975 w 7467600"/>
              <a:gd name="connsiteY798" fmla="*/ 869756 h 6858000"/>
              <a:gd name="connsiteX799" fmla="*/ 5920887 w 7467600"/>
              <a:gd name="connsiteY799" fmla="*/ 865929 h 6858000"/>
              <a:gd name="connsiteX800" fmla="*/ 5504425 w 7467600"/>
              <a:gd name="connsiteY800" fmla="*/ 848067 h 6858000"/>
              <a:gd name="connsiteX801" fmla="*/ 3607114 w 7467600"/>
              <a:gd name="connsiteY801" fmla="*/ 467441 h 6858000"/>
              <a:gd name="connsiteX802" fmla="*/ 3296242 w 7467600"/>
              <a:gd name="connsiteY802" fmla="*/ 807991 h 6858000"/>
              <a:gd name="connsiteX803" fmla="*/ 3174674 w 7467600"/>
              <a:gd name="connsiteY803" fmla="*/ 919759 h 6858000"/>
              <a:gd name="connsiteX804" fmla="*/ 3042978 w 7467600"/>
              <a:gd name="connsiteY804" fmla="*/ 1054894 h 6858000"/>
              <a:gd name="connsiteX805" fmla="*/ 2968914 w 7467600"/>
              <a:gd name="connsiteY805" fmla="*/ 1133756 h 6858000"/>
              <a:gd name="connsiteX806" fmla="*/ 3103823 w 7467600"/>
              <a:gd name="connsiteY806" fmla="*/ 1026814 h 6858000"/>
              <a:gd name="connsiteX807" fmla="*/ 3607114 w 7467600"/>
              <a:gd name="connsiteY807" fmla="*/ 467441 h 6858000"/>
              <a:gd name="connsiteX808" fmla="*/ 3744487 w 7467600"/>
              <a:gd name="connsiteY808" fmla="*/ 383136 h 6858000"/>
              <a:gd name="connsiteX809" fmla="*/ 3970213 w 7467600"/>
              <a:gd name="connsiteY809" fmla="*/ 995559 h 6858000"/>
              <a:gd name="connsiteX810" fmla="*/ 3744487 w 7467600"/>
              <a:gd name="connsiteY810" fmla="*/ 383136 h 6858000"/>
              <a:gd name="connsiteX811" fmla="*/ 3624562 w 7467600"/>
              <a:gd name="connsiteY811" fmla="*/ 367041 h 6858000"/>
              <a:gd name="connsiteX812" fmla="*/ 3489712 w 7467600"/>
              <a:gd name="connsiteY812" fmla="*/ 485386 h 6858000"/>
              <a:gd name="connsiteX813" fmla="*/ 3182994 w 7467600"/>
              <a:gd name="connsiteY813" fmla="*/ 828265 h 6858000"/>
              <a:gd name="connsiteX814" fmla="*/ 2892114 w 7467600"/>
              <a:gd name="connsiteY814" fmla="*/ 1172635 h 6858000"/>
              <a:gd name="connsiteX815" fmla="*/ 3021459 w 7467600"/>
              <a:gd name="connsiteY815" fmla="*/ 1035385 h 6858000"/>
              <a:gd name="connsiteX816" fmla="*/ 3153873 w 7467600"/>
              <a:gd name="connsiteY816" fmla="*/ 898971 h 6858000"/>
              <a:gd name="connsiteX817" fmla="*/ 3276511 w 7467600"/>
              <a:gd name="connsiteY817" fmla="*/ 786423 h 6858000"/>
              <a:gd name="connsiteX818" fmla="*/ 3584154 w 7467600"/>
              <a:gd name="connsiteY818" fmla="*/ 448218 h 6858000"/>
              <a:gd name="connsiteX819" fmla="*/ 3624562 w 7467600"/>
              <a:gd name="connsiteY819" fmla="*/ 367041 h 6858000"/>
              <a:gd name="connsiteX820" fmla="*/ 3766672 w 7467600"/>
              <a:gd name="connsiteY820" fmla="*/ 359429 h 6858000"/>
              <a:gd name="connsiteX821" fmla="*/ 3996338 w 7467600"/>
              <a:gd name="connsiteY821" fmla="*/ 968237 h 6858000"/>
              <a:gd name="connsiteX822" fmla="*/ 3766672 w 7467600"/>
              <a:gd name="connsiteY822" fmla="*/ 359429 h 6858000"/>
              <a:gd name="connsiteX823" fmla="*/ 5805386 w 7467600"/>
              <a:gd name="connsiteY823" fmla="*/ 239240 h 6858000"/>
              <a:gd name="connsiteX824" fmla="*/ 5736947 w 7467600"/>
              <a:gd name="connsiteY824" fmla="*/ 261367 h 6858000"/>
              <a:gd name="connsiteX825" fmla="*/ 5427012 w 7467600"/>
              <a:gd name="connsiteY825" fmla="*/ 311272 h 6858000"/>
              <a:gd name="connsiteX826" fmla="*/ 5147818 w 7467600"/>
              <a:gd name="connsiteY826" fmla="*/ 322112 h 6858000"/>
              <a:gd name="connsiteX827" fmla="*/ 5060854 w 7467600"/>
              <a:gd name="connsiteY827" fmla="*/ 311882 h 6858000"/>
              <a:gd name="connsiteX828" fmla="*/ 4945989 w 7467600"/>
              <a:gd name="connsiteY828" fmla="*/ 300516 h 6858000"/>
              <a:gd name="connsiteX829" fmla="*/ 5410479 w 7467600"/>
              <a:gd name="connsiteY829" fmla="*/ 348434 h 6858000"/>
              <a:gd name="connsiteX830" fmla="*/ 5805386 w 7467600"/>
              <a:gd name="connsiteY830" fmla="*/ 239240 h 6858000"/>
              <a:gd name="connsiteX831" fmla="*/ 5905192 w 7467600"/>
              <a:gd name="connsiteY831" fmla="*/ 163079 h 6858000"/>
              <a:gd name="connsiteX832" fmla="*/ 5865655 w 7467600"/>
              <a:gd name="connsiteY832" fmla="*/ 171901 h 6858000"/>
              <a:gd name="connsiteX833" fmla="*/ 5259740 w 7467600"/>
              <a:gd name="connsiteY833" fmla="*/ 257013 h 6858000"/>
              <a:gd name="connsiteX834" fmla="*/ 5208466 w 7467600"/>
              <a:gd name="connsiteY834" fmla="*/ 257550 h 6858000"/>
              <a:gd name="connsiteX835" fmla="*/ 4980204 w 7467600"/>
              <a:gd name="connsiteY835" fmla="*/ 271903 h 6858000"/>
              <a:gd name="connsiteX836" fmla="*/ 5068068 w 7467600"/>
              <a:gd name="connsiteY836" fmla="*/ 282244 h 6858000"/>
              <a:gd name="connsiteX837" fmla="*/ 5153231 w 7467600"/>
              <a:gd name="connsiteY837" fmla="*/ 292240 h 6858000"/>
              <a:gd name="connsiteX838" fmla="*/ 5426491 w 7467600"/>
              <a:gd name="connsiteY838" fmla="*/ 281128 h 6858000"/>
              <a:gd name="connsiteX839" fmla="*/ 5731212 w 7467600"/>
              <a:gd name="connsiteY839" fmla="*/ 231951 h 6858000"/>
              <a:gd name="connsiteX840" fmla="*/ 5905192 w 7467600"/>
              <a:gd name="connsiteY840" fmla="*/ 163079 h 6858000"/>
              <a:gd name="connsiteX841" fmla="*/ 5944437 w 7467600"/>
              <a:gd name="connsiteY841" fmla="*/ 113829 h 6858000"/>
              <a:gd name="connsiteX842" fmla="*/ 5825032 w 7467600"/>
              <a:gd name="connsiteY842" fmla="*/ 146405 h 6858000"/>
              <a:gd name="connsiteX843" fmla="*/ 4955599 w 7467600"/>
              <a:gd name="connsiteY843" fmla="*/ 247008 h 6858000"/>
              <a:gd name="connsiteX844" fmla="*/ 5210104 w 7467600"/>
              <a:gd name="connsiteY844" fmla="*/ 228123 h 6858000"/>
              <a:gd name="connsiteX845" fmla="*/ 5261015 w 7467600"/>
              <a:gd name="connsiteY845" fmla="*/ 227087 h 6858000"/>
              <a:gd name="connsiteX846" fmla="*/ 5861181 w 7467600"/>
              <a:gd name="connsiteY846" fmla="*/ 143093 h 6858000"/>
              <a:gd name="connsiteX847" fmla="*/ 5961252 w 7467600"/>
              <a:gd name="connsiteY847" fmla="*/ 114820 h 6858000"/>
              <a:gd name="connsiteX848" fmla="*/ 5944437 w 7467600"/>
              <a:gd name="connsiteY848" fmla="*/ 113829 h 6858000"/>
              <a:gd name="connsiteX849" fmla="*/ 3882765 w 7467600"/>
              <a:gd name="connsiteY849" fmla="*/ 0 h 6858000"/>
              <a:gd name="connsiteX850" fmla="*/ 3995099 w 7467600"/>
              <a:gd name="connsiteY850" fmla="*/ 0 h 6858000"/>
              <a:gd name="connsiteX851" fmla="*/ 4163818 w 7467600"/>
              <a:gd name="connsiteY851" fmla="*/ 234104 h 6858000"/>
              <a:gd name="connsiteX852" fmla="*/ 4172099 w 7467600"/>
              <a:gd name="connsiteY852" fmla="*/ 234207 h 6858000"/>
              <a:gd name="connsiteX853" fmla="*/ 4784282 w 7467600"/>
              <a:gd name="connsiteY853" fmla="*/ 276561 h 6858000"/>
              <a:gd name="connsiteX854" fmla="*/ 4801687 w 7467600"/>
              <a:gd name="connsiteY854" fmla="*/ 267764 h 6858000"/>
              <a:gd name="connsiteX855" fmla="*/ 6082788 w 7467600"/>
              <a:gd name="connsiteY855" fmla="*/ 64119 h 6858000"/>
              <a:gd name="connsiteX856" fmla="*/ 6099442 w 7467600"/>
              <a:gd name="connsiteY856" fmla="*/ 82568 h 6858000"/>
              <a:gd name="connsiteX857" fmla="*/ 4804137 w 7467600"/>
              <a:gd name="connsiteY857" fmla="*/ 320931 h 6858000"/>
              <a:gd name="connsiteX858" fmla="*/ 4227047 w 7467600"/>
              <a:gd name="connsiteY858" fmla="*/ 313415 h 6858000"/>
              <a:gd name="connsiteX859" fmla="*/ 4346041 w 7467600"/>
              <a:gd name="connsiteY859" fmla="*/ 456086 h 6858000"/>
              <a:gd name="connsiteX860" fmla="*/ 4870967 w 7467600"/>
              <a:gd name="connsiteY860" fmla="*/ 963061 h 6858000"/>
              <a:gd name="connsiteX861" fmla="*/ 4889647 w 7467600"/>
              <a:gd name="connsiteY861" fmla="*/ 957147 h 6858000"/>
              <a:gd name="connsiteX862" fmla="*/ 5422504 w 7467600"/>
              <a:gd name="connsiteY862" fmla="*/ 805191 h 6858000"/>
              <a:gd name="connsiteX863" fmla="*/ 6087656 w 7467600"/>
              <a:gd name="connsiteY863" fmla="*/ 826703 h 6858000"/>
              <a:gd name="connsiteX864" fmla="*/ 6058717 w 7467600"/>
              <a:gd name="connsiteY864" fmla="*/ 865992 h 6858000"/>
              <a:gd name="connsiteX865" fmla="*/ 4974153 w 7467600"/>
              <a:gd name="connsiteY865" fmla="*/ 1045456 h 6858000"/>
              <a:gd name="connsiteX866" fmla="*/ 5627835 w 7467600"/>
              <a:gd name="connsiteY866" fmla="*/ 1472077 h 6858000"/>
              <a:gd name="connsiteX867" fmla="*/ 5629817 w 7467600"/>
              <a:gd name="connsiteY867" fmla="*/ 1471412 h 6858000"/>
              <a:gd name="connsiteX868" fmla="*/ 5634124 w 7467600"/>
              <a:gd name="connsiteY868" fmla="*/ 1470572 h 6858000"/>
              <a:gd name="connsiteX869" fmla="*/ 5755832 w 7467600"/>
              <a:gd name="connsiteY869" fmla="*/ 1383886 h 6858000"/>
              <a:gd name="connsiteX870" fmla="*/ 6014186 w 7467600"/>
              <a:gd name="connsiteY870" fmla="*/ 1279799 h 6858000"/>
              <a:gd name="connsiteX871" fmla="*/ 6901619 w 7467600"/>
              <a:gd name="connsiteY871" fmla="*/ 1047874 h 6858000"/>
              <a:gd name="connsiteX872" fmla="*/ 6931566 w 7467600"/>
              <a:gd name="connsiteY872" fmla="*/ 1062034 h 6858000"/>
              <a:gd name="connsiteX873" fmla="*/ 5790982 w 7467600"/>
              <a:gd name="connsiteY873" fmla="*/ 1561380 h 6858000"/>
              <a:gd name="connsiteX874" fmla="*/ 6188971 w 7467600"/>
              <a:gd name="connsiteY874" fmla="*/ 1755168 h 6858000"/>
              <a:gd name="connsiteX875" fmla="*/ 6202446 w 7467600"/>
              <a:gd name="connsiteY875" fmla="*/ 1752268 h 6858000"/>
              <a:gd name="connsiteX876" fmla="*/ 7179560 w 7467600"/>
              <a:gd name="connsiteY876" fmla="*/ 1467551 h 6858000"/>
              <a:gd name="connsiteX877" fmla="*/ 7158730 w 7467600"/>
              <a:gd name="connsiteY877" fmla="*/ 1507835 h 6858000"/>
              <a:gd name="connsiteX878" fmla="*/ 6326959 w 7467600"/>
              <a:gd name="connsiteY878" fmla="*/ 1817686 h 6858000"/>
              <a:gd name="connsiteX879" fmla="*/ 6537433 w 7467600"/>
              <a:gd name="connsiteY879" fmla="*/ 1907790 h 6858000"/>
              <a:gd name="connsiteX880" fmla="*/ 6550221 w 7467600"/>
              <a:gd name="connsiteY880" fmla="*/ 1910729 h 6858000"/>
              <a:gd name="connsiteX881" fmla="*/ 6964438 w 7467600"/>
              <a:gd name="connsiteY881" fmla="*/ 2209505 h 6858000"/>
              <a:gd name="connsiteX882" fmla="*/ 7367862 w 7467600"/>
              <a:gd name="connsiteY882" fmla="*/ 2806833 h 6858000"/>
              <a:gd name="connsiteX883" fmla="*/ 7364329 w 7467600"/>
              <a:gd name="connsiteY883" fmla="*/ 2826907 h 6858000"/>
              <a:gd name="connsiteX884" fmla="*/ 7290545 w 7467600"/>
              <a:gd name="connsiteY884" fmla="*/ 2850663 h 6858000"/>
              <a:gd name="connsiteX885" fmla="*/ 6472036 w 7467600"/>
              <a:gd name="connsiteY885" fmla="*/ 1959003 h 6858000"/>
              <a:gd name="connsiteX886" fmla="*/ 5792897 w 7467600"/>
              <a:gd name="connsiteY886" fmla="*/ 1647747 h 6858000"/>
              <a:gd name="connsiteX887" fmla="*/ 5842751 w 7467600"/>
              <a:gd name="connsiteY887" fmla="*/ 1816112 h 6858000"/>
              <a:gd name="connsiteX888" fmla="*/ 5847424 w 7467600"/>
              <a:gd name="connsiteY888" fmla="*/ 1815776 h 6858000"/>
              <a:gd name="connsiteX889" fmla="*/ 6399821 w 7467600"/>
              <a:gd name="connsiteY889" fmla="*/ 2344799 h 6858000"/>
              <a:gd name="connsiteX890" fmla="*/ 6323232 w 7467600"/>
              <a:gd name="connsiteY890" fmla="*/ 2389634 h 6858000"/>
              <a:gd name="connsiteX891" fmla="*/ 5942958 w 7467600"/>
              <a:gd name="connsiteY891" fmla="*/ 2077708 h 6858000"/>
              <a:gd name="connsiteX892" fmla="*/ 5921559 w 7467600"/>
              <a:gd name="connsiteY892" fmla="*/ 2378596 h 6858000"/>
              <a:gd name="connsiteX893" fmla="*/ 5817651 w 7467600"/>
              <a:gd name="connsiteY893" fmla="*/ 3023919 h 6858000"/>
              <a:gd name="connsiteX894" fmla="*/ 5729634 w 7467600"/>
              <a:gd name="connsiteY894" fmla="*/ 3051849 h 6858000"/>
              <a:gd name="connsiteX895" fmla="*/ 5611018 w 7467600"/>
              <a:gd name="connsiteY895" fmla="*/ 2316769 h 6858000"/>
              <a:gd name="connsiteX896" fmla="*/ 5687608 w 7467600"/>
              <a:gd name="connsiteY896" fmla="*/ 2039972 h 6858000"/>
              <a:gd name="connsiteX897" fmla="*/ 5657554 w 7467600"/>
              <a:gd name="connsiteY897" fmla="*/ 1576445 h 6858000"/>
              <a:gd name="connsiteX898" fmla="*/ 5150475 w 7467600"/>
              <a:gd name="connsiteY898" fmla="*/ 1274012 h 6858000"/>
              <a:gd name="connsiteX899" fmla="*/ 5349142 w 7467600"/>
              <a:gd name="connsiteY899" fmla="*/ 2204405 h 6858000"/>
              <a:gd name="connsiteX900" fmla="*/ 5262214 w 7467600"/>
              <a:gd name="connsiteY900" fmla="*/ 2233836 h 6858000"/>
              <a:gd name="connsiteX901" fmla="*/ 4981539 w 7467600"/>
              <a:gd name="connsiteY901" fmla="*/ 1542201 h 6858000"/>
              <a:gd name="connsiteX902" fmla="*/ 4958461 w 7467600"/>
              <a:gd name="connsiteY902" fmla="*/ 1136957 h 6858000"/>
              <a:gd name="connsiteX903" fmla="*/ 4655015 w 7467600"/>
              <a:gd name="connsiteY903" fmla="*/ 891426 h 6858000"/>
              <a:gd name="connsiteX904" fmla="*/ 4348002 w 7467600"/>
              <a:gd name="connsiteY904" fmla="*/ 2205895 h 6858000"/>
              <a:gd name="connsiteX905" fmla="*/ 4262250 w 7467600"/>
              <a:gd name="connsiteY905" fmla="*/ 2219972 h 6858000"/>
              <a:gd name="connsiteX906" fmla="*/ 4550611 w 7467600"/>
              <a:gd name="connsiteY906" fmla="*/ 817540 h 6858000"/>
              <a:gd name="connsiteX907" fmla="*/ 4564418 w 7467600"/>
              <a:gd name="connsiteY907" fmla="*/ 808293 h 6858000"/>
              <a:gd name="connsiteX908" fmla="*/ 4266388 w 7467600"/>
              <a:gd name="connsiteY908" fmla="*/ 500083 h 6858000"/>
              <a:gd name="connsiteX909" fmla="*/ 4032842 w 7467600"/>
              <a:gd name="connsiteY909" fmla="*/ 211809 h 6858000"/>
              <a:gd name="connsiteX910" fmla="*/ 3882765 w 7467600"/>
              <a:gd name="connsiteY910" fmla="*/ 0 h 6858000"/>
              <a:gd name="connsiteX911" fmla="*/ 3721337 w 7467600"/>
              <a:gd name="connsiteY911" fmla="*/ 0 h 6858000"/>
              <a:gd name="connsiteX912" fmla="*/ 3797544 w 7467600"/>
              <a:gd name="connsiteY912" fmla="*/ 0 h 6858000"/>
              <a:gd name="connsiteX913" fmla="*/ 3775734 w 7467600"/>
              <a:gd name="connsiteY913" fmla="*/ 95131 h 6858000"/>
              <a:gd name="connsiteX914" fmla="*/ 3724807 w 7467600"/>
              <a:gd name="connsiteY914" fmla="*/ 272257 h 6858000"/>
              <a:gd name="connsiteX915" fmla="*/ 3726844 w 7467600"/>
              <a:gd name="connsiteY915" fmla="*/ 282988 h 6858000"/>
              <a:gd name="connsiteX916" fmla="*/ 3742664 w 7467600"/>
              <a:gd name="connsiteY916" fmla="*/ 279918 h 6858000"/>
              <a:gd name="connsiteX917" fmla="*/ 4103910 w 7467600"/>
              <a:gd name="connsiteY917" fmla="*/ 1161917 h 6858000"/>
              <a:gd name="connsiteX918" fmla="*/ 4020269 w 7467600"/>
              <a:gd name="connsiteY918" fmla="*/ 1200406 h 6858000"/>
              <a:gd name="connsiteX919" fmla="*/ 3674882 w 7467600"/>
              <a:gd name="connsiteY919" fmla="*/ 488524 h 6858000"/>
              <a:gd name="connsiteX920" fmla="*/ 3132682 w 7467600"/>
              <a:gd name="connsiteY920" fmla="*/ 1072284 h 6858000"/>
              <a:gd name="connsiteX921" fmla="*/ 2716346 w 7467600"/>
              <a:gd name="connsiteY921" fmla="*/ 1276376 h 6858000"/>
              <a:gd name="connsiteX922" fmla="*/ 2716772 w 7467600"/>
              <a:gd name="connsiteY922" fmla="*/ 1255462 h 6858000"/>
              <a:gd name="connsiteX923" fmla="*/ 3471096 w 7467600"/>
              <a:gd name="connsiteY923" fmla="*/ 437072 h 6858000"/>
              <a:gd name="connsiteX924" fmla="*/ 3639057 w 7467600"/>
              <a:gd name="connsiteY924" fmla="*/ 286334 h 6858000"/>
              <a:gd name="connsiteX925" fmla="*/ 3640309 w 7467600"/>
              <a:gd name="connsiteY925" fmla="*/ 284664 h 6858000"/>
              <a:gd name="connsiteX926" fmla="*/ 3646022 w 7467600"/>
              <a:gd name="connsiteY926" fmla="*/ 276711 h 6858000"/>
              <a:gd name="connsiteX927" fmla="*/ 3707943 w 7467600"/>
              <a:gd name="connsiteY927" fmla="*/ 65958 h 6858000"/>
              <a:gd name="connsiteX928" fmla="*/ 3721337 w 7467600"/>
              <a:gd name="connsiteY928" fmla="*/ 0 h 6858000"/>
              <a:gd name="connsiteX929" fmla="*/ 2867960 w 7467600"/>
              <a:gd name="connsiteY929" fmla="*/ 0 h 6858000"/>
              <a:gd name="connsiteX930" fmla="*/ 2926351 w 7467600"/>
              <a:gd name="connsiteY930" fmla="*/ 0 h 6858000"/>
              <a:gd name="connsiteX931" fmla="*/ 2902823 w 7467600"/>
              <a:gd name="connsiteY931" fmla="*/ 262929 h 6858000"/>
              <a:gd name="connsiteX932" fmla="*/ 2940663 w 7467600"/>
              <a:gd name="connsiteY932" fmla="*/ 140884 h 6858000"/>
              <a:gd name="connsiteX933" fmla="*/ 2947039 w 7467600"/>
              <a:gd name="connsiteY933" fmla="*/ 122524 h 6858000"/>
              <a:gd name="connsiteX934" fmla="*/ 2984316 w 7467600"/>
              <a:gd name="connsiteY934" fmla="*/ 0 h 6858000"/>
              <a:gd name="connsiteX935" fmla="*/ 3016114 w 7467600"/>
              <a:gd name="connsiteY935" fmla="*/ 0 h 6858000"/>
              <a:gd name="connsiteX936" fmla="*/ 2979949 w 7467600"/>
              <a:gd name="connsiteY936" fmla="*/ 119274 h 6858000"/>
              <a:gd name="connsiteX937" fmla="*/ 3023879 w 7467600"/>
              <a:gd name="connsiteY937" fmla="*/ 0 h 6858000"/>
              <a:gd name="connsiteX938" fmla="*/ 3105400 w 7467600"/>
              <a:gd name="connsiteY938" fmla="*/ 0 h 6858000"/>
              <a:gd name="connsiteX939" fmla="*/ 3094669 w 7467600"/>
              <a:gd name="connsiteY939" fmla="*/ 30308 h 6858000"/>
              <a:gd name="connsiteX940" fmla="*/ 2901945 w 7467600"/>
              <a:gd name="connsiteY940" fmla="*/ 466538 h 6858000"/>
              <a:gd name="connsiteX941" fmla="*/ 2815209 w 7467600"/>
              <a:gd name="connsiteY941" fmla="*/ 497361 h 6858000"/>
              <a:gd name="connsiteX942" fmla="*/ 2844845 w 7467600"/>
              <a:gd name="connsiteY942" fmla="*/ 127638 h 6858000"/>
              <a:gd name="connsiteX943" fmla="*/ 2867960 w 7467600"/>
              <a:gd name="connsiteY943" fmla="*/ 0 h 6858000"/>
              <a:gd name="connsiteX944" fmla="*/ 1057230 w 7467600"/>
              <a:gd name="connsiteY944" fmla="*/ 0 h 6858000"/>
              <a:gd name="connsiteX945" fmla="*/ 1111003 w 7467600"/>
              <a:gd name="connsiteY945" fmla="*/ 0 h 6858000"/>
              <a:gd name="connsiteX946" fmla="*/ 1125553 w 7467600"/>
              <a:gd name="connsiteY946" fmla="*/ 52588 h 6858000"/>
              <a:gd name="connsiteX947" fmla="*/ 1304276 w 7467600"/>
              <a:gd name="connsiteY947" fmla="*/ 476275 h 6858000"/>
              <a:gd name="connsiteX948" fmla="*/ 1492066 w 7467600"/>
              <a:gd name="connsiteY948" fmla="*/ 886333 h 6858000"/>
              <a:gd name="connsiteX949" fmla="*/ 1423698 w 7467600"/>
              <a:gd name="connsiteY949" fmla="*/ 710817 h 6858000"/>
              <a:gd name="connsiteX950" fmla="*/ 1357609 w 7467600"/>
              <a:gd name="connsiteY950" fmla="*/ 532892 h 6858000"/>
              <a:gd name="connsiteX951" fmla="*/ 1309550 w 7467600"/>
              <a:gd name="connsiteY951" fmla="*/ 374031 h 6858000"/>
              <a:gd name="connsiteX952" fmla="*/ 1193673 w 7467600"/>
              <a:gd name="connsiteY952" fmla="*/ 49533 h 6858000"/>
              <a:gd name="connsiteX953" fmla="*/ 1164391 w 7467600"/>
              <a:gd name="connsiteY953" fmla="*/ 0 h 6858000"/>
              <a:gd name="connsiteX954" fmla="*/ 1200666 w 7467600"/>
              <a:gd name="connsiteY954" fmla="*/ 0 h 6858000"/>
              <a:gd name="connsiteX955" fmla="*/ 1223408 w 7467600"/>
              <a:gd name="connsiteY955" fmla="*/ 38996 h 6858000"/>
              <a:gd name="connsiteX956" fmla="*/ 1339635 w 7467600"/>
              <a:gd name="connsiteY956" fmla="*/ 365517 h 6858000"/>
              <a:gd name="connsiteX957" fmla="*/ 1387469 w 7467600"/>
              <a:gd name="connsiteY957" fmla="*/ 523079 h 6858000"/>
              <a:gd name="connsiteX958" fmla="*/ 1452685 w 7467600"/>
              <a:gd name="connsiteY958" fmla="*/ 699806 h 6858000"/>
              <a:gd name="connsiteX959" fmla="*/ 1492092 w 7467600"/>
              <a:gd name="connsiteY959" fmla="*/ 800424 h 6858000"/>
              <a:gd name="connsiteX960" fmla="*/ 1455302 w 7467600"/>
              <a:gd name="connsiteY960" fmla="*/ 632913 h 6858000"/>
              <a:gd name="connsiteX961" fmla="*/ 1222336 w 7467600"/>
              <a:gd name="connsiteY961" fmla="*/ 9480 h 6858000"/>
              <a:gd name="connsiteX962" fmla="*/ 1214634 w 7467600"/>
              <a:gd name="connsiteY962" fmla="*/ 0 h 6858000"/>
              <a:gd name="connsiteX963" fmla="*/ 1289827 w 7467600"/>
              <a:gd name="connsiteY963" fmla="*/ 0 h 6858000"/>
              <a:gd name="connsiteX964" fmla="*/ 1321076 w 7467600"/>
              <a:gd name="connsiteY964" fmla="*/ 59722 h 6858000"/>
              <a:gd name="connsiteX965" fmla="*/ 1512579 w 7467600"/>
              <a:gd name="connsiteY965" fmla="*/ 626441 h 6858000"/>
              <a:gd name="connsiteX966" fmla="*/ 1506076 w 7467600"/>
              <a:gd name="connsiteY966" fmla="*/ 1089289 h 6858000"/>
              <a:gd name="connsiteX967" fmla="*/ 1486346 w 7467600"/>
              <a:gd name="connsiteY967" fmla="*/ 1079919 h 6858000"/>
              <a:gd name="connsiteX968" fmla="*/ 1070511 w 7467600"/>
              <a:gd name="connsiteY968" fmla="*/ 48609 h 6858000"/>
              <a:gd name="connsiteX969" fmla="*/ 1057230 w 7467600"/>
              <a:gd name="connsiteY969" fmla="*/ 0 h 6858000"/>
              <a:gd name="connsiteX970" fmla="*/ 43151 w 7467600"/>
              <a:gd name="connsiteY970" fmla="*/ 0 h 6858000"/>
              <a:gd name="connsiteX971" fmla="*/ 95283 w 7467600"/>
              <a:gd name="connsiteY971" fmla="*/ 0 h 6858000"/>
              <a:gd name="connsiteX972" fmla="*/ 300708 w 7467600"/>
              <a:gd name="connsiteY972" fmla="*/ 154571 h 6858000"/>
              <a:gd name="connsiteX973" fmla="*/ 530414 w 7467600"/>
              <a:gd name="connsiteY973" fmla="*/ 354673 h 6858000"/>
              <a:gd name="connsiteX974" fmla="*/ 333785 w 7467600"/>
              <a:gd name="connsiteY974" fmla="*/ 161564 h 6858000"/>
              <a:gd name="connsiteX975" fmla="*/ 147005 w 7467600"/>
              <a:gd name="connsiteY975" fmla="*/ 0 h 6858000"/>
              <a:gd name="connsiteX976" fmla="*/ 272509 w 7467600"/>
              <a:gd name="connsiteY976" fmla="*/ 0 h 6858000"/>
              <a:gd name="connsiteX977" fmla="*/ 326276 w 7467600"/>
              <a:gd name="connsiteY977" fmla="*/ 45847 h 6858000"/>
              <a:gd name="connsiteX978" fmla="*/ 823759 w 7467600"/>
              <a:gd name="connsiteY978" fmla="*/ 574145 h 6858000"/>
              <a:gd name="connsiteX979" fmla="*/ 811254 w 7467600"/>
              <a:gd name="connsiteY979" fmla="*/ 665546 h 6858000"/>
              <a:gd name="connsiteX980" fmla="*/ 154042 w 7467600"/>
              <a:gd name="connsiteY980" fmla="*/ 261522 h 6858000"/>
              <a:gd name="connsiteX981" fmla="*/ 13550 w 7467600"/>
              <a:gd name="connsiteY981" fmla="*/ 158423 h 6858000"/>
              <a:gd name="connsiteX982" fmla="*/ 0 w 7467600"/>
              <a:gd name="connsiteY982" fmla="*/ 146618 h 6858000"/>
              <a:gd name="connsiteX983" fmla="*/ 0 w 7467600"/>
              <a:gd name="connsiteY983" fmla="*/ 59161 h 6858000"/>
              <a:gd name="connsiteX984" fmla="*/ 45427 w 7467600"/>
              <a:gd name="connsiteY984" fmla="*/ 101078 h 6858000"/>
              <a:gd name="connsiteX985" fmla="*/ 630103 w 7467600"/>
              <a:gd name="connsiteY985" fmla="*/ 485885 h 6858000"/>
              <a:gd name="connsiteX986" fmla="*/ 532040 w 7467600"/>
              <a:gd name="connsiteY986" fmla="*/ 399359 h 6858000"/>
              <a:gd name="connsiteX987" fmla="*/ 517618 w 7467600"/>
              <a:gd name="connsiteY987" fmla="*/ 385726 h 6858000"/>
              <a:gd name="connsiteX988" fmla="*/ 285074 w 7467600"/>
              <a:gd name="connsiteY988" fmla="*/ 182755 h 6858000"/>
              <a:gd name="connsiteX989" fmla="*/ 43151 w 7467600"/>
              <a:gd name="connsiteY98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312201 w 7467600"/>
              <a:gd name="connsiteY132" fmla="*/ 5128278 h 6858000"/>
              <a:gd name="connsiteX133" fmla="*/ 1903353 w 7467600"/>
              <a:gd name="connsiteY133" fmla="*/ 5044827 h 6858000"/>
              <a:gd name="connsiteX134" fmla="*/ 1936931 w 7467600"/>
              <a:gd name="connsiteY134" fmla="*/ 5093954 h 6858000"/>
              <a:gd name="connsiteX135" fmla="*/ 2195868 w 7467600"/>
              <a:gd name="connsiteY135" fmla="*/ 5396574 h 6858000"/>
              <a:gd name="connsiteX136" fmla="*/ 2088852 w 7467600"/>
              <a:gd name="connsiteY136" fmla="*/ 5166123 h 6858000"/>
              <a:gd name="connsiteX137" fmla="*/ 1958241 w 7467600"/>
              <a:gd name="connsiteY137" fmla="*/ 5067955 h 6858000"/>
              <a:gd name="connsiteX138" fmla="*/ 1903353 w 7467600"/>
              <a:gd name="connsiteY138" fmla="*/ 5044827 h 6858000"/>
              <a:gd name="connsiteX139" fmla="*/ 1979378 w 7467600"/>
              <a:gd name="connsiteY139" fmla="*/ 4769504 h 6858000"/>
              <a:gd name="connsiteX140" fmla="*/ 2882120 w 7467600"/>
              <a:gd name="connsiteY140" fmla="*/ 5064547 h 6858000"/>
              <a:gd name="connsiteX141" fmla="*/ 2793103 w 7467600"/>
              <a:gd name="connsiteY141" fmla="*/ 5039699 h 6858000"/>
              <a:gd name="connsiteX142" fmla="*/ 2770041 w 7467600"/>
              <a:gd name="connsiteY142" fmla="*/ 5033634 h 6858000"/>
              <a:gd name="connsiteX143" fmla="*/ 1979378 w 7467600"/>
              <a:gd name="connsiteY143" fmla="*/ 4769504 h 6858000"/>
              <a:gd name="connsiteX144" fmla="*/ 1927410 w 7467600"/>
              <a:gd name="connsiteY144" fmla="*/ 4716164 h 6858000"/>
              <a:gd name="connsiteX145" fmla="*/ 1959587 w 7467600"/>
              <a:gd name="connsiteY145" fmla="*/ 4728849 h 6858000"/>
              <a:gd name="connsiteX146" fmla="*/ 2777707 w 7467600"/>
              <a:gd name="connsiteY146" fmla="*/ 5003991 h 6858000"/>
              <a:gd name="connsiteX147" fmla="*/ 2800768 w 7467600"/>
              <a:gd name="connsiteY147" fmla="*/ 5010056 h 6858000"/>
              <a:gd name="connsiteX148" fmla="*/ 2879408 w 7467600"/>
              <a:gd name="connsiteY148" fmla="*/ 5031590 h 6858000"/>
              <a:gd name="connsiteX149" fmla="*/ 2862295 w 7467600"/>
              <a:gd name="connsiteY149" fmla="*/ 5022958 h 6858000"/>
              <a:gd name="connsiteX150" fmla="*/ 2813343 w 7467600"/>
              <a:gd name="connsiteY150" fmla="*/ 4998369 h 6858000"/>
              <a:gd name="connsiteX151" fmla="*/ 2646245 w 7467600"/>
              <a:gd name="connsiteY151" fmla="*/ 4930999 h 6858000"/>
              <a:gd name="connsiteX152" fmla="*/ 1999243 w 7467600"/>
              <a:gd name="connsiteY152" fmla="*/ 4730524 h 6858000"/>
              <a:gd name="connsiteX153" fmla="*/ 1979527 w 7467600"/>
              <a:gd name="connsiteY153" fmla="*/ 4726651 h 6858000"/>
              <a:gd name="connsiteX154" fmla="*/ 1927410 w 7467600"/>
              <a:gd name="connsiteY154" fmla="*/ 4716164 h 6858000"/>
              <a:gd name="connsiteX155" fmla="*/ 1997014 w 7467600"/>
              <a:gd name="connsiteY155" fmla="*/ 4698007 h 6858000"/>
              <a:gd name="connsiteX156" fmla="*/ 2005458 w 7467600"/>
              <a:gd name="connsiteY156" fmla="*/ 4699540 h 6858000"/>
              <a:gd name="connsiteX157" fmla="*/ 2657186 w 7467600"/>
              <a:gd name="connsiteY157" fmla="*/ 4901687 h 6858000"/>
              <a:gd name="connsiteX158" fmla="*/ 2826662 w 7467600"/>
              <a:gd name="connsiteY158" fmla="*/ 4970362 h 6858000"/>
              <a:gd name="connsiteX159" fmla="*/ 2876100 w 7467600"/>
              <a:gd name="connsiteY159" fmla="*/ 4995397 h 6858000"/>
              <a:gd name="connsiteX160" fmla="*/ 3042600 w 7467600"/>
              <a:gd name="connsiteY160" fmla="*/ 5059532 h 6858000"/>
              <a:gd name="connsiteX161" fmla="*/ 1997014 w 7467600"/>
              <a:gd name="connsiteY161" fmla="*/ 4698007 h 6858000"/>
              <a:gd name="connsiteX162" fmla="*/ 2305292 w 7467600"/>
              <a:gd name="connsiteY162" fmla="*/ 4219492 h 6858000"/>
              <a:gd name="connsiteX163" fmla="*/ 3360922 w 7467600"/>
              <a:gd name="connsiteY163" fmla="*/ 4529373 h 6858000"/>
              <a:gd name="connsiteX164" fmla="*/ 3492420 w 7467600"/>
              <a:gd name="connsiteY164" fmla="*/ 4510145 h 6858000"/>
              <a:gd name="connsiteX165" fmla="*/ 3364086 w 7467600"/>
              <a:gd name="connsiteY165" fmla="*/ 4480340 h 6858000"/>
              <a:gd name="connsiteX166" fmla="*/ 3225818 w 7467600"/>
              <a:gd name="connsiteY166" fmla="*/ 4411822 h 6858000"/>
              <a:gd name="connsiteX167" fmla="*/ 3129696 w 7467600"/>
              <a:gd name="connsiteY167" fmla="*/ 4360704 h 6858000"/>
              <a:gd name="connsiteX168" fmla="*/ 2814545 w 7467600"/>
              <a:gd name="connsiteY168" fmla="*/ 4282955 h 6858000"/>
              <a:gd name="connsiteX169" fmla="*/ 2305292 w 7467600"/>
              <a:gd name="connsiteY169" fmla="*/ 4219492 h 6858000"/>
              <a:gd name="connsiteX170" fmla="*/ 2626982 w 7467600"/>
              <a:gd name="connsiteY170" fmla="*/ 4206450 h 6858000"/>
              <a:gd name="connsiteX171" fmla="*/ 2490617 w 7467600"/>
              <a:gd name="connsiteY171" fmla="*/ 4206951 h 6858000"/>
              <a:gd name="connsiteX172" fmla="*/ 2819869 w 7467600"/>
              <a:gd name="connsiteY172" fmla="*/ 4252936 h 6858000"/>
              <a:gd name="connsiteX173" fmla="*/ 3143018 w 7467600"/>
              <a:gd name="connsiteY173" fmla="*/ 4332698 h 6858000"/>
              <a:gd name="connsiteX174" fmla="*/ 3241520 w 7467600"/>
              <a:gd name="connsiteY174" fmla="*/ 4385112 h 6858000"/>
              <a:gd name="connsiteX175" fmla="*/ 3374575 w 7467600"/>
              <a:gd name="connsiteY175" fmla="*/ 4451517 h 6858000"/>
              <a:gd name="connsiteX176" fmla="*/ 3505221 w 7467600"/>
              <a:gd name="connsiteY176" fmla="*/ 4480757 h 6858000"/>
              <a:gd name="connsiteX177" fmla="*/ 2626982 w 7467600"/>
              <a:gd name="connsiteY177" fmla="*/ 4206450 h 6858000"/>
              <a:gd name="connsiteX178" fmla="*/ 1310106 w 7467600"/>
              <a:gd name="connsiteY178" fmla="*/ 3943217 h 6858000"/>
              <a:gd name="connsiteX179" fmla="*/ 854994 w 7467600"/>
              <a:gd name="connsiteY179" fmla="*/ 4399136 h 6858000"/>
              <a:gd name="connsiteX180" fmla="*/ 742462 w 7467600"/>
              <a:gd name="connsiteY180" fmla="*/ 4594648 h 6858000"/>
              <a:gd name="connsiteX181" fmla="*/ 820602 w 7467600"/>
              <a:gd name="connsiteY181" fmla="*/ 4485915 h 6858000"/>
              <a:gd name="connsiteX182" fmla="*/ 878295 w 7467600"/>
              <a:gd name="connsiteY182" fmla="*/ 4403594 h 6858000"/>
              <a:gd name="connsiteX183" fmla="*/ 1240607 w 7467600"/>
              <a:gd name="connsiteY183" fmla="*/ 4010401 h 6858000"/>
              <a:gd name="connsiteX184" fmla="*/ 1310106 w 7467600"/>
              <a:gd name="connsiteY184" fmla="*/ 3943217 h 6858000"/>
              <a:gd name="connsiteX185" fmla="*/ 1423113 w 7467600"/>
              <a:gd name="connsiteY185" fmla="*/ 3874565 h 6858000"/>
              <a:gd name="connsiteX186" fmla="*/ 1260565 w 7467600"/>
              <a:gd name="connsiteY186" fmla="*/ 4031982 h 6858000"/>
              <a:gd name="connsiteX187" fmla="*/ 901900 w 7467600"/>
              <a:gd name="connsiteY187" fmla="*/ 4421236 h 6858000"/>
              <a:gd name="connsiteX188" fmla="*/ 845044 w 7467600"/>
              <a:gd name="connsiteY188" fmla="*/ 4502436 h 6858000"/>
              <a:gd name="connsiteX189" fmla="*/ 685926 w 7467600"/>
              <a:gd name="connsiteY189" fmla="*/ 4703069 h 6858000"/>
              <a:gd name="connsiteX190" fmla="*/ 684248 w 7467600"/>
              <a:gd name="connsiteY190" fmla="*/ 4706721 h 6858000"/>
              <a:gd name="connsiteX191" fmla="*/ 1423113 w 7467600"/>
              <a:gd name="connsiteY191" fmla="*/ 3874565 h 6858000"/>
              <a:gd name="connsiteX192" fmla="*/ 3316479 w 7467600"/>
              <a:gd name="connsiteY192" fmla="*/ 3872136 h 6858000"/>
              <a:gd name="connsiteX193" fmla="*/ 3546806 w 7467600"/>
              <a:gd name="connsiteY193" fmla="*/ 4356139 h 6858000"/>
              <a:gd name="connsiteX194" fmla="*/ 3364433 w 7467600"/>
              <a:gd name="connsiteY194" fmla="*/ 3953121 h 6858000"/>
              <a:gd name="connsiteX195" fmla="*/ 3316479 w 7467600"/>
              <a:gd name="connsiteY195" fmla="*/ 3872136 h 6858000"/>
              <a:gd name="connsiteX196" fmla="*/ 3291335 w 7467600"/>
              <a:gd name="connsiteY196" fmla="*/ 3767420 h 6858000"/>
              <a:gd name="connsiteX197" fmla="*/ 3390805 w 7467600"/>
              <a:gd name="connsiteY197" fmla="*/ 3937163 h 6858000"/>
              <a:gd name="connsiteX198" fmla="*/ 3579062 w 7467600"/>
              <a:gd name="connsiteY198" fmla="*/ 4359040 h 6858000"/>
              <a:gd name="connsiteX199" fmla="*/ 3467355 w 7467600"/>
              <a:gd name="connsiteY199" fmla="*/ 3988130 h 6858000"/>
              <a:gd name="connsiteX200" fmla="*/ 3310753 w 7467600"/>
              <a:gd name="connsiteY200" fmla="*/ 3787140 h 6858000"/>
              <a:gd name="connsiteX201" fmla="*/ 3291335 w 7467600"/>
              <a:gd name="connsiteY201" fmla="*/ 3767420 h 6858000"/>
              <a:gd name="connsiteX202" fmla="*/ 1635889 w 7467600"/>
              <a:gd name="connsiteY202" fmla="*/ 3709494 h 6858000"/>
              <a:gd name="connsiteX203" fmla="*/ 1634800 w 7467600"/>
              <a:gd name="connsiteY203" fmla="*/ 3731111 h 6858000"/>
              <a:gd name="connsiteX204" fmla="*/ 1635889 w 7467600"/>
              <a:gd name="connsiteY204" fmla="*/ 3709494 h 6858000"/>
              <a:gd name="connsiteX205" fmla="*/ 1510397 w 7467600"/>
              <a:gd name="connsiteY205" fmla="*/ 3684705 h 6858000"/>
              <a:gd name="connsiteX206" fmla="*/ 1146550 w 7467600"/>
              <a:gd name="connsiteY206" fmla="*/ 3802012 h 6858000"/>
              <a:gd name="connsiteX207" fmla="*/ 698834 w 7467600"/>
              <a:gd name="connsiteY207" fmla="*/ 3952272 h 6858000"/>
              <a:gd name="connsiteX208" fmla="*/ 34256 w 7467600"/>
              <a:gd name="connsiteY208" fmla="*/ 4347603 h 6858000"/>
              <a:gd name="connsiteX209" fmla="*/ 527241 w 7467600"/>
              <a:gd name="connsiteY209" fmla="*/ 4065078 h 6858000"/>
              <a:gd name="connsiteX210" fmla="*/ 1510397 w 7467600"/>
              <a:gd name="connsiteY210" fmla="*/ 3684705 h 6858000"/>
              <a:gd name="connsiteX211" fmla="*/ 1313114 w 7467600"/>
              <a:gd name="connsiteY211" fmla="*/ 3655216 h 6858000"/>
              <a:gd name="connsiteX212" fmla="*/ 1109304 w 7467600"/>
              <a:gd name="connsiteY212" fmla="*/ 3669030 h 6858000"/>
              <a:gd name="connsiteX213" fmla="*/ 8129 w 7467600"/>
              <a:gd name="connsiteY213" fmla="*/ 4330519 h 6858000"/>
              <a:gd name="connsiteX214" fmla="*/ 687572 w 7467600"/>
              <a:gd name="connsiteY214" fmla="*/ 3925629 h 6858000"/>
              <a:gd name="connsiteX215" fmla="*/ 1138365 w 7467600"/>
              <a:gd name="connsiteY215" fmla="*/ 3774515 h 6858000"/>
              <a:gd name="connsiteX216" fmla="*/ 1505579 w 7467600"/>
              <a:gd name="connsiteY216" fmla="*/ 3655526 h 6858000"/>
              <a:gd name="connsiteX217" fmla="*/ 1313114 w 7467600"/>
              <a:gd name="connsiteY217" fmla="*/ 3655216 h 6858000"/>
              <a:gd name="connsiteX218" fmla="*/ 3655073 w 7467600"/>
              <a:gd name="connsiteY218" fmla="*/ 3650884 h 6858000"/>
              <a:gd name="connsiteX219" fmla="*/ 3989938 w 7467600"/>
              <a:gd name="connsiteY219" fmla="*/ 3991685 h 6858000"/>
              <a:gd name="connsiteX220" fmla="*/ 4393907 w 7467600"/>
              <a:gd name="connsiteY220" fmla="*/ 4261258 h 6858000"/>
              <a:gd name="connsiteX221" fmla="*/ 4648051 w 7467600"/>
              <a:gd name="connsiteY221" fmla="*/ 4374051 h 6858000"/>
              <a:gd name="connsiteX222" fmla="*/ 4383389 w 7467600"/>
              <a:gd name="connsiteY222" fmla="*/ 4184369 h 6858000"/>
              <a:gd name="connsiteX223" fmla="*/ 4165508 w 7467600"/>
              <a:gd name="connsiteY223" fmla="*/ 4035196 h 6858000"/>
              <a:gd name="connsiteX224" fmla="*/ 4068162 w 7467600"/>
              <a:gd name="connsiteY224" fmla="*/ 3953394 h 6858000"/>
              <a:gd name="connsiteX225" fmla="*/ 3981416 w 7467600"/>
              <a:gd name="connsiteY225" fmla="*/ 3880482 h 6858000"/>
              <a:gd name="connsiteX226" fmla="*/ 3800147 w 7467600"/>
              <a:gd name="connsiteY226" fmla="*/ 3749872 h 6858000"/>
              <a:gd name="connsiteX227" fmla="*/ 3655073 w 7467600"/>
              <a:gd name="connsiteY227" fmla="*/ 3650884 h 6858000"/>
              <a:gd name="connsiteX228" fmla="*/ 3670252 w 7467600"/>
              <a:gd name="connsiteY228" fmla="*/ 3622798 h 6858000"/>
              <a:gd name="connsiteX229" fmla="*/ 3817258 w 7467600"/>
              <a:gd name="connsiteY229" fmla="*/ 3723577 h 6858000"/>
              <a:gd name="connsiteX230" fmla="*/ 4000461 w 7467600"/>
              <a:gd name="connsiteY230" fmla="*/ 3855966 h 6858000"/>
              <a:gd name="connsiteX231" fmla="*/ 4088180 w 7467600"/>
              <a:gd name="connsiteY231" fmla="*/ 3929774 h 6858000"/>
              <a:gd name="connsiteX232" fmla="*/ 4184555 w 7467600"/>
              <a:gd name="connsiteY232" fmla="*/ 4010683 h 6858000"/>
              <a:gd name="connsiteX233" fmla="*/ 4399563 w 7467600"/>
              <a:gd name="connsiteY233" fmla="*/ 4158106 h 6858000"/>
              <a:gd name="connsiteX234" fmla="*/ 4684469 w 7467600"/>
              <a:gd name="connsiteY234" fmla="*/ 4364680 h 6858000"/>
              <a:gd name="connsiteX235" fmla="*/ 4690271 w 7467600"/>
              <a:gd name="connsiteY235" fmla="*/ 4370034 h 6858000"/>
              <a:gd name="connsiteX236" fmla="*/ 4136093 w 7467600"/>
              <a:gd name="connsiteY236" fmla="*/ 3858466 h 6858000"/>
              <a:gd name="connsiteX237" fmla="*/ 3670252 w 7467600"/>
              <a:gd name="connsiteY237" fmla="*/ 3622798 h 6858000"/>
              <a:gd name="connsiteX238" fmla="*/ 4440129 w 7467600"/>
              <a:gd name="connsiteY238" fmla="*/ 3448571 h 6858000"/>
              <a:gd name="connsiteX239" fmla="*/ 4856525 w 7467600"/>
              <a:gd name="connsiteY239" fmla="*/ 3915351 h 6858000"/>
              <a:gd name="connsiteX240" fmla="*/ 5059055 w 7467600"/>
              <a:gd name="connsiteY240" fmla="*/ 4108918 h 6858000"/>
              <a:gd name="connsiteX241" fmla="*/ 5290070 w 7467600"/>
              <a:gd name="connsiteY241" fmla="*/ 4263619 h 6858000"/>
              <a:gd name="connsiteX242" fmla="*/ 4834991 w 7467600"/>
              <a:gd name="connsiteY242" fmla="*/ 3830985 h 6858000"/>
              <a:gd name="connsiteX243" fmla="*/ 4440129 w 7467600"/>
              <a:gd name="connsiteY243" fmla="*/ 3448571 h 6858000"/>
              <a:gd name="connsiteX244" fmla="*/ 4441737 w 7467600"/>
              <a:gd name="connsiteY244" fmla="*/ 3399734 h 6858000"/>
              <a:gd name="connsiteX245" fmla="*/ 4431236 w 7467600"/>
              <a:gd name="connsiteY245" fmla="*/ 3400954 h 6858000"/>
              <a:gd name="connsiteX246" fmla="*/ 4557150 w 7467600"/>
              <a:gd name="connsiteY246" fmla="*/ 3510023 h 6858000"/>
              <a:gd name="connsiteX247" fmla="*/ 4856936 w 7467600"/>
              <a:gd name="connsiteY247" fmla="*/ 3809146 h 6858000"/>
              <a:gd name="connsiteX248" fmla="*/ 5111996 w 7467600"/>
              <a:gd name="connsiteY248" fmla="*/ 4065759 h 6858000"/>
              <a:gd name="connsiteX249" fmla="*/ 5388878 w 7467600"/>
              <a:gd name="connsiteY249" fmla="*/ 4300185 h 6858000"/>
              <a:gd name="connsiteX250" fmla="*/ 5425556 w 7467600"/>
              <a:gd name="connsiteY250" fmla="*/ 4308967 h 6858000"/>
              <a:gd name="connsiteX251" fmla="*/ 4943646 w 7467600"/>
              <a:gd name="connsiteY251" fmla="*/ 3822916 h 6858000"/>
              <a:gd name="connsiteX252" fmla="*/ 4594837 w 7467600"/>
              <a:gd name="connsiteY252" fmla="*/ 3532274 h 6858000"/>
              <a:gd name="connsiteX253" fmla="*/ 4441737 w 7467600"/>
              <a:gd name="connsiteY253" fmla="*/ 3399734 h 6858000"/>
              <a:gd name="connsiteX254" fmla="*/ 5425834 w 7467600"/>
              <a:gd name="connsiteY254" fmla="*/ 3162785 h 6858000"/>
              <a:gd name="connsiteX255" fmla="*/ 5401644 w 7467600"/>
              <a:gd name="connsiteY255" fmla="*/ 3617847 h 6858000"/>
              <a:gd name="connsiteX256" fmla="*/ 5467256 w 7467600"/>
              <a:gd name="connsiteY256" fmla="*/ 4175494 h 6858000"/>
              <a:gd name="connsiteX257" fmla="*/ 5448069 w 7467600"/>
              <a:gd name="connsiteY257" fmla="*/ 3567554 h 6858000"/>
              <a:gd name="connsiteX258" fmla="*/ 5425834 w 7467600"/>
              <a:gd name="connsiteY258" fmla="*/ 3162785 h 6858000"/>
              <a:gd name="connsiteX259" fmla="*/ 1318687 w 7467600"/>
              <a:gd name="connsiteY259" fmla="*/ 3113840 h 6858000"/>
              <a:gd name="connsiteX260" fmla="*/ 1066793 w 7467600"/>
              <a:gd name="connsiteY260" fmla="*/ 3212171 h 6858000"/>
              <a:gd name="connsiteX261" fmla="*/ 993319 w 7467600"/>
              <a:gd name="connsiteY261" fmla="*/ 3247648 h 6858000"/>
              <a:gd name="connsiteX262" fmla="*/ 853081 w 7467600"/>
              <a:gd name="connsiteY262" fmla="*/ 3312410 h 6858000"/>
              <a:gd name="connsiteX263" fmla="*/ 805957 w 7467600"/>
              <a:gd name="connsiteY263" fmla="*/ 3330443 h 6858000"/>
              <a:gd name="connsiteX264" fmla="*/ 1318687 w 7467600"/>
              <a:gd name="connsiteY264" fmla="*/ 3113840 h 6858000"/>
              <a:gd name="connsiteX265" fmla="*/ 5453702 w 7467600"/>
              <a:gd name="connsiteY265" fmla="*/ 3090882 h 6858000"/>
              <a:gd name="connsiteX266" fmla="*/ 5480135 w 7467600"/>
              <a:gd name="connsiteY266" fmla="*/ 3565802 h 6858000"/>
              <a:gd name="connsiteX267" fmla="*/ 5499023 w 7467600"/>
              <a:gd name="connsiteY267" fmla="*/ 4166310 h 6858000"/>
              <a:gd name="connsiteX268" fmla="*/ 5547022 w 7467600"/>
              <a:gd name="connsiteY268" fmla="*/ 3607838 h 6858000"/>
              <a:gd name="connsiteX269" fmla="*/ 5515964 w 7467600"/>
              <a:gd name="connsiteY269" fmla="*/ 3378541 h 6858000"/>
              <a:gd name="connsiteX270" fmla="*/ 5453702 w 7467600"/>
              <a:gd name="connsiteY270" fmla="*/ 3090882 h 6858000"/>
              <a:gd name="connsiteX271" fmla="*/ 1238695 w 7467600"/>
              <a:gd name="connsiteY271" fmla="*/ 3076820 h 6858000"/>
              <a:gd name="connsiteX272" fmla="*/ 716371 w 7467600"/>
              <a:gd name="connsiteY272" fmla="*/ 3293249 h 6858000"/>
              <a:gd name="connsiteX273" fmla="*/ 579522 w 7467600"/>
              <a:gd name="connsiteY273" fmla="*/ 3371759 h 6858000"/>
              <a:gd name="connsiteX274" fmla="*/ 600288 w 7467600"/>
              <a:gd name="connsiteY274" fmla="*/ 3365555 h 6858000"/>
              <a:gd name="connsiteX275" fmla="*/ 840692 w 7467600"/>
              <a:gd name="connsiteY275" fmla="*/ 3284921 h 6858000"/>
              <a:gd name="connsiteX276" fmla="*/ 979248 w 7467600"/>
              <a:gd name="connsiteY276" fmla="*/ 3221003 h 6858000"/>
              <a:gd name="connsiteX277" fmla="*/ 1053282 w 7467600"/>
              <a:gd name="connsiteY277" fmla="*/ 3185247 h 6858000"/>
              <a:gd name="connsiteX278" fmla="*/ 1320603 w 7467600"/>
              <a:gd name="connsiteY278" fmla="*/ 3081281 h 6858000"/>
              <a:gd name="connsiteX279" fmla="*/ 1238695 w 7467600"/>
              <a:gd name="connsiteY279" fmla="*/ 3076820 h 6858000"/>
              <a:gd name="connsiteX280" fmla="*/ 5425627 w 7467600"/>
              <a:gd name="connsiteY280" fmla="*/ 2954192 h 6858000"/>
              <a:gd name="connsiteX281" fmla="*/ 5470770 w 7467600"/>
              <a:gd name="connsiteY281" fmla="*/ 3005435 h 6858000"/>
              <a:gd name="connsiteX282" fmla="*/ 5519779 w 7467600"/>
              <a:gd name="connsiteY282" fmla="*/ 4359223 h 6858000"/>
              <a:gd name="connsiteX283" fmla="*/ 5520293 w 7467600"/>
              <a:gd name="connsiteY283" fmla="*/ 4360602 h 6858000"/>
              <a:gd name="connsiteX284" fmla="*/ 5767221 w 7467600"/>
              <a:gd name="connsiteY284" fmla="*/ 4665564 h 6858000"/>
              <a:gd name="connsiteX285" fmla="*/ 6937169 w 7467600"/>
              <a:gd name="connsiteY285" fmla="*/ 4815941 h 6858000"/>
              <a:gd name="connsiteX286" fmla="*/ 6953922 w 7467600"/>
              <a:gd name="connsiteY286" fmla="*/ 4890068 h 6858000"/>
              <a:gd name="connsiteX287" fmla="*/ 6071359 w 7467600"/>
              <a:gd name="connsiteY287" fmla="*/ 4770770 h 6858000"/>
              <a:gd name="connsiteX288" fmla="*/ 6038839 w 7467600"/>
              <a:gd name="connsiteY288" fmla="*/ 4764474 h 6858000"/>
              <a:gd name="connsiteX289" fmla="*/ 6038706 w 7467600"/>
              <a:gd name="connsiteY289" fmla="*/ 4763847 h 6858000"/>
              <a:gd name="connsiteX290" fmla="*/ 6037784 w 7467600"/>
              <a:gd name="connsiteY290" fmla="*/ 4764270 h 6858000"/>
              <a:gd name="connsiteX291" fmla="*/ 6038839 w 7467600"/>
              <a:gd name="connsiteY291" fmla="*/ 4764474 h 6858000"/>
              <a:gd name="connsiteX292" fmla="*/ 6040338 w 7467600"/>
              <a:gd name="connsiteY292" fmla="*/ 4771418 h 6858000"/>
              <a:gd name="connsiteX293" fmla="*/ 6024488 w 7467600"/>
              <a:gd name="connsiteY293" fmla="*/ 4809903 h 6858000"/>
              <a:gd name="connsiteX294" fmla="*/ 5599771 w 7467600"/>
              <a:gd name="connsiteY294" fmla="*/ 5509652 h 6858000"/>
              <a:gd name="connsiteX295" fmla="*/ 5548843 w 7467600"/>
              <a:gd name="connsiteY295" fmla="*/ 5563845 h 6858000"/>
              <a:gd name="connsiteX296" fmla="*/ 5940952 w 7467600"/>
              <a:gd name="connsiteY296" fmla="*/ 6250028 h 6858000"/>
              <a:gd name="connsiteX297" fmla="*/ 6043441 w 7467600"/>
              <a:gd name="connsiteY297" fmla="*/ 6665847 h 6858000"/>
              <a:gd name="connsiteX298" fmla="*/ 6093432 w 7467600"/>
              <a:gd name="connsiteY298" fmla="*/ 6858000 h 6858000"/>
              <a:gd name="connsiteX299" fmla="*/ 6034344 w 7467600"/>
              <a:gd name="connsiteY299" fmla="*/ 6858000 h 6858000"/>
              <a:gd name="connsiteX300" fmla="*/ 6026679 w 7467600"/>
              <a:gd name="connsiteY300" fmla="*/ 6836959 h 6858000"/>
              <a:gd name="connsiteX301" fmla="*/ 5800441 w 7467600"/>
              <a:gd name="connsiteY301" fmla="*/ 6335286 h 6858000"/>
              <a:gd name="connsiteX302" fmla="*/ 5526562 w 7467600"/>
              <a:gd name="connsiteY302" fmla="*/ 5705388 h 6858000"/>
              <a:gd name="connsiteX303" fmla="*/ 5519640 w 7467600"/>
              <a:gd name="connsiteY303" fmla="*/ 5683774 h 6858000"/>
              <a:gd name="connsiteX304" fmla="*/ 5844559 w 7467600"/>
              <a:gd name="connsiteY304" fmla="*/ 6553349 h 6858000"/>
              <a:gd name="connsiteX305" fmla="*/ 5975994 w 7467600"/>
              <a:gd name="connsiteY305" fmla="*/ 6858000 h 6858000"/>
              <a:gd name="connsiteX306" fmla="*/ 5898547 w 7467600"/>
              <a:gd name="connsiteY306" fmla="*/ 6858000 h 6858000"/>
              <a:gd name="connsiteX307" fmla="*/ 5682041 w 7467600"/>
              <a:gd name="connsiteY307" fmla="*/ 6355860 h 6858000"/>
              <a:gd name="connsiteX308" fmla="*/ 5461758 w 7467600"/>
              <a:gd name="connsiteY308" fmla="*/ 5820220 h 6858000"/>
              <a:gd name="connsiteX309" fmla="*/ 5237282 w 7467600"/>
              <a:gd name="connsiteY309" fmla="*/ 6579086 h 6858000"/>
              <a:gd name="connsiteX310" fmla="*/ 5115009 w 7467600"/>
              <a:gd name="connsiteY310" fmla="*/ 6858000 h 6858000"/>
              <a:gd name="connsiteX311" fmla="*/ 5028074 w 7467600"/>
              <a:gd name="connsiteY311" fmla="*/ 6858000 h 6858000"/>
              <a:gd name="connsiteX312" fmla="*/ 5079508 w 7467600"/>
              <a:gd name="connsiteY312" fmla="*/ 6749074 h 6858000"/>
              <a:gd name="connsiteX313" fmla="*/ 5371846 w 7467600"/>
              <a:gd name="connsiteY313" fmla="*/ 5924413 h 6858000"/>
              <a:gd name="connsiteX314" fmla="*/ 5270512 w 7467600"/>
              <a:gd name="connsiteY314" fmla="*/ 6138975 h 6858000"/>
              <a:gd name="connsiteX315" fmla="*/ 5062409 w 7467600"/>
              <a:gd name="connsiteY315" fmla="*/ 6653544 h 6858000"/>
              <a:gd name="connsiteX316" fmla="*/ 5036628 w 7467600"/>
              <a:gd name="connsiteY316" fmla="*/ 6754247 h 6858000"/>
              <a:gd name="connsiteX317" fmla="*/ 5009112 w 7467600"/>
              <a:gd name="connsiteY317" fmla="*/ 6858000 h 6858000"/>
              <a:gd name="connsiteX318" fmla="*/ 4976679 w 7467600"/>
              <a:gd name="connsiteY318" fmla="*/ 6858000 h 6858000"/>
              <a:gd name="connsiteX319" fmla="*/ 5006537 w 7467600"/>
              <a:gd name="connsiteY319" fmla="*/ 6747068 h 6858000"/>
              <a:gd name="connsiteX320" fmla="*/ 5032723 w 7467600"/>
              <a:gd name="connsiteY320" fmla="*/ 6644957 h 6858000"/>
              <a:gd name="connsiteX321" fmla="*/ 5242949 w 7467600"/>
              <a:gd name="connsiteY321" fmla="*/ 6125175 h 6858000"/>
              <a:gd name="connsiteX322" fmla="*/ 5286321 w 7467600"/>
              <a:gd name="connsiteY322" fmla="*/ 6033555 h 6858000"/>
              <a:gd name="connsiteX323" fmla="*/ 5008210 w 7467600"/>
              <a:gd name="connsiteY323" fmla="*/ 6649194 h 6858000"/>
              <a:gd name="connsiteX324" fmla="*/ 4986321 w 7467600"/>
              <a:gd name="connsiteY324" fmla="*/ 6765687 h 6858000"/>
              <a:gd name="connsiteX325" fmla="*/ 4973474 w 7467600"/>
              <a:gd name="connsiteY325" fmla="*/ 6858000 h 6858000"/>
              <a:gd name="connsiteX326" fmla="*/ 4907178 w 7467600"/>
              <a:gd name="connsiteY326" fmla="*/ 6858000 h 6858000"/>
              <a:gd name="connsiteX327" fmla="*/ 4910810 w 7467600"/>
              <a:gd name="connsiteY327" fmla="*/ 6829660 h 6858000"/>
              <a:gd name="connsiteX328" fmla="*/ 4987461 w 7467600"/>
              <a:gd name="connsiteY328" fmla="*/ 6432994 h 6858000"/>
              <a:gd name="connsiteX329" fmla="*/ 5179262 w 7467600"/>
              <a:gd name="connsiteY329" fmla="*/ 6035044 h 6858000"/>
              <a:gd name="connsiteX330" fmla="*/ 4689678 w 7467600"/>
              <a:gd name="connsiteY330" fmla="*/ 6440241 h 6858000"/>
              <a:gd name="connsiteX331" fmla="*/ 4477543 w 7467600"/>
              <a:gd name="connsiteY331" fmla="*/ 6674836 h 6858000"/>
              <a:gd name="connsiteX332" fmla="*/ 4329957 w 7467600"/>
              <a:gd name="connsiteY332" fmla="*/ 6858000 h 6858000"/>
              <a:gd name="connsiteX333" fmla="*/ 4218595 w 7467600"/>
              <a:gd name="connsiteY333" fmla="*/ 6858000 h 6858000"/>
              <a:gd name="connsiteX334" fmla="*/ 4368888 w 7467600"/>
              <a:gd name="connsiteY334" fmla="*/ 6668412 h 6858000"/>
              <a:gd name="connsiteX335" fmla="*/ 4563091 w 7467600"/>
              <a:gd name="connsiteY335" fmla="*/ 6442508 h 6858000"/>
              <a:gd name="connsiteX336" fmla="*/ 5387324 w 7467600"/>
              <a:gd name="connsiteY336" fmla="*/ 5705830 h 6858000"/>
              <a:gd name="connsiteX337" fmla="*/ 5073620 w 7467600"/>
              <a:gd name="connsiteY337" fmla="*/ 5955437 h 6858000"/>
              <a:gd name="connsiteX338" fmla="*/ 4689789 w 7467600"/>
              <a:gd name="connsiteY338" fmla="*/ 6268382 h 6858000"/>
              <a:gd name="connsiteX339" fmla="*/ 4418722 w 7467600"/>
              <a:gd name="connsiteY339" fmla="*/ 6570886 h 6858000"/>
              <a:gd name="connsiteX340" fmla="*/ 4214944 w 7467600"/>
              <a:gd name="connsiteY340" fmla="*/ 6858000 h 6858000"/>
              <a:gd name="connsiteX341" fmla="*/ 4177898 w 7467600"/>
              <a:gd name="connsiteY341" fmla="*/ 6858000 h 6858000"/>
              <a:gd name="connsiteX342" fmla="*/ 4391597 w 7467600"/>
              <a:gd name="connsiteY342" fmla="*/ 6556370 h 6858000"/>
              <a:gd name="connsiteX343" fmla="*/ 4668889 w 7467600"/>
              <a:gd name="connsiteY343" fmla="*/ 6246399 h 6858000"/>
              <a:gd name="connsiteX344" fmla="*/ 5055427 w 7467600"/>
              <a:gd name="connsiteY344" fmla="*/ 5931476 h 6858000"/>
              <a:gd name="connsiteX345" fmla="*/ 5371814 w 7467600"/>
              <a:gd name="connsiteY345" fmla="*/ 5678975 h 6858000"/>
              <a:gd name="connsiteX346" fmla="*/ 4987918 w 7467600"/>
              <a:gd name="connsiteY346" fmla="*/ 5838701 h 6858000"/>
              <a:gd name="connsiteX347" fmla="*/ 4317146 w 7467600"/>
              <a:gd name="connsiteY347" fmla="*/ 6587716 h 6858000"/>
              <a:gd name="connsiteX348" fmla="*/ 4171627 w 7467600"/>
              <a:gd name="connsiteY348" fmla="*/ 6858000 h 6858000"/>
              <a:gd name="connsiteX349" fmla="*/ 4081585 w 7467600"/>
              <a:gd name="connsiteY349" fmla="*/ 6858000 h 6858000"/>
              <a:gd name="connsiteX350" fmla="*/ 4238603 w 7467600"/>
              <a:gd name="connsiteY350" fmla="*/ 6559341 h 6858000"/>
              <a:gd name="connsiteX351" fmla="*/ 4778333 w 7467600"/>
              <a:gd name="connsiteY351" fmla="*/ 5873626 h 6858000"/>
              <a:gd name="connsiteX352" fmla="*/ 5414185 w 7467600"/>
              <a:gd name="connsiteY352" fmla="*/ 5573882 h 6858000"/>
              <a:gd name="connsiteX353" fmla="*/ 5959648 w 7467600"/>
              <a:gd name="connsiteY353" fmla="*/ 4760797 h 6858000"/>
              <a:gd name="connsiteX354" fmla="*/ 5355019 w 7467600"/>
              <a:gd name="connsiteY354" fmla="*/ 4734672 h 6858000"/>
              <a:gd name="connsiteX355" fmla="*/ 5083565 w 7467600"/>
              <a:gd name="connsiteY355" fmla="*/ 5179121 h 6858000"/>
              <a:gd name="connsiteX356" fmla="*/ 4713577 w 7467600"/>
              <a:gd name="connsiteY356" fmla="*/ 5616803 h 6858000"/>
              <a:gd name="connsiteX357" fmla="*/ 3989559 w 7467600"/>
              <a:gd name="connsiteY357" fmla="*/ 6145945 h 6858000"/>
              <a:gd name="connsiteX358" fmla="*/ 3939824 w 7467600"/>
              <a:gd name="connsiteY358" fmla="*/ 6066900 h 6858000"/>
              <a:gd name="connsiteX359" fmla="*/ 4584537 w 7467600"/>
              <a:gd name="connsiteY359" fmla="*/ 5324826 h 6858000"/>
              <a:gd name="connsiteX360" fmla="*/ 5037105 w 7467600"/>
              <a:gd name="connsiteY360" fmla="*/ 5088765 h 6858000"/>
              <a:gd name="connsiteX361" fmla="*/ 5039930 w 7467600"/>
              <a:gd name="connsiteY361" fmla="*/ 5089585 h 6858000"/>
              <a:gd name="connsiteX362" fmla="*/ 5263764 w 7467600"/>
              <a:gd name="connsiteY362" fmla="*/ 4735525 h 6858000"/>
              <a:gd name="connsiteX363" fmla="*/ 4086300 w 7467600"/>
              <a:gd name="connsiteY363" fmla="*/ 4884599 h 6858000"/>
              <a:gd name="connsiteX364" fmla="*/ 4085485 w 7467600"/>
              <a:gd name="connsiteY364" fmla="*/ 4899070 h 6858000"/>
              <a:gd name="connsiteX365" fmla="*/ 3871915 w 7467600"/>
              <a:gd name="connsiteY365" fmla="*/ 5253645 h 6858000"/>
              <a:gd name="connsiteX366" fmla="*/ 3799374 w 7467600"/>
              <a:gd name="connsiteY366" fmla="*/ 5466127 h 6858000"/>
              <a:gd name="connsiteX367" fmla="*/ 3498850 w 7467600"/>
              <a:gd name="connsiteY367" fmla="*/ 6661888 h 6858000"/>
              <a:gd name="connsiteX368" fmla="*/ 3399216 w 7467600"/>
              <a:gd name="connsiteY368" fmla="*/ 6858000 h 6858000"/>
              <a:gd name="connsiteX369" fmla="*/ 3303688 w 7467600"/>
              <a:gd name="connsiteY369" fmla="*/ 6858000 h 6858000"/>
              <a:gd name="connsiteX370" fmla="*/ 3391774 w 7467600"/>
              <a:gd name="connsiteY370" fmla="*/ 6697181 h 6858000"/>
              <a:gd name="connsiteX371" fmla="*/ 3735540 w 7467600"/>
              <a:gd name="connsiteY371" fmla="*/ 5546923 h 6858000"/>
              <a:gd name="connsiteX372" fmla="*/ 3729438 w 7467600"/>
              <a:gd name="connsiteY372" fmla="*/ 5569058 h 6858000"/>
              <a:gd name="connsiteX373" fmla="*/ 3707782 w 7467600"/>
              <a:gd name="connsiteY373" fmla="*/ 5644908 h 6858000"/>
              <a:gd name="connsiteX374" fmla="*/ 3583827 w 7467600"/>
              <a:gd name="connsiteY374" fmla="*/ 6039215 h 6858000"/>
              <a:gd name="connsiteX375" fmla="*/ 3547861 w 7467600"/>
              <a:gd name="connsiteY375" fmla="*/ 6129609 h 6858000"/>
              <a:gd name="connsiteX376" fmla="*/ 3490905 w 7467600"/>
              <a:gd name="connsiteY376" fmla="*/ 6277660 h 6858000"/>
              <a:gd name="connsiteX377" fmla="*/ 3455859 w 7467600"/>
              <a:gd name="connsiteY377" fmla="*/ 6391301 h 6858000"/>
              <a:gd name="connsiteX378" fmla="*/ 3429112 w 7467600"/>
              <a:gd name="connsiteY378" fmla="*/ 6479469 h 6858000"/>
              <a:gd name="connsiteX379" fmla="*/ 3304862 w 7467600"/>
              <a:gd name="connsiteY379" fmla="*/ 6796476 h 6858000"/>
              <a:gd name="connsiteX380" fmla="*/ 3276071 w 7467600"/>
              <a:gd name="connsiteY380" fmla="*/ 6858000 h 6858000"/>
              <a:gd name="connsiteX381" fmla="*/ 3240805 w 7467600"/>
              <a:gd name="connsiteY381" fmla="*/ 6858000 h 6858000"/>
              <a:gd name="connsiteX382" fmla="*/ 3275917 w 7467600"/>
              <a:gd name="connsiteY382" fmla="*/ 6783192 h 6858000"/>
              <a:gd name="connsiteX383" fmla="*/ 3399358 w 7467600"/>
              <a:gd name="connsiteY383" fmla="*/ 6469011 h 6858000"/>
              <a:gd name="connsiteX384" fmla="*/ 3425650 w 7467600"/>
              <a:gd name="connsiteY384" fmla="*/ 6381333 h 6858000"/>
              <a:gd name="connsiteX385" fmla="*/ 3460661 w 7467600"/>
              <a:gd name="connsiteY385" fmla="*/ 6266763 h 6858000"/>
              <a:gd name="connsiteX386" fmla="*/ 3518021 w 7467600"/>
              <a:gd name="connsiteY386" fmla="*/ 6117298 h 6858000"/>
              <a:gd name="connsiteX387" fmla="*/ 3554035 w 7467600"/>
              <a:gd name="connsiteY387" fmla="*/ 6027832 h 6858000"/>
              <a:gd name="connsiteX388" fmla="*/ 3677174 w 7467600"/>
              <a:gd name="connsiteY388" fmla="*/ 5636351 h 6858000"/>
              <a:gd name="connsiteX389" fmla="*/ 3698819 w 7467600"/>
              <a:gd name="connsiteY389" fmla="*/ 5560503 h 6858000"/>
              <a:gd name="connsiteX390" fmla="*/ 3702094 w 7467600"/>
              <a:gd name="connsiteY390" fmla="*/ 5549194 h 6858000"/>
              <a:gd name="connsiteX391" fmla="*/ 3398355 w 7467600"/>
              <a:gd name="connsiteY391" fmla="*/ 6094603 h 6858000"/>
              <a:gd name="connsiteX392" fmla="*/ 3193941 w 7467600"/>
              <a:gd name="connsiteY392" fmla="*/ 6798775 h 6858000"/>
              <a:gd name="connsiteX393" fmla="*/ 3184140 w 7467600"/>
              <a:gd name="connsiteY393" fmla="*/ 6858000 h 6858000"/>
              <a:gd name="connsiteX394" fmla="*/ 3099978 w 7467600"/>
              <a:gd name="connsiteY394" fmla="*/ 6858000 h 6858000"/>
              <a:gd name="connsiteX395" fmla="*/ 3101556 w 7467600"/>
              <a:gd name="connsiteY395" fmla="*/ 6843337 h 6858000"/>
              <a:gd name="connsiteX396" fmla="*/ 3370162 w 7467600"/>
              <a:gd name="connsiteY396" fmla="*/ 5785550 h 6858000"/>
              <a:gd name="connsiteX397" fmla="*/ 3746477 w 7467600"/>
              <a:gd name="connsiteY397" fmla="*/ 5377889 h 6858000"/>
              <a:gd name="connsiteX398" fmla="*/ 3863399 w 7467600"/>
              <a:gd name="connsiteY398" fmla="*/ 5087257 h 6858000"/>
              <a:gd name="connsiteX399" fmla="*/ 3968712 w 7467600"/>
              <a:gd name="connsiteY399" fmla="*/ 4913989 h 6858000"/>
              <a:gd name="connsiteX400" fmla="*/ 2792390 w 7467600"/>
              <a:gd name="connsiteY400" fmla="*/ 5382974 h 6858000"/>
              <a:gd name="connsiteX401" fmla="*/ 2714982 w 7467600"/>
              <a:gd name="connsiteY401" fmla="*/ 5427051 h 6858000"/>
              <a:gd name="connsiteX402" fmla="*/ 2813361 w 7467600"/>
              <a:gd name="connsiteY402" fmla="*/ 6023912 h 6858000"/>
              <a:gd name="connsiteX403" fmla="*/ 2688430 w 7467600"/>
              <a:gd name="connsiteY403" fmla="*/ 6801564 h 6858000"/>
              <a:gd name="connsiteX404" fmla="*/ 2629626 w 7467600"/>
              <a:gd name="connsiteY404" fmla="*/ 6763394 h 6858000"/>
              <a:gd name="connsiteX405" fmla="*/ 2565328 w 7467600"/>
              <a:gd name="connsiteY405" fmla="*/ 5516399 h 6858000"/>
              <a:gd name="connsiteX406" fmla="*/ 1922999 w 7467600"/>
              <a:gd name="connsiteY406" fmla="*/ 5980343 h 6858000"/>
              <a:gd name="connsiteX407" fmla="*/ 1950261 w 7467600"/>
              <a:gd name="connsiteY407" fmla="*/ 6405858 h 6858000"/>
              <a:gd name="connsiteX408" fmla="*/ 2365554 w 7467600"/>
              <a:gd name="connsiteY408" fmla="*/ 6759107 h 6858000"/>
              <a:gd name="connsiteX409" fmla="*/ 2424142 w 7467600"/>
              <a:gd name="connsiteY409" fmla="*/ 6858000 h 6858000"/>
              <a:gd name="connsiteX410" fmla="*/ 2395994 w 7467600"/>
              <a:gd name="connsiteY410" fmla="*/ 6858000 h 6858000"/>
              <a:gd name="connsiteX411" fmla="*/ 2392863 w 7467600"/>
              <a:gd name="connsiteY411" fmla="*/ 6852964 h 6858000"/>
              <a:gd name="connsiteX412" fmla="*/ 2017589 w 7467600"/>
              <a:gd name="connsiteY412" fmla="*/ 6493982 h 6858000"/>
              <a:gd name="connsiteX413" fmla="*/ 2147336 w 7467600"/>
              <a:gd name="connsiteY413" fmla="*/ 6594052 h 6858000"/>
              <a:gd name="connsiteX414" fmla="*/ 2207047 w 7467600"/>
              <a:gd name="connsiteY414" fmla="*/ 6654540 h 6858000"/>
              <a:gd name="connsiteX415" fmla="*/ 2299106 w 7467600"/>
              <a:gd name="connsiteY415" fmla="*/ 6778931 h 6858000"/>
              <a:gd name="connsiteX416" fmla="*/ 2314430 w 7467600"/>
              <a:gd name="connsiteY416" fmla="*/ 6801144 h 6858000"/>
              <a:gd name="connsiteX417" fmla="*/ 2352406 w 7467600"/>
              <a:gd name="connsiteY417" fmla="*/ 6858000 h 6858000"/>
              <a:gd name="connsiteX418" fmla="*/ 2314492 w 7467600"/>
              <a:gd name="connsiteY418" fmla="*/ 6858000 h 6858000"/>
              <a:gd name="connsiteX419" fmla="*/ 2288095 w 7467600"/>
              <a:gd name="connsiteY419" fmla="*/ 6818030 h 6858000"/>
              <a:gd name="connsiteX420" fmla="*/ 2272768 w 7467600"/>
              <a:gd name="connsiteY420" fmla="*/ 6795822 h 6858000"/>
              <a:gd name="connsiteX421" fmla="*/ 2182715 w 7467600"/>
              <a:gd name="connsiteY421" fmla="*/ 6675071 h 6858000"/>
              <a:gd name="connsiteX422" fmla="*/ 2032061 w 7467600"/>
              <a:gd name="connsiteY422" fmla="*/ 6541380 h 6858000"/>
              <a:gd name="connsiteX423" fmla="*/ 2257220 w 7467600"/>
              <a:gd name="connsiteY423" fmla="*/ 6826257 h 6858000"/>
              <a:gd name="connsiteX424" fmla="*/ 2281324 w 7467600"/>
              <a:gd name="connsiteY424" fmla="*/ 6858000 h 6858000"/>
              <a:gd name="connsiteX425" fmla="*/ 2242860 w 7467600"/>
              <a:gd name="connsiteY425" fmla="*/ 6858000 h 6858000"/>
              <a:gd name="connsiteX426" fmla="*/ 2232818 w 7467600"/>
              <a:gd name="connsiteY426" fmla="*/ 6844926 h 6858000"/>
              <a:gd name="connsiteX427" fmla="*/ 1990172 w 7467600"/>
              <a:gd name="connsiteY427" fmla="*/ 6542121 h 6858000"/>
              <a:gd name="connsiteX428" fmla="*/ 2124090 w 7467600"/>
              <a:gd name="connsiteY428" fmla="*/ 6761017 h 6858000"/>
              <a:gd name="connsiteX429" fmla="*/ 2200380 w 7467600"/>
              <a:gd name="connsiteY429" fmla="*/ 6858000 h 6858000"/>
              <a:gd name="connsiteX430" fmla="*/ 2147507 w 7467600"/>
              <a:gd name="connsiteY430" fmla="*/ 6858000 h 6858000"/>
              <a:gd name="connsiteX431" fmla="*/ 2070668 w 7467600"/>
              <a:gd name="connsiteY431" fmla="*/ 6761520 h 6858000"/>
              <a:gd name="connsiteX432" fmla="*/ 1975142 w 7467600"/>
              <a:gd name="connsiteY432" fmla="*/ 6585570 h 6858000"/>
              <a:gd name="connsiteX433" fmla="*/ 2050035 w 7467600"/>
              <a:gd name="connsiteY433" fmla="*/ 6813345 h 6858000"/>
              <a:gd name="connsiteX434" fmla="*/ 2063025 w 7467600"/>
              <a:gd name="connsiteY434" fmla="*/ 6858000 h 6858000"/>
              <a:gd name="connsiteX435" fmla="*/ 2021675 w 7467600"/>
              <a:gd name="connsiteY435" fmla="*/ 6858000 h 6858000"/>
              <a:gd name="connsiteX436" fmla="*/ 2019308 w 7467600"/>
              <a:gd name="connsiteY436" fmla="*/ 6847118 h 6858000"/>
              <a:gd name="connsiteX437" fmla="*/ 1938835 w 7467600"/>
              <a:gd name="connsiteY437" fmla="*/ 6551160 h 6858000"/>
              <a:gd name="connsiteX438" fmla="*/ 1953230 w 7467600"/>
              <a:gd name="connsiteY438" fmla="*/ 6759699 h 6858000"/>
              <a:gd name="connsiteX439" fmla="*/ 1956763 w 7467600"/>
              <a:gd name="connsiteY439" fmla="*/ 6778191 h 6858000"/>
              <a:gd name="connsiteX440" fmla="*/ 1967925 w 7467600"/>
              <a:gd name="connsiteY440" fmla="*/ 6858000 h 6858000"/>
              <a:gd name="connsiteX441" fmla="*/ 1936622 w 7467600"/>
              <a:gd name="connsiteY441" fmla="*/ 6858000 h 6858000"/>
              <a:gd name="connsiteX442" fmla="*/ 1926261 w 7467600"/>
              <a:gd name="connsiteY442" fmla="*/ 6784064 h 6858000"/>
              <a:gd name="connsiteX443" fmla="*/ 1922724 w 7467600"/>
              <a:gd name="connsiteY443" fmla="*/ 6765577 h 6858000"/>
              <a:gd name="connsiteX444" fmla="*/ 1904650 w 7467600"/>
              <a:gd name="connsiteY444" fmla="*/ 6639616 h 6858000"/>
              <a:gd name="connsiteX445" fmla="*/ 1885273 w 7467600"/>
              <a:gd name="connsiteY445" fmla="*/ 6858000 h 6858000"/>
              <a:gd name="connsiteX446" fmla="*/ 1854363 w 7467600"/>
              <a:gd name="connsiteY446" fmla="*/ 6858000 h 6858000"/>
              <a:gd name="connsiteX447" fmla="*/ 1880391 w 7467600"/>
              <a:gd name="connsiteY447" fmla="*/ 6603796 h 6858000"/>
              <a:gd name="connsiteX448" fmla="*/ 1818273 w 7467600"/>
              <a:gd name="connsiteY448" fmla="*/ 6715729 h 6858000"/>
              <a:gd name="connsiteX449" fmla="*/ 1794691 w 7467600"/>
              <a:gd name="connsiteY449" fmla="*/ 6843239 h 6858000"/>
              <a:gd name="connsiteX450" fmla="*/ 1794914 w 7467600"/>
              <a:gd name="connsiteY450" fmla="*/ 6858000 h 6858000"/>
              <a:gd name="connsiteX451" fmla="*/ 1746128 w 7467600"/>
              <a:gd name="connsiteY451" fmla="*/ 6858000 h 6858000"/>
              <a:gd name="connsiteX452" fmla="*/ 1753934 w 7467600"/>
              <a:gd name="connsiteY452" fmla="*/ 6724796 h 6858000"/>
              <a:gd name="connsiteX453" fmla="*/ 1792053 w 7467600"/>
              <a:gd name="connsiteY453" fmla="*/ 6572396 h 6858000"/>
              <a:gd name="connsiteX454" fmla="*/ 1862248 w 7467600"/>
              <a:gd name="connsiteY454" fmla="*/ 6266397 h 6858000"/>
              <a:gd name="connsiteX455" fmla="*/ 1862250 w 7467600"/>
              <a:gd name="connsiteY455" fmla="*/ 6033531 h 6858000"/>
              <a:gd name="connsiteX456" fmla="*/ 1211999 w 7467600"/>
              <a:gd name="connsiteY456" fmla="*/ 6683610 h 6858000"/>
              <a:gd name="connsiteX457" fmla="*/ 1213266 w 7467600"/>
              <a:gd name="connsiteY457" fmla="*/ 6691947 h 6858000"/>
              <a:gd name="connsiteX458" fmla="*/ 1203370 w 7467600"/>
              <a:gd name="connsiteY458" fmla="*/ 6850676 h 6858000"/>
              <a:gd name="connsiteX459" fmla="*/ 1203671 w 7467600"/>
              <a:gd name="connsiteY459" fmla="*/ 6858000 h 6858000"/>
              <a:gd name="connsiteX460" fmla="*/ 1143180 w 7467600"/>
              <a:gd name="connsiteY460" fmla="*/ 6858000 h 6858000"/>
              <a:gd name="connsiteX461" fmla="*/ 1142176 w 7467600"/>
              <a:gd name="connsiteY461" fmla="*/ 6766045 h 6858000"/>
              <a:gd name="connsiteX462" fmla="*/ 1067484 w 7467600"/>
              <a:gd name="connsiteY462" fmla="*/ 6858000 h 6858000"/>
              <a:gd name="connsiteX463" fmla="*/ 953928 w 7467600"/>
              <a:gd name="connsiteY463" fmla="*/ 6858000 h 6858000"/>
              <a:gd name="connsiteX464" fmla="*/ 959715 w 7467600"/>
              <a:gd name="connsiteY464" fmla="*/ 6850185 h 6858000"/>
              <a:gd name="connsiteX465" fmla="*/ 1483788 w 7467600"/>
              <a:gd name="connsiteY465" fmla="*/ 6259174 h 6858000"/>
              <a:gd name="connsiteX466" fmla="*/ 1100671 w 7467600"/>
              <a:gd name="connsiteY466" fmla="*/ 6252137 h 6858000"/>
              <a:gd name="connsiteX467" fmla="*/ 1090144 w 7467600"/>
              <a:gd name="connsiteY467" fmla="*/ 6256748 h 6858000"/>
              <a:gd name="connsiteX468" fmla="*/ 1095872 w 7467600"/>
              <a:gd name="connsiteY468" fmla="*/ 6271892 h 6858000"/>
              <a:gd name="connsiteX469" fmla="*/ 262785 w 7467600"/>
              <a:gd name="connsiteY469" fmla="*/ 6845450 h 6858000"/>
              <a:gd name="connsiteX470" fmla="*/ 209968 w 7467600"/>
              <a:gd name="connsiteY470" fmla="*/ 6770713 h 6858000"/>
              <a:gd name="connsiteX471" fmla="*/ 873460 w 7467600"/>
              <a:gd name="connsiteY471" fmla="*/ 6253768 h 6858000"/>
              <a:gd name="connsiteX472" fmla="*/ 192686 w 7467600"/>
              <a:gd name="connsiteY472" fmla="*/ 5849257 h 6858000"/>
              <a:gd name="connsiteX473" fmla="*/ 4696 w 7467600"/>
              <a:gd name="connsiteY473" fmla="*/ 5697668 h 6858000"/>
              <a:gd name="connsiteX474" fmla="*/ 0 w 7467600"/>
              <a:gd name="connsiteY474" fmla="*/ 5689984 h 6858000"/>
              <a:gd name="connsiteX475" fmla="*/ 0 w 7467600"/>
              <a:gd name="connsiteY475" fmla="*/ 5513472 h 6858000"/>
              <a:gd name="connsiteX476" fmla="*/ 174101 w 7467600"/>
              <a:gd name="connsiteY476" fmla="*/ 5620277 h 6858000"/>
              <a:gd name="connsiteX477" fmla="*/ 891800 w 7467600"/>
              <a:gd name="connsiteY477" fmla="*/ 6036935 h 6858000"/>
              <a:gd name="connsiteX478" fmla="*/ 1072219 w 7467600"/>
              <a:gd name="connsiteY478" fmla="*/ 6169443 h 6858000"/>
              <a:gd name="connsiteX479" fmla="*/ 1074117 w 7467600"/>
              <a:gd name="connsiteY479" fmla="*/ 6170301 h 6858000"/>
              <a:gd name="connsiteX480" fmla="*/ 1083114 w 7467600"/>
              <a:gd name="connsiteY480" fmla="*/ 6174131 h 6858000"/>
              <a:gd name="connsiteX481" fmla="*/ 1543010 w 7467600"/>
              <a:gd name="connsiteY481" fmla="*/ 6191140 h 6858000"/>
              <a:gd name="connsiteX482" fmla="*/ 1551080 w 7467600"/>
              <a:gd name="connsiteY482" fmla="*/ 6195006 h 6858000"/>
              <a:gd name="connsiteX483" fmla="*/ 2345443 w 7467600"/>
              <a:gd name="connsiteY483" fmla="*/ 5549882 h 6858000"/>
              <a:gd name="connsiteX484" fmla="*/ 1721499 w 7467600"/>
              <a:gd name="connsiteY484" fmla="*/ 5599969 h 6858000"/>
              <a:gd name="connsiteX485" fmla="*/ 767716 w 7467600"/>
              <a:gd name="connsiteY485" fmla="*/ 5472768 h 6858000"/>
              <a:gd name="connsiteX486" fmla="*/ 722147 w 7467600"/>
              <a:gd name="connsiteY486" fmla="*/ 5393091 h 6858000"/>
              <a:gd name="connsiteX487" fmla="*/ 1485552 w 7467600"/>
              <a:gd name="connsiteY487" fmla="*/ 5313202 h 6858000"/>
              <a:gd name="connsiteX488" fmla="*/ 2143004 w 7467600"/>
              <a:gd name="connsiteY488" fmla="*/ 5402420 h 6858000"/>
              <a:gd name="connsiteX489" fmla="*/ 1933391 w 7467600"/>
              <a:gd name="connsiteY489" fmla="*/ 5156971 h 6858000"/>
              <a:gd name="connsiteX490" fmla="*/ 1827118 w 7467600"/>
              <a:gd name="connsiteY490" fmla="*/ 4968410 h 6858000"/>
              <a:gd name="connsiteX491" fmla="*/ 1837349 w 7467600"/>
              <a:gd name="connsiteY491" fmla="*/ 4956357 h 6858000"/>
              <a:gd name="connsiteX492" fmla="*/ 2162835 w 7467600"/>
              <a:gd name="connsiteY492" fmla="*/ 5187853 h 6858000"/>
              <a:gd name="connsiteX493" fmla="*/ 2257167 w 7467600"/>
              <a:gd name="connsiteY493" fmla="*/ 5462123 h 6858000"/>
              <a:gd name="connsiteX494" fmla="*/ 2261598 w 7467600"/>
              <a:gd name="connsiteY494" fmla="*/ 5467998 h 6858000"/>
              <a:gd name="connsiteX495" fmla="*/ 2437177 w 7467600"/>
              <a:gd name="connsiteY495" fmla="*/ 5479608 h 6858000"/>
              <a:gd name="connsiteX496" fmla="*/ 2445247 w 7467600"/>
              <a:gd name="connsiteY496" fmla="*/ 5483476 h 6858000"/>
              <a:gd name="connsiteX497" fmla="*/ 2743626 w 7467600"/>
              <a:gd name="connsiteY497" fmla="*/ 5304819 h 6858000"/>
              <a:gd name="connsiteX498" fmla="*/ 3048102 w 7467600"/>
              <a:gd name="connsiteY498" fmla="*/ 5150595 h 6858000"/>
              <a:gd name="connsiteX499" fmla="*/ 1799414 w 7467600"/>
              <a:gd name="connsiteY499" fmla="*/ 4694732 h 6858000"/>
              <a:gd name="connsiteX500" fmla="*/ 1771735 w 7467600"/>
              <a:gd name="connsiteY500" fmla="*/ 4619929 h 6858000"/>
              <a:gd name="connsiteX501" fmla="*/ 3104273 w 7467600"/>
              <a:gd name="connsiteY501" fmla="*/ 5076159 h 6858000"/>
              <a:gd name="connsiteX502" fmla="*/ 3113245 w 7467600"/>
              <a:gd name="connsiteY502" fmla="*/ 5090705 h 6858000"/>
              <a:gd name="connsiteX503" fmla="*/ 3126294 w 7467600"/>
              <a:gd name="connsiteY503" fmla="*/ 5114400 h 6858000"/>
              <a:gd name="connsiteX504" fmla="*/ 3937433 w 7467600"/>
              <a:gd name="connsiteY504" fmla="*/ 4830473 h 6858000"/>
              <a:gd name="connsiteX505" fmla="*/ 3590475 w 7467600"/>
              <a:gd name="connsiteY505" fmla="*/ 4597974 h 6858000"/>
              <a:gd name="connsiteX506" fmla="*/ 3100264 w 7467600"/>
              <a:gd name="connsiteY506" fmla="*/ 4579845 h 6858000"/>
              <a:gd name="connsiteX507" fmla="*/ 2183576 w 7467600"/>
              <a:gd name="connsiteY507" fmla="*/ 4227150 h 6858000"/>
              <a:gd name="connsiteX508" fmla="*/ 2151029 w 7467600"/>
              <a:gd name="connsiteY508" fmla="*/ 4146947 h 6858000"/>
              <a:gd name="connsiteX509" fmla="*/ 3563434 w 7467600"/>
              <a:gd name="connsiteY509" fmla="*/ 4469115 h 6858000"/>
              <a:gd name="connsiteX510" fmla="*/ 3177952 w 7467600"/>
              <a:gd name="connsiteY510" fmla="*/ 3657386 h 6858000"/>
              <a:gd name="connsiteX511" fmla="*/ 3189263 w 7467600"/>
              <a:gd name="connsiteY511" fmla="*/ 3625726 h 6858000"/>
              <a:gd name="connsiteX512" fmla="*/ 3560912 w 7467600"/>
              <a:gd name="connsiteY512" fmla="*/ 4079863 h 6858000"/>
              <a:gd name="connsiteX513" fmla="*/ 3626636 w 7467600"/>
              <a:gd name="connsiteY513" fmla="*/ 4512230 h 6858000"/>
              <a:gd name="connsiteX514" fmla="*/ 3653088 w 7467600"/>
              <a:gd name="connsiteY514" fmla="*/ 4521417 h 6858000"/>
              <a:gd name="connsiteX515" fmla="*/ 3988128 w 7467600"/>
              <a:gd name="connsiteY515" fmla="*/ 4817267 h 6858000"/>
              <a:gd name="connsiteX516" fmla="*/ 4830582 w 7467600"/>
              <a:gd name="connsiteY516" fmla="*/ 4676000 h 6858000"/>
              <a:gd name="connsiteX517" fmla="*/ 4830100 w 7467600"/>
              <a:gd name="connsiteY517" fmla="*/ 4675554 h 6858000"/>
              <a:gd name="connsiteX518" fmla="*/ 4036318 w 7467600"/>
              <a:gd name="connsiteY518" fmla="*/ 4147013 h 6858000"/>
              <a:gd name="connsiteX519" fmla="*/ 3432098 w 7467600"/>
              <a:gd name="connsiteY519" fmla="*/ 3537312 h 6858000"/>
              <a:gd name="connsiteX520" fmla="*/ 3446761 w 7467600"/>
              <a:gd name="connsiteY520" fmla="*/ 3461278 h 6858000"/>
              <a:gd name="connsiteX521" fmla="*/ 4419733 w 7467600"/>
              <a:gd name="connsiteY521" fmla="*/ 3963555 h 6858000"/>
              <a:gd name="connsiteX522" fmla="*/ 4781371 w 7467600"/>
              <a:gd name="connsiteY522" fmla="*/ 4458604 h 6858000"/>
              <a:gd name="connsiteX523" fmla="*/ 4780440 w 7467600"/>
              <a:gd name="connsiteY523" fmla="*/ 4470290 h 6858000"/>
              <a:gd name="connsiteX524" fmla="*/ 4898954 w 7467600"/>
              <a:gd name="connsiteY524" fmla="*/ 4662092 h 6858000"/>
              <a:gd name="connsiteX525" fmla="*/ 4900699 w 7467600"/>
              <a:gd name="connsiteY525" fmla="*/ 4670867 h 6858000"/>
              <a:gd name="connsiteX526" fmla="*/ 5714511 w 7467600"/>
              <a:gd name="connsiteY526" fmla="*/ 4663483 h 6858000"/>
              <a:gd name="connsiteX527" fmla="*/ 5464793 w 7467600"/>
              <a:gd name="connsiteY527" fmla="*/ 4393556 h 6858000"/>
              <a:gd name="connsiteX528" fmla="*/ 5461897 w 7467600"/>
              <a:gd name="connsiteY528" fmla="*/ 4390879 h 6858000"/>
              <a:gd name="connsiteX529" fmla="*/ 4294126 w 7467600"/>
              <a:gd name="connsiteY529" fmla="*/ 3303048 h 6858000"/>
              <a:gd name="connsiteX530" fmla="*/ 4305321 w 7467600"/>
              <a:gd name="connsiteY530" fmla="*/ 3256953 h 6858000"/>
              <a:gd name="connsiteX531" fmla="*/ 4949299 w 7467600"/>
              <a:gd name="connsiteY531" fmla="*/ 3766336 h 6858000"/>
              <a:gd name="connsiteX532" fmla="*/ 5291452 w 7467600"/>
              <a:gd name="connsiteY532" fmla="*/ 4076801 h 6858000"/>
              <a:gd name="connsiteX533" fmla="*/ 5434998 w 7467600"/>
              <a:gd name="connsiteY533" fmla="*/ 4254100 h 6858000"/>
              <a:gd name="connsiteX534" fmla="*/ 5351015 w 7467600"/>
              <a:gd name="connsiteY534" fmla="*/ 3760989 h 6858000"/>
              <a:gd name="connsiteX535" fmla="*/ 5413780 w 7467600"/>
              <a:gd name="connsiteY535" fmla="*/ 2966265 h 6858000"/>
              <a:gd name="connsiteX536" fmla="*/ 5425627 w 7467600"/>
              <a:gd name="connsiteY536" fmla="*/ 2954192 h 6858000"/>
              <a:gd name="connsiteX537" fmla="*/ 6604735 w 7467600"/>
              <a:gd name="connsiteY537" fmla="*/ 2041381 h 6858000"/>
              <a:gd name="connsiteX538" fmla="*/ 7204487 w 7467600"/>
              <a:gd name="connsiteY538" fmla="*/ 2742112 h 6858000"/>
              <a:gd name="connsiteX539" fmla="*/ 7131592 w 7467600"/>
              <a:gd name="connsiteY539" fmla="*/ 2672096 h 6858000"/>
              <a:gd name="connsiteX540" fmla="*/ 6996344 w 7467600"/>
              <a:gd name="connsiteY540" fmla="*/ 2518310 h 6858000"/>
              <a:gd name="connsiteX541" fmla="*/ 6735495 w 7467600"/>
              <a:gd name="connsiteY541" fmla="*/ 2196890 h 6858000"/>
              <a:gd name="connsiteX542" fmla="*/ 6721901 w 7467600"/>
              <a:gd name="connsiteY542" fmla="*/ 2179274 h 6858000"/>
              <a:gd name="connsiteX543" fmla="*/ 6604735 w 7467600"/>
              <a:gd name="connsiteY543" fmla="*/ 2041381 h 6858000"/>
              <a:gd name="connsiteX544" fmla="*/ 6591670 w 7467600"/>
              <a:gd name="connsiteY544" fmla="*/ 1988277 h 6858000"/>
              <a:gd name="connsiteX545" fmla="*/ 6747349 w 7467600"/>
              <a:gd name="connsiteY545" fmla="*/ 2160069 h 6858000"/>
              <a:gd name="connsiteX546" fmla="*/ 6760943 w 7467600"/>
              <a:gd name="connsiteY546" fmla="*/ 2177686 h 6858000"/>
              <a:gd name="connsiteX547" fmla="*/ 7021065 w 7467600"/>
              <a:gd name="connsiteY547" fmla="*/ 2498102 h 6858000"/>
              <a:gd name="connsiteX548" fmla="*/ 7155223 w 7467600"/>
              <a:gd name="connsiteY548" fmla="*/ 2650386 h 6858000"/>
              <a:gd name="connsiteX549" fmla="*/ 7203167 w 7467600"/>
              <a:gd name="connsiteY549" fmla="*/ 2697288 h 6858000"/>
              <a:gd name="connsiteX550" fmla="*/ 6937703 w 7467600"/>
              <a:gd name="connsiteY550" fmla="*/ 2321981 h 6858000"/>
              <a:gd name="connsiteX551" fmla="*/ 6591670 w 7467600"/>
              <a:gd name="connsiteY551" fmla="*/ 1988277 h 6858000"/>
              <a:gd name="connsiteX552" fmla="*/ 5798671 w 7467600"/>
              <a:gd name="connsiteY552" fmla="*/ 1981601 h 6858000"/>
              <a:gd name="connsiteX553" fmla="*/ 5754709 w 7467600"/>
              <a:gd name="connsiteY553" fmla="*/ 2071454 h 6858000"/>
              <a:gd name="connsiteX554" fmla="*/ 5763044 w 7467600"/>
              <a:gd name="connsiteY554" fmla="*/ 2842206 h 6858000"/>
              <a:gd name="connsiteX555" fmla="*/ 5764974 w 7467600"/>
              <a:gd name="connsiteY555" fmla="*/ 2799609 h 6858000"/>
              <a:gd name="connsiteX556" fmla="*/ 5767665 w 7467600"/>
              <a:gd name="connsiteY556" fmla="*/ 2666409 h 6858000"/>
              <a:gd name="connsiteX557" fmla="*/ 5763055 w 7467600"/>
              <a:gd name="connsiteY557" fmla="*/ 2579705 h 6858000"/>
              <a:gd name="connsiteX558" fmla="*/ 5758079 w 7467600"/>
              <a:gd name="connsiteY558" fmla="*/ 2492508 h 6858000"/>
              <a:gd name="connsiteX559" fmla="*/ 5779325 w 7467600"/>
              <a:gd name="connsiteY559" fmla="*/ 2197069 h 6858000"/>
              <a:gd name="connsiteX560" fmla="*/ 5798671 w 7467600"/>
              <a:gd name="connsiteY560" fmla="*/ 1981601 h 6858000"/>
              <a:gd name="connsiteX561" fmla="*/ 5829202 w 7467600"/>
              <a:gd name="connsiteY561" fmla="*/ 1971679 h 6858000"/>
              <a:gd name="connsiteX562" fmla="*/ 5809558 w 7467600"/>
              <a:gd name="connsiteY562" fmla="*/ 2198043 h 6858000"/>
              <a:gd name="connsiteX563" fmla="*/ 5788653 w 7467600"/>
              <a:gd name="connsiteY563" fmla="*/ 2489430 h 6858000"/>
              <a:gd name="connsiteX564" fmla="*/ 5793439 w 7467600"/>
              <a:gd name="connsiteY564" fmla="*/ 2575235 h 6858000"/>
              <a:gd name="connsiteX565" fmla="*/ 5796837 w 7467600"/>
              <a:gd name="connsiteY565" fmla="*/ 2637633 h 6858000"/>
              <a:gd name="connsiteX566" fmla="*/ 5818614 w 7467600"/>
              <a:gd name="connsiteY566" fmla="*/ 2473055 h 6858000"/>
              <a:gd name="connsiteX567" fmla="*/ 5829202 w 7467600"/>
              <a:gd name="connsiteY567" fmla="*/ 1971679 h 6858000"/>
              <a:gd name="connsiteX568" fmla="*/ 5911389 w 7467600"/>
              <a:gd name="connsiteY568" fmla="*/ 1898371 h 6858000"/>
              <a:gd name="connsiteX569" fmla="*/ 6237627 w 7467600"/>
              <a:gd name="connsiteY569" fmla="*/ 2231921 h 6858000"/>
              <a:gd name="connsiteX570" fmla="*/ 5911389 w 7467600"/>
              <a:gd name="connsiteY570" fmla="*/ 1898371 h 6858000"/>
              <a:gd name="connsiteX571" fmla="*/ 6944437 w 7467600"/>
              <a:gd name="connsiteY571" fmla="*/ 1575402 h 6858000"/>
              <a:gd name="connsiteX572" fmla="*/ 6304730 w 7467600"/>
              <a:gd name="connsiteY572" fmla="*/ 1766654 h 6858000"/>
              <a:gd name="connsiteX573" fmla="*/ 6944437 w 7467600"/>
              <a:gd name="connsiteY573" fmla="*/ 1575402 h 6858000"/>
              <a:gd name="connsiteX574" fmla="*/ 7019523 w 7467600"/>
              <a:gd name="connsiteY574" fmla="*/ 1519450 h 6858000"/>
              <a:gd name="connsiteX575" fmla="*/ 6298091 w 7467600"/>
              <a:gd name="connsiteY575" fmla="*/ 1737122 h 6858000"/>
              <a:gd name="connsiteX576" fmla="*/ 7019523 w 7467600"/>
              <a:gd name="connsiteY576" fmla="*/ 1519450 h 6858000"/>
              <a:gd name="connsiteX577" fmla="*/ 2399523 w 7467600"/>
              <a:gd name="connsiteY577" fmla="*/ 1428234 h 6858000"/>
              <a:gd name="connsiteX578" fmla="*/ 2224982 w 7467600"/>
              <a:gd name="connsiteY578" fmla="*/ 1826201 h 6858000"/>
              <a:gd name="connsiteX579" fmla="*/ 2096099 w 7467600"/>
              <a:gd name="connsiteY579" fmla="*/ 2345900 h 6858000"/>
              <a:gd name="connsiteX580" fmla="*/ 2283317 w 7467600"/>
              <a:gd name="connsiteY580" fmla="*/ 1796925 h 6858000"/>
              <a:gd name="connsiteX581" fmla="*/ 2399523 w 7467600"/>
              <a:gd name="connsiteY581" fmla="*/ 1428234 h 6858000"/>
              <a:gd name="connsiteX582" fmla="*/ 2448558 w 7467600"/>
              <a:gd name="connsiteY582" fmla="*/ 1373435 h 6858000"/>
              <a:gd name="connsiteX583" fmla="*/ 2312521 w 7467600"/>
              <a:gd name="connsiteY583" fmla="*/ 1806140 h 6858000"/>
              <a:gd name="connsiteX584" fmla="*/ 2127533 w 7467600"/>
              <a:gd name="connsiteY584" fmla="*/ 2348380 h 6858000"/>
              <a:gd name="connsiteX585" fmla="*/ 2358080 w 7467600"/>
              <a:gd name="connsiteY585" fmla="*/ 1866134 h 6858000"/>
              <a:gd name="connsiteX586" fmla="*/ 2407436 w 7467600"/>
              <a:gd name="connsiteY586" fmla="*/ 1651070 h 6858000"/>
              <a:gd name="connsiteX587" fmla="*/ 2448558 w 7467600"/>
              <a:gd name="connsiteY587" fmla="*/ 1373435 h 6858000"/>
              <a:gd name="connsiteX588" fmla="*/ 278707 w 7467600"/>
              <a:gd name="connsiteY588" fmla="*/ 1352270 h 6858000"/>
              <a:gd name="connsiteX589" fmla="*/ 321570 w 7467600"/>
              <a:gd name="connsiteY589" fmla="*/ 1861610 h 6858000"/>
              <a:gd name="connsiteX590" fmla="*/ 294281 w 7467600"/>
              <a:gd name="connsiteY590" fmla="*/ 1440658 h 6858000"/>
              <a:gd name="connsiteX591" fmla="*/ 278707 w 7467600"/>
              <a:gd name="connsiteY591" fmla="*/ 1352270 h 6858000"/>
              <a:gd name="connsiteX592" fmla="*/ 1423821 w 7467600"/>
              <a:gd name="connsiteY592" fmla="*/ 1351958 h 6858000"/>
              <a:gd name="connsiteX593" fmla="*/ 1638521 w 7467600"/>
              <a:gd name="connsiteY593" fmla="*/ 1908470 h 6858000"/>
              <a:gd name="connsiteX594" fmla="*/ 1754199 w 7467600"/>
              <a:gd name="connsiteY594" fmla="*/ 2149284 h 6858000"/>
              <a:gd name="connsiteX595" fmla="*/ 1908359 w 7467600"/>
              <a:gd name="connsiteY595" fmla="*/ 2364988 h 6858000"/>
              <a:gd name="connsiteX596" fmla="*/ 1647661 w 7467600"/>
              <a:gd name="connsiteY596" fmla="*/ 1825945 h 6858000"/>
              <a:gd name="connsiteX597" fmla="*/ 1423821 w 7467600"/>
              <a:gd name="connsiteY597" fmla="*/ 1351958 h 6858000"/>
              <a:gd name="connsiteX598" fmla="*/ 1431890 w 7467600"/>
              <a:gd name="connsiteY598" fmla="*/ 1306475 h 6858000"/>
              <a:gd name="connsiteX599" fmla="*/ 1507597 w 7467600"/>
              <a:gd name="connsiteY599" fmla="*/ 1446132 h 6858000"/>
              <a:gd name="connsiteX600" fmla="*/ 1674586 w 7467600"/>
              <a:gd name="connsiteY600" fmla="*/ 1813832 h 6858000"/>
              <a:gd name="connsiteX601" fmla="*/ 1815950 w 7467600"/>
              <a:gd name="connsiteY601" fmla="*/ 2128564 h 6858000"/>
              <a:gd name="connsiteX602" fmla="*/ 1984242 w 7467600"/>
              <a:gd name="connsiteY602" fmla="*/ 2430829 h 6858000"/>
              <a:gd name="connsiteX603" fmla="*/ 2014023 w 7467600"/>
              <a:gd name="connsiteY603" fmla="*/ 2450995 h 6858000"/>
              <a:gd name="connsiteX604" fmla="*/ 1747337 w 7467600"/>
              <a:gd name="connsiteY604" fmla="*/ 1855264 h 6858000"/>
              <a:gd name="connsiteX605" fmla="*/ 1533749 w 7467600"/>
              <a:gd name="connsiteY605" fmla="*/ 1478656 h 6858000"/>
              <a:gd name="connsiteX606" fmla="*/ 1431890 w 7467600"/>
              <a:gd name="connsiteY606" fmla="*/ 1306475 h 6858000"/>
              <a:gd name="connsiteX607" fmla="*/ 5052692 w 7467600"/>
              <a:gd name="connsiteY607" fmla="*/ 1292994 h 6858000"/>
              <a:gd name="connsiteX608" fmla="*/ 5200661 w 7467600"/>
              <a:gd name="connsiteY608" fmla="*/ 1635186 h 6858000"/>
              <a:gd name="connsiteX609" fmla="*/ 5297138 w 7467600"/>
              <a:gd name="connsiteY609" fmla="*/ 1906351 h 6858000"/>
              <a:gd name="connsiteX610" fmla="*/ 5052692 w 7467600"/>
              <a:gd name="connsiteY610" fmla="*/ 1292994 h 6858000"/>
              <a:gd name="connsiteX611" fmla="*/ 5009948 w 7467600"/>
              <a:gd name="connsiteY611" fmla="*/ 1273619 h 6858000"/>
              <a:gd name="connsiteX612" fmla="*/ 5121777 w 7467600"/>
              <a:gd name="connsiteY612" fmla="*/ 1654213 h 6858000"/>
              <a:gd name="connsiteX613" fmla="*/ 5293545 w 7467600"/>
              <a:gd name="connsiteY613" fmla="*/ 2072247 h 6858000"/>
              <a:gd name="connsiteX614" fmla="*/ 5294042 w 7467600"/>
              <a:gd name="connsiteY614" fmla="*/ 2065019 h 6858000"/>
              <a:gd name="connsiteX615" fmla="*/ 5171936 w 7467600"/>
              <a:gd name="connsiteY615" fmla="*/ 1647613 h 6858000"/>
              <a:gd name="connsiteX616" fmla="*/ 5009948 w 7467600"/>
              <a:gd name="connsiteY616" fmla="*/ 1273619 h 6858000"/>
              <a:gd name="connsiteX617" fmla="*/ 655236 w 7467600"/>
              <a:gd name="connsiteY617" fmla="*/ 1268632 h 6858000"/>
              <a:gd name="connsiteX618" fmla="*/ 839521 w 7467600"/>
              <a:gd name="connsiteY618" fmla="*/ 1685315 h 6858000"/>
              <a:gd name="connsiteX619" fmla="*/ 1109416 w 7467600"/>
              <a:gd name="connsiteY619" fmla="*/ 2061663 h 6858000"/>
              <a:gd name="connsiteX620" fmla="*/ 1298300 w 7467600"/>
              <a:gd name="connsiteY620" fmla="*/ 2247742 h 6858000"/>
              <a:gd name="connsiteX621" fmla="*/ 1125871 w 7467600"/>
              <a:gd name="connsiteY621" fmla="*/ 1989513 h 6858000"/>
              <a:gd name="connsiteX622" fmla="*/ 981574 w 7467600"/>
              <a:gd name="connsiteY622" fmla="*/ 1783157 h 6858000"/>
              <a:gd name="connsiteX623" fmla="*/ 922198 w 7467600"/>
              <a:gd name="connsiteY623" fmla="*/ 1677437 h 6858000"/>
              <a:gd name="connsiteX624" fmla="*/ 869293 w 7467600"/>
              <a:gd name="connsiteY624" fmla="*/ 1583214 h 6858000"/>
              <a:gd name="connsiteX625" fmla="*/ 751431 w 7467600"/>
              <a:gd name="connsiteY625" fmla="*/ 1405731 h 6858000"/>
              <a:gd name="connsiteX626" fmla="*/ 655236 w 7467600"/>
              <a:gd name="connsiteY626" fmla="*/ 1268632 h 6858000"/>
              <a:gd name="connsiteX627" fmla="*/ 6516292 w 7467600"/>
              <a:gd name="connsiteY627" fmla="*/ 1263064 h 6858000"/>
              <a:gd name="connsiteX628" fmla="*/ 5736320 w 7467600"/>
              <a:gd name="connsiteY628" fmla="*/ 1501803 h 6858000"/>
              <a:gd name="connsiteX629" fmla="*/ 6516292 w 7467600"/>
              <a:gd name="connsiteY629" fmla="*/ 1263064 h 6858000"/>
              <a:gd name="connsiteX630" fmla="*/ 291466 w 7467600"/>
              <a:gd name="connsiteY630" fmla="*/ 1250369 h 6858000"/>
              <a:gd name="connsiteX631" fmla="*/ 323180 w 7467600"/>
              <a:gd name="connsiteY631" fmla="*/ 1435283 h 6858000"/>
              <a:gd name="connsiteX632" fmla="*/ 349381 w 7467600"/>
              <a:gd name="connsiteY632" fmla="*/ 1875041 h 6858000"/>
              <a:gd name="connsiteX633" fmla="*/ 374363 w 7467600"/>
              <a:gd name="connsiteY633" fmla="*/ 1506494 h 6858000"/>
              <a:gd name="connsiteX634" fmla="*/ 302168 w 7467600"/>
              <a:gd name="connsiteY634" fmla="*/ 1274495 h 6858000"/>
              <a:gd name="connsiteX635" fmla="*/ 291466 w 7467600"/>
              <a:gd name="connsiteY635" fmla="*/ 1250369 h 6858000"/>
              <a:gd name="connsiteX636" fmla="*/ 678222 w 7467600"/>
              <a:gd name="connsiteY636" fmla="*/ 1248670 h 6858000"/>
              <a:gd name="connsiteX637" fmla="*/ 775536 w 7467600"/>
              <a:gd name="connsiteY637" fmla="*/ 1388015 h 6858000"/>
              <a:gd name="connsiteX638" fmla="*/ 894529 w 7467600"/>
              <a:gd name="connsiteY638" fmla="*/ 1567739 h 6858000"/>
              <a:gd name="connsiteX639" fmla="*/ 948000 w 7467600"/>
              <a:gd name="connsiteY639" fmla="*/ 1663088 h 6858000"/>
              <a:gd name="connsiteX640" fmla="*/ 1006812 w 7467600"/>
              <a:gd name="connsiteY640" fmla="*/ 1767683 h 6858000"/>
              <a:gd name="connsiteX641" fmla="*/ 1149133 w 7467600"/>
              <a:gd name="connsiteY641" fmla="*/ 1971513 h 6858000"/>
              <a:gd name="connsiteX642" fmla="*/ 1333952 w 7467600"/>
              <a:gd name="connsiteY642" fmla="*/ 2251620 h 6858000"/>
              <a:gd name="connsiteX643" fmla="*/ 1337329 w 7467600"/>
              <a:gd name="connsiteY643" fmla="*/ 2258350 h 6858000"/>
              <a:gd name="connsiteX644" fmla="*/ 1014726 w 7467600"/>
              <a:gd name="connsiteY644" fmla="*/ 1615556 h 6858000"/>
              <a:gd name="connsiteX645" fmla="*/ 678222 w 7467600"/>
              <a:gd name="connsiteY645" fmla="*/ 1248670 h 6858000"/>
              <a:gd name="connsiteX646" fmla="*/ 6691602 w 7467600"/>
              <a:gd name="connsiteY646" fmla="*/ 1140573 h 6858000"/>
              <a:gd name="connsiteX647" fmla="*/ 6571100 w 7467600"/>
              <a:gd name="connsiteY647" fmla="*/ 1183662 h 6858000"/>
              <a:gd name="connsiteX648" fmla="*/ 6241687 w 7467600"/>
              <a:gd name="connsiteY648" fmla="*/ 1257600 h 6858000"/>
              <a:gd name="connsiteX649" fmla="*/ 5693009 w 7467600"/>
              <a:gd name="connsiteY649" fmla="*/ 1478256 h 6858000"/>
              <a:gd name="connsiteX650" fmla="*/ 6548420 w 7467600"/>
              <a:gd name="connsiteY650" fmla="*/ 1214599 h 6858000"/>
              <a:gd name="connsiteX651" fmla="*/ 6605473 w 7467600"/>
              <a:gd name="connsiteY651" fmla="*/ 1184686 h 6858000"/>
              <a:gd name="connsiteX652" fmla="*/ 6691602 w 7467600"/>
              <a:gd name="connsiteY652" fmla="*/ 1140573 h 6858000"/>
              <a:gd name="connsiteX653" fmla="*/ 4002475 w 7467600"/>
              <a:gd name="connsiteY653" fmla="*/ 1037802 h 6858000"/>
              <a:gd name="connsiteX654" fmla="*/ 4000324 w 7467600"/>
              <a:gd name="connsiteY654" fmla="*/ 1039362 h 6858000"/>
              <a:gd name="connsiteX655" fmla="*/ 4002862 w 7467600"/>
              <a:gd name="connsiteY655" fmla="*/ 1042866 h 6858000"/>
              <a:gd name="connsiteX656" fmla="*/ 4002475 w 7467600"/>
              <a:gd name="connsiteY656" fmla="*/ 1037802 h 6858000"/>
              <a:gd name="connsiteX657" fmla="*/ 506322 w 7467600"/>
              <a:gd name="connsiteY657" fmla="*/ 1020997 h 6858000"/>
              <a:gd name="connsiteX658" fmla="*/ 533068 w 7467600"/>
              <a:gd name="connsiteY658" fmla="*/ 1029409 h 6858000"/>
              <a:gd name="connsiteX659" fmla="*/ 1232525 w 7467600"/>
              <a:gd name="connsiteY659" fmla="*/ 1804675 h 6858000"/>
              <a:gd name="connsiteX660" fmla="*/ 1388858 w 7467600"/>
              <a:gd name="connsiteY660" fmla="*/ 2368011 h 6858000"/>
              <a:gd name="connsiteX661" fmla="*/ 1384098 w 7467600"/>
              <a:gd name="connsiteY661" fmla="*/ 2378125 h 6858000"/>
              <a:gd name="connsiteX662" fmla="*/ 1425393 w 7467600"/>
              <a:gd name="connsiteY662" fmla="*/ 2589124 h 6858000"/>
              <a:gd name="connsiteX663" fmla="*/ 1424001 w 7467600"/>
              <a:gd name="connsiteY663" fmla="*/ 2597541 h 6858000"/>
              <a:gd name="connsiteX664" fmla="*/ 2152729 w 7467600"/>
              <a:gd name="connsiteY664" fmla="*/ 2864487 h 6858000"/>
              <a:gd name="connsiteX665" fmla="*/ 2020609 w 7467600"/>
              <a:gd name="connsiteY665" fmla="*/ 2539671 h 6858000"/>
              <a:gd name="connsiteX666" fmla="*/ 2018920 w 7467600"/>
              <a:gd name="connsiteY666" fmla="*/ 2536309 h 6858000"/>
              <a:gd name="connsiteX667" fmla="*/ 1342441 w 7467600"/>
              <a:gd name="connsiteY667" fmla="*/ 1173017 h 6858000"/>
              <a:gd name="connsiteX668" fmla="*/ 1367925 w 7467600"/>
              <a:gd name="connsiteY668" fmla="*/ 1135648 h 6858000"/>
              <a:gd name="connsiteX669" fmla="*/ 1771401 w 7467600"/>
              <a:gd name="connsiteY669" fmla="*/ 1806673 h 6858000"/>
              <a:gd name="connsiteX670" fmla="*/ 1972385 w 7467600"/>
              <a:gd name="connsiteY670" fmla="*/ 2198735 h 6858000"/>
              <a:gd name="connsiteX671" fmla="*/ 2040892 w 7467600"/>
              <a:gd name="connsiteY671" fmla="*/ 2405205 h 6858000"/>
              <a:gd name="connsiteX672" fmla="*/ 2131689 w 7467600"/>
              <a:gd name="connsiteY672" fmla="*/ 1936926 h 6858000"/>
              <a:gd name="connsiteX673" fmla="*/ 2454820 w 7467600"/>
              <a:gd name="connsiteY673" fmla="*/ 1248808 h 6858000"/>
              <a:gd name="connsiteX674" fmla="*/ 2492512 w 7467600"/>
              <a:gd name="connsiteY674" fmla="*/ 1302920 h 6858000"/>
              <a:gd name="connsiteX675" fmla="*/ 2081216 w 7467600"/>
              <a:gd name="connsiteY675" fmla="*/ 2527513 h 6858000"/>
              <a:gd name="connsiteX676" fmla="*/ 2081211 w 7467600"/>
              <a:gd name="connsiteY676" fmla="*/ 2528916 h 6858000"/>
              <a:gd name="connsiteX677" fmla="*/ 2199067 w 7467600"/>
              <a:gd name="connsiteY677" fmla="*/ 2884061 h 6858000"/>
              <a:gd name="connsiteX678" fmla="*/ 3192586 w 7467600"/>
              <a:gd name="connsiteY678" fmla="*/ 3411496 h 6858000"/>
              <a:gd name="connsiteX679" fmla="*/ 3182620 w 7467600"/>
              <a:gd name="connsiteY679" fmla="*/ 3483279 h 6858000"/>
              <a:gd name="connsiteX680" fmla="*/ 2435119 w 7467600"/>
              <a:gd name="connsiteY680" fmla="*/ 3080173 h 6858000"/>
              <a:gd name="connsiteX681" fmla="*/ 2410152 w 7467600"/>
              <a:gd name="connsiteY681" fmla="*/ 3063751 h 6858000"/>
              <a:gd name="connsiteX682" fmla="*/ 2408099 w 7467600"/>
              <a:gd name="connsiteY682" fmla="*/ 3064403 h 6858000"/>
              <a:gd name="connsiteX683" fmla="*/ 2407218 w 7467600"/>
              <a:gd name="connsiteY683" fmla="*/ 3070324 h 6858000"/>
              <a:gd name="connsiteX684" fmla="*/ 2380138 w 7467600"/>
              <a:gd name="connsiteY684" fmla="*/ 3099341 h 6858000"/>
              <a:gd name="connsiteX685" fmla="*/ 1765923 w 7467600"/>
              <a:gd name="connsiteY685" fmla="*/ 3581043 h 6858000"/>
              <a:gd name="connsiteX686" fmla="*/ 1702258 w 7467600"/>
              <a:gd name="connsiteY686" fmla="*/ 3612286 h 6858000"/>
              <a:gd name="connsiteX687" fmla="*/ 1538370 w 7467600"/>
              <a:gd name="connsiteY687" fmla="*/ 3811804 h 6858000"/>
              <a:gd name="connsiteX688" fmla="*/ 542867 w 7467600"/>
              <a:gd name="connsiteY688" fmla="*/ 4944092 h 6858000"/>
              <a:gd name="connsiteX689" fmla="*/ 515800 w 7467600"/>
              <a:gd name="connsiteY689" fmla="*/ 4862180 h 6858000"/>
              <a:gd name="connsiteX690" fmla="*/ 909145 w 7467600"/>
              <a:gd name="connsiteY690" fmla="*/ 4199225 h 6858000"/>
              <a:gd name="connsiteX691" fmla="*/ 1214067 w 7467600"/>
              <a:gd name="connsiteY691" fmla="*/ 3908561 h 6858000"/>
              <a:gd name="connsiteX692" fmla="*/ 640967 w 7467600"/>
              <a:gd name="connsiteY692" fmla="*/ 4105601 h 6858000"/>
              <a:gd name="connsiteX693" fmla="*/ 112563 w 7467600"/>
              <a:gd name="connsiteY693" fmla="*/ 4396952 h 6858000"/>
              <a:gd name="connsiteX694" fmla="*/ 0 w 7467600"/>
              <a:gd name="connsiteY694" fmla="*/ 4466006 h 6858000"/>
              <a:gd name="connsiteX695" fmla="*/ 0 w 7467600"/>
              <a:gd name="connsiteY695" fmla="*/ 4233763 h 6858000"/>
              <a:gd name="connsiteX696" fmla="*/ 36881 w 7467600"/>
              <a:gd name="connsiteY696" fmla="*/ 4200118 h 6858000"/>
              <a:gd name="connsiteX697" fmla="*/ 910534 w 7467600"/>
              <a:gd name="connsiteY697" fmla="*/ 3629753 h 6858000"/>
              <a:gd name="connsiteX698" fmla="*/ 1578717 w 7467600"/>
              <a:gd name="connsiteY698" fmla="*/ 3575982 h 6858000"/>
              <a:gd name="connsiteX699" fmla="*/ 2338780 w 7467600"/>
              <a:gd name="connsiteY699" fmla="*/ 3033725 h 6858000"/>
              <a:gd name="connsiteX700" fmla="*/ 1807991 w 7467600"/>
              <a:gd name="connsiteY700" fmla="*/ 2807184 h 6858000"/>
              <a:gd name="connsiteX701" fmla="*/ 1416358 w 7467600"/>
              <a:gd name="connsiteY701" fmla="*/ 3112571 h 6858000"/>
              <a:gd name="connsiteX702" fmla="*/ 939066 w 7467600"/>
              <a:gd name="connsiteY702" fmla="*/ 3378798 h 6858000"/>
              <a:gd name="connsiteX703" fmla="*/ 115099 w 7467600"/>
              <a:gd name="connsiteY703" fmla="*/ 3607650 h 6858000"/>
              <a:gd name="connsiteX704" fmla="*/ 97284 w 7467600"/>
              <a:gd name="connsiteY704" fmla="*/ 3520393 h 6858000"/>
              <a:gd name="connsiteX705" fmla="*/ 922050 w 7467600"/>
              <a:gd name="connsiteY705" fmla="*/ 3074867 h 6858000"/>
              <a:gd name="connsiteX706" fmla="*/ 1405265 w 7467600"/>
              <a:gd name="connsiteY706" fmla="*/ 3016319 h 6858000"/>
              <a:gd name="connsiteX707" fmla="*/ 1407512 w 7467600"/>
              <a:gd name="connsiteY707" fmla="*/ 3018001 h 6858000"/>
              <a:gd name="connsiteX708" fmla="*/ 1726266 w 7467600"/>
              <a:gd name="connsiteY708" fmla="*/ 2777274 h 6858000"/>
              <a:gd name="connsiteX709" fmla="*/ 625390 w 7467600"/>
              <a:gd name="connsiteY709" fmla="*/ 2514541 h 6858000"/>
              <a:gd name="connsiteX710" fmla="*/ 619799 w 7467600"/>
              <a:gd name="connsiteY710" fmla="*/ 2527180 h 6858000"/>
              <a:gd name="connsiteX711" fmla="*/ 310030 w 7467600"/>
              <a:gd name="connsiteY711" fmla="*/ 2771818 h 6858000"/>
              <a:gd name="connsiteX712" fmla="*/ 173877 w 7467600"/>
              <a:gd name="connsiteY712" fmla="*/ 2937056 h 6858000"/>
              <a:gd name="connsiteX713" fmla="*/ 77889 w 7467600"/>
              <a:gd name="connsiteY713" fmla="*/ 3138440 h 6858000"/>
              <a:gd name="connsiteX714" fmla="*/ 0 w 7467600"/>
              <a:gd name="connsiteY714" fmla="*/ 3271395 h 6858000"/>
              <a:gd name="connsiteX715" fmla="*/ 0 w 7467600"/>
              <a:gd name="connsiteY715" fmla="*/ 3153002 h 6858000"/>
              <a:gd name="connsiteX716" fmla="*/ 2386 w 7467600"/>
              <a:gd name="connsiteY716" fmla="*/ 3149203 h 6858000"/>
              <a:gd name="connsiteX717" fmla="*/ 89753 w 7467600"/>
              <a:gd name="connsiteY717" fmla="*/ 2987702 h 6858000"/>
              <a:gd name="connsiteX718" fmla="*/ 76869 w 7467600"/>
              <a:gd name="connsiteY718" fmla="*/ 3005404 h 6858000"/>
              <a:gd name="connsiteX719" fmla="*/ 32049 w 7467600"/>
              <a:gd name="connsiteY719" fmla="*/ 3065814 h 6858000"/>
              <a:gd name="connsiteX720" fmla="*/ 0 w 7467600"/>
              <a:gd name="connsiteY720" fmla="*/ 3108744 h 6858000"/>
              <a:gd name="connsiteX721" fmla="*/ 0 w 7467600"/>
              <a:gd name="connsiteY721" fmla="*/ 3058059 h 6858000"/>
              <a:gd name="connsiteX722" fmla="*/ 7610 w 7467600"/>
              <a:gd name="connsiteY722" fmla="*/ 3047889 h 6858000"/>
              <a:gd name="connsiteX723" fmla="*/ 52419 w 7467600"/>
              <a:gd name="connsiteY723" fmla="*/ 2987479 h 6858000"/>
              <a:gd name="connsiteX724" fmla="*/ 59142 w 7467600"/>
              <a:gd name="connsiteY724" fmla="*/ 2978488 h 6858000"/>
              <a:gd name="connsiteX725" fmla="*/ 0 w 7467600"/>
              <a:gd name="connsiteY725" fmla="*/ 3015334 h 6858000"/>
              <a:gd name="connsiteX726" fmla="*/ 0 w 7467600"/>
              <a:gd name="connsiteY726" fmla="*/ 2914286 h 6858000"/>
              <a:gd name="connsiteX727" fmla="*/ 36383 w 7467600"/>
              <a:gd name="connsiteY727" fmla="*/ 2901128 h 6858000"/>
              <a:gd name="connsiteX728" fmla="*/ 156329 w 7467600"/>
              <a:gd name="connsiteY728" fmla="*/ 2840533 h 6858000"/>
              <a:gd name="connsiteX729" fmla="*/ 358355 w 7467600"/>
              <a:gd name="connsiteY729" fmla="*/ 2620471 h 6858000"/>
              <a:gd name="connsiteX730" fmla="*/ 510577 w 7467600"/>
              <a:gd name="connsiteY730" fmla="*/ 2501244 h 6858000"/>
              <a:gd name="connsiteX731" fmla="*/ 211967 w 7467600"/>
              <a:gd name="connsiteY731" fmla="*/ 2479171 h 6858000"/>
              <a:gd name="connsiteX732" fmla="*/ 0 w 7467600"/>
              <a:gd name="connsiteY732" fmla="*/ 2476398 h 6858000"/>
              <a:gd name="connsiteX733" fmla="*/ 0 w 7467600"/>
              <a:gd name="connsiteY733" fmla="*/ 2389189 h 6858000"/>
              <a:gd name="connsiteX734" fmla="*/ 103062 w 7467600"/>
              <a:gd name="connsiteY734" fmla="*/ 2389518 h 6858000"/>
              <a:gd name="connsiteX735" fmla="*/ 510734 w 7467600"/>
              <a:gd name="connsiteY735" fmla="*/ 2416201 h 6858000"/>
              <a:gd name="connsiteX736" fmla="*/ 279257 w 7467600"/>
              <a:gd name="connsiteY736" fmla="*/ 2092102 h 6858000"/>
              <a:gd name="connsiteX737" fmla="*/ 65265 w 7467600"/>
              <a:gd name="connsiteY737" fmla="*/ 2006049 h 6858000"/>
              <a:gd name="connsiteX738" fmla="*/ 0 w 7467600"/>
              <a:gd name="connsiteY738" fmla="*/ 1982532 h 6858000"/>
              <a:gd name="connsiteX739" fmla="*/ 0 w 7467600"/>
              <a:gd name="connsiteY739" fmla="*/ 1912789 h 6858000"/>
              <a:gd name="connsiteX740" fmla="*/ 97460 w 7467600"/>
              <a:gd name="connsiteY740" fmla="*/ 1953725 h 6858000"/>
              <a:gd name="connsiteX741" fmla="*/ 221272 w 7467600"/>
              <a:gd name="connsiteY741" fmla="*/ 1980766 h 6858000"/>
              <a:gd name="connsiteX742" fmla="*/ 116765 w 7467600"/>
              <a:gd name="connsiteY742" fmla="*/ 1911033 h 6858000"/>
              <a:gd name="connsiteX743" fmla="*/ 16405 w 7467600"/>
              <a:gd name="connsiteY743" fmla="*/ 1803412 h 6858000"/>
              <a:gd name="connsiteX744" fmla="*/ 0 w 7467600"/>
              <a:gd name="connsiteY744" fmla="*/ 1784777 h 6858000"/>
              <a:gd name="connsiteX745" fmla="*/ 0 w 7467600"/>
              <a:gd name="connsiteY745" fmla="*/ 1740082 h 6858000"/>
              <a:gd name="connsiteX746" fmla="*/ 39394 w 7467600"/>
              <a:gd name="connsiteY746" fmla="*/ 1784856 h 6858000"/>
              <a:gd name="connsiteX747" fmla="*/ 135813 w 7467600"/>
              <a:gd name="connsiteY747" fmla="*/ 1888838 h 6858000"/>
              <a:gd name="connsiteX748" fmla="*/ 242575 w 7467600"/>
              <a:gd name="connsiteY748" fmla="*/ 1958841 h 6858000"/>
              <a:gd name="connsiteX749" fmla="*/ 82197 w 7467600"/>
              <a:gd name="connsiteY749" fmla="*/ 1754826 h 6858000"/>
              <a:gd name="connsiteX750" fmla="*/ 0 w 7467600"/>
              <a:gd name="connsiteY750" fmla="*/ 1679650 h 6858000"/>
              <a:gd name="connsiteX751" fmla="*/ 0 w 7467600"/>
              <a:gd name="connsiteY751" fmla="*/ 1602463 h 6858000"/>
              <a:gd name="connsiteX752" fmla="*/ 84689 w 7467600"/>
              <a:gd name="connsiteY752" fmla="*/ 1677442 h 6858000"/>
              <a:gd name="connsiteX753" fmla="*/ 298437 w 7467600"/>
              <a:gd name="connsiteY753" fmla="*/ 1968019 h 6858000"/>
              <a:gd name="connsiteX754" fmla="*/ 227269 w 7467600"/>
              <a:gd name="connsiteY754" fmla="*/ 1114064 h 6858000"/>
              <a:gd name="connsiteX755" fmla="*/ 248003 w 7467600"/>
              <a:gd name="connsiteY755" fmla="*/ 1089613 h 6858000"/>
              <a:gd name="connsiteX756" fmla="*/ 427020 w 7467600"/>
              <a:gd name="connsiteY756" fmla="*/ 1619803 h 6858000"/>
              <a:gd name="connsiteX757" fmla="*/ 340345 w 7467600"/>
              <a:gd name="connsiteY757" fmla="*/ 2027739 h 6858000"/>
              <a:gd name="connsiteX758" fmla="*/ 360865 w 7467600"/>
              <a:gd name="connsiteY758" fmla="*/ 2044827 h 6858000"/>
              <a:gd name="connsiteX759" fmla="*/ 560414 w 7467600"/>
              <a:gd name="connsiteY759" fmla="*/ 2421457 h 6858000"/>
              <a:gd name="connsiteX760" fmla="*/ 1359703 w 7467600"/>
              <a:gd name="connsiteY760" fmla="*/ 2578554 h 6858000"/>
              <a:gd name="connsiteX761" fmla="*/ 1359422 w 7467600"/>
              <a:gd name="connsiteY761" fmla="*/ 2577994 h 6858000"/>
              <a:gd name="connsiteX762" fmla="*/ 828701 w 7467600"/>
              <a:gd name="connsiteY762" fmla="*/ 1839520 h 6858000"/>
              <a:gd name="connsiteX763" fmla="*/ 494427 w 7467600"/>
              <a:gd name="connsiteY763" fmla="*/ 1092333 h 6858000"/>
              <a:gd name="connsiteX764" fmla="*/ 506322 w 7467600"/>
              <a:gd name="connsiteY764" fmla="*/ 1020997 h 6858000"/>
              <a:gd name="connsiteX765" fmla="*/ 4570198 w 7467600"/>
              <a:gd name="connsiteY765" fmla="*/ 978081 h 6858000"/>
              <a:gd name="connsiteX766" fmla="*/ 4523691 w 7467600"/>
              <a:gd name="connsiteY766" fmla="*/ 1127776 h 6858000"/>
              <a:gd name="connsiteX767" fmla="*/ 4509875 w 7467600"/>
              <a:gd name="connsiteY767" fmla="*/ 1167552 h 6858000"/>
              <a:gd name="connsiteX768" fmla="*/ 4478168 w 7467600"/>
              <a:gd name="connsiteY768" fmla="*/ 1260735 h 6858000"/>
              <a:gd name="connsiteX769" fmla="*/ 4409309 w 7467600"/>
              <a:gd name="connsiteY769" fmla="*/ 1666996 h 6858000"/>
              <a:gd name="connsiteX770" fmla="*/ 4370031 w 7467600"/>
              <a:gd name="connsiteY770" fmla="*/ 1955666 h 6858000"/>
              <a:gd name="connsiteX771" fmla="*/ 4570198 w 7467600"/>
              <a:gd name="connsiteY771" fmla="*/ 978081 h 6858000"/>
              <a:gd name="connsiteX772" fmla="*/ 4557898 w 7467600"/>
              <a:gd name="connsiteY772" fmla="*/ 900011 h 6858000"/>
              <a:gd name="connsiteX773" fmla="*/ 4344840 w 7467600"/>
              <a:gd name="connsiteY773" fmla="*/ 1922038 h 6858000"/>
              <a:gd name="connsiteX774" fmla="*/ 4378710 w 7467600"/>
              <a:gd name="connsiteY774" fmla="*/ 1665516 h 6858000"/>
              <a:gd name="connsiteX775" fmla="*/ 4448798 w 7467600"/>
              <a:gd name="connsiteY775" fmla="*/ 1253024 h 6858000"/>
              <a:gd name="connsiteX776" fmla="*/ 4480315 w 7467600"/>
              <a:gd name="connsiteY776" fmla="*/ 1158454 h 6858000"/>
              <a:gd name="connsiteX777" fmla="*/ 4494133 w 7467600"/>
              <a:gd name="connsiteY777" fmla="*/ 1118676 h 6858000"/>
              <a:gd name="connsiteX778" fmla="*/ 4557898 w 7467600"/>
              <a:gd name="connsiteY778" fmla="*/ 900011 h 6858000"/>
              <a:gd name="connsiteX779" fmla="*/ 5870151 w 7467600"/>
              <a:gd name="connsiteY779" fmla="*/ 898890 h 6858000"/>
              <a:gd name="connsiteX780" fmla="*/ 5861335 w 7467600"/>
              <a:gd name="connsiteY780" fmla="*/ 899177 h 6858000"/>
              <a:gd name="connsiteX781" fmla="*/ 5843702 w 7467600"/>
              <a:gd name="connsiteY781" fmla="*/ 899748 h 6858000"/>
              <a:gd name="connsiteX782" fmla="*/ 5651107 w 7467600"/>
              <a:gd name="connsiteY782" fmla="*/ 920306 h 6858000"/>
              <a:gd name="connsiteX783" fmla="*/ 5459407 w 7467600"/>
              <a:gd name="connsiteY783" fmla="*/ 940975 h 6858000"/>
              <a:gd name="connsiteX784" fmla="*/ 5374846 w 7467600"/>
              <a:gd name="connsiteY784" fmla="*/ 941988 h 6858000"/>
              <a:gd name="connsiteX785" fmla="*/ 5256105 w 7467600"/>
              <a:gd name="connsiteY785" fmla="*/ 945632 h 6858000"/>
              <a:gd name="connsiteX786" fmla="*/ 5107071 w 7467600"/>
              <a:gd name="connsiteY786" fmla="*/ 969720 h 6858000"/>
              <a:gd name="connsiteX787" fmla="*/ 4998681 w 7467600"/>
              <a:gd name="connsiteY787" fmla="*/ 988771 h 6858000"/>
              <a:gd name="connsiteX788" fmla="*/ 5870151 w 7467600"/>
              <a:gd name="connsiteY788" fmla="*/ 898890 h 6858000"/>
              <a:gd name="connsiteX789" fmla="*/ 5504425 w 7467600"/>
              <a:gd name="connsiteY789" fmla="*/ 848067 h 6858000"/>
              <a:gd name="connsiteX790" fmla="*/ 4968849 w 7467600"/>
              <a:gd name="connsiteY790" fmla="*/ 962318 h 6858000"/>
              <a:gd name="connsiteX791" fmla="*/ 5104039 w 7467600"/>
              <a:gd name="connsiteY791" fmla="*/ 940634 h 6858000"/>
              <a:gd name="connsiteX792" fmla="*/ 5256311 w 7467600"/>
              <a:gd name="connsiteY792" fmla="*/ 916490 h 6858000"/>
              <a:gd name="connsiteX793" fmla="*/ 5377381 w 7467600"/>
              <a:gd name="connsiteY793" fmla="*/ 912671 h 6858000"/>
              <a:gd name="connsiteX794" fmla="*/ 5460148 w 7467600"/>
              <a:gd name="connsiteY794" fmla="*/ 911442 h 6858000"/>
              <a:gd name="connsiteX795" fmla="*/ 5648971 w 7467600"/>
              <a:gd name="connsiteY795" fmla="*/ 891331 h 6858000"/>
              <a:gd name="connsiteX796" fmla="*/ 5844807 w 7467600"/>
              <a:gd name="connsiteY796" fmla="*/ 870718 h 6858000"/>
              <a:gd name="connsiteX797" fmla="*/ 5862975 w 7467600"/>
              <a:gd name="connsiteY797" fmla="*/ 869756 h 6858000"/>
              <a:gd name="connsiteX798" fmla="*/ 5920887 w 7467600"/>
              <a:gd name="connsiteY798" fmla="*/ 865929 h 6858000"/>
              <a:gd name="connsiteX799" fmla="*/ 5504425 w 7467600"/>
              <a:gd name="connsiteY799" fmla="*/ 848067 h 6858000"/>
              <a:gd name="connsiteX800" fmla="*/ 3607114 w 7467600"/>
              <a:gd name="connsiteY800" fmla="*/ 467441 h 6858000"/>
              <a:gd name="connsiteX801" fmla="*/ 3296242 w 7467600"/>
              <a:gd name="connsiteY801" fmla="*/ 807991 h 6858000"/>
              <a:gd name="connsiteX802" fmla="*/ 3174674 w 7467600"/>
              <a:gd name="connsiteY802" fmla="*/ 919759 h 6858000"/>
              <a:gd name="connsiteX803" fmla="*/ 3042978 w 7467600"/>
              <a:gd name="connsiteY803" fmla="*/ 1054894 h 6858000"/>
              <a:gd name="connsiteX804" fmla="*/ 2968914 w 7467600"/>
              <a:gd name="connsiteY804" fmla="*/ 1133756 h 6858000"/>
              <a:gd name="connsiteX805" fmla="*/ 3103823 w 7467600"/>
              <a:gd name="connsiteY805" fmla="*/ 1026814 h 6858000"/>
              <a:gd name="connsiteX806" fmla="*/ 3607114 w 7467600"/>
              <a:gd name="connsiteY806" fmla="*/ 467441 h 6858000"/>
              <a:gd name="connsiteX807" fmla="*/ 3744487 w 7467600"/>
              <a:gd name="connsiteY807" fmla="*/ 383136 h 6858000"/>
              <a:gd name="connsiteX808" fmla="*/ 3970213 w 7467600"/>
              <a:gd name="connsiteY808" fmla="*/ 995559 h 6858000"/>
              <a:gd name="connsiteX809" fmla="*/ 3744487 w 7467600"/>
              <a:gd name="connsiteY809" fmla="*/ 383136 h 6858000"/>
              <a:gd name="connsiteX810" fmla="*/ 3624562 w 7467600"/>
              <a:gd name="connsiteY810" fmla="*/ 367041 h 6858000"/>
              <a:gd name="connsiteX811" fmla="*/ 3489712 w 7467600"/>
              <a:gd name="connsiteY811" fmla="*/ 485386 h 6858000"/>
              <a:gd name="connsiteX812" fmla="*/ 3182994 w 7467600"/>
              <a:gd name="connsiteY812" fmla="*/ 828265 h 6858000"/>
              <a:gd name="connsiteX813" fmla="*/ 2892114 w 7467600"/>
              <a:gd name="connsiteY813" fmla="*/ 1172635 h 6858000"/>
              <a:gd name="connsiteX814" fmla="*/ 3021459 w 7467600"/>
              <a:gd name="connsiteY814" fmla="*/ 1035385 h 6858000"/>
              <a:gd name="connsiteX815" fmla="*/ 3153873 w 7467600"/>
              <a:gd name="connsiteY815" fmla="*/ 898971 h 6858000"/>
              <a:gd name="connsiteX816" fmla="*/ 3276511 w 7467600"/>
              <a:gd name="connsiteY816" fmla="*/ 786423 h 6858000"/>
              <a:gd name="connsiteX817" fmla="*/ 3584154 w 7467600"/>
              <a:gd name="connsiteY817" fmla="*/ 448218 h 6858000"/>
              <a:gd name="connsiteX818" fmla="*/ 3624562 w 7467600"/>
              <a:gd name="connsiteY818" fmla="*/ 367041 h 6858000"/>
              <a:gd name="connsiteX819" fmla="*/ 3766672 w 7467600"/>
              <a:gd name="connsiteY819" fmla="*/ 359429 h 6858000"/>
              <a:gd name="connsiteX820" fmla="*/ 3996338 w 7467600"/>
              <a:gd name="connsiteY820" fmla="*/ 968237 h 6858000"/>
              <a:gd name="connsiteX821" fmla="*/ 3766672 w 7467600"/>
              <a:gd name="connsiteY821" fmla="*/ 359429 h 6858000"/>
              <a:gd name="connsiteX822" fmla="*/ 5805386 w 7467600"/>
              <a:gd name="connsiteY822" fmla="*/ 239240 h 6858000"/>
              <a:gd name="connsiteX823" fmla="*/ 5736947 w 7467600"/>
              <a:gd name="connsiteY823" fmla="*/ 261367 h 6858000"/>
              <a:gd name="connsiteX824" fmla="*/ 5427012 w 7467600"/>
              <a:gd name="connsiteY824" fmla="*/ 311272 h 6858000"/>
              <a:gd name="connsiteX825" fmla="*/ 5147818 w 7467600"/>
              <a:gd name="connsiteY825" fmla="*/ 322112 h 6858000"/>
              <a:gd name="connsiteX826" fmla="*/ 5060854 w 7467600"/>
              <a:gd name="connsiteY826" fmla="*/ 311882 h 6858000"/>
              <a:gd name="connsiteX827" fmla="*/ 4945989 w 7467600"/>
              <a:gd name="connsiteY827" fmla="*/ 300516 h 6858000"/>
              <a:gd name="connsiteX828" fmla="*/ 5410479 w 7467600"/>
              <a:gd name="connsiteY828" fmla="*/ 348434 h 6858000"/>
              <a:gd name="connsiteX829" fmla="*/ 5805386 w 7467600"/>
              <a:gd name="connsiteY829" fmla="*/ 239240 h 6858000"/>
              <a:gd name="connsiteX830" fmla="*/ 5905192 w 7467600"/>
              <a:gd name="connsiteY830" fmla="*/ 163079 h 6858000"/>
              <a:gd name="connsiteX831" fmla="*/ 5865655 w 7467600"/>
              <a:gd name="connsiteY831" fmla="*/ 171901 h 6858000"/>
              <a:gd name="connsiteX832" fmla="*/ 5259740 w 7467600"/>
              <a:gd name="connsiteY832" fmla="*/ 257013 h 6858000"/>
              <a:gd name="connsiteX833" fmla="*/ 5208466 w 7467600"/>
              <a:gd name="connsiteY833" fmla="*/ 257550 h 6858000"/>
              <a:gd name="connsiteX834" fmla="*/ 4980204 w 7467600"/>
              <a:gd name="connsiteY834" fmla="*/ 271903 h 6858000"/>
              <a:gd name="connsiteX835" fmla="*/ 5068068 w 7467600"/>
              <a:gd name="connsiteY835" fmla="*/ 282244 h 6858000"/>
              <a:gd name="connsiteX836" fmla="*/ 5153231 w 7467600"/>
              <a:gd name="connsiteY836" fmla="*/ 292240 h 6858000"/>
              <a:gd name="connsiteX837" fmla="*/ 5426491 w 7467600"/>
              <a:gd name="connsiteY837" fmla="*/ 281128 h 6858000"/>
              <a:gd name="connsiteX838" fmla="*/ 5731212 w 7467600"/>
              <a:gd name="connsiteY838" fmla="*/ 231951 h 6858000"/>
              <a:gd name="connsiteX839" fmla="*/ 5905192 w 7467600"/>
              <a:gd name="connsiteY839" fmla="*/ 163079 h 6858000"/>
              <a:gd name="connsiteX840" fmla="*/ 5944437 w 7467600"/>
              <a:gd name="connsiteY840" fmla="*/ 113829 h 6858000"/>
              <a:gd name="connsiteX841" fmla="*/ 5825032 w 7467600"/>
              <a:gd name="connsiteY841" fmla="*/ 146405 h 6858000"/>
              <a:gd name="connsiteX842" fmla="*/ 4955599 w 7467600"/>
              <a:gd name="connsiteY842" fmla="*/ 247008 h 6858000"/>
              <a:gd name="connsiteX843" fmla="*/ 5210104 w 7467600"/>
              <a:gd name="connsiteY843" fmla="*/ 228123 h 6858000"/>
              <a:gd name="connsiteX844" fmla="*/ 5261015 w 7467600"/>
              <a:gd name="connsiteY844" fmla="*/ 227087 h 6858000"/>
              <a:gd name="connsiteX845" fmla="*/ 5861181 w 7467600"/>
              <a:gd name="connsiteY845" fmla="*/ 143093 h 6858000"/>
              <a:gd name="connsiteX846" fmla="*/ 5961252 w 7467600"/>
              <a:gd name="connsiteY846" fmla="*/ 114820 h 6858000"/>
              <a:gd name="connsiteX847" fmla="*/ 5944437 w 7467600"/>
              <a:gd name="connsiteY847" fmla="*/ 113829 h 6858000"/>
              <a:gd name="connsiteX848" fmla="*/ 3882765 w 7467600"/>
              <a:gd name="connsiteY848" fmla="*/ 0 h 6858000"/>
              <a:gd name="connsiteX849" fmla="*/ 3995099 w 7467600"/>
              <a:gd name="connsiteY849" fmla="*/ 0 h 6858000"/>
              <a:gd name="connsiteX850" fmla="*/ 4163818 w 7467600"/>
              <a:gd name="connsiteY850" fmla="*/ 234104 h 6858000"/>
              <a:gd name="connsiteX851" fmla="*/ 4172099 w 7467600"/>
              <a:gd name="connsiteY851" fmla="*/ 234207 h 6858000"/>
              <a:gd name="connsiteX852" fmla="*/ 4784282 w 7467600"/>
              <a:gd name="connsiteY852" fmla="*/ 276561 h 6858000"/>
              <a:gd name="connsiteX853" fmla="*/ 4801687 w 7467600"/>
              <a:gd name="connsiteY853" fmla="*/ 267764 h 6858000"/>
              <a:gd name="connsiteX854" fmla="*/ 6082788 w 7467600"/>
              <a:gd name="connsiteY854" fmla="*/ 64119 h 6858000"/>
              <a:gd name="connsiteX855" fmla="*/ 6099442 w 7467600"/>
              <a:gd name="connsiteY855" fmla="*/ 82568 h 6858000"/>
              <a:gd name="connsiteX856" fmla="*/ 4804137 w 7467600"/>
              <a:gd name="connsiteY856" fmla="*/ 320931 h 6858000"/>
              <a:gd name="connsiteX857" fmla="*/ 4227047 w 7467600"/>
              <a:gd name="connsiteY857" fmla="*/ 313415 h 6858000"/>
              <a:gd name="connsiteX858" fmla="*/ 4346041 w 7467600"/>
              <a:gd name="connsiteY858" fmla="*/ 456086 h 6858000"/>
              <a:gd name="connsiteX859" fmla="*/ 4870967 w 7467600"/>
              <a:gd name="connsiteY859" fmla="*/ 963061 h 6858000"/>
              <a:gd name="connsiteX860" fmla="*/ 4889647 w 7467600"/>
              <a:gd name="connsiteY860" fmla="*/ 957147 h 6858000"/>
              <a:gd name="connsiteX861" fmla="*/ 5422504 w 7467600"/>
              <a:gd name="connsiteY861" fmla="*/ 805191 h 6858000"/>
              <a:gd name="connsiteX862" fmla="*/ 6087656 w 7467600"/>
              <a:gd name="connsiteY862" fmla="*/ 826703 h 6858000"/>
              <a:gd name="connsiteX863" fmla="*/ 6058717 w 7467600"/>
              <a:gd name="connsiteY863" fmla="*/ 865992 h 6858000"/>
              <a:gd name="connsiteX864" fmla="*/ 4974153 w 7467600"/>
              <a:gd name="connsiteY864" fmla="*/ 1045456 h 6858000"/>
              <a:gd name="connsiteX865" fmla="*/ 5627835 w 7467600"/>
              <a:gd name="connsiteY865" fmla="*/ 1472077 h 6858000"/>
              <a:gd name="connsiteX866" fmla="*/ 5629817 w 7467600"/>
              <a:gd name="connsiteY866" fmla="*/ 1471412 h 6858000"/>
              <a:gd name="connsiteX867" fmla="*/ 5634124 w 7467600"/>
              <a:gd name="connsiteY867" fmla="*/ 1470572 h 6858000"/>
              <a:gd name="connsiteX868" fmla="*/ 5755832 w 7467600"/>
              <a:gd name="connsiteY868" fmla="*/ 1383886 h 6858000"/>
              <a:gd name="connsiteX869" fmla="*/ 6014186 w 7467600"/>
              <a:gd name="connsiteY869" fmla="*/ 1279799 h 6858000"/>
              <a:gd name="connsiteX870" fmla="*/ 6901619 w 7467600"/>
              <a:gd name="connsiteY870" fmla="*/ 1047874 h 6858000"/>
              <a:gd name="connsiteX871" fmla="*/ 6931566 w 7467600"/>
              <a:gd name="connsiteY871" fmla="*/ 1062034 h 6858000"/>
              <a:gd name="connsiteX872" fmla="*/ 5790982 w 7467600"/>
              <a:gd name="connsiteY872" fmla="*/ 1561380 h 6858000"/>
              <a:gd name="connsiteX873" fmla="*/ 6188971 w 7467600"/>
              <a:gd name="connsiteY873" fmla="*/ 1755168 h 6858000"/>
              <a:gd name="connsiteX874" fmla="*/ 6202446 w 7467600"/>
              <a:gd name="connsiteY874" fmla="*/ 1752268 h 6858000"/>
              <a:gd name="connsiteX875" fmla="*/ 7179560 w 7467600"/>
              <a:gd name="connsiteY875" fmla="*/ 1467551 h 6858000"/>
              <a:gd name="connsiteX876" fmla="*/ 7158730 w 7467600"/>
              <a:gd name="connsiteY876" fmla="*/ 1507835 h 6858000"/>
              <a:gd name="connsiteX877" fmla="*/ 6326959 w 7467600"/>
              <a:gd name="connsiteY877" fmla="*/ 1817686 h 6858000"/>
              <a:gd name="connsiteX878" fmla="*/ 6537433 w 7467600"/>
              <a:gd name="connsiteY878" fmla="*/ 1907790 h 6858000"/>
              <a:gd name="connsiteX879" fmla="*/ 6550221 w 7467600"/>
              <a:gd name="connsiteY879" fmla="*/ 1910729 h 6858000"/>
              <a:gd name="connsiteX880" fmla="*/ 6964438 w 7467600"/>
              <a:gd name="connsiteY880" fmla="*/ 2209505 h 6858000"/>
              <a:gd name="connsiteX881" fmla="*/ 7367862 w 7467600"/>
              <a:gd name="connsiteY881" fmla="*/ 2806833 h 6858000"/>
              <a:gd name="connsiteX882" fmla="*/ 7364329 w 7467600"/>
              <a:gd name="connsiteY882" fmla="*/ 2826907 h 6858000"/>
              <a:gd name="connsiteX883" fmla="*/ 7290545 w 7467600"/>
              <a:gd name="connsiteY883" fmla="*/ 2850663 h 6858000"/>
              <a:gd name="connsiteX884" fmla="*/ 6472036 w 7467600"/>
              <a:gd name="connsiteY884" fmla="*/ 1959003 h 6858000"/>
              <a:gd name="connsiteX885" fmla="*/ 5792897 w 7467600"/>
              <a:gd name="connsiteY885" fmla="*/ 1647747 h 6858000"/>
              <a:gd name="connsiteX886" fmla="*/ 5842751 w 7467600"/>
              <a:gd name="connsiteY886" fmla="*/ 1816112 h 6858000"/>
              <a:gd name="connsiteX887" fmla="*/ 5847424 w 7467600"/>
              <a:gd name="connsiteY887" fmla="*/ 1815776 h 6858000"/>
              <a:gd name="connsiteX888" fmla="*/ 6399821 w 7467600"/>
              <a:gd name="connsiteY888" fmla="*/ 2344799 h 6858000"/>
              <a:gd name="connsiteX889" fmla="*/ 6323232 w 7467600"/>
              <a:gd name="connsiteY889" fmla="*/ 2389634 h 6858000"/>
              <a:gd name="connsiteX890" fmla="*/ 5942958 w 7467600"/>
              <a:gd name="connsiteY890" fmla="*/ 2077708 h 6858000"/>
              <a:gd name="connsiteX891" fmla="*/ 5921559 w 7467600"/>
              <a:gd name="connsiteY891" fmla="*/ 2378596 h 6858000"/>
              <a:gd name="connsiteX892" fmla="*/ 5817651 w 7467600"/>
              <a:gd name="connsiteY892" fmla="*/ 3023919 h 6858000"/>
              <a:gd name="connsiteX893" fmla="*/ 5729634 w 7467600"/>
              <a:gd name="connsiteY893" fmla="*/ 3051849 h 6858000"/>
              <a:gd name="connsiteX894" fmla="*/ 5611018 w 7467600"/>
              <a:gd name="connsiteY894" fmla="*/ 2316769 h 6858000"/>
              <a:gd name="connsiteX895" fmla="*/ 5687608 w 7467600"/>
              <a:gd name="connsiteY895" fmla="*/ 2039972 h 6858000"/>
              <a:gd name="connsiteX896" fmla="*/ 5657554 w 7467600"/>
              <a:gd name="connsiteY896" fmla="*/ 1576445 h 6858000"/>
              <a:gd name="connsiteX897" fmla="*/ 5150475 w 7467600"/>
              <a:gd name="connsiteY897" fmla="*/ 1274012 h 6858000"/>
              <a:gd name="connsiteX898" fmla="*/ 5349142 w 7467600"/>
              <a:gd name="connsiteY898" fmla="*/ 2204405 h 6858000"/>
              <a:gd name="connsiteX899" fmla="*/ 5262214 w 7467600"/>
              <a:gd name="connsiteY899" fmla="*/ 2233836 h 6858000"/>
              <a:gd name="connsiteX900" fmla="*/ 4981539 w 7467600"/>
              <a:gd name="connsiteY900" fmla="*/ 1542201 h 6858000"/>
              <a:gd name="connsiteX901" fmla="*/ 4958461 w 7467600"/>
              <a:gd name="connsiteY901" fmla="*/ 1136957 h 6858000"/>
              <a:gd name="connsiteX902" fmla="*/ 4655015 w 7467600"/>
              <a:gd name="connsiteY902" fmla="*/ 891426 h 6858000"/>
              <a:gd name="connsiteX903" fmla="*/ 4348002 w 7467600"/>
              <a:gd name="connsiteY903" fmla="*/ 2205895 h 6858000"/>
              <a:gd name="connsiteX904" fmla="*/ 4262250 w 7467600"/>
              <a:gd name="connsiteY904" fmla="*/ 2219972 h 6858000"/>
              <a:gd name="connsiteX905" fmla="*/ 4550611 w 7467600"/>
              <a:gd name="connsiteY905" fmla="*/ 817540 h 6858000"/>
              <a:gd name="connsiteX906" fmla="*/ 4564418 w 7467600"/>
              <a:gd name="connsiteY906" fmla="*/ 808293 h 6858000"/>
              <a:gd name="connsiteX907" fmla="*/ 4266388 w 7467600"/>
              <a:gd name="connsiteY907" fmla="*/ 500083 h 6858000"/>
              <a:gd name="connsiteX908" fmla="*/ 4032842 w 7467600"/>
              <a:gd name="connsiteY908" fmla="*/ 211809 h 6858000"/>
              <a:gd name="connsiteX909" fmla="*/ 3882765 w 7467600"/>
              <a:gd name="connsiteY909" fmla="*/ 0 h 6858000"/>
              <a:gd name="connsiteX910" fmla="*/ 3721337 w 7467600"/>
              <a:gd name="connsiteY910" fmla="*/ 0 h 6858000"/>
              <a:gd name="connsiteX911" fmla="*/ 3797544 w 7467600"/>
              <a:gd name="connsiteY911" fmla="*/ 0 h 6858000"/>
              <a:gd name="connsiteX912" fmla="*/ 3775734 w 7467600"/>
              <a:gd name="connsiteY912" fmla="*/ 95131 h 6858000"/>
              <a:gd name="connsiteX913" fmla="*/ 3724807 w 7467600"/>
              <a:gd name="connsiteY913" fmla="*/ 272257 h 6858000"/>
              <a:gd name="connsiteX914" fmla="*/ 3726844 w 7467600"/>
              <a:gd name="connsiteY914" fmla="*/ 282988 h 6858000"/>
              <a:gd name="connsiteX915" fmla="*/ 3742664 w 7467600"/>
              <a:gd name="connsiteY915" fmla="*/ 279918 h 6858000"/>
              <a:gd name="connsiteX916" fmla="*/ 4103910 w 7467600"/>
              <a:gd name="connsiteY916" fmla="*/ 1161917 h 6858000"/>
              <a:gd name="connsiteX917" fmla="*/ 4020269 w 7467600"/>
              <a:gd name="connsiteY917" fmla="*/ 1200406 h 6858000"/>
              <a:gd name="connsiteX918" fmla="*/ 3674882 w 7467600"/>
              <a:gd name="connsiteY918" fmla="*/ 488524 h 6858000"/>
              <a:gd name="connsiteX919" fmla="*/ 3132682 w 7467600"/>
              <a:gd name="connsiteY919" fmla="*/ 1072284 h 6858000"/>
              <a:gd name="connsiteX920" fmla="*/ 2716346 w 7467600"/>
              <a:gd name="connsiteY920" fmla="*/ 1276376 h 6858000"/>
              <a:gd name="connsiteX921" fmla="*/ 2716772 w 7467600"/>
              <a:gd name="connsiteY921" fmla="*/ 1255462 h 6858000"/>
              <a:gd name="connsiteX922" fmla="*/ 3471096 w 7467600"/>
              <a:gd name="connsiteY922" fmla="*/ 437072 h 6858000"/>
              <a:gd name="connsiteX923" fmla="*/ 3639057 w 7467600"/>
              <a:gd name="connsiteY923" fmla="*/ 286334 h 6858000"/>
              <a:gd name="connsiteX924" fmla="*/ 3640309 w 7467600"/>
              <a:gd name="connsiteY924" fmla="*/ 284664 h 6858000"/>
              <a:gd name="connsiteX925" fmla="*/ 3646022 w 7467600"/>
              <a:gd name="connsiteY925" fmla="*/ 276711 h 6858000"/>
              <a:gd name="connsiteX926" fmla="*/ 3707943 w 7467600"/>
              <a:gd name="connsiteY926" fmla="*/ 65958 h 6858000"/>
              <a:gd name="connsiteX927" fmla="*/ 3721337 w 7467600"/>
              <a:gd name="connsiteY927" fmla="*/ 0 h 6858000"/>
              <a:gd name="connsiteX928" fmla="*/ 2867960 w 7467600"/>
              <a:gd name="connsiteY928" fmla="*/ 0 h 6858000"/>
              <a:gd name="connsiteX929" fmla="*/ 2926351 w 7467600"/>
              <a:gd name="connsiteY929" fmla="*/ 0 h 6858000"/>
              <a:gd name="connsiteX930" fmla="*/ 2902823 w 7467600"/>
              <a:gd name="connsiteY930" fmla="*/ 262929 h 6858000"/>
              <a:gd name="connsiteX931" fmla="*/ 2940663 w 7467600"/>
              <a:gd name="connsiteY931" fmla="*/ 140884 h 6858000"/>
              <a:gd name="connsiteX932" fmla="*/ 2947039 w 7467600"/>
              <a:gd name="connsiteY932" fmla="*/ 122524 h 6858000"/>
              <a:gd name="connsiteX933" fmla="*/ 2984316 w 7467600"/>
              <a:gd name="connsiteY933" fmla="*/ 0 h 6858000"/>
              <a:gd name="connsiteX934" fmla="*/ 3016114 w 7467600"/>
              <a:gd name="connsiteY934" fmla="*/ 0 h 6858000"/>
              <a:gd name="connsiteX935" fmla="*/ 2979949 w 7467600"/>
              <a:gd name="connsiteY935" fmla="*/ 119274 h 6858000"/>
              <a:gd name="connsiteX936" fmla="*/ 3023879 w 7467600"/>
              <a:gd name="connsiteY936" fmla="*/ 0 h 6858000"/>
              <a:gd name="connsiteX937" fmla="*/ 3105400 w 7467600"/>
              <a:gd name="connsiteY937" fmla="*/ 0 h 6858000"/>
              <a:gd name="connsiteX938" fmla="*/ 3094669 w 7467600"/>
              <a:gd name="connsiteY938" fmla="*/ 30308 h 6858000"/>
              <a:gd name="connsiteX939" fmla="*/ 2901945 w 7467600"/>
              <a:gd name="connsiteY939" fmla="*/ 466538 h 6858000"/>
              <a:gd name="connsiteX940" fmla="*/ 2815209 w 7467600"/>
              <a:gd name="connsiteY940" fmla="*/ 497361 h 6858000"/>
              <a:gd name="connsiteX941" fmla="*/ 2844845 w 7467600"/>
              <a:gd name="connsiteY941" fmla="*/ 127638 h 6858000"/>
              <a:gd name="connsiteX942" fmla="*/ 2867960 w 7467600"/>
              <a:gd name="connsiteY942" fmla="*/ 0 h 6858000"/>
              <a:gd name="connsiteX943" fmla="*/ 1057230 w 7467600"/>
              <a:gd name="connsiteY943" fmla="*/ 0 h 6858000"/>
              <a:gd name="connsiteX944" fmla="*/ 1111003 w 7467600"/>
              <a:gd name="connsiteY944" fmla="*/ 0 h 6858000"/>
              <a:gd name="connsiteX945" fmla="*/ 1125553 w 7467600"/>
              <a:gd name="connsiteY945" fmla="*/ 52588 h 6858000"/>
              <a:gd name="connsiteX946" fmla="*/ 1304276 w 7467600"/>
              <a:gd name="connsiteY946" fmla="*/ 476275 h 6858000"/>
              <a:gd name="connsiteX947" fmla="*/ 1492066 w 7467600"/>
              <a:gd name="connsiteY947" fmla="*/ 886333 h 6858000"/>
              <a:gd name="connsiteX948" fmla="*/ 1423698 w 7467600"/>
              <a:gd name="connsiteY948" fmla="*/ 710817 h 6858000"/>
              <a:gd name="connsiteX949" fmla="*/ 1357609 w 7467600"/>
              <a:gd name="connsiteY949" fmla="*/ 532892 h 6858000"/>
              <a:gd name="connsiteX950" fmla="*/ 1309550 w 7467600"/>
              <a:gd name="connsiteY950" fmla="*/ 374031 h 6858000"/>
              <a:gd name="connsiteX951" fmla="*/ 1193673 w 7467600"/>
              <a:gd name="connsiteY951" fmla="*/ 49533 h 6858000"/>
              <a:gd name="connsiteX952" fmla="*/ 1164391 w 7467600"/>
              <a:gd name="connsiteY952" fmla="*/ 0 h 6858000"/>
              <a:gd name="connsiteX953" fmla="*/ 1200666 w 7467600"/>
              <a:gd name="connsiteY953" fmla="*/ 0 h 6858000"/>
              <a:gd name="connsiteX954" fmla="*/ 1223408 w 7467600"/>
              <a:gd name="connsiteY954" fmla="*/ 38996 h 6858000"/>
              <a:gd name="connsiteX955" fmla="*/ 1339635 w 7467600"/>
              <a:gd name="connsiteY955" fmla="*/ 365517 h 6858000"/>
              <a:gd name="connsiteX956" fmla="*/ 1387469 w 7467600"/>
              <a:gd name="connsiteY956" fmla="*/ 523079 h 6858000"/>
              <a:gd name="connsiteX957" fmla="*/ 1452685 w 7467600"/>
              <a:gd name="connsiteY957" fmla="*/ 699806 h 6858000"/>
              <a:gd name="connsiteX958" fmla="*/ 1492092 w 7467600"/>
              <a:gd name="connsiteY958" fmla="*/ 800424 h 6858000"/>
              <a:gd name="connsiteX959" fmla="*/ 1455302 w 7467600"/>
              <a:gd name="connsiteY959" fmla="*/ 632913 h 6858000"/>
              <a:gd name="connsiteX960" fmla="*/ 1222336 w 7467600"/>
              <a:gd name="connsiteY960" fmla="*/ 9480 h 6858000"/>
              <a:gd name="connsiteX961" fmla="*/ 1214634 w 7467600"/>
              <a:gd name="connsiteY961" fmla="*/ 0 h 6858000"/>
              <a:gd name="connsiteX962" fmla="*/ 1289827 w 7467600"/>
              <a:gd name="connsiteY962" fmla="*/ 0 h 6858000"/>
              <a:gd name="connsiteX963" fmla="*/ 1321076 w 7467600"/>
              <a:gd name="connsiteY963" fmla="*/ 59722 h 6858000"/>
              <a:gd name="connsiteX964" fmla="*/ 1512579 w 7467600"/>
              <a:gd name="connsiteY964" fmla="*/ 626441 h 6858000"/>
              <a:gd name="connsiteX965" fmla="*/ 1506076 w 7467600"/>
              <a:gd name="connsiteY965" fmla="*/ 1089289 h 6858000"/>
              <a:gd name="connsiteX966" fmla="*/ 1486346 w 7467600"/>
              <a:gd name="connsiteY966" fmla="*/ 1079919 h 6858000"/>
              <a:gd name="connsiteX967" fmla="*/ 1070511 w 7467600"/>
              <a:gd name="connsiteY967" fmla="*/ 48609 h 6858000"/>
              <a:gd name="connsiteX968" fmla="*/ 1057230 w 7467600"/>
              <a:gd name="connsiteY968" fmla="*/ 0 h 6858000"/>
              <a:gd name="connsiteX969" fmla="*/ 43151 w 7467600"/>
              <a:gd name="connsiteY969" fmla="*/ 0 h 6858000"/>
              <a:gd name="connsiteX970" fmla="*/ 95283 w 7467600"/>
              <a:gd name="connsiteY970" fmla="*/ 0 h 6858000"/>
              <a:gd name="connsiteX971" fmla="*/ 300708 w 7467600"/>
              <a:gd name="connsiteY971" fmla="*/ 154571 h 6858000"/>
              <a:gd name="connsiteX972" fmla="*/ 530414 w 7467600"/>
              <a:gd name="connsiteY972" fmla="*/ 354673 h 6858000"/>
              <a:gd name="connsiteX973" fmla="*/ 333785 w 7467600"/>
              <a:gd name="connsiteY973" fmla="*/ 161564 h 6858000"/>
              <a:gd name="connsiteX974" fmla="*/ 147005 w 7467600"/>
              <a:gd name="connsiteY974" fmla="*/ 0 h 6858000"/>
              <a:gd name="connsiteX975" fmla="*/ 272509 w 7467600"/>
              <a:gd name="connsiteY975" fmla="*/ 0 h 6858000"/>
              <a:gd name="connsiteX976" fmla="*/ 326276 w 7467600"/>
              <a:gd name="connsiteY976" fmla="*/ 45847 h 6858000"/>
              <a:gd name="connsiteX977" fmla="*/ 823759 w 7467600"/>
              <a:gd name="connsiteY977" fmla="*/ 574145 h 6858000"/>
              <a:gd name="connsiteX978" fmla="*/ 811254 w 7467600"/>
              <a:gd name="connsiteY978" fmla="*/ 665546 h 6858000"/>
              <a:gd name="connsiteX979" fmla="*/ 154042 w 7467600"/>
              <a:gd name="connsiteY979" fmla="*/ 261522 h 6858000"/>
              <a:gd name="connsiteX980" fmla="*/ 13550 w 7467600"/>
              <a:gd name="connsiteY980" fmla="*/ 158423 h 6858000"/>
              <a:gd name="connsiteX981" fmla="*/ 0 w 7467600"/>
              <a:gd name="connsiteY981" fmla="*/ 146618 h 6858000"/>
              <a:gd name="connsiteX982" fmla="*/ 0 w 7467600"/>
              <a:gd name="connsiteY982" fmla="*/ 59161 h 6858000"/>
              <a:gd name="connsiteX983" fmla="*/ 45427 w 7467600"/>
              <a:gd name="connsiteY983" fmla="*/ 101078 h 6858000"/>
              <a:gd name="connsiteX984" fmla="*/ 630103 w 7467600"/>
              <a:gd name="connsiteY984" fmla="*/ 485885 h 6858000"/>
              <a:gd name="connsiteX985" fmla="*/ 532040 w 7467600"/>
              <a:gd name="connsiteY985" fmla="*/ 399359 h 6858000"/>
              <a:gd name="connsiteX986" fmla="*/ 517618 w 7467600"/>
              <a:gd name="connsiteY986" fmla="*/ 385726 h 6858000"/>
              <a:gd name="connsiteX987" fmla="*/ 285074 w 7467600"/>
              <a:gd name="connsiteY987" fmla="*/ 182755 h 6858000"/>
              <a:gd name="connsiteX988" fmla="*/ 43151 w 7467600"/>
              <a:gd name="connsiteY98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312201 w 7467600"/>
              <a:gd name="connsiteY131" fmla="*/ 5128278 h 6858000"/>
              <a:gd name="connsiteX132" fmla="*/ 1903353 w 7467600"/>
              <a:gd name="connsiteY132" fmla="*/ 5044827 h 6858000"/>
              <a:gd name="connsiteX133" fmla="*/ 1936931 w 7467600"/>
              <a:gd name="connsiteY133" fmla="*/ 5093954 h 6858000"/>
              <a:gd name="connsiteX134" fmla="*/ 2195868 w 7467600"/>
              <a:gd name="connsiteY134" fmla="*/ 5396574 h 6858000"/>
              <a:gd name="connsiteX135" fmla="*/ 2088852 w 7467600"/>
              <a:gd name="connsiteY135" fmla="*/ 5166123 h 6858000"/>
              <a:gd name="connsiteX136" fmla="*/ 1958241 w 7467600"/>
              <a:gd name="connsiteY136" fmla="*/ 5067955 h 6858000"/>
              <a:gd name="connsiteX137" fmla="*/ 1903353 w 7467600"/>
              <a:gd name="connsiteY137" fmla="*/ 5044827 h 6858000"/>
              <a:gd name="connsiteX138" fmla="*/ 1979378 w 7467600"/>
              <a:gd name="connsiteY138" fmla="*/ 4769504 h 6858000"/>
              <a:gd name="connsiteX139" fmla="*/ 2882120 w 7467600"/>
              <a:gd name="connsiteY139" fmla="*/ 5064547 h 6858000"/>
              <a:gd name="connsiteX140" fmla="*/ 2793103 w 7467600"/>
              <a:gd name="connsiteY140" fmla="*/ 5039699 h 6858000"/>
              <a:gd name="connsiteX141" fmla="*/ 2770041 w 7467600"/>
              <a:gd name="connsiteY141" fmla="*/ 5033634 h 6858000"/>
              <a:gd name="connsiteX142" fmla="*/ 1979378 w 7467600"/>
              <a:gd name="connsiteY142" fmla="*/ 4769504 h 6858000"/>
              <a:gd name="connsiteX143" fmla="*/ 1927410 w 7467600"/>
              <a:gd name="connsiteY143" fmla="*/ 4716164 h 6858000"/>
              <a:gd name="connsiteX144" fmla="*/ 1959587 w 7467600"/>
              <a:gd name="connsiteY144" fmla="*/ 4728849 h 6858000"/>
              <a:gd name="connsiteX145" fmla="*/ 2777707 w 7467600"/>
              <a:gd name="connsiteY145" fmla="*/ 5003991 h 6858000"/>
              <a:gd name="connsiteX146" fmla="*/ 2800768 w 7467600"/>
              <a:gd name="connsiteY146" fmla="*/ 5010056 h 6858000"/>
              <a:gd name="connsiteX147" fmla="*/ 2879408 w 7467600"/>
              <a:gd name="connsiteY147" fmla="*/ 5031590 h 6858000"/>
              <a:gd name="connsiteX148" fmla="*/ 2862295 w 7467600"/>
              <a:gd name="connsiteY148" fmla="*/ 5022958 h 6858000"/>
              <a:gd name="connsiteX149" fmla="*/ 2813343 w 7467600"/>
              <a:gd name="connsiteY149" fmla="*/ 4998369 h 6858000"/>
              <a:gd name="connsiteX150" fmla="*/ 2646245 w 7467600"/>
              <a:gd name="connsiteY150" fmla="*/ 4930999 h 6858000"/>
              <a:gd name="connsiteX151" fmla="*/ 1999243 w 7467600"/>
              <a:gd name="connsiteY151" fmla="*/ 4730524 h 6858000"/>
              <a:gd name="connsiteX152" fmla="*/ 1979527 w 7467600"/>
              <a:gd name="connsiteY152" fmla="*/ 4726651 h 6858000"/>
              <a:gd name="connsiteX153" fmla="*/ 1927410 w 7467600"/>
              <a:gd name="connsiteY153" fmla="*/ 4716164 h 6858000"/>
              <a:gd name="connsiteX154" fmla="*/ 1997014 w 7467600"/>
              <a:gd name="connsiteY154" fmla="*/ 4698007 h 6858000"/>
              <a:gd name="connsiteX155" fmla="*/ 2005458 w 7467600"/>
              <a:gd name="connsiteY155" fmla="*/ 4699540 h 6858000"/>
              <a:gd name="connsiteX156" fmla="*/ 2657186 w 7467600"/>
              <a:gd name="connsiteY156" fmla="*/ 4901687 h 6858000"/>
              <a:gd name="connsiteX157" fmla="*/ 2826662 w 7467600"/>
              <a:gd name="connsiteY157" fmla="*/ 4970362 h 6858000"/>
              <a:gd name="connsiteX158" fmla="*/ 2876100 w 7467600"/>
              <a:gd name="connsiteY158" fmla="*/ 4995397 h 6858000"/>
              <a:gd name="connsiteX159" fmla="*/ 3042600 w 7467600"/>
              <a:gd name="connsiteY159" fmla="*/ 5059532 h 6858000"/>
              <a:gd name="connsiteX160" fmla="*/ 1997014 w 7467600"/>
              <a:gd name="connsiteY160" fmla="*/ 4698007 h 6858000"/>
              <a:gd name="connsiteX161" fmla="*/ 2305292 w 7467600"/>
              <a:gd name="connsiteY161" fmla="*/ 4219492 h 6858000"/>
              <a:gd name="connsiteX162" fmla="*/ 3360922 w 7467600"/>
              <a:gd name="connsiteY162" fmla="*/ 4529373 h 6858000"/>
              <a:gd name="connsiteX163" fmla="*/ 3492420 w 7467600"/>
              <a:gd name="connsiteY163" fmla="*/ 4510145 h 6858000"/>
              <a:gd name="connsiteX164" fmla="*/ 3364086 w 7467600"/>
              <a:gd name="connsiteY164" fmla="*/ 4480340 h 6858000"/>
              <a:gd name="connsiteX165" fmla="*/ 3225818 w 7467600"/>
              <a:gd name="connsiteY165" fmla="*/ 4411822 h 6858000"/>
              <a:gd name="connsiteX166" fmla="*/ 3129696 w 7467600"/>
              <a:gd name="connsiteY166" fmla="*/ 4360704 h 6858000"/>
              <a:gd name="connsiteX167" fmla="*/ 2814545 w 7467600"/>
              <a:gd name="connsiteY167" fmla="*/ 4282955 h 6858000"/>
              <a:gd name="connsiteX168" fmla="*/ 2305292 w 7467600"/>
              <a:gd name="connsiteY168" fmla="*/ 4219492 h 6858000"/>
              <a:gd name="connsiteX169" fmla="*/ 2626982 w 7467600"/>
              <a:gd name="connsiteY169" fmla="*/ 4206450 h 6858000"/>
              <a:gd name="connsiteX170" fmla="*/ 2490617 w 7467600"/>
              <a:gd name="connsiteY170" fmla="*/ 4206951 h 6858000"/>
              <a:gd name="connsiteX171" fmla="*/ 2819869 w 7467600"/>
              <a:gd name="connsiteY171" fmla="*/ 4252936 h 6858000"/>
              <a:gd name="connsiteX172" fmla="*/ 3143018 w 7467600"/>
              <a:gd name="connsiteY172" fmla="*/ 4332698 h 6858000"/>
              <a:gd name="connsiteX173" fmla="*/ 3241520 w 7467600"/>
              <a:gd name="connsiteY173" fmla="*/ 4385112 h 6858000"/>
              <a:gd name="connsiteX174" fmla="*/ 3374575 w 7467600"/>
              <a:gd name="connsiteY174" fmla="*/ 4451517 h 6858000"/>
              <a:gd name="connsiteX175" fmla="*/ 3505221 w 7467600"/>
              <a:gd name="connsiteY175" fmla="*/ 4480757 h 6858000"/>
              <a:gd name="connsiteX176" fmla="*/ 2626982 w 7467600"/>
              <a:gd name="connsiteY176" fmla="*/ 4206450 h 6858000"/>
              <a:gd name="connsiteX177" fmla="*/ 1310106 w 7467600"/>
              <a:gd name="connsiteY177" fmla="*/ 3943217 h 6858000"/>
              <a:gd name="connsiteX178" fmla="*/ 854994 w 7467600"/>
              <a:gd name="connsiteY178" fmla="*/ 4399136 h 6858000"/>
              <a:gd name="connsiteX179" fmla="*/ 742462 w 7467600"/>
              <a:gd name="connsiteY179" fmla="*/ 4594648 h 6858000"/>
              <a:gd name="connsiteX180" fmla="*/ 820602 w 7467600"/>
              <a:gd name="connsiteY180" fmla="*/ 4485915 h 6858000"/>
              <a:gd name="connsiteX181" fmla="*/ 878295 w 7467600"/>
              <a:gd name="connsiteY181" fmla="*/ 4403594 h 6858000"/>
              <a:gd name="connsiteX182" fmla="*/ 1240607 w 7467600"/>
              <a:gd name="connsiteY182" fmla="*/ 4010401 h 6858000"/>
              <a:gd name="connsiteX183" fmla="*/ 1310106 w 7467600"/>
              <a:gd name="connsiteY183" fmla="*/ 3943217 h 6858000"/>
              <a:gd name="connsiteX184" fmla="*/ 1423113 w 7467600"/>
              <a:gd name="connsiteY184" fmla="*/ 3874565 h 6858000"/>
              <a:gd name="connsiteX185" fmla="*/ 1260565 w 7467600"/>
              <a:gd name="connsiteY185" fmla="*/ 4031982 h 6858000"/>
              <a:gd name="connsiteX186" fmla="*/ 901900 w 7467600"/>
              <a:gd name="connsiteY186" fmla="*/ 4421236 h 6858000"/>
              <a:gd name="connsiteX187" fmla="*/ 845044 w 7467600"/>
              <a:gd name="connsiteY187" fmla="*/ 4502436 h 6858000"/>
              <a:gd name="connsiteX188" fmla="*/ 685926 w 7467600"/>
              <a:gd name="connsiteY188" fmla="*/ 4703069 h 6858000"/>
              <a:gd name="connsiteX189" fmla="*/ 684248 w 7467600"/>
              <a:gd name="connsiteY189" fmla="*/ 4706721 h 6858000"/>
              <a:gd name="connsiteX190" fmla="*/ 1423113 w 7467600"/>
              <a:gd name="connsiteY190" fmla="*/ 3874565 h 6858000"/>
              <a:gd name="connsiteX191" fmla="*/ 3316479 w 7467600"/>
              <a:gd name="connsiteY191" fmla="*/ 3872136 h 6858000"/>
              <a:gd name="connsiteX192" fmla="*/ 3546806 w 7467600"/>
              <a:gd name="connsiteY192" fmla="*/ 4356139 h 6858000"/>
              <a:gd name="connsiteX193" fmla="*/ 3364433 w 7467600"/>
              <a:gd name="connsiteY193" fmla="*/ 3953121 h 6858000"/>
              <a:gd name="connsiteX194" fmla="*/ 3316479 w 7467600"/>
              <a:gd name="connsiteY194" fmla="*/ 3872136 h 6858000"/>
              <a:gd name="connsiteX195" fmla="*/ 3291335 w 7467600"/>
              <a:gd name="connsiteY195" fmla="*/ 3767420 h 6858000"/>
              <a:gd name="connsiteX196" fmla="*/ 3390805 w 7467600"/>
              <a:gd name="connsiteY196" fmla="*/ 3937163 h 6858000"/>
              <a:gd name="connsiteX197" fmla="*/ 3579062 w 7467600"/>
              <a:gd name="connsiteY197" fmla="*/ 4359040 h 6858000"/>
              <a:gd name="connsiteX198" fmla="*/ 3467355 w 7467600"/>
              <a:gd name="connsiteY198" fmla="*/ 3988130 h 6858000"/>
              <a:gd name="connsiteX199" fmla="*/ 3310753 w 7467600"/>
              <a:gd name="connsiteY199" fmla="*/ 3787140 h 6858000"/>
              <a:gd name="connsiteX200" fmla="*/ 3291335 w 7467600"/>
              <a:gd name="connsiteY200" fmla="*/ 3767420 h 6858000"/>
              <a:gd name="connsiteX201" fmla="*/ 1635889 w 7467600"/>
              <a:gd name="connsiteY201" fmla="*/ 3709494 h 6858000"/>
              <a:gd name="connsiteX202" fmla="*/ 1634800 w 7467600"/>
              <a:gd name="connsiteY202" fmla="*/ 3731111 h 6858000"/>
              <a:gd name="connsiteX203" fmla="*/ 1635889 w 7467600"/>
              <a:gd name="connsiteY203" fmla="*/ 3709494 h 6858000"/>
              <a:gd name="connsiteX204" fmla="*/ 1510397 w 7467600"/>
              <a:gd name="connsiteY204" fmla="*/ 3684705 h 6858000"/>
              <a:gd name="connsiteX205" fmla="*/ 1146550 w 7467600"/>
              <a:gd name="connsiteY205" fmla="*/ 3802012 h 6858000"/>
              <a:gd name="connsiteX206" fmla="*/ 698834 w 7467600"/>
              <a:gd name="connsiteY206" fmla="*/ 3952272 h 6858000"/>
              <a:gd name="connsiteX207" fmla="*/ 34256 w 7467600"/>
              <a:gd name="connsiteY207" fmla="*/ 4347603 h 6858000"/>
              <a:gd name="connsiteX208" fmla="*/ 527241 w 7467600"/>
              <a:gd name="connsiteY208" fmla="*/ 4065078 h 6858000"/>
              <a:gd name="connsiteX209" fmla="*/ 1510397 w 7467600"/>
              <a:gd name="connsiteY209" fmla="*/ 3684705 h 6858000"/>
              <a:gd name="connsiteX210" fmla="*/ 1313114 w 7467600"/>
              <a:gd name="connsiteY210" fmla="*/ 3655216 h 6858000"/>
              <a:gd name="connsiteX211" fmla="*/ 1109304 w 7467600"/>
              <a:gd name="connsiteY211" fmla="*/ 3669030 h 6858000"/>
              <a:gd name="connsiteX212" fmla="*/ 8129 w 7467600"/>
              <a:gd name="connsiteY212" fmla="*/ 4330519 h 6858000"/>
              <a:gd name="connsiteX213" fmla="*/ 687572 w 7467600"/>
              <a:gd name="connsiteY213" fmla="*/ 3925629 h 6858000"/>
              <a:gd name="connsiteX214" fmla="*/ 1138365 w 7467600"/>
              <a:gd name="connsiteY214" fmla="*/ 3774515 h 6858000"/>
              <a:gd name="connsiteX215" fmla="*/ 1505579 w 7467600"/>
              <a:gd name="connsiteY215" fmla="*/ 3655526 h 6858000"/>
              <a:gd name="connsiteX216" fmla="*/ 1313114 w 7467600"/>
              <a:gd name="connsiteY216" fmla="*/ 3655216 h 6858000"/>
              <a:gd name="connsiteX217" fmla="*/ 3655073 w 7467600"/>
              <a:gd name="connsiteY217" fmla="*/ 3650884 h 6858000"/>
              <a:gd name="connsiteX218" fmla="*/ 3989938 w 7467600"/>
              <a:gd name="connsiteY218" fmla="*/ 3991685 h 6858000"/>
              <a:gd name="connsiteX219" fmla="*/ 4393907 w 7467600"/>
              <a:gd name="connsiteY219" fmla="*/ 4261258 h 6858000"/>
              <a:gd name="connsiteX220" fmla="*/ 4648051 w 7467600"/>
              <a:gd name="connsiteY220" fmla="*/ 4374051 h 6858000"/>
              <a:gd name="connsiteX221" fmla="*/ 4383389 w 7467600"/>
              <a:gd name="connsiteY221" fmla="*/ 4184369 h 6858000"/>
              <a:gd name="connsiteX222" fmla="*/ 4165508 w 7467600"/>
              <a:gd name="connsiteY222" fmla="*/ 4035196 h 6858000"/>
              <a:gd name="connsiteX223" fmla="*/ 4068162 w 7467600"/>
              <a:gd name="connsiteY223" fmla="*/ 3953394 h 6858000"/>
              <a:gd name="connsiteX224" fmla="*/ 3981416 w 7467600"/>
              <a:gd name="connsiteY224" fmla="*/ 3880482 h 6858000"/>
              <a:gd name="connsiteX225" fmla="*/ 3800147 w 7467600"/>
              <a:gd name="connsiteY225" fmla="*/ 3749872 h 6858000"/>
              <a:gd name="connsiteX226" fmla="*/ 3655073 w 7467600"/>
              <a:gd name="connsiteY226" fmla="*/ 3650884 h 6858000"/>
              <a:gd name="connsiteX227" fmla="*/ 3670252 w 7467600"/>
              <a:gd name="connsiteY227" fmla="*/ 3622798 h 6858000"/>
              <a:gd name="connsiteX228" fmla="*/ 3817258 w 7467600"/>
              <a:gd name="connsiteY228" fmla="*/ 3723577 h 6858000"/>
              <a:gd name="connsiteX229" fmla="*/ 4000461 w 7467600"/>
              <a:gd name="connsiteY229" fmla="*/ 3855966 h 6858000"/>
              <a:gd name="connsiteX230" fmla="*/ 4088180 w 7467600"/>
              <a:gd name="connsiteY230" fmla="*/ 3929774 h 6858000"/>
              <a:gd name="connsiteX231" fmla="*/ 4184555 w 7467600"/>
              <a:gd name="connsiteY231" fmla="*/ 4010683 h 6858000"/>
              <a:gd name="connsiteX232" fmla="*/ 4399563 w 7467600"/>
              <a:gd name="connsiteY232" fmla="*/ 4158106 h 6858000"/>
              <a:gd name="connsiteX233" fmla="*/ 4684469 w 7467600"/>
              <a:gd name="connsiteY233" fmla="*/ 4364680 h 6858000"/>
              <a:gd name="connsiteX234" fmla="*/ 4690271 w 7467600"/>
              <a:gd name="connsiteY234" fmla="*/ 4370034 h 6858000"/>
              <a:gd name="connsiteX235" fmla="*/ 4136093 w 7467600"/>
              <a:gd name="connsiteY235" fmla="*/ 3858466 h 6858000"/>
              <a:gd name="connsiteX236" fmla="*/ 3670252 w 7467600"/>
              <a:gd name="connsiteY236" fmla="*/ 3622798 h 6858000"/>
              <a:gd name="connsiteX237" fmla="*/ 4440129 w 7467600"/>
              <a:gd name="connsiteY237" fmla="*/ 3448571 h 6858000"/>
              <a:gd name="connsiteX238" fmla="*/ 4856525 w 7467600"/>
              <a:gd name="connsiteY238" fmla="*/ 3915351 h 6858000"/>
              <a:gd name="connsiteX239" fmla="*/ 5059055 w 7467600"/>
              <a:gd name="connsiteY239" fmla="*/ 4108918 h 6858000"/>
              <a:gd name="connsiteX240" fmla="*/ 5290070 w 7467600"/>
              <a:gd name="connsiteY240" fmla="*/ 4263619 h 6858000"/>
              <a:gd name="connsiteX241" fmla="*/ 4834991 w 7467600"/>
              <a:gd name="connsiteY241" fmla="*/ 3830985 h 6858000"/>
              <a:gd name="connsiteX242" fmla="*/ 4440129 w 7467600"/>
              <a:gd name="connsiteY242" fmla="*/ 3448571 h 6858000"/>
              <a:gd name="connsiteX243" fmla="*/ 4441737 w 7467600"/>
              <a:gd name="connsiteY243" fmla="*/ 3399734 h 6858000"/>
              <a:gd name="connsiteX244" fmla="*/ 4431236 w 7467600"/>
              <a:gd name="connsiteY244" fmla="*/ 3400954 h 6858000"/>
              <a:gd name="connsiteX245" fmla="*/ 4557150 w 7467600"/>
              <a:gd name="connsiteY245" fmla="*/ 3510023 h 6858000"/>
              <a:gd name="connsiteX246" fmla="*/ 4856936 w 7467600"/>
              <a:gd name="connsiteY246" fmla="*/ 3809146 h 6858000"/>
              <a:gd name="connsiteX247" fmla="*/ 5111996 w 7467600"/>
              <a:gd name="connsiteY247" fmla="*/ 4065759 h 6858000"/>
              <a:gd name="connsiteX248" fmla="*/ 5388878 w 7467600"/>
              <a:gd name="connsiteY248" fmla="*/ 4300185 h 6858000"/>
              <a:gd name="connsiteX249" fmla="*/ 5425556 w 7467600"/>
              <a:gd name="connsiteY249" fmla="*/ 4308967 h 6858000"/>
              <a:gd name="connsiteX250" fmla="*/ 4943646 w 7467600"/>
              <a:gd name="connsiteY250" fmla="*/ 3822916 h 6858000"/>
              <a:gd name="connsiteX251" fmla="*/ 4594837 w 7467600"/>
              <a:gd name="connsiteY251" fmla="*/ 3532274 h 6858000"/>
              <a:gd name="connsiteX252" fmla="*/ 4441737 w 7467600"/>
              <a:gd name="connsiteY252" fmla="*/ 3399734 h 6858000"/>
              <a:gd name="connsiteX253" fmla="*/ 5425834 w 7467600"/>
              <a:gd name="connsiteY253" fmla="*/ 3162785 h 6858000"/>
              <a:gd name="connsiteX254" fmla="*/ 5401644 w 7467600"/>
              <a:gd name="connsiteY254" fmla="*/ 3617847 h 6858000"/>
              <a:gd name="connsiteX255" fmla="*/ 5467256 w 7467600"/>
              <a:gd name="connsiteY255" fmla="*/ 4175494 h 6858000"/>
              <a:gd name="connsiteX256" fmla="*/ 5448069 w 7467600"/>
              <a:gd name="connsiteY256" fmla="*/ 3567554 h 6858000"/>
              <a:gd name="connsiteX257" fmla="*/ 5425834 w 7467600"/>
              <a:gd name="connsiteY257" fmla="*/ 3162785 h 6858000"/>
              <a:gd name="connsiteX258" fmla="*/ 1318687 w 7467600"/>
              <a:gd name="connsiteY258" fmla="*/ 3113840 h 6858000"/>
              <a:gd name="connsiteX259" fmla="*/ 1066793 w 7467600"/>
              <a:gd name="connsiteY259" fmla="*/ 3212171 h 6858000"/>
              <a:gd name="connsiteX260" fmla="*/ 993319 w 7467600"/>
              <a:gd name="connsiteY260" fmla="*/ 3247648 h 6858000"/>
              <a:gd name="connsiteX261" fmla="*/ 853081 w 7467600"/>
              <a:gd name="connsiteY261" fmla="*/ 3312410 h 6858000"/>
              <a:gd name="connsiteX262" fmla="*/ 805957 w 7467600"/>
              <a:gd name="connsiteY262" fmla="*/ 3330443 h 6858000"/>
              <a:gd name="connsiteX263" fmla="*/ 1318687 w 7467600"/>
              <a:gd name="connsiteY263" fmla="*/ 3113840 h 6858000"/>
              <a:gd name="connsiteX264" fmla="*/ 5453702 w 7467600"/>
              <a:gd name="connsiteY264" fmla="*/ 3090882 h 6858000"/>
              <a:gd name="connsiteX265" fmla="*/ 5480135 w 7467600"/>
              <a:gd name="connsiteY265" fmla="*/ 3565802 h 6858000"/>
              <a:gd name="connsiteX266" fmla="*/ 5499023 w 7467600"/>
              <a:gd name="connsiteY266" fmla="*/ 4166310 h 6858000"/>
              <a:gd name="connsiteX267" fmla="*/ 5547022 w 7467600"/>
              <a:gd name="connsiteY267" fmla="*/ 3607838 h 6858000"/>
              <a:gd name="connsiteX268" fmla="*/ 5515964 w 7467600"/>
              <a:gd name="connsiteY268" fmla="*/ 3378541 h 6858000"/>
              <a:gd name="connsiteX269" fmla="*/ 5453702 w 7467600"/>
              <a:gd name="connsiteY269" fmla="*/ 3090882 h 6858000"/>
              <a:gd name="connsiteX270" fmla="*/ 1238695 w 7467600"/>
              <a:gd name="connsiteY270" fmla="*/ 3076820 h 6858000"/>
              <a:gd name="connsiteX271" fmla="*/ 716371 w 7467600"/>
              <a:gd name="connsiteY271" fmla="*/ 3293249 h 6858000"/>
              <a:gd name="connsiteX272" fmla="*/ 579522 w 7467600"/>
              <a:gd name="connsiteY272" fmla="*/ 3371759 h 6858000"/>
              <a:gd name="connsiteX273" fmla="*/ 600288 w 7467600"/>
              <a:gd name="connsiteY273" fmla="*/ 3365555 h 6858000"/>
              <a:gd name="connsiteX274" fmla="*/ 840692 w 7467600"/>
              <a:gd name="connsiteY274" fmla="*/ 3284921 h 6858000"/>
              <a:gd name="connsiteX275" fmla="*/ 979248 w 7467600"/>
              <a:gd name="connsiteY275" fmla="*/ 3221003 h 6858000"/>
              <a:gd name="connsiteX276" fmla="*/ 1053282 w 7467600"/>
              <a:gd name="connsiteY276" fmla="*/ 3185247 h 6858000"/>
              <a:gd name="connsiteX277" fmla="*/ 1320603 w 7467600"/>
              <a:gd name="connsiteY277" fmla="*/ 3081281 h 6858000"/>
              <a:gd name="connsiteX278" fmla="*/ 1238695 w 7467600"/>
              <a:gd name="connsiteY278" fmla="*/ 3076820 h 6858000"/>
              <a:gd name="connsiteX279" fmla="*/ 5425627 w 7467600"/>
              <a:gd name="connsiteY279" fmla="*/ 2954192 h 6858000"/>
              <a:gd name="connsiteX280" fmla="*/ 5470770 w 7467600"/>
              <a:gd name="connsiteY280" fmla="*/ 3005435 h 6858000"/>
              <a:gd name="connsiteX281" fmla="*/ 5519779 w 7467600"/>
              <a:gd name="connsiteY281" fmla="*/ 4359223 h 6858000"/>
              <a:gd name="connsiteX282" fmla="*/ 5520293 w 7467600"/>
              <a:gd name="connsiteY282" fmla="*/ 4360602 h 6858000"/>
              <a:gd name="connsiteX283" fmla="*/ 5767221 w 7467600"/>
              <a:gd name="connsiteY283" fmla="*/ 4665564 h 6858000"/>
              <a:gd name="connsiteX284" fmla="*/ 6937169 w 7467600"/>
              <a:gd name="connsiteY284" fmla="*/ 4815941 h 6858000"/>
              <a:gd name="connsiteX285" fmla="*/ 6953922 w 7467600"/>
              <a:gd name="connsiteY285" fmla="*/ 4890068 h 6858000"/>
              <a:gd name="connsiteX286" fmla="*/ 6071359 w 7467600"/>
              <a:gd name="connsiteY286" fmla="*/ 4770770 h 6858000"/>
              <a:gd name="connsiteX287" fmla="*/ 6038839 w 7467600"/>
              <a:gd name="connsiteY287" fmla="*/ 4764474 h 6858000"/>
              <a:gd name="connsiteX288" fmla="*/ 6038706 w 7467600"/>
              <a:gd name="connsiteY288" fmla="*/ 4763847 h 6858000"/>
              <a:gd name="connsiteX289" fmla="*/ 6037784 w 7467600"/>
              <a:gd name="connsiteY289" fmla="*/ 4764270 h 6858000"/>
              <a:gd name="connsiteX290" fmla="*/ 6038839 w 7467600"/>
              <a:gd name="connsiteY290" fmla="*/ 4764474 h 6858000"/>
              <a:gd name="connsiteX291" fmla="*/ 6040338 w 7467600"/>
              <a:gd name="connsiteY291" fmla="*/ 4771418 h 6858000"/>
              <a:gd name="connsiteX292" fmla="*/ 6024488 w 7467600"/>
              <a:gd name="connsiteY292" fmla="*/ 4809903 h 6858000"/>
              <a:gd name="connsiteX293" fmla="*/ 5599771 w 7467600"/>
              <a:gd name="connsiteY293" fmla="*/ 5509652 h 6858000"/>
              <a:gd name="connsiteX294" fmla="*/ 5548843 w 7467600"/>
              <a:gd name="connsiteY294" fmla="*/ 5563845 h 6858000"/>
              <a:gd name="connsiteX295" fmla="*/ 5940952 w 7467600"/>
              <a:gd name="connsiteY295" fmla="*/ 6250028 h 6858000"/>
              <a:gd name="connsiteX296" fmla="*/ 6043441 w 7467600"/>
              <a:gd name="connsiteY296" fmla="*/ 6665847 h 6858000"/>
              <a:gd name="connsiteX297" fmla="*/ 6093432 w 7467600"/>
              <a:gd name="connsiteY297" fmla="*/ 6858000 h 6858000"/>
              <a:gd name="connsiteX298" fmla="*/ 6034344 w 7467600"/>
              <a:gd name="connsiteY298" fmla="*/ 6858000 h 6858000"/>
              <a:gd name="connsiteX299" fmla="*/ 6026679 w 7467600"/>
              <a:gd name="connsiteY299" fmla="*/ 6836959 h 6858000"/>
              <a:gd name="connsiteX300" fmla="*/ 5800441 w 7467600"/>
              <a:gd name="connsiteY300" fmla="*/ 6335286 h 6858000"/>
              <a:gd name="connsiteX301" fmla="*/ 5526562 w 7467600"/>
              <a:gd name="connsiteY301" fmla="*/ 5705388 h 6858000"/>
              <a:gd name="connsiteX302" fmla="*/ 5519640 w 7467600"/>
              <a:gd name="connsiteY302" fmla="*/ 5683774 h 6858000"/>
              <a:gd name="connsiteX303" fmla="*/ 5844559 w 7467600"/>
              <a:gd name="connsiteY303" fmla="*/ 6553349 h 6858000"/>
              <a:gd name="connsiteX304" fmla="*/ 5975994 w 7467600"/>
              <a:gd name="connsiteY304" fmla="*/ 6858000 h 6858000"/>
              <a:gd name="connsiteX305" fmla="*/ 5898547 w 7467600"/>
              <a:gd name="connsiteY305" fmla="*/ 6858000 h 6858000"/>
              <a:gd name="connsiteX306" fmla="*/ 5682041 w 7467600"/>
              <a:gd name="connsiteY306" fmla="*/ 6355860 h 6858000"/>
              <a:gd name="connsiteX307" fmla="*/ 5461758 w 7467600"/>
              <a:gd name="connsiteY307" fmla="*/ 5820220 h 6858000"/>
              <a:gd name="connsiteX308" fmla="*/ 5237282 w 7467600"/>
              <a:gd name="connsiteY308" fmla="*/ 6579086 h 6858000"/>
              <a:gd name="connsiteX309" fmla="*/ 5115009 w 7467600"/>
              <a:gd name="connsiteY309" fmla="*/ 6858000 h 6858000"/>
              <a:gd name="connsiteX310" fmla="*/ 5028074 w 7467600"/>
              <a:gd name="connsiteY310" fmla="*/ 6858000 h 6858000"/>
              <a:gd name="connsiteX311" fmla="*/ 5079508 w 7467600"/>
              <a:gd name="connsiteY311" fmla="*/ 6749074 h 6858000"/>
              <a:gd name="connsiteX312" fmla="*/ 5371846 w 7467600"/>
              <a:gd name="connsiteY312" fmla="*/ 5924413 h 6858000"/>
              <a:gd name="connsiteX313" fmla="*/ 5270512 w 7467600"/>
              <a:gd name="connsiteY313" fmla="*/ 6138975 h 6858000"/>
              <a:gd name="connsiteX314" fmla="*/ 5062409 w 7467600"/>
              <a:gd name="connsiteY314" fmla="*/ 6653544 h 6858000"/>
              <a:gd name="connsiteX315" fmla="*/ 5036628 w 7467600"/>
              <a:gd name="connsiteY315" fmla="*/ 6754247 h 6858000"/>
              <a:gd name="connsiteX316" fmla="*/ 5009112 w 7467600"/>
              <a:gd name="connsiteY316" fmla="*/ 6858000 h 6858000"/>
              <a:gd name="connsiteX317" fmla="*/ 4976679 w 7467600"/>
              <a:gd name="connsiteY317" fmla="*/ 6858000 h 6858000"/>
              <a:gd name="connsiteX318" fmla="*/ 5006537 w 7467600"/>
              <a:gd name="connsiteY318" fmla="*/ 6747068 h 6858000"/>
              <a:gd name="connsiteX319" fmla="*/ 5032723 w 7467600"/>
              <a:gd name="connsiteY319" fmla="*/ 6644957 h 6858000"/>
              <a:gd name="connsiteX320" fmla="*/ 5242949 w 7467600"/>
              <a:gd name="connsiteY320" fmla="*/ 6125175 h 6858000"/>
              <a:gd name="connsiteX321" fmla="*/ 5286321 w 7467600"/>
              <a:gd name="connsiteY321" fmla="*/ 6033555 h 6858000"/>
              <a:gd name="connsiteX322" fmla="*/ 5008210 w 7467600"/>
              <a:gd name="connsiteY322" fmla="*/ 6649194 h 6858000"/>
              <a:gd name="connsiteX323" fmla="*/ 4986321 w 7467600"/>
              <a:gd name="connsiteY323" fmla="*/ 6765687 h 6858000"/>
              <a:gd name="connsiteX324" fmla="*/ 4973474 w 7467600"/>
              <a:gd name="connsiteY324" fmla="*/ 6858000 h 6858000"/>
              <a:gd name="connsiteX325" fmla="*/ 4907178 w 7467600"/>
              <a:gd name="connsiteY325" fmla="*/ 6858000 h 6858000"/>
              <a:gd name="connsiteX326" fmla="*/ 4910810 w 7467600"/>
              <a:gd name="connsiteY326" fmla="*/ 6829660 h 6858000"/>
              <a:gd name="connsiteX327" fmla="*/ 4987461 w 7467600"/>
              <a:gd name="connsiteY327" fmla="*/ 6432994 h 6858000"/>
              <a:gd name="connsiteX328" fmla="*/ 5179262 w 7467600"/>
              <a:gd name="connsiteY328" fmla="*/ 6035044 h 6858000"/>
              <a:gd name="connsiteX329" fmla="*/ 4689678 w 7467600"/>
              <a:gd name="connsiteY329" fmla="*/ 6440241 h 6858000"/>
              <a:gd name="connsiteX330" fmla="*/ 4477543 w 7467600"/>
              <a:gd name="connsiteY330" fmla="*/ 6674836 h 6858000"/>
              <a:gd name="connsiteX331" fmla="*/ 4329957 w 7467600"/>
              <a:gd name="connsiteY331" fmla="*/ 6858000 h 6858000"/>
              <a:gd name="connsiteX332" fmla="*/ 4218595 w 7467600"/>
              <a:gd name="connsiteY332" fmla="*/ 6858000 h 6858000"/>
              <a:gd name="connsiteX333" fmla="*/ 4368888 w 7467600"/>
              <a:gd name="connsiteY333" fmla="*/ 6668412 h 6858000"/>
              <a:gd name="connsiteX334" fmla="*/ 4563091 w 7467600"/>
              <a:gd name="connsiteY334" fmla="*/ 6442508 h 6858000"/>
              <a:gd name="connsiteX335" fmla="*/ 5387324 w 7467600"/>
              <a:gd name="connsiteY335" fmla="*/ 5705830 h 6858000"/>
              <a:gd name="connsiteX336" fmla="*/ 5073620 w 7467600"/>
              <a:gd name="connsiteY336" fmla="*/ 5955437 h 6858000"/>
              <a:gd name="connsiteX337" fmla="*/ 4689789 w 7467600"/>
              <a:gd name="connsiteY337" fmla="*/ 6268382 h 6858000"/>
              <a:gd name="connsiteX338" fmla="*/ 4418722 w 7467600"/>
              <a:gd name="connsiteY338" fmla="*/ 6570886 h 6858000"/>
              <a:gd name="connsiteX339" fmla="*/ 4214944 w 7467600"/>
              <a:gd name="connsiteY339" fmla="*/ 6858000 h 6858000"/>
              <a:gd name="connsiteX340" fmla="*/ 4177898 w 7467600"/>
              <a:gd name="connsiteY340" fmla="*/ 6858000 h 6858000"/>
              <a:gd name="connsiteX341" fmla="*/ 4391597 w 7467600"/>
              <a:gd name="connsiteY341" fmla="*/ 6556370 h 6858000"/>
              <a:gd name="connsiteX342" fmla="*/ 4668889 w 7467600"/>
              <a:gd name="connsiteY342" fmla="*/ 6246399 h 6858000"/>
              <a:gd name="connsiteX343" fmla="*/ 5055427 w 7467600"/>
              <a:gd name="connsiteY343" fmla="*/ 5931476 h 6858000"/>
              <a:gd name="connsiteX344" fmla="*/ 5371814 w 7467600"/>
              <a:gd name="connsiteY344" fmla="*/ 5678975 h 6858000"/>
              <a:gd name="connsiteX345" fmla="*/ 4987918 w 7467600"/>
              <a:gd name="connsiteY345" fmla="*/ 5838701 h 6858000"/>
              <a:gd name="connsiteX346" fmla="*/ 4317146 w 7467600"/>
              <a:gd name="connsiteY346" fmla="*/ 6587716 h 6858000"/>
              <a:gd name="connsiteX347" fmla="*/ 4171627 w 7467600"/>
              <a:gd name="connsiteY347" fmla="*/ 6858000 h 6858000"/>
              <a:gd name="connsiteX348" fmla="*/ 4081585 w 7467600"/>
              <a:gd name="connsiteY348" fmla="*/ 6858000 h 6858000"/>
              <a:gd name="connsiteX349" fmla="*/ 4238603 w 7467600"/>
              <a:gd name="connsiteY349" fmla="*/ 6559341 h 6858000"/>
              <a:gd name="connsiteX350" fmla="*/ 4778333 w 7467600"/>
              <a:gd name="connsiteY350" fmla="*/ 5873626 h 6858000"/>
              <a:gd name="connsiteX351" fmla="*/ 5414185 w 7467600"/>
              <a:gd name="connsiteY351" fmla="*/ 5573882 h 6858000"/>
              <a:gd name="connsiteX352" fmla="*/ 5959648 w 7467600"/>
              <a:gd name="connsiteY352" fmla="*/ 4760797 h 6858000"/>
              <a:gd name="connsiteX353" fmla="*/ 5355019 w 7467600"/>
              <a:gd name="connsiteY353" fmla="*/ 4734672 h 6858000"/>
              <a:gd name="connsiteX354" fmla="*/ 5083565 w 7467600"/>
              <a:gd name="connsiteY354" fmla="*/ 5179121 h 6858000"/>
              <a:gd name="connsiteX355" fmla="*/ 4713577 w 7467600"/>
              <a:gd name="connsiteY355" fmla="*/ 5616803 h 6858000"/>
              <a:gd name="connsiteX356" fmla="*/ 3989559 w 7467600"/>
              <a:gd name="connsiteY356" fmla="*/ 6145945 h 6858000"/>
              <a:gd name="connsiteX357" fmla="*/ 3939824 w 7467600"/>
              <a:gd name="connsiteY357" fmla="*/ 6066900 h 6858000"/>
              <a:gd name="connsiteX358" fmla="*/ 4584537 w 7467600"/>
              <a:gd name="connsiteY358" fmla="*/ 5324826 h 6858000"/>
              <a:gd name="connsiteX359" fmla="*/ 5037105 w 7467600"/>
              <a:gd name="connsiteY359" fmla="*/ 5088765 h 6858000"/>
              <a:gd name="connsiteX360" fmla="*/ 5039930 w 7467600"/>
              <a:gd name="connsiteY360" fmla="*/ 5089585 h 6858000"/>
              <a:gd name="connsiteX361" fmla="*/ 5263764 w 7467600"/>
              <a:gd name="connsiteY361" fmla="*/ 4735525 h 6858000"/>
              <a:gd name="connsiteX362" fmla="*/ 4086300 w 7467600"/>
              <a:gd name="connsiteY362" fmla="*/ 4884599 h 6858000"/>
              <a:gd name="connsiteX363" fmla="*/ 4085485 w 7467600"/>
              <a:gd name="connsiteY363" fmla="*/ 4899070 h 6858000"/>
              <a:gd name="connsiteX364" fmla="*/ 3871915 w 7467600"/>
              <a:gd name="connsiteY364" fmla="*/ 5253645 h 6858000"/>
              <a:gd name="connsiteX365" fmla="*/ 3799374 w 7467600"/>
              <a:gd name="connsiteY365" fmla="*/ 5466127 h 6858000"/>
              <a:gd name="connsiteX366" fmla="*/ 3498850 w 7467600"/>
              <a:gd name="connsiteY366" fmla="*/ 6661888 h 6858000"/>
              <a:gd name="connsiteX367" fmla="*/ 3399216 w 7467600"/>
              <a:gd name="connsiteY367" fmla="*/ 6858000 h 6858000"/>
              <a:gd name="connsiteX368" fmla="*/ 3303688 w 7467600"/>
              <a:gd name="connsiteY368" fmla="*/ 6858000 h 6858000"/>
              <a:gd name="connsiteX369" fmla="*/ 3391774 w 7467600"/>
              <a:gd name="connsiteY369" fmla="*/ 6697181 h 6858000"/>
              <a:gd name="connsiteX370" fmla="*/ 3735540 w 7467600"/>
              <a:gd name="connsiteY370" fmla="*/ 5546923 h 6858000"/>
              <a:gd name="connsiteX371" fmla="*/ 3729438 w 7467600"/>
              <a:gd name="connsiteY371" fmla="*/ 5569058 h 6858000"/>
              <a:gd name="connsiteX372" fmla="*/ 3707782 w 7467600"/>
              <a:gd name="connsiteY372" fmla="*/ 5644908 h 6858000"/>
              <a:gd name="connsiteX373" fmla="*/ 3583827 w 7467600"/>
              <a:gd name="connsiteY373" fmla="*/ 6039215 h 6858000"/>
              <a:gd name="connsiteX374" fmla="*/ 3547861 w 7467600"/>
              <a:gd name="connsiteY374" fmla="*/ 6129609 h 6858000"/>
              <a:gd name="connsiteX375" fmla="*/ 3490905 w 7467600"/>
              <a:gd name="connsiteY375" fmla="*/ 6277660 h 6858000"/>
              <a:gd name="connsiteX376" fmla="*/ 3455859 w 7467600"/>
              <a:gd name="connsiteY376" fmla="*/ 6391301 h 6858000"/>
              <a:gd name="connsiteX377" fmla="*/ 3429112 w 7467600"/>
              <a:gd name="connsiteY377" fmla="*/ 6479469 h 6858000"/>
              <a:gd name="connsiteX378" fmla="*/ 3304862 w 7467600"/>
              <a:gd name="connsiteY378" fmla="*/ 6796476 h 6858000"/>
              <a:gd name="connsiteX379" fmla="*/ 3276071 w 7467600"/>
              <a:gd name="connsiteY379" fmla="*/ 6858000 h 6858000"/>
              <a:gd name="connsiteX380" fmla="*/ 3240805 w 7467600"/>
              <a:gd name="connsiteY380" fmla="*/ 6858000 h 6858000"/>
              <a:gd name="connsiteX381" fmla="*/ 3275917 w 7467600"/>
              <a:gd name="connsiteY381" fmla="*/ 6783192 h 6858000"/>
              <a:gd name="connsiteX382" fmla="*/ 3399358 w 7467600"/>
              <a:gd name="connsiteY382" fmla="*/ 6469011 h 6858000"/>
              <a:gd name="connsiteX383" fmla="*/ 3425650 w 7467600"/>
              <a:gd name="connsiteY383" fmla="*/ 6381333 h 6858000"/>
              <a:gd name="connsiteX384" fmla="*/ 3460661 w 7467600"/>
              <a:gd name="connsiteY384" fmla="*/ 6266763 h 6858000"/>
              <a:gd name="connsiteX385" fmla="*/ 3518021 w 7467600"/>
              <a:gd name="connsiteY385" fmla="*/ 6117298 h 6858000"/>
              <a:gd name="connsiteX386" fmla="*/ 3554035 w 7467600"/>
              <a:gd name="connsiteY386" fmla="*/ 6027832 h 6858000"/>
              <a:gd name="connsiteX387" fmla="*/ 3677174 w 7467600"/>
              <a:gd name="connsiteY387" fmla="*/ 5636351 h 6858000"/>
              <a:gd name="connsiteX388" fmla="*/ 3698819 w 7467600"/>
              <a:gd name="connsiteY388" fmla="*/ 5560503 h 6858000"/>
              <a:gd name="connsiteX389" fmla="*/ 3702094 w 7467600"/>
              <a:gd name="connsiteY389" fmla="*/ 5549194 h 6858000"/>
              <a:gd name="connsiteX390" fmla="*/ 3398355 w 7467600"/>
              <a:gd name="connsiteY390" fmla="*/ 6094603 h 6858000"/>
              <a:gd name="connsiteX391" fmla="*/ 3193941 w 7467600"/>
              <a:gd name="connsiteY391" fmla="*/ 6798775 h 6858000"/>
              <a:gd name="connsiteX392" fmla="*/ 3184140 w 7467600"/>
              <a:gd name="connsiteY392" fmla="*/ 6858000 h 6858000"/>
              <a:gd name="connsiteX393" fmla="*/ 3099978 w 7467600"/>
              <a:gd name="connsiteY393" fmla="*/ 6858000 h 6858000"/>
              <a:gd name="connsiteX394" fmla="*/ 3101556 w 7467600"/>
              <a:gd name="connsiteY394" fmla="*/ 6843337 h 6858000"/>
              <a:gd name="connsiteX395" fmla="*/ 3370162 w 7467600"/>
              <a:gd name="connsiteY395" fmla="*/ 5785550 h 6858000"/>
              <a:gd name="connsiteX396" fmla="*/ 3746477 w 7467600"/>
              <a:gd name="connsiteY396" fmla="*/ 5377889 h 6858000"/>
              <a:gd name="connsiteX397" fmla="*/ 3863399 w 7467600"/>
              <a:gd name="connsiteY397" fmla="*/ 5087257 h 6858000"/>
              <a:gd name="connsiteX398" fmla="*/ 3968712 w 7467600"/>
              <a:gd name="connsiteY398" fmla="*/ 4913989 h 6858000"/>
              <a:gd name="connsiteX399" fmla="*/ 2792390 w 7467600"/>
              <a:gd name="connsiteY399" fmla="*/ 5382974 h 6858000"/>
              <a:gd name="connsiteX400" fmla="*/ 2714982 w 7467600"/>
              <a:gd name="connsiteY400" fmla="*/ 5427051 h 6858000"/>
              <a:gd name="connsiteX401" fmla="*/ 2813361 w 7467600"/>
              <a:gd name="connsiteY401" fmla="*/ 6023912 h 6858000"/>
              <a:gd name="connsiteX402" fmla="*/ 2688430 w 7467600"/>
              <a:gd name="connsiteY402" fmla="*/ 6801564 h 6858000"/>
              <a:gd name="connsiteX403" fmla="*/ 2629626 w 7467600"/>
              <a:gd name="connsiteY403" fmla="*/ 6763394 h 6858000"/>
              <a:gd name="connsiteX404" fmla="*/ 2565328 w 7467600"/>
              <a:gd name="connsiteY404" fmla="*/ 5516399 h 6858000"/>
              <a:gd name="connsiteX405" fmla="*/ 1922999 w 7467600"/>
              <a:gd name="connsiteY405" fmla="*/ 5980343 h 6858000"/>
              <a:gd name="connsiteX406" fmla="*/ 1950261 w 7467600"/>
              <a:gd name="connsiteY406" fmla="*/ 6405858 h 6858000"/>
              <a:gd name="connsiteX407" fmla="*/ 2365554 w 7467600"/>
              <a:gd name="connsiteY407" fmla="*/ 6759107 h 6858000"/>
              <a:gd name="connsiteX408" fmla="*/ 2424142 w 7467600"/>
              <a:gd name="connsiteY408" fmla="*/ 6858000 h 6858000"/>
              <a:gd name="connsiteX409" fmla="*/ 2395994 w 7467600"/>
              <a:gd name="connsiteY409" fmla="*/ 6858000 h 6858000"/>
              <a:gd name="connsiteX410" fmla="*/ 2392863 w 7467600"/>
              <a:gd name="connsiteY410" fmla="*/ 6852964 h 6858000"/>
              <a:gd name="connsiteX411" fmla="*/ 2017589 w 7467600"/>
              <a:gd name="connsiteY411" fmla="*/ 6493982 h 6858000"/>
              <a:gd name="connsiteX412" fmla="*/ 2147336 w 7467600"/>
              <a:gd name="connsiteY412" fmla="*/ 6594052 h 6858000"/>
              <a:gd name="connsiteX413" fmla="*/ 2207047 w 7467600"/>
              <a:gd name="connsiteY413" fmla="*/ 6654540 h 6858000"/>
              <a:gd name="connsiteX414" fmla="*/ 2299106 w 7467600"/>
              <a:gd name="connsiteY414" fmla="*/ 6778931 h 6858000"/>
              <a:gd name="connsiteX415" fmla="*/ 2314430 w 7467600"/>
              <a:gd name="connsiteY415" fmla="*/ 6801144 h 6858000"/>
              <a:gd name="connsiteX416" fmla="*/ 2352406 w 7467600"/>
              <a:gd name="connsiteY416" fmla="*/ 6858000 h 6858000"/>
              <a:gd name="connsiteX417" fmla="*/ 2314492 w 7467600"/>
              <a:gd name="connsiteY417" fmla="*/ 6858000 h 6858000"/>
              <a:gd name="connsiteX418" fmla="*/ 2288095 w 7467600"/>
              <a:gd name="connsiteY418" fmla="*/ 6818030 h 6858000"/>
              <a:gd name="connsiteX419" fmla="*/ 2272768 w 7467600"/>
              <a:gd name="connsiteY419" fmla="*/ 6795822 h 6858000"/>
              <a:gd name="connsiteX420" fmla="*/ 2182715 w 7467600"/>
              <a:gd name="connsiteY420" fmla="*/ 6675071 h 6858000"/>
              <a:gd name="connsiteX421" fmla="*/ 2032061 w 7467600"/>
              <a:gd name="connsiteY421" fmla="*/ 6541380 h 6858000"/>
              <a:gd name="connsiteX422" fmla="*/ 2257220 w 7467600"/>
              <a:gd name="connsiteY422" fmla="*/ 6826257 h 6858000"/>
              <a:gd name="connsiteX423" fmla="*/ 2281324 w 7467600"/>
              <a:gd name="connsiteY423" fmla="*/ 6858000 h 6858000"/>
              <a:gd name="connsiteX424" fmla="*/ 2242860 w 7467600"/>
              <a:gd name="connsiteY424" fmla="*/ 6858000 h 6858000"/>
              <a:gd name="connsiteX425" fmla="*/ 2232818 w 7467600"/>
              <a:gd name="connsiteY425" fmla="*/ 6844926 h 6858000"/>
              <a:gd name="connsiteX426" fmla="*/ 1990172 w 7467600"/>
              <a:gd name="connsiteY426" fmla="*/ 6542121 h 6858000"/>
              <a:gd name="connsiteX427" fmla="*/ 2124090 w 7467600"/>
              <a:gd name="connsiteY427" fmla="*/ 6761017 h 6858000"/>
              <a:gd name="connsiteX428" fmla="*/ 2200380 w 7467600"/>
              <a:gd name="connsiteY428" fmla="*/ 6858000 h 6858000"/>
              <a:gd name="connsiteX429" fmla="*/ 2147507 w 7467600"/>
              <a:gd name="connsiteY429" fmla="*/ 6858000 h 6858000"/>
              <a:gd name="connsiteX430" fmla="*/ 2070668 w 7467600"/>
              <a:gd name="connsiteY430" fmla="*/ 6761520 h 6858000"/>
              <a:gd name="connsiteX431" fmla="*/ 1975142 w 7467600"/>
              <a:gd name="connsiteY431" fmla="*/ 6585570 h 6858000"/>
              <a:gd name="connsiteX432" fmla="*/ 2050035 w 7467600"/>
              <a:gd name="connsiteY432" fmla="*/ 6813345 h 6858000"/>
              <a:gd name="connsiteX433" fmla="*/ 2063025 w 7467600"/>
              <a:gd name="connsiteY433" fmla="*/ 6858000 h 6858000"/>
              <a:gd name="connsiteX434" fmla="*/ 2021675 w 7467600"/>
              <a:gd name="connsiteY434" fmla="*/ 6858000 h 6858000"/>
              <a:gd name="connsiteX435" fmla="*/ 2019308 w 7467600"/>
              <a:gd name="connsiteY435" fmla="*/ 6847118 h 6858000"/>
              <a:gd name="connsiteX436" fmla="*/ 1938835 w 7467600"/>
              <a:gd name="connsiteY436" fmla="*/ 6551160 h 6858000"/>
              <a:gd name="connsiteX437" fmla="*/ 1953230 w 7467600"/>
              <a:gd name="connsiteY437" fmla="*/ 6759699 h 6858000"/>
              <a:gd name="connsiteX438" fmla="*/ 1956763 w 7467600"/>
              <a:gd name="connsiteY438" fmla="*/ 6778191 h 6858000"/>
              <a:gd name="connsiteX439" fmla="*/ 1967925 w 7467600"/>
              <a:gd name="connsiteY439" fmla="*/ 6858000 h 6858000"/>
              <a:gd name="connsiteX440" fmla="*/ 1936622 w 7467600"/>
              <a:gd name="connsiteY440" fmla="*/ 6858000 h 6858000"/>
              <a:gd name="connsiteX441" fmla="*/ 1926261 w 7467600"/>
              <a:gd name="connsiteY441" fmla="*/ 6784064 h 6858000"/>
              <a:gd name="connsiteX442" fmla="*/ 1922724 w 7467600"/>
              <a:gd name="connsiteY442" fmla="*/ 6765577 h 6858000"/>
              <a:gd name="connsiteX443" fmla="*/ 1904650 w 7467600"/>
              <a:gd name="connsiteY443" fmla="*/ 6639616 h 6858000"/>
              <a:gd name="connsiteX444" fmla="*/ 1885273 w 7467600"/>
              <a:gd name="connsiteY444" fmla="*/ 6858000 h 6858000"/>
              <a:gd name="connsiteX445" fmla="*/ 1854363 w 7467600"/>
              <a:gd name="connsiteY445" fmla="*/ 6858000 h 6858000"/>
              <a:gd name="connsiteX446" fmla="*/ 1880391 w 7467600"/>
              <a:gd name="connsiteY446" fmla="*/ 6603796 h 6858000"/>
              <a:gd name="connsiteX447" fmla="*/ 1818273 w 7467600"/>
              <a:gd name="connsiteY447" fmla="*/ 6715729 h 6858000"/>
              <a:gd name="connsiteX448" fmla="*/ 1794691 w 7467600"/>
              <a:gd name="connsiteY448" fmla="*/ 6843239 h 6858000"/>
              <a:gd name="connsiteX449" fmla="*/ 1794914 w 7467600"/>
              <a:gd name="connsiteY449" fmla="*/ 6858000 h 6858000"/>
              <a:gd name="connsiteX450" fmla="*/ 1746128 w 7467600"/>
              <a:gd name="connsiteY450" fmla="*/ 6858000 h 6858000"/>
              <a:gd name="connsiteX451" fmla="*/ 1753934 w 7467600"/>
              <a:gd name="connsiteY451" fmla="*/ 6724796 h 6858000"/>
              <a:gd name="connsiteX452" fmla="*/ 1792053 w 7467600"/>
              <a:gd name="connsiteY452" fmla="*/ 6572396 h 6858000"/>
              <a:gd name="connsiteX453" fmla="*/ 1862248 w 7467600"/>
              <a:gd name="connsiteY453" fmla="*/ 6266397 h 6858000"/>
              <a:gd name="connsiteX454" fmla="*/ 1862250 w 7467600"/>
              <a:gd name="connsiteY454" fmla="*/ 6033531 h 6858000"/>
              <a:gd name="connsiteX455" fmla="*/ 1211999 w 7467600"/>
              <a:gd name="connsiteY455" fmla="*/ 6683610 h 6858000"/>
              <a:gd name="connsiteX456" fmla="*/ 1213266 w 7467600"/>
              <a:gd name="connsiteY456" fmla="*/ 6691947 h 6858000"/>
              <a:gd name="connsiteX457" fmla="*/ 1203370 w 7467600"/>
              <a:gd name="connsiteY457" fmla="*/ 6850676 h 6858000"/>
              <a:gd name="connsiteX458" fmla="*/ 1203671 w 7467600"/>
              <a:gd name="connsiteY458" fmla="*/ 6858000 h 6858000"/>
              <a:gd name="connsiteX459" fmla="*/ 1143180 w 7467600"/>
              <a:gd name="connsiteY459" fmla="*/ 6858000 h 6858000"/>
              <a:gd name="connsiteX460" fmla="*/ 1142176 w 7467600"/>
              <a:gd name="connsiteY460" fmla="*/ 6766045 h 6858000"/>
              <a:gd name="connsiteX461" fmla="*/ 1067484 w 7467600"/>
              <a:gd name="connsiteY461" fmla="*/ 6858000 h 6858000"/>
              <a:gd name="connsiteX462" fmla="*/ 953928 w 7467600"/>
              <a:gd name="connsiteY462" fmla="*/ 6858000 h 6858000"/>
              <a:gd name="connsiteX463" fmla="*/ 959715 w 7467600"/>
              <a:gd name="connsiteY463" fmla="*/ 6850185 h 6858000"/>
              <a:gd name="connsiteX464" fmla="*/ 1483788 w 7467600"/>
              <a:gd name="connsiteY464" fmla="*/ 6259174 h 6858000"/>
              <a:gd name="connsiteX465" fmla="*/ 1100671 w 7467600"/>
              <a:gd name="connsiteY465" fmla="*/ 6252137 h 6858000"/>
              <a:gd name="connsiteX466" fmla="*/ 1090144 w 7467600"/>
              <a:gd name="connsiteY466" fmla="*/ 6256748 h 6858000"/>
              <a:gd name="connsiteX467" fmla="*/ 1095872 w 7467600"/>
              <a:gd name="connsiteY467" fmla="*/ 6271892 h 6858000"/>
              <a:gd name="connsiteX468" fmla="*/ 262785 w 7467600"/>
              <a:gd name="connsiteY468" fmla="*/ 6845450 h 6858000"/>
              <a:gd name="connsiteX469" fmla="*/ 209968 w 7467600"/>
              <a:gd name="connsiteY469" fmla="*/ 6770713 h 6858000"/>
              <a:gd name="connsiteX470" fmla="*/ 873460 w 7467600"/>
              <a:gd name="connsiteY470" fmla="*/ 6253768 h 6858000"/>
              <a:gd name="connsiteX471" fmla="*/ 192686 w 7467600"/>
              <a:gd name="connsiteY471" fmla="*/ 5849257 h 6858000"/>
              <a:gd name="connsiteX472" fmla="*/ 4696 w 7467600"/>
              <a:gd name="connsiteY472" fmla="*/ 5697668 h 6858000"/>
              <a:gd name="connsiteX473" fmla="*/ 0 w 7467600"/>
              <a:gd name="connsiteY473" fmla="*/ 5689984 h 6858000"/>
              <a:gd name="connsiteX474" fmla="*/ 0 w 7467600"/>
              <a:gd name="connsiteY474" fmla="*/ 5513472 h 6858000"/>
              <a:gd name="connsiteX475" fmla="*/ 174101 w 7467600"/>
              <a:gd name="connsiteY475" fmla="*/ 5620277 h 6858000"/>
              <a:gd name="connsiteX476" fmla="*/ 891800 w 7467600"/>
              <a:gd name="connsiteY476" fmla="*/ 6036935 h 6858000"/>
              <a:gd name="connsiteX477" fmla="*/ 1072219 w 7467600"/>
              <a:gd name="connsiteY477" fmla="*/ 6169443 h 6858000"/>
              <a:gd name="connsiteX478" fmla="*/ 1074117 w 7467600"/>
              <a:gd name="connsiteY478" fmla="*/ 6170301 h 6858000"/>
              <a:gd name="connsiteX479" fmla="*/ 1083114 w 7467600"/>
              <a:gd name="connsiteY479" fmla="*/ 6174131 h 6858000"/>
              <a:gd name="connsiteX480" fmla="*/ 1543010 w 7467600"/>
              <a:gd name="connsiteY480" fmla="*/ 6191140 h 6858000"/>
              <a:gd name="connsiteX481" fmla="*/ 1551080 w 7467600"/>
              <a:gd name="connsiteY481" fmla="*/ 6195006 h 6858000"/>
              <a:gd name="connsiteX482" fmla="*/ 2345443 w 7467600"/>
              <a:gd name="connsiteY482" fmla="*/ 5549882 h 6858000"/>
              <a:gd name="connsiteX483" fmla="*/ 1721499 w 7467600"/>
              <a:gd name="connsiteY483" fmla="*/ 5599969 h 6858000"/>
              <a:gd name="connsiteX484" fmla="*/ 767716 w 7467600"/>
              <a:gd name="connsiteY484" fmla="*/ 5472768 h 6858000"/>
              <a:gd name="connsiteX485" fmla="*/ 722147 w 7467600"/>
              <a:gd name="connsiteY485" fmla="*/ 5393091 h 6858000"/>
              <a:gd name="connsiteX486" fmla="*/ 1485552 w 7467600"/>
              <a:gd name="connsiteY486" fmla="*/ 5313202 h 6858000"/>
              <a:gd name="connsiteX487" fmla="*/ 2143004 w 7467600"/>
              <a:gd name="connsiteY487" fmla="*/ 5402420 h 6858000"/>
              <a:gd name="connsiteX488" fmla="*/ 1933391 w 7467600"/>
              <a:gd name="connsiteY488" fmla="*/ 5156971 h 6858000"/>
              <a:gd name="connsiteX489" fmla="*/ 1827118 w 7467600"/>
              <a:gd name="connsiteY489" fmla="*/ 4968410 h 6858000"/>
              <a:gd name="connsiteX490" fmla="*/ 1837349 w 7467600"/>
              <a:gd name="connsiteY490" fmla="*/ 4956357 h 6858000"/>
              <a:gd name="connsiteX491" fmla="*/ 2162835 w 7467600"/>
              <a:gd name="connsiteY491" fmla="*/ 5187853 h 6858000"/>
              <a:gd name="connsiteX492" fmla="*/ 2257167 w 7467600"/>
              <a:gd name="connsiteY492" fmla="*/ 5462123 h 6858000"/>
              <a:gd name="connsiteX493" fmla="*/ 2261598 w 7467600"/>
              <a:gd name="connsiteY493" fmla="*/ 5467998 h 6858000"/>
              <a:gd name="connsiteX494" fmla="*/ 2437177 w 7467600"/>
              <a:gd name="connsiteY494" fmla="*/ 5479608 h 6858000"/>
              <a:gd name="connsiteX495" fmla="*/ 2445247 w 7467600"/>
              <a:gd name="connsiteY495" fmla="*/ 5483476 h 6858000"/>
              <a:gd name="connsiteX496" fmla="*/ 2743626 w 7467600"/>
              <a:gd name="connsiteY496" fmla="*/ 5304819 h 6858000"/>
              <a:gd name="connsiteX497" fmla="*/ 3048102 w 7467600"/>
              <a:gd name="connsiteY497" fmla="*/ 5150595 h 6858000"/>
              <a:gd name="connsiteX498" fmla="*/ 1799414 w 7467600"/>
              <a:gd name="connsiteY498" fmla="*/ 4694732 h 6858000"/>
              <a:gd name="connsiteX499" fmla="*/ 1771735 w 7467600"/>
              <a:gd name="connsiteY499" fmla="*/ 4619929 h 6858000"/>
              <a:gd name="connsiteX500" fmla="*/ 3104273 w 7467600"/>
              <a:gd name="connsiteY500" fmla="*/ 5076159 h 6858000"/>
              <a:gd name="connsiteX501" fmla="*/ 3113245 w 7467600"/>
              <a:gd name="connsiteY501" fmla="*/ 5090705 h 6858000"/>
              <a:gd name="connsiteX502" fmla="*/ 3126294 w 7467600"/>
              <a:gd name="connsiteY502" fmla="*/ 5114400 h 6858000"/>
              <a:gd name="connsiteX503" fmla="*/ 3937433 w 7467600"/>
              <a:gd name="connsiteY503" fmla="*/ 4830473 h 6858000"/>
              <a:gd name="connsiteX504" fmla="*/ 3590475 w 7467600"/>
              <a:gd name="connsiteY504" fmla="*/ 4597974 h 6858000"/>
              <a:gd name="connsiteX505" fmla="*/ 3100264 w 7467600"/>
              <a:gd name="connsiteY505" fmla="*/ 4579845 h 6858000"/>
              <a:gd name="connsiteX506" fmla="*/ 2183576 w 7467600"/>
              <a:gd name="connsiteY506" fmla="*/ 4227150 h 6858000"/>
              <a:gd name="connsiteX507" fmla="*/ 2151029 w 7467600"/>
              <a:gd name="connsiteY507" fmla="*/ 4146947 h 6858000"/>
              <a:gd name="connsiteX508" fmla="*/ 3563434 w 7467600"/>
              <a:gd name="connsiteY508" fmla="*/ 4469115 h 6858000"/>
              <a:gd name="connsiteX509" fmla="*/ 3177952 w 7467600"/>
              <a:gd name="connsiteY509" fmla="*/ 3657386 h 6858000"/>
              <a:gd name="connsiteX510" fmla="*/ 3189263 w 7467600"/>
              <a:gd name="connsiteY510" fmla="*/ 3625726 h 6858000"/>
              <a:gd name="connsiteX511" fmla="*/ 3560912 w 7467600"/>
              <a:gd name="connsiteY511" fmla="*/ 4079863 h 6858000"/>
              <a:gd name="connsiteX512" fmla="*/ 3626636 w 7467600"/>
              <a:gd name="connsiteY512" fmla="*/ 4512230 h 6858000"/>
              <a:gd name="connsiteX513" fmla="*/ 3653088 w 7467600"/>
              <a:gd name="connsiteY513" fmla="*/ 4521417 h 6858000"/>
              <a:gd name="connsiteX514" fmla="*/ 3988128 w 7467600"/>
              <a:gd name="connsiteY514" fmla="*/ 4817267 h 6858000"/>
              <a:gd name="connsiteX515" fmla="*/ 4830582 w 7467600"/>
              <a:gd name="connsiteY515" fmla="*/ 4676000 h 6858000"/>
              <a:gd name="connsiteX516" fmla="*/ 4830100 w 7467600"/>
              <a:gd name="connsiteY516" fmla="*/ 4675554 h 6858000"/>
              <a:gd name="connsiteX517" fmla="*/ 4036318 w 7467600"/>
              <a:gd name="connsiteY517" fmla="*/ 4147013 h 6858000"/>
              <a:gd name="connsiteX518" fmla="*/ 3432098 w 7467600"/>
              <a:gd name="connsiteY518" fmla="*/ 3537312 h 6858000"/>
              <a:gd name="connsiteX519" fmla="*/ 3446761 w 7467600"/>
              <a:gd name="connsiteY519" fmla="*/ 3461278 h 6858000"/>
              <a:gd name="connsiteX520" fmla="*/ 4419733 w 7467600"/>
              <a:gd name="connsiteY520" fmla="*/ 3963555 h 6858000"/>
              <a:gd name="connsiteX521" fmla="*/ 4781371 w 7467600"/>
              <a:gd name="connsiteY521" fmla="*/ 4458604 h 6858000"/>
              <a:gd name="connsiteX522" fmla="*/ 4780440 w 7467600"/>
              <a:gd name="connsiteY522" fmla="*/ 4470290 h 6858000"/>
              <a:gd name="connsiteX523" fmla="*/ 4898954 w 7467600"/>
              <a:gd name="connsiteY523" fmla="*/ 4662092 h 6858000"/>
              <a:gd name="connsiteX524" fmla="*/ 4900699 w 7467600"/>
              <a:gd name="connsiteY524" fmla="*/ 4670867 h 6858000"/>
              <a:gd name="connsiteX525" fmla="*/ 5714511 w 7467600"/>
              <a:gd name="connsiteY525" fmla="*/ 4663483 h 6858000"/>
              <a:gd name="connsiteX526" fmla="*/ 5464793 w 7467600"/>
              <a:gd name="connsiteY526" fmla="*/ 4393556 h 6858000"/>
              <a:gd name="connsiteX527" fmla="*/ 5461897 w 7467600"/>
              <a:gd name="connsiteY527" fmla="*/ 4390879 h 6858000"/>
              <a:gd name="connsiteX528" fmla="*/ 4294126 w 7467600"/>
              <a:gd name="connsiteY528" fmla="*/ 3303048 h 6858000"/>
              <a:gd name="connsiteX529" fmla="*/ 4305321 w 7467600"/>
              <a:gd name="connsiteY529" fmla="*/ 3256953 h 6858000"/>
              <a:gd name="connsiteX530" fmla="*/ 4949299 w 7467600"/>
              <a:gd name="connsiteY530" fmla="*/ 3766336 h 6858000"/>
              <a:gd name="connsiteX531" fmla="*/ 5291452 w 7467600"/>
              <a:gd name="connsiteY531" fmla="*/ 4076801 h 6858000"/>
              <a:gd name="connsiteX532" fmla="*/ 5434998 w 7467600"/>
              <a:gd name="connsiteY532" fmla="*/ 4254100 h 6858000"/>
              <a:gd name="connsiteX533" fmla="*/ 5351015 w 7467600"/>
              <a:gd name="connsiteY533" fmla="*/ 3760989 h 6858000"/>
              <a:gd name="connsiteX534" fmla="*/ 5413780 w 7467600"/>
              <a:gd name="connsiteY534" fmla="*/ 2966265 h 6858000"/>
              <a:gd name="connsiteX535" fmla="*/ 5425627 w 7467600"/>
              <a:gd name="connsiteY535" fmla="*/ 2954192 h 6858000"/>
              <a:gd name="connsiteX536" fmla="*/ 6604735 w 7467600"/>
              <a:gd name="connsiteY536" fmla="*/ 2041381 h 6858000"/>
              <a:gd name="connsiteX537" fmla="*/ 7204487 w 7467600"/>
              <a:gd name="connsiteY537" fmla="*/ 2742112 h 6858000"/>
              <a:gd name="connsiteX538" fmla="*/ 7131592 w 7467600"/>
              <a:gd name="connsiteY538" fmla="*/ 2672096 h 6858000"/>
              <a:gd name="connsiteX539" fmla="*/ 6996344 w 7467600"/>
              <a:gd name="connsiteY539" fmla="*/ 2518310 h 6858000"/>
              <a:gd name="connsiteX540" fmla="*/ 6735495 w 7467600"/>
              <a:gd name="connsiteY540" fmla="*/ 2196890 h 6858000"/>
              <a:gd name="connsiteX541" fmla="*/ 6721901 w 7467600"/>
              <a:gd name="connsiteY541" fmla="*/ 2179274 h 6858000"/>
              <a:gd name="connsiteX542" fmla="*/ 6604735 w 7467600"/>
              <a:gd name="connsiteY542" fmla="*/ 2041381 h 6858000"/>
              <a:gd name="connsiteX543" fmla="*/ 6591670 w 7467600"/>
              <a:gd name="connsiteY543" fmla="*/ 1988277 h 6858000"/>
              <a:gd name="connsiteX544" fmla="*/ 6747349 w 7467600"/>
              <a:gd name="connsiteY544" fmla="*/ 2160069 h 6858000"/>
              <a:gd name="connsiteX545" fmla="*/ 6760943 w 7467600"/>
              <a:gd name="connsiteY545" fmla="*/ 2177686 h 6858000"/>
              <a:gd name="connsiteX546" fmla="*/ 7021065 w 7467600"/>
              <a:gd name="connsiteY546" fmla="*/ 2498102 h 6858000"/>
              <a:gd name="connsiteX547" fmla="*/ 7155223 w 7467600"/>
              <a:gd name="connsiteY547" fmla="*/ 2650386 h 6858000"/>
              <a:gd name="connsiteX548" fmla="*/ 7203167 w 7467600"/>
              <a:gd name="connsiteY548" fmla="*/ 2697288 h 6858000"/>
              <a:gd name="connsiteX549" fmla="*/ 6937703 w 7467600"/>
              <a:gd name="connsiteY549" fmla="*/ 2321981 h 6858000"/>
              <a:gd name="connsiteX550" fmla="*/ 6591670 w 7467600"/>
              <a:gd name="connsiteY550" fmla="*/ 1988277 h 6858000"/>
              <a:gd name="connsiteX551" fmla="*/ 5798671 w 7467600"/>
              <a:gd name="connsiteY551" fmla="*/ 1981601 h 6858000"/>
              <a:gd name="connsiteX552" fmla="*/ 5754709 w 7467600"/>
              <a:gd name="connsiteY552" fmla="*/ 2071454 h 6858000"/>
              <a:gd name="connsiteX553" fmla="*/ 5763044 w 7467600"/>
              <a:gd name="connsiteY553" fmla="*/ 2842206 h 6858000"/>
              <a:gd name="connsiteX554" fmla="*/ 5764974 w 7467600"/>
              <a:gd name="connsiteY554" fmla="*/ 2799609 h 6858000"/>
              <a:gd name="connsiteX555" fmla="*/ 5767665 w 7467600"/>
              <a:gd name="connsiteY555" fmla="*/ 2666409 h 6858000"/>
              <a:gd name="connsiteX556" fmla="*/ 5763055 w 7467600"/>
              <a:gd name="connsiteY556" fmla="*/ 2579705 h 6858000"/>
              <a:gd name="connsiteX557" fmla="*/ 5758079 w 7467600"/>
              <a:gd name="connsiteY557" fmla="*/ 2492508 h 6858000"/>
              <a:gd name="connsiteX558" fmla="*/ 5779325 w 7467600"/>
              <a:gd name="connsiteY558" fmla="*/ 2197069 h 6858000"/>
              <a:gd name="connsiteX559" fmla="*/ 5798671 w 7467600"/>
              <a:gd name="connsiteY559" fmla="*/ 1981601 h 6858000"/>
              <a:gd name="connsiteX560" fmla="*/ 5829202 w 7467600"/>
              <a:gd name="connsiteY560" fmla="*/ 1971679 h 6858000"/>
              <a:gd name="connsiteX561" fmla="*/ 5809558 w 7467600"/>
              <a:gd name="connsiteY561" fmla="*/ 2198043 h 6858000"/>
              <a:gd name="connsiteX562" fmla="*/ 5788653 w 7467600"/>
              <a:gd name="connsiteY562" fmla="*/ 2489430 h 6858000"/>
              <a:gd name="connsiteX563" fmla="*/ 5793439 w 7467600"/>
              <a:gd name="connsiteY563" fmla="*/ 2575235 h 6858000"/>
              <a:gd name="connsiteX564" fmla="*/ 5796837 w 7467600"/>
              <a:gd name="connsiteY564" fmla="*/ 2637633 h 6858000"/>
              <a:gd name="connsiteX565" fmla="*/ 5818614 w 7467600"/>
              <a:gd name="connsiteY565" fmla="*/ 2473055 h 6858000"/>
              <a:gd name="connsiteX566" fmla="*/ 5829202 w 7467600"/>
              <a:gd name="connsiteY566" fmla="*/ 1971679 h 6858000"/>
              <a:gd name="connsiteX567" fmla="*/ 5911389 w 7467600"/>
              <a:gd name="connsiteY567" fmla="*/ 1898371 h 6858000"/>
              <a:gd name="connsiteX568" fmla="*/ 6237627 w 7467600"/>
              <a:gd name="connsiteY568" fmla="*/ 2231921 h 6858000"/>
              <a:gd name="connsiteX569" fmla="*/ 5911389 w 7467600"/>
              <a:gd name="connsiteY569" fmla="*/ 1898371 h 6858000"/>
              <a:gd name="connsiteX570" fmla="*/ 6944437 w 7467600"/>
              <a:gd name="connsiteY570" fmla="*/ 1575402 h 6858000"/>
              <a:gd name="connsiteX571" fmla="*/ 6304730 w 7467600"/>
              <a:gd name="connsiteY571" fmla="*/ 1766654 h 6858000"/>
              <a:gd name="connsiteX572" fmla="*/ 6944437 w 7467600"/>
              <a:gd name="connsiteY572" fmla="*/ 1575402 h 6858000"/>
              <a:gd name="connsiteX573" fmla="*/ 7019523 w 7467600"/>
              <a:gd name="connsiteY573" fmla="*/ 1519450 h 6858000"/>
              <a:gd name="connsiteX574" fmla="*/ 6298091 w 7467600"/>
              <a:gd name="connsiteY574" fmla="*/ 1737122 h 6858000"/>
              <a:gd name="connsiteX575" fmla="*/ 7019523 w 7467600"/>
              <a:gd name="connsiteY575" fmla="*/ 1519450 h 6858000"/>
              <a:gd name="connsiteX576" fmla="*/ 2399523 w 7467600"/>
              <a:gd name="connsiteY576" fmla="*/ 1428234 h 6858000"/>
              <a:gd name="connsiteX577" fmla="*/ 2224982 w 7467600"/>
              <a:gd name="connsiteY577" fmla="*/ 1826201 h 6858000"/>
              <a:gd name="connsiteX578" fmla="*/ 2096099 w 7467600"/>
              <a:gd name="connsiteY578" fmla="*/ 2345900 h 6858000"/>
              <a:gd name="connsiteX579" fmla="*/ 2283317 w 7467600"/>
              <a:gd name="connsiteY579" fmla="*/ 1796925 h 6858000"/>
              <a:gd name="connsiteX580" fmla="*/ 2399523 w 7467600"/>
              <a:gd name="connsiteY580" fmla="*/ 1428234 h 6858000"/>
              <a:gd name="connsiteX581" fmla="*/ 2448558 w 7467600"/>
              <a:gd name="connsiteY581" fmla="*/ 1373435 h 6858000"/>
              <a:gd name="connsiteX582" fmla="*/ 2312521 w 7467600"/>
              <a:gd name="connsiteY582" fmla="*/ 1806140 h 6858000"/>
              <a:gd name="connsiteX583" fmla="*/ 2127533 w 7467600"/>
              <a:gd name="connsiteY583" fmla="*/ 2348380 h 6858000"/>
              <a:gd name="connsiteX584" fmla="*/ 2358080 w 7467600"/>
              <a:gd name="connsiteY584" fmla="*/ 1866134 h 6858000"/>
              <a:gd name="connsiteX585" fmla="*/ 2407436 w 7467600"/>
              <a:gd name="connsiteY585" fmla="*/ 1651070 h 6858000"/>
              <a:gd name="connsiteX586" fmla="*/ 2448558 w 7467600"/>
              <a:gd name="connsiteY586" fmla="*/ 1373435 h 6858000"/>
              <a:gd name="connsiteX587" fmla="*/ 278707 w 7467600"/>
              <a:gd name="connsiteY587" fmla="*/ 1352270 h 6858000"/>
              <a:gd name="connsiteX588" fmla="*/ 321570 w 7467600"/>
              <a:gd name="connsiteY588" fmla="*/ 1861610 h 6858000"/>
              <a:gd name="connsiteX589" fmla="*/ 294281 w 7467600"/>
              <a:gd name="connsiteY589" fmla="*/ 1440658 h 6858000"/>
              <a:gd name="connsiteX590" fmla="*/ 278707 w 7467600"/>
              <a:gd name="connsiteY590" fmla="*/ 1352270 h 6858000"/>
              <a:gd name="connsiteX591" fmla="*/ 1423821 w 7467600"/>
              <a:gd name="connsiteY591" fmla="*/ 1351958 h 6858000"/>
              <a:gd name="connsiteX592" fmla="*/ 1638521 w 7467600"/>
              <a:gd name="connsiteY592" fmla="*/ 1908470 h 6858000"/>
              <a:gd name="connsiteX593" fmla="*/ 1754199 w 7467600"/>
              <a:gd name="connsiteY593" fmla="*/ 2149284 h 6858000"/>
              <a:gd name="connsiteX594" fmla="*/ 1908359 w 7467600"/>
              <a:gd name="connsiteY594" fmla="*/ 2364988 h 6858000"/>
              <a:gd name="connsiteX595" fmla="*/ 1647661 w 7467600"/>
              <a:gd name="connsiteY595" fmla="*/ 1825945 h 6858000"/>
              <a:gd name="connsiteX596" fmla="*/ 1423821 w 7467600"/>
              <a:gd name="connsiteY596" fmla="*/ 1351958 h 6858000"/>
              <a:gd name="connsiteX597" fmla="*/ 1431890 w 7467600"/>
              <a:gd name="connsiteY597" fmla="*/ 1306475 h 6858000"/>
              <a:gd name="connsiteX598" fmla="*/ 1507597 w 7467600"/>
              <a:gd name="connsiteY598" fmla="*/ 1446132 h 6858000"/>
              <a:gd name="connsiteX599" fmla="*/ 1674586 w 7467600"/>
              <a:gd name="connsiteY599" fmla="*/ 1813832 h 6858000"/>
              <a:gd name="connsiteX600" fmla="*/ 1815950 w 7467600"/>
              <a:gd name="connsiteY600" fmla="*/ 2128564 h 6858000"/>
              <a:gd name="connsiteX601" fmla="*/ 1984242 w 7467600"/>
              <a:gd name="connsiteY601" fmla="*/ 2430829 h 6858000"/>
              <a:gd name="connsiteX602" fmla="*/ 2014023 w 7467600"/>
              <a:gd name="connsiteY602" fmla="*/ 2450995 h 6858000"/>
              <a:gd name="connsiteX603" fmla="*/ 1747337 w 7467600"/>
              <a:gd name="connsiteY603" fmla="*/ 1855264 h 6858000"/>
              <a:gd name="connsiteX604" fmla="*/ 1533749 w 7467600"/>
              <a:gd name="connsiteY604" fmla="*/ 1478656 h 6858000"/>
              <a:gd name="connsiteX605" fmla="*/ 1431890 w 7467600"/>
              <a:gd name="connsiteY605" fmla="*/ 1306475 h 6858000"/>
              <a:gd name="connsiteX606" fmla="*/ 5052692 w 7467600"/>
              <a:gd name="connsiteY606" fmla="*/ 1292994 h 6858000"/>
              <a:gd name="connsiteX607" fmla="*/ 5200661 w 7467600"/>
              <a:gd name="connsiteY607" fmla="*/ 1635186 h 6858000"/>
              <a:gd name="connsiteX608" fmla="*/ 5297138 w 7467600"/>
              <a:gd name="connsiteY608" fmla="*/ 1906351 h 6858000"/>
              <a:gd name="connsiteX609" fmla="*/ 5052692 w 7467600"/>
              <a:gd name="connsiteY609" fmla="*/ 1292994 h 6858000"/>
              <a:gd name="connsiteX610" fmla="*/ 5009948 w 7467600"/>
              <a:gd name="connsiteY610" fmla="*/ 1273619 h 6858000"/>
              <a:gd name="connsiteX611" fmla="*/ 5121777 w 7467600"/>
              <a:gd name="connsiteY611" fmla="*/ 1654213 h 6858000"/>
              <a:gd name="connsiteX612" fmla="*/ 5293545 w 7467600"/>
              <a:gd name="connsiteY612" fmla="*/ 2072247 h 6858000"/>
              <a:gd name="connsiteX613" fmla="*/ 5294042 w 7467600"/>
              <a:gd name="connsiteY613" fmla="*/ 2065019 h 6858000"/>
              <a:gd name="connsiteX614" fmla="*/ 5171936 w 7467600"/>
              <a:gd name="connsiteY614" fmla="*/ 1647613 h 6858000"/>
              <a:gd name="connsiteX615" fmla="*/ 5009948 w 7467600"/>
              <a:gd name="connsiteY615" fmla="*/ 1273619 h 6858000"/>
              <a:gd name="connsiteX616" fmla="*/ 655236 w 7467600"/>
              <a:gd name="connsiteY616" fmla="*/ 1268632 h 6858000"/>
              <a:gd name="connsiteX617" fmla="*/ 839521 w 7467600"/>
              <a:gd name="connsiteY617" fmla="*/ 1685315 h 6858000"/>
              <a:gd name="connsiteX618" fmla="*/ 1109416 w 7467600"/>
              <a:gd name="connsiteY618" fmla="*/ 2061663 h 6858000"/>
              <a:gd name="connsiteX619" fmla="*/ 1298300 w 7467600"/>
              <a:gd name="connsiteY619" fmla="*/ 2247742 h 6858000"/>
              <a:gd name="connsiteX620" fmla="*/ 1125871 w 7467600"/>
              <a:gd name="connsiteY620" fmla="*/ 1989513 h 6858000"/>
              <a:gd name="connsiteX621" fmla="*/ 981574 w 7467600"/>
              <a:gd name="connsiteY621" fmla="*/ 1783157 h 6858000"/>
              <a:gd name="connsiteX622" fmla="*/ 922198 w 7467600"/>
              <a:gd name="connsiteY622" fmla="*/ 1677437 h 6858000"/>
              <a:gd name="connsiteX623" fmla="*/ 869293 w 7467600"/>
              <a:gd name="connsiteY623" fmla="*/ 1583214 h 6858000"/>
              <a:gd name="connsiteX624" fmla="*/ 751431 w 7467600"/>
              <a:gd name="connsiteY624" fmla="*/ 1405731 h 6858000"/>
              <a:gd name="connsiteX625" fmla="*/ 655236 w 7467600"/>
              <a:gd name="connsiteY625" fmla="*/ 1268632 h 6858000"/>
              <a:gd name="connsiteX626" fmla="*/ 6516292 w 7467600"/>
              <a:gd name="connsiteY626" fmla="*/ 1263064 h 6858000"/>
              <a:gd name="connsiteX627" fmla="*/ 5736320 w 7467600"/>
              <a:gd name="connsiteY627" fmla="*/ 1501803 h 6858000"/>
              <a:gd name="connsiteX628" fmla="*/ 6516292 w 7467600"/>
              <a:gd name="connsiteY628" fmla="*/ 1263064 h 6858000"/>
              <a:gd name="connsiteX629" fmla="*/ 291466 w 7467600"/>
              <a:gd name="connsiteY629" fmla="*/ 1250369 h 6858000"/>
              <a:gd name="connsiteX630" fmla="*/ 323180 w 7467600"/>
              <a:gd name="connsiteY630" fmla="*/ 1435283 h 6858000"/>
              <a:gd name="connsiteX631" fmla="*/ 349381 w 7467600"/>
              <a:gd name="connsiteY631" fmla="*/ 1875041 h 6858000"/>
              <a:gd name="connsiteX632" fmla="*/ 374363 w 7467600"/>
              <a:gd name="connsiteY632" fmla="*/ 1506494 h 6858000"/>
              <a:gd name="connsiteX633" fmla="*/ 302168 w 7467600"/>
              <a:gd name="connsiteY633" fmla="*/ 1274495 h 6858000"/>
              <a:gd name="connsiteX634" fmla="*/ 291466 w 7467600"/>
              <a:gd name="connsiteY634" fmla="*/ 1250369 h 6858000"/>
              <a:gd name="connsiteX635" fmla="*/ 678222 w 7467600"/>
              <a:gd name="connsiteY635" fmla="*/ 1248670 h 6858000"/>
              <a:gd name="connsiteX636" fmla="*/ 775536 w 7467600"/>
              <a:gd name="connsiteY636" fmla="*/ 1388015 h 6858000"/>
              <a:gd name="connsiteX637" fmla="*/ 894529 w 7467600"/>
              <a:gd name="connsiteY637" fmla="*/ 1567739 h 6858000"/>
              <a:gd name="connsiteX638" fmla="*/ 948000 w 7467600"/>
              <a:gd name="connsiteY638" fmla="*/ 1663088 h 6858000"/>
              <a:gd name="connsiteX639" fmla="*/ 1006812 w 7467600"/>
              <a:gd name="connsiteY639" fmla="*/ 1767683 h 6858000"/>
              <a:gd name="connsiteX640" fmla="*/ 1149133 w 7467600"/>
              <a:gd name="connsiteY640" fmla="*/ 1971513 h 6858000"/>
              <a:gd name="connsiteX641" fmla="*/ 1333952 w 7467600"/>
              <a:gd name="connsiteY641" fmla="*/ 2251620 h 6858000"/>
              <a:gd name="connsiteX642" fmla="*/ 1337329 w 7467600"/>
              <a:gd name="connsiteY642" fmla="*/ 2258350 h 6858000"/>
              <a:gd name="connsiteX643" fmla="*/ 1014726 w 7467600"/>
              <a:gd name="connsiteY643" fmla="*/ 1615556 h 6858000"/>
              <a:gd name="connsiteX644" fmla="*/ 678222 w 7467600"/>
              <a:gd name="connsiteY644" fmla="*/ 1248670 h 6858000"/>
              <a:gd name="connsiteX645" fmla="*/ 6691602 w 7467600"/>
              <a:gd name="connsiteY645" fmla="*/ 1140573 h 6858000"/>
              <a:gd name="connsiteX646" fmla="*/ 6571100 w 7467600"/>
              <a:gd name="connsiteY646" fmla="*/ 1183662 h 6858000"/>
              <a:gd name="connsiteX647" fmla="*/ 6241687 w 7467600"/>
              <a:gd name="connsiteY647" fmla="*/ 1257600 h 6858000"/>
              <a:gd name="connsiteX648" fmla="*/ 5693009 w 7467600"/>
              <a:gd name="connsiteY648" fmla="*/ 1478256 h 6858000"/>
              <a:gd name="connsiteX649" fmla="*/ 6548420 w 7467600"/>
              <a:gd name="connsiteY649" fmla="*/ 1214599 h 6858000"/>
              <a:gd name="connsiteX650" fmla="*/ 6605473 w 7467600"/>
              <a:gd name="connsiteY650" fmla="*/ 1184686 h 6858000"/>
              <a:gd name="connsiteX651" fmla="*/ 6691602 w 7467600"/>
              <a:gd name="connsiteY651" fmla="*/ 1140573 h 6858000"/>
              <a:gd name="connsiteX652" fmla="*/ 4002475 w 7467600"/>
              <a:gd name="connsiteY652" fmla="*/ 1037802 h 6858000"/>
              <a:gd name="connsiteX653" fmla="*/ 4000324 w 7467600"/>
              <a:gd name="connsiteY653" fmla="*/ 1039362 h 6858000"/>
              <a:gd name="connsiteX654" fmla="*/ 4002862 w 7467600"/>
              <a:gd name="connsiteY654" fmla="*/ 1042866 h 6858000"/>
              <a:gd name="connsiteX655" fmla="*/ 4002475 w 7467600"/>
              <a:gd name="connsiteY655" fmla="*/ 1037802 h 6858000"/>
              <a:gd name="connsiteX656" fmla="*/ 506322 w 7467600"/>
              <a:gd name="connsiteY656" fmla="*/ 1020997 h 6858000"/>
              <a:gd name="connsiteX657" fmla="*/ 533068 w 7467600"/>
              <a:gd name="connsiteY657" fmla="*/ 1029409 h 6858000"/>
              <a:gd name="connsiteX658" fmla="*/ 1232525 w 7467600"/>
              <a:gd name="connsiteY658" fmla="*/ 1804675 h 6858000"/>
              <a:gd name="connsiteX659" fmla="*/ 1388858 w 7467600"/>
              <a:gd name="connsiteY659" fmla="*/ 2368011 h 6858000"/>
              <a:gd name="connsiteX660" fmla="*/ 1384098 w 7467600"/>
              <a:gd name="connsiteY660" fmla="*/ 2378125 h 6858000"/>
              <a:gd name="connsiteX661" fmla="*/ 1425393 w 7467600"/>
              <a:gd name="connsiteY661" fmla="*/ 2589124 h 6858000"/>
              <a:gd name="connsiteX662" fmla="*/ 1424001 w 7467600"/>
              <a:gd name="connsiteY662" fmla="*/ 2597541 h 6858000"/>
              <a:gd name="connsiteX663" fmla="*/ 2152729 w 7467600"/>
              <a:gd name="connsiteY663" fmla="*/ 2864487 h 6858000"/>
              <a:gd name="connsiteX664" fmla="*/ 2020609 w 7467600"/>
              <a:gd name="connsiteY664" fmla="*/ 2539671 h 6858000"/>
              <a:gd name="connsiteX665" fmla="*/ 2018920 w 7467600"/>
              <a:gd name="connsiteY665" fmla="*/ 2536309 h 6858000"/>
              <a:gd name="connsiteX666" fmla="*/ 1342441 w 7467600"/>
              <a:gd name="connsiteY666" fmla="*/ 1173017 h 6858000"/>
              <a:gd name="connsiteX667" fmla="*/ 1367925 w 7467600"/>
              <a:gd name="connsiteY667" fmla="*/ 1135648 h 6858000"/>
              <a:gd name="connsiteX668" fmla="*/ 1771401 w 7467600"/>
              <a:gd name="connsiteY668" fmla="*/ 1806673 h 6858000"/>
              <a:gd name="connsiteX669" fmla="*/ 1972385 w 7467600"/>
              <a:gd name="connsiteY669" fmla="*/ 2198735 h 6858000"/>
              <a:gd name="connsiteX670" fmla="*/ 2040892 w 7467600"/>
              <a:gd name="connsiteY670" fmla="*/ 2405205 h 6858000"/>
              <a:gd name="connsiteX671" fmla="*/ 2131689 w 7467600"/>
              <a:gd name="connsiteY671" fmla="*/ 1936926 h 6858000"/>
              <a:gd name="connsiteX672" fmla="*/ 2454820 w 7467600"/>
              <a:gd name="connsiteY672" fmla="*/ 1248808 h 6858000"/>
              <a:gd name="connsiteX673" fmla="*/ 2492512 w 7467600"/>
              <a:gd name="connsiteY673" fmla="*/ 1302920 h 6858000"/>
              <a:gd name="connsiteX674" fmla="*/ 2081216 w 7467600"/>
              <a:gd name="connsiteY674" fmla="*/ 2527513 h 6858000"/>
              <a:gd name="connsiteX675" fmla="*/ 2081211 w 7467600"/>
              <a:gd name="connsiteY675" fmla="*/ 2528916 h 6858000"/>
              <a:gd name="connsiteX676" fmla="*/ 2199067 w 7467600"/>
              <a:gd name="connsiteY676" fmla="*/ 2884061 h 6858000"/>
              <a:gd name="connsiteX677" fmla="*/ 3192586 w 7467600"/>
              <a:gd name="connsiteY677" fmla="*/ 3411496 h 6858000"/>
              <a:gd name="connsiteX678" fmla="*/ 3182620 w 7467600"/>
              <a:gd name="connsiteY678" fmla="*/ 3483279 h 6858000"/>
              <a:gd name="connsiteX679" fmla="*/ 2435119 w 7467600"/>
              <a:gd name="connsiteY679" fmla="*/ 3080173 h 6858000"/>
              <a:gd name="connsiteX680" fmla="*/ 2410152 w 7467600"/>
              <a:gd name="connsiteY680" fmla="*/ 3063751 h 6858000"/>
              <a:gd name="connsiteX681" fmla="*/ 2408099 w 7467600"/>
              <a:gd name="connsiteY681" fmla="*/ 3064403 h 6858000"/>
              <a:gd name="connsiteX682" fmla="*/ 2407218 w 7467600"/>
              <a:gd name="connsiteY682" fmla="*/ 3070324 h 6858000"/>
              <a:gd name="connsiteX683" fmla="*/ 2380138 w 7467600"/>
              <a:gd name="connsiteY683" fmla="*/ 3099341 h 6858000"/>
              <a:gd name="connsiteX684" fmla="*/ 1765923 w 7467600"/>
              <a:gd name="connsiteY684" fmla="*/ 3581043 h 6858000"/>
              <a:gd name="connsiteX685" fmla="*/ 1702258 w 7467600"/>
              <a:gd name="connsiteY685" fmla="*/ 3612286 h 6858000"/>
              <a:gd name="connsiteX686" fmla="*/ 1538370 w 7467600"/>
              <a:gd name="connsiteY686" fmla="*/ 3811804 h 6858000"/>
              <a:gd name="connsiteX687" fmla="*/ 542867 w 7467600"/>
              <a:gd name="connsiteY687" fmla="*/ 4944092 h 6858000"/>
              <a:gd name="connsiteX688" fmla="*/ 515800 w 7467600"/>
              <a:gd name="connsiteY688" fmla="*/ 4862180 h 6858000"/>
              <a:gd name="connsiteX689" fmla="*/ 909145 w 7467600"/>
              <a:gd name="connsiteY689" fmla="*/ 4199225 h 6858000"/>
              <a:gd name="connsiteX690" fmla="*/ 1214067 w 7467600"/>
              <a:gd name="connsiteY690" fmla="*/ 3908561 h 6858000"/>
              <a:gd name="connsiteX691" fmla="*/ 640967 w 7467600"/>
              <a:gd name="connsiteY691" fmla="*/ 4105601 h 6858000"/>
              <a:gd name="connsiteX692" fmla="*/ 112563 w 7467600"/>
              <a:gd name="connsiteY692" fmla="*/ 4396952 h 6858000"/>
              <a:gd name="connsiteX693" fmla="*/ 0 w 7467600"/>
              <a:gd name="connsiteY693" fmla="*/ 4466006 h 6858000"/>
              <a:gd name="connsiteX694" fmla="*/ 0 w 7467600"/>
              <a:gd name="connsiteY694" fmla="*/ 4233763 h 6858000"/>
              <a:gd name="connsiteX695" fmla="*/ 36881 w 7467600"/>
              <a:gd name="connsiteY695" fmla="*/ 4200118 h 6858000"/>
              <a:gd name="connsiteX696" fmla="*/ 910534 w 7467600"/>
              <a:gd name="connsiteY696" fmla="*/ 3629753 h 6858000"/>
              <a:gd name="connsiteX697" fmla="*/ 1578717 w 7467600"/>
              <a:gd name="connsiteY697" fmla="*/ 3575982 h 6858000"/>
              <a:gd name="connsiteX698" fmla="*/ 2338780 w 7467600"/>
              <a:gd name="connsiteY698" fmla="*/ 3033725 h 6858000"/>
              <a:gd name="connsiteX699" fmla="*/ 1807991 w 7467600"/>
              <a:gd name="connsiteY699" fmla="*/ 2807184 h 6858000"/>
              <a:gd name="connsiteX700" fmla="*/ 1416358 w 7467600"/>
              <a:gd name="connsiteY700" fmla="*/ 3112571 h 6858000"/>
              <a:gd name="connsiteX701" fmla="*/ 939066 w 7467600"/>
              <a:gd name="connsiteY701" fmla="*/ 3378798 h 6858000"/>
              <a:gd name="connsiteX702" fmla="*/ 115099 w 7467600"/>
              <a:gd name="connsiteY702" fmla="*/ 3607650 h 6858000"/>
              <a:gd name="connsiteX703" fmla="*/ 97284 w 7467600"/>
              <a:gd name="connsiteY703" fmla="*/ 3520393 h 6858000"/>
              <a:gd name="connsiteX704" fmla="*/ 922050 w 7467600"/>
              <a:gd name="connsiteY704" fmla="*/ 3074867 h 6858000"/>
              <a:gd name="connsiteX705" fmla="*/ 1405265 w 7467600"/>
              <a:gd name="connsiteY705" fmla="*/ 3016319 h 6858000"/>
              <a:gd name="connsiteX706" fmla="*/ 1407512 w 7467600"/>
              <a:gd name="connsiteY706" fmla="*/ 3018001 h 6858000"/>
              <a:gd name="connsiteX707" fmla="*/ 1726266 w 7467600"/>
              <a:gd name="connsiteY707" fmla="*/ 2777274 h 6858000"/>
              <a:gd name="connsiteX708" fmla="*/ 625390 w 7467600"/>
              <a:gd name="connsiteY708" fmla="*/ 2514541 h 6858000"/>
              <a:gd name="connsiteX709" fmla="*/ 619799 w 7467600"/>
              <a:gd name="connsiteY709" fmla="*/ 2527180 h 6858000"/>
              <a:gd name="connsiteX710" fmla="*/ 310030 w 7467600"/>
              <a:gd name="connsiteY710" fmla="*/ 2771818 h 6858000"/>
              <a:gd name="connsiteX711" fmla="*/ 173877 w 7467600"/>
              <a:gd name="connsiteY711" fmla="*/ 2937056 h 6858000"/>
              <a:gd name="connsiteX712" fmla="*/ 77889 w 7467600"/>
              <a:gd name="connsiteY712" fmla="*/ 3138440 h 6858000"/>
              <a:gd name="connsiteX713" fmla="*/ 0 w 7467600"/>
              <a:gd name="connsiteY713" fmla="*/ 3271395 h 6858000"/>
              <a:gd name="connsiteX714" fmla="*/ 0 w 7467600"/>
              <a:gd name="connsiteY714" fmla="*/ 3153002 h 6858000"/>
              <a:gd name="connsiteX715" fmla="*/ 2386 w 7467600"/>
              <a:gd name="connsiteY715" fmla="*/ 3149203 h 6858000"/>
              <a:gd name="connsiteX716" fmla="*/ 89753 w 7467600"/>
              <a:gd name="connsiteY716" fmla="*/ 2987702 h 6858000"/>
              <a:gd name="connsiteX717" fmla="*/ 76869 w 7467600"/>
              <a:gd name="connsiteY717" fmla="*/ 3005404 h 6858000"/>
              <a:gd name="connsiteX718" fmla="*/ 32049 w 7467600"/>
              <a:gd name="connsiteY718" fmla="*/ 3065814 h 6858000"/>
              <a:gd name="connsiteX719" fmla="*/ 0 w 7467600"/>
              <a:gd name="connsiteY719" fmla="*/ 3108744 h 6858000"/>
              <a:gd name="connsiteX720" fmla="*/ 0 w 7467600"/>
              <a:gd name="connsiteY720" fmla="*/ 3058059 h 6858000"/>
              <a:gd name="connsiteX721" fmla="*/ 7610 w 7467600"/>
              <a:gd name="connsiteY721" fmla="*/ 3047889 h 6858000"/>
              <a:gd name="connsiteX722" fmla="*/ 52419 w 7467600"/>
              <a:gd name="connsiteY722" fmla="*/ 2987479 h 6858000"/>
              <a:gd name="connsiteX723" fmla="*/ 59142 w 7467600"/>
              <a:gd name="connsiteY723" fmla="*/ 2978488 h 6858000"/>
              <a:gd name="connsiteX724" fmla="*/ 0 w 7467600"/>
              <a:gd name="connsiteY724" fmla="*/ 3015334 h 6858000"/>
              <a:gd name="connsiteX725" fmla="*/ 0 w 7467600"/>
              <a:gd name="connsiteY725" fmla="*/ 2914286 h 6858000"/>
              <a:gd name="connsiteX726" fmla="*/ 36383 w 7467600"/>
              <a:gd name="connsiteY726" fmla="*/ 2901128 h 6858000"/>
              <a:gd name="connsiteX727" fmla="*/ 156329 w 7467600"/>
              <a:gd name="connsiteY727" fmla="*/ 2840533 h 6858000"/>
              <a:gd name="connsiteX728" fmla="*/ 358355 w 7467600"/>
              <a:gd name="connsiteY728" fmla="*/ 2620471 h 6858000"/>
              <a:gd name="connsiteX729" fmla="*/ 510577 w 7467600"/>
              <a:gd name="connsiteY729" fmla="*/ 2501244 h 6858000"/>
              <a:gd name="connsiteX730" fmla="*/ 211967 w 7467600"/>
              <a:gd name="connsiteY730" fmla="*/ 2479171 h 6858000"/>
              <a:gd name="connsiteX731" fmla="*/ 0 w 7467600"/>
              <a:gd name="connsiteY731" fmla="*/ 2476398 h 6858000"/>
              <a:gd name="connsiteX732" fmla="*/ 0 w 7467600"/>
              <a:gd name="connsiteY732" fmla="*/ 2389189 h 6858000"/>
              <a:gd name="connsiteX733" fmla="*/ 103062 w 7467600"/>
              <a:gd name="connsiteY733" fmla="*/ 2389518 h 6858000"/>
              <a:gd name="connsiteX734" fmla="*/ 510734 w 7467600"/>
              <a:gd name="connsiteY734" fmla="*/ 2416201 h 6858000"/>
              <a:gd name="connsiteX735" fmla="*/ 279257 w 7467600"/>
              <a:gd name="connsiteY735" fmla="*/ 2092102 h 6858000"/>
              <a:gd name="connsiteX736" fmla="*/ 65265 w 7467600"/>
              <a:gd name="connsiteY736" fmla="*/ 2006049 h 6858000"/>
              <a:gd name="connsiteX737" fmla="*/ 0 w 7467600"/>
              <a:gd name="connsiteY737" fmla="*/ 1982532 h 6858000"/>
              <a:gd name="connsiteX738" fmla="*/ 0 w 7467600"/>
              <a:gd name="connsiteY738" fmla="*/ 1912789 h 6858000"/>
              <a:gd name="connsiteX739" fmla="*/ 97460 w 7467600"/>
              <a:gd name="connsiteY739" fmla="*/ 1953725 h 6858000"/>
              <a:gd name="connsiteX740" fmla="*/ 221272 w 7467600"/>
              <a:gd name="connsiteY740" fmla="*/ 1980766 h 6858000"/>
              <a:gd name="connsiteX741" fmla="*/ 116765 w 7467600"/>
              <a:gd name="connsiteY741" fmla="*/ 1911033 h 6858000"/>
              <a:gd name="connsiteX742" fmla="*/ 16405 w 7467600"/>
              <a:gd name="connsiteY742" fmla="*/ 1803412 h 6858000"/>
              <a:gd name="connsiteX743" fmla="*/ 0 w 7467600"/>
              <a:gd name="connsiteY743" fmla="*/ 1784777 h 6858000"/>
              <a:gd name="connsiteX744" fmla="*/ 0 w 7467600"/>
              <a:gd name="connsiteY744" fmla="*/ 1740082 h 6858000"/>
              <a:gd name="connsiteX745" fmla="*/ 39394 w 7467600"/>
              <a:gd name="connsiteY745" fmla="*/ 1784856 h 6858000"/>
              <a:gd name="connsiteX746" fmla="*/ 135813 w 7467600"/>
              <a:gd name="connsiteY746" fmla="*/ 1888838 h 6858000"/>
              <a:gd name="connsiteX747" fmla="*/ 242575 w 7467600"/>
              <a:gd name="connsiteY747" fmla="*/ 1958841 h 6858000"/>
              <a:gd name="connsiteX748" fmla="*/ 82197 w 7467600"/>
              <a:gd name="connsiteY748" fmla="*/ 1754826 h 6858000"/>
              <a:gd name="connsiteX749" fmla="*/ 0 w 7467600"/>
              <a:gd name="connsiteY749" fmla="*/ 1679650 h 6858000"/>
              <a:gd name="connsiteX750" fmla="*/ 0 w 7467600"/>
              <a:gd name="connsiteY750" fmla="*/ 1602463 h 6858000"/>
              <a:gd name="connsiteX751" fmla="*/ 84689 w 7467600"/>
              <a:gd name="connsiteY751" fmla="*/ 1677442 h 6858000"/>
              <a:gd name="connsiteX752" fmla="*/ 298437 w 7467600"/>
              <a:gd name="connsiteY752" fmla="*/ 1968019 h 6858000"/>
              <a:gd name="connsiteX753" fmla="*/ 227269 w 7467600"/>
              <a:gd name="connsiteY753" fmla="*/ 1114064 h 6858000"/>
              <a:gd name="connsiteX754" fmla="*/ 248003 w 7467600"/>
              <a:gd name="connsiteY754" fmla="*/ 1089613 h 6858000"/>
              <a:gd name="connsiteX755" fmla="*/ 427020 w 7467600"/>
              <a:gd name="connsiteY755" fmla="*/ 1619803 h 6858000"/>
              <a:gd name="connsiteX756" fmla="*/ 340345 w 7467600"/>
              <a:gd name="connsiteY756" fmla="*/ 2027739 h 6858000"/>
              <a:gd name="connsiteX757" fmla="*/ 360865 w 7467600"/>
              <a:gd name="connsiteY757" fmla="*/ 2044827 h 6858000"/>
              <a:gd name="connsiteX758" fmla="*/ 560414 w 7467600"/>
              <a:gd name="connsiteY758" fmla="*/ 2421457 h 6858000"/>
              <a:gd name="connsiteX759" fmla="*/ 1359703 w 7467600"/>
              <a:gd name="connsiteY759" fmla="*/ 2578554 h 6858000"/>
              <a:gd name="connsiteX760" fmla="*/ 1359422 w 7467600"/>
              <a:gd name="connsiteY760" fmla="*/ 2577994 h 6858000"/>
              <a:gd name="connsiteX761" fmla="*/ 828701 w 7467600"/>
              <a:gd name="connsiteY761" fmla="*/ 1839520 h 6858000"/>
              <a:gd name="connsiteX762" fmla="*/ 494427 w 7467600"/>
              <a:gd name="connsiteY762" fmla="*/ 1092333 h 6858000"/>
              <a:gd name="connsiteX763" fmla="*/ 506322 w 7467600"/>
              <a:gd name="connsiteY763" fmla="*/ 1020997 h 6858000"/>
              <a:gd name="connsiteX764" fmla="*/ 4570198 w 7467600"/>
              <a:gd name="connsiteY764" fmla="*/ 978081 h 6858000"/>
              <a:gd name="connsiteX765" fmla="*/ 4523691 w 7467600"/>
              <a:gd name="connsiteY765" fmla="*/ 1127776 h 6858000"/>
              <a:gd name="connsiteX766" fmla="*/ 4509875 w 7467600"/>
              <a:gd name="connsiteY766" fmla="*/ 1167552 h 6858000"/>
              <a:gd name="connsiteX767" fmla="*/ 4478168 w 7467600"/>
              <a:gd name="connsiteY767" fmla="*/ 1260735 h 6858000"/>
              <a:gd name="connsiteX768" fmla="*/ 4409309 w 7467600"/>
              <a:gd name="connsiteY768" fmla="*/ 1666996 h 6858000"/>
              <a:gd name="connsiteX769" fmla="*/ 4370031 w 7467600"/>
              <a:gd name="connsiteY769" fmla="*/ 1955666 h 6858000"/>
              <a:gd name="connsiteX770" fmla="*/ 4570198 w 7467600"/>
              <a:gd name="connsiteY770" fmla="*/ 978081 h 6858000"/>
              <a:gd name="connsiteX771" fmla="*/ 4557898 w 7467600"/>
              <a:gd name="connsiteY771" fmla="*/ 900011 h 6858000"/>
              <a:gd name="connsiteX772" fmla="*/ 4344840 w 7467600"/>
              <a:gd name="connsiteY772" fmla="*/ 1922038 h 6858000"/>
              <a:gd name="connsiteX773" fmla="*/ 4378710 w 7467600"/>
              <a:gd name="connsiteY773" fmla="*/ 1665516 h 6858000"/>
              <a:gd name="connsiteX774" fmla="*/ 4448798 w 7467600"/>
              <a:gd name="connsiteY774" fmla="*/ 1253024 h 6858000"/>
              <a:gd name="connsiteX775" fmla="*/ 4480315 w 7467600"/>
              <a:gd name="connsiteY775" fmla="*/ 1158454 h 6858000"/>
              <a:gd name="connsiteX776" fmla="*/ 4494133 w 7467600"/>
              <a:gd name="connsiteY776" fmla="*/ 1118676 h 6858000"/>
              <a:gd name="connsiteX777" fmla="*/ 4557898 w 7467600"/>
              <a:gd name="connsiteY777" fmla="*/ 900011 h 6858000"/>
              <a:gd name="connsiteX778" fmla="*/ 5870151 w 7467600"/>
              <a:gd name="connsiteY778" fmla="*/ 898890 h 6858000"/>
              <a:gd name="connsiteX779" fmla="*/ 5861335 w 7467600"/>
              <a:gd name="connsiteY779" fmla="*/ 899177 h 6858000"/>
              <a:gd name="connsiteX780" fmla="*/ 5843702 w 7467600"/>
              <a:gd name="connsiteY780" fmla="*/ 899748 h 6858000"/>
              <a:gd name="connsiteX781" fmla="*/ 5651107 w 7467600"/>
              <a:gd name="connsiteY781" fmla="*/ 920306 h 6858000"/>
              <a:gd name="connsiteX782" fmla="*/ 5459407 w 7467600"/>
              <a:gd name="connsiteY782" fmla="*/ 940975 h 6858000"/>
              <a:gd name="connsiteX783" fmla="*/ 5374846 w 7467600"/>
              <a:gd name="connsiteY783" fmla="*/ 941988 h 6858000"/>
              <a:gd name="connsiteX784" fmla="*/ 5256105 w 7467600"/>
              <a:gd name="connsiteY784" fmla="*/ 945632 h 6858000"/>
              <a:gd name="connsiteX785" fmla="*/ 5107071 w 7467600"/>
              <a:gd name="connsiteY785" fmla="*/ 969720 h 6858000"/>
              <a:gd name="connsiteX786" fmla="*/ 4998681 w 7467600"/>
              <a:gd name="connsiteY786" fmla="*/ 988771 h 6858000"/>
              <a:gd name="connsiteX787" fmla="*/ 5870151 w 7467600"/>
              <a:gd name="connsiteY787" fmla="*/ 898890 h 6858000"/>
              <a:gd name="connsiteX788" fmla="*/ 5504425 w 7467600"/>
              <a:gd name="connsiteY788" fmla="*/ 848067 h 6858000"/>
              <a:gd name="connsiteX789" fmla="*/ 4968849 w 7467600"/>
              <a:gd name="connsiteY789" fmla="*/ 962318 h 6858000"/>
              <a:gd name="connsiteX790" fmla="*/ 5104039 w 7467600"/>
              <a:gd name="connsiteY790" fmla="*/ 940634 h 6858000"/>
              <a:gd name="connsiteX791" fmla="*/ 5256311 w 7467600"/>
              <a:gd name="connsiteY791" fmla="*/ 916490 h 6858000"/>
              <a:gd name="connsiteX792" fmla="*/ 5377381 w 7467600"/>
              <a:gd name="connsiteY792" fmla="*/ 912671 h 6858000"/>
              <a:gd name="connsiteX793" fmla="*/ 5460148 w 7467600"/>
              <a:gd name="connsiteY793" fmla="*/ 911442 h 6858000"/>
              <a:gd name="connsiteX794" fmla="*/ 5648971 w 7467600"/>
              <a:gd name="connsiteY794" fmla="*/ 891331 h 6858000"/>
              <a:gd name="connsiteX795" fmla="*/ 5844807 w 7467600"/>
              <a:gd name="connsiteY795" fmla="*/ 870718 h 6858000"/>
              <a:gd name="connsiteX796" fmla="*/ 5862975 w 7467600"/>
              <a:gd name="connsiteY796" fmla="*/ 869756 h 6858000"/>
              <a:gd name="connsiteX797" fmla="*/ 5920887 w 7467600"/>
              <a:gd name="connsiteY797" fmla="*/ 865929 h 6858000"/>
              <a:gd name="connsiteX798" fmla="*/ 5504425 w 7467600"/>
              <a:gd name="connsiteY798" fmla="*/ 848067 h 6858000"/>
              <a:gd name="connsiteX799" fmla="*/ 3607114 w 7467600"/>
              <a:gd name="connsiteY799" fmla="*/ 467441 h 6858000"/>
              <a:gd name="connsiteX800" fmla="*/ 3296242 w 7467600"/>
              <a:gd name="connsiteY800" fmla="*/ 807991 h 6858000"/>
              <a:gd name="connsiteX801" fmla="*/ 3174674 w 7467600"/>
              <a:gd name="connsiteY801" fmla="*/ 919759 h 6858000"/>
              <a:gd name="connsiteX802" fmla="*/ 3042978 w 7467600"/>
              <a:gd name="connsiteY802" fmla="*/ 1054894 h 6858000"/>
              <a:gd name="connsiteX803" fmla="*/ 2968914 w 7467600"/>
              <a:gd name="connsiteY803" fmla="*/ 1133756 h 6858000"/>
              <a:gd name="connsiteX804" fmla="*/ 3103823 w 7467600"/>
              <a:gd name="connsiteY804" fmla="*/ 1026814 h 6858000"/>
              <a:gd name="connsiteX805" fmla="*/ 3607114 w 7467600"/>
              <a:gd name="connsiteY805" fmla="*/ 467441 h 6858000"/>
              <a:gd name="connsiteX806" fmla="*/ 3744487 w 7467600"/>
              <a:gd name="connsiteY806" fmla="*/ 383136 h 6858000"/>
              <a:gd name="connsiteX807" fmla="*/ 3970213 w 7467600"/>
              <a:gd name="connsiteY807" fmla="*/ 995559 h 6858000"/>
              <a:gd name="connsiteX808" fmla="*/ 3744487 w 7467600"/>
              <a:gd name="connsiteY808" fmla="*/ 383136 h 6858000"/>
              <a:gd name="connsiteX809" fmla="*/ 3624562 w 7467600"/>
              <a:gd name="connsiteY809" fmla="*/ 367041 h 6858000"/>
              <a:gd name="connsiteX810" fmla="*/ 3489712 w 7467600"/>
              <a:gd name="connsiteY810" fmla="*/ 485386 h 6858000"/>
              <a:gd name="connsiteX811" fmla="*/ 3182994 w 7467600"/>
              <a:gd name="connsiteY811" fmla="*/ 828265 h 6858000"/>
              <a:gd name="connsiteX812" fmla="*/ 2892114 w 7467600"/>
              <a:gd name="connsiteY812" fmla="*/ 1172635 h 6858000"/>
              <a:gd name="connsiteX813" fmla="*/ 3021459 w 7467600"/>
              <a:gd name="connsiteY813" fmla="*/ 1035385 h 6858000"/>
              <a:gd name="connsiteX814" fmla="*/ 3153873 w 7467600"/>
              <a:gd name="connsiteY814" fmla="*/ 898971 h 6858000"/>
              <a:gd name="connsiteX815" fmla="*/ 3276511 w 7467600"/>
              <a:gd name="connsiteY815" fmla="*/ 786423 h 6858000"/>
              <a:gd name="connsiteX816" fmla="*/ 3584154 w 7467600"/>
              <a:gd name="connsiteY816" fmla="*/ 448218 h 6858000"/>
              <a:gd name="connsiteX817" fmla="*/ 3624562 w 7467600"/>
              <a:gd name="connsiteY817" fmla="*/ 367041 h 6858000"/>
              <a:gd name="connsiteX818" fmla="*/ 3766672 w 7467600"/>
              <a:gd name="connsiteY818" fmla="*/ 359429 h 6858000"/>
              <a:gd name="connsiteX819" fmla="*/ 3996338 w 7467600"/>
              <a:gd name="connsiteY819" fmla="*/ 968237 h 6858000"/>
              <a:gd name="connsiteX820" fmla="*/ 3766672 w 7467600"/>
              <a:gd name="connsiteY820" fmla="*/ 359429 h 6858000"/>
              <a:gd name="connsiteX821" fmla="*/ 5805386 w 7467600"/>
              <a:gd name="connsiteY821" fmla="*/ 239240 h 6858000"/>
              <a:gd name="connsiteX822" fmla="*/ 5736947 w 7467600"/>
              <a:gd name="connsiteY822" fmla="*/ 261367 h 6858000"/>
              <a:gd name="connsiteX823" fmla="*/ 5427012 w 7467600"/>
              <a:gd name="connsiteY823" fmla="*/ 311272 h 6858000"/>
              <a:gd name="connsiteX824" fmla="*/ 5147818 w 7467600"/>
              <a:gd name="connsiteY824" fmla="*/ 322112 h 6858000"/>
              <a:gd name="connsiteX825" fmla="*/ 5060854 w 7467600"/>
              <a:gd name="connsiteY825" fmla="*/ 311882 h 6858000"/>
              <a:gd name="connsiteX826" fmla="*/ 4945989 w 7467600"/>
              <a:gd name="connsiteY826" fmla="*/ 300516 h 6858000"/>
              <a:gd name="connsiteX827" fmla="*/ 5410479 w 7467600"/>
              <a:gd name="connsiteY827" fmla="*/ 348434 h 6858000"/>
              <a:gd name="connsiteX828" fmla="*/ 5805386 w 7467600"/>
              <a:gd name="connsiteY828" fmla="*/ 239240 h 6858000"/>
              <a:gd name="connsiteX829" fmla="*/ 5905192 w 7467600"/>
              <a:gd name="connsiteY829" fmla="*/ 163079 h 6858000"/>
              <a:gd name="connsiteX830" fmla="*/ 5865655 w 7467600"/>
              <a:gd name="connsiteY830" fmla="*/ 171901 h 6858000"/>
              <a:gd name="connsiteX831" fmla="*/ 5259740 w 7467600"/>
              <a:gd name="connsiteY831" fmla="*/ 257013 h 6858000"/>
              <a:gd name="connsiteX832" fmla="*/ 5208466 w 7467600"/>
              <a:gd name="connsiteY832" fmla="*/ 257550 h 6858000"/>
              <a:gd name="connsiteX833" fmla="*/ 4980204 w 7467600"/>
              <a:gd name="connsiteY833" fmla="*/ 271903 h 6858000"/>
              <a:gd name="connsiteX834" fmla="*/ 5068068 w 7467600"/>
              <a:gd name="connsiteY834" fmla="*/ 282244 h 6858000"/>
              <a:gd name="connsiteX835" fmla="*/ 5153231 w 7467600"/>
              <a:gd name="connsiteY835" fmla="*/ 292240 h 6858000"/>
              <a:gd name="connsiteX836" fmla="*/ 5426491 w 7467600"/>
              <a:gd name="connsiteY836" fmla="*/ 281128 h 6858000"/>
              <a:gd name="connsiteX837" fmla="*/ 5731212 w 7467600"/>
              <a:gd name="connsiteY837" fmla="*/ 231951 h 6858000"/>
              <a:gd name="connsiteX838" fmla="*/ 5905192 w 7467600"/>
              <a:gd name="connsiteY838" fmla="*/ 163079 h 6858000"/>
              <a:gd name="connsiteX839" fmla="*/ 5944437 w 7467600"/>
              <a:gd name="connsiteY839" fmla="*/ 113829 h 6858000"/>
              <a:gd name="connsiteX840" fmla="*/ 5825032 w 7467600"/>
              <a:gd name="connsiteY840" fmla="*/ 146405 h 6858000"/>
              <a:gd name="connsiteX841" fmla="*/ 4955599 w 7467600"/>
              <a:gd name="connsiteY841" fmla="*/ 247008 h 6858000"/>
              <a:gd name="connsiteX842" fmla="*/ 5210104 w 7467600"/>
              <a:gd name="connsiteY842" fmla="*/ 228123 h 6858000"/>
              <a:gd name="connsiteX843" fmla="*/ 5261015 w 7467600"/>
              <a:gd name="connsiteY843" fmla="*/ 227087 h 6858000"/>
              <a:gd name="connsiteX844" fmla="*/ 5861181 w 7467600"/>
              <a:gd name="connsiteY844" fmla="*/ 143093 h 6858000"/>
              <a:gd name="connsiteX845" fmla="*/ 5961252 w 7467600"/>
              <a:gd name="connsiteY845" fmla="*/ 114820 h 6858000"/>
              <a:gd name="connsiteX846" fmla="*/ 5944437 w 7467600"/>
              <a:gd name="connsiteY846" fmla="*/ 113829 h 6858000"/>
              <a:gd name="connsiteX847" fmla="*/ 3882765 w 7467600"/>
              <a:gd name="connsiteY847" fmla="*/ 0 h 6858000"/>
              <a:gd name="connsiteX848" fmla="*/ 3995099 w 7467600"/>
              <a:gd name="connsiteY848" fmla="*/ 0 h 6858000"/>
              <a:gd name="connsiteX849" fmla="*/ 4163818 w 7467600"/>
              <a:gd name="connsiteY849" fmla="*/ 234104 h 6858000"/>
              <a:gd name="connsiteX850" fmla="*/ 4172099 w 7467600"/>
              <a:gd name="connsiteY850" fmla="*/ 234207 h 6858000"/>
              <a:gd name="connsiteX851" fmla="*/ 4784282 w 7467600"/>
              <a:gd name="connsiteY851" fmla="*/ 276561 h 6858000"/>
              <a:gd name="connsiteX852" fmla="*/ 4801687 w 7467600"/>
              <a:gd name="connsiteY852" fmla="*/ 267764 h 6858000"/>
              <a:gd name="connsiteX853" fmla="*/ 6082788 w 7467600"/>
              <a:gd name="connsiteY853" fmla="*/ 64119 h 6858000"/>
              <a:gd name="connsiteX854" fmla="*/ 6099442 w 7467600"/>
              <a:gd name="connsiteY854" fmla="*/ 82568 h 6858000"/>
              <a:gd name="connsiteX855" fmla="*/ 4804137 w 7467600"/>
              <a:gd name="connsiteY855" fmla="*/ 320931 h 6858000"/>
              <a:gd name="connsiteX856" fmla="*/ 4227047 w 7467600"/>
              <a:gd name="connsiteY856" fmla="*/ 313415 h 6858000"/>
              <a:gd name="connsiteX857" fmla="*/ 4346041 w 7467600"/>
              <a:gd name="connsiteY857" fmla="*/ 456086 h 6858000"/>
              <a:gd name="connsiteX858" fmla="*/ 4870967 w 7467600"/>
              <a:gd name="connsiteY858" fmla="*/ 963061 h 6858000"/>
              <a:gd name="connsiteX859" fmla="*/ 4889647 w 7467600"/>
              <a:gd name="connsiteY859" fmla="*/ 957147 h 6858000"/>
              <a:gd name="connsiteX860" fmla="*/ 5422504 w 7467600"/>
              <a:gd name="connsiteY860" fmla="*/ 805191 h 6858000"/>
              <a:gd name="connsiteX861" fmla="*/ 6087656 w 7467600"/>
              <a:gd name="connsiteY861" fmla="*/ 826703 h 6858000"/>
              <a:gd name="connsiteX862" fmla="*/ 6058717 w 7467600"/>
              <a:gd name="connsiteY862" fmla="*/ 865992 h 6858000"/>
              <a:gd name="connsiteX863" fmla="*/ 4974153 w 7467600"/>
              <a:gd name="connsiteY863" fmla="*/ 1045456 h 6858000"/>
              <a:gd name="connsiteX864" fmla="*/ 5627835 w 7467600"/>
              <a:gd name="connsiteY864" fmla="*/ 1472077 h 6858000"/>
              <a:gd name="connsiteX865" fmla="*/ 5629817 w 7467600"/>
              <a:gd name="connsiteY865" fmla="*/ 1471412 h 6858000"/>
              <a:gd name="connsiteX866" fmla="*/ 5634124 w 7467600"/>
              <a:gd name="connsiteY866" fmla="*/ 1470572 h 6858000"/>
              <a:gd name="connsiteX867" fmla="*/ 5755832 w 7467600"/>
              <a:gd name="connsiteY867" fmla="*/ 1383886 h 6858000"/>
              <a:gd name="connsiteX868" fmla="*/ 6014186 w 7467600"/>
              <a:gd name="connsiteY868" fmla="*/ 1279799 h 6858000"/>
              <a:gd name="connsiteX869" fmla="*/ 6901619 w 7467600"/>
              <a:gd name="connsiteY869" fmla="*/ 1047874 h 6858000"/>
              <a:gd name="connsiteX870" fmla="*/ 6931566 w 7467600"/>
              <a:gd name="connsiteY870" fmla="*/ 1062034 h 6858000"/>
              <a:gd name="connsiteX871" fmla="*/ 5790982 w 7467600"/>
              <a:gd name="connsiteY871" fmla="*/ 1561380 h 6858000"/>
              <a:gd name="connsiteX872" fmla="*/ 6188971 w 7467600"/>
              <a:gd name="connsiteY872" fmla="*/ 1755168 h 6858000"/>
              <a:gd name="connsiteX873" fmla="*/ 6202446 w 7467600"/>
              <a:gd name="connsiteY873" fmla="*/ 1752268 h 6858000"/>
              <a:gd name="connsiteX874" fmla="*/ 7179560 w 7467600"/>
              <a:gd name="connsiteY874" fmla="*/ 1467551 h 6858000"/>
              <a:gd name="connsiteX875" fmla="*/ 7158730 w 7467600"/>
              <a:gd name="connsiteY875" fmla="*/ 1507835 h 6858000"/>
              <a:gd name="connsiteX876" fmla="*/ 6326959 w 7467600"/>
              <a:gd name="connsiteY876" fmla="*/ 1817686 h 6858000"/>
              <a:gd name="connsiteX877" fmla="*/ 6537433 w 7467600"/>
              <a:gd name="connsiteY877" fmla="*/ 1907790 h 6858000"/>
              <a:gd name="connsiteX878" fmla="*/ 6550221 w 7467600"/>
              <a:gd name="connsiteY878" fmla="*/ 1910729 h 6858000"/>
              <a:gd name="connsiteX879" fmla="*/ 6964438 w 7467600"/>
              <a:gd name="connsiteY879" fmla="*/ 2209505 h 6858000"/>
              <a:gd name="connsiteX880" fmla="*/ 7367862 w 7467600"/>
              <a:gd name="connsiteY880" fmla="*/ 2806833 h 6858000"/>
              <a:gd name="connsiteX881" fmla="*/ 7364329 w 7467600"/>
              <a:gd name="connsiteY881" fmla="*/ 2826907 h 6858000"/>
              <a:gd name="connsiteX882" fmla="*/ 7290545 w 7467600"/>
              <a:gd name="connsiteY882" fmla="*/ 2850663 h 6858000"/>
              <a:gd name="connsiteX883" fmla="*/ 6472036 w 7467600"/>
              <a:gd name="connsiteY883" fmla="*/ 1959003 h 6858000"/>
              <a:gd name="connsiteX884" fmla="*/ 5792897 w 7467600"/>
              <a:gd name="connsiteY884" fmla="*/ 1647747 h 6858000"/>
              <a:gd name="connsiteX885" fmla="*/ 5842751 w 7467600"/>
              <a:gd name="connsiteY885" fmla="*/ 1816112 h 6858000"/>
              <a:gd name="connsiteX886" fmla="*/ 5847424 w 7467600"/>
              <a:gd name="connsiteY886" fmla="*/ 1815776 h 6858000"/>
              <a:gd name="connsiteX887" fmla="*/ 6399821 w 7467600"/>
              <a:gd name="connsiteY887" fmla="*/ 2344799 h 6858000"/>
              <a:gd name="connsiteX888" fmla="*/ 6323232 w 7467600"/>
              <a:gd name="connsiteY888" fmla="*/ 2389634 h 6858000"/>
              <a:gd name="connsiteX889" fmla="*/ 5942958 w 7467600"/>
              <a:gd name="connsiteY889" fmla="*/ 2077708 h 6858000"/>
              <a:gd name="connsiteX890" fmla="*/ 5921559 w 7467600"/>
              <a:gd name="connsiteY890" fmla="*/ 2378596 h 6858000"/>
              <a:gd name="connsiteX891" fmla="*/ 5817651 w 7467600"/>
              <a:gd name="connsiteY891" fmla="*/ 3023919 h 6858000"/>
              <a:gd name="connsiteX892" fmla="*/ 5729634 w 7467600"/>
              <a:gd name="connsiteY892" fmla="*/ 3051849 h 6858000"/>
              <a:gd name="connsiteX893" fmla="*/ 5611018 w 7467600"/>
              <a:gd name="connsiteY893" fmla="*/ 2316769 h 6858000"/>
              <a:gd name="connsiteX894" fmla="*/ 5687608 w 7467600"/>
              <a:gd name="connsiteY894" fmla="*/ 2039972 h 6858000"/>
              <a:gd name="connsiteX895" fmla="*/ 5657554 w 7467600"/>
              <a:gd name="connsiteY895" fmla="*/ 1576445 h 6858000"/>
              <a:gd name="connsiteX896" fmla="*/ 5150475 w 7467600"/>
              <a:gd name="connsiteY896" fmla="*/ 1274012 h 6858000"/>
              <a:gd name="connsiteX897" fmla="*/ 5349142 w 7467600"/>
              <a:gd name="connsiteY897" fmla="*/ 2204405 h 6858000"/>
              <a:gd name="connsiteX898" fmla="*/ 5262214 w 7467600"/>
              <a:gd name="connsiteY898" fmla="*/ 2233836 h 6858000"/>
              <a:gd name="connsiteX899" fmla="*/ 4981539 w 7467600"/>
              <a:gd name="connsiteY899" fmla="*/ 1542201 h 6858000"/>
              <a:gd name="connsiteX900" fmla="*/ 4958461 w 7467600"/>
              <a:gd name="connsiteY900" fmla="*/ 1136957 h 6858000"/>
              <a:gd name="connsiteX901" fmla="*/ 4655015 w 7467600"/>
              <a:gd name="connsiteY901" fmla="*/ 891426 h 6858000"/>
              <a:gd name="connsiteX902" fmla="*/ 4348002 w 7467600"/>
              <a:gd name="connsiteY902" fmla="*/ 2205895 h 6858000"/>
              <a:gd name="connsiteX903" fmla="*/ 4262250 w 7467600"/>
              <a:gd name="connsiteY903" fmla="*/ 2219972 h 6858000"/>
              <a:gd name="connsiteX904" fmla="*/ 4550611 w 7467600"/>
              <a:gd name="connsiteY904" fmla="*/ 817540 h 6858000"/>
              <a:gd name="connsiteX905" fmla="*/ 4564418 w 7467600"/>
              <a:gd name="connsiteY905" fmla="*/ 808293 h 6858000"/>
              <a:gd name="connsiteX906" fmla="*/ 4266388 w 7467600"/>
              <a:gd name="connsiteY906" fmla="*/ 500083 h 6858000"/>
              <a:gd name="connsiteX907" fmla="*/ 4032842 w 7467600"/>
              <a:gd name="connsiteY907" fmla="*/ 211809 h 6858000"/>
              <a:gd name="connsiteX908" fmla="*/ 3882765 w 7467600"/>
              <a:gd name="connsiteY908" fmla="*/ 0 h 6858000"/>
              <a:gd name="connsiteX909" fmla="*/ 3721337 w 7467600"/>
              <a:gd name="connsiteY909" fmla="*/ 0 h 6858000"/>
              <a:gd name="connsiteX910" fmla="*/ 3797544 w 7467600"/>
              <a:gd name="connsiteY910" fmla="*/ 0 h 6858000"/>
              <a:gd name="connsiteX911" fmla="*/ 3775734 w 7467600"/>
              <a:gd name="connsiteY911" fmla="*/ 95131 h 6858000"/>
              <a:gd name="connsiteX912" fmla="*/ 3724807 w 7467600"/>
              <a:gd name="connsiteY912" fmla="*/ 272257 h 6858000"/>
              <a:gd name="connsiteX913" fmla="*/ 3726844 w 7467600"/>
              <a:gd name="connsiteY913" fmla="*/ 282988 h 6858000"/>
              <a:gd name="connsiteX914" fmla="*/ 3742664 w 7467600"/>
              <a:gd name="connsiteY914" fmla="*/ 279918 h 6858000"/>
              <a:gd name="connsiteX915" fmla="*/ 4103910 w 7467600"/>
              <a:gd name="connsiteY915" fmla="*/ 1161917 h 6858000"/>
              <a:gd name="connsiteX916" fmla="*/ 4020269 w 7467600"/>
              <a:gd name="connsiteY916" fmla="*/ 1200406 h 6858000"/>
              <a:gd name="connsiteX917" fmla="*/ 3674882 w 7467600"/>
              <a:gd name="connsiteY917" fmla="*/ 488524 h 6858000"/>
              <a:gd name="connsiteX918" fmla="*/ 3132682 w 7467600"/>
              <a:gd name="connsiteY918" fmla="*/ 1072284 h 6858000"/>
              <a:gd name="connsiteX919" fmla="*/ 2716346 w 7467600"/>
              <a:gd name="connsiteY919" fmla="*/ 1276376 h 6858000"/>
              <a:gd name="connsiteX920" fmla="*/ 2716772 w 7467600"/>
              <a:gd name="connsiteY920" fmla="*/ 1255462 h 6858000"/>
              <a:gd name="connsiteX921" fmla="*/ 3471096 w 7467600"/>
              <a:gd name="connsiteY921" fmla="*/ 437072 h 6858000"/>
              <a:gd name="connsiteX922" fmla="*/ 3639057 w 7467600"/>
              <a:gd name="connsiteY922" fmla="*/ 286334 h 6858000"/>
              <a:gd name="connsiteX923" fmla="*/ 3640309 w 7467600"/>
              <a:gd name="connsiteY923" fmla="*/ 284664 h 6858000"/>
              <a:gd name="connsiteX924" fmla="*/ 3646022 w 7467600"/>
              <a:gd name="connsiteY924" fmla="*/ 276711 h 6858000"/>
              <a:gd name="connsiteX925" fmla="*/ 3707943 w 7467600"/>
              <a:gd name="connsiteY925" fmla="*/ 65958 h 6858000"/>
              <a:gd name="connsiteX926" fmla="*/ 3721337 w 7467600"/>
              <a:gd name="connsiteY926" fmla="*/ 0 h 6858000"/>
              <a:gd name="connsiteX927" fmla="*/ 2867960 w 7467600"/>
              <a:gd name="connsiteY927" fmla="*/ 0 h 6858000"/>
              <a:gd name="connsiteX928" fmla="*/ 2926351 w 7467600"/>
              <a:gd name="connsiteY928" fmla="*/ 0 h 6858000"/>
              <a:gd name="connsiteX929" fmla="*/ 2902823 w 7467600"/>
              <a:gd name="connsiteY929" fmla="*/ 262929 h 6858000"/>
              <a:gd name="connsiteX930" fmla="*/ 2940663 w 7467600"/>
              <a:gd name="connsiteY930" fmla="*/ 140884 h 6858000"/>
              <a:gd name="connsiteX931" fmla="*/ 2947039 w 7467600"/>
              <a:gd name="connsiteY931" fmla="*/ 122524 h 6858000"/>
              <a:gd name="connsiteX932" fmla="*/ 2984316 w 7467600"/>
              <a:gd name="connsiteY932" fmla="*/ 0 h 6858000"/>
              <a:gd name="connsiteX933" fmla="*/ 3016114 w 7467600"/>
              <a:gd name="connsiteY933" fmla="*/ 0 h 6858000"/>
              <a:gd name="connsiteX934" fmla="*/ 2979949 w 7467600"/>
              <a:gd name="connsiteY934" fmla="*/ 119274 h 6858000"/>
              <a:gd name="connsiteX935" fmla="*/ 3023879 w 7467600"/>
              <a:gd name="connsiteY935" fmla="*/ 0 h 6858000"/>
              <a:gd name="connsiteX936" fmla="*/ 3105400 w 7467600"/>
              <a:gd name="connsiteY936" fmla="*/ 0 h 6858000"/>
              <a:gd name="connsiteX937" fmla="*/ 3094669 w 7467600"/>
              <a:gd name="connsiteY937" fmla="*/ 30308 h 6858000"/>
              <a:gd name="connsiteX938" fmla="*/ 2901945 w 7467600"/>
              <a:gd name="connsiteY938" fmla="*/ 466538 h 6858000"/>
              <a:gd name="connsiteX939" fmla="*/ 2815209 w 7467600"/>
              <a:gd name="connsiteY939" fmla="*/ 497361 h 6858000"/>
              <a:gd name="connsiteX940" fmla="*/ 2844845 w 7467600"/>
              <a:gd name="connsiteY940" fmla="*/ 127638 h 6858000"/>
              <a:gd name="connsiteX941" fmla="*/ 2867960 w 7467600"/>
              <a:gd name="connsiteY941" fmla="*/ 0 h 6858000"/>
              <a:gd name="connsiteX942" fmla="*/ 1057230 w 7467600"/>
              <a:gd name="connsiteY942" fmla="*/ 0 h 6858000"/>
              <a:gd name="connsiteX943" fmla="*/ 1111003 w 7467600"/>
              <a:gd name="connsiteY943" fmla="*/ 0 h 6858000"/>
              <a:gd name="connsiteX944" fmla="*/ 1125553 w 7467600"/>
              <a:gd name="connsiteY944" fmla="*/ 52588 h 6858000"/>
              <a:gd name="connsiteX945" fmla="*/ 1304276 w 7467600"/>
              <a:gd name="connsiteY945" fmla="*/ 476275 h 6858000"/>
              <a:gd name="connsiteX946" fmla="*/ 1492066 w 7467600"/>
              <a:gd name="connsiteY946" fmla="*/ 886333 h 6858000"/>
              <a:gd name="connsiteX947" fmla="*/ 1423698 w 7467600"/>
              <a:gd name="connsiteY947" fmla="*/ 710817 h 6858000"/>
              <a:gd name="connsiteX948" fmla="*/ 1357609 w 7467600"/>
              <a:gd name="connsiteY948" fmla="*/ 532892 h 6858000"/>
              <a:gd name="connsiteX949" fmla="*/ 1309550 w 7467600"/>
              <a:gd name="connsiteY949" fmla="*/ 374031 h 6858000"/>
              <a:gd name="connsiteX950" fmla="*/ 1193673 w 7467600"/>
              <a:gd name="connsiteY950" fmla="*/ 49533 h 6858000"/>
              <a:gd name="connsiteX951" fmla="*/ 1164391 w 7467600"/>
              <a:gd name="connsiteY951" fmla="*/ 0 h 6858000"/>
              <a:gd name="connsiteX952" fmla="*/ 1200666 w 7467600"/>
              <a:gd name="connsiteY952" fmla="*/ 0 h 6858000"/>
              <a:gd name="connsiteX953" fmla="*/ 1223408 w 7467600"/>
              <a:gd name="connsiteY953" fmla="*/ 38996 h 6858000"/>
              <a:gd name="connsiteX954" fmla="*/ 1339635 w 7467600"/>
              <a:gd name="connsiteY954" fmla="*/ 365517 h 6858000"/>
              <a:gd name="connsiteX955" fmla="*/ 1387469 w 7467600"/>
              <a:gd name="connsiteY955" fmla="*/ 523079 h 6858000"/>
              <a:gd name="connsiteX956" fmla="*/ 1452685 w 7467600"/>
              <a:gd name="connsiteY956" fmla="*/ 699806 h 6858000"/>
              <a:gd name="connsiteX957" fmla="*/ 1492092 w 7467600"/>
              <a:gd name="connsiteY957" fmla="*/ 800424 h 6858000"/>
              <a:gd name="connsiteX958" fmla="*/ 1455302 w 7467600"/>
              <a:gd name="connsiteY958" fmla="*/ 632913 h 6858000"/>
              <a:gd name="connsiteX959" fmla="*/ 1222336 w 7467600"/>
              <a:gd name="connsiteY959" fmla="*/ 9480 h 6858000"/>
              <a:gd name="connsiteX960" fmla="*/ 1214634 w 7467600"/>
              <a:gd name="connsiteY960" fmla="*/ 0 h 6858000"/>
              <a:gd name="connsiteX961" fmla="*/ 1289827 w 7467600"/>
              <a:gd name="connsiteY961" fmla="*/ 0 h 6858000"/>
              <a:gd name="connsiteX962" fmla="*/ 1321076 w 7467600"/>
              <a:gd name="connsiteY962" fmla="*/ 59722 h 6858000"/>
              <a:gd name="connsiteX963" fmla="*/ 1512579 w 7467600"/>
              <a:gd name="connsiteY963" fmla="*/ 626441 h 6858000"/>
              <a:gd name="connsiteX964" fmla="*/ 1506076 w 7467600"/>
              <a:gd name="connsiteY964" fmla="*/ 1089289 h 6858000"/>
              <a:gd name="connsiteX965" fmla="*/ 1486346 w 7467600"/>
              <a:gd name="connsiteY965" fmla="*/ 1079919 h 6858000"/>
              <a:gd name="connsiteX966" fmla="*/ 1070511 w 7467600"/>
              <a:gd name="connsiteY966" fmla="*/ 48609 h 6858000"/>
              <a:gd name="connsiteX967" fmla="*/ 1057230 w 7467600"/>
              <a:gd name="connsiteY967" fmla="*/ 0 h 6858000"/>
              <a:gd name="connsiteX968" fmla="*/ 43151 w 7467600"/>
              <a:gd name="connsiteY968" fmla="*/ 0 h 6858000"/>
              <a:gd name="connsiteX969" fmla="*/ 95283 w 7467600"/>
              <a:gd name="connsiteY969" fmla="*/ 0 h 6858000"/>
              <a:gd name="connsiteX970" fmla="*/ 300708 w 7467600"/>
              <a:gd name="connsiteY970" fmla="*/ 154571 h 6858000"/>
              <a:gd name="connsiteX971" fmla="*/ 530414 w 7467600"/>
              <a:gd name="connsiteY971" fmla="*/ 354673 h 6858000"/>
              <a:gd name="connsiteX972" fmla="*/ 333785 w 7467600"/>
              <a:gd name="connsiteY972" fmla="*/ 161564 h 6858000"/>
              <a:gd name="connsiteX973" fmla="*/ 147005 w 7467600"/>
              <a:gd name="connsiteY973" fmla="*/ 0 h 6858000"/>
              <a:gd name="connsiteX974" fmla="*/ 272509 w 7467600"/>
              <a:gd name="connsiteY974" fmla="*/ 0 h 6858000"/>
              <a:gd name="connsiteX975" fmla="*/ 326276 w 7467600"/>
              <a:gd name="connsiteY975" fmla="*/ 45847 h 6858000"/>
              <a:gd name="connsiteX976" fmla="*/ 823759 w 7467600"/>
              <a:gd name="connsiteY976" fmla="*/ 574145 h 6858000"/>
              <a:gd name="connsiteX977" fmla="*/ 811254 w 7467600"/>
              <a:gd name="connsiteY977" fmla="*/ 665546 h 6858000"/>
              <a:gd name="connsiteX978" fmla="*/ 154042 w 7467600"/>
              <a:gd name="connsiteY978" fmla="*/ 261522 h 6858000"/>
              <a:gd name="connsiteX979" fmla="*/ 13550 w 7467600"/>
              <a:gd name="connsiteY979" fmla="*/ 158423 h 6858000"/>
              <a:gd name="connsiteX980" fmla="*/ 0 w 7467600"/>
              <a:gd name="connsiteY980" fmla="*/ 146618 h 6858000"/>
              <a:gd name="connsiteX981" fmla="*/ 0 w 7467600"/>
              <a:gd name="connsiteY981" fmla="*/ 59161 h 6858000"/>
              <a:gd name="connsiteX982" fmla="*/ 45427 w 7467600"/>
              <a:gd name="connsiteY982" fmla="*/ 101078 h 6858000"/>
              <a:gd name="connsiteX983" fmla="*/ 630103 w 7467600"/>
              <a:gd name="connsiteY983" fmla="*/ 485885 h 6858000"/>
              <a:gd name="connsiteX984" fmla="*/ 532040 w 7467600"/>
              <a:gd name="connsiteY984" fmla="*/ 399359 h 6858000"/>
              <a:gd name="connsiteX985" fmla="*/ 517618 w 7467600"/>
              <a:gd name="connsiteY985" fmla="*/ 385726 h 6858000"/>
              <a:gd name="connsiteX986" fmla="*/ 285074 w 7467600"/>
              <a:gd name="connsiteY986" fmla="*/ 182755 h 6858000"/>
              <a:gd name="connsiteX987" fmla="*/ 43151 w 7467600"/>
              <a:gd name="connsiteY98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312201 w 7467600"/>
              <a:gd name="connsiteY130" fmla="*/ 5128278 h 6858000"/>
              <a:gd name="connsiteX131" fmla="*/ 1903353 w 7467600"/>
              <a:gd name="connsiteY131" fmla="*/ 5044827 h 6858000"/>
              <a:gd name="connsiteX132" fmla="*/ 1936931 w 7467600"/>
              <a:gd name="connsiteY132" fmla="*/ 5093954 h 6858000"/>
              <a:gd name="connsiteX133" fmla="*/ 2195868 w 7467600"/>
              <a:gd name="connsiteY133" fmla="*/ 5396574 h 6858000"/>
              <a:gd name="connsiteX134" fmla="*/ 2088852 w 7467600"/>
              <a:gd name="connsiteY134" fmla="*/ 5166123 h 6858000"/>
              <a:gd name="connsiteX135" fmla="*/ 1958241 w 7467600"/>
              <a:gd name="connsiteY135" fmla="*/ 5067955 h 6858000"/>
              <a:gd name="connsiteX136" fmla="*/ 1903353 w 7467600"/>
              <a:gd name="connsiteY136" fmla="*/ 5044827 h 6858000"/>
              <a:gd name="connsiteX137" fmla="*/ 1979378 w 7467600"/>
              <a:gd name="connsiteY137" fmla="*/ 4769504 h 6858000"/>
              <a:gd name="connsiteX138" fmla="*/ 2882120 w 7467600"/>
              <a:gd name="connsiteY138" fmla="*/ 5064547 h 6858000"/>
              <a:gd name="connsiteX139" fmla="*/ 2793103 w 7467600"/>
              <a:gd name="connsiteY139" fmla="*/ 5039699 h 6858000"/>
              <a:gd name="connsiteX140" fmla="*/ 2770041 w 7467600"/>
              <a:gd name="connsiteY140" fmla="*/ 5033634 h 6858000"/>
              <a:gd name="connsiteX141" fmla="*/ 1979378 w 7467600"/>
              <a:gd name="connsiteY141" fmla="*/ 4769504 h 6858000"/>
              <a:gd name="connsiteX142" fmla="*/ 1927410 w 7467600"/>
              <a:gd name="connsiteY142" fmla="*/ 4716164 h 6858000"/>
              <a:gd name="connsiteX143" fmla="*/ 1959587 w 7467600"/>
              <a:gd name="connsiteY143" fmla="*/ 4728849 h 6858000"/>
              <a:gd name="connsiteX144" fmla="*/ 2777707 w 7467600"/>
              <a:gd name="connsiteY144" fmla="*/ 5003991 h 6858000"/>
              <a:gd name="connsiteX145" fmla="*/ 2800768 w 7467600"/>
              <a:gd name="connsiteY145" fmla="*/ 5010056 h 6858000"/>
              <a:gd name="connsiteX146" fmla="*/ 2879408 w 7467600"/>
              <a:gd name="connsiteY146" fmla="*/ 5031590 h 6858000"/>
              <a:gd name="connsiteX147" fmla="*/ 2862295 w 7467600"/>
              <a:gd name="connsiteY147" fmla="*/ 5022958 h 6858000"/>
              <a:gd name="connsiteX148" fmla="*/ 2813343 w 7467600"/>
              <a:gd name="connsiteY148" fmla="*/ 4998369 h 6858000"/>
              <a:gd name="connsiteX149" fmla="*/ 2646245 w 7467600"/>
              <a:gd name="connsiteY149" fmla="*/ 4930999 h 6858000"/>
              <a:gd name="connsiteX150" fmla="*/ 1999243 w 7467600"/>
              <a:gd name="connsiteY150" fmla="*/ 4730524 h 6858000"/>
              <a:gd name="connsiteX151" fmla="*/ 1979527 w 7467600"/>
              <a:gd name="connsiteY151" fmla="*/ 4726651 h 6858000"/>
              <a:gd name="connsiteX152" fmla="*/ 1927410 w 7467600"/>
              <a:gd name="connsiteY152" fmla="*/ 4716164 h 6858000"/>
              <a:gd name="connsiteX153" fmla="*/ 1997014 w 7467600"/>
              <a:gd name="connsiteY153" fmla="*/ 4698007 h 6858000"/>
              <a:gd name="connsiteX154" fmla="*/ 2005458 w 7467600"/>
              <a:gd name="connsiteY154" fmla="*/ 4699540 h 6858000"/>
              <a:gd name="connsiteX155" fmla="*/ 2657186 w 7467600"/>
              <a:gd name="connsiteY155" fmla="*/ 4901687 h 6858000"/>
              <a:gd name="connsiteX156" fmla="*/ 2826662 w 7467600"/>
              <a:gd name="connsiteY156" fmla="*/ 4970362 h 6858000"/>
              <a:gd name="connsiteX157" fmla="*/ 2876100 w 7467600"/>
              <a:gd name="connsiteY157" fmla="*/ 4995397 h 6858000"/>
              <a:gd name="connsiteX158" fmla="*/ 3042600 w 7467600"/>
              <a:gd name="connsiteY158" fmla="*/ 5059532 h 6858000"/>
              <a:gd name="connsiteX159" fmla="*/ 1997014 w 7467600"/>
              <a:gd name="connsiteY159" fmla="*/ 4698007 h 6858000"/>
              <a:gd name="connsiteX160" fmla="*/ 2305292 w 7467600"/>
              <a:gd name="connsiteY160" fmla="*/ 4219492 h 6858000"/>
              <a:gd name="connsiteX161" fmla="*/ 3360922 w 7467600"/>
              <a:gd name="connsiteY161" fmla="*/ 4529373 h 6858000"/>
              <a:gd name="connsiteX162" fmla="*/ 3492420 w 7467600"/>
              <a:gd name="connsiteY162" fmla="*/ 4510145 h 6858000"/>
              <a:gd name="connsiteX163" fmla="*/ 3364086 w 7467600"/>
              <a:gd name="connsiteY163" fmla="*/ 4480340 h 6858000"/>
              <a:gd name="connsiteX164" fmla="*/ 3225818 w 7467600"/>
              <a:gd name="connsiteY164" fmla="*/ 4411822 h 6858000"/>
              <a:gd name="connsiteX165" fmla="*/ 3129696 w 7467600"/>
              <a:gd name="connsiteY165" fmla="*/ 4360704 h 6858000"/>
              <a:gd name="connsiteX166" fmla="*/ 2814545 w 7467600"/>
              <a:gd name="connsiteY166" fmla="*/ 4282955 h 6858000"/>
              <a:gd name="connsiteX167" fmla="*/ 2305292 w 7467600"/>
              <a:gd name="connsiteY167" fmla="*/ 4219492 h 6858000"/>
              <a:gd name="connsiteX168" fmla="*/ 2626982 w 7467600"/>
              <a:gd name="connsiteY168" fmla="*/ 4206450 h 6858000"/>
              <a:gd name="connsiteX169" fmla="*/ 2490617 w 7467600"/>
              <a:gd name="connsiteY169" fmla="*/ 4206951 h 6858000"/>
              <a:gd name="connsiteX170" fmla="*/ 2819869 w 7467600"/>
              <a:gd name="connsiteY170" fmla="*/ 4252936 h 6858000"/>
              <a:gd name="connsiteX171" fmla="*/ 3143018 w 7467600"/>
              <a:gd name="connsiteY171" fmla="*/ 4332698 h 6858000"/>
              <a:gd name="connsiteX172" fmla="*/ 3241520 w 7467600"/>
              <a:gd name="connsiteY172" fmla="*/ 4385112 h 6858000"/>
              <a:gd name="connsiteX173" fmla="*/ 3374575 w 7467600"/>
              <a:gd name="connsiteY173" fmla="*/ 4451517 h 6858000"/>
              <a:gd name="connsiteX174" fmla="*/ 3505221 w 7467600"/>
              <a:gd name="connsiteY174" fmla="*/ 4480757 h 6858000"/>
              <a:gd name="connsiteX175" fmla="*/ 2626982 w 7467600"/>
              <a:gd name="connsiteY175" fmla="*/ 4206450 h 6858000"/>
              <a:gd name="connsiteX176" fmla="*/ 1310106 w 7467600"/>
              <a:gd name="connsiteY176" fmla="*/ 3943217 h 6858000"/>
              <a:gd name="connsiteX177" fmla="*/ 854994 w 7467600"/>
              <a:gd name="connsiteY177" fmla="*/ 4399136 h 6858000"/>
              <a:gd name="connsiteX178" fmla="*/ 742462 w 7467600"/>
              <a:gd name="connsiteY178" fmla="*/ 4594648 h 6858000"/>
              <a:gd name="connsiteX179" fmla="*/ 820602 w 7467600"/>
              <a:gd name="connsiteY179" fmla="*/ 4485915 h 6858000"/>
              <a:gd name="connsiteX180" fmla="*/ 878295 w 7467600"/>
              <a:gd name="connsiteY180" fmla="*/ 4403594 h 6858000"/>
              <a:gd name="connsiteX181" fmla="*/ 1240607 w 7467600"/>
              <a:gd name="connsiteY181" fmla="*/ 4010401 h 6858000"/>
              <a:gd name="connsiteX182" fmla="*/ 1310106 w 7467600"/>
              <a:gd name="connsiteY182" fmla="*/ 3943217 h 6858000"/>
              <a:gd name="connsiteX183" fmla="*/ 1423113 w 7467600"/>
              <a:gd name="connsiteY183" fmla="*/ 3874565 h 6858000"/>
              <a:gd name="connsiteX184" fmla="*/ 1260565 w 7467600"/>
              <a:gd name="connsiteY184" fmla="*/ 4031982 h 6858000"/>
              <a:gd name="connsiteX185" fmla="*/ 901900 w 7467600"/>
              <a:gd name="connsiteY185" fmla="*/ 4421236 h 6858000"/>
              <a:gd name="connsiteX186" fmla="*/ 845044 w 7467600"/>
              <a:gd name="connsiteY186" fmla="*/ 4502436 h 6858000"/>
              <a:gd name="connsiteX187" fmla="*/ 685926 w 7467600"/>
              <a:gd name="connsiteY187" fmla="*/ 4703069 h 6858000"/>
              <a:gd name="connsiteX188" fmla="*/ 684248 w 7467600"/>
              <a:gd name="connsiteY188" fmla="*/ 4706721 h 6858000"/>
              <a:gd name="connsiteX189" fmla="*/ 1423113 w 7467600"/>
              <a:gd name="connsiteY189" fmla="*/ 3874565 h 6858000"/>
              <a:gd name="connsiteX190" fmla="*/ 3316479 w 7467600"/>
              <a:gd name="connsiteY190" fmla="*/ 3872136 h 6858000"/>
              <a:gd name="connsiteX191" fmla="*/ 3546806 w 7467600"/>
              <a:gd name="connsiteY191" fmla="*/ 4356139 h 6858000"/>
              <a:gd name="connsiteX192" fmla="*/ 3364433 w 7467600"/>
              <a:gd name="connsiteY192" fmla="*/ 3953121 h 6858000"/>
              <a:gd name="connsiteX193" fmla="*/ 3316479 w 7467600"/>
              <a:gd name="connsiteY193" fmla="*/ 3872136 h 6858000"/>
              <a:gd name="connsiteX194" fmla="*/ 3291335 w 7467600"/>
              <a:gd name="connsiteY194" fmla="*/ 3767420 h 6858000"/>
              <a:gd name="connsiteX195" fmla="*/ 3390805 w 7467600"/>
              <a:gd name="connsiteY195" fmla="*/ 3937163 h 6858000"/>
              <a:gd name="connsiteX196" fmla="*/ 3579062 w 7467600"/>
              <a:gd name="connsiteY196" fmla="*/ 4359040 h 6858000"/>
              <a:gd name="connsiteX197" fmla="*/ 3467355 w 7467600"/>
              <a:gd name="connsiteY197" fmla="*/ 3988130 h 6858000"/>
              <a:gd name="connsiteX198" fmla="*/ 3310753 w 7467600"/>
              <a:gd name="connsiteY198" fmla="*/ 3787140 h 6858000"/>
              <a:gd name="connsiteX199" fmla="*/ 3291335 w 7467600"/>
              <a:gd name="connsiteY199" fmla="*/ 3767420 h 6858000"/>
              <a:gd name="connsiteX200" fmla="*/ 1635889 w 7467600"/>
              <a:gd name="connsiteY200" fmla="*/ 3709494 h 6858000"/>
              <a:gd name="connsiteX201" fmla="*/ 1634800 w 7467600"/>
              <a:gd name="connsiteY201" fmla="*/ 3731111 h 6858000"/>
              <a:gd name="connsiteX202" fmla="*/ 1635889 w 7467600"/>
              <a:gd name="connsiteY202" fmla="*/ 3709494 h 6858000"/>
              <a:gd name="connsiteX203" fmla="*/ 1510397 w 7467600"/>
              <a:gd name="connsiteY203" fmla="*/ 3684705 h 6858000"/>
              <a:gd name="connsiteX204" fmla="*/ 1146550 w 7467600"/>
              <a:gd name="connsiteY204" fmla="*/ 3802012 h 6858000"/>
              <a:gd name="connsiteX205" fmla="*/ 698834 w 7467600"/>
              <a:gd name="connsiteY205" fmla="*/ 3952272 h 6858000"/>
              <a:gd name="connsiteX206" fmla="*/ 34256 w 7467600"/>
              <a:gd name="connsiteY206" fmla="*/ 4347603 h 6858000"/>
              <a:gd name="connsiteX207" fmla="*/ 527241 w 7467600"/>
              <a:gd name="connsiteY207" fmla="*/ 4065078 h 6858000"/>
              <a:gd name="connsiteX208" fmla="*/ 1510397 w 7467600"/>
              <a:gd name="connsiteY208" fmla="*/ 3684705 h 6858000"/>
              <a:gd name="connsiteX209" fmla="*/ 1313114 w 7467600"/>
              <a:gd name="connsiteY209" fmla="*/ 3655216 h 6858000"/>
              <a:gd name="connsiteX210" fmla="*/ 1109304 w 7467600"/>
              <a:gd name="connsiteY210" fmla="*/ 3669030 h 6858000"/>
              <a:gd name="connsiteX211" fmla="*/ 8129 w 7467600"/>
              <a:gd name="connsiteY211" fmla="*/ 4330519 h 6858000"/>
              <a:gd name="connsiteX212" fmla="*/ 687572 w 7467600"/>
              <a:gd name="connsiteY212" fmla="*/ 3925629 h 6858000"/>
              <a:gd name="connsiteX213" fmla="*/ 1138365 w 7467600"/>
              <a:gd name="connsiteY213" fmla="*/ 3774515 h 6858000"/>
              <a:gd name="connsiteX214" fmla="*/ 1505579 w 7467600"/>
              <a:gd name="connsiteY214" fmla="*/ 3655526 h 6858000"/>
              <a:gd name="connsiteX215" fmla="*/ 1313114 w 7467600"/>
              <a:gd name="connsiteY215" fmla="*/ 3655216 h 6858000"/>
              <a:gd name="connsiteX216" fmla="*/ 3655073 w 7467600"/>
              <a:gd name="connsiteY216" fmla="*/ 3650884 h 6858000"/>
              <a:gd name="connsiteX217" fmla="*/ 3989938 w 7467600"/>
              <a:gd name="connsiteY217" fmla="*/ 3991685 h 6858000"/>
              <a:gd name="connsiteX218" fmla="*/ 4393907 w 7467600"/>
              <a:gd name="connsiteY218" fmla="*/ 4261258 h 6858000"/>
              <a:gd name="connsiteX219" fmla="*/ 4648051 w 7467600"/>
              <a:gd name="connsiteY219" fmla="*/ 4374051 h 6858000"/>
              <a:gd name="connsiteX220" fmla="*/ 4383389 w 7467600"/>
              <a:gd name="connsiteY220" fmla="*/ 4184369 h 6858000"/>
              <a:gd name="connsiteX221" fmla="*/ 4165508 w 7467600"/>
              <a:gd name="connsiteY221" fmla="*/ 4035196 h 6858000"/>
              <a:gd name="connsiteX222" fmla="*/ 4068162 w 7467600"/>
              <a:gd name="connsiteY222" fmla="*/ 3953394 h 6858000"/>
              <a:gd name="connsiteX223" fmla="*/ 3981416 w 7467600"/>
              <a:gd name="connsiteY223" fmla="*/ 3880482 h 6858000"/>
              <a:gd name="connsiteX224" fmla="*/ 3800147 w 7467600"/>
              <a:gd name="connsiteY224" fmla="*/ 3749872 h 6858000"/>
              <a:gd name="connsiteX225" fmla="*/ 3655073 w 7467600"/>
              <a:gd name="connsiteY225" fmla="*/ 3650884 h 6858000"/>
              <a:gd name="connsiteX226" fmla="*/ 3670252 w 7467600"/>
              <a:gd name="connsiteY226" fmla="*/ 3622798 h 6858000"/>
              <a:gd name="connsiteX227" fmla="*/ 3817258 w 7467600"/>
              <a:gd name="connsiteY227" fmla="*/ 3723577 h 6858000"/>
              <a:gd name="connsiteX228" fmla="*/ 4000461 w 7467600"/>
              <a:gd name="connsiteY228" fmla="*/ 3855966 h 6858000"/>
              <a:gd name="connsiteX229" fmla="*/ 4088180 w 7467600"/>
              <a:gd name="connsiteY229" fmla="*/ 3929774 h 6858000"/>
              <a:gd name="connsiteX230" fmla="*/ 4184555 w 7467600"/>
              <a:gd name="connsiteY230" fmla="*/ 4010683 h 6858000"/>
              <a:gd name="connsiteX231" fmla="*/ 4399563 w 7467600"/>
              <a:gd name="connsiteY231" fmla="*/ 4158106 h 6858000"/>
              <a:gd name="connsiteX232" fmla="*/ 4684469 w 7467600"/>
              <a:gd name="connsiteY232" fmla="*/ 4364680 h 6858000"/>
              <a:gd name="connsiteX233" fmla="*/ 4690271 w 7467600"/>
              <a:gd name="connsiteY233" fmla="*/ 4370034 h 6858000"/>
              <a:gd name="connsiteX234" fmla="*/ 4136093 w 7467600"/>
              <a:gd name="connsiteY234" fmla="*/ 3858466 h 6858000"/>
              <a:gd name="connsiteX235" fmla="*/ 3670252 w 7467600"/>
              <a:gd name="connsiteY235" fmla="*/ 3622798 h 6858000"/>
              <a:gd name="connsiteX236" fmla="*/ 4440129 w 7467600"/>
              <a:gd name="connsiteY236" fmla="*/ 3448571 h 6858000"/>
              <a:gd name="connsiteX237" fmla="*/ 4856525 w 7467600"/>
              <a:gd name="connsiteY237" fmla="*/ 3915351 h 6858000"/>
              <a:gd name="connsiteX238" fmla="*/ 5059055 w 7467600"/>
              <a:gd name="connsiteY238" fmla="*/ 4108918 h 6858000"/>
              <a:gd name="connsiteX239" fmla="*/ 5290070 w 7467600"/>
              <a:gd name="connsiteY239" fmla="*/ 4263619 h 6858000"/>
              <a:gd name="connsiteX240" fmla="*/ 4834991 w 7467600"/>
              <a:gd name="connsiteY240" fmla="*/ 3830985 h 6858000"/>
              <a:gd name="connsiteX241" fmla="*/ 4440129 w 7467600"/>
              <a:gd name="connsiteY241" fmla="*/ 3448571 h 6858000"/>
              <a:gd name="connsiteX242" fmla="*/ 4441737 w 7467600"/>
              <a:gd name="connsiteY242" fmla="*/ 3399734 h 6858000"/>
              <a:gd name="connsiteX243" fmla="*/ 4431236 w 7467600"/>
              <a:gd name="connsiteY243" fmla="*/ 3400954 h 6858000"/>
              <a:gd name="connsiteX244" fmla="*/ 4557150 w 7467600"/>
              <a:gd name="connsiteY244" fmla="*/ 3510023 h 6858000"/>
              <a:gd name="connsiteX245" fmla="*/ 4856936 w 7467600"/>
              <a:gd name="connsiteY245" fmla="*/ 3809146 h 6858000"/>
              <a:gd name="connsiteX246" fmla="*/ 5111996 w 7467600"/>
              <a:gd name="connsiteY246" fmla="*/ 4065759 h 6858000"/>
              <a:gd name="connsiteX247" fmla="*/ 5388878 w 7467600"/>
              <a:gd name="connsiteY247" fmla="*/ 4300185 h 6858000"/>
              <a:gd name="connsiteX248" fmla="*/ 5425556 w 7467600"/>
              <a:gd name="connsiteY248" fmla="*/ 4308967 h 6858000"/>
              <a:gd name="connsiteX249" fmla="*/ 4943646 w 7467600"/>
              <a:gd name="connsiteY249" fmla="*/ 3822916 h 6858000"/>
              <a:gd name="connsiteX250" fmla="*/ 4594837 w 7467600"/>
              <a:gd name="connsiteY250" fmla="*/ 3532274 h 6858000"/>
              <a:gd name="connsiteX251" fmla="*/ 4441737 w 7467600"/>
              <a:gd name="connsiteY251" fmla="*/ 3399734 h 6858000"/>
              <a:gd name="connsiteX252" fmla="*/ 5425834 w 7467600"/>
              <a:gd name="connsiteY252" fmla="*/ 3162785 h 6858000"/>
              <a:gd name="connsiteX253" fmla="*/ 5401644 w 7467600"/>
              <a:gd name="connsiteY253" fmla="*/ 3617847 h 6858000"/>
              <a:gd name="connsiteX254" fmla="*/ 5467256 w 7467600"/>
              <a:gd name="connsiteY254" fmla="*/ 4175494 h 6858000"/>
              <a:gd name="connsiteX255" fmla="*/ 5448069 w 7467600"/>
              <a:gd name="connsiteY255" fmla="*/ 3567554 h 6858000"/>
              <a:gd name="connsiteX256" fmla="*/ 5425834 w 7467600"/>
              <a:gd name="connsiteY256" fmla="*/ 3162785 h 6858000"/>
              <a:gd name="connsiteX257" fmla="*/ 1318687 w 7467600"/>
              <a:gd name="connsiteY257" fmla="*/ 3113840 h 6858000"/>
              <a:gd name="connsiteX258" fmla="*/ 1066793 w 7467600"/>
              <a:gd name="connsiteY258" fmla="*/ 3212171 h 6858000"/>
              <a:gd name="connsiteX259" fmla="*/ 993319 w 7467600"/>
              <a:gd name="connsiteY259" fmla="*/ 3247648 h 6858000"/>
              <a:gd name="connsiteX260" fmla="*/ 853081 w 7467600"/>
              <a:gd name="connsiteY260" fmla="*/ 3312410 h 6858000"/>
              <a:gd name="connsiteX261" fmla="*/ 805957 w 7467600"/>
              <a:gd name="connsiteY261" fmla="*/ 3330443 h 6858000"/>
              <a:gd name="connsiteX262" fmla="*/ 1318687 w 7467600"/>
              <a:gd name="connsiteY262" fmla="*/ 3113840 h 6858000"/>
              <a:gd name="connsiteX263" fmla="*/ 5453702 w 7467600"/>
              <a:gd name="connsiteY263" fmla="*/ 3090882 h 6858000"/>
              <a:gd name="connsiteX264" fmla="*/ 5480135 w 7467600"/>
              <a:gd name="connsiteY264" fmla="*/ 3565802 h 6858000"/>
              <a:gd name="connsiteX265" fmla="*/ 5499023 w 7467600"/>
              <a:gd name="connsiteY265" fmla="*/ 4166310 h 6858000"/>
              <a:gd name="connsiteX266" fmla="*/ 5547022 w 7467600"/>
              <a:gd name="connsiteY266" fmla="*/ 3607838 h 6858000"/>
              <a:gd name="connsiteX267" fmla="*/ 5515964 w 7467600"/>
              <a:gd name="connsiteY267" fmla="*/ 3378541 h 6858000"/>
              <a:gd name="connsiteX268" fmla="*/ 5453702 w 7467600"/>
              <a:gd name="connsiteY268" fmla="*/ 3090882 h 6858000"/>
              <a:gd name="connsiteX269" fmla="*/ 1238695 w 7467600"/>
              <a:gd name="connsiteY269" fmla="*/ 3076820 h 6858000"/>
              <a:gd name="connsiteX270" fmla="*/ 716371 w 7467600"/>
              <a:gd name="connsiteY270" fmla="*/ 3293249 h 6858000"/>
              <a:gd name="connsiteX271" fmla="*/ 579522 w 7467600"/>
              <a:gd name="connsiteY271" fmla="*/ 3371759 h 6858000"/>
              <a:gd name="connsiteX272" fmla="*/ 600288 w 7467600"/>
              <a:gd name="connsiteY272" fmla="*/ 3365555 h 6858000"/>
              <a:gd name="connsiteX273" fmla="*/ 840692 w 7467600"/>
              <a:gd name="connsiteY273" fmla="*/ 3284921 h 6858000"/>
              <a:gd name="connsiteX274" fmla="*/ 979248 w 7467600"/>
              <a:gd name="connsiteY274" fmla="*/ 3221003 h 6858000"/>
              <a:gd name="connsiteX275" fmla="*/ 1053282 w 7467600"/>
              <a:gd name="connsiteY275" fmla="*/ 3185247 h 6858000"/>
              <a:gd name="connsiteX276" fmla="*/ 1320603 w 7467600"/>
              <a:gd name="connsiteY276" fmla="*/ 3081281 h 6858000"/>
              <a:gd name="connsiteX277" fmla="*/ 1238695 w 7467600"/>
              <a:gd name="connsiteY277" fmla="*/ 3076820 h 6858000"/>
              <a:gd name="connsiteX278" fmla="*/ 5425627 w 7467600"/>
              <a:gd name="connsiteY278" fmla="*/ 2954192 h 6858000"/>
              <a:gd name="connsiteX279" fmla="*/ 5470770 w 7467600"/>
              <a:gd name="connsiteY279" fmla="*/ 3005435 h 6858000"/>
              <a:gd name="connsiteX280" fmla="*/ 5519779 w 7467600"/>
              <a:gd name="connsiteY280" fmla="*/ 4359223 h 6858000"/>
              <a:gd name="connsiteX281" fmla="*/ 5520293 w 7467600"/>
              <a:gd name="connsiteY281" fmla="*/ 4360602 h 6858000"/>
              <a:gd name="connsiteX282" fmla="*/ 5767221 w 7467600"/>
              <a:gd name="connsiteY282" fmla="*/ 4665564 h 6858000"/>
              <a:gd name="connsiteX283" fmla="*/ 6937169 w 7467600"/>
              <a:gd name="connsiteY283" fmla="*/ 4815941 h 6858000"/>
              <a:gd name="connsiteX284" fmla="*/ 6953922 w 7467600"/>
              <a:gd name="connsiteY284" fmla="*/ 4890068 h 6858000"/>
              <a:gd name="connsiteX285" fmla="*/ 6071359 w 7467600"/>
              <a:gd name="connsiteY285" fmla="*/ 4770770 h 6858000"/>
              <a:gd name="connsiteX286" fmla="*/ 6038839 w 7467600"/>
              <a:gd name="connsiteY286" fmla="*/ 4764474 h 6858000"/>
              <a:gd name="connsiteX287" fmla="*/ 6038706 w 7467600"/>
              <a:gd name="connsiteY287" fmla="*/ 4763847 h 6858000"/>
              <a:gd name="connsiteX288" fmla="*/ 6037784 w 7467600"/>
              <a:gd name="connsiteY288" fmla="*/ 4764270 h 6858000"/>
              <a:gd name="connsiteX289" fmla="*/ 6038839 w 7467600"/>
              <a:gd name="connsiteY289" fmla="*/ 4764474 h 6858000"/>
              <a:gd name="connsiteX290" fmla="*/ 6040338 w 7467600"/>
              <a:gd name="connsiteY290" fmla="*/ 4771418 h 6858000"/>
              <a:gd name="connsiteX291" fmla="*/ 6024488 w 7467600"/>
              <a:gd name="connsiteY291" fmla="*/ 4809903 h 6858000"/>
              <a:gd name="connsiteX292" fmla="*/ 5599771 w 7467600"/>
              <a:gd name="connsiteY292" fmla="*/ 5509652 h 6858000"/>
              <a:gd name="connsiteX293" fmla="*/ 5548843 w 7467600"/>
              <a:gd name="connsiteY293" fmla="*/ 5563845 h 6858000"/>
              <a:gd name="connsiteX294" fmla="*/ 5940952 w 7467600"/>
              <a:gd name="connsiteY294" fmla="*/ 6250028 h 6858000"/>
              <a:gd name="connsiteX295" fmla="*/ 6043441 w 7467600"/>
              <a:gd name="connsiteY295" fmla="*/ 6665847 h 6858000"/>
              <a:gd name="connsiteX296" fmla="*/ 6093432 w 7467600"/>
              <a:gd name="connsiteY296" fmla="*/ 6858000 h 6858000"/>
              <a:gd name="connsiteX297" fmla="*/ 6034344 w 7467600"/>
              <a:gd name="connsiteY297" fmla="*/ 6858000 h 6858000"/>
              <a:gd name="connsiteX298" fmla="*/ 6026679 w 7467600"/>
              <a:gd name="connsiteY298" fmla="*/ 6836959 h 6858000"/>
              <a:gd name="connsiteX299" fmla="*/ 5800441 w 7467600"/>
              <a:gd name="connsiteY299" fmla="*/ 6335286 h 6858000"/>
              <a:gd name="connsiteX300" fmla="*/ 5526562 w 7467600"/>
              <a:gd name="connsiteY300" fmla="*/ 5705388 h 6858000"/>
              <a:gd name="connsiteX301" fmla="*/ 5519640 w 7467600"/>
              <a:gd name="connsiteY301" fmla="*/ 5683774 h 6858000"/>
              <a:gd name="connsiteX302" fmla="*/ 5844559 w 7467600"/>
              <a:gd name="connsiteY302" fmla="*/ 6553349 h 6858000"/>
              <a:gd name="connsiteX303" fmla="*/ 5975994 w 7467600"/>
              <a:gd name="connsiteY303" fmla="*/ 6858000 h 6858000"/>
              <a:gd name="connsiteX304" fmla="*/ 5898547 w 7467600"/>
              <a:gd name="connsiteY304" fmla="*/ 6858000 h 6858000"/>
              <a:gd name="connsiteX305" fmla="*/ 5682041 w 7467600"/>
              <a:gd name="connsiteY305" fmla="*/ 6355860 h 6858000"/>
              <a:gd name="connsiteX306" fmla="*/ 5461758 w 7467600"/>
              <a:gd name="connsiteY306" fmla="*/ 5820220 h 6858000"/>
              <a:gd name="connsiteX307" fmla="*/ 5237282 w 7467600"/>
              <a:gd name="connsiteY307" fmla="*/ 6579086 h 6858000"/>
              <a:gd name="connsiteX308" fmla="*/ 5115009 w 7467600"/>
              <a:gd name="connsiteY308" fmla="*/ 6858000 h 6858000"/>
              <a:gd name="connsiteX309" fmla="*/ 5028074 w 7467600"/>
              <a:gd name="connsiteY309" fmla="*/ 6858000 h 6858000"/>
              <a:gd name="connsiteX310" fmla="*/ 5079508 w 7467600"/>
              <a:gd name="connsiteY310" fmla="*/ 6749074 h 6858000"/>
              <a:gd name="connsiteX311" fmla="*/ 5371846 w 7467600"/>
              <a:gd name="connsiteY311" fmla="*/ 5924413 h 6858000"/>
              <a:gd name="connsiteX312" fmla="*/ 5270512 w 7467600"/>
              <a:gd name="connsiteY312" fmla="*/ 6138975 h 6858000"/>
              <a:gd name="connsiteX313" fmla="*/ 5062409 w 7467600"/>
              <a:gd name="connsiteY313" fmla="*/ 6653544 h 6858000"/>
              <a:gd name="connsiteX314" fmla="*/ 5036628 w 7467600"/>
              <a:gd name="connsiteY314" fmla="*/ 6754247 h 6858000"/>
              <a:gd name="connsiteX315" fmla="*/ 5009112 w 7467600"/>
              <a:gd name="connsiteY315" fmla="*/ 6858000 h 6858000"/>
              <a:gd name="connsiteX316" fmla="*/ 4976679 w 7467600"/>
              <a:gd name="connsiteY316" fmla="*/ 6858000 h 6858000"/>
              <a:gd name="connsiteX317" fmla="*/ 5006537 w 7467600"/>
              <a:gd name="connsiteY317" fmla="*/ 6747068 h 6858000"/>
              <a:gd name="connsiteX318" fmla="*/ 5032723 w 7467600"/>
              <a:gd name="connsiteY318" fmla="*/ 6644957 h 6858000"/>
              <a:gd name="connsiteX319" fmla="*/ 5242949 w 7467600"/>
              <a:gd name="connsiteY319" fmla="*/ 6125175 h 6858000"/>
              <a:gd name="connsiteX320" fmla="*/ 5286321 w 7467600"/>
              <a:gd name="connsiteY320" fmla="*/ 6033555 h 6858000"/>
              <a:gd name="connsiteX321" fmla="*/ 5008210 w 7467600"/>
              <a:gd name="connsiteY321" fmla="*/ 6649194 h 6858000"/>
              <a:gd name="connsiteX322" fmla="*/ 4986321 w 7467600"/>
              <a:gd name="connsiteY322" fmla="*/ 6765687 h 6858000"/>
              <a:gd name="connsiteX323" fmla="*/ 4973474 w 7467600"/>
              <a:gd name="connsiteY323" fmla="*/ 6858000 h 6858000"/>
              <a:gd name="connsiteX324" fmla="*/ 4907178 w 7467600"/>
              <a:gd name="connsiteY324" fmla="*/ 6858000 h 6858000"/>
              <a:gd name="connsiteX325" fmla="*/ 4910810 w 7467600"/>
              <a:gd name="connsiteY325" fmla="*/ 6829660 h 6858000"/>
              <a:gd name="connsiteX326" fmla="*/ 4987461 w 7467600"/>
              <a:gd name="connsiteY326" fmla="*/ 6432994 h 6858000"/>
              <a:gd name="connsiteX327" fmla="*/ 5179262 w 7467600"/>
              <a:gd name="connsiteY327" fmla="*/ 6035044 h 6858000"/>
              <a:gd name="connsiteX328" fmla="*/ 4689678 w 7467600"/>
              <a:gd name="connsiteY328" fmla="*/ 6440241 h 6858000"/>
              <a:gd name="connsiteX329" fmla="*/ 4477543 w 7467600"/>
              <a:gd name="connsiteY329" fmla="*/ 6674836 h 6858000"/>
              <a:gd name="connsiteX330" fmla="*/ 4329957 w 7467600"/>
              <a:gd name="connsiteY330" fmla="*/ 6858000 h 6858000"/>
              <a:gd name="connsiteX331" fmla="*/ 4218595 w 7467600"/>
              <a:gd name="connsiteY331" fmla="*/ 6858000 h 6858000"/>
              <a:gd name="connsiteX332" fmla="*/ 4368888 w 7467600"/>
              <a:gd name="connsiteY332" fmla="*/ 6668412 h 6858000"/>
              <a:gd name="connsiteX333" fmla="*/ 4563091 w 7467600"/>
              <a:gd name="connsiteY333" fmla="*/ 6442508 h 6858000"/>
              <a:gd name="connsiteX334" fmla="*/ 5387324 w 7467600"/>
              <a:gd name="connsiteY334" fmla="*/ 5705830 h 6858000"/>
              <a:gd name="connsiteX335" fmla="*/ 5073620 w 7467600"/>
              <a:gd name="connsiteY335" fmla="*/ 5955437 h 6858000"/>
              <a:gd name="connsiteX336" fmla="*/ 4689789 w 7467600"/>
              <a:gd name="connsiteY336" fmla="*/ 6268382 h 6858000"/>
              <a:gd name="connsiteX337" fmla="*/ 4418722 w 7467600"/>
              <a:gd name="connsiteY337" fmla="*/ 6570886 h 6858000"/>
              <a:gd name="connsiteX338" fmla="*/ 4214944 w 7467600"/>
              <a:gd name="connsiteY338" fmla="*/ 6858000 h 6858000"/>
              <a:gd name="connsiteX339" fmla="*/ 4177898 w 7467600"/>
              <a:gd name="connsiteY339" fmla="*/ 6858000 h 6858000"/>
              <a:gd name="connsiteX340" fmla="*/ 4391597 w 7467600"/>
              <a:gd name="connsiteY340" fmla="*/ 6556370 h 6858000"/>
              <a:gd name="connsiteX341" fmla="*/ 4668889 w 7467600"/>
              <a:gd name="connsiteY341" fmla="*/ 6246399 h 6858000"/>
              <a:gd name="connsiteX342" fmla="*/ 5055427 w 7467600"/>
              <a:gd name="connsiteY342" fmla="*/ 5931476 h 6858000"/>
              <a:gd name="connsiteX343" fmla="*/ 5371814 w 7467600"/>
              <a:gd name="connsiteY343" fmla="*/ 5678975 h 6858000"/>
              <a:gd name="connsiteX344" fmla="*/ 4987918 w 7467600"/>
              <a:gd name="connsiteY344" fmla="*/ 5838701 h 6858000"/>
              <a:gd name="connsiteX345" fmla="*/ 4317146 w 7467600"/>
              <a:gd name="connsiteY345" fmla="*/ 6587716 h 6858000"/>
              <a:gd name="connsiteX346" fmla="*/ 4171627 w 7467600"/>
              <a:gd name="connsiteY346" fmla="*/ 6858000 h 6858000"/>
              <a:gd name="connsiteX347" fmla="*/ 4081585 w 7467600"/>
              <a:gd name="connsiteY347" fmla="*/ 6858000 h 6858000"/>
              <a:gd name="connsiteX348" fmla="*/ 4238603 w 7467600"/>
              <a:gd name="connsiteY348" fmla="*/ 6559341 h 6858000"/>
              <a:gd name="connsiteX349" fmla="*/ 4778333 w 7467600"/>
              <a:gd name="connsiteY349" fmla="*/ 5873626 h 6858000"/>
              <a:gd name="connsiteX350" fmla="*/ 5414185 w 7467600"/>
              <a:gd name="connsiteY350" fmla="*/ 5573882 h 6858000"/>
              <a:gd name="connsiteX351" fmla="*/ 5959648 w 7467600"/>
              <a:gd name="connsiteY351" fmla="*/ 4760797 h 6858000"/>
              <a:gd name="connsiteX352" fmla="*/ 5355019 w 7467600"/>
              <a:gd name="connsiteY352" fmla="*/ 4734672 h 6858000"/>
              <a:gd name="connsiteX353" fmla="*/ 5083565 w 7467600"/>
              <a:gd name="connsiteY353" fmla="*/ 5179121 h 6858000"/>
              <a:gd name="connsiteX354" fmla="*/ 4713577 w 7467600"/>
              <a:gd name="connsiteY354" fmla="*/ 5616803 h 6858000"/>
              <a:gd name="connsiteX355" fmla="*/ 3989559 w 7467600"/>
              <a:gd name="connsiteY355" fmla="*/ 6145945 h 6858000"/>
              <a:gd name="connsiteX356" fmla="*/ 3939824 w 7467600"/>
              <a:gd name="connsiteY356" fmla="*/ 6066900 h 6858000"/>
              <a:gd name="connsiteX357" fmla="*/ 4584537 w 7467600"/>
              <a:gd name="connsiteY357" fmla="*/ 5324826 h 6858000"/>
              <a:gd name="connsiteX358" fmla="*/ 5037105 w 7467600"/>
              <a:gd name="connsiteY358" fmla="*/ 5088765 h 6858000"/>
              <a:gd name="connsiteX359" fmla="*/ 5039930 w 7467600"/>
              <a:gd name="connsiteY359" fmla="*/ 5089585 h 6858000"/>
              <a:gd name="connsiteX360" fmla="*/ 5263764 w 7467600"/>
              <a:gd name="connsiteY360" fmla="*/ 4735525 h 6858000"/>
              <a:gd name="connsiteX361" fmla="*/ 4086300 w 7467600"/>
              <a:gd name="connsiteY361" fmla="*/ 4884599 h 6858000"/>
              <a:gd name="connsiteX362" fmla="*/ 4085485 w 7467600"/>
              <a:gd name="connsiteY362" fmla="*/ 4899070 h 6858000"/>
              <a:gd name="connsiteX363" fmla="*/ 3871915 w 7467600"/>
              <a:gd name="connsiteY363" fmla="*/ 5253645 h 6858000"/>
              <a:gd name="connsiteX364" fmla="*/ 3799374 w 7467600"/>
              <a:gd name="connsiteY364" fmla="*/ 5466127 h 6858000"/>
              <a:gd name="connsiteX365" fmla="*/ 3498850 w 7467600"/>
              <a:gd name="connsiteY365" fmla="*/ 6661888 h 6858000"/>
              <a:gd name="connsiteX366" fmla="*/ 3399216 w 7467600"/>
              <a:gd name="connsiteY366" fmla="*/ 6858000 h 6858000"/>
              <a:gd name="connsiteX367" fmla="*/ 3303688 w 7467600"/>
              <a:gd name="connsiteY367" fmla="*/ 6858000 h 6858000"/>
              <a:gd name="connsiteX368" fmla="*/ 3391774 w 7467600"/>
              <a:gd name="connsiteY368" fmla="*/ 6697181 h 6858000"/>
              <a:gd name="connsiteX369" fmla="*/ 3735540 w 7467600"/>
              <a:gd name="connsiteY369" fmla="*/ 5546923 h 6858000"/>
              <a:gd name="connsiteX370" fmla="*/ 3729438 w 7467600"/>
              <a:gd name="connsiteY370" fmla="*/ 5569058 h 6858000"/>
              <a:gd name="connsiteX371" fmla="*/ 3707782 w 7467600"/>
              <a:gd name="connsiteY371" fmla="*/ 5644908 h 6858000"/>
              <a:gd name="connsiteX372" fmla="*/ 3583827 w 7467600"/>
              <a:gd name="connsiteY372" fmla="*/ 6039215 h 6858000"/>
              <a:gd name="connsiteX373" fmla="*/ 3547861 w 7467600"/>
              <a:gd name="connsiteY373" fmla="*/ 6129609 h 6858000"/>
              <a:gd name="connsiteX374" fmla="*/ 3490905 w 7467600"/>
              <a:gd name="connsiteY374" fmla="*/ 6277660 h 6858000"/>
              <a:gd name="connsiteX375" fmla="*/ 3455859 w 7467600"/>
              <a:gd name="connsiteY375" fmla="*/ 6391301 h 6858000"/>
              <a:gd name="connsiteX376" fmla="*/ 3429112 w 7467600"/>
              <a:gd name="connsiteY376" fmla="*/ 6479469 h 6858000"/>
              <a:gd name="connsiteX377" fmla="*/ 3304862 w 7467600"/>
              <a:gd name="connsiteY377" fmla="*/ 6796476 h 6858000"/>
              <a:gd name="connsiteX378" fmla="*/ 3276071 w 7467600"/>
              <a:gd name="connsiteY378" fmla="*/ 6858000 h 6858000"/>
              <a:gd name="connsiteX379" fmla="*/ 3240805 w 7467600"/>
              <a:gd name="connsiteY379" fmla="*/ 6858000 h 6858000"/>
              <a:gd name="connsiteX380" fmla="*/ 3275917 w 7467600"/>
              <a:gd name="connsiteY380" fmla="*/ 6783192 h 6858000"/>
              <a:gd name="connsiteX381" fmla="*/ 3399358 w 7467600"/>
              <a:gd name="connsiteY381" fmla="*/ 6469011 h 6858000"/>
              <a:gd name="connsiteX382" fmla="*/ 3425650 w 7467600"/>
              <a:gd name="connsiteY382" fmla="*/ 6381333 h 6858000"/>
              <a:gd name="connsiteX383" fmla="*/ 3460661 w 7467600"/>
              <a:gd name="connsiteY383" fmla="*/ 6266763 h 6858000"/>
              <a:gd name="connsiteX384" fmla="*/ 3518021 w 7467600"/>
              <a:gd name="connsiteY384" fmla="*/ 6117298 h 6858000"/>
              <a:gd name="connsiteX385" fmla="*/ 3554035 w 7467600"/>
              <a:gd name="connsiteY385" fmla="*/ 6027832 h 6858000"/>
              <a:gd name="connsiteX386" fmla="*/ 3677174 w 7467600"/>
              <a:gd name="connsiteY386" fmla="*/ 5636351 h 6858000"/>
              <a:gd name="connsiteX387" fmla="*/ 3698819 w 7467600"/>
              <a:gd name="connsiteY387" fmla="*/ 5560503 h 6858000"/>
              <a:gd name="connsiteX388" fmla="*/ 3702094 w 7467600"/>
              <a:gd name="connsiteY388" fmla="*/ 5549194 h 6858000"/>
              <a:gd name="connsiteX389" fmla="*/ 3398355 w 7467600"/>
              <a:gd name="connsiteY389" fmla="*/ 6094603 h 6858000"/>
              <a:gd name="connsiteX390" fmla="*/ 3193941 w 7467600"/>
              <a:gd name="connsiteY390" fmla="*/ 6798775 h 6858000"/>
              <a:gd name="connsiteX391" fmla="*/ 3184140 w 7467600"/>
              <a:gd name="connsiteY391" fmla="*/ 6858000 h 6858000"/>
              <a:gd name="connsiteX392" fmla="*/ 3099978 w 7467600"/>
              <a:gd name="connsiteY392" fmla="*/ 6858000 h 6858000"/>
              <a:gd name="connsiteX393" fmla="*/ 3101556 w 7467600"/>
              <a:gd name="connsiteY393" fmla="*/ 6843337 h 6858000"/>
              <a:gd name="connsiteX394" fmla="*/ 3370162 w 7467600"/>
              <a:gd name="connsiteY394" fmla="*/ 5785550 h 6858000"/>
              <a:gd name="connsiteX395" fmla="*/ 3746477 w 7467600"/>
              <a:gd name="connsiteY395" fmla="*/ 5377889 h 6858000"/>
              <a:gd name="connsiteX396" fmla="*/ 3863399 w 7467600"/>
              <a:gd name="connsiteY396" fmla="*/ 5087257 h 6858000"/>
              <a:gd name="connsiteX397" fmla="*/ 3968712 w 7467600"/>
              <a:gd name="connsiteY397" fmla="*/ 4913989 h 6858000"/>
              <a:gd name="connsiteX398" fmla="*/ 2792390 w 7467600"/>
              <a:gd name="connsiteY398" fmla="*/ 5382974 h 6858000"/>
              <a:gd name="connsiteX399" fmla="*/ 2714982 w 7467600"/>
              <a:gd name="connsiteY399" fmla="*/ 5427051 h 6858000"/>
              <a:gd name="connsiteX400" fmla="*/ 2813361 w 7467600"/>
              <a:gd name="connsiteY400" fmla="*/ 6023912 h 6858000"/>
              <a:gd name="connsiteX401" fmla="*/ 2688430 w 7467600"/>
              <a:gd name="connsiteY401" fmla="*/ 6801564 h 6858000"/>
              <a:gd name="connsiteX402" fmla="*/ 2629626 w 7467600"/>
              <a:gd name="connsiteY402" fmla="*/ 6763394 h 6858000"/>
              <a:gd name="connsiteX403" fmla="*/ 2565328 w 7467600"/>
              <a:gd name="connsiteY403" fmla="*/ 5516399 h 6858000"/>
              <a:gd name="connsiteX404" fmla="*/ 1922999 w 7467600"/>
              <a:gd name="connsiteY404" fmla="*/ 5980343 h 6858000"/>
              <a:gd name="connsiteX405" fmla="*/ 1950261 w 7467600"/>
              <a:gd name="connsiteY405" fmla="*/ 6405858 h 6858000"/>
              <a:gd name="connsiteX406" fmla="*/ 2365554 w 7467600"/>
              <a:gd name="connsiteY406" fmla="*/ 6759107 h 6858000"/>
              <a:gd name="connsiteX407" fmla="*/ 2424142 w 7467600"/>
              <a:gd name="connsiteY407" fmla="*/ 6858000 h 6858000"/>
              <a:gd name="connsiteX408" fmla="*/ 2395994 w 7467600"/>
              <a:gd name="connsiteY408" fmla="*/ 6858000 h 6858000"/>
              <a:gd name="connsiteX409" fmla="*/ 2392863 w 7467600"/>
              <a:gd name="connsiteY409" fmla="*/ 6852964 h 6858000"/>
              <a:gd name="connsiteX410" fmla="*/ 2017589 w 7467600"/>
              <a:gd name="connsiteY410" fmla="*/ 6493982 h 6858000"/>
              <a:gd name="connsiteX411" fmla="*/ 2147336 w 7467600"/>
              <a:gd name="connsiteY411" fmla="*/ 6594052 h 6858000"/>
              <a:gd name="connsiteX412" fmla="*/ 2207047 w 7467600"/>
              <a:gd name="connsiteY412" fmla="*/ 6654540 h 6858000"/>
              <a:gd name="connsiteX413" fmla="*/ 2299106 w 7467600"/>
              <a:gd name="connsiteY413" fmla="*/ 6778931 h 6858000"/>
              <a:gd name="connsiteX414" fmla="*/ 2314430 w 7467600"/>
              <a:gd name="connsiteY414" fmla="*/ 6801144 h 6858000"/>
              <a:gd name="connsiteX415" fmla="*/ 2352406 w 7467600"/>
              <a:gd name="connsiteY415" fmla="*/ 6858000 h 6858000"/>
              <a:gd name="connsiteX416" fmla="*/ 2314492 w 7467600"/>
              <a:gd name="connsiteY416" fmla="*/ 6858000 h 6858000"/>
              <a:gd name="connsiteX417" fmla="*/ 2288095 w 7467600"/>
              <a:gd name="connsiteY417" fmla="*/ 6818030 h 6858000"/>
              <a:gd name="connsiteX418" fmla="*/ 2272768 w 7467600"/>
              <a:gd name="connsiteY418" fmla="*/ 6795822 h 6858000"/>
              <a:gd name="connsiteX419" fmla="*/ 2182715 w 7467600"/>
              <a:gd name="connsiteY419" fmla="*/ 6675071 h 6858000"/>
              <a:gd name="connsiteX420" fmla="*/ 2032061 w 7467600"/>
              <a:gd name="connsiteY420" fmla="*/ 6541380 h 6858000"/>
              <a:gd name="connsiteX421" fmla="*/ 2257220 w 7467600"/>
              <a:gd name="connsiteY421" fmla="*/ 6826257 h 6858000"/>
              <a:gd name="connsiteX422" fmla="*/ 2281324 w 7467600"/>
              <a:gd name="connsiteY422" fmla="*/ 6858000 h 6858000"/>
              <a:gd name="connsiteX423" fmla="*/ 2242860 w 7467600"/>
              <a:gd name="connsiteY423" fmla="*/ 6858000 h 6858000"/>
              <a:gd name="connsiteX424" fmla="*/ 2232818 w 7467600"/>
              <a:gd name="connsiteY424" fmla="*/ 6844926 h 6858000"/>
              <a:gd name="connsiteX425" fmla="*/ 1990172 w 7467600"/>
              <a:gd name="connsiteY425" fmla="*/ 6542121 h 6858000"/>
              <a:gd name="connsiteX426" fmla="*/ 2124090 w 7467600"/>
              <a:gd name="connsiteY426" fmla="*/ 6761017 h 6858000"/>
              <a:gd name="connsiteX427" fmla="*/ 2200380 w 7467600"/>
              <a:gd name="connsiteY427" fmla="*/ 6858000 h 6858000"/>
              <a:gd name="connsiteX428" fmla="*/ 2147507 w 7467600"/>
              <a:gd name="connsiteY428" fmla="*/ 6858000 h 6858000"/>
              <a:gd name="connsiteX429" fmla="*/ 2070668 w 7467600"/>
              <a:gd name="connsiteY429" fmla="*/ 6761520 h 6858000"/>
              <a:gd name="connsiteX430" fmla="*/ 1975142 w 7467600"/>
              <a:gd name="connsiteY430" fmla="*/ 6585570 h 6858000"/>
              <a:gd name="connsiteX431" fmla="*/ 2050035 w 7467600"/>
              <a:gd name="connsiteY431" fmla="*/ 6813345 h 6858000"/>
              <a:gd name="connsiteX432" fmla="*/ 2063025 w 7467600"/>
              <a:gd name="connsiteY432" fmla="*/ 6858000 h 6858000"/>
              <a:gd name="connsiteX433" fmla="*/ 2021675 w 7467600"/>
              <a:gd name="connsiteY433" fmla="*/ 6858000 h 6858000"/>
              <a:gd name="connsiteX434" fmla="*/ 2019308 w 7467600"/>
              <a:gd name="connsiteY434" fmla="*/ 6847118 h 6858000"/>
              <a:gd name="connsiteX435" fmla="*/ 1938835 w 7467600"/>
              <a:gd name="connsiteY435" fmla="*/ 6551160 h 6858000"/>
              <a:gd name="connsiteX436" fmla="*/ 1953230 w 7467600"/>
              <a:gd name="connsiteY436" fmla="*/ 6759699 h 6858000"/>
              <a:gd name="connsiteX437" fmla="*/ 1956763 w 7467600"/>
              <a:gd name="connsiteY437" fmla="*/ 6778191 h 6858000"/>
              <a:gd name="connsiteX438" fmla="*/ 1967925 w 7467600"/>
              <a:gd name="connsiteY438" fmla="*/ 6858000 h 6858000"/>
              <a:gd name="connsiteX439" fmla="*/ 1936622 w 7467600"/>
              <a:gd name="connsiteY439" fmla="*/ 6858000 h 6858000"/>
              <a:gd name="connsiteX440" fmla="*/ 1926261 w 7467600"/>
              <a:gd name="connsiteY440" fmla="*/ 6784064 h 6858000"/>
              <a:gd name="connsiteX441" fmla="*/ 1922724 w 7467600"/>
              <a:gd name="connsiteY441" fmla="*/ 6765577 h 6858000"/>
              <a:gd name="connsiteX442" fmla="*/ 1904650 w 7467600"/>
              <a:gd name="connsiteY442" fmla="*/ 6639616 h 6858000"/>
              <a:gd name="connsiteX443" fmla="*/ 1885273 w 7467600"/>
              <a:gd name="connsiteY443" fmla="*/ 6858000 h 6858000"/>
              <a:gd name="connsiteX444" fmla="*/ 1854363 w 7467600"/>
              <a:gd name="connsiteY444" fmla="*/ 6858000 h 6858000"/>
              <a:gd name="connsiteX445" fmla="*/ 1880391 w 7467600"/>
              <a:gd name="connsiteY445" fmla="*/ 6603796 h 6858000"/>
              <a:gd name="connsiteX446" fmla="*/ 1818273 w 7467600"/>
              <a:gd name="connsiteY446" fmla="*/ 6715729 h 6858000"/>
              <a:gd name="connsiteX447" fmla="*/ 1794691 w 7467600"/>
              <a:gd name="connsiteY447" fmla="*/ 6843239 h 6858000"/>
              <a:gd name="connsiteX448" fmla="*/ 1794914 w 7467600"/>
              <a:gd name="connsiteY448" fmla="*/ 6858000 h 6858000"/>
              <a:gd name="connsiteX449" fmla="*/ 1746128 w 7467600"/>
              <a:gd name="connsiteY449" fmla="*/ 6858000 h 6858000"/>
              <a:gd name="connsiteX450" fmla="*/ 1753934 w 7467600"/>
              <a:gd name="connsiteY450" fmla="*/ 6724796 h 6858000"/>
              <a:gd name="connsiteX451" fmla="*/ 1792053 w 7467600"/>
              <a:gd name="connsiteY451" fmla="*/ 6572396 h 6858000"/>
              <a:gd name="connsiteX452" fmla="*/ 1862248 w 7467600"/>
              <a:gd name="connsiteY452" fmla="*/ 6266397 h 6858000"/>
              <a:gd name="connsiteX453" fmla="*/ 1862250 w 7467600"/>
              <a:gd name="connsiteY453" fmla="*/ 6033531 h 6858000"/>
              <a:gd name="connsiteX454" fmla="*/ 1211999 w 7467600"/>
              <a:gd name="connsiteY454" fmla="*/ 6683610 h 6858000"/>
              <a:gd name="connsiteX455" fmla="*/ 1213266 w 7467600"/>
              <a:gd name="connsiteY455" fmla="*/ 6691947 h 6858000"/>
              <a:gd name="connsiteX456" fmla="*/ 1203370 w 7467600"/>
              <a:gd name="connsiteY456" fmla="*/ 6850676 h 6858000"/>
              <a:gd name="connsiteX457" fmla="*/ 1203671 w 7467600"/>
              <a:gd name="connsiteY457" fmla="*/ 6858000 h 6858000"/>
              <a:gd name="connsiteX458" fmla="*/ 1143180 w 7467600"/>
              <a:gd name="connsiteY458" fmla="*/ 6858000 h 6858000"/>
              <a:gd name="connsiteX459" fmla="*/ 1142176 w 7467600"/>
              <a:gd name="connsiteY459" fmla="*/ 6766045 h 6858000"/>
              <a:gd name="connsiteX460" fmla="*/ 1067484 w 7467600"/>
              <a:gd name="connsiteY460" fmla="*/ 6858000 h 6858000"/>
              <a:gd name="connsiteX461" fmla="*/ 953928 w 7467600"/>
              <a:gd name="connsiteY461" fmla="*/ 6858000 h 6858000"/>
              <a:gd name="connsiteX462" fmla="*/ 959715 w 7467600"/>
              <a:gd name="connsiteY462" fmla="*/ 6850185 h 6858000"/>
              <a:gd name="connsiteX463" fmla="*/ 1483788 w 7467600"/>
              <a:gd name="connsiteY463" fmla="*/ 6259174 h 6858000"/>
              <a:gd name="connsiteX464" fmla="*/ 1100671 w 7467600"/>
              <a:gd name="connsiteY464" fmla="*/ 6252137 h 6858000"/>
              <a:gd name="connsiteX465" fmla="*/ 1090144 w 7467600"/>
              <a:gd name="connsiteY465" fmla="*/ 6256748 h 6858000"/>
              <a:gd name="connsiteX466" fmla="*/ 1095872 w 7467600"/>
              <a:gd name="connsiteY466" fmla="*/ 6271892 h 6858000"/>
              <a:gd name="connsiteX467" fmla="*/ 262785 w 7467600"/>
              <a:gd name="connsiteY467" fmla="*/ 6845450 h 6858000"/>
              <a:gd name="connsiteX468" fmla="*/ 209968 w 7467600"/>
              <a:gd name="connsiteY468" fmla="*/ 6770713 h 6858000"/>
              <a:gd name="connsiteX469" fmla="*/ 873460 w 7467600"/>
              <a:gd name="connsiteY469" fmla="*/ 6253768 h 6858000"/>
              <a:gd name="connsiteX470" fmla="*/ 192686 w 7467600"/>
              <a:gd name="connsiteY470" fmla="*/ 5849257 h 6858000"/>
              <a:gd name="connsiteX471" fmla="*/ 4696 w 7467600"/>
              <a:gd name="connsiteY471" fmla="*/ 5697668 h 6858000"/>
              <a:gd name="connsiteX472" fmla="*/ 0 w 7467600"/>
              <a:gd name="connsiteY472" fmla="*/ 5689984 h 6858000"/>
              <a:gd name="connsiteX473" fmla="*/ 0 w 7467600"/>
              <a:gd name="connsiteY473" fmla="*/ 5513472 h 6858000"/>
              <a:gd name="connsiteX474" fmla="*/ 174101 w 7467600"/>
              <a:gd name="connsiteY474" fmla="*/ 5620277 h 6858000"/>
              <a:gd name="connsiteX475" fmla="*/ 891800 w 7467600"/>
              <a:gd name="connsiteY475" fmla="*/ 6036935 h 6858000"/>
              <a:gd name="connsiteX476" fmla="*/ 1072219 w 7467600"/>
              <a:gd name="connsiteY476" fmla="*/ 6169443 h 6858000"/>
              <a:gd name="connsiteX477" fmla="*/ 1074117 w 7467600"/>
              <a:gd name="connsiteY477" fmla="*/ 6170301 h 6858000"/>
              <a:gd name="connsiteX478" fmla="*/ 1083114 w 7467600"/>
              <a:gd name="connsiteY478" fmla="*/ 6174131 h 6858000"/>
              <a:gd name="connsiteX479" fmla="*/ 1543010 w 7467600"/>
              <a:gd name="connsiteY479" fmla="*/ 6191140 h 6858000"/>
              <a:gd name="connsiteX480" fmla="*/ 1551080 w 7467600"/>
              <a:gd name="connsiteY480" fmla="*/ 6195006 h 6858000"/>
              <a:gd name="connsiteX481" fmla="*/ 2345443 w 7467600"/>
              <a:gd name="connsiteY481" fmla="*/ 5549882 h 6858000"/>
              <a:gd name="connsiteX482" fmla="*/ 1721499 w 7467600"/>
              <a:gd name="connsiteY482" fmla="*/ 5599969 h 6858000"/>
              <a:gd name="connsiteX483" fmla="*/ 767716 w 7467600"/>
              <a:gd name="connsiteY483" fmla="*/ 5472768 h 6858000"/>
              <a:gd name="connsiteX484" fmla="*/ 722147 w 7467600"/>
              <a:gd name="connsiteY484" fmla="*/ 5393091 h 6858000"/>
              <a:gd name="connsiteX485" fmla="*/ 1485552 w 7467600"/>
              <a:gd name="connsiteY485" fmla="*/ 5313202 h 6858000"/>
              <a:gd name="connsiteX486" fmla="*/ 2143004 w 7467600"/>
              <a:gd name="connsiteY486" fmla="*/ 5402420 h 6858000"/>
              <a:gd name="connsiteX487" fmla="*/ 1933391 w 7467600"/>
              <a:gd name="connsiteY487" fmla="*/ 5156971 h 6858000"/>
              <a:gd name="connsiteX488" fmla="*/ 1827118 w 7467600"/>
              <a:gd name="connsiteY488" fmla="*/ 4968410 h 6858000"/>
              <a:gd name="connsiteX489" fmla="*/ 1837349 w 7467600"/>
              <a:gd name="connsiteY489" fmla="*/ 4956357 h 6858000"/>
              <a:gd name="connsiteX490" fmla="*/ 2162835 w 7467600"/>
              <a:gd name="connsiteY490" fmla="*/ 5187853 h 6858000"/>
              <a:gd name="connsiteX491" fmla="*/ 2257167 w 7467600"/>
              <a:gd name="connsiteY491" fmla="*/ 5462123 h 6858000"/>
              <a:gd name="connsiteX492" fmla="*/ 2261598 w 7467600"/>
              <a:gd name="connsiteY492" fmla="*/ 5467998 h 6858000"/>
              <a:gd name="connsiteX493" fmla="*/ 2437177 w 7467600"/>
              <a:gd name="connsiteY493" fmla="*/ 5479608 h 6858000"/>
              <a:gd name="connsiteX494" fmla="*/ 2445247 w 7467600"/>
              <a:gd name="connsiteY494" fmla="*/ 5483476 h 6858000"/>
              <a:gd name="connsiteX495" fmla="*/ 2743626 w 7467600"/>
              <a:gd name="connsiteY495" fmla="*/ 5304819 h 6858000"/>
              <a:gd name="connsiteX496" fmla="*/ 3048102 w 7467600"/>
              <a:gd name="connsiteY496" fmla="*/ 5150595 h 6858000"/>
              <a:gd name="connsiteX497" fmla="*/ 1799414 w 7467600"/>
              <a:gd name="connsiteY497" fmla="*/ 4694732 h 6858000"/>
              <a:gd name="connsiteX498" fmla="*/ 1771735 w 7467600"/>
              <a:gd name="connsiteY498" fmla="*/ 4619929 h 6858000"/>
              <a:gd name="connsiteX499" fmla="*/ 3104273 w 7467600"/>
              <a:gd name="connsiteY499" fmla="*/ 5076159 h 6858000"/>
              <a:gd name="connsiteX500" fmla="*/ 3113245 w 7467600"/>
              <a:gd name="connsiteY500" fmla="*/ 5090705 h 6858000"/>
              <a:gd name="connsiteX501" fmla="*/ 3126294 w 7467600"/>
              <a:gd name="connsiteY501" fmla="*/ 5114400 h 6858000"/>
              <a:gd name="connsiteX502" fmla="*/ 3937433 w 7467600"/>
              <a:gd name="connsiteY502" fmla="*/ 4830473 h 6858000"/>
              <a:gd name="connsiteX503" fmla="*/ 3590475 w 7467600"/>
              <a:gd name="connsiteY503" fmla="*/ 4597974 h 6858000"/>
              <a:gd name="connsiteX504" fmla="*/ 3100264 w 7467600"/>
              <a:gd name="connsiteY504" fmla="*/ 4579845 h 6858000"/>
              <a:gd name="connsiteX505" fmla="*/ 2183576 w 7467600"/>
              <a:gd name="connsiteY505" fmla="*/ 4227150 h 6858000"/>
              <a:gd name="connsiteX506" fmla="*/ 2151029 w 7467600"/>
              <a:gd name="connsiteY506" fmla="*/ 4146947 h 6858000"/>
              <a:gd name="connsiteX507" fmla="*/ 3563434 w 7467600"/>
              <a:gd name="connsiteY507" fmla="*/ 4469115 h 6858000"/>
              <a:gd name="connsiteX508" fmla="*/ 3177952 w 7467600"/>
              <a:gd name="connsiteY508" fmla="*/ 3657386 h 6858000"/>
              <a:gd name="connsiteX509" fmla="*/ 3189263 w 7467600"/>
              <a:gd name="connsiteY509" fmla="*/ 3625726 h 6858000"/>
              <a:gd name="connsiteX510" fmla="*/ 3560912 w 7467600"/>
              <a:gd name="connsiteY510" fmla="*/ 4079863 h 6858000"/>
              <a:gd name="connsiteX511" fmla="*/ 3626636 w 7467600"/>
              <a:gd name="connsiteY511" fmla="*/ 4512230 h 6858000"/>
              <a:gd name="connsiteX512" fmla="*/ 3653088 w 7467600"/>
              <a:gd name="connsiteY512" fmla="*/ 4521417 h 6858000"/>
              <a:gd name="connsiteX513" fmla="*/ 3988128 w 7467600"/>
              <a:gd name="connsiteY513" fmla="*/ 4817267 h 6858000"/>
              <a:gd name="connsiteX514" fmla="*/ 4830582 w 7467600"/>
              <a:gd name="connsiteY514" fmla="*/ 4676000 h 6858000"/>
              <a:gd name="connsiteX515" fmla="*/ 4830100 w 7467600"/>
              <a:gd name="connsiteY515" fmla="*/ 4675554 h 6858000"/>
              <a:gd name="connsiteX516" fmla="*/ 4036318 w 7467600"/>
              <a:gd name="connsiteY516" fmla="*/ 4147013 h 6858000"/>
              <a:gd name="connsiteX517" fmla="*/ 3432098 w 7467600"/>
              <a:gd name="connsiteY517" fmla="*/ 3537312 h 6858000"/>
              <a:gd name="connsiteX518" fmla="*/ 3446761 w 7467600"/>
              <a:gd name="connsiteY518" fmla="*/ 3461278 h 6858000"/>
              <a:gd name="connsiteX519" fmla="*/ 4419733 w 7467600"/>
              <a:gd name="connsiteY519" fmla="*/ 3963555 h 6858000"/>
              <a:gd name="connsiteX520" fmla="*/ 4781371 w 7467600"/>
              <a:gd name="connsiteY520" fmla="*/ 4458604 h 6858000"/>
              <a:gd name="connsiteX521" fmla="*/ 4780440 w 7467600"/>
              <a:gd name="connsiteY521" fmla="*/ 4470290 h 6858000"/>
              <a:gd name="connsiteX522" fmla="*/ 4898954 w 7467600"/>
              <a:gd name="connsiteY522" fmla="*/ 4662092 h 6858000"/>
              <a:gd name="connsiteX523" fmla="*/ 4900699 w 7467600"/>
              <a:gd name="connsiteY523" fmla="*/ 4670867 h 6858000"/>
              <a:gd name="connsiteX524" fmla="*/ 5714511 w 7467600"/>
              <a:gd name="connsiteY524" fmla="*/ 4663483 h 6858000"/>
              <a:gd name="connsiteX525" fmla="*/ 5464793 w 7467600"/>
              <a:gd name="connsiteY525" fmla="*/ 4393556 h 6858000"/>
              <a:gd name="connsiteX526" fmla="*/ 5461897 w 7467600"/>
              <a:gd name="connsiteY526" fmla="*/ 4390879 h 6858000"/>
              <a:gd name="connsiteX527" fmla="*/ 4294126 w 7467600"/>
              <a:gd name="connsiteY527" fmla="*/ 3303048 h 6858000"/>
              <a:gd name="connsiteX528" fmla="*/ 4305321 w 7467600"/>
              <a:gd name="connsiteY528" fmla="*/ 3256953 h 6858000"/>
              <a:gd name="connsiteX529" fmla="*/ 4949299 w 7467600"/>
              <a:gd name="connsiteY529" fmla="*/ 3766336 h 6858000"/>
              <a:gd name="connsiteX530" fmla="*/ 5291452 w 7467600"/>
              <a:gd name="connsiteY530" fmla="*/ 4076801 h 6858000"/>
              <a:gd name="connsiteX531" fmla="*/ 5434998 w 7467600"/>
              <a:gd name="connsiteY531" fmla="*/ 4254100 h 6858000"/>
              <a:gd name="connsiteX532" fmla="*/ 5351015 w 7467600"/>
              <a:gd name="connsiteY532" fmla="*/ 3760989 h 6858000"/>
              <a:gd name="connsiteX533" fmla="*/ 5413780 w 7467600"/>
              <a:gd name="connsiteY533" fmla="*/ 2966265 h 6858000"/>
              <a:gd name="connsiteX534" fmla="*/ 5425627 w 7467600"/>
              <a:gd name="connsiteY534" fmla="*/ 2954192 h 6858000"/>
              <a:gd name="connsiteX535" fmla="*/ 6604735 w 7467600"/>
              <a:gd name="connsiteY535" fmla="*/ 2041381 h 6858000"/>
              <a:gd name="connsiteX536" fmla="*/ 7204487 w 7467600"/>
              <a:gd name="connsiteY536" fmla="*/ 2742112 h 6858000"/>
              <a:gd name="connsiteX537" fmla="*/ 7131592 w 7467600"/>
              <a:gd name="connsiteY537" fmla="*/ 2672096 h 6858000"/>
              <a:gd name="connsiteX538" fmla="*/ 6996344 w 7467600"/>
              <a:gd name="connsiteY538" fmla="*/ 2518310 h 6858000"/>
              <a:gd name="connsiteX539" fmla="*/ 6735495 w 7467600"/>
              <a:gd name="connsiteY539" fmla="*/ 2196890 h 6858000"/>
              <a:gd name="connsiteX540" fmla="*/ 6721901 w 7467600"/>
              <a:gd name="connsiteY540" fmla="*/ 2179274 h 6858000"/>
              <a:gd name="connsiteX541" fmla="*/ 6604735 w 7467600"/>
              <a:gd name="connsiteY541" fmla="*/ 2041381 h 6858000"/>
              <a:gd name="connsiteX542" fmla="*/ 6591670 w 7467600"/>
              <a:gd name="connsiteY542" fmla="*/ 1988277 h 6858000"/>
              <a:gd name="connsiteX543" fmla="*/ 6747349 w 7467600"/>
              <a:gd name="connsiteY543" fmla="*/ 2160069 h 6858000"/>
              <a:gd name="connsiteX544" fmla="*/ 6760943 w 7467600"/>
              <a:gd name="connsiteY544" fmla="*/ 2177686 h 6858000"/>
              <a:gd name="connsiteX545" fmla="*/ 7021065 w 7467600"/>
              <a:gd name="connsiteY545" fmla="*/ 2498102 h 6858000"/>
              <a:gd name="connsiteX546" fmla="*/ 7155223 w 7467600"/>
              <a:gd name="connsiteY546" fmla="*/ 2650386 h 6858000"/>
              <a:gd name="connsiteX547" fmla="*/ 7203167 w 7467600"/>
              <a:gd name="connsiteY547" fmla="*/ 2697288 h 6858000"/>
              <a:gd name="connsiteX548" fmla="*/ 6937703 w 7467600"/>
              <a:gd name="connsiteY548" fmla="*/ 2321981 h 6858000"/>
              <a:gd name="connsiteX549" fmla="*/ 6591670 w 7467600"/>
              <a:gd name="connsiteY549" fmla="*/ 1988277 h 6858000"/>
              <a:gd name="connsiteX550" fmla="*/ 5798671 w 7467600"/>
              <a:gd name="connsiteY550" fmla="*/ 1981601 h 6858000"/>
              <a:gd name="connsiteX551" fmla="*/ 5754709 w 7467600"/>
              <a:gd name="connsiteY551" fmla="*/ 2071454 h 6858000"/>
              <a:gd name="connsiteX552" fmla="*/ 5763044 w 7467600"/>
              <a:gd name="connsiteY552" fmla="*/ 2842206 h 6858000"/>
              <a:gd name="connsiteX553" fmla="*/ 5764974 w 7467600"/>
              <a:gd name="connsiteY553" fmla="*/ 2799609 h 6858000"/>
              <a:gd name="connsiteX554" fmla="*/ 5767665 w 7467600"/>
              <a:gd name="connsiteY554" fmla="*/ 2666409 h 6858000"/>
              <a:gd name="connsiteX555" fmla="*/ 5763055 w 7467600"/>
              <a:gd name="connsiteY555" fmla="*/ 2579705 h 6858000"/>
              <a:gd name="connsiteX556" fmla="*/ 5758079 w 7467600"/>
              <a:gd name="connsiteY556" fmla="*/ 2492508 h 6858000"/>
              <a:gd name="connsiteX557" fmla="*/ 5779325 w 7467600"/>
              <a:gd name="connsiteY557" fmla="*/ 2197069 h 6858000"/>
              <a:gd name="connsiteX558" fmla="*/ 5798671 w 7467600"/>
              <a:gd name="connsiteY558" fmla="*/ 1981601 h 6858000"/>
              <a:gd name="connsiteX559" fmla="*/ 5829202 w 7467600"/>
              <a:gd name="connsiteY559" fmla="*/ 1971679 h 6858000"/>
              <a:gd name="connsiteX560" fmla="*/ 5809558 w 7467600"/>
              <a:gd name="connsiteY560" fmla="*/ 2198043 h 6858000"/>
              <a:gd name="connsiteX561" fmla="*/ 5788653 w 7467600"/>
              <a:gd name="connsiteY561" fmla="*/ 2489430 h 6858000"/>
              <a:gd name="connsiteX562" fmla="*/ 5793439 w 7467600"/>
              <a:gd name="connsiteY562" fmla="*/ 2575235 h 6858000"/>
              <a:gd name="connsiteX563" fmla="*/ 5796837 w 7467600"/>
              <a:gd name="connsiteY563" fmla="*/ 2637633 h 6858000"/>
              <a:gd name="connsiteX564" fmla="*/ 5818614 w 7467600"/>
              <a:gd name="connsiteY564" fmla="*/ 2473055 h 6858000"/>
              <a:gd name="connsiteX565" fmla="*/ 5829202 w 7467600"/>
              <a:gd name="connsiteY565" fmla="*/ 1971679 h 6858000"/>
              <a:gd name="connsiteX566" fmla="*/ 5911389 w 7467600"/>
              <a:gd name="connsiteY566" fmla="*/ 1898371 h 6858000"/>
              <a:gd name="connsiteX567" fmla="*/ 6237627 w 7467600"/>
              <a:gd name="connsiteY567" fmla="*/ 2231921 h 6858000"/>
              <a:gd name="connsiteX568" fmla="*/ 5911389 w 7467600"/>
              <a:gd name="connsiteY568" fmla="*/ 1898371 h 6858000"/>
              <a:gd name="connsiteX569" fmla="*/ 6944437 w 7467600"/>
              <a:gd name="connsiteY569" fmla="*/ 1575402 h 6858000"/>
              <a:gd name="connsiteX570" fmla="*/ 6304730 w 7467600"/>
              <a:gd name="connsiteY570" fmla="*/ 1766654 h 6858000"/>
              <a:gd name="connsiteX571" fmla="*/ 6944437 w 7467600"/>
              <a:gd name="connsiteY571" fmla="*/ 1575402 h 6858000"/>
              <a:gd name="connsiteX572" fmla="*/ 7019523 w 7467600"/>
              <a:gd name="connsiteY572" fmla="*/ 1519450 h 6858000"/>
              <a:gd name="connsiteX573" fmla="*/ 6298091 w 7467600"/>
              <a:gd name="connsiteY573" fmla="*/ 1737122 h 6858000"/>
              <a:gd name="connsiteX574" fmla="*/ 7019523 w 7467600"/>
              <a:gd name="connsiteY574" fmla="*/ 1519450 h 6858000"/>
              <a:gd name="connsiteX575" fmla="*/ 2399523 w 7467600"/>
              <a:gd name="connsiteY575" fmla="*/ 1428234 h 6858000"/>
              <a:gd name="connsiteX576" fmla="*/ 2224982 w 7467600"/>
              <a:gd name="connsiteY576" fmla="*/ 1826201 h 6858000"/>
              <a:gd name="connsiteX577" fmla="*/ 2096099 w 7467600"/>
              <a:gd name="connsiteY577" fmla="*/ 2345900 h 6858000"/>
              <a:gd name="connsiteX578" fmla="*/ 2283317 w 7467600"/>
              <a:gd name="connsiteY578" fmla="*/ 1796925 h 6858000"/>
              <a:gd name="connsiteX579" fmla="*/ 2399523 w 7467600"/>
              <a:gd name="connsiteY579" fmla="*/ 1428234 h 6858000"/>
              <a:gd name="connsiteX580" fmla="*/ 2448558 w 7467600"/>
              <a:gd name="connsiteY580" fmla="*/ 1373435 h 6858000"/>
              <a:gd name="connsiteX581" fmla="*/ 2312521 w 7467600"/>
              <a:gd name="connsiteY581" fmla="*/ 1806140 h 6858000"/>
              <a:gd name="connsiteX582" fmla="*/ 2127533 w 7467600"/>
              <a:gd name="connsiteY582" fmla="*/ 2348380 h 6858000"/>
              <a:gd name="connsiteX583" fmla="*/ 2358080 w 7467600"/>
              <a:gd name="connsiteY583" fmla="*/ 1866134 h 6858000"/>
              <a:gd name="connsiteX584" fmla="*/ 2407436 w 7467600"/>
              <a:gd name="connsiteY584" fmla="*/ 1651070 h 6858000"/>
              <a:gd name="connsiteX585" fmla="*/ 2448558 w 7467600"/>
              <a:gd name="connsiteY585" fmla="*/ 1373435 h 6858000"/>
              <a:gd name="connsiteX586" fmla="*/ 278707 w 7467600"/>
              <a:gd name="connsiteY586" fmla="*/ 1352270 h 6858000"/>
              <a:gd name="connsiteX587" fmla="*/ 321570 w 7467600"/>
              <a:gd name="connsiteY587" fmla="*/ 1861610 h 6858000"/>
              <a:gd name="connsiteX588" fmla="*/ 294281 w 7467600"/>
              <a:gd name="connsiteY588" fmla="*/ 1440658 h 6858000"/>
              <a:gd name="connsiteX589" fmla="*/ 278707 w 7467600"/>
              <a:gd name="connsiteY589" fmla="*/ 1352270 h 6858000"/>
              <a:gd name="connsiteX590" fmla="*/ 1423821 w 7467600"/>
              <a:gd name="connsiteY590" fmla="*/ 1351958 h 6858000"/>
              <a:gd name="connsiteX591" fmla="*/ 1638521 w 7467600"/>
              <a:gd name="connsiteY591" fmla="*/ 1908470 h 6858000"/>
              <a:gd name="connsiteX592" fmla="*/ 1754199 w 7467600"/>
              <a:gd name="connsiteY592" fmla="*/ 2149284 h 6858000"/>
              <a:gd name="connsiteX593" fmla="*/ 1908359 w 7467600"/>
              <a:gd name="connsiteY593" fmla="*/ 2364988 h 6858000"/>
              <a:gd name="connsiteX594" fmla="*/ 1647661 w 7467600"/>
              <a:gd name="connsiteY594" fmla="*/ 1825945 h 6858000"/>
              <a:gd name="connsiteX595" fmla="*/ 1423821 w 7467600"/>
              <a:gd name="connsiteY595" fmla="*/ 1351958 h 6858000"/>
              <a:gd name="connsiteX596" fmla="*/ 1431890 w 7467600"/>
              <a:gd name="connsiteY596" fmla="*/ 1306475 h 6858000"/>
              <a:gd name="connsiteX597" fmla="*/ 1507597 w 7467600"/>
              <a:gd name="connsiteY597" fmla="*/ 1446132 h 6858000"/>
              <a:gd name="connsiteX598" fmla="*/ 1674586 w 7467600"/>
              <a:gd name="connsiteY598" fmla="*/ 1813832 h 6858000"/>
              <a:gd name="connsiteX599" fmla="*/ 1815950 w 7467600"/>
              <a:gd name="connsiteY599" fmla="*/ 2128564 h 6858000"/>
              <a:gd name="connsiteX600" fmla="*/ 1984242 w 7467600"/>
              <a:gd name="connsiteY600" fmla="*/ 2430829 h 6858000"/>
              <a:gd name="connsiteX601" fmla="*/ 2014023 w 7467600"/>
              <a:gd name="connsiteY601" fmla="*/ 2450995 h 6858000"/>
              <a:gd name="connsiteX602" fmla="*/ 1747337 w 7467600"/>
              <a:gd name="connsiteY602" fmla="*/ 1855264 h 6858000"/>
              <a:gd name="connsiteX603" fmla="*/ 1533749 w 7467600"/>
              <a:gd name="connsiteY603" fmla="*/ 1478656 h 6858000"/>
              <a:gd name="connsiteX604" fmla="*/ 1431890 w 7467600"/>
              <a:gd name="connsiteY604" fmla="*/ 1306475 h 6858000"/>
              <a:gd name="connsiteX605" fmla="*/ 5052692 w 7467600"/>
              <a:gd name="connsiteY605" fmla="*/ 1292994 h 6858000"/>
              <a:gd name="connsiteX606" fmla="*/ 5200661 w 7467600"/>
              <a:gd name="connsiteY606" fmla="*/ 1635186 h 6858000"/>
              <a:gd name="connsiteX607" fmla="*/ 5297138 w 7467600"/>
              <a:gd name="connsiteY607" fmla="*/ 1906351 h 6858000"/>
              <a:gd name="connsiteX608" fmla="*/ 5052692 w 7467600"/>
              <a:gd name="connsiteY608" fmla="*/ 1292994 h 6858000"/>
              <a:gd name="connsiteX609" fmla="*/ 5009948 w 7467600"/>
              <a:gd name="connsiteY609" fmla="*/ 1273619 h 6858000"/>
              <a:gd name="connsiteX610" fmla="*/ 5121777 w 7467600"/>
              <a:gd name="connsiteY610" fmla="*/ 1654213 h 6858000"/>
              <a:gd name="connsiteX611" fmla="*/ 5293545 w 7467600"/>
              <a:gd name="connsiteY611" fmla="*/ 2072247 h 6858000"/>
              <a:gd name="connsiteX612" fmla="*/ 5294042 w 7467600"/>
              <a:gd name="connsiteY612" fmla="*/ 2065019 h 6858000"/>
              <a:gd name="connsiteX613" fmla="*/ 5171936 w 7467600"/>
              <a:gd name="connsiteY613" fmla="*/ 1647613 h 6858000"/>
              <a:gd name="connsiteX614" fmla="*/ 5009948 w 7467600"/>
              <a:gd name="connsiteY614" fmla="*/ 1273619 h 6858000"/>
              <a:gd name="connsiteX615" fmla="*/ 655236 w 7467600"/>
              <a:gd name="connsiteY615" fmla="*/ 1268632 h 6858000"/>
              <a:gd name="connsiteX616" fmla="*/ 839521 w 7467600"/>
              <a:gd name="connsiteY616" fmla="*/ 1685315 h 6858000"/>
              <a:gd name="connsiteX617" fmla="*/ 1109416 w 7467600"/>
              <a:gd name="connsiteY617" fmla="*/ 2061663 h 6858000"/>
              <a:gd name="connsiteX618" fmla="*/ 1298300 w 7467600"/>
              <a:gd name="connsiteY618" fmla="*/ 2247742 h 6858000"/>
              <a:gd name="connsiteX619" fmla="*/ 1125871 w 7467600"/>
              <a:gd name="connsiteY619" fmla="*/ 1989513 h 6858000"/>
              <a:gd name="connsiteX620" fmla="*/ 981574 w 7467600"/>
              <a:gd name="connsiteY620" fmla="*/ 1783157 h 6858000"/>
              <a:gd name="connsiteX621" fmla="*/ 922198 w 7467600"/>
              <a:gd name="connsiteY621" fmla="*/ 1677437 h 6858000"/>
              <a:gd name="connsiteX622" fmla="*/ 869293 w 7467600"/>
              <a:gd name="connsiteY622" fmla="*/ 1583214 h 6858000"/>
              <a:gd name="connsiteX623" fmla="*/ 751431 w 7467600"/>
              <a:gd name="connsiteY623" fmla="*/ 1405731 h 6858000"/>
              <a:gd name="connsiteX624" fmla="*/ 655236 w 7467600"/>
              <a:gd name="connsiteY624" fmla="*/ 1268632 h 6858000"/>
              <a:gd name="connsiteX625" fmla="*/ 6516292 w 7467600"/>
              <a:gd name="connsiteY625" fmla="*/ 1263064 h 6858000"/>
              <a:gd name="connsiteX626" fmla="*/ 5736320 w 7467600"/>
              <a:gd name="connsiteY626" fmla="*/ 1501803 h 6858000"/>
              <a:gd name="connsiteX627" fmla="*/ 6516292 w 7467600"/>
              <a:gd name="connsiteY627" fmla="*/ 1263064 h 6858000"/>
              <a:gd name="connsiteX628" fmla="*/ 291466 w 7467600"/>
              <a:gd name="connsiteY628" fmla="*/ 1250369 h 6858000"/>
              <a:gd name="connsiteX629" fmla="*/ 323180 w 7467600"/>
              <a:gd name="connsiteY629" fmla="*/ 1435283 h 6858000"/>
              <a:gd name="connsiteX630" fmla="*/ 349381 w 7467600"/>
              <a:gd name="connsiteY630" fmla="*/ 1875041 h 6858000"/>
              <a:gd name="connsiteX631" fmla="*/ 374363 w 7467600"/>
              <a:gd name="connsiteY631" fmla="*/ 1506494 h 6858000"/>
              <a:gd name="connsiteX632" fmla="*/ 302168 w 7467600"/>
              <a:gd name="connsiteY632" fmla="*/ 1274495 h 6858000"/>
              <a:gd name="connsiteX633" fmla="*/ 291466 w 7467600"/>
              <a:gd name="connsiteY633" fmla="*/ 1250369 h 6858000"/>
              <a:gd name="connsiteX634" fmla="*/ 678222 w 7467600"/>
              <a:gd name="connsiteY634" fmla="*/ 1248670 h 6858000"/>
              <a:gd name="connsiteX635" fmla="*/ 775536 w 7467600"/>
              <a:gd name="connsiteY635" fmla="*/ 1388015 h 6858000"/>
              <a:gd name="connsiteX636" fmla="*/ 894529 w 7467600"/>
              <a:gd name="connsiteY636" fmla="*/ 1567739 h 6858000"/>
              <a:gd name="connsiteX637" fmla="*/ 948000 w 7467600"/>
              <a:gd name="connsiteY637" fmla="*/ 1663088 h 6858000"/>
              <a:gd name="connsiteX638" fmla="*/ 1006812 w 7467600"/>
              <a:gd name="connsiteY638" fmla="*/ 1767683 h 6858000"/>
              <a:gd name="connsiteX639" fmla="*/ 1149133 w 7467600"/>
              <a:gd name="connsiteY639" fmla="*/ 1971513 h 6858000"/>
              <a:gd name="connsiteX640" fmla="*/ 1333952 w 7467600"/>
              <a:gd name="connsiteY640" fmla="*/ 2251620 h 6858000"/>
              <a:gd name="connsiteX641" fmla="*/ 1337329 w 7467600"/>
              <a:gd name="connsiteY641" fmla="*/ 2258350 h 6858000"/>
              <a:gd name="connsiteX642" fmla="*/ 1014726 w 7467600"/>
              <a:gd name="connsiteY642" fmla="*/ 1615556 h 6858000"/>
              <a:gd name="connsiteX643" fmla="*/ 678222 w 7467600"/>
              <a:gd name="connsiteY643" fmla="*/ 1248670 h 6858000"/>
              <a:gd name="connsiteX644" fmla="*/ 6691602 w 7467600"/>
              <a:gd name="connsiteY644" fmla="*/ 1140573 h 6858000"/>
              <a:gd name="connsiteX645" fmla="*/ 6571100 w 7467600"/>
              <a:gd name="connsiteY645" fmla="*/ 1183662 h 6858000"/>
              <a:gd name="connsiteX646" fmla="*/ 6241687 w 7467600"/>
              <a:gd name="connsiteY646" fmla="*/ 1257600 h 6858000"/>
              <a:gd name="connsiteX647" fmla="*/ 5693009 w 7467600"/>
              <a:gd name="connsiteY647" fmla="*/ 1478256 h 6858000"/>
              <a:gd name="connsiteX648" fmla="*/ 6548420 w 7467600"/>
              <a:gd name="connsiteY648" fmla="*/ 1214599 h 6858000"/>
              <a:gd name="connsiteX649" fmla="*/ 6605473 w 7467600"/>
              <a:gd name="connsiteY649" fmla="*/ 1184686 h 6858000"/>
              <a:gd name="connsiteX650" fmla="*/ 6691602 w 7467600"/>
              <a:gd name="connsiteY650" fmla="*/ 1140573 h 6858000"/>
              <a:gd name="connsiteX651" fmla="*/ 4002475 w 7467600"/>
              <a:gd name="connsiteY651" fmla="*/ 1037802 h 6858000"/>
              <a:gd name="connsiteX652" fmla="*/ 4000324 w 7467600"/>
              <a:gd name="connsiteY652" fmla="*/ 1039362 h 6858000"/>
              <a:gd name="connsiteX653" fmla="*/ 4002862 w 7467600"/>
              <a:gd name="connsiteY653" fmla="*/ 1042866 h 6858000"/>
              <a:gd name="connsiteX654" fmla="*/ 4002475 w 7467600"/>
              <a:gd name="connsiteY654" fmla="*/ 1037802 h 6858000"/>
              <a:gd name="connsiteX655" fmla="*/ 506322 w 7467600"/>
              <a:gd name="connsiteY655" fmla="*/ 1020997 h 6858000"/>
              <a:gd name="connsiteX656" fmla="*/ 533068 w 7467600"/>
              <a:gd name="connsiteY656" fmla="*/ 1029409 h 6858000"/>
              <a:gd name="connsiteX657" fmla="*/ 1232525 w 7467600"/>
              <a:gd name="connsiteY657" fmla="*/ 1804675 h 6858000"/>
              <a:gd name="connsiteX658" fmla="*/ 1388858 w 7467600"/>
              <a:gd name="connsiteY658" fmla="*/ 2368011 h 6858000"/>
              <a:gd name="connsiteX659" fmla="*/ 1384098 w 7467600"/>
              <a:gd name="connsiteY659" fmla="*/ 2378125 h 6858000"/>
              <a:gd name="connsiteX660" fmla="*/ 1425393 w 7467600"/>
              <a:gd name="connsiteY660" fmla="*/ 2589124 h 6858000"/>
              <a:gd name="connsiteX661" fmla="*/ 1424001 w 7467600"/>
              <a:gd name="connsiteY661" fmla="*/ 2597541 h 6858000"/>
              <a:gd name="connsiteX662" fmla="*/ 2152729 w 7467600"/>
              <a:gd name="connsiteY662" fmla="*/ 2864487 h 6858000"/>
              <a:gd name="connsiteX663" fmla="*/ 2020609 w 7467600"/>
              <a:gd name="connsiteY663" fmla="*/ 2539671 h 6858000"/>
              <a:gd name="connsiteX664" fmla="*/ 2018920 w 7467600"/>
              <a:gd name="connsiteY664" fmla="*/ 2536309 h 6858000"/>
              <a:gd name="connsiteX665" fmla="*/ 1342441 w 7467600"/>
              <a:gd name="connsiteY665" fmla="*/ 1173017 h 6858000"/>
              <a:gd name="connsiteX666" fmla="*/ 1367925 w 7467600"/>
              <a:gd name="connsiteY666" fmla="*/ 1135648 h 6858000"/>
              <a:gd name="connsiteX667" fmla="*/ 1771401 w 7467600"/>
              <a:gd name="connsiteY667" fmla="*/ 1806673 h 6858000"/>
              <a:gd name="connsiteX668" fmla="*/ 1972385 w 7467600"/>
              <a:gd name="connsiteY668" fmla="*/ 2198735 h 6858000"/>
              <a:gd name="connsiteX669" fmla="*/ 2040892 w 7467600"/>
              <a:gd name="connsiteY669" fmla="*/ 2405205 h 6858000"/>
              <a:gd name="connsiteX670" fmla="*/ 2131689 w 7467600"/>
              <a:gd name="connsiteY670" fmla="*/ 1936926 h 6858000"/>
              <a:gd name="connsiteX671" fmla="*/ 2454820 w 7467600"/>
              <a:gd name="connsiteY671" fmla="*/ 1248808 h 6858000"/>
              <a:gd name="connsiteX672" fmla="*/ 2492512 w 7467600"/>
              <a:gd name="connsiteY672" fmla="*/ 1302920 h 6858000"/>
              <a:gd name="connsiteX673" fmla="*/ 2081216 w 7467600"/>
              <a:gd name="connsiteY673" fmla="*/ 2527513 h 6858000"/>
              <a:gd name="connsiteX674" fmla="*/ 2081211 w 7467600"/>
              <a:gd name="connsiteY674" fmla="*/ 2528916 h 6858000"/>
              <a:gd name="connsiteX675" fmla="*/ 2199067 w 7467600"/>
              <a:gd name="connsiteY675" fmla="*/ 2884061 h 6858000"/>
              <a:gd name="connsiteX676" fmla="*/ 3192586 w 7467600"/>
              <a:gd name="connsiteY676" fmla="*/ 3411496 h 6858000"/>
              <a:gd name="connsiteX677" fmla="*/ 3182620 w 7467600"/>
              <a:gd name="connsiteY677" fmla="*/ 3483279 h 6858000"/>
              <a:gd name="connsiteX678" fmla="*/ 2435119 w 7467600"/>
              <a:gd name="connsiteY678" fmla="*/ 3080173 h 6858000"/>
              <a:gd name="connsiteX679" fmla="*/ 2410152 w 7467600"/>
              <a:gd name="connsiteY679" fmla="*/ 3063751 h 6858000"/>
              <a:gd name="connsiteX680" fmla="*/ 2408099 w 7467600"/>
              <a:gd name="connsiteY680" fmla="*/ 3064403 h 6858000"/>
              <a:gd name="connsiteX681" fmla="*/ 2407218 w 7467600"/>
              <a:gd name="connsiteY681" fmla="*/ 3070324 h 6858000"/>
              <a:gd name="connsiteX682" fmla="*/ 2380138 w 7467600"/>
              <a:gd name="connsiteY682" fmla="*/ 3099341 h 6858000"/>
              <a:gd name="connsiteX683" fmla="*/ 1765923 w 7467600"/>
              <a:gd name="connsiteY683" fmla="*/ 3581043 h 6858000"/>
              <a:gd name="connsiteX684" fmla="*/ 1702258 w 7467600"/>
              <a:gd name="connsiteY684" fmla="*/ 3612286 h 6858000"/>
              <a:gd name="connsiteX685" fmla="*/ 1538370 w 7467600"/>
              <a:gd name="connsiteY685" fmla="*/ 3811804 h 6858000"/>
              <a:gd name="connsiteX686" fmla="*/ 542867 w 7467600"/>
              <a:gd name="connsiteY686" fmla="*/ 4944092 h 6858000"/>
              <a:gd name="connsiteX687" fmla="*/ 515800 w 7467600"/>
              <a:gd name="connsiteY687" fmla="*/ 4862180 h 6858000"/>
              <a:gd name="connsiteX688" fmla="*/ 909145 w 7467600"/>
              <a:gd name="connsiteY688" fmla="*/ 4199225 h 6858000"/>
              <a:gd name="connsiteX689" fmla="*/ 1214067 w 7467600"/>
              <a:gd name="connsiteY689" fmla="*/ 3908561 h 6858000"/>
              <a:gd name="connsiteX690" fmla="*/ 640967 w 7467600"/>
              <a:gd name="connsiteY690" fmla="*/ 4105601 h 6858000"/>
              <a:gd name="connsiteX691" fmla="*/ 112563 w 7467600"/>
              <a:gd name="connsiteY691" fmla="*/ 4396952 h 6858000"/>
              <a:gd name="connsiteX692" fmla="*/ 0 w 7467600"/>
              <a:gd name="connsiteY692" fmla="*/ 4466006 h 6858000"/>
              <a:gd name="connsiteX693" fmla="*/ 0 w 7467600"/>
              <a:gd name="connsiteY693" fmla="*/ 4233763 h 6858000"/>
              <a:gd name="connsiteX694" fmla="*/ 36881 w 7467600"/>
              <a:gd name="connsiteY694" fmla="*/ 4200118 h 6858000"/>
              <a:gd name="connsiteX695" fmla="*/ 910534 w 7467600"/>
              <a:gd name="connsiteY695" fmla="*/ 3629753 h 6858000"/>
              <a:gd name="connsiteX696" fmla="*/ 1578717 w 7467600"/>
              <a:gd name="connsiteY696" fmla="*/ 3575982 h 6858000"/>
              <a:gd name="connsiteX697" fmla="*/ 2338780 w 7467600"/>
              <a:gd name="connsiteY697" fmla="*/ 3033725 h 6858000"/>
              <a:gd name="connsiteX698" fmla="*/ 1807991 w 7467600"/>
              <a:gd name="connsiteY698" fmla="*/ 2807184 h 6858000"/>
              <a:gd name="connsiteX699" fmla="*/ 1416358 w 7467600"/>
              <a:gd name="connsiteY699" fmla="*/ 3112571 h 6858000"/>
              <a:gd name="connsiteX700" fmla="*/ 939066 w 7467600"/>
              <a:gd name="connsiteY700" fmla="*/ 3378798 h 6858000"/>
              <a:gd name="connsiteX701" fmla="*/ 115099 w 7467600"/>
              <a:gd name="connsiteY701" fmla="*/ 3607650 h 6858000"/>
              <a:gd name="connsiteX702" fmla="*/ 97284 w 7467600"/>
              <a:gd name="connsiteY702" fmla="*/ 3520393 h 6858000"/>
              <a:gd name="connsiteX703" fmla="*/ 922050 w 7467600"/>
              <a:gd name="connsiteY703" fmla="*/ 3074867 h 6858000"/>
              <a:gd name="connsiteX704" fmla="*/ 1405265 w 7467600"/>
              <a:gd name="connsiteY704" fmla="*/ 3016319 h 6858000"/>
              <a:gd name="connsiteX705" fmla="*/ 1407512 w 7467600"/>
              <a:gd name="connsiteY705" fmla="*/ 3018001 h 6858000"/>
              <a:gd name="connsiteX706" fmla="*/ 1726266 w 7467600"/>
              <a:gd name="connsiteY706" fmla="*/ 2777274 h 6858000"/>
              <a:gd name="connsiteX707" fmla="*/ 625390 w 7467600"/>
              <a:gd name="connsiteY707" fmla="*/ 2514541 h 6858000"/>
              <a:gd name="connsiteX708" fmla="*/ 619799 w 7467600"/>
              <a:gd name="connsiteY708" fmla="*/ 2527180 h 6858000"/>
              <a:gd name="connsiteX709" fmla="*/ 310030 w 7467600"/>
              <a:gd name="connsiteY709" fmla="*/ 2771818 h 6858000"/>
              <a:gd name="connsiteX710" fmla="*/ 173877 w 7467600"/>
              <a:gd name="connsiteY710" fmla="*/ 2937056 h 6858000"/>
              <a:gd name="connsiteX711" fmla="*/ 77889 w 7467600"/>
              <a:gd name="connsiteY711" fmla="*/ 3138440 h 6858000"/>
              <a:gd name="connsiteX712" fmla="*/ 0 w 7467600"/>
              <a:gd name="connsiteY712" fmla="*/ 3271395 h 6858000"/>
              <a:gd name="connsiteX713" fmla="*/ 0 w 7467600"/>
              <a:gd name="connsiteY713" fmla="*/ 3153002 h 6858000"/>
              <a:gd name="connsiteX714" fmla="*/ 2386 w 7467600"/>
              <a:gd name="connsiteY714" fmla="*/ 3149203 h 6858000"/>
              <a:gd name="connsiteX715" fmla="*/ 89753 w 7467600"/>
              <a:gd name="connsiteY715" fmla="*/ 2987702 h 6858000"/>
              <a:gd name="connsiteX716" fmla="*/ 76869 w 7467600"/>
              <a:gd name="connsiteY716" fmla="*/ 3005404 h 6858000"/>
              <a:gd name="connsiteX717" fmla="*/ 32049 w 7467600"/>
              <a:gd name="connsiteY717" fmla="*/ 3065814 h 6858000"/>
              <a:gd name="connsiteX718" fmla="*/ 0 w 7467600"/>
              <a:gd name="connsiteY718" fmla="*/ 3108744 h 6858000"/>
              <a:gd name="connsiteX719" fmla="*/ 0 w 7467600"/>
              <a:gd name="connsiteY719" fmla="*/ 3058059 h 6858000"/>
              <a:gd name="connsiteX720" fmla="*/ 7610 w 7467600"/>
              <a:gd name="connsiteY720" fmla="*/ 3047889 h 6858000"/>
              <a:gd name="connsiteX721" fmla="*/ 52419 w 7467600"/>
              <a:gd name="connsiteY721" fmla="*/ 2987479 h 6858000"/>
              <a:gd name="connsiteX722" fmla="*/ 59142 w 7467600"/>
              <a:gd name="connsiteY722" fmla="*/ 2978488 h 6858000"/>
              <a:gd name="connsiteX723" fmla="*/ 0 w 7467600"/>
              <a:gd name="connsiteY723" fmla="*/ 3015334 h 6858000"/>
              <a:gd name="connsiteX724" fmla="*/ 0 w 7467600"/>
              <a:gd name="connsiteY724" fmla="*/ 2914286 h 6858000"/>
              <a:gd name="connsiteX725" fmla="*/ 36383 w 7467600"/>
              <a:gd name="connsiteY725" fmla="*/ 2901128 h 6858000"/>
              <a:gd name="connsiteX726" fmla="*/ 156329 w 7467600"/>
              <a:gd name="connsiteY726" fmla="*/ 2840533 h 6858000"/>
              <a:gd name="connsiteX727" fmla="*/ 358355 w 7467600"/>
              <a:gd name="connsiteY727" fmla="*/ 2620471 h 6858000"/>
              <a:gd name="connsiteX728" fmla="*/ 510577 w 7467600"/>
              <a:gd name="connsiteY728" fmla="*/ 2501244 h 6858000"/>
              <a:gd name="connsiteX729" fmla="*/ 211967 w 7467600"/>
              <a:gd name="connsiteY729" fmla="*/ 2479171 h 6858000"/>
              <a:gd name="connsiteX730" fmla="*/ 0 w 7467600"/>
              <a:gd name="connsiteY730" fmla="*/ 2476398 h 6858000"/>
              <a:gd name="connsiteX731" fmla="*/ 0 w 7467600"/>
              <a:gd name="connsiteY731" fmla="*/ 2389189 h 6858000"/>
              <a:gd name="connsiteX732" fmla="*/ 103062 w 7467600"/>
              <a:gd name="connsiteY732" fmla="*/ 2389518 h 6858000"/>
              <a:gd name="connsiteX733" fmla="*/ 510734 w 7467600"/>
              <a:gd name="connsiteY733" fmla="*/ 2416201 h 6858000"/>
              <a:gd name="connsiteX734" fmla="*/ 279257 w 7467600"/>
              <a:gd name="connsiteY734" fmla="*/ 2092102 h 6858000"/>
              <a:gd name="connsiteX735" fmla="*/ 65265 w 7467600"/>
              <a:gd name="connsiteY735" fmla="*/ 2006049 h 6858000"/>
              <a:gd name="connsiteX736" fmla="*/ 0 w 7467600"/>
              <a:gd name="connsiteY736" fmla="*/ 1982532 h 6858000"/>
              <a:gd name="connsiteX737" fmla="*/ 0 w 7467600"/>
              <a:gd name="connsiteY737" fmla="*/ 1912789 h 6858000"/>
              <a:gd name="connsiteX738" fmla="*/ 97460 w 7467600"/>
              <a:gd name="connsiteY738" fmla="*/ 1953725 h 6858000"/>
              <a:gd name="connsiteX739" fmla="*/ 221272 w 7467600"/>
              <a:gd name="connsiteY739" fmla="*/ 1980766 h 6858000"/>
              <a:gd name="connsiteX740" fmla="*/ 116765 w 7467600"/>
              <a:gd name="connsiteY740" fmla="*/ 1911033 h 6858000"/>
              <a:gd name="connsiteX741" fmla="*/ 16405 w 7467600"/>
              <a:gd name="connsiteY741" fmla="*/ 1803412 h 6858000"/>
              <a:gd name="connsiteX742" fmla="*/ 0 w 7467600"/>
              <a:gd name="connsiteY742" fmla="*/ 1784777 h 6858000"/>
              <a:gd name="connsiteX743" fmla="*/ 0 w 7467600"/>
              <a:gd name="connsiteY743" fmla="*/ 1740082 h 6858000"/>
              <a:gd name="connsiteX744" fmla="*/ 39394 w 7467600"/>
              <a:gd name="connsiteY744" fmla="*/ 1784856 h 6858000"/>
              <a:gd name="connsiteX745" fmla="*/ 135813 w 7467600"/>
              <a:gd name="connsiteY745" fmla="*/ 1888838 h 6858000"/>
              <a:gd name="connsiteX746" fmla="*/ 242575 w 7467600"/>
              <a:gd name="connsiteY746" fmla="*/ 1958841 h 6858000"/>
              <a:gd name="connsiteX747" fmla="*/ 82197 w 7467600"/>
              <a:gd name="connsiteY747" fmla="*/ 1754826 h 6858000"/>
              <a:gd name="connsiteX748" fmla="*/ 0 w 7467600"/>
              <a:gd name="connsiteY748" fmla="*/ 1679650 h 6858000"/>
              <a:gd name="connsiteX749" fmla="*/ 0 w 7467600"/>
              <a:gd name="connsiteY749" fmla="*/ 1602463 h 6858000"/>
              <a:gd name="connsiteX750" fmla="*/ 84689 w 7467600"/>
              <a:gd name="connsiteY750" fmla="*/ 1677442 h 6858000"/>
              <a:gd name="connsiteX751" fmla="*/ 298437 w 7467600"/>
              <a:gd name="connsiteY751" fmla="*/ 1968019 h 6858000"/>
              <a:gd name="connsiteX752" fmla="*/ 227269 w 7467600"/>
              <a:gd name="connsiteY752" fmla="*/ 1114064 h 6858000"/>
              <a:gd name="connsiteX753" fmla="*/ 248003 w 7467600"/>
              <a:gd name="connsiteY753" fmla="*/ 1089613 h 6858000"/>
              <a:gd name="connsiteX754" fmla="*/ 427020 w 7467600"/>
              <a:gd name="connsiteY754" fmla="*/ 1619803 h 6858000"/>
              <a:gd name="connsiteX755" fmla="*/ 340345 w 7467600"/>
              <a:gd name="connsiteY755" fmla="*/ 2027739 h 6858000"/>
              <a:gd name="connsiteX756" fmla="*/ 360865 w 7467600"/>
              <a:gd name="connsiteY756" fmla="*/ 2044827 h 6858000"/>
              <a:gd name="connsiteX757" fmla="*/ 560414 w 7467600"/>
              <a:gd name="connsiteY757" fmla="*/ 2421457 h 6858000"/>
              <a:gd name="connsiteX758" fmla="*/ 1359703 w 7467600"/>
              <a:gd name="connsiteY758" fmla="*/ 2578554 h 6858000"/>
              <a:gd name="connsiteX759" fmla="*/ 1359422 w 7467600"/>
              <a:gd name="connsiteY759" fmla="*/ 2577994 h 6858000"/>
              <a:gd name="connsiteX760" fmla="*/ 828701 w 7467600"/>
              <a:gd name="connsiteY760" fmla="*/ 1839520 h 6858000"/>
              <a:gd name="connsiteX761" fmla="*/ 494427 w 7467600"/>
              <a:gd name="connsiteY761" fmla="*/ 1092333 h 6858000"/>
              <a:gd name="connsiteX762" fmla="*/ 506322 w 7467600"/>
              <a:gd name="connsiteY762" fmla="*/ 1020997 h 6858000"/>
              <a:gd name="connsiteX763" fmla="*/ 4570198 w 7467600"/>
              <a:gd name="connsiteY763" fmla="*/ 978081 h 6858000"/>
              <a:gd name="connsiteX764" fmla="*/ 4523691 w 7467600"/>
              <a:gd name="connsiteY764" fmla="*/ 1127776 h 6858000"/>
              <a:gd name="connsiteX765" fmla="*/ 4509875 w 7467600"/>
              <a:gd name="connsiteY765" fmla="*/ 1167552 h 6858000"/>
              <a:gd name="connsiteX766" fmla="*/ 4478168 w 7467600"/>
              <a:gd name="connsiteY766" fmla="*/ 1260735 h 6858000"/>
              <a:gd name="connsiteX767" fmla="*/ 4409309 w 7467600"/>
              <a:gd name="connsiteY767" fmla="*/ 1666996 h 6858000"/>
              <a:gd name="connsiteX768" fmla="*/ 4370031 w 7467600"/>
              <a:gd name="connsiteY768" fmla="*/ 1955666 h 6858000"/>
              <a:gd name="connsiteX769" fmla="*/ 4570198 w 7467600"/>
              <a:gd name="connsiteY769" fmla="*/ 978081 h 6858000"/>
              <a:gd name="connsiteX770" fmla="*/ 4557898 w 7467600"/>
              <a:gd name="connsiteY770" fmla="*/ 900011 h 6858000"/>
              <a:gd name="connsiteX771" fmla="*/ 4344840 w 7467600"/>
              <a:gd name="connsiteY771" fmla="*/ 1922038 h 6858000"/>
              <a:gd name="connsiteX772" fmla="*/ 4378710 w 7467600"/>
              <a:gd name="connsiteY772" fmla="*/ 1665516 h 6858000"/>
              <a:gd name="connsiteX773" fmla="*/ 4448798 w 7467600"/>
              <a:gd name="connsiteY773" fmla="*/ 1253024 h 6858000"/>
              <a:gd name="connsiteX774" fmla="*/ 4480315 w 7467600"/>
              <a:gd name="connsiteY774" fmla="*/ 1158454 h 6858000"/>
              <a:gd name="connsiteX775" fmla="*/ 4494133 w 7467600"/>
              <a:gd name="connsiteY775" fmla="*/ 1118676 h 6858000"/>
              <a:gd name="connsiteX776" fmla="*/ 4557898 w 7467600"/>
              <a:gd name="connsiteY776" fmla="*/ 900011 h 6858000"/>
              <a:gd name="connsiteX777" fmla="*/ 5870151 w 7467600"/>
              <a:gd name="connsiteY777" fmla="*/ 898890 h 6858000"/>
              <a:gd name="connsiteX778" fmla="*/ 5861335 w 7467600"/>
              <a:gd name="connsiteY778" fmla="*/ 899177 h 6858000"/>
              <a:gd name="connsiteX779" fmla="*/ 5843702 w 7467600"/>
              <a:gd name="connsiteY779" fmla="*/ 899748 h 6858000"/>
              <a:gd name="connsiteX780" fmla="*/ 5651107 w 7467600"/>
              <a:gd name="connsiteY780" fmla="*/ 920306 h 6858000"/>
              <a:gd name="connsiteX781" fmla="*/ 5459407 w 7467600"/>
              <a:gd name="connsiteY781" fmla="*/ 940975 h 6858000"/>
              <a:gd name="connsiteX782" fmla="*/ 5374846 w 7467600"/>
              <a:gd name="connsiteY782" fmla="*/ 941988 h 6858000"/>
              <a:gd name="connsiteX783" fmla="*/ 5256105 w 7467600"/>
              <a:gd name="connsiteY783" fmla="*/ 945632 h 6858000"/>
              <a:gd name="connsiteX784" fmla="*/ 5107071 w 7467600"/>
              <a:gd name="connsiteY784" fmla="*/ 969720 h 6858000"/>
              <a:gd name="connsiteX785" fmla="*/ 4998681 w 7467600"/>
              <a:gd name="connsiteY785" fmla="*/ 988771 h 6858000"/>
              <a:gd name="connsiteX786" fmla="*/ 5870151 w 7467600"/>
              <a:gd name="connsiteY786" fmla="*/ 898890 h 6858000"/>
              <a:gd name="connsiteX787" fmla="*/ 5504425 w 7467600"/>
              <a:gd name="connsiteY787" fmla="*/ 848067 h 6858000"/>
              <a:gd name="connsiteX788" fmla="*/ 4968849 w 7467600"/>
              <a:gd name="connsiteY788" fmla="*/ 962318 h 6858000"/>
              <a:gd name="connsiteX789" fmla="*/ 5104039 w 7467600"/>
              <a:gd name="connsiteY789" fmla="*/ 940634 h 6858000"/>
              <a:gd name="connsiteX790" fmla="*/ 5256311 w 7467600"/>
              <a:gd name="connsiteY790" fmla="*/ 916490 h 6858000"/>
              <a:gd name="connsiteX791" fmla="*/ 5377381 w 7467600"/>
              <a:gd name="connsiteY791" fmla="*/ 912671 h 6858000"/>
              <a:gd name="connsiteX792" fmla="*/ 5460148 w 7467600"/>
              <a:gd name="connsiteY792" fmla="*/ 911442 h 6858000"/>
              <a:gd name="connsiteX793" fmla="*/ 5648971 w 7467600"/>
              <a:gd name="connsiteY793" fmla="*/ 891331 h 6858000"/>
              <a:gd name="connsiteX794" fmla="*/ 5844807 w 7467600"/>
              <a:gd name="connsiteY794" fmla="*/ 870718 h 6858000"/>
              <a:gd name="connsiteX795" fmla="*/ 5862975 w 7467600"/>
              <a:gd name="connsiteY795" fmla="*/ 869756 h 6858000"/>
              <a:gd name="connsiteX796" fmla="*/ 5920887 w 7467600"/>
              <a:gd name="connsiteY796" fmla="*/ 865929 h 6858000"/>
              <a:gd name="connsiteX797" fmla="*/ 5504425 w 7467600"/>
              <a:gd name="connsiteY797" fmla="*/ 848067 h 6858000"/>
              <a:gd name="connsiteX798" fmla="*/ 3607114 w 7467600"/>
              <a:gd name="connsiteY798" fmla="*/ 467441 h 6858000"/>
              <a:gd name="connsiteX799" fmla="*/ 3296242 w 7467600"/>
              <a:gd name="connsiteY799" fmla="*/ 807991 h 6858000"/>
              <a:gd name="connsiteX800" fmla="*/ 3174674 w 7467600"/>
              <a:gd name="connsiteY800" fmla="*/ 919759 h 6858000"/>
              <a:gd name="connsiteX801" fmla="*/ 3042978 w 7467600"/>
              <a:gd name="connsiteY801" fmla="*/ 1054894 h 6858000"/>
              <a:gd name="connsiteX802" fmla="*/ 2968914 w 7467600"/>
              <a:gd name="connsiteY802" fmla="*/ 1133756 h 6858000"/>
              <a:gd name="connsiteX803" fmla="*/ 3103823 w 7467600"/>
              <a:gd name="connsiteY803" fmla="*/ 1026814 h 6858000"/>
              <a:gd name="connsiteX804" fmla="*/ 3607114 w 7467600"/>
              <a:gd name="connsiteY804" fmla="*/ 467441 h 6858000"/>
              <a:gd name="connsiteX805" fmla="*/ 3744487 w 7467600"/>
              <a:gd name="connsiteY805" fmla="*/ 383136 h 6858000"/>
              <a:gd name="connsiteX806" fmla="*/ 3970213 w 7467600"/>
              <a:gd name="connsiteY806" fmla="*/ 995559 h 6858000"/>
              <a:gd name="connsiteX807" fmla="*/ 3744487 w 7467600"/>
              <a:gd name="connsiteY807" fmla="*/ 383136 h 6858000"/>
              <a:gd name="connsiteX808" fmla="*/ 3624562 w 7467600"/>
              <a:gd name="connsiteY808" fmla="*/ 367041 h 6858000"/>
              <a:gd name="connsiteX809" fmla="*/ 3489712 w 7467600"/>
              <a:gd name="connsiteY809" fmla="*/ 485386 h 6858000"/>
              <a:gd name="connsiteX810" fmla="*/ 3182994 w 7467600"/>
              <a:gd name="connsiteY810" fmla="*/ 828265 h 6858000"/>
              <a:gd name="connsiteX811" fmla="*/ 2892114 w 7467600"/>
              <a:gd name="connsiteY811" fmla="*/ 1172635 h 6858000"/>
              <a:gd name="connsiteX812" fmla="*/ 3021459 w 7467600"/>
              <a:gd name="connsiteY812" fmla="*/ 1035385 h 6858000"/>
              <a:gd name="connsiteX813" fmla="*/ 3153873 w 7467600"/>
              <a:gd name="connsiteY813" fmla="*/ 898971 h 6858000"/>
              <a:gd name="connsiteX814" fmla="*/ 3276511 w 7467600"/>
              <a:gd name="connsiteY814" fmla="*/ 786423 h 6858000"/>
              <a:gd name="connsiteX815" fmla="*/ 3584154 w 7467600"/>
              <a:gd name="connsiteY815" fmla="*/ 448218 h 6858000"/>
              <a:gd name="connsiteX816" fmla="*/ 3624562 w 7467600"/>
              <a:gd name="connsiteY816" fmla="*/ 367041 h 6858000"/>
              <a:gd name="connsiteX817" fmla="*/ 3766672 w 7467600"/>
              <a:gd name="connsiteY817" fmla="*/ 359429 h 6858000"/>
              <a:gd name="connsiteX818" fmla="*/ 3996338 w 7467600"/>
              <a:gd name="connsiteY818" fmla="*/ 968237 h 6858000"/>
              <a:gd name="connsiteX819" fmla="*/ 3766672 w 7467600"/>
              <a:gd name="connsiteY819" fmla="*/ 359429 h 6858000"/>
              <a:gd name="connsiteX820" fmla="*/ 5805386 w 7467600"/>
              <a:gd name="connsiteY820" fmla="*/ 239240 h 6858000"/>
              <a:gd name="connsiteX821" fmla="*/ 5736947 w 7467600"/>
              <a:gd name="connsiteY821" fmla="*/ 261367 h 6858000"/>
              <a:gd name="connsiteX822" fmla="*/ 5427012 w 7467600"/>
              <a:gd name="connsiteY822" fmla="*/ 311272 h 6858000"/>
              <a:gd name="connsiteX823" fmla="*/ 5147818 w 7467600"/>
              <a:gd name="connsiteY823" fmla="*/ 322112 h 6858000"/>
              <a:gd name="connsiteX824" fmla="*/ 5060854 w 7467600"/>
              <a:gd name="connsiteY824" fmla="*/ 311882 h 6858000"/>
              <a:gd name="connsiteX825" fmla="*/ 4945989 w 7467600"/>
              <a:gd name="connsiteY825" fmla="*/ 300516 h 6858000"/>
              <a:gd name="connsiteX826" fmla="*/ 5410479 w 7467600"/>
              <a:gd name="connsiteY826" fmla="*/ 348434 h 6858000"/>
              <a:gd name="connsiteX827" fmla="*/ 5805386 w 7467600"/>
              <a:gd name="connsiteY827" fmla="*/ 239240 h 6858000"/>
              <a:gd name="connsiteX828" fmla="*/ 5905192 w 7467600"/>
              <a:gd name="connsiteY828" fmla="*/ 163079 h 6858000"/>
              <a:gd name="connsiteX829" fmla="*/ 5865655 w 7467600"/>
              <a:gd name="connsiteY829" fmla="*/ 171901 h 6858000"/>
              <a:gd name="connsiteX830" fmla="*/ 5259740 w 7467600"/>
              <a:gd name="connsiteY830" fmla="*/ 257013 h 6858000"/>
              <a:gd name="connsiteX831" fmla="*/ 5208466 w 7467600"/>
              <a:gd name="connsiteY831" fmla="*/ 257550 h 6858000"/>
              <a:gd name="connsiteX832" fmla="*/ 4980204 w 7467600"/>
              <a:gd name="connsiteY832" fmla="*/ 271903 h 6858000"/>
              <a:gd name="connsiteX833" fmla="*/ 5068068 w 7467600"/>
              <a:gd name="connsiteY833" fmla="*/ 282244 h 6858000"/>
              <a:gd name="connsiteX834" fmla="*/ 5153231 w 7467600"/>
              <a:gd name="connsiteY834" fmla="*/ 292240 h 6858000"/>
              <a:gd name="connsiteX835" fmla="*/ 5426491 w 7467600"/>
              <a:gd name="connsiteY835" fmla="*/ 281128 h 6858000"/>
              <a:gd name="connsiteX836" fmla="*/ 5731212 w 7467600"/>
              <a:gd name="connsiteY836" fmla="*/ 231951 h 6858000"/>
              <a:gd name="connsiteX837" fmla="*/ 5905192 w 7467600"/>
              <a:gd name="connsiteY837" fmla="*/ 163079 h 6858000"/>
              <a:gd name="connsiteX838" fmla="*/ 5944437 w 7467600"/>
              <a:gd name="connsiteY838" fmla="*/ 113829 h 6858000"/>
              <a:gd name="connsiteX839" fmla="*/ 5825032 w 7467600"/>
              <a:gd name="connsiteY839" fmla="*/ 146405 h 6858000"/>
              <a:gd name="connsiteX840" fmla="*/ 4955599 w 7467600"/>
              <a:gd name="connsiteY840" fmla="*/ 247008 h 6858000"/>
              <a:gd name="connsiteX841" fmla="*/ 5210104 w 7467600"/>
              <a:gd name="connsiteY841" fmla="*/ 228123 h 6858000"/>
              <a:gd name="connsiteX842" fmla="*/ 5261015 w 7467600"/>
              <a:gd name="connsiteY842" fmla="*/ 227087 h 6858000"/>
              <a:gd name="connsiteX843" fmla="*/ 5861181 w 7467600"/>
              <a:gd name="connsiteY843" fmla="*/ 143093 h 6858000"/>
              <a:gd name="connsiteX844" fmla="*/ 5961252 w 7467600"/>
              <a:gd name="connsiteY844" fmla="*/ 114820 h 6858000"/>
              <a:gd name="connsiteX845" fmla="*/ 5944437 w 7467600"/>
              <a:gd name="connsiteY845" fmla="*/ 113829 h 6858000"/>
              <a:gd name="connsiteX846" fmla="*/ 3882765 w 7467600"/>
              <a:gd name="connsiteY846" fmla="*/ 0 h 6858000"/>
              <a:gd name="connsiteX847" fmla="*/ 3995099 w 7467600"/>
              <a:gd name="connsiteY847" fmla="*/ 0 h 6858000"/>
              <a:gd name="connsiteX848" fmla="*/ 4163818 w 7467600"/>
              <a:gd name="connsiteY848" fmla="*/ 234104 h 6858000"/>
              <a:gd name="connsiteX849" fmla="*/ 4172099 w 7467600"/>
              <a:gd name="connsiteY849" fmla="*/ 234207 h 6858000"/>
              <a:gd name="connsiteX850" fmla="*/ 4784282 w 7467600"/>
              <a:gd name="connsiteY850" fmla="*/ 276561 h 6858000"/>
              <a:gd name="connsiteX851" fmla="*/ 4801687 w 7467600"/>
              <a:gd name="connsiteY851" fmla="*/ 267764 h 6858000"/>
              <a:gd name="connsiteX852" fmla="*/ 6082788 w 7467600"/>
              <a:gd name="connsiteY852" fmla="*/ 64119 h 6858000"/>
              <a:gd name="connsiteX853" fmla="*/ 6099442 w 7467600"/>
              <a:gd name="connsiteY853" fmla="*/ 82568 h 6858000"/>
              <a:gd name="connsiteX854" fmla="*/ 4804137 w 7467600"/>
              <a:gd name="connsiteY854" fmla="*/ 320931 h 6858000"/>
              <a:gd name="connsiteX855" fmla="*/ 4227047 w 7467600"/>
              <a:gd name="connsiteY855" fmla="*/ 313415 h 6858000"/>
              <a:gd name="connsiteX856" fmla="*/ 4346041 w 7467600"/>
              <a:gd name="connsiteY856" fmla="*/ 456086 h 6858000"/>
              <a:gd name="connsiteX857" fmla="*/ 4870967 w 7467600"/>
              <a:gd name="connsiteY857" fmla="*/ 963061 h 6858000"/>
              <a:gd name="connsiteX858" fmla="*/ 4889647 w 7467600"/>
              <a:gd name="connsiteY858" fmla="*/ 957147 h 6858000"/>
              <a:gd name="connsiteX859" fmla="*/ 5422504 w 7467600"/>
              <a:gd name="connsiteY859" fmla="*/ 805191 h 6858000"/>
              <a:gd name="connsiteX860" fmla="*/ 6087656 w 7467600"/>
              <a:gd name="connsiteY860" fmla="*/ 826703 h 6858000"/>
              <a:gd name="connsiteX861" fmla="*/ 6058717 w 7467600"/>
              <a:gd name="connsiteY861" fmla="*/ 865992 h 6858000"/>
              <a:gd name="connsiteX862" fmla="*/ 4974153 w 7467600"/>
              <a:gd name="connsiteY862" fmla="*/ 1045456 h 6858000"/>
              <a:gd name="connsiteX863" fmla="*/ 5627835 w 7467600"/>
              <a:gd name="connsiteY863" fmla="*/ 1472077 h 6858000"/>
              <a:gd name="connsiteX864" fmla="*/ 5629817 w 7467600"/>
              <a:gd name="connsiteY864" fmla="*/ 1471412 h 6858000"/>
              <a:gd name="connsiteX865" fmla="*/ 5634124 w 7467600"/>
              <a:gd name="connsiteY865" fmla="*/ 1470572 h 6858000"/>
              <a:gd name="connsiteX866" fmla="*/ 5755832 w 7467600"/>
              <a:gd name="connsiteY866" fmla="*/ 1383886 h 6858000"/>
              <a:gd name="connsiteX867" fmla="*/ 6014186 w 7467600"/>
              <a:gd name="connsiteY867" fmla="*/ 1279799 h 6858000"/>
              <a:gd name="connsiteX868" fmla="*/ 6901619 w 7467600"/>
              <a:gd name="connsiteY868" fmla="*/ 1047874 h 6858000"/>
              <a:gd name="connsiteX869" fmla="*/ 6931566 w 7467600"/>
              <a:gd name="connsiteY869" fmla="*/ 1062034 h 6858000"/>
              <a:gd name="connsiteX870" fmla="*/ 5790982 w 7467600"/>
              <a:gd name="connsiteY870" fmla="*/ 1561380 h 6858000"/>
              <a:gd name="connsiteX871" fmla="*/ 6188971 w 7467600"/>
              <a:gd name="connsiteY871" fmla="*/ 1755168 h 6858000"/>
              <a:gd name="connsiteX872" fmla="*/ 6202446 w 7467600"/>
              <a:gd name="connsiteY872" fmla="*/ 1752268 h 6858000"/>
              <a:gd name="connsiteX873" fmla="*/ 7179560 w 7467600"/>
              <a:gd name="connsiteY873" fmla="*/ 1467551 h 6858000"/>
              <a:gd name="connsiteX874" fmla="*/ 7158730 w 7467600"/>
              <a:gd name="connsiteY874" fmla="*/ 1507835 h 6858000"/>
              <a:gd name="connsiteX875" fmla="*/ 6326959 w 7467600"/>
              <a:gd name="connsiteY875" fmla="*/ 1817686 h 6858000"/>
              <a:gd name="connsiteX876" fmla="*/ 6537433 w 7467600"/>
              <a:gd name="connsiteY876" fmla="*/ 1907790 h 6858000"/>
              <a:gd name="connsiteX877" fmla="*/ 6550221 w 7467600"/>
              <a:gd name="connsiteY877" fmla="*/ 1910729 h 6858000"/>
              <a:gd name="connsiteX878" fmla="*/ 6964438 w 7467600"/>
              <a:gd name="connsiteY878" fmla="*/ 2209505 h 6858000"/>
              <a:gd name="connsiteX879" fmla="*/ 7367862 w 7467600"/>
              <a:gd name="connsiteY879" fmla="*/ 2806833 h 6858000"/>
              <a:gd name="connsiteX880" fmla="*/ 7364329 w 7467600"/>
              <a:gd name="connsiteY880" fmla="*/ 2826907 h 6858000"/>
              <a:gd name="connsiteX881" fmla="*/ 7290545 w 7467600"/>
              <a:gd name="connsiteY881" fmla="*/ 2850663 h 6858000"/>
              <a:gd name="connsiteX882" fmla="*/ 6472036 w 7467600"/>
              <a:gd name="connsiteY882" fmla="*/ 1959003 h 6858000"/>
              <a:gd name="connsiteX883" fmla="*/ 5792897 w 7467600"/>
              <a:gd name="connsiteY883" fmla="*/ 1647747 h 6858000"/>
              <a:gd name="connsiteX884" fmla="*/ 5842751 w 7467600"/>
              <a:gd name="connsiteY884" fmla="*/ 1816112 h 6858000"/>
              <a:gd name="connsiteX885" fmla="*/ 5847424 w 7467600"/>
              <a:gd name="connsiteY885" fmla="*/ 1815776 h 6858000"/>
              <a:gd name="connsiteX886" fmla="*/ 6399821 w 7467600"/>
              <a:gd name="connsiteY886" fmla="*/ 2344799 h 6858000"/>
              <a:gd name="connsiteX887" fmla="*/ 6323232 w 7467600"/>
              <a:gd name="connsiteY887" fmla="*/ 2389634 h 6858000"/>
              <a:gd name="connsiteX888" fmla="*/ 5942958 w 7467600"/>
              <a:gd name="connsiteY888" fmla="*/ 2077708 h 6858000"/>
              <a:gd name="connsiteX889" fmla="*/ 5921559 w 7467600"/>
              <a:gd name="connsiteY889" fmla="*/ 2378596 h 6858000"/>
              <a:gd name="connsiteX890" fmla="*/ 5817651 w 7467600"/>
              <a:gd name="connsiteY890" fmla="*/ 3023919 h 6858000"/>
              <a:gd name="connsiteX891" fmla="*/ 5729634 w 7467600"/>
              <a:gd name="connsiteY891" fmla="*/ 3051849 h 6858000"/>
              <a:gd name="connsiteX892" fmla="*/ 5611018 w 7467600"/>
              <a:gd name="connsiteY892" fmla="*/ 2316769 h 6858000"/>
              <a:gd name="connsiteX893" fmla="*/ 5687608 w 7467600"/>
              <a:gd name="connsiteY893" fmla="*/ 2039972 h 6858000"/>
              <a:gd name="connsiteX894" fmla="*/ 5657554 w 7467600"/>
              <a:gd name="connsiteY894" fmla="*/ 1576445 h 6858000"/>
              <a:gd name="connsiteX895" fmla="*/ 5150475 w 7467600"/>
              <a:gd name="connsiteY895" fmla="*/ 1274012 h 6858000"/>
              <a:gd name="connsiteX896" fmla="*/ 5349142 w 7467600"/>
              <a:gd name="connsiteY896" fmla="*/ 2204405 h 6858000"/>
              <a:gd name="connsiteX897" fmla="*/ 5262214 w 7467600"/>
              <a:gd name="connsiteY897" fmla="*/ 2233836 h 6858000"/>
              <a:gd name="connsiteX898" fmla="*/ 4981539 w 7467600"/>
              <a:gd name="connsiteY898" fmla="*/ 1542201 h 6858000"/>
              <a:gd name="connsiteX899" fmla="*/ 4958461 w 7467600"/>
              <a:gd name="connsiteY899" fmla="*/ 1136957 h 6858000"/>
              <a:gd name="connsiteX900" fmla="*/ 4655015 w 7467600"/>
              <a:gd name="connsiteY900" fmla="*/ 891426 h 6858000"/>
              <a:gd name="connsiteX901" fmla="*/ 4348002 w 7467600"/>
              <a:gd name="connsiteY901" fmla="*/ 2205895 h 6858000"/>
              <a:gd name="connsiteX902" fmla="*/ 4262250 w 7467600"/>
              <a:gd name="connsiteY902" fmla="*/ 2219972 h 6858000"/>
              <a:gd name="connsiteX903" fmla="*/ 4550611 w 7467600"/>
              <a:gd name="connsiteY903" fmla="*/ 817540 h 6858000"/>
              <a:gd name="connsiteX904" fmla="*/ 4564418 w 7467600"/>
              <a:gd name="connsiteY904" fmla="*/ 808293 h 6858000"/>
              <a:gd name="connsiteX905" fmla="*/ 4266388 w 7467600"/>
              <a:gd name="connsiteY905" fmla="*/ 500083 h 6858000"/>
              <a:gd name="connsiteX906" fmla="*/ 4032842 w 7467600"/>
              <a:gd name="connsiteY906" fmla="*/ 211809 h 6858000"/>
              <a:gd name="connsiteX907" fmla="*/ 3882765 w 7467600"/>
              <a:gd name="connsiteY907" fmla="*/ 0 h 6858000"/>
              <a:gd name="connsiteX908" fmla="*/ 3721337 w 7467600"/>
              <a:gd name="connsiteY908" fmla="*/ 0 h 6858000"/>
              <a:gd name="connsiteX909" fmla="*/ 3797544 w 7467600"/>
              <a:gd name="connsiteY909" fmla="*/ 0 h 6858000"/>
              <a:gd name="connsiteX910" fmla="*/ 3775734 w 7467600"/>
              <a:gd name="connsiteY910" fmla="*/ 95131 h 6858000"/>
              <a:gd name="connsiteX911" fmla="*/ 3724807 w 7467600"/>
              <a:gd name="connsiteY911" fmla="*/ 272257 h 6858000"/>
              <a:gd name="connsiteX912" fmla="*/ 3726844 w 7467600"/>
              <a:gd name="connsiteY912" fmla="*/ 282988 h 6858000"/>
              <a:gd name="connsiteX913" fmla="*/ 3742664 w 7467600"/>
              <a:gd name="connsiteY913" fmla="*/ 279918 h 6858000"/>
              <a:gd name="connsiteX914" fmla="*/ 4103910 w 7467600"/>
              <a:gd name="connsiteY914" fmla="*/ 1161917 h 6858000"/>
              <a:gd name="connsiteX915" fmla="*/ 4020269 w 7467600"/>
              <a:gd name="connsiteY915" fmla="*/ 1200406 h 6858000"/>
              <a:gd name="connsiteX916" fmla="*/ 3674882 w 7467600"/>
              <a:gd name="connsiteY916" fmla="*/ 488524 h 6858000"/>
              <a:gd name="connsiteX917" fmla="*/ 3132682 w 7467600"/>
              <a:gd name="connsiteY917" fmla="*/ 1072284 h 6858000"/>
              <a:gd name="connsiteX918" fmla="*/ 2716346 w 7467600"/>
              <a:gd name="connsiteY918" fmla="*/ 1276376 h 6858000"/>
              <a:gd name="connsiteX919" fmla="*/ 2716772 w 7467600"/>
              <a:gd name="connsiteY919" fmla="*/ 1255462 h 6858000"/>
              <a:gd name="connsiteX920" fmla="*/ 3471096 w 7467600"/>
              <a:gd name="connsiteY920" fmla="*/ 437072 h 6858000"/>
              <a:gd name="connsiteX921" fmla="*/ 3639057 w 7467600"/>
              <a:gd name="connsiteY921" fmla="*/ 286334 h 6858000"/>
              <a:gd name="connsiteX922" fmla="*/ 3640309 w 7467600"/>
              <a:gd name="connsiteY922" fmla="*/ 284664 h 6858000"/>
              <a:gd name="connsiteX923" fmla="*/ 3646022 w 7467600"/>
              <a:gd name="connsiteY923" fmla="*/ 276711 h 6858000"/>
              <a:gd name="connsiteX924" fmla="*/ 3707943 w 7467600"/>
              <a:gd name="connsiteY924" fmla="*/ 65958 h 6858000"/>
              <a:gd name="connsiteX925" fmla="*/ 3721337 w 7467600"/>
              <a:gd name="connsiteY925" fmla="*/ 0 h 6858000"/>
              <a:gd name="connsiteX926" fmla="*/ 2867960 w 7467600"/>
              <a:gd name="connsiteY926" fmla="*/ 0 h 6858000"/>
              <a:gd name="connsiteX927" fmla="*/ 2926351 w 7467600"/>
              <a:gd name="connsiteY927" fmla="*/ 0 h 6858000"/>
              <a:gd name="connsiteX928" fmla="*/ 2902823 w 7467600"/>
              <a:gd name="connsiteY928" fmla="*/ 262929 h 6858000"/>
              <a:gd name="connsiteX929" fmla="*/ 2940663 w 7467600"/>
              <a:gd name="connsiteY929" fmla="*/ 140884 h 6858000"/>
              <a:gd name="connsiteX930" fmla="*/ 2947039 w 7467600"/>
              <a:gd name="connsiteY930" fmla="*/ 122524 h 6858000"/>
              <a:gd name="connsiteX931" fmla="*/ 2984316 w 7467600"/>
              <a:gd name="connsiteY931" fmla="*/ 0 h 6858000"/>
              <a:gd name="connsiteX932" fmla="*/ 3016114 w 7467600"/>
              <a:gd name="connsiteY932" fmla="*/ 0 h 6858000"/>
              <a:gd name="connsiteX933" fmla="*/ 2979949 w 7467600"/>
              <a:gd name="connsiteY933" fmla="*/ 119274 h 6858000"/>
              <a:gd name="connsiteX934" fmla="*/ 3023879 w 7467600"/>
              <a:gd name="connsiteY934" fmla="*/ 0 h 6858000"/>
              <a:gd name="connsiteX935" fmla="*/ 3105400 w 7467600"/>
              <a:gd name="connsiteY935" fmla="*/ 0 h 6858000"/>
              <a:gd name="connsiteX936" fmla="*/ 3094669 w 7467600"/>
              <a:gd name="connsiteY936" fmla="*/ 30308 h 6858000"/>
              <a:gd name="connsiteX937" fmla="*/ 2901945 w 7467600"/>
              <a:gd name="connsiteY937" fmla="*/ 466538 h 6858000"/>
              <a:gd name="connsiteX938" fmla="*/ 2815209 w 7467600"/>
              <a:gd name="connsiteY938" fmla="*/ 497361 h 6858000"/>
              <a:gd name="connsiteX939" fmla="*/ 2844845 w 7467600"/>
              <a:gd name="connsiteY939" fmla="*/ 127638 h 6858000"/>
              <a:gd name="connsiteX940" fmla="*/ 2867960 w 7467600"/>
              <a:gd name="connsiteY940" fmla="*/ 0 h 6858000"/>
              <a:gd name="connsiteX941" fmla="*/ 1057230 w 7467600"/>
              <a:gd name="connsiteY941" fmla="*/ 0 h 6858000"/>
              <a:gd name="connsiteX942" fmla="*/ 1111003 w 7467600"/>
              <a:gd name="connsiteY942" fmla="*/ 0 h 6858000"/>
              <a:gd name="connsiteX943" fmla="*/ 1125553 w 7467600"/>
              <a:gd name="connsiteY943" fmla="*/ 52588 h 6858000"/>
              <a:gd name="connsiteX944" fmla="*/ 1304276 w 7467600"/>
              <a:gd name="connsiteY944" fmla="*/ 476275 h 6858000"/>
              <a:gd name="connsiteX945" fmla="*/ 1492066 w 7467600"/>
              <a:gd name="connsiteY945" fmla="*/ 886333 h 6858000"/>
              <a:gd name="connsiteX946" fmla="*/ 1423698 w 7467600"/>
              <a:gd name="connsiteY946" fmla="*/ 710817 h 6858000"/>
              <a:gd name="connsiteX947" fmla="*/ 1357609 w 7467600"/>
              <a:gd name="connsiteY947" fmla="*/ 532892 h 6858000"/>
              <a:gd name="connsiteX948" fmla="*/ 1309550 w 7467600"/>
              <a:gd name="connsiteY948" fmla="*/ 374031 h 6858000"/>
              <a:gd name="connsiteX949" fmla="*/ 1193673 w 7467600"/>
              <a:gd name="connsiteY949" fmla="*/ 49533 h 6858000"/>
              <a:gd name="connsiteX950" fmla="*/ 1164391 w 7467600"/>
              <a:gd name="connsiteY950" fmla="*/ 0 h 6858000"/>
              <a:gd name="connsiteX951" fmla="*/ 1200666 w 7467600"/>
              <a:gd name="connsiteY951" fmla="*/ 0 h 6858000"/>
              <a:gd name="connsiteX952" fmla="*/ 1223408 w 7467600"/>
              <a:gd name="connsiteY952" fmla="*/ 38996 h 6858000"/>
              <a:gd name="connsiteX953" fmla="*/ 1339635 w 7467600"/>
              <a:gd name="connsiteY953" fmla="*/ 365517 h 6858000"/>
              <a:gd name="connsiteX954" fmla="*/ 1387469 w 7467600"/>
              <a:gd name="connsiteY954" fmla="*/ 523079 h 6858000"/>
              <a:gd name="connsiteX955" fmla="*/ 1452685 w 7467600"/>
              <a:gd name="connsiteY955" fmla="*/ 699806 h 6858000"/>
              <a:gd name="connsiteX956" fmla="*/ 1492092 w 7467600"/>
              <a:gd name="connsiteY956" fmla="*/ 800424 h 6858000"/>
              <a:gd name="connsiteX957" fmla="*/ 1455302 w 7467600"/>
              <a:gd name="connsiteY957" fmla="*/ 632913 h 6858000"/>
              <a:gd name="connsiteX958" fmla="*/ 1222336 w 7467600"/>
              <a:gd name="connsiteY958" fmla="*/ 9480 h 6858000"/>
              <a:gd name="connsiteX959" fmla="*/ 1214634 w 7467600"/>
              <a:gd name="connsiteY959" fmla="*/ 0 h 6858000"/>
              <a:gd name="connsiteX960" fmla="*/ 1289827 w 7467600"/>
              <a:gd name="connsiteY960" fmla="*/ 0 h 6858000"/>
              <a:gd name="connsiteX961" fmla="*/ 1321076 w 7467600"/>
              <a:gd name="connsiteY961" fmla="*/ 59722 h 6858000"/>
              <a:gd name="connsiteX962" fmla="*/ 1512579 w 7467600"/>
              <a:gd name="connsiteY962" fmla="*/ 626441 h 6858000"/>
              <a:gd name="connsiteX963" fmla="*/ 1506076 w 7467600"/>
              <a:gd name="connsiteY963" fmla="*/ 1089289 h 6858000"/>
              <a:gd name="connsiteX964" fmla="*/ 1486346 w 7467600"/>
              <a:gd name="connsiteY964" fmla="*/ 1079919 h 6858000"/>
              <a:gd name="connsiteX965" fmla="*/ 1070511 w 7467600"/>
              <a:gd name="connsiteY965" fmla="*/ 48609 h 6858000"/>
              <a:gd name="connsiteX966" fmla="*/ 1057230 w 7467600"/>
              <a:gd name="connsiteY966" fmla="*/ 0 h 6858000"/>
              <a:gd name="connsiteX967" fmla="*/ 43151 w 7467600"/>
              <a:gd name="connsiteY967" fmla="*/ 0 h 6858000"/>
              <a:gd name="connsiteX968" fmla="*/ 95283 w 7467600"/>
              <a:gd name="connsiteY968" fmla="*/ 0 h 6858000"/>
              <a:gd name="connsiteX969" fmla="*/ 300708 w 7467600"/>
              <a:gd name="connsiteY969" fmla="*/ 154571 h 6858000"/>
              <a:gd name="connsiteX970" fmla="*/ 530414 w 7467600"/>
              <a:gd name="connsiteY970" fmla="*/ 354673 h 6858000"/>
              <a:gd name="connsiteX971" fmla="*/ 333785 w 7467600"/>
              <a:gd name="connsiteY971" fmla="*/ 161564 h 6858000"/>
              <a:gd name="connsiteX972" fmla="*/ 147005 w 7467600"/>
              <a:gd name="connsiteY972" fmla="*/ 0 h 6858000"/>
              <a:gd name="connsiteX973" fmla="*/ 272509 w 7467600"/>
              <a:gd name="connsiteY973" fmla="*/ 0 h 6858000"/>
              <a:gd name="connsiteX974" fmla="*/ 326276 w 7467600"/>
              <a:gd name="connsiteY974" fmla="*/ 45847 h 6858000"/>
              <a:gd name="connsiteX975" fmla="*/ 823759 w 7467600"/>
              <a:gd name="connsiteY975" fmla="*/ 574145 h 6858000"/>
              <a:gd name="connsiteX976" fmla="*/ 811254 w 7467600"/>
              <a:gd name="connsiteY976" fmla="*/ 665546 h 6858000"/>
              <a:gd name="connsiteX977" fmla="*/ 154042 w 7467600"/>
              <a:gd name="connsiteY977" fmla="*/ 261522 h 6858000"/>
              <a:gd name="connsiteX978" fmla="*/ 13550 w 7467600"/>
              <a:gd name="connsiteY978" fmla="*/ 158423 h 6858000"/>
              <a:gd name="connsiteX979" fmla="*/ 0 w 7467600"/>
              <a:gd name="connsiteY979" fmla="*/ 146618 h 6858000"/>
              <a:gd name="connsiteX980" fmla="*/ 0 w 7467600"/>
              <a:gd name="connsiteY980" fmla="*/ 59161 h 6858000"/>
              <a:gd name="connsiteX981" fmla="*/ 45427 w 7467600"/>
              <a:gd name="connsiteY981" fmla="*/ 101078 h 6858000"/>
              <a:gd name="connsiteX982" fmla="*/ 630103 w 7467600"/>
              <a:gd name="connsiteY982" fmla="*/ 485885 h 6858000"/>
              <a:gd name="connsiteX983" fmla="*/ 532040 w 7467600"/>
              <a:gd name="connsiteY983" fmla="*/ 399359 h 6858000"/>
              <a:gd name="connsiteX984" fmla="*/ 517618 w 7467600"/>
              <a:gd name="connsiteY984" fmla="*/ 385726 h 6858000"/>
              <a:gd name="connsiteX985" fmla="*/ 285074 w 7467600"/>
              <a:gd name="connsiteY985" fmla="*/ 182755 h 6858000"/>
              <a:gd name="connsiteX986" fmla="*/ 43151 w 7467600"/>
              <a:gd name="connsiteY98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312201 w 7467600"/>
              <a:gd name="connsiteY129" fmla="*/ 5128278 h 6858000"/>
              <a:gd name="connsiteX130" fmla="*/ 1903353 w 7467600"/>
              <a:gd name="connsiteY130" fmla="*/ 5044827 h 6858000"/>
              <a:gd name="connsiteX131" fmla="*/ 1936931 w 7467600"/>
              <a:gd name="connsiteY131" fmla="*/ 5093954 h 6858000"/>
              <a:gd name="connsiteX132" fmla="*/ 2195868 w 7467600"/>
              <a:gd name="connsiteY132" fmla="*/ 5396574 h 6858000"/>
              <a:gd name="connsiteX133" fmla="*/ 2088852 w 7467600"/>
              <a:gd name="connsiteY133" fmla="*/ 5166123 h 6858000"/>
              <a:gd name="connsiteX134" fmla="*/ 1958241 w 7467600"/>
              <a:gd name="connsiteY134" fmla="*/ 5067955 h 6858000"/>
              <a:gd name="connsiteX135" fmla="*/ 1903353 w 7467600"/>
              <a:gd name="connsiteY135" fmla="*/ 5044827 h 6858000"/>
              <a:gd name="connsiteX136" fmla="*/ 1979378 w 7467600"/>
              <a:gd name="connsiteY136" fmla="*/ 4769504 h 6858000"/>
              <a:gd name="connsiteX137" fmla="*/ 2882120 w 7467600"/>
              <a:gd name="connsiteY137" fmla="*/ 5064547 h 6858000"/>
              <a:gd name="connsiteX138" fmla="*/ 2793103 w 7467600"/>
              <a:gd name="connsiteY138" fmla="*/ 5039699 h 6858000"/>
              <a:gd name="connsiteX139" fmla="*/ 2770041 w 7467600"/>
              <a:gd name="connsiteY139" fmla="*/ 5033634 h 6858000"/>
              <a:gd name="connsiteX140" fmla="*/ 1979378 w 7467600"/>
              <a:gd name="connsiteY140" fmla="*/ 4769504 h 6858000"/>
              <a:gd name="connsiteX141" fmla="*/ 1927410 w 7467600"/>
              <a:gd name="connsiteY141" fmla="*/ 4716164 h 6858000"/>
              <a:gd name="connsiteX142" fmla="*/ 1959587 w 7467600"/>
              <a:gd name="connsiteY142" fmla="*/ 4728849 h 6858000"/>
              <a:gd name="connsiteX143" fmla="*/ 2777707 w 7467600"/>
              <a:gd name="connsiteY143" fmla="*/ 5003991 h 6858000"/>
              <a:gd name="connsiteX144" fmla="*/ 2800768 w 7467600"/>
              <a:gd name="connsiteY144" fmla="*/ 5010056 h 6858000"/>
              <a:gd name="connsiteX145" fmla="*/ 2879408 w 7467600"/>
              <a:gd name="connsiteY145" fmla="*/ 5031590 h 6858000"/>
              <a:gd name="connsiteX146" fmla="*/ 2862295 w 7467600"/>
              <a:gd name="connsiteY146" fmla="*/ 5022958 h 6858000"/>
              <a:gd name="connsiteX147" fmla="*/ 2813343 w 7467600"/>
              <a:gd name="connsiteY147" fmla="*/ 4998369 h 6858000"/>
              <a:gd name="connsiteX148" fmla="*/ 2646245 w 7467600"/>
              <a:gd name="connsiteY148" fmla="*/ 4930999 h 6858000"/>
              <a:gd name="connsiteX149" fmla="*/ 1999243 w 7467600"/>
              <a:gd name="connsiteY149" fmla="*/ 4730524 h 6858000"/>
              <a:gd name="connsiteX150" fmla="*/ 1979527 w 7467600"/>
              <a:gd name="connsiteY150" fmla="*/ 4726651 h 6858000"/>
              <a:gd name="connsiteX151" fmla="*/ 1927410 w 7467600"/>
              <a:gd name="connsiteY151" fmla="*/ 4716164 h 6858000"/>
              <a:gd name="connsiteX152" fmla="*/ 1997014 w 7467600"/>
              <a:gd name="connsiteY152" fmla="*/ 4698007 h 6858000"/>
              <a:gd name="connsiteX153" fmla="*/ 2005458 w 7467600"/>
              <a:gd name="connsiteY153" fmla="*/ 4699540 h 6858000"/>
              <a:gd name="connsiteX154" fmla="*/ 2657186 w 7467600"/>
              <a:gd name="connsiteY154" fmla="*/ 4901687 h 6858000"/>
              <a:gd name="connsiteX155" fmla="*/ 2826662 w 7467600"/>
              <a:gd name="connsiteY155" fmla="*/ 4970362 h 6858000"/>
              <a:gd name="connsiteX156" fmla="*/ 2876100 w 7467600"/>
              <a:gd name="connsiteY156" fmla="*/ 4995397 h 6858000"/>
              <a:gd name="connsiteX157" fmla="*/ 3042600 w 7467600"/>
              <a:gd name="connsiteY157" fmla="*/ 5059532 h 6858000"/>
              <a:gd name="connsiteX158" fmla="*/ 1997014 w 7467600"/>
              <a:gd name="connsiteY158" fmla="*/ 4698007 h 6858000"/>
              <a:gd name="connsiteX159" fmla="*/ 2305292 w 7467600"/>
              <a:gd name="connsiteY159" fmla="*/ 4219492 h 6858000"/>
              <a:gd name="connsiteX160" fmla="*/ 3360922 w 7467600"/>
              <a:gd name="connsiteY160" fmla="*/ 4529373 h 6858000"/>
              <a:gd name="connsiteX161" fmla="*/ 3492420 w 7467600"/>
              <a:gd name="connsiteY161" fmla="*/ 4510145 h 6858000"/>
              <a:gd name="connsiteX162" fmla="*/ 3364086 w 7467600"/>
              <a:gd name="connsiteY162" fmla="*/ 4480340 h 6858000"/>
              <a:gd name="connsiteX163" fmla="*/ 3225818 w 7467600"/>
              <a:gd name="connsiteY163" fmla="*/ 4411822 h 6858000"/>
              <a:gd name="connsiteX164" fmla="*/ 3129696 w 7467600"/>
              <a:gd name="connsiteY164" fmla="*/ 4360704 h 6858000"/>
              <a:gd name="connsiteX165" fmla="*/ 2814545 w 7467600"/>
              <a:gd name="connsiteY165" fmla="*/ 4282955 h 6858000"/>
              <a:gd name="connsiteX166" fmla="*/ 2305292 w 7467600"/>
              <a:gd name="connsiteY166" fmla="*/ 4219492 h 6858000"/>
              <a:gd name="connsiteX167" fmla="*/ 2626982 w 7467600"/>
              <a:gd name="connsiteY167" fmla="*/ 4206450 h 6858000"/>
              <a:gd name="connsiteX168" fmla="*/ 2490617 w 7467600"/>
              <a:gd name="connsiteY168" fmla="*/ 4206951 h 6858000"/>
              <a:gd name="connsiteX169" fmla="*/ 2819869 w 7467600"/>
              <a:gd name="connsiteY169" fmla="*/ 4252936 h 6858000"/>
              <a:gd name="connsiteX170" fmla="*/ 3143018 w 7467600"/>
              <a:gd name="connsiteY170" fmla="*/ 4332698 h 6858000"/>
              <a:gd name="connsiteX171" fmla="*/ 3241520 w 7467600"/>
              <a:gd name="connsiteY171" fmla="*/ 4385112 h 6858000"/>
              <a:gd name="connsiteX172" fmla="*/ 3374575 w 7467600"/>
              <a:gd name="connsiteY172" fmla="*/ 4451517 h 6858000"/>
              <a:gd name="connsiteX173" fmla="*/ 3505221 w 7467600"/>
              <a:gd name="connsiteY173" fmla="*/ 4480757 h 6858000"/>
              <a:gd name="connsiteX174" fmla="*/ 2626982 w 7467600"/>
              <a:gd name="connsiteY174" fmla="*/ 4206450 h 6858000"/>
              <a:gd name="connsiteX175" fmla="*/ 1310106 w 7467600"/>
              <a:gd name="connsiteY175" fmla="*/ 3943217 h 6858000"/>
              <a:gd name="connsiteX176" fmla="*/ 854994 w 7467600"/>
              <a:gd name="connsiteY176" fmla="*/ 4399136 h 6858000"/>
              <a:gd name="connsiteX177" fmla="*/ 742462 w 7467600"/>
              <a:gd name="connsiteY177" fmla="*/ 4594648 h 6858000"/>
              <a:gd name="connsiteX178" fmla="*/ 820602 w 7467600"/>
              <a:gd name="connsiteY178" fmla="*/ 4485915 h 6858000"/>
              <a:gd name="connsiteX179" fmla="*/ 878295 w 7467600"/>
              <a:gd name="connsiteY179" fmla="*/ 4403594 h 6858000"/>
              <a:gd name="connsiteX180" fmla="*/ 1240607 w 7467600"/>
              <a:gd name="connsiteY180" fmla="*/ 4010401 h 6858000"/>
              <a:gd name="connsiteX181" fmla="*/ 1310106 w 7467600"/>
              <a:gd name="connsiteY181" fmla="*/ 3943217 h 6858000"/>
              <a:gd name="connsiteX182" fmla="*/ 1423113 w 7467600"/>
              <a:gd name="connsiteY182" fmla="*/ 3874565 h 6858000"/>
              <a:gd name="connsiteX183" fmla="*/ 1260565 w 7467600"/>
              <a:gd name="connsiteY183" fmla="*/ 4031982 h 6858000"/>
              <a:gd name="connsiteX184" fmla="*/ 901900 w 7467600"/>
              <a:gd name="connsiteY184" fmla="*/ 4421236 h 6858000"/>
              <a:gd name="connsiteX185" fmla="*/ 845044 w 7467600"/>
              <a:gd name="connsiteY185" fmla="*/ 4502436 h 6858000"/>
              <a:gd name="connsiteX186" fmla="*/ 685926 w 7467600"/>
              <a:gd name="connsiteY186" fmla="*/ 4703069 h 6858000"/>
              <a:gd name="connsiteX187" fmla="*/ 684248 w 7467600"/>
              <a:gd name="connsiteY187" fmla="*/ 4706721 h 6858000"/>
              <a:gd name="connsiteX188" fmla="*/ 1423113 w 7467600"/>
              <a:gd name="connsiteY188" fmla="*/ 3874565 h 6858000"/>
              <a:gd name="connsiteX189" fmla="*/ 3316479 w 7467600"/>
              <a:gd name="connsiteY189" fmla="*/ 3872136 h 6858000"/>
              <a:gd name="connsiteX190" fmla="*/ 3546806 w 7467600"/>
              <a:gd name="connsiteY190" fmla="*/ 4356139 h 6858000"/>
              <a:gd name="connsiteX191" fmla="*/ 3364433 w 7467600"/>
              <a:gd name="connsiteY191" fmla="*/ 3953121 h 6858000"/>
              <a:gd name="connsiteX192" fmla="*/ 3316479 w 7467600"/>
              <a:gd name="connsiteY192" fmla="*/ 3872136 h 6858000"/>
              <a:gd name="connsiteX193" fmla="*/ 3291335 w 7467600"/>
              <a:gd name="connsiteY193" fmla="*/ 3767420 h 6858000"/>
              <a:gd name="connsiteX194" fmla="*/ 3390805 w 7467600"/>
              <a:gd name="connsiteY194" fmla="*/ 3937163 h 6858000"/>
              <a:gd name="connsiteX195" fmla="*/ 3579062 w 7467600"/>
              <a:gd name="connsiteY195" fmla="*/ 4359040 h 6858000"/>
              <a:gd name="connsiteX196" fmla="*/ 3467355 w 7467600"/>
              <a:gd name="connsiteY196" fmla="*/ 3988130 h 6858000"/>
              <a:gd name="connsiteX197" fmla="*/ 3310753 w 7467600"/>
              <a:gd name="connsiteY197" fmla="*/ 3787140 h 6858000"/>
              <a:gd name="connsiteX198" fmla="*/ 3291335 w 7467600"/>
              <a:gd name="connsiteY198" fmla="*/ 3767420 h 6858000"/>
              <a:gd name="connsiteX199" fmla="*/ 1635889 w 7467600"/>
              <a:gd name="connsiteY199" fmla="*/ 3709494 h 6858000"/>
              <a:gd name="connsiteX200" fmla="*/ 1634800 w 7467600"/>
              <a:gd name="connsiteY200" fmla="*/ 3731111 h 6858000"/>
              <a:gd name="connsiteX201" fmla="*/ 1635889 w 7467600"/>
              <a:gd name="connsiteY201" fmla="*/ 3709494 h 6858000"/>
              <a:gd name="connsiteX202" fmla="*/ 1510397 w 7467600"/>
              <a:gd name="connsiteY202" fmla="*/ 3684705 h 6858000"/>
              <a:gd name="connsiteX203" fmla="*/ 1146550 w 7467600"/>
              <a:gd name="connsiteY203" fmla="*/ 3802012 h 6858000"/>
              <a:gd name="connsiteX204" fmla="*/ 698834 w 7467600"/>
              <a:gd name="connsiteY204" fmla="*/ 3952272 h 6858000"/>
              <a:gd name="connsiteX205" fmla="*/ 34256 w 7467600"/>
              <a:gd name="connsiteY205" fmla="*/ 4347603 h 6858000"/>
              <a:gd name="connsiteX206" fmla="*/ 527241 w 7467600"/>
              <a:gd name="connsiteY206" fmla="*/ 4065078 h 6858000"/>
              <a:gd name="connsiteX207" fmla="*/ 1510397 w 7467600"/>
              <a:gd name="connsiteY207" fmla="*/ 3684705 h 6858000"/>
              <a:gd name="connsiteX208" fmla="*/ 1313114 w 7467600"/>
              <a:gd name="connsiteY208" fmla="*/ 3655216 h 6858000"/>
              <a:gd name="connsiteX209" fmla="*/ 1109304 w 7467600"/>
              <a:gd name="connsiteY209" fmla="*/ 3669030 h 6858000"/>
              <a:gd name="connsiteX210" fmla="*/ 8129 w 7467600"/>
              <a:gd name="connsiteY210" fmla="*/ 4330519 h 6858000"/>
              <a:gd name="connsiteX211" fmla="*/ 687572 w 7467600"/>
              <a:gd name="connsiteY211" fmla="*/ 3925629 h 6858000"/>
              <a:gd name="connsiteX212" fmla="*/ 1138365 w 7467600"/>
              <a:gd name="connsiteY212" fmla="*/ 3774515 h 6858000"/>
              <a:gd name="connsiteX213" fmla="*/ 1505579 w 7467600"/>
              <a:gd name="connsiteY213" fmla="*/ 3655526 h 6858000"/>
              <a:gd name="connsiteX214" fmla="*/ 1313114 w 7467600"/>
              <a:gd name="connsiteY214" fmla="*/ 3655216 h 6858000"/>
              <a:gd name="connsiteX215" fmla="*/ 3655073 w 7467600"/>
              <a:gd name="connsiteY215" fmla="*/ 3650884 h 6858000"/>
              <a:gd name="connsiteX216" fmla="*/ 3989938 w 7467600"/>
              <a:gd name="connsiteY216" fmla="*/ 3991685 h 6858000"/>
              <a:gd name="connsiteX217" fmla="*/ 4393907 w 7467600"/>
              <a:gd name="connsiteY217" fmla="*/ 4261258 h 6858000"/>
              <a:gd name="connsiteX218" fmla="*/ 4648051 w 7467600"/>
              <a:gd name="connsiteY218" fmla="*/ 4374051 h 6858000"/>
              <a:gd name="connsiteX219" fmla="*/ 4383389 w 7467600"/>
              <a:gd name="connsiteY219" fmla="*/ 4184369 h 6858000"/>
              <a:gd name="connsiteX220" fmla="*/ 4165508 w 7467600"/>
              <a:gd name="connsiteY220" fmla="*/ 4035196 h 6858000"/>
              <a:gd name="connsiteX221" fmla="*/ 4068162 w 7467600"/>
              <a:gd name="connsiteY221" fmla="*/ 3953394 h 6858000"/>
              <a:gd name="connsiteX222" fmla="*/ 3981416 w 7467600"/>
              <a:gd name="connsiteY222" fmla="*/ 3880482 h 6858000"/>
              <a:gd name="connsiteX223" fmla="*/ 3800147 w 7467600"/>
              <a:gd name="connsiteY223" fmla="*/ 3749872 h 6858000"/>
              <a:gd name="connsiteX224" fmla="*/ 3655073 w 7467600"/>
              <a:gd name="connsiteY224" fmla="*/ 3650884 h 6858000"/>
              <a:gd name="connsiteX225" fmla="*/ 3670252 w 7467600"/>
              <a:gd name="connsiteY225" fmla="*/ 3622798 h 6858000"/>
              <a:gd name="connsiteX226" fmla="*/ 3817258 w 7467600"/>
              <a:gd name="connsiteY226" fmla="*/ 3723577 h 6858000"/>
              <a:gd name="connsiteX227" fmla="*/ 4000461 w 7467600"/>
              <a:gd name="connsiteY227" fmla="*/ 3855966 h 6858000"/>
              <a:gd name="connsiteX228" fmla="*/ 4088180 w 7467600"/>
              <a:gd name="connsiteY228" fmla="*/ 3929774 h 6858000"/>
              <a:gd name="connsiteX229" fmla="*/ 4184555 w 7467600"/>
              <a:gd name="connsiteY229" fmla="*/ 4010683 h 6858000"/>
              <a:gd name="connsiteX230" fmla="*/ 4399563 w 7467600"/>
              <a:gd name="connsiteY230" fmla="*/ 4158106 h 6858000"/>
              <a:gd name="connsiteX231" fmla="*/ 4684469 w 7467600"/>
              <a:gd name="connsiteY231" fmla="*/ 4364680 h 6858000"/>
              <a:gd name="connsiteX232" fmla="*/ 4690271 w 7467600"/>
              <a:gd name="connsiteY232" fmla="*/ 4370034 h 6858000"/>
              <a:gd name="connsiteX233" fmla="*/ 4136093 w 7467600"/>
              <a:gd name="connsiteY233" fmla="*/ 3858466 h 6858000"/>
              <a:gd name="connsiteX234" fmla="*/ 3670252 w 7467600"/>
              <a:gd name="connsiteY234" fmla="*/ 3622798 h 6858000"/>
              <a:gd name="connsiteX235" fmla="*/ 4440129 w 7467600"/>
              <a:gd name="connsiteY235" fmla="*/ 3448571 h 6858000"/>
              <a:gd name="connsiteX236" fmla="*/ 4856525 w 7467600"/>
              <a:gd name="connsiteY236" fmla="*/ 3915351 h 6858000"/>
              <a:gd name="connsiteX237" fmla="*/ 5059055 w 7467600"/>
              <a:gd name="connsiteY237" fmla="*/ 4108918 h 6858000"/>
              <a:gd name="connsiteX238" fmla="*/ 5290070 w 7467600"/>
              <a:gd name="connsiteY238" fmla="*/ 4263619 h 6858000"/>
              <a:gd name="connsiteX239" fmla="*/ 4834991 w 7467600"/>
              <a:gd name="connsiteY239" fmla="*/ 3830985 h 6858000"/>
              <a:gd name="connsiteX240" fmla="*/ 4440129 w 7467600"/>
              <a:gd name="connsiteY240" fmla="*/ 3448571 h 6858000"/>
              <a:gd name="connsiteX241" fmla="*/ 4441737 w 7467600"/>
              <a:gd name="connsiteY241" fmla="*/ 3399734 h 6858000"/>
              <a:gd name="connsiteX242" fmla="*/ 4431236 w 7467600"/>
              <a:gd name="connsiteY242" fmla="*/ 3400954 h 6858000"/>
              <a:gd name="connsiteX243" fmla="*/ 4557150 w 7467600"/>
              <a:gd name="connsiteY243" fmla="*/ 3510023 h 6858000"/>
              <a:gd name="connsiteX244" fmla="*/ 4856936 w 7467600"/>
              <a:gd name="connsiteY244" fmla="*/ 3809146 h 6858000"/>
              <a:gd name="connsiteX245" fmla="*/ 5111996 w 7467600"/>
              <a:gd name="connsiteY245" fmla="*/ 4065759 h 6858000"/>
              <a:gd name="connsiteX246" fmla="*/ 5388878 w 7467600"/>
              <a:gd name="connsiteY246" fmla="*/ 4300185 h 6858000"/>
              <a:gd name="connsiteX247" fmla="*/ 5425556 w 7467600"/>
              <a:gd name="connsiteY247" fmla="*/ 4308967 h 6858000"/>
              <a:gd name="connsiteX248" fmla="*/ 4943646 w 7467600"/>
              <a:gd name="connsiteY248" fmla="*/ 3822916 h 6858000"/>
              <a:gd name="connsiteX249" fmla="*/ 4594837 w 7467600"/>
              <a:gd name="connsiteY249" fmla="*/ 3532274 h 6858000"/>
              <a:gd name="connsiteX250" fmla="*/ 4441737 w 7467600"/>
              <a:gd name="connsiteY250" fmla="*/ 3399734 h 6858000"/>
              <a:gd name="connsiteX251" fmla="*/ 5425834 w 7467600"/>
              <a:gd name="connsiteY251" fmla="*/ 3162785 h 6858000"/>
              <a:gd name="connsiteX252" fmla="*/ 5401644 w 7467600"/>
              <a:gd name="connsiteY252" fmla="*/ 3617847 h 6858000"/>
              <a:gd name="connsiteX253" fmla="*/ 5467256 w 7467600"/>
              <a:gd name="connsiteY253" fmla="*/ 4175494 h 6858000"/>
              <a:gd name="connsiteX254" fmla="*/ 5448069 w 7467600"/>
              <a:gd name="connsiteY254" fmla="*/ 3567554 h 6858000"/>
              <a:gd name="connsiteX255" fmla="*/ 5425834 w 7467600"/>
              <a:gd name="connsiteY255" fmla="*/ 3162785 h 6858000"/>
              <a:gd name="connsiteX256" fmla="*/ 1318687 w 7467600"/>
              <a:gd name="connsiteY256" fmla="*/ 3113840 h 6858000"/>
              <a:gd name="connsiteX257" fmla="*/ 1066793 w 7467600"/>
              <a:gd name="connsiteY257" fmla="*/ 3212171 h 6858000"/>
              <a:gd name="connsiteX258" fmla="*/ 993319 w 7467600"/>
              <a:gd name="connsiteY258" fmla="*/ 3247648 h 6858000"/>
              <a:gd name="connsiteX259" fmla="*/ 853081 w 7467600"/>
              <a:gd name="connsiteY259" fmla="*/ 3312410 h 6858000"/>
              <a:gd name="connsiteX260" fmla="*/ 805957 w 7467600"/>
              <a:gd name="connsiteY260" fmla="*/ 3330443 h 6858000"/>
              <a:gd name="connsiteX261" fmla="*/ 1318687 w 7467600"/>
              <a:gd name="connsiteY261" fmla="*/ 3113840 h 6858000"/>
              <a:gd name="connsiteX262" fmla="*/ 5453702 w 7467600"/>
              <a:gd name="connsiteY262" fmla="*/ 3090882 h 6858000"/>
              <a:gd name="connsiteX263" fmla="*/ 5480135 w 7467600"/>
              <a:gd name="connsiteY263" fmla="*/ 3565802 h 6858000"/>
              <a:gd name="connsiteX264" fmla="*/ 5499023 w 7467600"/>
              <a:gd name="connsiteY264" fmla="*/ 4166310 h 6858000"/>
              <a:gd name="connsiteX265" fmla="*/ 5547022 w 7467600"/>
              <a:gd name="connsiteY265" fmla="*/ 3607838 h 6858000"/>
              <a:gd name="connsiteX266" fmla="*/ 5515964 w 7467600"/>
              <a:gd name="connsiteY266" fmla="*/ 3378541 h 6858000"/>
              <a:gd name="connsiteX267" fmla="*/ 5453702 w 7467600"/>
              <a:gd name="connsiteY267" fmla="*/ 3090882 h 6858000"/>
              <a:gd name="connsiteX268" fmla="*/ 1238695 w 7467600"/>
              <a:gd name="connsiteY268" fmla="*/ 3076820 h 6858000"/>
              <a:gd name="connsiteX269" fmla="*/ 716371 w 7467600"/>
              <a:gd name="connsiteY269" fmla="*/ 3293249 h 6858000"/>
              <a:gd name="connsiteX270" fmla="*/ 579522 w 7467600"/>
              <a:gd name="connsiteY270" fmla="*/ 3371759 h 6858000"/>
              <a:gd name="connsiteX271" fmla="*/ 600288 w 7467600"/>
              <a:gd name="connsiteY271" fmla="*/ 3365555 h 6858000"/>
              <a:gd name="connsiteX272" fmla="*/ 840692 w 7467600"/>
              <a:gd name="connsiteY272" fmla="*/ 3284921 h 6858000"/>
              <a:gd name="connsiteX273" fmla="*/ 979248 w 7467600"/>
              <a:gd name="connsiteY273" fmla="*/ 3221003 h 6858000"/>
              <a:gd name="connsiteX274" fmla="*/ 1053282 w 7467600"/>
              <a:gd name="connsiteY274" fmla="*/ 3185247 h 6858000"/>
              <a:gd name="connsiteX275" fmla="*/ 1320603 w 7467600"/>
              <a:gd name="connsiteY275" fmla="*/ 3081281 h 6858000"/>
              <a:gd name="connsiteX276" fmla="*/ 1238695 w 7467600"/>
              <a:gd name="connsiteY276" fmla="*/ 3076820 h 6858000"/>
              <a:gd name="connsiteX277" fmla="*/ 5425627 w 7467600"/>
              <a:gd name="connsiteY277" fmla="*/ 2954192 h 6858000"/>
              <a:gd name="connsiteX278" fmla="*/ 5470770 w 7467600"/>
              <a:gd name="connsiteY278" fmla="*/ 3005435 h 6858000"/>
              <a:gd name="connsiteX279" fmla="*/ 5519779 w 7467600"/>
              <a:gd name="connsiteY279" fmla="*/ 4359223 h 6858000"/>
              <a:gd name="connsiteX280" fmla="*/ 5520293 w 7467600"/>
              <a:gd name="connsiteY280" fmla="*/ 4360602 h 6858000"/>
              <a:gd name="connsiteX281" fmla="*/ 5767221 w 7467600"/>
              <a:gd name="connsiteY281" fmla="*/ 4665564 h 6858000"/>
              <a:gd name="connsiteX282" fmla="*/ 6937169 w 7467600"/>
              <a:gd name="connsiteY282" fmla="*/ 4815941 h 6858000"/>
              <a:gd name="connsiteX283" fmla="*/ 6953922 w 7467600"/>
              <a:gd name="connsiteY283" fmla="*/ 4890068 h 6858000"/>
              <a:gd name="connsiteX284" fmla="*/ 6071359 w 7467600"/>
              <a:gd name="connsiteY284" fmla="*/ 4770770 h 6858000"/>
              <a:gd name="connsiteX285" fmla="*/ 6038839 w 7467600"/>
              <a:gd name="connsiteY285" fmla="*/ 4764474 h 6858000"/>
              <a:gd name="connsiteX286" fmla="*/ 6038706 w 7467600"/>
              <a:gd name="connsiteY286" fmla="*/ 4763847 h 6858000"/>
              <a:gd name="connsiteX287" fmla="*/ 6037784 w 7467600"/>
              <a:gd name="connsiteY287" fmla="*/ 4764270 h 6858000"/>
              <a:gd name="connsiteX288" fmla="*/ 6038839 w 7467600"/>
              <a:gd name="connsiteY288" fmla="*/ 4764474 h 6858000"/>
              <a:gd name="connsiteX289" fmla="*/ 6040338 w 7467600"/>
              <a:gd name="connsiteY289" fmla="*/ 4771418 h 6858000"/>
              <a:gd name="connsiteX290" fmla="*/ 6024488 w 7467600"/>
              <a:gd name="connsiteY290" fmla="*/ 4809903 h 6858000"/>
              <a:gd name="connsiteX291" fmla="*/ 5599771 w 7467600"/>
              <a:gd name="connsiteY291" fmla="*/ 5509652 h 6858000"/>
              <a:gd name="connsiteX292" fmla="*/ 5548843 w 7467600"/>
              <a:gd name="connsiteY292" fmla="*/ 5563845 h 6858000"/>
              <a:gd name="connsiteX293" fmla="*/ 5940952 w 7467600"/>
              <a:gd name="connsiteY293" fmla="*/ 6250028 h 6858000"/>
              <a:gd name="connsiteX294" fmla="*/ 6043441 w 7467600"/>
              <a:gd name="connsiteY294" fmla="*/ 6665847 h 6858000"/>
              <a:gd name="connsiteX295" fmla="*/ 6093432 w 7467600"/>
              <a:gd name="connsiteY295" fmla="*/ 6858000 h 6858000"/>
              <a:gd name="connsiteX296" fmla="*/ 6034344 w 7467600"/>
              <a:gd name="connsiteY296" fmla="*/ 6858000 h 6858000"/>
              <a:gd name="connsiteX297" fmla="*/ 6026679 w 7467600"/>
              <a:gd name="connsiteY297" fmla="*/ 6836959 h 6858000"/>
              <a:gd name="connsiteX298" fmla="*/ 5800441 w 7467600"/>
              <a:gd name="connsiteY298" fmla="*/ 6335286 h 6858000"/>
              <a:gd name="connsiteX299" fmla="*/ 5526562 w 7467600"/>
              <a:gd name="connsiteY299" fmla="*/ 5705388 h 6858000"/>
              <a:gd name="connsiteX300" fmla="*/ 5519640 w 7467600"/>
              <a:gd name="connsiteY300" fmla="*/ 5683774 h 6858000"/>
              <a:gd name="connsiteX301" fmla="*/ 5844559 w 7467600"/>
              <a:gd name="connsiteY301" fmla="*/ 6553349 h 6858000"/>
              <a:gd name="connsiteX302" fmla="*/ 5975994 w 7467600"/>
              <a:gd name="connsiteY302" fmla="*/ 6858000 h 6858000"/>
              <a:gd name="connsiteX303" fmla="*/ 5898547 w 7467600"/>
              <a:gd name="connsiteY303" fmla="*/ 6858000 h 6858000"/>
              <a:gd name="connsiteX304" fmla="*/ 5682041 w 7467600"/>
              <a:gd name="connsiteY304" fmla="*/ 6355860 h 6858000"/>
              <a:gd name="connsiteX305" fmla="*/ 5461758 w 7467600"/>
              <a:gd name="connsiteY305" fmla="*/ 5820220 h 6858000"/>
              <a:gd name="connsiteX306" fmla="*/ 5237282 w 7467600"/>
              <a:gd name="connsiteY306" fmla="*/ 6579086 h 6858000"/>
              <a:gd name="connsiteX307" fmla="*/ 5115009 w 7467600"/>
              <a:gd name="connsiteY307" fmla="*/ 6858000 h 6858000"/>
              <a:gd name="connsiteX308" fmla="*/ 5028074 w 7467600"/>
              <a:gd name="connsiteY308" fmla="*/ 6858000 h 6858000"/>
              <a:gd name="connsiteX309" fmla="*/ 5079508 w 7467600"/>
              <a:gd name="connsiteY309" fmla="*/ 6749074 h 6858000"/>
              <a:gd name="connsiteX310" fmla="*/ 5371846 w 7467600"/>
              <a:gd name="connsiteY310" fmla="*/ 5924413 h 6858000"/>
              <a:gd name="connsiteX311" fmla="*/ 5270512 w 7467600"/>
              <a:gd name="connsiteY311" fmla="*/ 6138975 h 6858000"/>
              <a:gd name="connsiteX312" fmla="*/ 5062409 w 7467600"/>
              <a:gd name="connsiteY312" fmla="*/ 6653544 h 6858000"/>
              <a:gd name="connsiteX313" fmla="*/ 5036628 w 7467600"/>
              <a:gd name="connsiteY313" fmla="*/ 6754247 h 6858000"/>
              <a:gd name="connsiteX314" fmla="*/ 5009112 w 7467600"/>
              <a:gd name="connsiteY314" fmla="*/ 6858000 h 6858000"/>
              <a:gd name="connsiteX315" fmla="*/ 4976679 w 7467600"/>
              <a:gd name="connsiteY315" fmla="*/ 6858000 h 6858000"/>
              <a:gd name="connsiteX316" fmla="*/ 5006537 w 7467600"/>
              <a:gd name="connsiteY316" fmla="*/ 6747068 h 6858000"/>
              <a:gd name="connsiteX317" fmla="*/ 5032723 w 7467600"/>
              <a:gd name="connsiteY317" fmla="*/ 6644957 h 6858000"/>
              <a:gd name="connsiteX318" fmla="*/ 5242949 w 7467600"/>
              <a:gd name="connsiteY318" fmla="*/ 6125175 h 6858000"/>
              <a:gd name="connsiteX319" fmla="*/ 5286321 w 7467600"/>
              <a:gd name="connsiteY319" fmla="*/ 6033555 h 6858000"/>
              <a:gd name="connsiteX320" fmla="*/ 5008210 w 7467600"/>
              <a:gd name="connsiteY320" fmla="*/ 6649194 h 6858000"/>
              <a:gd name="connsiteX321" fmla="*/ 4986321 w 7467600"/>
              <a:gd name="connsiteY321" fmla="*/ 6765687 h 6858000"/>
              <a:gd name="connsiteX322" fmla="*/ 4973474 w 7467600"/>
              <a:gd name="connsiteY322" fmla="*/ 6858000 h 6858000"/>
              <a:gd name="connsiteX323" fmla="*/ 4907178 w 7467600"/>
              <a:gd name="connsiteY323" fmla="*/ 6858000 h 6858000"/>
              <a:gd name="connsiteX324" fmla="*/ 4910810 w 7467600"/>
              <a:gd name="connsiteY324" fmla="*/ 6829660 h 6858000"/>
              <a:gd name="connsiteX325" fmla="*/ 4987461 w 7467600"/>
              <a:gd name="connsiteY325" fmla="*/ 6432994 h 6858000"/>
              <a:gd name="connsiteX326" fmla="*/ 5179262 w 7467600"/>
              <a:gd name="connsiteY326" fmla="*/ 6035044 h 6858000"/>
              <a:gd name="connsiteX327" fmla="*/ 4689678 w 7467600"/>
              <a:gd name="connsiteY327" fmla="*/ 6440241 h 6858000"/>
              <a:gd name="connsiteX328" fmla="*/ 4477543 w 7467600"/>
              <a:gd name="connsiteY328" fmla="*/ 6674836 h 6858000"/>
              <a:gd name="connsiteX329" fmla="*/ 4329957 w 7467600"/>
              <a:gd name="connsiteY329" fmla="*/ 6858000 h 6858000"/>
              <a:gd name="connsiteX330" fmla="*/ 4218595 w 7467600"/>
              <a:gd name="connsiteY330" fmla="*/ 6858000 h 6858000"/>
              <a:gd name="connsiteX331" fmla="*/ 4368888 w 7467600"/>
              <a:gd name="connsiteY331" fmla="*/ 6668412 h 6858000"/>
              <a:gd name="connsiteX332" fmla="*/ 4563091 w 7467600"/>
              <a:gd name="connsiteY332" fmla="*/ 6442508 h 6858000"/>
              <a:gd name="connsiteX333" fmla="*/ 5387324 w 7467600"/>
              <a:gd name="connsiteY333" fmla="*/ 5705830 h 6858000"/>
              <a:gd name="connsiteX334" fmla="*/ 5073620 w 7467600"/>
              <a:gd name="connsiteY334" fmla="*/ 5955437 h 6858000"/>
              <a:gd name="connsiteX335" fmla="*/ 4689789 w 7467600"/>
              <a:gd name="connsiteY335" fmla="*/ 6268382 h 6858000"/>
              <a:gd name="connsiteX336" fmla="*/ 4418722 w 7467600"/>
              <a:gd name="connsiteY336" fmla="*/ 6570886 h 6858000"/>
              <a:gd name="connsiteX337" fmla="*/ 4214944 w 7467600"/>
              <a:gd name="connsiteY337" fmla="*/ 6858000 h 6858000"/>
              <a:gd name="connsiteX338" fmla="*/ 4177898 w 7467600"/>
              <a:gd name="connsiteY338" fmla="*/ 6858000 h 6858000"/>
              <a:gd name="connsiteX339" fmla="*/ 4391597 w 7467600"/>
              <a:gd name="connsiteY339" fmla="*/ 6556370 h 6858000"/>
              <a:gd name="connsiteX340" fmla="*/ 4668889 w 7467600"/>
              <a:gd name="connsiteY340" fmla="*/ 6246399 h 6858000"/>
              <a:gd name="connsiteX341" fmla="*/ 5055427 w 7467600"/>
              <a:gd name="connsiteY341" fmla="*/ 5931476 h 6858000"/>
              <a:gd name="connsiteX342" fmla="*/ 5371814 w 7467600"/>
              <a:gd name="connsiteY342" fmla="*/ 5678975 h 6858000"/>
              <a:gd name="connsiteX343" fmla="*/ 4987918 w 7467600"/>
              <a:gd name="connsiteY343" fmla="*/ 5838701 h 6858000"/>
              <a:gd name="connsiteX344" fmla="*/ 4317146 w 7467600"/>
              <a:gd name="connsiteY344" fmla="*/ 6587716 h 6858000"/>
              <a:gd name="connsiteX345" fmla="*/ 4171627 w 7467600"/>
              <a:gd name="connsiteY345" fmla="*/ 6858000 h 6858000"/>
              <a:gd name="connsiteX346" fmla="*/ 4081585 w 7467600"/>
              <a:gd name="connsiteY346" fmla="*/ 6858000 h 6858000"/>
              <a:gd name="connsiteX347" fmla="*/ 4238603 w 7467600"/>
              <a:gd name="connsiteY347" fmla="*/ 6559341 h 6858000"/>
              <a:gd name="connsiteX348" fmla="*/ 4778333 w 7467600"/>
              <a:gd name="connsiteY348" fmla="*/ 5873626 h 6858000"/>
              <a:gd name="connsiteX349" fmla="*/ 5414185 w 7467600"/>
              <a:gd name="connsiteY349" fmla="*/ 5573882 h 6858000"/>
              <a:gd name="connsiteX350" fmla="*/ 5959648 w 7467600"/>
              <a:gd name="connsiteY350" fmla="*/ 4760797 h 6858000"/>
              <a:gd name="connsiteX351" fmla="*/ 5355019 w 7467600"/>
              <a:gd name="connsiteY351" fmla="*/ 4734672 h 6858000"/>
              <a:gd name="connsiteX352" fmla="*/ 5083565 w 7467600"/>
              <a:gd name="connsiteY352" fmla="*/ 5179121 h 6858000"/>
              <a:gd name="connsiteX353" fmla="*/ 4713577 w 7467600"/>
              <a:gd name="connsiteY353" fmla="*/ 5616803 h 6858000"/>
              <a:gd name="connsiteX354" fmla="*/ 3989559 w 7467600"/>
              <a:gd name="connsiteY354" fmla="*/ 6145945 h 6858000"/>
              <a:gd name="connsiteX355" fmla="*/ 3939824 w 7467600"/>
              <a:gd name="connsiteY355" fmla="*/ 6066900 h 6858000"/>
              <a:gd name="connsiteX356" fmla="*/ 4584537 w 7467600"/>
              <a:gd name="connsiteY356" fmla="*/ 5324826 h 6858000"/>
              <a:gd name="connsiteX357" fmla="*/ 5037105 w 7467600"/>
              <a:gd name="connsiteY357" fmla="*/ 5088765 h 6858000"/>
              <a:gd name="connsiteX358" fmla="*/ 5039930 w 7467600"/>
              <a:gd name="connsiteY358" fmla="*/ 5089585 h 6858000"/>
              <a:gd name="connsiteX359" fmla="*/ 5263764 w 7467600"/>
              <a:gd name="connsiteY359" fmla="*/ 4735525 h 6858000"/>
              <a:gd name="connsiteX360" fmla="*/ 4086300 w 7467600"/>
              <a:gd name="connsiteY360" fmla="*/ 4884599 h 6858000"/>
              <a:gd name="connsiteX361" fmla="*/ 4085485 w 7467600"/>
              <a:gd name="connsiteY361" fmla="*/ 4899070 h 6858000"/>
              <a:gd name="connsiteX362" fmla="*/ 3871915 w 7467600"/>
              <a:gd name="connsiteY362" fmla="*/ 5253645 h 6858000"/>
              <a:gd name="connsiteX363" fmla="*/ 3799374 w 7467600"/>
              <a:gd name="connsiteY363" fmla="*/ 5466127 h 6858000"/>
              <a:gd name="connsiteX364" fmla="*/ 3498850 w 7467600"/>
              <a:gd name="connsiteY364" fmla="*/ 6661888 h 6858000"/>
              <a:gd name="connsiteX365" fmla="*/ 3399216 w 7467600"/>
              <a:gd name="connsiteY365" fmla="*/ 6858000 h 6858000"/>
              <a:gd name="connsiteX366" fmla="*/ 3303688 w 7467600"/>
              <a:gd name="connsiteY366" fmla="*/ 6858000 h 6858000"/>
              <a:gd name="connsiteX367" fmla="*/ 3391774 w 7467600"/>
              <a:gd name="connsiteY367" fmla="*/ 6697181 h 6858000"/>
              <a:gd name="connsiteX368" fmla="*/ 3735540 w 7467600"/>
              <a:gd name="connsiteY368" fmla="*/ 5546923 h 6858000"/>
              <a:gd name="connsiteX369" fmla="*/ 3729438 w 7467600"/>
              <a:gd name="connsiteY369" fmla="*/ 5569058 h 6858000"/>
              <a:gd name="connsiteX370" fmla="*/ 3707782 w 7467600"/>
              <a:gd name="connsiteY370" fmla="*/ 5644908 h 6858000"/>
              <a:gd name="connsiteX371" fmla="*/ 3583827 w 7467600"/>
              <a:gd name="connsiteY371" fmla="*/ 6039215 h 6858000"/>
              <a:gd name="connsiteX372" fmla="*/ 3547861 w 7467600"/>
              <a:gd name="connsiteY372" fmla="*/ 6129609 h 6858000"/>
              <a:gd name="connsiteX373" fmla="*/ 3490905 w 7467600"/>
              <a:gd name="connsiteY373" fmla="*/ 6277660 h 6858000"/>
              <a:gd name="connsiteX374" fmla="*/ 3455859 w 7467600"/>
              <a:gd name="connsiteY374" fmla="*/ 6391301 h 6858000"/>
              <a:gd name="connsiteX375" fmla="*/ 3429112 w 7467600"/>
              <a:gd name="connsiteY375" fmla="*/ 6479469 h 6858000"/>
              <a:gd name="connsiteX376" fmla="*/ 3304862 w 7467600"/>
              <a:gd name="connsiteY376" fmla="*/ 6796476 h 6858000"/>
              <a:gd name="connsiteX377" fmla="*/ 3276071 w 7467600"/>
              <a:gd name="connsiteY377" fmla="*/ 6858000 h 6858000"/>
              <a:gd name="connsiteX378" fmla="*/ 3240805 w 7467600"/>
              <a:gd name="connsiteY378" fmla="*/ 6858000 h 6858000"/>
              <a:gd name="connsiteX379" fmla="*/ 3275917 w 7467600"/>
              <a:gd name="connsiteY379" fmla="*/ 6783192 h 6858000"/>
              <a:gd name="connsiteX380" fmla="*/ 3399358 w 7467600"/>
              <a:gd name="connsiteY380" fmla="*/ 6469011 h 6858000"/>
              <a:gd name="connsiteX381" fmla="*/ 3425650 w 7467600"/>
              <a:gd name="connsiteY381" fmla="*/ 6381333 h 6858000"/>
              <a:gd name="connsiteX382" fmla="*/ 3460661 w 7467600"/>
              <a:gd name="connsiteY382" fmla="*/ 6266763 h 6858000"/>
              <a:gd name="connsiteX383" fmla="*/ 3518021 w 7467600"/>
              <a:gd name="connsiteY383" fmla="*/ 6117298 h 6858000"/>
              <a:gd name="connsiteX384" fmla="*/ 3554035 w 7467600"/>
              <a:gd name="connsiteY384" fmla="*/ 6027832 h 6858000"/>
              <a:gd name="connsiteX385" fmla="*/ 3677174 w 7467600"/>
              <a:gd name="connsiteY385" fmla="*/ 5636351 h 6858000"/>
              <a:gd name="connsiteX386" fmla="*/ 3698819 w 7467600"/>
              <a:gd name="connsiteY386" fmla="*/ 5560503 h 6858000"/>
              <a:gd name="connsiteX387" fmla="*/ 3702094 w 7467600"/>
              <a:gd name="connsiteY387" fmla="*/ 5549194 h 6858000"/>
              <a:gd name="connsiteX388" fmla="*/ 3398355 w 7467600"/>
              <a:gd name="connsiteY388" fmla="*/ 6094603 h 6858000"/>
              <a:gd name="connsiteX389" fmla="*/ 3193941 w 7467600"/>
              <a:gd name="connsiteY389" fmla="*/ 6798775 h 6858000"/>
              <a:gd name="connsiteX390" fmla="*/ 3184140 w 7467600"/>
              <a:gd name="connsiteY390" fmla="*/ 6858000 h 6858000"/>
              <a:gd name="connsiteX391" fmla="*/ 3099978 w 7467600"/>
              <a:gd name="connsiteY391" fmla="*/ 6858000 h 6858000"/>
              <a:gd name="connsiteX392" fmla="*/ 3101556 w 7467600"/>
              <a:gd name="connsiteY392" fmla="*/ 6843337 h 6858000"/>
              <a:gd name="connsiteX393" fmla="*/ 3370162 w 7467600"/>
              <a:gd name="connsiteY393" fmla="*/ 5785550 h 6858000"/>
              <a:gd name="connsiteX394" fmla="*/ 3746477 w 7467600"/>
              <a:gd name="connsiteY394" fmla="*/ 5377889 h 6858000"/>
              <a:gd name="connsiteX395" fmla="*/ 3863399 w 7467600"/>
              <a:gd name="connsiteY395" fmla="*/ 5087257 h 6858000"/>
              <a:gd name="connsiteX396" fmla="*/ 3968712 w 7467600"/>
              <a:gd name="connsiteY396" fmla="*/ 4913989 h 6858000"/>
              <a:gd name="connsiteX397" fmla="*/ 2792390 w 7467600"/>
              <a:gd name="connsiteY397" fmla="*/ 5382974 h 6858000"/>
              <a:gd name="connsiteX398" fmla="*/ 2714982 w 7467600"/>
              <a:gd name="connsiteY398" fmla="*/ 5427051 h 6858000"/>
              <a:gd name="connsiteX399" fmla="*/ 2813361 w 7467600"/>
              <a:gd name="connsiteY399" fmla="*/ 6023912 h 6858000"/>
              <a:gd name="connsiteX400" fmla="*/ 2688430 w 7467600"/>
              <a:gd name="connsiteY400" fmla="*/ 6801564 h 6858000"/>
              <a:gd name="connsiteX401" fmla="*/ 2629626 w 7467600"/>
              <a:gd name="connsiteY401" fmla="*/ 6763394 h 6858000"/>
              <a:gd name="connsiteX402" fmla="*/ 2565328 w 7467600"/>
              <a:gd name="connsiteY402" fmla="*/ 5516399 h 6858000"/>
              <a:gd name="connsiteX403" fmla="*/ 1922999 w 7467600"/>
              <a:gd name="connsiteY403" fmla="*/ 5980343 h 6858000"/>
              <a:gd name="connsiteX404" fmla="*/ 1950261 w 7467600"/>
              <a:gd name="connsiteY404" fmla="*/ 6405858 h 6858000"/>
              <a:gd name="connsiteX405" fmla="*/ 2365554 w 7467600"/>
              <a:gd name="connsiteY405" fmla="*/ 6759107 h 6858000"/>
              <a:gd name="connsiteX406" fmla="*/ 2424142 w 7467600"/>
              <a:gd name="connsiteY406" fmla="*/ 6858000 h 6858000"/>
              <a:gd name="connsiteX407" fmla="*/ 2395994 w 7467600"/>
              <a:gd name="connsiteY407" fmla="*/ 6858000 h 6858000"/>
              <a:gd name="connsiteX408" fmla="*/ 2392863 w 7467600"/>
              <a:gd name="connsiteY408" fmla="*/ 6852964 h 6858000"/>
              <a:gd name="connsiteX409" fmla="*/ 2017589 w 7467600"/>
              <a:gd name="connsiteY409" fmla="*/ 6493982 h 6858000"/>
              <a:gd name="connsiteX410" fmla="*/ 2147336 w 7467600"/>
              <a:gd name="connsiteY410" fmla="*/ 6594052 h 6858000"/>
              <a:gd name="connsiteX411" fmla="*/ 2207047 w 7467600"/>
              <a:gd name="connsiteY411" fmla="*/ 6654540 h 6858000"/>
              <a:gd name="connsiteX412" fmla="*/ 2299106 w 7467600"/>
              <a:gd name="connsiteY412" fmla="*/ 6778931 h 6858000"/>
              <a:gd name="connsiteX413" fmla="*/ 2314430 w 7467600"/>
              <a:gd name="connsiteY413" fmla="*/ 6801144 h 6858000"/>
              <a:gd name="connsiteX414" fmla="*/ 2352406 w 7467600"/>
              <a:gd name="connsiteY414" fmla="*/ 6858000 h 6858000"/>
              <a:gd name="connsiteX415" fmla="*/ 2314492 w 7467600"/>
              <a:gd name="connsiteY415" fmla="*/ 6858000 h 6858000"/>
              <a:gd name="connsiteX416" fmla="*/ 2288095 w 7467600"/>
              <a:gd name="connsiteY416" fmla="*/ 6818030 h 6858000"/>
              <a:gd name="connsiteX417" fmla="*/ 2272768 w 7467600"/>
              <a:gd name="connsiteY417" fmla="*/ 6795822 h 6858000"/>
              <a:gd name="connsiteX418" fmla="*/ 2182715 w 7467600"/>
              <a:gd name="connsiteY418" fmla="*/ 6675071 h 6858000"/>
              <a:gd name="connsiteX419" fmla="*/ 2032061 w 7467600"/>
              <a:gd name="connsiteY419" fmla="*/ 6541380 h 6858000"/>
              <a:gd name="connsiteX420" fmla="*/ 2257220 w 7467600"/>
              <a:gd name="connsiteY420" fmla="*/ 6826257 h 6858000"/>
              <a:gd name="connsiteX421" fmla="*/ 2281324 w 7467600"/>
              <a:gd name="connsiteY421" fmla="*/ 6858000 h 6858000"/>
              <a:gd name="connsiteX422" fmla="*/ 2242860 w 7467600"/>
              <a:gd name="connsiteY422" fmla="*/ 6858000 h 6858000"/>
              <a:gd name="connsiteX423" fmla="*/ 2232818 w 7467600"/>
              <a:gd name="connsiteY423" fmla="*/ 6844926 h 6858000"/>
              <a:gd name="connsiteX424" fmla="*/ 1990172 w 7467600"/>
              <a:gd name="connsiteY424" fmla="*/ 6542121 h 6858000"/>
              <a:gd name="connsiteX425" fmla="*/ 2124090 w 7467600"/>
              <a:gd name="connsiteY425" fmla="*/ 6761017 h 6858000"/>
              <a:gd name="connsiteX426" fmla="*/ 2200380 w 7467600"/>
              <a:gd name="connsiteY426" fmla="*/ 6858000 h 6858000"/>
              <a:gd name="connsiteX427" fmla="*/ 2147507 w 7467600"/>
              <a:gd name="connsiteY427" fmla="*/ 6858000 h 6858000"/>
              <a:gd name="connsiteX428" fmla="*/ 2070668 w 7467600"/>
              <a:gd name="connsiteY428" fmla="*/ 6761520 h 6858000"/>
              <a:gd name="connsiteX429" fmla="*/ 1975142 w 7467600"/>
              <a:gd name="connsiteY429" fmla="*/ 6585570 h 6858000"/>
              <a:gd name="connsiteX430" fmla="*/ 2050035 w 7467600"/>
              <a:gd name="connsiteY430" fmla="*/ 6813345 h 6858000"/>
              <a:gd name="connsiteX431" fmla="*/ 2063025 w 7467600"/>
              <a:gd name="connsiteY431" fmla="*/ 6858000 h 6858000"/>
              <a:gd name="connsiteX432" fmla="*/ 2021675 w 7467600"/>
              <a:gd name="connsiteY432" fmla="*/ 6858000 h 6858000"/>
              <a:gd name="connsiteX433" fmla="*/ 2019308 w 7467600"/>
              <a:gd name="connsiteY433" fmla="*/ 6847118 h 6858000"/>
              <a:gd name="connsiteX434" fmla="*/ 1938835 w 7467600"/>
              <a:gd name="connsiteY434" fmla="*/ 6551160 h 6858000"/>
              <a:gd name="connsiteX435" fmla="*/ 1953230 w 7467600"/>
              <a:gd name="connsiteY435" fmla="*/ 6759699 h 6858000"/>
              <a:gd name="connsiteX436" fmla="*/ 1956763 w 7467600"/>
              <a:gd name="connsiteY436" fmla="*/ 6778191 h 6858000"/>
              <a:gd name="connsiteX437" fmla="*/ 1967925 w 7467600"/>
              <a:gd name="connsiteY437" fmla="*/ 6858000 h 6858000"/>
              <a:gd name="connsiteX438" fmla="*/ 1936622 w 7467600"/>
              <a:gd name="connsiteY438" fmla="*/ 6858000 h 6858000"/>
              <a:gd name="connsiteX439" fmla="*/ 1926261 w 7467600"/>
              <a:gd name="connsiteY439" fmla="*/ 6784064 h 6858000"/>
              <a:gd name="connsiteX440" fmla="*/ 1922724 w 7467600"/>
              <a:gd name="connsiteY440" fmla="*/ 6765577 h 6858000"/>
              <a:gd name="connsiteX441" fmla="*/ 1904650 w 7467600"/>
              <a:gd name="connsiteY441" fmla="*/ 6639616 h 6858000"/>
              <a:gd name="connsiteX442" fmla="*/ 1885273 w 7467600"/>
              <a:gd name="connsiteY442" fmla="*/ 6858000 h 6858000"/>
              <a:gd name="connsiteX443" fmla="*/ 1854363 w 7467600"/>
              <a:gd name="connsiteY443" fmla="*/ 6858000 h 6858000"/>
              <a:gd name="connsiteX444" fmla="*/ 1880391 w 7467600"/>
              <a:gd name="connsiteY444" fmla="*/ 6603796 h 6858000"/>
              <a:gd name="connsiteX445" fmla="*/ 1818273 w 7467600"/>
              <a:gd name="connsiteY445" fmla="*/ 6715729 h 6858000"/>
              <a:gd name="connsiteX446" fmla="*/ 1794691 w 7467600"/>
              <a:gd name="connsiteY446" fmla="*/ 6843239 h 6858000"/>
              <a:gd name="connsiteX447" fmla="*/ 1794914 w 7467600"/>
              <a:gd name="connsiteY447" fmla="*/ 6858000 h 6858000"/>
              <a:gd name="connsiteX448" fmla="*/ 1746128 w 7467600"/>
              <a:gd name="connsiteY448" fmla="*/ 6858000 h 6858000"/>
              <a:gd name="connsiteX449" fmla="*/ 1753934 w 7467600"/>
              <a:gd name="connsiteY449" fmla="*/ 6724796 h 6858000"/>
              <a:gd name="connsiteX450" fmla="*/ 1792053 w 7467600"/>
              <a:gd name="connsiteY450" fmla="*/ 6572396 h 6858000"/>
              <a:gd name="connsiteX451" fmla="*/ 1862248 w 7467600"/>
              <a:gd name="connsiteY451" fmla="*/ 6266397 h 6858000"/>
              <a:gd name="connsiteX452" fmla="*/ 1862250 w 7467600"/>
              <a:gd name="connsiteY452" fmla="*/ 6033531 h 6858000"/>
              <a:gd name="connsiteX453" fmla="*/ 1211999 w 7467600"/>
              <a:gd name="connsiteY453" fmla="*/ 6683610 h 6858000"/>
              <a:gd name="connsiteX454" fmla="*/ 1213266 w 7467600"/>
              <a:gd name="connsiteY454" fmla="*/ 6691947 h 6858000"/>
              <a:gd name="connsiteX455" fmla="*/ 1203370 w 7467600"/>
              <a:gd name="connsiteY455" fmla="*/ 6850676 h 6858000"/>
              <a:gd name="connsiteX456" fmla="*/ 1203671 w 7467600"/>
              <a:gd name="connsiteY456" fmla="*/ 6858000 h 6858000"/>
              <a:gd name="connsiteX457" fmla="*/ 1143180 w 7467600"/>
              <a:gd name="connsiteY457" fmla="*/ 6858000 h 6858000"/>
              <a:gd name="connsiteX458" fmla="*/ 1142176 w 7467600"/>
              <a:gd name="connsiteY458" fmla="*/ 6766045 h 6858000"/>
              <a:gd name="connsiteX459" fmla="*/ 1067484 w 7467600"/>
              <a:gd name="connsiteY459" fmla="*/ 6858000 h 6858000"/>
              <a:gd name="connsiteX460" fmla="*/ 953928 w 7467600"/>
              <a:gd name="connsiteY460" fmla="*/ 6858000 h 6858000"/>
              <a:gd name="connsiteX461" fmla="*/ 959715 w 7467600"/>
              <a:gd name="connsiteY461" fmla="*/ 6850185 h 6858000"/>
              <a:gd name="connsiteX462" fmla="*/ 1483788 w 7467600"/>
              <a:gd name="connsiteY462" fmla="*/ 6259174 h 6858000"/>
              <a:gd name="connsiteX463" fmla="*/ 1100671 w 7467600"/>
              <a:gd name="connsiteY463" fmla="*/ 6252137 h 6858000"/>
              <a:gd name="connsiteX464" fmla="*/ 1090144 w 7467600"/>
              <a:gd name="connsiteY464" fmla="*/ 6256748 h 6858000"/>
              <a:gd name="connsiteX465" fmla="*/ 1095872 w 7467600"/>
              <a:gd name="connsiteY465" fmla="*/ 6271892 h 6858000"/>
              <a:gd name="connsiteX466" fmla="*/ 262785 w 7467600"/>
              <a:gd name="connsiteY466" fmla="*/ 6845450 h 6858000"/>
              <a:gd name="connsiteX467" fmla="*/ 209968 w 7467600"/>
              <a:gd name="connsiteY467" fmla="*/ 6770713 h 6858000"/>
              <a:gd name="connsiteX468" fmla="*/ 873460 w 7467600"/>
              <a:gd name="connsiteY468" fmla="*/ 6253768 h 6858000"/>
              <a:gd name="connsiteX469" fmla="*/ 192686 w 7467600"/>
              <a:gd name="connsiteY469" fmla="*/ 5849257 h 6858000"/>
              <a:gd name="connsiteX470" fmla="*/ 4696 w 7467600"/>
              <a:gd name="connsiteY470" fmla="*/ 5697668 h 6858000"/>
              <a:gd name="connsiteX471" fmla="*/ 0 w 7467600"/>
              <a:gd name="connsiteY471" fmla="*/ 5689984 h 6858000"/>
              <a:gd name="connsiteX472" fmla="*/ 0 w 7467600"/>
              <a:gd name="connsiteY472" fmla="*/ 5513472 h 6858000"/>
              <a:gd name="connsiteX473" fmla="*/ 174101 w 7467600"/>
              <a:gd name="connsiteY473" fmla="*/ 5620277 h 6858000"/>
              <a:gd name="connsiteX474" fmla="*/ 891800 w 7467600"/>
              <a:gd name="connsiteY474" fmla="*/ 6036935 h 6858000"/>
              <a:gd name="connsiteX475" fmla="*/ 1072219 w 7467600"/>
              <a:gd name="connsiteY475" fmla="*/ 6169443 h 6858000"/>
              <a:gd name="connsiteX476" fmla="*/ 1074117 w 7467600"/>
              <a:gd name="connsiteY476" fmla="*/ 6170301 h 6858000"/>
              <a:gd name="connsiteX477" fmla="*/ 1083114 w 7467600"/>
              <a:gd name="connsiteY477" fmla="*/ 6174131 h 6858000"/>
              <a:gd name="connsiteX478" fmla="*/ 1543010 w 7467600"/>
              <a:gd name="connsiteY478" fmla="*/ 6191140 h 6858000"/>
              <a:gd name="connsiteX479" fmla="*/ 1551080 w 7467600"/>
              <a:gd name="connsiteY479" fmla="*/ 6195006 h 6858000"/>
              <a:gd name="connsiteX480" fmla="*/ 2345443 w 7467600"/>
              <a:gd name="connsiteY480" fmla="*/ 5549882 h 6858000"/>
              <a:gd name="connsiteX481" fmla="*/ 1721499 w 7467600"/>
              <a:gd name="connsiteY481" fmla="*/ 5599969 h 6858000"/>
              <a:gd name="connsiteX482" fmla="*/ 767716 w 7467600"/>
              <a:gd name="connsiteY482" fmla="*/ 5472768 h 6858000"/>
              <a:gd name="connsiteX483" fmla="*/ 722147 w 7467600"/>
              <a:gd name="connsiteY483" fmla="*/ 5393091 h 6858000"/>
              <a:gd name="connsiteX484" fmla="*/ 1485552 w 7467600"/>
              <a:gd name="connsiteY484" fmla="*/ 5313202 h 6858000"/>
              <a:gd name="connsiteX485" fmla="*/ 2143004 w 7467600"/>
              <a:gd name="connsiteY485" fmla="*/ 5402420 h 6858000"/>
              <a:gd name="connsiteX486" fmla="*/ 1933391 w 7467600"/>
              <a:gd name="connsiteY486" fmla="*/ 5156971 h 6858000"/>
              <a:gd name="connsiteX487" fmla="*/ 1827118 w 7467600"/>
              <a:gd name="connsiteY487" fmla="*/ 4968410 h 6858000"/>
              <a:gd name="connsiteX488" fmla="*/ 1837349 w 7467600"/>
              <a:gd name="connsiteY488" fmla="*/ 4956357 h 6858000"/>
              <a:gd name="connsiteX489" fmla="*/ 2162835 w 7467600"/>
              <a:gd name="connsiteY489" fmla="*/ 5187853 h 6858000"/>
              <a:gd name="connsiteX490" fmla="*/ 2257167 w 7467600"/>
              <a:gd name="connsiteY490" fmla="*/ 5462123 h 6858000"/>
              <a:gd name="connsiteX491" fmla="*/ 2261598 w 7467600"/>
              <a:gd name="connsiteY491" fmla="*/ 5467998 h 6858000"/>
              <a:gd name="connsiteX492" fmla="*/ 2437177 w 7467600"/>
              <a:gd name="connsiteY492" fmla="*/ 5479608 h 6858000"/>
              <a:gd name="connsiteX493" fmla="*/ 2445247 w 7467600"/>
              <a:gd name="connsiteY493" fmla="*/ 5483476 h 6858000"/>
              <a:gd name="connsiteX494" fmla="*/ 2743626 w 7467600"/>
              <a:gd name="connsiteY494" fmla="*/ 5304819 h 6858000"/>
              <a:gd name="connsiteX495" fmla="*/ 3048102 w 7467600"/>
              <a:gd name="connsiteY495" fmla="*/ 5150595 h 6858000"/>
              <a:gd name="connsiteX496" fmla="*/ 1799414 w 7467600"/>
              <a:gd name="connsiteY496" fmla="*/ 4694732 h 6858000"/>
              <a:gd name="connsiteX497" fmla="*/ 1771735 w 7467600"/>
              <a:gd name="connsiteY497" fmla="*/ 4619929 h 6858000"/>
              <a:gd name="connsiteX498" fmla="*/ 3104273 w 7467600"/>
              <a:gd name="connsiteY498" fmla="*/ 5076159 h 6858000"/>
              <a:gd name="connsiteX499" fmla="*/ 3113245 w 7467600"/>
              <a:gd name="connsiteY499" fmla="*/ 5090705 h 6858000"/>
              <a:gd name="connsiteX500" fmla="*/ 3126294 w 7467600"/>
              <a:gd name="connsiteY500" fmla="*/ 5114400 h 6858000"/>
              <a:gd name="connsiteX501" fmla="*/ 3937433 w 7467600"/>
              <a:gd name="connsiteY501" fmla="*/ 4830473 h 6858000"/>
              <a:gd name="connsiteX502" fmla="*/ 3590475 w 7467600"/>
              <a:gd name="connsiteY502" fmla="*/ 4597974 h 6858000"/>
              <a:gd name="connsiteX503" fmla="*/ 3100264 w 7467600"/>
              <a:gd name="connsiteY503" fmla="*/ 4579845 h 6858000"/>
              <a:gd name="connsiteX504" fmla="*/ 2183576 w 7467600"/>
              <a:gd name="connsiteY504" fmla="*/ 4227150 h 6858000"/>
              <a:gd name="connsiteX505" fmla="*/ 2151029 w 7467600"/>
              <a:gd name="connsiteY505" fmla="*/ 4146947 h 6858000"/>
              <a:gd name="connsiteX506" fmla="*/ 3563434 w 7467600"/>
              <a:gd name="connsiteY506" fmla="*/ 4469115 h 6858000"/>
              <a:gd name="connsiteX507" fmla="*/ 3177952 w 7467600"/>
              <a:gd name="connsiteY507" fmla="*/ 3657386 h 6858000"/>
              <a:gd name="connsiteX508" fmla="*/ 3189263 w 7467600"/>
              <a:gd name="connsiteY508" fmla="*/ 3625726 h 6858000"/>
              <a:gd name="connsiteX509" fmla="*/ 3560912 w 7467600"/>
              <a:gd name="connsiteY509" fmla="*/ 4079863 h 6858000"/>
              <a:gd name="connsiteX510" fmla="*/ 3626636 w 7467600"/>
              <a:gd name="connsiteY510" fmla="*/ 4512230 h 6858000"/>
              <a:gd name="connsiteX511" fmla="*/ 3653088 w 7467600"/>
              <a:gd name="connsiteY511" fmla="*/ 4521417 h 6858000"/>
              <a:gd name="connsiteX512" fmla="*/ 3988128 w 7467600"/>
              <a:gd name="connsiteY512" fmla="*/ 4817267 h 6858000"/>
              <a:gd name="connsiteX513" fmla="*/ 4830582 w 7467600"/>
              <a:gd name="connsiteY513" fmla="*/ 4676000 h 6858000"/>
              <a:gd name="connsiteX514" fmla="*/ 4830100 w 7467600"/>
              <a:gd name="connsiteY514" fmla="*/ 4675554 h 6858000"/>
              <a:gd name="connsiteX515" fmla="*/ 4036318 w 7467600"/>
              <a:gd name="connsiteY515" fmla="*/ 4147013 h 6858000"/>
              <a:gd name="connsiteX516" fmla="*/ 3432098 w 7467600"/>
              <a:gd name="connsiteY516" fmla="*/ 3537312 h 6858000"/>
              <a:gd name="connsiteX517" fmla="*/ 3446761 w 7467600"/>
              <a:gd name="connsiteY517" fmla="*/ 3461278 h 6858000"/>
              <a:gd name="connsiteX518" fmla="*/ 4419733 w 7467600"/>
              <a:gd name="connsiteY518" fmla="*/ 3963555 h 6858000"/>
              <a:gd name="connsiteX519" fmla="*/ 4781371 w 7467600"/>
              <a:gd name="connsiteY519" fmla="*/ 4458604 h 6858000"/>
              <a:gd name="connsiteX520" fmla="*/ 4780440 w 7467600"/>
              <a:gd name="connsiteY520" fmla="*/ 4470290 h 6858000"/>
              <a:gd name="connsiteX521" fmla="*/ 4898954 w 7467600"/>
              <a:gd name="connsiteY521" fmla="*/ 4662092 h 6858000"/>
              <a:gd name="connsiteX522" fmla="*/ 4900699 w 7467600"/>
              <a:gd name="connsiteY522" fmla="*/ 4670867 h 6858000"/>
              <a:gd name="connsiteX523" fmla="*/ 5714511 w 7467600"/>
              <a:gd name="connsiteY523" fmla="*/ 4663483 h 6858000"/>
              <a:gd name="connsiteX524" fmla="*/ 5464793 w 7467600"/>
              <a:gd name="connsiteY524" fmla="*/ 4393556 h 6858000"/>
              <a:gd name="connsiteX525" fmla="*/ 5461897 w 7467600"/>
              <a:gd name="connsiteY525" fmla="*/ 4390879 h 6858000"/>
              <a:gd name="connsiteX526" fmla="*/ 4294126 w 7467600"/>
              <a:gd name="connsiteY526" fmla="*/ 3303048 h 6858000"/>
              <a:gd name="connsiteX527" fmla="*/ 4305321 w 7467600"/>
              <a:gd name="connsiteY527" fmla="*/ 3256953 h 6858000"/>
              <a:gd name="connsiteX528" fmla="*/ 4949299 w 7467600"/>
              <a:gd name="connsiteY528" fmla="*/ 3766336 h 6858000"/>
              <a:gd name="connsiteX529" fmla="*/ 5291452 w 7467600"/>
              <a:gd name="connsiteY529" fmla="*/ 4076801 h 6858000"/>
              <a:gd name="connsiteX530" fmla="*/ 5434998 w 7467600"/>
              <a:gd name="connsiteY530" fmla="*/ 4254100 h 6858000"/>
              <a:gd name="connsiteX531" fmla="*/ 5351015 w 7467600"/>
              <a:gd name="connsiteY531" fmla="*/ 3760989 h 6858000"/>
              <a:gd name="connsiteX532" fmla="*/ 5413780 w 7467600"/>
              <a:gd name="connsiteY532" fmla="*/ 2966265 h 6858000"/>
              <a:gd name="connsiteX533" fmla="*/ 5425627 w 7467600"/>
              <a:gd name="connsiteY533" fmla="*/ 2954192 h 6858000"/>
              <a:gd name="connsiteX534" fmla="*/ 6604735 w 7467600"/>
              <a:gd name="connsiteY534" fmla="*/ 2041381 h 6858000"/>
              <a:gd name="connsiteX535" fmla="*/ 7204487 w 7467600"/>
              <a:gd name="connsiteY535" fmla="*/ 2742112 h 6858000"/>
              <a:gd name="connsiteX536" fmla="*/ 7131592 w 7467600"/>
              <a:gd name="connsiteY536" fmla="*/ 2672096 h 6858000"/>
              <a:gd name="connsiteX537" fmla="*/ 6996344 w 7467600"/>
              <a:gd name="connsiteY537" fmla="*/ 2518310 h 6858000"/>
              <a:gd name="connsiteX538" fmla="*/ 6735495 w 7467600"/>
              <a:gd name="connsiteY538" fmla="*/ 2196890 h 6858000"/>
              <a:gd name="connsiteX539" fmla="*/ 6721901 w 7467600"/>
              <a:gd name="connsiteY539" fmla="*/ 2179274 h 6858000"/>
              <a:gd name="connsiteX540" fmla="*/ 6604735 w 7467600"/>
              <a:gd name="connsiteY540" fmla="*/ 2041381 h 6858000"/>
              <a:gd name="connsiteX541" fmla="*/ 6591670 w 7467600"/>
              <a:gd name="connsiteY541" fmla="*/ 1988277 h 6858000"/>
              <a:gd name="connsiteX542" fmla="*/ 6747349 w 7467600"/>
              <a:gd name="connsiteY542" fmla="*/ 2160069 h 6858000"/>
              <a:gd name="connsiteX543" fmla="*/ 6760943 w 7467600"/>
              <a:gd name="connsiteY543" fmla="*/ 2177686 h 6858000"/>
              <a:gd name="connsiteX544" fmla="*/ 7021065 w 7467600"/>
              <a:gd name="connsiteY544" fmla="*/ 2498102 h 6858000"/>
              <a:gd name="connsiteX545" fmla="*/ 7155223 w 7467600"/>
              <a:gd name="connsiteY545" fmla="*/ 2650386 h 6858000"/>
              <a:gd name="connsiteX546" fmla="*/ 7203167 w 7467600"/>
              <a:gd name="connsiteY546" fmla="*/ 2697288 h 6858000"/>
              <a:gd name="connsiteX547" fmla="*/ 6937703 w 7467600"/>
              <a:gd name="connsiteY547" fmla="*/ 2321981 h 6858000"/>
              <a:gd name="connsiteX548" fmla="*/ 6591670 w 7467600"/>
              <a:gd name="connsiteY548" fmla="*/ 1988277 h 6858000"/>
              <a:gd name="connsiteX549" fmla="*/ 5798671 w 7467600"/>
              <a:gd name="connsiteY549" fmla="*/ 1981601 h 6858000"/>
              <a:gd name="connsiteX550" fmla="*/ 5754709 w 7467600"/>
              <a:gd name="connsiteY550" fmla="*/ 2071454 h 6858000"/>
              <a:gd name="connsiteX551" fmla="*/ 5763044 w 7467600"/>
              <a:gd name="connsiteY551" fmla="*/ 2842206 h 6858000"/>
              <a:gd name="connsiteX552" fmla="*/ 5764974 w 7467600"/>
              <a:gd name="connsiteY552" fmla="*/ 2799609 h 6858000"/>
              <a:gd name="connsiteX553" fmla="*/ 5767665 w 7467600"/>
              <a:gd name="connsiteY553" fmla="*/ 2666409 h 6858000"/>
              <a:gd name="connsiteX554" fmla="*/ 5763055 w 7467600"/>
              <a:gd name="connsiteY554" fmla="*/ 2579705 h 6858000"/>
              <a:gd name="connsiteX555" fmla="*/ 5758079 w 7467600"/>
              <a:gd name="connsiteY555" fmla="*/ 2492508 h 6858000"/>
              <a:gd name="connsiteX556" fmla="*/ 5779325 w 7467600"/>
              <a:gd name="connsiteY556" fmla="*/ 2197069 h 6858000"/>
              <a:gd name="connsiteX557" fmla="*/ 5798671 w 7467600"/>
              <a:gd name="connsiteY557" fmla="*/ 1981601 h 6858000"/>
              <a:gd name="connsiteX558" fmla="*/ 5829202 w 7467600"/>
              <a:gd name="connsiteY558" fmla="*/ 1971679 h 6858000"/>
              <a:gd name="connsiteX559" fmla="*/ 5809558 w 7467600"/>
              <a:gd name="connsiteY559" fmla="*/ 2198043 h 6858000"/>
              <a:gd name="connsiteX560" fmla="*/ 5788653 w 7467600"/>
              <a:gd name="connsiteY560" fmla="*/ 2489430 h 6858000"/>
              <a:gd name="connsiteX561" fmla="*/ 5793439 w 7467600"/>
              <a:gd name="connsiteY561" fmla="*/ 2575235 h 6858000"/>
              <a:gd name="connsiteX562" fmla="*/ 5796837 w 7467600"/>
              <a:gd name="connsiteY562" fmla="*/ 2637633 h 6858000"/>
              <a:gd name="connsiteX563" fmla="*/ 5818614 w 7467600"/>
              <a:gd name="connsiteY563" fmla="*/ 2473055 h 6858000"/>
              <a:gd name="connsiteX564" fmla="*/ 5829202 w 7467600"/>
              <a:gd name="connsiteY564" fmla="*/ 1971679 h 6858000"/>
              <a:gd name="connsiteX565" fmla="*/ 5911389 w 7467600"/>
              <a:gd name="connsiteY565" fmla="*/ 1898371 h 6858000"/>
              <a:gd name="connsiteX566" fmla="*/ 6237627 w 7467600"/>
              <a:gd name="connsiteY566" fmla="*/ 2231921 h 6858000"/>
              <a:gd name="connsiteX567" fmla="*/ 5911389 w 7467600"/>
              <a:gd name="connsiteY567" fmla="*/ 1898371 h 6858000"/>
              <a:gd name="connsiteX568" fmla="*/ 6944437 w 7467600"/>
              <a:gd name="connsiteY568" fmla="*/ 1575402 h 6858000"/>
              <a:gd name="connsiteX569" fmla="*/ 6304730 w 7467600"/>
              <a:gd name="connsiteY569" fmla="*/ 1766654 h 6858000"/>
              <a:gd name="connsiteX570" fmla="*/ 6944437 w 7467600"/>
              <a:gd name="connsiteY570" fmla="*/ 1575402 h 6858000"/>
              <a:gd name="connsiteX571" fmla="*/ 7019523 w 7467600"/>
              <a:gd name="connsiteY571" fmla="*/ 1519450 h 6858000"/>
              <a:gd name="connsiteX572" fmla="*/ 6298091 w 7467600"/>
              <a:gd name="connsiteY572" fmla="*/ 1737122 h 6858000"/>
              <a:gd name="connsiteX573" fmla="*/ 7019523 w 7467600"/>
              <a:gd name="connsiteY573" fmla="*/ 1519450 h 6858000"/>
              <a:gd name="connsiteX574" fmla="*/ 2399523 w 7467600"/>
              <a:gd name="connsiteY574" fmla="*/ 1428234 h 6858000"/>
              <a:gd name="connsiteX575" fmla="*/ 2224982 w 7467600"/>
              <a:gd name="connsiteY575" fmla="*/ 1826201 h 6858000"/>
              <a:gd name="connsiteX576" fmla="*/ 2096099 w 7467600"/>
              <a:gd name="connsiteY576" fmla="*/ 2345900 h 6858000"/>
              <a:gd name="connsiteX577" fmla="*/ 2283317 w 7467600"/>
              <a:gd name="connsiteY577" fmla="*/ 1796925 h 6858000"/>
              <a:gd name="connsiteX578" fmla="*/ 2399523 w 7467600"/>
              <a:gd name="connsiteY578" fmla="*/ 1428234 h 6858000"/>
              <a:gd name="connsiteX579" fmla="*/ 2448558 w 7467600"/>
              <a:gd name="connsiteY579" fmla="*/ 1373435 h 6858000"/>
              <a:gd name="connsiteX580" fmla="*/ 2312521 w 7467600"/>
              <a:gd name="connsiteY580" fmla="*/ 1806140 h 6858000"/>
              <a:gd name="connsiteX581" fmla="*/ 2127533 w 7467600"/>
              <a:gd name="connsiteY581" fmla="*/ 2348380 h 6858000"/>
              <a:gd name="connsiteX582" fmla="*/ 2358080 w 7467600"/>
              <a:gd name="connsiteY582" fmla="*/ 1866134 h 6858000"/>
              <a:gd name="connsiteX583" fmla="*/ 2407436 w 7467600"/>
              <a:gd name="connsiteY583" fmla="*/ 1651070 h 6858000"/>
              <a:gd name="connsiteX584" fmla="*/ 2448558 w 7467600"/>
              <a:gd name="connsiteY584" fmla="*/ 1373435 h 6858000"/>
              <a:gd name="connsiteX585" fmla="*/ 278707 w 7467600"/>
              <a:gd name="connsiteY585" fmla="*/ 1352270 h 6858000"/>
              <a:gd name="connsiteX586" fmla="*/ 321570 w 7467600"/>
              <a:gd name="connsiteY586" fmla="*/ 1861610 h 6858000"/>
              <a:gd name="connsiteX587" fmla="*/ 294281 w 7467600"/>
              <a:gd name="connsiteY587" fmla="*/ 1440658 h 6858000"/>
              <a:gd name="connsiteX588" fmla="*/ 278707 w 7467600"/>
              <a:gd name="connsiteY588" fmla="*/ 1352270 h 6858000"/>
              <a:gd name="connsiteX589" fmla="*/ 1423821 w 7467600"/>
              <a:gd name="connsiteY589" fmla="*/ 1351958 h 6858000"/>
              <a:gd name="connsiteX590" fmla="*/ 1638521 w 7467600"/>
              <a:gd name="connsiteY590" fmla="*/ 1908470 h 6858000"/>
              <a:gd name="connsiteX591" fmla="*/ 1754199 w 7467600"/>
              <a:gd name="connsiteY591" fmla="*/ 2149284 h 6858000"/>
              <a:gd name="connsiteX592" fmla="*/ 1908359 w 7467600"/>
              <a:gd name="connsiteY592" fmla="*/ 2364988 h 6858000"/>
              <a:gd name="connsiteX593" fmla="*/ 1647661 w 7467600"/>
              <a:gd name="connsiteY593" fmla="*/ 1825945 h 6858000"/>
              <a:gd name="connsiteX594" fmla="*/ 1423821 w 7467600"/>
              <a:gd name="connsiteY594" fmla="*/ 1351958 h 6858000"/>
              <a:gd name="connsiteX595" fmla="*/ 1431890 w 7467600"/>
              <a:gd name="connsiteY595" fmla="*/ 1306475 h 6858000"/>
              <a:gd name="connsiteX596" fmla="*/ 1507597 w 7467600"/>
              <a:gd name="connsiteY596" fmla="*/ 1446132 h 6858000"/>
              <a:gd name="connsiteX597" fmla="*/ 1674586 w 7467600"/>
              <a:gd name="connsiteY597" fmla="*/ 1813832 h 6858000"/>
              <a:gd name="connsiteX598" fmla="*/ 1815950 w 7467600"/>
              <a:gd name="connsiteY598" fmla="*/ 2128564 h 6858000"/>
              <a:gd name="connsiteX599" fmla="*/ 1984242 w 7467600"/>
              <a:gd name="connsiteY599" fmla="*/ 2430829 h 6858000"/>
              <a:gd name="connsiteX600" fmla="*/ 2014023 w 7467600"/>
              <a:gd name="connsiteY600" fmla="*/ 2450995 h 6858000"/>
              <a:gd name="connsiteX601" fmla="*/ 1747337 w 7467600"/>
              <a:gd name="connsiteY601" fmla="*/ 1855264 h 6858000"/>
              <a:gd name="connsiteX602" fmla="*/ 1533749 w 7467600"/>
              <a:gd name="connsiteY602" fmla="*/ 1478656 h 6858000"/>
              <a:gd name="connsiteX603" fmla="*/ 1431890 w 7467600"/>
              <a:gd name="connsiteY603" fmla="*/ 1306475 h 6858000"/>
              <a:gd name="connsiteX604" fmla="*/ 5052692 w 7467600"/>
              <a:gd name="connsiteY604" fmla="*/ 1292994 h 6858000"/>
              <a:gd name="connsiteX605" fmla="*/ 5200661 w 7467600"/>
              <a:gd name="connsiteY605" fmla="*/ 1635186 h 6858000"/>
              <a:gd name="connsiteX606" fmla="*/ 5297138 w 7467600"/>
              <a:gd name="connsiteY606" fmla="*/ 1906351 h 6858000"/>
              <a:gd name="connsiteX607" fmla="*/ 5052692 w 7467600"/>
              <a:gd name="connsiteY607" fmla="*/ 1292994 h 6858000"/>
              <a:gd name="connsiteX608" fmla="*/ 5009948 w 7467600"/>
              <a:gd name="connsiteY608" fmla="*/ 1273619 h 6858000"/>
              <a:gd name="connsiteX609" fmla="*/ 5121777 w 7467600"/>
              <a:gd name="connsiteY609" fmla="*/ 1654213 h 6858000"/>
              <a:gd name="connsiteX610" fmla="*/ 5293545 w 7467600"/>
              <a:gd name="connsiteY610" fmla="*/ 2072247 h 6858000"/>
              <a:gd name="connsiteX611" fmla="*/ 5294042 w 7467600"/>
              <a:gd name="connsiteY611" fmla="*/ 2065019 h 6858000"/>
              <a:gd name="connsiteX612" fmla="*/ 5171936 w 7467600"/>
              <a:gd name="connsiteY612" fmla="*/ 1647613 h 6858000"/>
              <a:gd name="connsiteX613" fmla="*/ 5009948 w 7467600"/>
              <a:gd name="connsiteY613" fmla="*/ 1273619 h 6858000"/>
              <a:gd name="connsiteX614" fmla="*/ 655236 w 7467600"/>
              <a:gd name="connsiteY614" fmla="*/ 1268632 h 6858000"/>
              <a:gd name="connsiteX615" fmla="*/ 839521 w 7467600"/>
              <a:gd name="connsiteY615" fmla="*/ 1685315 h 6858000"/>
              <a:gd name="connsiteX616" fmla="*/ 1109416 w 7467600"/>
              <a:gd name="connsiteY616" fmla="*/ 2061663 h 6858000"/>
              <a:gd name="connsiteX617" fmla="*/ 1298300 w 7467600"/>
              <a:gd name="connsiteY617" fmla="*/ 2247742 h 6858000"/>
              <a:gd name="connsiteX618" fmla="*/ 1125871 w 7467600"/>
              <a:gd name="connsiteY618" fmla="*/ 1989513 h 6858000"/>
              <a:gd name="connsiteX619" fmla="*/ 981574 w 7467600"/>
              <a:gd name="connsiteY619" fmla="*/ 1783157 h 6858000"/>
              <a:gd name="connsiteX620" fmla="*/ 922198 w 7467600"/>
              <a:gd name="connsiteY620" fmla="*/ 1677437 h 6858000"/>
              <a:gd name="connsiteX621" fmla="*/ 869293 w 7467600"/>
              <a:gd name="connsiteY621" fmla="*/ 1583214 h 6858000"/>
              <a:gd name="connsiteX622" fmla="*/ 751431 w 7467600"/>
              <a:gd name="connsiteY622" fmla="*/ 1405731 h 6858000"/>
              <a:gd name="connsiteX623" fmla="*/ 655236 w 7467600"/>
              <a:gd name="connsiteY623" fmla="*/ 1268632 h 6858000"/>
              <a:gd name="connsiteX624" fmla="*/ 6516292 w 7467600"/>
              <a:gd name="connsiteY624" fmla="*/ 1263064 h 6858000"/>
              <a:gd name="connsiteX625" fmla="*/ 5736320 w 7467600"/>
              <a:gd name="connsiteY625" fmla="*/ 1501803 h 6858000"/>
              <a:gd name="connsiteX626" fmla="*/ 6516292 w 7467600"/>
              <a:gd name="connsiteY626" fmla="*/ 1263064 h 6858000"/>
              <a:gd name="connsiteX627" fmla="*/ 291466 w 7467600"/>
              <a:gd name="connsiteY627" fmla="*/ 1250369 h 6858000"/>
              <a:gd name="connsiteX628" fmla="*/ 323180 w 7467600"/>
              <a:gd name="connsiteY628" fmla="*/ 1435283 h 6858000"/>
              <a:gd name="connsiteX629" fmla="*/ 349381 w 7467600"/>
              <a:gd name="connsiteY629" fmla="*/ 1875041 h 6858000"/>
              <a:gd name="connsiteX630" fmla="*/ 374363 w 7467600"/>
              <a:gd name="connsiteY630" fmla="*/ 1506494 h 6858000"/>
              <a:gd name="connsiteX631" fmla="*/ 302168 w 7467600"/>
              <a:gd name="connsiteY631" fmla="*/ 1274495 h 6858000"/>
              <a:gd name="connsiteX632" fmla="*/ 291466 w 7467600"/>
              <a:gd name="connsiteY632" fmla="*/ 1250369 h 6858000"/>
              <a:gd name="connsiteX633" fmla="*/ 678222 w 7467600"/>
              <a:gd name="connsiteY633" fmla="*/ 1248670 h 6858000"/>
              <a:gd name="connsiteX634" fmla="*/ 775536 w 7467600"/>
              <a:gd name="connsiteY634" fmla="*/ 1388015 h 6858000"/>
              <a:gd name="connsiteX635" fmla="*/ 894529 w 7467600"/>
              <a:gd name="connsiteY635" fmla="*/ 1567739 h 6858000"/>
              <a:gd name="connsiteX636" fmla="*/ 948000 w 7467600"/>
              <a:gd name="connsiteY636" fmla="*/ 1663088 h 6858000"/>
              <a:gd name="connsiteX637" fmla="*/ 1006812 w 7467600"/>
              <a:gd name="connsiteY637" fmla="*/ 1767683 h 6858000"/>
              <a:gd name="connsiteX638" fmla="*/ 1149133 w 7467600"/>
              <a:gd name="connsiteY638" fmla="*/ 1971513 h 6858000"/>
              <a:gd name="connsiteX639" fmla="*/ 1333952 w 7467600"/>
              <a:gd name="connsiteY639" fmla="*/ 2251620 h 6858000"/>
              <a:gd name="connsiteX640" fmla="*/ 1337329 w 7467600"/>
              <a:gd name="connsiteY640" fmla="*/ 2258350 h 6858000"/>
              <a:gd name="connsiteX641" fmla="*/ 1014726 w 7467600"/>
              <a:gd name="connsiteY641" fmla="*/ 1615556 h 6858000"/>
              <a:gd name="connsiteX642" fmla="*/ 678222 w 7467600"/>
              <a:gd name="connsiteY642" fmla="*/ 1248670 h 6858000"/>
              <a:gd name="connsiteX643" fmla="*/ 6691602 w 7467600"/>
              <a:gd name="connsiteY643" fmla="*/ 1140573 h 6858000"/>
              <a:gd name="connsiteX644" fmla="*/ 6571100 w 7467600"/>
              <a:gd name="connsiteY644" fmla="*/ 1183662 h 6858000"/>
              <a:gd name="connsiteX645" fmla="*/ 6241687 w 7467600"/>
              <a:gd name="connsiteY645" fmla="*/ 1257600 h 6858000"/>
              <a:gd name="connsiteX646" fmla="*/ 5693009 w 7467600"/>
              <a:gd name="connsiteY646" fmla="*/ 1478256 h 6858000"/>
              <a:gd name="connsiteX647" fmla="*/ 6548420 w 7467600"/>
              <a:gd name="connsiteY647" fmla="*/ 1214599 h 6858000"/>
              <a:gd name="connsiteX648" fmla="*/ 6605473 w 7467600"/>
              <a:gd name="connsiteY648" fmla="*/ 1184686 h 6858000"/>
              <a:gd name="connsiteX649" fmla="*/ 6691602 w 7467600"/>
              <a:gd name="connsiteY649" fmla="*/ 1140573 h 6858000"/>
              <a:gd name="connsiteX650" fmla="*/ 4002475 w 7467600"/>
              <a:gd name="connsiteY650" fmla="*/ 1037802 h 6858000"/>
              <a:gd name="connsiteX651" fmla="*/ 4000324 w 7467600"/>
              <a:gd name="connsiteY651" fmla="*/ 1039362 h 6858000"/>
              <a:gd name="connsiteX652" fmla="*/ 4002862 w 7467600"/>
              <a:gd name="connsiteY652" fmla="*/ 1042866 h 6858000"/>
              <a:gd name="connsiteX653" fmla="*/ 4002475 w 7467600"/>
              <a:gd name="connsiteY653" fmla="*/ 1037802 h 6858000"/>
              <a:gd name="connsiteX654" fmla="*/ 506322 w 7467600"/>
              <a:gd name="connsiteY654" fmla="*/ 1020997 h 6858000"/>
              <a:gd name="connsiteX655" fmla="*/ 533068 w 7467600"/>
              <a:gd name="connsiteY655" fmla="*/ 1029409 h 6858000"/>
              <a:gd name="connsiteX656" fmla="*/ 1232525 w 7467600"/>
              <a:gd name="connsiteY656" fmla="*/ 1804675 h 6858000"/>
              <a:gd name="connsiteX657" fmla="*/ 1388858 w 7467600"/>
              <a:gd name="connsiteY657" fmla="*/ 2368011 h 6858000"/>
              <a:gd name="connsiteX658" fmla="*/ 1384098 w 7467600"/>
              <a:gd name="connsiteY658" fmla="*/ 2378125 h 6858000"/>
              <a:gd name="connsiteX659" fmla="*/ 1425393 w 7467600"/>
              <a:gd name="connsiteY659" fmla="*/ 2589124 h 6858000"/>
              <a:gd name="connsiteX660" fmla="*/ 1424001 w 7467600"/>
              <a:gd name="connsiteY660" fmla="*/ 2597541 h 6858000"/>
              <a:gd name="connsiteX661" fmla="*/ 2152729 w 7467600"/>
              <a:gd name="connsiteY661" fmla="*/ 2864487 h 6858000"/>
              <a:gd name="connsiteX662" fmla="*/ 2020609 w 7467600"/>
              <a:gd name="connsiteY662" fmla="*/ 2539671 h 6858000"/>
              <a:gd name="connsiteX663" fmla="*/ 2018920 w 7467600"/>
              <a:gd name="connsiteY663" fmla="*/ 2536309 h 6858000"/>
              <a:gd name="connsiteX664" fmla="*/ 1342441 w 7467600"/>
              <a:gd name="connsiteY664" fmla="*/ 1173017 h 6858000"/>
              <a:gd name="connsiteX665" fmla="*/ 1367925 w 7467600"/>
              <a:gd name="connsiteY665" fmla="*/ 1135648 h 6858000"/>
              <a:gd name="connsiteX666" fmla="*/ 1771401 w 7467600"/>
              <a:gd name="connsiteY666" fmla="*/ 1806673 h 6858000"/>
              <a:gd name="connsiteX667" fmla="*/ 1972385 w 7467600"/>
              <a:gd name="connsiteY667" fmla="*/ 2198735 h 6858000"/>
              <a:gd name="connsiteX668" fmla="*/ 2040892 w 7467600"/>
              <a:gd name="connsiteY668" fmla="*/ 2405205 h 6858000"/>
              <a:gd name="connsiteX669" fmla="*/ 2131689 w 7467600"/>
              <a:gd name="connsiteY669" fmla="*/ 1936926 h 6858000"/>
              <a:gd name="connsiteX670" fmla="*/ 2454820 w 7467600"/>
              <a:gd name="connsiteY670" fmla="*/ 1248808 h 6858000"/>
              <a:gd name="connsiteX671" fmla="*/ 2492512 w 7467600"/>
              <a:gd name="connsiteY671" fmla="*/ 1302920 h 6858000"/>
              <a:gd name="connsiteX672" fmla="*/ 2081216 w 7467600"/>
              <a:gd name="connsiteY672" fmla="*/ 2527513 h 6858000"/>
              <a:gd name="connsiteX673" fmla="*/ 2081211 w 7467600"/>
              <a:gd name="connsiteY673" fmla="*/ 2528916 h 6858000"/>
              <a:gd name="connsiteX674" fmla="*/ 2199067 w 7467600"/>
              <a:gd name="connsiteY674" fmla="*/ 2884061 h 6858000"/>
              <a:gd name="connsiteX675" fmla="*/ 3192586 w 7467600"/>
              <a:gd name="connsiteY675" fmla="*/ 3411496 h 6858000"/>
              <a:gd name="connsiteX676" fmla="*/ 3182620 w 7467600"/>
              <a:gd name="connsiteY676" fmla="*/ 3483279 h 6858000"/>
              <a:gd name="connsiteX677" fmla="*/ 2435119 w 7467600"/>
              <a:gd name="connsiteY677" fmla="*/ 3080173 h 6858000"/>
              <a:gd name="connsiteX678" fmla="*/ 2410152 w 7467600"/>
              <a:gd name="connsiteY678" fmla="*/ 3063751 h 6858000"/>
              <a:gd name="connsiteX679" fmla="*/ 2408099 w 7467600"/>
              <a:gd name="connsiteY679" fmla="*/ 3064403 h 6858000"/>
              <a:gd name="connsiteX680" fmla="*/ 2407218 w 7467600"/>
              <a:gd name="connsiteY680" fmla="*/ 3070324 h 6858000"/>
              <a:gd name="connsiteX681" fmla="*/ 2380138 w 7467600"/>
              <a:gd name="connsiteY681" fmla="*/ 3099341 h 6858000"/>
              <a:gd name="connsiteX682" fmla="*/ 1765923 w 7467600"/>
              <a:gd name="connsiteY682" fmla="*/ 3581043 h 6858000"/>
              <a:gd name="connsiteX683" fmla="*/ 1702258 w 7467600"/>
              <a:gd name="connsiteY683" fmla="*/ 3612286 h 6858000"/>
              <a:gd name="connsiteX684" fmla="*/ 1538370 w 7467600"/>
              <a:gd name="connsiteY684" fmla="*/ 3811804 h 6858000"/>
              <a:gd name="connsiteX685" fmla="*/ 542867 w 7467600"/>
              <a:gd name="connsiteY685" fmla="*/ 4944092 h 6858000"/>
              <a:gd name="connsiteX686" fmla="*/ 515800 w 7467600"/>
              <a:gd name="connsiteY686" fmla="*/ 4862180 h 6858000"/>
              <a:gd name="connsiteX687" fmla="*/ 909145 w 7467600"/>
              <a:gd name="connsiteY687" fmla="*/ 4199225 h 6858000"/>
              <a:gd name="connsiteX688" fmla="*/ 1214067 w 7467600"/>
              <a:gd name="connsiteY688" fmla="*/ 3908561 h 6858000"/>
              <a:gd name="connsiteX689" fmla="*/ 640967 w 7467600"/>
              <a:gd name="connsiteY689" fmla="*/ 4105601 h 6858000"/>
              <a:gd name="connsiteX690" fmla="*/ 112563 w 7467600"/>
              <a:gd name="connsiteY690" fmla="*/ 4396952 h 6858000"/>
              <a:gd name="connsiteX691" fmla="*/ 0 w 7467600"/>
              <a:gd name="connsiteY691" fmla="*/ 4466006 h 6858000"/>
              <a:gd name="connsiteX692" fmla="*/ 0 w 7467600"/>
              <a:gd name="connsiteY692" fmla="*/ 4233763 h 6858000"/>
              <a:gd name="connsiteX693" fmla="*/ 36881 w 7467600"/>
              <a:gd name="connsiteY693" fmla="*/ 4200118 h 6858000"/>
              <a:gd name="connsiteX694" fmla="*/ 910534 w 7467600"/>
              <a:gd name="connsiteY694" fmla="*/ 3629753 h 6858000"/>
              <a:gd name="connsiteX695" fmla="*/ 1578717 w 7467600"/>
              <a:gd name="connsiteY695" fmla="*/ 3575982 h 6858000"/>
              <a:gd name="connsiteX696" fmla="*/ 2338780 w 7467600"/>
              <a:gd name="connsiteY696" fmla="*/ 3033725 h 6858000"/>
              <a:gd name="connsiteX697" fmla="*/ 1807991 w 7467600"/>
              <a:gd name="connsiteY697" fmla="*/ 2807184 h 6858000"/>
              <a:gd name="connsiteX698" fmla="*/ 1416358 w 7467600"/>
              <a:gd name="connsiteY698" fmla="*/ 3112571 h 6858000"/>
              <a:gd name="connsiteX699" fmla="*/ 939066 w 7467600"/>
              <a:gd name="connsiteY699" fmla="*/ 3378798 h 6858000"/>
              <a:gd name="connsiteX700" fmla="*/ 115099 w 7467600"/>
              <a:gd name="connsiteY700" fmla="*/ 3607650 h 6858000"/>
              <a:gd name="connsiteX701" fmla="*/ 97284 w 7467600"/>
              <a:gd name="connsiteY701" fmla="*/ 3520393 h 6858000"/>
              <a:gd name="connsiteX702" fmla="*/ 922050 w 7467600"/>
              <a:gd name="connsiteY702" fmla="*/ 3074867 h 6858000"/>
              <a:gd name="connsiteX703" fmla="*/ 1405265 w 7467600"/>
              <a:gd name="connsiteY703" fmla="*/ 3016319 h 6858000"/>
              <a:gd name="connsiteX704" fmla="*/ 1407512 w 7467600"/>
              <a:gd name="connsiteY704" fmla="*/ 3018001 h 6858000"/>
              <a:gd name="connsiteX705" fmla="*/ 1726266 w 7467600"/>
              <a:gd name="connsiteY705" fmla="*/ 2777274 h 6858000"/>
              <a:gd name="connsiteX706" fmla="*/ 625390 w 7467600"/>
              <a:gd name="connsiteY706" fmla="*/ 2514541 h 6858000"/>
              <a:gd name="connsiteX707" fmla="*/ 619799 w 7467600"/>
              <a:gd name="connsiteY707" fmla="*/ 2527180 h 6858000"/>
              <a:gd name="connsiteX708" fmla="*/ 310030 w 7467600"/>
              <a:gd name="connsiteY708" fmla="*/ 2771818 h 6858000"/>
              <a:gd name="connsiteX709" fmla="*/ 173877 w 7467600"/>
              <a:gd name="connsiteY709" fmla="*/ 2937056 h 6858000"/>
              <a:gd name="connsiteX710" fmla="*/ 77889 w 7467600"/>
              <a:gd name="connsiteY710" fmla="*/ 3138440 h 6858000"/>
              <a:gd name="connsiteX711" fmla="*/ 0 w 7467600"/>
              <a:gd name="connsiteY711" fmla="*/ 3271395 h 6858000"/>
              <a:gd name="connsiteX712" fmla="*/ 0 w 7467600"/>
              <a:gd name="connsiteY712" fmla="*/ 3153002 h 6858000"/>
              <a:gd name="connsiteX713" fmla="*/ 2386 w 7467600"/>
              <a:gd name="connsiteY713" fmla="*/ 3149203 h 6858000"/>
              <a:gd name="connsiteX714" fmla="*/ 89753 w 7467600"/>
              <a:gd name="connsiteY714" fmla="*/ 2987702 h 6858000"/>
              <a:gd name="connsiteX715" fmla="*/ 76869 w 7467600"/>
              <a:gd name="connsiteY715" fmla="*/ 3005404 h 6858000"/>
              <a:gd name="connsiteX716" fmla="*/ 32049 w 7467600"/>
              <a:gd name="connsiteY716" fmla="*/ 3065814 h 6858000"/>
              <a:gd name="connsiteX717" fmla="*/ 0 w 7467600"/>
              <a:gd name="connsiteY717" fmla="*/ 3108744 h 6858000"/>
              <a:gd name="connsiteX718" fmla="*/ 0 w 7467600"/>
              <a:gd name="connsiteY718" fmla="*/ 3058059 h 6858000"/>
              <a:gd name="connsiteX719" fmla="*/ 7610 w 7467600"/>
              <a:gd name="connsiteY719" fmla="*/ 3047889 h 6858000"/>
              <a:gd name="connsiteX720" fmla="*/ 52419 w 7467600"/>
              <a:gd name="connsiteY720" fmla="*/ 2987479 h 6858000"/>
              <a:gd name="connsiteX721" fmla="*/ 59142 w 7467600"/>
              <a:gd name="connsiteY721" fmla="*/ 2978488 h 6858000"/>
              <a:gd name="connsiteX722" fmla="*/ 0 w 7467600"/>
              <a:gd name="connsiteY722" fmla="*/ 3015334 h 6858000"/>
              <a:gd name="connsiteX723" fmla="*/ 0 w 7467600"/>
              <a:gd name="connsiteY723" fmla="*/ 2914286 h 6858000"/>
              <a:gd name="connsiteX724" fmla="*/ 36383 w 7467600"/>
              <a:gd name="connsiteY724" fmla="*/ 2901128 h 6858000"/>
              <a:gd name="connsiteX725" fmla="*/ 156329 w 7467600"/>
              <a:gd name="connsiteY725" fmla="*/ 2840533 h 6858000"/>
              <a:gd name="connsiteX726" fmla="*/ 358355 w 7467600"/>
              <a:gd name="connsiteY726" fmla="*/ 2620471 h 6858000"/>
              <a:gd name="connsiteX727" fmla="*/ 510577 w 7467600"/>
              <a:gd name="connsiteY727" fmla="*/ 2501244 h 6858000"/>
              <a:gd name="connsiteX728" fmla="*/ 211967 w 7467600"/>
              <a:gd name="connsiteY728" fmla="*/ 2479171 h 6858000"/>
              <a:gd name="connsiteX729" fmla="*/ 0 w 7467600"/>
              <a:gd name="connsiteY729" fmla="*/ 2476398 h 6858000"/>
              <a:gd name="connsiteX730" fmla="*/ 0 w 7467600"/>
              <a:gd name="connsiteY730" fmla="*/ 2389189 h 6858000"/>
              <a:gd name="connsiteX731" fmla="*/ 103062 w 7467600"/>
              <a:gd name="connsiteY731" fmla="*/ 2389518 h 6858000"/>
              <a:gd name="connsiteX732" fmla="*/ 510734 w 7467600"/>
              <a:gd name="connsiteY732" fmla="*/ 2416201 h 6858000"/>
              <a:gd name="connsiteX733" fmla="*/ 279257 w 7467600"/>
              <a:gd name="connsiteY733" fmla="*/ 2092102 h 6858000"/>
              <a:gd name="connsiteX734" fmla="*/ 65265 w 7467600"/>
              <a:gd name="connsiteY734" fmla="*/ 2006049 h 6858000"/>
              <a:gd name="connsiteX735" fmla="*/ 0 w 7467600"/>
              <a:gd name="connsiteY735" fmla="*/ 1982532 h 6858000"/>
              <a:gd name="connsiteX736" fmla="*/ 0 w 7467600"/>
              <a:gd name="connsiteY736" fmla="*/ 1912789 h 6858000"/>
              <a:gd name="connsiteX737" fmla="*/ 97460 w 7467600"/>
              <a:gd name="connsiteY737" fmla="*/ 1953725 h 6858000"/>
              <a:gd name="connsiteX738" fmla="*/ 221272 w 7467600"/>
              <a:gd name="connsiteY738" fmla="*/ 1980766 h 6858000"/>
              <a:gd name="connsiteX739" fmla="*/ 116765 w 7467600"/>
              <a:gd name="connsiteY739" fmla="*/ 1911033 h 6858000"/>
              <a:gd name="connsiteX740" fmla="*/ 16405 w 7467600"/>
              <a:gd name="connsiteY740" fmla="*/ 1803412 h 6858000"/>
              <a:gd name="connsiteX741" fmla="*/ 0 w 7467600"/>
              <a:gd name="connsiteY741" fmla="*/ 1784777 h 6858000"/>
              <a:gd name="connsiteX742" fmla="*/ 0 w 7467600"/>
              <a:gd name="connsiteY742" fmla="*/ 1740082 h 6858000"/>
              <a:gd name="connsiteX743" fmla="*/ 39394 w 7467600"/>
              <a:gd name="connsiteY743" fmla="*/ 1784856 h 6858000"/>
              <a:gd name="connsiteX744" fmla="*/ 135813 w 7467600"/>
              <a:gd name="connsiteY744" fmla="*/ 1888838 h 6858000"/>
              <a:gd name="connsiteX745" fmla="*/ 242575 w 7467600"/>
              <a:gd name="connsiteY745" fmla="*/ 1958841 h 6858000"/>
              <a:gd name="connsiteX746" fmla="*/ 82197 w 7467600"/>
              <a:gd name="connsiteY746" fmla="*/ 1754826 h 6858000"/>
              <a:gd name="connsiteX747" fmla="*/ 0 w 7467600"/>
              <a:gd name="connsiteY747" fmla="*/ 1679650 h 6858000"/>
              <a:gd name="connsiteX748" fmla="*/ 0 w 7467600"/>
              <a:gd name="connsiteY748" fmla="*/ 1602463 h 6858000"/>
              <a:gd name="connsiteX749" fmla="*/ 84689 w 7467600"/>
              <a:gd name="connsiteY749" fmla="*/ 1677442 h 6858000"/>
              <a:gd name="connsiteX750" fmla="*/ 298437 w 7467600"/>
              <a:gd name="connsiteY750" fmla="*/ 1968019 h 6858000"/>
              <a:gd name="connsiteX751" fmla="*/ 227269 w 7467600"/>
              <a:gd name="connsiteY751" fmla="*/ 1114064 h 6858000"/>
              <a:gd name="connsiteX752" fmla="*/ 248003 w 7467600"/>
              <a:gd name="connsiteY752" fmla="*/ 1089613 h 6858000"/>
              <a:gd name="connsiteX753" fmla="*/ 427020 w 7467600"/>
              <a:gd name="connsiteY753" fmla="*/ 1619803 h 6858000"/>
              <a:gd name="connsiteX754" fmla="*/ 340345 w 7467600"/>
              <a:gd name="connsiteY754" fmla="*/ 2027739 h 6858000"/>
              <a:gd name="connsiteX755" fmla="*/ 360865 w 7467600"/>
              <a:gd name="connsiteY755" fmla="*/ 2044827 h 6858000"/>
              <a:gd name="connsiteX756" fmla="*/ 560414 w 7467600"/>
              <a:gd name="connsiteY756" fmla="*/ 2421457 h 6858000"/>
              <a:gd name="connsiteX757" fmla="*/ 1359703 w 7467600"/>
              <a:gd name="connsiteY757" fmla="*/ 2578554 h 6858000"/>
              <a:gd name="connsiteX758" fmla="*/ 1359422 w 7467600"/>
              <a:gd name="connsiteY758" fmla="*/ 2577994 h 6858000"/>
              <a:gd name="connsiteX759" fmla="*/ 828701 w 7467600"/>
              <a:gd name="connsiteY759" fmla="*/ 1839520 h 6858000"/>
              <a:gd name="connsiteX760" fmla="*/ 494427 w 7467600"/>
              <a:gd name="connsiteY760" fmla="*/ 1092333 h 6858000"/>
              <a:gd name="connsiteX761" fmla="*/ 506322 w 7467600"/>
              <a:gd name="connsiteY761" fmla="*/ 1020997 h 6858000"/>
              <a:gd name="connsiteX762" fmla="*/ 4570198 w 7467600"/>
              <a:gd name="connsiteY762" fmla="*/ 978081 h 6858000"/>
              <a:gd name="connsiteX763" fmla="*/ 4523691 w 7467600"/>
              <a:gd name="connsiteY763" fmla="*/ 1127776 h 6858000"/>
              <a:gd name="connsiteX764" fmla="*/ 4509875 w 7467600"/>
              <a:gd name="connsiteY764" fmla="*/ 1167552 h 6858000"/>
              <a:gd name="connsiteX765" fmla="*/ 4478168 w 7467600"/>
              <a:gd name="connsiteY765" fmla="*/ 1260735 h 6858000"/>
              <a:gd name="connsiteX766" fmla="*/ 4409309 w 7467600"/>
              <a:gd name="connsiteY766" fmla="*/ 1666996 h 6858000"/>
              <a:gd name="connsiteX767" fmla="*/ 4370031 w 7467600"/>
              <a:gd name="connsiteY767" fmla="*/ 1955666 h 6858000"/>
              <a:gd name="connsiteX768" fmla="*/ 4570198 w 7467600"/>
              <a:gd name="connsiteY768" fmla="*/ 978081 h 6858000"/>
              <a:gd name="connsiteX769" fmla="*/ 4557898 w 7467600"/>
              <a:gd name="connsiteY769" fmla="*/ 900011 h 6858000"/>
              <a:gd name="connsiteX770" fmla="*/ 4344840 w 7467600"/>
              <a:gd name="connsiteY770" fmla="*/ 1922038 h 6858000"/>
              <a:gd name="connsiteX771" fmla="*/ 4378710 w 7467600"/>
              <a:gd name="connsiteY771" fmla="*/ 1665516 h 6858000"/>
              <a:gd name="connsiteX772" fmla="*/ 4448798 w 7467600"/>
              <a:gd name="connsiteY772" fmla="*/ 1253024 h 6858000"/>
              <a:gd name="connsiteX773" fmla="*/ 4480315 w 7467600"/>
              <a:gd name="connsiteY773" fmla="*/ 1158454 h 6858000"/>
              <a:gd name="connsiteX774" fmla="*/ 4494133 w 7467600"/>
              <a:gd name="connsiteY774" fmla="*/ 1118676 h 6858000"/>
              <a:gd name="connsiteX775" fmla="*/ 4557898 w 7467600"/>
              <a:gd name="connsiteY775" fmla="*/ 900011 h 6858000"/>
              <a:gd name="connsiteX776" fmla="*/ 5870151 w 7467600"/>
              <a:gd name="connsiteY776" fmla="*/ 898890 h 6858000"/>
              <a:gd name="connsiteX777" fmla="*/ 5861335 w 7467600"/>
              <a:gd name="connsiteY777" fmla="*/ 899177 h 6858000"/>
              <a:gd name="connsiteX778" fmla="*/ 5843702 w 7467600"/>
              <a:gd name="connsiteY778" fmla="*/ 899748 h 6858000"/>
              <a:gd name="connsiteX779" fmla="*/ 5651107 w 7467600"/>
              <a:gd name="connsiteY779" fmla="*/ 920306 h 6858000"/>
              <a:gd name="connsiteX780" fmla="*/ 5459407 w 7467600"/>
              <a:gd name="connsiteY780" fmla="*/ 940975 h 6858000"/>
              <a:gd name="connsiteX781" fmla="*/ 5374846 w 7467600"/>
              <a:gd name="connsiteY781" fmla="*/ 941988 h 6858000"/>
              <a:gd name="connsiteX782" fmla="*/ 5256105 w 7467600"/>
              <a:gd name="connsiteY782" fmla="*/ 945632 h 6858000"/>
              <a:gd name="connsiteX783" fmla="*/ 5107071 w 7467600"/>
              <a:gd name="connsiteY783" fmla="*/ 969720 h 6858000"/>
              <a:gd name="connsiteX784" fmla="*/ 4998681 w 7467600"/>
              <a:gd name="connsiteY784" fmla="*/ 988771 h 6858000"/>
              <a:gd name="connsiteX785" fmla="*/ 5870151 w 7467600"/>
              <a:gd name="connsiteY785" fmla="*/ 898890 h 6858000"/>
              <a:gd name="connsiteX786" fmla="*/ 5504425 w 7467600"/>
              <a:gd name="connsiteY786" fmla="*/ 848067 h 6858000"/>
              <a:gd name="connsiteX787" fmla="*/ 4968849 w 7467600"/>
              <a:gd name="connsiteY787" fmla="*/ 962318 h 6858000"/>
              <a:gd name="connsiteX788" fmla="*/ 5104039 w 7467600"/>
              <a:gd name="connsiteY788" fmla="*/ 940634 h 6858000"/>
              <a:gd name="connsiteX789" fmla="*/ 5256311 w 7467600"/>
              <a:gd name="connsiteY789" fmla="*/ 916490 h 6858000"/>
              <a:gd name="connsiteX790" fmla="*/ 5377381 w 7467600"/>
              <a:gd name="connsiteY790" fmla="*/ 912671 h 6858000"/>
              <a:gd name="connsiteX791" fmla="*/ 5460148 w 7467600"/>
              <a:gd name="connsiteY791" fmla="*/ 911442 h 6858000"/>
              <a:gd name="connsiteX792" fmla="*/ 5648971 w 7467600"/>
              <a:gd name="connsiteY792" fmla="*/ 891331 h 6858000"/>
              <a:gd name="connsiteX793" fmla="*/ 5844807 w 7467600"/>
              <a:gd name="connsiteY793" fmla="*/ 870718 h 6858000"/>
              <a:gd name="connsiteX794" fmla="*/ 5862975 w 7467600"/>
              <a:gd name="connsiteY794" fmla="*/ 869756 h 6858000"/>
              <a:gd name="connsiteX795" fmla="*/ 5920887 w 7467600"/>
              <a:gd name="connsiteY795" fmla="*/ 865929 h 6858000"/>
              <a:gd name="connsiteX796" fmla="*/ 5504425 w 7467600"/>
              <a:gd name="connsiteY796" fmla="*/ 848067 h 6858000"/>
              <a:gd name="connsiteX797" fmla="*/ 3607114 w 7467600"/>
              <a:gd name="connsiteY797" fmla="*/ 467441 h 6858000"/>
              <a:gd name="connsiteX798" fmla="*/ 3296242 w 7467600"/>
              <a:gd name="connsiteY798" fmla="*/ 807991 h 6858000"/>
              <a:gd name="connsiteX799" fmla="*/ 3174674 w 7467600"/>
              <a:gd name="connsiteY799" fmla="*/ 919759 h 6858000"/>
              <a:gd name="connsiteX800" fmla="*/ 3042978 w 7467600"/>
              <a:gd name="connsiteY800" fmla="*/ 1054894 h 6858000"/>
              <a:gd name="connsiteX801" fmla="*/ 2968914 w 7467600"/>
              <a:gd name="connsiteY801" fmla="*/ 1133756 h 6858000"/>
              <a:gd name="connsiteX802" fmla="*/ 3103823 w 7467600"/>
              <a:gd name="connsiteY802" fmla="*/ 1026814 h 6858000"/>
              <a:gd name="connsiteX803" fmla="*/ 3607114 w 7467600"/>
              <a:gd name="connsiteY803" fmla="*/ 467441 h 6858000"/>
              <a:gd name="connsiteX804" fmla="*/ 3744487 w 7467600"/>
              <a:gd name="connsiteY804" fmla="*/ 383136 h 6858000"/>
              <a:gd name="connsiteX805" fmla="*/ 3970213 w 7467600"/>
              <a:gd name="connsiteY805" fmla="*/ 995559 h 6858000"/>
              <a:gd name="connsiteX806" fmla="*/ 3744487 w 7467600"/>
              <a:gd name="connsiteY806" fmla="*/ 383136 h 6858000"/>
              <a:gd name="connsiteX807" fmla="*/ 3624562 w 7467600"/>
              <a:gd name="connsiteY807" fmla="*/ 367041 h 6858000"/>
              <a:gd name="connsiteX808" fmla="*/ 3489712 w 7467600"/>
              <a:gd name="connsiteY808" fmla="*/ 485386 h 6858000"/>
              <a:gd name="connsiteX809" fmla="*/ 3182994 w 7467600"/>
              <a:gd name="connsiteY809" fmla="*/ 828265 h 6858000"/>
              <a:gd name="connsiteX810" fmla="*/ 2892114 w 7467600"/>
              <a:gd name="connsiteY810" fmla="*/ 1172635 h 6858000"/>
              <a:gd name="connsiteX811" fmla="*/ 3021459 w 7467600"/>
              <a:gd name="connsiteY811" fmla="*/ 1035385 h 6858000"/>
              <a:gd name="connsiteX812" fmla="*/ 3153873 w 7467600"/>
              <a:gd name="connsiteY812" fmla="*/ 898971 h 6858000"/>
              <a:gd name="connsiteX813" fmla="*/ 3276511 w 7467600"/>
              <a:gd name="connsiteY813" fmla="*/ 786423 h 6858000"/>
              <a:gd name="connsiteX814" fmla="*/ 3584154 w 7467600"/>
              <a:gd name="connsiteY814" fmla="*/ 448218 h 6858000"/>
              <a:gd name="connsiteX815" fmla="*/ 3624562 w 7467600"/>
              <a:gd name="connsiteY815" fmla="*/ 367041 h 6858000"/>
              <a:gd name="connsiteX816" fmla="*/ 3766672 w 7467600"/>
              <a:gd name="connsiteY816" fmla="*/ 359429 h 6858000"/>
              <a:gd name="connsiteX817" fmla="*/ 3996338 w 7467600"/>
              <a:gd name="connsiteY817" fmla="*/ 968237 h 6858000"/>
              <a:gd name="connsiteX818" fmla="*/ 3766672 w 7467600"/>
              <a:gd name="connsiteY818" fmla="*/ 359429 h 6858000"/>
              <a:gd name="connsiteX819" fmla="*/ 5805386 w 7467600"/>
              <a:gd name="connsiteY819" fmla="*/ 239240 h 6858000"/>
              <a:gd name="connsiteX820" fmla="*/ 5736947 w 7467600"/>
              <a:gd name="connsiteY820" fmla="*/ 261367 h 6858000"/>
              <a:gd name="connsiteX821" fmla="*/ 5427012 w 7467600"/>
              <a:gd name="connsiteY821" fmla="*/ 311272 h 6858000"/>
              <a:gd name="connsiteX822" fmla="*/ 5147818 w 7467600"/>
              <a:gd name="connsiteY822" fmla="*/ 322112 h 6858000"/>
              <a:gd name="connsiteX823" fmla="*/ 5060854 w 7467600"/>
              <a:gd name="connsiteY823" fmla="*/ 311882 h 6858000"/>
              <a:gd name="connsiteX824" fmla="*/ 4945989 w 7467600"/>
              <a:gd name="connsiteY824" fmla="*/ 300516 h 6858000"/>
              <a:gd name="connsiteX825" fmla="*/ 5410479 w 7467600"/>
              <a:gd name="connsiteY825" fmla="*/ 348434 h 6858000"/>
              <a:gd name="connsiteX826" fmla="*/ 5805386 w 7467600"/>
              <a:gd name="connsiteY826" fmla="*/ 239240 h 6858000"/>
              <a:gd name="connsiteX827" fmla="*/ 5905192 w 7467600"/>
              <a:gd name="connsiteY827" fmla="*/ 163079 h 6858000"/>
              <a:gd name="connsiteX828" fmla="*/ 5865655 w 7467600"/>
              <a:gd name="connsiteY828" fmla="*/ 171901 h 6858000"/>
              <a:gd name="connsiteX829" fmla="*/ 5259740 w 7467600"/>
              <a:gd name="connsiteY829" fmla="*/ 257013 h 6858000"/>
              <a:gd name="connsiteX830" fmla="*/ 5208466 w 7467600"/>
              <a:gd name="connsiteY830" fmla="*/ 257550 h 6858000"/>
              <a:gd name="connsiteX831" fmla="*/ 4980204 w 7467600"/>
              <a:gd name="connsiteY831" fmla="*/ 271903 h 6858000"/>
              <a:gd name="connsiteX832" fmla="*/ 5068068 w 7467600"/>
              <a:gd name="connsiteY832" fmla="*/ 282244 h 6858000"/>
              <a:gd name="connsiteX833" fmla="*/ 5153231 w 7467600"/>
              <a:gd name="connsiteY833" fmla="*/ 292240 h 6858000"/>
              <a:gd name="connsiteX834" fmla="*/ 5426491 w 7467600"/>
              <a:gd name="connsiteY834" fmla="*/ 281128 h 6858000"/>
              <a:gd name="connsiteX835" fmla="*/ 5731212 w 7467600"/>
              <a:gd name="connsiteY835" fmla="*/ 231951 h 6858000"/>
              <a:gd name="connsiteX836" fmla="*/ 5905192 w 7467600"/>
              <a:gd name="connsiteY836" fmla="*/ 163079 h 6858000"/>
              <a:gd name="connsiteX837" fmla="*/ 5944437 w 7467600"/>
              <a:gd name="connsiteY837" fmla="*/ 113829 h 6858000"/>
              <a:gd name="connsiteX838" fmla="*/ 5825032 w 7467600"/>
              <a:gd name="connsiteY838" fmla="*/ 146405 h 6858000"/>
              <a:gd name="connsiteX839" fmla="*/ 4955599 w 7467600"/>
              <a:gd name="connsiteY839" fmla="*/ 247008 h 6858000"/>
              <a:gd name="connsiteX840" fmla="*/ 5210104 w 7467600"/>
              <a:gd name="connsiteY840" fmla="*/ 228123 h 6858000"/>
              <a:gd name="connsiteX841" fmla="*/ 5261015 w 7467600"/>
              <a:gd name="connsiteY841" fmla="*/ 227087 h 6858000"/>
              <a:gd name="connsiteX842" fmla="*/ 5861181 w 7467600"/>
              <a:gd name="connsiteY842" fmla="*/ 143093 h 6858000"/>
              <a:gd name="connsiteX843" fmla="*/ 5961252 w 7467600"/>
              <a:gd name="connsiteY843" fmla="*/ 114820 h 6858000"/>
              <a:gd name="connsiteX844" fmla="*/ 5944437 w 7467600"/>
              <a:gd name="connsiteY844" fmla="*/ 113829 h 6858000"/>
              <a:gd name="connsiteX845" fmla="*/ 3882765 w 7467600"/>
              <a:gd name="connsiteY845" fmla="*/ 0 h 6858000"/>
              <a:gd name="connsiteX846" fmla="*/ 3995099 w 7467600"/>
              <a:gd name="connsiteY846" fmla="*/ 0 h 6858000"/>
              <a:gd name="connsiteX847" fmla="*/ 4163818 w 7467600"/>
              <a:gd name="connsiteY847" fmla="*/ 234104 h 6858000"/>
              <a:gd name="connsiteX848" fmla="*/ 4172099 w 7467600"/>
              <a:gd name="connsiteY848" fmla="*/ 234207 h 6858000"/>
              <a:gd name="connsiteX849" fmla="*/ 4784282 w 7467600"/>
              <a:gd name="connsiteY849" fmla="*/ 276561 h 6858000"/>
              <a:gd name="connsiteX850" fmla="*/ 4801687 w 7467600"/>
              <a:gd name="connsiteY850" fmla="*/ 267764 h 6858000"/>
              <a:gd name="connsiteX851" fmla="*/ 6082788 w 7467600"/>
              <a:gd name="connsiteY851" fmla="*/ 64119 h 6858000"/>
              <a:gd name="connsiteX852" fmla="*/ 6099442 w 7467600"/>
              <a:gd name="connsiteY852" fmla="*/ 82568 h 6858000"/>
              <a:gd name="connsiteX853" fmla="*/ 4804137 w 7467600"/>
              <a:gd name="connsiteY853" fmla="*/ 320931 h 6858000"/>
              <a:gd name="connsiteX854" fmla="*/ 4227047 w 7467600"/>
              <a:gd name="connsiteY854" fmla="*/ 313415 h 6858000"/>
              <a:gd name="connsiteX855" fmla="*/ 4346041 w 7467600"/>
              <a:gd name="connsiteY855" fmla="*/ 456086 h 6858000"/>
              <a:gd name="connsiteX856" fmla="*/ 4870967 w 7467600"/>
              <a:gd name="connsiteY856" fmla="*/ 963061 h 6858000"/>
              <a:gd name="connsiteX857" fmla="*/ 4889647 w 7467600"/>
              <a:gd name="connsiteY857" fmla="*/ 957147 h 6858000"/>
              <a:gd name="connsiteX858" fmla="*/ 5422504 w 7467600"/>
              <a:gd name="connsiteY858" fmla="*/ 805191 h 6858000"/>
              <a:gd name="connsiteX859" fmla="*/ 6087656 w 7467600"/>
              <a:gd name="connsiteY859" fmla="*/ 826703 h 6858000"/>
              <a:gd name="connsiteX860" fmla="*/ 6058717 w 7467600"/>
              <a:gd name="connsiteY860" fmla="*/ 865992 h 6858000"/>
              <a:gd name="connsiteX861" fmla="*/ 4974153 w 7467600"/>
              <a:gd name="connsiteY861" fmla="*/ 1045456 h 6858000"/>
              <a:gd name="connsiteX862" fmla="*/ 5627835 w 7467600"/>
              <a:gd name="connsiteY862" fmla="*/ 1472077 h 6858000"/>
              <a:gd name="connsiteX863" fmla="*/ 5629817 w 7467600"/>
              <a:gd name="connsiteY863" fmla="*/ 1471412 h 6858000"/>
              <a:gd name="connsiteX864" fmla="*/ 5634124 w 7467600"/>
              <a:gd name="connsiteY864" fmla="*/ 1470572 h 6858000"/>
              <a:gd name="connsiteX865" fmla="*/ 5755832 w 7467600"/>
              <a:gd name="connsiteY865" fmla="*/ 1383886 h 6858000"/>
              <a:gd name="connsiteX866" fmla="*/ 6014186 w 7467600"/>
              <a:gd name="connsiteY866" fmla="*/ 1279799 h 6858000"/>
              <a:gd name="connsiteX867" fmla="*/ 6901619 w 7467600"/>
              <a:gd name="connsiteY867" fmla="*/ 1047874 h 6858000"/>
              <a:gd name="connsiteX868" fmla="*/ 6931566 w 7467600"/>
              <a:gd name="connsiteY868" fmla="*/ 1062034 h 6858000"/>
              <a:gd name="connsiteX869" fmla="*/ 5790982 w 7467600"/>
              <a:gd name="connsiteY869" fmla="*/ 1561380 h 6858000"/>
              <a:gd name="connsiteX870" fmla="*/ 6188971 w 7467600"/>
              <a:gd name="connsiteY870" fmla="*/ 1755168 h 6858000"/>
              <a:gd name="connsiteX871" fmla="*/ 6202446 w 7467600"/>
              <a:gd name="connsiteY871" fmla="*/ 1752268 h 6858000"/>
              <a:gd name="connsiteX872" fmla="*/ 7179560 w 7467600"/>
              <a:gd name="connsiteY872" fmla="*/ 1467551 h 6858000"/>
              <a:gd name="connsiteX873" fmla="*/ 7158730 w 7467600"/>
              <a:gd name="connsiteY873" fmla="*/ 1507835 h 6858000"/>
              <a:gd name="connsiteX874" fmla="*/ 6326959 w 7467600"/>
              <a:gd name="connsiteY874" fmla="*/ 1817686 h 6858000"/>
              <a:gd name="connsiteX875" fmla="*/ 6537433 w 7467600"/>
              <a:gd name="connsiteY875" fmla="*/ 1907790 h 6858000"/>
              <a:gd name="connsiteX876" fmla="*/ 6550221 w 7467600"/>
              <a:gd name="connsiteY876" fmla="*/ 1910729 h 6858000"/>
              <a:gd name="connsiteX877" fmla="*/ 6964438 w 7467600"/>
              <a:gd name="connsiteY877" fmla="*/ 2209505 h 6858000"/>
              <a:gd name="connsiteX878" fmla="*/ 7367862 w 7467600"/>
              <a:gd name="connsiteY878" fmla="*/ 2806833 h 6858000"/>
              <a:gd name="connsiteX879" fmla="*/ 7364329 w 7467600"/>
              <a:gd name="connsiteY879" fmla="*/ 2826907 h 6858000"/>
              <a:gd name="connsiteX880" fmla="*/ 7290545 w 7467600"/>
              <a:gd name="connsiteY880" fmla="*/ 2850663 h 6858000"/>
              <a:gd name="connsiteX881" fmla="*/ 6472036 w 7467600"/>
              <a:gd name="connsiteY881" fmla="*/ 1959003 h 6858000"/>
              <a:gd name="connsiteX882" fmla="*/ 5792897 w 7467600"/>
              <a:gd name="connsiteY882" fmla="*/ 1647747 h 6858000"/>
              <a:gd name="connsiteX883" fmla="*/ 5842751 w 7467600"/>
              <a:gd name="connsiteY883" fmla="*/ 1816112 h 6858000"/>
              <a:gd name="connsiteX884" fmla="*/ 5847424 w 7467600"/>
              <a:gd name="connsiteY884" fmla="*/ 1815776 h 6858000"/>
              <a:gd name="connsiteX885" fmla="*/ 6399821 w 7467600"/>
              <a:gd name="connsiteY885" fmla="*/ 2344799 h 6858000"/>
              <a:gd name="connsiteX886" fmla="*/ 6323232 w 7467600"/>
              <a:gd name="connsiteY886" fmla="*/ 2389634 h 6858000"/>
              <a:gd name="connsiteX887" fmla="*/ 5942958 w 7467600"/>
              <a:gd name="connsiteY887" fmla="*/ 2077708 h 6858000"/>
              <a:gd name="connsiteX888" fmla="*/ 5921559 w 7467600"/>
              <a:gd name="connsiteY888" fmla="*/ 2378596 h 6858000"/>
              <a:gd name="connsiteX889" fmla="*/ 5817651 w 7467600"/>
              <a:gd name="connsiteY889" fmla="*/ 3023919 h 6858000"/>
              <a:gd name="connsiteX890" fmla="*/ 5729634 w 7467600"/>
              <a:gd name="connsiteY890" fmla="*/ 3051849 h 6858000"/>
              <a:gd name="connsiteX891" fmla="*/ 5611018 w 7467600"/>
              <a:gd name="connsiteY891" fmla="*/ 2316769 h 6858000"/>
              <a:gd name="connsiteX892" fmla="*/ 5687608 w 7467600"/>
              <a:gd name="connsiteY892" fmla="*/ 2039972 h 6858000"/>
              <a:gd name="connsiteX893" fmla="*/ 5657554 w 7467600"/>
              <a:gd name="connsiteY893" fmla="*/ 1576445 h 6858000"/>
              <a:gd name="connsiteX894" fmla="*/ 5150475 w 7467600"/>
              <a:gd name="connsiteY894" fmla="*/ 1274012 h 6858000"/>
              <a:gd name="connsiteX895" fmla="*/ 5349142 w 7467600"/>
              <a:gd name="connsiteY895" fmla="*/ 2204405 h 6858000"/>
              <a:gd name="connsiteX896" fmla="*/ 5262214 w 7467600"/>
              <a:gd name="connsiteY896" fmla="*/ 2233836 h 6858000"/>
              <a:gd name="connsiteX897" fmla="*/ 4981539 w 7467600"/>
              <a:gd name="connsiteY897" fmla="*/ 1542201 h 6858000"/>
              <a:gd name="connsiteX898" fmla="*/ 4958461 w 7467600"/>
              <a:gd name="connsiteY898" fmla="*/ 1136957 h 6858000"/>
              <a:gd name="connsiteX899" fmla="*/ 4655015 w 7467600"/>
              <a:gd name="connsiteY899" fmla="*/ 891426 h 6858000"/>
              <a:gd name="connsiteX900" fmla="*/ 4348002 w 7467600"/>
              <a:gd name="connsiteY900" fmla="*/ 2205895 h 6858000"/>
              <a:gd name="connsiteX901" fmla="*/ 4262250 w 7467600"/>
              <a:gd name="connsiteY901" fmla="*/ 2219972 h 6858000"/>
              <a:gd name="connsiteX902" fmla="*/ 4550611 w 7467600"/>
              <a:gd name="connsiteY902" fmla="*/ 817540 h 6858000"/>
              <a:gd name="connsiteX903" fmla="*/ 4564418 w 7467600"/>
              <a:gd name="connsiteY903" fmla="*/ 808293 h 6858000"/>
              <a:gd name="connsiteX904" fmla="*/ 4266388 w 7467600"/>
              <a:gd name="connsiteY904" fmla="*/ 500083 h 6858000"/>
              <a:gd name="connsiteX905" fmla="*/ 4032842 w 7467600"/>
              <a:gd name="connsiteY905" fmla="*/ 211809 h 6858000"/>
              <a:gd name="connsiteX906" fmla="*/ 3882765 w 7467600"/>
              <a:gd name="connsiteY906" fmla="*/ 0 h 6858000"/>
              <a:gd name="connsiteX907" fmla="*/ 3721337 w 7467600"/>
              <a:gd name="connsiteY907" fmla="*/ 0 h 6858000"/>
              <a:gd name="connsiteX908" fmla="*/ 3797544 w 7467600"/>
              <a:gd name="connsiteY908" fmla="*/ 0 h 6858000"/>
              <a:gd name="connsiteX909" fmla="*/ 3775734 w 7467600"/>
              <a:gd name="connsiteY909" fmla="*/ 95131 h 6858000"/>
              <a:gd name="connsiteX910" fmla="*/ 3724807 w 7467600"/>
              <a:gd name="connsiteY910" fmla="*/ 272257 h 6858000"/>
              <a:gd name="connsiteX911" fmla="*/ 3726844 w 7467600"/>
              <a:gd name="connsiteY911" fmla="*/ 282988 h 6858000"/>
              <a:gd name="connsiteX912" fmla="*/ 3742664 w 7467600"/>
              <a:gd name="connsiteY912" fmla="*/ 279918 h 6858000"/>
              <a:gd name="connsiteX913" fmla="*/ 4103910 w 7467600"/>
              <a:gd name="connsiteY913" fmla="*/ 1161917 h 6858000"/>
              <a:gd name="connsiteX914" fmla="*/ 4020269 w 7467600"/>
              <a:gd name="connsiteY914" fmla="*/ 1200406 h 6858000"/>
              <a:gd name="connsiteX915" fmla="*/ 3674882 w 7467600"/>
              <a:gd name="connsiteY915" fmla="*/ 488524 h 6858000"/>
              <a:gd name="connsiteX916" fmla="*/ 3132682 w 7467600"/>
              <a:gd name="connsiteY916" fmla="*/ 1072284 h 6858000"/>
              <a:gd name="connsiteX917" fmla="*/ 2716346 w 7467600"/>
              <a:gd name="connsiteY917" fmla="*/ 1276376 h 6858000"/>
              <a:gd name="connsiteX918" fmla="*/ 2716772 w 7467600"/>
              <a:gd name="connsiteY918" fmla="*/ 1255462 h 6858000"/>
              <a:gd name="connsiteX919" fmla="*/ 3471096 w 7467600"/>
              <a:gd name="connsiteY919" fmla="*/ 437072 h 6858000"/>
              <a:gd name="connsiteX920" fmla="*/ 3639057 w 7467600"/>
              <a:gd name="connsiteY920" fmla="*/ 286334 h 6858000"/>
              <a:gd name="connsiteX921" fmla="*/ 3640309 w 7467600"/>
              <a:gd name="connsiteY921" fmla="*/ 284664 h 6858000"/>
              <a:gd name="connsiteX922" fmla="*/ 3646022 w 7467600"/>
              <a:gd name="connsiteY922" fmla="*/ 276711 h 6858000"/>
              <a:gd name="connsiteX923" fmla="*/ 3707943 w 7467600"/>
              <a:gd name="connsiteY923" fmla="*/ 65958 h 6858000"/>
              <a:gd name="connsiteX924" fmla="*/ 3721337 w 7467600"/>
              <a:gd name="connsiteY924" fmla="*/ 0 h 6858000"/>
              <a:gd name="connsiteX925" fmla="*/ 2867960 w 7467600"/>
              <a:gd name="connsiteY925" fmla="*/ 0 h 6858000"/>
              <a:gd name="connsiteX926" fmla="*/ 2926351 w 7467600"/>
              <a:gd name="connsiteY926" fmla="*/ 0 h 6858000"/>
              <a:gd name="connsiteX927" fmla="*/ 2902823 w 7467600"/>
              <a:gd name="connsiteY927" fmla="*/ 262929 h 6858000"/>
              <a:gd name="connsiteX928" fmla="*/ 2940663 w 7467600"/>
              <a:gd name="connsiteY928" fmla="*/ 140884 h 6858000"/>
              <a:gd name="connsiteX929" fmla="*/ 2947039 w 7467600"/>
              <a:gd name="connsiteY929" fmla="*/ 122524 h 6858000"/>
              <a:gd name="connsiteX930" fmla="*/ 2984316 w 7467600"/>
              <a:gd name="connsiteY930" fmla="*/ 0 h 6858000"/>
              <a:gd name="connsiteX931" fmla="*/ 3016114 w 7467600"/>
              <a:gd name="connsiteY931" fmla="*/ 0 h 6858000"/>
              <a:gd name="connsiteX932" fmla="*/ 2979949 w 7467600"/>
              <a:gd name="connsiteY932" fmla="*/ 119274 h 6858000"/>
              <a:gd name="connsiteX933" fmla="*/ 3023879 w 7467600"/>
              <a:gd name="connsiteY933" fmla="*/ 0 h 6858000"/>
              <a:gd name="connsiteX934" fmla="*/ 3105400 w 7467600"/>
              <a:gd name="connsiteY934" fmla="*/ 0 h 6858000"/>
              <a:gd name="connsiteX935" fmla="*/ 3094669 w 7467600"/>
              <a:gd name="connsiteY935" fmla="*/ 30308 h 6858000"/>
              <a:gd name="connsiteX936" fmla="*/ 2901945 w 7467600"/>
              <a:gd name="connsiteY936" fmla="*/ 466538 h 6858000"/>
              <a:gd name="connsiteX937" fmla="*/ 2815209 w 7467600"/>
              <a:gd name="connsiteY937" fmla="*/ 497361 h 6858000"/>
              <a:gd name="connsiteX938" fmla="*/ 2844845 w 7467600"/>
              <a:gd name="connsiteY938" fmla="*/ 127638 h 6858000"/>
              <a:gd name="connsiteX939" fmla="*/ 2867960 w 7467600"/>
              <a:gd name="connsiteY939" fmla="*/ 0 h 6858000"/>
              <a:gd name="connsiteX940" fmla="*/ 1057230 w 7467600"/>
              <a:gd name="connsiteY940" fmla="*/ 0 h 6858000"/>
              <a:gd name="connsiteX941" fmla="*/ 1111003 w 7467600"/>
              <a:gd name="connsiteY941" fmla="*/ 0 h 6858000"/>
              <a:gd name="connsiteX942" fmla="*/ 1125553 w 7467600"/>
              <a:gd name="connsiteY942" fmla="*/ 52588 h 6858000"/>
              <a:gd name="connsiteX943" fmla="*/ 1304276 w 7467600"/>
              <a:gd name="connsiteY943" fmla="*/ 476275 h 6858000"/>
              <a:gd name="connsiteX944" fmla="*/ 1492066 w 7467600"/>
              <a:gd name="connsiteY944" fmla="*/ 886333 h 6858000"/>
              <a:gd name="connsiteX945" fmla="*/ 1423698 w 7467600"/>
              <a:gd name="connsiteY945" fmla="*/ 710817 h 6858000"/>
              <a:gd name="connsiteX946" fmla="*/ 1357609 w 7467600"/>
              <a:gd name="connsiteY946" fmla="*/ 532892 h 6858000"/>
              <a:gd name="connsiteX947" fmla="*/ 1309550 w 7467600"/>
              <a:gd name="connsiteY947" fmla="*/ 374031 h 6858000"/>
              <a:gd name="connsiteX948" fmla="*/ 1193673 w 7467600"/>
              <a:gd name="connsiteY948" fmla="*/ 49533 h 6858000"/>
              <a:gd name="connsiteX949" fmla="*/ 1164391 w 7467600"/>
              <a:gd name="connsiteY949" fmla="*/ 0 h 6858000"/>
              <a:gd name="connsiteX950" fmla="*/ 1200666 w 7467600"/>
              <a:gd name="connsiteY950" fmla="*/ 0 h 6858000"/>
              <a:gd name="connsiteX951" fmla="*/ 1223408 w 7467600"/>
              <a:gd name="connsiteY951" fmla="*/ 38996 h 6858000"/>
              <a:gd name="connsiteX952" fmla="*/ 1339635 w 7467600"/>
              <a:gd name="connsiteY952" fmla="*/ 365517 h 6858000"/>
              <a:gd name="connsiteX953" fmla="*/ 1387469 w 7467600"/>
              <a:gd name="connsiteY953" fmla="*/ 523079 h 6858000"/>
              <a:gd name="connsiteX954" fmla="*/ 1452685 w 7467600"/>
              <a:gd name="connsiteY954" fmla="*/ 699806 h 6858000"/>
              <a:gd name="connsiteX955" fmla="*/ 1492092 w 7467600"/>
              <a:gd name="connsiteY955" fmla="*/ 800424 h 6858000"/>
              <a:gd name="connsiteX956" fmla="*/ 1455302 w 7467600"/>
              <a:gd name="connsiteY956" fmla="*/ 632913 h 6858000"/>
              <a:gd name="connsiteX957" fmla="*/ 1222336 w 7467600"/>
              <a:gd name="connsiteY957" fmla="*/ 9480 h 6858000"/>
              <a:gd name="connsiteX958" fmla="*/ 1214634 w 7467600"/>
              <a:gd name="connsiteY958" fmla="*/ 0 h 6858000"/>
              <a:gd name="connsiteX959" fmla="*/ 1289827 w 7467600"/>
              <a:gd name="connsiteY959" fmla="*/ 0 h 6858000"/>
              <a:gd name="connsiteX960" fmla="*/ 1321076 w 7467600"/>
              <a:gd name="connsiteY960" fmla="*/ 59722 h 6858000"/>
              <a:gd name="connsiteX961" fmla="*/ 1512579 w 7467600"/>
              <a:gd name="connsiteY961" fmla="*/ 626441 h 6858000"/>
              <a:gd name="connsiteX962" fmla="*/ 1506076 w 7467600"/>
              <a:gd name="connsiteY962" fmla="*/ 1089289 h 6858000"/>
              <a:gd name="connsiteX963" fmla="*/ 1486346 w 7467600"/>
              <a:gd name="connsiteY963" fmla="*/ 1079919 h 6858000"/>
              <a:gd name="connsiteX964" fmla="*/ 1070511 w 7467600"/>
              <a:gd name="connsiteY964" fmla="*/ 48609 h 6858000"/>
              <a:gd name="connsiteX965" fmla="*/ 1057230 w 7467600"/>
              <a:gd name="connsiteY965" fmla="*/ 0 h 6858000"/>
              <a:gd name="connsiteX966" fmla="*/ 43151 w 7467600"/>
              <a:gd name="connsiteY966" fmla="*/ 0 h 6858000"/>
              <a:gd name="connsiteX967" fmla="*/ 95283 w 7467600"/>
              <a:gd name="connsiteY967" fmla="*/ 0 h 6858000"/>
              <a:gd name="connsiteX968" fmla="*/ 300708 w 7467600"/>
              <a:gd name="connsiteY968" fmla="*/ 154571 h 6858000"/>
              <a:gd name="connsiteX969" fmla="*/ 530414 w 7467600"/>
              <a:gd name="connsiteY969" fmla="*/ 354673 h 6858000"/>
              <a:gd name="connsiteX970" fmla="*/ 333785 w 7467600"/>
              <a:gd name="connsiteY970" fmla="*/ 161564 h 6858000"/>
              <a:gd name="connsiteX971" fmla="*/ 147005 w 7467600"/>
              <a:gd name="connsiteY971" fmla="*/ 0 h 6858000"/>
              <a:gd name="connsiteX972" fmla="*/ 272509 w 7467600"/>
              <a:gd name="connsiteY972" fmla="*/ 0 h 6858000"/>
              <a:gd name="connsiteX973" fmla="*/ 326276 w 7467600"/>
              <a:gd name="connsiteY973" fmla="*/ 45847 h 6858000"/>
              <a:gd name="connsiteX974" fmla="*/ 823759 w 7467600"/>
              <a:gd name="connsiteY974" fmla="*/ 574145 h 6858000"/>
              <a:gd name="connsiteX975" fmla="*/ 811254 w 7467600"/>
              <a:gd name="connsiteY975" fmla="*/ 665546 h 6858000"/>
              <a:gd name="connsiteX976" fmla="*/ 154042 w 7467600"/>
              <a:gd name="connsiteY976" fmla="*/ 261522 h 6858000"/>
              <a:gd name="connsiteX977" fmla="*/ 13550 w 7467600"/>
              <a:gd name="connsiteY977" fmla="*/ 158423 h 6858000"/>
              <a:gd name="connsiteX978" fmla="*/ 0 w 7467600"/>
              <a:gd name="connsiteY978" fmla="*/ 146618 h 6858000"/>
              <a:gd name="connsiteX979" fmla="*/ 0 w 7467600"/>
              <a:gd name="connsiteY979" fmla="*/ 59161 h 6858000"/>
              <a:gd name="connsiteX980" fmla="*/ 45427 w 7467600"/>
              <a:gd name="connsiteY980" fmla="*/ 101078 h 6858000"/>
              <a:gd name="connsiteX981" fmla="*/ 630103 w 7467600"/>
              <a:gd name="connsiteY981" fmla="*/ 485885 h 6858000"/>
              <a:gd name="connsiteX982" fmla="*/ 532040 w 7467600"/>
              <a:gd name="connsiteY982" fmla="*/ 399359 h 6858000"/>
              <a:gd name="connsiteX983" fmla="*/ 517618 w 7467600"/>
              <a:gd name="connsiteY983" fmla="*/ 385726 h 6858000"/>
              <a:gd name="connsiteX984" fmla="*/ 285074 w 7467600"/>
              <a:gd name="connsiteY984" fmla="*/ 182755 h 6858000"/>
              <a:gd name="connsiteX985" fmla="*/ 43151 w 7467600"/>
              <a:gd name="connsiteY98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1903353 w 7467600"/>
              <a:gd name="connsiteY127" fmla="*/ 5044827 h 6858000"/>
              <a:gd name="connsiteX128" fmla="*/ 1936931 w 7467600"/>
              <a:gd name="connsiteY128" fmla="*/ 5093954 h 6858000"/>
              <a:gd name="connsiteX129" fmla="*/ 2195868 w 7467600"/>
              <a:gd name="connsiteY129" fmla="*/ 5396574 h 6858000"/>
              <a:gd name="connsiteX130" fmla="*/ 2088852 w 7467600"/>
              <a:gd name="connsiteY130" fmla="*/ 5166123 h 6858000"/>
              <a:gd name="connsiteX131" fmla="*/ 1958241 w 7467600"/>
              <a:gd name="connsiteY131" fmla="*/ 5067955 h 6858000"/>
              <a:gd name="connsiteX132" fmla="*/ 1903353 w 7467600"/>
              <a:gd name="connsiteY132" fmla="*/ 5044827 h 6858000"/>
              <a:gd name="connsiteX133" fmla="*/ 1979378 w 7467600"/>
              <a:gd name="connsiteY133" fmla="*/ 4769504 h 6858000"/>
              <a:gd name="connsiteX134" fmla="*/ 2882120 w 7467600"/>
              <a:gd name="connsiteY134" fmla="*/ 5064547 h 6858000"/>
              <a:gd name="connsiteX135" fmla="*/ 2793103 w 7467600"/>
              <a:gd name="connsiteY135" fmla="*/ 5039699 h 6858000"/>
              <a:gd name="connsiteX136" fmla="*/ 2770041 w 7467600"/>
              <a:gd name="connsiteY136" fmla="*/ 5033634 h 6858000"/>
              <a:gd name="connsiteX137" fmla="*/ 1979378 w 7467600"/>
              <a:gd name="connsiteY137" fmla="*/ 4769504 h 6858000"/>
              <a:gd name="connsiteX138" fmla="*/ 1927410 w 7467600"/>
              <a:gd name="connsiteY138" fmla="*/ 4716164 h 6858000"/>
              <a:gd name="connsiteX139" fmla="*/ 1959587 w 7467600"/>
              <a:gd name="connsiteY139" fmla="*/ 4728849 h 6858000"/>
              <a:gd name="connsiteX140" fmla="*/ 2777707 w 7467600"/>
              <a:gd name="connsiteY140" fmla="*/ 5003991 h 6858000"/>
              <a:gd name="connsiteX141" fmla="*/ 2800768 w 7467600"/>
              <a:gd name="connsiteY141" fmla="*/ 5010056 h 6858000"/>
              <a:gd name="connsiteX142" fmla="*/ 2879408 w 7467600"/>
              <a:gd name="connsiteY142" fmla="*/ 5031590 h 6858000"/>
              <a:gd name="connsiteX143" fmla="*/ 2862295 w 7467600"/>
              <a:gd name="connsiteY143" fmla="*/ 5022958 h 6858000"/>
              <a:gd name="connsiteX144" fmla="*/ 2813343 w 7467600"/>
              <a:gd name="connsiteY144" fmla="*/ 4998369 h 6858000"/>
              <a:gd name="connsiteX145" fmla="*/ 2646245 w 7467600"/>
              <a:gd name="connsiteY145" fmla="*/ 4930999 h 6858000"/>
              <a:gd name="connsiteX146" fmla="*/ 1999243 w 7467600"/>
              <a:gd name="connsiteY146" fmla="*/ 4730524 h 6858000"/>
              <a:gd name="connsiteX147" fmla="*/ 1979527 w 7467600"/>
              <a:gd name="connsiteY147" fmla="*/ 4726651 h 6858000"/>
              <a:gd name="connsiteX148" fmla="*/ 1927410 w 7467600"/>
              <a:gd name="connsiteY148" fmla="*/ 4716164 h 6858000"/>
              <a:gd name="connsiteX149" fmla="*/ 1997014 w 7467600"/>
              <a:gd name="connsiteY149" fmla="*/ 4698007 h 6858000"/>
              <a:gd name="connsiteX150" fmla="*/ 2005458 w 7467600"/>
              <a:gd name="connsiteY150" fmla="*/ 4699540 h 6858000"/>
              <a:gd name="connsiteX151" fmla="*/ 2657186 w 7467600"/>
              <a:gd name="connsiteY151" fmla="*/ 4901687 h 6858000"/>
              <a:gd name="connsiteX152" fmla="*/ 2826662 w 7467600"/>
              <a:gd name="connsiteY152" fmla="*/ 4970362 h 6858000"/>
              <a:gd name="connsiteX153" fmla="*/ 2876100 w 7467600"/>
              <a:gd name="connsiteY153" fmla="*/ 4995397 h 6858000"/>
              <a:gd name="connsiteX154" fmla="*/ 3042600 w 7467600"/>
              <a:gd name="connsiteY154" fmla="*/ 5059532 h 6858000"/>
              <a:gd name="connsiteX155" fmla="*/ 1997014 w 7467600"/>
              <a:gd name="connsiteY155" fmla="*/ 4698007 h 6858000"/>
              <a:gd name="connsiteX156" fmla="*/ 2305292 w 7467600"/>
              <a:gd name="connsiteY156" fmla="*/ 4219492 h 6858000"/>
              <a:gd name="connsiteX157" fmla="*/ 3360922 w 7467600"/>
              <a:gd name="connsiteY157" fmla="*/ 4529373 h 6858000"/>
              <a:gd name="connsiteX158" fmla="*/ 3492420 w 7467600"/>
              <a:gd name="connsiteY158" fmla="*/ 4510145 h 6858000"/>
              <a:gd name="connsiteX159" fmla="*/ 3364086 w 7467600"/>
              <a:gd name="connsiteY159" fmla="*/ 4480340 h 6858000"/>
              <a:gd name="connsiteX160" fmla="*/ 3225818 w 7467600"/>
              <a:gd name="connsiteY160" fmla="*/ 4411822 h 6858000"/>
              <a:gd name="connsiteX161" fmla="*/ 3129696 w 7467600"/>
              <a:gd name="connsiteY161" fmla="*/ 4360704 h 6858000"/>
              <a:gd name="connsiteX162" fmla="*/ 2814545 w 7467600"/>
              <a:gd name="connsiteY162" fmla="*/ 4282955 h 6858000"/>
              <a:gd name="connsiteX163" fmla="*/ 2305292 w 7467600"/>
              <a:gd name="connsiteY163" fmla="*/ 4219492 h 6858000"/>
              <a:gd name="connsiteX164" fmla="*/ 2626982 w 7467600"/>
              <a:gd name="connsiteY164" fmla="*/ 4206450 h 6858000"/>
              <a:gd name="connsiteX165" fmla="*/ 2490617 w 7467600"/>
              <a:gd name="connsiteY165" fmla="*/ 4206951 h 6858000"/>
              <a:gd name="connsiteX166" fmla="*/ 2819869 w 7467600"/>
              <a:gd name="connsiteY166" fmla="*/ 4252936 h 6858000"/>
              <a:gd name="connsiteX167" fmla="*/ 3143018 w 7467600"/>
              <a:gd name="connsiteY167" fmla="*/ 4332698 h 6858000"/>
              <a:gd name="connsiteX168" fmla="*/ 3241520 w 7467600"/>
              <a:gd name="connsiteY168" fmla="*/ 4385112 h 6858000"/>
              <a:gd name="connsiteX169" fmla="*/ 3374575 w 7467600"/>
              <a:gd name="connsiteY169" fmla="*/ 4451517 h 6858000"/>
              <a:gd name="connsiteX170" fmla="*/ 3505221 w 7467600"/>
              <a:gd name="connsiteY170" fmla="*/ 4480757 h 6858000"/>
              <a:gd name="connsiteX171" fmla="*/ 2626982 w 7467600"/>
              <a:gd name="connsiteY171" fmla="*/ 4206450 h 6858000"/>
              <a:gd name="connsiteX172" fmla="*/ 1310106 w 7467600"/>
              <a:gd name="connsiteY172" fmla="*/ 3943217 h 6858000"/>
              <a:gd name="connsiteX173" fmla="*/ 854994 w 7467600"/>
              <a:gd name="connsiteY173" fmla="*/ 4399136 h 6858000"/>
              <a:gd name="connsiteX174" fmla="*/ 742462 w 7467600"/>
              <a:gd name="connsiteY174" fmla="*/ 4594648 h 6858000"/>
              <a:gd name="connsiteX175" fmla="*/ 820602 w 7467600"/>
              <a:gd name="connsiteY175" fmla="*/ 4485915 h 6858000"/>
              <a:gd name="connsiteX176" fmla="*/ 878295 w 7467600"/>
              <a:gd name="connsiteY176" fmla="*/ 4403594 h 6858000"/>
              <a:gd name="connsiteX177" fmla="*/ 1240607 w 7467600"/>
              <a:gd name="connsiteY177" fmla="*/ 4010401 h 6858000"/>
              <a:gd name="connsiteX178" fmla="*/ 1310106 w 7467600"/>
              <a:gd name="connsiteY178" fmla="*/ 3943217 h 6858000"/>
              <a:gd name="connsiteX179" fmla="*/ 1423113 w 7467600"/>
              <a:gd name="connsiteY179" fmla="*/ 3874565 h 6858000"/>
              <a:gd name="connsiteX180" fmla="*/ 1260565 w 7467600"/>
              <a:gd name="connsiteY180" fmla="*/ 4031982 h 6858000"/>
              <a:gd name="connsiteX181" fmla="*/ 901900 w 7467600"/>
              <a:gd name="connsiteY181" fmla="*/ 4421236 h 6858000"/>
              <a:gd name="connsiteX182" fmla="*/ 845044 w 7467600"/>
              <a:gd name="connsiteY182" fmla="*/ 4502436 h 6858000"/>
              <a:gd name="connsiteX183" fmla="*/ 685926 w 7467600"/>
              <a:gd name="connsiteY183" fmla="*/ 4703069 h 6858000"/>
              <a:gd name="connsiteX184" fmla="*/ 684248 w 7467600"/>
              <a:gd name="connsiteY184" fmla="*/ 4706721 h 6858000"/>
              <a:gd name="connsiteX185" fmla="*/ 1423113 w 7467600"/>
              <a:gd name="connsiteY185" fmla="*/ 3874565 h 6858000"/>
              <a:gd name="connsiteX186" fmla="*/ 3316479 w 7467600"/>
              <a:gd name="connsiteY186" fmla="*/ 3872136 h 6858000"/>
              <a:gd name="connsiteX187" fmla="*/ 3546806 w 7467600"/>
              <a:gd name="connsiteY187" fmla="*/ 4356139 h 6858000"/>
              <a:gd name="connsiteX188" fmla="*/ 3364433 w 7467600"/>
              <a:gd name="connsiteY188" fmla="*/ 3953121 h 6858000"/>
              <a:gd name="connsiteX189" fmla="*/ 3316479 w 7467600"/>
              <a:gd name="connsiteY189" fmla="*/ 3872136 h 6858000"/>
              <a:gd name="connsiteX190" fmla="*/ 3291335 w 7467600"/>
              <a:gd name="connsiteY190" fmla="*/ 3767420 h 6858000"/>
              <a:gd name="connsiteX191" fmla="*/ 3390805 w 7467600"/>
              <a:gd name="connsiteY191" fmla="*/ 3937163 h 6858000"/>
              <a:gd name="connsiteX192" fmla="*/ 3579062 w 7467600"/>
              <a:gd name="connsiteY192" fmla="*/ 4359040 h 6858000"/>
              <a:gd name="connsiteX193" fmla="*/ 3467355 w 7467600"/>
              <a:gd name="connsiteY193" fmla="*/ 3988130 h 6858000"/>
              <a:gd name="connsiteX194" fmla="*/ 3310753 w 7467600"/>
              <a:gd name="connsiteY194" fmla="*/ 3787140 h 6858000"/>
              <a:gd name="connsiteX195" fmla="*/ 3291335 w 7467600"/>
              <a:gd name="connsiteY195" fmla="*/ 3767420 h 6858000"/>
              <a:gd name="connsiteX196" fmla="*/ 1635889 w 7467600"/>
              <a:gd name="connsiteY196" fmla="*/ 3709494 h 6858000"/>
              <a:gd name="connsiteX197" fmla="*/ 1634800 w 7467600"/>
              <a:gd name="connsiteY197" fmla="*/ 3731111 h 6858000"/>
              <a:gd name="connsiteX198" fmla="*/ 1635889 w 7467600"/>
              <a:gd name="connsiteY198" fmla="*/ 3709494 h 6858000"/>
              <a:gd name="connsiteX199" fmla="*/ 1510397 w 7467600"/>
              <a:gd name="connsiteY199" fmla="*/ 3684705 h 6858000"/>
              <a:gd name="connsiteX200" fmla="*/ 1146550 w 7467600"/>
              <a:gd name="connsiteY200" fmla="*/ 3802012 h 6858000"/>
              <a:gd name="connsiteX201" fmla="*/ 698834 w 7467600"/>
              <a:gd name="connsiteY201" fmla="*/ 3952272 h 6858000"/>
              <a:gd name="connsiteX202" fmla="*/ 34256 w 7467600"/>
              <a:gd name="connsiteY202" fmla="*/ 4347603 h 6858000"/>
              <a:gd name="connsiteX203" fmla="*/ 527241 w 7467600"/>
              <a:gd name="connsiteY203" fmla="*/ 4065078 h 6858000"/>
              <a:gd name="connsiteX204" fmla="*/ 1510397 w 7467600"/>
              <a:gd name="connsiteY204" fmla="*/ 3684705 h 6858000"/>
              <a:gd name="connsiteX205" fmla="*/ 1313114 w 7467600"/>
              <a:gd name="connsiteY205" fmla="*/ 3655216 h 6858000"/>
              <a:gd name="connsiteX206" fmla="*/ 1109304 w 7467600"/>
              <a:gd name="connsiteY206" fmla="*/ 3669030 h 6858000"/>
              <a:gd name="connsiteX207" fmla="*/ 8129 w 7467600"/>
              <a:gd name="connsiteY207" fmla="*/ 4330519 h 6858000"/>
              <a:gd name="connsiteX208" fmla="*/ 687572 w 7467600"/>
              <a:gd name="connsiteY208" fmla="*/ 3925629 h 6858000"/>
              <a:gd name="connsiteX209" fmla="*/ 1138365 w 7467600"/>
              <a:gd name="connsiteY209" fmla="*/ 3774515 h 6858000"/>
              <a:gd name="connsiteX210" fmla="*/ 1505579 w 7467600"/>
              <a:gd name="connsiteY210" fmla="*/ 3655526 h 6858000"/>
              <a:gd name="connsiteX211" fmla="*/ 1313114 w 7467600"/>
              <a:gd name="connsiteY211" fmla="*/ 3655216 h 6858000"/>
              <a:gd name="connsiteX212" fmla="*/ 3655073 w 7467600"/>
              <a:gd name="connsiteY212" fmla="*/ 3650884 h 6858000"/>
              <a:gd name="connsiteX213" fmla="*/ 3989938 w 7467600"/>
              <a:gd name="connsiteY213" fmla="*/ 3991685 h 6858000"/>
              <a:gd name="connsiteX214" fmla="*/ 4393907 w 7467600"/>
              <a:gd name="connsiteY214" fmla="*/ 4261258 h 6858000"/>
              <a:gd name="connsiteX215" fmla="*/ 4648051 w 7467600"/>
              <a:gd name="connsiteY215" fmla="*/ 4374051 h 6858000"/>
              <a:gd name="connsiteX216" fmla="*/ 4383389 w 7467600"/>
              <a:gd name="connsiteY216" fmla="*/ 4184369 h 6858000"/>
              <a:gd name="connsiteX217" fmla="*/ 4165508 w 7467600"/>
              <a:gd name="connsiteY217" fmla="*/ 4035196 h 6858000"/>
              <a:gd name="connsiteX218" fmla="*/ 4068162 w 7467600"/>
              <a:gd name="connsiteY218" fmla="*/ 3953394 h 6858000"/>
              <a:gd name="connsiteX219" fmla="*/ 3981416 w 7467600"/>
              <a:gd name="connsiteY219" fmla="*/ 3880482 h 6858000"/>
              <a:gd name="connsiteX220" fmla="*/ 3800147 w 7467600"/>
              <a:gd name="connsiteY220" fmla="*/ 3749872 h 6858000"/>
              <a:gd name="connsiteX221" fmla="*/ 3655073 w 7467600"/>
              <a:gd name="connsiteY221" fmla="*/ 3650884 h 6858000"/>
              <a:gd name="connsiteX222" fmla="*/ 3670252 w 7467600"/>
              <a:gd name="connsiteY222" fmla="*/ 3622798 h 6858000"/>
              <a:gd name="connsiteX223" fmla="*/ 3817258 w 7467600"/>
              <a:gd name="connsiteY223" fmla="*/ 3723577 h 6858000"/>
              <a:gd name="connsiteX224" fmla="*/ 4000461 w 7467600"/>
              <a:gd name="connsiteY224" fmla="*/ 3855966 h 6858000"/>
              <a:gd name="connsiteX225" fmla="*/ 4088180 w 7467600"/>
              <a:gd name="connsiteY225" fmla="*/ 3929774 h 6858000"/>
              <a:gd name="connsiteX226" fmla="*/ 4184555 w 7467600"/>
              <a:gd name="connsiteY226" fmla="*/ 4010683 h 6858000"/>
              <a:gd name="connsiteX227" fmla="*/ 4399563 w 7467600"/>
              <a:gd name="connsiteY227" fmla="*/ 4158106 h 6858000"/>
              <a:gd name="connsiteX228" fmla="*/ 4684469 w 7467600"/>
              <a:gd name="connsiteY228" fmla="*/ 4364680 h 6858000"/>
              <a:gd name="connsiteX229" fmla="*/ 4690271 w 7467600"/>
              <a:gd name="connsiteY229" fmla="*/ 4370034 h 6858000"/>
              <a:gd name="connsiteX230" fmla="*/ 4136093 w 7467600"/>
              <a:gd name="connsiteY230" fmla="*/ 3858466 h 6858000"/>
              <a:gd name="connsiteX231" fmla="*/ 3670252 w 7467600"/>
              <a:gd name="connsiteY231" fmla="*/ 3622798 h 6858000"/>
              <a:gd name="connsiteX232" fmla="*/ 4440129 w 7467600"/>
              <a:gd name="connsiteY232" fmla="*/ 3448571 h 6858000"/>
              <a:gd name="connsiteX233" fmla="*/ 4856525 w 7467600"/>
              <a:gd name="connsiteY233" fmla="*/ 3915351 h 6858000"/>
              <a:gd name="connsiteX234" fmla="*/ 5059055 w 7467600"/>
              <a:gd name="connsiteY234" fmla="*/ 4108918 h 6858000"/>
              <a:gd name="connsiteX235" fmla="*/ 5290070 w 7467600"/>
              <a:gd name="connsiteY235" fmla="*/ 4263619 h 6858000"/>
              <a:gd name="connsiteX236" fmla="*/ 4834991 w 7467600"/>
              <a:gd name="connsiteY236" fmla="*/ 3830985 h 6858000"/>
              <a:gd name="connsiteX237" fmla="*/ 4440129 w 7467600"/>
              <a:gd name="connsiteY237" fmla="*/ 3448571 h 6858000"/>
              <a:gd name="connsiteX238" fmla="*/ 4441737 w 7467600"/>
              <a:gd name="connsiteY238" fmla="*/ 3399734 h 6858000"/>
              <a:gd name="connsiteX239" fmla="*/ 4431236 w 7467600"/>
              <a:gd name="connsiteY239" fmla="*/ 3400954 h 6858000"/>
              <a:gd name="connsiteX240" fmla="*/ 4557150 w 7467600"/>
              <a:gd name="connsiteY240" fmla="*/ 3510023 h 6858000"/>
              <a:gd name="connsiteX241" fmla="*/ 4856936 w 7467600"/>
              <a:gd name="connsiteY241" fmla="*/ 3809146 h 6858000"/>
              <a:gd name="connsiteX242" fmla="*/ 5111996 w 7467600"/>
              <a:gd name="connsiteY242" fmla="*/ 4065759 h 6858000"/>
              <a:gd name="connsiteX243" fmla="*/ 5388878 w 7467600"/>
              <a:gd name="connsiteY243" fmla="*/ 4300185 h 6858000"/>
              <a:gd name="connsiteX244" fmla="*/ 5425556 w 7467600"/>
              <a:gd name="connsiteY244" fmla="*/ 4308967 h 6858000"/>
              <a:gd name="connsiteX245" fmla="*/ 4943646 w 7467600"/>
              <a:gd name="connsiteY245" fmla="*/ 3822916 h 6858000"/>
              <a:gd name="connsiteX246" fmla="*/ 4594837 w 7467600"/>
              <a:gd name="connsiteY246" fmla="*/ 3532274 h 6858000"/>
              <a:gd name="connsiteX247" fmla="*/ 4441737 w 7467600"/>
              <a:gd name="connsiteY247" fmla="*/ 3399734 h 6858000"/>
              <a:gd name="connsiteX248" fmla="*/ 5425834 w 7467600"/>
              <a:gd name="connsiteY248" fmla="*/ 3162785 h 6858000"/>
              <a:gd name="connsiteX249" fmla="*/ 5401644 w 7467600"/>
              <a:gd name="connsiteY249" fmla="*/ 3617847 h 6858000"/>
              <a:gd name="connsiteX250" fmla="*/ 5467256 w 7467600"/>
              <a:gd name="connsiteY250" fmla="*/ 4175494 h 6858000"/>
              <a:gd name="connsiteX251" fmla="*/ 5448069 w 7467600"/>
              <a:gd name="connsiteY251" fmla="*/ 3567554 h 6858000"/>
              <a:gd name="connsiteX252" fmla="*/ 5425834 w 7467600"/>
              <a:gd name="connsiteY252" fmla="*/ 3162785 h 6858000"/>
              <a:gd name="connsiteX253" fmla="*/ 1318687 w 7467600"/>
              <a:gd name="connsiteY253" fmla="*/ 3113840 h 6858000"/>
              <a:gd name="connsiteX254" fmla="*/ 1066793 w 7467600"/>
              <a:gd name="connsiteY254" fmla="*/ 3212171 h 6858000"/>
              <a:gd name="connsiteX255" fmla="*/ 993319 w 7467600"/>
              <a:gd name="connsiteY255" fmla="*/ 3247648 h 6858000"/>
              <a:gd name="connsiteX256" fmla="*/ 853081 w 7467600"/>
              <a:gd name="connsiteY256" fmla="*/ 3312410 h 6858000"/>
              <a:gd name="connsiteX257" fmla="*/ 805957 w 7467600"/>
              <a:gd name="connsiteY257" fmla="*/ 3330443 h 6858000"/>
              <a:gd name="connsiteX258" fmla="*/ 1318687 w 7467600"/>
              <a:gd name="connsiteY258" fmla="*/ 3113840 h 6858000"/>
              <a:gd name="connsiteX259" fmla="*/ 5453702 w 7467600"/>
              <a:gd name="connsiteY259" fmla="*/ 3090882 h 6858000"/>
              <a:gd name="connsiteX260" fmla="*/ 5480135 w 7467600"/>
              <a:gd name="connsiteY260" fmla="*/ 3565802 h 6858000"/>
              <a:gd name="connsiteX261" fmla="*/ 5499023 w 7467600"/>
              <a:gd name="connsiteY261" fmla="*/ 4166310 h 6858000"/>
              <a:gd name="connsiteX262" fmla="*/ 5547022 w 7467600"/>
              <a:gd name="connsiteY262" fmla="*/ 3607838 h 6858000"/>
              <a:gd name="connsiteX263" fmla="*/ 5515964 w 7467600"/>
              <a:gd name="connsiteY263" fmla="*/ 3378541 h 6858000"/>
              <a:gd name="connsiteX264" fmla="*/ 5453702 w 7467600"/>
              <a:gd name="connsiteY264" fmla="*/ 3090882 h 6858000"/>
              <a:gd name="connsiteX265" fmla="*/ 1238695 w 7467600"/>
              <a:gd name="connsiteY265" fmla="*/ 3076820 h 6858000"/>
              <a:gd name="connsiteX266" fmla="*/ 716371 w 7467600"/>
              <a:gd name="connsiteY266" fmla="*/ 3293249 h 6858000"/>
              <a:gd name="connsiteX267" fmla="*/ 579522 w 7467600"/>
              <a:gd name="connsiteY267" fmla="*/ 3371759 h 6858000"/>
              <a:gd name="connsiteX268" fmla="*/ 600288 w 7467600"/>
              <a:gd name="connsiteY268" fmla="*/ 3365555 h 6858000"/>
              <a:gd name="connsiteX269" fmla="*/ 840692 w 7467600"/>
              <a:gd name="connsiteY269" fmla="*/ 3284921 h 6858000"/>
              <a:gd name="connsiteX270" fmla="*/ 979248 w 7467600"/>
              <a:gd name="connsiteY270" fmla="*/ 3221003 h 6858000"/>
              <a:gd name="connsiteX271" fmla="*/ 1053282 w 7467600"/>
              <a:gd name="connsiteY271" fmla="*/ 3185247 h 6858000"/>
              <a:gd name="connsiteX272" fmla="*/ 1320603 w 7467600"/>
              <a:gd name="connsiteY272" fmla="*/ 3081281 h 6858000"/>
              <a:gd name="connsiteX273" fmla="*/ 1238695 w 7467600"/>
              <a:gd name="connsiteY273" fmla="*/ 3076820 h 6858000"/>
              <a:gd name="connsiteX274" fmla="*/ 5425627 w 7467600"/>
              <a:gd name="connsiteY274" fmla="*/ 2954192 h 6858000"/>
              <a:gd name="connsiteX275" fmla="*/ 5470770 w 7467600"/>
              <a:gd name="connsiteY275" fmla="*/ 3005435 h 6858000"/>
              <a:gd name="connsiteX276" fmla="*/ 5519779 w 7467600"/>
              <a:gd name="connsiteY276" fmla="*/ 4359223 h 6858000"/>
              <a:gd name="connsiteX277" fmla="*/ 5520293 w 7467600"/>
              <a:gd name="connsiteY277" fmla="*/ 4360602 h 6858000"/>
              <a:gd name="connsiteX278" fmla="*/ 5767221 w 7467600"/>
              <a:gd name="connsiteY278" fmla="*/ 4665564 h 6858000"/>
              <a:gd name="connsiteX279" fmla="*/ 6937169 w 7467600"/>
              <a:gd name="connsiteY279" fmla="*/ 4815941 h 6858000"/>
              <a:gd name="connsiteX280" fmla="*/ 6953922 w 7467600"/>
              <a:gd name="connsiteY280" fmla="*/ 4890068 h 6858000"/>
              <a:gd name="connsiteX281" fmla="*/ 6071359 w 7467600"/>
              <a:gd name="connsiteY281" fmla="*/ 4770770 h 6858000"/>
              <a:gd name="connsiteX282" fmla="*/ 6038839 w 7467600"/>
              <a:gd name="connsiteY282" fmla="*/ 4764474 h 6858000"/>
              <a:gd name="connsiteX283" fmla="*/ 6038706 w 7467600"/>
              <a:gd name="connsiteY283" fmla="*/ 4763847 h 6858000"/>
              <a:gd name="connsiteX284" fmla="*/ 6037784 w 7467600"/>
              <a:gd name="connsiteY284" fmla="*/ 4764270 h 6858000"/>
              <a:gd name="connsiteX285" fmla="*/ 6038839 w 7467600"/>
              <a:gd name="connsiteY285" fmla="*/ 4764474 h 6858000"/>
              <a:gd name="connsiteX286" fmla="*/ 6040338 w 7467600"/>
              <a:gd name="connsiteY286" fmla="*/ 4771418 h 6858000"/>
              <a:gd name="connsiteX287" fmla="*/ 6024488 w 7467600"/>
              <a:gd name="connsiteY287" fmla="*/ 4809903 h 6858000"/>
              <a:gd name="connsiteX288" fmla="*/ 5599771 w 7467600"/>
              <a:gd name="connsiteY288" fmla="*/ 5509652 h 6858000"/>
              <a:gd name="connsiteX289" fmla="*/ 5548843 w 7467600"/>
              <a:gd name="connsiteY289" fmla="*/ 5563845 h 6858000"/>
              <a:gd name="connsiteX290" fmla="*/ 5940952 w 7467600"/>
              <a:gd name="connsiteY290" fmla="*/ 6250028 h 6858000"/>
              <a:gd name="connsiteX291" fmla="*/ 6043441 w 7467600"/>
              <a:gd name="connsiteY291" fmla="*/ 6665847 h 6858000"/>
              <a:gd name="connsiteX292" fmla="*/ 6093432 w 7467600"/>
              <a:gd name="connsiteY292" fmla="*/ 6858000 h 6858000"/>
              <a:gd name="connsiteX293" fmla="*/ 6034344 w 7467600"/>
              <a:gd name="connsiteY293" fmla="*/ 6858000 h 6858000"/>
              <a:gd name="connsiteX294" fmla="*/ 6026679 w 7467600"/>
              <a:gd name="connsiteY294" fmla="*/ 6836959 h 6858000"/>
              <a:gd name="connsiteX295" fmla="*/ 5800441 w 7467600"/>
              <a:gd name="connsiteY295" fmla="*/ 6335286 h 6858000"/>
              <a:gd name="connsiteX296" fmla="*/ 5526562 w 7467600"/>
              <a:gd name="connsiteY296" fmla="*/ 5705388 h 6858000"/>
              <a:gd name="connsiteX297" fmla="*/ 5519640 w 7467600"/>
              <a:gd name="connsiteY297" fmla="*/ 5683774 h 6858000"/>
              <a:gd name="connsiteX298" fmla="*/ 5844559 w 7467600"/>
              <a:gd name="connsiteY298" fmla="*/ 6553349 h 6858000"/>
              <a:gd name="connsiteX299" fmla="*/ 5975994 w 7467600"/>
              <a:gd name="connsiteY299" fmla="*/ 6858000 h 6858000"/>
              <a:gd name="connsiteX300" fmla="*/ 5898547 w 7467600"/>
              <a:gd name="connsiteY300" fmla="*/ 6858000 h 6858000"/>
              <a:gd name="connsiteX301" fmla="*/ 5682041 w 7467600"/>
              <a:gd name="connsiteY301" fmla="*/ 6355860 h 6858000"/>
              <a:gd name="connsiteX302" fmla="*/ 5461758 w 7467600"/>
              <a:gd name="connsiteY302" fmla="*/ 5820220 h 6858000"/>
              <a:gd name="connsiteX303" fmla="*/ 5237282 w 7467600"/>
              <a:gd name="connsiteY303" fmla="*/ 6579086 h 6858000"/>
              <a:gd name="connsiteX304" fmla="*/ 5115009 w 7467600"/>
              <a:gd name="connsiteY304" fmla="*/ 6858000 h 6858000"/>
              <a:gd name="connsiteX305" fmla="*/ 5028074 w 7467600"/>
              <a:gd name="connsiteY305" fmla="*/ 6858000 h 6858000"/>
              <a:gd name="connsiteX306" fmla="*/ 5079508 w 7467600"/>
              <a:gd name="connsiteY306" fmla="*/ 6749074 h 6858000"/>
              <a:gd name="connsiteX307" fmla="*/ 5371846 w 7467600"/>
              <a:gd name="connsiteY307" fmla="*/ 5924413 h 6858000"/>
              <a:gd name="connsiteX308" fmla="*/ 5270512 w 7467600"/>
              <a:gd name="connsiteY308" fmla="*/ 6138975 h 6858000"/>
              <a:gd name="connsiteX309" fmla="*/ 5062409 w 7467600"/>
              <a:gd name="connsiteY309" fmla="*/ 6653544 h 6858000"/>
              <a:gd name="connsiteX310" fmla="*/ 5036628 w 7467600"/>
              <a:gd name="connsiteY310" fmla="*/ 6754247 h 6858000"/>
              <a:gd name="connsiteX311" fmla="*/ 5009112 w 7467600"/>
              <a:gd name="connsiteY311" fmla="*/ 6858000 h 6858000"/>
              <a:gd name="connsiteX312" fmla="*/ 4976679 w 7467600"/>
              <a:gd name="connsiteY312" fmla="*/ 6858000 h 6858000"/>
              <a:gd name="connsiteX313" fmla="*/ 5006537 w 7467600"/>
              <a:gd name="connsiteY313" fmla="*/ 6747068 h 6858000"/>
              <a:gd name="connsiteX314" fmla="*/ 5032723 w 7467600"/>
              <a:gd name="connsiteY314" fmla="*/ 6644957 h 6858000"/>
              <a:gd name="connsiteX315" fmla="*/ 5242949 w 7467600"/>
              <a:gd name="connsiteY315" fmla="*/ 6125175 h 6858000"/>
              <a:gd name="connsiteX316" fmla="*/ 5286321 w 7467600"/>
              <a:gd name="connsiteY316" fmla="*/ 6033555 h 6858000"/>
              <a:gd name="connsiteX317" fmla="*/ 5008210 w 7467600"/>
              <a:gd name="connsiteY317" fmla="*/ 6649194 h 6858000"/>
              <a:gd name="connsiteX318" fmla="*/ 4986321 w 7467600"/>
              <a:gd name="connsiteY318" fmla="*/ 6765687 h 6858000"/>
              <a:gd name="connsiteX319" fmla="*/ 4973474 w 7467600"/>
              <a:gd name="connsiteY319" fmla="*/ 6858000 h 6858000"/>
              <a:gd name="connsiteX320" fmla="*/ 4907178 w 7467600"/>
              <a:gd name="connsiteY320" fmla="*/ 6858000 h 6858000"/>
              <a:gd name="connsiteX321" fmla="*/ 4910810 w 7467600"/>
              <a:gd name="connsiteY321" fmla="*/ 6829660 h 6858000"/>
              <a:gd name="connsiteX322" fmla="*/ 4987461 w 7467600"/>
              <a:gd name="connsiteY322" fmla="*/ 6432994 h 6858000"/>
              <a:gd name="connsiteX323" fmla="*/ 5179262 w 7467600"/>
              <a:gd name="connsiteY323" fmla="*/ 6035044 h 6858000"/>
              <a:gd name="connsiteX324" fmla="*/ 4689678 w 7467600"/>
              <a:gd name="connsiteY324" fmla="*/ 6440241 h 6858000"/>
              <a:gd name="connsiteX325" fmla="*/ 4477543 w 7467600"/>
              <a:gd name="connsiteY325" fmla="*/ 6674836 h 6858000"/>
              <a:gd name="connsiteX326" fmla="*/ 4329957 w 7467600"/>
              <a:gd name="connsiteY326" fmla="*/ 6858000 h 6858000"/>
              <a:gd name="connsiteX327" fmla="*/ 4218595 w 7467600"/>
              <a:gd name="connsiteY327" fmla="*/ 6858000 h 6858000"/>
              <a:gd name="connsiteX328" fmla="*/ 4368888 w 7467600"/>
              <a:gd name="connsiteY328" fmla="*/ 6668412 h 6858000"/>
              <a:gd name="connsiteX329" fmla="*/ 4563091 w 7467600"/>
              <a:gd name="connsiteY329" fmla="*/ 6442508 h 6858000"/>
              <a:gd name="connsiteX330" fmla="*/ 5387324 w 7467600"/>
              <a:gd name="connsiteY330" fmla="*/ 5705830 h 6858000"/>
              <a:gd name="connsiteX331" fmla="*/ 5073620 w 7467600"/>
              <a:gd name="connsiteY331" fmla="*/ 5955437 h 6858000"/>
              <a:gd name="connsiteX332" fmla="*/ 4689789 w 7467600"/>
              <a:gd name="connsiteY332" fmla="*/ 6268382 h 6858000"/>
              <a:gd name="connsiteX333" fmla="*/ 4418722 w 7467600"/>
              <a:gd name="connsiteY333" fmla="*/ 6570886 h 6858000"/>
              <a:gd name="connsiteX334" fmla="*/ 4214944 w 7467600"/>
              <a:gd name="connsiteY334" fmla="*/ 6858000 h 6858000"/>
              <a:gd name="connsiteX335" fmla="*/ 4177898 w 7467600"/>
              <a:gd name="connsiteY335" fmla="*/ 6858000 h 6858000"/>
              <a:gd name="connsiteX336" fmla="*/ 4391597 w 7467600"/>
              <a:gd name="connsiteY336" fmla="*/ 6556370 h 6858000"/>
              <a:gd name="connsiteX337" fmla="*/ 4668889 w 7467600"/>
              <a:gd name="connsiteY337" fmla="*/ 6246399 h 6858000"/>
              <a:gd name="connsiteX338" fmla="*/ 5055427 w 7467600"/>
              <a:gd name="connsiteY338" fmla="*/ 5931476 h 6858000"/>
              <a:gd name="connsiteX339" fmla="*/ 5371814 w 7467600"/>
              <a:gd name="connsiteY339" fmla="*/ 5678975 h 6858000"/>
              <a:gd name="connsiteX340" fmla="*/ 4987918 w 7467600"/>
              <a:gd name="connsiteY340" fmla="*/ 5838701 h 6858000"/>
              <a:gd name="connsiteX341" fmla="*/ 4317146 w 7467600"/>
              <a:gd name="connsiteY341" fmla="*/ 6587716 h 6858000"/>
              <a:gd name="connsiteX342" fmla="*/ 4171627 w 7467600"/>
              <a:gd name="connsiteY342" fmla="*/ 6858000 h 6858000"/>
              <a:gd name="connsiteX343" fmla="*/ 4081585 w 7467600"/>
              <a:gd name="connsiteY343" fmla="*/ 6858000 h 6858000"/>
              <a:gd name="connsiteX344" fmla="*/ 4238603 w 7467600"/>
              <a:gd name="connsiteY344" fmla="*/ 6559341 h 6858000"/>
              <a:gd name="connsiteX345" fmla="*/ 4778333 w 7467600"/>
              <a:gd name="connsiteY345" fmla="*/ 5873626 h 6858000"/>
              <a:gd name="connsiteX346" fmla="*/ 5414185 w 7467600"/>
              <a:gd name="connsiteY346" fmla="*/ 5573882 h 6858000"/>
              <a:gd name="connsiteX347" fmla="*/ 5959648 w 7467600"/>
              <a:gd name="connsiteY347" fmla="*/ 4760797 h 6858000"/>
              <a:gd name="connsiteX348" fmla="*/ 5355019 w 7467600"/>
              <a:gd name="connsiteY348" fmla="*/ 4734672 h 6858000"/>
              <a:gd name="connsiteX349" fmla="*/ 5083565 w 7467600"/>
              <a:gd name="connsiteY349" fmla="*/ 5179121 h 6858000"/>
              <a:gd name="connsiteX350" fmla="*/ 4713577 w 7467600"/>
              <a:gd name="connsiteY350" fmla="*/ 5616803 h 6858000"/>
              <a:gd name="connsiteX351" fmla="*/ 3989559 w 7467600"/>
              <a:gd name="connsiteY351" fmla="*/ 6145945 h 6858000"/>
              <a:gd name="connsiteX352" fmla="*/ 3939824 w 7467600"/>
              <a:gd name="connsiteY352" fmla="*/ 6066900 h 6858000"/>
              <a:gd name="connsiteX353" fmla="*/ 4584537 w 7467600"/>
              <a:gd name="connsiteY353" fmla="*/ 5324826 h 6858000"/>
              <a:gd name="connsiteX354" fmla="*/ 5037105 w 7467600"/>
              <a:gd name="connsiteY354" fmla="*/ 5088765 h 6858000"/>
              <a:gd name="connsiteX355" fmla="*/ 5039930 w 7467600"/>
              <a:gd name="connsiteY355" fmla="*/ 5089585 h 6858000"/>
              <a:gd name="connsiteX356" fmla="*/ 5263764 w 7467600"/>
              <a:gd name="connsiteY356" fmla="*/ 4735525 h 6858000"/>
              <a:gd name="connsiteX357" fmla="*/ 4086300 w 7467600"/>
              <a:gd name="connsiteY357" fmla="*/ 4884599 h 6858000"/>
              <a:gd name="connsiteX358" fmla="*/ 4085485 w 7467600"/>
              <a:gd name="connsiteY358" fmla="*/ 4899070 h 6858000"/>
              <a:gd name="connsiteX359" fmla="*/ 3871915 w 7467600"/>
              <a:gd name="connsiteY359" fmla="*/ 5253645 h 6858000"/>
              <a:gd name="connsiteX360" fmla="*/ 3799374 w 7467600"/>
              <a:gd name="connsiteY360" fmla="*/ 5466127 h 6858000"/>
              <a:gd name="connsiteX361" fmla="*/ 3498850 w 7467600"/>
              <a:gd name="connsiteY361" fmla="*/ 6661888 h 6858000"/>
              <a:gd name="connsiteX362" fmla="*/ 3399216 w 7467600"/>
              <a:gd name="connsiteY362" fmla="*/ 6858000 h 6858000"/>
              <a:gd name="connsiteX363" fmla="*/ 3303688 w 7467600"/>
              <a:gd name="connsiteY363" fmla="*/ 6858000 h 6858000"/>
              <a:gd name="connsiteX364" fmla="*/ 3391774 w 7467600"/>
              <a:gd name="connsiteY364" fmla="*/ 6697181 h 6858000"/>
              <a:gd name="connsiteX365" fmla="*/ 3735540 w 7467600"/>
              <a:gd name="connsiteY365" fmla="*/ 5546923 h 6858000"/>
              <a:gd name="connsiteX366" fmla="*/ 3729438 w 7467600"/>
              <a:gd name="connsiteY366" fmla="*/ 5569058 h 6858000"/>
              <a:gd name="connsiteX367" fmla="*/ 3707782 w 7467600"/>
              <a:gd name="connsiteY367" fmla="*/ 5644908 h 6858000"/>
              <a:gd name="connsiteX368" fmla="*/ 3583827 w 7467600"/>
              <a:gd name="connsiteY368" fmla="*/ 6039215 h 6858000"/>
              <a:gd name="connsiteX369" fmla="*/ 3547861 w 7467600"/>
              <a:gd name="connsiteY369" fmla="*/ 6129609 h 6858000"/>
              <a:gd name="connsiteX370" fmla="*/ 3490905 w 7467600"/>
              <a:gd name="connsiteY370" fmla="*/ 6277660 h 6858000"/>
              <a:gd name="connsiteX371" fmla="*/ 3455859 w 7467600"/>
              <a:gd name="connsiteY371" fmla="*/ 6391301 h 6858000"/>
              <a:gd name="connsiteX372" fmla="*/ 3429112 w 7467600"/>
              <a:gd name="connsiteY372" fmla="*/ 6479469 h 6858000"/>
              <a:gd name="connsiteX373" fmla="*/ 3304862 w 7467600"/>
              <a:gd name="connsiteY373" fmla="*/ 6796476 h 6858000"/>
              <a:gd name="connsiteX374" fmla="*/ 3276071 w 7467600"/>
              <a:gd name="connsiteY374" fmla="*/ 6858000 h 6858000"/>
              <a:gd name="connsiteX375" fmla="*/ 3240805 w 7467600"/>
              <a:gd name="connsiteY375" fmla="*/ 6858000 h 6858000"/>
              <a:gd name="connsiteX376" fmla="*/ 3275917 w 7467600"/>
              <a:gd name="connsiteY376" fmla="*/ 6783192 h 6858000"/>
              <a:gd name="connsiteX377" fmla="*/ 3399358 w 7467600"/>
              <a:gd name="connsiteY377" fmla="*/ 6469011 h 6858000"/>
              <a:gd name="connsiteX378" fmla="*/ 3425650 w 7467600"/>
              <a:gd name="connsiteY378" fmla="*/ 6381333 h 6858000"/>
              <a:gd name="connsiteX379" fmla="*/ 3460661 w 7467600"/>
              <a:gd name="connsiteY379" fmla="*/ 6266763 h 6858000"/>
              <a:gd name="connsiteX380" fmla="*/ 3518021 w 7467600"/>
              <a:gd name="connsiteY380" fmla="*/ 6117298 h 6858000"/>
              <a:gd name="connsiteX381" fmla="*/ 3554035 w 7467600"/>
              <a:gd name="connsiteY381" fmla="*/ 6027832 h 6858000"/>
              <a:gd name="connsiteX382" fmla="*/ 3677174 w 7467600"/>
              <a:gd name="connsiteY382" fmla="*/ 5636351 h 6858000"/>
              <a:gd name="connsiteX383" fmla="*/ 3698819 w 7467600"/>
              <a:gd name="connsiteY383" fmla="*/ 5560503 h 6858000"/>
              <a:gd name="connsiteX384" fmla="*/ 3702094 w 7467600"/>
              <a:gd name="connsiteY384" fmla="*/ 5549194 h 6858000"/>
              <a:gd name="connsiteX385" fmla="*/ 3398355 w 7467600"/>
              <a:gd name="connsiteY385" fmla="*/ 6094603 h 6858000"/>
              <a:gd name="connsiteX386" fmla="*/ 3193941 w 7467600"/>
              <a:gd name="connsiteY386" fmla="*/ 6798775 h 6858000"/>
              <a:gd name="connsiteX387" fmla="*/ 3184140 w 7467600"/>
              <a:gd name="connsiteY387" fmla="*/ 6858000 h 6858000"/>
              <a:gd name="connsiteX388" fmla="*/ 3099978 w 7467600"/>
              <a:gd name="connsiteY388" fmla="*/ 6858000 h 6858000"/>
              <a:gd name="connsiteX389" fmla="*/ 3101556 w 7467600"/>
              <a:gd name="connsiteY389" fmla="*/ 6843337 h 6858000"/>
              <a:gd name="connsiteX390" fmla="*/ 3370162 w 7467600"/>
              <a:gd name="connsiteY390" fmla="*/ 5785550 h 6858000"/>
              <a:gd name="connsiteX391" fmla="*/ 3746477 w 7467600"/>
              <a:gd name="connsiteY391" fmla="*/ 5377889 h 6858000"/>
              <a:gd name="connsiteX392" fmla="*/ 3863399 w 7467600"/>
              <a:gd name="connsiteY392" fmla="*/ 5087257 h 6858000"/>
              <a:gd name="connsiteX393" fmla="*/ 3968712 w 7467600"/>
              <a:gd name="connsiteY393" fmla="*/ 4913989 h 6858000"/>
              <a:gd name="connsiteX394" fmla="*/ 2792390 w 7467600"/>
              <a:gd name="connsiteY394" fmla="*/ 5382974 h 6858000"/>
              <a:gd name="connsiteX395" fmla="*/ 2714982 w 7467600"/>
              <a:gd name="connsiteY395" fmla="*/ 5427051 h 6858000"/>
              <a:gd name="connsiteX396" fmla="*/ 2813361 w 7467600"/>
              <a:gd name="connsiteY396" fmla="*/ 6023912 h 6858000"/>
              <a:gd name="connsiteX397" fmla="*/ 2688430 w 7467600"/>
              <a:gd name="connsiteY397" fmla="*/ 6801564 h 6858000"/>
              <a:gd name="connsiteX398" fmla="*/ 2629626 w 7467600"/>
              <a:gd name="connsiteY398" fmla="*/ 6763394 h 6858000"/>
              <a:gd name="connsiteX399" fmla="*/ 2565328 w 7467600"/>
              <a:gd name="connsiteY399" fmla="*/ 5516399 h 6858000"/>
              <a:gd name="connsiteX400" fmla="*/ 1922999 w 7467600"/>
              <a:gd name="connsiteY400" fmla="*/ 5980343 h 6858000"/>
              <a:gd name="connsiteX401" fmla="*/ 1950261 w 7467600"/>
              <a:gd name="connsiteY401" fmla="*/ 6405858 h 6858000"/>
              <a:gd name="connsiteX402" fmla="*/ 2365554 w 7467600"/>
              <a:gd name="connsiteY402" fmla="*/ 6759107 h 6858000"/>
              <a:gd name="connsiteX403" fmla="*/ 2424142 w 7467600"/>
              <a:gd name="connsiteY403" fmla="*/ 6858000 h 6858000"/>
              <a:gd name="connsiteX404" fmla="*/ 2395994 w 7467600"/>
              <a:gd name="connsiteY404" fmla="*/ 6858000 h 6858000"/>
              <a:gd name="connsiteX405" fmla="*/ 2392863 w 7467600"/>
              <a:gd name="connsiteY405" fmla="*/ 6852964 h 6858000"/>
              <a:gd name="connsiteX406" fmla="*/ 2017589 w 7467600"/>
              <a:gd name="connsiteY406" fmla="*/ 6493982 h 6858000"/>
              <a:gd name="connsiteX407" fmla="*/ 2147336 w 7467600"/>
              <a:gd name="connsiteY407" fmla="*/ 6594052 h 6858000"/>
              <a:gd name="connsiteX408" fmla="*/ 2207047 w 7467600"/>
              <a:gd name="connsiteY408" fmla="*/ 6654540 h 6858000"/>
              <a:gd name="connsiteX409" fmla="*/ 2299106 w 7467600"/>
              <a:gd name="connsiteY409" fmla="*/ 6778931 h 6858000"/>
              <a:gd name="connsiteX410" fmla="*/ 2314430 w 7467600"/>
              <a:gd name="connsiteY410" fmla="*/ 6801144 h 6858000"/>
              <a:gd name="connsiteX411" fmla="*/ 2352406 w 7467600"/>
              <a:gd name="connsiteY411" fmla="*/ 6858000 h 6858000"/>
              <a:gd name="connsiteX412" fmla="*/ 2314492 w 7467600"/>
              <a:gd name="connsiteY412" fmla="*/ 6858000 h 6858000"/>
              <a:gd name="connsiteX413" fmla="*/ 2288095 w 7467600"/>
              <a:gd name="connsiteY413" fmla="*/ 6818030 h 6858000"/>
              <a:gd name="connsiteX414" fmla="*/ 2272768 w 7467600"/>
              <a:gd name="connsiteY414" fmla="*/ 6795822 h 6858000"/>
              <a:gd name="connsiteX415" fmla="*/ 2182715 w 7467600"/>
              <a:gd name="connsiteY415" fmla="*/ 6675071 h 6858000"/>
              <a:gd name="connsiteX416" fmla="*/ 2032061 w 7467600"/>
              <a:gd name="connsiteY416" fmla="*/ 6541380 h 6858000"/>
              <a:gd name="connsiteX417" fmla="*/ 2257220 w 7467600"/>
              <a:gd name="connsiteY417" fmla="*/ 6826257 h 6858000"/>
              <a:gd name="connsiteX418" fmla="*/ 2281324 w 7467600"/>
              <a:gd name="connsiteY418" fmla="*/ 6858000 h 6858000"/>
              <a:gd name="connsiteX419" fmla="*/ 2242860 w 7467600"/>
              <a:gd name="connsiteY419" fmla="*/ 6858000 h 6858000"/>
              <a:gd name="connsiteX420" fmla="*/ 2232818 w 7467600"/>
              <a:gd name="connsiteY420" fmla="*/ 6844926 h 6858000"/>
              <a:gd name="connsiteX421" fmla="*/ 1990172 w 7467600"/>
              <a:gd name="connsiteY421" fmla="*/ 6542121 h 6858000"/>
              <a:gd name="connsiteX422" fmla="*/ 2124090 w 7467600"/>
              <a:gd name="connsiteY422" fmla="*/ 6761017 h 6858000"/>
              <a:gd name="connsiteX423" fmla="*/ 2200380 w 7467600"/>
              <a:gd name="connsiteY423" fmla="*/ 6858000 h 6858000"/>
              <a:gd name="connsiteX424" fmla="*/ 2147507 w 7467600"/>
              <a:gd name="connsiteY424" fmla="*/ 6858000 h 6858000"/>
              <a:gd name="connsiteX425" fmla="*/ 2070668 w 7467600"/>
              <a:gd name="connsiteY425" fmla="*/ 6761520 h 6858000"/>
              <a:gd name="connsiteX426" fmla="*/ 1975142 w 7467600"/>
              <a:gd name="connsiteY426" fmla="*/ 6585570 h 6858000"/>
              <a:gd name="connsiteX427" fmla="*/ 2050035 w 7467600"/>
              <a:gd name="connsiteY427" fmla="*/ 6813345 h 6858000"/>
              <a:gd name="connsiteX428" fmla="*/ 2063025 w 7467600"/>
              <a:gd name="connsiteY428" fmla="*/ 6858000 h 6858000"/>
              <a:gd name="connsiteX429" fmla="*/ 2021675 w 7467600"/>
              <a:gd name="connsiteY429" fmla="*/ 6858000 h 6858000"/>
              <a:gd name="connsiteX430" fmla="*/ 2019308 w 7467600"/>
              <a:gd name="connsiteY430" fmla="*/ 6847118 h 6858000"/>
              <a:gd name="connsiteX431" fmla="*/ 1938835 w 7467600"/>
              <a:gd name="connsiteY431" fmla="*/ 6551160 h 6858000"/>
              <a:gd name="connsiteX432" fmla="*/ 1953230 w 7467600"/>
              <a:gd name="connsiteY432" fmla="*/ 6759699 h 6858000"/>
              <a:gd name="connsiteX433" fmla="*/ 1956763 w 7467600"/>
              <a:gd name="connsiteY433" fmla="*/ 6778191 h 6858000"/>
              <a:gd name="connsiteX434" fmla="*/ 1967925 w 7467600"/>
              <a:gd name="connsiteY434" fmla="*/ 6858000 h 6858000"/>
              <a:gd name="connsiteX435" fmla="*/ 1936622 w 7467600"/>
              <a:gd name="connsiteY435" fmla="*/ 6858000 h 6858000"/>
              <a:gd name="connsiteX436" fmla="*/ 1926261 w 7467600"/>
              <a:gd name="connsiteY436" fmla="*/ 6784064 h 6858000"/>
              <a:gd name="connsiteX437" fmla="*/ 1922724 w 7467600"/>
              <a:gd name="connsiteY437" fmla="*/ 6765577 h 6858000"/>
              <a:gd name="connsiteX438" fmla="*/ 1904650 w 7467600"/>
              <a:gd name="connsiteY438" fmla="*/ 6639616 h 6858000"/>
              <a:gd name="connsiteX439" fmla="*/ 1885273 w 7467600"/>
              <a:gd name="connsiteY439" fmla="*/ 6858000 h 6858000"/>
              <a:gd name="connsiteX440" fmla="*/ 1854363 w 7467600"/>
              <a:gd name="connsiteY440" fmla="*/ 6858000 h 6858000"/>
              <a:gd name="connsiteX441" fmla="*/ 1880391 w 7467600"/>
              <a:gd name="connsiteY441" fmla="*/ 6603796 h 6858000"/>
              <a:gd name="connsiteX442" fmla="*/ 1818273 w 7467600"/>
              <a:gd name="connsiteY442" fmla="*/ 6715729 h 6858000"/>
              <a:gd name="connsiteX443" fmla="*/ 1794691 w 7467600"/>
              <a:gd name="connsiteY443" fmla="*/ 6843239 h 6858000"/>
              <a:gd name="connsiteX444" fmla="*/ 1794914 w 7467600"/>
              <a:gd name="connsiteY444" fmla="*/ 6858000 h 6858000"/>
              <a:gd name="connsiteX445" fmla="*/ 1746128 w 7467600"/>
              <a:gd name="connsiteY445" fmla="*/ 6858000 h 6858000"/>
              <a:gd name="connsiteX446" fmla="*/ 1753934 w 7467600"/>
              <a:gd name="connsiteY446" fmla="*/ 6724796 h 6858000"/>
              <a:gd name="connsiteX447" fmla="*/ 1792053 w 7467600"/>
              <a:gd name="connsiteY447" fmla="*/ 6572396 h 6858000"/>
              <a:gd name="connsiteX448" fmla="*/ 1862248 w 7467600"/>
              <a:gd name="connsiteY448" fmla="*/ 6266397 h 6858000"/>
              <a:gd name="connsiteX449" fmla="*/ 1862250 w 7467600"/>
              <a:gd name="connsiteY449" fmla="*/ 6033531 h 6858000"/>
              <a:gd name="connsiteX450" fmla="*/ 1211999 w 7467600"/>
              <a:gd name="connsiteY450" fmla="*/ 6683610 h 6858000"/>
              <a:gd name="connsiteX451" fmla="*/ 1213266 w 7467600"/>
              <a:gd name="connsiteY451" fmla="*/ 6691947 h 6858000"/>
              <a:gd name="connsiteX452" fmla="*/ 1203370 w 7467600"/>
              <a:gd name="connsiteY452" fmla="*/ 6850676 h 6858000"/>
              <a:gd name="connsiteX453" fmla="*/ 1203671 w 7467600"/>
              <a:gd name="connsiteY453" fmla="*/ 6858000 h 6858000"/>
              <a:gd name="connsiteX454" fmla="*/ 1143180 w 7467600"/>
              <a:gd name="connsiteY454" fmla="*/ 6858000 h 6858000"/>
              <a:gd name="connsiteX455" fmla="*/ 1142176 w 7467600"/>
              <a:gd name="connsiteY455" fmla="*/ 6766045 h 6858000"/>
              <a:gd name="connsiteX456" fmla="*/ 1067484 w 7467600"/>
              <a:gd name="connsiteY456" fmla="*/ 6858000 h 6858000"/>
              <a:gd name="connsiteX457" fmla="*/ 953928 w 7467600"/>
              <a:gd name="connsiteY457" fmla="*/ 6858000 h 6858000"/>
              <a:gd name="connsiteX458" fmla="*/ 959715 w 7467600"/>
              <a:gd name="connsiteY458" fmla="*/ 6850185 h 6858000"/>
              <a:gd name="connsiteX459" fmla="*/ 1483788 w 7467600"/>
              <a:gd name="connsiteY459" fmla="*/ 6259174 h 6858000"/>
              <a:gd name="connsiteX460" fmla="*/ 1100671 w 7467600"/>
              <a:gd name="connsiteY460" fmla="*/ 6252137 h 6858000"/>
              <a:gd name="connsiteX461" fmla="*/ 1090144 w 7467600"/>
              <a:gd name="connsiteY461" fmla="*/ 6256748 h 6858000"/>
              <a:gd name="connsiteX462" fmla="*/ 1095872 w 7467600"/>
              <a:gd name="connsiteY462" fmla="*/ 6271892 h 6858000"/>
              <a:gd name="connsiteX463" fmla="*/ 262785 w 7467600"/>
              <a:gd name="connsiteY463" fmla="*/ 6845450 h 6858000"/>
              <a:gd name="connsiteX464" fmla="*/ 209968 w 7467600"/>
              <a:gd name="connsiteY464" fmla="*/ 6770713 h 6858000"/>
              <a:gd name="connsiteX465" fmla="*/ 873460 w 7467600"/>
              <a:gd name="connsiteY465" fmla="*/ 6253768 h 6858000"/>
              <a:gd name="connsiteX466" fmla="*/ 192686 w 7467600"/>
              <a:gd name="connsiteY466" fmla="*/ 5849257 h 6858000"/>
              <a:gd name="connsiteX467" fmla="*/ 4696 w 7467600"/>
              <a:gd name="connsiteY467" fmla="*/ 5697668 h 6858000"/>
              <a:gd name="connsiteX468" fmla="*/ 0 w 7467600"/>
              <a:gd name="connsiteY468" fmla="*/ 5689984 h 6858000"/>
              <a:gd name="connsiteX469" fmla="*/ 0 w 7467600"/>
              <a:gd name="connsiteY469" fmla="*/ 5513472 h 6858000"/>
              <a:gd name="connsiteX470" fmla="*/ 174101 w 7467600"/>
              <a:gd name="connsiteY470" fmla="*/ 5620277 h 6858000"/>
              <a:gd name="connsiteX471" fmla="*/ 891800 w 7467600"/>
              <a:gd name="connsiteY471" fmla="*/ 6036935 h 6858000"/>
              <a:gd name="connsiteX472" fmla="*/ 1072219 w 7467600"/>
              <a:gd name="connsiteY472" fmla="*/ 6169443 h 6858000"/>
              <a:gd name="connsiteX473" fmla="*/ 1074117 w 7467600"/>
              <a:gd name="connsiteY473" fmla="*/ 6170301 h 6858000"/>
              <a:gd name="connsiteX474" fmla="*/ 1083114 w 7467600"/>
              <a:gd name="connsiteY474" fmla="*/ 6174131 h 6858000"/>
              <a:gd name="connsiteX475" fmla="*/ 1543010 w 7467600"/>
              <a:gd name="connsiteY475" fmla="*/ 6191140 h 6858000"/>
              <a:gd name="connsiteX476" fmla="*/ 1551080 w 7467600"/>
              <a:gd name="connsiteY476" fmla="*/ 6195006 h 6858000"/>
              <a:gd name="connsiteX477" fmla="*/ 2345443 w 7467600"/>
              <a:gd name="connsiteY477" fmla="*/ 5549882 h 6858000"/>
              <a:gd name="connsiteX478" fmla="*/ 1721499 w 7467600"/>
              <a:gd name="connsiteY478" fmla="*/ 5599969 h 6858000"/>
              <a:gd name="connsiteX479" fmla="*/ 767716 w 7467600"/>
              <a:gd name="connsiteY479" fmla="*/ 5472768 h 6858000"/>
              <a:gd name="connsiteX480" fmla="*/ 722147 w 7467600"/>
              <a:gd name="connsiteY480" fmla="*/ 5393091 h 6858000"/>
              <a:gd name="connsiteX481" fmla="*/ 1485552 w 7467600"/>
              <a:gd name="connsiteY481" fmla="*/ 5313202 h 6858000"/>
              <a:gd name="connsiteX482" fmla="*/ 2143004 w 7467600"/>
              <a:gd name="connsiteY482" fmla="*/ 5402420 h 6858000"/>
              <a:gd name="connsiteX483" fmla="*/ 1933391 w 7467600"/>
              <a:gd name="connsiteY483" fmla="*/ 5156971 h 6858000"/>
              <a:gd name="connsiteX484" fmla="*/ 1827118 w 7467600"/>
              <a:gd name="connsiteY484" fmla="*/ 4968410 h 6858000"/>
              <a:gd name="connsiteX485" fmla="*/ 1837349 w 7467600"/>
              <a:gd name="connsiteY485" fmla="*/ 4956357 h 6858000"/>
              <a:gd name="connsiteX486" fmla="*/ 2162835 w 7467600"/>
              <a:gd name="connsiteY486" fmla="*/ 5187853 h 6858000"/>
              <a:gd name="connsiteX487" fmla="*/ 2257167 w 7467600"/>
              <a:gd name="connsiteY487" fmla="*/ 5462123 h 6858000"/>
              <a:gd name="connsiteX488" fmla="*/ 2261598 w 7467600"/>
              <a:gd name="connsiteY488" fmla="*/ 5467998 h 6858000"/>
              <a:gd name="connsiteX489" fmla="*/ 2437177 w 7467600"/>
              <a:gd name="connsiteY489" fmla="*/ 5479608 h 6858000"/>
              <a:gd name="connsiteX490" fmla="*/ 2445247 w 7467600"/>
              <a:gd name="connsiteY490" fmla="*/ 5483476 h 6858000"/>
              <a:gd name="connsiteX491" fmla="*/ 2743626 w 7467600"/>
              <a:gd name="connsiteY491" fmla="*/ 5304819 h 6858000"/>
              <a:gd name="connsiteX492" fmla="*/ 3048102 w 7467600"/>
              <a:gd name="connsiteY492" fmla="*/ 5150595 h 6858000"/>
              <a:gd name="connsiteX493" fmla="*/ 1799414 w 7467600"/>
              <a:gd name="connsiteY493" fmla="*/ 4694732 h 6858000"/>
              <a:gd name="connsiteX494" fmla="*/ 1771735 w 7467600"/>
              <a:gd name="connsiteY494" fmla="*/ 4619929 h 6858000"/>
              <a:gd name="connsiteX495" fmla="*/ 3104273 w 7467600"/>
              <a:gd name="connsiteY495" fmla="*/ 5076159 h 6858000"/>
              <a:gd name="connsiteX496" fmla="*/ 3113245 w 7467600"/>
              <a:gd name="connsiteY496" fmla="*/ 5090705 h 6858000"/>
              <a:gd name="connsiteX497" fmla="*/ 3126294 w 7467600"/>
              <a:gd name="connsiteY497" fmla="*/ 5114400 h 6858000"/>
              <a:gd name="connsiteX498" fmla="*/ 3937433 w 7467600"/>
              <a:gd name="connsiteY498" fmla="*/ 4830473 h 6858000"/>
              <a:gd name="connsiteX499" fmla="*/ 3590475 w 7467600"/>
              <a:gd name="connsiteY499" fmla="*/ 4597974 h 6858000"/>
              <a:gd name="connsiteX500" fmla="*/ 3100264 w 7467600"/>
              <a:gd name="connsiteY500" fmla="*/ 4579845 h 6858000"/>
              <a:gd name="connsiteX501" fmla="*/ 2183576 w 7467600"/>
              <a:gd name="connsiteY501" fmla="*/ 4227150 h 6858000"/>
              <a:gd name="connsiteX502" fmla="*/ 2151029 w 7467600"/>
              <a:gd name="connsiteY502" fmla="*/ 4146947 h 6858000"/>
              <a:gd name="connsiteX503" fmla="*/ 3563434 w 7467600"/>
              <a:gd name="connsiteY503" fmla="*/ 4469115 h 6858000"/>
              <a:gd name="connsiteX504" fmla="*/ 3177952 w 7467600"/>
              <a:gd name="connsiteY504" fmla="*/ 3657386 h 6858000"/>
              <a:gd name="connsiteX505" fmla="*/ 3189263 w 7467600"/>
              <a:gd name="connsiteY505" fmla="*/ 3625726 h 6858000"/>
              <a:gd name="connsiteX506" fmla="*/ 3560912 w 7467600"/>
              <a:gd name="connsiteY506" fmla="*/ 4079863 h 6858000"/>
              <a:gd name="connsiteX507" fmla="*/ 3626636 w 7467600"/>
              <a:gd name="connsiteY507" fmla="*/ 4512230 h 6858000"/>
              <a:gd name="connsiteX508" fmla="*/ 3653088 w 7467600"/>
              <a:gd name="connsiteY508" fmla="*/ 4521417 h 6858000"/>
              <a:gd name="connsiteX509" fmla="*/ 3988128 w 7467600"/>
              <a:gd name="connsiteY509" fmla="*/ 4817267 h 6858000"/>
              <a:gd name="connsiteX510" fmla="*/ 4830582 w 7467600"/>
              <a:gd name="connsiteY510" fmla="*/ 4676000 h 6858000"/>
              <a:gd name="connsiteX511" fmla="*/ 4830100 w 7467600"/>
              <a:gd name="connsiteY511" fmla="*/ 4675554 h 6858000"/>
              <a:gd name="connsiteX512" fmla="*/ 4036318 w 7467600"/>
              <a:gd name="connsiteY512" fmla="*/ 4147013 h 6858000"/>
              <a:gd name="connsiteX513" fmla="*/ 3432098 w 7467600"/>
              <a:gd name="connsiteY513" fmla="*/ 3537312 h 6858000"/>
              <a:gd name="connsiteX514" fmla="*/ 3446761 w 7467600"/>
              <a:gd name="connsiteY514" fmla="*/ 3461278 h 6858000"/>
              <a:gd name="connsiteX515" fmla="*/ 4419733 w 7467600"/>
              <a:gd name="connsiteY515" fmla="*/ 3963555 h 6858000"/>
              <a:gd name="connsiteX516" fmla="*/ 4781371 w 7467600"/>
              <a:gd name="connsiteY516" fmla="*/ 4458604 h 6858000"/>
              <a:gd name="connsiteX517" fmla="*/ 4780440 w 7467600"/>
              <a:gd name="connsiteY517" fmla="*/ 4470290 h 6858000"/>
              <a:gd name="connsiteX518" fmla="*/ 4898954 w 7467600"/>
              <a:gd name="connsiteY518" fmla="*/ 4662092 h 6858000"/>
              <a:gd name="connsiteX519" fmla="*/ 4900699 w 7467600"/>
              <a:gd name="connsiteY519" fmla="*/ 4670867 h 6858000"/>
              <a:gd name="connsiteX520" fmla="*/ 5714511 w 7467600"/>
              <a:gd name="connsiteY520" fmla="*/ 4663483 h 6858000"/>
              <a:gd name="connsiteX521" fmla="*/ 5464793 w 7467600"/>
              <a:gd name="connsiteY521" fmla="*/ 4393556 h 6858000"/>
              <a:gd name="connsiteX522" fmla="*/ 5461897 w 7467600"/>
              <a:gd name="connsiteY522" fmla="*/ 4390879 h 6858000"/>
              <a:gd name="connsiteX523" fmla="*/ 4294126 w 7467600"/>
              <a:gd name="connsiteY523" fmla="*/ 3303048 h 6858000"/>
              <a:gd name="connsiteX524" fmla="*/ 4305321 w 7467600"/>
              <a:gd name="connsiteY524" fmla="*/ 3256953 h 6858000"/>
              <a:gd name="connsiteX525" fmla="*/ 4949299 w 7467600"/>
              <a:gd name="connsiteY525" fmla="*/ 3766336 h 6858000"/>
              <a:gd name="connsiteX526" fmla="*/ 5291452 w 7467600"/>
              <a:gd name="connsiteY526" fmla="*/ 4076801 h 6858000"/>
              <a:gd name="connsiteX527" fmla="*/ 5434998 w 7467600"/>
              <a:gd name="connsiteY527" fmla="*/ 4254100 h 6858000"/>
              <a:gd name="connsiteX528" fmla="*/ 5351015 w 7467600"/>
              <a:gd name="connsiteY528" fmla="*/ 3760989 h 6858000"/>
              <a:gd name="connsiteX529" fmla="*/ 5413780 w 7467600"/>
              <a:gd name="connsiteY529" fmla="*/ 2966265 h 6858000"/>
              <a:gd name="connsiteX530" fmla="*/ 5425627 w 7467600"/>
              <a:gd name="connsiteY530" fmla="*/ 2954192 h 6858000"/>
              <a:gd name="connsiteX531" fmla="*/ 6604735 w 7467600"/>
              <a:gd name="connsiteY531" fmla="*/ 2041381 h 6858000"/>
              <a:gd name="connsiteX532" fmla="*/ 7204487 w 7467600"/>
              <a:gd name="connsiteY532" fmla="*/ 2742112 h 6858000"/>
              <a:gd name="connsiteX533" fmla="*/ 7131592 w 7467600"/>
              <a:gd name="connsiteY533" fmla="*/ 2672096 h 6858000"/>
              <a:gd name="connsiteX534" fmla="*/ 6996344 w 7467600"/>
              <a:gd name="connsiteY534" fmla="*/ 2518310 h 6858000"/>
              <a:gd name="connsiteX535" fmla="*/ 6735495 w 7467600"/>
              <a:gd name="connsiteY535" fmla="*/ 2196890 h 6858000"/>
              <a:gd name="connsiteX536" fmla="*/ 6721901 w 7467600"/>
              <a:gd name="connsiteY536" fmla="*/ 2179274 h 6858000"/>
              <a:gd name="connsiteX537" fmla="*/ 6604735 w 7467600"/>
              <a:gd name="connsiteY537" fmla="*/ 2041381 h 6858000"/>
              <a:gd name="connsiteX538" fmla="*/ 6591670 w 7467600"/>
              <a:gd name="connsiteY538" fmla="*/ 1988277 h 6858000"/>
              <a:gd name="connsiteX539" fmla="*/ 6747349 w 7467600"/>
              <a:gd name="connsiteY539" fmla="*/ 2160069 h 6858000"/>
              <a:gd name="connsiteX540" fmla="*/ 6760943 w 7467600"/>
              <a:gd name="connsiteY540" fmla="*/ 2177686 h 6858000"/>
              <a:gd name="connsiteX541" fmla="*/ 7021065 w 7467600"/>
              <a:gd name="connsiteY541" fmla="*/ 2498102 h 6858000"/>
              <a:gd name="connsiteX542" fmla="*/ 7155223 w 7467600"/>
              <a:gd name="connsiteY542" fmla="*/ 2650386 h 6858000"/>
              <a:gd name="connsiteX543" fmla="*/ 7203167 w 7467600"/>
              <a:gd name="connsiteY543" fmla="*/ 2697288 h 6858000"/>
              <a:gd name="connsiteX544" fmla="*/ 6937703 w 7467600"/>
              <a:gd name="connsiteY544" fmla="*/ 2321981 h 6858000"/>
              <a:gd name="connsiteX545" fmla="*/ 6591670 w 7467600"/>
              <a:gd name="connsiteY545" fmla="*/ 1988277 h 6858000"/>
              <a:gd name="connsiteX546" fmla="*/ 5798671 w 7467600"/>
              <a:gd name="connsiteY546" fmla="*/ 1981601 h 6858000"/>
              <a:gd name="connsiteX547" fmla="*/ 5754709 w 7467600"/>
              <a:gd name="connsiteY547" fmla="*/ 2071454 h 6858000"/>
              <a:gd name="connsiteX548" fmla="*/ 5763044 w 7467600"/>
              <a:gd name="connsiteY548" fmla="*/ 2842206 h 6858000"/>
              <a:gd name="connsiteX549" fmla="*/ 5764974 w 7467600"/>
              <a:gd name="connsiteY549" fmla="*/ 2799609 h 6858000"/>
              <a:gd name="connsiteX550" fmla="*/ 5767665 w 7467600"/>
              <a:gd name="connsiteY550" fmla="*/ 2666409 h 6858000"/>
              <a:gd name="connsiteX551" fmla="*/ 5763055 w 7467600"/>
              <a:gd name="connsiteY551" fmla="*/ 2579705 h 6858000"/>
              <a:gd name="connsiteX552" fmla="*/ 5758079 w 7467600"/>
              <a:gd name="connsiteY552" fmla="*/ 2492508 h 6858000"/>
              <a:gd name="connsiteX553" fmla="*/ 5779325 w 7467600"/>
              <a:gd name="connsiteY553" fmla="*/ 2197069 h 6858000"/>
              <a:gd name="connsiteX554" fmla="*/ 5798671 w 7467600"/>
              <a:gd name="connsiteY554" fmla="*/ 1981601 h 6858000"/>
              <a:gd name="connsiteX555" fmla="*/ 5829202 w 7467600"/>
              <a:gd name="connsiteY555" fmla="*/ 1971679 h 6858000"/>
              <a:gd name="connsiteX556" fmla="*/ 5809558 w 7467600"/>
              <a:gd name="connsiteY556" fmla="*/ 2198043 h 6858000"/>
              <a:gd name="connsiteX557" fmla="*/ 5788653 w 7467600"/>
              <a:gd name="connsiteY557" fmla="*/ 2489430 h 6858000"/>
              <a:gd name="connsiteX558" fmla="*/ 5793439 w 7467600"/>
              <a:gd name="connsiteY558" fmla="*/ 2575235 h 6858000"/>
              <a:gd name="connsiteX559" fmla="*/ 5796837 w 7467600"/>
              <a:gd name="connsiteY559" fmla="*/ 2637633 h 6858000"/>
              <a:gd name="connsiteX560" fmla="*/ 5818614 w 7467600"/>
              <a:gd name="connsiteY560" fmla="*/ 2473055 h 6858000"/>
              <a:gd name="connsiteX561" fmla="*/ 5829202 w 7467600"/>
              <a:gd name="connsiteY561" fmla="*/ 1971679 h 6858000"/>
              <a:gd name="connsiteX562" fmla="*/ 5911389 w 7467600"/>
              <a:gd name="connsiteY562" fmla="*/ 1898371 h 6858000"/>
              <a:gd name="connsiteX563" fmla="*/ 6237627 w 7467600"/>
              <a:gd name="connsiteY563" fmla="*/ 2231921 h 6858000"/>
              <a:gd name="connsiteX564" fmla="*/ 5911389 w 7467600"/>
              <a:gd name="connsiteY564" fmla="*/ 1898371 h 6858000"/>
              <a:gd name="connsiteX565" fmla="*/ 6944437 w 7467600"/>
              <a:gd name="connsiteY565" fmla="*/ 1575402 h 6858000"/>
              <a:gd name="connsiteX566" fmla="*/ 6304730 w 7467600"/>
              <a:gd name="connsiteY566" fmla="*/ 1766654 h 6858000"/>
              <a:gd name="connsiteX567" fmla="*/ 6944437 w 7467600"/>
              <a:gd name="connsiteY567" fmla="*/ 1575402 h 6858000"/>
              <a:gd name="connsiteX568" fmla="*/ 7019523 w 7467600"/>
              <a:gd name="connsiteY568" fmla="*/ 1519450 h 6858000"/>
              <a:gd name="connsiteX569" fmla="*/ 6298091 w 7467600"/>
              <a:gd name="connsiteY569" fmla="*/ 1737122 h 6858000"/>
              <a:gd name="connsiteX570" fmla="*/ 7019523 w 7467600"/>
              <a:gd name="connsiteY570" fmla="*/ 1519450 h 6858000"/>
              <a:gd name="connsiteX571" fmla="*/ 2399523 w 7467600"/>
              <a:gd name="connsiteY571" fmla="*/ 1428234 h 6858000"/>
              <a:gd name="connsiteX572" fmla="*/ 2224982 w 7467600"/>
              <a:gd name="connsiteY572" fmla="*/ 1826201 h 6858000"/>
              <a:gd name="connsiteX573" fmla="*/ 2096099 w 7467600"/>
              <a:gd name="connsiteY573" fmla="*/ 2345900 h 6858000"/>
              <a:gd name="connsiteX574" fmla="*/ 2283317 w 7467600"/>
              <a:gd name="connsiteY574" fmla="*/ 1796925 h 6858000"/>
              <a:gd name="connsiteX575" fmla="*/ 2399523 w 7467600"/>
              <a:gd name="connsiteY575" fmla="*/ 1428234 h 6858000"/>
              <a:gd name="connsiteX576" fmla="*/ 2448558 w 7467600"/>
              <a:gd name="connsiteY576" fmla="*/ 1373435 h 6858000"/>
              <a:gd name="connsiteX577" fmla="*/ 2312521 w 7467600"/>
              <a:gd name="connsiteY577" fmla="*/ 1806140 h 6858000"/>
              <a:gd name="connsiteX578" fmla="*/ 2127533 w 7467600"/>
              <a:gd name="connsiteY578" fmla="*/ 2348380 h 6858000"/>
              <a:gd name="connsiteX579" fmla="*/ 2358080 w 7467600"/>
              <a:gd name="connsiteY579" fmla="*/ 1866134 h 6858000"/>
              <a:gd name="connsiteX580" fmla="*/ 2407436 w 7467600"/>
              <a:gd name="connsiteY580" fmla="*/ 1651070 h 6858000"/>
              <a:gd name="connsiteX581" fmla="*/ 2448558 w 7467600"/>
              <a:gd name="connsiteY581" fmla="*/ 1373435 h 6858000"/>
              <a:gd name="connsiteX582" fmla="*/ 278707 w 7467600"/>
              <a:gd name="connsiteY582" fmla="*/ 1352270 h 6858000"/>
              <a:gd name="connsiteX583" fmla="*/ 321570 w 7467600"/>
              <a:gd name="connsiteY583" fmla="*/ 1861610 h 6858000"/>
              <a:gd name="connsiteX584" fmla="*/ 294281 w 7467600"/>
              <a:gd name="connsiteY584" fmla="*/ 1440658 h 6858000"/>
              <a:gd name="connsiteX585" fmla="*/ 278707 w 7467600"/>
              <a:gd name="connsiteY585" fmla="*/ 1352270 h 6858000"/>
              <a:gd name="connsiteX586" fmla="*/ 1423821 w 7467600"/>
              <a:gd name="connsiteY586" fmla="*/ 1351958 h 6858000"/>
              <a:gd name="connsiteX587" fmla="*/ 1638521 w 7467600"/>
              <a:gd name="connsiteY587" fmla="*/ 1908470 h 6858000"/>
              <a:gd name="connsiteX588" fmla="*/ 1754199 w 7467600"/>
              <a:gd name="connsiteY588" fmla="*/ 2149284 h 6858000"/>
              <a:gd name="connsiteX589" fmla="*/ 1908359 w 7467600"/>
              <a:gd name="connsiteY589" fmla="*/ 2364988 h 6858000"/>
              <a:gd name="connsiteX590" fmla="*/ 1647661 w 7467600"/>
              <a:gd name="connsiteY590" fmla="*/ 1825945 h 6858000"/>
              <a:gd name="connsiteX591" fmla="*/ 1423821 w 7467600"/>
              <a:gd name="connsiteY591" fmla="*/ 1351958 h 6858000"/>
              <a:gd name="connsiteX592" fmla="*/ 1431890 w 7467600"/>
              <a:gd name="connsiteY592" fmla="*/ 1306475 h 6858000"/>
              <a:gd name="connsiteX593" fmla="*/ 1507597 w 7467600"/>
              <a:gd name="connsiteY593" fmla="*/ 1446132 h 6858000"/>
              <a:gd name="connsiteX594" fmla="*/ 1674586 w 7467600"/>
              <a:gd name="connsiteY594" fmla="*/ 1813832 h 6858000"/>
              <a:gd name="connsiteX595" fmla="*/ 1815950 w 7467600"/>
              <a:gd name="connsiteY595" fmla="*/ 2128564 h 6858000"/>
              <a:gd name="connsiteX596" fmla="*/ 1984242 w 7467600"/>
              <a:gd name="connsiteY596" fmla="*/ 2430829 h 6858000"/>
              <a:gd name="connsiteX597" fmla="*/ 2014023 w 7467600"/>
              <a:gd name="connsiteY597" fmla="*/ 2450995 h 6858000"/>
              <a:gd name="connsiteX598" fmla="*/ 1747337 w 7467600"/>
              <a:gd name="connsiteY598" fmla="*/ 1855264 h 6858000"/>
              <a:gd name="connsiteX599" fmla="*/ 1533749 w 7467600"/>
              <a:gd name="connsiteY599" fmla="*/ 1478656 h 6858000"/>
              <a:gd name="connsiteX600" fmla="*/ 1431890 w 7467600"/>
              <a:gd name="connsiteY600" fmla="*/ 1306475 h 6858000"/>
              <a:gd name="connsiteX601" fmla="*/ 5052692 w 7467600"/>
              <a:gd name="connsiteY601" fmla="*/ 1292994 h 6858000"/>
              <a:gd name="connsiteX602" fmla="*/ 5200661 w 7467600"/>
              <a:gd name="connsiteY602" fmla="*/ 1635186 h 6858000"/>
              <a:gd name="connsiteX603" fmla="*/ 5297138 w 7467600"/>
              <a:gd name="connsiteY603" fmla="*/ 1906351 h 6858000"/>
              <a:gd name="connsiteX604" fmla="*/ 5052692 w 7467600"/>
              <a:gd name="connsiteY604" fmla="*/ 1292994 h 6858000"/>
              <a:gd name="connsiteX605" fmla="*/ 5009948 w 7467600"/>
              <a:gd name="connsiteY605" fmla="*/ 1273619 h 6858000"/>
              <a:gd name="connsiteX606" fmla="*/ 5121777 w 7467600"/>
              <a:gd name="connsiteY606" fmla="*/ 1654213 h 6858000"/>
              <a:gd name="connsiteX607" fmla="*/ 5293545 w 7467600"/>
              <a:gd name="connsiteY607" fmla="*/ 2072247 h 6858000"/>
              <a:gd name="connsiteX608" fmla="*/ 5294042 w 7467600"/>
              <a:gd name="connsiteY608" fmla="*/ 2065019 h 6858000"/>
              <a:gd name="connsiteX609" fmla="*/ 5171936 w 7467600"/>
              <a:gd name="connsiteY609" fmla="*/ 1647613 h 6858000"/>
              <a:gd name="connsiteX610" fmla="*/ 5009948 w 7467600"/>
              <a:gd name="connsiteY610" fmla="*/ 1273619 h 6858000"/>
              <a:gd name="connsiteX611" fmla="*/ 655236 w 7467600"/>
              <a:gd name="connsiteY611" fmla="*/ 1268632 h 6858000"/>
              <a:gd name="connsiteX612" fmla="*/ 839521 w 7467600"/>
              <a:gd name="connsiteY612" fmla="*/ 1685315 h 6858000"/>
              <a:gd name="connsiteX613" fmla="*/ 1109416 w 7467600"/>
              <a:gd name="connsiteY613" fmla="*/ 2061663 h 6858000"/>
              <a:gd name="connsiteX614" fmla="*/ 1298300 w 7467600"/>
              <a:gd name="connsiteY614" fmla="*/ 2247742 h 6858000"/>
              <a:gd name="connsiteX615" fmla="*/ 1125871 w 7467600"/>
              <a:gd name="connsiteY615" fmla="*/ 1989513 h 6858000"/>
              <a:gd name="connsiteX616" fmla="*/ 981574 w 7467600"/>
              <a:gd name="connsiteY616" fmla="*/ 1783157 h 6858000"/>
              <a:gd name="connsiteX617" fmla="*/ 922198 w 7467600"/>
              <a:gd name="connsiteY617" fmla="*/ 1677437 h 6858000"/>
              <a:gd name="connsiteX618" fmla="*/ 869293 w 7467600"/>
              <a:gd name="connsiteY618" fmla="*/ 1583214 h 6858000"/>
              <a:gd name="connsiteX619" fmla="*/ 751431 w 7467600"/>
              <a:gd name="connsiteY619" fmla="*/ 1405731 h 6858000"/>
              <a:gd name="connsiteX620" fmla="*/ 655236 w 7467600"/>
              <a:gd name="connsiteY620" fmla="*/ 1268632 h 6858000"/>
              <a:gd name="connsiteX621" fmla="*/ 6516292 w 7467600"/>
              <a:gd name="connsiteY621" fmla="*/ 1263064 h 6858000"/>
              <a:gd name="connsiteX622" fmla="*/ 5736320 w 7467600"/>
              <a:gd name="connsiteY622" fmla="*/ 1501803 h 6858000"/>
              <a:gd name="connsiteX623" fmla="*/ 6516292 w 7467600"/>
              <a:gd name="connsiteY623" fmla="*/ 1263064 h 6858000"/>
              <a:gd name="connsiteX624" fmla="*/ 291466 w 7467600"/>
              <a:gd name="connsiteY624" fmla="*/ 1250369 h 6858000"/>
              <a:gd name="connsiteX625" fmla="*/ 323180 w 7467600"/>
              <a:gd name="connsiteY625" fmla="*/ 1435283 h 6858000"/>
              <a:gd name="connsiteX626" fmla="*/ 349381 w 7467600"/>
              <a:gd name="connsiteY626" fmla="*/ 1875041 h 6858000"/>
              <a:gd name="connsiteX627" fmla="*/ 374363 w 7467600"/>
              <a:gd name="connsiteY627" fmla="*/ 1506494 h 6858000"/>
              <a:gd name="connsiteX628" fmla="*/ 302168 w 7467600"/>
              <a:gd name="connsiteY628" fmla="*/ 1274495 h 6858000"/>
              <a:gd name="connsiteX629" fmla="*/ 291466 w 7467600"/>
              <a:gd name="connsiteY629" fmla="*/ 1250369 h 6858000"/>
              <a:gd name="connsiteX630" fmla="*/ 678222 w 7467600"/>
              <a:gd name="connsiteY630" fmla="*/ 1248670 h 6858000"/>
              <a:gd name="connsiteX631" fmla="*/ 775536 w 7467600"/>
              <a:gd name="connsiteY631" fmla="*/ 1388015 h 6858000"/>
              <a:gd name="connsiteX632" fmla="*/ 894529 w 7467600"/>
              <a:gd name="connsiteY632" fmla="*/ 1567739 h 6858000"/>
              <a:gd name="connsiteX633" fmla="*/ 948000 w 7467600"/>
              <a:gd name="connsiteY633" fmla="*/ 1663088 h 6858000"/>
              <a:gd name="connsiteX634" fmla="*/ 1006812 w 7467600"/>
              <a:gd name="connsiteY634" fmla="*/ 1767683 h 6858000"/>
              <a:gd name="connsiteX635" fmla="*/ 1149133 w 7467600"/>
              <a:gd name="connsiteY635" fmla="*/ 1971513 h 6858000"/>
              <a:gd name="connsiteX636" fmla="*/ 1333952 w 7467600"/>
              <a:gd name="connsiteY636" fmla="*/ 2251620 h 6858000"/>
              <a:gd name="connsiteX637" fmla="*/ 1337329 w 7467600"/>
              <a:gd name="connsiteY637" fmla="*/ 2258350 h 6858000"/>
              <a:gd name="connsiteX638" fmla="*/ 1014726 w 7467600"/>
              <a:gd name="connsiteY638" fmla="*/ 1615556 h 6858000"/>
              <a:gd name="connsiteX639" fmla="*/ 678222 w 7467600"/>
              <a:gd name="connsiteY639" fmla="*/ 1248670 h 6858000"/>
              <a:gd name="connsiteX640" fmla="*/ 6691602 w 7467600"/>
              <a:gd name="connsiteY640" fmla="*/ 1140573 h 6858000"/>
              <a:gd name="connsiteX641" fmla="*/ 6571100 w 7467600"/>
              <a:gd name="connsiteY641" fmla="*/ 1183662 h 6858000"/>
              <a:gd name="connsiteX642" fmla="*/ 6241687 w 7467600"/>
              <a:gd name="connsiteY642" fmla="*/ 1257600 h 6858000"/>
              <a:gd name="connsiteX643" fmla="*/ 5693009 w 7467600"/>
              <a:gd name="connsiteY643" fmla="*/ 1478256 h 6858000"/>
              <a:gd name="connsiteX644" fmla="*/ 6548420 w 7467600"/>
              <a:gd name="connsiteY644" fmla="*/ 1214599 h 6858000"/>
              <a:gd name="connsiteX645" fmla="*/ 6605473 w 7467600"/>
              <a:gd name="connsiteY645" fmla="*/ 1184686 h 6858000"/>
              <a:gd name="connsiteX646" fmla="*/ 6691602 w 7467600"/>
              <a:gd name="connsiteY646" fmla="*/ 1140573 h 6858000"/>
              <a:gd name="connsiteX647" fmla="*/ 4002475 w 7467600"/>
              <a:gd name="connsiteY647" fmla="*/ 1037802 h 6858000"/>
              <a:gd name="connsiteX648" fmla="*/ 4000324 w 7467600"/>
              <a:gd name="connsiteY648" fmla="*/ 1039362 h 6858000"/>
              <a:gd name="connsiteX649" fmla="*/ 4002862 w 7467600"/>
              <a:gd name="connsiteY649" fmla="*/ 1042866 h 6858000"/>
              <a:gd name="connsiteX650" fmla="*/ 4002475 w 7467600"/>
              <a:gd name="connsiteY650" fmla="*/ 1037802 h 6858000"/>
              <a:gd name="connsiteX651" fmla="*/ 506322 w 7467600"/>
              <a:gd name="connsiteY651" fmla="*/ 1020997 h 6858000"/>
              <a:gd name="connsiteX652" fmla="*/ 533068 w 7467600"/>
              <a:gd name="connsiteY652" fmla="*/ 1029409 h 6858000"/>
              <a:gd name="connsiteX653" fmla="*/ 1232525 w 7467600"/>
              <a:gd name="connsiteY653" fmla="*/ 1804675 h 6858000"/>
              <a:gd name="connsiteX654" fmla="*/ 1388858 w 7467600"/>
              <a:gd name="connsiteY654" fmla="*/ 2368011 h 6858000"/>
              <a:gd name="connsiteX655" fmla="*/ 1384098 w 7467600"/>
              <a:gd name="connsiteY655" fmla="*/ 2378125 h 6858000"/>
              <a:gd name="connsiteX656" fmla="*/ 1425393 w 7467600"/>
              <a:gd name="connsiteY656" fmla="*/ 2589124 h 6858000"/>
              <a:gd name="connsiteX657" fmla="*/ 1424001 w 7467600"/>
              <a:gd name="connsiteY657" fmla="*/ 2597541 h 6858000"/>
              <a:gd name="connsiteX658" fmla="*/ 2152729 w 7467600"/>
              <a:gd name="connsiteY658" fmla="*/ 2864487 h 6858000"/>
              <a:gd name="connsiteX659" fmla="*/ 2020609 w 7467600"/>
              <a:gd name="connsiteY659" fmla="*/ 2539671 h 6858000"/>
              <a:gd name="connsiteX660" fmla="*/ 2018920 w 7467600"/>
              <a:gd name="connsiteY660" fmla="*/ 2536309 h 6858000"/>
              <a:gd name="connsiteX661" fmla="*/ 1342441 w 7467600"/>
              <a:gd name="connsiteY661" fmla="*/ 1173017 h 6858000"/>
              <a:gd name="connsiteX662" fmla="*/ 1367925 w 7467600"/>
              <a:gd name="connsiteY662" fmla="*/ 1135648 h 6858000"/>
              <a:gd name="connsiteX663" fmla="*/ 1771401 w 7467600"/>
              <a:gd name="connsiteY663" fmla="*/ 1806673 h 6858000"/>
              <a:gd name="connsiteX664" fmla="*/ 1972385 w 7467600"/>
              <a:gd name="connsiteY664" fmla="*/ 2198735 h 6858000"/>
              <a:gd name="connsiteX665" fmla="*/ 2040892 w 7467600"/>
              <a:gd name="connsiteY665" fmla="*/ 2405205 h 6858000"/>
              <a:gd name="connsiteX666" fmla="*/ 2131689 w 7467600"/>
              <a:gd name="connsiteY666" fmla="*/ 1936926 h 6858000"/>
              <a:gd name="connsiteX667" fmla="*/ 2454820 w 7467600"/>
              <a:gd name="connsiteY667" fmla="*/ 1248808 h 6858000"/>
              <a:gd name="connsiteX668" fmla="*/ 2492512 w 7467600"/>
              <a:gd name="connsiteY668" fmla="*/ 1302920 h 6858000"/>
              <a:gd name="connsiteX669" fmla="*/ 2081216 w 7467600"/>
              <a:gd name="connsiteY669" fmla="*/ 2527513 h 6858000"/>
              <a:gd name="connsiteX670" fmla="*/ 2081211 w 7467600"/>
              <a:gd name="connsiteY670" fmla="*/ 2528916 h 6858000"/>
              <a:gd name="connsiteX671" fmla="*/ 2199067 w 7467600"/>
              <a:gd name="connsiteY671" fmla="*/ 2884061 h 6858000"/>
              <a:gd name="connsiteX672" fmla="*/ 3192586 w 7467600"/>
              <a:gd name="connsiteY672" fmla="*/ 3411496 h 6858000"/>
              <a:gd name="connsiteX673" fmla="*/ 3182620 w 7467600"/>
              <a:gd name="connsiteY673" fmla="*/ 3483279 h 6858000"/>
              <a:gd name="connsiteX674" fmla="*/ 2435119 w 7467600"/>
              <a:gd name="connsiteY674" fmla="*/ 3080173 h 6858000"/>
              <a:gd name="connsiteX675" fmla="*/ 2410152 w 7467600"/>
              <a:gd name="connsiteY675" fmla="*/ 3063751 h 6858000"/>
              <a:gd name="connsiteX676" fmla="*/ 2408099 w 7467600"/>
              <a:gd name="connsiteY676" fmla="*/ 3064403 h 6858000"/>
              <a:gd name="connsiteX677" fmla="*/ 2407218 w 7467600"/>
              <a:gd name="connsiteY677" fmla="*/ 3070324 h 6858000"/>
              <a:gd name="connsiteX678" fmla="*/ 2380138 w 7467600"/>
              <a:gd name="connsiteY678" fmla="*/ 3099341 h 6858000"/>
              <a:gd name="connsiteX679" fmla="*/ 1765923 w 7467600"/>
              <a:gd name="connsiteY679" fmla="*/ 3581043 h 6858000"/>
              <a:gd name="connsiteX680" fmla="*/ 1702258 w 7467600"/>
              <a:gd name="connsiteY680" fmla="*/ 3612286 h 6858000"/>
              <a:gd name="connsiteX681" fmla="*/ 1538370 w 7467600"/>
              <a:gd name="connsiteY681" fmla="*/ 3811804 h 6858000"/>
              <a:gd name="connsiteX682" fmla="*/ 542867 w 7467600"/>
              <a:gd name="connsiteY682" fmla="*/ 4944092 h 6858000"/>
              <a:gd name="connsiteX683" fmla="*/ 515800 w 7467600"/>
              <a:gd name="connsiteY683" fmla="*/ 4862180 h 6858000"/>
              <a:gd name="connsiteX684" fmla="*/ 909145 w 7467600"/>
              <a:gd name="connsiteY684" fmla="*/ 4199225 h 6858000"/>
              <a:gd name="connsiteX685" fmla="*/ 1214067 w 7467600"/>
              <a:gd name="connsiteY685" fmla="*/ 3908561 h 6858000"/>
              <a:gd name="connsiteX686" fmla="*/ 640967 w 7467600"/>
              <a:gd name="connsiteY686" fmla="*/ 4105601 h 6858000"/>
              <a:gd name="connsiteX687" fmla="*/ 112563 w 7467600"/>
              <a:gd name="connsiteY687" fmla="*/ 4396952 h 6858000"/>
              <a:gd name="connsiteX688" fmla="*/ 0 w 7467600"/>
              <a:gd name="connsiteY688" fmla="*/ 4466006 h 6858000"/>
              <a:gd name="connsiteX689" fmla="*/ 0 w 7467600"/>
              <a:gd name="connsiteY689" fmla="*/ 4233763 h 6858000"/>
              <a:gd name="connsiteX690" fmla="*/ 36881 w 7467600"/>
              <a:gd name="connsiteY690" fmla="*/ 4200118 h 6858000"/>
              <a:gd name="connsiteX691" fmla="*/ 910534 w 7467600"/>
              <a:gd name="connsiteY691" fmla="*/ 3629753 h 6858000"/>
              <a:gd name="connsiteX692" fmla="*/ 1578717 w 7467600"/>
              <a:gd name="connsiteY692" fmla="*/ 3575982 h 6858000"/>
              <a:gd name="connsiteX693" fmla="*/ 2338780 w 7467600"/>
              <a:gd name="connsiteY693" fmla="*/ 3033725 h 6858000"/>
              <a:gd name="connsiteX694" fmla="*/ 1807991 w 7467600"/>
              <a:gd name="connsiteY694" fmla="*/ 2807184 h 6858000"/>
              <a:gd name="connsiteX695" fmla="*/ 1416358 w 7467600"/>
              <a:gd name="connsiteY695" fmla="*/ 3112571 h 6858000"/>
              <a:gd name="connsiteX696" fmla="*/ 939066 w 7467600"/>
              <a:gd name="connsiteY696" fmla="*/ 3378798 h 6858000"/>
              <a:gd name="connsiteX697" fmla="*/ 115099 w 7467600"/>
              <a:gd name="connsiteY697" fmla="*/ 3607650 h 6858000"/>
              <a:gd name="connsiteX698" fmla="*/ 97284 w 7467600"/>
              <a:gd name="connsiteY698" fmla="*/ 3520393 h 6858000"/>
              <a:gd name="connsiteX699" fmla="*/ 922050 w 7467600"/>
              <a:gd name="connsiteY699" fmla="*/ 3074867 h 6858000"/>
              <a:gd name="connsiteX700" fmla="*/ 1405265 w 7467600"/>
              <a:gd name="connsiteY700" fmla="*/ 3016319 h 6858000"/>
              <a:gd name="connsiteX701" fmla="*/ 1407512 w 7467600"/>
              <a:gd name="connsiteY701" fmla="*/ 3018001 h 6858000"/>
              <a:gd name="connsiteX702" fmla="*/ 1726266 w 7467600"/>
              <a:gd name="connsiteY702" fmla="*/ 2777274 h 6858000"/>
              <a:gd name="connsiteX703" fmla="*/ 625390 w 7467600"/>
              <a:gd name="connsiteY703" fmla="*/ 2514541 h 6858000"/>
              <a:gd name="connsiteX704" fmla="*/ 619799 w 7467600"/>
              <a:gd name="connsiteY704" fmla="*/ 2527180 h 6858000"/>
              <a:gd name="connsiteX705" fmla="*/ 310030 w 7467600"/>
              <a:gd name="connsiteY705" fmla="*/ 2771818 h 6858000"/>
              <a:gd name="connsiteX706" fmla="*/ 173877 w 7467600"/>
              <a:gd name="connsiteY706" fmla="*/ 2937056 h 6858000"/>
              <a:gd name="connsiteX707" fmla="*/ 77889 w 7467600"/>
              <a:gd name="connsiteY707" fmla="*/ 3138440 h 6858000"/>
              <a:gd name="connsiteX708" fmla="*/ 0 w 7467600"/>
              <a:gd name="connsiteY708" fmla="*/ 3271395 h 6858000"/>
              <a:gd name="connsiteX709" fmla="*/ 0 w 7467600"/>
              <a:gd name="connsiteY709" fmla="*/ 3153002 h 6858000"/>
              <a:gd name="connsiteX710" fmla="*/ 2386 w 7467600"/>
              <a:gd name="connsiteY710" fmla="*/ 3149203 h 6858000"/>
              <a:gd name="connsiteX711" fmla="*/ 89753 w 7467600"/>
              <a:gd name="connsiteY711" fmla="*/ 2987702 h 6858000"/>
              <a:gd name="connsiteX712" fmla="*/ 76869 w 7467600"/>
              <a:gd name="connsiteY712" fmla="*/ 3005404 h 6858000"/>
              <a:gd name="connsiteX713" fmla="*/ 32049 w 7467600"/>
              <a:gd name="connsiteY713" fmla="*/ 3065814 h 6858000"/>
              <a:gd name="connsiteX714" fmla="*/ 0 w 7467600"/>
              <a:gd name="connsiteY714" fmla="*/ 3108744 h 6858000"/>
              <a:gd name="connsiteX715" fmla="*/ 0 w 7467600"/>
              <a:gd name="connsiteY715" fmla="*/ 3058059 h 6858000"/>
              <a:gd name="connsiteX716" fmla="*/ 7610 w 7467600"/>
              <a:gd name="connsiteY716" fmla="*/ 3047889 h 6858000"/>
              <a:gd name="connsiteX717" fmla="*/ 52419 w 7467600"/>
              <a:gd name="connsiteY717" fmla="*/ 2987479 h 6858000"/>
              <a:gd name="connsiteX718" fmla="*/ 59142 w 7467600"/>
              <a:gd name="connsiteY718" fmla="*/ 2978488 h 6858000"/>
              <a:gd name="connsiteX719" fmla="*/ 0 w 7467600"/>
              <a:gd name="connsiteY719" fmla="*/ 3015334 h 6858000"/>
              <a:gd name="connsiteX720" fmla="*/ 0 w 7467600"/>
              <a:gd name="connsiteY720" fmla="*/ 2914286 h 6858000"/>
              <a:gd name="connsiteX721" fmla="*/ 36383 w 7467600"/>
              <a:gd name="connsiteY721" fmla="*/ 2901128 h 6858000"/>
              <a:gd name="connsiteX722" fmla="*/ 156329 w 7467600"/>
              <a:gd name="connsiteY722" fmla="*/ 2840533 h 6858000"/>
              <a:gd name="connsiteX723" fmla="*/ 358355 w 7467600"/>
              <a:gd name="connsiteY723" fmla="*/ 2620471 h 6858000"/>
              <a:gd name="connsiteX724" fmla="*/ 510577 w 7467600"/>
              <a:gd name="connsiteY724" fmla="*/ 2501244 h 6858000"/>
              <a:gd name="connsiteX725" fmla="*/ 211967 w 7467600"/>
              <a:gd name="connsiteY725" fmla="*/ 2479171 h 6858000"/>
              <a:gd name="connsiteX726" fmla="*/ 0 w 7467600"/>
              <a:gd name="connsiteY726" fmla="*/ 2476398 h 6858000"/>
              <a:gd name="connsiteX727" fmla="*/ 0 w 7467600"/>
              <a:gd name="connsiteY727" fmla="*/ 2389189 h 6858000"/>
              <a:gd name="connsiteX728" fmla="*/ 103062 w 7467600"/>
              <a:gd name="connsiteY728" fmla="*/ 2389518 h 6858000"/>
              <a:gd name="connsiteX729" fmla="*/ 510734 w 7467600"/>
              <a:gd name="connsiteY729" fmla="*/ 2416201 h 6858000"/>
              <a:gd name="connsiteX730" fmla="*/ 279257 w 7467600"/>
              <a:gd name="connsiteY730" fmla="*/ 2092102 h 6858000"/>
              <a:gd name="connsiteX731" fmla="*/ 65265 w 7467600"/>
              <a:gd name="connsiteY731" fmla="*/ 2006049 h 6858000"/>
              <a:gd name="connsiteX732" fmla="*/ 0 w 7467600"/>
              <a:gd name="connsiteY732" fmla="*/ 1982532 h 6858000"/>
              <a:gd name="connsiteX733" fmla="*/ 0 w 7467600"/>
              <a:gd name="connsiteY733" fmla="*/ 1912789 h 6858000"/>
              <a:gd name="connsiteX734" fmla="*/ 97460 w 7467600"/>
              <a:gd name="connsiteY734" fmla="*/ 1953725 h 6858000"/>
              <a:gd name="connsiteX735" fmla="*/ 221272 w 7467600"/>
              <a:gd name="connsiteY735" fmla="*/ 1980766 h 6858000"/>
              <a:gd name="connsiteX736" fmla="*/ 116765 w 7467600"/>
              <a:gd name="connsiteY736" fmla="*/ 1911033 h 6858000"/>
              <a:gd name="connsiteX737" fmla="*/ 16405 w 7467600"/>
              <a:gd name="connsiteY737" fmla="*/ 1803412 h 6858000"/>
              <a:gd name="connsiteX738" fmla="*/ 0 w 7467600"/>
              <a:gd name="connsiteY738" fmla="*/ 1784777 h 6858000"/>
              <a:gd name="connsiteX739" fmla="*/ 0 w 7467600"/>
              <a:gd name="connsiteY739" fmla="*/ 1740082 h 6858000"/>
              <a:gd name="connsiteX740" fmla="*/ 39394 w 7467600"/>
              <a:gd name="connsiteY740" fmla="*/ 1784856 h 6858000"/>
              <a:gd name="connsiteX741" fmla="*/ 135813 w 7467600"/>
              <a:gd name="connsiteY741" fmla="*/ 1888838 h 6858000"/>
              <a:gd name="connsiteX742" fmla="*/ 242575 w 7467600"/>
              <a:gd name="connsiteY742" fmla="*/ 1958841 h 6858000"/>
              <a:gd name="connsiteX743" fmla="*/ 82197 w 7467600"/>
              <a:gd name="connsiteY743" fmla="*/ 1754826 h 6858000"/>
              <a:gd name="connsiteX744" fmla="*/ 0 w 7467600"/>
              <a:gd name="connsiteY744" fmla="*/ 1679650 h 6858000"/>
              <a:gd name="connsiteX745" fmla="*/ 0 w 7467600"/>
              <a:gd name="connsiteY745" fmla="*/ 1602463 h 6858000"/>
              <a:gd name="connsiteX746" fmla="*/ 84689 w 7467600"/>
              <a:gd name="connsiteY746" fmla="*/ 1677442 h 6858000"/>
              <a:gd name="connsiteX747" fmla="*/ 298437 w 7467600"/>
              <a:gd name="connsiteY747" fmla="*/ 1968019 h 6858000"/>
              <a:gd name="connsiteX748" fmla="*/ 227269 w 7467600"/>
              <a:gd name="connsiteY748" fmla="*/ 1114064 h 6858000"/>
              <a:gd name="connsiteX749" fmla="*/ 248003 w 7467600"/>
              <a:gd name="connsiteY749" fmla="*/ 1089613 h 6858000"/>
              <a:gd name="connsiteX750" fmla="*/ 427020 w 7467600"/>
              <a:gd name="connsiteY750" fmla="*/ 1619803 h 6858000"/>
              <a:gd name="connsiteX751" fmla="*/ 340345 w 7467600"/>
              <a:gd name="connsiteY751" fmla="*/ 2027739 h 6858000"/>
              <a:gd name="connsiteX752" fmla="*/ 360865 w 7467600"/>
              <a:gd name="connsiteY752" fmla="*/ 2044827 h 6858000"/>
              <a:gd name="connsiteX753" fmla="*/ 560414 w 7467600"/>
              <a:gd name="connsiteY753" fmla="*/ 2421457 h 6858000"/>
              <a:gd name="connsiteX754" fmla="*/ 1359703 w 7467600"/>
              <a:gd name="connsiteY754" fmla="*/ 2578554 h 6858000"/>
              <a:gd name="connsiteX755" fmla="*/ 1359422 w 7467600"/>
              <a:gd name="connsiteY755" fmla="*/ 2577994 h 6858000"/>
              <a:gd name="connsiteX756" fmla="*/ 828701 w 7467600"/>
              <a:gd name="connsiteY756" fmla="*/ 1839520 h 6858000"/>
              <a:gd name="connsiteX757" fmla="*/ 494427 w 7467600"/>
              <a:gd name="connsiteY757" fmla="*/ 1092333 h 6858000"/>
              <a:gd name="connsiteX758" fmla="*/ 506322 w 7467600"/>
              <a:gd name="connsiteY758" fmla="*/ 1020997 h 6858000"/>
              <a:gd name="connsiteX759" fmla="*/ 4570198 w 7467600"/>
              <a:gd name="connsiteY759" fmla="*/ 978081 h 6858000"/>
              <a:gd name="connsiteX760" fmla="*/ 4523691 w 7467600"/>
              <a:gd name="connsiteY760" fmla="*/ 1127776 h 6858000"/>
              <a:gd name="connsiteX761" fmla="*/ 4509875 w 7467600"/>
              <a:gd name="connsiteY761" fmla="*/ 1167552 h 6858000"/>
              <a:gd name="connsiteX762" fmla="*/ 4478168 w 7467600"/>
              <a:gd name="connsiteY762" fmla="*/ 1260735 h 6858000"/>
              <a:gd name="connsiteX763" fmla="*/ 4409309 w 7467600"/>
              <a:gd name="connsiteY763" fmla="*/ 1666996 h 6858000"/>
              <a:gd name="connsiteX764" fmla="*/ 4370031 w 7467600"/>
              <a:gd name="connsiteY764" fmla="*/ 1955666 h 6858000"/>
              <a:gd name="connsiteX765" fmla="*/ 4570198 w 7467600"/>
              <a:gd name="connsiteY765" fmla="*/ 978081 h 6858000"/>
              <a:gd name="connsiteX766" fmla="*/ 4557898 w 7467600"/>
              <a:gd name="connsiteY766" fmla="*/ 900011 h 6858000"/>
              <a:gd name="connsiteX767" fmla="*/ 4344840 w 7467600"/>
              <a:gd name="connsiteY767" fmla="*/ 1922038 h 6858000"/>
              <a:gd name="connsiteX768" fmla="*/ 4378710 w 7467600"/>
              <a:gd name="connsiteY768" fmla="*/ 1665516 h 6858000"/>
              <a:gd name="connsiteX769" fmla="*/ 4448798 w 7467600"/>
              <a:gd name="connsiteY769" fmla="*/ 1253024 h 6858000"/>
              <a:gd name="connsiteX770" fmla="*/ 4480315 w 7467600"/>
              <a:gd name="connsiteY770" fmla="*/ 1158454 h 6858000"/>
              <a:gd name="connsiteX771" fmla="*/ 4494133 w 7467600"/>
              <a:gd name="connsiteY771" fmla="*/ 1118676 h 6858000"/>
              <a:gd name="connsiteX772" fmla="*/ 4557898 w 7467600"/>
              <a:gd name="connsiteY772" fmla="*/ 900011 h 6858000"/>
              <a:gd name="connsiteX773" fmla="*/ 5870151 w 7467600"/>
              <a:gd name="connsiteY773" fmla="*/ 898890 h 6858000"/>
              <a:gd name="connsiteX774" fmla="*/ 5861335 w 7467600"/>
              <a:gd name="connsiteY774" fmla="*/ 899177 h 6858000"/>
              <a:gd name="connsiteX775" fmla="*/ 5843702 w 7467600"/>
              <a:gd name="connsiteY775" fmla="*/ 899748 h 6858000"/>
              <a:gd name="connsiteX776" fmla="*/ 5651107 w 7467600"/>
              <a:gd name="connsiteY776" fmla="*/ 920306 h 6858000"/>
              <a:gd name="connsiteX777" fmla="*/ 5459407 w 7467600"/>
              <a:gd name="connsiteY777" fmla="*/ 940975 h 6858000"/>
              <a:gd name="connsiteX778" fmla="*/ 5374846 w 7467600"/>
              <a:gd name="connsiteY778" fmla="*/ 941988 h 6858000"/>
              <a:gd name="connsiteX779" fmla="*/ 5256105 w 7467600"/>
              <a:gd name="connsiteY779" fmla="*/ 945632 h 6858000"/>
              <a:gd name="connsiteX780" fmla="*/ 5107071 w 7467600"/>
              <a:gd name="connsiteY780" fmla="*/ 969720 h 6858000"/>
              <a:gd name="connsiteX781" fmla="*/ 4998681 w 7467600"/>
              <a:gd name="connsiteY781" fmla="*/ 988771 h 6858000"/>
              <a:gd name="connsiteX782" fmla="*/ 5870151 w 7467600"/>
              <a:gd name="connsiteY782" fmla="*/ 898890 h 6858000"/>
              <a:gd name="connsiteX783" fmla="*/ 5504425 w 7467600"/>
              <a:gd name="connsiteY783" fmla="*/ 848067 h 6858000"/>
              <a:gd name="connsiteX784" fmla="*/ 4968849 w 7467600"/>
              <a:gd name="connsiteY784" fmla="*/ 962318 h 6858000"/>
              <a:gd name="connsiteX785" fmla="*/ 5104039 w 7467600"/>
              <a:gd name="connsiteY785" fmla="*/ 940634 h 6858000"/>
              <a:gd name="connsiteX786" fmla="*/ 5256311 w 7467600"/>
              <a:gd name="connsiteY786" fmla="*/ 916490 h 6858000"/>
              <a:gd name="connsiteX787" fmla="*/ 5377381 w 7467600"/>
              <a:gd name="connsiteY787" fmla="*/ 912671 h 6858000"/>
              <a:gd name="connsiteX788" fmla="*/ 5460148 w 7467600"/>
              <a:gd name="connsiteY788" fmla="*/ 911442 h 6858000"/>
              <a:gd name="connsiteX789" fmla="*/ 5648971 w 7467600"/>
              <a:gd name="connsiteY789" fmla="*/ 891331 h 6858000"/>
              <a:gd name="connsiteX790" fmla="*/ 5844807 w 7467600"/>
              <a:gd name="connsiteY790" fmla="*/ 870718 h 6858000"/>
              <a:gd name="connsiteX791" fmla="*/ 5862975 w 7467600"/>
              <a:gd name="connsiteY791" fmla="*/ 869756 h 6858000"/>
              <a:gd name="connsiteX792" fmla="*/ 5920887 w 7467600"/>
              <a:gd name="connsiteY792" fmla="*/ 865929 h 6858000"/>
              <a:gd name="connsiteX793" fmla="*/ 5504425 w 7467600"/>
              <a:gd name="connsiteY793" fmla="*/ 848067 h 6858000"/>
              <a:gd name="connsiteX794" fmla="*/ 3607114 w 7467600"/>
              <a:gd name="connsiteY794" fmla="*/ 467441 h 6858000"/>
              <a:gd name="connsiteX795" fmla="*/ 3296242 w 7467600"/>
              <a:gd name="connsiteY795" fmla="*/ 807991 h 6858000"/>
              <a:gd name="connsiteX796" fmla="*/ 3174674 w 7467600"/>
              <a:gd name="connsiteY796" fmla="*/ 919759 h 6858000"/>
              <a:gd name="connsiteX797" fmla="*/ 3042978 w 7467600"/>
              <a:gd name="connsiteY797" fmla="*/ 1054894 h 6858000"/>
              <a:gd name="connsiteX798" fmla="*/ 2968914 w 7467600"/>
              <a:gd name="connsiteY798" fmla="*/ 1133756 h 6858000"/>
              <a:gd name="connsiteX799" fmla="*/ 3103823 w 7467600"/>
              <a:gd name="connsiteY799" fmla="*/ 1026814 h 6858000"/>
              <a:gd name="connsiteX800" fmla="*/ 3607114 w 7467600"/>
              <a:gd name="connsiteY800" fmla="*/ 467441 h 6858000"/>
              <a:gd name="connsiteX801" fmla="*/ 3744487 w 7467600"/>
              <a:gd name="connsiteY801" fmla="*/ 383136 h 6858000"/>
              <a:gd name="connsiteX802" fmla="*/ 3970213 w 7467600"/>
              <a:gd name="connsiteY802" fmla="*/ 995559 h 6858000"/>
              <a:gd name="connsiteX803" fmla="*/ 3744487 w 7467600"/>
              <a:gd name="connsiteY803" fmla="*/ 383136 h 6858000"/>
              <a:gd name="connsiteX804" fmla="*/ 3624562 w 7467600"/>
              <a:gd name="connsiteY804" fmla="*/ 367041 h 6858000"/>
              <a:gd name="connsiteX805" fmla="*/ 3489712 w 7467600"/>
              <a:gd name="connsiteY805" fmla="*/ 485386 h 6858000"/>
              <a:gd name="connsiteX806" fmla="*/ 3182994 w 7467600"/>
              <a:gd name="connsiteY806" fmla="*/ 828265 h 6858000"/>
              <a:gd name="connsiteX807" fmla="*/ 2892114 w 7467600"/>
              <a:gd name="connsiteY807" fmla="*/ 1172635 h 6858000"/>
              <a:gd name="connsiteX808" fmla="*/ 3021459 w 7467600"/>
              <a:gd name="connsiteY808" fmla="*/ 1035385 h 6858000"/>
              <a:gd name="connsiteX809" fmla="*/ 3153873 w 7467600"/>
              <a:gd name="connsiteY809" fmla="*/ 898971 h 6858000"/>
              <a:gd name="connsiteX810" fmla="*/ 3276511 w 7467600"/>
              <a:gd name="connsiteY810" fmla="*/ 786423 h 6858000"/>
              <a:gd name="connsiteX811" fmla="*/ 3584154 w 7467600"/>
              <a:gd name="connsiteY811" fmla="*/ 448218 h 6858000"/>
              <a:gd name="connsiteX812" fmla="*/ 3624562 w 7467600"/>
              <a:gd name="connsiteY812" fmla="*/ 367041 h 6858000"/>
              <a:gd name="connsiteX813" fmla="*/ 3766672 w 7467600"/>
              <a:gd name="connsiteY813" fmla="*/ 359429 h 6858000"/>
              <a:gd name="connsiteX814" fmla="*/ 3996338 w 7467600"/>
              <a:gd name="connsiteY814" fmla="*/ 968237 h 6858000"/>
              <a:gd name="connsiteX815" fmla="*/ 3766672 w 7467600"/>
              <a:gd name="connsiteY815" fmla="*/ 359429 h 6858000"/>
              <a:gd name="connsiteX816" fmla="*/ 5805386 w 7467600"/>
              <a:gd name="connsiteY816" fmla="*/ 239240 h 6858000"/>
              <a:gd name="connsiteX817" fmla="*/ 5736947 w 7467600"/>
              <a:gd name="connsiteY817" fmla="*/ 261367 h 6858000"/>
              <a:gd name="connsiteX818" fmla="*/ 5427012 w 7467600"/>
              <a:gd name="connsiteY818" fmla="*/ 311272 h 6858000"/>
              <a:gd name="connsiteX819" fmla="*/ 5147818 w 7467600"/>
              <a:gd name="connsiteY819" fmla="*/ 322112 h 6858000"/>
              <a:gd name="connsiteX820" fmla="*/ 5060854 w 7467600"/>
              <a:gd name="connsiteY820" fmla="*/ 311882 h 6858000"/>
              <a:gd name="connsiteX821" fmla="*/ 4945989 w 7467600"/>
              <a:gd name="connsiteY821" fmla="*/ 300516 h 6858000"/>
              <a:gd name="connsiteX822" fmla="*/ 5410479 w 7467600"/>
              <a:gd name="connsiteY822" fmla="*/ 348434 h 6858000"/>
              <a:gd name="connsiteX823" fmla="*/ 5805386 w 7467600"/>
              <a:gd name="connsiteY823" fmla="*/ 239240 h 6858000"/>
              <a:gd name="connsiteX824" fmla="*/ 5905192 w 7467600"/>
              <a:gd name="connsiteY824" fmla="*/ 163079 h 6858000"/>
              <a:gd name="connsiteX825" fmla="*/ 5865655 w 7467600"/>
              <a:gd name="connsiteY825" fmla="*/ 171901 h 6858000"/>
              <a:gd name="connsiteX826" fmla="*/ 5259740 w 7467600"/>
              <a:gd name="connsiteY826" fmla="*/ 257013 h 6858000"/>
              <a:gd name="connsiteX827" fmla="*/ 5208466 w 7467600"/>
              <a:gd name="connsiteY827" fmla="*/ 257550 h 6858000"/>
              <a:gd name="connsiteX828" fmla="*/ 4980204 w 7467600"/>
              <a:gd name="connsiteY828" fmla="*/ 271903 h 6858000"/>
              <a:gd name="connsiteX829" fmla="*/ 5068068 w 7467600"/>
              <a:gd name="connsiteY829" fmla="*/ 282244 h 6858000"/>
              <a:gd name="connsiteX830" fmla="*/ 5153231 w 7467600"/>
              <a:gd name="connsiteY830" fmla="*/ 292240 h 6858000"/>
              <a:gd name="connsiteX831" fmla="*/ 5426491 w 7467600"/>
              <a:gd name="connsiteY831" fmla="*/ 281128 h 6858000"/>
              <a:gd name="connsiteX832" fmla="*/ 5731212 w 7467600"/>
              <a:gd name="connsiteY832" fmla="*/ 231951 h 6858000"/>
              <a:gd name="connsiteX833" fmla="*/ 5905192 w 7467600"/>
              <a:gd name="connsiteY833" fmla="*/ 163079 h 6858000"/>
              <a:gd name="connsiteX834" fmla="*/ 5944437 w 7467600"/>
              <a:gd name="connsiteY834" fmla="*/ 113829 h 6858000"/>
              <a:gd name="connsiteX835" fmla="*/ 5825032 w 7467600"/>
              <a:gd name="connsiteY835" fmla="*/ 146405 h 6858000"/>
              <a:gd name="connsiteX836" fmla="*/ 4955599 w 7467600"/>
              <a:gd name="connsiteY836" fmla="*/ 247008 h 6858000"/>
              <a:gd name="connsiteX837" fmla="*/ 5210104 w 7467600"/>
              <a:gd name="connsiteY837" fmla="*/ 228123 h 6858000"/>
              <a:gd name="connsiteX838" fmla="*/ 5261015 w 7467600"/>
              <a:gd name="connsiteY838" fmla="*/ 227087 h 6858000"/>
              <a:gd name="connsiteX839" fmla="*/ 5861181 w 7467600"/>
              <a:gd name="connsiteY839" fmla="*/ 143093 h 6858000"/>
              <a:gd name="connsiteX840" fmla="*/ 5961252 w 7467600"/>
              <a:gd name="connsiteY840" fmla="*/ 114820 h 6858000"/>
              <a:gd name="connsiteX841" fmla="*/ 5944437 w 7467600"/>
              <a:gd name="connsiteY841" fmla="*/ 113829 h 6858000"/>
              <a:gd name="connsiteX842" fmla="*/ 3882765 w 7467600"/>
              <a:gd name="connsiteY842" fmla="*/ 0 h 6858000"/>
              <a:gd name="connsiteX843" fmla="*/ 3995099 w 7467600"/>
              <a:gd name="connsiteY843" fmla="*/ 0 h 6858000"/>
              <a:gd name="connsiteX844" fmla="*/ 4163818 w 7467600"/>
              <a:gd name="connsiteY844" fmla="*/ 234104 h 6858000"/>
              <a:gd name="connsiteX845" fmla="*/ 4172099 w 7467600"/>
              <a:gd name="connsiteY845" fmla="*/ 234207 h 6858000"/>
              <a:gd name="connsiteX846" fmla="*/ 4784282 w 7467600"/>
              <a:gd name="connsiteY846" fmla="*/ 276561 h 6858000"/>
              <a:gd name="connsiteX847" fmla="*/ 4801687 w 7467600"/>
              <a:gd name="connsiteY847" fmla="*/ 267764 h 6858000"/>
              <a:gd name="connsiteX848" fmla="*/ 6082788 w 7467600"/>
              <a:gd name="connsiteY848" fmla="*/ 64119 h 6858000"/>
              <a:gd name="connsiteX849" fmla="*/ 6099442 w 7467600"/>
              <a:gd name="connsiteY849" fmla="*/ 82568 h 6858000"/>
              <a:gd name="connsiteX850" fmla="*/ 4804137 w 7467600"/>
              <a:gd name="connsiteY850" fmla="*/ 320931 h 6858000"/>
              <a:gd name="connsiteX851" fmla="*/ 4227047 w 7467600"/>
              <a:gd name="connsiteY851" fmla="*/ 313415 h 6858000"/>
              <a:gd name="connsiteX852" fmla="*/ 4346041 w 7467600"/>
              <a:gd name="connsiteY852" fmla="*/ 456086 h 6858000"/>
              <a:gd name="connsiteX853" fmla="*/ 4870967 w 7467600"/>
              <a:gd name="connsiteY853" fmla="*/ 963061 h 6858000"/>
              <a:gd name="connsiteX854" fmla="*/ 4889647 w 7467600"/>
              <a:gd name="connsiteY854" fmla="*/ 957147 h 6858000"/>
              <a:gd name="connsiteX855" fmla="*/ 5422504 w 7467600"/>
              <a:gd name="connsiteY855" fmla="*/ 805191 h 6858000"/>
              <a:gd name="connsiteX856" fmla="*/ 6087656 w 7467600"/>
              <a:gd name="connsiteY856" fmla="*/ 826703 h 6858000"/>
              <a:gd name="connsiteX857" fmla="*/ 6058717 w 7467600"/>
              <a:gd name="connsiteY857" fmla="*/ 865992 h 6858000"/>
              <a:gd name="connsiteX858" fmla="*/ 4974153 w 7467600"/>
              <a:gd name="connsiteY858" fmla="*/ 1045456 h 6858000"/>
              <a:gd name="connsiteX859" fmla="*/ 5627835 w 7467600"/>
              <a:gd name="connsiteY859" fmla="*/ 1472077 h 6858000"/>
              <a:gd name="connsiteX860" fmla="*/ 5629817 w 7467600"/>
              <a:gd name="connsiteY860" fmla="*/ 1471412 h 6858000"/>
              <a:gd name="connsiteX861" fmla="*/ 5634124 w 7467600"/>
              <a:gd name="connsiteY861" fmla="*/ 1470572 h 6858000"/>
              <a:gd name="connsiteX862" fmla="*/ 5755832 w 7467600"/>
              <a:gd name="connsiteY862" fmla="*/ 1383886 h 6858000"/>
              <a:gd name="connsiteX863" fmla="*/ 6014186 w 7467600"/>
              <a:gd name="connsiteY863" fmla="*/ 1279799 h 6858000"/>
              <a:gd name="connsiteX864" fmla="*/ 6901619 w 7467600"/>
              <a:gd name="connsiteY864" fmla="*/ 1047874 h 6858000"/>
              <a:gd name="connsiteX865" fmla="*/ 6931566 w 7467600"/>
              <a:gd name="connsiteY865" fmla="*/ 1062034 h 6858000"/>
              <a:gd name="connsiteX866" fmla="*/ 5790982 w 7467600"/>
              <a:gd name="connsiteY866" fmla="*/ 1561380 h 6858000"/>
              <a:gd name="connsiteX867" fmla="*/ 6188971 w 7467600"/>
              <a:gd name="connsiteY867" fmla="*/ 1755168 h 6858000"/>
              <a:gd name="connsiteX868" fmla="*/ 6202446 w 7467600"/>
              <a:gd name="connsiteY868" fmla="*/ 1752268 h 6858000"/>
              <a:gd name="connsiteX869" fmla="*/ 7179560 w 7467600"/>
              <a:gd name="connsiteY869" fmla="*/ 1467551 h 6858000"/>
              <a:gd name="connsiteX870" fmla="*/ 7158730 w 7467600"/>
              <a:gd name="connsiteY870" fmla="*/ 1507835 h 6858000"/>
              <a:gd name="connsiteX871" fmla="*/ 6326959 w 7467600"/>
              <a:gd name="connsiteY871" fmla="*/ 1817686 h 6858000"/>
              <a:gd name="connsiteX872" fmla="*/ 6537433 w 7467600"/>
              <a:gd name="connsiteY872" fmla="*/ 1907790 h 6858000"/>
              <a:gd name="connsiteX873" fmla="*/ 6550221 w 7467600"/>
              <a:gd name="connsiteY873" fmla="*/ 1910729 h 6858000"/>
              <a:gd name="connsiteX874" fmla="*/ 6964438 w 7467600"/>
              <a:gd name="connsiteY874" fmla="*/ 2209505 h 6858000"/>
              <a:gd name="connsiteX875" fmla="*/ 7367862 w 7467600"/>
              <a:gd name="connsiteY875" fmla="*/ 2806833 h 6858000"/>
              <a:gd name="connsiteX876" fmla="*/ 7364329 w 7467600"/>
              <a:gd name="connsiteY876" fmla="*/ 2826907 h 6858000"/>
              <a:gd name="connsiteX877" fmla="*/ 7290545 w 7467600"/>
              <a:gd name="connsiteY877" fmla="*/ 2850663 h 6858000"/>
              <a:gd name="connsiteX878" fmla="*/ 6472036 w 7467600"/>
              <a:gd name="connsiteY878" fmla="*/ 1959003 h 6858000"/>
              <a:gd name="connsiteX879" fmla="*/ 5792897 w 7467600"/>
              <a:gd name="connsiteY879" fmla="*/ 1647747 h 6858000"/>
              <a:gd name="connsiteX880" fmla="*/ 5842751 w 7467600"/>
              <a:gd name="connsiteY880" fmla="*/ 1816112 h 6858000"/>
              <a:gd name="connsiteX881" fmla="*/ 5847424 w 7467600"/>
              <a:gd name="connsiteY881" fmla="*/ 1815776 h 6858000"/>
              <a:gd name="connsiteX882" fmla="*/ 6399821 w 7467600"/>
              <a:gd name="connsiteY882" fmla="*/ 2344799 h 6858000"/>
              <a:gd name="connsiteX883" fmla="*/ 6323232 w 7467600"/>
              <a:gd name="connsiteY883" fmla="*/ 2389634 h 6858000"/>
              <a:gd name="connsiteX884" fmla="*/ 5942958 w 7467600"/>
              <a:gd name="connsiteY884" fmla="*/ 2077708 h 6858000"/>
              <a:gd name="connsiteX885" fmla="*/ 5921559 w 7467600"/>
              <a:gd name="connsiteY885" fmla="*/ 2378596 h 6858000"/>
              <a:gd name="connsiteX886" fmla="*/ 5817651 w 7467600"/>
              <a:gd name="connsiteY886" fmla="*/ 3023919 h 6858000"/>
              <a:gd name="connsiteX887" fmla="*/ 5729634 w 7467600"/>
              <a:gd name="connsiteY887" fmla="*/ 3051849 h 6858000"/>
              <a:gd name="connsiteX888" fmla="*/ 5611018 w 7467600"/>
              <a:gd name="connsiteY888" fmla="*/ 2316769 h 6858000"/>
              <a:gd name="connsiteX889" fmla="*/ 5687608 w 7467600"/>
              <a:gd name="connsiteY889" fmla="*/ 2039972 h 6858000"/>
              <a:gd name="connsiteX890" fmla="*/ 5657554 w 7467600"/>
              <a:gd name="connsiteY890" fmla="*/ 1576445 h 6858000"/>
              <a:gd name="connsiteX891" fmla="*/ 5150475 w 7467600"/>
              <a:gd name="connsiteY891" fmla="*/ 1274012 h 6858000"/>
              <a:gd name="connsiteX892" fmla="*/ 5349142 w 7467600"/>
              <a:gd name="connsiteY892" fmla="*/ 2204405 h 6858000"/>
              <a:gd name="connsiteX893" fmla="*/ 5262214 w 7467600"/>
              <a:gd name="connsiteY893" fmla="*/ 2233836 h 6858000"/>
              <a:gd name="connsiteX894" fmla="*/ 4981539 w 7467600"/>
              <a:gd name="connsiteY894" fmla="*/ 1542201 h 6858000"/>
              <a:gd name="connsiteX895" fmla="*/ 4958461 w 7467600"/>
              <a:gd name="connsiteY895" fmla="*/ 1136957 h 6858000"/>
              <a:gd name="connsiteX896" fmla="*/ 4655015 w 7467600"/>
              <a:gd name="connsiteY896" fmla="*/ 891426 h 6858000"/>
              <a:gd name="connsiteX897" fmla="*/ 4348002 w 7467600"/>
              <a:gd name="connsiteY897" fmla="*/ 2205895 h 6858000"/>
              <a:gd name="connsiteX898" fmla="*/ 4262250 w 7467600"/>
              <a:gd name="connsiteY898" fmla="*/ 2219972 h 6858000"/>
              <a:gd name="connsiteX899" fmla="*/ 4550611 w 7467600"/>
              <a:gd name="connsiteY899" fmla="*/ 817540 h 6858000"/>
              <a:gd name="connsiteX900" fmla="*/ 4564418 w 7467600"/>
              <a:gd name="connsiteY900" fmla="*/ 808293 h 6858000"/>
              <a:gd name="connsiteX901" fmla="*/ 4266388 w 7467600"/>
              <a:gd name="connsiteY901" fmla="*/ 500083 h 6858000"/>
              <a:gd name="connsiteX902" fmla="*/ 4032842 w 7467600"/>
              <a:gd name="connsiteY902" fmla="*/ 211809 h 6858000"/>
              <a:gd name="connsiteX903" fmla="*/ 3882765 w 7467600"/>
              <a:gd name="connsiteY903" fmla="*/ 0 h 6858000"/>
              <a:gd name="connsiteX904" fmla="*/ 3721337 w 7467600"/>
              <a:gd name="connsiteY904" fmla="*/ 0 h 6858000"/>
              <a:gd name="connsiteX905" fmla="*/ 3797544 w 7467600"/>
              <a:gd name="connsiteY905" fmla="*/ 0 h 6858000"/>
              <a:gd name="connsiteX906" fmla="*/ 3775734 w 7467600"/>
              <a:gd name="connsiteY906" fmla="*/ 95131 h 6858000"/>
              <a:gd name="connsiteX907" fmla="*/ 3724807 w 7467600"/>
              <a:gd name="connsiteY907" fmla="*/ 272257 h 6858000"/>
              <a:gd name="connsiteX908" fmla="*/ 3726844 w 7467600"/>
              <a:gd name="connsiteY908" fmla="*/ 282988 h 6858000"/>
              <a:gd name="connsiteX909" fmla="*/ 3742664 w 7467600"/>
              <a:gd name="connsiteY909" fmla="*/ 279918 h 6858000"/>
              <a:gd name="connsiteX910" fmla="*/ 4103910 w 7467600"/>
              <a:gd name="connsiteY910" fmla="*/ 1161917 h 6858000"/>
              <a:gd name="connsiteX911" fmla="*/ 4020269 w 7467600"/>
              <a:gd name="connsiteY911" fmla="*/ 1200406 h 6858000"/>
              <a:gd name="connsiteX912" fmla="*/ 3674882 w 7467600"/>
              <a:gd name="connsiteY912" fmla="*/ 488524 h 6858000"/>
              <a:gd name="connsiteX913" fmla="*/ 3132682 w 7467600"/>
              <a:gd name="connsiteY913" fmla="*/ 1072284 h 6858000"/>
              <a:gd name="connsiteX914" fmla="*/ 2716346 w 7467600"/>
              <a:gd name="connsiteY914" fmla="*/ 1276376 h 6858000"/>
              <a:gd name="connsiteX915" fmla="*/ 2716772 w 7467600"/>
              <a:gd name="connsiteY915" fmla="*/ 1255462 h 6858000"/>
              <a:gd name="connsiteX916" fmla="*/ 3471096 w 7467600"/>
              <a:gd name="connsiteY916" fmla="*/ 437072 h 6858000"/>
              <a:gd name="connsiteX917" fmla="*/ 3639057 w 7467600"/>
              <a:gd name="connsiteY917" fmla="*/ 286334 h 6858000"/>
              <a:gd name="connsiteX918" fmla="*/ 3640309 w 7467600"/>
              <a:gd name="connsiteY918" fmla="*/ 284664 h 6858000"/>
              <a:gd name="connsiteX919" fmla="*/ 3646022 w 7467600"/>
              <a:gd name="connsiteY919" fmla="*/ 276711 h 6858000"/>
              <a:gd name="connsiteX920" fmla="*/ 3707943 w 7467600"/>
              <a:gd name="connsiteY920" fmla="*/ 65958 h 6858000"/>
              <a:gd name="connsiteX921" fmla="*/ 3721337 w 7467600"/>
              <a:gd name="connsiteY921" fmla="*/ 0 h 6858000"/>
              <a:gd name="connsiteX922" fmla="*/ 2867960 w 7467600"/>
              <a:gd name="connsiteY922" fmla="*/ 0 h 6858000"/>
              <a:gd name="connsiteX923" fmla="*/ 2926351 w 7467600"/>
              <a:gd name="connsiteY923" fmla="*/ 0 h 6858000"/>
              <a:gd name="connsiteX924" fmla="*/ 2902823 w 7467600"/>
              <a:gd name="connsiteY924" fmla="*/ 262929 h 6858000"/>
              <a:gd name="connsiteX925" fmla="*/ 2940663 w 7467600"/>
              <a:gd name="connsiteY925" fmla="*/ 140884 h 6858000"/>
              <a:gd name="connsiteX926" fmla="*/ 2947039 w 7467600"/>
              <a:gd name="connsiteY926" fmla="*/ 122524 h 6858000"/>
              <a:gd name="connsiteX927" fmla="*/ 2984316 w 7467600"/>
              <a:gd name="connsiteY927" fmla="*/ 0 h 6858000"/>
              <a:gd name="connsiteX928" fmla="*/ 3016114 w 7467600"/>
              <a:gd name="connsiteY928" fmla="*/ 0 h 6858000"/>
              <a:gd name="connsiteX929" fmla="*/ 2979949 w 7467600"/>
              <a:gd name="connsiteY929" fmla="*/ 119274 h 6858000"/>
              <a:gd name="connsiteX930" fmla="*/ 3023879 w 7467600"/>
              <a:gd name="connsiteY930" fmla="*/ 0 h 6858000"/>
              <a:gd name="connsiteX931" fmla="*/ 3105400 w 7467600"/>
              <a:gd name="connsiteY931" fmla="*/ 0 h 6858000"/>
              <a:gd name="connsiteX932" fmla="*/ 3094669 w 7467600"/>
              <a:gd name="connsiteY932" fmla="*/ 30308 h 6858000"/>
              <a:gd name="connsiteX933" fmla="*/ 2901945 w 7467600"/>
              <a:gd name="connsiteY933" fmla="*/ 466538 h 6858000"/>
              <a:gd name="connsiteX934" fmla="*/ 2815209 w 7467600"/>
              <a:gd name="connsiteY934" fmla="*/ 497361 h 6858000"/>
              <a:gd name="connsiteX935" fmla="*/ 2844845 w 7467600"/>
              <a:gd name="connsiteY935" fmla="*/ 127638 h 6858000"/>
              <a:gd name="connsiteX936" fmla="*/ 2867960 w 7467600"/>
              <a:gd name="connsiteY936" fmla="*/ 0 h 6858000"/>
              <a:gd name="connsiteX937" fmla="*/ 1057230 w 7467600"/>
              <a:gd name="connsiteY937" fmla="*/ 0 h 6858000"/>
              <a:gd name="connsiteX938" fmla="*/ 1111003 w 7467600"/>
              <a:gd name="connsiteY938" fmla="*/ 0 h 6858000"/>
              <a:gd name="connsiteX939" fmla="*/ 1125553 w 7467600"/>
              <a:gd name="connsiteY939" fmla="*/ 52588 h 6858000"/>
              <a:gd name="connsiteX940" fmla="*/ 1304276 w 7467600"/>
              <a:gd name="connsiteY940" fmla="*/ 476275 h 6858000"/>
              <a:gd name="connsiteX941" fmla="*/ 1492066 w 7467600"/>
              <a:gd name="connsiteY941" fmla="*/ 886333 h 6858000"/>
              <a:gd name="connsiteX942" fmla="*/ 1423698 w 7467600"/>
              <a:gd name="connsiteY942" fmla="*/ 710817 h 6858000"/>
              <a:gd name="connsiteX943" fmla="*/ 1357609 w 7467600"/>
              <a:gd name="connsiteY943" fmla="*/ 532892 h 6858000"/>
              <a:gd name="connsiteX944" fmla="*/ 1309550 w 7467600"/>
              <a:gd name="connsiteY944" fmla="*/ 374031 h 6858000"/>
              <a:gd name="connsiteX945" fmla="*/ 1193673 w 7467600"/>
              <a:gd name="connsiteY945" fmla="*/ 49533 h 6858000"/>
              <a:gd name="connsiteX946" fmla="*/ 1164391 w 7467600"/>
              <a:gd name="connsiteY946" fmla="*/ 0 h 6858000"/>
              <a:gd name="connsiteX947" fmla="*/ 1200666 w 7467600"/>
              <a:gd name="connsiteY947" fmla="*/ 0 h 6858000"/>
              <a:gd name="connsiteX948" fmla="*/ 1223408 w 7467600"/>
              <a:gd name="connsiteY948" fmla="*/ 38996 h 6858000"/>
              <a:gd name="connsiteX949" fmla="*/ 1339635 w 7467600"/>
              <a:gd name="connsiteY949" fmla="*/ 365517 h 6858000"/>
              <a:gd name="connsiteX950" fmla="*/ 1387469 w 7467600"/>
              <a:gd name="connsiteY950" fmla="*/ 523079 h 6858000"/>
              <a:gd name="connsiteX951" fmla="*/ 1452685 w 7467600"/>
              <a:gd name="connsiteY951" fmla="*/ 699806 h 6858000"/>
              <a:gd name="connsiteX952" fmla="*/ 1492092 w 7467600"/>
              <a:gd name="connsiteY952" fmla="*/ 800424 h 6858000"/>
              <a:gd name="connsiteX953" fmla="*/ 1455302 w 7467600"/>
              <a:gd name="connsiteY953" fmla="*/ 632913 h 6858000"/>
              <a:gd name="connsiteX954" fmla="*/ 1222336 w 7467600"/>
              <a:gd name="connsiteY954" fmla="*/ 9480 h 6858000"/>
              <a:gd name="connsiteX955" fmla="*/ 1214634 w 7467600"/>
              <a:gd name="connsiteY955" fmla="*/ 0 h 6858000"/>
              <a:gd name="connsiteX956" fmla="*/ 1289827 w 7467600"/>
              <a:gd name="connsiteY956" fmla="*/ 0 h 6858000"/>
              <a:gd name="connsiteX957" fmla="*/ 1321076 w 7467600"/>
              <a:gd name="connsiteY957" fmla="*/ 59722 h 6858000"/>
              <a:gd name="connsiteX958" fmla="*/ 1512579 w 7467600"/>
              <a:gd name="connsiteY958" fmla="*/ 626441 h 6858000"/>
              <a:gd name="connsiteX959" fmla="*/ 1506076 w 7467600"/>
              <a:gd name="connsiteY959" fmla="*/ 1089289 h 6858000"/>
              <a:gd name="connsiteX960" fmla="*/ 1486346 w 7467600"/>
              <a:gd name="connsiteY960" fmla="*/ 1079919 h 6858000"/>
              <a:gd name="connsiteX961" fmla="*/ 1070511 w 7467600"/>
              <a:gd name="connsiteY961" fmla="*/ 48609 h 6858000"/>
              <a:gd name="connsiteX962" fmla="*/ 1057230 w 7467600"/>
              <a:gd name="connsiteY962" fmla="*/ 0 h 6858000"/>
              <a:gd name="connsiteX963" fmla="*/ 43151 w 7467600"/>
              <a:gd name="connsiteY963" fmla="*/ 0 h 6858000"/>
              <a:gd name="connsiteX964" fmla="*/ 95283 w 7467600"/>
              <a:gd name="connsiteY964" fmla="*/ 0 h 6858000"/>
              <a:gd name="connsiteX965" fmla="*/ 300708 w 7467600"/>
              <a:gd name="connsiteY965" fmla="*/ 154571 h 6858000"/>
              <a:gd name="connsiteX966" fmla="*/ 530414 w 7467600"/>
              <a:gd name="connsiteY966" fmla="*/ 354673 h 6858000"/>
              <a:gd name="connsiteX967" fmla="*/ 333785 w 7467600"/>
              <a:gd name="connsiteY967" fmla="*/ 161564 h 6858000"/>
              <a:gd name="connsiteX968" fmla="*/ 147005 w 7467600"/>
              <a:gd name="connsiteY968" fmla="*/ 0 h 6858000"/>
              <a:gd name="connsiteX969" fmla="*/ 272509 w 7467600"/>
              <a:gd name="connsiteY969" fmla="*/ 0 h 6858000"/>
              <a:gd name="connsiteX970" fmla="*/ 326276 w 7467600"/>
              <a:gd name="connsiteY970" fmla="*/ 45847 h 6858000"/>
              <a:gd name="connsiteX971" fmla="*/ 823759 w 7467600"/>
              <a:gd name="connsiteY971" fmla="*/ 574145 h 6858000"/>
              <a:gd name="connsiteX972" fmla="*/ 811254 w 7467600"/>
              <a:gd name="connsiteY972" fmla="*/ 665546 h 6858000"/>
              <a:gd name="connsiteX973" fmla="*/ 154042 w 7467600"/>
              <a:gd name="connsiteY973" fmla="*/ 261522 h 6858000"/>
              <a:gd name="connsiteX974" fmla="*/ 13550 w 7467600"/>
              <a:gd name="connsiteY974" fmla="*/ 158423 h 6858000"/>
              <a:gd name="connsiteX975" fmla="*/ 0 w 7467600"/>
              <a:gd name="connsiteY975" fmla="*/ 146618 h 6858000"/>
              <a:gd name="connsiteX976" fmla="*/ 0 w 7467600"/>
              <a:gd name="connsiteY976" fmla="*/ 59161 h 6858000"/>
              <a:gd name="connsiteX977" fmla="*/ 45427 w 7467600"/>
              <a:gd name="connsiteY977" fmla="*/ 101078 h 6858000"/>
              <a:gd name="connsiteX978" fmla="*/ 630103 w 7467600"/>
              <a:gd name="connsiteY978" fmla="*/ 485885 h 6858000"/>
              <a:gd name="connsiteX979" fmla="*/ 532040 w 7467600"/>
              <a:gd name="connsiteY979" fmla="*/ 399359 h 6858000"/>
              <a:gd name="connsiteX980" fmla="*/ 517618 w 7467600"/>
              <a:gd name="connsiteY980" fmla="*/ 385726 h 6858000"/>
              <a:gd name="connsiteX981" fmla="*/ 285074 w 7467600"/>
              <a:gd name="connsiteY981" fmla="*/ 182755 h 6858000"/>
              <a:gd name="connsiteX982" fmla="*/ 43151 w 7467600"/>
              <a:gd name="connsiteY98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44835 w 7467600"/>
              <a:gd name="connsiteY76" fmla="*/ 5424988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1456157 w 7467600"/>
              <a:gd name="connsiteY103" fmla="*/ 5371404 h 6858000"/>
              <a:gd name="connsiteX104" fmla="*/ 1244432 w 7467600"/>
              <a:gd name="connsiteY104" fmla="*/ 5385601 h 6858000"/>
              <a:gd name="connsiteX105" fmla="*/ 973990 w 7467600"/>
              <a:gd name="connsiteY105" fmla="*/ 5424940 h 6858000"/>
              <a:gd name="connsiteX106" fmla="*/ 1103809 w 7467600"/>
              <a:gd name="connsiteY106" fmla="*/ 5433720 h 6858000"/>
              <a:gd name="connsiteX107" fmla="*/ 1123454 w 7467600"/>
              <a:gd name="connsiteY107" fmla="*/ 5435727 h 6858000"/>
              <a:gd name="connsiteX108" fmla="*/ 1737017 w 7467600"/>
              <a:gd name="connsiteY108" fmla="*/ 5452183 h 6858000"/>
              <a:gd name="connsiteX109" fmla="*/ 1824397 w 7467600"/>
              <a:gd name="connsiteY109" fmla="*/ 5447757 h 6858000"/>
              <a:gd name="connsiteX110" fmla="*/ 2070059 w 7467600"/>
              <a:gd name="connsiteY110" fmla="*/ 5441660 h 6858000"/>
              <a:gd name="connsiteX111" fmla="*/ 1456157 w 7467600"/>
              <a:gd name="connsiteY111" fmla="*/ 5371404 h 6858000"/>
              <a:gd name="connsiteX112" fmla="*/ 4988186 w 7467600"/>
              <a:gd name="connsiteY112" fmla="*/ 5216467 h 6858000"/>
              <a:gd name="connsiteX113" fmla="*/ 4777334 w 7467600"/>
              <a:gd name="connsiteY113" fmla="*/ 5406072 h 6858000"/>
              <a:gd name="connsiteX114" fmla="*/ 4718341 w 7467600"/>
              <a:gd name="connsiteY114" fmla="*/ 5468043 h 6858000"/>
              <a:gd name="connsiteX115" fmla="*/ 4604655 w 7467600"/>
              <a:gd name="connsiteY115" fmla="*/ 5583434 h 6858000"/>
              <a:gd name="connsiteX116" fmla="*/ 4565074 w 7467600"/>
              <a:gd name="connsiteY116" fmla="*/ 5618550 h 6858000"/>
              <a:gd name="connsiteX117" fmla="*/ 4988186 w 7467600"/>
              <a:gd name="connsiteY117" fmla="*/ 5216467 h 6858000"/>
              <a:gd name="connsiteX118" fmla="*/ 4978032 w 7467600"/>
              <a:gd name="connsiteY118" fmla="*/ 5183809 h 6858000"/>
              <a:gd name="connsiteX119" fmla="*/ 4463413 w 7467600"/>
              <a:gd name="connsiteY119" fmla="*/ 5615162 h 6858000"/>
              <a:gd name="connsiteX120" fmla="*/ 4358134 w 7467600"/>
              <a:gd name="connsiteY120" fmla="*/ 5742791 h 6858000"/>
              <a:gd name="connsiteX121" fmla="*/ 4376219 w 7467600"/>
              <a:gd name="connsiteY121" fmla="*/ 5729027 h 6858000"/>
              <a:gd name="connsiteX122" fmla="*/ 4582340 w 7467600"/>
              <a:gd name="connsiteY122" fmla="*/ 5561037 h 6858000"/>
              <a:gd name="connsiteX123" fmla="*/ 4694684 w 7467600"/>
              <a:gd name="connsiteY123" fmla="*/ 5447098 h 6858000"/>
              <a:gd name="connsiteX124" fmla="*/ 4754123 w 7467600"/>
              <a:gd name="connsiteY124" fmla="*/ 5384643 h 6858000"/>
              <a:gd name="connsiteX125" fmla="*/ 4978032 w 7467600"/>
              <a:gd name="connsiteY125" fmla="*/ 5183809 h 6858000"/>
              <a:gd name="connsiteX126" fmla="*/ 1903353 w 7467600"/>
              <a:gd name="connsiteY126" fmla="*/ 5044827 h 6858000"/>
              <a:gd name="connsiteX127" fmla="*/ 1936931 w 7467600"/>
              <a:gd name="connsiteY127" fmla="*/ 5093954 h 6858000"/>
              <a:gd name="connsiteX128" fmla="*/ 2195868 w 7467600"/>
              <a:gd name="connsiteY128" fmla="*/ 5396574 h 6858000"/>
              <a:gd name="connsiteX129" fmla="*/ 2088852 w 7467600"/>
              <a:gd name="connsiteY129" fmla="*/ 5166123 h 6858000"/>
              <a:gd name="connsiteX130" fmla="*/ 1958241 w 7467600"/>
              <a:gd name="connsiteY130" fmla="*/ 5067955 h 6858000"/>
              <a:gd name="connsiteX131" fmla="*/ 1903353 w 7467600"/>
              <a:gd name="connsiteY131" fmla="*/ 5044827 h 6858000"/>
              <a:gd name="connsiteX132" fmla="*/ 1979378 w 7467600"/>
              <a:gd name="connsiteY132" fmla="*/ 4769504 h 6858000"/>
              <a:gd name="connsiteX133" fmla="*/ 2882120 w 7467600"/>
              <a:gd name="connsiteY133" fmla="*/ 5064547 h 6858000"/>
              <a:gd name="connsiteX134" fmla="*/ 2793103 w 7467600"/>
              <a:gd name="connsiteY134" fmla="*/ 5039699 h 6858000"/>
              <a:gd name="connsiteX135" fmla="*/ 2770041 w 7467600"/>
              <a:gd name="connsiteY135" fmla="*/ 5033634 h 6858000"/>
              <a:gd name="connsiteX136" fmla="*/ 1979378 w 7467600"/>
              <a:gd name="connsiteY136" fmla="*/ 4769504 h 6858000"/>
              <a:gd name="connsiteX137" fmla="*/ 1927410 w 7467600"/>
              <a:gd name="connsiteY137" fmla="*/ 4716164 h 6858000"/>
              <a:gd name="connsiteX138" fmla="*/ 1959587 w 7467600"/>
              <a:gd name="connsiteY138" fmla="*/ 4728849 h 6858000"/>
              <a:gd name="connsiteX139" fmla="*/ 2777707 w 7467600"/>
              <a:gd name="connsiteY139" fmla="*/ 5003991 h 6858000"/>
              <a:gd name="connsiteX140" fmla="*/ 2800768 w 7467600"/>
              <a:gd name="connsiteY140" fmla="*/ 5010056 h 6858000"/>
              <a:gd name="connsiteX141" fmla="*/ 2879408 w 7467600"/>
              <a:gd name="connsiteY141" fmla="*/ 5031590 h 6858000"/>
              <a:gd name="connsiteX142" fmla="*/ 2862295 w 7467600"/>
              <a:gd name="connsiteY142" fmla="*/ 5022958 h 6858000"/>
              <a:gd name="connsiteX143" fmla="*/ 2813343 w 7467600"/>
              <a:gd name="connsiteY143" fmla="*/ 4998369 h 6858000"/>
              <a:gd name="connsiteX144" fmla="*/ 2646245 w 7467600"/>
              <a:gd name="connsiteY144" fmla="*/ 4930999 h 6858000"/>
              <a:gd name="connsiteX145" fmla="*/ 1999243 w 7467600"/>
              <a:gd name="connsiteY145" fmla="*/ 4730524 h 6858000"/>
              <a:gd name="connsiteX146" fmla="*/ 1979527 w 7467600"/>
              <a:gd name="connsiteY146" fmla="*/ 4726651 h 6858000"/>
              <a:gd name="connsiteX147" fmla="*/ 1927410 w 7467600"/>
              <a:gd name="connsiteY147" fmla="*/ 4716164 h 6858000"/>
              <a:gd name="connsiteX148" fmla="*/ 1997014 w 7467600"/>
              <a:gd name="connsiteY148" fmla="*/ 4698007 h 6858000"/>
              <a:gd name="connsiteX149" fmla="*/ 2005458 w 7467600"/>
              <a:gd name="connsiteY149" fmla="*/ 4699540 h 6858000"/>
              <a:gd name="connsiteX150" fmla="*/ 2657186 w 7467600"/>
              <a:gd name="connsiteY150" fmla="*/ 4901687 h 6858000"/>
              <a:gd name="connsiteX151" fmla="*/ 2826662 w 7467600"/>
              <a:gd name="connsiteY151" fmla="*/ 4970362 h 6858000"/>
              <a:gd name="connsiteX152" fmla="*/ 2876100 w 7467600"/>
              <a:gd name="connsiteY152" fmla="*/ 4995397 h 6858000"/>
              <a:gd name="connsiteX153" fmla="*/ 3042600 w 7467600"/>
              <a:gd name="connsiteY153" fmla="*/ 5059532 h 6858000"/>
              <a:gd name="connsiteX154" fmla="*/ 1997014 w 7467600"/>
              <a:gd name="connsiteY154" fmla="*/ 4698007 h 6858000"/>
              <a:gd name="connsiteX155" fmla="*/ 2305292 w 7467600"/>
              <a:gd name="connsiteY155" fmla="*/ 4219492 h 6858000"/>
              <a:gd name="connsiteX156" fmla="*/ 3360922 w 7467600"/>
              <a:gd name="connsiteY156" fmla="*/ 4529373 h 6858000"/>
              <a:gd name="connsiteX157" fmla="*/ 3492420 w 7467600"/>
              <a:gd name="connsiteY157" fmla="*/ 4510145 h 6858000"/>
              <a:gd name="connsiteX158" fmla="*/ 3364086 w 7467600"/>
              <a:gd name="connsiteY158" fmla="*/ 4480340 h 6858000"/>
              <a:gd name="connsiteX159" fmla="*/ 3225818 w 7467600"/>
              <a:gd name="connsiteY159" fmla="*/ 4411822 h 6858000"/>
              <a:gd name="connsiteX160" fmla="*/ 3129696 w 7467600"/>
              <a:gd name="connsiteY160" fmla="*/ 4360704 h 6858000"/>
              <a:gd name="connsiteX161" fmla="*/ 2814545 w 7467600"/>
              <a:gd name="connsiteY161" fmla="*/ 4282955 h 6858000"/>
              <a:gd name="connsiteX162" fmla="*/ 2305292 w 7467600"/>
              <a:gd name="connsiteY162" fmla="*/ 4219492 h 6858000"/>
              <a:gd name="connsiteX163" fmla="*/ 2626982 w 7467600"/>
              <a:gd name="connsiteY163" fmla="*/ 4206450 h 6858000"/>
              <a:gd name="connsiteX164" fmla="*/ 2490617 w 7467600"/>
              <a:gd name="connsiteY164" fmla="*/ 4206951 h 6858000"/>
              <a:gd name="connsiteX165" fmla="*/ 2819869 w 7467600"/>
              <a:gd name="connsiteY165" fmla="*/ 4252936 h 6858000"/>
              <a:gd name="connsiteX166" fmla="*/ 3143018 w 7467600"/>
              <a:gd name="connsiteY166" fmla="*/ 4332698 h 6858000"/>
              <a:gd name="connsiteX167" fmla="*/ 3241520 w 7467600"/>
              <a:gd name="connsiteY167" fmla="*/ 4385112 h 6858000"/>
              <a:gd name="connsiteX168" fmla="*/ 3374575 w 7467600"/>
              <a:gd name="connsiteY168" fmla="*/ 4451517 h 6858000"/>
              <a:gd name="connsiteX169" fmla="*/ 3505221 w 7467600"/>
              <a:gd name="connsiteY169" fmla="*/ 4480757 h 6858000"/>
              <a:gd name="connsiteX170" fmla="*/ 2626982 w 7467600"/>
              <a:gd name="connsiteY170" fmla="*/ 4206450 h 6858000"/>
              <a:gd name="connsiteX171" fmla="*/ 1310106 w 7467600"/>
              <a:gd name="connsiteY171" fmla="*/ 3943217 h 6858000"/>
              <a:gd name="connsiteX172" fmla="*/ 854994 w 7467600"/>
              <a:gd name="connsiteY172" fmla="*/ 4399136 h 6858000"/>
              <a:gd name="connsiteX173" fmla="*/ 742462 w 7467600"/>
              <a:gd name="connsiteY173" fmla="*/ 4594648 h 6858000"/>
              <a:gd name="connsiteX174" fmla="*/ 820602 w 7467600"/>
              <a:gd name="connsiteY174" fmla="*/ 4485915 h 6858000"/>
              <a:gd name="connsiteX175" fmla="*/ 878295 w 7467600"/>
              <a:gd name="connsiteY175" fmla="*/ 4403594 h 6858000"/>
              <a:gd name="connsiteX176" fmla="*/ 1240607 w 7467600"/>
              <a:gd name="connsiteY176" fmla="*/ 4010401 h 6858000"/>
              <a:gd name="connsiteX177" fmla="*/ 1310106 w 7467600"/>
              <a:gd name="connsiteY177" fmla="*/ 3943217 h 6858000"/>
              <a:gd name="connsiteX178" fmla="*/ 1423113 w 7467600"/>
              <a:gd name="connsiteY178" fmla="*/ 3874565 h 6858000"/>
              <a:gd name="connsiteX179" fmla="*/ 1260565 w 7467600"/>
              <a:gd name="connsiteY179" fmla="*/ 4031982 h 6858000"/>
              <a:gd name="connsiteX180" fmla="*/ 901900 w 7467600"/>
              <a:gd name="connsiteY180" fmla="*/ 4421236 h 6858000"/>
              <a:gd name="connsiteX181" fmla="*/ 845044 w 7467600"/>
              <a:gd name="connsiteY181" fmla="*/ 4502436 h 6858000"/>
              <a:gd name="connsiteX182" fmla="*/ 685926 w 7467600"/>
              <a:gd name="connsiteY182" fmla="*/ 4703069 h 6858000"/>
              <a:gd name="connsiteX183" fmla="*/ 684248 w 7467600"/>
              <a:gd name="connsiteY183" fmla="*/ 4706721 h 6858000"/>
              <a:gd name="connsiteX184" fmla="*/ 1423113 w 7467600"/>
              <a:gd name="connsiteY184" fmla="*/ 3874565 h 6858000"/>
              <a:gd name="connsiteX185" fmla="*/ 3316479 w 7467600"/>
              <a:gd name="connsiteY185" fmla="*/ 3872136 h 6858000"/>
              <a:gd name="connsiteX186" fmla="*/ 3546806 w 7467600"/>
              <a:gd name="connsiteY186" fmla="*/ 4356139 h 6858000"/>
              <a:gd name="connsiteX187" fmla="*/ 3364433 w 7467600"/>
              <a:gd name="connsiteY187" fmla="*/ 3953121 h 6858000"/>
              <a:gd name="connsiteX188" fmla="*/ 3316479 w 7467600"/>
              <a:gd name="connsiteY188" fmla="*/ 3872136 h 6858000"/>
              <a:gd name="connsiteX189" fmla="*/ 3291335 w 7467600"/>
              <a:gd name="connsiteY189" fmla="*/ 3767420 h 6858000"/>
              <a:gd name="connsiteX190" fmla="*/ 3390805 w 7467600"/>
              <a:gd name="connsiteY190" fmla="*/ 3937163 h 6858000"/>
              <a:gd name="connsiteX191" fmla="*/ 3579062 w 7467600"/>
              <a:gd name="connsiteY191" fmla="*/ 4359040 h 6858000"/>
              <a:gd name="connsiteX192" fmla="*/ 3467355 w 7467600"/>
              <a:gd name="connsiteY192" fmla="*/ 3988130 h 6858000"/>
              <a:gd name="connsiteX193" fmla="*/ 3310753 w 7467600"/>
              <a:gd name="connsiteY193" fmla="*/ 3787140 h 6858000"/>
              <a:gd name="connsiteX194" fmla="*/ 3291335 w 7467600"/>
              <a:gd name="connsiteY194" fmla="*/ 3767420 h 6858000"/>
              <a:gd name="connsiteX195" fmla="*/ 1635889 w 7467600"/>
              <a:gd name="connsiteY195" fmla="*/ 3709494 h 6858000"/>
              <a:gd name="connsiteX196" fmla="*/ 1634800 w 7467600"/>
              <a:gd name="connsiteY196" fmla="*/ 3731111 h 6858000"/>
              <a:gd name="connsiteX197" fmla="*/ 1635889 w 7467600"/>
              <a:gd name="connsiteY197" fmla="*/ 3709494 h 6858000"/>
              <a:gd name="connsiteX198" fmla="*/ 1510397 w 7467600"/>
              <a:gd name="connsiteY198" fmla="*/ 3684705 h 6858000"/>
              <a:gd name="connsiteX199" fmla="*/ 1146550 w 7467600"/>
              <a:gd name="connsiteY199" fmla="*/ 3802012 h 6858000"/>
              <a:gd name="connsiteX200" fmla="*/ 698834 w 7467600"/>
              <a:gd name="connsiteY200" fmla="*/ 3952272 h 6858000"/>
              <a:gd name="connsiteX201" fmla="*/ 34256 w 7467600"/>
              <a:gd name="connsiteY201" fmla="*/ 4347603 h 6858000"/>
              <a:gd name="connsiteX202" fmla="*/ 527241 w 7467600"/>
              <a:gd name="connsiteY202" fmla="*/ 4065078 h 6858000"/>
              <a:gd name="connsiteX203" fmla="*/ 1510397 w 7467600"/>
              <a:gd name="connsiteY203" fmla="*/ 3684705 h 6858000"/>
              <a:gd name="connsiteX204" fmla="*/ 1313114 w 7467600"/>
              <a:gd name="connsiteY204" fmla="*/ 3655216 h 6858000"/>
              <a:gd name="connsiteX205" fmla="*/ 1109304 w 7467600"/>
              <a:gd name="connsiteY205" fmla="*/ 3669030 h 6858000"/>
              <a:gd name="connsiteX206" fmla="*/ 8129 w 7467600"/>
              <a:gd name="connsiteY206" fmla="*/ 4330519 h 6858000"/>
              <a:gd name="connsiteX207" fmla="*/ 687572 w 7467600"/>
              <a:gd name="connsiteY207" fmla="*/ 3925629 h 6858000"/>
              <a:gd name="connsiteX208" fmla="*/ 1138365 w 7467600"/>
              <a:gd name="connsiteY208" fmla="*/ 3774515 h 6858000"/>
              <a:gd name="connsiteX209" fmla="*/ 1505579 w 7467600"/>
              <a:gd name="connsiteY209" fmla="*/ 3655526 h 6858000"/>
              <a:gd name="connsiteX210" fmla="*/ 1313114 w 7467600"/>
              <a:gd name="connsiteY210" fmla="*/ 3655216 h 6858000"/>
              <a:gd name="connsiteX211" fmla="*/ 3655073 w 7467600"/>
              <a:gd name="connsiteY211" fmla="*/ 3650884 h 6858000"/>
              <a:gd name="connsiteX212" fmla="*/ 3989938 w 7467600"/>
              <a:gd name="connsiteY212" fmla="*/ 3991685 h 6858000"/>
              <a:gd name="connsiteX213" fmla="*/ 4393907 w 7467600"/>
              <a:gd name="connsiteY213" fmla="*/ 4261258 h 6858000"/>
              <a:gd name="connsiteX214" fmla="*/ 4648051 w 7467600"/>
              <a:gd name="connsiteY214" fmla="*/ 4374051 h 6858000"/>
              <a:gd name="connsiteX215" fmla="*/ 4383389 w 7467600"/>
              <a:gd name="connsiteY215" fmla="*/ 4184369 h 6858000"/>
              <a:gd name="connsiteX216" fmla="*/ 4165508 w 7467600"/>
              <a:gd name="connsiteY216" fmla="*/ 4035196 h 6858000"/>
              <a:gd name="connsiteX217" fmla="*/ 4068162 w 7467600"/>
              <a:gd name="connsiteY217" fmla="*/ 3953394 h 6858000"/>
              <a:gd name="connsiteX218" fmla="*/ 3981416 w 7467600"/>
              <a:gd name="connsiteY218" fmla="*/ 3880482 h 6858000"/>
              <a:gd name="connsiteX219" fmla="*/ 3800147 w 7467600"/>
              <a:gd name="connsiteY219" fmla="*/ 3749872 h 6858000"/>
              <a:gd name="connsiteX220" fmla="*/ 3655073 w 7467600"/>
              <a:gd name="connsiteY220" fmla="*/ 3650884 h 6858000"/>
              <a:gd name="connsiteX221" fmla="*/ 3670252 w 7467600"/>
              <a:gd name="connsiteY221" fmla="*/ 3622798 h 6858000"/>
              <a:gd name="connsiteX222" fmla="*/ 3817258 w 7467600"/>
              <a:gd name="connsiteY222" fmla="*/ 3723577 h 6858000"/>
              <a:gd name="connsiteX223" fmla="*/ 4000461 w 7467600"/>
              <a:gd name="connsiteY223" fmla="*/ 3855966 h 6858000"/>
              <a:gd name="connsiteX224" fmla="*/ 4088180 w 7467600"/>
              <a:gd name="connsiteY224" fmla="*/ 3929774 h 6858000"/>
              <a:gd name="connsiteX225" fmla="*/ 4184555 w 7467600"/>
              <a:gd name="connsiteY225" fmla="*/ 4010683 h 6858000"/>
              <a:gd name="connsiteX226" fmla="*/ 4399563 w 7467600"/>
              <a:gd name="connsiteY226" fmla="*/ 4158106 h 6858000"/>
              <a:gd name="connsiteX227" fmla="*/ 4684469 w 7467600"/>
              <a:gd name="connsiteY227" fmla="*/ 4364680 h 6858000"/>
              <a:gd name="connsiteX228" fmla="*/ 4690271 w 7467600"/>
              <a:gd name="connsiteY228" fmla="*/ 4370034 h 6858000"/>
              <a:gd name="connsiteX229" fmla="*/ 4136093 w 7467600"/>
              <a:gd name="connsiteY229" fmla="*/ 3858466 h 6858000"/>
              <a:gd name="connsiteX230" fmla="*/ 3670252 w 7467600"/>
              <a:gd name="connsiteY230" fmla="*/ 3622798 h 6858000"/>
              <a:gd name="connsiteX231" fmla="*/ 4440129 w 7467600"/>
              <a:gd name="connsiteY231" fmla="*/ 3448571 h 6858000"/>
              <a:gd name="connsiteX232" fmla="*/ 4856525 w 7467600"/>
              <a:gd name="connsiteY232" fmla="*/ 3915351 h 6858000"/>
              <a:gd name="connsiteX233" fmla="*/ 5059055 w 7467600"/>
              <a:gd name="connsiteY233" fmla="*/ 4108918 h 6858000"/>
              <a:gd name="connsiteX234" fmla="*/ 5290070 w 7467600"/>
              <a:gd name="connsiteY234" fmla="*/ 4263619 h 6858000"/>
              <a:gd name="connsiteX235" fmla="*/ 4834991 w 7467600"/>
              <a:gd name="connsiteY235" fmla="*/ 3830985 h 6858000"/>
              <a:gd name="connsiteX236" fmla="*/ 4440129 w 7467600"/>
              <a:gd name="connsiteY236" fmla="*/ 3448571 h 6858000"/>
              <a:gd name="connsiteX237" fmla="*/ 4441737 w 7467600"/>
              <a:gd name="connsiteY237" fmla="*/ 3399734 h 6858000"/>
              <a:gd name="connsiteX238" fmla="*/ 4431236 w 7467600"/>
              <a:gd name="connsiteY238" fmla="*/ 3400954 h 6858000"/>
              <a:gd name="connsiteX239" fmla="*/ 4557150 w 7467600"/>
              <a:gd name="connsiteY239" fmla="*/ 3510023 h 6858000"/>
              <a:gd name="connsiteX240" fmla="*/ 4856936 w 7467600"/>
              <a:gd name="connsiteY240" fmla="*/ 3809146 h 6858000"/>
              <a:gd name="connsiteX241" fmla="*/ 5111996 w 7467600"/>
              <a:gd name="connsiteY241" fmla="*/ 4065759 h 6858000"/>
              <a:gd name="connsiteX242" fmla="*/ 5388878 w 7467600"/>
              <a:gd name="connsiteY242" fmla="*/ 4300185 h 6858000"/>
              <a:gd name="connsiteX243" fmla="*/ 5425556 w 7467600"/>
              <a:gd name="connsiteY243" fmla="*/ 4308967 h 6858000"/>
              <a:gd name="connsiteX244" fmla="*/ 4943646 w 7467600"/>
              <a:gd name="connsiteY244" fmla="*/ 3822916 h 6858000"/>
              <a:gd name="connsiteX245" fmla="*/ 4594837 w 7467600"/>
              <a:gd name="connsiteY245" fmla="*/ 3532274 h 6858000"/>
              <a:gd name="connsiteX246" fmla="*/ 4441737 w 7467600"/>
              <a:gd name="connsiteY246" fmla="*/ 3399734 h 6858000"/>
              <a:gd name="connsiteX247" fmla="*/ 5425834 w 7467600"/>
              <a:gd name="connsiteY247" fmla="*/ 3162785 h 6858000"/>
              <a:gd name="connsiteX248" fmla="*/ 5401644 w 7467600"/>
              <a:gd name="connsiteY248" fmla="*/ 3617847 h 6858000"/>
              <a:gd name="connsiteX249" fmla="*/ 5467256 w 7467600"/>
              <a:gd name="connsiteY249" fmla="*/ 4175494 h 6858000"/>
              <a:gd name="connsiteX250" fmla="*/ 5448069 w 7467600"/>
              <a:gd name="connsiteY250" fmla="*/ 3567554 h 6858000"/>
              <a:gd name="connsiteX251" fmla="*/ 5425834 w 7467600"/>
              <a:gd name="connsiteY251" fmla="*/ 3162785 h 6858000"/>
              <a:gd name="connsiteX252" fmla="*/ 1318687 w 7467600"/>
              <a:gd name="connsiteY252" fmla="*/ 3113840 h 6858000"/>
              <a:gd name="connsiteX253" fmla="*/ 1066793 w 7467600"/>
              <a:gd name="connsiteY253" fmla="*/ 3212171 h 6858000"/>
              <a:gd name="connsiteX254" fmla="*/ 993319 w 7467600"/>
              <a:gd name="connsiteY254" fmla="*/ 3247648 h 6858000"/>
              <a:gd name="connsiteX255" fmla="*/ 853081 w 7467600"/>
              <a:gd name="connsiteY255" fmla="*/ 3312410 h 6858000"/>
              <a:gd name="connsiteX256" fmla="*/ 805957 w 7467600"/>
              <a:gd name="connsiteY256" fmla="*/ 3330443 h 6858000"/>
              <a:gd name="connsiteX257" fmla="*/ 1318687 w 7467600"/>
              <a:gd name="connsiteY257" fmla="*/ 3113840 h 6858000"/>
              <a:gd name="connsiteX258" fmla="*/ 5453702 w 7467600"/>
              <a:gd name="connsiteY258" fmla="*/ 3090882 h 6858000"/>
              <a:gd name="connsiteX259" fmla="*/ 5480135 w 7467600"/>
              <a:gd name="connsiteY259" fmla="*/ 3565802 h 6858000"/>
              <a:gd name="connsiteX260" fmla="*/ 5499023 w 7467600"/>
              <a:gd name="connsiteY260" fmla="*/ 4166310 h 6858000"/>
              <a:gd name="connsiteX261" fmla="*/ 5547022 w 7467600"/>
              <a:gd name="connsiteY261" fmla="*/ 3607838 h 6858000"/>
              <a:gd name="connsiteX262" fmla="*/ 5515964 w 7467600"/>
              <a:gd name="connsiteY262" fmla="*/ 3378541 h 6858000"/>
              <a:gd name="connsiteX263" fmla="*/ 5453702 w 7467600"/>
              <a:gd name="connsiteY263" fmla="*/ 3090882 h 6858000"/>
              <a:gd name="connsiteX264" fmla="*/ 1238695 w 7467600"/>
              <a:gd name="connsiteY264" fmla="*/ 3076820 h 6858000"/>
              <a:gd name="connsiteX265" fmla="*/ 716371 w 7467600"/>
              <a:gd name="connsiteY265" fmla="*/ 3293249 h 6858000"/>
              <a:gd name="connsiteX266" fmla="*/ 579522 w 7467600"/>
              <a:gd name="connsiteY266" fmla="*/ 3371759 h 6858000"/>
              <a:gd name="connsiteX267" fmla="*/ 600288 w 7467600"/>
              <a:gd name="connsiteY267" fmla="*/ 3365555 h 6858000"/>
              <a:gd name="connsiteX268" fmla="*/ 840692 w 7467600"/>
              <a:gd name="connsiteY268" fmla="*/ 3284921 h 6858000"/>
              <a:gd name="connsiteX269" fmla="*/ 979248 w 7467600"/>
              <a:gd name="connsiteY269" fmla="*/ 3221003 h 6858000"/>
              <a:gd name="connsiteX270" fmla="*/ 1053282 w 7467600"/>
              <a:gd name="connsiteY270" fmla="*/ 3185247 h 6858000"/>
              <a:gd name="connsiteX271" fmla="*/ 1320603 w 7467600"/>
              <a:gd name="connsiteY271" fmla="*/ 3081281 h 6858000"/>
              <a:gd name="connsiteX272" fmla="*/ 1238695 w 7467600"/>
              <a:gd name="connsiteY272" fmla="*/ 3076820 h 6858000"/>
              <a:gd name="connsiteX273" fmla="*/ 5425627 w 7467600"/>
              <a:gd name="connsiteY273" fmla="*/ 2954192 h 6858000"/>
              <a:gd name="connsiteX274" fmla="*/ 5470770 w 7467600"/>
              <a:gd name="connsiteY274" fmla="*/ 3005435 h 6858000"/>
              <a:gd name="connsiteX275" fmla="*/ 5519779 w 7467600"/>
              <a:gd name="connsiteY275" fmla="*/ 4359223 h 6858000"/>
              <a:gd name="connsiteX276" fmla="*/ 5520293 w 7467600"/>
              <a:gd name="connsiteY276" fmla="*/ 4360602 h 6858000"/>
              <a:gd name="connsiteX277" fmla="*/ 5767221 w 7467600"/>
              <a:gd name="connsiteY277" fmla="*/ 4665564 h 6858000"/>
              <a:gd name="connsiteX278" fmla="*/ 6937169 w 7467600"/>
              <a:gd name="connsiteY278" fmla="*/ 4815941 h 6858000"/>
              <a:gd name="connsiteX279" fmla="*/ 6953922 w 7467600"/>
              <a:gd name="connsiteY279" fmla="*/ 4890068 h 6858000"/>
              <a:gd name="connsiteX280" fmla="*/ 6071359 w 7467600"/>
              <a:gd name="connsiteY280" fmla="*/ 4770770 h 6858000"/>
              <a:gd name="connsiteX281" fmla="*/ 6038839 w 7467600"/>
              <a:gd name="connsiteY281" fmla="*/ 4764474 h 6858000"/>
              <a:gd name="connsiteX282" fmla="*/ 6038706 w 7467600"/>
              <a:gd name="connsiteY282" fmla="*/ 4763847 h 6858000"/>
              <a:gd name="connsiteX283" fmla="*/ 6037784 w 7467600"/>
              <a:gd name="connsiteY283" fmla="*/ 4764270 h 6858000"/>
              <a:gd name="connsiteX284" fmla="*/ 6038839 w 7467600"/>
              <a:gd name="connsiteY284" fmla="*/ 4764474 h 6858000"/>
              <a:gd name="connsiteX285" fmla="*/ 6040338 w 7467600"/>
              <a:gd name="connsiteY285" fmla="*/ 4771418 h 6858000"/>
              <a:gd name="connsiteX286" fmla="*/ 6024488 w 7467600"/>
              <a:gd name="connsiteY286" fmla="*/ 4809903 h 6858000"/>
              <a:gd name="connsiteX287" fmla="*/ 5599771 w 7467600"/>
              <a:gd name="connsiteY287" fmla="*/ 5509652 h 6858000"/>
              <a:gd name="connsiteX288" fmla="*/ 5548843 w 7467600"/>
              <a:gd name="connsiteY288" fmla="*/ 5563845 h 6858000"/>
              <a:gd name="connsiteX289" fmla="*/ 5940952 w 7467600"/>
              <a:gd name="connsiteY289" fmla="*/ 6250028 h 6858000"/>
              <a:gd name="connsiteX290" fmla="*/ 6043441 w 7467600"/>
              <a:gd name="connsiteY290" fmla="*/ 6665847 h 6858000"/>
              <a:gd name="connsiteX291" fmla="*/ 6093432 w 7467600"/>
              <a:gd name="connsiteY291" fmla="*/ 6858000 h 6858000"/>
              <a:gd name="connsiteX292" fmla="*/ 6034344 w 7467600"/>
              <a:gd name="connsiteY292" fmla="*/ 6858000 h 6858000"/>
              <a:gd name="connsiteX293" fmla="*/ 6026679 w 7467600"/>
              <a:gd name="connsiteY293" fmla="*/ 6836959 h 6858000"/>
              <a:gd name="connsiteX294" fmla="*/ 5800441 w 7467600"/>
              <a:gd name="connsiteY294" fmla="*/ 6335286 h 6858000"/>
              <a:gd name="connsiteX295" fmla="*/ 5526562 w 7467600"/>
              <a:gd name="connsiteY295" fmla="*/ 5705388 h 6858000"/>
              <a:gd name="connsiteX296" fmla="*/ 5519640 w 7467600"/>
              <a:gd name="connsiteY296" fmla="*/ 5683774 h 6858000"/>
              <a:gd name="connsiteX297" fmla="*/ 5844559 w 7467600"/>
              <a:gd name="connsiteY297" fmla="*/ 6553349 h 6858000"/>
              <a:gd name="connsiteX298" fmla="*/ 5975994 w 7467600"/>
              <a:gd name="connsiteY298" fmla="*/ 6858000 h 6858000"/>
              <a:gd name="connsiteX299" fmla="*/ 5898547 w 7467600"/>
              <a:gd name="connsiteY299" fmla="*/ 6858000 h 6858000"/>
              <a:gd name="connsiteX300" fmla="*/ 5682041 w 7467600"/>
              <a:gd name="connsiteY300" fmla="*/ 6355860 h 6858000"/>
              <a:gd name="connsiteX301" fmla="*/ 5461758 w 7467600"/>
              <a:gd name="connsiteY301" fmla="*/ 5820220 h 6858000"/>
              <a:gd name="connsiteX302" fmla="*/ 5237282 w 7467600"/>
              <a:gd name="connsiteY302" fmla="*/ 6579086 h 6858000"/>
              <a:gd name="connsiteX303" fmla="*/ 5115009 w 7467600"/>
              <a:gd name="connsiteY303" fmla="*/ 6858000 h 6858000"/>
              <a:gd name="connsiteX304" fmla="*/ 5028074 w 7467600"/>
              <a:gd name="connsiteY304" fmla="*/ 6858000 h 6858000"/>
              <a:gd name="connsiteX305" fmla="*/ 5079508 w 7467600"/>
              <a:gd name="connsiteY305" fmla="*/ 6749074 h 6858000"/>
              <a:gd name="connsiteX306" fmla="*/ 5371846 w 7467600"/>
              <a:gd name="connsiteY306" fmla="*/ 5924413 h 6858000"/>
              <a:gd name="connsiteX307" fmla="*/ 5270512 w 7467600"/>
              <a:gd name="connsiteY307" fmla="*/ 6138975 h 6858000"/>
              <a:gd name="connsiteX308" fmla="*/ 5062409 w 7467600"/>
              <a:gd name="connsiteY308" fmla="*/ 6653544 h 6858000"/>
              <a:gd name="connsiteX309" fmla="*/ 5036628 w 7467600"/>
              <a:gd name="connsiteY309" fmla="*/ 6754247 h 6858000"/>
              <a:gd name="connsiteX310" fmla="*/ 5009112 w 7467600"/>
              <a:gd name="connsiteY310" fmla="*/ 6858000 h 6858000"/>
              <a:gd name="connsiteX311" fmla="*/ 4976679 w 7467600"/>
              <a:gd name="connsiteY311" fmla="*/ 6858000 h 6858000"/>
              <a:gd name="connsiteX312" fmla="*/ 5006537 w 7467600"/>
              <a:gd name="connsiteY312" fmla="*/ 6747068 h 6858000"/>
              <a:gd name="connsiteX313" fmla="*/ 5032723 w 7467600"/>
              <a:gd name="connsiteY313" fmla="*/ 6644957 h 6858000"/>
              <a:gd name="connsiteX314" fmla="*/ 5242949 w 7467600"/>
              <a:gd name="connsiteY314" fmla="*/ 6125175 h 6858000"/>
              <a:gd name="connsiteX315" fmla="*/ 5286321 w 7467600"/>
              <a:gd name="connsiteY315" fmla="*/ 6033555 h 6858000"/>
              <a:gd name="connsiteX316" fmla="*/ 5008210 w 7467600"/>
              <a:gd name="connsiteY316" fmla="*/ 6649194 h 6858000"/>
              <a:gd name="connsiteX317" fmla="*/ 4986321 w 7467600"/>
              <a:gd name="connsiteY317" fmla="*/ 6765687 h 6858000"/>
              <a:gd name="connsiteX318" fmla="*/ 4973474 w 7467600"/>
              <a:gd name="connsiteY318" fmla="*/ 6858000 h 6858000"/>
              <a:gd name="connsiteX319" fmla="*/ 4907178 w 7467600"/>
              <a:gd name="connsiteY319" fmla="*/ 6858000 h 6858000"/>
              <a:gd name="connsiteX320" fmla="*/ 4910810 w 7467600"/>
              <a:gd name="connsiteY320" fmla="*/ 6829660 h 6858000"/>
              <a:gd name="connsiteX321" fmla="*/ 4987461 w 7467600"/>
              <a:gd name="connsiteY321" fmla="*/ 6432994 h 6858000"/>
              <a:gd name="connsiteX322" fmla="*/ 5179262 w 7467600"/>
              <a:gd name="connsiteY322" fmla="*/ 6035044 h 6858000"/>
              <a:gd name="connsiteX323" fmla="*/ 4689678 w 7467600"/>
              <a:gd name="connsiteY323" fmla="*/ 6440241 h 6858000"/>
              <a:gd name="connsiteX324" fmla="*/ 4477543 w 7467600"/>
              <a:gd name="connsiteY324" fmla="*/ 6674836 h 6858000"/>
              <a:gd name="connsiteX325" fmla="*/ 4329957 w 7467600"/>
              <a:gd name="connsiteY325" fmla="*/ 6858000 h 6858000"/>
              <a:gd name="connsiteX326" fmla="*/ 4218595 w 7467600"/>
              <a:gd name="connsiteY326" fmla="*/ 6858000 h 6858000"/>
              <a:gd name="connsiteX327" fmla="*/ 4368888 w 7467600"/>
              <a:gd name="connsiteY327" fmla="*/ 6668412 h 6858000"/>
              <a:gd name="connsiteX328" fmla="*/ 4563091 w 7467600"/>
              <a:gd name="connsiteY328" fmla="*/ 6442508 h 6858000"/>
              <a:gd name="connsiteX329" fmla="*/ 5387324 w 7467600"/>
              <a:gd name="connsiteY329" fmla="*/ 5705830 h 6858000"/>
              <a:gd name="connsiteX330" fmla="*/ 5073620 w 7467600"/>
              <a:gd name="connsiteY330" fmla="*/ 5955437 h 6858000"/>
              <a:gd name="connsiteX331" fmla="*/ 4689789 w 7467600"/>
              <a:gd name="connsiteY331" fmla="*/ 6268382 h 6858000"/>
              <a:gd name="connsiteX332" fmla="*/ 4418722 w 7467600"/>
              <a:gd name="connsiteY332" fmla="*/ 6570886 h 6858000"/>
              <a:gd name="connsiteX333" fmla="*/ 4214944 w 7467600"/>
              <a:gd name="connsiteY333" fmla="*/ 6858000 h 6858000"/>
              <a:gd name="connsiteX334" fmla="*/ 4177898 w 7467600"/>
              <a:gd name="connsiteY334" fmla="*/ 6858000 h 6858000"/>
              <a:gd name="connsiteX335" fmla="*/ 4391597 w 7467600"/>
              <a:gd name="connsiteY335" fmla="*/ 6556370 h 6858000"/>
              <a:gd name="connsiteX336" fmla="*/ 4668889 w 7467600"/>
              <a:gd name="connsiteY336" fmla="*/ 6246399 h 6858000"/>
              <a:gd name="connsiteX337" fmla="*/ 5055427 w 7467600"/>
              <a:gd name="connsiteY337" fmla="*/ 5931476 h 6858000"/>
              <a:gd name="connsiteX338" fmla="*/ 5371814 w 7467600"/>
              <a:gd name="connsiteY338" fmla="*/ 5678975 h 6858000"/>
              <a:gd name="connsiteX339" fmla="*/ 4987918 w 7467600"/>
              <a:gd name="connsiteY339" fmla="*/ 5838701 h 6858000"/>
              <a:gd name="connsiteX340" fmla="*/ 4317146 w 7467600"/>
              <a:gd name="connsiteY340" fmla="*/ 6587716 h 6858000"/>
              <a:gd name="connsiteX341" fmla="*/ 4171627 w 7467600"/>
              <a:gd name="connsiteY341" fmla="*/ 6858000 h 6858000"/>
              <a:gd name="connsiteX342" fmla="*/ 4081585 w 7467600"/>
              <a:gd name="connsiteY342" fmla="*/ 6858000 h 6858000"/>
              <a:gd name="connsiteX343" fmla="*/ 4238603 w 7467600"/>
              <a:gd name="connsiteY343" fmla="*/ 6559341 h 6858000"/>
              <a:gd name="connsiteX344" fmla="*/ 4778333 w 7467600"/>
              <a:gd name="connsiteY344" fmla="*/ 5873626 h 6858000"/>
              <a:gd name="connsiteX345" fmla="*/ 5414185 w 7467600"/>
              <a:gd name="connsiteY345" fmla="*/ 5573882 h 6858000"/>
              <a:gd name="connsiteX346" fmla="*/ 5959648 w 7467600"/>
              <a:gd name="connsiteY346" fmla="*/ 4760797 h 6858000"/>
              <a:gd name="connsiteX347" fmla="*/ 5355019 w 7467600"/>
              <a:gd name="connsiteY347" fmla="*/ 4734672 h 6858000"/>
              <a:gd name="connsiteX348" fmla="*/ 5083565 w 7467600"/>
              <a:gd name="connsiteY348" fmla="*/ 5179121 h 6858000"/>
              <a:gd name="connsiteX349" fmla="*/ 4713577 w 7467600"/>
              <a:gd name="connsiteY349" fmla="*/ 5616803 h 6858000"/>
              <a:gd name="connsiteX350" fmla="*/ 3989559 w 7467600"/>
              <a:gd name="connsiteY350" fmla="*/ 6145945 h 6858000"/>
              <a:gd name="connsiteX351" fmla="*/ 3939824 w 7467600"/>
              <a:gd name="connsiteY351" fmla="*/ 6066900 h 6858000"/>
              <a:gd name="connsiteX352" fmla="*/ 4584537 w 7467600"/>
              <a:gd name="connsiteY352" fmla="*/ 5324826 h 6858000"/>
              <a:gd name="connsiteX353" fmla="*/ 5037105 w 7467600"/>
              <a:gd name="connsiteY353" fmla="*/ 5088765 h 6858000"/>
              <a:gd name="connsiteX354" fmla="*/ 5039930 w 7467600"/>
              <a:gd name="connsiteY354" fmla="*/ 5089585 h 6858000"/>
              <a:gd name="connsiteX355" fmla="*/ 5263764 w 7467600"/>
              <a:gd name="connsiteY355" fmla="*/ 4735525 h 6858000"/>
              <a:gd name="connsiteX356" fmla="*/ 4086300 w 7467600"/>
              <a:gd name="connsiteY356" fmla="*/ 4884599 h 6858000"/>
              <a:gd name="connsiteX357" fmla="*/ 4085485 w 7467600"/>
              <a:gd name="connsiteY357" fmla="*/ 4899070 h 6858000"/>
              <a:gd name="connsiteX358" fmla="*/ 3871915 w 7467600"/>
              <a:gd name="connsiteY358" fmla="*/ 5253645 h 6858000"/>
              <a:gd name="connsiteX359" fmla="*/ 3799374 w 7467600"/>
              <a:gd name="connsiteY359" fmla="*/ 5466127 h 6858000"/>
              <a:gd name="connsiteX360" fmla="*/ 3498850 w 7467600"/>
              <a:gd name="connsiteY360" fmla="*/ 6661888 h 6858000"/>
              <a:gd name="connsiteX361" fmla="*/ 3399216 w 7467600"/>
              <a:gd name="connsiteY361" fmla="*/ 6858000 h 6858000"/>
              <a:gd name="connsiteX362" fmla="*/ 3303688 w 7467600"/>
              <a:gd name="connsiteY362" fmla="*/ 6858000 h 6858000"/>
              <a:gd name="connsiteX363" fmla="*/ 3391774 w 7467600"/>
              <a:gd name="connsiteY363" fmla="*/ 6697181 h 6858000"/>
              <a:gd name="connsiteX364" fmla="*/ 3735540 w 7467600"/>
              <a:gd name="connsiteY364" fmla="*/ 5546923 h 6858000"/>
              <a:gd name="connsiteX365" fmla="*/ 3729438 w 7467600"/>
              <a:gd name="connsiteY365" fmla="*/ 5569058 h 6858000"/>
              <a:gd name="connsiteX366" fmla="*/ 3707782 w 7467600"/>
              <a:gd name="connsiteY366" fmla="*/ 5644908 h 6858000"/>
              <a:gd name="connsiteX367" fmla="*/ 3583827 w 7467600"/>
              <a:gd name="connsiteY367" fmla="*/ 6039215 h 6858000"/>
              <a:gd name="connsiteX368" fmla="*/ 3547861 w 7467600"/>
              <a:gd name="connsiteY368" fmla="*/ 6129609 h 6858000"/>
              <a:gd name="connsiteX369" fmla="*/ 3490905 w 7467600"/>
              <a:gd name="connsiteY369" fmla="*/ 6277660 h 6858000"/>
              <a:gd name="connsiteX370" fmla="*/ 3455859 w 7467600"/>
              <a:gd name="connsiteY370" fmla="*/ 6391301 h 6858000"/>
              <a:gd name="connsiteX371" fmla="*/ 3429112 w 7467600"/>
              <a:gd name="connsiteY371" fmla="*/ 6479469 h 6858000"/>
              <a:gd name="connsiteX372" fmla="*/ 3304862 w 7467600"/>
              <a:gd name="connsiteY372" fmla="*/ 6796476 h 6858000"/>
              <a:gd name="connsiteX373" fmla="*/ 3276071 w 7467600"/>
              <a:gd name="connsiteY373" fmla="*/ 6858000 h 6858000"/>
              <a:gd name="connsiteX374" fmla="*/ 3240805 w 7467600"/>
              <a:gd name="connsiteY374" fmla="*/ 6858000 h 6858000"/>
              <a:gd name="connsiteX375" fmla="*/ 3275917 w 7467600"/>
              <a:gd name="connsiteY375" fmla="*/ 6783192 h 6858000"/>
              <a:gd name="connsiteX376" fmla="*/ 3399358 w 7467600"/>
              <a:gd name="connsiteY376" fmla="*/ 6469011 h 6858000"/>
              <a:gd name="connsiteX377" fmla="*/ 3425650 w 7467600"/>
              <a:gd name="connsiteY377" fmla="*/ 6381333 h 6858000"/>
              <a:gd name="connsiteX378" fmla="*/ 3460661 w 7467600"/>
              <a:gd name="connsiteY378" fmla="*/ 6266763 h 6858000"/>
              <a:gd name="connsiteX379" fmla="*/ 3518021 w 7467600"/>
              <a:gd name="connsiteY379" fmla="*/ 6117298 h 6858000"/>
              <a:gd name="connsiteX380" fmla="*/ 3554035 w 7467600"/>
              <a:gd name="connsiteY380" fmla="*/ 6027832 h 6858000"/>
              <a:gd name="connsiteX381" fmla="*/ 3677174 w 7467600"/>
              <a:gd name="connsiteY381" fmla="*/ 5636351 h 6858000"/>
              <a:gd name="connsiteX382" fmla="*/ 3698819 w 7467600"/>
              <a:gd name="connsiteY382" fmla="*/ 5560503 h 6858000"/>
              <a:gd name="connsiteX383" fmla="*/ 3702094 w 7467600"/>
              <a:gd name="connsiteY383" fmla="*/ 5549194 h 6858000"/>
              <a:gd name="connsiteX384" fmla="*/ 3398355 w 7467600"/>
              <a:gd name="connsiteY384" fmla="*/ 6094603 h 6858000"/>
              <a:gd name="connsiteX385" fmla="*/ 3193941 w 7467600"/>
              <a:gd name="connsiteY385" fmla="*/ 6798775 h 6858000"/>
              <a:gd name="connsiteX386" fmla="*/ 3184140 w 7467600"/>
              <a:gd name="connsiteY386" fmla="*/ 6858000 h 6858000"/>
              <a:gd name="connsiteX387" fmla="*/ 3099978 w 7467600"/>
              <a:gd name="connsiteY387" fmla="*/ 6858000 h 6858000"/>
              <a:gd name="connsiteX388" fmla="*/ 3101556 w 7467600"/>
              <a:gd name="connsiteY388" fmla="*/ 6843337 h 6858000"/>
              <a:gd name="connsiteX389" fmla="*/ 3370162 w 7467600"/>
              <a:gd name="connsiteY389" fmla="*/ 5785550 h 6858000"/>
              <a:gd name="connsiteX390" fmla="*/ 3746477 w 7467600"/>
              <a:gd name="connsiteY390" fmla="*/ 5377889 h 6858000"/>
              <a:gd name="connsiteX391" fmla="*/ 3863399 w 7467600"/>
              <a:gd name="connsiteY391" fmla="*/ 5087257 h 6858000"/>
              <a:gd name="connsiteX392" fmla="*/ 3968712 w 7467600"/>
              <a:gd name="connsiteY392" fmla="*/ 4913989 h 6858000"/>
              <a:gd name="connsiteX393" fmla="*/ 2792390 w 7467600"/>
              <a:gd name="connsiteY393" fmla="*/ 5382974 h 6858000"/>
              <a:gd name="connsiteX394" fmla="*/ 2714982 w 7467600"/>
              <a:gd name="connsiteY394" fmla="*/ 5427051 h 6858000"/>
              <a:gd name="connsiteX395" fmla="*/ 2813361 w 7467600"/>
              <a:gd name="connsiteY395" fmla="*/ 6023912 h 6858000"/>
              <a:gd name="connsiteX396" fmla="*/ 2688430 w 7467600"/>
              <a:gd name="connsiteY396" fmla="*/ 6801564 h 6858000"/>
              <a:gd name="connsiteX397" fmla="*/ 2629626 w 7467600"/>
              <a:gd name="connsiteY397" fmla="*/ 6763394 h 6858000"/>
              <a:gd name="connsiteX398" fmla="*/ 2565328 w 7467600"/>
              <a:gd name="connsiteY398" fmla="*/ 5516399 h 6858000"/>
              <a:gd name="connsiteX399" fmla="*/ 1922999 w 7467600"/>
              <a:gd name="connsiteY399" fmla="*/ 5980343 h 6858000"/>
              <a:gd name="connsiteX400" fmla="*/ 1950261 w 7467600"/>
              <a:gd name="connsiteY400" fmla="*/ 6405858 h 6858000"/>
              <a:gd name="connsiteX401" fmla="*/ 2365554 w 7467600"/>
              <a:gd name="connsiteY401" fmla="*/ 6759107 h 6858000"/>
              <a:gd name="connsiteX402" fmla="*/ 2424142 w 7467600"/>
              <a:gd name="connsiteY402" fmla="*/ 6858000 h 6858000"/>
              <a:gd name="connsiteX403" fmla="*/ 2395994 w 7467600"/>
              <a:gd name="connsiteY403" fmla="*/ 6858000 h 6858000"/>
              <a:gd name="connsiteX404" fmla="*/ 2392863 w 7467600"/>
              <a:gd name="connsiteY404" fmla="*/ 6852964 h 6858000"/>
              <a:gd name="connsiteX405" fmla="*/ 2017589 w 7467600"/>
              <a:gd name="connsiteY405" fmla="*/ 6493982 h 6858000"/>
              <a:gd name="connsiteX406" fmla="*/ 2147336 w 7467600"/>
              <a:gd name="connsiteY406" fmla="*/ 6594052 h 6858000"/>
              <a:gd name="connsiteX407" fmla="*/ 2207047 w 7467600"/>
              <a:gd name="connsiteY407" fmla="*/ 6654540 h 6858000"/>
              <a:gd name="connsiteX408" fmla="*/ 2299106 w 7467600"/>
              <a:gd name="connsiteY408" fmla="*/ 6778931 h 6858000"/>
              <a:gd name="connsiteX409" fmla="*/ 2314430 w 7467600"/>
              <a:gd name="connsiteY409" fmla="*/ 6801144 h 6858000"/>
              <a:gd name="connsiteX410" fmla="*/ 2352406 w 7467600"/>
              <a:gd name="connsiteY410" fmla="*/ 6858000 h 6858000"/>
              <a:gd name="connsiteX411" fmla="*/ 2314492 w 7467600"/>
              <a:gd name="connsiteY411" fmla="*/ 6858000 h 6858000"/>
              <a:gd name="connsiteX412" fmla="*/ 2288095 w 7467600"/>
              <a:gd name="connsiteY412" fmla="*/ 6818030 h 6858000"/>
              <a:gd name="connsiteX413" fmla="*/ 2272768 w 7467600"/>
              <a:gd name="connsiteY413" fmla="*/ 6795822 h 6858000"/>
              <a:gd name="connsiteX414" fmla="*/ 2182715 w 7467600"/>
              <a:gd name="connsiteY414" fmla="*/ 6675071 h 6858000"/>
              <a:gd name="connsiteX415" fmla="*/ 2032061 w 7467600"/>
              <a:gd name="connsiteY415" fmla="*/ 6541380 h 6858000"/>
              <a:gd name="connsiteX416" fmla="*/ 2257220 w 7467600"/>
              <a:gd name="connsiteY416" fmla="*/ 6826257 h 6858000"/>
              <a:gd name="connsiteX417" fmla="*/ 2281324 w 7467600"/>
              <a:gd name="connsiteY417" fmla="*/ 6858000 h 6858000"/>
              <a:gd name="connsiteX418" fmla="*/ 2242860 w 7467600"/>
              <a:gd name="connsiteY418" fmla="*/ 6858000 h 6858000"/>
              <a:gd name="connsiteX419" fmla="*/ 2232818 w 7467600"/>
              <a:gd name="connsiteY419" fmla="*/ 6844926 h 6858000"/>
              <a:gd name="connsiteX420" fmla="*/ 1990172 w 7467600"/>
              <a:gd name="connsiteY420" fmla="*/ 6542121 h 6858000"/>
              <a:gd name="connsiteX421" fmla="*/ 2124090 w 7467600"/>
              <a:gd name="connsiteY421" fmla="*/ 6761017 h 6858000"/>
              <a:gd name="connsiteX422" fmla="*/ 2200380 w 7467600"/>
              <a:gd name="connsiteY422" fmla="*/ 6858000 h 6858000"/>
              <a:gd name="connsiteX423" fmla="*/ 2147507 w 7467600"/>
              <a:gd name="connsiteY423" fmla="*/ 6858000 h 6858000"/>
              <a:gd name="connsiteX424" fmla="*/ 2070668 w 7467600"/>
              <a:gd name="connsiteY424" fmla="*/ 6761520 h 6858000"/>
              <a:gd name="connsiteX425" fmla="*/ 1975142 w 7467600"/>
              <a:gd name="connsiteY425" fmla="*/ 6585570 h 6858000"/>
              <a:gd name="connsiteX426" fmla="*/ 2050035 w 7467600"/>
              <a:gd name="connsiteY426" fmla="*/ 6813345 h 6858000"/>
              <a:gd name="connsiteX427" fmla="*/ 2063025 w 7467600"/>
              <a:gd name="connsiteY427" fmla="*/ 6858000 h 6858000"/>
              <a:gd name="connsiteX428" fmla="*/ 2021675 w 7467600"/>
              <a:gd name="connsiteY428" fmla="*/ 6858000 h 6858000"/>
              <a:gd name="connsiteX429" fmla="*/ 2019308 w 7467600"/>
              <a:gd name="connsiteY429" fmla="*/ 6847118 h 6858000"/>
              <a:gd name="connsiteX430" fmla="*/ 1938835 w 7467600"/>
              <a:gd name="connsiteY430" fmla="*/ 6551160 h 6858000"/>
              <a:gd name="connsiteX431" fmla="*/ 1953230 w 7467600"/>
              <a:gd name="connsiteY431" fmla="*/ 6759699 h 6858000"/>
              <a:gd name="connsiteX432" fmla="*/ 1956763 w 7467600"/>
              <a:gd name="connsiteY432" fmla="*/ 6778191 h 6858000"/>
              <a:gd name="connsiteX433" fmla="*/ 1967925 w 7467600"/>
              <a:gd name="connsiteY433" fmla="*/ 6858000 h 6858000"/>
              <a:gd name="connsiteX434" fmla="*/ 1936622 w 7467600"/>
              <a:gd name="connsiteY434" fmla="*/ 6858000 h 6858000"/>
              <a:gd name="connsiteX435" fmla="*/ 1926261 w 7467600"/>
              <a:gd name="connsiteY435" fmla="*/ 6784064 h 6858000"/>
              <a:gd name="connsiteX436" fmla="*/ 1922724 w 7467600"/>
              <a:gd name="connsiteY436" fmla="*/ 6765577 h 6858000"/>
              <a:gd name="connsiteX437" fmla="*/ 1904650 w 7467600"/>
              <a:gd name="connsiteY437" fmla="*/ 6639616 h 6858000"/>
              <a:gd name="connsiteX438" fmla="*/ 1885273 w 7467600"/>
              <a:gd name="connsiteY438" fmla="*/ 6858000 h 6858000"/>
              <a:gd name="connsiteX439" fmla="*/ 1854363 w 7467600"/>
              <a:gd name="connsiteY439" fmla="*/ 6858000 h 6858000"/>
              <a:gd name="connsiteX440" fmla="*/ 1880391 w 7467600"/>
              <a:gd name="connsiteY440" fmla="*/ 6603796 h 6858000"/>
              <a:gd name="connsiteX441" fmla="*/ 1818273 w 7467600"/>
              <a:gd name="connsiteY441" fmla="*/ 6715729 h 6858000"/>
              <a:gd name="connsiteX442" fmla="*/ 1794691 w 7467600"/>
              <a:gd name="connsiteY442" fmla="*/ 6843239 h 6858000"/>
              <a:gd name="connsiteX443" fmla="*/ 1794914 w 7467600"/>
              <a:gd name="connsiteY443" fmla="*/ 6858000 h 6858000"/>
              <a:gd name="connsiteX444" fmla="*/ 1746128 w 7467600"/>
              <a:gd name="connsiteY444" fmla="*/ 6858000 h 6858000"/>
              <a:gd name="connsiteX445" fmla="*/ 1753934 w 7467600"/>
              <a:gd name="connsiteY445" fmla="*/ 6724796 h 6858000"/>
              <a:gd name="connsiteX446" fmla="*/ 1792053 w 7467600"/>
              <a:gd name="connsiteY446" fmla="*/ 6572396 h 6858000"/>
              <a:gd name="connsiteX447" fmla="*/ 1862248 w 7467600"/>
              <a:gd name="connsiteY447" fmla="*/ 6266397 h 6858000"/>
              <a:gd name="connsiteX448" fmla="*/ 1862250 w 7467600"/>
              <a:gd name="connsiteY448" fmla="*/ 6033531 h 6858000"/>
              <a:gd name="connsiteX449" fmla="*/ 1211999 w 7467600"/>
              <a:gd name="connsiteY449" fmla="*/ 6683610 h 6858000"/>
              <a:gd name="connsiteX450" fmla="*/ 1213266 w 7467600"/>
              <a:gd name="connsiteY450" fmla="*/ 6691947 h 6858000"/>
              <a:gd name="connsiteX451" fmla="*/ 1203370 w 7467600"/>
              <a:gd name="connsiteY451" fmla="*/ 6850676 h 6858000"/>
              <a:gd name="connsiteX452" fmla="*/ 1203671 w 7467600"/>
              <a:gd name="connsiteY452" fmla="*/ 6858000 h 6858000"/>
              <a:gd name="connsiteX453" fmla="*/ 1143180 w 7467600"/>
              <a:gd name="connsiteY453" fmla="*/ 6858000 h 6858000"/>
              <a:gd name="connsiteX454" fmla="*/ 1142176 w 7467600"/>
              <a:gd name="connsiteY454" fmla="*/ 6766045 h 6858000"/>
              <a:gd name="connsiteX455" fmla="*/ 1067484 w 7467600"/>
              <a:gd name="connsiteY455" fmla="*/ 6858000 h 6858000"/>
              <a:gd name="connsiteX456" fmla="*/ 953928 w 7467600"/>
              <a:gd name="connsiteY456" fmla="*/ 6858000 h 6858000"/>
              <a:gd name="connsiteX457" fmla="*/ 959715 w 7467600"/>
              <a:gd name="connsiteY457" fmla="*/ 6850185 h 6858000"/>
              <a:gd name="connsiteX458" fmla="*/ 1483788 w 7467600"/>
              <a:gd name="connsiteY458" fmla="*/ 6259174 h 6858000"/>
              <a:gd name="connsiteX459" fmla="*/ 1100671 w 7467600"/>
              <a:gd name="connsiteY459" fmla="*/ 6252137 h 6858000"/>
              <a:gd name="connsiteX460" fmla="*/ 1090144 w 7467600"/>
              <a:gd name="connsiteY460" fmla="*/ 6256748 h 6858000"/>
              <a:gd name="connsiteX461" fmla="*/ 1095872 w 7467600"/>
              <a:gd name="connsiteY461" fmla="*/ 6271892 h 6858000"/>
              <a:gd name="connsiteX462" fmla="*/ 262785 w 7467600"/>
              <a:gd name="connsiteY462" fmla="*/ 6845450 h 6858000"/>
              <a:gd name="connsiteX463" fmla="*/ 209968 w 7467600"/>
              <a:gd name="connsiteY463" fmla="*/ 6770713 h 6858000"/>
              <a:gd name="connsiteX464" fmla="*/ 873460 w 7467600"/>
              <a:gd name="connsiteY464" fmla="*/ 6253768 h 6858000"/>
              <a:gd name="connsiteX465" fmla="*/ 192686 w 7467600"/>
              <a:gd name="connsiteY465" fmla="*/ 5849257 h 6858000"/>
              <a:gd name="connsiteX466" fmla="*/ 4696 w 7467600"/>
              <a:gd name="connsiteY466" fmla="*/ 5697668 h 6858000"/>
              <a:gd name="connsiteX467" fmla="*/ 0 w 7467600"/>
              <a:gd name="connsiteY467" fmla="*/ 5689984 h 6858000"/>
              <a:gd name="connsiteX468" fmla="*/ 0 w 7467600"/>
              <a:gd name="connsiteY468" fmla="*/ 5513472 h 6858000"/>
              <a:gd name="connsiteX469" fmla="*/ 174101 w 7467600"/>
              <a:gd name="connsiteY469" fmla="*/ 5620277 h 6858000"/>
              <a:gd name="connsiteX470" fmla="*/ 891800 w 7467600"/>
              <a:gd name="connsiteY470" fmla="*/ 6036935 h 6858000"/>
              <a:gd name="connsiteX471" fmla="*/ 1072219 w 7467600"/>
              <a:gd name="connsiteY471" fmla="*/ 6169443 h 6858000"/>
              <a:gd name="connsiteX472" fmla="*/ 1074117 w 7467600"/>
              <a:gd name="connsiteY472" fmla="*/ 6170301 h 6858000"/>
              <a:gd name="connsiteX473" fmla="*/ 1083114 w 7467600"/>
              <a:gd name="connsiteY473" fmla="*/ 6174131 h 6858000"/>
              <a:gd name="connsiteX474" fmla="*/ 1543010 w 7467600"/>
              <a:gd name="connsiteY474" fmla="*/ 6191140 h 6858000"/>
              <a:gd name="connsiteX475" fmla="*/ 1551080 w 7467600"/>
              <a:gd name="connsiteY475" fmla="*/ 6195006 h 6858000"/>
              <a:gd name="connsiteX476" fmla="*/ 2345443 w 7467600"/>
              <a:gd name="connsiteY476" fmla="*/ 5549882 h 6858000"/>
              <a:gd name="connsiteX477" fmla="*/ 1721499 w 7467600"/>
              <a:gd name="connsiteY477" fmla="*/ 5599969 h 6858000"/>
              <a:gd name="connsiteX478" fmla="*/ 767716 w 7467600"/>
              <a:gd name="connsiteY478" fmla="*/ 5472768 h 6858000"/>
              <a:gd name="connsiteX479" fmla="*/ 722147 w 7467600"/>
              <a:gd name="connsiteY479" fmla="*/ 5393091 h 6858000"/>
              <a:gd name="connsiteX480" fmla="*/ 1485552 w 7467600"/>
              <a:gd name="connsiteY480" fmla="*/ 5313202 h 6858000"/>
              <a:gd name="connsiteX481" fmla="*/ 2143004 w 7467600"/>
              <a:gd name="connsiteY481" fmla="*/ 5402420 h 6858000"/>
              <a:gd name="connsiteX482" fmla="*/ 1933391 w 7467600"/>
              <a:gd name="connsiteY482" fmla="*/ 5156971 h 6858000"/>
              <a:gd name="connsiteX483" fmla="*/ 1827118 w 7467600"/>
              <a:gd name="connsiteY483" fmla="*/ 4968410 h 6858000"/>
              <a:gd name="connsiteX484" fmla="*/ 1837349 w 7467600"/>
              <a:gd name="connsiteY484" fmla="*/ 4956357 h 6858000"/>
              <a:gd name="connsiteX485" fmla="*/ 2162835 w 7467600"/>
              <a:gd name="connsiteY485" fmla="*/ 5187853 h 6858000"/>
              <a:gd name="connsiteX486" fmla="*/ 2257167 w 7467600"/>
              <a:gd name="connsiteY486" fmla="*/ 5462123 h 6858000"/>
              <a:gd name="connsiteX487" fmla="*/ 2261598 w 7467600"/>
              <a:gd name="connsiteY487" fmla="*/ 5467998 h 6858000"/>
              <a:gd name="connsiteX488" fmla="*/ 2437177 w 7467600"/>
              <a:gd name="connsiteY488" fmla="*/ 5479608 h 6858000"/>
              <a:gd name="connsiteX489" fmla="*/ 2445247 w 7467600"/>
              <a:gd name="connsiteY489" fmla="*/ 5483476 h 6858000"/>
              <a:gd name="connsiteX490" fmla="*/ 2743626 w 7467600"/>
              <a:gd name="connsiteY490" fmla="*/ 5304819 h 6858000"/>
              <a:gd name="connsiteX491" fmla="*/ 3048102 w 7467600"/>
              <a:gd name="connsiteY491" fmla="*/ 5150595 h 6858000"/>
              <a:gd name="connsiteX492" fmla="*/ 1799414 w 7467600"/>
              <a:gd name="connsiteY492" fmla="*/ 4694732 h 6858000"/>
              <a:gd name="connsiteX493" fmla="*/ 1771735 w 7467600"/>
              <a:gd name="connsiteY493" fmla="*/ 4619929 h 6858000"/>
              <a:gd name="connsiteX494" fmla="*/ 3104273 w 7467600"/>
              <a:gd name="connsiteY494" fmla="*/ 5076159 h 6858000"/>
              <a:gd name="connsiteX495" fmla="*/ 3113245 w 7467600"/>
              <a:gd name="connsiteY495" fmla="*/ 5090705 h 6858000"/>
              <a:gd name="connsiteX496" fmla="*/ 3126294 w 7467600"/>
              <a:gd name="connsiteY496" fmla="*/ 5114400 h 6858000"/>
              <a:gd name="connsiteX497" fmla="*/ 3937433 w 7467600"/>
              <a:gd name="connsiteY497" fmla="*/ 4830473 h 6858000"/>
              <a:gd name="connsiteX498" fmla="*/ 3590475 w 7467600"/>
              <a:gd name="connsiteY498" fmla="*/ 4597974 h 6858000"/>
              <a:gd name="connsiteX499" fmla="*/ 3100264 w 7467600"/>
              <a:gd name="connsiteY499" fmla="*/ 4579845 h 6858000"/>
              <a:gd name="connsiteX500" fmla="*/ 2183576 w 7467600"/>
              <a:gd name="connsiteY500" fmla="*/ 4227150 h 6858000"/>
              <a:gd name="connsiteX501" fmla="*/ 2151029 w 7467600"/>
              <a:gd name="connsiteY501" fmla="*/ 4146947 h 6858000"/>
              <a:gd name="connsiteX502" fmla="*/ 3563434 w 7467600"/>
              <a:gd name="connsiteY502" fmla="*/ 4469115 h 6858000"/>
              <a:gd name="connsiteX503" fmla="*/ 3177952 w 7467600"/>
              <a:gd name="connsiteY503" fmla="*/ 3657386 h 6858000"/>
              <a:gd name="connsiteX504" fmla="*/ 3189263 w 7467600"/>
              <a:gd name="connsiteY504" fmla="*/ 3625726 h 6858000"/>
              <a:gd name="connsiteX505" fmla="*/ 3560912 w 7467600"/>
              <a:gd name="connsiteY505" fmla="*/ 4079863 h 6858000"/>
              <a:gd name="connsiteX506" fmla="*/ 3626636 w 7467600"/>
              <a:gd name="connsiteY506" fmla="*/ 4512230 h 6858000"/>
              <a:gd name="connsiteX507" fmla="*/ 3653088 w 7467600"/>
              <a:gd name="connsiteY507" fmla="*/ 4521417 h 6858000"/>
              <a:gd name="connsiteX508" fmla="*/ 3988128 w 7467600"/>
              <a:gd name="connsiteY508" fmla="*/ 4817267 h 6858000"/>
              <a:gd name="connsiteX509" fmla="*/ 4830582 w 7467600"/>
              <a:gd name="connsiteY509" fmla="*/ 4676000 h 6858000"/>
              <a:gd name="connsiteX510" fmla="*/ 4830100 w 7467600"/>
              <a:gd name="connsiteY510" fmla="*/ 4675554 h 6858000"/>
              <a:gd name="connsiteX511" fmla="*/ 4036318 w 7467600"/>
              <a:gd name="connsiteY511" fmla="*/ 4147013 h 6858000"/>
              <a:gd name="connsiteX512" fmla="*/ 3432098 w 7467600"/>
              <a:gd name="connsiteY512" fmla="*/ 3537312 h 6858000"/>
              <a:gd name="connsiteX513" fmla="*/ 3446761 w 7467600"/>
              <a:gd name="connsiteY513" fmla="*/ 3461278 h 6858000"/>
              <a:gd name="connsiteX514" fmla="*/ 4419733 w 7467600"/>
              <a:gd name="connsiteY514" fmla="*/ 3963555 h 6858000"/>
              <a:gd name="connsiteX515" fmla="*/ 4781371 w 7467600"/>
              <a:gd name="connsiteY515" fmla="*/ 4458604 h 6858000"/>
              <a:gd name="connsiteX516" fmla="*/ 4780440 w 7467600"/>
              <a:gd name="connsiteY516" fmla="*/ 4470290 h 6858000"/>
              <a:gd name="connsiteX517" fmla="*/ 4898954 w 7467600"/>
              <a:gd name="connsiteY517" fmla="*/ 4662092 h 6858000"/>
              <a:gd name="connsiteX518" fmla="*/ 4900699 w 7467600"/>
              <a:gd name="connsiteY518" fmla="*/ 4670867 h 6858000"/>
              <a:gd name="connsiteX519" fmla="*/ 5714511 w 7467600"/>
              <a:gd name="connsiteY519" fmla="*/ 4663483 h 6858000"/>
              <a:gd name="connsiteX520" fmla="*/ 5464793 w 7467600"/>
              <a:gd name="connsiteY520" fmla="*/ 4393556 h 6858000"/>
              <a:gd name="connsiteX521" fmla="*/ 5461897 w 7467600"/>
              <a:gd name="connsiteY521" fmla="*/ 4390879 h 6858000"/>
              <a:gd name="connsiteX522" fmla="*/ 4294126 w 7467600"/>
              <a:gd name="connsiteY522" fmla="*/ 3303048 h 6858000"/>
              <a:gd name="connsiteX523" fmla="*/ 4305321 w 7467600"/>
              <a:gd name="connsiteY523" fmla="*/ 3256953 h 6858000"/>
              <a:gd name="connsiteX524" fmla="*/ 4949299 w 7467600"/>
              <a:gd name="connsiteY524" fmla="*/ 3766336 h 6858000"/>
              <a:gd name="connsiteX525" fmla="*/ 5291452 w 7467600"/>
              <a:gd name="connsiteY525" fmla="*/ 4076801 h 6858000"/>
              <a:gd name="connsiteX526" fmla="*/ 5434998 w 7467600"/>
              <a:gd name="connsiteY526" fmla="*/ 4254100 h 6858000"/>
              <a:gd name="connsiteX527" fmla="*/ 5351015 w 7467600"/>
              <a:gd name="connsiteY527" fmla="*/ 3760989 h 6858000"/>
              <a:gd name="connsiteX528" fmla="*/ 5413780 w 7467600"/>
              <a:gd name="connsiteY528" fmla="*/ 2966265 h 6858000"/>
              <a:gd name="connsiteX529" fmla="*/ 5425627 w 7467600"/>
              <a:gd name="connsiteY529" fmla="*/ 2954192 h 6858000"/>
              <a:gd name="connsiteX530" fmla="*/ 6604735 w 7467600"/>
              <a:gd name="connsiteY530" fmla="*/ 2041381 h 6858000"/>
              <a:gd name="connsiteX531" fmla="*/ 7204487 w 7467600"/>
              <a:gd name="connsiteY531" fmla="*/ 2742112 h 6858000"/>
              <a:gd name="connsiteX532" fmla="*/ 7131592 w 7467600"/>
              <a:gd name="connsiteY532" fmla="*/ 2672096 h 6858000"/>
              <a:gd name="connsiteX533" fmla="*/ 6996344 w 7467600"/>
              <a:gd name="connsiteY533" fmla="*/ 2518310 h 6858000"/>
              <a:gd name="connsiteX534" fmla="*/ 6735495 w 7467600"/>
              <a:gd name="connsiteY534" fmla="*/ 2196890 h 6858000"/>
              <a:gd name="connsiteX535" fmla="*/ 6721901 w 7467600"/>
              <a:gd name="connsiteY535" fmla="*/ 2179274 h 6858000"/>
              <a:gd name="connsiteX536" fmla="*/ 6604735 w 7467600"/>
              <a:gd name="connsiteY536" fmla="*/ 2041381 h 6858000"/>
              <a:gd name="connsiteX537" fmla="*/ 6591670 w 7467600"/>
              <a:gd name="connsiteY537" fmla="*/ 1988277 h 6858000"/>
              <a:gd name="connsiteX538" fmla="*/ 6747349 w 7467600"/>
              <a:gd name="connsiteY538" fmla="*/ 2160069 h 6858000"/>
              <a:gd name="connsiteX539" fmla="*/ 6760943 w 7467600"/>
              <a:gd name="connsiteY539" fmla="*/ 2177686 h 6858000"/>
              <a:gd name="connsiteX540" fmla="*/ 7021065 w 7467600"/>
              <a:gd name="connsiteY540" fmla="*/ 2498102 h 6858000"/>
              <a:gd name="connsiteX541" fmla="*/ 7155223 w 7467600"/>
              <a:gd name="connsiteY541" fmla="*/ 2650386 h 6858000"/>
              <a:gd name="connsiteX542" fmla="*/ 7203167 w 7467600"/>
              <a:gd name="connsiteY542" fmla="*/ 2697288 h 6858000"/>
              <a:gd name="connsiteX543" fmla="*/ 6937703 w 7467600"/>
              <a:gd name="connsiteY543" fmla="*/ 2321981 h 6858000"/>
              <a:gd name="connsiteX544" fmla="*/ 6591670 w 7467600"/>
              <a:gd name="connsiteY544" fmla="*/ 1988277 h 6858000"/>
              <a:gd name="connsiteX545" fmla="*/ 5798671 w 7467600"/>
              <a:gd name="connsiteY545" fmla="*/ 1981601 h 6858000"/>
              <a:gd name="connsiteX546" fmla="*/ 5754709 w 7467600"/>
              <a:gd name="connsiteY546" fmla="*/ 2071454 h 6858000"/>
              <a:gd name="connsiteX547" fmla="*/ 5763044 w 7467600"/>
              <a:gd name="connsiteY547" fmla="*/ 2842206 h 6858000"/>
              <a:gd name="connsiteX548" fmla="*/ 5764974 w 7467600"/>
              <a:gd name="connsiteY548" fmla="*/ 2799609 h 6858000"/>
              <a:gd name="connsiteX549" fmla="*/ 5767665 w 7467600"/>
              <a:gd name="connsiteY549" fmla="*/ 2666409 h 6858000"/>
              <a:gd name="connsiteX550" fmla="*/ 5763055 w 7467600"/>
              <a:gd name="connsiteY550" fmla="*/ 2579705 h 6858000"/>
              <a:gd name="connsiteX551" fmla="*/ 5758079 w 7467600"/>
              <a:gd name="connsiteY551" fmla="*/ 2492508 h 6858000"/>
              <a:gd name="connsiteX552" fmla="*/ 5779325 w 7467600"/>
              <a:gd name="connsiteY552" fmla="*/ 2197069 h 6858000"/>
              <a:gd name="connsiteX553" fmla="*/ 5798671 w 7467600"/>
              <a:gd name="connsiteY553" fmla="*/ 1981601 h 6858000"/>
              <a:gd name="connsiteX554" fmla="*/ 5829202 w 7467600"/>
              <a:gd name="connsiteY554" fmla="*/ 1971679 h 6858000"/>
              <a:gd name="connsiteX555" fmla="*/ 5809558 w 7467600"/>
              <a:gd name="connsiteY555" fmla="*/ 2198043 h 6858000"/>
              <a:gd name="connsiteX556" fmla="*/ 5788653 w 7467600"/>
              <a:gd name="connsiteY556" fmla="*/ 2489430 h 6858000"/>
              <a:gd name="connsiteX557" fmla="*/ 5793439 w 7467600"/>
              <a:gd name="connsiteY557" fmla="*/ 2575235 h 6858000"/>
              <a:gd name="connsiteX558" fmla="*/ 5796837 w 7467600"/>
              <a:gd name="connsiteY558" fmla="*/ 2637633 h 6858000"/>
              <a:gd name="connsiteX559" fmla="*/ 5818614 w 7467600"/>
              <a:gd name="connsiteY559" fmla="*/ 2473055 h 6858000"/>
              <a:gd name="connsiteX560" fmla="*/ 5829202 w 7467600"/>
              <a:gd name="connsiteY560" fmla="*/ 1971679 h 6858000"/>
              <a:gd name="connsiteX561" fmla="*/ 5911389 w 7467600"/>
              <a:gd name="connsiteY561" fmla="*/ 1898371 h 6858000"/>
              <a:gd name="connsiteX562" fmla="*/ 6237627 w 7467600"/>
              <a:gd name="connsiteY562" fmla="*/ 2231921 h 6858000"/>
              <a:gd name="connsiteX563" fmla="*/ 5911389 w 7467600"/>
              <a:gd name="connsiteY563" fmla="*/ 1898371 h 6858000"/>
              <a:gd name="connsiteX564" fmla="*/ 6944437 w 7467600"/>
              <a:gd name="connsiteY564" fmla="*/ 1575402 h 6858000"/>
              <a:gd name="connsiteX565" fmla="*/ 6304730 w 7467600"/>
              <a:gd name="connsiteY565" fmla="*/ 1766654 h 6858000"/>
              <a:gd name="connsiteX566" fmla="*/ 6944437 w 7467600"/>
              <a:gd name="connsiteY566" fmla="*/ 1575402 h 6858000"/>
              <a:gd name="connsiteX567" fmla="*/ 7019523 w 7467600"/>
              <a:gd name="connsiteY567" fmla="*/ 1519450 h 6858000"/>
              <a:gd name="connsiteX568" fmla="*/ 6298091 w 7467600"/>
              <a:gd name="connsiteY568" fmla="*/ 1737122 h 6858000"/>
              <a:gd name="connsiteX569" fmla="*/ 7019523 w 7467600"/>
              <a:gd name="connsiteY569" fmla="*/ 1519450 h 6858000"/>
              <a:gd name="connsiteX570" fmla="*/ 2399523 w 7467600"/>
              <a:gd name="connsiteY570" fmla="*/ 1428234 h 6858000"/>
              <a:gd name="connsiteX571" fmla="*/ 2224982 w 7467600"/>
              <a:gd name="connsiteY571" fmla="*/ 1826201 h 6858000"/>
              <a:gd name="connsiteX572" fmla="*/ 2096099 w 7467600"/>
              <a:gd name="connsiteY572" fmla="*/ 2345900 h 6858000"/>
              <a:gd name="connsiteX573" fmla="*/ 2283317 w 7467600"/>
              <a:gd name="connsiteY573" fmla="*/ 1796925 h 6858000"/>
              <a:gd name="connsiteX574" fmla="*/ 2399523 w 7467600"/>
              <a:gd name="connsiteY574" fmla="*/ 1428234 h 6858000"/>
              <a:gd name="connsiteX575" fmla="*/ 2448558 w 7467600"/>
              <a:gd name="connsiteY575" fmla="*/ 1373435 h 6858000"/>
              <a:gd name="connsiteX576" fmla="*/ 2312521 w 7467600"/>
              <a:gd name="connsiteY576" fmla="*/ 1806140 h 6858000"/>
              <a:gd name="connsiteX577" fmla="*/ 2127533 w 7467600"/>
              <a:gd name="connsiteY577" fmla="*/ 2348380 h 6858000"/>
              <a:gd name="connsiteX578" fmla="*/ 2358080 w 7467600"/>
              <a:gd name="connsiteY578" fmla="*/ 1866134 h 6858000"/>
              <a:gd name="connsiteX579" fmla="*/ 2407436 w 7467600"/>
              <a:gd name="connsiteY579" fmla="*/ 1651070 h 6858000"/>
              <a:gd name="connsiteX580" fmla="*/ 2448558 w 7467600"/>
              <a:gd name="connsiteY580" fmla="*/ 1373435 h 6858000"/>
              <a:gd name="connsiteX581" fmla="*/ 278707 w 7467600"/>
              <a:gd name="connsiteY581" fmla="*/ 1352270 h 6858000"/>
              <a:gd name="connsiteX582" fmla="*/ 321570 w 7467600"/>
              <a:gd name="connsiteY582" fmla="*/ 1861610 h 6858000"/>
              <a:gd name="connsiteX583" fmla="*/ 294281 w 7467600"/>
              <a:gd name="connsiteY583" fmla="*/ 1440658 h 6858000"/>
              <a:gd name="connsiteX584" fmla="*/ 278707 w 7467600"/>
              <a:gd name="connsiteY584" fmla="*/ 1352270 h 6858000"/>
              <a:gd name="connsiteX585" fmla="*/ 1423821 w 7467600"/>
              <a:gd name="connsiteY585" fmla="*/ 1351958 h 6858000"/>
              <a:gd name="connsiteX586" fmla="*/ 1638521 w 7467600"/>
              <a:gd name="connsiteY586" fmla="*/ 1908470 h 6858000"/>
              <a:gd name="connsiteX587" fmla="*/ 1754199 w 7467600"/>
              <a:gd name="connsiteY587" fmla="*/ 2149284 h 6858000"/>
              <a:gd name="connsiteX588" fmla="*/ 1908359 w 7467600"/>
              <a:gd name="connsiteY588" fmla="*/ 2364988 h 6858000"/>
              <a:gd name="connsiteX589" fmla="*/ 1647661 w 7467600"/>
              <a:gd name="connsiteY589" fmla="*/ 1825945 h 6858000"/>
              <a:gd name="connsiteX590" fmla="*/ 1423821 w 7467600"/>
              <a:gd name="connsiteY590" fmla="*/ 1351958 h 6858000"/>
              <a:gd name="connsiteX591" fmla="*/ 1431890 w 7467600"/>
              <a:gd name="connsiteY591" fmla="*/ 1306475 h 6858000"/>
              <a:gd name="connsiteX592" fmla="*/ 1507597 w 7467600"/>
              <a:gd name="connsiteY592" fmla="*/ 1446132 h 6858000"/>
              <a:gd name="connsiteX593" fmla="*/ 1674586 w 7467600"/>
              <a:gd name="connsiteY593" fmla="*/ 1813832 h 6858000"/>
              <a:gd name="connsiteX594" fmla="*/ 1815950 w 7467600"/>
              <a:gd name="connsiteY594" fmla="*/ 2128564 h 6858000"/>
              <a:gd name="connsiteX595" fmla="*/ 1984242 w 7467600"/>
              <a:gd name="connsiteY595" fmla="*/ 2430829 h 6858000"/>
              <a:gd name="connsiteX596" fmla="*/ 2014023 w 7467600"/>
              <a:gd name="connsiteY596" fmla="*/ 2450995 h 6858000"/>
              <a:gd name="connsiteX597" fmla="*/ 1747337 w 7467600"/>
              <a:gd name="connsiteY597" fmla="*/ 1855264 h 6858000"/>
              <a:gd name="connsiteX598" fmla="*/ 1533749 w 7467600"/>
              <a:gd name="connsiteY598" fmla="*/ 1478656 h 6858000"/>
              <a:gd name="connsiteX599" fmla="*/ 1431890 w 7467600"/>
              <a:gd name="connsiteY599" fmla="*/ 1306475 h 6858000"/>
              <a:gd name="connsiteX600" fmla="*/ 5052692 w 7467600"/>
              <a:gd name="connsiteY600" fmla="*/ 1292994 h 6858000"/>
              <a:gd name="connsiteX601" fmla="*/ 5200661 w 7467600"/>
              <a:gd name="connsiteY601" fmla="*/ 1635186 h 6858000"/>
              <a:gd name="connsiteX602" fmla="*/ 5297138 w 7467600"/>
              <a:gd name="connsiteY602" fmla="*/ 1906351 h 6858000"/>
              <a:gd name="connsiteX603" fmla="*/ 5052692 w 7467600"/>
              <a:gd name="connsiteY603" fmla="*/ 1292994 h 6858000"/>
              <a:gd name="connsiteX604" fmla="*/ 5009948 w 7467600"/>
              <a:gd name="connsiteY604" fmla="*/ 1273619 h 6858000"/>
              <a:gd name="connsiteX605" fmla="*/ 5121777 w 7467600"/>
              <a:gd name="connsiteY605" fmla="*/ 1654213 h 6858000"/>
              <a:gd name="connsiteX606" fmla="*/ 5293545 w 7467600"/>
              <a:gd name="connsiteY606" fmla="*/ 2072247 h 6858000"/>
              <a:gd name="connsiteX607" fmla="*/ 5294042 w 7467600"/>
              <a:gd name="connsiteY607" fmla="*/ 2065019 h 6858000"/>
              <a:gd name="connsiteX608" fmla="*/ 5171936 w 7467600"/>
              <a:gd name="connsiteY608" fmla="*/ 1647613 h 6858000"/>
              <a:gd name="connsiteX609" fmla="*/ 5009948 w 7467600"/>
              <a:gd name="connsiteY609" fmla="*/ 1273619 h 6858000"/>
              <a:gd name="connsiteX610" fmla="*/ 655236 w 7467600"/>
              <a:gd name="connsiteY610" fmla="*/ 1268632 h 6858000"/>
              <a:gd name="connsiteX611" fmla="*/ 839521 w 7467600"/>
              <a:gd name="connsiteY611" fmla="*/ 1685315 h 6858000"/>
              <a:gd name="connsiteX612" fmla="*/ 1109416 w 7467600"/>
              <a:gd name="connsiteY612" fmla="*/ 2061663 h 6858000"/>
              <a:gd name="connsiteX613" fmla="*/ 1298300 w 7467600"/>
              <a:gd name="connsiteY613" fmla="*/ 2247742 h 6858000"/>
              <a:gd name="connsiteX614" fmla="*/ 1125871 w 7467600"/>
              <a:gd name="connsiteY614" fmla="*/ 1989513 h 6858000"/>
              <a:gd name="connsiteX615" fmla="*/ 981574 w 7467600"/>
              <a:gd name="connsiteY615" fmla="*/ 1783157 h 6858000"/>
              <a:gd name="connsiteX616" fmla="*/ 922198 w 7467600"/>
              <a:gd name="connsiteY616" fmla="*/ 1677437 h 6858000"/>
              <a:gd name="connsiteX617" fmla="*/ 869293 w 7467600"/>
              <a:gd name="connsiteY617" fmla="*/ 1583214 h 6858000"/>
              <a:gd name="connsiteX618" fmla="*/ 751431 w 7467600"/>
              <a:gd name="connsiteY618" fmla="*/ 1405731 h 6858000"/>
              <a:gd name="connsiteX619" fmla="*/ 655236 w 7467600"/>
              <a:gd name="connsiteY619" fmla="*/ 1268632 h 6858000"/>
              <a:gd name="connsiteX620" fmla="*/ 6516292 w 7467600"/>
              <a:gd name="connsiteY620" fmla="*/ 1263064 h 6858000"/>
              <a:gd name="connsiteX621" fmla="*/ 5736320 w 7467600"/>
              <a:gd name="connsiteY621" fmla="*/ 1501803 h 6858000"/>
              <a:gd name="connsiteX622" fmla="*/ 6516292 w 7467600"/>
              <a:gd name="connsiteY622" fmla="*/ 1263064 h 6858000"/>
              <a:gd name="connsiteX623" fmla="*/ 291466 w 7467600"/>
              <a:gd name="connsiteY623" fmla="*/ 1250369 h 6858000"/>
              <a:gd name="connsiteX624" fmla="*/ 323180 w 7467600"/>
              <a:gd name="connsiteY624" fmla="*/ 1435283 h 6858000"/>
              <a:gd name="connsiteX625" fmla="*/ 349381 w 7467600"/>
              <a:gd name="connsiteY625" fmla="*/ 1875041 h 6858000"/>
              <a:gd name="connsiteX626" fmla="*/ 374363 w 7467600"/>
              <a:gd name="connsiteY626" fmla="*/ 1506494 h 6858000"/>
              <a:gd name="connsiteX627" fmla="*/ 302168 w 7467600"/>
              <a:gd name="connsiteY627" fmla="*/ 1274495 h 6858000"/>
              <a:gd name="connsiteX628" fmla="*/ 291466 w 7467600"/>
              <a:gd name="connsiteY628" fmla="*/ 1250369 h 6858000"/>
              <a:gd name="connsiteX629" fmla="*/ 678222 w 7467600"/>
              <a:gd name="connsiteY629" fmla="*/ 1248670 h 6858000"/>
              <a:gd name="connsiteX630" fmla="*/ 775536 w 7467600"/>
              <a:gd name="connsiteY630" fmla="*/ 1388015 h 6858000"/>
              <a:gd name="connsiteX631" fmla="*/ 894529 w 7467600"/>
              <a:gd name="connsiteY631" fmla="*/ 1567739 h 6858000"/>
              <a:gd name="connsiteX632" fmla="*/ 948000 w 7467600"/>
              <a:gd name="connsiteY632" fmla="*/ 1663088 h 6858000"/>
              <a:gd name="connsiteX633" fmla="*/ 1006812 w 7467600"/>
              <a:gd name="connsiteY633" fmla="*/ 1767683 h 6858000"/>
              <a:gd name="connsiteX634" fmla="*/ 1149133 w 7467600"/>
              <a:gd name="connsiteY634" fmla="*/ 1971513 h 6858000"/>
              <a:gd name="connsiteX635" fmla="*/ 1333952 w 7467600"/>
              <a:gd name="connsiteY635" fmla="*/ 2251620 h 6858000"/>
              <a:gd name="connsiteX636" fmla="*/ 1337329 w 7467600"/>
              <a:gd name="connsiteY636" fmla="*/ 2258350 h 6858000"/>
              <a:gd name="connsiteX637" fmla="*/ 1014726 w 7467600"/>
              <a:gd name="connsiteY637" fmla="*/ 1615556 h 6858000"/>
              <a:gd name="connsiteX638" fmla="*/ 678222 w 7467600"/>
              <a:gd name="connsiteY638" fmla="*/ 1248670 h 6858000"/>
              <a:gd name="connsiteX639" fmla="*/ 6691602 w 7467600"/>
              <a:gd name="connsiteY639" fmla="*/ 1140573 h 6858000"/>
              <a:gd name="connsiteX640" fmla="*/ 6571100 w 7467600"/>
              <a:gd name="connsiteY640" fmla="*/ 1183662 h 6858000"/>
              <a:gd name="connsiteX641" fmla="*/ 6241687 w 7467600"/>
              <a:gd name="connsiteY641" fmla="*/ 1257600 h 6858000"/>
              <a:gd name="connsiteX642" fmla="*/ 5693009 w 7467600"/>
              <a:gd name="connsiteY642" fmla="*/ 1478256 h 6858000"/>
              <a:gd name="connsiteX643" fmla="*/ 6548420 w 7467600"/>
              <a:gd name="connsiteY643" fmla="*/ 1214599 h 6858000"/>
              <a:gd name="connsiteX644" fmla="*/ 6605473 w 7467600"/>
              <a:gd name="connsiteY644" fmla="*/ 1184686 h 6858000"/>
              <a:gd name="connsiteX645" fmla="*/ 6691602 w 7467600"/>
              <a:gd name="connsiteY645" fmla="*/ 1140573 h 6858000"/>
              <a:gd name="connsiteX646" fmla="*/ 4002475 w 7467600"/>
              <a:gd name="connsiteY646" fmla="*/ 1037802 h 6858000"/>
              <a:gd name="connsiteX647" fmla="*/ 4000324 w 7467600"/>
              <a:gd name="connsiteY647" fmla="*/ 1039362 h 6858000"/>
              <a:gd name="connsiteX648" fmla="*/ 4002862 w 7467600"/>
              <a:gd name="connsiteY648" fmla="*/ 1042866 h 6858000"/>
              <a:gd name="connsiteX649" fmla="*/ 4002475 w 7467600"/>
              <a:gd name="connsiteY649" fmla="*/ 1037802 h 6858000"/>
              <a:gd name="connsiteX650" fmla="*/ 506322 w 7467600"/>
              <a:gd name="connsiteY650" fmla="*/ 1020997 h 6858000"/>
              <a:gd name="connsiteX651" fmla="*/ 533068 w 7467600"/>
              <a:gd name="connsiteY651" fmla="*/ 1029409 h 6858000"/>
              <a:gd name="connsiteX652" fmla="*/ 1232525 w 7467600"/>
              <a:gd name="connsiteY652" fmla="*/ 1804675 h 6858000"/>
              <a:gd name="connsiteX653" fmla="*/ 1388858 w 7467600"/>
              <a:gd name="connsiteY653" fmla="*/ 2368011 h 6858000"/>
              <a:gd name="connsiteX654" fmla="*/ 1384098 w 7467600"/>
              <a:gd name="connsiteY654" fmla="*/ 2378125 h 6858000"/>
              <a:gd name="connsiteX655" fmla="*/ 1425393 w 7467600"/>
              <a:gd name="connsiteY655" fmla="*/ 2589124 h 6858000"/>
              <a:gd name="connsiteX656" fmla="*/ 1424001 w 7467600"/>
              <a:gd name="connsiteY656" fmla="*/ 2597541 h 6858000"/>
              <a:gd name="connsiteX657" fmla="*/ 2152729 w 7467600"/>
              <a:gd name="connsiteY657" fmla="*/ 2864487 h 6858000"/>
              <a:gd name="connsiteX658" fmla="*/ 2020609 w 7467600"/>
              <a:gd name="connsiteY658" fmla="*/ 2539671 h 6858000"/>
              <a:gd name="connsiteX659" fmla="*/ 2018920 w 7467600"/>
              <a:gd name="connsiteY659" fmla="*/ 2536309 h 6858000"/>
              <a:gd name="connsiteX660" fmla="*/ 1342441 w 7467600"/>
              <a:gd name="connsiteY660" fmla="*/ 1173017 h 6858000"/>
              <a:gd name="connsiteX661" fmla="*/ 1367925 w 7467600"/>
              <a:gd name="connsiteY661" fmla="*/ 1135648 h 6858000"/>
              <a:gd name="connsiteX662" fmla="*/ 1771401 w 7467600"/>
              <a:gd name="connsiteY662" fmla="*/ 1806673 h 6858000"/>
              <a:gd name="connsiteX663" fmla="*/ 1972385 w 7467600"/>
              <a:gd name="connsiteY663" fmla="*/ 2198735 h 6858000"/>
              <a:gd name="connsiteX664" fmla="*/ 2040892 w 7467600"/>
              <a:gd name="connsiteY664" fmla="*/ 2405205 h 6858000"/>
              <a:gd name="connsiteX665" fmla="*/ 2131689 w 7467600"/>
              <a:gd name="connsiteY665" fmla="*/ 1936926 h 6858000"/>
              <a:gd name="connsiteX666" fmla="*/ 2454820 w 7467600"/>
              <a:gd name="connsiteY666" fmla="*/ 1248808 h 6858000"/>
              <a:gd name="connsiteX667" fmla="*/ 2492512 w 7467600"/>
              <a:gd name="connsiteY667" fmla="*/ 1302920 h 6858000"/>
              <a:gd name="connsiteX668" fmla="*/ 2081216 w 7467600"/>
              <a:gd name="connsiteY668" fmla="*/ 2527513 h 6858000"/>
              <a:gd name="connsiteX669" fmla="*/ 2081211 w 7467600"/>
              <a:gd name="connsiteY669" fmla="*/ 2528916 h 6858000"/>
              <a:gd name="connsiteX670" fmla="*/ 2199067 w 7467600"/>
              <a:gd name="connsiteY670" fmla="*/ 2884061 h 6858000"/>
              <a:gd name="connsiteX671" fmla="*/ 3192586 w 7467600"/>
              <a:gd name="connsiteY671" fmla="*/ 3411496 h 6858000"/>
              <a:gd name="connsiteX672" fmla="*/ 3182620 w 7467600"/>
              <a:gd name="connsiteY672" fmla="*/ 3483279 h 6858000"/>
              <a:gd name="connsiteX673" fmla="*/ 2435119 w 7467600"/>
              <a:gd name="connsiteY673" fmla="*/ 3080173 h 6858000"/>
              <a:gd name="connsiteX674" fmla="*/ 2410152 w 7467600"/>
              <a:gd name="connsiteY674" fmla="*/ 3063751 h 6858000"/>
              <a:gd name="connsiteX675" fmla="*/ 2408099 w 7467600"/>
              <a:gd name="connsiteY675" fmla="*/ 3064403 h 6858000"/>
              <a:gd name="connsiteX676" fmla="*/ 2407218 w 7467600"/>
              <a:gd name="connsiteY676" fmla="*/ 3070324 h 6858000"/>
              <a:gd name="connsiteX677" fmla="*/ 2380138 w 7467600"/>
              <a:gd name="connsiteY677" fmla="*/ 3099341 h 6858000"/>
              <a:gd name="connsiteX678" fmla="*/ 1765923 w 7467600"/>
              <a:gd name="connsiteY678" fmla="*/ 3581043 h 6858000"/>
              <a:gd name="connsiteX679" fmla="*/ 1702258 w 7467600"/>
              <a:gd name="connsiteY679" fmla="*/ 3612286 h 6858000"/>
              <a:gd name="connsiteX680" fmla="*/ 1538370 w 7467600"/>
              <a:gd name="connsiteY680" fmla="*/ 3811804 h 6858000"/>
              <a:gd name="connsiteX681" fmla="*/ 542867 w 7467600"/>
              <a:gd name="connsiteY681" fmla="*/ 4944092 h 6858000"/>
              <a:gd name="connsiteX682" fmla="*/ 515800 w 7467600"/>
              <a:gd name="connsiteY682" fmla="*/ 4862180 h 6858000"/>
              <a:gd name="connsiteX683" fmla="*/ 909145 w 7467600"/>
              <a:gd name="connsiteY683" fmla="*/ 4199225 h 6858000"/>
              <a:gd name="connsiteX684" fmla="*/ 1214067 w 7467600"/>
              <a:gd name="connsiteY684" fmla="*/ 3908561 h 6858000"/>
              <a:gd name="connsiteX685" fmla="*/ 640967 w 7467600"/>
              <a:gd name="connsiteY685" fmla="*/ 4105601 h 6858000"/>
              <a:gd name="connsiteX686" fmla="*/ 112563 w 7467600"/>
              <a:gd name="connsiteY686" fmla="*/ 4396952 h 6858000"/>
              <a:gd name="connsiteX687" fmla="*/ 0 w 7467600"/>
              <a:gd name="connsiteY687" fmla="*/ 4466006 h 6858000"/>
              <a:gd name="connsiteX688" fmla="*/ 0 w 7467600"/>
              <a:gd name="connsiteY688" fmla="*/ 4233763 h 6858000"/>
              <a:gd name="connsiteX689" fmla="*/ 36881 w 7467600"/>
              <a:gd name="connsiteY689" fmla="*/ 4200118 h 6858000"/>
              <a:gd name="connsiteX690" fmla="*/ 910534 w 7467600"/>
              <a:gd name="connsiteY690" fmla="*/ 3629753 h 6858000"/>
              <a:gd name="connsiteX691" fmla="*/ 1578717 w 7467600"/>
              <a:gd name="connsiteY691" fmla="*/ 3575982 h 6858000"/>
              <a:gd name="connsiteX692" fmla="*/ 2338780 w 7467600"/>
              <a:gd name="connsiteY692" fmla="*/ 3033725 h 6858000"/>
              <a:gd name="connsiteX693" fmla="*/ 1807991 w 7467600"/>
              <a:gd name="connsiteY693" fmla="*/ 2807184 h 6858000"/>
              <a:gd name="connsiteX694" fmla="*/ 1416358 w 7467600"/>
              <a:gd name="connsiteY694" fmla="*/ 3112571 h 6858000"/>
              <a:gd name="connsiteX695" fmla="*/ 939066 w 7467600"/>
              <a:gd name="connsiteY695" fmla="*/ 3378798 h 6858000"/>
              <a:gd name="connsiteX696" fmla="*/ 115099 w 7467600"/>
              <a:gd name="connsiteY696" fmla="*/ 3607650 h 6858000"/>
              <a:gd name="connsiteX697" fmla="*/ 97284 w 7467600"/>
              <a:gd name="connsiteY697" fmla="*/ 3520393 h 6858000"/>
              <a:gd name="connsiteX698" fmla="*/ 922050 w 7467600"/>
              <a:gd name="connsiteY698" fmla="*/ 3074867 h 6858000"/>
              <a:gd name="connsiteX699" fmla="*/ 1405265 w 7467600"/>
              <a:gd name="connsiteY699" fmla="*/ 3016319 h 6858000"/>
              <a:gd name="connsiteX700" fmla="*/ 1407512 w 7467600"/>
              <a:gd name="connsiteY700" fmla="*/ 3018001 h 6858000"/>
              <a:gd name="connsiteX701" fmla="*/ 1726266 w 7467600"/>
              <a:gd name="connsiteY701" fmla="*/ 2777274 h 6858000"/>
              <a:gd name="connsiteX702" fmla="*/ 625390 w 7467600"/>
              <a:gd name="connsiteY702" fmla="*/ 2514541 h 6858000"/>
              <a:gd name="connsiteX703" fmla="*/ 619799 w 7467600"/>
              <a:gd name="connsiteY703" fmla="*/ 2527180 h 6858000"/>
              <a:gd name="connsiteX704" fmla="*/ 310030 w 7467600"/>
              <a:gd name="connsiteY704" fmla="*/ 2771818 h 6858000"/>
              <a:gd name="connsiteX705" fmla="*/ 173877 w 7467600"/>
              <a:gd name="connsiteY705" fmla="*/ 2937056 h 6858000"/>
              <a:gd name="connsiteX706" fmla="*/ 77889 w 7467600"/>
              <a:gd name="connsiteY706" fmla="*/ 3138440 h 6858000"/>
              <a:gd name="connsiteX707" fmla="*/ 0 w 7467600"/>
              <a:gd name="connsiteY707" fmla="*/ 3271395 h 6858000"/>
              <a:gd name="connsiteX708" fmla="*/ 0 w 7467600"/>
              <a:gd name="connsiteY708" fmla="*/ 3153002 h 6858000"/>
              <a:gd name="connsiteX709" fmla="*/ 2386 w 7467600"/>
              <a:gd name="connsiteY709" fmla="*/ 3149203 h 6858000"/>
              <a:gd name="connsiteX710" fmla="*/ 89753 w 7467600"/>
              <a:gd name="connsiteY710" fmla="*/ 2987702 h 6858000"/>
              <a:gd name="connsiteX711" fmla="*/ 76869 w 7467600"/>
              <a:gd name="connsiteY711" fmla="*/ 3005404 h 6858000"/>
              <a:gd name="connsiteX712" fmla="*/ 32049 w 7467600"/>
              <a:gd name="connsiteY712" fmla="*/ 3065814 h 6858000"/>
              <a:gd name="connsiteX713" fmla="*/ 0 w 7467600"/>
              <a:gd name="connsiteY713" fmla="*/ 3108744 h 6858000"/>
              <a:gd name="connsiteX714" fmla="*/ 0 w 7467600"/>
              <a:gd name="connsiteY714" fmla="*/ 3058059 h 6858000"/>
              <a:gd name="connsiteX715" fmla="*/ 7610 w 7467600"/>
              <a:gd name="connsiteY715" fmla="*/ 3047889 h 6858000"/>
              <a:gd name="connsiteX716" fmla="*/ 52419 w 7467600"/>
              <a:gd name="connsiteY716" fmla="*/ 2987479 h 6858000"/>
              <a:gd name="connsiteX717" fmla="*/ 59142 w 7467600"/>
              <a:gd name="connsiteY717" fmla="*/ 2978488 h 6858000"/>
              <a:gd name="connsiteX718" fmla="*/ 0 w 7467600"/>
              <a:gd name="connsiteY718" fmla="*/ 3015334 h 6858000"/>
              <a:gd name="connsiteX719" fmla="*/ 0 w 7467600"/>
              <a:gd name="connsiteY719" fmla="*/ 2914286 h 6858000"/>
              <a:gd name="connsiteX720" fmla="*/ 36383 w 7467600"/>
              <a:gd name="connsiteY720" fmla="*/ 2901128 h 6858000"/>
              <a:gd name="connsiteX721" fmla="*/ 156329 w 7467600"/>
              <a:gd name="connsiteY721" fmla="*/ 2840533 h 6858000"/>
              <a:gd name="connsiteX722" fmla="*/ 358355 w 7467600"/>
              <a:gd name="connsiteY722" fmla="*/ 2620471 h 6858000"/>
              <a:gd name="connsiteX723" fmla="*/ 510577 w 7467600"/>
              <a:gd name="connsiteY723" fmla="*/ 2501244 h 6858000"/>
              <a:gd name="connsiteX724" fmla="*/ 211967 w 7467600"/>
              <a:gd name="connsiteY724" fmla="*/ 2479171 h 6858000"/>
              <a:gd name="connsiteX725" fmla="*/ 0 w 7467600"/>
              <a:gd name="connsiteY725" fmla="*/ 2476398 h 6858000"/>
              <a:gd name="connsiteX726" fmla="*/ 0 w 7467600"/>
              <a:gd name="connsiteY726" fmla="*/ 2389189 h 6858000"/>
              <a:gd name="connsiteX727" fmla="*/ 103062 w 7467600"/>
              <a:gd name="connsiteY727" fmla="*/ 2389518 h 6858000"/>
              <a:gd name="connsiteX728" fmla="*/ 510734 w 7467600"/>
              <a:gd name="connsiteY728" fmla="*/ 2416201 h 6858000"/>
              <a:gd name="connsiteX729" fmla="*/ 279257 w 7467600"/>
              <a:gd name="connsiteY729" fmla="*/ 2092102 h 6858000"/>
              <a:gd name="connsiteX730" fmla="*/ 65265 w 7467600"/>
              <a:gd name="connsiteY730" fmla="*/ 2006049 h 6858000"/>
              <a:gd name="connsiteX731" fmla="*/ 0 w 7467600"/>
              <a:gd name="connsiteY731" fmla="*/ 1982532 h 6858000"/>
              <a:gd name="connsiteX732" fmla="*/ 0 w 7467600"/>
              <a:gd name="connsiteY732" fmla="*/ 1912789 h 6858000"/>
              <a:gd name="connsiteX733" fmla="*/ 97460 w 7467600"/>
              <a:gd name="connsiteY733" fmla="*/ 1953725 h 6858000"/>
              <a:gd name="connsiteX734" fmla="*/ 221272 w 7467600"/>
              <a:gd name="connsiteY734" fmla="*/ 1980766 h 6858000"/>
              <a:gd name="connsiteX735" fmla="*/ 116765 w 7467600"/>
              <a:gd name="connsiteY735" fmla="*/ 1911033 h 6858000"/>
              <a:gd name="connsiteX736" fmla="*/ 16405 w 7467600"/>
              <a:gd name="connsiteY736" fmla="*/ 1803412 h 6858000"/>
              <a:gd name="connsiteX737" fmla="*/ 0 w 7467600"/>
              <a:gd name="connsiteY737" fmla="*/ 1784777 h 6858000"/>
              <a:gd name="connsiteX738" fmla="*/ 0 w 7467600"/>
              <a:gd name="connsiteY738" fmla="*/ 1740082 h 6858000"/>
              <a:gd name="connsiteX739" fmla="*/ 39394 w 7467600"/>
              <a:gd name="connsiteY739" fmla="*/ 1784856 h 6858000"/>
              <a:gd name="connsiteX740" fmla="*/ 135813 w 7467600"/>
              <a:gd name="connsiteY740" fmla="*/ 1888838 h 6858000"/>
              <a:gd name="connsiteX741" fmla="*/ 242575 w 7467600"/>
              <a:gd name="connsiteY741" fmla="*/ 1958841 h 6858000"/>
              <a:gd name="connsiteX742" fmla="*/ 82197 w 7467600"/>
              <a:gd name="connsiteY742" fmla="*/ 1754826 h 6858000"/>
              <a:gd name="connsiteX743" fmla="*/ 0 w 7467600"/>
              <a:gd name="connsiteY743" fmla="*/ 1679650 h 6858000"/>
              <a:gd name="connsiteX744" fmla="*/ 0 w 7467600"/>
              <a:gd name="connsiteY744" fmla="*/ 1602463 h 6858000"/>
              <a:gd name="connsiteX745" fmla="*/ 84689 w 7467600"/>
              <a:gd name="connsiteY745" fmla="*/ 1677442 h 6858000"/>
              <a:gd name="connsiteX746" fmla="*/ 298437 w 7467600"/>
              <a:gd name="connsiteY746" fmla="*/ 1968019 h 6858000"/>
              <a:gd name="connsiteX747" fmla="*/ 227269 w 7467600"/>
              <a:gd name="connsiteY747" fmla="*/ 1114064 h 6858000"/>
              <a:gd name="connsiteX748" fmla="*/ 248003 w 7467600"/>
              <a:gd name="connsiteY748" fmla="*/ 1089613 h 6858000"/>
              <a:gd name="connsiteX749" fmla="*/ 427020 w 7467600"/>
              <a:gd name="connsiteY749" fmla="*/ 1619803 h 6858000"/>
              <a:gd name="connsiteX750" fmla="*/ 340345 w 7467600"/>
              <a:gd name="connsiteY750" fmla="*/ 2027739 h 6858000"/>
              <a:gd name="connsiteX751" fmla="*/ 360865 w 7467600"/>
              <a:gd name="connsiteY751" fmla="*/ 2044827 h 6858000"/>
              <a:gd name="connsiteX752" fmla="*/ 560414 w 7467600"/>
              <a:gd name="connsiteY752" fmla="*/ 2421457 h 6858000"/>
              <a:gd name="connsiteX753" fmla="*/ 1359703 w 7467600"/>
              <a:gd name="connsiteY753" fmla="*/ 2578554 h 6858000"/>
              <a:gd name="connsiteX754" fmla="*/ 1359422 w 7467600"/>
              <a:gd name="connsiteY754" fmla="*/ 2577994 h 6858000"/>
              <a:gd name="connsiteX755" fmla="*/ 828701 w 7467600"/>
              <a:gd name="connsiteY755" fmla="*/ 1839520 h 6858000"/>
              <a:gd name="connsiteX756" fmla="*/ 494427 w 7467600"/>
              <a:gd name="connsiteY756" fmla="*/ 1092333 h 6858000"/>
              <a:gd name="connsiteX757" fmla="*/ 506322 w 7467600"/>
              <a:gd name="connsiteY757" fmla="*/ 1020997 h 6858000"/>
              <a:gd name="connsiteX758" fmla="*/ 4570198 w 7467600"/>
              <a:gd name="connsiteY758" fmla="*/ 978081 h 6858000"/>
              <a:gd name="connsiteX759" fmla="*/ 4523691 w 7467600"/>
              <a:gd name="connsiteY759" fmla="*/ 1127776 h 6858000"/>
              <a:gd name="connsiteX760" fmla="*/ 4509875 w 7467600"/>
              <a:gd name="connsiteY760" fmla="*/ 1167552 h 6858000"/>
              <a:gd name="connsiteX761" fmla="*/ 4478168 w 7467600"/>
              <a:gd name="connsiteY761" fmla="*/ 1260735 h 6858000"/>
              <a:gd name="connsiteX762" fmla="*/ 4409309 w 7467600"/>
              <a:gd name="connsiteY762" fmla="*/ 1666996 h 6858000"/>
              <a:gd name="connsiteX763" fmla="*/ 4370031 w 7467600"/>
              <a:gd name="connsiteY763" fmla="*/ 1955666 h 6858000"/>
              <a:gd name="connsiteX764" fmla="*/ 4570198 w 7467600"/>
              <a:gd name="connsiteY764" fmla="*/ 978081 h 6858000"/>
              <a:gd name="connsiteX765" fmla="*/ 4557898 w 7467600"/>
              <a:gd name="connsiteY765" fmla="*/ 900011 h 6858000"/>
              <a:gd name="connsiteX766" fmla="*/ 4344840 w 7467600"/>
              <a:gd name="connsiteY766" fmla="*/ 1922038 h 6858000"/>
              <a:gd name="connsiteX767" fmla="*/ 4378710 w 7467600"/>
              <a:gd name="connsiteY767" fmla="*/ 1665516 h 6858000"/>
              <a:gd name="connsiteX768" fmla="*/ 4448798 w 7467600"/>
              <a:gd name="connsiteY768" fmla="*/ 1253024 h 6858000"/>
              <a:gd name="connsiteX769" fmla="*/ 4480315 w 7467600"/>
              <a:gd name="connsiteY769" fmla="*/ 1158454 h 6858000"/>
              <a:gd name="connsiteX770" fmla="*/ 4494133 w 7467600"/>
              <a:gd name="connsiteY770" fmla="*/ 1118676 h 6858000"/>
              <a:gd name="connsiteX771" fmla="*/ 4557898 w 7467600"/>
              <a:gd name="connsiteY771" fmla="*/ 900011 h 6858000"/>
              <a:gd name="connsiteX772" fmla="*/ 5870151 w 7467600"/>
              <a:gd name="connsiteY772" fmla="*/ 898890 h 6858000"/>
              <a:gd name="connsiteX773" fmla="*/ 5861335 w 7467600"/>
              <a:gd name="connsiteY773" fmla="*/ 899177 h 6858000"/>
              <a:gd name="connsiteX774" fmla="*/ 5843702 w 7467600"/>
              <a:gd name="connsiteY774" fmla="*/ 899748 h 6858000"/>
              <a:gd name="connsiteX775" fmla="*/ 5651107 w 7467600"/>
              <a:gd name="connsiteY775" fmla="*/ 920306 h 6858000"/>
              <a:gd name="connsiteX776" fmla="*/ 5459407 w 7467600"/>
              <a:gd name="connsiteY776" fmla="*/ 940975 h 6858000"/>
              <a:gd name="connsiteX777" fmla="*/ 5374846 w 7467600"/>
              <a:gd name="connsiteY777" fmla="*/ 941988 h 6858000"/>
              <a:gd name="connsiteX778" fmla="*/ 5256105 w 7467600"/>
              <a:gd name="connsiteY778" fmla="*/ 945632 h 6858000"/>
              <a:gd name="connsiteX779" fmla="*/ 5107071 w 7467600"/>
              <a:gd name="connsiteY779" fmla="*/ 969720 h 6858000"/>
              <a:gd name="connsiteX780" fmla="*/ 4998681 w 7467600"/>
              <a:gd name="connsiteY780" fmla="*/ 988771 h 6858000"/>
              <a:gd name="connsiteX781" fmla="*/ 5870151 w 7467600"/>
              <a:gd name="connsiteY781" fmla="*/ 898890 h 6858000"/>
              <a:gd name="connsiteX782" fmla="*/ 5504425 w 7467600"/>
              <a:gd name="connsiteY782" fmla="*/ 848067 h 6858000"/>
              <a:gd name="connsiteX783" fmla="*/ 4968849 w 7467600"/>
              <a:gd name="connsiteY783" fmla="*/ 962318 h 6858000"/>
              <a:gd name="connsiteX784" fmla="*/ 5104039 w 7467600"/>
              <a:gd name="connsiteY784" fmla="*/ 940634 h 6858000"/>
              <a:gd name="connsiteX785" fmla="*/ 5256311 w 7467600"/>
              <a:gd name="connsiteY785" fmla="*/ 916490 h 6858000"/>
              <a:gd name="connsiteX786" fmla="*/ 5377381 w 7467600"/>
              <a:gd name="connsiteY786" fmla="*/ 912671 h 6858000"/>
              <a:gd name="connsiteX787" fmla="*/ 5460148 w 7467600"/>
              <a:gd name="connsiteY787" fmla="*/ 911442 h 6858000"/>
              <a:gd name="connsiteX788" fmla="*/ 5648971 w 7467600"/>
              <a:gd name="connsiteY788" fmla="*/ 891331 h 6858000"/>
              <a:gd name="connsiteX789" fmla="*/ 5844807 w 7467600"/>
              <a:gd name="connsiteY789" fmla="*/ 870718 h 6858000"/>
              <a:gd name="connsiteX790" fmla="*/ 5862975 w 7467600"/>
              <a:gd name="connsiteY790" fmla="*/ 869756 h 6858000"/>
              <a:gd name="connsiteX791" fmla="*/ 5920887 w 7467600"/>
              <a:gd name="connsiteY791" fmla="*/ 865929 h 6858000"/>
              <a:gd name="connsiteX792" fmla="*/ 5504425 w 7467600"/>
              <a:gd name="connsiteY792" fmla="*/ 848067 h 6858000"/>
              <a:gd name="connsiteX793" fmla="*/ 3607114 w 7467600"/>
              <a:gd name="connsiteY793" fmla="*/ 467441 h 6858000"/>
              <a:gd name="connsiteX794" fmla="*/ 3296242 w 7467600"/>
              <a:gd name="connsiteY794" fmla="*/ 807991 h 6858000"/>
              <a:gd name="connsiteX795" fmla="*/ 3174674 w 7467600"/>
              <a:gd name="connsiteY795" fmla="*/ 919759 h 6858000"/>
              <a:gd name="connsiteX796" fmla="*/ 3042978 w 7467600"/>
              <a:gd name="connsiteY796" fmla="*/ 1054894 h 6858000"/>
              <a:gd name="connsiteX797" fmla="*/ 2968914 w 7467600"/>
              <a:gd name="connsiteY797" fmla="*/ 1133756 h 6858000"/>
              <a:gd name="connsiteX798" fmla="*/ 3103823 w 7467600"/>
              <a:gd name="connsiteY798" fmla="*/ 1026814 h 6858000"/>
              <a:gd name="connsiteX799" fmla="*/ 3607114 w 7467600"/>
              <a:gd name="connsiteY799" fmla="*/ 467441 h 6858000"/>
              <a:gd name="connsiteX800" fmla="*/ 3744487 w 7467600"/>
              <a:gd name="connsiteY800" fmla="*/ 383136 h 6858000"/>
              <a:gd name="connsiteX801" fmla="*/ 3970213 w 7467600"/>
              <a:gd name="connsiteY801" fmla="*/ 995559 h 6858000"/>
              <a:gd name="connsiteX802" fmla="*/ 3744487 w 7467600"/>
              <a:gd name="connsiteY802" fmla="*/ 383136 h 6858000"/>
              <a:gd name="connsiteX803" fmla="*/ 3624562 w 7467600"/>
              <a:gd name="connsiteY803" fmla="*/ 367041 h 6858000"/>
              <a:gd name="connsiteX804" fmla="*/ 3489712 w 7467600"/>
              <a:gd name="connsiteY804" fmla="*/ 485386 h 6858000"/>
              <a:gd name="connsiteX805" fmla="*/ 3182994 w 7467600"/>
              <a:gd name="connsiteY805" fmla="*/ 828265 h 6858000"/>
              <a:gd name="connsiteX806" fmla="*/ 2892114 w 7467600"/>
              <a:gd name="connsiteY806" fmla="*/ 1172635 h 6858000"/>
              <a:gd name="connsiteX807" fmla="*/ 3021459 w 7467600"/>
              <a:gd name="connsiteY807" fmla="*/ 1035385 h 6858000"/>
              <a:gd name="connsiteX808" fmla="*/ 3153873 w 7467600"/>
              <a:gd name="connsiteY808" fmla="*/ 898971 h 6858000"/>
              <a:gd name="connsiteX809" fmla="*/ 3276511 w 7467600"/>
              <a:gd name="connsiteY809" fmla="*/ 786423 h 6858000"/>
              <a:gd name="connsiteX810" fmla="*/ 3584154 w 7467600"/>
              <a:gd name="connsiteY810" fmla="*/ 448218 h 6858000"/>
              <a:gd name="connsiteX811" fmla="*/ 3624562 w 7467600"/>
              <a:gd name="connsiteY811" fmla="*/ 367041 h 6858000"/>
              <a:gd name="connsiteX812" fmla="*/ 3766672 w 7467600"/>
              <a:gd name="connsiteY812" fmla="*/ 359429 h 6858000"/>
              <a:gd name="connsiteX813" fmla="*/ 3996338 w 7467600"/>
              <a:gd name="connsiteY813" fmla="*/ 968237 h 6858000"/>
              <a:gd name="connsiteX814" fmla="*/ 3766672 w 7467600"/>
              <a:gd name="connsiteY814" fmla="*/ 359429 h 6858000"/>
              <a:gd name="connsiteX815" fmla="*/ 5805386 w 7467600"/>
              <a:gd name="connsiteY815" fmla="*/ 239240 h 6858000"/>
              <a:gd name="connsiteX816" fmla="*/ 5736947 w 7467600"/>
              <a:gd name="connsiteY816" fmla="*/ 261367 h 6858000"/>
              <a:gd name="connsiteX817" fmla="*/ 5427012 w 7467600"/>
              <a:gd name="connsiteY817" fmla="*/ 311272 h 6858000"/>
              <a:gd name="connsiteX818" fmla="*/ 5147818 w 7467600"/>
              <a:gd name="connsiteY818" fmla="*/ 322112 h 6858000"/>
              <a:gd name="connsiteX819" fmla="*/ 5060854 w 7467600"/>
              <a:gd name="connsiteY819" fmla="*/ 311882 h 6858000"/>
              <a:gd name="connsiteX820" fmla="*/ 4945989 w 7467600"/>
              <a:gd name="connsiteY820" fmla="*/ 300516 h 6858000"/>
              <a:gd name="connsiteX821" fmla="*/ 5410479 w 7467600"/>
              <a:gd name="connsiteY821" fmla="*/ 348434 h 6858000"/>
              <a:gd name="connsiteX822" fmla="*/ 5805386 w 7467600"/>
              <a:gd name="connsiteY822" fmla="*/ 239240 h 6858000"/>
              <a:gd name="connsiteX823" fmla="*/ 5905192 w 7467600"/>
              <a:gd name="connsiteY823" fmla="*/ 163079 h 6858000"/>
              <a:gd name="connsiteX824" fmla="*/ 5865655 w 7467600"/>
              <a:gd name="connsiteY824" fmla="*/ 171901 h 6858000"/>
              <a:gd name="connsiteX825" fmla="*/ 5259740 w 7467600"/>
              <a:gd name="connsiteY825" fmla="*/ 257013 h 6858000"/>
              <a:gd name="connsiteX826" fmla="*/ 5208466 w 7467600"/>
              <a:gd name="connsiteY826" fmla="*/ 257550 h 6858000"/>
              <a:gd name="connsiteX827" fmla="*/ 4980204 w 7467600"/>
              <a:gd name="connsiteY827" fmla="*/ 271903 h 6858000"/>
              <a:gd name="connsiteX828" fmla="*/ 5068068 w 7467600"/>
              <a:gd name="connsiteY828" fmla="*/ 282244 h 6858000"/>
              <a:gd name="connsiteX829" fmla="*/ 5153231 w 7467600"/>
              <a:gd name="connsiteY829" fmla="*/ 292240 h 6858000"/>
              <a:gd name="connsiteX830" fmla="*/ 5426491 w 7467600"/>
              <a:gd name="connsiteY830" fmla="*/ 281128 h 6858000"/>
              <a:gd name="connsiteX831" fmla="*/ 5731212 w 7467600"/>
              <a:gd name="connsiteY831" fmla="*/ 231951 h 6858000"/>
              <a:gd name="connsiteX832" fmla="*/ 5905192 w 7467600"/>
              <a:gd name="connsiteY832" fmla="*/ 163079 h 6858000"/>
              <a:gd name="connsiteX833" fmla="*/ 5944437 w 7467600"/>
              <a:gd name="connsiteY833" fmla="*/ 113829 h 6858000"/>
              <a:gd name="connsiteX834" fmla="*/ 5825032 w 7467600"/>
              <a:gd name="connsiteY834" fmla="*/ 146405 h 6858000"/>
              <a:gd name="connsiteX835" fmla="*/ 4955599 w 7467600"/>
              <a:gd name="connsiteY835" fmla="*/ 247008 h 6858000"/>
              <a:gd name="connsiteX836" fmla="*/ 5210104 w 7467600"/>
              <a:gd name="connsiteY836" fmla="*/ 228123 h 6858000"/>
              <a:gd name="connsiteX837" fmla="*/ 5261015 w 7467600"/>
              <a:gd name="connsiteY837" fmla="*/ 227087 h 6858000"/>
              <a:gd name="connsiteX838" fmla="*/ 5861181 w 7467600"/>
              <a:gd name="connsiteY838" fmla="*/ 143093 h 6858000"/>
              <a:gd name="connsiteX839" fmla="*/ 5961252 w 7467600"/>
              <a:gd name="connsiteY839" fmla="*/ 114820 h 6858000"/>
              <a:gd name="connsiteX840" fmla="*/ 5944437 w 7467600"/>
              <a:gd name="connsiteY840" fmla="*/ 113829 h 6858000"/>
              <a:gd name="connsiteX841" fmla="*/ 3882765 w 7467600"/>
              <a:gd name="connsiteY841" fmla="*/ 0 h 6858000"/>
              <a:gd name="connsiteX842" fmla="*/ 3995099 w 7467600"/>
              <a:gd name="connsiteY842" fmla="*/ 0 h 6858000"/>
              <a:gd name="connsiteX843" fmla="*/ 4163818 w 7467600"/>
              <a:gd name="connsiteY843" fmla="*/ 234104 h 6858000"/>
              <a:gd name="connsiteX844" fmla="*/ 4172099 w 7467600"/>
              <a:gd name="connsiteY844" fmla="*/ 234207 h 6858000"/>
              <a:gd name="connsiteX845" fmla="*/ 4784282 w 7467600"/>
              <a:gd name="connsiteY845" fmla="*/ 276561 h 6858000"/>
              <a:gd name="connsiteX846" fmla="*/ 4801687 w 7467600"/>
              <a:gd name="connsiteY846" fmla="*/ 267764 h 6858000"/>
              <a:gd name="connsiteX847" fmla="*/ 6082788 w 7467600"/>
              <a:gd name="connsiteY847" fmla="*/ 64119 h 6858000"/>
              <a:gd name="connsiteX848" fmla="*/ 6099442 w 7467600"/>
              <a:gd name="connsiteY848" fmla="*/ 82568 h 6858000"/>
              <a:gd name="connsiteX849" fmla="*/ 4804137 w 7467600"/>
              <a:gd name="connsiteY849" fmla="*/ 320931 h 6858000"/>
              <a:gd name="connsiteX850" fmla="*/ 4227047 w 7467600"/>
              <a:gd name="connsiteY850" fmla="*/ 313415 h 6858000"/>
              <a:gd name="connsiteX851" fmla="*/ 4346041 w 7467600"/>
              <a:gd name="connsiteY851" fmla="*/ 456086 h 6858000"/>
              <a:gd name="connsiteX852" fmla="*/ 4870967 w 7467600"/>
              <a:gd name="connsiteY852" fmla="*/ 963061 h 6858000"/>
              <a:gd name="connsiteX853" fmla="*/ 4889647 w 7467600"/>
              <a:gd name="connsiteY853" fmla="*/ 957147 h 6858000"/>
              <a:gd name="connsiteX854" fmla="*/ 5422504 w 7467600"/>
              <a:gd name="connsiteY854" fmla="*/ 805191 h 6858000"/>
              <a:gd name="connsiteX855" fmla="*/ 6087656 w 7467600"/>
              <a:gd name="connsiteY855" fmla="*/ 826703 h 6858000"/>
              <a:gd name="connsiteX856" fmla="*/ 6058717 w 7467600"/>
              <a:gd name="connsiteY856" fmla="*/ 865992 h 6858000"/>
              <a:gd name="connsiteX857" fmla="*/ 4974153 w 7467600"/>
              <a:gd name="connsiteY857" fmla="*/ 1045456 h 6858000"/>
              <a:gd name="connsiteX858" fmla="*/ 5627835 w 7467600"/>
              <a:gd name="connsiteY858" fmla="*/ 1472077 h 6858000"/>
              <a:gd name="connsiteX859" fmla="*/ 5629817 w 7467600"/>
              <a:gd name="connsiteY859" fmla="*/ 1471412 h 6858000"/>
              <a:gd name="connsiteX860" fmla="*/ 5634124 w 7467600"/>
              <a:gd name="connsiteY860" fmla="*/ 1470572 h 6858000"/>
              <a:gd name="connsiteX861" fmla="*/ 5755832 w 7467600"/>
              <a:gd name="connsiteY861" fmla="*/ 1383886 h 6858000"/>
              <a:gd name="connsiteX862" fmla="*/ 6014186 w 7467600"/>
              <a:gd name="connsiteY862" fmla="*/ 1279799 h 6858000"/>
              <a:gd name="connsiteX863" fmla="*/ 6901619 w 7467600"/>
              <a:gd name="connsiteY863" fmla="*/ 1047874 h 6858000"/>
              <a:gd name="connsiteX864" fmla="*/ 6931566 w 7467600"/>
              <a:gd name="connsiteY864" fmla="*/ 1062034 h 6858000"/>
              <a:gd name="connsiteX865" fmla="*/ 5790982 w 7467600"/>
              <a:gd name="connsiteY865" fmla="*/ 1561380 h 6858000"/>
              <a:gd name="connsiteX866" fmla="*/ 6188971 w 7467600"/>
              <a:gd name="connsiteY866" fmla="*/ 1755168 h 6858000"/>
              <a:gd name="connsiteX867" fmla="*/ 6202446 w 7467600"/>
              <a:gd name="connsiteY867" fmla="*/ 1752268 h 6858000"/>
              <a:gd name="connsiteX868" fmla="*/ 7179560 w 7467600"/>
              <a:gd name="connsiteY868" fmla="*/ 1467551 h 6858000"/>
              <a:gd name="connsiteX869" fmla="*/ 7158730 w 7467600"/>
              <a:gd name="connsiteY869" fmla="*/ 1507835 h 6858000"/>
              <a:gd name="connsiteX870" fmla="*/ 6326959 w 7467600"/>
              <a:gd name="connsiteY870" fmla="*/ 1817686 h 6858000"/>
              <a:gd name="connsiteX871" fmla="*/ 6537433 w 7467600"/>
              <a:gd name="connsiteY871" fmla="*/ 1907790 h 6858000"/>
              <a:gd name="connsiteX872" fmla="*/ 6550221 w 7467600"/>
              <a:gd name="connsiteY872" fmla="*/ 1910729 h 6858000"/>
              <a:gd name="connsiteX873" fmla="*/ 6964438 w 7467600"/>
              <a:gd name="connsiteY873" fmla="*/ 2209505 h 6858000"/>
              <a:gd name="connsiteX874" fmla="*/ 7367862 w 7467600"/>
              <a:gd name="connsiteY874" fmla="*/ 2806833 h 6858000"/>
              <a:gd name="connsiteX875" fmla="*/ 7364329 w 7467600"/>
              <a:gd name="connsiteY875" fmla="*/ 2826907 h 6858000"/>
              <a:gd name="connsiteX876" fmla="*/ 7290545 w 7467600"/>
              <a:gd name="connsiteY876" fmla="*/ 2850663 h 6858000"/>
              <a:gd name="connsiteX877" fmla="*/ 6472036 w 7467600"/>
              <a:gd name="connsiteY877" fmla="*/ 1959003 h 6858000"/>
              <a:gd name="connsiteX878" fmla="*/ 5792897 w 7467600"/>
              <a:gd name="connsiteY878" fmla="*/ 1647747 h 6858000"/>
              <a:gd name="connsiteX879" fmla="*/ 5842751 w 7467600"/>
              <a:gd name="connsiteY879" fmla="*/ 1816112 h 6858000"/>
              <a:gd name="connsiteX880" fmla="*/ 5847424 w 7467600"/>
              <a:gd name="connsiteY880" fmla="*/ 1815776 h 6858000"/>
              <a:gd name="connsiteX881" fmla="*/ 6399821 w 7467600"/>
              <a:gd name="connsiteY881" fmla="*/ 2344799 h 6858000"/>
              <a:gd name="connsiteX882" fmla="*/ 6323232 w 7467600"/>
              <a:gd name="connsiteY882" fmla="*/ 2389634 h 6858000"/>
              <a:gd name="connsiteX883" fmla="*/ 5942958 w 7467600"/>
              <a:gd name="connsiteY883" fmla="*/ 2077708 h 6858000"/>
              <a:gd name="connsiteX884" fmla="*/ 5921559 w 7467600"/>
              <a:gd name="connsiteY884" fmla="*/ 2378596 h 6858000"/>
              <a:gd name="connsiteX885" fmla="*/ 5817651 w 7467600"/>
              <a:gd name="connsiteY885" fmla="*/ 3023919 h 6858000"/>
              <a:gd name="connsiteX886" fmla="*/ 5729634 w 7467600"/>
              <a:gd name="connsiteY886" fmla="*/ 3051849 h 6858000"/>
              <a:gd name="connsiteX887" fmla="*/ 5611018 w 7467600"/>
              <a:gd name="connsiteY887" fmla="*/ 2316769 h 6858000"/>
              <a:gd name="connsiteX888" fmla="*/ 5687608 w 7467600"/>
              <a:gd name="connsiteY888" fmla="*/ 2039972 h 6858000"/>
              <a:gd name="connsiteX889" fmla="*/ 5657554 w 7467600"/>
              <a:gd name="connsiteY889" fmla="*/ 1576445 h 6858000"/>
              <a:gd name="connsiteX890" fmla="*/ 5150475 w 7467600"/>
              <a:gd name="connsiteY890" fmla="*/ 1274012 h 6858000"/>
              <a:gd name="connsiteX891" fmla="*/ 5349142 w 7467600"/>
              <a:gd name="connsiteY891" fmla="*/ 2204405 h 6858000"/>
              <a:gd name="connsiteX892" fmla="*/ 5262214 w 7467600"/>
              <a:gd name="connsiteY892" fmla="*/ 2233836 h 6858000"/>
              <a:gd name="connsiteX893" fmla="*/ 4981539 w 7467600"/>
              <a:gd name="connsiteY893" fmla="*/ 1542201 h 6858000"/>
              <a:gd name="connsiteX894" fmla="*/ 4958461 w 7467600"/>
              <a:gd name="connsiteY894" fmla="*/ 1136957 h 6858000"/>
              <a:gd name="connsiteX895" fmla="*/ 4655015 w 7467600"/>
              <a:gd name="connsiteY895" fmla="*/ 891426 h 6858000"/>
              <a:gd name="connsiteX896" fmla="*/ 4348002 w 7467600"/>
              <a:gd name="connsiteY896" fmla="*/ 2205895 h 6858000"/>
              <a:gd name="connsiteX897" fmla="*/ 4262250 w 7467600"/>
              <a:gd name="connsiteY897" fmla="*/ 2219972 h 6858000"/>
              <a:gd name="connsiteX898" fmla="*/ 4550611 w 7467600"/>
              <a:gd name="connsiteY898" fmla="*/ 817540 h 6858000"/>
              <a:gd name="connsiteX899" fmla="*/ 4564418 w 7467600"/>
              <a:gd name="connsiteY899" fmla="*/ 808293 h 6858000"/>
              <a:gd name="connsiteX900" fmla="*/ 4266388 w 7467600"/>
              <a:gd name="connsiteY900" fmla="*/ 500083 h 6858000"/>
              <a:gd name="connsiteX901" fmla="*/ 4032842 w 7467600"/>
              <a:gd name="connsiteY901" fmla="*/ 211809 h 6858000"/>
              <a:gd name="connsiteX902" fmla="*/ 3882765 w 7467600"/>
              <a:gd name="connsiteY902" fmla="*/ 0 h 6858000"/>
              <a:gd name="connsiteX903" fmla="*/ 3721337 w 7467600"/>
              <a:gd name="connsiteY903" fmla="*/ 0 h 6858000"/>
              <a:gd name="connsiteX904" fmla="*/ 3797544 w 7467600"/>
              <a:gd name="connsiteY904" fmla="*/ 0 h 6858000"/>
              <a:gd name="connsiteX905" fmla="*/ 3775734 w 7467600"/>
              <a:gd name="connsiteY905" fmla="*/ 95131 h 6858000"/>
              <a:gd name="connsiteX906" fmla="*/ 3724807 w 7467600"/>
              <a:gd name="connsiteY906" fmla="*/ 272257 h 6858000"/>
              <a:gd name="connsiteX907" fmla="*/ 3726844 w 7467600"/>
              <a:gd name="connsiteY907" fmla="*/ 282988 h 6858000"/>
              <a:gd name="connsiteX908" fmla="*/ 3742664 w 7467600"/>
              <a:gd name="connsiteY908" fmla="*/ 279918 h 6858000"/>
              <a:gd name="connsiteX909" fmla="*/ 4103910 w 7467600"/>
              <a:gd name="connsiteY909" fmla="*/ 1161917 h 6858000"/>
              <a:gd name="connsiteX910" fmla="*/ 4020269 w 7467600"/>
              <a:gd name="connsiteY910" fmla="*/ 1200406 h 6858000"/>
              <a:gd name="connsiteX911" fmla="*/ 3674882 w 7467600"/>
              <a:gd name="connsiteY911" fmla="*/ 488524 h 6858000"/>
              <a:gd name="connsiteX912" fmla="*/ 3132682 w 7467600"/>
              <a:gd name="connsiteY912" fmla="*/ 1072284 h 6858000"/>
              <a:gd name="connsiteX913" fmla="*/ 2716346 w 7467600"/>
              <a:gd name="connsiteY913" fmla="*/ 1276376 h 6858000"/>
              <a:gd name="connsiteX914" fmla="*/ 2716772 w 7467600"/>
              <a:gd name="connsiteY914" fmla="*/ 1255462 h 6858000"/>
              <a:gd name="connsiteX915" fmla="*/ 3471096 w 7467600"/>
              <a:gd name="connsiteY915" fmla="*/ 437072 h 6858000"/>
              <a:gd name="connsiteX916" fmla="*/ 3639057 w 7467600"/>
              <a:gd name="connsiteY916" fmla="*/ 286334 h 6858000"/>
              <a:gd name="connsiteX917" fmla="*/ 3640309 w 7467600"/>
              <a:gd name="connsiteY917" fmla="*/ 284664 h 6858000"/>
              <a:gd name="connsiteX918" fmla="*/ 3646022 w 7467600"/>
              <a:gd name="connsiteY918" fmla="*/ 276711 h 6858000"/>
              <a:gd name="connsiteX919" fmla="*/ 3707943 w 7467600"/>
              <a:gd name="connsiteY919" fmla="*/ 65958 h 6858000"/>
              <a:gd name="connsiteX920" fmla="*/ 3721337 w 7467600"/>
              <a:gd name="connsiteY920" fmla="*/ 0 h 6858000"/>
              <a:gd name="connsiteX921" fmla="*/ 2867960 w 7467600"/>
              <a:gd name="connsiteY921" fmla="*/ 0 h 6858000"/>
              <a:gd name="connsiteX922" fmla="*/ 2926351 w 7467600"/>
              <a:gd name="connsiteY922" fmla="*/ 0 h 6858000"/>
              <a:gd name="connsiteX923" fmla="*/ 2902823 w 7467600"/>
              <a:gd name="connsiteY923" fmla="*/ 262929 h 6858000"/>
              <a:gd name="connsiteX924" fmla="*/ 2940663 w 7467600"/>
              <a:gd name="connsiteY924" fmla="*/ 140884 h 6858000"/>
              <a:gd name="connsiteX925" fmla="*/ 2947039 w 7467600"/>
              <a:gd name="connsiteY925" fmla="*/ 122524 h 6858000"/>
              <a:gd name="connsiteX926" fmla="*/ 2984316 w 7467600"/>
              <a:gd name="connsiteY926" fmla="*/ 0 h 6858000"/>
              <a:gd name="connsiteX927" fmla="*/ 3016114 w 7467600"/>
              <a:gd name="connsiteY927" fmla="*/ 0 h 6858000"/>
              <a:gd name="connsiteX928" fmla="*/ 2979949 w 7467600"/>
              <a:gd name="connsiteY928" fmla="*/ 119274 h 6858000"/>
              <a:gd name="connsiteX929" fmla="*/ 3023879 w 7467600"/>
              <a:gd name="connsiteY929" fmla="*/ 0 h 6858000"/>
              <a:gd name="connsiteX930" fmla="*/ 3105400 w 7467600"/>
              <a:gd name="connsiteY930" fmla="*/ 0 h 6858000"/>
              <a:gd name="connsiteX931" fmla="*/ 3094669 w 7467600"/>
              <a:gd name="connsiteY931" fmla="*/ 30308 h 6858000"/>
              <a:gd name="connsiteX932" fmla="*/ 2901945 w 7467600"/>
              <a:gd name="connsiteY932" fmla="*/ 466538 h 6858000"/>
              <a:gd name="connsiteX933" fmla="*/ 2815209 w 7467600"/>
              <a:gd name="connsiteY933" fmla="*/ 497361 h 6858000"/>
              <a:gd name="connsiteX934" fmla="*/ 2844845 w 7467600"/>
              <a:gd name="connsiteY934" fmla="*/ 127638 h 6858000"/>
              <a:gd name="connsiteX935" fmla="*/ 2867960 w 7467600"/>
              <a:gd name="connsiteY935" fmla="*/ 0 h 6858000"/>
              <a:gd name="connsiteX936" fmla="*/ 1057230 w 7467600"/>
              <a:gd name="connsiteY936" fmla="*/ 0 h 6858000"/>
              <a:gd name="connsiteX937" fmla="*/ 1111003 w 7467600"/>
              <a:gd name="connsiteY937" fmla="*/ 0 h 6858000"/>
              <a:gd name="connsiteX938" fmla="*/ 1125553 w 7467600"/>
              <a:gd name="connsiteY938" fmla="*/ 52588 h 6858000"/>
              <a:gd name="connsiteX939" fmla="*/ 1304276 w 7467600"/>
              <a:gd name="connsiteY939" fmla="*/ 476275 h 6858000"/>
              <a:gd name="connsiteX940" fmla="*/ 1492066 w 7467600"/>
              <a:gd name="connsiteY940" fmla="*/ 886333 h 6858000"/>
              <a:gd name="connsiteX941" fmla="*/ 1423698 w 7467600"/>
              <a:gd name="connsiteY941" fmla="*/ 710817 h 6858000"/>
              <a:gd name="connsiteX942" fmla="*/ 1357609 w 7467600"/>
              <a:gd name="connsiteY942" fmla="*/ 532892 h 6858000"/>
              <a:gd name="connsiteX943" fmla="*/ 1309550 w 7467600"/>
              <a:gd name="connsiteY943" fmla="*/ 374031 h 6858000"/>
              <a:gd name="connsiteX944" fmla="*/ 1193673 w 7467600"/>
              <a:gd name="connsiteY944" fmla="*/ 49533 h 6858000"/>
              <a:gd name="connsiteX945" fmla="*/ 1164391 w 7467600"/>
              <a:gd name="connsiteY945" fmla="*/ 0 h 6858000"/>
              <a:gd name="connsiteX946" fmla="*/ 1200666 w 7467600"/>
              <a:gd name="connsiteY946" fmla="*/ 0 h 6858000"/>
              <a:gd name="connsiteX947" fmla="*/ 1223408 w 7467600"/>
              <a:gd name="connsiteY947" fmla="*/ 38996 h 6858000"/>
              <a:gd name="connsiteX948" fmla="*/ 1339635 w 7467600"/>
              <a:gd name="connsiteY948" fmla="*/ 365517 h 6858000"/>
              <a:gd name="connsiteX949" fmla="*/ 1387469 w 7467600"/>
              <a:gd name="connsiteY949" fmla="*/ 523079 h 6858000"/>
              <a:gd name="connsiteX950" fmla="*/ 1452685 w 7467600"/>
              <a:gd name="connsiteY950" fmla="*/ 699806 h 6858000"/>
              <a:gd name="connsiteX951" fmla="*/ 1492092 w 7467600"/>
              <a:gd name="connsiteY951" fmla="*/ 800424 h 6858000"/>
              <a:gd name="connsiteX952" fmla="*/ 1455302 w 7467600"/>
              <a:gd name="connsiteY952" fmla="*/ 632913 h 6858000"/>
              <a:gd name="connsiteX953" fmla="*/ 1222336 w 7467600"/>
              <a:gd name="connsiteY953" fmla="*/ 9480 h 6858000"/>
              <a:gd name="connsiteX954" fmla="*/ 1214634 w 7467600"/>
              <a:gd name="connsiteY954" fmla="*/ 0 h 6858000"/>
              <a:gd name="connsiteX955" fmla="*/ 1289827 w 7467600"/>
              <a:gd name="connsiteY955" fmla="*/ 0 h 6858000"/>
              <a:gd name="connsiteX956" fmla="*/ 1321076 w 7467600"/>
              <a:gd name="connsiteY956" fmla="*/ 59722 h 6858000"/>
              <a:gd name="connsiteX957" fmla="*/ 1512579 w 7467600"/>
              <a:gd name="connsiteY957" fmla="*/ 626441 h 6858000"/>
              <a:gd name="connsiteX958" fmla="*/ 1506076 w 7467600"/>
              <a:gd name="connsiteY958" fmla="*/ 1089289 h 6858000"/>
              <a:gd name="connsiteX959" fmla="*/ 1486346 w 7467600"/>
              <a:gd name="connsiteY959" fmla="*/ 1079919 h 6858000"/>
              <a:gd name="connsiteX960" fmla="*/ 1070511 w 7467600"/>
              <a:gd name="connsiteY960" fmla="*/ 48609 h 6858000"/>
              <a:gd name="connsiteX961" fmla="*/ 1057230 w 7467600"/>
              <a:gd name="connsiteY961" fmla="*/ 0 h 6858000"/>
              <a:gd name="connsiteX962" fmla="*/ 43151 w 7467600"/>
              <a:gd name="connsiteY962" fmla="*/ 0 h 6858000"/>
              <a:gd name="connsiteX963" fmla="*/ 95283 w 7467600"/>
              <a:gd name="connsiteY963" fmla="*/ 0 h 6858000"/>
              <a:gd name="connsiteX964" fmla="*/ 300708 w 7467600"/>
              <a:gd name="connsiteY964" fmla="*/ 154571 h 6858000"/>
              <a:gd name="connsiteX965" fmla="*/ 530414 w 7467600"/>
              <a:gd name="connsiteY965" fmla="*/ 354673 h 6858000"/>
              <a:gd name="connsiteX966" fmla="*/ 333785 w 7467600"/>
              <a:gd name="connsiteY966" fmla="*/ 161564 h 6858000"/>
              <a:gd name="connsiteX967" fmla="*/ 147005 w 7467600"/>
              <a:gd name="connsiteY967" fmla="*/ 0 h 6858000"/>
              <a:gd name="connsiteX968" fmla="*/ 272509 w 7467600"/>
              <a:gd name="connsiteY968" fmla="*/ 0 h 6858000"/>
              <a:gd name="connsiteX969" fmla="*/ 326276 w 7467600"/>
              <a:gd name="connsiteY969" fmla="*/ 45847 h 6858000"/>
              <a:gd name="connsiteX970" fmla="*/ 823759 w 7467600"/>
              <a:gd name="connsiteY970" fmla="*/ 574145 h 6858000"/>
              <a:gd name="connsiteX971" fmla="*/ 811254 w 7467600"/>
              <a:gd name="connsiteY971" fmla="*/ 665546 h 6858000"/>
              <a:gd name="connsiteX972" fmla="*/ 154042 w 7467600"/>
              <a:gd name="connsiteY972" fmla="*/ 261522 h 6858000"/>
              <a:gd name="connsiteX973" fmla="*/ 13550 w 7467600"/>
              <a:gd name="connsiteY973" fmla="*/ 158423 h 6858000"/>
              <a:gd name="connsiteX974" fmla="*/ 0 w 7467600"/>
              <a:gd name="connsiteY974" fmla="*/ 146618 h 6858000"/>
              <a:gd name="connsiteX975" fmla="*/ 0 w 7467600"/>
              <a:gd name="connsiteY975" fmla="*/ 59161 h 6858000"/>
              <a:gd name="connsiteX976" fmla="*/ 45427 w 7467600"/>
              <a:gd name="connsiteY976" fmla="*/ 101078 h 6858000"/>
              <a:gd name="connsiteX977" fmla="*/ 630103 w 7467600"/>
              <a:gd name="connsiteY977" fmla="*/ 485885 h 6858000"/>
              <a:gd name="connsiteX978" fmla="*/ 532040 w 7467600"/>
              <a:gd name="connsiteY978" fmla="*/ 399359 h 6858000"/>
              <a:gd name="connsiteX979" fmla="*/ 517618 w 7467600"/>
              <a:gd name="connsiteY979" fmla="*/ 385726 h 6858000"/>
              <a:gd name="connsiteX980" fmla="*/ 285074 w 7467600"/>
              <a:gd name="connsiteY980" fmla="*/ 182755 h 6858000"/>
              <a:gd name="connsiteX981" fmla="*/ 43151 w 7467600"/>
              <a:gd name="connsiteY98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44835 w 7467600"/>
              <a:gd name="connsiteY76" fmla="*/ 5424988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356878 w 7467600"/>
              <a:gd name="connsiteY90" fmla="*/ 5981332 h 6858000"/>
              <a:gd name="connsiteX91" fmla="*/ 7467600 w 7467600"/>
              <a:gd name="connsiteY91" fmla="*/ 6117703 h 6858000"/>
              <a:gd name="connsiteX92" fmla="*/ 7467600 w 7467600"/>
              <a:gd name="connsiteY92" fmla="*/ 6163634 h 6858000"/>
              <a:gd name="connsiteX93" fmla="*/ 7403637 w 7467600"/>
              <a:gd name="connsiteY93" fmla="*/ 6083957 h 6858000"/>
              <a:gd name="connsiteX94" fmla="*/ 7254615 w 7467600"/>
              <a:gd name="connsiteY94" fmla="*/ 5911918 h 6858000"/>
              <a:gd name="connsiteX95" fmla="*/ 7312589 w 7467600"/>
              <a:gd name="connsiteY95" fmla="*/ 5982309 h 6858000"/>
              <a:gd name="connsiteX96" fmla="*/ 7448321 w 7467600"/>
              <a:gd name="connsiteY96" fmla="*/ 6190991 h 6858000"/>
              <a:gd name="connsiteX97" fmla="*/ 7467600 w 7467600"/>
              <a:gd name="connsiteY97" fmla="*/ 6221686 h 6858000"/>
              <a:gd name="connsiteX98" fmla="*/ 7467600 w 7467600"/>
              <a:gd name="connsiteY98" fmla="*/ 6334256 h 6858000"/>
              <a:gd name="connsiteX99" fmla="*/ 7454976 w 7467600"/>
              <a:gd name="connsiteY99" fmla="*/ 6318297 h 6858000"/>
              <a:gd name="connsiteX100" fmla="*/ 7042773 w 7467600"/>
              <a:gd name="connsiteY100" fmla="*/ 5734011 h 6858000"/>
              <a:gd name="connsiteX101" fmla="*/ 6844835 w 7467600"/>
              <a:gd name="connsiteY101" fmla="*/ 5424988 h 6858000"/>
              <a:gd name="connsiteX102" fmla="*/ 1456157 w 7467600"/>
              <a:gd name="connsiteY102" fmla="*/ 5371404 h 6858000"/>
              <a:gd name="connsiteX103" fmla="*/ 1244432 w 7467600"/>
              <a:gd name="connsiteY103" fmla="*/ 5385601 h 6858000"/>
              <a:gd name="connsiteX104" fmla="*/ 973990 w 7467600"/>
              <a:gd name="connsiteY104" fmla="*/ 5424940 h 6858000"/>
              <a:gd name="connsiteX105" fmla="*/ 1103809 w 7467600"/>
              <a:gd name="connsiteY105" fmla="*/ 5433720 h 6858000"/>
              <a:gd name="connsiteX106" fmla="*/ 1123454 w 7467600"/>
              <a:gd name="connsiteY106" fmla="*/ 5435727 h 6858000"/>
              <a:gd name="connsiteX107" fmla="*/ 1737017 w 7467600"/>
              <a:gd name="connsiteY107" fmla="*/ 5452183 h 6858000"/>
              <a:gd name="connsiteX108" fmla="*/ 1824397 w 7467600"/>
              <a:gd name="connsiteY108" fmla="*/ 5447757 h 6858000"/>
              <a:gd name="connsiteX109" fmla="*/ 2070059 w 7467600"/>
              <a:gd name="connsiteY109" fmla="*/ 5441660 h 6858000"/>
              <a:gd name="connsiteX110" fmla="*/ 1456157 w 7467600"/>
              <a:gd name="connsiteY110" fmla="*/ 5371404 h 6858000"/>
              <a:gd name="connsiteX111" fmla="*/ 4988186 w 7467600"/>
              <a:gd name="connsiteY111" fmla="*/ 5216467 h 6858000"/>
              <a:gd name="connsiteX112" fmla="*/ 4777334 w 7467600"/>
              <a:gd name="connsiteY112" fmla="*/ 5406072 h 6858000"/>
              <a:gd name="connsiteX113" fmla="*/ 4718341 w 7467600"/>
              <a:gd name="connsiteY113" fmla="*/ 5468043 h 6858000"/>
              <a:gd name="connsiteX114" fmla="*/ 4604655 w 7467600"/>
              <a:gd name="connsiteY114" fmla="*/ 5583434 h 6858000"/>
              <a:gd name="connsiteX115" fmla="*/ 4565074 w 7467600"/>
              <a:gd name="connsiteY115" fmla="*/ 5618550 h 6858000"/>
              <a:gd name="connsiteX116" fmla="*/ 4988186 w 7467600"/>
              <a:gd name="connsiteY116" fmla="*/ 5216467 h 6858000"/>
              <a:gd name="connsiteX117" fmla="*/ 4978032 w 7467600"/>
              <a:gd name="connsiteY117" fmla="*/ 5183809 h 6858000"/>
              <a:gd name="connsiteX118" fmla="*/ 4463413 w 7467600"/>
              <a:gd name="connsiteY118" fmla="*/ 5615162 h 6858000"/>
              <a:gd name="connsiteX119" fmla="*/ 4358134 w 7467600"/>
              <a:gd name="connsiteY119" fmla="*/ 5742791 h 6858000"/>
              <a:gd name="connsiteX120" fmla="*/ 4376219 w 7467600"/>
              <a:gd name="connsiteY120" fmla="*/ 5729027 h 6858000"/>
              <a:gd name="connsiteX121" fmla="*/ 4582340 w 7467600"/>
              <a:gd name="connsiteY121" fmla="*/ 5561037 h 6858000"/>
              <a:gd name="connsiteX122" fmla="*/ 4694684 w 7467600"/>
              <a:gd name="connsiteY122" fmla="*/ 5447098 h 6858000"/>
              <a:gd name="connsiteX123" fmla="*/ 4754123 w 7467600"/>
              <a:gd name="connsiteY123" fmla="*/ 5384643 h 6858000"/>
              <a:gd name="connsiteX124" fmla="*/ 4978032 w 7467600"/>
              <a:gd name="connsiteY124" fmla="*/ 5183809 h 6858000"/>
              <a:gd name="connsiteX125" fmla="*/ 1903353 w 7467600"/>
              <a:gd name="connsiteY125" fmla="*/ 5044827 h 6858000"/>
              <a:gd name="connsiteX126" fmla="*/ 1936931 w 7467600"/>
              <a:gd name="connsiteY126" fmla="*/ 5093954 h 6858000"/>
              <a:gd name="connsiteX127" fmla="*/ 2195868 w 7467600"/>
              <a:gd name="connsiteY127" fmla="*/ 5396574 h 6858000"/>
              <a:gd name="connsiteX128" fmla="*/ 2088852 w 7467600"/>
              <a:gd name="connsiteY128" fmla="*/ 5166123 h 6858000"/>
              <a:gd name="connsiteX129" fmla="*/ 1958241 w 7467600"/>
              <a:gd name="connsiteY129" fmla="*/ 5067955 h 6858000"/>
              <a:gd name="connsiteX130" fmla="*/ 1903353 w 7467600"/>
              <a:gd name="connsiteY130" fmla="*/ 5044827 h 6858000"/>
              <a:gd name="connsiteX131" fmla="*/ 1979378 w 7467600"/>
              <a:gd name="connsiteY131" fmla="*/ 4769504 h 6858000"/>
              <a:gd name="connsiteX132" fmla="*/ 2882120 w 7467600"/>
              <a:gd name="connsiteY132" fmla="*/ 5064547 h 6858000"/>
              <a:gd name="connsiteX133" fmla="*/ 2793103 w 7467600"/>
              <a:gd name="connsiteY133" fmla="*/ 5039699 h 6858000"/>
              <a:gd name="connsiteX134" fmla="*/ 2770041 w 7467600"/>
              <a:gd name="connsiteY134" fmla="*/ 5033634 h 6858000"/>
              <a:gd name="connsiteX135" fmla="*/ 1979378 w 7467600"/>
              <a:gd name="connsiteY135" fmla="*/ 4769504 h 6858000"/>
              <a:gd name="connsiteX136" fmla="*/ 1927410 w 7467600"/>
              <a:gd name="connsiteY136" fmla="*/ 4716164 h 6858000"/>
              <a:gd name="connsiteX137" fmla="*/ 1959587 w 7467600"/>
              <a:gd name="connsiteY137" fmla="*/ 4728849 h 6858000"/>
              <a:gd name="connsiteX138" fmla="*/ 2777707 w 7467600"/>
              <a:gd name="connsiteY138" fmla="*/ 5003991 h 6858000"/>
              <a:gd name="connsiteX139" fmla="*/ 2800768 w 7467600"/>
              <a:gd name="connsiteY139" fmla="*/ 5010056 h 6858000"/>
              <a:gd name="connsiteX140" fmla="*/ 2879408 w 7467600"/>
              <a:gd name="connsiteY140" fmla="*/ 5031590 h 6858000"/>
              <a:gd name="connsiteX141" fmla="*/ 2862295 w 7467600"/>
              <a:gd name="connsiteY141" fmla="*/ 5022958 h 6858000"/>
              <a:gd name="connsiteX142" fmla="*/ 2813343 w 7467600"/>
              <a:gd name="connsiteY142" fmla="*/ 4998369 h 6858000"/>
              <a:gd name="connsiteX143" fmla="*/ 2646245 w 7467600"/>
              <a:gd name="connsiteY143" fmla="*/ 4930999 h 6858000"/>
              <a:gd name="connsiteX144" fmla="*/ 1999243 w 7467600"/>
              <a:gd name="connsiteY144" fmla="*/ 4730524 h 6858000"/>
              <a:gd name="connsiteX145" fmla="*/ 1979527 w 7467600"/>
              <a:gd name="connsiteY145" fmla="*/ 4726651 h 6858000"/>
              <a:gd name="connsiteX146" fmla="*/ 1927410 w 7467600"/>
              <a:gd name="connsiteY146" fmla="*/ 4716164 h 6858000"/>
              <a:gd name="connsiteX147" fmla="*/ 1997014 w 7467600"/>
              <a:gd name="connsiteY147" fmla="*/ 4698007 h 6858000"/>
              <a:gd name="connsiteX148" fmla="*/ 2005458 w 7467600"/>
              <a:gd name="connsiteY148" fmla="*/ 4699540 h 6858000"/>
              <a:gd name="connsiteX149" fmla="*/ 2657186 w 7467600"/>
              <a:gd name="connsiteY149" fmla="*/ 4901687 h 6858000"/>
              <a:gd name="connsiteX150" fmla="*/ 2826662 w 7467600"/>
              <a:gd name="connsiteY150" fmla="*/ 4970362 h 6858000"/>
              <a:gd name="connsiteX151" fmla="*/ 2876100 w 7467600"/>
              <a:gd name="connsiteY151" fmla="*/ 4995397 h 6858000"/>
              <a:gd name="connsiteX152" fmla="*/ 3042600 w 7467600"/>
              <a:gd name="connsiteY152" fmla="*/ 5059532 h 6858000"/>
              <a:gd name="connsiteX153" fmla="*/ 1997014 w 7467600"/>
              <a:gd name="connsiteY153" fmla="*/ 4698007 h 6858000"/>
              <a:gd name="connsiteX154" fmla="*/ 2305292 w 7467600"/>
              <a:gd name="connsiteY154" fmla="*/ 4219492 h 6858000"/>
              <a:gd name="connsiteX155" fmla="*/ 3360922 w 7467600"/>
              <a:gd name="connsiteY155" fmla="*/ 4529373 h 6858000"/>
              <a:gd name="connsiteX156" fmla="*/ 3492420 w 7467600"/>
              <a:gd name="connsiteY156" fmla="*/ 4510145 h 6858000"/>
              <a:gd name="connsiteX157" fmla="*/ 3364086 w 7467600"/>
              <a:gd name="connsiteY157" fmla="*/ 4480340 h 6858000"/>
              <a:gd name="connsiteX158" fmla="*/ 3225818 w 7467600"/>
              <a:gd name="connsiteY158" fmla="*/ 4411822 h 6858000"/>
              <a:gd name="connsiteX159" fmla="*/ 3129696 w 7467600"/>
              <a:gd name="connsiteY159" fmla="*/ 4360704 h 6858000"/>
              <a:gd name="connsiteX160" fmla="*/ 2814545 w 7467600"/>
              <a:gd name="connsiteY160" fmla="*/ 4282955 h 6858000"/>
              <a:gd name="connsiteX161" fmla="*/ 2305292 w 7467600"/>
              <a:gd name="connsiteY161" fmla="*/ 4219492 h 6858000"/>
              <a:gd name="connsiteX162" fmla="*/ 2626982 w 7467600"/>
              <a:gd name="connsiteY162" fmla="*/ 4206450 h 6858000"/>
              <a:gd name="connsiteX163" fmla="*/ 2490617 w 7467600"/>
              <a:gd name="connsiteY163" fmla="*/ 4206951 h 6858000"/>
              <a:gd name="connsiteX164" fmla="*/ 2819869 w 7467600"/>
              <a:gd name="connsiteY164" fmla="*/ 4252936 h 6858000"/>
              <a:gd name="connsiteX165" fmla="*/ 3143018 w 7467600"/>
              <a:gd name="connsiteY165" fmla="*/ 4332698 h 6858000"/>
              <a:gd name="connsiteX166" fmla="*/ 3241520 w 7467600"/>
              <a:gd name="connsiteY166" fmla="*/ 4385112 h 6858000"/>
              <a:gd name="connsiteX167" fmla="*/ 3374575 w 7467600"/>
              <a:gd name="connsiteY167" fmla="*/ 4451517 h 6858000"/>
              <a:gd name="connsiteX168" fmla="*/ 3505221 w 7467600"/>
              <a:gd name="connsiteY168" fmla="*/ 4480757 h 6858000"/>
              <a:gd name="connsiteX169" fmla="*/ 2626982 w 7467600"/>
              <a:gd name="connsiteY169" fmla="*/ 4206450 h 6858000"/>
              <a:gd name="connsiteX170" fmla="*/ 1310106 w 7467600"/>
              <a:gd name="connsiteY170" fmla="*/ 3943217 h 6858000"/>
              <a:gd name="connsiteX171" fmla="*/ 854994 w 7467600"/>
              <a:gd name="connsiteY171" fmla="*/ 4399136 h 6858000"/>
              <a:gd name="connsiteX172" fmla="*/ 742462 w 7467600"/>
              <a:gd name="connsiteY172" fmla="*/ 4594648 h 6858000"/>
              <a:gd name="connsiteX173" fmla="*/ 820602 w 7467600"/>
              <a:gd name="connsiteY173" fmla="*/ 4485915 h 6858000"/>
              <a:gd name="connsiteX174" fmla="*/ 878295 w 7467600"/>
              <a:gd name="connsiteY174" fmla="*/ 4403594 h 6858000"/>
              <a:gd name="connsiteX175" fmla="*/ 1240607 w 7467600"/>
              <a:gd name="connsiteY175" fmla="*/ 4010401 h 6858000"/>
              <a:gd name="connsiteX176" fmla="*/ 1310106 w 7467600"/>
              <a:gd name="connsiteY176" fmla="*/ 3943217 h 6858000"/>
              <a:gd name="connsiteX177" fmla="*/ 1423113 w 7467600"/>
              <a:gd name="connsiteY177" fmla="*/ 3874565 h 6858000"/>
              <a:gd name="connsiteX178" fmla="*/ 1260565 w 7467600"/>
              <a:gd name="connsiteY178" fmla="*/ 4031982 h 6858000"/>
              <a:gd name="connsiteX179" fmla="*/ 901900 w 7467600"/>
              <a:gd name="connsiteY179" fmla="*/ 4421236 h 6858000"/>
              <a:gd name="connsiteX180" fmla="*/ 845044 w 7467600"/>
              <a:gd name="connsiteY180" fmla="*/ 4502436 h 6858000"/>
              <a:gd name="connsiteX181" fmla="*/ 685926 w 7467600"/>
              <a:gd name="connsiteY181" fmla="*/ 4703069 h 6858000"/>
              <a:gd name="connsiteX182" fmla="*/ 684248 w 7467600"/>
              <a:gd name="connsiteY182" fmla="*/ 4706721 h 6858000"/>
              <a:gd name="connsiteX183" fmla="*/ 1423113 w 7467600"/>
              <a:gd name="connsiteY183" fmla="*/ 3874565 h 6858000"/>
              <a:gd name="connsiteX184" fmla="*/ 3316479 w 7467600"/>
              <a:gd name="connsiteY184" fmla="*/ 3872136 h 6858000"/>
              <a:gd name="connsiteX185" fmla="*/ 3546806 w 7467600"/>
              <a:gd name="connsiteY185" fmla="*/ 4356139 h 6858000"/>
              <a:gd name="connsiteX186" fmla="*/ 3364433 w 7467600"/>
              <a:gd name="connsiteY186" fmla="*/ 3953121 h 6858000"/>
              <a:gd name="connsiteX187" fmla="*/ 3316479 w 7467600"/>
              <a:gd name="connsiteY187" fmla="*/ 3872136 h 6858000"/>
              <a:gd name="connsiteX188" fmla="*/ 3291335 w 7467600"/>
              <a:gd name="connsiteY188" fmla="*/ 3767420 h 6858000"/>
              <a:gd name="connsiteX189" fmla="*/ 3390805 w 7467600"/>
              <a:gd name="connsiteY189" fmla="*/ 3937163 h 6858000"/>
              <a:gd name="connsiteX190" fmla="*/ 3579062 w 7467600"/>
              <a:gd name="connsiteY190" fmla="*/ 4359040 h 6858000"/>
              <a:gd name="connsiteX191" fmla="*/ 3467355 w 7467600"/>
              <a:gd name="connsiteY191" fmla="*/ 3988130 h 6858000"/>
              <a:gd name="connsiteX192" fmla="*/ 3310753 w 7467600"/>
              <a:gd name="connsiteY192" fmla="*/ 3787140 h 6858000"/>
              <a:gd name="connsiteX193" fmla="*/ 3291335 w 7467600"/>
              <a:gd name="connsiteY193" fmla="*/ 3767420 h 6858000"/>
              <a:gd name="connsiteX194" fmla="*/ 1635889 w 7467600"/>
              <a:gd name="connsiteY194" fmla="*/ 3709494 h 6858000"/>
              <a:gd name="connsiteX195" fmla="*/ 1634800 w 7467600"/>
              <a:gd name="connsiteY195" fmla="*/ 3731111 h 6858000"/>
              <a:gd name="connsiteX196" fmla="*/ 1635889 w 7467600"/>
              <a:gd name="connsiteY196" fmla="*/ 3709494 h 6858000"/>
              <a:gd name="connsiteX197" fmla="*/ 1510397 w 7467600"/>
              <a:gd name="connsiteY197" fmla="*/ 3684705 h 6858000"/>
              <a:gd name="connsiteX198" fmla="*/ 1146550 w 7467600"/>
              <a:gd name="connsiteY198" fmla="*/ 3802012 h 6858000"/>
              <a:gd name="connsiteX199" fmla="*/ 698834 w 7467600"/>
              <a:gd name="connsiteY199" fmla="*/ 3952272 h 6858000"/>
              <a:gd name="connsiteX200" fmla="*/ 34256 w 7467600"/>
              <a:gd name="connsiteY200" fmla="*/ 4347603 h 6858000"/>
              <a:gd name="connsiteX201" fmla="*/ 527241 w 7467600"/>
              <a:gd name="connsiteY201" fmla="*/ 4065078 h 6858000"/>
              <a:gd name="connsiteX202" fmla="*/ 1510397 w 7467600"/>
              <a:gd name="connsiteY202" fmla="*/ 3684705 h 6858000"/>
              <a:gd name="connsiteX203" fmla="*/ 1313114 w 7467600"/>
              <a:gd name="connsiteY203" fmla="*/ 3655216 h 6858000"/>
              <a:gd name="connsiteX204" fmla="*/ 1109304 w 7467600"/>
              <a:gd name="connsiteY204" fmla="*/ 3669030 h 6858000"/>
              <a:gd name="connsiteX205" fmla="*/ 8129 w 7467600"/>
              <a:gd name="connsiteY205" fmla="*/ 4330519 h 6858000"/>
              <a:gd name="connsiteX206" fmla="*/ 687572 w 7467600"/>
              <a:gd name="connsiteY206" fmla="*/ 3925629 h 6858000"/>
              <a:gd name="connsiteX207" fmla="*/ 1138365 w 7467600"/>
              <a:gd name="connsiteY207" fmla="*/ 3774515 h 6858000"/>
              <a:gd name="connsiteX208" fmla="*/ 1505579 w 7467600"/>
              <a:gd name="connsiteY208" fmla="*/ 3655526 h 6858000"/>
              <a:gd name="connsiteX209" fmla="*/ 1313114 w 7467600"/>
              <a:gd name="connsiteY209" fmla="*/ 3655216 h 6858000"/>
              <a:gd name="connsiteX210" fmla="*/ 3655073 w 7467600"/>
              <a:gd name="connsiteY210" fmla="*/ 3650884 h 6858000"/>
              <a:gd name="connsiteX211" fmla="*/ 3989938 w 7467600"/>
              <a:gd name="connsiteY211" fmla="*/ 3991685 h 6858000"/>
              <a:gd name="connsiteX212" fmla="*/ 4393907 w 7467600"/>
              <a:gd name="connsiteY212" fmla="*/ 4261258 h 6858000"/>
              <a:gd name="connsiteX213" fmla="*/ 4648051 w 7467600"/>
              <a:gd name="connsiteY213" fmla="*/ 4374051 h 6858000"/>
              <a:gd name="connsiteX214" fmla="*/ 4383389 w 7467600"/>
              <a:gd name="connsiteY214" fmla="*/ 4184369 h 6858000"/>
              <a:gd name="connsiteX215" fmla="*/ 4165508 w 7467600"/>
              <a:gd name="connsiteY215" fmla="*/ 4035196 h 6858000"/>
              <a:gd name="connsiteX216" fmla="*/ 4068162 w 7467600"/>
              <a:gd name="connsiteY216" fmla="*/ 3953394 h 6858000"/>
              <a:gd name="connsiteX217" fmla="*/ 3981416 w 7467600"/>
              <a:gd name="connsiteY217" fmla="*/ 3880482 h 6858000"/>
              <a:gd name="connsiteX218" fmla="*/ 3800147 w 7467600"/>
              <a:gd name="connsiteY218" fmla="*/ 3749872 h 6858000"/>
              <a:gd name="connsiteX219" fmla="*/ 3655073 w 7467600"/>
              <a:gd name="connsiteY219" fmla="*/ 3650884 h 6858000"/>
              <a:gd name="connsiteX220" fmla="*/ 3670252 w 7467600"/>
              <a:gd name="connsiteY220" fmla="*/ 3622798 h 6858000"/>
              <a:gd name="connsiteX221" fmla="*/ 3817258 w 7467600"/>
              <a:gd name="connsiteY221" fmla="*/ 3723577 h 6858000"/>
              <a:gd name="connsiteX222" fmla="*/ 4000461 w 7467600"/>
              <a:gd name="connsiteY222" fmla="*/ 3855966 h 6858000"/>
              <a:gd name="connsiteX223" fmla="*/ 4088180 w 7467600"/>
              <a:gd name="connsiteY223" fmla="*/ 3929774 h 6858000"/>
              <a:gd name="connsiteX224" fmla="*/ 4184555 w 7467600"/>
              <a:gd name="connsiteY224" fmla="*/ 4010683 h 6858000"/>
              <a:gd name="connsiteX225" fmla="*/ 4399563 w 7467600"/>
              <a:gd name="connsiteY225" fmla="*/ 4158106 h 6858000"/>
              <a:gd name="connsiteX226" fmla="*/ 4684469 w 7467600"/>
              <a:gd name="connsiteY226" fmla="*/ 4364680 h 6858000"/>
              <a:gd name="connsiteX227" fmla="*/ 4690271 w 7467600"/>
              <a:gd name="connsiteY227" fmla="*/ 4370034 h 6858000"/>
              <a:gd name="connsiteX228" fmla="*/ 4136093 w 7467600"/>
              <a:gd name="connsiteY228" fmla="*/ 3858466 h 6858000"/>
              <a:gd name="connsiteX229" fmla="*/ 3670252 w 7467600"/>
              <a:gd name="connsiteY229" fmla="*/ 3622798 h 6858000"/>
              <a:gd name="connsiteX230" fmla="*/ 4440129 w 7467600"/>
              <a:gd name="connsiteY230" fmla="*/ 3448571 h 6858000"/>
              <a:gd name="connsiteX231" fmla="*/ 4856525 w 7467600"/>
              <a:gd name="connsiteY231" fmla="*/ 3915351 h 6858000"/>
              <a:gd name="connsiteX232" fmla="*/ 5059055 w 7467600"/>
              <a:gd name="connsiteY232" fmla="*/ 4108918 h 6858000"/>
              <a:gd name="connsiteX233" fmla="*/ 5290070 w 7467600"/>
              <a:gd name="connsiteY233" fmla="*/ 4263619 h 6858000"/>
              <a:gd name="connsiteX234" fmla="*/ 4834991 w 7467600"/>
              <a:gd name="connsiteY234" fmla="*/ 3830985 h 6858000"/>
              <a:gd name="connsiteX235" fmla="*/ 4440129 w 7467600"/>
              <a:gd name="connsiteY235" fmla="*/ 3448571 h 6858000"/>
              <a:gd name="connsiteX236" fmla="*/ 4441737 w 7467600"/>
              <a:gd name="connsiteY236" fmla="*/ 3399734 h 6858000"/>
              <a:gd name="connsiteX237" fmla="*/ 4431236 w 7467600"/>
              <a:gd name="connsiteY237" fmla="*/ 3400954 h 6858000"/>
              <a:gd name="connsiteX238" fmla="*/ 4557150 w 7467600"/>
              <a:gd name="connsiteY238" fmla="*/ 3510023 h 6858000"/>
              <a:gd name="connsiteX239" fmla="*/ 4856936 w 7467600"/>
              <a:gd name="connsiteY239" fmla="*/ 3809146 h 6858000"/>
              <a:gd name="connsiteX240" fmla="*/ 5111996 w 7467600"/>
              <a:gd name="connsiteY240" fmla="*/ 4065759 h 6858000"/>
              <a:gd name="connsiteX241" fmla="*/ 5388878 w 7467600"/>
              <a:gd name="connsiteY241" fmla="*/ 4300185 h 6858000"/>
              <a:gd name="connsiteX242" fmla="*/ 5425556 w 7467600"/>
              <a:gd name="connsiteY242" fmla="*/ 4308967 h 6858000"/>
              <a:gd name="connsiteX243" fmla="*/ 4943646 w 7467600"/>
              <a:gd name="connsiteY243" fmla="*/ 3822916 h 6858000"/>
              <a:gd name="connsiteX244" fmla="*/ 4594837 w 7467600"/>
              <a:gd name="connsiteY244" fmla="*/ 3532274 h 6858000"/>
              <a:gd name="connsiteX245" fmla="*/ 4441737 w 7467600"/>
              <a:gd name="connsiteY245" fmla="*/ 3399734 h 6858000"/>
              <a:gd name="connsiteX246" fmla="*/ 5425834 w 7467600"/>
              <a:gd name="connsiteY246" fmla="*/ 3162785 h 6858000"/>
              <a:gd name="connsiteX247" fmla="*/ 5401644 w 7467600"/>
              <a:gd name="connsiteY247" fmla="*/ 3617847 h 6858000"/>
              <a:gd name="connsiteX248" fmla="*/ 5467256 w 7467600"/>
              <a:gd name="connsiteY248" fmla="*/ 4175494 h 6858000"/>
              <a:gd name="connsiteX249" fmla="*/ 5448069 w 7467600"/>
              <a:gd name="connsiteY249" fmla="*/ 3567554 h 6858000"/>
              <a:gd name="connsiteX250" fmla="*/ 5425834 w 7467600"/>
              <a:gd name="connsiteY250" fmla="*/ 3162785 h 6858000"/>
              <a:gd name="connsiteX251" fmla="*/ 1318687 w 7467600"/>
              <a:gd name="connsiteY251" fmla="*/ 3113840 h 6858000"/>
              <a:gd name="connsiteX252" fmla="*/ 1066793 w 7467600"/>
              <a:gd name="connsiteY252" fmla="*/ 3212171 h 6858000"/>
              <a:gd name="connsiteX253" fmla="*/ 993319 w 7467600"/>
              <a:gd name="connsiteY253" fmla="*/ 3247648 h 6858000"/>
              <a:gd name="connsiteX254" fmla="*/ 853081 w 7467600"/>
              <a:gd name="connsiteY254" fmla="*/ 3312410 h 6858000"/>
              <a:gd name="connsiteX255" fmla="*/ 805957 w 7467600"/>
              <a:gd name="connsiteY255" fmla="*/ 3330443 h 6858000"/>
              <a:gd name="connsiteX256" fmla="*/ 1318687 w 7467600"/>
              <a:gd name="connsiteY256" fmla="*/ 3113840 h 6858000"/>
              <a:gd name="connsiteX257" fmla="*/ 5453702 w 7467600"/>
              <a:gd name="connsiteY257" fmla="*/ 3090882 h 6858000"/>
              <a:gd name="connsiteX258" fmla="*/ 5480135 w 7467600"/>
              <a:gd name="connsiteY258" fmla="*/ 3565802 h 6858000"/>
              <a:gd name="connsiteX259" fmla="*/ 5499023 w 7467600"/>
              <a:gd name="connsiteY259" fmla="*/ 4166310 h 6858000"/>
              <a:gd name="connsiteX260" fmla="*/ 5547022 w 7467600"/>
              <a:gd name="connsiteY260" fmla="*/ 3607838 h 6858000"/>
              <a:gd name="connsiteX261" fmla="*/ 5515964 w 7467600"/>
              <a:gd name="connsiteY261" fmla="*/ 3378541 h 6858000"/>
              <a:gd name="connsiteX262" fmla="*/ 5453702 w 7467600"/>
              <a:gd name="connsiteY262" fmla="*/ 3090882 h 6858000"/>
              <a:gd name="connsiteX263" fmla="*/ 1238695 w 7467600"/>
              <a:gd name="connsiteY263" fmla="*/ 3076820 h 6858000"/>
              <a:gd name="connsiteX264" fmla="*/ 716371 w 7467600"/>
              <a:gd name="connsiteY264" fmla="*/ 3293249 h 6858000"/>
              <a:gd name="connsiteX265" fmla="*/ 579522 w 7467600"/>
              <a:gd name="connsiteY265" fmla="*/ 3371759 h 6858000"/>
              <a:gd name="connsiteX266" fmla="*/ 600288 w 7467600"/>
              <a:gd name="connsiteY266" fmla="*/ 3365555 h 6858000"/>
              <a:gd name="connsiteX267" fmla="*/ 840692 w 7467600"/>
              <a:gd name="connsiteY267" fmla="*/ 3284921 h 6858000"/>
              <a:gd name="connsiteX268" fmla="*/ 979248 w 7467600"/>
              <a:gd name="connsiteY268" fmla="*/ 3221003 h 6858000"/>
              <a:gd name="connsiteX269" fmla="*/ 1053282 w 7467600"/>
              <a:gd name="connsiteY269" fmla="*/ 3185247 h 6858000"/>
              <a:gd name="connsiteX270" fmla="*/ 1320603 w 7467600"/>
              <a:gd name="connsiteY270" fmla="*/ 3081281 h 6858000"/>
              <a:gd name="connsiteX271" fmla="*/ 1238695 w 7467600"/>
              <a:gd name="connsiteY271" fmla="*/ 3076820 h 6858000"/>
              <a:gd name="connsiteX272" fmla="*/ 5425627 w 7467600"/>
              <a:gd name="connsiteY272" fmla="*/ 2954192 h 6858000"/>
              <a:gd name="connsiteX273" fmla="*/ 5470770 w 7467600"/>
              <a:gd name="connsiteY273" fmla="*/ 3005435 h 6858000"/>
              <a:gd name="connsiteX274" fmla="*/ 5519779 w 7467600"/>
              <a:gd name="connsiteY274" fmla="*/ 4359223 h 6858000"/>
              <a:gd name="connsiteX275" fmla="*/ 5520293 w 7467600"/>
              <a:gd name="connsiteY275" fmla="*/ 4360602 h 6858000"/>
              <a:gd name="connsiteX276" fmla="*/ 5767221 w 7467600"/>
              <a:gd name="connsiteY276" fmla="*/ 4665564 h 6858000"/>
              <a:gd name="connsiteX277" fmla="*/ 6937169 w 7467600"/>
              <a:gd name="connsiteY277" fmla="*/ 4815941 h 6858000"/>
              <a:gd name="connsiteX278" fmla="*/ 6953922 w 7467600"/>
              <a:gd name="connsiteY278" fmla="*/ 4890068 h 6858000"/>
              <a:gd name="connsiteX279" fmla="*/ 6071359 w 7467600"/>
              <a:gd name="connsiteY279" fmla="*/ 4770770 h 6858000"/>
              <a:gd name="connsiteX280" fmla="*/ 6038839 w 7467600"/>
              <a:gd name="connsiteY280" fmla="*/ 4764474 h 6858000"/>
              <a:gd name="connsiteX281" fmla="*/ 6038706 w 7467600"/>
              <a:gd name="connsiteY281" fmla="*/ 4763847 h 6858000"/>
              <a:gd name="connsiteX282" fmla="*/ 6037784 w 7467600"/>
              <a:gd name="connsiteY282" fmla="*/ 4764270 h 6858000"/>
              <a:gd name="connsiteX283" fmla="*/ 6038839 w 7467600"/>
              <a:gd name="connsiteY283" fmla="*/ 4764474 h 6858000"/>
              <a:gd name="connsiteX284" fmla="*/ 6040338 w 7467600"/>
              <a:gd name="connsiteY284" fmla="*/ 4771418 h 6858000"/>
              <a:gd name="connsiteX285" fmla="*/ 6024488 w 7467600"/>
              <a:gd name="connsiteY285" fmla="*/ 4809903 h 6858000"/>
              <a:gd name="connsiteX286" fmla="*/ 5599771 w 7467600"/>
              <a:gd name="connsiteY286" fmla="*/ 5509652 h 6858000"/>
              <a:gd name="connsiteX287" fmla="*/ 5548843 w 7467600"/>
              <a:gd name="connsiteY287" fmla="*/ 5563845 h 6858000"/>
              <a:gd name="connsiteX288" fmla="*/ 5940952 w 7467600"/>
              <a:gd name="connsiteY288" fmla="*/ 6250028 h 6858000"/>
              <a:gd name="connsiteX289" fmla="*/ 6043441 w 7467600"/>
              <a:gd name="connsiteY289" fmla="*/ 6665847 h 6858000"/>
              <a:gd name="connsiteX290" fmla="*/ 6093432 w 7467600"/>
              <a:gd name="connsiteY290" fmla="*/ 6858000 h 6858000"/>
              <a:gd name="connsiteX291" fmla="*/ 6034344 w 7467600"/>
              <a:gd name="connsiteY291" fmla="*/ 6858000 h 6858000"/>
              <a:gd name="connsiteX292" fmla="*/ 6026679 w 7467600"/>
              <a:gd name="connsiteY292" fmla="*/ 6836959 h 6858000"/>
              <a:gd name="connsiteX293" fmla="*/ 5800441 w 7467600"/>
              <a:gd name="connsiteY293" fmla="*/ 6335286 h 6858000"/>
              <a:gd name="connsiteX294" fmla="*/ 5526562 w 7467600"/>
              <a:gd name="connsiteY294" fmla="*/ 5705388 h 6858000"/>
              <a:gd name="connsiteX295" fmla="*/ 5519640 w 7467600"/>
              <a:gd name="connsiteY295" fmla="*/ 5683774 h 6858000"/>
              <a:gd name="connsiteX296" fmla="*/ 5844559 w 7467600"/>
              <a:gd name="connsiteY296" fmla="*/ 6553349 h 6858000"/>
              <a:gd name="connsiteX297" fmla="*/ 5975994 w 7467600"/>
              <a:gd name="connsiteY297" fmla="*/ 6858000 h 6858000"/>
              <a:gd name="connsiteX298" fmla="*/ 5898547 w 7467600"/>
              <a:gd name="connsiteY298" fmla="*/ 6858000 h 6858000"/>
              <a:gd name="connsiteX299" fmla="*/ 5682041 w 7467600"/>
              <a:gd name="connsiteY299" fmla="*/ 6355860 h 6858000"/>
              <a:gd name="connsiteX300" fmla="*/ 5461758 w 7467600"/>
              <a:gd name="connsiteY300" fmla="*/ 5820220 h 6858000"/>
              <a:gd name="connsiteX301" fmla="*/ 5237282 w 7467600"/>
              <a:gd name="connsiteY301" fmla="*/ 6579086 h 6858000"/>
              <a:gd name="connsiteX302" fmla="*/ 5115009 w 7467600"/>
              <a:gd name="connsiteY302" fmla="*/ 6858000 h 6858000"/>
              <a:gd name="connsiteX303" fmla="*/ 5028074 w 7467600"/>
              <a:gd name="connsiteY303" fmla="*/ 6858000 h 6858000"/>
              <a:gd name="connsiteX304" fmla="*/ 5079508 w 7467600"/>
              <a:gd name="connsiteY304" fmla="*/ 6749074 h 6858000"/>
              <a:gd name="connsiteX305" fmla="*/ 5371846 w 7467600"/>
              <a:gd name="connsiteY305" fmla="*/ 5924413 h 6858000"/>
              <a:gd name="connsiteX306" fmla="*/ 5270512 w 7467600"/>
              <a:gd name="connsiteY306" fmla="*/ 6138975 h 6858000"/>
              <a:gd name="connsiteX307" fmla="*/ 5062409 w 7467600"/>
              <a:gd name="connsiteY307" fmla="*/ 6653544 h 6858000"/>
              <a:gd name="connsiteX308" fmla="*/ 5036628 w 7467600"/>
              <a:gd name="connsiteY308" fmla="*/ 6754247 h 6858000"/>
              <a:gd name="connsiteX309" fmla="*/ 5009112 w 7467600"/>
              <a:gd name="connsiteY309" fmla="*/ 6858000 h 6858000"/>
              <a:gd name="connsiteX310" fmla="*/ 4976679 w 7467600"/>
              <a:gd name="connsiteY310" fmla="*/ 6858000 h 6858000"/>
              <a:gd name="connsiteX311" fmla="*/ 5006537 w 7467600"/>
              <a:gd name="connsiteY311" fmla="*/ 6747068 h 6858000"/>
              <a:gd name="connsiteX312" fmla="*/ 5032723 w 7467600"/>
              <a:gd name="connsiteY312" fmla="*/ 6644957 h 6858000"/>
              <a:gd name="connsiteX313" fmla="*/ 5242949 w 7467600"/>
              <a:gd name="connsiteY313" fmla="*/ 6125175 h 6858000"/>
              <a:gd name="connsiteX314" fmla="*/ 5286321 w 7467600"/>
              <a:gd name="connsiteY314" fmla="*/ 6033555 h 6858000"/>
              <a:gd name="connsiteX315" fmla="*/ 5008210 w 7467600"/>
              <a:gd name="connsiteY315" fmla="*/ 6649194 h 6858000"/>
              <a:gd name="connsiteX316" fmla="*/ 4986321 w 7467600"/>
              <a:gd name="connsiteY316" fmla="*/ 6765687 h 6858000"/>
              <a:gd name="connsiteX317" fmla="*/ 4973474 w 7467600"/>
              <a:gd name="connsiteY317" fmla="*/ 6858000 h 6858000"/>
              <a:gd name="connsiteX318" fmla="*/ 4907178 w 7467600"/>
              <a:gd name="connsiteY318" fmla="*/ 6858000 h 6858000"/>
              <a:gd name="connsiteX319" fmla="*/ 4910810 w 7467600"/>
              <a:gd name="connsiteY319" fmla="*/ 6829660 h 6858000"/>
              <a:gd name="connsiteX320" fmla="*/ 4987461 w 7467600"/>
              <a:gd name="connsiteY320" fmla="*/ 6432994 h 6858000"/>
              <a:gd name="connsiteX321" fmla="*/ 5179262 w 7467600"/>
              <a:gd name="connsiteY321" fmla="*/ 6035044 h 6858000"/>
              <a:gd name="connsiteX322" fmla="*/ 4689678 w 7467600"/>
              <a:gd name="connsiteY322" fmla="*/ 6440241 h 6858000"/>
              <a:gd name="connsiteX323" fmla="*/ 4477543 w 7467600"/>
              <a:gd name="connsiteY323" fmla="*/ 6674836 h 6858000"/>
              <a:gd name="connsiteX324" fmla="*/ 4329957 w 7467600"/>
              <a:gd name="connsiteY324" fmla="*/ 6858000 h 6858000"/>
              <a:gd name="connsiteX325" fmla="*/ 4218595 w 7467600"/>
              <a:gd name="connsiteY325" fmla="*/ 6858000 h 6858000"/>
              <a:gd name="connsiteX326" fmla="*/ 4368888 w 7467600"/>
              <a:gd name="connsiteY326" fmla="*/ 6668412 h 6858000"/>
              <a:gd name="connsiteX327" fmla="*/ 4563091 w 7467600"/>
              <a:gd name="connsiteY327" fmla="*/ 6442508 h 6858000"/>
              <a:gd name="connsiteX328" fmla="*/ 5387324 w 7467600"/>
              <a:gd name="connsiteY328" fmla="*/ 5705830 h 6858000"/>
              <a:gd name="connsiteX329" fmla="*/ 5073620 w 7467600"/>
              <a:gd name="connsiteY329" fmla="*/ 5955437 h 6858000"/>
              <a:gd name="connsiteX330" fmla="*/ 4689789 w 7467600"/>
              <a:gd name="connsiteY330" fmla="*/ 6268382 h 6858000"/>
              <a:gd name="connsiteX331" fmla="*/ 4418722 w 7467600"/>
              <a:gd name="connsiteY331" fmla="*/ 6570886 h 6858000"/>
              <a:gd name="connsiteX332" fmla="*/ 4214944 w 7467600"/>
              <a:gd name="connsiteY332" fmla="*/ 6858000 h 6858000"/>
              <a:gd name="connsiteX333" fmla="*/ 4177898 w 7467600"/>
              <a:gd name="connsiteY333" fmla="*/ 6858000 h 6858000"/>
              <a:gd name="connsiteX334" fmla="*/ 4391597 w 7467600"/>
              <a:gd name="connsiteY334" fmla="*/ 6556370 h 6858000"/>
              <a:gd name="connsiteX335" fmla="*/ 4668889 w 7467600"/>
              <a:gd name="connsiteY335" fmla="*/ 6246399 h 6858000"/>
              <a:gd name="connsiteX336" fmla="*/ 5055427 w 7467600"/>
              <a:gd name="connsiteY336" fmla="*/ 5931476 h 6858000"/>
              <a:gd name="connsiteX337" fmla="*/ 5371814 w 7467600"/>
              <a:gd name="connsiteY337" fmla="*/ 5678975 h 6858000"/>
              <a:gd name="connsiteX338" fmla="*/ 4987918 w 7467600"/>
              <a:gd name="connsiteY338" fmla="*/ 5838701 h 6858000"/>
              <a:gd name="connsiteX339" fmla="*/ 4317146 w 7467600"/>
              <a:gd name="connsiteY339" fmla="*/ 6587716 h 6858000"/>
              <a:gd name="connsiteX340" fmla="*/ 4171627 w 7467600"/>
              <a:gd name="connsiteY340" fmla="*/ 6858000 h 6858000"/>
              <a:gd name="connsiteX341" fmla="*/ 4081585 w 7467600"/>
              <a:gd name="connsiteY341" fmla="*/ 6858000 h 6858000"/>
              <a:gd name="connsiteX342" fmla="*/ 4238603 w 7467600"/>
              <a:gd name="connsiteY342" fmla="*/ 6559341 h 6858000"/>
              <a:gd name="connsiteX343" fmla="*/ 4778333 w 7467600"/>
              <a:gd name="connsiteY343" fmla="*/ 5873626 h 6858000"/>
              <a:gd name="connsiteX344" fmla="*/ 5414185 w 7467600"/>
              <a:gd name="connsiteY344" fmla="*/ 5573882 h 6858000"/>
              <a:gd name="connsiteX345" fmla="*/ 5959648 w 7467600"/>
              <a:gd name="connsiteY345" fmla="*/ 4760797 h 6858000"/>
              <a:gd name="connsiteX346" fmla="*/ 5355019 w 7467600"/>
              <a:gd name="connsiteY346" fmla="*/ 4734672 h 6858000"/>
              <a:gd name="connsiteX347" fmla="*/ 5083565 w 7467600"/>
              <a:gd name="connsiteY347" fmla="*/ 5179121 h 6858000"/>
              <a:gd name="connsiteX348" fmla="*/ 4713577 w 7467600"/>
              <a:gd name="connsiteY348" fmla="*/ 5616803 h 6858000"/>
              <a:gd name="connsiteX349" fmla="*/ 3989559 w 7467600"/>
              <a:gd name="connsiteY349" fmla="*/ 6145945 h 6858000"/>
              <a:gd name="connsiteX350" fmla="*/ 3939824 w 7467600"/>
              <a:gd name="connsiteY350" fmla="*/ 6066900 h 6858000"/>
              <a:gd name="connsiteX351" fmla="*/ 4584537 w 7467600"/>
              <a:gd name="connsiteY351" fmla="*/ 5324826 h 6858000"/>
              <a:gd name="connsiteX352" fmla="*/ 5037105 w 7467600"/>
              <a:gd name="connsiteY352" fmla="*/ 5088765 h 6858000"/>
              <a:gd name="connsiteX353" fmla="*/ 5039930 w 7467600"/>
              <a:gd name="connsiteY353" fmla="*/ 5089585 h 6858000"/>
              <a:gd name="connsiteX354" fmla="*/ 5263764 w 7467600"/>
              <a:gd name="connsiteY354" fmla="*/ 4735525 h 6858000"/>
              <a:gd name="connsiteX355" fmla="*/ 4086300 w 7467600"/>
              <a:gd name="connsiteY355" fmla="*/ 4884599 h 6858000"/>
              <a:gd name="connsiteX356" fmla="*/ 4085485 w 7467600"/>
              <a:gd name="connsiteY356" fmla="*/ 4899070 h 6858000"/>
              <a:gd name="connsiteX357" fmla="*/ 3871915 w 7467600"/>
              <a:gd name="connsiteY357" fmla="*/ 5253645 h 6858000"/>
              <a:gd name="connsiteX358" fmla="*/ 3799374 w 7467600"/>
              <a:gd name="connsiteY358" fmla="*/ 5466127 h 6858000"/>
              <a:gd name="connsiteX359" fmla="*/ 3498850 w 7467600"/>
              <a:gd name="connsiteY359" fmla="*/ 6661888 h 6858000"/>
              <a:gd name="connsiteX360" fmla="*/ 3399216 w 7467600"/>
              <a:gd name="connsiteY360" fmla="*/ 6858000 h 6858000"/>
              <a:gd name="connsiteX361" fmla="*/ 3303688 w 7467600"/>
              <a:gd name="connsiteY361" fmla="*/ 6858000 h 6858000"/>
              <a:gd name="connsiteX362" fmla="*/ 3391774 w 7467600"/>
              <a:gd name="connsiteY362" fmla="*/ 6697181 h 6858000"/>
              <a:gd name="connsiteX363" fmla="*/ 3735540 w 7467600"/>
              <a:gd name="connsiteY363" fmla="*/ 5546923 h 6858000"/>
              <a:gd name="connsiteX364" fmla="*/ 3729438 w 7467600"/>
              <a:gd name="connsiteY364" fmla="*/ 5569058 h 6858000"/>
              <a:gd name="connsiteX365" fmla="*/ 3707782 w 7467600"/>
              <a:gd name="connsiteY365" fmla="*/ 5644908 h 6858000"/>
              <a:gd name="connsiteX366" fmla="*/ 3583827 w 7467600"/>
              <a:gd name="connsiteY366" fmla="*/ 6039215 h 6858000"/>
              <a:gd name="connsiteX367" fmla="*/ 3547861 w 7467600"/>
              <a:gd name="connsiteY367" fmla="*/ 6129609 h 6858000"/>
              <a:gd name="connsiteX368" fmla="*/ 3490905 w 7467600"/>
              <a:gd name="connsiteY368" fmla="*/ 6277660 h 6858000"/>
              <a:gd name="connsiteX369" fmla="*/ 3455859 w 7467600"/>
              <a:gd name="connsiteY369" fmla="*/ 6391301 h 6858000"/>
              <a:gd name="connsiteX370" fmla="*/ 3429112 w 7467600"/>
              <a:gd name="connsiteY370" fmla="*/ 6479469 h 6858000"/>
              <a:gd name="connsiteX371" fmla="*/ 3304862 w 7467600"/>
              <a:gd name="connsiteY371" fmla="*/ 6796476 h 6858000"/>
              <a:gd name="connsiteX372" fmla="*/ 3276071 w 7467600"/>
              <a:gd name="connsiteY372" fmla="*/ 6858000 h 6858000"/>
              <a:gd name="connsiteX373" fmla="*/ 3240805 w 7467600"/>
              <a:gd name="connsiteY373" fmla="*/ 6858000 h 6858000"/>
              <a:gd name="connsiteX374" fmla="*/ 3275917 w 7467600"/>
              <a:gd name="connsiteY374" fmla="*/ 6783192 h 6858000"/>
              <a:gd name="connsiteX375" fmla="*/ 3399358 w 7467600"/>
              <a:gd name="connsiteY375" fmla="*/ 6469011 h 6858000"/>
              <a:gd name="connsiteX376" fmla="*/ 3425650 w 7467600"/>
              <a:gd name="connsiteY376" fmla="*/ 6381333 h 6858000"/>
              <a:gd name="connsiteX377" fmla="*/ 3460661 w 7467600"/>
              <a:gd name="connsiteY377" fmla="*/ 6266763 h 6858000"/>
              <a:gd name="connsiteX378" fmla="*/ 3518021 w 7467600"/>
              <a:gd name="connsiteY378" fmla="*/ 6117298 h 6858000"/>
              <a:gd name="connsiteX379" fmla="*/ 3554035 w 7467600"/>
              <a:gd name="connsiteY379" fmla="*/ 6027832 h 6858000"/>
              <a:gd name="connsiteX380" fmla="*/ 3677174 w 7467600"/>
              <a:gd name="connsiteY380" fmla="*/ 5636351 h 6858000"/>
              <a:gd name="connsiteX381" fmla="*/ 3698819 w 7467600"/>
              <a:gd name="connsiteY381" fmla="*/ 5560503 h 6858000"/>
              <a:gd name="connsiteX382" fmla="*/ 3702094 w 7467600"/>
              <a:gd name="connsiteY382" fmla="*/ 5549194 h 6858000"/>
              <a:gd name="connsiteX383" fmla="*/ 3398355 w 7467600"/>
              <a:gd name="connsiteY383" fmla="*/ 6094603 h 6858000"/>
              <a:gd name="connsiteX384" fmla="*/ 3193941 w 7467600"/>
              <a:gd name="connsiteY384" fmla="*/ 6798775 h 6858000"/>
              <a:gd name="connsiteX385" fmla="*/ 3184140 w 7467600"/>
              <a:gd name="connsiteY385" fmla="*/ 6858000 h 6858000"/>
              <a:gd name="connsiteX386" fmla="*/ 3099978 w 7467600"/>
              <a:gd name="connsiteY386" fmla="*/ 6858000 h 6858000"/>
              <a:gd name="connsiteX387" fmla="*/ 3101556 w 7467600"/>
              <a:gd name="connsiteY387" fmla="*/ 6843337 h 6858000"/>
              <a:gd name="connsiteX388" fmla="*/ 3370162 w 7467600"/>
              <a:gd name="connsiteY388" fmla="*/ 5785550 h 6858000"/>
              <a:gd name="connsiteX389" fmla="*/ 3746477 w 7467600"/>
              <a:gd name="connsiteY389" fmla="*/ 5377889 h 6858000"/>
              <a:gd name="connsiteX390" fmla="*/ 3863399 w 7467600"/>
              <a:gd name="connsiteY390" fmla="*/ 5087257 h 6858000"/>
              <a:gd name="connsiteX391" fmla="*/ 3968712 w 7467600"/>
              <a:gd name="connsiteY391" fmla="*/ 4913989 h 6858000"/>
              <a:gd name="connsiteX392" fmla="*/ 2792390 w 7467600"/>
              <a:gd name="connsiteY392" fmla="*/ 5382974 h 6858000"/>
              <a:gd name="connsiteX393" fmla="*/ 2714982 w 7467600"/>
              <a:gd name="connsiteY393" fmla="*/ 5427051 h 6858000"/>
              <a:gd name="connsiteX394" fmla="*/ 2813361 w 7467600"/>
              <a:gd name="connsiteY394" fmla="*/ 6023912 h 6858000"/>
              <a:gd name="connsiteX395" fmla="*/ 2688430 w 7467600"/>
              <a:gd name="connsiteY395" fmla="*/ 6801564 h 6858000"/>
              <a:gd name="connsiteX396" fmla="*/ 2629626 w 7467600"/>
              <a:gd name="connsiteY396" fmla="*/ 6763394 h 6858000"/>
              <a:gd name="connsiteX397" fmla="*/ 2565328 w 7467600"/>
              <a:gd name="connsiteY397" fmla="*/ 5516399 h 6858000"/>
              <a:gd name="connsiteX398" fmla="*/ 1922999 w 7467600"/>
              <a:gd name="connsiteY398" fmla="*/ 5980343 h 6858000"/>
              <a:gd name="connsiteX399" fmla="*/ 1950261 w 7467600"/>
              <a:gd name="connsiteY399" fmla="*/ 6405858 h 6858000"/>
              <a:gd name="connsiteX400" fmla="*/ 2365554 w 7467600"/>
              <a:gd name="connsiteY400" fmla="*/ 6759107 h 6858000"/>
              <a:gd name="connsiteX401" fmla="*/ 2424142 w 7467600"/>
              <a:gd name="connsiteY401" fmla="*/ 6858000 h 6858000"/>
              <a:gd name="connsiteX402" fmla="*/ 2395994 w 7467600"/>
              <a:gd name="connsiteY402" fmla="*/ 6858000 h 6858000"/>
              <a:gd name="connsiteX403" fmla="*/ 2392863 w 7467600"/>
              <a:gd name="connsiteY403" fmla="*/ 6852964 h 6858000"/>
              <a:gd name="connsiteX404" fmla="*/ 2017589 w 7467600"/>
              <a:gd name="connsiteY404" fmla="*/ 6493982 h 6858000"/>
              <a:gd name="connsiteX405" fmla="*/ 2147336 w 7467600"/>
              <a:gd name="connsiteY405" fmla="*/ 6594052 h 6858000"/>
              <a:gd name="connsiteX406" fmla="*/ 2207047 w 7467600"/>
              <a:gd name="connsiteY406" fmla="*/ 6654540 h 6858000"/>
              <a:gd name="connsiteX407" fmla="*/ 2299106 w 7467600"/>
              <a:gd name="connsiteY407" fmla="*/ 6778931 h 6858000"/>
              <a:gd name="connsiteX408" fmla="*/ 2314430 w 7467600"/>
              <a:gd name="connsiteY408" fmla="*/ 6801144 h 6858000"/>
              <a:gd name="connsiteX409" fmla="*/ 2352406 w 7467600"/>
              <a:gd name="connsiteY409" fmla="*/ 6858000 h 6858000"/>
              <a:gd name="connsiteX410" fmla="*/ 2314492 w 7467600"/>
              <a:gd name="connsiteY410" fmla="*/ 6858000 h 6858000"/>
              <a:gd name="connsiteX411" fmla="*/ 2288095 w 7467600"/>
              <a:gd name="connsiteY411" fmla="*/ 6818030 h 6858000"/>
              <a:gd name="connsiteX412" fmla="*/ 2272768 w 7467600"/>
              <a:gd name="connsiteY412" fmla="*/ 6795822 h 6858000"/>
              <a:gd name="connsiteX413" fmla="*/ 2182715 w 7467600"/>
              <a:gd name="connsiteY413" fmla="*/ 6675071 h 6858000"/>
              <a:gd name="connsiteX414" fmla="*/ 2032061 w 7467600"/>
              <a:gd name="connsiteY414" fmla="*/ 6541380 h 6858000"/>
              <a:gd name="connsiteX415" fmla="*/ 2257220 w 7467600"/>
              <a:gd name="connsiteY415" fmla="*/ 6826257 h 6858000"/>
              <a:gd name="connsiteX416" fmla="*/ 2281324 w 7467600"/>
              <a:gd name="connsiteY416" fmla="*/ 6858000 h 6858000"/>
              <a:gd name="connsiteX417" fmla="*/ 2242860 w 7467600"/>
              <a:gd name="connsiteY417" fmla="*/ 6858000 h 6858000"/>
              <a:gd name="connsiteX418" fmla="*/ 2232818 w 7467600"/>
              <a:gd name="connsiteY418" fmla="*/ 6844926 h 6858000"/>
              <a:gd name="connsiteX419" fmla="*/ 1990172 w 7467600"/>
              <a:gd name="connsiteY419" fmla="*/ 6542121 h 6858000"/>
              <a:gd name="connsiteX420" fmla="*/ 2124090 w 7467600"/>
              <a:gd name="connsiteY420" fmla="*/ 6761017 h 6858000"/>
              <a:gd name="connsiteX421" fmla="*/ 2200380 w 7467600"/>
              <a:gd name="connsiteY421" fmla="*/ 6858000 h 6858000"/>
              <a:gd name="connsiteX422" fmla="*/ 2147507 w 7467600"/>
              <a:gd name="connsiteY422" fmla="*/ 6858000 h 6858000"/>
              <a:gd name="connsiteX423" fmla="*/ 2070668 w 7467600"/>
              <a:gd name="connsiteY423" fmla="*/ 6761520 h 6858000"/>
              <a:gd name="connsiteX424" fmla="*/ 1975142 w 7467600"/>
              <a:gd name="connsiteY424" fmla="*/ 6585570 h 6858000"/>
              <a:gd name="connsiteX425" fmla="*/ 2050035 w 7467600"/>
              <a:gd name="connsiteY425" fmla="*/ 6813345 h 6858000"/>
              <a:gd name="connsiteX426" fmla="*/ 2063025 w 7467600"/>
              <a:gd name="connsiteY426" fmla="*/ 6858000 h 6858000"/>
              <a:gd name="connsiteX427" fmla="*/ 2021675 w 7467600"/>
              <a:gd name="connsiteY427" fmla="*/ 6858000 h 6858000"/>
              <a:gd name="connsiteX428" fmla="*/ 2019308 w 7467600"/>
              <a:gd name="connsiteY428" fmla="*/ 6847118 h 6858000"/>
              <a:gd name="connsiteX429" fmla="*/ 1938835 w 7467600"/>
              <a:gd name="connsiteY429" fmla="*/ 6551160 h 6858000"/>
              <a:gd name="connsiteX430" fmla="*/ 1953230 w 7467600"/>
              <a:gd name="connsiteY430" fmla="*/ 6759699 h 6858000"/>
              <a:gd name="connsiteX431" fmla="*/ 1956763 w 7467600"/>
              <a:gd name="connsiteY431" fmla="*/ 6778191 h 6858000"/>
              <a:gd name="connsiteX432" fmla="*/ 1967925 w 7467600"/>
              <a:gd name="connsiteY432" fmla="*/ 6858000 h 6858000"/>
              <a:gd name="connsiteX433" fmla="*/ 1936622 w 7467600"/>
              <a:gd name="connsiteY433" fmla="*/ 6858000 h 6858000"/>
              <a:gd name="connsiteX434" fmla="*/ 1926261 w 7467600"/>
              <a:gd name="connsiteY434" fmla="*/ 6784064 h 6858000"/>
              <a:gd name="connsiteX435" fmla="*/ 1922724 w 7467600"/>
              <a:gd name="connsiteY435" fmla="*/ 6765577 h 6858000"/>
              <a:gd name="connsiteX436" fmla="*/ 1904650 w 7467600"/>
              <a:gd name="connsiteY436" fmla="*/ 6639616 h 6858000"/>
              <a:gd name="connsiteX437" fmla="*/ 1885273 w 7467600"/>
              <a:gd name="connsiteY437" fmla="*/ 6858000 h 6858000"/>
              <a:gd name="connsiteX438" fmla="*/ 1854363 w 7467600"/>
              <a:gd name="connsiteY438" fmla="*/ 6858000 h 6858000"/>
              <a:gd name="connsiteX439" fmla="*/ 1880391 w 7467600"/>
              <a:gd name="connsiteY439" fmla="*/ 6603796 h 6858000"/>
              <a:gd name="connsiteX440" fmla="*/ 1818273 w 7467600"/>
              <a:gd name="connsiteY440" fmla="*/ 6715729 h 6858000"/>
              <a:gd name="connsiteX441" fmla="*/ 1794691 w 7467600"/>
              <a:gd name="connsiteY441" fmla="*/ 6843239 h 6858000"/>
              <a:gd name="connsiteX442" fmla="*/ 1794914 w 7467600"/>
              <a:gd name="connsiteY442" fmla="*/ 6858000 h 6858000"/>
              <a:gd name="connsiteX443" fmla="*/ 1746128 w 7467600"/>
              <a:gd name="connsiteY443" fmla="*/ 6858000 h 6858000"/>
              <a:gd name="connsiteX444" fmla="*/ 1753934 w 7467600"/>
              <a:gd name="connsiteY444" fmla="*/ 6724796 h 6858000"/>
              <a:gd name="connsiteX445" fmla="*/ 1792053 w 7467600"/>
              <a:gd name="connsiteY445" fmla="*/ 6572396 h 6858000"/>
              <a:gd name="connsiteX446" fmla="*/ 1862248 w 7467600"/>
              <a:gd name="connsiteY446" fmla="*/ 6266397 h 6858000"/>
              <a:gd name="connsiteX447" fmla="*/ 1862250 w 7467600"/>
              <a:gd name="connsiteY447" fmla="*/ 6033531 h 6858000"/>
              <a:gd name="connsiteX448" fmla="*/ 1211999 w 7467600"/>
              <a:gd name="connsiteY448" fmla="*/ 6683610 h 6858000"/>
              <a:gd name="connsiteX449" fmla="*/ 1213266 w 7467600"/>
              <a:gd name="connsiteY449" fmla="*/ 6691947 h 6858000"/>
              <a:gd name="connsiteX450" fmla="*/ 1203370 w 7467600"/>
              <a:gd name="connsiteY450" fmla="*/ 6850676 h 6858000"/>
              <a:gd name="connsiteX451" fmla="*/ 1203671 w 7467600"/>
              <a:gd name="connsiteY451" fmla="*/ 6858000 h 6858000"/>
              <a:gd name="connsiteX452" fmla="*/ 1143180 w 7467600"/>
              <a:gd name="connsiteY452" fmla="*/ 6858000 h 6858000"/>
              <a:gd name="connsiteX453" fmla="*/ 1142176 w 7467600"/>
              <a:gd name="connsiteY453" fmla="*/ 6766045 h 6858000"/>
              <a:gd name="connsiteX454" fmla="*/ 1067484 w 7467600"/>
              <a:gd name="connsiteY454" fmla="*/ 6858000 h 6858000"/>
              <a:gd name="connsiteX455" fmla="*/ 953928 w 7467600"/>
              <a:gd name="connsiteY455" fmla="*/ 6858000 h 6858000"/>
              <a:gd name="connsiteX456" fmla="*/ 959715 w 7467600"/>
              <a:gd name="connsiteY456" fmla="*/ 6850185 h 6858000"/>
              <a:gd name="connsiteX457" fmla="*/ 1483788 w 7467600"/>
              <a:gd name="connsiteY457" fmla="*/ 6259174 h 6858000"/>
              <a:gd name="connsiteX458" fmla="*/ 1100671 w 7467600"/>
              <a:gd name="connsiteY458" fmla="*/ 6252137 h 6858000"/>
              <a:gd name="connsiteX459" fmla="*/ 1090144 w 7467600"/>
              <a:gd name="connsiteY459" fmla="*/ 6256748 h 6858000"/>
              <a:gd name="connsiteX460" fmla="*/ 1095872 w 7467600"/>
              <a:gd name="connsiteY460" fmla="*/ 6271892 h 6858000"/>
              <a:gd name="connsiteX461" fmla="*/ 262785 w 7467600"/>
              <a:gd name="connsiteY461" fmla="*/ 6845450 h 6858000"/>
              <a:gd name="connsiteX462" fmla="*/ 209968 w 7467600"/>
              <a:gd name="connsiteY462" fmla="*/ 6770713 h 6858000"/>
              <a:gd name="connsiteX463" fmla="*/ 873460 w 7467600"/>
              <a:gd name="connsiteY463" fmla="*/ 6253768 h 6858000"/>
              <a:gd name="connsiteX464" fmla="*/ 192686 w 7467600"/>
              <a:gd name="connsiteY464" fmla="*/ 5849257 h 6858000"/>
              <a:gd name="connsiteX465" fmla="*/ 4696 w 7467600"/>
              <a:gd name="connsiteY465" fmla="*/ 5697668 h 6858000"/>
              <a:gd name="connsiteX466" fmla="*/ 0 w 7467600"/>
              <a:gd name="connsiteY466" fmla="*/ 5689984 h 6858000"/>
              <a:gd name="connsiteX467" fmla="*/ 0 w 7467600"/>
              <a:gd name="connsiteY467" fmla="*/ 5513472 h 6858000"/>
              <a:gd name="connsiteX468" fmla="*/ 174101 w 7467600"/>
              <a:gd name="connsiteY468" fmla="*/ 5620277 h 6858000"/>
              <a:gd name="connsiteX469" fmla="*/ 891800 w 7467600"/>
              <a:gd name="connsiteY469" fmla="*/ 6036935 h 6858000"/>
              <a:gd name="connsiteX470" fmla="*/ 1072219 w 7467600"/>
              <a:gd name="connsiteY470" fmla="*/ 6169443 h 6858000"/>
              <a:gd name="connsiteX471" fmla="*/ 1074117 w 7467600"/>
              <a:gd name="connsiteY471" fmla="*/ 6170301 h 6858000"/>
              <a:gd name="connsiteX472" fmla="*/ 1083114 w 7467600"/>
              <a:gd name="connsiteY472" fmla="*/ 6174131 h 6858000"/>
              <a:gd name="connsiteX473" fmla="*/ 1543010 w 7467600"/>
              <a:gd name="connsiteY473" fmla="*/ 6191140 h 6858000"/>
              <a:gd name="connsiteX474" fmla="*/ 1551080 w 7467600"/>
              <a:gd name="connsiteY474" fmla="*/ 6195006 h 6858000"/>
              <a:gd name="connsiteX475" fmla="*/ 2345443 w 7467600"/>
              <a:gd name="connsiteY475" fmla="*/ 5549882 h 6858000"/>
              <a:gd name="connsiteX476" fmla="*/ 1721499 w 7467600"/>
              <a:gd name="connsiteY476" fmla="*/ 5599969 h 6858000"/>
              <a:gd name="connsiteX477" fmla="*/ 767716 w 7467600"/>
              <a:gd name="connsiteY477" fmla="*/ 5472768 h 6858000"/>
              <a:gd name="connsiteX478" fmla="*/ 722147 w 7467600"/>
              <a:gd name="connsiteY478" fmla="*/ 5393091 h 6858000"/>
              <a:gd name="connsiteX479" fmla="*/ 1485552 w 7467600"/>
              <a:gd name="connsiteY479" fmla="*/ 5313202 h 6858000"/>
              <a:gd name="connsiteX480" fmla="*/ 2143004 w 7467600"/>
              <a:gd name="connsiteY480" fmla="*/ 5402420 h 6858000"/>
              <a:gd name="connsiteX481" fmla="*/ 1933391 w 7467600"/>
              <a:gd name="connsiteY481" fmla="*/ 5156971 h 6858000"/>
              <a:gd name="connsiteX482" fmla="*/ 1827118 w 7467600"/>
              <a:gd name="connsiteY482" fmla="*/ 4968410 h 6858000"/>
              <a:gd name="connsiteX483" fmla="*/ 1837349 w 7467600"/>
              <a:gd name="connsiteY483" fmla="*/ 4956357 h 6858000"/>
              <a:gd name="connsiteX484" fmla="*/ 2162835 w 7467600"/>
              <a:gd name="connsiteY484" fmla="*/ 5187853 h 6858000"/>
              <a:gd name="connsiteX485" fmla="*/ 2257167 w 7467600"/>
              <a:gd name="connsiteY485" fmla="*/ 5462123 h 6858000"/>
              <a:gd name="connsiteX486" fmla="*/ 2261598 w 7467600"/>
              <a:gd name="connsiteY486" fmla="*/ 5467998 h 6858000"/>
              <a:gd name="connsiteX487" fmla="*/ 2437177 w 7467600"/>
              <a:gd name="connsiteY487" fmla="*/ 5479608 h 6858000"/>
              <a:gd name="connsiteX488" fmla="*/ 2445247 w 7467600"/>
              <a:gd name="connsiteY488" fmla="*/ 5483476 h 6858000"/>
              <a:gd name="connsiteX489" fmla="*/ 2743626 w 7467600"/>
              <a:gd name="connsiteY489" fmla="*/ 5304819 h 6858000"/>
              <a:gd name="connsiteX490" fmla="*/ 3048102 w 7467600"/>
              <a:gd name="connsiteY490" fmla="*/ 5150595 h 6858000"/>
              <a:gd name="connsiteX491" fmla="*/ 1799414 w 7467600"/>
              <a:gd name="connsiteY491" fmla="*/ 4694732 h 6858000"/>
              <a:gd name="connsiteX492" fmla="*/ 1771735 w 7467600"/>
              <a:gd name="connsiteY492" fmla="*/ 4619929 h 6858000"/>
              <a:gd name="connsiteX493" fmla="*/ 3104273 w 7467600"/>
              <a:gd name="connsiteY493" fmla="*/ 5076159 h 6858000"/>
              <a:gd name="connsiteX494" fmla="*/ 3113245 w 7467600"/>
              <a:gd name="connsiteY494" fmla="*/ 5090705 h 6858000"/>
              <a:gd name="connsiteX495" fmla="*/ 3126294 w 7467600"/>
              <a:gd name="connsiteY495" fmla="*/ 5114400 h 6858000"/>
              <a:gd name="connsiteX496" fmla="*/ 3937433 w 7467600"/>
              <a:gd name="connsiteY496" fmla="*/ 4830473 h 6858000"/>
              <a:gd name="connsiteX497" fmla="*/ 3590475 w 7467600"/>
              <a:gd name="connsiteY497" fmla="*/ 4597974 h 6858000"/>
              <a:gd name="connsiteX498" fmla="*/ 3100264 w 7467600"/>
              <a:gd name="connsiteY498" fmla="*/ 4579845 h 6858000"/>
              <a:gd name="connsiteX499" fmla="*/ 2183576 w 7467600"/>
              <a:gd name="connsiteY499" fmla="*/ 4227150 h 6858000"/>
              <a:gd name="connsiteX500" fmla="*/ 2151029 w 7467600"/>
              <a:gd name="connsiteY500" fmla="*/ 4146947 h 6858000"/>
              <a:gd name="connsiteX501" fmla="*/ 3563434 w 7467600"/>
              <a:gd name="connsiteY501" fmla="*/ 4469115 h 6858000"/>
              <a:gd name="connsiteX502" fmla="*/ 3177952 w 7467600"/>
              <a:gd name="connsiteY502" fmla="*/ 3657386 h 6858000"/>
              <a:gd name="connsiteX503" fmla="*/ 3189263 w 7467600"/>
              <a:gd name="connsiteY503" fmla="*/ 3625726 h 6858000"/>
              <a:gd name="connsiteX504" fmla="*/ 3560912 w 7467600"/>
              <a:gd name="connsiteY504" fmla="*/ 4079863 h 6858000"/>
              <a:gd name="connsiteX505" fmla="*/ 3626636 w 7467600"/>
              <a:gd name="connsiteY505" fmla="*/ 4512230 h 6858000"/>
              <a:gd name="connsiteX506" fmla="*/ 3653088 w 7467600"/>
              <a:gd name="connsiteY506" fmla="*/ 4521417 h 6858000"/>
              <a:gd name="connsiteX507" fmla="*/ 3988128 w 7467600"/>
              <a:gd name="connsiteY507" fmla="*/ 4817267 h 6858000"/>
              <a:gd name="connsiteX508" fmla="*/ 4830582 w 7467600"/>
              <a:gd name="connsiteY508" fmla="*/ 4676000 h 6858000"/>
              <a:gd name="connsiteX509" fmla="*/ 4830100 w 7467600"/>
              <a:gd name="connsiteY509" fmla="*/ 4675554 h 6858000"/>
              <a:gd name="connsiteX510" fmla="*/ 4036318 w 7467600"/>
              <a:gd name="connsiteY510" fmla="*/ 4147013 h 6858000"/>
              <a:gd name="connsiteX511" fmla="*/ 3432098 w 7467600"/>
              <a:gd name="connsiteY511" fmla="*/ 3537312 h 6858000"/>
              <a:gd name="connsiteX512" fmla="*/ 3446761 w 7467600"/>
              <a:gd name="connsiteY512" fmla="*/ 3461278 h 6858000"/>
              <a:gd name="connsiteX513" fmla="*/ 4419733 w 7467600"/>
              <a:gd name="connsiteY513" fmla="*/ 3963555 h 6858000"/>
              <a:gd name="connsiteX514" fmla="*/ 4781371 w 7467600"/>
              <a:gd name="connsiteY514" fmla="*/ 4458604 h 6858000"/>
              <a:gd name="connsiteX515" fmla="*/ 4780440 w 7467600"/>
              <a:gd name="connsiteY515" fmla="*/ 4470290 h 6858000"/>
              <a:gd name="connsiteX516" fmla="*/ 4898954 w 7467600"/>
              <a:gd name="connsiteY516" fmla="*/ 4662092 h 6858000"/>
              <a:gd name="connsiteX517" fmla="*/ 4900699 w 7467600"/>
              <a:gd name="connsiteY517" fmla="*/ 4670867 h 6858000"/>
              <a:gd name="connsiteX518" fmla="*/ 5714511 w 7467600"/>
              <a:gd name="connsiteY518" fmla="*/ 4663483 h 6858000"/>
              <a:gd name="connsiteX519" fmla="*/ 5464793 w 7467600"/>
              <a:gd name="connsiteY519" fmla="*/ 4393556 h 6858000"/>
              <a:gd name="connsiteX520" fmla="*/ 5461897 w 7467600"/>
              <a:gd name="connsiteY520" fmla="*/ 4390879 h 6858000"/>
              <a:gd name="connsiteX521" fmla="*/ 4294126 w 7467600"/>
              <a:gd name="connsiteY521" fmla="*/ 3303048 h 6858000"/>
              <a:gd name="connsiteX522" fmla="*/ 4305321 w 7467600"/>
              <a:gd name="connsiteY522" fmla="*/ 3256953 h 6858000"/>
              <a:gd name="connsiteX523" fmla="*/ 4949299 w 7467600"/>
              <a:gd name="connsiteY523" fmla="*/ 3766336 h 6858000"/>
              <a:gd name="connsiteX524" fmla="*/ 5291452 w 7467600"/>
              <a:gd name="connsiteY524" fmla="*/ 4076801 h 6858000"/>
              <a:gd name="connsiteX525" fmla="*/ 5434998 w 7467600"/>
              <a:gd name="connsiteY525" fmla="*/ 4254100 h 6858000"/>
              <a:gd name="connsiteX526" fmla="*/ 5351015 w 7467600"/>
              <a:gd name="connsiteY526" fmla="*/ 3760989 h 6858000"/>
              <a:gd name="connsiteX527" fmla="*/ 5413780 w 7467600"/>
              <a:gd name="connsiteY527" fmla="*/ 2966265 h 6858000"/>
              <a:gd name="connsiteX528" fmla="*/ 5425627 w 7467600"/>
              <a:gd name="connsiteY528" fmla="*/ 2954192 h 6858000"/>
              <a:gd name="connsiteX529" fmla="*/ 6604735 w 7467600"/>
              <a:gd name="connsiteY529" fmla="*/ 2041381 h 6858000"/>
              <a:gd name="connsiteX530" fmla="*/ 7204487 w 7467600"/>
              <a:gd name="connsiteY530" fmla="*/ 2742112 h 6858000"/>
              <a:gd name="connsiteX531" fmla="*/ 7131592 w 7467600"/>
              <a:gd name="connsiteY531" fmla="*/ 2672096 h 6858000"/>
              <a:gd name="connsiteX532" fmla="*/ 6996344 w 7467600"/>
              <a:gd name="connsiteY532" fmla="*/ 2518310 h 6858000"/>
              <a:gd name="connsiteX533" fmla="*/ 6735495 w 7467600"/>
              <a:gd name="connsiteY533" fmla="*/ 2196890 h 6858000"/>
              <a:gd name="connsiteX534" fmla="*/ 6721901 w 7467600"/>
              <a:gd name="connsiteY534" fmla="*/ 2179274 h 6858000"/>
              <a:gd name="connsiteX535" fmla="*/ 6604735 w 7467600"/>
              <a:gd name="connsiteY535" fmla="*/ 2041381 h 6858000"/>
              <a:gd name="connsiteX536" fmla="*/ 6591670 w 7467600"/>
              <a:gd name="connsiteY536" fmla="*/ 1988277 h 6858000"/>
              <a:gd name="connsiteX537" fmla="*/ 6747349 w 7467600"/>
              <a:gd name="connsiteY537" fmla="*/ 2160069 h 6858000"/>
              <a:gd name="connsiteX538" fmla="*/ 6760943 w 7467600"/>
              <a:gd name="connsiteY538" fmla="*/ 2177686 h 6858000"/>
              <a:gd name="connsiteX539" fmla="*/ 7021065 w 7467600"/>
              <a:gd name="connsiteY539" fmla="*/ 2498102 h 6858000"/>
              <a:gd name="connsiteX540" fmla="*/ 7155223 w 7467600"/>
              <a:gd name="connsiteY540" fmla="*/ 2650386 h 6858000"/>
              <a:gd name="connsiteX541" fmla="*/ 7203167 w 7467600"/>
              <a:gd name="connsiteY541" fmla="*/ 2697288 h 6858000"/>
              <a:gd name="connsiteX542" fmla="*/ 6937703 w 7467600"/>
              <a:gd name="connsiteY542" fmla="*/ 2321981 h 6858000"/>
              <a:gd name="connsiteX543" fmla="*/ 6591670 w 7467600"/>
              <a:gd name="connsiteY543" fmla="*/ 1988277 h 6858000"/>
              <a:gd name="connsiteX544" fmla="*/ 5798671 w 7467600"/>
              <a:gd name="connsiteY544" fmla="*/ 1981601 h 6858000"/>
              <a:gd name="connsiteX545" fmla="*/ 5754709 w 7467600"/>
              <a:gd name="connsiteY545" fmla="*/ 2071454 h 6858000"/>
              <a:gd name="connsiteX546" fmla="*/ 5763044 w 7467600"/>
              <a:gd name="connsiteY546" fmla="*/ 2842206 h 6858000"/>
              <a:gd name="connsiteX547" fmla="*/ 5764974 w 7467600"/>
              <a:gd name="connsiteY547" fmla="*/ 2799609 h 6858000"/>
              <a:gd name="connsiteX548" fmla="*/ 5767665 w 7467600"/>
              <a:gd name="connsiteY548" fmla="*/ 2666409 h 6858000"/>
              <a:gd name="connsiteX549" fmla="*/ 5763055 w 7467600"/>
              <a:gd name="connsiteY549" fmla="*/ 2579705 h 6858000"/>
              <a:gd name="connsiteX550" fmla="*/ 5758079 w 7467600"/>
              <a:gd name="connsiteY550" fmla="*/ 2492508 h 6858000"/>
              <a:gd name="connsiteX551" fmla="*/ 5779325 w 7467600"/>
              <a:gd name="connsiteY551" fmla="*/ 2197069 h 6858000"/>
              <a:gd name="connsiteX552" fmla="*/ 5798671 w 7467600"/>
              <a:gd name="connsiteY552" fmla="*/ 1981601 h 6858000"/>
              <a:gd name="connsiteX553" fmla="*/ 5829202 w 7467600"/>
              <a:gd name="connsiteY553" fmla="*/ 1971679 h 6858000"/>
              <a:gd name="connsiteX554" fmla="*/ 5809558 w 7467600"/>
              <a:gd name="connsiteY554" fmla="*/ 2198043 h 6858000"/>
              <a:gd name="connsiteX555" fmla="*/ 5788653 w 7467600"/>
              <a:gd name="connsiteY555" fmla="*/ 2489430 h 6858000"/>
              <a:gd name="connsiteX556" fmla="*/ 5793439 w 7467600"/>
              <a:gd name="connsiteY556" fmla="*/ 2575235 h 6858000"/>
              <a:gd name="connsiteX557" fmla="*/ 5796837 w 7467600"/>
              <a:gd name="connsiteY557" fmla="*/ 2637633 h 6858000"/>
              <a:gd name="connsiteX558" fmla="*/ 5818614 w 7467600"/>
              <a:gd name="connsiteY558" fmla="*/ 2473055 h 6858000"/>
              <a:gd name="connsiteX559" fmla="*/ 5829202 w 7467600"/>
              <a:gd name="connsiteY559" fmla="*/ 1971679 h 6858000"/>
              <a:gd name="connsiteX560" fmla="*/ 5911389 w 7467600"/>
              <a:gd name="connsiteY560" fmla="*/ 1898371 h 6858000"/>
              <a:gd name="connsiteX561" fmla="*/ 6237627 w 7467600"/>
              <a:gd name="connsiteY561" fmla="*/ 2231921 h 6858000"/>
              <a:gd name="connsiteX562" fmla="*/ 5911389 w 7467600"/>
              <a:gd name="connsiteY562" fmla="*/ 1898371 h 6858000"/>
              <a:gd name="connsiteX563" fmla="*/ 6944437 w 7467600"/>
              <a:gd name="connsiteY563" fmla="*/ 1575402 h 6858000"/>
              <a:gd name="connsiteX564" fmla="*/ 6304730 w 7467600"/>
              <a:gd name="connsiteY564" fmla="*/ 1766654 h 6858000"/>
              <a:gd name="connsiteX565" fmla="*/ 6944437 w 7467600"/>
              <a:gd name="connsiteY565" fmla="*/ 1575402 h 6858000"/>
              <a:gd name="connsiteX566" fmla="*/ 7019523 w 7467600"/>
              <a:gd name="connsiteY566" fmla="*/ 1519450 h 6858000"/>
              <a:gd name="connsiteX567" fmla="*/ 6298091 w 7467600"/>
              <a:gd name="connsiteY567" fmla="*/ 1737122 h 6858000"/>
              <a:gd name="connsiteX568" fmla="*/ 7019523 w 7467600"/>
              <a:gd name="connsiteY568" fmla="*/ 1519450 h 6858000"/>
              <a:gd name="connsiteX569" fmla="*/ 2399523 w 7467600"/>
              <a:gd name="connsiteY569" fmla="*/ 1428234 h 6858000"/>
              <a:gd name="connsiteX570" fmla="*/ 2224982 w 7467600"/>
              <a:gd name="connsiteY570" fmla="*/ 1826201 h 6858000"/>
              <a:gd name="connsiteX571" fmla="*/ 2096099 w 7467600"/>
              <a:gd name="connsiteY571" fmla="*/ 2345900 h 6858000"/>
              <a:gd name="connsiteX572" fmla="*/ 2283317 w 7467600"/>
              <a:gd name="connsiteY572" fmla="*/ 1796925 h 6858000"/>
              <a:gd name="connsiteX573" fmla="*/ 2399523 w 7467600"/>
              <a:gd name="connsiteY573" fmla="*/ 1428234 h 6858000"/>
              <a:gd name="connsiteX574" fmla="*/ 2448558 w 7467600"/>
              <a:gd name="connsiteY574" fmla="*/ 1373435 h 6858000"/>
              <a:gd name="connsiteX575" fmla="*/ 2312521 w 7467600"/>
              <a:gd name="connsiteY575" fmla="*/ 1806140 h 6858000"/>
              <a:gd name="connsiteX576" fmla="*/ 2127533 w 7467600"/>
              <a:gd name="connsiteY576" fmla="*/ 2348380 h 6858000"/>
              <a:gd name="connsiteX577" fmla="*/ 2358080 w 7467600"/>
              <a:gd name="connsiteY577" fmla="*/ 1866134 h 6858000"/>
              <a:gd name="connsiteX578" fmla="*/ 2407436 w 7467600"/>
              <a:gd name="connsiteY578" fmla="*/ 1651070 h 6858000"/>
              <a:gd name="connsiteX579" fmla="*/ 2448558 w 7467600"/>
              <a:gd name="connsiteY579" fmla="*/ 1373435 h 6858000"/>
              <a:gd name="connsiteX580" fmla="*/ 278707 w 7467600"/>
              <a:gd name="connsiteY580" fmla="*/ 1352270 h 6858000"/>
              <a:gd name="connsiteX581" fmla="*/ 321570 w 7467600"/>
              <a:gd name="connsiteY581" fmla="*/ 1861610 h 6858000"/>
              <a:gd name="connsiteX582" fmla="*/ 294281 w 7467600"/>
              <a:gd name="connsiteY582" fmla="*/ 1440658 h 6858000"/>
              <a:gd name="connsiteX583" fmla="*/ 278707 w 7467600"/>
              <a:gd name="connsiteY583" fmla="*/ 1352270 h 6858000"/>
              <a:gd name="connsiteX584" fmla="*/ 1423821 w 7467600"/>
              <a:gd name="connsiteY584" fmla="*/ 1351958 h 6858000"/>
              <a:gd name="connsiteX585" fmla="*/ 1638521 w 7467600"/>
              <a:gd name="connsiteY585" fmla="*/ 1908470 h 6858000"/>
              <a:gd name="connsiteX586" fmla="*/ 1754199 w 7467600"/>
              <a:gd name="connsiteY586" fmla="*/ 2149284 h 6858000"/>
              <a:gd name="connsiteX587" fmla="*/ 1908359 w 7467600"/>
              <a:gd name="connsiteY587" fmla="*/ 2364988 h 6858000"/>
              <a:gd name="connsiteX588" fmla="*/ 1647661 w 7467600"/>
              <a:gd name="connsiteY588" fmla="*/ 1825945 h 6858000"/>
              <a:gd name="connsiteX589" fmla="*/ 1423821 w 7467600"/>
              <a:gd name="connsiteY589" fmla="*/ 1351958 h 6858000"/>
              <a:gd name="connsiteX590" fmla="*/ 1431890 w 7467600"/>
              <a:gd name="connsiteY590" fmla="*/ 1306475 h 6858000"/>
              <a:gd name="connsiteX591" fmla="*/ 1507597 w 7467600"/>
              <a:gd name="connsiteY591" fmla="*/ 1446132 h 6858000"/>
              <a:gd name="connsiteX592" fmla="*/ 1674586 w 7467600"/>
              <a:gd name="connsiteY592" fmla="*/ 1813832 h 6858000"/>
              <a:gd name="connsiteX593" fmla="*/ 1815950 w 7467600"/>
              <a:gd name="connsiteY593" fmla="*/ 2128564 h 6858000"/>
              <a:gd name="connsiteX594" fmla="*/ 1984242 w 7467600"/>
              <a:gd name="connsiteY594" fmla="*/ 2430829 h 6858000"/>
              <a:gd name="connsiteX595" fmla="*/ 2014023 w 7467600"/>
              <a:gd name="connsiteY595" fmla="*/ 2450995 h 6858000"/>
              <a:gd name="connsiteX596" fmla="*/ 1747337 w 7467600"/>
              <a:gd name="connsiteY596" fmla="*/ 1855264 h 6858000"/>
              <a:gd name="connsiteX597" fmla="*/ 1533749 w 7467600"/>
              <a:gd name="connsiteY597" fmla="*/ 1478656 h 6858000"/>
              <a:gd name="connsiteX598" fmla="*/ 1431890 w 7467600"/>
              <a:gd name="connsiteY598" fmla="*/ 1306475 h 6858000"/>
              <a:gd name="connsiteX599" fmla="*/ 5052692 w 7467600"/>
              <a:gd name="connsiteY599" fmla="*/ 1292994 h 6858000"/>
              <a:gd name="connsiteX600" fmla="*/ 5200661 w 7467600"/>
              <a:gd name="connsiteY600" fmla="*/ 1635186 h 6858000"/>
              <a:gd name="connsiteX601" fmla="*/ 5297138 w 7467600"/>
              <a:gd name="connsiteY601" fmla="*/ 1906351 h 6858000"/>
              <a:gd name="connsiteX602" fmla="*/ 5052692 w 7467600"/>
              <a:gd name="connsiteY602" fmla="*/ 1292994 h 6858000"/>
              <a:gd name="connsiteX603" fmla="*/ 5009948 w 7467600"/>
              <a:gd name="connsiteY603" fmla="*/ 1273619 h 6858000"/>
              <a:gd name="connsiteX604" fmla="*/ 5121777 w 7467600"/>
              <a:gd name="connsiteY604" fmla="*/ 1654213 h 6858000"/>
              <a:gd name="connsiteX605" fmla="*/ 5293545 w 7467600"/>
              <a:gd name="connsiteY605" fmla="*/ 2072247 h 6858000"/>
              <a:gd name="connsiteX606" fmla="*/ 5294042 w 7467600"/>
              <a:gd name="connsiteY606" fmla="*/ 2065019 h 6858000"/>
              <a:gd name="connsiteX607" fmla="*/ 5171936 w 7467600"/>
              <a:gd name="connsiteY607" fmla="*/ 1647613 h 6858000"/>
              <a:gd name="connsiteX608" fmla="*/ 5009948 w 7467600"/>
              <a:gd name="connsiteY608" fmla="*/ 1273619 h 6858000"/>
              <a:gd name="connsiteX609" fmla="*/ 655236 w 7467600"/>
              <a:gd name="connsiteY609" fmla="*/ 1268632 h 6858000"/>
              <a:gd name="connsiteX610" fmla="*/ 839521 w 7467600"/>
              <a:gd name="connsiteY610" fmla="*/ 1685315 h 6858000"/>
              <a:gd name="connsiteX611" fmla="*/ 1109416 w 7467600"/>
              <a:gd name="connsiteY611" fmla="*/ 2061663 h 6858000"/>
              <a:gd name="connsiteX612" fmla="*/ 1298300 w 7467600"/>
              <a:gd name="connsiteY612" fmla="*/ 2247742 h 6858000"/>
              <a:gd name="connsiteX613" fmla="*/ 1125871 w 7467600"/>
              <a:gd name="connsiteY613" fmla="*/ 1989513 h 6858000"/>
              <a:gd name="connsiteX614" fmla="*/ 981574 w 7467600"/>
              <a:gd name="connsiteY614" fmla="*/ 1783157 h 6858000"/>
              <a:gd name="connsiteX615" fmla="*/ 922198 w 7467600"/>
              <a:gd name="connsiteY615" fmla="*/ 1677437 h 6858000"/>
              <a:gd name="connsiteX616" fmla="*/ 869293 w 7467600"/>
              <a:gd name="connsiteY616" fmla="*/ 1583214 h 6858000"/>
              <a:gd name="connsiteX617" fmla="*/ 751431 w 7467600"/>
              <a:gd name="connsiteY617" fmla="*/ 1405731 h 6858000"/>
              <a:gd name="connsiteX618" fmla="*/ 655236 w 7467600"/>
              <a:gd name="connsiteY618" fmla="*/ 1268632 h 6858000"/>
              <a:gd name="connsiteX619" fmla="*/ 6516292 w 7467600"/>
              <a:gd name="connsiteY619" fmla="*/ 1263064 h 6858000"/>
              <a:gd name="connsiteX620" fmla="*/ 5736320 w 7467600"/>
              <a:gd name="connsiteY620" fmla="*/ 1501803 h 6858000"/>
              <a:gd name="connsiteX621" fmla="*/ 6516292 w 7467600"/>
              <a:gd name="connsiteY621" fmla="*/ 1263064 h 6858000"/>
              <a:gd name="connsiteX622" fmla="*/ 291466 w 7467600"/>
              <a:gd name="connsiteY622" fmla="*/ 1250369 h 6858000"/>
              <a:gd name="connsiteX623" fmla="*/ 323180 w 7467600"/>
              <a:gd name="connsiteY623" fmla="*/ 1435283 h 6858000"/>
              <a:gd name="connsiteX624" fmla="*/ 349381 w 7467600"/>
              <a:gd name="connsiteY624" fmla="*/ 1875041 h 6858000"/>
              <a:gd name="connsiteX625" fmla="*/ 374363 w 7467600"/>
              <a:gd name="connsiteY625" fmla="*/ 1506494 h 6858000"/>
              <a:gd name="connsiteX626" fmla="*/ 302168 w 7467600"/>
              <a:gd name="connsiteY626" fmla="*/ 1274495 h 6858000"/>
              <a:gd name="connsiteX627" fmla="*/ 291466 w 7467600"/>
              <a:gd name="connsiteY627" fmla="*/ 1250369 h 6858000"/>
              <a:gd name="connsiteX628" fmla="*/ 678222 w 7467600"/>
              <a:gd name="connsiteY628" fmla="*/ 1248670 h 6858000"/>
              <a:gd name="connsiteX629" fmla="*/ 775536 w 7467600"/>
              <a:gd name="connsiteY629" fmla="*/ 1388015 h 6858000"/>
              <a:gd name="connsiteX630" fmla="*/ 894529 w 7467600"/>
              <a:gd name="connsiteY630" fmla="*/ 1567739 h 6858000"/>
              <a:gd name="connsiteX631" fmla="*/ 948000 w 7467600"/>
              <a:gd name="connsiteY631" fmla="*/ 1663088 h 6858000"/>
              <a:gd name="connsiteX632" fmla="*/ 1006812 w 7467600"/>
              <a:gd name="connsiteY632" fmla="*/ 1767683 h 6858000"/>
              <a:gd name="connsiteX633" fmla="*/ 1149133 w 7467600"/>
              <a:gd name="connsiteY633" fmla="*/ 1971513 h 6858000"/>
              <a:gd name="connsiteX634" fmla="*/ 1333952 w 7467600"/>
              <a:gd name="connsiteY634" fmla="*/ 2251620 h 6858000"/>
              <a:gd name="connsiteX635" fmla="*/ 1337329 w 7467600"/>
              <a:gd name="connsiteY635" fmla="*/ 2258350 h 6858000"/>
              <a:gd name="connsiteX636" fmla="*/ 1014726 w 7467600"/>
              <a:gd name="connsiteY636" fmla="*/ 1615556 h 6858000"/>
              <a:gd name="connsiteX637" fmla="*/ 678222 w 7467600"/>
              <a:gd name="connsiteY637" fmla="*/ 1248670 h 6858000"/>
              <a:gd name="connsiteX638" fmla="*/ 6691602 w 7467600"/>
              <a:gd name="connsiteY638" fmla="*/ 1140573 h 6858000"/>
              <a:gd name="connsiteX639" fmla="*/ 6571100 w 7467600"/>
              <a:gd name="connsiteY639" fmla="*/ 1183662 h 6858000"/>
              <a:gd name="connsiteX640" fmla="*/ 6241687 w 7467600"/>
              <a:gd name="connsiteY640" fmla="*/ 1257600 h 6858000"/>
              <a:gd name="connsiteX641" fmla="*/ 5693009 w 7467600"/>
              <a:gd name="connsiteY641" fmla="*/ 1478256 h 6858000"/>
              <a:gd name="connsiteX642" fmla="*/ 6548420 w 7467600"/>
              <a:gd name="connsiteY642" fmla="*/ 1214599 h 6858000"/>
              <a:gd name="connsiteX643" fmla="*/ 6605473 w 7467600"/>
              <a:gd name="connsiteY643" fmla="*/ 1184686 h 6858000"/>
              <a:gd name="connsiteX644" fmla="*/ 6691602 w 7467600"/>
              <a:gd name="connsiteY644" fmla="*/ 1140573 h 6858000"/>
              <a:gd name="connsiteX645" fmla="*/ 4002475 w 7467600"/>
              <a:gd name="connsiteY645" fmla="*/ 1037802 h 6858000"/>
              <a:gd name="connsiteX646" fmla="*/ 4000324 w 7467600"/>
              <a:gd name="connsiteY646" fmla="*/ 1039362 h 6858000"/>
              <a:gd name="connsiteX647" fmla="*/ 4002862 w 7467600"/>
              <a:gd name="connsiteY647" fmla="*/ 1042866 h 6858000"/>
              <a:gd name="connsiteX648" fmla="*/ 4002475 w 7467600"/>
              <a:gd name="connsiteY648" fmla="*/ 1037802 h 6858000"/>
              <a:gd name="connsiteX649" fmla="*/ 506322 w 7467600"/>
              <a:gd name="connsiteY649" fmla="*/ 1020997 h 6858000"/>
              <a:gd name="connsiteX650" fmla="*/ 533068 w 7467600"/>
              <a:gd name="connsiteY650" fmla="*/ 1029409 h 6858000"/>
              <a:gd name="connsiteX651" fmla="*/ 1232525 w 7467600"/>
              <a:gd name="connsiteY651" fmla="*/ 1804675 h 6858000"/>
              <a:gd name="connsiteX652" fmla="*/ 1388858 w 7467600"/>
              <a:gd name="connsiteY652" fmla="*/ 2368011 h 6858000"/>
              <a:gd name="connsiteX653" fmla="*/ 1384098 w 7467600"/>
              <a:gd name="connsiteY653" fmla="*/ 2378125 h 6858000"/>
              <a:gd name="connsiteX654" fmla="*/ 1425393 w 7467600"/>
              <a:gd name="connsiteY654" fmla="*/ 2589124 h 6858000"/>
              <a:gd name="connsiteX655" fmla="*/ 1424001 w 7467600"/>
              <a:gd name="connsiteY655" fmla="*/ 2597541 h 6858000"/>
              <a:gd name="connsiteX656" fmla="*/ 2152729 w 7467600"/>
              <a:gd name="connsiteY656" fmla="*/ 2864487 h 6858000"/>
              <a:gd name="connsiteX657" fmla="*/ 2020609 w 7467600"/>
              <a:gd name="connsiteY657" fmla="*/ 2539671 h 6858000"/>
              <a:gd name="connsiteX658" fmla="*/ 2018920 w 7467600"/>
              <a:gd name="connsiteY658" fmla="*/ 2536309 h 6858000"/>
              <a:gd name="connsiteX659" fmla="*/ 1342441 w 7467600"/>
              <a:gd name="connsiteY659" fmla="*/ 1173017 h 6858000"/>
              <a:gd name="connsiteX660" fmla="*/ 1367925 w 7467600"/>
              <a:gd name="connsiteY660" fmla="*/ 1135648 h 6858000"/>
              <a:gd name="connsiteX661" fmla="*/ 1771401 w 7467600"/>
              <a:gd name="connsiteY661" fmla="*/ 1806673 h 6858000"/>
              <a:gd name="connsiteX662" fmla="*/ 1972385 w 7467600"/>
              <a:gd name="connsiteY662" fmla="*/ 2198735 h 6858000"/>
              <a:gd name="connsiteX663" fmla="*/ 2040892 w 7467600"/>
              <a:gd name="connsiteY663" fmla="*/ 2405205 h 6858000"/>
              <a:gd name="connsiteX664" fmla="*/ 2131689 w 7467600"/>
              <a:gd name="connsiteY664" fmla="*/ 1936926 h 6858000"/>
              <a:gd name="connsiteX665" fmla="*/ 2454820 w 7467600"/>
              <a:gd name="connsiteY665" fmla="*/ 1248808 h 6858000"/>
              <a:gd name="connsiteX666" fmla="*/ 2492512 w 7467600"/>
              <a:gd name="connsiteY666" fmla="*/ 1302920 h 6858000"/>
              <a:gd name="connsiteX667" fmla="*/ 2081216 w 7467600"/>
              <a:gd name="connsiteY667" fmla="*/ 2527513 h 6858000"/>
              <a:gd name="connsiteX668" fmla="*/ 2081211 w 7467600"/>
              <a:gd name="connsiteY668" fmla="*/ 2528916 h 6858000"/>
              <a:gd name="connsiteX669" fmla="*/ 2199067 w 7467600"/>
              <a:gd name="connsiteY669" fmla="*/ 2884061 h 6858000"/>
              <a:gd name="connsiteX670" fmla="*/ 3192586 w 7467600"/>
              <a:gd name="connsiteY670" fmla="*/ 3411496 h 6858000"/>
              <a:gd name="connsiteX671" fmla="*/ 3182620 w 7467600"/>
              <a:gd name="connsiteY671" fmla="*/ 3483279 h 6858000"/>
              <a:gd name="connsiteX672" fmla="*/ 2435119 w 7467600"/>
              <a:gd name="connsiteY672" fmla="*/ 3080173 h 6858000"/>
              <a:gd name="connsiteX673" fmla="*/ 2410152 w 7467600"/>
              <a:gd name="connsiteY673" fmla="*/ 3063751 h 6858000"/>
              <a:gd name="connsiteX674" fmla="*/ 2408099 w 7467600"/>
              <a:gd name="connsiteY674" fmla="*/ 3064403 h 6858000"/>
              <a:gd name="connsiteX675" fmla="*/ 2407218 w 7467600"/>
              <a:gd name="connsiteY675" fmla="*/ 3070324 h 6858000"/>
              <a:gd name="connsiteX676" fmla="*/ 2380138 w 7467600"/>
              <a:gd name="connsiteY676" fmla="*/ 3099341 h 6858000"/>
              <a:gd name="connsiteX677" fmla="*/ 1765923 w 7467600"/>
              <a:gd name="connsiteY677" fmla="*/ 3581043 h 6858000"/>
              <a:gd name="connsiteX678" fmla="*/ 1702258 w 7467600"/>
              <a:gd name="connsiteY678" fmla="*/ 3612286 h 6858000"/>
              <a:gd name="connsiteX679" fmla="*/ 1538370 w 7467600"/>
              <a:gd name="connsiteY679" fmla="*/ 3811804 h 6858000"/>
              <a:gd name="connsiteX680" fmla="*/ 542867 w 7467600"/>
              <a:gd name="connsiteY680" fmla="*/ 4944092 h 6858000"/>
              <a:gd name="connsiteX681" fmla="*/ 515800 w 7467600"/>
              <a:gd name="connsiteY681" fmla="*/ 4862180 h 6858000"/>
              <a:gd name="connsiteX682" fmla="*/ 909145 w 7467600"/>
              <a:gd name="connsiteY682" fmla="*/ 4199225 h 6858000"/>
              <a:gd name="connsiteX683" fmla="*/ 1214067 w 7467600"/>
              <a:gd name="connsiteY683" fmla="*/ 3908561 h 6858000"/>
              <a:gd name="connsiteX684" fmla="*/ 640967 w 7467600"/>
              <a:gd name="connsiteY684" fmla="*/ 4105601 h 6858000"/>
              <a:gd name="connsiteX685" fmla="*/ 112563 w 7467600"/>
              <a:gd name="connsiteY685" fmla="*/ 4396952 h 6858000"/>
              <a:gd name="connsiteX686" fmla="*/ 0 w 7467600"/>
              <a:gd name="connsiteY686" fmla="*/ 4466006 h 6858000"/>
              <a:gd name="connsiteX687" fmla="*/ 0 w 7467600"/>
              <a:gd name="connsiteY687" fmla="*/ 4233763 h 6858000"/>
              <a:gd name="connsiteX688" fmla="*/ 36881 w 7467600"/>
              <a:gd name="connsiteY688" fmla="*/ 4200118 h 6858000"/>
              <a:gd name="connsiteX689" fmla="*/ 910534 w 7467600"/>
              <a:gd name="connsiteY689" fmla="*/ 3629753 h 6858000"/>
              <a:gd name="connsiteX690" fmla="*/ 1578717 w 7467600"/>
              <a:gd name="connsiteY690" fmla="*/ 3575982 h 6858000"/>
              <a:gd name="connsiteX691" fmla="*/ 2338780 w 7467600"/>
              <a:gd name="connsiteY691" fmla="*/ 3033725 h 6858000"/>
              <a:gd name="connsiteX692" fmla="*/ 1807991 w 7467600"/>
              <a:gd name="connsiteY692" fmla="*/ 2807184 h 6858000"/>
              <a:gd name="connsiteX693" fmla="*/ 1416358 w 7467600"/>
              <a:gd name="connsiteY693" fmla="*/ 3112571 h 6858000"/>
              <a:gd name="connsiteX694" fmla="*/ 939066 w 7467600"/>
              <a:gd name="connsiteY694" fmla="*/ 3378798 h 6858000"/>
              <a:gd name="connsiteX695" fmla="*/ 115099 w 7467600"/>
              <a:gd name="connsiteY695" fmla="*/ 3607650 h 6858000"/>
              <a:gd name="connsiteX696" fmla="*/ 97284 w 7467600"/>
              <a:gd name="connsiteY696" fmla="*/ 3520393 h 6858000"/>
              <a:gd name="connsiteX697" fmla="*/ 922050 w 7467600"/>
              <a:gd name="connsiteY697" fmla="*/ 3074867 h 6858000"/>
              <a:gd name="connsiteX698" fmla="*/ 1405265 w 7467600"/>
              <a:gd name="connsiteY698" fmla="*/ 3016319 h 6858000"/>
              <a:gd name="connsiteX699" fmla="*/ 1407512 w 7467600"/>
              <a:gd name="connsiteY699" fmla="*/ 3018001 h 6858000"/>
              <a:gd name="connsiteX700" fmla="*/ 1726266 w 7467600"/>
              <a:gd name="connsiteY700" fmla="*/ 2777274 h 6858000"/>
              <a:gd name="connsiteX701" fmla="*/ 625390 w 7467600"/>
              <a:gd name="connsiteY701" fmla="*/ 2514541 h 6858000"/>
              <a:gd name="connsiteX702" fmla="*/ 619799 w 7467600"/>
              <a:gd name="connsiteY702" fmla="*/ 2527180 h 6858000"/>
              <a:gd name="connsiteX703" fmla="*/ 310030 w 7467600"/>
              <a:gd name="connsiteY703" fmla="*/ 2771818 h 6858000"/>
              <a:gd name="connsiteX704" fmla="*/ 173877 w 7467600"/>
              <a:gd name="connsiteY704" fmla="*/ 2937056 h 6858000"/>
              <a:gd name="connsiteX705" fmla="*/ 77889 w 7467600"/>
              <a:gd name="connsiteY705" fmla="*/ 3138440 h 6858000"/>
              <a:gd name="connsiteX706" fmla="*/ 0 w 7467600"/>
              <a:gd name="connsiteY706" fmla="*/ 3271395 h 6858000"/>
              <a:gd name="connsiteX707" fmla="*/ 0 w 7467600"/>
              <a:gd name="connsiteY707" fmla="*/ 3153002 h 6858000"/>
              <a:gd name="connsiteX708" fmla="*/ 2386 w 7467600"/>
              <a:gd name="connsiteY708" fmla="*/ 3149203 h 6858000"/>
              <a:gd name="connsiteX709" fmla="*/ 89753 w 7467600"/>
              <a:gd name="connsiteY709" fmla="*/ 2987702 h 6858000"/>
              <a:gd name="connsiteX710" fmla="*/ 76869 w 7467600"/>
              <a:gd name="connsiteY710" fmla="*/ 3005404 h 6858000"/>
              <a:gd name="connsiteX711" fmla="*/ 32049 w 7467600"/>
              <a:gd name="connsiteY711" fmla="*/ 3065814 h 6858000"/>
              <a:gd name="connsiteX712" fmla="*/ 0 w 7467600"/>
              <a:gd name="connsiteY712" fmla="*/ 3108744 h 6858000"/>
              <a:gd name="connsiteX713" fmla="*/ 0 w 7467600"/>
              <a:gd name="connsiteY713" fmla="*/ 3058059 h 6858000"/>
              <a:gd name="connsiteX714" fmla="*/ 7610 w 7467600"/>
              <a:gd name="connsiteY714" fmla="*/ 3047889 h 6858000"/>
              <a:gd name="connsiteX715" fmla="*/ 52419 w 7467600"/>
              <a:gd name="connsiteY715" fmla="*/ 2987479 h 6858000"/>
              <a:gd name="connsiteX716" fmla="*/ 59142 w 7467600"/>
              <a:gd name="connsiteY716" fmla="*/ 2978488 h 6858000"/>
              <a:gd name="connsiteX717" fmla="*/ 0 w 7467600"/>
              <a:gd name="connsiteY717" fmla="*/ 3015334 h 6858000"/>
              <a:gd name="connsiteX718" fmla="*/ 0 w 7467600"/>
              <a:gd name="connsiteY718" fmla="*/ 2914286 h 6858000"/>
              <a:gd name="connsiteX719" fmla="*/ 36383 w 7467600"/>
              <a:gd name="connsiteY719" fmla="*/ 2901128 h 6858000"/>
              <a:gd name="connsiteX720" fmla="*/ 156329 w 7467600"/>
              <a:gd name="connsiteY720" fmla="*/ 2840533 h 6858000"/>
              <a:gd name="connsiteX721" fmla="*/ 358355 w 7467600"/>
              <a:gd name="connsiteY721" fmla="*/ 2620471 h 6858000"/>
              <a:gd name="connsiteX722" fmla="*/ 510577 w 7467600"/>
              <a:gd name="connsiteY722" fmla="*/ 2501244 h 6858000"/>
              <a:gd name="connsiteX723" fmla="*/ 211967 w 7467600"/>
              <a:gd name="connsiteY723" fmla="*/ 2479171 h 6858000"/>
              <a:gd name="connsiteX724" fmla="*/ 0 w 7467600"/>
              <a:gd name="connsiteY724" fmla="*/ 2476398 h 6858000"/>
              <a:gd name="connsiteX725" fmla="*/ 0 w 7467600"/>
              <a:gd name="connsiteY725" fmla="*/ 2389189 h 6858000"/>
              <a:gd name="connsiteX726" fmla="*/ 103062 w 7467600"/>
              <a:gd name="connsiteY726" fmla="*/ 2389518 h 6858000"/>
              <a:gd name="connsiteX727" fmla="*/ 510734 w 7467600"/>
              <a:gd name="connsiteY727" fmla="*/ 2416201 h 6858000"/>
              <a:gd name="connsiteX728" fmla="*/ 279257 w 7467600"/>
              <a:gd name="connsiteY728" fmla="*/ 2092102 h 6858000"/>
              <a:gd name="connsiteX729" fmla="*/ 65265 w 7467600"/>
              <a:gd name="connsiteY729" fmla="*/ 2006049 h 6858000"/>
              <a:gd name="connsiteX730" fmla="*/ 0 w 7467600"/>
              <a:gd name="connsiteY730" fmla="*/ 1982532 h 6858000"/>
              <a:gd name="connsiteX731" fmla="*/ 0 w 7467600"/>
              <a:gd name="connsiteY731" fmla="*/ 1912789 h 6858000"/>
              <a:gd name="connsiteX732" fmla="*/ 97460 w 7467600"/>
              <a:gd name="connsiteY732" fmla="*/ 1953725 h 6858000"/>
              <a:gd name="connsiteX733" fmla="*/ 221272 w 7467600"/>
              <a:gd name="connsiteY733" fmla="*/ 1980766 h 6858000"/>
              <a:gd name="connsiteX734" fmla="*/ 116765 w 7467600"/>
              <a:gd name="connsiteY734" fmla="*/ 1911033 h 6858000"/>
              <a:gd name="connsiteX735" fmla="*/ 16405 w 7467600"/>
              <a:gd name="connsiteY735" fmla="*/ 1803412 h 6858000"/>
              <a:gd name="connsiteX736" fmla="*/ 0 w 7467600"/>
              <a:gd name="connsiteY736" fmla="*/ 1784777 h 6858000"/>
              <a:gd name="connsiteX737" fmla="*/ 0 w 7467600"/>
              <a:gd name="connsiteY737" fmla="*/ 1740082 h 6858000"/>
              <a:gd name="connsiteX738" fmla="*/ 39394 w 7467600"/>
              <a:gd name="connsiteY738" fmla="*/ 1784856 h 6858000"/>
              <a:gd name="connsiteX739" fmla="*/ 135813 w 7467600"/>
              <a:gd name="connsiteY739" fmla="*/ 1888838 h 6858000"/>
              <a:gd name="connsiteX740" fmla="*/ 242575 w 7467600"/>
              <a:gd name="connsiteY740" fmla="*/ 1958841 h 6858000"/>
              <a:gd name="connsiteX741" fmla="*/ 82197 w 7467600"/>
              <a:gd name="connsiteY741" fmla="*/ 1754826 h 6858000"/>
              <a:gd name="connsiteX742" fmla="*/ 0 w 7467600"/>
              <a:gd name="connsiteY742" fmla="*/ 1679650 h 6858000"/>
              <a:gd name="connsiteX743" fmla="*/ 0 w 7467600"/>
              <a:gd name="connsiteY743" fmla="*/ 1602463 h 6858000"/>
              <a:gd name="connsiteX744" fmla="*/ 84689 w 7467600"/>
              <a:gd name="connsiteY744" fmla="*/ 1677442 h 6858000"/>
              <a:gd name="connsiteX745" fmla="*/ 298437 w 7467600"/>
              <a:gd name="connsiteY745" fmla="*/ 1968019 h 6858000"/>
              <a:gd name="connsiteX746" fmla="*/ 227269 w 7467600"/>
              <a:gd name="connsiteY746" fmla="*/ 1114064 h 6858000"/>
              <a:gd name="connsiteX747" fmla="*/ 248003 w 7467600"/>
              <a:gd name="connsiteY747" fmla="*/ 1089613 h 6858000"/>
              <a:gd name="connsiteX748" fmla="*/ 427020 w 7467600"/>
              <a:gd name="connsiteY748" fmla="*/ 1619803 h 6858000"/>
              <a:gd name="connsiteX749" fmla="*/ 340345 w 7467600"/>
              <a:gd name="connsiteY749" fmla="*/ 2027739 h 6858000"/>
              <a:gd name="connsiteX750" fmla="*/ 360865 w 7467600"/>
              <a:gd name="connsiteY750" fmla="*/ 2044827 h 6858000"/>
              <a:gd name="connsiteX751" fmla="*/ 560414 w 7467600"/>
              <a:gd name="connsiteY751" fmla="*/ 2421457 h 6858000"/>
              <a:gd name="connsiteX752" fmla="*/ 1359703 w 7467600"/>
              <a:gd name="connsiteY752" fmla="*/ 2578554 h 6858000"/>
              <a:gd name="connsiteX753" fmla="*/ 1359422 w 7467600"/>
              <a:gd name="connsiteY753" fmla="*/ 2577994 h 6858000"/>
              <a:gd name="connsiteX754" fmla="*/ 828701 w 7467600"/>
              <a:gd name="connsiteY754" fmla="*/ 1839520 h 6858000"/>
              <a:gd name="connsiteX755" fmla="*/ 494427 w 7467600"/>
              <a:gd name="connsiteY755" fmla="*/ 1092333 h 6858000"/>
              <a:gd name="connsiteX756" fmla="*/ 506322 w 7467600"/>
              <a:gd name="connsiteY756" fmla="*/ 1020997 h 6858000"/>
              <a:gd name="connsiteX757" fmla="*/ 4570198 w 7467600"/>
              <a:gd name="connsiteY757" fmla="*/ 978081 h 6858000"/>
              <a:gd name="connsiteX758" fmla="*/ 4523691 w 7467600"/>
              <a:gd name="connsiteY758" fmla="*/ 1127776 h 6858000"/>
              <a:gd name="connsiteX759" fmla="*/ 4509875 w 7467600"/>
              <a:gd name="connsiteY759" fmla="*/ 1167552 h 6858000"/>
              <a:gd name="connsiteX760" fmla="*/ 4478168 w 7467600"/>
              <a:gd name="connsiteY760" fmla="*/ 1260735 h 6858000"/>
              <a:gd name="connsiteX761" fmla="*/ 4409309 w 7467600"/>
              <a:gd name="connsiteY761" fmla="*/ 1666996 h 6858000"/>
              <a:gd name="connsiteX762" fmla="*/ 4370031 w 7467600"/>
              <a:gd name="connsiteY762" fmla="*/ 1955666 h 6858000"/>
              <a:gd name="connsiteX763" fmla="*/ 4570198 w 7467600"/>
              <a:gd name="connsiteY763" fmla="*/ 978081 h 6858000"/>
              <a:gd name="connsiteX764" fmla="*/ 4557898 w 7467600"/>
              <a:gd name="connsiteY764" fmla="*/ 900011 h 6858000"/>
              <a:gd name="connsiteX765" fmla="*/ 4344840 w 7467600"/>
              <a:gd name="connsiteY765" fmla="*/ 1922038 h 6858000"/>
              <a:gd name="connsiteX766" fmla="*/ 4378710 w 7467600"/>
              <a:gd name="connsiteY766" fmla="*/ 1665516 h 6858000"/>
              <a:gd name="connsiteX767" fmla="*/ 4448798 w 7467600"/>
              <a:gd name="connsiteY767" fmla="*/ 1253024 h 6858000"/>
              <a:gd name="connsiteX768" fmla="*/ 4480315 w 7467600"/>
              <a:gd name="connsiteY768" fmla="*/ 1158454 h 6858000"/>
              <a:gd name="connsiteX769" fmla="*/ 4494133 w 7467600"/>
              <a:gd name="connsiteY769" fmla="*/ 1118676 h 6858000"/>
              <a:gd name="connsiteX770" fmla="*/ 4557898 w 7467600"/>
              <a:gd name="connsiteY770" fmla="*/ 900011 h 6858000"/>
              <a:gd name="connsiteX771" fmla="*/ 5870151 w 7467600"/>
              <a:gd name="connsiteY771" fmla="*/ 898890 h 6858000"/>
              <a:gd name="connsiteX772" fmla="*/ 5861335 w 7467600"/>
              <a:gd name="connsiteY772" fmla="*/ 899177 h 6858000"/>
              <a:gd name="connsiteX773" fmla="*/ 5843702 w 7467600"/>
              <a:gd name="connsiteY773" fmla="*/ 899748 h 6858000"/>
              <a:gd name="connsiteX774" fmla="*/ 5651107 w 7467600"/>
              <a:gd name="connsiteY774" fmla="*/ 920306 h 6858000"/>
              <a:gd name="connsiteX775" fmla="*/ 5459407 w 7467600"/>
              <a:gd name="connsiteY775" fmla="*/ 940975 h 6858000"/>
              <a:gd name="connsiteX776" fmla="*/ 5374846 w 7467600"/>
              <a:gd name="connsiteY776" fmla="*/ 941988 h 6858000"/>
              <a:gd name="connsiteX777" fmla="*/ 5256105 w 7467600"/>
              <a:gd name="connsiteY777" fmla="*/ 945632 h 6858000"/>
              <a:gd name="connsiteX778" fmla="*/ 5107071 w 7467600"/>
              <a:gd name="connsiteY778" fmla="*/ 969720 h 6858000"/>
              <a:gd name="connsiteX779" fmla="*/ 4998681 w 7467600"/>
              <a:gd name="connsiteY779" fmla="*/ 988771 h 6858000"/>
              <a:gd name="connsiteX780" fmla="*/ 5870151 w 7467600"/>
              <a:gd name="connsiteY780" fmla="*/ 898890 h 6858000"/>
              <a:gd name="connsiteX781" fmla="*/ 5504425 w 7467600"/>
              <a:gd name="connsiteY781" fmla="*/ 848067 h 6858000"/>
              <a:gd name="connsiteX782" fmla="*/ 4968849 w 7467600"/>
              <a:gd name="connsiteY782" fmla="*/ 962318 h 6858000"/>
              <a:gd name="connsiteX783" fmla="*/ 5104039 w 7467600"/>
              <a:gd name="connsiteY783" fmla="*/ 940634 h 6858000"/>
              <a:gd name="connsiteX784" fmla="*/ 5256311 w 7467600"/>
              <a:gd name="connsiteY784" fmla="*/ 916490 h 6858000"/>
              <a:gd name="connsiteX785" fmla="*/ 5377381 w 7467600"/>
              <a:gd name="connsiteY785" fmla="*/ 912671 h 6858000"/>
              <a:gd name="connsiteX786" fmla="*/ 5460148 w 7467600"/>
              <a:gd name="connsiteY786" fmla="*/ 911442 h 6858000"/>
              <a:gd name="connsiteX787" fmla="*/ 5648971 w 7467600"/>
              <a:gd name="connsiteY787" fmla="*/ 891331 h 6858000"/>
              <a:gd name="connsiteX788" fmla="*/ 5844807 w 7467600"/>
              <a:gd name="connsiteY788" fmla="*/ 870718 h 6858000"/>
              <a:gd name="connsiteX789" fmla="*/ 5862975 w 7467600"/>
              <a:gd name="connsiteY789" fmla="*/ 869756 h 6858000"/>
              <a:gd name="connsiteX790" fmla="*/ 5920887 w 7467600"/>
              <a:gd name="connsiteY790" fmla="*/ 865929 h 6858000"/>
              <a:gd name="connsiteX791" fmla="*/ 5504425 w 7467600"/>
              <a:gd name="connsiteY791" fmla="*/ 848067 h 6858000"/>
              <a:gd name="connsiteX792" fmla="*/ 3607114 w 7467600"/>
              <a:gd name="connsiteY792" fmla="*/ 467441 h 6858000"/>
              <a:gd name="connsiteX793" fmla="*/ 3296242 w 7467600"/>
              <a:gd name="connsiteY793" fmla="*/ 807991 h 6858000"/>
              <a:gd name="connsiteX794" fmla="*/ 3174674 w 7467600"/>
              <a:gd name="connsiteY794" fmla="*/ 919759 h 6858000"/>
              <a:gd name="connsiteX795" fmla="*/ 3042978 w 7467600"/>
              <a:gd name="connsiteY795" fmla="*/ 1054894 h 6858000"/>
              <a:gd name="connsiteX796" fmla="*/ 2968914 w 7467600"/>
              <a:gd name="connsiteY796" fmla="*/ 1133756 h 6858000"/>
              <a:gd name="connsiteX797" fmla="*/ 3103823 w 7467600"/>
              <a:gd name="connsiteY797" fmla="*/ 1026814 h 6858000"/>
              <a:gd name="connsiteX798" fmla="*/ 3607114 w 7467600"/>
              <a:gd name="connsiteY798" fmla="*/ 467441 h 6858000"/>
              <a:gd name="connsiteX799" fmla="*/ 3744487 w 7467600"/>
              <a:gd name="connsiteY799" fmla="*/ 383136 h 6858000"/>
              <a:gd name="connsiteX800" fmla="*/ 3970213 w 7467600"/>
              <a:gd name="connsiteY800" fmla="*/ 995559 h 6858000"/>
              <a:gd name="connsiteX801" fmla="*/ 3744487 w 7467600"/>
              <a:gd name="connsiteY801" fmla="*/ 383136 h 6858000"/>
              <a:gd name="connsiteX802" fmla="*/ 3624562 w 7467600"/>
              <a:gd name="connsiteY802" fmla="*/ 367041 h 6858000"/>
              <a:gd name="connsiteX803" fmla="*/ 3489712 w 7467600"/>
              <a:gd name="connsiteY803" fmla="*/ 485386 h 6858000"/>
              <a:gd name="connsiteX804" fmla="*/ 3182994 w 7467600"/>
              <a:gd name="connsiteY804" fmla="*/ 828265 h 6858000"/>
              <a:gd name="connsiteX805" fmla="*/ 2892114 w 7467600"/>
              <a:gd name="connsiteY805" fmla="*/ 1172635 h 6858000"/>
              <a:gd name="connsiteX806" fmla="*/ 3021459 w 7467600"/>
              <a:gd name="connsiteY806" fmla="*/ 1035385 h 6858000"/>
              <a:gd name="connsiteX807" fmla="*/ 3153873 w 7467600"/>
              <a:gd name="connsiteY807" fmla="*/ 898971 h 6858000"/>
              <a:gd name="connsiteX808" fmla="*/ 3276511 w 7467600"/>
              <a:gd name="connsiteY808" fmla="*/ 786423 h 6858000"/>
              <a:gd name="connsiteX809" fmla="*/ 3584154 w 7467600"/>
              <a:gd name="connsiteY809" fmla="*/ 448218 h 6858000"/>
              <a:gd name="connsiteX810" fmla="*/ 3624562 w 7467600"/>
              <a:gd name="connsiteY810" fmla="*/ 367041 h 6858000"/>
              <a:gd name="connsiteX811" fmla="*/ 3766672 w 7467600"/>
              <a:gd name="connsiteY811" fmla="*/ 359429 h 6858000"/>
              <a:gd name="connsiteX812" fmla="*/ 3996338 w 7467600"/>
              <a:gd name="connsiteY812" fmla="*/ 968237 h 6858000"/>
              <a:gd name="connsiteX813" fmla="*/ 3766672 w 7467600"/>
              <a:gd name="connsiteY813" fmla="*/ 359429 h 6858000"/>
              <a:gd name="connsiteX814" fmla="*/ 5805386 w 7467600"/>
              <a:gd name="connsiteY814" fmla="*/ 239240 h 6858000"/>
              <a:gd name="connsiteX815" fmla="*/ 5736947 w 7467600"/>
              <a:gd name="connsiteY815" fmla="*/ 261367 h 6858000"/>
              <a:gd name="connsiteX816" fmla="*/ 5427012 w 7467600"/>
              <a:gd name="connsiteY816" fmla="*/ 311272 h 6858000"/>
              <a:gd name="connsiteX817" fmla="*/ 5147818 w 7467600"/>
              <a:gd name="connsiteY817" fmla="*/ 322112 h 6858000"/>
              <a:gd name="connsiteX818" fmla="*/ 5060854 w 7467600"/>
              <a:gd name="connsiteY818" fmla="*/ 311882 h 6858000"/>
              <a:gd name="connsiteX819" fmla="*/ 4945989 w 7467600"/>
              <a:gd name="connsiteY819" fmla="*/ 300516 h 6858000"/>
              <a:gd name="connsiteX820" fmla="*/ 5410479 w 7467600"/>
              <a:gd name="connsiteY820" fmla="*/ 348434 h 6858000"/>
              <a:gd name="connsiteX821" fmla="*/ 5805386 w 7467600"/>
              <a:gd name="connsiteY821" fmla="*/ 239240 h 6858000"/>
              <a:gd name="connsiteX822" fmla="*/ 5905192 w 7467600"/>
              <a:gd name="connsiteY822" fmla="*/ 163079 h 6858000"/>
              <a:gd name="connsiteX823" fmla="*/ 5865655 w 7467600"/>
              <a:gd name="connsiteY823" fmla="*/ 171901 h 6858000"/>
              <a:gd name="connsiteX824" fmla="*/ 5259740 w 7467600"/>
              <a:gd name="connsiteY824" fmla="*/ 257013 h 6858000"/>
              <a:gd name="connsiteX825" fmla="*/ 5208466 w 7467600"/>
              <a:gd name="connsiteY825" fmla="*/ 257550 h 6858000"/>
              <a:gd name="connsiteX826" fmla="*/ 4980204 w 7467600"/>
              <a:gd name="connsiteY826" fmla="*/ 271903 h 6858000"/>
              <a:gd name="connsiteX827" fmla="*/ 5068068 w 7467600"/>
              <a:gd name="connsiteY827" fmla="*/ 282244 h 6858000"/>
              <a:gd name="connsiteX828" fmla="*/ 5153231 w 7467600"/>
              <a:gd name="connsiteY828" fmla="*/ 292240 h 6858000"/>
              <a:gd name="connsiteX829" fmla="*/ 5426491 w 7467600"/>
              <a:gd name="connsiteY829" fmla="*/ 281128 h 6858000"/>
              <a:gd name="connsiteX830" fmla="*/ 5731212 w 7467600"/>
              <a:gd name="connsiteY830" fmla="*/ 231951 h 6858000"/>
              <a:gd name="connsiteX831" fmla="*/ 5905192 w 7467600"/>
              <a:gd name="connsiteY831" fmla="*/ 163079 h 6858000"/>
              <a:gd name="connsiteX832" fmla="*/ 5944437 w 7467600"/>
              <a:gd name="connsiteY832" fmla="*/ 113829 h 6858000"/>
              <a:gd name="connsiteX833" fmla="*/ 5825032 w 7467600"/>
              <a:gd name="connsiteY833" fmla="*/ 146405 h 6858000"/>
              <a:gd name="connsiteX834" fmla="*/ 4955599 w 7467600"/>
              <a:gd name="connsiteY834" fmla="*/ 247008 h 6858000"/>
              <a:gd name="connsiteX835" fmla="*/ 5210104 w 7467600"/>
              <a:gd name="connsiteY835" fmla="*/ 228123 h 6858000"/>
              <a:gd name="connsiteX836" fmla="*/ 5261015 w 7467600"/>
              <a:gd name="connsiteY836" fmla="*/ 227087 h 6858000"/>
              <a:gd name="connsiteX837" fmla="*/ 5861181 w 7467600"/>
              <a:gd name="connsiteY837" fmla="*/ 143093 h 6858000"/>
              <a:gd name="connsiteX838" fmla="*/ 5961252 w 7467600"/>
              <a:gd name="connsiteY838" fmla="*/ 114820 h 6858000"/>
              <a:gd name="connsiteX839" fmla="*/ 5944437 w 7467600"/>
              <a:gd name="connsiteY839" fmla="*/ 113829 h 6858000"/>
              <a:gd name="connsiteX840" fmla="*/ 3882765 w 7467600"/>
              <a:gd name="connsiteY840" fmla="*/ 0 h 6858000"/>
              <a:gd name="connsiteX841" fmla="*/ 3995099 w 7467600"/>
              <a:gd name="connsiteY841" fmla="*/ 0 h 6858000"/>
              <a:gd name="connsiteX842" fmla="*/ 4163818 w 7467600"/>
              <a:gd name="connsiteY842" fmla="*/ 234104 h 6858000"/>
              <a:gd name="connsiteX843" fmla="*/ 4172099 w 7467600"/>
              <a:gd name="connsiteY843" fmla="*/ 234207 h 6858000"/>
              <a:gd name="connsiteX844" fmla="*/ 4784282 w 7467600"/>
              <a:gd name="connsiteY844" fmla="*/ 276561 h 6858000"/>
              <a:gd name="connsiteX845" fmla="*/ 4801687 w 7467600"/>
              <a:gd name="connsiteY845" fmla="*/ 267764 h 6858000"/>
              <a:gd name="connsiteX846" fmla="*/ 6082788 w 7467600"/>
              <a:gd name="connsiteY846" fmla="*/ 64119 h 6858000"/>
              <a:gd name="connsiteX847" fmla="*/ 6099442 w 7467600"/>
              <a:gd name="connsiteY847" fmla="*/ 82568 h 6858000"/>
              <a:gd name="connsiteX848" fmla="*/ 4804137 w 7467600"/>
              <a:gd name="connsiteY848" fmla="*/ 320931 h 6858000"/>
              <a:gd name="connsiteX849" fmla="*/ 4227047 w 7467600"/>
              <a:gd name="connsiteY849" fmla="*/ 313415 h 6858000"/>
              <a:gd name="connsiteX850" fmla="*/ 4346041 w 7467600"/>
              <a:gd name="connsiteY850" fmla="*/ 456086 h 6858000"/>
              <a:gd name="connsiteX851" fmla="*/ 4870967 w 7467600"/>
              <a:gd name="connsiteY851" fmla="*/ 963061 h 6858000"/>
              <a:gd name="connsiteX852" fmla="*/ 4889647 w 7467600"/>
              <a:gd name="connsiteY852" fmla="*/ 957147 h 6858000"/>
              <a:gd name="connsiteX853" fmla="*/ 5422504 w 7467600"/>
              <a:gd name="connsiteY853" fmla="*/ 805191 h 6858000"/>
              <a:gd name="connsiteX854" fmla="*/ 6087656 w 7467600"/>
              <a:gd name="connsiteY854" fmla="*/ 826703 h 6858000"/>
              <a:gd name="connsiteX855" fmla="*/ 6058717 w 7467600"/>
              <a:gd name="connsiteY855" fmla="*/ 865992 h 6858000"/>
              <a:gd name="connsiteX856" fmla="*/ 4974153 w 7467600"/>
              <a:gd name="connsiteY856" fmla="*/ 1045456 h 6858000"/>
              <a:gd name="connsiteX857" fmla="*/ 5627835 w 7467600"/>
              <a:gd name="connsiteY857" fmla="*/ 1472077 h 6858000"/>
              <a:gd name="connsiteX858" fmla="*/ 5629817 w 7467600"/>
              <a:gd name="connsiteY858" fmla="*/ 1471412 h 6858000"/>
              <a:gd name="connsiteX859" fmla="*/ 5634124 w 7467600"/>
              <a:gd name="connsiteY859" fmla="*/ 1470572 h 6858000"/>
              <a:gd name="connsiteX860" fmla="*/ 5755832 w 7467600"/>
              <a:gd name="connsiteY860" fmla="*/ 1383886 h 6858000"/>
              <a:gd name="connsiteX861" fmla="*/ 6014186 w 7467600"/>
              <a:gd name="connsiteY861" fmla="*/ 1279799 h 6858000"/>
              <a:gd name="connsiteX862" fmla="*/ 6901619 w 7467600"/>
              <a:gd name="connsiteY862" fmla="*/ 1047874 h 6858000"/>
              <a:gd name="connsiteX863" fmla="*/ 6931566 w 7467600"/>
              <a:gd name="connsiteY863" fmla="*/ 1062034 h 6858000"/>
              <a:gd name="connsiteX864" fmla="*/ 5790982 w 7467600"/>
              <a:gd name="connsiteY864" fmla="*/ 1561380 h 6858000"/>
              <a:gd name="connsiteX865" fmla="*/ 6188971 w 7467600"/>
              <a:gd name="connsiteY865" fmla="*/ 1755168 h 6858000"/>
              <a:gd name="connsiteX866" fmla="*/ 6202446 w 7467600"/>
              <a:gd name="connsiteY866" fmla="*/ 1752268 h 6858000"/>
              <a:gd name="connsiteX867" fmla="*/ 7179560 w 7467600"/>
              <a:gd name="connsiteY867" fmla="*/ 1467551 h 6858000"/>
              <a:gd name="connsiteX868" fmla="*/ 7158730 w 7467600"/>
              <a:gd name="connsiteY868" fmla="*/ 1507835 h 6858000"/>
              <a:gd name="connsiteX869" fmla="*/ 6326959 w 7467600"/>
              <a:gd name="connsiteY869" fmla="*/ 1817686 h 6858000"/>
              <a:gd name="connsiteX870" fmla="*/ 6537433 w 7467600"/>
              <a:gd name="connsiteY870" fmla="*/ 1907790 h 6858000"/>
              <a:gd name="connsiteX871" fmla="*/ 6550221 w 7467600"/>
              <a:gd name="connsiteY871" fmla="*/ 1910729 h 6858000"/>
              <a:gd name="connsiteX872" fmla="*/ 6964438 w 7467600"/>
              <a:gd name="connsiteY872" fmla="*/ 2209505 h 6858000"/>
              <a:gd name="connsiteX873" fmla="*/ 7367862 w 7467600"/>
              <a:gd name="connsiteY873" fmla="*/ 2806833 h 6858000"/>
              <a:gd name="connsiteX874" fmla="*/ 7364329 w 7467600"/>
              <a:gd name="connsiteY874" fmla="*/ 2826907 h 6858000"/>
              <a:gd name="connsiteX875" fmla="*/ 7290545 w 7467600"/>
              <a:gd name="connsiteY875" fmla="*/ 2850663 h 6858000"/>
              <a:gd name="connsiteX876" fmla="*/ 6472036 w 7467600"/>
              <a:gd name="connsiteY876" fmla="*/ 1959003 h 6858000"/>
              <a:gd name="connsiteX877" fmla="*/ 5792897 w 7467600"/>
              <a:gd name="connsiteY877" fmla="*/ 1647747 h 6858000"/>
              <a:gd name="connsiteX878" fmla="*/ 5842751 w 7467600"/>
              <a:gd name="connsiteY878" fmla="*/ 1816112 h 6858000"/>
              <a:gd name="connsiteX879" fmla="*/ 5847424 w 7467600"/>
              <a:gd name="connsiteY879" fmla="*/ 1815776 h 6858000"/>
              <a:gd name="connsiteX880" fmla="*/ 6399821 w 7467600"/>
              <a:gd name="connsiteY880" fmla="*/ 2344799 h 6858000"/>
              <a:gd name="connsiteX881" fmla="*/ 6323232 w 7467600"/>
              <a:gd name="connsiteY881" fmla="*/ 2389634 h 6858000"/>
              <a:gd name="connsiteX882" fmla="*/ 5942958 w 7467600"/>
              <a:gd name="connsiteY882" fmla="*/ 2077708 h 6858000"/>
              <a:gd name="connsiteX883" fmla="*/ 5921559 w 7467600"/>
              <a:gd name="connsiteY883" fmla="*/ 2378596 h 6858000"/>
              <a:gd name="connsiteX884" fmla="*/ 5817651 w 7467600"/>
              <a:gd name="connsiteY884" fmla="*/ 3023919 h 6858000"/>
              <a:gd name="connsiteX885" fmla="*/ 5729634 w 7467600"/>
              <a:gd name="connsiteY885" fmla="*/ 3051849 h 6858000"/>
              <a:gd name="connsiteX886" fmla="*/ 5611018 w 7467600"/>
              <a:gd name="connsiteY886" fmla="*/ 2316769 h 6858000"/>
              <a:gd name="connsiteX887" fmla="*/ 5687608 w 7467600"/>
              <a:gd name="connsiteY887" fmla="*/ 2039972 h 6858000"/>
              <a:gd name="connsiteX888" fmla="*/ 5657554 w 7467600"/>
              <a:gd name="connsiteY888" fmla="*/ 1576445 h 6858000"/>
              <a:gd name="connsiteX889" fmla="*/ 5150475 w 7467600"/>
              <a:gd name="connsiteY889" fmla="*/ 1274012 h 6858000"/>
              <a:gd name="connsiteX890" fmla="*/ 5349142 w 7467600"/>
              <a:gd name="connsiteY890" fmla="*/ 2204405 h 6858000"/>
              <a:gd name="connsiteX891" fmla="*/ 5262214 w 7467600"/>
              <a:gd name="connsiteY891" fmla="*/ 2233836 h 6858000"/>
              <a:gd name="connsiteX892" fmla="*/ 4981539 w 7467600"/>
              <a:gd name="connsiteY892" fmla="*/ 1542201 h 6858000"/>
              <a:gd name="connsiteX893" fmla="*/ 4958461 w 7467600"/>
              <a:gd name="connsiteY893" fmla="*/ 1136957 h 6858000"/>
              <a:gd name="connsiteX894" fmla="*/ 4655015 w 7467600"/>
              <a:gd name="connsiteY894" fmla="*/ 891426 h 6858000"/>
              <a:gd name="connsiteX895" fmla="*/ 4348002 w 7467600"/>
              <a:gd name="connsiteY895" fmla="*/ 2205895 h 6858000"/>
              <a:gd name="connsiteX896" fmla="*/ 4262250 w 7467600"/>
              <a:gd name="connsiteY896" fmla="*/ 2219972 h 6858000"/>
              <a:gd name="connsiteX897" fmla="*/ 4550611 w 7467600"/>
              <a:gd name="connsiteY897" fmla="*/ 817540 h 6858000"/>
              <a:gd name="connsiteX898" fmla="*/ 4564418 w 7467600"/>
              <a:gd name="connsiteY898" fmla="*/ 808293 h 6858000"/>
              <a:gd name="connsiteX899" fmla="*/ 4266388 w 7467600"/>
              <a:gd name="connsiteY899" fmla="*/ 500083 h 6858000"/>
              <a:gd name="connsiteX900" fmla="*/ 4032842 w 7467600"/>
              <a:gd name="connsiteY900" fmla="*/ 211809 h 6858000"/>
              <a:gd name="connsiteX901" fmla="*/ 3882765 w 7467600"/>
              <a:gd name="connsiteY901" fmla="*/ 0 h 6858000"/>
              <a:gd name="connsiteX902" fmla="*/ 3721337 w 7467600"/>
              <a:gd name="connsiteY902" fmla="*/ 0 h 6858000"/>
              <a:gd name="connsiteX903" fmla="*/ 3797544 w 7467600"/>
              <a:gd name="connsiteY903" fmla="*/ 0 h 6858000"/>
              <a:gd name="connsiteX904" fmla="*/ 3775734 w 7467600"/>
              <a:gd name="connsiteY904" fmla="*/ 95131 h 6858000"/>
              <a:gd name="connsiteX905" fmla="*/ 3724807 w 7467600"/>
              <a:gd name="connsiteY905" fmla="*/ 272257 h 6858000"/>
              <a:gd name="connsiteX906" fmla="*/ 3726844 w 7467600"/>
              <a:gd name="connsiteY906" fmla="*/ 282988 h 6858000"/>
              <a:gd name="connsiteX907" fmla="*/ 3742664 w 7467600"/>
              <a:gd name="connsiteY907" fmla="*/ 279918 h 6858000"/>
              <a:gd name="connsiteX908" fmla="*/ 4103910 w 7467600"/>
              <a:gd name="connsiteY908" fmla="*/ 1161917 h 6858000"/>
              <a:gd name="connsiteX909" fmla="*/ 4020269 w 7467600"/>
              <a:gd name="connsiteY909" fmla="*/ 1200406 h 6858000"/>
              <a:gd name="connsiteX910" fmla="*/ 3674882 w 7467600"/>
              <a:gd name="connsiteY910" fmla="*/ 488524 h 6858000"/>
              <a:gd name="connsiteX911" fmla="*/ 3132682 w 7467600"/>
              <a:gd name="connsiteY911" fmla="*/ 1072284 h 6858000"/>
              <a:gd name="connsiteX912" fmla="*/ 2716346 w 7467600"/>
              <a:gd name="connsiteY912" fmla="*/ 1276376 h 6858000"/>
              <a:gd name="connsiteX913" fmla="*/ 2716772 w 7467600"/>
              <a:gd name="connsiteY913" fmla="*/ 1255462 h 6858000"/>
              <a:gd name="connsiteX914" fmla="*/ 3471096 w 7467600"/>
              <a:gd name="connsiteY914" fmla="*/ 437072 h 6858000"/>
              <a:gd name="connsiteX915" fmla="*/ 3639057 w 7467600"/>
              <a:gd name="connsiteY915" fmla="*/ 286334 h 6858000"/>
              <a:gd name="connsiteX916" fmla="*/ 3640309 w 7467600"/>
              <a:gd name="connsiteY916" fmla="*/ 284664 h 6858000"/>
              <a:gd name="connsiteX917" fmla="*/ 3646022 w 7467600"/>
              <a:gd name="connsiteY917" fmla="*/ 276711 h 6858000"/>
              <a:gd name="connsiteX918" fmla="*/ 3707943 w 7467600"/>
              <a:gd name="connsiteY918" fmla="*/ 65958 h 6858000"/>
              <a:gd name="connsiteX919" fmla="*/ 3721337 w 7467600"/>
              <a:gd name="connsiteY919" fmla="*/ 0 h 6858000"/>
              <a:gd name="connsiteX920" fmla="*/ 2867960 w 7467600"/>
              <a:gd name="connsiteY920" fmla="*/ 0 h 6858000"/>
              <a:gd name="connsiteX921" fmla="*/ 2926351 w 7467600"/>
              <a:gd name="connsiteY921" fmla="*/ 0 h 6858000"/>
              <a:gd name="connsiteX922" fmla="*/ 2902823 w 7467600"/>
              <a:gd name="connsiteY922" fmla="*/ 262929 h 6858000"/>
              <a:gd name="connsiteX923" fmla="*/ 2940663 w 7467600"/>
              <a:gd name="connsiteY923" fmla="*/ 140884 h 6858000"/>
              <a:gd name="connsiteX924" fmla="*/ 2947039 w 7467600"/>
              <a:gd name="connsiteY924" fmla="*/ 122524 h 6858000"/>
              <a:gd name="connsiteX925" fmla="*/ 2984316 w 7467600"/>
              <a:gd name="connsiteY925" fmla="*/ 0 h 6858000"/>
              <a:gd name="connsiteX926" fmla="*/ 3016114 w 7467600"/>
              <a:gd name="connsiteY926" fmla="*/ 0 h 6858000"/>
              <a:gd name="connsiteX927" fmla="*/ 2979949 w 7467600"/>
              <a:gd name="connsiteY927" fmla="*/ 119274 h 6858000"/>
              <a:gd name="connsiteX928" fmla="*/ 3023879 w 7467600"/>
              <a:gd name="connsiteY928" fmla="*/ 0 h 6858000"/>
              <a:gd name="connsiteX929" fmla="*/ 3105400 w 7467600"/>
              <a:gd name="connsiteY929" fmla="*/ 0 h 6858000"/>
              <a:gd name="connsiteX930" fmla="*/ 3094669 w 7467600"/>
              <a:gd name="connsiteY930" fmla="*/ 30308 h 6858000"/>
              <a:gd name="connsiteX931" fmla="*/ 2901945 w 7467600"/>
              <a:gd name="connsiteY931" fmla="*/ 466538 h 6858000"/>
              <a:gd name="connsiteX932" fmla="*/ 2815209 w 7467600"/>
              <a:gd name="connsiteY932" fmla="*/ 497361 h 6858000"/>
              <a:gd name="connsiteX933" fmla="*/ 2844845 w 7467600"/>
              <a:gd name="connsiteY933" fmla="*/ 127638 h 6858000"/>
              <a:gd name="connsiteX934" fmla="*/ 2867960 w 7467600"/>
              <a:gd name="connsiteY934" fmla="*/ 0 h 6858000"/>
              <a:gd name="connsiteX935" fmla="*/ 1057230 w 7467600"/>
              <a:gd name="connsiteY935" fmla="*/ 0 h 6858000"/>
              <a:gd name="connsiteX936" fmla="*/ 1111003 w 7467600"/>
              <a:gd name="connsiteY936" fmla="*/ 0 h 6858000"/>
              <a:gd name="connsiteX937" fmla="*/ 1125553 w 7467600"/>
              <a:gd name="connsiteY937" fmla="*/ 52588 h 6858000"/>
              <a:gd name="connsiteX938" fmla="*/ 1304276 w 7467600"/>
              <a:gd name="connsiteY938" fmla="*/ 476275 h 6858000"/>
              <a:gd name="connsiteX939" fmla="*/ 1492066 w 7467600"/>
              <a:gd name="connsiteY939" fmla="*/ 886333 h 6858000"/>
              <a:gd name="connsiteX940" fmla="*/ 1423698 w 7467600"/>
              <a:gd name="connsiteY940" fmla="*/ 710817 h 6858000"/>
              <a:gd name="connsiteX941" fmla="*/ 1357609 w 7467600"/>
              <a:gd name="connsiteY941" fmla="*/ 532892 h 6858000"/>
              <a:gd name="connsiteX942" fmla="*/ 1309550 w 7467600"/>
              <a:gd name="connsiteY942" fmla="*/ 374031 h 6858000"/>
              <a:gd name="connsiteX943" fmla="*/ 1193673 w 7467600"/>
              <a:gd name="connsiteY943" fmla="*/ 49533 h 6858000"/>
              <a:gd name="connsiteX944" fmla="*/ 1164391 w 7467600"/>
              <a:gd name="connsiteY944" fmla="*/ 0 h 6858000"/>
              <a:gd name="connsiteX945" fmla="*/ 1200666 w 7467600"/>
              <a:gd name="connsiteY945" fmla="*/ 0 h 6858000"/>
              <a:gd name="connsiteX946" fmla="*/ 1223408 w 7467600"/>
              <a:gd name="connsiteY946" fmla="*/ 38996 h 6858000"/>
              <a:gd name="connsiteX947" fmla="*/ 1339635 w 7467600"/>
              <a:gd name="connsiteY947" fmla="*/ 365517 h 6858000"/>
              <a:gd name="connsiteX948" fmla="*/ 1387469 w 7467600"/>
              <a:gd name="connsiteY948" fmla="*/ 523079 h 6858000"/>
              <a:gd name="connsiteX949" fmla="*/ 1452685 w 7467600"/>
              <a:gd name="connsiteY949" fmla="*/ 699806 h 6858000"/>
              <a:gd name="connsiteX950" fmla="*/ 1492092 w 7467600"/>
              <a:gd name="connsiteY950" fmla="*/ 800424 h 6858000"/>
              <a:gd name="connsiteX951" fmla="*/ 1455302 w 7467600"/>
              <a:gd name="connsiteY951" fmla="*/ 632913 h 6858000"/>
              <a:gd name="connsiteX952" fmla="*/ 1222336 w 7467600"/>
              <a:gd name="connsiteY952" fmla="*/ 9480 h 6858000"/>
              <a:gd name="connsiteX953" fmla="*/ 1214634 w 7467600"/>
              <a:gd name="connsiteY953" fmla="*/ 0 h 6858000"/>
              <a:gd name="connsiteX954" fmla="*/ 1289827 w 7467600"/>
              <a:gd name="connsiteY954" fmla="*/ 0 h 6858000"/>
              <a:gd name="connsiteX955" fmla="*/ 1321076 w 7467600"/>
              <a:gd name="connsiteY955" fmla="*/ 59722 h 6858000"/>
              <a:gd name="connsiteX956" fmla="*/ 1512579 w 7467600"/>
              <a:gd name="connsiteY956" fmla="*/ 626441 h 6858000"/>
              <a:gd name="connsiteX957" fmla="*/ 1506076 w 7467600"/>
              <a:gd name="connsiteY957" fmla="*/ 1089289 h 6858000"/>
              <a:gd name="connsiteX958" fmla="*/ 1486346 w 7467600"/>
              <a:gd name="connsiteY958" fmla="*/ 1079919 h 6858000"/>
              <a:gd name="connsiteX959" fmla="*/ 1070511 w 7467600"/>
              <a:gd name="connsiteY959" fmla="*/ 48609 h 6858000"/>
              <a:gd name="connsiteX960" fmla="*/ 1057230 w 7467600"/>
              <a:gd name="connsiteY960" fmla="*/ 0 h 6858000"/>
              <a:gd name="connsiteX961" fmla="*/ 43151 w 7467600"/>
              <a:gd name="connsiteY961" fmla="*/ 0 h 6858000"/>
              <a:gd name="connsiteX962" fmla="*/ 95283 w 7467600"/>
              <a:gd name="connsiteY962" fmla="*/ 0 h 6858000"/>
              <a:gd name="connsiteX963" fmla="*/ 300708 w 7467600"/>
              <a:gd name="connsiteY963" fmla="*/ 154571 h 6858000"/>
              <a:gd name="connsiteX964" fmla="*/ 530414 w 7467600"/>
              <a:gd name="connsiteY964" fmla="*/ 354673 h 6858000"/>
              <a:gd name="connsiteX965" fmla="*/ 333785 w 7467600"/>
              <a:gd name="connsiteY965" fmla="*/ 161564 h 6858000"/>
              <a:gd name="connsiteX966" fmla="*/ 147005 w 7467600"/>
              <a:gd name="connsiteY966" fmla="*/ 0 h 6858000"/>
              <a:gd name="connsiteX967" fmla="*/ 272509 w 7467600"/>
              <a:gd name="connsiteY967" fmla="*/ 0 h 6858000"/>
              <a:gd name="connsiteX968" fmla="*/ 326276 w 7467600"/>
              <a:gd name="connsiteY968" fmla="*/ 45847 h 6858000"/>
              <a:gd name="connsiteX969" fmla="*/ 823759 w 7467600"/>
              <a:gd name="connsiteY969" fmla="*/ 574145 h 6858000"/>
              <a:gd name="connsiteX970" fmla="*/ 811254 w 7467600"/>
              <a:gd name="connsiteY970" fmla="*/ 665546 h 6858000"/>
              <a:gd name="connsiteX971" fmla="*/ 154042 w 7467600"/>
              <a:gd name="connsiteY971" fmla="*/ 261522 h 6858000"/>
              <a:gd name="connsiteX972" fmla="*/ 13550 w 7467600"/>
              <a:gd name="connsiteY972" fmla="*/ 158423 h 6858000"/>
              <a:gd name="connsiteX973" fmla="*/ 0 w 7467600"/>
              <a:gd name="connsiteY973" fmla="*/ 146618 h 6858000"/>
              <a:gd name="connsiteX974" fmla="*/ 0 w 7467600"/>
              <a:gd name="connsiteY974" fmla="*/ 59161 h 6858000"/>
              <a:gd name="connsiteX975" fmla="*/ 45427 w 7467600"/>
              <a:gd name="connsiteY975" fmla="*/ 101078 h 6858000"/>
              <a:gd name="connsiteX976" fmla="*/ 630103 w 7467600"/>
              <a:gd name="connsiteY976" fmla="*/ 485885 h 6858000"/>
              <a:gd name="connsiteX977" fmla="*/ 532040 w 7467600"/>
              <a:gd name="connsiteY977" fmla="*/ 399359 h 6858000"/>
              <a:gd name="connsiteX978" fmla="*/ 517618 w 7467600"/>
              <a:gd name="connsiteY978" fmla="*/ 385726 h 6858000"/>
              <a:gd name="connsiteX979" fmla="*/ 285074 w 7467600"/>
              <a:gd name="connsiteY979" fmla="*/ 182755 h 6858000"/>
              <a:gd name="connsiteX980" fmla="*/ 43151 w 7467600"/>
              <a:gd name="connsiteY98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1019354 w 7467600"/>
              <a:gd name="connsiteY22" fmla="*/ 6315006 h 6858000"/>
              <a:gd name="connsiteX23" fmla="*/ 441046 w 7467600"/>
              <a:gd name="connsiteY23" fmla="*/ 6691153 h 6858000"/>
              <a:gd name="connsiteX24" fmla="*/ 1019354 w 7467600"/>
              <a:gd name="connsiteY24" fmla="*/ 6315006 h 6858000"/>
              <a:gd name="connsiteX25" fmla="*/ 991680 w 7467600"/>
              <a:gd name="connsiteY25" fmla="*/ 6298413 h 6858000"/>
              <a:gd name="connsiteX26" fmla="*/ 409060 w 7467600"/>
              <a:gd name="connsiteY26" fmla="*/ 6671470 h 6858000"/>
              <a:gd name="connsiteX27" fmla="*/ 991680 w 7467600"/>
              <a:gd name="connsiteY27" fmla="*/ 6298413 h 6858000"/>
              <a:gd name="connsiteX28" fmla="*/ 103333 w 7467600"/>
              <a:gd name="connsiteY28" fmla="*/ 5699602 h 6858000"/>
              <a:gd name="connsiteX29" fmla="*/ 233938 w 7467600"/>
              <a:gd name="connsiteY29" fmla="*/ 5809416 h 6858000"/>
              <a:gd name="connsiteX30" fmla="*/ 883580 w 7467600"/>
              <a:gd name="connsiteY30" fmla="*/ 6180710 h 6858000"/>
              <a:gd name="connsiteX31" fmla="*/ 487337 w 7467600"/>
              <a:gd name="connsiteY31" fmla="*/ 5950182 h 6858000"/>
              <a:gd name="connsiteX32" fmla="*/ 354051 w 7467600"/>
              <a:gd name="connsiteY32" fmla="*/ 5854912 h 6858000"/>
              <a:gd name="connsiteX33" fmla="*/ 195436 w 7467600"/>
              <a:gd name="connsiteY33" fmla="*/ 5755068 h 6858000"/>
              <a:gd name="connsiteX34" fmla="*/ 103333 w 7467600"/>
              <a:gd name="connsiteY34" fmla="*/ 5699602 h 6858000"/>
              <a:gd name="connsiteX35" fmla="*/ 5539432 w 7467600"/>
              <a:gd name="connsiteY35" fmla="*/ 5642928 h 6858000"/>
              <a:gd name="connsiteX36" fmla="*/ 5555462 w 7467600"/>
              <a:gd name="connsiteY36" fmla="*/ 5694454 h 6858000"/>
              <a:gd name="connsiteX37" fmla="*/ 5828270 w 7467600"/>
              <a:gd name="connsiteY37" fmla="*/ 6320663 h 6858000"/>
              <a:gd name="connsiteX38" fmla="*/ 5947416 w 7467600"/>
              <a:gd name="connsiteY38" fmla="*/ 6574846 h 6858000"/>
              <a:gd name="connsiteX39" fmla="*/ 5539432 w 7467600"/>
              <a:gd name="connsiteY39" fmla="*/ 5642928 h 6858000"/>
              <a:gd name="connsiteX40" fmla="*/ 51253 w 7467600"/>
              <a:gd name="connsiteY40" fmla="*/ 5631825 h 6858000"/>
              <a:gd name="connsiteX41" fmla="*/ 211622 w 7467600"/>
              <a:gd name="connsiteY41" fmla="*/ 5728803 h 6858000"/>
              <a:gd name="connsiteX42" fmla="*/ 371652 w 7467600"/>
              <a:gd name="connsiteY42" fmla="*/ 5829062 h 6858000"/>
              <a:gd name="connsiteX43" fmla="*/ 505903 w 7467600"/>
              <a:gd name="connsiteY43" fmla="*/ 5925221 h 6858000"/>
              <a:gd name="connsiteX44" fmla="*/ 899240 w 7467600"/>
              <a:gd name="connsiteY44" fmla="*/ 6153068 h 6858000"/>
              <a:gd name="connsiteX45" fmla="*/ 988114 w 7467600"/>
              <a:gd name="connsiteY45" fmla="*/ 6174204 h 6858000"/>
              <a:gd name="connsiteX46" fmla="*/ 845971 w 7467600"/>
              <a:gd name="connsiteY46" fmla="*/ 6067177 h 6858000"/>
              <a:gd name="connsiteX47" fmla="*/ 448057 w 7467600"/>
              <a:gd name="connsiteY47" fmla="*/ 5841376 h 6858000"/>
              <a:gd name="connsiteX48" fmla="*/ 51253 w 7467600"/>
              <a:gd name="connsiteY48" fmla="*/ 5631825 h 6858000"/>
              <a:gd name="connsiteX49" fmla="*/ 2606687 w 7467600"/>
              <a:gd name="connsiteY49" fmla="*/ 5630718 h 6858000"/>
              <a:gd name="connsiteX50" fmla="*/ 2645658 w 7467600"/>
              <a:gd name="connsiteY50" fmla="*/ 6640259 h 6858000"/>
              <a:gd name="connsiteX51" fmla="*/ 2606687 w 7467600"/>
              <a:gd name="connsiteY51" fmla="*/ 5630718 h 6858000"/>
              <a:gd name="connsiteX52" fmla="*/ 3642057 w 7467600"/>
              <a:gd name="connsiteY52" fmla="*/ 5573487 h 6858000"/>
              <a:gd name="connsiteX53" fmla="*/ 3632981 w 7467600"/>
              <a:gd name="connsiteY53" fmla="*/ 5579437 h 6858000"/>
              <a:gd name="connsiteX54" fmla="*/ 3382436 w 7467600"/>
              <a:gd name="connsiteY54" fmla="*/ 5952726 h 6858000"/>
              <a:gd name="connsiteX55" fmla="*/ 3191929 w 7467600"/>
              <a:gd name="connsiteY55" fmla="*/ 6662669 h 6858000"/>
              <a:gd name="connsiteX56" fmla="*/ 3369898 w 7467600"/>
              <a:gd name="connsiteY56" fmla="*/ 6081771 h 6858000"/>
              <a:gd name="connsiteX57" fmla="*/ 3642057 w 7467600"/>
              <a:gd name="connsiteY57" fmla="*/ 5573487 h 6858000"/>
              <a:gd name="connsiteX58" fmla="*/ 2650666 w 7467600"/>
              <a:gd name="connsiteY58" fmla="*/ 5530686 h 6858000"/>
              <a:gd name="connsiteX59" fmla="*/ 2650249 w 7467600"/>
              <a:gd name="connsiteY59" fmla="*/ 5532101 h 6858000"/>
              <a:gd name="connsiteX60" fmla="*/ 2663808 w 7467600"/>
              <a:gd name="connsiteY60" fmla="*/ 6535215 h 6858000"/>
              <a:gd name="connsiteX61" fmla="*/ 2665418 w 7467600"/>
              <a:gd name="connsiteY61" fmla="*/ 6132756 h 6858000"/>
              <a:gd name="connsiteX62" fmla="*/ 2650666 w 7467600"/>
              <a:gd name="connsiteY62" fmla="*/ 5530686 h 6858000"/>
              <a:gd name="connsiteX63" fmla="*/ 2680277 w 7467600"/>
              <a:gd name="connsiteY63" fmla="*/ 5479204 h 6858000"/>
              <a:gd name="connsiteX64" fmla="*/ 2678972 w 7467600"/>
              <a:gd name="connsiteY64" fmla="*/ 5481582 h 6858000"/>
              <a:gd name="connsiteX65" fmla="*/ 2696666 w 7467600"/>
              <a:gd name="connsiteY65" fmla="*/ 6133836 h 6858000"/>
              <a:gd name="connsiteX66" fmla="*/ 2695769 w 7467600"/>
              <a:gd name="connsiteY66" fmla="*/ 6390955 h 6858000"/>
              <a:gd name="connsiteX67" fmla="*/ 2739893 w 7467600"/>
              <a:gd name="connsiteY67" fmla="*/ 6108357 h 6858000"/>
              <a:gd name="connsiteX68" fmla="*/ 2680277 w 7467600"/>
              <a:gd name="connsiteY68" fmla="*/ 5479204 h 6858000"/>
              <a:gd name="connsiteX69" fmla="*/ 1132195 w 7467600"/>
              <a:gd name="connsiteY69" fmla="*/ 5467980 h 6858000"/>
              <a:gd name="connsiteX70" fmla="*/ 1679056 w 7467600"/>
              <a:gd name="connsiteY70" fmla="*/ 5516907 h 6858000"/>
              <a:gd name="connsiteX71" fmla="*/ 2128648 w 7467600"/>
              <a:gd name="connsiteY71" fmla="*/ 5474249 h 6858000"/>
              <a:gd name="connsiteX72" fmla="*/ 1825619 w 7467600"/>
              <a:gd name="connsiteY72" fmla="*/ 5478447 h 6858000"/>
              <a:gd name="connsiteX73" fmla="*/ 1737798 w 7467600"/>
              <a:gd name="connsiteY73" fmla="*/ 5483353 h 6858000"/>
              <a:gd name="connsiteX74" fmla="*/ 1132195 w 7467600"/>
              <a:gd name="connsiteY74" fmla="*/ 5467980 h 6858000"/>
              <a:gd name="connsiteX75" fmla="*/ 6844835 w 7467600"/>
              <a:gd name="connsiteY75" fmla="*/ 5424988 h 6858000"/>
              <a:gd name="connsiteX76" fmla="*/ 6879594 w 7467600"/>
              <a:gd name="connsiteY76" fmla="*/ 5424547 h 6858000"/>
              <a:gd name="connsiteX77" fmla="*/ 7379510 w 7467600"/>
              <a:gd name="connsiteY77" fmla="*/ 5755454 h 6858000"/>
              <a:gd name="connsiteX78" fmla="*/ 7467600 w 7467600"/>
              <a:gd name="connsiteY78" fmla="*/ 5845526 h 6858000"/>
              <a:gd name="connsiteX79" fmla="*/ 7467600 w 7467600"/>
              <a:gd name="connsiteY79" fmla="*/ 5925131 h 6858000"/>
              <a:gd name="connsiteX80" fmla="*/ 7271900 w 7467600"/>
              <a:gd name="connsiteY80" fmla="*/ 5734551 h 6858000"/>
              <a:gd name="connsiteX81" fmla="*/ 7015907 w 7467600"/>
              <a:gd name="connsiteY81" fmla="*/ 5541548 h 6858000"/>
              <a:gd name="connsiteX82" fmla="*/ 7259646 w 7467600"/>
              <a:gd name="connsiteY82" fmla="*/ 5765985 h 6858000"/>
              <a:gd name="connsiteX83" fmla="*/ 7467600 w 7467600"/>
              <a:gd name="connsiteY83" fmla="*/ 5971257 h 6858000"/>
              <a:gd name="connsiteX84" fmla="*/ 7467600 w 7467600"/>
              <a:gd name="connsiteY84" fmla="*/ 6012219 h 6858000"/>
              <a:gd name="connsiteX85" fmla="*/ 7240170 w 7467600"/>
              <a:gd name="connsiteY85" fmla="*/ 5787985 h 6858000"/>
              <a:gd name="connsiteX86" fmla="*/ 6946849 w 7467600"/>
              <a:gd name="connsiteY86" fmla="*/ 5523271 h 6858000"/>
              <a:gd name="connsiteX87" fmla="*/ 6946972 w 7467600"/>
              <a:gd name="connsiteY87" fmla="*/ 5526491 h 6858000"/>
              <a:gd name="connsiteX88" fmla="*/ 7105827 w 7467600"/>
              <a:gd name="connsiteY88" fmla="*/ 5718700 h 6858000"/>
              <a:gd name="connsiteX89" fmla="*/ 7356878 w 7467600"/>
              <a:gd name="connsiteY89" fmla="*/ 5981332 h 6858000"/>
              <a:gd name="connsiteX90" fmla="*/ 7467600 w 7467600"/>
              <a:gd name="connsiteY90" fmla="*/ 6117703 h 6858000"/>
              <a:gd name="connsiteX91" fmla="*/ 7467600 w 7467600"/>
              <a:gd name="connsiteY91" fmla="*/ 6163634 h 6858000"/>
              <a:gd name="connsiteX92" fmla="*/ 7403637 w 7467600"/>
              <a:gd name="connsiteY92" fmla="*/ 6083957 h 6858000"/>
              <a:gd name="connsiteX93" fmla="*/ 7254615 w 7467600"/>
              <a:gd name="connsiteY93" fmla="*/ 5911918 h 6858000"/>
              <a:gd name="connsiteX94" fmla="*/ 7312589 w 7467600"/>
              <a:gd name="connsiteY94" fmla="*/ 5982309 h 6858000"/>
              <a:gd name="connsiteX95" fmla="*/ 7448321 w 7467600"/>
              <a:gd name="connsiteY95" fmla="*/ 6190991 h 6858000"/>
              <a:gd name="connsiteX96" fmla="*/ 7467600 w 7467600"/>
              <a:gd name="connsiteY96" fmla="*/ 6221686 h 6858000"/>
              <a:gd name="connsiteX97" fmla="*/ 7467600 w 7467600"/>
              <a:gd name="connsiteY97" fmla="*/ 6334256 h 6858000"/>
              <a:gd name="connsiteX98" fmla="*/ 7454976 w 7467600"/>
              <a:gd name="connsiteY98" fmla="*/ 6318297 h 6858000"/>
              <a:gd name="connsiteX99" fmla="*/ 7042773 w 7467600"/>
              <a:gd name="connsiteY99" fmla="*/ 5734011 h 6858000"/>
              <a:gd name="connsiteX100" fmla="*/ 6844835 w 7467600"/>
              <a:gd name="connsiteY100" fmla="*/ 5424988 h 6858000"/>
              <a:gd name="connsiteX101" fmla="*/ 1456157 w 7467600"/>
              <a:gd name="connsiteY101" fmla="*/ 5371404 h 6858000"/>
              <a:gd name="connsiteX102" fmla="*/ 1244432 w 7467600"/>
              <a:gd name="connsiteY102" fmla="*/ 5385601 h 6858000"/>
              <a:gd name="connsiteX103" fmla="*/ 973990 w 7467600"/>
              <a:gd name="connsiteY103" fmla="*/ 5424940 h 6858000"/>
              <a:gd name="connsiteX104" fmla="*/ 1103809 w 7467600"/>
              <a:gd name="connsiteY104" fmla="*/ 5433720 h 6858000"/>
              <a:gd name="connsiteX105" fmla="*/ 1123454 w 7467600"/>
              <a:gd name="connsiteY105" fmla="*/ 5435727 h 6858000"/>
              <a:gd name="connsiteX106" fmla="*/ 1737017 w 7467600"/>
              <a:gd name="connsiteY106" fmla="*/ 5452183 h 6858000"/>
              <a:gd name="connsiteX107" fmla="*/ 1824397 w 7467600"/>
              <a:gd name="connsiteY107" fmla="*/ 5447757 h 6858000"/>
              <a:gd name="connsiteX108" fmla="*/ 2070059 w 7467600"/>
              <a:gd name="connsiteY108" fmla="*/ 5441660 h 6858000"/>
              <a:gd name="connsiteX109" fmla="*/ 1456157 w 7467600"/>
              <a:gd name="connsiteY109" fmla="*/ 5371404 h 6858000"/>
              <a:gd name="connsiteX110" fmla="*/ 4988186 w 7467600"/>
              <a:gd name="connsiteY110" fmla="*/ 5216467 h 6858000"/>
              <a:gd name="connsiteX111" fmla="*/ 4777334 w 7467600"/>
              <a:gd name="connsiteY111" fmla="*/ 5406072 h 6858000"/>
              <a:gd name="connsiteX112" fmla="*/ 4718341 w 7467600"/>
              <a:gd name="connsiteY112" fmla="*/ 5468043 h 6858000"/>
              <a:gd name="connsiteX113" fmla="*/ 4604655 w 7467600"/>
              <a:gd name="connsiteY113" fmla="*/ 5583434 h 6858000"/>
              <a:gd name="connsiteX114" fmla="*/ 4565074 w 7467600"/>
              <a:gd name="connsiteY114" fmla="*/ 5618550 h 6858000"/>
              <a:gd name="connsiteX115" fmla="*/ 4988186 w 7467600"/>
              <a:gd name="connsiteY115" fmla="*/ 5216467 h 6858000"/>
              <a:gd name="connsiteX116" fmla="*/ 4978032 w 7467600"/>
              <a:gd name="connsiteY116" fmla="*/ 5183809 h 6858000"/>
              <a:gd name="connsiteX117" fmla="*/ 4463413 w 7467600"/>
              <a:gd name="connsiteY117" fmla="*/ 5615162 h 6858000"/>
              <a:gd name="connsiteX118" fmla="*/ 4358134 w 7467600"/>
              <a:gd name="connsiteY118" fmla="*/ 5742791 h 6858000"/>
              <a:gd name="connsiteX119" fmla="*/ 4376219 w 7467600"/>
              <a:gd name="connsiteY119" fmla="*/ 5729027 h 6858000"/>
              <a:gd name="connsiteX120" fmla="*/ 4582340 w 7467600"/>
              <a:gd name="connsiteY120" fmla="*/ 5561037 h 6858000"/>
              <a:gd name="connsiteX121" fmla="*/ 4694684 w 7467600"/>
              <a:gd name="connsiteY121" fmla="*/ 5447098 h 6858000"/>
              <a:gd name="connsiteX122" fmla="*/ 4754123 w 7467600"/>
              <a:gd name="connsiteY122" fmla="*/ 5384643 h 6858000"/>
              <a:gd name="connsiteX123" fmla="*/ 4978032 w 7467600"/>
              <a:gd name="connsiteY123" fmla="*/ 5183809 h 6858000"/>
              <a:gd name="connsiteX124" fmla="*/ 1903353 w 7467600"/>
              <a:gd name="connsiteY124" fmla="*/ 5044827 h 6858000"/>
              <a:gd name="connsiteX125" fmla="*/ 1936931 w 7467600"/>
              <a:gd name="connsiteY125" fmla="*/ 5093954 h 6858000"/>
              <a:gd name="connsiteX126" fmla="*/ 2195868 w 7467600"/>
              <a:gd name="connsiteY126" fmla="*/ 5396574 h 6858000"/>
              <a:gd name="connsiteX127" fmla="*/ 2088852 w 7467600"/>
              <a:gd name="connsiteY127" fmla="*/ 5166123 h 6858000"/>
              <a:gd name="connsiteX128" fmla="*/ 1958241 w 7467600"/>
              <a:gd name="connsiteY128" fmla="*/ 5067955 h 6858000"/>
              <a:gd name="connsiteX129" fmla="*/ 1903353 w 7467600"/>
              <a:gd name="connsiteY129" fmla="*/ 5044827 h 6858000"/>
              <a:gd name="connsiteX130" fmla="*/ 1979378 w 7467600"/>
              <a:gd name="connsiteY130" fmla="*/ 4769504 h 6858000"/>
              <a:gd name="connsiteX131" fmla="*/ 2882120 w 7467600"/>
              <a:gd name="connsiteY131" fmla="*/ 5064547 h 6858000"/>
              <a:gd name="connsiteX132" fmla="*/ 2793103 w 7467600"/>
              <a:gd name="connsiteY132" fmla="*/ 5039699 h 6858000"/>
              <a:gd name="connsiteX133" fmla="*/ 2770041 w 7467600"/>
              <a:gd name="connsiteY133" fmla="*/ 5033634 h 6858000"/>
              <a:gd name="connsiteX134" fmla="*/ 1979378 w 7467600"/>
              <a:gd name="connsiteY134" fmla="*/ 4769504 h 6858000"/>
              <a:gd name="connsiteX135" fmla="*/ 1927410 w 7467600"/>
              <a:gd name="connsiteY135" fmla="*/ 4716164 h 6858000"/>
              <a:gd name="connsiteX136" fmla="*/ 1959587 w 7467600"/>
              <a:gd name="connsiteY136" fmla="*/ 4728849 h 6858000"/>
              <a:gd name="connsiteX137" fmla="*/ 2777707 w 7467600"/>
              <a:gd name="connsiteY137" fmla="*/ 5003991 h 6858000"/>
              <a:gd name="connsiteX138" fmla="*/ 2800768 w 7467600"/>
              <a:gd name="connsiteY138" fmla="*/ 5010056 h 6858000"/>
              <a:gd name="connsiteX139" fmla="*/ 2879408 w 7467600"/>
              <a:gd name="connsiteY139" fmla="*/ 5031590 h 6858000"/>
              <a:gd name="connsiteX140" fmla="*/ 2862295 w 7467600"/>
              <a:gd name="connsiteY140" fmla="*/ 5022958 h 6858000"/>
              <a:gd name="connsiteX141" fmla="*/ 2813343 w 7467600"/>
              <a:gd name="connsiteY141" fmla="*/ 4998369 h 6858000"/>
              <a:gd name="connsiteX142" fmla="*/ 2646245 w 7467600"/>
              <a:gd name="connsiteY142" fmla="*/ 4930999 h 6858000"/>
              <a:gd name="connsiteX143" fmla="*/ 1999243 w 7467600"/>
              <a:gd name="connsiteY143" fmla="*/ 4730524 h 6858000"/>
              <a:gd name="connsiteX144" fmla="*/ 1979527 w 7467600"/>
              <a:gd name="connsiteY144" fmla="*/ 4726651 h 6858000"/>
              <a:gd name="connsiteX145" fmla="*/ 1927410 w 7467600"/>
              <a:gd name="connsiteY145" fmla="*/ 4716164 h 6858000"/>
              <a:gd name="connsiteX146" fmla="*/ 1997014 w 7467600"/>
              <a:gd name="connsiteY146" fmla="*/ 4698007 h 6858000"/>
              <a:gd name="connsiteX147" fmla="*/ 2005458 w 7467600"/>
              <a:gd name="connsiteY147" fmla="*/ 4699540 h 6858000"/>
              <a:gd name="connsiteX148" fmla="*/ 2657186 w 7467600"/>
              <a:gd name="connsiteY148" fmla="*/ 4901687 h 6858000"/>
              <a:gd name="connsiteX149" fmla="*/ 2826662 w 7467600"/>
              <a:gd name="connsiteY149" fmla="*/ 4970362 h 6858000"/>
              <a:gd name="connsiteX150" fmla="*/ 2876100 w 7467600"/>
              <a:gd name="connsiteY150" fmla="*/ 4995397 h 6858000"/>
              <a:gd name="connsiteX151" fmla="*/ 3042600 w 7467600"/>
              <a:gd name="connsiteY151" fmla="*/ 5059532 h 6858000"/>
              <a:gd name="connsiteX152" fmla="*/ 1997014 w 7467600"/>
              <a:gd name="connsiteY152" fmla="*/ 4698007 h 6858000"/>
              <a:gd name="connsiteX153" fmla="*/ 2305292 w 7467600"/>
              <a:gd name="connsiteY153" fmla="*/ 4219492 h 6858000"/>
              <a:gd name="connsiteX154" fmla="*/ 3360922 w 7467600"/>
              <a:gd name="connsiteY154" fmla="*/ 4529373 h 6858000"/>
              <a:gd name="connsiteX155" fmla="*/ 3492420 w 7467600"/>
              <a:gd name="connsiteY155" fmla="*/ 4510145 h 6858000"/>
              <a:gd name="connsiteX156" fmla="*/ 3364086 w 7467600"/>
              <a:gd name="connsiteY156" fmla="*/ 4480340 h 6858000"/>
              <a:gd name="connsiteX157" fmla="*/ 3225818 w 7467600"/>
              <a:gd name="connsiteY157" fmla="*/ 4411822 h 6858000"/>
              <a:gd name="connsiteX158" fmla="*/ 3129696 w 7467600"/>
              <a:gd name="connsiteY158" fmla="*/ 4360704 h 6858000"/>
              <a:gd name="connsiteX159" fmla="*/ 2814545 w 7467600"/>
              <a:gd name="connsiteY159" fmla="*/ 4282955 h 6858000"/>
              <a:gd name="connsiteX160" fmla="*/ 2305292 w 7467600"/>
              <a:gd name="connsiteY160" fmla="*/ 4219492 h 6858000"/>
              <a:gd name="connsiteX161" fmla="*/ 2626982 w 7467600"/>
              <a:gd name="connsiteY161" fmla="*/ 4206450 h 6858000"/>
              <a:gd name="connsiteX162" fmla="*/ 2490617 w 7467600"/>
              <a:gd name="connsiteY162" fmla="*/ 4206951 h 6858000"/>
              <a:gd name="connsiteX163" fmla="*/ 2819869 w 7467600"/>
              <a:gd name="connsiteY163" fmla="*/ 4252936 h 6858000"/>
              <a:gd name="connsiteX164" fmla="*/ 3143018 w 7467600"/>
              <a:gd name="connsiteY164" fmla="*/ 4332698 h 6858000"/>
              <a:gd name="connsiteX165" fmla="*/ 3241520 w 7467600"/>
              <a:gd name="connsiteY165" fmla="*/ 4385112 h 6858000"/>
              <a:gd name="connsiteX166" fmla="*/ 3374575 w 7467600"/>
              <a:gd name="connsiteY166" fmla="*/ 4451517 h 6858000"/>
              <a:gd name="connsiteX167" fmla="*/ 3505221 w 7467600"/>
              <a:gd name="connsiteY167" fmla="*/ 4480757 h 6858000"/>
              <a:gd name="connsiteX168" fmla="*/ 2626982 w 7467600"/>
              <a:gd name="connsiteY168" fmla="*/ 4206450 h 6858000"/>
              <a:gd name="connsiteX169" fmla="*/ 1310106 w 7467600"/>
              <a:gd name="connsiteY169" fmla="*/ 3943217 h 6858000"/>
              <a:gd name="connsiteX170" fmla="*/ 854994 w 7467600"/>
              <a:gd name="connsiteY170" fmla="*/ 4399136 h 6858000"/>
              <a:gd name="connsiteX171" fmla="*/ 742462 w 7467600"/>
              <a:gd name="connsiteY171" fmla="*/ 4594648 h 6858000"/>
              <a:gd name="connsiteX172" fmla="*/ 820602 w 7467600"/>
              <a:gd name="connsiteY172" fmla="*/ 4485915 h 6858000"/>
              <a:gd name="connsiteX173" fmla="*/ 878295 w 7467600"/>
              <a:gd name="connsiteY173" fmla="*/ 4403594 h 6858000"/>
              <a:gd name="connsiteX174" fmla="*/ 1240607 w 7467600"/>
              <a:gd name="connsiteY174" fmla="*/ 4010401 h 6858000"/>
              <a:gd name="connsiteX175" fmla="*/ 1310106 w 7467600"/>
              <a:gd name="connsiteY175" fmla="*/ 3943217 h 6858000"/>
              <a:gd name="connsiteX176" fmla="*/ 1423113 w 7467600"/>
              <a:gd name="connsiteY176" fmla="*/ 3874565 h 6858000"/>
              <a:gd name="connsiteX177" fmla="*/ 1260565 w 7467600"/>
              <a:gd name="connsiteY177" fmla="*/ 4031982 h 6858000"/>
              <a:gd name="connsiteX178" fmla="*/ 901900 w 7467600"/>
              <a:gd name="connsiteY178" fmla="*/ 4421236 h 6858000"/>
              <a:gd name="connsiteX179" fmla="*/ 845044 w 7467600"/>
              <a:gd name="connsiteY179" fmla="*/ 4502436 h 6858000"/>
              <a:gd name="connsiteX180" fmla="*/ 685926 w 7467600"/>
              <a:gd name="connsiteY180" fmla="*/ 4703069 h 6858000"/>
              <a:gd name="connsiteX181" fmla="*/ 684248 w 7467600"/>
              <a:gd name="connsiteY181" fmla="*/ 4706721 h 6858000"/>
              <a:gd name="connsiteX182" fmla="*/ 1423113 w 7467600"/>
              <a:gd name="connsiteY182" fmla="*/ 3874565 h 6858000"/>
              <a:gd name="connsiteX183" fmla="*/ 3316479 w 7467600"/>
              <a:gd name="connsiteY183" fmla="*/ 3872136 h 6858000"/>
              <a:gd name="connsiteX184" fmla="*/ 3546806 w 7467600"/>
              <a:gd name="connsiteY184" fmla="*/ 4356139 h 6858000"/>
              <a:gd name="connsiteX185" fmla="*/ 3364433 w 7467600"/>
              <a:gd name="connsiteY185" fmla="*/ 3953121 h 6858000"/>
              <a:gd name="connsiteX186" fmla="*/ 3316479 w 7467600"/>
              <a:gd name="connsiteY186" fmla="*/ 3872136 h 6858000"/>
              <a:gd name="connsiteX187" fmla="*/ 3291335 w 7467600"/>
              <a:gd name="connsiteY187" fmla="*/ 3767420 h 6858000"/>
              <a:gd name="connsiteX188" fmla="*/ 3390805 w 7467600"/>
              <a:gd name="connsiteY188" fmla="*/ 3937163 h 6858000"/>
              <a:gd name="connsiteX189" fmla="*/ 3579062 w 7467600"/>
              <a:gd name="connsiteY189" fmla="*/ 4359040 h 6858000"/>
              <a:gd name="connsiteX190" fmla="*/ 3467355 w 7467600"/>
              <a:gd name="connsiteY190" fmla="*/ 3988130 h 6858000"/>
              <a:gd name="connsiteX191" fmla="*/ 3310753 w 7467600"/>
              <a:gd name="connsiteY191" fmla="*/ 3787140 h 6858000"/>
              <a:gd name="connsiteX192" fmla="*/ 3291335 w 7467600"/>
              <a:gd name="connsiteY192" fmla="*/ 3767420 h 6858000"/>
              <a:gd name="connsiteX193" fmla="*/ 1635889 w 7467600"/>
              <a:gd name="connsiteY193" fmla="*/ 3709494 h 6858000"/>
              <a:gd name="connsiteX194" fmla="*/ 1634800 w 7467600"/>
              <a:gd name="connsiteY194" fmla="*/ 3731111 h 6858000"/>
              <a:gd name="connsiteX195" fmla="*/ 1635889 w 7467600"/>
              <a:gd name="connsiteY195" fmla="*/ 3709494 h 6858000"/>
              <a:gd name="connsiteX196" fmla="*/ 1510397 w 7467600"/>
              <a:gd name="connsiteY196" fmla="*/ 3684705 h 6858000"/>
              <a:gd name="connsiteX197" fmla="*/ 1146550 w 7467600"/>
              <a:gd name="connsiteY197" fmla="*/ 3802012 h 6858000"/>
              <a:gd name="connsiteX198" fmla="*/ 698834 w 7467600"/>
              <a:gd name="connsiteY198" fmla="*/ 3952272 h 6858000"/>
              <a:gd name="connsiteX199" fmla="*/ 34256 w 7467600"/>
              <a:gd name="connsiteY199" fmla="*/ 4347603 h 6858000"/>
              <a:gd name="connsiteX200" fmla="*/ 527241 w 7467600"/>
              <a:gd name="connsiteY200" fmla="*/ 4065078 h 6858000"/>
              <a:gd name="connsiteX201" fmla="*/ 1510397 w 7467600"/>
              <a:gd name="connsiteY201" fmla="*/ 3684705 h 6858000"/>
              <a:gd name="connsiteX202" fmla="*/ 1313114 w 7467600"/>
              <a:gd name="connsiteY202" fmla="*/ 3655216 h 6858000"/>
              <a:gd name="connsiteX203" fmla="*/ 1109304 w 7467600"/>
              <a:gd name="connsiteY203" fmla="*/ 3669030 h 6858000"/>
              <a:gd name="connsiteX204" fmla="*/ 8129 w 7467600"/>
              <a:gd name="connsiteY204" fmla="*/ 4330519 h 6858000"/>
              <a:gd name="connsiteX205" fmla="*/ 687572 w 7467600"/>
              <a:gd name="connsiteY205" fmla="*/ 3925629 h 6858000"/>
              <a:gd name="connsiteX206" fmla="*/ 1138365 w 7467600"/>
              <a:gd name="connsiteY206" fmla="*/ 3774515 h 6858000"/>
              <a:gd name="connsiteX207" fmla="*/ 1505579 w 7467600"/>
              <a:gd name="connsiteY207" fmla="*/ 3655526 h 6858000"/>
              <a:gd name="connsiteX208" fmla="*/ 1313114 w 7467600"/>
              <a:gd name="connsiteY208" fmla="*/ 3655216 h 6858000"/>
              <a:gd name="connsiteX209" fmla="*/ 3655073 w 7467600"/>
              <a:gd name="connsiteY209" fmla="*/ 3650884 h 6858000"/>
              <a:gd name="connsiteX210" fmla="*/ 3989938 w 7467600"/>
              <a:gd name="connsiteY210" fmla="*/ 3991685 h 6858000"/>
              <a:gd name="connsiteX211" fmla="*/ 4393907 w 7467600"/>
              <a:gd name="connsiteY211" fmla="*/ 4261258 h 6858000"/>
              <a:gd name="connsiteX212" fmla="*/ 4648051 w 7467600"/>
              <a:gd name="connsiteY212" fmla="*/ 4374051 h 6858000"/>
              <a:gd name="connsiteX213" fmla="*/ 4383389 w 7467600"/>
              <a:gd name="connsiteY213" fmla="*/ 4184369 h 6858000"/>
              <a:gd name="connsiteX214" fmla="*/ 4165508 w 7467600"/>
              <a:gd name="connsiteY214" fmla="*/ 4035196 h 6858000"/>
              <a:gd name="connsiteX215" fmla="*/ 4068162 w 7467600"/>
              <a:gd name="connsiteY215" fmla="*/ 3953394 h 6858000"/>
              <a:gd name="connsiteX216" fmla="*/ 3981416 w 7467600"/>
              <a:gd name="connsiteY216" fmla="*/ 3880482 h 6858000"/>
              <a:gd name="connsiteX217" fmla="*/ 3800147 w 7467600"/>
              <a:gd name="connsiteY217" fmla="*/ 3749872 h 6858000"/>
              <a:gd name="connsiteX218" fmla="*/ 3655073 w 7467600"/>
              <a:gd name="connsiteY218" fmla="*/ 3650884 h 6858000"/>
              <a:gd name="connsiteX219" fmla="*/ 3670252 w 7467600"/>
              <a:gd name="connsiteY219" fmla="*/ 3622798 h 6858000"/>
              <a:gd name="connsiteX220" fmla="*/ 3817258 w 7467600"/>
              <a:gd name="connsiteY220" fmla="*/ 3723577 h 6858000"/>
              <a:gd name="connsiteX221" fmla="*/ 4000461 w 7467600"/>
              <a:gd name="connsiteY221" fmla="*/ 3855966 h 6858000"/>
              <a:gd name="connsiteX222" fmla="*/ 4088180 w 7467600"/>
              <a:gd name="connsiteY222" fmla="*/ 3929774 h 6858000"/>
              <a:gd name="connsiteX223" fmla="*/ 4184555 w 7467600"/>
              <a:gd name="connsiteY223" fmla="*/ 4010683 h 6858000"/>
              <a:gd name="connsiteX224" fmla="*/ 4399563 w 7467600"/>
              <a:gd name="connsiteY224" fmla="*/ 4158106 h 6858000"/>
              <a:gd name="connsiteX225" fmla="*/ 4684469 w 7467600"/>
              <a:gd name="connsiteY225" fmla="*/ 4364680 h 6858000"/>
              <a:gd name="connsiteX226" fmla="*/ 4690271 w 7467600"/>
              <a:gd name="connsiteY226" fmla="*/ 4370034 h 6858000"/>
              <a:gd name="connsiteX227" fmla="*/ 4136093 w 7467600"/>
              <a:gd name="connsiteY227" fmla="*/ 3858466 h 6858000"/>
              <a:gd name="connsiteX228" fmla="*/ 3670252 w 7467600"/>
              <a:gd name="connsiteY228" fmla="*/ 3622798 h 6858000"/>
              <a:gd name="connsiteX229" fmla="*/ 4440129 w 7467600"/>
              <a:gd name="connsiteY229" fmla="*/ 3448571 h 6858000"/>
              <a:gd name="connsiteX230" fmla="*/ 4856525 w 7467600"/>
              <a:gd name="connsiteY230" fmla="*/ 3915351 h 6858000"/>
              <a:gd name="connsiteX231" fmla="*/ 5059055 w 7467600"/>
              <a:gd name="connsiteY231" fmla="*/ 4108918 h 6858000"/>
              <a:gd name="connsiteX232" fmla="*/ 5290070 w 7467600"/>
              <a:gd name="connsiteY232" fmla="*/ 4263619 h 6858000"/>
              <a:gd name="connsiteX233" fmla="*/ 4834991 w 7467600"/>
              <a:gd name="connsiteY233" fmla="*/ 3830985 h 6858000"/>
              <a:gd name="connsiteX234" fmla="*/ 4440129 w 7467600"/>
              <a:gd name="connsiteY234" fmla="*/ 3448571 h 6858000"/>
              <a:gd name="connsiteX235" fmla="*/ 4441737 w 7467600"/>
              <a:gd name="connsiteY235" fmla="*/ 3399734 h 6858000"/>
              <a:gd name="connsiteX236" fmla="*/ 4431236 w 7467600"/>
              <a:gd name="connsiteY236" fmla="*/ 3400954 h 6858000"/>
              <a:gd name="connsiteX237" fmla="*/ 4557150 w 7467600"/>
              <a:gd name="connsiteY237" fmla="*/ 3510023 h 6858000"/>
              <a:gd name="connsiteX238" fmla="*/ 4856936 w 7467600"/>
              <a:gd name="connsiteY238" fmla="*/ 3809146 h 6858000"/>
              <a:gd name="connsiteX239" fmla="*/ 5111996 w 7467600"/>
              <a:gd name="connsiteY239" fmla="*/ 4065759 h 6858000"/>
              <a:gd name="connsiteX240" fmla="*/ 5388878 w 7467600"/>
              <a:gd name="connsiteY240" fmla="*/ 4300185 h 6858000"/>
              <a:gd name="connsiteX241" fmla="*/ 5425556 w 7467600"/>
              <a:gd name="connsiteY241" fmla="*/ 4308967 h 6858000"/>
              <a:gd name="connsiteX242" fmla="*/ 4943646 w 7467600"/>
              <a:gd name="connsiteY242" fmla="*/ 3822916 h 6858000"/>
              <a:gd name="connsiteX243" fmla="*/ 4594837 w 7467600"/>
              <a:gd name="connsiteY243" fmla="*/ 3532274 h 6858000"/>
              <a:gd name="connsiteX244" fmla="*/ 4441737 w 7467600"/>
              <a:gd name="connsiteY244" fmla="*/ 3399734 h 6858000"/>
              <a:gd name="connsiteX245" fmla="*/ 5425834 w 7467600"/>
              <a:gd name="connsiteY245" fmla="*/ 3162785 h 6858000"/>
              <a:gd name="connsiteX246" fmla="*/ 5401644 w 7467600"/>
              <a:gd name="connsiteY246" fmla="*/ 3617847 h 6858000"/>
              <a:gd name="connsiteX247" fmla="*/ 5467256 w 7467600"/>
              <a:gd name="connsiteY247" fmla="*/ 4175494 h 6858000"/>
              <a:gd name="connsiteX248" fmla="*/ 5448069 w 7467600"/>
              <a:gd name="connsiteY248" fmla="*/ 3567554 h 6858000"/>
              <a:gd name="connsiteX249" fmla="*/ 5425834 w 7467600"/>
              <a:gd name="connsiteY249" fmla="*/ 3162785 h 6858000"/>
              <a:gd name="connsiteX250" fmla="*/ 1318687 w 7467600"/>
              <a:gd name="connsiteY250" fmla="*/ 3113840 h 6858000"/>
              <a:gd name="connsiteX251" fmla="*/ 1066793 w 7467600"/>
              <a:gd name="connsiteY251" fmla="*/ 3212171 h 6858000"/>
              <a:gd name="connsiteX252" fmla="*/ 993319 w 7467600"/>
              <a:gd name="connsiteY252" fmla="*/ 3247648 h 6858000"/>
              <a:gd name="connsiteX253" fmla="*/ 853081 w 7467600"/>
              <a:gd name="connsiteY253" fmla="*/ 3312410 h 6858000"/>
              <a:gd name="connsiteX254" fmla="*/ 805957 w 7467600"/>
              <a:gd name="connsiteY254" fmla="*/ 3330443 h 6858000"/>
              <a:gd name="connsiteX255" fmla="*/ 1318687 w 7467600"/>
              <a:gd name="connsiteY255" fmla="*/ 3113840 h 6858000"/>
              <a:gd name="connsiteX256" fmla="*/ 5453702 w 7467600"/>
              <a:gd name="connsiteY256" fmla="*/ 3090882 h 6858000"/>
              <a:gd name="connsiteX257" fmla="*/ 5480135 w 7467600"/>
              <a:gd name="connsiteY257" fmla="*/ 3565802 h 6858000"/>
              <a:gd name="connsiteX258" fmla="*/ 5499023 w 7467600"/>
              <a:gd name="connsiteY258" fmla="*/ 4166310 h 6858000"/>
              <a:gd name="connsiteX259" fmla="*/ 5547022 w 7467600"/>
              <a:gd name="connsiteY259" fmla="*/ 3607838 h 6858000"/>
              <a:gd name="connsiteX260" fmla="*/ 5515964 w 7467600"/>
              <a:gd name="connsiteY260" fmla="*/ 3378541 h 6858000"/>
              <a:gd name="connsiteX261" fmla="*/ 5453702 w 7467600"/>
              <a:gd name="connsiteY261" fmla="*/ 3090882 h 6858000"/>
              <a:gd name="connsiteX262" fmla="*/ 1238695 w 7467600"/>
              <a:gd name="connsiteY262" fmla="*/ 3076820 h 6858000"/>
              <a:gd name="connsiteX263" fmla="*/ 716371 w 7467600"/>
              <a:gd name="connsiteY263" fmla="*/ 3293249 h 6858000"/>
              <a:gd name="connsiteX264" fmla="*/ 579522 w 7467600"/>
              <a:gd name="connsiteY264" fmla="*/ 3371759 h 6858000"/>
              <a:gd name="connsiteX265" fmla="*/ 600288 w 7467600"/>
              <a:gd name="connsiteY265" fmla="*/ 3365555 h 6858000"/>
              <a:gd name="connsiteX266" fmla="*/ 840692 w 7467600"/>
              <a:gd name="connsiteY266" fmla="*/ 3284921 h 6858000"/>
              <a:gd name="connsiteX267" fmla="*/ 979248 w 7467600"/>
              <a:gd name="connsiteY267" fmla="*/ 3221003 h 6858000"/>
              <a:gd name="connsiteX268" fmla="*/ 1053282 w 7467600"/>
              <a:gd name="connsiteY268" fmla="*/ 3185247 h 6858000"/>
              <a:gd name="connsiteX269" fmla="*/ 1320603 w 7467600"/>
              <a:gd name="connsiteY269" fmla="*/ 3081281 h 6858000"/>
              <a:gd name="connsiteX270" fmla="*/ 1238695 w 7467600"/>
              <a:gd name="connsiteY270" fmla="*/ 3076820 h 6858000"/>
              <a:gd name="connsiteX271" fmla="*/ 5425627 w 7467600"/>
              <a:gd name="connsiteY271" fmla="*/ 2954192 h 6858000"/>
              <a:gd name="connsiteX272" fmla="*/ 5470770 w 7467600"/>
              <a:gd name="connsiteY272" fmla="*/ 3005435 h 6858000"/>
              <a:gd name="connsiteX273" fmla="*/ 5519779 w 7467600"/>
              <a:gd name="connsiteY273" fmla="*/ 4359223 h 6858000"/>
              <a:gd name="connsiteX274" fmla="*/ 5520293 w 7467600"/>
              <a:gd name="connsiteY274" fmla="*/ 4360602 h 6858000"/>
              <a:gd name="connsiteX275" fmla="*/ 5767221 w 7467600"/>
              <a:gd name="connsiteY275" fmla="*/ 4665564 h 6858000"/>
              <a:gd name="connsiteX276" fmla="*/ 6937169 w 7467600"/>
              <a:gd name="connsiteY276" fmla="*/ 4815941 h 6858000"/>
              <a:gd name="connsiteX277" fmla="*/ 6953922 w 7467600"/>
              <a:gd name="connsiteY277" fmla="*/ 4890068 h 6858000"/>
              <a:gd name="connsiteX278" fmla="*/ 6071359 w 7467600"/>
              <a:gd name="connsiteY278" fmla="*/ 4770770 h 6858000"/>
              <a:gd name="connsiteX279" fmla="*/ 6038839 w 7467600"/>
              <a:gd name="connsiteY279" fmla="*/ 4764474 h 6858000"/>
              <a:gd name="connsiteX280" fmla="*/ 6038706 w 7467600"/>
              <a:gd name="connsiteY280" fmla="*/ 4763847 h 6858000"/>
              <a:gd name="connsiteX281" fmla="*/ 6037784 w 7467600"/>
              <a:gd name="connsiteY281" fmla="*/ 4764270 h 6858000"/>
              <a:gd name="connsiteX282" fmla="*/ 6038839 w 7467600"/>
              <a:gd name="connsiteY282" fmla="*/ 4764474 h 6858000"/>
              <a:gd name="connsiteX283" fmla="*/ 6040338 w 7467600"/>
              <a:gd name="connsiteY283" fmla="*/ 4771418 h 6858000"/>
              <a:gd name="connsiteX284" fmla="*/ 6024488 w 7467600"/>
              <a:gd name="connsiteY284" fmla="*/ 4809903 h 6858000"/>
              <a:gd name="connsiteX285" fmla="*/ 5599771 w 7467600"/>
              <a:gd name="connsiteY285" fmla="*/ 5509652 h 6858000"/>
              <a:gd name="connsiteX286" fmla="*/ 5548843 w 7467600"/>
              <a:gd name="connsiteY286" fmla="*/ 5563845 h 6858000"/>
              <a:gd name="connsiteX287" fmla="*/ 5940952 w 7467600"/>
              <a:gd name="connsiteY287" fmla="*/ 6250028 h 6858000"/>
              <a:gd name="connsiteX288" fmla="*/ 6043441 w 7467600"/>
              <a:gd name="connsiteY288" fmla="*/ 6665847 h 6858000"/>
              <a:gd name="connsiteX289" fmla="*/ 6093432 w 7467600"/>
              <a:gd name="connsiteY289" fmla="*/ 6858000 h 6858000"/>
              <a:gd name="connsiteX290" fmla="*/ 6034344 w 7467600"/>
              <a:gd name="connsiteY290" fmla="*/ 6858000 h 6858000"/>
              <a:gd name="connsiteX291" fmla="*/ 6026679 w 7467600"/>
              <a:gd name="connsiteY291" fmla="*/ 6836959 h 6858000"/>
              <a:gd name="connsiteX292" fmla="*/ 5800441 w 7467600"/>
              <a:gd name="connsiteY292" fmla="*/ 6335286 h 6858000"/>
              <a:gd name="connsiteX293" fmla="*/ 5526562 w 7467600"/>
              <a:gd name="connsiteY293" fmla="*/ 5705388 h 6858000"/>
              <a:gd name="connsiteX294" fmla="*/ 5519640 w 7467600"/>
              <a:gd name="connsiteY294" fmla="*/ 5683774 h 6858000"/>
              <a:gd name="connsiteX295" fmla="*/ 5844559 w 7467600"/>
              <a:gd name="connsiteY295" fmla="*/ 6553349 h 6858000"/>
              <a:gd name="connsiteX296" fmla="*/ 5975994 w 7467600"/>
              <a:gd name="connsiteY296" fmla="*/ 6858000 h 6858000"/>
              <a:gd name="connsiteX297" fmla="*/ 5898547 w 7467600"/>
              <a:gd name="connsiteY297" fmla="*/ 6858000 h 6858000"/>
              <a:gd name="connsiteX298" fmla="*/ 5682041 w 7467600"/>
              <a:gd name="connsiteY298" fmla="*/ 6355860 h 6858000"/>
              <a:gd name="connsiteX299" fmla="*/ 5461758 w 7467600"/>
              <a:gd name="connsiteY299" fmla="*/ 5820220 h 6858000"/>
              <a:gd name="connsiteX300" fmla="*/ 5237282 w 7467600"/>
              <a:gd name="connsiteY300" fmla="*/ 6579086 h 6858000"/>
              <a:gd name="connsiteX301" fmla="*/ 5115009 w 7467600"/>
              <a:gd name="connsiteY301" fmla="*/ 6858000 h 6858000"/>
              <a:gd name="connsiteX302" fmla="*/ 5028074 w 7467600"/>
              <a:gd name="connsiteY302" fmla="*/ 6858000 h 6858000"/>
              <a:gd name="connsiteX303" fmla="*/ 5079508 w 7467600"/>
              <a:gd name="connsiteY303" fmla="*/ 6749074 h 6858000"/>
              <a:gd name="connsiteX304" fmla="*/ 5371846 w 7467600"/>
              <a:gd name="connsiteY304" fmla="*/ 5924413 h 6858000"/>
              <a:gd name="connsiteX305" fmla="*/ 5270512 w 7467600"/>
              <a:gd name="connsiteY305" fmla="*/ 6138975 h 6858000"/>
              <a:gd name="connsiteX306" fmla="*/ 5062409 w 7467600"/>
              <a:gd name="connsiteY306" fmla="*/ 6653544 h 6858000"/>
              <a:gd name="connsiteX307" fmla="*/ 5036628 w 7467600"/>
              <a:gd name="connsiteY307" fmla="*/ 6754247 h 6858000"/>
              <a:gd name="connsiteX308" fmla="*/ 5009112 w 7467600"/>
              <a:gd name="connsiteY308" fmla="*/ 6858000 h 6858000"/>
              <a:gd name="connsiteX309" fmla="*/ 4976679 w 7467600"/>
              <a:gd name="connsiteY309" fmla="*/ 6858000 h 6858000"/>
              <a:gd name="connsiteX310" fmla="*/ 5006537 w 7467600"/>
              <a:gd name="connsiteY310" fmla="*/ 6747068 h 6858000"/>
              <a:gd name="connsiteX311" fmla="*/ 5032723 w 7467600"/>
              <a:gd name="connsiteY311" fmla="*/ 6644957 h 6858000"/>
              <a:gd name="connsiteX312" fmla="*/ 5242949 w 7467600"/>
              <a:gd name="connsiteY312" fmla="*/ 6125175 h 6858000"/>
              <a:gd name="connsiteX313" fmla="*/ 5286321 w 7467600"/>
              <a:gd name="connsiteY313" fmla="*/ 6033555 h 6858000"/>
              <a:gd name="connsiteX314" fmla="*/ 5008210 w 7467600"/>
              <a:gd name="connsiteY314" fmla="*/ 6649194 h 6858000"/>
              <a:gd name="connsiteX315" fmla="*/ 4986321 w 7467600"/>
              <a:gd name="connsiteY315" fmla="*/ 6765687 h 6858000"/>
              <a:gd name="connsiteX316" fmla="*/ 4973474 w 7467600"/>
              <a:gd name="connsiteY316" fmla="*/ 6858000 h 6858000"/>
              <a:gd name="connsiteX317" fmla="*/ 4907178 w 7467600"/>
              <a:gd name="connsiteY317" fmla="*/ 6858000 h 6858000"/>
              <a:gd name="connsiteX318" fmla="*/ 4910810 w 7467600"/>
              <a:gd name="connsiteY318" fmla="*/ 6829660 h 6858000"/>
              <a:gd name="connsiteX319" fmla="*/ 4987461 w 7467600"/>
              <a:gd name="connsiteY319" fmla="*/ 6432994 h 6858000"/>
              <a:gd name="connsiteX320" fmla="*/ 5179262 w 7467600"/>
              <a:gd name="connsiteY320" fmla="*/ 6035044 h 6858000"/>
              <a:gd name="connsiteX321" fmla="*/ 4689678 w 7467600"/>
              <a:gd name="connsiteY321" fmla="*/ 6440241 h 6858000"/>
              <a:gd name="connsiteX322" fmla="*/ 4477543 w 7467600"/>
              <a:gd name="connsiteY322" fmla="*/ 6674836 h 6858000"/>
              <a:gd name="connsiteX323" fmla="*/ 4329957 w 7467600"/>
              <a:gd name="connsiteY323" fmla="*/ 6858000 h 6858000"/>
              <a:gd name="connsiteX324" fmla="*/ 4218595 w 7467600"/>
              <a:gd name="connsiteY324" fmla="*/ 6858000 h 6858000"/>
              <a:gd name="connsiteX325" fmla="*/ 4368888 w 7467600"/>
              <a:gd name="connsiteY325" fmla="*/ 6668412 h 6858000"/>
              <a:gd name="connsiteX326" fmla="*/ 4563091 w 7467600"/>
              <a:gd name="connsiteY326" fmla="*/ 6442508 h 6858000"/>
              <a:gd name="connsiteX327" fmla="*/ 5387324 w 7467600"/>
              <a:gd name="connsiteY327" fmla="*/ 5705830 h 6858000"/>
              <a:gd name="connsiteX328" fmla="*/ 5073620 w 7467600"/>
              <a:gd name="connsiteY328" fmla="*/ 5955437 h 6858000"/>
              <a:gd name="connsiteX329" fmla="*/ 4689789 w 7467600"/>
              <a:gd name="connsiteY329" fmla="*/ 6268382 h 6858000"/>
              <a:gd name="connsiteX330" fmla="*/ 4418722 w 7467600"/>
              <a:gd name="connsiteY330" fmla="*/ 6570886 h 6858000"/>
              <a:gd name="connsiteX331" fmla="*/ 4214944 w 7467600"/>
              <a:gd name="connsiteY331" fmla="*/ 6858000 h 6858000"/>
              <a:gd name="connsiteX332" fmla="*/ 4177898 w 7467600"/>
              <a:gd name="connsiteY332" fmla="*/ 6858000 h 6858000"/>
              <a:gd name="connsiteX333" fmla="*/ 4391597 w 7467600"/>
              <a:gd name="connsiteY333" fmla="*/ 6556370 h 6858000"/>
              <a:gd name="connsiteX334" fmla="*/ 4668889 w 7467600"/>
              <a:gd name="connsiteY334" fmla="*/ 6246399 h 6858000"/>
              <a:gd name="connsiteX335" fmla="*/ 5055427 w 7467600"/>
              <a:gd name="connsiteY335" fmla="*/ 5931476 h 6858000"/>
              <a:gd name="connsiteX336" fmla="*/ 5371814 w 7467600"/>
              <a:gd name="connsiteY336" fmla="*/ 5678975 h 6858000"/>
              <a:gd name="connsiteX337" fmla="*/ 4987918 w 7467600"/>
              <a:gd name="connsiteY337" fmla="*/ 5838701 h 6858000"/>
              <a:gd name="connsiteX338" fmla="*/ 4317146 w 7467600"/>
              <a:gd name="connsiteY338" fmla="*/ 6587716 h 6858000"/>
              <a:gd name="connsiteX339" fmla="*/ 4171627 w 7467600"/>
              <a:gd name="connsiteY339" fmla="*/ 6858000 h 6858000"/>
              <a:gd name="connsiteX340" fmla="*/ 4081585 w 7467600"/>
              <a:gd name="connsiteY340" fmla="*/ 6858000 h 6858000"/>
              <a:gd name="connsiteX341" fmla="*/ 4238603 w 7467600"/>
              <a:gd name="connsiteY341" fmla="*/ 6559341 h 6858000"/>
              <a:gd name="connsiteX342" fmla="*/ 4778333 w 7467600"/>
              <a:gd name="connsiteY342" fmla="*/ 5873626 h 6858000"/>
              <a:gd name="connsiteX343" fmla="*/ 5414185 w 7467600"/>
              <a:gd name="connsiteY343" fmla="*/ 5573882 h 6858000"/>
              <a:gd name="connsiteX344" fmla="*/ 5959648 w 7467600"/>
              <a:gd name="connsiteY344" fmla="*/ 4760797 h 6858000"/>
              <a:gd name="connsiteX345" fmla="*/ 5355019 w 7467600"/>
              <a:gd name="connsiteY345" fmla="*/ 4734672 h 6858000"/>
              <a:gd name="connsiteX346" fmla="*/ 5083565 w 7467600"/>
              <a:gd name="connsiteY346" fmla="*/ 5179121 h 6858000"/>
              <a:gd name="connsiteX347" fmla="*/ 4713577 w 7467600"/>
              <a:gd name="connsiteY347" fmla="*/ 5616803 h 6858000"/>
              <a:gd name="connsiteX348" fmla="*/ 3989559 w 7467600"/>
              <a:gd name="connsiteY348" fmla="*/ 6145945 h 6858000"/>
              <a:gd name="connsiteX349" fmla="*/ 3939824 w 7467600"/>
              <a:gd name="connsiteY349" fmla="*/ 6066900 h 6858000"/>
              <a:gd name="connsiteX350" fmla="*/ 4584537 w 7467600"/>
              <a:gd name="connsiteY350" fmla="*/ 5324826 h 6858000"/>
              <a:gd name="connsiteX351" fmla="*/ 5037105 w 7467600"/>
              <a:gd name="connsiteY351" fmla="*/ 5088765 h 6858000"/>
              <a:gd name="connsiteX352" fmla="*/ 5039930 w 7467600"/>
              <a:gd name="connsiteY352" fmla="*/ 5089585 h 6858000"/>
              <a:gd name="connsiteX353" fmla="*/ 5263764 w 7467600"/>
              <a:gd name="connsiteY353" fmla="*/ 4735525 h 6858000"/>
              <a:gd name="connsiteX354" fmla="*/ 4086300 w 7467600"/>
              <a:gd name="connsiteY354" fmla="*/ 4884599 h 6858000"/>
              <a:gd name="connsiteX355" fmla="*/ 4085485 w 7467600"/>
              <a:gd name="connsiteY355" fmla="*/ 4899070 h 6858000"/>
              <a:gd name="connsiteX356" fmla="*/ 3871915 w 7467600"/>
              <a:gd name="connsiteY356" fmla="*/ 5253645 h 6858000"/>
              <a:gd name="connsiteX357" fmla="*/ 3799374 w 7467600"/>
              <a:gd name="connsiteY357" fmla="*/ 5466127 h 6858000"/>
              <a:gd name="connsiteX358" fmla="*/ 3498850 w 7467600"/>
              <a:gd name="connsiteY358" fmla="*/ 6661888 h 6858000"/>
              <a:gd name="connsiteX359" fmla="*/ 3399216 w 7467600"/>
              <a:gd name="connsiteY359" fmla="*/ 6858000 h 6858000"/>
              <a:gd name="connsiteX360" fmla="*/ 3303688 w 7467600"/>
              <a:gd name="connsiteY360" fmla="*/ 6858000 h 6858000"/>
              <a:gd name="connsiteX361" fmla="*/ 3391774 w 7467600"/>
              <a:gd name="connsiteY361" fmla="*/ 6697181 h 6858000"/>
              <a:gd name="connsiteX362" fmla="*/ 3735540 w 7467600"/>
              <a:gd name="connsiteY362" fmla="*/ 5546923 h 6858000"/>
              <a:gd name="connsiteX363" fmla="*/ 3729438 w 7467600"/>
              <a:gd name="connsiteY363" fmla="*/ 5569058 h 6858000"/>
              <a:gd name="connsiteX364" fmla="*/ 3707782 w 7467600"/>
              <a:gd name="connsiteY364" fmla="*/ 5644908 h 6858000"/>
              <a:gd name="connsiteX365" fmla="*/ 3583827 w 7467600"/>
              <a:gd name="connsiteY365" fmla="*/ 6039215 h 6858000"/>
              <a:gd name="connsiteX366" fmla="*/ 3547861 w 7467600"/>
              <a:gd name="connsiteY366" fmla="*/ 6129609 h 6858000"/>
              <a:gd name="connsiteX367" fmla="*/ 3490905 w 7467600"/>
              <a:gd name="connsiteY367" fmla="*/ 6277660 h 6858000"/>
              <a:gd name="connsiteX368" fmla="*/ 3455859 w 7467600"/>
              <a:gd name="connsiteY368" fmla="*/ 6391301 h 6858000"/>
              <a:gd name="connsiteX369" fmla="*/ 3429112 w 7467600"/>
              <a:gd name="connsiteY369" fmla="*/ 6479469 h 6858000"/>
              <a:gd name="connsiteX370" fmla="*/ 3304862 w 7467600"/>
              <a:gd name="connsiteY370" fmla="*/ 6796476 h 6858000"/>
              <a:gd name="connsiteX371" fmla="*/ 3276071 w 7467600"/>
              <a:gd name="connsiteY371" fmla="*/ 6858000 h 6858000"/>
              <a:gd name="connsiteX372" fmla="*/ 3240805 w 7467600"/>
              <a:gd name="connsiteY372" fmla="*/ 6858000 h 6858000"/>
              <a:gd name="connsiteX373" fmla="*/ 3275917 w 7467600"/>
              <a:gd name="connsiteY373" fmla="*/ 6783192 h 6858000"/>
              <a:gd name="connsiteX374" fmla="*/ 3399358 w 7467600"/>
              <a:gd name="connsiteY374" fmla="*/ 6469011 h 6858000"/>
              <a:gd name="connsiteX375" fmla="*/ 3425650 w 7467600"/>
              <a:gd name="connsiteY375" fmla="*/ 6381333 h 6858000"/>
              <a:gd name="connsiteX376" fmla="*/ 3460661 w 7467600"/>
              <a:gd name="connsiteY376" fmla="*/ 6266763 h 6858000"/>
              <a:gd name="connsiteX377" fmla="*/ 3518021 w 7467600"/>
              <a:gd name="connsiteY377" fmla="*/ 6117298 h 6858000"/>
              <a:gd name="connsiteX378" fmla="*/ 3554035 w 7467600"/>
              <a:gd name="connsiteY378" fmla="*/ 6027832 h 6858000"/>
              <a:gd name="connsiteX379" fmla="*/ 3677174 w 7467600"/>
              <a:gd name="connsiteY379" fmla="*/ 5636351 h 6858000"/>
              <a:gd name="connsiteX380" fmla="*/ 3698819 w 7467600"/>
              <a:gd name="connsiteY380" fmla="*/ 5560503 h 6858000"/>
              <a:gd name="connsiteX381" fmla="*/ 3702094 w 7467600"/>
              <a:gd name="connsiteY381" fmla="*/ 5549194 h 6858000"/>
              <a:gd name="connsiteX382" fmla="*/ 3398355 w 7467600"/>
              <a:gd name="connsiteY382" fmla="*/ 6094603 h 6858000"/>
              <a:gd name="connsiteX383" fmla="*/ 3193941 w 7467600"/>
              <a:gd name="connsiteY383" fmla="*/ 6798775 h 6858000"/>
              <a:gd name="connsiteX384" fmla="*/ 3184140 w 7467600"/>
              <a:gd name="connsiteY384" fmla="*/ 6858000 h 6858000"/>
              <a:gd name="connsiteX385" fmla="*/ 3099978 w 7467600"/>
              <a:gd name="connsiteY385" fmla="*/ 6858000 h 6858000"/>
              <a:gd name="connsiteX386" fmla="*/ 3101556 w 7467600"/>
              <a:gd name="connsiteY386" fmla="*/ 6843337 h 6858000"/>
              <a:gd name="connsiteX387" fmla="*/ 3370162 w 7467600"/>
              <a:gd name="connsiteY387" fmla="*/ 5785550 h 6858000"/>
              <a:gd name="connsiteX388" fmla="*/ 3746477 w 7467600"/>
              <a:gd name="connsiteY388" fmla="*/ 5377889 h 6858000"/>
              <a:gd name="connsiteX389" fmla="*/ 3863399 w 7467600"/>
              <a:gd name="connsiteY389" fmla="*/ 5087257 h 6858000"/>
              <a:gd name="connsiteX390" fmla="*/ 3968712 w 7467600"/>
              <a:gd name="connsiteY390" fmla="*/ 4913989 h 6858000"/>
              <a:gd name="connsiteX391" fmla="*/ 2792390 w 7467600"/>
              <a:gd name="connsiteY391" fmla="*/ 5382974 h 6858000"/>
              <a:gd name="connsiteX392" fmla="*/ 2714982 w 7467600"/>
              <a:gd name="connsiteY392" fmla="*/ 5427051 h 6858000"/>
              <a:gd name="connsiteX393" fmla="*/ 2813361 w 7467600"/>
              <a:gd name="connsiteY393" fmla="*/ 6023912 h 6858000"/>
              <a:gd name="connsiteX394" fmla="*/ 2688430 w 7467600"/>
              <a:gd name="connsiteY394" fmla="*/ 6801564 h 6858000"/>
              <a:gd name="connsiteX395" fmla="*/ 2629626 w 7467600"/>
              <a:gd name="connsiteY395" fmla="*/ 6763394 h 6858000"/>
              <a:gd name="connsiteX396" fmla="*/ 2565328 w 7467600"/>
              <a:gd name="connsiteY396" fmla="*/ 5516399 h 6858000"/>
              <a:gd name="connsiteX397" fmla="*/ 1922999 w 7467600"/>
              <a:gd name="connsiteY397" fmla="*/ 5980343 h 6858000"/>
              <a:gd name="connsiteX398" fmla="*/ 1950261 w 7467600"/>
              <a:gd name="connsiteY398" fmla="*/ 6405858 h 6858000"/>
              <a:gd name="connsiteX399" fmla="*/ 2365554 w 7467600"/>
              <a:gd name="connsiteY399" fmla="*/ 6759107 h 6858000"/>
              <a:gd name="connsiteX400" fmla="*/ 2424142 w 7467600"/>
              <a:gd name="connsiteY400" fmla="*/ 6858000 h 6858000"/>
              <a:gd name="connsiteX401" fmla="*/ 2395994 w 7467600"/>
              <a:gd name="connsiteY401" fmla="*/ 6858000 h 6858000"/>
              <a:gd name="connsiteX402" fmla="*/ 2392863 w 7467600"/>
              <a:gd name="connsiteY402" fmla="*/ 6852964 h 6858000"/>
              <a:gd name="connsiteX403" fmla="*/ 2017589 w 7467600"/>
              <a:gd name="connsiteY403" fmla="*/ 6493982 h 6858000"/>
              <a:gd name="connsiteX404" fmla="*/ 2147336 w 7467600"/>
              <a:gd name="connsiteY404" fmla="*/ 6594052 h 6858000"/>
              <a:gd name="connsiteX405" fmla="*/ 2207047 w 7467600"/>
              <a:gd name="connsiteY405" fmla="*/ 6654540 h 6858000"/>
              <a:gd name="connsiteX406" fmla="*/ 2299106 w 7467600"/>
              <a:gd name="connsiteY406" fmla="*/ 6778931 h 6858000"/>
              <a:gd name="connsiteX407" fmla="*/ 2314430 w 7467600"/>
              <a:gd name="connsiteY407" fmla="*/ 6801144 h 6858000"/>
              <a:gd name="connsiteX408" fmla="*/ 2352406 w 7467600"/>
              <a:gd name="connsiteY408" fmla="*/ 6858000 h 6858000"/>
              <a:gd name="connsiteX409" fmla="*/ 2314492 w 7467600"/>
              <a:gd name="connsiteY409" fmla="*/ 6858000 h 6858000"/>
              <a:gd name="connsiteX410" fmla="*/ 2288095 w 7467600"/>
              <a:gd name="connsiteY410" fmla="*/ 6818030 h 6858000"/>
              <a:gd name="connsiteX411" fmla="*/ 2272768 w 7467600"/>
              <a:gd name="connsiteY411" fmla="*/ 6795822 h 6858000"/>
              <a:gd name="connsiteX412" fmla="*/ 2182715 w 7467600"/>
              <a:gd name="connsiteY412" fmla="*/ 6675071 h 6858000"/>
              <a:gd name="connsiteX413" fmla="*/ 2032061 w 7467600"/>
              <a:gd name="connsiteY413" fmla="*/ 6541380 h 6858000"/>
              <a:gd name="connsiteX414" fmla="*/ 2257220 w 7467600"/>
              <a:gd name="connsiteY414" fmla="*/ 6826257 h 6858000"/>
              <a:gd name="connsiteX415" fmla="*/ 2281324 w 7467600"/>
              <a:gd name="connsiteY415" fmla="*/ 6858000 h 6858000"/>
              <a:gd name="connsiteX416" fmla="*/ 2242860 w 7467600"/>
              <a:gd name="connsiteY416" fmla="*/ 6858000 h 6858000"/>
              <a:gd name="connsiteX417" fmla="*/ 2232818 w 7467600"/>
              <a:gd name="connsiteY417" fmla="*/ 6844926 h 6858000"/>
              <a:gd name="connsiteX418" fmla="*/ 1990172 w 7467600"/>
              <a:gd name="connsiteY418" fmla="*/ 6542121 h 6858000"/>
              <a:gd name="connsiteX419" fmla="*/ 2124090 w 7467600"/>
              <a:gd name="connsiteY419" fmla="*/ 6761017 h 6858000"/>
              <a:gd name="connsiteX420" fmla="*/ 2200380 w 7467600"/>
              <a:gd name="connsiteY420" fmla="*/ 6858000 h 6858000"/>
              <a:gd name="connsiteX421" fmla="*/ 2147507 w 7467600"/>
              <a:gd name="connsiteY421" fmla="*/ 6858000 h 6858000"/>
              <a:gd name="connsiteX422" fmla="*/ 2070668 w 7467600"/>
              <a:gd name="connsiteY422" fmla="*/ 6761520 h 6858000"/>
              <a:gd name="connsiteX423" fmla="*/ 1975142 w 7467600"/>
              <a:gd name="connsiteY423" fmla="*/ 6585570 h 6858000"/>
              <a:gd name="connsiteX424" fmla="*/ 2050035 w 7467600"/>
              <a:gd name="connsiteY424" fmla="*/ 6813345 h 6858000"/>
              <a:gd name="connsiteX425" fmla="*/ 2063025 w 7467600"/>
              <a:gd name="connsiteY425" fmla="*/ 6858000 h 6858000"/>
              <a:gd name="connsiteX426" fmla="*/ 2021675 w 7467600"/>
              <a:gd name="connsiteY426" fmla="*/ 6858000 h 6858000"/>
              <a:gd name="connsiteX427" fmla="*/ 2019308 w 7467600"/>
              <a:gd name="connsiteY427" fmla="*/ 6847118 h 6858000"/>
              <a:gd name="connsiteX428" fmla="*/ 1938835 w 7467600"/>
              <a:gd name="connsiteY428" fmla="*/ 6551160 h 6858000"/>
              <a:gd name="connsiteX429" fmla="*/ 1953230 w 7467600"/>
              <a:gd name="connsiteY429" fmla="*/ 6759699 h 6858000"/>
              <a:gd name="connsiteX430" fmla="*/ 1956763 w 7467600"/>
              <a:gd name="connsiteY430" fmla="*/ 6778191 h 6858000"/>
              <a:gd name="connsiteX431" fmla="*/ 1967925 w 7467600"/>
              <a:gd name="connsiteY431" fmla="*/ 6858000 h 6858000"/>
              <a:gd name="connsiteX432" fmla="*/ 1936622 w 7467600"/>
              <a:gd name="connsiteY432" fmla="*/ 6858000 h 6858000"/>
              <a:gd name="connsiteX433" fmla="*/ 1926261 w 7467600"/>
              <a:gd name="connsiteY433" fmla="*/ 6784064 h 6858000"/>
              <a:gd name="connsiteX434" fmla="*/ 1922724 w 7467600"/>
              <a:gd name="connsiteY434" fmla="*/ 6765577 h 6858000"/>
              <a:gd name="connsiteX435" fmla="*/ 1904650 w 7467600"/>
              <a:gd name="connsiteY435" fmla="*/ 6639616 h 6858000"/>
              <a:gd name="connsiteX436" fmla="*/ 1885273 w 7467600"/>
              <a:gd name="connsiteY436" fmla="*/ 6858000 h 6858000"/>
              <a:gd name="connsiteX437" fmla="*/ 1854363 w 7467600"/>
              <a:gd name="connsiteY437" fmla="*/ 6858000 h 6858000"/>
              <a:gd name="connsiteX438" fmla="*/ 1880391 w 7467600"/>
              <a:gd name="connsiteY438" fmla="*/ 6603796 h 6858000"/>
              <a:gd name="connsiteX439" fmla="*/ 1818273 w 7467600"/>
              <a:gd name="connsiteY439" fmla="*/ 6715729 h 6858000"/>
              <a:gd name="connsiteX440" fmla="*/ 1794691 w 7467600"/>
              <a:gd name="connsiteY440" fmla="*/ 6843239 h 6858000"/>
              <a:gd name="connsiteX441" fmla="*/ 1794914 w 7467600"/>
              <a:gd name="connsiteY441" fmla="*/ 6858000 h 6858000"/>
              <a:gd name="connsiteX442" fmla="*/ 1746128 w 7467600"/>
              <a:gd name="connsiteY442" fmla="*/ 6858000 h 6858000"/>
              <a:gd name="connsiteX443" fmla="*/ 1753934 w 7467600"/>
              <a:gd name="connsiteY443" fmla="*/ 6724796 h 6858000"/>
              <a:gd name="connsiteX444" fmla="*/ 1792053 w 7467600"/>
              <a:gd name="connsiteY444" fmla="*/ 6572396 h 6858000"/>
              <a:gd name="connsiteX445" fmla="*/ 1862248 w 7467600"/>
              <a:gd name="connsiteY445" fmla="*/ 6266397 h 6858000"/>
              <a:gd name="connsiteX446" fmla="*/ 1862250 w 7467600"/>
              <a:gd name="connsiteY446" fmla="*/ 6033531 h 6858000"/>
              <a:gd name="connsiteX447" fmla="*/ 1211999 w 7467600"/>
              <a:gd name="connsiteY447" fmla="*/ 6683610 h 6858000"/>
              <a:gd name="connsiteX448" fmla="*/ 1213266 w 7467600"/>
              <a:gd name="connsiteY448" fmla="*/ 6691947 h 6858000"/>
              <a:gd name="connsiteX449" fmla="*/ 1203370 w 7467600"/>
              <a:gd name="connsiteY449" fmla="*/ 6850676 h 6858000"/>
              <a:gd name="connsiteX450" fmla="*/ 1203671 w 7467600"/>
              <a:gd name="connsiteY450" fmla="*/ 6858000 h 6858000"/>
              <a:gd name="connsiteX451" fmla="*/ 1143180 w 7467600"/>
              <a:gd name="connsiteY451" fmla="*/ 6858000 h 6858000"/>
              <a:gd name="connsiteX452" fmla="*/ 1142176 w 7467600"/>
              <a:gd name="connsiteY452" fmla="*/ 6766045 h 6858000"/>
              <a:gd name="connsiteX453" fmla="*/ 1067484 w 7467600"/>
              <a:gd name="connsiteY453" fmla="*/ 6858000 h 6858000"/>
              <a:gd name="connsiteX454" fmla="*/ 953928 w 7467600"/>
              <a:gd name="connsiteY454" fmla="*/ 6858000 h 6858000"/>
              <a:gd name="connsiteX455" fmla="*/ 959715 w 7467600"/>
              <a:gd name="connsiteY455" fmla="*/ 6850185 h 6858000"/>
              <a:gd name="connsiteX456" fmla="*/ 1483788 w 7467600"/>
              <a:gd name="connsiteY456" fmla="*/ 6259174 h 6858000"/>
              <a:gd name="connsiteX457" fmla="*/ 1100671 w 7467600"/>
              <a:gd name="connsiteY457" fmla="*/ 6252137 h 6858000"/>
              <a:gd name="connsiteX458" fmla="*/ 1090144 w 7467600"/>
              <a:gd name="connsiteY458" fmla="*/ 6256748 h 6858000"/>
              <a:gd name="connsiteX459" fmla="*/ 1095872 w 7467600"/>
              <a:gd name="connsiteY459" fmla="*/ 6271892 h 6858000"/>
              <a:gd name="connsiteX460" fmla="*/ 262785 w 7467600"/>
              <a:gd name="connsiteY460" fmla="*/ 6845450 h 6858000"/>
              <a:gd name="connsiteX461" fmla="*/ 209968 w 7467600"/>
              <a:gd name="connsiteY461" fmla="*/ 6770713 h 6858000"/>
              <a:gd name="connsiteX462" fmla="*/ 873460 w 7467600"/>
              <a:gd name="connsiteY462" fmla="*/ 6253768 h 6858000"/>
              <a:gd name="connsiteX463" fmla="*/ 192686 w 7467600"/>
              <a:gd name="connsiteY463" fmla="*/ 5849257 h 6858000"/>
              <a:gd name="connsiteX464" fmla="*/ 4696 w 7467600"/>
              <a:gd name="connsiteY464" fmla="*/ 5697668 h 6858000"/>
              <a:gd name="connsiteX465" fmla="*/ 0 w 7467600"/>
              <a:gd name="connsiteY465" fmla="*/ 5689984 h 6858000"/>
              <a:gd name="connsiteX466" fmla="*/ 0 w 7467600"/>
              <a:gd name="connsiteY466" fmla="*/ 5513472 h 6858000"/>
              <a:gd name="connsiteX467" fmla="*/ 174101 w 7467600"/>
              <a:gd name="connsiteY467" fmla="*/ 5620277 h 6858000"/>
              <a:gd name="connsiteX468" fmla="*/ 891800 w 7467600"/>
              <a:gd name="connsiteY468" fmla="*/ 6036935 h 6858000"/>
              <a:gd name="connsiteX469" fmla="*/ 1072219 w 7467600"/>
              <a:gd name="connsiteY469" fmla="*/ 6169443 h 6858000"/>
              <a:gd name="connsiteX470" fmla="*/ 1074117 w 7467600"/>
              <a:gd name="connsiteY470" fmla="*/ 6170301 h 6858000"/>
              <a:gd name="connsiteX471" fmla="*/ 1083114 w 7467600"/>
              <a:gd name="connsiteY471" fmla="*/ 6174131 h 6858000"/>
              <a:gd name="connsiteX472" fmla="*/ 1543010 w 7467600"/>
              <a:gd name="connsiteY472" fmla="*/ 6191140 h 6858000"/>
              <a:gd name="connsiteX473" fmla="*/ 1551080 w 7467600"/>
              <a:gd name="connsiteY473" fmla="*/ 6195006 h 6858000"/>
              <a:gd name="connsiteX474" fmla="*/ 2345443 w 7467600"/>
              <a:gd name="connsiteY474" fmla="*/ 5549882 h 6858000"/>
              <a:gd name="connsiteX475" fmla="*/ 1721499 w 7467600"/>
              <a:gd name="connsiteY475" fmla="*/ 5599969 h 6858000"/>
              <a:gd name="connsiteX476" fmla="*/ 767716 w 7467600"/>
              <a:gd name="connsiteY476" fmla="*/ 5472768 h 6858000"/>
              <a:gd name="connsiteX477" fmla="*/ 722147 w 7467600"/>
              <a:gd name="connsiteY477" fmla="*/ 5393091 h 6858000"/>
              <a:gd name="connsiteX478" fmla="*/ 1485552 w 7467600"/>
              <a:gd name="connsiteY478" fmla="*/ 5313202 h 6858000"/>
              <a:gd name="connsiteX479" fmla="*/ 2143004 w 7467600"/>
              <a:gd name="connsiteY479" fmla="*/ 5402420 h 6858000"/>
              <a:gd name="connsiteX480" fmla="*/ 1933391 w 7467600"/>
              <a:gd name="connsiteY480" fmla="*/ 5156971 h 6858000"/>
              <a:gd name="connsiteX481" fmla="*/ 1827118 w 7467600"/>
              <a:gd name="connsiteY481" fmla="*/ 4968410 h 6858000"/>
              <a:gd name="connsiteX482" fmla="*/ 1837349 w 7467600"/>
              <a:gd name="connsiteY482" fmla="*/ 4956357 h 6858000"/>
              <a:gd name="connsiteX483" fmla="*/ 2162835 w 7467600"/>
              <a:gd name="connsiteY483" fmla="*/ 5187853 h 6858000"/>
              <a:gd name="connsiteX484" fmla="*/ 2257167 w 7467600"/>
              <a:gd name="connsiteY484" fmla="*/ 5462123 h 6858000"/>
              <a:gd name="connsiteX485" fmla="*/ 2261598 w 7467600"/>
              <a:gd name="connsiteY485" fmla="*/ 5467998 h 6858000"/>
              <a:gd name="connsiteX486" fmla="*/ 2437177 w 7467600"/>
              <a:gd name="connsiteY486" fmla="*/ 5479608 h 6858000"/>
              <a:gd name="connsiteX487" fmla="*/ 2445247 w 7467600"/>
              <a:gd name="connsiteY487" fmla="*/ 5483476 h 6858000"/>
              <a:gd name="connsiteX488" fmla="*/ 2743626 w 7467600"/>
              <a:gd name="connsiteY488" fmla="*/ 5304819 h 6858000"/>
              <a:gd name="connsiteX489" fmla="*/ 3048102 w 7467600"/>
              <a:gd name="connsiteY489" fmla="*/ 5150595 h 6858000"/>
              <a:gd name="connsiteX490" fmla="*/ 1799414 w 7467600"/>
              <a:gd name="connsiteY490" fmla="*/ 4694732 h 6858000"/>
              <a:gd name="connsiteX491" fmla="*/ 1771735 w 7467600"/>
              <a:gd name="connsiteY491" fmla="*/ 4619929 h 6858000"/>
              <a:gd name="connsiteX492" fmla="*/ 3104273 w 7467600"/>
              <a:gd name="connsiteY492" fmla="*/ 5076159 h 6858000"/>
              <a:gd name="connsiteX493" fmla="*/ 3113245 w 7467600"/>
              <a:gd name="connsiteY493" fmla="*/ 5090705 h 6858000"/>
              <a:gd name="connsiteX494" fmla="*/ 3126294 w 7467600"/>
              <a:gd name="connsiteY494" fmla="*/ 5114400 h 6858000"/>
              <a:gd name="connsiteX495" fmla="*/ 3937433 w 7467600"/>
              <a:gd name="connsiteY495" fmla="*/ 4830473 h 6858000"/>
              <a:gd name="connsiteX496" fmla="*/ 3590475 w 7467600"/>
              <a:gd name="connsiteY496" fmla="*/ 4597974 h 6858000"/>
              <a:gd name="connsiteX497" fmla="*/ 3100264 w 7467600"/>
              <a:gd name="connsiteY497" fmla="*/ 4579845 h 6858000"/>
              <a:gd name="connsiteX498" fmla="*/ 2183576 w 7467600"/>
              <a:gd name="connsiteY498" fmla="*/ 4227150 h 6858000"/>
              <a:gd name="connsiteX499" fmla="*/ 2151029 w 7467600"/>
              <a:gd name="connsiteY499" fmla="*/ 4146947 h 6858000"/>
              <a:gd name="connsiteX500" fmla="*/ 3563434 w 7467600"/>
              <a:gd name="connsiteY500" fmla="*/ 4469115 h 6858000"/>
              <a:gd name="connsiteX501" fmla="*/ 3177952 w 7467600"/>
              <a:gd name="connsiteY501" fmla="*/ 3657386 h 6858000"/>
              <a:gd name="connsiteX502" fmla="*/ 3189263 w 7467600"/>
              <a:gd name="connsiteY502" fmla="*/ 3625726 h 6858000"/>
              <a:gd name="connsiteX503" fmla="*/ 3560912 w 7467600"/>
              <a:gd name="connsiteY503" fmla="*/ 4079863 h 6858000"/>
              <a:gd name="connsiteX504" fmla="*/ 3626636 w 7467600"/>
              <a:gd name="connsiteY504" fmla="*/ 4512230 h 6858000"/>
              <a:gd name="connsiteX505" fmla="*/ 3653088 w 7467600"/>
              <a:gd name="connsiteY505" fmla="*/ 4521417 h 6858000"/>
              <a:gd name="connsiteX506" fmla="*/ 3988128 w 7467600"/>
              <a:gd name="connsiteY506" fmla="*/ 4817267 h 6858000"/>
              <a:gd name="connsiteX507" fmla="*/ 4830582 w 7467600"/>
              <a:gd name="connsiteY507" fmla="*/ 4676000 h 6858000"/>
              <a:gd name="connsiteX508" fmla="*/ 4830100 w 7467600"/>
              <a:gd name="connsiteY508" fmla="*/ 4675554 h 6858000"/>
              <a:gd name="connsiteX509" fmla="*/ 4036318 w 7467600"/>
              <a:gd name="connsiteY509" fmla="*/ 4147013 h 6858000"/>
              <a:gd name="connsiteX510" fmla="*/ 3432098 w 7467600"/>
              <a:gd name="connsiteY510" fmla="*/ 3537312 h 6858000"/>
              <a:gd name="connsiteX511" fmla="*/ 3446761 w 7467600"/>
              <a:gd name="connsiteY511" fmla="*/ 3461278 h 6858000"/>
              <a:gd name="connsiteX512" fmla="*/ 4419733 w 7467600"/>
              <a:gd name="connsiteY512" fmla="*/ 3963555 h 6858000"/>
              <a:gd name="connsiteX513" fmla="*/ 4781371 w 7467600"/>
              <a:gd name="connsiteY513" fmla="*/ 4458604 h 6858000"/>
              <a:gd name="connsiteX514" fmla="*/ 4780440 w 7467600"/>
              <a:gd name="connsiteY514" fmla="*/ 4470290 h 6858000"/>
              <a:gd name="connsiteX515" fmla="*/ 4898954 w 7467600"/>
              <a:gd name="connsiteY515" fmla="*/ 4662092 h 6858000"/>
              <a:gd name="connsiteX516" fmla="*/ 4900699 w 7467600"/>
              <a:gd name="connsiteY516" fmla="*/ 4670867 h 6858000"/>
              <a:gd name="connsiteX517" fmla="*/ 5714511 w 7467600"/>
              <a:gd name="connsiteY517" fmla="*/ 4663483 h 6858000"/>
              <a:gd name="connsiteX518" fmla="*/ 5464793 w 7467600"/>
              <a:gd name="connsiteY518" fmla="*/ 4393556 h 6858000"/>
              <a:gd name="connsiteX519" fmla="*/ 5461897 w 7467600"/>
              <a:gd name="connsiteY519" fmla="*/ 4390879 h 6858000"/>
              <a:gd name="connsiteX520" fmla="*/ 4294126 w 7467600"/>
              <a:gd name="connsiteY520" fmla="*/ 3303048 h 6858000"/>
              <a:gd name="connsiteX521" fmla="*/ 4305321 w 7467600"/>
              <a:gd name="connsiteY521" fmla="*/ 3256953 h 6858000"/>
              <a:gd name="connsiteX522" fmla="*/ 4949299 w 7467600"/>
              <a:gd name="connsiteY522" fmla="*/ 3766336 h 6858000"/>
              <a:gd name="connsiteX523" fmla="*/ 5291452 w 7467600"/>
              <a:gd name="connsiteY523" fmla="*/ 4076801 h 6858000"/>
              <a:gd name="connsiteX524" fmla="*/ 5434998 w 7467600"/>
              <a:gd name="connsiteY524" fmla="*/ 4254100 h 6858000"/>
              <a:gd name="connsiteX525" fmla="*/ 5351015 w 7467600"/>
              <a:gd name="connsiteY525" fmla="*/ 3760989 h 6858000"/>
              <a:gd name="connsiteX526" fmla="*/ 5413780 w 7467600"/>
              <a:gd name="connsiteY526" fmla="*/ 2966265 h 6858000"/>
              <a:gd name="connsiteX527" fmla="*/ 5425627 w 7467600"/>
              <a:gd name="connsiteY527" fmla="*/ 2954192 h 6858000"/>
              <a:gd name="connsiteX528" fmla="*/ 6604735 w 7467600"/>
              <a:gd name="connsiteY528" fmla="*/ 2041381 h 6858000"/>
              <a:gd name="connsiteX529" fmla="*/ 7204487 w 7467600"/>
              <a:gd name="connsiteY529" fmla="*/ 2742112 h 6858000"/>
              <a:gd name="connsiteX530" fmla="*/ 7131592 w 7467600"/>
              <a:gd name="connsiteY530" fmla="*/ 2672096 h 6858000"/>
              <a:gd name="connsiteX531" fmla="*/ 6996344 w 7467600"/>
              <a:gd name="connsiteY531" fmla="*/ 2518310 h 6858000"/>
              <a:gd name="connsiteX532" fmla="*/ 6735495 w 7467600"/>
              <a:gd name="connsiteY532" fmla="*/ 2196890 h 6858000"/>
              <a:gd name="connsiteX533" fmla="*/ 6721901 w 7467600"/>
              <a:gd name="connsiteY533" fmla="*/ 2179274 h 6858000"/>
              <a:gd name="connsiteX534" fmla="*/ 6604735 w 7467600"/>
              <a:gd name="connsiteY534" fmla="*/ 2041381 h 6858000"/>
              <a:gd name="connsiteX535" fmla="*/ 6591670 w 7467600"/>
              <a:gd name="connsiteY535" fmla="*/ 1988277 h 6858000"/>
              <a:gd name="connsiteX536" fmla="*/ 6747349 w 7467600"/>
              <a:gd name="connsiteY536" fmla="*/ 2160069 h 6858000"/>
              <a:gd name="connsiteX537" fmla="*/ 6760943 w 7467600"/>
              <a:gd name="connsiteY537" fmla="*/ 2177686 h 6858000"/>
              <a:gd name="connsiteX538" fmla="*/ 7021065 w 7467600"/>
              <a:gd name="connsiteY538" fmla="*/ 2498102 h 6858000"/>
              <a:gd name="connsiteX539" fmla="*/ 7155223 w 7467600"/>
              <a:gd name="connsiteY539" fmla="*/ 2650386 h 6858000"/>
              <a:gd name="connsiteX540" fmla="*/ 7203167 w 7467600"/>
              <a:gd name="connsiteY540" fmla="*/ 2697288 h 6858000"/>
              <a:gd name="connsiteX541" fmla="*/ 6937703 w 7467600"/>
              <a:gd name="connsiteY541" fmla="*/ 2321981 h 6858000"/>
              <a:gd name="connsiteX542" fmla="*/ 6591670 w 7467600"/>
              <a:gd name="connsiteY542" fmla="*/ 1988277 h 6858000"/>
              <a:gd name="connsiteX543" fmla="*/ 5798671 w 7467600"/>
              <a:gd name="connsiteY543" fmla="*/ 1981601 h 6858000"/>
              <a:gd name="connsiteX544" fmla="*/ 5754709 w 7467600"/>
              <a:gd name="connsiteY544" fmla="*/ 2071454 h 6858000"/>
              <a:gd name="connsiteX545" fmla="*/ 5763044 w 7467600"/>
              <a:gd name="connsiteY545" fmla="*/ 2842206 h 6858000"/>
              <a:gd name="connsiteX546" fmla="*/ 5764974 w 7467600"/>
              <a:gd name="connsiteY546" fmla="*/ 2799609 h 6858000"/>
              <a:gd name="connsiteX547" fmla="*/ 5767665 w 7467600"/>
              <a:gd name="connsiteY547" fmla="*/ 2666409 h 6858000"/>
              <a:gd name="connsiteX548" fmla="*/ 5763055 w 7467600"/>
              <a:gd name="connsiteY548" fmla="*/ 2579705 h 6858000"/>
              <a:gd name="connsiteX549" fmla="*/ 5758079 w 7467600"/>
              <a:gd name="connsiteY549" fmla="*/ 2492508 h 6858000"/>
              <a:gd name="connsiteX550" fmla="*/ 5779325 w 7467600"/>
              <a:gd name="connsiteY550" fmla="*/ 2197069 h 6858000"/>
              <a:gd name="connsiteX551" fmla="*/ 5798671 w 7467600"/>
              <a:gd name="connsiteY551" fmla="*/ 1981601 h 6858000"/>
              <a:gd name="connsiteX552" fmla="*/ 5829202 w 7467600"/>
              <a:gd name="connsiteY552" fmla="*/ 1971679 h 6858000"/>
              <a:gd name="connsiteX553" fmla="*/ 5809558 w 7467600"/>
              <a:gd name="connsiteY553" fmla="*/ 2198043 h 6858000"/>
              <a:gd name="connsiteX554" fmla="*/ 5788653 w 7467600"/>
              <a:gd name="connsiteY554" fmla="*/ 2489430 h 6858000"/>
              <a:gd name="connsiteX555" fmla="*/ 5793439 w 7467600"/>
              <a:gd name="connsiteY555" fmla="*/ 2575235 h 6858000"/>
              <a:gd name="connsiteX556" fmla="*/ 5796837 w 7467600"/>
              <a:gd name="connsiteY556" fmla="*/ 2637633 h 6858000"/>
              <a:gd name="connsiteX557" fmla="*/ 5818614 w 7467600"/>
              <a:gd name="connsiteY557" fmla="*/ 2473055 h 6858000"/>
              <a:gd name="connsiteX558" fmla="*/ 5829202 w 7467600"/>
              <a:gd name="connsiteY558" fmla="*/ 1971679 h 6858000"/>
              <a:gd name="connsiteX559" fmla="*/ 5911389 w 7467600"/>
              <a:gd name="connsiteY559" fmla="*/ 1898371 h 6858000"/>
              <a:gd name="connsiteX560" fmla="*/ 6237627 w 7467600"/>
              <a:gd name="connsiteY560" fmla="*/ 2231921 h 6858000"/>
              <a:gd name="connsiteX561" fmla="*/ 5911389 w 7467600"/>
              <a:gd name="connsiteY561" fmla="*/ 1898371 h 6858000"/>
              <a:gd name="connsiteX562" fmla="*/ 6944437 w 7467600"/>
              <a:gd name="connsiteY562" fmla="*/ 1575402 h 6858000"/>
              <a:gd name="connsiteX563" fmla="*/ 6304730 w 7467600"/>
              <a:gd name="connsiteY563" fmla="*/ 1766654 h 6858000"/>
              <a:gd name="connsiteX564" fmla="*/ 6944437 w 7467600"/>
              <a:gd name="connsiteY564" fmla="*/ 1575402 h 6858000"/>
              <a:gd name="connsiteX565" fmla="*/ 7019523 w 7467600"/>
              <a:gd name="connsiteY565" fmla="*/ 1519450 h 6858000"/>
              <a:gd name="connsiteX566" fmla="*/ 6298091 w 7467600"/>
              <a:gd name="connsiteY566" fmla="*/ 1737122 h 6858000"/>
              <a:gd name="connsiteX567" fmla="*/ 7019523 w 7467600"/>
              <a:gd name="connsiteY567" fmla="*/ 1519450 h 6858000"/>
              <a:gd name="connsiteX568" fmla="*/ 2399523 w 7467600"/>
              <a:gd name="connsiteY568" fmla="*/ 1428234 h 6858000"/>
              <a:gd name="connsiteX569" fmla="*/ 2224982 w 7467600"/>
              <a:gd name="connsiteY569" fmla="*/ 1826201 h 6858000"/>
              <a:gd name="connsiteX570" fmla="*/ 2096099 w 7467600"/>
              <a:gd name="connsiteY570" fmla="*/ 2345900 h 6858000"/>
              <a:gd name="connsiteX571" fmla="*/ 2283317 w 7467600"/>
              <a:gd name="connsiteY571" fmla="*/ 1796925 h 6858000"/>
              <a:gd name="connsiteX572" fmla="*/ 2399523 w 7467600"/>
              <a:gd name="connsiteY572" fmla="*/ 1428234 h 6858000"/>
              <a:gd name="connsiteX573" fmla="*/ 2448558 w 7467600"/>
              <a:gd name="connsiteY573" fmla="*/ 1373435 h 6858000"/>
              <a:gd name="connsiteX574" fmla="*/ 2312521 w 7467600"/>
              <a:gd name="connsiteY574" fmla="*/ 1806140 h 6858000"/>
              <a:gd name="connsiteX575" fmla="*/ 2127533 w 7467600"/>
              <a:gd name="connsiteY575" fmla="*/ 2348380 h 6858000"/>
              <a:gd name="connsiteX576" fmla="*/ 2358080 w 7467600"/>
              <a:gd name="connsiteY576" fmla="*/ 1866134 h 6858000"/>
              <a:gd name="connsiteX577" fmla="*/ 2407436 w 7467600"/>
              <a:gd name="connsiteY577" fmla="*/ 1651070 h 6858000"/>
              <a:gd name="connsiteX578" fmla="*/ 2448558 w 7467600"/>
              <a:gd name="connsiteY578" fmla="*/ 1373435 h 6858000"/>
              <a:gd name="connsiteX579" fmla="*/ 278707 w 7467600"/>
              <a:gd name="connsiteY579" fmla="*/ 1352270 h 6858000"/>
              <a:gd name="connsiteX580" fmla="*/ 321570 w 7467600"/>
              <a:gd name="connsiteY580" fmla="*/ 1861610 h 6858000"/>
              <a:gd name="connsiteX581" fmla="*/ 294281 w 7467600"/>
              <a:gd name="connsiteY581" fmla="*/ 1440658 h 6858000"/>
              <a:gd name="connsiteX582" fmla="*/ 278707 w 7467600"/>
              <a:gd name="connsiteY582" fmla="*/ 1352270 h 6858000"/>
              <a:gd name="connsiteX583" fmla="*/ 1423821 w 7467600"/>
              <a:gd name="connsiteY583" fmla="*/ 1351958 h 6858000"/>
              <a:gd name="connsiteX584" fmla="*/ 1638521 w 7467600"/>
              <a:gd name="connsiteY584" fmla="*/ 1908470 h 6858000"/>
              <a:gd name="connsiteX585" fmla="*/ 1754199 w 7467600"/>
              <a:gd name="connsiteY585" fmla="*/ 2149284 h 6858000"/>
              <a:gd name="connsiteX586" fmla="*/ 1908359 w 7467600"/>
              <a:gd name="connsiteY586" fmla="*/ 2364988 h 6858000"/>
              <a:gd name="connsiteX587" fmla="*/ 1647661 w 7467600"/>
              <a:gd name="connsiteY587" fmla="*/ 1825945 h 6858000"/>
              <a:gd name="connsiteX588" fmla="*/ 1423821 w 7467600"/>
              <a:gd name="connsiteY588" fmla="*/ 1351958 h 6858000"/>
              <a:gd name="connsiteX589" fmla="*/ 1431890 w 7467600"/>
              <a:gd name="connsiteY589" fmla="*/ 1306475 h 6858000"/>
              <a:gd name="connsiteX590" fmla="*/ 1507597 w 7467600"/>
              <a:gd name="connsiteY590" fmla="*/ 1446132 h 6858000"/>
              <a:gd name="connsiteX591" fmla="*/ 1674586 w 7467600"/>
              <a:gd name="connsiteY591" fmla="*/ 1813832 h 6858000"/>
              <a:gd name="connsiteX592" fmla="*/ 1815950 w 7467600"/>
              <a:gd name="connsiteY592" fmla="*/ 2128564 h 6858000"/>
              <a:gd name="connsiteX593" fmla="*/ 1984242 w 7467600"/>
              <a:gd name="connsiteY593" fmla="*/ 2430829 h 6858000"/>
              <a:gd name="connsiteX594" fmla="*/ 2014023 w 7467600"/>
              <a:gd name="connsiteY594" fmla="*/ 2450995 h 6858000"/>
              <a:gd name="connsiteX595" fmla="*/ 1747337 w 7467600"/>
              <a:gd name="connsiteY595" fmla="*/ 1855264 h 6858000"/>
              <a:gd name="connsiteX596" fmla="*/ 1533749 w 7467600"/>
              <a:gd name="connsiteY596" fmla="*/ 1478656 h 6858000"/>
              <a:gd name="connsiteX597" fmla="*/ 1431890 w 7467600"/>
              <a:gd name="connsiteY597" fmla="*/ 1306475 h 6858000"/>
              <a:gd name="connsiteX598" fmla="*/ 5052692 w 7467600"/>
              <a:gd name="connsiteY598" fmla="*/ 1292994 h 6858000"/>
              <a:gd name="connsiteX599" fmla="*/ 5200661 w 7467600"/>
              <a:gd name="connsiteY599" fmla="*/ 1635186 h 6858000"/>
              <a:gd name="connsiteX600" fmla="*/ 5297138 w 7467600"/>
              <a:gd name="connsiteY600" fmla="*/ 1906351 h 6858000"/>
              <a:gd name="connsiteX601" fmla="*/ 5052692 w 7467600"/>
              <a:gd name="connsiteY601" fmla="*/ 1292994 h 6858000"/>
              <a:gd name="connsiteX602" fmla="*/ 5009948 w 7467600"/>
              <a:gd name="connsiteY602" fmla="*/ 1273619 h 6858000"/>
              <a:gd name="connsiteX603" fmla="*/ 5121777 w 7467600"/>
              <a:gd name="connsiteY603" fmla="*/ 1654213 h 6858000"/>
              <a:gd name="connsiteX604" fmla="*/ 5293545 w 7467600"/>
              <a:gd name="connsiteY604" fmla="*/ 2072247 h 6858000"/>
              <a:gd name="connsiteX605" fmla="*/ 5294042 w 7467600"/>
              <a:gd name="connsiteY605" fmla="*/ 2065019 h 6858000"/>
              <a:gd name="connsiteX606" fmla="*/ 5171936 w 7467600"/>
              <a:gd name="connsiteY606" fmla="*/ 1647613 h 6858000"/>
              <a:gd name="connsiteX607" fmla="*/ 5009948 w 7467600"/>
              <a:gd name="connsiteY607" fmla="*/ 1273619 h 6858000"/>
              <a:gd name="connsiteX608" fmla="*/ 655236 w 7467600"/>
              <a:gd name="connsiteY608" fmla="*/ 1268632 h 6858000"/>
              <a:gd name="connsiteX609" fmla="*/ 839521 w 7467600"/>
              <a:gd name="connsiteY609" fmla="*/ 1685315 h 6858000"/>
              <a:gd name="connsiteX610" fmla="*/ 1109416 w 7467600"/>
              <a:gd name="connsiteY610" fmla="*/ 2061663 h 6858000"/>
              <a:gd name="connsiteX611" fmla="*/ 1298300 w 7467600"/>
              <a:gd name="connsiteY611" fmla="*/ 2247742 h 6858000"/>
              <a:gd name="connsiteX612" fmla="*/ 1125871 w 7467600"/>
              <a:gd name="connsiteY612" fmla="*/ 1989513 h 6858000"/>
              <a:gd name="connsiteX613" fmla="*/ 981574 w 7467600"/>
              <a:gd name="connsiteY613" fmla="*/ 1783157 h 6858000"/>
              <a:gd name="connsiteX614" fmla="*/ 922198 w 7467600"/>
              <a:gd name="connsiteY614" fmla="*/ 1677437 h 6858000"/>
              <a:gd name="connsiteX615" fmla="*/ 869293 w 7467600"/>
              <a:gd name="connsiteY615" fmla="*/ 1583214 h 6858000"/>
              <a:gd name="connsiteX616" fmla="*/ 751431 w 7467600"/>
              <a:gd name="connsiteY616" fmla="*/ 1405731 h 6858000"/>
              <a:gd name="connsiteX617" fmla="*/ 655236 w 7467600"/>
              <a:gd name="connsiteY617" fmla="*/ 1268632 h 6858000"/>
              <a:gd name="connsiteX618" fmla="*/ 6516292 w 7467600"/>
              <a:gd name="connsiteY618" fmla="*/ 1263064 h 6858000"/>
              <a:gd name="connsiteX619" fmla="*/ 5736320 w 7467600"/>
              <a:gd name="connsiteY619" fmla="*/ 1501803 h 6858000"/>
              <a:gd name="connsiteX620" fmla="*/ 6516292 w 7467600"/>
              <a:gd name="connsiteY620" fmla="*/ 1263064 h 6858000"/>
              <a:gd name="connsiteX621" fmla="*/ 291466 w 7467600"/>
              <a:gd name="connsiteY621" fmla="*/ 1250369 h 6858000"/>
              <a:gd name="connsiteX622" fmla="*/ 323180 w 7467600"/>
              <a:gd name="connsiteY622" fmla="*/ 1435283 h 6858000"/>
              <a:gd name="connsiteX623" fmla="*/ 349381 w 7467600"/>
              <a:gd name="connsiteY623" fmla="*/ 1875041 h 6858000"/>
              <a:gd name="connsiteX624" fmla="*/ 374363 w 7467600"/>
              <a:gd name="connsiteY624" fmla="*/ 1506494 h 6858000"/>
              <a:gd name="connsiteX625" fmla="*/ 302168 w 7467600"/>
              <a:gd name="connsiteY625" fmla="*/ 1274495 h 6858000"/>
              <a:gd name="connsiteX626" fmla="*/ 291466 w 7467600"/>
              <a:gd name="connsiteY626" fmla="*/ 1250369 h 6858000"/>
              <a:gd name="connsiteX627" fmla="*/ 678222 w 7467600"/>
              <a:gd name="connsiteY627" fmla="*/ 1248670 h 6858000"/>
              <a:gd name="connsiteX628" fmla="*/ 775536 w 7467600"/>
              <a:gd name="connsiteY628" fmla="*/ 1388015 h 6858000"/>
              <a:gd name="connsiteX629" fmla="*/ 894529 w 7467600"/>
              <a:gd name="connsiteY629" fmla="*/ 1567739 h 6858000"/>
              <a:gd name="connsiteX630" fmla="*/ 948000 w 7467600"/>
              <a:gd name="connsiteY630" fmla="*/ 1663088 h 6858000"/>
              <a:gd name="connsiteX631" fmla="*/ 1006812 w 7467600"/>
              <a:gd name="connsiteY631" fmla="*/ 1767683 h 6858000"/>
              <a:gd name="connsiteX632" fmla="*/ 1149133 w 7467600"/>
              <a:gd name="connsiteY632" fmla="*/ 1971513 h 6858000"/>
              <a:gd name="connsiteX633" fmla="*/ 1333952 w 7467600"/>
              <a:gd name="connsiteY633" fmla="*/ 2251620 h 6858000"/>
              <a:gd name="connsiteX634" fmla="*/ 1337329 w 7467600"/>
              <a:gd name="connsiteY634" fmla="*/ 2258350 h 6858000"/>
              <a:gd name="connsiteX635" fmla="*/ 1014726 w 7467600"/>
              <a:gd name="connsiteY635" fmla="*/ 1615556 h 6858000"/>
              <a:gd name="connsiteX636" fmla="*/ 678222 w 7467600"/>
              <a:gd name="connsiteY636" fmla="*/ 1248670 h 6858000"/>
              <a:gd name="connsiteX637" fmla="*/ 6691602 w 7467600"/>
              <a:gd name="connsiteY637" fmla="*/ 1140573 h 6858000"/>
              <a:gd name="connsiteX638" fmla="*/ 6571100 w 7467600"/>
              <a:gd name="connsiteY638" fmla="*/ 1183662 h 6858000"/>
              <a:gd name="connsiteX639" fmla="*/ 6241687 w 7467600"/>
              <a:gd name="connsiteY639" fmla="*/ 1257600 h 6858000"/>
              <a:gd name="connsiteX640" fmla="*/ 5693009 w 7467600"/>
              <a:gd name="connsiteY640" fmla="*/ 1478256 h 6858000"/>
              <a:gd name="connsiteX641" fmla="*/ 6548420 w 7467600"/>
              <a:gd name="connsiteY641" fmla="*/ 1214599 h 6858000"/>
              <a:gd name="connsiteX642" fmla="*/ 6605473 w 7467600"/>
              <a:gd name="connsiteY642" fmla="*/ 1184686 h 6858000"/>
              <a:gd name="connsiteX643" fmla="*/ 6691602 w 7467600"/>
              <a:gd name="connsiteY643" fmla="*/ 1140573 h 6858000"/>
              <a:gd name="connsiteX644" fmla="*/ 4002475 w 7467600"/>
              <a:gd name="connsiteY644" fmla="*/ 1037802 h 6858000"/>
              <a:gd name="connsiteX645" fmla="*/ 4000324 w 7467600"/>
              <a:gd name="connsiteY645" fmla="*/ 1039362 h 6858000"/>
              <a:gd name="connsiteX646" fmla="*/ 4002862 w 7467600"/>
              <a:gd name="connsiteY646" fmla="*/ 1042866 h 6858000"/>
              <a:gd name="connsiteX647" fmla="*/ 4002475 w 7467600"/>
              <a:gd name="connsiteY647" fmla="*/ 1037802 h 6858000"/>
              <a:gd name="connsiteX648" fmla="*/ 506322 w 7467600"/>
              <a:gd name="connsiteY648" fmla="*/ 1020997 h 6858000"/>
              <a:gd name="connsiteX649" fmla="*/ 533068 w 7467600"/>
              <a:gd name="connsiteY649" fmla="*/ 1029409 h 6858000"/>
              <a:gd name="connsiteX650" fmla="*/ 1232525 w 7467600"/>
              <a:gd name="connsiteY650" fmla="*/ 1804675 h 6858000"/>
              <a:gd name="connsiteX651" fmla="*/ 1388858 w 7467600"/>
              <a:gd name="connsiteY651" fmla="*/ 2368011 h 6858000"/>
              <a:gd name="connsiteX652" fmla="*/ 1384098 w 7467600"/>
              <a:gd name="connsiteY652" fmla="*/ 2378125 h 6858000"/>
              <a:gd name="connsiteX653" fmla="*/ 1425393 w 7467600"/>
              <a:gd name="connsiteY653" fmla="*/ 2589124 h 6858000"/>
              <a:gd name="connsiteX654" fmla="*/ 1424001 w 7467600"/>
              <a:gd name="connsiteY654" fmla="*/ 2597541 h 6858000"/>
              <a:gd name="connsiteX655" fmla="*/ 2152729 w 7467600"/>
              <a:gd name="connsiteY655" fmla="*/ 2864487 h 6858000"/>
              <a:gd name="connsiteX656" fmla="*/ 2020609 w 7467600"/>
              <a:gd name="connsiteY656" fmla="*/ 2539671 h 6858000"/>
              <a:gd name="connsiteX657" fmla="*/ 2018920 w 7467600"/>
              <a:gd name="connsiteY657" fmla="*/ 2536309 h 6858000"/>
              <a:gd name="connsiteX658" fmla="*/ 1342441 w 7467600"/>
              <a:gd name="connsiteY658" fmla="*/ 1173017 h 6858000"/>
              <a:gd name="connsiteX659" fmla="*/ 1367925 w 7467600"/>
              <a:gd name="connsiteY659" fmla="*/ 1135648 h 6858000"/>
              <a:gd name="connsiteX660" fmla="*/ 1771401 w 7467600"/>
              <a:gd name="connsiteY660" fmla="*/ 1806673 h 6858000"/>
              <a:gd name="connsiteX661" fmla="*/ 1972385 w 7467600"/>
              <a:gd name="connsiteY661" fmla="*/ 2198735 h 6858000"/>
              <a:gd name="connsiteX662" fmla="*/ 2040892 w 7467600"/>
              <a:gd name="connsiteY662" fmla="*/ 2405205 h 6858000"/>
              <a:gd name="connsiteX663" fmla="*/ 2131689 w 7467600"/>
              <a:gd name="connsiteY663" fmla="*/ 1936926 h 6858000"/>
              <a:gd name="connsiteX664" fmla="*/ 2454820 w 7467600"/>
              <a:gd name="connsiteY664" fmla="*/ 1248808 h 6858000"/>
              <a:gd name="connsiteX665" fmla="*/ 2492512 w 7467600"/>
              <a:gd name="connsiteY665" fmla="*/ 1302920 h 6858000"/>
              <a:gd name="connsiteX666" fmla="*/ 2081216 w 7467600"/>
              <a:gd name="connsiteY666" fmla="*/ 2527513 h 6858000"/>
              <a:gd name="connsiteX667" fmla="*/ 2081211 w 7467600"/>
              <a:gd name="connsiteY667" fmla="*/ 2528916 h 6858000"/>
              <a:gd name="connsiteX668" fmla="*/ 2199067 w 7467600"/>
              <a:gd name="connsiteY668" fmla="*/ 2884061 h 6858000"/>
              <a:gd name="connsiteX669" fmla="*/ 3192586 w 7467600"/>
              <a:gd name="connsiteY669" fmla="*/ 3411496 h 6858000"/>
              <a:gd name="connsiteX670" fmla="*/ 3182620 w 7467600"/>
              <a:gd name="connsiteY670" fmla="*/ 3483279 h 6858000"/>
              <a:gd name="connsiteX671" fmla="*/ 2435119 w 7467600"/>
              <a:gd name="connsiteY671" fmla="*/ 3080173 h 6858000"/>
              <a:gd name="connsiteX672" fmla="*/ 2410152 w 7467600"/>
              <a:gd name="connsiteY672" fmla="*/ 3063751 h 6858000"/>
              <a:gd name="connsiteX673" fmla="*/ 2408099 w 7467600"/>
              <a:gd name="connsiteY673" fmla="*/ 3064403 h 6858000"/>
              <a:gd name="connsiteX674" fmla="*/ 2407218 w 7467600"/>
              <a:gd name="connsiteY674" fmla="*/ 3070324 h 6858000"/>
              <a:gd name="connsiteX675" fmla="*/ 2380138 w 7467600"/>
              <a:gd name="connsiteY675" fmla="*/ 3099341 h 6858000"/>
              <a:gd name="connsiteX676" fmla="*/ 1765923 w 7467600"/>
              <a:gd name="connsiteY676" fmla="*/ 3581043 h 6858000"/>
              <a:gd name="connsiteX677" fmla="*/ 1702258 w 7467600"/>
              <a:gd name="connsiteY677" fmla="*/ 3612286 h 6858000"/>
              <a:gd name="connsiteX678" fmla="*/ 1538370 w 7467600"/>
              <a:gd name="connsiteY678" fmla="*/ 3811804 h 6858000"/>
              <a:gd name="connsiteX679" fmla="*/ 542867 w 7467600"/>
              <a:gd name="connsiteY679" fmla="*/ 4944092 h 6858000"/>
              <a:gd name="connsiteX680" fmla="*/ 515800 w 7467600"/>
              <a:gd name="connsiteY680" fmla="*/ 4862180 h 6858000"/>
              <a:gd name="connsiteX681" fmla="*/ 909145 w 7467600"/>
              <a:gd name="connsiteY681" fmla="*/ 4199225 h 6858000"/>
              <a:gd name="connsiteX682" fmla="*/ 1214067 w 7467600"/>
              <a:gd name="connsiteY682" fmla="*/ 3908561 h 6858000"/>
              <a:gd name="connsiteX683" fmla="*/ 640967 w 7467600"/>
              <a:gd name="connsiteY683" fmla="*/ 4105601 h 6858000"/>
              <a:gd name="connsiteX684" fmla="*/ 112563 w 7467600"/>
              <a:gd name="connsiteY684" fmla="*/ 4396952 h 6858000"/>
              <a:gd name="connsiteX685" fmla="*/ 0 w 7467600"/>
              <a:gd name="connsiteY685" fmla="*/ 4466006 h 6858000"/>
              <a:gd name="connsiteX686" fmla="*/ 0 w 7467600"/>
              <a:gd name="connsiteY686" fmla="*/ 4233763 h 6858000"/>
              <a:gd name="connsiteX687" fmla="*/ 36881 w 7467600"/>
              <a:gd name="connsiteY687" fmla="*/ 4200118 h 6858000"/>
              <a:gd name="connsiteX688" fmla="*/ 910534 w 7467600"/>
              <a:gd name="connsiteY688" fmla="*/ 3629753 h 6858000"/>
              <a:gd name="connsiteX689" fmla="*/ 1578717 w 7467600"/>
              <a:gd name="connsiteY689" fmla="*/ 3575982 h 6858000"/>
              <a:gd name="connsiteX690" fmla="*/ 2338780 w 7467600"/>
              <a:gd name="connsiteY690" fmla="*/ 3033725 h 6858000"/>
              <a:gd name="connsiteX691" fmla="*/ 1807991 w 7467600"/>
              <a:gd name="connsiteY691" fmla="*/ 2807184 h 6858000"/>
              <a:gd name="connsiteX692" fmla="*/ 1416358 w 7467600"/>
              <a:gd name="connsiteY692" fmla="*/ 3112571 h 6858000"/>
              <a:gd name="connsiteX693" fmla="*/ 939066 w 7467600"/>
              <a:gd name="connsiteY693" fmla="*/ 3378798 h 6858000"/>
              <a:gd name="connsiteX694" fmla="*/ 115099 w 7467600"/>
              <a:gd name="connsiteY694" fmla="*/ 3607650 h 6858000"/>
              <a:gd name="connsiteX695" fmla="*/ 97284 w 7467600"/>
              <a:gd name="connsiteY695" fmla="*/ 3520393 h 6858000"/>
              <a:gd name="connsiteX696" fmla="*/ 922050 w 7467600"/>
              <a:gd name="connsiteY696" fmla="*/ 3074867 h 6858000"/>
              <a:gd name="connsiteX697" fmla="*/ 1405265 w 7467600"/>
              <a:gd name="connsiteY697" fmla="*/ 3016319 h 6858000"/>
              <a:gd name="connsiteX698" fmla="*/ 1407512 w 7467600"/>
              <a:gd name="connsiteY698" fmla="*/ 3018001 h 6858000"/>
              <a:gd name="connsiteX699" fmla="*/ 1726266 w 7467600"/>
              <a:gd name="connsiteY699" fmla="*/ 2777274 h 6858000"/>
              <a:gd name="connsiteX700" fmla="*/ 625390 w 7467600"/>
              <a:gd name="connsiteY700" fmla="*/ 2514541 h 6858000"/>
              <a:gd name="connsiteX701" fmla="*/ 619799 w 7467600"/>
              <a:gd name="connsiteY701" fmla="*/ 2527180 h 6858000"/>
              <a:gd name="connsiteX702" fmla="*/ 310030 w 7467600"/>
              <a:gd name="connsiteY702" fmla="*/ 2771818 h 6858000"/>
              <a:gd name="connsiteX703" fmla="*/ 173877 w 7467600"/>
              <a:gd name="connsiteY703" fmla="*/ 2937056 h 6858000"/>
              <a:gd name="connsiteX704" fmla="*/ 77889 w 7467600"/>
              <a:gd name="connsiteY704" fmla="*/ 3138440 h 6858000"/>
              <a:gd name="connsiteX705" fmla="*/ 0 w 7467600"/>
              <a:gd name="connsiteY705" fmla="*/ 3271395 h 6858000"/>
              <a:gd name="connsiteX706" fmla="*/ 0 w 7467600"/>
              <a:gd name="connsiteY706" fmla="*/ 3153002 h 6858000"/>
              <a:gd name="connsiteX707" fmla="*/ 2386 w 7467600"/>
              <a:gd name="connsiteY707" fmla="*/ 3149203 h 6858000"/>
              <a:gd name="connsiteX708" fmla="*/ 89753 w 7467600"/>
              <a:gd name="connsiteY708" fmla="*/ 2987702 h 6858000"/>
              <a:gd name="connsiteX709" fmla="*/ 76869 w 7467600"/>
              <a:gd name="connsiteY709" fmla="*/ 3005404 h 6858000"/>
              <a:gd name="connsiteX710" fmla="*/ 32049 w 7467600"/>
              <a:gd name="connsiteY710" fmla="*/ 3065814 h 6858000"/>
              <a:gd name="connsiteX711" fmla="*/ 0 w 7467600"/>
              <a:gd name="connsiteY711" fmla="*/ 3108744 h 6858000"/>
              <a:gd name="connsiteX712" fmla="*/ 0 w 7467600"/>
              <a:gd name="connsiteY712" fmla="*/ 3058059 h 6858000"/>
              <a:gd name="connsiteX713" fmla="*/ 7610 w 7467600"/>
              <a:gd name="connsiteY713" fmla="*/ 3047889 h 6858000"/>
              <a:gd name="connsiteX714" fmla="*/ 52419 w 7467600"/>
              <a:gd name="connsiteY714" fmla="*/ 2987479 h 6858000"/>
              <a:gd name="connsiteX715" fmla="*/ 59142 w 7467600"/>
              <a:gd name="connsiteY715" fmla="*/ 2978488 h 6858000"/>
              <a:gd name="connsiteX716" fmla="*/ 0 w 7467600"/>
              <a:gd name="connsiteY716" fmla="*/ 3015334 h 6858000"/>
              <a:gd name="connsiteX717" fmla="*/ 0 w 7467600"/>
              <a:gd name="connsiteY717" fmla="*/ 2914286 h 6858000"/>
              <a:gd name="connsiteX718" fmla="*/ 36383 w 7467600"/>
              <a:gd name="connsiteY718" fmla="*/ 2901128 h 6858000"/>
              <a:gd name="connsiteX719" fmla="*/ 156329 w 7467600"/>
              <a:gd name="connsiteY719" fmla="*/ 2840533 h 6858000"/>
              <a:gd name="connsiteX720" fmla="*/ 358355 w 7467600"/>
              <a:gd name="connsiteY720" fmla="*/ 2620471 h 6858000"/>
              <a:gd name="connsiteX721" fmla="*/ 510577 w 7467600"/>
              <a:gd name="connsiteY721" fmla="*/ 2501244 h 6858000"/>
              <a:gd name="connsiteX722" fmla="*/ 211967 w 7467600"/>
              <a:gd name="connsiteY722" fmla="*/ 2479171 h 6858000"/>
              <a:gd name="connsiteX723" fmla="*/ 0 w 7467600"/>
              <a:gd name="connsiteY723" fmla="*/ 2476398 h 6858000"/>
              <a:gd name="connsiteX724" fmla="*/ 0 w 7467600"/>
              <a:gd name="connsiteY724" fmla="*/ 2389189 h 6858000"/>
              <a:gd name="connsiteX725" fmla="*/ 103062 w 7467600"/>
              <a:gd name="connsiteY725" fmla="*/ 2389518 h 6858000"/>
              <a:gd name="connsiteX726" fmla="*/ 510734 w 7467600"/>
              <a:gd name="connsiteY726" fmla="*/ 2416201 h 6858000"/>
              <a:gd name="connsiteX727" fmla="*/ 279257 w 7467600"/>
              <a:gd name="connsiteY727" fmla="*/ 2092102 h 6858000"/>
              <a:gd name="connsiteX728" fmla="*/ 65265 w 7467600"/>
              <a:gd name="connsiteY728" fmla="*/ 2006049 h 6858000"/>
              <a:gd name="connsiteX729" fmla="*/ 0 w 7467600"/>
              <a:gd name="connsiteY729" fmla="*/ 1982532 h 6858000"/>
              <a:gd name="connsiteX730" fmla="*/ 0 w 7467600"/>
              <a:gd name="connsiteY730" fmla="*/ 1912789 h 6858000"/>
              <a:gd name="connsiteX731" fmla="*/ 97460 w 7467600"/>
              <a:gd name="connsiteY731" fmla="*/ 1953725 h 6858000"/>
              <a:gd name="connsiteX732" fmla="*/ 221272 w 7467600"/>
              <a:gd name="connsiteY732" fmla="*/ 1980766 h 6858000"/>
              <a:gd name="connsiteX733" fmla="*/ 116765 w 7467600"/>
              <a:gd name="connsiteY733" fmla="*/ 1911033 h 6858000"/>
              <a:gd name="connsiteX734" fmla="*/ 16405 w 7467600"/>
              <a:gd name="connsiteY734" fmla="*/ 1803412 h 6858000"/>
              <a:gd name="connsiteX735" fmla="*/ 0 w 7467600"/>
              <a:gd name="connsiteY735" fmla="*/ 1784777 h 6858000"/>
              <a:gd name="connsiteX736" fmla="*/ 0 w 7467600"/>
              <a:gd name="connsiteY736" fmla="*/ 1740082 h 6858000"/>
              <a:gd name="connsiteX737" fmla="*/ 39394 w 7467600"/>
              <a:gd name="connsiteY737" fmla="*/ 1784856 h 6858000"/>
              <a:gd name="connsiteX738" fmla="*/ 135813 w 7467600"/>
              <a:gd name="connsiteY738" fmla="*/ 1888838 h 6858000"/>
              <a:gd name="connsiteX739" fmla="*/ 242575 w 7467600"/>
              <a:gd name="connsiteY739" fmla="*/ 1958841 h 6858000"/>
              <a:gd name="connsiteX740" fmla="*/ 82197 w 7467600"/>
              <a:gd name="connsiteY740" fmla="*/ 1754826 h 6858000"/>
              <a:gd name="connsiteX741" fmla="*/ 0 w 7467600"/>
              <a:gd name="connsiteY741" fmla="*/ 1679650 h 6858000"/>
              <a:gd name="connsiteX742" fmla="*/ 0 w 7467600"/>
              <a:gd name="connsiteY742" fmla="*/ 1602463 h 6858000"/>
              <a:gd name="connsiteX743" fmla="*/ 84689 w 7467600"/>
              <a:gd name="connsiteY743" fmla="*/ 1677442 h 6858000"/>
              <a:gd name="connsiteX744" fmla="*/ 298437 w 7467600"/>
              <a:gd name="connsiteY744" fmla="*/ 1968019 h 6858000"/>
              <a:gd name="connsiteX745" fmla="*/ 227269 w 7467600"/>
              <a:gd name="connsiteY745" fmla="*/ 1114064 h 6858000"/>
              <a:gd name="connsiteX746" fmla="*/ 248003 w 7467600"/>
              <a:gd name="connsiteY746" fmla="*/ 1089613 h 6858000"/>
              <a:gd name="connsiteX747" fmla="*/ 427020 w 7467600"/>
              <a:gd name="connsiteY747" fmla="*/ 1619803 h 6858000"/>
              <a:gd name="connsiteX748" fmla="*/ 340345 w 7467600"/>
              <a:gd name="connsiteY748" fmla="*/ 2027739 h 6858000"/>
              <a:gd name="connsiteX749" fmla="*/ 360865 w 7467600"/>
              <a:gd name="connsiteY749" fmla="*/ 2044827 h 6858000"/>
              <a:gd name="connsiteX750" fmla="*/ 560414 w 7467600"/>
              <a:gd name="connsiteY750" fmla="*/ 2421457 h 6858000"/>
              <a:gd name="connsiteX751" fmla="*/ 1359703 w 7467600"/>
              <a:gd name="connsiteY751" fmla="*/ 2578554 h 6858000"/>
              <a:gd name="connsiteX752" fmla="*/ 1359422 w 7467600"/>
              <a:gd name="connsiteY752" fmla="*/ 2577994 h 6858000"/>
              <a:gd name="connsiteX753" fmla="*/ 828701 w 7467600"/>
              <a:gd name="connsiteY753" fmla="*/ 1839520 h 6858000"/>
              <a:gd name="connsiteX754" fmla="*/ 494427 w 7467600"/>
              <a:gd name="connsiteY754" fmla="*/ 1092333 h 6858000"/>
              <a:gd name="connsiteX755" fmla="*/ 506322 w 7467600"/>
              <a:gd name="connsiteY755" fmla="*/ 1020997 h 6858000"/>
              <a:gd name="connsiteX756" fmla="*/ 4570198 w 7467600"/>
              <a:gd name="connsiteY756" fmla="*/ 978081 h 6858000"/>
              <a:gd name="connsiteX757" fmla="*/ 4523691 w 7467600"/>
              <a:gd name="connsiteY757" fmla="*/ 1127776 h 6858000"/>
              <a:gd name="connsiteX758" fmla="*/ 4509875 w 7467600"/>
              <a:gd name="connsiteY758" fmla="*/ 1167552 h 6858000"/>
              <a:gd name="connsiteX759" fmla="*/ 4478168 w 7467600"/>
              <a:gd name="connsiteY759" fmla="*/ 1260735 h 6858000"/>
              <a:gd name="connsiteX760" fmla="*/ 4409309 w 7467600"/>
              <a:gd name="connsiteY760" fmla="*/ 1666996 h 6858000"/>
              <a:gd name="connsiteX761" fmla="*/ 4370031 w 7467600"/>
              <a:gd name="connsiteY761" fmla="*/ 1955666 h 6858000"/>
              <a:gd name="connsiteX762" fmla="*/ 4570198 w 7467600"/>
              <a:gd name="connsiteY762" fmla="*/ 978081 h 6858000"/>
              <a:gd name="connsiteX763" fmla="*/ 4557898 w 7467600"/>
              <a:gd name="connsiteY763" fmla="*/ 900011 h 6858000"/>
              <a:gd name="connsiteX764" fmla="*/ 4344840 w 7467600"/>
              <a:gd name="connsiteY764" fmla="*/ 1922038 h 6858000"/>
              <a:gd name="connsiteX765" fmla="*/ 4378710 w 7467600"/>
              <a:gd name="connsiteY765" fmla="*/ 1665516 h 6858000"/>
              <a:gd name="connsiteX766" fmla="*/ 4448798 w 7467600"/>
              <a:gd name="connsiteY766" fmla="*/ 1253024 h 6858000"/>
              <a:gd name="connsiteX767" fmla="*/ 4480315 w 7467600"/>
              <a:gd name="connsiteY767" fmla="*/ 1158454 h 6858000"/>
              <a:gd name="connsiteX768" fmla="*/ 4494133 w 7467600"/>
              <a:gd name="connsiteY768" fmla="*/ 1118676 h 6858000"/>
              <a:gd name="connsiteX769" fmla="*/ 4557898 w 7467600"/>
              <a:gd name="connsiteY769" fmla="*/ 900011 h 6858000"/>
              <a:gd name="connsiteX770" fmla="*/ 5870151 w 7467600"/>
              <a:gd name="connsiteY770" fmla="*/ 898890 h 6858000"/>
              <a:gd name="connsiteX771" fmla="*/ 5861335 w 7467600"/>
              <a:gd name="connsiteY771" fmla="*/ 899177 h 6858000"/>
              <a:gd name="connsiteX772" fmla="*/ 5843702 w 7467600"/>
              <a:gd name="connsiteY772" fmla="*/ 899748 h 6858000"/>
              <a:gd name="connsiteX773" fmla="*/ 5651107 w 7467600"/>
              <a:gd name="connsiteY773" fmla="*/ 920306 h 6858000"/>
              <a:gd name="connsiteX774" fmla="*/ 5459407 w 7467600"/>
              <a:gd name="connsiteY774" fmla="*/ 940975 h 6858000"/>
              <a:gd name="connsiteX775" fmla="*/ 5374846 w 7467600"/>
              <a:gd name="connsiteY775" fmla="*/ 941988 h 6858000"/>
              <a:gd name="connsiteX776" fmla="*/ 5256105 w 7467600"/>
              <a:gd name="connsiteY776" fmla="*/ 945632 h 6858000"/>
              <a:gd name="connsiteX777" fmla="*/ 5107071 w 7467600"/>
              <a:gd name="connsiteY777" fmla="*/ 969720 h 6858000"/>
              <a:gd name="connsiteX778" fmla="*/ 4998681 w 7467600"/>
              <a:gd name="connsiteY778" fmla="*/ 988771 h 6858000"/>
              <a:gd name="connsiteX779" fmla="*/ 5870151 w 7467600"/>
              <a:gd name="connsiteY779" fmla="*/ 898890 h 6858000"/>
              <a:gd name="connsiteX780" fmla="*/ 5504425 w 7467600"/>
              <a:gd name="connsiteY780" fmla="*/ 848067 h 6858000"/>
              <a:gd name="connsiteX781" fmla="*/ 4968849 w 7467600"/>
              <a:gd name="connsiteY781" fmla="*/ 962318 h 6858000"/>
              <a:gd name="connsiteX782" fmla="*/ 5104039 w 7467600"/>
              <a:gd name="connsiteY782" fmla="*/ 940634 h 6858000"/>
              <a:gd name="connsiteX783" fmla="*/ 5256311 w 7467600"/>
              <a:gd name="connsiteY783" fmla="*/ 916490 h 6858000"/>
              <a:gd name="connsiteX784" fmla="*/ 5377381 w 7467600"/>
              <a:gd name="connsiteY784" fmla="*/ 912671 h 6858000"/>
              <a:gd name="connsiteX785" fmla="*/ 5460148 w 7467600"/>
              <a:gd name="connsiteY785" fmla="*/ 911442 h 6858000"/>
              <a:gd name="connsiteX786" fmla="*/ 5648971 w 7467600"/>
              <a:gd name="connsiteY786" fmla="*/ 891331 h 6858000"/>
              <a:gd name="connsiteX787" fmla="*/ 5844807 w 7467600"/>
              <a:gd name="connsiteY787" fmla="*/ 870718 h 6858000"/>
              <a:gd name="connsiteX788" fmla="*/ 5862975 w 7467600"/>
              <a:gd name="connsiteY788" fmla="*/ 869756 h 6858000"/>
              <a:gd name="connsiteX789" fmla="*/ 5920887 w 7467600"/>
              <a:gd name="connsiteY789" fmla="*/ 865929 h 6858000"/>
              <a:gd name="connsiteX790" fmla="*/ 5504425 w 7467600"/>
              <a:gd name="connsiteY790" fmla="*/ 848067 h 6858000"/>
              <a:gd name="connsiteX791" fmla="*/ 3607114 w 7467600"/>
              <a:gd name="connsiteY791" fmla="*/ 467441 h 6858000"/>
              <a:gd name="connsiteX792" fmla="*/ 3296242 w 7467600"/>
              <a:gd name="connsiteY792" fmla="*/ 807991 h 6858000"/>
              <a:gd name="connsiteX793" fmla="*/ 3174674 w 7467600"/>
              <a:gd name="connsiteY793" fmla="*/ 919759 h 6858000"/>
              <a:gd name="connsiteX794" fmla="*/ 3042978 w 7467600"/>
              <a:gd name="connsiteY794" fmla="*/ 1054894 h 6858000"/>
              <a:gd name="connsiteX795" fmla="*/ 2968914 w 7467600"/>
              <a:gd name="connsiteY795" fmla="*/ 1133756 h 6858000"/>
              <a:gd name="connsiteX796" fmla="*/ 3103823 w 7467600"/>
              <a:gd name="connsiteY796" fmla="*/ 1026814 h 6858000"/>
              <a:gd name="connsiteX797" fmla="*/ 3607114 w 7467600"/>
              <a:gd name="connsiteY797" fmla="*/ 467441 h 6858000"/>
              <a:gd name="connsiteX798" fmla="*/ 3744487 w 7467600"/>
              <a:gd name="connsiteY798" fmla="*/ 383136 h 6858000"/>
              <a:gd name="connsiteX799" fmla="*/ 3970213 w 7467600"/>
              <a:gd name="connsiteY799" fmla="*/ 995559 h 6858000"/>
              <a:gd name="connsiteX800" fmla="*/ 3744487 w 7467600"/>
              <a:gd name="connsiteY800" fmla="*/ 383136 h 6858000"/>
              <a:gd name="connsiteX801" fmla="*/ 3624562 w 7467600"/>
              <a:gd name="connsiteY801" fmla="*/ 367041 h 6858000"/>
              <a:gd name="connsiteX802" fmla="*/ 3489712 w 7467600"/>
              <a:gd name="connsiteY802" fmla="*/ 485386 h 6858000"/>
              <a:gd name="connsiteX803" fmla="*/ 3182994 w 7467600"/>
              <a:gd name="connsiteY803" fmla="*/ 828265 h 6858000"/>
              <a:gd name="connsiteX804" fmla="*/ 2892114 w 7467600"/>
              <a:gd name="connsiteY804" fmla="*/ 1172635 h 6858000"/>
              <a:gd name="connsiteX805" fmla="*/ 3021459 w 7467600"/>
              <a:gd name="connsiteY805" fmla="*/ 1035385 h 6858000"/>
              <a:gd name="connsiteX806" fmla="*/ 3153873 w 7467600"/>
              <a:gd name="connsiteY806" fmla="*/ 898971 h 6858000"/>
              <a:gd name="connsiteX807" fmla="*/ 3276511 w 7467600"/>
              <a:gd name="connsiteY807" fmla="*/ 786423 h 6858000"/>
              <a:gd name="connsiteX808" fmla="*/ 3584154 w 7467600"/>
              <a:gd name="connsiteY808" fmla="*/ 448218 h 6858000"/>
              <a:gd name="connsiteX809" fmla="*/ 3624562 w 7467600"/>
              <a:gd name="connsiteY809" fmla="*/ 367041 h 6858000"/>
              <a:gd name="connsiteX810" fmla="*/ 3766672 w 7467600"/>
              <a:gd name="connsiteY810" fmla="*/ 359429 h 6858000"/>
              <a:gd name="connsiteX811" fmla="*/ 3996338 w 7467600"/>
              <a:gd name="connsiteY811" fmla="*/ 968237 h 6858000"/>
              <a:gd name="connsiteX812" fmla="*/ 3766672 w 7467600"/>
              <a:gd name="connsiteY812" fmla="*/ 359429 h 6858000"/>
              <a:gd name="connsiteX813" fmla="*/ 5805386 w 7467600"/>
              <a:gd name="connsiteY813" fmla="*/ 239240 h 6858000"/>
              <a:gd name="connsiteX814" fmla="*/ 5736947 w 7467600"/>
              <a:gd name="connsiteY814" fmla="*/ 261367 h 6858000"/>
              <a:gd name="connsiteX815" fmla="*/ 5427012 w 7467600"/>
              <a:gd name="connsiteY815" fmla="*/ 311272 h 6858000"/>
              <a:gd name="connsiteX816" fmla="*/ 5147818 w 7467600"/>
              <a:gd name="connsiteY816" fmla="*/ 322112 h 6858000"/>
              <a:gd name="connsiteX817" fmla="*/ 5060854 w 7467600"/>
              <a:gd name="connsiteY817" fmla="*/ 311882 h 6858000"/>
              <a:gd name="connsiteX818" fmla="*/ 4945989 w 7467600"/>
              <a:gd name="connsiteY818" fmla="*/ 300516 h 6858000"/>
              <a:gd name="connsiteX819" fmla="*/ 5410479 w 7467600"/>
              <a:gd name="connsiteY819" fmla="*/ 348434 h 6858000"/>
              <a:gd name="connsiteX820" fmla="*/ 5805386 w 7467600"/>
              <a:gd name="connsiteY820" fmla="*/ 239240 h 6858000"/>
              <a:gd name="connsiteX821" fmla="*/ 5905192 w 7467600"/>
              <a:gd name="connsiteY821" fmla="*/ 163079 h 6858000"/>
              <a:gd name="connsiteX822" fmla="*/ 5865655 w 7467600"/>
              <a:gd name="connsiteY822" fmla="*/ 171901 h 6858000"/>
              <a:gd name="connsiteX823" fmla="*/ 5259740 w 7467600"/>
              <a:gd name="connsiteY823" fmla="*/ 257013 h 6858000"/>
              <a:gd name="connsiteX824" fmla="*/ 5208466 w 7467600"/>
              <a:gd name="connsiteY824" fmla="*/ 257550 h 6858000"/>
              <a:gd name="connsiteX825" fmla="*/ 4980204 w 7467600"/>
              <a:gd name="connsiteY825" fmla="*/ 271903 h 6858000"/>
              <a:gd name="connsiteX826" fmla="*/ 5068068 w 7467600"/>
              <a:gd name="connsiteY826" fmla="*/ 282244 h 6858000"/>
              <a:gd name="connsiteX827" fmla="*/ 5153231 w 7467600"/>
              <a:gd name="connsiteY827" fmla="*/ 292240 h 6858000"/>
              <a:gd name="connsiteX828" fmla="*/ 5426491 w 7467600"/>
              <a:gd name="connsiteY828" fmla="*/ 281128 h 6858000"/>
              <a:gd name="connsiteX829" fmla="*/ 5731212 w 7467600"/>
              <a:gd name="connsiteY829" fmla="*/ 231951 h 6858000"/>
              <a:gd name="connsiteX830" fmla="*/ 5905192 w 7467600"/>
              <a:gd name="connsiteY830" fmla="*/ 163079 h 6858000"/>
              <a:gd name="connsiteX831" fmla="*/ 5944437 w 7467600"/>
              <a:gd name="connsiteY831" fmla="*/ 113829 h 6858000"/>
              <a:gd name="connsiteX832" fmla="*/ 5825032 w 7467600"/>
              <a:gd name="connsiteY832" fmla="*/ 146405 h 6858000"/>
              <a:gd name="connsiteX833" fmla="*/ 4955599 w 7467600"/>
              <a:gd name="connsiteY833" fmla="*/ 247008 h 6858000"/>
              <a:gd name="connsiteX834" fmla="*/ 5210104 w 7467600"/>
              <a:gd name="connsiteY834" fmla="*/ 228123 h 6858000"/>
              <a:gd name="connsiteX835" fmla="*/ 5261015 w 7467600"/>
              <a:gd name="connsiteY835" fmla="*/ 227087 h 6858000"/>
              <a:gd name="connsiteX836" fmla="*/ 5861181 w 7467600"/>
              <a:gd name="connsiteY836" fmla="*/ 143093 h 6858000"/>
              <a:gd name="connsiteX837" fmla="*/ 5961252 w 7467600"/>
              <a:gd name="connsiteY837" fmla="*/ 114820 h 6858000"/>
              <a:gd name="connsiteX838" fmla="*/ 5944437 w 7467600"/>
              <a:gd name="connsiteY838" fmla="*/ 113829 h 6858000"/>
              <a:gd name="connsiteX839" fmla="*/ 3882765 w 7467600"/>
              <a:gd name="connsiteY839" fmla="*/ 0 h 6858000"/>
              <a:gd name="connsiteX840" fmla="*/ 3995099 w 7467600"/>
              <a:gd name="connsiteY840" fmla="*/ 0 h 6858000"/>
              <a:gd name="connsiteX841" fmla="*/ 4163818 w 7467600"/>
              <a:gd name="connsiteY841" fmla="*/ 234104 h 6858000"/>
              <a:gd name="connsiteX842" fmla="*/ 4172099 w 7467600"/>
              <a:gd name="connsiteY842" fmla="*/ 234207 h 6858000"/>
              <a:gd name="connsiteX843" fmla="*/ 4784282 w 7467600"/>
              <a:gd name="connsiteY843" fmla="*/ 276561 h 6858000"/>
              <a:gd name="connsiteX844" fmla="*/ 4801687 w 7467600"/>
              <a:gd name="connsiteY844" fmla="*/ 267764 h 6858000"/>
              <a:gd name="connsiteX845" fmla="*/ 6082788 w 7467600"/>
              <a:gd name="connsiteY845" fmla="*/ 64119 h 6858000"/>
              <a:gd name="connsiteX846" fmla="*/ 6099442 w 7467600"/>
              <a:gd name="connsiteY846" fmla="*/ 82568 h 6858000"/>
              <a:gd name="connsiteX847" fmla="*/ 4804137 w 7467600"/>
              <a:gd name="connsiteY847" fmla="*/ 320931 h 6858000"/>
              <a:gd name="connsiteX848" fmla="*/ 4227047 w 7467600"/>
              <a:gd name="connsiteY848" fmla="*/ 313415 h 6858000"/>
              <a:gd name="connsiteX849" fmla="*/ 4346041 w 7467600"/>
              <a:gd name="connsiteY849" fmla="*/ 456086 h 6858000"/>
              <a:gd name="connsiteX850" fmla="*/ 4870967 w 7467600"/>
              <a:gd name="connsiteY850" fmla="*/ 963061 h 6858000"/>
              <a:gd name="connsiteX851" fmla="*/ 4889647 w 7467600"/>
              <a:gd name="connsiteY851" fmla="*/ 957147 h 6858000"/>
              <a:gd name="connsiteX852" fmla="*/ 5422504 w 7467600"/>
              <a:gd name="connsiteY852" fmla="*/ 805191 h 6858000"/>
              <a:gd name="connsiteX853" fmla="*/ 6087656 w 7467600"/>
              <a:gd name="connsiteY853" fmla="*/ 826703 h 6858000"/>
              <a:gd name="connsiteX854" fmla="*/ 6058717 w 7467600"/>
              <a:gd name="connsiteY854" fmla="*/ 865992 h 6858000"/>
              <a:gd name="connsiteX855" fmla="*/ 4974153 w 7467600"/>
              <a:gd name="connsiteY855" fmla="*/ 1045456 h 6858000"/>
              <a:gd name="connsiteX856" fmla="*/ 5627835 w 7467600"/>
              <a:gd name="connsiteY856" fmla="*/ 1472077 h 6858000"/>
              <a:gd name="connsiteX857" fmla="*/ 5629817 w 7467600"/>
              <a:gd name="connsiteY857" fmla="*/ 1471412 h 6858000"/>
              <a:gd name="connsiteX858" fmla="*/ 5634124 w 7467600"/>
              <a:gd name="connsiteY858" fmla="*/ 1470572 h 6858000"/>
              <a:gd name="connsiteX859" fmla="*/ 5755832 w 7467600"/>
              <a:gd name="connsiteY859" fmla="*/ 1383886 h 6858000"/>
              <a:gd name="connsiteX860" fmla="*/ 6014186 w 7467600"/>
              <a:gd name="connsiteY860" fmla="*/ 1279799 h 6858000"/>
              <a:gd name="connsiteX861" fmla="*/ 6901619 w 7467600"/>
              <a:gd name="connsiteY861" fmla="*/ 1047874 h 6858000"/>
              <a:gd name="connsiteX862" fmla="*/ 6931566 w 7467600"/>
              <a:gd name="connsiteY862" fmla="*/ 1062034 h 6858000"/>
              <a:gd name="connsiteX863" fmla="*/ 5790982 w 7467600"/>
              <a:gd name="connsiteY863" fmla="*/ 1561380 h 6858000"/>
              <a:gd name="connsiteX864" fmla="*/ 6188971 w 7467600"/>
              <a:gd name="connsiteY864" fmla="*/ 1755168 h 6858000"/>
              <a:gd name="connsiteX865" fmla="*/ 6202446 w 7467600"/>
              <a:gd name="connsiteY865" fmla="*/ 1752268 h 6858000"/>
              <a:gd name="connsiteX866" fmla="*/ 7179560 w 7467600"/>
              <a:gd name="connsiteY866" fmla="*/ 1467551 h 6858000"/>
              <a:gd name="connsiteX867" fmla="*/ 7158730 w 7467600"/>
              <a:gd name="connsiteY867" fmla="*/ 1507835 h 6858000"/>
              <a:gd name="connsiteX868" fmla="*/ 6326959 w 7467600"/>
              <a:gd name="connsiteY868" fmla="*/ 1817686 h 6858000"/>
              <a:gd name="connsiteX869" fmla="*/ 6537433 w 7467600"/>
              <a:gd name="connsiteY869" fmla="*/ 1907790 h 6858000"/>
              <a:gd name="connsiteX870" fmla="*/ 6550221 w 7467600"/>
              <a:gd name="connsiteY870" fmla="*/ 1910729 h 6858000"/>
              <a:gd name="connsiteX871" fmla="*/ 6964438 w 7467600"/>
              <a:gd name="connsiteY871" fmla="*/ 2209505 h 6858000"/>
              <a:gd name="connsiteX872" fmla="*/ 7367862 w 7467600"/>
              <a:gd name="connsiteY872" fmla="*/ 2806833 h 6858000"/>
              <a:gd name="connsiteX873" fmla="*/ 7364329 w 7467600"/>
              <a:gd name="connsiteY873" fmla="*/ 2826907 h 6858000"/>
              <a:gd name="connsiteX874" fmla="*/ 7290545 w 7467600"/>
              <a:gd name="connsiteY874" fmla="*/ 2850663 h 6858000"/>
              <a:gd name="connsiteX875" fmla="*/ 6472036 w 7467600"/>
              <a:gd name="connsiteY875" fmla="*/ 1959003 h 6858000"/>
              <a:gd name="connsiteX876" fmla="*/ 5792897 w 7467600"/>
              <a:gd name="connsiteY876" fmla="*/ 1647747 h 6858000"/>
              <a:gd name="connsiteX877" fmla="*/ 5842751 w 7467600"/>
              <a:gd name="connsiteY877" fmla="*/ 1816112 h 6858000"/>
              <a:gd name="connsiteX878" fmla="*/ 5847424 w 7467600"/>
              <a:gd name="connsiteY878" fmla="*/ 1815776 h 6858000"/>
              <a:gd name="connsiteX879" fmla="*/ 6399821 w 7467600"/>
              <a:gd name="connsiteY879" fmla="*/ 2344799 h 6858000"/>
              <a:gd name="connsiteX880" fmla="*/ 6323232 w 7467600"/>
              <a:gd name="connsiteY880" fmla="*/ 2389634 h 6858000"/>
              <a:gd name="connsiteX881" fmla="*/ 5942958 w 7467600"/>
              <a:gd name="connsiteY881" fmla="*/ 2077708 h 6858000"/>
              <a:gd name="connsiteX882" fmla="*/ 5921559 w 7467600"/>
              <a:gd name="connsiteY882" fmla="*/ 2378596 h 6858000"/>
              <a:gd name="connsiteX883" fmla="*/ 5817651 w 7467600"/>
              <a:gd name="connsiteY883" fmla="*/ 3023919 h 6858000"/>
              <a:gd name="connsiteX884" fmla="*/ 5729634 w 7467600"/>
              <a:gd name="connsiteY884" fmla="*/ 3051849 h 6858000"/>
              <a:gd name="connsiteX885" fmla="*/ 5611018 w 7467600"/>
              <a:gd name="connsiteY885" fmla="*/ 2316769 h 6858000"/>
              <a:gd name="connsiteX886" fmla="*/ 5687608 w 7467600"/>
              <a:gd name="connsiteY886" fmla="*/ 2039972 h 6858000"/>
              <a:gd name="connsiteX887" fmla="*/ 5657554 w 7467600"/>
              <a:gd name="connsiteY887" fmla="*/ 1576445 h 6858000"/>
              <a:gd name="connsiteX888" fmla="*/ 5150475 w 7467600"/>
              <a:gd name="connsiteY888" fmla="*/ 1274012 h 6858000"/>
              <a:gd name="connsiteX889" fmla="*/ 5349142 w 7467600"/>
              <a:gd name="connsiteY889" fmla="*/ 2204405 h 6858000"/>
              <a:gd name="connsiteX890" fmla="*/ 5262214 w 7467600"/>
              <a:gd name="connsiteY890" fmla="*/ 2233836 h 6858000"/>
              <a:gd name="connsiteX891" fmla="*/ 4981539 w 7467600"/>
              <a:gd name="connsiteY891" fmla="*/ 1542201 h 6858000"/>
              <a:gd name="connsiteX892" fmla="*/ 4958461 w 7467600"/>
              <a:gd name="connsiteY892" fmla="*/ 1136957 h 6858000"/>
              <a:gd name="connsiteX893" fmla="*/ 4655015 w 7467600"/>
              <a:gd name="connsiteY893" fmla="*/ 891426 h 6858000"/>
              <a:gd name="connsiteX894" fmla="*/ 4348002 w 7467600"/>
              <a:gd name="connsiteY894" fmla="*/ 2205895 h 6858000"/>
              <a:gd name="connsiteX895" fmla="*/ 4262250 w 7467600"/>
              <a:gd name="connsiteY895" fmla="*/ 2219972 h 6858000"/>
              <a:gd name="connsiteX896" fmla="*/ 4550611 w 7467600"/>
              <a:gd name="connsiteY896" fmla="*/ 817540 h 6858000"/>
              <a:gd name="connsiteX897" fmla="*/ 4564418 w 7467600"/>
              <a:gd name="connsiteY897" fmla="*/ 808293 h 6858000"/>
              <a:gd name="connsiteX898" fmla="*/ 4266388 w 7467600"/>
              <a:gd name="connsiteY898" fmla="*/ 500083 h 6858000"/>
              <a:gd name="connsiteX899" fmla="*/ 4032842 w 7467600"/>
              <a:gd name="connsiteY899" fmla="*/ 211809 h 6858000"/>
              <a:gd name="connsiteX900" fmla="*/ 3882765 w 7467600"/>
              <a:gd name="connsiteY900" fmla="*/ 0 h 6858000"/>
              <a:gd name="connsiteX901" fmla="*/ 3721337 w 7467600"/>
              <a:gd name="connsiteY901" fmla="*/ 0 h 6858000"/>
              <a:gd name="connsiteX902" fmla="*/ 3797544 w 7467600"/>
              <a:gd name="connsiteY902" fmla="*/ 0 h 6858000"/>
              <a:gd name="connsiteX903" fmla="*/ 3775734 w 7467600"/>
              <a:gd name="connsiteY903" fmla="*/ 95131 h 6858000"/>
              <a:gd name="connsiteX904" fmla="*/ 3724807 w 7467600"/>
              <a:gd name="connsiteY904" fmla="*/ 272257 h 6858000"/>
              <a:gd name="connsiteX905" fmla="*/ 3726844 w 7467600"/>
              <a:gd name="connsiteY905" fmla="*/ 282988 h 6858000"/>
              <a:gd name="connsiteX906" fmla="*/ 3742664 w 7467600"/>
              <a:gd name="connsiteY906" fmla="*/ 279918 h 6858000"/>
              <a:gd name="connsiteX907" fmla="*/ 4103910 w 7467600"/>
              <a:gd name="connsiteY907" fmla="*/ 1161917 h 6858000"/>
              <a:gd name="connsiteX908" fmla="*/ 4020269 w 7467600"/>
              <a:gd name="connsiteY908" fmla="*/ 1200406 h 6858000"/>
              <a:gd name="connsiteX909" fmla="*/ 3674882 w 7467600"/>
              <a:gd name="connsiteY909" fmla="*/ 488524 h 6858000"/>
              <a:gd name="connsiteX910" fmla="*/ 3132682 w 7467600"/>
              <a:gd name="connsiteY910" fmla="*/ 1072284 h 6858000"/>
              <a:gd name="connsiteX911" fmla="*/ 2716346 w 7467600"/>
              <a:gd name="connsiteY911" fmla="*/ 1276376 h 6858000"/>
              <a:gd name="connsiteX912" fmla="*/ 2716772 w 7467600"/>
              <a:gd name="connsiteY912" fmla="*/ 1255462 h 6858000"/>
              <a:gd name="connsiteX913" fmla="*/ 3471096 w 7467600"/>
              <a:gd name="connsiteY913" fmla="*/ 437072 h 6858000"/>
              <a:gd name="connsiteX914" fmla="*/ 3639057 w 7467600"/>
              <a:gd name="connsiteY914" fmla="*/ 286334 h 6858000"/>
              <a:gd name="connsiteX915" fmla="*/ 3640309 w 7467600"/>
              <a:gd name="connsiteY915" fmla="*/ 284664 h 6858000"/>
              <a:gd name="connsiteX916" fmla="*/ 3646022 w 7467600"/>
              <a:gd name="connsiteY916" fmla="*/ 276711 h 6858000"/>
              <a:gd name="connsiteX917" fmla="*/ 3707943 w 7467600"/>
              <a:gd name="connsiteY917" fmla="*/ 65958 h 6858000"/>
              <a:gd name="connsiteX918" fmla="*/ 3721337 w 7467600"/>
              <a:gd name="connsiteY918" fmla="*/ 0 h 6858000"/>
              <a:gd name="connsiteX919" fmla="*/ 2867960 w 7467600"/>
              <a:gd name="connsiteY919" fmla="*/ 0 h 6858000"/>
              <a:gd name="connsiteX920" fmla="*/ 2926351 w 7467600"/>
              <a:gd name="connsiteY920" fmla="*/ 0 h 6858000"/>
              <a:gd name="connsiteX921" fmla="*/ 2902823 w 7467600"/>
              <a:gd name="connsiteY921" fmla="*/ 262929 h 6858000"/>
              <a:gd name="connsiteX922" fmla="*/ 2940663 w 7467600"/>
              <a:gd name="connsiteY922" fmla="*/ 140884 h 6858000"/>
              <a:gd name="connsiteX923" fmla="*/ 2947039 w 7467600"/>
              <a:gd name="connsiteY923" fmla="*/ 122524 h 6858000"/>
              <a:gd name="connsiteX924" fmla="*/ 2984316 w 7467600"/>
              <a:gd name="connsiteY924" fmla="*/ 0 h 6858000"/>
              <a:gd name="connsiteX925" fmla="*/ 3016114 w 7467600"/>
              <a:gd name="connsiteY925" fmla="*/ 0 h 6858000"/>
              <a:gd name="connsiteX926" fmla="*/ 2979949 w 7467600"/>
              <a:gd name="connsiteY926" fmla="*/ 119274 h 6858000"/>
              <a:gd name="connsiteX927" fmla="*/ 3023879 w 7467600"/>
              <a:gd name="connsiteY927" fmla="*/ 0 h 6858000"/>
              <a:gd name="connsiteX928" fmla="*/ 3105400 w 7467600"/>
              <a:gd name="connsiteY928" fmla="*/ 0 h 6858000"/>
              <a:gd name="connsiteX929" fmla="*/ 3094669 w 7467600"/>
              <a:gd name="connsiteY929" fmla="*/ 30308 h 6858000"/>
              <a:gd name="connsiteX930" fmla="*/ 2901945 w 7467600"/>
              <a:gd name="connsiteY930" fmla="*/ 466538 h 6858000"/>
              <a:gd name="connsiteX931" fmla="*/ 2815209 w 7467600"/>
              <a:gd name="connsiteY931" fmla="*/ 497361 h 6858000"/>
              <a:gd name="connsiteX932" fmla="*/ 2844845 w 7467600"/>
              <a:gd name="connsiteY932" fmla="*/ 127638 h 6858000"/>
              <a:gd name="connsiteX933" fmla="*/ 2867960 w 7467600"/>
              <a:gd name="connsiteY933" fmla="*/ 0 h 6858000"/>
              <a:gd name="connsiteX934" fmla="*/ 1057230 w 7467600"/>
              <a:gd name="connsiteY934" fmla="*/ 0 h 6858000"/>
              <a:gd name="connsiteX935" fmla="*/ 1111003 w 7467600"/>
              <a:gd name="connsiteY935" fmla="*/ 0 h 6858000"/>
              <a:gd name="connsiteX936" fmla="*/ 1125553 w 7467600"/>
              <a:gd name="connsiteY936" fmla="*/ 52588 h 6858000"/>
              <a:gd name="connsiteX937" fmla="*/ 1304276 w 7467600"/>
              <a:gd name="connsiteY937" fmla="*/ 476275 h 6858000"/>
              <a:gd name="connsiteX938" fmla="*/ 1492066 w 7467600"/>
              <a:gd name="connsiteY938" fmla="*/ 886333 h 6858000"/>
              <a:gd name="connsiteX939" fmla="*/ 1423698 w 7467600"/>
              <a:gd name="connsiteY939" fmla="*/ 710817 h 6858000"/>
              <a:gd name="connsiteX940" fmla="*/ 1357609 w 7467600"/>
              <a:gd name="connsiteY940" fmla="*/ 532892 h 6858000"/>
              <a:gd name="connsiteX941" fmla="*/ 1309550 w 7467600"/>
              <a:gd name="connsiteY941" fmla="*/ 374031 h 6858000"/>
              <a:gd name="connsiteX942" fmla="*/ 1193673 w 7467600"/>
              <a:gd name="connsiteY942" fmla="*/ 49533 h 6858000"/>
              <a:gd name="connsiteX943" fmla="*/ 1164391 w 7467600"/>
              <a:gd name="connsiteY943" fmla="*/ 0 h 6858000"/>
              <a:gd name="connsiteX944" fmla="*/ 1200666 w 7467600"/>
              <a:gd name="connsiteY944" fmla="*/ 0 h 6858000"/>
              <a:gd name="connsiteX945" fmla="*/ 1223408 w 7467600"/>
              <a:gd name="connsiteY945" fmla="*/ 38996 h 6858000"/>
              <a:gd name="connsiteX946" fmla="*/ 1339635 w 7467600"/>
              <a:gd name="connsiteY946" fmla="*/ 365517 h 6858000"/>
              <a:gd name="connsiteX947" fmla="*/ 1387469 w 7467600"/>
              <a:gd name="connsiteY947" fmla="*/ 523079 h 6858000"/>
              <a:gd name="connsiteX948" fmla="*/ 1452685 w 7467600"/>
              <a:gd name="connsiteY948" fmla="*/ 699806 h 6858000"/>
              <a:gd name="connsiteX949" fmla="*/ 1492092 w 7467600"/>
              <a:gd name="connsiteY949" fmla="*/ 800424 h 6858000"/>
              <a:gd name="connsiteX950" fmla="*/ 1455302 w 7467600"/>
              <a:gd name="connsiteY950" fmla="*/ 632913 h 6858000"/>
              <a:gd name="connsiteX951" fmla="*/ 1222336 w 7467600"/>
              <a:gd name="connsiteY951" fmla="*/ 9480 h 6858000"/>
              <a:gd name="connsiteX952" fmla="*/ 1214634 w 7467600"/>
              <a:gd name="connsiteY952" fmla="*/ 0 h 6858000"/>
              <a:gd name="connsiteX953" fmla="*/ 1289827 w 7467600"/>
              <a:gd name="connsiteY953" fmla="*/ 0 h 6858000"/>
              <a:gd name="connsiteX954" fmla="*/ 1321076 w 7467600"/>
              <a:gd name="connsiteY954" fmla="*/ 59722 h 6858000"/>
              <a:gd name="connsiteX955" fmla="*/ 1512579 w 7467600"/>
              <a:gd name="connsiteY955" fmla="*/ 626441 h 6858000"/>
              <a:gd name="connsiteX956" fmla="*/ 1506076 w 7467600"/>
              <a:gd name="connsiteY956" fmla="*/ 1089289 h 6858000"/>
              <a:gd name="connsiteX957" fmla="*/ 1486346 w 7467600"/>
              <a:gd name="connsiteY957" fmla="*/ 1079919 h 6858000"/>
              <a:gd name="connsiteX958" fmla="*/ 1070511 w 7467600"/>
              <a:gd name="connsiteY958" fmla="*/ 48609 h 6858000"/>
              <a:gd name="connsiteX959" fmla="*/ 1057230 w 7467600"/>
              <a:gd name="connsiteY959" fmla="*/ 0 h 6858000"/>
              <a:gd name="connsiteX960" fmla="*/ 43151 w 7467600"/>
              <a:gd name="connsiteY960" fmla="*/ 0 h 6858000"/>
              <a:gd name="connsiteX961" fmla="*/ 95283 w 7467600"/>
              <a:gd name="connsiteY961" fmla="*/ 0 h 6858000"/>
              <a:gd name="connsiteX962" fmla="*/ 300708 w 7467600"/>
              <a:gd name="connsiteY962" fmla="*/ 154571 h 6858000"/>
              <a:gd name="connsiteX963" fmla="*/ 530414 w 7467600"/>
              <a:gd name="connsiteY963" fmla="*/ 354673 h 6858000"/>
              <a:gd name="connsiteX964" fmla="*/ 333785 w 7467600"/>
              <a:gd name="connsiteY964" fmla="*/ 161564 h 6858000"/>
              <a:gd name="connsiteX965" fmla="*/ 147005 w 7467600"/>
              <a:gd name="connsiteY965" fmla="*/ 0 h 6858000"/>
              <a:gd name="connsiteX966" fmla="*/ 272509 w 7467600"/>
              <a:gd name="connsiteY966" fmla="*/ 0 h 6858000"/>
              <a:gd name="connsiteX967" fmla="*/ 326276 w 7467600"/>
              <a:gd name="connsiteY967" fmla="*/ 45847 h 6858000"/>
              <a:gd name="connsiteX968" fmla="*/ 823759 w 7467600"/>
              <a:gd name="connsiteY968" fmla="*/ 574145 h 6858000"/>
              <a:gd name="connsiteX969" fmla="*/ 811254 w 7467600"/>
              <a:gd name="connsiteY969" fmla="*/ 665546 h 6858000"/>
              <a:gd name="connsiteX970" fmla="*/ 154042 w 7467600"/>
              <a:gd name="connsiteY970" fmla="*/ 261522 h 6858000"/>
              <a:gd name="connsiteX971" fmla="*/ 13550 w 7467600"/>
              <a:gd name="connsiteY971" fmla="*/ 158423 h 6858000"/>
              <a:gd name="connsiteX972" fmla="*/ 0 w 7467600"/>
              <a:gd name="connsiteY972" fmla="*/ 146618 h 6858000"/>
              <a:gd name="connsiteX973" fmla="*/ 0 w 7467600"/>
              <a:gd name="connsiteY973" fmla="*/ 59161 h 6858000"/>
              <a:gd name="connsiteX974" fmla="*/ 45427 w 7467600"/>
              <a:gd name="connsiteY974" fmla="*/ 101078 h 6858000"/>
              <a:gd name="connsiteX975" fmla="*/ 630103 w 7467600"/>
              <a:gd name="connsiteY975" fmla="*/ 485885 h 6858000"/>
              <a:gd name="connsiteX976" fmla="*/ 532040 w 7467600"/>
              <a:gd name="connsiteY976" fmla="*/ 399359 h 6858000"/>
              <a:gd name="connsiteX977" fmla="*/ 517618 w 7467600"/>
              <a:gd name="connsiteY977" fmla="*/ 385726 h 6858000"/>
              <a:gd name="connsiteX978" fmla="*/ 285074 w 7467600"/>
              <a:gd name="connsiteY978" fmla="*/ 182755 h 6858000"/>
              <a:gd name="connsiteX979" fmla="*/ 43151 w 7467600"/>
              <a:gd name="connsiteY97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5971257 h 6858000"/>
              <a:gd name="connsiteX83" fmla="*/ 7467600 w 7467600"/>
              <a:gd name="connsiteY83" fmla="*/ 6012219 h 6858000"/>
              <a:gd name="connsiteX84" fmla="*/ 7240170 w 7467600"/>
              <a:gd name="connsiteY84" fmla="*/ 5787985 h 6858000"/>
              <a:gd name="connsiteX85" fmla="*/ 6946849 w 7467600"/>
              <a:gd name="connsiteY85" fmla="*/ 5523271 h 6858000"/>
              <a:gd name="connsiteX86" fmla="*/ 6946972 w 7467600"/>
              <a:gd name="connsiteY86" fmla="*/ 5526491 h 6858000"/>
              <a:gd name="connsiteX87" fmla="*/ 7105827 w 7467600"/>
              <a:gd name="connsiteY87" fmla="*/ 5718700 h 6858000"/>
              <a:gd name="connsiteX88" fmla="*/ 7356878 w 7467600"/>
              <a:gd name="connsiteY88" fmla="*/ 5981332 h 6858000"/>
              <a:gd name="connsiteX89" fmla="*/ 7467600 w 7467600"/>
              <a:gd name="connsiteY89" fmla="*/ 6117703 h 6858000"/>
              <a:gd name="connsiteX90" fmla="*/ 7467600 w 7467600"/>
              <a:gd name="connsiteY90" fmla="*/ 6163634 h 6858000"/>
              <a:gd name="connsiteX91" fmla="*/ 7403637 w 7467600"/>
              <a:gd name="connsiteY91" fmla="*/ 6083957 h 6858000"/>
              <a:gd name="connsiteX92" fmla="*/ 7254615 w 7467600"/>
              <a:gd name="connsiteY92" fmla="*/ 5911918 h 6858000"/>
              <a:gd name="connsiteX93" fmla="*/ 7312589 w 7467600"/>
              <a:gd name="connsiteY93" fmla="*/ 5982309 h 6858000"/>
              <a:gd name="connsiteX94" fmla="*/ 7448321 w 7467600"/>
              <a:gd name="connsiteY94" fmla="*/ 6190991 h 6858000"/>
              <a:gd name="connsiteX95" fmla="*/ 7467600 w 7467600"/>
              <a:gd name="connsiteY95" fmla="*/ 6221686 h 6858000"/>
              <a:gd name="connsiteX96" fmla="*/ 7467600 w 7467600"/>
              <a:gd name="connsiteY96" fmla="*/ 6334256 h 6858000"/>
              <a:gd name="connsiteX97" fmla="*/ 7454976 w 7467600"/>
              <a:gd name="connsiteY97" fmla="*/ 6318297 h 6858000"/>
              <a:gd name="connsiteX98" fmla="*/ 7042773 w 7467600"/>
              <a:gd name="connsiteY98" fmla="*/ 5734011 h 6858000"/>
              <a:gd name="connsiteX99" fmla="*/ 6844835 w 7467600"/>
              <a:gd name="connsiteY99" fmla="*/ 5424988 h 6858000"/>
              <a:gd name="connsiteX100" fmla="*/ 1456157 w 7467600"/>
              <a:gd name="connsiteY100" fmla="*/ 5371404 h 6858000"/>
              <a:gd name="connsiteX101" fmla="*/ 1244432 w 7467600"/>
              <a:gd name="connsiteY101" fmla="*/ 5385601 h 6858000"/>
              <a:gd name="connsiteX102" fmla="*/ 973990 w 7467600"/>
              <a:gd name="connsiteY102" fmla="*/ 5424940 h 6858000"/>
              <a:gd name="connsiteX103" fmla="*/ 1103809 w 7467600"/>
              <a:gd name="connsiteY103" fmla="*/ 5433720 h 6858000"/>
              <a:gd name="connsiteX104" fmla="*/ 1123454 w 7467600"/>
              <a:gd name="connsiteY104" fmla="*/ 5435727 h 6858000"/>
              <a:gd name="connsiteX105" fmla="*/ 1737017 w 7467600"/>
              <a:gd name="connsiteY105" fmla="*/ 5452183 h 6858000"/>
              <a:gd name="connsiteX106" fmla="*/ 1824397 w 7467600"/>
              <a:gd name="connsiteY106" fmla="*/ 5447757 h 6858000"/>
              <a:gd name="connsiteX107" fmla="*/ 2070059 w 7467600"/>
              <a:gd name="connsiteY107" fmla="*/ 5441660 h 6858000"/>
              <a:gd name="connsiteX108" fmla="*/ 1456157 w 7467600"/>
              <a:gd name="connsiteY108" fmla="*/ 5371404 h 6858000"/>
              <a:gd name="connsiteX109" fmla="*/ 4988186 w 7467600"/>
              <a:gd name="connsiteY109" fmla="*/ 5216467 h 6858000"/>
              <a:gd name="connsiteX110" fmla="*/ 4777334 w 7467600"/>
              <a:gd name="connsiteY110" fmla="*/ 5406072 h 6858000"/>
              <a:gd name="connsiteX111" fmla="*/ 4718341 w 7467600"/>
              <a:gd name="connsiteY111" fmla="*/ 5468043 h 6858000"/>
              <a:gd name="connsiteX112" fmla="*/ 4604655 w 7467600"/>
              <a:gd name="connsiteY112" fmla="*/ 5583434 h 6858000"/>
              <a:gd name="connsiteX113" fmla="*/ 4565074 w 7467600"/>
              <a:gd name="connsiteY113" fmla="*/ 5618550 h 6858000"/>
              <a:gd name="connsiteX114" fmla="*/ 4988186 w 7467600"/>
              <a:gd name="connsiteY114" fmla="*/ 5216467 h 6858000"/>
              <a:gd name="connsiteX115" fmla="*/ 4978032 w 7467600"/>
              <a:gd name="connsiteY115" fmla="*/ 5183809 h 6858000"/>
              <a:gd name="connsiteX116" fmla="*/ 4463413 w 7467600"/>
              <a:gd name="connsiteY116" fmla="*/ 5615162 h 6858000"/>
              <a:gd name="connsiteX117" fmla="*/ 4358134 w 7467600"/>
              <a:gd name="connsiteY117" fmla="*/ 5742791 h 6858000"/>
              <a:gd name="connsiteX118" fmla="*/ 4376219 w 7467600"/>
              <a:gd name="connsiteY118" fmla="*/ 5729027 h 6858000"/>
              <a:gd name="connsiteX119" fmla="*/ 4582340 w 7467600"/>
              <a:gd name="connsiteY119" fmla="*/ 5561037 h 6858000"/>
              <a:gd name="connsiteX120" fmla="*/ 4694684 w 7467600"/>
              <a:gd name="connsiteY120" fmla="*/ 5447098 h 6858000"/>
              <a:gd name="connsiteX121" fmla="*/ 4754123 w 7467600"/>
              <a:gd name="connsiteY121" fmla="*/ 5384643 h 6858000"/>
              <a:gd name="connsiteX122" fmla="*/ 4978032 w 7467600"/>
              <a:gd name="connsiteY122" fmla="*/ 5183809 h 6858000"/>
              <a:gd name="connsiteX123" fmla="*/ 1903353 w 7467600"/>
              <a:gd name="connsiteY123" fmla="*/ 5044827 h 6858000"/>
              <a:gd name="connsiteX124" fmla="*/ 1936931 w 7467600"/>
              <a:gd name="connsiteY124" fmla="*/ 5093954 h 6858000"/>
              <a:gd name="connsiteX125" fmla="*/ 2195868 w 7467600"/>
              <a:gd name="connsiteY125" fmla="*/ 5396574 h 6858000"/>
              <a:gd name="connsiteX126" fmla="*/ 2088852 w 7467600"/>
              <a:gd name="connsiteY126" fmla="*/ 5166123 h 6858000"/>
              <a:gd name="connsiteX127" fmla="*/ 1958241 w 7467600"/>
              <a:gd name="connsiteY127" fmla="*/ 5067955 h 6858000"/>
              <a:gd name="connsiteX128" fmla="*/ 1903353 w 7467600"/>
              <a:gd name="connsiteY128" fmla="*/ 5044827 h 6858000"/>
              <a:gd name="connsiteX129" fmla="*/ 1979378 w 7467600"/>
              <a:gd name="connsiteY129" fmla="*/ 4769504 h 6858000"/>
              <a:gd name="connsiteX130" fmla="*/ 2882120 w 7467600"/>
              <a:gd name="connsiteY130" fmla="*/ 5064547 h 6858000"/>
              <a:gd name="connsiteX131" fmla="*/ 2793103 w 7467600"/>
              <a:gd name="connsiteY131" fmla="*/ 5039699 h 6858000"/>
              <a:gd name="connsiteX132" fmla="*/ 2770041 w 7467600"/>
              <a:gd name="connsiteY132" fmla="*/ 5033634 h 6858000"/>
              <a:gd name="connsiteX133" fmla="*/ 1979378 w 7467600"/>
              <a:gd name="connsiteY133" fmla="*/ 4769504 h 6858000"/>
              <a:gd name="connsiteX134" fmla="*/ 1927410 w 7467600"/>
              <a:gd name="connsiteY134" fmla="*/ 4716164 h 6858000"/>
              <a:gd name="connsiteX135" fmla="*/ 1959587 w 7467600"/>
              <a:gd name="connsiteY135" fmla="*/ 4728849 h 6858000"/>
              <a:gd name="connsiteX136" fmla="*/ 2777707 w 7467600"/>
              <a:gd name="connsiteY136" fmla="*/ 5003991 h 6858000"/>
              <a:gd name="connsiteX137" fmla="*/ 2800768 w 7467600"/>
              <a:gd name="connsiteY137" fmla="*/ 5010056 h 6858000"/>
              <a:gd name="connsiteX138" fmla="*/ 2879408 w 7467600"/>
              <a:gd name="connsiteY138" fmla="*/ 5031590 h 6858000"/>
              <a:gd name="connsiteX139" fmla="*/ 2862295 w 7467600"/>
              <a:gd name="connsiteY139" fmla="*/ 5022958 h 6858000"/>
              <a:gd name="connsiteX140" fmla="*/ 2813343 w 7467600"/>
              <a:gd name="connsiteY140" fmla="*/ 4998369 h 6858000"/>
              <a:gd name="connsiteX141" fmla="*/ 2646245 w 7467600"/>
              <a:gd name="connsiteY141" fmla="*/ 4930999 h 6858000"/>
              <a:gd name="connsiteX142" fmla="*/ 1999243 w 7467600"/>
              <a:gd name="connsiteY142" fmla="*/ 4730524 h 6858000"/>
              <a:gd name="connsiteX143" fmla="*/ 1979527 w 7467600"/>
              <a:gd name="connsiteY143" fmla="*/ 4726651 h 6858000"/>
              <a:gd name="connsiteX144" fmla="*/ 1927410 w 7467600"/>
              <a:gd name="connsiteY144" fmla="*/ 4716164 h 6858000"/>
              <a:gd name="connsiteX145" fmla="*/ 1997014 w 7467600"/>
              <a:gd name="connsiteY145" fmla="*/ 4698007 h 6858000"/>
              <a:gd name="connsiteX146" fmla="*/ 2005458 w 7467600"/>
              <a:gd name="connsiteY146" fmla="*/ 4699540 h 6858000"/>
              <a:gd name="connsiteX147" fmla="*/ 2657186 w 7467600"/>
              <a:gd name="connsiteY147" fmla="*/ 4901687 h 6858000"/>
              <a:gd name="connsiteX148" fmla="*/ 2826662 w 7467600"/>
              <a:gd name="connsiteY148" fmla="*/ 4970362 h 6858000"/>
              <a:gd name="connsiteX149" fmla="*/ 2876100 w 7467600"/>
              <a:gd name="connsiteY149" fmla="*/ 4995397 h 6858000"/>
              <a:gd name="connsiteX150" fmla="*/ 3042600 w 7467600"/>
              <a:gd name="connsiteY150" fmla="*/ 5059532 h 6858000"/>
              <a:gd name="connsiteX151" fmla="*/ 1997014 w 7467600"/>
              <a:gd name="connsiteY151" fmla="*/ 4698007 h 6858000"/>
              <a:gd name="connsiteX152" fmla="*/ 2305292 w 7467600"/>
              <a:gd name="connsiteY152" fmla="*/ 4219492 h 6858000"/>
              <a:gd name="connsiteX153" fmla="*/ 3360922 w 7467600"/>
              <a:gd name="connsiteY153" fmla="*/ 4529373 h 6858000"/>
              <a:gd name="connsiteX154" fmla="*/ 3492420 w 7467600"/>
              <a:gd name="connsiteY154" fmla="*/ 4510145 h 6858000"/>
              <a:gd name="connsiteX155" fmla="*/ 3364086 w 7467600"/>
              <a:gd name="connsiteY155" fmla="*/ 4480340 h 6858000"/>
              <a:gd name="connsiteX156" fmla="*/ 3225818 w 7467600"/>
              <a:gd name="connsiteY156" fmla="*/ 4411822 h 6858000"/>
              <a:gd name="connsiteX157" fmla="*/ 3129696 w 7467600"/>
              <a:gd name="connsiteY157" fmla="*/ 4360704 h 6858000"/>
              <a:gd name="connsiteX158" fmla="*/ 2814545 w 7467600"/>
              <a:gd name="connsiteY158" fmla="*/ 4282955 h 6858000"/>
              <a:gd name="connsiteX159" fmla="*/ 2305292 w 7467600"/>
              <a:gd name="connsiteY159" fmla="*/ 4219492 h 6858000"/>
              <a:gd name="connsiteX160" fmla="*/ 2626982 w 7467600"/>
              <a:gd name="connsiteY160" fmla="*/ 4206450 h 6858000"/>
              <a:gd name="connsiteX161" fmla="*/ 2490617 w 7467600"/>
              <a:gd name="connsiteY161" fmla="*/ 4206951 h 6858000"/>
              <a:gd name="connsiteX162" fmla="*/ 2819869 w 7467600"/>
              <a:gd name="connsiteY162" fmla="*/ 4252936 h 6858000"/>
              <a:gd name="connsiteX163" fmla="*/ 3143018 w 7467600"/>
              <a:gd name="connsiteY163" fmla="*/ 4332698 h 6858000"/>
              <a:gd name="connsiteX164" fmla="*/ 3241520 w 7467600"/>
              <a:gd name="connsiteY164" fmla="*/ 4385112 h 6858000"/>
              <a:gd name="connsiteX165" fmla="*/ 3374575 w 7467600"/>
              <a:gd name="connsiteY165" fmla="*/ 4451517 h 6858000"/>
              <a:gd name="connsiteX166" fmla="*/ 3505221 w 7467600"/>
              <a:gd name="connsiteY166" fmla="*/ 4480757 h 6858000"/>
              <a:gd name="connsiteX167" fmla="*/ 2626982 w 7467600"/>
              <a:gd name="connsiteY167" fmla="*/ 4206450 h 6858000"/>
              <a:gd name="connsiteX168" fmla="*/ 1310106 w 7467600"/>
              <a:gd name="connsiteY168" fmla="*/ 3943217 h 6858000"/>
              <a:gd name="connsiteX169" fmla="*/ 854994 w 7467600"/>
              <a:gd name="connsiteY169" fmla="*/ 4399136 h 6858000"/>
              <a:gd name="connsiteX170" fmla="*/ 742462 w 7467600"/>
              <a:gd name="connsiteY170" fmla="*/ 4594648 h 6858000"/>
              <a:gd name="connsiteX171" fmla="*/ 820602 w 7467600"/>
              <a:gd name="connsiteY171" fmla="*/ 4485915 h 6858000"/>
              <a:gd name="connsiteX172" fmla="*/ 878295 w 7467600"/>
              <a:gd name="connsiteY172" fmla="*/ 4403594 h 6858000"/>
              <a:gd name="connsiteX173" fmla="*/ 1240607 w 7467600"/>
              <a:gd name="connsiteY173" fmla="*/ 4010401 h 6858000"/>
              <a:gd name="connsiteX174" fmla="*/ 1310106 w 7467600"/>
              <a:gd name="connsiteY174" fmla="*/ 3943217 h 6858000"/>
              <a:gd name="connsiteX175" fmla="*/ 1423113 w 7467600"/>
              <a:gd name="connsiteY175" fmla="*/ 3874565 h 6858000"/>
              <a:gd name="connsiteX176" fmla="*/ 1260565 w 7467600"/>
              <a:gd name="connsiteY176" fmla="*/ 4031982 h 6858000"/>
              <a:gd name="connsiteX177" fmla="*/ 901900 w 7467600"/>
              <a:gd name="connsiteY177" fmla="*/ 4421236 h 6858000"/>
              <a:gd name="connsiteX178" fmla="*/ 845044 w 7467600"/>
              <a:gd name="connsiteY178" fmla="*/ 4502436 h 6858000"/>
              <a:gd name="connsiteX179" fmla="*/ 685926 w 7467600"/>
              <a:gd name="connsiteY179" fmla="*/ 4703069 h 6858000"/>
              <a:gd name="connsiteX180" fmla="*/ 684248 w 7467600"/>
              <a:gd name="connsiteY180" fmla="*/ 4706721 h 6858000"/>
              <a:gd name="connsiteX181" fmla="*/ 1423113 w 7467600"/>
              <a:gd name="connsiteY181" fmla="*/ 3874565 h 6858000"/>
              <a:gd name="connsiteX182" fmla="*/ 3316479 w 7467600"/>
              <a:gd name="connsiteY182" fmla="*/ 3872136 h 6858000"/>
              <a:gd name="connsiteX183" fmla="*/ 3546806 w 7467600"/>
              <a:gd name="connsiteY183" fmla="*/ 4356139 h 6858000"/>
              <a:gd name="connsiteX184" fmla="*/ 3364433 w 7467600"/>
              <a:gd name="connsiteY184" fmla="*/ 3953121 h 6858000"/>
              <a:gd name="connsiteX185" fmla="*/ 3316479 w 7467600"/>
              <a:gd name="connsiteY185" fmla="*/ 3872136 h 6858000"/>
              <a:gd name="connsiteX186" fmla="*/ 3291335 w 7467600"/>
              <a:gd name="connsiteY186" fmla="*/ 3767420 h 6858000"/>
              <a:gd name="connsiteX187" fmla="*/ 3390805 w 7467600"/>
              <a:gd name="connsiteY187" fmla="*/ 3937163 h 6858000"/>
              <a:gd name="connsiteX188" fmla="*/ 3579062 w 7467600"/>
              <a:gd name="connsiteY188" fmla="*/ 4359040 h 6858000"/>
              <a:gd name="connsiteX189" fmla="*/ 3467355 w 7467600"/>
              <a:gd name="connsiteY189" fmla="*/ 3988130 h 6858000"/>
              <a:gd name="connsiteX190" fmla="*/ 3310753 w 7467600"/>
              <a:gd name="connsiteY190" fmla="*/ 3787140 h 6858000"/>
              <a:gd name="connsiteX191" fmla="*/ 3291335 w 7467600"/>
              <a:gd name="connsiteY191" fmla="*/ 3767420 h 6858000"/>
              <a:gd name="connsiteX192" fmla="*/ 1635889 w 7467600"/>
              <a:gd name="connsiteY192" fmla="*/ 3709494 h 6858000"/>
              <a:gd name="connsiteX193" fmla="*/ 1634800 w 7467600"/>
              <a:gd name="connsiteY193" fmla="*/ 3731111 h 6858000"/>
              <a:gd name="connsiteX194" fmla="*/ 1635889 w 7467600"/>
              <a:gd name="connsiteY194" fmla="*/ 3709494 h 6858000"/>
              <a:gd name="connsiteX195" fmla="*/ 1510397 w 7467600"/>
              <a:gd name="connsiteY195" fmla="*/ 3684705 h 6858000"/>
              <a:gd name="connsiteX196" fmla="*/ 1146550 w 7467600"/>
              <a:gd name="connsiteY196" fmla="*/ 3802012 h 6858000"/>
              <a:gd name="connsiteX197" fmla="*/ 698834 w 7467600"/>
              <a:gd name="connsiteY197" fmla="*/ 3952272 h 6858000"/>
              <a:gd name="connsiteX198" fmla="*/ 34256 w 7467600"/>
              <a:gd name="connsiteY198" fmla="*/ 4347603 h 6858000"/>
              <a:gd name="connsiteX199" fmla="*/ 527241 w 7467600"/>
              <a:gd name="connsiteY199" fmla="*/ 4065078 h 6858000"/>
              <a:gd name="connsiteX200" fmla="*/ 1510397 w 7467600"/>
              <a:gd name="connsiteY200" fmla="*/ 3684705 h 6858000"/>
              <a:gd name="connsiteX201" fmla="*/ 1313114 w 7467600"/>
              <a:gd name="connsiteY201" fmla="*/ 3655216 h 6858000"/>
              <a:gd name="connsiteX202" fmla="*/ 1109304 w 7467600"/>
              <a:gd name="connsiteY202" fmla="*/ 3669030 h 6858000"/>
              <a:gd name="connsiteX203" fmla="*/ 8129 w 7467600"/>
              <a:gd name="connsiteY203" fmla="*/ 4330519 h 6858000"/>
              <a:gd name="connsiteX204" fmla="*/ 687572 w 7467600"/>
              <a:gd name="connsiteY204" fmla="*/ 3925629 h 6858000"/>
              <a:gd name="connsiteX205" fmla="*/ 1138365 w 7467600"/>
              <a:gd name="connsiteY205" fmla="*/ 3774515 h 6858000"/>
              <a:gd name="connsiteX206" fmla="*/ 1505579 w 7467600"/>
              <a:gd name="connsiteY206" fmla="*/ 3655526 h 6858000"/>
              <a:gd name="connsiteX207" fmla="*/ 1313114 w 7467600"/>
              <a:gd name="connsiteY207" fmla="*/ 3655216 h 6858000"/>
              <a:gd name="connsiteX208" fmla="*/ 3655073 w 7467600"/>
              <a:gd name="connsiteY208" fmla="*/ 3650884 h 6858000"/>
              <a:gd name="connsiteX209" fmla="*/ 3989938 w 7467600"/>
              <a:gd name="connsiteY209" fmla="*/ 3991685 h 6858000"/>
              <a:gd name="connsiteX210" fmla="*/ 4393907 w 7467600"/>
              <a:gd name="connsiteY210" fmla="*/ 4261258 h 6858000"/>
              <a:gd name="connsiteX211" fmla="*/ 4648051 w 7467600"/>
              <a:gd name="connsiteY211" fmla="*/ 4374051 h 6858000"/>
              <a:gd name="connsiteX212" fmla="*/ 4383389 w 7467600"/>
              <a:gd name="connsiteY212" fmla="*/ 4184369 h 6858000"/>
              <a:gd name="connsiteX213" fmla="*/ 4165508 w 7467600"/>
              <a:gd name="connsiteY213" fmla="*/ 4035196 h 6858000"/>
              <a:gd name="connsiteX214" fmla="*/ 4068162 w 7467600"/>
              <a:gd name="connsiteY214" fmla="*/ 3953394 h 6858000"/>
              <a:gd name="connsiteX215" fmla="*/ 3981416 w 7467600"/>
              <a:gd name="connsiteY215" fmla="*/ 3880482 h 6858000"/>
              <a:gd name="connsiteX216" fmla="*/ 3800147 w 7467600"/>
              <a:gd name="connsiteY216" fmla="*/ 3749872 h 6858000"/>
              <a:gd name="connsiteX217" fmla="*/ 3655073 w 7467600"/>
              <a:gd name="connsiteY217" fmla="*/ 3650884 h 6858000"/>
              <a:gd name="connsiteX218" fmla="*/ 3670252 w 7467600"/>
              <a:gd name="connsiteY218" fmla="*/ 3622798 h 6858000"/>
              <a:gd name="connsiteX219" fmla="*/ 3817258 w 7467600"/>
              <a:gd name="connsiteY219" fmla="*/ 3723577 h 6858000"/>
              <a:gd name="connsiteX220" fmla="*/ 4000461 w 7467600"/>
              <a:gd name="connsiteY220" fmla="*/ 3855966 h 6858000"/>
              <a:gd name="connsiteX221" fmla="*/ 4088180 w 7467600"/>
              <a:gd name="connsiteY221" fmla="*/ 3929774 h 6858000"/>
              <a:gd name="connsiteX222" fmla="*/ 4184555 w 7467600"/>
              <a:gd name="connsiteY222" fmla="*/ 4010683 h 6858000"/>
              <a:gd name="connsiteX223" fmla="*/ 4399563 w 7467600"/>
              <a:gd name="connsiteY223" fmla="*/ 4158106 h 6858000"/>
              <a:gd name="connsiteX224" fmla="*/ 4684469 w 7467600"/>
              <a:gd name="connsiteY224" fmla="*/ 4364680 h 6858000"/>
              <a:gd name="connsiteX225" fmla="*/ 4690271 w 7467600"/>
              <a:gd name="connsiteY225" fmla="*/ 4370034 h 6858000"/>
              <a:gd name="connsiteX226" fmla="*/ 4136093 w 7467600"/>
              <a:gd name="connsiteY226" fmla="*/ 3858466 h 6858000"/>
              <a:gd name="connsiteX227" fmla="*/ 3670252 w 7467600"/>
              <a:gd name="connsiteY227" fmla="*/ 3622798 h 6858000"/>
              <a:gd name="connsiteX228" fmla="*/ 4440129 w 7467600"/>
              <a:gd name="connsiteY228" fmla="*/ 3448571 h 6858000"/>
              <a:gd name="connsiteX229" fmla="*/ 4856525 w 7467600"/>
              <a:gd name="connsiteY229" fmla="*/ 3915351 h 6858000"/>
              <a:gd name="connsiteX230" fmla="*/ 5059055 w 7467600"/>
              <a:gd name="connsiteY230" fmla="*/ 4108918 h 6858000"/>
              <a:gd name="connsiteX231" fmla="*/ 5290070 w 7467600"/>
              <a:gd name="connsiteY231" fmla="*/ 4263619 h 6858000"/>
              <a:gd name="connsiteX232" fmla="*/ 4834991 w 7467600"/>
              <a:gd name="connsiteY232" fmla="*/ 3830985 h 6858000"/>
              <a:gd name="connsiteX233" fmla="*/ 4440129 w 7467600"/>
              <a:gd name="connsiteY233" fmla="*/ 3448571 h 6858000"/>
              <a:gd name="connsiteX234" fmla="*/ 4441737 w 7467600"/>
              <a:gd name="connsiteY234" fmla="*/ 3399734 h 6858000"/>
              <a:gd name="connsiteX235" fmla="*/ 4431236 w 7467600"/>
              <a:gd name="connsiteY235" fmla="*/ 3400954 h 6858000"/>
              <a:gd name="connsiteX236" fmla="*/ 4557150 w 7467600"/>
              <a:gd name="connsiteY236" fmla="*/ 3510023 h 6858000"/>
              <a:gd name="connsiteX237" fmla="*/ 4856936 w 7467600"/>
              <a:gd name="connsiteY237" fmla="*/ 3809146 h 6858000"/>
              <a:gd name="connsiteX238" fmla="*/ 5111996 w 7467600"/>
              <a:gd name="connsiteY238" fmla="*/ 4065759 h 6858000"/>
              <a:gd name="connsiteX239" fmla="*/ 5388878 w 7467600"/>
              <a:gd name="connsiteY239" fmla="*/ 4300185 h 6858000"/>
              <a:gd name="connsiteX240" fmla="*/ 5425556 w 7467600"/>
              <a:gd name="connsiteY240" fmla="*/ 4308967 h 6858000"/>
              <a:gd name="connsiteX241" fmla="*/ 4943646 w 7467600"/>
              <a:gd name="connsiteY241" fmla="*/ 3822916 h 6858000"/>
              <a:gd name="connsiteX242" fmla="*/ 4594837 w 7467600"/>
              <a:gd name="connsiteY242" fmla="*/ 3532274 h 6858000"/>
              <a:gd name="connsiteX243" fmla="*/ 4441737 w 7467600"/>
              <a:gd name="connsiteY243" fmla="*/ 3399734 h 6858000"/>
              <a:gd name="connsiteX244" fmla="*/ 5425834 w 7467600"/>
              <a:gd name="connsiteY244" fmla="*/ 3162785 h 6858000"/>
              <a:gd name="connsiteX245" fmla="*/ 5401644 w 7467600"/>
              <a:gd name="connsiteY245" fmla="*/ 3617847 h 6858000"/>
              <a:gd name="connsiteX246" fmla="*/ 5467256 w 7467600"/>
              <a:gd name="connsiteY246" fmla="*/ 4175494 h 6858000"/>
              <a:gd name="connsiteX247" fmla="*/ 5448069 w 7467600"/>
              <a:gd name="connsiteY247" fmla="*/ 3567554 h 6858000"/>
              <a:gd name="connsiteX248" fmla="*/ 5425834 w 7467600"/>
              <a:gd name="connsiteY248" fmla="*/ 3162785 h 6858000"/>
              <a:gd name="connsiteX249" fmla="*/ 1318687 w 7467600"/>
              <a:gd name="connsiteY249" fmla="*/ 3113840 h 6858000"/>
              <a:gd name="connsiteX250" fmla="*/ 1066793 w 7467600"/>
              <a:gd name="connsiteY250" fmla="*/ 3212171 h 6858000"/>
              <a:gd name="connsiteX251" fmla="*/ 993319 w 7467600"/>
              <a:gd name="connsiteY251" fmla="*/ 3247648 h 6858000"/>
              <a:gd name="connsiteX252" fmla="*/ 853081 w 7467600"/>
              <a:gd name="connsiteY252" fmla="*/ 3312410 h 6858000"/>
              <a:gd name="connsiteX253" fmla="*/ 805957 w 7467600"/>
              <a:gd name="connsiteY253" fmla="*/ 3330443 h 6858000"/>
              <a:gd name="connsiteX254" fmla="*/ 1318687 w 7467600"/>
              <a:gd name="connsiteY254" fmla="*/ 3113840 h 6858000"/>
              <a:gd name="connsiteX255" fmla="*/ 5453702 w 7467600"/>
              <a:gd name="connsiteY255" fmla="*/ 3090882 h 6858000"/>
              <a:gd name="connsiteX256" fmla="*/ 5480135 w 7467600"/>
              <a:gd name="connsiteY256" fmla="*/ 3565802 h 6858000"/>
              <a:gd name="connsiteX257" fmla="*/ 5499023 w 7467600"/>
              <a:gd name="connsiteY257" fmla="*/ 4166310 h 6858000"/>
              <a:gd name="connsiteX258" fmla="*/ 5547022 w 7467600"/>
              <a:gd name="connsiteY258" fmla="*/ 3607838 h 6858000"/>
              <a:gd name="connsiteX259" fmla="*/ 5515964 w 7467600"/>
              <a:gd name="connsiteY259" fmla="*/ 3378541 h 6858000"/>
              <a:gd name="connsiteX260" fmla="*/ 5453702 w 7467600"/>
              <a:gd name="connsiteY260" fmla="*/ 3090882 h 6858000"/>
              <a:gd name="connsiteX261" fmla="*/ 1238695 w 7467600"/>
              <a:gd name="connsiteY261" fmla="*/ 3076820 h 6858000"/>
              <a:gd name="connsiteX262" fmla="*/ 716371 w 7467600"/>
              <a:gd name="connsiteY262" fmla="*/ 3293249 h 6858000"/>
              <a:gd name="connsiteX263" fmla="*/ 579522 w 7467600"/>
              <a:gd name="connsiteY263" fmla="*/ 3371759 h 6858000"/>
              <a:gd name="connsiteX264" fmla="*/ 600288 w 7467600"/>
              <a:gd name="connsiteY264" fmla="*/ 3365555 h 6858000"/>
              <a:gd name="connsiteX265" fmla="*/ 840692 w 7467600"/>
              <a:gd name="connsiteY265" fmla="*/ 3284921 h 6858000"/>
              <a:gd name="connsiteX266" fmla="*/ 979248 w 7467600"/>
              <a:gd name="connsiteY266" fmla="*/ 3221003 h 6858000"/>
              <a:gd name="connsiteX267" fmla="*/ 1053282 w 7467600"/>
              <a:gd name="connsiteY267" fmla="*/ 3185247 h 6858000"/>
              <a:gd name="connsiteX268" fmla="*/ 1320603 w 7467600"/>
              <a:gd name="connsiteY268" fmla="*/ 3081281 h 6858000"/>
              <a:gd name="connsiteX269" fmla="*/ 1238695 w 7467600"/>
              <a:gd name="connsiteY269" fmla="*/ 3076820 h 6858000"/>
              <a:gd name="connsiteX270" fmla="*/ 5425627 w 7467600"/>
              <a:gd name="connsiteY270" fmla="*/ 2954192 h 6858000"/>
              <a:gd name="connsiteX271" fmla="*/ 5470770 w 7467600"/>
              <a:gd name="connsiteY271" fmla="*/ 3005435 h 6858000"/>
              <a:gd name="connsiteX272" fmla="*/ 5519779 w 7467600"/>
              <a:gd name="connsiteY272" fmla="*/ 4359223 h 6858000"/>
              <a:gd name="connsiteX273" fmla="*/ 5520293 w 7467600"/>
              <a:gd name="connsiteY273" fmla="*/ 4360602 h 6858000"/>
              <a:gd name="connsiteX274" fmla="*/ 5767221 w 7467600"/>
              <a:gd name="connsiteY274" fmla="*/ 4665564 h 6858000"/>
              <a:gd name="connsiteX275" fmla="*/ 6937169 w 7467600"/>
              <a:gd name="connsiteY275" fmla="*/ 4815941 h 6858000"/>
              <a:gd name="connsiteX276" fmla="*/ 6953922 w 7467600"/>
              <a:gd name="connsiteY276" fmla="*/ 4890068 h 6858000"/>
              <a:gd name="connsiteX277" fmla="*/ 6071359 w 7467600"/>
              <a:gd name="connsiteY277" fmla="*/ 4770770 h 6858000"/>
              <a:gd name="connsiteX278" fmla="*/ 6038839 w 7467600"/>
              <a:gd name="connsiteY278" fmla="*/ 4764474 h 6858000"/>
              <a:gd name="connsiteX279" fmla="*/ 6038706 w 7467600"/>
              <a:gd name="connsiteY279" fmla="*/ 4763847 h 6858000"/>
              <a:gd name="connsiteX280" fmla="*/ 6037784 w 7467600"/>
              <a:gd name="connsiteY280" fmla="*/ 4764270 h 6858000"/>
              <a:gd name="connsiteX281" fmla="*/ 6038839 w 7467600"/>
              <a:gd name="connsiteY281" fmla="*/ 4764474 h 6858000"/>
              <a:gd name="connsiteX282" fmla="*/ 6040338 w 7467600"/>
              <a:gd name="connsiteY282" fmla="*/ 4771418 h 6858000"/>
              <a:gd name="connsiteX283" fmla="*/ 6024488 w 7467600"/>
              <a:gd name="connsiteY283" fmla="*/ 4809903 h 6858000"/>
              <a:gd name="connsiteX284" fmla="*/ 5599771 w 7467600"/>
              <a:gd name="connsiteY284" fmla="*/ 5509652 h 6858000"/>
              <a:gd name="connsiteX285" fmla="*/ 5548843 w 7467600"/>
              <a:gd name="connsiteY285" fmla="*/ 5563845 h 6858000"/>
              <a:gd name="connsiteX286" fmla="*/ 5940952 w 7467600"/>
              <a:gd name="connsiteY286" fmla="*/ 6250028 h 6858000"/>
              <a:gd name="connsiteX287" fmla="*/ 6043441 w 7467600"/>
              <a:gd name="connsiteY287" fmla="*/ 6665847 h 6858000"/>
              <a:gd name="connsiteX288" fmla="*/ 6093432 w 7467600"/>
              <a:gd name="connsiteY288" fmla="*/ 6858000 h 6858000"/>
              <a:gd name="connsiteX289" fmla="*/ 6034344 w 7467600"/>
              <a:gd name="connsiteY289" fmla="*/ 6858000 h 6858000"/>
              <a:gd name="connsiteX290" fmla="*/ 6026679 w 7467600"/>
              <a:gd name="connsiteY290" fmla="*/ 6836959 h 6858000"/>
              <a:gd name="connsiteX291" fmla="*/ 5800441 w 7467600"/>
              <a:gd name="connsiteY291" fmla="*/ 6335286 h 6858000"/>
              <a:gd name="connsiteX292" fmla="*/ 5526562 w 7467600"/>
              <a:gd name="connsiteY292" fmla="*/ 5705388 h 6858000"/>
              <a:gd name="connsiteX293" fmla="*/ 5519640 w 7467600"/>
              <a:gd name="connsiteY293" fmla="*/ 5683774 h 6858000"/>
              <a:gd name="connsiteX294" fmla="*/ 5844559 w 7467600"/>
              <a:gd name="connsiteY294" fmla="*/ 6553349 h 6858000"/>
              <a:gd name="connsiteX295" fmla="*/ 5975994 w 7467600"/>
              <a:gd name="connsiteY295" fmla="*/ 6858000 h 6858000"/>
              <a:gd name="connsiteX296" fmla="*/ 5898547 w 7467600"/>
              <a:gd name="connsiteY296" fmla="*/ 6858000 h 6858000"/>
              <a:gd name="connsiteX297" fmla="*/ 5682041 w 7467600"/>
              <a:gd name="connsiteY297" fmla="*/ 6355860 h 6858000"/>
              <a:gd name="connsiteX298" fmla="*/ 5461758 w 7467600"/>
              <a:gd name="connsiteY298" fmla="*/ 5820220 h 6858000"/>
              <a:gd name="connsiteX299" fmla="*/ 5237282 w 7467600"/>
              <a:gd name="connsiteY299" fmla="*/ 6579086 h 6858000"/>
              <a:gd name="connsiteX300" fmla="*/ 5115009 w 7467600"/>
              <a:gd name="connsiteY300" fmla="*/ 6858000 h 6858000"/>
              <a:gd name="connsiteX301" fmla="*/ 5028074 w 7467600"/>
              <a:gd name="connsiteY301" fmla="*/ 6858000 h 6858000"/>
              <a:gd name="connsiteX302" fmla="*/ 5079508 w 7467600"/>
              <a:gd name="connsiteY302" fmla="*/ 6749074 h 6858000"/>
              <a:gd name="connsiteX303" fmla="*/ 5371846 w 7467600"/>
              <a:gd name="connsiteY303" fmla="*/ 5924413 h 6858000"/>
              <a:gd name="connsiteX304" fmla="*/ 5270512 w 7467600"/>
              <a:gd name="connsiteY304" fmla="*/ 6138975 h 6858000"/>
              <a:gd name="connsiteX305" fmla="*/ 5062409 w 7467600"/>
              <a:gd name="connsiteY305" fmla="*/ 6653544 h 6858000"/>
              <a:gd name="connsiteX306" fmla="*/ 5036628 w 7467600"/>
              <a:gd name="connsiteY306" fmla="*/ 6754247 h 6858000"/>
              <a:gd name="connsiteX307" fmla="*/ 5009112 w 7467600"/>
              <a:gd name="connsiteY307" fmla="*/ 6858000 h 6858000"/>
              <a:gd name="connsiteX308" fmla="*/ 4976679 w 7467600"/>
              <a:gd name="connsiteY308" fmla="*/ 6858000 h 6858000"/>
              <a:gd name="connsiteX309" fmla="*/ 5006537 w 7467600"/>
              <a:gd name="connsiteY309" fmla="*/ 6747068 h 6858000"/>
              <a:gd name="connsiteX310" fmla="*/ 5032723 w 7467600"/>
              <a:gd name="connsiteY310" fmla="*/ 6644957 h 6858000"/>
              <a:gd name="connsiteX311" fmla="*/ 5242949 w 7467600"/>
              <a:gd name="connsiteY311" fmla="*/ 6125175 h 6858000"/>
              <a:gd name="connsiteX312" fmla="*/ 5286321 w 7467600"/>
              <a:gd name="connsiteY312" fmla="*/ 6033555 h 6858000"/>
              <a:gd name="connsiteX313" fmla="*/ 5008210 w 7467600"/>
              <a:gd name="connsiteY313" fmla="*/ 6649194 h 6858000"/>
              <a:gd name="connsiteX314" fmla="*/ 4986321 w 7467600"/>
              <a:gd name="connsiteY314" fmla="*/ 6765687 h 6858000"/>
              <a:gd name="connsiteX315" fmla="*/ 4973474 w 7467600"/>
              <a:gd name="connsiteY315" fmla="*/ 6858000 h 6858000"/>
              <a:gd name="connsiteX316" fmla="*/ 4907178 w 7467600"/>
              <a:gd name="connsiteY316" fmla="*/ 6858000 h 6858000"/>
              <a:gd name="connsiteX317" fmla="*/ 4910810 w 7467600"/>
              <a:gd name="connsiteY317" fmla="*/ 6829660 h 6858000"/>
              <a:gd name="connsiteX318" fmla="*/ 4987461 w 7467600"/>
              <a:gd name="connsiteY318" fmla="*/ 6432994 h 6858000"/>
              <a:gd name="connsiteX319" fmla="*/ 5179262 w 7467600"/>
              <a:gd name="connsiteY319" fmla="*/ 6035044 h 6858000"/>
              <a:gd name="connsiteX320" fmla="*/ 4689678 w 7467600"/>
              <a:gd name="connsiteY320" fmla="*/ 6440241 h 6858000"/>
              <a:gd name="connsiteX321" fmla="*/ 4477543 w 7467600"/>
              <a:gd name="connsiteY321" fmla="*/ 6674836 h 6858000"/>
              <a:gd name="connsiteX322" fmla="*/ 4329957 w 7467600"/>
              <a:gd name="connsiteY322" fmla="*/ 6858000 h 6858000"/>
              <a:gd name="connsiteX323" fmla="*/ 4218595 w 7467600"/>
              <a:gd name="connsiteY323" fmla="*/ 6858000 h 6858000"/>
              <a:gd name="connsiteX324" fmla="*/ 4368888 w 7467600"/>
              <a:gd name="connsiteY324" fmla="*/ 6668412 h 6858000"/>
              <a:gd name="connsiteX325" fmla="*/ 4563091 w 7467600"/>
              <a:gd name="connsiteY325" fmla="*/ 6442508 h 6858000"/>
              <a:gd name="connsiteX326" fmla="*/ 5387324 w 7467600"/>
              <a:gd name="connsiteY326" fmla="*/ 5705830 h 6858000"/>
              <a:gd name="connsiteX327" fmla="*/ 5073620 w 7467600"/>
              <a:gd name="connsiteY327" fmla="*/ 5955437 h 6858000"/>
              <a:gd name="connsiteX328" fmla="*/ 4689789 w 7467600"/>
              <a:gd name="connsiteY328" fmla="*/ 6268382 h 6858000"/>
              <a:gd name="connsiteX329" fmla="*/ 4418722 w 7467600"/>
              <a:gd name="connsiteY329" fmla="*/ 6570886 h 6858000"/>
              <a:gd name="connsiteX330" fmla="*/ 4214944 w 7467600"/>
              <a:gd name="connsiteY330" fmla="*/ 6858000 h 6858000"/>
              <a:gd name="connsiteX331" fmla="*/ 4177898 w 7467600"/>
              <a:gd name="connsiteY331" fmla="*/ 6858000 h 6858000"/>
              <a:gd name="connsiteX332" fmla="*/ 4391597 w 7467600"/>
              <a:gd name="connsiteY332" fmla="*/ 6556370 h 6858000"/>
              <a:gd name="connsiteX333" fmla="*/ 4668889 w 7467600"/>
              <a:gd name="connsiteY333" fmla="*/ 6246399 h 6858000"/>
              <a:gd name="connsiteX334" fmla="*/ 5055427 w 7467600"/>
              <a:gd name="connsiteY334" fmla="*/ 5931476 h 6858000"/>
              <a:gd name="connsiteX335" fmla="*/ 5371814 w 7467600"/>
              <a:gd name="connsiteY335" fmla="*/ 5678975 h 6858000"/>
              <a:gd name="connsiteX336" fmla="*/ 4987918 w 7467600"/>
              <a:gd name="connsiteY336" fmla="*/ 5838701 h 6858000"/>
              <a:gd name="connsiteX337" fmla="*/ 4317146 w 7467600"/>
              <a:gd name="connsiteY337" fmla="*/ 6587716 h 6858000"/>
              <a:gd name="connsiteX338" fmla="*/ 4171627 w 7467600"/>
              <a:gd name="connsiteY338" fmla="*/ 6858000 h 6858000"/>
              <a:gd name="connsiteX339" fmla="*/ 4081585 w 7467600"/>
              <a:gd name="connsiteY339" fmla="*/ 6858000 h 6858000"/>
              <a:gd name="connsiteX340" fmla="*/ 4238603 w 7467600"/>
              <a:gd name="connsiteY340" fmla="*/ 6559341 h 6858000"/>
              <a:gd name="connsiteX341" fmla="*/ 4778333 w 7467600"/>
              <a:gd name="connsiteY341" fmla="*/ 5873626 h 6858000"/>
              <a:gd name="connsiteX342" fmla="*/ 5414185 w 7467600"/>
              <a:gd name="connsiteY342" fmla="*/ 5573882 h 6858000"/>
              <a:gd name="connsiteX343" fmla="*/ 5959648 w 7467600"/>
              <a:gd name="connsiteY343" fmla="*/ 4760797 h 6858000"/>
              <a:gd name="connsiteX344" fmla="*/ 5355019 w 7467600"/>
              <a:gd name="connsiteY344" fmla="*/ 4734672 h 6858000"/>
              <a:gd name="connsiteX345" fmla="*/ 5083565 w 7467600"/>
              <a:gd name="connsiteY345" fmla="*/ 5179121 h 6858000"/>
              <a:gd name="connsiteX346" fmla="*/ 4713577 w 7467600"/>
              <a:gd name="connsiteY346" fmla="*/ 5616803 h 6858000"/>
              <a:gd name="connsiteX347" fmla="*/ 3989559 w 7467600"/>
              <a:gd name="connsiteY347" fmla="*/ 6145945 h 6858000"/>
              <a:gd name="connsiteX348" fmla="*/ 3939824 w 7467600"/>
              <a:gd name="connsiteY348" fmla="*/ 6066900 h 6858000"/>
              <a:gd name="connsiteX349" fmla="*/ 4584537 w 7467600"/>
              <a:gd name="connsiteY349" fmla="*/ 5324826 h 6858000"/>
              <a:gd name="connsiteX350" fmla="*/ 5037105 w 7467600"/>
              <a:gd name="connsiteY350" fmla="*/ 5088765 h 6858000"/>
              <a:gd name="connsiteX351" fmla="*/ 5039930 w 7467600"/>
              <a:gd name="connsiteY351" fmla="*/ 5089585 h 6858000"/>
              <a:gd name="connsiteX352" fmla="*/ 5263764 w 7467600"/>
              <a:gd name="connsiteY352" fmla="*/ 4735525 h 6858000"/>
              <a:gd name="connsiteX353" fmla="*/ 4086300 w 7467600"/>
              <a:gd name="connsiteY353" fmla="*/ 4884599 h 6858000"/>
              <a:gd name="connsiteX354" fmla="*/ 4085485 w 7467600"/>
              <a:gd name="connsiteY354" fmla="*/ 4899070 h 6858000"/>
              <a:gd name="connsiteX355" fmla="*/ 3871915 w 7467600"/>
              <a:gd name="connsiteY355" fmla="*/ 5253645 h 6858000"/>
              <a:gd name="connsiteX356" fmla="*/ 3799374 w 7467600"/>
              <a:gd name="connsiteY356" fmla="*/ 5466127 h 6858000"/>
              <a:gd name="connsiteX357" fmla="*/ 3498850 w 7467600"/>
              <a:gd name="connsiteY357" fmla="*/ 6661888 h 6858000"/>
              <a:gd name="connsiteX358" fmla="*/ 3399216 w 7467600"/>
              <a:gd name="connsiteY358" fmla="*/ 6858000 h 6858000"/>
              <a:gd name="connsiteX359" fmla="*/ 3303688 w 7467600"/>
              <a:gd name="connsiteY359" fmla="*/ 6858000 h 6858000"/>
              <a:gd name="connsiteX360" fmla="*/ 3391774 w 7467600"/>
              <a:gd name="connsiteY360" fmla="*/ 6697181 h 6858000"/>
              <a:gd name="connsiteX361" fmla="*/ 3735540 w 7467600"/>
              <a:gd name="connsiteY361" fmla="*/ 5546923 h 6858000"/>
              <a:gd name="connsiteX362" fmla="*/ 3729438 w 7467600"/>
              <a:gd name="connsiteY362" fmla="*/ 5569058 h 6858000"/>
              <a:gd name="connsiteX363" fmla="*/ 3707782 w 7467600"/>
              <a:gd name="connsiteY363" fmla="*/ 5644908 h 6858000"/>
              <a:gd name="connsiteX364" fmla="*/ 3583827 w 7467600"/>
              <a:gd name="connsiteY364" fmla="*/ 6039215 h 6858000"/>
              <a:gd name="connsiteX365" fmla="*/ 3547861 w 7467600"/>
              <a:gd name="connsiteY365" fmla="*/ 6129609 h 6858000"/>
              <a:gd name="connsiteX366" fmla="*/ 3490905 w 7467600"/>
              <a:gd name="connsiteY366" fmla="*/ 6277660 h 6858000"/>
              <a:gd name="connsiteX367" fmla="*/ 3455859 w 7467600"/>
              <a:gd name="connsiteY367" fmla="*/ 6391301 h 6858000"/>
              <a:gd name="connsiteX368" fmla="*/ 3429112 w 7467600"/>
              <a:gd name="connsiteY368" fmla="*/ 6479469 h 6858000"/>
              <a:gd name="connsiteX369" fmla="*/ 3304862 w 7467600"/>
              <a:gd name="connsiteY369" fmla="*/ 6796476 h 6858000"/>
              <a:gd name="connsiteX370" fmla="*/ 3276071 w 7467600"/>
              <a:gd name="connsiteY370" fmla="*/ 6858000 h 6858000"/>
              <a:gd name="connsiteX371" fmla="*/ 3240805 w 7467600"/>
              <a:gd name="connsiteY371" fmla="*/ 6858000 h 6858000"/>
              <a:gd name="connsiteX372" fmla="*/ 3275917 w 7467600"/>
              <a:gd name="connsiteY372" fmla="*/ 6783192 h 6858000"/>
              <a:gd name="connsiteX373" fmla="*/ 3399358 w 7467600"/>
              <a:gd name="connsiteY373" fmla="*/ 6469011 h 6858000"/>
              <a:gd name="connsiteX374" fmla="*/ 3425650 w 7467600"/>
              <a:gd name="connsiteY374" fmla="*/ 6381333 h 6858000"/>
              <a:gd name="connsiteX375" fmla="*/ 3460661 w 7467600"/>
              <a:gd name="connsiteY375" fmla="*/ 6266763 h 6858000"/>
              <a:gd name="connsiteX376" fmla="*/ 3518021 w 7467600"/>
              <a:gd name="connsiteY376" fmla="*/ 6117298 h 6858000"/>
              <a:gd name="connsiteX377" fmla="*/ 3554035 w 7467600"/>
              <a:gd name="connsiteY377" fmla="*/ 6027832 h 6858000"/>
              <a:gd name="connsiteX378" fmla="*/ 3677174 w 7467600"/>
              <a:gd name="connsiteY378" fmla="*/ 5636351 h 6858000"/>
              <a:gd name="connsiteX379" fmla="*/ 3698819 w 7467600"/>
              <a:gd name="connsiteY379" fmla="*/ 5560503 h 6858000"/>
              <a:gd name="connsiteX380" fmla="*/ 3702094 w 7467600"/>
              <a:gd name="connsiteY380" fmla="*/ 5549194 h 6858000"/>
              <a:gd name="connsiteX381" fmla="*/ 3398355 w 7467600"/>
              <a:gd name="connsiteY381" fmla="*/ 6094603 h 6858000"/>
              <a:gd name="connsiteX382" fmla="*/ 3193941 w 7467600"/>
              <a:gd name="connsiteY382" fmla="*/ 6798775 h 6858000"/>
              <a:gd name="connsiteX383" fmla="*/ 3184140 w 7467600"/>
              <a:gd name="connsiteY383" fmla="*/ 6858000 h 6858000"/>
              <a:gd name="connsiteX384" fmla="*/ 3099978 w 7467600"/>
              <a:gd name="connsiteY384" fmla="*/ 6858000 h 6858000"/>
              <a:gd name="connsiteX385" fmla="*/ 3101556 w 7467600"/>
              <a:gd name="connsiteY385" fmla="*/ 6843337 h 6858000"/>
              <a:gd name="connsiteX386" fmla="*/ 3370162 w 7467600"/>
              <a:gd name="connsiteY386" fmla="*/ 5785550 h 6858000"/>
              <a:gd name="connsiteX387" fmla="*/ 3746477 w 7467600"/>
              <a:gd name="connsiteY387" fmla="*/ 5377889 h 6858000"/>
              <a:gd name="connsiteX388" fmla="*/ 3863399 w 7467600"/>
              <a:gd name="connsiteY388" fmla="*/ 5087257 h 6858000"/>
              <a:gd name="connsiteX389" fmla="*/ 3968712 w 7467600"/>
              <a:gd name="connsiteY389" fmla="*/ 4913989 h 6858000"/>
              <a:gd name="connsiteX390" fmla="*/ 2792390 w 7467600"/>
              <a:gd name="connsiteY390" fmla="*/ 5382974 h 6858000"/>
              <a:gd name="connsiteX391" fmla="*/ 2714982 w 7467600"/>
              <a:gd name="connsiteY391" fmla="*/ 5427051 h 6858000"/>
              <a:gd name="connsiteX392" fmla="*/ 2813361 w 7467600"/>
              <a:gd name="connsiteY392" fmla="*/ 6023912 h 6858000"/>
              <a:gd name="connsiteX393" fmla="*/ 2688430 w 7467600"/>
              <a:gd name="connsiteY393" fmla="*/ 6801564 h 6858000"/>
              <a:gd name="connsiteX394" fmla="*/ 2629626 w 7467600"/>
              <a:gd name="connsiteY394" fmla="*/ 6763394 h 6858000"/>
              <a:gd name="connsiteX395" fmla="*/ 2565328 w 7467600"/>
              <a:gd name="connsiteY395" fmla="*/ 5516399 h 6858000"/>
              <a:gd name="connsiteX396" fmla="*/ 1922999 w 7467600"/>
              <a:gd name="connsiteY396" fmla="*/ 5980343 h 6858000"/>
              <a:gd name="connsiteX397" fmla="*/ 1950261 w 7467600"/>
              <a:gd name="connsiteY397" fmla="*/ 6405858 h 6858000"/>
              <a:gd name="connsiteX398" fmla="*/ 2365554 w 7467600"/>
              <a:gd name="connsiteY398" fmla="*/ 6759107 h 6858000"/>
              <a:gd name="connsiteX399" fmla="*/ 2424142 w 7467600"/>
              <a:gd name="connsiteY399" fmla="*/ 6858000 h 6858000"/>
              <a:gd name="connsiteX400" fmla="*/ 2395994 w 7467600"/>
              <a:gd name="connsiteY400" fmla="*/ 6858000 h 6858000"/>
              <a:gd name="connsiteX401" fmla="*/ 2392863 w 7467600"/>
              <a:gd name="connsiteY401" fmla="*/ 6852964 h 6858000"/>
              <a:gd name="connsiteX402" fmla="*/ 2017589 w 7467600"/>
              <a:gd name="connsiteY402" fmla="*/ 6493982 h 6858000"/>
              <a:gd name="connsiteX403" fmla="*/ 2147336 w 7467600"/>
              <a:gd name="connsiteY403" fmla="*/ 6594052 h 6858000"/>
              <a:gd name="connsiteX404" fmla="*/ 2207047 w 7467600"/>
              <a:gd name="connsiteY404" fmla="*/ 6654540 h 6858000"/>
              <a:gd name="connsiteX405" fmla="*/ 2299106 w 7467600"/>
              <a:gd name="connsiteY405" fmla="*/ 6778931 h 6858000"/>
              <a:gd name="connsiteX406" fmla="*/ 2314430 w 7467600"/>
              <a:gd name="connsiteY406" fmla="*/ 6801144 h 6858000"/>
              <a:gd name="connsiteX407" fmla="*/ 2352406 w 7467600"/>
              <a:gd name="connsiteY407" fmla="*/ 6858000 h 6858000"/>
              <a:gd name="connsiteX408" fmla="*/ 2314492 w 7467600"/>
              <a:gd name="connsiteY408" fmla="*/ 6858000 h 6858000"/>
              <a:gd name="connsiteX409" fmla="*/ 2288095 w 7467600"/>
              <a:gd name="connsiteY409" fmla="*/ 6818030 h 6858000"/>
              <a:gd name="connsiteX410" fmla="*/ 2272768 w 7467600"/>
              <a:gd name="connsiteY410" fmla="*/ 6795822 h 6858000"/>
              <a:gd name="connsiteX411" fmla="*/ 2182715 w 7467600"/>
              <a:gd name="connsiteY411" fmla="*/ 6675071 h 6858000"/>
              <a:gd name="connsiteX412" fmla="*/ 2032061 w 7467600"/>
              <a:gd name="connsiteY412" fmla="*/ 6541380 h 6858000"/>
              <a:gd name="connsiteX413" fmla="*/ 2257220 w 7467600"/>
              <a:gd name="connsiteY413" fmla="*/ 6826257 h 6858000"/>
              <a:gd name="connsiteX414" fmla="*/ 2281324 w 7467600"/>
              <a:gd name="connsiteY414" fmla="*/ 6858000 h 6858000"/>
              <a:gd name="connsiteX415" fmla="*/ 2242860 w 7467600"/>
              <a:gd name="connsiteY415" fmla="*/ 6858000 h 6858000"/>
              <a:gd name="connsiteX416" fmla="*/ 2232818 w 7467600"/>
              <a:gd name="connsiteY416" fmla="*/ 6844926 h 6858000"/>
              <a:gd name="connsiteX417" fmla="*/ 1990172 w 7467600"/>
              <a:gd name="connsiteY417" fmla="*/ 6542121 h 6858000"/>
              <a:gd name="connsiteX418" fmla="*/ 2124090 w 7467600"/>
              <a:gd name="connsiteY418" fmla="*/ 6761017 h 6858000"/>
              <a:gd name="connsiteX419" fmla="*/ 2200380 w 7467600"/>
              <a:gd name="connsiteY419" fmla="*/ 6858000 h 6858000"/>
              <a:gd name="connsiteX420" fmla="*/ 2147507 w 7467600"/>
              <a:gd name="connsiteY420" fmla="*/ 6858000 h 6858000"/>
              <a:gd name="connsiteX421" fmla="*/ 2070668 w 7467600"/>
              <a:gd name="connsiteY421" fmla="*/ 6761520 h 6858000"/>
              <a:gd name="connsiteX422" fmla="*/ 1975142 w 7467600"/>
              <a:gd name="connsiteY422" fmla="*/ 6585570 h 6858000"/>
              <a:gd name="connsiteX423" fmla="*/ 2050035 w 7467600"/>
              <a:gd name="connsiteY423" fmla="*/ 6813345 h 6858000"/>
              <a:gd name="connsiteX424" fmla="*/ 2063025 w 7467600"/>
              <a:gd name="connsiteY424" fmla="*/ 6858000 h 6858000"/>
              <a:gd name="connsiteX425" fmla="*/ 2021675 w 7467600"/>
              <a:gd name="connsiteY425" fmla="*/ 6858000 h 6858000"/>
              <a:gd name="connsiteX426" fmla="*/ 2019308 w 7467600"/>
              <a:gd name="connsiteY426" fmla="*/ 6847118 h 6858000"/>
              <a:gd name="connsiteX427" fmla="*/ 1938835 w 7467600"/>
              <a:gd name="connsiteY427" fmla="*/ 6551160 h 6858000"/>
              <a:gd name="connsiteX428" fmla="*/ 1953230 w 7467600"/>
              <a:gd name="connsiteY428" fmla="*/ 6759699 h 6858000"/>
              <a:gd name="connsiteX429" fmla="*/ 1956763 w 7467600"/>
              <a:gd name="connsiteY429" fmla="*/ 6778191 h 6858000"/>
              <a:gd name="connsiteX430" fmla="*/ 1967925 w 7467600"/>
              <a:gd name="connsiteY430" fmla="*/ 6858000 h 6858000"/>
              <a:gd name="connsiteX431" fmla="*/ 1936622 w 7467600"/>
              <a:gd name="connsiteY431" fmla="*/ 6858000 h 6858000"/>
              <a:gd name="connsiteX432" fmla="*/ 1926261 w 7467600"/>
              <a:gd name="connsiteY432" fmla="*/ 6784064 h 6858000"/>
              <a:gd name="connsiteX433" fmla="*/ 1922724 w 7467600"/>
              <a:gd name="connsiteY433" fmla="*/ 6765577 h 6858000"/>
              <a:gd name="connsiteX434" fmla="*/ 1904650 w 7467600"/>
              <a:gd name="connsiteY434" fmla="*/ 6639616 h 6858000"/>
              <a:gd name="connsiteX435" fmla="*/ 1885273 w 7467600"/>
              <a:gd name="connsiteY435" fmla="*/ 6858000 h 6858000"/>
              <a:gd name="connsiteX436" fmla="*/ 1854363 w 7467600"/>
              <a:gd name="connsiteY436" fmla="*/ 6858000 h 6858000"/>
              <a:gd name="connsiteX437" fmla="*/ 1880391 w 7467600"/>
              <a:gd name="connsiteY437" fmla="*/ 6603796 h 6858000"/>
              <a:gd name="connsiteX438" fmla="*/ 1818273 w 7467600"/>
              <a:gd name="connsiteY438" fmla="*/ 6715729 h 6858000"/>
              <a:gd name="connsiteX439" fmla="*/ 1794691 w 7467600"/>
              <a:gd name="connsiteY439" fmla="*/ 6843239 h 6858000"/>
              <a:gd name="connsiteX440" fmla="*/ 1794914 w 7467600"/>
              <a:gd name="connsiteY440" fmla="*/ 6858000 h 6858000"/>
              <a:gd name="connsiteX441" fmla="*/ 1746128 w 7467600"/>
              <a:gd name="connsiteY441" fmla="*/ 6858000 h 6858000"/>
              <a:gd name="connsiteX442" fmla="*/ 1753934 w 7467600"/>
              <a:gd name="connsiteY442" fmla="*/ 6724796 h 6858000"/>
              <a:gd name="connsiteX443" fmla="*/ 1792053 w 7467600"/>
              <a:gd name="connsiteY443" fmla="*/ 6572396 h 6858000"/>
              <a:gd name="connsiteX444" fmla="*/ 1862248 w 7467600"/>
              <a:gd name="connsiteY444" fmla="*/ 6266397 h 6858000"/>
              <a:gd name="connsiteX445" fmla="*/ 1862250 w 7467600"/>
              <a:gd name="connsiteY445" fmla="*/ 6033531 h 6858000"/>
              <a:gd name="connsiteX446" fmla="*/ 1211999 w 7467600"/>
              <a:gd name="connsiteY446" fmla="*/ 6683610 h 6858000"/>
              <a:gd name="connsiteX447" fmla="*/ 1213266 w 7467600"/>
              <a:gd name="connsiteY447" fmla="*/ 6691947 h 6858000"/>
              <a:gd name="connsiteX448" fmla="*/ 1203370 w 7467600"/>
              <a:gd name="connsiteY448" fmla="*/ 6850676 h 6858000"/>
              <a:gd name="connsiteX449" fmla="*/ 1203671 w 7467600"/>
              <a:gd name="connsiteY449" fmla="*/ 6858000 h 6858000"/>
              <a:gd name="connsiteX450" fmla="*/ 1143180 w 7467600"/>
              <a:gd name="connsiteY450" fmla="*/ 6858000 h 6858000"/>
              <a:gd name="connsiteX451" fmla="*/ 1142176 w 7467600"/>
              <a:gd name="connsiteY451" fmla="*/ 6766045 h 6858000"/>
              <a:gd name="connsiteX452" fmla="*/ 1067484 w 7467600"/>
              <a:gd name="connsiteY452" fmla="*/ 6858000 h 6858000"/>
              <a:gd name="connsiteX453" fmla="*/ 953928 w 7467600"/>
              <a:gd name="connsiteY453" fmla="*/ 6858000 h 6858000"/>
              <a:gd name="connsiteX454" fmla="*/ 959715 w 7467600"/>
              <a:gd name="connsiteY454" fmla="*/ 6850185 h 6858000"/>
              <a:gd name="connsiteX455" fmla="*/ 1483788 w 7467600"/>
              <a:gd name="connsiteY455" fmla="*/ 6259174 h 6858000"/>
              <a:gd name="connsiteX456" fmla="*/ 1100671 w 7467600"/>
              <a:gd name="connsiteY456" fmla="*/ 6252137 h 6858000"/>
              <a:gd name="connsiteX457" fmla="*/ 1090144 w 7467600"/>
              <a:gd name="connsiteY457" fmla="*/ 6256748 h 6858000"/>
              <a:gd name="connsiteX458" fmla="*/ 1095872 w 7467600"/>
              <a:gd name="connsiteY458" fmla="*/ 6271892 h 6858000"/>
              <a:gd name="connsiteX459" fmla="*/ 262785 w 7467600"/>
              <a:gd name="connsiteY459" fmla="*/ 6845450 h 6858000"/>
              <a:gd name="connsiteX460" fmla="*/ 209968 w 7467600"/>
              <a:gd name="connsiteY460" fmla="*/ 6770713 h 6858000"/>
              <a:gd name="connsiteX461" fmla="*/ 873460 w 7467600"/>
              <a:gd name="connsiteY461" fmla="*/ 6253768 h 6858000"/>
              <a:gd name="connsiteX462" fmla="*/ 192686 w 7467600"/>
              <a:gd name="connsiteY462" fmla="*/ 5849257 h 6858000"/>
              <a:gd name="connsiteX463" fmla="*/ 4696 w 7467600"/>
              <a:gd name="connsiteY463" fmla="*/ 5697668 h 6858000"/>
              <a:gd name="connsiteX464" fmla="*/ 0 w 7467600"/>
              <a:gd name="connsiteY464" fmla="*/ 5689984 h 6858000"/>
              <a:gd name="connsiteX465" fmla="*/ 0 w 7467600"/>
              <a:gd name="connsiteY465" fmla="*/ 5513472 h 6858000"/>
              <a:gd name="connsiteX466" fmla="*/ 174101 w 7467600"/>
              <a:gd name="connsiteY466" fmla="*/ 5620277 h 6858000"/>
              <a:gd name="connsiteX467" fmla="*/ 891800 w 7467600"/>
              <a:gd name="connsiteY467" fmla="*/ 6036935 h 6858000"/>
              <a:gd name="connsiteX468" fmla="*/ 1072219 w 7467600"/>
              <a:gd name="connsiteY468" fmla="*/ 6169443 h 6858000"/>
              <a:gd name="connsiteX469" fmla="*/ 1074117 w 7467600"/>
              <a:gd name="connsiteY469" fmla="*/ 6170301 h 6858000"/>
              <a:gd name="connsiteX470" fmla="*/ 1083114 w 7467600"/>
              <a:gd name="connsiteY470" fmla="*/ 6174131 h 6858000"/>
              <a:gd name="connsiteX471" fmla="*/ 1543010 w 7467600"/>
              <a:gd name="connsiteY471" fmla="*/ 6191140 h 6858000"/>
              <a:gd name="connsiteX472" fmla="*/ 1551080 w 7467600"/>
              <a:gd name="connsiteY472" fmla="*/ 6195006 h 6858000"/>
              <a:gd name="connsiteX473" fmla="*/ 2345443 w 7467600"/>
              <a:gd name="connsiteY473" fmla="*/ 5549882 h 6858000"/>
              <a:gd name="connsiteX474" fmla="*/ 1721499 w 7467600"/>
              <a:gd name="connsiteY474" fmla="*/ 5599969 h 6858000"/>
              <a:gd name="connsiteX475" fmla="*/ 767716 w 7467600"/>
              <a:gd name="connsiteY475" fmla="*/ 5472768 h 6858000"/>
              <a:gd name="connsiteX476" fmla="*/ 722147 w 7467600"/>
              <a:gd name="connsiteY476" fmla="*/ 5393091 h 6858000"/>
              <a:gd name="connsiteX477" fmla="*/ 1485552 w 7467600"/>
              <a:gd name="connsiteY477" fmla="*/ 5313202 h 6858000"/>
              <a:gd name="connsiteX478" fmla="*/ 2143004 w 7467600"/>
              <a:gd name="connsiteY478" fmla="*/ 5402420 h 6858000"/>
              <a:gd name="connsiteX479" fmla="*/ 1933391 w 7467600"/>
              <a:gd name="connsiteY479" fmla="*/ 5156971 h 6858000"/>
              <a:gd name="connsiteX480" fmla="*/ 1827118 w 7467600"/>
              <a:gd name="connsiteY480" fmla="*/ 4968410 h 6858000"/>
              <a:gd name="connsiteX481" fmla="*/ 1837349 w 7467600"/>
              <a:gd name="connsiteY481" fmla="*/ 4956357 h 6858000"/>
              <a:gd name="connsiteX482" fmla="*/ 2162835 w 7467600"/>
              <a:gd name="connsiteY482" fmla="*/ 5187853 h 6858000"/>
              <a:gd name="connsiteX483" fmla="*/ 2257167 w 7467600"/>
              <a:gd name="connsiteY483" fmla="*/ 5462123 h 6858000"/>
              <a:gd name="connsiteX484" fmla="*/ 2261598 w 7467600"/>
              <a:gd name="connsiteY484" fmla="*/ 5467998 h 6858000"/>
              <a:gd name="connsiteX485" fmla="*/ 2437177 w 7467600"/>
              <a:gd name="connsiteY485" fmla="*/ 5479608 h 6858000"/>
              <a:gd name="connsiteX486" fmla="*/ 2445247 w 7467600"/>
              <a:gd name="connsiteY486" fmla="*/ 5483476 h 6858000"/>
              <a:gd name="connsiteX487" fmla="*/ 2743626 w 7467600"/>
              <a:gd name="connsiteY487" fmla="*/ 5304819 h 6858000"/>
              <a:gd name="connsiteX488" fmla="*/ 3048102 w 7467600"/>
              <a:gd name="connsiteY488" fmla="*/ 5150595 h 6858000"/>
              <a:gd name="connsiteX489" fmla="*/ 1799414 w 7467600"/>
              <a:gd name="connsiteY489" fmla="*/ 4694732 h 6858000"/>
              <a:gd name="connsiteX490" fmla="*/ 1771735 w 7467600"/>
              <a:gd name="connsiteY490" fmla="*/ 4619929 h 6858000"/>
              <a:gd name="connsiteX491" fmla="*/ 3104273 w 7467600"/>
              <a:gd name="connsiteY491" fmla="*/ 5076159 h 6858000"/>
              <a:gd name="connsiteX492" fmla="*/ 3113245 w 7467600"/>
              <a:gd name="connsiteY492" fmla="*/ 5090705 h 6858000"/>
              <a:gd name="connsiteX493" fmla="*/ 3126294 w 7467600"/>
              <a:gd name="connsiteY493" fmla="*/ 5114400 h 6858000"/>
              <a:gd name="connsiteX494" fmla="*/ 3937433 w 7467600"/>
              <a:gd name="connsiteY494" fmla="*/ 4830473 h 6858000"/>
              <a:gd name="connsiteX495" fmla="*/ 3590475 w 7467600"/>
              <a:gd name="connsiteY495" fmla="*/ 4597974 h 6858000"/>
              <a:gd name="connsiteX496" fmla="*/ 3100264 w 7467600"/>
              <a:gd name="connsiteY496" fmla="*/ 4579845 h 6858000"/>
              <a:gd name="connsiteX497" fmla="*/ 2183576 w 7467600"/>
              <a:gd name="connsiteY497" fmla="*/ 4227150 h 6858000"/>
              <a:gd name="connsiteX498" fmla="*/ 2151029 w 7467600"/>
              <a:gd name="connsiteY498" fmla="*/ 4146947 h 6858000"/>
              <a:gd name="connsiteX499" fmla="*/ 3563434 w 7467600"/>
              <a:gd name="connsiteY499" fmla="*/ 4469115 h 6858000"/>
              <a:gd name="connsiteX500" fmla="*/ 3177952 w 7467600"/>
              <a:gd name="connsiteY500" fmla="*/ 3657386 h 6858000"/>
              <a:gd name="connsiteX501" fmla="*/ 3189263 w 7467600"/>
              <a:gd name="connsiteY501" fmla="*/ 3625726 h 6858000"/>
              <a:gd name="connsiteX502" fmla="*/ 3560912 w 7467600"/>
              <a:gd name="connsiteY502" fmla="*/ 4079863 h 6858000"/>
              <a:gd name="connsiteX503" fmla="*/ 3626636 w 7467600"/>
              <a:gd name="connsiteY503" fmla="*/ 4512230 h 6858000"/>
              <a:gd name="connsiteX504" fmla="*/ 3653088 w 7467600"/>
              <a:gd name="connsiteY504" fmla="*/ 4521417 h 6858000"/>
              <a:gd name="connsiteX505" fmla="*/ 3988128 w 7467600"/>
              <a:gd name="connsiteY505" fmla="*/ 4817267 h 6858000"/>
              <a:gd name="connsiteX506" fmla="*/ 4830582 w 7467600"/>
              <a:gd name="connsiteY506" fmla="*/ 4676000 h 6858000"/>
              <a:gd name="connsiteX507" fmla="*/ 4830100 w 7467600"/>
              <a:gd name="connsiteY507" fmla="*/ 4675554 h 6858000"/>
              <a:gd name="connsiteX508" fmla="*/ 4036318 w 7467600"/>
              <a:gd name="connsiteY508" fmla="*/ 4147013 h 6858000"/>
              <a:gd name="connsiteX509" fmla="*/ 3432098 w 7467600"/>
              <a:gd name="connsiteY509" fmla="*/ 3537312 h 6858000"/>
              <a:gd name="connsiteX510" fmla="*/ 3446761 w 7467600"/>
              <a:gd name="connsiteY510" fmla="*/ 3461278 h 6858000"/>
              <a:gd name="connsiteX511" fmla="*/ 4419733 w 7467600"/>
              <a:gd name="connsiteY511" fmla="*/ 3963555 h 6858000"/>
              <a:gd name="connsiteX512" fmla="*/ 4781371 w 7467600"/>
              <a:gd name="connsiteY512" fmla="*/ 4458604 h 6858000"/>
              <a:gd name="connsiteX513" fmla="*/ 4780440 w 7467600"/>
              <a:gd name="connsiteY513" fmla="*/ 4470290 h 6858000"/>
              <a:gd name="connsiteX514" fmla="*/ 4898954 w 7467600"/>
              <a:gd name="connsiteY514" fmla="*/ 4662092 h 6858000"/>
              <a:gd name="connsiteX515" fmla="*/ 4900699 w 7467600"/>
              <a:gd name="connsiteY515" fmla="*/ 4670867 h 6858000"/>
              <a:gd name="connsiteX516" fmla="*/ 5714511 w 7467600"/>
              <a:gd name="connsiteY516" fmla="*/ 4663483 h 6858000"/>
              <a:gd name="connsiteX517" fmla="*/ 5464793 w 7467600"/>
              <a:gd name="connsiteY517" fmla="*/ 4393556 h 6858000"/>
              <a:gd name="connsiteX518" fmla="*/ 5461897 w 7467600"/>
              <a:gd name="connsiteY518" fmla="*/ 4390879 h 6858000"/>
              <a:gd name="connsiteX519" fmla="*/ 4294126 w 7467600"/>
              <a:gd name="connsiteY519" fmla="*/ 3303048 h 6858000"/>
              <a:gd name="connsiteX520" fmla="*/ 4305321 w 7467600"/>
              <a:gd name="connsiteY520" fmla="*/ 3256953 h 6858000"/>
              <a:gd name="connsiteX521" fmla="*/ 4949299 w 7467600"/>
              <a:gd name="connsiteY521" fmla="*/ 3766336 h 6858000"/>
              <a:gd name="connsiteX522" fmla="*/ 5291452 w 7467600"/>
              <a:gd name="connsiteY522" fmla="*/ 4076801 h 6858000"/>
              <a:gd name="connsiteX523" fmla="*/ 5434998 w 7467600"/>
              <a:gd name="connsiteY523" fmla="*/ 4254100 h 6858000"/>
              <a:gd name="connsiteX524" fmla="*/ 5351015 w 7467600"/>
              <a:gd name="connsiteY524" fmla="*/ 3760989 h 6858000"/>
              <a:gd name="connsiteX525" fmla="*/ 5413780 w 7467600"/>
              <a:gd name="connsiteY525" fmla="*/ 2966265 h 6858000"/>
              <a:gd name="connsiteX526" fmla="*/ 5425627 w 7467600"/>
              <a:gd name="connsiteY526" fmla="*/ 2954192 h 6858000"/>
              <a:gd name="connsiteX527" fmla="*/ 6604735 w 7467600"/>
              <a:gd name="connsiteY527" fmla="*/ 2041381 h 6858000"/>
              <a:gd name="connsiteX528" fmla="*/ 7204487 w 7467600"/>
              <a:gd name="connsiteY528" fmla="*/ 2742112 h 6858000"/>
              <a:gd name="connsiteX529" fmla="*/ 7131592 w 7467600"/>
              <a:gd name="connsiteY529" fmla="*/ 2672096 h 6858000"/>
              <a:gd name="connsiteX530" fmla="*/ 6996344 w 7467600"/>
              <a:gd name="connsiteY530" fmla="*/ 2518310 h 6858000"/>
              <a:gd name="connsiteX531" fmla="*/ 6735495 w 7467600"/>
              <a:gd name="connsiteY531" fmla="*/ 2196890 h 6858000"/>
              <a:gd name="connsiteX532" fmla="*/ 6721901 w 7467600"/>
              <a:gd name="connsiteY532" fmla="*/ 2179274 h 6858000"/>
              <a:gd name="connsiteX533" fmla="*/ 6604735 w 7467600"/>
              <a:gd name="connsiteY533" fmla="*/ 2041381 h 6858000"/>
              <a:gd name="connsiteX534" fmla="*/ 6591670 w 7467600"/>
              <a:gd name="connsiteY534" fmla="*/ 1988277 h 6858000"/>
              <a:gd name="connsiteX535" fmla="*/ 6747349 w 7467600"/>
              <a:gd name="connsiteY535" fmla="*/ 2160069 h 6858000"/>
              <a:gd name="connsiteX536" fmla="*/ 6760943 w 7467600"/>
              <a:gd name="connsiteY536" fmla="*/ 2177686 h 6858000"/>
              <a:gd name="connsiteX537" fmla="*/ 7021065 w 7467600"/>
              <a:gd name="connsiteY537" fmla="*/ 2498102 h 6858000"/>
              <a:gd name="connsiteX538" fmla="*/ 7155223 w 7467600"/>
              <a:gd name="connsiteY538" fmla="*/ 2650386 h 6858000"/>
              <a:gd name="connsiteX539" fmla="*/ 7203167 w 7467600"/>
              <a:gd name="connsiteY539" fmla="*/ 2697288 h 6858000"/>
              <a:gd name="connsiteX540" fmla="*/ 6937703 w 7467600"/>
              <a:gd name="connsiteY540" fmla="*/ 2321981 h 6858000"/>
              <a:gd name="connsiteX541" fmla="*/ 6591670 w 7467600"/>
              <a:gd name="connsiteY541" fmla="*/ 1988277 h 6858000"/>
              <a:gd name="connsiteX542" fmla="*/ 5798671 w 7467600"/>
              <a:gd name="connsiteY542" fmla="*/ 1981601 h 6858000"/>
              <a:gd name="connsiteX543" fmla="*/ 5754709 w 7467600"/>
              <a:gd name="connsiteY543" fmla="*/ 2071454 h 6858000"/>
              <a:gd name="connsiteX544" fmla="*/ 5763044 w 7467600"/>
              <a:gd name="connsiteY544" fmla="*/ 2842206 h 6858000"/>
              <a:gd name="connsiteX545" fmla="*/ 5764974 w 7467600"/>
              <a:gd name="connsiteY545" fmla="*/ 2799609 h 6858000"/>
              <a:gd name="connsiteX546" fmla="*/ 5767665 w 7467600"/>
              <a:gd name="connsiteY546" fmla="*/ 2666409 h 6858000"/>
              <a:gd name="connsiteX547" fmla="*/ 5763055 w 7467600"/>
              <a:gd name="connsiteY547" fmla="*/ 2579705 h 6858000"/>
              <a:gd name="connsiteX548" fmla="*/ 5758079 w 7467600"/>
              <a:gd name="connsiteY548" fmla="*/ 2492508 h 6858000"/>
              <a:gd name="connsiteX549" fmla="*/ 5779325 w 7467600"/>
              <a:gd name="connsiteY549" fmla="*/ 2197069 h 6858000"/>
              <a:gd name="connsiteX550" fmla="*/ 5798671 w 7467600"/>
              <a:gd name="connsiteY550" fmla="*/ 1981601 h 6858000"/>
              <a:gd name="connsiteX551" fmla="*/ 5829202 w 7467600"/>
              <a:gd name="connsiteY551" fmla="*/ 1971679 h 6858000"/>
              <a:gd name="connsiteX552" fmla="*/ 5809558 w 7467600"/>
              <a:gd name="connsiteY552" fmla="*/ 2198043 h 6858000"/>
              <a:gd name="connsiteX553" fmla="*/ 5788653 w 7467600"/>
              <a:gd name="connsiteY553" fmla="*/ 2489430 h 6858000"/>
              <a:gd name="connsiteX554" fmla="*/ 5793439 w 7467600"/>
              <a:gd name="connsiteY554" fmla="*/ 2575235 h 6858000"/>
              <a:gd name="connsiteX555" fmla="*/ 5796837 w 7467600"/>
              <a:gd name="connsiteY555" fmla="*/ 2637633 h 6858000"/>
              <a:gd name="connsiteX556" fmla="*/ 5818614 w 7467600"/>
              <a:gd name="connsiteY556" fmla="*/ 2473055 h 6858000"/>
              <a:gd name="connsiteX557" fmla="*/ 5829202 w 7467600"/>
              <a:gd name="connsiteY557" fmla="*/ 1971679 h 6858000"/>
              <a:gd name="connsiteX558" fmla="*/ 5911389 w 7467600"/>
              <a:gd name="connsiteY558" fmla="*/ 1898371 h 6858000"/>
              <a:gd name="connsiteX559" fmla="*/ 6237627 w 7467600"/>
              <a:gd name="connsiteY559" fmla="*/ 2231921 h 6858000"/>
              <a:gd name="connsiteX560" fmla="*/ 5911389 w 7467600"/>
              <a:gd name="connsiteY560" fmla="*/ 1898371 h 6858000"/>
              <a:gd name="connsiteX561" fmla="*/ 6944437 w 7467600"/>
              <a:gd name="connsiteY561" fmla="*/ 1575402 h 6858000"/>
              <a:gd name="connsiteX562" fmla="*/ 6304730 w 7467600"/>
              <a:gd name="connsiteY562" fmla="*/ 1766654 h 6858000"/>
              <a:gd name="connsiteX563" fmla="*/ 6944437 w 7467600"/>
              <a:gd name="connsiteY563" fmla="*/ 1575402 h 6858000"/>
              <a:gd name="connsiteX564" fmla="*/ 7019523 w 7467600"/>
              <a:gd name="connsiteY564" fmla="*/ 1519450 h 6858000"/>
              <a:gd name="connsiteX565" fmla="*/ 6298091 w 7467600"/>
              <a:gd name="connsiteY565" fmla="*/ 1737122 h 6858000"/>
              <a:gd name="connsiteX566" fmla="*/ 7019523 w 7467600"/>
              <a:gd name="connsiteY566" fmla="*/ 1519450 h 6858000"/>
              <a:gd name="connsiteX567" fmla="*/ 2399523 w 7467600"/>
              <a:gd name="connsiteY567" fmla="*/ 1428234 h 6858000"/>
              <a:gd name="connsiteX568" fmla="*/ 2224982 w 7467600"/>
              <a:gd name="connsiteY568" fmla="*/ 1826201 h 6858000"/>
              <a:gd name="connsiteX569" fmla="*/ 2096099 w 7467600"/>
              <a:gd name="connsiteY569" fmla="*/ 2345900 h 6858000"/>
              <a:gd name="connsiteX570" fmla="*/ 2283317 w 7467600"/>
              <a:gd name="connsiteY570" fmla="*/ 1796925 h 6858000"/>
              <a:gd name="connsiteX571" fmla="*/ 2399523 w 7467600"/>
              <a:gd name="connsiteY571" fmla="*/ 1428234 h 6858000"/>
              <a:gd name="connsiteX572" fmla="*/ 2448558 w 7467600"/>
              <a:gd name="connsiteY572" fmla="*/ 1373435 h 6858000"/>
              <a:gd name="connsiteX573" fmla="*/ 2312521 w 7467600"/>
              <a:gd name="connsiteY573" fmla="*/ 1806140 h 6858000"/>
              <a:gd name="connsiteX574" fmla="*/ 2127533 w 7467600"/>
              <a:gd name="connsiteY574" fmla="*/ 2348380 h 6858000"/>
              <a:gd name="connsiteX575" fmla="*/ 2358080 w 7467600"/>
              <a:gd name="connsiteY575" fmla="*/ 1866134 h 6858000"/>
              <a:gd name="connsiteX576" fmla="*/ 2407436 w 7467600"/>
              <a:gd name="connsiteY576" fmla="*/ 1651070 h 6858000"/>
              <a:gd name="connsiteX577" fmla="*/ 2448558 w 7467600"/>
              <a:gd name="connsiteY577" fmla="*/ 1373435 h 6858000"/>
              <a:gd name="connsiteX578" fmla="*/ 278707 w 7467600"/>
              <a:gd name="connsiteY578" fmla="*/ 1352270 h 6858000"/>
              <a:gd name="connsiteX579" fmla="*/ 321570 w 7467600"/>
              <a:gd name="connsiteY579" fmla="*/ 1861610 h 6858000"/>
              <a:gd name="connsiteX580" fmla="*/ 294281 w 7467600"/>
              <a:gd name="connsiteY580" fmla="*/ 1440658 h 6858000"/>
              <a:gd name="connsiteX581" fmla="*/ 278707 w 7467600"/>
              <a:gd name="connsiteY581" fmla="*/ 1352270 h 6858000"/>
              <a:gd name="connsiteX582" fmla="*/ 1423821 w 7467600"/>
              <a:gd name="connsiteY582" fmla="*/ 1351958 h 6858000"/>
              <a:gd name="connsiteX583" fmla="*/ 1638521 w 7467600"/>
              <a:gd name="connsiteY583" fmla="*/ 1908470 h 6858000"/>
              <a:gd name="connsiteX584" fmla="*/ 1754199 w 7467600"/>
              <a:gd name="connsiteY584" fmla="*/ 2149284 h 6858000"/>
              <a:gd name="connsiteX585" fmla="*/ 1908359 w 7467600"/>
              <a:gd name="connsiteY585" fmla="*/ 2364988 h 6858000"/>
              <a:gd name="connsiteX586" fmla="*/ 1647661 w 7467600"/>
              <a:gd name="connsiteY586" fmla="*/ 1825945 h 6858000"/>
              <a:gd name="connsiteX587" fmla="*/ 1423821 w 7467600"/>
              <a:gd name="connsiteY587" fmla="*/ 1351958 h 6858000"/>
              <a:gd name="connsiteX588" fmla="*/ 1431890 w 7467600"/>
              <a:gd name="connsiteY588" fmla="*/ 1306475 h 6858000"/>
              <a:gd name="connsiteX589" fmla="*/ 1507597 w 7467600"/>
              <a:gd name="connsiteY589" fmla="*/ 1446132 h 6858000"/>
              <a:gd name="connsiteX590" fmla="*/ 1674586 w 7467600"/>
              <a:gd name="connsiteY590" fmla="*/ 1813832 h 6858000"/>
              <a:gd name="connsiteX591" fmla="*/ 1815950 w 7467600"/>
              <a:gd name="connsiteY591" fmla="*/ 2128564 h 6858000"/>
              <a:gd name="connsiteX592" fmla="*/ 1984242 w 7467600"/>
              <a:gd name="connsiteY592" fmla="*/ 2430829 h 6858000"/>
              <a:gd name="connsiteX593" fmla="*/ 2014023 w 7467600"/>
              <a:gd name="connsiteY593" fmla="*/ 2450995 h 6858000"/>
              <a:gd name="connsiteX594" fmla="*/ 1747337 w 7467600"/>
              <a:gd name="connsiteY594" fmla="*/ 1855264 h 6858000"/>
              <a:gd name="connsiteX595" fmla="*/ 1533749 w 7467600"/>
              <a:gd name="connsiteY595" fmla="*/ 1478656 h 6858000"/>
              <a:gd name="connsiteX596" fmla="*/ 1431890 w 7467600"/>
              <a:gd name="connsiteY596" fmla="*/ 1306475 h 6858000"/>
              <a:gd name="connsiteX597" fmla="*/ 5052692 w 7467600"/>
              <a:gd name="connsiteY597" fmla="*/ 1292994 h 6858000"/>
              <a:gd name="connsiteX598" fmla="*/ 5200661 w 7467600"/>
              <a:gd name="connsiteY598" fmla="*/ 1635186 h 6858000"/>
              <a:gd name="connsiteX599" fmla="*/ 5297138 w 7467600"/>
              <a:gd name="connsiteY599" fmla="*/ 1906351 h 6858000"/>
              <a:gd name="connsiteX600" fmla="*/ 5052692 w 7467600"/>
              <a:gd name="connsiteY600" fmla="*/ 1292994 h 6858000"/>
              <a:gd name="connsiteX601" fmla="*/ 5009948 w 7467600"/>
              <a:gd name="connsiteY601" fmla="*/ 1273619 h 6858000"/>
              <a:gd name="connsiteX602" fmla="*/ 5121777 w 7467600"/>
              <a:gd name="connsiteY602" fmla="*/ 1654213 h 6858000"/>
              <a:gd name="connsiteX603" fmla="*/ 5293545 w 7467600"/>
              <a:gd name="connsiteY603" fmla="*/ 2072247 h 6858000"/>
              <a:gd name="connsiteX604" fmla="*/ 5294042 w 7467600"/>
              <a:gd name="connsiteY604" fmla="*/ 2065019 h 6858000"/>
              <a:gd name="connsiteX605" fmla="*/ 5171936 w 7467600"/>
              <a:gd name="connsiteY605" fmla="*/ 1647613 h 6858000"/>
              <a:gd name="connsiteX606" fmla="*/ 5009948 w 7467600"/>
              <a:gd name="connsiteY606" fmla="*/ 1273619 h 6858000"/>
              <a:gd name="connsiteX607" fmla="*/ 655236 w 7467600"/>
              <a:gd name="connsiteY607" fmla="*/ 1268632 h 6858000"/>
              <a:gd name="connsiteX608" fmla="*/ 839521 w 7467600"/>
              <a:gd name="connsiteY608" fmla="*/ 1685315 h 6858000"/>
              <a:gd name="connsiteX609" fmla="*/ 1109416 w 7467600"/>
              <a:gd name="connsiteY609" fmla="*/ 2061663 h 6858000"/>
              <a:gd name="connsiteX610" fmla="*/ 1298300 w 7467600"/>
              <a:gd name="connsiteY610" fmla="*/ 2247742 h 6858000"/>
              <a:gd name="connsiteX611" fmla="*/ 1125871 w 7467600"/>
              <a:gd name="connsiteY611" fmla="*/ 1989513 h 6858000"/>
              <a:gd name="connsiteX612" fmla="*/ 981574 w 7467600"/>
              <a:gd name="connsiteY612" fmla="*/ 1783157 h 6858000"/>
              <a:gd name="connsiteX613" fmla="*/ 922198 w 7467600"/>
              <a:gd name="connsiteY613" fmla="*/ 1677437 h 6858000"/>
              <a:gd name="connsiteX614" fmla="*/ 869293 w 7467600"/>
              <a:gd name="connsiteY614" fmla="*/ 1583214 h 6858000"/>
              <a:gd name="connsiteX615" fmla="*/ 751431 w 7467600"/>
              <a:gd name="connsiteY615" fmla="*/ 1405731 h 6858000"/>
              <a:gd name="connsiteX616" fmla="*/ 655236 w 7467600"/>
              <a:gd name="connsiteY616" fmla="*/ 1268632 h 6858000"/>
              <a:gd name="connsiteX617" fmla="*/ 6516292 w 7467600"/>
              <a:gd name="connsiteY617" fmla="*/ 1263064 h 6858000"/>
              <a:gd name="connsiteX618" fmla="*/ 5736320 w 7467600"/>
              <a:gd name="connsiteY618" fmla="*/ 1501803 h 6858000"/>
              <a:gd name="connsiteX619" fmla="*/ 6516292 w 7467600"/>
              <a:gd name="connsiteY619" fmla="*/ 1263064 h 6858000"/>
              <a:gd name="connsiteX620" fmla="*/ 291466 w 7467600"/>
              <a:gd name="connsiteY620" fmla="*/ 1250369 h 6858000"/>
              <a:gd name="connsiteX621" fmla="*/ 323180 w 7467600"/>
              <a:gd name="connsiteY621" fmla="*/ 1435283 h 6858000"/>
              <a:gd name="connsiteX622" fmla="*/ 349381 w 7467600"/>
              <a:gd name="connsiteY622" fmla="*/ 1875041 h 6858000"/>
              <a:gd name="connsiteX623" fmla="*/ 374363 w 7467600"/>
              <a:gd name="connsiteY623" fmla="*/ 1506494 h 6858000"/>
              <a:gd name="connsiteX624" fmla="*/ 302168 w 7467600"/>
              <a:gd name="connsiteY624" fmla="*/ 1274495 h 6858000"/>
              <a:gd name="connsiteX625" fmla="*/ 291466 w 7467600"/>
              <a:gd name="connsiteY625" fmla="*/ 1250369 h 6858000"/>
              <a:gd name="connsiteX626" fmla="*/ 678222 w 7467600"/>
              <a:gd name="connsiteY626" fmla="*/ 1248670 h 6858000"/>
              <a:gd name="connsiteX627" fmla="*/ 775536 w 7467600"/>
              <a:gd name="connsiteY627" fmla="*/ 1388015 h 6858000"/>
              <a:gd name="connsiteX628" fmla="*/ 894529 w 7467600"/>
              <a:gd name="connsiteY628" fmla="*/ 1567739 h 6858000"/>
              <a:gd name="connsiteX629" fmla="*/ 948000 w 7467600"/>
              <a:gd name="connsiteY629" fmla="*/ 1663088 h 6858000"/>
              <a:gd name="connsiteX630" fmla="*/ 1006812 w 7467600"/>
              <a:gd name="connsiteY630" fmla="*/ 1767683 h 6858000"/>
              <a:gd name="connsiteX631" fmla="*/ 1149133 w 7467600"/>
              <a:gd name="connsiteY631" fmla="*/ 1971513 h 6858000"/>
              <a:gd name="connsiteX632" fmla="*/ 1333952 w 7467600"/>
              <a:gd name="connsiteY632" fmla="*/ 2251620 h 6858000"/>
              <a:gd name="connsiteX633" fmla="*/ 1337329 w 7467600"/>
              <a:gd name="connsiteY633" fmla="*/ 2258350 h 6858000"/>
              <a:gd name="connsiteX634" fmla="*/ 1014726 w 7467600"/>
              <a:gd name="connsiteY634" fmla="*/ 1615556 h 6858000"/>
              <a:gd name="connsiteX635" fmla="*/ 678222 w 7467600"/>
              <a:gd name="connsiteY635" fmla="*/ 1248670 h 6858000"/>
              <a:gd name="connsiteX636" fmla="*/ 6691602 w 7467600"/>
              <a:gd name="connsiteY636" fmla="*/ 1140573 h 6858000"/>
              <a:gd name="connsiteX637" fmla="*/ 6571100 w 7467600"/>
              <a:gd name="connsiteY637" fmla="*/ 1183662 h 6858000"/>
              <a:gd name="connsiteX638" fmla="*/ 6241687 w 7467600"/>
              <a:gd name="connsiteY638" fmla="*/ 1257600 h 6858000"/>
              <a:gd name="connsiteX639" fmla="*/ 5693009 w 7467600"/>
              <a:gd name="connsiteY639" fmla="*/ 1478256 h 6858000"/>
              <a:gd name="connsiteX640" fmla="*/ 6548420 w 7467600"/>
              <a:gd name="connsiteY640" fmla="*/ 1214599 h 6858000"/>
              <a:gd name="connsiteX641" fmla="*/ 6605473 w 7467600"/>
              <a:gd name="connsiteY641" fmla="*/ 1184686 h 6858000"/>
              <a:gd name="connsiteX642" fmla="*/ 6691602 w 7467600"/>
              <a:gd name="connsiteY642" fmla="*/ 1140573 h 6858000"/>
              <a:gd name="connsiteX643" fmla="*/ 4002475 w 7467600"/>
              <a:gd name="connsiteY643" fmla="*/ 1037802 h 6858000"/>
              <a:gd name="connsiteX644" fmla="*/ 4000324 w 7467600"/>
              <a:gd name="connsiteY644" fmla="*/ 1039362 h 6858000"/>
              <a:gd name="connsiteX645" fmla="*/ 4002862 w 7467600"/>
              <a:gd name="connsiteY645" fmla="*/ 1042866 h 6858000"/>
              <a:gd name="connsiteX646" fmla="*/ 4002475 w 7467600"/>
              <a:gd name="connsiteY646" fmla="*/ 1037802 h 6858000"/>
              <a:gd name="connsiteX647" fmla="*/ 506322 w 7467600"/>
              <a:gd name="connsiteY647" fmla="*/ 1020997 h 6858000"/>
              <a:gd name="connsiteX648" fmla="*/ 533068 w 7467600"/>
              <a:gd name="connsiteY648" fmla="*/ 1029409 h 6858000"/>
              <a:gd name="connsiteX649" fmla="*/ 1232525 w 7467600"/>
              <a:gd name="connsiteY649" fmla="*/ 1804675 h 6858000"/>
              <a:gd name="connsiteX650" fmla="*/ 1388858 w 7467600"/>
              <a:gd name="connsiteY650" fmla="*/ 2368011 h 6858000"/>
              <a:gd name="connsiteX651" fmla="*/ 1384098 w 7467600"/>
              <a:gd name="connsiteY651" fmla="*/ 2378125 h 6858000"/>
              <a:gd name="connsiteX652" fmla="*/ 1425393 w 7467600"/>
              <a:gd name="connsiteY652" fmla="*/ 2589124 h 6858000"/>
              <a:gd name="connsiteX653" fmla="*/ 1424001 w 7467600"/>
              <a:gd name="connsiteY653" fmla="*/ 2597541 h 6858000"/>
              <a:gd name="connsiteX654" fmla="*/ 2152729 w 7467600"/>
              <a:gd name="connsiteY654" fmla="*/ 2864487 h 6858000"/>
              <a:gd name="connsiteX655" fmla="*/ 2020609 w 7467600"/>
              <a:gd name="connsiteY655" fmla="*/ 2539671 h 6858000"/>
              <a:gd name="connsiteX656" fmla="*/ 2018920 w 7467600"/>
              <a:gd name="connsiteY656" fmla="*/ 2536309 h 6858000"/>
              <a:gd name="connsiteX657" fmla="*/ 1342441 w 7467600"/>
              <a:gd name="connsiteY657" fmla="*/ 1173017 h 6858000"/>
              <a:gd name="connsiteX658" fmla="*/ 1367925 w 7467600"/>
              <a:gd name="connsiteY658" fmla="*/ 1135648 h 6858000"/>
              <a:gd name="connsiteX659" fmla="*/ 1771401 w 7467600"/>
              <a:gd name="connsiteY659" fmla="*/ 1806673 h 6858000"/>
              <a:gd name="connsiteX660" fmla="*/ 1972385 w 7467600"/>
              <a:gd name="connsiteY660" fmla="*/ 2198735 h 6858000"/>
              <a:gd name="connsiteX661" fmla="*/ 2040892 w 7467600"/>
              <a:gd name="connsiteY661" fmla="*/ 2405205 h 6858000"/>
              <a:gd name="connsiteX662" fmla="*/ 2131689 w 7467600"/>
              <a:gd name="connsiteY662" fmla="*/ 1936926 h 6858000"/>
              <a:gd name="connsiteX663" fmla="*/ 2454820 w 7467600"/>
              <a:gd name="connsiteY663" fmla="*/ 1248808 h 6858000"/>
              <a:gd name="connsiteX664" fmla="*/ 2492512 w 7467600"/>
              <a:gd name="connsiteY664" fmla="*/ 1302920 h 6858000"/>
              <a:gd name="connsiteX665" fmla="*/ 2081216 w 7467600"/>
              <a:gd name="connsiteY665" fmla="*/ 2527513 h 6858000"/>
              <a:gd name="connsiteX666" fmla="*/ 2081211 w 7467600"/>
              <a:gd name="connsiteY666" fmla="*/ 2528916 h 6858000"/>
              <a:gd name="connsiteX667" fmla="*/ 2199067 w 7467600"/>
              <a:gd name="connsiteY667" fmla="*/ 2884061 h 6858000"/>
              <a:gd name="connsiteX668" fmla="*/ 3192586 w 7467600"/>
              <a:gd name="connsiteY668" fmla="*/ 3411496 h 6858000"/>
              <a:gd name="connsiteX669" fmla="*/ 3182620 w 7467600"/>
              <a:gd name="connsiteY669" fmla="*/ 3483279 h 6858000"/>
              <a:gd name="connsiteX670" fmla="*/ 2435119 w 7467600"/>
              <a:gd name="connsiteY670" fmla="*/ 3080173 h 6858000"/>
              <a:gd name="connsiteX671" fmla="*/ 2410152 w 7467600"/>
              <a:gd name="connsiteY671" fmla="*/ 3063751 h 6858000"/>
              <a:gd name="connsiteX672" fmla="*/ 2408099 w 7467600"/>
              <a:gd name="connsiteY672" fmla="*/ 3064403 h 6858000"/>
              <a:gd name="connsiteX673" fmla="*/ 2407218 w 7467600"/>
              <a:gd name="connsiteY673" fmla="*/ 3070324 h 6858000"/>
              <a:gd name="connsiteX674" fmla="*/ 2380138 w 7467600"/>
              <a:gd name="connsiteY674" fmla="*/ 3099341 h 6858000"/>
              <a:gd name="connsiteX675" fmla="*/ 1765923 w 7467600"/>
              <a:gd name="connsiteY675" fmla="*/ 3581043 h 6858000"/>
              <a:gd name="connsiteX676" fmla="*/ 1702258 w 7467600"/>
              <a:gd name="connsiteY676" fmla="*/ 3612286 h 6858000"/>
              <a:gd name="connsiteX677" fmla="*/ 1538370 w 7467600"/>
              <a:gd name="connsiteY677" fmla="*/ 3811804 h 6858000"/>
              <a:gd name="connsiteX678" fmla="*/ 542867 w 7467600"/>
              <a:gd name="connsiteY678" fmla="*/ 4944092 h 6858000"/>
              <a:gd name="connsiteX679" fmla="*/ 515800 w 7467600"/>
              <a:gd name="connsiteY679" fmla="*/ 4862180 h 6858000"/>
              <a:gd name="connsiteX680" fmla="*/ 909145 w 7467600"/>
              <a:gd name="connsiteY680" fmla="*/ 4199225 h 6858000"/>
              <a:gd name="connsiteX681" fmla="*/ 1214067 w 7467600"/>
              <a:gd name="connsiteY681" fmla="*/ 3908561 h 6858000"/>
              <a:gd name="connsiteX682" fmla="*/ 640967 w 7467600"/>
              <a:gd name="connsiteY682" fmla="*/ 4105601 h 6858000"/>
              <a:gd name="connsiteX683" fmla="*/ 112563 w 7467600"/>
              <a:gd name="connsiteY683" fmla="*/ 4396952 h 6858000"/>
              <a:gd name="connsiteX684" fmla="*/ 0 w 7467600"/>
              <a:gd name="connsiteY684" fmla="*/ 4466006 h 6858000"/>
              <a:gd name="connsiteX685" fmla="*/ 0 w 7467600"/>
              <a:gd name="connsiteY685" fmla="*/ 4233763 h 6858000"/>
              <a:gd name="connsiteX686" fmla="*/ 36881 w 7467600"/>
              <a:gd name="connsiteY686" fmla="*/ 4200118 h 6858000"/>
              <a:gd name="connsiteX687" fmla="*/ 910534 w 7467600"/>
              <a:gd name="connsiteY687" fmla="*/ 3629753 h 6858000"/>
              <a:gd name="connsiteX688" fmla="*/ 1578717 w 7467600"/>
              <a:gd name="connsiteY688" fmla="*/ 3575982 h 6858000"/>
              <a:gd name="connsiteX689" fmla="*/ 2338780 w 7467600"/>
              <a:gd name="connsiteY689" fmla="*/ 3033725 h 6858000"/>
              <a:gd name="connsiteX690" fmla="*/ 1807991 w 7467600"/>
              <a:gd name="connsiteY690" fmla="*/ 2807184 h 6858000"/>
              <a:gd name="connsiteX691" fmla="*/ 1416358 w 7467600"/>
              <a:gd name="connsiteY691" fmla="*/ 3112571 h 6858000"/>
              <a:gd name="connsiteX692" fmla="*/ 939066 w 7467600"/>
              <a:gd name="connsiteY692" fmla="*/ 3378798 h 6858000"/>
              <a:gd name="connsiteX693" fmla="*/ 115099 w 7467600"/>
              <a:gd name="connsiteY693" fmla="*/ 3607650 h 6858000"/>
              <a:gd name="connsiteX694" fmla="*/ 97284 w 7467600"/>
              <a:gd name="connsiteY694" fmla="*/ 3520393 h 6858000"/>
              <a:gd name="connsiteX695" fmla="*/ 922050 w 7467600"/>
              <a:gd name="connsiteY695" fmla="*/ 3074867 h 6858000"/>
              <a:gd name="connsiteX696" fmla="*/ 1405265 w 7467600"/>
              <a:gd name="connsiteY696" fmla="*/ 3016319 h 6858000"/>
              <a:gd name="connsiteX697" fmla="*/ 1407512 w 7467600"/>
              <a:gd name="connsiteY697" fmla="*/ 3018001 h 6858000"/>
              <a:gd name="connsiteX698" fmla="*/ 1726266 w 7467600"/>
              <a:gd name="connsiteY698" fmla="*/ 2777274 h 6858000"/>
              <a:gd name="connsiteX699" fmla="*/ 625390 w 7467600"/>
              <a:gd name="connsiteY699" fmla="*/ 2514541 h 6858000"/>
              <a:gd name="connsiteX700" fmla="*/ 619799 w 7467600"/>
              <a:gd name="connsiteY700" fmla="*/ 2527180 h 6858000"/>
              <a:gd name="connsiteX701" fmla="*/ 310030 w 7467600"/>
              <a:gd name="connsiteY701" fmla="*/ 2771818 h 6858000"/>
              <a:gd name="connsiteX702" fmla="*/ 173877 w 7467600"/>
              <a:gd name="connsiteY702" fmla="*/ 2937056 h 6858000"/>
              <a:gd name="connsiteX703" fmla="*/ 77889 w 7467600"/>
              <a:gd name="connsiteY703" fmla="*/ 3138440 h 6858000"/>
              <a:gd name="connsiteX704" fmla="*/ 0 w 7467600"/>
              <a:gd name="connsiteY704" fmla="*/ 3271395 h 6858000"/>
              <a:gd name="connsiteX705" fmla="*/ 0 w 7467600"/>
              <a:gd name="connsiteY705" fmla="*/ 3153002 h 6858000"/>
              <a:gd name="connsiteX706" fmla="*/ 2386 w 7467600"/>
              <a:gd name="connsiteY706" fmla="*/ 3149203 h 6858000"/>
              <a:gd name="connsiteX707" fmla="*/ 89753 w 7467600"/>
              <a:gd name="connsiteY707" fmla="*/ 2987702 h 6858000"/>
              <a:gd name="connsiteX708" fmla="*/ 76869 w 7467600"/>
              <a:gd name="connsiteY708" fmla="*/ 3005404 h 6858000"/>
              <a:gd name="connsiteX709" fmla="*/ 32049 w 7467600"/>
              <a:gd name="connsiteY709" fmla="*/ 3065814 h 6858000"/>
              <a:gd name="connsiteX710" fmla="*/ 0 w 7467600"/>
              <a:gd name="connsiteY710" fmla="*/ 3108744 h 6858000"/>
              <a:gd name="connsiteX711" fmla="*/ 0 w 7467600"/>
              <a:gd name="connsiteY711" fmla="*/ 3058059 h 6858000"/>
              <a:gd name="connsiteX712" fmla="*/ 7610 w 7467600"/>
              <a:gd name="connsiteY712" fmla="*/ 3047889 h 6858000"/>
              <a:gd name="connsiteX713" fmla="*/ 52419 w 7467600"/>
              <a:gd name="connsiteY713" fmla="*/ 2987479 h 6858000"/>
              <a:gd name="connsiteX714" fmla="*/ 59142 w 7467600"/>
              <a:gd name="connsiteY714" fmla="*/ 2978488 h 6858000"/>
              <a:gd name="connsiteX715" fmla="*/ 0 w 7467600"/>
              <a:gd name="connsiteY715" fmla="*/ 3015334 h 6858000"/>
              <a:gd name="connsiteX716" fmla="*/ 0 w 7467600"/>
              <a:gd name="connsiteY716" fmla="*/ 2914286 h 6858000"/>
              <a:gd name="connsiteX717" fmla="*/ 36383 w 7467600"/>
              <a:gd name="connsiteY717" fmla="*/ 2901128 h 6858000"/>
              <a:gd name="connsiteX718" fmla="*/ 156329 w 7467600"/>
              <a:gd name="connsiteY718" fmla="*/ 2840533 h 6858000"/>
              <a:gd name="connsiteX719" fmla="*/ 358355 w 7467600"/>
              <a:gd name="connsiteY719" fmla="*/ 2620471 h 6858000"/>
              <a:gd name="connsiteX720" fmla="*/ 510577 w 7467600"/>
              <a:gd name="connsiteY720" fmla="*/ 2501244 h 6858000"/>
              <a:gd name="connsiteX721" fmla="*/ 211967 w 7467600"/>
              <a:gd name="connsiteY721" fmla="*/ 2479171 h 6858000"/>
              <a:gd name="connsiteX722" fmla="*/ 0 w 7467600"/>
              <a:gd name="connsiteY722" fmla="*/ 2476398 h 6858000"/>
              <a:gd name="connsiteX723" fmla="*/ 0 w 7467600"/>
              <a:gd name="connsiteY723" fmla="*/ 2389189 h 6858000"/>
              <a:gd name="connsiteX724" fmla="*/ 103062 w 7467600"/>
              <a:gd name="connsiteY724" fmla="*/ 2389518 h 6858000"/>
              <a:gd name="connsiteX725" fmla="*/ 510734 w 7467600"/>
              <a:gd name="connsiteY725" fmla="*/ 2416201 h 6858000"/>
              <a:gd name="connsiteX726" fmla="*/ 279257 w 7467600"/>
              <a:gd name="connsiteY726" fmla="*/ 2092102 h 6858000"/>
              <a:gd name="connsiteX727" fmla="*/ 65265 w 7467600"/>
              <a:gd name="connsiteY727" fmla="*/ 2006049 h 6858000"/>
              <a:gd name="connsiteX728" fmla="*/ 0 w 7467600"/>
              <a:gd name="connsiteY728" fmla="*/ 1982532 h 6858000"/>
              <a:gd name="connsiteX729" fmla="*/ 0 w 7467600"/>
              <a:gd name="connsiteY729" fmla="*/ 1912789 h 6858000"/>
              <a:gd name="connsiteX730" fmla="*/ 97460 w 7467600"/>
              <a:gd name="connsiteY730" fmla="*/ 1953725 h 6858000"/>
              <a:gd name="connsiteX731" fmla="*/ 221272 w 7467600"/>
              <a:gd name="connsiteY731" fmla="*/ 1980766 h 6858000"/>
              <a:gd name="connsiteX732" fmla="*/ 116765 w 7467600"/>
              <a:gd name="connsiteY732" fmla="*/ 1911033 h 6858000"/>
              <a:gd name="connsiteX733" fmla="*/ 16405 w 7467600"/>
              <a:gd name="connsiteY733" fmla="*/ 1803412 h 6858000"/>
              <a:gd name="connsiteX734" fmla="*/ 0 w 7467600"/>
              <a:gd name="connsiteY734" fmla="*/ 1784777 h 6858000"/>
              <a:gd name="connsiteX735" fmla="*/ 0 w 7467600"/>
              <a:gd name="connsiteY735" fmla="*/ 1740082 h 6858000"/>
              <a:gd name="connsiteX736" fmla="*/ 39394 w 7467600"/>
              <a:gd name="connsiteY736" fmla="*/ 1784856 h 6858000"/>
              <a:gd name="connsiteX737" fmla="*/ 135813 w 7467600"/>
              <a:gd name="connsiteY737" fmla="*/ 1888838 h 6858000"/>
              <a:gd name="connsiteX738" fmla="*/ 242575 w 7467600"/>
              <a:gd name="connsiteY738" fmla="*/ 1958841 h 6858000"/>
              <a:gd name="connsiteX739" fmla="*/ 82197 w 7467600"/>
              <a:gd name="connsiteY739" fmla="*/ 1754826 h 6858000"/>
              <a:gd name="connsiteX740" fmla="*/ 0 w 7467600"/>
              <a:gd name="connsiteY740" fmla="*/ 1679650 h 6858000"/>
              <a:gd name="connsiteX741" fmla="*/ 0 w 7467600"/>
              <a:gd name="connsiteY741" fmla="*/ 1602463 h 6858000"/>
              <a:gd name="connsiteX742" fmla="*/ 84689 w 7467600"/>
              <a:gd name="connsiteY742" fmla="*/ 1677442 h 6858000"/>
              <a:gd name="connsiteX743" fmla="*/ 298437 w 7467600"/>
              <a:gd name="connsiteY743" fmla="*/ 1968019 h 6858000"/>
              <a:gd name="connsiteX744" fmla="*/ 227269 w 7467600"/>
              <a:gd name="connsiteY744" fmla="*/ 1114064 h 6858000"/>
              <a:gd name="connsiteX745" fmla="*/ 248003 w 7467600"/>
              <a:gd name="connsiteY745" fmla="*/ 1089613 h 6858000"/>
              <a:gd name="connsiteX746" fmla="*/ 427020 w 7467600"/>
              <a:gd name="connsiteY746" fmla="*/ 1619803 h 6858000"/>
              <a:gd name="connsiteX747" fmla="*/ 340345 w 7467600"/>
              <a:gd name="connsiteY747" fmla="*/ 2027739 h 6858000"/>
              <a:gd name="connsiteX748" fmla="*/ 360865 w 7467600"/>
              <a:gd name="connsiteY748" fmla="*/ 2044827 h 6858000"/>
              <a:gd name="connsiteX749" fmla="*/ 560414 w 7467600"/>
              <a:gd name="connsiteY749" fmla="*/ 2421457 h 6858000"/>
              <a:gd name="connsiteX750" fmla="*/ 1359703 w 7467600"/>
              <a:gd name="connsiteY750" fmla="*/ 2578554 h 6858000"/>
              <a:gd name="connsiteX751" fmla="*/ 1359422 w 7467600"/>
              <a:gd name="connsiteY751" fmla="*/ 2577994 h 6858000"/>
              <a:gd name="connsiteX752" fmla="*/ 828701 w 7467600"/>
              <a:gd name="connsiteY752" fmla="*/ 1839520 h 6858000"/>
              <a:gd name="connsiteX753" fmla="*/ 494427 w 7467600"/>
              <a:gd name="connsiteY753" fmla="*/ 1092333 h 6858000"/>
              <a:gd name="connsiteX754" fmla="*/ 506322 w 7467600"/>
              <a:gd name="connsiteY754" fmla="*/ 1020997 h 6858000"/>
              <a:gd name="connsiteX755" fmla="*/ 4570198 w 7467600"/>
              <a:gd name="connsiteY755" fmla="*/ 978081 h 6858000"/>
              <a:gd name="connsiteX756" fmla="*/ 4523691 w 7467600"/>
              <a:gd name="connsiteY756" fmla="*/ 1127776 h 6858000"/>
              <a:gd name="connsiteX757" fmla="*/ 4509875 w 7467600"/>
              <a:gd name="connsiteY757" fmla="*/ 1167552 h 6858000"/>
              <a:gd name="connsiteX758" fmla="*/ 4478168 w 7467600"/>
              <a:gd name="connsiteY758" fmla="*/ 1260735 h 6858000"/>
              <a:gd name="connsiteX759" fmla="*/ 4409309 w 7467600"/>
              <a:gd name="connsiteY759" fmla="*/ 1666996 h 6858000"/>
              <a:gd name="connsiteX760" fmla="*/ 4370031 w 7467600"/>
              <a:gd name="connsiteY760" fmla="*/ 1955666 h 6858000"/>
              <a:gd name="connsiteX761" fmla="*/ 4570198 w 7467600"/>
              <a:gd name="connsiteY761" fmla="*/ 978081 h 6858000"/>
              <a:gd name="connsiteX762" fmla="*/ 4557898 w 7467600"/>
              <a:gd name="connsiteY762" fmla="*/ 900011 h 6858000"/>
              <a:gd name="connsiteX763" fmla="*/ 4344840 w 7467600"/>
              <a:gd name="connsiteY763" fmla="*/ 1922038 h 6858000"/>
              <a:gd name="connsiteX764" fmla="*/ 4378710 w 7467600"/>
              <a:gd name="connsiteY764" fmla="*/ 1665516 h 6858000"/>
              <a:gd name="connsiteX765" fmla="*/ 4448798 w 7467600"/>
              <a:gd name="connsiteY765" fmla="*/ 1253024 h 6858000"/>
              <a:gd name="connsiteX766" fmla="*/ 4480315 w 7467600"/>
              <a:gd name="connsiteY766" fmla="*/ 1158454 h 6858000"/>
              <a:gd name="connsiteX767" fmla="*/ 4494133 w 7467600"/>
              <a:gd name="connsiteY767" fmla="*/ 1118676 h 6858000"/>
              <a:gd name="connsiteX768" fmla="*/ 4557898 w 7467600"/>
              <a:gd name="connsiteY768" fmla="*/ 900011 h 6858000"/>
              <a:gd name="connsiteX769" fmla="*/ 5870151 w 7467600"/>
              <a:gd name="connsiteY769" fmla="*/ 898890 h 6858000"/>
              <a:gd name="connsiteX770" fmla="*/ 5861335 w 7467600"/>
              <a:gd name="connsiteY770" fmla="*/ 899177 h 6858000"/>
              <a:gd name="connsiteX771" fmla="*/ 5843702 w 7467600"/>
              <a:gd name="connsiteY771" fmla="*/ 899748 h 6858000"/>
              <a:gd name="connsiteX772" fmla="*/ 5651107 w 7467600"/>
              <a:gd name="connsiteY772" fmla="*/ 920306 h 6858000"/>
              <a:gd name="connsiteX773" fmla="*/ 5459407 w 7467600"/>
              <a:gd name="connsiteY773" fmla="*/ 940975 h 6858000"/>
              <a:gd name="connsiteX774" fmla="*/ 5374846 w 7467600"/>
              <a:gd name="connsiteY774" fmla="*/ 941988 h 6858000"/>
              <a:gd name="connsiteX775" fmla="*/ 5256105 w 7467600"/>
              <a:gd name="connsiteY775" fmla="*/ 945632 h 6858000"/>
              <a:gd name="connsiteX776" fmla="*/ 5107071 w 7467600"/>
              <a:gd name="connsiteY776" fmla="*/ 969720 h 6858000"/>
              <a:gd name="connsiteX777" fmla="*/ 4998681 w 7467600"/>
              <a:gd name="connsiteY777" fmla="*/ 988771 h 6858000"/>
              <a:gd name="connsiteX778" fmla="*/ 5870151 w 7467600"/>
              <a:gd name="connsiteY778" fmla="*/ 898890 h 6858000"/>
              <a:gd name="connsiteX779" fmla="*/ 5504425 w 7467600"/>
              <a:gd name="connsiteY779" fmla="*/ 848067 h 6858000"/>
              <a:gd name="connsiteX780" fmla="*/ 4968849 w 7467600"/>
              <a:gd name="connsiteY780" fmla="*/ 962318 h 6858000"/>
              <a:gd name="connsiteX781" fmla="*/ 5104039 w 7467600"/>
              <a:gd name="connsiteY781" fmla="*/ 940634 h 6858000"/>
              <a:gd name="connsiteX782" fmla="*/ 5256311 w 7467600"/>
              <a:gd name="connsiteY782" fmla="*/ 916490 h 6858000"/>
              <a:gd name="connsiteX783" fmla="*/ 5377381 w 7467600"/>
              <a:gd name="connsiteY783" fmla="*/ 912671 h 6858000"/>
              <a:gd name="connsiteX784" fmla="*/ 5460148 w 7467600"/>
              <a:gd name="connsiteY784" fmla="*/ 911442 h 6858000"/>
              <a:gd name="connsiteX785" fmla="*/ 5648971 w 7467600"/>
              <a:gd name="connsiteY785" fmla="*/ 891331 h 6858000"/>
              <a:gd name="connsiteX786" fmla="*/ 5844807 w 7467600"/>
              <a:gd name="connsiteY786" fmla="*/ 870718 h 6858000"/>
              <a:gd name="connsiteX787" fmla="*/ 5862975 w 7467600"/>
              <a:gd name="connsiteY787" fmla="*/ 869756 h 6858000"/>
              <a:gd name="connsiteX788" fmla="*/ 5920887 w 7467600"/>
              <a:gd name="connsiteY788" fmla="*/ 865929 h 6858000"/>
              <a:gd name="connsiteX789" fmla="*/ 5504425 w 7467600"/>
              <a:gd name="connsiteY789" fmla="*/ 848067 h 6858000"/>
              <a:gd name="connsiteX790" fmla="*/ 3607114 w 7467600"/>
              <a:gd name="connsiteY790" fmla="*/ 467441 h 6858000"/>
              <a:gd name="connsiteX791" fmla="*/ 3296242 w 7467600"/>
              <a:gd name="connsiteY791" fmla="*/ 807991 h 6858000"/>
              <a:gd name="connsiteX792" fmla="*/ 3174674 w 7467600"/>
              <a:gd name="connsiteY792" fmla="*/ 919759 h 6858000"/>
              <a:gd name="connsiteX793" fmla="*/ 3042978 w 7467600"/>
              <a:gd name="connsiteY793" fmla="*/ 1054894 h 6858000"/>
              <a:gd name="connsiteX794" fmla="*/ 2968914 w 7467600"/>
              <a:gd name="connsiteY794" fmla="*/ 1133756 h 6858000"/>
              <a:gd name="connsiteX795" fmla="*/ 3103823 w 7467600"/>
              <a:gd name="connsiteY795" fmla="*/ 1026814 h 6858000"/>
              <a:gd name="connsiteX796" fmla="*/ 3607114 w 7467600"/>
              <a:gd name="connsiteY796" fmla="*/ 467441 h 6858000"/>
              <a:gd name="connsiteX797" fmla="*/ 3744487 w 7467600"/>
              <a:gd name="connsiteY797" fmla="*/ 383136 h 6858000"/>
              <a:gd name="connsiteX798" fmla="*/ 3970213 w 7467600"/>
              <a:gd name="connsiteY798" fmla="*/ 995559 h 6858000"/>
              <a:gd name="connsiteX799" fmla="*/ 3744487 w 7467600"/>
              <a:gd name="connsiteY799" fmla="*/ 383136 h 6858000"/>
              <a:gd name="connsiteX800" fmla="*/ 3624562 w 7467600"/>
              <a:gd name="connsiteY800" fmla="*/ 367041 h 6858000"/>
              <a:gd name="connsiteX801" fmla="*/ 3489712 w 7467600"/>
              <a:gd name="connsiteY801" fmla="*/ 485386 h 6858000"/>
              <a:gd name="connsiteX802" fmla="*/ 3182994 w 7467600"/>
              <a:gd name="connsiteY802" fmla="*/ 828265 h 6858000"/>
              <a:gd name="connsiteX803" fmla="*/ 2892114 w 7467600"/>
              <a:gd name="connsiteY803" fmla="*/ 1172635 h 6858000"/>
              <a:gd name="connsiteX804" fmla="*/ 3021459 w 7467600"/>
              <a:gd name="connsiteY804" fmla="*/ 1035385 h 6858000"/>
              <a:gd name="connsiteX805" fmla="*/ 3153873 w 7467600"/>
              <a:gd name="connsiteY805" fmla="*/ 898971 h 6858000"/>
              <a:gd name="connsiteX806" fmla="*/ 3276511 w 7467600"/>
              <a:gd name="connsiteY806" fmla="*/ 786423 h 6858000"/>
              <a:gd name="connsiteX807" fmla="*/ 3584154 w 7467600"/>
              <a:gd name="connsiteY807" fmla="*/ 448218 h 6858000"/>
              <a:gd name="connsiteX808" fmla="*/ 3624562 w 7467600"/>
              <a:gd name="connsiteY808" fmla="*/ 367041 h 6858000"/>
              <a:gd name="connsiteX809" fmla="*/ 3766672 w 7467600"/>
              <a:gd name="connsiteY809" fmla="*/ 359429 h 6858000"/>
              <a:gd name="connsiteX810" fmla="*/ 3996338 w 7467600"/>
              <a:gd name="connsiteY810" fmla="*/ 968237 h 6858000"/>
              <a:gd name="connsiteX811" fmla="*/ 3766672 w 7467600"/>
              <a:gd name="connsiteY811" fmla="*/ 359429 h 6858000"/>
              <a:gd name="connsiteX812" fmla="*/ 5805386 w 7467600"/>
              <a:gd name="connsiteY812" fmla="*/ 239240 h 6858000"/>
              <a:gd name="connsiteX813" fmla="*/ 5736947 w 7467600"/>
              <a:gd name="connsiteY813" fmla="*/ 261367 h 6858000"/>
              <a:gd name="connsiteX814" fmla="*/ 5427012 w 7467600"/>
              <a:gd name="connsiteY814" fmla="*/ 311272 h 6858000"/>
              <a:gd name="connsiteX815" fmla="*/ 5147818 w 7467600"/>
              <a:gd name="connsiteY815" fmla="*/ 322112 h 6858000"/>
              <a:gd name="connsiteX816" fmla="*/ 5060854 w 7467600"/>
              <a:gd name="connsiteY816" fmla="*/ 311882 h 6858000"/>
              <a:gd name="connsiteX817" fmla="*/ 4945989 w 7467600"/>
              <a:gd name="connsiteY817" fmla="*/ 300516 h 6858000"/>
              <a:gd name="connsiteX818" fmla="*/ 5410479 w 7467600"/>
              <a:gd name="connsiteY818" fmla="*/ 348434 h 6858000"/>
              <a:gd name="connsiteX819" fmla="*/ 5805386 w 7467600"/>
              <a:gd name="connsiteY819" fmla="*/ 239240 h 6858000"/>
              <a:gd name="connsiteX820" fmla="*/ 5905192 w 7467600"/>
              <a:gd name="connsiteY820" fmla="*/ 163079 h 6858000"/>
              <a:gd name="connsiteX821" fmla="*/ 5865655 w 7467600"/>
              <a:gd name="connsiteY821" fmla="*/ 171901 h 6858000"/>
              <a:gd name="connsiteX822" fmla="*/ 5259740 w 7467600"/>
              <a:gd name="connsiteY822" fmla="*/ 257013 h 6858000"/>
              <a:gd name="connsiteX823" fmla="*/ 5208466 w 7467600"/>
              <a:gd name="connsiteY823" fmla="*/ 257550 h 6858000"/>
              <a:gd name="connsiteX824" fmla="*/ 4980204 w 7467600"/>
              <a:gd name="connsiteY824" fmla="*/ 271903 h 6858000"/>
              <a:gd name="connsiteX825" fmla="*/ 5068068 w 7467600"/>
              <a:gd name="connsiteY825" fmla="*/ 282244 h 6858000"/>
              <a:gd name="connsiteX826" fmla="*/ 5153231 w 7467600"/>
              <a:gd name="connsiteY826" fmla="*/ 292240 h 6858000"/>
              <a:gd name="connsiteX827" fmla="*/ 5426491 w 7467600"/>
              <a:gd name="connsiteY827" fmla="*/ 281128 h 6858000"/>
              <a:gd name="connsiteX828" fmla="*/ 5731212 w 7467600"/>
              <a:gd name="connsiteY828" fmla="*/ 231951 h 6858000"/>
              <a:gd name="connsiteX829" fmla="*/ 5905192 w 7467600"/>
              <a:gd name="connsiteY829" fmla="*/ 163079 h 6858000"/>
              <a:gd name="connsiteX830" fmla="*/ 5944437 w 7467600"/>
              <a:gd name="connsiteY830" fmla="*/ 113829 h 6858000"/>
              <a:gd name="connsiteX831" fmla="*/ 5825032 w 7467600"/>
              <a:gd name="connsiteY831" fmla="*/ 146405 h 6858000"/>
              <a:gd name="connsiteX832" fmla="*/ 4955599 w 7467600"/>
              <a:gd name="connsiteY832" fmla="*/ 247008 h 6858000"/>
              <a:gd name="connsiteX833" fmla="*/ 5210104 w 7467600"/>
              <a:gd name="connsiteY833" fmla="*/ 228123 h 6858000"/>
              <a:gd name="connsiteX834" fmla="*/ 5261015 w 7467600"/>
              <a:gd name="connsiteY834" fmla="*/ 227087 h 6858000"/>
              <a:gd name="connsiteX835" fmla="*/ 5861181 w 7467600"/>
              <a:gd name="connsiteY835" fmla="*/ 143093 h 6858000"/>
              <a:gd name="connsiteX836" fmla="*/ 5961252 w 7467600"/>
              <a:gd name="connsiteY836" fmla="*/ 114820 h 6858000"/>
              <a:gd name="connsiteX837" fmla="*/ 5944437 w 7467600"/>
              <a:gd name="connsiteY837" fmla="*/ 113829 h 6858000"/>
              <a:gd name="connsiteX838" fmla="*/ 3882765 w 7467600"/>
              <a:gd name="connsiteY838" fmla="*/ 0 h 6858000"/>
              <a:gd name="connsiteX839" fmla="*/ 3995099 w 7467600"/>
              <a:gd name="connsiteY839" fmla="*/ 0 h 6858000"/>
              <a:gd name="connsiteX840" fmla="*/ 4163818 w 7467600"/>
              <a:gd name="connsiteY840" fmla="*/ 234104 h 6858000"/>
              <a:gd name="connsiteX841" fmla="*/ 4172099 w 7467600"/>
              <a:gd name="connsiteY841" fmla="*/ 234207 h 6858000"/>
              <a:gd name="connsiteX842" fmla="*/ 4784282 w 7467600"/>
              <a:gd name="connsiteY842" fmla="*/ 276561 h 6858000"/>
              <a:gd name="connsiteX843" fmla="*/ 4801687 w 7467600"/>
              <a:gd name="connsiteY843" fmla="*/ 267764 h 6858000"/>
              <a:gd name="connsiteX844" fmla="*/ 6082788 w 7467600"/>
              <a:gd name="connsiteY844" fmla="*/ 64119 h 6858000"/>
              <a:gd name="connsiteX845" fmla="*/ 6099442 w 7467600"/>
              <a:gd name="connsiteY845" fmla="*/ 82568 h 6858000"/>
              <a:gd name="connsiteX846" fmla="*/ 4804137 w 7467600"/>
              <a:gd name="connsiteY846" fmla="*/ 320931 h 6858000"/>
              <a:gd name="connsiteX847" fmla="*/ 4227047 w 7467600"/>
              <a:gd name="connsiteY847" fmla="*/ 313415 h 6858000"/>
              <a:gd name="connsiteX848" fmla="*/ 4346041 w 7467600"/>
              <a:gd name="connsiteY848" fmla="*/ 456086 h 6858000"/>
              <a:gd name="connsiteX849" fmla="*/ 4870967 w 7467600"/>
              <a:gd name="connsiteY849" fmla="*/ 963061 h 6858000"/>
              <a:gd name="connsiteX850" fmla="*/ 4889647 w 7467600"/>
              <a:gd name="connsiteY850" fmla="*/ 957147 h 6858000"/>
              <a:gd name="connsiteX851" fmla="*/ 5422504 w 7467600"/>
              <a:gd name="connsiteY851" fmla="*/ 805191 h 6858000"/>
              <a:gd name="connsiteX852" fmla="*/ 6087656 w 7467600"/>
              <a:gd name="connsiteY852" fmla="*/ 826703 h 6858000"/>
              <a:gd name="connsiteX853" fmla="*/ 6058717 w 7467600"/>
              <a:gd name="connsiteY853" fmla="*/ 865992 h 6858000"/>
              <a:gd name="connsiteX854" fmla="*/ 4974153 w 7467600"/>
              <a:gd name="connsiteY854" fmla="*/ 1045456 h 6858000"/>
              <a:gd name="connsiteX855" fmla="*/ 5627835 w 7467600"/>
              <a:gd name="connsiteY855" fmla="*/ 1472077 h 6858000"/>
              <a:gd name="connsiteX856" fmla="*/ 5629817 w 7467600"/>
              <a:gd name="connsiteY856" fmla="*/ 1471412 h 6858000"/>
              <a:gd name="connsiteX857" fmla="*/ 5634124 w 7467600"/>
              <a:gd name="connsiteY857" fmla="*/ 1470572 h 6858000"/>
              <a:gd name="connsiteX858" fmla="*/ 5755832 w 7467600"/>
              <a:gd name="connsiteY858" fmla="*/ 1383886 h 6858000"/>
              <a:gd name="connsiteX859" fmla="*/ 6014186 w 7467600"/>
              <a:gd name="connsiteY859" fmla="*/ 1279799 h 6858000"/>
              <a:gd name="connsiteX860" fmla="*/ 6901619 w 7467600"/>
              <a:gd name="connsiteY860" fmla="*/ 1047874 h 6858000"/>
              <a:gd name="connsiteX861" fmla="*/ 6931566 w 7467600"/>
              <a:gd name="connsiteY861" fmla="*/ 1062034 h 6858000"/>
              <a:gd name="connsiteX862" fmla="*/ 5790982 w 7467600"/>
              <a:gd name="connsiteY862" fmla="*/ 1561380 h 6858000"/>
              <a:gd name="connsiteX863" fmla="*/ 6188971 w 7467600"/>
              <a:gd name="connsiteY863" fmla="*/ 1755168 h 6858000"/>
              <a:gd name="connsiteX864" fmla="*/ 6202446 w 7467600"/>
              <a:gd name="connsiteY864" fmla="*/ 1752268 h 6858000"/>
              <a:gd name="connsiteX865" fmla="*/ 7179560 w 7467600"/>
              <a:gd name="connsiteY865" fmla="*/ 1467551 h 6858000"/>
              <a:gd name="connsiteX866" fmla="*/ 7158730 w 7467600"/>
              <a:gd name="connsiteY866" fmla="*/ 1507835 h 6858000"/>
              <a:gd name="connsiteX867" fmla="*/ 6326959 w 7467600"/>
              <a:gd name="connsiteY867" fmla="*/ 1817686 h 6858000"/>
              <a:gd name="connsiteX868" fmla="*/ 6537433 w 7467600"/>
              <a:gd name="connsiteY868" fmla="*/ 1907790 h 6858000"/>
              <a:gd name="connsiteX869" fmla="*/ 6550221 w 7467600"/>
              <a:gd name="connsiteY869" fmla="*/ 1910729 h 6858000"/>
              <a:gd name="connsiteX870" fmla="*/ 6964438 w 7467600"/>
              <a:gd name="connsiteY870" fmla="*/ 2209505 h 6858000"/>
              <a:gd name="connsiteX871" fmla="*/ 7367862 w 7467600"/>
              <a:gd name="connsiteY871" fmla="*/ 2806833 h 6858000"/>
              <a:gd name="connsiteX872" fmla="*/ 7364329 w 7467600"/>
              <a:gd name="connsiteY872" fmla="*/ 2826907 h 6858000"/>
              <a:gd name="connsiteX873" fmla="*/ 7290545 w 7467600"/>
              <a:gd name="connsiteY873" fmla="*/ 2850663 h 6858000"/>
              <a:gd name="connsiteX874" fmla="*/ 6472036 w 7467600"/>
              <a:gd name="connsiteY874" fmla="*/ 1959003 h 6858000"/>
              <a:gd name="connsiteX875" fmla="*/ 5792897 w 7467600"/>
              <a:gd name="connsiteY875" fmla="*/ 1647747 h 6858000"/>
              <a:gd name="connsiteX876" fmla="*/ 5842751 w 7467600"/>
              <a:gd name="connsiteY876" fmla="*/ 1816112 h 6858000"/>
              <a:gd name="connsiteX877" fmla="*/ 5847424 w 7467600"/>
              <a:gd name="connsiteY877" fmla="*/ 1815776 h 6858000"/>
              <a:gd name="connsiteX878" fmla="*/ 6399821 w 7467600"/>
              <a:gd name="connsiteY878" fmla="*/ 2344799 h 6858000"/>
              <a:gd name="connsiteX879" fmla="*/ 6323232 w 7467600"/>
              <a:gd name="connsiteY879" fmla="*/ 2389634 h 6858000"/>
              <a:gd name="connsiteX880" fmla="*/ 5942958 w 7467600"/>
              <a:gd name="connsiteY880" fmla="*/ 2077708 h 6858000"/>
              <a:gd name="connsiteX881" fmla="*/ 5921559 w 7467600"/>
              <a:gd name="connsiteY881" fmla="*/ 2378596 h 6858000"/>
              <a:gd name="connsiteX882" fmla="*/ 5817651 w 7467600"/>
              <a:gd name="connsiteY882" fmla="*/ 3023919 h 6858000"/>
              <a:gd name="connsiteX883" fmla="*/ 5729634 w 7467600"/>
              <a:gd name="connsiteY883" fmla="*/ 3051849 h 6858000"/>
              <a:gd name="connsiteX884" fmla="*/ 5611018 w 7467600"/>
              <a:gd name="connsiteY884" fmla="*/ 2316769 h 6858000"/>
              <a:gd name="connsiteX885" fmla="*/ 5687608 w 7467600"/>
              <a:gd name="connsiteY885" fmla="*/ 2039972 h 6858000"/>
              <a:gd name="connsiteX886" fmla="*/ 5657554 w 7467600"/>
              <a:gd name="connsiteY886" fmla="*/ 1576445 h 6858000"/>
              <a:gd name="connsiteX887" fmla="*/ 5150475 w 7467600"/>
              <a:gd name="connsiteY887" fmla="*/ 1274012 h 6858000"/>
              <a:gd name="connsiteX888" fmla="*/ 5349142 w 7467600"/>
              <a:gd name="connsiteY888" fmla="*/ 2204405 h 6858000"/>
              <a:gd name="connsiteX889" fmla="*/ 5262214 w 7467600"/>
              <a:gd name="connsiteY889" fmla="*/ 2233836 h 6858000"/>
              <a:gd name="connsiteX890" fmla="*/ 4981539 w 7467600"/>
              <a:gd name="connsiteY890" fmla="*/ 1542201 h 6858000"/>
              <a:gd name="connsiteX891" fmla="*/ 4958461 w 7467600"/>
              <a:gd name="connsiteY891" fmla="*/ 1136957 h 6858000"/>
              <a:gd name="connsiteX892" fmla="*/ 4655015 w 7467600"/>
              <a:gd name="connsiteY892" fmla="*/ 891426 h 6858000"/>
              <a:gd name="connsiteX893" fmla="*/ 4348002 w 7467600"/>
              <a:gd name="connsiteY893" fmla="*/ 2205895 h 6858000"/>
              <a:gd name="connsiteX894" fmla="*/ 4262250 w 7467600"/>
              <a:gd name="connsiteY894" fmla="*/ 2219972 h 6858000"/>
              <a:gd name="connsiteX895" fmla="*/ 4550611 w 7467600"/>
              <a:gd name="connsiteY895" fmla="*/ 817540 h 6858000"/>
              <a:gd name="connsiteX896" fmla="*/ 4564418 w 7467600"/>
              <a:gd name="connsiteY896" fmla="*/ 808293 h 6858000"/>
              <a:gd name="connsiteX897" fmla="*/ 4266388 w 7467600"/>
              <a:gd name="connsiteY897" fmla="*/ 500083 h 6858000"/>
              <a:gd name="connsiteX898" fmla="*/ 4032842 w 7467600"/>
              <a:gd name="connsiteY898" fmla="*/ 211809 h 6858000"/>
              <a:gd name="connsiteX899" fmla="*/ 3882765 w 7467600"/>
              <a:gd name="connsiteY899" fmla="*/ 0 h 6858000"/>
              <a:gd name="connsiteX900" fmla="*/ 3721337 w 7467600"/>
              <a:gd name="connsiteY900" fmla="*/ 0 h 6858000"/>
              <a:gd name="connsiteX901" fmla="*/ 3797544 w 7467600"/>
              <a:gd name="connsiteY901" fmla="*/ 0 h 6858000"/>
              <a:gd name="connsiteX902" fmla="*/ 3775734 w 7467600"/>
              <a:gd name="connsiteY902" fmla="*/ 95131 h 6858000"/>
              <a:gd name="connsiteX903" fmla="*/ 3724807 w 7467600"/>
              <a:gd name="connsiteY903" fmla="*/ 272257 h 6858000"/>
              <a:gd name="connsiteX904" fmla="*/ 3726844 w 7467600"/>
              <a:gd name="connsiteY904" fmla="*/ 282988 h 6858000"/>
              <a:gd name="connsiteX905" fmla="*/ 3742664 w 7467600"/>
              <a:gd name="connsiteY905" fmla="*/ 279918 h 6858000"/>
              <a:gd name="connsiteX906" fmla="*/ 4103910 w 7467600"/>
              <a:gd name="connsiteY906" fmla="*/ 1161917 h 6858000"/>
              <a:gd name="connsiteX907" fmla="*/ 4020269 w 7467600"/>
              <a:gd name="connsiteY907" fmla="*/ 1200406 h 6858000"/>
              <a:gd name="connsiteX908" fmla="*/ 3674882 w 7467600"/>
              <a:gd name="connsiteY908" fmla="*/ 488524 h 6858000"/>
              <a:gd name="connsiteX909" fmla="*/ 3132682 w 7467600"/>
              <a:gd name="connsiteY909" fmla="*/ 1072284 h 6858000"/>
              <a:gd name="connsiteX910" fmla="*/ 2716346 w 7467600"/>
              <a:gd name="connsiteY910" fmla="*/ 1276376 h 6858000"/>
              <a:gd name="connsiteX911" fmla="*/ 2716772 w 7467600"/>
              <a:gd name="connsiteY911" fmla="*/ 1255462 h 6858000"/>
              <a:gd name="connsiteX912" fmla="*/ 3471096 w 7467600"/>
              <a:gd name="connsiteY912" fmla="*/ 437072 h 6858000"/>
              <a:gd name="connsiteX913" fmla="*/ 3639057 w 7467600"/>
              <a:gd name="connsiteY913" fmla="*/ 286334 h 6858000"/>
              <a:gd name="connsiteX914" fmla="*/ 3640309 w 7467600"/>
              <a:gd name="connsiteY914" fmla="*/ 284664 h 6858000"/>
              <a:gd name="connsiteX915" fmla="*/ 3646022 w 7467600"/>
              <a:gd name="connsiteY915" fmla="*/ 276711 h 6858000"/>
              <a:gd name="connsiteX916" fmla="*/ 3707943 w 7467600"/>
              <a:gd name="connsiteY916" fmla="*/ 65958 h 6858000"/>
              <a:gd name="connsiteX917" fmla="*/ 3721337 w 7467600"/>
              <a:gd name="connsiteY917" fmla="*/ 0 h 6858000"/>
              <a:gd name="connsiteX918" fmla="*/ 2867960 w 7467600"/>
              <a:gd name="connsiteY918" fmla="*/ 0 h 6858000"/>
              <a:gd name="connsiteX919" fmla="*/ 2926351 w 7467600"/>
              <a:gd name="connsiteY919" fmla="*/ 0 h 6858000"/>
              <a:gd name="connsiteX920" fmla="*/ 2902823 w 7467600"/>
              <a:gd name="connsiteY920" fmla="*/ 262929 h 6858000"/>
              <a:gd name="connsiteX921" fmla="*/ 2940663 w 7467600"/>
              <a:gd name="connsiteY921" fmla="*/ 140884 h 6858000"/>
              <a:gd name="connsiteX922" fmla="*/ 2947039 w 7467600"/>
              <a:gd name="connsiteY922" fmla="*/ 122524 h 6858000"/>
              <a:gd name="connsiteX923" fmla="*/ 2984316 w 7467600"/>
              <a:gd name="connsiteY923" fmla="*/ 0 h 6858000"/>
              <a:gd name="connsiteX924" fmla="*/ 3016114 w 7467600"/>
              <a:gd name="connsiteY924" fmla="*/ 0 h 6858000"/>
              <a:gd name="connsiteX925" fmla="*/ 2979949 w 7467600"/>
              <a:gd name="connsiteY925" fmla="*/ 119274 h 6858000"/>
              <a:gd name="connsiteX926" fmla="*/ 3023879 w 7467600"/>
              <a:gd name="connsiteY926" fmla="*/ 0 h 6858000"/>
              <a:gd name="connsiteX927" fmla="*/ 3105400 w 7467600"/>
              <a:gd name="connsiteY927" fmla="*/ 0 h 6858000"/>
              <a:gd name="connsiteX928" fmla="*/ 3094669 w 7467600"/>
              <a:gd name="connsiteY928" fmla="*/ 30308 h 6858000"/>
              <a:gd name="connsiteX929" fmla="*/ 2901945 w 7467600"/>
              <a:gd name="connsiteY929" fmla="*/ 466538 h 6858000"/>
              <a:gd name="connsiteX930" fmla="*/ 2815209 w 7467600"/>
              <a:gd name="connsiteY930" fmla="*/ 497361 h 6858000"/>
              <a:gd name="connsiteX931" fmla="*/ 2844845 w 7467600"/>
              <a:gd name="connsiteY931" fmla="*/ 127638 h 6858000"/>
              <a:gd name="connsiteX932" fmla="*/ 2867960 w 7467600"/>
              <a:gd name="connsiteY932" fmla="*/ 0 h 6858000"/>
              <a:gd name="connsiteX933" fmla="*/ 1057230 w 7467600"/>
              <a:gd name="connsiteY933" fmla="*/ 0 h 6858000"/>
              <a:gd name="connsiteX934" fmla="*/ 1111003 w 7467600"/>
              <a:gd name="connsiteY934" fmla="*/ 0 h 6858000"/>
              <a:gd name="connsiteX935" fmla="*/ 1125553 w 7467600"/>
              <a:gd name="connsiteY935" fmla="*/ 52588 h 6858000"/>
              <a:gd name="connsiteX936" fmla="*/ 1304276 w 7467600"/>
              <a:gd name="connsiteY936" fmla="*/ 476275 h 6858000"/>
              <a:gd name="connsiteX937" fmla="*/ 1492066 w 7467600"/>
              <a:gd name="connsiteY937" fmla="*/ 886333 h 6858000"/>
              <a:gd name="connsiteX938" fmla="*/ 1423698 w 7467600"/>
              <a:gd name="connsiteY938" fmla="*/ 710817 h 6858000"/>
              <a:gd name="connsiteX939" fmla="*/ 1357609 w 7467600"/>
              <a:gd name="connsiteY939" fmla="*/ 532892 h 6858000"/>
              <a:gd name="connsiteX940" fmla="*/ 1309550 w 7467600"/>
              <a:gd name="connsiteY940" fmla="*/ 374031 h 6858000"/>
              <a:gd name="connsiteX941" fmla="*/ 1193673 w 7467600"/>
              <a:gd name="connsiteY941" fmla="*/ 49533 h 6858000"/>
              <a:gd name="connsiteX942" fmla="*/ 1164391 w 7467600"/>
              <a:gd name="connsiteY942" fmla="*/ 0 h 6858000"/>
              <a:gd name="connsiteX943" fmla="*/ 1200666 w 7467600"/>
              <a:gd name="connsiteY943" fmla="*/ 0 h 6858000"/>
              <a:gd name="connsiteX944" fmla="*/ 1223408 w 7467600"/>
              <a:gd name="connsiteY944" fmla="*/ 38996 h 6858000"/>
              <a:gd name="connsiteX945" fmla="*/ 1339635 w 7467600"/>
              <a:gd name="connsiteY945" fmla="*/ 365517 h 6858000"/>
              <a:gd name="connsiteX946" fmla="*/ 1387469 w 7467600"/>
              <a:gd name="connsiteY946" fmla="*/ 523079 h 6858000"/>
              <a:gd name="connsiteX947" fmla="*/ 1452685 w 7467600"/>
              <a:gd name="connsiteY947" fmla="*/ 699806 h 6858000"/>
              <a:gd name="connsiteX948" fmla="*/ 1492092 w 7467600"/>
              <a:gd name="connsiteY948" fmla="*/ 800424 h 6858000"/>
              <a:gd name="connsiteX949" fmla="*/ 1455302 w 7467600"/>
              <a:gd name="connsiteY949" fmla="*/ 632913 h 6858000"/>
              <a:gd name="connsiteX950" fmla="*/ 1222336 w 7467600"/>
              <a:gd name="connsiteY950" fmla="*/ 9480 h 6858000"/>
              <a:gd name="connsiteX951" fmla="*/ 1214634 w 7467600"/>
              <a:gd name="connsiteY951" fmla="*/ 0 h 6858000"/>
              <a:gd name="connsiteX952" fmla="*/ 1289827 w 7467600"/>
              <a:gd name="connsiteY952" fmla="*/ 0 h 6858000"/>
              <a:gd name="connsiteX953" fmla="*/ 1321076 w 7467600"/>
              <a:gd name="connsiteY953" fmla="*/ 59722 h 6858000"/>
              <a:gd name="connsiteX954" fmla="*/ 1512579 w 7467600"/>
              <a:gd name="connsiteY954" fmla="*/ 626441 h 6858000"/>
              <a:gd name="connsiteX955" fmla="*/ 1506076 w 7467600"/>
              <a:gd name="connsiteY955" fmla="*/ 1089289 h 6858000"/>
              <a:gd name="connsiteX956" fmla="*/ 1486346 w 7467600"/>
              <a:gd name="connsiteY956" fmla="*/ 1079919 h 6858000"/>
              <a:gd name="connsiteX957" fmla="*/ 1070511 w 7467600"/>
              <a:gd name="connsiteY957" fmla="*/ 48609 h 6858000"/>
              <a:gd name="connsiteX958" fmla="*/ 1057230 w 7467600"/>
              <a:gd name="connsiteY958" fmla="*/ 0 h 6858000"/>
              <a:gd name="connsiteX959" fmla="*/ 43151 w 7467600"/>
              <a:gd name="connsiteY959" fmla="*/ 0 h 6858000"/>
              <a:gd name="connsiteX960" fmla="*/ 95283 w 7467600"/>
              <a:gd name="connsiteY960" fmla="*/ 0 h 6858000"/>
              <a:gd name="connsiteX961" fmla="*/ 300708 w 7467600"/>
              <a:gd name="connsiteY961" fmla="*/ 154571 h 6858000"/>
              <a:gd name="connsiteX962" fmla="*/ 530414 w 7467600"/>
              <a:gd name="connsiteY962" fmla="*/ 354673 h 6858000"/>
              <a:gd name="connsiteX963" fmla="*/ 333785 w 7467600"/>
              <a:gd name="connsiteY963" fmla="*/ 161564 h 6858000"/>
              <a:gd name="connsiteX964" fmla="*/ 147005 w 7467600"/>
              <a:gd name="connsiteY964" fmla="*/ 0 h 6858000"/>
              <a:gd name="connsiteX965" fmla="*/ 272509 w 7467600"/>
              <a:gd name="connsiteY965" fmla="*/ 0 h 6858000"/>
              <a:gd name="connsiteX966" fmla="*/ 326276 w 7467600"/>
              <a:gd name="connsiteY966" fmla="*/ 45847 h 6858000"/>
              <a:gd name="connsiteX967" fmla="*/ 823759 w 7467600"/>
              <a:gd name="connsiteY967" fmla="*/ 574145 h 6858000"/>
              <a:gd name="connsiteX968" fmla="*/ 811254 w 7467600"/>
              <a:gd name="connsiteY968" fmla="*/ 665546 h 6858000"/>
              <a:gd name="connsiteX969" fmla="*/ 154042 w 7467600"/>
              <a:gd name="connsiteY969" fmla="*/ 261522 h 6858000"/>
              <a:gd name="connsiteX970" fmla="*/ 13550 w 7467600"/>
              <a:gd name="connsiteY970" fmla="*/ 158423 h 6858000"/>
              <a:gd name="connsiteX971" fmla="*/ 0 w 7467600"/>
              <a:gd name="connsiteY971" fmla="*/ 146618 h 6858000"/>
              <a:gd name="connsiteX972" fmla="*/ 0 w 7467600"/>
              <a:gd name="connsiteY972" fmla="*/ 59161 h 6858000"/>
              <a:gd name="connsiteX973" fmla="*/ 45427 w 7467600"/>
              <a:gd name="connsiteY973" fmla="*/ 101078 h 6858000"/>
              <a:gd name="connsiteX974" fmla="*/ 630103 w 7467600"/>
              <a:gd name="connsiteY974" fmla="*/ 485885 h 6858000"/>
              <a:gd name="connsiteX975" fmla="*/ 532040 w 7467600"/>
              <a:gd name="connsiteY975" fmla="*/ 399359 h 6858000"/>
              <a:gd name="connsiteX976" fmla="*/ 517618 w 7467600"/>
              <a:gd name="connsiteY976" fmla="*/ 385726 h 6858000"/>
              <a:gd name="connsiteX977" fmla="*/ 285074 w 7467600"/>
              <a:gd name="connsiteY977" fmla="*/ 182755 h 6858000"/>
              <a:gd name="connsiteX978" fmla="*/ 43151 w 7467600"/>
              <a:gd name="connsiteY97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5971257 h 6858000"/>
              <a:gd name="connsiteX83" fmla="*/ 7467600 w 7467600"/>
              <a:gd name="connsiteY83" fmla="*/ 6012219 h 6858000"/>
              <a:gd name="connsiteX84" fmla="*/ 6946849 w 7467600"/>
              <a:gd name="connsiteY84" fmla="*/ 5523271 h 6858000"/>
              <a:gd name="connsiteX85" fmla="*/ 6946972 w 7467600"/>
              <a:gd name="connsiteY85" fmla="*/ 5526491 h 6858000"/>
              <a:gd name="connsiteX86" fmla="*/ 7105827 w 7467600"/>
              <a:gd name="connsiteY86" fmla="*/ 5718700 h 6858000"/>
              <a:gd name="connsiteX87" fmla="*/ 7356878 w 7467600"/>
              <a:gd name="connsiteY87" fmla="*/ 5981332 h 6858000"/>
              <a:gd name="connsiteX88" fmla="*/ 7467600 w 7467600"/>
              <a:gd name="connsiteY88" fmla="*/ 6117703 h 6858000"/>
              <a:gd name="connsiteX89" fmla="*/ 7467600 w 7467600"/>
              <a:gd name="connsiteY89" fmla="*/ 6163634 h 6858000"/>
              <a:gd name="connsiteX90" fmla="*/ 7403637 w 7467600"/>
              <a:gd name="connsiteY90" fmla="*/ 6083957 h 6858000"/>
              <a:gd name="connsiteX91" fmla="*/ 7254615 w 7467600"/>
              <a:gd name="connsiteY91" fmla="*/ 5911918 h 6858000"/>
              <a:gd name="connsiteX92" fmla="*/ 7312589 w 7467600"/>
              <a:gd name="connsiteY92" fmla="*/ 5982309 h 6858000"/>
              <a:gd name="connsiteX93" fmla="*/ 7448321 w 7467600"/>
              <a:gd name="connsiteY93" fmla="*/ 6190991 h 6858000"/>
              <a:gd name="connsiteX94" fmla="*/ 7467600 w 7467600"/>
              <a:gd name="connsiteY94" fmla="*/ 6221686 h 6858000"/>
              <a:gd name="connsiteX95" fmla="*/ 7467600 w 7467600"/>
              <a:gd name="connsiteY95" fmla="*/ 6334256 h 6858000"/>
              <a:gd name="connsiteX96" fmla="*/ 7454976 w 7467600"/>
              <a:gd name="connsiteY96" fmla="*/ 6318297 h 6858000"/>
              <a:gd name="connsiteX97" fmla="*/ 7042773 w 7467600"/>
              <a:gd name="connsiteY97" fmla="*/ 5734011 h 6858000"/>
              <a:gd name="connsiteX98" fmla="*/ 6844835 w 7467600"/>
              <a:gd name="connsiteY98" fmla="*/ 5424988 h 6858000"/>
              <a:gd name="connsiteX99" fmla="*/ 1456157 w 7467600"/>
              <a:gd name="connsiteY99" fmla="*/ 5371404 h 6858000"/>
              <a:gd name="connsiteX100" fmla="*/ 1244432 w 7467600"/>
              <a:gd name="connsiteY100" fmla="*/ 5385601 h 6858000"/>
              <a:gd name="connsiteX101" fmla="*/ 973990 w 7467600"/>
              <a:gd name="connsiteY101" fmla="*/ 5424940 h 6858000"/>
              <a:gd name="connsiteX102" fmla="*/ 1103809 w 7467600"/>
              <a:gd name="connsiteY102" fmla="*/ 5433720 h 6858000"/>
              <a:gd name="connsiteX103" fmla="*/ 1123454 w 7467600"/>
              <a:gd name="connsiteY103" fmla="*/ 5435727 h 6858000"/>
              <a:gd name="connsiteX104" fmla="*/ 1737017 w 7467600"/>
              <a:gd name="connsiteY104" fmla="*/ 5452183 h 6858000"/>
              <a:gd name="connsiteX105" fmla="*/ 1824397 w 7467600"/>
              <a:gd name="connsiteY105" fmla="*/ 5447757 h 6858000"/>
              <a:gd name="connsiteX106" fmla="*/ 2070059 w 7467600"/>
              <a:gd name="connsiteY106" fmla="*/ 5441660 h 6858000"/>
              <a:gd name="connsiteX107" fmla="*/ 1456157 w 7467600"/>
              <a:gd name="connsiteY107" fmla="*/ 5371404 h 6858000"/>
              <a:gd name="connsiteX108" fmla="*/ 4988186 w 7467600"/>
              <a:gd name="connsiteY108" fmla="*/ 5216467 h 6858000"/>
              <a:gd name="connsiteX109" fmla="*/ 4777334 w 7467600"/>
              <a:gd name="connsiteY109" fmla="*/ 5406072 h 6858000"/>
              <a:gd name="connsiteX110" fmla="*/ 4718341 w 7467600"/>
              <a:gd name="connsiteY110" fmla="*/ 5468043 h 6858000"/>
              <a:gd name="connsiteX111" fmla="*/ 4604655 w 7467600"/>
              <a:gd name="connsiteY111" fmla="*/ 5583434 h 6858000"/>
              <a:gd name="connsiteX112" fmla="*/ 4565074 w 7467600"/>
              <a:gd name="connsiteY112" fmla="*/ 5618550 h 6858000"/>
              <a:gd name="connsiteX113" fmla="*/ 4988186 w 7467600"/>
              <a:gd name="connsiteY113" fmla="*/ 5216467 h 6858000"/>
              <a:gd name="connsiteX114" fmla="*/ 4978032 w 7467600"/>
              <a:gd name="connsiteY114" fmla="*/ 5183809 h 6858000"/>
              <a:gd name="connsiteX115" fmla="*/ 4463413 w 7467600"/>
              <a:gd name="connsiteY115" fmla="*/ 5615162 h 6858000"/>
              <a:gd name="connsiteX116" fmla="*/ 4358134 w 7467600"/>
              <a:gd name="connsiteY116" fmla="*/ 5742791 h 6858000"/>
              <a:gd name="connsiteX117" fmla="*/ 4376219 w 7467600"/>
              <a:gd name="connsiteY117" fmla="*/ 5729027 h 6858000"/>
              <a:gd name="connsiteX118" fmla="*/ 4582340 w 7467600"/>
              <a:gd name="connsiteY118" fmla="*/ 5561037 h 6858000"/>
              <a:gd name="connsiteX119" fmla="*/ 4694684 w 7467600"/>
              <a:gd name="connsiteY119" fmla="*/ 5447098 h 6858000"/>
              <a:gd name="connsiteX120" fmla="*/ 4754123 w 7467600"/>
              <a:gd name="connsiteY120" fmla="*/ 5384643 h 6858000"/>
              <a:gd name="connsiteX121" fmla="*/ 4978032 w 7467600"/>
              <a:gd name="connsiteY121" fmla="*/ 5183809 h 6858000"/>
              <a:gd name="connsiteX122" fmla="*/ 1903353 w 7467600"/>
              <a:gd name="connsiteY122" fmla="*/ 5044827 h 6858000"/>
              <a:gd name="connsiteX123" fmla="*/ 1936931 w 7467600"/>
              <a:gd name="connsiteY123" fmla="*/ 5093954 h 6858000"/>
              <a:gd name="connsiteX124" fmla="*/ 2195868 w 7467600"/>
              <a:gd name="connsiteY124" fmla="*/ 5396574 h 6858000"/>
              <a:gd name="connsiteX125" fmla="*/ 2088852 w 7467600"/>
              <a:gd name="connsiteY125" fmla="*/ 5166123 h 6858000"/>
              <a:gd name="connsiteX126" fmla="*/ 1958241 w 7467600"/>
              <a:gd name="connsiteY126" fmla="*/ 5067955 h 6858000"/>
              <a:gd name="connsiteX127" fmla="*/ 1903353 w 7467600"/>
              <a:gd name="connsiteY127" fmla="*/ 5044827 h 6858000"/>
              <a:gd name="connsiteX128" fmla="*/ 1979378 w 7467600"/>
              <a:gd name="connsiteY128" fmla="*/ 4769504 h 6858000"/>
              <a:gd name="connsiteX129" fmla="*/ 2882120 w 7467600"/>
              <a:gd name="connsiteY129" fmla="*/ 5064547 h 6858000"/>
              <a:gd name="connsiteX130" fmla="*/ 2793103 w 7467600"/>
              <a:gd name="connsiteY130" fmla="*/ 5039699 h 6858000"/>
              <a:gd name="connsiteX131" fmla="*/ 2770041 w 7467600"/>
              <a:gd name="connsiteY131" fmla="*/ 5033634 h 6858000"/>
              <a:gd name="connsiteX132" fmla="*/ 1979378 w 7467600"/>
              <a:gd name="connsiteY132" fmla="*/ 4769504 h 6858000"/>
              <a:gd name="connsiteX133" fmla="*/ 1927410 w 7467600"/>
              <a:gd name="connsiteY133" fmla="*/ 4716164 h 6858000"/>
              <a:gd name="connsiteX134" fmla="*/ 1959587 w 7467600"/>
              <a:gd name="connsiteY134" fmla="*/ 4728849 h 6858000"/>
              <a:gd name="connsiteX135" fmla="*/ 2777707 w 7467600"/>
              <a:gd name="connsiteY135" fmla="*/ 5003991 h 6858000"/>
              <a:gd name="connsiteX136" fmla="*/ 2800768 w 7467600"/>
              <a:gd name="connsiteY136" fmla="*/ 5010056 h 6858000"/>
              <a:gd name="connsiteX137" fmla="*/ 2879408 w 7467600"/>
              <a:gd name="connsiteY137" fmla="*/ 5031590 h 6858000"/>
              <a:gd name="connsiteX138" fmla="*/ 2862295 w 7467600"/>
              <a:gd name="connsiteY138" fmla="*/ 5022958 h 6858000"/>
              <a:gd name="connsiteX139" fmla="*/ 2813343 w 7467600"/>
              <a:gd name="connsiteY139" fmla="*/ 4998369 h 6858000"/>
              <a:gd name="connsiteX140" fmla="*/ 2646245 w 7467600"/>
              <a:gd name="connsiteY140" fmla="*/ 4930999 h 6858000"/>
              <a:gd name="connsiteX141" fmla="*/ 1999243 w 7467600"/>
              <a:gd name="connsiteY141" fmla="*/ 4730524 h 6858000"/>
              <a:gd name="connsiteX142" fmla="*/ 1979527 w 7467600"/>
              <a:gd name="connsiteY142" fmla="*/ 4726651 h 6858000"/>
              <a:gd name="connsiteX143" fmla="*/ 1927410 w 7467600"/>
              <a:gd name="connsiteY143" fmla="*/ 4716164 h 6858000"/>
              <a:gd name="connsiteX144" fmla="*/ 1997014 w 7467600"/>
              <a:gd name="connsiteY144" fmla="*/ 4698007 h 6858000"/>
              <a:gd name="connsiteX145" fmla="*/ 2005458 w 7467600"/>
              <a:gd name="connsiteY145" fmla="*/ 4699540 h 6858000"/>
              <a:gd name="connsiteX146" fmla="*/ 2657186 w 7467600"/>
              <a:gd name="connsiteY146" fmla="*/ 4901687 h 6858000"/>
              <a:gd name="connsiteX147" fmla="*/ 2826662 w 7467600"/>
              <a:gd name="connsiteY147" fmla="*/ 4970362 h 6858000"/>
              <a:gd name="connsiteX148" fmla="*/ 2876100 w 7467600"/>
              <a:gd name="connsiteY148" fmla="*/ 4995397 h 6858000"/>
              <a:gd name="connsiteX149" fmla="*/ 3042600 w 7467600"/>
              <a:gd name="connsiteY149" fmla="*/ 5059532 h 6858000"/>
              <a:gd name="connsiteX150" fmla="*/ 1997014 w 7467600"/>
              <a:gd name="connsiteY150" fmla="*/ 4698007 h 6858000"/>
              <a:gd name="connsiteX151" fmla="*/ 2305292 w 7467600"/>
              <a:gd name="connsiteY151" fmla="*/ 4219492 h 6858000"/>
              <a:gd name="connsiteX152" fmla="*/ 3360922 w 7467600"/>
              <a:gd name="connsiteY152" fmla="*/ 4529373 h 6858000"/>
              <a:gd name="connsiteX153" fmla="*/ 3492420 w 7467600"/>
              <a:gd name="connsiteY153" fmla="*/ 4510145 h 6858000"/>
              <a:gd name="connsiteX154" fmla="*/ 3364086 w 7467600"/>
              <a:gd name="connsiteY154" fmla="*/ 4480340 h 6858000"/>
              <a:gd name="connsiteX155" fmla="*/ 3225818 w 7467600"/>
              <a:gd name="connsiteY155" fmla="*/ 4411822 h 6858000"/>
              <a:gd name="connsiteX156" fmla="*/ 3129696 w 7467600"/>
              <a:gd name="connsiteY156" fmla="*/ 4360704 h 6858000"/>
              <a:gd name="connsiteX157" fmla="*/ 2814545 w 7467600"/>
              <a:gd name="connsiteY157" fmla="*/ 4282955 h 6858000"/>
              <a:gd name="connsiteX158" fmla="*/ 2305292 w 7467600"/>
              <a:gd name="connsiteY158" fmla="*/ 4219492 h 6858000"/>
              <a:gd name="connsiteX159" fmla="*/ 2626982 w 7467600"/>
              <a:gd name="connsiteY159" fmla="*/ 4206450 h 6858000"/>
              <a:gd name="connsiteX160" fmla="*/ 2490617 w 7467600"/>
              <a:gd name="connsiteY160" fmla="*/ 4206951 h 6858000"/>
              <a:gd name="connsiteX161" fmla="*/ 2819869 w 7467600"/>
              <a:gd name="connsiteY161" fmla="*/ 4252936 h 6858000"/>
              <a:gd name="connsiteX162" fmla="*/ 3143018 w 7467600"/>
              <a:gd name="connsiteY162" fmla="*/ 4332698 h 6858000"/>
              <a:gd name="connsiteX163" fmla="*/ 3241520 w 7467600"/>
              <a:gd name="connsiteY163" fmla="*/ 4385112 h 6858000"/>
              <a:gd name="connsiteX164" fmla="*/ 3374575 w 7467600"/>
              <a:gd name="connsiteY164" fmla="*/ 4451517 h 6858000"/>
              <a:gd name="connsiteX165" fmla="*/ 3505221 w 7467600"/>
              <a:gd name="connsiteY165" fmla="*/ 4480757 h 6858000"/>
              <a:gd name="connsiteX166" fmla="*/ 2626982 w 7467600"/>
              <a:gd name="connsiteY166" fmla="*/ 4206450 h 6858000"/>
              <a:gd name="connsiteX167" fmla="*/ 1310106 w 7467600"/>
              <a:gd name="connsiteY167" fmla="*/ 3943217 h 6858000"/>
              <a:gd name="connsiteX168" fmla="*/ 854994 w 7467600"/>
              <a:gd name="connsiteY168" fmla="*/ 4399136 h 6858000"/>
              <a:gd name="connsiteX169" fmla="*/ 742462 w 7467600"/>
              <a:gd name="connsiteY169" fmla="*/ 4594648 h 6858000"/>
              <a:gd name="connsiteX170" fmla="*/ 820602 w 7467600"/>
              <a:gd name="connsiteY170" fmla="*/ 4485915 h 6858000"/>
              <a:gd name="connsiteX171" fmla="*/ 878295 w 7467600"/>
              <a:gd name="connsiteY171" fmla="*/ 4403594 h 6858000"/>
              <a:gd name="connsiteX172" fmla="*/ 1240607 w 7467600"/>
              <a:gd name="connsiteY172" fmla="*/ 4010401 h 6858000"/>
              <a:gd name="connsiteX173" fmla="*/ 1310106 w 7467600"/>
              <a:gd name="connsiteY173" fmla="*/ 3943217 h 6858000"/>
              <a:gd name="connsiteX174" fmla="*/ 1423113 w 7467600"/>
              <a:gd name="connsiteY174" fmla="*/ 3874565 h 6858000"/>
              <a:gd name="connsiteX175" fmla="*/ 1260565 w 7467600"/>
              <a:gd name="connsiteY175" fmla="*/ 4031982 h 6858000"/>
              <a:gd name="connsiteX176" fmla="*/ 901900 w 7467600"/>
              <a:gd name="connsiteY176" fmla="*/ 4421236 h 6858000"/>
              <a:gd name="connsiteX177" fmla="*/ 845044 w 7467600"/>
              <a:gd name="connsiteY177" fmla="*/ 4502436 h 6858000"/>
              <a:gd name="connsiteX178" fmla="*/ 685926 w 7467600"/>
              <a:gd name="connsiteY178" fmla="*/ 4703069 h 6858000"/>
              <a:gd name="connsiteX179" fmla="*/ 684248 w 7467600"/>
              <a:gd name="connsiteY179" fmla="*/ 4706721 h 6858000"/>
              <a:gd name="connsiteX180" fmla="*/ 1423113 w 7467600"/>
              <a:gd name="connsiteY180" fmla="*/ 3874565 h 6858000"/>
              <a:gd name="connsiteX181" fmla="*/ 3316479 w 7467600"/>
              <a:gd name="connsiteY181" fmla="*/ 3872136 h 6858000"/>
              <a:gd name="connsiteX182" fmla="*/ 3546806 w 7467600"/>
              <a:gd name="connsiteY182" fmla="*/ 4356139 h 6858000"/>
              <a:gd name="connsiteX183" fmla="*/ 3364433 w 7467600"/>
              <a:gd name="connsiteY183" fmla="*/ 3953121 h 6858000"/>
              <a:gd name="connsiteX184" fmla="*/ 3316479 w 7467600"/>
              <a:gd name="connsiteY184" fmla="*/ 3872136 h 6858000"/>
              <a:gd name="connsiteX185" fmla="*/ 3291335 w 7467600"/>
              <a:gd name="connsiteY185" fmla="*/ 3767420 h 6858000"/>
              <a:gd name="connsiteX186" fmla="*/ 3390805 w 7467600"/>
              <a:gd name="connsiteY186" fmla="*/ 3937163 h 6858000"/>
              <a:gd name="connsiteX187" fmla="*/ 3579062 w 7467600"/>
              <a:gd name="connsiteY187" fmla="*/ 4359040 h 6858000"/>
              <a:gd name="connsiteX188" fmla="*/ 3467355 w 7467600"/>
              <a:gd name="connsiteY188" fmla="*/ 3988130 h 6858000"/>
              <a:gd name="connsiteX189" fmla="*/ 3310753 w 7467600"/>
              <a:gd name="connsiteY189" fmla="*/ 3787140 h 6858000"/>
              <a:gd name="connsiteX190" fmla="*/ 3291335 w 7467600"/>
              <a:gd name="connsiteY190" fmla="*/ 3767420 h 6858000"/>
              <a:gd name="connsiteX191" fmla="*/ 1635889 w 7467600"/>
              <a:gd name="connsiteY191" fmla="*/ 3709494 h 6858000"/>
              <a:gd name="connsiteX192" fmla="*/ 1634800 w 7467600"/>
              <a:gd name="connsiteY192" fmla="*/ 3731111 h 6858000"/>
              <a:gd name="connsiteX193" fmla="*/ 1635889 w 7467600"/>
              <a:gd name="connsiteY193" fmla="*/ 3709494 h 6858000"/>
              <a:gd name="connsiteX194" fmla="*/ 1510397 w 7467600"/>
              <a:gd name="connsiteY194" fmla="*/ 3684705 h 6858000"/>
              <a:gd name="connsiteX195" fmla="*/ 1146550 w 7467600"/>
              <a:gd name="connsiteY195" fmla="*/ 3802012 h 6858000"/>
              <a:gd name="connsiteX196" fmla="*/ 698834 w 7467600"/>
              <a:gd name="connsiteY196" fmla="*/ 3952272 h 6858000"/>
              <a:gd name="connsiteX197" fmla="*/ 34256 w 7467600"/>
              <a:gd name="connsiteY197" fmla="*/ 4347603 h 6858000"/>
              <a:gd name="connsiteX198" fmla="*/ 527241 w 7467600"/>
              <a:gd name="connsiteY198" fmla="*/ 4065078 h 6858000"/>
              <a:gd name="connsiteX199" fmla="*/ 1510397 w 7467600"/>
              <a:gd name="connsiteY199" fmla="*/ 3684705 h 6858000"/>
              <a:gd name="connsiteX200" fmla="*/ 1313114 w 7467600"/>
              <a:gd name="connsiteY200" fmla="*/ 3655216 h 6858000"/>
              <a:gd name="connsiteX201" fmla="*/ 1109304 w 7467600"/>
              <a:gd name="connsiteY201" fmla="*/ 3669030 h 6858000"/>
              <a:gd name="connsiteX202" fmla="*/ 8129 w 7467600"/>
              <a:gd name="connsiteY202" fmla="*/ 4330519 h 6858000"/>
              <a:gd name="connsiteX203" fmla="*/ 687572 w 7467600"/>
              <a:gd name="connsiteY203" fmla="*/ 3925629 h 6858000"/>
              <a:gd name="connsiteX204" fmla="*/ 1138365 w 7467600"/>
              <a:gd name="connsiteY204" fmla="*/ 3774515 h 6858000"/>
              <a:gd name="connsiteX205" fmla="*/ 1505579 w 7467600"/>
              <a:gd name="connsiteY205" fmla="*/ 3655526 h 6858000"/>
              <a:gd name="connsiteX206" fmla="*/ 1313114 w 7467600"/>
              <a:gd name="connsiteY206" fmla="*/ 3655216 h 6858000"/>
              <a:gd name="connsiteX207" fmla="*/ 3655073 w 7467600"/>
              <a:gd name="connsiteY207" fmla="*/ 3650884 h 6858000"/>
              <a:gd name="connsiteX208" fmla="*/ 3989938 w 7467600"/>
              <a:gd name="connsiteY208" fmla="*/ 3991685 h 6858000"/>
              <a:gd name="connsiteX209" fmla="*/ 4393907 w 7467600"/>
              <a:gd name="connsiteY209" fmla="*/ 4261258 h 6858000"/>
              <a:gd name="connsiteX210" fmla="*/ 4648051 w 7467600"/>
              <a:gd name="connsiteY210" fmla="*/ 4374051 h 6858000"/>
              <a:gd name="connsiteX211" fmla="*/ 4383389 w 7467600"/>
              <a:gd name="connsiteY211" fmla="*/ 4184369 h 6858000"/>
              <a:gd name="connsiteX212" fmla="*/ 4165508 w 7467600"/>
              <a:gd name="connsiteY212" fmla="*/ 4035196 h 6858000"/>
              <a:gd name="connsiteX213" fmla="*/ 4068162 w 7467600"/>
              <a:gd name="connsiteY213" fmla="*/ 3953394 h 6858000"/>
              <a:gd name="connsiteX214" fmla="*/ 3981416 w 7467600"/>
              <a:gd name="connsiteY214" fmla="*/ 3880482 h 6858000"/>
              <a:gd name="connsiteX215" fmla="*/ 3800147 w 7467600"/>
              <a:gd name="connsiteY215" fmla="*/ 3749872 h 6858000"/>
              <a:gd name="connsiteX216" fmla="*/ 3655073 w 7467600"/>
              <a:gd name="connsiteY216" fmla="*/ 3650884 h 6858000"/>
              <a:gd name="connsiteX217" fmla="*/ 3670252 w 7467600"/>
              <a:gd name="connsiteY217" fmla="*/ 3622798 h 6858000"/>
              <a:gd name="connsiteX218" fmla="*/ 3817258 w 7467600"/>
              <a:gd name="connsiteY218" fmla="*/ 3723577 h 6858000"/>
              <a:gd name="connsiteX219" fmla="*/ 4000461 w 7467600"/>
              <a:gd name="connsiteY219" fmla="*/ 3855966 h 6858000"/>
              <a:gd name="connsiteX220" fmla="*/ 4088180 w 7467600"/>
              <a:gd name="connsiteY220" fmla="*/ 3929774 h 6858000"/>
              <a:gd name="connsiteX221" fmla="*/ 4184555 w 7467600"/>
              <a:gd name="connsiteY221" fmla="*/ 4010683 h 6858000"/>
              <a:gd name="connsiteX222" fmla="*/ 4399563 w 7467600"/>
              <a:gd name="connsiteY222" fmla="*/ 4158106 h 6858000"/>
              <a:gd name="connsiteX223" fmla="*/ 4684469 w 7467600"/>
              <a:gd name="connsiteY223" fmla="*/ 4364680 h 6858000"/>
              <a:gd name="connsiteX224" fmla="*/ 4690271 w 7467600"/>
              <a:gd name="connsiteY224" fmla="*/ 4370034 h 6858000"/>
              <a:gd name="connsiteX225" fmla="*/ 4136093 w 7467600"/>
              <a:gd name="connsiteY225" fmla="*/ 3858466 h 6858000"/>
              <a:gd name="connsiteX226" fmla="*/ 3670252 w 7467600"/>
              <a:gd name="connsiteY226" fmla="*/ 3622798 h 6858000"/>
              <a:gd name="connsiteX227" fmla="*/ 4440129 w 7467600"/>
              <a:gd name="connsiteY227" fmla="*/ 3448571 h 6858000"/>
              <a:gd name="connsiteX228" fmla="*/ 4856525 w 7467600"/>
              <a:gd name="connsiteY228" fmla="*/ 3915351 h 6858000"/>
              <a:gd name="connsiteX229" fmla="*/ 5059055 w 7467600"/>
              <a:gd name="connsiteY229" fmla="*/ 4108918 h 6858000"/>
              <a:gd name="connsiteX230" fmla="*/ 5290070 w 7467600"/>
              <a:gd name="connsiteY230" fmla="*/ 4263619 h 6858000"/>
              <a:gd name="connsiteX231" fmla="*/ 4834991 w 7467600"/>
              <a:gd name="connsiteY231" fmla="*/ 3830985 h 6858000"/>
              <a:gd name="connsiteX232" fmla="*/ 4440129 w 7467600"/>
              <a:gd name="connsiteY232" fmla="*/ 3448571 h 6858000"/>
              <a:gd name="connsiteX233" fmla="*/ 4441737 w 7467600"/>
              <a:gd name="connsiteY233" fmla="*/ 3399734 h 6858000"/>
              <a:gd name="connsiteX234" fmla="*/ 4431236 w 7467600"/>
              <a:gd name="connsiteY234" fmla="*/ 3400954 h 6858000"/>
              <a:gd name="connsiteX235" fmla="*/ 4557150 w 7467600"/>
              <a:gd name="connsiteY235" fmla="*/ 3510023 h 6858000"/>
              <a:gd name="connsiteX236" fmla="*/ 4856936 w 7467600"/>
              <a:gd name="connsiteY236" fmla="*/ 3809146 h 6858000"/>
              <a:gd name="connsiteX237" fmla="*/ 5111996 w 7467600"/>
              <a:gd name="connsiteY237" fmla="*/ 4065759 h 6858000"/>
              <a:gd name="connsiteX238" fmla="*/ 5388878 w 7467600"/>
              <a:gd name="connsiteY238" fmla="*/ 4300185 h 6858000"/>
              <a:gd name="connsiteX239" fmla="*/ 5425556 w 7467600"/>
              <a:gd name="connsiteY239" fmla="*/ 4308967 h 6858000"/>
              <a:gd name="connsiteX240" fmla="*/ 4943646 w 7467600"/>
              <a:gd name="connsiteY240" fmla="*/ 3822916 h 6858000"/>
              <a:gd name="connsiteX241" fmla="*/ 4594837 w 7467600"/>
              <a:gd name="connsiteY241" fmla="*/ 3532274 h 6858000"/>
              <a:gd name="connsiteX242" fmla="*/ 4441737 w 7467600"/>
              <a:gd name="connsiteY242" fmla="*/ 3399734 h 6858000"/>
              <a:gd name="connsiteX243" fmla="*/ 5425834 w 7467600"/>
              <a:gd name="connsiteY243" fmla="*/ 3162785 h 6858000"/>
              <a:gd name="connsiteX244" fmla="*/ 5401644 w 7467600"/>
              <a:gd name="connsiteY244" fmla="*/ 3617847 h 6858000"/>
              <a:gd name="connsiteX245" fmla="*/ 5467256 w 7467600"/>
              <a:gd name="connsiteY245" fmla="*/ 4175494 h 6858000"/>
              <a:gd name="connsiteX246" fmla="*/ 5448069 w 7467600"/>
              <a:gd name="connsiteY246" fmla="*/ 3567554 h 6858000"/>
              <a:gd name="connsiteX247" fmla="*/ 5425834 w 7467600"/>
              <a:gd name="connsiteY247" fmla="*/ 3162785 h 6858000"/>
              <a:gd name="connsiteX248" fmla="*/ 1318687 w 7467600"/>
              <a:gd name="connsiteY248" fmla="*/ 3113840 h 6858000"/>
              <a:gd name="connsiteX249" fmla="*/ 1066793 w 7467600"/>
              <a:gd name="connsiteY249" fmla="*/ 3212171 h 6858000"/>
              <a:gd name="connsiteX250" fmla="*/ 993319 w 7467600"/>
              <a:gd name="connsiteY250" fmla="*/ 3247648 h 6858000"/>
              <a:gd name="connsiteX251" fmla="*/ 853081 w 7467600"/>
              <a:gd name="connsiteY251" fmla="*/ 3312410 h 6858000"/>
              <a:gd name="connsiteX252" fmla="*/ 805957 w 7467600"/>
              <a:gd name="connsiteY252" fmla="*/ 3330443 h 6858000"/>
              <a:gd name="connsiteX253" fmla="*/ 1318687 w 7467600"/>
              <a:gd name="connsiteY253" fmla="*/ 3113840 h 6858000"/>
              <a:gd name="connsiteX254" fmla="*/ 5453702 w 7467600"/>
              <a:gd name="connsiteY254" fmla="*/ 3090882 h 6858000"/>
              <a:gd name="connsiteX255" fmla="*/ 5480135 w 7467600"/>
              <a:gd name="connsiteY255" fmla="*/ 3565802 h 6858000"/>
              <a:gd name="connsiteX256" fmla="*/ 5499023 w 7467600"/>
              <a:gd name="connsiteY256" fmla="*/ 4166310 h 6858000"/>
              <a:gd name="connsiteX257" fmla="*/ 5547022 w 7467600"/>
              <a:gd name="connsiteY257" fmla="*/ 3607838 h 6858000"/>
              <a:gd name="connsiteX258" fmla="*/ 5515964 w 7467600"/>
              <a:gd name="connsiteY258" fmla="*/ 3378541 h 6858000"/>
              <a:gd name="connsiteX259" fmla="*/ 5453702 w 7467600"/>
              <a:gd name="connsiteY259" fmla="*/ 3090882 h 6858000"/>
              <a:gd name="connsiteX260" fmla="*/ 1238695 w 7467600"/>
              <a:gd name="connsiteY260" fmla="*/ 3076820 h 6858000"/>
              <a:gd name="connsiteX261" fmla="*/ 716371 w 7467600"/>
              <a:gd name="connsiteY261" fmla="*/ 3293249 h 6858000"/>
              <a:gd name="connsiteX262" fmla="*/ 579522 w 7467600"/>
              <a:gd name="connsiteY262" fmla="*/ 3371759 h 6858000"/>
              <a:gd name="connsiteX263" fmla="*/ 600288 w 7467600"/>
              <a:gd name="connsiteY263" fmla="*/ 3365555 h 6858000"/>
              <a:gd name="connsiteX264" fmla="*/ 840692 w 7467600"/>
              <a:gd name="connsiteY264" fmla="*/ 3284921 h 6858000"/>
              <a:gd name="connsiteX265" fmla="*/ 979248 w 7467600"/>
              <a:gd name="connsiteY265" fmla="*/ 3221003 h 6858000"/>
              <a:gd name="connsiteX266" fmla="*/ 1053282 w 7467600"/>
              <a:gd name="connsiteY266" fmla="*/ 3185247 h 6858000"/>
              <a:gd name="connsiteX267" fmla="*/ 1320603 w 7467600"/>
              <a:gd name="connsiteY267" fmla="*/ 3081281 h 6858000"/>
              <a:gd name="connsiteX268" fmla="*/ 1238695 w 7467600"/>
              <a:gd name="connsiteY268" fmla="*/ 3076820 h 6858000"/>
              <a:gd name="connsiteX269" fmla="*/ 5425627 w 7467600"/>
              <a:gd name="connsiteY269" fmla="*/ 2954192 h 6858000"/>
              <a:gd name="connsiteX270" fmla="*/ 5470770 w 7467600"/>
              <a:gd name="connsiteY270" fmla="*/ 3005435 h 6858000"/>
              <a:gd name="connsiteX271" fmla="*/ 5519779 w 7467600"/>
              <a:gd name="connsiteY271" fmla="*/ 4359223 h 6858000"/>
              <a:gd name="connsiteX272" fmla="*/ 5520293 w 7467600"/>
              <a:gd name="connsiteY272" fmla="*/ 4360602 h 6858000"/>
              <a:gd name="connsiteX273" fmla="*/ 5767221 w 7467600"/>
              <a:gd name="connsiteY273" fmla="*/ 4665564 h 6858000"/>
              <a:gd name="connsiteX274" fmla="*/ 6937169 w 7467600"/>
              <a:gd name="connsiteY274" fmla="*/ 4815941 h 6858000"/>
              <a:gd name="connsiteX275" fmla="*/ 6953922 w 7467600"/>
              <a:gd name="connsiteY275" fmla="*/ 4890068 h 6858000"/>
              <a:gd name="connsiteX276" fmla="*/ 6071359 w 7467600"/>
              <a:gd name="connsiteY276" fmla="*/ 4770770 h 6858000"/>
              <a:gd name="connsiteX277" fmla="*/ 6038839 w 7467600"/>
              <a:gd name="connsiteY277" fmla="*/ 4764474 h 6858000"/>
              <a:gd name="connsiteX278" fmla="*/ 6038706 w 7467600"/>
              <a:gd name="connsiteY278" fmla="*/ 4763847 h 6858000"/>
              <a:gd name="connsiteX279" fmla="*/ 6037784 w 7467600"/>
              <a:gd name="connsiteY279" fmla="*/ 4764270 h 6858000"/>
              <a:gd name="connsiteX280" fmla="*/ 6038839 w 7467600"/>
              <a:gd name="connsiteY280" fmla="*/ 4764474 h 6858000"/>
              <a:gd name="connsiteX281" fmla="*/ 6040338 w 7467600"/>
              <a:gd name="connsiteY281" fmla="*/ 4771418 h 6858000"/>
              <a:gd name="connsiteX282" fmla="*/ 6024488 w 7467600"/>
              <a:gd name="connsiteY282" fmla="*/ 4809903 h 6858000"/>
              <a:gd name="connsiteX283" fmla="*/ 5599771 w 7467600"/>
              <a:gd name="connsiteY283" fmla="*/ 5509652 h 6858000"/>
              <a:gd name="connsiteX284" fmla="*/ 5548843 w 7467600"/>
              <a:gd name="connsiteY284" fmla="*/ 5563845 h 6858000"/>
              <a:gd name="connsiteX285" fmla="*/ 5940952 w 7467600"/>
              <a:gd name="connsiteY285" fmla="*/ 6250028 h 6858000"/>
              <a:gd name="connsiteX286" fmla="*/ 6043441 w 7467600"/>
              <a:gd name="connsiteY286" fmla="*/ 6665847 h 6858000"/>
              <a:gd name="connsiteX287" fmla="*/ 6093432 w 7467600"/>
              <a:gd name="connsiteY287" fmla="*/ 6858000 h 6858000"/>
              <a:gd name="connsiteX288" fmla="*/ 6034344 w 7467600"/>
              <a:gd name="connsiteY288" fmla="*/ 6858000 h 6858000"/>
              <a:gd name="connsiteX289" fmla="*/ 6026679 w 7467600"/>
              <a:gd name="connsiteY289" fmla="*/ 6836959 h 6858000"/>
              <a:gd name="connsiteX290" fmla="*/ 5800441 w 7467600"/>
              <a:gd name="connsiteY290" fmla="*/ 6335286 h 6858000"/>
              <a:gd name="connsiteX291" fmla="*/ 5526562 w 7467600"/>
              <a:gd name="connsiteY291" fmla="*/ 5705388 h 6858000"/>
              <a:gd name="connsiteX292" fmla="*/ 5519640 w 7467600"/>
              <a:gd name="connsiteY292" fmla="*/ 5683774 h 6858000"/>
              <a:gd name="connsiteX293" fmla="*/ 5844559 w 7467600"/>
              <a:gd name="connsiteY293" fmla="*/ 6553349 h 6858000"/>
              <a:gd name="connsiteX294" fmla="*/ 5975994 w 7467600"/>
              <a:gd name="connsiteY294" fmla="*/ 6858000 h 6858000"/>
              <a:gd name="connsiteX295" fmla="*/ 5898547 w 7467600"/>
              <a:gd name="connsiteY295" fmla="*/ 6858000 h 6858000"/>
              <a:gd name="connsiteX296" fmla="*/ 5682041 w 7467600"/>
              <a:gd name="connsiteY296" fmla="*/ 6355860 h 6858000"/>
              <a:gd name="connsiteX297" fmla="*/ 5461758 w 7467600"/>
              <a:gd name="connsiteY297" fmla="*/ 5820220 h 6858000"/>
              <a:gd name="connsiteX298" fmla="*/ 5237282 w 7467600"/>
              <a:gd name="connsiteY298" fmla="*/ 6579086 h 6858000"/>
              <a:gd name="connsiteX299" fmla="*/ 5115009 w 7467600"/>
              <a:gd name="connsiteY299" fmla="*/ 6858000 h 6858000"/>
              <a:gd name="connsiteX300" fmla="*/ 5028074 w 7467600"/>
              <a:gd name="connsiteY300" fmla="*/ 6858000 h 6858000"/>
              <a:gd name="connsiteX301" fmla="*/ 5079508 w 7467600"/>
              <a:gd name="connsiteY301" fmla="*/ 6749074 h 6858000"/>
              <a:gd name="connsiteX302" fmla="*/ 5371846 w 7467600"/>
              <a:gd name="connsiteY302" fmla="*/ 5924413 h 6858000"/>
              <a:gd name="connsiteX303" fmla="*/ 5270512 w 7467600"/>
              <a:gd name="connsiteY303" fmla="*/ 6138975 h 6858000"/>
              <a:gd name="connsiteX304" fmla="*/ 5062409 w 7467600"/>
              <a:gd name="connsiteY304" fmla="*/ 6653544 h 6858000"/>
              <a:gd name="connsiteX305" fmla="*/ 5036628 w 7467600"/>
              <a:gd name="connsiteY305" fmla="*/ 6754247 h 6858000"/>
              <a:gd name="connsiteX306" fmla="*/ 5009112 w 7467600"/>
              <a:gd name="connsiteY306" fmla="*/ 6858000 h 6858000"/>
              <a:gd name="connsiteX307" fmla="*/ 4976679 w 7467600"/>
              <a:gd name="connsiteY307" fmla="*/ 6858000 h 6858000"/>
              <a:gd name="connsiteX308" fmla="*/ 5006537 w 7467600"/>
              <a:gd name="connsiteY308" fmla="*/ 6747068 h 6858000"/>
              <a:gd name="connsiteX309" fmla="*/ 5032723 w 7467600"/>
              <a:gd name="connsiteY309" fmla="*/ 6644957 h 6858000"/>
              <a:gd name="connsiteX310" fmla="*/ 5242949 w 7467600"/>
              <a:gd name="connsiteY310" fmla="*/ 6125175 h 6858000"/>
              <a:gd name="connsiteX311" fmla="*/ 5286321 w 7467600"/>
              <a:gd name="connsiteY311" fmla="*/ 6033555 h 6858000"/>
              <a:gd name="connsiteX312" fmla="*/ 5008210 w 7467600"/>
              <a:gd name="connsiteY312" fmla="*/ 6649194 h 6858000"/>
              <a:gd name="connsiteX313" fmla="*/ 4986321 w 7467600"/>
              <a:gd name="connsiteY313" fmla="*/ 6765687 h 6858000"/>
              <a:gd name="connsiteX314" fmla="*/ 4973474 w 7467600"/>
              <a:gd name="connsiteY314" fmla="*/ 6858000 h 6858000"/>
              <a:gd name="connsiteX315" fmla="*/ 4907178 w 7467600"/>
              <a:gd name="connsiteY315" fmla="*/ 6858000 h 6858000"/>
              <a:gd name="connsiteX316" fmla="*/ 4910810 w 7467600"/>
              <a:gd name="connsiteY316" fmla="*/ 6829660 h 6858000"/>
              <a:gd name="connsiteX317" fmla="*/ 4987461 w 7467600"/>
              <a:gd name="connsiteY317" fmla="*/ 6432994 h 6858000"/>
              <a:gd name="connsiteX318" fmla="*/ 5179262 w 7467600"/>
              <a:gd name="connsiteY318" fmla="*/ 6035044 h 6858000"/>
              <a:gd name="connsiteX319" fmla="*/ 4689678 w 7467600"/>
              <a:gd name="connsiteY319" fmla="*/ 6440241 h 6858000"/>
              <a:gd name="connsiteX320" fmla="*/ 4477543 w 7467600"/>
              <a:gd name="connsiteY320" fmla="*/ 6674836 h 6858000"/>
              <a:gd name="connsiteX321" fmla="*/ 4329957 w 7467600"/>
              <a:gd name="connsiteY321" fmla="*/ 6858000 h 6858000"/>
              <a:gd name="connsiteX322" fmla="*/ 4218595 w 7467600"/>
              <a:gd name="connsiteY322" fmla="*/ 6858000 h 6858000"/>
              <a:gd name="connsiteX323" fmla="*/ 4368888 w 7467600"/>
              <a:gd name="connsiteY323" fmla="*/ 6668412 h 6858000"/>
              <a:gd name="connsiteX324" fmla="*/ 4563091 w 7467600"/>
              <a:gd name="connsiteY324" fmla="*/ 6442508 h 6858000"/>
              <a:gd name="connsiteX325" fmla="*/ 5387324 w 7467600"/>
              <a:gd name="connsiteY325" fmla="*/ 5705830 h 6858000"/>
              <a:gd name="connsiteX326" fmla="*/ 5073620 w 7467600"/>
              <a:gd name="connsiteY326" fmla="*/ 5955437 h 6858000"/>
              <a:gd name="connsiteX327" fmla="*/ 4689789 w 7467600"/>
              <a:gd name="connsiteY327" fmla="*/ 6268382 h 6858000"/>
              <a:gd name="connsiteX328" fmla="*/ 4418722 w 7467600"/>
              <a:gd name="connsiteY328" fmla="*/ 6570886 h 6858000"/>
              <a:gd name="connsiteX329" fmla="*/ 4214944 w 7467600"/>
              <a:gd name="connsiteY329" fmla="*/ 6858000 h 6858000"/>
              <a:gd name="connsiteX330" fmla="*/ 4177898 w 7467600"/>
              <a:gd name="connsiteY330" fmla="*/ 6858000 h 6858000"/>
              <a:gd name="connsiteX331" fmla="*/ 4391597 w 7467600"/>
              <a:gd name="connsiteY331" fmla="*/ 6556370 h 6858000"/>
              <a:gd name="connsiteX332" fmla="*/ 4668889 w 7467600"/>
              <a:gd name="connsiteY332" fmla="*/ 6246399 h 6858000"/>
              <a:gd name="connsiteX333" fmla="*/ 5055427 w 7467600"/>
              <a:gd name="connsiteY333" fmla="*/ 5931476 h 6858000"/>
              <a:gd name="connsiteX334" fmla="*/ 5371814 w 7467600"/>
              <a:gd name="connsiteY334" fmla="*/ 5678975 h 6858000"/>
              <a:gd name="connsiteX335" fmla="*/ 4987918 w 7467600"/>
              <a:gd name="connsiteY335" fmla="*/ 5838701 h 6858000"/>
              <a:gd name="connsiteX336" fmla="*/ 4317146 w 7467600"/>
              <a:gd name="connsiteY336" fmla="*/ 6587716 h 6858000"/>
              <a:gd name="connsiteX337" fmla="*/ 4171627 w 7467600"/>
              <a:gd name="connsiteY337" fmla="*/ 6858000 h 6858000"/>
              <a:gd name="connsiteX338" fmla="*/ 4081585 w 7467600"/>
              <a:gd name="connsiteY338" fmla="*/ 6858000 h 6858000"/>
              <a:gd name="connsiteX339" fmla="*/ 4238603 w 7467600"/>
              <a:gd name="connsiteY339" fmla="*/ 6559341 h 6858000"/>
              <a:gd name="connsiteX340" fmla="*/ 4778333 w 7467600"/>
              <a:gd name="connsiteY340" fmla="*/ 5873626 h 6858000"/>
              <a:gd name="connsiteX341" fmla="*/ 5414185 w 7467600"/>
              <a:gd name="connsiteY341" fmla="*/ 5573882 h 6858000"/>
              <a:gd name="connsiteX342" fmla="*/ 5959648 w 7467600"/>
              <a:gd name="connsiteY342" fmla="*/ 4760797 h 6858000"/>
              <a:gd name="connsiteX343" fmla="*/ 5355019 w 7467600"/>
              <a:gd name="connsiteY343" fmla="*/ 4734672 h 6858000"/>
              <a:gd name="connsiteX344" fmla="*/ 5083565 w 7467600"/>
              <a:gd name="connsiteY344" fmla="*/ 5179121 h 6858000"/>
              <a:gd name="connsiteX345" fmla="*/ 4713577 w 7467600"/>
              <a:gd name="connsiteY345" fmla="*/ 5616803 h 6858000"/>
              <a:gd name="connsiteX346" fmla="*/ 3989559 w 7467600"/>
              <a:gd name="connsiteY346" fmla="*/ 6145945 h 6858000"/>
              <a:gd name="connsiteX347" fmla="*/ 3939824 w 7467600"/>
              <a:gd name="connsiteY347" fmla="*/ 6066900 h 6858000"/>
              <a:gd name="connsiteX348" fmla="*/ 4584537 w 7467600"/>
              <a:gd name="connsiteY348" fmla="*/ 5324826 h 6858000"/>
              <a:gd name="connsiteX349" fmla="*/ 5037105 w 7467600"/>
              <a:gd name="connsiteY349" fmla="*/ 5088765 h 6858000"/>
              <a:gd name="connsiteX350" fmla="*/ 5039930 w 7467600"/>
              <a:gd name="connsiteY350" fmla="*/ 5089585 h 6858000"/>
              <a:gd name="connsiteX351" fmla="*/ 5263764 w 7467600"/>
              <a:gd name="connsiteY351" fmla="*/ 4735525 h 6858000"/>
              <a:gd name="connsiteX352" fmla="*/ 4086300 w 7467600"/>
              <a:gd name="connsiteY352" fmla="*/ 4884599 h 6858000"/>
              <a:gd name="connsiteX353" fmla="*/ 4085485 w 7467600"/>
              <a:gd name="connsiteY353" fmla="*/ 4899070 h 6858000"/>
              <a:gd name="connsiteX354" fmla="*/ 3871915 w 7467600"/>
              <a:gd name="connsiteY354" fmla="*/ 5253645 h 6858000"/>
              <a:gd name="connsiteX355" fmla="*/ 3799374 w 7467600"/>
              <a:gd name="connsiteY355" fmla="*/ 5466127 h 6858000"/>
              <a:gd name="connsiteX356" fmla="*/ 3498850 w 7467600"/>
              <a:gd name="connsiteY356" fmla="*/ 6661888 h 6858000"/>
              <a:gd name="connsiteX357" fmla="*/ 3399216 w 7467600"/>
              <a:gd name="connsiteY357" fmla="*/ 6858000 h 6858000"/>
              <a:gd name="connsiteX358" fmla="*/ 3303688 w 7467600"/>
              <a:gd name="connsiteY358" fmla="*/ 6858000 h 6858000"/>
              <a:gd name="connsiteX359" fmla="*/ 3391774 w 7467600"/>
              <a:gd name="connsiteY359" fmla="*/ 6697181 h 6858000"/>
              <a:gd name="connsiteX360" fmla="*/ 3735540 w 7467600"/>
              <a:gd name="connsiteY360" fmla="*/ 5546923 h 6858000"/>
              <a:gd name="connsiteX361" fmla="*/ 3729438 w 7467600"/>
              <a:gd name="connsiteY361" fmla="*/ 5569058 h 6858000"/>
              <a:gd name="connsiteX362" fmla="*/ 3707782 w 7467600"/>
              <a:gd name="connsiteY362" fmla="*/ 5644908 h 6858000"/>
              <a:gd name="connsiteX363" fmla="*/ 3583827 w 7467600"/>
              <a:gd name="connsiteY363" fmla="*/ 6039215 h 6858000"/>
              <a:gd name="connsiteX364" fmla="*/ 3547861 w 7467600"/>
              <a:gd name="connsiteY364" fmla="*/ 6129609 h 6858000"/>
              <a:gd name="connsiteX365" fmla="*/ 3490905 w 7467600"/>
              <a:gd name="connsiteY365" fmla="*/ 6277660 h 6858000"/>
              <a:gd name="connsiteX366" fmla="*/ 3455859 w 7467600"/>
              <a:gd name="connsiteY366" fmla="*/ 6391301 h 6858000"/>
              <a:gd name="connsiteX367" fmla="*/ 3429112 w 7467600"/>
              <a:gd name="connsiteY367" fmla="*/ 6479469 h 6858000"/>
              <a:gd name="connsiteX368" fmla="*/ 3304862 w 7467600"/>
              <a:gd name="connsiteY368" fmla="*/ 6796476 h 6858000"/>
              <a:gd name="connsiteX369" fmla="*/ 3276071 w 7467600"/>
              <a:gd name="connsiteY369" fmla="*/ 6858000 h 6858000"/>
              <a:gd name="connsiteX370" fmla="*/ 3240805 w 7467600"/>
              <a:gd name="connsiteY370" fmla="*/ 6858000 h 6858000"/>
              <a:gd name="connsiteX371" fmla="*/ 3275917 w 7467600"/>
              <a:gd name="connsiteY371" fmla="*/ 6783192 h 6858000"/>
              <a:gd name="connsiteX372" fmla="*/ 3399358 w 7467600"/>
              <a:gd name="connsiteY372" fmla="*/ 6469011 h 6858000"/>
              <a:gd name="connsiteX373" fmla="*/ 3425650 w 7467600"/>
              <a:gd name="connsiteY373" fmla="*/ 6381333 h 6858000"/>
              <a:gd name="connsiteX374" fmla="*/ 3460661 w 7467600"/>
              <a:gd name="connsiteY374" fmla="*/ 6266763 h 6858000"/>
              <a:gd name="connsiteX375" fmla="*/ 3518021 w 7467600"/>
              <a:gd name="connsiteY375" fmla="*/ 6117298 h 6858000"/>
              <a:gd name="connsiteX376" fmla="*/ 3554035 w 7467600"/>
              <a:gd name="connsiteY376" fmla="*/ 6027832 h 6858000"/>
              <a:gd name="connsiteX377" fmla="*/ 3677174 w 7467600"/>
              <a:gd name="connsiteY377" fmla="*/ 5636351 h 6858000"/>
              <a:gd name="connsiteX378" fmla="*/ 3698819 w 7467600"/>
              <a:gd name="connsiteY378" fmla="*/ 5560503 h 6858000"/>
              <a:gd name="connsiteX379" fmla="*/ 3702094 w 7467600"/>
              <a:gd name="connsiteY379" fmla="*/ 5549194 h 6858000"/>
              <a:gd name="connsiteX380" fmla="*/ 3398355 w 7467600"/>
              <a:gd name="connsiteY380" fmla="*/ 6094603 h 6858000"/>
              <a:gd name="connsiteX381" fmla="*/ 3193941 w 7467600"/>
              <a:gd name="connsiteY381" fmla="*/ 6798775 h 6858000"/>
              <a:gd name="connsiteX382" fmla="*/ 3184140 w 7467600"/>
              <a:gd name="connsiteY382" fmla="*/ 6858000 h 6858000"/>
              <a:gd name="connsiteX383" fmla="*/ 3099978 w 7467600"/>
              <a:gd name="connsiteY383" fmla="*/ 6858000 h 6858000"/>
              <a:gd name="connsiteX384" fmla="*/ 3101556 w 7467600"/>
              <a:gd name="connsiteY384" fmla="*/ 6843337 h 6858000"/>
              <a:gd name="connsiteX385" fmla="*/ 3370162 w 7467600"/>
              <a:gd name="connsiteY385" fmla="*/ 5785550 h 6858000"/>
              <a:gd name="connsiteX386" fmla="*/ 3746477 w 7467600"/>
              <a:gd name="connsiteY386" fmla="*/ 5377889 h 6858000"/>
              <a:gd name="connsiteX387" fmla="*/ 3863399 w 7467600"/>
              <a:gd name="connsiteY387" fmla="*/ 5087257 h 6858000"/>
              <a:gd name="connsiteX388" fmla="*/ 3968712 w 7467600"/>
              <a:gd name="connsiteY388" fmla="*/ 4913989 h 6858000"/>
              <a:gd name="connsiteX389" fmla="*/ 2792390 w 7467600"/>
              <a:gd name="connsiteY389" fmla="*/ 5382974 h 6858000"/>
              <a:gd name="connsiteX390" fmla="*/ 2714982 w 7467600"/>
              <a:gd name="connsiteY390" fmla="*/ 5427051 h 6858000"/>
              <a:gd name="connsiteX391" fmla="*/ 2813361 w 7467600"/>
              <a:gd name="connsiteY391" fmla="*/ 6023912 h 6858000"/>
              <a:gd name="connsiteX392" fmla="*/ 2688430 w 7467600"/>
              <a:gd name="connsiteY392" fmla="*/ 6801564 h 6858000"/>
              <a:gd name="connsiteX393" fmla="*/ 2629626 w 7467600"/>
              <a:gd name="connsiteY393" fmla="*/ 6763394 h 6858000"/>
              <a:gd name="connsiteX394" fmla="*/ 2565328 w 7467600"/>
              <a:gd name="connsiteY394" fmla="*/ 5516399 h 6858000"/>
              <a:gd name="connsiteX395" fmla="*/ 1922999 w 7467600"/>
              <a:gd name="connsiteY395" fmla="*/ 5980343 h 6858000"/>
              <a:gd name="connsiteX396" fmla="*/ 1950261 w 7467600"/>
              <a:gd name="connsiteY396" fmla="*/ 6405858 h 6858000"/>
              <a:gd name="connsiteX397" fmla="*/ 2365554 w 7467600"/>
              <a:gd name="connsiteY397" fmla="*/ 6759107 h 6858000"/>
              <a:gd name="connsiteX398" fmla="*/ 2424142 w 7467600"/>
              <a:gd name="connsiteY398" fmla="*/ 6858000 h 6858000"/>
              <a:gd name="connsiteX399" fmla="*/ 2395994 w 7467600"/>
              <a:gd name="connsiteY399" fmla="*/ 6858000 h 6858000"/>
              <a:gd name="connsiteX400" fmla="*/ 2392863 w 7467600"/>
              <a:gd name="connsiteY400" fmla="*/ 6852964 h 6858000"/>
              <a:gd name="connsiteX401" fmla="*/ 2017589 w 7467600"/>
              <a:gd name="connsiteY401" fmla="*/ 6493982 h 6858000"/>
              <a:gd name="connsiteX402" fmla="*/ 2147336 w 7467600"/>
              <a:gd name="connsiteY402" fmla="*/ 6594052 h 6858000"/>
              <a:gd name="connsiteX403" fmla="*/ 2207047 w 7467600"/>
              <a:gd name="connsiteY403" fmla="*/ 6654540 h 6858000"/>
              <a:gd name="connsiteX404" fmla="*/ 2299106 w 7467600"/>
              <a:gd name="connsiteY404" fmla="*/ 6778931 h 6858000"/>
              <a:gd name="connsiteX405" fmla="*/ 2314430 w 7467600"/>
              <a:gd name="connsiteY405" fmla="*/ 6801144 h 6858000"/>
              <a:gd name="connsiteX406" fmla="*/ 2352406 w 7467600"/>
              <a:gd name="connsiteY406" fmla="*/ 6858000 h 6858000"/>
              <a:gd name="connsiteX407" fmla="*/ 2314492 w 7467600"/>
              <a:gd name="connsiteY407" fmla="*/ 6858000 h 6858000"/>
              <a:gd name="connsiteX408" fmla="*/ 2288095 w 7467600"/>
              <a:gd name="connsiteY408" fmla="*/ 6818030 h 6858000"/>
              <a:gd name="connsiteX409" fmla="*/ 2272768 w 7467600"/>
              <a:gd name="connsiteY409" fmla="*/ 6795822 h 6858000"/>
              <a:gd name="connsiteX410" fmla="*/ 2182715 w 7467600"/>
              <a:gd name="connsiteY410" fmla="*/ 6675071 h 6858000"/>
              <a:gd name="connsiteX411" fmla="*/ 2032061 w 7467600"/>
              <a:gd name="connsiteY411" fmla="*/ 6541380 h 6858000"/>
              <a:gd name="connsiteX412" fmla="*/ 2257220 w 7467600"/>
              <a:gd name="connsiteY412" fmla="*/ 6826257 h 6858000"/>
              <a:gd name="connsiteX413" fmla="*/ 2281324 w 7467600"/>
              <a:gd name="connsiteY413" fmla="*/ 6858000 h 6858000"/>
              <a:gd name="connsiteX414" fmla="*/ 2242860 w 7467600"/>
              <a:gd name="connsiteY414" fmla="*/ 6858000 h 6858000"/>
              <a:gd name="connsiteX415" fmla="*/ 2232818 w 7467600"/>
              <a:gd name="connsiteY415" fmla="*/ 6844926 h 6858000"/>
              <a:gd name="connsiteX416" fmla="*/ 1990172 w 7467600"/>
              <a:gd name="connsiteY416" fmla="*/ 6542121 h 6858000"/>
              <a:gd name="connsiteX417" fmla="*/ 2124090 w 7467600"/>
              <a:gd name="connsiteY417" fmla="*/ 6761017 h 6858000"/>
              <a:gd name="connsiteX418" fmla="*/ 2200380 w 7467600"/>
              <a:gd name="connsiteY418" fmla="*/ 6858000 h 6858000"/>
              <a:gd name="connsiteX419" fmla="*/ 2147507 w 7467600"/>
              <a:gd name="connsiteY419" fmla="*/ 6858000 h 6858000"/>
              <a:gd name="connsiteX420" fmla="*/ 2070668 w 7467600"/>
              <a:gd name="connsiteY420" fmla="*/ 6761520 h 6858000"/>
              <a:gd name="connsiteX421" fmla="*/ 1975142 w 7467600"/>
              <a:gd name="connsiteY421" fmla="*/ 6585570 h 6858000"/>
              <a:gd name="connsiteX422" fmla="*/ 2050035 w 7467600"/>
              <a:gd name="connsiteY422" fmla="*/ 6813345 h 6858000"/>
              <a:gd name="connsiteX423" fmla="*/ 2063025 w 7467600"/>
              <a:gd name="connsiteY423" fmla="*/ 6858000 h 6858000"/>
              <a:gd name="connsiteX424" fmla="*/ 2021675 w 7467600"/>
              <a:gd name="connsiteY424" fmla="*/ 6858000 h 6858000"/>
              <a:gd name="connsiteX425" fmla="*/ 2019308 w 7467600"/>
              <a:gd name="connsiteY425" fmla="*/ 6847118 h 6858000"/>
              <a:gd name="connsiteX426" fmla="*/ 1938835 w 7467600"/>
              <a:gd name="connsiteY426" fmla="*/ 6551160 h 6858000"/>
              <a:gd name="connsiteX427" fmla="*/ 1953230 w 7467600"/>
              <a:gd name="connsiteY427" fmla="*/ 6759699 h 6858000"/>
              <a:gd name="connsiteX428" fmla="*/ 1956763 w 7467600"/>
              <a:gd name="connsiteY428" fmla="*/ 6778191 h 6858000"/>
              <a:gd name="connsiteX429" fmla="*/ 1967925 w 7467600"/>
              <a:gd name="connsiteY429" fmla="*/ 6858000 h 6858000"/>
              <a:gd name="connsiteX430" fmla="*/ 1936622 w 7467600"/>
              <a:gd name="connsiteY430" fmla="*/ 6858000 h 6858000"/>
              <a:gd name="connsiteX431" fmla="*/ 1926261 w 7467600"/>
              <a:gd name="connsiteY431" fmla="*/ 6784064 h 6858000"/>
              <a:gd name="connsiteX432" fmla="*/ 1922724 w 7467600"/>
              <a:gd name="connsiteY432" fmla="*/ 6765577 h 6858000"/>
              <a:gd name="connsiteX433" fmla="*/ 1904650 w 7467600"/>
              <a:gd name="connsiteY433" fmla="*/ 6639616 h 6858000"/>
              <a:gd name="connsiteX434" fmla="*/ 1885273 w 7467600"/>
              <a:gd name="connsiteY434" fmla="*/ 6858000 h 6858000"/>
              <a:gd name="connsiteX435" fmla="*/ 1854363 w 7467600"/>
              <a:gd name="connsiteY435" fmla="*/ 6858000 h 6858000"/>
              <a:gd name="connsiteX436" fmla="*/ 1880391 w 7467600"/>
              <a:gd name="connsiteY436" fmla="*/ 6603796 h 6858000"/>
              <a:gd name="connsiteX437" fmla="*/ 1818273 w 7467600"/>
              <a:gd name="connsiteY437" fmla="*/ 6715729 h 6858000"/>
              <a:gd name="connsiteX438" fmla="*/ 1794691 w 7467600"/>
              <a:gd name="connsiteY438" fmla="*/ 6843239 h 6858000"/>
              <a:gd name="connsiteX439" fmla="*/ 1794914 w 7467600"/>
              <a:gd name="connsiteY439" fmla="*/ 6858000 h 6858000"/>
              <a:gd name="connsiteX440" fmla="*/ 1746128 w 7467600"/>
              <a:gd name="connsiteY440" fmla="*/ 6858000 h 6858000"/>
              <a:gd name="connsiteX441" fmla="*/ 1753934 w 7467600"/>
              <a:gd name="connsiteY441" fmla="*/ 6724796 h 6858000"/>
              <a:gd name="connsiteX442" fmla="*/ 1792053 w 7467600"/>
              <a:gd name="connsiteY442" fmla="*/ 6572396 h 6858000"/>
              <a:gd name="connsiteX443" fmla="*/ 1862248 w 7467600"/>
              <a:gd name="connsiteY443" fmla="*/ 6266397 h 6858000"/>
              <a:gd name="connsiteX444" fmla="*/ 1862250 w 7467600"/>
              <a:gd name="connsiteY444" fmla="*/ 6033531 h 6858000"/>
              <a:gd name="connsiteX445" fmla="*/ 1211999 w 7467600"/>
              <a:gd name="connsiteY445" fmla="*/ 6683610 h 6858000"/>
              <a:gd name="connsiteX446" fmla="*/ 1213266 w 7467600"/>
              <a:gd name="connsiteY446" fmla="*/ 6691947 h 6858000"/>
              <a:gd name="connsiteX447" fmla="*/ 1203370 w 7467600"/>
              <a:gd name="connsiteY447" fmla="*/ 6850676 h 6858000"/>
              <a:gd name="connsiteX448" fmla="*/ 1203671 w 7467600"/>
              <a:gd name="connsiteY448" fmla="*/ 6858000 h 6858000"/>
              <a:gd name="connsiteX449" fmla="*/ 1143180 w 7467600"/>
              <a:gd name="connsiteY449" fmla="*/ 6858000 h 6858000"/>
              <a:gd name="connsiteX450" fmla="*/ 1142176 w 7467600"/>
              <a:gd name="connsiteY450" fmla="*/ 6766045 h 6858000"/>
              <a:gd name="connsiteX451" fmla="*/ 1067484 w 7467600"/>
              <a:gd name="connsiteY451" fmla="*/ 6858000 h 6858000"/>
              <a:gd name="connsiteX452" fmla="*/ 953928 w 7467600"/>
              <a:gd name="connsiteY452" fmla="*/ 6858000 h 6858000"/>
              <a:gd name="connsiteX453" fmla="*/ 959715 w 7467600"/>
              <a:gd name="connsiteY453" fmla="*/ 6850185 h 6858000"/>
              <a:gd name="connsiteX454" fmla="*/ 1483788 w 7467600"/>
              <a:gd name="connsiteY454" fmla="*/ 6259174 h 6858000"/>
              <a:gd name="connsiteX455" fmla="*/ 1100671 w 7467600"/>
              <a:gd name="connsiteY455" fmla="*/ 6252137 h 6858000"/>
              <a:gd name="connsiteX456" fmla="*/ 1090144 w 7467600"/>
              <a:gd name="connsiteY456" fmla="*/ 6256748 h 6858000"/>
              <a:gd name="connsiteX457" fmla="*/ 1095872 w 7467600"/>
              <a:gd name="connsiteY457" fmla="*/ 6271892 h 6858000"/>
              <a:gd name="connsiteX458" fmla="*/ 262785 w 7467600"/>
              <a:gd name="connsiteY458" fmla="*/ 6845450 h 6858000"/>
              <a:gd name="connsiteX459" fmla="*/ 209968 w 7467600"/>
              <a:gd name="connsiteY459" fmla="*/ 6770713 h 6858000"/>
              <a:gd name="connsiteX460" fmla="*/ 873460 w 7467600"/>
              <a:gd name="connsiteY460" fmla="*/ 6253768 h 6858000"/>
              <a:gd name="connsiteX461" fmla="*/ 192686 w 7467600"/>
              <a:gd name="connsiteY461" fmla="*/ 5849257 h 6858000"/>
              <a:gd name="connsiteX462" fmla="*/ 4696 w 7467600"/>
              <a:gd name="connsiteY462" fmla="*/ 5697668 h 6858000"/>
              <a:gd name="connsiteX463" fmla="*/ 0 w 7467600"/>
              <a:gd name="connsiteY463" fmla="*/ 5689984 h 6858000"/>
              <a:gd name="connsiteX464" fmla="*/ 0 w 7467600"/>
              <a:gd name="connsiteY464" fmla="*/ 5513472 h 6858000"/>
              <a:gd name="connsiteX465" fmla="*/ 174101 w 7467600"/>
              <a:gd name="connsiteY465" fmla="*/ 5620277 h 6858000"/>
              <a:gd name="connsiteX466" fmla="*/ 891800 w 7467600"/>
              <a:gd name="connsiteY466" fmla="*/ 6036935 h 6858000"/>
              <a:gd name="connsiteX467" fmla="*/ 1072219 w 7467600"/>
              <a:gd name="connsiteY467" fmla="*/ 6169443 h 6858000"/>
              <a:gd name="connsiteX468" fmla="*/ 1074117 w 7467600"/>
              <a:gd name="connsiteY468" fmla="*/ 6170301 h 6858000"/>
              <a:gd name="connsiteX469" fmla="*/ 1083114 w 7467600"/>
              <a:gd name="connsiteY469" fmla="*/ 6174131 h 6858000"/>
              <a:gd name="connsiteX470" fmla="*/ 1543010 w 7467600"/>
              <a:gd name="connsiteY470" fmla="*/ 6191140 h 6858000"/>
              <a:gd name="connsiteX471" fmla="*/ 1551080 w 7467600"/>
              <a:gd name="connsiteY471" fmla="*/ 6195006 h 6858000"/>
              <a:gd name="connsiteX472" fmla="*/ 2345443 w 7467600"/>
              <a:gd name="connsiteY472" fmla="*/ 5549882 h 6858000"/>
              <a:gd name="connsiteX473" fmla="*/ 1721499 w 7467600"/>
              <a:gd name="connsiteY473" fmla="*/ 5599969 h 6858000"/>
              <a:gd name="connsiteX474" fmla="*/ 767716 w 7467600"/>
              <a:gd name="connsiteY474" fmla="*/ 5472768 h 6858000"/>
              <a:gd name="connsiteX475" fmla="*/ 722147 w 7467600"/>
              <a:gd name="connsiteY475" fmla="*/ 5393091 h 6858000"/>
              <a:gd name="connsiteX476" fmla="*/ 1485552 w 7467600"/>
              <a:gd name="connsiteY476" fmla="*/ 5313202 h 6858000"/>
              <a:gd name="connsiteX477" fmla="*/ 2143004 w 7467600"/>
              <a:gd name="connsiteY477" fmla="*/ 5402420 h 6858000"/>
              <a:gd name="connsiteX478" fmla="*/ 1933391 w 7467600"/>
              <a:gd name="connsiteY478" fmla="*/ 5156971 h 6858000"/>
              <a:gd name="connsiteX479" fmla="*/ 1827118 w 7467600"/>
              <a:gd name="connsiteY479" fmla="*/ 4968410 h 6858000"/>
              <a:gd name="connsiteX480" fmla="*/ 1837349 w 7467600"/>
              <a:gd name="connsiteY480" fmla="*/ 4956357 h 6858000"/>
              <a:gd name="connsiteX481" fmla="*/ 2162835 w 7467600"/>
              <a:gd name="connsiteY481" fmla="*/ 5187853 h 6858000"/>
              <a:gd name="connsiteX482" fmla="*/ 2257167 w 7467600"/>
              <a:gd name="connsiteY482" fmla="*/ 5462123 h 6858000"/>
              <a:gd name="connsiteX483" fmla="*/ 2261598 w 7467600"/>
              <a:gd name="connsiteY483" fmla="*/ 5467998 h 6858000"/>
              <a:gd name="connsiteX484" fmla="*/ 2437177 w 7467600"/>
              <a:gd name="connsiteY484" fmla="*/ 5479608 h 6858000"/>
              <a:gd name="connsiteX485" fmla="*/ 2445247 w 7467600"/>
              <a:gd name="connsiteY485" fmla="*/ 5483476 h 6858000"/>
              <a:gd name="connsiteX486" fmla="*/ 2743626 w 7467600"/>
              <a:gd name="connsiteY486" fmla="*/ 5304819 h 6858000"/>
              <a:gd name="connsiteX487" fmla="*/ 3048102 w 7467600"/>
              <a:gd name="connsiteY487" fmla="*/ 5150595 h 6858000"/>
              <a:gd name="connsiteX488" fmla="*/ 1799414 w 7467600"/>
              <a:gd name="connsiteY488" fmla="*/ 4694732 h 6858000"/>
              <a:gd name="connsiteX489" fmla="*/ 1771735 w 7467600"/>
              <a:gd name="connsiteY489" fmla="*/ 4619929 h 6858000"/>
              <a:gd name="connsiteX490" fmla="*/ 3104273 w 7467600"/>
              <a:gd name="connsiteY490" fmla="*/ 5076159 h 6858000"/>
              <a:gd name="connsiteX491" fmla="*/ 3113245 w 7467600"/>
              <a:gd name="connsiteY491" fmla="*/ 5090705 h 6858000"/>
              <a:gd name="connsiteX492" fmla="*/ 3126294 w 7467600"/>
              <a:gd name="connsiteY492" fmla="*/ 5114400 h 6858000"/>
              <a:gd name="connsiteX493" fmla="*/ 3937433 w 7467600"/>
              <a:gd name="connsiteY493" fmla="*/ 4830473 h 6858000"/>
              <a:gd name="connsiteX494" fmla="*/ 3590475 w 7467600"/>
              <a:gd name="connsiteY494" fmla="*/ 4597974 h 6858000"/>
              <a:gd name="connsiteX495" fmla="*/ 3100264 w 7467600"/>
              <a:gd name="connsiteY495" fmla="*/ 4579845 h 6858000"/>
              <a:gd name="connsiteX496" fmla="*/ 2183576 w 7467600"/>
              <a:gd name="connsiteY496" fmla="*/ 4227150 h 6858000"/>
              <a:gd name="connsiteX497" fmla="*/ 2151029 w 7467600"/>
              <a:gd name="connsiteY497" fmla="*/ 4146947 h 6858000"/>
              <a:gd name="connsiteX498" fmla="*/ 3563434 w 7467600"/>
              <a:gd name="connsiteY498" fmla="*/ 4469115 h 6858000"/>
              <a:gd name="connsiteX499" fmla="*/ 3177952 w 7467600"/>
              <a:gd name="connsiteY499" fmla="*/ 3657386 h 6858000"/>
              <a:gd name="connsiteX500" fmla="*/ 3189263 w 7467600"/>
              <a:gd name="connsiteY500" fmla="*/ 3625726 h 6858000"/>
              <a:gd name="connsiteX501" fmla="*/ 3560912 w 7467600"/>
              <a:gd name="connsiteY501" fmla="*/ 4079863 h 6858000"/>
              <a:gd name="connsiteX502" fmla="*/ 3626636 w 7467600"/>
              <a:gd name="connsiteY502" fmla="*/ 4512230 h 6858000"/>
              <a:gd name="connsiteX503" fmla="*/ 3653088 w 7467600"/>
              <a:gd name="connsiteY503" fmla="*/ 4521417 h 6858000"/>
              <a:gd name="connsiteX504" fmla="*/ 3988128 w 7467600"/>
              <a:gd name="connsiteY504" fmla="*/ 4817267 h 6858000"/>
              <a:gd name="connsiteX505" fmla="*/ 4830582 w 7467600"/>
              <a:gd name="connsiteY505" fmla="*/ 4676000 h 6858000"/>
              <a:gd name="connsiteX506" fmla="*/ 4830100 w 7467600"/>
              <a:gd name="connsiteY506" fmla="*/ 4675554 h 6858000"/>
              <a:gd name="connsiteX507" fmla="*/ 4036318 w 7467600"/>
              <a:gd name="connsiteY507" fmla="*/ 4147013 h 6858000"/>
              <a:gd name="connsiteX508" fmla="*/ 3432098 w 7467600"/>
              <a:gd name="connsiteY508" fmla="*/ 3537312 h 6858000"/>
              <a:gd name="connsiteX509" fmla="*/ 3446761 w 7467600"/>
              <a:gd name="connsiteY509" fmla="*/ 3461278 h 6858000"/>
              <a:gd name="connsiteX510" fmla="*/ 4419733 w 7467600"/>
              <a:gd name="connsiteY510" fmla="*/ 3963555 h 6858000"/>
              <a:gd name="connsiteX511" fmla="*/ 4781371 w 7467600"/>
              <a:gd name="connsiteY511" fmla="*/ 4458604 h 6858000"/>
              <a:gd name="connsiteX512" fmla="*/ 4780440 w 7467600"/>
              <a:gd name="connsiteY512" fmla="*/ 4470290 h 6858000"/>
              <a:gd name="connsiteX513" fmla="*/ 4898954 w 7467600"/>
              <a:gd name="connsiteY513" fmla="*/ 4662092 h 6858000"/>
              <a:gd name="connsiteX514" fmla="*/ 4900699 w 7467600"/>
              <a:gd name="connsiteY514" fmla="*/ 4670867 h 6858000"/>
              <a:gd name="connsiteX515" fmla="*/ 5714511 w 7467600"/>
              <a:gd name="connsiteY515" fmla="*/ 4663483 h 6858000"/>
              <a:gd name="connsiteX516" fmla="*/ 5464793 w 7467600"/>
              <a:gd name="connsiteY516" fmla="*/ 4393556 h 6858000"/>
              <a:gd name="connsiteX517" fmla="*/ 5461897 w 7467600"/>
              <a:gd name="connsiteY517" fmla="*/ 4390879 h 6858000"/>
              <a:gd name="connsiteX518" fmla="*/ 4294126 w 7467600"/>
              <a:gd name="connsiteY518" fmla="*/ 3303048 h 6858000"/>
              <a:gd name="connsiteX519" fmla="*/ 4305321 w 7467600"/>
              <a:gd name="connsiteY519" fmla="*/ 3256953 h 6858000"/>
              <a:gd name="connsiteX520" fmla="*/ 4949299 w 7467600"/>
              <a:gd name="connsiteY520" fmla="*/ 3766336 h 6858000"/>
              <a:gd name="connsiteX521" fmla="*/ 5291452 w 7467600"/>
              <a:gd name="connsiteY521" fmla="*/ 4076801 h 6858000"/>
              <a:gd name="connsiteX522" fmla="*/ 5434998 w 7467600"/>
              <a:gd name="connsiteY522" fmla="*/ 4254100 h 6858000"/>
              <a:gd name="connsiteX523" fmla="*/ 5351015 w 7467600"/>
              <a:gd name="connsiteY523" fmla="*/ 3760989 h 6858000"/>
              <a:gd name="connsiteX524" fmla="*/ 5413780 w 7467600"/>
              <a:gd name="connsiteY524" fmla="*/ 2966265 h 6858000"/>
              <a:gd name="connsiteX525" fmla="*/ 5425627 w 7467600"/>
              <a:gd name="connsiteY525" fmla="*/ 2954192 h 6858000"/>
              <a:gd name="connsiteX526" fmla="*/ 6604735 w 7467600"/>
              <a:gd name="connsiteY526" fmla="*/ 2041381 h 6858000"/>
              <a:gd name="connsiteX527" fmla="*/ 7204487 w 7467600"/>
              <a:gd name="connsiteY527" fmla="*/ 2742112 h 6858000"/>
              <a:gd name="connsiteX528" fmla="*/ 7131592 w 7467600"/>
              <a:gd name="connsiteY528" fmla="*/ 2672096 h 6858000"/>
              <a:gd name="connsiteX529" fmla="*/ 6996344 w 7467600"/>
              <a:gd name="connsiteY529" fmla="*/ 2518310 h 6858000"/>
              <a:gd name="connsiteX530" fmla="*/ 6735495 w 7467600"/>
              <a:gd name="connsiteY530" fmla="*/ 2196890 h 6858000"/>
              <a:gd name="connsiteX531" fmla="*/ 6721901 w 7467600"/>
              <a:gd name="connsiteY531" fmla="*/ 2179274 h 6858000"/>
              <a:gd name="connsiteX532" fmla="*/ 6604735 w 7467600"/>
              <a:gd name="connsiteY532" fmla="*/ 2041381 h 6858000"/>
              <a:gd name="connsiteX533" fmla="*/ 6591670 w 7467600"/>
              <a:gd name="connsiteY533" fmla="*/ 1988277 h 6858000"/>
              <a:gd name="connsiteX534" fmla="*/ 6747349 w 7467600"/>
              <a:gd name="connsiteY534" fmla="*/ 2160069 h 6858000"/>
              <a:gd name="connsiteX535" fmla="*/ 6760943 w 7467600"/>
              <a:gd name="connsiteY535" fmla="*/ 2177686 h 6858000"/>
              <a:gd name="connsiteX536" fmla="*/ 7021065 w 7467600"/>
              <a:gd name="connsiteY536" fmla="*/ 2498102 h 6858000"/>
              <a:gd name="connsiteX537" fmla="*/ 7155223 w 7467600"/>
              <a:gd name="connsiteY537" fmla="*/ 2650386 h 6858000"/>
              <a:gd name="connsiteX538" fmla="*/ 7203167 w 7467600"/>
              <a:gd name="connsiteY538" fmla="*/ 2697288 h 6858000"/>
              <a:gd name="connsiteX539" fmla="*/ 6937703 w 7467600"/>
              <a:gd name="connsiteY539" fmla="*/ 2321981 h 6858000"/>
              <a:gd name="connsiteX540" fmla="*/ 6591670 w 7467600"/>
              <a:gd name="connsiteY540" fmla="*/ 1988277 h 6858000"/>
              <a:gd name="connsiteX541" fmla="*/ 5798671 w 7467600"/>
              <a:gd name="connsiteY541" fmla="*/ 1981601 h 6858000"/>
              <a:gd name="connsiteX542" fmla="*/ 5754709 w 7467600"/>
              <a:gd name="connsiteY542" fmla="*/ 2071454 h 6858000"/>
              <a:gd name="connsiteX543" fmla="*/ 5763044 w 7467600"/>
              <a:gd name="connsiteY543" fmla="*/ 2842206 h 6858000"/>
              <a:gd name="connsiteX544" fmla="*/ 5764974 w 7467600"/>
              <a:gd name="connsiteY544" fmla="*/ 2799609 h 6858000"/>
              <a:gd name="connsiteX545" fmla="*/ 5767665 w 7467600"/>
              <a:gd name="connsiteY545" fmla="*/ 2666409 h 6858000"/>
              <a:gd name="connsiteX546" fmla="*/ 5763055 w 7467600"/>
              <a:gd name="connsiteY546" fmla="*/ 2579705 h 6858000"/>
              <a:gd name="connsiteX547" fmla="*/ 5758079 w 7467600"/>
              <a:gd name="connsiteY547" fmla="*/ 2492508 h 6858000"/>
              <a:gd name="connsiteX548" fmla="*/ 5779325 w 7467600"/>
              <a:gd name="connsiteY548" fmla="*/ 2197069 h 6858000"/>
              <a:gd name="connsiteX549" fmla="*/ 5798671 w 7467600"/>
              <a:gd name="connsiteY549" fmla="*/ 1981601 h 6858000"/>
              <a:gd name="connsiteX550" fmla="*/ 5829202 w 7467600"/>
              <a:gd name="connsiteY550" fmla="*/ 1971679 h 6858000"/>
              <a:gd name="connsiteX551" fmla="*/ 5809558 w 7467600"/>
              <a:gd name="connsiteY551" fmla="*/ 2198043 h 6858000"/>
              <a:gd name="connsiteX552" fmla="*/ 5788653 w 7467600"/>
              <a:gd name="connsiteY552" fmla="*/ 2489430 h 6858000"/>
              <a:gd name="connsiteX553" fmla="*/ 5793439 w 7467600"/>
              <a:gd name="connsiteY553" fmla="*/ 2575235 h 6858000"/>
              <a:gd name="connsiteX554" fmla="*/ 5796837 w 7467600"/>
              <a:gd name="connsiteY554" fmla="*/ 2637633 h 6858000"/>
              <a:gd name="connsiteX555" fmla="*/ 5818614 w 7467600"/>
              <a:gd name="connsiteY555" fmla="*/ 2473055 h 6858000"/>
              <a:gd name="connsiteX556" fmla="*/ 5829202 w 7467600"/>
              <a:gd name="connsiteY556" fmla="*/ 1971679 h 6858000"/>
              <a:gd name="connsiteX557" fmla="*/ 5911389 w 7467600"/>
              <a:gd name="connsiteY557" fmla="*/ 1898371 h 6858000"/>
              <a:gd name="connsiteX558" fmla="*/ 6237627 w 7467600"/>
              <a:gd name="connsiteY558" fmla="*/ 2231921 h 6858000"/>
              <a:gd name="connsiteX559" fmla="*/ 5911389 w 7467600"/>
              <a:gd name="connsiteY559" fmla="*/ 1898371 h 6858000"/>
              <a:gd name="connsiteX560" fmla="*/ 6944437 w 7467600"/>
              <a:gd name="connsiteY560" fmla="*/ 1575402 h 6858000"/>
              <a:gd name="connsiteX561" fmla="*/ 6304730 w 7467600"/>
              <a:gd name="connsiteY561" fmla="*/ 1766654 h 6858000"/>
              <a:gd name="connsiteX562" fmla="*/ 6944437 w 7467600"/>
              <a:gd name="connsiteY562" fmla="*/ 1575402 h 6858000"/>
              <a:gd name="connsiteX563" fmla="*/ 7019523 w 7467600"/>
              <a:gd name="connsiteY563" fmla="*/ 1519450 h 6858000"/>
              <a:gd name="connsiteX564" fmla="*/ 6298091 w 7467600"/>
              <a:gd name="connsiteY564" fmla="*/ 1737122 h 6858000"/>
              <a:gd name="connsiteX565" fmla="*/ 7019523 w 7467600"/>
              <a:gd name="connsiteY565" fmla="*/ 1519450 h 6858000"/>
              <a:gd name="connsiteX566" fmla="*/ 2399523 w 7467600"/>
              <a:gd name="connsiteY566" fmla="*/ 1428234 h 6858000"/>
              <a:gd name="connsiteX567" fmla="*/ 2224982 w 7467600"/>
              <a:gd name="connsiteY567" fmla="*/ 1826201 h 6858000"/>
              <a:gd name="connsiteX568" fmla="*/ 2096099 w 7467600"/>
              <a:gd name="connsiteY568" fmla="*/ 2345900 h 6858000"/>
              <a:gd name="connsiteX569" fmla="*/ 2283317 w 7467600"/>
              <a:gd name="connsiteY569" fmla="*/ 1796925 h 6858000"/>
              <a:gd name="connsiteX570" fmla="*/ 2399523 w 7467600"/>
              <a:gd name="connsiteY570" fmla="*/ 1428234 h 6858000"/>
              <a:gd name="connsiteX571" fmla="*/ 2448558 w 7467600"/>
              <a:gd name="connsiteY571" fmla="*/ 1373435 h 6858000"/>
              <a:gd name="connsiteX572" fmla="*/ 2312521 w 7467600"/>
              <a:gd name="connsiteY572" fmla="*/ 1806140 h 6858000"/>
              <a:gd name="connsiteX573" fmla="*/ 2127533 w 7467600"/>
              <a:gd name="connsiteY573" fmla="*/ 2348380 h 6858000"/>
              <a:gd name="connsiteX574" fmla="*/ 2358080 w 7467600"/>
              <a:gd name="connsiteY574" fmla="*/ 1866134 h 6858000"/>
              <a:gd name="connsiteX575" fmla="*/ 2407436 w 7467600"/>
              <a:gd name="connsiteY575" fmla="*/ 1651070 h 6858000"/>
              <a:gd name="connsiteX576" fmla="*/ 2448558 w 7467600"/>
              <a:gd name="connsiteY576" fmla="*/ 1373435 h 6858000"/>
              <a:gd name="connsiteX577" fmla="*/ 278707 w 7467600"/>
              <a:gd name="connsiteY577" fmla="*/ 1352270 h 6858000"/>
              <a:gd name="connsiteX578" fmla="*/ 321570 w 7467600"/>
              <a:gd name="connsiteY578" fmla="*/ 1861610 h 6858000"/>
              <a:gd name="connsiteX579" fmla="*/ 294281 w 7467600"/>
              <a:gd name="connsiteY579" fmla="*/ 1440658 h 6858000"/>
              <a:gd name="connsiteX580" fmla="*/ 278707 w 7467600"/>
              <a:gd name="connsiteY580" fmla="*/ 1352270 h 6858000"/>
              <a:gd name="connsiteX581" fmla="*/ 1423821 w 7467600"/>
              <a:gd name="connsiteY581" fmla="*/ 1351958 h 6858000"/>
              <a:gd name="connsiteX582" fmla="*/ 1638521 w 7467600"/>
              <a:gd name="connsiteY582" fmla="*/ 1908470 h 6858000"/>
              <a:gd name="connsiteX583" fmla="*/ 1754199 w 7467600"/>
              <a:gd name="connsiteY583" fmla="*/ 2149284 h 6858000"/>
              <a:gd name="connsiteX584" fmla="*/ 1908359 w 7467600"/>
              <a:gd name="connsiteY584" fmla="*/ 2364988 h 6858000"/>
              <a:gd name="connsiteX585" fmla="*/ 1647661 w 7467600"/>
              <a:gd name="connsiteY585" fmla="*/ 1825945 h 6858000"/>
              <a:gd name="connsiteX586" fmla="*/ 1423821 w 7467600"/>
              <a:gd name="connsiteY586" fmla="*/ 1351958 h 6858000"/>
              <a:gd name="connsiteX587" fmla="*/ 1431890 w 7467600"/>
              <a:gd name="connsiteY587" fmla="*/ 1306475 h 6858000"/>
              <a:gd name="connsiteX588" fmla="*/ 1507597 w 7467600"/>
              <a:gd name="connsiteY588" fmla="*/ 1446132 h 6858000"/>
              <a:gd name="connsiteX589" fmla="*/ 1674586 w 7467600"/>
              <a:gd name="connsiteY589" fmla="*/ 1813832 h 6858000"/>
              <a:gd name="connsiteX590" fmla="*/ 1815950 w 7467600"/>
              <a:gd name="connsiteY590" fmla="*/ 2128564 h 6858000"/>
              <a:gd name="connsiteX591" fmla="*/ 1984242 w 7467600"/>
              <a:gd name="connsiteY591" fmla="*/ 2430829 h 6858000"/>
              <a:gd name="connsiteX592" fmla="*/ 2014023 w 7467600"/>
              <a:gd name="connsiteY592" fmla="*/ 2450995 h 6858000"/>
              <a:gd name="connsiteX593" fmla="*/ 1747337 w 7467600"/>
              <a:gd name="connsiteY593" fmla="*/ 1855264 h 6858000"/>
              <a:gd name="connsiteX594" fmla="*/ 1533749 w 7467600"/>
              <a:gd name="connsiteY594" fmla="*/ 1478656 h 6858000"/>
              <a:gd name="connsiteX595" fmla="*/ 1431890 w 7467600"/>
              <a:gd name="connsiteY595" fmla="*/ 1306475 h 6858000"/>
              <a:gd name="connsiteX596" fmla="*/ 5052692 w 7467600"/>
              <a:gd name="connsiteY596" fmla="*/ 1292994 h 6858000"/>
              <a:gd name="connsiteX597" fmla="*/ 5200661 w 7467600"/>
              <a:gd name="connsiteY597" fmla="*/ 1635186 h 6858000"/>
              <a:gd name="connsiteX598" fmla="*/ 5297138 w 7467600"/>
              <a:gd name="connsiteY598" fmla="*/ 1906351 h 6858000"/>
              <a:gd name="connsiteX599" fmla="*/ 5052692 w 7467600"/>
              <a:gd name="connsiteY599" fmla="*/ 1292994 h 6858000"/>
              <a:gd name="connsiteX600" fmla="*/ 5009948 w 7467600"/>
              <a:gd name="connsiteY600" fmla="*/ 1273619 h 6858000"/>
              <a:gd name="connsiteX601" fmla="*/ 5121777 w 7467600"/>
              <a:gd name="connsiteY601" fmla="*/ 1654213 h 6858000"/>
              <a:gd name="connsiteX602" fmla="*/ 5293545 w 7467600"/>
              <a:gd name="connsiteY602" fmla="*/ 2072247 h 6858000"/>
              <a:gd name="connsiteX603" fmla="*/ 5294042 w 7467600"/>
              <a:gd name="connsiteY603" fmla="*/ 2065019 h 6858000"/>
              <a:gd name="connsiteX604" fmla="*/ 5171936 w 7467600"/>
              <a:gd name="connsiteY604" fmla="*/ 1647613 h 6858000"/>
              <a:gd name="connsiteX605" fmla="*/ 5009948 w 7467600"/>
              <a:gd name="connsiteY605" fmla="*/ 1273619 h 6858000"/>
              <a:gd name="connsiteX606" fmla="*/ 655236 w 7467600"/>
              <a:gd name="connsiteY606" fmla="*/ 1268632 h 6858000"/>
              <a:gd name="connsiteX607" fmla="*/ 839521 w 7467600"/>
              <a:gd name="connsiteY607" fmla="*/ 1685315 h 6858000"/>
              <a:gd name="connsiteX608" fmla="*/ 1109416 w 7467600"/>
              <a:gd name="connsiteY608" fmla="*/ 2061663 h 6858000"/>
              <a:gd name="connsiteX609" fmla="*/ 1298300 w 7467600"/>
              <a:gd name="connsiteY609" fmla="*/ 2247742 h 6858000"/>
              <a:gd name="connsiteX610" fmla="*/ 1125871 w 7467600"/>
              <a:gd name="connsiteY610" fmla="*/ 1989513 h 6858000"/>
              <a:gd name="connsiteX611" fmla="*/ 981574 w 7467600"/>
              <a:gd name="connsiteY611" fmla="*/ 1783157 h 6858000"/>
              <a:gd name="connsiteX612" fmla="*/ 922198 w 7467600"/>
              <a:gd name="connsiteY612" fmla="*/ 1677437 h 6858000"/>
              <a:gd name="connsiteX613" fmla="*/ 869293 w 7467600"/>
              <a:gd name="connsiteY613" fmla="*/ 1583214 h 6858000"/>
              <a:gd name="connsiteX614" fmla="*/ 751431 w 7467600"/>
              <a:gd name="connsiteY614" fmla="*/ 1405731 h 6858000"/>
              <a:gd name="connsiteX615" fmla="*/ 655236 w 7467600"/>
              <a:gd name="connsiteY615" fmla="*/ 1268632 h 6858000"/>
              <a:gd name="connsiteX616" fmla="*/ 6516292 w 7467600"/>
              <a:gd name="connsiteY616" fmla="*/ 1263064 h 6858000"/>
              <a:gd name="connsiteX617" fmla="*/ 5736320 w 7467600"/>
              <a:gd name="connsiteY617" fmla="*/ 1501803 h 6858000"/>
              <a:gd name="connsiteX618" fmla="*/ 6516292 w 7467600"/>
              <a:gd name="connsiteY618" fmla="*/ 1263064 h 6858000"/>
              <a:gd name="connsiteX619" fmla="*/ 291466 w 7467600"/>
              <a:gd name="connsiteY619" fmla="*/ 1250369 h 6858000"/>
              <a:gd name="connsiteX620" fmla="*/ 323180 w 7467600"/>
              <a:gd name="connsiteY620" fmla="*/ 1435283 h 6858000"/>
              <a:gd name="connsiteX621" fmla="*/ 349381 w 7467600"/>
              <a:gd name="connsiteY621" fmla="*/ 1875041 h 6858000"/>
              <a:gd name="connsiteX622" fmla="*/ 374363 w 7467600"/>
              <a:gd name="connsiteY622" fmla="*/ 1506494 h 6858000"/>
              <a:gd name="connsiteX623" fmla="*/ 302168 w 7467600"/>
              <a:gd name="connsiteY623" fmla="*/ 1274495 h 6858000"/>
              <a:gd name="connsiteX624" fmla="*/ 291466 w 7467600"/>
              <a:gd name="connsiteY624" fmla="*/ 1250369 h 6858000"/>
              <a:gd name="connsiteX625" fmla="*/ 678222 w 7467600"/>
              <a:gd name="connsiteY625" fmla="*/ 1248670 h 6858000"/>
              <a:gd name="connsiteX626" fmla="*/ 775536 w 7467600"/>
              <a:gd name="connsiteY626" fmla="*/ 1388015 h 6858000"/>
              <a:gd name="connsiteX627" fmla="*/ 894529 w 7467600"/>
              <a:gd name="connsiteY627" fmla="*/ 1567739 h 6858000"/>
              <a:gd name="connsiteX628" fmla="*/ 948000 w 7467600"/>
              <a:gd name="connsiteY628" fmla="*/ 1663088 h 6858000"/>
              <a:gd name="connsiteX629" fmla="*/ 1006812 w 7467600"/>
              <a:gd name="connsiteY629" fmla="*/ 1767683 h 6858000"/>
              <a:gd name="connsiteX630" fmla="*/ 1149133 w 7467600"/>
              <a:gd name="connsiteY630" fmla="*/ 1971513 h 6858000"/>
              <a:gd name="connsiteX631" fmla="*/ 1333952 w 7467600"/>
              <a:gd name="connsiteY631" fmla="*/ 2251620 h 6858000"/>
              <a:gd name="connsiteX632" fmla="*/ 1337329 w 7467600"/>
              <a:gd name="connsiteY632" fmla="*/ 2258350 h 6858000"/>
              <a:gd name="connsiteX633" fmla="*/ 1014726 w 7467600"/>
              <a:gd name="connsiteY633" fmla="*/ 1615556 h 6858000"/>
              <a:gd name="connsiteX634" fmla="*/ 678222 w 7467600"/>
              <a:gd name="connsiteY634" fmla="*/ 1248670 h 6858000"/>
              <a:gd name="connsiteX635" fmla="*/ 6691602 w 7467600"/>
              <a:gd name="connsiteY635" fmla="*/ 1140573 h 6858000"/>
              <a:gd name="connsiteX636" fmla="*/ 6571100 w 7467600"/>
              <a:gd name="connsiteY636" fmla="*/ 1183662 h 6858000"/>
              <a:gd name="connsiteX637" fmla="*/ 6241687 w 7467600"/>
              <a:gd name="connsiteY637" fmla="*/ 1257600 h 6858000"/>
              <a:gd name="connsiteX638" fmla="*/ 5693009 w 7467600"/>
              <a:gd name="connsiteY638" fmla="*/ 1478256 h 6858000"/>
              <a:gd name="connsiteX639" fmla="*/ 6548420 w 7467600"/>
              <a:gd name="connsiteY639" fmla="*/ 1214599 h 6858000"/>
              <a:gd name="connsiteX640" fmla="*/ 6605473 w 7467600"/>
              <a:gd name="connsiteY640" fmla="*/ 1184686 h 6858000"/>
              <a:gd name="connsiteX641" fmla="*/ 6691602 w 7467600"/>
              <a:gd name="connsiteY641" fmla="*/ 1140573 h 6858000"/>
              <a:gd name="connsiteX642" fmla="*/ 4002475 w 7467600"/>
              <a:gd name="connsiteY642" fmla="*/ 1037802 h 6858000"/>
              <a:gd name="connsiteX643" fmla="*/ 4000324 w 7467600"/>
              <a:gd name="connsiteY643" fmla="*/ 1039362 h 6858000"/>
              <a:gd name="connsiteX644" fmla="*/ 4002862 w 7467600"/>
              <a:gd name="connsiteY644" fmla="*/ 1042866 h 6858000"/>
              <a:gd name="connsiteX645" fmla="*/ 4002475 w 7467600"/>
              <a:gd name="connsiteY645" fmla="*/ 1037802 h 6858000"/>
              <a:gd name="connsiteX646" fmla="*/ 506322 w 7467600"/>
              <a:gd name="connsiteY646" fmla="*/ 1020997 h 6858000"/>
              <a:gd name="connsiteX647" fmla="*/ 533068 w 7467600"/>
              <a:gd name="connsiteY647" fmla="*/ 1029409 h 6858000"/>
              <a:gd name="connsiteX648" fmla="*/ 1232525 w 7467600"/>
              <a:gd name="connsiteY648" fmla="*/ 1804675 h 6858000"/>
              <a:gd name="connsiteX649" fmla="*/ 1388858 w 7467600"/>
              <a:gd name="connsiteY649" fmla="*/ 2368011 h 6858000"/>
              <a:gd name="connsiteX650" fmla="*/ 1384098 w 7467600"/>
              <a:gd name="connsiteY650" fmla="*/ 2378125 h 6858000"/>
              <a:gd name="connsiteX651" fmla="*/ 1425393 w 7467600"/>
              <a:gd name="connsiteY651" fmla="*/ 2589124 h 6858000"/>
              <a:gd name="connsiteX652" fmla="*/ 1424001 w 7467600"/>
              <a:gd name="connsiteY652" fmla="*/ 2597541 h 6858000"/>
              <a:gd name="connsiteX653" fmla="*/ 2152729 w 7467600"/>
              <a:gd name="connsiteY653" fmla="*/ 2864487 h 6858000"/>
              <a:gd name="connsiteX654" fmla="*/ 2020609 w 7467600"/>
              <a:gd name="connsiteY654" fmla="*/ 2539671 h 6858000"/>
              <a:gd name="connsiteX655" fmla="*/ 2018920 w 7467600"/>
              <a:gd name="connsiteY655" fmla="*/ 2536309 h 6858000"/>
              <a:gd name="connsiteX656" fmla="*/ 1342441 w 7467600"/>
              <a:gd name="connsiteY656" fmla="*/ 1173017 h 6858000"/>
              <a:gd name="connsiteX657" fmla="*/ 1367925 w 7467600"/>
              <a:gd name="connsiteY657" fmla="*/ 1135648 h 6858000"/>
              <a:gd name="connsiteX658" fmla="*/ 1771401 w 7467600"/>
              <a:gd name="connsiteY658" fmla="*/ 1806673 h 6858000"/>
              <a:gd name="connsiteX659" fmla="*/ 1972385 w 7467600"/>
              <a:gd name="connsiteY659" fmla="*/ 2198735 h 6858000"/>
              <a:gd name="connsiteX660" fmla="*/ 2040892 w 7467600"/>
              <a:gd name="connsiteY660" fmla="*/ 2405205 h 6858000"/>
              <a:gd name="connsiteX661" fmla="*/ 2131689 w 7467600"/>
              <a:gd name="connsiteY661" fmla="*/ 1936926 h 6858000"/>
              <a:gd name="connsiteX662" fmla="*/ 2454820 w 7467600"/>
              <a:gd name="connsiteY662" fmla="*/ 1248808 h 6858000"/>
              <a:gd name="connsiteX663" fmla="*/ 2492512 w 7467600"/>
              <a:gd name="connsiteY663" fmla="*/ 1302920 h 6858000"/>
              <a:gd name="connsiteX664" fmla="*/ 2081216 w 7467600"/>
              <a:gd name="connsiteY664" fmla="*/ 2527513 h 6858000"/>
              <a:gd name="connsiteX665" fmla="*/ 2081211 w 7467600"/>
              <a:gd name="connsiteY665" fmla="*/ 2528916 h 6858000"/>
              <a:gd name="connsiteX666" fmla="*/ 2199067 w 7467600"/>
              <a:gd name="connsiteY666" fmla="*/ 2884061 h 6858000"/>
              <a:gd name="connsiteX667" fmla="*/ 3192586 w 7467600"/>
              <a:gd name="connsiteY667" fmla="*/ 3411496 h 6858000"/>
              <a:gd name="connsiteX668" fmla="*/ 3182620 w 7467600"/>
              <a:gd name="connsiteY668" fmla="*/ 3483279 h 6858000"/>
              <a:gd name="connsiteX669" fmla="*/ 2435119 w 7467600"/>
              <a:gd name="connsiteY669" fmla="*/ 3080173 h 6858000"/>
              <a:gd name="connsiteX670" fmla="*/ 2410152 w 7467600"/>
              <a:gd name="connsiteY670" fmla="*/ 3063751 h 6858000"/>
              <a:gd name="connsiteX671" fmla="*/ 2408099 w 7467600"/>
              <a:gd name="connsiteY671" fmla="*/ 3064403 h 6858000"/>
              <a:gd name="connsiteX672" fmla="*/ 2407218 w 7467600"/>
              <a:gd name="connsiteY672" fmla="*/ 3070324 h 6858000"/>
              <a:gd name="connsiteX673" fmla="*/ 2380138 w 7467600"/>
              <a:gd name="connsiteY673" fmla="*/ 3099341 h 6858000"/>
              <a:gd name="connsiteX674" fmla="*/ 1765923 w 7467600"/>
              <a:gd name="connsiteY674" fmla="*/ 3581043 h 6858000"/>
              <a:gd name="connsiteX675" fmla="*/ 1702258 w 7467600"/>
              <a:gd name="connsiteY675" fmla="*/ 3612286 h 6858000"/>
              <a:gd name="connsiteX676" fmla="*/ 1538370 w 7467600"/>
              <a:gd name="connsiteY676" fmla="*/ 3811804 h 6858000"/>
              <a:gd name="connsiteX677" fmla="*/ 542867 w 7467600"/>
              <a:gd name="connsiteY677" fmla="*/ 4944092 h 6858000"/>
              <a:gd name="connsiteX678" fmla="*/ 515800 w 7467600"/>
              <a:gd name="connsiteY678" fmla="*/ 4862180 h 6858000"/>
              <a:gd name="connsiteX679" fmla="*/ 909145 w 7467600"/>
              <a:gd name="connsiteY679" fmla="*/ 4199225 h 6858000"/>
              <a:gd name="connsiteX680" fmla="*/ 1214067 w 7467600"/>
              <a:gd name="connsiteY680" fmla="*/ 3908561 h 6858000"/>
              <a:gd name="connsiteX681" fmla="*/ 640967 w 7467600"/>
              <a:gd name="connsiteY681" fmla="*/ 4105601 h 6858000"/>
              <a:gd name="connsiteX682" fmla="*/ 112563 w 7467600"/>
              <a:gd name="connsiteY682" fmla="*/ 4396952 h 6858000"/>
              <a:gd name="connsiteX683" fmla="*/ 0 w 7467600"/>
              <a:gd name="connsiteY683" fmla="*/ 4466006 h 6858000"/>
              <a:gd name="connsiteX684" fmla="*/ 0 w 7467600"/>
              <a:gd name="connsiteY684" fmla="*/ 4233763 h 6858000"/>
              <a:gd name="connsiteX685" fmla="*/ 36881 w 7467600"/>
              <a:gd name="connsiteY685" fmla="*/ 4200118 h 6858000"/>
              <a:gd name="connsiteX686" fmla="*/ 910534 w 7467600"/>
              <a:gd name="connsiteY686" fmla="*/ 3629753 h 6858000"/>
              <a:gd name="connsiteX687" fmla="*/ 1578717 w 7467600"/>
              <a:gd name="connsiteY687" fmla="*/ 3575982 h 6858000"/>
              <a:gd name="connsiteX688" fmla="*/ 2338780 w 7467600"/>
              <a:gd name="connsiteY688" fmla="*/ 3033725 h 6858000"/>
              <a:gd name="connsiteX689" fmla="*/ 1807991 w 7467600"/>
              <a:gd name="connsiteY689" fmla="*/ 2807184 h 6858000"/>
              <a:gd name="connsiteX690" fmla="*/ 1416358 w 7467600"/>
              <a:gd name="connsiteY690" fmla="*/ 3112571 h 6858000"/>
              <a:gd name="connsiteX691" fmla="*/ 939066 w 7467600"/>
              <a:gd name="connsiteY691" fmla="*/ 3378798 h 6858000"/>
              <a:gd name="connsiteX692" fmla="*/ 115099 w 7467600"/>
              <a:gd name="connsiteY692" fmla="*/ 3607650 h 6858000"/>
              <a:gd name="connsiteX693" fmla="*/ 97284 w 7467600"/>
              <a:gd name="connsiteY693" fmla="*/ 3520393 h 6858000"/>
              <a:gd name="connsiteX694" fmla="*/ 922050 w 7467600"/>
              <a:gd name="connsiteY694" fmla="*/ 3074867 h 6858000"/>
              <a:gd name="connsiteX695" fmla="*/ 1405265 w 7467600"/>
              <a:gd name="connsiteY695" fmla="*/ 3016319 h 6858000"/>
              <a:gd name="connsiteX696" fmla="*/ 1407512 w 7467600"/>
              <a:gd name="connsiteY696" fmla="*/ 3018001 h 6858000"/>
              <a:gd name="connsiteX697" fmla="*/ 1726266 w 7467600"/>
              <a:gd name="connsiteY697" fmla="*/ 2777274 h 6858000"/>
              <a:gd name="connsiteX698" fmla="*/ 625390 w 7467600"/>
              <a:gd name="connsiteY698" fmla="*/ 2514541 h 6858000"/>
              <a:gd name="connsiteX699" fmla="*/ 619799 w 7467600"/>
              <a:gd name="connsiteY699" fmla="*/ 2527180 h 6858000"/>
              <a:gd name="connsiteX700" fmla="*/ 310030 w 7467600"/>
              <a:gd name="connsiteY700" fmla="*/ 2771818 h 6858000"/>
              <a:gd name="connsiteX701" fmla="*/ 173877 w 7467600"/>
              <a:gd name="connsiteY701" fmla="*/ 2937056 h 6858000"/>
              <a:gd name="connsiteX702" fmla="*/ 77889 w 7467600"/>
              <a:gd name="connsiteY702" fmla="*/ 3138440 h 6858000"/>
              <a:gd name="connsiteX703" fmla="*/ 0 w 7467600"/>
              <a:gd name="connsiteY703" fmla="*/ 3271395 h 6858000"/>
              <a:gd name="connsiteX704" fmla="*/ 0 w 7467600"/>
              <a:gd name="connsiteY704" fmla="*/ 3153002 h 6858000"/>
              <a:gd name="connsiteX705" fmla="*/ 2386 w 7467600"/>
              <a:gd name="connsiteY705" fmla="*/ 3149203 h 6858000"/>
              <a:gd name="connsiteX706" fmla="*/ 89753 w 7467600"/>
              <a:gd name="connsiteY706" fmla="*/ 2987702 h 6858000"/>
              <a:gd name="connsiteX707" fmla="*/ 76869 w 7467600"/>
              <a:gd name="connsiteY707" fmla="*/ 3005404 h 6858000"/>
              <a:gd name="connsiteX708" fmla="*/ 32049 w 7467600"/>
              <a:gd name="connsiteY708" fmla="*/ 3065814 h 6858000"/>
              <a:gd name="connsiteX709" fmla="*/ 0 w 7467600"/>
              <a:gd name="connsiteY709" fmla="*/ 3108744 h 6858000"/>
              <a:gd name="connsiteX710" fmla="*/ 0 w 7467600"/>
              <a:gd name="connsiteY710" fmla="*/ 3058059 h 6858000"/>
              <a:gd name="connsiteX711" fmla="*/ 7610 w 7467600"/>
              <a:gd name="connsiteY711" fmla="*/ 3047889 h 6858000"/>
              <a:gd name="connsiteX712" fmla="*/ 52419 w 7467600"/>
              <a:gd name="connsiteY712" fmla="*/ 2987479 h 6858000"/>
              <a:gd name="connsiteX713" fmla="*/ 59142 w 7467600"/>
              <a:gd name="connsiteY713" fmla="*/ 2978488 h 6858000"/>
              <a:gd name="connsiteX714" fmla="*/ 0 w 7467600"/>
              <a:gd name="connsiteY714" fmla="*/ 3015334 h 6858000"/>
              <a:gd name="connsiteX715" fmla="*/ 0 w 7467600"/>
              <a:gd name="connsiteY715" fmla="*/ 2914286 h 6858000"/>
              <a:gd name="connsiteX716" fmla="*/ 36383 w 7467600"/>
              <a:gd name="connsiteY716" fmla="*/ 2901128 h 6858000"/>
              <a:gd name="connsiteX717" fmla="*/ 156329 w 7467600"/>
              <a:gd name="connsiteY717" fmla="*/ 2840533 h 6858000"/>
              <a:gd name="connsiteX718" fmla="*/ 358355 w 7467600"/>
              <a:gd name="connsiteY718" fmla="*/ 2620471 h 6858000"/>
              <a:gd name="connsiteX719" fmla="*/ 510577 w 7467600"/>
              <a:gd name="connsiteY719" fmla="*/ 2501244 h 6858000"/>
              <a:gd name="connsiteX720" fmla="*/ 211967 w 7467600"/>
              <a:gd name="connsiteY720" fmla="*/ 2479171 h 6858000"/>
              <a:gd name="connsiteX721" fmla="*/ 0 w 7467600"/>
              <a:gd name="connsiteY721" fmla="*/ 2476398 h 6858000"/>
              <a:gd name="connsiteX722" fmla="*/ 0 w 7467600"/>
              <a:gd name="connsiteY722" fmla="*/ 2389189 h 6858000"/>
              <a:gd name="connsiteX723" fmla="*/ 103062 w 7467600"/>
              <a:gd name="connsiteY723" fmla="*/ 2389518 h 6858000"/>
              <a:gd name="connsiteX724" fmla="*/ 510734 w 7467600"/>
              <a:gd name="connsiteY724" fmla="*/ 2416201 h 6858000"/>
              <a:gd name="connsiteX725" fmla="*/ 279257 w 7467600"/>
              <a:gd name="connsiteY725" fmla="*/ 2092102 h 6858000"/>
              <a:gd name="connsiteX726" fmla="*/ 65265 w 7467600"/>
              <a:gd name="connsiteY726" fmla="*/ 2006049 h 6858000"/>
              <a:gd name="connsiteX727" fmla="*/ 0 w 7467600"/>
              <a:gd name="connsiteY727" fmla="*/ 1982532 h 6858000"/>
              <a:gd name="connsiteX728" fmla="*/ 0 w 7467600"/>
              <a:gd name="connsiteY728" fmla="*/ 1912789 h 6858000"/>
              <a:gd name="connsiteX729" fmla="*/ 97460 w 7467600"/>
              <a:gd name="connsiteY729" fmla="*/ 1953725 h 6858000"/>
              <a:gd name="connsiteX730" fmla="*/ 221272 w 7467600"/>
              <a:gd name="connsiteY730" fmla="*/ 1980766 h 6858000"/>
              <a:gd name="connsiteX731" fmla="*/ 116765 w 7467600"/>
              <a:gd name="connsiteY731" fmla="*/ 1911033 h 6858000"/>
              <a:gd name="connsiteX732" fmla="*/ 16405 w 7467600"/>
              <a:gd name="connsiteY732" fmla="*/ 1803412 h 6858000"/>
              <a:gd name="connsiteX733" fmla="*/ 0 w 7467600"/>
              <a:gd name="connsiteY733" fmla="*/ 1784777 h 6858000"/>
              <a:gd name="connsiteX734" fmla="*/ 0 w 7467600"/>
              <a:gd name="connsiteY734" fmla="*/ 1740082 h 6858000"/>
              <a:gd name="connsiteX735" fmla="*/ 39394 w 7467600"/>
              <a:gd name="connsiteY735" fmla="*/ 1784856 h 6858000"/>
              <a:gd name="connsiteX736" fmla="*/ 135813 w 7467600"/>
              <a:gd name="connsiteY736" fmla="*/ 1888838 h 6858000"/>
              <a:gd name="connsiteX737" fmla="*/ 242575 w 7467600"/>
              <a:gd name="connsiteY737" fmla="*/ 1958841 h 6858000"/>
              <a:gd name="connsiteX738" fmla="*/ 82197 w 7467600"/>
              <a:gd name="connsiteY738" fmla="*/ 1754826 h 6858000"/>
              <a:gd name="connsiteX739" fmla="*/ 0 w 7467600"/>
              <a:gd name="connsiteY739" fmla="*/ 1679650 h 6858000"/>
              <a:gd name="connsiteX740" fmla="*/ 0 w 7467600"/>
              <a:gd name="connsiteY740" fmla="*/ 1602463 h 6858000"/>
              <a:gd name="connsiteX741" fmla="*/ 84689 w 7467600"/>
              <a:gd name="connsiteY741" fmla="*/ 1677442 h 6858000"/>
              <a:gd name="connsiteX742" fmla="*/ 298437 w 7467600"/>
              <a:gd name="connsiteY742" fmla="*/ 1968019 h 6858000"/>
              <a:gd name="connsiteX743" fmla="*/ 227269 w 7467600"/>
              <a:gd name="connsiteY743" fmla="*/ 1114064 h 6858000"/>
              <a:gd name="connsiteX744" fmla="*/ 248003 w 7467600"/>
              <a:gd name="connsiteY744" fmla="*/ 1089613 h 6858000"/>
              <a:gd name="connsiteX745" fmla="*/ 427020 w 7467600"/>
              <a:gd name="connsiteY745" fmla="*/ 1619803 h 6858000"/>
              <a:gd name="connsiteX746" fmla="*/ 340345 w 7467600"/>
              <a:gd name="connsiteY746" fmla="*/ 2027739 h 6858000"/>
              <a:gd name="connsiteX747" fmla="*/ 360865 w 7467600"/>
              <a:gd name="connsiteY747" fmla="*/ 2044827 h 6858000"/>
              <a:gd name="connsiteX748" fmla="*/ 560414 w 7467600"/>
              <a:gd name="connsiteY748" fmla="*/ 2421457 h 6858000"/>
              <a:gd name="connsiteX749" fmla="*/ 1359703 w 7467600"/>
              <a:gd name="connsiteY749" fmla="*/ 2578554 h 6858000"/>
              <a:gd name="connsiteX750" fmla="*/ 1359422 w 7467600"/>
              <a:gd name="connsiteY750" fmla="*/ 2577994 h 6858000"/>
              <a:gd name="connsiteX751" fmla="*/ 828701 w 7467600"/>
              <a:gd name="connsiteY751" fmla="*/ 1839520 h 6858000"/>
              <a:gd name="connsiteX752" fmla="*/ 494427 w 7467600"/>
              <a:gd name="connsiteY752" fmla="*/ 1092333 h 6858000"/>
              <a:gd name="connsiteX753" fmla="*/ 506322 w 7467600"/>
              <a:gd name="connsiteY753" fmla="*/ 1020997 h 6858000"/>
              <a:gd name="connsiteX754" fmla="*/ 4570198 w 7467600"/>
              <a:gd name="connsiteY754" fmla="*/ 978081 h 6858000"/>
              <a:gd name="connsiteX755" fmla="*/ 4523691 w 7467600"/>
              <a:gd name="connsiteY755" fmla="*/ 1127776 h 6858000"/>
              <a:gd name="connsiteX756" fmla="*/ 4509875 w 7467600"/>
              <a:gd name="connsiteY756" fmla="*/ 1167552 h 6858000"/>
              <a:gd name="connsiteX757" fmla="*/ 4478168 w 7467600"/>
              <a:gd name="connsiteY757" fmla="*/ 1260735 h 6858000"/>
              <a:gd name="connsiteX758" fmla="*/ 4409309 w 7467600"/>
              <a:gd name="connsiteY758" fmla="*/ 1666996 h 6858000"/>
              <a:gd name="connsiteX759" fmla="*/ 4370031 w 7467600"/>
              <a:gd name="connsiteY759" fmla="*/ 1955666 h 6858000"/>
              <a:gd name="connsiteX760" fmla="*/ 4570198 w 7467600"/>
              <a:gd name="connsiteY760" fmla="*/ 978081 h 6858000"/>
              <a:gd name="connsiteX761" fmla="*/ 4557898 w 7467600"/>
              <a:gd name="connsiteY761" fmla="*/ 900011 h 6858000"/>
              <a:gd name="connsiteX762" fmla="*/ 4344840 w 7467600"/>
              <a:gd name="connsiteY762" fmla="*/ 1922038 h 6858000"/>
              <a:gd name="connsiteX763" fmla="*/ 4378710 w 7467600"/>
              <a:gd name="connsiteY763" fmla="*/ 1665516 h 6858000"/>
              <a:gd name="connsiteX764" fmla="*/ 4448798 w 7467600"/>
              <a:gd name="connsiteY764" fmla="*/ 1253024 h 6858000"/>
              <a:gd name="connsiteX765" fmla="*/ 4480315 w 7467600"/>
              <a:gd name="connsiteY765" fmla="*/ 1158454 h 6858000"/>
              <a:gd name="connsiteX766" fmla="*/ 4494133 w 7467600"/>
              <a:gd name="connsiteY766" fmla="*/ 1118676 h 6858000"/>
              <a:gd name="connsiteX767" fmla="*/ 4557898 w 7467600"/>
              <a:gd name="connsiteY767" fmla="*/ 900011 h 6858000"/>
              <a:gd name="connsiteX768" fmla="*/ 5870151 w 7467600"/>
              <a:gd name="connsiteY768" fmla="*/ 898890 h 6858000"/>
              <a:gd name="connsiteX769" fmla="*/ 5861335 w 7467600"/>
              <a:gd name="connsiteY769" fmla="*/ 899177 h 6858000"/>
              <a:gd name="connsiteX770" fmla="*/ 5843702 w 7467600"/>
              <a:gd name="connsiteY770" fmla="*/ 899748 h 6858000"/>
              <a:gd name="connsiteX771" fmla="*/ 5651107 w 7467600"/>
              <a:gd name="connsiteY771" fmla="*/ 920306 h 6858000"/>
              <a:gd name="connsiteX772" fmla="*/ 5459407 w 7467600"/>
              <a:gd name="connsiteY772" fmla="*/ 940975 h 6858000"/>
              <a:gd name="connsiteX773" fmla="*/ 5374846 w 7467600"/>
              <a:gd name="connsiteY773" fmla="*/ 941988 h 6858000"/>
              <a:gd name="connsiteX774" fmla="*/ 5256105 w 7467600"/>
              <a:gd name="connsiteY774" fmla="*/ 945632 h 6858000"/>
              <a:gd name="connsiteX775" fmla="*/ 5107071 w 7467600"/>
              <a:gd name="connsiteY775" fmla="*/ 969720 h 6858000"/>
              <a:gd name="connsiteX776" fmla="*/ 4998681 w 7467600"/>
              <a:gd name="connsiteY776" fmla="*/ 988771 h 6858000"/>
              <a:gd name="connsiteX777" fmla="*/ 5870151 w 7467600"/>
              <a:gd name="connsiteY777" fmla="*/ 898890 h 6858000"/>
              <a:gd name="connsiteX778" fmla="*/ 5504425 w 7467600"/>
              <a:gd name="connsiteY778" fmla="*/ 848067 h 6858000"/>
              <a:gd name="connsiteX779" fmla="*/ 4968849 w 7467600"/>
              <a:gd name="connsiteY779" fmla="*/ 962318 h 6858000"/>
              <a:gd name="connsiteX780" fmla="*/ 5104039 w 7467600"/>
              <a:gd name="connsiteY780" fmla="*/ 940634 h 6858000"/>
              <a:gd name="connsiteX781" fmla="*/ 5256311 w 7467600"/>
              <a:gd name="connsiteY781" fmla="*/ 916490 h 6858000"/>
              <a:gd name="connsiteX782" fmla="*/ 5377381 w 7467600"/>
              <a:gd name="connsiteY782" fmla="*/ 912671 h 6858000"/>
              <a:gd name="connsiteX783" fmla="*/ 5460148 w 7467600"/>
              <a:gd name="connsiteY783" fmla="*/ 911442 h 6858000"/>
              <a:gd name="connsiteX784" fmla="*/ 5648971 w 7467600"/>
              <a:gd name="connsiteY784" fmla="*/ 891331 h 6858000"/>
              <a:gd name="connsiteX785" fmla="*/ 5844807 w 7467600"/>
              <a:gd name="connsiteY785" fmla="*/ 870718 h 6858000"/>
              <a:gd name="connsiteX786" fmla="*/ 5862975 w 7467600"/>
              <a:gd name="connsiteY786" fmla="*/ 869756 h 6858000"/>
              <a:gd name="connsiteX787" fmla="*/ 5920887 w 7467600"/>
              <a:gd name="connsiteY787" fmla="*/ 865929 h 6858000"/>
              <a:gd name="connsiteX788" fmla="*/ 5504425 w 7467600"/>
              <a:gd name="connsiteY788" fmla="*/ 848067 h 6858000"/>
              <a:gd name="connsiteX789" fmla="*/ 3607114 w 7467600"/>
              <a:gd name="connsiteY789" fmla="*/ 467441 h 6858000"/>
              <a:gd name="connsiteX790" fmla="*/ 3296242 w 7467600"/>
              <a:gd name="connsiteY790" fmla="*/ 807991 h 6858000"/>
              <a:gd name="connsiteX791" fmla="*/ 3174674 w 7467600"/>
              <a:gd name="connsiteY791" fmla="*/ 919759 h 6858000"/>
              <a:gd name="connsiteX792" fmla="*/ 3042978 w 7467600"/>
              <a:gd name="connsiteY792" fmla="*/ 1054894 h 6858000"/>
              <a:gd name="connsiteX793" fmla="*/ 2968914 w 7467600"/>
              <a:gd name="connsiteY793" fmla="*/ 1133756 h 6858000"/>
              <a:gd name="connsiteX794" fmla="*/ 3103823 w 7467600"/>
              <a:gd name="connsiteY794" fmla="*/ 1026814 h 6858000"/>
              <a:gd name="connsiteX795" fmla="*/ 3607114 w 7467600"/>
              <a:gd name="connsiteY795" fmla="*/ 467441 h 6858000"/>
              <a:gd name="connsiteX796" fmla="*/ 3744487 w 7467600"/>
              <a:gd name="connsiteY796" fmla="*/ 383136 h 6858000"/>
              <a:gd name="connsiteX797" fmla="*/ 3970213 w 7467600"/>
              <a:gd name="connsiteY797" fmla="*/ 995559 h 6858000"/>
              <a:gd name="connsiteX798" fmla="*/ 3744487 w 7467600"/>
              <a:gd name="connsiteY798" fmla="*/ 383136 h 6858000"/>
              <a:gd name="connsiteX799" fmla="*/ 3624562 w 7467600"/>
              <a:gd name="connsiteY799" fmla="*/ 367041 h 6858000"/>
              <a:gd name="connsiteX800" fmla="*/ 3489712 w 7467600"/>
              <a:gd name="connsiteY800" fmla="*/ 485386 h 6858000"/>
              <a:gd name="connsiteX801" fmla="*/ 3182994 w 7467600"/>
              <a:gd name="connsiteY801" fmla="*/ 828265 h 6858000"/>
              <a:gd name="connsiteX802" fmla="*/ 2892114 w 7467600"/>
              <a:gd name="connsiteY802" fmla="*/ 1172635 h 6858000"/>
              <a:gd name="connsiteX803" fmla="*/ 3021459 w 7467600"/>
              <a:gd name="connsiteY803" fmla="*/ 1035385 h 6858000"/>
              <a:gd name="connsiteX804" fmla="*/ 3153873 w 7467600"/>
              <a:gd name="connsiteY804" fmla="*/ 898971 h 6858000"/>
              <a:gd name="connsiteX805" fmla="*/ 3276511 w 7467600"/>
              <a:gd name="connsiteY805" fmla="*/ 786423 h 6858000"/>
              <a:gd name="connsiteX806" fmla="*/ 3584154 w 7467600"/>
              <a:gd name="connsiteY806" fmla="*/ 448218 h 6858000"/>
              <a:gd name="connsiteX807" fmla="*/ 3624562 w 7467600"/>
              <a:gd name="connsiteY807" fmla="*/ 367041 h 6858000"/>
              <a:gd name="connsiteX808" fmla="*/ 3766672 w 7467600"/>
              <a:gd name="connsiteY808" fmla="*/ 359429 h 6858000"/>
              <a:gd name="connsiteX809" fmla="*/ 3996338 w 7467600"/>
              <a:gd name="connsiteY809" fmla="*/ 968237 h 6858000"/>
              <a:gd name="connsiteX810" fmla="*/ 3766672 w 7467600"/>
              <a:gd name="connsiteY810" fmla="*/ 359429 h 6858000"/>
              <a:gd name="connsiteX811" fmla="*/ 5805386 w 7467600"/>
              <a:gd name="connsiteY811" fmla="*/ 239240 h 6858000"/>
              <a:gd name="connsiteX812" fmla="*/ 5736947 w 7467600"/>
              <a:gd name="connsiteY812" fmla="*/ 261367 h 6858000"/>
              <a:gd name="connsiteX813" fmla="*/ 5427012 w 7467600"/>
              <a:gd name="connsiteY813" fmla="*/ 311272 h 6858000"/>
              <a:gd name="connsiteX814" fmla="*/ 5147818 w 7467600"/>
              <a:gd name="connsiteY814" fmla="*/ 322112 h 6858000"/>
              <a:gd name="connsiteX815" fmla="*/ 5060854 w 7467600"/>
              <a:gd name="connsiteY815" fmla="*/ 311882 h 6858000"/>
              <a:gd name="connsiteX816" fmla="*/ 4945989 w 7467600"/>
              <a:gd name="connsiteY816" fmla="*/ 300516 h 6858000"/>
              <a:gd name="connsiteX817" fmla="*/ 5410479 w 7467600"/>
              <a:gd name="connsiteY817" fmla="*/ 348434 h 6858000"/>
              <a:gd name="connsiteX818" fmla="*/ 5805386 w 7467600"/>
              <a:gd name="connsiteY818" fmla="*/ 239240 h 6858000"/>
              <a:gd name="connsiteX819" fmla="*/ 5905192 w 7467600"/>
              <a:gd name="connsiteY819" fmla="*/ 163079 h 6858000"/>
              <a:gd name="connsiteX820" fmla="*/ 5865655 w 7467600"/>
              <a:gd name="connsiteY820" fmla="*/ 171901 h 6858000"/>
              <a:gd name="connsiteX821" fmla="*/ 5259740 w 7467600"/>
              <a:gd name="connsiteY821" fmla="*/ 257013 h 6858000"/>
              <a:gd name="connsiteX822" fmla="*/ 5208466 w 7467600"/>
              <a:gd name="connsiteY822" fmla="*/ 257550 h 6858000"/>
              <a:gd name="connsiteX823" fmla="*/ 4980204 w 7467600"/>
              <a:gd name="connsiteY823" fmla="*/ 271903 h 6858000"/>
              <a:gd name="connsiteX824" fmla="*/ 5068068 w 7467600"/>
              <a:gd name="connsiteY824" fmla="*/ 282244 h 6858000"/>
              <a:gd name="connsiteX825" fmla="*/ 5153231 w 7467600"/>
              <a:gd name="connsiteY825" fmla="*/ 292240 h 6858000"/>
              <a:gd name="connsiteX826" fmla="*/ 5426491 w 7467600"/>
              <a:gd name="connsiteY826" fmla="*/ 281128 h 6858000"/>
              <a:gd name="connsiteX827" fmla="*/ 5731212 w 7467600"/>
              <a:gd name="connsiteY827" fmla="*/ 231951 h 6858000"/>
              <a:gd name="connsiteX828" fmla="*/ 5905192 w 7467600"/>
              <a:gd name="connsiteY828" fmla="*/ 163079 h 6858000"/>
              <a:gd name="connsiteX829" fmla="*/ 5944437 w 7467600"/>
              <a:gd name="connsiteY829" fmla="*/ 113829 h 6858000"/>
              <a:gd name="connsiteX830" fmla="*/ 5825032 w 7467600"/>
              <a:gd name="connsiteY830" fmla="*/ 146405 h 6858000"/>
              <a:gd name="connsiteX831" fmla="*/ 4955599 w 7467600"/>
              <a:gd name="connsiteY831" fmla="*/ 247008 h 6858000"/>
              <a:gd name="connsiteX832" fmla="*/ 5210104 w 7467600"/>
              <a:gd name="connsiteY832" fmla="*/ 228123 h 6858000"/>
              <a:gd name="connsiteX833" fmla="*/ 5261015 w 7467600"/>
              <a:gd name="connsiteY833" fmla="*/ 227087 h 6858000"/>
              <a:gd name="connsiteX834" fmla="*/ 5861181 w 7467600"/>
              <a:gd name="connsiteY834" fmla="*/ 143093 h 6858000"/>
              <a:gd name="connsiteX835" fmla="*/ 5961252 w 7467600"/>
              <a:gd name="connsiteY835" fmla="*/ 114820 h 6858000"/>
              <a:gd name="connsiteX836" fmla="*/ 5944437 w 7467600"/>
              <a:gd name="connsiteY836" fmla="*/ 113829 h 6858000"/>
              <a:gd name="connsiteX837" fmla="*/ 3882765 w 7467600"/>
              <a:gd name="connsiteY837" fmla="*/ 0 h 6858000"/>
              <a:gd name="connsiteX838" fmla="*/ 3995099 w 7467600"/>
              <a:gd name="connsiteY838" fmla="*/ 0 h 6858000"/>
              <a:gd name="connsiteX839" fmla="*/ 4163818 w 7467600"/>
              <a:gd name="connsiteY839" fmla="*/ 234104 h 6858000"/>
              <a:gd name="connsiteX840" fmla="*/ 4172099 w 7467600"/>
              <a:gd name="connsiteY840" fmla="*/ 234207 h 6858000"/>
              <a:gd name="connsiteX841" fmla="*/ 4784282 w 7467600"/>
              <a:gd name="connsiteY841" fmla="*/ 276561 h 6858000"/>
              <a:gd name="connsiteX842" fmla="*/ 4801687 w 7467600"/>
              <a:gd name="connsiteY842" fmla="*/ 267764 h 6858000"/>
              <a:gd name="connsiteX843" fmla="*/ 6082788 w 7467600"/>
              <a:gd name="connsiteY843" fmla="*/ 64119 h 6858000"/>
              <a:gd name="connsiteX844" fmla="*/ 6099442 w 7467600"/>
              <a:gd name="connsiteY844" fmla="*/ 82568 h 6858000"/>
              <a:gd name="connsiteX845" fmla="*/ 4804137 w 7467600"/>
              <a:gd name="connsiteY845" fmla="*/ 320931 h 6858000"/>
              <a:gd name="connsiteX846" fmla="*/ 4227047 w 7467600"/>
              <a:gd name="connsiteY846" fmla="*/ 313415 h 6858000"/>
              <a:gd name="connsiteX847" fmla="*/ 4346041 w 7467600"/>
              <a:gd name="connsiteY847" fmla="*/ 456086 h 6858000"/>
              <a:gd name="connsiteX848" fmla="*/ 4870967 w 7467600"/>
              <a:gd name="connsiteY848" fmla="*/ 963061 h 6858000"/>
              <a:gd name="connsiteX849" fmla="*/ 4889647 w 7467600"/>
              <a:gd name="connsiteY849" fmla="*/ 957147 h 6858000"/>
              <a:gd name="connsiteX850" fmla="*/ 5422504 w 7467600"/>
              <a:gd name="connsiteY850" fmla="*/ 805191 h 6858000"/>
              <a:gd name="connsiteX851" fmla="*/ 6087656 w 7467600"/>
              <a:gd name="connsiteY851" fmla="*/ 826703 h 6858000"/>
              <a:gd name="connsiteX852" fmla="*/ 6058717 w 7467600"/>
              <a:gd name="connsiteY852" fmla="*/ 865992 h 6858000"/>
              <a:gd name="connsiteX853" fmla="*/ 4974153 w 7467600"/>
              <a:gd name="connsiteY853" fmla="*/ 1045456 h 6858000"/>
              <a:gd name="connsiteX854" fmla="*/ 5627835 w 7467600"/>
              <a:gd name="connsiteY854" fmla="*/ 1472077 h 6858000"/>
              <a:gd name="connsiteX855" fmla="*/ 5629817 w 7467600"/>
              <a:gd name="connsiteY855" fmla="*/ 1471412 h 6858000"/>
              <a:gd name="connsiteX856" fmla="*/ 5634124 w 7467600"/>
              <a:gd name="connsiteY856" fmla="*/ 1470572 h 6858000"/>
              <a:gd name="connsiteX857" fmla="*/ 5755832 w 7467600"/>
              <a:gd name="connsiteY857" fmla="*/ 1383886 h 6858000"/>
              <a:gd name="connsiteX858" fmla="*/ 6014186 w 7467600"/>
              <a:gd name="connsiteY858" fmla="*/ 1279799 h 6858000"/>
              <a:gd name="connsiteX859" fmla="*/ 6901619 w 7467600"/>
              <a:gd name="connsiteY859" fmla="*/ 1047874 h 6858000"/>
              <a:gd name="connsiteX860" fmla="*/ 6931566 w 7467600"/>
              <a:gd name="connsiteY860" fmla="*/ 1062034 h 6858000"/>
              <a:gd name="connsiteX861" fmla="*/ 5790982 w 7467600"/>
              <a:gd name="connsiteY861" fmla="*/ 1561380 h 6858000"/>
              <a:gd name="connsiteX862" fmla="*/ 6188971 w 7467600"/>
              <a:gd name="connsiteY862" fmla="*/ 1755168 h 6858000"/>
              <a:gd name="connsiteX863" fmla="*/ 6202446 w 7467600"/>
              <a:gd name="connsiteY863" fmla="*/ 1752268 h 6858000"/>
              <a:gd name="connsiteX864" fmla="*/ 7179560 w 7467600"/>
              <a:gd name="connsiteY864" fmla="*/ 1467551 h 6858000"/>
              <a:gd name="connsiteX865" fmla="*/ 7158730 w 7467600"/>
              <a:gd name="connsiteY865" fmla="*/ 1507835 h 6858000"/>
              <a:gd name="connsiteX866" fmla="*/ 6326959 w 7467600"/>
              <a:gd name="connsiteY866" fmla="*/ 1817686 h 6858000"/>
              <a:gd name="connsiteX867" fmla="*/ 6537433 w 7467600"/>
              <a:gd name="connsiteY867" fmla="*/ 1907790 h 6858000"/>
              <a:gd name="connsiteX868" fmla="*/ 6550221 w 7467600"/>
              <a:gd name="connsiteY868" fmla="*/ 1910729 h 6858000"/>
              <a:gd name="connsiteX869" fmla="*/ 6964438 w 7467600"/>
              <a:gd name="connsiteY869" fmla="*/ 2209505 h 6858000"/>
              <a:gd name="connsiteX870" fmla="*/ 7367862 w 7467600"/>
              <a:gd name="connsiteY870" fmla="*/ 2806833 h 6858000"/>
              <a:gd name="connsiteX871" fmla="*/ 7364329 w 7467600"/>
              <a:gd name="connsiteY871" fmla="*/ 2826907 h 6858000"/>
              <a:gd name="connsiteX872" fmla="*/ 7290545 w 7467600"/>
              <a:gd name="connsiteY872" fmla="*/ 2850663 h 6858000"/>
              <a:gd name="connsiteX873" fmla="*/ 6472036 w 7467600"/>
              <a:gd name="connsiteY873" fmla="*/ 1959003 h 6858000"/>
              <a:gd name="connsiteX874" fmla="*/ 5792897 w 7467600"/>
              <a:gd name="connsiteY874" fmla="*/ 1647747 h 6858000"/>
              <a:gd name="connsiteX875" fmla="*/ 5842751 w 7467600"/>
              <a:gd name="connsiteY875" fmla="*/ 1816112 h 6858000"/>
              <a:gd name="connsiteX876" fmla="*/ 5847424 w 7467600"/>
              <a:gd name="connsiteY876" fmla="*/ 1815776 h 6858000"/>
              <a:gd name="connsiteX877" fmla="*/ 6399821 w 7467600"/>
              <a:gd name="connsiteY877" fmla="*/ 2344799 h 6858000"/>
              <a:gd name="connsiteX878" fmla="*/ 6323232 w 7467600"/>
              <a:gd name="connsiteY878" fmla="*/ 2389634 h 6858000"/>
              <a:gd name="connsiteX879" fmla="*/ 5942958 w 7467600"/>
              <a:gd name="connsiteY879" fmla="*/ 2077708 h 6858000"/>
              <a:gd name="connsiteX880" fmla="*/ 5921559 w 7467600"/>
              <a:gd name="connsiteY880" fmla="*/ 2378596 h 6858000"/>
              <a:gd name="connsiteX881" fmla="*/ 5817651 w 7467600"/>
              <a:gd name="connsiteY881" fmla="*/ 3023919 h 6858000"/>
              <a:gd name="connsiteX882" fmla="*/ 5729634 w 7467600"/>
              <a:gd name="connsiteY882" fmla="*/ 3051849 h 6858000"/>
              <a:gd name="connsiteX883" fmla="*/ 5611018 w 7467600"/>
              <a:gd name="connsiteY883" fmla="*/ 2316769 h 6858000"/>
              <a:gd name="connsiteX884" fmla="*/ 5687608 w 7467600"/>
              <a:gd name="connsiteY884" fmla="*/ 2039972 h 6858000"/>
              <a:gd name="connsiteX885" fmla="*/ 5657554 w 7467600"/>
              <a:gd name="connsiteY885" fmla="*/ 1576445 h 6858000"/>
              <a:gd name="connsiteX886" fmla="*/ 5150475 w 7467600"/>
              <a:gd name="connsiteY886" fmla="*/ 1274012 h 6858000"/>
              <a:gd name="connsiteX887" fmla="*/ 5349142 w 7467600"/>
              <a:gd name="connsiteY887" fmla="*/ 2204405 h 6858000"/>
              <a:gd name="connsiteX888" fmla="*/ 5262214 w 7467600"/>
              <a:gd name="connsiteY888" fmla="*/ 2233836 h 6858000"/>
              <a:gd name="connsiteX889" fmla="*/ 4981539 w 7467600"/>
              <a:gd name="connsiteY889" fmla="*/ 1542201 h 6858000"/>
              <a:gd name="connsiteX890" fmla="*/ 4958461 w 7467600"/>
              <a:gd name="connsiteY890" fmla="*/ 1136957 h 6858000"/>
              <a:gd name="connsiteX891" fmla="*/ 4655015 w 7467600"/>
              <a:gd name="connsiteY891" fmla="*/ 891426 h 6858000"/>
              <a:gd name="connsiteX892" fmla="*/ 4348002 w 7467600"/>
              <a:gd name="connsiteY892" fmla="*/ 2205895 h 6858000"/>
              <a:gd name="connsiteX893" fmla="*/ 4262250 w 7467600"/>
              <a:gd name="connsiteY893" fmla="*/ 2219972 h 6858000"/>
              <a:gd name="connsiteX894" fmla="*/ 4550611 w 7467600"/>
              <a:gd name="connsiteY894" fmla="*/ 817540 h 6858000"/>
              <a:gd name="connsiteX895" fmla="*/ 4564418 w 7467600"/>
              <a:gd name="connsiteY895" fmla="*/ 808293 h 6858000"/>
              <a:gd name="connsiteX896" fmla="*/ 4266388 w 7467600"/>
              <a:gd name="connsiteY896" fmla="*/ 500083 h 6858000"/>
              <a:gd name="connsiteX897" fmla="*/ 4032842 w 7467600"/>
              <a:gd name="connsiteY897" fmla="*/ 211809 h 6858000"/>
              <a:gd name="connsiteX898" fmla="*/ 3882765 w 7467600"/>
              <a:gd name="connsiteY898" fmla="*/ 0 h 6858000"/>
              <a:gd name="connsiteX899" fmla="*/ 3721337 w 7467600"/>
              <a:gd name="connsiteY899" fmla="*/ 0 h 6858000"/>
              <a:gd name="connsiteX900" fmla="*/ 3797544 w 7467600"/>
              <a:gd name="connsiteY900" fmla="*/ 0 h 6858000"/>
              <a:gd name="connsiteX901" fmla="*/ 3775734 w 7467600"/>
              <a:gd name="connsiteY901" fmla="*/ 95131 h 6858000"/>
              <a:gd name="connsiteX902" fmla="*/ 3724807 w 7467600"/>
              <a:gd name="connsiteY902" fmla="*/ 272257 h 6858000"/>
              <a:gd name="connsiteX903" fmla="*/ 3726844 w 7467600"/>
              <a:gd name="connsiteY903" fmla="*/ 282988 h 6858000"/>
              <a:gd name="connsiteX904" fmla="*/ 3742664 w 7467600"/>
              <a:gd name="connsiteY904" fmla="*/ 279918 h 6858000"/>
              <a:gd name="connsiteX905" fmla="*/ 4103910 w 7467600"/>
              <a:gd name="connsiteY905" fmla="*/ 1161917 h 6858000"/>
              <a:gd name="connsiteX906" fmla="*/ 4020269 w 7467600"/>
              <a:gd name="connsiteY906" fmla="*/ 1200406 h 6858000"/>
              <a:gd name="connsiteX907" fmla="*/ 3674882 w 7467600"/>
              <a:gd name="connsiteY907" fmla="*/ 488524 h 6858000"/>
              <a:gd name="connsiteX908" fmla="*/ 3132682 w 7467600"/>
              <a:gd name="connsiteY908" fmla="*/ 1072284 h 6858000"/>
              <a:gd name="connsiteX909" fmla="*/ 2716346 w 7467600"/>
              <a:gd name="connsiteY909" fmla="*/ 1276376 h 6858000"/>
              <a:gd name="connsiteX910" fmla="*/ 2716772 w 7467600"/>
              <a:gd name="connsiteY910" fmla="*/ 1255462 h 6858000"/>
              <a:gd name="connsiteX911" fmla="*/ 3471096 w 7467600"/>
              <a:gd name="connsiteY911" fmla="*/ 437072 h 6858000"/>
              <a:gd name="connsiteX912" fmla="*/ 3639057 w 7467600"/>
              <a:gd name="connsiteY912" fmla="*/ 286334 h 6858000"/>
              <a:gd name="connsiteX913" fmla="*/ 3640309 w 7467600"/>
              <a:gd name="connsiteY913" fmla="*/ 284664 h 6858000"/>
              <a:gd name="connsiteX914" fmla="*/ 3646022 w 7467600"/>
              <a:gd name="connsiteY914" fmla="*/ 276711 h 6858000"/>
              <a:gd name="connsiteX915" fmla="*/ 3707943 w 7467600"/>
              <a:gd name="connsiteY915" fmla="*/ 65958 h 6858000"/>
              <a:gd name="connsiteX916" fmla="*/ 3721337 w 7467600"/>
              <a:gd name="connsiteY916" fmla="*/ 0 h 6858000"/>
              <a:gd name="connsiteX917" fmla="*/ 2867960 w 7467600"/>
              <a:gd name="connsiteY917" fmla="*/ 0 h 6858000"/>
              <a:gd name="connsiteX918" fmla="*/ 2926351 w 7467600"/>
              <a:gd name="connsiteY918" fmla="*/ 0 h 6858000"/>
              <a:gd name="connsiteX919" fmla="*/ 2902823 w 7467600"/>
              <a:gd name="connsiteY919" fmla="*/ 262929 h 6858000"/>
              <a:gd name="connsiteX920" fmla="*/ 2940663 w 7467600"/>
              <a:gd name="connsiteY920" fmla="*/ 140884 h 6858000"/>
              <a:gd name="connsiteX921" fmla="*/ 2947039 w 7467600"/>
              <a:gd name="connsiteY921" fmla="*/ 122524 h 6858000"/>
              <a:gd name="connsiteX922" fmla="*/ 2984316 w 7467600"/>
              <a:gd name="connsiteY922" fmla="*/ 0 h 6858000"/>
              <a:gd name="connsiteX923" fmla="*/ 3016114 w 7467600"/>
              <a:gd name="connsiteY923" fmla="*/ 0 h 6858000"/>
              <a:gd name="connsiteX924" fmla="*/ 2979949 w 7467600"/>
              <a:gd name="connsiteY924" fmla="*/ 119274 h 6858000"/>
              <a:gd name="connsiteX925" fmla="*/ 3023879 w 7467600"/>
              <a:gd name="connsiteY925" fmla="*/ 0 h 6858000"/>
              <a:gd name="connsiteX926" fmla="*/ 3105400 w 7467600"/>
              <a:gd name="connsiteY926" fmla="*/ 0 h 6858000"/>
              <a:gd name="connsiteX927" fmla="*/ 3094669 w 7467600"/>
              <a:gd name="connsiteY927" fmla="*/ 30308 h 6858000"/>
              <a:gd name="connsiteX928" fmla="*/ 2901945 w 7467600"/>
              <a:gd name="connsiteY928" fmla="*/ 466538 h 6858000"/>
              <a:gd name="connsiteX929" fmla="*/ 2815209 w 7467600"/>
              <a:gd name="connsiteY929" fmla="*/ 497361 h 6858000"/>
              <a:gd name="connsiteX930" fmla="*/ 2844845 w 7467600"/>
              <a:gd name="connsiteY930" fmla="*/ 127638 h 6858000"/>
              <a:gd name="connsiteX931" fmla="*/ 2867960 w 7467600"/>
              <a:gd name="connsiteY931" fmla="*/ 0 h 6858000"/>
              <a:gd name="connsiteX932" fmla="*/ 1057230 w 7467600"/>
              <a:gd name="connsiteY932" fmla="*/ 0 h 6858000"/>
              <a:gd name="connsiteX933" fmla="*/ 1111003 w 7467600"/>
              <a:gd name="connsiteY933" fmla="*/ 0 h 6858000"/>
              <a:gd name="connsiteX934" fmla="*/ 1125553 w 7467600"/>
              <a:gd name="connsiteY934" fmla="*/ 52588 h 6858000"/>
              <a:gd name="connsiteX935" fmla="*/ 1304276 w 7467600"/>
              <a:gd name="connsiteY935" fmla="*/ 476275 h 6858000"/>
              <a:gd name="connsiteX936" fmla="*/ 1492066 w 7467600"/>
              <a:gd name="connsiteY936" fmla="*/ 886333 h 6858000"/>
              <a:gd name="connsiteX937" fmla="*/ 1423698 w 7467600"/>
              <a:gd name="connsiteY937" fmla="*/ 710817 h 6858000"/>
              <a:gd name="connsiteX938" fmla="*/ 1357609 w 7467600"/>
              <a:gd name="connsiteY938" fmla="*/ 532892 h 6858000"/>
              <a:gd name="connsiteX939" fmla="*/ 1309550 w 7467600"/>
              <a:gd name="connsiteY939" fmla="*/ 374031 h 6858000"/>
              <a:gd name="connsiteX940" fmla="*/ 1193673 w 7467600"/>
              <a:gd name="connsiteY940" fmla="*/ 49533 h 6858000"/>
              <a:gd name="connsiteX941" fmla="*/ 1164391 w 7467600"/>
              <a:gd name="connsiteY941" fmla="*/ 0 h 6858000"/>
              <a:gd name="connsiteX942" fmla="*/ 1200666 w 7467600"/>
              <a:gd name="connsiteY942" fmla="*/ 0 h 6858000"/>
              <a:gd name="connsiteX943" fmla="*/ 1223408 w 7467600"/>
              <a:gd name="connsiteY943" fmla="*/ 38996 h 6858000"/>
              <a:gd name="connsiteX944" fmla="*/ 1339635 w 7467600"/>
              <a:gd name="connsiteY944" fmla="*/ 365517 h 6858000"/>
              <a:gd name="connsiteX945" fmla="*/ 1387469 w 7467600"/>
              <a:gd name="connsiteY945" fmla="*/ 523079 h 6858000"/>
              <a:gd name="connsiteX946" fmla="*/ 1452685 w 7467600"/>
              <a:gd name="connsiteY946" fmla="*/ 699806 h 6858000"/>
              <a:gd name="connsiteX947" fmla="*/ 1492092 w 7467600"/>
              <a:gd name="connsiteY947" fmla="*/ 800424 h 6858000"/>
              <a:gd name="connsiteX948" fmla="*/ 1455302 w 7467600"/>
              <a:gd name="connsiteY948" fmla="*/ 632913 h 6858000"/>
              <a:gd name="connsiteX949" fmla="*/ 1222336 w 7467600"/>
              <a:gd name="connsiteY949" fmla="*/ 9480 h 6858000"/>
              <a:gd name="connsiteX950" fmla="*/ 1214634 w 7467600"/>
              <a:gd name="connsiteY950" fmla="*/ 0 h 6858000"/>
              <a:gd name="connsiteX951" fmla="*/ 1289827 w 7467600"/>
              <a:gd name="connsiteY951" fmla="*/ 0 h 6858000"/>
              <a:gd name="connsiteX952" fmla="*/ 1321076 w 7467600"/>
              <a:gd name="connsiteY952" fmla="*/ 59722 h 6858000"/>
              <a:gd name="connsiteX953" fmla="*/ 1512579 w 7467600"/>
              <a:gd name="connsiteY953" fmla="*/ 626441 h 6858000"/>
              <a:gd name="connsiteX954" fmla="*/ 1506076 w 7467600"/>
              <a:gd name="connsiteY954" fmla="*/ 1089289 h 6858000"/>
              <a:gd name="connsiteX955" fmla="*/ 1486346 w 7467600"/>
              <a:gd name="connsiteY955" fmla="*/ 1079919 h 6858000"/>
              <a:gd name="connsiteX956" fmla="*/ 1070511 w 7467600"/>
              <a:gd name="connsiteY956" fmla="*/ 48609 h 6858000"/>
              <a:gd name="connsiteX957" fmla="*/ 1057230 w 7467600"/>
              <a:gd name="connsiteY957" fmla="*/ 0 h 6858000"/>
              <a:gd name="connsiteX958" fmla="*/ 43151 w 7467600"/>
              <a:gd name="connsiteY958" fmla="*/ 0 h 6858000"/>
              <a:gd name="connsiteX959" fmla="*/ 95283 w 7467600"/>
              <a:gd name="connsiteY959" fmla="*/ 0 h 6858000"/>
              <a:gd name="connsiteX960" fmla="*/ 300708 w 7467600"/>
              <a:gd name="connsiteY960" fmla="*/ 154571 h 6858000"/>
              <a:gd name="connsiteX961" fmla="*/ 530414 w 7467600"/>
              <a:gd name="connsiteY961" fmla="*/ 354673 h 6858000"/>
              <a:gd name="connsiteX962" fmla="*/ 333785 w 7467600"/>
              <a:gd name="connsiteY962" fmla="*/ 161564 h 6858000"/>
              <a:gd name="connsiteX963" fmla="*/ 147005 w 7467600"/>
              <a:gd name="connsiteY963" fmla="*/ 0 h 6858000"/>
              <a:gd name="connsiteX964" fmla="*/ 272509 w 7467600"/>
              <a:gd name="connsiteY964" fmla="*/ 0 h 6858000"/>
              <a:gd name="connsiteX965" fmla="*/ 326276 w 7467600"/>
              <a:gd name="connsiteY965" fmla="*/ 45847 h 6858000"/>
              <a:gd name="connsiteX966" fmla="*/ 823759 w 7467600"/>
              <a:gd name="connsiteY966" fmla="*/ 574145 h 6858000"/>
              <a:gd name="connsiteX967" fmla="*/ 811254 w 7467600"/>
              <a:gd name="connsiteY967" fmla="*/ 665546 h 6858000"/>
              <a:gd name="connsiteX968" fmla="*/ 154042 w 7467600"/>
              <a:gd name="connsiteY968" fmla="*/ 261522 h 6858000"/>
              <a:gd name="connsiteX969" fmla="*/ 13550 w 7467600"/>
              <a:gd name="connsiteY969" fmla="*/ 158423 h 6858000"/>
              <a:gd name="connsiteX970" fmla="*/ 0 w 7467600"/>
              <a:gd name="connsiteY970" fmla="*/ 146618 h 6858000"/>
              <a:gd name="connsiteX971" fmla="*/ 0 w 7467600"/>
              <a:gd name="connsiteY971" fmla="*/ 59161 h 6858000"/>
              <a:gd name="connsiteX972" fmla="*/ 45427 w 7467600"/>
              <a:gd name="connsiteY972" fmla="*/ 101078 h 6858000"/>
              <a:gd name="connsiteX973" fmla="*/ 630103 w 7467600"/>
              <a:gd name="connsiteY973" fmla="*/ 485885 h 6858000"/>
              <a:gd name="connsiteX974" fmla="*/ 532040 w 7467600"/>
              <a:gd name="connsiteY974" fmla="*/ 399359 h 6858000"/>
              <a:gd name="connsiteX975" fmla="*/ 517618 w 7467600"/>
              <a:gd name="connsiteY975" fmla="*/ 385726 h 6858000"/>
              <a:gd name="connsiteX976" fmla="*/ 285074 w 7467600"/>
              <a:gd name="connsiteY976" fmla="*/ 182755 h 6858000"/>
              <a:gd name="connsiteX977" fmla="*/ 43151 w 7467600"/>
              <a:gd name="connsiteY97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6012219 h 6858000"/>
              <a:gd name="connsiteX83" fmla="*/ 6946849 w 7467600"/>
              <a:gd name="connsiteY83" fmla="*/ 5523271 h 6858000"/>
              <a:gd name="connsiteX84" fmla="*/ 6946972 w 7467600"/>
              <a:gd name="connsiteY84" fmla="*/ 5526491 h 6858000"/>
              <a:gd name="connsiteX85" fmla="*/ 7105827 w 7467600"/>
              <a:gd name="connsiteY85" fmla="*/ 5718700 h 6858000"/>
              <a:gd name="connsiteX86" fmla="*/ 7356878 w 7467600"/>
              <a:gd name="connsiteY86" fmla="*/ 5981332 h 6858000"/>
              <a:gd name="connsiteX87" fmla="*/ 7467600 w 7467600"/>
              <a:gd name="connsiteY87" fmla="*/ 6117703 h 6858000"/>
              <a:gd name="connsiteX88" fmla="*/ 7467600 w 7467600"/>
              <a:gd name="connsiteY88" fmla="*/ 6163634 h 6858000"/>
              <a:gd name="connsiteX89" fmla="*/ 7403637 w 7467600"/>
              <a:gd name="connsiteY89" fmla="*/ 6083957 h 6858000"/>
              <a:gd name="connsiteX90" fmla="*/ 7254615 w 7467600"/>
              <a:gd name="connsiteY90" fmla="*/ 5911918 h 6858000"/>
              <a:gd name="connsiteX91" fmla="*/ 7312589 w 7467600"/>
              <a:gd name="connsiteY91" fmla="*/ 5982309 h 6858000"/>
              <a:gd name="connsiteX92" fmla="*/ 7448321 w 7467600"/>
              <a:gd name="connsiteY92" fmla="*/ 6190991 h 6858000"/>
              <a:gd name="connsiteX93" fmla="*/ 7467600 w 7467600"/>
              <a:gd name="connsiteY93" fmla="*/ 6221686 h 6858000"/>
              <a:gd name="connsiteX94" fmla="*/ 7467600 w 7467600"/>
              <a:gd name="connsiteY94" fmla="*/ 6334256 h 6858000"/>
              <a:gd name="connsiteX95" fmla="*/ 7454976 w 7467600"/>
              <a:gd name="connsiteY95" fmla="*/ 6318297 h 6858000"/>
              <a:gd name="connsiteX96" fmla="*/ 7042773 w 7467600"/>
              <a:gd name="connsiteY96" fmla="*/ 5734011 h 6858000"/>
              <a:gd name="connsiteX97" fmla="*/ 6844835 w 7467600"/>
              <a:gd name="connsiteY97" fmla="*/ 5424988 h 6858000"/>
              <a:gd name="connsiteX98" fmla="*/ 1456157 w 7467600"/>
              <a:gd name="connsiteY98" fmla="*/ 5371404 h 6858000"/>
              <a:gd name="connsiteX99" fmla="*/ 1244432 w 7467600"/>
              <a:gd name="connsiteY99" fmla="*/ 5385601 h 6858000"/>
              <a:gd name="connsiteX100" fmla="*/ 973990 w 7467600"/>
              <a:gd name="connsiteY100" fmla="*/ 5424940 h 6858000"/>
              <a:gd name="connsiteX101" fmla="*/ 1103809 w 7467600"/>
              <a:gd name="connsiteY101" fmla="*/ 5433720 h 6858000"/>
              <a:gd name="connsiteX102" fmla="*/ 1123454 w 7467600"/>
              <a:gd name="connsiteY102" fmla="*/ 5435727 h 6858000"/>
              <a:gd name="connsiteX103" fmla="*/ 1737017 w 7467600"/>
              <a:gd name="connsiteY103" fmla="*/ 5452183 h 6858000"/>
              <a:gd name="connsiteX104" fmla="*/ 1824397 w 7467600"/>
              <a:gd name="connsiteY104" fmla="*/ 5447757 h 6858000"/>
              <a:gd name="connsiteX105" fmla="*/ 2070059 w 7467600"/>
              <a:gd name="connsiteY105" fmla="*/ 5441660 h 6858000"/>
              <a:gd name="connsiteX106" fmla="*/ 1456157 w 7467600"/>
              <a:gd name="connsiteY106" fmla="*/ 5371404 h 6858000"/>
              <a:gd name="connsiteX107" fmla="*/ 4988186 w 7467600"/>
              <a:gd name="connsiteY107" fmla="*/ 5216467 h 6858000"/>
              <a:gd name="connsiteX108" fmla="*/ 4777334 w 7467600"/>
              <a:gd name="connsiteY108" fmla="*/ 5406072 h 6858000"/>
              <a:gd name="connsiteX109" fmla="*/ 4718341 w 7467600"/>
              <a:gd name="connsiteY109" fmla="*/ 5468043 h 6858000"/>
              <a:gd name="connsiteX110" fmla="*/ 4604655 w 7467600"/>
              <a:gd name="connsiteY110" fmla="*/ 5583434 h 6858000"/>
              <a:gd name="connsiteX111" fmla="*/ 4565074 w 7467600"/>
              <a:gd name="connsiteY111" fmla="*/ 5618550 h 6858000"/>
              <a:gd name="connsiteX112" fmla="*/ 4988186 w 7467600"/>
              <a:gd name="connsiteY112" fmla="*/ 5216467 h 6858000"/>
              <a:gd name="connsiteX113" fmla="*/ 4978032 w 7467600"/>
              <a:gd name="connsiteY113" fmla="*/ 5183809 h 6858000"/>
              <a:gd name="connsiteX114" fmla="*/ 4463413 w 7467600"/>
              <a:gd name="connsiteY114" fmla="*/ 5615162 h 6858000"/>
              <a:gd name="connsiteX115" fmla="*/ 4358134 w 7467600"/>
              <a:gd name="connsiteY115" fmla="*/ 5742791 h 6858000"/>
              <a:gd name="connsiteX116" fmla="*/ 4376219 w 7467600"/>
              <a:gd name="connsiteY116" fmla="*/ 5729027 h 6858000"/>
              <a:gd name="connsiteX117" fmla="*/ 4582340 w 7467600"/>
              <a:gd name="connsiteY117" fmla="*/ 5561037 h 6858000"/>
              <a:gd name="connsiteX118" fmla="*/ 4694684 w 7467600"/>
              <a:gd name="connsiteY118" fmla="*/ 5447098 h 6858000"/>
              <a:gd name="connsiteX119" fmla="*/ 4754123 w 7467600"/>
              <a:gd name="connsiteY119" fmla="*/ 5384643 h 6858000"/>
              <a:gd name="connsiteX120" fmla="*/ 4978032 w 7467600"/>
              <a:gd name="connsiteY120" fmla="*/ 5183809 h 6858000"/>
              <a:gd name="connsiteX121" fmla="*/ 1903353 w 7467600"/>
              <a:gd name="connsiteY121" fmla="*/ 5044827 h 6858000"/>
              <a:gd name="connsiteX122" fmla="*/ 1936931 w 7467600"/>
              <a:gd name="connsiteY122" fmla="*/ 5093954 h 6858000"/>
              <a:gd name="connsiteX123" fmla="*/ 2195868 w 7467600"/>
              <a:gd name="connsiteY123" fmla="*/ 5396574 h 6858000"/>
              <a:gd name="connsiteX124" fmla="*/ 2088852 w 7467600"/>
              <a:gd name="connsiteY124" fmla="*/ 5166123 h 6858000"/>
              <a:gd name="connsiteX125" fmla="*/ 1958241 w 7467600"/>
              <a:gd name="connsiteY125" fmla="*/ 5067955 h 6858000"/>
              <a:gd name="connsiteX126" fmla="*/ 1903353 w 7467600"/>
              <a:gd name="connsiteY126" fmla="*/ 5044827 h 6858000"/>
              <a:gd name="connsiteX127" fmla="*/ 1979378 w 7467600"/>
              <a:gd name="connsiteY127" fmla="*/ 4769504 h 6858000"/>
              <a:gd name="connsiteX128" fmla="*/ 2882120 w 7467600"/>
              <a:gd name="connsiteY128" fmla="*/ 5064547 h 6858000"/>
              <a:gd name="connsiteX129" fmla="*/ 2793103 w 7467600"/>
              <a:gd name="connsiteY129" fmla="*/ 5039699 h 6858000"/>
              <a:gd name="connsiteX130" fmla="*/ 2770041 w 7467600"/>
              <a:gd name="connsiteY130" fmla="*/ 5033634 h 6858000"/>
              <a:gd name="connsiteX131" fmla="*/ 1979378 w 7467600"/>
              <a:gd name="connsiteY131" fmla="*/ 4769504 h 6858000"/>
              <a:gd name="connsiteX132" fmla="*/ 1927410 w 7467600"/>
              <a:gd name="connsiteY132" fmla="*/ 4716164 h 6858000"/>
              <a:gd name="connsiteX133" fmla="*/ 1959587 w 7467600"/>
              <a:gd name="connsiteY133" fmla="*/ 4728849 h 6858000"/>
              <a:gd name="connsiteX134" fmla="*/ 2777707 w 7467600"/>
              <a:gd name="connsiteY134" fmla="*/ 5003991 h 6858000"/>
              <a:gd name="connsiteX135" fmla="*/ 2800768 w 7467600"/>
              <a:gd name="connsiteY135" fmla="*/ 5010056 h 6858000"/>
              <a:gd name="connsiteX136" fmla="*/ 2879408 w 7467600"/>
              <a:gd name="connsiteY136" fmla="*/ 5031590 h 6858000"/>
              <a:gd name="connsiteX137" fmla="*/ 2862295 w 7467600"/>
              <a:gd name="connsiteY137" fmla="*/ 5022958 h 6858000"/>
              <a:gd name="connsiteX138" fmla="*/ 2813343 w 7467600"/>
              <a:gd name="connsiteY138" fmla="*/ 4998369 h 6858000"/>
              <a:gd name="connsiteX139" fmla="*/ 2646245 w 7467600"/>
              <a:gd name="connsiteY139" fmla="*/ 4930999 h 6858000"/>
              <a:gd name="connsiteX140" fmla="*/ 1999243 w 7467600"/>
              <a:gd name="connsiteY140" fmla="*/ 4730524 h 6858000"/>
              <a:gd name="connsiteX141" fmla="*/ 1979527 w 7467600"/>
              <a:gd name="connsiteY141" fmla="*/ 4726651 h 6858000"/>
              <a:gd name="connsiteX142" fmla="*/ 1927410 w 7467600"/>
              <a:gd name="connsiteY142" fmla="*/ 4716164 h 6858000"/>
              <a:gd name="connsiteX143" fmla="*/ 1997014 w 7467600"/>
              <a:gd name="connsiteY143" fmla="*/ 4698007 h 6858000"/>
              <a:gd name="connsiteX144" fmla="*/ 2005458 w 7467600"/>
              <a:gd name="connsiteY144" fmla="*/ 4699540 h 6858000"/>
              <a:gd name="connsiteX145" fmla="*/ 2657186 w 7467600"/>
              <a:gd name="connsiteY145" fmla="*/ 4901687 h 6858000"/>
              <a:gd name="connsiteX146" fmla="*/ 2826662 w 7467600"/>
              <a:gd name="connsiteY146" fmla="*/ 4970362 h 6858000"/>
              <a:gd name="connsiteX147" fmla="*/ 2876100 w 7467600"/>
              <a:gd name="connsiteY147" fmla="*/ 4995397 h 6858000"/>
              <a:gd name="connsiteX148" fmla="*/ 3042600 w 7467600"/>
              <a:gd name="connsiteY148" fmla="*/ 5059532 h 6858000"/>
              <a:gd name="connsiteX149" fmla="*/ 1997014 w 7467600"/>
              <a:gd name="connsiteY149" fmla="*/ 4698007 h 6858000"/>
              <a:gd name="connsiteX150" fmla="*/ 2305292 w 7467600"/>
              <a:gd name="connsiteY150" fmla="*/ 4219492 h 6858000"/>
              <a:gd name="connsiteX151" fmla="*/ 3360922 w 7467600"/>
              <a:gd name="connsiteY151" fmla="*/ 4529373 h 6858000"/>
              <a:gd name="connsiteX152" fmla="*/ 3492420 w 7467600"/>
              <a:gd name="connsiteY152" fmla="*/ 4510145 h 6858000"/>
              <a:gd name="connsiteX153" fmla="*/ 3364086 w 7467600"/>
              <a:gd name="connsiteY153" fmla="*/ 4480340 h 6858000"/>
              <a:gd name="connsiteX154" fmla="*/ 3225818 w 7467600"/>
              <a:gd name="connsiteY154" fmla="*/ 4411822 h 6858000"/>
              <a:gd name="connsiteX155" fmla="*/ 3129696 w 7467600"/>
              <a:gd name="connsiteY155" fmla="*/ 4360704 h 6858000"/>
              <a:gd name="connsiteX156" fmla="*/ 2814545 w 7467600"/>
              <a:gd name="connsiteY156" fmla="*/ 4282955 h 6858000"/>
              <a:gd name="connsiteX157" fmla="*/ 2305292 w 7467600"/>
              <a:gd name="connsiteY157" fmla="*/ 4219492 h 6858000"/>
              <a:gd name="connsiteX158" fmla="*/ 2626982 w 7467600"/>
              <a:gd name="connsiteY158" fmla="*/ 4206450 h 6858000"/>
              <a:gd name="connsiteX159" fmla="*/ 2490617 w 7467600"/>
              <a:gd name="connsiteY159" fmla="*/ 4206951 h 6858000"/>
              <a:gd name="connsiteX160" fmla="*/ 2819869 w 7467600"/>
              <a:gd name="connsiteY160" fmla="*/ 4252936 h 6858000"/>
              <a:gd name="connsiteX161" fmla="*/ 3143018 w 7467600"/>
              <a:gd name="connsiteY161" fmla="*/ 4332698 h 6858000"/>
              <a:gd name="connsiteX162" fmla="*/ 3241520 w 7467600"/>
              <a:gd name="connsiteY162" fmla="*/ 4385112 h 6858000"/>
              <a:gd name="connsiteX163" fmla="*/ 3374575 w 7467600"/>
              <a:gd name="connsiteY163" fmla="*/ 4451517 h 6858000"/>
              <a:gd name="connsiteX164" fmla="*/ 3505221 w 7467600"/>
              <a:gd name="connsiteY164" fmla="*/ 4480757 h 6858000"/>
              <a:gd name="connsiteX165" fmla="*/ 2626982 w 7467600"/>
              <a:gd name="connsiteY165" fmla="*/ 4206450 h 6858000"/>
              <a:gd name="connsiteX166" fmla="*/ 1310106 w 7467600"/>
              <a:gd name="connsiteY166" fmla="*/ 3943217 h 6858000"/>
              <a:gd name="connsiteX167" fmla="*/ 854994 w 7467600"/>
              <a:gd name="connsiteY167" fmla="*/ 4399136 h 6858000"/>
              <a:gd name="connsiteX168" fmla="*/ 742462 w 7467600"/>
              <a:gd name="connsiteY168" fmla="*/ 4594648 h 6858000"/>
              <a:gd name="connsiteX169" fmla="*/ 820602 w 7467600"/>
              <a:gd name="connsiteY169" fmla="*/ 4485915 h 6858000"/>
              <a:gd name="connsiteX170" fmla="*/ 878295 w 7467600"/>
              <a:gd name="connsiteY170" fmla="*/ 4403594 h 6858000"/>
              <a:gd name="connsiteX171" fmla="*/ 1240607 w 7467600"/>
              <a:gd name="connsiteY171" fmla="*/ 4010401 h 6858000"/>
              <a:gd name="connsiteX172" fmla="*/ 1310106 w 7467600"/>
              <a:gd name="connsiteY172" fmla="*/ 3943217 h 6858000"/>
              <a:gd name="connsiteX173" fmla="*/ 1423113 w 7467600"/>
              <a:gd name="connsiteY173" fmla="*/ 3874565 h 6858000"/>
              <a:gd name="connsiteX174" fmla="*/ 1260565 w 7467600"/>
              <a:gd name="connsiteY174" fmla="*/ 4031982 h 6858000"/>
              <a:gd name="connsiteX175" fmla="*/ 901900 w 7467600"/>
              <a:gd name="connsiteY175" fmla="*/ 4421236 h 6858000"/>
              <a:gd name="connsiteX176" fmla="*/ 845044 w 7467600"/>
              <a:gd name="connsiteY176" fmla="*/ 4502436 h 6858000"/>
              <a:gd name="connsiteX177" fmla="*/ 685926 w 7467600"/>
              <a:gd name="connsiteY177" fmla="*/ 4703069 h 6858000"/>
              <a:gd name="connsiteX178" fmla="*/ 684248 w 7467600"/>
              <a:gd name="connsiteY178" fmla="*/ 4706721 h 6858000"/>
              <a:gd name="connsiteX179" fmla="*/ 1423113 w 7467600"/>
              <a:gd name="connsiteY179" fmla="*/ 3874565 h 6858000"/>
              <a:gd name="connsiteX180" fmla="*/ 3316479 w 7467600"/>
              <a:gd name="connsiteY180" fmla="*/ 3872136 h 6858000"/>
              <a:gd name="connsiteX181" fmla="*/ 3546806 w 7467600"/>
              <a:gd name="connsiteY181" fmla="*/ 4356139 h 6858000"/>
              <a:gd name="connsiteX182" fmla="*/ 3364433 w 7467600"/>
              <a:gd name="connsiteY182" fmla="*/ 3953121 h 6858000"/>
              <a:gd name="connsiteX183" fmla="*/ 3316479 w 7467600"/>
              <a:gd name="connsiteY183" fmla="*/ 3872136 h 6858000"/>
              <a:gd name="connsiteX184" fmla="*/ 3291335 w 7467600"/>
              <a:gd name="connsiteY184" fmla="*/ 3767420 h 6858000"/>
              <a:gd name="connsiteX185" fmla="*/ 3390805 w 7467600"/>
              <a:gd name="connsiteY185" fmla="*/ 3937163 h 6858000"/>
              <a:gd name="connsiteX186" fmla="*/ 3579062 w 7467600"/>
              <a:gd name="connsiteY186" fmla="*/ 4359040 h 6858000"/>
              <a:gd name="connsiteX187" fmla="*/ 3467355 w 7467600"/>
              <a:gd name="connsiteY187" fmla="*/ 3988130 h 6858000"/>
              <a:gd name="connsiteX188" fmla="*/ 3310753 w 7467600"/>
              <a:gd name="connsiteY188" fmla="*/ 3787140 h 6858000"/>
              <a:gd name="connsiteX189" fmla="*/ 3291335 w 7467600"/>
              <a:gd name="connsiteY189" fmla="*/ 3767420 h 6858000"/>
              <a:gd name="connsiteX190" fmla="*/ 1635889 w 7467600"/>
              <a:gd name="connsiteY190" fmla="*/ 3709494 h 6858000"/>
              <a:gd name="connsiteX191" fmla="*/ 1634800 w 7467600"/>
              <a:gd name="connsiteY191" fmla="*/ 3731111 h 6858000"/>
              <a:gd name="connsiteX192" fmla="*/ 1635889 w 7467600"/>
              <a:gd name="connsiteY192" fmla="*/ 3709494 h 6858000"/>
              <a:gd name="connsiteX193" fmla="*/ 1510397 w 7467600"/>
              <a:gd name="connsiteY193" fmla="*/ 3684705 h 6858000"/>
              <a:gd name="connsiteX194" fmla="*/ 1146550 w 7467600"/>
              <a:gd name="connsiteY194" fmla="*/ 3802012 h 6858000"/>
              <a:gd name="connsiteX195" fmla="*/ 698834 w 7467600"/>
              <a:gd name="connsiteY195" fmla="*/ 3952272 h 6858000"/>
              <a:gd name="connsiteX196" fmla="*/ 34256 w 7467600"/>
              <a:gd name="connsiteY196" fmla="*/ 4347603 h 6858000"/>
              <a:gd name="connsiteX197" fmla="*/ 527241 w 7467600"/>
              <a:gd name="connsiteY197" fmla="*/ 4065078 h 6858000"/>
              <a:gd name="connsiteX198" fmla="*/ 1510397 w 7467600"/>
              <a:gd name="connsiteY198" fmla="*/ 3684705 h 6858000"/>
              <a:gd name="connsiteX199" fmla="*/ 1313114 w 7467600"/>
              <a:gd name="connsiteY199" fmla="*/ 3655216 h 6858000"/>
              <a:gd name="connsiteX200" fmla="*/ 1109304 w 7467600"/>
              <a:gd name="connsiteY200" fmla="*/ 3669030 h 6858000"/>
              <a:gd name="connsiteX201" fmla="*/ 8129 w 7467600"/>
              <a:gd name="connsiteY201" fmla="*/ 4330519 h 6858000"/>
              <a:gd name="connsiteX202" fmla="*/ 687572 w 7467600"/>
              <a:gd name="connsiteY202" fmla="*/ 3925629 h 6858000"/>
              <a:gd name="connsiteX203" fmla="*/ 1138365 w 7467600"/>
              <a:gd name="connsiteY203" fmla="*/ 3774515 h 6858000"/>
              <a:gd name="connsiteX204" fmla="*/ 1505579 w 7467600"/>
              <a:gd name="connsiteY204" fmla="*/ 3655526 h 6858000"/>
              <a:gd name="connsiteX205" fmla="*/ 1313114 w 7467600"/>
              <a:gd name="connsiteY205" fmla="*/ 3655216 h 6858000"/>
              <a:gd name="connsiteX206" fmla="*/ 3655073 w 7467600"/>
              <a:gd name="connsiteY206" fmla="*/ 3650884 h 6858000"/>
              <a:gd name="connsiteX207" fmla="*/ 3989938 w 7467600"/>
              <a:gd name="connsiteY207" fmla="*/ 3991685 h 6858000"/>
              <a:gd name="connsiteX208" fmla="*/ 4393907 w 7467600"/>
              <a:gd name="connsiteY208" fmla="*/ 4261258 h 6858000"/>
              <a:gd name="connsiteX209" fmla="*/ 4648051 w 7467600"/>
              <a:gd name="connsiteY209" fmla="*/ 4374051 h 6858000"/>
              <a:gd name="connsiteX210" fmla="*/ 4383389 w 7467600"/>
              <a:gd name="connsiteY210" fmla="*/ 4184369 h 6858000"/>
              <a:gd name="connsiteX211" fmla="*/ 4165508 w 7467600"/>
              <a:gd name="connsiteY211" fmla="*/ 4035196 h 6858000"/>
              <a:gd name="connsiteX212" fmla="*/ 4068162 w 7467600"/>
              <a:gd name="connsiteY212" fmla="*/ 3953394 h 6858000"/>
              <a:gd name="connsiteX213" fmla="*/ 3981416 w 7467600"/>
              <a:gd name="connsiteY213" fmla="*/ 3880482 h 6858000"/>
              <a:gd name="connsiteX214" fmla="*/ 3800147 w 7467600"/>
              <a:gd name="connsiteY214" fmla="*/ 3749872 h 6858000"/>
              <a:gd name="connsiteX215" fmla="*/ 3655073 w 7467600"/>
              <a:gd name="connsiteY215" fmla="*/ 3650884 h 6858000"/>
              <a:gd name="connsiteX216" fmla="*/ 3670252 w 7467600"/>
              <a:gd name="connsiteY216" fmla="*/ 3622798 h 6858000"/>
              <a:gd name="connsiteX217" fmla="*/ 3817258 w 7467600"/>
              <a:gd name="connsiteY217" fmla="*/ 3723577 h 6858000"/>
              <a:gd name="connsiteX218" fmla="*/ 4000461 w 7467600"/>
              <a:gd name="connsiteY218" fmla="*/ 3855966 h 6858000"/>
              <a:gd name="connsiteX219" fmla="*/ 4088180 w 7467600"/>
              <a:gd name="connsiteY219" fmla="*/ 3929774 h 6858000"/>
              <a:gd name="connsiteX220" fmla="*/ 4184555 w 7467600"/>
              <a:gd name="connsiteY220" fmla="*/ 4010683 h 6858000"/>
              <a:gd name="connsiteX221" fmla="*/ 4399563 w 7467600"/>
              <a:gd name="connsiteY221" fmla="*/ 4158106 h 6858000"/>
              <a:gd name="connsiteX222" fmla="*/ 4684469 w 7467600"/>
              <a:gd name="connsiteY222" fmla="*/ 4364680 h 6858000"/>
              <a:gd name="connsiteX223" fmla="*/ 4690271 w 7467600"/>
              <a:gd name="connsiteY223" fmla="*/ 4370034 h 6858000"/>
              <a:gd name="connsiteX224" fmla="*/ 4136093 w 7467600"/>
              <a:gd name="connsiteY224" fmla="*/ 3858466 h 6858000"/>
              <a:gd name="connsiteX225" fmla="*/ 3670252 w 7467600"/>
              <a:gd name="connsiteY225" fmla="*/ 3622798 h 6858000"/>
              <a:gd name="connsiteX226" fmla="*/ 4440129 w 7467600"/>
              <a:gd name="connsiteY226" fmla="*/ 3448571 h 6858000"/>
              <a:gd name="connsiteX227" fmla="*/ 4856525 w 7467600"/>
              <a:gd name="connsiteY227" fmla="*/ 3915351 h 6858000"/>
              <a:gd name="connsiteX228" fmla="*/ 5059055 w 7467600"/>
              <a:gd name="connsiteY228" fmla="*/ 4108918 h 6858000"/>
              <a:gd name="connsiteX229" fmla="*/ 5290070 w 7467600"/>
              <a:gd name="connsiteY229" fmla="*/ 4263619 h 6858000"/>
              <a:gd name="connsiteX230" fmla="*/ 4834991 w 7467600"/>
              <a:gd name="connsiteY230" fmla="*/ 3830985 h 6858000"/>
              <a:gd name="connsiteX231" fmla="*/ 4440129 w 7467600"/>
              <a:gd name="connsiteY231" fmla="*/ 3448571 h 6858000"/>
              <a:gd name="connsiteX232" fmla="*/ 4441737 w 7467600"/>
              <a:gd name="connsiteY232" fmla="*/ 3399734 h 6858000"/>
              <a:gd name="connsiteX233" fmla="*/ 4431236 w 7467600"/>
              <a:gd name="connsiteY233" fmla="*/ 3400954 h 6858000"/>
              <a:gd name="connsiteX234" fmla="*/ 4557150 w 7467600"/>
              <a:gd name="connsiteY234" fmla="*/ 3510023 h 6858000"/>
              <a:gd name="connsiteX235" fmla="*/ 4856936 w 7467600"/>
              <a:gd name="connsiteY235" fmla="*/ 3809146 h 6858000"/>
              <a:gd name="connsiteX236" fmla="*/ 5111996 w 7467600"/>
              <a:gd name="connsiteY236" fmla="*/ 4065759 h 6858000"/>
              <a:gd name="connsiteX237" fmla="*/ 5388878 w 7467600"/>
              <a:gd name="connsiteY237" fmla="*/ 4300185 h 6858000"/>
              <a:gd name="connsiteX238" fmla="*/ 5425556 w 7467600"/>
              <a:gd name="connsiteY238" fmla="*/ 4308967 h 6858000"/>
              <a:gd name="connsiteX239" fmla="*/ 4943646 w 7467600"/>
              <a:gd name="connsiteY239" fmla="*/ 3822916 h 6858000"/>
              <a:gd name="connsiteX240" fmla="*/ 4594837 w 7467600"/>
              <a:gd name="connsiteY240" fmla="*/ 3532274 h 6858000"/>
              <a:gd name="connsiteX241" fmla="*/ 4441737 w 7467600"/>
              <a:gd name="connsiteY241" fmla="*/ 3399734 h 6858000"/>
              <a:gd name="connsiteX242" fmla="*/ 5425834 w 7467600"/>
              <a:gd name="connsiteY242" fmla="*/ 3162785 h 6858000"/>
              <a:gd name="connsiteX243" fmla="*/ 5401644 w 7467600"/>
              <a:gd name="connsiteY243" fmla="*/ 3617847 h 6858000"/>
              <a:gd name="connsiteX244" fmla="*/ 5467256 w 7467600"/>
              <a:gd name="connsiteY244" fmla="*/ 4175494 h 6858000"/>
              <a:gd name="connsiteX245" fmla="*/ 5448069 w 7467600"/>
              <a:gd name="connsiteY245" fmla="*/ 3567554 h 6858000"/>
              <a:gd name="connsiteX246" fmla="*/ 5425834 w 7467600"/>
              <a:gd name="connsiteY246" fmla="*/ 3162785 h 6858000"/>
              <a:gd name="connsiteX247" fmla="*/ 1318687 w 7467600"/>
              <a:gd name="connsiteY247" fmla="*/ 3113840 h 6858000"/>
              <a:gd name="connsiteX248" fmla="*/ 1066793 w 7467600"/>
              <a:gd name="connsiteY248" fmla="*/ 3212171 h 6858000"/>
              <a:gd name="connsiteX249" fmla="*/ 993319 w 7467600"/>
              <a:gd name="connsiteY249" fmla="*/ 3247648 h 6858000"/>
              <a:gd name="connsiteX250" fmla="*/ 853081 w 7467600"/>
              <a:gd name="connsiteY250" fmla="*/ 3312410 h 6858000"/>
              <a:gd name="connsiteX251" fmla="*/ 805957 w 7467600"/>
              <a:gd name="connsiteY251" fmla="*/ 3330443 h 6858000"/>
              <a:gd name="connsiteX252" fmla="*/ 1318687 w 7467600"/>
              <a:gd name="connsiteY252" fmla="*/ 3113840 h 6858000"/>
              <a:gd name="connsiteX253" fmla="*/ 5453702 w 7467600"/>
              <a:gd name="connsiteY253" fmla="*/ 3090882 h 6858000"/>
              <a:gd name="connsiteX254" fmla="*/ 5480135 w 7467600"/>
              <a:gd name="connsiteY254" fmla="*/ 3565802 h 6858000"/>
              <a:gd name="connsiteX255" fmla="*/ 5499023 w 7467600"/>
              <a:gd name="connsiteY255" fmla="*/ 4166310 h 6858000"/>
              <a:gd name="connsiteX256" fmla="*/ 5547022 w 7467600"/>
              <a:gd name="connsiteY256" fmla="*/ 3607838 h 6858000"/>
              <a:gd name="connsiteX257" fmla="*/ 5515964 w 7467600"/>
              <a:gd name="connsiteY257" fmla="*/ 3378541 h 6858000"/>
              <a:gd name="connsiteX258" fmla="*/ 5453702 w 7467600"/>
              <a:gd name="connsiteY258" fmla="*/ 3090882 h 6858000"/>
              <a:gd name="connsiteX259" fmla="*/ 1238695 w 7467600"/>
              <a:gd name="connsiteY259" fmla="*/ 3076820 h 6858000"/>
              <a:gd name="connsiteX260" fmla="*/ 716371 w 7467600"/>
              <a:gd name="connsiteY260" fmla="*/ 3293249 h 6858000"/>
              <a:gd name="connsiteX261" fmla="*/ 579522 w 7467600"/>
              <a:gd name="connsiteY261" fmla="*/ 3371759 h 6858000"/>
              <a:gd name="connsiteX262" fmla="*/ 600288 w 7467600"/>
              <a:gd name="connsiteY262" fmla="*/ 3365555 h 6858000"/>
              <a:gd name="connsiteX263" fmla="*/ 840692 w 7467600"/>
              <a:gd name="connsiteY263" fmla="*/ 3284921 h 6858000"/>
              <a:gd name="connsiteX264" fmla="*/ 979248 w 7467600"/>
              <a:gd name="connsiteY264" fmla="*/ 3221003 h 6858000"/>
              <a:gd name="connsiteX265" fmla="*/ 1053282 w 7467600"/>
              <a:gd name="connsiteY265" fmla="*/ 3185247 h 6858000"/>
              <a:gd name="connsiteX266" fmla="*/ 1320603 w 7467600"/>
              <a:gd name="connsiteY266" fmla="*/ 3081281 h 6858000"/>
              <a:gd name="connsiteX267" fmla="*/ 1238695 w 7467600"/>
              <a:gd name="connsiteY267" fmla="*/ 3076820 h 6858000"/>
              <a:gd name="connsiteX268" fmla="*/ 5425627 w 7467600"/>
              <a:gd name="connsiteY268" fmla="*/ 2954192 h 6858000"/>
              <a:gd name="connsiteX269" fmla="*/ 5470770 w 7467600"/>
              <a:gd name="connsiteY269" fmla="*/ 3005435 h 6858000"/>
              <a:gd name="connsiteX270" fmla="*/ 5519779 w 7467600"/>
              <a:gd name="connsiteY270" fmla="*/ 4359223 h 6858000"/>
              <a:gd name="connsiteX271" fmla="*/ 5520293 w 7467600"/>
              <a:gd name="connsiteY271" fmla="*/ 4360602 h 6858000"/>
              <a:gd name="connsiteX272" fmla="*/ 5767221 w 7467600"/>
              <a:gd name="connsiteY272" fmla="*/ 4665564 h 6858000"/>
              <a:gd name="connsiteX273" fmla="*/ 6937169 w 7467600"/>
              <a:gd name="connsiteY273" fmla="*/ 4815941 h 6858000"/>
              <a:gd name="connsiteX274" fmla="*/ 6953922 w 7467600"/>
              <a:gd name="connsiteY274" fmla="*/ 4890068 h 6858000"/>
              <a:gd name="connsiteX275" fmla="*/ 6071359 w 7467600"/>
              <a:gd name="connsiteY275" fmla="*/ 4770770 h 6858000"/>
              <a:gd name="connsiteX276" fmla="*/ 6038839 w 7467600"/>
              <a:gd name="connsiteY276" fmla="*/ 4764474 h 6858000"/>
              <a:gd name="connsiteX277" fmla="*/ 6038706 w 7467600"/>
              <a:gd name="connsiteY277" fmla="*/ 4763847 h 6858000"/>
              <a:gd name="connsiteX278" fmla="*/ 6037784 w 7467600"/>
              <a:gd name="connsiteY278" fmla="*/ 4764270 h 6858000"/>
              <a:gd name="connsiteX279" fmla="*/ 6038839 w 7467600"/>
              <a:gd name="connsiteY279" fmla="*/ 4764474 h 6858000"/>
              <a:gd name="connsiteX280" fmla="*/ 6040338 w 7467600"/>
              <a:gd name="connsiteY280" fmla="*/ 4771418 h 6858000"/>
              <a:gd name="connsiteX281" fmla="*/ 6024488 w 7467600"/>
              <a:gd name="connsiteY281" fmla="*/ 4809903 h 6858000"/>
              <a:gd name="connsiteX282" fmla="*/ 5599771 w 7467600"/>
              <a:gd name="connsiteY282" fmla="*/ 5509652 h 6858000"/>
              <a:gd name="connsiteX283" fmla="*/ 5548843 w 7467600"/>
              <a:gd name="connsiteY283" fmla="*/ 5563845 h 6858000"/>
              <a:gd name="connsiteX284" fmla="*/ 5940952 w 7467600"/>
              <a:gd name="connsiteY284" fmla="*/ 6250028 h 6858000"/>
              <a:gd name="connsiteX285" fmla="*/ 6043441 w 7467600"/>
              <a:gd name="connsiteY285" fmla="*/ 6665847 h 6858000"/>
              <a:gd name="connsiteX286" fmla="*/ 6093432 w 7467600"/>
              <a:gd name="connsiteY286" fmla="*/ 6858000 h 6858000"/>
              <a:gd name="connsiteX287" fmla="*/ 6034344 w 7467600"/>
              <a:gd name="connsiteY287" fmla="*/ 6858000 h 6858000"/>
              <a:gd name="connsiteX288" fmla="*/ 6026679 w 7467600"/>
              <a:gd name="connsiteY288" fmla="*/ 6836959 h 6858000"/>
              <a:gd name="connsiteX289" fmla="*/ 5800441 w 7467600"/>
              <a:gd name="connsiteY289" fmla="*/ 6335286 h 6858000"/>
              <a:gd name="connsiteX290" fmla="*/ 5526562 w 7467600"/>
              <a:gd name="connsiteY290" fmla="*/ 5705388 h 6858000"/>
              <a:gd name="connsiteX291" fmla="*/ 5519640 w 7467600"/>
              <a:gd name="connsiteY291" fmla="*/ 5683774 h 6858000"/>
              <a:gd name="connsiteX292" fmla="*/ 5844559 w 7467600"/>
              <a:gd name="connsiteY292" fmla="*/ 6553349 h 6858000"/>
              <a:gd name="connsiteX293" fmla="*/ 5975994 w 7467600"/>
              <a:gd name="connsiteY293" fmla="*/ 6858000 h 6858000"/>
              <a:gd name="connsiteX294" fmla="*/ 5898547 w 7467600"/>
              <a:gd name="connsiteY294" fmla="*/ 6858000 h 6858000"/>
              <a:gd name="connsiteX295" fmla="*/ 5682041 w 7467600"/>
              <a:gd name="connsiteY295" fmla="*/ 6355860 h 6858000"/>
              <a:gd name="connsiteX296" fmla="*/ 5461758 w 7467600"/>
              <a:gd name="connsiteY296" fmla="*/ 5820220 h 6858000"/>
              <a:gd name="connsiteX297" fmla="*/ 5237282 w 7467600"/>
              <a:gd name="connsiteY297" fmla="*/ 6579086 h 6858000"/>
              <a:gd name="connsiteX298" fmla="*/ 5115009 w 7467600"/>
              <a:gd name="connsiteY298" fmla="*/ 6858000 h 6858000"/>
              <a:gd name="connsiteX299" fmla="*/ 5028074 w 7467600"/>
              <a:gd name="connsiteY299" fmla="*/ 6858000 h 6858000"/>
              <a:gd name="connsiteX300" fmla="*/ 5079508 w 7467600"/>
              <a:gd name="connsiteY300" fmla="*/ 6749074 h 6858000"/>
              <a:gd name="connsiteX301" fmla="*/ 5371846 w 7467600"/>
              <a:gd name="connsiteY301" fmla="*/ 5924413 h 6858000"/>
              <a:gd name="connsiteX302" fmla="*/ 5270512 w 7467600"/>
              <a:gd name="connsiteY302" fmla="*/ 6138975 h 6858000"/>
              <a:gd name="connsiteX303" fmla="*/ 5062409 w 7467600"/>
              <a:gd name="connsiteY303" fmla="*/ 6653544 h 6858000"/>
              <a:gd name="connsiteX304" fmla="*/ 5036628 w 7467600"/>
              <a:gd name="connsiteY304" fmla="*/ 6754247 h 6858000"/>
              <a:gd name="connsiteX305" fmla="*/ 5009112 w 7467600"/>
              <a:gd name="connsiteY305" fmla="*/ 6858000 h 6858000"/>
              <a:gd name="connsiteX306" fmla="*/ 4976679 w 7467600"/>
              <a:gd name="connsiteY306" fmla="*/ 6858000 h 6858000"/>
              <a:gd name="connsiteX307" fmla="*/ 5006537 w 7467600"/>
              <a:gd name="connsiteY307" fmla="*/ 6747068 h 6858000"/>
              <a:gd name="connsiteX308" fmla="*/ 5032723 w 7467600"/>
              <a:gd name="connsiteY308" fmla="*/ 6644957 h 6858000"/>
              <a:gd name="connsiteX309" fmla="*/ 5242949 w 7467600"/>
              <a:gd name="connsiteY309" fmla="*/ 6125175 h 6858000"/>
              <a:gd name="connsiteX310" fmla="*/ 5286321 w 7467600"/>
              <a:gd name="connsiteY310" fmla="*/ 6033555 h 6858000"/>
              <a:gd name="connsiteX311" fmla="*/ 5008210 w 7467600"/>
              <a:gd name="connsiteY311" fmla="*/ 6649194 h 6858000"/>
              <a:gd name="connsiteX312" fmla="*/ 4986321 w 7467600"/>
              <a:gd name="connsiteY312" fmla="*/ 6765687 h 6858000"/>
              <a:gd name="connsiteX313" fmla="*/ 4973474 w 7467600"/>
              <a:gd name="connsiteY313" fmla="*/ 6858000 h 6858000"/>
              <a:gd name="connsiteX314" fmla="*/ 4907178 w 7467600"/>
              <a:gd name="connsiteY314" fmla="*/ 6858000 h 6858000"/>
              <a:gd name="connsiteX315" fmla="*/ 4910810 w 7467600"/>
              <a:gd name="connsiteY315" fmla="*/ 6829660 h 6858000"/>
              <a:gd name="connsiteX316" fmla="*/ 4987461 w 7467600"/>
              <a:gd name="connsiteY316" fmla="*/ 6432994 h 6858000"/>
              <a:gd name="connsiteX317" fmla="*/ 5179262 w 7467600"/>
              <a:gd name="connsiteY317" fmla="*/ 6035044 h 6858000"/>
              <a:gd name="connsiteX318" fmla="*/ 4689678 w 7467600"/>
              <a:gd name="connsiteY318" fmla="*/ 6440241 h 6858000"/>
              <a:gd name="connsiteX319" fmla="*/ 4477543 w 7467600"/>
              <a:gd name="connsiteY319" fmla="*/ 6674836 h 6858000"/>
              <a:gd name="connsiteX320" fmla="*/ 4329957 w 7467600"/>
              <a:gd name="connsiteY320" fmla="*/ 6858000 h 6858000"/>
              <a:gd name="connsiteX321" fmla="*/ 4218595 w 7467600"/>
              <a:gd name="connsiteY321" fmla="*/ 6858000 h 6858000"/>
              <a:gd name="connsiteX322" fmla="*/ 4368888 w 7467600"/>
              <a:gd name="connsiteY322" fmla="*/ 6668412 h 6858000"/>
              <a:gd name="connsiteX323" fmla="*/ 4563091 w 7467600"/>
              <a:gd name="connsiteY323" fmla="*/ 6442508 h 6858000"/>
              <a:gd name="connsiteX324" fmla="*/ 5387324 w 7467600"/>
              <a:gd name="connsiteY324" fmla="*/ 5705830 h 6858000"/>
              <a:gd name="connsiteX325" fmla="*/ 5073620 w 7467600"/>
              <a:gd name="connsiteY325" fmla="*/ 5955437 h 6858000"/>
              <a:gd name="connsiteX326" fmla="*/ 4689789 w 7467600"/>
              <a:gd name="connsiteY326" fmla="*/ 6268382 h 6858000"/>
              <a:gd name="connsiteX327" fmla="*/ 4418722 w 7467600"/>
              <a:gd name="connsiteY327" fmla="*/ 6570886 h 6858000"/>
              <a:gd name="connsiteX328" fmla="*/ 4214944 w 7467600"/>
              <a:gd name="connsiteY328" fmla="*/ 6858000 h 6858000"/>
              <a:gd name="connsiteX329" fmla="*/ 4177898 w 7467600"/>
              <a:gd name="connsiteY329" fmla="*/ 6858000 h 6858000"/>
              <a:gd name="connsiteX330" fmla="*/ 4391597 w 7467600"/>
              <a:gd name="connsiteY330" fmla="*/ 6556370 h 6858000"/>
              <a:gd name="connsiteX331" fmla="*/ 4668889 w 7467600"/>
              <a:gd name="connsiteY331" fmla="*/ 6246399 h 6858000"/>
              <a:gd name="connsiteX332" fmla="*/ 5055427 w 7467600"/>
              <a:gd name="connsiteY332" fmla="*/ 5931476 h 6858000"/>
              <a:gd name="connsiteX333" fmla="*/ 5371814 w 7467600"/>
              <a:gd name="connsiteY333" fmla="*/ 5678975 h 6858000"/>
              <a:gd name="connsiteX334" fmla="*/ 4987918 w 7467600"/>
              <a:gd name="connsiteY334" fmla="*/ 5838701 h 6858000"/>
              <a:gd name="connsiteX335" fmla="*/ 4317146 w 7467600"/>
              <a:gd name="connsiteY335" fmla="*/ 6587716 h 6858000"/>
              <a:gd name="connsiteX336" fmla="*/ 4171627 w 7467600"/>
              <a:gd name="connsiteY336" fmla="*/ 6858000 h 6858000"/>
              <a:gd name="connsiteX337" fmla="*/ 4081585 w 7467600"/>
              <a:gd name="connsiteY337" fmla="*/ 6858000 h 6858000"/>
              <a:gd name="connsiteX338" fmla="*/ 4238603 w 7467600"/>
              <a:gd name="connsiteY338" fmla="*/ 6559341 h 6858000"/>
              <a:gd name="connsiteX339" fmla="*/ 4778333 w 7467600"/>
              <a:gd name="connsiteY339" fmla="*/ 5873626 h 6858000"/>
              <a:gd name="connsiteX340" fmla="*/ 5414185 w 7467600"/>
              <a:gd name="connsiteY340" fmla="*/ 5573882 h 6858000"/>
              <a:gd name="connsiteX341" fmla="*/ 5959648 w 7467600"/>
              <a:gd name="connsiteY341" fmla="*/ 4760797 h 6858000"/>
              <a:gd name="connsiteX342" fmla="*/ 5355019 w 7467600"/>
              <a:gd name="connsiteY342" fmla="*/ 4734672 h 6858000"/>
              <a:gd name="connsiteX343" fmla="*/ 5083565 w 7467600"/>
              <a:gd name="connsiteY343" fmla="*/ 5179121 h 6858000"/>
              <a:gd name="connsiteX344" fmla="*/ 4713577 w 7467600"/>
              <a:gd name="connsiteY344" fmla="*/ 5616803 h 6858000"/>
              <a:gd name="connsiteX345" fmla="*/ 3989559 w 7467600"/>
              <a:gd name="connsiteY345" fmla="*/ 6145945 h 6858000"/>
              <a:gd name="connsiteX346" fmla="*/ 3939824 w 7467600"/>
              <a:gd name="connsiteY346" fmla="*/ 6066900 h 6858000"/>
              <a:gd name="connsiteX347" fmla="*/ 4584537 w 7467600"/>
              <a:gd name="connsiteY347" fmla="*/ 5324826 h 6858000"/>
              <a:gd name="connsiteX348" fmla="*/ 5037105 w 7467600"/>
              <a:gd name="connsiteY348" fmla="*/ 5088765 h 6858000"/>
              <a:gd name="connsiteX349" fmla="*/ 5039930 w 7467600"/>
              <a:gd name="connsiteY349" fmla="*/ 5089585 h 6858000"/>
              <a:gd name="connsiteX350" fmla="*/ 5263764 w 7467600"/>
              <a:gd name="connsiteY350" fmla="*/ 4735525 h 6858000"/>
              <a:gd name="connsiteX351" fmla="*/ 4086300 w 7467600"/>
              <a:gd name="connsiteY351" fmla="*/ 4884599 h 6858000"/>
              <a:gd name="connsiteX352" fmla="*/ 4085485 w 7467600"/>
              <a:gd name="connsiteY352" fmla="*/ 4899070 h 6858000"/>
              <a:gd name="connsiteX353" fmla="*/ 3871915 w 7467600"/>
              <a:gd name="connsiteY353" fmla="*/ 5253645 h 6858000"/>
              <a:gd name="connsiteX354" fmla="*/ 3799374 w 7467600"/>
              <a:gd name="connsiteY354" fmla="*/ 5466127 h 6858000"/>
              <a:gd name="connsiteX355" fmla="*/ 3498850 w 7467600"/>
              <a:gd name="connsiteY355" fmla="*/ 6661888 h 6858000"/>
              <a:gd name="connsiteX356" fmla="*/ 3399216 w 7467600"/>
              <a:gd name="connsiteY356" fmla="*/ 6858000 h 6858000"/>
              <a:gd name="connsiteX357" fmla="*/ 3303688 w 7467600"/>
              <a:gd name="connsiteY357" fmla="*/ 6858000 h 6858000"/>
              <a:gd name="connsiteX358" fmla="*/ 3391774 w 7467600"/>
              <a:gd name="connsiteY358" fmla="*/ 6697181 h 6858000"/>
              <a:gd name="connsiteX359" fmla="*/ 3735540 w 7467600"/>
              <a:gd name="connsiteY359" fmla="*/ 5546923 h 6858000"/>
              <a:gd name="connsiteX360" fmla="*/ 3729438 w 7467600"/>
              <a:gd name="connsiteY360" fmla="*/ 5569058 h 6858000"/>
              <a:gd name="connsiteX361" fmla="*/ 3707782 w 7467600"/>
              <a:gd name="connsiteY361" fmla="*/ 5644908 h 6858000"/>
              <a:gd name="connsiteX362" fmla="*/ 3583827 w 7467600"/>
              <a:gd name="connsiteY362" fmla="*/ 6039215 h 6858000"/>
              <a:gd name="connsiteX363" fmla="*/ 3547861 w 7467600"/>
              <a:gd name="connsiteY363" fmla="*/ 6129609 h 6858000"/>
              <a:gd name="connsiteX364" fmla="*/ 3490905 w 7467600"/>
              <a:gd name="connsiteY364" fmla="*/ 6277660 h 6858000"/>
              <a:gd name="connsiteX365" fmla="*/ 3455859 w 7467600"/>
              <a:gd name="connsiteY365" fmla="*/ 6391301 h 6858000"/>
              <a:gd name="connsiteX366" fmla="*/ 3429112 w 7467600"/>
              <a:gd name="connsiteY366" fmla="*/ 6479469 h 6858000"/>
              <a:gd name="connsiteX367" fmla="*/ 3304862 w 7467600"/>
              <a:gd name="connsiteY367" fmla="*/ 6796476 h 6858000"/>
              <a:gd name="connsiteX368" fmla="*/ 3276071 w 7467600"/>
              <a:gd name="connsiteY368" fmla="*/ 6858000 h 6858000"/>
              <a:gd name="connsiteX369" fmla="*/ 3240805 w 7467600"/>
              <a:gd name="connsiteY369" fmla="*/ 6858000 h 6858000"/>
              <a:gd name="connsiteX370" fmla="*/ 3275917 w 7467600"/>
              <a:gd name="connsiteY370" fmla="*/ 6783192 h 6858000"/>
              <a:gd name="connsiteX371" fmla="*/ 3399358 w 7467600"/>
              <a:gd name="connsiteY371" fmla="*/ 6469011 h 6858000"/>
              <a:gd name="connsiteX372" fmla="*/ 3425650 w 7467600"/>
              <a:gd name="connsiteY372" fmla="*/ 6381333 h 6858000"/>
              <a:gd name="connsiteX373" fmla="*/ 3460661 w 7467600"/>
              <a:gd name="connsiteY373" fmla="*/ 6266763 h 6858000"/>
              <a:gd name="connsiteX374" fmla="*/ 3518021 w 7467600"/>
              <a:gd name="connsiteY374" fmla="*/ 6117298 h 6858000"/>
              <a:gd name="connsiteX375" fmla="*/ 3554035 w 7467600"/>
              <a:gd name="connsiteY375" fmla="*/ 6027832 h 6858000"/>
              <a:gd name="connsiteX376" fmla="*/ 3677174 w 7467600"/>
              <a:gd name="connsiteY376" fmla="*/ 5636351 h 6858000"/>
              <a:gd name="connsiteX377" fmla="*/ 3698819 w 7467600"/>
              <a:gd name="connsiteY377" fmla="*/ 5560503 h 6858000"/>
              <a:gd name="connsiteX378" fmla="*/ 3702094 w 7467600"/>
              <a:gd name="connsiteY378" fmla="*/ 5549194 h 6858000"/>
              <a:gd name="connsiteX379" fmla="*/ 3398355 w 7467600"/>
              <a:gd name="connsiteY379" fmla="*/ 6094603 h 6858000"/>
              <a:gd name="connsiteX380" fmla="*/ 3193941 w 7467600"/>
              <a:gd name="connsiteY380" fmla="*/ 6798775 h 6858000"/>
              <a:gd name="connsiteX381" fmla="*/ 3184140 w 7467600"/>
              <a:gd name="connsiteY381" fmla="*/ 6858000 h 6858000"/>
              <a:gd name="connsiteX382" fmla="*/ 3099978 w 7467600"/>
              <a:gd name="connsiteY382" fmla="*/ 6858000 h 6858000"/>
              <a:gd name="connsiteX383" fmla="*/ 3101556 w 7467600"/>
              <a:gd name="connsiteY383" fmla="*/ 6843337 h 6858000"/>
              <a:gd name="connsiteX384" fmla="*/ 3370162 w 7467600"/>
              <a:gd name="connsiteY384" fmla="*/ 5785550 h 6858000"/>
              <a:gd name="connsiteX385" fmla="*/ 3746477 w 7467600"/>
              <a:gd name="connsiteY385" fmla="*/ 5377889 h 6858000"/>
              <a:gd name="connsiteX386" fmla="*/ 3863399 w 7467600"/>
              <a:gd name="connsiteY386" fmla="*/ 5087257 h 6858000"/>
              <a:gd name="connsiteX387" fmla="*/ 3968712 w 7467600"/>
              <a:gd name="connsiteY387" fmla="*/ 4913989 h 6858000"/>
              <a:gd name="connsiteX388" fmla="*/ 2792390 w 7467600"/>
              <a:gd name="connsiteY388" fmla="*/ 5382974 h 6858000"/>
              <a:gd name="connsiteX389" fmla="*/ 2714982 w 7467600"/>
              <a:gd name="connsiteY389" fmla="*/ 5427051 h 6858000"/>
              <a:gd name="connsiteX390" fmla="*/ 2813361 w 7467600"/>
              <a:gd name="connsiteY390" fmla="*/ 6023912 h 6858000"/>
              <a:gd name="connsiteX391" fmla="*/ 2688430 w 7467600"/>
              <a:gd name="connsiteY391" fmla="*/ 6801564 h 6858000"/>
              <a:gd name="connsiteX392" fmla="*/ 2629626 w 7467600"/>
              <a:gd name="connsiteY392" fmla="*/ 6763394 h 6858000"/>
              <a:gd name="connsiteX393" fmla="*/ 2565328 w 7467600"/>
              <a:gd name="connsiteY393" fmla="*/ 5516399 h 6858000"/>
              <a:gd name="connsiteX394" fmla="*/ 1922999 w 7467600"/>
              <a:gd name="connsiteY394" fmla="*/ 5980343 h 6858000"/>
              <a:gd name="connsiteX395" fmla="*/ 1950261 w 7467600"/>
              <a:gd name="connsiteY395" fmla="*/ 6405858 h 6858000"/>
              <a:gd name="connsiteX396" fmla="*/ 2365554 w 7467600"/>
              <a:gd name="connsiteY396" fmla="*/ 6759107 h 6858000"/>
              <a:gd name="connsiteX397" fmla="*/ 2424142 w 7467600"/>
              <a:gd name="connsiteY397" fmla="*/ 6858000 h 6858000"/>
              <a:gd name="connsiteX398" fmla="*/ 2395994 w 7467600"/>
              <a:gd name="connsiteY398" fmla="*/ 6858000 h 6858000"/>
              <a:gd name="connsiteX399" fmla="*/ 2392863 w 7467600"/>
              <a:gd name="connsiteY399" fmla="*/ 6852964 h 6858000"/>
              <a:gd name="connsiteX400" fmla="*/ 2017589 w 7467600"/>
              <a:gd name="connsiteY400" fmla="*/ 6493982 h 6858000"/>
              <a:gd name="connsiteX401" fmla="*/ 2147336 w 7467600"/>
              <a:gd name="connsiteY401" fmla="*/ 6594052 h 6858000"/>
              <a:gd name="connsiteX402" fmla="*/ 2207047 w 7467600"/>
              <a:gd name="connsiteY402" fmla="*/ 6654540 h 6858000"/>
              <a:gd name="connsiteX403" fmla="*/ 2299106 w 7467600"/>
              <a:gd name="connsiteY403" fmla="*/ 6778931 h 6858000"/>
              <a:gd name="connsiteX404" fmla="*/ 2314430 w 7467600"/>
              <a:gd name="connsiteY404" fmla="*/ 6801144 h 6858000"/>
              <a:gd name="connsiteX405" fmla="*/ 2352406 w 7467600"/>
              <a:gd name="connsiteY405" fmla="*/ 6858000 h 6858000"/>
              <a:gd name="connsiteX406" fmla="*/ 2314492 w 7467600"/>
              <a:gd name="connsiteY406" fmla="*/ 6858000 h 6858000"/>
              <a:gd name="connsiteX407" fmla="*/ 2288095 w 7467600"/>
              <a:gd name="connsiteY407" fmla="*/ 6818030 h 6858000"/>
              <a:gd name="connsiteX408" fmla="*/ 2272768 w 7467600"/>
              <a:gd name="connsiteY408" fmla="*/ 6795822 h 6858000"/>
              <a:gd name="connsiteX409" fmla="*/ 2182715 w 7467600"/>
              <a:gd name="connsiteY409" fmla="*/ 6675071 h 6858000"/>
              <a:gd name="connsiteX410" fmla="*/ 2032061 w 7467600"/>
              <a:gd name="connsiteY410" fmla="*/ 6541380 h 6858000"/>
              <a:gd name="connsiteX411" fmla="*/ 2257220 w 7467600"/>
              <a:gd name="connsiteY411" fmla="*/ 6826257 h 6858000"/>
              <a:gd name="connsiteX412" fmla="*/ 2281324 w 7467600"/>
              <a:gd name="connsiteY412" fmla="*/ 6858000 h 6858000"/>
              <a:gd name="connsiteX413" fmla="*/ 2242860 w 7467600"/>
              <a:gd name="connsiteY413" fmla="*/ 6858000 h 6858000"/>
              <a:gd name="connsiteX414" fmla="*/ 2232818 w 7467600"/>
              <a:gd name="connsiteY414" fmla="*/ 6844926 h 6858000"/>
              <a:gd name="connsiteX415" fmla="*/ 1990172 w 7467600"/>
              <a:gd name="connsiteY415" fmla="*/ 6542121 h 6858000"/>
              <a:gd name="connsiteX416" fmla="*/ 2124090 w 7467600"/>
              <a:gd name="connsiteY416" fmla="*/ 6761017 h 6858000"/>
              <a:gd name="connsiteX417" fmla="*/ 2200380 w 7467600"/>
              <a:gd name="connsiteY417" fmla="*/ 6858000 h 6858000"/>
              <a:gd name="connsiteX418" fmla="*/ 2147507 w 7467600"/>
              <a:gd name="connsiteY418" fmla="*/ 6858000 h 6858000"/>
              <a:gd name="connsiteX419" fmla="*/ 2070668 w 7467600"/>
              <a:gd name="connsiteY419" fmla="*/ 6761520 h 6858000"/>
              <a:gd name="connsiteX420" fmla="*/ 1975142 w 7467600"/>
              <a:gd name="connsiteY420" fmla="*/ 6585570 h 6858000"/>
              <a:gd name="connsiteX421" fmla="*/ 2050035 w 7467600"/>
              <a:gd name="connsiteY421" fmla="*/ 6813345 h 6858000"/>
              <a:gd name="connsiteX422" fmla="*/ 2063025 w 7467600"/>
              <a:gd name="connsiteY422" fmla="*/ 6858000 h 6858000"/>
              <a:gd name="connsiteX423" fmla="*/ 2021675 w 7467600"/>
              <a:gd name="connsiteY423" fmla="*/ 6858000 h 6858000"/>
              <a:gd name="connsiteX424" fmla="*/ 2019308 w 7467600"/>
              <a:gd name="connsiteY424" fmla="*/ 6847118 h 6858000"/>
              <a:gd name="connsiteX425" fmla="*/ 1938835 w 7467600"/>
              <a:gd name="connsiteY425" fmla="*/ 6551160 h 6858000"/>
              <a:gd name="connsiteX426" fmla="*/ 1953230 w 7467600"/>
              <a:gd name="connsiteY426" fmla="*/ 6759699 h 6858000"/>
              <a:gd name="connsiteX427" fmla="*/ 1956763 w 7467600"/>
              <a:gd name="connsiteY427" fmla="*/ 6778191 h 6858000"/>
              <a:gd name="connsiteX428" fmla="*/ 1967925 w 7467600"/>
              <a:gd name="connsiteY428" fmla="*/ 6858000 h 6858000"/>
              <a:gd name="connsiteX429" fmla="*/ 1936622 w 7467600"/>
              <a:gd name="connsiteY429" fmla="*/ 6858000 h 6858000"/>
              <a:gd name="connsiteX430" fmla="*/ 1926261 w 7467600"/>
              <a:gd name="connsiteY430" fmla="*/ 6784064 h 6858000"/>
              <a:gd name="connsiteX431" fmla="*/ 1922724 w 7467600"/>
              <a:gd name="connsiteY431" fmla="*/ 6765577 h 6858000"/>
              <a:gd name="connsiteX432" fmla="*/ 1904650 w 7467600"/>
              <a:gd name="connsiteY432" fmla="*/ 6639616 h 6858000"/>
              <a:gd name="connsiteX433" fmla="*/ 1885273 w 7467600"/>
              <a:gd name="connsiteY433" fmla="*/ 6858000 h 6858000"/>
              <a:gd name="connsiteX434" fmla="*/ 1854363 w 7467600"/>
              <a:gd name="connsiteY434" fmla="*/ 6858000 h 6858000"/>
              <a:gd name="connsiteX435" fmla="*/ 1880391 w 7467600"/>
              <a:gd name="connsiteY435" fmla="*/ 6603796 h 6858000"/>
              <a:gd name="connsiteX436" fmla="*/ 1818273 w 7467600"/>
              <a:gd name="connsiteY436" fmla="*/ 6715729 h 6858000"/>
              <a:gd name="connsiteX437" fmla="*/ 1794691 w 7467600"/>
              <a:gd name="connsiteY437" fmla="*/ 6843239 h 6858000"/>
              <a:gd name="connsiteX438" fmla="*/ 1794914 w 7467600"/>
              <a:gd name="connsiteY438" fmla="*/ 6858000 h 6858000"/>
              <a:gd name="connsiteX439" fmla="*/ 1746128 w 7467600"/>
              <a:gd name="connsiteY439" fmla="*/ 6858000 h 6858000"/>
              <a:gd name="connsiteX440" fmla="*/ 1753934 w 7467600"/>
              <a:gd name="connsiteY440" fmla="*/ 6724796 h 6858000"/>
              <a:gd name="connsiteX441" fmla="*/ 1792053 w 7467600"/>
              <a:gd name="connsiteY441" fmla="*/ 6572396 h 6858000"/>
              <a:gd name="connsiteX442" fmla="*/ 1862248 w 7467600"/>
              <a:gd name="connsiteY442" fmla="*/ 6266397 h 6858000"/>
              <a:gd name="connsiteX443" fmla="*/ 1862250 w 7467600"/>
              <a:gd name="connsiteY443" fmla="*/ 6033531 h 6858000"/>
              <a:gd name="connsiteX444" fmla="*/ 1211999 w 7467600"/>
              <a:gd name="connsiteY444" fmla="*/ 6683610 h 6858000"/>
              <a:gd name="connsiteX445" fmla="*/ 1213266 w 7467600"/>
              <a:gd name="connsiteY445" fmla="*/ 6691947 h 6858000"/>
              <a:gd name="connsiteX446" fmla="*/ 1203370 w 7467600"/>
              <a:gd name="connsiteY446" fmla="*/ 6850676 h 6858000"/>
              <a:gd name="connsiteX447" fmla="*/ 1203671 w 7467600"/>
              <a:gd name="connsiteY447" fmla="*/ 6858000 h 6858000"/>
              <a:gd name="connsiteX448" fmla="*/ 1143180 w 7467600"/>
              <a:gd name="connsiteY448" fmla="*/ 6858000 h 6858000"/>
              <a:gd name="connsiteX449" fmla="*/ 1142176 w 7467600"/>
              <a:gd name="connsiteY449" fmla="*/ 6766045 h 6858000"/>
              <a:gd name="connsiteX450" fmla="*/ 1067484 w 7467600"/>
              <a:gd name="connsiteY450" fmla="*/ 6858000 h 6858000"/>
              <a:gd name="connsiteX451" fmla="*/ 953928 w 7467600"/>
              <a:gd name="connsiteY451" fmla="*/ 6858000 h 6858000"/>
              <a:gd name="connsiteX452" fmla="*/ 959715 w 7467600"/>
              <a:gd name="connsiteY452" fmla="*/ 6850185 h 6858000"/>
              <a:gd name="connsiteX453" fmla="*/ 1483788 w 7467600"/>
              <a:gd name="connsiteY453" fmla="*/ 6259174 h 6858000"/>
              <a:gd name="connsiteX454" fmla="*/ 1100671 w 7467600"/>
              <a:gd name="connsiteY454" fmla="*/ 6252137 h 6858000"/>
              <a:gd name="connsiteX455" fmla="*/ 1090144 w 7467600"/>
              <a:gd name="connsiteY455" fmla="*/ 6256748 h 6858000"/>
              <a:gd name="connsiteX456" fmla="*/ 1095872 w 7467600"/>
              <a:gd name="connsiteY456" fmla="*/ 6271892 h 6858000"/>
              <a:gd name="connsiteX457" fmla="*/ 262785 w 7467600"/>
              <a:gd name="connsiteY457" fmla="*/ 6845450 h 6858000"/>
              <a:gd name="connsiteX458" fmla="*/ 209968 w 7467600"/>
              <a:gd name="connsiteY458" fmla="*/ 6770713 h 6858000"/>
              <a:gd name="connsiteX459" fmla="*/ 873460 w 7467600"/>
              <a:gd name="connsiteY459" fmla="*/ 6253768 h 6858000"/>
              <a:gd name="connsiteX460" fmla="*/ 192686 w 7467600"/>
              <a:gd name="connsiteY460" fmla="*/ 5849257 h 6858000"/>
              <a:gd name="connsiteX461" fmla="*/ 4696 w 7467600"/>
              <a:gd name="connsiteY461" fmla="*/ 5697668 h 6858000"/>
              <a:gd name="connsiteX462" fmla="*/ 0 w 7467600"/>
              <a:gd name="connsiteY462" fmla="*/ 5689984 h 6858000"/>
              <a:gd name="connsiteX463" fmla="*/ 0 w 7467600"/>
              <a:gd name="connsiteY463" fmla="*/ 5513472 h 6858000"/>
              <a:gd name="connsiteX464" fmla="*/ 174101 w 7467600"/>
              <a:gd name="connsiteY464" fmla="*/ 5620277 h 6858000"/>
              <a:gd name="connsiteX465" fmla="*/ 891800 w 7467600"/>
              <a:gd name="connsiteY465" fmla="*/ 6036935 h 6858000"/>
              <a:gd name="connsiteX466" fmla="*/ 1072219 w 7467600"/>
              <a:gd name="connsiteY466" fmla="*/ 6169443 h 6858000"/>
              <a:gd name="connsiteX467" fmla="*/ 1074117 w 7467600"/>
              <a:gd name="connsiteY467" fmla="*/ 6170301 h 6858000"/>
              <a:gd name="connsiteX468" fmla="*/ 1083114 w 7467600"/>
              <a:gd name="connsiteY468" fmla="*/ 6174131 h 6858000"/>
              <a:gd name="connsiteX469" fmla="*/ 1543010 w 7467600"/>
              <a:gd name="connsiteY469" fmla="*/ 6191140 h 6858000"/>
              <a:gd name="connsiteX470" fmla="*/ 1551080 w 7467600"/>
              <a:gd name="connsiteY470" fmla="*/ 6195006 h 6858000"/>
              <a:gd name="connsiteX471" fmla="*/ 2345443 w 7467600"/>
              <a:gd name="connsiteY471" fmla="*/ 5549882 h 6858000"/>
              <a:gd name="connsiteX472" fmla="*/ 1721499 w 7467600"/>
              <a:gd name="connsiteY472" fmla="*/ 5599969 h 6858000"/>
              <a:gd name="connsiteX473" fmla="*/ 767716 w 7467600"/>
              <a:gd name="connsiteY473" fmla="*/ 5472768 h 6858000"/>
              <a:gd name="connsiteX474" fmla="*/ 722147 w 7467600"/>
              <a:gd name="connsiteY474" fmla="*/ 5393091 h 6858000"/>
              <a:gd name="connsiteX475" fmla="*/ 1485552 w 7467600"/>
              <a:gd name="connsiteY475" fmla="*/ 5313202 h 6858000"/>
              <a:gd name="connsiteX476" fmla="*/ 2143004 w 7467600"/>
              <a:gd name="connsiteY476" fmla="*/ 5402420 h 6858000"/>
              <a:gd name="connsiteX477" fmla="*/ 1933391 w 7467600"/>
              <a:gd name="connsiteY477" fmla="*/ 5156971 h 6858000"/>
              <a:gd name="connsiteX478" fmla="*/ 1827118 w 7467600"/>
              <a:gd name="connsiteY478" fmla="*/ 4968410 h 6858000"/>
              <a:gd name="connsiteX479" fmla="*/ 1837349 w 7467600"/>
              <a:gd name="connsiteY479" fmla="*/ 4956357 h 6858000"/>
              <a:gd name="connsiteX480" fmla="*/ 2162835 w 7467600"/>
              <a:gd name="connsiteY480" fmla="*/ 5187853 h 6858000"/>
              <a:gd name="connsiteX481" fmla="*/ 2257167 w 7467600"/>
              <a:gd name="connsiteY481" fmla="*/ 5462123 h 6858000"/>
              <a:gd name="connsiteX482" fmla="*/ 2261598 w 7467600"/>
              <a:gd name="connsiteY482" fmla="*/ 5467998 h 6858000"/>
              <a:gd name="connsiteX483" fmla="*/ 2437177 w 7467600"/>
              <a:gd name="connsiteY483" fmla="*/ 5479608 h 6858000"/>
              <a:gd name="connsiteX484" fmla="*/ 2445247 w 7467600"/>
              <a:gd name="connsiteY484" fmla="*/ 5483476 h 6858000"/>
              <a:gd name="connsiteX485" fmla="*/ 2743626 w 7467600"/>
              <a:gd name="connsiteY485" fmla="*/ 5304819 h 6858000"/>
              <a:gd name="connsiteX486" fmla="*/ 3048102 w 7467600"/>
              <a:gd name="connsiteY486" fmla="*/ 5150595 h 6858000"/>
              <a:gd name="connsiteX487" fmla="*/ 1799414 w 7467600"/>
              <a:gd name="connsiteY487" fmla="*/ 4694732 h 6858000"/>
              <a:gd name="connsiteX488" fmla="*/ 1771735 w 7467600"/>
              <a:gd name="connsiteY488" fmla="*/ 4619929 h 6858000"/>
              <a:gd name="connsiteX489" fmla="*/ 3104273 w 7467600"/>
              <a:gd name="connsiteY489" fmla="*/ 5076159 h 6858000"/>
              <a:gd name="connsiteX490" fmla="*/ 3113245 w 7467600"/>
              <a:gd name="connsiteY490" fmla="*/ 5090705 h 6858000"/>
              <a:gd name="connsiteX491" fmla="*/ 3126294 w 7467600"/>
              <a:gd name="connsiteY491" fmla="*/ 5114400 h 6858000"/>
              <a:gd name="connsiteX492" fmla="*/ 3937433 w 7467600"/>
              <a:gd name="connsiteY492" fmla="*/ 4830473 h 6858000"/>
              <a:gd name="connsiteX493" fmla="*/ 3590475 w 7467600"/>
              <a:gd name="connsiteY493" fmla="*/ 4597974 h 6858000"/>
              <a:gd name="connsiteX494" fmla="*/ 3100264 w 7467600"/>
              <a:gd name="connsiteY494" fmla="*/ 4579845 h 6858000"/>
              <a:gd name="connsiteX495" fmla="*/ 2183576 w 7467600"/>
              <a:gd name="connsiteY495" fmla="*/ 4227150 h 6858000"/>
              <a:gd name="connsiteX496" fmla="*/ 2151029 w 7467600"/>
              <a:gd name="connsiteY496" fmla="*/ 4146947 h 6858000"/>
              <a:gd name="connsiteX497" fmla="*/ 3563434 w 7467600"/>
              <a:gd name="connsiteY497" fmla="*/ 4469115 h 6858000"/>
              <a:gd name="connsiteX498" fmla="*/ 3177952 w 7467600"/>
              <a:gd name="connsiteY498" fmla="*/ 3657386 h 6858000"/>
              <a:gd name="connsiteX499" fmla="*/ 3189263 w 7467600"/>
              <a:gd name="connsiteY499" fmla="*/ 3625726 h 6858000"/>
              <a:gd name="connsiteX500" fmla="*/ 3560912 w 7467600"/>
              <a:gd name="connsiteY500" fmla="*/ 4079863 h 6858000"/>
              <a:gd name="connsiteX501" fmla="*/ 3626636 w 7467600"/>
              <a:gd name="connsiteY501" fmla="*/ 4512230 h 6858000"/>
              <a:gd name="connsiteX502" fmla="*/ 3653088 w 7467600"/>
              <a:gd name="connsiteY502" fmla="*/ 4521417 h 6858000"/>
              <a:gd name="connsiteX503" fmla="*/ 3988128 w 7467600"/>
              <a:gd name="connsiteY503" fmla="*/ 4817267 h 6858000"/>
              <a:gd name="connsiteX504" fmla="*/ 4830582 w 7467600"/>
              <a:gd name="connsiteY504" fmla="*/ 4676000 h 6858000"/>
              <a:gd name="connsiteX505" fmla="*/ 4830100 w 7467600"/>
              <a:gd name="connsiteY505" fmla="*/ 4675554 h 6858000"/>
              <a:gd name="connsiteX506" fmla="*/ 4036318 w 7467600"/>
              <a:gd name="connsiteY506" fmla="*/ 4147013 h 6858000"/>
              <a:gd name="connsiteX507" fmla="*/ 3432098 w 7467600"/>
              <a:gd name="connsiteY507" fmla="*/ 3537312 h 6858000"/>
              <a:gd name="connsiteX508" fmla="*/ 3446761 w 7467600"/>
              <a:gd name="connsiteY508" fmla="*/ 3461278 h 6858000"/>
              <a:gd name="connsiteX509" fmla="*/ 4419733 w 7467600"/>
              <a:gd name="connsiteY509" fmla="*/ 3963555 h 6858000"/>
              <a:gd name="connsiteX510" fmla="*/ 4781371 w 7467600"/>
              <a:gd name="connsiteY510" fmla="*/ 4458604 h 6858000"/>
              <a:gd name="connsiteX511" fmla="*/ 4780440 w 7467600"/>
              <a:gd name="connsiteY511" fmla="*/ 4470290 h 6858000"/>
              <a:gd name="connsiteX512" fmla="*/ 4898954 w 7467600"/>
              <a:gd name="connsiteY512" fmla="*/ 4662092 h 6858000"/>
              <a:gd name="connsiteX513" fmla="*/ 4900699 w 7467600"/>
              <a:gd name="connsiteY513" fmla="*/ 4670867 h 6858000"/>
              <a:gd name="connsiteX514" fmla="*/ 5714511 w 7467600"/>
              <a:gd name="connsiteY514" fmla="*/ 4663483 h 6858000"/>
              <a:gd name="connsiteX515" fmla="*/ 5464793 w 7467600"/>
              <a:gd name="connsiteY515" fmla="*/ 4393556 h 6858000"/>
              <a:gd name="connsiteX516" fmla="*/ 5461897 w 7467600"/>
              <a:gd name="connsiteY516" fmla="*/ 4390879 h 6858000"/>
              <a:gd name="connsiteX517" fmla="*/ 4294126 w 7467600"/>
              <a:gd name="connsiteY517" fmla="*/ 3303048 h 6858000"/>
              <a:gd name="connsiteX518" fmla="*/ 4305321 w 7467600"/>
              <a:gd name="connsiteY518" fmla="*/ 3256953 h 6858000"/>
              <a:gd name="connsiteX519" fmla="*/ 4949299 w 7467600"/>
              <a:gd name="connsiteY519" fmla="*/ 3766336 h 6858000"/>
              <a:gd name="connsiteX520" fmla="*/ 5291452 w 7467600"/>
              <a:gd name="connsiteY520" fmla="*/ 4076801 h 6858000"/>
              <a:gd name="connsiteX521" fmla="*/ 5434998 w 7467600"/>
              <a:gd name="connsiteY521" fmla="*/ 4254100 h 6858000"/>
              <a:gd name="connsiteX522" fmla="*/ 5351015 w 7467600"/>
              <a:gd name="connsiteY522" fmla="*/ 3760989 h 6858000"/>
              <a:gd name="connsiteX523" fmla="*/ 5413780 w 7467600"/>
              <a:gd name="connsiteY523" fmla="*/ 2966265 h 6858000"/>
              <a:gd name="connsiteX524" fmla="*/ 5425627 w 7467600"/>
              <a:gd name="connsiteY524" fmla="*/ 2954192 h 6858000"/>
              <a:gd name="connsiteX525" fmla="*/ 6604735 w 7467600"/>
              <a:gd name="connsiteY525" fmla="*/ 2041381 h 6858000"/>
              <a:gd name="connsiteX526" fmla="*/ 7204487 w 7467600"/>
              <a:gd name="connsiteY526" fmla="*/ 2742112 h 6858000"/>
              <a:gd name="connsiteX527" fmla="*/ 7131592 w 7467600"/>
              <a:gd name="connsiteY527" fmla="*/ 2672096 h 6858000"/>
              <a:gd name="connsiteX528" fmla="*/ 6996344 w 7467600"/>
              <a:gd name="connsiteY528" fmla="*/ 2518310 h 6858000"/>
              <a:gd name="connsiteX529" fmla="*/ 6735495 w 7467600"/>
              <a:gd name="connsiteY529" fmla="*/ 2196890 h 6858000"/>
              <a:gd name="connsiteX530" fmla="*/ 6721901 w 7467600"/>
              <a:gd name="connsiteY530" fmla="*/ 2179274 h 6858000"/>
              <a:gd name="connsiteX531" fmla="*/ 6604735 w 7467600"/>
              <a:gd name="connsiteY531" fmla="*/ 2041381 h 6858000"/>
              <a:gd name="connsiteX532" fmla="*/ 6591670 w 7467600"/>
              <a:gd name="connsiteY532" fmla="*/ 1988277 h 6858000"/>
              <a:gd name="connsiteX533" fmla="*/ 6747349 w 7467600"/>
              <a:gd name="connsiteY533" fmla="*/ 2160069 h 6858000"/>
              <a:gd name="connsiteX534" fmla="*/ 6760943 w 7467600"/>
              <a:gd name="connsiteY534" fmla="*/ 2177686 h 6858000"/>
              <a:gd name="connsiteX535" fmla="*/ 7021065 w 7467600"/>
              <a:gd name="connsiteY535" fmla="*/ 2498102 h 6858000"/>
              <a:gd name="connsiteX536" fmla="*/ 7155223 w 7467600"/>
              <a:gd name="connsiteY536" fmla="*/ 2650386 h 6858000"/>
              <a:gd name="connsiteX537" fmla="*/ 7203167 w 7467600"/>
              <a:gd name="connsiteY537" fmla="*/ 2697288 h 6858000"/>
              <a:gd name="connsiteX538" fmla="*/ 6937703 w 7467600"/>
              <a:gd name="connsiteY538" fmla="*/ 2321981 h 6858000"/>
              <a:gd name="connsiteX539" fmla="*/ 6591670 w 7467600"/>
              <a:gd name="connsiteY539" fmla="*/ 1988277 h 6858000"/>
              <a:gd name="connsiteX540" fmla="*/ 5798671 w 7467600"/>
              <a:gd name="connsiteY540" fmla="*/ 1981601 h 6858000"/>
              <a:gd name="connsiteX541" fmla="*/ 5754709 w 7467600"/>
              <a:gd name="connsiteY541" fmla="*/ 2071454 h 6858000"/>
              <a:gd name="connsiteX542" fmla="*/ 5763044 w 7467600"/>
              <a:gd name="connsiteY542" fmla="*/ 2842206 h 6858000"/>
              <a:gd name="connsiteX543" fmla="*/ 5764974 w 7467600"/>
              <a:gd name="connsiteY543" fmla="*/ 2799609 h 6858000"/>
              <a:gd name="connsiteX544" fmla="*/ 5767665 w 7467600"/>
              <a:gd name="connsiteY544" fmla="*/ 2666409 h 6858000"/>
              <a:gd name="connsiteX545" fmla="*/ 5763055 w 7467600"/>
              <a:gd name="connsiteY545" fmla="*/ 2579705 h 6858000"/>
              <a:gd name="connsiteX546" fmla="*/ 5758079 w 7467600"/>
              <a:gd name="connsiteY546" fmla="*/ 2492508 h 6858000"/>
              <a:gd name="connsiteX547" fmla="*/ 5779325 w 7467600"/>
              <a:gd name="connsiteY547" fmla="*/ 2197069 h 6858000"/>
              <a:gd name="connsiteX548" fmla="*/ 5798671 w 7467600"/>
              <a:gd name="connsiteY548" fmla="*/ 1981601 h 6858000"/>
              <a:gd name="connsiteX549" fmla="*/ 5829202 w 7467600"/>
              <a:gd name="connsiteY549" fmla="*/ 1971679 h 6858000"/>
              <a:gd name="connsiteX550" fmla="*/ 5809558 w 7467600"/>
              <a:gd name="connsiteY550" fmla="*/ 2198043 h 6858000"/>
              <a:gd name="connsiteX551" fmla="*/ 5788653 w 7467600"/>
              <a:gd name="connsiteY551" fmla="*/ 2489430 h 6858000"/>
              <a:gd name="connsiteX552" fmla="*/ 5793439 w 7467600"/>
              <a:gd name="connsiteY552" fmla="*/ 2575235 h 6858000"/>
              <a:gd name="connsiteX553" fmla="*/ 5796837 w 7467600"/>
              <a:gd name="connsiteY553" fmla="*/ 2637633 h 6858000"/>
              <a:gd name="connsiteX554" fmla="*/ 5818614 w 7467600"/>
              <a:gd name="connsiteY554" fmla="*/ 2473055 h 6858000"/>
              <a:gd name="connsiteX555" fmla="*/ 5829202 w 7467600"/>
              <a:gd name="connsiteY555" fmla="*/ 1971679 h 6858000"/>
              <a:gd name="connsiteX556" fmla="*/ 5911389 w 7467600"/>
              <a:gd name="connsiteY556" fmla="*/ 1898371 h 6858000"/>
              <a:gd name="connsiteX557" fmla="*/ 6237627 w 7467600"/>
              <a:gd name="connsiteY557" fmla="*/ 2231921 h 6858000"/>
              <a:gd name="connsiteX558" fmla="*/ 5911389 w 7467600"/>
              <a:gd name="connsiteY558" fmla="*/ 1898371 h 6858000"/>
              <a:gd name="connsiteX559" fmla="*/ 6944437 w 7467600"/>
              <a:gd name="connsiteY559" fmla="*/ 1575402 h 6858000"/>
              <a:gd name="connsiteX560" fmla="*/ 6304730 w 7467600"/>
              <a:gd name="connsiteY560" fmla="*/ 1766654 h 6858000"/>
              <a:gd name="connsiteX561" fmla="*/ 6944437 w 7467600"/>
              <a:gd name="connsiteY561" fmla="*/ 1575402 h 6858000"/>
              <a:gd name="connsiteX562" fmla="*/ 7019523 w 7467600"/>
              <a:gd name="connsiteY562" fmla="*/ 1519450 h 6858000"/>
              <a:gd name="connsiteX563" fmla="*/ 6298091 w 7467600"/>
              <a:gd name="connsiteY563" fmla="*/ 1737122 h 6858000"/>
              <a:gd name="connsiteX564" fmla="*/ 7019523 w 7467600"/>
              <a:gd name="connsiteY564" fmla="*/ 1519450 h 6858000"/>
              <a:gd name="connsiteX565" fmla="*/ 2399523 w 7467600"/>
              <a:gd name="connsiteY565" fmla="*/ 1428234 h 6858000"/>
              <a:gd name="connsiteX566" fmla="*/ 2224982 w 7467600"/>
              <a:gd name="connsiteY566" fmla="*/ 1826201 h 6858000"/>
              <a:gd name="connsiteX567" fmla="*/ 2096099 w 7467600"/>
              <a:gd name="connsiteY567" fmla="*/ 2345900 h 6858000"/>
              <a:gd name="connsiteX568" fmla="*/ 2283317 w 7467600"/>
              <a:gd name="connsiteY568" fmla="*/ 1796925 h 6858000"/>
              <a:gd name="connsiteX569" fmla="*/ 2399523 w 7467600"/>
              <a:gd name="connsiteY569" fmla="*/ 1428234 h 6858000"/>
              <a:gd name="connsiteX570" fmla="*/ 2448558 w 7467600"/>
              <a:gd name="connsiteY570" fmla="*/ 1373435 h 6858000"/>
              <a:gd name="connsiteX571" fmla="*/ 2312521 w 7467600"/>
              <a:gd name="connsiteY571" fmla="*/ 1806140 h 6858000"/>
              <a:gd name="connsiteX572" fmla="*/ 2127533 w 7467600"/>
              <a:gd name="connsiteY572" fmla="*/ 2348380 h 6858000"/>
              <a:gd name="connsiteX573" fmla="*/ 2358080 w 7467600"/>
              <a:gd name="connsiteY573" fmla="*/ 1866134 h 6858000"/>
              <a:gd name="connsiteX574" fmla="*/ 2407436 w 7467600"/>
              <a:gd name="connsiteY574" fmla="*/ 1651070 h 6858000"/>
              <a:gd name="connsiteX575" fmla="*/ 2448558 w 7467600"/>
              <a:gd name="connsiteY575" fmla="*/ 1373435 h 6858000"/>
              <a:gd name="connsiteX576" fmla="*/ 278707 w 7467600"/>
              <a:gd name="connsiteY576" fmla="*/ 1352270 h 6858000"/>
              <a:gd name="connsiteX577" fmla="*/ 321570 w 7467600"/>
              <a:gd name="connsiteY577" fmla="*/ 1861610 h 6858000"/>
              <a:gd name="connsiteX578" fmla="*/ 294281 w 7467600"/>
              <a:gd name="connsiteY578" fmla="*/ 1440658 h 6858000"/>
              <a:gd name="connsiteX579" fmla="*/ 278707 w 7467600"/>
              <a:gd name="connsiteY579" fmla="*/ 1352270 h 6858000"/>
              <a:gd name="connsiteX580" fmla="*/ 1423821 w 7467600"/>
              <a:gd name="connsiteY580" fmla="*/ 1351958 h 6858000"/>
              <a:gd name="connsiteX581" fmla="*/ 1638521 w 7467600"/>
              <a:gd name="connsiteY581" fmla="*/ 1908470 h 6858000"/>
              <a:gd name="connsiteX582" fmla="*/ 1754199 w 7467600"/>
              <a:gd name="connsiteY582" fmla="*/ 2149284 h 6858000"/>
              <a:gd name="connsiteX583" fmla="*/ 1908359 w 7467600"/>
              <a:gd name="connsiteY583" fmla="*/ 2364988 h 6858000"/>
              <a:gd name="connsiteX584" fmla="*/ 1647661 w 7467600"/>
              <a:gd name="connsiteY584" fmla="*/ 1825945 h 6858000"/>
              <a:gd name="connsiteX585" fmla="*/ 1423821 w 7467600"/>
              <a:gd name="connsiteY585" fmla="*/ 1351958 h 6858000"/>
              <a:gd name="connsiteX586" fmla="*/ 1431890 w 7467600"/>
              <a:gd name="connsiteY586" fmla="*/ 1306475 h 6858000"/>
              <a:gd name="connsiteX587" fmla="*/ 1507597 w 7467600"/>
              <a:gd name="connsiteY587" fmla="*/ 1446132 h 6858000"/>
              <a:gd name="connsiteX588" fmla="*/ 1674586 w 7467600"/>
              <a:gd name="connsiteY588" fmla="*/ 1813832 h 6858000"/>
              <a:gd name="connsiteX589" fmla="*/ 1815950 w 7467600"/>
              <a:gd name="connsiteY589" fmla="*/ 2128564 h 6858000"/>
              <a:gd name="connsiteX590" fmla="*/ 1984242 w 7467600"/>
              <a:gd name="connsiteY590" fmla="*/ 2430829 h 6858000"/>
              <a:gd name="connsiteX591" fmla="*/ 2014023 w 7467600"/>
              <a:gd name="connsiteY591" fmla="*/ 2450995 h 6858000"/>
              <a:gd name="connsiteX592" fmla="*/ 1747337 w 7467600"/>
              <a:gd name="connsiteY592" fmla="*/ 1855264 h 6858000"/>
              <a:gd name="connsiteX593" fmla="*/ 1533749 w 7467600"/>
              <a:gd name="connsiteY593" fmla="*/ 1478656 h 6858000"/>
              <a:gd name="connsiteX594" fmla="*/ 1431890 w 7467600"/>
              <a:gd name="connsiteY594" fmla="*/ 1306475 h 6858000"/>
              <a:gd name="connsiteX595" fmla="*/ 5052692 w 7467600"/>
              <a:gd name="connsiteY595" fmla="*/ 1292994 h 6858000"/>
              <a:gd name="connsiteX596" fmla="*/ 5200661 w 7467600"/>
              <a:gd name="connsiteY596" fmla="*/ 1635186 h 6858000"/>
              <a:gd name="connsiteX597" fmla="*/ 5297138 w 7467600"/>
              <a:gd name="connsiteY597" fmla="*/ 1906351 h 6858000"/>
              <a:gd name="connsiteX598" fmla="*/ 5052692 w 7467600"/>
              <a:gd name="connsiteY598" fmla="*/ 1292994 h 6858000"/>
              <a:gd name="connsiteX599" fmla="*/ 5009948 w 7467600"/>
              <a:gd name="connsiteY599" fmla="*/ 1273619 h 6858000"/>
              <a:gd name="connsiteX600" fmla="*/ 5121777 w 7467600"/>
              <a:gd name="connsiteY600" fmla="*/ 1654213 h 6858000"/>
              <a:gd name="connsiteX601" fmla="*/ 5293545 w 7467600"/>
              <a:gd name="connsiteY601" fmla="*/ 2072247 h 6858000"/>
              <a:gd name="connsiteX602" fmla="*/ 5294042 w 7467600"/>
              <a:gd name="connsiteY602" fmla="*/ 2065019 h 6858000"/>
              <a:gd name="connsiteX603" fmla="*/ 5171936 w 7467600"/>
              <a:gd name="connsiteY603" fmla="*/ 1647613 h 6858000"/>
              <a:gd name="connsiteX604" fmla="*/ 5009948 w 7467600"/>
              <a:gd name="connsiteY604" fmla="*/ 1273619 h 6858000"/>
              <a:gd name="connsiteX605" fmla="*/ 655236 w 7467600"/>
              <a:gd name="connsiteY605" fmla="*/ 1268632 h 6858000"/>
              <a:gd name="connsiteX606" fmla="*/ 839521 w 7467600"/>
              <a:gd name="connsiteY606" fmla="*/ 1685315 h 6858000"/>
              <a:gd name="connsiteX607" fmla="*/ 1109416 w 7467600"/>
              <a:gd name="connsiteY607" fmla="*/ 2061663 h 6858000"/>
              <a:gd name="connsiteX608" fmla="*/ 1298300 w 7467600"/>
              <a:gd name="connsiteY608" fmla="*/ 2247742 h 6858000"/>
              <a:gd name="connsiteX609" fmla="*/ 1125871 w 7467600"/>
              <a:gd name="connsiteY609" fmla="*/ 1989513 h 6858000"/>
              <a:gd name="connsiteX610" fmla="*/ 981574 w 7467600"/>
              <a:gd name="connsiteY610" fmla="*/ 1783157 h 6858000"/>
              <a:gd name="connsiteX611" fmla="*/ 922198 w 7467600"/>
              <a:gd name="connsiteY611" fmla="*/ 1677437 h 6858000"/>
              <a:gd name="connsiteX612" fmla="*/ 869293 w 7467600"/>
              <a:gd name="connsiteY612" fmla="*/ 1583214 h 6858000"/>
              <a:gd name="connsiteX613" fmla="*/ 751431 w 7467600"/>
              <a:gd name="connsiteY613" fmla="*/ 1405731 h 6858000"/>
              <a:gd name="connsiteX614" fmla="*/ 655236 w 7467600"/>
              <a:gd name="connsiteY614" fmla="*/ 1268632 h 6858000"/>
              <a:gd name="connsiteX615" fmla="*/ 6516292 w 7467600"/>
              <a:gd name="connsiteY615" fmla="*/ 1263064 h 6858000"/>
              <a:gd name="connsiteX616" fmla="*/ 5736320 w 7467600"/>
              <a:gd name="connsiteY616" fmla="*/ 1501803 h 6858000"/>
              <a:gd name="connsiteX617" fmla="*/ 6516292 w 7467600"/>
              <a:gd name="connsiteY617" fmla="*/ 1263064 h 6858000"/>
              <a:gd name="connsiteX618" fmla="*/ 291466 w 7467600"/>
              <a:gd name="connsiteY618" fmla="*/ 1250369 h 6858000"/>
              <a:gd name="connsiteX619" fmla="*/ 323180 w 7467600"/>
              <a:gd name="connsiteY619" fmla="*/ 1435283 h 6858000"/>
              <a:gd name="connsiteX620" fmla="*/ 349381 w 7467600"/>
              <a:gd name="connsiteY620" fmla="*/ 1875041 h 6858000"/>
              <a:gd name="connsiteX621" fmla="*/ 374363 w 7467600"/>
              <a:gd name="connsiteY621" fmla="*/ 1506494 h 6858000"/>
              <a:gd name="connsiteX622" fmla="*/ 302168 w 7467600"/>
              <a:gd name="connsiteY622" fmla="*/ 1274495 h 6858000"/>
              <a:gd name="connsiteX623" fmla="*/ 291466 w 7467600"/>
              <a:gd name="connsiteY623" fmla="*/ 1250369 h 6858000"/>
              <a:gd name="connsiteX624" fmla="*/ 678222 w 7467600"/>
              <a:gd name="connsiteY624" fmla="*/ 1248670 h 6858000"/>
              <a:gd name="connsiteX625" fmla="*/ 775536 w 7467600"/>
              <a:gd name="connsiteY625" fmla="*/ 1388015 h 6858000"/>
              <a:gd name="connsiteX626" fmla="*/ 894529 w 7467600"/>
              <a:gd name="connsiteY626" fmla="*/ 1567739 h 6858000"/>
              <a:gd name="connsiteX627" fmla="*/ 948000 w 7467600"/>
              <a:gd name="connsiteY627" fmla="*/ 1663088 h 6858000"/>
              <a:gd name="connsiteX628" fmla="*/ 1006812 w 7467600"/>
              <a:gd name="connsiteY628" fmla="*/ 1767683 h 6858000"/>
              <a:gd name="connsiteX629" fmla="*/ 1149133 w 7467600"/>
              <a:gd name="connsiteY629" fmla="*/ 1971513 h 6858000"/>
              <a:gd name="connsiteX630" fmla="*/ 1333952 w 7467600"/>
              <a:gd name="connsiteY630" fmla="*/ 2251620 h 6858000"/>
              <a:gd name="connsiteX631" fmla="*/ 1337329 w 7467600"/>
              <a:gd name="connsiteY631" fmla="*/ 2258350 h 6858000"/>
              <a:gd name="connsiteX632" fmla="*/ 1014726 w 7467600"/>
              <a:gd name="connsiteY632" fmla="*/ 1615556 h 6858000"/>
              <a:gd name="connsiteX633" fmla="*/ 678222 w 7467600"/>
              <a:gd name="connsiteY633" fmla="*/ 1248670 h 6858000"/>
              <a:gd name="connsiteX634" fmla="*/ 6691602 w 7467600"/>
              <a:gd name="connsiteY634" fmla="*/ 1140573 h 6858000"/>
              <a:gd name="connsiteX635" fmla="*/ 6571100 w 7467600"/>
              <a:gd name="connsiteY635" fmla="*/ 1183662 h 6858000"/>
              <a:gd name="connsiteX636" fmla="*/ 6241687 w 7467600"/>
              <a:gd name="connsiteY636" fmla="*/ 1257600 h 6858000"/>
              <a:gd name="connsiteX637" fmla="*/ 5693009 w 7467600"/>
              <a:gd name="connsiteY637" fmla="*/ 1478256 h 6858000"/>
              <a:gd name="connsiteX638" fmla="*/ 6548420 w 7467600"/>
              <a:gd name="connsiteY638" fmla="*/ 1214599 h 6858000"/>
              <a:gd name="connsiteX639" fmla="*/ 6605473 w 7467600"/>
              <a:gd name="connsiteY639" fmla="*/ 1184686 h 6858000"/>
              <a:gd name="connsiteX640" fmla="*/ 6691602 w 7467600"/>
              <a:gd name="connsiteY640" fmla="*/ 1140573 h 6858000"/>
              <a:gd name="connsiteX641" fmla="*/ 4002475 w 7467600"/>
              <a:gd name="connsiteY641" fmla="*/ 1037802 h 6858000"/>
              <a:gd name="connsiteX642" fmla="*/ 4000324 w 7467600"/>
              <a:gd name="connsiteY642" fmla="*/ 1039362 h 6858000"/>
              <a:gd name="connsiteX643" fmla="*/ 4002862 w 7467600"/>
              <a:gd name="connsiteY643" fmla="*/ 1042866 h 6858000"/>
              <a:gd name="connsiteX644" fmla="*/ 4002475 w 7467600"/>
              <a:gd name="connsiteY644" fmla="*/ 1037802 h 6858000"/>
              <a:gd name="connsiteX645" fmla="*/ 506322 w 7467600"/>
              <a:gd name="connsiteY645" fmla="*/ 1020997 h 6858000"/>
              <a:gd name="connsiteX646" fmla="*/ 533068 w 7467600"/>
              <a:gd name="connsiteY646" fmla="*/ 1029409 h 6858000"/>
              <a:gd name="connsiteX647" fmla="*/ 1232525 w 7467600"/>
              <a:gd name="connsiteY647" fmla="*/ 1804675 h 6858000"/>
              <a:gd name="connsiteX648" fmla="*/ 1388858 w 7467600"/>
              <a:gd name="connsiteY648" fmla="*/ 2368011 h 6858000"/>
              <a:gd name="connsiteX649" fmla="*/ 1384098 w 7467600"/>
              <a:gd name="connsiteY649" fmla="*/ 2378125 h 6858000"/>
              <a:gd name="connsiteX650" fmla="*/ 1425393 w 7467600"/>
              <a:gd name="connsiteY650" fmla="*/ 2589124 h 6858000"/>
              <a:gd name="connsiteX651" fmla="*/ 1424001 w 7467600"/>
              <a:gd name="connsiteY651" fmla="*/ 2597541 h 6858000"/>
              <a:gd name="connsiteX652" fmla="*/ 2152729 w 7467600"/>
              <a:gd name="connsiteY652" fmla="*/ 2864487 h 6858000"/>
              <a:gd name="connsiteX653" fmla="*/ 2020609 w 7467600"/>
              <a:gd name="connsiteY653" fmla="*/ 2539671 h 6858000"/>
              <a:gd name="connsiteX654" fmla="*/ 2018920 w 7467600"/>
              <a:gd name="connsiteY654" fmla="*/ 2536309 h 6858000"/>
              <a:gd name="connsiteX655" fmla="*/ 1342441 w 7467600"/>
              <a:gd name="connsiteY655" fmla="*/ 1173017 h 6858000"/>
              <a:gd name="connsiteX656" fmla="*/ 1367925 w 7467600"/>
              <a:gd name="connsiteY656" fmla="*/ 1135648 h 6858000"/>
              <a:gd name="connsiteX657" fmla="*/ 1771401 w 7467600"/>
              <a:gd name="connsiteY657" fmla="*/ 1806673 h 6858000"/>
              <a:gd name="connsiteX658" fmla="*/ 1972385 w 7467600"/>
              <a:gd name="connsiteY658" fmla="*/ 2198735 h 6858000"/>
              <a:gd name="connsiteX659" fmla="*/ 2040892 w 7467600"/>
              <a:gd name="connsiteY659" fmla="*/ 2405205 h 6858000"/>
              <a:gd name="connsiteX660" fmla="*/ 2131689 w 7467600"/>
              <a:gd name="connsiteY660" fmla="*/ 1936926 h 6858000"/>
              <a:gd name="connsiteX661" fmla="*/ 2454820 w 7467600"/>
              <a:gd name="connsiteY661" fmla="*/ 1248808 h 6858000"/>
              <a:gd name="connsiteX662" fmla="*/ 2492512 w 7467600"/>
              <a:gd name="connsiteY662" fmla="*/ 1302920 h 6858000"/>
              <a:gd name="connsiteX663" fmla="*/ 2081216 w 7467600"/>
              <a:gd name="connsiteY663" fmla="*/ 2527513 h 6858000"/>
              <a:gd name="connsiteX664" fmla="*/ 2081211 w 7467600"/>
              <a:gd name="connsiteY664" fmla="*/ 2528916 h 6858000"/>
              <a:gd name="connsiteX665" fmla="*/ 2199067 w 7467600"/>
              <a:gd name="connsiteY665" fmla="*/ 2884061 h 6858000"/>
              <a:gd name="connsiteX666" fmla="*/ 3192586 w 7467600"/>
              <a:gd name="connsiteY666" fmla="*/ 3411496 h 6858000"/>
              <a:gd name="connsiteX667" fmla="*/ 3182620 w 7467600"/>
              <a:gd name="connsiteY667" fmla="*/ 3483279 h 6858000"/>
              <a:gd name="connsiteX668" fmla="*/ 2435119 w 7467600"/>
              <a:gd name="connsiteY668" fmla="*/ 3080173 h 6858000"/>
              <a:gd name="connsiteX669" fmla="*/ 2410152 w 7467600"/>
              <a:gd name="connsiteY669" fmla="*/ 3063751 h 6858000"/>
              <a:gd name="connsiteX670" fmla="*/ 2408099 w 7467600"/>
              <a:gd name="connsiteY670" fmla="*/ 3064403 h 6858000"/>
              <a:gd name="connsiteX671" fmla="*/ 2407218 w 7467600"/>
              <a:gd name="connsiteY671" fmla="*/ 3070324 h 6858000"/>
              <a:gd name="connsiteX672" fmla="*/ 2380138 w 7467600"/>
              <a:gd name="connsiteY672" fmla="*/ 3099341 h 6858000"/>
              <a:gd name="connsiteX673" fmla="*/ 1765923 w 7467600"/>
              <a:gd name="connsiteY673" fmla="*/ 3581043 h 6858000"/>
              <a:gd name="connsiteX674" fmla="*/ 1702258 w 7467600"/>
              <a:gd name="connsiteY674" fmla="*/ 3612286 h 6858000"/>
              <a:gd name="connsiteX675" fmla="*/ 1538370 w 7467600"/>
              <a:gd name="connsiteY675" fmla="*/ 3811804 h 6858000"/>
              <a:gd name="connsiteX676" fmla="*/ 542867 w 7467600"/>
              <a:gd name="connsiteY676" fmla="*/ 4944092 h 6858000"/>
              <a:gd name="connsiteX677" fmla="*/ 515800 w 7467600"/>
              <a:gd name="connsiteY677" fmla="*/ 4862180 h 6858000"/>
              <a:gd name="connsiteX678" fmla="*/ 909145 w 7467600"/>
              <a:gd name="connsiteY678" fmla="*/ 4199225 h 6858000"/>
              <a:gd name="connsiteX679" fmla="*/ 1214067 w 7467600"/>
              <a:gd name="connsiteY679" fmla="*/ 3908561 h 6858000"/>
              <a:gd name="connsiteX680" fmla="*/ 640967 w 7467600"/>
              <a:gd name="connsiteY680" fmla="*/ 4105601 h 6858000"/>
              <a:gd name="connsiteX681" fmla="*/ 112563 w 7467600"/>
              <a:gd name="connsiteY681" fmla="*/ 4396952 h 6858000"/>
              <a:gd name="connsiteX682" fmla="*/ 0 w 7467600"/>
              <a:gd name="connsiteY682" fmla="*/ 4466006 h 6858000"/>
              <a:gd name="connsiteX683" fmla="*/ 0 w 7467600"/>
              <a:gd name="connsiteY683" fmla="*/ 4233763 h 6858000"/>
              <a:gd name="connsiteX684" fmla="*/ 36881 w 7467600"/>
              <a:gd name="connsiteY684" fmla="*/ 4200118 h 6858000"/>
              <a:gd name="connsiteX685" fmla="*/ 910534 w 7467600"/>
              <a:gd name="connsiteY685" fmla="*/ 3629753 h 6858000"/>
              <a:gd name="connsiteX686" fmla="*/ 1578717 w 7467600"/>
              <a:gd name="connsiteY686" fmla="*/ 3575982 h 6858000"/>
              <a:gd name="connsiteX687" fmla="*/ 2338780 w 7467600"/>
              <a:gd name="connsiteY687" fmla="*/ 3033725 h 6858000"/>
              <a:gd name="connsiteX688" fmla="*/ 1807991 w 7467600"/>
              <a:gd name="connsiteY688" fmla="*/ 2807184 h 6858000"/>
              <a:gd name="connsiteX689" fmla="*/ 1416358 w 7467600"/>
              <a:gd name="connsiteY689" fmla="*/ 3112571 h 6858000"/>
              <a:gd name="connsiteX690" fmla="*/ 939066 w 7467600"/>
              <a:gd name="connsiteY690" fmla="*/ 3378798 h 6858000"/>
              <a:gd name="connsiteX691" fmla="*/ 115099 w 7467600"/>
              <a:gd name="connsiteY691" fmla="*/ 3607650 h 6858000"/>
              <a:gd name="connsiteX692" fmla="*/ 97284 w 7467600"/>
              <a:gd name="connsiteY692" fmla="*/ 3520393 h 6858000"/>
              <a:gd name="connsiteX693" fmla="*/ 922050 w 7467600"/>
              <a:gd name="connsiteY693" fmla="*/ 3074867 h 6858000"/>
              <a:gd name="connsiteX694" fmla="*/ 1405265 w 7467600"/>
              <a:gd name="connsiteY694" fmla="*/ 3016319 h 6858000"/>
              <a:gd name="connsiteX695" fmla="*/ 1407512 w 7467600"/>
              <a:gd name="connsiteY695" fmla="*/ 3018001 h 6858000"/>
              <a:gd name="connsiteX696" fmla="*/ 1726266 w 7467600"/>
              <a:gd name="connsiteY696" fmla="*/ 2777274 h 6858000"/>
              <a:gd name="connsiteX697" fmla="*/ 625390 w 7467600"/>
              <a:gd name="connsiteY697" fmla="*/ 2514541 h 6858000"/>
              <a:gd name="connsiteX698" fmla="*/ 619799 w 7467600"/>
              <a:gd name="connsiteY698" fmla="*/ 2527180 h 6858000"/>
              <a:gd name="connsiteX699" fmla="*/ 310030 w 7467600"/>
              <a:gd name="connsiteY699" fmla="*/ 2771818 h 6858000"/>
              <a:gd name="connsiteX700" fmla="*/ 173877 w 7467600"/>
              <a:gd name="connsiteY700" fmla="*/ 2937056 h 6858000"/>
              <a:gd name="connsiteX701" fmla="*/ 77889 w 7467600"/>
              <a:gd name="connsiteY701" fmla="*/ 3138440 h 6858000"/>
              <a:gd name="connsiteX702" fmla="*/ 0 w 7467600"/>
              <a:gd name="connsiteY702" fmla="*/ 3271395 h 6858000"/>
              <a:gd name="connsiteX703" fmla="*/ 0 w 7467600"/>
              <a:gd name="connsiteY703" fmla="*/ 3153002 h 6858000"/>
              <a:gd name="connsiteX704" fmla="*/ 2386 w 7467600"/>
              <a:gd name="connsiteY704" fmla="*/ 3149203 h 6858000"/>
              <a:gd name="connsiteX705" fmla="*/ 89753 w 7467600"/>
              <a:gd name="connsiteY705" fmla="*/ 2987702 h 6858000"/>
              <a:gd name="connsiteX706" fmla="*/ 76869 w 7467600"/>
              <a:gd name="connsiteY706" fmla="*/ 3005404 h 6858000"/>
              <a:gd name="connsiteX707" fmla="*/ 32049 w 7467600"/>
              <a:gd name="connsiteY707" fmla="*/ 3065814 h 6858000"/>
              <a:gd name="connsiteX708" fmla="*/ 0 w 7467600"/>
              <a:gd name="connsiteY708" fmla="*/ 3108744 h 6858000"/>
              <a:gd name="connsiteX709" fmla="*/ 0 w 7467600"/>
              <a:gd name="connsiteY709" fmla="*/ 3058059 h 6858000"/>
              <a:gd name="connsiteX710" fmla="*/ 7610 w 7467600"/>
              <a:gd name="connsiteY710" fmla="*/ 3047889 h 6858000"/>
              <a:gd name="connsiteX711" fmla="*/ 52419 w 7467600"/>
              <a:gd name="connsiteY711" fmla="*/ 2987479 h 6858000"/>
              <a:gd name="connsiteX712" fmla="*/ 59142 w 7467600"/>
              <a:gd name="connsiteY712" fmla="*/ 2978488 h 6858000"/>
              <a:gd name="connsiteX713" fmla="*/ 0 w 7467600"/>
              <a:gd name="connsiteY713" fmla="*/ 3015334 h 6858000"/>
              <a:gd name="connsiteX714" fmla="*/ 0 w 7467600"/>
              <a:gd name="connsiteY714" fmla="*/ 2914286 h 6858000"/>
              <a:gd name="connsiteX715" fmla="*/ 36383 w 7467600"/>
              <a:gd name="connsiteY715" fmla="*/ 2901128 h 6858000"/>
              <a:gd name="connsiteX716" fmla="*/ 156329 w 7467600"/>
              <a:gd name="connsiteY716" fmla="*/ 2840533 h 6858000"/>
              <a:gd name="connsiteX717" fmla="*/ 358355 w 7467600"/>
              <a:gd name="connsiteY717" fmla="*/ 2620471 h 6858000"/>
              <a:gd name="connsiteX718" fmla="*/ 510577 w 7467600"/>
              <a:gd name="connsiteY718" fmla="*/ 2501244 h 6858000"/>
              <a:gd name="connsiteX719" fmla="*/ 211967 w 7467600"/>
              <a:gd name="connsiteY719" fmla="*/ 2479171 h 6858000"/>
              <a:gd name="connsiteX720" fmla="*/ 0 w 7467600"/>
              <a:gd name="connsiteY720" fmla="*/ 2476398 h 6858000"/>
              <a:gd name="connsiteX721" fmla="*/ 0 w 7467600"/>
              <a:gd name="connsiteY721" fmla="*/ 2389189 h 6858000"/>
              <a:gd name="connsiteX722" fmla="*/ 103062 w 7467600"/>
              <a:gd name="connsiteY722" fmla="*/ 2389518 h 6858000"/>
              <a:gd name="connsiteX723" fmla="*/ 510734 w 7467600"/>
              <a:gd name="connsiteY723" fmla="*/ 2416201 h 6858000"/>
              <a:gd name="connsiteX724" fmla="*/ 279257 w 7467600"/>
              <a:gd name="connsiteY724" fmla="*/ 2092102 h 6858000"/>
              <a:gd name="connsiteX725" fmla="*/ 65265 w 7467600"/>
              <a:gd name="connsiteY725" fmla="*/ 2006049 h 6858000"/>
              <a:gd name="connsiteX726" fmla="*/ 0 w 7467600"/>
              <a:gd name="connsiteY726" fmla="*/ 1982532 h 6858000"/>
              <a:gd name="connsiteX727" fmla="*/ 0 w 7467600"/>
              <a:gd name="connsiteY727" fmla="*/ 1912789 h 6858000"/>
              <a:gd name="connsiteX728" fmla="*/ 97460 w 7467600"/>
              <a:gd name="connsiteY728" fmla="*/ 1953725 h 6858000"/>
              <a:gd name="connsiteX729" fmla="*/ 221272 w 7467600"/>
              <a:gd name="connsiteY729" fmla="*/ 1980766 h 6858000"/>
              <a:gd name="connsiteX730" fmla="*/ 116765 w 7467600"/>
              <a:gd name="connsiteY730" fmla="*/ 1911033 h 6858000"/>
              <a:gd name="connsiteX731" fmla="*/ 16405 w 7467600"/>
              <a:gd name="connsiteY731" fmla="*/ 1803412 h 6858000"/>
              <a:gd name="connsiteX732" fmla="*/ 0 w 7467600"/>
              <a:gd name="connsiteY732" fmla="*/ 1784777 h 6858000"/>
              <a:gd name="connsiteX733" fmla="*/ 0 w 7467600"/>
              <a:gd name="connsiteY733" fmla="*/ 1740082 h 6858000"/>
              <a:gd name="connsiteX734" fmla="*/ 39394 w 7467600"/>
              <a:gd name="connsiteY734" fmla="*/ 1784856 h 6858000"/>
              <a:gd name="connsiteX735" fmla="*/ 135813 w 7467600"/>
              <a:gd name="connsiteY735" fmla="*/ 1888838 h 6858000"/>
              <a:gd name="connsiteX736" fmla="*/ 242575 w 7467600"/>
              <a:gd name="connsiteY736" fmla="*/ 1958841 h 6858000"/>
              <a:gd name="connsiteX737" fmla="*/ 82197 w 7467600"/>
              <a:gd name="connsiteY737" fmla="*/ 1754826 h 6858000"/>
              <a:gd name="connsiteX738" fmla="*/ 0 w 7467600"/>
              <a:gd name="connsiteY738" fmla="*/ 1679650 h 6858000"/>
              <a:gd name="connsiteX739" fmla="*/ 0 w 7467600"/>
              <a:gd name="connsiteY739" fmla="*/ 1602463 h 6858000"/>
              <a:gd name="connsiteX740" fmla="*/ 84689 w 7467600"/>
              <a:gd name="connsiteY740" fmla="*/ 1677442 h 6858000"/>
              <a:gd name="connsiteX741" fmla="*/ 298437 w 7467600"/>
              <a:gd name="connsiteY741" fmla="*/ 1968019 h 6858000"/>
              <a:gd name="connsiteX742" fmla="*/ 227269 w 7467600"/>
              <a:gd name="connsiteY742" fmla="*/ 1114064 h 6858000"/>
              <a:gd name="connsiteX743" fmla="*/ 248003 w 7467600"/>
              <a:gd name="connsiteY743" fmla="*/ 1089613 h 6858000"/>
              <a:gd name="connsiteX744" fmla="*/ 427020 w 7467600"/>
              <a:gd name="connsiteY744" fmla="*/ 1619803 h 6858000"/>
              <a:gd name="connsiteX745" fmla="*/ 340345 w 7467600"/>
              <a:gd name="connsiteY745" fmla="*/ 2027739 h 6858000"/>
              <a:gd name="connsiteX746" fmla="*/ 360865 w 7467600"/>
              <a:gd name="connsiteY746" fmla="*/ 2044827 h 6858000"/>
              <a:gd name="connsiteX747" fmla="*/ 560414 w 7467600"/>
              <a:gd name="connsiteY747" fmla="*/ 2421457 h 6858000"/>
              <a:gd name="connsiteX748" fmla="*/ 1359703 w 7467600"/>
              <a:gd name="connsiteY748" fmla="*/ 2578554 h 6858000"/>
              <a:gd name="connsiteX749" fmla="*/ 1359422 w 7467600"/>
              <a:gd name="connsiteY749" fmla="*/ 2577994 h 6858000"/>
              <a:gd name="connsiteX750" fmla="*/ 828701 w 7467600"/>
              <a:gd name="connsiteY750" fmla="*/ 1839520 h 6858000"/>
              <a:gd name="connsiteX751" fmla="*/ 494427 w 7467600"/>
              <a:gd name="connsiteY751" fmla="*/ 1092333 h 6858000"/>
              <a:gd name="connsiteX752" fmla="*/ 506322 w 7467600"/>
              <a:gd name="connsiteY752" fmla="*/ 1020997 h 6858000"/>
              <a:gd name="connsiteX753" fmla="*/ 4570198 w 7467600"/>
              <a:gd name="connsiteY753" fmla="*/ 978081 h 6858000"/>
              <a:gd name="connsiteX754" fmla="*/ 4523691 w 7467600"/>
              <a:gd name="connsiteY754" fmla="*/ 1127776 h 6858000"/>
              <a:gd name="connsiteX755" fmla="*/ 4509875 w 7467600"/>
              <a:gd name="connsiteY755" fmla="*/ 1167552 h 6858000"/>
              <a:gd name="connsiteX756" fmla="*/ 4478168 w 7467600"/>
              <a:gd name="connsiteY756" fmla="*/ 1260735 h 6858000"/>
              <a:gd name="connsiteX757" fmla="*/ 4409309 w 7467600"/>
              <a:gd name="connsiteY757" fmla="*/ 1666996 h 6858000"/>
              <a:gd name="connsiteX758" fmla="*/ 4370031 w 7467600"/>
              <a:gd name="connsiteY758" fmla="*/ 1955666 h 6858000"/>
              <a:gd name="connsiteX759" fmla="*/ 4570198 w 7467600"/>
              <a:gd name="connsiteY759" fmla="*/ 978081 h 6858000"/>
              <a:gd name="connsiteX760" fmla="*/ 4557898 w 7467600"/>
              <a:gd name="connsiteY760" fmla="*/ 900011 h 6858000"/>
              <a:gd name="connsiteX761" fmla="*/ 4344840 w 7467600"/>
              <a:gd name="connsiteY761" fmla="*/ 1922038 h 6858000"/>
              <a:gd name="connsiteX762" fmla="*/ 4378710 w 7467600"/>
              <a:gd name="connsiteY762" fmla="*/ 1665516 h 6858000"/>
              <a:gd name="connsiteX763" fmla="*/ 4448798 w 7467600"/>
              <a:gd name="connsiteY763" fmla="*/ 1253024 h 6858000"/>
              <a:gd name="connsiteX764" fmla="*/ 4480315 w 7467600"/>
              <a:gd name="connsiteY764" fmla="*/ 1158454 h 6858000"/>
              <a:gd name="connsiteX765" fmla="*/ 4494133 w 7467600"/>
              <a:gd name="connsiteY765" fmla="*/ 1118676 h 6858000"/>
              <a:gd name="connsiteX766" fmla="*/ 4557898 w 7467600"/>
              <a:gd name="connsiteY766" fmla="*/ 900011 h 6858000"/>
              <a:gd name="connsiteX767" fmla="*/ 5870151 w 7467600"/>
              <a:gd name="connsiteY767" fmla="*/ 898890 h 6858000"/>
              <a:gd name="connsiteX768" fmla="*/ 5861335 w 7467600"/>
              <a:gd name="connsiteY768" fmla="*/ 899177 h 6858000"/>
              <a:gd name="connsiteX769" fmla="*/ 5843702 w 7467600"/>
              <a:gd name="connsiteY769" fmla="*/ 899748 h 6858000"/>
              <a:gd name="connsiteX770" fmla="*/ 5651107 w 7467600"/>
              <a:gd name="connsiteY770" fmla="*/ 920306 h 6858000"/>
              <a:gd name="connsiteX771" fmla="*/ 5459407 w 7467600"/>
              <a:gd name="connsiteY771" fmla="*/ 940975 h 6858000"/>
              <a:gd name="connsiteX772" fmla="*/ 5374846 w 7467600"/>
              <a:gd name="connsiteY772" fmla="*/ 941988 h 6858000"/>
              <a:gd name="connsiteX773" fmla="*/ 5256105 w 7467600"/>
              <a:gd name="connsiteY773" fmla="*/ 945632 h 6858000"/>
              <a:gd name="connsiteX774" fmla="*/ 5107071 w 7467600"/>
              <a:gd name="connsiteY774" fmla="*/ 969720 h 6858000"/>
              <a:gd name="connsiteX775" fmla="*/ 4998681 w 7467600"/>
              <a:gd name="connsiteY775" fmla="*/ 988771 h 6858000"/>
              <a:gd name="connsiteX776" fmla="*/ 5870151 w 7467600"/>
              <a:gd name="connsiteY776" fmla="*/ 898890 h 6858000"/>
              <a:gd name="connsiteX777" fmla="*/ 5504425 w 7467600"/>
              <a:gd name="connsiteY777" fmla="*/ 848067 h 6858000"/>
              <a:gd name="connsiteX778" fmla="*/ 4968849 w 7467600"/>
              <a:gd name="connsiteY778" fmla="*/ 962318 h 6858000"/>
              <a:gd name="connsiteX779" fmla="*/ 5104039 w 7467600"/>
              <a:gd name="connsiteY779" fmla="*/ 940634 h 6858000"/>
              <a:gd name="connsiteX780" fmla="*/ 5256311 w 7467600"/>
              <a:gd name="connsiteY780" fmla="*/ 916490 h 6858000"/>
              <a:gd name="connsiteX781" fmla="*/ 5377381 w 7467600"/>
              <a:gd name="connsiteY781" fmla="*/ 912671 h 6858000"/>
              <a:gd name="connsiteX782" fmla="*/ 5460148 w 7467600"/>
              <a:gd name="connsiteY782" fmla="*/ 911442 h 6858000"/>
              <a:gd name="connsiteX783" fmla="*/ 5648971 w 7467600"/>
              <a:gd name="connsiteY783" fmla="*/ 891331 h 6858000"/>
              <a:gd name="connsiteX784" fmla="*/ 5844807 w 7467600"/>
              <a:gd name="connsiteY784" fmla="*/ 870718 h 6858000"/>
              <a:gd name="connsiteX785" fmla="*/ 5862975 w 7467600"/>
              <a:gd name="connsiteY785" fmla="*/ 869756 h 6858000"/>
              <a:gd name="connsiteX786" fmla="*/ 5920887 w 7467600"/>
              <a:gd name="connsiteY786" fmla="*/ 865929 h 6858000"/>
              <a:gd name="connsiteX787" fmla="*/ 5504425 w 7467600"/>
              <a:gd name="connsiteY787" fmla="*/ 848067 h 6858000"/>
              <a:gd name="connsiteX788" fmla="*/ 3607114 w 7467600"/>
              <a:gd name="connsiteY788" fmla="*/ 467441 h 6858000"/>
              <a:gd name="connsiteX789" fmla="*/ 3296242 w 7467600"/>
              <a:gd name="connsiteY789" fmla="*/ 807991 h 6858000"/>
              <a:gd name="connsiteX790" fmla="*/ 3174674 w 7467600"/>
              <a:gd name="connsiteY790" fmla="*/ 919759 h 6858000"/>
              <a:gd name="connsiteX791" fmla="*/ 3042978 w 7467600"/>
              <a:gd name="connsiteY791" fmla="*/ 1054894 h 6858000"/>
              <a:gd name="connsiteX792" fmla="*/ 2968914 w 7467600"/>
              <a:gd name="connsiteY792" fmla="*/ 1133756 h 6858000"/>
              <a:gd name="connsiteX793" fmla="*/ 3103823 w 7467600"/>
              <a:gd name="connsiteY793" fmla="*/ 1026814 h 6858000"/>
              <a:gd name="connsiteX794" fmla="*/ 3607114 w 7467600"/>
              <a:gd name="connsiteY794" fmla="*/ 467441 h 6858000"/>
              <a:gd name="connsiteX795" fmla="*/ 3744487 w 7467600"/>
              <a:gd name="connsiteY795" fmla="*/ 383136 h 6858000"/>
              <a:gd name="connsiteX796" fmla="*/ 3970213 w 7467600"/>
              <a:gd name="connsiteY796" fmla="*/ 995559 h 6858000"/>
              <a:gd name="connsiteX797" fmla="*/ 3744487 w 7467600"/>
              <a:gd name="connsiteY797" fmla="*/ 383136 h 6858000"/>
              <a:gd name="connsiteX798" fmla="*/ 3624562 w 7467600"/>
              <a:gd name="connsiteY798" fmla="*/ 367041 h 6858000"/>
              <a:gd name="connsiteX799" fmla="*/ 3489712 w 7467600"/>
              <a:gd name="connsiteY799" fmla="*/ 485386 h 6858000"/>
              <a:gd name="connsiteX800" fmla="*/ 3182994 w 7467600"/>
              <a:gd name="connsiteY800" fmla="*/ 828265 h 6858000"/>
              <a:gd name="connsiteX801" fmla="*/ 2892114 w 7467600"/>
              <a:gd name="connsiteY801" fmla="*/ 1172635 h 6858000"/>
              <a:gd name="connsiteX802" fmla="*/ 3021459 w 7467600"/>
              <a:gd name="connsiteY802" fmla="*/ 1035385 h 6858000"/>
              <a:gd name="connsiteX803" fmla="*/ 3153873 w 7467600"/>
              <a:gd name="connsiteY803" fmla="*/ 898971 h 6858000"/>
              <a:gd name="connsiteX804" fmla="*/ 3276511 w 7467600"/>
              <a:gd name="connsiteY804" fmla="*/ 786423 h 6858000"/>
              <a:gd name="connsiteX805" fmla="*/ 3584154 w 7467600"/>
              <a:gd name="connsiteY805" fmla="*/ 448218 h 6858000"/>
              <a:gd name="connsiteX806" fmla="*/ 3624562 w 7467600"/>
              <a:gd name="connsiteY806" fmla="*/ 367041 h 6858000"/>
              <a:gd name="connsiteX807" fmla="*/ 3766672 w 7467600"/>
              <a:gd name="connsiteY807" fmla="*/ 359429 h 6858000"/>
              <a:gd name="connsiteX808" fmla="*/ 3996338 w 7467600"/>
              <a:gd name="connsiteY808" fmla="*/ 968237 h 6858000"/>
              <a:gd name="connsiteX809" fmla="*/ 3766672 w 7467600"/>
              <a:gd name="connsiteY809" fmla="*/ 359429 h 6858000"/>
              <a:gd name="connsiteX810" fmla="*/ 5805386 w 7467600"/>
              <a:gd name="connsiteY810" fmla="*/ 239240 h 6858000"/>
              <a:gd name="connsiteX811" fmla="*/ 5736947 w 7467600"/>
              <a:gd name="connsiteY811" fmla="*/ 261367 h 6858000"/>
              <a:gd name="connsiteX812" fmla="*/ 5427012 w 7467600"/>
              <a:gd name="connsiteY812" fmla="*/ 311272 h 6858000"/>
              <a:gd name="connsiteX813" fmla="*/ 5147818 w 7467600"/>
              <a:gd name="connsiteY813" fmla="*/ 322112 h 6858000"/>
              <a:gd name="connsiteX814" fmla="*/ 5060854 w 7467600"/>
              <a:gd name="connsiteY814" fmla="*/ 311882 h 6858000"/>
              <a:gd name="connsiteX815" fmla="*/ 4945989 w 7467600"/>
              <a:gd name="connsiteY815" fmla="*/ 300516 h 6858000"/>
              <a:gd name="connsiteX816" fmla="*/ 5410479 w 7467600"/>
              <a:gd name="connsiteY816" fmla="*/ 348434 h 6858000"/>
              <a:gd name="connsiteX817" fmla="*/ 5805386 w 7467600"/>
              <a:gd name="connsiteY817" fmla="*/ 239240 h 6858000"/>
              <a:gd name="connsiteX818" fmla="*/ 5905192 w 7467600"/>
              <a:gd name="connsiteY818" fmla="*/ 163079 h 6858000"/>
              <a:gd name="connsiteX819" fmla="*/ 5865655 w 7467600"/>
              <a:gd name="connsiteY819" fmla="*/ 171901 h 6858000"/>
              <a:gd name="connsiteX820" fmla="*/ 5259740 w 7467600"/>
              <a:gd name="connsiteY820" fmla="*/ 257013 h 6858000"/>
              <a:gd name="connsiteX821" fmla="*/ 5208466 w 7467600"/>
              <a:gd name="connsiteY821" fmla="*/ 257550 h 6858000"/>
              <a:gd name="connsiteX822" fmla="*/ 4980204 w 7467600"/>
              <a:gd name="connsiteY822" fmla="*/ 271903 h 6858000"/>
              <a:gd name="connsiteX823" fmla="*/ 5068068 w 7467600"/>
              <a:gd name="connsiteY823" fmla="*/ 282244 h 6858000"/>
              <a:gd name="connsiteX824" fmla="*/ 5153231 w 7467600"/>
              <a:gd name="connsiteY824" fmla="*/ 292240 h 6858000"/>
              <a:gd name="connsiteX825" fmla="*/ 5426491 w 7467600"/>
              <a:gd name="connsiteY825" fmla="*/ 281128 h 6858000"/>
              <a:gd name="connsiteX826" fmla="*/ 5731212 w 7467600"/>
              <a:gd name="connsiteY826" fmla="*/ 231951 h 6858000"/>
              <a:gd name="connsiteX827" fmla="*/ 5905192 w 7467600"/>
              <a:gd name="connsiteY827" fmla="*/ 163079 h 6858000"/>
              <a:gd name="connsiteX828" fmla="*/ 5944437 w 7467600"/>
              <a:gd name="connsiteY828" fmla="*/ 113829 h 6858000"/>
              <a:gd name="connsiteX829" fmla="*/ 5825032 w 7467600"/>
              <a:gd name="connsiteY829" fmla="*/ 146405 h 6858000"/>
              <a:gd name="connsiteX830" fmla="*/ 4955599 w 7467600"/>
              <a:gd name="connsiteY830" fmla="*/ 247008 h 6858000"/>
              <a:gd name="connsiteX831" fmla="*/ 5210104 w 7467600"/>
              <a:gd name="connsiteY831" fmla="*/ 228123 h 6858000"/>
              <a:gd name="connsiteX832" fmla="*/ 5261015 w 7467600"/>
              <a:gd name="connsiteY832" fmla="*/ 227087 h 6858000"/>
              <a:gd name="connsiteX833" fmla="*/ 5861181 w 7467600"/>
              <a:gd name="connsiteY833" fmla="*/ 143093 h 6858000"/>
              <a:gd name="connsiteX834" fmla="*/ 5961252 w 7467600"/>
              <a:gd name="connsiteY834" fmla="*/ 114820 h 6858000"/>
              <a:gd name="connsiteX835" fmla="*/ 5944437 w 7467600"/>
              <a:gd name="connsiteY835" fmla="*/ 113829 h 6858000"/>
              <a:gd name="connsiteX836" fmla="*/ 3882765 w 7467600"/>
              <a:gd name="connsiteY836" fmla="*/ 0 h 6858000"/>
              <a:gd name="connsiteX837" fmla="*/ 3995099 w 7467600"/>
              <a:gd name="connsiteY837" fmla="*/ 0 h 6858000"/>
              <a:gd name="connsiteX838" fmla="*/ 4163818 w 7467600"/>
              <a:gd name="connsiteY838" fmla="*/ 234104 h 6858000"/>
              <a:gd name="connsiteX839" fmla="*/ 4172099 w 7467600"/>
              <a:gd name="connsiteY839" fmla="*/ 234207 h 6858000"/>
              <a:gd name="connsiteX840" fmla="*/ 4784282 w 7467600"/>
              <a:gd name="connsiteY840" fmla="*/ 276561 h 6858000"/>
              <a:gd name="connsiteX841" fmla="*/ 4801687 w 7467600"/>
              <a:gd name="connsiteY841" fmla="*/ 267764 h 6858000"/>
              <a:gd name="connsiteX842" fmla="*/ 6082788 w 7467600"/>
              <a:gd name="connsiteY842" fmla="*/ 64119 h 6858000"/>
              <a:gd name="connsiteX843" fmla="*/ 6099442 w 7467600"/>
              <a:gd name="connsiteY843" fmla="*/ 82568 h 6858000"/>
              <a:gd name="connsiteX844" fmla="*/ 4804137 w 7467600"/>
              <a:gd name="connsiteY844" fmla="*/ 320931 h 6858000"/>
              <a:gd name="connsiteX845" fmla="*/ 4227047 w 7467600"/>
              <a:gd name="connsiteY845" fmla="*/ 313415 h 6858000"/>
              <a:gd name="connsiteX846" fmla="*/ 4346041 w 7467600"/>
              <a:gd name="connsiteY846" fmla="*/ 456086 h 6858000"/>
              <a:gd name="connsiteX847" fmla="*/ 4870967 w 7467600"/>
              <a:gd name="connsiteY847" fmla="*/ 963061 h 6858000"/>
              <a:gd name="connsiteX848" fmla="*/ 4889647 w 7467600"/>
              <a:gd name="connsiteY848" fmla="*/ 957147 h 6858000"/>
              <a:gd name="connsiteX849" fmla="*/ 5422504 w 7467600"/>
              <a:gd name="connsiteY849" fmla="*/ 805191 h 6858000"/>
              <a:gd name="connsiteX850" fmla="*/ 6087656 w 7467600"/>
              <a:gd name="connsiteY850" fmla="*/ 826703 h 6858000"/>
              <a:gd name="connsiteX851" fmla="*/ 6058717 w 7467600"/>
              <a:gd name="connsiteY851" fmla="*/ 865992 h 6858000"/>
              <a:gd name="connsiteX852" fmla="*/ 4974153 w 7467600"/>
              <a:gd name="connsiteY852" fmla="*/ 1045456 h 6858000"/>
              <a:gd name="connsiteX853" fmla="*/ 5627835 w 7467600"/>
              <a:gd name="connsiteY853" fmla="*/ 1472077 h 6858000"/>
              <a:gd name="connsiteX854" fmla="*/ 5629817 w 7467600"/>
              <a:gd name="connsiteY854" fmla="*/ 1471412 h 6858000"/>
              <a:gd name="connsiteX855" fmla="*/ 5634124 w 7467600"/>
              <a:gd name="connsiteY855" fmla="*/ 1470572 h 6858000"/>
              <a:gd name="connsiteX856" fmla="*/ 5755832 w 7467600"/>
              <a:gd name="connsiteY856" fmla="*/ 1383886 h 6858000"/>
              <a:gd name="connsiteX857" fmla="*/ 6014186 w 7467600"/>
              <a:gd name="connsiteY857" fmla="*/ 1279799 h 6858000"/>
              <a:gd name="connsiteX858" fmla="*/ 6901619 w 7467600"/>
              <a:gd name="connsiteY858" fmla="*/ 1047874 h 6858000"/>
              <a:gd name="connsiteX859" fmla="*/ 6931566 w 7467600"/>
              <a:gd name="connsiteY859" fmla="*/ 1062034 h 6858000"/>
              <a:gd name="connsiteX860" fmla="*/ 5790982 w 7467600"/>
              <a:gd name="connsiteY860" fmla="*/ 1561380 h 6858000"/>
              <a:gd name="connsiteX861" fmla="*/ 6188971 w 7467600"/>
              <a:gd name="connsiteY861" fmla="*/ 1755168 h 6858000"/>
              <a:gd name="connsiteX862" fmla="*/ 6202446 w 7467600"/>
              <a:gd name="connsiteY862" fmla="*/ 1752268 h 6858000"/>
              <a:gd name="connsiteX863" fmla="*/ 7179560 w 7467600"/>
              <a:gd name="connsiteY863" fmla="*/ 1467551 h 6858000"/>
              <a:gd name="connsiteX864" fmla="*/ 7158730 w 7467600"/>
              <a:gd name="connsiteY864" fmla="*/ 1507835 h 6858000"/>
              <a:gd name="connsiteX865" fmla="*/ 6326959 w 7467600"/>
              <a:gd name="connsiteY865" fmla="*/ 1817686 h 6858000"/>
              <a:gd name="connsiteX866" fmla="*/ 6537433 w 7467600"/>
              <a:gd name="connsiteY866" fmla="*/ 1907790 h 6858000"/>
              <a:gd name="connsiteX867" fmla="*/ 6550221 w 7467600"/>
              <a:gd name="connsiteY867" fmla="*/ 1910729 h 6858000"/>
              <a:gd name="connsiteX868" fmla="*/ 6964438 w 7467600"/>
              <a:gd name="connsiteY868" fmla="*/ 2209505 h 6858000"/>
              <a:gd name="connsiteX869" fmla="*/ 7367862 w 7467600"/>
              <a:gd name="connsiteY869" fmla="*/ 2806833 h 6858000"/>
              <a:gd name="connsiteX870" fmla="*/ 7364329 w 7467600"/>
              <a:gd name="connsiteY870" fmla="*/ 2826907 h 6858000"/>
              <a:gd name="connsiteX871" fmla="*/ 7290545 w 7467600"/>
              <a:gd name="connsiteY871" fmla="*/ 2850663 h 6858000"/>
              <a:gd name="connsiteX872" fmla="*/ 6472036 w 7467600"/>
              <a:gd name="connsiteY872" fmla="*/ 1959003 h 6858000"/>
              <a:gd name="connsiteX873" fmla="*/ 5792897 w 7467600"/>
              <a:gd name="connsiteY873" fmla="*/ 1647747 h 6858000"/>
              <a:gd name="connsiteX874" fmla="*/ 5842751 w 7467600"/>
              <a:gd name="connsiteY874" fmla="*/ 1816112 h 6858000"/>
              <a:gd name="connsiteX875" fmla="*/ 5847424 w 7467600"/>
              <a:gd name="connsiteY875" fmla="*/ 1815776 h 6858000"/>
              <a:gd name="connsiteX876" fmla="*/ 6399821 w 7467600"/>
              <a:gd name="connsiteY876" fmla="*/ 2344799 h 6858000"/>
              <a:gd name="connsiteX877" fmla="*/ 6323232 w 7467600"/>
              <a:gd name="connsiteY877" fmla="*/ 2389634 h 6858000"/>
              <a:gd name="connsiteX878" fmla="*/ 5942958 w 7467600"/>
              <a:gd name="connsiteY878" fmla="*/ 2077708 h 6858000"/>
              <a:gd name="connsiteX879" fmla="*/ 5921559 w 7467600"/>
              <a:gd name="connsiteY879" fmla="*/ 2378596 h 6858000"/>
              <a:gd name="connsiteX880" fmla="*/ 5817651 w 7467600"/>
              <a:gd name="connsiteY880" fmla="*/ 3023919 h 6858000"/>
              <a:gd name="connsiteX881" fmla="*/ 5729634 w 7467600"/>
              <a:gd name="connsiteY881" fmla="*/ 3051849 h 6858000"/>
              <a:gd name="connsiteX882" fmla="*/ 5611018 w 7467600"/>
              <a:gd name="connsiteY882" fmla="*/ 2316769 h 6858000"/>
              <a:gd name="connsiteX883" fmla="*/ 5687608 w 7467600"/>
              <a:gd name="connsiteY883" fmla="*/ 2039972 h 6858000"/>
              <a:gd name="connsiteX884" fmla="*/ 5657554 w 7467600"/>
              <a:gd name="connsiteY884" fmla="*/ 1576445 h 6858000"/>
              <a:gd name="connsiteX885" fmla="*/ 5150475 w 7467600"/>
              <a:gd name="connsiteY885" fmla="*/ 1274012 h 6858000"/>
              <a:gd name="connsiteX886" fmla="*/ 5349142 w 7467600"/>
              <a:gd name="connsiteY886" fmla="*/ 2204405 h 6858000"/>
              <a:gd name="connsiteX887" fmla="*/ 5262214 w 7467600"/>
              <a:gd name="connsiteY887" fmla="*/ 2233836 h 6858000"/>
              <a:gd name="connsiteX888" fmla="*/ 4981539 w 7467600"/>
              <a:gd name="connsiteY888" fmla="*/ 1542201 h 6858000"/>
              <a:gd name="connsiteX889" fmla="*/ 4958461 w 7467600"/>
              <a:gd name="connsiteY889" fmla="*/ 1136957 h 6858000"/>
              <a:gd name="connsiteX890" fmla="*/ 4655015 w 7467600"/>
              <a:gd name="connsiteY890" fmla="*/ 891426 h 6858000"/>
              <a:gd name="connsiteX891" fmla="*/ 4348002 w 7467600"/>
              <a:gd name="connsiteY891" fmla="*/ 2205895 h 6858000"/>
              <a:gd name="connsiteX892" fmla="*/ 4262250 w 7467600"/>
              <a:gd name="connsiteY892" fmla="*/ 2219972 h 6858000"/>
              <a:gd name="connsiteX893" fmla="*/ 4550611 w 7467600"/>
              <a:gd name="connsiteY893" fmla="*/ 817540 h 6858000"/>
              <a:gd name="connsiteX894" fmla="*/ 4564418 w 7467600"/>
              <a:gd name="connsiteY894" fmla="*/ 808293 h 6858000"/>
              <a:gd name="connsiteX895" fmla="*/ 4266388 w 7467600"/>
              <a:gd name="connsiteY895" fmla="*/ 500083 h 6858000"/>
              <a:gd name="connsiteX896" fmla="*/ 4032842 w 7467600"/>
              <a:gd name="connsiteY896" fmla="*/ 211809 h 6858000"/>
              <a:gd name="connsiteX897" fmla="*/ 3882765 w 7467600"/>
              <a:gd name="connsiteY897" fmla="*/ 0 h 6858000"/>
              <a:gd name="connsiteX898" fmla="*/ 3721337 w 7467600"/>
              <a:gd name="connsiteY898" fmla="*/ 0 h 6858000"/>
              <a:gd name="connsiteX899" fmla="*/ 3797544 w 7467600"/>
              <a:gd name="connsiteY899" fmla="*/ 0 h 6858000"/>
              <a:gd name="connsiteX900" fmla="*/ 3775734 w 7467600"/>
              <a:gd name="connsiteY900" fmla="*/ 95131 h 6858000"/>
              <a:gd name="connsiteX901" fmla="*/ 3724807 w 7467600"/>
              <a:gd name="connsiteY901" fmla="*/ 272257 h 6858000"/>
              <a:gd name="connsiteX902" fmla="*/ 3726844 w 7467600"/>
              <a:gd name="connsiteY902" fmla="*/ 282988 h 6858000"/>
              <a:gd name="connsiteX903" fmla="*/ 3742664 w 7467600"/>
              <a:gd name="connsiteY903" fmla="*/ 279918 h 6858000"/>
              <a:gd name="connsiteX904" fmla="*/ 4103910 w 7467600"/>
              <a:gd name="connsiteY904" fmla="*/ 1161917 h 6858000"/>
              <a:gd name="connsiteX905" fmla="*/ 4020269 w 7467600"/>
              <a:gd name="connsiteY905" fmla="*/ 1200406 h 6858000"/>
              <a:gd name="connsiteX906" fmla="*/ 3674882 w 7467600"/>
              <a:gd name="connsiteY906" fmla="*/ 488524 h 6858000"/>
              <a:gd name="connsiteX907" fmla="*/ 3132682 w 7467600"/>
              <a:gd name="connsiteY907" fmla="*/ 1072284 h 6858000"/>
              <a:gd name="connsiteX908" fmla="*/ 2716346 w 7467600"/>
              <a:gd name="connsiteY908" fmla="*/ 1276376 h 6858000"/>
              <a:gd name="connsiteX909" fmla="*/ 2716772 w 7467600"/>
              <a:gd name="connsiteY909" fmla="*/ 1255462 h 6858000"/>
              <a:gd name="connsiteX910" fmla="*/ 3471096 w 7467600"/>
              <a:gd name="connsiteY910" fmla="*/ 437072 h 6858000"/>
              <a:gd name="connsiteX911" fmla="*/ 3639057 w 7467600"/>
              <a:gd name="connsiteY911" fmla="*/ 286334 h 6858000"/>
              <a:gd name="connsiteX912" fmla="*/ 3640309 w 7467600"/>
              <a:gd name="connsiteY912" fmla="*/ 284664 h 6858000"/>
              <a:gd name="connsiteX913" fmla="*/ 3646022 w 7467600"/>
              <a:gd name="connsiteY913" fmla="*/ 276711 h 6858000"/>
              <a:gd name="connsiteX914" fmla="*/ 3707943 w 7467600"/>
              <a:gd name="connsiteY914" fmla="*/ 65958 h 6858000"/>
              <a:gd name="connsiteX915" fmla="*/ 3721337 w 7467600"/>
              <a:gd name="connsiteY915" fmla="*/ 0 h 6858000"/>
              <a:gd name="connsiteX916" fmla="*/ 2867960 w 7467600"/>
              <a:gd name="connsiteY916" fmla="*/ 0 h 6858000"/>
              <a:gd name="connsiteX917" fmla="*/ 2926351 w 7467600"/>
              <a:gd name="connsiteY917" fmla="*/ 0 h 6858000"/>
              <a:gd name="connsiteX918" fmla="*/ 2902823 w 7467600"/>
              <a:gd name="connsiteY918" fmla="*/ 262929 h 6858000"/>
              <a:gd name="connsiteX919" fmla="*/ 2940663 w 7467600"/>
              <a:gd name="connsiteY919" fmla="*/ 140884 h 6858000"/>
              <a:gd name="connsiteX920" fmla="*/ 2947039 w 7467600"/>
              <a:gd name="connsiteY920" fmla="*/ 122524 h 6858000"/>
              <a:gd name="connsiteX921" fmla="*/ 2984316 w 7467600"/>
              <a:gd name="connsiteY921" fmla="*/ 0 h 6858000"/>
              <a:gd name="connsiteX922" fmla="*/ 3016114 w 7467600"/>
              <a:gd name="connsiteY922" fmla="*/ 0 h 6858000"/>
              <a:gd name="connsiteX923" fmla="*/ 2979949 w 7467600"/>
              <a:gd name="connsiteY923" fmla="*/ 119274 h 6858000"/>
              <a:gd name="connsiteX924" fmla="*/ 3023879 w 7467600"/>
              <a:gd name="connsiteY924" fmla="*/ 0 h 6858000"/>
              <a:gd name="connsiteX925" fmla="*/ 3105400 w 7467600"/>
              <a:gd name="connsiteY925" fmla="*/ 0 h 6858000"/>
              <a:gd name="connsiteX926" fmla="*/ 3094669 w 7467600"/>
              <a:gd name="connsiteY926" fmla="*/ 30308 h 6858000"/>
              <a:gd name="connsiteX927" fmla="*/ 2901945 w 7467600"/>
              <a:gd name="connsiteY927" fmla="*/ 466538 h 6858000"/>
              <a:gd name="connsiteX928" fmla="*/ 2815209 w 7467600"/>
              <a:gd name="connsiteY928" fmla="*/ 497361 h 6858000"/>
              <a:gd name="connsiteX929" fmla="*/ 2844845 w 7467600"/>
              <a:gd name="connsiteY929" fmla="*/ 127638 h 6858000"/>
              <a:gd name="connsiteX930" fmla="*/ 2867960 w 7467600"/>
              <a:gd name="connsiteY930" fmla="*/ 0 h 6858000"/>
              <a:gd name="connsiteX931" fmla="*/ 1057230 w 7467600"/>
              <a:gd name="connsiteY931" fmla="*/ 0 h 6858000"/>
              <a:gd name="connsiteX932" fmla="*/ 1111003 w 7467600"/>
              <a:gd name="connsiteY932" fmla="*/ 0 h 6858000"/>
              <a:gd name="connsiteX933" fmla="*/ 1125553 w 7467600"/>
              <a:gd name="connsiteY933" fmla="*/ 52588 h 6858000"/>
              <a:gd name="connsiteX934" fmla="*/ 1304276 w 7467600"/>
              <a:gd name="connsiteY934" fmla="*/ 476275 h 6858000"/>
              <a:gd name="connsiteX935" fmla="*/ 1492066 w 7467600"/>
              <a:gd name="connsiteY935" fmla="*/ 886333 h 6858000"/>
              <a:gd name="connsiteX936" fmla="*/ 1423698 w 7467600"/>
              <a:gd name="connsiteY936" fmla="*/ 710817 h 6858000"/>
              <a:gd name="connsiteX937" fmla="*/ 1357609 w 7467600"/>
              <a:gd name="connsiteY937" fmla="*/ 532892 h 6858000"/>
              <a:gd name="connsiteX938" fmla="*/ 1309550 w 7467600"/>
              <a:gd name="connsiteY938" fmla="*/ 374031 h 6858000"/>
              <a:gd name="connsiteX939" fmla="*/ 1193673 w 7467600"/>
              <a:gd name="connsiteY939" fmla="*/ 49533 h 6858000"/>
              <a:gd name="connsiteX940" fmla="*/ 1164391 w 7467600"/>
              <a:gd name="connsiteY940" fmla="*/ 0 h 6858000"/>
              <a:gd name="connsiteX941" fmla="*/ 1200666 w 7467600"/>
              <a:gd name="connsiteY941" fmla="*/ 0 h 6858000"/>
              <a:gd name="connsiteX942" fmla="*/ 1223408 w 7467600"/>
              <a:gd name="connsiteY942" fmla="*/ 38996 h 6858000"/>
              <a:gd name="connsiteX943" fmla="*/ 1339635 w 7467600"/>
              <a:gd name="connsiteY943" fmla="*/ 365517 h 6858000"/>
              <a:gd name="connsiteX944" fmla="*/ 1387469 w 7467600"/>
              <a:gd name="connsiteY944" fmla="*/ 523079 h 6858000"/>
              <a:gd name="connsiteX945" fmla="*/ 1452685 w 7467600"/>
              <a:gd name="connsiteY945" fmla="*/ 699806 h 6858000"/>
              <a:gd name="connsiteX946" fmla="*/ 1492092 w 7467600"/>
              <a:gd name="connsiteY946" fmla="*/ 800424 h 6858000"/>
              <a:gd name="connsiteX947" fmla="*/ 1455302 w 7467600"/>
              <a:gd name="connsiteY947" fmla="*/ 632913 h 6858000"/>
              <a:gd name="connsiteX948" fmla="*/ 1222336 w 7467600"/>
              <a:gd name="connsiteY948" fmla="*/ 9480 h 6858000"/>
              <a:gd name="connsiteX949" fmla="*/ 1214634 w 7467600"/>
              <a:gd name="connsiteY949" fmla="*/ 0 h 6858000"/>
              <a:gd name="connsiteX950" fmla="*/ 1289827 w 7467600"/>
              <a:gd name="connsiteY950" fmla="*/ 0 h 6858000"/>
              <a:gd name="connsiteX951" fmla="*/ 1321076 w 7467600"/>
              <a:gd name="connsiteY951" fmla="*/ 59722 h 6858000"/>
              <a:gd name="connsiteX952" fmla="*/ 1512579 w 7467600"/>
              <a:gd name="connsiteY952" fmla="*/ 626441 h 6858000"/>
              <a:gd name="connsiteX953" fmla="*/ 1506076 w 7467600"/>
              <a:gd name="connsiteY953" fmla="*/ 1089289 h 6858000"/>
              <a:gd name="connsiteX954" fmla="*/ 1486346 w 7467600"/>
              <a:gd name="connsiteY954" fmla="*/ 1079919 h 6858000"/>
              <a:gd name="connsiteX955" fmla="*/ 1070511 w 7467600"/>
              <a:gd name="connsiteY955" fmla="*/ 48609 h 6858000"/>
              <a:gd name="connsiteX956" fmla="*/ 1057230 w 7467600"/>
              <a:gd name="connsiteY956" fmla="*/ 0 h 6858000"/>
              <a:gd name="connsiteX957" fmla="*/ 43151 w 7467600"/>
              <a:gd name="connsiteY957" fmla="*/ 0 h 6858000"/>
              <a:gd name="connsiteX958" fmla="*/ 95283 w 7467600"/>
              <a:gd name="connsiteY958" fmla="*/ 0 h 6858000"/>
              <a:gd name="connsiteX959" fmla="*/ 300708 w 7467600"/>
              <a:gd name="connsiteY959" fmla="*/ 154571 h 6858000"/>
              <a:gd name="connsiteX960" fmla="*/ 530414 w 7467600"/>
              <a:gd name="connsiteY960" fmla="*/ 354673 h 6858000"/>
              <a:gd name="connsiteX961" fmla="*/ 333785 w 7467600"/>
              <a:gd name="connsiteY961" fmla="*/ 161564 h 6858000"/>
              <a:gd name="connsiteX962" fmla="*/ 147005 w 7467600"/>
              <a:gd name="connsiteY962" fmla="*/ 0 h 6858000"/>
              <a:gd name="connsiteX963" fmla="*/ 272509 w 7467600"/>
              <a:gd name="connsiteY963" fmla="*/ 0 h 6858000"/>
              <a:gd name="connsiteX964" fmla="*/ 326276 w 7467600"/>
              <a:gd name="connsiteY964" fmla="*/ 45847 h 6858000"/>
              <a:gd name="connsiteX965" fmla="*/ 823759 w 7467600"/>
              <a:gd name="connsiteY965" fmla="*/ 574145 h 6858000"/>
              <a:gd name="connsiteX966" fmla="*/ 811254 w 7467600"/>
              <a:gd name="connsiteY966" fmla="*/ 665546 h 6858000"/>
              <a:gd name="connsiteX967" fmla="*/ 154042 w 7467600"/>
              <a:gd name="connsiteY967" fmla="*/ 261522 h 6858000"/>
              <a:gd name="connsiteX968" fmla="*/ 13550 w 7467600"/>
              <a:gd name="connsiteY968" fmla="*/ 158423 h 6858000"/>
              <a:gd name="connsiteX969" fmla="*/ 0 w 7467600"/>
              <a:gd name="connsiteY969" fmla="*/ 146618 h 6858000"/>
              <a:gd name="connsiteX970" fmla="*/ 0 w 7467600"/>
              <a:gd name="connsiteY970" fmla="*/ 59161 h 6858000"/>
              <a:gd name="connsiteX971" fmla="*/ 45427 w 7467600"/>
              <a:gd name="connsiteY971" fmla="*/ 101078 h 6858000"/>
              <a:gd name="connsiteX972" fmla="*/ 630103 w 7467600"/>
              <a:gd name="connsiteY972" fmla="*/ 485885 h 6858000"/>
              <a:gd name="connsiteX973" fmla="*/ 532040 w 7467600"/>
              <a:gd name="connsiteY973" fmla="*/ 399359 h 6858000"/>
              <a:gd name="connsiteX974" fmla="*/ 517618 w 7467600"/>
              <a:gd name="connsiteY974" fmla="*/ 385726 h 6858000"/>
              <a:gd name="connsiteX975" fmla="*/ 285074 w 7467600"/>
              <a:gd name="connsiteY975" fmla="*/ 182755 h 6858000"/>
              <a:gd name="connsiteX976" fmla="*/ 43151 w 7467600"/>
              <a:gd name="connsiteY97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271900 w 7467600"/>
              <a:gd name="connsiteY78" fmla="*/ 5734551 h 6858000"/>
              <a:gd name="connsiteX79" fmla="*/ 7015907 w 7467600"/>
              <a:gd name="connsiteY79" fmla="*/ 5541548 h 6858000"/>
              <a:gd name="connsiteX80" fmla="*/ 7259646 w 7467600"/>
              <a:gd name="connsiteY80" fmla="*/ 5765985 h 6858000"/>
              <a:gd name="connsiteX81" fmla="*/ 7467600 w 7467600"/>
              <a:gd name="connsiteY81" fmla="*/ 6012219 h 6858000"/>
              <a:gd name="connsiteX82" fmla="*/ 6946849 w 7467600"/>
              <a:gd name="connsiteY82" fmla="*/ 5523271 h 6858000"/>
              <a:gd name="connsiteX83" fmla="*/ 6946972 w 7467600"/>
              <a:gd name="connsiteY83" fmla="*/ 5526491 h 6858000"/>
              <a:gd name="connsiteX84" fmla="*/ 7105827 w 7467600"/>
              <a:gd name="connsiteY84" fmla="*/ 5718700 h 6858000"/>
              <a:gd name="connsiteX85" fmla="*/ 7356878 w 7467600"/>
              <a:gd name="connsiteY85" fmla="*/ 5981332 h 6858000"/>
              <a:gd name="connsiteX86" fmla="*/ 7467600 w 7467600"/>
              <a:gd name="connsiteY86" fmla="*/ 6117703 h 6858000"/>
              <a:gd name="connsiteX87" fmla="*/ 7467600 w 7467600"/>
              <a:gd name="connsiteY87" fmla="*/ 6163634 h 6858000"/>
              <a:gd name="connsiteX88" fmla="*/ 7403637 w 7467600"/>
              <a:gd name="connsiteY88" fmla="*/ 6083957 h 6858000"/>
              <a:gd name="connsiteX89" fmla="*/ 7254615 w 7467600"/>
              <a:gd name="connsiteY89" fmla="*/ 5911918 h 6858000"/>
              <a:gd name="connsiteX90" fmla="*/ 7312589 w 7467600"/>
              <a:gd name="connsiteY90" fmla="*/ 5982309 h 6858000"/>
              <a:gd name="connsiteX91" fmla="*/ 7448321 w 7467600"/>
              <a:gd name="connsiteY91" fmla="*/ 6190991 h 6858000"/>
              <a:gd name="connsiteX92" fmla="*/ 7467600 w 7467600"/>
              <a:gd name="connsiteY92" fmla="*/ 6221686 h 6858000"/>
              <a:gd name="connsiteX93" fmla="*/ 7467600 w 7467600"/>
              <a:gd name="connsiteY93" fmla="*/ 6334256 h 6858000"/>
              <a:gd name="connsiteX94" fmla="*/ 7454976 w 7467600"/>
              <a:gd name="connsiteY94" fmla="*/ 6318297 h 6858000"/>
              <a:gd name="connsiteX95" fmla="*/ 7042773 w 7467600"/>
              <a:gd name="connsiteY95" fmla="*/ 5734011 h 6858000"/>
              <a:gd name="connsiteX96" fmla="*/ 6844835 w 7467600"/>
              <a:gd name="connsiteY96" fmla="*/ 5424988 h 6858000"/>
              <a:gd name="connsiteX97" fmla="*/ 1456157 w 7467600"/>
              <a:gd name="connsiteY97" fmla="*/ 5371404 h 6858000"/>
              <a:gd name="connsiteX98" fmla="*/ 1244432 w 7467600"/>
              <a:gd name="connsiteY98" fmla="*/ 5385601 h 6858000"/>
              <a:gd name="connsiteX99" fmla="*/ 973990 w 7467600"/>
              <a:gd name="connsiteY99" fmla="*/ 5424940 h 6858000"/>
              <a:gd name="connsiteX100" fmla="*/ 1103809 w 7467600"/>
              <a:gd name="connsiteY100" fmla="*/ 5433720 h 6858000"/>
              <a:gd name="connsiteX101" fmla="*/ 1123454 w 7467600"/>
              <a:gd name="connsiteY101" fmla="*/ 5435727 h 6858000"/>
              <a:gd name="connsiteX102" fmla="*/ 1737017 w 7467600"/>
              <a:gd name="connsiteY102" fmla="*/ 5452183 h 6858000"/>
              <a:gd name="connsiteX103" fmla="*/ 1824397 w 7467600"/>
              <a:gd name="connsiteY103" fmla="*/ 5447757 h 6858000"/>
              <a:gd name="connsiteX104" fmla="*/ 2070059 w 7467600"/>
              <a:gd name="connsiteY104" fmla="*/ 5441660 h 6858000"/>
              <a:gd name="connsiteX105" fmla="*/ 1456157 w 7467600"/>
              <a:gd name="connsiteY105" fmla="*/ 5371404 h 6858000"/>
              <a:gd name="connsiteX106" fmla="*/ 4988186 w 7467600"/>
              <a:gd name="connsiteY106" fmla="*/ 5216467 h 6858000"/>
              <a:gd name="connsiteX107" fmla="*/ 4777334 w 7467600"/>
              <a:gd name="connsiteY107" fmla="*/ 5406072 h 6858000"/>
              <a:gd name="connsiteX108" fmla="*/ 4718341 w 7467600"/>
              <a:gd name="connsiteY108" fmla="*/ 5468043 h 6858000"/>
              <a:gd name="connsiteX109" fmla="*/ 4604655 w 7467600"/>
              <a:gd name="connsiteY109" fmla="*/ 5583434 h 6858000"/>
              <a:gd name="connsiteX110" fmla="*/ 4565074 w 7467600"/>
              <a:gd name="connsiteY110" fmla="*/ 5618550 h 6858000"/>
              <a:gd name="connsiteX111" fmla="*/ 4988186 w 7467600"/>
              <a:gd name="connsiteY111" fmla="*/ 5216467 h 6858000"/>
              <a:gd name="connsiteX112" fmla="*/ 4978032 w 7467600"/>
              <a:gd name="connsiteY112" fmla="*/ 5183809 h 6858000"/>
              <a:gd name="connsiteX113" fmla="*/ 4463413 w 7467600"/>
              <a:gd name="connsiteY113" fmla="*/ 5615162 h 6858000"/>
              <a:gd name="connsiteX114" fmla="*/ 4358134 w 7467600"/>
              <a:gd name="connsiteY114" fmla="*/ 5742791 h 6858000"/>
              <a:gd name="connsiteX115" fmla="*/ 4376219 w 7467600"/>
              <a:gd name="connsiteY115" fmla="*/ 5729027 h 6858000"/>
              <a:gd name="connsiteX116" fmla="*/ 4582340 w 7467600"/>
              <a:gd name="connsiteY116" fmla="*/ 5561037 h 6858000"/>
              <a:gd name="connsiteX117" fmla="*/ 4694684 w 7467600"/>
              <a:gd name="connsiteY117" fmla="*/ 5447098 h 6858000"/>
              <a:gd name="connsiteX118" fmla="*/ 4754123 w 7467600"/>
              <a:gd name="connsiteY118" fmla="*/ 5384643 h 6858000"/>
              <a:gd name="connsiteX119" fmla="*/ 4978032 w 7467600"/>
              <a:gd name="connsiteY119" fmla="*/ 5183809 h 6858000"/>
              <a:gd name="connsiteX120" fmla="*/ 1903353 w 7467600"/>
              <a:gd name="connsiteY120" fmla="*/ 5044827 h 6858000"/>
              <a:gd name="connsiteX121" fmla="*/ 1936931 w 7467600"/>
              <a:gd name="connsiteY121" fmla="*/ 5093954 h 6858000"/>
              <a:gd name="connsiteX122" fmla="*/ 2195868 w 7467600"/>
              <a:gd name="connsiteY122" fmla="*/ 5396574 h 6858000"/>
              <a:gd name="connsiteX123" fmla="*/ 2088852 w 7467600"/>
              <a:gd name="connsiteY123" fmla="*/ 5166123 h 6858000"/>
              <a:gd name="connsiteX124" fmla="*/ 1958241 w 7467600"/>
              <a:gd name="connsiteY124" fmla="*/ 5067955 h 6858000"/>
              <a:gd name="connsiteX125" fmla="*/ 1903353 w 7467600"/>
              <a:gd name="connsiteY125" fmla="*/ 5044827 h 6858000"/>
              <a:gd name="connsiteX126" fmla="*/ 1979378 w 7467600"/>
              <a:gd name="connsiteY126" fmla="*/ 4769504 h 6858000"/>
              <a:gd name="connsiteX127" fmla="*/ 2882120 w 7467600"/>
              <a:gd name="connsiteY127" fmla="*/ 5064547 h 6858000"/>
              <a:gd name="connsiteX128" fmla="*/ 2793103 w 7467600"/>
              <a:gd name="connsiteY128" fmla="*/ 5039699 h 6858000"/>
              <a:gd name="connsiteX129" fmla="*/ 2770041 w 7467600"/>
              <a:gd name="connsiteY129" fmla="*/ 5033634 h 6858000"/>
              <a:gd name="connsiteX130" fmla="*/ 1979378 w 7467600"/>
              <a:gd name="connsiteY130" fmla="*/ 4769504 h 6858000"/>
              <a:gd name="connsiteX131" fmla="*/ 1927410 w 7467600"/>
              <a:gd name="connsiteY131" fmla="*/ 4716164 h 6858000"/>
              <a:gd name="connsiteX132" fmla="*/ 1959587 w 7467600"/>
              <a:gd name="connsiteY132" fmla="*/ 4728849 h 6858000"/>
              <a:gd name="connsiteX133" fmla="*/ 2777707 w 7467600"/>
              <a:gd name="connsiteY133" fmla="*/ 5003991 h 6858000"/>
              <a:gd name="connsiteX134" fmla="*/ 2800768 w 7467600"/>
              <a:gd name="connsiteY134" fmla="*/ 5010056 h 6858000"/>
              <a:gd name="connsiteX135" fmla="*/ 2879408 w 7467600"/>
              <a:gd name="connsiteY135" fmla="*/ 5031590 h 6858000"/>
              <a:gd name="connsiteX136" fmla="*/ 2862295 w 7467600"/>
              <a:gd name="connsiteY136" fmla="*/ 5022958 h 6858000"/>
              <a:gd name="connsiteX137" fmla="*/ 2813343 w 7467600"/>
              <a:gd name="connsiteY137" fmla="*/ 4998369 h 6858000"/>
              <a:gd name="connsiteX138" fmla="*/ 2646245 w 7467600"/>
              <a:gd name="connsiteY138" fmla="*/ 4930999 h 6858000"/>
              <a:gd name="connsiteX139" fmla="*/ 1999243 w 7467600"/>
              <a:gd name="connsiteY139" fmla="*/ 4730524 h 6858000"/>
              <a:gd name="connsiteX140" fmla="*/ 1979527 w 7467600"/>
              <a:gd name="connsiteY140" fmla="*/ 4726651 h 6858000"/>
              <a:gd name="connsiteX141" fmla="*/ 1927410 w 7467600"/>
              <a:gd name="connsiteY141" fmla="*/ 4716164 h 6858000"/>
              <a:gd name="connsiteX142" fmla="*/ 1997014 w 7467600"/>
              <a:gd name="connsiteY142" fmla="*/ 4698007 h 6858000"/>
              <a:gd name="connsiteX143" fmla="*/ 2005458 w 7467600"/>
              <a:gd name="connsiteY143" fmla="*/ 4699540 h 6858000"/>
              <a:gd name="connsiteX144" fmla="*/ 2657186 w 7467600"/>
              <a:gd name="connsiteY144" fmla="*/ 4901687 h 6858000"/>
              <a:gd name="connsiteX145" fmla="*/ 2826662 w 7467600"/>
              <a:gd name="connsiteY145" fmla="*/ 4970362 h 6858000"/>
              <a:gd name="connsiteX146" fmla="*/ 2876100 w 7467600"/>
              <a:gd name="connsiteY146" fmla="*/ 4995397 h 6858000"/>
              <a:gd name="connsiteX147" fmla="*/ 3042600 w 7467600"/>
              <a:gd name="connsiteY147" fmla="*/ 5059532 h 6858000"/>
              <a:gd name="connsiteX148" fmla="*/ 1997014 w 7467600"/>
              <a:gd name="connsiteY148" fmla="*/ 4698007 h 6858000"/>
              <a:gd name="connsiteX149" fmla="*/ 2305292 w 7467600"/>
              <a:gd name="connsiteY149" fmla="*/ 4219492 h 6858000"/>
              <a:gd name="connsiteX150" fmla="*/ 3360922 w 7467600"/>
              <a:gd name="connsiteY150" fmla="*/ 4529373 h 6858000"/>
              <a:gd name="connsiteX151" fmla="*/ 3492420 w 7467600"/>
              <a:gd name="connsiteY151" fmla="*/ 4510145 h 6858000"/>
              <a:gd name="connsiteX152" fmla="*/ 3364086 w 7467600"/>
              <a:gd name="connsiteY152" fmla="*/ 4480340 h 6858000"/>
              <a:gd name="connsiteX153" fmla="*/ 3225818 w 7467600"/>
              <a:gd name="connsiteY153" fmla="*/ 4411822 h 6858000"/>
              <a:gd name="connsiteX154" fmla="*/ 3129696 w 7467600"/>
              <a:gd name="connsiteY154" fmla="*/ 4360704 h 6858000"/>
              <a:gd name="connsiteX155" fmla="*/ 2814545 w 7467600"/>
              <a:gd name="connsiteY155" fmla="*/ 4282955 h 6858000"/>
              <a:gd name="connsiteX156" fmla="*/ 2305292 w 7467600"/>
              <a:gd name="connsiteY156" fmla="*/ 4219492 h 6858000"/>
              <a:gd name="connsiteX157" fmla="*/ 2626982 w 7467600"/>
              <a:gd name="connsiteY157" fmla="*/ 4206450 h 6858000"/>
              <a:gd name="connsiteX158" fmla="*/ 2490617 w 7467600"/>
              <a:gd name="connsiteY158" fmla="*/ 4206951 h 6858000"/>
              <a:gd name="connsiteX159" fmla="*/ 2819869 w 7467600"/>
              <a:gd name="connsiteY159" fmla="*/ 4252936 h 6858000"/>
              <a:gd name="connsiteX160" fmla="*/ 3143018 w 7467600"/>
              <a:gd name="connsiteY160" fmla="*/ 4332698 h 6858000"/>
              <a:gd name="connsiteX161" fmla="*/ 3241520 w 7467600"/>
              <a:gd name="connsiteY161" fmla="*/ 4385112 h 6858000"/>
              <a:gd name="connsiteX162" fmla="*/ 3374575 w 7467600"/>
              <a:gd name="connsiteY162" fmla="*/ 4451517 h 6858000"/>
              <a:gd name="connsiteX163" fmla="*/ 3505221 w 7467600"/>
              <a:gd name="connsiteY163" fmla="*/ 4480757 h 6858000"/>
              <a:gd name="connsiteX164" fmla="*/ 2626982 w 7467600"/>
              <a:gd name="connsiteY164" fmla="*/ 4206450 h 6858000"/>
              <a:gd name="connsiteX165" fmla="*/ 1310106 w 7467600"/>
              <a:gd name="connsiteY165" fmla="*/ 3943217 h 6858000"/>
              <a:gd name="connsiteX166" fmla="*/ 854994 w 7467600"/>
              <a:gd name="connsiteY166" fmla="*/ 4399136 h 6858000"/>
              <a:gd name="connsiteX167" fmla="*/ 742462 w 7467600"/>
              <a:gd name="connsiteY167" fmla="*/ 4594648 h 6858000"/>
              <a:gd name="connsiteX168" fmla="*/ 820602 w 7467600"/>
              <a:gd name="connsiteY168" fmla="*/ 4485915 h 6858000"/>
              <a:gd name="connsiteX169" fmla="*/ 878295 w 7467600"/>
              <a:gd name="connsiteY169" fmla="*/ 4403594 h 6858000"/>
              <a:gd name="connsiteX170" fmla="*/ 1240607 w 7467600"/>
              <a:gd name="connsiteY170" fmla="*/ 4010401 h 6858000"/>
              <a:gd name="connsiteX171" fmla="*/ 1310106 w 7467600"/>
              <a:gd name="connsiteY171" fmla="*/ 3943217 h 6858000"/>
              <a:gd name="connsiteX172" fmla="*/ 1423113 w 7467600"/>
              <a:gd name="connsiteY172" fmla="*/ 3874565 h 6858000"/>
              <a:gd name="connsiteX173" fmla="*/ 1260565 w 7467600"/>
              <a:gd name="connsiteY173" fmla="*/ 4031982 h 6858000"/>
              <a:gd name="connsiteX174" fmla="*/ 901900 w 7467600"/>
              <a:gd name="connsiteY174" fmla="*/ 4421236 h 6858000"/>
              <a:gd name="connsiteX175" fmla="*/ 845044 w 7467600"/>
              <a:gd name="connsiteY175" fmla="*/ 4502436 h 6858000"/>
              <a:gd name="connsiteX176" fmla="*/ 685926 w 7467600"/>
              <a:gd name="connsiteY176" fmla="*/ 4703069 h 6858000"/>
              <a:gd name="connsiteX177" fmla="*/ 684248 w 7467600"/>
              <a:gd name="connsiteY177" fmla="*/ 4706721 h 6858000"/>
              <a:gd name="connsiteX178" fmla="*/ 1423113 w 7467600"/>
              <a:gd name="connsiteY178" fmla="*/ 3874565 h 6858000"/>
              <a:gd name="connsiteX179" fmla="*/ 3316479 w 7467600"/>
              <a:gd name="connsiteY179" fmla="*/ 3872136 h 6858000"/>
              <a:gd name="connsiteX180" fmla="*/ 3546806 w 7467600"/>
              <a:gd name="connsiteY180" fmla="*/ 4356139 h 6858000"/>
              <a:gd name="connsiteX181" fmla="*/ 3364433 w 7467600"/>
              <a:gd name="connsiteY181" fmla="*/ 3953121 h 6858000"/>
              <a:gd name="connsiteX182" fmla="*/ 3316479 w 7467600"/>
              <a:gd name="connsiteY182" fmla="*/ 3872136 h 6858000"/>
              <a:gd name="connsiteX183" fmla="*/ 3291335 w 7467600"/>
              <a:gd name="connsiteY183" fmla="*/ 3767420 h 6858000"/>
              <a:gd name="connsiteX184" fmla="*/ 3390805 w 7467600"/>
              <a:gd name="connsiteY184" fmla="*/ 3937163 h 6858000"/>
              <a:gd name="connsiteX185" fmla="*/ 3579062 w 7467600"/>
              <a:gd name="connsiteY185" fmla="*/ 4359040 h 6858000"/>
              <a:gd name="connsiteX186" fmla="*/ 3467355 w 7467600"/>
              <a:gd name="connsiteY186" fmla="*/ 3988130 h 6858000"/>
              <a:gd name="connsiteX187" fmla="*/ 3310753 w 7467600"/>
              <a:gd name="connsiteY187" fmla="*/ 3787140 h 6858000"/>
              <a:gd name="connsiteX188" fmla="*/ 3291335 w 7467600"/>
              <a:gd name="connsiteY188" fmla="*/ 3767420 h 6858000"/>
              <a:gd name="connsiteX189" fmla="*/ 1635889 w 7467600"/>
              <a:gd name="connsiteY189" fmla="*/ 3709494 h 6858000"/>
              <a:gd name="connsiteX190" fmla="*/ 1634800 w 7467600"/>
              <a:gd name="connsiteY190" fmla="*/ 3731111 h 6858000"/>
              <a:gd name="connsiteX191" fmla="*/ 1635889 w 7467600"/>
              <a:gd name="connsiteY191" fmla="*/ 3709494 h 6858000"/>
              <a:gd name="connsiteX192" fmla="*/ 1510397 w 7467600"/>
              <a:gd name="connsiteY192" fmla="*/ 3684705 h 6858000"/>
              <a:gd name="connsiteX193" fmla="*/ 1146550 w 7467600"/>
              <a:gd name="connsiteY193" fmla="*/ 3802012 h 6858000"/>
              <a:gd name="connsiteX194" fmla="*/ 698834 w 7467600"/>
              <a:gd name="connsiteY194" fmla="*/ 3952272 h 6858000"/>
              <a:gd name="connsiteX195" fmla="*/ 34256 w 7467600"/>
              <a:gd name="connsiteY195" fmla="*/ 4347603 h 6858000"/>
              <a:gd name="connsiteX196" fmla="*/ 527241 w 7467600"/>
              <a:gd name="connsiteY196" fmla="*/ 4065078 h 6858000"/>
              <a:gd name="connsiteX197" fmla="*/ 1510397 w 7467600"/>
              <a:gd name="connsiteY197" fmla="*/ 3684705 h 6858000"/>
              <a:gd name="connsiteX198" fmla="*/ 1313114 w 7467600"/>
              <a:gd name="connsiteY198" fmla="*/ 3655216 h 6858000"/>
              <a:gd name="connsiteX199" fmla="*/ 1109304 w 7467600"/>
              <a:gd name="connsiteY199" fmla="*/ 3669030 h 6858000"/>
              <a:gd name="connsiteX200" fmla="*/ 8129 w 7467600"/>
              <a:gd name="connsiteY200" fmla="*/ 4330519 h 6858000"/>
              <a:gd name="connsiteX201" fmla="*/ 687572 w 7467600"/>
              <a:gd name="connsiteY201" fmla="*/ 3925629 h 6858000"/>
              <a:gd name="connsiteX202" fmla="*/ 1138365 w 7467600"/>
              <a:gd name="connsiteY202" fmla="*/ 3774515 h 6858000"/>
              <a:gd name="connsiteX203" fmla="*/ 1505579 w 7467600"/>
              <a:gd name="connsiteY203" fmla="*/ 3655526 h 6858000"/>
              <a:gd name="connsiteX204" fmla="*/ 1313114 w 7467600"/>
              <a:gd name="connsiteY204" fmla="*/ 3655216 h 6858000"/>
              <a:gd name="connsiteX205" fmla="*/ 3655073 w 7467600"/>
              <a:gd name="connsiteY205" fmla="*/ 3650884 h 6858000"/>
              <a:gd name="connsiteX206" fmla="*/ 3989938 w 7467600"/>
              <a:gd name="connsiteY206" fmla="*/ 3991685 h 6858000"/>
              <a:gd name="connsiteX207" fmla="*/ 4393907 w 7467600"/>
              <a:gd name="connsiteY207" fmla="*/ 4261258 h 6858000"/>
              <a:gd name="connsiteX208" fmla="*/ 4648051 w 7467600"/>
              <a:gd name="connsiteY208" fmla="*/ 4374051 h 6858000"/>
              <a:gd name="connsiteX209" fmla="*/ 4383389 w 7467600"/>
              <a:gd name="connsiteY209" fmla="*/ 4184369 h 6858000"/>
              <a:gd name="connsiteX210" fmla="*/ 4165508 w 7467600"/>
              <a:gd name="connsiteY210" fmla="*/ 4035196 h 6858000"/>
              <a:gd name="connsiteX211" fmla="*/ 4068162 w 7467600"/>
              <a:gd name="connsiteY211" fmla="*/ 3953394 h 6858000"/>
              <a:gd name="connsiteX212" fmla="*/ 3981416 w 7467600"/>
              <a:gd name="connsiteY212" fmla="*/ 3880482 h 6858000"/>
              <a:gd name="connsiteX213" fmla="*/ 3800147 w 7467600"/>
              <a:gd name="connsiteY213" fmla="*/ 3749872 h 6858000"/>
              <a:gd name="connsiteX214" fmla="*/ 3655073 w 7467600"/>
              <a:gd name="connsiteY214" fmla="*/ 3650884 h 6858000"/>
              <a:gd name="connsiteX215" fmla="*/ 3670252 w 7467600"/>
              <a:gd name="connsiteY215" fmla="*/ 3622798 h 6858000"/>
              <a:gd name="connsiteX216" fmla="*/ 3817258 w 7467600"/>
              <a:gd name="connsiteY216" fmla="*/ 3723577 h 6858000"/>
              <a:gd name="connsiteX217" fmla="*/ 4000461 w 7467600"/>
              <a:gd name="connsiteY217" fmla="*/ 3855966 h 6858000"/>
              <a:gd name="connsiteX218" fmla="*/ 4088180 w 7467600"/>
              <a:gd name="connsiteY218" fmla="*/ 3929774 h 6858000"/>
              <a:gd name="connsiteX219" fmla="*/ 4184555 w 7467600"/>
              <a:gd name="connsiteY219" fmla="*/ 4010683 h 6858000"/>
              <a:gd name="connsiteX220" fmla="*/ 4399563 w 7467600"/>
              <a:gd name="connsiteY220" fmla="*/ 4158106 h 6858000"/>
              <a:gd name="connsiteX221" fmla="*/ 4684469 w 7467600"/>
              <a:gd name="connsiteY221" fmla="*/ 4364680 h 6858000"/>
              <a:gd name="connsiteX222" fmla="*/ 4690271 w 7467600"/>
              <a:gd name="connsiteY222" fmla="*/ 4370034 h 6858000"/>
              <a:gd name="connsiteX223" fmla="*/ 4136093 w 7467600"/>
              <a:gd name="connsiteY223" fmla="*/ 3858466 h 6858000"/>
              <a:gd name="connsiteX224" fmla="*/ 3670252 w 7467600"/>
              <a:gd name="connsiteY224" fmla="*/ 3622798 h 6858000"/>
              <a:gd name="connsiteX225" fmla="*/ 4440129 w 7467600"/>
              <a:gd name="connsiteY225" fmla="*/ 3448571 h 6858000"/>
              <a:gd name="connsiteX226" fmla="*/ 4856525 w 7467600"/>
              <a:gd name="connsiteY226" fmla="*/ 3915351 h 6858000"/>
              <a:gd name="connsiteX227" fmla="*/ 5059055 w 7467600"/>
              <a:gd name="connsiteY227" fmla="*/ 4108918 h 6858000"/>
              <a:gd name="connsiteX228" fmla="*/ 5290070 w 7467600"/>
              <a:gd name="connsiteY228" fmla="*/ 4263619 h 6858000"/>
              <a:gd name="connsiteX229" fmla="*/ 4834991 w 7467600"/>
              <a:gd name="connsiteY229" fmla="*/ 3830985 h 6858000"/>
              <a:gd name="connsiteX230" fmla="*/ 4440129 w 7467600"/>
              <a:gd name="connsiteY230" fmla="*/ 3448571 h 6858000"/>
              <a:gd name="connsiteX231" fmla="*/ 4441737 w 7467600"/>
              <a:gd name="connsiteY231" fmla="*/ 3399734 h 6858000"/>
              <a:gd name="connsiteX232" fmla="*/ 4431236 w 7467600"/>
              <a:gd name="connsiteY232" fmla="*/ 3400954 h 6858000"/>
              <a:gd name="connsiteX233" fmla="*/ 4557150 w 7467600"/>
              <a:gd name="connsiteY233" fmla="*/ 3510023 h 6858000"/>
              <a:gd name="connsiteX234" fmla="*/ 4856936 w 7467600"/>
              <a:gd name="connsiteY234" fmla="*/ 3809146 h 6858000"/>
              <a:gd name="connsiteX235" fmla="*/ 5111996 w 7467600"/>
              <a:gd name="connsiteY235" fmla="*/ 4065759 h 6858000"/>
              <a:gd name="connsiteX236" fmla="*/ 5388878 w 7467600"/>
              <a:gd name="connsiteY236" fmla="*/ 4300185 h 6858000"/>
              <a:gd name="connsiteX237" fmla="*/ 5425556 w 7467600"/>
              <a:gd name="connsiteY237" fmla="*/ 4308967 h 6858000"/>
              <a:gd name="connsiteX238" fmla="*/ 4943646 w 7467600"/>
              <a:gd name="connsiteY238" fmla="*/ 3822916 h 6858000"/>
              <a:gd name="connsiteX239" fmla="*/ 4594837 w 7467600"/>
              <a:gd name="connsiteY239" fmla="*/ 3532274 h 6858000"/>
              <a:gd name="connsiteX240" fmla="*/ 4441737 w 7467600"/>
              <a:gd name="connsiteY240" fmla="*/ 3399734 h 6858000"/>
              <a:gd name="connsiteX241" fmla="*/ 5425834 w 7467600"/>
              <a:gd name="connsiteY241" fmla="*/ 3162785 h 6858000"/>
              <a:gd name="connsiteX242" fmla="*/ 5401644 w 7467600"/>
              <a:gd name="connsiteY242" fmla="*/ 3617847 h 6858000"/>
              <a:gd name="connsiteX243" fmla="*/ 5467256 w 7467600"/>
              <a:gd name="connsiteY243" fmla="*/ 4175494 h 6858000"/>
              <a:gd name="connsiteX244" fmla="*/ 5448069 w 7467600"/>
              <a:gd name="connsiteY244" fmla="*/ 3567554 h 6858000"/>
              <a:gd name="connsiteX245" fmla="*/ 5425834 w 7467600"/>
              <a:gd name="connsiteY245" fmla="*/ 3162785 h 6858000"/>
              <a:gd name="connsiteX246" fmla="*/ 1318687 w 7467600"/>
              <a:gd name="connsiteY246" fmla="*/ 3113840 h 6858000"/>
              <a:gd name="connsiteX247" fmla="*/ 1066793 w 7467600"/>
              <a:gd name="connsiteY247" fmla="*/ 3212171 h 6858000"/>
              <a:gd name="connsiteX248" fmla="*/ 993319 w 7467600"/>
              <a:gd name="connsiteY248" fmla="*/ 3247648 h 6858000"/>
              <a:gd name="connsiteX249" fmla="*/ 853081 w 7467600"/>
              <a:gd name="connsiteY249" fmla="*/ 3312410 h 6858000"/>
              <a:gd name="connsiteX250" fmla="*/ 805957 w 7467600"/>
              <a:gd name="connsiteY250" fmla="*/ 3330443 h 6858000"/>
              <a:gd name="connsiteX251" fmla="*/ 1318687 w 7467600"/>
              <a:gd name="connsiteY251" fmla="*/ 3113840 h 6858000"/>
              <a:gd name="connsiteX252" fmla="*/ 5453702 w 7467600"/>
              <a:gd name="connsiteY252" fmla="*/ 3090882 h 6858000"/>
              <a:gd name="connsiteX253" fmla="*/ 5480135 w 7467600"/>
              <a:gd name="connsiteY253" fmla="*/ 3565802 h 6858000"/>
              <a:gd name="connsiteX254" fmla="*/ 5499023 w 7467600"/>
              <a:gd name="connsiteY254" fmla="*/ 4166310 h 6858000"/>
              <a:gd name="connsiteX255" fmla="*/ 5547022 w 7467600"/>
              <a:gd name="connsiteY255" fmla="*/ 3607838 h 6858000"/>
              <a:gd name="connsiteX256" fmla="*/ 5515964 w 7467600"/>
              <a:gd name="connsiteY256" fmla="*/ 3378541 h 6858000"/>
              <a:gd name="connsiteX257" fmla="*/ 5453702 w 7467600"/>
              <a:gd name="connsiteY257" fmla="*/ 3090882 h 6858000"/>
              <a:gd name="connsiteX258" fmla="*/ 1238695 w 7467600"/>
              <a:gd name="connsiteY258" fmla="*/ 3076820 h 6858000"/>
              <a:gd name="connsiteX259" fmla="*/ 716371 w 7467600"/>
              <a:gd name="connsiteY259" fmla="*/ 3293249 h 6858000"/>
              <a:gd name="connsiteX260" fmla="*/ 579522 w 7467600"/>
              <a:gd name="connsiteY260" fmla="*/ 3371759 h 6858000"/>
              <a:gd name="connsiteX261" fmla="*/ 600288 w 7467600"/>
              <a:gd name="connsiteY261" fmla="*/ 3365555 h 6858000"/>
              <a:gd name="connsiteX262" fmla="*/ 840692 w 7467600"/>
              <a:gd name="connsiteY262" fmla="*/ 3284921 h 6858000"/>
              <a:gd name="connsiteX263" fmla="*/ 979248 w 7467600"/>
              <a:gd name="connsiteY263" fmla="*/ 3221003 h 6858000"/>
              <a:gd name="connsiteX264" fmla="*/ 1053282 w 7467600"/>
              <a:gd name="connsiteY264" fmla="*/ 3185247 h 6858000"/>
              <a:gd name="connsiteX265" fmla="*/ 1320603 w 7467600"/>
              <a:gd name="connsiteY265" fmla="*/ 3081281 h 6858000"/>
              <a:gd name="connsiteX266" fmla="*/ 1238695 w 7467600"/>
              <a:gd name="connsiteY266" fmla="*/ 3076820 h 6858000"/>
              <a:gd name="connsiteX267" fmla="*/ 5425627 w 7467600"/>
              <a:gd name="connsiteY267" fmla="*/ 2954192 h 6858000"/>
              <a:gd name="connsiteX268" fmla="*/ 5470770 w 7467600"/>
              <a:gd name="connsiteY268" fmla="*/ 3005435 h 6858000"/>
              <a:gd name="connsiteX269" fmla="*/ 5519779 w 7467600"/>
              <a:gd name="connsiteY269" fmla="*/ 4359223 h 6858000"/>
              <a:gd name="connsiteX270" fmla="*/ 5520293 w 7467600"/>
              <a:gd name="connsiteY270" fmla="*/ 4360602 h 6858000"/>
              <a:gd name="connsiteX271" fmla="*/ 5767221 w 7467600"/>
              <a:gd name="connsiteY271" fmla="*/ 4665564 h 6858000"/>
              <a:gd name="connsiteX272" fmla="*/ 6937169 w 7467600"/>
              <a:gd name="connsiteY272" fmla="*/ 4815941 h 6858000"/>
              <a:gd name="connsiteX273" fmla="*/ 6953922 w 7467600"/>
              <a:gd name="connsiteY273" fmla="*/ 4890068 h 6858000"/>
              <a:gd name="connsiteX274" fmla="*/ 6071359 w 7467600"/>
              <a:gd name="connsiteY274" fmla="*/ 4770770 h 6858000"/>
              <a:gd name="connsiteX275" fmla="*/ 6038839 w 7467600"/>
              <a:gd name="connsiteY275" fmla="*/ 4764474 h 6858000"/>
              <a:gd name="connsiteX276" fmla="*/ 6038706 w 7467600"/>
              <a:gd name="connsiteY276" fmla="*/ 4763847 h 6858000"/>
              <a:gd name="connsiteX277" fmla="*/ 6037784 w 7467600"/>
              <a:gd name="connsiteY277" fmla="*/ 4764270 h 6858000"/>
              <a:gd name="connsiteX278" fmla="*/ 6038839 w 7467600"/>
              <a:gd name="connsiteY278" fmla="*/ 4764474 h 6858000"/>
              <a:gd name="connsiteX279" fmla="*/ 6040338 w 7467600"/>
              <a:gd name="connsiteY279" fmla="*/ 4771418 h 6858000"/>
              <a:gd name="connsiteX280" fmla="*/ 6024488 w 7467600"/>
              <a:gd name="connsiteY280" fmla="*/ 4809903 h 6858000"/>
              <a:gd name="connsiteX281" fmla="*/ 5599771 w 7467600"/>
              <a:gd name="connsiteY281" fmla="*/ 5509652 h 6858000"/>
              <a:gd name="connsiteX282" fmla="*/ 5548843 w 7467600"/>
              <a:gd name="connsiteY282" fmla="*/ 5563845 h 6858000"/>
              <a:gd name="connsiteX283" fmla="*/ 5940952 w 7467600"/>
              <a:gd name="connsiteY283" fmla="*/ 6250028 h 6858000"/>
              <a:gd name="connsiteX284" fmla="*/ 6043441 w 7467600"/>
              <a:gd name="connsiteY284" fmla="*/ 6665847 h 6858000"/>
              <a:gd name="connsiteX285" fmla="*/ 6093432 w 7467600"/>
              <a:gd name="connsiteY285" fmla="*/ 6858000 h 6858000"/>
              <a:gd name="connsiteX286" fmla="*/ 6034344 w 7467600"/>
              <a:gd name="connsiteY286" fmla="*/ 6858000 h 6858000"/>
              <a:gd name="connsiteX287" fmla="*/ 6026679 w 7467600"/>
              <a:gd name="connsiteY287" fmla="*/ 6836959 h 6858000"/>
              <a:gd name="connsiteX288" fmla="*/ 5800441 w 7467600"/>
              <a:gd name="connsiteY288" fmla="*/ 6335286 h 6858000"/>
              <a:gd name="connsiteX289" fmla="*/ 5526562 w 7467600"/>
              <a:gd name="connsiteY289" fmla="*/ 5705388 h 6858000"/>
              <a:gd name="connsiteX290" fmla="*/ 5519640 w 7467600"/>
              <a:gd name="connsiteY290" fmla="*/ 5683774 h 6858000"/>
              <a:gd name="connsiteX291" fmla="*/ 5844559 w 7467600"/>
              <a:gd name="connsiteY291" fmla="*/ 6553349 h 6858000"/>
              <a:gd name="connsiteX292" fmla="*/ 5975994 w 7467600"/>
              <a:gd name="connsiteY292" fmla="*/ 6858000 h 6858000"/>
              <a:gd name="connsiteX293" fmla="*/ 5898547 w 7467600"/>
              <a:gd name="connsiteY293" fmla="*/ 6858000 h 6858000"/>
              <a:gd name="connsiteX294" fmla="*/ 5682041 w 7467600"/>
              <a:gd name="connsiteY294" fmla="*/ 6355860 h 6858000"/>
              <a:gd name="connsiteX295" fmla="*/ 5461758 w 7467600"/>
              <a:gd name="connsiteY295" fmla="*/ 5820220 h 6858000"/>
              <a:gd name="connsiteX296" fmla="*/ 5237282 w 7467600"/>
              <a:gd name="connsiteY296" fmla="*/ 6579086 h 6858000"/>
              <a:gd name="connsiteX297" fmla="*/ 5115009 w 7467600"/>
              <a:gd name="connsiteY297" fmla="*/ 6858000 h 6858000"/>
              <a:gd name="connsiteX298" fmla="*/ 5028074 w 7467600"/>
              <a:gd name="connsiteY298" fmla="*/ 6858000 h 6858000"/>
              <a:gd name="connsiteX299" fmla="*/ 5079508 w 7467600"/>
              <a:gd name="connsiteY299" fmla="*/ 6749074 h 6858000"/>
              <a:gd name="connsiteX300" fmla="*/ 5371846 w 7467600"/>
              <a:gd name="connsiteY300" fmla="*/ 5924413 h 6858000"/>
              <a:gd name="connsiteX301" fmla="*/ 5270512 w 7467600"/>
              <a:gd name="connsiteY301" fmla="*/ 6138975 h 6858000"/>
              <a:gd name="connsiteX302" fmla="*/ 5062409 w 7467600"/>
              <a:gd name="connsiteY302" fmla="*/ 6653544 h 6858000"/>
              <a:gd name="connsiteX303" fmla="*/ 5036628 w 7467600"/>
              <a:gd name="connsiteY303" fmla="*/ 6754247 h 6858000"/>
              <a:gd name="connsiteX304" fmla="*/ 5009112 w 7467600"/>
              <a:gd name="connsiteY304" fmla="*/ 6858000 h 6858000"/>
              <a:gd name="connsiteX305" fmla="*/ 4976679 w 7467600"/>
              <a:gd name="connsiteY305" fmla="*/ 6858000 h 6858000"/>
              <a:gd name="connsiteX306" fmla="*/ 5006537 w 7467600"/>
              <a:gd name="connsiteY306" fmla="*/ 6747068 h 6858000"/>
              <a:gd name="connsiteX307" fmla="*/ 5032723 w 7467600"/>
              <a:gd name="connsiteY307" fmla="*/ 6644957 h 6858000"/>
              <a:gd name="connsiteX308" fmla="*/ 5242949 w 7467600"/>
              <a:gd name="connsiteY308" fmla="*/ 6125175 h 6858000"/>
              <a:gd name="connsiteX309" fmla="*/ 5286321 w 7467600"/>
              <a:gd name="connsiteY309" fmla="*/ 6033555 h 6858000"/>
              <a:gd name="connsiteX310" fmla="*/ 5008210 w 7467600"/>
              <a:gd name="connsiteY310" fmla="*/ 6649194 h 6858000"/>
              <a:gd name="connsiteX311" fmla="*/ 4986321 w 7467600"/>
              <a:gd name="connsiteY311" fmla="*/ 6765687 h 6858000"/>
              <a:gd name="connsiteX312" fmla="*/ 4973474 w 7467600"/>
              <a:gd name="connsiteY312" fmla="*/ 6858000 h 6858000"/>
              <a:gd name="connsiteX313" fmla="*/ 4907178 w 7467600"/>
              <a:gd name="connsiteY313" fmla="*/ 6858000 h 6858000"/>
              <a:gd name="connsiteX314" fmla="*/ 4910810 w 7467600"/>
              <a:gd name="connsiteY314" fmla="*/ 6829660 h 6858000"/>
              <a:gd name="connsiteX315" fmla="*/ 4987461 w 7467600"/>
              <a:gd name="connsiteY315" fmla="*/ 6432994 h 6858000"/>
              <a:gd name="connsiteX316" fmla="*/ 5179262 w 7467600"/>
              <a:gd name="connsiteY316" fmla="*/ 6035044 h 6858000"/>
              <a:gd name="connsiteX317" fmla="*/ 4689678 w 7467600"/>
              <a:gd name="connsiteY317" fmla="*/ 6440241 h 6858000"/>
              <a:gd name="connsiteX318" fmla="*/ 4477543 w 7467600"/>
              <a:gd name="connsiteY318" fmla="*/ 6674836 h 6858000"/>
              <a:gd name="connsiteX319" fmla="*/ 4329957 w 7467600"/>
              <a:gd name="connsiteY319" fmla="*/ 6858000 h 6858000"/>
              <a:gd name="connsiteX320" fmla="*/ 4218595 w 7467600"/>
              <a:gd name="connsiteY320" fmla="*/ 6858000 h 6858000"/>
              <a:gd name="connsiteX321" fmla="*/ 4368888 w 7467600"/>
              <a:gd name="connsiteY321" fmla="*/ 6668412 h 6858000"/>
              <a:gd name="connsiteX322" fmla="*/ 4563091 w 7467600"/>
              <a:gd name="connsiteY322" fmla="*/ 6442508 h 6858000"/>
              <a:gd name="connsiteX323" fmla="*/ 5387324 w 7467600"/>
              <a:gd name="connsiteY323" fmla="*/ 5705830 h 6858000"/>
              <a:gd name="connsiteX324" fmla="*/ 5073620 w 7467600"/>
              <a:gd name="connsiteY324" fmla="*/ 5955437 h 6858000"/>
              <a:gd name="connsiteX325" fmla="*/ 4689789 w 7467600"/>
              <a:gd name="connsiteY325" fmla="*/ 6268382 h 6858000"/>
              <a:gd name="connsiteX326" fmla="*/ 4418722 w 7467600"/>
              <a:gd name="connsiteY326" fmla="*/ 6570886 h 6858000"/>
              <a:gd name="connsiteX327" fmla="*/ 4214944 w 7467600"/>
              <a:gd name="connsiteY327" fmla="*/ 6858000 h 6858000"/>
              <a:gd name="connsiteX328" fmla="*/ 4177898 w 7467600"/>
              <a:gd name="connsiteY328" fmla="*/ 6858000 h 6858000"/>
              <a:gd name="connsiteX329" fmla="*/ 4391597 w 7467600"/>
              <a:gd name="connsiteY329" fmla="*/ 6556370 h 6858000"/>
              <a:gd name="connsiteX330" fmla="*/ 4668889 w 7467600"/>
              <a:gd name="connsiteY330" fmla="*/ 6246399 h 6858000"/>
              <a:gd name="connsiteX331" fmla="*/ 5055427 w 7467600"/>
              <a:gd name="connsiteY331" fmla="*/ 5931476 h 6858000"/>
              <a:gd name="connsiteX332" fmla="*/ 5371814 w 7467600"/>
              <a:gd name="connsiteY332" fmla="*/ 5678975 h 6858000"/>
              <a:gd name="connsiteX333" fmla="*/ 4987918 w 7467600"/>
              <a:gd name="connsiteY333" fmla="*/ 5838701 h 6858000"/>
              <a:gd name="connsiteX334" fmla="*/ 4317146 w 7467600"/>
              <a:gd name="connsiteY334" fmla="*/ 6587716 h 6858000"/>
              <a:gd name="connsiteX335" fmla="*/ 4171627 w 7467600"/>
              <a:gd name="connsiteY335" fmla="*/ 6858000 h 6858000"/>
              <a:gd name="connsiteX336" fmla="*/ 4081585 w 7467600"/>
              <a:gd name="connsiteY336" fmla="*/ 6858000 h 6858000"/>
              <a:gd name="connsiteX337" fmla="*/ 4238603 w 7467600"/>
              <a:gd name="connsiteY337" fmla="*/ 6559341 h 6858000"/>
              <a:gd name="connsiteX338" fmla="*/ 4778333 w 7467600"/>
              <a:gd name="connsiteY338" fmla="*/ 5873626 h 6858000"/>
              <a:gd name="connsiteX339" fmla="*/ 5414185 w 7467600"/>
              <a:gd name="connsiteY339" fmla="*/ 5573882 h 6858000"/>
              <a:gd name="connsiteX340" fmla="*/ 5959648 w 7467600"/>
              <a:gd name="connsiteY340" fmla="*/ 4760797 h 6858000"/>
              <a:gd name="connsiteX341" fmla="*/ 5355019 w 7467600"/>
              <a:gd name="connsiteY341" fmla="*/ 4734672 h 6858000"/>
              <a:gd name="connsiteX342" fmla="*/ 5083565 w 7467600"/>
              <a:gd name="connsiteY342" fmla="*/ 5179121 h 6858000"/>
              <a:gd name="connsiteX343" fmla="*/ 4713577 w 7467600"/>
              <a:gd name="connsiteY343" fmla="*/ 5616803 h 6858000"/>
              <a:gd name="connsiteX344" fmla="*/ 3989559 w 7467600"/>
              <a:gd name="connsiteY344" fmla="*/ 6145945 h 6858000"/>
              <a:gd name="connsiteX345" fmla="*/ 3939824 w 7467600"/>
              <a:gd name="connsiteY345" fmla="*/ 6066900 h 6858000"/>
              <a:gd name="connsiteX346" fmla="*/ 4584537 w 7467600"/>
              <a:gd name="connsiteY346" fmla="*/ 5324826 h 6858000"/>
              <a:gd name="connsiteX347" fmla="*/ 5037105 w 7467600"/>
              <a:gd name="connsiteY347" fmla="*/ 5088765 h 6858000"/>
              <a:gd name="connsiteX348" fmla="*/ 5039930 w 7467600"/>
              <a:gd name="connsiteY348" fmla="*/ 5089585 h 6858000"/>
              <a:gd name="connsiteX349" fmla="*/ 5263764 w 7467600"/>
              <a:gd name="connsiteY349" fmla="*/ 4735525 h 6858000"/>
              <a:gd name="connsiteX350" fmla="*/ 4086300 w 7467600"/>
              <a:gd name="connsiteY350" fmla="*/ 4884599 h 6858000"/>
              <a:gd name="connsiteX351" fmla="*/ 4085485 w 7467600"/>
              <a:gd name="connsiteY351" fmla="*/ 4899070 h 6858000"/>
              <a:gd name="connsiteX352" fmla="*/ 3871915 w 7467600"/>
              <a:gd name="connsiteY352" fmla="*/ 5253645 h 6858000"/>
              <a:gd name="connsiteX353" fmla="*/ 3799374 w 7467600"/>
              <a:gd name="connsiteY353" fmla="*/ 5466127 h 6858000"/>
              <a:gd name="connsiteX354" fmla="*/ 3498850 w 7467600"/>
              <a:gd name="connsiteY354" fmla="*/ 6661888 h 6858000"/>
              <a:gd name="connsiteX355" fmla="*/ 3399216 w 7467600"/>
              <a:gd name="connsiteY355" fmla="*/ 6858000 h 6858000"/>
              <a:gd name="connsiteX356" fmla="*/ 3303688 w 7467600"/>
              <a:gd name="connsiteY356" fmla="*/ 6858000 h 6858000"/>
              <a:gd name="connsiteX357" fmla="*/ 3391774 w 7467600"/>
              <a:gd name="connsiteY357" fmla="*/ 6697181 h 6858000"/>
              <a:gd name="connsiteX358" fmla="*/ 3735540 w 7467600"/>
              <a:gd name="connsiteY358" fmla="*/ 5546923 h 6858000"/>
              <a:gd name="connsiteX359" fmla="*/ 3729438 w 7467600"/>
              <a:gd name="connsiteY359" fmla="*/ 5569058 h 6858000"/>
              <a:gd name="connsiteX360" fmla="*/ 3707782 w 7467600"/>
              <a:gd name="connsiteY360" fmla="*/ 5644908 h 6858000"/>
              <a:gd name="connsiteX361" fmla="*/ 3583827 w 7467600"/>
              <a:gd name="connsiteY361" fmla="*/ 6039215 h 6858000"/>
              <a:gd name="connsiteX362" fmla="*/ 3547861 w 7467600"/>
              <a:gd name="connsiteY362" fmla="*/ 6129609 h 6858000"/>
              <a:gd name="connsiteX363" fmla="*/ 3490905 w 7467600"/>
              <a:gd name="connsiteY363" fmla="*/ 6277660 h 6858000"/>
              <a:gd name="connsiteX364" fmla="*/ 3455859 w 7467600"/>
              <a:gd name="connsiteY364" fmla="*/ 6391301 h 6858000"/>
              <a:gd name="connsiteX365" fmla="*/ 3429112 w 7467600"/>
              <a:gd name="connsiteY365" fmla="*/ 6479469 h 6858000"/>
              <a:gd name="connsiteX366" fmla="*/ 3304862 w 7467600"/>
              <a:gd name="connsiteY366" fmla="*/ 6796476 h 6858000"/>
              <a:gd name="connsiteX367" fmla="*/ 3276071 w 7467600"/>
              <a:gd name="connsiteY367" fmla="*/ 6858000 h 6858000"/>
              <a:gd name="connsiteX368" fmla="*/ 3240805 w 7467600"/>
              <a:gd name="connsiteY368" fmla="*/ 6858000 h 6858000"/>
              <a:gd name="connsiteX369" fmla="*/ 3275917 w 7467600"/>
              <a:gd name="connsiteY369" fmla="*/ 6783192 h 6858000"/>
              <a:gd name="connsiteX370" fmla="*/ 3399358 w 7467600"/>
              <a:gd name="connsiteY370" fmla="*/ 6469011 h 6858000"/>
              <a:gd name="connsiteX371" fmla="*/ 3425650 w 7467600"/>
              <a:gd name="connsiteY371" fmla="*/ 6381333 h 6858000"/>
              <a:gd name="connsiteX372" fmla="*/ 3460661 w 7467600"/>
              <a:gd name="connsiteY372" fmla="*/ 6266763 h 6858000"/>
              <a:gd name="connsiteX373" fmla="*/ 3518021 w 7467600"/>
              <a:gd name="connsiteY373" fmla="*/ 6117298 h 6858000"/>
              <a:gd name="connsiteX374" fmla="*/ 3554035 w 7467600"/>
              <a:gd name="connsiteY374" fmla="*/ 6027832 h 6858000"/>
              <a:gd name="connsiteX375" fmla="*/ 3677174 w 7467600"/>
              <a:gd name="connsiteY375" fmla="*/ 5636351 h 6858000"/>
              <a:gd name="connsiteX376" fmla="*/ 3698819 w 7467600"/>
              <a:gd name="connsiteY376" fmla="*/ 5560503 h 6858000"/>
              <a:gd name="connsiteX377" fmla="*/ 3702094 w 7467600"/>
              <a:gd name="connsiteY377" fmla="*/ 5549194 h 6858000"/>
              <a:gd name="connsiteX378" fmla="*/ 3398355 w 7467600"/>
              <a:gd name="connsiteY378" fmla="*/ 6094603 h 6858000"/>
              <a:gd name="connsiteX379" fmla="*/ 3193941 w 7467600"/>
              <a:gd name="connsiteY379" fmla="*/ 6798775 h 6858000"/>
              <a:gd name="connsiteX380" fmla="*/ 3184140 w 7467600"/>
              <a:gd name="connsiteY380" fmla="*/ 6858000 h 6858000"/>
              <a:gd name="connsiteX381" fmla="*/ 3099978 w 7467600"/>
              <a:gd name="connsiteY381" fmla="*/ 6858000 h 6858000"/>
              <a:gd name="connsiteX382" fmla="*/ 3101556 w 7467600"/>
              <a:gd name="connsiteY382" fmla="*/ 6843337 h 6858000"/>
              <a:gd name="connsiteX383" fmla="*/ 3370162 w 7467600"/>
              <a:gd name="connsiteY383" fmla="*/ 5785550 h 6858000"/>
              <a:gd name="connsiteX384" fmla="*/ 3746477 w 7467600"/>
              <a:gd name="connsiteY384" fmla="*/ 5377889 h 6858000"/>
              <a:gd name="connsiteX385" fmla="*/ 3863399 w 7467600"/>
              <a:gd name="connsiteY385" fmla="*/ 5087257 h 6858000"/>
              <a:gd name="connsiteX386" fmla="*/ 3968712 w 7467600"/>
              <a:gd name="connsiteY386" fmla="*/ 4913989 h 6858000"/>
              <a:gd name="connsiteX387" fmla="*/ 2792390 w 7467600"/>
              <a:gd name="connsiteY387" fmla="*/ 5382974 h 6858000"/>
              <a:gd name="connsiteX388" fmla="*/ 2714982 w 7467600"/>
              <a:gd name="connsiteY388" fmla="*/ 5427051 h 6858000"/>
              <a:gd name="connsiteX389" fmla="*/ 2813361 w 7467600"/>
              <a:gd name="connsiteY389" fmla="*/ 6023912 h 6858000"/>
              <a:gd name="connsiteX390" fmla="*/ 2688430 w 7467600"/>
              <a:gd name="connsiteY390" fmla="*/ 6801564 h 6858000"/>
              <a:gd name="connsiteX391" fmla="*/ 2629626 w 7467600"/>
              <a:gd name="connsiteY391" fmla="*/ 6763394 h 6858000"/>
              <a:gd name="connsiteX392" fmla="*/ 2565328 w 7467600"/>
              <a:gd name="connsiteY392" fmla="*/ 5516399 h 6858000"/>
              <a:gd name="connsiteX393" fmla="*/ 1922999 w 7467600"/>
              <a:gd name="connsiteY393" fmla="*/ 5980343 h 6858000"/>
              <a:gd name="connsiteX394" fmla="*/ 1950261 w 7467600"/>
              <a:gd name="connsiteY394" fmla="*/ 6405858 h 6858000"/>
              <a:gd name="connsiteX395" fmla="*/ 2365554 w 7467600"/>
              <a:gd name="connsiteY395" fmla="*/ 6759107 h 6858000"/>
              <a:gd name="connsiteX396" fmla="*/ 2424142 w 7467600"/>
              <a:gd name="connsiteY396" fmla="*/ 6858000 h 6858000"/>
              <a:gd name="connsiteX397" fmla="*/ 2395994 w 7467600"/>
              <a:gd name="connsiteY397" fmla="*/ 6858000 h 6858000"/>
              <a:gd name="connsiteX398" fmla="*/ 2392863 w 7467600"/>
              <a:gd name="connsiteY398" fmla="*/ 6852964 h 6858000"/>
              <a:gd name="connsiteX399" fmla="*/ 2017589 w 7467600"/>
              <a:gd name="connsiteY399" fmla="*/ 6493982 h 6858000"/>
              <a:gd name="connsiteX400" fmla="*/ 2147336 w 7467600"/>
              <a:gd name="connsiteY400" fmla="*/ 6594052 h 6858000"/>
              <a:gd name="connsiteX401" fmla="*/ 2207047 w 7467600"/>
              <a:gd name="connsiteY401" fmla="*/ 6654540 h 6858000"/>
              <a:gd name="connsiteX402" fmla="*/ 2299106 w 7467600"/>
              <a:gd name="connsiteY402" fmla="*/ 6778931 h 6858000"/>
              <a:gd name="connsiteX403" fmla="*/ 2314430 w 7467600"/>
              <a:gd name="connsiteY403" fmla="*/ 6801144 h 6858000"/>
              <a:gd name="connsiteX404" fmla="*/ 2352406 w 7467600"/>
              <a:gd name="connsiteY404" fmla="*/ 6858000 h 6858000"/>
              <a:gd name="connsiteX405" fmla="*/ 2314492 w 7467600"/>
              <a:gd name="connsiteY405" fmla="*/ 6858000 h 6858000"/>
              <a:gd name="connsiteX406" fmla="*/ 2288095 w 7467600"/>
              <a:gd name="connsiteY406" fmla="*/ 6818030 h 6858000"/>
              <a:gd name="connsiteX407" fmla="*/ 2272768 w 7467600"/>
              <a:gd name="connsiteY407" fmla="*/ 6795822 h 6858000"/>
              <a:gd name="connsiteX408" fmla="*/ 2182715 w 7467600"/>
              <a:gd name="connsiteY408" fmla="*/ 6675071 h 6858000"/>
              <a:gd name="connsiteX409" fmla="*/ 2032061 w 7467600"/>
              <a:gd name="connsiteY409" fmla="*/ 6541380 h 6858000"/>
              <a:gd name="connsiteX410" fmla="*/ 2257220 w 7467600"/>
              <a:gd name="connsiteY410" fmla="*/ 6826257 h 6858000"/>
              <a:gd name="connsiteX411" fmla="*/ 2281324 w 7467600"/>
              <a:gd name="connsiteY411" fmla="*/ 6858000 h 6858000"/>
              <a:gd name="connsiteX412" fmla="*/ 2242860 w 7467600"/>
              <a:gd name="connsiteY412" fmla="*/ 6858000 h 6858000"/>
              <a:gd name="connsiteX413" fmla="*/ 2232818 w 7467600"/>
              <a:gd name="connsiteY413" fmla="*/ 6844926 h 6858000"/>
              <a:gd name="connsiteX414" fmla="*/ 1990172 w 7467600"/>
              <a:gd name="connsiteY414" fmla="*/ 6542121 h 6858000"/>
              <a:gd name="connsiteX415" fmla="*/ 2124090 w 7467600"/>
              <a:gd name="connsiteY415" fmla="*/ 6761017 h 6858000"/>
              <a:gd name="connsiteX416" fmla="*/ 2200380 w 7467600"/>
              <a:gd name="connsiteY416" fmla="*/ 6858000 h 6858000"/>
              <a:gd name="connsiteX417" fmla="*/ 2147507 w 7467600"/>
              <a:gd name="connsiteY417" fmla="*/ 6858000 h 6858000"/>
              <a:gd name="connsiteX418" fmla="*/ 2070668 w 7467600"/>
              <a:gd name="connsiteY418" fmla="*/ 6761520 h 6858000"/>
              <a:gd name="connsiteX419" fmla="*/ 1975142 w 7467600"/>
              <a:gd name="connsiteY419" fmla="*/ 6585570 h 6858000"/>
              <a:gd name="connsiteX420" fmla="*/ 2050035 w 7467600"/>
              <a:gd name="connsiteY420" fmla="*/ 6813345 h 6858000"/>
              <a:gd name="connsiteX421" fmla="*/ 2063025 w 7467600"/>
              <a:gd name="connsiteY421" fmla="*/ 6858000 h 6858000"/>
              <a:gd name="connsiteX422" fmla="*/ 2021675 w 7467600"/>
              <a:gd name="connsiteY422" fmla="*/ 6858000 h 6858000"/>
              <a:gd name="connsiteX423" fmla="*/ 2019308 w 7467600"/>
              <a:gd name="connsiteY423" fmla="*/ 6847118 h 6858000"/>
              <a:gd name="connsiteX424" fmla="*/ 1938835 w 7467600"/>
              <a:gd name="connsiteY424" fmla="*/ 6551160 h 6858000"/>
              <a:gd name="connsiteX425" fmla="*/ 1953230 w 7467600"/>
              <a:gd name="connsiteY425" fmla="*/ 6759699 h 6858000"/>
              <a:gd name="connsiteX426" fmla="*/ 1956763 w 7467600"/>
              <a:gd name="connsiteY426" fmla="*/ 6778191 h 6858000"/>
              <a:gd name="connsiteX427" fmla="*/ 1967925 w 7467600"/>
              <a:gd name="connsiteY427" fmla="*/ 6858000 h 6858000"/>
              <a:gd name="connsiteX428" fmla="*/ 1936622 w 7467600"/>
              <a:gd name="connsiteY428" fmla="*/ 6858000 h 6858000"/>
              <a:gd name="connsiteX429" fmla="*/ 1926261 w 7467600"/>
              <a:gd name="connsiteY429" fmla="*/ 6784064 h 6858000"/>
              <a:gd name="connsiteX430" fmla="*/ 1922724 w 7467600"/>
              <a:gd name="connsiteY430" fmla="*/ 6765577 h 6858000"/>
              <a:gd name="connsiteX431" fmla="*/ 1904650 w 7467600"/>
              <a:gd name="connsiteY431" fmla="*/ 6639616 h 6858000"/>
              <a:gd name="connsiteX432" fmla="*/ 1885273 w 7467600"/>
              <a:gd name="connsiteY432" fmla="*/ 6858000 h 6858000"/>
              <a:gd name="connsiteX433" fmla="*/ 1854363 w 7467600"/>
              <a:gd name="connsiteY433" fmla="*/ 6858000 h 6858000"/>
              <a:gd name="connsiteX434" fmla="*/ 1880391 w 7467600"/>
              <a:gd name="connsiteY434" fmla="*/ 6603796 h 6858000"/>
              <a:gd name="connsiteX435" fmla="*/ 1818273 w 7467600"/>
              <a:gd name="connsiteY435" fmla="*/ 6715729 h 6858000"/>
              <a:gd name="connsiteX436" fmla="*/ 1794691 w 7467600"/>
              <a:gd name="connsiteY436" fmla="*/ 6843239 h 6858000"/>
              <a:gd name="connsiteX437" fmla="*/ 1794914 w 7467600"/>
              <a:gd name="connsiteY437" fmla="*/ 6858000 h 6858000"/>
              <a:gd name="connsiteX438" fmla="*/ 1746128 w 7467600"/>
              <a:gd name="connsiteY438" fmla="*/ 6858000 h 6858000"/>
              <a:gd name="connsiteX439" fmla="*/ 1753934 w 7467600"/>
              <a:gd name="connsiteY439" fmla="*/ 6724796 h 6858000"/>
              <a:gd name="connsiteX440" fmla="*/ 1792053 w 7467600"/>
              <a:gd name="connsiteY440" fmla="*/ 6572396 h 6858000"/>
              <a:gd name="connsiteX441" fmla="*/ 1862248 w 7467600"/>
              <a:gd name="connsiteY441" fmla="*/ 6266397 h 6858000"/>
              <a:gd name="connsiteX442" fmla="*/ 1862250 w 7467600"/>
              <a:gd name="connsiteY442" fmla="*/ 6033531 h 6858000"/>
              <a:gd name="connsiteX443" fmla="*/ 1211999 w 7467600"/>
              <a:gd name="connsiteY443" fmla="*/ 6683610 h 6858000"/>
              <a:gd name="connsiteX444" fmla="*/ 1213266 w 7467600"/>
              <a:gd name="connsiteY444" fmla="*/ 6691947 h 6858000"/>
              <a:gd name="connsiteX445" fmla="*/ 1203370 w 7467600"/>
              <a:gd name="connsiteY445" fmla="*/ 6850676 h 6858000"/>
              <a:gd name="connsiteX446" fmla="*/ 1203671 w 7467600"/>
              <a:gd name="connsiteY446" fmla="*/ 6858000 h 6858000"/>
              <a:gd name="connsiteX447" fmla="*/ 1143180 w 7467600"/>
              <a:gd name="connsiteY447" fmla="*/ 6858000 h 6858000"/>
              <a:gd name="connsiteX448" fmla="*/ 1142176 w 7467600"/>
              <a:gd name="connsiteY448" fmla="*/ 6766045 h 6858000"/>
              <a:gd name="connsiteX449" fmla="*/ 1067484 w 7467600"/>
              <a:gd name="connsiteY449" fmla="*/ 6858000 h 6858000"/>
              <a:gd name="connsiteX450" fmla="*/ 953928 w 7467600"/>
              <a:gd name="connsiteY450" fmla="*/ 6858000 h 6858000"/>
              <a:gd name="connsiteX451" fmla="*/ 959715 w 7467600"/>
              <a:gd name="connsiteY451" fmla="*/ 6850185 h 6858000"/>
              <a:gd name="connsiteX452" fmla="*/ 1483788 w 7467600"/>
              <a:gd name="connsiteY452" fmla="*/ 6259174 h 6858000"/>
              <a:gd name="connsiteX453" fmla="*/ 1100671 w 7467600"/>
              <a:gd name="connsiteY453" fmla="*/ 6252137 h 6858000"/>
              <a:gd name="connsiteX454" fmla="*/ 1090144 w 7467600"/>
              <a:gd name="connsiteY454" fmla="*/ 6256748 h 6858000"/>
              <a:gd name="connsiteX455" fmla="*/ 1095872 w 7467600"/>
              <a:gd name="connsiteY455" fmla="*/ 6271892 h 6858000"/>
              <a:gd name="connsiteX456" fmla="*/ 262785 w 7467600"/>
              <a:gd name="connsiteY456" fmla="*/ 6845450 h 6858000"/>
              <a:gd name="connsiteX457" fmla="*/ 209968 w 7467600"/>
              <a:gd name="connsiteY457" fmla="*/ 6770713 h 6858000"/>
              <a:gd name="connsiteX458" fmla="*/ 873460 w 7467600"/>
              <a:gd name="connsiteY458" fmla="*/ 6253768 h 6858000"/>
              <a:gd name="connsiteX459" fmla="*/ 192686 w 7467600"/>
              <a:gd name="connsiteY459" fmla="*/ 5849257 h 6858000"/>
              <a:gd name="connsiteX460" fmla="*/ 4696 w 7467600"/>
              <a:gd name="connsiteY460" fmla="*/ 5697668 h 6858000"/>
              <a:gd name="connsiteX461" fmla="*/ 0 w 7467600"/>
              <a:gd name="connsiteY461" fmla="*/ 5689984 h 6858000"/>
              <a:gd name="connsiteX462" fmla="*/ 0 w 7467600"/>
              <a:gd name="connsiteY462" fmla="*/ 5513472 h 6858000"/>
              <a:gd name="connsiteX463" fmla="*/ 174101 w 7467600"/>
              <a:gd name="connsiteY463" fmla="*/ 5620277 h 6858000"/>
              <a:gd name="connsiteX464" fmla="*/ 891800 w 7467600"/>
              <a:gd name="connsiteY464" fmla="*/ 6036935 h 6858000"/>
              <a:gd name="connsiteX465" fmla="*/ 1072219 w 7467600"/>
              <a:gd name="connsiteY465" fmla="*/ 6169443 h 6858000"/>
              <a:gd name="connsiteX466" fmla="*/ 1074117 w 7467600"/>
              <a:gd name="connsiteY466" fmla="*/ 6170301 h 6858000"/>
              <a:gd name="connsiteX467" fmla="*/ 1083114 w 7467600"/>
              <a:gd name="connsiteY467" fmla="*/ 6174131 h 6858000"/>
              <a:gd name="connsiteX468" fmla="*/ 1543010 w 7467600"/>
              <a:gd name="connsiteY468" fmla="*/ 6191140 h 6858000"/>
              <a:gd name="connsiteX469" fmla="*/ 1551080 w 7467600"/>
              <a:gd name="connsiteY469" fmla="*/ 6195006 h 6858000"/>
              <a:gd name="connsiteX470" fmla="*/ 2345443 w 7467600"/>
              <a:gd name="connsiteY470" fmla="*/ 5549882 h 6858000"/>
              <a:gd name="connsiteX471" fmla="*/ 1721499 w 7467600"/>
              <a:gd name="connsiteY471" fmla="*/ 5599969 h 6858000"/>
              <a:gd name="connsiteX472" fmla="*/ 767716 w 7467600"/>
              <a:gd name="connsiteY472" fmla="*/ 5472768 h 6858000"/>
              <a:gd name="connsiteX473" fmla="*/ 722147 w 7467600"/>
              <a:gd name="connsiteY473" fmla="*/ 5393091 h 6858000"/>
              <a:gd name="connsiteX474" fmla="*/ 1485552 w 7467600"/>
              <a:gd name="connsiteY474" fmla="*/ 5313202 h 6858000"/>
              <a:gd name="connsiteX475" fmla="*/ 2143004 w 7467600"/>
              <a:gd name="connsiteY475" fmla="*/ 5402420 h 6858000"/>
              <a:gd name="connsiteX476" fmla="*/ 1933391 w 7467600"/>
              <a:gd name="connsiteY476" fmla="*/ 5156971 h 6858000"/>
              <a:gd name="connsiteX477" fmla="*/ 1827118 w 7467600"/>
              <a:gd name="connsiteY477" fmla="*/ 4968410 h 6858000"/>
              <a:gd name="connsiteX478" fmla="*/ 1837349 w 7467600"/>
              <a:gd name="connsiteY478" fmla="*/ 4956357 h 6858000"/>
              <a:gd name="connsiteX479" fmla="*/ 2162835 w 7467600"/>
              <a:gd name="connsiteY479" fmla="*/ 5187853 h 6858000"/>
              <a:gd name="connsiteX480" fmla="*/ 2257167 w 7467600"/>
              <a:gd name="connsiteY480" fmla="*/ 5462123 h 6858000"/>
              <a:gd name="connsiteX481" fmla="*/ 2261598 w 7467600"/>
              <a:gd name="connsiteY481" fmla="*/ 5467998 h 6858000"/>
              <a:gd name="connsiteX482" fmla="*/ 2437177 w 7467600"/>
              <a:gd name="connsiteY482" fmla="*/ 5479608 h 6858000"/>
              <a:gd name="connsiteX483" fmla="*/ 2445247 w 7467600"/>
              <a:gd name="connsiteY483" fmla="*/ 5483476 h 6858000"/>
              <a:gd name="connsiteX484" fmla="*/ 2743626 w 7467600"/>
              <a:gd name="connsiteY484" fmla="*/ 5304819 h 6858000"/>
              <a:gd name="connsiteX485" fmla="*/ 3048102 w 7467600"/>
              <a:gd name="connsiteY485" fmla="*/ 5150595 h 6858000"/>
              <a:gd name="connsiteX486" fmla="*/ 1799414 w 7467600"/>
              <a:gd name="connsiteY486" fmla="*/ 4694732 h 6858000"/>
              <a:gd name="connsiteX487" fmla="*/ 1771735 w 7467600"/>
              <a:gd name="connsiteY487" fmla="*/ 4619929 h 6858000"/>
              <a:gd name="connsiteX488" fmla="*/ 3104273 w 7467600"/>
              <a:gd name="connsiteY488" fmla="*/ 5076159 h 6858000"/>
              <a:gd name="connsiteX489" fmla="*/ 3113245 w 7467600"/>
              <a:gd name="connsiteY489" fmla="*/ 5090705 h 6858000"/>
              <a:gd name="connsiteX490" fmla="*/ 3126294 w 7467600"/>
              <a:gd name="connsiteY490" fmla="*/ 5114400 h 6858000"/>
              <a:gd name="connsiteX491" fmla="*/ 3937433 w 7467600"/>
              <a:gd name="connsiteY491" fmla="*/ 4830473 h 6858000"/>
              <a:gd name="connsiteX492" fmla="*/ 3590475 w 7467600"/>
              <a:gd name="connsiteY492" fmla="*/ 4597974 h 6858000"/>
              <a:gd name="connsiteX493" fmla="*/ 3100264 w 7467600"/>
              <a:gd name="connsiteY493" fmla="*/ 4579845 h 6858000"/>
              <a:gd name="connsiteX494" fmla="*/ 2183576 w 7467600"/>
              <a:gd name="connsiteY494" fmla="*/ 4227150 h 6858000"/>
              <a:gd name="connsiteX495" fmla="*/ 2151029 w 7467600"/>
              <a:gd name="connsiteY495" fmla="*/ 4146947 h 6858000"/>
              <a:gd name="connsiteX496" fmla="*/ 3563434 w 7467600"/>
              <a:gd name="connsiteY496" fmla="*/ 4469115 h 6858000"/>
              <a:gd name="connsiteX497" fmla="*/ 3177952 w 7467600"/>
              <a:gd name="connsiteY497" fmla="*/ 3657386 h 6858000"/>
              <a:gd name="connsiteX498" fmla="*/ 3189263 w 7467600"/>
              <a:gd name="connsiteY498" fmla="*/ 3625726 h 6858000"/>
              <a:gd name="connsiteX499" fmla="*/ 3560912 w 7467600"/>
              <a:gd name="connsiteY499" fmla="*/ 4079863 h 6858000"/>
              <a:gd name="connsiteX500" fmla="*/ 3626636 w 7467600"/>
              <a:gd name="connsiteY500" fmla="*/ 4512230 h 6858000"/>
              <a:gd name="connsiteX501" fmla="*/ 3653088 w 7467600"/>
              <a:gd name="connsiteY501" fmla="*/ 4521417 h 6858000"/>
              <a:gd name="connsiteX502" fmla="*/ 3988128 w 7467600"/>
              <a:gd name="connsiteY502" fmla="*/ 4817267 h 6858000"/>
              <a:gd name="connsiteX503" fmla="*/ 4830582 w 7467600"/>
              <a:gd name="connsiteY503" fmla="*/ 4676000 h 6858000"/>
              <a:gd name="connsiteX504" fmla="*/ 4830100 w 7467600"/>
              <a:gd name="connsiteY504" fmla="*/ 4675554 h 6858000"/>
              <a:gd name="connsiteX505" fmla="*/ 4036318 w 7467600"/>
              <a:gd name="connsiteY505" fmla="*/ 4147013 h 6858000"/>
              <a:gd name="connsiteX506" fmla="*/ 3432098 w 7467600"/>
              <a:gd name="connsiteY506" fmla="*/ 3537312 h 6858000"/>
              <a:gd name="connsiteX507" fmla="*/ 3446761 w 7467600"/>
              <a:gd name="connsiteY507" fmla="*/ 3461278 h 6858000"/>
              <a:gd name="connsiteX508" fmla="*/ 4419733 w 7467600"/>
              <a:gd name="connsiteY508" fmla="*/ 3963555 h 6858000"/>
              <a:gd name="connsiteX509" fmla="*/ 4781371 w 7467600"/>
              <a:gd name="connsiteY509" fmla="*/ 4458604 h 6858000"/>
              <a:gd name="connsiteX510" fmla="*/ 4780440 w 7467600"/>
              <a:gd name="connsiteY510" fmla="*/ 4470290 h 6858000"/>
              <a:gd name="connsiteX511" fmla="*/ 4898954 w 7467600"/>
              <a:gd name="connsiteY511" fmla="*/ 4662092 h 6858000"/>
              <a:gd name="connsiteX512" fmla="*/ 4900699 w 7467600"/>
              <a:gd name="connsiteY512" fmla="*/ 4670867 h 6858000"/>
              <a:gd name="connsiteX513" fmla="*/ 5714511 w 7467600"/>
              <a:gd name="connsiteY513" fmla="*/ 4663483 h 6858000"/>
              <a:gd name="connsiteX514" fmla="*/ 5464793 w 7467600"/>
              <a:gd name="connsiteY514" fmla="*/ 4393556 h 6858000"/>
              <a:gd name="connsiteX515" fmla="*/ 5461897 w 7467600"/>
              <a:gd name="connsiteY515" fmla="*/ 4390879 h 6858000"/>
              <a:gd name="connsiteX516" fmla="*/ 4294126 w 7467600"/>
              <a:gd name="connsiteY516" fmla="*/ 3303048 h 6858000"/>
              <a:gd name="connsiteX517" fmla="*/ 4305321 w 7467600"/>
              <a:gd name="connsiteY517" fmla="*/ 3256953 h 6858000"/>
              <a:gd name="connsiteX518" fmla="*/ 4949299 w 7467600"/>
              <a:gd name="connsiteY518" fmla="*/ 3766336 h 6858000"/>
              <a:gd name="connsiteX519" fmla="*/ 5291452 w 7467600"/>
              <a:gd name="connsiteY519" fmla="*/ 4076801 h 6858000"/>
              <a:gd name="connsiteX520" fmla="*/ 5434998 w 7467600"/>
              <a:gd name="connsiteY520" fmla="*/ 4254100 h 6858000"/>
              <a:gd name="connsiteX521" fmla="*/ 5351015 w 7467600"/>
              <a:gd name="connsiteY521" fmla="*/ 3760989 h 6858000"/>
              <a:gd name="connsiteX522" fmla="*/ 5413780 w 7467600"/>
              <a:gd name="connsiteY522" fmla="*/ 2966265 h 6858000"/>
              <a:gd name="connsiteX523" fmla="*/ 5425627 w 7467600"/>
              <a:gd name="connsiteY523" fmla="*/ 2954192 h 6858000"/>
              <a:gd name="connsiteX524" fmla="*/ 6604735 w 7467600"/>
              <a:gd name="connsiteY524" fmla="*/ 2041381 h 6858000"/>
              <a:gd name="connsiteX525" fmla="*/ 7204487 w 7467600"/>
              <a:gd name="connsiteY525" fmla="*/ 2742112 h 6858000"/>
              <a:gd name="connsiteX526" fmla="*/ 7131592 w 7467600"/>
              <a:gd name="connsiteY526" fmla="*/ 2672096 h 6858000"/>
              <a:gd name="connsiteX527" fmla="*/ 6996344 w 7467600"/>
              <a:gd name="connsiteY527" fmla="*/ 2518310 h 6858000"/>
              <a:gd name="connsiteX528" fmla="*/ 6735495 w 7467600"/>
              <a:gd name="connsiteY528" fmla="*/ 2196890 h 6858000"/>
              <a:gd name="connsiteX529" fmla="*/ 6721901 w 7467600"/>
              <a:gd name="connsiteY529" fmla="*/ 2179274 h 6858000"/>
              <a:gd name="connsiteX530" fmla="*/ 6604735 w 7467600"/>
              <a:gd name="connsiteY530" fmla="*/ 2041381 h 6858000"/>
              <a:gd name="connsiteX531" fmla="*/ 6591670 w 7467600"/>
              <a:gd name="connsiteY531" fmla="*/ 1988277 h 6858000"/>
              <a:gd name="connsiteX532" fmla="*/ 6747349 w 7467600"/>
              <a:gd name="connsiteY532" fmla="*/ 2160069 h 6858000"/>
              <a:gd name="connsiteX533" fmla="*/ 6760943 w 7467600"/>
              <a:gd name="connsiteY533" fmla="*/ 2177686 h 6858000"/>
              <a:gd name="connsiteX534" fmla="*/ 7021065 w 7467600"/>
              <a:gd name="connsiteY534" fmla="*/ 2498102 h 6858000"/>
              <a:gd name="connsiteX535" fmla="*/ 7155223 w 7467600"/>
              <a:gd name="connsiteY535" fmla="*/ 2650386 h 6858000"/>
              <a:gd name="connsiteX536" fmla="*/ 7203167 w 7467600"/>
              <a:gd name="connsiteY536" fmla="*/ 2697288 h 6858000"/>
              <a:gd name="connsiteX537" fmla="*/ 6937703 w 7467600"/>
              <a:gd name="connsiteY537" fmla="*/ 2321981 h 6858000"/>
              <a:gd name="connsiteX538" fmla="*/ 6591670 w 7467600"/>
              <a:gd name="connsiteY538" fmla="*/ 1988277 h 6858000"/>
              <a:gd name="connsiteX539" fmla="*/ 5798671 w 7467600"/>
              <a:gd name="connsiteY539" fmla="*/ 1981601 h 6858000"/>
              <a:gd name="connsiteX540" fmla="*/ 5754709 w 7467600"/>
              <a:gd name="connsiteY540" fmla="*/ 2071454 h 6858000"/>
              <a:gd name="connsiteX541" fmla="*/ 5763044 w 7467600"/>
              <a:gd name="connsiteY541" fmla="*/ 2842206 h 6858000"/>
              <a:gd name="connsiteX542" fmla="*/ 5764974 w 7467600"/>
              <a:gd name="connsiteY542" fmla="*/ 2799609 h 6858000"/>
              <a:gd name="connsiteX543" fmla="*/ 5767665 w 7467600"/>
              <a:gd name="connsiteY543" fmla="*/ 2666409 h 6858000"/>
              <a:gd name="connsiteX544" fmla="*/ 5763055 w 7467600"/>
              <a:gd name="connsiteY544" fmla="*/ 2579705 h 6858000"/>
              <a:gd name="connsiteX545" fmla="*/ 5758079 w 7467600"/>
              <a:gd name="connsiteY545" fmla="*/ 2492508 h 6858000"/>
              <a:gd name="connsiteX546" fmla="*/ 5779325 w 7467600"/>
              <a:gd name="connsiteY546" fmla="*/ 2197069 h 6858000"/>
              <a:gd name="connsiteX547" fmla="*/ 5798671 w 7467600"/>
              <a:gd name="connsiteY547" fmla="*/ 1981601 h 6858000"/>
              <a:gd name="connsiteX548" fmla="*/ 5829202 w 7467600"/>
              <a:gd name="connsiteY548" fmla="*/ 1971679 h 6858000"/>
              <a:gd name="connsiteX549" fmla="*/ 5809558 w 7467600"/>
              <a:gd name="connsiteY549" fmla="*/ 2198043 h 6858000"/>
              <a:gd name="connsiteX550" fmla="*/ 5788653 w 7467600"/>
              <a:gd name="connsiteY550" fmla="*/ 2489430 h 6858000"/>
              <a:gd name="connsiteX551" fmla="*/ 5793439 w 7467600"/>
              <a:gd name="connsiteY551" fmla="*/ 2575235 h 6858000"/>
              <a:gd name="connsiteX552" fmla="*/ 5796837 w 7467600"/>
              <a:gd name="connsiteY552" fmla="*/ 2637633 h 6858000"/>
              <a:gd name="connsiteX553" fmla="*/ 5818614 w 7467600"/>
              <a:gd name="connsiteY553" fmla="*/ 2473055 h 6858000"/>
              <a:gd name="connsiteX554" fmla="*/ 5829202 w 7467600"/>
              <a:gd name="connsiteY554" fmla="*/ 1971679 h 6858000"/>
              <a:gd name="connsiteX555" fmla="*/ 5911389 w 7467600"/>
              <a:gd name="connsiteY555" fmla="*/ 1898371 h 6858000"/>
              <a:gd name="connsiteX556" fmla="*/ 6237627 w 7467600"/>
              <a:gd name="connsiteY556" fmla="*/ 2231921 h 6858000"/>
              <a:gd name="connsiteX557" fmla="*/ 5911389 w 7467600"/>
              <a:gd name="connsiteY557" fmla="*/ 1898371 h 6858000"/>
              <a:gd name="connsiteX558" fmla="*/ 6944437 w 7467600"/>
              <a:gd name="connsiteY558" fmla="*/ 1575402 h 6858000"/>
              <a:gd name="connsiteX559" fmla="*/ 6304730 w 7467600"/>
              <a:gd name="connsiteY559" fmla="*/ 1766654 h 6858000"/>
              <a:gd name="connsiteX560" fmla="*/ 6944437 w 7467600"/>
              <a:gd name="connsiteY560" fmla="*/ 1575402 h 6858000"/>
              <a:gd name="connsiteX561" fmla="*/ 7019523 w 7467600"/>
              <a:gd name="connsiteY561" fmla="*/ 1519450 h 6858000"/>
              <a:gd name="connsiteX562" fmla="*/ 6298091 w 7467600"/>
              <a:gd name="connsiteY562" fmla="*/ 1737122 h 6858000"/>
              <a:gd name="connsiteX563" fmla="*/ 7019523 w 7467600"/>
              <a:gd name="connsiteY563" fmla="*/ 1519450 h 6858000"/>
              <a:gd name="connsiteX564" fmla="*/ 2399523 w 7467600"/>
              <a:gd name="connsiteY564" fmla="*/ 1428234 h 6858000"/>
              <a:gd name="connsiteX565" fmla="*/ 2224982 w 7467600"/>
              <a:gd name="connsiteY565" fmla="*/ 1826201 h 6858000"/>
              <a:gd name="connsiteX566" fmla="*/ 2096099 w 7467600"/>
              <a:gd name="connsiteY566" fmla="*/ 2345900 h 6858000"/>
              <a:gd name="connsiteX567" fmla="*/ 2283317 w 7467600"/>
              <a:gd name="connsiteY567" fmla="*/ 1796925 h 6858000"/>
              <a:gd name="connsiteX568" fmla="*/ 2399523 w 7467600"/>
              <a:gd name="connsiteY568" fmla="*/ 1428234 h 6858000"/>
              <a:gd name="connsiteX569" fmla="*/ 2448558 w 7467600"/>
              <a:gd name="connsiteY569" fmla="*/ 1373435 h 6858000"/>
              <a:gd name="connsiteX570" fmla="*/ 2312521 w 7467600"/>
              <a:gd name="connsiteY570" fmla="*/ 1806140 h 6858000"/>
              <a:gd name="connsiteX571" fmla="*/ 2127533 w 7467600"/>
              <a:gd name="connsiteY571" fmla="*/ 2348380 h 6858000"/>
              <a:gd name="connsiteX572" fmla="*/ 2358080 w 7467600"/>
              <a:gd name="connsiteY572" fmla="*/ 1866134 h 6858000"/>
              <a:gd name="connsiteX573" fmla="*/ 2407436 w 7467600"/>
              <a:gd name="connsiteY573" fmla="*/ 1651070 h 6858000"/>
              <a:gd name="connsiteX574" fmla="*/ 2448558 w 7467600"/>
              <a:gd name="connsiteY574" fmla="*/ 1373435 h 6858000"/>
              <a:gd name="connsiteX575" fmla="*/ 278707 w 7467600"/>
              <a:gd name="connsiteY575" fmla="*/ 1352270 h 6858000"/>
              <a:gd name="connsiteX576" fmla="*/ 321570 w 7467600"/>
              <a:gd name="connsiteY576" fmla="*/ 1861610 h 6858000"/>
              <a:gd name="connsiteX577" fmla="*/ 294281 w 7467600"/>
              <a:gd name="connsiteY577" fmla="*/ 1440658 h 6858000"/>
              <a:gd name="connsiteX578" fmla="*/ 278707 w 7467600"/>
              <a:gd name="connsiteY578" fmla="*/ 1352270 h 6858000"/>
              <a:gd name="connsiteX579" fmla="*/ 1423821 w 7467600"/>
              <a:gd name="connsiteY579" fmla="*/ 1351958 h 6858000"/>
              <a:gd name="connsiteX580" fmla="*/ 1638521 w 7467600"/>
              <a:gd name="connsiteY580" fmla="*/ 1908470 h 6858000"/>
              <a:gd name="connsiteX581" fmla="*/ 1754199 w 7467600"/>
              <a:gd name="connsiteY581" fmla="*/ 2149284 h 6858000"/>
              <a:gd name="connsiteX582" fmla="*/ 1908359 w 7467600"/>
              <a:gd name="connsiteY582" fmla="*/ 2364988 h 6858000"/>
              <a:gd name="connsiteX583" fmla="*/ 1647661 w 7467600"/>
              <a:gd name="connsiteY583" fmla="*/ 1825945 h 6858000"/>
              <a:gd name="connsiteX584" fmla="*/ 1423821 w 7467600"/>
              <a:gd name="connsiteY584" fmla="*/ 1351958 h 6858000"/>
              <a:gd name="connsiteX585" fmla="*/ 1431890 w 7467600"/>
              <a:gd name="connsiteY585" fmla="*/ 1306475 h 6858000"/>
              <a:gd name="connsiteX586" fmla="*/ 1507597 w 7467600"/>
              <a:gd name="connsiteY586" fmla="*/ 1446132 h 6858000"/>
              <a:gd name="connsiteX587" fmla="*/ 1674586 w 7467600"/>
              <a:gd name="connsiteY587" fmla="*/ 1813832 h 6858000"/>
              <a:gd name="connsiteX588" fmla="*/ 1815950 w 7467600"/>
              <a:gd name="connsiteY588" fmla="*/ 2128564 h 6858000"/>
              <a:gd name="connsiteX589" fmla="*/ 1984242 w 7467600"/>
              <a:gd name="connsiteY589" fmla="*/ 2430829 h 6858000"/>
              <a:gd name="connsiteX590" fmla="*/ 2014023 w 7467600"/>
              <a:gd name="connsiteY590" fmla="*/ 2450995 h 6858000"/>
              <a:gd name="connsiteX591" fmla="*/ 1747337 w 7467600"/>
              <a:gd name="connsiteY591" fmla="*/ 1855264 h 6858000"/>
              <a:gd name="connsiteX592" fmla="*/ 1533749 w 7467600"/>
              <a:gd name="connsiteY592" fmla="*/ 1478656 h 6858000"/>
              <a:gd name="connsiteX593" fmla="*/ 1431890 w 7467600"/>
              <a:gd name="connsiteY593" fmla="*/ 1306475 h 6858000"/>
              <a:gd name="connsiteX594" fmla="*/ 5052692 w 7467600"/>
              <a:gd name="connsiteY594" fmla="*/ 1292994 h 6858000"/>
              <a:gd name="connsiteX595" fmla="*/ 5200661 w 7467600"/>
              <a:gd name="connsiteY595" fmla="*/ 1635186 h 6858000"/>
              <a:gd name="connsiteX596" fmla="*/ 5297138 w 7467600"/>
              <a:gd name="connsiteY596" fmla="*/ 1906351 h 6858000"/>
              <a:gd name="connsiteX597" fmla="*/ 5052692 w 7467600"/>
              <a:gd name="connsiteY597" fmla="*/ 1292994 h 6858000"/>
              <a:gd name="connsiteX598" fmla="*/ 5009948 w 7467600"/>
              <a:gd name="connsiteY598" fmla="*/ 1273619 h 6858000"/>
              <a:gd name="connsiteX599" fmla="*/ 5121777 w 7467600"/>
              <a:gd name="connsiteY599" fmla="*/ 1654213 h 6858000"/>
              <a:gd name="connsiteX600" fmla="*/ 5293545 w 7467600"/>
              <a:gd name="connsiteY600" fmla="*/ 2072247 h 6858000"/>
              <a:gd name="connsiteX601" fmla="*/ 5294042 w 7467600"/>
              <a:gd name="connsiteY601" fmla="*/ 2065019 h 6858000"/>
              <a:gd name="connsiteX602" fmla="*/ 5171936 w 7467600"/>
              <a:gd name="connsiteY602" fmla="*/ 1647613 h 6858000"/>
              <a:gd name="connsiteX603" fmla="*/ 5009948 w 7467600"/>
              <a:gd name="connsiteY603" fmla="*/ 1273619 h 6858000"/>
              <a:gd name="connsiteX604" fmla="*/ 655236 w 7467600"/>
              <a:gd name="connsiteY604" fmla="*/ 1268632 h 6858000"/>
              <a:gd name="connsiteX605" fmla="*/ 839521 w 7467600"/>
              <a:gd name="connsiteY605" fmla="*/ 1685315 h 6858000"/>
              <a:gd name="connsiteX606" fmla="*/ 1109416 w 7467600"/>
              <a:gd name="connsiteY606" fmla="*/ 2061663 h 6858000"/>
              <a:gd name="connsiteX607" fmla="*/ 1298300 w 7467600"/>
              <a:gd name="connsiteY607" fmla="*/ 2247742 h 6858000"/>
              <a:gd name="connsiteX608" fmla="*/ 1125871 w 7467600"/>
              <a:gd name="connsiteY608" fmla="*/ 1989513 h 6858000"/>
              <a:gd name="connsiteX609" fmla="*/ 981574 w 7467600"/>
              <a:gd name="connsiteY609" fmla="*/ 1783157 h 6858000"/>
              <a:gd name="connsiteX610" fmla="*/ 922198 w 7467600"/>
              <a:gd name="connsiteY610" fmla="*/ 1677437 h 6858000"/>
              <a:gd name="connsiteX611" fmla="*/ 869293 w 7467600"/>
              <a:gd name="connsiteY611" fmla="*/ 1583214 h 6858000"/>
              <a:gd name="connsiteX612" fmla="*/ 751431 w 7467600"/>
              <a:gd name="connsiteY612" fmla="*/ 1405731 h 6858000"/>
              <a:gd name="connsiteX613" fmla="*/ 655236 w 7467600"/>
              <a:gd name="connsiteY613" fmla="*/ 1268632 h 6858000"/>
              <a:gd name="connsiteX614" fmla="*/ 6516292 w 7467600"/>
              <a:gd name="connsiteY614" fmla="*/ 1263064 h 6858000"/>
              <a:gd name="connsiteX615" fmla="*/ 5736320 w 7467600"/>
              <a:gd name="connsiteY615" fmla="*/ 1501803 h 6858000"/>
              <a:gd name="connsiteX616" fmla="*/ 6516292 w 7467600"/>
              <a:gd name="connsiteY616" fmla="*/ 1263064 h 6858000"/>
              <a:gd name="connsiteX617" fmla="*/ 291466 w 7467600"/>
              <a:gd name="connsiteY617" fmla="*/ 1250369 h 6858000"/>
              <a:gd name="connsiteX618" fmla="*/ 323180 w 7467600"/>
              <a:gd name="connsiteY618" fmla="*/ 1435283 h 6858000"/>
              <a:gd name="connsiteX619" fmla="*/ 349381 w 7467600"/>
              <a:gd name="connsiteY619" fmla="*/ 1875041 h 6858000"/>
              <a:gd name="connsiteX620" fmla="*/ 374363 w 7467600"/>
              <a:gd name="connsiteY620" fmla="*/ 1506494 h 6858000"/>
              <a:gd name="connsiteX621" fmla="*/ 302168 w 7467600"/>
              <a:gd name="connsiteY621" fmla="*/ 1274495 h 6858000"/>
              <a:gd name="connsiteX622" fmla="*/ 291466 w 7467600"/>
              <a:gd name="connsiteY622" fmla="*/ 1250369 h 6858000"/>
              <a:gd name="connsiteX623" fmla="*/ 678222 w 7467600"/>
              <a:gd name="connsiteY623" fmla="*/ 1248670 h 6858000"/>
              <a:gd name="connsiteX624" fmla="*/ 775536 w 7467600"/>
              <a:gd name="connsiteY624" fmla="*/ 1388015 h 6858000"/>
              <a:gd name="connsiteX625" fmla="*/ 894529 w 7467600"/>
              <a:gd name="connsiteY625" fmla="*/ 1567739 h 6858000"/>
              <a:gd name="connsiteX626" fmla="*/ 948000 w 7467600"/>
              <a:gd name="connsiteY626" fmla="*/ 1663088 h 6858000"/>
              <a:gd name="connsiteX627" fmla="*/ 1006812 w 7467600"/>
              <a:gd name="connsiteY627" fmla="*/ 1767683 h 6858000"/>
              <a:gd name="connsiteX628" fmla="*/ 1149133 w 7467600"/>
              <a:gd name="connsiteY628" fmla="*/ 1971513 h 6858000"/>
              <a:gd name="connsiteX629" fmla="*/ 1333952 w 7467600"/>
              <a:gd name="connsiteY629" fmla="*/ 2251620 h 6858000"/>
              <a:gd name="connsiteX630" fmla="*/ 1337329 w 7467600"/>
              <a:gd name="connsiteY630" fmla="*/ 2258350 h 6858000"/>
              <a:gd name="connsiteX631" fmla="*/ 1014726 w 7467600"/>
              <a:gd name="connsiteY631" fmla="*/ 1615556 h 6858000"/>
              <a:gd name="connsiteX632" fmla="*/ 678222 w 7467600"/>
              <a:gd name="connsiteY632" fmla="*/ 1248670 h 6858000"/>
              <a:gd name="connsiteX633" fmla="*/ 6691602 w 7467600"/>
              <a:gd name="connsiteY633" fmla="*/ 1140573 h 6858000"/>
              <a:gd name="connsiteX634" fmla="*/ 6571100 w 7467600"/>
              <a:gd name="connsiteY634" fmla="*/ 1183662 h 6858000"/>
              <a:gd name="connsiteX635" fmla="*/ 6241687 w 7467600"/>
              <a:gd name="connsiteY635" fmla="*/ 1257600 h 6858000"/>
              <a:gd name="connsiteX636" fmla="*/ 5693009 w 7467600"/>
              <a:gd name="connsiteY636" fmla="*/ 1478256 h 6858000"/>
              <a:gd name="connsiteX637" fmla="*/ 6548420 w 7467600"/>
              <a:gd name="connsiteY637" fmla="*/ 1214599 h 6858000"/>
              <a:gd name="connsiteX638" fmla="*/ 6605473 w 7467600"/>
              <a:gd name="connsiteY638" fmla="*/ 1184686 h 6858000"/>
              <a:gd name="connsiteX639" fmla="*/ 6691602 w 7467600"/>
              <a:gd name="connsiteY639" fmla="*/ 1140573 h 6858000"/>
              <a:gd name="connsiteX640" fmla="*/ 4002475 w 7467600"/>
              <a:gd name="connsiteY640" fmla="*/ 1037802 h 6858000"/>
              <a:gd name="connsiteX641" fmla="*/ 4000324 w 7467600"/>
              <a:gd name="connsiteY641" fmla="*/ 1039362 h 6858000"/>
              <a:gd name="connsiteX642" fmla="*/ 4002862 w 7467600"/>
              <a:gd name="connsiteY642" fmla="*/ 1042866 h 6858000"/>
              <a:gd name="connsiteX643" fmla="*/ 4002475 w 7467600"/>
              <a:gd name="connsiteY643" fmla="*/ 1037802 h 6858000"/>
              <a:gd name="connsiteX644" fmla="*/ 506322 w 7467600"/>
              <a:gd name="connsiteY644" fmla="*/ 1020997 h 6858000"/>
              <a:gd name="connsiteX645" fmla="*/ 533068 w 7467600"/>
              <a:gd name="connsiteY645" fmla="*/ 1029409 h 6858000"/>
              <a:gd name="connsiteX646" fmla="*/ 1232525 w 7467600"/>
              <a:gd name="connsiteY646" fmla="*/ 1804675 h 6858000"/>
              <a:gd name="connsiteX647" fmla="*/ 1388858 w 7467600"/>
              <a:gd name="connsiteY647" fmla="*/ 2368011 h 6858000"/>
              <a:gd name="connsiteX648" fmla="*/ 1384098 w 7467600"/>
              <a:gd name="connsiteY648" fmla="*/ 2378125 h 6858000"/>
              <a:gd name="connsiteX649" fmla="*/ 1425393 w 7467600"/>
              <a:gd name="connsiteY649" fmla="*/ 2589124 h 6858000"/>
              <a:gd name="connsiteX650" fmla="*/ 1424001 w 7467600"/>
              <a:gd name="connsiteY650" fmla="*/ 2597541 h 6858000"/>
              <a:gd name="connsiteX651" fmla="*/ 2152729 w 7467600"/>
              <a:gd name="connsiteY651" fmla="*/ 2864487 h 6858000"/>
              <a:gd name="connsiteX652" fmla="*/ 2020609 w 7467600"/>
              <a:gd name="connsiteY652" fmla="*/ 2539671 h 6858000"/>
              <a:gd name="connsiteX653" fmla="*/ 2018920 w 7467600"/>
              <a:gd name="connsiteY653" fmla="*/ 2536309 h 6858000"/>
              <a:gd name="connsiteX654" fmla="*/ 1342441 w 7467600"/>
              <a:gd name="connsiteY654" fmla="*/ 1173017 h 6858000"/>
              <a:gd name="connsiteX655" fmla="*/ 1367925 w 7467600"/>
              <a:gd name="connsiteY655" fmla="*/ 1135648 h 6858000"/>
              <a:gd name="connsiteX656" fmla="*/ 1771401 w 7467600"/>
              <a:gd name="connsiteY656" fmla="*/ 1806673 h 6858000"/>
              <a:gd name="connsiteX657" fmla="*/ 1972385 w 7467600"/>
              <a:gd name="connsiteY657" fmla="*/ 2198735 h 6858000"/>
              <a:gd name="connsiteX658" fmla="*/ 2040892 w 7467600"/>
              <a:gd name="connsiteY658" fmla="*/ 2405205 h 6858000"/>
              <a:gd name="connsiteX659" fmla="*/ 2131689 w 7467600"/>
              <a:gd name="connsiteY659" fmla="*/ 1936926 h 6858000"/>
              <a:gd name="connsiteX660" fmla="*/ 2454820 w 7467600"/>
              <a:gd name="connsiteY660" fmla="*/ 1248808 h 6858000"/>
              <a:gd name="connsiteX661" fmla="*/ 2492512 w 7467600"/>
              <a:gd name="connsiteY661" fmla="*/ 1302920 h 6858000"/>
              <a:gd name="connsiteX662" fmla="*/ 2081216 w 7467600"/>
              <a:gd name="connsiteY662" fmla="*/ 2527513 h 6858000"/>
              <a:gd name="connsiteX663" fmla="*/ 2081211 w 7467600"/>
              <a:gd name="connsiteY663" fmla="*/ 2528916 h 6858000"/>
              <a:gd name="connsiteX664" fmla="*/ 2199067 w 7467600"/>
              <a:gd name="connsiteY664" fmla="*/ 2884061 h 6858000"/>
              <a:gd name="connsiteX665" fmla="*/ 3192586 w 7467600"/>
              <a:gd name="connsiteY665" fmla="*/ 3411496 h 6858000"/>
              <a:gd name="connsiteX666" fmla="*/ 3182620 w 7467600"/>
              <a:gd name="connsiteY666" fmla="*/ 3483279 h 6858000"/>
              <a:gd name="connsiteX667" fmla="*/ 2435119 w 7467600"/>
              <a:gd name="connsiteY667" fmla="*/ 3080173 h 6858000"/>
              <a:gd name="connsiteX668" fmla="*/ 2410152 w 7467600"/>
              <a:gd name="connsiteY668" fmla="*/ 3063751 h 6858000"/>
              <a:gd name="connsiteX669" fmla="*/ 2408099 w 7467600"/>
              <a:gd name="connsiteY669" fmla="*/ 3064403 h 6858000"/>
              <a:gd name="connsiteX670" fmla="*/ 2407218 w 7467600"/>
              <a:gd name="connsiteY670" fmla="*/ 3070324 h 6858000"/>
              <a:gd name="connsiteX671" fmla="*/ 2380138 w 7467600"/>
              <a:gd name="connsiteY671" fmla="*/ 3099341 h 6858000"/>
              <a:gd name="connsiteX672" fmla="*/ 1765923 w 7467600"/>
              <a:gd name="connsiteY672" fmla="*/ 3581043 h 6858000"/>
              <a:gd name="connsiteX673" fmla="*/ 1702258 w 7467600"/>
              <a:gd name="connsiteY673" fmla="*/ 3612286 h 6858000"/>
              <a:gd name="connsiteX674" fmla="*/ 1538370 w 7467600"/>
              <a:gd name="connsiteY674" fmla="*/ 3811804 h 6858000"/>
              <a:gd name="connsiteX675" fmla="*/ 542867 w 7467600"/>
              <a:gd name="connsiteY675" fmla="*/ 4944092 h 6858000"/>
              <a:gd name="connsiteX676" fmla="*/ 515800 w 7467600"/>
              <a:gd name="connsiteY676" fmla="*/ 4862180 h 6858000"/>
              <a:gd name="connsiteX677" fmla="*/ 909145 w 7467600"/>
              <a:gd name="connsiteY677" fmla="*/ 4199225 h 6858000"/>
              <a:gd name="connsiteX678" fmla="*/ 1214067 w 7467600"/>
              <a:gd name="connsiteY678" fmla="*/ 3908561 h 6858000"/>
              <a:gd name="connsiteX679" fmla="*/ 640967 w 7467600"/>
              <a:gd name="connsiteY679" fmla="*/ 4105601 h 6858000"/>
              <a:gd name="connsiteX680" fmla="*/ 112563 w 7467600"/>
              <a:gd name="connsiteY680" fmla="*/ 4396952 h 6858000"/>
              <a:gd name="connsiteX681" fmla="*/ 0 w 7467600"/>
              <a:gd name="connsiteY681" fmla="*/ 4466006 h 6858000"/>
              <a:gd name="connsiteX682" fmla="*/ 0 w 7467600"/>
              <a:gd name="connsiteY682" fmla="*/ 4233763 h 6858000"/>
              <a:gd name="connsiteX683" fmla="*/ 36881 w 7467600"/>
              <a:gd name="connsiteY683" fmla="*/ 4200118 h 6858000"/>
              <a:gd name="connsiteX684" fmla="*/ 910534 w 7467600"/>
              <a:gd name="connsiteY684" fmla="*/ 3629753 h 6858000"/>
              <a:gd name="connsiteX685" fmla="*/ 1578717 w 7467600"/>
              <a:gd name="connsiteY685" fmla="*/ 3575982 h 6858000"/>
              <a:gd name="connsiteX686" fmla="*/ 2338780 w 7467600"/>
              <a:gd name="connsiteY686" fmla="*/ 3033725 h 6858000"/>
              <a:gd name="connsiteX687" fmla="*/ 1807991 w 7467600"/>
              <a:gd name="connsiteY687" fmla="*/ 2807184 h 6858000"/>
              <a:gd name="connsiteX688" fmla="*/ 1416358 w 7467600"/>
              <a:gd name="connsiteY688" fmla="*/ 3112571 h 6858000"/>
              <a:gd name="connsiteX689" fmla="*/ 939066 w 7467600"/>
              <a:gd name="connsiteY689" fmla="*/ 3378798 h 6858000"/>
              <a:gd name="connsiteX690" fmla="*/ 115099 w 7467600"/>
              <a:gd name="connsiteY690" fmla="*/ 3607650 h 6858000"/>
              <a:gd name="connsiteX691" fmla="*/ 97284 w 7467600"/>
              <a:gd name="connsiteY691" fmla="*/ 3520393 h 6858000"/>
              <a:gd name="connsiteX692" fmla="*/ 922050 w 7467600"/>
              <a:gd name="connsiteY692" fmla="*/ 3074867 h 6858000"/>
              <a:gd name="connsiteX693" fmla="*/ 1405265 w 7467600"/>
              <a:gd name="connsiteY693" fmla="*/ 3016319 h 6858000"/>
              <a:gd name="connsiteX694" fmla="*/ 1407512 w 7467600"/>
              <a:gd name="connsiteY694" fmla="*/ 3018001 h 6858000"/>
              <a:gd name="connsiteX695" fmla="*/ 1726266 w 7467600"/>
              <a:gd name="connsiteY695" fmla="*/ 2777274 h 6858000"/>
              <a:gd name="connsiteX696" fmla="*/ 625390 w 7467600"/>
              <a:gd name="connsiteY696" fmla="*/ 2514541 h 6858000"/>
              <a:gd name="connsiteX697" fmla="*/ 619799 w 7467600"/>
              <a:gd name="connsiteY697" fmla="*/ 2527180 h 6858000"/>
              <a:gd name="connsiteX698" fmla="*/ 310030 w 7467600"/>
              <a:gd name="connsiteY698" fmla="*/ 2771818 h 6858000"/>
              <a:gd name="connsiteX699" fmla="*/ 173877 w 7467600"/>
              <a:gd name="connsiteY699" fmla="*/ 2937056 h 6858000"/>
              <a:gd name="connsiteX700" fmla="*/ 77889 w 7467600"/>
              <a:gd name="connsiteY700" fmla="*/ 3138440 h 6858000"/>
              <a:gd name="connsiteX701" fmla="*/ 0 w 7467600"/>
              <a:gd name="connsiteY701" fmla="*/ 3271395 h 6858000"/>
              <a:gd name="connsiteX702" fmla="*/ 0 w 7467600"/>
              <a:gd name="connsiteY702" fmla="*/ 3153002 h 6858000"/>
              <a:gd name="connsiteX703" fmla="*/ 2386 w 7467600"/>
              <a:gd name="connsiteY703" fmla="*/ 3149203 h 6858000"/>
              <a:gd name="connsiteX704" fmla="*/ 89753 w 7467600"/>
              <a:gd name="connsiteY704" fmla="*/ 2987702 h 6858000"/>
              <a:gd name="connsiteX705" fmla="*/ 76869 w 7467600"/>
              <a:gd name="connsiteY705" fmla="*/ 3005404 h 6858000"/>
              <a:gd name="connsiteX706" fmla="*/ 32049 w 7467600"/>
              <a:gd name="connsiteY706" fmla="*/ 3065814 h 6858000"/>
              <a:gd name="connsiteX707" fmla="*/ 0 w 7467600"/>
              <a:gd name="connsiteY707" fmla="*/ 3108744 h 6858000"/>
              <a:gd name="connsiteX708" fmla="*/ 0 w 7467600"/>
              <a:gd name="connsiteY708" fmla="*/ 3058059 h 6858000"/>
              <a:gd name="connsiteX709" fmla="*/ 7610 w 7467600"/>
              <a:gd name="connsiteY709" fmla="*/ 3047889 h 6858000"/>
              <a:gd name="connsiteX710" fmla="*/ 52419 w 7467600"/>
              <a:gd name="connsiteY710" fmla="*/ 2987479 h 6858000"/>
              <a:gd name="connsiteX711" fmla="*/ 59142 w 7467600"/>
              <a:gd name="connsiteY711" fmla="*/ 2978488 h 6858000"/>
              <a:gd name="connsiteX712" fmla="*/ 0 w 7467600"/>
              <a:gd name="connsiteY712" fmla="*/ 3015334 h 6858000"/>
              <a:gd name="connsiteX713" fmla="*/ 0 w 7467600"/>
              <a:gd name="connsiteY713" fmla="*/ 2914286 h 6858000"/>
              <a:gd name="connsiteX714" fmla="*/ 36383 w 7467600"/>
              <a:gd name="connsiteY714" fmla="*/ 2901128 h 6858000"/>
              <a:gd name="connsiteX715" fmla="*/ 156329 w 7467600"/>
              <a:gd name="connsiteY715" fmla="*/ 2840533 h 6858000"/>
              <a:gd name="connsiteX716" fmla="*/ 358355 w 7467600"/>
              <a:gd name="connsiteY716" fmla="*/ 2620471 h 6858000"/>
              <a:gd name="connsiteX717" fmla="*/ 510577 w 7467600"/>
              <a:gd name="connsiteY717" fmla="*/ 2501244 h 6858000"/>
              <a:gd name="connsiteX718" fmla="*/ 211967 w 7467600"/>
              <a:gd name="connsiteY718" fmla="*/ 2479171 h 6858000"/>
              <a:gd name="connsiteX719" fmla="*/ 0 w 7467600"/>
              <a:gd name="connsiteY719" fmla="*/ 2476398 h 6858000"/>
              <a:gd name="connsiteX720" fmla="*/ 0 w 7467600"/>
              <a:gd name="connsiteY720" fmla="*/ 2389189 h 6858000"/>
              <a:gd name="connsiteX721" fmla="*/ 103062 w 7467600"/>
              <a:gd name="connsiteY721" fmla="*/ 2389518 h 6858000"/>
              <a:gd name="connsiteX722" fmla="*/ 510734 w 7467600"/>
              <a:gd name="connsiteY722" fmla="*/ 2416201 h 6858000"/>
              <a:gd name="connsiteX723" fmla="*/ 279257 w 7467600"/>
              <a:gd name="connsiteY723" fmla="*/ 2092102 h 6858000"/>
              <a:gd name="connsiteX724" fmla="*/ 65265 w 7467600"/>
              <a:gd name="connsiteY724" fmla="*/ 2006049 h 6858000"/>
              <a:gd name="connsiteX725" fmla="*/ 0 w 7467600"/>
              <a:gd name="connsiteY725" fmla="*/ 1982532 h 6858000"/>
              <a:gd name="connsiteX726" fmla="*/ 0 w 7467600"/>
              <a:gd name="connsiteY726" fmla="*/ 1912789 h 6858000"/>
              <a:gd name="connsiteX727" fmla="*/ 97460 w 7467600"/>
              <a:gd name="connsiteY727" fmla="*/ 1953725 h 6858000"/>
              <a:gd name="connsiteX728" fmla="*/ 221272 w 7467600"/>
              <a:gd name="connsiteY728" fmla="*/ 1980766 h 6858000"/>
              <a:gd name="connsiteX729" fmla="*/ 116765 w 7467600"/>
              <a:gd name="connsiteY729" fmla="*/ 1911033 h 6858000"/>
              <a:gd name="connsiteX730" fmla="*/ 16405 w 7467600"/>
              <a:gd name="connsiteY730" fmla="*/ 1803412 h 6858000"/>
              <a:gd name="connsiteX731" fmla="*/ 0 w 7467600"/>
              <a:gd name="connsiteY731" fmla="*/ 1784777 h 6858000"/>
              <a:gd name="connsiteX732" fmla="*/ 0 w 7467600"/>
              <a:gd name="connsiteY732" fmla="*/ 1740082 h 6858000"/>
              <a:gd name="connsiteX733" fmla="*/ 39394 w 7467600"/>
              <a:gd name="connsiteY733" fmla="*/ 1784856 h 6858000"/>
              <a:gd name="connsiteX734" fmla="*/ 135813 w 7467600"/>
              <a:gd name="connsiteY734" fmla="*/ 1888838 h 6858000"/>
              <a:gd name="connsiteX735" fmla="*/ 242575 w 7467600"/>
              <a:gd name="connsiteY735" fmla="*/ 1958841 h 6858000"/>
              <a:gd name="connsiteX736" fmla="*/ 82197 w 7467600"/>
              <a:gd name="connsiteY736" fmla="*/ 1754826 h 6858000"/>
              <a:gd name="connsiteX737" fmla="*/ 0 w 7467600"/>
              <a:gd name="connsiteY737" fmla="*/ 1679650 h 6858000"/>
              <a:gd name="connsiteX738" fmla="*/ 0 w 7467600"/>
              <a:gd name="connsiteY738" fmla="*/ 1602463 h 6858000"/>
              <a:gd name="connsiteX739" fmla="*/ 84689 w 7467600"/>
              <a:gd name="connsiteY739" fmla="*/ 1677442 h 6858000"/>
              <a:gd name="connsiteX740" fmla="*/ 298437 w 7467600"/>
              <a:gd name="connsiteY740" fmla="*/ 1968019 h 6858000"/>
              <a:gd name="connsiteX741" fmla="*/ 227269 w 7467600"/>
              <a:gd name="connsiteY741" fmla="*/ 1114064 h 6858000"/>
              <a:gd name="connsiteX742" fmla="*/ 248003 w 7467600"/>
              <a:gd name="connsiteY742" fmla="*/ 1089613 h 6858000"/>
              <a:gd name="connsiteX743" fmla="*/ 427020 w 7467600"/>
              <a:gd name="connsiteY743" fmla="*/ 1619803 h 6858000"/>
              <a:gd name="connsiteX744" fmla="*/ 340345 w 7467600"/>
              <a:gd name="connsiteY744" fmla="*/ 2027739 h 6858000"/>
              <a:gd name="connsiteX745" fmla="*/ 360865 w 7467600"/>
              <a:gd name="connsiteY745" fmla="*/ 2044827 h 6858000"/>
              <a:gd name="connsiteX746" fmla="*/ 560414 w 7467600"/>
              <a:gd name="connsiteY746" fmla="*/ 2421457 h 6858000"/>
              <a:gd name="connsiteX747" fmla="*/ 1359703 w 7467600"/>
              <a:gd name="connsiteY747" fmla="*/ 2578554 h 6858000"/>
              <a:gd name="connsiteX748" fmla="*/ 1359422 w 7467600"/>
              <a:gd name="connsiteY748" fmla="*/ 2577994 h 6858000"/>
              <a:gd name="connsiteX749" fmla="*/ 828701 w 7467600"/>
              <a:gd name="connsiteY749" fmla="*/ 1839520 h 6858000"/>
              <a:gd name="connsiteX750" fmla="*/ 494427 w 7467600"/>
              <a:gd name="connsiteY750" fmla="*/ 1092333 h 6858000"/>
              <a:gd name="connsiteX751" fmla="*/ 506322 w 7467600"/>
              <a:gd name="connsiteY751" fmla="*/ 1020997 h 6858000"/>
              <a:gd name="connsiteX752" fmla="*/ 4570198 w 7467600"/>
              <a:gd name="connsiteY752" fmla="*/ 978081 h 6858000"/>
              <a:gd name="connsiteX753" fmla="*/ 4523691 w 7467600"/>
              <a:gd name="connsiteY753" fmla="*/ 1127776 h 6858000"/>
              <a:gd name="connsiteX754" fmla="*/ 4509875 w 7467600"/>
              <a:gd name="connsiteY754" fmla="*/ 1167552 h 6858000"/>
              <a:gd name="connsiteX755" fmla="*/ 4478168 w 7467600"/>
              <a:gd name="connsiteY755" fmla="*/ 1260735 h 6858000"/>
              <a:gd name="connsiteX756" fmla="*/ 4409309 w 7467600"/>
              <a:gd name="connsiteY756" fmla="*/ 1666996 h 6858000"/>
              <a:gd name="connsiteX757" fmla="*/ 4370031 w 7467600"/>
              <a:gd name="connsiteY757" fmla="*/ 1955666 h 6858000"/>
              <a:gd name="connsiteX758" fmla="*/ 4570198 w 7467600"/>
              <a:gd name="connsiteY758" fmla="*/ 978081 h 6858000"/>
              <a:gd name="connsiteX759" fmla="*/ 4557898 w 7467600"/>
              <a:gd name="connsiteY759" fmla="*/ 900011 h 6858000"/>
              <a:gd name="connsiteX760" fmla="*/ 4344840 w 7467600"/>
              <a:gd name="connsiteY760" fmla="*/ 1922038 h 6858000"/>
              <a:gd name="connsiteX761" fmla="*/ 4378710 w 7467600"/>
              <a:gd name="connsiteY761" fmla="*/ 1665516 h 6858000"/>
              <a:gd name="connsiteX762" fmla="*/ 4448798 w 7467600"/>
              <a:gd name="connsiteY762" fmla="*/ 1253024 h 6858000"/>
              <a:gd name="connsiteX763" fmla="*/ 4480315 w 7467600"/>
              <a:gd name="connsiteY763" fmla="*/ 1158454 h 6858000"/>
              <a:gd name="connsiteX764" fmla="*/ 4494133 w 7467600"/>
              <a:gd name="connsiteY764" fmla="*/ 1118676 h 6858000"/>
              <a:gd name="connsiteX765" fmla="*/ 4557898 w 7467600"/>
              <a:gd name="connsiteY765" fmla="*/ 900011 h 6858000"/>
              <a:gd name="connsiteX766" fmla="*/ 5870151 w 7467600"/>
              <a:gd name="connsiteY766" fmla="*/ 898890 h 6858000"/>
              <a:gd name="connsiteX767" fmla="*/ 5861335 w 7467600"/>
              <a:gd name="connsiteY767" fmla="*/ 899177 h 6858000"/>
              <a:gd name="connsiteX768" fmla="*/ 5843702 w 7467600"/>
              <a:gd name="connsiteY768" fmla="*/ 899748 h 6858000"/>
              <a:gd name="connsiteX769" fmla="*/ 5651107 w 7467600"/>
              <a:gd name="connsiteY769" fmla="*/ 920306 h 6858000"/>
              <a:gd name="connsiteX770" fmla="*/ 5459407 w 7467600"/>
              <a:gd name="connsiteY770" fmla="*/ 940975 h 6858000"/>
              <a:gd name="connsiteX771" fmla="*/ 5374846 w 7467600"/>
              <a:gd name="connsiteY771" fmla="*/ 941988 h 6858000"/>
              <a:gd name="connsiteX772" fmla="*/ 5256105 w 7467600"/>
              <a:gd name="connsiteY772" fmla="*/ 945632 h 6858000"/>
              <a:gd name="connsiteX773" fmla="*/ 5107071 w 7467600"/>
              <a:gd name="connsiteY773" fmla="*/ 969720 h 6858000"/>
              <a:gd name="connsiteX774" fmla="*/ 4998681 w 7467600"/>
              <a:gd name="connsiteY774" fmla="*/ 988771 h 6858000"/>
              <a:gd name="connsiteX775" fmla="*/ 5870151 w 7467600"/>
              <a:gd name="connsiteY775" fmla="*/ 898890 h 6858000"/>
              <a:gd name="connsiteX776" fmla="*/ 5504425 w 7467600"/>
              <a:gd name="connsiteY776" fmla="*/ 848067 h 6858000"/>
              <a:gd name="connsiteX777" fmla="*/ 4968849 w 7467600"/>
              <a:gd name="connsiteY777" fmla="*/ 962318 h 6858000"/>
              <a:gd name="connsiteX778" fmla="*/ 5104039 w 7467600"/>
              <a:gd name="connsiteY778" fmla="*/ 940634 h 6858000"/>
              <a:gd name="connsiteX779" fmla="*/ 5256311 w 7467600"/>
              <a:gd name="connsiteY779" fmla="*/ 916490 h 6858000"/>
              <a:gd name="connsiteX780" fmla="*/ 5377381 w 7467600"/>
              <a:gd name="connsiteY780" fmla="*/ 912671 h 6858000"/>
              <a:gd name="connsiteX781" fmla="*/ 5460148 w 7467600"/>
              <a:gd name="connsiteY781" fmla="*/ 911442 h 6858000"/>
              <a:gd name="connsiteX782" fmla="*/ 5648971 w 7467600"/>
              <a:gd name="connsiteY782" fmla="*/ 891331 h 6858000"/>
              <a:gd name="connsiteX783" fmla="*/ 5844807 w 7467600"/>
              <a:gd name="connsiteY783" fmla="*/ 870718 h 6858000"/>
              <a:gd name="connsiteX784" fmla="*/ 5862975 w 7467600"/>
              <a:gd name="connsiteY784" fmla="*/ 869756 h 6858000"/>
              <a:gd name="connsiteX785" fmla="*/ 5920887 w 7467600"/>
              <a:gd name="connsiteY785" fmla="*/ 865929 h 6858000"/>
              <a:gd name="connsiteX786" fmla="*/ 5504425 w 7467600"/>
              <a:gd name="connsiteY786" fmla="*/ 848067 h 6858000"/>
              <a:gd name="connsiteX787" fmla="*/ 3607114 w 7467600"/>
              <a:gd name="connsiteY787" fmla="*/ 467441 h 6858000"/>
              <a:gd name="connsiteX788" fmla="*/ 3296242 w 7467600"/>
              <a:gd name="connsiteY788" fmla="*/ 807991 h 6858000"/>
              <a:gd name="connsiteX789" fmla="*/ 3174674 w 7467600"/>
              <a:gd name="connsiteY789" fmla="*/ 919759 h 6858000"/>
              <a:gd name="connsiteX790" fmla="*/ 3042978 w 7467600"/>
              <a:gd name="connsiteY790" fmla="*/ 1054894 h 6858000"/>
              <a:gd name="connsiteX791" fmla="*/ 2968914 w 7467600"/>
              <a:gd name="connsiteY791" fmla="*/ 1133756 h 6858000"/>
              <a:gd name="connsiteX792" fmla="*/ 3103823 w 7467600"/>
              <a:gd name="connsiteY792" fmla="*/ 1026814 h 6858000"/>
              <a:gd name="connsiteX793" fmla="*/ 3607114 w 7467600"/>
              <a:gd name="connsiteY793" fmla="*/ 467441 h 6858000"/>
              <a:gd name="connsiteX794" fmla="*/ 3744487 w 7467600"/>
              <a:gd name="connsiteY794" fmla="*/ 383136 h 6858000"/>
              <a:gd name="connsiteX795" fmla="*/ 3970213 w 7467600"/>
              <a:gd name="connsiteY795" fmla="*/ 995559 h 6858000"/>
              <a:gd name="connsiteX796" fmla="*/ 3744487 w 7467600"/>
              <a:gd name="connsiteY796" fmla="*/ 383136 h 6858000"/>
              <a:gd name="connsiteX797" fmla="*/ 3624562 w 7467600"/>
              <a:gd name="connsiteY797" fmla="*/ 367041 h 6858000"/>
              <a:gd name="connsiteX798" fmla="*/ 3489712 w 7467600"/>
              <a:gd name="connsiteY798" fmla="*/ 485386 h 6858000"/>
              <a:gd name="connsiteX799" fmla="*/ 3182994 w 7467600"/>
              <a:gd name="connsiteY799" fmla="*/ 828265 h 6858000"/>
              <a:gd name="connsiteX800" fmla="*/ 2892114 w 7467600"/>
              <a:gd name="connsiteY800" fmla="*/ 1172635 h 6858000"/>
              <a:gd name="connsiteX801" fmla="*/ 3021459 w 7467600"/>
              <a:gd name="connsiteY801" fmla="*/ 1035385 h 6858000"/>
              <a:gd name="connsiteX802" fmla="*/ 3153873 w 7467600"/>
              <a:gd name="connsiteY802" fmla="*/ 898971 h 6858000"/>
              <a:gd name="connsiteX803" fmla="*/ 3276511 w 7467600"/>
              <a:gd name="connsiteY803" fmla="*/ 786423 h 6858000"/>
              <a:gd name="connsiteX804" fmla="*/ 3584154 w 7467600"/>
              <a:gd name="connsiteY804" fmla="*/ 448218 h 6858000"/>
              <a:gd name="connsiteX805" fmla="*/ 3624562 w 7467600"/>
              <a:gd name="connsiteY805" fmla="*/ 367041 h 6858000"/>
              <a:gd name="connsiteX806" fmla="*/ 3766672 w 7467600"/>
              <a:gd name="connsiteY806" fmla="*/ 359429 h 6858000"/>
              <a:gd name="connsiteX807" fmla="*/ 3996338 w 7467600"/>
              <a:gd name="connsiteY807" fmla="*/ 968237 h 6858000"/>
              <a:gd name="connsiteX808" fmla="*/ 3766672 w 7467600"/>
              <a:gd name="connsiteY808" fmla="*/ 359429 h 6858000"/>
              <a:gd name="connsiteX809" fmla="*/ 5805386 w 7467600"/>
              <a:gd name="connsiteY809" fmla="*/ 239240 h 6858000"/>
              <a:gd name="connsiteX810" fmla="*/ 5736947 w 7467600"/>
              <a:gd name="connsiteY810" fmla="*/ 261367 h 6858000"/>
              <a:gd name="connsiteX811" fmla="*/ 5427012 w 7467600"/>
              <a:gd name="connsiteY811" fmla="*/ 311272 h 6858000"/>
              <a:gd name="connsiteX812" fmla="*/ 5147818 w 7467600"/>
              <a:gd name="connsiteY812" fmla="*/ 322112 h 6858000"/>
              <a:gd name="connsiteX813" fmla="*/ 5060854 w 7467600"/>
              <a:gd name="connsiteY813" fmla="*/ 311882 h 6858000"/>
              <a:gd name="connsiteX814" fmla="*/ 4945989 w 7467600"/>
              <a:gd name="connsiteY814" fmla="*/ 300516 h 6858000"/>
              <a:gd name="connsiteX815" fmla="*/ 5410479 w 7467600"/>
              <a:gd name="connsiteY815" fmla="*/ 348434 h 6858000"/>
              <a:gd name="connsiteX816" fmla="*/ 5805386 w 7467600"/>
              <a:gd name="connsiteY816" fmla="*/ 239240 h 6858000"/>
              <a:gd name="connsiteX817" fmla="*/ 5905192 w 7467600"/>
              <a:gd name="connsiteY817" fmla="*/ 163079 h 6858000"/>
              <a:gd name="connsiteX818" fmla="*/ 5865655 w 7467600"/>
              <a:gd name="connsiteY818" fmla="*/ 171901 h 6858000"/>
              <a:gd name="connsiteX819" fmla="*/ 5259740 w 7467600"/>
              <a:gd name="connsiteY819" fmla="*/ 257013 h 6858000"/>
              <a:gd name="connsiteX820" fmla="*/ 5208466 w 7467600"/>
              <a:gd name="connsiteY820" fmla="*/ 257550 h 6858000"/>
              <a:gd name="connsiteX821" fmla="*/ 4980204 w 7467600"/>
              <a:gd name="connsiteY821" fmla="*/ 271903 h 6858000"/>
              <a:gd name="connsiteX822" fmla="*/ 5068068 w 7467600"/>
              <a:gd name="connsiteY822" fmla="*/ 282244 h 6858000"/>
              <a:gd name="connsiteX823" fmla="*/ 5153231 w 7467600"/>
              <a:gd name="connsiteY823" fmla="*/ 292240 h 6858000"/>
              <a:gd name="connsiteX824" fmla="*/ 5426491 w 7467600"/>
              <a:gd name="connsiteY824" fmla="*/ 281128 h 6858000"/>
              <a:gd name="connsiteX825" fmla="*/ 5731212 w 7467600"/>
              <a:gd name="connsiteY825" fmla="*/ 231951 h 6858000"/>
              <a:gd name="connsiteX826" fmla="*/ 5905192 w 7467600"/>
              <a:gd name="connsiteY826" fmla="*/ 163079 h 6858000"/>
              <a:gd name="connsiteX827" fmla="*/ 5944437 w 7467600"/>
              <a:gd name="connsiteY827" fmla="*/ 113829 h 6858000"/>
              <a:gd name="connsiteX828" fmla="*/ 5825032 w 7467600"/>
              <a:gd name="connsiteY828" fmla="*/ 146405 h 6858000"/>
              <a:gd name="connsiteX829" fmla="*/ 4955599 w 7467600"/>
              <a:gd name="connsiteY829" fmla="*/ 247008 h 6858000"/>
              <a:gd name="connsiteX830" fmla="*/ 5210104 w 7467600"/>
              <a:gd name="connsiteY830" fmla="*/ 228123 h 6858000"/>
              <a:gd name="connsiteX831" fmla="*/ 5261015 w 7467600"/>
              <a:gd name="connsiteY831" fmla="*/ 227087 h 6858000"/>
              <a:gd name="connsiteX832" fmla="*/ 5861181 w 7467600"/>
              <a:gd name="connsiteY832" fmla="*/ 143093 h 6858000"/>
              <a:gd name="connsiteX833" fmla="*/ 5961252 w 7467600"/>
              <a:gd name="connsiteY833" fmla="*/ 114820 h 6858000"/>
              <a:gd name="connsiteX834" fmla="*/ 5944437 w 7467600"/>
              <a:gd name="connsiteY834" fmla="*/ 113829 h 6858000"/>
              <a:gd name="connsiteX835" fmla="*/ 3882765 w 7467600"/>
              <a:gd name="connsiteY835" fmla="*/ 0 h 6858000"/>
              <a:gd name="connsiteX836" fmla="*/ 3995099 w 7467600"/>
              <a:gd name="connsiteY836" fmla="*/ 0 h 6858000"/>
              <a:gd name="connsiteX837" fmla="*/ 4163818 w 7467600"/>
              <a:gd name="connsiteY837" fmla="*/ 234104 h 6858000"/>
              <a:gd name="connsiteX838" fmla="*/ 4172099 w 7467600"/>
              <a:gd name="connsiteY838" fmla="*/ 234207 h 6858000"/>
              <a:gd name="connsiteX839" fmla="*/ 4784282 w 7467600"/>
              <a:gd name="connsiteY839" fmla="*/ 276561 h 6858000"/>
              <a:gd name="connsiteX840" fmla="*/ 4801687 w 7467600"/>
              <a:gd name="connsiteY840" fmla="*/ 267764 h 6858000"/>
              <a:gd name="connsiteX841" fmla="*/ 6082788 w 7467600"/>
              <a:gd name="connsiteY841" fmla="*/ 64119 h 6858000"/>
              <a:gd name="connsiteX842" fmla="*/ 6099442 w 7467600"/>
              <a:gd name="connsiteY842" fmla="*/ 82568 h 6858000"/>
              <a:gd name="connsiteX843" fmla="*/ 4804137 w 7467600"/>
              <a:gd name="connsiteY843" fmla="*/ 320931 h 6858000"/>
              <a:gd name="connsiteX844" fmla="*/ 4227047 w 7467600"/>
              <a:gd name="connsiteY844" fmla="*/ 313415 h 6858000"/>
              <a:gd name="connsiteX845" fmla="*/ 4346041 w 7467600"/>
              <a:gd name="connsiteY845" fmla="*/ 456086 h 6858000"/>
              <a:gd name="connsiteX846" fmla="*/ 4870967 w 7467600"/>
              <a:gd name="connsiteY846" fmla="*/ 963061 h 6858000"/>
              <a:gd name="connsiteX847" fmla="*/ 4889647 w 7467600"/>
              <a:gd name="connsiteY847" fmla="*/ 957147 h 6858000"/>
              <a:gd name="connsiteX848" fmla="*/ 5422504 w 7467600"/>
              <a:gd name="connsiteY848" fmla="*/ 805191 h 6858000"/>
              <a:gd name="connsiteX849" fmla="*/ 6087656 w 7467600"/>
              <a:gd name="connsiteY849" fmla="*/ 826703 h 6858000"/>
              <a:gd name="connsiteX850" fmla="*/ 6058717 w 7467600"/>
              <a:gd name="connsiteY850" fmla="*/ 865992 h 6858000"/>
              <a:gd name="connsiteX851" fmla="*/ 4974153 w 7467600"/>
              <a:gd name="connsiteY851" fmla="*/ 1045456 h 6858000"/>
              <a:gd name="connsiteX852" fmla="*/ 5627835 w 7467600"/>
              <a:gd name="connsiteY852" fmla="*/ 1472077 h 6858000"/>
              <a:gd name="connsiteX853" fmla="*/ 5629817 w 7467600"/>
              <a:gd name="connsiteY853" fmla="*/ 1471412 h 6858000"/>
              <a:gd name="connsiteX854" fmla="*/ 5634124 w 7467600"/>
              <a:gd name="connsiteY854" fmla="*/ 1470572 h 6858000"/>
              <a:gd name="connsiteX855" fmla="*/ 5755832 w 7467600"/>
              <a:gd name="connsiteY855" fmla="*/ 1383886 h 6858000"/>
              <a:gd name="connsiteX856" fmla="*/ 6014186 w 7467600"/>
              <a:gd name="connsiteY856" fmla="*/ 1279799 h 6858000"/>
              <a:gd name="connsiteX857" fmla="*/ 6901619 w 7467600"/>
              <a:gd name="connsiteY857" fmla="*/ 1047874 h 6858000"/>
              <a:gd name="connsiteX858" fmla="*/ 6931566 w 7467600"/>
              <a:gd name="connsiteY858" fmla="*/ 1062034 h 6858000"/>
              <a:gd name="connsiteX859" fmla="*/ 5790982 w 7467600"/>
              <a:gd name="connsiteY859" fmla="*/ 1561380 h 6858000"/>
              <a:gd name="connsiteX860" fmla="*/ 6188971 w 7467600"/>
              <a:gd name="connsiteY860" fmla="*/ 1755168 h 6858000"/>
              <a:gd name="connsiteX861" fmla="*/ 6202446 w 7467600"/>
              <a:gd name="connsiteY861" fmla="*/ 1752268 h 6858000"/>
              <a:gd name="connsiteX862" fmla="*/ 7179560 w 7467600"/>
              <a:gd name="connsiteY862" fmla="*/ 1467551 h 6858000"/>
              <a:gd name="connsiteX863" fmla="*/ 7158730 w 7467600"/>
              <a:gd name="connsiteY863" fmla="*/ 1507835 h 6858000"/>
              <a:gd name="connsiteX864" fmla="*/ 6326959 w 7467600"/>
              <a:gd name="connsiteY864" fmla="*/ 1817686 h 6858000"/>
              <a:gd name="connsiteX865" fmla="*/ 6537433 w 7467600"/>
              <a:gd name="connsiteY865" fmla="*/ 1907790 h 6858000"/>
              <a:gd name="connsiteX866" fmla="*/ 6550221 w 7467600"/>
              <a:gd name="connsiteY866" fmla="*/ 1910729 h 6858000"/>
              <a:gd name="connsiteX867" fmla="*/ 6964438 w 7467600"/>
              <a:gd name="connsiteY867" fmla="*/ 2209505 h 6858000"/>
              <a:gd name="connsiteX868" fmla="*/ 7367862 w 7467600"/>
              <a:gd name="connsiteY868" fmla="*/ 2806833 h 6858000"/>
              <a:gd name="connsiteX869" fmla="*/ 7364329 w 7467600"/>
              <a:gd name="connsiteY869" fmla="*/ 2826907 h 6858000"/>
              <a:gd name="connsiteX870" fmla="*/ 7290545 w 7467600"/>
              <a:gd name="connsiteY870" fmla="*/ 2850663 h 6858000"/>
              <a:gd name="connsiteX871" fmla="*/ 6472036 w 7467600"/>
              <a:gd name="connsiteY871" fmla="*/ 1959003 h 6858000"/>
              <a:gd name="connsiteX872" fmla="*/ 5792897 w 7467600"/>
              <a:gd name="connsiteY872" fmla="*/ 1647747 h 6858000"/>
              <a:gd name="connsiteX873" fmla="*/ 5842751 w 7467600"/>
              <a:gd name="connsiteY873" fmla="*/ 1816112 h 6858000"/>
              <a:gd name="connsiteX874" fmla="*/ 5847424 w 7467600"/>
              <a:gd name="connsiteY874" fmla="*/ 1815776 h 6858000"/>
              <a:gd name="connsiteX875" fmla="*/ 6399821 w 7467600"/>
              <a:gd name="connsiteY875" fmla="*/ 2344799 h 6858000"/>
              <a:gd name="connsiteX876" fmla="*/ 6323232 w 7467600"/>
              <a:gd name="connsiteY876" fmla="*/ 2389634 h 6858000"/>
              <a:gd name="connsiteX877" fmla="*/ 5942958 w 7467600"/>
              <a:gd name="connsiteY877" fmla="*/ 2077708 h 6858000"/>
              <a:gd name="connsiteX878" fmla="*/ 5921559 w 7467600"/>
              <a:gd name="connsiteY878" fmla="*/ 2378596 h 6858000"/>
              <a:gd name="connsiteX879" fmla="*/ 5817651 w 7467600"/>
              <a:gd name="connsiteY879" fmla="*/ 3023919 h 6858000"/>
              <a:gd name="connsiteX880" fmla="*/ 5729634 w 7467600"/>
              <a:gd name="connsiteY880" fmla="*/ 3051849 h 6858000"/>
              <a:gd name="connsiteX881" fmla="*/ 5611018 w 7467600"/>
              <a:gd name="connsiteY881" fmla="*/ 2316769 h 6858000"/>
              <a:gd name="connsiteX882" fmla="*/ 5687608 w 7467600"/>
              <a:gd name="connsiteY882" fmla="*/ 2039972 h 6858000"/>
              <a:gd name="connsiteX883" fmla="*/ 5657554 w 7467600"/>
              <a:gd name="connsiteY883" fmla="*/ 1576445 h 6858000"/>
              <a:gd name="connsiteX884" fmla="*/ 5150475 w 7467600"/>
              <a:gd name="connsiteY884" fmla="*/ 1274012 h 6858000"/>
              <a:gd name="connsiteX885" fmla="*/ 5349142 w 7467600"/>
              <a:gd name="connsiteY885" fmla="*/ 2204405 h 6858000"/>
              <a:gd name="connsiteX886" fmla="*/ 5262214 w 7467600"/>
              <a:gd name="connsiteY886" fmla="*/ 2233836 h 6858000"/>
              <a:gd name="connsiteX887" fmla="*/ 4981539 w 7467600"/>
              <a:gd name="connsiteY887" fmla="*/ 1542201 h 6858000"/>
              <a:gd name="connsiteX888" fmla="*/ 4958461 w 7467600"/>
              <a:gd name="connsiteY888" fmla="*/ 1136957 h 6858000"/>
              <a:gd name="connsiteX889" fmla="*/ 4655015 w 7467600"/>
              <a:gd name="connsiteY889" fmla="*/ 891426 h 6858000"/>
              <a:gd name="connsiteX890" fmla="*/ 4348002 w 7467600"/>
              <a:gd name="connsiteY890" fmla="*/ 2205895 h 6858000"/>
              <a:gd name="connsiteX891" fmla="*/ 4262250 w 7467600"/>
              <a:gd name="connsiteY891" fmla="*/ 2219972 h 6858000"/>
              <a:gd name="connsiteX892" fmla="*/ 4550611 w 7467600"/>
              <a:gd name="connsiteY892" fmla="*/ 817540 h 6858000"/>
              <a:gd name="connsiteX893" fmla="*/ 4564418 w 7467600"/>
              <a:gd name="connsiteY893" fmla="*/ 808293 h 6858000"/>
              <a:gd name="connsiteX894" fmla="*/ 4266388 w 7467600"/>
              <a:gd name="connsiteY894" fmla="*/ 500083 h 6858000"/>
              <a:gd name="connsiteX895" fmla="*/ 4032842 w 7467600"/>
              <a:gd name="connsiteY895" fmla="*/ 211809 h 6858000"/>
              <a:gd name="connsiteX896" fmla="*/ 3882765 w 7467600"/>
              <a:gd name="connsiteY896" fmla="*/ 0 h 6858000"/>
              <a:gd name="connsiteX897" fmla="*/ 3721337 w 7467600"/>
              <a:gd name="connsiteY897" fmla="*/ 0 h 6858000"/>
              <a:gd name="connsiteX898" fmla="*/ 3797544 w 7467600"/>
              <a:gd name="connsiteY898" fmla="*/ 0 h 6858000"/>
              <a:gd name="connsiteX899" fmla="*/ 3775734 w 7467600"/>
              <a:gd name="connsiteY899" fmla="*/ 95131 h 6858000"/>
              <a:gd name="connsiteX900" fmla="*/ 3724807 w 7467600"/>
              <a:gd name="connsiteY900" fmla="*/ 272257 h 6858000"/>
              <a:gd name="connsiteX901" fmla="*/ 3726844 w 7467600"/>
              <a:gd name="connsiteY901" fmla="*/ 282988 h 6858000"/>
              <a:gd name="connsiteX902" fmla="*/ 3742664 w 7467600"/>
              <a:gd name="connsiteY902" fmla="*/ 279918 h 6858000"/>
              <a:gd name="connsiteX903" fmla="*/ 4103910 w 7467600"/>
              <a:gd name="connsiteY903" fmla="*/ 1161917 h 6858000"/>
              <a:gd name="connsiteX904" fmla="*/ 4020269 w 7467600"/>
              <a:gd name="connsiteY904" fmla="*/ 1200406 h 6858000"/>
              <a:gd name="connsiteX905" fmla="*/ 3674882 w 7467600"/>
              <a:gd name="connsiteY905" fmla="*/ 488524 h 6858000"/>
              <a:gd name="connsiteX906" fmla="*/ 3132682 w 7467600"/>
              <a:gd name="connsiteY906" fmla="*/ 1072284 h 6858000"/>
              <a:gd name="connsiteX907" fmla="*/ 2716346 w 7467600"/>
              <a:gd name="connsiteY907" fmla="*/ 1276376 h 6858000"/>
              <a:gd name="connsiteX908" fmla="*/ 2716772 w 7467600"/>
              <a:gd name="connsiteY908" fmla="*/ 1255462 h 6858000"/>
              <a:gd name="connsiteX909" fmla="*/ 3471096 w 7467600"/>
              <a:gd name="connsiteY909" fmla="*/ 437072 h 6858000"/>
              <a:gd name="connsiteX910" fmla="*/ 3639057 w 7467600"/>
              <a:gd name="connsiteY910" fmla="*/ 286334 h 6858000"/>
              <a:gd name="connsiteX911" fmla="*/ 3640309 w 7467600"/>
              <a:gd name="connsiteY911" fmla="*/ 284664 h 6858000"/>
              <a:gd name="connsiteX912" fmla="*/ 3646022 w 7467600"/>
              <a:gd name="connsiteY912" fmla="*/ 276711 h 6858000"/>
              <a:gd name="connsiteX913" fmla="*/ 3707943 w 7467600"/>
              <a:gd name="connsiteY913" fmla="*/ 65958 h 6858000"/>
              <a:gd name="connsiteX914" fmla="*/ 3721337 w 7467600"/>
              <a:gd name="connsiteY914" fmla="*/ 0 h 6858000"/>
              <a:gd name="connsiteX915" fmla="*/ 2867960 w 7467600"/>
              <a:gd name="connsiteY915" fmla="*/ 0 h 6858000"/>
              <a:gd name="connsiteX916" fmla="*/ 2926351 w 7467600"/>
              <a:gd name="connsiteY916" fmla="*/ 0 h 6858000"/>
              <a:gd name="connsiteX917" fmla="*/ 2902823 w 7467600"/>
              <a:gd name="connsiteY917" fmla="*/ 262929 h 6858000"/>
              <a:gd name="connsiteX918" fmla="*/ 2940663 w 7467600"/>
              <a:gd name="connsiteY918" fmla="*/ 140884 h 6858000"/>
              <a:gd name="connsiteX919" fmla="*/ 2947039 w 7467600"/>
              <a:gd name="connsiteY919" fmla="*/ 122524 h 6858000"/>
              <a:gd name="connsiteX920" fmla="*/ 2984316 w 7467600"/>
              <a:gd name="connsiteY920" fmla="*/ 0 h 6858000"/>
              <a:gd name="connsiteX921" fmla="*/ 3016114 w 7467600"/>
              <a:gd name="connsiteY921" fmla="*/ 0 h 6858000"/>
              <a:gd name="connsiteX922" fmla="*/ 2979949 w 7467600"/>
              <a:gd name="connsiteY922" fmla="*/ 119274 h 6858000"/>
              <a:gd name="connsiteX923" fmla="*/ 3023879 w 7467600"/>
              <a:gd name="connsiteY923" fmla="*/ 0 h 6858000"/>
              <a:gd name="connsiteX924" fmla="*/ 3105400 w 7467600"/>
              <a:gd name="connsiteY924" fmla="*/ 0 h 6858000"/>
              <a:gd name="connsiteX925" fmla="*/ 3094669 w 7467600"/>
              <a:gd name="connsiteY925" fmla="*/ 30308 h 6858000"/>
              <a:gd name="connsiteX926" fmla="*/ 2901945 w 7467600"/>
              <a:gd name="connsiteY926" fmla="*/ 466538 h 6858000"/>
              <a:gd name="connsiteX927" fmla="*/ 2815209 w 7467600"/>
              <a:gd name="connsiteY927" fmla="*/ 497361 h 6858000"/>
              <a:gd name="connsiteX928" fmla="*/ 2844845 w 7467600"/>
              <a:gd name="connsiteY928" fmla="*/ 127638 h 6858000"/>
              <a:gd name="connsiteX929" fmla="*/ 2867960 w 7467600"/>
              <a:gd name="connsiteY929" fmla="*/ 0 h 6858000"/>
              <a:gd name="connsiteX930" fmla="*/ 1057230 w 7467600"/>
              <a:gd name="connsiteY930" fmla="*/ 0 h 6858000"/>
              <a:gd name="connsiteX931" fmla="*/ 1111003 w 7467600"/>
              <a:gd name="connsiteY931" fmla="*/ 0 h 6858000"/>
              <a:gd name="connsiteX932" fmla="*/ 1125553 w 7467600"/>
              <a:gd name="connsiteY932" fmla="*/ 52588 h 6858000"/>
              <a:gd name="connsiteX933" fmla="*/ 1304276 w 7467600"/>
              <a:gd name="connsiteY933" fmla="*/ 476275 h 6858000"/>
              <a:gd name="connsiteX934" fmla="*/ 1492066 w 7467600"/>
              <a:gd name="connsiteY934" fmla="*/ 886333 h 6858000"/>
              <a:gd name="connsiteX935" fmla="*/ 1423698 w 7467600"/>
              <a:gd name="connsiteY935" fmla="*/ 710817 h 6858000"/>
              <a:gd name="connsiteX936" fmla="*/ 1357609 w 7467600"/>
              <a:gd name="connsiteY936" fmla="*/ 532892 h 6858000"/>
              <a:gd name="connsiteX937" fmla="*/ 1309550 w 7467600"/>
              <a:gd name="connsiteY937" fmla="*/ 374031 h 6858000"/>
              <a:gd name="connsiteX938" fmla="*/ 1193673 w 7467600"/>
              <a:gd name="connsiteY938" fmla="*/ 49533 h 6858000"/>
              <a:gd name="connsiteX939" fmla="*/ 1164391 w 7467600"/>
              <a:gd name="connsiteY939" fmla="*/ 0 h 6858000"/>
              <a:gd name="connsiteX940" fmla="*/ 1200666 w 7467600"/>
              <a:gd name="connsiteY940" fmla="*/ 0 h 6858000"/>
              <a:gd name="connsiteX941" fmla="*/ 1223408 w 7467600"/>
              <a:gd name="connsiteY941" fmla="*/ 38996 h 6858000"/>
              <a:gd name="connsiteX942" fmla="*/ 1339635 w 7467600"/>
              <a:gd name="connsiteY942" fmla="*/ 365517 h 6858000"/>
              <a:gd name="connsiteX943" fmla="*/ 1387469 w 7467600"/>
              <a:gd name="connsiteY943" fmla="*/ 523079 h 6858000"/>
              <a:gd name="connsiteX944" fmla="*/ 1452685 w 7467600"/>
              <a:gd name="connsiteY944" fmla="*/ 699806 h 6858000"/>
              <a:gd name="connsiteX945" fmla="*/ 1492092 w 7467600"/>
              <a:gd name="connsiteY945" fmla="*/ 800424 h 6858000"/>
              <a:gd name="connsiteX946" fmla="*/ 1455302 w 7467600"/>
              <a:gd name="connsiteY946" fmla="*/ 632913 h 6858000"/>
              <a:gd name="connsiteX947" fmla="*/ 1222336 w 7467600"/>
              <a:gd name="connsiteY947" fmla="*/ 9480 h 6858000"/>
              <a:gd name="connsiteX948" fmla="*/ 1214634 w 7467600"/>
              <a:gd name="connsiteY948" fmla="*/ 0 h 6858000"/>
              <a:gd name="connsiteX949" fmla="*/ 1289827 w 7467600"/>
              <a:gd name="connsiteY949" fmla="*/ 0 h 6858000"/>
              <a:gd name="connsiteX950" fmla="*/ 1321076 w 7467600"/>
              <a:gd name="connsiteY950" fmla="*/ 59722 h 6858000"/>
              <a:gd name="connsiteX951" fmla="*/ 1512579 w 7467600"/>
              <a:gd name="connsiteY951" fmla="*/ 626441 h 6858000"/>
              <a:gd name="connsiteX952" fmla="*/ 1506076 w 7467600"/>
              <a:gd name="connsiteY952" fmla="*/ 1089289 h 6858000"/>
              <a:gd name="connsiteX953" fmla="*/ 1486346 w 7467600"/>
              <a:gd name="connsiteY953" fmla="*/ 1079919 h 6858000"/>
              <a:gd name="connsiteX954" fmla="*/ 1070511 w 7467600"/>
              <a:gd name="connsiteY954" fmla="*/ 48609 h 6858000"/>
              <a:gd name="connsiteX955" fmla="*/ 1057230 w 7467600"/>
              <a:gd name="connsiteY955" fmla="*/ 0 h 6858000"/>
              <a:gd name="connsiteX956" fmla="*/ 43151 w 7467600"/>
              <a:gd name="connsiteY956" fmla="*/ 0 h 6858000"/>
              <a:gd name="connsiteX957" fmla="*/ 95283 w 7467600"/>
              <a:gd name="connsiteY957" fmla="*/ 0 h 6858000"/>
              <a:gd name="connsiteX958" fmla="*/ 300708 w 7467600"/>
              <a:gd name="connsiteY958" fmla="*/ 154571 h 6858000"/>
              <a:gd name="connsiteX959" fmla="*/ 530414 w 7467600"/>
              <a:gd name="connsiteY959" fmla="*/ 354673 h 6858000"/>
              <a:gd name="connsiteX960" fmla="*/ 333785 w 7467600"/>
              <a:gd name="connsiteY960" fmla="*/ 161564 h 6858000"/>
              <a:gd name="connsiteX961" fmla="*/ 147005 w 7467600"/>
              <a:gd name="connsiteY961" fmla="*/ 0 h 6858000"/>
              <a:gd name="connsiteX962" fmla="*/ 272509 w 7467600"/>
              <a:gd name="connsiteY962" fmla="*/ 0 h 6858000"/>
              <a:gd name="connsiteX963" fmla="*/ 326276 w 7467600"/>
              <a:gd name="connsiteY963" fmla="*/ 45847 h 6858000"/>
              <a:gd name="connsiteX964" fmla="*/ 823759 w 7467600"/>
              <a:gd name="connsiteY964" fmla="*/ 574145 h 6858000"/>
              <a:gd name="connsiteX965" fmla="*/ 811254 w 7467600"/>
              <a:gd name="connsiteY965" fmla="*/ 665546 h 6858000"/>
              <a:gd name="connsiteX966" fmla="*/ 154042 w 7467600"/>
              <a:gd name="connsiteY966" fmla="*/ 261522 h 6858000"/>
              <a:gd name="connsiteX967" fmla="*/ 13550 w 7467600"/>
              <a:gd name="connsiteY967" fmla="*/ 158423 h 6858000"/>
              <a:gd name="connsiteX968" fmla="*/ 0 w 7467600"/>
              <a:gd name="connsiteY968" fmla="*/ 146618 h 6858000"/>
              <a:gd name="connsiteX969" fmla="*/ 0 w 7467600"/>
              <a:gd name="connsiteY969" fmla="*/ 59161 h 6858000"/>
              <a:gd name="connsiteX970" fmla="*/ 45427 w 7467600"/>
              <a:gd name="connsiteY970" fmla="*/ 101078 h 6858000"/>
              <a:gd name="connsiteX971" fmla="*/ 630103 w 7467600"/>
              <a:gd name="connsiteY971" fmla="*/ 485885 h 6858000"/>
              <a:gd name="connsiteX972" fmla="*/ 532040 w 7467600"/>
              <a:gd name="connsiteY972" fmla="*/ 399359 h 6858000"/>
              <a:gd name="connsiteX973" fmla="*/ 517618 w 7467600"/>
              <a:gd name="connsiteY973" fmla="*/ 385726 h 6858000"/>
              <a:gd name="connsiteX974" fmla="*/ 285074 w 7467600"/>
              <a:gd name="connsiteY974" fmla="*/ 182755 h 6858000"/>
              <a:gd name="connsiteX975" fmla="*/ 43151 w 7467600"/>
              <a:gd name="connsiteY97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271900 w 7467600"/>
              <a:gd name="connsiteY78" fmla="*/ 5734551 h 6858000"/>
              <a:gd name="connsiteX79" fmla="*/ 7015907 w 7467600"/>
              <a:gd name="connsiteY79" fmla="*/ 5541548 h 6858000"/>
              <a:gd name="connsiteX80" fmla="*/ 7259646 w 7467600"/>
              <a:gd name="connsiteY80" fmla="*/ 5765985 h 6858000"/>
              <a:gd name="connsiteX81" fmla="*/ 7467600 w 7467600"/>
              <a:gd name="connsiteY81" fmla="*/ 6012219 h 6858000"/>
              <a:gd name="connsiteX82" fmla="*/ 6946849 w 7467600"/>
              <a:gd name="connsiteY82" fmla="*/ 5523271 h 6858000"/>
              <a:gd name="connsiteX83" fmla="*/ 6946972 w 7467600"/>
              <a:gd name="connsiteY83" fmla="*/ 5526491 h 6858000"/>
              <a:gd name="connsiteX84" fmla="*/ 7105827 w 7467600"/>
              <a:gd name="connsiteY84" fmla="*/ 5718700 h 6858000"/>
              <a:gd name="connsiteX85" fmla="*/ 7356878 w 7467600"/>
              <a:gd name="connsiteY85" fmla="*/ 5981332 h 6858000"/>
              <a:gd name="connsiteX86" fmla="*/ 7467600 w 7467600"/>
              <a:gd name="connsiteY86" fmla="*/ 6117703 h 6858000"/>
              <a:gd name="connsiteX87" fmla="*/ 7467600 w 7467600"/>
              <a:gd name="connsiteY87" fmla="*/ 6163634 h 6858000"/>
              <a:gd name="connsiteX88" fmla="*/ 7403637 w 7467600"/>
              <a:gd name="connsiteY88" fmla="*/ 6083957 h 6858000"/>
              <a:gd name="connsiteX89" fmla="*/ 7254615 w 7467600"/>
              <a:gd name="connsiteY89" fmla="*/ 5911918 h 6858000"/>
              <a:gd name="connsiteX90" fmla="*/ 7312589 w 7467600"/>
              <a:gd name="connsiteY90" fmla="*/ 5982309 h 6858000"/>
              <a:gd name="connsiteX91" fmla="*/ 7448321 w 7467600"/>
              <a:gd name="connsiteY91" fmla="*/ 6190991 h 6858000"/>
              <a:gd name="connsiteX92" fmla="*/ 7467600 w 7467600"/>
              <a:gd name="connsiteY92" fmla="*/ 6221686 h 6858000"/>
              <a:gd name="connsiteX93" fmla="*/ 7467600 w 7467600"/>
              <a:gd name="connsiteY93" fmla="*/ 6334256 h 6858000"/>
              <a:gd name="connsiteX94" fmla="*/ 7454976 w 7467600"/>
              <a:gd name="connsiteY94" fmla="*/ 6318297 h 6858000"/>
              <a:gd name="connsiteX95" fmla="*/ 7042773 w 7467600"/>
              <a:gd name="connsiteY95" fmla="*/ 5734011 h 6858000"/>
              <a:gd name="connsiteX96" fmla="*/ 1456157 w 7467600"/>
              <a:gd name="connsiteY96" fmla="*/ 5371404 h 6858000"/>
              <a:gd name="connsiteX97" fmla="*/ 1244432 w 7467600"/>
              <a:gd name="connsiteY97" fmla="*/ 5385601 h 6858000"/>
              <a:gd name="connsiteX98" fmla="*/ 973990 w 7467600"/>
              <a:gd name="connsiteY98" fmla="*/ 5424940 h 6858000"/>
              <a:gd name="connsiteX99" fmla="*/ 1103809 w 7467600"/>
              <a:gd name="connsiteY99" fmla="*/ 5433720 h 6858000"/>
              <a:gd name="connsiteX100" fmla="*/ 1123454 w 7467600"/>
              <a:gd name="connsiteY100" fmla="*/ 5435727 h 6858000"/>
              <a:gd name="connsiteX101" fmla="*/ 1737017 w 7467600"/>
              <a:gd name="connsiteY101" fmla="*/ 5452183 h 6858000"/>
              <a:gd name="connsiteX102" fmla="*/ 1824397 w 7467600"/>
              <a:gd name="connsiteY102" fmla="*/ 5447757 h 6858000"/>
              <a:gd name="connsiteX103" fmla="*/ 2070059 w 7467600"/>
              <a:gd name="connsiteY103" fmla="*/ 5441660 h 6858000"/>
              <a:gd name="connsiteX104" fmla="*/ 1456157 w 7467600"/>
              <a:gd name="connsiteY104" fmla="*/ 5371404 h 6858000"/>
              <a:gd name="connsiteX105" fmla="*/ 4988186 w 7467600"/>
              <a:gd name="connsiteY105" fmla="*/ 5216467 h 6858000"/>
              <a:gd name="connsiteX106" fmla="*/ 4777334 w 7467600"/>
              <a:gd name="connsiteY106" fmla="*/ 5406072 h 6858000"/>
              <a:gd name="connsiteX107" fmla="*/ 4718341 w 7467600"/>
              <a:gd name="connsiteY107" fmla="*/ 5468043 h 6858000"/>
              <a:gd name="connsiteX108" fmla="*/ 4604655 w 7467600"/>
              <a:gd name="connsiteY108" fmla="*/ 5583434 h 6858000"/>
              <a:gd name="connsiteX109" fmla="*/ 4565074 w 7467600"/>
              <a:gd name="connsiteY109" fmla="*/ 5618550 h 6858000"/>
              <a:gd name="connsiteX110" fmla="*/ 4988186 w 7467600"/>
              <a:gd name="connsiteY110" fmla="*/ 5216467 h 6858000"/>
              <a:gd name="connsiteX111" fmla="*/ 4978032 w 7467600"/>
              <a:gd name="connsiteY111" fmla="*/ 5183809 h 6858000"/>
              <a:gd name="connsiteX112" fmla="*/ 4463413 w 7467600"/>
              <a:gd name="connsiteY112" fmla="*/ 5615162 h 6858000"/>
              <a:gd name="connsiteX113" fmla="*/ 4358134 w 7467600"/>
              <a:gd name="connsiteY113" fmla="*/ 5742791 h 6858000"/>
              <a:gd name="connsiteX114" fmla="*/ 4376219 w 7467600"/>
              <a:gd name="connsiteY114" fmla="*/ 5729027 h 6858000"/>
              <a:gd name="connsiteX115" fmla="*/ 4582340 w 7467600"/>
              <a:gd name="connsiteY115" fmla="*/ 5561037 h 6858000"/>
              <a:gd name="connsiteX116" fmla="*/ 4694684 w 7467600"/>
              <a:gd name="connsiteY116" fmla="*/ 5447098 h 6858000"/>
              <a:gd name="connsiteX117" fmla="*/ 4754123 w 7467600"/>
              <a:gd name="connsiteY117" fmla="*/ 5384643 h 6858000"/>
              <a:gd name="connsiteX118" fmla="*/ 4978032 w 7467600"/>
              <a:gd name="connsiteY118" fmla="*/ 5183809 h 6858000"/>
              <a:gd name="connsiteX119" fmla="*/ 1903353 w 7467600"/>
              <a:gd name="connsiteY119" fmla="*/ 5044827 h 6858000"/>
              <a:gd name="connsiteX120" fmla="*/ 1936931 w 7467600"/>
              <a:gd name="connsiteY120" fmla="*/ 5093954 h 6858000"/>
              <a:gd name="connsiteX121" fmla="*/ 2195868 w 7467600"/>
              <a:gd name="connsiteY121" fmla="*/ 5396574 h 6858000"/>
              <a:gd name="connsiteX122" fmla="*/ 2088852 w 7467600"/>
              <a:gd name="connsiteY122" fmla="*/ 5166123 h 6858000"/>
              <a:gd name="connsiteX123" fmla="*/ 1958241 w 7467600"/>
              <a:gd name="connsiteY123" fmla="*/ 5067955 h 6858000"/>
              <a:gd name="connsiteX124" fmla="*/ 1903353 w 7467600"/>
              <a:gd name="connsiteY124" fmla="*/ 5044827 h 6858000"/>
              <a:gd name="connsiteX125" fmla="*/ 1979378 w 7467600"/>
              <a:gd name="connsiteY125" fmla="*/ 4769504 h 6858000"/>
              <a:gd name="connsiteX126" fmla="*/ 2882120 w 7467600"/>
              <a:gd name="connsiteY126" fmla="*/ 5064547 h 6858000"/>
              <a:gd name="connsiteX127" fmla="*/ 2793103 w 7467600"/>
              <a:gd name="connsiteY127" fmla="*/ 5039699 h 6858000"/>
              <a:gd name="connsiteX128" fmla="*/ 2770041 w 7467600"/>
              <a:gd name="connsiteY128" fmla="*/ 5033634 h 6858000"/>
              <a:gd name="connsiteX129" fmla="*/ 1979378 w 7467600"/>
              <a:gd name="connsiteY129" fmla="*/ 4769504 h 6858000"/>
              <a:gd name="connsiteX130" fmla="*/ 1927410 w 7467600"/>
              <a:gd name="connsiteY130" fmla="*/ 4716164 h 6858000"/>
              <a:gd name="connsiteX131" fmla="*/ 1959587 w 7467600"/>
              <a:gd name="connsiteY131" fmla="*/ 4728849 h 6858000"/>
              <a:gd name="connsiteX132" fmla="*/ 2777707 w 7467600"/>
              <a:gd name="connsiteY132" fmla="*/ 5003991 h 6858000"/>
              <a:gd name="connsiteX133" fmla="*/ 2800768 w 7467600"/>
              <a:gd name="connsiteY133" fmla="*/ 5010056 h 6858000"/>
              <a:gd name="connsiteX134" fmla="*/ 2879408 w 7467600"/>
              <a:gd name="connsiteY134" fmla="*/ 5031590 h 6858000"/>
              <a:gd name="connsiteX135" fmla="*/ 2862295 w 7467600"/>
              <a:gd name="connsiteY135" fmla="*/ 5022958 h 6858000"/>
              <a:gd name="connsiteX136" fmla="*/ 2813343 w 7467600"/>
              <a:gd name="connsiteY136" fmla="*/ 4998369 h 6858000"/>
              <a:gd name="connsiteX137" fmla="*/ 2646245 w 7467600"/>
              <a:gd name="connsiteY137" fmla="*/ 4930999 h 6858000"/>
              <a:gd name="connsiteX138" fmla="*/ 1999243 w 7467600"/>
              <a:gd name="connsiteY138" fmla="*/ 4730524 h 6858000"/>
              <a:gd name="connsiteX139" fmla="*/ 1979527 w 7467600"/>
              <a:gd name="connsiteY139" fmla="*/ 4726651 h 6858000"/>
              <a:gd name="connsiteX140" fmla="*/ 1927410 w 7467600"/>
              <a:gd name="connsiteY140" fmla="*/ 4716164 h 6858000"/>
              <a:gd name="connsiteX141" fmla="*/ 1997014 w 7467600"/>
              <a:gd name="connsiteY141" fmla="*/ 4698007 h 6858000"/>
              <a:gd name="connsiteX142" fmla="*/ 2005458 w 7467600"/>
              <a:gd name="connsiteY142" fmla="*/ 4699540 h 6858000"/>
              <a:gd name="connsiteX143" fmla="*/ 2657186 w 7467600"/>
              <a:gd name="connsiteY143" fmla="*/ 4901687 h 6858000"/>
              <a:gd name="connsiteX144" fmla="*/ 2826662 w 7467600"/>
              <a:gd name="connsiteY144" fmla="*/ 4970362 h 6858000"/>
              <a:gd name="connsiteX145" fmla="*/ 2876100 w 7467600"/>
              <a:gd name="connsiteY145" fmla="*/ 4995397 h 6858000"/>
              <a:gd name="connsiteX146" fmla="*/ 3042600 w 7467600"/>
              <a:gd name="connsiteY146" fmla="*/ 5059532 h 6858000"/>
              <a:gd name="connsiteX147" fmla="*/ 1997014 w 7467600"/>
              <a:gd name="connsiteY147" fmla="*/ 4698007 h 6858000"/>
              <a:gd name="connsiteX148" fmla="*/ 2305292 w 7467600"/>
              <a:gd name="connsiteY148" fmla="*/ 4219492 h 6858000"/>
              <a:gd name="connsiteX149" fmla="*/ 3360922 w 7467600"/>
              <a:gd name="connsiteY149" fmla="*/ 4529373 h 6858000"/>
              <a:gd name="connsiteX150" fmla="*/ 3492420 w 7467600"/>
              <a:gd name="connsiteY150" fmla="*/ 4510145 h 6858000"/>
              <a:gd name="connsiteX151" fmla="*/ 3364086 w 7467600"/>
              <a:gd name="connsiteY151" fmla="*/ 4480340 h 6858000"/>
              <a:gd name="connsiteX152" fmla="*/ 3225818 w 7467600"/>
              <a:gd name="connsiteY152" fmla="*/ 4411822 h 6858000"/>
              <a:gd name="connsiteX153" fmla="*/ 3129696 w 7467600"/>
              <a:gd name="connsiteY153" fmla="*/ 4360704 h 6858000"/>
              <a:gd name="connsiteX154" fmla="*/ 2814545 w 7467600"/>
              <a:gd name="connsiteY154" fmla="*/ 4282955 h 6858000"/>
              <a:gd name="connsiteX155" fmla="*/ 2305292 w 7467600"/>
              <a:gd name="connsiteY155" fmla="*/ 4219492 h 6858000"/>
              <a:gd name="connsiteX156" fmla="*/ 2626982 w 7467600"/>
              <a:gd name="connsiteY156" fmla="*/ 4206450 h 6858000"/>
              <a:gd name="connsiteX157" fmla="*/ 2490617 w 7467600"/>
              <a:gd name="connsiteY157" fmla="*/ 4206951 h 6858000"/>
              <a:gd name="connsiteX158" fmla="*/ 2819869 w 7467600"/>
              <a:gd name="connsiteY158" fmla="*/ 4252936 h 6858000"/>
              <a:gd name="connsiteX159" fmla="*/ 3143018 w 7467600"/>
              <a:gd name="connsiteY159" fmla="*/ 4332698 h 6858000"/>
              <a:gd name="connsiteX160" fmla="*/ 3241520 w 7467600"/>
              <a:gd name="connsiteY160" fmla="*/ 4385112 h 6858000"/>
              <a:gd name="connsiteX161" fmla="*/ 3374575 w 7467600"/>
              <a:gd name="connsiteY161" fmla="*/ 4451517 h 6858000"/>
              <a:gd name="connsiteX162" fmla="*/ 3505221 w 7467600"/>
              <a:gd name="connsiteY162" fmla="*/ 4480757 h 6858000"/>
              <a:gd name="connsiteX163" fmla="*/ 2626982 w 7467600"/>
              <a:gd name="connsiteY163" fmla="*/ 4206450 h 6858000"/>
              <a:gd name="connsiteX164" fmla="*/ 1310106 w 7467600"/>
              <a:gd name="connsiteY164" fmla="*/ 3943217 h 6858000"/>
              <a:gd name="connsiteX165" fmla="*/ 854994 w 7467600"/>
              <a:gd name="connsiteY165" fmla="*/ 4399136 h 6858000"/>
              <a:gd name="connsiteX166" fmla="*/ 742462 w 7467600"/>
              <a:gd name="connsiteY166" fmla="*/ 4594648 h 6858000"/>
              <a:gd name="connsiteX167" fmla="*/ 820602 w 7467600"/>
              <a:gd name="connsiteY167" fmla="*/ 4485915 h 6858000"/>
              <a:gd name="connsiteX168" fmla="*/ 878295 w 7467600"/>
              <a:gd name="connsiteY168" fmla="*/ 4403594 h 6858000"/>
              <a:gd name="connsiteX169" fmla="*/ 1240607 w 7467600"/>
              <a:gd name="connsiteY169" fmla="*/ 4010401 h 6858000"/>
              <a:gd name="connsiteX170" fmla="*/ 1310106 w 7467600"/>
              <a:gd name="connsiteY170" fmla="*/ 3943217 h 6858000"/>
              <a:gd name="connsiteX171" fmla="*/ 1423113 w 7467600"/>
              <a:gd name="connsiteY171" fmla="*/ 3874565 h 6858000"/>
              <a:gd name="connsiteX172" fmla="*/ 1260565 w 7467600"/>
              <a:gd name="connsiteY172" fmla="*/ 4031982 h 6858000"/>
              <a:gd name="connsiteX173" fmla="*/ 901900 w 7467600"/>
              <a:gd name="connsiteY173" fmla="*/ 4421236 h 6858000"/>
              <a:gd name="connsiteX174" fmla="*/ 845044 w 7467600"/>
              <a:gd name="connsiteY174" fmla="*/ 4502436 h 6858000"/>
              <a:gd name="connsiteX175" fmla="*/ 685926 w 7467600"/>
              <a:gd name="connsiteY175" fmla="*/ 4703069 h 6858000"/>
              <a:gd name="connsiteX176" fmla="*/ 684248 w 7467600"/>
              <a:gd name="connsiteY176" fmla="*/ 4706721 h 6858000"/>
              <a:gd name="connsiteX177" fmla="*/ 1423113 w 7467600"/>
              <a:gd name="connsiteY177" fmla="*/ 3874565 h 6858000"/>
              <a:gd name="connsiteX178" fmla="*/ 3316479 w 7467600"/>
              <a:gd name="connsiteY178" fmla="*/ 3872136 h 6858000"/>
              <a:gd name="connsiteX179" fmla="*/ 3546806 w 7467600"/>
              <a:gd name="connsiteY179" fmla="*/ 4356139 h 6858000"/>
              <a:gd name="connsiteX180" fmla="*/ 3364433 w 7467600"/>
              <a:gd name="connsiteY180" fmla="*/ 3953121 h 6858000"/>
              <a:gd name="connsiteX181" fmla="*/ 3316479 w 7467600"/>
              <a:gd name="connsiteY181" fmla="*/ 3872136 h 6858000"/>
              <a:gd name="connsiteX182" fmla="*/ 3291335 w 7467600"/>
              <a:gd name="connsiteY182" fmla="*/ 3767420 h 6858000"/>
              <a:gd name="connsiteX183" fmla="*/ 3390805 w 7467600"/>
              <a:gd name="connsiteY183" fmla="*/ 3937163 h 6858000"/>
              <a:gd name="connsiteX184" fmla="*/ 3579062 w 7467600"/>
              <a:gd name="connsiteY184" fmla="*/ 4359040 h 6858000"/>
              <a:gd name="connsiteX185" fmla="*/ 3467355 w 7467600"/>
              <a:gd name="connsiteY185" fmla="*/ 3988130 h 6858000"/>
              <a:gd name="connsiteX186" fmla="*/ 3310753 w 7467600"/>
              <a:gd name="connsiteY186" fmla="*/ 3787140 h 6858000"/>
              <a:gd name="connsiteX187" fmla="*/ 3291335 w 7467600"/>
              <a:gd name="connsiteY187" fmla="*/ 3767420 h 6858000"/>
              <a:gd name="connsiteX188" fmla="*/ 1635889 w 7467600"/>
              <a:gd name="connsiteY188" fmla="*/ 3709494 h 6858000"/>
              <a:gd name="connsiteX189" fmla="*/ 1634800 w 7467600"/>
              <a:gd name="connsiteY189" fmla="*/ 3731111 h 6858000"/>
              <a:gd name="connsiteX190" fmla="*/ 1635889 w 7467600"/>
              <a:gd name="connsiteY190" fmla="*/ 3709494 h 6858000"/>
              <a:gd name="connsiteX191" fmla="*/ 1510397 w 7467600"/>
              <a:gd name="connsiteY191" fmla="*/ 3684705 h 6858000"/>
              <a:gd name="connsiteX192" fmla="*/ 1146550 w 7467600"/>
              <a:gd name="connsiteY192" fmla="*/ 3802012 h 6858000"/>
              <a:gd name="connsiteX193" fmla="*/ 698834 w 7467600"/>
              <a:gd name="connsiteY193" fmla="*/ 3952272 h 6858000"/>
              <a:gd name="connsiteX194" fmla="*/ 34256 w 7467600"/>
              <a:gd name="connsiteY194" fmla="*/ 4347603 h 6858000"/>
              <a:gd name="connsiteX195" fmla="*/ 527241 w 7467600"/>
              <a:gd name="connsiteY195" fmla="*/ 4065078 h 6858000"/>
              <a:gd name="connsiteX196" fmla="*/ 1510397 w 7467600"/>
              <a:gd name="connsiteY196" fmla="*/ 3684705 h 6858000"/>
              <a:gd name="connsiteX197" fmla="*/ 1313114 w 7467600"/>
              <a:gd name="connsiteY197" fmla="*/ 3655216 h 6858000"/>
              <a:gd name="connsiteX198" fmla="*/ 1109304 w 7467600"/>
              <a:gd name="connsiteY198" fmla="*/ 3669030 h 6858000"/>
              <a:gd name="connsiteX199" fmla="*/ 8129 w 7467600"/>
              <a:gd name="connsiteY199" fmla="*/ 4330519 h 6858000"/>
              <a:gd name="connsiteX200" fmla="*/ 687572 w 7467600"/>
              <a:gd name="connsiteY200" fmla="*/ 3925629 h 6858000"/>
              <a:gd name="connsiteX201" fmla="*/ 1138365 w 7467600"/>
              <a:gd name="connsiteY201" fmla="*/ 3774515 h 6858000"/>
              <a:gd name="connsiteX202" fmla="*/ 1505579 w 7467600"/>
              <a:gd name="connsiteY202" fmla="*/ 3655526 h 6858000"/>
              <a:gd name="connsiteX203" fmla="*/ 1313114 w 7467600"/>
              <a:gd name="connsiteY203" fmla="*/ 3655216 h 6858000"/>
              <a:gd name="connsiteX204" fmla="*/ 3655073 w 7467600"/>
              <a:gd name="connsiteY204" fmla="*/ 3650884 h 6858000"/>
              <a:gd name="connsiteX205" fmla="*/ 3989938 w 7467600"/>
              <a:gd name="connsiteY205" fmla="*/ 3991685 h 6858000"/>
              <a:gd name="connsiteX206" fmla="*/ 4393907 w 7467600"/>
              <a:gd name="connsiteY206" fmla="*/ 4261258 h 6858000"/>
              <a:gd name="connsiteX207" fmla="*/ 4648051 w 7467600"/>
              <a:gd name="connsiteY207" fmla="*/ 4374051 h 6858000"/>
              <a:gd name="connsiteX208" fmla="*/ 4383389 w 7467600"/>
              <a:gd name="connsiteY208" fmla="*/ 4184369 h 6858000"/>
              <a:gd name="connsiteX209" fmla="*/ 4165508 w 7467600"/>
              <a:gd name="connsiteY209" fmla="*/ 4035196 h 6858000"/>
              <a:gd name="connsiteX210" fmla="*/ 4068162 w 7467600"/>
              <a:gd name="connsiteY210" fmla="*/ 3953394 h 6858000"/>
              <a:gd name="connsiteX211" fmla="*/ 3981416 w 7467600"/>
              <a:gd name="connsiteY211" fmla="*/ 3880482 h 6858000"/>
              <a:gd name="connsiteX212" fmla="*/ 3800147 w 7467600"/>
              <a:gd name="connsiteY212" fmla="*/ 3749872 h 6858000"/>
              <a:gd name="connsiteX213" fmla="*/ 3655073 w 7467600"/>
              <a:gd name="connsiteY213" fmla="*/ 3650884 h 6858000"/>
              <a:gd name="connsiteX214" fmla="*/ 3670252 w 7467600"/>
              <a:gd name="connsiteY214" fmla="*/ 3622798 h 6858000"/>
              <a:gd name="connsiteX215" fmla="*/ 3817258 w 7467600"/>
              <a:gd name="connsiteY215" fmla="*/ 3723577 h 6858000"/>
              <a:gd name="connsiteX216" fmla="*/ 4000461 w 7467600"/>
              <a:gd name="connsiteY216" fmla="*/ 3855966 h 6858000"/>
              <a:gd name="connsiteX217" fmla="*/ 4088180 w 7467600"/>
              <a:gd name="connsiteY217" fmla="*/ 3929774 h 6858000"/>
              <a:gd name="connsiteX218" fmla="*/ 4184555 w 7467600"/>
              <a:gd name="connsiteY218" fmla="*/ 4010683 h 6858000"/>
              <a:gd name="connsiteX219" fmla="*/ 4399563 w 7467600"/>
              <a:gd name="connsiteY219" fmla="*/ 4158106 h 6858000"/>
              <a:gd name="connsiteX220" fmla="*/ 4684469 w 7467600"/>
              <a:gd name="connsiteY220" fmla="*/ 4364680 h 6858000"/>
              <a:gd name="connsiteX221" fmla="*/ 4690271 w 7467600"/>
              <a:gd name="connsiteY221" fmla="*/ 4370034 h 6858000"/>
              <a:gd name="connsiteX222" fmla="*/ 4136093 w 7467600"/>
              <a:gd name="connsiteY222" fmla="*/ 3858466 h 6858000"/>
              <a:gd name="connsiteX223" fmla="*/ 3670252 w 7467600"/>
              <a:gd name="connsiteY223" fmla="*/ 3622798 h 6858000"/>
              <a:gd name="connsiteX224" fmla="*/ 4440129 w 7467600"/>
              <a:gd name="connsiteY224" fmla="*/ 3448571 h 6858000"/>
              <a:gd name="connsiteX225" fmla="*/ 4856525 w 7467600"/>
              <a:gd name="connsiteY225" fmla="*/ 3915351 h 6858000"/>
              <a:gd name="connsiteX226" fmla="*/ 5059055 w 7467600"/>
              <a:gd name="connsiteY226" fmla="*/ 4108918 h 6858000"/>
              <a:gd name="connsiteX227" fmla="*/ 5290070 w 7467600"/>
              <a:gd name="connsiteY227" fmla="*/ 4263619 h 6858000"/>
              <a:gd name="connsiteX228" fmla="*/ 4834991 w 7467600"/>
              <a:gd name="connsiteY228" fmla="*/ 3830985 h 6858000"/>
              <a:gd name="connsiteX229" fmla="*/ 4440129 w 7467600"/>
              <a:gd name="connsiteY229" fmla="*/ 3448571 h 6858000"/>
              <a:gd name="connsiteX230" fmla="*/ 4441737 w 7467600"/>
              <a:gd name="connsiteY230" fmla="*/ 3399734 h 6858000"/>
              <a:gd name="connsiteX231" fmla="*/ 4431236 w 7467600"/>
              <a:gd name="connsiteY231" fmla="*/ 3400954 h 6858000"/>
              <a:gd name="connsiteX232" fmla="*/ 4557150 w 7467600"/>
              <a:gd name="connsiteY232" fmla="*/ 3510023 h 6858000"/>
              <a:gd name="connsiteX233" fmla="*/ 4856936 w 7467600"/>
              <a:gd name="connsiteY233" fmla="*/ 3809146 h 6858000"/>
              <a:gd name="connsiteX234" fmla="*/ 5111996 w 7467600"/>
              <a:gd name="connsiteY234" fmla="*/ 4065759 h 6858000"/>
              <a:gd name="connsiteX235" fmla="*/ 5388878 w 7467600"/>
              <a:gd name="connsiteY235" fmla="*/ 4300185 h 6858000"/>
              <a:gd name="connsiteX236" fmla="*/ 5425556 w 7467600"/>
              <a:gd name="connsiteY236" fmla="*/ 4308967 h 6858000"/>
              <a:gd name="connsiteX237" fmla="*/ 4943646 w 7467600"/>
              <a:gd name="connsiteY237" fmla="*/ 3822916 h 6858000"/>
              <a:gd name="connsiteX238" fmla="*/ 4594837 w 7467600"/>
              <a:gd name="connsiteY238" fmla="*/ 3532274 h 6858000"/>
              <a:gd name="connsiteX239" fmla="*/ 4441737 w 7467600"/>
              <a:gd name="connsiteY239" fmla="*/ 3399734 h 6858000"/>
              <a:gd name="connsiteX240" fmla="*/ 5425834 w 7467600"/>
              <a:gd name="connsiteY240" fmla="*/ 3162785 h 6858000"/>
              <a:gd name="connsiteX241" fmla="*/ 5401644 w 7467600"/>
              <a:gd name="connsiteY241" fmla="*/ 3617847 h 6858000"/>
              <a:gd name="connsiteX242" fmla="*/ 5467256 w 7467600"/>
              <a:gd name="connsiteY242" fmla="*/ 4175494 h 6858000"/>
              <a:gd name="connsiteX243" fmla="*/ 5448069 w 7467600"/>
              <a:gd name="connsiteY243" fmla="*/ 3567554 h 6858000"/>
              <a:gd name="connsiteX244" fmla="*/ 5425834 w 7467600"/>
              <a:gd name="connsiteY244" fmla="*/ 3162785 h 6858000"/>
              <a:gd name="connsiteX245" fmla="*/ 1318687 w 7467600"/>
              <a:gd name="connsiteY245" fmla="*/ 3113840 h 6858000"/>
              <a:gd name="connsiteX246" fmla="*/ 1066793 w 7467600"/>
              <a:gd name="connsiteY246" fmla="*/ 3212171 h 6858000"/>
              <a:gd name="connsiteX247" fmla="*/ 993319 w 7467600"/>
              <a:gd name="connsiteY247" fmla="*/ 3247648 h 6858000"/>
              <a:gd name="connsiteX248" fmla="*/ 853081 w 7467600"/>
              <a:gd name="connsiteY248" fmla="*/ 3312410 h 6858000"/>
              <a:gd name="connsiteX249" fmla="*/ 805957 w 7467600"/>
              <a:gd name="connsiteY249" fmla="*/ 3330443 h 6858000"/>
              <a:gd name="connsiteX250" fmla="*/ 1318687 w 7467600"/>
              <a:gd name="connsiteY250" fmla="*/ 3113840 h 6858000"/>
              <a:gd name="connsiteX251" fmla="*/ 5453702 w 7467600"/>
              <a:gd name="connsiteY251" fmla="*/ 3090882 h 6858000"/>
              <a:gd name="connsiteX252" fmla="*/ 5480135 w 7467600"/>
              <a:gd name="connsiteY252" fmla="*/ 3565802 h 6858000"/>
              <a:gd name="connsiteX253" fmla="*/ 5499023 w 7467600"/>
              <a:gd name="connsiteY253" fmla="*/ 4166310 h 6858000"/>
              <a:gd name="connsiteX254" fmla="*/ 5547022 w 7467600"/>
              <a:gd name="connsiteY254" fmla="*/ 3607838 h 6858000"/>
              <a:gd name="connsiteX255" fmla="*/ 5515964 w 7467600"/>
              <a:gd name="connsiteY255" fmla="*/ 3378541 h 6858000"/>
              <a:gd name="connsiteX256" fmla="*/ 5453702 w 7467600"/>
              <a:gd name="connsiteY256" fmla="*/ 3090882 h 6858000"/>
              <a:gd name="connsiteX257" fmla="*/ 1238695 w 7467600"/>
              <a:gd name="connsiteY257" fmla="*/ 3076820 h 6858000"/>
              <a:gd name="connsiteX258" fmla="*/ 716371 w 7467600"/>
              <a:gd name="connsiteY258" fmla="*/ 3293249 h 6858000"/>
              <a:gd name="connsiteX259" fmla="*/ 579522 w 7467600"/>
              <a:gd name="connsiteY259" fmla="*/ 3371759 h 6858000"/>
              <a:gd name="connsiteX260" fmla="*/ 600288 w 7467600"/>
              <a:gd name="connsiteY260" fmla="*/ 3365555 h 6858000"/>
              <a:gd name="connsiteX261" fmla="*/ 840692 w 7467600"/>
              <a:gd name="connsiteY261" fmla="*/ 3284921 h 6858000"/>
              <a:gd name="connsiteX262" fmla="*/ 979248 w 7467600"/>
              <a:gd name="connsiteY262" fmla="*/ 3221003 h 6858000"/>
              <a:gd name="connsiteX263" fmla="*/ 1053282 w 7467600"/>
              <a:gd name="connsiteY263" fmla="*/ 3185247 h 6858000"/>
              <a:gd name="connsiteX264" fmla="*/ 1320603 w 7467600"/>
              <a:gd name="connsiteY264" fmla="*/ 3081281 h 6858000"/>
              <a:gd name="connsiteX265" fmla="*/ 1238695 w 7467600"/>
              <a:gd name="connsiteY265" fmla="*/ 3076820 h 6858000"/>
              <a:gd name="connsiteX266" fmla="*/ 5425627 w 7467600"/>
              <a:gd name="connsiteY266" fmla="*/ 2954192 h 6858000"/>
              <a:gd name="connsiteX267" fmla="*/ 5470770 w 7467600"/>
              <a:gd name="connsiteY267" fmla="*/ 3005435 h 6858000"/>
              <a:gd name="connsiteX268" fmla="*/ 5519779 w 7467600"/>
              <a:gd name="connsiteY268" fmla="*/ 4359223 h 6858000"/>
              <a:gd name="connsiteX269" fmla="*/ 5520293 w 7467600"/>
              <a:gd name="connsiteY269" fmla="*/ 4360602 h 6858000"/>
              <a:gd name="connsiteX270" fmla="*/ 5767221 w 7467600"/>
              <a:gd name="connsiteY270" fmla="*/ 4665564 h 6858000"/>
              <a:gd name="connsiteX271" fmla="*/ 6937169 w 7467600"/>
              <a:gd name="connsiteY271" fmla="*/ 4815941 h 6858000"/>
              <a:gd name="connsiteX272" fmla="*/ 6953922 w 7467600"/>
              <a:gd name="connsiteY272" fmla="*/ 4890068 h 6858000"/>
              <a:gd name="connsiteX273" fmla="*/ 6071359 w 7467600"/>
              <a:gd name="connsiteY273" fmla="*/ 4770770 h 6858000"/>
              <a:gd name="connsiteX274" fmla="*/ 6038839 w 7467600"/>
              <a:gd name="connsiteY274" fmla="*/ 4764474 h 6858000"/>
              <a:gd name="connsiteX275" fmla="*/ 6038706 w 7467600"/>
              <a:gd name="connsiteY275" fmla="*/ 4763847 h 6858000"/>
              <a:gd name="connsiteX276" fmla="*/ 6037784 w 7467600"/>
              <a:gd name="connsiteY276" fmla="*/ 4764270 h 6858000"/>
              <a:gd name="connsiteX277" fmla="*/ 6038839 w 7467600"/>
              <a:gd name="connsiteY277" fmla="*/ 4764474 h 6858000"/>
              <a:gd name="connsiteX278" fmla="*/ 6040338 w 7467600"/>
              <a:gd name="connsiteY278" fmla="*/ 4771418 h 6858000"/>
              <a:gd name="connsiteX279" fmla="*/ 6024488 w 7467600"/>
              <a:gd name="connsiteY279" fmla="*/ 4809903 h 6858000"/>
              <a:gd name="connsiteX280" fmla="*/ 5599771 w 7467600"/>
              <a:gd name="connsiteY280" fmla="*/ 5509652 h 6858000"/>
              <a:gd name="connsiteX281" fmla="*/ 5548843 w 7467600"/>
              <a:gd name="connsiteY281" fmla="*/ 5563845 h 6858000"/>
              <a:gd name="connsiteX282" fmla="*/ 5940952 w 7467600"/>
              <a:gd name="connsiteY282" fmla="*/ 6250028 h 6858000"/>
              <a:gd name="connsiteX283" fmla="*/ 6043441 w 7467600"/>
              <a:gd name="connsiteY283" fmla="*/ 6665847 h 6858000"/>
              <a:gd name="connsiteX284" fmla="*/ 6093432 w 7467600"/>
              <a:gd name="connsiteY284" fmla="*/ 6858000 h 6858000"/>
              <a:gd name="connsiteX285" fmla="*/ 6034344 w 7467600"/>
              <a:gd name="connsiteY285" fmla="*/ 6858000 h 6858000"/>
              <a:gd name="connsiteX286" fmla="*/ 6026679 w 7467600"/>
              <a:gd name="connsiteY286" fmla="*/ 6836959 h 6858000"/>
              <a:gd name="connsiteX287" fmla="*/ 5800441 w 7467600"/>
              <a:gd name="connsiteY287" fmla="*/ 6335286 h 6858000"/>
              <a:gd name="connsiteX288" fmla="*/ 5526562 w 7467600"/>
              <a:gd name="connsiteY288" fmla="*/ 5705388 h 6858000"/>
              <a:gd name="connsiteX289" fmla="*/ 5519640 w 7467600"/>
              <a:gd name="connsiteY289" fmla="*/ 5683774 h 6858000"/>
              <a:gd name="connsiteX290" fmla="*/ 5844559 w 7467600"/>
              <a:gd name="connsiteY290" fmla="*/ 6553349 h 6858000"/>
              <a:gd name="connsiteX291" fmla="*/ 5975994 w 7467600"/>
              <a:gd name="connsiteY291" fmla="*/ 6858000 h 6858000"/>
              <a:gd name="connsiteX292" fmla="*/ 5898547 w 7467600"/>
              <a:gd name="connsiteY292" fmla="*/ 6858000 h 6858000"/>
              <a:gd name="connsiteX293" fmla="*/ 5682041 w 7467600"/>
              <a:gd name="connsiteY293" fmla="*/ 6355860 h 6858000"/>
              <a:gd name="connsiteX294" fmla="*/ 5461758 w 7467600"/>
              <a:gd name="connsiteY294" fmla="*/ 5820220 h 6858000"/>
              <a:gd name="connsiteX295" fmla="*/ 5237282 w 7467600"/>
              <a:gd name="connsiteY295" fmla="*/ 6579086 h 6858000"/>
              <a:gd name="connsiteX296" fmla="*/ 5115009 w 7467600"/>
              <a:gd name="connsiteY296" fmla="*/ 6858000 h 6858000"/>
              <a:gd name="connsiteX297" fmla="*/ 5028074 w 7467600"/>
              <a:gd name="connsiteY297" fmla="*/ 6858000 h 6858000"/>
              <a:gd name="connsiteX298" fmla="*/ 5079508 w 7467600"/>
              <a:gd name="connsiteY298" fmla="*/ 6749074 h 6858000"/>
              <a:gd name="connsiteX299" fmla="*/ 5371846 w 7467600"/>
              <a:gd name="connsiteY299" fmla="*/ 5924413 h 6858000"/>
              <a:gd name="connsiteX300" fmla="*/ 5270512 w 7467600"/>
              <a:gd name="connsiteY300" fmla="*/ 6138975 h 6858000"/>
              <a:gd name="connsiteX301" fmla="*/ 5062409 w 7467600"/>
              <a:gd name="connsiteY301" fmla="*/ 6653544 h 6858000"/>
              <a:gd name="connsiteX302" fmla="*/ 5036628 w 7467600"/>
              <a:gd name="connsiteY302" fmla="*/ 6754247 h 6858000"/>
              <a:gd name="connsiteX303" fmla="*/ 5009112 w 7467600"/>
              <a:gd name="connsiteY303" fmla="*/ 6858000 h 6858000"/>
              <a:gd name="connsiteX304" fmla="*/ 4976679 w 7467600"/>
              <a:gd name="connsiteY304" fmla="*/ 6858000 h 6858000"/>
              <a:gd name="connsiteX305" fmla="*/ 5006537 w 7467600"/>
              <a:gd name="connsiteY305" fmla="*/ 6747068 h 6858000"/>
              <a:gd name="connsiteX306" fmla="*/ 5032723 w 7467600"/>
              <a:gd name="connsiteY306" fmla="*/ 6644957 h 6858000"/>
              <a:gd name="connsiteX307" fmla="*/ 5242949 w 7467600"/>
              <a:gd name="connsiteY307" fmla="*/ 6125175 h 6858000"/>
              <a:gd name="connsiteX308" fmla="*/ 5286321 w 7467600"/>
              <a:gd name="connsiteY308" fmla="*/ 6033555 h 6858000"/>
              <a:gd name="connsiteX309" fmla="*/ 5008210 w 7467600"/>
              <a:gd name="connsiteY309" fmla="*/ 6649194 h 6858000"/>
              <a:gd name="connsiteX310" fmla="*/ 4986321 w 7467600"/>
              <a:gd name="connsiteY310" fmla="*/ 6765687 h 6858000"/>
              <a:gd name="connsiteX311" fmla="*/ 4973474 w 7467600"/>
              <a:gd name="connsiteY311" fmla="*/ 6858000 h 6858000"/>
              <a:gd name="connsiteX312" fmla="*/ 4907178 w 7467600"/>
              <a:gd name="connsiteY312" fmla="*/ 6858000 h 6858000"/>
              <a:gd name="connsiteX313" fmla="*/ 4910810 w 7467600"/>
              <a:gd name="connsiteY313" fmla="*/ 6829660 h 6858000"/>
              <a:gd name="connsiteX314" fmla="*/ 4987461 w 7467600"/>
              <a:gd name="connsiteY314" fmla="*/ 6432994 h 6858000"/>
              <a:gd name="connsiteX315" fmla="*/ 5179262 w 7467600"/>
              <a:gd name="connsiteY315" fmla="*/ 6035044 h 6858000"/>
              <a:gd name="connsiteX316" fmla="*/ 4689678 w 7467600"/>
              <a:gd name="connsiteY316" fmla="*/ 6440241 h 6858000"/>
              <a:gd name="connsiteX317" fmla="*/ 4477543 w 7467600"/>
              <a:gd name="connsiteY317" fmla="*/ 6674836 h 6858000"/>
              <a:gd name="connsiteX318" fmla="*/ 4329957 w 7467600"/>
              <a:gd name="connsiteY318" fmla="*/ 6858000 h 6858000"/>
              <a:gd name="connsiteX319" fmla="*/ 4218595 w 7467600"/>
              <a:gd name="connsiteY319" fmla="*/ 6858000 h 6858000"/>
              <a:gd name="connsiteX320" fmla="*/ 4368888 w 7467600"/>
              <a:gd name="connsiteY320" fmla="*/ 6668412 h 6858000"/>
              <a:gd name="connsiteX321" fmla="*/ 4563091 w 7467600"/>
              <a:gd name="connsiteY321" fmla="*/ 6442508 h 6858000"/>
              <a:gd name="connsiteX322" fmla="*/ 5387324 w 7467600"/>
              <a:gd name="connsiteY322" fmla="*/ 5705830 h 6858000"/>
              <a:gd name="connsiteX323" fmla="*/ 5073620 w 7467600"/>
              <a:gd name="connsiteY323" fmla="*/ 5955437 h 6858000"/>
              <a:gd name="connsiteX324" fmla="*/ 4689789 w 7467600"/>
              <a:gd name="connsiteY324" fmla="*/ 6268382 h 6858000"/>
              <a:gd name="connsiteX325" fmla="*/ 4418722 w 7467600"/>
              <a:gd name="connsiteY325" fmla="*/ 6570886 h 6858000"/>
              <a:gd name="connsiteX326" fmla="*/ 4214944 w 7467600"/>
              <a:gd name="connsiteY326" fmla="*/ 6858000 h 6858000"/>
              <a:gd name="connsiteX327" fmla="*/ 4177898 w 7467600"/>
              <a:gd name="connsiteY327" fmla="*/ 6858000 h 6858000"/>
              <a:gd name="connsiteX328" fmla="*/ 4391597 w 7467600"/>
              <a:gd name="connsiteY328" fmla="*/ 6556370 h 6858000"/>
              <a:gd name="connsiteX329" fmla="*/ 4668889 w 7467600"/>
              <a:gd name="connsiteY329" fmla="*/ 6246399 h 6858000"/>
              <a:gd name="connsiteX330" fmla="*/ 5055427 w 7467600"/>
              <a:gd name="connsiteY330" fmla="*/ 5931476 h 6858000"/>
              <a:gd name="connsiteX331" fmla="*/ 5371814 w 7467600"/>
              <a:gd name="connsiteY331" fmla="*/ 5678975 h 6858000"/>
              <a:gd name="connsiteX332" fmla="*/ 4987918 w 7467600"/>
              <a:gd name="connsiteY332" fmla="*/ 5838701 h 6858000"/>
              <a:gd name="connsiteX333" fmla="*/ 4317146 w 7467600"/>
              <a:gd name="connsiteY333" fmla="*/ 6587716 h 6858000"/>
              <a:gd name="connsiteX334" fmla="*/ 4171627 w 7467600"/>
              <a:gd name="connsiteY334" fmla="*/ 6858000 h 6858000"/>
              <a:gd name="connsiteX335" fmla="*/ 4081585 w 7467600"/>
              <a:gd name="connsiteY335" fmla="*/ 6858000 h 6858000"/>
              <a:gd name="connsiteX336" fmla="*/ 4238603 w 7467600"/>
              <a:gd name="connsiteY336" fmla="*/ 6559341 h 6858000"/>
              <a:gd name="connsiteX337" fmla="*/ 4778333 w 7467600"/>
              <a:gd name="connsiteY337" fmla="*/ 5873626 h 6858000"/>
              <a:gd name="connsiteX338" fmla="*/ 5414185 w 7467600"/>
              <a:gd name="connsiteY338" fmla="*/ 5573882 h 6858000"/>
              <a:gd name="connsiteX339" fmla="*/ 5959648 w 7467600"/>
              <a:gd name="connsiteY339" fmla="*/ 4760797 h 6858000"/>
              <a:gd name="connsiteX340" fmla="*/ 5355019 w 7467600"/>
              <a:gd name="connsiteY340" fmla="*/ 4734672 h 6858000"/>
              <a:gd name="connsiteX341" fmla="*/ 5083565 w 7467600"/>
              <a:gd name="connsiteY341" fmla="*/ 5179121 h 6858000"/>
              <a:gd name="connsiteX342" fmla="*/ 4713577 w 7467600"/>
              <a:gd name="connsiteY342" fmla="*/ 5616803 h 6858000"/>
              <a:gd name="connsiteX343" fmla="*/ 3989559 w 7467600"/>
              <a:gd name="connsiteY343" fmla="*/ 6145945 h 6858000"/>
              <a:gd name="connsiteX344" fmla="*/ 3939824 w 7467600"/>
              <a:gd name="connsiteY344" fmla="*/ 6066900 h 6858000"/>
              <a:gd name="connsiteX345" fmla="*/ 4584537 w 7467600"/>
              <a:gd name="connsiteY345" fmla="*/ 5324826 h 6858000"/>
              <a:gd name="connsiteX346" fmla="*/ 5037105 w 7467600"/>
              <a:gd name="connsiteY346" fmla="*/ 5088765 h 6858000"/>
              <a:gd name="connsiteX347" fmla="*/ 5039930 w 7467600"/>
              <a:gd name="connsiteY347" fmla="*/ 5089585 h 6858000"/>
              <a:gd name="connsiteX348" fmla="*/ 5263764 w 7467600"/>
              <a:gd name="connsiteY348" fmla="*/ 4735525 h 6858000"/>
              <a:gd name="connsiteX349" fmla="*/ 4086300 w 7467600"/>
              <a:gd name="connsiteY349" fmla="*/ 4884599 h 6858000"/>
              <a:gd name="connsiteX350" fmla="*/ 4085485 w 7467600"/>
              <a:gd name="connsiteY350" fmla="*/ 4899070 h 6858000"/>
              <a:gd name="connsiteX351" fmla="*/ 3871915 w 7467600"/>
              <a:gd name="connsiteY351" fmla="*/ 5253645 h 6858000"/>
              <a:gd name="connsiteX352" fmla="*/ 3799374 w 7467600"/>
              <a:gd name="connsiteY352" fmla="*/ 5466127 h 6858000"/>
              <a:gd name="connsiteX353" fmla="*/ 3498850 w 7467600"/>
              <a:gd name="connsiteY353" fmla="*/ 6661888 h 6858000"/>
              <a:gd name="connsiteX354" fmla="*/ 3399216 w 7467600"/>
              <a:gd name="connsiteY354" fmla="*/ 6858000 h 6858000"/>
              <a:gd name="connsiteX355" fmla="*/ 3303688 w 7467600"/>
              <a:gd name="connsiteY355" fmla="*/ 6858000 h 6858000"/>
              <a:gd name="connsiteX356" fmla="*/ 3391774 w 7467600"/>
              <a:gd name="connsiteY356" fmla="*/ 6697181 h 6858000"/>
              <a:gd name="connsiteX357" fmla="*/ 3735540 w 7467600"/>
              <a:gd name="connsiteY357" fmla="*/ 5546923 h 6858000"/>
              <a:gd name="connsiteX358" fmla="*/ 3729438 w 7467600"/>
              <a:gd name="connsiteY358" fmla="*/ 5569058 h 6858000"/>
              <a:gd name="connsiteX359" fmla="*/ 3707782 w 7467600"/>
              <a:gd name="connsiteY359" fmla="*/ 5644908 h 6858000"/>
              <a:gd name="connsiteX360" fmla="*/ 3583827 w 7467600"/>
              <a:gd name="connsiteY360" fmla="*/ 6039215 h 6858000"/>
              <a:gd name="connsiteX361" fmla="*/ 3547861 w 7467600"/>
              <a:gd name="connsiteY361" fmla="*/ 6129609 h 6858000"/>
              <a:gd name="connsiteX362" fmla="*/ 3490905 w 7467600"/>
              <a:gd name="connsiteY362" fmla="*/ 6277660 h 6858000"/>
              <a:gd name="connsiteX363" fmla="*/ 3455859 w 7467600"/>
              <a:gd name="connsiteY363" fmla="*/ 6391301 h 6858000"/>
              <a:gd name="connsiteX364" fmla="*/ 3429112 w 7467600"/>
              <a:gd name="connsiteY364" fmla="*/ 6479469 h 6858000"/>
              <a:gd name="connsiteX365" fmla="*/ 3304862 w 7467600"/>
              <a:gd name="connsiteY365" fmla="*/ 6796476 h 6858000"/>
              <a:gd name="connsiteX366" fmla="*/ 3276071 w 7467600"/>
              <a:gd name="connsiteY366" fmla="*/ 6858000 h 6858000"/>
              <a:gd name="connsiteX367" fmla="*/ 3240805 w 7467600"/>
              <a:gd name="connsiteY367" fmla="*/ 6858000 h 6858000"/>
              <a:gd name="connsiteX368" fmla="*/ 3275917 w 7467600"/>
              <a:gd name="connsiteY368" fmla="*/ 6783192 h 6858000"/>
              <a:gd name="connsiteX369" fmla="*/ 3399358 w 7467600"/>
              <a:gd name="connsiteY369" fmla="*/ 6469011 h 6858000"/>
              <a:gd name="connsiteX370" fmla="*/ 3425650 w 7467600"/>
              <a:gd name="connsiteY370" fmla="*/ 6381333 h 6858000"/>
              <a:gd name="connsiteX371" fmla="*/ 3460661 w 7467600"/>
              <a:gd name="connsiteY371" fmla="*/ 6266763 h 6858000"/>
              <a:gd name="connsiteX372" fmla="*/ 3518021 w 7467600"/>
              <a:gd name="connsiteY372" fmla="*/ 6117298 h 6858000"/>
              <a:gd name="connsiteX373" fmla="*/ 3554035 w 7467600"/>
              <a:gd name="connsiteY373" fmla="*/ 6027832 h 6858000"/>
              <a:gd name="connsiteX374" fmla="*/ 3677174 w 7467600"/>
              <a:gd name="connsiteY374" fmla="*/ 5636351 h 6858000"/>
              <a:gd name="connsiteX375" fmla="*/ 3698819 w 7467600"/>
              <a:gd name="connsiteY375" fmla="*/ 5560503 h 6858000"/>
              <a:gd name="connsiteX376" fmla="*/ 3702094 w 7467600"/>
              <a:gd name="connsiteY376" fmla="*/ 5549194 h 6858000"/>
              <a:gd name="connsiteX377" fmla="*/ 3398355 w 7467600"/>
              <a:gd name="connsiteY377" fmla="*/ 6094603 h 6858000"/>
              <a:gd name="connsiteX378" fmla="*/ 3193941 w 7467600"/>
              <a:gd name="connsiteY378" fmla="*/ 6798775 h 6858000"/>
              <a:gd name="connsiteX379" fmla="*/ 3184140 w 7467600"/>
              <a:gd name="connsiteY379" fmla="*/ 6858000 h 6858000"/>
              <a:gd name="connsiteX380" fmla="*/ 3099978 w 7467600"/>
              <a:gd name="connsiteY380" fmla="*/ 6858000 h 6858000"/>
              <a:gd name="connsiteX381" fmla="*/ 3101556 w 7467600"/>
              <a:gd name="connsiteY381" fmla="*/ 6843337 h 6858000"/>
              <a:gd name="connsiteX382" fmla="*/ 3370162 w 7467600"/>
              <a:gd name="connsiteY382" fmla="*/ 5785550 h 6858000"/>
              <a:gd name="connsiteX383" fmla="*/ 3746477 w 7467600"/>
              <a:gd name="connsiteY383" fmla="*/ 5377889 h 6858000"/>
              <a:gd name="connsiteX384" fmla="*/ 3863399 w 7467600"/>
              <a:gd name="connsiteY384" fmla="*/ 5087257 h 6858000"/>
              <a:gd name="connsiteX385" fmla="*/ 3968712 w 7467600"/>
              <a:gd name="connsiteY385" fmla="*/ 4913989 h 6858000"/>
              <a:gd name="connsiteX386" fmla="*/ 2792390 w 7467600"/>
              <a:gd name="connsiteY386" fmla="*/ 5382974 h 6858000"/>
              <a:gd name="connsiteX387" fmla="*/ 2714982 w 7467600"/>
              <a:gd name="connsiteY387" fmla="*/ 5427051 h 6858000"/>
              <a:gd name="connsiteX388" fmla="*/ 2813361 w 7467600"/>
              <a:gd name="connsiteY388" fmla="*/ 6023912 h 6858000"/>
              <a:gd name="connsiteX389" fmla="*/ 2688430 w 7467600"/>
              <a:gd name="connsiteY389" fmla="*/ 6801564 h 6858000"/>
              <a:gd name="connsiteX390" fmla="*/ 2629626 w 7467600"/>
              <a:gd name="connsiteY390" fmla="*/ 6763394 h 6858000"/>
              <a:gd name="connsiteX391" fmla="*/ 2565328 w 7467600"/>
              <a:gd name="connsiteY391" fmla="*/ 5516399 h 6858000"/>
              <a:gd name="connsiteX392" fmla="*/ 1922999 w 7467600"/>
              <a:gd name="connsiteY392" fmla="*/ 5980343 h 6858000"/>
              <a:gd name="connsiteX393" fmla="*/ 1950261 w 7467600"/>
              <a:gd name="connsiteY393" fmla="*/ 6405858 h 6858000"/>
              <a:gd name="connsiteX394" fmla="*/ 2365554 w 7467600"/>
              <a:gd name="connsiteY394" fmla="*/ 6759107 h 6858000"/>
              <a:gd name="connsiteX395" fmla="*/ 2424142 w 7467600"/>
              <a:gd name="connsiteY395" fmla="*/ 6858000 h 6858000"/>
              <a:gd name="connsiteX396" fmla="*/ 2395994 w 7467600"/>
              <a:gd name="connsiteY396" fmla="*/ 6858000 h 6858000"/>
              <a:gd name="connsiteX397" fmla="*/ 2392863 w 7467600"/>
              <a:gd name="connsiteY397" fmla="*/ 6852964 h 6858000"/>
              <a:gd name="connsiteX398" fmla="*/ 2017589 w 7467600"/>
              <a:gd name="connsiteY398" fmla="*/ 6493982 h 6858000"/>
              <a:gd name="connsiteX399" fmla="*/ 2147336 w 7467600"/>
              <a:gd name="connsiteY399" fmla="*/ 6594052 h 6858000"/>
              <a:gd name="connsiteX400" fmla="*/ 2207047 w 7467600"/>
              <a:gd name="connsiteY400" fmla="*/ 6654540 h 6858000"/>
              <a:gd name="connsiteX401" fmla="*/ 2299106 w 7467600"/>
              <a:gd name="connsiteY401" fmla="*/ 6778931 h 6858000"/>
              <a:gd name="connsiteX402" fmla="*/ 2314430 w 7467600"/>
              <a:gd name="connsiteY402" fmla="*/ 6801144 h 6858000"/>
              <a:gd name="connsiteX403" fmla="*/ 2352406 w 7467600"/>
              <a:gd name="connsiteY403" fmla="*/ 6858000 h 6858000"/>
              <a:gd name="connsiteX404" fmla="*/ 2314492 w 7467600"/>
              <a:gd name="connsiteY404" fmla="*/ 6858000 h 6858000"/>
              <a:gd name="connsiteX405" fmla="*/ 2288095 w 7467600"/>
              <a:gd name="connsiteY405" fmla="*/ 6818030 h 6858000"/>
              <a:gd name="connsiteX406" fmla="*/ 2272768 w 7467600"/>
              <a:gd name="connsiteY406" fmla="*/ 6795822 h 6858000"/>
              <a:gd name="connsiteX407" fmla="*/ 2182715 w 7467600"/>
              <a:gd name="connsiteY407" fmla="*/ 6675071 h 6858000"/>
              <a:gd name="connsiteX408" fmla="*/ 2032061 w 7467600"/>
              <a:gd name="connsiteY408" fmla="*/ 6541380 h 6858000"/>
              <a:gd name="connsiteX409" fmla="*/ 2257220 w 7467600"/>
              <a:gd name="connsiteY409" fmla="*/ 6826257 h 6858000"/>
              <a:gd name="connsiteX410" fmla="*/ 2281324 w 7467600"/>
              <a:gd name="connsiteY410" fmla="*/ 6858000 h 6858000"/>
              <a:gd name="connsiteX411" fmla="*/ 2242860 w 7467600"/>
              <a:gd name="connsiteY411" fmla="*/ 6858000 h 6858000"/>
              <a:gd name="connsiteX412" fmla="*/ 2232818 w 7467600"/>
              <a:gd name="connsiteY412" fmla="*/ 6844926 h 6858000"/>
              <a:gd name="connsiteX413" fmla="*/ 1990172 w 7467600"/>
              <a:gd name="connsiteY413" fmla="*/ 6542121 h 6858000"/>
              <a:gd name="connsiteX414" fmla="*/ 2124090 w 7467600"/>
              <a:gd name="connsiteY414" fmla="*/ 6761017 h 6858000"/>
              <a:gd name="connsiteX415" fmla="*/ 2200380 w 7467600"/>
              <a:gd name="connsiteY415" fmla="*/ 6858000 h 6858000"/>
              <a:gd name="connsiteX416" fmla="*/ 2147507 w 7467600"/>
              <a:gd name="connsiteY416" fmla="*/ 6858000 h 6858000"/>
              <a:gd name="connsiteX417" fmla="*/ 2070668 w 7467600"/>
              <a:gd name="connsiteY417" fmla="*/ 6761520 h 6858000"/>
              <a:gd name="connsiteX418" fmla="*/ 1975142 w 7467600"/>
              <a:gd name="connsiteY418" fmla="*/ 6585570 h 6858000"/>
              <a:gd name="connsiteX419" fmla="*/ 2050035 w 7467600"/>
              <a:gd name="connsiteY419" fmla="*/ 6813345 h 6858000"/>
              <a:gd name="connsiteX420" fmla="*/ 2063025 w 7467600"/>
              <a:gd name="connsiteY420" fmla="*/ 6858000 h 6858000"/>
              <a:gd name="connsiteX421" fmla="*/ 2021675 w 7467600"/>
              <a:gd name="connsiteY421" fmla="*/ 6858000 h 6858000"/>
              <a:gd name="connsiteX422" fmla="*/ 2019308 w 7467600"/>
              <a:gd name="connsiteY422" fmla="*/ 6847118 h 6858000"/>
              <a:gd name="connsiteX423" fmla="*/ 1938835 w 7467600"/>
              <a:gd name="connsiteY423" fmla="*/ 6551160 h 6858000"/>
              <a:gd name="connsiteX424" fmla="*/ 1953230 w 7467600"/>
              <a:gd name="connsiteY424" fmla="*/ 6759699 h 6858000"/>
              <a:gd name="connsiteX425" fmla="*/ 1956763 w 7467600"/>
              <a:gd name="connsiteY425" fmla="*/ 6778191 h 6858000"/>
              <a:gd name="connsiteX426" fmla="*/ 1967925 w 7467600"/>
              <a:gd name="connsiteY426" fmla="*/ 6858000 h 6858000"/>
              <a:gd name="connsiteX427" fmla="*/ 1936622 w 7467600"/>
              <a:gd name="connsiteY427" fmla="*/ 6858000 h 6858000"/>
              <a:gd name="connsiteX428" fmla="*/ 1926261 w 7467600"/>
              <a:gd name="connsiteY428" fmla="*/ 6784064 h 6858000"/>
              <a:gd name="connsiteX429" fmla="*/ 1922724 w 7467600"/>
              <a:gd name="connsiteY429" fmla="*/ 6765577 h 6858000"/>
              <a:gd name="connsiteX430" fmla="*/ 1904650 w 7467600"/>
              <a:gd name="connsiteY430" fmla="*/ 6639616 h 6858000"/>
              <a:gd name="connsiteX431" fmla="*/ 1885273 w 7467600"/>
              <a:gd name="connsiteY431" fmla="*/ 6858000 h 6858000"/>
              <a:gd name="connsiteX432" fmla="*/ 1854363 w 7467600"/>
              <a:gd name="connsiteY432" fmla="*/ 6858000 h 6858000"/>
              <a:gd name="connsiteX433" fmla="*/ 1880391 w 7467600"/>
              <a:gd name="connsiteY433" fmla="*/ 6603796 h 6858000"/>
              <a:gd name="connsiteX434" fmla="*/ 1818273 w 7467600"/>
              <a:gd name="connsiteY434" fmla="*/ 6715729 h 6858000"/>
              <a:gd name="connsiteX435" fmla="*/ 1794691 w 7467600"/>
              <a:gd name="connsiteY435" fmla="*/ 6843239 h 6858000"/>
              <a:gd name="connsiteX436" fmla="*/ 1794914 w 7467600"/>
              <a:gd name="connsiteY436" fmla="*/ 6858000 h 6858000"/>
              <a:gd name="connsiteX437" fmla="*/ 1746128 w 7467600"/>
              <a:gd name="connsiteY437" fmla="*/ 6858000 h 6858000"/>
              <a:gd name="connsiteX438" fmla="*/ 1753934 w 7467600"/>
              <a:gd name="connsiteY438" fmla="*/ 6724796 h 6858000"/>
              <a:gd name="connsiteX439" fmla="*/ 1792053 w 7467600"/>
              <a:gd name="connsiteY439" fmla="*/ 6572396 h 6858000"/>
              <a:gd name="connsiteX440" fmla="*/ 1862248 w 7467600"/>
              <a:gd name="connsiteY440" fmla="*/ 6266397 h 6858000"/>
              <a:gd name="connsiteX441" fmla="*/ 1862250 w 7467600"/>
              <a:gd name="connsiteY441" fmla="*/ 6033531 h 6858000"/>
              <a:gd name="connsiteX442" fmla="*/ 1211999 w 7467600"/>
              <a:gd name="connsiteY442" fmla="*/ 6683610 h 6858000"/>
              <a:gd name="connsiteX443" fmla="*/ 1213266 w 7467600"/>
              <a:gd name="connsiteY443" fmla="*/ 6691947 h 6858000"/>
              <a:gd name="connsiteX444" fmla="*/ 1203370 w 7467600"/>
              <a:gd name="connsiteY444" fmla="*/ 6850676 h 6858000"/>
              <a:gd name="connsiteX445" fmla="*/ 1203671 w 7467600"/>
              <a:gd name="connsiteY445" fmla="*/ 6858000 h 6858000"/>
              <a:gd name="connsiteX446" fmla="*/ 1143180 w 7467600"/>
              <a:gd name="connsiteY446" fmla="*/ 6858000 h 6858000"/>
              <a:gd name="connsiteX447" fmla="*/ 1142176 w 7467600"/>
              <a:gd name="connsiteY447" fmla="*/ 6766045 h 6858000"/>
              <a:gd name="connsiteX448" fmla="*/ 1067484 w 7467600"/>
              <a:gd name="connsiteY448" fmla="*/ 6858000 h 6858000"/>
              <a:gd name="connsiteX449" fmla="*/ 953928 w 7467600"/>
              <a:gd name="connsiteY449" fmla="*/ 6858000 h 6858000"/>
              <a:gd name="connsiteX450" fmla="*/ 959715 w 7467600"/>
              <a:gd name="connsiteY450" fmla="*/ 6850185 h 6858000"/>
              <a:gd name="connsiteX451" fmla="*/ 1483788 w 7467600"/>
              <a:gd name="connsiteY451" fmla="*/ 6259174 h 6858000"/>
              <a:gd name="connsiteX452" fmla="*/ 1100671 w 7467600"/>
              <a:gd name="connsiteY452" fmla="*/ 6252137 h 6858000"/>
              <a:gd name="connsiteX453" fmla="*/ 1090144 w 7467600"/>
              <a:gd name="connsiteY453" fmla="*/ 6256748 h 6858000"/>
              <a:gd name="connsiteX454" fmla="*/ 1095872 w 7467600"/>
              <a:gd name="connsiteY454" fmla="*/ 6271892 h 6858000"/>
              <a:gd name="connsiteX455" fmla="*/ 262785 w 7467600"/>
              <a:gd name="connsiteY455" fmla="*/ 6845450 h 6858000"/>
              <a:gd name="connsiteX456" fmla="*/ 209968 w 7467600"/>
              <a:gd name="connsiteY456" fmla="*/ 6770713 h 6858000"/>
              <a:gd name="connsiteX457" fmla="*/ 873460 w 7467600"/>
              <a:gd name="connsiteY457" fmla="*/ 6253768 h 6858000"/>
              <a:gd name="connsiteX458" fmla="*/ 192686 w 7467600"/>
              <a:gd name="connsiteY458" fmla="*/ 5849257 h 6858000"/>
              <a:gd name="connsiteX459" fmla="*/ 4696 w 7467600"/>
              <a:gd name="connsiteY459" fmla="*/ 5697668 h 6858000"/>
              <a:gd name="connsiteX460" fmla="*/ 0 w 7467600"/>
              <a:gd name="connsiteY460" fmla="*/ 5689984 h 6858000"/>
              <a:gd name="connsiteX461" fmla="*/ 0 w 7467600"/>
              <a:gd name="connsiteY461" fmla="*/ 5513472 h 6858000"/>
              <a:gd name="connsiteX462" fmla="*/ 174101 w 7467600"/>
              <a:gd name="connsiteY462" fmla="*/ 5620277 h 6858000"/>
              <a:gd name="connsiteX463" fmla="*/ 891800 w 7467600"/>
              <a:gd name="connsiteY463" fmla="*/ 6036935 h 6858000"/>
              <a:gd name="connsiteX464" fmla="*/ 1072219 w 7467600"/>
              <a:gd name="connsiteY464" fmla="*/ 6169443 h 6858000"/>
              <a:gd name="connsiteX465" fmla="*/ 1074117 w 7467600"/>
              <a:gd name="connsiteY465" fmla="*/ 6170301 h 6858000"/>
              <a:gd name="connsiteX466" fmla="*/ 1083114 w 7467600"/>
              <a:gd name="connsiteY466" fmla="*/ 6174131 h 6858000"/>
              <a:gd name="connsiteX467" fmla="*/ 1543010 w 7467600"/>
              <a:gd name="connsiteY467" fmla="*/ 6191140 h 6858000"/>
              <a:gd name="connsiteX468" fmla="*/ 1551080 w 7467600"/>
              <a:gd name="connsiteY468" fmla="*/ 6195006 h 6858000"/>
              <a:gd name="connsiteX469" fmla="*/ 2345443 w 7467600"/>
              <a:gd name="connsiteY469" fmla="*/ 5549882 h 6858000"/>
              <a:gd name="connsiteX470" fmla="*/ 1721499 w 7467600"/>
              <a:gd name="connsiteY470" fmla="*/ 5599969 h 6858000"/>
              <a:gd name="connsiteX471" fmla="*/ 767716 w 7467600"/>
              <a:gd name="connsiteY471" fmla="*/ 5472768 h 6858000"/>
              <a:gd name="connsiteX472" fmla="*/ 722147 w 7467600"/>
              <a:gd name="connsiteY472" fmla="*/ 5393091 h 6858000"/>
              <a:gd name="connsiteX473" fmla="*/ 1485552 w 7467600"/>
              <a:gd name="connsiteY473" fmla="*/ 5313202 h 6858000"/>
              <a:gd name="connsiteX474" fmla="*/ 2143004 w 7467600"/>
              <a:gd name="connsiteY474" fmla="*/ 5402420 h 6858000"/>
              <a:gd name="connsiteX475" fmla="*/ 1933391 w 7467600"/>
              <a:gd name="connsiteY475" fmla="*/ 5156971 h 6858000"/>
              <a:gd name="connsiteX476" fmla="*/ 1827118 w 7467600"/>
              <a:gd name="connsiteY476" fmla="*/ 4968410 h 6858000"/>
              <a:gd name="connsiteX477" fmla="*/ 1837349 w 7467600"/>
              <a:gd name="connsiteY477" fmla="*/ 4956357 h 6858000"/>
              <a:gd name="connsiteX478" fmla="*/ 2162835 w 7467600"/>
              <a:gd name="connsiteY478" fmla="*/ 5187853 h 6858000"/>
              <a:gd name="connsiteX479" fmla="*/ 2257167 w 7467600"/>
              <a:gd name="connsiteY479" fmla="*/ 5462123 h 6858000"/>
              <a:gd name="connsiteX480" fmla="*/ 2261598 w 7467600"/>
              <a:gd name="connsiteY480" fmla="*/ 5467998 h 6858000"/>
              <a:gd name="connsiteX481" fmla="*/ 2437177 w 7467600"/>
              <a:gd name="connsiteY481" fmla="*/ 5479608 h 6858000"/>
              <a:gd name="connsiteX482" fmla="*/ 2445247 w 7467600"/>
              <a:gd name="connsiteY482" fmla="*/ 5483476 h 6858000"/>
              <a:gd name="connsiteX483" fmla="*/ 2743626 w 7467600"/>
              <a:gd name="connsiteY483" fmla="*/ 5304819 h 6858000"/>
              <a:gd name="connsiteX484" fmla="*/ 3048102 w 7467600"/>
              <a:gd name="connsiteY484" fmla="*/ 5150595 h 6858000"/>
              <a:gd name="connsiteX485" fmla="*/ 1799414 w 7467600"/>
              <a:gd name="connsiteY485" fmla="*/ 4694732 h 6858000"/>
              <a:gd name="connsiteX486" fmla="*/ 1771735 w 7467600"/>
              <a:gd name="connsiteY486" fmla="*/ 4619929 h 6858000"/>
              <a:gd name="connsiteX487" fmla="*/ 3104273 w 7467600"/>
              <a:gd name="connsiteY487" fmla="*/ 5076159 h 6858000"/>
              <a:gd name="connsiteX488" fmla="*/ 3113245 w 7467600"/>
              <a:gd name="connsiteY488" fmla="*/ 5090705 h 6858000"/>
              <a:gd name="connsiteX489" fmla="*/ 3126294 w 7467600"/>
              <a:gd name="connsiteY489" fmla="*/ 5114400 h 6858000"/>
              <a:gd name="connsiteX490" fmla="*/ 3937433 w 7467600"/>
              <a:gd name="connsiteY490" fmla="*/ 4830473 h 6858000"/>
              <a:gd name="connsiteX491" fmla="*/ 3590475 w 7467600"/>
              <a:gd name="connsiteY491" fmla="*/ 4597974 h 6858000"/>
              <a:gd name="connsiteX492" fmla="*/ 3100264 w 7467600"/>
              <a:gd name="connsiteY492" fmla="*/ 4579845 h 6858000"/>
              <a:gd name="connsiteX493" fmla="*/ 2183576 w 7467600"/>
              <a:gd name="connsiteY493" fmla="*/ 4227150 h 6858000"/>
              <a:gd name="connsiteX494" fmla="*/ 2151029 w 7467600"/>
              <a:gd name="connsiteY494" fmla="*/ 4146947 h 6858000"/>
              <a:gd name="connsiteX495" fmla="*/ 3563434 w 7467600"/>
              <a:gd name="connsiteY495" fmla="*/ 4469115 h 6858000"/>
              <a:gd name="connsiteX496" fmla="*/ 3177952 w 7467600"/>
              <a:gd name="connsiteY496" fmla="*/ 3657386 h 6858000"/>
              <a:gd name="connsiteX497" fmla="*/ 3189263 w 7467600"/>
              <a:gd name="connsiteY497" fmla="*/ 3625726 h 6858000"/>
              <a:gd name="connsiteX498" fmla="*/ 3560912 w 7467600"/>
              <a:gd name="connsiteY498" fmla="*/ 4079863 h 6858000"/>
              <a:gd name="connsiteX499" fmla="*/ 3626636 w 7467600"/>
              <a:gd name="connsiteY499" fmla="*/ 4512230 h 6858000"/>
              <a:gd name="connsiteX500" fmla="*/ 3653088 w 7467600"/>
              <a:gd name="connsiteY500" fmla="*/ 4521417 h 6858000"/>
              <a:gd name="connsiteX501" fmla="*/ 3988128 w 7467600"/>
              <a:gd name="connsiteY501" fmla="*/ 4817267 h 6858000"/>
              <a:gd name="connsiteX502" fmla="*/ 4830582 w 7467600"/>
              <a:gd name="connsiteY502" fmla="*/ 4676000 h 6858000"/>
              <a:gd name="connsiteX503" fmla="*/ 4830100 w 7467600"/>
              <a:gd name="connsiteY503" fmla="*/ 4675554 h 6858000"/>
              <a:gd name="connsiteX504" fmla="*/ 4036318 w 7467600"/>
              <a:gd name="connsiteY504" fmla="*/ 4147013 h 6858000"/>
              <a:gd name="connsiteX505" fmla="*/ 3432098 w 7467600"/>
              <a:gd name="connsiteY505" fmla="*/ 3537312 h 6858000"/>
              <a:gd name="connsiteX506" fmla="*/ 3446761 w 7467600"/>
              <a:gd name="connsiteY506" fmla="*/ 3461278 h 6858000"/>
              <a:gd name="connsiteX507" fmla="*/ 4419733 w 7467600"/>
              <a:gd name="connsiteY507" fmla="*/ 3963555 h 6858000"/>
              <a:gd name="connsiteX508" fmla="*/ 4781371 w 7467600"/>
              <a:gd name="connsiteY508" fmla="*/ 4458604 h 6858000"/>
              <a:gd name="connsiteX509" fmla="*/ 4780440 w 7467600"/>
              <a:gd name="connsiteY509" fmla="*/ 4470290 h 6858000"/>
              <a:gd name="connsiteX510" fmla="*/ 4898954 w 7467600"/>
              <a:gd name="connsiteY510" fmla="*/ 4662092 h 6858000"/>
              <a:gd name="connsiteX511" fmla="*/ 4900699 w 7467600"/>
              <a:gd name="connsiteY511" fmla="*/ 4670867 h 6858000"/>
              <a:gd name="connsiteX512" fmla="*/ 5714511 w 7467600"/>
              <a:gd name="connsiteY512" fmla="*/ 4663483 h 6858000"/>
              <a:gd name="connsiteX513" fmla="*/ 5464793 w 7467600"/>
              <a:gd name="connsiteY513" fmla="*/ 4393556 h 6858000"/>
              <a:gd name="connsiteX514" fmla="*/ 5461897 w 7467600"/>
              <a:gd name="connsiteY514" fmla="*/ 4390879 h 6858000"/>
              <a:gd name="connsiteX515" fmla="*/ 4294126 w 7467600"/>
              <a:gd name="connsiteY515" fmla="*/ 3303048 h 6858000"/>
              <a:gd name="connsiteX516" fmla="*/ 4305321 w 7467600"/>
              <a:gd name="connsiteY516" fmla="*/ 3256953 h 6858000"/>
              <a:gd name="connsiteX517" fmla="*/ 4949299 w 7467600"/>
              <a:gd name="connsiteY517" fmla="*/ 3766336 h 6858000"/>
              <a:gd name="connsiteX518" fmla="*/ 5291452 w 7467600"/>
              <a:gd name="connsiteY518" fmla="*/ 4076801 h 6858000"/>
              <a:gd name="connsiteX519" fmla="*/ 5434998 w 7467600"/>
              <a:gd name="connsiteY519" fmla="*/ 4254100 h 6858000"/>
              <a:gd name="connsiteX520" fmla="*/ 5351015 w 7467600"/>
              <a:gd name="connsiteY520" fmla="*/ 3760989 h 6858000"/>
              <a:gd name="connsiteX521" fmla="*/ 5413780 w 7467600"/>
              <a:gd name="connsiteY521" fmla="*/ 2966265 h 6858000"/>
              <a:gd name="connsiteX522" fmla="*/ 5425627 w 7467600"/>
              <a:gd name="connsiteY522" fmla="*/ 2954192 h 6858000"/>
              <a:gd name="connsiteX523" fmla="*/ 6604735 w 7467600"/>
              <a:gd name="connsiteY523" fmla="*/ 2041381 h 6858000"/>
              <a:gd name="connsiteX524" fmla="*/ 7204487 w 7467600"/>
              <a:gd name="connsiteY524" fmla="*/ 2742112 h 6858000"/>
              <a:gd name="connsiteX525" fmla="*/ 7131592 w 7467600"/>
              <a:gd name="connsiteY525" fmla="*/ 2672096 h 6858000"/>
              <a:gd name="connsiteX526" fmla="*/ 6996344 w 7467600"/>
              <a:gd name="connsiteY526" fmla="*/ 2518310 h 6858000"/>
              <a:gd name="connsiteX527" fmla="*/ 6735495 w 7467600"/>
              <a:gd name="connsiteY527" fmla="*/ 2196890 h 6858000"/>
              <a:gd name="connsiteX528" fmla="*/ 6721901 w 7467600"/>
              <a:gd name="connsiteY528" fmla="*/ 2179274 h 6858000"/>
              <a:gd name="connsiteX529" fmla="*/ 6604735 w 7467600"/>
              <a:gd name="connsiteY529" fmla="*/ 2041381 h 6858000"/>
              <a:gd name="connsiteX530" fmla="*/ 6591670 w 7467600"/>
              <a:gd name="connsiteY530" fmla="*/ 1988277 h 6858000"/>
              <a:gd name="connsiteX531" fmla="*/ 6747349 w 7467600"/>
              <a:gd name="connsiteY531" fmla="*/ 2160069 h 6858000"/>
              <a:gd name="connsiteX532" fmla="*/ 6760943 w 7467600"/>
              <a:gd name="connsiteY532" fmla="*/ 2177686 h 6858000"/>
              <a:gd name="connsiteX533" fmla="*/ 7021065 w 7467600"/>
              <a:gd name="connsiteY533" fmla="*/ 2498102 h 6858000"/>
              <a:gd name="connsiteX534" fmla="*/ 7155223 w 7467600"/>
              <a:gd name="connsiteY534" fmla="*/ 2650386 h 6858000"/>
              <a:gd name="connsiteX535" fmla="*/ 7203167 w 7467600"/>
              <a:gd name="connsiteY535" fmla="*/ 2697288 h 6858000"/>
              <a:gd name="connsiteX536" fmla="*/ 6937703 w 7467600"/>
              <a:gd name="connsiteY536" fmla="*/ 2321981 h 6858000"/>
              <a:gd name="connsiteX537" fmla="*/ 6591670 w 7467600"/>
              <a:gd name="connsiteY537" fmla="*/ 1988277 h 6858000"/>
              <a:gd name="connsiteX538" fmla="*/ 5798671 w 7467600"/>
              <a:gd name="connsiteY538" fmla="*/ 1981601 h 6858000"/>
              <a:gd name="connsiteX539" fmla="*/ 5754709 w 7467600"/>
              <a:gd name="connsiteY539" fmla="*/ 2071454 h 6858000"/>
              <a:gd name="connsiteX540" fmla="*/ 5763044 w 7467600"/>
              <a:gd name="connsiteY540" fmla="*/ 2842206 h 6858000"/>
              <a:gd name="connsiteX541" fmla="*/ 5764974 w 7467600"/>
              <a:gd name="connsiteY541" fmla="*/ 2799609 h 6858000"/>
              <a:gd name="connsiteX542" fmla="*/ 5767665 w 7467600"/>
              <a:gd name="connsiteY542" fmla="*/ 2666409 h 6858000"/>
              <a:gd name="connsiteX543" fmla="*/ 5763055 w 7467600"/>
              <a:gd name="connsiteY543" fmla="*/ 2579705 h 6858000"/>
              <a:gd name="connsiteX544" fmla="*/ 5758079 w 7467600"/>
              <a:gd name="connsiteY544" fmla="*/ 2492508 h 6858000"/>
              <a:gd name="connsiteX545" fmla="*/ 5779325 w 7467600"/>
              <a:gd name="connsiteY545" fmla="*/ 2197069 h 6858000"/>
              <a:gd name="connsiteX546" fmla="*/ 5798671 w 7467600"/>
              <a:gd name="connsiteY546" fmla="*/ 1981601 h 6858000"/>
              <a:gd name="connsiteX547" fmla="*/ 5829202 w 7467600"/>
              <a:gd name="connsiteY547" fmla="*/ 1971679 h 6858000"/>
              <a:gd name="connsiteX548" fmla="*/ 5809558 w 7467600"/>
              <a:gd name="connsiteY548" fmla="*/ 2198043 h 6858000"/>
              <a:gd name="connsiteX549" fmla="*/ 5788653 w 7467600"/>
              <a:gd name="connsiteY549" fmla="*/ 2489430 h 6858000"/>
              <a:gd name="connsiteX550" fmla="*/ 5793439 w 7467600"/>
              <a:gd name="connsiteY550" fmla="*/ 2575235 h 6858000"/>
              <a:gd name="connsiteX551" fmla="*/ 5796837 w 7467600"/>
              <a:gd name="connsiteY551" fmla="*/ 2637633 h 6858000"/>
              <a:gd name="connsiteX552" fmla="*/ 5818614 w 7467600"/>
              <a:gd name="connsiteY552" fmla="*/ 2473055 h 6858000"/>
              <a:gd name="connsiteX553" fmla="*/ 5829202 w 7467600"/>
              <a:gd name="connsiteY553" fmla="*/ 1971679 h 6858000"/>
              <a:gd name="connsiteX554" fmla="*/ 5911389 w 7467600"/>
              <a:gd name="connsiteY554" fmla="*/ 1898371 h 6858000"/>
              <a:gd name="connsiteX555" fmla="*/ 6237627 w 7467600"/>
              <a:gd name="connsiteY555" fmla="*/ 2231921 h 6858000"/>
              <a:gd name="connsiteX556" fmla="*/ 5911389 w 7467600"/>
              <a:gd name="connsiteY556" fmla="*/ 1898371 h 6858000"/>
              <a:gd name="connsiteX557" fmla="*/ 6944437 w 7467600"/>
              <a:gd name="connsiteY557" fmla="*/ 1575402 h 6858000"/>
              <a:gd name="connsiteX558" fmla="*/ 6304730 w 7467600"/>
              <a:gd name="connsiteY558" fmla="*/ 1766654 h 6858000"/>
              <a:gd name="connsiteX559" fmla="*/ 6944437 w 7467600"/>
              <a:gd name="connsiteY559" fmla="*/ 1575402 h 6858000"/>
              <a:gd name="connsiteX560" fmla="*/ 7019523 w 7467600"/>
              <a:gd name="connsiteY560" fmla="*/ 1519450 h 6858000"/>
              <a:gd name="connsiteX561" fmla="*/ 6298091 w 7467600"/>
              <a:gd name="connsiteY561" fmla="*/ 1737122 h 6858000"/>
              <a:gd name="connsiteX562" fmla="*/ 7019523 w 7467600"/>
              <a:gd name="connsiteY562" fmla="*/ 1519450 h 6858000"/>
              <a:gd name="connsiteX563" fmla="*/ 2399523 w 7467600"/>
              <a:gd name="connsiteY563" fmla="*/ 1428234 h 6858000"/>
              <a:gd name="connsiteX564" fmla="*/ 2224982 w 7467600"/>
              <a:gd name="connsiteY564" fmla="*/ 1826201 h 6858000"/>
              <a:gd name="connsiteX565" fmla="*/ 2096099 w 7467600"/>
              <a:gd name="connsiteY565" fmla="*/ 2345900 h 6858000"/>
              <a:gd name="connsiteX566" fmla="*/ 2283317 w 7467600"/>
              <a:gd name="connsiteY566" fmla="*/ 1796925 h 6858000"/>
              <a:gd name="connsiteX567" fmla="*/ 2399523 w 7467600"/>
              <a:gd name="connsiteY567" fmla="*/ 1428234 h 6858000"/>
              <a:gd name="connsiteX568" fmla="*/ 2448558 w 7467600"/>
              <a:gd name="connsiteY568" fmla="*/ 1373435 h 6858000"/>
              <a:gd name="connsiteX569" fmla="*/ 2312521 w 7467600"/>
              <a:gd name="connsiteY569" fmla="*/ 1806140 h 6858000"/>
              <a:gd name="connsiteX570" fmla="*/ 2127533 w 7467600"/>
              <a:gd name="connsiteY570" fmla="*/ 2348380 h 6858000"/>
              <a:gd name="connsiteX571" fmla="*/ 2358080 w 7467600"/>
              <a:gd name="connsiteY571" fmla="*/ 1866134 h 6858000"/>
              <a:gd name="connsiteX572" fmla="*/ 2407436 w 7467600"/>
              <a:gd name="connsiteY572" fmla="*/ 1651070 h 6858000"/>
              <a:gd name="connsiteX573" fmla="*/ 2448558 w 7467600"/>
              <a:gd name="connsiteY573" fmla="*/ 1373435 h 6858000"/>
              <a:gd name="connsiteX574" fmla="*/ 278707 w 7467600"/>
              <a:gd name="connsiteY574" fmla="*/ 1352270 h 6858000"/>
              <a:gd name="connsiteX575" fmla="*/ 321570 w 7467600"/>
              <a:gd name="connsiteY575" fmla="*/ 1861610 h 6858000"/>
              <a:gd name="connsiteX576" fmla="*/ 294281 w 7467600"/>
              <a:gd name="connsiteY576" fmla="*/ 1440658 h 6858000"/>
              <a:gd name="connsiteX577" fmla="*/ 278707 w 7467600"/>
              <a:gd name="connsiteY577" fmla="*/ 1352270 h 6858000"/>
              <a:gd name="connsiteX578" fmla="*/ 1423821 w 7467600"/>
              <a:gd name="connsiteY578" fmla="*/ 1351958 h 6858000"/>
              <a:gd name="connsiteX579" fmla="*/ 1638521 w 7467600"/>
              <a:gd name="connsiteY579" fmla="*/ 1908470 h 6858000"/>
              <a:gd name="connsiteX580" fmla="*/ 1754199 w 7467600"/>
              <a:gd name="connsiteY580" fmla="*/ 2149284 h 6858000"/>
              <a:gd name="connsiteX581" fmla="*/ 1908359 w 7467600"/>
              <a:gd name="connsiteY581" fmla="*/ 2364988 h 6858000"/>
              <a:gd name="connsiteX582" fmla="*/ 1647661 w 7467600"/>
              <a:gd name="connsiteY582" fmla="*/ 1825945 h 6858000"/>
              <a:gd name="connsiteX583" fmla="*/ 1423821 w 7467600"/>
              <a:gd name="connsiteY583" fmla="*/ 1351958 h 6858000"/>
              <a:gd name="connsiteX584" fmla="*/ 1431890 w 7467600"/>
              <a:gd name="connsiteY584" fmla="*/ 1306475 h 6858000"/>
              <a:gd name="connsiteX585" fmla="*/ 1507597 w 7467600"/>
              <a:gd name="connsiteY585" fmla="*/ 1446132 h 6858000"/>
              <a:gd name="connsiteX586" fmla="*/ 1674586 w 7467600"/>
              <a:gd name="connsiteY586" fmla="*/ 1813832 h 6858000"/>
              <a:gd name="connsiteX587" fmla="*/ 1815950 w 7467600"/>
              <a:gd name="connsiteY587" fmla="*/ 2128564 h 6858000"/>
              <a:gd name="connsiteX588" fmla="*/ 1984242 w 7467600"/>
              <a:gd name="connsiteY588" fmla="*/ 2430829 h 6858000"/>
              <a:gd name="connsiteX589" fmla="*/ 2014023 w 7467600"/>
              <a:gd name="connsiteY589" fmla="*/ 2450995 h 6858000"/>
              <a:gd name="connsiteX590" fmla="*/ 1747337 w 7467600"/>
              <a:gd name="connsiteY590" fmla="*/ 1855264 h 6858000"/>
              <a:gd name="connsiteX591" fmla="*/ 1533749 w 7467600"/>
              <a:gd name="connsiteY591" fmla="*/ 1478656 h 6858000"/>
              <a:gd name="connsiteX592" fmla="*/ 1431890 w 7467600"/>
              <a:gd name="connsiteY592" fmla="*/ 1306475 h 6858000"/>
              <a:gd name="connsiteX593" fmla="*/ 5052692 w 7467600"/>
              <a:gd name="connsiteY593" fmla="*/ 1292994 h 6858000"/>
              <a:gd name="connsiteX594" fmla="*/ 5200661 w 7467600"/>
              <a:gd name="connsiteY594" fmla="*/ 1635186 h 6858000"/>
              <a:gd name="connsiteX595" fmla="*/ 5297138 w 7467600"/>
              <a:gd name="connsiteY595" fmla="*/ 1906351 h 6858000"/>
              <a:gd name="connsiteX596" fmla="*/ 5052692 w 7467600"/>
              <a:gd name="connsiteY596" fmla="*/ 1292994 h 6858000"/>
              <a:gd name="connsiteX597" fmla="*/ 5009948 w 7467600"/>
              <a:gd name="connsiteY597" fmla="*/ 1273619 h 6858000"/>
              <a:gd name="connsiteX598" fmla="*/ 5121777 w 7467600"/>
              <a:gd name="connsiteY598" fmla="*/ 1654213 h 6858000"/>
              <a:gd name="connsiteX599" fmla="*/ 5293545 w 7467600"/>
              <a:gd name="connsiteY599" fmla="*/ 2072247 h 6858000"/>
              <a:gd name="connsiteX600" fmla="*/ 5294042 w 7467600"/>
              <a:gd name="connsiteY600" fmla="*/ 2065019 h 6858000"/>
              <a:gd name="connsiteX601" fmla="*/ 5171936 w 7467600"/>
              <a:gd name="connsiteY601" fmla="*/ 1647613 h 6858000"/>
              <a:gd name="connsiteX602" fmla="*/ 5009948 w 7467600"/>
              <a:gd name="connsiteY602" fmla="*/ 1273619 h 6858000"/>
              <a:gd name="connsiteX603" fmla="*/ 655236 w 7467600"/>
              <a:gd name="connsiteY603" fmla="*/ 1268632 h 6858000"/>
              <a:gd name="connsiteX604" fmla="*/ 839521 w 7467600"/>
              <a:gd name="connsiteY604" fmla="*/ 1685315 h 6858000"/>
              <a:gd name="connsiteX605" fmla="*/ 1109416 w 7467600"/>
              <a:gd name="connsiteY605" fmla="*/ 2061663 h 6858000"/>
              <a:gd name="connsiteX606" fmla="*/ 1298300 w 7467600"/>
              <a:gd name="connsiteY606" fmla="*/ 2247742 h 6858000"/>
              <a:gd name="connsiteX607" fmla="*/ 1125871 w 7467600"/>
              <a:gd name="connsiteY607" fmla="*/ 1989513 h 6858000"/>
              <a:gd name="connsiteX608" fmla="*/ 981574 w 7467600"/>
              <a:gd name="connsiteY608" fmla="*/ 1783157 h 6858000"/>
              <a:gd name="connsiteX609" fmla="*/ 922198 w 7467600"/>
              <a:gd name="connsiteY609" fmla="*/ 1677437 h 6858000"/>
              <a:gd name="connsiteX610" fmla="*/ 869293 w 7467600"/>
              <a:gd name="connsiteY610" fmla="*/ 1583214 h 6858000"/>
              <a:gd name="connsiteX611" fmla="*/ 751431 w 7467600"/>
              <a:gd name="connsiteY611" fmla="*/ 1405731 h 6858000"/>
              <a:gd name="connsiteX612" fmla="*/ 655236 w 7467600"/>
              <a:gd name="connsiteY612" fmla="*/ 1268632 h 6858000"/>
              <a:gd name="connsiteX613" fmla="*/ 6516292 w 7467600"/>
              <a:gd name="connsiteY613" fmla="*/ 1263064 h 6858000"/>
              <a:gd name="connsiteX614" fmla="*/ 5736320 w 7467600"/>
              <a:gd name="connsiteY614" fmla="*/ 1501803 h 6858000"/>
              <a:gd name="connsiteX615" fmla="*/ 6516292 w 7467600"/>
              <a:gd name="connsiteY615" fmla="*/ 1263064 h 6858000"/>
              <a:gd name="connsiteX616" fmla="*/ 291466 w 7467600"/>
              <a:gd name="connsiteY616" fmla="*/ 1250369 h 6858000"/>
              <a:gd name="connsiteX617" fmla="*/ 323180 w 7467600"/>
              <a:gd name="connsiteY617" fmla="*/ 1435283 h 6858000"/>
              <a:gd name="connsiteX618" fmla="*/ 349381 w 7467600"/>
              <a:gd name="connsiteY618" fmla="*/ 1875041 h 6858000"/>
              <a:gd name="connsiteX619" fmla="*/ 374363 w 7467600"/>
              <a:gd name="connsiteY619" fmla="*/ 1506494 h 6858000"/>
              <a:gd name="connsiteX620" fmla="*/ 302168 w 7467600"/>
              <a:gd name="connsiteY620" fmla="*/ 1274495 h 6858000"/>
              <a:gd name="connsiteX621" fmla="*/ 291466 w 7467600"/>
              <a:gd name="connsiteY621" fmla="*/ 1250369 h 6858000"/>
              <a:gd name="connsiteX622" fmla="*/ 678222 w 7467600"/>
              <a:gd name="connsiteY622" fmla="*/ 1248670 h 6858000"/>
              <a:gd name="connsiteX623" fmla="*/ 775536 w 7467600"/>
              <a:gd name="connsiteY623" fmla="*/ 1388015 h 6858000"/>
              <a:gd name="connsiteX624" fmla="*/ 894529 w 7467600"/>
              <a:gd name="connsiteY624" fmla="*/ 1567739 h 6858000"/>
              <a:gd name="connsiteX625" fmla="*/ 948000 w 7467600"/>
              <a:gd name="connsiteY625" fmla="*/ 1663088 h 6858000"/>
              <a:gd name="connsiteX626" fmla="*/ 1006812 w 7467600"/>
              <a:gd name="connsiteY626" fmla="*/ 1767683 h 6858000"/>
              <a:gd name="connsiteX627" fmla="*/ 1149133 w 7467600"/>
              <a:gd name="connsiteY627" fmla="*/ 1971513 h 6858000"/>
              <a:gd name="connsiteX628" fmla="*/ 1333952 w 7467600"/>
              <a:gd name="connsiteY628" fmla="*/ 2251620 h 6858000"/>
              <a:gd name="connsiteX629" fmla="*/ 1337329 w 7467600"/>
              <a:gd name="connsiteY629" fmla="*/ 2258350 h 6858000"/>
              <a:gd name="connsiteX630" fmla="*/ 1014726 w 7467600"/>
              <a:gd name="connsiteY630" fmla="*/ 1615556 h 6858000"/>
              <a:gd name="connsiteX631" fmla="*/ 678222 w 7467600"/>
              <a:gd name="connsiteY631" fmla="*/ 1248670 h 6858000"/>
              <a:gd name="connsiteX632" fmla="*/ 6691602 w 7467600"/>
              <a:gd name="connsiteY632" fmla="*/ 1140573 h 6858000"/>
              <a:gd name="connsiteX633" fmla="*/ 6571100 w 7467600"/>
              <a:gd name="connsiteY633" fmla="*/ 1183662 h 6858000"/>
              <a:gd name="connsiteX634" fmla="*/ 6241687 w 7467600"/>
              <a:gd name="connsiteY634" fmla="*/ 1257600 h 6858000"/>
              <a:gd name="connsiteX635" fmla="*/ 5693009 w 7467600"/>
              <a:gd name="connsiteY635" fmla="*/ 1478256 h 6858000"/>
              <a:gd name="connsiteX636" fmla="*/ 6548420 w 7467600"/>
              <a:gd name="connsiteY636" fmla="*/ 1214599 h 6858000"/>
              <a:gd name="connsiteX637" fmla="*/ 6605473 w 7467600"/>
              <a:gd name="connsiteY637" fmla="*/ 1184686 h 6858000"/>
              <a:gd name="connsiteX638" fmla="*/ 6691602 w 7467600"/>
              <a:gd name="connsiteY638" fmla="*/ 1140573 h 6858000"/>
              <a:gd name="connsiteX639" fmla="*/ 4002475 w 7467600"/>
              <a:gd name="connsiteY639" fmla="*/ 1037802 h 6858000"/>
              <a:gd name="connsiteX640" fmla="*/ 4000324 w 7467600"/>
              <a:gd name="connsiteY640" fmla="*/ 1039362 h 6858000"/>
              <a:gd name="connsiteX641" fmla="*/ 4002862 w 7467600"/>
              <a:gd name="connsiteY641" fmla="*/ 1042866 h 6858000"/>
              <a:gd name="connsiteX642" fmla="*/ 4002475 w 7467600"/>
              <a:gd name="connsiteY642" fmla="*/ 1037802 h 6858000"/>
              <a:gd name="connsiteX643" fmla="*/ 506322 w 7467600"/>
              <a:gd name="connsiteY643" fmla="*/ 1020997 h 6858000"/>
              <a:gd name="connsiteX644" fmla="*/ 533068 w 7467600"/>
              <a:gd name="connsiteY644" fmla="*/ 1029409 h 6858000"/>
              <a:gd name="connsiteX645" fmla="*/ 1232525 w 7467600"/>
              <a:gd name="connsiteY645" fmla="*/ 1804675 h 6858000"/>
              <a:gd name="connsiteX646" fmla="*/ 1388858 w 7467600"/>
              <a:gd name="connsiteY646" fmla="*/ 2368011 h 6858000"/>
              <a:gd name="connsiteX647" fmla="*/ 1384098 w 7467600"/>
              <a:gd name="connsiteY647" fmla="*/ 2378125 h 6858000"/>
              <a:gd name="connsiteX648" fmla="*/ 1425393 w 7467600"/>
              <a:gd name="connsiteY648" fmla="*/ 2589124 h 6858000"/>
              <a:gd name="connsiteX649" fmla="*/ 1424001 w 7467600"/>
              <a:gd name="connsiteY649" fmla="*/ 2597541 h 6858000"/>
              <a:gd name="connsiteX650" fmla="*/ 2152729 w 7467600"/>
              <a:gd name="connsiteY650" fmla="*/ 2864487 h 6858000"/>
              <a:gd name="connsiteX651" fmla="*/ 2020609 w 7467600"/>
              <a:gd name="connsiteY651" fmla="*/ 2539671 h 6858000"/>
              <a:gd name="connsiteX652" fmla="*/ 2018920 w 7467600"/>
              <a:gd name="connsiteY652" fmla="*/ 2536309 h 6858000"/>
              <a:gd name="connsiteX653" fmla="*/ 1342441 w 7467600"/>
              <a:gd name="connsiteY653" fmla="*/ 1173017 h 6858000"/>
              <a:gd name="connsiteX654" fmla="*/ 1367925 w 7467600"/>
              <a:gd name="connsiteY654" fmla="*/ 1135648 h 6858000"/>
              <a:gd name="connsiteX655" fmla="*/ 1771401 w 7467600"/>
              <a:gd name="connsiteY655" fmla="*/ 1806673 h 6858000"/>
              <a:gd name="connsiteX656" fmla="*/ 1972385 w 7467600"/>
              <a:gd name="connsiteY656" fmla="*/ 2198735 h 6858000"/>
              <a:gd name="connsiteX657" fmla="*/ 2040892 w 7467600"/>
              <a:gd name="connsiteY657" fmla="*/ 2405205 h 6858000"/>
              <a:gd name="connsiteX658" fmla="*/ 2131689 w 7467600"/>
              <a:gd name="connsiteY658" fmla="*/ 1936926 h 6858000"/>
              <a:gd name="connsiteX659" fmla="*/ 2454820 w 7467600"/>
              <a:gd name="connsiteY659" fmla="*/ 1248808 h 6858000"/>
              <a:gd name="connsiteX660" fmla="*/ 2492512 w 7467600"/>
              <a:gd name="connsiteY660" fmla="*/ 1302920 h 6858000"/>
              <a:gd name="connsiteX661" fmla="*/ 2081216 w 7467600"/>
              <a:gd name="connsiteY661" fmla="*/ 2527513 h 6858000"/>
              <a:gd name="connsiteX662" fmla="*/ 2081211 w 7467600"/>
              <a:gd name="connsiteY662" fmla="*/ 2528916 h 6858000"/>
              <a:gd name="connsiteX663" fmla="*/ 2199067 w 7467600"/>
              <a:gd name="connsiteY663" fmla="*/ 2884061 h 6858000"/>
              <a:gd name="connsiteX664" fmla="*/ 3192586 w 7467600"/>
              <a:gd name="connsiteY664" fmla="*/ 3411496 h 6858000"/>
              <a:gd name="connsiteX665" fmla="*/ 3182620 w 7467600"/>
              <a:gd name="connsiteY665" fmla="*/ 3483279 h 6858000"/>
              <a:gd name="connsiteX666" fmla="*/ 2435119 w 7467600"/>
              <a:gd name="connsiteY666" fmla="*/ 3080173 h 6858000"/>
              <a:gd name="connsiteX667" fmla="*/ 2410152 w 7467600"/>
              <a:gd name="connsiteY667" fmla="*/ 3063751 h 6858000"/>
              <a:gd name="connsiteX668" fmla="*/ 2408099 w 7467600"/>
              <a:gd name="connsiteY668" fmla="*/ 3064403 h 6858000"/>
              <a:gd name="connsiteX669" fmla="*/ 2407218 w 7467600"/>
              <a:gd name="connsiteY669" fmla="*/ 3070324 h 6858000"/>
              <a:gd name="connsiteX670" fmla="*/ 2380138 w 7467600"/>
              <a:gd name="connsiteY670" fmla="*/ 3099341 h 6858000"/>
              <a:gd name="connsiteX671" fmla="*/ 1765923 w 7467600"/>
              <a:gd name="connsiteY671" fmla="*/ 3581043 h 6858000"/>
              <a:gd name="connsiteX672" fmla="*/ 1702258 w 7467600"/>
              <a:gd name="connsiteY672" fmla="*/ 3612286 h 6858000"/>
              <a:gd name="connsiteX673" fmla="*/ 1538370 w 7467600"/>
              <a:gd name="connsiteY673" fmla="*/ 3811804 h 6858000"/>
              <a:gd name="connsiteX674" fmla="*/ 542867 w 7467600"/>
              <a:gd name="connsiteY674" fmla="*/ 4944092 h 6858000"/>
              <a:gd name="connsiteX675" fmla="*/ 515800 w 7467600"/>
              <a:gd name="connsiteY675" fmla="*/ 4862180 h 6858000"/>
              <a:gd name="connsiteX676" fmla="*/ 909145 w 7467600"/>
              <a:gd name="connsiteY676" fmla="*/ 4199225 h 6858000"/>
              <a:gd name="connsiteX677" fmla="*/ 1214067 w 7467600"/>
              <a:gd name="connsiteY677" fmla="*/ 3908561 h 6858000"/>
              <a:gd name="connsiteX678" fmla="*/ 640967 w 7467600"/>
              <a:gd name="connsiteY678" fmla="*/ 4105601 h 6858000"/>
              <a:gd name="connsiteX679" fmla="*/ 112563 w 7467600"/>
              <a:gd name="connsiteY679" fmla="*/ 4396952 h 6858000"/>
              <a:gd name="connsiteX680" fmla="*/ 0 w 7467600"/>
              <a:gd name="connsiteY680" fmla="*/ 4466006 h 6858000"/>
              <a:gd name="connsiteX681" fmla="*/ 0 w 7467600"/>
              <a:gd name="connsiteY681" fmla="*/ 4233763 h 6858000"/>
              <a:gd name="connsiteX682" fmla="*/ 36881 w 7467600"/>
              <a:gd name="connsiteY682" fmla="*/ 4200118 h 6858000"/>
              <a:gd name="connsiteX683" fmla="*/ 910534 w 7467600"/>
              <a:gd name="connsiteY683" fmla="*/ 3629753 h 6858000"/>
              <a:gd name="connsiteX684" fmla="*/ 1578717 w 7467600"/>
              <a:gd name="connsiteY684" fmla="*/ 3575982 h 6858000"/>
              <a:gd name="connsiteX685" fmla="*/ 2338780 w 7467600"/>
              <a:gd name="connsiteY685" fmla="*/ 3033725 h 6858000"/>
              <a:gd name="connsiteX686" fmla="*/ 1807991 w 7467600"/>
              <a:gd name="connsiteY686" fmla="*/ 2807184 h 6858000"/>
              <a:gd name="connsiteX687" fmla="*/ 1416358 w 7467600"/>
              <a:gd name="connsiteY687" fmla="*/ 3112571 h 6858000"/>
              <a:gd name="connsiteX688" fmla="*/ 939066 w 7467600"/>
              <a:gd name="connsiteY688" fmla="*/ 3378798 h 6858000"/>
              <a:gd name="connsiteX689" fmla="*/ 115099 w 7467600"/>
              <a:gd name="connsiteY689" fmla="*/ 3607650 h 6858000"/>
              <a:gd name="connsiteX690" fmla="*/ 97284 w 7467600"/>
              <a:gd name="connsiteY690" fmla="*/ 3520393 h 6858000"/>
              <a:gd name="connsiteX691" fmla="*/ 922050 w 7467600"/>
              <a:gd name="connsiteY691" fmla="*/ 3074867 h 6858000"/>
              <a:gd name="connsiteX692" fmla="*/ 1405265 w 7467600"/>
              <a:gd name="connsiteY692" fmla="*/ 3016319 h 6858000"/>
              <a:gd name="connsiteX693" fmla="*/ 1407512 w 7467600"/>
              <a:gd name="connsiteY693" fmla="*/ 3018001 h 6858000"/>
              <a:gd name="connsiteX694" fmla="*/ 1726266 w 7467600"/>
              <a:gd name="connsiteY694" fmla="*/ 2777274 h 6858000"/>
              <a:gd name="connsiteX695" fmla="*/ 625390 w 7467600"/>
              <a:gd name="connsiteY695" fmla="*/ 2514541 h 6858000"/>
              <a:gd name="connsiteX696" fmla="*/ 619799 w 7467600"/>
              <a:gd name="connsiteY696" fmla="*/ 2527180 h 6858000"/>
              <a:gd name="connsiteX697" fmla="*/ 310030 w 7467600"/>
              <a:gd name="connsiteY697" fmla="*/ 2771818 h 6858000"/>
              <a:gd name="connsiteX698" fmla="*/ 173877 w 7467600"/>
              <a:gd name="connsiteY698" fmla="*/ 2937056 h 6858000"/>
              <a:gd name="connsiteX699" fmla="*/ 77889 w 7467600"/>
              <a:gd name="connsiteY699" fmla="*/ 3138440 h 6858000"/>
              <a:gd name="connsiteX700" fmla="*/ 0 w 7467600"/>
              <a:gd name="connsiteY700" fmla="*/ 3271395 h 6858000"/>
              <a:gd name="connsiteX701" fmla="*/ 0 w 7467600"/>
              <a:gd name="connsiteY701" fmla="*/ 3153002 h 6858000"/>
              <a:gd name="connsiteX702" fmla="*/ 2386 w 7467600"/>
              <a:gd name="connsiteY702" fmla="*/ 3149203 h 6858000"/>
              <a:gd name="connsiteX703" fmla="*/ 89753 w 7467600"/>
              <a:gd name="connsiteY703" fmla="*/ 2987702 h 6858000"/>
              <a:gd name="connsiteX704" fmla="*/ 76869 w 7467600"/>
              <a:gd name="connsiteY704" fmla="*/ 3005404 h 6858000"/>
              <a:gd name="connsiteX705" fmla="*/ 32049 w 7467600"/>
              <a:gd name="connsiteY705" fmla="*/ 3065814 h 6858000"/>
              <a:gd name="connsiteX706" fmla="*/ 0 w 7467600"/>
              <a:gd name="connsiteY706" fmla="*/ 3108744 h 6858000"/>
              <a:gd name="connsiteX707" fmla="*/ 0 w 7467600"/>
              <a:gd name="connsiteY707" fmla="*/ 3058059 h 6858000"/>
              <a:gd name="connsiteX708" fmla="*/ 7610 w 7467600"/>
              <a:gd name="connsiteY708" fmla="*/ 3047889 h 6858000"/>
              <a:gd name="connsiteX709" fmla="*/ 52419 w 7467600"/>
              <a:gd name="connsiteY709" fmla="*/ 2987479 h 6858000"/>
              <a:gd name="connsiteX710" fmla="*/ 59142 w 7467600"/>
              <a:gd name="connsiteY710" fmla="*/ 2978488 h 6858000"/>
              <a:gd name="connsiteX711" fmla="*/ 0 w 7467600"/>
              <a:gd name="connsiteY711" fmla="*/ 3015334 h 6858000"/>
              <a:gd name="connsiteX712" fmla="*/ 0 w 7467600"/>
              <a:gd name="connsiteY712" fmla="*/ 2914286 h 6858000"/>
              <a:gd name="connsiteX713" fmla="*/ 36383 w 7467600"/>
              <a:gd name="connsiteY713" fmla="*/ 2901128 h 6858000"/>
              <a:gd name="connsiteX714" fmla="*/ 156329 w 7467600"/>
              <a:gd name="connsiteY714" fmla="*/ 2840533 h 6858000"/>
              <a:gd name="connsiteX715" fmla="*/ 358355 w 7467600"/>
              <a:gd name="connsiteY715" fmla="*/ 2620471 h 6858000"/>
              <a:gd name="connsiteX716" fmla="*/ 510577 w 7467600"/>
              <a:gd name="connsiteY716" fmla="*/ 2501244 h 6858000"/>
              <a:gd name="connsiteX717" fmla="*/ 211967 w 7467600"/>
              <a:gd name="connsiteY717" fmla="*/ 2479171 h 6858000"/>
              <a:gd name="connsiteX718" fmla="*/ 0 w 7467600"/>
              <a:gd name="connsiteY718" fmla="*/ 2476398 h 6858000"/>
              <a:gd name="connsiteX719" fmla="*/ 0 w 7467600"/>
              <a:gd name="connsiteY719" fmla="*/ 2389189 h 6858000"/>
              <a:gd name="connsiteX720" fmla="*/ 103062 w 7467600"/>
              <a:gd name="connsiteY720" fmla="*/ 2389518 h 6858000"/>
              <a:gd name="connsiteX721" fmla="*/ 510734 w 7467600"/>
              <a:gd name="connsiteY721" fmla="*/ 2416201 h 6858000"/>
              <a:gd name="connsiteX722" fmla="*/ 279257 w 7467600"/>
              <a:gd name="connsiteY722" fmla="*/ 2092102 h 6858000"/>
              <a:gd name="connsiteX723" fmla="*/ 65265 w 7467600"/>
              <a:gd name="connsiteY723" fmla="*/ 2006049 h 6858000"/>
              <a:gd name="connsiteX724" fmla="*/ 0 w 7467600"/>
              <a:gd name="connsiteY724" fmla="*/ 1982532 h 6858000"/>
              <a:gd name="connsiteX725" fmla="*/ 0 w 7467600"/>
              <a:gd name="connsiteY725" fmla="*/ 1912789 h 6858000"/>
              <a:gd name="connsiteX726" fmla="*/ 97460 w 7467600"/>
              <a:gd name="connsiteY726" fmla="*/ 1953725 h 6858000"/>
              <a:gd name="connsiteX727" fmla="*/ 221272 w 7467600"/>
              <a:gd name="connsiteY727" fmla="*/ 1980766 h 6858000"/>
              <a:gd name="connsiteX728" fmla="*/ 116765 w 7467600"/>
              <a:gd name="connsiteY728" fmla="*/ 1911033 h 6858000"/>
              <a:gd name="connsiteX729" fmla="*/ 16405 w 7467600"/>
              <a:gd name="connsiteY729" fmla="*/ 1803412 h 6858000"/>
              <a:gd name="connsiteX730" fmla="*/ 0 w 7467600"/>
              <a:gd name="connsiteY730" fmla="*/ 1784777 h 6858000"/>
              <a:gd name="connsiteX731" fmla="*/ 0 w 7467600"/>
              <a:gd name="connsiteY731" fmla="*/ 1740082 h 6858000"/>
              <a:gd name="connsiteX732" fmla="*/ 39394 w 7467600"/>
              <a:gd name="connsiteY732" fmla="*/ 1784856 h 6858000"/>
              <a:gd name="connsiteX733" fmla="*/ 135813 w 7467600"/>
              <a:gd name="connsiteY733" fmla="*/ 1888838 h 6858000"/>
              <a:gd name="connsiteX734" fmla="*/ 242575 w 7467600"/>
              <a:gd name="connsiteY734" fmla="*/ 1958841 h 6858000"/>
              <a:gd name="connsiteX735" fmla="*/ 82197 w 7467600"/>
              <a:gd name="connsiteY735" fmla="*/ 1754826 h 6858000"/>
              <a:gd name="connsiteX736" fmla="*/ 0 w 7467600"/>
              <a:gd name="connsiteY736" fmla="*/ 1679650 h 6858000"/>
              <a:gd name="connsiteX737" fmla="*/ 0 w 7467600"/>
              <a:gd name="connsiteY737" fmla="*/ 1602463 h 6858000"/>
              <a:gd name="connsiteX738" fmla="*/ 84689 w 7467600"/>
              <a:gd name="connsiteY738" fmla="*/ 1677442 h 6858000"/>
              <a:gd name="connsiteX739" fmla="*/ 298437 w 7467600"/>
              <a:gd name="connsiteY739" fmla="*/ 1968019 h 6858000"/>
              <a:gd name="connsiteX740" fmla="*/ 227269 w 7467600"/>
              <a:gd name="connsiteY740" fmla="*/ 1114064 h 6858000"/>
              <a:gd name="connsiteX741" fmla="*/ 248003 w 7467600"/>
              <a:gd name="connsiteY741" fmla="*/ 1089613 h 6858000"/>
              <a:gd name="connsiteX742" fmla="*/ 427020 w 7467600"/>
              <a:gd name="connsiteY742" fmla="*/ 1619803 h 6858000"/>
              <a:gd name="connsiteX743" fmla="*/ 340345 w 7467600"/>
              <a:gd name="connsiteY743" fmla="*/ 2027739 h 6858000"/>
              <a:gd name="connsiteX744" fmla="*/ 360865 w 7467600"/>
              <a:gd name="connsiteY744" fmla="*/ 2044827 h 6858000"/>
              <a:gd name="connsiteX745" fmla="*/ 560414 w 7467600"/>
              <a:gd name="connsiteY745" fmla="*/ 2421457 h 6858000"/>
              <a:gd name="connsiteX746" fmla="*/ 1359703 w 7467600"/>
              <a:gd name="connsiteY746" fmla="*/ 2578554 h 6858000"/>
              <a:gd name="connsiteX747" fmla="*/ 1359422 w 7467600"/>
              <a:gd name="connsiteY747" fmla="*/ 2577994 h 6858000"/>
              <a:gd name="connsiteX748" fmla="*/ 828701 w 7467600"/>
              <a:gd name="connsiteY748" fmla="*/ 1839520 h 6858000"/>
              <a:gd name="connsiteX749" fmla="*/ 494427 w 7467600"/>
              <a:gd name="connsiteY749" fmla="*/ 1092333 h 6858000"/>
              <a:gd name="connsiteX750" fmla="*/ 506322 w 7467600"/>
              <a:gd name="connsiteY750" fmla="*/ 1020997 h 6858000"/>
              <a:gd name="connsiteX751" fmla="*/ 4570198 w 7467600"/>
              <a:gd name="connsiteY751" fmla="*/ 978081 h 6858000"/>
              <a:gd name="connsiteX752" fmla="*/ 4523691 w 7467600"/>
              <a:gd name="connsiteY752" fmla="*/ 1127776 h 6858000"/>
              <a:gd name="connsiteX753" fmla="*/ 4509875 w 7467600"/>
              <a:gd name="connsiteY753" fmla="*/ 1167552 h 6858000"/>
              <a:gd name="connsiteX754" fmla="*/ 4478168 w 7467600"/>
              <a:gd name="connsiteY754" fmla="*/ 1260735 h 6858000"/>
              <a:gd name="connsiteX755" fmla="*/ 4409309 w 7467600"/>
              <a:gd name="connsiteY755" fmla="*/ 1666996 h 6858000"/>
              <a:gd name="connsiteX756" fmla="*/ 4370031 w 7467600"/>
              <a:gd name="connsiteY756" fmla="*/ 1955666 h 6858000"/>
              <a:gd name="connsiteX757" fmla="*/ 4570198 w 7467600"/>
              <a:gd name="connsiteY757" fmla="*/ 978081 h 6858000"/>
              <a:gd name="connsiteX758" fmla="*/ 4557898 w 7467600"/>
              <a:gd name="connsiteY758" fmla="*/ 900011 h 6858000"/>
              <a:gd name="connsiteX759" fmla="*/ 4344840 w 7467600"/>
              <a:gd name="connsiteY759" fmla="*/ 1922038 h 6858000"/>
              <a:gd name="connsiteX760" fmla="*/ 4378710 w 7467600"/>
              <a:gd name="connsiteY760" fmla="*/ 1665516 h 6858000"/>
              <a:gd name="connsiteX761" fmla="*/ 4448798 w 7467600"/>
              <a:gd name="connsiteY761" fmla="*/ 1253024 h 6858000"/>
              <a:gd name="connsiteX762" fmla="*/ 4480315 w 7467600"/>
              <a:gd name="connsiteY762" fmla="*/ 1158454 h 6858000"/>
              <a:gd name="connsiteX763" fmla="*/ 4494133 w 7467600"/>
              <a:gd name="connsiteY763" fmla="*/ 1118676 h 6858000"/>
              <a:gd name="connsiteX764" fmla="*/ 4557898 w 7467600"/>
              <a:gd name="connsiteY764" fmla="*/ 900011 h 6858000"/>
              <a:gd name="connsiteX765" fmla="*/ 5870151 w 7467600"/>
              <a:gd name="connsiteY765" fmla="*/ 898890 h 6858000"/>
              <a:gd name="connsiteX766" fmla="*/ 5861335 w 7467600"/>
              <a:gd name="connsiteY766" fmla="*/ 899177 h 6858000"/>
              <a:gd name="connsiteX767" fmla="*/ 5843702 w 7467600"/>
              <a:gd name="connsiteY767" fmla="*/ 899748 h 6858000"/>
              <a:gd name="connsiteX768" fmla="*/ 5651107 w 7467600"/>
              <a:gd name="connsiteY768" fmla="*/ 920306 h 6858000"/>
              <a:gd name="connsiteX769" fmla="*/ 5459407 w 7467600"/>
              <a:gd name="connsiteY769" fmla="*/ 940975 h 6858000"/>
              <a:gd name="connsiteX770" fmla="*/ 5374846 w 7467600"/>
              <a:gd name="connsiteY770" fmla="*/ 941988 h 6858000"/>
              <a:gd name="connsiteX771" fmla="*/ 5256105 w 7467600"/>
              <a:gd name="connsiteY771" fmla="*/ 945632 h 6858000"/>
              <a:gd name="connsiteX772" fmla="*/ 5107071 w 7467600"/>
              <a:gd name="connsiteY772" fmla="*/ 969720 h 6858000"/>
              <a:gd name="connsiteX773" fmla="*/ 4998681 w 7467600"/>
              <a:gd name="connsiteY773" fmla="*/ 988771 h 6858000"/>
              <a:gd name="connsiteX774" fmla="*/ 5870151 w 7467600"/>
              <a:gd name="connsiteY774" fmla="*/ 898890 h 6858000"/>
              <a:gd name="connsiteX775" fmla="*/ 5504425 w 7467600"/>
              <a:gd name="connsiteY775" fmla="*/ 848067 h 6858000"/>
              <a:gd name="connsiteX776" fmla="*/ 4968849 w 7467600"/>
              <a:gd name="connsiteY776" fmla="*/ 962318 h 6858000"/>
              <a:gd name="connsiteX777" fmla="*/ 5104039 w 7467600"/>
              <a:gd name="connsiteY777" fmla="*/ 940634 h 6858000"/>
              <a:gd name="connsiteX778" fmla="*/ 5256311 w 7467600"/>
              <a:gd name="connsiteY778" fmla="*/ 916490 h 6858000"/>
              <a:gd name="connsiteX779" fmla="*/ 5377381 w 7467600"/>
              <a:gd name="connsiteY779" fmla="*/ 912671 h 6858000"/>
              <a:gd name="connsiteX780" fmla="*/ 5460148 w 7467600"/>
              <a:gd name="connsiteY780" fmla="*/ 911442 h 6858000"/>
              <a:gd name="connsiteX781" fmla="*/ 5648971 w 7467600"/>
              <a:gd name="connsiteY781" fmla="*/ 891331 h 6858000"/>
              <a:gd name="connsiteX782" fmla="*/ 5844807 w 7467600"/>
              <a:gd name="connsiteY782" fmla="*/ 870718 h 6858000"/>
              <a:gd name="connsiteX783" fmla="*/ 5862975 w 7467600"/>
              <a:gd name="connsiteY783" fmla="*/ 869756 h 6858000"/>
              <a:gd name="connsiteX784" fmla="*/ 5920887 w 7467600"/>
              <a:gd name="connsiteY784" fmla="*/ 865929 h 6858000"/>
              <a:gd name="connsiteX785" fmla="*/ 5504425 w 7467600"/>
              <a:gd name="connsiteY785" fmla="*/ 848067 h 6858000"/>
              <a:gd name="connsiteX786" fmla="*/ 3607114 w 7467600"/>
              <a:gd name="connsiteY786" fmla="*/ 467441 h 6858000"/>
              <a:gd name="connsiteX787" fmla="*/ 3296242 w 7467600"/>
              <a:gd name="connsiteY787" fmla="*/ 807991 h 6858000"/>
              <a:gd name="connsiteX788" fmla="*/ 3174674 w 7467600"/>
              <a:gd name="connsiteY788" fmla="*/ 919759 h 6858000"/>
              <a:gd name="connsiteX789" fmla="*/ 3042978 w 7467600"/>
              <a:gd name="connsiteY789" fmla="*/ 1054894 h 6858000"/>
              <a:gd name="connsiteX790" fmla="*/ 2968914 w 7467600"/>
              <a:gd name="connsiteY790" fmla="*/ 1133756 h 6858000"/>
              <a:gd name="connsiteX791" fmla="*/ 3103823 w 7467600"/>
              <a:gd name="connsiteY791" fmla="*/ 1026814 h 6858000"/>
              <a:gd name="connsiteX792" fmla="*/ 3607114 w 7467600"/>
              <a:gd name="connsiteY792" fmla="*/ 467441 h 6858000"/>
              <a:gd name="connsiteX793" fmla="*/ 3744487 w 7467600"/>
              <a:gd name="connsiteY793" fmla="*/ 383136 h 6858000"/>
              <a:gd name="connsiteX794" fmla="*/ 3970213 w 7467600"/>
              <a:gd name="connsiteY794" fmla="*/ 995559 h 6858000"/>
              <a:gd name="connsiteX795" fmla="*/ 3744487 w 7467600"/>
              <a:gd name="connsiteY795" fmla="*/ 383136 h 6858000"/>
              <a:gd name="connsiteX796" fmla="*/ 3624562 w 7467600"/>
              <a:gd name="connsiteY796" fmla="*/ 367041 h 6858000"/>
              <a:gd name="connsiteX797" fmla="*/ 3489712 w 7467600"/>
              <a:gd name="connsiteY797" fmla="*/ 485386 h 6858000"/>
              <a:gd name="connsiteX798" fmla="*/ 3182994 w 7467600"/>
              <a:gd name="connsiteY798" fmla="*/ 828265 h 6858000"/>
              <a:gd name="connsiteX799" fmla="*/ 2892114 w 7467600"/>
              <a:gd name="connsiteY799" fmla="*/ 1172635 h 6858000"/>
              <a:gd name="connsiteX800" fmla="*/ 3021459 w 7467600"/>
              <a:gd name="connsiteY800" fmla="*/ 1035385 h 6858000"/>
              <a:gd name="connsiteX801" fmla="*/ 3153873 w 7467600"/>
              <a:gd name="connsiteY801" fmla="*/ 898971 h 6858000"/>
              <a:gd name="connsiteX802" fmla="*/ 3276511 w 7467600"/>
              <a:gd name="connsiteY802" fmla="*/ 786423 h 6858000"/>
              <a:gd name="connsiteX803" fmla="*/ 3584154 w 7467600"/>
              <a:gd name="connsiteY803" fmla="*/ 448218 h 6858000"/>
              <a:gd name="connsiteX804" fmla="*/ 3624562 w 7467600"/>
              <a:gd name="connsiteY804" fmla="*/ 367041 h 6858000"/>
              <a:gd name="connsiteX805" fmla="*/ 3766672 w 7467600"/>
              <a:gd name="connsiteY805" fmla="*/ 359429 h 6858000"/>
              <a:gd name="connsiteX806" fmla="*/ 3996338 w 7467600"/>
              <a:gd name="connsiteY806" fmla="*/ 968237 h 6858000"/>
              <a:gd name="connsiteX807" fmla="*/ 3766672 w 7467600"/>
              <a:gd name="connsiteY807" fmla="*/ 359429 h 6858000"/>
              <a:gd name="connsiteX808" fmla="*/ 5805386 w 7467600"/>
              <a:gd name="connsiteY808" fmla="*/ 239240 h 6858000"/>
              <a:gd name="connsiteX809" fmla="*/ 5736947 w 7467600"/>
              <a:gd name="connsiteY809" fmla="*/ 261367 h 6858000"/>
              <a:gd name="connsiteX810" fmla="*/ 5427012 w 7467600"/>
              <a:gd name="connsiteY810" fmla="*/ 311272 h 6858000"/>
              <a:gd name="connsiteX811" fmla="*/ 5147818 w 7467600"/>
              <a:gd name="connsiteY811" fmla="*/ 322112 h 6858000"/>
              <a:gd name="connsiteX812" fmla="*/ 5060854 w 7467600"/>
              <a:gd name="connsiteY812" fmla="*/ 311882 h 6858000"/>
              <a:gd name="connsiteX813" fmla="*/ 4945989 w 7467600"/>
              <a:gd name="connsiteY813" fmla="*/ 300516 h 6858000"/>
              <a:gd name="connsiteX814" fmla="*/ 5410479 w 7467600"/>
              <a:gd name="connsiteY814" fmla="*/ 348434 h 6858000"/>
              <a:gd name="connsiteX815" fmla="*/ 5805386 w 7467600"/>
              <a:gd name="connsiteY815" fmla="*/ 239240 h 6858000"/>
              <a:gd name="connsiteX816" fmla="*/ 5905192 w 7467600"/>
              <a:gd name="connsiteY816" fmla="*/ 163079 h 6858000"/>
              <a:gd name="connsiteX817" fmla="*/ 5865655 w 7467600"/>
              <a:gd name="connsiteY817" fmla="*/ 171901 h 6858000"/>
              <a:gd name="connsiteX818" fmla="*/ 5259740 w 7467600"/>
              <a:gd name="connsiteY818" fmla="*/ 257013 h 6858000"/>
              <a:gd name="connsiteX819" fmla="*/ 5208466 w 7467600"/>
              <a:gd name="connsiteY819" fmla="*/ 257550 h 6858000"/>
              <a:gd name="connsiteX820" fmla="*/ 4980204 w 7467600"/>
              <a:gd name="connsiteY820" fmla="*/ 271903 h 6858000"/>
              <a:gd name="connsiteX821" fmla="*/ 5068068 w 7467600"/>
              <a:gd name="connsiteY821" fmla="*/ 282244 h 6858000"/>
              <a:gd name="connsiteX822" fmla="*/ 5153231 w 7467600"/>
              <a:gd name="connsiteY822" fmla="*/ 292240 h 6858000"/>
              <a:gd name="connsiteX823" fmla="*/ 5426491 w 7467600"/>
              <a:gd name="connsiteY823" fmla="*/ 281128 h 6858000"/>
              <a:gd name="connsiteX824" fmla="*/ 5731212 w 7467600"/>
              <a:gd name="connsiteY824" fmla="*/ 231951 h 6858000"/>
              <a:gd name="connsiteX825" fmla="*/ 5905192 w 7467600"/>
              <a:gd name="connsiteY825" fmla="*/ 163079 h 6858000"/>
              <a:gd name="connsiteX826" fmla="*/ 5944437 w 7467600"/>
              <a:gd name="connsiteY826" fmla="*/ 113829 h 6858000"/>
              <a:gd name="connsiteX827" fmla="*/ 5825032 w 7467600"/>
              <a:gd name="connsiteY827" fmla="*/ 146405 h 6858000"/>
              <a:gd name="connsiteX828" fmla="*/ 4955599 w 7467600"/>
              <a:gd name="connsiteY828" fmla="*/ 247008 h 6858000"/>
              <a:gd name="connsiteX829" fmla="*/ 5210104 w 7467600"/>
              <a:gd name="connsiteY829" fmla="*/ 228123 h 6858000"/>
              <a:gd name="connsiteX830" fmla="*/ 5261015 w 7467600"/>
              <a:gd name="connsiteY830" fmla="*/ 227087 h 6858000"/>
              <a:gd name="connsiteX831" fmla="*/ 5861181 w 7467600"/>
              <a:gd name="connsiteY831" fmla="*/ 143093 h 6858000"/>
              <a:gd name="connsiteX832" fmla="*/ 5961252 w 7467600"/>
              <a:gd name="connsiteY832" fmla="*/ 114820 h 6858000"/>
              <a:gd name="connsiteX833" fmla="*/ 5944437 w 7467600"/>
              <a:gd name="connsiteY833" fmla="*/ 113829 h 6858000"/>
              <a:gd name="connsiteX834" fmla="*/ 3882765 w 7467600"/>
              <a:gd name="connsiteY834" fmla="*/ 0 h 6858000"/>
              <a:gd name="connsiteX835" fmla="*/ 3995099 w 7467600"/>
              <a:gd name="connsiteY835" fmla="*/ 0 h 6858000"/>
              <a:gd name="connsiteX836" fmla="*/ 4163818 w 7467600"/>
              <a:gd name="connsiteY836" fmla="*/ 234104 h 6858000"/>
              <a:gd name="connsiteX837" fmla="*/ 4172099 w 7467600"/>
              <a:gd name="connsiteY837" fmla="*/ 234207 h 6858000"/>
              <a:gd name="connsiteX838" fmla="*/ 4784282 w 7467600"/>
              <a:gd name="connsiteY838" fmla="*/ 276561 h 6858000"/>
              <a:gd name="connsiteX839" fmla="*/ 4801687 w 7467600"/>
              <a:gd name="connsiteY839" fmla="*/ 267764 h 6858000"/>
              <a:gd name="connsiteX840" fmla="*/ 6082788 w 7467600"/>
              <a:gd name="connsiteY840" fmla="*/ 64119 h 6858000"/>
              <a:gd name="connsiteX841" fmla="*/ 6099442 w 7467600"/>
              <a:gd name="connsiteY841" fmla="*/ 82568 h 6858000"/>
              <a:gd name="connsiteX842" fmla="*/ 4804137 w 7467600"/>
              <a:gd name="connsiteY842" fmla="*/ 320931 h 6858000"/>
              <a:gd name="connsiteX843" fmla="*/ 4227047 w 7467600"/>
              <a:gd name="connsiteY843" fmla="*/ 313415 h 6858000"/>
              <a:gd name="connsiteX844" fmla="*/ 4346041 w 7467600"/>
              <a:gd name="connsiteY844" fmla="*/ 456086 h 6858000"/>
              <a:gd name="connsiteX845" fmla="*/ 4870967 w 7467600"/>
              <a:gd name="connsiteY845" fmla="*/ 963061 h 6858000"/>
              <a:gd name="connsiteX846" fmla="*/ 4889647 w 7467600"/>
              <a:gd name="connsiteY846" fmla="*/ 957147 h 6858000"/>
              <a:gd name="connsiteX847" fmla="*/ 5422504 w 7467600"/>
              <a:gd name="connsiteY847" fmla="*/ 805191 h 6858000"/>
              <a:gd name="connsiteX848" fmla="*/ 6087656 w 7467600"/>
              <a:gd name="connsiteY848" fmla="*/ 826703 h 6858000"/>
              <a:gd name="connsiteX849" fmla="*/ 6058717 w 7467600"/>
              <a:gd name="connsiteY849" fmla="*/ 865992 h 6858000"/>
              <a:gd name="connsiteX850" fmla="*/ 4974153 w 7467600"/>
              <a:gd name="connsiteY850" fmla="*/ 1045456 h 6858000"/>
              <a:gd name="connsiteX851" fmla="*/ 5627835 w 7467600"/>
              <a:gd name="connsiteY851" fmla="*/ 1472077 h 6858000"/>
              <a:gd name="connsiteX852" fmla="*/ 5629817 w 7467600"/>
              <a:gd name="connsiteY852" fmla="*/ 1471412 h 6858000"/>
              <a:gd name="connsiteX853" fmla="*/ 5634124 w 7467600"/>
              <a:gd name="connsiteY853" fmla="*/ 1470572 h 6858000"/>
              <a:gd name="connsiteX854" fmla="*/ 5755832 w 7467600"/>
              <a:gd name="connsiteY854" fmla="*/ 1383886 h 6858000"/>
              <a:gd name="connsiteX855" fmla="*/ 6014186 w 7467600"/>
              <a:gd name="connsiteY855" fmla="*/ 1279799 h 6858000"/>
              <a:gd name="connsiteX856" fmla="*/ 6901619 w 7467600"/>
              <a:gd name="connsiteY856" fmla="*/ 1047874 h 6858000"/>
              <a:gd name="connsiteX857" fmla="*/ 6931566 w 7467600"/>
              <a:gd name="connsiteY857" fmla="*/ 1062034 h 6858000"/>
              <a:gd name="connsiteX858" fmla="*/ 5790982 w 7467600"/>
              <a:gd name="connsiteY858" fmla="*/ 1561380 h 6858000"/>
              <a:gd name="connsiteX859" fmla="*/ 6188971 w 7467600"/>
              <a:gd name="connsiteY859" fmla="*/ 1755168 h 6858000"/>
              <a:gd name="connsiteX860" fmla="*/ 6202446 w 7467600"/>
              <a:gd name="connsiteY860" fmla="*/ 1752268 h 6858000"/>
              <a:gd name="connsiteX861" fmla="*/ 7179560 w 7467600"/>
              <a:gd name="connsiteY861" fmla="*/ 1467551 h 6858000"/>
              <a:gd name="connsiteX862" fmla="*/ 7158730 w 7467600"/>
              <a:gd name="connsiteY862" fmla="*/ 1507835 h 6858000"/>
              <a:gd name="connsiteX863" fmla="*/ 6326959 w 7467600"/>
              <a:gd name="connsiteY863" fmla="*/ 1817686 h 6858000"/>
              <a:gd name="connsiteX864" fmla="*/ 6537433 w 7467600"/>
              <a:gd name="connsiteY864" fmla="*/ 1907790 h 6858000"/>
              <a:gd name="connsiteX865" fmla="*/ 6550221 w 7467600"/>
              <a:gd name="connsiteY865" fmla="*/ 1910729 h 6858000"/>
              <a:gd name="connsiteX866" fmla="*/ 6964438 w 7467600"/>
              <a:gd name="connsiteY866" fmla="*/ 2209505 h 6858000"/>
              <a:gd name="connsiteX867" fmla="*/ 7367862 w 7467600"/>
              <a:gd name="connsiteY867" fmla="*/ 2806833 h 6858000"/>
              <a:gd name="connsiteX868" fmla="*/ 7364329 w 7467600"/>
              <a:gd name="connsiteY868" fmla="*/ 2826907 h 6858000"/>
              <a:gd name="connsiteX869" fmla="*/ 7290545 w 7467600"/>
              <a:gd name="connsiteY869" fmla="*/ 2850663 h 6858000"/>
              <a:gd name="connsiteX870" fmla="*/ 6472036 w 7467600"/>
              <a:gd name="connsiteY870" fmla="*/ 1959003 h 6858000"/>
              <a:gd name="connsiteX871" fmla="*/ 5792897 w 7467600"/>
              <a:gd name="connsiteY871" fmla="*/ 1647747 h 6858000"/>
              <a:gd name="connsiteX872" fmla="*/ 5842751 w 7467600"/>
              <a:gd name="connsiteY872" fmla="*/ 1816112 h 6858000"/>
              <a:gd name="connsiteX873" fmla="*/ 5847424 w 7467600"/>
              <a:gd name="connsiteY873" fmla="*/ 1815776 h 6858000"/>
              <a:gd name="connsiteX874" fmla="*/ 6399821 w 7467600"/>
              <a:gd name="connsiteY874" fmla="*/ 2344799 h 6858000"/>
              <a:gd name="connsiteX875" fmla="*/ 6323232 w 7467600"/>
              <a:gd name="connsiteY875" fmla="*/ 2389634 h 6858000"/>
              <a:gd name="connsiteX876" fmla="*/ 5942958 w 7467600"/>
              <a:gd name="connsiteY876" fmla="*/ 2077708 h 6858000"/>
              <a:gd name="connsiteX877" fmla="*/ 5921559 w 7467600"/>
              <a:gd name="connsiteY877" fmla="*/ 2378596 h 6858000"/>
              <a:gd name="connsiteX878" fmla="*/ 5817651 w 7467600"/>
              <a:gd name="connsiteY878" fmla="*/ 3023919 h 6858000"/>
              <a:gd name="connsiteX879" fmla="*/ 5729634 w 7467600"/>
              <a:gd name="connsiteY879" fmla="*/ 3051849 h 6858000"/>
              <a:gd name="connsiteX880" fmla="*/ 5611018 w 7467600"/>
              <a:gd name="connsiteY880" fmla="*/ 2316769 h 6858000"/>
              <a:gd name="connsiteX881" fmla="*/ 5687608 w 7467600"/>
              <a:gd name="connsiteY881" fmla="*/ 2039972 h 6858000"/>
              <a:gd name="connsiteX882" fmla="*/ 5657554 w 7467600"/>
              <a:gd name="connsiteY882" fmla="*/ 1576445 h 6858000"/>
              <a:gd name="connsiteX883" fmla="*/ 5150475 w 7467600"/>
              <a:gd name="connsiteY883" fmla="*/ 1274012 h 6858000"/>
              <a:gd name="connsiteX884" fmla="*/ 5349142 w 7467600"/>
              <a:gd name="connsiteY884" fmla="*/ 2204405 h 6858000"/>
              <a:gd name="connsiteX885" fmla="*/ 5262214 w 7467600"/>
              <a:gd name="connsiteY885" fmla="*/ 2233836 h 6858000"/>
              <a:gd name="connsiteX886" fmla="*/ 4981539 w 7467600"/>
              <a:gd name="connsiteY886" fmla="*/ 1542201 h 6858000"/>
              <a:gd name="connsiteX887" fmla="*/ 4958461 w 7467600"/>
              <a:gd name="connsiteY887" fmla="*/ 1136957 h 6858000"/>
              <a:gd name="connsiteX888" fmla="*/ 4655015 w 7467600"/>
              <a:gd name="connsiteY888" fmla="*/ 891426 h 6858000"/>
              <a:gd name="connsiteX889" fmla="*/ 4348002 w 7467600"/>
              <a:gd name="connsiteY889" fmla="*/ 2205895 h 6858000"/>
              <a:gd name="connsiteX890" fmla="*/ 4262250 w 7467600"/>
              <a:gd name="connsiteY890" fmla="*/ 2219972 h 6858000"/>
              <a:gd name="connsiteX891" fmla="*/ 4550611 w 7467600"/>
              <a:gd name="connsiteY891" fmla="*/ 817540 h 6858000"/>
              <a:gd name="connsiteX892" fmla="*/ 4564418 w 7467600"/>
              <a:gd name="connsiteY892" fmla="*/ 808293 h 6858000"/>
              <a:gd name="connsiteX893" fmla="*/ 4266388 w 7467600"/>
              <a:gd name="connsiteY893" fmla="*/ 500083 h 6858000"/>
              <a:gd name="connsiteX894" fmla="*/ 4032842 w 7467600"/>
              <a:gd name="connsiteY894" fmla="*/ 211809 h 6858000"/>
              <a:gd name="connsiteX895" fmla="*/ 3882765 w 7467600"/>
              <a:gd name="connsiteY895" fmla="*/ 0 h 6858000"/>
              <a:gd name="connsiteX896" fmla="*/ 3721337 w 7467600"/>
              <a:gd name="connsiteY896" fmla="*/ 0 h 6858000"/>
              <a:gd name="connsiteX897" fmla="*/ 3797544 w 7467600"/>
              <a:gd name="connsiteY897" fmla="*/ 0 h 6858000"/>
              <a:gd name="connsiteX898" fmla="*/ 3775734 w 7467600"/>
              <a:gd name="connsiteY898" fmla="*/ 95131 h 6858000"/>
              <a:gd name="connsiteX899" fmla="*/ 3724807 w 7467600"/>
              <a:gd name="connsiteY899" fmla="*/ 272257 h 6858000"/>
              <a:gd name="connsiteX900" fmla="*/ 3726844 w 7467600"/>
              <a:gd name="connsiteY900" fmla="*/ 282988 h 6858000"/>
              <a:gd name="connsiteX901" fmla="*/ 3742664 w 7467600"/>
              <a:gd name="connsiteY901" fmla="*/ 279918 h 6858000"/>
              <a:gd name="connsiteX902" fmla="*/ 4103910 w 7467600"/>
              <a:gd name="connsiteY902" fmla="*/ 1161917 h 6858000"/>
              <a:gd name="connsiteX903" fmla="*/ 4020269 w 7467600"/>
              <a:gd name="connsiteY903" fmla="*/ 1200406 h 6858000"/>
              <a:gd name="connsiteX904" fmla="*/ 3674882 w 7467600"/>
              <a:gd name="connsiteY904" fmla="*/ 488524 h 6858000"/>
              <a:gd name="connsiteX905" fmla="*/ 3132682 w 7467600"/>
              <a:gd name="connsiteY905" fmla="*/ 1072284 h 6858000"/>
              <a:gd name="connsiteX906" fmla="*/ 2716346 w 7467600"/>
              <a:gd name="connsiteY906" fmla="*/ 1276376 h 6858000"/>
              <a:gd name="connsiteX907" fmla="*/ 2716772 w 7467600"/>
              <a:gd name="connsiteY907" fmla="*/ 1255462 h 6858000"/>
              <a:gd name="connsiteX908" fmla="*/ 3471096 w 7467600"/>
              <a:gd name="connsiteY908" fmla="*/ 437072 h 6858000"/>
              <a:gd name="connsiteX909" fmla="*/ 3639057 w 7467600"/>
              <a:gd name="connsiteY909" fmla="*/ 286334 h 6858000"/>
              <a:gd name="connsiteX910" fmla="*/ 3640309 w 7467600"/>
              <a:gd name="connsiteY910" fmla="*/ 284664 h 6858000"/>
              <a:gd name="connsiteX911" fmla="*/ 3646022 w 7467600"/>
              <a:gd name="connsiteY911" fmla="*/ 276711 h 6858000"/>
              <a:gd name="connsiteX912" fmla="*/ 3707943 w 7467600"/>
              <a:gd name="connsiteY912" fmla="*/ 65958 h 6858000"/>
              <a:gd name="connsiteX913" fmla="*/ 3721337 w 7467600"/>
              <a:gd name="connsiteY913" fmla="*/ 0 h 6858000"/>
              <a:gd name="connsiteX914" fmla="*/ 2867960 w 7467600"/>
              <a:gd name="connsiteY914" fmla="*/ 0 h 6858000"/>
              <a:gd name="connsiteX915" fmla="*/ 2926351 w 7467600"/>
              <a:gd name="connsiteY915" fmla="*/ 0 h 6858000"/>
              <a:gd name="connsiteX916" fmla="*/ 2902823 w 7467600"/>
              <a:gd name="connsiteY916" fmla="*/ 262929 h 6858000"/>
              <a:gd name="connsiteX917" fmla="*/ 2940663 w 7467600"/>
              <a:gd name="connsiteY917" fmla="*/ 140884 h 6858000"/>
              <a:gd name="connsiteX918" fmla="*/ 2947039 w 7467600"/>
              <a:gd name="connsiteY918" fmla="*/ 122524 h 6858000"/>
              <a:gd name="connsiteX919" fmla="*/ 2984316 w 7467600"/>
              <a:gd name="connsiteY919" fmla="*/ 0 h 6858000"/>
              <a:gd name="connsiteX920" fmla="*/ 3016114 w 7467600"/>
              <a:gd name="connsiteY920" fmla="*/ 0 h 6858000"/>
              <a:gd name="connsiteX921" fmla="*/ 2979949 w 7467600"/>
              <a:gd name="connsiteY921" fmla="*/ 119274 h 6858000"/>
              <a:gd name="connsiteX922" fmla="*/ 3023879 w 7467600"/>
              <a:gd name="connsiteY922" fmla="*/ 0 h 6858000"/>
              <a:gd name="connsiteX923" fmla="*/ 3105400 w 7467600"/>
              <a:gd name="connsiteY923" fmla="*/ 0 h 6858000"/>
              <a:gd name="connsiteX924" fmla="*/ 3094669 w 7467600"/>
              <a:gd name="connsiteY924" fmla="*/ 30308 h 6858000"/>
              <a:gd name="connsiteX925" fmla="*/ 2901945 w 7467600"/>
              <a:gd name="connsiteY925" fmla="*/ 466538 h 6858000"/>
              <a:gd name="connsiteX926" fmla="*/ 2815209 w 7467600"/>
              <a:gd name="connsiteY926" fmla="*/ 497361 h 6858000"/>
              <a:gd name="connsiteX927" fmla="*/ 2844845 w 7467600"/>
              <a:gd name="connsiteY927" fmla="*/ 127638 h 6858000"/>
              <a:gd name="connsiteX928" fmla="*/ 2867960 w 7467600"/>
              <a:gd name="connsiteY928" fmla="*/ 0 h 6858000"/>
              <a:gd name="connsiteX929" fmla="*/ 1057230 w 7467600"/>
              <a:gd name="connsiteY929" fmla="*/ 0 h 6858000"/>
              <a:gd name="connsiteX930" fmla="*/ 1111003 w 7467600"/>
              <a:gd name="connsiteY930" fmla="*/ 0 h 6858000"/>
              <a:gd name="connsiteX931" fmla="*/ 1125553 w 7467600"/>
              <a:gd name="connsiteY931" fmla="*/ 52588 h 6858000"/>
              <a:gd name="connsiteX932" fmla="*/ 1304276 w 7467600"/>
              <a:gd name="connsiteY932" fmla="*/ 476275 h 6858000"/>
              <a:gd name="connsiteX933" fmla="*/ 1492066 w 7467600"/>
              <a:gd name="connsiteY933" fmla="*/ 886333 h 6858000"/>
              <a:gd name="connsiteX934" fmla="*/ 1423698 w 7467600"/>
              <a:gd name="connsiteY934" fmla="*/ 710817 h 6858000"/>
              <a:gd name="connsiteX935" fmla="*/ 1357609 w 7467600"/>
              <a:gd name="connsiteY935" fmla="*/ 532892 h 6858000"/>
              <a:gd name="connsiteX936" fmla="*/ 1309550 w 7467600"/>
              <a:gd name="connsiteY936" fmla="*/ 374031 h 6858000"/>
              <a:gd name="connsiteX937" fmla="*/ 1193673 w 7467600"/>
              <a:gd name="connsiteY937" fmla="*/ 49533 h 6858000"/>
              <a:gd name="connsiteX938" fmla="*/ 1164391 w 7467600"/>
              <a:gd name="connsiteY938" fmla="*/ 0 h 6858000"/>
              <a:gd name="connsiteX939" fmla="*/ 1200666 w 7467600"/>
              <a:gd name="connsiteY939" fmla="*/ 0 h 6858000"/>
              <a:gd name="connsiteX940" fmla="*/ 1223408 w 7467600"/>
              <a:gd name="connsiteY940" fmla="*/ 38996 h 6858000"/>
              <a:gd name="connsiteX941" fmla="*/ 1339635 w 7467600"/>
              <a:gd name="connsiteY941" fmla="*/ 365517 h 6858000"/>
              <a:gd name="connsiteX942" fmla="*/ 1387469 w 7467600"/>
              <a:gd name="connsiteY942" fmla="*/ 523079 h 6858000"/>
              <a:gd name="connsiteX943" fmla="*/ 1452685 w 7467600"/>
              <a:gd name="connsiteY943" fmla="*/ 699806 h 6858000"/>
              <a:gd name="connsiteX944" fmla="*/ 1492092 w 7467600"/>
              <a:gd name="connsiteY944" fmla="*/ 800424 h 6858000"/>
              <a:gd name="connsiteX945" fmla="*/ 1455302 w 7467600"/>
              <a:gd name="connsiteY945" fmla="*/ 632913 h 6858000"/>
              <a:gd name="connsiteX946" fmla="*/ 1222336 w 7467600"/>
              <a:gd name="connsiteY946" fmla="*/ 9480 h 6858000"/>
              <a:gd name="connsiteX947" fmla="*/ 1214634 w 7467600"/>
              <a:gd name="connsiteY947" fmla="*/ 0 h 6858000"/>
              <a:gd name="connsiteX948" fmla="*/ 1289827 w 7467600"/>
              <a:gd name="connsiteY948" fmla="*/ 0 h 6858000"/>
              <a:gd name="connsiteX949" fmla="*/ 1321076 w 7467600"/>
              <a:gd name="connsiteY949" fmla="*/ 59722 h 6858000"/>
              <a:gd name="connsiteX950" fmla="*/ 1512579 w 7467600"/>
              <a:gd name="connsiteY950" fmla="*/ 626441 h 6858000"/>
              <a:gd name="connsiteX951" fmla="*/ 1506076 w 7467600"/>
              <a:gd name="connsiteY951" fmla="*/ 1089289 h 6858000"/>
              <a:gd name="connsiteX952" fmla="*/ 1486346 w 7467600"/>
              <a:gd name="connsiteY952" fmla="*/ 1079919 h 6858000"/>
              <a:gd name="connsiteX953" fmla="*/ 1070511 w 7467600"/>
              <a:gd name="connsiteY953" fmla="*/ 48609 h 6858000"/>
              <a:gd name="connsiteX954" fmla="*/ 1057230 w 7467600"/>
              <a:gd name="connsiteY954" fmla="*/ 0 h 6858000"/>
              <a:gd name="connsiteX955" fmla="*/ 43151 w 7467600"/>
              <a:gd name="connsiteY955" fmla="*/ 0 h 6858000"/>
              <a:gd name="connsiteX956" fmla="*/ 95283 w 7467600"/>
              <a:gd name="connsiteY956" fmla="*/ 0 h 6858000"/>
              <a:gd name="connsiteX957" fmla="*/ 300708 w 7467600"/>
              <a:gd name="connsiteY957" fmla="*/ 154571 h 6858000"/>
              <a:gd name="connsiteX958" fmla="*/ 530414 w 7467600"/>
              <a:gd name="connsiteY958" fmla="*/ 354673 h 6858000"/>
              <a:gd name="connsiteX959" fmla="*/ 333785 w 7467600"/>
              <a:gd name="connsiteY959" fmla="*/ 161564 h 6858000"/>
              <a:gd name="connsiteX960" fmla="*/ 147005 w 7467600"/>
              <a:gd name="connsiteY960" fmla="*/ 0 h 6858000"/>
              <a:gd name="connsiteX961" fmla="*/ 272509 w 7467600"/>
              <a:gd name="connsiteY961" fmla="*/ 0 h 6858000"/>
              <a:gd name="connsiteX962" fmla="*/ 326276 w 7467600"/>
              <a:gd name="connsiteY962" fmla="*/ 45847 h 6858000"/>
              <a:gd name="connsiteX963" fmla="*/ 823759 w 7467600"/>
              <a:gd name="connsiteY963" fmla="*/ 574145 h 6858000"/>
              <a:gd name="connsiteX964" fmla="*/ 811254 w 7467600"/>
              <a:gd name="connsiteY964" fmla="*/ 665546 h 6858000"/>
              <a:gd name="connsiteX965" fmla="*/ 154042 w 7467600"/>
              <a:gd name="connsiteY965" fmla="*/ 261522 h 6858000"/>
              <a:gd name="connsiteX966" fmla="*/ 13550 w 7467600"/>
              <a:gd name="connsiteY966" fmla="*/ 158423 h 6858000"/>
              <a:gd name="connsiteX967" fmla="*/ 0 w 7467600"/>
              <a:gd name="connsiteY967" fmla="*/ 146618 h 6858000"/>
              <a:gd name="connsiteX968" fmla="*/ 0 w 7467600"/>
              <a:gd name="connsiteY968" fmla="*/ 59161 h 6858000"/>
              <a:gd name="connsiteX969" fmla="*/ 45427 w 7467600"/>
              <a:gd name="connsiteY969" fmla="*/ 101078 h 6858000"/>
              <a:gd name="connsiteX970" fmla="*/ 630103 w 7467600"/>
              <a:gd name="connsiteY970" fmla="*/ 485885 h 6858000"/>
              <a:gd name="connsiteX971" fmla="*/ 532040 w 7467600"/>
              <a:gd name="connsiteY971" fmla="*/ 399359 h 6858000"/>
              <a:gd name="connsiteX972" fmla="*/ 517618 w 7467600"/>
              <a:gd name="connsiteY972" fmla="*/ 385726 h 6858000"/>
              <a:gd name="connsiteX973" fmla="*/ 285074 w 7467600"/>
              <a:gd name="connsiteY973" fmla="*/ 182755 h 6858000"/>
              <a:gd name="connsiteX974" fmla="*/ 43151 w 7467600"/>
              <a:gd name="connsiteY974"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271900 w 7467600"/>
              <a:gd name="connsiteY78" fmla="*/ 5734551 h 6858000"/>
              <a:gd name="connsiteX79" fmla="*/ 7015907 w 7467600"/>
              <a:gd name="connsiteY79" fmla="*/ 5541548 h 6858000"/>
              <a:gd name="connsiteX80" fmla="*/ 7259646 w 7467600"/>
              <a:gd name="connsiteY80" fmla="*/ 5765985 h 6858000"/>
              <a:gd name="connsiteX81" fmla="*/ 7467600 w 7467600"/>
              <a:gd name="connsiteY81" fmla="*/ 6012219 h 6858000"/>
              <a:gd name="connsiteX82" fmla="*/ 6946849 w 7467600"/>
              <a:gd name="connsiteY82" fmla="*/ 5523271 h 6858000"/>
              <a:gd name="connsiteX83" fmla="*/ 7105827 w 7467600"/>
              <a:gd name="connsiteY83" fmla="*/ 5718700 h 6858000"/>
              <a:gd name="connsiteX84" fmla="*/ 7356878 w 7467600"/>
              <a:gd name="connsiteY84" fmla="*/ 5981332 h 6858000"/>
              <a:gd name="connsiteX85" fmla="*/ 7467600 w 7467600"/>
              <a:gd name="connsiteY85" fmla="*/ 6117703 h 6858000"/>
              <a:gd name="connsiteX86" fmla="*/ 7467600 w 7467600"/>
              <a:gd name="connsiteY86" fmla="*/ 6163634 h 6858000"/>
              <a:gd name="connsiteX87" fmla="*/ 7403637 w 7467600"/>
              <a:gd name="connsiteY87" fmla="*/ 6083957 h 6858000"/>
              <a:gd name="connsiteX88" fmla="*/ 7254615 w 7467600"/>
              <a:gd name="connsiteY88" fmla="*/ 5911918 h 6858000"/>
              <a:gd name="connsiteX89" fmla="*/ 7312589 w 7467600"/>
              <a:gd name="connsiteY89" fmla="*/ 5982309 h 6858000"/>
              <a:gd name="connsiteX90" fmla="*/ 7448321 w 7467600"/>
              <a:gd name="connsiteY90" fmla="*/ 6190991 h 6858000"/>
              <a:gd name="connsiteX91" fmla="*/ 7467600 w 7467600"/>
              <a:gd name="connsiteY91" fmla="*/ 6221686 h 6858000"/>
              <a:gd name="connsiteX92" fmla="*/ 7467600 w 7467600"/>
              <a:gd name="connsiteY92" fmla="*/ 6334256 h 6858000"/>
              <a:gd name="connsiteX93" fmla="*/ 7454976 w 7467600"/>
              <a:gd name="connsiteY93" fmla="*/ 6318297 h 6858000"/>
              <a:gd name="connsiteX94" fmla="*/ 7042773 w 7467600"/>
              <a:gd name="connsiteY94" fmla="*/ 5734011 h 6858000"/>
              <a:gd name="connsiteX95" fmla="*/ 1456157 w 7467600"/>
              <a:gd name="connsiteY95" fmla="*/ 5371404 h 6858000"/>
              <a:gd name="connsiteX96" fmla="*/ 1244432 w 7467600"/>
              <a:gd name="connsiteY96" fmla="*/ 5385601 h 6858000"/>
              <a:gd name="connsiteX97" fmla="*/ 973990 w 7467600"/>
              <a:gd name="connsiteY97" fmla="*/ 5424940 h 6858000"/>
              <a:gd name="connsiteX98" fmla="*/ 1103809 w 7467600"/>
              <a:gd name="connsiteY98" fmla="*/ 5433720 h 6858000"/>
              <a:gd name="connsiteX99" fmla="*/ 1123454 w 7467600"/>
              <a:gd name="connsiteY99" fmla="*/ 5435727 h 6858000"/>
              <a:gd name="connsiteX100" fmla="*/ 1737017 w 7467600"/>
              <a:gd name="connsiteY100" fmla="*/ 5452183 h 6858000"/>
              <a:gd name="connsiteX101" fmla="*/ 1824397 w 7467600"/>
              <a:gd name="connsiteY101" fmla="*/ 5447757 h 6858000"/>
              <a:gd name="connsiteX102" fmla="*/ 2070059 w 7467600"/>
              <a:gd name="connsiteY102" fmla="*/ 5441660 h 6858000"/>
              <a:gd name="connsiteX103" fmla="*/ 1456157 w 7467600"/>
              <a:gd name="connsiteY103" fmla="*/ 5371404 h 6858000"/>
              <a:gd name="connsiteX104" fmla="*/ 4988186 w 7467600"/>
              <a:gd name="connsiteY104" fmla="*/ 5216467 h 6858000"/>
              <a:gd name="connsiteX105" fmla="*/ 4777334 w 7467600"/>
              <a:gd name="connsiteY105" fmla="*/ 5406072 h 6858000"/>
              <a:gd name="connsiteX106" fmla="*/ 4718341 w 7467600"/>
              <a:gd name="connsiteY106" fmla="*/ 5468043 h 6858000"/>
              <a:gd name="connsiteX107" fmla="*/ 4604655 w 7467600"/>
              <a:gd name="connsiteY107" fmla="*/ 5583434 h 6858000"/>
              <a:gd name="connsiteX108" fmla="*/ 4565074 w 7467600"/>
              <a:gd name="connsiteY108" fmla="*/ 5618550 h 6858000"/>
              <a:gd name="connsiteX109" fmla="*/ 4988186 w 7467600"/>
              <a:gd name="connsiteY109" fmla="*/ 5216467 h 6858000"/>
              <a:gd name="connsiteX110" fmla="*/ 4978032 w 7467600"/>
              <a:gd name="connsiteY110" fmla="*/ 5183809 h 6858000"/>
              <a:gd name="connsiteX111" fmla="*/ 4463413 w 7467600"/>
              <a:gd name="connsiteY111" fmla="*/ 5615162 h 6858000"/>
              <a:gd name="connsiteX112" fmla="*/ 4358134 w 7467600"/>
              <a:gd name="connsiteY112" fmla="*/ 5742791 h 6858000"/>
              <a:gd name="connsiteX113" fmla="*/ 4376219 w 7467600"/>
              <a:gd name="connsiteY113" fmla="*/ 5729027 h 6858000"/>
              <a:gd name="connsiteX114" fmla="*/ 4582340 w 7467600"/>
              <a:gd name="connsiteY114" fmla="*/ 5561037 h 6858000"/>
              <a:gd name="connsiteX115" fmla="*/ 4694684 w 7467600"/>
              <a:gd name="connsiteY115" fmla="*/ 5447098 h 6858000"/>
              <a:gd name="connsiteX116" fmla="*/ 4754123 w 7467600"/>
              <a:gd name="connsiteY116" fmla="*/ 5384643 h 6858000"/>
              <a:gd name="connsiteX117" fmla="*/ 4978032 w 7467600"/>
              <a:gd name="connsiteY117" fmla="*/ 5183809 h 6858000"/>
              <a:gd name="connsiteX118" fmla="*/ 1903353 w 7467600"/>
              <a:gd name="connsiteY118" fmla="*/ 5044827 h 6858000"/>
              <a:gd name="connsiteX119" fmla="*/ 1936931 w 7467600"/>
              <a:gd name="connsiteY119" fmla="*/ 5093954 h 6858000"/>
              <a:gd name="connsiteX120" fmla="*/ 2195868 w 7467600"/>
              <a:gd name="connsiteY120" fmla="*/ 5396574 h 6858000"/>
              <a:gd name="connsiteX121" fmla="*/ 2088852 w 7467600"/>
              <a:gd name="connsiteY121" fmla="*/ 5166123 h 6858000"/>
              <a:gd name="connsiteX122" fmla="*/ 1958241 w 7467600"/>
              <a:gd name="connsiteY122" fmla="*/ 5067955 h 6858000"/>
              <a:gd name="connsiteX123" fmla="*/ 1903353 w 7467600"/>
              <a:gd name="connsiteY123" fmla="*/ 5044827 h 6858000"/>
              <a:gd name="connsiteX124" fmla="*/ 1979378 w 7467600"/>
              <a:gd name="connsiteY124" fmla="*/ 4769504 h 6858000"/>
              <a:gd name="connsiteX125" fmla="*/ 2882120 w 7467600"/>
              <a:gd name="connsiteY125" fmla="*/ 5064547 h 6858000"/>
              <a:gd name="connsiteX126" fmla="*/ 2793103 w 7467600"/>
              <a:gd name="connsiteY126" fmla="*/ 5039699 h 6858000"/>
              <a:gd name="connsiteX127" fmla="*/ 2770041 w 7467600"/>
              <a:gd name="connsiteY127" fmla="*/ 5033634 h 6858000"/>
              <a:gd name="connsiteX128" fmla="*/ 1979378 w 7467600"/>
              <a:gd name="connsiteY128" fmla="*/ 4769504 h 6858000"/>
              <a:gd name="connsiteX129" fmla="*/ 1927410 w 7467600"/>
              <a:gd name="connsiteY129" fmla="*/ 4716164 h 6858000"/>
              <a:gd name="connsiteX130" fmla="*/ 1959587 w 7467600"/>
              <a:gd name="connsiteY130" fmla="*/ 4728849 h 6858000"/>
              <a:gd name="connsiteX131" fmla="*/ 2777707 w 7467600"/>
              <a:gd name="connsiteY131" fmla="*/ 5003991 h 6858000"/>
              <a:gd name="connsiteX132" fmla="*/ 2800768 w 7467600"/>
              <a:gd name="connsiteY132" fmla="*/ 5010056 h 6858000"/>
              <a:gd name="connsiteX133" fmla="*/ 2879408 w 7467600"/>
              <a:gd name="connsiteY133" fmla="*/ 5031590 h 6858000"/>
              <a:gd name="connsiteX134" fmla="*/ 2862295 w 7467600"/>
              <a:gd name="connsiteY134" fmla="*/ 5022958 h 6858000"/>
              <a:gd name="connsiteX135" fmla="*/ 2813343 w 7467600"/>
              <a:gd name="connsiteY135" fmla="*/ 4998369 h 6858000"/>
              <a:gd name="connsiteX136" fmla="*/ 2646245 w 7467600"/>
              <a:gd name="connsiteY136" fmla="*/ 4930999 h 6858000"/>
              <a:gd name="connsiteX137" fmla="*/ 1999243 w 7467600"/>
              <a:gd name="connsiteY137" fmla="*/ 4730524 h 6858000"/>
              <a:gd name="connsiteX138" fmla="*/ 1979527 w 7467600"/>
              <a:gd name="connsiteY138" fmla="*/ 4726651 h 6858000"/>
              <a:gd name="connsiteX139" fmla="*/ 1927410 w 7467600"/>
              <a:gd name="connsiteY139" fmla="*/ 4716164 h 6858000"/>
              <a:gd name="connsiteX140" fmla="*/ 1997014 w 7467600"/>
              <a:gd name="connsiteY140" fmla="*/ 4698007 h 6858000"/>
              <a:gd name="connsiteX141" fmla="*/ 2005458 w 7467600"/>
              <a:gd name="connsiteY141" fmla="*/ 4699540 h 6858000"/>
              <a:gd name="connsiteX142" fmla="*/ 2657186 w 7467600"/>
              <a:gd name="connsiteY142" fmla="*/ 4901687 h 6858000"/>
              <a:gd name="connsiteX143" fmla="*/ 2826662 w 7467600"/>
              <a:gd name="connsiteY143" fmla="*/ 4970362 h 6858000"/>
              <a:gd name="connsiteX144" fmla="*/ 2876100 w 7467600"/>
              <a:gd name="connsiteY144" fmla="*/ 4995397 h 6858000"/>
              <a:gd name="connsiteX145" fmla="*/ 3042600 w 7467600"/>
              <a:gd name="connsiteY145" fmla="*/ 5059532 h 6858000"/>
              <a:gd name="connsiteX146" fmla="*/ 1997014 w 7467600"/>
              <a:gd name="connsiteY146" fmla="*/ 4698007 h 6858000"/>
              <a:gd name="connsiteX147" fmla="*/ 2305292 w 7467600"/>
              <a:gd name="connsiteY147" fmla="*/ 4219492 h 6858000"/>
              <a:gd name="connsiteX148" fmla="*/ 3360922 w 7467600"/>
              <a:gd name="connsiteY148" fmla="*/ 4529373 h 6858000"/>
              <a:gd name="connsiteX149" fmla="*/ 3492420 w 7467600"/>
              <a:gd name="connsiteY149" fmla="*/ 4510145 h 6858000"/>
              <a:gd name="connsiteX150" fmla="*/ 3364086 w 7467600"/>
              <a:gd name="connsiteY150" fmla="*/ 4480340 h 6858000"/>
              <a:gd name="connsiteX151" fmla="*/ 3225818 w 7467600"/>
              <a:gd name="connsiteY151" fmla="*/ 4411822 h 6858000"/>
              <a:gd name="connsiteX152" fmla="*/ 3129696 w 7467600"/>
              <a:gd name="connsiteY152" fmla="*/ 4360704 h 6858000"/>
              <a:gd name="connsiteX153" fmla="*/ 2814545 w 7467600"/>
              <a:gd name="connsiteY153" fmla="*/ 4282955 h 6858000"/>
              <a:gd name="connsiteX154" fmla="*/ 2305292 w 7467600"/>
              <a:gd name="connsiteY154" fmla="*/ 4219492 h 6858000"/>
              <a:gd name="connsiteX155" fmla="*/ 2626982 w 7467600"/>
              <a:gd name="connsiteY155" fmla="*/ 4206450 h 6858000"/>
              <a:gd name="connsiteX156" fmla="*/ 2490617 w 7467600"/>
              <a:gd name="connsiteY156" fmla="*/ 4206951 h 6858000"/>
              <a:gd name="connsiteX157" fmla="*/ 2819869 w 7467600"/>
              <a:gd name="connsiteY157" fmla="*/ 4252936 h 6858000"/>
              <a:gd name="connsiteX158" fmla="*/ 3143018 w 7467600"/>
              <a:gd name="connsiteY158" fmla="*/ 4332698 h 6858000"/>
              <a:gd name="connsiteX159" fmla="*/ 3241520 w 7467600"/>
              <a:gd name="connsiteY159" fmla="*/ 4385112 h 6858000"/>
              <a:gd name="connsiteX160" fmla="*/ 3374575 w 7467600"/>
              <a:gd name="connsiteY160" fmla="*/ 4451517 h 6858000"/>
              <a:gd name="connsiteX161" fmla="*/ 3505221 w 7467600"/>
              <a:gd name="connsiteY161" fmla="*/ 4480757 h 6858000"/>
              <a:gd name="connsiteX162" fmla="*/ 2626982 w 7467600"/>
              <a:gd name="connsiteY162" fmla="*/ 4206450 h 6858000"/>
              <a:gd name="connsiteX163" fmla="*/ 1310106 w 7467600"/>
              <a:gd name="connsiteY163" fmla="*/ 3943217 h 6858000"/>
              <a:gd name="connsiteX164" fmla="*/ 854994 w 7467600"/>
              <a:gd name="connsiteY164" fmla="*/ 4399136 h 6858000"/>
              <a:gd name="connsiteX165" fmla="*/ 742462 w 7467600"/>
              <a:gd name="connsiteY165" fmla="*/ 4594648 h 6858000"/>
              <a:gd name="connsiteX166" fmla="*/ 820602 w 7467600"/>
              <a:gd name="connsiteY166" fmla="*/ 4485915 h 6858000"/>
              <a:gd name="connsiteX167" fmla="*/ 878295 w 7467600"/>
              <a:gd name="connsiteY167" fmla="*/ 4403594 h 6858000"/>
              <a:gd name="connsiteX168" fmla="*/ 1240607 w 7467600"/>
              <a:gd name="connsiteY168" fmla="*/ 4010401 h 6858000"/>
              <a:gd name="connsiteX169" fmla="*/ 1310106 w 7467600"/>
              <a:gd name="connsiteY169" fmla="*/ 3943217 h 6858000"/>
              <a:gd name="connsiteX170" fmla="*/ 1423113 w 7467600"/>
              <a:gd name="connsiteY170" fmla="*/ 3874565 h 6858000"/>
              <a:gd name="connsiteX171" fmla="*/ 1260565 w 7467600"/>
              <a:gd name="connsiteY171" fmla="*/ 4031982 h 6858000"/>
              <a:gd name="connsiteX172" fmla="*/ 901900 w 7467600"/>
              <a:gd name="connsiteY172" fmla="*/ 4421236 h 6858000"/>
              <a:gd name="connsiteX173" fmla="*/ 845044 w 7467600"/>
              <a:gd name="connsiteY173" fmla="*/ 4502436 h 6858000"/>
              <a:gd name="connsiteX174" fmla="*/ 685926 w 7467600"/>
              <a:gd name="connsiteY174" fmla="*/ 4703069 h 6858000"/>
              <a:gd name="connsiteX175" fmla="*/ 684248 w 7467600"/>
              <a:gd name="connsiteY175" fmla="*/ 4706721 h 6858000"/>
              <a:gd name="connsiteX176" fmla="*/ 1423113 w 7467600"/>
              <a:gd name="connsiteY176" fmla="*/ 3874565 h 6858000"/>
              <a:gd name="connsiteX177" fmla="*/ 3316479 w 7467600"/>
              <a:gd name="connsiteY177" fmla="*/ 3872136 h 6858000"/>
              <a:gd name="connsiteX178" fmla="*/ 3546806 w 7467600"/>
              <a:gd name="connsiteY178" fmla="*/ 4356139 h 6858000"/>
              <a:gd name="connsiteX179" fmla="*/ 3364433 w 7467600"/>
              <a:gd name="connsiteY179" fmla="*/ 3953121 h 6858000"/>
              <a:gd name="connsiteX180" fmla="*/ 3316479 w 7467600"/>
              <a:gd name="connsiteY180" fmla="*/ 3872136 h 6858000"/>
              <a:gd name="connsiteX181" fmla="*/ 3291335 w 7467600"/>
              <a:gd name="connsiteY181" fmla="*/ 3767420 h 6858000"/>
              <a:gd name="connsiteX182" fmla="*/ 3390805 w 7467600"/>
              <a:gd name="connsiteY182" fmla="*/ 3937163 h 6858000"/>
              <a:gd name="connsiteX183" fmla="*/ 3579062 w 7467600"/>
              <a:gd name="connsiteY183" fmla="*/ 4359040 h 6858000"/>
              <a:gd name="connsiteX184" fmla="*/ 3467355 w 7467600"/>
              <a:gd name="connsiteY184" fmla="*/ 3988130 h 6858000"/>
              <a:gd name="connsiteX185" fmla="*/ 3310753 w 7467600"/>
              <a:gd name="connsiteY185" fmla="*/ 3787140 h 6858000"/>
              <a:gd name="connsiteX186" fmla="*/ 3291335 w 7467600"/>
              <a:gd name="connsiteY186" fmla="*/ 3767420 h 6858000"/>
              <a:gd name="connsiteX187" fmla="*/ 1635889 w 7467600"/>
              <a:gd name="connsiteY187" fmla="*/ 3709494 h 6858000"/>
              <a:gd name="connsiteX188" fmla="*/ 1634800 w 7467600"/>
              <a:gd name="connsiteY188" fmla="*/ 3731111 h 6858000"/>
              <a:gd name="connsiteX189" fmla="*/ 1635889 w 7467600"/>
              <a:gd name="connsiteY189" fmla="*/ 3709494 h 6858000"/>
              <a:gd name="connsiteX190" fmla="*/ 1510397 w 7467600"/>
              <a:gd name="connsiteY190" fmla="*/ 3684705 h 6858000"/>
              <a:gd name="connsiteX191" fmla="*/ 1146550 w 7467600"/>
              <a:gd name="connsiteY191" fmla="*/ 3802012 h 6858000"/>
              <a:gd name="connsiteX192" fmla="*/ 698834 w 7467600"/>
              <a:gd name="connsiteY192" fmla="*/ 3952272 h 6858000"/>
              <a:gd name="connsiteX193" fmla="*/ 34256 w 7467600"/>
              <a:gd name="connsiteY193" fmla="*/ 4347603 h 6858000"/>
              <a:gd name="connsiteX194" fmla="*/ 527241 w 7467600"/>
              <a:gd name="connsiteY194" fmla="*/ 4065078 h 6858000"/>
              <a:gd name="connsiteX195" fmla="*/ 1510397 w 7467600"/>
              <a:gd name="connsiteY195" fmla="*/ 3684705 h 6858000"/>
              <a:gd name="connsiteX196" fmla="*/ 1313114 w 7467600"/>
              <a:gd name="connsiteY196" fmla="*/ 3655216 h 6858000"/>
              <a:gd name="connsiteX197" fmla="*/ 1109304 w 7467600"/>
              <a:gd name="connsiteY197" fmla="*/ 3669030 h 6858000"/>
              <a:gd name="connsiteX198" fmla="*/ 8129 w 7467600"/>
              <a:gd name="connsiteY198" fmla="*/ 4330519 h 6858000"/>
              <a:gd name="connsiteX199" fmla="*/ 687572 w 7467600"/>
              <a:gd name="connsiteY199" fmla="*/ 3925629 h 6858000"/>
              <a:gd name="connsiteX200" fmla="*/ 1138365 w 7467600"/>
              <a:gd name="connsiteY200" fmla="*/ 3774515 h 6858000"/>
              <a:gd name="connsiteX201" fmla="*/ 1505579 w 7467600"/>
              <a:gd name="connsiteY201" fmla="*/ 3655526 h 6858000"/>
              <a:gd name="connsiteX202" fmla="*/ 1313114 w 7467600"/>
              <a:gd name="connsiteY202" fmla="*/ 3655216 h 6858000"/>
              <a:gd name="connsiteX203" fmla="*/ 3655073 w 7467600"/>
              <a:gd name="connsiteY203" fmla="*/ 3650884 h 6858000"/>
              <a:gd name="connsiteX204" fmla="*/ 3989938 w 7467600"/>
              <a:gd name="connsiteY204" fmla="*/ 3991685 h 6858000"/>
              <a:gd name="connsiteX205" fmla="*/ 4393907 w 7467600"/>
              <a:gd name="connsiteY205" fmla="*/ 4261258 h 6858000"/>
              <a:gd name="connsiteX206" fmla="*/ 4648051 w 7467600"/>
              <a:gd name="connsiteY206" fmla="*/ 4374051 h 6858000"/>
              <a:gd name="connsiteX207" fmla="*/ 4383389 w 7467600"/>
              <a:gd name="connsiteY207" fmla="*/ 4184369 h 6858000"/>
              <a:gd name="connsiteX208" fmla="*/ 4165508 w 7467600"/>
              <a:gd name="connsiteY208" fmla="*/ 4035196 h 6858000"/>
              <a:gd name="connsiteX209" fmla="*/ 4068162 w 7467600"/>
              <a:gd name="connsiteY209" fmla="*/ 3953394 h 6858000"/>
              <a:gd name="connsiteX210" fmla="*/ 3981416 w 7467600"/>
              <a:gd name="connsiteY210" fmla="*/ 3880482 h 6858000"/>
              <a:gd name="connsiteX211" fmla="*/ 3800147 w 7467600"/>
              <a:gd name="connsiteY211" fmla="*/ 3749872 h 6858000"/>
              <a:gd name="connsiteX212" fmla="*/ 3655073 w 7467600"/>
              <a:gd name="connsiteY212" fmla="*/ 3650884 h 6858000"/>
              <a:gd name="connsiteX213" fmla="*/ 3670252 w 7467600"/>
              <a:gd name="connsiteY213" fmla="*/ 3622798 h 6858000"/>
              <a:gd name="connsiteX214" fmla="*/ 3817258 w 7467600"/>
              <a:gd name="connsiteY214" fmla="*/ 3723577 h 6858000"/>
              <a:gd name="connsiteX215" fmla="*/ 4000461 w 7467600"/>
              <a:gd name="connsiteY215" fmla="*/ 3855966 h 6858000"/>
              <a:gd name="connsiteX216" fmla="*/ 4088180 w 7467600"/>
              <a:gd name="connsiteY216" fmla="*/ 3929774 h 6858000"/>
              <a:gd name="connsiteX217" fmla="*/ 4184555 w 7467600"/>
              <a:gd name="connsiteY217" fmla="*/ 4010683 h 6858000"/>
              <a:gd name="connsiteX218" fmla="*/ 4399563 w 7467600"/>
              <a:gd name="connsiteY218" fmla="*/ 4158106 h 6858000"/>
              <a:gd name="connsiteX219" fmla="*/ 4684469 w 7467600"/>
              <a:gd name="connsiteY219" fmla="*/ 4364680 h 6858000"/>
              <a:gd name="connsiteX220" fmla="*/ 4690271 w 7467600"/>
              <a:gd name="connsiteY220" fmla="*/ 4370034 h 6858000"/>
              <a:gd name="connsiteX221" fmla="*/ 4136093 w 7467600"/>
              <a:gd name="connsiteY221" fmla="*/ 3858466 h 6858000"/>
              <a:gd name="connsiteX222" fmla="*/ 3670252 w 7467600"/>
              <a:gd name="connsiteY222" fmla="*/ 3622798 h 6858000"/>
              <a:gd name="connsiteX223" fmla="*/ 4440129 w 7467600"/>
              <a:gd name="connsiteY223" fmla="*/ 3448571 h 6858000"/>
              <a:gd name="connsiteX224" fmla="*/ 4856525 w 7467600"/>
              <a:gd name="connsiteY224" fmla="*/ 3915351 h 6858000"/>
              <a:gd name="connsiteX225" fmla="*/ 5059055 w 7467600"/>
              <a:gd name="connsiteY225" fmla="*/ 4108918 h 6858000"/>
              <a:gd name="connsiteX226" fmla="*/ 5290070 w 7467600"/>
              <a:gd name="connsiteY226" fmla="*/ 4263619 h 6858000"/>
              <a:gd name="connsiteX227" fmla="*/ 4834991 w 7467600"/>
              <a:gd name="connsiteY227" fmla="*/ 3830985 h 6858000"/>
              <a:gd name="connsiteX228" fmla="*/ 4440129 w 7467600"/>
              <a:gd name="connsiteY228" fmla="*/ 3448571 h 6858000"/>
              <a:gd name="connsiteX229" fmla="*/ 4441737 w 7467600"/>
              <a:gd name="connsiteY229" fmla="*/ 3399734 h 6858000"/>
              <a:gd name="connsiteX230" fmla="*/ 4431236 w 7467600"/>
              <a:gd name="connsiteY230" fmla="*/ 3400954 h 6858000"/>
              <a:gd name="connsiteX231" fmla="*/ 4557150 w 7467600"/>
              <a:gd name="connsiteY231" fmla="*/ 3510023 h 6858000"/>
              <a:gd name="connsiteX232" fmla="*/ 4856936 w 7467600"/>
              <a:gd name="connsiteY232" fmla="*/ 3809146 h 6858000"/>
              <a:gd name="connsiteX233" fmla="*/ 5111996 w 7467600"/>
              <a:gd name="connsiteY233" fmla="*/ 4065759 h 6858000"/>
              <a:gd name="connsiteX234" fmla="*/ 5388878 w 7467600"/>
              <a:gd name="connsiteY234" fmla="*/ 4300185 h 6858000"/>
              <a:gd name="connsiteX235" fmla="*/ 5425556 w 7467600"/>
              <a:gd name="connsiteY235" fmla="*/ 4308967 h 6858000"/>
              <a:gd name="connsiteX236" fmla="*/ 4943646 w 7467600"/>
              <a:gd name="connsiteY236" fmla="*/ 3822916 h 6858000"/>
              <a:gd name="connsiteX237" fmla="*/ 4594837 w 7467600"/>
              <a:gd name="connsiteY237" fmla="*/ 3532274 h 6858000"/>
              <a:gd name="connsiteX238" fmla="*/ 4441737 w 7467600"/>
              <a:gd name="connsiteY238" fmla="*/ 3399734 h 6858000"/>
              <a:gd name="connsiteX239" fmla="*/ 5425834 w 7467600"/>
              <a:gd name="connsiteY239" fmla="*/ 3162785 h 6858000"/>
              <a:gd name="connsiteX240" fmla="*/ 5401644 w 7467600"/>
              <a:gd name="connsiteY240" fmla="*/ 3617847 h 6858000"/>
              <a:gd name="connsiteX241" fmla="*/ 5467256 w 7467600"/>
              <a:gd name="connsiteY241" fmla="*/ 4175494 h 6858000"/>
              <a:gd name="connsiteX242" fmla="*/ 5448069 w 7467600"/>
              <a:gd name="connsiteY242" fmla="*/ 3567554 h 6858000"/>
              <a:gd name="connsiteX243" fmla="*/ 5425834 w 7467600"/>
              <a:gd name="connsiteY243" fmla="*/ 3162785 h 6858000"/>
              <a:gd name="connsiteX244" fmla="*/ 1318687 w 7467600"/>
              <a:gd name="connsiteY244" fmla="*/ 3113840 h 6858000"/>
              <a:gd name="connsiteX245" fmla="*/ 1066793 w 7467600"/>
              <a:gd name="connsiteY245" fmla="*/ 3212171 h 6858000"/>
              <a:gd name="connsiteX246" fmla="*/ 993319 w 7467600"/>
              <a:gd name="connsiteY246" fmla="*/ 3247648 h 6858000"/>
              <a:gd name="connsiteX247" fmla="*/ 853081 w 7467600"/>
              <a:gd name="connsiteY247" fmla="*/ 3312410 h 6858000"/>
              <a:gd name="connsiteX248" fmla="*/ 805957 w 7467600"/>
              <a:gd name="connsiteY248" fmla="*/ 3330443 h 6858000"/>
              <a:gd name="connsiteX249" fmla="*/ 1318687 w 7467600"/>
              <a:gd name="connsiteY249" fmla="*/ 3113840 h 6858000"/>
              <a:gd name="connsiteX250" fmla="*/ 5453702 w 7467600"/>
              <a:gd name="connsiteY250" fmla="*/ 3090882 h 6858000"/>
              <a:gd name="connsiteX251" fmla="*/ 5480135 w 7467600"/>
              <a:gd name="connsiteY251" fmla="*/ 3565802 h 6858000"/>
              <a:gd name="connsiteX252" fmla="*/ 5499023 w 7467600"/>
              <a:gd name="connsiteY252" fmla="*/ 4166310 h 6858000"/>
              <a:gd name="connsiteX253" fmla="*/ 5547022 w 7467600"/>
              <a:gd name="connsiteY253" fmla="*/ 3607838 h 6858000"/>
              <a:gd name="connsiteX254" fmla="*/ 5515964 w 7467600"/>
              <a:gd name="connsiteY254" fmla="*/ 3378541 h 6858000"/>
              <a:gd name="connsiteX255" fmla="*/ 5453702 w 7467600"/>
              <a:gd name="connsiteY255" fmla="*/ 3090882 h 6858000"/>
              <a:gd name="connsiteX256" fmla="*/ 1238695 w 7467600"/>
              <a:gd name="connsiteY256" fmla="*/ 3076820 h 6858000"/>
              <a:gd name="connsiteX257" fmla="*/ 716371 w 7467600"/>
              <a:gd name="connsiteY257" fmla="*/ 3293249 h 6858000"/>
              <a:gd name="connsiteX258" fmla="*/ 579522 w 7467600"/>
              <a:gd name="connsiteY258" fmla="*/ 3371759 h 6858000"/>
              <a:gd name="connsiteX259" fmla="*/ 600288 w 7467600"/>
              <a:gd name="connsiteY259" fmla="*/ 3365555 h 6858000"/>
              <a:gd name="connsiteX260" fmla="*/ 840692 w 7467600"/>
              <a:gd name="connsiteY260" fmla="*/ 3284921 h 6858000"/>
              <a:gd name="connsiteX261" fmla="*/ 979248 w 7467600"/>
              <a:gd name="connsiteY261" fmla="*/ 3221003 h 6858000"/>
              <a:gd name="connsiteX262" fmla="*/ 1053282 w 7467600"/>
              <a:gd name="connsiteY262" fmla="*/ 3185247 h 6858000"/>
              <a:gd name="connsiteX263" fmla="*/ 1320603 w 7467600"/>
              <a:gd name="connsiteY263" fmla="*/ 3081281 h 6858000"/>
              <a:gd name="connsiteX264" fmla="*/ 1238695 w 7467600"/>
              <a:gd name="connsiteY264" fmla="*/ 3076820 h 6858000"/>
              <a:gd name="connsiteX265" fmla="*/ 5425627 w 7467600"/>
              <a:gd name="connsiteY265" fmla="*/ 2954192 h 6858000"/>
              <a:gd name="connsiteX266" fmla="*/ 5470770 w 7467600"/>
              <a:gd name="connsiteY266" fmla="*/ 3005435 h 6858000"/>
              <a:gd name="connsiteX267" fmla="*/ 5519779 w 7467600"/>
              <a:gd name="connsiteY267" fmla="*/ 4359223 h 6858000"/>
              <a:gd name="connsiteX268" fmla="*/ 5520293 w 7467600"/>
              <a:gd name="connsiteY268" fmla="*/ 4360602 h 6858000"/>
              <a:gd name="connsiteX269" fmla="*/ 5767221 w 7467600"/>
              <a:gd name="connsiteY269" fmla="*/ 4665564 h 6858000"/>
              <a:gd name="connsiteX270" fmla="*/ 6937169 w 7467600"/>
              <a:gd name="connsiteY270" fmla="*/ 4815941 h 6858000"/>
              <a:gd name="connsiteX271" fmla="*/ 6953922 w 7467600"/>
              <a:gd name="connsiteY271" fmla="*/ 4890068 h 6858000"/>
              <a:gd name="connsiteX272" fmla="*/ 6071359 w 7467600"/>
              <a:gd name="connsiteY272" fmla="*/ 4770770 h 6858000"/>
              <a:gd name="connsiteX273" fmla="*/ 6038839 w 7467600"/>
              <a:gd name="connsiteY273" fmla="*/ 4764474 h 6858000"/>
              <a:gd name="connsiteX274" fmla="*/ 6038706 w 7467600"/>
              <a:gd name="connsiteY274" fmla="*/ 4763847 h 6858000"/>
              <a:gd name="connsiteX275" fmla="*/ 6037784 w 7467600"/>
              <a:gd name="connsiteY275" fmla="*/ 4764270 h 6858000"/>
              <a:gd name="connsiteX276" fmla="*/ 6038839 w 7467600"/>
              <a:gd name="connsiteY276" fmla="*/ 4764474 h 6858000"/>
              <a:gd name="connsiteX277" fmla="*/ 6040338 w 7467600"/>
              <a:gd name="connsiteY277" fmla="*/ 4771418 h 6858000"/>
              <a:gd name="connsiteX278" fmla="*/ 6024488 w 7467600"/>
              <a:gd name="connsiteY278" fmla="*/ 4809903 h 6858000"/>
              <a:gd name="connsiteX279" fmla="*/ 5599771 w 7467600"/>
              <a:gd name="connsiteY279" fmla="*/ 5509652 h 6858000"/>
              <a:gd name="connsiteX280" fmla="*/ 5548843 w 7467600"/>
              <a:gd name="connsiteY280" fmla="*/ 5563845 h 6858000"/>
              <a:gd name="connsiteX281" fmla="*/ 5940952 w 7467600"/>
              <a:gd name="connsiteY281" fmla="*/ 6250028 h 6858000"/>
              <a:gd name="connsiteX282" fmla="*/ 6043441 w 7467600"/>
              <a:gd name="connsiteY282" fmla="*/ 6665847 h 6858000"/>
              <a:gd name="connsiteX283" fmla="*/ 6093432 w 7467600"/>
              <a:gd name="connsiteY283" fmla="*/ 6858000 h 6858000"/>
              <a:gd name="connsiteX284" fmla="*/ 6034344 w 7467600"/>
              <a:gd name="connsiteY284" fmla="*/ 6858000 h 6858000"/>
              <a:gd name="connsiteX285" fmla="*/ 6026679 w 7467600"/>
              <a:gd name="connsiteY285" fmla="*/ 6836959 h 6858000"/>
              <a:gd name="connsiteX286" fmla="*/ 5800441 w 7467600"/>
              <a:gd name="connsiteY286" fmla="*/ 6335286 h 6858000"/>
              <a:gd name="connsiteX287" fmla="*/ 5526562 w 7467600"/>
              <a:gd name="connsiteY287" fmla="*/ 5705388 h 6858000"/>
              <a:gd name="connsiteX288" fmla="*/ 5519640 w 7467600"/>
              <a:gd name="connsiteY288" fmla="*/ 5683774 h 6858000"/>
              <a:gd name="connsiteX289" fmla="*/ 5844559 w 7467600"/>
              <a:gd name="connsiteY289" fmla="*/ 6553349 h 6858000"/>
              <a:gd name="connsiteX290" fmla="*/ 5975994 w 7467600"/>
              <a:gd name="connsiteY290" fmla="*/ 6858000 h 6858000"/>
              <a:gd name="connsiteX291" fmla="*/ 5898547 w 7467600"/>
              <a:gd name="connsiteY291" fmla="*/ 6858000 h 6858000"/>
              <a:gd name="connsiteX292" fmla="*/ 5682041 w 7467600"/>
              <a:gd name="connsiteY292" fmla="*/ 6355860 h 6858000"/>
              <a:gd name="connsiteX293" fmla="*/ 5461758 w 7467600"/>
              <a:gd name="connsiteY293" fmla="*/ 5820220 h 6858000"/>
              <a:gd name="connsiteX294" fmla="*/ 5237282 w 7467600"/>
              <a:gd name="connsiteY294" fmla="*/ 6579086 h 6858000"/>
              <a:gd name="connsiteX295" fmla="*/ 5115009 w 7467600"/>
              <a:gd name="connsiteY295" fmla="*/ 6858000 h 6858000"/>
              <a:gd name="connsiteX296" fmla="*/ 5028074 w 7467600"/>
              <a:gd name="connsiteY296" fmla="*/ 6858000 h 6858000"/>
              <a:gd name="connsiteX297" fmla="*/ 5079508 w 7467600"/>
              <a:gd name="connsiteY297" fmla="*/ 6749074 h 6858000"/>
              <a:gd name="connsiteX298" fmla="*/ 5371846 w 7467600"/>
              <a:gd name="connsiteY298" fmla="*/ 5924413 h 6858000"/>
              <a:gd name="connsiteX299" fmla="*/ 5270512 w 7467600"/>
              <a:gd name="connsiteY299" fmla="*/ 6138975 h 6858000"/>
              <a:gd name="connsiteX300" fmla="*/ 5062409 w 7467600"/>
              <a:gd name="connsiteY300" fmla="*/ 6653544 h 6858000"/>
              <a:gd name="connsiteX301" fmla="*/ 5036628 w 7467600"/>
              <a:gd name="connsiteY301" fmla="*/ 6754247 h 6858000"/>
              <a:gd name="connsiteX302" fmla="*/ 5009112 w 7467600"/>
              <a:gd name="connsiteY302" fmla="*/ 6858000 h 6858000"/>
              <a:gd name="connsiteX303" fmla="*/ 4976679 w 7467600"/>
              <a:gd name="connsiteY303" fmla="*/ 6858000 h 6858000"/>
              <a:gd name="connsiteX304" fmla="*/ 5006537 w 7467600"/>
              <a:gd name="connsiteY304" fmla="*/ 6747068 h 6858000"/>
              <a:gd name="connsiteX305" fmla="*/ 5032723 w 7467600"/>
              <a:gd name="connsiteY305" fmla="*/ 6644957 h 6858000"/>
              <a:gd name="connsiteX306" fmla="*/ 5242949 w 7467600"/>
              <a:gd name="connsiteY306" fmla="*/ 6125175 h 6858000"/>
              <a:gd name="connsiteX307" fmla="*/ 5286321 w 7467600"/>
              <a:gd name="connsiteY307" fmla="*/ 6033555 h 6858000"/>
              <a:gd name="connsiteX308" fmla="*/ 5008210 w 7467600"/>
              <a:gd name="connsiteY308" fmla="*/ 6649194 h 6858000"/>
              <a:gd name="connsiteX309" fmla="*/ 4986321 w 7467600"/>
              <a:gd name="connsiteY309" fmla="*/ 6765687 h 6858000"/>
              <a:gd name="connsiteX310" fmla="*/ 4973474 w 7467600"/>
              <a:gd name="connsiteY310" fmla="*/ 6858000 h 6858000"/>
              <a:gd name="connsiteX311" fmla="*/ 4907178 w 7467600"/>
              <a:gd name="connsiteY311" fmla="*/ 6858000 h 6858000"/>
              <a:gd name="connsiteX312" fmla="*/ 4910810 w 7467600"/>
              <a:gd name="connsiteY312" fmla="*/ 6829660 h 6858000"/>
              <a:gd name="connsiteX313" fmla="*/ 4987461 w 7467600"/>
              <a:gd name="connsiteY313" fmla="*/ 6432994 h 6858000"/>
              <a:gd name="connsiteX314" fmla="*/ 5179262 w 7467600"/>
              <a:gd name="connsiteY314" fmla="*/ 6035044 h 6858000"/>
              <a:gd name="connsiteX315" fmla="*/ 4689678 w 7467600"/>
              <a:gd name="connsiteY315" fmla="*/ 6440241 h 6858000"/>
              <a:gd name="connsiteX316" fmla="*/ 4477543 w 7467600"/>
              <a:gd name="connsiteY316" fmla="*/ 6674836 h 6858000"/>
              <a:gd name="connsiteX317" fmla="*/ 4329957 w 7467600"/>
              <a:gd name="connsiteY317" fmla="*/ 6858000 h 6858000"/>
              <a:gd name="connsiteX318" fmla="*/ 4218595 w 7467600"/>
              <a:gd name="connsiteY318" fmla="*/ 6858000 h 6858000"/>
              <a:gd name="connsiteX319" fmla="*/ 4368888 w 7467600"/>
              <a:gd name="connsiteY319" fmla="*/ 6668412 h 6858000"/>
              <a:gd name="connsiteX320" fmla="*/ 4563091 w 7467600"/>
              <a:gd name="connsiteY320" fmla="*/ 6442508 h 6858000"/>
              <a:gd name="connsiteX321" fmla="*/ 5387324 w 7467600"/>
              <a:gd name="connsiteY321" fmla="*/ 5705830 h 6858000"/>
              <a:gd name="connsiteX322" fmla="*/ 5073620 w 7467600"/>
              <a:gd name="connsiteY322" fmla="*/ 5955437 h 6858000"/>
              <a:gd name="connsiteX323" fmla="*/ 4689789 w 7467600"/>
              <a:gd name="connsiteY323" fmla="*/ 6268382 h 6858000"/>
              <a:gd name="connsiteX324" fmla="*/ 4418722 w 7467600"/>
              <a:gd name="connsiteY324" fmla="*/ 6570886 h 6858000"/>
              <a:gd name="connsiteX325" fmla="*/ 4214944 w 7467600"/>
              <a:gd name="connsiteY325" fmla="*/ 6858000 h 6858000"/>
              <a:gd name="connsiteX326" fmla="*/ 4177898 w 7467600"/>
              <a:gd name="connsiteY326" fmla="*/ 6858000 h 6858000"/>
              <a:gd name="connsiteX327" fmla="*/ 4391597 w 7467600"/>
              <a:gd name="connsiteY327" fmla="*/ 6556370 h 6858000"/>
              <a:gd name="connsiteX328" fmla="*/ 4668889 w 7467600"/>
              <a:gd name="connsiteY328" fmla="*/ 6246399 h 6858000"/>
              <a:gd name="connsiteX329" fmla="*/ 5055427 w 7467600"/>
              <a:gd name="connsiteY329" fmla="*/ 5931476 h 6858000"/>
              <a:gd name="connsiteX330" fmla="*/ 5371814 w 7467600"/>
              <a:gd name="connsiteY330" fmla="*/ 5678975 h 6858000"/>
              <a:gd name="connsiteX331" fmla="*/ 4987918 w 7467600"/>
              <a:gd name="connsiteY331" fmla="*/ 5838701 h 6858000"/>
              <a:gd name="connsiteX332" fmla="*/ 4317146 w 7467600"/>
              <a:gd name="connsiteY332" fmla="*/ 6587716 h 6858000"/>
              <a:gd name="connsiteX333" fmla="*/ 4171627 w 7467600"/>
              <a:gd name="connsiteY333" fmla="*/ 6858000 h 6858000"/>
              <a:gd name="connsiteX334" fmla="*/ 4081585 w 7467600"/>
              <a:gd name="connsiteY334" fmla="*/ 6858000 h 6858000"/>
              <a:gd name="connsiteX335" fmla="*/ 4238603 w 7467600"/>
              <a:gd name="connsiteY335" fmla="*/ 6559341 h 6858000"/>
              <a:gd name="connsiteX336" fmla="*/ 4778333 w 7467600"/>
              <a:gd name="connsiteY336" fmla="*/ 5873626 h 6858000"/>
              <a:gd name="connsiteX337" fmla="*/ 5414185 w 7467600"/>
              <a:gd name="connsiteY337" fmla="*/ 5573882 h 6858000"/>
              <a:gd name="connsiteX338" fmla="*/ 5959648 w 7467600"/>
              <a:gd name="connsiteY338" fmla="*/ 4760797 h 6858000"/>
              <a:gd name="connsiteX339" fmla="*/ 5355019 w 7467600"/>
              <a:gd name="connsiteY339" fmla="*/ 4734672 h 6858000"/>
              <a:gd name="connsiteX340" fmla="*/ 5083565 w 7467600"/>
              <a:gd name="connsiteY340" fmla="*/ 5179121 h 6858000"/>
              <a:gd name="connsiteX341" fmla="*/ 4713577 w 7467600"/>
              <a:gd name="connsiteY341" fmla="*/ 5616803 h 6858000"/>
              <a:gd name="connsiteX342" fmla="*/ 3989559 w 7467600"/>
              <a:gd name="connsiteY342" fmla="*/ 6145945 h 6858000"/>
              <a:gd name="connsiteX343" fmla="*/ 3939824 w 7467600"/>
              <a:gd name="connsiteY343" fmla="*/ 6066900 h 6858000"/>
              <a:gd name="connsiteX344" fmla="*/ 4584537 w 7467600"/>
              <a:gd name="connsiteY344" fmla="*/ 5324826 h 6858000"/>
              <a:gd name="connsiteX345" fmla="*/ 5037105 w 7467600"/>
              <a:gd name="connsiteY345" fmla="*/ 5088765 h 6858000"/>
              <a:gd name="connsiteX346" fmla="*/ 5039930 w 7467600"/>
              <a:gd name="connsiteY346" fmla="*/ 5089585 h 6858000"/>
              <a:gd name="connsiteX347" fmla="*/ 5263764 w 7467600"/>
              <a:gd name="connsiteY347" fmla="*/ 4735525 h 6858000"/>
              <a:gd name="connsiteX348" fmla="*/ 4086300 w 7467600"/>
              <a:gd name="connsiteY348" fmla="*/ 4884599 h 6858000"/>
              <a:gd name="connsiteX349" fmla="*/ 4085485 w 7467600"/>
              <a:gd name="connsiteY349" fmla="*/ 4899070 h 6858000"/>
              <a:gd name="connsiteX350" fmla="*/ 3871915 w 7467600"/>
              <a:gd name="connsiteY350" fmla="*/ 5253645 h 6858000"/>
              <a:gd name="connsiteX351" fmla="*/ 3799374 w 7467600"/>
              <a:gd name="connsiteY351" fmla="*/ 5466127 h 6858000"/>
              <a:gd name="connsiteX352" fmla="*/ 3498850 w 7467600"/>
              <a:gd name="connsiteY352" fmla="*/ 6661888 h 6858000"/>
              <a:gd name="connsiteX353" fmla="*/ 3399216 w 7467600"/>
              <a:gd name="connsiteY353" fmla="*/ 6858000 h 6858000"/>
              <a:gd name="connsiteX354" fmla="*/ 3303688 w 7467600"/>
              <a:gd name="connsiteY354" fmla="*/ 6858000 h 6858000"/>
              <a:gd name="connsiteX355" fmla="*/ 3391774 w 7467600"/>
              <a:gd name="connsiteY355" fmla="*/ 6697181 h 6858000"/>
              <a:gd name="connsiteX356" fmla="*/ 3735540 w 7467600"/>
              <a:gd name="connsiteY356" fmla="*/ 5546923 h 6858000"/>
              <a:gd name="connsiteX357" fmla="*/ 3729438 w 7467600"/>
              <a:gd name="connsiteY357" fmla="*/ 5569058 h 6858000"/>
              <a:gd name="connsiteX358" fmla="*/ 3707782 w 7467600"/>
              <a:gd name="connsiteY358" fmla="*/ 5644908 h 6858000"/>
              <a:gd name="connsiteX359" fmla="*/ 3583827 w 7467600"/>
              <a:gd name="connsiteY359" fmla="*/ 6039215 h 6858000"/>
              <a:gd name="connsiteX360" fmla="*/ 3547861 w 7467600"/>
              <a:gd name="connsiteY360" fmla="*/ 6129609 h 6858000"/>
              <a:gd name="connsiteX361" fmla="*/ 3490905 w 7467600"/>
              <a:gd name="connsiteY361" fmla="*/ 6277660 h 6858000"/>
              <a:gd name="connsiteX362" fmla="*/ 3455859 w 7467600"/>
              <a:gd name="connsiteY362" fmla="*/ 6391301 h 6858000"/>
              <a:gd name="connsiteX363" fmla="*/ 3429112 w 7467600"/>
              <a:gd name="connsiteY363" fmla="*/ 6479469 h 6858000"/>
              <a:gd name="connsiteX364" fmla="*/ 3304862 w 7467600"/>
              <a:gd name="connsiteY364" fmla="*/ 6796476 h 6858000"/>
              <a:gd name="connsiteX365" fmla="*/ 3276071 w 7467600"/>
              <a:gd name="connsiteY365" fmla="*/ 6858000 h 6858000"/>
              <a:gd name="connsiteX366" fmla="*/ 3240805 w 7467600"/>
              <a:gd name="connsiteY366" fmla="*/ 6858000 h 6858000"/>
              <a:gd name="connsiteX367" fmla="*/ 3275917 w 7467600"/>
              <a:gd name="connsiteY367" fmla="*/ 6783192 h 6858000"/>
              <a:gd name="connsiteX368" fmla="*/ 3399358 w 7467600"/>
              <a:gd name="connsiteY368" fmla="*/ 6469011 h 6858000"/>
              <a:gd name="connsiteX369" fmla="*/ 3425650 w 7467600"/>
              <a:gd name="connsiteY369" fmla="*/ 6381333 h 6858000"/>
              <a:gd name="connsiteX370" fmla="*/ 3460661 w 7467600"/>
              <a:gd name="connsiteY370" fmla="*/ 6266763 h 6858000"/>
              <a:gd name="connsiteX371" fmla="*/ 3518021 w 7467600"/>
              <a:gd name="connsiteY371" fmla="*/ 6117298 h 6858000"/>
              <a:gd name="connsiteX372" fmla="*/ 3554035 w 7467600"/>
              <a:gd name="connsiteY372" fmla="*/ 6027832 h 6858000"/>
              <a:gd name="connsiteX373" fmla="*/ 3677174 w 7467600"/>
              <a:gd name="connsiteY373" fmla="*/ 5636351 h 6858000"/>
              <a:gd name="connsiteX374" fmla="*/ 3698819 w 7467600"/>
              <a:gd name="connsiteY374" fmla="*/ 5560503 h 6858000"/>
              <a:gd name="connsiteX375" fmla="*/ 3702094 w 7467600"/>
              <a:gd name="connsiteY375" fmla="*/ 5549194 h 6858000"/>
              <a:gd name="connsiteX376" fmla="*/ 3398355 w 7467600"/>
              <a:gd name="connsiteY376" fmla="*/ 6094603 h 6858000"/>
              <a:gd name="connsiteX377" fmla="*/ 3193941 w 7467600"/>
              <a:gd name="connsiteY377" fmla="*/ 6798775 h 6858000"/>
              <a:gd name="connsiteX378" fmla="*/ 3184140 w 7467600"/>
              <a:gd name="connsiteY378" fmla="*/ 6858000 h 6858000"/>
              <a:gd name="connsiteX379" fmla="*/ 3099978 w 7467600"/>
              <a:gd name="connsiteY379" fmla="*/ 6858000 h 6858000"/>
              <a:gd name="connsiteX380" fmla="*/ 3101556 w 7467600"/>
              <a:gd name="connsiteY380" fmla="*/ 6843337 h 6858000"/>
              <a:gd name="connsiteX381" fmla="*/ 3370162 w 7467600"/>
              <a:gd name="connsiteY381" fmla="*/ 5785550 h 6858000"/>
              <a:gd name="connsiteX382" fmla="*/ 3746477 w 7467600"/>
              <a:gd name="connsiteY382" fmla="*/ 5377889 h 6858000"/>
              <a:gd name="connsiteX383" fmla="*/ 3863399 w 7467600"/>
              <a:gd name="connsiteY383" fmla="*/ 5087257 h 6858000"/>
              <a:gd name="connsiteX384" fmla="*/ 3968712 w 7467600"/>
              <a:gd name="connsiteY384" fmla="*/ 4913989 h 6858000"/>
              <a:gd name="connsiteX385" fmla="*/ 2792390 w 7467600"/>
              <a:gd name="connsiteY385" fmla="*/ 5382974 h 6858000"/>
              <a:gd name="connsiteX386" fmla="*/ 2714982 w 7467600"/>
              <a:gd name="connsiteY386" fmla="*/ 5427051 h 6858000"/>
              <a:gd name="connsiteX387" fmla="*/ 2813361 w 7467600"/>
              <a:gd name="connsiteY387" fmla="*/ 6023912 h 6858000"/>
              <a:gd name="connsiteX388" fmla="*/ 2688430 w 7467600"/>
              <a:gd name="connsiteY388" fmla="*/ 6801564 h 6858000"/>
              <a:gd name="connsiteX389" fmla="*/ 2629626 w 7467600"/>
              <a:gd name="connsiteY389" fmla="*/ 6763394 h 6858000"/>
              <a:gd name="connsiteX390" fmla="*/ 2565328 w 7467600"/>
              <a:gd name="connsiteY390" fmla="*/ 5516399 h 6858000"/>
              <a:gd name="connsiteX391" fmla="*/ 1922999 w 7467600"/>
              <a:gd name="connsiteY391" fmla="*/ 5980343 h 6858000"/>
              <a:gd name="connsiteX392" fmla="*/ 1950261 w 7467600"/>
              <a:gd name="connsiteY392" fmla="*/ 6405858 h 6858000"/>
              <a:gd name="connsiteX393" fmla="*/ 2365554 w 7467600"/>
              <a:gd name="connsiteY393" fmla="*/ 6759107 h 6858000"/>
              <a:gd name="connsiteX394" fmla="*/ 2424142 w 7467600"/>
              <a:gd name="connsiteY394" fmla="*/ 6858000 h 6858000"/>
              <a:gd name="connsiteX395" fmla="*/ 2395994 w 7467600"/>
              <a:gd name="connsiteY395" fmla="*/ 6858000 h 6858000"/>
              <a:gd name="connsiteX396" fmla="*/ 2392863 w 7467600"/>
              <a:gd name="connsiteY396" fmla="*/ 6852964 h 6858000"/>
              <a:gd name="connsiteX397" fmla="*/ 2017589 w 7467600"/>
              <a:gd name="connsiteY397" fmla="*/ 6493982 h 6858000"/>
              <a:gd name="connsiteX398" fmla="*/ 2147336 w 7467600"/>
              <a:gd name="connsiteY398" fmla="*/ 6594052 h 6858000"/>
              <a:gd name="connsiteX399" fmla="*/ 2207047 w 7467600"/>
              <a:gd name="connsiteY399" fmla="*/ 6654540 h 6858000"/>
              <a:gd name="connsiteX400" fmla="*/ 2299106 w 7467600"/>
              <a:gd name="connsiteY400" fmla="*/ 6778931 h 6858000"/>
              <a:gd name="connsiteX401" fmla="*/ 2314430 w 7467600"/>
              <a:gd name="connsiteY401" fmla="*/ 6801144 h 6858000"/>
              <a:gd name="connsiteX402" fmla="*/ 2352406 w 7467600"/>
              <a:gd name="connsiteY402" fmla="*/ 6858000 h 6858000"/>
              <a:gd name="connsiteX403" fmla="*/ 2314492 w 7467600"/>
              <a:gd name="connsiteY403" fmla="*/ 6858000 h 6858000"/>
              <a:gd name="connsiteX404" fmla="*/ 2288095 w 7467600"/>
              <a:gd name="connsiteY404" fmla="*/ 6818030 h 6858000"/>
              <a:gd name="connsiteX405" fmla="*/ 2272768 w 7467600"/>
              <a:gd name="connsiteY405" fmla="*/ 6795822 h 6858000"/>
              <a:gd name="connsiteX406" fmla="*/ 2182715 w 7467600"/>
              <a:gd name="connsiteY406" fmla="*/ 6675071 h 6858000"/>
              <a:gd name="connsiteX407" fmla="*/ 2032061 w 7467600"/>
              <a:gd name="connsiteY407" fmla="*/ 6541380 h 6858000"/>
              <a:gd name="connsiteX408" fmla="*/ 2257220 w 7467600"/>
              <a:gd name="connsiteY408" fmla="*/ 6826257 h 6858000"/>
              <a:gd name="connsiteX409" fmla="*/ 2281324 w 7467600"/>
              <a:gd name="connsiteY409" fmla="*/ 6858000 h 6858000"/>
              <a:gd name="connsiteX410" fmla="*/ 2242860 w 7467600"/>
              <a:gd name="connsiteY410" fmla="*/ 6858000 h 6858000"/>
              <a:gd name="connsiteX411" fmla="*/ 2232818 w 7467600"/>
              <a:gd name="connsiteY411" fmla="*/ 6844926 h 6858000"/>
              <a:gd name="connsiteX412" fmla="*/ 1990172 w 7467600"/>
              <a:gd name="connsiteY412" fmla="*/ 6542121 h 6858000"/>
              <a:gd name="connsiteX413" fmla="*/ 2124090 w 7467600"/>
              <a:gd name="connsiteY413" fmla="*/ 6761017 h 6858000"/>
              <a:gd name="connsiteX414" fmla="*/ 2200380 w 7467600"/>
              <a:gd name="connsiteY414" fmla="*/ 6858000 h 6858000"/>
              <a:gd name="connsiteX415" fmla="*/ 2147507 w 7467600"/>
              <a:gd name="connsiteY415" fmla="*/ 6858000 h 6858000"/>
              <a:gd name="connsiteX416" fmla="*/ 2070668 w 7467600"/>
              <a:gd name="connsiteY416" fmla="*/ 6761520 h 6858000"/>
              <a:gd name="connsiteX417" fmla="*/ 1975142 w 7467600"/>
              <a:gd name="connsiteY417" fmla="*/ 6585570 h 6858000"/>
              <a:gd name="connsiteX418" fmla="*/ 2050035 w 7467600"/>
              <a:gd name="connsiteY418" fmla="*/ 6813345 h 6858000"/>
              <a:gd name="connsiteX419" fmla="*/ 2063025 w 7467600"/>
              <a:gd name="connsiteY419" fmla="*/ 6858000 h 6858000"/>
              <a:gd name="connsiteX420" fmla="*/ 2021675 w 7467600"/>
              <a:gd name="connsiteY420" fmla="*/ 6858000 h 6858000"/>
              <a:gd name="connsiteX421" fmla="*/ 2019308 w 7467600"/>
              <a:gd name="connsiteY421" fmla="*/ 6847118 h 6858000"/>
              <a:gd name="connsiteX422" fmla="*/ 1938835 w 7467600"/>
              <a:gd name="connsiteY422" fmla="*/ 6551160 h 6858000"/>
              <a:gd name="connsiteX423" fmla="*/ 1953230 w 7467600"/>
              <a:gd name="connsiteY423" fmla="*/ 6759699 h 6858000"/>
              <a:gd name="connsiteX424" fmla="*/ 1956763 w 7467600"/>
              <a:gd name="connsiteY424" fmla="*/ 6778191 h 6858000"/>
              <a:gd name="connsiteX425" fmla="*/ 1967925 w 7467600"/>
              <a:gd name="connsiteY425" fmla="*/ 6858000 h 6858000"/>
              <a:gd name="connsiteX426" fmla="*/ 1936622 w 7467600"/>
              <a:gd name="connsiteY426" fmla="*/ 6858000 h 6858000"/>
              <a:gd name="connsiteX427" fmla="*/ 1926261 w 7467600"/>
              <a:gd name="connsiteY427" fmla="*/ 6784064 h 6858000"/>
              <a:gd name="connsiteX428" fmla="*/ 1922724 w 7467600"/>
              <a:gd name="connsiteY428" fmla="*/ 6765577 h 6858000"/>
              <a:gd name="connsiteX429" fmla="*/ 1904650 w 7467600"/>
              <a:gd name="connsiteY429" fmla="*/ 6639616 h 6858000"/>
              <a:gd name="connsiteX430" fmla="*/ 1885273 w 7467600"/>
              <a:gd name="connsiteY430" fmla="*/ 6858000 h 6858000"/>
              <a:gd name="connsiteX431" fmla="*/ 1854363 w 7467600"/>
              <a:gd name="connsiteY431" fmla="*/ 6858000 h 6858000"/>
              <a:gd name="connsiteX432" fmla="*/ 1880391 w 7467600"/>
              <a:gd name="connsiteY432" fmla="*/ 6603796 h 6858000"/>
              <a:gd name="connsiteX433" fmla="*/ 1818273 w 7467600"/>
              <a:gd name="connsiteY433" fmla="*/ 6715729 h 6858000"/>
              <a:gd name="connsiteX434" fmla="*/ 1794691 w 7467600"/>
              <a:gd name="connsiteY434" fmla="*/ 6843239 h 6858000"/>
              <a:gd name="connsiteX435" fmla="*/ 1794914 w 7467600"/>
              <a:gd name="connsiteY435" fmla="*/ 6858000 h 6858000"/>
              <a:gd name="connsiteX436" fmla="*/ 1746128 w 7467600"/>
              <a:gd name="connsiteY436" fmla="*/ 6858000 h 6858000"/>
              <a:gd name="connsiteX437" fmla="*/ 1753934 w 7467600"/>
              <a:gd name="connsiteY437" fmla="*/ 6724796 h 6858000"/>
              <a:gd name="connsiteX438" fmla="*/ 1792053 w 7467600"/>
              <a:gd name="connsiteY438" fmla="*/ 6572396 h 6858000"/>
              <a:gd name="connsiteX439" fmla="*/ 1862248 w 7467600"/>
              <a:gd name="connsiteY439" fmla="*/ 6266397 h 6858000"/>
              <a:gd name="connsiteX440" fmla="*/ 1862250 w 7467600"/>
              <a:gd name="connsiteY440" fmla="*/ 6033531 h 6858000"/>
              <a:gd name="connsiteX441" fmla="*/ 1211999 w 7467600"/>
              <a:gd name="connsiteY441" fmla="*/ 6683610 h 6858000"/>
              <a:gd name="connsiteX442" fmla="*/ 1213266 w 7467600"/>
              <a:gd name="connsiteY442" fmla="*/ 6691947 h 6858000"/>
              <a:gd name="connsiteX443" fmla="*/ 1203370 w 7467600"/>
              <a:gd name="connsiteY443" fmla="*/ 6850676 h 6858000"/>
              <a:gd name="connsiteX444" fmla="*/ 1203671 w 7467600"/>
              <a:gd name="connsiteY444" fmla="*/ 6858000 h 6858000"/>
              <a:gd name="connsiteX445" fmla="*/ 1143180 w 7467600"/>
              <a:gd name="connsiteY445" fmla="*/ 6858000 h 6858000"/>
              <a:gd name="connsiteX446" fmla="*/ 1142176 w 7467600"/>
              <a:gd name="connsiteY446" fmla="*/ 6766045 h 6858000"/>
              <a:gd name="connsiteX447" fmla="*/ 1067484 w 7467600"/>
              <a:gd name="connsiteY447" fmla="*/ 6858000 h 6858000"/>
              <a:gd name="connsiteX448" fmla="*/ 953928 w 7467600"/>
              <a:gd name="connsiteY448" fmla="*/ 6858000 h 6858000"/>
              <a:gd name="connsiteX449" fmla="*/ 959715 w 7467600"/>
              <a:gd name="connsiteY449" fmla="*/ 6850185 h 6858000"/>
              <a:gd name="connsiteX450" fmla="*/ 1483788 w 7467600"/>
              <a:gd name="connsiteY450" fmla="*/ 6259174 h 6858000"/>
              <a:gd name="connsiteX451" fmla="*/ 1100671 w 7467600"/>
              <a:gd name="connsiteY451" fmla="*/ 6252137 h 6858000"/>
              <a:gd name="connsiteX452" fmla="*/ 1090144 w 7467600"/>
              <a:gd name="connsiteY452" fmla="*/ 6256748 h 6858000"/>
              <a:gd name="connsiteX453" fmla="*/ 1095872 w 7467600"/>
              <a:gd name="connsiteY453" fmla="*/ 6271892 h 6858000"/>
              <a:gd name="connsiteX454" fmla="*/ 262785 w 7467600"/>
              <a:gd name="connsiteY454" fmla="*/ 6845450 h 6858000"/>
              <a:gd name="connsiteX455" fmla="*/ 209968 w 7467600"/>
              <a:gd name="connsiteY455" fmla="*/ 6770713 h 6858000"/>
              <a:gd name="connsiteX456" fmla="*/ 873460 w 7467600"/>
              <a:gd name="connsiteY456" fmla="*/ 6253768 h 6858000"/>
              <a:gd name="connsiteX457" fmla="*/ 192686 w 7467600"/>
              <a:gd name="connsiteY457" fmla="*/ 5849257 h 6858000"/>
              <a:gd name="connsiteX458" fmla="*/ 4696 w 7467600"/>
              <a:gd name="connsiteY458" fmla="*/ 5697668 h 6858000"/>
              <a:gd name="connsiteX459" fmla="*/ 0 w 7467600"/>
              <a:gd name="connsiteY459" fmla="*/ 5689984 h 6858000"/>
              <a:gd name="connsiteX460" fmla="*/ 0 w 7467600"/>
              <a:gd name="connsiteY460" fmla="*/ 5513472 h 6858000"/>
              <a:gd name="connsiteX461" fmla="*/ 174101 w 7467600"/>
              <a:gd name="connsiteY461" fmla="*/ 5620277 h 6858000"/>
              <a:gd name="connsiteX462" fmla="*/ 891800 w 7467600"/>
              <a:gd name="connsiteY462" fmla="*/ 6036935 h 6858000"/>
              <a:gd name="connsiteX463" fmla="*/ 1072219 w 7467600"/>
              <a:gd name="connsiteY463" fmla="*/ 6169443 h 6858000"/>
              <a:gd name="connsiteX464" fmla="*/ 1074117 w 7467600"/>
              <a:gd name="connsiteY464" fmla="*/ 6170301 h 6858000"/>
              <a:gd name="connsiteX465" fmla="*/ 1083114 w 7467600"/>
              <a:gd name="connsiteY465" fmla="*/ 6174131 h 6858000"/>
              <a:gd name="connsiteX466" fmla="*/ 1543010 w 7467600"/>
              <a:gd name="connsiteY466" fmla="*/ 6191140 h 6858000"/>
              <a:gd name="connsiteX467" fmla="*/ 1551080 w 7467600"/>
              <a:gd name="connsiteY467" fmla="*/ 6195006 h 6858000"/>
              <a:gd name="connsiteX468" fmla="*/ 2345443 w 7467600"/>
              <a:gd name="connsiteY468" fmla="*/ 5549882 h 6858000"/>
              <a:gd name="connsiteX469" fmla="*/ 1721499 w 7467600"/>
              <a:gd name="connsiteY469" fmla="*/ 5599969 h 6858000"/>
              <a:gd name="connsiteX470" fmla="*/ 767716 w 7467600"/>
              <a:gd name="connsiteY470" fmla="*/ 5472768 h 6858000"/>
              <a:gd name="connsiteX471" fmla="*/ 722147 w 7467600"/>
              <a:gd name="connsiteY471" fmla="*/ 5393091 h 6858000"/>
              <a:gd name="connsiteX472" fmla="*/ 1485552 w 7467600"/>
              <a:gd name="connsiteY472" fmla="*/ 5313202 h 6858000"/>
              <a:gd name="connsiteX473" fmla="*/ 2143004 w 7467600"/>
              <a:gd name="connsiteY473" fmla="*/ 5402420 h 6858000"/>
              <a:gd name="connsiteX474" fmla="*/ 1933391 w 7467600"/>
              <a:gd name="connsiteY474" fmla="*/ 5156971 h 6858000"/>
              <a:gd name="connsiteX475" fmla="*/ 1827118 w 7467600"/>
              <a:gd name="connsiteY475" fmla="*/ 4968410 h 6858000"/>
              <a:gd name="connsiteX476" fmla="*/ 1837349 w 7467600"/>
              <a:gd name="connsiteY476" fmla="*/ 4956357 h 6858000"/>
              <a:gd name="connsiteX477" fmla="*/ 2162835 w 7467600"/>
              <a:gd name="connsiteY477" fmla="*/ 5187853 h 6858000"/>
              <a:gd name="connsiteX478" fmla="*/ 2257167 w 7467600"/>
              <a:gd name="connsiteY478" fmla="*/ 5462123 h 6858000"/>
              <a:gd name="connsiteX479" fmla="*/ 2261598 w 7467600"/>
              <a:gd name="connsiteY479" fmla="*/ 5467998 h 6858000"/>
              <a:gd name="connsiteX480" fmla="*/ 2437177 w 7467600"/>
              <a:gd name="connsiteY480" fmla="*/ 5479608 h 6858000"/>
              <a:gd name="connsiteX481" fmla="*/ 2445247 w 7467600"/>
              <a:gd name="connsiteY481" fmla="*/ 5483476 h 6858000"/>
              <a:gd name="connsiteX482" fmla="*/ 2743626 w 7467600"/>
              <a:gd name="connsiteY482" fmla="*/ 5304819 h 6858000"/>
              <a:gd name="connsiteX483" fmla="*/ 3048102 w 7467600"/>
              <a:gd name="connsiteY483" fmla="*/ 5150595 h 6858000"/>
              <a:gd name="connsiteX484" fmla="*/ 1799414 w 7467600"/>
              <a:gd name="connsiteY484" fmla="*/ 4694732 h 6858000"/>
              <a:gd name="connsiteX485" fmla="*/ 1771735 w 7467600"/>
              <a:gd name="connsiteY485" fmla="*/ 4619929 h 6858000"/>
              <a:gd name="connsiteX486" fmla="*/ 3104273 w 7467600"/>
              <a:gd name="connsiteY486" fmla="*/ 5076159 h 6858000"/>
              <a:gd name="connsiteX487" fmla="*/ 3113245 w 7467600"/>
              <a:gd name="connsiteY487" fmla="*/ 5090705 h 6858000"/>
              <a:gd name="connsiteX488" fmla="*/ 3126294 w 7467600"/>
              <a:gd name="connsiteY488" fmla="*/ 5114400 h 6858000"/>
              <a:gd name="connsiteX489" fmla="*/ 3937433 w 7467600"/>
              <a:gd name="connsiteY489" fmla="*/ 4830473 h 6858000"/>
              <a:gd name="connsiteX490" fmla="*/ 3590475 w 7467600"/>
              <a:gd name="connsiteY490" fmla="*/ 4597974 h 6858000"/>
              <a:gd name="connsiteX491" fmla="*/ 3100264 w 7467600"/>
              <a:gd name="connsiteY491" fmla="*/ 4579845 h 6858000"/>
              <a:gd name="connsiteX492" fmla="*/ 2183576 w 7467600"/>
              <a:gd name="connsiteY492" fmla="*/ 4227150 h 6858000"/>
              <a:gd name="connsiteX493" fmla="*/ 2151029 w 7467600"/>
              <a:gd name="connsiteY493" fmla="*/ 4146947 h 6858000"/>
              <a:gd name="connsiteX494" fmla="*/ 3563434 w 7467600"/>
              <a:gd name="connsiteY494" fmla="*/ 4469115 h 6858000"/>
              <a:gd name="connsiteX495" fmla="*/ 3177952 w 7467600"/>
              <a:gd name="connsiteY495" fmla="*/ 3657386 h 6858000"/>
              <a:gd name="connsiteX496" fmla="*/ 3189263 w 7467600"/>
              <a:gd name="connsiteY496" fmla="*/ 3625726 h 6858000"/>
              <a:gd name="connsiteX497" fmla="*/ 3560912 w 7467600"/>
              <a:gd name="connsiteY497" fmla="*/ 4079863 h 6858000"/>
              <a:gd name="connsiteX498" fmla="*/ 3626636 w 7467600"/>
              <a:gd name="connsiteY498" fmla="*/ 4512230 h 6858000"/>
              <a:gd name="connsiteX499" fmla="*/ 3653088 w 7467600"/>
              <a:gd name="connsiteY499" fmla="*/ 4521417 h 6858000"/>
              <a:gd name="connsiteX500" fmla="*/ 3988128 w 7467600"/>
              <a:gd name="connsiteY500" fmla="*/ 4817267 h 6858000"/>
              <a:gd name="connsiteX501" fmla="*/ 4830582 w 7467600"/>
              <a:gd name="connsiteY501" fmla="*/ 4676000 h 6858000"/>
              <a:gd name="connsiteX502" fmla="*/ 4830100 w 7467600"/>
              <a:gd name="connsiteY502" fmla="*/ 4675554 h 6858000"/>
              <a:gd name="connsiteX503" fmla="*/ 4036318 w 7467600"/>
              <a:gd name="connsiteY503" fmla="*/ 4147013 h 6858000"/>
              <a:gd name="connsiteX504" fmla="*/ 3432098 w 7467600"/>
              <a:gd name="connsiteY504" fmla="*/ 3537312 h 6858000"/>
              <a:gd name="connsiteX505" fmla="*/ 3446761 w 7467600"/>
              <a:gd name="connsiteY505" fmla="*/ 3461278 h 6858000"/>
              <a:gd name="connsiteX506" fmla="*/ 4419733 w 7467600"/>
              <a:gd name="connsiteY506" fmla="*/ 3963555 h 6858000"/>
              <a:gd name="connsiteX507" fmla="*/ 4781371 w 7467600"/>
              <a:gd name="connsiteY507" fmla="*/ 4458604 h 6858000"/>
              <a:gd name="connsiteX508" fmla="*/ 4780440 w 7467600"/>
              <a:gd name="connsiteY508" fmla="*/ 4470290 h 6858000"/>
              <a:gd name="connsiteX509" fmla="*/ 4898954 w 7467600"/>
              <a:gd name="connsiteY509" fmla="*/ 4662092 h 6858000"/>
              <a:gd name="connsiteX510" fmla="*/ 4900699 w 7467600"/>
              <a:gd name="connsiteY510" fmla="*/ 4670867 h 6858000"/>
              <a:gd name="connsiteX511" fmla="*/ 5714511 w 7467600"/>
              <a:gd name="connsiteY511" fmla="*/ 4663483 h 6858000"/>
              <a:gd name="connsiteX512" fmla="*/ 5464793 w 7467600"/>
              <a:gd name="connsiteY512" fmla="*/ 4393556 h 6858000"/>
              <a:gd name="connsiteX513" fmla="*/ 5461897 w 7467600"/>
              <a:gd name="connsiteY513" fmla="*/ 4390879 h 6858000"/>
              <a:gd name="connsiteX514" fmla="*/ 4294126 w 7467600"/>
              <a:gd name="connsiteY514" fmla="*/ 3303048 h 6858000"/>
              <a:gd name="connsiteX515" fmla="*/ 4305321 w 7467600"/>
              <a:gd name="connsiteY515" fmla="*/ 3256953 h 6858000"/>
              <a:gd name="connsiteX516" fmla="*/ 4949299 w 7467600"/>
              <a:gd name="connsiteY516" fmla="*/ 3766336 h 6858000"/>
              <a:gd name="connsiteX517" fmla="*/ 5291452 w 7467600"/>
              <a:gd name="connsiteY517" fmla="*/ 4076801 h 6858000"/>
              <a:gd name="connsiteX518" fmla="*/ 5434998 w 7467600"/>
              <a:gd name="connsiteY518" fmla="*/ 4254100 h 6858000"/>
              <a:gd name="connsiteX519" fmla="*/ 5351015 w 7467600"/>
              <a:gd name="connsiteY519" fmla="*/ 3760989 h 6858000"/>
              <a:gd name="connsiteX520" fmla="*/ 5413780 w 7467600"/>
              <a:gd name="connsiteY520" fmla="*/ 2966265 h 6858000"/>
              <a:gd name="connsiteX521" fmla="*/ 5425627 w 7467600"/>
              <a:gd name="connsiteY521" fmla="*/ 2954192 h 6858000"/>
              <a:gd name="connsiteX522" fmla="*/ 6604735 w 7467600"/>
              <a:gd name="connsiteY522" fmla="*/ 2041381 h 6858000"/>
              <a:gd name="connsiteX523" fmla="*/ 7204487 w 7467600"/>
              <a:gd name="connsiteY523" fmla="*/ 2742112 h 6858000"/>
              <a:gd name="connsiteX524" fmla="*/ 7131592 w 7467600"/>
              <a:gd name="connsiteY524" fmla="*/ 2672096 h 6858000"/>
              <a:gd name="connsiteX525" fmla="*/ 6996344 w 7467600"/>
              <a:gd name="connsiteY525" fmla="*/ 2518310 h 6858000"/>
              <a:gd name="connsiteX526" fmla="*/ 6735495 w 7467600"/>
              <a:gd name="connsiteY526" fmla="*/ 2196890 h 6858000"/>
              <a:gd name="connsiteX527" fmla="*/ 6721901 w 7467600"/>
              <a:gd name="connsiteY527" fmla="*/ 2179274 h 6858000"/>
              <a:gd name="connsiteX528" fmla="*/ 6604735 w 7467600"/>
              <a:gd name="connsiteY528" fmla="*/ 2041381 h 6858000"/>
              <a:gd name="connsiteX529" fmla="*/ 6591670 w 7467600"/>
              <a:gd name="connsiteY529" fmla="*/ 1988277 h 6858000"/>
              <a:gd name="connsiteX530" fmla="*/ 6747349 w 7467600"/>
              <a:gd name="connsiteY530" fmla="*/ 2160069 h 6858000"/>
              <a:gd name="connsiteX531" fmla="*/ 6760943 w 7467600"/>
              <a:gd name="connsiteY531" fmla="*/ 2177686 h 6858000"/>
              <a:gd name="connsiteX532" fmla="*/ 7021065 w 7467600"/>
              <a:gd name="connsiteY532" fmla="*/ 2498102 h 6858000"/>
              <a:gd name="connsiteX533" fmla="*/ 7155223 w 7467600"/>
              <a:gd name="connsiteY533" fmla="*/ 2650386 h 6858000"/>
              <a:gd name="connsiteX534" fmla="*/ 7203167 w 7467600"/>
              <a:gd name="connsiteY534" fmla="*/ 2697288 h 6858000"/>
              <a:gd name="connsiteX535" fmla="*/ 6937703 w 7467600"/>
              <a:gd name="connsiteY535" fmla="*/ 2321981 h 6858000"/>
              <a:gd name="connsiteX536" fmla="*/ 6591670 w 7467600"/>
              <a:gd name="connsiteY536" fmla="*/ 1988277 h 6858000"/>
              <a:gd name="connsiteX537" fmla="*/ 5798671 w 7467600"/>
              <a:gd name="connsiteY537" fmla="*/ 1981601 h 6858000"/>
              <a:gd name="connsiteX538" fmla="*/ 5754709 w 7467600"/>
              <a:gd name="connsiteY538" fmla="*/ 2071454 h 6858000"/>
              <a:gd name="connsiteX539" fmla="*/ 5763044 w 7467600"/>
              <a:gd name="connsiteY539" fmla="*/ 2842206 h 6858000"/>
              <a:gd name="connsiteX540" fmla="*/ 5764974 w 7467600"/>
              <a:gd name="connsiteY540" fmla="*/ 2799609 h 6858000"/>
              <a:gd name="connsiteX541" fmla="*/ 5767665 w 7467600"/>
              <a:gd name="connsiteY541" fmla="*/ 2666409 h 6858000"/>
              <a:gd name="connsiteX542" fmla="*/ 5763055 w 7467600"/>
              <a:gd name="connsiteY542" fmla="*/ 2579705 h 6858000"/>
              <a:gd name="connsiteX543" fmla="*/ 5758079 w 7467600"/>
              <a:gd name="connsiteY543" fmla="*/ 2492508 h 6858000"/>
              <a:gd name="connsiteX544" fmla="*/ 5779325 w 7467600"/>
              <a:gd name="connsiteY544" fmla="*/ 2197069 h 6858000"/>
              <a:gd name="connsiteX545" fmla="*/ 5798671 w 7467600"/>
              <a:gd name="connsiteY545" fmla="*/ 1981601 h 6858000"/>
              <a:gd name="connsiteX546" fmla="*/ 5829202 w 7467600"/>
              <a:gd name="connsiteY546" fmla="*/ 1971679 h 6858000"/>
              <a:gd name="connsiteX547" fmla="*/ 5809558 w 7467600"/>
              <a:gd name="connsiteY547" fmla="*/ 2198043 h 6858000"/>
              <a:gd name="connsiteX548" fmla="*/ 5788653 w 7467600"/>
              <a:gd name="connsiteY548" fmla="*/ 2489430 h 6858000"/>
              <a:gd name="connsiteX549" fmla="*/ 5793439 w 7467600"/>
              <a:gd name="connsiteY549" fmla="*/ 2575235 h 6858000"/>
              <a:gd name="connsiteX550" fmla="*/ 5796837 w 7467600"/>
              <a:gd name="connsiteY550" fmla="*/ 2637633 h 6858000"/>
              <a:gd name="connsiteX551" fmla="*/ 5818614 w 7467600"/>
              <a:gd name="connsiteY551" fmla="*/ 2473055 h 6858000"/>
              <a:gd name="connsiteX552" fmla="*/ 5829202 w 7467600"/>
              <a:gd name="connsiteY552" fmla="*/ 1971679 h 6858000"/>
              <a:gd name="connsiteX553" fmla="*/ 5911389 w 7467600"/>
              <a:gd name="connsiteY553" fmla="*/ 1898371 h 6858000"/>
              <a:gd name="connsiteX554" fmla="*/ 6237627 w 7467600"/>
              <a:gd name="connsiteY554" fmla="*/ 2231921 h 6858000"/>
              <a:gd name="connsiteX555" fmla="*/ 5911389 w 7467600"/>
              <a:gd name="connsiteY555" fmla="*/ 1898371 h 6858000"/>
              <a:gd name="connsiteX556" fmla="*/ 6944437 w 7467600"/>
              <a:gd name="connsiteY556" fmla="*/ 1575402 h 6858000"/>
              <a:gd name="connsiteX557" fmla="*/ 6304730 w 7467600"/>
              <a:gd name="connsiteY557" fmla="*/ 1766654 h 6858000"/>
              <a:gd name="connsiteX558" fmla="*/ 6944437 w 7467600"/>
              <a:gd name="connsiteY558" fmla="*/ 1575402 h 6858000"/>
              <a:gd name="connsiteX559" fmla="*/ 7019523 w 7467600"/>
              <a:gd name="connsiteY559" fmla="*/ 1519450 h 6858000"/>
              <a:gd name="connsiteX560" fmla="*/ 6298091 w 7467600"/>
              <a:gd name="connsiteY560" fmla="*/ 1737122 h 6858000"/>
              <a:gd name="connsiteX561" fmla="*/ 7019523 w 7467600"/>
              <a:gd name="connsiteY561" fmla="*/ 1519450 h 6858000"/>
              <a:gd name="connsiteX562" fmla="*/ 2399523 w 7467600"/>
              <a:gd name="connsiteY562" fmla="*/ 1428234 h 6858000"/>
              <a:gd name="connsiteX563" fmla="*/ 2224982 w 7467600"/>
              <a:gd name="connsiteY563" fmla="*/ 1826201 h 6858000"/>
              <a:gd name="connsiteX564" fmla="*/ 2096099 w 7467600"/>
              <a:gd name="connsiteY564" fmla="*/ 2345900 h 6858000"/>
              <a:gd name="connsiteX565" fmla="*/ 2283317 w 7467600"/>
              <a:gd name="connsiteY565" fmla="*/ 1796925 h 6858000"/>
              <a:gd name="connsiteX566" fmla="*/ 2399523 w 7467600"/>
              <a:gd name="connsiteY566" fmla="*/ 1428234 h 6858000"/>
              <a:gd name="connsiteX567" fmla="*/ 2448558 w 7467600"/>
              <a:gd name="connsiteY567" fmla="*/ 1373435 h 6858000"/>
              <a:gd name="connsiteX568" fmla="*/ 2312521 w 7467600"/>
              <a:gd name="connsiteY568" fmla="*/ 1806140 h 6858000"/>
              <a:gd name="connsiteX569" fmla="*/ 2127533 w 7467600"/>
              <a:gd name="connsiteY569" fmla="*/ 2348380 h 6858000"/>
              <a:gd name="connsiteX570" fmla="*/ 2358080 w 7467600"/>
              <a:gd name="connsiteY570" fmla="*/ 1866134 h 6858000"/>
              <a:gd name="connsiteX571" fmla="*/ 2407436 w 7467600"/>
              <a:gd name="connsiteY571" fmla="*/ 1651070 h 6858000"/>
              <a:gd name="connsiteX572" fmla="*/ 2448558 w 7467600"/>
              <a:gd name="connsiteY572" fmla="*/ 1373435 h 6858000"/>
              <a:gd name="connsiteX573" fmla="*/ 278707 w 7467600"/>
              <a:gd name="connsiteY573" fmla="*/ 1352270 h 6858000"/>
              <a:gd name="connsiteX574" fmla="*/ 321570 w 7467600"/>
              <a:gd name="connsiteY574" fmla="*/ 1861610 h 6858000"/>
              <a:gd name="connsiteX575" fmla="*/ 294281 w 7467600"/>
              <a:gd name="connsiteY575" fmla="*/ 1440658 h 6858000"/>
              <a:gd name="connsiteX576" fmla="*/ 278707 w 7467600"/>
              <a:gd name="connsiteY576" fmla="*/ 1352270 h 6858000"/>
              <a:gd name="connsiteX577" fmla="*/ 1423821 w 7467600"/>
              <a:gd name="connsiteY577" fmla="*/ 1351958 h 6858000"/>
              <a:gd name="connsiteX578" fmla="*/ 1638521 w 7467600"/>
              <a:gd name="connsiteY578" fmla="*/ 1908470 h 6858000"/>
              <a:gd name="connsiteX579" fmla="*/ 1754199 w 7467600"/>
              <a:gd name="connsiteY579" fmla="*/ 2149284 h 6858000"/>
              <a:gd name="connsiteX580" fmla="*/ 1908359 w 7467600"/>
              <a:gd name="connsiteY580" fmla="*/ 2364988 h 6858000"/>
              <a:gd name="connsiteX581" fmla="*/ 1647661 w 7467600"/>
              <a:gd name="connsiteY581" fmla="*/ 1825945 h 6858000"/>
              <a:gd name="connsiteX582" fmla="*/ 1423821 w 7467600"/>
              <a:gd name="connsiteY582" fmla="*/ 1351958 h 6858000"/>
              <a:gd name="connsiteX583" fmla="*/ 1431890 w 7467600"/>
              <a:gd name="connsiteY583" fmla="*/ 1306475 h 6858000"/>
              <a:gd name="connsiteX584" fmla="*/ 1507597 w 7467600"/>
              <a:gd name="connsiteY584" fmla="*/ 1446132 h 6858000"/>
              <a:gd name="connsiteX585" fmla="*/ 1674586 w 7467600"/>
              <a:gd name="connsiteY585" fmla="*/ 1813832 h 6858000"/>
              <a:gd name="connsiteX586" fmla="*/ 1815950 w 7467600"/>
              <a:gd name="connsiteY586" fmla="*/ 2128564 h 6858000"/>
              <a:gd name="connsiteX587" fmla="*/ 1984242 w 7467600"/>
              <a:gd name="connsiteY587" fmla="*/ 2430829 h 6858000"/>
              <a:gd name="connsiteX588" fmla="*/ 2014023 w 7467600"/>
              <a:gd name="connsiteY588" fmla="*/ 2450995 h 6858000"/>
              <a:gd name="connsiteX589" fmla="*/ 1747337 w 7467600"/>
              <a:gd name="connsiteY589" fmla="*/ 1855264 h 6858000"/>
              <a:gd name="connsiteX590" fmla="*/ 1533749 w 7467600"/>
              <a:gd name="connsiteY590" fmla="*/ 1478656 h 6858000"/>
              <a:gd name="connsiteX591" fmla="*/ 1431890 w 7467600"/>
              <a:gd name="connsiteY591" fmla="*/ 1306475 h 6858000"/>
              <a:gd name="connsiteX592" fmla="*/ 5052692 w 7467600"/>
              <a:gd name="connsiteY592" fmla="*/ 1292994 h 6858000"/>
              <a:gd name="connsiteX593" fmla="*/ 5200661 w 7467600"/>
              <a:gd name="connsiteY593" fmla="*/ 1635186 h 6858000"/>
              <a:gd name="connsiteX594" fmla="*/ 5297138 w 7467600"/>
              <a:gd name="connsiteY594" fmla="*/ 1906351 h 6858000"/>
              <a:gd name="connsiteX595" fmla="*/ 5052692 w 7467600"/>
              <a:gd name="connsiteY595" fmla="*/ 1292994 h 6858000"/>
              <a:gd name="connsiteX596" fmla="*/ 5009948 w 7467600"/>
              <a:gd name="connsiteY596" fmla="*/ 1273619 h 6858000"/>
              <a:gd name="connsiteX597" fmla="*/ 5121777 w 7467600"/>
              <a:gd name="connsiteY597" fmla="*/ 1654213 h 6858000"/>
              <a:gd name="connsiteX598" fmla="*/ 5293545 w 7467600"/>
              <a:gd name="connsiteY598" fmla="*/ 2072247 h 6858000"/>
              <a:gd name="connsiteX599" fmla="*/ 5294042 w 7467600"/>
              <a:gd name="connsiteY599" fmla="*/ 2065019 h 6858000"/>
              <a:gd name="connsiteX600" fmla="*/ 5171936 w 7467600"/>
              <a:gd name="connsiteY600" fmla="*/ 1647613 h 6858000"/>
              <a:gd name="connsiteX601" fmla="*/ 5009948 w 7467600"/>
              <a:gd name="connsiteY601" fmla="*/ 1273619 h 6858000"/>
              <a:gd name="connsiteX602" fmla="*/ 655236 w 7467600"/>
              <a:gd name="connsiteY602" fmla="*/ 1268632 h 6858000"/>
              <a:gd name="connsiteX603" fmla="*/ 839521 w 7467600"/>
              <a:gd name="connsiteY603" fmla="*/ 1685315 h 6858000"/>
              <a:gd name="connsiteX604" fmla="*/ 1109416 w 7467600"/>
              <a:gd name="connsiteY604" fmla="*/ 2061663 h 6858000"/>
              <a:gd name="connsiteX605" fmla="*/ 1298300 w 7467600"/>
              <a:gd name="connsiteY605" fmla="*/ 2247742 h 6858000"/>
              <a:gd name="connsiteX606" fmla="*/ 1125871 w 7467600"/>
              <a:gd name="connsiteY606" fmla="*/ 1989513 h 6858000"/>
              <a:gd name="connsiteX607" fmla="*/ 981574 w 7467600"/>
              <a:gd name="connsiteY607" fmla="*/ 1783157 h 6858000"/>
              <a:gd name="connsiteX608" fmla="*/ 922198 w 7467600"/>
              <a:gd name="connsiteY608" fmla="*/ 1677437 h 6858000"/>
              <a:gd name="connsiteX609" fmla="*/ 869293 w 7467600"/>
              <a:gd name="connsiteY609" fmla="*/ 1583214 h 6858000"/>
              <a:gd name="connsiteX610" fmla="*/ 751431 w 7467600"/>
              <a:gd name="connsiteY610" fmla="*/ 1405731 h 6858000"/>
              <a:gd name="connsiteX611" fmla="*/ 655236 w 7467600"/>
              <a:gd name="connsiteY611" fmla="*/ 1268632 h 6858000"/>
              <a:gd name="connsiteX612" fmla="*/ 6516292 w 7467600"/>
              <a:gd name="connsiteY612" fmla="*/ 1263064 h 6858000"/>
              <a:gd name="connsiteX613" fmla="*/ 5736320 w 7467600"/>
              <a:gd name="connsiteY613" fmla="*/ 1501803 h 6858000"/>
              <a:gd name="connsiteX614" fmla="*/ 6516292 w 7467600"/>
              <a:gd name="connsiteY614" fmla="*/ 1263064 h 6858000"/>
              <a:gd name="connsiteX615" fmla="*/ 291466 w 7467600"/>
              <a:gd name="connsiteY615" fmla="*/ 1250369 h 6858000"/>
              <a:gd name="connsiteX616" fmla="*/ 323180 w 7467600"/>
              <a:gd name="connsiteY616" fmla="*/ 1435283 h 6858000"/>
              <a:gd name="connsiteX617" fmla="*/ 349381 w 7467600"/>
              <a:gd name="connsiteY617" fmla="*/ 1875041 h 6858000"/>
              <a:gd name="connsiteX618" fmla="*/ 374363 w 7467600"/>
              <a:gd name="connsiteY618" fmla="*/ 1506494 h 6858000"/>
              <a:gd name="connsiteX619" fmla="*/ 302168 w 7467600"/>
              <a:gd name="connsiteY619" fmla="*/ 1274495 h 6858000"/>
              <a:gd name="connsiteX620" fmla="*/ 291466 w 7467600"/>
              <a:gd name="connsiteY620" fmla="*/ 1250369 h 6858000"/>
              <a:gd name="connsiteX621" fmla="*/ 678222 w 7467600"/>
              <a:gd name="connsiteY621" fmla="*/ 1248670 h 6858000"/>
              <a:gd name="connsiteX622" fmla="*/ 775536 w 7467600"/>
              <a:gd name="connsiteY622" fmla="*/ 1388015 h 6858000"/>
              <a:gd name="connsiteX623" fmla="*/ 894529 w 7467600"/>
              <a:gd name="connsiteY623" fmla="*/ 1567739 h 6858000"/>
              <a:gd name="connsiteX624" fmla="*/ 948000 w 7467600"/>
              <a:gd name="connsiteY624" fmla="*/ 1663088 h 6858000"/>
              <a:gd name="connsiteX625" fmla="*/ 1006812 w 7467600"/>
              <a:gd name="connsiteY625" fmla="*/ 1767683 h 6858000"/>
              <a:gd name="connsiteX626" fmla="*/ 1149133 w 7467600"/>
              <a:gd name="connsiteY626" fmla="*/ 1971513 h 6858000"/>
              <a:gd name="connsiteX627" fmla="*/ 1333952 w 7467600"/>
              <a:gd name="connsiteY627" fmla="*/ 2251620 h 6858000"/>
              <a:gd name="connsiteX628" fmla="*/ 1337329 w 7467600"/>
              <a:gd name="connsiteY628" fmla="*/ 2258350 h 6858000"/>
              <a:gd name="connsiteX629" fmla="*/ 1014726 w 7467600"/>
              <a:gd name="connsiteY629" fmla="*/ 1615556 h 6858000"/>
              <a:gd name="connsiteX630" fmla="*/ 678222 w 7467600"/>
              <a:gd name="connsiteY630" fmla="*/ 1248670 h 6858000"/>
              <a:gd name="connsiteX631" fmla="*/ 6691602 w 7467600"/>
              <a:gd name="connsiteY631" fmla="*/ 1140573 h 6858000"/>
              <a:gd name="connsiteX632" fmla="*/ 6571100 w 7467600"/>
              <a:gd name="connsiteY632" fmla="*/ 1183662 h 6858000"/>
              <a:gd name="connsiteX633" fmla="*/ 6241687 w 7467600"/>
              <a:gd name="connsiteY633" fmla="*/ 1257600 h 6858000"/>
              <a:gd name="connsiteX634" fmla="*/ 5693009 w 7467600"/>
              <a:gd name="connsiteY634" fmla="*/ 1478256 h 6858000"/>
              <a:gd name="connsiteX635" fmla="*/ 6548420 w 7467600"/>
              <a:gd name="connsiteY635" fmla="*/ 1214599 h 6858000"/>
              <a:gd name="connsiteX636" fmla="*/ 6605473 w 7467600"/>
              <a:gd name="connsiteY636" fmla="*/ 1184686 h 6858000"/>
              <a:gd name="connsiteX637" fmla="*/ 6691602 w 7467600"/>
              <a:gd name="connsiteY637" fmla="*/ 1140573 h 6858000"/>
              <a:gd name="connsiteX638" fmla="*/ 4002475 w 7467600"/>
              <a:gd name="connsiteY638" fmla="*/ 1037802 h 6858000"/>
              <a:gd name="connsiteX639" fmla="*/ 4000324 w 7467600"/>
              <a:gd name="connsiteY639" fmla="*/ 1039362 h 6858000"/>
              <a:gd name="connsiteX640" fmla="*/ 4002862 w 7467600"/>
              <a:gd name="connsiteY640" fmla="*/ 1042866 h 6858000"/>
              <a:gd name="connsiteX641" fmla="*/ 4002475 w 7467600"/>
              <a:gd name="connsiteY641" fmla="*/ 1037802 h 6858000"/>
              <a:gd name="connsiteX642" fmla="*/ 506322 w 7467600"/>
              <a:gd name="connsiteY642" fmla="*/ 1020997 h 6858000"/>
              <a:gd name="connsiteX643" fmla="*/ 533068 w 7467600"/>
              <a:gd name="connsiteY643" fmla="*/ 1029409 h 6858000"/>
              <a:gd name="connsiteX644" fmla="*/ 1232525 w 7467600"/>
              <a:gd name="connsiteY644" fmla="*/ 1804675 h 6858000"/>
              <a:gd name="connsiteX645" fmla="*/ 1388858 w 7467600"/>
              <a:gd name="connsiteY645" fmla="*/ 2368011 h 6858000"/>
              <a:gd name="connsiteX646" fmla="*/ 1384098 w 7467600"/>
              <a:gd name="connsiteY646" fmla="*/ 2378125 h 6858000"/>
              <a:gd name="connsiteX647" fmla="*/ 1425393 w 7467600"/>
              <a:gd name="connsiteY647" fmla="*/ 2589124 h 6858000"/>
              <a:gd name="connsiteX648" fmla="*/ 1424001 w 7467600"/>
              <a:gd name="connsiteY648" fmla="*/ 2597541 h 6858000"/>
              <a:gd name="connsiteX649" fmla="*/ 2152729 w 7467600"/>
              <a:gd name="connsiteY649" fmla="*/ 2864487 h 6858000"/>
              <a:gd name="connsiteX650" fmla="*/ 2020609 w 7467600"/>
              <a:gd name="connsiteY650" fmla="*/ 2539671 h 6858000"/>
              <a:gd name="connsiteX651" fmla="*/ 2018920 w 7467600"/>
              <a:gd name="connsiteY651" fmla="*/ 2536309 h 6858000"/>
              <a:gd name="connsiteX652" fmla="*/ 1342441 w 7467600"/>
              <a:gd name="connsiteY652" fmla="*/ 1173017 h 6858000"/>
              <a:gd name="connsiteX653" fmla="*/ 1367925 w 7467600"/>
              <a:gd name="connsiteY653" fmla="*/ 1135648 h 6858000"/>
              <a:gd name="connsiteX654" fmla="*/ 1771401 w 7467600"/>
              <a:gd name="connsiteY654" fmla="*/ 1806673 h 6858000"/>
              <a:gd name="connsiteX655" fmla="*/ 1972385 w 7467600"/>
              <a:gd name="connsiteY655" fmla="*/ 2198735 h 6858000"/>
              <a:gd name="connsiteX656" fmla="*/ 2040892 w 7467600"/>
              <a:gd name="connsiteY656" fmla="*/ 2405205 h 6858000"/>
              <a:gd name="connsiteX657" fmla="*/ 2131689 w 7467600"/>
              <a:gd name="connsiteY657" fmla="*/ 1936926 h 6858000"/>
              <a:gd name="connsiteX658" fmla="*/ 2454820 w 7467600"/>
              <a:gd name="connsiteY658" fmla="*/ 1248808 h 6858000"/>
              <a:gd name="connsiteX659" fmla="*/ 2492512 w 7467600"/>
              <a:gd name="connsiteY659" fmla="*/ 1302920 h 6858000"/>
              <a:gd name="connsiteX660" fmla="*/ 2081216 w 7467600"/>
              <a:gd name="connsiteY660" fmla="*/ 2527513 h 6858000"/>
              <a:gd name="connsiteX661" fmla="*/ 2081211 w 7467600"/>
              <a:gd name="connsiteY661" fmla="*/ 2528916 h 6858000"/>
              <a:gd name="connsiteX662" fmla="*/ 2199067 w 7467600"/>
              <a:gd name="connsiteY662" fmla="*/ 2884061 h 6858000"/>
              <a:gd name="connsiteX663" fmla="*/ 3192586 w 7467600"/>
              <a:gd name="connsiteY663" fmla="*/ 3411496 h 6858000"/>
              <a:gd name="connsiteX664" fmla="*/ 3182620 w 7467600"/>
              <a:gd name="connsiteY664" fmla="*/ 3483279 h 6858000"/>
              <a:gd name="connsiteX665" fmla="*/ 2435119 w 7467600"/>
              <a:gd name="connsiteY665" fmla="*/ 3080173 h 6858000"/>
              <a:gd name="connsiteX666" fmla="*/ 2410152 w 7467600"/>
              <a:gd name="connsiteY666" fmla="*/ 3063751 h 6858000"/>
              <a:gd name="connsiteX667" fmla="*/ 2408099 w 7467600"/>
              <a:gd name="connsiteY667" fmla="*/ 3064403 h 6858000"/>
              <a:gd name="connsiteX668" fmla="*/ 2407218 w 7467600"/>
              <a:gd name="connsiteY668" fmla="*/ 3070324 h 6858000"/>
              <a:gd name="connsiteX669" fmla="*/ 2380138 w 7467600"/>
              <a:gd name="connsiteY669" fmla="*/ 3099341 h 6858000"/>
              <a:gd name="connsiteX670" fmla="*/ 1765923 w 7467600"/>
              <a:gd name="connsiteY670" fmla="*/ 3581043 h 6858000"/>
              <a:gd name="connsiteX671" fmla="*/ 1702258 w 7467600"/>
              <a:gd name="connsiteY671" fmla="*/ 3612286 h 6858000"/>
              <a:gd name="connsiteX672" fmla="*/ 1538370 w 7467600"/>
              <a:gd name="connsiteY672" fmla="*/ 3811804 h 6858000"/>
              <a:gd name="connsiteX673" fmla="*/ 542867 w 7467600"/>
              <a:gd name="connsiteY673" fmla="*/ 4944092 h 6858000"/>
              <a:gd name="connsiteX674" fmla="*/ 515800 w 7467600"/>
              <a:gd name="connsiteY674" fmla="*/ 4862180 h 6858000"/>
              <a:gd name="connsiteX675" fmla="*/ 909145 w 7467600"/>
              <a:gd name="connsiteY675" fmla="*/ 4199225 h 6858000"/>
              <a:gd name="connsiteX676" fmla="*/ 1214067 w 7467600"/>
              <a:gd name="connsiteY676" fmla="*/ 3908561 h 6858000"/>
              <a:gd name="connsiteX677" fmla="*/ 640967 w 7467600"/>
              <a:gd name="connsiteY677" fmla="*/ 4105601 h 6858000"/>
              <a:gd name="connsiteX678" fmla="*/ 112563 w 7467600"/>
              <a:gd name="connsiteY678" fmla="*/ 4396952 h 6858000"/>
              <a:gd name="connsiteX679" fmla="*/ 0 w 7467600"/>
              <a:gd name="connsiteY679" fmla="*/ 4466006 h 6858000"/>
              <a:gd name="connsiteX680" fmla="*/ 0 w 7467600"/>
              <a:gd name="connsiteY680" fmla="*/ 4233763 h 6858000"/>
              <a:gd name="connsiteX681" fmla="*/ 36881 w 7467600"/>
              <a:gd name="connsiteY681" fmla="*/ 4200118 h 6858000"/>
              <a:gd name="connsiteX682" fmla="*/ 910534 w 7467600"/>
              <a:gd name="connsiteY682" fmla="*/ 3629753 h 6858000"/>
              <a:gd name="connsiteX683" fmla="*/ 1578717 w 7467600"/>
              <a:gd name="connsiteY683" fmla="*/ 3575982 h 6858000"/>
              <a:gd name="connsiteX684" fmla="*/ 2338780 w 7467600"/>
              <a:gd name="connsiteY684" fmla="*/ 3033725 h 6858000"/>
              <a:gd name="connsiteX685" fmla="*/ 1807991 w 7467600"/>
              <a:gd name="connsiteY685" fmla="*/ 2807184 h 6858000"/>
              <a:gd name="connsiteX686" fmla="*/ 1416358 w 7467600"/>
              <a:gd name="connsiteY686" fmla="*/ 3112571 h 6858000"/>
              <a:gd name="connsiteX687" fmla="*/ 939066 w 7467600"/>
              <a:gd name="connsiteY687" fmla="*/ 3378798 h 6858000"/>
              <a:gd name="connsiteX688" fmla="*/ 115099 w 7467600"/>
              <a:gd name="connsiteY688" fmla="*/ 3607650 h 6858000"/>
              <a:gd name="connsiteX689" fmla="*/ 97284 w 7467600"/>
              <a:gd name="connsiteY689" fmla="*/ 3520393 h 6858000"/>
              <a:gd name="connsiteX690" fmla="*/ 922050 w 7467600"/>
              <a:gd name="connsiteY690" fmla="*/ 3074867 h 6858000"/>
              <a:gd name="connsiteX691" fmla="*/ 1405265 w 7467600"/>
              <a:gd name="connsiteY691" fmla="*/ 3016319 h 6858000"/>
              <a:gd name="connsiteX692" fmla="*/ 1407512 w 7467600"/>
              <a:gd name="connsiteY692" fmla="*/ 3018001 h 6858000"/>
              <a:gd name="connsiteX693" fmla="*/ 1726266 w 7467600"/>
              <a:gd name="connsiteY693" fmla="*/ 2777274 h 6858000"/>
              <a:gd name="connsiteX694" fmla="*/ 625390 w 7467600"/>
              <a:gd name="connsiteY694" fmla="*/ 2514541 h 6858000"/>
              <a:gd name="connsiteX695" fmla="*/ 619799 w 7467600"/>
              <a:gd name="connsiteY695" fmla="*/ 2527180 h 6858000"/>
              <a:gd name="connsiteX696" fmla="*/ 310030 w 7467600"/>
              <a:gd name="connsiteY696" fmla="*/ 2771818 h 6858000"/>
              <a:gd name="connsiteX697" fmla="*/ 173877 w 7467600"/>
              <a:gd name="connsiteY697" fmla="*/ 2937056 h 6858000"/>
              <a:gd name="connsiteX698" fmla="*/ 77889 w 7467600"/>
              <a:gd name="connsiteY698" fmla="*/ 3138440 h 6858000"/>
              <a:gd name="connsiteX699" fmla="*/ 0 w 7467600"/>
              <a:gd name="connsiteY699" fmla="*/ 3271395 h 6858000"/>
              <a:gd name="connsiteX700" fmla="*/ 0 w 7467600"/>
              <a:gd name="connsiteY700" fmla="*/ 3153002 h 6858000"/>
              <a:gd name="connsiteX701" fmla="*/ 2386 w 7467600"/>
              <a:gd name="connsiteY701" fmla="*/ 3149203 h 6858000"/>
              <a:gd name="connsiteX702" fmla="*/ 89753 w 7467600"/>
              <a:gd name="connsiteY702" fmla="*/ 2987702 h 6858000"/>
              <a:gd name="connsiteX703" fmla="*/ 76869 w 7467600"/>
              <a:gd name="connsiteY703" fmla="*/ 3005404 h 6858000"/>
              <a:gd name="connsiteX704" fmla="*/ 32049 w 7467600"/>
              <a:gd name="connsiteY704" fmla="*/ 3065814 h 6858000"/>
              <a:gd name="connsiteX705" fmla="*/ 0 w 7467600"/>
              <a:gd name="connsiteY705" fmla="*/ 3108744 h 6858000"/>
              <a:gd name="connsiteX706" fmla="*/ 0 w 7467600"/>
              <a:gd name="connsiteY706" fmla="*/ 3058059 h 6858000"/>
              <a:gd name="connsiteX707" fmla="*/ 7610 w 7467600"/>
              <a:gd name="connsiteY707" fmla="*/ 3047889 h 6858000"/>
              <a:gd name="connsiteX708" fmla="*/ 52419 w 7467600"/>
              <a:gd name="connsiteY708" fmla="*/ 2987479 h 6858000"/>
              <a:gd name="connsiteX709" fmla="*/ 59142 w 7467600"/>
              <a:gd name="connsiteY709" fmla="*/ 2978488 h 6858000"/>
              <a:gd name="connsiteX710" fmla="*/ 0 w 7467600"/>
              <a:gd name="connsiteY710" fmla="*/ 3015334 h 6858000"/>
              <a:gd name="connsiteX711" fmla="*/ 0 w 7467600"/>
              <a:gd name="connsiteY711" fmla="*/ 2914286 h 6858000"/>
              <a:gd name="connsiteX712" fmla="*/ 36383 w 7467600"/>
              <a:gd name="connsiteY712" fmla="*/ 2901128 h 6858000"/>
              <a:gd name="connsiteX713" fmla="*/ 156329 w 7467600"/>
              <a:gd name="connsiteY713" fmla="*/ 2840533 h 6858000"/>
              <a:gd name="connsiteX714" fmla="*/ 358355 w 7467600"/>
              <a:gd name="connsiteY714" fmla="*/ 2620471 h 6858000"/>
              <a:gd name="connsiteX715" fmla="*/ 510577 w 7467600"/>
              <a:gd name="connsiteY715" fmla="*/ 2501244 h 6858000"/>
              <a:gd name="connsiteX716" fmla="*/ 211967 w 7467600"/>
              <a:gd name="connsiteY716" fmla="*/ 2479171 h 6858000"/>
              <a:gd name="connsiteX717" fmla="*/ 0 w 7467600"/>
              <a:gd name="connsiteY717" fmla="*/ 2476398 h 6858000"/>
              <a:gd name="connsiteX718" fmla="*/ 0 w 7467600"/>
              <a:gd name="connsiteY718" fmla="*/ 2389189 h 6858000"/>
              <a:gd name="connsiteX719" fmla="*/ 103062 w 7467600"/>
              <a:gd name="connsiteY719" fmla="*/ 2389518 h 6858000"/>
              <a:gd name="connsiteX720" fmla="*/ 510734 w 7467600"/>
              <a:gd name="connsiteY720" fmla="*/ 2416201 h 6858000"/>
              <a:gd name="connsiteX721" fmla="*/ 279257 w 7467600"/>
              <a:gd name="connsiteY721" fmla="*/ 2092102 h 6858000"/>
              <a:gd name="connsiteX722" fmla="*/ 65265 w 7467600"/>
              <a:gd name="connsiteY722" fmla="*/ 2006049 h 6858000"/>
              <a:gd name="connsiteX723" fmla="*/ 0 w 7467600"/>
              <a:gd name="connsiteY723" fmla="*/ 1982532 h 6858000"/>
              <a:gd name="connsiteX724" fmla="*/ 0 w 7467600"/>
              <a:gd name="connsiteY724" fmla="*/ 1912789 h 6858000"/>
              <a:gd name="connsiteX725" fmla="*/ 97460 w 7467600"/>
              <a:gd name="connsiteY725" fmla="*/ 1953725 h 6858000"/>
              <a:gd name="connsiteX726" fmla="*/ 221272 w 7467600"/>
              <a:gd name="connsiteY726" fmla="*/ 1980766 h 6858000"/>
              <a:gd name="connsiteX727" fmla="*/ 116765 w 7467600"/>
              <a:gd name="connsiteY727" fmla="*/ 1911033 h 6858000"/>
              <a:gd name="connsiteX728" fmla="*/ 16405 w 7467600"/>
              <a:gd name="connsiteY728" fmla="*/ 1803412 h 6858000"/>
              <a:gd name="connsiteX729" fmla="*/ 0 w 7467600"/>
              <a:gd name="connsiteY729" fmla="*/ 1784777 h 6858000"/>
              <a:gd name="connsiteX730" fmla="*/ 0 w 7467600"/>
              <a:gd name="connsiteY730" fmla="*/ 1740082 h 6858000"/>
              <a:gd name="connsiteX731" fmla="*/ 39394 w 7467600"/>
              <a:gd name="connsiteY731" fmla="*/ 1784856 h 6858000"/>
              <a:gd name="connsiteX732" fmla="*/ 135813 w 7467600"/>
              <a:gd name="connsiteY732" fmla="*/ 1888838 h 6858000"/>
              <a:gd name="connsiteX733" fmla="*/ 242575 w 7467600"/>
              <a:gd name="connsiteY733" fmla="*/ 1958841 h 6858000"/>
              <a:gd name="connsiteX734" fmla="*/ 82197 w 7467600"/>
              <a:gd name="connsiteY734" fmla="*/ 1754826 h 6858000"/>
              <a:gd name="connsiteX735" fmla="*/ 0 w 7467600"/>
              <a:gd name="connsiteY735" fmla="*/ 1679650 h 6858000"/>
              <a:gd name="connsiteX736" fmla="*/ 0 w 7467600"/>
              <a:gd name="connsiteY736" fmla="*/ 1602463 h 6858000"/>
              <a:gd name="connsiteX737" fmla="*/ 84689 w 7467600"/>
              <a:gd name="connsiteY737" fmla="*/ 1677442 h 6858000"/>
              <a:gd name="connsiteX738" fmla="*/ 298437 w 7467600"/>
              <a:gd name="connsiteY738" fmla="*/ 1968019 h 6858000"/>
              <a:gd name="connsiteX739" fmla="*/ 227269 w 7467600"/>
              <a:gd name="connsiteY739" fmla="*/ 1114064 h 6858000"/>
              <a:gd name="connsiteX740" fmla="*/ 248003 w 7467600"/>
              <a:gd name="connsiteY740" fmla="*/ 1089613 h 6858000"/>
              <a:gd name="connsiteX741" fmla="*/ 427020 w 7467600"/>
              <a:gd name="connsiteY741" fmla="*/ 1619803 h 6858000"/>
              <a:gd name="connsiteX742" fmla="*/ 340345 w 7467600"/>
              <a:gd name="connsiteY742" fmla="*/ 2027739 h 6858000"/>
              <a:gd name="connsiteX743" fmla="*/ 360865 w 7467600"/>
              <a:gd name="connsiteY743" fmla="*/ 2044827 h 6858000"/>
              <a:gd name="connsiteX744" fmla="*/ 560414 w 7467600"/>
              <a:gd name="connsiteY744" fmla="*/ 2421457 h 6858000"/>
              <a:gd name="connsiteX745" fmla="*/ 1359703 w 7467600"/>
              <a:gd name="connsiteY745" fmla="*/ 2578554 h 6858000"/>
              <a:gd name="connsiteX746" fmla="*/ 1359422 w 7467600"/>
              <a:gd name="connsiteY746" fmla="*/ 2577994 h 6858000"/>
              <a:gd name="connsiteX747" fmla="*/ 828701 w 7467600"/>
              <a:gd name="connsiteY747" fmla="*/ 1839520 h 6858000"/>
              <a:gd name="connsiteX748" fmla="*/ 494427 w 7467600"/>
              <a:gd name="connsiteY748" fmla="*/ 1092333 h 6858000"/>
              <a:gd name="connsiteX749" fmla="*/ 506322 w 7467600"/>
              <a:gd name="connsiteY749" fmla="*/ 1020997 h 6858000"/>
              <a:gd name="connsiteX750" fmla="*/ 4570198 w 7467600"/>
              <a:gd name="connsiteY750" fmla="*/ 978081 h 6858000"/>
              <a:gd name="connsiteX751" fmla="*/ 4523691 w 7467600"/>
              <a:gd name="connsiteY751" fmla="*/ 1127776 h 6858000"/>
              <a:gd name="connsiteX752" fmla="*/ 4509875 w 7467600"/>
              <a:gd name="connsiteY752" fmla="*/ 1167552 h 6858000"/>
              <a:gd name="connsiteX753" fmla="*/ 4478168 w 7467600"/>
              <a:gd name="connsiteY753" fmla="*/ 1260735 h 6858000"/>
              <a:gd name="connsiteX754" fmla="*/ 4409309 w 7467600"/>
              <a:gd name="connsiteY754" fmla="*/ 1666996 h 6858000"/>
              <a:gd name="connsiteX755" fmla="*/ 4370031 w 7467600"/>
              <a:gd name="connsiteY755" fmla="*/ 1955666 h 6858000"/>
              <a:gd name="connsiteX756" fmla="*/ 4570198 w 7467600"/>
              <a:gd name="connsiteY756" fmla="*/ 978081 h 6858000"/>
              <a:gd name="connsiteX757" fmla="*/ 4557898 w 7467600"/>
              <a:gd name="connsiteY757" fmla="*/ 900011 h 6858000"/>
              <a:gd name="connsiteX758" fmla="*/ 4344840 w 7467600"/>
              <a:gd name="connsiteY758" fmla="*/ 1922038 h 6858000"/>
              <a:gd name="connsiteX759" fmla="*/ 4378710 w 7467600"/>
              <a:gd name="connsiteY759" fmla="*/ 1665516 h 6858000"/>
              <a:gd name="connsiteX760" fmla="*/ 4448798 w 7467600"/>
              <a:gd name="connsiteY760" fmla="*/ 1253024 h 6858000"/>
              <a:gd name="connsiteX761" fmla="*/ 4480315 w 7467600"/>
              <a:gd name="connsiteY761" fmla="*/ 1158454 h 6858000"/>
              <a:gd name="connsiteX762" fmla="*/ 4494133 w 7467600"/>
              <a:gd name="connsiteY762" fmla="*/ 1118676 h 6858000"/>
              <a:gd name="connsiteX763" fmla="*/ 4557898 w 7467600"/>
              <a:gd name="connsiteY763" fmla="*/ 900011 h 6858000"/>
              <a:gd name="connsiteX764" fmla="*/ 5870151 w 7467600"/>
              <a:gd name="connsiteY764" fmla="*/ 898890 h 6858000"/>
              <a:gd name="connsiteX765" fmla="*/ 5861335 w 7467600"/>
              <a:gd name="connsiteY765" fmla="*/ 899177 h 6858000"/>
              <a:gd name="connsiteX766" fmla="*/ 5843702 w 7467600"/>
              <a:gd name="connsiteY766" fmla="*/ 899748 h 6858000"/>
              <a:gd name="connsiteX767" fmla="*/ 5651107 w 7467600"/>
              <a:gd name="connsiteY767" fmla="*/ 920306 h 6858000"/>
              <a:gd name="connsiteX768" fmla="*/ 5459407 w 7467600"/>
              <a:gd name="connsiteY768" fmla="*/ 940975 h 6858000"/>
              <a:gd name="connsiteX769" fmla="*/ 5374846 w 7467600"/>
              <a:gd name="connsiteY769" fmla="*/ 941988 h 6858000"/>
              <a:gd name="connsiteX770" fmla="*/ 5256105 w 7467600"/>
              <a:gd name="connsiteY770" fmla="*/ 945632 h 6858000"/>
              <a:gd name="connsiteX771" fmla="*/ 5107071 w 7467600"/>
              <a:gd name="connsiteY771" fmla="*/ 969720 h 6858000"/>
              <a:gd name="connsiteX772" fmla="*/ 4998681 w 7467600"/>
              <a:gd name="connsiteY772" fmla="*/ 988771 h 6858000"/>
              <a:gd name="connsiteX773" fmla="*/ 5870151 w 7467600"/>
              <a:gd name="connsiteY773" fmla="*/ 898890 h 6858000"/>
              <a:gd name="connsiteX774" fmla="*/ 5504425 w 7467600"/>
              <a:gd name="connsiteY774" fmla="*/ 848067 h 6858000"/>
              <a:gd name="connsiteX775" fmla="*/ 4968849 w 7467600"/>
              <a:gd name="connsiteY775" fmla="*/ 962318 h 6858000"/>
              <a:gd name="connsiteX776" fmla="*/ 5104039 w 7467600"/>
              <a:gd name="connsiteY776" fmla="*/ 940634 h 6858000"/>
              <a:gd name="connsiteX777" fmla="*/ 5256311 w 7467600"/>
              <a:gd name="connsiteY777" fmla="*/ 916490 h 6858000"/>
              <a:gd name="connsiteX778" fmla="*/ 5377381 w 7467600"/>
              <a:gd name="connsiteY778" fmla="*/ 912671 h 6858000"/>
              <a:gd name="connsiteX779" fmla="*/ 5460148 w 7467600"/>
              <a:gd name="connsiteY779" fmla="*/ 911442 h 6858000"/>
              <a:gd name="connsiteX780" fmla="*/ 5648971 w 7467600"/>
              <a:gd name="connsiteY780" fmla="*/ 891331 h 6858000"/>
              <a:gd name="connsiteX781" fmla="*/ 5844807 w 7467600"/>
              <a:gd name="connsiteY781" fmla="*/ 870718 h 6858000"/>
              <a:gd name="connsiteX782" fmla="*/ 5862975 w 7467600"/>
              <a:gd name="connsiteY782" fmla="*/ 869756 h 6858000"/>
              <a:gd name="connsiteX783" fmla="*/ 5920887 w 7467600"/>
              <a:gd name="connsiteY783" fmla="*/ 865929 h 6858000"/>
              <a:gd name="connsiteX784" fmla="*/ 5504425 w 7467600"/>
              <a:gd name="connsiteY784" fmla="*/ 848067 h 6858000"/>
              <a:gd name="connsiteX785" fmla="*/ 3607114 w 7467600"/>
              <a:gd name="connsiteY785" fmla="*/ 467441 h 6858000"/>
              <a:gd name="connsiteX786" fmla="*/ 3296242 w 7467600"/>
              <a:gd name="connsiteY786" fmla="*/ 807991 h 6858000"/>
              <a:gd name="connsiteX787" fmla="*/ 3174674 w 7467600"/>
              <a:gd name="connsiteY787" fmla="*/ 919759 h 6858000"/>
              <a:gd name="connsiteX788" fmla="*/ 3042978 w 7467600"/>
              <a:gd name="connsiteY788" fmla="*/ 1054894 h 6858000"/>
              <a:gd name="connsiteX789" fmla="*/ 2968914 w 7467600"/>
              <a:gd name="connsiteY789" fmla="*/ 1133756 h 6858000"/>
              <a:gd name="connsiteX790" fmla="*/ 3103823 w 7467600"/>
              <a:gd name="connsiteY790" fmla="*/ 1026814 h 6858000"/>
              <a:gd name="connsiteX791" fmla="*/ 3607114 w 7467600"/>
              <a:gd name="connsiteY791" fmla="*/ 467441 h 6858000"/>
              <a:gd name="connsiteX792" fmla="*/ 3744487 w 7467600"/>
              <a:gd name="connsiteY792" fmla="*/ 383136 h 6858000"/>
              <a:gd name="connsiteX793" fmla="*/ 3970213 w 7467600"/>
              <a:gd name="connsiteY793" fmla="*/ 995559 h 6858000"/>
              <a:gd name="connsiteX794" fmla="*/ 3744487 w 7467600"/>
              <a:gd name="connsiteY794" fmla="*/ 383136 h 6858000"/>
              <a:gd name="connsiteX795" fmla="*/ 3624562 w 7467600"/>
              <a:gd name="connsiteY795" fmla="*/ 367041 h 6858000"/>
              <a:gd name="connsiteX796" fmla="*/ 3489712 w 7467600"/>
              <a:gd name="connsiteY796" fmla="*/ 485386 h 6858000"/>
              <a:gd name="connsiteX797" fmla="*/ 3182994 w 7467600"/>
              <a:gd name="connsiteY797" fmla="*/ 828265 h 6858000"/>
              <a:gd name="connsiteX798" fmla="*/ 2892114 w 7467600"/>
              <a:gd name="connsiteY798" fmla="*/ 1172635 h 6858000"/>
              <a:gd name="connsiteX799" fmla="*/ 3021459 w 7467600"/>
              <a:gd name="connsiteY799" fmla="*/ 1035385 h 6858000"/>
              <a:gd name="connsiteX800" fmla="*/ 3153873 w 7467600"/>
              <a:gd name="connsiteY800" fmla="*/ 898971 h 6858000"/>
              <a:gd name="connsiteX801" fmla="*/ 3276511 w 7467600"/>
              <a:gd name="connsiteY801" fmla="*/ 786423 h 6858000"/>
              <a:gd name="connsiteX802" fmla="*/ 3584154 w 7467600"/>
              <a:gd name="connsiteY802" fmla="*/ 448218 h 6858000"/>
              <a:gd name="connsiteX803" fmla="*/ 3624562 w 7467600"/>
              <a:gd name="connsiteY803" fmla="*/ 367041 h 6858000"/>
              <a:gd name="connsiteX804" fmla="*/ 3766672 w 7467600"/>
              <a:gd name="connsiteY804" fmla="*/ 359429 h 6858000"/>
              <a:gd name="connsiteX805" fmla="*/ 3996338 w 7467600"/>
              <a:gd name="connsiteY805" fmla="*/ 968237 h 6858000"/>
              <a:gd name="connsiteX806" fmla="*/ 3766672 w 7467600"/>
              <a:gd name="connsiteY806" fmla="*/ 359429 h 6858000"/>
              <a:gd name="connsiteX807" fmla="*/ 5805386 w 7467600"/>
              <a:gd name="connsiteY807" fmla="*/ 239240 h 6858000"/>
              <a:gd name="connsiteX808" fmla="*/ 5736947 w 7467600"/>
              <a:gd name="connsiteY808" fmla="*/ 261367 h 6858000"/>
              <a:gd name="connsiteX809" fmla="*/ 5427012 w 7467600"/>
              <a:gd name="connsiteY809" fmla="*/ 311272 h 6858000"/>
              <a:gd name="connsiteX810" fmla="*/ 5147818 w 7467600"/>
              <a:gd name="connsiteY810" fmla="*/ 322112 h 6858000"/>
              <a:gd name="connsiteX811" fmla="*/ 5060854 w 7467600"/>
              <a:gd name="connsiteY811" fmla="*/ 311882 h 6858000"/>
              <a:gd name="connsiteX812" fmla="*/ 4945989 w 7467600"/>
              <a:gd name="connsiteY812" fmla="*/ 300516 h 6858000"/>
              <a:gd name="connsiteX813" fmla="*/ 5410479 w 7467600"/>
              <a:gd name="connsiteY813" fmla="*/ 348434 h 6858000"/>
              <a:gd name="connsiteX814" fmla="*/ 5805386 w 7467600"/>
              <a:gd name="connsiteY814" fmla="*/ 239240 h 6858000"/>
              <a:gd name="connsiteX815" fmla="*/ 5905192 w 7467600"/>
              <a:gd name="connsiteY815" fmla="*/ 163079 h 6858000"/>
              <a:gd name="connsiteX816" fmla="*/ 5865655 w 7467600"/>
              <a:gd name="connsiteY816" fmla="*/ 171901 h 6858000"/>
              <a:gd name="connsiteX817" fmla="*/ 5259740 w 7467600"/>
              <a:gd name="connsiteY817" fmla="*/ 257013 h 6858000"/>
              <a:gd name="connsiteX818" fmla="*/ 5208466 w 7467600"/>
              <a:gd name="connsiteY818" fmla="*/ 257550 h 6858000"/>
              <a:gd name="connsiteX819" fmla="*/ 4980204 w 7467600"/>
              <a:gd name="connsiteY819" fmla="*/ 271903 h 6858000"/>
              <a:gd name="connsiteX820" fmla="*/ 5068068 w 7467600"/>
              <a:gd name="connsiteY820" fmla="*/ 282244 h 6858000"/>
              <a:gd name="connsiteX821" fmla="*/ 5153231 w 7467600"/>
              <a:gd name="connsiteY821" fmla="*/ 292240 h 6858000"/>
              <a:gd name="connsiteX822" fmla="*/ 5426491 w 7467600"/>
              <a:gd name="connsiteY822" fmla="*/ 281128 h 6858000"/>
              <a:gd name="connsiteX823" fmla="*/ 5731212 w 7467600"/>
              <a:gd name="connsiteY823" fmla="*/ 231951 h 6858000"/>
              <a:gd name="connsiteX824" fmla="*/ 5905192 w 7467600"/>
              <a:gd name="connsiteY824" fmla="*/ 163079 h 6858000"/>
              <a:gd name="connsiteX825" fmla="*/ 5944437 w 7467600"/>
              <a:gd name="connsiteY825" fmla="*/ 113829 h 6858000"/>
              <a:gd name="connsiteX826" fmla="*/ 5825032 w 7467600"/>
              <a:gd name="connsiteY826" fmla="*/ 146405 h 6858000"/>
              <a:gd name="connsiteX827" fmla="*/ 4955599 w 7467600"/>
              <a:gd name="connsiteY827" fmla="*/ 247008 h 6858000"/>
              <a:gd name="connsiteX828" fmla="*/ 5210104 w 7467600"/>
              <a:gd name="connsiteY828" fmla="*/ 228123 h 6858000"/>
              <a:gd name="connsiteX829" fmla="*/ 5261015 w 7467600"/>
              <a:gd name="connsiteY829" fmla="*/ 227087 h 6858000"/>
              <a:gd name="connsiteX830" fmla="*/ 5861181 w 7467600"/>
              <a:gd name="connsiteY830" fmla="*/ 143093 h 6858000"/>
              <a:gd name="connsiteX831" fmla="*/ 5961252 w 7467600"/>
              <a:gd name="connsiteY831" fmla="*/ 114820 h 6858000"/>
              <a:gd name="connsiteX832" fmla="*/ 5944437 w 7467600"/>
              <a:gd name="connsiteY832" fmla="*/ 113829 h 6858000"/>
              <a:gd name="connsiteX833" fmla="*/ 3882765 w 7467600"/>
              <a:gd name="connsiteY833" fmla="*/ 0 h 6858000"/>
              <a:gd name="connsiteX834" fmla="*/ 3995099 w 7467600"/>
              <a:gd name="connsiteY834" fmla="*/ 0 h 6858000"/>
              <a:gd name="connsiteX835" fmla="*/ 4163818 w 7467600"/>
              <a:gd name="connsiteY835" fmla="*/ 234104 h 6858000"/>
              <a:gd name="connsiteX836" fmla="*/ 4172099 w 7467600"/>
              <a:gd name="connsiteY836" fmla="*/ 234207 h 6858000"/>
              <a:gd name="connsiteX837" fmla="*/ 4784282 w 7467600"/>
              <a:gd name="connsiteY837" fmla="*/ 276561 h 6858000"/>
              <a:gd name="connsiteX838" fmla="*/ 4801687 w 7467600"/>
              <a:gd name="connsiteY838" fmla="*/ 267764 h 6858000"/>
              <a:gd name="connsiteX839" fmla="*/ 6082788 w 7467600"/>
              <a:gd name="connsiteY839" fmla="*/ 64119 h 6858000"/>
              <a:gd name="connsiteX840" fmla="*/ 6099442 w 7467600"/>
              <a:gd name="connsiteY840" fmla="*/ 82568 h 6858000"/>
              <a:gd name="connsiteX841" fmla="*/ 4804137 w 7467600"/>
              <a:gd name="connsiteY841" fmla="*/ 320931 h 6858000"/>
              <a:gd name="connsiteX842" fmla="*/ 4227047 w 7467600"/>
              <a:gd name="connsiteY842" fmla="*/ 313415 h 6858000"/>
              <a:gd name="connsiteX843" fmla="*/ 4346041 w 7467600"/>
              <a:gd name="connsiteY843" fmla="*/ 456086 h 6858000"/>
              <a:gd name="connsiteX844" fmla="*/ 4870967 w 7467600"/>
              <a:gd name="connsiteY844" fmla="*/ 963061 h 6858000"/>
              <a:gd name="connsiteX845" fmla="*/ 4889647 w 7467600"/>
              <a:gd name="connsiteY845" fmla="*/ 957147 h 6858000"/>
              <a:gd name="connsiteX846" fmla="*/ 5422504 w 7467600"/>
              <a:gd name="connsiteY846" fmla="*/ 805191 h 6858000"/>
              <a:gd name="connsiteX847" fmla="*/ 6087656 w 7467600"/>
              <a:gd name="connsiteY847" fmla="*/ 826703 h 6858000"/>
              <a:gd name="connsiteX848" fmla="*/ 6058717 w 7467600"/>
              <a:gd name="connsiteY848" fmla="*/ 865992 h 6858000"/>
              <a:gd name="connsiteX849" fmla="*/ 4974153 w 7467600"/>
              <a:gd name="connsiteY849" fmla="*/ 1045456 h 6858000"/>
              <a:gd name="connsiteX850" fmla="*/ 5627835 w 7467600"/>
              <a:gd name="connsiteY850" fmla="*/ 1472077 h 6858000"/>
              <a:gd name="connsiteX851" fmla="*/ 5629817 w 7467600"/>
              <a:gd name="connsiteY851" fmla="*/ 1471412 h 6858000"/>
              <a:gd name="connsiteX852" fmla="*/ 5634124 w 7467600"/>
              <a:gd name="connsiteY852" fmla="*/ 1470572 h 6858000"/>
              <a:gd name="connsiteX853" fmla="*/ 5755832 w 7467600"/>
              <a:gd name="connsiteY853" fmla="*/ 1383886 h 6858000"/>
              <a:gd name="connsiteX854" fmla="*/ 6014186 w 7467600"/>
              <a:gd name="connsiteY854" fmla="*/ 1279799 h 6858000"/>
              <a:gd name="connsiteX855" fmla="*/ 6901619 w 7467600"/>
              <a:gd name="connsiteY855" fmla="*/ 1047874 h 6858000"/>
              <a:gd name="connsiteX856" fmla="*/ 6931566 w 7467600"/>
              <a:gd name="connsiteY856" fmla="*/ 1062034 h 6858000"/>
              <a:gd name="connsiteX857" fmla="*/ 5790982 w 7467600"/>
              <a:gd name="connsiteY857" fmla="*/ 1561380 h 6858000"/>
              <a:gd name="connsiteX858" fmla="*/ 6188971 w 7467600"/>
              <a:gd name="connsiteY858" fmla="*/ 1755168 h 6858000"/>
              <a:gd name="connsiteX859" fmla="*/ 6202446 w 7467600"/>
              <a:gd name="connsiteY859" fmla="*/ 1752268 h 6858000"/>
              <a:gd name="connsiteX860" fmla="*/ 7179560 w 7467600"/>
              <a:gd name="connsiteY860" fmla="*/ 1467551 h 6858000"/>
              <a:gd name="connsiteX861" fmla="*/ 7158730 w 7467600"/>
              <a:gd name="connsiteY861" fmla="*/ 1507835 h 6858000"/>
              <a:gd name="connsiteX862" fmla="*/ 6326959 w 7467600"/>
              <a:gd name="connsiteY862" fmla="*/ 1817686 h 6858000"/>
              <a:gd name="connsiteX863" fmla="*/ 6537433 w 7467600"/>
              <a:gd name="connsiteY863" fmla="*/ 1907790 h 6858000"/>
              <a:gd name="connsiteX864" fmla="*/ 6550221 w 7467600"/>
              <a:gd name="connsiteY864" fmla="*/ 1910729 h 6858000"/>
              <a:gd name="connsiteX865" fmla="*/ 6964438 w 7467600"/>
              <a:gd name="connsiteY865" fmla="*/ 2209505 h 6858000"/>
              <a:gd name="connsiteX866" fmla="*/ 7367862 w 7467600"/>
              <a:gd name="connsiteY866" fmla="*/ 2806833 h 6858000"/>
              <a:gd name="connsiteX867" fmla="*/ 7364329 w 7467600"/>
              <a:gd name="connsiteY867" fmla="*/ 2826907 h 6858000"/>
              <a:gd name="connsiteX868" fmla="*/ 7290545 w 7467600"/>
              <a:gd name="connsiteY868" fmla="*/ 2850663 h 6858000"/>
              <a:gd name="connsiteX869" fmla="*/ 6472036 w 7467600"/>
              <a:gd name="connsiteY869" fmla="*/ 1959003 h 6858000"/>
              <a:gd name="connsiteX870" fmla="*/ 5792897 w 7467600"/>
              <a:gd name="connsiteY870" fmla="*/ 1647747 h 6858000"/>
              <a:gd name="connsiteX871" fmla="*/ 5842751 w 7467600"/>
              <a:gd name="connsiteY871" fmla="*/ 1816112 h 6858000"/>
              <a:gd name="connsiteX872" fmla="*/ 5847424 w 7467600"/>
              <a:gd name="connsiteY872" fmla="*/ 1815776 h 6858000"/>
              <a:gd name="connsiteX873" fmla="*/ 6399821 w 7467600"/>
              <a:gd name="connsiteY873" fmla="*/ 2344799 h 6858000"/>
              <a:gd name="connsiteX874" fmla="*/ 6323232 w 7467600"/>
              <a:gd name="connsiteY874" fmla="*/ 2389634 h 6858000"/>
              <a:gd name="connsiteX875" fmla="*/ 5942958 w 7467600"/>
              <a:gd name="connsiteY875" fmla="*/ 2077708 h 6858000"/>
              <a:gd name="connsiteX876" fmla="*/ 5921559 w 7467600"/>
              <a:gd name="connsiteY876" fmla="*/ 2378596 h 6858000"/>
              <a:gd name="connsiteX877" fmla="*/ 5817651 w 7467600"/>
              <a:gd name="connsiteY877" fmla="*/ 3023919 h 6858000"/>
              <a:gd name="connsiteX878" fmla="*/ 5729634 w 7467600"/>
              <a:gd name="connsiteY878" fmla="*/ 3051849 h 6858000"/>
              <a:gd name="connsiteX879" fmla="*/ 5611018 w 7467600"/>
              <a:gd name="connsiteY879" fmla="*/ 2316769 h 6858000"/>
              <a:gd name="connsiteX880" fmla="*/ 5687608 w 7467600"/>
              <a:gd name="connsiteY880" fmla="*/ 2039972 h 6858000"/>
              <a:gd name="connsiteX881" fmla="*/ 5657554 w 7467600"/>
              <a:gd name="connsiteY881" fmla="*/ 1576445 h 6858000"/>
              <a:gd name="connsiteX882" fmla="*/ 5150475 w 7467600"/>
              <a:gd name="connsiteY882" fmla="*/ 1274012 h 6858000"/>
              <a:gd name="connsiteX883" fmla="*/ 5349142 w 7467600"/>
              <a:gd name="connsiteY883" fmla="*/ 2204405 h 6858000"/>
              <a:gd name="connsiteX884" fmla="*/ 5262214 w 7467600"/>
              <a:gd name="connsiteY884" fmla="*/ 2233836 h 6858000"/>
              <a:gd name="connsiteX885" fmla="*/ 4981539 w 7467600"/>
              <a:gd name="connsiteY885" fmla="*/ 1542201 h 6858000"/>
              <a:gd name="connsiteX886" fmla="*/ 4958461 w 7467600"/>
              <a:gd name="connsiteY886" fmla="*/ 1136957 h 6858000"/>
              <a:gd name="connsiteX887" fmla="*/ 4655015 w 7467600"/>
              <a:gd name="connsiteY887" fmla="*/ 891426 h 6858000"/>
              <a:gd name="connsiteX888" fmla="*/ 4348002 w 7467600"/>
              <a:gd name="connsiteY888" fmla="*/ 2205895 h 6858000"/>
              <a:gd name="connsiteX889" fmla="*/ 4262250 w 7467600"/>
              <a:gd name="connsiteY889" fmla="*/ 2219972 h 6858000"/>
              <a:gd name="connsiteX890" fmla="*/ 4550611 w 7467600"/>
              <a:gd name="connsiteY890" fmla="*/ 817540 h 6858000"/>
              <a:gd name="connsiteX891" fmla="*/ 4564418 w 7467600"/>
              <a:gd name="connsiteY891" fmla="*/ 808293 h 6858000"/>
              <a:gd name="connsiteX892" fmla="*/ 4266388 w 7467600"/>
              <a:gd name="connsiteY892" fmla="*/ 500083 h 6858000"/>
              <a:gd name="connsiteX893" fmla="*/ 4032842 w 7467600"/>
              <a:gd name="connsiteY893" fmla="*/ 211809 h 6858000"/>
              <a:gd name="connsiteX894" fmla="*/ 3882765 w 7467600"/>
              <a:gd name="connsiteY894" fmla="*/ 0 h 6858000"/>
              <a:gd name="connsiteX895" fmla="*/ 3721337 w 7467600"/>
              <a:gd name="connsiteY895" fmla="*/ 0 h 6858000"/>
              <a:gd name="connsiteX896" fmla="*/ 3797544 w 7467600"/>
              <a:gd name="connsiteY896" fmla="*/ 0 h 6858000"/>
              <a:gd name="connsiteX897" fmla="*/ 3775734 w 7467600"/>
              <a:gd name="connsiteY897" fmla="*/ 95131 h 6858000"/>
              <a:gd name="connsiteX898" fmla="*/ 3724807 w 7467600"/>
              <a:gd name="connsiteY898" fmla="*/ 272257 h 6858000"/>
              <a:gd name="connsiteX899" fmla="*/ 3726844 w 7467600"/>
              <a:gd name="connsiteY899" fmla="*/ 282988 h 6858000"/>
              <a:gd name="connsiteX900" fmla="*/ 3742664 w 7467600"/>
              <a:gd name="connsiteY900" fmla="*/ 279918 h 6858000"/>
              <a:gd name="connsiteX901" fmla="*/ 4103910 w 7467600"/>
              <a:gd name="connsiteY901" fmla="*/ 1161917 h 6858000"/>
              <a:gd name="connsiteX902" fmla="*/ 4020269 w 7467600"/>
              <a:gd name="connsiteY902" fmla="*/ 1200406 h 6858000"/>
              <a:gd name="connsiteX903" fmla="*/ 3674882 w 7467600"/>
              <a:gd name="connsiteY903" fmla="*/ 488524 h 6858000"/>
              <a:gd name="connsiteX904" fmla="*/ 3132682 w 7467600"/>
              <a:gd name="connsiteY904" fmla="*/ 1072284 h 6858000"/>
              <a:gd name="connsiteX905" fmla="*/ 2716346 w 7467600"/>
              <a:gd name="connsiteY905" fmla="*/ 1276376 h 6858000"/>
              <a:gd name="connsiteX906" fmla="*/ 2716772 w 7467600"/>
              <a:gd name="connsiteY906" fmla="*/ 1255462 h 6858000"/>
              <a:gd name="connsiteX907" fmla="*/ 3471096 w 7467600"/>
              <a:gd name="connsiteY907" fmla="*/ 437072 h 6858000"/>
              <a:gd name="connsiteX908" fmla="*/ 3639057 w 7467600"/>
              <a:gd name="connsiteY908" fmla="*/ 286334 h 6858000"/>
              <a:gd name="connsiteX909" fmla="*/ 3640309 w 7467600"/>
              <a:gd name="connsiteY909" fmla="*/ 284664 h 6858000"/>
              <a:gd name="connsiteX910" fmla="*/ 3646022 w 7467600"/>
              <a:gd name="connsiteY910" fmla="*/ 276711 h 6858000"/>
              <a:gd name="connsiteX911" fmla="*/ 3707943 w 7467600"/>
              <a:gd name="connsiteY911" fmla="*/ 65958 h 6858000"/>
              <a:gd name="connsiteX912" fmla="*/ 3721337 w 7467600"/>
              <a:gd name="connsiteY912" fmla="*/ 0 h 6858000"/>
              <a:gd name="connsiteX913" fmla="*/ 2867960 w 7467600"/>
              <a:gd name="connsiteY913" fmla="*/ 0 h 6858000"/>
              <a:gd name="connsiteX914" fmla="*/ 2926351 w 7467600"/>
              <a:gd name="connsiteY914" fmla="*/ 0 h 6858000"/>
              <a:gd name="connsiteX915" fmla="*/ 2902823 w 7467600"/>
              <a:gd name="connsiteY915" fmla="*/ 262929 h 6858000"/>
              <a:gd name="connsiteX916" fmla="*/ 2940663 w 7467600"/>
              <a:gd name="connsiteY916" fmla="*/ 140884 h 6858000"/>
              <a:gd name="connsiteX917" fmla="*/ 2947039 w 7467600"/>
              <a:gd name="connsiteY917" fmla="*/ 122524 h 6858000"/>
              <a:gd name="connsiteX918" fmla="*/ 2984316 w 7467600"/>
              <a:gd name="connsiteY918" fmla="*/ 0 h 6858000"/>
              <a:gd name="connsiteX919" fmla="*/ 3016114 w 7467600"/>
              <a:gd name="connsiteY919" fmla="*/ 0 h 6858000"/>
              <a:gd name="connsiteX920" fmla="*/ 2979949 w 7467600"/>
              <a:gd name="connsiteY920" fmla="*/ 119274 h 6858000"/>
              <a:gd name="connsiteX921" fmla="*/ 3023879 w 7467600"/>
              <a:gd name="connsiteY921" fmla="*/ 0 h 6858000"/>
              <a:gd name="connsiteX922" fmla="*/ 3105400 w 7467600"/>
              <a:gd name="connsiteY922" fmla="*/ 0 h 6858000"/>
              <a:gd name="connsiteX923" fmla="*/ 3094669 w 7467600"/>
              <a:gd name="connsiteY923" fmla="*/ 30308 h 6858000"/>
              <a:gd name="connsiteX924" fmla="*/ 2901945 w 7467600"/>
              <a:gd name="connsiteY924" fmla="*/ 466538 h 6858000"/>
              <a:gd name="connsiteX925" fmla="*/ 2815209 w 7467600"/>
              <a:gd name="connsiteY925" fmla="*/ 497361 h 6858000"/>
              <a:gd name="connsiteX926" fmla="*/ 2844845 w 7467600"/>
              <a:gd name="connsiteY926" fmla="*/ 127638 h 6858000"/>
              <a:gd name="connsiteX927" fmla="*/ 2867960 w 7467600"/>
              <a:gd name="connsiteY927" fmla="*/ 0 h 6858000"/>
              <a:gd name="connsiteX928" fmla="*/ 1057230 w 7467600"/>
              <a:gd name="connsiteY928" fmla="*/ 0 h 6858000"/>
              <a:gd name="connsiteX929" fmla="*/ 1111003 w 7467600"/>
              <a:gd name="connsiteY929" fmla="*/ 0 h 6858000"/>
              <a:gd name="connsiteX930" fmla="*/ 1125553 w 7467600"/>
              <a:gd name="connsiteY930" fmla="*/ 52588 h 6858000"/>
              <a:gd name="connsiteX931" fmla="*/ 1304276 w 7467600"/>
              <a:gd name="connsiteY931" fmla="*/ 476275 h 6858000"/>
              <a:gd name="connsiteX932" fmla="*/ 1492066 w 7467600"/>
              <a:gd name="connsiteY932" fmla="*/ 886333 h 6858000"/>
              <a:gd name="connsiteX933" fmla="*/ 1423698 w 7467600"/>
              <a:gd name="connsiteY933" fmla="*/ 710817 h 6858000"/>
              <a:gd name="connsiteX934" fmla="*/ 1357609 w 7467600"/>
              <a:gd name="connsiteY934" fmla="*/ 532892 h 6858000"/>
              <a:gd name="connsiteX935" fmla="*/ 1309550 w 7467600"/>
              <a:gd name="connsiteY935" fmla="*/ 374031 h 6858000"/>
              <a:gd name="connsiteX936" fmla="*/ 1193673 w 7467600"/>
              <a:gd name="connsiteY936" fmla="*/ 49533 h 6858000"/>
              <a:gd name="connsiteX937" fmla="*/ 1164391 w 7467600"/>
              <a:gd name="connsiteY937" fmla="*/ 0 h 6858000"/>
              <a:gd name="connsiteX938" fmla="*/ 1200666 w 7467600"/>
              <a:gd name="connsiteY938" fmla="*/ 0 h 6858000"/>
              <a:gd name="connsiteX939" fmla="*/ 1223408 w 7467600"/>
              <a:gd name="connsiteY939" fmla="*/ 38996 h 6858000"/>
              <a:gd name="connsiteX940" fmla="*/ 1339635 w 7467600"/>
              <a:gd name="connsiteY940" fmla="*/ 365517 h 6858000"/>
              <a:gd name="connsiteX941" fmla="*/ 1387469 w 7467600"/>
              <a:gd name="connsiteY941" fmla="*/ 523079 h 6858000"/>
              <a:gd name="connsiteX942" fmla="*/ 1452685 w 7467600"/>
              <a:gd name="connsiteY942" fmla="*/ 699806 h 6858000"/>
              <a:gd name="connsiteX943" fmla="*/ 1492092 w 7467600"/>
              <a:gd name="connsiteY943" fmla="*/ 800424 h 6858000"/>
              <a:gd name="connsiteX944" fmla="*/ 1455302 w 7467600"/>
              <a:gd name="connsiteY944" fmla="*/ 632913 h 6858000"/>
              <a:gd name="connsiteX945" fmla="*/ 1222336 w 7467600"/>
              <a:gd name="connsiteY945" fmla="*/ 9480 h 6858000"/>
              <a:gd name="connsiteX946" fmla="*/ 1214634 w 7467600"/>
              <a:gd name="connsiteY946" fmla="*/ 0 h 6858000"/>
              <a:gd name="connsiteX947" fmla="*/ 1289827 w 7467600"/>
              <a:gd name="connsiteY947" fmla="*/ 0 h 6858000"/>
              <a:gd name="connsiteX948" fmla="*/ 1321076 w 7467600"/>
              <a:gd name="connsiteY948" fmla="*/ 59722 h 6858000"/>
              <a:gd name="connsiteX949" fmla="*/ 1512579 w 7467600"/>
              <a:gd name="connsiteY949" fmla="*/ 626441 h 6858000"/>
              <a:gd name="connsiteX950" fmla="*/ 1506076 w 7467600"/>
              <a:gd name="connsiteY950" fmla="*/ 1089289 h 6858000"/>
              <a:gd name="connsiteX951" fmla="*/ 1486346 w 7467600"/>
              <a:gd name="connsiteY951" fmla="*/ 1079919 h 6858000"/>
              <a:gd name="connsiteX952" fmla="*/ 1070511 w 7467600"/>
              <a:gd name="connsiteY952" fmla="*/ 48609 h 6858000"/>
              <a:gd name="connsiteX953" fmla="*/ 1057230 w 7467600"/>
              <a:gd name="connsiteY953" fmla="*/ 0 h 6858000"/>
              <a:gd name="connsiteX954" fmla="*/ 43151 w 7467600"/>
              <a:gd name="connsiteY954" fmla="*/ 0 h 6858000"/>
              <a:gd name="connsiteX955" fmla="*/ 95283 w 7467600"/>
              <a:gd name="connsiteY955" fmla="*/ 0 h 6858000"/>
              <a:gd name="connsiteX956" fmla="*/ 300708 w 7467600"/>
              <a:gd name="connsiteY956" fmla="*/ 154571 h 6858000"/>
              <a:gd name="connsiteX957" fmla="*/ 530414 w 7467600"/>
              <a:gd name="connsiteY957" fmla="*/ 354673 h 6858000"/>
              <a:gd name="connsiteX958" fmla="*/ 333785 w 7467600"/>
              <a:gd name="connsiteY958" fmla="*/ 161564 h 6858000"/>
              <a:gd name="connsiteX959" fmla="*/ 147005 w 7467600"/>
              <a:gd name="connsiteY959" fmla="*/ 0 h 6858000"/>
              <a:gd name="connsiteX960" fmla="*/ 272509 w 7467600"/>
              <a:gd name="connsiteY960" fmla="*/ 0 h 6858000"/>
              <a:gd name="connsiteX961" fmla="*/ 326276 w 7467600"/>
              <a:gd name="connsiteY961" fmla="*/ 45847 h 6858000"/>
              <a:gd name="connsiteX962" fmla="*/ 823759 w 7467600"/>
              <a:gd name="connsiteY962" fmla="*/ 574145 h 6858000"/>
              <a:gd name="connsiteX963" fmla="*/ 811254 w 7467600"/>
              <a:gd name="connsiteY963" fmla="*/ 665546 h 6858000"/>
              <a:gd name="connsiteX964" fmla="*/ 154042 w 7467600"/>
              <a:gd name="connsiteY964" fmla="*/ 261522 h 6858000"/>
              <a:gd name="connsiteX965" fmla="*/ 13550 w 7467600"/>
              <a:gd name="connsiteY965" fmla="*/ 158423 h 6858000"/>
              <a:gd name="connsiteX966" fmla="*/ 0 w 7467600"/>
              <a:gd name="connsiteY966" fmla="*/ 146618 h 6858000"/>
              <a:gd name="connsiteX967" fmla="*/ 0 w 7467600"/>
              <a:gd name="connsiteY967" fmla="*/ 59161 h 6858000"/>
              <a:gd name="connsiteX968" fmla="*/ 45427 w 7467600"/>
              <a:gd name="connsiteY968" fmla="*/ 101078 h 6858000"/>
              <a:gd name="connsiteX969" fmla="*/ 630103 w 7467600"/>
              <a:gd name="connsiteY969" fmla="*/ 485885 h 6858000"/>
              <a:gd name="connsiteX970" fmla="*/ 532040 w 7467600"/>
              <a:gd name="connsiteY970" fmla="*/ 399359 h 6858000"/>
              <a:gd name="connsiteX971" fmla="*/ 517618 w 7467600"/>
              <a:gd name="connsiteY971" fmla="*/ 385726 h 6858000"/>
              <a:gd name="connsiteX972" fmla="*/ 285074 w 7467600"/>
              <a:gd name="connsiteY972" fmla="*/ 182755 h 6858000"/>
              <a:gd name="connsiteX973" fmla="*/ 43151 w 7467600"/>
              <a:gd name="connsiteY973"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015907 w 7467600"/>
              <a:gd name="connsiteY78" fmla="*/ 5541548 h 6858000"/>
              <a:gd name="connsiteX79" fmla="*/ 7259646 w 7467600"/>
              <a:gd name="connsiteY79" fmla="*/ 5765985 h 6858000"/>
              <a:gd name="connsiteX80" fmla="*/ 7467600 w 7467600"/>
              <a:gd name="connsiteY80" fmla="*/ 6012219 h 6858000"/>
              <a:gd name="connsiteX81" fmla="*/ 6946849 w 7467600"/>
              <a:gd name="connsiteY81" fmla="*/ 5523271 h 6858000"/>
              <a:gd name="connsiteX82" fmla="*/ 7105827 w 7467600"/>
              <a:gd name="connsiteY82" fmla="*/ 5718700 h 6858000"/>
              <a:gd name="connsiteX83" fmla="*/ 7356878 w 7467600"/>
              <a:gd name="connsiteY83" fmla="*/ 5981332 h 6858000"/>
              <a:gd name="connsiteX84" fmla="*/ 7467600 w 7467600"/>
              <a:gd name="connsiteY84" fmla="*/ 6117703 h 6858000"/>
              <a:gd name="connsiteX85" fmla="*/ 7467600 w 7467600"/>
              <a:gd name="connsiteY85" fmla="*/ 6163634 h 6858000"/>
              <a:gd name="connsiteX86" fmla="*/ 7403637 w 7467600"/>
              <a:gd name="connsiteY86" fmla="*/ 6083957 h 6858000"/>
              <a:gd name="connsiteX87" fmla="*/ 7254615 w 7467600"/>
              <a:gd name="connsiteY87" fmla="*/ 5911918 h 6858000"/>
              <a:gd name="connsiteX88" fmla="*/ 7312589 w 7467600"/>
              <a:gd name="connsiteY88" fmla="*/ 5982309 h 6858000"/>
              <a:gd name="connsiteX89" fmla="*/ 7448321 w 7467600"/>
              <a:gd name="connsiteY89" fmla="*/ 6190991 h 6858000"/>
              <a:gd name="connsiteX90" fmla="*/ 7467600 w 7467600"/>
              <a:gd name="connsiteY90" fmla="*/ 6221686 h 6858000"/>
              <a:gd name="connsiteX91" fmla="*/ 7467600 w 7467600"/>
              <a:gd name="connsiteY91" fmla="*/ 6334256 h 6858000"/>
              <a:gd name="connsiteX92" fmla="*/ 7454976 w 7467600"/>
              <a:gd name="connsiteY92" fmla="*/ 6318297 h 6858000"/>
              <a:gd name="connsiteX93" fmla="*/ 7042773 w 7467600"/>
              <a:gd name="connsiteY93" fmla="*/ 5734011 h 6858000"/>
              <a:gd name="connsiteX94" fmla="*/ 1456157 w 7467600"/>
              <a:gd name="connsiteY94" fmla="*/ 5371404 h 6858000"/>
              <a:gd name="connsiteX95" fmla="*/ 1244432 w 7467600"/>
              <a:gd name="connsiteY95" fmla="*/ 5385601 h 6858000"/>
              <a:gd name="connsiteX96" fmla="*/ 973990 w 7467600"/>
              <a:gd name="connsiteY96" fmla="*/ 5424940 h 6858000"/>
              <a:gd name="connsiteX97" fmla="*/ 1103809 w 7467600"/>
              <a:gd name="connsiteY97" fmla="*/ 5433720 h 6858000"/>
              <a:gd name="connsiteX98" fmla="*/ 1123454 w 7467600"/>
              <a:gd name="connsiteY98" fmla="*/ 5435727 h 6858000"/>
              <a:gd name="connsiteX99" fmla="*/ 1737017 w 7467600"/>
              <a:gd name="connsiteY99" fmla="*/ 5452183 h 6858000"/>
              <a:gd name="connsiteX100" fmla="*/ 1824397 w 7467600"/>
              <a:gd name="connsiteY100" fmla="*/ 5447757 h 6858000"/>
              <a:gd name="connsiteX101" fmla="*/ 2070059 w 7467600"/>
              <a:gd name="connsiteY101" fmla="*/ 5441660 h 6858000"/>
              <a:gd name="connsiteX102" fmla="*/ 1456157 w 7467600"/>
              <a:gd name="connsiteY102" fmla="*/ 5371404 h 6858000"/>
              <a:gd name="connsiteX103" fmla="*/ 4988186 w 7467600"/>
              <a:gd name="connsiteY103" fmla="*/ 5216467 h 6858000"/>
              <a:gd name="connsiteX104" fmla="*/ 4777334 w 7467600"/>
              <a:gd name="connsiteY104" fmla="*/ 5406072 h 6858000"/>
              <a:gd name="connsiteX105" fmla="*/ 4718341 w 7467600"/>
              <a:gd name="connsiteY105" fmla="*/ 5468043 h 6858000"/>
              <a:gd name="connsiteX106" fmla="*/ 4604655 w 7467600"/>
              <a:gd name="connsiteY106" fmla="*/ 5583434 h 6858000"/>
              <a:gd name="connsiteX107" fmla="*/ 4565074 w 7467600"/>
              <a:gd name="connsiteY107" fmla="*/ 5618550 h 6858000"/>
              <a:gd name="connsiteX108" fmla="*/ 4988186 w 7467600"/>
              <a:gd name="connsiteY108" fmla="*/ 5216467 h 6858000"/>
              <a:gd name="connsiteX109" fmla="*/ 4978032 w 7467600"/>
              <a:gd name="connsiteY109" fmla="*/ 5183809 h 6858000"/>
              <a:gd name="connsiteX110" fmla="*/ 4463413 w 7467600"/>
              <a:gd name="connsiteY110" fmla="*/ 5615162 h 6858000"/>
              <a:gd name="connsiteX111" fmla="*/ 4358134 w 7467600"/>
              <a:gd name="connsiteY111" fmla="*/ 5742791 h 6858000"/>
              <a:gd name="connsiteX112" fmla="*/ 4376219 w 7467600"/>
              <a:gd name="connsiteY112" fmla="*/ 5729027 h 6858000"/>
              <a:gd name="connsiteX113" fmla="*/ 4582340 w 7467600"/>
              <a:gd name="connsiteY113" fmla="*/ 5561037 h 6858000"/>
              <a:gd name="connsiteX114" fmla="*/ 4694684 w 7467600"/>
              <a:gd name="connsiteY114" fmla="*/ 5447098 h 6858000"/>
              <a:gd name="connsiteX115" fmla="*/ 4754123 w 7467600"/>
              <a:gd name="connsiteY115" fmla="*/ 5384643 h 6858000"/>
              <a:gd name="connsiteX116" fmla="*/ 4978032 w 7467600"/>
              <a:gd name="connsiteY116" fmla="*/ 5183809 h 6858000"/>
              <a:gd name="connsiteX117" fmla="*/ 1903353 w 7467600"/>
              <a:gd name="connsiteY117" fmla="*/ 5044827 h 6858000"/>
              <a:gd name="connsiteX118" fmla="*/ 1936931 w 7467600"/>
              <a:gd name="connsiteY118" fmla="*/ 5093954 h 6858000"/>
              <a:gd name="connsiteX119" fmla="*/ 2195868 w 7467600"/>
              <a:gd name="connsiteY119" fmla="*/ 5396574 h 6858000"/>
              <a:gd name="connsiteX120" fmla="*/ 2088852 w 7467600"/>
              <a:gd name="connsiteY120" fmla="*/ 5166123 h 6858000"/>
              <a:gd name="connsiteX121" fmla="*/ 1958241 w 7467600"/>
              <a:gd name="connsiteY121" fmla="*/ 5067955 h 6858000"/>
              <a:gd name="connsiteX122" fmla="*/ 1903353 w 7467600"/>
              <a:gd name="connsiteY122" fmla="*/ 5044827 h 6858000"/>
              <a:gd name="connsiteX123" fmla="*/ 1979378 w 7467600"/>
              <a:gd name="connsiteY123" fmla="*/ 4769504 h 6858000"/>
              <a:gd name="connsiteX124" fmla="*/ 2882120 w 7467600"/>
              <a:gd name="connsiteY124" fmla="*/ 5064547 h 6858000"/>
              <a:gd name="connsiteX125" fmla="*/ 2793103 w 7467600"/>
              <a:gd name="connsiteY125" fmla="*/ 5039699 h 6858000"/>
              <a:gd name="connsiteX126" fmla="*/ 2770041 w 7467600"/>
              <a:gd name="connsiteY126" fmla="*/ 5033634 h 6858000"/>
              <a:gd name="connsiteX127" fmla="*/ 1979378 w 7467600"/>
              <a:gd name="connsiteY127" fmla="*/ 4769504 h 6858000"/>
              <a:gd name="connsiteX128" fmla="*/ 1927410 w 7467600"/>
              <a:gd name="connsiteY128" fmla="*/ 4716164 h 6858000"/>
              <a:gd name="connsiteX129" fmla="*/ 1959587 w 7467600"/>
              <a:gd name="connsiteY129" fmla="*/ 4728849 h 6858000"/>
              <a:gd name="connsiteX130" fmla="*/ 2777707 w 7467600"/>
              <a:gd name="connsiteY130" fmla="*/ 5003991 h 6858000"/>
              <a:gd name="connsiteX131" fmla="*/ 2800768 w 7467600"/>
              <a:gd name="connsiteY131" fmla="*/ 5010056 h 6858000"/>
              <a:gd name="connsiteX132" fmla="*/ 2879408 w 7467600"/>
              <a:gd name="connsiteY132" fmla="*/ 5031590 h 6858000"/>
              <a:gd name="connsiteX133" fmla="*/ 2862295 w 7467600"/>
              <a:gd name="connsiteY133" fmla="*/ 5022958 h 6858000"/>
              <a:gd name="connsiteX134" fmla="*/ 2813343 w 7467600"/>
              <a:gd name="connsiteY134" fmla="*/ 4998369 h 6858000"/>
              <a:gd name="connsiteX135" fmla="*/ 2646245 w 7467600"/>
              <a:gd name="connsiteY135" fmla="*/ 4930999 h 6858000"/>
              <a:gd name="connsiteX136" fmla="*/ 1999243 w 7467600"/>
              <a:gd name="connsiteY136" fmla="*/ 4730524 h 6858000"/>
              <a:gd name="connsiteX137" fmla="*/ 1979527 w 7467600"/>
              <a:gd name="connsiteY137" fmla="*/ 4726651 h 6858000"/>
              <a:gd name="connsiteX138" fmla="*/ 1927410 w 7467600"/>
              <a:gd name="connsiteY138" fmla="*/ 4716164 h 6858000"/>
              <a:gd name="connsiteX139" fmla="*/ 1997014 w 7467600"/>
              <a:gd name="connsiteY139" fmla="*/ 4698007 h 6858000"/>
              <a:gd name="connsiteX140" fmla="*/ 2005458 w 7467600"/>
              <a:gd name="connsiteY140" fmla="*/ 4699540 h 6858000"/>
              <a:gd name="connsiteX141" fmla="*/ 2657186 w 7467600"/>
              <a:gd name="connsiteY141" fmla="*/ 4901687 h 6858000"/>
              <a:gd name="connsiteX142" fmla="*/ 2826662 w 7467600"/>
              <a:gd name="connsiteY142" fmla="*/ 4970362 h 6858000"/>
              <a:gd name="connsiteX143" fmla="*/ 2876100 w 7467600"/>
              <a:gd name="connsiteY143" fmla="*/ 4995397 h 6858000"/>
              <a:gd name="connsiteX144" fmla="*/ 3042600 w 7467600"/>
              <a:gd name="connsiteY144" fmla="*/ 5059532 h 6858000"/>
              <a:gd name="connsiteX145" fmla="*/ 1997014 w 7467600"/>
              <a:gd name="connsiteY145" fmla="*/ 4698007 h 6858000"/>
              <a:gd name="connsiteX146" fmla="*/ 2305292 w 7467600"/>
              <a:gd name="connsiteY146" fmla="*/ 4219492 h 6858000"/>
              <a:gd name="connsiteX147" fmla="*/ 3360922 w 7467600"/>
              <a:gd name="connsiteY147" fmla="*/ 4529373 h 6858000"/>
              <a:gd name="connsiteX148" fmla="*/ 3492420 w 7467600"/>
              <a:gd name="connsiteY148" fmla="*/ 4510145 h 6858000"/>
              <a:gd name="connsiteX149" fmla="*/ 3364086 w 7467600"/>
              <a:gd name="connsiteY149" fmla="*/ 4480340 h 6858000"/>
              <a:gd name="connsiteX150" fmla="*/ 3225818 w 7467600"/>
              <a:gd name="connsiteY150" fmla="*/ 4411822 h 6858000"/>
              <a:gd name="connsiteX151" fmla="*/ 3129696 w 7467600"/>
              <a:gd name="connsiteY151" fmla="*/ 4360704 h 6858000"/>
              <a:gd name="connsiteX152" fmla="*/ 2814545 w 7467600"/>
              <a:gd name="connsiteY152" fmla="*/ 4282955 h 6858000"/>
              <a:gd name="connsiteX153" fmla="*/ 2305292 w 7467600"/>
              <a:gd name="connsiteY153" fmla="*/ 4219492 h 6858000"/>
              <a:gd name="connsiteX154" fmla="*/ 2626982 w 7467600"/>
              <a:gd name="connsiteY154" fmla="*/ 4206450 h 6858000"/>
              <a:gd name="connsiteX155" fmla="*/ 2490617 w 7467600"/>
              <a:gd name="connsiteY155" fmla="*/ 4206951 h 6858000"/>
              <a:gd name="connsiteX156" fmla="*/ 2819869 w 7467600"/>
              <a:gd name="connsiteY156" fmla="*/ 4252936 h 6858000"/>
              <a:gd name="connsiteX157" fmla="*/ 3143018 w 7467600"/>
              <a:gd name="connsiteY157" fmla="*/ 4332698 h 6858000"/>
              <a:gd name="connsiteX158" fmla="*/ 3241520 w 7467600"/>
              <a:gd name="connsiteY158" fmla="*/ 4385112 h 6858000"/>
              <a:gd name="connsiteX159" fmla="*/ 3374575 w 7467600"/>
              <a:gd name="connsiteY159" fmla="*/ 4451517 h 6858000"/>
              <a:gd name="connsiteX160" fmla="*/ 3505221 w 7467600"/>
              <a:gd name="connsiteY160" fmla="*/ 4480757 h 6858000"/>
              <a:gd name="connsiteX161" fmla="*/ 2626982 w 7467600"/>
              <a:gd name="connsiteY161" fmla="*/ 4206450 h 6858000"/>
              <a:gd name="connsiteX162" fmla="*/ 1310106 w 7467600"/>
              <a:gd name="connsiteY162" fmla="*/ 3943217 h 6858000"/>
              <a:gd name="connsiteX163" fmla="*/ 854994 w 7467600"/>
              <a:gd name="connsiteY163" fmla="*/ 4399136 h 6858000"/>
              <a:gd name="connsiteX164" fmla="*/ 742462 w 7467600"/>
              <a:gd name="connsiteY164" fmla="*/ 4594648 h 6858000"/>
              <a:gd name="connsiteX165" fmla="*/ 820602 w 7467600"/>
              <a:gd name="connsiteY165" fmla="*/ 4485915 h 6858000"/>
              <a:gd name="connsiteX166" fmla="*/ 878295 w 7467600"/>
              <a:gd name="connsiteY166" fmla="*/ 4403594 h 6858000"/>
              <a:gd name="connsiteX167" fmla="*/ 1240607 w 7467600"/>
              <a:gd name="connsiteY167" fmla="*/ 4010401 h 6858000"/>
              <a:gd name="connsiteX168" fmla="*/ 1310106 w 7467600"/>
              <a:gd name="connsiteY168" fmla="*/ 3943217 h 6858000"/>
              <a:gd name="connsiteX169" fmla="*/ 1423113 w 7467600"/>
              <a:gd name="connsiteY169" fmla="*/ 3874565 h 6858000"/>
              <a:gd name="connsiteX170" fmla="*/ 1260565 w 7467600"/>
              <a:gd name="connsiteY170" fmla="*/ 4031982 h 6858000"/>
              <a:gd name="connsiteX171" fmla="*/ 901900 w 7467600"/>
              <a:gd name="connsiteY171" fmla="*/ 4421236 h 6858000"/>
              <a:gd name="connsiteX172" fmla="*/ 845044 w 7467600"/>
              <a:gd name="connsiteY172" fmla="*/ 4502436 h 6858000"/>
              <a:gd name="connsiteX173" fmla="*/ 685926 w 7467600"/>
              <a:gd name="connsiteY173" fmla="*/ 4703069 h 6858000"/>
              <a:gd name="connsiteX174" fmla="*/ 684248 w 7467600"/>
              <a:gd name="connsiteY174" fmla="*/ 4706721 h 6858000"/>
              <a:gd name="connsiteX175" fmla="*/ 1423113 w 7467600"/>
              <a:gd name="connsiteY175" fmla="*/ 3874565 h 6858000"/>
              <a:gd name="connsiteX176" fmla="*/ 3316479 w 7467600"/>
              <a:gd name="connsiteY176" fmla="*/ 3872136 h 6858000"/>
              <a:gd name="connsiteX177" fmla="*/ 3546806 w 7467600"/>
              <a:gd name="connsiteY177" fmla="*/ 4356139 h 6858000"/>
              <a:gd name="connsiteX178" fmla="*/ 3364433 w 7467600"/>
              <a:gd name="connsiteY178" fmla="*/ 3953121 h 6858000"/>
              <a:gd name="connsiteX179" fmla="*/ 3316479 w 7467600"/>
              <a:gd name="connsiteY179" fmla="*/ 3872136 h 6858000"/>
              <a:gd name="connsiteX180" fmla="*/ 3291335 w 7467600"/>
              <a:gd name="connsiteY180" fmla="*/ 3767420 h 6858000"/>
              <a:gd name="connsiteX181" fmla="*/ 3390805 w 7467600"/>
              <a:gd name="connsiteY181" fmla="*/ 3937163 h 6858000"/>
              <a:gd name="connsiteX182" fmla="*/ 3579062 w 7467600"/>
              <a:gd name="connsiteY182" fmla="*/ 4359040 h 6858000"/>
              <a:gd name="connsiteX183" fmla="*/ 3467355 w 7467600"/>
              <a:gd name="connsiteY183" fmla="*/ 3988130 h 6858000"/>
              <a:gd name="connsiteX184" fmla="*/ 3310753 w 7467600"/>
              <a:gd name="connsiteY184" fmla="*/ 3787140 h 6858000"/>
              <a:gd name="connsiteX185" fmla="*/ 3291335 w 7467600"/>
              <a:gd name="connsiteY185" fmla="*/ 3767420 h 6858000"/>
              <a:gd name="connsiteX186" fmla="*/ 1635889 w 7467600"/>
              <a:gd name="connsiteY186" fmla="*/ 3709494 h 6858000"/>
              <a:gd name="connsiteX187" fmla="*/ 1634800 w 7467600"/>
              <a:gd name="connsiteY187" fmla="*/ 3731111 h 6858000"/>
              <a:gd name="connsiteX188" fmla="*/ 1635889 w 7467600"/>
              <a:gd name="connsiteY188" fmla="*/ 3709494 h 6858000"/>
              <a:gd name="connsiteX189" fmla="*/ 1510397 w 7467600"/>
              <a:gd name="connsiteY189" fmla="*/ 3684705 h 6858000"/>
              <a:gd name="connsiteX190" fmla="*/ 1146550 w 7467600"/>
              <a:gd name="connsiteY190" fmla="*/ 3802012 h 6858000"/>
              <a:gd name="connsiteX191" fmla="*/ 698834 w 7467600"/>
              <a:gd name="connsiteY191" fmla="*/ 3952272 h 6858000"/>
              <a:gd name="connsiteX192" fmla="*/ 34256 w 7467600"/>
              <a:gd name="connsiteY192" fmla="*/ 4347603 h 6858000"/>
              <a:gd name="connsiteX193" fmla="*/ 527241 w 7467600"/>
              <a:gd name="connsiteY193" fmla="*/ 4065078 h 6858000"/>
              <a:gd name="connsiteX194" fmla="*/ 1510397 w 7467600"/>
              <a:gd name="connsiteY194" fmla="*/ 3684705 h 6858000"/>
              <a:gd name="connsiteX195" fmla="*/ 1313114 w 7467600"/>
              <a:gd name="connsiteY195" fmla="*/ 3655216 h 6858000"/>
              <a:gd name="connsiteX196" fmla="*/ 1109304 w 7467600"/>
              <a:gd name="connsiteY196" fmla="*/ 3669030 h 6858000"/>
              <a:gd name="connsiteX197" fmla="*/ 8129 w 7467600"/>
              <a:gd name="connsiteY197" fmla="*/ 4330519 h 6858000"/>
              <a:gd name="connsiteX198" fmla="*/ 687572 w 7467600"/>
              <a:gd name="connsiteY198" fmla="*/ 3925629 h 6858000"/>
              <a:gd name="connsiteX199" fmla="*/ 1138365 w 7467600"/>
              <a:gd name="connsiteY199" fmla="*/ 3774515 h 6858000"/>
              <a:gd name="connsiteX200" fmla="*/ 1505579 w 7467600"/>
              <a:gd name="connsiteY200" fmla="*/ 3655526 h 6858000"/>
              <a:gd name="connsiteX201" fmla="*/ 1313114 w 7467600"/>
              <a:gd name="connsiteY201" fmla="*/ 3655216 h 6858000"/>
              <a:gd name="connsiteX202" fmla="*/ 3655073 w 7467600"/>
              <a:gd name="connsiteY202" fmla="*/ 3650884 h 6858000"/>
              <a:gd name="connsiteX203" fmla="*/ 3989938 w 7467600"/>
              <a:gd name="connsiteY203" fmla="*/ 3991685 h 6858000"/>
              <a:gd name="connsiteX204" fmla="*/ 4393907 w 7467600"/>
              <a:gd name="connsiteY204" fmla="*/ 4261258 h 6858000"/>
              <a:gd name="connsiteX205" fmla="*/ 4648051 w 7467600"/>
              <a:gd name="connsiteY205" fmla="*/ 4374051 h 6858000"/>
              <a:gd name="connsiteX206" fmla="*/ 4383389 w 7467600"/>
              <a:gd name="connsiteY206" fmla="*/ 4184369 h 6858000"/>
              <a:gd name="connsiteX207" fmla="*/ 4165508 w 7467600"/>
              <a:gd name="connsiteY207" fmla="*/ 4035196 h 6858000"/>
              <a:gd name="connsiteX208" fmla="*/ 4068162 w 7467600"/>
              <a:gd name="connsiteY208" fmla="*/ 3953394 h 6858000"/>
              <a:gd name="connsiteX209" fmla="*/ 3981416 w 7467600"/>
              <a:gd name="connsiteY209" fmla="*/ 3880482 h 6858000"/>
              <a:gd name="connsiteX210" fmla="*/ 3800147 w 7467600"/>
              <a:gd name="connsiteY210" fmla="*/ 3749872 h 6858000"/>
              <a:gd name="connsiteX211" fmla="*/ 3655073 w 7467600"/>
              <a:gd name="connsiteY211" fmla="*/ 3650884 h 6858000"/>
              <a:gd name="connsiteX212" fmla="*/ 3670252 w 7467600"/>
              <a:gd name="connsiteY212" fmla="*/ 3622798 h 6858000"/>
              <a:gd name="connsiteX213" fmla="*/ 3817258 w 7467600"/>
              <a:gd name="connsiteY213" fmla="*/ 3723577 h 6858000"/>
              <a:gd name="connsiteX214" fmla="*/ 4000461 w 7467600"/>
              <a:gd name="connsiteY214" fmla="*/ 3855966 h 6858000"/>
              <a:gd name="connsiteX215" fmla="*/ 4088180 w 7467600"/>
              <a:gd name="connsiteY215" fmla="*/ 3929774 h 6858000"/>
              <a:gd name="connsiteX216" fmla="*/ 4184555 w 7467600"/>
              <a:gd name="connsiteY216" fmla="*/ 4010683 h 6858000"/>
              <a:gd name="connsiteX217" fmla="*/ 4399563 w 7467600"/>
              <a:gd name="connsiteY217" fmla="*/ 4158106 h 6858000"/>
              <a:gd name="connsiteX218" fmla="*/ 4684469 w 7467600"/>
              <a:gd name="connsiteY218" fmla="*/ 4364680 h 6858000"/>
              <a:gd name="connsiteX219" fmla="*/ 4690271 w 7467600"/>
              <a:gd name="connsiteY219" fmla="*/ 4370034 h 6858000"/>
              <a:gd name="connsiteX220" fmla="*/ 4136093 w 7467600"/>
              <a:gd name="connsiteY220" fmla="*/ 3858466 h 6858000"/>
              <a:gd name="connsiteX221" fmla="*/ 3670252 w 7467600"/>
              <a:gd name="connsiteY221" fmla="*/ 3622798 h 6858000"/>
              <a:gd name="connsiteX222" fmla="*/ 4440129 w 7467600"/>
              <a:gd name="connsiteY222" fmla="*/ 3448571 h 6858000"/>
              <a:gd name="connsiteX223" fmla="*/ 4856525 w 7467600"/>
              <a:gd name="connsiteY223" fmla="*/ 3915351 h 6858000"/>
              <a:gd name="connsiteX224" fmla="*/ 5059055 w 7467600"/>
              <a:gd name="connsiteY224" fmla="*/ 4108918 h 6858000"/>
              <a:gd name="connsiteX225" fmla="*/ 5290070 w 7467600"/>
              <a:gd name="connsiteY225" fmla="*/ 4263619 h 6858000"/>
              <a:gd name="connsiteX226" fmla="*/ 4834991 w 7467600"/>
              <a:gd name="connsiteY226" fmla="*/ 3830985 h 6858000"/>
              <a:gd name="connsiteX227" fmla="*/ 4440129 w 7467600"/>
              <a:gd name="connsiteY227" fmla="*/ 3448571 h 6858000"/>
              <a:gd name="connsiteX228" fmla="*/ 4441737 w 7467600"/>
              <a:gd name="connsiteY228" fmla="*/ 3399734 h 6858000"/>
              <a:gd name="connsiteX229" fmla="*/ 4431236 w 7467600"/>
              <a:gd name="connsiteY229" fmla="*/ 3400954 h 6858000"/>
              <a:gd name="connsiteX230" fmla="*/ 4557150 w 7467600"/>
              <a:gd name="connsiteY230" fmla="*/ 3510023 h 6858000"/>
              <a:gd name="connsiteX231" fmla="*/ 4856936 w 7467600"/>
              <a:gd name="connsiteY231" fmla="*/ 3809146 h 6858000"/>
              <a:gd name="connsiteX232" fmla="*/ 5111996 w 7467600"/>
              <a:gd name="connsiteY232" fmla="*/ 4065759 h 6858000"/>
              <a:gd name="connsiteX233" fmla="*/ 5388878 w 7467600"/>
              <a:gd name="connsiteY233" fmla="*/ 4300185 h 6858000"/>
              <a:gd name="connsiteX234" fmla="*/ 5425556 w 7467600"/>
              <a:gd name="connsiteY234" fmla="*/ 4308967 h 6858000"/>
              <a:gd name="connsiteX235" fmla="*/ 4943646 w 7467600"/>
              <a:gd name="connsiteY235" fmla="*/ 3822916 h 6858000"/>
              <a:gd name="connsiteX236" fmla="*/ 4594837 w 7467600"/>
              <a:gd name="connsiteY236" fmla="*/ 3532274 h 6858000"/>
              <a:gd name="connsiteX237" fmla="*/ 4441737 w 7467600"/>
              <a:gd name="connsiteY237" fmla="*/ 3399734 h 6858000"/>
              <a:gd name="connsiteX238" fmla="*/ 5425834 w 7467600"/>
              <a:gd name="connsiteY238" fmla="*/ 3162785 h 6858000"/>
              <a:gd name="connsiteX239" fmla="*/ 5401644 w 7467600"/>
              <a:gd name="connsiteY239" fmla="*/ 3617847 h 6858000"/>
              <a:gd name="connsiteX240" fmla="*/ 5467256 w 7467600"/>
              <a:gd name="connsiteY240" fmla="*/ 4175494 h 6858000"/>
              <a:gd name="connsiteX241" fmla="*/ 5448069 w 7467600"/>
              <a:gd name="connsiteY241" fmla="*/ 3567554 h 6858000"/>
              <a:gd name="connsiteX242" fmla="*/ 5425834 w 7467600"/>
              <a:gd name="connsiteY242" fmla="*/ 3162785 h 6858000"/>
              <a:gd name="connsiteX243" fmla="*/ 1318687 w 7467600"/>
              <a:gd name="connsiteY243" fmla="*/ 3113840 h 6858000"/>
              <a:gd name="connsiteX244" fmla="*/ 1066793 w 7467600"/>
              <a:gd name="connsiteY244" fmla="*/ 3212171 h 6858000"/>
              <a:gd name="connsiteX245" fmla="*/ 993319 w 7467600"/>
              <a:gd name="connsiteY245" fmla="*/ 3247648 h 6858000"/>
              <a:gd name="connsiteX246" fmla="*/ 853081 w 7467600"/>
              <a:gd name="connsiteY246" fmla="*/ 3312410 h 6858000"/>
              <a:gd name="connsiteX247" fmla="*/ 805957 w 7467600"/>
              <a:gd name="connsiteY247" fmla="*/ 3330443 h 6858000"/>
              <a:gd name="connsiteX248" fmla="*/ 1318687 w 7467600"/>
              <a:gd name="connsiteY248" fmla="*/ 3113840 h 6858000"/>
              <a:gd name="connsiteX249" fmla="*/ 5453702 w 7467600"/>
              <a:gd name="connsiteY249" fmla="*/ 3090882 h 6858000"/>
              <a:gd name="connsiteX250" fmla="*/ 5480135 w 7467600"/>
              <a:gd name="connsiteY250" fmla="*/ 3565802 h 6858000"/>
              <a:gd name="connsiteX251" fmla="*/ 5499023 w 7467600"/>
              <a:gd name="connsiteY251" fmla="*/ 4166310 h 6858000"/>
              <a:gd name="connsiteX252" fmla="*/ 5547022 w 7467600"/>
              <a:gd name="connsiteY252" fmla="*/ 3607838 h 6858000"/>
              <a:gd name="connsiteX253" fmla="*/ 5515964 w 7467600"/>
              <a:gd name="connsiteY253" fmla="*/ 3378541 h 6858000"/>
              <a:gd name="connsiteX254" fmla="*/ 5453702 w 7467600"/>
              <a:gd name="connsiteY254" fmla="*/ 3090882 h 6858000"/>
              <a:gd name="connsiteX255" fmla="*/ 1238695 w 7467600"/>
              <a:gd name="connsiteY255" fmla="*/ 3076820 h 6858000"/>
              <a:gd name="connsiteX256" fmla="*/ 716371 w 7467600"/>
              <a:gd name="connsiteY256" fmla="*/ 3293249 h 6858000"/>
              <a:gd name="connsiteX257" fmla="*/ 579522 w 7467600"/>
              <a:gd name="connsiteY257" fmla="*/ 3371759 h 6858000"/>
              <a:gd name="connsiteX258" fmla="*/ 600288 w 7467600"/>
              <a:gd name="connsiteY258" fmla="*/ 3365555 h 6858000"/>
              <a:gd name="connsiteX259" fmla="*/ 840692 w 7467600"/>
              <a:gd name="connsiteY259" fmla="*/ 3284921 h 6858000"/>
              <a:gd name="connsiteX260" fmla="*/ 979248 w 7467600"/>
              <a:gd name="connsiteY260" fmla="*/ 3221003 h 6858000"/>
              <a:gd name="connsiteX261" fmla="*/ 1053282 w 7467600"/>
              <a:gd name="connsiteY261" fmla="*/ 3185247 h 6858000"/>
              <a:gd name="connsiteX262" fmla="*/ 1320603 w 7467600"/>
              <a:gd name="connsiteY262" fmla="*/ 3081281 h 6858000"/>
              <a:gd name="connsiteX263" fmla="*/ 1238695 w 7467600"/>
              <a:gd name="connsiteY263" fmla="*/ 3076820 h 6858000"/>
              <a:gd name="connsiteX264" fmla="*/ 5425627 w 7467600"/>
              <a:gd name="connsiteY264" fmla="*/ 2954192 h 6858000"/>
              <a:gd name="connsiteX265" fmla="*/ 5470770 w 7467600"/>
              <a:gd name="connsiteY265" fmla="*/ 3005435 h 6858000"/>
              <a:gd name="connsiteX266" fmla="*/ 5519779 w 7467600"/>
              <a:gd name="connsiteY266" fmla="*/ 4359223 h 6858000"/>
              <a:gd name="connsiteX267" fmla="*/ 5520293 w 7467600"/>
              <a:gd name="connsiteY267" fmla="*/ 4360602 h 6858000"/>
              <a:gd name="connsiteX268" fmla="*/ 5767221 w 7467600"/>
              <a:gd name="connsiteY268" fmla="*/ 4665564 h 6858000"/>
              <a:gd name="connsiteX269" fmla="*/ 6937169 w 7467600"/>
              <a:gd name="connsiteY269" fmla="*/ 4815941 h 6858000"/>
              <a:gd name="connsiteX270" fmla="*/ 6953922 w 7467600"/>
              <a:gd name="connsiteY270" fmla="*/ 4890068 h 6858000"/>
              <a:gd name="connsiteX271" fmla="*/ 6071359 w 7467600"/>
              <a:gd name="connsiteY271" fmla="*/ 4770770 h 6858000"/>
              <a:gd name="connsiteX272" fmla="*/ 6038839 w 7467600"/>
              <a:gd name="connsiteY272" fmla="*/ 4764474 h 6858000"/>
              <a:gd name="connsiteX273" fmla="*/ 6038706 w 7467600"/>
              <a:gd name="connsiteY273" fmla="*/ 4763847 h 6858000"/>
              <a:gd name="connsiteX274" fmla="*/ 6037784 w 7467600"/>
              <a:gd name="connsiteY274" fmla="*/ 4764270 h 6858000"/>
              <a:gd name="connsiteX275" fmla="*/ 6038839 w 7467600"/>
              <a:gd name="connsiteY275" fmla="*/ 4764474 h 6858000"/>
              <a:gd name="connsiteX276" fmla="*/ 6040338 w 7467600"/>
              <a:gd name="connsiteY276" fmla="*/ 4771418 h 6858000"/>
              <a:gd name="connsiteX277" fmla="*/ 6024488 w 7467600"/>
              <a:gd name="connsiteY277" fmla="*/ 4809903 h 6858000"/>
              <a:gd name="connsiteX278" fmla="*/ 5599771 w 7467600"/>
              <a:gd name="connsiteY278" fmla="*/ 5509652 h 6858000"/>
              <a:gd name="connsiteX279" fmla="*/ 5548843 w 7467600"/>
              <a:gd name="connsiteY279" fmla="*/ 5563845 h 6858000"/>
              <a:gd name="connsiteX280" fmla="*/ 5940952 w 7467600"/>
              <a:gd name="connsiteY280" fmla="*/ 6250028 h 6858000"/>
              <a:gd name="connsiteX281" fmla="*/ 6043441 w 7467600"/>
              <a:gd name="connsiteY281" fmla="*/ 6665847 h 6858000"/>
              <a:gd name="connsiteX282" fmla="*/ 6093432 w 7467600"/>
              <a:gd name="connsiteY282" fmla="*/ 6858000 h 6858000"/>
              <a:gd name="connsiteX283" fmla="*/ 6034344 w 7467600"/>
              <a:gd name="connsiteY283" fmla="*/ 6858000 h 6858000"/>
              <a:gd name="connsiteX284" fmla="*/ 6026679 w 7467600"/>
              <a:gd name="connsiteY284" fmla="*/ 6836959 h 6858000"/>
              <a:gd name="connsiteX285" fmla="*/ 5800441 w 7467600"/>
              <a:gd name="connsiteY285" fmla="*/ 6335286 h 6858000"/>
              <a:gd name="connsiteX286" fmla="*/ 5526562 w 7467600"/>
              <a:gd name="connsiteY286" fmla="*/ 5705388 h 6858000"/>
              <a:gd name="connsiteX287" fmla="*/ 5519640 w 7467600"/>
              <a:gd name="connsiteY287" fmla="*/ 5683774 h 6858000"/>
              <a:gd name="connsiteX288" fmla="*/ 5844559 w 7467600"/>
              <a:gd name="connsiteY288" fmla="*/ 6553349 h 6858000"/>
              <a:gd name="connsiteX289" fmla="*/ 5975994 w 7467600"/>
              <a:gd name="connsiteY289" fmla="*/ 6858000 h 6858000"/>
              <a:gd name="connsiteX290" fmla="*/ 5898547 w 7467600"/>
              <a:gd name="connsiteY290" fmla="*/ 6858000 h 6858000"/>
              <a:gd name="connsiteX291" fmla="*/ 5682041 w 7467600"/>
              <a:gd name="connsiteY291" fmla="*/ 6355860 h 6858000"/>
              <a:gd name="connsiteX292" fmla="*/ 5461758 w 7467600"/>
              <a:gd name="connsiteY292" fmla="*/ 5820220 h 6858000"/>
              <a:gd name="connsiteX293" fmla="*/ 5237282 w 7467600"/>
              <a:gd name="connsiteY293" fmla="*/ 6579086 h 6858000"/>
              <a:gd name="connsiteX294" fmla="*/ 5115009 w 7467600"/>
              <a:gd name="connsiteY294" fmla="*/ 6858000 h 6858000"/>
              <a:gd name="connsiteX295" fmla="*/ 5028074 w 7467600"/>
              <a:gd name="connsiteY295" fmla="*/ 6858000 h 6858000"/>
              <a:gd name="connsiteX296" fmla="*/ 5079508 w 7467600"/>
              <a:gd name="connsiteY296" fmla="*/ 6749074 h 6858000"/>
              <a:gd name="connsiteX297" fmla="*/ 5371846 w 7467600"/>
              <a:gd name="connsiteY297" fmla="*/ 5924413 h 6858000"/>
              <a:gd name="connsiteX298" fmla="*/ 5270512 w 7467600"/>
              <a:gd name="connsiteY298" fmla="*/ 6138975 h 6858000"/>
              <a:gd name="connsiteX299" fmla="*/ 5062409 w 7467600"/>
              <a:gd name="connsiteY299" fmla="*/ 6653544 h 6858000"/>
              <a:gd name="connsiteX300" fmla="*/ 5036628 w 7467600"/>
              <a:gd name="connsiteY300" fmla="*/ 6754247 h 6858000"/>
              <a:gd name="connsiteX301" fmla="*/ 5009112 w 7467600"/>
              <a:gd name="connsiteY301" fmla="*/ 6858000 h 6858000"/>
              <a:gd name="connsiteX302" fmla="*/ 4976679 w 7467600"/>
              <a:gd name="connsiteY302" fmla="*/ 6858000 h 6858000"/>
              <a:gd name="connsiteX303" fmla="*/ 5006537 w 7467600"/>
              <a:gd name="connsiteY303" fmla="*/ 6747068 h 6858000"/>
              <a:gd name="connsiteX304" fmla="*/ 5032723 w 7467600"/>
              <a:gd name="connsiteY304" fmla="*/ 6644957 h 6858000"/>
              <a:gd name="connsiteX305" fmla="*/ 5242949 w 7467600"/>
              <a:gd name="connsiteY305" fmla="*/ 6125175 h 6858000"/>
              <a:gd name="connsiteX306" fmla="*/ 5286321 w 7467600"/>
              <a:gd name="connsiteY306" fmla="*/ 6033555 h 6858000"/>
              <a:gd name="connsiteX307" fmla="*/ 5008210 w 7467600"/>
              <a:gd name="connsiteY307" fmla="*/ 6649194 h 6858000"/>
              <a:gd name="connsiteX308" fmla="*/ 4986321 w 7467600"/>
              <a:gd name="connsiteY308" fmla="*/ 6765687 h 6858000"/>
              <a:gd name="connsiteX309" fmla="*/ 4973474 w 7467600"/>
              <a:gd name="connsiteY309" fmla="*/ 6858000 h 6858000"/>
              <a:gd name="connsiteX310" fmla="*/ 4907178 w 7467600"/>
              <a:gd name="connsiteY310" fmla="*/ 6858000 h 6858000"/>
              <a:gd name="connsiteX311" fmla="*/ 4910810 w 7467600"/>
              <a:gd name="connsiteY311" fmla="*/ 6829660 h 6858000"/>
              <a:gd name="connsiteX312" fmla="*/ 4987461 w 7467600"/>
              <a:gd name="connsiteY312" fmla="*/ 6432994 h 6858000"/>
              <a:gd name="connsiteX313" fmla="*/ 5179262 w 7467600"/>
              <a:gd name="connsiteY313" fmla="*/ 6035044 h 6858000"/>
              <a:gd name="connsiteX314" fmla="*/ 4689678 w 7467600"/>
              <a:gd name="connsiteY314" fmla="*/ 6440241 h 6858000"/>
              <a:gd name="connsiteX315" fmla="*/ 4477543 w 7467600"/>
              <a:gd name="connsiteY315" fmla="*/ 6674836 h 6858000"/>
              <a:gd name="connsiteX316" fmla="*/ 4329957 w 7467600"/>
              <a:gd name="connsiteY316" fmla="*/ 6858000 h 6858000"/>
              <a:gd name="connsiteX317" fmla="*/ 4218595 w 7467600"/>
              <a:gd name="connsiteY317" fmla="*/ 6858000 h 6858000"/>
              <a:gd name="connsiteX318" fmla="*/ 4368888 w 7467600"/>
              <a:gd name="connsiteY318" fmla="*/ 6668412 h 6858000"/>
              <a:gd name="connsiteX319" fmla="*/ 4563091 w 7467600"/>
              <a:gd name="connsiteY319" fmla="*/ 6442508 h 6858000"/>
              <a:gd name="connsiteX320" fmla="*/ 5387324 w 7467600"/>
              <a:gd name="connsiteY320" fmla="*/ 5705830 h 6858000"/>
              <a:gd name="connsiteX321" fmla="*/ 5073620 w 7467600"/>
              <a:gd name="connsiteY321" fmla="*/ 5955437 h 6858000"/>
              <a:gd name="connsiteX322" fmla="*/ 4689789 w 7467600"/>
              <a:gd name="connsiteY322" fmla="*/ 6268382 h 6858000"/>
              <a:gd name="connsiteX323" fmla="*/ 4418722 w 7467600"/>
              <a:gd name="connsiteY323" fmla="*/ 6570886 h 6858000"/>
              <a:gd name="connsiteX324" fmla="*/ 4214944 w 7467600"/>
              <a:gd name="connsiteY324" fmla="*/ 6858000 h 6858000"/>
              <a:gd name="connsiteX325" fmla="*/ 4177898 w 7467600"/>
              <a:gd name="connsiteY325" fmla="*/ 6858000 h 6858000"/>
              <a:gd name="connsiteX326" fmla="*/ 4391597 w 7467600"/>
              <a:gd name="connsiteY326" fmla="*/ 6556370 h 6858000"/>
              <a:gd name="connsiteX327" fmla="*/ 4668889 w 7467600"/>
              <a:gd name="connsiteY327" fmla="*/ 6246399 h 6858000"/>
              <a:gd name="connsiteX328" fmla="*/ 5055427 w 7467600"/>
              <a:gd name="connsiteY328" fmla="*/ 5931476 h 6858000"/>
              <a:gd name="connsiteX329" fmla="*/ 5371814 w 7467600"/>
              <a:gd name="connsiteY329" fmla="*/ 5678975 h 6858000"/>
              <a:gd name="connsiteX330" fmla="*/ 4987918 w 7467600"/>
              <a:gd name="connsiteY330" fmla="*/ 5838701 h 6858000"/>
              <a:gd name="connsiteX331" fmla="*/ 4317146 w 7467600"/>
              <a:gd name="connsiteY331" fmla="*/ 6587716 h 6858000"/>
              <a:gd name="connsiteX332" fmla="*/ 4171627 w 7467600"/>
              <a:gd name="connsiteY332" fmla="*/ 6858000 h 6858000"/>
              <a:gd name="connsiteX333" fmla="*/ 4081585 w 7467600"/>
              <a:gd name="connsiteY333" fmla="*/ 6858000 h 6858000"/>
              <a:gd name="connsiteX334" fmla="*/ 4238603 w 7467600"/>
              <a:gd name="connsiteY334" fmla="*/ 6559341 h 6858000"/>
              <a:gd name="connsiteX335" fmla="*/ 4778333 w 7467600"/>
              <a:gd name="connsiteY335" fmla="*/ 5873626 h 6858000"/>
              <a:gd name="connsiteX336" fmla="*/ 5414185 w 7467600"/>
              <a:gd name="connsiteY336" fmla="*/ 5573882 h 6858000"/>
              <a:gd name="connsiteX337" fmla="*/ 5959648 w 7467600"/>
              <a:gd name="connsiteY337" fmla="*/ 4760797 h 6858000"/>
              <a:gd name="connsiteX338" fmla="*/ 5355019 w 7467600"/>
              <a:gd name="connsiteY338" fmla="*/ 4734672 h 6858000"/>
              <a:gd name="connsiteX339" fmla="*/ 5083565 w 7467600"/>
              <a:gd name="connsiteY339" fmla="*/ 5179121 h 6858000"/>
              <a:gd name="connsiteX340" fmla="*/ 4713577 w 7467600"/>
              <a:gd name="connsiteY340" fmla="*/ 5616803 h 6858000"/>
              <a:gd name="connsiteX341" fmla="*/ 3989559 w 7467600"/>
              <a:gd name="connsiteY341" fmla="*/ 6145945 h 6858000"/>
              <a:gd name="connsiteX342" fmla="*/ 3939824 w 7467600"/>
              <a:gd name="connsiteY342" fmla="*/ 6066900 h 6858000"/>
              <a:gd name="connsiteX343" fmla="*/ 4584537 w 7467600"/>
              <a:gd name="connsiteY343" fmla="*/ 5324826 h 6858000"/>
              <a:gd name="connsiteX344" fmla="*/ 5037105 w 7467600"/>
              <a:gd name="connsiteY344" fmla="*/ 5088765 h 6858000"/>
              <a:gd name="connsiteX345" fmla="*/ 5039930 w 7467600"/>
              <a:gd name="connsiteY345" fmla="*/ 5089585 h 6858000"/>
              <a:gd name="connsiteX346" fmla="*/ 5263764 w 7467600"/>
              <a:gd name="connsiteY346" fmla="*/ 4735525 h 6858000"/>
              <a:gd name="connsiteX347" fmla="*/ 4086300 w 7467600"/>
              <a:gd name="connsiteY347" fmla="*/ 4884599 h 6858000"/>
              <a:gd name="connsiteX348" fmla="*/ 4085485 w 7467600"/>
              <a:gd name="connsiteY348" fmla="*/ 4899070 h 6858000"/>
              <a:gd name="connsiteX349" fmla="*/ 3871915 w 7467600"/>
              <a:gd name="connsiteY349" fmla="*/ 5253645 h 6858000"/>
              <a:gd name="connsiteX350" fmla="*/ 3799374 w 7467600"/>
              <a:gd name="connsiteY350" fmla="*/ 5466127 h 6858000"/>
              <a:gd name="connsiteX351" fmla="*/ 3498850 w 7467600"/>
              <a:gd name="connsiteY351" fmla="*/ 6661888 h 6858000"/>
              <a:gd name="connsiteX352" fmla="*/ 3399216 w 7467600"/>
              <a:gd name="connsiteY352" fmla="*/ 6858000 h 6858000"/>
              <a:gd name="connsiteX353" fmla="*/ 3303688 w 7467600"/>
              <a:gd name="connsiteY353" fmla="*/ 6858000 h 6858000"/>
              <a:gd name="connsiteX354" fmla="*/ 3391774 w 7467600"/>
              <a:gd name="connsiteY354" fmla="*/ 6697181 h 6858000"/>
              <a:gd name="connsiteX355" fmla="*/ 3735540 w 7467600"/>
              <a:gd name="connsiteY355" fmla="*/ 5546923 h 6858000"/>
              <a:gd name="connsiteX356" fmla="*/ 3729438 w 7467600"/>
              <a:gd name="connsiteY356" fmla="*/ 5569058 h 6858000"/>
              <a:gd name="connsiteX357" fmla="*/ 3707782 w 7467600"/>
              <a:gd name="connsiteY357" fmla="*/ 5644908 h 6858000"/>
              <a:gd name="connsiteX358" fmla="*/ 3583827 w 7467600"/>
              <a:gd name="connsiteY358" fmla="*/ 6039215 h 6858000"/>
              <a:gd name="connsiteX359" fmla="*/ 3547861 w 7467600"/>
              <a:gd name="connsiteY359" fmla="*/ 6129609 h 6858000"/>
              <a:gd name="connsiteX360" fmla="*/ 3490905 w 7467600"/>
              <a:gd name="connsiteY360" fmla="*/ 6277660 h 6858000"/>
              <a:gd name="connsiteX361" fmla="*/ 3455859 w 7467600"/>
              <a:gd name="connsiteY361" fmla="*/ 6391301 h 6858000"/>
              <a:gd name="connsiteX362" fmla="*/ 3429112 w 7467600"/>
              <a:gd name="connsiteY362" fmla="*/ 6479469 h 6858000"/>
              <a:gd name="connsiteX363" fmla="*/ 3304862 w 7467600"/>
              <a:gd name="connsiteY363" fmla="*/ 6796476 h 6858000"/>
              <a:gd name="connsiteX364" fmla="*/ 3276071 w 7467600"/>
              <a:gd name="connsiteY364" fmla="*/ 6858000 h 6858000"/>
              <a:gd name="connsiteX365" fmla="*/ 3240805 w 7467600"/>
              <a:gd name="connsiteY365" fmla="*/ 6858000 h 6858000"/>
              <a:gd name="connsiteX366" fmla="*/ 3275917 w 7467600"/>
              <a:gd name="connsiteY366" fmla="*/ 6783192 h 6858000"/>
              <a:gd name="connsiteX367" fmla="*/ 3399358 w 7467600"/>
              <a:gd name="connsiteY367" fmla="*/ 6469011 h 6858000"/>
              <a:gd name="connsiteX368" fmla="*/ 3425650 w 7467600"/>
              <a:gd name="connsiteY368" fmla="*/ 6381333 h 6858000"/>
              <a:gd name="connsiteX369" fmla="*/ 3460661 w 7467600"/>
              <a:gd name="connsiteY369" fmla="*/ 6266763 h 6858000"/>
              <a:gd name="connsiteX370" fmla="*/ 3518021 w 7467600"/>
              <a:gd name="connsiteY370" fmla="*/ 6117298 h 6858000"/>
              <a:gd name="connsiteX371" fmla="*/ 3554035 w 7467600"/>
              <a:gd name="connsiteY371" fmla="*/ 6027832 h 6858000"/>
              <a:gd name="connsiteX372" fmla="*/ 3677174 w 7467600"/>
              <a:gd name="connsiteY372" fmla="*/ 5636351 h 6858000"/>
              <a:gd name="connsiteX373" fmla="*/ 3698819 w 7467600"/>
              <a:gd name="connsiteY373" fmla="*/ 5560503 h 6858000"/>
              <a:gd name="connsiteX374" fmla="*/ 3702094 w 7467600"/>
              <a:gd name="connsiteY374" fmla="*/ 5549194 h 6858000"/>
              <a:gd name="connsiteX375" fmla="*/ 3398355 w 7467600"/>
              <a:gd name="connsiteY375" fmla="*/ 6094603 h 6858000"/>
              <a:gd name="connsiteX376" fmla="*/ 3193941 w 7467600"/>
              <a:gd name="connsiteY376" fmla="*/ 6798775 h 6858000"/>
              <a:gd name="connsiteX377" fmla="*/ 3184140 w 7467600"/>
              <a:gd name="connsiteY377" fmla="*/ 6858000 h 6858000"/>
              <a:gd name="connsiteX378" fmla="*/ 3099978 w 7467600"/>
              <a:gd name="connsiteY378" fmla="*/ 6858000 h 6858000"/>
              <a:gd name="connsiteX379" fmla="*/ 3101556 w 7467600"/>
              <a:gd name="connsiteY379" fmla="*/ 6843337 h 6858000"/>
              <a:gd name="connsiteX380" fmla="*/ 3370162 w 7467600"/>
              <a:gd name="connsiteY380" fmla="*/ 5785550 h 6858000"/>
              <a:gd name="connsiteX381" fmla="*/ 3746477 w 7467600"/>
              <a:gd name="connsiteY381" fmla="*/ 5377889 h 6858000"/>
              <a:gd name="connsiteX382" fmla="*/ 3863399 w 7467600"/>
              <a:gd name="connsiteY382" fmla="*/ 5087257 h 6858000"/>
              <a:gd name="connsiteX383" fmla="*/ 3968712 w 7467600"/>
              <a:gd name="connsiteY383" fmla="*/ 4913989 h 6858000"/>
              <a:gd name="connsiteX384" fmla="*/ 2792390 w 7467600"/>
              <a:gd name="connsiteY384" fmla="*/ 5382974 h 6858000"/>
              <a:gd name="connsiteX385" fmla="*/ 2714982 w 7467600"/>
              <a:gd name="connsiteY385" fmla="*/ 5427051 h 6858000"/>
              <a:gd name="connsiteX386" fmla="*/ 2813361 w 7467600"/>
              <a:gd name="connsiteY386" fmla="*/ 6023912 h 6858000"/>
              <a:gd name="connsiteX387" fmla="*/ 2688430 w 7467600"/>
              <a:gd name="connsiteY387" fmla="*/ 6801564 h 6858000"/>
              <a:gd name="connsiteX388" fmla="*/ 2629626 w 7467600"/>
              <a:gd name="connsiteY388" fmla="*/ 6763394 h 6858000"/>
              <a:gd name="connsiteX389" fmla="*/ 2565328 w 7467600"/>
              <a:gd name="connsiteY389" fmla="*/ 5516399 h 6858000"/>
              <a:gd name="connsiteX390" fmla="*/ 1922999 w 7467600"/>
              <a:gd name="connsiteY390" fmla="*/ 5980343 h 6858000"/>
              <a:gd name="connsiteX391" fmla="*/ 1950261 w 7467600"/>
              <a:gd name="connsiteY391" fmla="*/ 6405858 h 6858000"/>
              <a:gd name="connsiteX392" fmla="*/ 2365554 w 7467600"/>
              <a:gd name="connsiteY392" fmla="*/ 6759107 h 6858000"/>
              <a:gd name="connsiteX393" fmla="*/ 2424142 w 7467600"/>
              <a:gd name="connsiteY393" fmla="*/ 6858000 h 6858000"/>
              <a:gd name="connsiteX394" fmla="*/ 2395994 w 7467600"/>
              <a:gd name="connsiteY394" fmla="*/ 6858000 h 6858000"/>
              <a:gd name="connsiteX395" fmla="*/ 2392863 w 7467600"/>
              <a:gd name="connsiteY395" fmla="*/ 6852964 h 6858000"/>
              <a:gd name="connsiteX396" fmla="*/ 2017589 w 7467600"/>
              <a:gd name="connsiteY396" fmla="*/ 6493982 h 6858000"/>
              <a:gd name="connsiteX397" fmla="*/ 2147336 w 7467600"/>
              <a:gd name="connsiteY397" fmla="*/ 6594052 h 6858000"/>
              <a:gd name="connsiteX398" fmla="*/ 2207047 w 7467600"/>
              <a:gd name="connsiteY398" fmla="*/ 6654540 h 6858000"/>
              <a:gd name="connsiteX399" fmla="*/ 2299106 w 7467600"/>
              <a:gd name="connsiteY399" fmla="*/ 6778931 h 6858000"/>
              <a:gd name="connsiteX400" fmla="*/ 2314430 w 7467600"/>
              <a:gd name="connsiteY400" fmla="*/ 6801144 h 6858000"/>
              <a:gd name="connsiteX401" fmla="*/ 2352406 w 7467600"/>
              <a:gd name="connsiteY401" fmla="*/ 6858000 h 6858000"/>
              <a:gd name="connsiteX402" fmla="*/ 2314492 w 7467600"/>
              <a:gd name="connsiteY402" fmla="*/ 6858000 h 6858000"/>
              <a:gd name="connsiteX403" fmla="*/ 2288095 w 7467600"/>
              <a:gd name="connsiteY403" fmla="*/ 6818030 h 6858000"/>
              <a:gd name="connsiteX404" fmla="*/ 2272768 w 7467600"/>
              <a:gd name="connsiteY404" fmla="*/ 6795822 h 6858000"/>
              <a:gd name="connsiteX405" fmla="*/ 2182715 w 7467600"/>
              <a:gd name="connsiteY405" fmla="*/ 6675071 h 6858000"/>
              <a:gd name="connsiteX406" fmla="*/ 2032061 w 7467600"/>
              <a:gd name="connsiteY406" fmla="*/ 6541380 h 6858000"/>
              <a:gd name="connsiteX407" fmla="*/ 2257220 w 7467600"/>
              <a:gd name="connsiteY407" fmla="*/ 6826257 h 6858000"/>
              <a:gd name="connsiteX408" fmla="*/ 2281324 w 7467600"/>
              <a:gd name="connsiteY408" fmla="*/ 6858000 h 6858000"/>
              <a:gd name="connsiteX409" fmla="*/ 2242860 w 7467600"/>
              <a:gd name="connsiteY409" fmla="*/ 6858000 h 6858000"/>
              <a:gd name="connsiteX410" fmla="*/ 2232818 w 7467600"/>
              <a:gd name="connsiteY410" fmla="*/ 6844926 h 6858000"/>
              <a:gd name="connsiteX411" fmla="*/ 1990172 w 7467600"/>
              <a:gd name="connsiteY411" fmla="*/ 6542121 h 6858000"/>
              <a:gd name="connsiteX412" fmla="*/ 2124090 w 7467600"/>
              <a:gd name="connsiteY412" fmla="*/ 6761017 h 6858000"/>
              <a:gd name="connsiteX413" fmla="*/ 2200380 w 7467600"/>
              <a:gd name="connsiteY413" fmla="*/ 6858000 h 6858000"/>
              <a:gd name="connsiteX414" fmla="*/ 2147507 w 7467600"/>
              <a:gd name="connsiteY414" fmla="*/ 6858000 h 6858000"/>
              <a:gd name="connsiteX415" fmla="*/ 2070668 w 7467600"/>
              <a:gd name="connsiteY415" fmla="*/ 6761520 h 6858000"/>
              <a:gd name="connsiteX416" fmla="*/ 1975142 w 7467600"/>
              <a:gd name="connsiteY416" fmla="*/ 6585570 h 6858000"/>
              <a:gd name="connsiteX417" fmla="*/ 2050035 w 7467600"/>
              <a:gd name="connsiteY417" fmla="*/ 6813345 h 6858000"/>
              <a:gd name="connsiteX418" fmla="*/ 2063025 w 7467600"/>
              <a:gd name="connsiteY418" fmla="*/ 6858000 h 6858000"/>
              <a:gd name="connsiteX419" fmla="*/ 2021675 w 7467600"/>
              <a:gd name="connsiteY419" fmla="*/ 6858000 h 6858000"/>
              <a:gd name="connsiteX420" fmla="*/ 2019308 w 7467600"/>
              <a:gd name="connsiteY420" fmla="*/ 6847118 h 6858000"/>
              <a:gd name="connsiteX421" fmla="*/ 1938835 w 7467600"/>
              <a:gd name="connsiteY421" fmla="*/ 6551160 h 6858000"/>
              <a:gd name="connsiteX422" fmla="*/ 1953230 w 7467600"/>
              <a:gd name="connsiteY422" fmla="*/ 6759699 h 6858000"/>
              <a:gd name="connsiteX423" fmla="*/ 1956763 w 7467600"/>
              <a:gd name="connsiteY423" fmla="*/ 6778191 h 6858000"/>
              <a:gd name="connsiteX424" fmla="*/ 1967925 w 7467600"/>
              <a:gd name="connsiteY424" fmla="*/ 6858000 h 6858000"/>
              <a:gd name="connsiteX425" fmla="*/ 1936622 w 7467600"/>
              <a:gd name="connsiteY425" fmla="*/ 6858000 h 6858000"/>
              <a:gd name="connsiteX426" fmla="*/ 1926261 w 7467600"/>
              <a:gd name="connsiteY426" fmla="*/ 6784064 h 6858000"/>
              <a:gd name="connsiteX427" fmla="*/ 1922724 w 7467600"/>
              <a:gd name="connsiteY427" fmla="*/ 6765577 h 6858000"/>
              <a:gd name="connsiteX428" fmla="*/ 1904650 w 7467600"/>
              <a:gd name="connsiteY428" fmla="*/ 6639616 h 6858000"/>
              <a:gd name="connsiteX429" fmla="*/ 1885273 w 7467600"/>
              <a:gd name="connsiteY429" fmla="*/ 6858000 h 6858000"/>
              <a:gd name="connsiteX430" fmla="*/ 1854363 w 7467600"/>
              <a:gd name="connsiteY430" fmla="*/ 6858000 h 6858000"/>
              <a:gd name="connsiteX431" fmla="*/ 1880391 w 7467600"/>
              <a:gd name="connsiteY431" fmla="*/ 6603796 h 6858000"/>
              <a:gd name="connsiteX432" fmla="*/ 1818273 w 7467600"/>
              <a:gd name="connsiteY432" fmla="*/ 6715729 h 6858000"/>
              <a:gd name="connsiteX433" fmla="*/ 1794691 w 7467600"/>
              <a:gd name="connsiteY433" fmla="*/ 6843239 h 6858000"/>
              <a:gd name="connsiteX434" fmla="*/ 1794914 w 7467600"/>
              <a:gd name="connsiteY434" fmla="*/ 6858000 h 6858000"/>
              <a:gd name="connsiteX435" fmla="*/ 1746128 w 7467600"/>
              <a:gd name="connsiteY435" fmla="*/ 6858000 h 6858000"/>
              <a:gd name="connsiteX436" fmla="*/ 1753934 w 7467600"/>
              <a:gd name="connsiteY436" fmla="*/ 6724796 h 6858000"/>
              <a:gd name="connsiteX437" fmla="*/ 1792053 w 7467600"/>
              <a:gd name="connsiteY437" fmla="*/ 6572396 h 6858000"/>
              <a:gd name="connsiteX438" fmla="*/ 1862248 w 7467600"/>
              <a:gd name="connsiteY438" fmla="*/ 6266397 h 6858000"/>
              <a:gd name="connsiteX439" fmla="*/ 1862250 w 7467600"/>
              <a:gd name="connsiteY439" fmla="*/ 6033531 h 6858000"/>
              <a:gd name="connsiteX440" fmla="*/ 1211999 w 7467600"/>
              <a:gd name="connsiteY440" fmla="*/ 6683610 h 6858000"/>
              <a:gd name="connsiteX441" fmla="*/ 1213266 w 7467600"/>
              <a:gd name="connsiteY441" fmla="*/ 6691947 h 6858000"/>
              <a:gd name="connsiteX442" fmla="*/ 1203370 w 7467600"/>
              <a:gd name="connsiteY442" fmla="*/ 6850676 h 6858000"/>
              <a:gd name="connsiteX443" fmla="*/ 1203671 w 7467600"/>
              <a:gd name="connsiteY443" fmla="*/ 6858000 h 6858000"/>
              <a:gd name="connsiteX444" fmla="*/ 1143180 w 7467600"/>
              <a:gd name="connsiteY444" fmla="*/ 6858000 h 6858000"/>
              <a:gd name="connsiteX445" fmla="*/ 1142176 w 7467600"/>
              <a:gd name="connsiteY445" fmla="*/ 6766045 h 6858000"/>
              <a:gd name="connsiteX446" fmla="*/ 1067484 w 7467600"/>
              <a:gd name="connsiteY446" fmla="*/ 6858000 h 6858000"/>
              <a:gd name="connsiteX447" fmla="*/ 953928 w 7467600"/>
              <a:gd name="connsiteY447" fmla="*/ 6858000 h 6858000"/>
              <a:gd name="connsiteX448" fmla="*/ 959715 w 7467600"/>
              <a:gd name="connsiteY448" fmla="*/ 6850185 h 6858000"/>
              <a:gd name="connsiteX449" fmla="*/ 1483788 w 7467600"/>
              <a:gd name="connsiteY449" fmla="*/ 6259174 h 6858000"/>
              <a:gd name="connsiteX450" fmla="*/ 1100671 w 7467600"/>
              <a:gd name="connsiteY450" fmla="*/ 6252137 h 6858000"/>
              <a:gd name="connsiteX451" fmla="*/ 1090144 w 7467600"/>
              <a:gd name="connsiteY451" fmla="*/ 6256748 h 6858000"/>
              <a:gd name="connsiteX452" fmla="*/ 1095872 w 7467600"/>
              <a:gd name="connsiteY452" fmla="*/ 6271892 h 6858000"/>
              <a:gd name="connsiteX453" fmla="*/ 262785 w 7467600"/>
              <a:gd name="connsiteY453" fmla="*/ 6845450 h 6858000"/>
              <a:gd name="connsiteX454" fmla="*/ 209968 w 7467600"/>
              <a:gd name="connsiteY454" fmla="*/ 6770713 h 6858000"/>
              <a:gd name="connsiteX455" fmla="*/ 873460 w 7467600"/>
              <a:gd name="connsiteY455" fmla="*/ 6253768 h 6858000"/>
              <a:gd name="connsiteX456" fmla="*/ 192686 w 7467600"/>
              <a:gd name="connsiteY456" fmla="*/ 5849257 h 6858000"/>
              <a:gd name="connsiteX457" fmla="*/ 4696 w 7467600"/>
              <a:gd name="connsiteY457" fmla="*/ 5697668 h 6858000"/>
              <a:gd name="connsiteX458" fmla="*/ 0 w 7467600"/>
              <a:gd name="connsiteY458" fmla="*/ 5689984 h 6858000"/>
              <a:gd name="connsiteX459" fmla="*/ 0 w 7467600"/>
              <a:gd name="connsiteY459" fmla="*/ 5513472 h 6858000"/>
              <a:gd name="connsiteX460" fmla="*/ 174101 w 7467600"/>
              <a:gd name="connsiteY460" fmla="*/ 5620277 h 6858000"/>
              <a:gd name="connsiteX461" fmla="*/ 891800 w 7467600"/>
              <a:gd name="connsiteY461" fmla="*/ 6036935 h 6858000"/>
              <a:gd name="connsiteX462" fmla="*/ 1072219 w 7467600"/>
              <a:gd name="connsiteY462" fmla="*/ 6169443 h 6858000"/>
              <a:gd name="connsiteX463" fmla="*/ 1074117 w 7467600"/>
              <a:gd name="connsiteY463" fmla="*/ 6170301 h 6858000"/>
              <a:gd name="connsiteX464" fmla="*/ 1083114 w 7467600"/>
              <a:gd name="connsiteY464" fmla="*/ 6174131 h 6858000"/>
              <a:gd name="connsiteX465" fmla="*/ 1543010 w 7467600"/>
              <a:gd name="connsiteY465" fmla="*/ 6191140 h 6858000"/>
              <a:gd name="connsiteX466" fmla="*/ 1551080 w 7467600"/>
              <a:gd name="connsiteY466" fmla="*/ 6195006 h 6858000"/>
              <a:gd name="connsiteX467" fmla="*/ 2345443 w 7467600"/>
              <a:gd name="connsiteY467" fmla="*/ 5549882 h 6858000"/>
              <a:gd name="connsiteX468" fmla="*/ 1721499 w 7467600"/>
              <a:gd name="connsiteY468" fmla="*/ 5599969 h 6858000"/>
              <a:gd name="connsiteX469" fmla="*/ 767716 w 7467600"/>
              <a:gd name="connsiteY469" fmla="*/ 5472768 h 6858000"/>
              <a:gd name="connsiteX470" fmla="*/ 722147 w 7467600"/>
              <a:gd name="connsiteY470" fmla="*/ 5393091 h 6858000"/>
              <a:gd name="connsiteX471" fmla="*/ 1485552 w 7467600"/>
              <a:gd name="connsiteY471" fmla="*/ 5313202 h 6858000"/>
              <a:gd name="connsiteX472" fmla="*/ 2143004 w 7467600"/>
              <a:gd name="connsiteY472" fmla="*/ 5402420 h 6858000"/>
              <a:gd name="connsiteX473" fmla="*/ 1933391 w 7467600"/>
              <a:gd name="connsiteY473" fmla="*/ 5156971 h 6858000"/>
              <a:gd name="connsiteX474" fmla="*/ 1827118 w 7467600"/>
              <a:gd name="connsiteY474" fmla="*/ 4968410 h 6858000"/>
              <a:gd name="connsiteX475" fmla="*/ 1837349 w 7467600"/>
              <a:gd name="connsiteY475" fmla="*/ 4956357 h 6858000"/>
              <a:gd name="connsiteX476" fmla="*/ 2162835 w 7467600"/>
              <a:gd name="connsiteY476" fmla="*/ 5187853 h 6858000"/>
              <a:gd name="connsiteX477" fmla="*/ 2257167 w 7467600"/>
              <a:gd name="connsiteY477" fmla="*/ 5462123 h 6858000"/>
              <a:gd name="connsiteX478" fmla="*/ 2261598 w 7467600"/>
              <a:gd name="connsiteY478" fmla="*/ 5467998 h 6858000"/>
              <a:gd name="connsiteX479" fmla="*/ 2437177 w 7467600"/>
              <a:gd name="connsiteY479" fmla="*/ 5479608 h 6858000"/>
              <a:gd name="connsiteX480" fmla="*/ 2445247 w 7467600"/>
              <a:gd name="connsiteY480" fmla="*/ 5483476 h 6858000"/>
              <a:gd name="connsiteX481" fmla="*/ 2743626 w 7467600"/>
              <a:gd name="connsiteY481" fmla="*/ 5304819 h 6858000"/>
              <a:gd name="connsiteX482" fmla="*/ 3048102 w 7467600"/>
              <a:gd name="connsiteY482" fmla="*/ 5150595 h 6858000"/>
              <a:gd name="connsiteX483" fmla="*/ 1799414 w 7467600"/>
              <a:gd name="connsiteY483" fmla="*/ 4694732 h 6858000"/>
              <a:gd name="connsiteX484" fmla="*/ 1771735 w 7467600"/>
              <a:gd name="connsiteY484" fmla="*/ 4619929 h 6858000"/>
              <a:gd name="connsiteX485" fmla="*/ 3104273 w 7467600"/>
              <a:gd name="connsiteY485" fmla="*/ 5076159 h 6858000"/>
              <a:gd name="connsiteX486" fmla="*/ 3113245 w 7467600"/>
              <a:gd name="connsiteY486" fmla="*/ 5090705 h 6858000"/>
              <a:gd name="connsiteX487" fmla="*/ 3126294 w 7467600"/>
              <a:gd name="connsiteY487" fmla="*/ 5114400 h 6858000"/>
              <a:gd name="connsiteX488" fmla="*/ 3937433 w 7467600"/>
              <a:gd name="connsiteY488" fmla="*/ 4830473 h 6858000"/>
              <a:gd name="connsiteX489" fmla="*/ 3590475 w 7467600"/>
              <a:gd name="connsiteY489" fmla="*/ 4597974 h 6858000"/>
              <a:gd name="connsiteX490" fmla="*/ 3100264 w 7467600"/>
              <a:gd name="connsiteY490" fmla="*/ 4579845 h 6858000"/>
              <a:gd name="connsiteX491" fmla="*/ 2183576 w 7467600"/>
              <a:gd name="connsiteY491" fmla="*/ 4227150 h 6858000"/>
              <a:gd name="connsiteX492" fmla="*/ 2151029 w 7467600"/>
              <a:gd name="connsiteY492" fmla="*/ 4146947 h 6858000"/>
              <a:gd name="connsiteX493" fmla="*/ 3563434 w 7467600"/>
              <a:gd name="connsiteY493" fmla="*/ 4469115 h 6858000"/>
              <a:gd name="connsiteX494" fmla="*/ 3177952 w 7467600"/>
              <a:gd name="connsiteY494" fmla="*/ 3657386 h 6858000"/>
              <a:gd name="connsiteX495" fmla="*/ 3189263 w 7467600"/>
              <a:gd name="connsiteY495" fmla="*/ 3625726 h 6858000"/>
              <a:gd name="connsiteX496" fmla="*/ 3560912 w 7467600"/>
              <a:gd name="connsiteY496" fmla="*/ 4079863 h 6858000"/>
              <a:gd name="connsiteX497" fmla="*/ 3626636 w 7467600"/>
              <a:gd name="connsiteY497" fmla="*/ 4512230 h 6858000"/>
              <a:gd name="connsiteX498" fmla="*/ 3653088 w 7467600"/>
              <a:gd name="connsiteY498" fmla="*/ 4521417 h 6858000"/>
              <a:gd name="connsiteX499" fmla="*/ 3988128 w 7467600"/>
              <a:gd name="connsiteY499" fmla="*/ 4817267 h 6858000"/>
              <a:gd name="connsiteX500" fmla="*/ 4830582 w 7467600"/>
              <a:gd name="connsiteY500" fmla="*/ 4676000 h 6858000"/>
              <a:gd name="connsiteX501" fmla="*/ 4830100 w 7467600"/>
              <a:gd name="connsiteY501" fmla="*/ 4675554 h 6858000"/>
              <a:gd name="connsiteX502" fmla="*/ 4036318 w 7467600"/>
              <a:gd name="connsiteY502" fmla="*/ 4147013 h 6858000"/>
              <a:gd name="connsiteX503" fmla="*/ 3432098 w 7467600"/>
              <a:gd name="connsiteY503" fmla="*/ 3537312 h 6858000"/>
              <a:gd name="connsiteX504" fmla="*/ 3446761 w 7467600"/>
              <a:gd name="connsiteY504" fmla="*/ 3461278 h 6858000"/>
              <a:gd name="connsiteX505" fmla="*/ 4419733 w 7467600"/>
              <a:gd name="connsiteY505" fmla="*/ 3963555 h 6858000"/>
              <a:gd name="connsiteX506" fmla="*/ 4781371 w 7467600"/>
              <a:gd name="connsiteY506" fmla="*/ 4458604 h 6858000"/>
              <a:gd name="connsiteX507" fmla="*/ 4780440 w 7467600"/>
              <a:gd name="connsiteY507" fmla="*/ 4470290 h 6858000"/>
              <a:gd name="connsiteX508" fmla="*/ 4898954 w 7467600"/>
              <a:gd name="connsiteY508" fmla="*/ 4662092 h 6858000"/>
              <a:gd name="connsiteX509" fmla="*/ 4900699 w 7467600"/>
              <a:gd name="connsiteY509" fmla="*/ 4670867 h 6858000"/>
              <a:gd name="connsiteX510" fmla="*/ 5714511 w 7467600"/>
              <a:gd name="connsiteY510" fmla="*/ 4663483 h 6858000"/>
              <a:gd name="connsiteX511" fmla="*/ 5464793 w 7467600"/>
              <a:gd name="connsiteY511" fmla="*/ 4393556 h 6858000"/>
              <a:gd name="connsiteX512" fmla="*/ 5461897 w 7467600"/>
              <a:gd name="connsiteY512" fmla="*/ 4390879 h 6858000"/>
              <a:gd name="connsiteX513" fmla="*/ 4294126 w 7467600"/>
              <a:gd name="connsiteY513" fmla="*/ 3303048 h 6858000"/>
              <a:gd name="connsiteX514" fmla="*/ 4305321 w 7467600"/>
              <a:gd name="connsiteY514" fmla="*/ 3256953 h 6858000"/>
              <a:gd name="connsiteX515" fmla="*/ 4949299 w 7467600"/>
              <a:gd name="connsiteY515" fmla="*/ 3766336 h 6858000"/>
              <a:gd name="connsiteX516" fmla="*/ 5291452 w 7467600"/>
              <a:gd name="connsiteY516" fmla="*/ 4076801 h 6858000"/>
              <a:gd name="connsiteX517" fmla="*/ 5434998 w 7467600"/>
              <a:gd name="connsiteY517" fmla="*/ 4254100 h 6858000"/>
              <a:gd name="connsiteX518" fmla="*/ 5351015 w 7467600"/>
              <a:gd name="connsiteY518" fmla="*/ 3760989 h 6858000"/>
              <a:gd name="connsiteX519" fmla="*/ 5413780 w 7467600"/>
              <a:gd name="connsiteY519" fmla="*/ 2966265 h 6858000"/>
              <a:gd name="connsiteX520" fmla="*/ 5425627 w 7467600"/>
              <a:gd name="connsiteY520" fmla="*/ 2954192 h 6858000"/>
              <a:gd name="connsiteX521" fmla="*/ 6604735 w 7467600"/>
              <a:gd name="connsiteY521" fmla="*/ 2041381 h 6858000"/>
              <a:gd name="connsiteX522" fmla="*/ 7204487 w 7467600"/>
              <a:gd name="connsiteY522" fmla="*/ 2742112 h 6858000"/>
              <a:gd name="connsiteX523" fmla="*/ 7131592 w 7467600"/>
              <a:gd name="connsiteY523" fmla="*/ 2672096 h 6858000"/>
              <a:gd name="connsiteX524" fmla="*/ 6996344 w 7467600"/>
              <a:gd name="connsiteY524" fmla="*/ 2518310 h 6858000"/>
              <a:gd name="connsiteX525" fmla="*/ 6735495 w 7467600"/>
              <a:gd name="connsiteY525" fmla="*/ 2196890 h 6858000"/>
              <a:gd name="connsiteX526" fmla="*/ 6721901 w 7467600"/>
              <a:gd name="connsiteY526" fmla="*/ 2179274 h 6858000"/>
              <a:gd name="connsiteX527" fmla="*/ 6604735 w 7467600"/>
              <a:gd name="connsiteY527" fmla="*/ 2041381 h 6858000"/>
              <a:gd name="connsiteX528" fmla="*/ 6591670 w 7467600"/>
              <a:gd name="connsiteY528" fmla="*/ 1988277 h 6858000"/>
              <a:gd name="connsiteX529" fmla="*/ 6747349 w 7467600"/>
              <a:gd name="connsiteY529" fmla="*/ 2160069 h 6858000"/>
              <a:gd name="connsiteX530" fmla="*/ 6760943 w 7467600"/>
              <a:gd name="connsiteY530" fmla="*/ 2177686 h 6858000"/>
              <a:gd name="connsiteX531" fmla="*/ 7021065 w 7467600"/>
              <a:gd name="connsiteY531" fmla="*/ 2498102 h 6858000"/>
              <a:gd name="connsiteX532" fmla="*/ 7155223 w 7467600"/>
              <a:gd name="connsiteY532" fmla="*/ 2650386 h 6858000"/>
              <a:gd name="connsiteX533" fmla="*/ 7203167 w 7467600"/>
              <a:gd name="connsiteY533" fmla="*/ 2697288 h 6858000"/>
              <a:gd name="connsiteX534" fmla="*/ 6937703 w 7467600"/>
              <a:gd name="connsiteY534" fmla="*/ 2321981 h 6858000"/>
              <a:gd name="connsiteX535" fmla="*/ 6591670 w 7467600"/>
              <a:gd name="connsiteY535" fmla="*/ 1988277 h 6858000"/>
              <a:gd name="connsiteX536" fmla="*/ 5798671 w 7467600"/>
              <a:gd name="connsiteY536" fmla="*/ 1981601 h 6858000"/>
              <a:gd name="connsiteX537" fmla="*/ 5754709 w 7467600"/>
              <a:gd name="connsiteY537" fmla="*/ 2071454 h 6858000"/>
              <a:gd name="connsiteX538" fmla="*/ 5763044 w 7467600"/>
              <a:gd name="connsiteY538" fmla="*/ 2842206 h 6858000"/>
              <a:gd name="connsiteX539" fmla="*/ 5764974 w 7467600"/>
              <a:gd name="connsiteY539" fmla="*/ 2799609 h 6858000"/>
              <a:gd name="connsiteX540" fmla="*/ 5767665 w 7467600"/>
              <a:gd name="connsiteY540" fmla="*/ 2666409 h 6858000"/>
              <a:gd name="connsiteX541" fmla="*/ 5763055 w 7467600"/>
              <a:gd name="connsiteY541" fmla="*/ 2579705 h 6858000"/>
              <a:gd name="connsiteX542" fmla="*/ 5758079 w 7467600"/>
              <a:gd name="connsiteY542" fmla="*/ 2492508 h 6858000"/>
              <a:gd name="connsiteX543" fmla="*/ 5779325 w 7467600"/>
              <a:gd name="connsiteY543" fmla="*/ 2197069 h 6858000"/>
              <a:gd name="connsiteX544" fmla="*/ 5798671 w 7467600"/>
              <a:gd name="connsiteY544" fmla="*/ 1981601 h 6858000"/>
              <a:gd name="connsiteX545" fmla="*/ 5829202 w 7467600"/>
              <a:gd name="connsiteY545" fmla="*/ 1971679 h 6858000"/>
              <a:gd name="connsiteX546" fmla="*/ 5809558 w 7467600"/>
              <a:gd name="connsiteY546" fmla="*/ 2198043 h 6858000"/>
              <a:gd name="connsiteX547" fmla="*/ 5788653 w 7467600"/>
              <a:gd name="connsiteY547" fmla="*/ 2489430 h 6858000"/>
              <a:gd name="connsiteX548" fmla="*/ 5793439 w 7467600"/>
              <a:gd name="connsiteY548" fmla="*/ 2575235 h 6858000"/>
              <a:gd name="connsiteX549" fmla="*/ 5796837 w 7467600"/>
              <a:gd name="connsiteY549" fmla="*/ 2637633 h 6858000"/>
              <a:gd name="connsiteX550" fmla="*/ 5818614 w 7467600"/>
              <a:gd name="connsiteY550" fmla="*/ 2473055 h 6858000"/>
              <a:gd name="connsiteX551" fmla="*/ 5829202 w 7467600"/>
              <a:gd name="connsiteY551" fmla="*/ 1971679 h 6858000"/>
              <a:gd name="connsiteX552" fmla="*/ 5911389 w 7467600"/>
              <a:gd name="connsiteY552" fmla="*/ 1898371 h 6858000"/>
              <a:gd name="connsiteX553" fmla="*/ 6237627 w 7467600"/>
              <a:gd name="connsiteY553" fmla="*/ 2231921 h 6858000"/>
              <a:gd name="connsiteX554" fmla="*/ 5911389 w 7467600"/>
              <a:gd name="connsiteY554" fmla="*/ 1898371 h 6858000"/>
              <a:gd name="connsiteX555" fmla="*/ 6944437 w 7467600"/>
              <a:gd name="connsiteY555" fmla="*/ 1575402 h 6858000"/>
              <a:gd name="connsiteX556" fmla="*/ 6304730 w 7467600"/>
              <a:gd name="connsiteY556" fmla="*/ 1766654 h 6858000"/>
              <a:gd name="connsiteX557" fmla="*/ 6944437 w 7467600"/>
              <a:gd name="connsiteY557" fmla="*/ 1575402 h 6858000"/>
              <a:gd name="connsiteX558" fmla="*/ 7019523 w 7467600"/>
              <a:gd name="connsiteY558" fmla="*/ 1519450 h 6858000"/>
              <a:gd name="connsiteX559" fmla="*/ 6298091 w 7467600"/>
              <a:gd name="connsiteY559" fmla="*/ 1737122 h 6858000"/>
              <a:gd name="connsiteX560" fmla="*/ 7019523 w 7467600"/>
              <a:gd name="connsiteY560" fmla="*/ 1519450 h 6858000"/>
              <a:gd name="connsiteX561" fmla="*/ 2399523 w 7467600"/>
              <a:gd name="connsiteY561" fmla="*/ 1428234 h 6858000"/>
              <a:gd name="connsiteX562" fmla="*/ 2224982 w 7467600"/>
              <a:gd name="connsiteY562" fmla="*/ 1826201 h 6858000"/>
              <a:gd name="connsiteX563" fmla="*/ 2096099 w 7467600"/>
              <a:gd name="connsiteY563" fmla="*/ 2345900 h 6858000"/>
              <a:gd name="connsiteX564" fmla="*/ 2283317 w 7467600"/>
              <a:gd name="connsiteY564" fmla="*/ 1796925 h 6858000"/>
              <a:gd name="connsiteX565" fmla="*/ 2399523 w 7467600"/>
              <a:gd name="connsiteY565" fmla="*/ 1428234 h 6858000"/>
              <a:gd name="connsiteX566" fmla="*/ 2448558 w 7467600"/>
              <a:gd name="connsiteY566" fmla="*/ 1373435 h 6858000"/>
              <a:gd name="connsiteX567" fmla="*/ 2312521 w 7467600"/>
              <a:gd name="connsiteY567" fmla="*/ 1806140 h 6858000"/>
              <a:gd name="connsiteX568" fmla="*/ 2127533 w 7467600"/>
              <a:gd name="connsiteY568" fmla="*/ 2348380 h 6858000"/>
              <a:gd name="connsiteX569" fmla="*/ 2358080 w 7467600"/>
              <a:gd name="connsiteY569" fmla="*/ 1866134 h 6858000"/>
              <a:gd name="connsiteX570" fmla="*/ 2407436 w 7467600"/>
              <a:gd name="connsiteY570" fmla="*/ 1651070 h 6858000"/>
              <a:gd name="connsiteX571" fmla="*/ 2448558 w 7467600"/>
              <a:gd name="connsiteY571" fmla="*/ 1373435 h 6858000"/>
              <a:gd name="connsiteX572" fmla="*/ 278707 w 7467600"/>
              <a:gd name="connsiteY572" fmla="*/ 1352270 h 6858000"/>
              <a:gd name="connsiteX573" fmla="*/ 321570 w 7467600"/>
              <a:gd name="connsiteY573" fmla="*/ 1861610 h 6858000"/>
              <a:gd name="connsiteX574" fmla="*/ 294281 w 7467600"/>
              <a:gd name="connsiteY574" fmla="*/ 1440658 h 6858000"/>
              <a:gd name="connsiteX575" fmla="*/ 278707 w 7467600"/>
              <a:gd name="connsiteY575" fmla="*/ 1352270 h 6858000"/>
              <a:gd name="connsiteX576" fmla="*/ 1423821 w 7467600"/>
              <a:gd name="connsiteY576" fmla="*/ 1351958 h 6858000"/>
              <a:gd name="connsiteX577" fmla="*/ 1638521 w 7467600"/>
              <a:gd name="connsiteY577" fmla="*/ 1908470 h 6858000"/>
              <a:gd name="connsiteX578" fmla="*/ 1754199 w 7467600"/>
              <a:gd name="connsiteY578" fmla="*/ 2149284 h 6858000"/>
              <a:gd name="connsiteX579" fmla="*/ 1908359 w 7467600"/>
              <a:gd name="connsiteY579" fmla="*/ 2364988 h 6858000"/>
              <a:gd name="connsiteX580" fmla="*/ 1647661 w 7467600"/>
              <a:gd name="connsiteY580" fmla="*/ 1825945 h 6858000"/>
              <a:gd name="connsiteX581" fmla="*/ 1423821 w 7467600"/>
              <a:gd name="connsiteY581" fmla="*/ 1351958 h 6858000"/>
              <a:gd name="connsiteX582" fmla="*/ 1431890 w 7467600"/>
              <a:gd name="connsiteY582" fmla="*/ 1306475 h 6858000"/>
              <a:gd name="connsiteX583" fmla="*/ 1507597 w 7467600"/>
              <a:gd name="connsiteY583" fmla="*/ 1446132 h 6858000"/>
              <a:gd name="connsiteX584" fmla="*/ 1674586 w 7467600"/>
              <a:gd name="connsiteY584" fmla="*/ 1813832 h 6858000"/>
              <a:gd name="connsiteX585" fmla="*/ 1815950 w 7467600"/>
              <a:gd name="connsiteY585" fmla="*/ 2128564 h 6858000"/>
              <a:gd name="connsiteX586" fmla="*/ 1984242 w 7467600"/>
              <a:gd name="connsiteY586" fmla="*/ 2430829 h 6858000"/>
              <a:gd name="connsiteX587" fmla="*/ 2014023 w 7467600"/>
              <a:gd name="connsiteY587" fmla="*/ 2450995 h 6858000"/>
              <a:gd name="connsiteX588" fmla="*/ 1747337 w 7467600"/>
              <a:gd name="connsiteY588" fmla="*/ 1855264 h 6858000"/>
              <a:gd name="connsiteX589" fmla="*/ 1533749 w 7467600"/>
              <a:gd name="connsiteY589" fmla="*/ 1478656 h 6858000"/>
              <a:gd name="connsiteX590" fmla="*/ 1431890 w 7467600"/>
              <a:gd name="connsiteY590" fmla="*/ 1306475 h 6858000"/>
              <a:gd name="connsiteX591" fmla="*/ 5052692 w 7467600"/>
              <a:gd name="connsiteY591" fmla="*/ 1292994 h 6858000"/>
              <a:gd name="connsiteX592" fmla="*/ 5200661 w 7467600"/>
              <a:gd name="connsiteY592" fmla="*/ 1635186 h 6858000"/>
              <a:gd name="connsiteX593" fmla="*/ 5297138 w 7467600"/>
              <a:gd name="connsiteY593" fmla="*/ 1906351 h 6858000"/>
              <a:gd name="connsiteX594" fmla="*/ 5052692 w 7467600"/>
              <a:gd name="connsiteY594" fmla="*/ 1292994 h 6858000"/>
              <a:gd name="connsiteX595" fmla="*/ 5009948 w 7467600"/>
              <a:gd name="connsiteY595" fmla="*/ 1273619 h 6858000"/>
              <a:gd name="connsiteX596" fmla="*/ 5121777 w 7467600"/>
              <a:gd name="connsiteY596" fmla="*/ 1654213 h 6858000"/>
              <a:gd name="connsiteX597" fmla="*/ 5293545 w 7467600"/>
              <a:gd name="connsiteY597" fmla="*/ 2072247 h 6858000"/>
              <a:gd name="connsiteX598" fmla="*/ 5294042 w 7467600"/>
              <a:gd name="connsiteY598" fmla="*/ 2065019 h 6858000"/>
              <a:gd name="connsiteX599" fmla="*/ 5171936 w 7467600"/>
              <a:gd name="connsiteY599" fmla="*/ 1647613 h 6858000"/>
              <a:gd name="connsiteX600" fmla="*/ 5009948 w 7467600"/>
              <a:gd name="connsiteY600" fmla="*/ 1273619 h 6858000"/>
              <a:gd name="connsiteX601" fmla="*/ 655236 w 7467600"/>
              <a:gd name="connsiteY601" fmla="*/ 1268632 h 6858000"/>
              <a:gd name="connsiteX602" fmla="*/ 839521 w 7467600"/>
              <a:gd name="connsiteY602" fmla="*/ 1685315 h 6858000"/>
              <a:gd name="connsiteX603" fmla="*/ 1109416 w 7467600"/>
              <a:gd name="connsiteY603" fmla="*/ 2061663 h 6858000"/>
              <a:gd name="connsiteX604" fmla="*/ 1298300 w 7467600"/>
              <a:gd name="connsiteY604" fmla="*/ 2247742 h 6858000"/>
              <a:gd name="connsiteX605" fmla="*/ 1125871 w 7467600"/>
              <a:gd name="connsiteY605" fmla="*/ 1989513 h 6858000"/>
              <a:gd name="connsiteX606" fmla="*/ 981574 w 7467600"/>
              <a:gd name="connsiteY606" fmla="*/ 1783157 h 6858000"/>
              <a:gd name="connsiteX607" fmla="*/ 922198 w 7467600"/>
              <a:gd name="connsiteY607" fmla="*/ 1677437 h 6858000"/>
              <a:gd name="connsiteX608" fmla="*/ 869293 w 7467600"/>
              <a:gd name="connsiteY608" fmla="*/ 1583214 h 6858000"/>
              <a:gd name="connsiteX609" fmla="*/ 751431 w 7467600"/>
              <a:gd name="connsiteY609" fmla="*/ 1405731 h 6858000"/>
              <a:gd name="connsiteX610" fmla="*/ 655236 w 7467600"/>
              <a:gd name="connsiteY610" fmla="*/ 1268632 h 6858000"/>
              <a:gd name="connsiteX611" fmla="*/ 6516292 w 7467600"/>
              <a:gd name="connsiteY611" fmla="*/ 1263064 h 6858000"/>
              <a:gd name="connsiteX612" fmla="*/ 5736320 w 7467600"/>
              <a:gd name="connsiteY612" fmla="*/ 1501803 h 6858000"/>
              <a:gd name="connsiteX613" fmla="*/ 6516292 w 7467600"/>
              <a:gd name="connsiteY613" fmla="*/ 1263064 h 6858000"/>
              <a:gd name="connsiteX614" fmla="*/ 291466 w 7467600"/>
              <a:gd name="connsiteY614" fmla="*/ 1250369 h 6858000"/>
              <a:gd name="connsiteX615" fmla="*/ 323180 w 7467600"/>
              <a:gd name="connsiteY615" fmla="*/ 1435283 h 6858000"/>
              <a:gd name="connsiteX616" fmla="*/ 349381 w 7467600"/>
              <a:gd name="connsiteY616" fmla="*/ 1875041 h 6858000"/>
              <a:gd name="connsiteX617" fmla="*/ 374363 w 7467600"/>
              <a:gd name="connsiteY617" fmla="*/ 1506494 h 6858000"/>
              <a:gd name="connsiteX618" fmla="*/ 302168 w 7467600"/>
              <a:gd name="connsiteY618" fmla="*/ 1274495 h 6858000"/>
              <a:gd name="connsiteX619" fmla="*/ 291466 w 7467600"/>
              <a:gd name="connsiteY619" fmla="*/ 1250369 h 6858000"/>
              <a:gd name="connsiteX620" fmla="*/ 678222 w 7467600"/>
              <a:gd name="connsiteY620" fmla="*/ 1248670 h 6858000"/>
              <a:gd name="connsiteX621" fmla="*/ 775536 w 7467600"/>
              <a:gd name="connsiteY621" fmla="*/ 1388015 h 6858000"/>
              <a:gd name="connsiteX622" fmla="*/ 894529 w 7467600"/>
              <a:gd name="connsiteY622" fmla="*/ 1567739 h 6858000"/>
              <a:gd name="connsiteX623" fmla="*/ 948000 w 7467600"/>
              <a:gd name="connsiteY623" fmla="*/ 1663088 h 6858000"/>
              <a:gd name="connsiteX624" fmla="*/ 1006812 w 7467600"/>
              <a:gd name="connsiteY624" fmla="*/ 1767683 h 6858000"/>
              <a:gd name="connsiteX625" fmla="*/ 1149133 w 7467600"/>
              <a:gd name="connsiteY625" fmla="*/ 1971513 h 6858000"/>
              <a:gd name="connsiteX626" fmla="*/ 1333952 w 7467600"/>
              <a:gd name="connsiteY626" fmla="*/ 2251620 h 6858000"/>
              <a:gd name="connsiteX627" fmla="*/ 1337329 w 7467600"/>
              <a:gd name="connsiteY627" fmla="*/ 2258350 h 6858000"/>
              <a:gd name="connsiteX628" fmla="*/ 1014726 w 7467600"/>
              <a:gd name="connsiteY628" fmla="*/ 1615556 h 6858000"/>
              <a:gd name="connsiteX629" fmla="*/ 678222 w 7467600"/>
              <a:gd name="connsiteY629" fmla="*/ 1248670 h 6858000"/>
              <a:gd name="connsiteX630" fmla="*/ 6691602 w 7467600"/>
              <a:gd name="connsiteY630" fmla="*/ 1140573 h 6858000"/>
              <a:gd name="connsiteX631" fmla="*/ 6571100 w 7467600"/>
              <a:gd name="connsiteY631" fmla="*/ 1183662 h 6858000"/>
              <a:gd name="connsiteX632" fmla="*/ 6241687 w 7467600"/>
              <a:gd name="connsiteY632" fmla="*/ 1257600 h 6858000"/>
              <a:gd name="connsiteX633" fmla="*/ 5693009 w 7467600"/>
              <a:gd name="connsiteY633" fmla="*/ 1478256 h 6858000"/>
              <a:gd name="connsiteX634" fmla="*/ 6548420 w 7467600"/>
              <a:gd name="connsiteY634" fmla="*/ 1214599 h 6858000"/>
              <a:gd name="connsiteX635" fmla="*/ 6605473 w 7467600"/>
              <a:gd name="connsiteY635" fmla="*/ 1184686 h 6858000"/>
              <a:gd name="connsiteX636" fmla="*/ 6691602 w 7467600"/>
              <a:gd name="connsiteY636" fmla="*/ 1140573 h 6858000"/>
              <a:gd name="connsiteX637" fmla="*/ 4002475 w 7467600"/>
              <a:gd name="connsiteY637" fmla="*/ 1037802 h 6858000"/>
              <a:gd name="connsiteX638" fmla="*/ 4000324 w 7467600"/>
              <a:gd name="connsiteY638" fmla="*/ 1039362 h 6858000"/>
              <a:gd name="connsiteX639" fmla="*/ 4002862 w 7467600"/>
              <a:gd name="connsiteY639" fmla="*/ 1042866 h 6858000"/>
              <a:gd name="connsiteX640" fmla="*/ 4002475 w 7467600"/>
              <a:gd name="connsiteY640" fmla="*/ 1037802 h 6858000"/>
              <a:gd name="connsiteX641" fmla="*/ 506322 w 7467600"/>
              <a:gd name="connsiteY641" fmla="*/ 1020997 h 6858000"/>
              <a:gd name="connsiteX642" fmla="*/ 533068 w 7467600"/>
              <a:gd name="connsiteY642" fmla="*/ 1029409 h 6858000"/>
              <a:gd name="connsiteX643" fmla="*/ 1232525 w 7467600"/>
              <a:gd name="connsiteY643" fmla="*/ 1804675 h 6858000"/>
              <a:gd name="connsiteX644" fmla="*/ 1388858 w 7467600"/>
              <a:gd name="connsiteY644" fmla="*/ 2368011 h 6858000"/>
              <a:gd name="connsiteX645" fmla="*/ 1384098 w 7467600"/>
              <a:gd name="connsiteY645" fmla="*/ 2378125 h 6858000"/>
              <a:gd name="connsiteX646" fmla="*/ 1425393 w 7467600"/>
              <a:gd name="connsiteY646" fmla="*/ 2589124 h 6858000"/>
              <a:gd name="connsiteX647" fmla="*/ 1424001 w 7467600"/>
              <a:gd name="connsiteY647" fmla="*/ 2597541 h 6858000"/>
              <a:gd name="connsiteX648" fmla="*/ 2152729 w 7467600"/>
              <a:gd name="connsiteY648" fmla="*/ 2864487 h 6858000"/>
              <a:gd name="connsiteX649" fmla="*/ 2020609 w 7467600"/>
              <a:gd name="connsiteY649" fmla="*/ 2539671 h 6858000"/>
              <a:gd name="connsiteX650" fmla="*/ 2018920 w 7467600"/>
              <a:gd name="connsiteY650" fmla="*/ 2536309 h 6858000"/>
              <a:gd name="connsiteX651" fmla="*/ 1342441 w 7467600"/>
              <a:gd name="connsiteY651" fmla="*/ 1173017 h 6858000"/>
              <a:gd name="connsiteX652" fmla="*/ 1367925 w 7467600"/>
              <a:gd name="connsiteY652" fmla="*/ 1135648 h 6858000"/>
              <a:gd name="connsiteX653" fmla="*/ 1771401 w 7467600"/>
              <a:gd name="connsiteY653" fmla="*/ 1806673 h 6858000"/>
              <a:gd name="connsiteX654" fmla="*/ 1972385 w 7467600"/>
              <a:gd name="connsiteY654" fmla="*/ 2198735 h 6858000"/>
              <a:gd name="connsiteX655" fmla="*/ 2040892 w 7467600"/>
              <a:gd name="connsiteY655" fmla="*/ 2405205 h 6858000"/>
              <a:gd name="connsiteX656" fmla="*/ 2131689 w 7467600"/>
              <a:gd name="connsiteY656" fmla="*/ 1936926 h 6858000"/>
              <a:gd name="connsiteX657" fmla="*/ 2454820 w 7467600"/>
              <a:gd name="connsiteY657" fmla="*/ 1248808 h 6858000"/>
              <a:gd name="connsiteX658" fmla="*/ 2492512 w 7467600"/>
              <a:gd name="connsiteY658" fmla="*/ 1302920 h 6858000"/>
              <a:gd name="connsiteX659" fmla="*/ 2081216 w 7467600"/>
              <a:gd name="connsiteY659" fmla="*/ 2527513 h 6858000"/>
              <a:gd name="connsiteX660" fmla="*/ 2081211 w 7467600"/>
              <a:gd name="connsiteY660" fmla="*/ 2528916 h 6858000"/>
              <a:gd name="connsiteX661" fmla="*/ 2199067 w 7467600"/>
              <a:gd name="connsiteY661" fmla="*/ 2884061 h 6858000"/>
              <a:gd name="connsiteX662" fmla="*/ 3192586 w 7467600"/>
              <a:gd name="connsiteY662" fmla="*/ 3411496 h 6858000"/>
              <a:gd name="connsiteX663" fmla="*/ 3182620 w 7467600"/>
              <a:gd name="connsiteY663" fmla="*/ 3483279 h 6858000"/>
              <a:gd name="connsiteX664" fmla="*/ 2435119 w 7467600"/>
              <a:gd name="connsiteY664" fmla="*/ 3080173 h 6858000"/>
              <a:gd name="connsiteX665" fmla="*/ 2410152 w 7467600"/>
              <a:gd name="connsiteY665" fmla="*/ 3063751 h 6858000"/>
              <a:gd name="connsiteX666" fmla="*/ 2408099 w 7467600"/>
              <a:gd name="connsiteY666" fmla="*/ 3064403 h 6858000"/>
              <a:gd name="connsiteX667" fmla="*/ 2407218 w 7467600"/>
              <a:gd name="connsiteY667" fmla="*/ 3070324 h 6858000"/>
              <a:gd name="connsiteX668" fmla="*/ 2380138 w 7467600"/>
              <a:gd name="connsiteY668" fmla="*/ 3099341 h 6858000"/>
              <a:gd name="connsiteX669" fmla="*/ 1765923 w 7467600"/>
              <a:gd name="connsiteY669" fmla="*/ 3581043 h 6858000"/>
              <a:gd name="connsiteX670" fmla="*/ 1702258 w 7467600"/>
              <a:gd name="connsiteY670" fmla="*/ 3612286 h 6858000"/>
              <a:gd name="connsiteX671" fmla="*/ 1538370 w 7467600"/>
              <a:gd name="connsiteY671" fmla="*/ 3811804 h 6858000"/>
              <a:gd name="connsiteX672" fmla="*/ 542867 w 7467600"/>
              <a:gd name="connsiteY672" fmla="*/ 4944092 h 6858000"/>
              <a:gd name="connsiteX673" fmla="*/ 515800 w 7467600"/>
              <a:gd name="connsiteY673" fmla="*/ 4862180 h 6858000"/>
              <a:gd name="connsiteX674" fmla="*/ 909145 w 7467600"/>
              <a:gd name="connsiteY674" fmla="*/ 4199225 h 6858000"/>
              <a:gd name="connsiteX675" fmla="*/ 1214067 w 7467600"/>
              <a:gd name="connsiteY675" fmla="*/ 3908561 h 6858000"/>
              <a:gd name="connsiteX676" fmla="*/ 640967 w 7467600"/>
              <a:gd name="connsiteY676" fmla="*/ 4105601 h 6858000"/>
              <a:gd name="connsiteX677" fmla="*/ 112563 w 7467600"/>
              <a:gd name="connsiteY677" fmla="*/ 4396952 h 6858000"/>
              <a:gd name="connsiteX678" fmla="*/ 0 w 7467600"/>
              <a:gd name="connsiteY678" fmla="*/ 4466006 h 6858000"/>
              <a:gd name="connsiteX679" fmla="*/ 0 w 7467600"/>
              <a:gd name="connsiteY679" fmla="*/ 4233763 h 6858000"/>
              <a:gd name="connsiteX680" fmla="*/ 36881 w 7467600"/>
              <a:gd name="connsiteY680" fmla="*/ 4200118 h 6858000"/>
              <a:gd name="connsiteX681" fmla="*/ 910534 w 7467600"/>
              <a:gd name="connsiteY681" fmla="*/ 3629753 h 6858000"/>
              <a:gd name="connsiteX682" fmla="*/ 1578717 w 7467600"/>
              <a:gd name="connsiteY682" fmla="*/ 3575982 h 6858000"/>
              <a:gd name="connsiteX683" fmla="*/ 2338780 w 7467600"/>
              <a:gd name="connsiteY683" fmla="*/ 3033725 h 6858000"/>
              <a:gd name="connsiteX684" fmla="*/ 1807991 w 7467600"/>
              <a:gd name="connsiteY684" fmla="*/ 2807184 h 6858000"/>
              <a:gd name="connsiteX685" fmla="*/ 1416358 w 7467600"/>
              <a:gd name="connsiteY685" fmla="*/ 3112571 h 6858000"/>
              <a:gd name="connsiteX686" fmla="*/ 939066 w 7467600"/>
              <a:gd name="connsiteY686" fmla="*/ 3378798 h 6858000"/>
              <a:gd name="connsiteX687" fmla="*/ 115099 w 7467600"/>
              <a:gd name="connsiteY687" fmla="*/ 3607650 h 6858000"/>
              <a:gd name="connsiteX688" fmla="*/ 97284 w 7467600"/>
              <a:gd name="connsiteY688" fmla="*/ 3520393 h 6858000"/>
              <a:gd name="connsiteX689" fmla="*/ 922050 w 7467600"/>
              <a:gd name="connsiteY689" fmla="*/ 3074867 h 6858000"/>
              <a:gd name="connsiteX690" fmla="*/ 1405265 w 7467600"/>
              <a:gd name="connsiteY690" fmla="*/ 3016319 h 6858000"/>
              <a:gd name="connsiteX691" fmla="*/ 1407512 w 7467600"/>
              <a:gd name="connsiteY691" fmla="*/ 3018001 h 6858000"/>
              <a:gd name="connsiteX692" fmla="*/ 1726266 w 7467600"/>
              <a:gd name="connsiteY692" fmla="*/ 2777274 h 6858000"/>
              <a:gd name="connsiteX693" fmla="*/ 625390 w 7467600"/>
              <a:gd name="connsiteY693" fmla="*/ 2514541 h 6858000"/>
              <a:gd name="connsiteX694" fmla="*/ 619799 w 7467600"/>
              <a:gd name="connsiteY694" fmla="*/ 2527180 h 6858000"/>
              <a:gd name="connsiteX695" fmla="*/ 310030 w 7467600"/>
              <a:gd name="connsiteY695" fmla="*/ 2771818 h 6858000"/>
              <a:gd name="connsiteX696" fmla="*/ 173877 w 7467600"/>
              <a:gd name="connsiteY696" fmla="*/ 2937056 h 6858000"/>
              <a:gd name="connsiteX697" fmla="*/ 77889 w 7467600"/>
              <a:gd name="connsiteY697" fmla="*/ 3138440 h 6858000"/>
              <a:gd name="connsiteX698" fmla="*/ 0 w 7467600"/>
              <a:gd name="connsiteY698" fmla="*/ 3271395 h 6858000"/>
              <a:gd name="connsiteX699" fmla="*/ 0 w 7467600"/>
              <a:gd name="connsiteY699" fmla="*/ 3153002 h 6858000"/>
              <a:gd name="connsiteX700" fmla="*/ 2386 w 7467600"/>
              <a:gd name="connsiteY700" fmla="*/ 3149203 h 6858000"/>
              <a:gd name="connsiteX701" fmla="*/ 89753 w 7467600"/>
              <a:gd name="connsiteY701" fmla="*/ 2987702 h 6858000"/>
              <a:gd name="connsiteX702" fmla="*/ 76869 w 7467600"/>
              <a:gd name="connsiteY702" fmla="*/ 3005404 h 6858000"/>
              <a:gd name="connsiteX703" fmla="*/ 32049 w 7467600"/>
              <a:gd name="connsiteY703" fmla="*/ 3065814 h 6858000"/>
              <a:gd name="connsiteX704" fmla="*/ 0 w 7467600"/>
              <a:gd name="connsiteY704" fmla="*/ 3108744 h 6858000"/>
              <a:gd name="connsiteX705" fmla="*/ 0 w 7467600"/>
              <a:gd name="connsiteY705" fmla="*/ 3058059 h 6858000"/>
              <a:gd name="connsiteX706" fmla="*/ 7610 w 7467600"/>
              <a:gd name="connsiteY706" fmla="*/ 3047889 h 6858000"/>
              <a:gd name="connsiteX707" fmla="*/ 52419 w 7467600"/>
              <a:gd name="connsiteY707" fmla="*/ 2987479 h 6858000"/>
              <a:gd name="connsiteX708" fmla="*/ 59142 w 7467600"/>
              <a:gd name="connsiteY708" fmla="*/ 2978488 h 6858000"/>
              <a:gd name="connsiteX709" fmla="*/ 0 w 7467600"/>
              <a:gd name="connsiteY709" fmla="*/ 3015334 h 6858000"/>
              <a:gd name="connsiteX710" fmla="*/ 0 w 7467600"/>
              <a:gd name="connsiteY710" fmla="*/ 2914286 h 6858000"/>
              <a:gd name="connsiteX711" fmla="*/ 36383 w 7467600"/>
              <a:gd name="connsiteY711" fmla="*/ 2901128 h 6858000"/>
              <a:gd name="connsiteX712" fmla="*/ 156329 w 7467600"/>
              <a:gd name="connsiteY712" fmla="*/ 2840533 h 6858000"/>
              <a:gd name="connsiteX713" fmla="*/ 358355 w 7467600"/>
              <a:gd name="connsiteY713" fmla="*/ 2620471 h 6858000"/>
              <a:gd name="connsiteX714" fmla="*/ 510577 w 7467600"/>
              <a:gd name="connsiteY714" fmla="*/ 2501244 h 6858000"/>
              <a:gd name="connsiteX715" fmla="*/ 211967 w 7467600"/>
              <a:gd name="connsiteY715" fmla="*/ 2479171 h 6858000"/>
              <a:gd name="connsiteX716" fmla="*/ 0 w 7467600"/>
              <a:gd name="connsiteY716" fmla="*/ 2476398 h 6858000"/>
              <a:gd name="connsiteX717" fmla="*/ 0 w 7467600"/>
              <a:gd name="connsiteY717" fmla="*/ 2389189 h 6858000"/>
              <a:gd name="connsiteX718" fmla="*/ 103062 w 7467600"/>
              <a:gd name="connsiteY718" fmla="*/ 2389518 h 6858000"/>
              <a:gd name="connsiteX719" fmla="*/ 510734 w 7467600"/>
              <a:gd name="connsiteY719" fmla="*/ 2416201 h 6858000"/>
              <a:gd name="connsiteX720" fmla="*/ 279257 w 7467600"/>
              <a:gd name="connsiteY720" fmla="*/ 2092102 h 6858000"/>
              <a:gd name="connsiteX721" fmla="*/ 65265 w 7467600"/>
              <a:gd name="connsiteY721" fmla="*/ 2006049 h 6858000"/>
              <a:gd name="connsiteX722" fmla="*/ 0 w 7467600"/>
              <a:gd name="connsiteY722" fmla="*/ 1982532 h 6858000"/>
              <a:gd name="connsiteX723" fmla="*/ 0 w 7467600"/>
              <a:gd name="connsiteY723" fmla="*/ 1912789 h 6858000"/>
              <a:gd name="connsiteX724" fmla="*/ 97460 w 7467600"/>
              <a:gd name="connsiteY724" fmla="*/ 1953725 h 6858000"/>
              <a:gd name="connsiteX725" fmla="*/ 221272 w 7467600"/>
              <a:gd name="connsiteY725" fmla="*/ 1980766 h 6858000"/>
              <a:gd name="connsiteX726" fmla="*/ 116765 w 7467600"/>
              <a:gd name="connsiteY726" fmla="*/ 1911033 h 6858000"/>
              <a:gd name="connsiteX727" fmla="*/ 16405 w 7467600"/>
              <a:gd name="connsiteY727" fmla="*/ 1803412 h 6858000"/>
              <a:gd name="connsiteX728" fmla="*/ 0 w 7467600"/>
              <a:gd name="connsiteY728" fmla="*/ 1784777 h 6858000"/>
              <a:gd name="connsiteX729" fmla="*/ 0 w 7467600"/>
              <a:gd name="connsiteY729" fmla="*/ 1740082 h 6858000"/>
              <a:gd name="connsiteX730" fmla="*/ 39394 w 7467600"/>
              <a:gd name="connsiteY730" fmla="*/ 1784856 h 6858000"/>
              <a:gd name="connsiteX731" fmla="*/ 135813 w 7467600"/>
              <a:gd name="connsiteY731" fmla="*/ 1888838 h 6858000"/>
              <a:gd name="connsiteX732" fmla="*/ 242575 w 7467600"/>
              <a:gd name="connsiteY732" fmla="*/ 1958841 h 6858000"/>
              <a:gd name="connsiteX733" fmla="*/ 82197 w 7467600"/>
              <a:gd name="connsiteY733" fmla="*/ 1754826 h 6858000"/>
              <a:gd name="connsiteX734" fmla="*/ 0 w 7467600"/>
              <a:gd name="connsiteY734" fmla="*/ 1679650 h 6858000"/>
              <a:gd name="connsiteX735" fmla="*/ 0 w 7467600"/>
              <a:gd name="connsiteY735" fmla="*/ 1602463 h 6858000"/>
              <a:gd name="connsiteX736" fmla="*/ 84689 w 7467600"/>
              <a:gd name="connsiteY736" fmla="*/ 1677442 h 6858000"/>
              <a:gd name="connsiteX737" fmla="*/ 298437 w 7467600"/>
              <a:gd name="connsiteY737" fmla="*/ 1968019 h 6858000"/>
              <a:gd name="connsiteX738" fmla="*/ 227269 w 7467600"/>
              <a:gd name="connsiteY738" fmla="*/ 1114064 h 6858000"/>
              <a:gd name="connsiteX739" fmla="*/ 248003 w 7467600"/>
              <a:gd name="connsiteY739" fmla="*/ 1089613 h 6858000"/>
              <a:gd name="connsiteX740" fmla="*/ 427020 w 7467600"/>
              <a:gd name="connsiteY740" fmla="*/ 1619803 h 6858000"/>
              <a:gd name="connsiteX741" fmla="*/ 340345 w 7467600"/>
              <a:gd name="connsiteY741" fmla="*/ 2027739 h 6858000"/>
              <a:gd name="connsiteX742" fmla="*/ 360865 w 7467600"/>
              <a:gd name="connsiteY742" fmla="*/ 2044827 h 6858000"/>
              <a:gd name="connsiteX743" fmla="*/ 560414 w 7467600"/>
              <a:gd name="connsiteY743" fmla="*/ 2421457 h 6858000"/>
              <a:gd name="connsiteX744" fmla="*/ 1359703 w 7467600"/>
              <a:gd name="connsiteY744" fmla="*/ 2578554 h 6858000"/>
              <a:gd name="connsiteX745" fmla="*/ 1359422 w 7467600"/>
              <a:gd name="connsiteY745" fmla="*/ 2577994 h 6858000"/>
              <a:gd name="connsiteX746" fmla="*/ 828701 w 7467600"/>
              <a:gd name="connsiteY746" fmla="*/ 1839520 h 6858000"/>
              <a:gd name="connsiteX747" fmla="*/ 494427 w 7467600"/>
              <a:gd name="connsiteY747" fmla="*/ 1092333 h 6858000"/>
              <a:gd name="connsiteX748" fmla="*/ 506322 w 7467600"/>
              <a:gd name="connsiteY748" fmla="*/ 1020997 h 6858000"/>
              <a:gd name="connsiteX749" fmla="*/ 4570198 w 7467600"/>
              <a:gd name="connsiteY749" fmla="*/ 978081 h 6858000"/>
              <a:gd name="connsiteX750" fmla="*/ 4523691 w 7467600"/>
              <a:gd name="connsiteY750" fmla="*/ 1127776 h 6858000"/>
              <a:gd name="connsiteX751" fmla="*/ 4509875 w 7467600"/>
              <a:gd name="connsiteY751" fmla="*/ 1167552 h 6858000"/>
              <a:gd name="connsiteX752" fmla="*/ 4478168 w 7467600"/>
              <a:gd name="connsiteY752" fmla="*/ 1260735 h 6858000"/>
              <a:gd name="connsiteX753" fmla="*/ 4409309 w 7467600"/>
              <a:gd name="connsiteY753" fmla="*/ 1666996 h 6858000"/>
              <a:gd name="connsiteX754" fmla="*/ 4370031 w 7467600"/>
              <a:gd name="connsiteY754" fmla="*/ 1955666 h 6858000"/>
              <a:gd name="connsiteX755" fmla="*/ 4570198 w 7467600"/>
              <a:gd name="connsiteY755" fmla="*/ 978081 h 6858000"/>
              <a:gd name="connsiteX756" fmla="*/ 4557898 w 7467600"/>
              <a:gd name="connsiteY756" fmla="*/ 900011 h 6858000"/>
              <a:gd name="connsiteX757" fmla="*/ 4344840 w 7467600"/>
              <a:gd name="connsiteY757" fmla="*/ 1922038 h 6858000"/>
              <a:gd name="connsiteX758" fmla="*/ 4378710 w 7467600"/>
              <a:gd name="connsiteY758" fmla="*/ 1665516 h 6858000"/>
              <a:gd name="connsiteX759" fmla="*/ 4448798 w 7467600"/>
              <a:gd name="connsiteY759" fmla="*/ 1253024 h 6858000"/>
              <a:gd name="connsiteX760" fmla="*/ 4480315 w 7467600"/>
              <a:gd name="connsiteY760" fmla="*/ 1158454 h 6858000"/>
              <a:gd name="connsiteX761" fmla="*/ 4494133 w 7467600"/>
              <a:gd name="connsiteY761" fmla="*/ 1118676 h 6858000"/>
              <a:gd name="connsiteX762" fmla="*/ 4557898 w 7467600"/>
              <a:gd name="connsiteY762" fmla="*/ 900011 h 6858000"/>
              <a:gd name="connsiteX763" fmla="*/ 5870151 w 7467600"/>
              <a:gd name="connsiteY763" fmla="*/ 898890 h 6858000"/>
              <a:gd name="connsiteX764" fmla="*/ 5861335 w 7467600"/>
              <a:gd name="connsiteY764" fmla="*/ 899177 h 6858000"/>
              <a:gd name="connsiteX765" fmla="*/ 5843702 w 7467600"/>
              <a:gd name="connsiteY765" fmla="*/ 899748 h 6858000"/>
              <a:gd name="connsiteX766" fmla="*/ 5651107 w 7467600"/>
              <a:gd name="connsiteY766" fmla="*/ 920306 h 6858000"/>
              <a:gd name="connsiteX767" fmla="*/ 5459407 w 7467600"/>
              <a:gd name="connsiteY767" fmla="*/ 940975 h 6858000"/>
              <a:gd name="connsiteX768" fmla="*/ 5374846 w 7467600"/>
              <a:gd name="connsiteY768" fmla="*/ 941988 h 6858000"/>
              <a:gd name="connsiteX769" fmla="*/ 5256105 w 7467600"/>
              <a:gd name="connsiteY769" fmla="*/ 945632 h 6858000"/>
              <a:gd name="connsiteX770" fmla="*/ 5107071 w 7467600"/>
              <a:gd name="connsiteY770" fmla="*/ 969720 h 6858000"/>
              <a:gd name="connsiteX771" fmla="*/ 4998681 w 7467600"/>
              <a:gd name="connsiteY771" fmla="*/ 988771 h 6858000"/>
              <a:gd name="connsiteX772" fmla="*/ 5870151 w 7467600"/>
              <a:gd name="connsiteY772" fmla="*/ 898890 h 6858000"/>
              <a:gd name="connsiteX773" fmla="*/ 5504425 w 7467600"/>
              <a:gd name="connsiteY773" fmla="*/ 848067 h 6858000"/>
              <a:gd name="connsiteX774" fmla="*/ 4968849 w 7467600"/>
              <a:gd name="connsiteY774" fmla="*/ 962318 h 6858000"/>
              <a:gd name="connsiteX775" fmla="*/ 5104039 w 7467600"/>
              <a:gd name="connsiteY775" fmla="*/ 940634 h 6858000"/>
              <a:gd name="connsiteX776" fmla="*/ 5256311 w 7467600"/>
              <a:gd name="connsiteY776" fmla="*/ 916490 h 6858000"/>
              <a:gd name="connsiteX777" fmla="*/ 5377381 w 7467600"/>
              <a:gd name="connsiteY777" fmla="*/ 912671 h 6858000"/>
              <a:gd name="connsiteX778" fmla="*/ 5460148 w 7467600"/>
              <a:gd name="connsiteY778" fmla="*/ 911442 h 6858000"/>
              <a:gd name="connsiteX779" fmla="*/ 5648971 w 7467600"/>
              <a:gd name="connsiteY779" fmla="*/ 891331 h 6858000"/>
              <a:gd name="connsiteX780" fmla="*/ 5844807 w 7467600"/>
              <a:gd name="connsiteY780" fmla="*/ 870718 h 6858000"/>
              <a:gd name="connsiteX781" fmla="*/ 5862975 w 7467600"/>
              <a:gd name="connsiteY781" fmla="*/ 869756 h 6858000"/>
              <a:gd name="connsiteX782" fmla="*/ 5920887 w 7467600"/>
              <a:gd name="connsiteY782" fmla="*/ 865929 h 6858000"/>
              <a:gd name="connsiteX783" fmla="*/ 5504425 w 7467600"/>
              <a:gd name="connsiteY783" fmla="*/ 848067 h 6858000"/>
              <a:gd name="connsiteX784" fmla="*/ 3607114 w 7467600"/>
              <a:gd name="connsiteY784" fmla="*/ 467441 h 6858000"/>
              <a:gd name="connsiteX785" fmla="*/ 3296242 w 7467600"/>
              <a:gd name="connsiteY785" fmla="*/ 807991 h 6858000"/>
              <a:gd name="connsiteX786" fmla="*/ 3174674 w 7467600"/>
              <a:gd name="connsiteY786" fmla="*/ 919759 h 6858000"/>
              <a:gd name="connsiteX787" fmla="*/ 3042978 w 7467600"/>
              <a:gd name="connsiteY787" fmla="*/ 1054894 h 6858000"/>
              <a:gd name="connsiteX788" fmla="*/ 2968914 w 7467600"/>
              <a:gd name="connsiteY788" fmla="*/ 1133756 h 6858000"/>
              <a:gd name="connsiteX789" fmla="*/ 3103823 w 7467600"/>
              <a:gd name="connsiteY789" fmla="*/ 1026814 h 6858000"/>
              <a:gd name="connsiteX790" fmla="*/ 3607114 w 7467600"/>
              <a:gd name="connsiteY790" fmla="*/ 467441 h 6858000"/>
              <a:gd name="connsiteX791" fmla="*/ 3744487 w 7467600"/>
              <a:gd name="connsiteY791" fmla="*/ 383136 h 6858000"/>
              <a:gd name="connsiteX792" fmla="*/ 3970213 w 7467600"/>
              <a:gd name="connsiteY792" fmla="*/ 995559 h 6858000"/>
              <a:gd name="connsiteX793" fmla="*/ 3744487 w 7467600"/>
              <a:gd name="connsiteY793" fmla="*/ 383136 h 6858000"/>
              <a:gd name="connsiteX794" fmla="*/ 3624562 w 7467600"/>
              <a:gd name="connsiteY794" fmla="*/ 367041 h 6858000"/>
              <a:gd name="connsiteX795" fmla="*/ 3489712 w 7467600"/>
              <a:gd name="connsiteY795" fmla="*/ 485386 h 6858000"/>
              <a:gd name="connsiteX796" fmla="*/ 3182994 w 7467600"/>
              <a:gd name="connsiteY796" fmla="*/ 828265 h 6858000"/>
              <a:gd name="connsiteX797" fmla="*/ 2892114 w 7467600"/>
              <a:gd name="connsiteY797" fmla="*/ 1172635 h 6858000"/>
              <a:gd name="connsiteX798" fmla="*/ 3021459 w 7467600"/>
              <a:gd name="connsiteY798" fmla="*/ 1035385 h 6858000"/>
              <a:gd name="connsiteX799" fmla="*/ 3153873 w 7467600"/>
              <a:gd name="connsiteY799" fmla="*/ 898971 h 6858000"/>
              <a:gd name="connsiteX800" fmla="*/ 3276511 w 7467600"/>
              <a:gd name="connsiteY800" fmla="*/ 786423 h 6858000"/>
              <a:gd name="connsiteX801" fmla="*/ 3584154 w 7467600"/>
              <a:gd name="connsiteY801" fmla="*/ 448218 h 6858000"/>
              <a:gd name="connsiteX802" fmla="*/ 3624562 w 7467600"/>
              <a:gd name="connsiteY802" fmla="*/ 367041 h 6858000"/>
              <a:gd name="connsiteX803" fmla="*/ 3766672 w 7467600"/>
              <a:gd name="connsiteY803" fmla="*/ 359429 h 6858000"/>
              <a:gd name="connsiteX804" fmla="*/ 3996338 w 7467600"/>
              <a:gd name="connsiteY804" fmla="*/ 968237 h 6858000"/>
              <a:gd name="connsiteX805" fmla="*/ 3766672 w 7467600"/>
              <a:gd name="connsiteY805" fmla="*/ 359429 h 6858000"/>
              <a:gd name="connsiteX806" fmla="*/ 5805386 w 7467600"/>
              <a:gd name="connsiteY806" fmla="*/ 239240 h 6858000"/>
              <a:gd name="connsiteX807" fmla="*/ 5736947 w 7467600"/>
              <a:gd name="connsiteY807" fmla="*/ 261367 h 6858000"/>
              <a:gd name="connsiteX808" fmla="*/ 5427012 w 7467600"/>
              <a:gd name="connsiteY808" fmla="*/ 311272 h 6858000"/>
              <a:gd name="connsiteX809" fmla="*/ 5147818 w 7467600"/>
              <a:gd name="connsiteY809" fmla="*/ 322112 h 6858000"/>
              <a:gd name="connsiteX810" fmla="*/ 5060854 w 7467600"/>
              <a:gd name="connsiteY810" fmla="*/ 311882 h 6858000"/>
              <a:gd name="connsiteX811" fmla="*/ 4945989 w 7467600"/>
              <a:gd name="connsiteY811" fmla="*/ 300516 h 6858000"/>
              <a:gd name="connsiteX812" fmla="*/ 5410479 w 7467600"/>
              <a:gd name="connsiteY812" fmla="*/ 348434 h 6858000"/>
              <a:gd name="connsiteX813" fmla="*/ 5805386 w 7467600"/>
              <a:gd name="connsiteY813" fmla="*/ 239240 h 6858000"/>
              <a:gd name="connsiteX814" fmla="*/ 5905192 w 7467600"/>
              <a:gd name="connsiteY814" fmla="*/ 163079 h 6858000"/>
              <a:gd name="connsiteX815" fmla="*/ 5865655 w 7467600"/>
              <a:gd name="connsiteY815" fmla="*/ 171901 h 6858000"/>
              <a:gd name="connsiteX816" fmla="*/ 5259740 w 7467600"/>
              <a:gd name="connsiteY816" fmla="*/ 257013 h 6858000"/>
              <a:gd name="connsiteX817" fmla="*/ 5208466 w 7467600"/>
              <a:gd name="connsiteY817" fmla="*/ 257550 h 6858000"/>
              <a:gd name="connsiteX818" fmla="*/ 4980204 w 7467600"/>
              <a:gd name="connsiteY818" fmla="*/ 271903 h 6858000"/>
              <a:gd name="connsiteX819" fmla="*/ 5068068 w 7467600"/>
              <a:gd name="connsiteY819" fmla="*/ 282244 h 6858000"/>
              <a:gd name="connsiteX820" fmla="*/ 5153231 w 7467600"/>
              <a:gd name="connsiteY820" fmla="*/ 292240 h 6858000"/>
              <a:gd name="connsiteX821" fmla="*/ 5426491 w 7467600"/>
              <a:gd name="connsiteY821" fmla="*/ 281128 h 6858000"/>
              <a:gd name="connsiteX822" fmla="*/ 5731212 w 7467600"/>
              <a:gd name="connsiteY822" fmla="*/ 231951 h 6858000"/>
              <a:gd name="connsiteX823" fmla="*/ 5905192 w 7467600"/>
              <a:gd name="connsiteY823" fmla="*/ 163079 h 6858000"/>
              <a:gd name="connsiteX824" fmla="*/ 5944437 w 7467600"/>
              <a:gd name="connsiteY824" fmla="*/ 113829 h 6858000"/>
              <a:gd name="connsiteX825" fmla="*/ 5825032 w 7467600"/>
              <a:gd name="connsiteY825" fmla="*/ 146405 h 6858000"/>
              <a:gd name="connsiteX826" fmla="*/ 4955599 w 7467600"/>
              <a:gd name="connsiteY826" fmla="*/ 247008 h 6858000"/>
              <a:gd name="connsiteX827" fmla="*/ 5210104 w 7467600"/>
              <a:gd name="connsiteY827" fmla="*/ 228123 h 6858000"/>
              <a:gd name="connsiteX828" fmla="*/ 5261015 w 7467600"/>
              <a:gd name="connsiteY828" fmla="*/ 227087 h 6858000"/>
              <a:gd name="connsiteX829" fmla="*/ 5861181 w 7467600"/>
              <a:gd name="connsiteY829" fmla="*/ 143093 h 6858000"/>
              <a:gd name="connsiteX830" fmla="*/ 5961252 w 7467600"/>
              <a:gd name="connsiteY830" fmla="*/ 114820 h 6858000"/>
              <a:gd name="connsiteX831" fmla="*/ 5944437 w 7467600"/>
              <a:gd name="connsiteY831" fmla="*/ 113829 h 6858000"/>
              <a:gd name="connsiteX832" fmla="*/ 3882765 w 7467600"/>
              <a:gd name="connsiteY832" fmla="*/ 0 h 6858000"/>
              <a:gd name="connsiteX833" fmla="*/ 3995099 w 7467600"/>
              <a:gd name="connsiteY833" fmla="*/ 0 h 6858000"/>
              <a:gd name="connsiteX834" fmla="*/ 4163818 w 7467600"/>
              <a:gd name="connsiteY834" fmla="*/ 234104 h 6858000"/>
              <a:gd name="connsiteX835" fmla="*/ 4172099 w 7467600"/>
              <a:gd name="connsiteY835" fmla="*/ 234207 h 6858000"/>
              <a:gd name="connsiteX836" fmla="*/ 4784282 w 7467600"/>
              <a:gd name="connsiteY836" fmla="*/ 276561 h 6858000"/>
              <a:gd name="connsiteX837" fmla="*/ 4801687 w 7467600"/>
              <a:gd name="connsiteY837" fmla="*/ 267764 h 6858000"/>
              <a:gd name="connsiteX838" fmla="*/ 6082788 w 7467600"/>
              <a:gd name="connsiteY838" fmla="*/ 64119 h 6858000"/>
              <a:gd name="connsiteX839" fmla="*/ 6099442 w 7467600"/>
              <a:gd name="connsiteY839" fmla="*/ 82568 h 6858000"/>
              <a:gd name="connsiteX840" fmla="*/ 4804137 w 7467600"/>
              <a:gd name="connsiteY840" fmla="*/ 320931 h 6858000"/>
              <a:gd name="connsiteX841" fmla="*/ 4227047 w 7467600"/>
              <a:gd name="connsiteY841" fmla="*/ 313415 h 6858000"/>
              <a:gd name="connsiteX842" fmla="*/ 4346041 w 7467600"/>
              <a:gd name="connsiteY842" fmla="*/ 456086 h 6858000"/>
              <a:gd name="connsiteX843" fmla="*/ 4870967 w 7467600"/>
              <a:gd name="connsiteY843" fmla="*/ 963061 h 6858000"/>
              <a:gd name="connsiteX844" fmla="*/ 4889647 w 7467600"/>
              <a:gd name="connsiteY844" fmla="*/ 957147 h 6858000"/>
              <a:gd name="connsiteX845" fmla="*/ 5422504 w 7467600"/>
              <a:gd name="connsiteY845" fmla="*/ 805191 h 6858000"/>
              <a:gd name="connsiteX846" fmla="*/ 6087656 w 7467600"/>
              <a:gd name="connsiteY846" fmla="*/ 826703 h 6858000"/>
              <a:gd name="connsiteX847" fmla="*/ 6058717 w 7467600"/>
              <a:gd name="connsiteY847" fmla="*/ 865992 h 6858000"/>
              <a:gd name="connsiteX848" fmla="*/ 4974153 w 7467600"/>
              <a:gd name="connsiteY848" fmla="*/ 1045456 h 6858000"/>
              <a:gd name="connsiteX849" fmla="*/ 5627835 w 7467600"/>
              <a:gd name="connsiteY849" fmla="*/ 1472077 h 6858000"/>
              <a:gd name="connsiteX850" fmla="*/ 5629817 w 7467600"/>
              <a:gd name="connsiteY850" fmla="*/ 1471412 h 6858000"/>
              <a:gd name="connsiteX851" fmla="*/ 5634124 w 7467600"/>
              <a:gd name="connsiteY851" fmla="*/ 1470572 h 6858000"/>
              <a:gd name="connsiteX852" fmla="*/ 5755832 w 7467600"/>
              <a:gd name="connsiteY852" fmla="*/ 1383886 h 6858000"/>
              <a:gd name="connsiteX853" fmla="*/ 6014186 w 7467600"/>
              <a:gd name="connsiteY853" fmla="*/ 1279799 h 6858000"/>
              <a:gd name="connsiteX854" fmla="*/ 6901619 w 7467600"/>
              <a:gd name="connsiteY854" fmla="*/ 1047874 h 6858000"/>
              <a:gd name="connsiteX855" fmla="*/ 6931566 w 7467600"/>
              <a:gd name="connsiteY855" fmla="*/ 1062034 h 6858000"/>
              <a:gd name="connsiteX856" fmla="*/ 5790982 w 7467600"/>
              <a:gd name="connsiteY856" fmla="*/ 1561380 h 6858000"/>
              <a:gd name="connsiteX857" fmla="*/ 6188971 w 7467600"/>
              <a:gd name="connsiteY857" fmla="*/ 1755168 h 6858000"/>
              <a:gd name="connsiteX858" fmla="*/ 6202446 w 7467600"/>
              <a:gd name="connsiteY858" fmla="*/ 1752268 h 6858000"/>
              <a:gd name="connsiteX859" fmla="*/ 7179560 w 7467600"/>
              <a:gd name="connsiteY859" fmla="*/ 1467551 h 6858000"/>
              <a:gd name="connsiteX860" fmla="*/ 7158730 w 7467600"/>
              <a:gd name="connsiteY860" fmla="*/ 1507835 h 6858000"/>
              <a:gd name="connsiteX861" fmla="*/ 6326959 w 7467600"/>
              <a:gd name="connsiteY861" fmla="*/ 1817686 h 6858000"/>
              <a:gd name="connsiteX862" fmla="*/ 6537433 w 7467600"/>
              <a:gd name="connsiteY862" fmla="*/ 1907790 h 6858000"/>
              <a:gd name="connsiteX863" fmla="*/ 6550221 w 7467600"/>
              <a:gd name="connsiteY863" fmla="*/ 1910729 h 6858000"/>
              <a:gd name="connsiteX864" fmla="*/ 6964438 w 7467600"/>
              <a:gd name="connsiteY864" fmla="*/ 2209505 h 6858000"/>
              <a:gd name="connsiteX865" fmla="*/ 7367862 w 7467600"/>
              <a:gd name="connsiteY865" fmla="*/ 2806833 h 6858000"/>
              <a:gd name="connsiteX866" fmla="*/ 7364329 w 7467600"/>
              <a:gd name="connsiteY866" fmla="*/ 2826907 h 6858000"/>
              <a:gd name="connsiteX867" fmla="*/ 7290545 w 7467600"/>
              <a:gd name="connsiteY867" fmla="*/ 2850663 h 6858000"/>
              <a:gd name="connsiteX868" fmla="*/ 6472036 w 7467600"/>
              <a:gd name="connsiteY868" fmla="*/ 1959003 h 6858000"/>
              <a:gd name="connsiteX869" fmla="*/ 5792897 w 7467600"/>
              <a:gd name="connsiteY869" fmla="*/ 1647747 h 6858000"/>
              <a:gd name="connsiteX870" fmla="*/ 5842751 w 7467600"/>
              <a:gd name="connsiteY870" fmla="*/ 1816112 h 6858000"/>
              <a:gd name="connsiteX871" fmla="*/ 5847424 w 7467600"/>
              <a:gd name="connsiteY871" fmla="*/ 1815776 h 6858000"/>
              <a:gd name="connsiteX872" fmla="*/ 6399821 w 7467600"/>
              <a:gd name="connsiteY872" fmla="*/ 2344799 h 6858000"/>
              <a:gd name="connsiteX873" fmla="*/ 6323232 w 7467600"/>
              <a:gd name="connsiteY873" fmla="*/ 2389634 h 6858000"/>
              <a:gd name="connsiteX874" fmla="*/ 5942958 w 7467600"/>
              <a:gd name="connsiteY874" fmla="*/ 2077708 h 6858000"/>
              <a:gd name="connsiteX875" fmla="*/ 5921559 w 7467600"/>
              <a:gd name="connsiteY875" fmla="*/ 2378596 h 6858000"/>
              <a:gd name="connsiteX876" fmla="*/ 5817651 w 7467600"/>
              <a:gd name="connsiteY876" fmla="*/ 3023919 h 6858000"/>
              <a:gd name="connsiteX877" fmla="*/ 5729634 w 7467600"/>
              <a:gd name="connsiteY877" fmla="*/ 3051849 h 6858000"/>
              <a:gd name="connsiteX878" fmla="*/ 5611018 w 7467600"/>
              <a:gd name="connsiteY878" fmla="*/ 2316769 h 6858000"/>
              <a:gd name="connsiteX879" fmla="*/ 5687608 w 7467600"/>
              <a:gd name="connsiteY879" fmla="*/ 2039972 h 6858000"/>
              <a:gd name="connsiteX880" fmla="*/ 5657554 w 7467600"/>
              <a:gd name="connsiteY880" fmla="*/ 1576445 h 6858000"/>
              <a:gd name="connsiteX881" fmla="*/ 5150475 w 7467600"/>
              <a:gd name="connsiteY881" fmla="*/ 1274012 h 6858000"/>
              <a:gd name="connsiteX882" fmla="*/ 5349142 w 7467600"/>
              <a:gd name="connsiteY882" fmla="*/ 2204405 h 6858000"/>
              <a:gd name="connsiteX883" fmla="*/ 5262214 w 7467600"/>
              <a:gd name="connsiteY883" fmla="*/ 2233836 h 6858000"/>
              <a:gd name="connsiteX884" fmla="*/ 4981539 w 7467600"/>
              <a:gd name="connsiteY884" fmla="*/ 1542201 h 6858000"/>
              <a:gd name="connsiteX885" fmla="*/ 4958461 w 7467600"/>
              <a:gd name="connsiteY885" fmla="*/ 1136957 h 6858000"/>
              <a:gd name="connsiteX886" fmla="*/ 4655015 w 7467600"/>
              <a:gd name="connsiteY886" fmla="*/ 891426 h 6858000"/>
              <a:gd name="connsiteX887" fmla="*/ 4348002 w 7467600"/>
              <a:gd name="connsiteY887" fmla="*/ 2205895 h 6858000"/>
              <a:gd name="connsiteX888" fmla="*/ 4262250 w 7467600"/>
              <a:gd name="connsiteY888" fmla="*/ 2219972 h 6858000"/>
              <a:gd name="connsiteX889" fmla="*/ 4550611 w 7467600"/>
              <a:gd name="connsiteY889" fmla="*/ 817540 h 6858000"/>
              <a:gd name="connsiteX890" fmla="*/ 4564418 w 7467600"/>
              <a:gd name="connsiteY890" fmla="*/ 808293 h 6858000"/>
              <a:gd name="connsiteX891" fmla="*/ 4266388 w 7467600"/>
              <a:gd name="connsiteY891" fmla="*/ 500083 h 6858000"/>
              <a:gd name="connsiteX892" fmla="*/ 4032842 w 7467600"/>
              <a:gd name="connsiteY892" fmla="*/ 211809 h 6858000"/>
              <a:gd name="connsiteX893" fmla="*/ 3882765 w 7467600"/>
              <a:gd name="connsiteY893" fmla="*/ 0 h 6858000"/>
              <a:gd name="connsiteX894" fmla="*/ 3721337 w 7467600"/>
              <a:gd name="connsiteY894" fmla="*/ 0 h 6858000"/>
              <a:gd name="connsiteX895" fmla="*/ 3797544 w 7467600"/>
              <a:gd name="connsiteY895" fmla="*/ 0 h 6858000"/>
              <a:gd name="connsiteX896" fmla="*/ 3775734 w 7467600"/>
              <a:gd name="connsiteY896" fmla="*/ 95131 h 6858000"/>
              <a:gd name="connsiteX897" fmla="*/ 3724807 w 7467600"/>
              <a:gd name="connsiteY897" fmla="*/ 272257 h 6858000"/>
              <a:gd name="connsiteX898" fmla="*/ 3726844 w 7467600"/>
              <a:gd name="connsiteY898" fmla="*/ 282988 h 6858000"/>
              <a:gd name="connsiteX899" fmla="*/ 3742664 w 7467600"/>
              <a:gd name="connsiteY899" fmla="*/ 279918 h 6858000"/>
              <a:gd name="connsiteX900" fmla="*/ 4103910 w 7467600"/>
              <a:gd name="connsiteY900" fmla="*/ 1161917 h 6858000"/>
              <a:gd name="connsiteX901" fmla="*/ 4020269 w 7467600"/>
              <a:gd name="connsiteY901" fmla="*/ 1200406 h 6858000"/>
              <a:gd name="connsiteX902" fmla="*/ 3674882 w 7467600"/>
              <a:gd name="connsiteY902" fmla="*/ 488524 h 6858000"/>
              <a:gd name="connsiteX903" fmla="*/ 3132682 w 7467600"/>
              <a:gd name="connsiteY903" fmla="*/ 1072284 h 6858000"/>
              <a:gd name="connsiteX904" fmla="*/ 2716346 w 7467600"/>
              <a:gd name="connsiteY904" fmla="*/ 1276376 h 6858000"/>
              <a:gd name="connsiteX905" fmla="*/ 2716772 w 7467600"/>
              <a:gd name="connsiteY905" fmla="*/ 1255462 h 6858000"/>
              <a:gd name="connsiteX906" fmla="*/ 3471096 w 7467600"/>
              <a:gd name="connsiteY906" fmla="*/ 437072 h 6858000"/>
              <a:gd name="connsiteX907" fmla="*/ 3639057 w 7467600"/>
              <a:gd name="connsiteY907" fmla="*/ 286334 h 6858000"/>
              <a:gd name="connsiteX908" fmla="*/ 3640309 w 7467600"/>
              <a:gd name="connsiteY908" fmla="*/ 284664 h 6858000"/>
              <a:gd name="connsiteX909" fmla="*/ 3646022 w 7467600"/>
              <a:gd name="connsiteY909" fmla="*/ 276711 h 6858000"/>
              <a:gd name="connsiteX910" fmla="*/ 3707943 w 7467600"/>
              <a:gd name="connsiteY910" fmla="*/ 65958 h 6858000"/>
              <a:gd name="connsiteX911" fmla="*/ 3721337 w 7467600"/>
              <a:gd name="connsiteY911" fmla="*/ 0 h 6858000"/>
              <a:gd name="connsiteX912" fmla="*/ 2867960 w 7467600"/>
              <a:gd name="connsiteY912" fmla="*/ 0 h 6858000"/>
              <a:gd name="connsiteX913" fmla="*/ 2926351 w 7467600"/>
              <a:gd name="connsiteY913" fmla="*/ 0 h 6858000"/>
              <a:gd name="connsiteX914" fmla="*/ 2902823 w 7467600"/>
              <a:gd name="connsiteY914" fmla="*/ 262929 h 6858000"/>
              <a:gd name="connsiteX915" fmla="*/ 2940663 w 7467600"/>
              <a:gd name="connsiteY915" fmla="*/ 140884 h 6858000"/>
              <a:gd name="connsiteX916" fmla="*/ 2947039 w 7467600"/>
              <a:gd name="connsiteY916" fmla="*/ 122524 h 6858000"/>
              <a:gd name="connsiteX917" fmla="*/ 2984316 w 7467600"/>
              <a:gd name="connsiteY917" fmla="*/ 0 h 6858000"/>
              <a:gd name="connsiteX918" fmla="*/ 3016114 w 7467600"/>
              <a:gd name="connsiteY918" fmla="*/ 0 h 6858000"/>
              <a:gd name="connsiteX919" fmla="*/ 2979949 w 7467600"/>
              <a:gd name="connsiteY919" fmla="*/ 119274 h 6858000"/>
              <a:gd name="connsiteX920" fmla="*/ 3023879 w 7467600"/>
              <a:gd name="connsiteY920" fmla="*/ 0 h 6858000"/>
              <a:gd name="connsiteX921" fmla="*/ 3105400 w 7467600"/>
              <a:gd name="connsiteY921" fmla="*/ 0 h 6858000"/>
              <a:gd name="connsiteX922" fmla="*/ 3094669 w 7467600"/>
              <a:gd name="connsiteY922" fmla="*/ 30308 h 6858000"/>
              <a:gd name="connsiteX923" fmla="*/ 2901945 w 7467600"/>
              <a:gd name="connsiteY923" fmla="*/ 466538 h 6858000"/>
              <a:gd name="connsiteX924" fmla="*/ 2815209 w 7467600"/>
              <a:gd name="connsiteY924" fmla="*/ 497361 h 6858000"/>
              <a:gd name="connsiteX925" fmla="*/ 2844845 w 7467600"/>
              <a:gd name="connsiteY925" fmla="*/ 127638 h 6858000"/>
              <a:gd name="connsiteX926" fmla="*/ 2867960 w 7467600"/>
              <a:gd name="connsiteY926" fmla="*/ 0 h 6858000"/>
              <a:gd name="connsiteX927" fmla="*/ 1057230 w 7467600"/>
              <a:gd name="connsiteY927" fmla="*/ 0 h 6858000"/>
              <a:gd name="connsiteX928" fmla="*/ 1111003 w 7467600"/>
              <a:gd name="connsiteY928" fmla="*/ 0 h 6858000"/>
              <a:gd name="connsiteX929" fmla="*/ 1125553 w 7467600"/>
              <a:gd name="connsiteY929" fmla="*/ 52588 h 6858000"/>
              <a:gd name="connsiteX930" fmla="*/ 1304276 w 7467600"/>
              <a:gd name="connsiteY930" fmla="*/ 476275 h 6858000"/>
              <a:gd name="connsiteX931" fmla="*/ 1492066 w 7467600"/>
              <a:gd name="connsiteY931" fmla="*/ 886333 h 6858000"/>
              <a:gd name="connsiteX932" fmla="*/ 1423698 w 7467600"/>
              <a:gd name="connsiteY932" fmla="*/ 710817 h 6858000"/>
              <a:gd name="connsiteX933" fmla="*/ 1357609 w 7467600"/>
              <a:gd name="connsiteY933" fmla="*/ 532892 h 6858000"/>
              <a:gd name="connsiteX934" fmla="*/ 1309550 w 7467600"/>
              <a:gd name="connsiteY934" fmla="*/ 374031 h 6858000"/>
              <a:gd name="connsiteX935" fmla="*/ 1193673 w 7467600"/>
              <a:gd name="connsiteY935" fmla="*/ 49533 h 6858000"/>
              <a:gd name="connsiteX936" fmla="*/ 1164391 w 7467600"/>
              <a:gd name="connsiteY936" fmla="*/ 0 h 6858000"/>
              <a:gd name="connsiteX937" fmla="*/ 1200666 w 7467600"/>
              <a:gd name="connsiteY937" fmla="*/ 0 h 6858000"/>
              <a:gd name="connsiteX938" fmla="*/ 1223408 w 7467600"/>
              <a:gd name="connsiteY938" fmla="*/ 38996 h 6858000"/>
              <a:gd name="connsiteX939" fmla="*/ 1339635 w 7467600"/>
              <a:gd name="connsiteY939" fmla="*/ 365517 h 6858000"/>
              <a:gd name="connsiteX940" fmla="*/ 1387469 w 7467600"/>
              <a:gd name="connsiteY940" fmla="*/ 523079 h 6858000"/>
              <a:gd name="connsiteX941" fmla="*/ 1452685 w 7467600"/>
              <a:gd name="connsiteY941" fmla="*/ 699806 h 6858000"/>
              <a:gd name="connsiteX942" fmla="*/ 1492092 w 7467600"/>
              <a:gd name="connsiteY942" fmla="*/ 800424 h 6858000"/>
              <a:gd name="connsiteX943" fmla="*/ 1455302 w 7467600"/>
              <a:gd name="connsiteY943" fmla="*/ 632913 h 6858000"/>
              <a:gd name="connsiteX944" fmla="*/ 1222336 w 7467600"/>
              <a:gd name="connsiteY944" fmla="*/ 9480 h 6858000"/>
              <a:gd name="connsiteX945" fmla="*/ 1214634 w 7467600"/>
              <a:gd name="connsiteY945" fmla="*/ 0 h 6858000"/>
              <a:gd name="connsiteX946" fmla="*/ 1289827 w 7467600"/>
              <a:gd name="connsiteY946" fmla="*/ 0 h 6858000"/>
              <a:gd name="connsiteX947" fmla="*/ 1321076 w 7467600"/>
              <a:gd name="connsiteY947" fmla="*/ 59722 h 6858000"/>
              <a:gd name="connsiteX948" fmla="*/ 1512579 w 7467600"/>
              <a:gd name="connsiteY948" fmla="*/ 626441 h 6858000"/>
              <a:gd name="connsiteX949" fmla="*/ 1506076 w 7467600"/>
              <a:gd name="connsiteY949" fmla="*/ 1089289 h 6858000"/>
              <a:gd name="connsiteX950" fmla="*/ 1486346 w 7467600"/>
              <a:gd name="connsiteY950" fmla="*/ 1079919 h 6858000"/>
              <a:gd name="connsiteX951" fmla="*/ 1070511 w 7467600"/>
              <a:gd name="connsiteY951" fmla="*/ 48609 h 6858000"/>
              <a:gd name="connsiteX952" fmla="*/ 1057230 w 7467600"/>
              <a:gd name="connsiteY952" fmla="*/ 0 h 6858000"/>
              <a:gd name="connsiteX953" fmla="*/ 43151 w 7467600"/>
              <a:gd name="connsiteY953" fmla="*/ 0 h 6858000"/>
              <a:gd name="connsiteX954" fmla="*/ 95283 w 7467600"/>
              <a:gd name="connsiteY954" fmla="*/ 0 h 6858000"/>
              <a:gd name="connsiteX955" fmla="*/ 300708 w 7467600"/>
              <a:gd name="connsiteY955" fmla="*/ 154571 h 6858000"/>
              <a:gd name="connsiteX956" fmla="*/ 530414 w 7467600"/>
              <a:gd name="connsiteY956" fmla="*/ 354673 h 6858000"/>
              <a:gd name="connsiteX957" fmla="*/ 333785 w 7467600"/>
              <a:gd name="connsiteY957" fmla="*/ 161564 h 6858000"/>
              <a:gd name="connsiteX958" fmla="*/ 147005 w 7467600"/>
              <a:gd name="connsiteY958" fmla="*/ 0 h 6858000"/>
              <a:gd name="connsiteX959" fmla="*/ 272509 w 7467600"/>
              <a:gd name="connsiteY959" fmla="*/ 0 h 6858000"/>
              <a:gd name="connsiteX960" fmla="*/ 326276 w 7467600"/>
              <a:gd name="connsiteY960" fmla="*/ 45847 h 6858000"/>
              <a:gd name="connsiteX961" fmla="*/ 823759 w 7467600"/>
              <a:gd name="connsiteY961" fmla="*/ 574145 h 6858000"/>
              <a:gd name="connsiteX962" fmla="*/ 811254 w 7467600"/>
              <a:gd name="connsiteY962" fmla="*/ 665546 h 6858000"/>
              <a:gd name="connsiteX963" fmla="*/ 154042 w 7467600"/>
              <a:gd name="connsiteY963" fmla="*/ 261522 h 6858000"/>
              <a:gd name="connsiteX964" fmla="*/ 13550 w 7467600"/>
              <a:gd name="connsiteY964" fmla="*/ 158423 h 6858000"/>
              <a:gd name="connsiteX965" fmla="*/ 0 w 7467600"/>
              <a:gd name="connsiteY965" fmla="*/ 146618 h 6858000"/>
              <a:gd name="connsiteX966" fmla="*/ 0 w 7467600"/>
              <a:gd name="connsiteY966" fmla="*/ 59161 h 6858000"/>
              <a:gd name="connsiteX967" fmla="*/ 45427 w 7467600"/>
              <a:gd name="connsiteY967" fmla="*/ 101078 h 6858000"/>
              <a:gd name="connsiteX968" fmla="*/ 630103 w 7467600"/>
              <a:gd name="connsiteY968" fmla="*/ 485885 h 6858000"/>
              <a:gd name="connsiteX969" fmla="*/ 532040 w 7467600"/>
              <a:gd name="connsiteY969" fmla="*/ 399359 h 6858000"/>
              <a:gd name="connsiteX970" fmla="*/ 517618 w 7467600"/>
              <a:gd name="connsiteY970" fmla="*/ 385726 h 6858000"/>
              <a:gd name="connsiteX971" fmla="*/ 285074 w 7467600"/>
              <a:gd name="connsiteY971" fmla="*/ 182755 h 6858000"/>
              <a:gd name="connsiteX972" fmla="*/ 43151 w 7467600"/>
              <a:gd name="connsiteY97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015907 w 7467600"/>
              <a:gd name="connsiteY78" fmla="*/ 5541548 h 6858000"/>
              <a:gd name="connsiteX79" fmla="*/ 7259646 w 7467600"/>
              <a:gd name="connsiteY79" fmla="*/ 5765985 h 6858000"/>
              <a:gd name="connsiteX80" fmla="*/ 7467600 w 7467600"/>
              <a:gd name="connsiteY80" fmla="*/ 6012219 h 6858000"/>
              <a:gd name="connsiteX81" fmla="*/ 7105827 w 7467600"/>
              <a:gd name="connsiteY81" fmla="*/ 5718700 h 6858000"/>
              <a:gd name="connsiteX82" fmla="*/ 7356878 w 7467600"/>
              <a:gd name="connsiteY82" fmla="*/ 5981332 h 6858000"/>
              <a:gd name="connsiteX83" fmla="*/ 7467600 w 7467600"/>
              <a:gd name="connsiteY83" fmla="*/ 6117703 h 6858000"/>
              <a:gd name="connsiteX84" fmla="*/ 7467600 w 7467600"/>
              <a:gd name="connsiteY84" fmla="*/ 6163634 h 6858000"/>
              <a:gd name="connsiteX85" fmla="*/ 7403637 w 7467600"/>
              <a:gd name="connsiteY85" fmla="*/ 6083957 h 6858000"/>
              <a:gd name="connsiteX86" fmla="*/ 7254615 w 7467600"/>
              <a:gd name="connsiteY86" fmla="*/ 5911918 h 6858000"/>
              <a:gd name="connsiteX87" fmla="*/ 7312589 w 7467600"/>
              <a:gd name="connsiteY87" fmla="*/ 5982309 h 6858000"/>
              <a:gd name="connsiteX88" fmla="*/ 7448321 w 7467600"/>
              <a:gd name="connsiteY88" fmla="*/ 6190991 h 6858000"/>
              <a:gd name="connsiteX89" fmla="*/ 7467600 w 7467600"/>
              <a:gd name="connsiteY89" fmla="*/ 6221686 h 6858000"/>
              <a:gd name="connsiteX90" fmla="*/ 7467600 w 7467600"/>
              <a:gd name="connsiteY90" fmla="*/ 6334256 h 6858000"/>
              <a:gd name="connsiteX91" fmla="*/ 7454976 w 7467600"/>
              <a:gd name="connsiteY91" fmla="*/ 6318297 h 6858000"/>
              <a:gd name="connsiteX92" fmla="*/ 7042773 w 7467600"/>
              <a:gd name="connsiteY92" fmla="*/ 5734011 h 6858000"/>
              <a:gd name="connsiteX93" fmla="*/ 1456157 w 7467600"/>
              <a:gd name="connsiteY93" fmla="*/ 5371404 h 6858000"/>
              <a:gd name="connsiteX94" fmla="*/ 1244432 w 7467600"/>
              <a:gd name="connsiteY94" fmla="*/ 5385601 h 6858000"/>
              <a:gd name="connsiteX95" fmla="*/ 973990 w 7467600"/>
              <a:gd name="connsiteY95" fmla="*/ 5424940 h 6858000"/>
              <a:gd name="connsiteX96" fmla="*/ 1103809 w 7467600"/>
              <a:gd name="connsiteY96" fmla="*/ 5433720 h 6858000"/>
              <a:gd name="connsiteX97" fmla="*/ 1123454 w 7467600"/>
              <a:gd name="connsiteY97" fmla="*/ 5435727 h 6858000"/>
              <a:gd name="connsiteX98" fmla="*/ 1737017 w 7467600"/>
              <a:gd name="connsiteY98" fmla="*/ 5452183 h 6858000"/>
              <a:gd name="connsiteX99" fmla="*/ 1824397 w 7467600"/>
              <a:gd name="connsiteY99" fmla="*/ 5447757 h 6858000"/>
              <a:gd name="connsiteX100" fmla="*/ 2070059 w 7467600"/>
              <a:gd name="connsiteY100" fmla="*/ 5441660 h 6858000"/>
              <a:gd name="connsiteX101" fmla="*/ 1456157 w 7467600"/>
              <a:gd name="connsiteY101" fmla="*/ 5371404 h 6858000"/>
              <a:gd name="connsiteX102" fmla="*/ 4988186 w 7467600"/>
              <a:gd name="connsiteY102" fmla="*/ 5216467 h 6858000"/>
              <a:gd name="connsiteX103" fmla="*/ 4777334 w 7467600"/>
              <a:gd name="connsiteY103" fmla="*/ 5406072 h 6858000"/>
              <a:gd name="connsiteX104" fmla="*/ 4718341 w 7467600"/>
              <a:gd name="connsiteY104" fmla="*/ 5468043 h 6858000"/>
              <a:gd name="connsiteX105" fmla="*/ 4604655 w 7467600"/>
              <a:gd name="connsiteY105" fmla="*/ 5583434 h 6858000"/>
              <a:gd name="connsiteX106" fmla="*/ 4565074 w 7467600"/>
              <a:gd name="connsiteY106" fmla="*/ 5618550 h 6858000"/>
              <a:gd name="connsiteX107" fmla="*/ 4988186 w 7467600"/>
              <a:gd name="connsiteY107" fmla="*/ 5216467 h 6858000"/>
              <a:gd name="connsiteX108" fmla="*/ 4978032 w 7467600"/>
              <a:gd name="connsiteY108" fmla="*/ 5183809 h 6858000"/>
              <a:gd name="connsiteX109" fmla="*/ 4463413 w 7467600"/>
              <a:gd name="connsiteY109" fmla="*/ 5615162 h 6858000"/>
              <a:gd name="connsiteX110" fmla="*/ 4358134 w 7467600"/>
              <a:gd name="connsiteY110" fmla="*/ 5742791 h 6858000"/>
              <a:gd name="connsiteX111" fmla="*/ 4376219 w 7467600"/>
              <a:gd name="connsiteY111" fmla="*/ 5729027 h 6858000"/>
              <a:gd name="connsiteX112" fmla="*/ 4582340 w 7467600"/>
              <a:gd name="connsiteY112" fmla="*/ 5561037 h 6858000"/>
              <a:gd name="connsiteX113" fmla="*/ 4694684 w 7467600"/>
              <a:gd name="connsiteY113" fmla="*/ 5447098 h 6858000"/>
              <a:gd name="connsiteX114" fmla="*/ 4754123 w 7467600"/>
              <a:gd name="connsiteY114" fmla="*/ 5384643 h 6858000"/>
              <a:gd name="connsiteX115" fmla="*/ 4978032 w 7467600"/>
              <a:gd name="connsiteY115" fmla="*/ 5183809 h 6858000"/>
              <a:gd name="connsiteX116" fmla="*/ 1903353 w 7467600"/>
              <a:gd name="connsiteY116" fmla="*/ 5044827 h 6858000"/>
              <a:gd name="connsiteX117" fmla="*/ 1936931 w 7467600"/>
              <a:gd name="connsiteY117" fmla="*/ 5093954 h 6858000"/>
              <a:gd name="connsiteX118" fmla="*/ 2195868 w 7467600"/>
              <a:gd name="connsiteY118" fmla="*/ 5396574 h 6858000"/>
              <a:gd name="connsiteX119" fmla="*/ 2088852 w 7467600"/>
              <a:gd name="connsiteY119" fmla="*/ 5166123 h 6858000"/>
              <a:gd name="connsiteX120" fmla="*/ 1958241 w 7467600"/>
              <a:gd name="connsiteY120" fmla="*/ 5067955 h 6858000"/>
              <a:gd name="connsiteX121" fmla="*/ 1903353 w 7467600"/>
              <a:gd name="connsiteY121" fmla="*/ 5044827 h 6858000"/>
              <a:gd name="connsiteX122" fmla="*/ 1979378 w 7467600"/>
              <a:gd name="connsiteY122" fmla="*/ 4769504 h 6858000"/>
              <a:gd name="connsiteX123" fmla="*/ 2882120 w 7467600"/>
              <a:gd name="connsiteY123" fmla="*/ 5064547 h 6858000"/>
              <a:gd name="connsiteX124" fmla="*/ 2793103 w 7467600"/>
              <a:gd name="connsiteY124" fmla="*/ 5039699 h 6858000"/>
              <a:gd name="connsiteX125" fmla="*/ 2770041 w 7467600"/>
              <a:gd name="connsiteY125" fmla="*/ 5033634 h 6858000"/>
              <a:gd name="connsiteX126" fmla="*/ 1979378 w 7467600"/>
              <a:gd name="connsiteY126" fmla="*/ 4769504 h 6858000"/>
              <a:gd name="connsiteX127" fmla="*/ 1927410 w 7467600"/>
              <a:gd name="connsiteY127" fmla="*/ 4716164 h 6858000"/>
              <a:gd name="connsiteX128" fmla="*/ 1959587 w 7467600"/>
              <a:gd name="connsiteY128" fmla="*/ 4728849 h 6858000"/>
              <a:gd name="connsiteX129" fmla="*/ 2777707 w 7467600"/>
              <a:gd name="connsiteY129" fmla="*/ 5003991 h 6858000"/>
              <a:gd name="connsiteX130" fmla="*/ 2800768 w 7467600"/>
              <a:gd name="connsiteY130" fmla="*/ 5010056 h 6858000"/>
              <a:gd name="connsiteX131" fmla="*/ 2879408 w 7467600"/>
              <a:gd name="connsiteY131" fmla="*/ 5031590 h 6858000"/>
              <a:gd name="connsiteX132" fmla="*/ 2862295 w 7467600"/>
              <a:gd name="connsiteY132" fmla="*/ 5022958 h 6858000"/>
              <a:gd name="connsiteX133" fmla="*/ 2813343 w 7467600"/>
              <a:gd name="connsiteY133" fmla="*/ 4998369 h 6858000"/>
              <a:gd name="connsiteX134" fmla="*/ 2646245 w 7467600"/>
              <a:gd name="connsiteY134" fmla="*/ 4930999 h 6858000"/>
              <a:gd name="connsiteX135" fmla="*/ 1999243 w 7467600"/>
              <a:gd name="connsiteY135" fmla="*/ 4730524 h 6858000"/>
              <a:gd name="connsiteX136" fmla="*/ 1979527 w 7467600"/>
              <a:gd name="connsiteY136" fmla="*/ 4726651 h 6858000"/>
              <a:gd name="connsiteX137" fmla="*/ 1927410 w 7467600"/>
              <a:gd name="connsiteY137" fmla="*/ 4716164 h 6858000"/>
              <a:gd name="connsiteX138" fmla="*/ 1997014 w 7467600"/>
              <a:gd name="connsiteY138" fmla="*/ 4698007 h 6858000"/>
              <a:gd name="connsiteX139" fmla="*/ 2005458 w 7467600"/>
              <a:gd name="connsiteY139" fmla="*/ 4699540 h 6858000"/>
              <a:gd name="connsiteX140" fmla="*/ 2657186 w 7467600"/>
              <a:gd name="connsiteY140" fmla="*/ 4901687 h 6858000"/>
              <a:gd name="connsiteX141" fmla="*/ 2826662 w 7467600"/>
              <a:gd name="connsiteY141" fmla="*/ 4970362 h 6858000"/>
              <a:gd name="connsiteX142" fmla="*/ 2876100 w 7467600"/>
              <a:gd name="connsiteY142" fmla="*/ 4995397 h 6858000"/>
              <a:gd name="connsiteX143" fmla="*/ 3042600 w 7467600"/>
              <a:gd name="connsiteY143" fmla="*/ 5059532 h 6858000"/>
              <a:gd name="connsiteX144" fmla="*/ 1997014 w 7467600"/>
              <a:gd name="connsiteY144" fmla="*/ 4698007 h 6858000"/>
              <a:gd name="connsiteX145" fmla="*/ 2305292 w 7467600"/>
              <a:gd name="connsiteY145" fmla="*/ 4219492 h 6858000"/>
              <a:gd name="connsiteX146" fmla="*/ 3360922 w 7467600"/>
              <a:gd name="connsiteY146" fmla="*/ 4529373 h 6858000"/>
              <a:gd name="connsiteX147" fmla="*/ 3492420 w 7467600"/>
              <a:gd name="connsiteY147" fmla="*/ 4510145 h 6858000"/>
              <a:gd name="connsiteX148" fmla="*/ 3364086 w 7467600"/>
              <a:gd name="connsiteY148" fmla="*/ 4480340 h 6858000"/>
              <a:gd name="connsiteX149" fmla="*/ 3225818 w 7467600"/>
              <a:gd name="connsiteY149" fmla="*/ 4411822 h 6858000"/>
              <a:gd name="connsiteX150" fmla="*/ 3129696 w 7467600"/>
              <a:gd name="connsiteY150" fmla="*/ 4360704 h 6858000"/>
              <a:gd name="connsiteX151" fmla="*/ 2814545 w 7467600"/>
              <a:gd name="connsiteY151" fmla="*/ 4282955 h 6858000"/>
              <a:gd name="connsiteX152" fmla="*/ 2305292 w 7467600"/>
              <a:gd name="connsiteY152" fmla="*/ 4219492 h 6858000"/>
              <a:gd name="connsiteX153" fmla="*/ 2626982 w 7467600"/>
              <a:gd name="connsiteY153" fmla="*/ 4206450 h 6858000"/>
              <a:gd name="connsiteX154" fmla="*/ 2490617 w 7467600"/>
              <a:gd name="connsiteY154" fmla="*/ 4206951 h 6858000"/>
              <a:gd name="connsiteX155" fmla="*/ 2819869 w 7467600"/>
              <a:gd name="connsiteY155" fmla="*/ 4252936 h 6858000"/>
              <a:gd name="connsiteX156" fmla="*/ 3143018 w 7467600"/>
              <a:gd name="connsiteY156" fmla="*/ 4332698 h 6858000"/>
              <a:gd name="connsiteX157" fmla="*/ 3241520 w 7467600"/>
              <a:gd name="connsiteY157" fmla="*/ 4385112 h 6858000"/>
              <a:gd name="connsiteX158" fmla="*/ 3374575 w 7467600"/>
              <a:gd name="connsiteY158" fmla="*/ 4451517 h 6858000"/>
              <a:gd name="connsiteX159" fmla="*/ 3505221 w 7467600"/>
              <a:gd name="connsiteY159" fmla="*/ 4480757 h 6858000"/>
              <a:gd name="connsiteX160" fmla="*/ 2626982 w 7467600"/>
              <a:gd name="connsiteY160" fmla="*/ 4206450 h 6858000"/>
              <a:gd name="connsiteX161" fmla="*/ 1310106 w 7467600"/>
              <a:gd name="connsiteY161" fmla="*/ 3943217 h 6858000"/>
              <a:gd name="connsiteX162" fmla="*/ 854994 w 7467600"/>
              <a:gd name="connsiteY162" fmla="*/ 4399136 h 6858000"/>
              <a:gd name="connsiteX163" fmla="*/ 742462 w 7467600"/>
              <a:gd name="connsiteY163" fmla="*/ 4594648 h 6858000"/>
              <a:gd name="connsiteX164" fmla="*/ 820602 w 7467600"/>
              <a:gd name="connsiteY164" fmla="*/ 4485915 h 6858000"/>
              <a:gd name="connsiteX165" fmla="*/ 878295 w 7467600"/>
              <a:gd name="connsiteY165" fmla="*/ 4403594 h 6858000"/>
              <a:gd name="connsiteX166" fmla="*/ 1240607 w 7467600"/>
              <a:gd name="connsiteY166" fmla="*/ 4010401 h 6858000"/>
              <a:gd name="connsiteX167" fmla="*/ 1310106 w 7467600"/>
              <a:gd name="connsiteY167" fmla="*/ 3943217 h 6858000"/>
              <a:gd name="connsiteX168" fmla="*/ 1423113 w 7467600"/>
              <a:gd name="connsiteY168" fmla="*/ 3874565 h 6858000"/>
              <a:gd name="connsiteX169" fmla="*/ 1260565 w 7467600"/>
              <a:gd name="connsiteY169" fmla="*/ 4031982 h 6858000"/>
              <a:gd name="connsiteX170" fmla="*/ 901900 w 7467600"/>
              <a:gd name="connsiteY170" fmla="*/ 4421236 h 6858000"/>
              <a:gd name="connsiteX171" fmla="*/ 845044 w 7467600"/>
              <a:gd name="connsiteY171" fmla="*/ 4502436 h 6858000"/>
              <a:gd name="connsiteX172" fmla="*/ 685926 w 7467600"/>
              <a:gd name="connsiteY172" fmla="*/ 4703069 h 6858000"/>
              <a:gd name="connsiteX173" fmla="*/ 684248 w 7467600"/>
              <a:gd name="connsiteY173" fmla="*/ 4706721 h 6858000"/>
              <a:gd name="connsiteX174" fmla="*/ 1423113 w 7467600"/>
              <a:gd name="connsiteY174" fmla="*/ 3874565 h 6858000"/>
              <a:gd name="connsiteX175" fmla="*/ 3316479 w 7467600"/>
              <a:gd name="connsiteY175" fmla="*/ 3872136 h 6858000"/>
              <a:gd name="connsiteX176" fmla="*/ 3546806 w 7467600"/>
              <a:gd name="connsiteY176" fmla="*/ 4356139 h 6858000"/>
              <a:gd name="connsiteX177" fmla="*/ 3364433 w 7467600"/>
              <a:gd name="connsiteY177" fmla="*/ 3953121 h 6858000"/>
              <a:gd name="connsiteX178" fmla="*/ 3316479 w 7467600"/>
              <a:gd name="connsiteY178" fmla="*/ 3872136 h 6858000"/>
              <a:gd name="connsiteX179" fmla="*/ 3291335 w 7467600"/>
              <a:gd name="connsiteY179" fmla="*/ 3767420 h 6858000"/>
              <a:gd name="connsiteX180" fmla="*/ 3390805 w 7467600"/>
              <a:gd name="connsiteY180" fmla="*/ 3937163 h 6858000"/>
              <a:gd name="connsiteX181" fmla="*/ 3579062 w 7467600"/>
              <a:gd name="connsiteY181" fmla="*/ 4359040 h 6858000"/>
              <a:gd name="connsiteX182" fmla="*/ 3467355 w 7467600"/>
              <a:gd name="connsiteY182" fmla="*/ 3988130 h 6858000"/>
              <a:gd name="connsiteX183" fmla="*/ 3310753 w 7467600"/>
              <a:gd name="connsiteY183" fmla="*/ 3787140 h 6858000"/>
              <a:gd name="connsiteX184" fmla="*/ 3291335 w 7467600"/>
              <a:gd name="connsiteY184" fmla="*/ 3767420 h 6858000"/>
              <a:gd name="connsiteX185" fmla="*/ 1635889 w 7467600"/>
              <a:gd name="connsiteY185" fmla="*/ 3709494 h 6858000"/>
              <a:gd name="connsiteX186" fmla="*/ 1634800 w 7467600"/>
              <a:gd name="connsiteY186" fmla="*/ 3731111 h 6858000"/>
              <a:gd name="connsiteX187" fmla="*/ 1635889 w 7467600"/>
              <a:gd name="connsiteY187" fmla="*/ 3709494 h 6858000"/>
              <a:gd name="connsiteX188" fmla="*/ 1510397 w 7467600"/>
              <a:gd name="connsiteY188" fmla="*/ 3684705 h 6858000"/>
              <a:gd name="connsiteX189" fmla="*/ 1146550 w 7467600"/>
              <a:gd name="connsiteY189" fmla="*/ 3802012 h 6858000"/>
              <a:gd name="connsiteX190" fmla="*/ 698834 w 7467600"/>
              <a:gd name="connsiteY190" fmla="*/ 3952272 h 6858000"/>
              <a:gd name="connsiteX191" fmla="*/ 34256 w 7467600"/>
              <a:gd name="connsiteY191" fmla="*/ 4347603 h 6858000"/>
              <a:gd name="connsiteX192" fmla="*/ 527241 w 7467600"/>
              <a:gd name="connsiteY192" fmla="*/ 4065078 h 6858000"/>
              <a:gd name="connsiteX193" fmla="*/ 1510397 w 7467600"/>
              <a:gd name="connsiteY193" fmla="*/ 3684705 h 6858000"/>
              <a:gd name="connsiteX194" fmla="*/ 1313114 w 7467600"/>
              <a:gd name="connsiteY194" fmla="*/ 3655216 h 6858000"/>
              <a:gd name="connsiteX195" fmla="*/ 1109304 w 7467600"/>
              <a:gd name="connsiteY195" fmla="*/ 3669030 h 6858000"/>
              <a:gd name="connsiteX196" fmla="*/ 8129 w 7467600"/>
              <a:gd name="connsiteY196" fmla="*/ 4330519 h 6858000"/>
              <a:gd name="connsiteX197" fmla="*/ 687572 w 7467600"/>
              <a:gd name="connsiteY197" fmla="*/ 3925629 h 6858000"/>
              <a:gd name="connsiteX198" fmla="*/ 1138365 w 7467600"/>
              <a:gd name="connsiteY198" fmla="*/ 3774515 h 6858000"/>
              <a:gd name="connsiteX199" fmla="*/ 1505579 w 7467600"/>
              <a:gd name="connsiteY199" fmla="*/ 3655526 h 6858000"/>
              <a:gd name="connsiteX200" fmla="*/ 1313114 w 7467600"/>
              <a:gd name="connsiteY200" fmla="*/ 3655216 h 6858000"/>
              <a:gd name="connsiteX201" fmla="*/ 3655073 w 7467600"/>
              <a:gd name="connsiteY201" fmla="*/ 3650884 h 6858000"/>
              <a:gd name="connsiteX202" fmla="*/ 3989938 w 7467600"/>
              <a:gd name="connsiteY202" fmla="*/ 3991685 h 6858000"/>
              <a:gd name="connsiteX203" fmla="*/ 4393907 w 7467600"/>
              <a:gd name="connsiteY203" fmla="*/ 4261258 h 6858000"/>
              <a:gd name="connsiteX204" fmla="*/ 4648051 w 7467600"/>
              <a:gd name="connsiteY204" fmla="*/ 4374051 h 6858000"/>
              <a:gd name="connsiteX205" fmla="*/ 4383389 w 7467600"/>
              <a:gd name="connsiteY205" fmla="*/ 4184369 h 6858000"/>
              <a:gd name="connsiteX206" fmla="*/ 4165508 w 7467600"/>
              <a:gd name="connsiteY206" fmla="*/ 4035196 h 6858000"/>
              <a:gd name="connsiteX207" fmla="*/ 4068162 w 7467600"/>
              <a:gd name="connsiteY207" fmla="*/ 3953394 h 6858000"/>
              <a:gd name="connsiteX208" fmla="*/ 3981416 w 7467600"/>
              <a:gd name="connsiteY208" fmla="*/ 3880482 h 6858000"/>
              <a:gd name="connsiteX209" fmla="*/ 3800147 w 7467600"/>
              <a:gd name="connsiteY209" fmla="*/ 3749872 h 6858000"/>
              <a:gd name="connsiteX210" fmla="*/ 3655073 w 7467600"/>
              <a:gd name="connsiteY210" fmla="*/ 3650884 h 6858000"/>
              <a:gd name="connsiteX211" fmla="*/ 3670252 w 7467600"/>
              <a:gd name="connsiteY211" fmla="*/ 3622798 h 6858000"/>
              <a:gd name="connsiteX212" fmla="*/ 3817258 w 7467600"/>
              <a:gd name="connsiteY212" fmla="*/ 3723577 h 6858000"/>
              <a:gd name="connsiteX213" fmla="*/ 4000461 w 7467600"/>
              <a:gd name="connsiteY213" fmla="*/ 3855966 h 6858000"/>
              <a:gd name="connsiteX214" fmla="*/ 4088180 w 7467600"/>
              <a:gd name="connsiteY214" fmla="*/ 3929774 h 6858000"/>
              <a:gd name="connsiteX215" fmla="*/ 4184555 w 7467600"/>
              <a:gd name="connsiteY215" fmla="*/ 4010683 h 6858000"/>
              <a:gd name="connsiteX216" fmla="*/ 4399563 w 7467600"/>
              <a:gd name="connsiteY216" fmla="*/ 4158106 h 6858000"/>
              <a:gd name="connsiteX217" fmla="*/ 4684469 w 7467600"/>
              <a:gd name="connsiteY217" fmla="*/ 4364680 h 6858000"/>
              <a:gd name="connsiteX218" fmla="*/ 4690271 w 7467600"/>
              <a:gd name="connsiteY218" fmla="*/ 4370034 h 6858000"/>
              <a:gd name="connsiteX219" fmla="*/ 4136093 w 7467600"/>
              <a:gd name="connsiteY219" fmla="*/ 3858466 h 6858000"/>
              <a:gd name="connsiteX220" fmla="*/ 3670252 w 7467600"/>
              <a:gd name="connsiteY220" fmla="*/ 3622798 h 6858000"/>
              <a:gd name="connsiteX221" fmla="*/ 4440129 w 7467600"/>
              <a:gd name="connsiteY221" fmla="*/ 3448571 h 6858000"/>
              <a:gd name="connsiteX222" fmla="*/ 4856525 w 7467600"/>
              <a:gd name="connsiteY222" fmla="*/ 3915351 h 6858000"/>
              <a:gd name="connsiteX223" fmla="*/ 5059055 w 7467600"/>
              <a:gd name="connsiteY223" fmla="*/ 4108918 h 6858000"/>
              <a:gd name="connsiteX224" fmla="*/ 5290070 w 7467600"/>
              <a:gd name="connsiteY224" fmla="*/ 4263619 h 6858000"/>
              <a:gd name="connsiteX225" fmla="*/ 4834991 w 7467600"/>
              <a:gd name="connsiteY225" fmla="*/ 3830985 h 6858000"/>
              <a:gd name="connsiteX226" fmla="*/ 4440129 w 7467600"/>
              <a:gd name="connsiteY226" fmla="*/ 3448571 h 6858000"/>
              <a:gd name="connsiteX227" fmla="*/ 4441737 w 7467600"/>
              <a:gd name="connsiteY227" fmla="*/ 3399734 h 6858000"/>
              <a:gd name="connsiteX228" fmla="*/ 4431236 w 7467600"/>
              <a:gd name="connsiteY228" fmla="*/ 3400954 h 6858000"/>
              <a:gd name="connsiteX229" fmla="*/ 4557150 w 7467600"/>
              <a:gd name="connsiteY229" fmla="*/ 3510023 h 6858000"/>
              <a:gd name="connsiteX230" fmla="*/ 4856936 w 7467600"/>
              <a:gd name="connsiteY230" fmla="*/ 3809146 h 6858000"/>
              <a:gd name="connsiteX231" fmla="*/ 5111996 w 7467600"/>
              <a:gd name="connsiteY231" fmla="*/ 4065759 h 6858000"/>
              <a:gd name="connsiteX232" fmla="*/ 5388878 w 7467600"/>
              <a:gd name="connsiteY232" fmla="*/ 4300185 h 6858000"/>
              <a:gd name="connsiteX233" fmla="*/ 5425556 w 7467600"/>
              <a:gd name="connsiteY233" fmla="*/ 4308967 h 6858000"/>
              <a:gd name="connsiteX234" fmla="*/ 4943646 w 7467600"/>
              <a:gd name="connsiteY234" fmla="*/ 3822916 h 6858000"/>
              <a:gd name="connsiteX235" fmla="*/ 4594837 w 7467600"/>
              <a:gd name="connsiteY235" fmla="*/ 3532274 h 6858000"/>
              <a:gd name="connsiteX236" fmla="*/ 4441737 w 7467600"/>
              <a:gd name="connsiteY236" fmla="*/ 3399734 h 6858000"/>
              <a:gd name="connsiteX237" fmla="*/ 5425834 w 7467600"/>
              <a:gd name="connsiteY237" fmla="*/ 3162785 h 6858000"/>
              <a:gd name="connsiteX238" fmla="*/ 5401644 w 7467600"/>
              <a:gd name="connsiteY238" fmla="*/ 3617847 h 6858000"/>
              <a:gd name="connsiteX239" fmla="*/ 5467256 w 7467600"/>
              <a:gd name="connsiteY239" fmla="*/ 4175494 h 6858000"/>
              <a:gd name="connsiteX240" fmla="*/ 5448069 w 7467600"/>
              <a:gd name="connsiteY240" fmla="*/ 3567554 h 6858000"/>
              <a:gd name="connsiteX241" fmla="*/ 5425834 w 7467600"/>
              <a:gd name="connsiteY241" fmla="*/ 3162785 h 6858000"/>
              <a:gd name="connsiteX242" fmla="*/ 1318687 w 7467600"/>
              <a:gd name="connsiteY242" fmla="*/ 3113840 h 6858000"/>
              <a:gd name="connsiteX243" fmla="*/ 1066793 w 7467600"/>
              <a:gd name="connsiteY243" fmla="*/ 3212171 h 6858000"/>
              <a:gd name="connsiteX244" fmla="*/ 993319 w 7467600"/>
              <a:gd name="connsiteY244" fmla="*/ 3247648 h 6858000"/>
              <a:gd name="connsiteX245" fmla="*/ 853081 w 7467600"/>
              <a:gd name="connsiteY245" fmla="*/ 3312410 h 6858000"/>
              <a:gd name="connsiteX246" fmla="*/ 805957 w 7467600"/>
              <a:gd name="connsiteY246" fmla="*/ 3330443 h 6858000"/>
              <a:gd name="connsiteX247" fmla="*/ 1318687 w 7467600"/>
              <a:gd name="connsiteY247" fmla="*/ 3113840 h 6858000"/>
              <a:gd name="connsiteX248" fmla="*/ 5453702 w 7467600"/>
              <a:gd name="connsiteY248" fmla="*/ 3090882 h 6858000"/>
              <a:gd name="connsiteX249" fmla="*/ 5480135 w 7467600"/>
              <a:gd name="connsiteY249" fmla="*/ 3565802 h 6858000"/>
              <a:gd name="connsiteX250" fmla="*/ 5499023 w 7467600"/>
              <a:gd name="connsiteY250" fmla="*/ 4166310 h 6858000"/>
              <a:gd name="connsiteX251" fmla="*/ 5547022 w 7467600"/>
              <a:gd name="connsiteY251" fmla="*/ 3607838 h 6858000"/>
              <a:gd name="connsiteX252" fmla="*/ 5515964 w 7467600"/>
              <a:gd name="connsiteY252" fmla="*/ 3378541 h 6858000"/>
              <a:gd name="connsiteX253" fmla="*/ 5453702 w 7467600"/>
              <a:gd name="connsiteY253" fmla="*/ 3090882 h 6858000"/>
              <a:gd name="connsiteX254" fmla="*/ 1238695 w 7467600"/>
              <a:gd name="connsiteY254" fmla="*/ 3076820 h 6858000"/>
              <a:gd name="connsiteX255" fmla="*/ 716371 w 7467600"/>
              <a:gd name="connsiteY255" fmla="*/ 3293249 h 6858000"/>
              <a:gd name="connsiteX256" fmla="*/ 579522 w 7467600"/>
              <a:gd name="connsiteY256" fmla="*/ 3371759 h 6858000"/>
              <a:gd name="connsiteX257" fmla="*/ 600288 w 7467600"/>
              <a:gd name="connsiteY257" fmla="*/ 3365555 h 6858000"/>
              <a:gd name="connsiteX258" fmla="*/ 840692 w 7467600"/>
              <a:gd name="connsiteY258" fmla="*/ 3284921 h 6858000"/>
              <a:gd name="connsiteX259" fmla="*/ 979248 w 7467600"/>
              <a:gd name="connsiteY259" fmla="*/ 3221003 h 6858000"/>
              <a:gd name="connsiteX260" fmla="*/ 1053282 w 7467600"/>
              <a:gd name="connsiteY260" fmla="*/ 3185247 h 6858000"/>
              <a:gd name="connsiteX261" fmla="*/ 1320603 w 7467600"/>
              <a:gd name="connsiteY261" fmla="*/ 3081281 h 6858000"/>
              <a:gd name="connsiteX262" fmla="*/ 1238695 w 7467600"/>
              <a:gd name="connsiteY262" fmla="*/ 3076820 h 6858000"/>
              <a:gd name="connsiteX263" fmla="*/ 5425627 w 7467600"/>
              <a:gd name="connsiteY263" fmla="*/ 2954192 h 6858000"/>
              <a:gd name="connsiteX264" fmla="*/ 5470770 w 7467600"/>
              <a:gd name="connsiteY264" fmla="*/ 3005435 h 6858000"/>
              <a:gd name="connsiteX265" fmla="*/ 5519779 w 7467600"/>
              <a:gd name="connsiteY265" fmla="*/ 4359223 h 6858000"/>
              <a:gd name="connsiteX266" fmla="*/ 5520293 w 7467600"/>
              <a:gd name="connsiteY266" fmla="*/ 4360602 h 6858000"/>
              <a:gd name="connsiteX267" fmla="*/ 5767221 w 7467600"/>
              <a:gd name="connsiteY267" fmla="*/ 4665564 h 6858000"/>
              <a:gd name="connsiteX268" fmla="*/ 6937169 w 7467600"/>
              <a:gd name="connsiteY268" fmla="*/ 4815941 h 6858000"/>
              <a:gd name="connsiteX269" fmla="*/ 6953922 w 7467600"/>
              <a:gd name="connsiteY269" fmla="*/ 4890068 h 6858000"/>
              <a:gd name="connsiteX270" fmla="*/ 6071359 w 7467600"/>
              <a:gd name="connsiteY270" fmla="*/ 4770770 h 6858000"/>
              <a:gd name="connsiteX271" fmla="*/ 6038839 w 7467600"/>
              <a:gd name="connsiteY271" fmla="*/ 4764474 h 6858000"/>
              <a:gd name="connsiteX272" fmla="*/ 6038706 w 7467600"/>
              <a:gd name="connsiteY272" fmla="*/ 4763847 h 6858000"/>
              <a:gd name="connsiteX273" fmla="*/ 6037784 w 7467600"/>
              <a:gd name="connsiteY273" fmla="*/ 4764270 h 6858000"/>
              <a:gd name="connsiteX274" fmla="*/ 6038839 w 7467600"/>
              <a:gd name="connsiteY274" fmla="*/ 4764474 h 6858000"/>
              <a:gd name="connsiteX275" fmla="*/ 6040338 w 7467600"/>
              <a:gd name="connsiteY275" fmla="*/ 4771418 h 6858000"/>
              <a:gd name="connsiteX276" fmla="*/ 6024488 w 7467600"/>
              <a:gd name="connsiteY276" fmla="*/ 4809903 h 6858000"/>
              <a:gd name="connsiteX277" fmla="*/ 5599771 w 7467600"/>
              <a:gd name="connsiteY277" fmla="*/ 5509652 h 6858000"/>
              <a:gd name="connsiteX278" fmla="*/ 5548843 w 7467600"/>
              <a:gd name="connsiteY278" fmla="*/ 5563845 h 6858000"/>
              <a:gd name="connsiteX279" fmla="*/ 5940952 w 7467600"/>
              <a:gd name="connsiteY279" fmla="*/ 6250028 h 6858000"/>
              <a:gd name="connsiteX280" fmla="*/ 6043441 w 7467600"/>
              <a:gd name="connsiteY280" fmla="*/ 6665847 h 6858000"/>
              <a:gd name="connsiteX281" fmla="*/ 6093432 w 7467600"/>
              <a:gd name="connsiteY281" fmla="*/ 6858000 h 6858000"/>
              <a:gd name="connsiteX282" fmla="*/ 6034344 w 7467600"/>
              <a:gd name="connsiteY282" fmla="*/ 6858000 h 6858000"/>
              <a:gd name="connsiteX283" fmla="*/ 6026679 w 7467600"/>
              <a:gd name="connsiteY283" fmla="*/ 6836959 h 6858000"/>
              <a:gd name="connsiteX284" fmla="*/ 5800441 w 7467600"/>
              <a:gd name="connsiteY284" fmla="*/ 6335286 h 6858000"/>
              <a:gd name="connsiteX285" fmla="*/ 5526562 w 7467600"/>
              <a:gd name="connsiteY285" fmla="*/ 5705388 h 6858000"/>
              <a:gd name="connsiteX286" fmla="*/ 5519640 w 7467600"/>
              <a:gd name="connsiteY286" fmla="*/ 5683774 h 6858000"/>
              <a:gd name="connsiteX287" fmla="*/ 5844559 w 7467600"/>
              <a:gd name="connsiteY287" fmla="*/ 6553349 h 6858000"/>
              <a:gd name="connsiteX288" fmla="*/ 5975994 w 7467600"/>
              <a:gd name="connsiteY288" fmla="*/ 6858000 h 6858000"/>
              <a:gd name="connsiteX289" fmla="*/ 5898547 w 7467600"/>
              <a:gd name="connsiteY289" fmla="*/ 6858000 h 6858000"/>
              <a:gd name="connsiteX290" fmla="*/ 5682041 w 7467600"/>
              <a:gd name="connsiteY290" fmla="*/ 6355860 h 6858000"/>
              <a:gd name="connsiteX291" fmla="*/ 5461758 w 7467600"/>
              <a:gd name="connsiteY291" fmla="*/ 5820220 h 6858000"/>
              <a:gd name="connsiteX292" fmla="*/ 5237282 w 7467600"/>
              <a:gd name="connsiteY292" fmla="*/ 6579086 h 6858000"/>
              <a:gd name="connsiteX293" fmla="*/ 5115009 w 7467600"/>
              <a:gd name="connsiteY293" fmla="*/ 6858000 h 6858000"/>
              <a:gd name="connsiteX294" fmla="*/ 5028074 w 7467600"/>
              <a:gd name="connsiteY294" fmla="*/ 6858000 h 6858000"/>
              <a:gd name="connsiteX295" fmla="*/ 5079508 w 7467600"/>
              <a:gd name="connsiteY295" fmla="*/ 6749074 h 6858000"/>
              <a:gd name="connsiteX296" fmla="*/ 5371846 w 7467600"/>
              <a:gd name="connsiteY296" fmla="*/ 5924413 h 6858000"/>
              <a:gd name="connsiteX297" fmla="*/ 5270512 w 7467600"/>
              <a:gd name="connsiteY297" fmla="*/ 6138975 h 6858000"/>
              <a:gd name="connsiteX298" fmla="*/ 5062409 w 7467600"/>
              <a:gd name="connsiteY298" fmla="*/ 6653544 h 6858000"/>
              <a:gd name="connsiteX299" fmla="*/ 5036628 w 7467600"/>
              <a:gd name="connsiteY299" fmla="*/ 6754247 h 6858000"/>
              <a:gd name="connsiteX300" fmla="*/ 5009112 w 7467600"/>
              <a:gd name="connsiteY300" fmla="*/ 6858000 h 6858000"/>
              <a:gd name="connsiteX301" fmla="*/ 4976679 w 7467600"/>
              <a:gd name="connsiteY301" fmla="*/ 6858000 h 6858000"/>
              <a:gd name="connsiteX302" fmla="*/ 5006537 w 7467600"/>
              <a:gd name="connsiteY302" fmla="*/ 6747068 h 6858000"/>
              <a:gd name="connsiteX303" fmla="*/ 5032723 w 7467600"/>
              <a:gd name="connsiteY303" fmla="*/ 6644957 h 6858000"/>
              <a:gd name="connsiteX304" fmla="*/ 5242949 w 7467600"/>
              <a:gd name="connsiteY304" fmla="*/ 6125175 h 6858000"/>
              <a:gd name="connsiteX305" fmla="*/ 5286321 w 7467600"/>
              <a:gd name="connsiteY305" fmla="*/ 6033555 h 6858000"/>
              <a:gd name="connsiteX306" fmla="*/ 5008210 w 7467600"/>
              <a:gd name="connsiteY306" fmla="*/ 6649194 h 6858000"/>
              <a:gd name="connsiteX307" fmla="*/ 4986321 w 7467600"/>
              <a:gd name="connsiteY307" fmla="*/ 6765687 h 6858000"/>
              <a:gd name="connsiteX308" fmla="*/ 4973474 w 7467600"/>
              <a:gd name="connsiteY308" fmla="*/ 6858000 h 6858000"/>
              <a:gd name="connsiteX309" fmla="*/ 4907178 w 7467600"/>
              <a:gd name="connsiteY309" fmla="*/ 6858000 h 6858000"/>
              <a:gd name="connsiteX310" fmla="*/ 4910810 w 7467600"/>
              <a:gd name="connsiteY310" fmla="*/ 6829660 h 6858000"/>
              <a:gd name="connsiteX311" fmla="*/ 4987461 w 7467600"/>
              <a:gd name="connsiteY311" fmla="*/ 6432994 h 6858000"/>
              <a:gd name="connsiteX312" fmla="*/ 5179262 w 7467600"/>
              <a:gd name="connsiteY312" fmla="*/ 6035044 h 6858000"/>
              <a:gd name="connsiteX313" fmla="*/ 4689678 w 7467600"/>
              <a:gd name="connsiteY313" fmla="*/ 6440241 h 6858000"/>
              <a:gd name="connsiteX314" fmla="*/ 4477543 w 7467600"/>
              <a:gd name="connsiteY314" fmla="*/ 6674836 h 6858000"/>
              <a:gd name="connsiteX315" fmla="*/ 4329957 w 7467600"/>
              <a:gd name="connsiteY315" fmla="*/ 6858000 h 6858000"/>
              <a:gd name="connsiteX316" fmla="*/ 4218595 w 7467600"/>
              <a:gd name="connsiteY316" fmla="*/ 6858000 h 6858000"/>
              <a:gd name="connsiteX317" fmla="*/ 4368888 w 7467600"/>
              <a:gd name="connsiteY317" fmla="*/ 6668412 h 6858000"/>
              <a:gd name="connsiteX318" fmla="*/ 4563091 w 7467600"/>
              <a:gd name="connsiteY318" fmla="*/ 6442508 h 6858000"/>
              <a:gd name="connsiteX319" fmla="*/ 5387324 w 7467600"/>
              <a:gd name="connsiteY319" fmla="*/ 5705830 h 6858000"/>
              <a:gd name="connsiteX320" fmla="*/ 5073620 w 7467600"/>
              <a:gd name="connsiteY320" fmla="*/ 5955437 h 6858000"/>
              <a:gd name="connsiteX321" fmla="*/ 4689789 w 7467600"/>
              <a:gd name="connsiteY321" fmla="*/ 6268382 h 6858000"/>
              <a:gd name="connsiteX322" fmla="*/ 4418722 w 7467600"/>
              <a:gd name="connsiteY322" fmla="*/ 6570886 h 6858000"/>
              <a:gd name="connsiteX323" fmla="*/ 4214944 w 7467600"/>
              <a:gd name="connsiteY323" fmla="*/ 6858000 h 6858000"/>
              <a:gd name="connsiteX324" fmla="*/ 4177898 w 7467600"/>
              <a:gd name="connsiteY324" fmla="*/ 6858000 h 6858000"/>
              <a:gd name="connsiteX325" fmla="*/ 4391597 w 7467600"/>
              <a:gd name="connsiteY325" fmla="*/ 6556370 h 6858000"/>
              <a:gd name="connsiteX326" fmla="*/ 4668889 w 7467600"/>
              <a:gd name="connsiteY326" fmla="*/ 6246399 h 6858000"/>
              <a:gd name="connsiteX327" fmla="*/ 5055427 w 7467600"/>
              <a:gd name="connsiteY327" fmla="*/ 5931476 h 6858000"/>
              <a:gd name="connsiteX328" fmla="*/ 5371814 w 7467600"/>
              <a:gd name="connsiteY328" fmla="*/ 5678975 h 6858000"/>
              <a:gd name="connsiteX329" fmla="*/ 4987918 w 7467600"/>
              <a:gd name="connsiteY329" fmla="*/ 5838701 h 6858000"/>
              <a:gd name="connsiteX330" fmla="*/ 4317146 w 7467600"/>
              <a:gd name="connsiteY330" fmla="*/ 6587716 h 6858000"/>
              <a:gd name="connsiteX331" fmla="*/ 4171627 w 7467600"/>
              <a:gd name="connsiteY331" fmla="*/ 6858000 h 6858000"/>
              <a:gd name="connsiteX332" fmla="*/ 4081585 w 7467600"/>
              <a:gd name="connsiteY332" fmla="*/ 6858000 h 6858000"/>
              <a:gd name="connsiteX333" fmla="*/ 4238603 w 7467600"/>
              <a:gd name="connsiteY333" fmla="*/ 6559341 h 6858000"/>
              <a:gd name="connsiteX334" fmla="*/ 4778333 w 7467600"/>
              <a:gd name="connsiteY334" fmla="*/ 5873626 h 6858000"/>
              <a:gd name="connsiteX335" fmla="*/ 5414185 w 7467600"/>
              <a:gd name="connsiteY335" fmla="*/ 5573882 h 6858000"/>
              <a:gd name="connsiteX336" fmla="*/ 5959648 w 7467600"/>
              <a:gd name="connsiteY336" fmla="*/ 4760797 h 6858000"/>
              <a:gd name="connsiteX337" fmla="*/ 5355019 w 7467600"/>
              <a:gd name="connsiteY337" fmla="*/ 4734672 h 6858000"/>
              <a:gd name="connsiteX338" fmla="*/ 5083565 w 7467600"/>
              <a:gd name="connsiteY338" fmla="*/ 5179121 h 6858000"/>
              <a:gd name="connsiteX339" fmla="*/ 4713577 w 7467600"/>
              <a:gd name="connsiteY339" fmla="*/ 5616803 h 6858000"/>
              <a:gd name="connsiteX340" fmla="*/ 3989559 w 7467600"/>
              <a:gd name="connsiteY340" fmla="*/ 6145945 h 6858000"/>
              <a:gd name="connsiteX341" fmla="*/ 3939824 w 7467600"/>
              <a:gd name="connsiteY341" fmla="*/ 6066900 h 6858000"/>
              <a:gd name="connsiteX342" fmla="*/ 4584537 w 7467600"/>
              <a:gd name="connsiteY342" fmla="*/ 5324826 h 6858000"/>
              <a:gd name="connsiteX343" fmla="*/ 5037105 w 7467600"/>
              <a:gd name="connsiteY343" fmla="*/ 5088765 h 6858000"/>
              <a:gd name="connsiteX344" fmla="*/ 5039930 w 7467600"/>
              <a:gd name="connsiteY344" fmla="*/ 5089585 h 6858000"/>
              <a:gd name="connsiteX345" fmla="*/ 5263764 w 7467600"/>
              <a:gd name="connsiteY345" fmla="*/ 4735525 h 6858000"/>
              <a:gd name="connsiteX346" fmla="*/ 4086300 w 7467600"/>
              <a:gd name="connsiteY346" fmla="*/ 4884599 h 6858000"/>
              <a:gd name="connsiteX347" fmla="*/ 4085485 w 7467600"/>
              <a:gd name="connsiteY347" fmla="*/ 4899070 h 6858000"/>
              <a:gd name="connsiteX348" fmla="*/ 3871915 w 7467600"/>
              <a:gd name="connsiteY348" fmla="*/ 5253645 h 6858000"/>
              <a:gd name="connsiteX349" fmla="*/ 3799374 w 7467600"/>
              <a:gd name="connsiteY349" fmla="*/ 5466127 h 6858000"/>
              <a:gd name="connsiteX350" fmla="*/ 3498850 w 7467600"/>
              <a:gd name="connsiteY350" fmla="*/ 6661888 h 6858000"/>
              <a:gd name="connsiteX351" fmla="*/ 3399216 w 7467600"/>
              <a:gd name="connsiteY351" fmla="*/ 6858000 h 6858000"/>
              <a:gd name="connsiteX352" fmla="*/ 3303688 w 7467600"/>
              <a:gd name="connsiteY352" fmla="*/ 6858000 h 6858000"/>
              <a:gd name="connsiteX353" fmla="*/ 3391774 w 7467600"/>
              <a:gd name="connsiteY353" fmla="*/ 6697181 h 6858000"/>
              <a:gd name="connsiteX354" fmla="*/ 3735540 w 7467600"/>
              <a:gd name="connsiteY354" fmla="*/ 5546923 h 6858000"/>
              <a:gd name="connsiteX355" fmla="*/ 3729438 w 7467600"/>
              <a:gd name="connsiteY355" fmla="*/ 5569058 h 6858000"/>
              <a:gd name="connsiteX356" fmla="*/ 3707782 w 7467600"/>
              <a:gd name="connsiteY356" fmla="*/ 5644908 h 6858000"/>
              <a:gd name="connsiteX357" fmla="*/ 3583827 w 7467600"/>
              <a:gd name="connsiteY357" fmla="*/ 6039215 h 6858000"/>
              <a:gd name="connsiteX358" fmla="*/ 3547861 w 7467600"/>
              <a:gd name="connsiteY358" fmla="*/ 6129609 h 6858000"/>
              <a:gd name="connsiteX359" fmla="*/ 3490905 w 7467600"/>
              <a:gd name="connsiteY359" fmla="*/ 6277660 h 6858000"/>
              <a:gd name="connsiteX360" fmla="*/ 3455859 w 7467600"/>
              <a:gd name="connsiteY360" fmla="*/ 6391301 h 6858000"/>
              <a:gd name="connsiteX361" fmla="*/ 3429112 w 7467600"/>
              <a:gd name="connsiteY361" fmla="*/ 6479469 h 6858000"/>
              <a:gd name="connsiteX362" fmla="*/ 3304862 w 7467600"/>
              <a:gd name="connsiteY362" fmla="*/ 6796476 h 6858000"/>
              <a:gd name="connsiteX363" fmla="*/ 3276071 w 7467600"/>
              <a:gd name="connsiteY363" fmla="*/ 6858000 h 6858000"/>
              <a:gd name="connsiteX364" fmla="*/ 3240805 w 7467600"/>
              <a:gd name="connsiteY364" fmla="*/ 6858000 h 6858000"/>
              <a:gd name="connsiteX365" fmla="*/ 3275917 w 7467600"/>
              <a:gd name="connsiteY365" fmla="*/ 6783192 h 6858000"/>
              <a:gd name="connsiteX366" fmla="*/ 3399358 w 7467600"/>
              <a:gd name="connsiteY366" fmla="*/ 6469011 h 6858000"/>
              <a:gd name="connsiteX367" fmla="*/ 3425650 w 7467600"/>
              <a:gd name="connsiteY367" fmla="*/ 6381333 h 6858000"/>
              <a:gd name="connsiteX368" fmla="*/ 3460661 w 7467600"/>
              <a:gd name="connsiteY368" fmla="*/ 6266763 h 6858000"/>
              <a:gd name="connsiteX369" fmla="*/ 3518021 w 7467600"/>
              <a:gd name="connsiteY369" fmla="*/ 6117298 h 6858000"/>
              <a:gd name="connsiteX370" fmla="*/ 3554035 w 7467600"/>
              <a:gd name="connsiteY370" fmla="*/ 6027832 h 6858000"/>
              <a:gd name="connsiteX371" fmla="*/ 3677174 w 7467600"/>
              <a:gd name="connsiteY371" fmla="*/ 5636351 h 6858000"/>
              <a:gd name="connsiteX372" fmla="*/ 3698819 w 7467600"/>
              <a:gd name="connsiteY372" fmla="*/ 5560503 h 6858000"/>
              <a:gd name="connsiteX373" fmla="*/ 3702094 w 7467600"/>
              <a:gd name="connsiteY373" fmla="*/ 5549194 h 6858000"/>
              <a:gd name="connsiteX374" fmla="*/ 3398355 w 7467600"/>
              <a:gd name="connsiteY374" fmla="*/ 6094603 h 6858000"/>
              <a:gd name="connsiteX375" fmla="*/ 3193941 w 7467600"/>
              <a:gd name="connsiteY375" fmla="*/ 6798775 h 6858000"/>
              <a:gd name="connsiteX376" fmla="*/ 3184140 w 7467600"/>
              <a:gd name="connsiteY376" fmla="*/ 6858000 h 6858000"/>
              <a:gd name="connsiteX377" fmla="*/ 3099978 w 7467600"/>
              <a:gd name="connsiteY377" fmla="*/ 6858000 h 6858000"/>
              <a:gd name="connsiteX378" fmla="*/ 3101556 w 7467600"/>
              <a:gd name="connsiteY378" fmla="*/ 6843337 h 6858000"/>
              <a:gd name="connsiteX379" fmla="*/ 3370162 w 7467600"/>
              <a:gd name="connsiteY379" fmla="*/ 5785550 h 6858000"/>
              <a:gd name="connsiteX380" fmla="*/ 3746477 w 7467600"/>
              <a:gd name="connsiteY380" fmla="*/ 5377889 h 6858000"/>
              <a:gd name="connsiteX381" fmla="*/ 3863399 w 7467600"/>
              <a:gd name="connsiteY381" fmla="*/ 5087257 h 6858000"/>
              <a:gd name="connsiteX382" fmla="*/ 3968712 w 7467600"/>
              <a:gd name="connsiteY382" fmla="*/ 4913989 h 6858000"/>
              <a:gd name="connsiteX383" fmla="*/ 2792390 w 7467600"/>
              <a:gd name="connsiteY383" fmla="*/ 5382974 h 6858000"/>
              <a:gd name="connsiteX384" fmla="*/ 2714982 w 7467600"/>
              <a:gd name="connsiteY384" fmla="*/ 5427051 h 6858000"/>
              <a:gd name="connsiteX385" fmla="*/ 2813361 w 7467600"/>
              <a:gd name="connsiteY385" fmla="*/ 6023912 h 6858000"/>
              <a:gd name="connsiteX386" fmla="*/ 2688430 w 7467600"/>
              <a:gd name="connsiteY386" fmla="*/ 6801564 h 6858000"/>
              <a:gd name="connsiteX387" fmla="*/ 2629626 w 7467600"/>
              <a:gd name="connsiteY387" fmla="*/ 6763394 h 6858000"/>
              <a:gd name="connsiteX388" fmla="*/ 2565328 w 7467600"/>
              <a:gd name="connsiteY388" fmla="*/ 5516399 h 6858000"/>
              <a:gd name="connsiteX389" fmla="*/ 1922999 w 7467600"/>
              <a:gd name="connsiteY389" fmla="*/ 5980343 h 6858000"/>
              <a:gd name="connsiteX390" fmla="*/ 1950261 w 7467600"/>
              <a:gd name="connsiteY390" fmla="*/ 6405858 h 6858000"/>
              <a:gd name="connsiteX391" fmla="*/ 2365554 w 7467600"/>
              <a:gd name="connsiteY391" fmla="*/ 6759107 h 6858000"/>
              <a:gd name="connsiteX392" fmla="*/ 2424142 w 7467600"/>
              <a:gd name="connsiteY392" fmla="*/ 6858000 h 6858000"/>
              <a:gd name="connsiteX393" fmla="*/ 2395994 w 7467600"/>
              <a:gd name="connsiteY393" fmla="*/ 6858000 h 6858000"/>
              <a:gd name="connsiteX394" fmla="*/ 2392863 w 7467600"/>
              <a:gd name="connsiteY394" fmla="*/ 6852964 h 6858000"/>
              <a:gd name="connsiteX395" fmla="*/ 2017589 w 7467600"/>
              <a:gd name="connsiteY395" fmla="*/ 6493982 h 6858000"/>
              <a:gd name="connsiteX396" fmla="*/ 2147336 w 7467600"/>
              <a:gd name="connsiteY396" fmla="*/ 6594052 h 6858000"/>
              <a:gd name="connsiteX397" fmla="*/ 2207047 w 7467600"/>
              <a:gd name="connsiteY397" fmla="*/ 6654540 h 6858000"/>
              <a:gd name="connsiteX398" fmla="*/ 2299106 w 7467600"/>
              <a:gd name="connsiteY398" fmla="*/ 6778931 h 6858000"/>
              <a:gd name="connsiteX399" fmla="*/ 2314430 w 7467600"/>
              <a:gd name="connsiteY399" fmla="*/ 6801144 h 6858000"/>
              <a:gd name="connsiteX400" fmla="*/ 2352406 w 7467600"/>
              <a:gd name="connsiteY400" fmla="*/ 6858000 h 6858000"/>
              <a:gd name="connsiteX401" fmla="*/ 2314492 w 7467600"/>
              <a:gd name="connsiteY401" fmla="*/ 6858000 h 6858000"/>
              <a:gd name="connsiteX402" fmla="*/ 2288095 w 7467600"/>
              <a:gd name="connsiteY402" fmla="*/ 6818030 h 6858000"/>
              <a:gd name="connsiteX403" fmla="*/ 2272768 w 7467600"/>
              <a:gd name="connsiteY403" fmla="*/ 6795822 h 6858000"/>
              <a:gd name="connsiteX404" fmla="*/ 2182715 w 7467600"/>
              <a:gd name="connsiteY404" fmla="*/ 6675071 h 6858000"/>
              <a:gd name="connsiteX405" fmla="*/ 2032061 w 7467600"/>
              <a:gd name="connsiteY405" fmla="*/ 6541380 h 6858000"/>
              <a:gd name="connsiteX406" fmla="*/ 2257220 w 7467600"/>
              <a:gd name="connsiteY406" fmla="*/ 6826257 h 6858000"/>
              <a:gd name="connsiteX407" fmla="*/ 2281324 w 7467600"/>
              <a:gd name="connsiteY407" fmla="*/ 6858000 h 6858000"/>
              <a:gd name="connsiteX408" fmla="*/ 2242860 w 7467600"/>
              <a:gd name="connsiteY408" fmla="*/ 6858000 h 6858000"/>
              <a:gd name="connsiteX409" fmla="*/ 2232818 w 7467600"/>
              <a:gd name="connsiteY409" fmla="*/ 6844926 h 6858000"/>
              <a:gd name="connsiteX410" fmla="*/ 1990172 w 7467600"/>
              <a:gd name="connsiteY410" fmla="*/ 6542121 h 6858000"/>
              <a:gd name="connsiteX411" fmla="*/ 2124090 w 7467600"/>
              <a:gd name="connsiteY411" fmla="*/ 6761017 h 6858000"/>
              <a:gd name="connsiteX412" fmla="*/ 2200380 w 7467600"/>
              <a:gd name="connsiteY412" fmla="*/ 6858000 h 6858000"/>
              <a:gd name="connsiteX413" fmla="*/ 2147507 w 7467600"/>
              <a:gd name="connsiteY413" fmla="*/ 6858000 h 6858000"/>
              <a:gd name="connsiteX414" fmla="*/ 2070668 w 7467600"/>
              <a:gd name="connsiteY414" fmla="*/ 6761520 h 6858000"/>
              <a:gd name="connsiteX415" fmla="*/ 1975142 w 7467600"/>
              <a:gd name="connsiteY415" fmla="*/ 6585570 h 6858000"/>
              <a:gd name="connsiteX416" fmla="*/ 2050035 w 7467600"/>
              <a:gd name="connsiteY416" fmla="*/ 6813345 h 6858000"/>
              <a:gd name="connsiteX417" fmla="*/ 2063025 w 7467600"/>
              <a:gd name="connsiteY417" fmla="*/ 6858000 h 6858000"/>
              <a:gd name="connsiteX418" fmla="*/ 2021675 w 7467600"/>
              <a:gd name="connsiteY418" fmla="*/ 6858000 h 6858000"/>
              <a:gd name="connsiteX419" fmla="*/ 2019308 w 7467600"/>
              <a:gd name="connsiteY419" fmla="*/ 6847118 h 6858000"/>
              <a:gd name="connsiteX420" fmla="*/ 1938835 w 7467600"/>
              <a:gd name="connsiteY420" fmla="*/ 6551160 h 6858000"/>
              <a:gd name="connsiteX421" fmla="*/ 1953230 w 7467600"/>
              <a:gd name="connsiteY421" fmla="*/ 6759699 h 6858000"/>
              <a:gd name="connsiteX422" fmla="*/ 1956763 w 7467600"/>
              <a:gd name="connsiteY422" fmla="*/ 6778191 h 6858000"/>
              <a:gd name="connsiteX423" fmla="*/ 1967925 w 7467600"/>
              <a:gd name="connsiteY423" fmla="*/ 6858000 h 6858000"/>
              <a:gd name="connsiteX424" fmla="*/ 1936622 w 7467600"/>
              <a:gd name="connsiteY424" fmla="*/ 6858000 h 6858000"/>
              <a:gd name="connsiteX425" fmla="*/ 1926261 w 7467600"/>
              <a:gd name="connsiteY425" fmla="*/ 6784064 h 6858000"/>
              <a:gd name="connsiteX426" fmla="*/ 1922724 w 7467600"/>
              <a:gd name="connsiteY426" fmla="*/ 6765577 h 6858000"/>
              <a:gd name="connsiteX427" fmla="*/ 1904650 w 7467600"/>
              <a:gd name="connsiteY427" fmla="*/ 6639616 h 6858000"/>
              <a:gd name="connsiteX428" fmla="*/ 1885273 w 7467600"/>
              <a:gd name="connsiteY428" fmla="*/ 6858000 h 6858000"/>
              <a:gd name="connsiteX429" fmla="*/ 1854363 w 7467600"/>
              <a:gd name="connsiteY429" fmla="*/ 6858000 h 6858000"/>
              <a:gd name="connsiteX430" fmla="*/ 1880391 w 7467600"/>
              <a:gd name="connsiteY430" fmla="*/ 6603796 h 6858000"/>
              <a:gd name="connsiteX431" fmla="*/ 1818273 w 7467600"/>
              <a:gd name="connsiteY431" fmla="*/ 6715729 h 6858000"/>
              <a:gd name="connsiteX432" fmla="*/ 1794691 w 7467600"/>
              <a:gd name="connsiteY432" fmla="*/ 6843239 h 6858000"/>
              <a:gd name="connsiteX433" fmla="*/ 1794914 w 7467600"/>
              <a:gd name="connsiteY433" fmla="*/ 6858000 h 6858000"/>
              <a:gd name="connsiteX434" fmla="*/ 1746128 w 7467600"/>
              <a:gd name="connsiteY434" fmla="*/ 6858000 h 6858000"/>
              <a:gd name="connsiteX435" fmla="*/ 1753934 w 7467600"/>
              <a:gd name="connsiteY435" fmla="*/ 6724796 h 6858000"/>
              <a:gd name="connsiteX436" fmla="*/ 1792053 w 7467600"/>
              <a:gd name="connsiteY436" fmla="*/ 6572396 h 6858000"/>
              <a:gd name="connsiteX437" fmla="*/ 1862248 w 7467600"/>
              <a:gd name="connsiteY437" fmla="*/ 6266397 h 6858000"/>
              <a:gd name="connsiteX438" fmla="*/ 1862250 w 7467600"/>
              <a:gd name="connsiteY438" fmla="*/ 6033531 h 6858000"/>
              <a:gd name="connsiteX439" fmla="*/ 1211999 w 7467600"/>
              <a:gd name="connsiteY439" fmla="*/ 6683610 h 6858000"/>
              <a:gd name="connsiteX440" fmla="*/ 1213266 w 7467600"/>
              <a:gd name="connsiteY440" fmla="*/ 6691947 h 6858000"/>
              <a:gd name="connsiteX441" fmla="*/ 1203370 w 7467600"/>
              <a:gd name="connsiteY441" fmla="*/ 6850676 h 6858000"/>
              <a:gd name="connsiteX442" fmla="*/ 1203671 w 7467600"/>
              <a:gd name="connsiteY442" fmla="*/ 6858000 h 6858000"/>
              <a:gd name="connsiteX443" fmla="*/ 1143180 w 7467600"/>
              <a:gd name="connsiteY443" fmla="*/ 6858000 h 6858000"/>
              <a:gd name="connsiteX444" fmla="*/ 1142176 w 7467600"/>
              <a:gd name="connsiteY444" fmla="*/ 6766045 h 6858000"/>
              <a:gd name="connsiteX445" fmla="*/ 1067484 w 7467600"/>
              <a:gd name="connsiteY445" fmla="*/ 6858000 h 6858000"/>
              <a:gd name="connsiteX446" fmla="*/ 953928 w 7467600"/>
              <a:gd name="connsiteY446" fmla="*/ 6858000 h 6858000"/>
              <a:gd name="connsiteX447" fmla="*/ 959715 w 7467600"/>
              <a:gd name="connsiteY447" fmla="*/ 6850185 h 6858000"/>
              <a:gd name="connsiteX448" fmla="*/ 1483788 w 7467600"/>
              <a:gd name="connsiteY448" fmla="*/ 6259174 h 6858000"/>
              <a:gd name="connsiteX449" fmla="*/ 1100671 w 7467600"/>
              <a:gd name="connsiteY449" fmla="*/ 6252137 h 6858000"/>
              <a:gd name="connsiteX450" fmla="*/ 1090144 w 7467600"/>
              <a:gd name="connsiteY450" fmla="*/ 6256748 h 6858000"/>
              <a:gd name="connsiteX451" fmla="*/ 1095872 w 7467600"/>
              <a:gd name="connsiteY451" fmla="*/ 6271892 h 6858000"/>
              <a:gd name="connsiteX452" fmla="*/ 262785 w 7467600"/>
              <a:gd name="connsiteY452" fmla="*/ 6845450 h 6858000"/>
              <a:gd name="connsiteX453" fmla="*/ 209968 w 7467600"/>
              <a:gd name="connsiteY453" fmla="*/ 6770713 h 6858000"/>
              <a:gd name="connsiteX454" fmla="*/ 873460 w 7467600"/>
              <a:gd name="connsiteY454" fmla="*/ 6253768 h 6858000"/>
              <a:gd name="connsiteX455" fmla="*/ 192686 w 7467600"/>
              <a:gd name="connsiteY455" fmla="*/ 5849257 h 6858000"/>
              <a:gd name="connsiteX456" fmla="*/ 4696 w 7467600"/>
              <a:gd name="connsiteY456" fmla="*/ 5697668 h 6858000"/>
              <a:gd name="connsiteX457" fmla="*/ 0 w 7467600"/>
              <a:gd name="connsiteY457" fmla="*/ 5689984 h 6858000"/>
              <a:gd name="connsiteX458" fmla="*/ 0 w 7467600"/>
              <a:gd name="connsiteY458" fmla="*/ 5513472 h 6858000"/>
              <a:gd name="connsiteX459" fmla="*/ 174101 w 7467600"/>
              <a:gd name="connsiteY459" fmla="*/ 5620277 h 6858000"/>
              <a:gd name="connsiteX460" fmla="*/ 891800 w 7467600"/>
              <a:gd name="connsiteY460" fmla="*/ 6036935 h 6858000"/>
              <a:gd name="connsiteX461" fmla="*/ 1072219 w 7467600"/>
              <a:gd name="connsiteY461" fmla="*/ 6169443 h 6858000"/>
              <a:gd name="connsiteX462" fmla="*/ 1074117 w 7467600"/>
              <a:gd name="connsiteY462" fmla="*/ 6170301 h 6858000"/>
              <a:gd name="connsiteX463" fmla="*/ 1083114 w 7467600"/>
              <a:gd name="connsiteY463" fmla="*/ 6174131 h 6858000"/>
              <a:gd name="connsiteX464" fmla="*/ 1543010 w 7467600"/>
              <a:gd name="connsiteY464" fmla="*/ 6191140 h 6858000"/>
              <a:gd name="connsiteX465" fmla="*/ 1551080 w 7467600"/>
              <a:gd name="connsiteY465" fmla="*/ 6195006 h 6858000"/>
              <a:gd name="connsiteX466" fmla="*/ 2345443 w 7467600"/>
              <a:gd name="connsiteY466" fmla="*/ 5549882 h 6858000"/>
              <a:gd name="connsiteX467" fmla="*/ 1721499 w 7467600"/>
              <a:gd name="connsiteY467" fmla="*/ 5599969 h 6858000"/>
              <a:gd name="connsiteX468" fmla="*/ 767716 w 7467600"/>
              <a:gd name="connsiteY468" fmla="*/ 5472768 h 6858000"/>
              <a:gd name="connsiteX469" fmla="*/ 722147 w 7467600"/>
              <a:gd name="connsiteY469" fmla="*/ 5393091 h 6858000"/>
              <a:gd name="connsiteX470" fmla="*/ 1485552 w 7467600"/>
              <a:gd name="connsiteY470" fmla="*/ 5313202 h 6858000"/>
              <a:gd name="connsiteX471" fmla="*/ 2143004 w 7467600"/>
              <a:gd name="connsiteY471" fmla="*/ 5402420 h 6858000"/>
              <a:gd name="connsiteX472" fmla="*/ 1933391 w 7467600"/>
              <a:gd name="connsiteY472" fmla="*/ 5156971 h 6858000"/>
              <a:gd name="connsiteX473" fmla="*/ 1827118 w 7467600"/>
              <a:gd name="connsiteY473" fmla="*/ 4968410 h 6858000"/>
              <a:gd name="connsiteX474" fmla="*/ 1837349 w 7467600"/>
              <a:gd name="connsiteY474" fmla="*/ 4956357 h 6858000"/>
              <a:gd name="connsiteX475" fmla="*/ 2162835 w 7467600"/>
              <a:gd name="connsiteY475" fmla="*/ 5187853 h 6858000"/>
              <a:gd name="connsiteX476" fmla="*/ 2257167 w 7467600"/>
              <a:gd name="connsiteY476" fmla="*/ 5462123 h 6858000"/>
              <a:gd name="connsiteX477" fmla="*/ 2261598 w 7467600"/>
              <a:gd name="connsiteY477" fmla="*/ 5467998 h 6858000"/>
              <a:gd name="connsiteX478" fmla="*/ 2437177 w 7467600"/>
              <a:gd name="connsiteY478" fmla="*/ 5479608 h 6858000"/>
              <a:gd name="connsiteX479" fmla="*/ 2445247 w 7467600"/>
              <a:gd name="connsiteY479" fmla="*/ 5483476 h 6858000"/>
              <a:gd name="connsiteX480" fmla="*/ 2743626 w 7467600"/>
              <a:gd name="connsiteY480" fmla="*/ 5304819 h 6858000"/>
              <a:gd name="connsiteX481" fmla="*/ 3048102 w 7467600"/>
              <a:gd name="connsiteY481" fmla="*/ 5150595 h 6858000"/>
              <a:gd name="connsiteX482" fmla="*/ 1799414 w 7467600"/>
              <a:gd name="connsiteY482" fmla="*/ 4694732 h 6858000"/>
              <a:gd name="connsiteX483" fmla="*/ 1771735 w 7467600"/>
              <a:gd name="connsiteY483" fmla="*/ 4619929 h 6858000"/>
              <a:gd name="connsiteX484" fmla="*/ 3104273 w 7467600"/>
              <a:gd name="connsiteY484" fmla="*/ 5076159 h 6858000"/>
              <a:gd name="connsiteX485" fmla="*/ 3113245 w 7467600"/>
              <a:gd name="connsiteY485" fmla="*/ 5090705 h 6858000"/>
              <a:gd name="connsiteX486" fmla="*/ 3126294 w 7467600"/>
              <a:gd name="connsiteY486" fmla="*/ 5114400 h 6858000"/>
              <a:gd name="connsiteX487" fmla="*/ 3937433 w 7467600"/>
              <a:gd name="connsiteY487" fmla="*/ 4830473 h 6858000"/>
              <a:gd name="connsiteX488" fmla="*/ 3590475 w 7467600"/>
              <a:gd name="connsiteY488" fmla="*/ 4597974 h 6858000"/>
              <a:gd name="connsiteX489" fmla="*/ 3100264 w 7467600"/>
              <a:gd name="connsiteY489" fmla="*/ 4579845 h 6858000"/>
              <a:gd name="connsiteX490" fmla="*/ 2183576 w 7467600"/>
              <a:gd name="connsiteY490" fmla="*/ 4227150 h 6858000"/>
              <a:gd name="connsiteX491" fmla="*/ 2151029 w 7467600"/>
              <a:gd name="connsiteY491" fmla="*/ 4146947 h 6858000"/>
              <a:gd name="connsiteX492" fmla="*/ 3563434 w 7467600"/>
              <a:gd name="connsiteY492" fmla="*/ 4469115 h 6858000"/>
              <a:gd name="connsiteX493" fmla="*/ 3177952 w 7467600"/>
              <a:gd name="connsiteY493" fmla="*/ 3657386 h 6858000"/>
              <a:gd name="connsiteX494" fmla="*/ 3189263 w 7467600"/>
              <a:gd name="connsiteY494" fmla="*/ 3625726 h 6858000"/>
              <a:gd name="connsiteX495" fmla="*/ 3560912 w 7467600"/>
              <a:gd name="connsiteY495" fmla="*/ 4079863 h 6858000"/>
              <a:gd name="connsiteX496" fmla="*/ 3626636 w 7467600"/>
              <a:gd name="connsiteY496" fmla="*/ 4512230 h 6858000"/>
              <a:gd name="connsiteX497" fmla="*/ 3653088 w 7467600"/>
              <a:gd name="connsiteY497" fmla="*/ 4521417 h 6858000"/>
              <a:gd name="connsiteX498" fmla="*/ 3988128 w 7467600"/>
              <a:gd name="connsiteY498" fmla="*/ 4817267 h 6858000"/>
              <a:gd name="connsiteX499" fmla="*/ 4830582 w 7467600"/>
              <a:gd name="connsiteY499" fmla="*/ 4676000 h 6858000"/>
              <a:gd name="connsiteX500" fmla="*/ 4830100 w 7467600"/>
              <a:gd name="connsiteY500" fmla="*/ 4675554 h 6858000"/>
              <a:gd name="connsiteX501" fmla="*/ 4036318 w 7467600"/>
              <a:gd name="connsiteY501" fmla="*/ 4147013 h 6858000"/>
              <a:gd name="connsiteX502" fmla="*/ 3432098 w 7467600"/>
              <a:gd name="connsiteY502" fmla="*/ 3537312 h 6858000"/>
              <a:gd name="connsiteX503" fmla="*/ 3446761 w 7467600"/>
              <a:gd name="connsiteY503" fmla="*/ 3461278 h 6858000"/>
              <a:gd name="connsiteX504" fmla="*/ 4419733 w 7467600"/>
              <a:gd name="connsiteY504" fmla="*/ 3963555 h 6858000"/>
              <a:gd name="connsiteX505" fmla="*/ 4781371 w 7467600"/>
              <a:gd name="connsiteY505" fmla="*/ 4458604 h 6858000"/>
              <a:gd name="connsiteX506" fmla="*/ 4780440 w 7467600"/>
              <a:gd name="connsiteY506" fmla="*/ 4470290 h 6858000"/>
              <a:gd name="connsiteX507" fmla="*/ 4898954 w 7467600"/>
              <a:gd name="connsiteY507" fmla="*/ 4662092 h 6858000"/>
              <a:gd name="connsiteX508" fmla="*/ 4900699 w 7467600"/>
              <a:gd name="connsiteY508" fmla="*/ 4670867 h 6858000"/>
              <a:gd name="connsiteX509" fmla="*/ 5714511 w 7467600"/>
              <a:gd name="connsiteY509" fmla="*/ 4663483 h 6858000"/>
              <a:gd name="connsiteX510" fmla="*/ 5464793 w 7467600"/>
              <a:gd name="connsiteY510" fmla="*/ 4393556 h 6858000"/>
              <a:gd name="connsiteX511" fmla="*/ 5461897 w 7467600"/>
              <a:gd name="connsiteY511" fmla="*/ 4390879 h 6858000"/>
              <a:gd name="connsiteX512" fmla="*/ 4294126 w 7467600"/>
              <a:gd name="connsiteY512" fmla="*/ 3303048 h 6858000"/>
              <a:gd name="connsiteX513" fmla="*/ 4305321 w 7467600"/>
              <a:gd name="connsiteY513" fmla="*/ 3256953 h 6858000"/>
              <a:gd name="connsiteX514" fmla="*/ 4949299 w 7467600"/>
              <a:gd name="connsiteY514" fmla="*/ 3766336 h 6858000"/>
              <a:gd name="connsiteX515" fmla="*/ 5291452 w 7467600"/>
              <a:gd name="connsiteY515" fmla="*/ 4076801 h 6858000"/>
              <a:gd name="connsiteX516" fmla="*/ 5434998 w 7467600"/>
              <a:gd name="connsiteY516" fmla="*/ 4254100 h 6858000"/>
              <a:gd name="connsiteX517" fmla="*/ 5351015 w 7467600"/>
              <a:gd name="connsiteY517" fmla="*/ 3760989 h 6858000"/>
              <a:gd name="connsiteX518" fmla="*/ 5413780 w 7467600"/>
              <a:gd name="connsiteY518" fmla="*/ 2966265 h 6858000"/>
              <a:gd name="connsiteX519" fmla="*/ 5425627 w 7467600"/>
              <a:gd name="connsiteY519" fmla="*/ 2954192 h 6858000"/>
              <a:gd name="connsiteX520" fmla="*/ 6604735 w 7467600"/>
              <a:gd name="connsiteY520" fmla="*/ 2041381 h 6858000"/>
              <a:gd name="connsiteX521" fmla="*/ 7204487 w 7467600"/>
              <a:gd name="connsiteY521" fmla="*/ 2742112 h 6858000"/>
              <a:gd name="connsiteX522" fmla="*/ 7131592 w 7467600"/>
              <a:gd name="connsiteY522" fmla="*/ 2672096 h 6858000"/>
              <a:gd name="connsiteX523" fmla="*/ 6996344 w 7467600"/>
              <a:gd name="connsiteY523" fmla="*/ 2518310 h 6858000"/>
              <a:gd name="connsiteX524" fmla="*/ 6735495 w 7467600"/>
              <a:gd name="connsiteY524" fmla="*/ 2196890 h 6858000"/>
              <a:gd name="connsiteX525" fmla="*/ 6721901 w 7467600"/>
              <a:gd name="connsiteY525" fmla="*/ 2179274 h 6858000"/>
              <a:gd name="connsiteX526" fmla="*/ 6604735 w 7467600"/>
              <a:gd name="connsiteY526" fmla="*/ 2041381 h 6858000"/>
              <a:gd name="connsiteX527" fmla="*/ 6591670 w 7467600"/>
              <a:gd name="connsiteY527" fmla="*/ 1988277 h 6858000"/>
              <a:gd name="connsiteX528" fmla="*/ 6747349 w 7467600"/>
              <a:gd name="connsiteY528" fmla="*/ 2160069 h 6858000"/>
              <a:gd name="connsiteX529" fmla="*/ 6760943 w 7467600"/>
              <a:gd name="connsiteY529" fmla="*/ 2177686 h 6858000"/>
              <a:gd name="connsiteX530" fmla="*/ 7021065 w 7467600"/>
              <a:gd name="connsiteY530" fmla="*/ 2498102 h 6858000"/>
              <a:gd name="connsiteX531" fmla="*/ 7155223 w 7467600"/>
              <a:gd name="connsiteY531" fmla="*/ 2650386 h 6858000"/>
              <a:gd name="connsiteX532" fmla="*/ 7203167 w 7467600"/>
              <a:gd name="connsiteY532" fmla="*/ 2697288 h 6858000"/>
              <a:gd name="connsiteX533" fmla="*/ 6937703 w 7467600"/>
              <a:gd name="connsiteY533" fmla="*/ 2321981 h 6858000"/>
              <a:gd name="connsiteX534" fmla="*/ 6591670 w 7467600"/>
              <a:gd name="connsiteY534" fmla="*/ 1988277 h 6858000"/>
              <a:gd name="connsiteX535" fmla="*/ 5798671 w 7467600"/>
              <a:gd name="connsiteY535" fmla="*/ 1981601 h 6858000"/>
              <a:gd name="connsiteX536" fmla="*/ 5754709 w 7467600"/>
              <a:gd name="connsiteY536" fmla="*/ 2071454 h 6858000"/>
              <a:gd name="connsiteX537" fmla="*/ 5763044 w 7467600"/>
              <a:gd name="connsiteY537" fmla="*/ 2842206 h 6858000"/>
              <a:gd name="connsiteX538" fmla="*/ 5764974 w 7467600"/>
              <a:gd name="connsiteY538" fmla="*/ 2799609 h 6858000"/>
              <a:gd name="connsiteX539" fmla="*/ 5767665 w 7467600"/>
              <a:gd name="connsiteY539" fmla="*/ 2666409 h 6858000"/>
              <a:gd name="connsiteX540" fmla="*/ 5763055 w 7467600"/>
              <a:gd name="connsiteY540" fmla="*/ 2579705 h 6858000"/>
              <a:gd name="connsiteX541" fmla="*/ 5758079 w 7467600"/>
              <a:gd name="connsiteY541" fmla="*/ 2492508 h 6858000"/>
              <a:gd name="connsiteX542" fmla="*/ 5779325 w 7467600"/>
              <a:gd name="connsiteY542" fmla="*/ 2197069 h 6858000"/>
              <a:gd name="connsiteX543" fmla="*/ 5798671 w 7467600"/>
              <a:gd name="connsiteY543" fmla="*/ 1981601 h 6858000"/>
              <a:gd name="connsiteX544" fmla="*/ 5829202 w 7467600"/>
              <a:gd name="connsiteY544" fmla="*/ 1971679 h 6858000"/>
              <a:gd name="connsiteX545" fmla="*/ 5809558 w 7467600"/>
              <a:gd name="connsiteY545" fmla="*/ 2198043 h 6858000"/>
              <a:gd name="connsiteX546" fmla="*/ 5788653 w 7467600"/>
              <a:gd name="connsiteY546" fmla="*/ 2489430 h 6858000"/>
              <a:gd name="connsiteX547" fmla="*/ 5793439 w 7467600"/>
              <a:gd name="connsiteY547" fmla="*/ 2575235 h 6858000"/>
              <a:gd name="connsiteX548" fmla="*/ 5796837 w 7467600"/>
              <a:gd name="connsiteY548" fmla="*/ 2637633 h 6858000"/>
              <a:gd name="connsiteX549" fmla="*/ 5818614 w 7467600"/>
              <a:gd name="connsiteY549" fmla="*/ 2473055 h 6858000"/>
              <a:gd name="connsiteX550" fmla="*/ 5829202 w 7467600"/>
              <a:gd name="connsiteY550" fmla="*/ 1971679 h 6858000"/>
              <a:gd name="connsiteX551" fmla="*/ 5911389 w 7467600"/>
              <a:gd name="connsiteY551" fmla="*/ 1898371 h 6858000"/>
              <a:gd name="connsiteX552" fmla="*/ 6237627 w 7467600"/>
              <a:gd name="connsiteY552" fmla="*/ 2231921 h 6858000"/>
              <a:gd name="connsiteX553" fmla="*/ 5911389 w 7467600"/>
              <a:gd name="connsiteY553" fmla="*/ 1898371 h 6858000"/>
              <a:gd name="connsiteX554" fmla="*/ 6944437 w 7467600"/>
              <a:gd name="connsiteY554" fmla="*/ 1575402 h 6858000"/>
              <a:gd name="connsiteX555" fmla="*/ 6304730 w 7467600"/>
              <a:gd name="connsiteY555" fmla="*/ 1766654 h 6858000"/>
              <a:gd name="connsiteX556" fmla="*/ 6944437 w 7467600"/>
              <a:gd name="connsiteY556" fmla="*/ 1575402 h 6858000"/>
              <a:gd name="connsiteX557" fmla="*/ 7019523 w 7467600"/>
              <a:gd name="connsiteY557" fmla="*/ 1519450 h 6858000"/>
              <a:gd name="connsiteX558" fmla="*/ 6298091 w 7467600"/>
              <a:gd name="connsiteY558" fmla="*/ 1737122 h 6858000"/>
              <a:gd name="connsiteX559" fmla="*/ 7019523 w 7467600"/>
              <a:gd name="connsiteY559" fmla="*/ 1519450 h 6858000"/>
              <a:gd name="connsiteX560" fmla="*/ 2399523 w 7467600"/>
              <a:gd name="connsiteY560" fmla="*/ 1428234 h 6858000"/>
              <a:gd name="connsiteX561" fmla="*/ 2224982 w 7467600"/>
              <a:gd name="connsiteY561" fmla="*/ 1826201 h 6858000"/>
              <a:gd name="connsiteX562" fmla="*/ 2096099 w 7467600"/>
              <a:gd name="connsiteY562" fmla="*/ 2345900 h 6858000"/>
              <a:gd name="connsiteX563" fmla="*/ 2283317 w 7467600"/>
              <a:gd name="connsiteY563" fmla="*/ 1796925 h 6858000"/>
              <a:gd name="connsiteX564" fmla="*/ 2399523 w 7467600"/>
              <a:gd name="connsiteY564" fmla="*/ 1428234 h 6858000"/>
              <a:gd name="connsiteX565" fmla="*/ 2448558 w 7467600"/>
              <a:gd name="connsiteY565" fmla="*/ 1373435 h 6858000"/>
              <a:gd name="connsiteX566" fmla="*/ 2312521 w 7467600"/>
              <a:gd name="connsiteY566" fmla="*/ 1806140 h 6858000"/>
              <a:gd name="connsiteX567" fmla="*/ 2127533 w 7467600"/>
              <a:gd name="connsiteY567" fmla="*/ 2348380 h 6858000"/>
              <a:gd name="connsiteX568" fmla="*/ 2358080 w 7467600"/>
              <a:gd name="connsiteY568" fmla="*/ 1866134 h 6858000"/>
              <a:gd name="connsiteX569" fmla="*/ 2407436 w 7467600"/>
              <a:gd name="connsiteY569" fmla="*/ 1651070 h 6858000"/>
              <a:gd name="connsiteX570" fmla="*/ 2448558 w 7467600"/>
              <a:gd name="connsiteY570" fmla="*/ 1373435 h 6858000"/>
              <a:gd name="connsiteX571" fmla="*/ 278707 w 7467600"/>
              <a:gd name="connsiteY571" fmla="*/ 1352270 h 6858000"/>
              <a:gd name="connsiteX572" fmla="*/ 321570 w 7467600"/>
              <a:gd name="connsiteY572" fmla="*/ 1861610 h 6858000"/>
              <a:gd name="connsiteX573" fmla="*/ 294281 w 7467600"/>
              <a:gd name="connsiteY573" fmla="*/ 1440658 h 6858000"/>
              <a:gd name="connsiteX574" fmla="*/ 278707 w 7467600"/>
              <a:gd name="connsiteY574" fmla="*/ 1352270 h 6858000"/>
              <a:gd name="connsiteX575" fmla="*/ 1423821 w 7467600"/>
              <a:gd name="connsiteY575" fmla="*/ 1351958 h 6858000"/>
              <a:gd name="connsiteX576" fmla="*/ 1638521 w 7467600"/>
              <a:gd name="connsiteY576" fmla="*/ 1908470 h 6858000"/>
              <a:gd name="connsiteX577" fmla="*/ 1754199 w 7467600"/>
              <a:gd name="connsiteY577" fmla="*/ 2149284 h 6858000"/>
              <a:gd name="connsiteX578" fmla="*/ 1908359 w 7467600"/>
              <a:gd name="connsiteY578" fmla="*/ 2364988 h 6858000"/>
              <a:gd name="connsiteX579" fmla="*/ 1647661 w 7467600"/>
              <a:gd name="connsiteY579" fmla="*/ 1825945 h 6858000"/>
              <a:gd name="connsiteX580" fmla="*/ 1423821 w 7467600"/>
              <a:gd name="connsiteY580" fmla="*/ 1351958 h 6858000"/>
              <a:gd name="connsiteX581" fmla="*/ 1431890 w 7467600"/>
              <a:gd name="connsiteY581" fmla="*/ 1306475 h 6858000"/>
              <a:gd name="connsiteX582" fmla="*/ 1507597 w 7467600"/>
              <a:gd name="connsiteY582" fmla="*/ 1446132 h 6858000"/>
              <a:gd name="connsiteX583" fmla="*/ 1674586 w 7467600"/>
              <a:gd name="connsiteY583" fmla="*/ 1813832 h 6858000"/>
              <a:gd name="connsiteX584" fmla="*/ 1815950 w 7467600"/>
              <a:gd name="connsiteY584" fmla="*/ 2128564 h 6858000"/>
              <a:gd name="connsiteX585" fmla="*/ 1984242 w 7467600"/>
              <a:gd name="connsiteY585" fmla="*/ 2430829 h 6858000"/>
              <a:gd name="connsiteX586" fmla="*/ 2014023 w 7467600"/>
              <a:gd name="connsiteY586" fmla="*/ 2450995 h 6858000"/>
              <a:gd name="connsiteX587" fmla="*/ 1747337 w 7467600"/>
              <a:gd name="connsiteY587" fmla="*/ 1855264 h 6858000"/>
              <a:gd name="connsiteX588" fmla="*/ 1533749 w 7467600"/>
              <a:gd name="connsiteY588" fmla="*/ 1478656 h 6858000"/>
              <a:gd name="connsiteX589" fmla="*/ 1431890 w 7467600"/>
              <a:gd name="connsiteY589" fmla="*/ 1306475 h 6858000"/>
              <a:gd name="connsiteX590" fmla="*/ 5052692 w 7467600"/>
              <a:gd name="connsiteY590" fmla="*/ 1292994 h 6858000"/>
              <a:gd name="connsiteX591" fmla="*/ 5200661 w 7467600"/>
              <a:gd name="connsiteY591" fmla="*/ 1635186 h 6858000"/>
              <a:gd name="connsiteX592" fmla="*/ 5297138 w 7467600"/>
              <a:gd name="connsiteY592" fmla="*/ 1906351 h 6858000"/>
              <a:gd name="connsiteX593" fmla="*/ 5052692 w 7467600"/>
              <a:gd name="connsiteY593" fmla="*/ 1292994 h 6858000"/>
              <a:gd name="connsiteX594" fmla="*/ 5009948 w 7467600"/>
              <a:gd name="connsiteY594" fmla="*/ 1273619 h 6858000"/>
              <a:gd name="connsiteX595" fmla="*/ 5121777 w 7467600"/>
              <a:gd name="connsiteY595" fmla="*/ 1654213 h 6858000"/>
              <a:gd name="connsiteX596" fmla="*/ 5293545 w 7467600"/>
              <a:gd name="connsiteY596" fmla="*/ 2072247 h 6858000"/>
              <a:gd name="connsiteX597" fmla="*/ 5294042 w 7467600"/>
              <a:gd name="connsiteY597" fmla="*/ 2065019 h 6858000"/>
              <a:gd name="connsiteX598" fmla="*/ 5171936 w 7467600"/>
              <a:gd name="connsiteY598" fmla="*/ 1647613 h 6858000"/>
              <a:gd name="connsiteX599" fmla="*/ 5009948 w 7467600"/>
              <a:gd name="connsiteY599" fmla="*/ 1273619 h 6858000"/>
              <a:gd name="connsiteX600" fmla="*/ 655236 w 7467600"/>
              <a:gd name="connsiteY600" fmla="*/ 1268632 h 6858000"/>
              <a:gd name="connsiteX601" fmla="*/ 839521 w 7467600"/>
              <a:gd name="connsiteY601" fmla="*/ 1685315 h 6858000"/>
              <a:gd name="connsiteX602" fmla="*/ 1109416 w 7467600"/>
              <a:gd name="connsiteY602" fmla="*/ 2061663 h 6858000"/>
              <a:gd name="connsiteX603" fmla="*/ 1298300 w 7467600"/>
              <a:gd name="connsiteY603" fmla="*/ 2247742 h 6858000"/>
              <a:gd name="connsiteX604" fmla="*/ 1125871 w 7467600"/>
              <a:gd name="connsiteY604" fmla="*/ 1989513 h 6858000"/>
              <a:gd name="connsiteX605" fmla="*/ 981574 w 7467600"/>
              <a:gd name="connsiteY605" fmla="*/ 1783157 h 6858000"/>
              <a:gd name="connsiteX606" fmla="*/ 922198 w 7467600"/>
              <a:gd name="connsiteY606" fmla="*/ 1677437 h 6858000"/>
              <a:gd name="connsiteX607" fmla="*/ 869293 w 7467600"/>
              <a:gd name="connsiteY607" fmla="*/ 1583214 h 6858000"/>
              <a:gd name="connsiteX608" fmla="*/ 751431 w 7467600"/>
              <a:gd name="connsiteY608" fmla="*/ 1405731 h 6858000"/>
              <a:gd name="connsiteX609" fmla="*/ 655236 w 7467600"/>
              <a:gd name="connsiteY609" fmla="*/ 1268632 h 6858000"/>
              <a:gd name="connsiteX610" fmla="*/ 6516292 w 7467600"/>
              <a:gd name="connsiteY610" fmla="*/ 1263064 h 6858000"/>
              <a:gd name="connsiteX611" fmla="*/ 5736320 w 7467600"/>
              <a:gd name="connsiteY611" fmla="*/ 1501803 h 6858000"/>
              <a:gd name="connsiteX612" fmla="*/ 6516292 w 7467600"/>
              <a:gd name="connsiteY612" fmla="*/ 1263064 h 6858000"/>
              <a:gd name="connsiteX613" fmla="*/ 291466 w 7467600"/>
              <a:gd name="connsiteY613" fmla="*/ 1250369 h 6858000"/>
              <a:gd name="connsiteX614" fmla="*/ 323180 w 7467600"/>
              <a:gd name="connsiteY614" fmla="*/ 1435283 h 6858000"/>
              <a:gd name="connsiteX615" fmla="*/ 349381 w 7467600"/>
              <a:gd name="connsiteY615" fmla="*/ 1875041 h 6858000"/>
              <a:gd name="connsiteX616" fmla="*/ 374363 w 7467600"/>
              <a:gd name="connsiteY616" fmla="*/ 1506494 h 6858000"/>
              <a:gd name="connsiteX617" fmla="*/ 302168 w 7467600"/>
              <a:gd name="connsiteY617" fmla="*/ 1274495 h 6858000"/>
              <a:gd name="connsiteX618" fmla="*/ 291466 w 7467600"/>
              <a:gd name="connsiteY618" fmla="*/ 1250369 h 6858000"/>
              <a:gd name="connsiteX619" fmla="*/ 678222 w 7467600"/>
              <a:gd name="connsiteY619" fmla="*/ 1248670 h 6858000"/>
              <a:gd name="connsiteX620" fmla="*/ 775536 w 7467600"/>
              <a:gd name="connsiteY620" fmla="*/ 1388015 h 6858000"/>
              <a:gd name="connsiteX621" fmla="*/ 894529 w 7467600"/>
              <a:gd name="connsiteY621" fmla="*/ 1567739 h 6858000"/>
              <a:gd name="connsiteX622" fmla="*/ 948000 w 7467600"/>
              <a:gd name="connsiteY622" fmla="*/ 1663088 h 6858000"/>
              <a:gd name="connsiteX623" fmla="*/ 1006812 w 7467600"/>
              <a:gd name="connsiteY623" fmla="*/ 1767683 h 6858000"/>
              <a:gd name="connsiteX624" fmla="*/ 1149133 w 7467600"/>
              <a:gd name="connsiteY624" fmla="*/ 1971513 h 6858000"/>
              <a:gd name="connsiteX625" fmla="*/ 1333952 w 7467600"/>
              <a:gd name="connsiteY625" fmla="*/ 2251620 h 6858000"/>
              <a:gd name="connsiteX626" fmla="*/ 1337329 w 7467600"/>
              <a:gd name="connsiteY626" fmla="*/ 2258350 h 6858000"/>
              <a:gd name="connsiteX627" fmla="*/ 1014726 w 7467600"/>
              <a:gd name="connsiteY627" fmla="*/ 1615556 h 6858000"/>
              <a:gd name="connsiteX628" fmla="*/ 678222 w 7467600"/>
              <a:gd name="connsiteY628" fmla="*/ 1248670 h 6858000"/>
              <a:gd name="connsiteX629" fmla="*/ 6691602 w 7467600"/>
              <a:gd name="connsiteY629" fmla="*/ 1140573 h 6858000"/>
              <a:gd name="connsiteX630" fmla="*/ 6571100 w 7467600"/>
              <a:gd name="connsiteY630" fmla="*/ 1183662 h 6858000"/>
              <a:gd name="connsiteX631" fmla="*/ 6241687 w 7467600"/>
              <a:gd name="connsiteY631" fmla="*/ 1257600 h 6858000"/>
              <a:gd name="connsiteX632" fmla="*/ 5693009 w 7467600"/>
              <a:gd name="connsiteY632" fmla="*/ 1478256 h 6858000"/>
              <a:gd name="connsiteX633" fmla="*/ 6548420 w 7467600"/>
              <a:gd name="connsiteY633" fmla="*/ 1214599 h 6858000"/>
              <a:gd name="connsiteX634" fmla="*/ 6605473 w 7467600"/>
              <a:gd name="connsiteY634" fmla="*/ 1184686 h 6858000"/>
              <a:gd name="connsiteX635" fmla="*/ 6691602 w 7467600"/>
              <a:gd name="connsiteY635" fmla="*/ 1140573 h 6858000"/>
              <a:gd name="connsiteX636" fmla="*/ 4002475 w 7467600"/>
              <a:gd name="connsiteY636" fmla="*/ 1037802 h 6858000"/>
              <a:gd name="connsiteX637" fmla="*/ 4000324 w 7467600"/>
              <a:gd name="connsiteY637" fmla="*/ 1039362 h 6858000"/>
              <a:gd name="connsiteX638" fmla="*/ 4002862 w 7467600"/>
              <a:gd name="connsiteY638" fmla="*/ 1042866 h 6858000"/>
              <a:gd name="connsiteX639" fmla="*/ 4002475 w 7467600"/>
              <a:gd name="connsiteY639" fmla="*/ 1037802 h 6858000"/>
              <a:gd name="connsiteX640" fmla="*/ 506322 w 7467600"/>
              <a:gd name="connsiteY640" fmla="*/ 1020997 h 6858000"/>
              <a:gd name="connsiteX641" fmla="*/ 533068 w 7467600"/>
              <a:gd name="connsiteY641" fmla="*/ 1029409 h 6858000"/>
              <a:gd name="connsiteX642" fmla="*/ 1232525 w 7467600"/>
              <a:gd name="connsiteY642" fmla="*/ 1804675 h 6858000"/>
              <a:gd name="connsiteX643" fmla="*/ 1388858 w 7467600"/>
              <a:gd name="connsiteY643" fmla="*/ 2368011 h 6858000"/>
              <a:gd name="connsiteX644" fmla="*/ 1384098 w 7467600"/>
              <a:gd name="connsiteY644" fmla="*/ 2378125 h 6858000"/>
              <a:gd name="connsiteX645" fmla="*/ 1425393 w 7467600"/>
              <a:gd name="connsiteY645" fmla="*/ 2589124 h 6858000"/>
              <a:gd name="connsiteX646" fmla="*/ 1424001 w 7467600"/>
              <a:gd name="connsiteY646" fmla="*/ 2597541 h 6858000"/>
              <a:gd name="connsiteX647" fmla="*/ 2152729 w 7467600"/>
              <a:gd name="connsiteY647" fmla="*/ 2864487 h 6858000"/>
              <a:gd name="connsiteX648" fmla="*/ 2020609 w 7467600"/>
              <a:gd name="connsiteY648" fmla="*/ 2539671 h 6858000"/>
              <a:gd name="connsiteX649" fmla="*/ 2018920 w 7467600"/>
              <a:gd name="connsiteY649" fmla="*/ 2536309 h 6858000"/>
              <a:gd name="connsiteX650" fmla="*/ 1342441 w 7467600"/>
              <a:gd name="connsiteY650" fmla="*/ 1173017 h 6858000"/>
              <a:gd name="connsiteX651" fmla="*/ 1367925 w 7467600"/>
              <a:gd name="connsiteY651" fmla="*/ 1135648 h 6858000"/>
              <a:gd name="connsiteX652" fmla="*/ 1771401 w 7467600"/>
              <a:gd name="connsiteY652" fmla="*/ 1806673 h 6858000"/>
              <a:gd name="connsiteX653" fmla="*/ 1972385 w 7467600"/>
              <a:gd name="connsiteY653" fmla="*/ 2198735 h 6858000"/>
              <a:gd name="connsiteX654" fmla="*/ 2040892 w 7467600"/>
              <a:gd name="connsiteY654" fmla="*/ 2405205 h 6858000"/>
              <a:gd name="connsiteX655" fmla="*/ 2131689 w 7467600"/>
              <a:gd name="connsiteY655" fmla="*/ 1936926 h 6858000"/>
              <a:gd name="connsiteX656" fmla="*/ 2454820 w 7467600"/>
              <a:gd name="connsiteY656" fmla="*/ 1248808 h 6858000"/>
              <a:gd name="connsiteX657" fmla="*/ 2492512 w 7467600"/>
              <a:gd name="connsiteY657" fmla="*/ 1302920 h 6858000"/>
              <a:gd name="connsiteX658" fmla="*/ 2081216 w 7467600"/>
              <a:gd name="connsiteY658" fmla="*/ 2527513 h 6858000"/>
              <a:gd name="connsiteX659" fmla="*/ 2081211 w 7467600"/>
              <a:gd name="connsiteY659" fmla="*/ 2528916 h 6858000"/>
              <a:gd name="connsiteX660" fmla="*/ 2199067 w 7467600"/>
              <a:gd name="connsiteY660" fmla="*/ 2884061 h 6858000"/>
              <a:gd name="connsiteX661" fmla="*/ 3192586 w 7467600"/>
              <a:gd name="connsiteY661" fmla="*/ 3411496 h 6858000"/>
              <a:gd name="connsiteX662" fmla="*/ 3182620 w 7467600"/>
              <a:gd name="connsiteY662" fmla="*/ 3483279 h 6858000"/>
              <a:gd name="connsiteX663" fmla="*/ 2435119 w 7467600"/>
              <a:gd name="connsiteY663" fmla="*/ 3080173 h 6858000"/>
              <a:gd name="connsiteX664" fmla="*/ 2410152 w 7467600"/>
              <a:gd name="connsiteY664" fmla="*/ 3063751 h 6858000"/>
              <a:gd name="connsiteX665" fmla="*/ 2408099 w 7467600"/>
              <a:gd name="connsiteY665" fmla="*/ 3064403 h 6858000"/>
              <a:gd name="connsiteX666" fmla="*/ 2407218 w 7467600"/>
              <a:gd name="connsiteY666" fmla="*/ 3070324 h 6858000"/>
              <a:gd name="connsiteX667" fmla="*/ 2380138 w 7467600"/>
              <a:gd name="connsiteY667" fmla="*/ 3099341 h 6858000"/>
              <a:gd name="connsiteX668" fmla="*/ 1765923 w 7467600"/>
              <a:gd name="connsiteY668" fmla="*/ 3581043 h 6858000"/>
              <a:gd name="connsiteX669" fmla="*/ 1702258 w 7467600"/>
              <a:gd name="connsiteY669" fmla="*/ 3612286 h 6858000"/>
              <a:gd name="connsiteX670" fmla="*/ 1538370 w 7467600"/>
              <a:gd name="connsiteY670" fmla="*/ 3811804 h 6858000"/>
              <a:gd name="connsiteX671" fmla="*/ 542867 w 7467600"/>
              <a:gd name="connsiteY671" fmla="*/ 4944092 h 6858000"/>
              <a:gd name="connsiteX672" fmla="*/ 515800 w 7467600"/>
              <a:gd name="connsiteY672" fmla="*/ 4862180 h 6858000"/>
              <a:gd name="connsiteX673" fmla="*/ 909145 w 7467600"/>
              <a:gd name="connsiteY673" fmla="*/ 4199225 h 6858000"/>
              <a:gd name="connsiteX674" fmla="*/ 1214067 w 7467600"/>
              <a:gd name="connsiteY674" fmla="*/ 3908561 h 6858000"/>
              <a:gd name="connsiteX675" fmla="*/ 640967 w 7467600"/>
              <a:gd name="connsiteY675" fmla="*/ 4105601 h 6858000"/>
              <a:gd name="connsiteX676" fmla="*/ 112563 w 7467600"/>
              <a:gd name="connsiteY676" fmla="*/ 4396952 h 6858000"/>
              <a:gd name="connsiteX677" fmla="*/ 0 w 7467600"/>
              <a:gd name="connsiteY677" fmla="*/ 4466006 h 6858000"/>
              <a:gd name="connsiteX678" fmla="*/ 0 w 7467600"/>
              <a:gd name="connsiteY678" fmla="*/ 4233763 h 6858000"/>
              <a:gd name="connsiteX679" fmla="*/ 36881 w 7467600"/>
              <a:gd name="connsiteY679" fmla="*/ 4200118 h 6858000"/>
              <a:gd name="connsiteX680" fmla="*/ 910534 w 7467600"/>
              <a:gd name="connsiteY680" fmla="*/ 3629753 h 6858000"/>
              <a:gd name="connsiteX681" fmla="*/ 1578717 w 7467600"/>
              <a:gd name="connsiteY681" fmla="*/ 3575982 h 6858000"/>
              <a:gd name="connsiteX682" fmla="*/ 2338780 w 7467600"/>
              <a:gd name="connsiteY682" fmla="*/ 3033725 h 6858000"/>
              <a:gd name="connsiteX683" fmla="*/ 1807991 w 7467600"/>
              <a:gd name="connsiteY683" fmla="*/ 2807184 h 6858000"/>
              <a:gd name="connsiteX684" fmla="*/ 1416358 w 7467600"/>
              <a:gd name="connsiteY684" fmla="*/ 3112571 h 6858000"/>
              <a:gd name="connsiteX685" fmla="*/ 939066 w 7467600"/>
              <a:gd name="connsiteY685" fmla="*/ 3378798 h 6858000"/>
              <a:gd name="connsiteX686" fmla="*/ 115099 w 7467600"/>
              <a:gd name="connsiteY686" fmla="*/ 3607650 h 6858000"/>
              <a:gd name="connsiteX687" fmla="*/ 97284 w 7467600"/>
              <a:gd name="connsiteY687" fmla="*/ 3520393 h 6858000"/>
              <a:gd name="connsiteX688" fmla="*/ 922050 w 7467600"/>
              <a:gd name="connsiteY688" fmla="*/ 3074867 h 6858000"/>
              <a:gd name="connsiteX689" fmla="*/ 1405265 w 7467600"/>
              <a:gd name="connsiteY689" fmla="*/ 3016319 h 6858000"/>
              <a:gd name="connsiteX690" fmla="*/ 1407512 w 7467600"/>
              <a:gd name="connsiteY690" fmla="*/ 3018001 h 6858000"/>
              <a:gd name="connsiteX691" fmla="*/ 1726266 w 7467600"/>
              <a:gd name="connsiteY691" fmla="*/ 2777274 h 6858000"/>
              <a:gd name="connsiteX692" fmla="*/ 625390 w 7467600"/>
              <a:gd name="connsiteY692" fmla="*/ 2514541 h 6858000"/>
              <a:gd name="connsiteX693" fmla="*/ 619799 w 7467600"/>
              <a:gd name="connsiteY693" fmla="*/ 2527180 h 6858000"/>
              <a:gd name="connsiteX694" fmla="*/ 310030 w 7467600"/>
              <a:gd name="connsiteY694" fmla="*/ 2771818 h 6858000"/>
              <a:gd name="connsiteX695" fmla="*/ 173877 w 7467600"/>
              <a:gd name="connsiteY695" fmla="*/ 2937056 h 6858000"/>
              <a:gd name="connsiteX696" fmla="*/ 77889 w 7467600"/>
              <a:gd name="connsiteY696" fmla="*/ 3138440 h 6858000"/>
              <a:gd name="connsiteX697" fmla="*/ 0 w 7467600"/>
              <a:gd name="connsiteY697" fmla="*/ 3271395 h 6858000"/>
              <a:gd name="connsiteX698" fmla="*/ 0 w 7467600"/>
              <a:gd name="connsiteY698" fmla="*/ 3153002 h 6858000"/>
              <a:gd name="connsiteX699" fmla="*/ 2386 w 7467600"/>
              <a:gd name="connsiteY699" fmla="*/ 3149203 h 6858000"/>
              <a:gd name="connsiteX700" fmla="*/ 89753 w 7467600"/>
              <a:gd name="connsiteY700" fmla="*/ 2987702 h 6858000"/>
              <a:gd name="connsiteX701" fmla="*/ 76869 w 7467600"/>
              <a:gd name="connsiteY701" fmla="*/ 3005404 h 6858000"/>
              <a:gd name="connsiteX702" fmla="*/ 32049 w 7467600"/>
              <a:gd name="connsiteY702" fmla="*/ 3065814 h 6858000"/>
              <a:gd name="connsiteX703" fmla="*/ 0 w 7467600"/>
              <a:gd name="connsiteY703" fmla="*/ 3108744 h 6858000"/>
              <a:gd name="connsiteX704" fmla="*/ 0 w 7467600"/>
              <a:gd name="connsiteY704" fmla="*/ 3058059 h 6858000"/>
              <a:gd name="connsiteX705" fmla="*/ 7610 w 7467600"/>
              <a:gd name="connsiteY705" fmla="*/ 3047889 h 6858000"/>
              <a:gd name="connsiteX706" fmla="*/ 52419 w 7467600"/>
              <a:gd name="connsiteY706" fmla="*/ 2987479 h 6858000"/>
              <a:gd name="connsiteX707" fmla="*/ 59142 w 7467600"/>
              <a:gd name="connsiteY707" fmla="*/ 2978488 h 6858000"/>
              <a:gd name="connsiteX708" fmla="*/ 0 w 7467600"/>
              <a:gd name="connsiteY708" fmla="*/ 3015334 h 6858000"/>
              <a:gd name="connsiteX709" fmla="*/ 0 w 7467600"/>
              <a:gd name="connsiteY709" fmla="*/ 2914286 h 6858000"/>
              <a:gd name="connsiteX710" fmla="*/ 36383 w 7467600"/>
              <a:gd name="connsiteY710" fmla="*/ 2901128 h 6858000"/>
              <a:gd name="connsiteX711" fmla="*/ 156329 w 7467600"/>
              <a:gd name="connsiteY711" fmla="*/ 2840533 h 6858000"/>
              <a:gd name="connsiteX712" fmla="*/ 358355 w 7467600"/>
              <a:gd name="connsiteY712" fmla="*/ 2620471 h 6858000"/>
              <a:gd name="connsiteX713" fmla="*/ 510577 w 7467600"/>
              <a:gd name="connsiteY713" fmla="*/ 2501244 h 6858000"/>
              <a:gd name="connsiteX714" fmla="*/ 211967 w 7467600"/>
              <a:gd name="connsiteY714" fmla="*/ 2479171 h 6858000"/>
              <a:gd name="connsiteX715" fmla="*/ 0 w 7467600"/>
              <a:gd name="connsiteY715" fmla="*/ 2476398 h 6858000"/>
              <a:gd name="connsiteX716" fmla="*/ 0 w 7467600"/>
              <a:gd name="connsiteY716" fmla="*/ 2389189 h 6858000"/>
              <a:gd name="connsiteX717" fmla="*/ 103062 w 7467600"/>
              <a:gd name="connsiteY717" fmla="*/ 2389518 h 6858000"/>
              <a:gd name="connsiteX718" fmla="*/ 510734 w 7467600"/>
              <a:gd name="connsiteY718" fmla="*/ 2416201 h 6858000"/>
              <a:gd name="connsiteX719" fmla="*/ 279257 w 7467600"/>
              <a:gd name="connsiteY719" fmla="*/ 2092102 h 6858000"/>
              <a:gd name="connsiteX720" fmla="*/ 65265 w 7467600"/>
              <a:gd name="connsiteY720" fmla="*/ 2006049 h 6858000"/>
              <a:gd name="connsiteX721" fmla="*/ 0 w 7467600"/>
              <a:gd name="connsiteY721" fmla="*/ 1982532 h 6858000"/>
              <a:gd name="connsiteX722" fmla="*/ 0 w 7467600"/>
              <a:gd name="connsiteY722" fmla="*/ 1912789 h 6858000"/>
              <a:gd name="connsiteX723" fmla="*/ 97460 w 7467600"/>
              <a:gd name="connsiteY723" fmla="*/ 1953725 h 6858000"/>
              <a:gd name="connsiteX724" fmla="*/ 221272 w 7467600"/>
              <a:gd name="connsiteY724" fmla="*/ 1980766 h 6858000"/>
              <a:gd name="connsiteX725" fmla="*/ 116765 w 7467600"/>
              <a:gd name="connsiteY725" fmla="*/ 1911033 h 6858000"/>
              <a:gd name="connsiteX726" fmla="*/ 16405 w 7467600"/>
              <a:gd name="connsiteY726" fmla="*/ 1803412 h 6858000"/>
              <a:gd name="connsiteX727" fmla="*/ 0 w 7467600"/>
              <a:gd name="connsiteY727" fmla="*/ 1784777 h 6858000"/>
              <a:gd name="connsiteX728" fmla="*/ 0 w 7467600"/>
              <a:gd name="connsiteY728" fmla="*/ 1740082 h 6858000"/>
              <a:gd name="connsiteX729" fmla="*/ 39394 w 7467600"/>
              <a:gd name="connsiteY729" fmla="*/ 1784856 h 6858000"/>
              <a:gd name="connsiteX730" fmla="*/ 135813 w 7467600"/>
              <a:gd name="connsiteY730" fmla="*/ 1888838 h 6858000"/>
              <a:gd name="connsiteX731" fmla="*/ 242575 w 7467600"/>
              <a:gd name="connsiteY731" fmla="*/ 1958841 h 6858000"/>
              <a:gd name="connsiteX732" fmla="*/ 82197 w 7467600"/>
              <a:gd name="connsiteY732" fmla="*/ 1754826 h 6858000"/>
              <a:gd name="connsiteX733" fmla="*/ 0 w 7467600"/>
              <a:gd name="connsiteY733" fmla="*/ 1679650 h 6858000"/>
              <a:gd name="connsiteX734" fmla="*/ 0 w 7467600"/>
              <a:gd name="connsiteY734" fmla="*/ 1602463 h 6858000"/>
              <a:gd name="connsiteX735" fmla="*/ 84689 w 7467600"/>
              <a:gd name="connsiteY735" fmla="*/ 1677442 h 6858000"/>
              <a:gd name="connsiteX736" fmla="*/ 298437 w 7467600"/>
              <a:gd name="connsiteY736" fmla="*/ 1968019 h 6858000"/>
              <a:gd name="connsiteX737" fmla="*/ 227269 w 7467600"/>
              <a:gd name="connsiteY737" fmla="*/ 1114064 h 6858000"/>
              <a:gd name="connsiteX738" fmla="*/ 248003 w 7467600"/>
              <a:gd name="connsiteY738" fmla="*/ 1089613 h 6858000"/>
              <a:gd name="connsiteX739" fmla="*/ 427020 w 7467600"/>
              <a:gd name="connsiteY739" fmla="*/ 1619803 h 6858000"/>
              <a:gd name="connsiteX740" fmla="*/ 340345 w 7467600"/>
              <a:gd name="connsiteY740" fmla="*/ 2027739 h 6858000"/>
              <a:gd name="connsiteX741" fmla="*/ 360865 w 7467600"/>
              <a:gd name="connsiteY741" fmla="*/ 2044827 h 6858000"/>
              <a:gd name="connsiteX742" fmla="*/ 560414 w 7467600"/>
              <a:gd name="connsiteY742" fmla="*/ 2421457 h 6858000"/>
              <a:gd name="connsiteX743" fmla="*/ 1359703 w 7467600"/>
              <a:gd name="connsiteY743" fmla="*/ 2578554 h 6858000"/>
              <a:gd name="connsiteX744" fmla="*/ 1359422 w 7467600"/>
              <a:gd name="connsiteY744" fmla="*/ 2577994 h 6858000"/>
              <a:gd name="connsiteX745" fmla="*/ 828701 w 7467600"/>
              <a:gd name="connsiteY745" fmla="*/ 1839520 h 6858000"/>
              <a:gd name="connsiteX746" fmla="*/ 494427 w 7467600"/>
              <a:gd name="connsiteY746" fmla="*/ 1092333 h 6858000"/>
              <a:gd name="connsiteX747" fmla="*/ 506322 w 7467600"/>
              <a:gd name="connsiteY747" fmla="*/ 1020997 h 6858000"/>
              <a:gd name="connsiteX748" fmla="*/ 4570198 w 7467600"/>
              <a:gd name="connsiteY748" fmla="*/ 978081 h 6858000"/>
              <a:gd name="connsiteX749" fmla="*/ 4523691 w 7467600"/>
              <a:gd name="connsiteY749" fmla="*/ 1127776 h 6858000"/>
              <a:gd name="connsiteX750" fmla="*/ 4509875 w 7467600"/>
              <a:gd name="connsiteY750" fmla="*/ 1167552 h 6858000"/>
              <a:gd name="connsiteX751" fmla="*/ 4478168 w 7467600"/>
              <a:gd name="connsiteY751" fmla="*/ 1260735 h 6858000"/>
              <a:gd name="connsiteX752" fmla="*/ 4409309 w 7467600"/>
              <a:gd name="connsiteY752" fmla="*/ 1666996 h 6858000"/>
              <a:gd name="connsiteX753" fmla="*/ 4370031 w 7467600"/>
              <a:gd name="connsiteY753" fmla="*/ 1955666 h 6858000"/>
              <a:gd name="connsiteX754" fmla="*/ 4570198 w 7467600"/>
              <a:gd name="connsiteY754" fmla="*/ 978081 h 6858000"/>
              <a:gd name="connsiteX755" fmla="*/ 4557898 w 7467600"/>
              <a:gd name="connsiteY755" fmla="*/ 900011 h 6858000"/>
              <a:gd name="connsiteX756" fmla="*/ 4344840 w 7467600"/>
              <a:gd name="connsiteY756" fmla="*/ 1922038 h 6858000"/>
              <a:gd name="connsiteX757" fmla="*/ 4378710 w 7467600"/>
              <a:gd name="connsiteY757" fmla="*/ 1665516 h 6858000"/>
              <a:gd name="connsiteX758" fmla="*/ 4448798 w 7467600"/>
              <a:gd name="connsiteY758" fmla="*/ 1253024 h 6858000"/>
              <a:gd name="connsiteX759" fmla="*/ 4480315 w 7467600"/>
              <a:gd name="connsiteY759" fmla="*/ 1158454 h 6858000"/>
              <a:gd name="connsiteX760" fmla="*/ 4494133 w 7467600"/>
              <a:gd name="connsiteY760" fmla="*/ 1118676 h 6858000"/>
              <a:gd name="connsiteX761" fmla="*/ 4557898 w 7467600"/>
              <a:gd name="connsiteY761" fmla="*/ 900011 h 6858000"/>
              <a:gd name="connsiteX762" fmla="*/ 5870151 w 7467600"/>
              <a:gd name="connsiteY762" fmla="*/ 898890 h 6858000"/>
              <a:gd name="connsiteX763" fmla="*/ 5861335 w 7467600"/>
              <a:gd name="connsiteY763" fmla="*/ 899177 h 6858000"/>
              <a:gd name="connsiteX764" fmla="*/ 5843702 w 7467600"/>
              <a:gd name="connsiteY764" fmla="*/ 899748 h 6858000"/>
              <a:gd name="connsiteX765" fmla="*/ 5651107 w 7467600"/>
              <a:gd name="connsiteY765" fmla="*/ 920306 h 6858000"/>
              <a:gd name="connsiteX766" fmla="*/ 5459407 w 7467600"/>
              <a:gd name="connsiteY766" fmla="*/ 940975 h 6858000"/>
              <a:gd name="connsiteX767" fmla="*/ 5374846 w 7467600"/>
              <a:gd name="connsiteY767" fmla="*/ 941988 h 6858000"/>
              <a:gd name="connsiteX768" fmla="*/ 5256105 w 7467600"/>
              <a:gd name="connsiteY768" fmla="*/ 945632 h 6858000"/>
              <a:gd name="connsiteX769" fmla="*/ 5107071 w 7467600"/>
              <a:gd name="connsiteY769" fmla="*/ 969720 h 6858000"/>
              <a:gd name="connsiteX770" fmla="*/ 4998681 w 7467600"/>
              <a:gd name="connsiteY770" fmla="*/ 988771 h 6858000"/>
              <a:gd name="connsiteX771" fmla="*/ 5870151 w 7467600"/>
              <a:gd name="connsiteY771" fmla="*/ 898890 h 6858000"/>
              <a:gd name="connsiteX772" fmla="*/ 5504425 w 7467600"/>
              <a:gd name="connsiteY772" fmla="*/ 848067 h 6858000"/>
              <a:gd name="connsiteX773" fmla="*/ 4968849 w 7467600"/>
              <a:gd name="connsiteY773" fmla="*/ 962318 h 6858000"/>
              <a:gd name="connsiteX774" fmla="*/ 5104039 w 7467600"/>
              <a:gd name="connsiteY774" fmla="*/ 940634 h 6858000"/>
              <a:gd name="connsiteX775" fmla="*/ 5256311 w 7467600"/>
              <a:gd name="connsiteY775" fmla="*/ 916490 h 6858000"/>
              <a:gd name="connsiteX776" fmla="*/ 5377381 w 7467600"/>
              <a:gd name="connsiteY776" fmla="*/ 912671 h 6858000"/>
              <a:gd name="connsiteX777" fmla="*/ 5460148 w 7467600"/>
              <a:gd name="connsiteY777" fmla="*/ 911442 h 6858000"/>
              <a:gd name="connsiteX778" fmla="*/ 5648971 w 7467600"/>
              <a:gd name="connsiteY778" fmla="*/ 891331 h 6858000"/>
              <a:gd name="connsiteX779" fmla="*/ 5844807 w 7467600"/>
              <a:gd name="connsiteY779" fmla="*/ 870718 h 6858000"/>
              <a:gd name="connsiteX780" fmla="*/ 5862975 w 7467600"/>
              <a:gd name="connsiteY780" fmla="*/ 869756 h 6858000"/>
              <a:gd name="connsiteX781" fmla="*/ 5920887 w 7467600"/>
              <a:gd name="connsiteY781" fmla="*/ 865929 h 6858000"/>
              <a:gd name="connsiteX782" fmla="*/ 5504425 w 7467600"/>
              <a:gd name="connsiteY782" fmla="*/ 848067 h 6858000"/>
              <a:gd name="connsiteX783" fmla="*/ 3607114 w 7467600"/>
              <a:gd name="connsiteY783" fmla="*/ 467441 h 6858000"/>
              <a:gd name="connsiteX784" fmla="*/ 3296242 w 7467600"/>
              <a:gd name="connsiteY784" fmla="*/ 807991 h 6858000"/>
              <a:gd name="connsiteX785" fmla="*/ 3174674 w 7467600"/>
              <a:gd name="connsiteY785" fmla="*/ 919759 h 6858000"/>
              <a:gd name="connsiteX786" fmla="*/ 3042978 w 7467600"/>
              <a:gd name="connsiteY786" fmla="*/ 1054894 h 6858000"/>
              <a:gd name="connsiteX787" fmla="*/ 2968914 w 7467600"/>
              <a:gd name="connsiteY787" fmla="*/ 1133756 h 6858000"/>
              <a:gd name="connsiteX788" fmla="*/ 3103823 w 7467600"/>
              <a:gd name="connsiteY788" fmla="*/ 1026814 h 6858000"/>
              <a:gd name="connsiteX789" fmla="*/ 3607114 w 7467600"/>
              <a:gd name="connsiteY789" fmla="*/ 467441 h 6858000"/>
              <a:gd name="connsiteX790" fmla="*/ 3744487 w 7467600"/>
              <a:gd name="connsiteY790" fmla="*/ 383136 h 6858000"/>
              <a:gd name="connsiteX791" fmla="*/ 3970213 w 7467600"/>
              <a:gd name="connsiteY791" fmla="*/ 995559 h 6858000"/>
              <a:gd name="connsiteX792" fmla="*/ 3744487 w 7467600"/>
              <a:gd name="connsiteY792" fmla="*/ 383136 h 6858000"/>
              <a:gd name="connsiteX793" fmla="*/ 3624562 w 7467600"/>
              <a:gd name="connsiteY793" fmla="*/ 367041 h 6858000"/>
              <a:gd name="connsiteX794" fmla="*/ 3489712 w 7467600"/>
              <a:gd name="connsiteY794" fmla="*/ 485386 h 6858000"/>
              <a:gd name="connsiteX795" fmla="*/ 3182994 w 7467600"/>
              <a:gd name="connsiteY795" fmla="*/ 828265 h 6858000"/>
              <a:gd name="connsiteX796" fmla="*/ 2892114 w 7467600"/>
              <a:gd name="connsiteY796" fmla="*/ 1172635 h 6858000"/>
              <a:gd name="connsiteX797" fmla="*/ 3021459 w 7467600"/>
              <a:gd name="connsiteY797" fmla="*/ 1035385 h 6858000"/>
              <a:gd name="connsiteX798" fmla="*/ 3153873 w 7467600"/>
              <a:gd name="connsiteY798" fmla="*/ 898971 h 6858000"/>
              <a:gd name="connsiteX799" fmla="*/ 3276511 w 7467600"/>
              <a:gd name="connsiteY799" fmla="*/ 786423 h 6858000"/>
              <a:gd name="connsiteX800" fmla="*/ 3584154 w 7467600"/>
              <a:gd name="connsiteY800" fmla="*/ 448218 h 6858000"/>
              <a:gd name="connsiteX801" fmla="*/ 3624562 w 7467600"/>
              <a:gd name="connsiteY801" fmla="*/ 367041 h 6858000"/>
              <a:gd name="connsiteX802" fmla="*/ 3766672 w 7467600"/>
              <a:gd name="connsiteY802" fmla="*/ 359429 h 6858000"/>
              <a:gd name="connsiteX803" fmla="*/ 3996338 w 7467600"/>
              <a:gd name="connsiteY803" fmla="*/ 968237 h 6858000"/>
              <a:gd name="connsiteX804" fmla="*/ 3766672 w 7467600"/>
              <a:gd name="connsiteY804" fmla="*/ 359429 h 6858000"/>
              <a:gd name="connsiteX805" fmla="*/ 5805386 w 7467600"/>
              <a:gd name="connsiteY805" fmla="*/ 239240 h 6858000"/>
              <a:gd name="connsiteX806" fmla="*/ 5736947 w 7467600"/>
              <a:gd name="connsiteY806" fmla="*/ 261367 h 6858000"/>
              <a:gd name="connsiteX807" fmla="*/ 5427012 w 7467600"/>
              <a:gd name="connsiteY807" fmla="*/ 311272 h 6858000"/>
              <a:gd name="connsiteX808" fmla="*/ 5147818 w 7467600"/>
              <a:gd name="connsiteY808" fmla="*/ 322112 h 6858000"/>
              <a:gd name="connsiteX809" fmla="*/ 5060854 w 7467600"/>
              <a:gd name="connsiteY809" fmla="*/ 311882 h 6858000"/>
              <a:gd name="connsiteX810" fmla="*/ 4945989 w 7467600"/>
              <a:gd name="connsiteY810" fmla="*/ 300516 h 6858000"/>
              <a:gd name="connsiteX811" fmla="*/ 5410479 w 7467600"/>
              <a:gd name="connsiteY811" fmla="*/ 348434 h 6858000"/>
              <a:gd name="connsiteX812" fmla="*/ 5805386 w 7467600"/>
              <a:gd name="connsiteY812" fmla="*/ 239240 h 6858000"/>
              <a:gd name="connsiteX813" fmla="*/ 5905192 w 7467600"/>
              <a:gd name="connsiteY813" fmla="*/ 163079 h 6858000"/>
              <a:gd name="connsiteX814" fmla="*/ 5865655 w 7467600"/>
              <a:gd name="connsiteY814" fmla="*/ 171901 h 6858000"/>
              <a:gd name="connsiteX815" fmla="*/ 5259740 w 7467600"/>
              <a:gd name="connsiteY815" fmla="*/ 257013 h 6858000"/>
              <a:gd name="connsiteX816" fmla="*/ 5208466 w 7467600"/>
              <a:gd name="connsiteY816" fmla="*/ 257550 h 6858000"/>
              <a:gd name="connsiteX817" fmla="*/ 4980204 w 7467600"/>
              <a:gd name="connsiteY817" fmla="*/ 271903 h 6858000"/>
              <a:gd name="connsiteX818" fmla="*/ 5068068 w 7467600"/>
              <a:gd name="connsiteY818" fmla="*/ 282244 h 6858000"/>
              <a:gd name="connsiteX819" fmla="*/ 5153231 w 7467600"/>
              <a:gd name="connsiteY819" fmla="*/ 292240 h 6858000"/>
              <a:gd name="connsiteX820" fmla="*/ 5426491 w 7467600"/>
              <a:gd name="connsiteY820" fmla="*/ 281128 h 6858000"/>
              <a:gd name="connsiteX821" fmla="*/ 5731212 w 7467600"/>
              <a:gd name="connsiteY821" fmla="*/ 231951 h 6858000"/>
              <a:gd name="connsiteX822" fmla="*/ 5905192 w 7467600"/>
              <a:gd name="connsiteY822" fmla="*/ 163079 h 6858000"/>
              <a:gd name="connsiteX823" fmla="*/ 5944437 w 7467600"/>
              <a:gd name="connsiteY823" fmla="*/ 113829 h 6858000"/>
              <a:gd name="connsiteX824" fmla="*/ 5825032 w 7467600"/>
              <a:gd name="connsiteY824" fmla="*/ 146405 h 6858000"/>
              <a:gd name="connsiteX825" fmla="*/ 4955599 w 7467600"/>
              <a:gd name="connsiteY825" fmla="*/ 247008 h 6858000"/>
              <a:gd name="connsiteX826" fmla="*/ 5210104 w 7467600"/>
              <a:gd name="connsiteY826" fmla="*/ 228123 h 6858000"/>
              <a:gd name="connsiteX827" fmla="*/ 5261015 w 7467600"/>
              <a:gd name="connsiteY827" fmla="*/ 227087 h 6858000"/>
              <a:gd name="connsiteX828" fmla="*/ 5861181 w 7467600"/>
              <a:gd name="connsiteY828" fmla="*/ 143093 h 6858000"/>
              <a:gd name="connsiteX829" fmla="*/ 5961252 w 7467600"/>
              <a:gd name="connsiteY829" fmla="*/ 114820 h 6858000"/>
              <a:gd name="connsiteX830" fmla="*/ 5944437 w 7467600"/>
              <a:gd name="connsiteY830" fmla="*/ 113829 h 6858000"/>
              <a:gd name="connsiteX831" fmla="*/ 3882765 w 7467600"/>
              <a:gd name="connsiteY831" fmla="*/ 0 h 6858000"/>
              <a:gd name="connsiteX832" fmla="*/ 3995099 w 7467600"/>
              <a:gd name="connsiteY832" fmla="*/ 0 h 6858000"/>
              <a:gd name="connsiteX833" fmla="*/ 4163818 w 7467600"/>
              <a:gd name="connsiteY833" fmla="*/ 234104 h 6858000"/>
              <a:gd name="connsiteX834" fmla="*/ 4172099 w 7467600"/>
              <a:gd name="connsiteY834" fmla="*/ 234207 h 6858000"/>
              <a:gd name="connsiteX835" fmla="*/ 4784282 w 7467600"/>
              <a:gd name="connsiteY835" fmla="*/ 276561 h 6858000"/>
              <a:gd name="connsiteX836" fmla="*/ 4801687 w 7467600"/>
              <a:gd name="connsiteY836" fmla="*/ 267764 h 6858000"/>
              <a:gd name="connsiteX837" fmla="*/ 6082788 w 7467600"/>
              <a:gd name="connsiteY837" fmla="*/ 64119 h 6858000"/>
              <a:gd name="connsiteX838" fmla="*/ 6099442 w 7467600"/>
              <a:gd name="connsiteY838" fmla="*/ 82568 h 6858000"/>
              <a:gd name="connsiteX839" fmla="*/ 4804137 w 7467600"/>
              <a:gd name="connsiteY839" fmla="*/ 320931 h 6858000"/>
              <a:gd name="connsiteX840" fmla="*/ 4227047 w 7467600"/>
              <a:gd name="connsiteY840" fmla="*/ 313415 h 6858000"/>
              <a:gd name="connsiteX841" fmla="*/ 4346041 w 7467600"/>
              <a:gd name="connsiteY841" fmla="*/ 456086 h 6858000"/>
              <a:gd name="connsiteX842" fmla="*/ 4870967 w 7467600"/>
              <a:gd name="connsiteY842" fmla="*/ 963061 h 6858000"/>
              <a:gd name="connsiteX843" fmla="*/ 4889647 w 7467600"/>
              <a:gd name="connsiteY843" fmla="*/ 957147 h 6858000"/>
              <a:gd name="connsiteX844" fmla="*/ 5422504 w 7467600"/>
              <a:gd name="connsiteY844" fmla="*/ 805191 h 6858000"/>
              <a:gd name="connsiteX845" fmla="*/ 6087656 w 7467600"/>
              <a:gd name="connsiteY845" fmla="*/ 826703 h 6858000"/>
              <a:gd name="connsiteX846" fmla="*/ 6058717 w 7467600"/>
              <a:gd name="connsiteY846" fmla="*/ 865992 h 6858000"/>
              <a:gd name="connsiteX847" fmla="*/ 4974153 w 7467600"/>
              <a:gd name="connsiteY847" fmla="*/ 1045456 h 6858000"/>
              <a:gd name="connsiteX848" fmla="*/ 5627835 w 7467600"/>
              <a:gd name="connsiteY848" fmla="*/ 1472077 h 6858000"/>
              <a:gd name="connsiteX849" fmla="*/ 5629817 w 7467600"/>
              <a:gd name="connsiteY849" fmla="*/ 1471412 h 6858000"/>
              <a:gd name="connsiteX850" fmla="*/ 5634124 w 7467600"/>
              <a:gd name="connsiteY850" fmla="*/ 1470572 h 6858000"/>
              <a:gd name="connsiteX851" fmla="*/ 5755832 w 7467600"/>
              <a:gd name="connsiteY851" fmla="*/ 1383886 h 6858000"/>
              <a:gd name="connsiteX852" fmla="*/ 6014186 w 7467600"/>
              <a:gd name="connsiteY852" fmla="*/ 1279799 h 6858000"/>
              <a:gd name="connsiteX853" fmla="*/ 6901619 w 7467600"/>
              <a:gd name="connsiteY853" fmla="*/ 1047874 h 6858000"/>
              <a:gd name="connsiteX854" fmla="*/ 6931566 w 7467600"/>
              <a:gd name="connsiteY854" fmla="*/ 1062034 h 6858000"/>
              <a:gd name="connsiteX855" fmla="*/ 5790982 w 7467600"/>
              <a:gd name="connsiteY855" fmla="*/ 1561380 h 6858000"/>
              <a:gd name="connsiteX856" fmla="*/ 6188971 w 7467600"/>
              <a:gd name="connsiteY856" fmla="*/ 1755168 h 6858000"/>
              <a:gd name="connsiteX857" fmla="*/ 6202446 w 7467600"/>
              <a:gd name="connsiteY857" fmla="*/ 1752268 h 6858000"/>
              <a:gd name="connsiteX858" fmla="*/ 7179560 w 7467600"/>
              <a:gd name="connsiteY858" fmla="*/ 1467551 h 6858000"/>
              <a:gd name="connsiteX859" fmla="*/ 7158730 w 7467600"/>
              <a:gd name="connsiteY859" fmla="*/ 1507835 h 6858000"/>
              <a:gd name="connsiteX860" fmla="*/ 6326959 w 7467600"/>
              <a:gd name="connsiteY860" fmla="*/ 1817686 h 6858000"/>
              <a:gd name="connsiteX861" fmla="*/ 6537433 w 7467600"/>
              <a:gd name="connsiteY861" fmla="*/ 1907790 h 6858000"/>
              <a:gd name="connsiteX862" fmla="*/ 6550221 w 7467600"/>
              <a:gd name="connsiteY862" fmla="*/ 1910729 h 6858000"/>
              <a:gd name="connsiteX863" fmla="*/ 6964438 w 7467600"/>
              <a:gd name="connsiteY863" fmla="*/ 2209505 h 6858000"/>
              <a:gd name="connsiteX864" fmla="*/ 7367862 w 7467600"/>
              <a:gd name="connsiteY864" fmla="*/ 2806833 h 6858000"/>
              <a:gd name="connsiteX865" fmla="*/ 7364329 w 7467600"/>
              <a:gd name="connsiteY865" fmla="*/ 2826907 h 6858000"/>
              <a:gd name="connsiteX866" fmla="*/ 7290545 w 7467600"/>
              <a:gd name="connsiteY866" fmla="*/ 2850663 h 6858000"/>
              <a:gd name="connsiteX867" fmla="*/ 6472036 w 7467600"/>
              <a:gd name="connsiteY867" fmla="*/ 1959003 h 6858000"/>
              <a:gd name="connsiteX868" fmla="*/ 5792897 w 7467600"/>
              <a:gd name="connsiteY868" fmla="*/ 1647747 h 6858000"/>
              <a:gd name="connsiteX869" fmla="*/ 5842751 w 7467600"/>
              <a:gd name="connsiteY869" fmla="*/ 1816112 h 6858000"/>
              <a:gd name="connsiteX870" fmla="*/ 5847424 w 7467600"/>
              <a:gd name="connsiteY870" fmla="*/ 1815776 h 6858000"/>
              <a:gd name="connsiteX871" fmla="*/ 6399821 w 7467600"/>
              <a:gd name="connsiteY871" fmla="*/ 2344799 h 6858000"/>
              <a:gd name="connsiteX872" fmla="*/ 6323232 w 7467600"/>
              <a:gd name="connsiteY872" fmla="*/ 2389634 h 6858000"/>
              <a:gd name="connsiteX873" fmla="*/ 5942958 w 7467600"/>
              <a:gd name="connsiteY873" fmla="*/ 2077708 h 6858000"/>
              <a:gd name="connsiteX874" fmla="*/ 5921559 w 7467600"/>
              <a:gd name="connsiteY874" fmla="*/ 2378596 h 6858000"/>
              <a:gd name="connsiteX875" fmla="*/ 5817651 w 7467600"/>
              <a:gd name="connsiteY875" fmla="*/ 3023919 h 6858000"/>
              <a:gd name="connsiteX876" fmla="*/ 5729634 w 7467600"/>
              <a:gd name="connsiteY876" fmla="*/ 3051849 h 6858000"/>
              <a:gd name="connsiteX877" fmla="*/ 5611018 w 7467600"/>
              <a:gd name="connsiteY877" fmla="*/ 2316769 h 6858000"/>
              <a:gd name="connsiteX878" fmla="*/ 5687608 w 7467600"/>
              <a:gd name="connsiteY878" fmla="*/ 2039972 h 6858000"/>
              <a:gd name="connsiteX879" fmla="*/ 5657554 w 7467600"/>
              <a:gd name="connsiteY879" fmla="*/ 1576445 h 6858000"/>
              <a:gd name="connsiteX880" fmla="*/ 5150475 w 7467600"/>
              <a:gd name="connsiteY880" fmla="*/ 1274012 h 6858000"/>
              <a:gd name="connsiteX881" fmla="*/ 5349142 w 7467600"/>
              <a:gd name="connsiteY881" fmla="*/ 2204405 h 6858000"/>
              <a:gd name="connsiteX882" fmla="*/ 5262214 w 7467600"/>
              <a:gd name="connsiteY882" fmla="*/ 2233836 h 6858000"/>
              <a:gd name="connsiteX883" fmla="*/ 4981539 w 7467600"/>
              <a:gd name="connsiteY883" fmla="*/ 1542201 h 6858000"/>
              <a:gd name="connsiteX884" fmla="*/ 4958461 w 7467600"/>
              <a:gd name="connsiteY884" fmla="*/ 1136957 h 6858000"/>
              <a:gd name="connsiteX885" fmla="*/ 4655015 w 7467600"/>
              <a:gd name="connsiteY885" fmla="*/ 891426 h 6858000"/>
              <a:gd name="connsiteX886" fmla="*/ 4348002 w 7467600"/>
              <a:gd name="connsiteY886" fmla="*/ 2205895 h 6858000"/>
              <a:gd name="connsiteX887" fmla="*/ 4262250 w 7467600"/>
              <a:gd name="connsiteY887" fmla="*/ 2219972 h 6858000"/>
              <a:gd name="connsiteX888" fmla="*/ 4550611 w 7467600"/>
              <a:gd name="connsiteY888" fmla="*/ 817540 h 6858000"/>
              <a:gd name="connsiteX889" fmla="*/ 4564418 w 7467600"/>
              <a:gd name="connsiteY889" fmla="*/ 808293 h 6858000"/>
              <a:gd name="connsiteX890" fmla="*/ 4266388 w 7467600"/>
              <a:gd name="connsiteY890" fmla="*/ 500083 h 6858000"/>
              <a:gd name="connsiteX891" fmla="*/ 4032842 w 7467600"/>
              <a:gd name="connsiteY891" fmla="*/ 211809 h 6858000"/>
              <a:gd name="connsiteX892" fmla="*/ 3882765 w 7467600"/>
              <a:gd name="connsiteY892" fmla="*/ 0 h 6858000"/>
              <a:gd name="connsiteX893" fmla="*/ 3721337 w 7467600"/>
              <a:gd name="connsiteY893" fmla="*/ 0 h 6858000"/>
              <a:gd name="connsiteX894" fmla="*/ 3797544 w 7467600"/>
              <a:gd name="connsiteY894" fmla="*/ 0 h 6858000"/>
              <a:gd name="connsiteX895" fmla="*/ 3775734 w 7467600"/>
              <a:gd name="connsiteY895" fmla="*/ 95131 h 6858000"/>
              <a:gd name="connsiteX896" fmla="*/ 3724807 w 7467600"/>
              <a:gd name="connsiteY896" fmla="*/ 272257 h 6858000"/>
              <a:gd name="connsiteX897" fmla="*/ 3726844 w 7467600"/>
              <a:gd name="connsiteY897" fmla="*/ 282988 h 6858000"/>
              <a:gd name="connsiteX898" fmla="*/ 3742664 w 7467600"/>
              <a:gd name="connsiteY898" fmla="*/ 279918 h 6858000"/>
              <a:gd name="connsiteX899" fmla="*/ 4103910 w 7467600"/>
              <a:gd name="connsiteY899" fmla="*/ 1161917 h 6858000"/>
              <a:gd name="connsiteX900" fmla="*/ 4020269 w 7467600"/>
              <a:gd name="connsiteY900" fmla="*/ 1200406 h 6858000"/>
              <a:gd name="connsiteX901" fmla="*/ 3674882 w 7467600"/>
              <a:gd name="connsiteY901" fmla="*/ 488524 h 6858000"/>
              <a:gd name="connsiteX902" fmla="*/ 3132682 w 7467600"/>
              <a:gd name="connsiteY902" fmla="*/ 1072284 h 6858000"/>
              <a:gd name="connsiteX903" fmla="*/ 2716346 w 7467600"/>
              <a:gd name="connsiteY903" fmla="*/ 1276376 h 6858000"/>
              <a:gd name="connsiteX904" fmla="*/ 2716772 w 7467600"/>
              <a:gd name="connsiteY904" fmla="*/ 1255462 h 6858000"/>
              <a:gd name="connsiteX905" fmla="*/ 3471096 w 7467600"/>
              <a:gd name="connsiteY905" fmla="*/ 437072 h 6858000"/>
              <a:gd name="connsiteX906" fmla="*/ 3639057 w 7467600"/>
              <a:gd name="connsiteY906" fmla="*/ 286334 h 6858000"/>
              <a:gd name="connsiteX907" fmla="*/ 3640309 w 7467600"/>
              <a:gd name="connsiteY907" fmla="*/ 284664 h 6858000"/>
              <a:gd name="connsiteX908" fmla="*/ 3646022 w 7467600"/>
              <a:gd name="connsiteY908" fmla="*/ 276711 h 6858000"/>
              <a:gd name="connsiteX909" fmla="*/ 3707943 w 7467600"/>
              <a:gd name="connsiteY909" fmla="*/ 65958 h 6858000"/>
              <a:gd name="connsiteX910" fmla="*/ 3721337 w 7467600"/>
              <a:gd name="connsiteY910" fmla="*/ 0 h 6858000"/>
              <a:gd name="connsiteX911" fmla="*/ 2867960 w 7467600"/>
              <a:gd name="connsiteY911" fmla="*/ 0 h 6858000"/>
              <a:gd name="connsiteX912" fmla="*/ 2926351 w 7467600"/>
              <a:gd name="connsiteY912" fmla="*/ 0 h 6858000"/>
              <a:gd name="connsiteX913" fmla="*/ 2902823 w 7467600"/>
              <a:gd name="connsiteY913" fmla="*/ 262929 h 6858000"/>
              <a:gd name="connsiteX914" fmla="*/ 2940663 w 7467600"/>
              <a:gd name="connsiteY914" fmla="*/ 140884 h 6858000"/>
              <a:gd name="connsiteX915" fmla="*/ 2947039 w 7467600"/>
              <a:gd name="connsiteY915" fmla="*/ 122524 h 6858000"/>
              <a:gd name="connsiteX916" fmla="*/ 2984316 w 7467600"/>
              <a:gd name="connsiteY916" fmla="*/ 0 h 6858000"/>
              <a:gd name="connsiteX917" fmla="*/ 3016114 w 7467600"/>
              <a:gd name="connsiteY917" fmla="*/ 0 h 6858000"/>
              <a:gd name="connsiteX918" fmla="*/ 2979949 w 7467600"/>
              <a:gd name="connsiteY918" fmla="*/ 119274 h 6858000"/>
              <a:gd name="connsiteX919" fmla="*/ 3023879 w 7467600"/>
              <a:gd name="connsiteY919" fmla="*/ 0 h 6858000"/>
              <a:gd name="connsiteX920" fmla="*/ 3105400 w 7467600"/>
              <a:gd name="connsiteY920" fmla="*/ 0 h 6858000"/>
              <a:gd name="connsiteX921" fmla="*/ 3094669 w 7467600"/>
              <a:gd name="connsiteY921" fmla="*/ 30308 h 6858000"/>
              <a:gd name="connsiteX922" fmla="*/ 2901945 w 7467600"/>
              <a:gd name="connsiteY922" fmla="*/ 466538 h 6858000"/>
              <a:gd name="connsiteX923" fmla="*/ 2815209 w 7467600"/>
              <a:gd name="connsiteY923" fmla="*/ 497361 h 6858000"/>
              <a:gd name="connsiteX924" fmla="*/ 2844845 w 7467600"/>
              <a:gd name="connsiteY924" fmla="*/ 127638 h 6858000"/>
              <a:gd name="connsiteX925" fmla="*/ 2867960 w 7467600"/>
              <a:gd name="connsiteY925" fmla="*/ 0 h 6858000"/>
              <a:gd name="connsiteX926" fmla="*/ 1057230 w 7467600"/>
              <a:gd name="connsiteY926" fmla="*/ 0 h 6858000"/>
              <a:gd name="connsiteX927" fmla="*/ 1111003 w 7467600"/>
              <a:gd name="connsiteY927" fmla="*/ 0 h 6858000"/>
              <a:gd name="connsiteX928" fmla="*/ 1125553 w 7467600"/>
              <a:gd name="connsiteY928" fmla="*/ 52588 h 6858000"/>
              <a:gd name="connsiteX929" fmla="*/ 1304276 w 7467600"/>
              <a:gd name="connsiteY929" fmla="*/ 476275 h 6858000"/>
              <a:gd name="connsiteX930" fmla="*/ 1492066 w 7467600"/>
              <a:gd name="connsiteY930" fmla="*/ 886333 h 6858000"/>
              <a:gd name="connsiteX931" fmla="*/ 1423698 w 7467600"/>
              <a:gd name="connsiteY931" fmla="*/ 710817 h 6858000"/>
              <a:gd name="connsiteX932" fmla="*/ 1357609 w 7467600"/>
              <a:gd name="connsiteY932" fmla="*/ 532892 h 6858000"/>
              <a:gd name="connsiteX933" fmla="*/ 1309550 w 7467600"/>
              <a:gd name="connsiteY933" fmla="*/ 374031 h 6858000"/>
              <a:gd name="connsiteX934" fmla="*/ 1193673 w 7467600"/>
              <a:gd name="connsiteY934" fmla="*/ 49533 h 6858000"/>
              <a:gd name="connsiteX935" fmla="*/ 1164391 w 7467600"/>
              <a:gd name="connsiteY935" fmla="*/ 0 h 6858000"/>
              <a:gd name="connsiteX936" fmla="*/ 1200666 w 7467600"/>
              <a:gd name="connsiteY936" fmla="*/ 0 h 6858000"/>
              <a:gd name="connsiteX937" fmla="*/ 1223408 w 7467600"/>
              <a:gd name="connsiteY937" fmla="*/ 38996 h 6858000"/>
              <a:gd name="connsiteX938" fmla="*/ 1339635 w 7467600"/>
              <a:gd name="connsiteY938" fmla="*/ 365517 h 6858000"/>
              <a:gd name="connsiteX939" fmla="*/ 1387469 w 7467600"/>
              <a:gd name="connsiteY939" fmla="*/ 523079 h 6858000"/>
              <a:gd name="connsiteX940" fmla="*/ 1452685 w 7467600"/>
              <a:gd name="connsiteY940" fmla="*/ 699806 h 6858000"/>
              <a:gd name="connsiteX941" fmla="*/ 1492092 w 7467600"/>
              <a:gd name="connsiteY941" fmla="*/ 800424 h 6858000"/>
              <a:gd name="connsiteX942" fmla="*/ 1455302 w 7467600"/>
              <a:gd name="connsiteY942" fmla="*/ 632913 h 6858000"/>
              <a:gd name="connsiteX943" fmla="*/ 1222336 w 7467600"/>
              <a:gd name="connsiteY943" fmla="*/ 9480 h 6858000"/>
              <a:gd name="connsiteX944" fmla="*/ 1214634 w 7467600"/>
              <a:gd name="connsiteY944" fmla="*/ 0 h 6858000"/>
              <a:gd name="connsiteX945" fmla="*/ 1289827 w 7467600"/>
              <a:gd name="connsiteY945" fmla="*/ 0 h 6858000"/>
              <a:gd name="connsiteX946" fmla="*/ 1321076 w 7467600"/>
              <a:gd name="connsiteY946" fmla="*/ 59722 h 6858000"/>
              <a:gd name="connsiteX947" fmla="*/ 1512579 w 7467600"/>
              <a:gd name="connsiteY947" fmla="*/ 626441 h 6858000"/>
              <a:gd name="connsiteX948" fmla="*/ 1506076 w 7467600"/>
              <a:gd name="connsiteY948" fmla="*/ 1089289 h 6858000"/>
              <a:gd name="connsiteX949" fmla="*/ 1486346 w 7467600"/>
              <a:gd name="connsiteY949" fmla="*/ 1079919 h 6858000"/>
              <a:gd name="connsiteX950" fmla="*/ 1070511 w 7467600"/>
              <a:gd name="connsiteY950" fmla="*/ 48609 h 6858000"/>
              <a:gd name="connsiteX951" fmla="*/ 1057230 w 7467600"/>
              <a:gd name="connsiteY951" fmla="*/ 0 h 6858000"/>
              <a:gd name="connsiteX952" fmla="*/ 43151 w 7467600"/>
              <a:gd name="connsiteY952" fmla="*/ 0 h 6858000"/>
              <a:gd name="connsiteX953" fmla="*/ 95283 w 7467600"/>
              <a:gd name="connsiteY953" fmla="*/ 0 h 6858000"/>
              <a:gd name="connsiteX954" fmla="*/ 300708 w 7467600"/>
              <a:gd name="connsiteY954" fmla="*/ 154571 h 6858000"/>
              <a:gd name="connsiteX955" fmla="*/ 530414 w 7467600"/>
              <a:gd name="connsiteY955" fmla="*/ 354673 h 6858000"/>
              <a:gd name="connsiteX956" fmla="*/ 333785 w 7467600"/>
              <a:gd name="connsiteY956" fmla="*/ 161564 h 6858000"/>
              <a:gd name="connsiteX957" fmla="*/ 147005 w 7467600"/>
              <a:gd name="connsiteY957" fmla="*/ 0 h 6858000"/>
              <a:gd name="connsiteX958" fmla="*/ 272509 w 7467600"/>
              <a:gd name="connsiteY958" fmla="*/ 0 h 6858000"/>
              <a:gd name="connsiteX959" fmla="*/ 326276 w 7467600"/>
              <a:gd name="connsiteY959" fmla="*/ 45847 h 6858000"/>
              <a:gd name="connsiteX960" fmla="*/ 823759 w 7467600"/>
              <a:gd name="connsiteY960" fmla="*/ 574145 h 6858000"/>
              <a:gd name="connsiteX961" fmla="*/ 811254 w 7467600"/>
              <a:gd name="connsiteY961" fmla="*/ 665546 h 6858000"/>
              <a:gd name="connsiteX962" fmla="*/ 154042 w 7467600"/>
              <a:gd name="connsiteY962" fmla="*/ 261522 h 6858000"/>
              <a:gd name="connsiteX963" fmla="*/ 13550 w 7467600"/>
              <a:gd name="connsiteY963" fmla="*/ 158423 h 6858000"/>
              <a:gd name="connsiteX964" fmla="*/ 0 w 7467600"/>
              <a:gd name="connsiteY964" fmla="*/ 146618 h 6858000"/>
              <a:gd name="connsiteX965" fmla="*/ 0 w 7467600"/>
              <a:gd name="connsiteY965" fmla="*/ 59161 h 6858000"/>
              <a:gd name="connsiteX966" fmla="*/ 45427 w 7467600"/>
              <a:gd name="connsiteY966" fmla="*/ 101078 h 6858000"/>
              <a:gd name="connsiteX967" fmla="*/ 630103 w 7467600"/>
              <a:gd name="connsiteY967" fmla="*/ 485885 h 6858000"/>
              <a:gd name="connsiteX968" fmla="*/ 532040 w 7467600"/>
              <a:gd name="connsiteY968" fmla="*/ 399359 h 6858000"/>
              <a:gd name="connsiteX969" fmla="*/ 517618 w 7467600"/>
              <a:gd name="connsiteY969" fmla="*/ 385726 h 6858000"/>
              <a:gd name="connsiteX970" fmla="*/ 285074 w 7467600"/>
              <a:gd name="connsiteY970" fmla="*/ 182755 h 6858000"/>
              <a:gd name="connsiteX971" fmla="*/ 43151 w 7467600"/>
              <a:gd name="connsiteY97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259646 w 7467600"/>
              <a:gd name="connsiteY78" fmla="*/ 5765985 h 6858000"/>
              <a:gd name="connsiteX79" fmla="*/ 7467600 w 7467600"/>
              <a:gd name="connsiteY79" fmla="*/ 6012219 h 6858000"/>
              <a:gd name="connsiteX80" fmla="*/ 7105827 w 7467600"/>
              <a:gd name="connsiteY80" fmla="*/ 5718700 h 6858000"/>
              <a:gd name="connsiteX81" fmla="*/ 7356878 w 7467600"/>
              <a:gd name="connsiteY81" fmla="*/ 5981332 h 6858000"/>
              <a:gd name="connsiteX82" fmla="*/ 7467600 w 7467600"/>
              <a:gd name="connsiteY82" fmla="*/ 6117703 h 6858000"/>
              <a:gd name="connsiteX83" fmla="*/ 7467600 w 7467600"/>
              <a:gd name="connsiteY83" fmla="*/ 6163634 h 6858000"/>
              <a:gd name="connsiteX84" fmla="*/ 7403637 w 7467600"/>
              <a:gd name="connsiteY84" fmla="*/ 6083957 h 6858000"/>
              <a:gd name="connsiteX85" fmla="*/ 7254615 w 7467600"/>
              <a:gd name="connsiteY85" fmla="*/ 5911918 h 6858000"/>
              <a:gd name="connsiteX86" fmla="*/ 7312589 w 7467600"/>
              <a:gd name="connsiteY86" fmla="*/ 5982309 h 6858000"/>
              <a:gd name="connsiteX87" fmla="*/ 7448321 w 7467600"/>
              <a:gd name="connsiteY87" fmla="*/ 6190991 h 6858000"/>
              <a:gd name="connsiteX88" fmla="*/ 7467600 w 7467600"/>
              <a:gd name="connsiteY88" fmla="*/ 6221686 h 6858000"/>
              <a:gd name="connsiteX89" fmla="*/ 7467600 w 7467600"/>
              <a:gd name="connsiteY89" fmla="*/ 6334256 h 6858000"/>
              <a:gd name="connsiteX90" fmla="*/ 7454976 w 7467600"/>
              <a:gd name="connsiteY90" fmla="*/ 6318297 h 6858000"/>
              <a:gd name="connsiteX91" fmla="*/ 7042773 w 7467600"/>
              <a:gd name="connsiteY91" fmla="*/ 5734011 h 6858000"/>
              <a:gd name="connsiteX92" fmla="*/ 1456157 w 7467600"/>
              <a:gd name="connsiteY92" fmla="*/ 5371404 h 6858000"/>
              <a:gd name="connsiteX93" fmla="*/ 1244432 w 7467600"/>
              <a:gd name="connsiteY93" fmla="*/ 5385601 h 6858000"/>
              <a:gd name="connsiteX94" fmla="*/ 973990 w 7467600"/>
              <a:gd name="connsiteY94" fmla="*/ 5424940 h 6858000"/>
              <a:gd name="connsiteX95" fmla="*/ 1103809 w 7467600"/>
              <a:gd name="connsiteY95" fmla="*/ 5433720 h 6858000"/>
              <a:gd name="connsiteX96" fmla="*/ 1123454 w 7467600"/>
              <a:gd name="connsiteY96" fmla="*/ 5435727 h 6858000"/>
              <a:gd name="connsiteX97" fmla="*/ 1737017 w 7467600"/>
              <a:gd name="connsiteY97" fmla="*/ 5452183 h 6858000"/>
              <a:gd name="connsiteX98" fmla="*/ 1824397 w 7467600"/>
              <a:gd name="connsiteY98" fmla="*/ 5447757 h 6858000"/>
              <a:gd name="connsiteX99" fmla="*/ 2070059 w 7467600"/>
              <a:gd name="connsiteY99" fmla="*/ 5441660 h 6858000"/>
              <a:gd name="connsiteX100" fmla="*/ 1456157 w 7467600"/>
              <a:gd name="connsiteY100" fmla="*/ 5371404 h 6858000"/>
              <a:gd name="connsiteX101" fmla="*/ 4988186 w 7467600"/>
              <a:gd name="connsiteY101" fmla="*/ 5216467 h 6858000"/>
              <a:gd name="connsiteX102" fmla="*/ 4777334 w 7467600"/>
              <a:gd name="connsiteY102" fmla="*/ 5406072 h 6858000"/>
              <a:gd name="connsiteX103" fmla="*/ 4718341 w 7467600"/>
              <a:gd name="connsiteY103" fmla="*/ 5468043 h 6858000"/>
              <a:gd name="connsiteX104" fmla="*/ 4604655 w 7467600"/>
              <a:gd name="connsiteY104" fmla="*/ 5583434 h 6858000"/>
              <a:gd name="connsiteX105" fmla="*/ 4565074 w 7467600"/>
              <a:gd name="connsiteY105" fmla="*/ 5618550 h 6858000"/>
              <a:gd name="connsiteX106" fmla="*/ 4988186 w 7467600"/>
              <a:gd name="connsiteY106" fmla="*/ 5216467 h 6858000"/>
              <a:gd name="connsiteX107" fmla="*/ 4978032 w 7467600"/>
              <a:gd name="connsiteY107" fmla="*/ 5183809 h 6858000"/>
              <a:gd name="connsiteX108" fmla="*/ 4463413 w 7467600"/>
              <a:gd name="connsiteY108" fmla="*/ 5615162 h 6858000"/>
              <a:gd name="connsiteX109" fmla="*/ 4358134 w 7467600"/>
              <a:gd name="connsiteY109" fmla="*/ 5742791 h 6858000"/>
              <a:gd name="connsiteX110" fmla="*/ 4376219 w 7467600"/>
              <a:gd name="connsiteY110" fmla="*/ 5729027 h 6858000"/>
              <a:gd name="connsiteX111" fmla="*/ 4582340 w 7467600"/>
              <a:gd name="connsiteY111" fmla="*/ 5561037 h 6858000"/>
              <a:gd name="connsiteX112" fmla="*/ 4694684 w 7467600"/>
              <a:gd name="connsiteY112" fmla="*/ 5447098 h 6858000"/>
              <a:gd name="connsiteX113" fmla="*/ 4754123 w 7467600"/>
              <a:gd name="connsiteY113" fmla="*/ 5384643 h 6858000"/>
              <a:gd name="connsiteX114" fmla="*/ 4978032 w 7467600"/>
              <a:gd name="connsiteY114" fmla="*/ 5183809 h 6858000"/>
              <a:gd name="connsiteX115" fmla="*/ 1903353 w 7467600"/>
              <a:gd name="connsiteY115" fmla="*/ 5044827 h 6858000"/>
              <a:gd name="connsiteX116" fmla="*/ 1936931 w 7467600"/>
              <a:gd name="connsiteY116" fmla="*/ 5093954 h 6858000"/>
              <a:gd name="connsiteX117" fmla="*/ 2195868 w 7467600"/>
              <a:gd name="connsiteY117" fmla="*/ 5396574 h 6858000"/>
              <a:gd name="connsiteX118" fmla="*/ 2088852 w 7467600"/>
              <a:gd name="connsiteY118" fmla="*/ 5166123 h 6858000"/>
              <a:gd name="connsiteX119" fmla="*/ 1958241 w 7467600"/>
              <a:gd name="connsiteY119" fmla="*/ 5067955 h 6858000"/>
              <a:gd name="connsiteX120" fmla="*/ 1903353 w 7467600"/>
              <a:gd name="connsiteY120" fmla="*/ 5044827 h 6858000"/>
              <a:gd name="connsiteX121" fmla="*/ 1979378 w 7467600"/>
              <a:gd name="connsiteY121" fmla="*/ 4769504 h 6858000"/>
              <a:gd name="connsiteX122" fmla="*/ 2882120 w 7467600"/>
              <a:gd name="connsiteY122" fmla="*/ 5064547 h 6858000"/>
              <a:gd name="connsiteX123" fmla="*/ 2793103 w 7467600"/>
              <a:gd name="connsiteY123" fmla="*/ 5039699 h 6858000"/>
              <a:gd name="connsiteX124" fmla="*/ 2770041 w 7467600"/>
              <a:gd name="connsiteY124" fmla="*/ 5033634 h 6858000"/>
              <a:gd name="connsiteX125" fmla="*/ 1979378 w 7467600"/>
              <a:gd name="connsiteY125" fmla="*/ 4769504 h 6858000"/>
              <a:gd name="connsiteX126" fmla="*/ 1927410 w 7467600"/>
              <a:gd name="connsiteY126" fmla="*/ 4716164 h 6858000"/>
              <a:gd name="connsiteX127" fmla="*/ 1959587 w 7467600"/>
              <a:gd name="connsiteY127" fmla="*/ 4728849 h 6858000"/>
              <a:gd name="connsiteX128" fmla="*/ 2777707 w 7467600"/>
              <a:gd name="connsiteY128" fmla="*/ 5003991 h 6858000"/>
              <a:gd name="connsiteX129" fmla="*/ 2800768 w 7467600"/>
              <a:gd name="connsiteY129" fmla="*/ 5010056 h 6858000"/>
              <a:gd name="connsiteX130" fmla="*/ 2879408 w 7467600"/>
              <a:gd name="connsiteY130" fmla="*/ 5031590 h 6858000"/>
              <a:gd name="connsiteX131" fmla="*/ 2862295 w 7467600"/>
              <a:gd name="connsiteY131" fmla="*/ 5022958 h 6858000"/>
              <a:gd name="connsiteX132" fmla="*/ 2813343 w 7467600"/>
              <a:gd name="connsiteY132" fmla="*/ 4998369 h 6858000"/>
              <a:gd name="connsiteX133" fmla="*/ 2646245 w 7467600"/>
              <a:gd name="connsiteY133" fmla="*/ 4930999 h 6858000"/>
              <a:gd name="connsiteX134" fmla="*/ 1999243 w 7467600"/>
              <a:gd name="connsiteY134" fmla="*/ 4730524 h 6858000"/>
              <a:gd name="connsiteX135" fmla="*/ 1979527 w 7467600"/>
              <a:gd name="connsiteY135" fmla="*/ 4726651 h 6858000"/>
              <a:gd name="connsiteX136" fmla="*/ 1927410 w 7467600"/>
              <a:gd name="connsiteY136" fmla="*/ 4716164 h 6858000"/>
              <a:gd name="connsiteX137" fmla="*/ 1997014 w 7467600"/>
              <a:gd name="connsiteY137" fmla="*/ 4698007 h 6858000"/>
              <a:gd name="connsiteX138" fmla="*/ 2005458 w 7467600"/>
              <a:gd name="connsiteY138" fmla="*/ 4699540 h 6858000"/>
              <a:gd name="connsiteX139" fmla="*/ 2657186 w 7467600"/>
              <a:gd name="connsiteY139" fmla="*/ 4901687 h 6858000"/>
              <a:gd name="connsiteX140" fmla="*/ 2826662 w 7467600"/>
              <a:gd name="connsiteY140" fmla="*/ 4970362 h 6858000"/>
              <a:gd name="connsiteX141" fmla="*/ 2876100 w 7467600"/>
              <a:gd name="connsiteY141" fmla="*/ 4995397 h 6858000"/>
              <a:gd name="connsiteX142" fmla="*/ 3042600 w 7467600"/>
              <a:gd name="connsiteY142" fmla="*/ 5059532 h 6858000"/>
              <a:gd name="connsiteX143" fmla="*/ 1997014 w 7467600"/>
              <a:gd name="connsiteY143" fmla="*/ 4698007 h 6858000"/>
              <a:gd name="connsiteX144" fmla="*/ 2305292 w 7467600"/>
              <a:gd name="connsiteY144" fmla="*/ 4219492 h 6858000"/>
              <a:gd name="connsiteX145" fmla="*/ 3360922 w 7467600"/>
              <a:gd name="connsiteY145" fmla="*/ 4529373 h 6858000"/>
              <a:gd name="connsiteX146" fmla="*/ 3492420 w 7467600"/>
              <a:gd name="connsiteY146" fmla="*/ 4510145 h 6858000"/>
              <a:gd name="connsiteX147" fmla="*/ 3364086 w 7467600"/>
              <a:gd name="connsiteY147" fmla="*/ 4480340 h 6858000"/>
              <a:gd name="connsiteX148" fmla="*/ 3225818 w 7467600"/>
              <a:gd name="connsiteY148" fmla="*/ 4411822 h 6858000"/>
              <a:gd name="connsiteX149" fmla="*/ 3129696 w 7467600"/>
              <a:gd name="connsiteY149" fmla="*/ 4360704 h 6858000"/>
              <a:gd name="connsiteX150" fmla="*/ 2814545 w 7467600"/>
              <a:gd name="connsiteY150" fmla="*/ 4282955 h 6858000"/>
              <a:gd name="connsiteX151" fmla="*/ 2305292 w 7467600"/>
              <a:gd name="connsiteY151" fmla="*/ 4219492 h 6858000"/>
              <a:gd name="connsiteX152" fmla="*/ 2626982 w 7467600"/>
              <a:gd name="connsiteY152" fmla="*/ 4206450 h 6858000"/>
              <a:gd name="connsiteX153" fmla="*/ 2490617 w 7467600"/>
              <a:gd name="connsiteY153" fmla="*/ 4206951 h 6858000"/>
              <a:gd name="connsiteX154" fmla="*/ 2819869 w 7467600"/>
              <a:gd name="connsiteY154" fmla="*/ 4252936 h 6858000"/>
              <a:gd name="connsiteX155" fmla="*/ 3143018 w 7467600"/>
              <a:gd name="connsiteY155" fmla="*/ 4332698 h 6858000"/>
              <a:gd name="connsiteX156" fmla="*/ 3241520 w 7467600"/>
              <a:gd name="connsiteY156" fmla="*/ 4385112 h 6858000"/>
              <a:gd name="connsiteX157" fmla="*/ 3374575 w 7467600"/>
              <a:gd name="connsiteY157" fmla="*/ 4451517 h 6858000"/>
              <a:gd name="connsiteX158" fmla="*/ 3505221 w 7467600"/>
              <a:gd name="connsiteY158" fmla="*/ 4480757 h 6858000"/>
              <a:gd name="connsiteX159" fmla="*/ 2626982 w 7467600"/>
              <a:gd name="connsiteY159" fmla="*/ 4206450 h 6858000"/>
              <a:gd name="connsiteX160" fmla="*/ 1310106 w 7467600"/>
              <a:gd name="connsiteY160" fmla="*/ 3943217 h 6858000"/>
              <a:gd name="connsiteX161" fmla="*/ 854994 w 7467600"/>
              <a:gd name="connsiteY161" fmla="*/ 4399136 h 6858000"/>
              <a:gd name="connsiteX162" fmla="*/ 742462 w 7467600"/>
              <a:gd name="connsiteY162" fmla="*/ 4594648 h 6858000"/>
              <a:gd name="connsiteX163" fmla="*/ 820602 w 7467600"/>
              <a:gd name="connsiteY163" fmla="*/ 4485915 h 6858000"/>
              <a:gd name="connsiteX164" fmla="*/ 878295 w 7467600"/>
              <a:gd name="connsiteY164" fmla="*/ 4403594 h 6858000"/>
              <a:gd name="connsiteX165" fmla="*/ 1240607 w 7467600"/>
              <a:gd name="connsiteY165" fmla="*/ 4010401 h 6858000"/>
              <a:gd name="connsiteX166" fmla="*/ 1310106 w 7467600"/>
              <a:gd name="connsiteY166" fmla="*/ 3943217 h 6858000"/>
              <a:gd name="connsiteX167" fmla="*/ 1423113 w 7467600"/>
              <a:gd name="connsiteY167" fmla="*/ 3874565 h 6858000"/>
              <a:gd name="connsiteX168" fmla="*/ 1260565 w 7467600"/>
              <a:gd name="connsiteY168" fmla="*/ 4031982 h 6858000"/>
              <a:gd name="connsiteX169" fmla="*/ 901900 w 7467600"/>
              <a:gd name="connsiteY169" fmla="*/ 4421236 h 6858000"/>
              <a:gd name="connsiteX170" fmla="*/ 845044 w 7467600"/>
              <a:gd name="connsiteY170" fmla="*/ 4502436 h 6858000"/>
              <a:gd name="connsiteX171" fmla="*/ 685926 w 7467600"/>
              <a:gd name="connsiteY171" fmla="*/ 4703069 h 6858000"/>
              <a:gd name="connsiteX172" fmla="*/ 684248 w 7467600"/>
              <a:gd name="connsiteY172" fmla="*/ 4706721 h 6858000"/>
              <a:gd name="connsiteX173" fmla="*/ 1423113 w 7467600"/>
              <a:gd name="connsiteY173" fmla="*/ 3874565 h 6858000"/>
              <a:gd name="connsiteX174" fmla="*/ 3316479 w 7467600"/>
              <a:gd name="connsiteY174" fmla="*/ 3872136 h 6858000"/>
              <a:gd name="connsiteX175" fmla="*/ 3546806 w 7467600"/>
              <a:gd name="connsiteY175" fmla="*/ 4356139 h 6858000"/>
              <a:gd name="connsiteX176" fmla="*/ 3364433 w 7467600"/>
              <a:gd name="connsiteY176" fmla="*/ 3953121 h 6858000"/>
              <a:gd name="connsiteX177" fmla="*/ 3316479 w 7467600"/>
              <a:gd name="connsiteY177" fmla="*/ 3872136 h 6858000"/>
              <a:gd name="connsiteX178" fmla="*/ 3291335 w 7467600"/>
              <a:gd name="connsiteY178" fmla="*/ 3767420 h 6858000"/>
              <a:gd name="connsiteX179" fmla="*/ 3390805 w 7467600"/>
              <a:gd name="connsiteY179" fmla="*/ 3937163 h 6858000"/>
              <a:gd name="connsiteX180" fmla="*/ 3579062 w 7467600"/>
              <a:gd name="connsiteY180" fmla="*/ 4359040 h 6858000"/>
              <a:gd name="connsiteX181" fmla="*/ 3467355 w 7467600"/>
              <a:gd name="connsiteY181" fmla="*/ 3988130 h 6858000"/>
              <a:gd name="connsiteX182" fmla="*/ 3310753 w 7467600"/>
              <a:gd name="connsiteY182" fmla="*/ 3787140 h 6858000"/>
              <a:gd name="connsiteX183" fmla="*/ 3291335 w 7467600"/>
              <a:gd name="connsiteY183" fmla="*/ 3767420 h 6858000"/>
              <a:gd name="connsiteX184" fmla="*/ 1635889 w 7467600"/>
              <a:gd name="connsiteY184" fmla="*/ 3709494 h 6858000"/>
              <a:gd name="connsiteX185" fmla="*/ 1634800 w 7467600"/>
              <a:gd name="connsiteY185" fmla="*/ 3731111 h 6858000"/>
              <a:gd name="connsiteX186" fmla="*/ 1635889 w 7467600"/>
              <a:gd name="connsiteY186" fmla="*/ 3709494 h 6858000"/>
              <a:gd name="connsiteX187" fmla="*/ 1510397 w 7467600"/>
              <a:gd name="connsiteY187" fmla="*/ 3684705 h 6858000"/>
              <a:gd name="connsiteX188" fmla="*/ 1146550 w 7467600"/>
              <a:gd name="connsiteY188" fmla="*/ 3802012 h 6858000"/>
              <a:gd name="connsiteX189" fmla="*/ 698834 w 7467600"/>
              <a:gd name="connsiteY189" fmla="*/ 3952272 h 6858000"/>
              <a:gd name="connsiteX190" fmla="*/ 34256 w 7467600"/>
              <a:gd name="connsiteY190" fmla="*/ 4347603 h 6858000"/>
              <a:gd name="connsiteX191" fmla="*/ 527241 w 7467600"/>
              <a:gd name="connsiteY191" fmla="*/ 4065078 h 6858000"/>
              <a:gd name="connsiteX192" fmla="*/ 1510397 w 7467600"/>
              <a:gd name="connsiteY192" fmla="*/ 3684705 h 6858000"/>
              <a:gd name="connsiteX193" fmla="*/ 1313114 w 7467600"/>
              <a:gd name="connsiteY193" fmla="*/ 3655216 h 6858000"/>
              <a:gd name="connsiteX194" fmla="*/ 1109304 w 7467600"/>
              <a:gd name="connsiteY194" fmla="*/ 3669030 h 6858000"/>
              <a:gd name="connsiteX195" fmla="*/ 8129 w 7467600"/>
              <a:gd name="connsiteY195" fmla="*/ 4330519 h 6858000"/>
              <a:gd name="connsiteX196" fmla="*/ 687572 w 7467600"/>
              <a:gd name="connsiteY196" fmla="*/ 3925629 h 6858000"/>
              <a:gd name="connsiteX197" fmla="*/ 1138365 w 7467600"/>
              <a:gd name="connsiteY197" fmla="*/ 3774515 h 6858000"/>
              <a:gd name="connsiteX198" fmla="*/ 1505579 w 7467600"/>
              <a:gd name="connsiteY198" fmla="*/ 3655526 h 6858000"/>
              <a:gd name="connsiteX199" fmla="*/ 1313114 w 7467600"/>
              <a:gd name="connsiteY199" fmla="*/ 3655216 h 6858000"/>
              <a:gd name="connsiteX200" fmla="*/ 3655073 w 7467600"/>
              <a:gd name="connsiteY200" fmla="*/ 3650884 h 6858000"/>
              <a:gd name="connsiteX201" fmla="*/ 3989938 w 7467600"/>
              <a:gd name="connsiteY201" fmla="*/ 3991685 h 6858000"/>
              <a:gd name="connsiteX202" fmla="*/ 4393907 w 7467600"/>
              <a:gd name="connsiteY202" fmla="*/ 4261258 h 6858000"/>
              <a:gd name="connsiteX203" fmla="*/ 4648051 w 7467600"/>
              <a:gd name="connsiteY203" fmla="*/ 4374051 h 6858000"/>
              <a:gd name="connsiteX204" fmla="*/ 4383389 w 7467600"/>
              <a:gd name="connsiteY204" fmla="*/ 4184369 h 6858000"/>
              <a:gd name="connsiteX205" fmla="*/ 4165508 w 7467600"/>
              <a:gd name="connsiteY205" fmla="*/ 4035196 h 6858000"/>
              <a:gd name="connsiteX206" fmla="*/ 4068162 w 7467600"/>
              <a:gd name="connsiteY206" fmla="*/ 3953394 h 6858000"/>
              <a:gd name="connsiteX207" fmla="*/ 3981416 w 7467600"/>
              <a:gd name="connsiteY207" fmla="*/ 3880482 h 6858000"/>
              <a:gd name="connsiteX208" fmla="*/ 3800147 w 7467600"/>
              <a:gd name="connsiteY208" fmla="*/ 3749872 h 6858000"/>
              <a:gd name="connsiteX209" fmla="*/ 3655073 w 7467600"/>
              <a:gd name="connsiteY209" fmla="*/ 3650884 h 6858000"/>
              <a:gd name="connsiteX210" fmla="*/ 3670252 w 7467600"/>
              <a:gd name="connsiteY210" fmla="*/ 3622798 h 6858000"/>
              <a:gd name="connsiteX211" fmla="*/ 3817258 w 7467600"/>
              <a:gd name="connsiteY211" fmla="*/ 3723577 h 6858000"/>
              <a:gd name="connsiteX212" fmla="*/ 4000461 w 7467600"/>
              <a:gd name="connsiteY212" fmla="*/ 3855966 h 6858000"/>
              <a:gd name="connsiteX213" fmla="*/ 4088180 w 7467600"/>
              <a:gd name="connsiteY213" fmla="*/ 3929774 h 6858000"/>
              <a:gd name="connsiteX214" fmla="*/ 4184555 w 7467600"/>
              <a:gd name="connsiteY214" fmla="*/ 4010683 h 6858000"/>
              <a:gd name="connsiteX215" fmla="*/ 4399563 w 7467600"/>
              <a:gd name="connsiteY215" fmla="*/ 4158106 h 6858000"/>
              <a:gd name="connsiteX216" fmla="*/ 4684469 w 7467600"/>
              <a:gd name="connsiteY216" fmla="*/ 4364680 h 6858000"/>
              <a:gd name="connsiteX217" fmla="*/ 4690271 w 7467600"/>
              <a:gd name="connsiteY217" fmla="*/ 4370034 h 6858000"/>
              <a:gd name="connsiteX218" fmla="*/ 4136093 w 7467600"/>
              <a:gd name="connsiteY218" fmla="*/ 3858466 h 6858000"/>
              <a:gd name="connsiteX219" fmla="*/ 3670252 w 7467600"/>
              <a:gd name="connsiteY219" fmla="*/ 3622798 h 6858000"/>
              <a:gd name="connsiteX220" fmla="*/ 4440129 w 7467600"/>
              <a:gd name="connsiteY220" fmla="*/ 3448571 h 6858000"/>
              <a:gd name="connsiteX221" fmla="*/ 4856525 w 7467600"/>
              <a:gd name="connsiteY221" fmla="*/ 3915351 h 6858000"/>
              <a:gd name="connsiteX222" fmla="*/ 5059055 w 7467600"/>
              <a:gd name="connsiteY222" fmla="*/ 4108918 h 6858000"/>
              <a:gd name="connsiteX223" fmla="*/ 5290070 w 7467600"/>
              <a:gd name="connsiteY223" fmla="*/ 4263619 h 6858000"/>
              <a:gd name="connsiteX224" fmla="*/ 4834991 w 7467600"/>
              <a:gd name="connsiteY224" fmla="*/ 3830985 h 6858000"/>
              <a:gd name="connsiteX225" fmla="*/ 4440129 w 7467600"/>
              <a:gd name="connsiteY225" fmla="*/ 3448571 h 6858000"/>
              <a:gd name="connsiteX226" fmla="*/ 4441737 w 7467600"/>
              <a:gd name="connsiteY226" fmla="*/ 3399734 h 6858000"/>
              <a:gd name="connsiteX227" fmla="*/ 4431236 w 7467600"/>
              <a:gd name="connsiteY227" fmla="*/ 3400954 h 6858000"/>
              <a:gd name="connsiteX228" fmla="*/ 4557150 w 7467600"/>
              <a:gd name="connsiteY228" fmla="*/ 3510023 h 6858000"/>
              <a:gd name="connsiteX229" fmla="*/ 4856936 w 7467600"/>
              <a:gd name="connsiteY229" fmla="*/ 3809146 h 6858000"/>
              <a:gd name="connsiteX230" fmla="*/ 5111996 w 7467600"/>
              <a:gd name="connsiteY230" fmla="*/ 4065759 h 6858000"/>
              <a:gd name="connsiteX231" fmla="*/ 5388878 w 7467600"/>
              <a:gd name="connsiteY231" fmla="*/ 4300185 h 6858000"/>
              <a:gd name="connsiteX232" fmla="*/ 5425556 w 7467600"/>
              <a:gd name="connsiteY232" fmla="*/ 4308967 h 6858000"/>
              <a:gd name="connsiteX233" fmla="*/ 4943646 w 7467600"/>
              <a:gd name="connsiteY233" fmla="*/ 3822916 h 6858000"/>
              <a:gd name="connsiteX234" fmla="*/ 4594837 w 7467600"/>
              <a:gd name="connsiteY234" fmla="*/ 3532274 h 6858000"/>
              <a:gd name="connsiteX235" fmla="*/ 4441737 w 7467600"/>
              <a:gd name="connsiteY235" fmla="*/ 3399734 h 6858000"/>
              <a:gd name="connsiteX236" fmla="*/ 5425834 w 7467600"/>
              <a:gd name="connsiteY236" fmla="*/ 3162785 h 6858000"/>
              <a:gd name="connsiteX237" fmla="*/ 5401644 w 7467600"/>
              <a:gd name="connsiteY237" fmla="*/ 3617847 h 6858000"/>
              <a:gd name="connsiteX238" fmla="*/ 5467256 w 7467600"/>
              <a:gd name="connsiteY238" fmla="*/ 4175494 h 6858000"/>
              <a:gd name="connsiteX239" fmla="*/ 5448069 w 7467600"/>
              <a:gd name="connsiteY239" fmla="*/ 3567554 h 6858000"/>
              <a:gd name="connsiteX240" fmla="*/ 5425834 w 7467600"/>
              <a:gd name="connsiteY240" fmla="*/ 3162785 h 6858000"/>
              <a:gd name="connsiteX241" fmla="*/ 1318687 w 7467600"/>
              <a:gd name="connsiteY241" fmla="*/ 3113840 h 6858000"/>
              <a:gd name="connsiteX242" fmla="*/ 1066793 w 7467600"/>
              <a:gd name="connsiteY242" fmla="*/ 3212171 h 6858000"/>
              <a:gd name="connsiteX243" fmla="*/ 993319 w 7467600"/>
              <a:gd name="connsiteY243" fmla="*/ 3247648 h 6858000"/>
              <a:gd name="connsiteX244" fmla="*/ 853081 w 7467600"/>
              <a:gd name="connsiteY244" fmla="*/ 3312410 h 6858000"/>
              <a:gd name="connsiteX245" fmla="*/ 805957 w 7467600"/>
              <a:gd name="connsiteY245" fmla="*/ 3330443 h 6858000"/>
              <a:gd name="connsiteX246" fmla="*/ 1318687 w 7467600"/>
              <a:gd name="connsiteY246" fmla="*/ 3113840 h 6858000"/>
              <a:gd name="connsiteX247" fmla="*/ 5453702 w 7467600"/>
              <a:gd name="connsiteY247" fmla="*/ 3090882 h 6858000"/>
              <a:gd name="connsiteX248" fmla="*/ 5480135 w 7467600"/>
              <a:gd name="connsiteY248" fmla="*/ 3565802 h 6858000"/>
              <a:gd name="connsiteX249" fmla="*/ 5499023 w 7467600"/>
              <a:gd name="connsiteY249" fmla="*/ 4166310 h 6858000"/>
              <a:gd name="connsiteX250" fmla="*/ 5547022 w 7467600"/>
              <a:gd name="connsiteY250" fmla="*/ 3607838 h 6858000"/>
              <a:gd name="connsiteX251" fmla="*/ 5515964 w 7467600"/>
              <a:gd name="connsiteY251" fmla="*/ 3378541 h 6858000"/>
              <a:gd name="connsiteX252" fmla="*/ 5453702 w 7467600"/>
              <a:gd name="connsiteY252" fmla="*/ 3090882 h 6858000"/>
              <a:gd name="connsiteX253" fmla="*/ 1238695 w 7467600"/>
              <a:gd name="connsiteY253" fmla="*/ 3076820 h 6858000"/>
              <a:gd name="connsiteX254" fmla="*/ 716371 w 7467600"/>
              <a:gd name="connsiteY254" fmla="*/ 3293249 h 6858000"/>
              <a:gd name="connsiteX255" fmla="*/ 579522 w 7467600"/>
              <a:gd name="connsiteY255" fmla="*/ 3371759 h 6858000"/>
              <a:gd name="connsiteX256" fmla="*/ 600288 w 7467600"/>
              <a:gd name="connsiteY256" fmla="*/ 3365555 h 6858000"/>
              <a:gd name="connsiteX257" fmla="*/ 840692 w 7467600"/>
              <a:gd name="connsiteY257" fmla="*/ 3284921 h 6858000"/>
              <a:gd name="connsiteX258" fmla="*/ 979248 w 7467600"/>
              <a:gd name="connsiteY258" fmla="*/ 3221003 h 6858000"/>
              <a:gd name="connsiteX259" fmla="*/ 1053282 w 7467600"/>
              <a:gd name="connsiteY259" fmla="*/ 3185247 h 6858000"/>
              <a:gd name="connsiteX260" fmla="*/ 1320603 w 7467600"/>
              <a:gd name="connsiteY260" fmla="*/ 3081281 h 6858000"/>
              <a:gd name="connsiteX261" fmla="*/ 1238695 w 7467600"/>
              <a:gd name="connsiteY261" fmla="*/ 3076820 h 6858000"/>
              <a:gd name="connsiteX262" fmla="*/ 5425627 w 7467600"/>
              <a:gd name="connsiteY262" fmla="*/ 2954192 h 6858000"/>
              <a:gd name="connsiteX263" fmla="*/ 5470770 w 7467600"/>
              <a:gd name="connsiteY263" fmla="*/ 3005435 h 6858000"/>
              <a:gd name="connsiteX264" fmla="*/ 5519779 w 7467600"/>
              <a:gd name="connsiteY264" fmla="*/ 4359223 h 6858000"/>
              <a:gd name="connsiteX265" fmla="*/ 5520293 w 7467600"/>
              <a:gd name="connsiteY265" fmla="*/ 4360602 h 6858000"/>
              <a:gd name="connsiteX266" fmla="*/ 5767221 w 7467600"/>
              <a:gd name="connsiteY266" fmla="*/ 4665564 h 6858000"/>
              <a:gd name="connsiteX267" fmla="*/ 6937169 w 7467600"/>
              <a:gd name="connsiteY267" fmla="*/ 4815941 h 6858000"/>
              <a:gd name="connsiteX268" fmla="*/ 6953922 w 7467600"/>
              <a:gd name="connsiteY268" fmla="*/ 4890068 h 6858000"/>
              <a:gd name="connsiteX269" fmla="*/ 6071359 w 7467600"/>
              <a:gd name="connsiteY269" fmla="*/ 4770770 h 6858000"/>
              <a:gd name="connsiteX270" fmla="*/ 6038839 w 7467600"/>
              <a:gd name="connsiteY270" fmla="*/ 4764474 h 6858000"/>
              <a:gd name="connsiteX271" fmla="*/ 6038706 w 7467600"/>
              <a:gd name="connsiteY271" fmla="*/ 4763847 h 6858000"/>
              <a:gd name="connsiteX272" fmla="*/ 6037784 w 7467600"/>
              <a:gd name="connsiteY272" fmla="*/ 4764270 h 6858000"/>
              <a:gd name="connsiteX273" fmla="*/ 6038839 w 7467600"/>
              <a:gd name="connsiteY273" fmla="*/ 4764474 h 6858000"/>
              <a:gd name="connsiteX274" fmla="*/ 6040338 w 7467600"/>
              <a:gd name="connsiteY274" fmla="*/ 4771418 h 6858000"/>
              <a:gd name="connsiteX275" fmla="*/ 6024488 w 7467600"/>
              <a:gd name="connsiteY275" fmla="*/ 4809903 h 6858000"/>
              <a:gd name="connsiteX276" fmla="*/ 5599771 w 7467600"/>
              <a:gd name="connsiteY276" fmla="*/ 5509652 h 6858000"/>
              <a:gd name="connsiteX277" fmla="*/ 5548843 w 7467600"/>
              <a:gd name="connsiteY277" fmla="*/ 5563845 h 6858000"/>
              <a:gd name="connsiteX278" fmla="*/ 5940952 w 7467600"/>
              <a:gd name="connsiteY278" fmla="*/ 6250028 h 6858000"/>
              <a:gd name="connsiteX279" fmla="*/ 6043441 w 7467600"/>
              <a:gd name="connsiteY279" fmla="*/ 6665847 h 6858000"/>
              <a:gd name="connsiteX280" fmla="*/ 6093432 w 7467600"/>
              <a:gd name="connsiteY280" fmla="*/ 6858000 h 6858000"/>
              <a:gd name="connsiteX281" fmla="*/ 6034344 w 7467600"/>
              <a:gd name="connsiteY281" fmla="*/ 6858000 h 6858000"/>
              <a:gd name="connsiteX282" fmla="*/ 6026679 w 7467600"/>
              <a:gd name="connsiteY282" fmla="*/ 6836959 h 6858000"/>
              <a:gd name="connsiteX283" fmla="*/ 5800441 w 7467600"/>
              <a:gd name="connsiteY283" fmla="*/ 6335286 h 6858000"/>
              <a:gd name="connsiteX284" fmla="*/ 5526562 w 7467600"/>
              <a:gd name="connsiteY284" fmla="*/ 5705388 h 6858000"/>
              <a:gd name="connsiteX285" fmla="*/ 5519640 w 7467600"/>
              <a:gd name="connsiteY285" fmla="*/ 5683774 h 6858000"/>
              <a:gd name="connsiteX286" fmla="*/ 5844559 w 7467600"/>
              <a:gd name="connsiteY286" fmla="*/ 6553349 h 6858000"/>
              <a:gd name="connsiteX287" fmla="*/ 5975994 w 7467600"/>
              <a:gd name="connsiteY287" fmla="*/ 6858000 h 6858000"/>
              <a:gd name="connsiteX288" fmla="*/ 5898547 w 7467600"/>
              <a:gd name="connsiteY288" fmla="*/ 6858000 h 6858000"/>
              <a:gd name="connsiteX289" fmla="*/ 5682041 w 7467600"/>
              <a:gd name="connsiteY289" fmla="*/ 6355860 h 6858000"/>
              <a:gd name="connsiteX290" fmla="*/ 5461758 w 7467600"/>
              <a:gd name="connsiteY290" fmla="*/ 5820220 h 6858000"/>
              <a:gd name="connsiteX291" fmla="*/ 5237282 w 7467600"/>
              <a:gd name="connsiteY291" fmla="*/ 6579086 h 6858000"/>
              <a:gd name="connsiteX292" fmla="*/ 5115009 w 7467600"/>
              <a:gd name="connsiteY292" fmla="*/ 6858000 h 6858000"/>
              <a:gd name="connsiteX293" fmla="*/ 5028074 w 7467600"/>
              <a:gd name="connsiteY293" fmla="*/ 6858000 h 6858000"/>
              <a:gd name="connsiteX294" fmla="*/ 5079508 w 7467600"/>
              <a:gd name="connsiteY294" fmla="*/ 6749074 h 6858000"/>
              <a:gd name="connsiteX295" fmla="*/ 5371846 w 7467600"/>
              <a:gd name="connsiteY295" fmla="*/ 5924413 h 6858000"/>
              <a:gd name="connsiteX296" fmla="*/ 5270512 w 7467600"/>
              <a:gd name="connsiteY296" fmla="*/ 6138975 h 6858000"/>
              <a:gd name="connsiteX297" fmla="*/ 5062409 w 7467600"/>
              <a:gd name="connsiteY297" fmla="*/ 6653544 h 6858000"/>
              <a:gd name="connsiteX298" fmla="*/ 5036628 w 7467600"/>
              <a:gd name="connsiteY298" fmla="*/ 6754247 h 6858000"/>
              <a:gd name="connsiteX299" fmla="*/ 5009112 w 7467600"/>
              <a:gd name="connsiteY299" fmla="*/ 6858000 h 6858000"/>
              <a:gd name="connsiteX300" fmla="*/ 4976679 w 7467600"/>
              <a:gd name="connsiteY300" fmla="*/ 6858000 h 6858000"/>
              <a:gd name="connsiteX301" fmla="*/ 5006537 w 7467600"/>
              <a:gd name="connsiteY301" fmla="*/ 6747068 h 6858000"/>
              <a:gd name="connsiteX302" fmla="*/ 5032723 w 7467600"/>
              <a:gd name="connsiteY302" fmla="*/ 6644957 h 6858000"/>
              <a:gd name="connsiteX303" fmla="*/ 5242949 w 7467600"/>
              <a:gd name="connsiteY303" fmla="*/ 6125175 h 6858000"/>
              <a:gd name="connsiteX304" fmla="*/ 5286321 w 7467600"/>
              <a:gd name="connsiteY304" fmla="*/ 6033555 h 6858000"/>
              <a:gd name="connsiteX305" fmla="*/ 5008210 w 7467600"/>
              <a:gd name="connsiteY305" fmla="*/ 6649194 h 6858000"/>
              <a:gd name="connsiteX306" fmla="*/ 4986321 w 7467600"/>
              <a:gd name="connsiteY306" fmla="*/ 6765687 h 6858000"/>
              <a:gd name="connsiteX307" fmla="*/ 4973474 w 7467600"/>
              <a:gd name="connsiteY307" fmla="*/ 6858000 h 6858000"/>
              <a:gd name="connsiteX308" fmla="*/ 4907178 w 7467600"/>
              <a:gd name="connsiteY308" fmla="*/ 6858000 h 6858000"/>
              <a:gd name="connsiteX309" fmla="*/ 4910810 w 7467600"/>
              <a:gd name="connsiteY309" fmla="*/ 6829660 h 6858000"/>
              <a:gd name="connsiteX310" fmla="*/ 4987461 w 7467600"/>
              <a:gd name="connsiteY310" fmla="*/ 6432994 h 6858000"/>
              <a:gd name="connsiteX311" fmla="*/ 5179262 w 7467600"/>
              <a:gd name="connsiteY311" fmla="*/ 6035044 h 6858000"/>
              <a:gd name="connsiteX312" fmla="*/ 4689678 w 7467600"/>
              <a:gd name="connsiteY312" fmla="*/ 6440241 h 6858000"/>
              <a:gd name="connsiteX313" fmla="*/ 4477543 w 7467600"/>
              <a:gd name="connsiteY313" fmla="*/ 6674836 h 6858000"/>
              <a:gd name="connsiteX314" fmla="*/ 4329957 w 7467600"/>
              <a:gd name="connsiteY314" fmla="*/ 6858000 h 6858000"/>
              <a:gd name="connsiteX315" fmla="*/ 4218595 w 7467600"/>
              <a:gd name="connsiteY315" fmla="*/ 6858000 h 6858000"/>
              <a:gd name="connsiteX316" fmla="*/ 4368888 w 7467600"/>
              <a:gd name="connsiteY316" fmla="*/ 6668412 h 6858000"/>
              <a:gd name="connsiteX317" fmla="*/ 4563091 w 7467600"/>
              <a:gd name="connsiteY317" fmla="*/ 6442508 h 6858000"/>
              <a:gd name="connsiteX318" fmla="*/ 5387324 w 7467600"/>
              <a:gd name="connsiteY318" fmla="*/ 5705830 h 6858000"/>
              <a:gd name="connsiteX319" fmla="*/ 5073620 w 7467600"/>
              <a:gd name="connsiteY319" fmla="*/ 5955437 h 6858000"/>
              <a:gd name="connsiteX320" fmla="*/ 4689789 w 7467600"/>
              <a:gd name="connsiteY320" fmla="*/ 6268382 h 6858000"/>
              <a:gd name="connsiteX321" fmla="*/ 4418722 w 7467600"/>
              <a:gd name="connsiteY321" fmla="*/ 6570886 h 6858000"/>
              <a:gd name="connsiteX322" fmla="*/ 4214944 w 7467600"/>
              <a:gd name="connsiteY322" fmla="*/ 6858000 h 6858000"/>
              <a:gd name="connsiteX323" fmla="*/ 4177898 w 7467600"/>
              <a:gd name="connsiteY323" fmla="*/ 6858000 h 6858000"/>
              <a:gd name="connsiteX324" fmla="*/ 4391597 w 7467600"/>
              <a:gd name="connsiteY324" fmla="*/ 6556370 h 6858000"/>
              <a:gd name="connsiteX325" fmla="*/ 4668889 w 7467600"/>
              <a:gd name="connsiteY325" fmla="*/ 6246399 h 6858000"/>
              <a:gd name="connsiteX326" fmla="*/ 5055427 w 7467600"/>
              <a:gd name="connsiteY326" fmla="*/ 5931476 h 6858000"/>
              <a:gd name="connsiteX327" fmla="*/ 5371814 w 7467600"/>
              <a:gd name="connsiteY327" fmla="*/ 5678975 h 6858000"/>
              <a:gd name="connsiteX328" fmla="*/ 4987918 w 7467600"/>
              <a:gd name="connsiteY328" fmla="*/ 5838701 h 6858000"/>
              <a:gd name="connsiteX329" fmla="*/ 4317146 w 7467600"/>
              <a:gd name="connsiteY329" fmla="*/ 6587716 h 6858000"/>
              <a:gd name="connsiteX330" fmla="*/ 4171627 w 7467600"/>
              <a:gd name="connsiteY330" fmla="*/ 6858000 h 6858000"/>
              <a:gd name="connsiteX331" fmla="*/ 4081585 w 7467600"/>
              <a:gd name="connsiteY331" fmla="*/ 6858000 h 6858000"/>
              <a:gd name="connsiteX332" fmla="*/ 4238603 w 7467600"/>
              <a:gd name="connsiteY332" fmla="*/ 6559341 h 6858000"/>
              <a:gd name="connsiteX333" fmla="*/ 4778333 w 7467600"/>
              <a:gd name="connsiteY333" fmla="*/ 5873626 h 6858000"/>
              <a:gd name="connsiteX334" fmla="*/ 5414185 w 7467600"/>
              <a:gd name="connsiteY334" fmla="*/ 5573882 h 6858000"/>
              <a:gd name="connsiteX335" fmla="*/ 5959648 w 7467600"/>
              <a:gd name="connsiteY335" fmla="*/ 4760797 h 6858000"/>
              <a:gd name="connsiteX336" fmla="*/ 5355019 w 7467600"/>
              <a:gd name="connsiteY336" fmla="*/ 4734672 h 6858000"/>
              <a:gd name="connsiteX337" fmla="*/ 5083565 w 7467600"/>
              <a:gd name="connsiteY337" fmla="*/ 5179121 h 6858000"/>
              <a:gd name="connsiteX338" fmla="*/ 4713577 w 7467600"/>
              <a:gd name="connsiteY338" fmla="*/ 5616803 h 6858000"/>
              <a:gd name="connsiteX339" fmla="*/ 3989559 w 7467600"/>
              <a:gd name="connsiteY339" fmla="*/ 6145945 h 6858000"/>
              <a:gd name="connsiteX340" fmla="*/ 3939824 w 7467600"/>
              <a:gd name="connsiteY340" fmla="*/ 6066900 h 6858000"/>
              <a:gd name="connsiteX341" fmla="*/ 4584537 w 7467600"/>
              <a:gd name="connsiteY341" fmla="*/ 5324826 h 6858000"/>
              <a:gd name="connsiteX342" fmla="*/ 5037105 w 7467600"/>
              <a:gd name="connsiteY342" fmla="*/ 5088765 h 6858000"/>
              <a:gd name="connsiteX343" fmla="*/ 5039930 w 7467600"/>
              <a:gd name="connsiteY343" fmla="*/ 5089585 h 6858000"/>
              <a:gd name="connsiteX344" fmla="*/ 5263764 w 7467600"/>
              <a:gd name="connsiteY344" fmla="*/ 4735525 h 6858000"/>
              <a:gd name="connsiteX345" fmla="*/ 4086300 w 7467600"/>
              <a:gd name="connsiteY345" fmla="*/ 4884599 h 6858000"/>
              <a:gd name="connsiteX346" fmla="*/ 4085485 w 7467600"/>
              <a:gd name="connsiteY346" fmla="*/ 4899070 h 6858000"/>
              <a:gd name="connsiteX347" fmla="*/ 3871915 w 7467600"/>
              <a:gd name="connsiteY347" fmla="*/ 5253645 h 6858000"/>
              <a:gd name="connsiteX348" fmla="*/ 3799374 w 7467600"/>
              <a:gd name="connsiteY348" fmla="*/ 5466127 h 6858000"/>
              <a:gd name="connsiteX349" fmla="*/ 3498850 w 7467600"/>
              <a:gd name="connsiteY349" fmla="*/ 6661888 h 6858000"/>
              <a:gd name="connsiteX350" fmla="*/ 3399216 w 7467600"/>
              <a:gd name="connsiteY350" fmla="*/ 6858000 h 6858000"/>
              <a:gd name="connsiteX351" fmla="*/ 3303688 w 7467600"/>
              <a:gd name="connsiteY351" fmla="*/ 6858000 h 6858000"/>
              <a:gd name="connsiteX352" fmla="*/ 3391774 w 7467600"/>
              <a:gd name="connsiteY352" fmla="*/ 6697181 h 6858000"/>
              <a:gd name="connsiteX353" fmla="*/ 3735540 w 7467600"/>
              <a:gd name="connsiteY353" fmla="*/ 5546923 h 6858000"/>
              <a:gd name="connsiteX354" fmla="*/ 3729438 w 7467600"/>
              <a:gd name="connsiteY354" fmla="*/ 5569058 h 6858000"/>
              <a:gd name="connsiteX355" fmla="*/ 3707782 w 7467600"/>
              <a:gd name="connsiteY355" fmla="*/ 5644908 h 6858000"/>
              <a:gd name="connsiteX356" fmla="*/ 3583827 w 7467600"/>
              <a:gd name="connsiteY356" fmla="*/ 6039215 h 6858000"/>
              <a:gd name="connsiteX357" fmla="*/ 3547861 w 7467600"/>
              <a:gd name="connsiteY357" fmla="*/ 6129609 h 6858000"/>
              <a:gd name="connsiteX358" fmla="*/ 3490905 w 7467600"/>
              <a:gd name="connsiteY358" fmla="*/ 6277660 h 6858000"/>
              <a:gd name="connsiteX359" fmla="*/ 3455859 w 7467600"/>
              <a:gd name="connsiteY359" fmla="*/ 6391301 h 6858000"/>
              <a:gd name="connsiteX360" fmla="*/ 3429112 w 7467600"/>
              <a:gd name="connsiteY360" fmla="*/ 6479469 h 6858000"/>
              <a:gd name="connsiteX361" fmla="*/ 3304862 w 7467600"/>
              <a:gd name="connsiteY361" fmla="*/ 6796476 h 6858000"/>
              <a:gd name="connsiteX362" fmla="*/ 3276071 w 7467600"/>
              <a:gd name="connsiteY362" fmla="*/ 6858000 h 6858000"/>
              <a:gd name="connsiteX363" fmla="*/ 3240805 w 7467600"/>
              <a:gd name="connsiteY363" fmla="*/ 6858000 h 6858000"/>
              <a:gd name="connsiteX364" fmla="*/ 3275917 w 7467600"/>
              <a:gd name="connsiteY364" fmla="*/ 6783192 h 6858000"/>
              <a:gd name="connsiteX365" fmla="*/ 3399358 w 7467600"/>
              <a:gd name="connsiteY365" fmla="*/ 6469011 h 6858000"/>
              <a:gd name="connsiteX366" fmla="*/ 3425650 w 7467600"/>
              <a:gd name="connsiteY366" fmla="*/ 6381333 h 6858000"/>
              <a:gd name="connsiteX367" fmla="*/ 3460661 w 7467600"/>
              <a:gd name="connsiteY367" fmla="*/ 6266763 h 6858000"/>
              <a:gd name="connsiteX368" fmla="*/ 3518021 w 7467600"/>
              <a:gd name="connsiteY368" fmla="*/ 6117298 h 6858000"/>
              <a:gd name="connsiteX369" fmla="*/ 3554035 w 7467600"/>
              <a:gd name="connsiteY369" fmla="*/ 6027832 h 6858000"/>
              <a:gd name="connsiteX370" fmla="*/ 3677174 w 7467600"/>
              <a:gd name="connsiteY370" fmla="*/ 5636351 h 6858000"/>
              <a:gd name="connsiteX371" fmla="*/ 3698819 w 7467600"/>
              <a:gd name="connsiteY371" fmla="*/ 5560503 h 6858000"/>
              <a:gd name="connsiteX372" fmla="*/ 3702094 w 7467600"/>
              <a:gd name="connsiteY372" fmla="*/ 5549194 h 6858000"/>
              <a:gd name="connsiteX373" fmla="*/ 3398355 w 7467600"/>
              <a:gd name="connsiteY373" fmla="*/ 6094603 h 6858000"/>
              <a:gd name="connsiteX374" fmla="*/ 3193941 w 7467600"/>
              <a:gd name="connsiteY374" fmla="*/ 6798775 h 6858000"/>
              <a:gd name="connsiteX375" fmla="*/ 3184140 w 7467600"/>
              <a:gd name="connsiteY375" fmla="*/ 6858000 h 6858000"/>
              <a:gd name="connsiteX376" fmla="*/ 3099978 w 7467600"/>
              <a:gd name="connsiteY376" fmla="*/ 6858000 h 6858000"/>
              <a:gd name="connsiteX377" fmla="*/ 3101556 w 7467600"/>
              <a:gd name="connsiteY377" fmla="*/ 6843337 h 6858000"/>
              <a:gd name="connsiteX378" fmla="*/ 3370162 w 7467600"/>
              <a:gd name="connsiteY378" fmla="*/ 5785550 h 6858000"/>
              <a:gd name="connsiteX379" fmla="*/ 3746477 w 7467600"/>
              <a:gd name="connsiteY379" fmla="*/ 5377889 h 6858000"/>
              <a:gd name="connsiteX380" fmla="*/ 3863399 w 7467600"/>
              <a:gd name="connsiteY380" fmla="*/ 5087257 h 6858000"/>
              <a:gd name="connsiteX381" fmla="*/ 3968712 w 7467600"/>
              <a:gd name="connsiteY381" fmla="*/ 4913989 h 6858000"/>
              <a:gd name="connsiteX382" fmla="*/ 2792390 w 7467600"/>
              <a:gd name="connsiteY382" fmla="*/ 5382974 h 6858000"/>
              <a:gd name="connsiteX383" fmla="*/ 2714982 w 7467600"/>
              <a:gd name="connsiteY383" fmla="*/ 5427051 h 6858000"/>
              <a:gd name="connsiteX384" fmla="*/ 2813361 w 7467600"/>
              <a:gd name="connsiteY384" fmla="*/ 6023912 h 6858000"/>
              <a:gd name="connsiteX385" fmla="*/ 2688430 w 7467600"/>
              <a:gd name="connsiteY385" fmla="*/ 6801564 h 6858000"/>
              <a:gd name="connsiteX386" fmla="*/ 2629626 w 7467600"/>
              <a:gd name="connsiteY386" fmla="*/ 6763394 h 6858000"/>
              <a:gd name="connsiteX387" fmla="*/ 2565328 w 7467600"/>
              <a:gd name="connsiteY387" fmla="*/ 5516399 h 6858000"/>
              <a:gd name="connsiteX388" fmla="*/ 1922999 w 7467600"/>
              <a:gd name="connsiteY388" fmla="*/ 5980343 h 6858000"/>
              <a:gd name="connsiteX389" fmla="*/ 1950261 w 7467600"/>
              <a:gd name="connsiteY389" fmla="*/ 6405858 h 6858000"/>
              <a:gd name="connsiteX390" fmla="*/ 2365554 w 7467600"/>
              <a:gd name="connsiteY390" fmla="*/ 6759107 h 6858000"/>
              <a:gd name="connsiteX391" fmla="*/ 2424142 w 7467600"/>
              <a:gd name="connsiteY391" fmla="*/ 6858000 h 6858000"/>
              <a:gd name="connsiteX392" fmla="*/ 2395994 w 7467600"/>
              <a:gd name="connsiteY392" fmla="*/ 6858000 h 6858000"/>
              <a:gd name="connsiteX393" fmla="*/ 2392863 w 7467600"/>
              <a:gd name="connsiteY393" fmla="*/ 6852964 h 6858000"/>
              <a:gd name="connsiteX394" fmla="*/ 2017589 w 7467600"/>
              <a:gd name="connsiteY394" fmla="*/ 6493982 h 6858000"/>
              <a:gd name="connsiteX395" fmla="*/ 2147336 w 7467600"/>
              <a:gd name="connsiteY395" fmla="*/ 6594052 h 6858000"/>
              <a:gd name="connsiteX396" fmla="*/ 2207047 w 7467600"/>
              <a:gd name="connsiteY396" fmla="*/ 6654540 h 6858000"/>
              <a:gd name="connsiteX397" fmla="*/ 2299106 w 7467600"/>
              <a:gd name="connsiteY397" fmla="*/ 6778931 h 6858000"/>
              <a:gd name="connsiteX398" fmla="*/ 2314430 w 7467600"/>
              <a:gd name="connsiteY398" fmla="*/ 6801144 h 6858000"/>
              <a:gd name="connsiteX399" fmla="*/ 2352406 w 7467600"/>
              <a:gd name="connsiteY399" fmla="*/ 6858000 h 6858000"/>
              <a:gd name="connsiteX400" fmla="*/ 2314492 w 7467600"/>
              <a:gd name="connsiteY400" fmla="*/ 6858000 h 6858000"/>
              <a:gd name="connsiteX401" fmla="*/ 2288095 w 7467600"/>
              <a:gd name="connsiteY401" fmla="*/ 6818030 h 6858000"/>
              <a:gd name="connsiteX402" fmla="*/ 2272768 w 7467600"/>
              <a:gd name="connsiteY402" fmla="*/ 6795822 h 6858000"/>
              <a:gd name="connsiteX403" fmla="*/ 2182715 w 7467600"/>
              <a:gd name="connsiteY403" fmla="*/ 6675071 h 6858000"/>
              <a:gd name="connsiteX404" fmla="*/ 2032061 w 7467600"/>
              <a:gd name="connsiteY404" fmla="*/ 6541380 h 6858000"/>
              <a:gd name="connsiteX405" fmla="*/ 2257220 w 7467600"/>
              <a:gd name="connsiteY405" fmla="*/ 6826257 h 6858000"/>
              <a:gd name="connsiteX406" fmla="*/ 2281324 w 7467600"/>
              <a:gd name="connsiteY406" fmla="*/ 6858000 h 6858000"/>
              <a:gd name="connsiteX407" fmla="*/ 2242860 w 7467600"/>
              <a:gd name="connsiteY407" fmla="*/ 6858000 h 6858000"/>
              <a:gd name="connsiteX408" fmla="*/ 2232818 w 7467600"/>
              <a:gd name="connsiteY408" fmla="*/ 6844926 h 6858000"/>
              <a:gd name="connsiteX409" fmla="*/ 1990172 w 7467600"/>
              <a:gd name="connsiteY409" fmla="*/ 6542121 h 6858000"/>
              <a:gd name="connsiteX410" fmla="*/ 2124090 w 7467600"/>
              <a:gd name="connsiteY410" fmla="*/ 6761017 h 6858000"/>
              <a:gd name="connsiteX411" fmla="*/ 2200380 w 7467600"/>
              <a:gd name="connsiteY411" fmla="*/ 6858000 h 6858000"/>
              <a:gd name="connsiteX412" fmla="*/ 2147507 w 7467600"/>
              <a:gd name="connsiteY412" fmla="*/ 6858000 h 6858000"/>
              <a:gd name="connsiteX413" fmla="*/ 2070668 w 7467600"/>
              <a:gd name="connsiteY413" fmla="*/ 6761520 h 6858000"/>
              <a:gd name="connsiteX414" fmla="*/ 1975142 w 7467600"/>
              <a:gd name="connsiteY414" fmla="*/ 6585570 h 6858000"/>
              <a:gd name="connsiteX415" fmla="*/ 2050035 w 7467600"/>
              <a:gd name="connsiteY415" fmla="*/ 6813345 h 6858000"/>
              <a:gd name="connsiteX416" fmla="*/ 2063025 w 7467600"/>
              <a:gd name="connsiteY416" fmla="*/ 6858000 h 6858000"/>
              <a:gd name="connsiteX417" fmla="*/ 2021675 w 7467600"/>
              <a:gd name="connsiteY417" fmla="*/ 6858000 h 6858000"/>
              <a:gd name="connsiteX418" fmla="*/ 2019308 w 7467600"/>
              <a:gd name="connsiteY418" fmla="*/ 6847118 h 6858000"/>
              <a:gd name="connsiteX419" fmla="*/ 1938835 w 7467600"/>
              <a:gd name="connsiteY419" fmla="*/ 6551160 h 6858000"/>
              <a:gd name="connsiteX420" fmla="*/ 1953230 w 7467600"/>
              <a:gd name="connsiteY420" fmla="*/ 6759699 h 6858000"/>
              <a:gd name="connsiteX421" fmla="*/ 1956763 w 7467600"/>
              <a:gd name="connsiteY421" fmla="*/ 6778191 h 6858000"/>
              <a:gd name="connsiteX422" fmla="*/ 1967925 w 7467600"/>
              <a:gd name="connsiteY422" fmla="*/ 6858000 h 6858000"/>
              <a:gd name="connsiteX423" fmla="*/ 1936622 w 7467600"/>
              <a:gd name="connsiteY423" fmla="*/ 6858000 h 6858000"/>
              <a:gd name="connsiteX424" fmla="*/ 1926261 w 7467600"/>
              <a:gd name="connsiteY424" fmla="*/ 6784064 h 6858000"/>
              <a:gd name="connsiteX425" fmla="*/ 1922724 w 7467600"/>
              <a:gd name="connsiteY425" fmla="*/ 6765577 h 6858000"/>
              <a:gd name="connsiteX426" fmla="*/ 1904650 w 7467600"/>
              <a:gd name="connsiteY426" fmla="*/ 6639616 h 6858000"/>
              <a:gd name="connsiteX427" fmla="*/ 1885273 w 7467600"/>
              <a:gd name="connsiteY427" fmla="*/ 6858000 h 6858000"/>
              <a:gd name="connsiteX428" fmla="*/ 1854363 w 7467600"/>
              <a:gd name="connsiteY428" fmla="*/ 6858000 h 6858000"/>
              <a:gd name="connsiteX429" fmla="*/ 1880391 w 7467600"/>
              <a:gd name="connsiteY429" fmla="*/ 6603796 h 6858000"/>
              <a:gd name="connsiteX430" fmla="*/ 1818273 w 7467600"/>
              <a:gd name="connsiteY430" fmla="*/ 6715729 h 6858000"/>
              <a:gd name="connsiteX431" fmla="*/ 1794691 w 7467600"/>
              <a:gd name="connsiteY431" fmla="*/ 6843239 h 6858000"/>
              <a:gd name="connsiteX432" fmla="*/ 1794914 w 7467600"/>
              <a:gd name="connsiteY432" fmla="*/ 6858000 h 6858000"/>
              <a:gd name="connsiteX433" fmla="*/ 1746128 w 7467600"/>
              <a:gd name="connsiteY433" fmla="*/ 6858000 h 6858000"/>
              <a:gd name="connsiteX434" fmla="*/ 1753934 w 7467600"/>
              <a:gd name="connsiteY434" fmla="*/ 6724796 h 6858000"/>
              <a:gd name="connsiteX435" fmla="*/ 1792053 w 7467600"/>
              <a:gd name="connsiteY435" fmla="*/ 6572396 h 6858000"/>
              <a:gd name="connsiteX436" fmla="*/ 1862248 w 7467600"/>
              <a:gd name="connsiteY436" fmla="*/ 6266397 h 6858000"/>
              <a:gd name="connsiteX437" fmla="*/ 1862250 w 7467600"/>
              <a:gd name="connsiteY437" fmla="*/ 6033531 h 6858000"/>
              <a:gd name="connsiteX438" fmla="*/ 1211999 w 7467600"/>
              <a:gd name="connsiteY438" fmla="*/ 6683610 h 6858000"/>
              <a:gd name="connsiteX439" fmla="*/ 1213266 w 7467600"/>
              <a:gd name="connsiteY439" fmla="*/ 6691947 h 6858000"/>
              <a:gd name="connsiteX440" fmla="*/ 1203370 w 7467600"/>
              <a:gd name="connsiteY440" fmla="*/ 6850676 h 6858000"/>
              <a:gd name="connsiteX441" fmla="*/ 1203671 w 7467600"/>
              <a:gd name="connsiteY441" fmla="*/ 6858000 h 6858000"/>
              <a:gd name="connsiteX442" fmla="*/ 1143180 w 7467600"/>
              <a:gd name="connsiteY442" fmla="*/ 6858000 h 6858000"/>
              <a:gd name="connsiteX443" fmla="*/ 1142176 w 7467600"/>
              <a:gd name="connsiteY443" fmla="*/ 6766045 h 6858000"/>
              <a:gd name="connsiteX444" fmla="*/ 1067484 w 7467600"/>
              <a:gd name="connsiteY444" fmla="*/ 6858000 h 6858000"/>
              <a:gd name="connsiteX445" fmla="*/ 953928 w 7467600"/>
              <a:gd name="connsiteY445" fmla="*/ 6858000 h 6858000"/>
              <a:gd name="connsiteX446" fmla="*/ 959715 w 7467600"/>
              <a:gd name="connsiteY446" fmla="*/ 6850185 h 6858000"/>
              <a:gd name="connsiteX447" fmla="*/ 1483788 w 7467600"/>
              <a:gd name="connsiteY447" fmla="*/ 6259174 h 6858000"/>
              <a:gd name="connsiteX448" fmla="*/ 1100671 w 7467600"/>
              <a:gd name="connsiteY448" fmla="*/ 6252137 h 6858000"/>
              <a:gd name="connsiteX449" fmla="*/ 1090144 w 7467600"/>
              <a:gd name="connsiteY449" fmla="*/ 6256748 h 6858000"/>
              <a:gd name="connsiteX450" fmla="*/ 1095872 w 7467600"/>
              <a:gd name="connsiteY450" fmla="*/ 6271892 h 6858000"/>
              <a:gd name="connsiteX451" fmla="*/ 262785 w 7467600"/>
              <a:gd name="connsiteY451" fmla="*/ 6845450 h 6858000"/>
              <a:gd name="connsiteX452" fmla="*/ 209968 w 7467600"/>
              <a:gd name="connsiteY452" fmla="*/ 6770713 h 6858000"/>
              <a:gd name="connsiteX453" fmla="*/ 873460 w 7467600"/>
              <a:gd name="connsiteY453" fmla="*/ 6253768 h 6858000"/>
              <a:gd name="connsiteX454" fmla="*/ 192686 w 7467600"/>
              <a:gd name="connsiteY454" fmla="*/ 5849257 h 6858000"/>
              <a:gd name="connsiteX455" fmla="*/ 4696 w 7467600"/>
              <a:gd name="connsiteY455" fmla="*/ 5697668 h 6858000"/>
              <a:gd name="connsiteX456" fmla="*/ 0 w 7467600"/>
              <a:gd name="connsiteY456" fmla="*/ 5689984 h 6858000"/>
              <a:gd name="connsiteX457" fmla="*/ 0 w 7467600"/>
              <a:gd name="connsiteY457" fmla="*/ 5513472 h 6858000"/>
              <a:gd name="connsiteX458" fmla="*/ 174101 w 7467600"/>
              <a:gd name="connsiteY458" fmla="*/ 5620277 h 6858000"/>
              <a:gd name="connsiteX459" fmla="*/ 891800 w 7467600"/>
              <a:gd name="connsiteY459" fmla="*/ 6036935 h 6858000"/>
              <a:gd name="connsiteX460" fmla="*/ 1072219 w 7467600"/>
              <a:gd name="connsiteY460" fmla="*/ 6169443 h 6858000"/>
              <a:gd name="connsiteX461" fmla="*/ 1074117 w 7467600"/>
              <a:gd name="connsiteY461" fmla="*/ 6170301 h 6858000"/>
              <a:gd name="connsiteX462" fmla="*/ 1083114 w 7467600"/>
              <a:gd name="connsiteY462" fmla="*/ 6174131 h 6858000"/>
              <a:gd name="connsiteX463" fmla="*/ 1543010 w 7467600"/>
              <a:gd name="connsiteY463" fmla="*/ 6191140 h 6858000"/>
              <a:gd name="connsiteX464" fmla="*/ 1551080 w 7467600"/>
              <a:gd name="connsiteY464" fmla="*/ 6195006 h 6858000"/>
              <a:gd name="connsiteX465" fmla="*/ 2345443 w 7467600"/>
              <a:gd name="connsiteY465" fmla="*/ 5549882 h 6858000"/>
              <a:gd name="connsiteX466" fmla="*/ 1721499 w 7467600"/>
              <a:gd name="connsiteY466" fmla="*/ 5599969 h 6858000"/>
              <a:gd name="connsiteX467" fmla="*/ 767716 w 7467600"/>
              <a:gd name="connsiteY467" fmla="*/ 5472768 h 6858000"/>
              <a:gd name="connsiteX468" fmla="*/ 722147 w 7467600"/>
              <a:gd name="connsiteY468" fmla="*/ 5393091 h 6858000"/>
              <a:gd name="connsiteX469" fmla="*/ 1485552 w 7467600"/>
              <a:gd name="connsiteY469" fmla="*/ 5313202 h 6858000"/>
              <a:gd name="connsiteX470" fmla="*/ 2143004 w 7467600"/>
              <a:gd name="connsiteY470" fmla="*/ 5402420 h 6858000"/>
              <a:gd name="connsiteX471" fmla="*/ 1933391 w 7467600"/>
              <a:gd name="connsiteY471" fmla="*/ 5156971 h 6858000"/>
              <a:gd name="connsiteX472" fmla="*/ 1827118 w 7467600"/>
              <a:gd name="connsiteY472" fmla="*/ 4968410 h 6858000"/>
              <a:gd name="connsiteX473" fmla="*/ 1837349 w 7467600"/>
              <a:gd name="connsiteY473" fmla="*/ 4956357 h 6858000"/>
              <a:gd name="connsiteX474" fmla="*/ 2162835 w 7467600"/>
              <a:gd name="connsiteY474" fmla="*/ 5187853 h 6858000"/>
              <a:gd name="connsiteX475" fmla="*/ 2257167 w 7467600"/>
              <a:gd name="connsiteY475" fmla="*/ 5462123 h 6858000"/>
              <a:gd name="connsiteX476" fmla="*/ 2261598 w 7467600"/>
              <a:gd name="connsiteY476" fmla="*/ 5467998 h 6858000"/>
              <a:gd name="connsiteX477" fmla="*/ 2437177 w 7467600"/>
              <a:gd name="connsiteY477" fmla="*/ 5479608 h 6858000"/>
              <a:gd name="connsiteX478" fmla="*/ 2445247 w 7467600"/>
              <a:gd name="connsiteY478" fmla="*/ 5483476 h 6858000"/>
              <a:gd name="connsiteX479" fmla="*/ 2743626 w 7467600"/>
              <a:gd name="connsiteY479" fmla="*/ 5304819 h 6858000"/>
              <a:gd name="connsiteX480" fmla="*/ 3048102 w 7467600"/>
              <a:gd name="connsiteY480" fmla="*/ 5150595 h 6858000"/>
              <a:gd name="connsiteX481" fmla="*/ 1799414 w 7467600"/>
              <a:gd name="connsiteY481" fmla="*/ 4694732 h 6858000"/>
              <a:gd name="connsiteX482" fmla="*/ 1771735 w 7467600"/>
              <a:gd name="connsiteY482" fmla="*/ 4619929 h 6858000"/>
              <a:gd name="connsiteX483" fmla="*/ 3104273 w 7467600"/>
              <a:gd name="connsiteY483" fmla="*/ 5076159 h 6858000"/>
              <a:gd name="connsiteX484" fmla="*/ 3113245 w 7467600"/>
              <a:gd name="connsiteY484" fmla="*/ 5090705 h 6858000"/>
              <a:gd name="connsiteX485" fmla="*/ 3126294 w 7467600"/>
              <a:gd name="connsiteY485" fmla="*/ 5114400 h 6858000"/>
              <a:gd name="connsiteX486" fmla="*/ 3937433 w 7467600"/>
              <a:gd name="connsiteY486" fmla="*/ 4830473 h 6858000"/>
              <a:gd name="connsiteX487" fmla="*/ 3590475 w 7467600"/>
              <a:gd name="connsiteY487" fmla="*/ 4597974 h 6858000"/>
              <a:gd name="connsiteX488" fmla="*/ 3100264 w 7467600"/>
              <a:gd name="connsiteY488" fmla="*/ 4579845 h 6858000"/>
              <a:gd name="connsiteX489" fmla="*/ 2183576 w 7467600"/>
              <a:gd name="connsiteY489" fmla="*/ 4227150 h 6858000"/>
              <a:gd name="connsiteX490" fmla="*/ 2151029 w 7467600"/>
              <a:gd name="connsiteY490" fmla="*/ 4146947 h 6858000"/>
              <a:gd name="connsiteX491" fmla="*/ 3563434 w 7467600"/>
              <a:gd name="connsiteY491" fmla="*/ 4469115 h 6858000"/>
              <a:gd name="connsiteX492" fmla="*/ 3177952 w 7467600"/>
              <a:gd name="connsiteY492" fmla="*/ 3657386 h 6858000"/>
              <a:gd name="connsiteX493" fmla="*/ 3189263 w 7467600"/>
              <a:gd name="connsiteY493" fmla="*/ 3625726 h 6858000"/>
              <a:gd name="connsiteX494" fmla="*/ 3560912 w 7467600"/>
              <a:gd name="connsiteY494" fmla="*/ 4079863 h 6858000"/>
              <a:gd name="connsiteX495" fmla="*/ 3626636 w 7467600"/>
              <a:gd name="connsiteY495" fmla="*/ 4512230 h 6858000"/>
              <a:gd name="connsiteX496" fmla="*/ 3653088 w 7467600"/>
              <a:gd name="connsiteY496" fmla="*/ 4521417 h 6858000"/>
              <a:gd name="connsiteX497" fmla="*/ 3988128 w 7467600"/>
              <a:gd name="connsiteY497" fmla="*/ 4817267 h 6858000"/>
              <a:gd name="connsiteX498" fmla="*/ 4830582 w 7467600"/>
              <a:gd name="connsiteY498" fmla="*/ 4676000 h 6858000"/>
              <a:gd name="connsiteX499" fmla="*/ 4830100 w 7467600"/>
              <a:gd name="connsiteY499" fmla="*/ 4675554 h 6858000"/>
              <a:gd name="connsiteX500" fmla="*/ 4036318 w 7467600"/>
              <a:gd name="connsiteY500" fmla="*/ 4147013 h 6858000"/>
              <a:gd name="connsiteX501" fmla="*/ 3432098 w 7467600"/>
              <a:gd name="connsiteY501" fmla="*/ 3537312 h 6858000"/>
              <a:gd name="connsiteX502" fmla="*/ 3446761 w 7467600"/>
              <a:gd name="connsiteY502" fmla="*/ 3461278 h 6858000"/>
              <a:gd name="connsiteX503" fmla="*/ 4419733 w 7467600"/>
              <a:gd name="connsiteY503" fmla="*/ 3963555 h 6858000"/>
              <a:gd name="connsiteX504" fmla="*/ 4781371 w 7467600"/>
              <a:gd name="connsiteY504" fmla="*/ 4458604 h 6858000"/>
              <a:gd name="connsiteX505" fmla="*/ 4780440 w 7467600"/>
              <a:gd name="connsiteY505" fmla="*/ 4470290 h 6858000"/>
              <a:gd name="connsiteX506" fmla="*/ 4898954 w 7467600"/>
              <a:gd name="connsiteY506" fmla="*/ 4662092 h 6858000"/>
              <a:gd name="connsiteX507" fmla="*/ 4900699 w 7467600"/>
              <a:gd name="connsiteY507" fmla="*/ 4670867 h 6858000"/>
              <a:gd name="connsiteX508" fmla="*/ 5714511 w 7467600"/>
              <a:gd name="connsiteY508" fmla="*/ 4663483 h 6858000"/>
              <a:gd name="connsiteX509" fmla="*/ 5464793 w 7467600"/>
              <a:gd name="connsiteY509" fmla="*/ 4393556 h 6858000"/>
              <a:gd name="connsiteX510" fmla="*/ 5461897 w 7467600"/>
              <a:gd name="connsiteY510" fmla="*/ 4390879 h 6858000"/>
              <a:gd name="connsiteX511" fmla="*/ 4294126 w 7467600"/>
              <a:gd name="connsiteY511" fmla="*/ 3303048 h 6858000"/>
              <a:gd name="connsiteX512" fmla="*/ 4305321 w 7467600"/>
              <a:gd name="connsiteY512" fmla="*/ 3256953 h 6858000"/>
              <a:gd name="connsiteX513" fmla="*/ 4949299 w 7467600"/>
              <a:gd name="connsiteY513" fmla="*/ 3766336 h 6858000"/>
              <a:gd name="connsiteX514" fmla="*/ 5291452 w 7467600"/>
              <a:gd name="connsiteY514" fmla="*/ 4076801 h 6858000"/>
              <a:gd name="connsiteX515" fmla="*/ 5434998 w 7467600"/>
              <a:gd name="connsiteY515" fmla="*/ 4254100 h 6858000"/>
              <a:gd name="connsiteX516" fmla="*/ 5351015 w 7467600"/>
              <a:gd name="connsiteY516" fmla="*/ 3760989 h 6858000"/>
              <a:gd name="connsiteX517" fmla="*/ 5413780 w 7467600"/>
              <a:gd name="connsiteY517" fmla="*/ 2966265 h 6858000"/>
              <a:gd name="connsiteX518" fmla="*/ 5425627 w 7467600"/>
              <a:gd name="connsiteY518" fmla="*/ 2954192 h 6858000"/>
              <a:gd name="connsiteX519" fmla="*/ 6604735 w 7467600"/>
              <a:gd name="connsiteY519" fmla="*/ 2041381 h 6858000"/>
              <a:gd name="connsiteX520" fmla="*/ 7204487 w 7467600"/>
              <a:gd name="connsiteY520" fmla="*/ 2742112 h 6858000"/>
              <a:gd name="connsiteX521" fmla="*/ 7131592 w 7467600"/>
              <a:gd name="connsiteY521" fmla="*/ 2672096 h 6858000"/>
              <a:gd name="connsiteX522" fmla="*/ 6996344 w 7467600"/>
              <a:gd name="connsiteY522" fmla="*/ 2518310 h 6858000"/>
              <a:gd name="connsiteX523" fmla="*/ 6735495 w 7467600"/>
              <a:gd name="connsiteY523" fmla="*/ 2196890 h 6858000"/>
              <a:gd name="connsiteX524" fmla="*/ 6721901 w 7467600"/>
              <a:gd name="connsiteY524" fmla="*/ 2179274 h 6858000"/>
              <a:gd name="connsiteX525" fmla="*/ 6604735 w 7467600"/>
              <a:gd name="connsiteY525" fmla="*/ 2041381 h 6858000"/>
              <a:gd name="connsiteX526" fmla="*/ 6591670 w 7467600"/>
              <a:gd name="connsiteY526" fmla="*/ 1988277 h 6858000"/>
              <a:gd name="connsiteX527" fmla="*/ 6747349 w 7467600"/>
              <a:gd name="connsiteY527" fmla="*/ 2160069 h 6858000"/>
              <a:gd name="connsiteX528" fmla="*/ 6760943 w 7467600"/>
              <a:gd name="connsiteY528" fmla="*/ 2177686 h 6858000"/>
              <a:gd name="connsiteX529" fmla="*/ 7021065 w 7467600"/>
              <a:gd name="connsiteY529" fmla="*/ 2498102 h 6858000"/>
              <a:gd name="connsiteX530" fmla="*/ 7155223 w 7467600"/>
              <a:gd name="connsiteY530" fmla="*/ 2650386 h 6858000"/>
              <a:gd name="connsiteX531" fmla="*/ 7203167 w 7467600"/>
              <a:gd name="connsiteY531" fmla="*/ 2697288 h 6858000"/>
              <a:gd name="connsiteX532" fmla="*/ 6937703 w 7467600"/>
              <a:gd name="connsiteY532" fmla="*/ 2321981 h 6858000"/>
              <a:gd name="connsiteX533" fmla="*/ 6591670 w 7467600"/>
              <a:gd name="connsiteY533" fmla="*/ 1988277 h 6858000"/>
              <a:gd name="connsiteX534" fmla="*/ 5798671 w 7467600"/>
              <a:gd name="connsiteY534" fmla="*/ 1981601 h 6858000"/>
              <a:gd name="connsiteX535" fmla="*/ 5754709 w 7467600"/>
              <a:gd name="connsiteY535" fmla="*/ 2071454 h 6858000"/>
              <a:gd name="connsiteX536" fmla="*/ 5763044 w 7467600"/>
              <a:gd name="connsiteY536" fmla="*/ 2842206 h 6858000"/>
              <a:gd name="connsiteX537" fmla="*/ 5764974 w 7467600"/>
              <a:gd name="connsiteY537" fmla="*/ 2799609 h 6858000"/>
              <a:gd name="connsiteX538" fmla="*/ 5767665 w 7467600"/>
              <a:gd name="connsiteY538" fmla="*/ 2666409 h 6858000"/>
              <a:gd name="connsiteX539" fmla="*/ 5763055 w 7467600"/>
              <a:gd name="connsiteY539" fmla="*/ 2579705 h 6858000"/>
              <a:gd name="connsiteX540" fmla="*/ 5758079 w 7467600"/>
              <a:gd name="connsiteY540" fmla="*/ 2492508 h 6858000"/>
              <a:gd name="connsiteX541" fmla="*/ 5779325 w 7467600"/>
              <a:gd name="connsiteY541" fmla="*/ 2197069 h 6858000"/>
              <a:gd name="connsiteX542" fmla="*/ 5798671 w 7467600"/>
              <a:gd name="connsiteY542" fmla="*/ 1981601 h 6858000"/>
              <a:gd name="connsiteX543" fmla="*/ 5829202 w 7467600"/>
              <a:gd name="connsiteY543" fmla="*/ 1971679 h 6858000"/>
              <a:gd name="connsiteX544" fmla="*/ 5809558 w 7467600"/>
              <a:gd name="connsiteY544" fmla="*/ 2198043 h 6858000"/>
              <a:gd name="connsiteX545" fmla="*/ 5788653 w 7467600"/>
              <a:gd name="connsiteY545" fmla="*/ 2489430 h 6858000"/>
              <a:gd name="connsiteX546" fmla="*/ 5793439 w 7467600"/>
              <a:gd name="connsiteY546" fmla="*/ 2575235 h 6858000"/>
              <a:gd name="connsiteX547" fmla="*/ 5796837 w 7467600"/>
              <a:gd name="connsiteY547" fmla="*/ 2637633 h 6858000"/>
              <a:gd name="connsiteX548" fmla="*/ 5818614 w 7467600"/>
              <a:gd name="connsiteY548" fmla="*/ 2473055 h 6858000"/>
              <a:gd name="connsiteX549" fmla="*/ 5829202 w 7467600"/>
              <a:gd name="connsiteY549" fmla="*/ 1971679 h 6858000"/>
              <a:gd name="connsiteX550" fmla="*/ 5911389 w 7467600"/>
              <a:gd name="connsiteY550" fmla="*/ 1898371 h 6858000"/>
              <a:gd name="connsiteX551" fmla="*/ 6237627 w 7467600"/>
              <a:gd name="connsiteY551" fmla="*/ 2231921 h 6858000"/>
              <a:gd name="connsiteX552" fmla="*/ 5911389 w 7467600"/>
              <a:gd name="connsiteY552" fmla="*/ 1898371 h 6858000"/>
              <a:gd name="connsiteX553" fmla="*/ 6944437 w 7467600"/>
              <a:gd name="connsiteY553" fmla="*/ 1575402 h 6858000"/>
              <a:gd name="connsiteX554" fmla="*/ 6304730 w 7467600"/>
              <a:gd name="connsiteY554" fmla="*/ 1766654 h 6858000"/>
              <a:gd name="connsiteX555" fmla="*/ 6944437 w 7467600"/>
              <a:gd name="connsiteY555" fmla="*/ 1575402 h 6858000"/>
              <a:gd name="connsiteX556" fmla="*/ 7019523 w 7467600"/>
              <a:gd name="connsiteY556" fmla="*/ 1519450 h 6858000"/>
              <a:gd name="connsiteX557" fmla="*/ 6298091 w 7467600"/>
              <a:gd name="connsiteY557" fmla="*/ 1737122 h 6858000"/>
              <a:gd name="connsiteX558" fmla="*/ 7019523 w 7467600"/>
              <a:gd name="connsiteY558" fmla="*/ 1519450 h 6858000"/>
              <a:gd name="connsiteX559" fmla="*/ 2399523 w 7467600"/>
              <a:gd name="connsiteY559" fmla="*/ 1428234 h 6858000"/>
              <a:gd name="connsiteX560" fmla="*/ 2224982 w 7467600"/>
              <a:gd name="connsiteY560" fmla="*/ 1826201 h 6858000"/>
              <a:gd name="connsiteX561" fmla="*/ 2096099 w 7467600"/>
              <a:gd name="connsiteY561" fmla="*/ 2345900 h 6858000"/>
              <a:gd name="connsiteX562" fmla="*/ 2283317 w 7467600"/>
              <a:gd name="connsiteY562" fmla="*/ 1796925 h 6858000"/>
              <a:gd name="connsiteX563" fmla="*/ 2399523 w 7467600"/>
              <a:gd name="connsiteY563" fmla="*/ 1428234 h 6858000"/>
              <a:gd name="connsiteX564" fmla="*/ 2448558 w 7467600"/>
              <a:gd name="connsiteY564" fmla="*/ 1373435 h 6858000"/>
              <a:gd name="connsiteX565" fmla="*/ 2312521 w 7467600"/>
              <a:gd name="connsiteY565" fmla="*/ 1806140 h 6858000"/>
              <a:gd name="connsiteX566" fmla="*/ 2127533 w 7467600"/>
              <a:gd name="connsiteY566" fmla="*/ 2348380 h 6858000"/>
              <a:gd name="connsiteX567" fmla="*/ 2358080 w 7467600"/>
              <a:gd name="connsiteY567" fmla="*/ 1866134 h 6858000"/>
              <a:gd name="connsiteX568" fmla="*/ 2407436 w 7467600"/>
              <a:gd name="connsiteY568" fmla="*/ 1651070 h 6858000"/>
              <a:gd name="connsiteX569" fmla="*/ 2448558 w 7467600"/>
              <a:gd name="connsiteY569" fmla="*/ 1373435 h 6858000"/>
              <a:gd name="connsiteX570" fmla="*/ 278707 w 7467600"/>
              <a:gd name="connsiteY570" fmla="*/ 1352270 h 6858000"/>
              <a:gd name="connsiteX571" fmla="*/ 321570 w 7467600"/>
              <a:gd name="connsiteY571" fmla="*/ 1861610 h 6858000"/>
              <a:gd name="connsiteX572" fmla="*/ 294281 w 7467600"/>
              <a:gd name="connsiteY572" fmla="*/ 1440658 h 6858000"/>
              <a:gd name="connsiteX573" fmla="*/ 278707 w 7467600"/>
              <a:gd name="connsiteY573" fmla="*/ 1352270 h 6858000"/>
              <a:gd name="connsiteX574" fmla="*/ 1423821 w 7467600"/>
              <a:gd name="connsiteY574" fmla="*/ 1351958 h 6858000"/>
              <a:gd name="connsiteX575" fmla="*/ 1638521 w 7467600"/>
              <a:gd name="connsiteY575" fmla="*/ 1908470 h 6858000"/>
              <a:gd name="connsiteX576" fmla="*/ 1754199 w 7467600"/>
              <a:gd name="connsiteY576" fmla="*/ 2149284 h 6858000"/>
              <a:gd name="connsiteX577" fmla="*/ 1908359 w 7467600"/>
              <a:gd name="connsiteY577" fmla="*/ 2364988 h 6858000"/>
              <a:gd name="connsiteX578" fmla="*/ 1647661 w 7467600"/>
              <a:gd name="connsiteY578" fmla="*/ 1825945 h 6858000"/>
              <a:gd name="connsiteX579" fmla="*/ 1423821 w 7467600"/>
              <a:gd name="connsiteY579" fmla="*/ 1351958 h 6858000"/>
              <a:gd name="connsiteX580" fmla="*/ 1431890 w 7467600"/>
              <a:gd name="connsiteY580" fmla="*/ 1306475 h 6858000"/>
              <a:gd name="connsiteX581" fmla="*/ 1507597 w 7467600"/>
              <a:gd name="connsiteY581" fmla="*/ 1446132 h 6858000"/>
              <a:gd name="connsiteX582" fmla="*/ 1674586 w 7467600"/>
              <a:gd name="connsiteY582" fmla="*/ 1813832 h 6858000"/>
              <a:gd name="connsiteX583" fmla="*/ 1815950 w 7467600"/>
              <a:gd name="connsiteY583" fmla="*/ 2128564 h 6858000"/>
              <a:gd name="connsiteX584" fmla="*/ 1984242 w 7467600"/>
              <a:gd name="connsiteY584" fmla="*/ 2430829 h 6858000"/>
              <a:gd name="connsiteX585" fmla="*/ 2014023 w 7467600"/>
              <a:gd name="connsiteY585" fmla="*/ 2450995 h 6858000"/>
              <a:gd name="connsiteX586" fmla="*/ 1747337 w 7467600"/>
              <a:gd name="connsiteY586" fmla="*/ 1855264 h 6858000"/>
              <a:gd name="connsiteX587" fmla="*/ 1533749 w 7467600"/>
              <a:gd name="connsiteY587" fmla="*/ 1478656 h 6858000"/>
              <a:gd name="connsiteX588" fmla="*/ 1431890 w 7467600"/>
              <a:gd name="connsiteY588" fmla="*/ 1306475 h 6858000"/>
              <a:gd name="connsiteX589" fmla="*/ 5052692 w 7467600"/>
              <a:gd name="connsiteY589" fmla="*/ 1292994 h 6858000"/>
              <a:gd name="connsiteX590" fmla="*/ 5200661 w 7467600"/>
              <a:gd name="connsiteY590" fmla="*/ 1635186 h 6858000"/>
              <a:gd name="connsiteX591" fmla="*/ 5297138 w 7467600"/>
              <a:gd name="connsiteY591" fmla="*/ 1906351 h 6858000"/>
              <a:gd name="connsiteX592" fmla="*/ 5052692 w 7467600"/>
              <a:gd name="connsiteY592" fmla="*/ 1292994 h 6858000"/>
              <a:gd name="connsiteX593" fmla="*/ 5009948 w 7467600"/>
              <a:gd name="connsiteY593" fmla="*/ 1273619 h 6858000"/>
              <a:gd name="connsiteX594" fmla="*/ 5121777 w 7467600"/>
              <a:gd name="connsiteY594" fmla="*/ 1654213 h 6858000"/>
              <a:gd name="connsiteX595" fmla="*/ 5293545 w 7467600"/>
              <a:gd name="connsiteY595" fmla="*/ 2072247 h 6858000"/>
              <a:gd name="connsiteX596" fmla="*/ 5294042 w 7467600"/>
              <a:gd name="connsiteY596" fmla="*/ 2065019 h 6858000"/>
              <a:gd name="connsiteX597" fmla="*/ 5171936 w 7467600"/>
              <a:gd name="connsiteY597" fmla="*/ 1647613 h 6858000"/>
              <a:gd name="connsiteX598" fmla="*/ 5009948 w 7467600"/>
              <a:gd name="connsiteY598" fmla="*/ 1273619 h 6858000"/>
              <a:gd name="connsiteX599" fmla="*/ 655236 w 7467600"/>
              <a:gd name="connsiteY599" fmla="*/ 1268632 h 6858000"/>
              <a:gd name="connsiteX600" fmla="*/ 839521 w 7467600"/>
              <a:gd name="connsiteY600" fmla="*/ 1685315 h 6858000"/>
              <a:gd name="connsiteX601" fmla="*/ 1109416 w 7467600"/>
              <a:gd name="connsiteY601" fmla="*/ 2061663 h 6858000"/>
              <a:gd name="connsiteX602" fmla="*/ 1298300 w 7467600"/>
              <a:gd name="connsiteY602" fmla="*/ 2247742 h 6858000"/>
              <a:gd name="connsiteX603" fmla="*/ 1125871 w 7467600"/>
              <a:gd name="connsiteY603" fmla="*/ 1989513 h 6858000"/>
              <a:gd name="connsiteX604" fmla="*/ 981574 w 7467600"/>
              <a:gd name="connsiteY604" fmla="*/ 1783157 h 6858000"/>
              <a:gd name="connsiteX605" fmla="*/ 922198 w 7467600"/>
              <a:gd name="connsiteY605" fmla="*/ 1677437 h 6858000"/>
              <a:gd name="connsiteX606" fmla="*/ 869293 w 7467600"/>
              <a:gd name="connsiteY606" fmla="*/ 1583214 h 6858000"/>
              <a:gd name="connsiteX607" fmla="*/ 751431 w 7467600"/>
              <a:gd name="connsiteY607" fmla="*/ 1405731 h 6858000"/>
              <a:gd name="connsiteX608" fmla="*/ 655236 w 7467600"/>
              <a:gd name="connsiteY608" fmla="*/ 1268632 h 6858000"/>
              <a:gd name="connsiteX609" fmla="*/ 6516292 w 7467600"/>
              <a:gd name="connsiteY609" fmla="*/ 1263064 h 6858000"/>
              <a:gd name="connsiteX610" fmla="*/ 5736320 w 7467600"/>
              <a:gd name="connsiteY610" fmla="*/ 1501803 h 6858000"/>
              <a:gd name="connsiteX611" fmla="*/ 6516292 w 7467600"/>
              <a:gd name="connsiteY611" fmla="*/ 1263064 h 6858000"/>
              <a:gd name="connsiteX612" fmla="*/ 291466 w 7467600"/>
              <a:gd name="connsiteY612" fmla="*/ 1250369 h 6858000"/>
              <a:gd name="connsiteX613" fmla="*/ 323180 w 7467600"/>
              <a:gd name="connsiteY613" fmla="*/ 1435283 h 6858000"/>
              <a:gd name="connsiteX614" fmla="*/ 349381 w 7467600"/>
              <a:gd name="connsiteY614" fmla="*/ 1875041 h 6858000"/>
              <a:gd name="connsiteX615" fmla="*/ 374363 w 7467600"/>
              <a:gd name="connsiteY615" fmla="*/ 1506494 h 6858000"/>
              <a:gd name="connsiteX616" fmla="*/ 302168 w 7467600"/>
              <a:gd name="connsiteY616" fmla="*/ 1274495 h 6858000"/>
              <a:gd name="connsiteX617" fmla="*/ 291466 w 7467600"/>
              <a:gd name="connsiteY617" fmla="*/ 1250369 h 6858000"/>
              <a:gd name="connsiteX618" fmla="*/ 678222 w 7467600"/>
              <a:gd name="connsiteY618" fmla="*/ 1248670 h 6858000"/>
              <a:gd name="connsiteX619" fmla="*/ 775536 w 7467600"/>
              <a:gd name="connsiteY619" fmla="*/ 1388015 h 6858000"/>
              <a:gd name="connsiteX620" fmla="*/ 894529 w 7467600"/>
              <a:gd name="connsiteY620" fmla="*/ 1567739 h 6858000"/>
              <a:gd name="connsiteX621" fmla="*/ 948000 w 7467600"/>
              <a:gd name="connsiteY621" fmla="*/ 1663088 h 6858000"/>
              <a:gd name="connsiteX622" fmla="*/ 1006812 w 7467600"/>
              <a:gd name="connsiteY622" fmla="*/ 1767683 h 6858000"/>
              <a:gd name="connsiteX623" fmla="*/ 1149133 w 7467600"/>
              <a:gd name="connsiteY623" fmla="*/ 1971513 h 6858000"/>
              <a:gd name="connsiteX624" fmla="*/ 1333952 w 7467600"/>
              <a:gd name="connsiteY624" fmla="*/ 2251620 h 6858000"/>
              <a:gd name="connsiteX625" fmla="*/ 1337329 w 7467600"/>
              <a:gd name="connsiteY625" fmla="*/ 2258350 h 6858000"/>
              <a:gd name="connsiteX626" fmla="*/ 1014726 w 7467600"/>
              <a:gd name="connsiteY626" fmla="*/ 1615556 h 6858000"/>
              <a:gd name="connsiteX627" fmla="*/ 678222 w 7467600"/>
              <a:gd name="connsiteY627" fmla="*/ 1248670 h 6858000"/>
              <a:gd name="connsiteX628" fmla="*/ 6691602 w 7467600"/>
              <a:gd name="connsiteY628" fmla="*/ 1140573 h 6858000"/>
              <a:gd name="connsiteX629" fmla="*/ 6571100 w 7467600"/>
              <a:gd name="connsiteY629" fmla="*/ 1183662 h 6858000"/>
              <a:gd name="connsiteX630" fmla="*/ 6241687 w 7467600"/>
              <a:gd name="connsiteY630" fmla="*/ 1257600 h 6858000"/>
              <a:gd name="connsiteX631" fmla="*/ 5693009 w 7467600"/>
              <a:gd name="connsiteY631" fmla="*/ 1478256 h 6858000"/>
              <a:gd name="connsiteX632" fmla="*/ 6548420 w 7467600"/>
              <a:gd name="connsiteY632" fmla="*/ 1214599 h 6858000"/>
              <a:gd name="connsiteX633" fmla="*/ 6605473 w 7467600"/>
              <a:gd name="connsiteY633" fmla="*/ 1184686 h 6858000"/>
              <a:gd name="connsiteX634" fmla="*/ 6691602 w 7467600"/>
              <a:gd name="connsiteY634" fmla="*/ 1140573 h 6858000"/>
              <a:gd name="connsiteX635" fmla="*/ 4002475 w 7467600"/>
              <a:gd name="connsiteY635" fmla="*/ 1037802 h 6858000"/>
              <a:gd name="connsiteX636" fmla="*/ 4000324 w 7467600"/>
              <a:gd name="connsiteY636" fmla="*/ 1039362 h 6858000"/>
              <a:gd name="connsiteX637" fmla="*/ 4002862 w 7467600"/>
              <a:gd name="connsiteY637" fmla="*/ 1042866 h 6858000"/>
              <a:gd name="connsiteX638" fmla="*/ 4002475 w 7467600"/>
              <a:gd name="connsiteY638" fmla="*/ 1037802 h 6858000"/>
              <a:gd name="connsiteX639" fmla="*/ 506322 w 7467600"/>
              <a:gd name="connsiteY639" fmla="*/ 1020997 h 6858000"/>
              <a:gd name="connsiteX640" fmla="*/ 533068 w 7467600"/>
              <a:gd name="connsiteY640" fmla="*/ 1029409 h 6858000"/>
              <a:gd name="connsiteX641" fmla="*/ 1232525 w 7467600"/>
              <a:gd name="connsiteY641" fmla="*/ 1804675 h 6858000"/>
              <a:gd name="connsiteX642" fmla="*/ 1388858 w 7467600"/>
              <a:gd name="connsiteY642" fmla="*/ 2368011 h 6858000"/>
              <a:gd name="connsiteX643" fmla="*/ 1384098 w 7467600"/>
              <a:gd name="connsiteY643" fmla="*/ 2378125 h 6858000"/>
              <a:gd name="connsiteX644" fmla="*/ 1425393 w 7467600"/>
              <a:gd name="connsiteY644" fmla="*/ 2589124 h 6858000"/>
              <a:gd name="connsiteX645" fmla="*/ 1424001 w 7467600"/>
              <a:gd name="connsiteY645" fmla="*/ 2597541 h 6858000"/>
              <a:gd name="connsiteX646" fmla="*/ 2152729 w 7467600"/>
              <a:gd name="connsiteY646" fmla="*/ 2864487 h 6858000"/>
              <a:gd name="connsiteX647" fmla="*/ 2020609 w 7467600"/>
              <a:gd name="connsiteY647" fmla="*/ 2539671 h 6858000"/>
              <a:gd name="connsiteX648" fmla="*/ 2018920 w 7467600"/>
              <a:gd name="connsiteY648" fmla="*/ 2536309 h 6858000"/>
              <a:gd name="connsiteX649" fmla="*/ 1342441 w 7467600"/>
              <a:gd name="connsiteY649" fmla="*/ 1173017 h 6858000"/>
              <a:gd name="connsiteX650" fmla="*/ 1367925 w 7467600"/>
              <a:gd name="connsiteY650" fmla="*/ 1135648 h 6858000"/>
              <a:gd name="connsiteX651" fmla="*/ 1771401 w 7467600"/>
              <a:gd name="connsiteY651" fmla="*/ 1806673 h 6858000"/>
              <a:gd name="connsiteX652" fmla="*/ 1972385 w 7467600"/>
              <a:gd name="connsiteY652" fmla="*/ 2198735 h 6858000"/>
              <a:gd name="connsiteX653" fmla="*/ 2040892 w 7467600"/>
              <a:gd name="connsiteY653" fmla="*/ 2405205 h 6858000"/>
              <a:gd name="connsiteX654" fmla="*/ 2131689 w 7467600"/>
              <a:gd name="connsiteY654" fmla="*/ 1936926 h 6858000"/>
              <a:gd name="connsiteX655" fmla="*/ 2454820 w 7467600"/>
              <a:gd name="connsiteY655" fmla="*/ 1248808 h 6858000"/>
              <a:gd name="connsiteX656" fmla="*/ 2492512 w 7467600"/>
              <a:gd name="connsiteY656" fmla="*/ 1302920 h 6858000"/>
              <a:gd name="connsiteX657" fmla="*/ 2081216 w 7467600"/>
              <a:gd name="connsiteY657" fmla="*/ 2527513 h 6858000"/>
              <a:gd name="connsiteX658" fmla="*/ 2081211 w 7467600"/>
              <a:gd name="connsiteY658" fmla="*/ 2528916 h 6858000"/>
              <a:gd name="connsiteX659" fmla="*/ 2199067 w 7467600"/>
              <a:gd name="connsiteY659" fmla="*/ 2884061 h 6858000"/>
              <a:gd name="connsiteX660" fmla="*/ 3192586 w 7467600"/>
              <a:gd name="connsiteY660" fmla="*/ 3411496 h 6858000"/>
              <a:gd name="connsiteX661" fmla="*/ 3182620 w 7467600"/>
              <a:gd name="connsiteY661" fmla="*/ 3483279 h 6858000"/>
              <a:gd name="connsiteX662" fmla="*/ 2435119 w 7467600"/>
              <a:gd name="connsiteY662" fmla="*/ 3080173 h 6858000"/>
              <a:gd name="connsiteX663" fmla="*/ 2410152 w 7467600"/>
              <a:gd name="connsiteY663" fmla="*/ 3063751 h 6858000"/>
              <a:gd name="connsiteX664" fmla="*/ 2408099 w 7467600"/>
              <a:gd name="connsiteY664" fmla="*/ 3064403 h 6858000"/>
              <a:gd name="connsiteX665" fmla="*/ 2407218 w 7467600"/>
              <a:gd name="connsiteY665" fmla="*/ 3070324 h 6858000"/>
              <a:gd name="connsiteX666" fmla="*/ 2380138 w 7467600"/>
              <a:gd name="connsiteY666" fmla="*/ 3099341 h 6858000"/>
              <a:gd name="connsiteX667" fmla="*/ 1765923 w 7467600"/>
              <a:gd name="connsiteY667" fmla="*/ 3581043 h 6858000"/>
              <a:gd name="connsiteX668" fmla="*/ 1702258 w 7467600"/>
              <a:gd name="connsiteY668" fmla="*/ 3612286 h 6858000"/>
              <a:gd name="connsiteX669" fmla="*/ 1538370 w 7467600"/>
              <a:gd name="connsiteY669" fmla="*/ 3811804 h 6858000"/>
              <a:gd name="connsiteX670" fmla="*/ 542867 w 7467600"/>
              <a:gd name="connsiteY670" fmla="*/ 4944092 h 6858000"/>
              <a:gd name="connsiteX671" fmla="*/ 515800 w 7467600"/>
              <a:gd name="connsiteY671" fmla="*/ 4862180 h 6858000"/>
              <a:gd name="connsiteX672" fmla="*/ 909145 w 7467600"/>
              <a:gd name="connsiteY672" fmla="*/ 4199225 h 6858000"/>
              <a:gd name="connsiteX673" fmla="*/ 1214067 w 7467600"/>
              <a:gd name="connsiteY673" fmla="*/ 3908561 h 6858000"/>
              <a:gd name="connsiteX674" fmla="*/ 640967 w 7467600"/>
              <a:gd name="connsiteY674" fmla="*/ 4105601 h 6858000"/>
              <a:gd name="connsiteX675" fmla="*/ 112563 w 7467600"/>
              <a:gd name="connsiteY675" fmla="*/ 4396952 h 6858000"/>
              <a:gd name="connsiteX676" fmla="*/ 0 w 7467600"/>
              <a:gd name="connsiteY676" fmla="*/ 4466006 h 6858000"/>
              <a:gd name="connsiteX677" fmla="*/ 0 w 7467600"/>
              <a:gd name="connsiteY677" fmla="*/ 4233763 h 6858000"/>
              <a:gd name="connsiteX678" fmla="*/ 36881 w 7467600"/>
              <a:gd name="connsiteY678" fmla="*/ 4200118 h 6858000"/>
              <a:gd name="connsiteX679" fmla="*/ 910534 w 7467600"/>
              <a:gd name="connsiteY679" fmla="*/ 3629753 h 6858000"/>
              <a:gd name="connsiteX680" fmla="*/ 1578717 w 7467600"/>
              <a:gd name="connsiteY680" fmla="*/ 3575982 h 6858000"/>
              <a:gd name="connsiteX681" fmla="*/ 2338780 w 7467600"/>
              <a:gd name="connsiteY681" fmla="*/ 3033725 h 6858000"/>
              <a:gd name="connsiteX682" fmla="*/ 1807991 w 7467600"/>
              <a:gd name="connsiteY682" fmla="*/ 2807184 h 6858000"/>
              <a:gd name="connsiteX683" fmla="*/ 1416358 w 7467600"/>
              <a:gd name="connsiteY683" fmla="*/ 3112571 h 6858000"/>
              <a:gd name="connsiteX684" fmla="*/ 939066 w 7467600"/>
              <a:gd name="connsiteY684" fmla="*/ 3378798 h 6858000"/>
              <a:gd name="connsiteX685" fmla="*/ 115099 w 7467600"/>
              <a:gd name="connsiteY685" fmla="*/ 3607650 h 6858000"/>
              <a:gd name="connsiteX686" fmla="*/ 97284 w 7467600"/>
              <a:gd name="connsiteY686" fmla="*/ 3520393 h 6858000"/>
              <a:gd name="connsiteX687" fmla="*/ 922050 w 7467600"/>
              <a:gd name="connsiteY687" fmla="*/ 3074867 h 6858000"/>
              <a:gd name="connsiteX688" fmla="*/ 1405265 w 7467600"/>
              <a:gd name="connsiteY688" fmla="*/ 3016319 h 6858000"/>
              <a:gd name="connsiteX689" fmla="*/ 1407512 w 7467600"/>
              <a:gd name="connsiteY689" fmla="*/ 3018001 h 6858000"/>
              <a:gd name="connsiteX690" fmla="*/ 1726266 w 7467600"/>
              <a:gd name="connsiteY690" fmla="*/ 2777274 h 6858000"/>
              <a:gd name="connsiteX691" fmla="*/ 625390 w 7467600"/>
              <a:gd name="connsiteY691" fmla="*/ 2514541 h 6858000"/>
              <a:gd name="connsiteX692" fmla="*/ 619799 w 7467600"/>
              <a:gd name="connsiteY692" fmla="*/ 2527180 h 6858000"/>
              <a:gd name="connsiteX693" fmla="*/ 310030 w 7467600"/>
              <a:gd name="connsiteY693" fmla="*/ 2771818 h 6858000"/>
              <a:gd name="connsiteX694" fmla="*/ 173877 w 7467600"/>
              <a:gd name="connsiteY694" fmla="*/ 2937056 h 6858000"/>
              <a:gd name="connsiteX695" fmla="*/ 77889 w 7467600"/>
              <a:gd name="connsiteY695" fmla="*/ 3138440 h 6858000"/>
              <a:gd name="connsiteX696" fmla="*/ 0 w 7467600"/>
              <a:gd name="connsiteY696" fmla="*/ 3271395 h 6858000"/>
              <a:gd name="connsiteX697" fmla="*/ 0 w 7467600"/>
              <a:gd name="connsiteY697" fmla="*/ 3153002 h 6858000"/>
              <a:gd name="connsiteX698" fmla="*/ 2386 w 7467600"/>
              <a:gd name="connsiteY698" fmla="*/ 3149203 h 6858000"/>
              <a:gd name="connsiteX699" fmla="*/ 89753 w 7467600"/>
              <a:gd name="connsiteY699" fmla="*/ 2987702 h 6858000"/>
              <a:gd name="connsiteX700" fmla="*/ 76869 w 7467600"/>
              <a:gd name="connsiteY700" fmla="*/ 3005404 h 6858000"/>
              <a:gd name="connsiteX701" fmla="*/ 32049 w 7467600"/>
              <a:gd name="connsiteY701" fmla="*/ 3065814 h 6858000"/>
              <a:gd name="connsiteX702" fmla="*/ 0 w 7467600"/>
              <a:gd name="connsiteY702" fmla="*/ 3108744 h 6858000"/>
              <a:gd name="connsiteX703" fmla="*/ 0 w 7467600"/>
              <a:gd name="connsiteY703" fmla="*/ 3058059 h 6858000"/>
              <a:gd name="connsiteX704" fmla="*/ 7610 w 7467600"/>
              <a:gd name="connsiteY704" fmla="*/ 3047889 h 6858000"/>
              <a:gd name="connsiteX705" fmla="*/ 52419 w 7467600"/>
              <a:gd name="connsiteY705" fmla="*/ 2987479 h 6858000"/>
              <a:gd name="connsiteX706" fmla="*/ 59142 w 7467600"/>
              <a:gd name="connsiteY706" fmla="*/ 2978488 h 6858000"/>
              <a:gd name="connsiteX707" fmla="*/ 0 w 7467600"/>
              <a:gd name="connsiteY707" fmla="*/ 3015334 h 6858000"/>
              <a:gd name="connsiteX708" fmla="*/ 0 w 7467600"/>
              <a:gd name="connsiteY708" fmla="*/ 2914286 h 6858000"/>
              <a:gd name="connsiteX709" fmla="*/ 36383 w 7467600"/>
              <a:gd name="connsiteY709" fmla="*/ 2901128 h 6858000"/>
              <a:gd name="connsiteX710" fmla="*/ 156329 w 7467600"/>
              <a:gd name="connsiteY710" fmla="*/ 2840533 h 6858000"/>
              <a:gd name="connsiteX711" fmla="*/ 358355 w 7467600"/>
              <a:gd name="connsiteY711" fmla="*/ 2620471 h 6858000"/>
              <a:gd name="connsiteX712" fmla="*/ 510577 w 7467600"/>
              <a:gd name="connsiteY712" fmla="*/ 2501244 h 6858000"/>
              <a:gd name="connsiteX713" fmla="*/ 211967 w 7467600"/>
              <a:gd name="connsiteY713" fmla="*/ 2479171 h 6858000"/>
              <a:gd name="connsiteX714" fmla="*/ 0 w 7467600"/>
              <a:gd name="connsiteY714" fmla="*/ 2476398 h 6858000"/>
              <a:gd name="connsiteX715" fmla="*/ 0 w 7467600"/>
              <a:gd name="connsiteY715" fmla="*/ 2389189 h 6858000"/>
              <a:gd name="connsiteX716" fmla="*/ 103062 w 7467600"/>
              <a:gd name="connsiteY716" fmla="*/ 2389518 h 6858000"/>
              <a:gd name="connsiteX717" fmla="*/ 510734 w 7467600"/>
              <a:gd name="connsiteY717" fmla="*/ 2416201 h 6858000"/>
              <a:gd name="connsiteX718" fmla="*/ 279257 w 7467600"/>
              <a:gd name="connsiteY718" fmla="*/ 2092102 h 6858000"/>
              <a:gd name="connsiteX719" fmla="*/ 65265 w 7467600"/>
              <a:gd name="connsiteY719" fmla="*/ 2006049 h 6858000"/>
              <a:gd name="connsiteX720" fmla="*/ 0 w 7467600"/>
              <a:gd name="connsiteY720" fmla="*/ 1982532 h 6858000"/>
              <a:gd name="connsiteX721" fmla="*/ 0 w 7467600"/>
              <a:gd name="connsiteY721" fmla="*/ 1912789 h 6858000"/>
              <a:gd name="connsiteX722" fmla="*/ 97460 w 7467600"/>
              <a:gd name="connsiteY722" fmla="*/ 1953725 h 6858000"/>
              <a:gd name="connsiteX723" fmla="*/ 221272 w 7467600"/>
              <a:gd name="connsiteY723" fmla="*/ 1980766 h 6858000"/>
              <a:gd name="connsiteX724" fmla="*/ 116765 w 7467600"/>
              <a:gd name="connsiteY724" fmla="*/ 1911033 h 6858000"/>
              <a:gd name="connsiteX725" fmla="*/ 16405 w 7467600"/>
              <a:gd name="connsiteY725" fmla="*/ 1803412 h 6858000"/>
              <a:gd name="connsiteX726" fmla="*/ 0 w 7467600"/>
              <a:gd name="connsiteY726" fmla="*/ 1784777 h 6858000"/>
              <a:gd name="connsiteX727" fmla="*/ 0 w 7467600"/>
              <a:gd name="connsiteY727" fmla="*/ 1740082 h 6858000"/>
              <a:gd name="connsiteX728" fmla="*/ 39394 w 7467600"/>
              <a:gd name="connsiteY728" fmla="*/ 1784856 h 6858000"/>
              <a:gd name="connsiteX729" fmla="*/ 135813 w 7467600"/>
              <a:gd name="connsiteY729" fmla="*/ 1888838 h 6858000"/>
              <a:gd name="connsiteX730" fmla="*/ 242575 w 7467600"/>
              <a:gd name="connsiteY730" fmla="*/ 1958841 h 6858000"/>
              <a:gd name="connsiteX731" fmla="*/ 82197 w 7467600"/>
              <a:gd name="connsiteY731" fmla="*/ 1754826 h 6858000"/>
              <a:gd name="connsiteX732" fmla="*/ 0 w 7467600"/>
              <a:gd name="connsiteY732" fmla="*/ 1679650 h 6858000"/>
              <a:gd name="connsiteX733" fmla="*/ 0 w 7467600"/>
              <a:gd name="connsiteY733" fmla="*/ 1602463 h 6858000"/>
              <a:gd name="connsiteX734" fmla="*/ 84689 w 7467600"/>
              <a:gd name="connsiteY734" fmla="*/ 1677442 h 6858000"/>
              <a:gd name="connsiteX735" fmla="*/ 298437 w 7467600"/>
              <a:gd name="connsiteY735" fmla="*/ 1968019 h 6858000"/>
              <a:gd name="connsiteX736" fmla="*/ 227269 w 7467600"/>
              <a:gd name="connsiteY736" fmla="*/ 1114064 h 6858000"/>
              <a:gd name="connsiteX737" fmla="*/ 248003 w 7467600"/>
              <a:gd name="connsiteY737" fmla="*/ 1089613 h 6858000"/>
              <a:gd name="connsiteX738" fmla="*/ 427020 w 7467600"/>
              <a:gd name="connsiteY738" fmla="*/ 1619803 h 6858000"/>
              <a:gd name="connsiteX739" fmla="*/ 340345 w 7467600"/>
              <a:gd name="connsiteY739" fmla="*/ 2027739 h 6858000"/>
              <a:gd name="connsiteX740" fmla="*/ 360865 w 7467600"/>
              <a:gd name="connsiteY740" fmla="*/ 2044827 h 6858000"/>
              <a:gd name="connsiteX741" fmla="*/ 560414 w 7467600"/>
              <a:gd name="connsiteY741" fmla="*/ 2421457 h 6858000"/>
              <a:gd name="connsiteX742" fmla="*/ 1359703 w 7467600"/>
              <a:gd name="connsiteY742" fmla="*/ 2578554 h 6858000"/>
              <a:gd name="connsiteX743" fmla="*/ 1359422 w 7467600"/>
              <a:gd name="connsiteY743" fmla="*/ 2577994 h 6858000"/>
              <a:gd name="connsiteX744" fmla="*/ 828701 w 7467600"/>
              <a:gd name="connsiteY744" fmla="*/ 1839520 h 6858000"/>
              <a:gd name="connsiteX745" fmla="*/ 494427 w 7467600"/>
              <a:gd name="connsiteY745" fmla="*/ 1092333 h 6858000"/>
              <a:gd name="connsiteX746" fmla="*/ 506322 w 7467600"/>
              <a:gd name="connsiteY746" fmla="*/ 1020997 h 6858000"/>
              <a:gd name="connsiteX747" fmla="*/ 4570198 w 7467600"/>
              <a:gd name="connsiteY747" fmla="*/ 978081 h 6858000"/>
              <a:gd name="connsiteX748" fmla="*/ 4523691 w 7467600"/>
              <a:gd name="connsiteY748" fmla="*/ 1127776 h 6858000"/>
              <a:gd name="connsiteX749" fmla="*/ 4509875 w 7467600"/>
              <a:gd name="connsiteY749" fmla="*/ 1167552 h 6858000"/>
              <a:gd name="connsiteX750" fmla="*/ 4478168 w 7467600"/>
              <a:gd name="connsiteY750" fmla="*/ 1260735 h 6858000"/>
              <a:gd name="connsiteX751" fmla="*/ 4409309 w 7467600"/>
              <a:gd name="connsiteY751" fmla="*/ 1666996 h 6858000"/>
              <a:gd name="connsiteX752" fmla="*/ 4370031 w 7467600"/>
              <a:gd name="connsiteY752" fmla="*/ 1955666 h 6858000"/>
              <a:gd name="connsiteX753" fmla="*/ 4570198 w 7467600"/>
              <a:gd name="connsiteY753" fmla="*/ 978081 h 6858000"/>
              <a:gd name="connsiteX754" fmla="*/ 4557898 w 7467600"/>
              <a:gd name="connsiteY754" fmla="*/ 900011 h 6858000"/>
              <a:gd name="connsiteX755" fmla="*/ 4344840 w 7467600"/>
              <a:gd name="connsiteY755" fmla="*/ 1922038 h 6858000"/>
              <a:gd name="connsiteX756" fmla="*/ 4378710 w 7467600"/>
              <a:gd name="connsiteY756" fmla="*/ 1665516 h 6858000"/>
              <a:gd name="connsiteX757" fmla="*/ 4448798 w 7467600"/>
              <a:gd name="connsiteY757" fmla="*/ 1253024 h 6858000"/>
              <a:gd name="connsiteX758" fmla="*/ 4480315 w 7467600"/>
              <a:gd name="connsiteY758" fmla="*/ 1158454 h 6858000"/>
              <a:gd name="connsiteX759" fmla="*/ 4494133 w 7467600"/>
              <a:gd name="connsiteY759" fmla="*/ 1118676 h 6858000"/>
              <a:gd name="connsiteX760" fmla="*/ 4557898 w 7467600"/>
              <a:gd name="connsiteY760" fmla="*/ 900011 h 6858000"/>
              <a:gd name="connsiteX761" fmla="*/ 5870151 w 7467600"/>
              <a:gd name="connsiteY761" fmla="*/ 898890 h 6858000"/>
              <a:gd name="connsiteX762" fmla="*/ 5861335 w 7467600"/>
              <a:gd name="connsiteY762" fmla="*/ 899177 h 6858000"/>
              <a:gd name="connsiteX763" fmla="*/ 5843702 w 7467600"/>
              <a:gd name="connsiteY763" fmla="*/ 899748 h 6858000"/>
              <a:gd name="connsiteX764" fmla="*/ 5651107 w 7467600"/>
              <a:gd name="connsiteY764" fmla="*/ 920306 h 6858000"/>
              <a:gd name="connsiteX765" fmla="*/ 5459407 w 7467600"/>
              <a:gd name="connsiteY765" fmla="*/ 940975 h 6858000"/>
              <a:gd name="connsiteX766" fmla="*/ 5374846 w 7467600"/>
              <a:gd name="connsiteY766" fmla="*/ 941988 h 6858000"/>
              <a:gd name="connsiteX767" fmla="*/ 5256105 w 7467600"/>
              <a:gd name="connsiteY767" fmla="*/ 945632 h 6858000"/>
              <a:gd name="connsiteX768" fmla="*/ 5107071 w 7467600"/>
              <a:gd name="connsiteY768" fmla="*/ 969720 h 6858000"/>
              <a:gd name="connsiteX769" fmla="*/ 4998681 w 7467600"/>
              <a:gd name="connsiteY769" fmla="*/ 988771 h 6858000"/>
              <a:gd name="connsiteX770" fmla="*/ 5870151 w 7467600"/>
              <a:gd name="connsiteY770" fmla="*/ 898890 h 6858000"/>
              <a:gd name="connsiteX771" fmla="*/ 5504425 w 7467600"/>
              <a:gd name="connsiteY771" fmla="*/ 848067 h 6858000"/>
              <a:gd name="connsiteX772" fmla="*/ 4968849 w 7467600"/>
              <a:gd name="connsiteY772" fmla="*/ 962318 h 6858000"/>
              <a:gd name="connsiteX773" fmla="*/ 5104039 w 7467600"/>
              <a:gd name="connsiteY773" fmla="*/ 940634 h 6858000"/>
              <a:gd name="connsiteX774" fmla="*/ 5256311 w 7467600"/>
              <a:gd name="connsiteY774" fmla="*/ 916490 h 6858000"/>
              <a:gd name="connsiteX775" fmla="*/ 5377381 w 7467600"/>
              <a:gd name="connsiteY775" fmla="*/ 912671 h 6858000"/>
              <a:gd name="connsiteX776" fmla="*/ 5460148 w 7467600"/>
              <a:gd name="connsiteY776" fmla="*/ 911442 h 6858000"/>
              <a:gd name="connsiteX777" fmla="*/ 5648971 w 7467600"/>
              <a:gd name="connsiteY777" fmla="*/ 891331 h 6858000"/>
              <a:gd name="connsiteX778" fmla="*/ 5844807 w 7467600"/>
              <a:gd name="connsiteY778" fmla="*/ 870718 h 6858000"/>
              <a:gd name="connsiteX779" fmla="*/ 5862975 w 7467600"/>
              <a:gd name="connsiteY779" fmla="*/ 869756 h 6858000"/>
              <a:gd name="connsiteX780" fmla="*/ 5920887 w 7467600"/>
              <a:gd name="connsiteY780" fmla="*/ 865929 h 6858000"/>
              <a:gd name="connsiteX781" fmla="*/ 5504425 w 7467600"/>
              <a:gd name="connsiteY781" fmla="*/ 848067 h 6858000"/>
              <a:gd name="connsiteX782" fmla="*/ 3607114 w 7467600"/>
              <a:gd name="connsiteY782" fmla="*/ 467441 h 6858000"/>
              <a:gd name="connsiteX783" fmla="*/ 3296242 w 7467600"/>
              <a:gd name="connsiteY783" fmla="*/ 807991 h 6858000"/>
              <a:gd name="connsiteX784" fmla="*/ 3174674 w 7467600"/>
              <a:gd name="connsiteY784" fmla="*/ 919759 h 6858000"/>
              <a:gd name="connsiteX785" fmla="*/ 3042978 w 7467600"/>
              <a:gd name="connsiteY785" fmla="*/ 1054894 h 6858000"/>
              <a:gd name="connsiteX786" fmla="*/ 2968914 w 7467600"/>
              <a:gd name="connsiteY786" fmla="*/ 1133756 h 6858000"/>
              <a:gd name="connsiteX787" fmla="*/ 3103823 w 7467600"/>
              <a:gd name="connsiteY787" fmla="*/ 1026814 h 6858000"/>
              <a:gd name="connsiteX788" fmla="*/ 3607114 w 7467600"/>
              <a:gd name="connsiteY788" fmla="*/ 467441 h 6858000"/>
              <a:gd name="connsiteX789" fmla="*/ 3744487 w 7467600"/>
              <a:gd name="connsiteY789" fmla="*/ 383136 h 6858000"/>
              <a:gd name="connsiteX790" fmla="*/ 3970213 w 7467600"/>
              <a:gd name="connsiteY790" fmla="*/ 995559 h 6858000"/>
              <a:gd name="connsiteX791" fmla="*/ 3744487 w 7467600"/>
              <a:gd name="connsiteY791" fmla="*/ 383136 h 6858000"/>
              <a:gd name="connsiteX792" fmla="*/ 3624562 w 7467600"/>
              <a:gd name="connsiteY792" fmla="*/ 367041 h 6858000"/>
              <a:gd name="connsiteX793" fmla="*/ 3489712 w 7467600"/>
              <a:gd name="connsiteY793" fmla="*/ 485386 h 6858000"/>
              <a:gd name="connsiteX794" fmla="*/ 3182994 w 7467600"/>
              <a:gd name="connsiteY794" fmla="*/ 828265 h 6858000"/>
              <a:gd name="connsiteX795" fmla="*/ 2892114 w 7467600"/>
              <a:gd name="connsiteY795" fmla="*/ 1172635 h 6858000"/>
              <a:gd name="connsiteX796" fmla="*/ 3021459 w 7467600"/>
              <a:gd name="connsiteY796" fmla="*/ 1035385 h 6858000"/>
              <a:gd name="connsiteX797" fmla="*/ 3153873 w 7467600"/>
              <a:gd name="connsiteY797" fmla="*/ 898971 h 6858000"/>
              <a:gd name="connsiteX798" fmla="*/ 3276511 w 7467600"/>
              <a:gd name="connsiteY798" fmla="*/ 786423 h 6858000"/>
              <a:gd name="connsiteX799" fmla="*/ 3584154 w 7467600"/>
              <a:gd name="connsiteY799" fmla="*/ 448218 h 6858000"/>
              <a:gd name="connsiteX800" fmla="*/ 3624562 w 7467600"/>
              <a:gd name="connsiteY800" fmla="*/ 367041 h 6858000"/>
              <a:gd name="connsiteX801" fmla="*/ 3766672 w 7467600"/>
              <a:gd name="connsiteY801" fmla="*/ 359429 h 6858000"/>
              <a:gd name="connsiteX802" fmla="*/ 3996338 w 7467600"/>
              <a:gd name="connsiteY802" fmla="*/ 968237 h 6858000"/>
              <a:gd name="connsiteX803" fmla="*/ 3766672 w 7467600"/>
              <a:gd name="connsiteY803" fmla="*/ 359429 h 6858000"/>
              <a:gd name="connsiteX804" fmla="*/ 5805386 w 7467600"/>
              <a:gd name="connsiteY804" fmla="*/ 239240 h 6858000"/>
              <a:gd name="connsiteX805" fmla="*/ 5736947 w 7467600"/>
              <a:gd name="connsiteY805" fmla="*/ 261367 h 6858000"/>
              <a:gd name="connsiteX806" fmla="*/ 5427012 w 7467600"/>
              <a:gd name="connsiteY806" fmla="*/ 311272 h 6858000"/>
              <a:gd name="connsiteX807" fmla="*/ 5147818 w 7467600"/>
              <a:gd name="connsiteY807" fmla="*/ 322112 h 6858000"/>
              <a:gd name="connsiteX808" fmla="*/ 5060854 w 7467600"/>
              <a:gd name="connsiteY808" fmla="*/ 311882 h 6858000"/>
              <a:gd name="connsiteX809" fmla="*/ 4945989 w 7467600"/>
              <a:gd name="connsiteY809" fmla="*/ 300516 h 6858000"/>
              <a:gd name="connsiteX810" fmla="*/ 5410479 w 7467600"/>
              <a:gd name="connsiteY810" fmla="*/ 348434 h 6858000"/>
              <a:gd name="connsiteX811" fmla="*/ 5805386 w 7467600"/>
              <a:gd name="connsiteY811" fmla="*/ 239240 h 6858000"/>
              <a:gd name="connsiteX812" fmla="*/ 5905192 w 7467600"/>
              <a:gd name="connsiteY812" fmla="*/ 163079 h 6858000"/>
              <a:gd name="connsiteX813" fmla="*/ 5865655 w 7467600"/>
              <a:gd name="connsiteY813" fmla="*/ 171901 h 6858000"/>
              <a:gd name="connsiteX814" fmla="*/ 5259740 w 7467600"/>
              <a:gd name="connsiteY814" fmla="*/ 257013 h 6858000"/>
              <a:gd name="connsiteX815" fmla="*/ 5208466 w 7467600"/>
              <a:gd name="connsiteY815" fmla="*/ 257550 h 6858000"/>
              <a:gd name="connsiteX816" fmla="*/ 4980204 w 7467600"/>
              <a:gd name="connsiteY816" fmla="*/ 271903 h 6858000"/>
              <a:gd name="connsiteX817" fmla="*/ 5068068 w 7467600"/>
              <a:gd name="connsiteY817" fmla="*/ 282244 h 6858000"/>
              <a:gd name="connsiteX818" fmla="*/ 5153231 w 7467600"/>
              <a:gd name="connsiteY818" fmla="*/ 292240 h 6858000"/>
              <a:gd name="connsiteX819" fmla="*/ 5426491 w 7467600"/>
              <a:gd name="connsiteY819" fmla="*/ 281128 h 6858000"/>
              <a:gd name="connsiteX820" fmla="*/ 5731212 w 7467600"/>
              <a:gd name="connsiteY820" fmla="*/ 231951 h 6858000"/>
              <a:gd name="connsiteX821" fmla="*/ 5905192 w 7467600"/>
              <a:gd name="connsiteY821" fmla="*/ 163079 h 6858000"/>
              <a:gd name="connsiteX822" fmla="*/ 5944437 w 7467600"/>
              <a:gd name="connsiteY822" fmla="*/ 113829 h 6858000"/>
              <a:gd name="connsiteX823" fmla="*/ 5825032 w 7467600"/>
              <a:gd name="connsiteY823" fmla="*/ 146405 h 6858000"/>
              <a:gd name="connsiteX824" fmla="*/ 4955599 w 7467600"/>
              <a:gd name="connsiteY824" fmla="*/ 247008 h 6858000"/>
              <a:gd name="connsiteX825" fmla="*/ 5210104 w 7467600"/>
              <a:gd name="connsiteY825" fmla="*/ 228123 h 6858000"/>
              <a:gd name="connsiteX826" fmla="*/ 5261015 w 7467600"/>
              <a:gd name="connsiteY826" fmla="*/ 227087 h 6858000"/>
              <a:gd name="connsiteX827" fmla="*/ 5861181 w 7467600"/>
              <a:gd name="connsiteY827" fmla="*/ 143093 h 6858000"/>
              <a:gd name="connsiteX828" fmla="*/ 5961252 w 7467600"/>
              <a:gd name="connsiteY828" fmla="*/ 114820 h 6858000"/>
              <a:gd name="connsiteX829" fmla="*/ 5944437 w 7467600"/>
              <a:gd name="connsiteY829" fmla="*/ 113829 h 6858000"/>
              <a:gd name="connsiteX830" fmla="*/ 3882765 w 7467600"/>
              <a:gd name="connsiteY830" fmla="*/ 0 h 6858000"/>
              <a:gd name="connsiteX831" fmla="*/ 3995099 w 7467600"/>
              <a:gd name="connsiteY831" fmla="*/ 0 h 6858000"/>
              <a:gd name="connsiteX832" fmla="*/ 4163818 w 7467600"/>
              <a:gd name="connsiteY832" fmla="*/ 234104 h 6858000"/>
              <a:gd name="connsiteX833" fmla="*/ 4172099 w 7467600"/>
              <a:gd name="connsiteY833" fmla="*/ 234207 h 6858000"/>
              <a:gd name="connsiteX834" fmla="*/ 4784282 w 7467600"/>
              <a:gd name="connsiteY834" fmla="*/ 276561 h 6858000"/>
              <a:gd name="connsiteX835" fmla="*/ 4801687 w 7467600"/>
              <a:gd name="connsiteY835" fmla="*/ 267764 h 6858000"/>
              <a:gd name="connsiteX836" fmla="*/ 6082788 w 7467600"/>
              <a:gd name="connsiteY836" fmla="*/ 64119 h 6858000"/>
              <a:gd name="connsiteX837" fmla="*/ 6099442 w 7467600"/>
              <a:gd name="connsiteY837" fmla="*/ 82568 h 6858000"/>
              <a:gd name="connsiteX838" fmla="*/ 4804137 w 7467600"/>
              <a:gd name="connsiteY838" fmla="*/ 320931 h 6858000"/>
              <a:gd name="connsiteX839" fmla="*/ 4227047 w 7467600"/>
              <a:gd name="connsiteY839" fmla="*/ 313415 h 6858000"/>
              <a:gd name="connsiteX840" fmla="*/ 4346041 w 7467600"/>
              <a:gd name="connsiteY840" fmla="*/ 456086 h 6858000"/>
              <a:gd name="connsiteX841" fmla="*/ 4870967 w 7467600"/>
              <a:gd name="connsiteY841" fmla="*/ 963061 h 6858000"/>
              <a:gd name="connsiteX842" fmla="*/ 4889647 w 7467600"/>
              <a:gd name="connsiteY842" fmla="*/ 957147 h 6858000"/>
              <a:gd name="connsiteX843" fmla="*/ 5422504 w 7467600"/>
              <a:gd name="connsiteY843" fmla="*/ 805191 h 6858000"/>
              <a:gd name="connsiteX844" fmla="*/ 6087656 w 7467600"/>
              <a:gd name="connsiteY844" fmla="*/ 826703 h 6858000"/>
              <a:gd name="connsiteX845" fmla="*/ 6058717 w 7467600"/>
              <a:gd name="connsiteY845" fmla="*/ 865992 h 6858000"/>
              <a:gd name="connsiteX846" fmla="*/ 4974153 w 7467600"/>
              <a:gd name="connsiteY846" fmla="*/ 1045456 h 6858000"/>
              <a:gd name="connsiteX847" fmla="*/ 5627835 w 7467600"/>
              <a:gd name="connsiteY847" fmla="*/ 1472077 h 6858000"/>
              <a:gd name="connsiteX848" fmla="*/ 5629817 w 7467600"/>
              <a:gd name="connsiteY848" fmla="*/ 1471412 h 6858000"/>
              <a:gd name="connsiteX849" fmla="*/ 5634124 w 7467600"/>
              <a:gd name="connsiteY849" fmla="*/ 1470572 h 6858000"/>
              <a:gd name="connsiteX850" fmla="*/ 5755832 w 7467600"/>
              <a:gd name="connsiteY850" fmla="*/ 1383886 h 6858000"/>
              <a:gd name="connsiteX851" fmla="*/ 6014186 w 7467600"/>
              <a:gd name="connsiteY851" fmla="*/ 1279799 h 6858000"/>
              <a:gd name="connsiteX852" fmla="*/ 6901619 w 7467600"/>
              <a:gd name="connsiteY852" fmla="*/ 1047874 h 6858000"/>
              <a:gd name="connsiteX853" fmla="*/ 6931566 w 7467600"/>
              <a:gd name="connsiteY853" fmla="*/ 1062034 h 6858000"/>
              <a:gd name="connsiteX854" fmla="*/ 5790982 w 7467600"/>
              <a:gd name="connsiteY854" fmla="*/ 1561380 h 6858000"/>
              <a:gd name="connsiteX855" fmla="*/ 6188971 w 7467600"/>
              <a:gd name="connsiteY855" fmla="*/ 1755168 h 6858000"/>
              <a:gd name="connsiteX856" fmla="*/ 6202446 w 7467600"/>
              <a:gd name="connsiteY856" fmla="*/ 1752268 h 6858000"/>
              <a:gd name="connsiteX857" fmla="*/ 7179560 w 7467600"/>
              <a:gd name="connsiteY857" fmla="*/ 1467551 h 6858000"/>
              <a:gd name="connsiteX858" fmla="*/ 7158730 w 7467600"/>
              <a:gd name="connsiteY858" fmla="*/ 1507835 h 6858000"/>
              <a:gd name="connsiteX859" fmla="*/ 6326959 w 7467600"/>
              <a:gd name="connsiteY859" fmla="*/ 1817686 h 6858000"/>
              <a:gd name="connsiteX860" fmla="*/ 6537433 w 7467600"/>
              <a:gd name="connsiteY860" fmla="*/ 1907790 h 6858000"/>
              <a:gd name="connsiteX861" fmla="*/ 6550221 w 7467600"/>
              <a:gd name="connsiteY861" fmla="*/ 1910729 h 6858000"/>
              <a:gd name="connsiteX862" fmla="*/ 6964438 w 7467600"/>
              <a:gd name="connsiteY862" fmla="*/ 2209505 h 6858000"/>
              <a:gd name="connsiteX863" fmla="*/ 7367862 w 7467600"/>
              <a:gd name="connsiteY863" fmla="*/ 2806833 h 6858000"/>
              <a:gd name="connsiteX864" fmla="*/ 7364329 w 7467600"/>
              <a:gd name="connsiteY864" fmla="*/ 2826907 h 6858000"/>
              <a:gd name="connsiteX865" fmla="*/ 7290545 w 7467600"/>
              <a:gd name="connsiteY865" fmla="*/ 2850663 h 6858000"/>
              <a:gd name="connsiteX866" fmla="*/ 6472036 w 7467600"/>
              <a:gd name="connsiteY866" fmla="*/ 1959003 h 6858000"/>
              <a:gd name="connsiteX867" fmla="*/ 5792897 w 7467600"/>
              <a:gd name="connsiteY867" fmla="*/ 1647747 h 6858000"/>
              <a:gd name="connsiteX868" fmla="*/ 5842751 w 7467600"/>
              <a:gd name="connsiteY868" fmla="*/ 1816112 h 6858000"/>
              <a:gd name="connsiteX869" fmla="*/ 5847424 w 7467600"/>
              <a:gd name="connsiteY869" fmla="*/ 1815776 h 6858000"/>
              <a:gd name="connsiteX870" fmla="*/ 6399821 w 7467600"/>
              <a:gd name="connsiteY870" fmla="*/ 2344799 h 6858000"/>
              <a:gd name="connsiteX871" fmla="*/ 6323232 w 7467600"/>
              <a:gd name="connsiteY871" fmla="*/ 2389634 h 6858000"/>
              <a:gd name="connsiteX872" fmla="*/ 5942958 w 7467600"/>
              <a:gd name="connsiteY872" fmla="*/ 2077708 h 6858000"/>
              <a:gd name="connsiteX873" fmla="*/ 5921559 w 7467600"/>
              <a:gd name="connsiteY873" fmla="*/ 2378596 h 6858000"/>
              <a:gd name="connsiteX874" fmla="*/ 5817651 w 7467600"/>
              <a:gd name="connsiteY874" fmla="*/ 3023919 h 6858000"/>
              <a:gd name="connsiteX875" fmla="*/ 5729634 w 7467600"/>
              <a:gd name="connsiteY875" fmla="*/ 3051849 h 6858000"/>
              <a:gd name="connsiteX876" fmla="*/ 5611018 w 7467600"/>
              <a:gd name="connsiteY876" fmla="*/ 2316769 h 6858000"/>
              <a:gd name="connsiteX877" fmla="*/ 5687608 w 7467600"/>
              <a:gd name="connsiteY877" fmla="*/ 2039972 h 6858000"/>
              <a:gd name="connsiteX878" fmla="*/ 5657554 w 7467600"/>
              <a:gd name="connsiteY878" fmla="*/ 1576445 h 6858000"/>
              <a:gd name="connsiteX879" fmla="*/ 5150475 w 7467600"/>
              <a:gd name="connsiteY879" fmla="*/ 1274012 h 6858000"/>
              <a:gd name="connsiteX880" fmla="*/ 5349142 w 7467600"/>
              <a:gd name="connsiteY880" fmla="*/ 2204405 h 6858000"/>
              <a:gd name="connsiteX881" fmla="*/ 5262214 w 7467600"/>
              <a:gd name="connsiteY881" fmla="*/ 2233836 h 6858000"/>
              <a:gd name="connsiteX882" fmla="*/ 4981539 w 7467600"/>
              <a:gd name="connsiteY882" fmla="*/ 1542201 h 6858000"/>
              <a:gd name="connsiteX883" fmla="*/ 4958461 w 7467600"/>
              <a:gd name="connsiteY883" fmla="*/ 1136957 h 6858000"/>
              <a:gd name="connsiteX884" fmla="*/ 4655015 w 7467600"/>
              <a:gd name="connsiteY884" fmla="*/ 891426 h 6858000"/>
              <a:gd name="connsiteX885" fmla="*/ 4348002 w 7467600"/>
              <a:gd name="connsiteY885" fmla="*/ 2205895 h 6858000"/>
              <a:gd name="connsiteX886" fmla="*/ 4262250 w 7467600"/>
              <a:gd name="connsiteY886" fmla="*/ 2219972 h 6858000"/>
              <a:gd name="connsiteX887" fmla="*/ 4550611 w 7467600"/>
              <a:gd name="connsiteY887" fmla="*/ 817540 h 6858000"/>
              <a:gd name="connsiteX888" fmla="*/ 4564418 w 7467600"/>
              <a:gd name="connsiteY888" fmla="*/ 808293 h 6858000"/>
              <a:gd name="connsiteX889" fmla="*/ 4266388 w 7467600"/>
              <a:gd name="connsiteY889" fmla="*/ 500083 h 6858000"/>
              <a:gd name="connsiteX890" fmla="*/ 4032842 w 7467600"/>
              <a:gd name="connsiteY890" fmla="*/ 211809 h 6858000"/>
              <a:gd name="connsiteX891" fmla="*/ 3882765 w 7467600"/>
              <a:gd name="connsiteY891" fmla="*/ 0 h 6858000"/>
              <a:gd name="connsiteX892" fmla="*/ 3721337 w 7467600"/>
              <a:gd name="connsiteY892" fmla="*/ 0 h 6858000"/>
              <a:gd name="connsiteX893" fmla="*/ 3797544 w 7467600"/>
              <a:gd name="connsiteY893" fmla="*/ 0 h 6858000"/>
              <a:gd name="connsiteX894" fmla="*/ 3775734 w 7467600"/>
              <a:gd name="connsiteY894" fmla="*/ 95131 h 6858000"/>
              <a:gd name="connsiteX895" fmla="*/ 3724807 w 7467600"/>
              <a:gd name="connsiteY895" fmla="*/ 272257 h 6858000"/>
              <a:gd name="connsiteX896" fmla="*/ 3726844 w 7467600"/>
              <a:gd name="connsiteY896" fmla="*/ 282988 h 6858000"/>
              <a:gd name="connsiteX897" fmla="*/ 3742664 w 7467600"/>
              <a:gd name="connsiteY897" fmla="*/ 279918 h 6858000"/>
              <a:gd name="connsiteX898" fmla="*/ 4103910 w 7467600"/>
              <a:gd name="connsiteY898" fmla="*/ 1161917 h 6858000"/>
              <a:gd name="connsiteX899" fmla="*/ 4020269 w 7467600"/>
              <a:gd name="connsiteY899" fmla="*/ 1200406 h 6858000"/>
              <a:gd name="connsiteX900" fmla="*/ 3674882 w 7467600"/>
              <a:gd name="connsiteY900" fmla="*/ 488524 h 6858000"/>
              <a:gd name="connsiteX901" fmla="*/ 3132682 w 7467600"/>
              <a:gd name="connsiteY901" fmla="*/ 1072284 h 6858000"/>
              <a:gd name="connsiteX902" fmla="*/ 2716346 w 7467600"/>
              <a:gd name="connsiteY902" fmla="*/ 1276376 h 6858000"/>
              <a:gd name="connsiteX903" fmla="*/ 2716772 w 7467600"/>
              <a:gd name="connsiteY903" fmla="*/ 1255462 h 6858000"/>
              <a:gd name="connsiteX904" fmla="*/ 3471096 w 7467600"/>
              <a:gd name="connsiteY904" fmla="*/ 437072 h 6858000"/>
              <a:gd name="connsiteX905" fmla="*/ 3639057 w 7467600"/>
              <a:gd name="connsiteY905" fmla="*/ 286334 h 6858000"/>
              <a:gd name="connsiteX906" fmla="*/ 3640309 w 7467600"/>
              <a:gd name="connsiteY906" fmla="*/ 284664 h 6858000"/>
              <a:gd name="connsiteX907" fmla="*/ 3646022 w 7467600"/>
              <a:gd name="connsiteY907" fmla="*/ 276711 h 6858000"/>
              <a:gd name="connsiteX908" fmla="*/ 3707943 w 7467600"/>
              <a:gd name="connsiteY908" fmla="*/ 65958 h 6858000"/>
              <a:gd name="connsiteX909" fmla="*/ 3721337 w 7467600"/>
              <a:gd name="connsiteY909" fmla="*/ 0 h 6858000"/>
              <a:gd name="connsiteX910" fmla="*/ 2867960 w 7467600"/>
              <a:gd name="connsiteY910" fmla="*/ 0 h 6858000"/>
              <a:gd name="connsiteX911" fmla="*/ 2926351 w 7467600"/>
              <a:gd name="connsiteY911" fmla="*/ 0 h 6858000"/>
              <a:gd name="connsiteX912" fmla="*/ 2902823 w 7467600"/>
              <a:gd name="connsiteY912" fmla="*/ 262929 h 6858000"/>
              <a:gd name="connsiteX913" fmla="*/ 2940663 w 7467600"/>
              <a:gd name="connsiteY913" fmla="*/ 140884 h 6858000"/>
              <a:gd name="connsiteX914" fmla="*/ 2947039 w 7467600"/>
              <a:gd name="connsiteY914" fmla="*/ 122524 h 6858000"/>
              <a:gd name="connsiteX915" fmla="*/ 2984316 w 7467600"/>
              <a:gd name="connsiteY915" fmla="*/ 0 h 6858000"/>
              <a:gd name="connsiteX916" fmla="*/ 3016114 w 7467600"/>
              <a:gd name="connsiteY916" fmla="*/ 0 h 6858000"/>
              <a:gd name="connsiteX917" fmla="*/ 2979949 w 7467600"/>
              <a:gd name="connsiteY917" fmla="*/ 119274 h 6858000"/>
              <a:gd name="connsiteX918" fmla="*/ 3023879 w 7467600"/>
              <a:gd name="connsiteY918" fmla="*/ 0 h 6858000"/>
              <a:gd name="connsiteX919" fmla="*/ 3105400 w 7467600"/>
              <a:gd name="connsiteY919" fmla="*/ 0 h 6858000"/>
              <a:gd name="connsiteX920" fmla="*/ 3094669 w 7467600"/>
              <a:gd name="connsiteY920" fmla="*/ 30308 h 6858000"/>
              <a:gd name="connsiteX921" fmla="*/ 2901945 w 7467600"/>
              <a:gd name="connsiteY921" fmla="*/ 466538 h 6858000"/>
              <a:gd name="connsiteX922" fmla="*/ 2815209 w 7467600"/>
              <a:gd name="connsiteY922" fmla="*/ 497361 h 6858000"/>
              <a:gd name="connsiteX923" fmla="*/ 2844845 w 7467600"/>
              <a:gd name="connsiteY923" fmla="*/ 127638 h 6858000"/>
              <a:gd name="connsiteX924" fmla="*/ 2867960 w 7467600"/>
              <a:gd name="connsiteY924" fmla="*/ 0 h 6858000"/>
              <a:gd name="connsiteX925" fmla="*/ 1057230 w 7467600"/>
              <a:gd name="connsiteY925" fmla="*/ 0 h 6858000"/>
              <a:gd name="connsiteX926" fmla="*/ 1111003 w 7467600"/>
              <a:gd name="connsiteY926" fmla="*/ 0 h 6858000"/>
              <a:gd name="connsiteX927" fmla="*/ 1125553 w 7467600"/>
              <a:gd name="connsiteY927" fmla="*/ 52588 h 6858000"/>
              <a:gd name="connsiteX928" fmla="*/ 1304276 w 7467600"/>
              <a:gd name="connsiteY928" fmla="*/ 476275 h 6858000"/>
              <a:gd name="connsiteX929" fmla="*/ 1492066 w 7467600"/>
              <a:gd name="connsiteY929" fmla="*/ 886333 h 6858000"/>
              <a:gd name="connsiteX930" fmla="*/ 1423698 w 7467600"/>
              <a:gd name="connsiteY930" fmla="*/ 710817 h 6858000"/>
              <a:gd name="connsiteX931" fmla="*/ 1357609 w 7467600"/>
              <a:gd name="connsiteY931" fmla="*/ 532892 h 6858000"/>
              <a:gd name="connsiteX932" fmla="*/ 1309550 w 7467600"/>
              <a:gd name="connsiteY932" fmla="*/ 374031 h 6858000"/>
              <a:gd name="connsiteX933" fmla="*/ 1193673 w 7467600"/>
              <a:gd name="connsiteY933" fmla="*/ 49533 h 6858000"/>
              <a:gd name="connsiteX934" fmla="*/ 1164391 w 7467600"/>
              <a:gd name="connsiteY934" fmla="*/ 0 h 6858000"/>
              <a:gd name="connsiteX935" fmla="*/ 1200666 w 7467600"/>
              <a:gd name="connsiteY935" fmla="*/ 0 h 6858000"/>
              <a:gd name="connsiteX936" fmla="*/ 1223408 w 7467600"/>
              <a:gd name="connsiteY936" fmla="*/ 38996 h 6858000"/>
              <a:gd name="connsiteX937" fmla="*/ 1339635 w 7467600"/>
              <a:gd name="connsiteY937" fmla="*/ 365517 h 6858000"/>
              <a:gd name="connsiteX938" fmla="*/ 1387469 w 7467600"/>
              <a:gd name="connsiteY938" fmla="*/ 523079 h 6858000"/>
              <a:gd name="connsiteX939" fmla="*/ 1452685 w 7467600"/>
              <a:gd name="connsiteY939" fmla="*/ 699806 h 6858000"/>
              <a:gd name="connsiteX940" fmla="*/ 1492092 w 7467600"/>
              <a:gd name="connsiteY940" fmla="*/ 800424 h 6858000"/>
              <a:gd name="connsiteX941" fmla="*/ 1455302 w 7467600"/>
              <a:gd name="connsiteY941" fmla="*/ 632913 h 6858000"/>
              <a:gd name="connsiteX942" fmla="*/ 1222336 w 7467600"/>
              <a:gd name="connsiteY942" fmla="*/ 9480 h 6858000"/>
              <a:gd name="connsiteX943" fmla="*/ 1214634 w 7467600"/>
              <a:gd name="connsiteY943" fmla="*/ 0 h 6858000"/>
              <a:gd name="connsiteX944" fmla="*/ 1289827 w 7467600"/>
              <a:gd name="connsiteY944" fmla="*/ 0 h 6858000"/>
              <a:gd name="connsiteX945" fmla="*/ 1321076 w 7467600"/>
              <a:gd name="connsiteY945" fmla="*/ 59722 h 6858000"/>
              <a:gd name="connsiteX946" fmla="*/ 1512579 w 7467600"/>
              <a:gd name="connsiteY946" fmla="*/ 626441 h 6858000"/>
              <a:gd name="connsiteX947" fmla="*/ 1506076 w 7467600"/>
              <a:gd name="connsiteY947" fmla="*/ 1089289 h 6858000"/>
              <a:gd name="connsiteX948" fmla="*/ 1486346 w 7467600"/>
              <a:gd name="connsiteY948" fmla="*/ 1079919 h 6858000"/>
              <a:gd name="connsiteX949" fmla="*/ 1070511 w 7467600"/>
              <a:gd name="connsiteY949" fmla="*/ 48609 h 6858000"/>
              <a:gd name="connsiteX950" fmla="*/ 1057230 w 7467600"/>
              <a:gd name="connsiteY950" fmla="*/ 0 h 6858000"/>
              <a:gd name="connsiteX951" fmla="*/ 43151 w 7467600"/>
              <a:gd name="connsiteY951" fmla="*/ 0 h 6858000"/>
              <a:gd name="connsiteX952" fmla="*/ 95283 w 7467600"/>
              <a:gd name="connsiteY952" fmla="*/ 0 h 6858000"/>
              <a:gd name="connsiteX953" fmla="*/ 300708 w 7467600"/>
              <a:gd name="connsiteY953" fmla="*/ 154571 h 6858000"/>
              <a:gd name="connsiteX954" fmla="*/ 530414 w 7467600"/>
              <a:gd name="connsiteY954" fmla="*/ 354673 h 6858000"/>
              <a:gd name="connsiteX955" fmla="*/ 333785 w 7467600"/>
              <a:gd name="connsiteY955" fmla="*/ 161564 h 6858000"/>
              <a:gd name="connsiteX956" fmla="*/ 147005 w 7467600"/>
              <a:gd name="connsiteY956" fmla="*/ 0 h 6858000"/>
              <a:gd name="connsiteX957" fmla="*/ 272509 w 7467600"/>
              <a:gd name="connsiteY957" fmla="*/ 0 h 6858000"/>
              <a:gd name="connsiteX958" fmla="*/ 326276 w 7467600"/>
              <a:gd name="connsiteY958" fmla="*/ 45847 h 6858000"/>
              <a:gd name="connsiteX959" fmla="*/ 823759 w 7467600"/>
              <a:gd name="connsiteY959" fmla="*/ 574145 h 6858000"/>
              <a:gd name="connsiteX960" fmla="*/ 811254 w 7467600"/>
              <a:gd name="connsiteY960" fmla="*/ 665546 h 6858000"/>
              <a:gd name="connsiteX961" fmla="*/ 154042 w 7467600"/>
              <a:gd name="connsiteY961" fmla="*/ 261522 h 6858000"/>
              <a:gd name="connsiteX962" fmla="*/ 13550 w 7467600"/>
              <a:gd name="connsiteY962" fmla="*/ 158423 h 6858000"/>
              <a:gd name="connsiteX963" fmla="*/ 0 w 7467600"/>
              <a:gd name="connsiteY963" fmla="*/ 146618 h 6858000"/>
              <a:gd name="connsiteX964" fmla="*/ 0 w 7467600"/>
              <a:gd name="connsiteY964" fmla="*/ 59161 h 6858000"/>
              <a:gd name="connsiteX965" fmla="*/ 45427 w 7467600"/>
              <a:gd name="connsiteY965" fmla="*/ 101078 h 6858000"/>
              <a:gd name="connsiteX966" fmla="*/ 630103 w 7467600"/>
              <a:gd name="connsiteY966" fmla="*/ 485885 h 6858000"/>
              <a:gd name="connsiteX967" fmla="*/ 532040 w 7467600"/>
              <a:gd name="connsiteY967" fmla="*/ 399359 h 6858000"/>
              <a:gd name="connsiteX968" fmla="*/ 517618 w 7467600"/>
              <a:gd name="connsiteY968" fmla="*/ 385726 h 6858000"/>
              <a:gd name="connsiteX969" fmla="*/ 285074 w 7467600"/>
              <a:gd name="connsiteY969" fmla="*/ 182755 h 6858000"/>
              <a:gd name="connsiteX970" fmla="*/ 43151 w 7467600"/>
              <a:gd name="connsiteY97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259646 w 7467600"/>
              <a:gd name="connsiteY78" fmla="*/ 5765985 h 6858000"/>
              <a:gd name="connsiteX79" fmla="*/ 7467600 w 7467600"/>
              <a:gd name="connsiteY79" fmla="*/ 6012219 h 6858000"/>
              <a:gd name="connsiteX80" fmla="*/ 7105827 w 7467600"/>
              <a:gd name="connsiteY80" fmla="*/ 5718700 h 6858000"/>
              <a:gd name="connsiteX81" fmla="*/ 7356878 w 7467600"/>
              <a:gd name="connsiteY81" fmla="*/ 5981332 h 6858000"/>
              <a:gd name="connsiteX82" fmla="*/ 7467600 w 7467600"/>
              <a:gd name="connsiteY82" fmla="*/ 6117703 h 6858000"/>
              <a:gd name="connsiteX83" fmla="*/ 7467600 w 7467600"/>
              <a:gd name="connsiteY83" fmla="*/ 6163634 h 6858000"/>
              <a:gd name="connsiteX84" fmla="*/ 7403637 w 7467600"/>
              <a:gd name="connsiteY84" fmla="*/ 6083957 h 6858000"/>
              <a:gd name="connsiteX85" fmla="*/ 7254615 w 7467600"/>
              <a:gd name="connsiteY85" fmla="*/ 5911918 h 6858000"/>
              <a:gd name="connsiteX86" fmla="*/ 7312589 w 7467600"/>
              <a:gd name="connsiteY86" fmla="*/ 5982309 h 6858000"/>
              <a:gd name="connsiteX87" fmla="*/ 7448321 w 7467600"/>
              <a:gd name="connsiteY87" fmla="*/ 6190991 h 6858000"/>
              <a:gd name="connsiteX88" fmla="*/ 7467600 w 7467600"/>
              <a:gd name="connsiteY88" fmla="*/ 6221686 h 6858000"/>
              <a:gd name="connsiteX89" fmla="*/ 7467600 w 7467600"/>
              <a:gd name="connsiteY89" fmla="*/ 6334256 h 6858000"/>
              <a:gd name="connsiteX90" fmla="*/ 7454976 w 7467600"/>
              <a:gd name="connsiteY90" fmla="*/ 6318297 h 6858000"/>
              <a:gd name="connsiteX91" fmla="*/ 1456157 w 7467600"/>
              <a:gd name="connsiteY91" fmla="*/ 5371404 h 6858000"/>
              <a:gd name="connsiteX92" fmla="*/ 1244432 w 7467600"/>
              <a:gd name="connsiteY92" fmla="*/ 5385601 h 6858000"/>
              <a:gd name="connsiteX93" fmla="*/ 973990 w 7467600"/>
              <a:gd name="connsiteY93" fmla="*/ 5424940 h 6858000"/>
              <a:gd name="connsiteX94" fmla="*/ 1103809 w 7467600"/>
              <a:gd name="connsiteY94" fmla="*/ 5433720 h 6858000"/>
              <a:gd name="connsiteX95" fmla="*/ 1123454 w 7467600"/>
              <a:gd name="connsiteY95" fmla="*/ 5435727 h 6858000"/>
              <a:gd name="connsiteX96" fmla="*/ 1737017 w 7467600"/>
              <a:gd name="connsiteY96" fmla="*/ 5452183 h 6858000"/>
              <a:gd name="connsiteX97" fmla="*/ 1824397 w 7467600"/>
              <a:gd name="connsiteY97" fmla="*/ 5447757 h 6858000"/>
              <a:gd name="connsiteX98" fmla="*/ 2070059 w 7467600"/>
              <a:gd name="connsiteY98" fmla="*/ 5441660 h 6858000"/>
              <a:gd name="connsiteX99" fmla="*/ 1456157 w 7467600"/>
              <a:gd name="connsiteY99" fmla="*/ 5371404 h 6858000"/>
              <a:gd name="connsiteX100" fmla="*/ 4988186 w 7467600"/>
              <a:gd name="connsiteY100" fmla="*/ 5216467 h 6858000"/>
              <a:gd name="connsiteX101" fmla="*/ 4777334 w 7467600"/>
              <a:gd name="connsiteY101" fmla="*/ 5406072 h 6858000"/>
              <a:gd name="connsiteX102" fmla="*/ 4718341 w 7467600"/>
              <a:gd name="connsiteY102" fmla="*/ 5468043 h 6858000"/>
              <a:gd name="connsiteX103" fmla="*/ 4604655 w 7467600"/>
              <a:gd name="connsiteY103" fmla="*/ 5583434 h 6858000"/>
              <a:gd name="connsiteX104" fmla="*/ 4565074 w 7467600"/>
              <a:gd name="connsiteY104" fmla="*/ 5618550 h 6858000"/>
              <a:gd name="connsiteX105" fmla="*/ 4988186 w 7467600"/>
              <a:gd name="connsiteY105" fmla="*/ 5216467 h 6858000"/>
              <a:gd name="connsiteX106" fmla="*/ 4978032 w 7467600"/>
              <a:gd name="connsiteY106" fmla="*/ 5183809 h 6858000"/>
              <a:gd name="connsiteX107" fmla="*/ 4463413 w 7467600"/>
              <a:gd name="connsiteY107" fmla="*/ 5615162 h 6858000"/>
              <a:gd name="connsiteX108" fmla="*/ 4358134 w 7467600"/>
              <a:gd name="connsiteY108" fmla="*/ 5742791 h 6858000"/>
              <a:gd name="connsiteX109" fmla="*/ 4376219 w 7467600"/>
              <a:gd name="connsiteY109" fmla="*/ 5729027 h 6858000"/>
              <a:gd name="connsiteX110" fmla="*/ 4582340 w 7467600"/>
              <a:gd name="connsiteY110" fmla="*/ 5561037 h 6858000"/>
              <a:gd name="connsiteX111" fmla="*/ 4694684 w 7467600"/>
              <a:gd name="connsiteY111" fmla="*/ 5447098 h 6858000"/>
              <a:gd name="connsiteX112" fmla="*/ 4754123 w 7467600"/>
              <a:gd name="connsiteY112" fmla="*/ 5384643 h 6858000"/>
              <a:gd name="connsiteX113" fmla="*/ 4978032 w 7467600"/>
              <a:gd name="connsiteY113" fmla="*/ 5183809 h 6858000"/>
              <a:gd name="connsiteX114" fmla="*/ 1903353 w 7467600"/>
              <a:gd name="connsiteY114" fmla="*/ 5044827 h 6858000"/>
              <a:gd name="connsiteX115" fmla="*/ 1936931 w 7467600"/>
              <a:gd name="connsiteY115" fmla="*/ 5093954 h 6858000"/>
              <a:gd name="connsiteX116" fmla="*/ 2195868 w 7467600"/>
              <a:gd name="connsiteY116" fmla="*/ 5396574 h 6858000"/>
              <a:gd name="connsiteX117" fmla="*/ 2088852 w 7467600"/>
              <a:gd name="connsiteY117" fmla="*/ 5166123 h 6858000"/>
              <a:gd name="connsiteX118" fmla="*/ 1958241 w 7467600"/>
              <a:gd name="connsiteY118" fmla="*/ 5067955 h 6858000"/>
              <a:gd name="connsiteX119" fmla="*/ 1903353 w 7467600"/>
              <a:gd name="connsiteY119" fmla="*/ 5044827 h 6858000"/>
              <a:gd name="connsiteX120" fmla="*/ 1979378 w 7467600"/>
              <a:gd name="connsiteY120" fmla="*/ 4769504 h 6858000"/>
              <a:gd name="connsiteX121" fmla="*/ 2882120 w 7467600"/>
              <a:gd name="connsiteY121" fmla="*/ 5064547 h 6858000"/>
              <a:gd name="connsiteX122" fmla="*/ 2793103 w 7467600"/>
              <a:gd name="connsiteY122" fmla="*/ 5039699 h 6858000"/>
              <a:gd name="connsiteX123" fmla="*/ 2770041 w 7467600"/>
              <a:gd name="connsiteY123" fmla="*/ 5033634 h 6858000"/>
              <a:gd name="connsiteX124" fmla="*/ 1979378 w 7467600"/>
              <a:gd name="connsiteY124" fmla="*/ 4769504 h 6858000"/>
              <a:gd name="connsiteX125" fmla="*/ 1927410 w 7467600"/>
              <a:gd name="connsiteY125" fmla="*/ 4716164 h 6858000"/>
              <a:gd name="connsiteX126" fmla="*/ 1959587 w 7467600"/>
              <a:gd name="connsiteY126" fmla="*/ 4728849 h 6858000"/>
              <a:gd name="connsiteX127" fmla="*/ 2777707 w 7467600"/>
              <a:gd name="connsiteY127" fmla="*/ 5003991 h 6858000"/>
              <a:gd name="connsiteX128" fmla="*/ 2800768 w 7467600"/>
              <a:gd name="connsiteY128" fmla="*/ 5010056 h 6858000"/>
              <a:gd name="connsiteX129" fmla="*/ 2879408 w 7467600"/>
              <a:gd name="connsiteY129" fmla="*/ 5031590 h 6858000"/>
              <a:gd name="connsiteX130" fmla="*/ 2862295 w 7467600"/>
              <a:gd name="connsiteY130" fmla="*/ 5022958 h 6858000"/>
              <a:gd name="connsiteX131" fmla="*/ 2813343 w 7467600"/>
              <a:gd name="connsiteY131" fmla="*/ 4998369 h 6858000"/>
              <a:gd name="connsiteX132" fmla="*/ 2646245 w 7467600"/>
              <a:gd name="connsiteY132" fmla="*/ 4930999 h 6858000"/>
              <a:gd name="connsiteX133" fmla="*/ 1999243 w 7467600"/>
              <a:gd name="connsiteY133" fmla="*/ 4730524 h 6858000"/>
              <a:gd name="connsiteX134" fmla="*/ 1979527 w 7467600"/>
              <a:gd name="connsiteY134" fmla="*/ 4726651 h 6858000"/>
              <a:gd name="connsiteX135" fmla="*/ 1927410 w 7467600"/>
              <a:gd name="connsiteY135" fmla="*/ 4716164 h 6858000"/>
              <a:gd name="connsiteX136" fmla="*/ 1997014 w 7467600"/>
              <a:gd name="connsiteY136" fmla="*/ 4698007 h 6858000"/>
              <a:gd name="connsiteX137" fmla="*/ 2005458 w 7467600"/>
              <a:gd name="connsiteY137" fmla="*/ 4699540 h 6858000"/>
              <a:gd name="connsiteX138" fmla="*/ 2657186 w 7467600"/>
              <a:gd name="connsiteY138" fmla="*/ 4901687 h 6858000"/>
              <a:gd name="connsiteX139" fmla="*/ 2826662 w 7467600"/>
              <a:gd name="connsiteY139" fmla="*/ 4970362 h 6858000"/>
              <a:gd name="connsiteX140" fmla="*/ 2876100 w 7467600"/>
              <a:gd name="connsiteY140" fmla="*/ 4995397 h 6858000"/>
              <a:gd name="connsiteX141" fmla="*/ 3042600 w 7467600"/>
              <a:gd name="connsiteY141" fmla="*/ 5059532 h 6858000"/>
              <a:gd name="connsiteX142" fmla="*/ 1997014 w 7467600"/>
              <a:gd name="connsiteY142" fmla="*/ 4698007 h 6858000"/>
              <a:gd name="connsiteX143" fmla="*/ 2305292 w 7467600"/>
              <a:gd name="connsiteY143" fmla="*/ 4219492 h 6858000"/>
              <a:gd name="connsiteX144" fmla="*/ 3360922 w 7467600"/>
              <a:gd name="connsiteY144" fmla="*/ 4529373 h 6858000"/>
              <a:gd name="connsiteX145" fmla="*/ 3492420 w 7467600"/>
              <a:gd name="connsiteY145" fmla="*/ 4510145 h 6858000"/>
              <a:gd name="connsiteX146" fmla="*/ 3364086 w 7467600"/>
              <a:gd name="connsiteY146" fmla="*/ 4480340 h 6858000"/>
              <a:gd name="connsiteX147" fmla="*/ 3225818 w 7467600"/>
              <a:gd name="connsiteY147" fmla="*/ 4411822 h 6858000"/>
              <a:gd name="connsiteX148" fmla="*/ 3129696 w 7467600"/>
              <a:gd name="connsiteY148" fmla="*/ 4360704 h 6858000"/>
              <a:gd name="connsiteX149" fmla="*/ 2814545 w 7467600"/>
              <a:gd name="connsiteY149" fmla="*/ 4282955 h 6858000"/>
              <a:gd name="connsiteX150" fmla="*/ 2305292 w 7467600"/>
              <a:gd name="connsiteY150" fmla="*/ 4219492 h 6858000"/>
              <a:gd name="connsiteX151" fmla="*/ 2626982 w 7467600"/>
              <a:gd name="connsiteY151" fmla="*/ 4206450 h 6858000"/>
              <a:gd name="connsiteX152" fmla="*/ 2490617 w 7467600"/>
              <a:gd name="connsiteY152" fmla="*/ 4206951 h 6858000"/>
              <a:gd name="connsiteX153" fmla="*/ 2819869 w 7467600"/>
              <a:gd name="connsiteY153" fmla="*/ 4252936 h 6858000"/>
              <a:gd name="connsiteX154" fmla="*/ 3143018 w 7467600"/>
              <a:gd name="connsiteY154" fmla="*/ 4332698 h 6858000"/>
              <a:gd name="connsiteX155" fmla="*/ 3241520 w 7467600"/>
              <a:gd name="connsiteY155" fmla="*/ 4385112 h 6858000"/>
              <a:gd name="connsiteX156" fmla="*/ 3374575 w 7467600"/>
              <a:gd name="connsiteY156" fmla="*/ 4451517 h 6858000"/>
              <a:gd name="connsiteX157" fmla="*/ 3505221 w 7467600"/>
              <a:gd name="connsiteY157" fmla="*/ 4480757 h 6858000"/>
              <a:gd name="connsiteX158" fmla="*/ 2626982 w 7467600"/>
              <a:gd name="connsiteY158" fmla="*/ 4206450 h 6858000"/>
              <a:gd name="connsiteX159" fmla="*/ 1310106 w 7467600"/>
              <a:gd name="connsiteY159" fmla="*/ 3943217 h 6858000"/>
              <a:gd name="connsiteX160" fmla="*/ 854994 w 7467600"/>
              <a:gd name="connsiteY160" fmla="*/ 4399136 h 6858000"/>
              <a:gd name="connsiteX161" fmla="*/ 742462 w 7467600"/>
              <a:gd name="connsiteY161" fmla="*/ 4594648 h 6858000"/>
              <a:gd name="connsiteX162" fmla="*/ 820602 w 7467600"/>
              <a:gd name="connsiteY162" fmla="*/ 4485915 h 6858000"/>
              <a:gd name="connsiteX163" fmla="*/ 878295 w 7467600"/>
              <a:gd name="connsiteY163" fmla="*/ 4403594 h 6858000"/>
              <a:gd name="connsiteX164" fmla="*/ 1240607 w 7467600"/>
              <a:gd name="connsiteY164" fmla="*/ 4010401 h 6858000"/>
              <a:gd name="connsiteX165" fmla="*/ 1310106 w 7467600"/>
              <a:gd name="connsiteY165" fmla="*/ 3943217 h 6858000"/>
              <a:gd name="connsiteX166" fmla="*/ 1423113 w 7467600"/>
              <a:gd name="connsiteY166" fmla="*/ 3874565 h 6858000"/>
              <a:gd name="connsiteX167" fmla="*/ 1260565 w 7467600"/>
              <a:gd name="connsiteY167" fmla="*/ 4031982 h 6858000"/>
              <a:gd name="connsiteX168" fmla="*/ 901900 w 7467600"/>
              <a:gd name="connsiteY168" fmla="*/ 4421236 h 6858000"/>
              <a:gd name="connsiteX169" fmla="*/ 845044 w 7467600"/>
              <a:gd name="connsiteY169" fmla="*/ 4502436 h 6858000"/>
              <a:gd name="connsiteX170" fmla="*/ 685926 w 7467600"/>
              <a:gd name="connsiteY170" fmla="*/ 4703069 h 6858000"/>
              <a:gd name="connsiteX171" fmla="*/ 684248 w 7467600"/>
              <a:gd name="connsiteY171" fmla="*/ 4706721 h 6858000"/>
              <a:gd name="connsiteX172" fmla="*/ 1423113 w 7467600"/>
              <a:gd name="connsiteY172" fmla="*/ 3874565 h 6858000"/>
              <a:gd name="connsiteX173" fmla="*/ 3316479 w 7467600"/>
              <a:gd name="connsiteY173" fmla="*/ 3872136 h 6858000"/>
              <a:gd name="connsiteX174" fmla="*/ 3546806 w 7467600"/>
              <a:gd name="connsiteY174" fmla="*/ 4356139 h 6858000"/>
              <a:gd name="connsiteX175" fmla="*/ 3364433 w 7467600"/>
              <a:gd name="connsiteY175" fmla="*/ 3953121 h 6858000"/>
              <a:gd name="connsiteX176" fmla="*/ 3316479 w 7467600"/>
              <a:gd name="connsiteY176" fmla="*/ 3872136 h 6858000"/>
              <a:gd name="connsiteX177" fmla="*/ 3291335 w 7467600"/>
              <a:gd name="connsiteY177" fmla="*/ 3767420 h 6858000"/>
              <a:gd name="connsiteX178" fmla="*/ 3390805 w 7467600"/>
              <a:gd name="connsiteY178" fmla="*/ 3937163 h 6858000"/>
              <a:gd name="connsiteX179" fmla="*/ 3579062 w 7467600"/>
              <a:gd name="connsiteY179" fmla="*/ 4359040 h 6858000"/>
              <a:gd name="connsiteX180" fmla="*/ 3467355 w 7467600"/>
              <a:gd name="connsiteY180" fmla="*/ 3988130 h 6858000"/>
              <a:gd name="connsiteX181" fmla="*/ 3310753 w 7467600"/>
              <a:gd name="connsiteY181" fmla="*/ 3787140 h 6858000"/>
              <a:gd name="connsiteX182" fmla="*/ 3291335 w 7467600"/>
              <a:gd name="connsiteY182" fmla="*/ 3767420 h 6858000"/>
              <a:gd name="connsiteX183" fmla="*/ 1635889 w 7467600"/>
              <a:gd name="connsiteY183" fmla="*/ 3709494 h 6858000"/>
              <a:gd name="connsiteX184" fmla="*/ 1634800 w 7467600"/>
              <a:gd name="connsiteY184" fmla="*/ 3731111 h 6858000"/>
              <a:gd name="connsiteX185" fmla="*/ 1635889 w 7467600"/>
              <a:gd name="connsiteY185" fmla="*/ 3709494 h 6858000"/>
              <a:gd name="connsiteX186" fmla="*/ 1510397 w 7467600"/>
              <a:gd name="connsiteY186" fmla="*/ 3684705 h 6858000"/>
              <a:gd name="connsiteX187" fmla="*/ 1146550 w 7467600"/>
              <a:gd name="connsiteY187" fmla="*/ 3802012 h 6858000"/>
              <a:gd name="connsiteX188" fmla="*/ 698834 w 7467600"/>
              <a:gd name="connsiteY188" fmla="*/ 3952272 h 6858000"/>
              <a:gd name="connsiteX189" fmla="*/ 34256 w 7467600"/>
              <a:gd name="connsiteY189" fmla="*/ 4347603 h 6858000"/>
              <a:gd name="connsiteX190" fmla="*/ 527241 w 7467600"/>
              <a:gd name="connsiteY190" fmla="*/ 4065078 h 6858000"/>
              <a:gd name="connsiteX191" fmla="*/ 1510397 w 7467600"/>
              <a:gd name="connsiteY191" fmla="*/ 3684705 h 6858000"/>
              <a:gd name="connsiteX192" fmla="*/ 1313114 w 7467600"/>
              <a:gd name="connsiteY192" fmla="*/ 3655216 h 6858000"/>
              <a:gd name="connsiteX193" fmla="*/ 1109304 w 7467600"/>
              <a:gd name="connsiteY193" fmla="*/ 3669030 h 6858000"/>
              <a:gd name="connsiteX194" fmla="*/ 8129 w 7467600"/>
              <a:gd name="connsiteY194" fmla="*/ 4330519 h 6858000"/>
              <a:gd name="connsiteX195" fmla="*/ 687572 w 7467600"/>
              <a:gd name="connsiteY195" fmla="*/ 3925629 h 6858000"/>
              <a:gd name="connsiteX196" fmla="*/ 1138365 w 7467600"/>
              <a:gd name="connsiteY196" fmla="*/ 3774515 h 6858000"/>
              <a:gd name="connsiteX197" fmla="*/ 1505579 w 7467600"/>
              <a:gd name="connsiteY197" fmla="*/ 3655526 h 6858000"/>
              <a:gd name="connsiteX198" fmla="*/ 1313114 w 7467600"/>
              <a:gd name="connsiteY198" fmla="*/ 3655216 h 6858000"/>
              <a:gd name="connsiteX199" fmla="*/ 3655073 w 7467600"/>
              <a:gd name="connsiteY199" fmla="*/ 3650884 h 6858000"/>
              <a:gd name="connsiteX200" fmla="*/ 3989938 w 7467600"/>
              <a:gd name="connsiteY200" fmla="*/ 3991685 h 6858000"/>
              <a:gd name="connsiteX201" fmla="*/ 4393907 w 7467600"/>
              <a:gd name="connsiteY201" fmla="*/ 4261258 h 6858000"/>
              <a:gd name="connsiteX202" fmla="*/ 4648051 w 7467600"/>
              <a:gd name="connsiteY202" fmla="*/ 4374051 h 6858000"/>
              <a:gd name="connsiteX203" fmla="*/ 4383389 w 7467600"/>
              <a:gd name="connsiteY203" fmla="*/ 4184369 h 6858000"/>
              <a:gd name="connsiteX204" fmla="*/ 4165508 w 7467600"/>
              <a:gd name="connsiteY204" fmla="*/ 4035196 h 6858000"/>
              <a:gd name="connsiteX205" fmla="*/ 4068162 w 7467600"/>
              <a:gd name="connsiteY205" fmla="*/ 3953394 h 6858000"/>
              <a:gd name="connsiteX206" fmla="*/ 3981416 w 7467600"/>
              <a:gd name="connsiteY206" fmla="*/ 3880482 h 6858000"/>
              <a:gd name="connsiteX207" fmla="*/ 3800147 w 7467600"/>
              <a:gd name="connsiteY207" fmla="*/ 3749872 h 6858000"/>
              <a:gd name="connsiteX208" fmla="*/ 3655073 w 7467600"/>
              <a:gd name="connsiteY208" fmla="*/ 3650884 h 6858000"/>
              <a:gd name="connsiteX209" fmla="*/ 3670252 w 7467600"/>
              <a:gd name="connsiteY209" fmla="*/ 3622798 h 6858000"/>
              <a:gd name="connsiteX210" fmla="*/ 3817258 w 7467600"/>
              <a:gd name="connsiteY210" fmla="*/ 3723577 h 6858000"/>
              <a:gd name="connsiteX211" fmla="*/ 4000461 w 7467600"/>
              <a:gd name="connsiteY211" fmla="*/ 3855966 h 6858000"/>
              <a:gd name="connsiteX212" fmla="*/ 4088180 w 7467600"/>
              <a:gd name="connsiteY212" fmla="*/ 3929774 h 6858000"/>
              <a:gd name="connsiteX213" fmla="*/ 4184555 w 7467600"/>
              <a:gd name="connsiteY213" fmla="*/ 4010683 h 6858000"/>
              <a:gd name="connsiteX214" fmla="*/ 4399563 w 7467600"/>
              <a:gd name="connsiteY214" fmla="*/ 4158106 h 6858000"/>
              <a:gd name="connsiteX215" fmla="*/ 4684469 w 7467600"/>
              <a:gd name="connsiteY215" fmla="*/ 4364680 h 6858000"/>
              <a:gd name="connsiteX216" fmla="*/ 4690271 w 7467600"/>
              <a:gd name="connsiteY216" fmla="*/ 4370034 h 6858000"/>
              <a:gd name="connsiteX217" fmla="*/ 4136093 w 7467600"/>
              <a:gd name="connsiteY217" fmla="*/ 3858466 h 6858000"/>
              <a:gd name="connsiteX218" fmla="*/ 3670252 w 7467600"/>
              <a:gd name="connsiteY218" fmla="*/ 3622798 h 6858000"/>
              <a:gd name="connsiteX219" fmla="*/ 4440129 w 7467600"/>
              <a:gd name="connsiteY219" fmla="*/ 3448571 h 6858000"/>
              <a:gd name="connsiteX220" fmla="*/ 4856525 w 7467600"/>
              <a:gd name="connsiteY220" fmla="*/ 3915351 h 6858000"/>
              <a:gd name="connsiteX221" fmla="*/ 5059055 w 7467600"/>
              <a:gd name="connsiteY221" fmla="*/ 4108918 h 6858000"/>
              <a:gd name="connsiteX222" fmla="*/ 5290070 w 7467600"/>
              <a:gd name="connsiteY222" fmla="*/ 4263619 h 6858000"/>
              <a:gd name="connsiteX223" fmla="*/ 4834991 w 7467600"/>
              <a:gd name="connsiteY223" fmla="*/ 3830985 h 6858000"/>
              <a:gd name="connsiteX224" fmla="*/ 4440129 w 7467600"/>
              <a:gd name="connsiteY224" fmla="*/ 3448571 h 6858000"/>
              <a:gd name="connsiteX225" fmla="*/ 4441737 w 7467600"/>
              <a:gd name="connsiteY225" fmla="*/ 3399734 h 6858000"/>
              <a:gd name="connsiteX226" fmla="*/ 4431236 w 7467600"/>
              <a:gd name="connsiteY226" fmla="*/ 3400954 h 6858000"/>
              <a:gd name="connsiteX227" fmla="*/ 4557150 w 7467600"/>
              <a:gd name="connsiteY227" fmla="*/ 3510023 h 6858000"/>
              <a:gd name="connsiteX228" fmla="*/ 4856936 w 7467600"/>
              <a:gd name="connsiteY228" fmla="*/ 3809146 h 6858000"/>
              <a:gd name="connsiteX229" fmla="*/ 5111996 w 7467600"/>
              <a:gd name="connsiteY229" fmla="*/ 4065759 h 6858000"/>
              <a:gd name="connsiteX230" fmla="*/ 5388878 w 7467600"/>
              <a:gd name="connsiteY230" fmla="*/ 4300185 h 6858000"/>
              <a:gd name="connsiteX231" fmla="*/ 5425556 w 7467600"/>
              <a:gd name="connsiteY231" fmla="*/ 4308967 h 6858000"/>
              <a:gd name="connsiteX232" fmla="*/ 4943646 w 7467600"/>
              <a:gd name="connsiteY232" fmla="*/ 3822916 h 6858000"/>
              <a:gd name="connsiteX233" fmla="*/ 4594837 w 7467600"/>
              <a:gd name="connsiteY233" fmla="*/ 3532274 h 6858000"/>
              <a:gd name="connsiteX234" fmla="*/ 4441737 w 7467600"/>
              <a:gd name="connsiteY234" fmla="*/ 3399734 h 6858000"/>
              <a:gd name="connsiteX235" fmla="*/ 5425834 w 7467600"/>
              <a:gd name="connsiteY235" fmla="*/ 3162785 h 6858000"/>
              <a:gd name="connsiteX236" fmla="*/ 5401644 w 7467600"/>
              <a:gd name="connsiteY236" fmla="*/ 3617847 h 6858000"/>
              <a:gd name="connsiteX237" fmla="*/ 5467256 w 7467600"/>
              <a:gd name="connsiteY237" fmla="*/ 4175494 h 6858000"/>
              <a:gd name="connsiteX238" fmla="*/ 5448069 w 7467600"/>
              <a:gd name="connsiteY238" fmla="*/ 3567554 h 6858000"/>
              <a:gd name="connsiteX239" fmla="*/ 5425834 w 7467600"/>
              <a:gd name="connsiteY239" fmla="*/ 3162785 h 6858000"/>
              <a:gd name="connsiteX240" fmla="*/ 1318687 w 7467600"/>
              <a:gd name="connsiteY240" fmla="*/ 3113840 h 6858000"/>
              <a:gd name="connsiteX241" fmla="*/ 1066793 w 7467600"/>
              <a:gd name="connsiteY241" fmla="*/ 3212171 h 6858000"/>
              <a:gd name="connsiteX242" fmla="*/ 993319 w 7467600"/>
              <a:gd name="connsiteY242" fmla="*/ 3247648 h 6858000"/>
              <a:gd name="connsiteX243" fmla="*/ 853081 w 7467600"/>
              <a:gd name="connsiteY243" fmla="*/ 3312410 h 6858000"/>
              <a:gd name="connsiteX244" fmla="*/ 805957 w 7467600"/>
              <a:gd name="connsiteY244" fmla="*/ 3330443 h 6858000"/>
              <a:gd name="connsiteX245" fmla="*/ 1318687 w 7467600"/>
              <a:gd name="connsiteY245" fmla="*/ 3113840 h 6858000"/>
              <a:gd name="connsiteX246" fmla="*/ 5453702 w 7467600"/>
              <a:gd name="connsiteY246" fmla="*/ 3090882 h 6858000"/>
              <a:gd name="connsiteX247" fmla="*/ 5480135 w 7467600"/>
              <a:gd name="connsiteY247" fmla="*/ 3565802 h 6858000"/>
              <a:gd name="connsiteX248" fmla="*/ 5499023 w 7467600"/>
              <a:gd name="connsiteY248" fmla="*/ 4166310 h 6858000"/>
              <a:gd name="connsiteX249" fmla="*/ 5547022 w 7467600"/>
              <a:gd name="connsiteY249" fmla="*/ 3607838 h 6858000"/>
              <a:gd name="connsiteX250" fmla="*/ 5515964 w 7467600"/>
              <a:gd name="connsiteY250" fmla="*/ 3378541 h 6858000"/>
              <a:gd name="connsiteX251" fmla="*/ 5453702 w 7467600"/>
              <a:gd name="connsiteY251" fmla="*/ 3090882 h 6858000"/>
              <a:gd name="connsiteX252" fmla="*/ 1238695 w 7467600"/>
              <a:gd name="connsiteY252" fmla="*/ 3076820 h 6858000"/>
              <a:gd name="connsiteX253" fmla="*/ 716371 w 7467600"/>
              <a:gd name="connsiteY253" fmla="*/ 3293249 h 6858000"/>
              <a:gd name="connsiteX254" fmla="*/ 579522 w 7467600"/>
              <a:gd name="connsiteY254" fmla="*/ 3371759 h 6858000"/>
              <a:gd name="connsiteX255" fmla="*/ 600288 w 7467600"/>
              <a:gd name="connsiteY255" fmla="*/ 3365555 h 6858000"/>
              <a:gd name="connsiteX256" fmla="*/ 840692 w 7467600"/>
              <a:gd name="connsiteY256" fmla="*/ 3284921 h 6858000"/>
              <a:gd name="connsiteX257" fmla="*/ 979248 w 7467600"/>
              <a:gd name="connsiteY257" fmla="*/ 3221003 h 6858000"/>
              <a:gd name="connsiteX258" fmla="*/ 1053282 w 7467600"/>
              <a:gd name="connsiteY258" fmla="*/ 3185247 h 6858000"/>
              <a:gd name="connsiteX259" fmla="*/ 1320603 w 7467600"/>
              <a:gd name="connsiteY259" fmla="*/ 3081281 h 6858000"/>
              <a:gd name="connsiteX260" fmla="*/ 1238695 w 7467600"/>
              <a:gd name="connsiteY260" fmla="*/ 3076820 h 6858000"/>
              <a:gd name="connsiteX261" fmla="*/ 5425627 w 7467600"/>
              <a:gd name="connsiteY261" fmla="*/ 2954192 h 6858000"/>
              <a:gd name="connsiteX262" fmla="*/ 5470770 w 7467600"/>
              <a:gd name="connsiteY262" fmla="*/ 3005435 h 6858000"/>
              <a:gd name="connsiteX263" fmla="*/ 5519779 w 7467600"/>
              <a:gd name="connsiteY263" fmla="*/ 4359223 h 6858000"/>
              <a:gd name="connsiteX264" fmla="*/ 5520293 w 7467600"/>
              <a:gd name="connsiteY264" fmla="*/ 4360602 h 6858000"/>
              <a:gd name="connsiteX265" fmla="*/ 5767221 w 7467600"/>
              <a:gd name="connsiteY265" fmla="*/ 4665564 h 6858000"/>
              <a:gd name="connsiteX266" fmla="*/ 6937169 w 7467600"/>
              <a:gd name="connsiteY266" fmla="*/ 4815941 h 6858000"/>
              <a:gd name="connsiteX267" fmla="*/ 6953922 w 7467600"/>
              <a:gd name="connsiteY267" fmla="*/ 4890068 h 6858000"/>
              <a:gd name="connsiteX268" fmla="*/ 6071359 w 7467600"/>
              <a:gd name="connsiteY268" fmla="*/ 4770770 h 6858000"/>
              <a:gd name="connsiteX269" fmla="*/ 6038839 w 7467600"/>
              <a:gd name="connsiteY269" fmla="*/ 4764474 h 6858000"/>
              <a:gd name="connsiteX270" fmla="*/ 6038706 w 7467600"/>
              <a:gd name="connsiteY270" fmla="*/ 4763847 h 6858000"/>
              <a:gd name="connsiteX271" fmla="*/ 6037784 w 7467600"/>
              <a:gd name="connsiteY271" fmla="*/ 4764270 h 6858000"/>
              <a:gd name="connsiteX272" fmla="*/ 6038839 w 7467600"/>
              <a:gd name="connsiteY272" fmla="*/ 4764474 h 6858000"/>
              <a:gd name="connsiteX273" fmla="*/ 6040338 w 7467600"/>
              <a:gd name="connsiteY273" fmla="*/ 4771418 h 6858000"/>
              <a:gd name="connsiteX274" fmla="*/ 6024488 w 7467600"/>
              <a:gd name="connsiteY274" fmla="*/ 4809903 h 6858000"/>
              <a:gd name="connsiteX275" fmla="*/ 5599771 w 7467600"/>
              <a:gd name="connsiteY275" fmla="*/ 5509652 h 6858000"/>
              <a:gd name="connsiteX276" fmla="*/ 5548843 w 7467600"/>
              <a:gd name="connsiteY276" fmla="*/ 5563845 h 6858000"/>
              <a:gd name="connsiteX277" fmla="*/ 5940952 w 7467600"/>
              <a:gd name="connsiteY277" fmla="*/ 6250028 h 6858000"/>
              <a:gd name="connsiteX278" fmla="*/ 6043441 w 7467600"/>
              <a:gd name="connsiteY278" fmla="*/ 6665847 h 6858000"/>
              <a:gd name="connsiteX279" fmla="*/ 6093432 w 7467600"/>
              <a:gd name="connsiteY279" fmla="*/ 6858000 h 6858000"/>
              <a:gd name="connsiteX280" fmla="*/ 6034344 w 7467600"/>
              <a:gd name="connsiteY280" fmla="*/ 6858000 h 6858000"/>
              <a:gd name="connsiteX281" fmla="*/ 6026679 w 7467600"/>
              <a:gd name="connsiteY281" fmla="*/ 6836959 h 6858000"/>
              <a:gd name="connsiteX282" fmla="*/ 5800441 w 7467600"/>
              <a:gd name="connsiteY282" fmla="*/ 6335286 h 6858000"/>
              <a:gd name="connsiteX283" fmla="*/ 5526562 w 7467600"/>
              <a:gd name="connsiteY283" fmla="*/ 5705388 h 6858000"/>
              <a:gd name="connsiteX284" fmla="*/ 5519640 w 7467600"/>
              <a:gd name="connsiteY284" fmla="*/ 5683774 h 6858000"/>
              <a:gd name="connsiteX285" fmla="*/ 5844559 w 7467600"/>
              <a:gd name="connsiteY285" fmla="*/ 6553349 h 6858000"/>
              <a:gd name="connsiteX286" fmla="*/ 5975994 w 7467600"/>
              <a:gd name="connsiteY286" fmla="*/ 6858000 h 6858000"/>
              <a:gd name="connsiteX287" fmla="*/ 5898547 w 7467600"/>
              <a:gd name="connsiteY287" fmla="*/ 6858000 h 6858000"/>
              <a:gd name="connsiteX288" fmla="*/ 5682041 w 7467600"/>
              <a:gd name="connsiteY288" fmla="*/ 6355860 h 6858000"/>
              <a:gd name="connsiteX289" fmla="*/ 5461758 w 7467600"/>
              <a:gd name="connsiteY289" fmla="*/ 5820220 h 6858000"/>
              <a:gd name="connsiteX290" fmla="*/ 5237282 w 7467600"/>
              <a:gd name="connsiteY290" fmla="*/ 6579086 h 6858000"/>
              <a:gd name="connsiteX291" fmla="*/ 5115009 w 7467600"/>
              <a:gd name="connsiteY291" fmla="*/ 6858000 h 6858000"/>
              <a:gd name="connsiteX292" fmla="*/ 5028074 w 7467600"/>
              <a:gd name="connsiteY292" fmla="*/ 6858000 h 6858000"/>
              <a:gd name="connsiteX293" fmla="*/ 5079508 w 7467600"/>
              <a:gd name="connsiteY293" fmla="*/ 6749074 h 6858000"/>
              <a:gd name="connsiteX294" fmla="*/ 5371846 w 7467600"/>
              <a:gd name="connsiteY294" fmla="*/ 5924413 h 6858000"/>
              <a:gd name="connsiteX295" fmla="*/ 5270512 w 7467600"/>
              <a:gd name="connsiteY295" fmla="*/ 6138975 h 6858000"/>
              <a:gd name="connsiteX296" fmla="*/ 5062409 w 7467600"/>
              <a:gd name="connsiteY296" fmla="*/ 6653544 h 6858000"/>
              <a:gd name="connsiteX297" fmla="*/ 5036628 w 7467600"/>
              <a:gd name="connsiteY297" fmla="*/ 6754247 h 6858000"/>
              <a:gd name="connsiteX298" fmla="*/ 5009112 w 7467600"/>
              <a:gd name="connsiteY298" fmla="*/ 6858000 h 6858000"/>
              <a:gd name="connsiteX299" fmla="*/ 4976679 w 7467600"/>
              <a:gd name="connsiteY299" fmla="*/ 6858000 h 6858000"/>
              <a:gd name="connsiteX300" fmla="*/ 5006537 w 7467600"/>
              <a:gd name="connsiteY300" fmla="*/ 6747068 h 6858000"/>
              <a:gd name="connsiteX301" fmla="*/ 5032723 w 7467600"/>
              <a:gd name="connsiteY301" fmla="*/ 6644957 h 6858000"/>
              <a:gd name="connsiteX302" fmla="*/ 5242949 w 7467600"/>
              <a:gd name="connsiteY302" fmla="*/ 6125175 h 6858000"/>
              <a:gd name="connsiteX303" fmla="*/ 5286321 w 7467600"/>
              <a:gd name="connsiteY303" fmla="*/ 6033555 h 6858000"/>
              <a:gd name="connsiteX304" fmla="*/ 5008210 w 7467600"/>
              <a:gd name="connsiteY304" fmla="*/ 6649194 h 6858000"/>
              <a:gd name="connsiteX305" fmla="*/ 4986321 w 7467600"/>
              <a:gd name="connsiteY305" fmla="*/ 6765687 h 6858000"/>
              <a:gd name="connsiteX306" fmla="*/ 4973474 w 7467600"/>
              <a:gd name="connsiteY306" fmla="*/ 6858000 h 6858000"/>
              <a:gd name="connsiteX307" fmla="*/ 4907178 w 7467600"/>
              <a:gd name="connsiteY307" fmla="*/ 6858000 h 6858000"/>
              <a:gd name="connsiteX308" fmla="*/ 4910810 w 7467600"/>
              <a:gd name="connsiteY308" fmla="*/ 6829660 h 6858000"/>
              <a:gd name="connsiteX309" fmla="*/ 4987461 w 7467600"/>
              <a:gd name="connsiteY309" fmla="*/ 6432994 h 6858000"/>
              <a:gd name="connsiteX310" fmla="*/ 5179262 w 7467600"/>
              <a:gd name="connsiteY310" fmla="*/ 6035044 h 6858000"/>
              <a:gd name="connsiteX311" fmla="*/ 4689678 w 7467600"/>
              <a:gd name="connsiteY311" fmla="*/ 6440241 h 6858000"/>
              <a:gd name="connsiteX312" fmla="*/ 4477543 w 7467600"/>
              <a:gd name="connsiteY312" fmla="*/ 6674836 h 6858000"/>
              <a:gd name="connsiteX313" fmla="*/ 4329957 w 7467600"/>
              <a:gd name="connsiteY313" fmla="*/ 6858000 h 6858000"/>
              <a:gd name="connsiteX314" fmla="*/ 4218595 w 7467600"/>
              <a:gd name="connsiteY314" fmla="*/ 6858000 h 6858000"/>
              <a:gd name="connsiteX315" fmla="*/ 4368888 w 7467600"/>
              <a:gd name="connsiteY315" fmla="*/ 6668412 h 6858000"/>
              <a:gd name="connsiteX316" fmla="*/ 4563091 w 7467600"/>
              <a:gd name="connsiteY316" fmla="*/ 6442508 h 6858000"/>
              <a:gd name="connsiteX317" fmla="*/ 5387324 w 7467600"/>
              <a:gd name="connsiteY317" fmla="*/ 5705830 h 6858000"/>
              <a:gd name="connsiteX318" fmla="*/ 5073620 w 7467600"/>
              <a:gd name="connsiteY318" fmla="*/ 5955437 h 6858000"/>
              <a:gd name="connsiteX319" fmla="*/ 4689789 w 7467600"/>
              <a:gd name="connsiteY319" fmla="*/ 6268382 h 6858000"/>
              <a:gd name="connsiteX320" fmla="*/ 4418722 w 7467600"/>
              <a:gd name="connsiteY320" fmla="*/ 6570886 h 6858000"/>
              <a:gd name="connsiteX321" fmla="*/ 4214944 w 7467600"/>
              <a:gd name="connsiteY321" fmla="*/ 6858000 h 6858000"/>
              <a:gd name="connsiteX322" fmla="*/ 4177898 w 7467600"/>
              <a:gd name="connsiteY322" fmla="*/ 6858000 h 6858000"/>
              <a:gd name="connsiteX323" fmla="*/ 4391597 w 7467600"/>
              <a:gd name="connsiteY323" fmla="*/ 6556370 h 6858000"/>
              <a:gd name="connsiteX324" fmla="*/ 4668889 w 7467600"/>
              <a:gd name="connsiteY324" fmla="*/ 6246399 h 6858000"/>
              <a:gd name="connsiteX325" fmla="*/ 5055427 w 7467600"/>
              <a:gd name="connsiteY325" fmla="*/ 5931476 h 6858000"/>
              <a:gd name="connsiteX326" fmla="*/ 5371814 w 7467600"/>
              <a:gd name="connsiteY326" fmla="*/ 5678975 h 6858000"/>
              <a:gd name="connsiteX327" fmla="*/ 4987918 w 7467600"/>
              <a:gd name="connsiteY327" fmla="*/ 5838701 h 6858000"/>
              <a:gd name="connsiteX328" fmla="*/ 4317146 w 7467600"/>
              <a:gd name="connsiteY328" fmla="*/ 6587716 h 6858000"/>
              <a:gd name="connsiteX329" fmla="*/ 4171627 w 7467600"/>
              <a:gd name="connsiteY329" fmla="*/ 6858000 h 6858000"/>
              <a:gd name="connsiteX330" fmla="*/ 4081585 w 7467600"/>
              <a:gd name="connsiteY330" fmla="*/ 6858000 h 6858000"/>
              <a:gd name="connsiteX331" fmla="*/ 4238603 w 7467600"/>
              <a:gd name="connsiteY331" fmla="*/ 6559341 h 6858000"/>
              <a:gd name="connsiteX332" fmla="*/ 4778333 w 7467600"/>
              <a:gd name="connsiteY332" fmla="*/ 5873626 h 6858000"/>
              <a:gd name="connsiteX333" fmla="*/ 5414185 w 7467600"/>
              <a:gd name="connsiteY333" fmla="*/ 5573882 h 6858000"/>
              <a:gd name="connsiteX334" fmla="*/ 5959648 w 7467600"/>
              <a:gd name="connsiteY334" fmla="*/ 4760797 h 6858000"/>
              <a:gd name="connsiteX335" fmla="*/ 5355019 w 7467600"/>
              <a:gd name="connsiteY335" fmla="*/ 4734672 h 6858000"/>
              <a:gd name="connsiteX336" fmla="*/ 5083565 w 7467600"/>
              <a:gd name="connsiteY336" fmla="*/ 5179121 h 6858000"/>
              <a:gd name="connsiteX337" fmla="*/ 4713577 w 7467600"/>
              <a:gd name="connsiteY337" fmla="*/ 5616803 h 6858000"/>
              <a:gd name="connsiteX338" fmla="*/ 3989559 w 7467600"/>
              <a:gd name="connsiteY338" fmla="*/ 6145945 h 6858000"/>
              <a:gd name="connsiteX339" fmla="*/ 3939824 w 7467600"/>
              <a:gd name="connsiteY339" fmla="*/ 6066900 h 6858000"/>
              <a:gd name="connsiteX340" fmla="*/ 4584537 w 7467600"/>
              <a:gd name="connsiteY340" fmla="*/ 5324826 h 6858000"/>
              <a:gd name="connsiteX341" fmla="*/ 5037105 w 7467600"/>
              <a:gd name="connsiteY341" fmla="*/ 5088765 h 6858000"/>
              <a:gd name="connsiteX342" fmla="*/ 5039930 w 7467600"/>
              <a:gd name="connsiteY342" fmla="*/ 5089585 h 6858000"/>
              <a:gd name="connsiteX343" fmla="*/ 5263764 w 7467600"/>
              <a:gd name="connsiteY343" fmla="*/ 4735525 h 6858000"/>
              <a:gd name="connsiteX344" fmla="*/ 4086300 w 7467600"/>
              <a:gd name="connsiteY344" fmla="*/ 4884599 h 6858000"/>
              <a:gd name="connsiteX345" fmla="*/ 4085485 w 7467600"/>
              <a:gd name="connsiteY345" fmla="*/ 4899070 h 6858000"/>
              <a:gd name="connsiteX346" fmla="*/ 3871915 w 7467600"/>
              <a:gd name="connsiteY346" fmla="*/ 5253645 h 6858000"/>
              <a:gd name="connsiteX347" fmla="*/ 3799374 w 7467600"/>
              <a:gd name="connsiteY347" fmla="*/ 5466127 h 6858000"/>
              <a:gd name="connsiteX348" fmla="*/ 3498850 w 7467600"/>
              <a:gd name="connsiteY348" fmla="*/ 6661888 h 6858000"/>
              <a:gd name="connsiteX349" fmla="*/ 3399216 w 7467600"/>
              <a:gd name="connsiteY349" fmla="*/ 6858000 h 6858000"/>
              <a:gd name="connsiteX350" fmla="*/ 3303688 w 7467600"/>
              <a:gd name="connsiteY350" fmla="*/ 6858000 h 6858000"/>
              <a:gd name="connsiteX351" fmla="*/ 3391774 w 7467600"/>
              <a:gd name="connsiteY351" fmla="*/ 6697181 h 6858000"/>
              <a:gd name="connsiteX352" fmla="*/ 3735540 w 7467600"/>
              <a:gd name="connsiteY352" fmla="*/ 5546923 h 6858000"/>
              <a:gd name="connsiteX353" fmla="*/ 3729438 w 7467600"/>
              <a:gd name="connsiteY353" fmla="*/ 5569058 h 6858000"/>
              <a:gd name="connsiteX354" fmla="*/ 3707782 w 7467600"/>
              <a:gd name="connsiteY354" fmla="*/ 5644908 h 6858000"/>
              <a:gd name="connsiteX355" fmla="*/ 3583827 w 7467600"/>
              <a:gd name="connsiteY355" fmla="*/ 6039215 h 6858000"/>
              <a:gd name="connsiteX356" fmla="*/ 3547861 w 7467600"/>
              <a:gd name="connsiteY356" fmla="*/ 6129609 h 6858000"/>
              <a:gd name="connsiteX357" fmla="*/ 3490905 w 7467600"/>
              <a:gd name="connsiteY357" fmla="*/ 6277660 h 6858000"/>
              <a:gd name="connsiteX358" fmla="*/ 3455859 w 7467600"/>
              <a:gd name="connsiteY358" fmla="*/ 6391301 h 6858000"/>
              <a:gd name="connsiteX359" fmla="*/ 3429112 w 7467600"/>
              <a:gd name="connsiteY359" fmla="*/ 6479469 h 6858000"/>
              <a:gd name="connsiteX360" fmla="*/ 3304862 w 7467600"/>
              <a:gd name="connsiteY360" fmla="*/ 6796476 h 6858000"/>
              <a:gd name="connsiteX361" fmla="*/ 3276071 w 7467600"/>
              <a:gd name="connsiteY361" fmla="*/ 6858000 h 6858000"/>
              <a:gd name="connsiteX362" fmla="*/ 3240805 w 7467600"/>
              <a:gd name="connsiteY362" fmla="*/ 6858000 h 6858000"/>
              <a:gd name="connsiteX363" fmla="*/ 3275917 w 7467600"/>
              <a:gd name="connsiteY363" fmla="*/ 6783192 h 6858000"/>
              <a:gd name="connsiteX364" fmla="*/ 3399358 w 7467600"/>
              <a:gd name="connsiteY364" fmla="*/ 6469011 h 6858000"/>
              <a:gd name="connsiteX365" fmla="*/ 3425650 w 7467600"/>
              <a:gd name="connsiteY365" fmla="*/ 6381333 h 6858000"/>
              <a:gd name="connsiteX366" fmla="*/ 3460661 w 7467600"/>
              <a:gd name="connsiteY366" fmla="*/ 6266763 h 6858000"/>
              <a:gd name="connsiteX367" fmla="*/ 3518021 w 7467600"/>
              <a:gd name="connsiteY367" fmla="*/ 6117298 h 6858000"/>
              <a:gd name="connsiteX368" fmla="*/ 3554035 w 7467600"/>
              <a:gd name="connsiteY368" fmla="*/ 6027832 h 6858000"/>
              <a:gd name="connsiteX369" fmla="*/ 3677174 w 7467600"/>
              <a:gd name="connsiteY369" fmla="*/ 5636351 h 6858000"/>
              <a:gd name="connsiteX370" fmla="*/ 3698819 w 7467600"/>
              <a:gd name="connsiteY370" fmla="*/ 5560503 h 6858000"/>
              <a:gd name="connsiteX371" fmla="*/ 3702094 w 7467600"/>
              <a:gd name="connsiteY371" fmla="*/ 5549194 h 6858000"/>
              <a:gd name="connsiteX372" fmla="*/ 3398355 w 7467600"/>
              <a:gd name="connsiteY372" fmla="*/ 6094603 h 6858000"/>
              <a:gd name="connsiteX373" fmla="*/ 3193941 w 7467600"/>
              <a:gd name="connsiteY373" fmla="*/ 6798775 h 6858000"/>
              <a:gd name="connsiteX374" fmla="*/ 3184140 w 7467600"/>
              <a:gd name="connsiteY374" fmla="*/ 6858000 h 6858000"/>
              <a:gd name="connsiteX375" fmla="*/ 3099978 w 7467600"/>
              <a:gd name="connsiteY375" fmla="*/ 6858000 h 6858000"/>
              <a:gd name="connsiteX376" fmla="*/ 3101556 w 7467600"/>
              <a:gd name="connsiteY376" fmla="*/ 6843337 h 6858000"/>
              <a:gd name="connsiteX377" fmla="*/ 3370162 w 7467600"/>
              <a:gd name="connsiteY377" fmla="*/ 5785550 h 6858000"/>
              <a:gd name="connsiteX378" fmla="*/ 3746477 w 7467600"/>
              <a:gd name="connsiteY378" fmla="*/ 5377889 h 6858000"/>
              <a:gd name="connsiteX379" fmla="*/ 3863399 w 7467600"/>
              <a:gd name="connsiteY379" fmla="*/ 5087257 h 6858000"/>
              <a:gd name="connsiteX380" fmla="*/ 3968712 w 7467600"/>
              <a:gd name="connsiteY380" fmla="*/ 4913989 h 6858000"/>
              <a:gd name="connsiteX381" fmla="*/ 2792390 w 7467600"/>
              <a:gd name="connsiteY381" fmla="*/ 5382974 h 6858000"/>
              <a:gd name="connsiteX382" fmla="*/ 2714982 w 7467600"/>
              <a:gd name="connsiteY382" fmla="*/ 5427051 h 6858000"/>
              <a:gd name="connsiteX383" fmla="*/ 2813361 w 7467600"/>
              <a:gd name="connsiteY383" fmla="*/ 6023912 h 6858000"/>
              <a:gd name="connsiteX384" fmla="*/ 2688430 w 7467600"/>
              <a:gd name="connsiteY384" fmla="*/ 6801564 h 6858000"/>
              <a:gd name="connsiteX385" fmla="*/ 2629626 w 7467600"/>
              <a:gd name="connsiteY385" fmla="*/ 6763394 h 6858000"/>
              <a:gd name="connsiteX386" fmla="*/ 2565328 w 7467600"/>
              <a:gd name="connsiteY386" fmla="*/ 5516399 h 6858000"/>
              <a:gd name="connsiteX387" fmla="*/ 1922999 w 7467600"/>
              <a:gd name="connsiteY387" fmla="*/ 5980343 h 6858000"/>
              <a:gd name="connsiteX388" fmla="*/ 1950261 w 7467600"/>
              <a:gd name="connsiteY388" fmla="*/ 6405858 h 6858000"/>
              <a:gd name="connsiteX389" fmla="*/ 2365554 w 7467600"/>
              <a:gd name="connsiteY389" fmla="*/ 6759107 h 6858000"/>
              <a:gd name="connsiteX390" fmla="*/ 2424142 w 7467600"/>
              <a:gd name="connsiteY390" fmla="*/ 6858000 h 6858000"/>
              <a:gd name="connsiteX391" fmla="*/ 2395994 w 7467600"/>
              <a:gd name="connsiteY391" fmla="*/ 6858000 h 6858000"/>
              <a:gd name="connsiteX392" fmla="*/ 2392863 w 7467600"/>
              <a:gd name="connsiteY392" fmla="*/ 6852964 h 6858000"/>
              <a:gd name="connsiteX393" fmla="*/ 2017589 w 7467600"/>
              <a:gd name="connsiteY393" fmla="*/ 6493982 h 6858000"/>
              <a:gd name="connsiteX394" fmla="*/ 2147336 w 7467600"/>
              <a:gd name="connsiteY394" fmla="*/ 6594052 h 6858000"/>
              <a:gd name="connsiteX395" fmla="*/ 2207047 w 7467600"/>
              <a:gd name="connsiteY395" fmla="*/ 6654540 h 6858000"/>
              <a:gd name="connsiteX396" fmla="*/ 2299106 w 7467600"/>
              <a:gd name="connsiteY396" fmla="*/ 6778931 h 6858000"/>
              <a:gd name="connsiteX397" fmla="*/ 2314430 w 7467600"/>
              <a:gd name="connsiteY397" fmla="*/ 6801144 h 6858000"/>
              <a:gd name="connsiteX398" fmla="*/ 2352406 w 7467600"/>
              <a:gd name="connsiteY398" fmla="*/ 6858000 h 6858000"/>
              <a:gd name="connsiteX399" fmla="*/ 2314492 w 7467600"/>
              <a:gd name="connsiteY399" fmla="*/ 6858000 h 6858000"/>
              <a:gd name="connsiteX400" fmla="*/ 2288095 w 7467600"/>
              <a:gd name="connsiteY400" fmla="*/ 6818030 h 6858000"/>
              <a:gd name="connsiteX401" fmla="*/ 2272768 w 7467600"/>
              <a:gd name="connsiteY401" fmla="*/ 6795822 h 6858000"/>
              <a:gd name="connsiteX402" fmla="*/ 2182715 w 7467600"/>
              <a:gd name="connsiteY402" fmla="*/ 6675071 h 6858000"/>
              <a:gd name="connsiteX403" fmla="*/ 2032061 w 7467600"/>
              <a:gd name="connsiteY403" fmla="*/ 6541380 h 6858000"/>
              <a:gd name="connsiteX404" fmla="*/ 2257220 w 7467600"/>
              <a:gd name="connsiteY404" fmla="*/ 6826257 h 6858000"/>
              <a:gd name="connsiteX405" fmla="*/ 2281324 w 7467600"/>
              <a:gd name="connsiteY405" fmla="*/ 6858000 h 6858000"/>
              <a:gd name="connsiteX406" fmla="*/ 2242860 w 7467600"/>
              <a:gd name="connsiteY406" fmla="*/ 6858000 h 6858000"/>
              <a:gd name="connsiteX407" fmla="*/ 2232818 w 7467600"/>
              <a:gd name="connsiteY407" fmla="*/ 6844926 h 6858000"/>
              <a:gd name="connsiteX408" fmla="*/ 1990172 w 7467600"/>
              <a:gd name="connsiteY408" fmla="*/ 6542121 h 6858000"/>
              <a:gd name="connsiteX409" fmla="*/ 2124090 w 7467600"/>
              <a:gd name="connsiteY409" fmla="*/ 6761017 h 6858000"/>
              <a:gd name="connsiteX410" fmla="*/ 2200380 w 7467600"/>
              <a:gd name="connsiteY410" fmla="*/ 6858000 h 6858000"/>
              <a:gd name="connsiteX411" fmla="*/ 2147507 w 7467600"/>
              <a:gd name="connsiteY411" fmla="*/ 6858000 h 6858000"/>
              <a:gd name="connsiteX412" fmla="*/ 2070668 w 7467600"/>
              <a:gd name="connsiteY412" fmla="*/ 6761520 h 6858000"/>
              <a:gd name="connsiteX413" fmla="*/ 1975142 w 7467600"/>
              <a:gd name="connsiteY413" fmla="*/ 6585570 h 6858000"/>
              <a:gd name="connsiteX414" fmla="*/ 2050035 w 7467600"/>
              <a:gd name="connsiteY414" fmla="*/ 6813345 h 6858000"/>
              <a:gd name="connsiteX415" fmla="*/ 2063025 w 7467600"/>
              <a:gd name="connsiteY415" fmla="*/ 6858000 h 6858000"/>
              <a:gd name="connsiteX416" fmla="*/ 2021675 w 7467600"/>
              <a:gd name="connsiteY416" fmla="*/ 6858000 h 6858000"/>
              <a:gd name="connsiteX417" fmla="*/ 2019308 w 7467600"/>
              <a:gd name="connsiteY417" fmla="*/ 6847118 h 6858000"/>
              <a:gd name="connsiteX418" fmla="*/ 1938835 w 7467600"/>
              <a:gd name="connsiteY418" fmla="*/ 6551160 h 6858000"/>
              <a:gd name="connsiteX419" fmla="*/ 1953230 w 7467600"/>
              <a:gd name="connsiteY419" fmla="*/ 6759699 h 6858000"/>
              <a:gd name="connsiteX420" fmla="*/ 1956763 w 7467600"/>
              <a:gd name="connsiteY420" fmla="*/ 6778191 h 6858000"/>
              <a:gd name="connsiteX421" fmla="*/ 1967925 w 7467600"/>
              <a:gd name="connsiteY421" fmla="*/ 6858000 h 6858000"/>
              <a:gd name="connsiteX422" fmla="*/ 1936622 w 7467600"/>
              <a:gd name="connsiteY422" fmla="*/ 6858000 h 6858000"/>
              <a:gd name="connsiteX423" fmla="*/ 1926261 w 7467600"/>
              <a:gd name="connsiteY423" fmla="*/ 6784064 h 6858000"/>
              <a:gd name="connsiteX424" fmla="*/ 1922724 w 7467600"/>
              <a:gd name="connsiteY424" fmla="*/ 6765577 h 6858000"/>
              <a:gd name="connsiteX425" fmla="*/ 1904650 w 7467600"/>
              <a:gd name="connsiteY425" fmla="*/ 6639616 h 6858000"/>
              <a:gd name="connsiteX426" fmla="*/ 1885273 w 7467600"/>
              <a:gd name="connsiteY426" fmla="*/ 6858000 h 6858000"/>
              <a:gd name="connsiteX427" fmla="*/ 1854363 w 7467600"/>
              <a:gd name="connsiteY427" fmla="*/ 6858000 h 6858000"/>
              <a:gd name="connsiteX428" fmla="*/ 1880391 w 7467600"/>
              <a:gd name="connsiteY428" fmla="*/ 6603796 h 6858000"/>
              <a:gd name="connsiteX429" fmla="*/ 1818273 w 7467600"/>
              <a:gd name="connsiteY429" fmla="*/ 6715729 h 6858000"/>
              <a:gd name="connsiteX430" fmla="*/ 1794691 w 7467600"/>
              <a:gd name="connsiteY430" fmla="*/ 6843239 h 6858000"/>
              <a:gd name="connsiteX431" fmla="*/ 1794914 w 7467600"/>
              <a:gd name="connsiteY431" fmla="*/ 6858000 h 6858000"/>
              <a:gd name="connsiteX432" fmla="*/ 1746128 w 7467600"/>
              <a:gd name="connsiteY432" fmla="*/ 6858000 h 6858000"/>
              <a:gd name="connsiteX433" fmla="*/ 1753934 w 7467600"/>
              <a:gd name="connsiteY433" fmla="*/ 6724796 h 6858000"/>
              <a:gd name="connsiteX434" fmla="*/ 1792053 w 7467600"/>
              <a:gd name="connsiteY434" fmla="*/ 6572396 h 6858000"/>
              <a:gd name="connsiteX435" fmla="*/ 1862248 w 7467600"/>
              <a:gd name="connsiteY435" fmla="*/ 6266397 h 6858000"/>
              <a:gd name="connsiteX436" fmla="*/ 1862250 w 7467600"/>
              <a:gd name="connsiteY436" fmla="*/ 6033531 h 6858000"/>
              <a:gd name="connsiteX437" fmla="*/ 1211999 w 7467600"/>
              <a:gd name="connsiteY437" fmla="*/ 6683610 h 6858000"/>
              <a:gd name="connsiteX438" fmla="*/ 1213266 w 7467600"/>
              <a:gd name="connsiteY438" fmla="*/ 6691947 h 6858000"/>
              <a:gd name="connsiteX439" fmla="*/ 1203370 w 7467600"/>
              <a:gd name="connsiteY439" fmla="*/ 6850676 h 6858000"/>
              <a:gd name="connsiteX440" fmla="*/ 1203671 w 7467600"/>
              <a:gd name="connsiteY440" fmla="*/ 6858000 h 6858000"/>
              <a:gd name="connsiteX441" fmla="*/ 1143180 w 7467600"/>
              <a:gd name="connsiteY441" fmla="*/ 6858000 h 6858000"/>
              <a:gd name="connsiteX442" fmla="*/ 1142176 w 7467600"/>
              <a:gd name="connsiteY442" fmla="*/ 6766045 h 6858000"/>
              <a:gd name="connsiteX443" fmla="*/ 1067484 w 7467600"/>
              <a:gd name="connsiteY443" fmla="*/ 6858000 h 6858000"/>
              <a:gd name="connsiteX444" fmla="*/ 953928 w 7467600"/>
              <a:gd name="connsiteY444" fmla="*/ 6858000 h 6858000"/>
              <a:gd name="connsiteX445" fmla="*/ 959715 w 7467600"/>
              <a:gd name="connsiteY445" fmla="*/ 6850185 h 6858000"/>
              <a:gd name="connsiteX446" fmla="*/ 1483788 w 7467600"/>
              <a:gd name="connsiteY446" fmla="*/ 6259174 h 6858000"/>
              <a:gd name="connsiteX447" fmla="*/ 1100671 w 7467600"/>
              <a:gd name="connsiteY447" fmla="*/ 6252137 h 6858000"/>
              <a:gd name="connsiteX448" fmla="*/ 1090144 w 7467600"/>
              <a:gd name="connsiteY448" fmla="*/ 6256748 h 6858000"/>
              <a:gd name="connsiteX449" fmla="*/ 1095872 w 7467600"/>
              <a:gd name="connsiteY449" fmla="*/ 6271892 h 6858000"/>
              <a:gd name="connsiteX450" fmla="*/ 262785 w 7467600"/>
              <a:gd name="connsiteY450" fmla="*/ 6845450 h 6858000"/>
              <a:gd name="connsiteX451" fmla="*/ 209968 w 7467600"/>
              <a:gd name="connsiteY451" fmla="*/ 6770713 h 6858000"/>
              <a:gd name="connsiteX452" fmla="*/ 873460 w 7467600"/>
              <a:gd name="connsiteY452" fmla="*/ 6253768 h 6858000"/>
              <a:gd name="connsiteX453" fmla="*/ 192686 w 7467600"/>
              <a:gd name="connsiteY453" fmla="*/ 5849257 h 6858000"/>
              <a:gd name="connsiteX454" fmla="*/ 4696 w 7467600"/>
              <a:gd name="connsiteY454" fmla="*/ 5697668 h 6858000"/>
              <a:gd name="connsiteX455" fmla="*/ 0 w 7467600"/>
              <a:gd name="connsiteY455" fmla="*/ 5689984 h 6858000"/>
              <a:gd name="connsiteX456" fmla="*/ 0 w 7467600"/>
              <a:gd name="connsiteY456" fmla="*/ 5513472 h 6858000"/>
              <a:gd name="connsiteX457" fmla="*/ 174101 w 7467600"/>
              <a:gd name="connsiteY457" fmla="*/ 5620277 h 6858000"/>
              <a:gd name="connsiteX458" fmla="*/ 891800 w 7467600"/>
              <a:gd name="connsiteY458" fmla="*/ 6036935 h 6858000"/>
              <a:gd name="connsiteX459" fmla="*/ 1072219 w 7467600"/>
              <a:gd name="connsiteY459" fmla="*/ 6169443 h 6858000"/>
              <a:gd name="connsiteX460" fmla="*/ 1074117 w 7467600"/>
              <a:gd name="connsiteY460" fmla="*/ 6170301 h 6858000"/>
              <a:gd name="connsiteX461" fmla="*/ 1083114 w 7467600"/>
              <a:gd name="connsiteY461" fmla="*/ 6174131 h 6858000"/>
              <a:gd name="connsiteX462" fmla="*/ 1543010 w 7467600"/>
              <a:gd name="connsiteY462" fmla="*/ 6191140 h 6858000"/>
              <a:gd name="connsiteX463" fmla="*/ 1551080 w 7467600"/>
              <a:gd name="connsiteY463" fmla="*/ 6195006 h 6858000"/>
              <a:gd name="connsiteX464" fmla="*/ 2345443 w 7467600"/>
              <a:gd name="connsiteY464" fmla="*/ 5549882 h 6858000"/>
              <a:gd name="connsiteX465" fmla="*/ 1721499 w 7467600"/>
              <a:gd name="connsiteY465" fmla="*/ 5599969 h 6858000"/>
              <a:gd name="connsiteX466" fmla="*/ 767716 w 7467600"/>
              <a:gd name="connsiteY466" fmla="*/ 5472768 h 6858000"/>
              <a:gd name="connsiteX467" fmla="*/ 722147 w 7467600"/>
              <a:gd name="connsiteY467" fmla="*/ 5393091 h 6858000"/>
              <a:gd name="connsiteX468" fmla="*/ 1485552 w 7467600"/>
              <a:gd name="connsiteY468" fmla="*/ 5313202 h 6858000"/>
              <a:gd name="connsiteX469" fmla="*/ 2143004 w 7467600"/>
              <a:gd name="connsiteY469" fmla="*/ 5402420 h 6858000"/>
              <a:gd name="connsiteX470" fmla="*/ 1933391 w 7467600"/>
              <a:gd name="connsiteY470" fmla="*/ 5156971 h 6858000"/>
              <a:gd name="connsiteX471" fmla="*/ 1827118 w 7467600"/>
              <a:gd name="connsiteY471" fmla="*/ 4968410 h 6858000"/>
              <a:gd name="connsiteX472" fmla="*/ 1837349 w 7467600"/>
              <a:gd name="connsiteY472" fmla="*/ 4956357 h 6858000"/>
              <a:gd name="connsiteX473" fmla="*/ 2162835 w 7467600"/>
              <a:gd name="connsiteY473" fmla="*/ 5187853 h 6858000"/>
              <a:gd name="connsiteX474" fmla="*/ 2257167 w 7467600"/>
              <a:gd name="connsiteY474" fmla="*/ 5462123 h 6858000"/>
              <a:gd name="connsiteX475" fmla="*/ 2261598 w 7467600"/>
              <a:gd name="connsiteY475" fmla="*/ 5467998 h 6858000"/>
              <a:gd name="connsiteX476" fmla="*/ 2437177 w 7467600"/>
              <a:gd name="connsiteY476" fmla="*/ 5479608 h 6858000"/>
              <a:gd name="connsiteX477" fmla="*/ 2445247 w 7467600"/>
              <a:gd name="connsiteY477" fmla="*/ 5483476 h 6858000"/>
              <a:gd name="connsiteX478" fmla="*/ 2743626 w 7467600"/>
              <a:gd name="connsiteY478" fmla="*/ 5304819 h 6858000"/>
              <a:gd name="connsiteX479" fmla="*/ 3048102 w 7467600"/>
              <a:gd name="connsiteY479" fmla="*/ 5150595 h 6858000"/>
              <a:gd name="connsiteX480" fmla="*/ 1799414 w 7467600"/>
              <a:gd name="connsiteY480" fmla="*/ 4694732 h 6858000"/>
              <a:gd name="connsiteX481" fmla="*/ 1771735 w 7467600"/>
              <a:gd name="connsiteY481" fmla="*/ 4619929 h 6858000"/>
              <a:gd name="connsiteX482" fmla="*/ 3104273 w 7467600"/>
              <a:gd name="connsiteY482" fmla="*/ 5076159 h 6858000"/>
              <a:gd name="connsiteX483" fmla="*/ 3113245 w 7467600"/>
              <a:gd name="connsiteY483" fmla="*/ 5090705 h 6858000"/>
              <a:gd name="connsiteX484" fmla="*/ 3126294 w 7467600"/>
              <a:gd name="connsiteY484" fmla="*/ 5114400 h 6858000"/>
              <a:gd name="connsiteX485" fmla="*/ 3937433 w 7467600"/>
              <a:gd name="connsiteY485" fmla="*/ 4830473 h 6858000"/>
              <a:gd name="connsiteX486" fmla="*/ 3590475 w 7467600"/>
              <a:gd name="connsiteY486" fmla="*/ 4597974 h 6858000"/>
              <a:gd name="connsiteX487" fmla="*/ 3100264 w 7467600"/>
              <a:gd name="connsiteY487" fmla="*/ 4579845 h 6858000"/>
              <a:gd name="connsiteX488" fmla="*/ 2183576 w 7467600"/>
              <a:gd name="connsiteY488" fmla="*/ 4227150 h 6858000"/>
              <a:gd name="connsiteX489" fmla="*/ 2151029 w 7467600"/>
              <a:gd name="connsiteY489" fmla="*/ 4146947 h 6858000"/>
              <a:gd name="connsiteX490" fmla="*/ 3563434 w 7467600"/>
              <a:gd name="connsiteY490" fmla="*/ 4469115 h 6858000"/>
              <a:gd name="connsiteX491" fmla="*/ 3177952 w 7467600"/>
              <a:gd name="connsiteY491" fmla="*/ 3657386 h 6858000"/>
              <a:gd name="connsiteX492" fmla="*/ 3189263 w 7467600"/>
              <a:gd name="connsiteY492" fmla="*/ 3625726 h 6858000"/>
              <a:gd name="connsiteX493" fmla="*/ 3560912 w 7467600"/>
              <a:gd name="connsiteY493" fmla="*/ 4079863 h 6858000"/>
              <a:gd name="connsiteX494" fmla="*/ 3626636 w 7467600"/>
              <a:gd name="connsiteY494" fmla="*/ 4512230 h 6858000"/>
              <a:gd name="connsiteX495" fmla="*/ 3653088 w 7467600"/>
              <a:gd name="connsiteY495" fmla="*/ 4521417 h 6858000"/>
              <a:gd name="connsiteX496" fmla="*/ 3988128 w 7467600"/>
              <a:gd name="connsiteY496" fmla="*/ 4817267 h 6858000"/>
              <a:gd name="connsiteX497" fmla="*/ 4830582 w 7467600"/>
              <a:gd name="connsiteY497" fmla="*/ 4676000 h 6858000"/>
              <a:gd name="connsiteX498" fmla="*/ 4830100 w 7467600"/>
              <a:gd name="connsiteY498" fmla="*/ 4675554 h 6858000"/>
              <a:gd name="connsiteX499" fmla="*/ 4036318 w 7467600"/>
              <a:gd name="connsiteY499" fmla="*/ 4147013 h 6858000"/>
              <a:gd name="connsiteX500" fmla="*/ 3432098 w 7467600"/>
              <a:gd name="connsiteY500" fmla="*/ 3537312 h 6858000"/>
              <a:gd name="connsiteX501" fmla="*/ 3446761 w 7467600"/>
              <a:gd name="connsiteY501" fmla="*/ 3461278 h 6858000"/>
              <a:gd name="connsiteX502" fmla="*/ 4419733 w 7467600"/>
              <a:gd name="connsiteY502" fmla="*/ 3963555 h 6858000"/>
              <a:gd name="connsiteX503" fmla="*/ 4781371 w 7467600"/>
              <a:gd name="connsiteY503" fmla="*/ 4458604 h 6858000"/>
              <a:gd name="connsiteX504" fmla="*/ 4780440 w 7467600"/>
              <a:gd name="connsiteY504" fmla="*/ 4470290 h 6858000"/>
              <a:gd name="connsiteX505" fmla="*/ 4898954 w 7467600"/>
              <a:gd name="connsiteY505" fmla="*/ 4662092 h 6858000"/>
              <a:gd name="connsiteX506" fmla="*/ 4900699 w 7467600"/>
              <a:gd name="connsiteY506" fmla="*/ 4670867 h 6858000"/>
              <a:gd name="connsiteX507" fmla="*/ 5714511 w 7467600"/>
              <a:gd name="connsiteY507" fmla="*/ 4663483 h 6858000"/>
              <a:gd name="connsiteX508" fmla="*/ 5464793 w 7467600"/>
              <a:gd name="connsiteY508" fmla="*/ 4393556 h 6858000"/>
              <a:gd name="connsiteX509" fmla="*/ 5461897 w 7467600"/>
              <a:gd name="connsiteY509" fmla="*/ 4390879 h 6858000"/>
              <a:gd name="connsiteX510" fmla="*/ 4294126 w 7467600"/>
              <a:gd name="connsiteY510" fmla="*/ 3303048 h 6858000"/>
              <a:gd name="connsiteX511" fmla="*/ 4305321 w 7467600"/>
              <a:gd name="connsiteY511" fmla="*/ 3256953 h 6858000"/>
              <a:gd name="connsiteX512" fmla="*/ 4949299 w 7467600"/>
              <a:gd name="connsiteY512" fmla="*/ 3766336 h 6858000"/>
              <a:gd name="connsiteX513" fmla="*/ 5291452 w 7467600"/>
              <a:gd name="connsiteY513" fmla="*/ 4076801 h 6858000"/>
              <a:gd name="connsiteX514" fmla="*/ 5434998 w 7467600"/>
              <a:gd name="connsiteY514" fmla="*/ 4254100 h 6858000"/>
              <a:gd name="connsiteX515" fmla="*/ 5351015 w 7467600"/>
              <a:gd name="connsiteY515" fmla="*/ 3760989 h 6858000"/>
              <a:gd name="connsiteX516" fmla="*/ 5413780 w 7467600"/>
              <a:gd name="connsiteY516" fmla="*/ 2966265 h 6858000"/>
              <a:gd name="connsiteX517" fmla="*/ 5425627 w 7467600"/>
              <a:gd name="connsiteY517" fmla="*/ 2954192 h 6858000"/>
              <a:gd name="connsiteX518" fmla="*/ 6604735 w 7467600"/>
              <a:gd name="connsiteY518" fmla="*/ 2041381 h 6858000"/>
              <a:gd name="connsiteX519" fmla="*/ 7204487 w 7467600"/>
              <a:gd name="connsiteY519" fmla="*/ 2742112 h 6858000"/>
              <a:gd name="connsiteX520" fmla="*/ 7131592 w 7467600"/>
              <a:gd name="connsiteY520" fmla="*/ 2672096 h 6858000"/>
              <a:gd name="connsiteX521" fmla="*/ 6996344 w 7467600"/>
              <a:gd name="connsiteY521" fmla="*/ 2518310 h 6858000"/>
              <a:gd name="connsiteX522" fmla="*/ 6735495 w 7467600"/>
              <a:gd name="connsiteY522" fmla="*/ 2196890 h 6858000"/>
              <a:gd name="connsiteX523" fmla="*/ 6721901 w 7467600"/>
              <a:gd name="connsiteY523" fmla="*/ 2179274 h 6858000"/>
              <a:gd name="connsiteX524" fmla="*/ 6604735 w 7467600"/>
              <a:gd name="connsiteY524" fmla="*/ 2041381 h 6858000"/>
              <a:gd name="connsiteX525" fmla="*/ 6591670 w 7467600"/>
              <a:gd name="connsiteY525" fmla="*/ 1988277 h 6858000"/>
              <a:gd name="connsiteX526" fmla="*/ 6747349 w 7467600"/>
              <a:gd name="connsiteY526" fmla="*/ 2160069 h 6858000"/>
              <a:gd name="connsiteX527" fmla="*/ 6760943 w 7467600"/>
              <a:gd name="connsiteY527" fmla="*/ 2177686 h 6858000"/>
              <a:gd name="connsiteX528" fmla="*/ 7021065 w 7467600"/>
              <a:gd name="connsiteY528" fmla="*/ 2498102 h 6858000"/>
              <a:gd name="connsiteX529" fmla="*/ 7155223 w 7467600"/>
              <a:gd name="connsiteY529" fmla="*/ 2650386 h 6858000"/>
              <a:gd name="connsiteX530" fmla="*/ 7203167 w 7467600"/>
              <a:gd name="connsiteY530" fmla="*/ 2697288 h 6858000"/>
              <a:gd name="connsiteX531" fmla="*/ 6937703 w 7467600"/>
              <a:gd name="connsiteY531" fmla="*/ 2321981 h 6858000"/>
              <a:gd name="connsiteX532" fmla="*/ 6591670 w 7467600"/>
              <a:gd name="connsiteY532" fmla="*/ 1988277 h 6858000"/>
              <a:gd name="connsiteX533" fmla="*/ 5798671 w 7467600"/>
              <a:gd name="connsiteY533" fmla="*/ 1981601 h 6858000"/>
              <a:gd name="connsiteX534" fmla="*/ 5754709 w 7467600"/>
              <a:gd name="connsiteY534" fmla="*/ 2071454 h 6858000"/>
              <a:gd name="connsiteX535" fmla="*/ 5763044 w 7467600"/>
              <a:gd name="connsiteY535" fmla="*/ 2842206 h 6858000"/>
              <a:gd name="connsiteX536" fmla="*/ 5764974 w 7467600"/>
              <a:gd name="connsiteY536" fmla="*/ 2799609 h 6858000"/>
              <a:gd name="connsiteX537" fmla="*/ 5767665 w 7467600"/>
              <a:gd name="connsiteY537" fmla="*/ 2666409 h 6858000"/>
              <a:gd name="connsiteX538" fmla="*/ 5763055 w 7467600"/>
              <a:gd name="connsiteY538" fmla="*/ 2579705 h 6858000"/>
              <a:gd name="connsiteX539" fmla="*/ 5758079 w 7467600"/>
              <a:gd name="connsiteY539" fmla="*/ 2492508 h 6858000"/>
              <a:gd name="connsiteX540" fmla="*/ 5779325 w 7467600"/>
              <a:gd name="connsiteY540" fmla="*/ 2197069 h 6858000"/>
              <a:gd name="connsiteX541" fmla="*/ 5798671 w 7467600"/>
              <a:gd name="connsiteY541" fmla="*/ 1981601 h 6858000"/>
              <a:gd name="connsiteX542" fmla="*/ 5829202 w 7467600"/>
              <a:gd name="connsiteY542" fmla="*/ 1971679 h 6858000"/>
              <a:gd name="connsiteX543" fmla="*/ 5809558 w 7467600"/>
              <a:gd name="connsiteY543" fmla="*/ 2198043 h 6858000"/>
              <a:gd name="connsiteX544" fmla="*/ 5788653 w 7467600"/>
              <a:gd name="connsiteY544" fmla="*/ 2489430 h 6858000"/>
              <a:gd name="connsiteX545" fmla="*/ 5793439 w 7467600"/>
              <a:gd name="connsiteY545" fmla="*/ 2575235 h 6858000"/>
              <a:gd name="connsiteX546" fmla="*/ 5796837 w 7467600"/>
              <a:gd name="connsiteY546" fmla="*/ 2637633 h 6858000"/>
              <a:gd name="connsiteX547" fmla="*/ 5818614 w 7467600"/>
              <a:gd name="connsiteY547" fmla="*/ 2473055 h 6858000"/>
              <a:gd name="connsiteX548" fmla="*/ 5829202 w 7467600"/>
              <a:gd name="connsiteY548" fmla="*/ 1971679 h 6858000"/>
              <a:gd name="connsiteX549" fmla="*/ 5911389 w 7467600"/>
              <a:gd name="connsiteY549" fmla="*/ 1898371 h 6858000"/>
              <a:gd name="connsiteX550" fmla="*/ 6237627 w 7467600"/>
              <a:gd name="connsiteY550" fmla="*/ 2231921 h 6858000"/>
              <a:gd name="connsiteX551" fmla="*/ 5911389 w 7467600"/>
              <a:gd name="connsiteY551" fmla="*/ 1898371 h 6858000"/>
              <a:gd name="connsiteX552" fmla="*/ 6944437 w 7467600"/>
              <a:gd name="connsiteY552" fmla="*/ 1575402 h 6858000"/>
              <a:gd name="connsiteX553" fmla="*/ 6304730 w 7467600"/>
              <a:gd name="connsiteY553" fmla="*/ 1766654 h 6858000"/>
              <a:gd name="connsiteX554" fmla="*/ 6944437 w 7467600"/>
              <a:gd name="connsiteY554" fmla="*/ 1575402 h 6858000"/>
              <a:gd name="connsiteX555" fmla="*/ 7019523 w 7467600"/>
              <a:gd name="connsiteY555" fmla="*/ 1519450 h 6858000"/>
              <a:gd name="connsiteX556" fmla="*/ 6298091 w 7467600"/>
              <a:gd name="connsiteY556" fmla="*/ 1737122 h 6858000"/>
              <a:gd name="connsiteX557" fmla="*/ 7019523 w 7467600"/>
              <a:gd name="connsiteY557" fmla="*/ 1519450 h 6858000"/>
              <a:gd name="connsiteX558" fmla="*/ 2399523 w 7467600"/>
              <a:gd name="connsiteY558" fmla="*/ 1428234 h 6858000"/>
              <a:gd name="connsiteX559" fmla="*/ 2224982 w 7467600"/>
              <a:gd name="connsiteY559" fmla="*/ 1826201 h 6858000"/>
              <a:gd name="connsiteX560" fmla="*/ 2096099 w 7467600"/>
              <a:gd name="connsiteY560" fmla="*/ 2345900 h 6858000"/>
              <a:gd name="connsiteX561" fmla="*/ 2283317 w 7467600"/>
              <a:gd name="connsiteY561" fmla="*/ 1796925 h 6858000"/>
              <a:gd name="connsiteX562" fmla="*/ 2399523 w 7467600"/>
              <a:gd name="connsiteY562" fmla="*/ 1428234 h 6858000"/>
              <a:gd name="connsiteX563" fmla="*/ 2448558 w 7467600"/>
              <a:gd name="connsiteY563" fmla="*/ 1373435 h 6858000"/>
              <a:gd name="connsiteX564" fmla="*/ 2312521 w 7467600"/>
              <a:gd name="connsiteY564" fmla="*/ 1806140 h 6858000"/>
              <a:gd name="connsiteX565" fmla="*/ 2127533 w 7467600"/>
              <a:gd name="connsiteY565" fmla="*/ 2348380 h 6858000"/>
              <a:gd name="connsiteX566" fmla="*/ 2358080 w 7467600"/>
              <a:gd name="connsiteY566" fmla="*/ 1866134 h 6858000"/>
              <a:gd name="connsiteX567" fmla="*/ 2407436 w 7467600"/>
              <a:gd name="connsiteY567" fmla="*/ 1651070 h 6858000"/>
              <a:gd name="connsiteX568" fmla="*/ 2448558 w 7467600"/>
              <a:gd name="connsiteY568" fmla="*/ 1373435 h 6858000"/>
              <a:gd name="connsiteX569" fmla="*/ 278707 w 7467600"/>
              <a:gd name="connsiteY569" fmla="*/ 1352270 h 6858000"/>
              <a:gd name="connsiteX570" fmla="*/ 321570 w 7467600"/>
              <a:gd name="connsiteY570" fmla="*/ 1861610 h 6858000"/>
              <a:gd name="connsiteX571" fmla="*/ 294281 w 7467600"/>
              <a:gd name="connsiteY571" fmla="*/ 1440658 h 6858000"/>
              <a:gd name="connsiteX572" fmla="*/ 278707 w 7467600"/>
              <a:gd name="connsiteY572" fmla="*/ 1352270 h 6858000"/>
              <a:gd name="connsiteX573" fmla="*/ 1423821 w 7467600"/>
              <a:gd name="connsiteY573" fmla="*/ 1351958 h 6858000"/>
              <a:gd name="connsiteX574" fmla="*/ 1638521 w 7467600"/>
              <a:gd name="connsiteY574" fmla="*/ 1908470 h 6858000"/>
              <a:gd name="connsiteX575" fmla="*/ 1754199 w 7467600"/>
              <a:gd name="connsiteY575" fmla="*/ 2149284 h 6858000"/>
              <a:gd name="connsiteX576" fmla="*/ 1908359 w 7467600"/>
              <a:gd name="connsiteY576" fmla="*/ 2364988 h 6858000"/>
              <a:gd name="connsiteX577" fmla="*/ 1647661 w 7467600"/>
              <a:gd name="connsiteY577" fmla="*/ 1825945 h 6858000"/>
              <a:gd name="connsiteX578" fmla="*/ 1423821 w 7467600"/>
              <a:gd name="connsiteY578" fmla="*/ 1351958 h 6858000"/>
              <a:gd name="connsiteX579" fmla="*/ 1431890 w 7467600"/>
              <a:gd name="connsiteY579" fmla="*/ 1306475 h 6858000"/>
              <a:gd name="connsiteX580" fmla="*/ 1507597 w 7467600"/>
              <a:gd name="connsiteY580" fmla="*/ 1446132 h 6858000"/>
              <a:gd name="connsiteX581" fmla="*/ 1674586 w 7467600"/>
              <a:gd name="connsiteY581" fmla="*/ 1813832 h 6858000"/>
              <a:gd name="connsiteX582" fmla="*/ 1815950 w 7467600"/>
              <a:gd name="connsiteY582" fmla="*/ 2128564 h 6858000"/>
              <a:gd name="connsiteX583" fmla="*/ 1984242 w 7467600"/>
              <a:gd name="connsiteY583" fmla="*/ 2430829 h 6858000"/>
              <a:gd name="connsiteX584" fmla="*/ 2014023 w 7467600"/>
              <a:gd name="connsiteY584" fmla="*/ 2450995 h 6858000"/>
              <a:gd name="connsiteX585" fmla="*/ 1747337 w 7467600"/>
              <a:gd name="connsiteY585" fmla="*/ 1855264 h 6858000"/>
              <a:gd name="connsiteX586" fmla="*/ 1533749 w 7467600"/>
              <a:gd name="connsiteY586" fmla="*/ 1478656 h 6858000"/>
              <a:gd name="connsiteX587" fmla="*/ 1431890 w 7467600"/>
              <a:gd name="connsiteY587" fmla="*/ 1306475 h 6858000"/>
              <a:gd name="connsiteX588" fmla="*/ 5052692 w 7467600"/>
              <a:gd name="connsiteY588" fmla="*/ 1292994 h 6858000"/>
              <a:gd name="connsiteX589" fmla="*/ 5200661 w 7467600"/>
              <a:gd name="connsiteY589" fmla="*/ 1635186 h 6858000"/>
              <a:gd name="connsiteX590" fmla="*/ 5297138 w 7467600"/>
              <a:gd name="connsiteY590" fmla="*/ 1906351 h 6858000"/>
              <a:gd name="connsiteX591" fmla="*/ 5052692 w 7467600"/>
              <a:gd name="connsiteY591" fmla="*/ 1292994 h 6858000"/>
              <a:gd name="connsiteX592" fmla="*/ 5009948 w 7467600"/>
              <a:gd name="connsiteY592" fmla="*/ 1273619 h 6858000"/>
              <a:gd name="connsiteX593" fmla="*/ 5121777 w 7467600"/>
              <a:gd name="connsiteY593" fmla="*/ 1654213 h 6858000"/>
              <a:gd name="connsiteX594" fmla="*/ 5293545 w 7467600"/>
              <a:gd name="connsiteY594" fmla="*/ 2072247 h 6858000"/>
              <a:gd name="connsiteX595" fmla="*/ 5294042 w 7467600"/>
              <a:gd name="connsiteY595" fmla="*/ 2065019 h 6858000"/>
              <a:gd name="connsiteX596" fmla="*/ 5171936 w 7467600"/>
              <a:gd name="connsiteY596" fmla="*/ 1647613 h 6858000"/>
              <a:gd name="connsiteX597" fmla="*/ 5009948 w 7467600"/>
              <a:gd name="connsiteY597" fmla="*/ 1273619 h 6858000"/>
              <a:gd name="connsiteX598" fmla="*/ 655236 w 7467600"/>
              <a:gd name="connsiteY598" fmla="*/ 1268632 h 6858000"/>
              <a:gd name="connsiteX599" fmla="*/ 839521 w 7467600"/>
              <a:gd name="connsiteY599" fmla="*/ 1685315 h 6858000"/>
              <a:gd name="connsiteX600" fmla="*/ 1109416 w 7467600"/>
              <a:gd name="connsiteY600" fmla="*/ 2061663 h 6858000"/>
              <a:gd name="connsiteX601" fmla="*/ 1298300 w 7467600"/>
              <a:gd name="connsiteY601" fmla="*/ 2247742 h 6858000"/>
              <a:gd name="connsiteX602" fmla="*/ 1125871 w 7467600"/>
              <a:gd name="connsiteY602" fmla="*/ 1989513 h 6858000"/>
              <a:gd name="connsiteX603" fmla="*/ 981574 w 7467600"/>
              <a:gd name="connsiteY603" fmla="*/ 1783157 h 6858000"/>
              <a:gd name="connsiteX604" fmla="*/ 922198 w 7467600"/>
              <a:gd name="connsiteY604" fmla="*/ 1677437 h 6858000"/>
              <a:gd name="connsiteX605" fmla="*/ 869293 w 7467600"/>
              <a:gd name="connsiteY605" fmla="*/ 1583214 h 6858000"/>
              <a:gd name="connsiteX606" fmla="*/ 751431 w 7467600"/>
              <a:gd name="connsiteY606" fmla="*/ 1405731 h 6858000"/>
              <a:gd name="connsiteX607" fmla="*/ 655236 w 7467600"/>
              <a:gd name="connsiteY607" fmla="*/ 1268632 h 6858000"/>
              <a:gd name="connsiteX608" fmla="*/ 6516292 w 7467600"/>
              <a:gd name="connsiteY608" fmla="*/ 1263064 h 6858000"/>
              <a:gd name="connsiteX609" fmla="*/ 5736320 w 7467600"/>
              <a:gd name="connsiteY609" fmla="*/ 1501803 h 6858000"/>
              <a:gd name="connsiteX610" fmla="*/ 6516292 w 7467600"/>
              <a:gd name="connsiteY610" fmla="*/ 1263064 h 6858000"/>
              <a:gd name="connsiteX611" fmla="*/ 291466 w 7467600"/>
              <a:gd name="connsiteY611" fmla="*/ 1250369 h 6858000"/>
              <a:gd name="connsiteX612" fmla="*/ 323180 w 7467600"/>
              <a:gd name="connsiteY612" fmla="*/ 1435283 h 6858000"/>
              <a:gd name="connsiteX613" fmla="*/ 349381 w 7467600"/>
              <a:gd name="connsiteY613" fmla="*/ 1875041 h 6858000"/>
              <a:gd name="connsiteX614" fmla="*/ 374363 w 7467600"/>
              <a:gd name="connsiteY614" fmla="*/ 1506494 h 6858000"/>
              <a:gd name="connsiteX615" fmla="*/ 302168 w 7467600"/>
              <a:gd name="connsiteY615" fmla="*/ 1274495 h 6858000"/>
              <a:gd name="connsiteX616" fmla="*/ 291466 w 7467600"/>
              <a:gd name="connsiteY616" fmla="*/ 1250369 h 6858000"/>
              <a:gd name="connsiteX617" fmla="*/ 678222 w 7467600"/>
              <a:gd name="connsiteY617" fmla="*/ 1248670 h 6858000"/>
              <a:gd name="connsiteX618" fmla="*/ 775536 w 7467600"/>
              <a:gd name="connsiteY618" fmla="*/ 1388015 h 6858000"/>
              <a:gd name="connsiteX619" fmla="*/ 894529 w 7467600"/>
              <a:gd name="connsiteY619" fmla="*/ 1567739 h 6858000"/>
              <a:gd name="connsiteX620" fmla="*/ 948000 w 7467600"/>
              <a:gd name="connsiteY620" fmla="*/ 1663088 h 6858000"/>
              <a:gd name="connsiteX621" fmla="*/ 1006812 w 7467600"/>
              <a:gd name="connsiteY621" fmla="*/ 1767683 h 6858000"/>
              <a:gd name="connsiteX622" fmla="*/ 1149133 w 7467600"/>
              <a:gd name="connsiteY622" fmla="*/ 1971513 h 6858000"/>
              <a:gd name="connsiteX623" fmla="*/ 1333952 w 7467600"/>
              <a:gd name="connsiteY623" fmla="*/ 2251620 h 6858000"/>
              <a:gd name="connsiteX624" fmla="*/ 1337329 w 7467600"/>
              <a:gd name="connsiteY624" fmla="*/ 2258350 h 6858000"/>
              <a:gd name="connsiteX625" fmla="*/ 1014726 w 7467600"/>
              <a:gd name="connsiteY625" fmla="*/ 1615556 h 6858000"/>
              <a:gd name="connsiteX626" fmla="*/ 678222 w 7467600"/>
              <a:gd name="connsiteY626" fmla="*/ 1248670 h 6858000"/>
              <a:gd name="connsiteX627" fmla="*/ 6691602 w 7467600"/>
              <a:gd name="connsiteY627" fmla="*/ 1140573 h 6858000"/>
              <a:gd name="connsiteX628" fmla="*/ 6571100 w 7467600"/>
              <a:gd name="connsiteY628" fmla="*/ 1183662 h 6858000"/>
              <a:gd name="connsiteX629" fmla="*/ 6241687 w 7467600"/>
              <a:gd name="connsiteY629" fmla="*/ 1257600 h 6858000"/>
              <a:gd name="connsiteX630" fmla="*/ 5693009 w 7467600"/>
              <a:gd name="connsiteY630" fmla="*/ 1478256 h 6858000"/>
              <a:gd name="connsiteX631" fmla="*/ 6548420 w 7467600"/>
              <a:gd name="connsiteY631" fmla="*/ 1214599 h 6858000"/>
              <a:gd name="connsiteX632" fmla="*/ 6605473 w 7467600"/>
              <a:gd name="connsiteY632" fmla="*/ 1184686 h 6858000"/>
              <a:gd name="connsiteX633" fmla="*/ 6691602 w 7467600"/>
              <a:gd name="connsiteY633" fmla="*/ 1140573 h 6858000"/>
              <a:gd name="connsiteX634" fmla="*/ 4002475 w 7467600"/>
              <a:gd name="connsiteY634" fmla="*/ 1037802 h 6858000"/>
              <a:gd name="connsiteX635" fmla="*/ 4000324 w 7467600"/>
              <a:gd name="connsiteY635" fmla="*/ 1039362 h 6858000"/>
              <a:gd name="connsiteX636" fmla="*/ 4002862 w 7467600"/>
              <a:gd name="connsiteY636" fmla="*/ 1042866 h 6858000"/>
              <a:gd name="connsiteX637" fmla="*/ 4002475 w 7467600"/>
              <a:gd name="connsiteY637" fmla="*/ 1037802 h 6858000"/>
              <a:gd name="connsiteX638" fmla="*/ 506322 w 7467600"/>
              <a:gd name="connsiteY638" fmla="*/ 1020997 h 6858000"/>
              <a:gd name="connsiteX639" fmla="*/ 533068 w 7467600"/>
              <a:gd name="connsiteY639" fmla="*/ 1029409 h 6858000"/>
              <a:gd name="connsiteX640" fmla="*/ 1232525 w 7467600"/>
              <a:gd name="connsiteY640" fmla="*/ 1804675 h 6858000"/>
              <a:gd name="connsiteX641" fmla="*/ 1388858 w 7467600"/>
              <a:gd name="connsiteY641" fmla="*/ 2368011 h 6858000"/>
              <a:gd name="connsiteX642" fmla="*/ 1384098 w 7467600"/>
              <a:gd name="connsiteY642" fmla="*/ 2378125 h 6858000"/>
              <a:gd name="connsiteX643" fmla="*/ 1425393 w 7467600"/>
              <a:gd name="connsiteY643" fmla="*/ 2589124 h 6858000"/>
              <a:gd name="connsiteX644" fmla="*/ 1424001 w 7467600"/>
              <a:gd name="connsiteY644" fmla="*/ 2597541 h 6858000"/>
              <a:gd name="connsiteX645" fmla="*/ 2152729 w 7467600"/>
              <a:gd name="connsiteY645" fmla="*/ 2864487 h 6858000"/>
              <a:gd name="connsiteX646" fmla="*/ 2020609 w 7467600"/>
              <a:gd name="connsiteY646" fmla="*/ 2539671 h 6858000"/>
              <a:gd name="connsiteX647" fmla="*/ 2018920 w 7467600"/>
              <a:gd name="connsiteY647" fmla="*/ 2536309 h 6858000"/>
              <a:gd name="connsiteX648" fmla="*/ 1342441 w 7467600"/>
              <a:gd name="connsiteY648" fmla="*/ 1173017 h 6858000"/>
              <a:gd name="connsiteX649" fmla="*/ 1367925 w 7467600"/>
              <a:gd name="connsiteY649" fmla="*/ 1135648 h 6858000"/>
              <a:gd name="connsiteX650" fmla="*/ 1771401 w 7467600"/>
              <a:gd name="connsiteY650" fmla="*/ 1806673 h 6858000"/>
              <a:gd name="connsiteX651" fmla="*/ 1972385 w 7467600"/>
              <a:gd name="connsiteY651" fmla="*/ 2198735 h 6858000"/>
              <a:gd name="connsiteX652" fmla="*/ 2040892 w 7467600"/>
              <a:gd name="connsiteY652" fmla="*/ 2405205 h 6858000"/>
              <a:gd name="connsiteX653" fmla="*/ 2131689 w 7467600"/>
              <a:gd name="connsiteY653" fmla="*/ 1936926 h 6858000"/>
              <a:gd name="connsiteX654" fmla="*/ 2454820 w 7467600"/>
              <a:gd name="connsiteY654" fmla="*/ 1248808 h 6858000"/>
              <a:gd name="connsiteX655" fmla="*/ 2492512 w 7467600"/>
              <a:gd name="connsiteY655" fmla="*/ 1302920 h 6858000"/>
              <a:gd name="connsiteX656" fmla="*/ 2081216 w 7467600"/>
              <a:gd name="connsiteY656" fmla="*/ 2527513 h 6858000"/>
              <a:gd name="connsiteX657" fmla="*/ 2081211 w 7467600"/>
              <a:gd name="connsiteY657" fmla="*/ 2528916 h 6858000"/>
              <a:gd name="connsiteX658" fmla="*/ 2199067 w 7467600"/>
              <a:gd name="connsiteY658" fmla="*/ 2884061 h 6858000"/>
              <a:gd name="connsiteX659" fmla="*/ 3192586 w 7467600"/>
              <a:gd name="connsiteY659" fmla="*/ 3411496 h 6858000"/>
              <a:gd name="connsiteX660" fmla="*/ 3182620 w 7467600"/>
              <a:gd name="connsiteY660" fmla="*/ 3483279 h 6858000"/>
              <a:gd name="connsiteX661" fmla="*/ 2435119 w 7467600"/>
              <a:gd name="connsiteY661" fmla="*/ 3080173 h 6858000"/>
              <a:gd name="connsiteX662" fmla="*/ 2410152 w 7467600"/>
              <a:gd name="connsiteY662" fmla="*/ 3063751 h 6858000"/>
              <a:gd name="connsiteX663" fmla="*/ 2408099 w 7467600"/>
              <a:gd name="connsiteY663" fmla="*/ 3064403 h 6858000"/>
              <a:gd name="connsiteX664" fmla="*/ 2407218 w 7467600"/>
              <a:gd name="connsiteY664" fmla="*/ 3070324 h 6858000"/>
              <a:gd name="connsiteX665" fmla="*/ 2380138 w 7467600"/>
              <a:gd name="connsiteY665" fmla="*/ 3099341 h 6858000"/>
              <a:gd name="connsiteX666" fmla="*/ 1765923 w 7467600"/>
              <a:gd name="connsiteY666" fmla="*/ 3581043 h 6858000"/>
              <a:gd name="connsiteX667" fmla="*/ 1702258 w 7467600"/>
              <a:gd name="connsiteY667" fmla="*/ 3612286 h 6858000"/>
              <a:gd name="connsiteX668" fmla="*/ 1538370 w 7467600"/>
              <a:gd name="connsiteY668" fmla="*/ 3811804 h 6858000"/>
              <a:gd name="connsiteX669" fmla="*/ 542867 w 7467600"/>
              <a:gd name="connsiteY669" fmla="*/ 4944092 h 6858000"/>
              <a:gd name="connsiteX670" fmla="*/ 515800 w 7467600"/>
              <a:gd name="connsiteY670" fmla="*/ 4862180 h 6858000"/>
              <a:gd name="connsiteX671" fmla="*/ 909145 w 7467600"/>
              <a:gd name="connsiteY671" fmla="*/ 4199225 h 6858000"/>
              <a:gd name="connsiteX672" fmla="*/ 1214067 w 7467600"/>
              <a:gd name="connsiteY672" fmla="*/ 3908561 h 6858000"/>
              <a:gd name="connsiteX673" fmla="*/ 640967 w 7467600"/>
              <a:gd name="connsiteY673" fmla="*/ 4105601 h 6858000"/>
              <a:gd name="connsiteX674" fmla="*/ 112563 w 7467600"/>
              <a:gd name="connsiteY674" fmla="*/ 4396952 h 6858000"/>
              <a:gd name="connsiteX675" fmla="*/ 0 w 7467600"/>
              <a:gd name="connsiteY675" fmla="*/ 4466006 h 6858000"/>
              <a:gd name="connsiteX676" fmla="*/ 0 w 7467600"/>
              <a:gd name="connsiteY676" fmla="*/ 4233763 h 6858000"/>
              <a:gd name="connsiteX677" fmla="*/ 36881 w 7467600"/>
              <a:gd name="connsiteY677" fmla="*/ 4200118 h 6858000"/>
              <a:gd name="connsiteX678" fmla="*/ 910534 w 7467600"/>
              <a:gd name="connsiteY678" fmla="*/ 3629753 h 6858000"/>
              <a:gd name="connsiteX679" fmla="*/ 1578717 w 7467600"/>
              <a:gd name="connsiteY679" fmla="*/ 3575982 h 6858000"/>
              <a:gd name="connsiteX680" fmla="*/ 2338780 w 7467600"/>
              <a:gd name="connsiteY680" fmla="*/ 3033725 h 6858000"/>
              <a:gd name="connsiteX681" fmla="*/ 1807991 w 7467600"/>
              <a:gd name="connsiteY681" fmla="*/ 2807184 h 6858000"/>
              <a:gd name="connsiteX682" fmla="*/ 1416358 w 7467600"/>
              <a:gd name="connsiteY682" fmla="*/ 3112571 h 6858000"/>
              <a:gd name="connsiteX683" fmla="*/ 939066 w 7467600"/>
              <a:gd name="connsiteY683" fmla="*/ 3378798 h 6858000"/>
              <a:gd name="connsiteX684" fmla="*/ 115099 w 7467600"/>
              <a:gd name="connsiteY684" fmla="*/ 3607650 h 6858000"/>
              <a:gd name="connsiteX685" fmla="*/ 97284 w 7467600"/>
              <a:gd name="connsiteY685" fmla="*/ 3520393 h 6858000"/>
              <a:gd name="connsiteX686" fmla="*/ 922050 w 7467600"/>
              <a:gd name="connsiteY686" fmla="*/ 3074867 h 6858000"/>
              <a:gd name="connsiteX687" fmla="*/ 1405265 w 7467600"/>
              <a:gd name="connsiteY687" fmla="*/ 3016319 h 6858000"/>
              <a:gd name="connsiteX688" fmla="*/ 1407512 w 7467600"/>
              <a:gd name="connsiteY688" fmla="*/ 3018001 h 6858000"/>
              <a:gd name="connsiteX689" fmla="*/ 1726266 w 7467600"/>
              <a:gd name="connsiteY689" fmla="*/ 2777274 h 6858000"/>
              <a:gd name="connsiteX690" fmla="*/ 625390 w 7467600"/>
              <a:gd name="connsiteY690" fmla="*/ 2514541 h 6858000"/>
              <a:gd name="connsiteX691" fmla="*/ 619799 w 7467600"/>
              <a:gd name="connsiteY691" fmla="*/ 2527180 h 6858000"/>
              <a:gd name="connsiteX692" fmla="*/ 310030 w 7467600"/>
              <a:gd name="connsiteY692" fmla="*/ 2771818 h 6858000"/>
              <a:gd name="connsiteX693" fmla="*/ 173877 w 7467600"/>
              <a:gd name="connsiteY693" fmla="*/ 2937056 h 6858000"/>
              <a:gd name="connsiteX694" fmla="*/ 77889 w 7467600"/>
              <a:gd name="connsiteY694" fmla="*/ 3138440 h 6858000"/>
              <a:gd name="connsiteX695" fmla="*/ 0 w 7467600"/>
              <a:gd name="connsiteY695" fmla="*/ 3271395 h 6858000"/>
              <a:gd name="connsiteX696" fmla="*/ 0 w 7467600"/>
              <a:gd name="connsiteY696" fmla="*/ 3153002 h 6858000"/>
              <a:gd name="connsiteX697" fmla="*/ 2386 w 7467600"/>
              <a:gd name="connsiteY697" fmla="*/ 3149203 h 6858000"/>
              <a:gd name="connsiteX698" fmla="*/ 89753 w 7467600"/>
              <a:gd name="connsiteY698" fmla="*/ 2987702 h 6858000"/>
              <a:gd name="connsiteX699" fmla="*/ 76869 w 7467600"/>
              <a:gd name="connsiteY699" fmla="*/ 3005404 h 6858000"/>
              <a:gd name="connsiteX700" fmla="*/ 32049 w 7467600"/>
              <a:gd name="connsiteY700" fmla="*/ 3065814 h 6858000"/>
              <a:gd name="connsiteX701" fmla="*/ 0 w 7467600"/>
              <a:gd name="connsiteY701" fmla="*/ 3108744 h 6858000"/>
              <a:gd name="connsiteX702" fmla="*/ 0 w 7467600"/>
              <a:gd name="connsiteY702" fmla="*/ 3058059 h 6858000"/>
              <a:gd name="connsiteX703" fmla="*/ 7610 w 7467600"/>
              <a:gd name="connsiteY703" fmla="*/ 3047889 h 6858000"/>
              <a:gd name="connsiteX704" fmla="*/ 52419 w 7467600"/>
              <a:gd name="connsiteY704" fmla="*/ 2987479 h 6858000"/>
              <a:gd name="connsiteX705" fmla="*/ 59142 w 7467600"/>
              <a:gd name="connsiteY705" fmla="*/ 2978488 h 6858000"/>
              <a:gd name="connsiteX706" fmla="*/ 0 w 7467600"/>
              <a:gd name="connsiteY706" fmla="*/ 3015334 h 6858000"/>
              <a:gd name="connsiteX707" fmla="*/ 0 w 7467600"/>
              <a:gd name="connsiteY707" fmla="*/ 2914286 h 6858000"/>
              <a:gd name="connsiteX708" fmla="*/ 36383 w 7467600"/>
              <a:gd name="connsiteY708" fmla="*/ 2901128 h 6858000"/>
              <a:gd name="connsiteX709" fmla="*/ 156329 w 7467600"/>
              <a:gd name="connsiteY709" fmla="*/ 2840533 h 6858000"/>
              <a:gd name="connsiteX710" fmla="*/ 358355 w 7467600"/>
              <a:gd name="connsiteY710" fmla="*/ 2620471 h 6858000"/>
              <a:gd name="connsiteX711" fmla="*/ 510577 w 7467600"/>
              <a:gd name="connsiteY711" fmla="*/ 2501244 h 6858000"/>
              <a:gd name="connsiteX712" fmla="*/ 211967 w 7467600"/>
              <a:gd name="connsiteY712" fmla="*/ 2479171 h 6858000"/>
              <a:gd name="connsiteX713" fmla="*/ 0 w 7467600"/>
              <a:gd name="connsiteY713" fmla="*/ 2476398 h 6858000"/>
              <a:gd name="connsiteX714" fmla="*/ 0 w 7467600"/>
              <a:gd name="connsiteY714" fmla="*/ 2389189 h 6858000"/>
              <a:gd name="connsiteX715" fmla="*/ 103062 w 7467600"/>
              <a:gd name="connsiteY715" fmla="*/ 2389518 h 6858000"/>
              <a:gd name="connsiteX716" fmla="*/ 510734 w 7467600"/>
              <a:gd name="connsiteY716" fmla="*/ 2416201 h 6858000"/>
              <a:gd name="connsiteX717" fmla="*/ 279257 w 7467600"/>
              <a:gd name="connsiteY717" fmla="*/ 2092102 h 6858000"/>
              <a:gd name="connsiteX718" fmla="*/ 65265 w 7467600"/>
              <a:gd name="connsiteY718" fmla="*/ 2006049 h 6858000"/>
              <a:gd name="connsiteX719" fmla="*/ 0 w 7467600"/>
              <a:gd name="connsiteY719" fmla="*/ 1982532 h 6858000"/>
              <a:gd name="connsiteX720" fmla="*/ 0 w 7467600"/>
              <a:gd name="connsiteY720" fmla="*/ 1912789 h 6858000"/>
              <a:gd name="connsiteX721" fmla="*/ 97460 w 7467600"/>
              <a:gd name="connsiteY721" fmla="*/ 1953725 h 6858000"/>
              <a:gd name="connsiteX722" fmla="*/ 221272 w 7467600"/>
              <a:gd name="connsiteY722" fmla="*/ 1980766 h 6858000"/>
              <a:gd name="connsiteX723" fmla="*/ 116765 w 7467600"/>
              <a:gd name="connsiteY723" fmla="*/ 1911033 h 6858000"/>
              <a:gd name="connsiteX724" fmla="*/ 16405 w 7467600"/>
              <a:gd name="connsiteY724" fmla="*/ 1803412 h 6858000"/>
              <a:gd name="connsiteX725" fmla="*/ 0 w 7467600"/>
              <a:gd name="connsiteY725" fmla="*/ 1784777 h 6858000"/>
              <a:gd name="connsiteX726" fmla="*/ 0 w 7467600"/>
              <a:gd name="connsiteY726" fmla="*/ 1740082 h 6858000"/>
              <a:gd name="connsiteX727" fmla="*/ 39394 w 7467600"/>
              <a:gd name="connsiteY727" fmla="*/ 1784856 h 6858000"/>
              <a:gd name="connsiteX728" fmla="*/ 135813 w 7467600"/>
              <a:gd name="connsiteY728" fmla="*/ 1888838 h 6858000"/>
              <a:gd name="connsiteX729" fmla="*/ 242575 w 7467600"/>
              <a:gd name="connsiteY729" fmla="*/ 1958841 h 6858000"/>
              <a:gd name="connsiteX730" fmla="*/ 82197 w 7467600"/>
              <a:gd name="connsiteY730" fmla="*/ 1754826 h 6858000"/>
              <a:gd name="connsiteX731" fmla="*/ 0 w 7467600"/>
              <a:gd name="connsiteY731" fmla="*/ 1679650 h 6858000"/>
              <a:gd name="connsiteX732" fmla="*/ 0 w 7467600"/>
              <a:gd name="connsiteY732" fmla="*/ 1602463 h 6858000"/>
              <a:gd name="connsiteX733" fmla="*/ 84689 w 7467600"/>
              <a:gd name="connsiteY733" fmla="*/ 1677442 h 6858000"/>
              <a:gd name="connsiteX734" fmla="*/ 298437 w 7467600"/>
              <a:gd name="connsiteY734" fmla="*/ 1968019 h 6858000"/>
              <a:gd name="connsiteX735" fmla="*/ 227269 w 7467600"/>
              <a:gd name="connsiteY735" fmla="*/ 1114064 h 6858000"/>
              <a:gd name="connsiteX736" fmla="*/ 248003 w 7467600"/>
              <a:gd name="connsiteY736" fmla="*/ 1089613 h 6858000"/>
              <a:gd name="connsiteX737" fmla="*/ 427020 w 7467600"/>
              <a:gd name="connsiteY737" fmla="*/ 1619803 h 6858000"/>
              <a:gd name="connsiteX738" fmla="*/ 340345 w 7467600"/>
              <a:gd name="connsiteY738" fmla="*/ 2027739 h 6858000"/>
              <a:gd name="connsiteX739" fmla="*/ 360865 w 7467600"/>
              <a:gd name="connsiteY739" fmla="*/ 2044827 h 6858000"/>
              <a:gd name="connsiteX740" fmla="*/ 560414 w 7467600"/>
              <a:gd name="connsiteY740" fmla="*/ 2421457 h 6858000"/>
              <a:gd name="connsiteX741" fmla="*/ 1359703 w 7467600"/>
              <a:gd name="connsiteY741" fmla="*/ 2578554 h 6858000"/>
              <a:gd name="connsiteX742" fmla="*/ 1359422 w 7467600"/>
              <a:gd name="connsiteY742" fmla="*/ 2577994 h 6858000"/>
              <a:gd name="connsiteX743" fmla="*/ 828701 w 7467600"/>
              <a:gd name="connsiteY743" fmla="*/ 1839520 h 6858000"/>
              <a:gd name="connsiteX744" fmla="*/ 494427 w 7467600"/>
              <a:gd name="connsiteY744" fmla="*/ 1092333 h 6858000"/>
              <a:gd name="connsiteX745" fmla="*/ 506322 w 7467600"/>
              <a:gd name="connsiteY745" fmla="*/ 1020997 h 6858000"/>
              <a:gd name="connsiteX746" fmla="*/ 4570198 w 7467600"/>
              <a:gd name="connsiteY746" fmla="*/ 978081 h 6858000"/>
              <a:gd name="connsiteX747" fmla="*/ 4523691 w 7467600"/>
              <a:gd name="connsiteY747" fmla="*/ 1127776 h 6858000"/>
              <a:gd name="connsiteX748" fmla="*/ 4509875 w 7467600"/>
              <a:gd name="connsiteY748" fmla="*/ 1167552 h 6858000"/>
              <a:gd name="connsiteX749" fmla="*/ 4478168 w 7467600"/>
              <a:gd name="connsiteY749" fmla="*/ 1260735 h 6858000"/>
              <a:gd name="connsiteX750" fmla="*/ 4409309 w 7467600"/>
              <a:gd name="connsiteY750" fmla="*/ 1666996 h 6858000"/>
              <a:gd name="connsiteX751" fmla="*/ 4370031 w 7467600"/>
              <a:gd name="connsiteY751" fmla="*/ 1955666 h 6858000"/>
              <a:gd name="connsiteX752" fmla="*/ 4570198 w 7467600"/>
              <a:gd name="connsiteY752" fmla="*/ 978081 h 6858000"/>
              <a:gd name="connsiteX753" fmla="*/ 4557898 w 7467600"/>
              <a:gd name="connsiteY753" fmla="*/ 900011 h 6858000"/>
              <a:gd name="connsiteX754" fmla="*/ 4344840 w 7467600"/>
              <a:gd name="connsiteY754" fmla="*/ 1922038 h 6858000"/>
              <a:gd name="connsiteX755" fmla="*/ 4378710 w 7467600"/>
              <a:gd name="connsiteY755" fmla="*/ 1665516 h 6858000"/>
              <a:gd name="connsiteX756" fmla="*/ 4448798 w 7467600"/>
              <a:gd name="connsiteY756" fmla="*/ 1253024 h 6858000"/>
              <a:gd name="connsiteX757" fmla="*/ 4480315 w 7467600"/>
              <a:gd name="connsiteY757" fmla="*/ 1158454 h 6858000"/>
              <a:gd name="connsiteX758" fmla="*/ 4494133 w 7467600"/>
              <a:gd name="connsiteY758" fmla="*/ 1118676 h 6858000"/>
              <a:gd name="connsiteX759" fmla="*/ 4557898 w 7467600"/>
              <a:gd name="connsiteY759" fmla="*/ 900011 h 6858000"/>
              <a:gd name="connsiteX760" fmla="*/ 5870151 w 7467600"/>
              <a:gd name="connsiteY760" fmla="*/ 898890 h 6858000"/>
              <a:gd name="connsiteX761" fmla="*/ 5861335 w 7467600"/>
              <a:gd name="connsiteY761" fmla="*/ 899177 h 6858000"/>
              <a:gd name="connsiteX762" fmla="*/ 5843702 w 7467600"/>
              <a:gd name="connsiteY762" fmla="*/ 899748 h 6858000"/>
              <a:gd name="connsiteX763" fmla="*/ 5651107 w 7467600"/>
              <a:gd name="connsiteY763" fmla="*/ 920306 h 6858000"/>
              <a:gd name="connsiteX764" fmla="*/ 5459407 w 7467600"/>
              <a:gd name="connsiteY764" fmla="*/ 940975 h 6858000"/>
              <a:gd name="connsiteX765" fmla="*/ 5374846 w 7467600"/>
              <a:gd name="connsiteY765" fmla="*/ 941988 h 6858000"/>
              <a:gd name="connsiteX766" fmla="*/ 5256105 w 7467600"/>
              <a:gd name="connsiteY766" fmla="*/ 945632 h 6858000"/>
              <a:gd name="connsiteX767" fmla="*/ 5107071 w 7467600"/>
              <a:gd name="connsiteY767" fmla="*/ 969720 h 6858000"/>
              <a:gd name="connsiteX768" fmla="*/ 4998681 w 7467600"/>
              <a:gd name="connsiteY768" fmla="*/ 988771 h 6858000"/>
              <a:gd name="connsiteX769" fmla="*/ 5870151 w 7467600"/>
              <a:gd name="connsiteY769" fmla="*/ 898890 h 6858000"/>
              <a:gd name="connsiteX770" fmla="*/ 5504425 w 7467600"/>
              <a:gd name="connsiteY770" fmla="*/ 848067 h 6858000"/>
              <a:gd name="connsiteX771" fmla="*/ 4968849 w 7467600"/>
              <a:gd name="connsiteY771" fmla="*/ 962318 h 6858000"/>
              <a:gd name="connsiteX772" fmla="*/ 5104039 w 7467600"/>
              <a:gd name="connsiteY772" fmla="*/ 940634 h 6858000"/>
              <a:gd name="connsiteX773" fmla="*/ 5256311 w 7467600"/>
              <a:gd name="connsiteY773" fmla="*/ 916490 h 6858000"/>
              <a:gd name="connsiteX774" fmla="*/ 5377381 w 7467600"/>
              <a:gd name="connsiteY774" fmla="*/ 912671 h 6858000"/>
              <a:gd name="connsiteX775" fmla="*/ 5460148 w 7467600"/>
              <a:gd name="connsiteY775" fmla="*/ 911442 h 6858000"/>
              <a:gd name="connsiteX776" fmla="*/ 5648971 w 7467600"/>
              <a:gd name="connsiteY776" fmla="*/ 891331 h 6858000"/>
              <a:gd name="connsiteX777" fmla="*/ 5844807 w 7467600"/>
              <a:gd name="connsiteY777" fmla="*/ 870718 h 6858000"/>
              <a:gd name="connsiteX778" fmla="*/ 5862975 w 7467600"/>
              <a:gd name="connsiteY778" fmla="*/ 869756 h 6858000"/>
              <a:gd name="connsiteX779" fmla="*/ 5920887 w 7467600"/>
              <a:gd name="connsiteY779" fmla="*/ 865929 h 6858000"/>
              <a:gd name="connsiteX780" fmla="*/ 5504425 w 7467600"/>
              <a:gd name="connsiteY780" fmla="*/ 848067 h 6858000"/>
              <a:gd name="connsiteX781" fmla="*/ 3607114 w 7467600"/>
              <a:gd name="connsiteY781" fmla="*/ 467441 h 6858000"/>
              <a:gd name="connsiteX782" fmla="*/ 3296242 w 7467600"/>
              <a:gd name="connsiteY782" fmla="*/ 807991 h 6858000"/>
              <a:gd name="connsiteX783" fmla="*/ 3174674 w 7467600"/>
              <a:gd name="connsiteY783" fmla="*/ 919759 h 6858000"/>
              <a:gd name="connsiteX784" fmla="*/ 3042978 w 7467600"/>
              <a:gd name="connsiteY784" fmla="*/ 1054894 h 6858000"/>
              <a:gd name="connsiteX785" fmla="*/ 2968914 w 7467600"/>
              <a:gd name="connsiteY785" fmla="*/ 1133756 h 6858000"/>
              <a:gd name="connsiteX786" fmla="*/ 3103823 w 7467600"/>
              <a:gd name="connsiteY786" fmla="*/ 1026814 h 6858000"/>
              <a:gd name="connsiteX787" fmla="*/ 3607114 w 7467600"/>
              <a:gd name="connsiteY787" fmla="*/ 467441 h 6858000"/>
              <a:gd name="connsiteX788" fmla="*/ 3744487 w 7467600"/>
              <a:gd name="connsiteY788" fmla="*/ 383136 h 6858000"/>
              <a:gd name="connsiteX789" fmla="*/ 3970213 w 7467600"/>
              <a:gd name="connsiteY789" fmla="*/ 995559 h 6858000"/>
              <a:gd name="connsiteX790" fmla="*/ 3744487 w 7467600"/>
              <a:gd name="connsiteY790" fmla="*/ 383136 h 6858000"/>
              <a:gd name="connsiteX791" fmla="*/ 3624562 w 7467600"/>
              <a:gd name="connsiteY791" fmla="*/ 367041 h 6858000"/>
              <a:gd name="connsiteX792" fmla="*/ 3489712 w 7467600"/>
              <a:gd name="connsiteY792" fmla="*/ 485386 h 6858000"/>
              <a:gd name="connsiteX793" fmla="*/ 3182994 w 7467600"/>
              <a:gd name="connsiteY793" fmla="*/ 828265 h 6858000"/>
              <a:gd name="connsiteX794" fmla="*/ 2892114 w 7467600"/>
              <a:gd name="connsiteY794" fmla="*/ 1172635 h 6858000"/>
              <a:gd name="connsiteX795" fmla="*/ 3021459 w 7467600"/>
              <a:gd name="connsiteY795" fmla="*/ 1035385 h 6858000"/>
              <a:gd name="connsiteX796" fmla="*/ 3153873 w 7467600"/>
              <a:gd name="connsiteY796" fmla="*/ 898971 h 6858000"/>
              <a:gd name="connsiteX797" fmla="*/ 3276511 w 7467600"/>
              <a:gd name="connsiteY797" fmla="*/ 786423 h 6858000"/>
              <a:gd name="connsiteX798" fmla="*/ 3584154 w 7467600"/>
              <a:gd name="connsiteY798" fmla="*/ 448218 h 6858000"/>
              <a:gd name="connsiteX799" fmla="*/ 3624562 w 7467600"/>
              <a:gd name="connsiteY799" fmla="*/ 367041 h 6858000"/>
              <a:gd name="connsiteX800" fmla="*/ 3766672 w 7467600"/>
              <a:gd name="connsiteY800" fmla="*/ 359429 h 6858000"/>
              <a:gd name="connsiteX801" fmla="*/ 3996338 w 7467600"/>
              <a:gd name="connsiteY801" fmla="*/ 968237 h 6858000"/>
              <a:gd name="connsiteX802" fmla="*/ 3766672 w 7467600"/>
              <a:gd name="connsiteY802" fmla="*/ 359429 h 6858000"/>
              <a:gd name="connsiteX803" fmla="*/ 5805386 w 7467600"/>
              <a:gd name="connsiteY803" fmla="*/ 239240 h 6858000"/>
              <a:gd name="connsiteX804" fmla="*/ 5736947 w 7467600"/>
              <a:gd name="connsiteY804" fmla="*/ 261367 h 6858000"/>
              <a:gd name="connsiteX805" fmla="*/ 5427012 w 7467600"/>
              <a:gd name="connsiteY805" fmla="*/ 311272 h 6858000"/>
              <a:gd name="connsiteX806" fmla="*/ 5147818 w 7467600"/>
              <a:gd name="connsiteY806" fmla="*/ 322112 h 6858000"/>
              <a:gd name="connsiteX807" fmla="*/ 5060854 w 7467600"/>
              <a:gd name="connsiteY807" fmla="*/ 311882 h 6858000"/>
              <a:gd name="connsiteX808" fmla="*/ 4945989 w 7467600"/>
              <a:gd name="connsiteY808" fmla="*/ 300516 h 6858000"/>
              <a:gd name="connsiteX809" fmla="*/ 5410479 w 7467600"/>
              <a:gd name="connsiteY809" fmla="*/ 348434 h 6858000"/>
              <a:gd name="connsiteX810" fmla="*/ 5805386 w 7467600"/>
              <a:gd name="connsiteY810" fmla="*/ 239240 h 6858000"/>
              <a:gd name="connsiteX811" fmla="*/ 5905192 w 7467600"/>
              <a:gd name="connsiteY811" fmla="*/ 163079 h 6858000"/>
              <a:gd name="connsiteX812" fmla="*/ 5865655 w 7467600"/>
              <a:gd name="connsiteY812" fmla="*/ 171901 h 6858000"/>
              <a:gd name="connsiteX813" fmla="*/ 5259740 w 7467600"/>
              <a:gd name="connsiteY813" fmla="*/ 257013 h 6858000"/>
              <a:gd name="connsiteX814" fmla="*/ 5208466 w 7467600"/>
              <a:gd name="connsiteY814" fmla="*/ 257550 h 6858000"/>
              <a:gd name="connsiteX815" fmla="*/ 4980204 w 7467600"/>
              <a:gd name="connsiteY815" fmla="*/ 271903 h 6858000"/>
              <a:gd name="connsiteX816" fmla="*/ 5068068 w 7467600"/>
              <a:gd name="connsiteY816" fmla="*/ 282244 h 6858000"/>
              <a:gd name="connsiteX817" fmla="*/ 5153231 w 7467600"/>
              <a:gd name="connsiteY817" fmla="*/ 292240 h 6858000"/>
              <a:gd name="connsiteX818" fmla="*/ 5426491 w 7467600"/>
              <a:gd name="connsiteY818" fmla="*/ 281128 h 6858000"/>
              <a:gd name="connsiteX819" fmla="*/ 5731212 w 7467600"/>
              <a:gd name="connsiteY819" fmla="*/ 231951 h 6858000"/>
              <a:gd name="connsiteX820" fmla="*/ 5905192 w 7467600"/>
              <a:gd name="connsiteY820" fmla="*/ 163079 h 6858000"/>
              <a:gd name="connsiteX821" fmla="*/ 5944437 w 7467600"/>
              <a:gd name="connsiteY821" fmla="*/ 113829 h 6858000"/>
              <a:gd name="connsiteX822" fmla="*/ 5825032 w 7467600"/>
              <a:gd name="connsiteY822" fmla="*/ 146405 h 6858000"/>
              <a:gd name="connsiteX823" fmla="*/ 4955599 w 7467600"/>
              <a:gd name="connsiteY823" fmla="*/ 247008 h 6858000"/>
              <a:gd name="connsiteX824" fmla="*/ 5210104 w 7467600"/>
              <a:gd name="connsiteY824" fmla="*/ 228123 h 6858000"/>
              <a:gd name="connsiteX825" fmla="*/ 5261015 w 7467600"/>
              <a:gd name="connsiteY825" fmla="*/ 227087 h 6858000"/>
              <a:gd name="connsiteX826" fmla="*/ 5861181 w 7467600"/>
              <a:gd name="connsiteY826" fmla="*/ 143093 h 6858000"/>
              <a:gd name="connsiteX827" fmla="*/ 5961252 w 7467600"/>
              <a:gd name="connsiteY827" fmla="*/ 114820 h 6858000"/>
              <a:gd name="connsiteX828" fmla="*/ 5944437 w 7467600"/>
              <a:gd name="connsiteY828" fmla="*/ 113829 h 6858000"/>
              <a:gd name="connsiteX829" fmla="*/ 3882765 w 7467600"/>
              <a:gd name="connsiteY829" fmla="*/ 0 h 6858000"/>
              <a:gd name="connsiteX830" fmla="*/ 3995099 w 7467600"/>
              <a:gd name="connsiteY830" fmla="*/ 0 h 6858000"/>
              <a:gd name="connsiteX831" fmla="*/ 4163818 w 7467600"/>
              <a:gd name="connsiteY831" fmla="*/ 234104 h 6858000"/>
              <a:gd name="connsiteX832" fmla="*/ 4172099 w 7467600"/>
              <a:gd name="connsiteY832" fmla="*/ 234207 h 6858000"/>
              <a:gd name="connsiteX833" fmla="*/ 4784282 w 7467600"/>
              <a:gd name="connsiteY833" fmla="*/ 276561 h 6858000"/>
              <a:gd name="connsiteX834" fmla="*/ 4801687 w 7467600"/>
              <a:gd name="connsiteY834" fmla="*/ 267764 h 6858000"/>
              <a:gd name="connsiteX835" fmla="*/ 6082788 w 7467600"/>
              <a:gd name="connsiteY835" fmla="*/ 64119 h 6858000"/>
              <a:gd name="connsiteX836" fmla="*/ 6099442 w 7467600"/>
              <a:gd name="connsiteY836" fmla="*/ 82568 h 6858000"/>
              <a:gd name="connsiteX837" fmla="*/ 4804137 w 7467600"/>
              <a:gd name="connsiteY837" fmla="*/ 320931 h 6858000"/>
              <a:gd name="connsiteX838" fmla="*/ 4227047 w 7467600"/>
              <a:gd name="connsiteY838" fmla="*/ 313415 h 6858000"/>
              <a:gd name="connsiteX839" fmla="*/ 4346041 w 7467600"/>
              <a:gd name="connsiteY839" fmla="*/ 456086 h 6858000"/>
              <a:gd name="connsiteX840" fmla="*/ 4870967 w 7467600"/>
              <a:gd name="connsiteY840" fmla="*/ 963061 h 6858000"/>
              <a:gd name="connsiteX841" fmla="*/ 4889647 w 7467600"/>
              <a:gd name="connsiteY841" fmla="*/ 957147 h 6858000"/>
              <a:gd name="connsiteX842" fmla="*/ 5422504 w 7467600"/>
              <a:gd name="connsiteY842" fmla="*/ 805191 h 6858000"/>
              <a:gd name="connsiteX843" fmla="*/ 6087656 w 7467600"/>
              <a:gd name="connsiteY843" fmla="*/ 826703 h 6858000"/>
              <a:gd name="connsiteX844" fmla="*/ 6058717 w 7467600"/>
              <a:gd name="connsiteY844" fmla="*/ 865992 h 6858000"/>
              <a:gd name="connsiteX845" fmla="*/ 4974153 w 7467600"/>
              <a:gd name="connsiteY845" fmla="*/ 1045456 h 6858000"/>
              <a:gd name="connsiteX846" fmla="*/ 5627835 w 7467600"/>
              <a:gd name="connsiteY846" fmla="*/ 1472077 h 6858000"/>
              <a:gd name="connsiteX847" fmla="*/ 5629817 w 7467600"/>
              <a:gd name="connsiteY847" fmla="*/ 1471412 h 6858000"/>
              <a:gd name="connsiteX848" fmla="*/ 5634124 w 7467600"/>
              <a:gd name="connsiteY848" fmla="*/ 1470572 h 6858000"/>
              <a:gd name="connsiteX849" fmla="*/ 5755832 w 7467600"/>
              <a:gd name="connsiteY849" fmla="*/ 1383886 h 6858000"/>
              <a:gd name="connsiteX850" fmla="*/ 6014186 w 7467600"/>
              <a:gd name="connsiteY850" fmla="*/ 1279799 h 6858000"/>
              <a:gd name="connsiteX851" fmla="*/ 6901619 w 7467600"/>
              <a:gd name="connsiteY851" fmla="*/ 1047874 h 6858000"/>
              <a:gd name="connsiteX852" fmla="*/ 6931566 w 7467600"/>
              <a:gd name="connsiteY852" fmla="*/ 1062034 h 6858000"/>
              <a:gd name="connsiteX853" fmla="*/ 5790982 w 7467600"/>
              <a:gd name="connsiteY853" fmla="*/ 1561380 h 6858000"/>
              <a:gd name="connsiteX854" fmla="*/ 6188971 w 7467600"/>
              <a:gd name="connsiteY854" fmla="*/ 1755168 h 6858000"/>
              <a:gd name="connsiteX855" fmla="*/ 6202446 w 7467600"/>
              <a:gd name="connsiteY855" fmla="*/ 1752268 h 6858000"/>
              <a:gd name="connsiteX856" fmla="*/ 7179560 w 7467600"/>
              <a:gd name="connsiteY856" fmla="*/ 1467551 h 6858000"/>
              <a:gd name="connsiteX857" fmla="*/ 7158730 w 7467600"/>
              <a:gd name="connsiteY857" fmla="*/ 1507835 h 6858000"/>
              <a:gd name="connsiteX858" fmla="*/ 6326959 w 7467600"/>
              <a:gd name="connsiteY858" fmla="*/ 1817686 h 6858000"/>
              <a:gd name="connsiteX859" fmla="*/ 6537433 w 7467600"/>
              <a:gd name="connsiteY859" fmla="*/ 1907790 h 6858000"/>
              <a:gd name="connsiteX860" fmla="*/ 6550221 w 7467600"/>
              <a:gd name="connsiteY860" fmla="*/ 1910729 h 6858000"/>
              <a:gd name="connsiteX861" fmla="*/ 6964438 w 7467600"/>
              <a:gd name="connsiteY861" fmla="*/ 2209505 h 6858000"/>
              <a:gd name="connsiteX862" fmla="*/ 7367862 w 7467600"/>
              <a:gd name="connsiteY862" fmla="*/ 2806833 h 6858000"/>
              <a:gd name="connsiteX863" fmla="*/ 7364329 w 7467600"/>
              <a:gd name="connsiteY863" fmla="*/ 2826907 h 6858000"/>
              <a:gd name="connsiteX864" fmla="*/ 7290545 w 7467600"/>
              <a:gd name="connsiteY864" fmla="*/ 2850663 h 6858000"/>
              <a:gd name="connsiteX865" fmla="*/ 6472036 w 7467600"/>
              <a:gd name="connsiteY865" fmla="*/ 1959003 h 6858000"/>
              <a:gd name="connsiteX866" fmla="*/ 5792897 w 7467600"/>
              <a:gd name="connsiteY866" fmla="*/ 1647747 h 6858000"/>
              <a:gd name="connsiteX867" fmla="*/ 5842751 w 7467600"/>
              <a:gd name="connsiteY867" fmla="*/ 1816112 h 6858000"/>
              <a:gd name="connsiteX868" fmla="*/ 5847424 w 7467600"/>
              <a:gd name="connsiteY868" fmla="*/ 1815776 h 6858000"/>
              <a:gd name="connsiteX869" fmla="*/ 6399821 w 7467600"/>
              <a:gd name="connsiteY869" fmla="*/ 2344799 h 6858000"/>
              <a:gd name="connsiteX870" fmla="*/ 6323232 w 7467600"/>
              <a:gd name="connsiteY870" fmla="*/ 2389634 h 6858000"/>
              <a:gd name="connsiteX871" fmla="*/ 5942958 w 7467600"/>
              <a:gd name="connsiteY871" fmla="*/ 2077708 h 6858000"/>
              <a:gd name="connsiteX872" fmla="*/ 5921559 w 7467600"/>
              <a:gd name="connsiteY872" fmla="*/ 2378596 h 6858000"/>
              <a:gd name="connsiteX873" fmla="*/ 5817651 w 7467600"/>
              <a:gd name="connsiteY873" fmla="*/ 3023919 h 6858000"/>
              <a:gd name="connsiteX874" fmla="*/ 5729634 w 7467600"/>
              <a:gd name="connsiteY874" fmla="*/ 3051849 h 6858000"/>
              <a:gd name="connsiteX875" fmla="*/ 5611018 w 7467600"/>
              <a:gd name="connsiteY875" fmla="*/ 2316769 h 6858000"/>
              <a:gd name="connsiteX876" fmla="*/ 5687608 w 7467600"/>
              <a:gd name="connsiteY876" fmla="*/ 2039972 h 6858000"/>
              <a:gd name="connsiteX877" fmla="*/ 5657554 w 7467600"/>
              <a:gd name="connsiteY877" fmla="*/ 1576445 h 6858000"/>
              <a:gd name="connsiteX878" fmla="*/ 5150475 w 7467600"/>
              <a:gd name="connsiteY878" fmla="*/ 1274012 h 6858000"/>
              <a:gd name="connsiteX879" fmla="*/ 5349142 w 7467600"/>
              <a:gd name="connsiteY879" fmla="*/ 2204405 h 6858000"/>
              <a:gd name="connsiteX880" fmla="*/ 5262214 w 7467600"/>
              <a:gd name="connsiteY880" fmla="*/ 2233836 h 6858000"/>
              <a:gd name="connsiteX881" fmla="*/ 4981539 w 7467600"/>
              <a:gd name="connsiteY881" fmla="*/ 1542201 h 6858000"/>
              <a:gd name="connsiteX882" fmla="*/ 4958461 w 7467600"/>
              <a:gd name="connsiteY882" fmla="*/ 1136957 h 6858000"/>
              <a:gd name="connsiteX883" fmla="*/ 4655015 w 7467600"/>
              <a:gd name="connsiteY883" fmla="*/ 891426 h 6858000"/>
              <a:gd name="connsiteX884" fmla="*/ 4348002 w 7467600"/>
              <a:gd name="connsiteY884" fmla="*/ 2205895 h 6858000"/>
              <a:gd name="connsiteX885" fmla="*/ 4262250 w 7467600"/>
              <a:gd name="connsiteY885" fmla="*/ 2219972 h 6858000"/>
              <a:gd name="connsiteX886" fmla="*/ 4550611 w 7467600"/>
              <a:gd name="connsiteY886" fmla="*/ 817540 h 6858000"/>
              <a:gd name="connsiteX887" fmla="*/ 4564418 w 7467600"/>
              <a:gd name="connsiteY887" fmla="*/ 808293 h 6858000"/>
              <a:gd name="connsiteX888" fmla="*/ 4266388 w 7467600"/>
              <a:gd name="connsiteY888" fmla="*/ 500083 h 6858000"/>
              <a:gd name="connsiteX889" fmla="*/ 4032842 w 7467600"/>
              <a:gd name="connsiteY889" fmla="*/ 211809 h 6858000"/>
              <a:gd name="connsiteX890" fmla="*/ 3882765 w 7467600"/>
              <a:gd name="connsiteY890" fmla="*/ 0 h 6858000"/>
              <a:gd name="connsiteX891" fmla="*/ 3721337 w 7467600"/>
              <a:gd name="connsiteY891" fmla="*/ 0 h 6858000"/>
              <a:gd name="connsiteX892" fmla="*/ 3797544 w 7467600"/>
              <a:gd name="connsiteY892" fmla="*/ 0 h 6858000"/>
              <a:gd name="connsiteX893" fmla="*/ 3775734 w 7467600"/>
              <a:gd name="connsiteY893" fmla="*/ 95131 h 6858000"/>
              <a:gd name="connsiteX894" fmla="*/ 3724807 w 7467600"/>
              <a:gd name="connsiteY894" fmla="*/ 272257 h 6858000"/>
              <a:gd name="connsiteX895" fmla="*/ 3726844 w 7467600"/>
              <a:gd name="connsiteY895" fmla="*/ 282988 h 6858000"/>
              <a:gd name="connsiteX896" fmla="*/ 3742664 w 7467600"/>
              <a:gd name="connsiteY896" fmla="*/ 279918 h 6858000"/>
              <a:gd name="connsiteX897" fmla="*/ 4103910 w 7467600"/>
              <a:gd name="connsiteY897" fmla="*/ 1161917 h 6858000"/>
              <a:gd name="connsiteX898" fmla="*/ 4020269 w 7467600"/>
              <a:gd name="connsiteY898" fmla="*/ 1200406 h 6858000"/>
              <a:gd name="connsiteX899" fmla="*/ 3674882 w 7467600"/>
              <a:gd name="connsiteY899" fmla="*/ 488524 h 6858000"/>
              <a:gd name="connsiteX900" fmla="*/ 3132682 w 7467600"/>
              <a:gd name="connsiteY900" fmla="*/ 1072284 h 6858000"/>
              <a:gd name="connsiteX901" fmla="*/ 2716346 w 7467600"/>
              <a:gd name="connsiteY901" fmla="*/ 1276376 h 6858000"/>
              <a:gd name="connsiteX902" fmla="*/ 2716772 w 7467600"/>
              <a:gd name="connsiteY902" fmla="*/ 1255462 h 6858000"/>
              <a:gd name="connsiteX903" fmla="*/ 3471096 w 7467600"/>
              <a:gd name="connsiteY903" fmla="*/ 437072 h 6858000"/>
              <a:gd name="connsiteX904" fmla="*/ 3639057 w 7467600"/>
              <a:gd name="connsiteY904" fmla="*/ 286334 h 6858000"/>
              <a:gd name="connsiteX905" fmla="*/ 3640309 w 7467600"/>
              <a:gd name="connsiteY905" fmla="*/ 284664 h 6858000"/>
              <a:gd name="connsiteX906" fmla="*/ 3646022 w 7467600"/>
              <a:gd name="connsiteY906" fmla="*/ 276711 h 6858000"/>
              <a:gd name="connsiteX907" fmla="*/ 3707943 w 7467600"/>
              <a:gd name="connsiteY907" fmla="*/ 65958 h 6858000"/>
              <a:gd name="connsiteX908" fmla="*/ 3721337 w 7467600"/>
              <a:gd name="connsiteY908" fmla="*/ 0 h 6858000"/>
              <a:gd name="connsiteX909" fmla="*/ 2867960 w 7467600"/>
              <a:gd name="connsiteY909" fmla="*/ 0 h 6858000"/>
              <a:gd name="connsiteX910" fmla="*/ 2926351 w 7467600"/>
              <a:gd name="connsiteY910" fmla="*/ 0 h 6858000"/>
              <a:gd name="connsiteX911" fmla="*/ 2902823 w 7467600"/>
              <a:gd name="connsiteY911" fmla="*/ 262929 h 6858000"/>
              <a:gd name="connsiteX912" fmla="*/ 2940663 w 7467600"/>
              <a:gd name="connsiteY912" fmla="*/ 140884 h 6858000"/>
              <a:gd name="connsiteX913" fmla="*/ 2947039 w 7467600"/>
              <a:gd name="connsiteY913" fmla="*/ 122524 h 6858000"/>
              <a:gd name="connsiteX914" fmla="*/ 2984316 w 7467600"/>
              <a:gd name="connsiteY914" fmla="*/ 0 h 6858000"/>
              <a:gd name="connsiteX915" fmla="*/ 3016114 w 7467600"/>
              <a:gd name="connsiteY915" fmla="*/ 0 h 6858000"/>
              <a:gd name="connsiteX916" fmla="*/ 2979949 w 7467600"/>
              <a:gd name="connsiteY916" fmla="*/ 119274 h 6858000"/>
              <a:gd name="connsiteX917" fmla="*/ 3023879 w 7467600"/>
              <a:gd name="connsiteY917" fmla="*/ 0 h 6858000"/>
              <a:gd name="connsiteX918" fmla="*/ 3105400 w 7467600"/>
              <a:gd name="connsiteY918" fmla="*/ 0 h 6858000"/>
              <a:gd name="connsiteX919" fmla="*/ 3094669 w 7467600"/>
              <a:gd name="connsiteY919" fmla="*/ 30308 h 6858000"/>
              <a:gd name="connsiteX920" fmla="*/ 2901945 w 7467600"/>
              <a:gd name="connsiteY920" fmla="*/ 466538 h 6858000"/>
              <a:gd name="connsiteX921" fmla="*/ 2815209 w 7467600"/>
              <a:gd name="connsiteY921" fmla="*/ 497361 h 6858000"/>
              <a:gd name="connsiteX922" fmla="*/ 2844845 w 7467600"/>
              <a:gd name="connsiteY922" fmla="*/ 127638 h 6858000"/>
              <a:gd name="connsiteX923" fmla="*/ 2867960 w 7467600"/>
              <a:gd name="connsiteY923" fmla="*/ 0 h 6858000"/>
              <a:gd name="connsiteX924" fmla="*/ 1057230 w 7467600"/>
              <a:gd name="connsiteY924" fmla="*/ 0 h 6858000"/>
              <a:gd name="connsiteX925" fmla="*/ 1111003 w 7467600"/>
              <a:gd name="connsiteY925" fmla="*/ 0 h 6858000"/>
              <a:gd name="connsiteX926" fmla="*/ 1125553 w 7467600"/>
              <a:gd name="connsiteY926" fmla="*/ 52588 h 6858000"/>
              <a:gd name="connsiteX927" fmla="*/ 1304276 w 7467600"/>
              <a:gd name="connsiteY927" fmla="*/ 476275 h 6858000"/>
              <a:gd name="connsiteX928" fmla="*/ 1492066 w 7467600"/>
              <a:gd name="connsiteY928" fmla="*/ 886333 h 6858000"/>
              <a:gd name="connsiteX929" fmla="*/ 1423698 w 7467600"/>
              <a:gd name="connsiteY929" fmla="*/ 710817 h 6858000"/>
              <a:gd name="connsiteX930" fmla="*/ 1357609 w 7467600"/>
              <a:gd name="connsiteY930" fmla="*/ 532892 h 6858000"/>
              <a:gd name="connsiteX931" fmla="*/ 1309550 w 7467600"/>
              <a:gd name="connsiteY931" fmla="*/ 374031 h 6858000"/>
              <a:gd name="connsiteX932" fmla="*/ 1193673 w 7467600"/>
              <a:gd name="connsiteY932" fmla="*/ 49533 h 6858000"/>
              <a:gd name="connsiteX933" fmla="*/ 1164391 w 7467600"/>
              <a:gd name="connsiteY933" fmla="*/ 0 h 6858000"/>
              <a:gd name="connsiteX934" fmla="*/ 1200666 w 7467600"/>
              <a:gd name="connsiteY934" fmla="*/ 0 h 6858000"/>
              <a:gd name="connsiteX935" fmla="*/ 1223408 w 7467600"/>
              <a:gd name="connsiteY935" fmla="*/ 38996 h 6858000"/>
              <a:gd name="connsiteX936" fmla="*/ 1339635 w 7467600"/>
              <a:gd name="connsiteY936" fmla="*/ 365517 h 6858000"/>
              <a:gd name="connsiteX937" fmla="*/ 1387469 w 7467600"/>
              <a:gd name="connsiteY937" fmla="*/ 523079 h 6858000"/>
              <a:gd name="connsiteX938" fmla="*/ 1452685 w 7467600"/>
              <a:gd name="connsiteY938" fmla="*/ 699806 h 6858000"/>
              <a:gd name="connsiteX939" fmla="*/ 1492092 w 7467600"/>
              <a:gd name="connsiteY939" fmla="*/ 800424 h 6858000"/>
              <a:gd name="connsiteX940" fmla="*/ 1455302 w 7467600"/>
              <a:gd name="connsiteY940" fmla="*/ 632913 h 6858000"/>
              <a:gd name="connsiteX941" fmla="*/ 1222336 w 7467600"/>
              <a:gd name="connsiteY941" fmla="*/ 9480 h 6858000"/>
              <a:gd name="connsiteX942" fmla="*/ 1214634 w 7467600"/>
              <a:gd name="connsiteY942" fmla="*/ 0 h 6858000"/>
              <a:gd name="connsiteX943" fmla="*/ 1289827 w 7467600"/>
              <a:gd name="connsiteY943" fmla="*/ 0 h 6858000"/>
              <a:gd name="connsiteX944" fmla="*/ 1321076 w 7467600"/>
              <a:gd name="connsiteY944" fmla="*/ 59722 h 6858000"/>
              <a:gd name="connsiteX945" fmla="*/ 1512579 w 7467600"/>
              <a:gd name="connsiteY945" fmla="*/ 626441 h 6858000"/>
              <a:gd name="connsiteX946" fmla="*/ 1506076 w 7467600"/>
              <a:gd name="connsiteY946" fmla="*/ 1089289 h 6858000"/>
              <a:gd name="connsiteX947" fmla="*/ 1486346 w 7467600"/>
              <a:gd name="connsiteY947" fmla="*/ 1079919 h 6858000"/>
              <a:gd name="connsiteX948" fmla="*/ 1070511 w 7467600"/>
              <a:gd name="connsiteY948" fmla="*/ 48609 h 6858000"/>
              <a:gd name="connsiteX949" fmla="*/ 1057230 w 7467600"/>
              <a:gd name="connsiteY949" fmla="*/ 0 h 6858000"/>
              <a:gd name="connsiteX950" fmla="*/ 43151 w 7467600"/>
              <a:gd name="connsiteY950" fmla="*/ 0 h 6858000"/>
              <a:gd name="connsiteX951" fmla="*/ 95283 w 7467600"/>
              <a:gd name="connsiteY951" fmla="*/ 0 h 6858000"/>
              <a:gd name="connsiteX952" fmla="*/ 300708 w 7467600"/>
              <a:gd name="connsiteY952" fmla="*/ 154571 h 6858000"/>
              <a:gd name="connsiteX953" fmla="*/ 530414 w 7467600"/>
              <a:gd name="connsiteY953" fmla="*/ 354673 h 6858000"/>
              <a:gd name="connsiteX954" fmla="*/ 333785 w 7467600"/>
              <a:gd name="connsiteY954" fmla="*/ 161564 h 6858000"/>
              <a:gd name="connsiteX955" fmla="*/ 147005 w 7467600"/>
              <a:gd name="connsiteY955" fmla="*/ 0 h 6858000"/>
              <a:gd name="connsiteX956" fmla="*/ 272509 w 7467600"/>
              <a:gd name="connsiteY956" fmla="*/ 0 h 6858000"/>
              <a:gd name="connsiteX957" fmla="*/ 326276 w 7467600"/>
              <a:gd name="connsiteY957" fmla="*/ 45847 h 6858000"/>
              <a:gd name="connsiteX958" fmla="*/ 823759 w 7467600"/>
              <a:gd name="connsiteY958" fmla="*/ 574145 h 6858000"/>
              <a:gd name="connsiteX959" fmla="*/ 811254 w 7467600"/>
              <a:gd name="connsiteY959" fmla="*/ 665546 h 6858000"/>
              <a:gd name="connsiteX960" fmla="*/ 154042 w 7467600"/>
              <a:gd name="connsiteY960" fmla="*/ 261522 h 6858000"/>
              <a:gd name="connsiteX961" fmla="*/ 13550 w 7467600"/>
              <a:gd name="connsiteY961" fmla="*/ 158423 h 6858000"/>
              <a:gd name="connsiteX962" fmla="*/ 0 w 7467600"/>
              <a:gd name="connsiteY962" fmla="*/ 146618 h 6858000"/>
              <a:gd name="connsiteX963" fmla="*/ 0 w 7467600"/>
              <a:gd name="connsiteY963" fmla="*/ 59161 h 6858000"/>
              <a:gd name="connsiteX964" fmla="*/ 45427 w 7467600"/>
              <a:gd name="connsiteY964" fmla="*/ 101078 h 6858000"/>
              <a:gd name="connsiteX965" fmla="*/ 630103 w 7467600"/>
              <a:gd name="connsiteY965" fmla="*/ 485885 h 6858000"/>
              <a:gd name="connsiteX966" fmla="*/ 532040 w 7467600"/>
              <a:gd name="connsiteY966" fmla="*/ 399359 h 6858000"/>
              <a:gd name="connsiteX967" fmla="*/ 517618 w 7467600"/>
              <a:gd name="connsiteY967" fmla="*/ 385726 h 6858000"/>
              <a:gd name="connsiteX968" fmla="*/ 285074 w 7467600"/>
              <a:gd name="connsiteY968" fmla="*/ 182755 h 6858000"/>
              <a:gd name="connsiteX969" fmla="*/ 43151 w 7467600"/>
              <a:gd name="connsiteY96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259646 w 7467600"/>
              <a:gd name="connsiteY78" fmla="*/ 5765985 h 6858000"/>
              <a:gd name="connsiteX79" fmla="*/ 7467600 w 7467600"/>
              <a:gd name="connsiteY79" fmla="*/ 6012219 h 6858000"/>
              <a:gd name="connsiteX80" fmla="*/ 7356878 w 7467600"/>
              <a:gd name="connsiteY80" fmla="*/ 5981332 h 6858000"/>
              <a:gd name="connsiteX81" fmla="*/ 7467600 w 7467600"/>
              <a:gd name="connsiteY81" fmla="*/ 6117703 h 6858000"/>
              <a:gd name="connsiteX82" fmla="*/ 7467600 w 7467600"/>
              <a:gd name="connsiteY82" fmla="*/ 6163634 h 6858000"/>
              <a:gd name="connsiteX83" fmla="*/ 7403637 w 7467600"/>
              <a:gd name="connsiteY83" fmla="*/ 6083957 h 6858000"/>
              <a:gd name="connsiteX84" fmla="*/ 7254615 w 7467600"/>
              <a:gd name="connsiteY84" fmla="*/ 5911918 h 6858000"/>
              <a:gd name="connsiteX85" fmla="*/ 7312589 w 7467600"/>
              <a:gd name="connsiteY85" fmla="*/ 5982309 h 6858000"/>
              <a:gd name="connsiteX86" fmla="*/ 7448321 w 7467600"/>
              <a:gd name="connsiteY86" fmla="*/ 6190991 h 6858000"/>
              <a:gd name="connsiteX87" fmla="*/ 7467600 w 7467600"/>
              <a:gd name="connsiteY87" fmla="*/ 6221686 h 6858000"/>
              <a:gd name="connsiteX88" fmla="*/ 7467600 w 7467600"/>
              <a:gd name="connsiteY88" fmla="*/ 6334256 h 6858000"/>
              <a:gd name="connsiteX89" fmla="*/ 7454976 w 7467600"/>
              <a:gd name="connsiteY89" fmla="*/ 6318297 h 6858000"/>
              <a:gd name="connsiteX90" fmla="*/ 1456157 w 7467600"/>
              <a:gd name="connsiteY90" fmla="*/ 5371404 h 6858000"/>
              <a:gd name="connsiteX91" fmla="*/ 1244432 w 7467600"/>
              <a:gd name="connsiteY91" fmla="*/ 5385601 h 6858000"/>
              <a:gd name="connsiteX92" fmla="*/ 973990 w 7467600"/>
              <a:gd name="connsiteY92" fmla="*/ 5424940 h 6858000"/>
              <a:gd name="connsiteX93" fmla="*/ 1103809 w 7467600"/>
              <a:gd name="connsiteY93" fmla="*/ 5433720 h 6858000"/>
              <a:gd name="connsiteX94" fmla="*/ 1123454 w 7467600"/>
              <a:gd name="connsiteY94" fmla="*/ 5435727 h 6858000"/>
              <a:gd name="connsiteX95" fmla="*/ 1737017 w 7467600"/>
              <a:gd name="connsiteY95" fmla="*/ 5452183 h 6858000"/>
              <a:gd name="connsiteX96" fmla="*/ 1824397 w 7467600"/>
              <a:gd name="connsiteY96" fmla="*/ 5447757 h 6858000"/>
              <a:gd name="connsiteX97" fmla="*/ 2070059 w 7467600"/>
              <a:gd name="connsiteY97" fmla="*/ 5441660 h 6858000"/>
              <a:gd name="connsiteX98" fmla="*/ 1456157 w 7467600"/>
              <a:gd name="connsiteY98" fmla="*/ 5371404 h 6858000"/>
              <a:gd name="connsiteX99" fmla="*/ 4988186 w 7467600"/>
              <a:gd name="connsiteY99" fmla="*/ 5216467 h 6858000"/>
              <a:gd name="connsiteX100" fmla="*/ 4777334 w 7467600"/>
              <a:gd name="connsiteY100" fmla="*/ 5406072 h 6858000"/>
              <a:gd name="connsiteX101" fmla="*/ 4718341 w 7467600"/>
              <a:gd name="connsiteY101" fmla="*/ 5468043 h 6858000"/>
              <a:gd name="connsiteX102" fmla="*/ 4604655 w 7467600"/>
              <a:gd name="connsiteY102" fmla="*/ 5583434 h 6858000"/>
              <a:gd name="connsiteX103" fmla="*/ 4565074 w 7467600"/>
              <a:gd name="connsiteY103" fmla="*/ 5618550 h 6858000"/>
              <a:gd name="connsiteX104" fmla="*/ 4988186 w 7467600"/>
              <a:gd name="connsiteY104" fmla="*/ 5216467 h 6858000"/>
              <a:gd name="connsiteX105" fmla="*/ 4978032 w 7467600"/>
              <a:gd name="connsiteY105" fmla="*/ 5183809 h 6858000"/>
              <a:gd name="connsiteX106" fmla="*/ 4463413 w 7467600"/>
              <a:gd name="connsiteY106" fmla="*/ 5615162 h 6858000"/>
              <a:gd name="connsiteX107" fmla="*/ 4358134 w 7467600"/>
              <a:gd name="connsiteY107" fmla="*/ 5742791 h 6858000"/>
              <a:gd name="connsiteX108" fmla="*/ 4376219 w 7467600"/>
              <a:gd name="connsiteY108" fmla="*/ 5729027 h 6858000"/>
              <a:gd name="connsiteX109" fmla="*/ 4582340 w 7467600"/>
              <a:gd name="connsiteY109" fmla="*/ 5561037 h 6858000"/>
              <a:gd name="connsiteX110" fmla="*/ 4694684 w 7467600"/>
              <a:gd name="connsiteY110" fmla="*/ 5447098 h 6858000"/>
              <a:gd name="connsiteX111" fmla="*/ 4754123 w 7467600"/>
              <a:gd name="connsiteY111" fmla="*/ 5384643 h 6858000"/>
              <a:gd name="connsiteX112" fmla="*/ 4978032 w 7467600"/>
              <a:gd name="connsiteY112" fmla="*/ 5183809 h 6858000"/>
              <a:gd name="connsiteX113" fmla="*/ 1903353 w 7467600"/>
              <a:gd name="connsiteY113" fmla="*/ 5044827 h 6858000"/>
              <a:gd name="connsiteX114" fmla="*/ 1936931 w 7467600"/>
              <a:gd name="connsiteY114" fmla="*/ 5093954 h 6858000"/>
              <a:gd name="connsiteX115" fmla="*/ 2195868 w 7467600"/>
              <a:gd name="connsiteY115" fmla="*/ 5396574 h 6858000"/>
              <a:gd name="connsiteX116" fmla="*/ 2088852 w 7467600"/>
              <a:gd name="connsiteY116" fmla="*/ 5166123 h 6858000"/>
              <a:gd name="connsiteX117" fmla="*/ 1958241 w 7467600"/>
              <a:gd name="connsiteY117" fmla="*/ 5067955 h 6858000"/>
              <a:gd name="connsiteX118" fmla="*/ 1903353 w 7467600"/>
              <a:gd name="connsiteY118" fmla="*/ 5044827 h 6858000"/>
              <a:gd name="connsiteX119" fmla="*/ 1979378 w 7467600"/>
              <a:gd name="connsiteY119" fmla="*/ 4769504 h 6858000"/>
              <a:gd name="connsiteX120" fmla="*/ 2882120 w 7467600"/>
              <a:gd name="connsiteY120" fmla="*/ 5064547 h 6858000"/>
              <a:gd name="connsiteX121" fmla="*/ 2793103 w 7467600"/>
              <a:gd name="connsiteY121" fmla="*/ 5039699 h 6858000"/>
              <a:gd name="connsiteX122" fmla="*/ 2770041 w 7467600"/>
              <a:gd name="connsiteY122" fmla="*/ 5033634 h 6858000"/>
              <a:gd name="connsiteX123" fmla="*/ 1979378 w 7467600"/>
              <a:gd name="connsiteY123" fmla="*/ 4769504 h 6858000"/>
              <a:gd name="connsiteX124" fmla="*/ 1927410 w 7467600"/>
              <a:gd name="connsiteY124" fmla="*/ 4716164 h 6858000"/>
              <a:gd name="connsiteX125" fmla="*/ 1959587 w 7467600"/>
              <a:gd name="connsiteY125" fmla="*/ 4728849 h 6858000"/>
              <a:gd name="connsiteX126" fmla="*/ 2777707 w 7467600"/>
              <a:gd name="connsiteY126" fmla="*/ 5003991 h 6858000"/>
              <a:gd name="connsiteX127" fmla="*/ 2800768 w 7467600"/>
              <a:gd name="connsiteY127" fmla="*/ 5010056 h 6858000"/>
              <a:gd name="connsiteX128" fmla="*/ 2879408 w 7467600"/>
              <a:gd name="connsiteY128" fmla="*/ 5031590 h 6858000"/>
              <a:gd name="connsiteX129" fmla="*/ 2862295 w 7467600"/>
              <a:gd name="connsiteY129" fmla="*/ 5022958 h 6858000"/>
              <a:gd name="connsiteX130" fmla="*/ 2813343 w 7467600"/>
              <a:gd name="connsiteY130" fmla="*/ 4998369 h 6858000"/>
              <a:gd name="connsiteX131" fmla="*/ 2646245 w 7467600"/>
              <a:gd name="connsiteY131" fmla="*/ 4930999 h 6858000"/>
              <a:gd name="connsiteX132" fmla="*/ 1999243 w 7467600"/>
              <a:gd name="connsiteY132" fmla="*/ 4730524 h 6858000"/>
              <a:gd name="connsiteX133" fmla="*/ 1979527 w 7467600"/>
              <a:gd name="connsiteY133" fmla="*/ 4726651 h 6858000"/>
              <a:gd name="connsiteX134" fmla="*/ 1927410 w 7467600"/>
              <a:gd name="connsiteY134" fmla="*/ 4716164 h 6858000"/>
              <a:gd name="connsiteX135" fmla="*/ 1997014 w 7467600"/>
              <a:gd name="connsiteY135" fmla="*/ 4698007 h 6858000"/>
              <a:gd name="connsiteX136" fmla="*/ 2005458 w 7467600"/>
              <a:gd name="connsiteY136" fmla="*/ 4699540 h 6858000"/>
              <a:gd name="connsiteX137" fmla="*/ 2657186 w 7467600"/>
              <a:gd name="connsiteY137" fmla="*/ 4901687 h 6858000"/>
              <a:gd name="connsiteX138" fmla="*/ 2826662 w 7467600"/>
              <a:gd name="connsiteY138" fmla="*/ 4970362 h 6858000"/>
              <a:gd name="connsiteX139" fmla="*/ 2876100 w 7467600"/>
              <a:gd name="connsiteY139" fmla="*/ 4995397 h 6858000"/>
              <a:gd name="connsiteX140" fmla="*/ 3042600 w 7467600"/>
              <a:gd name="connsiteY140" fmla="*/ 5059532 h 6858000"/>
              <a:gd name="connsiteX141" fmla="*/ 1997014 w 7467600"/>
              <a:gd name="connsiteY141" fmla="*/ 4698007 h 6858000"/>
              <a:gd name="connsiteX142" fmla="*/ 2305292 w 7467600"/>
              <a:gd name="connsiteY142" fmla="*/ 4219492 h 6858000"/>
              <a:gd name="connsiteX143" fmla="*/ 3360922 w 7467600"/>
              <a:gd name="connsiteY143" fmla="*/ 4529373 h 6858000"/>
              <a:gd name="connsiteX144" fmla="*/ 3492420 w 7467600"/>
              <a:gd name="connsiteY144" fmla="*/ 4510145 h 6858000"/>
              <a:gd name="connsiteX145" fmla="*/ 3364086 w 7467600"/>
              <a:gd name="connsiteY145" fmla="*/ 4480340 h 6858000"/>
              <a:gd name="connsiteX146" fmla="*/ 3225818 w 7467600"/>
              <a:gd name="connsiteY146" fmla="*/ 4411822 h 6858000"/>
              <a:gd name="connsiteX147" fmla="*/ 3129696 w 7467600"/>
              <a:gd name="connsiteY147" fmla="*/ 4360704 h 6858000"/>
              <a:gd name="connsiteX148" fmla="*/ 2814545 w 7467600"/>
              <a:gd name="connsiteY148" fmla="*/ 4282955 h 6858000"/>
              <a:gd name="connsiteX149" fmla="*/ 2305292 w 7467600"/>
              <a:gd name="connsiteY149" fmla="*/ 4219492 h 6858000"/>
              <a:gd name="connsiteX150" fmla="*/ 2626982 w 7467600"/>
              <a:gd name="connsiteY150" fmla="*/ 4206450 h 6858000"/>
              <a:gd name="connsiteX151" fmla="*/ 2490617 w 7467600"/>
              <a:gd name="connsiteY151" fmla="*/ 4206951 h 6858000"/>
              <a:gd name="connsiteX152" fmla="*/ 2819869 w 7467600"/>
              <a:gd name="connsiteY152" fmla="*/ 4252936 h 6858000"/>
              <a:gd name="connsiteX153" fmla="*/ 3143018 w 7467600"/>
              <a:gd name="connsiteY153" fmla="*/ 4332698 h 6858000"/>
              <a:gd name="connsiteX154" fmla="*/ 3241520 w 7467600"/>
              <a:gd name="connsiteY154" fmla="*/ 4385112 h 6858000"/>
              <a:gd name="connsiteX155" fmla="*/ 3374575 w 7467600"/>
              <a:gd name="connsiteY155" fmla="*/ 4451517 h 6858000"/>
              <a:gd name="connsiteX156" fmla="*/ 3505221 w 7467600"/>
              <a:gd name="connsiteY156" fmla="*/ 4480757 h 6858000"/>
              <a:gd name="connsiteX157" fmla="*/ 2626982 w 7467600"/>
              <a:gd name="connsiteY157" fmla="*/ 4206450 h 6858000"/>
              <a:gd name="connsiteX158" fmla="*/ 1310106 w 7467600"/>
              <a:gd name="connsiteY158" fmla="*/ 3943217 h 6858000"/>
              <a:gd name="connsiteX159" fmla="*/ 854994 w 7467600"/>
              <a:gd name="connsiteY159" fmla="*/ 4399136 h 6858000"/>
              <a:gd name="connsiteX160" fmla="*/ 742462 w 7467600"/>
              <a:gd name="connsiteY160" fmla="*/ 4594648 h 6858000"/>
              <a:gd name="connsiteX161" fmla="*/ 820602 w 7467600"/>
              <a:gd name="connsiteY161" fmla="*/ 4485915 h 6858000"/>
              <a:gd name="connsiteX162" fmla="*/ 878295 w 7467600"/>
              <a:gd name="connsiteY162" fmla="*/ 4403594 h 6858000"/>
              <a:gd name="connsiteX163" fmla="*/ 1240607 w 7467600"/>
              <a:gd name="connsiteY163" fmla="*/ 4010401 h 6858000"/>
              <a:gd name="connsiteX164" fmla="*/ 1310106 w 7467600"/>
              <a:gd name="connsiteY164" fmla="*/ 3943217 h 6858000"/>
              <a:gd name="connsiteX165" fmla="*/ 1423113 w 7467600"/>
              <a:gd name="connsiteY165" fmla="*/ 3874565 h 6858000"/>
              <a:gd name="connsiteX166" fmla="*/ 1260565 w 7467600"/>
              <a:gd name="connsiteY166" fmla="*/ 4031982 h 6858000"/>
              <a:gd name="connsiteX167" fmla="*/ 901900 w 7467600"/>
              <a:gd name="connsiteY167" fmla="*/ 4421236 h 6858000"/>
              <a:gd name="connsiteX168" fmla="*/ 845044 w 7467600"/>
              <a:gd name="connsiteY168" fmla="*/ 4502436 h 6858000"/>
              <a:gd name="connsiteX169" fmla="*/ 685926 w 7467600"/>
              <a:gd name="connsiteY169" fmla="*/ 4703069 h 6858000"/>
              <a:gd name="connsiteX170" fmla="*/ 684248 w 7467600"/>
              <a:gd name="connsiteY170" fmla="*/ 4706721 h 6858000"/>
              <a:gd name="connsiteX171" fmla="*/ 1423113 w 7467600"/>
              <a:gd name="connsiteY171" fmla="*/ 3874565 h 6858000"/>
              <a:gd name="connsiteX172" fmla="*/ 3316479 w 7467600"/>
              <a:gd name="connsiteY172" fmla="*/ 3872136 h 6858000"/>
              <a:gd name="connsiteX173" fmla="*/ 3546806 w 7467600"/>
              <a:gd name="connsiteY173" fmla="*/ 4356139 h 6858000"/>
              <a:gd name="connsiteX174" fmla="*/ 3364433 w 7467600"/>
              <a:gd name="connsiteY174" fmla="*/ 3953121 h 6858000"/>
              <a:gd name="connsiteX175" fmla="*/ 3316479 w 7467600"/>
              <a:gd name="connsiteY175" fmla="*/ 3872136 h 6858000"/>
              <a:gd name="connsiteX176" fmla="*/ 3291335 w 7467600"/>
              <a:gd name="connsiteY176" fmla="*/ 3767420 h 6858000"/>
              <a:gd name="connsiteX177" fmla="*/ 3390805 w 7467600"/>
              <a:gd name="connsiteY177" fmla="*/ 3937163 h 6858000"/>
              <a:gd name="connsiteX178" fmla="*/ 3579062 w 7467600"/>
              <a:gd name="connsiteY178" fmla="*/ 4359040 h 6858000"/>
              <a:gd name="connsiteX179" fmla="*/ 3467355 w 7467600"/>
              <a:gd name="connsiteY179" fmla="*/ 3988130 h 6858000"/>
              <a:gd name="connsiteX180" fmla="*/ 3310753 w 7467600"/>
              <a:gd name="connsiteY180" fmla="*/ 3787140 h 6858000"/>
              <a:gd name="connsiteX181" fmla="*/ 3291335 w 7467600"/>
              <a:gd name="connsiteY181" fmla="*/ 3767420 h 6858000"/>
              <a:gd name="connsiteX182" fmla="*/ 1635889 w 7467600"/>
              <a:gd name="connsiteY182" fmla="*/ 3709494 h 6858000"/>
              <a:gd name="connsiteX183" fmla="*/ 1634800 w 7467600"/>
              <a:gd name="connsiteY183" fmla="*/ 3731111 h 6858000"/>
              <a:gd name="connsiteX184" fmla="*/ 1635889 w 7467600"/>
              <a:gd name="connsiteY184" fmla="*/ 3709494 h 6858000"/>
              <a:gd name="connsiteX185" fmla="*/ 1510397 w 7467600"/>
              <a:gd name="connsiteY185" fmla="*/ 3684705 h 6858000"/>
              <a:gd name="connsiteX186" fmla="*/ 1146550 w 7467600"/>
              <a:gd name="connsiteY186" fmla="*/ 3802012 h 6858000"/>
              <a:gd name="connsiteX187" fmla="*/ 698834 w 7467600"/>
              <a:gd name="connsiteY187" fmla="*/ 3952272 h 6858000"/>
              <a:gd name="connsiteX188" fmla="*/ 34256 w 7467600"/>
              <a:gd name="connsiteY188" fmla="*/ 4347603 h 6858000"/>
              <a:gd name="connsiteX189" fmla="*/ 527241 w 7467600"/>
              <a:gd name="connsiteY189" fmla="*/ 4065078 h 6858000"/>
              <a:gd name="connsiteX190" fmla="*/ 1510397 w 7467600"/>
              <a:gd name="connsiteY190" fmla="*/ 3684705 h 6858000"/>
              <a:gd name="connsiteX191" fmla="*/ 1313114 w 7467600"/>
              <a:gd name="connsiteY191" fmla="*/ 3655216 h 6858000"/>
              <a:gd name="connsiteX192" fmla="*/ 1109304 w 7467600"/>
              <a:gd name="connsiteY192" fmla="*/ 3669030 h 6858000"/>
              <a:gd name="connsiteX193" fmla="*/ 8129 w 7467600"/>
              <a:gd name="connsiteY193" fmla="*/ 4330519 h 6858000"/>
              <a:gd name="connsiteX194" fmla="*/ 687572 w 7467600"/>
              <a:gd name="connsiteY194" fmla="*/ 3925629 h 6858000"/>
              <a:gd name="connsiteX195" fmla="*/ 1138365 w 7467600"/>
              <a:gd name="connsiteY195" fmla="*/ 3774515 h 6858000"/>
              <a:gd name="connsiteX196" fmla="*/ 1505579 w 7467600"/>
              <a:gd name="connsiteY196" fmla="*/ 3655526 h 6858000"/>
              <a:gd name="connsiteX197" fmla="*/ 1313114 w 7467600"/>
              <a:gd name="connsiteY197" fmla="*/ 3655216 h 6858000"/>
              <a:gd name="connsiteX198" fmla="*/ 3655073 w 7467600"/>
              <a:gd name="connsiteY198" fmla="*/ 3650884 h 6858000"/>
              <a:gd name="connsiteX199" fmla="*/ 3989938 w 7467600"/>
              <a:gd name="connsiteY199" fmla="*/ 3991685 h 6858000"/>
              <a:gd name="connsiteX200" fmla="*/ 4393907 w 7467600"/>
              <a:gd name="connsiteY200" fmla="*/ 4261258 h 6858000"/>
              <a:gd name="connsiteX201" fmla="*/ 4648051 w 7467600"/>
              <a:gd name="connsiteY201" fmla="*/ 4374051 h 6858000"/>
              <a:gd name="connsiteX202" fmla="*/ 4383389 w 7467600"/>
              <a:gd name="connsiteY202" fmla="*/ 4184369 h 6858000"/>
              <a:gd name="connsiteX203" fmla="*/ 4165508 w 7467600"/>
              <a:gd name="connsiteY203" fmla="*/ 4035196 h 6858000"/>
              <a:gd name="connsiteX204" fmla="*/ 4068162 w 7467600"/>
              <a:gd name="connsiteY204" fmla="*/ 3953394 h 6858000"/>
              <a:gd name="connsiteX205" fmla="*/ 3981416 w 7467600"/>
              <a:gd name="connsiteY205" fmla="*/ 3880482 h 6858000"/>
              <a:gd name="connsiteX206" fmla="*/ 3800147 w 7467600"/>
              <a:gd name="connsiteY206" fmla="*/ 3749872 h 6858000"/>
              <a:gd name="connsiteX207" fmla="*/ 3655073 w 7467600"/>
              <a:gd name="connsiteY207" fmla="*/ 3650884 h 6858000"/>
              <a:gd name="connsiteX208" fmla="*/ 3670252 w 7467600"/>
              <a:gd name="connsiteY208" fmla="*/ 3622798 h 6858000"/>
              <a:gd name="connsiteX209" fmla="*/ 3817258 w 7467600"/>
              <a:gd name="connsiteY209" fmla="*/ 3723577 h 6858000"/>
              <a:gd name="connsiteX210" fmla="*/ 4000461 w 7467600"/>
              <a:gd name="connsiteY210" fmla="*/ 3855966 h 6858000"/>
              <a:gd name="connsiteX211" fmla="*/ 4088180 w 7467600"/>
              <a:gd name="connsiteY211" fmla="*/ 3929774 h 6858000"/>
              <a:gd name="connsiteX212" fmla="*/ 4184555 w 7467600"/>
              <a:gd name="connsiteY212" fmla="*/ 4010683 h 6858000"/>
              <a:gd name="connsiteX213" fmla="*/ 4399563 w 7467600"/>
              <a:gd name="connsiteY213" fmla="*/ 4158106 h 6858000"/>
              <a:gd name="connsiteX214" fmla="*/ 4684469 w 7467600"/>
              <a:gd name="connsiteY214" fmla="*/ 4364680 h 6858000"/>
              <a:gd name="connsiteX215" fmla="*/ 4690271 w 7467600"/>
              <a:gd name="connsiteY215" fmla="*/ 4370034 h 6858000"/>
              <a:gd name="connsiteX216" fmla="*/ 4136093 w 7467600"/>
              <a:gd name="connsiteY216" fmla="*/ 3858466 h 6858000"/>
              <a:gd name="connsiteX217" fmla="*/ 3670252 w 7467600"/>
              <a:gd name="connsiteY217" fmla="*/ 3622798 h 6858000"/>
              <a:gd name="connsiteX218" fmla="*/ 4440129 w 7467600"/>
              <a:gd name="connsiteY218" fmla="*/ 3448571 h 6858000"/>
              <a:gd name="connsiteX219" fmla="*/ 4856525 w 7467600"/>
              <a:gd name="connsiteY219" fmla="*/ 3915351 h 6858000"/>
              <a:gd name="connsiteX220" fmla="*/ 5059055 w 7467600"/>
              <a:gd name="connsiteY220" fmla="*/ 4108918 h 6858000"/>
              <a:gd name="connsiteX221" fmla="*/ 5290070 w 7467600"/>
              <a:gd name="connsiteY221" fmla="*/ 4263619 h 6858000"/>
              <a:gd name="connsiteX222" fmla="*/ 4834991 w 7467600"/>
              <a:gd name="connsiteY222" fmla="*/ 3830985 h 6858000"/>
              <a:gd name="connsiteX223" fmla="*/ 4440129 w 7467600"/>
              <a:gd name="connsiteY223" fmla="*/ 3448571 h 6858000"/>
              <a:gd name="connsiteX224" fmla="*/ 4441737 w 7467600"/>
              <a:gd name="connsiteY224" fmla="*/ 3399734 h 6858000"/>
              <a:gd name="connsiteX225" fmla="*/ 4431236 w 7467600"/>
              <a:gd name="connsiteY225" fmla="*/ 3400954 h 6858000"/>
              <a:gd name="connsiteX226" fmla="*/ 4557150 w 7467600"/>
              <a:gd name="connsiteY226" fmla="*/ 3510023 h 6858000"/>
              <a:gd name="connsiteX227" fmla="*/ 4856936 w 7467600"/>
              <a:gd name="connsiteY227" fmla="*/ 3809146 h 6858000"/>
              <a:gd name="connsiteX228" fmla="*/ 5111996 w 7467600"/>
              <a:gd name="connsiteY228" fmla="*/ 4065759 h 6858000"/>
              <a:gd name="connsiteX229" fmla="*/ 5388878 w 7467600"/>
              <a:gd name="connsiteY229" fmla="*/ 4300185 h 6858000"/>
              <a:gd name="connsiteX230" fmla="*/ 5425556 w 7467600"/>
              <a:gd name="connsiteY230" fmla="*/ 4308967 h 6858000"/>
              <a:gd name="connsiteX231" fmla="*/ 4943646 w 7467600"/>
              <a:gd name="connsiteY231" fmla="*/ 3822916 h 6858000"/>
              <a:gd name="connsiteX232" fmla="*/ 4594837 w 7467600"/>
              <a:gd name="connsiteY232" fmla="*/ 3532274 h 6858000"/>
              <a:gd name="connsiteX233" fmla="*/ 4441737 w 7467600"/>
              <a:gd name="connsiteY233" fmla="*/ 3399734 h 6858000"/>
              <a:gd name="connsiteX234" fmla="*/ 5425834 w 7467600"/>
              <a:gd name="connsiteY234" fmla="*/ 3162785 h 6858000"/>
              <a:gd name="connsiteX235" fmla="*/ 5401644 w 7467600"/>
              <a:gd name="connsiteY235" fmla="*/ 3617847 h 6858000"/>
              <a:gd name="connsiteX236" fmla="*/ 5467256 w 7467600"/>
              <a:gd name="connsiteY236" fmla="*/ 4175494 h 6858000"/>
              <a:gd name="connsiteX237" fmla="*/ 5448069 w 7467600"/>
              <a:gd name="connsiteY237" fmla="*/ 3567554 h 6858000"/>
              <a:gd name="connsiteX238" fmla="*/ 5425834 w 7467600"/>
              <a:gd name="connsiteY238" fmla="*/ 3162785 h 6858000"/>
              <a:gd name="connsiteX239" fmla="*/ 1318687 w 7467600"/>
              <a:gd name="connsiteY239" fmla="*/ 3113840 h 6858000"/>
              <a:gd name="connsiteX240" fmla="*/ 1066793 w 7467600"/>
              <a:gd name="connsiteY240" fmla="*/ 3212171 h 6858000"/>
              <a:gd name="connsiteX241" fmla="*/ 993319 w 7467600"/>
              <a:gd name="connsiteY241" fmla="*/ 3247648 h 6858000"/>
              <a:gd name="connsiteX242" fmla="*/ 853081 w 7467600"/>
              <a:gd name="connsiteY242" fmla="*/ 3312410 h 6858000"/>
              <a:gd name="connsiteX243" fmla="*/ 805957 w 7467600"/>
              <a:gd name="connsiteY243" fmla="*/ 3330443 h 6858000"/>
              <a:gd name="connsiteX244" fmla="*/ 1318687 w 7467600"/>
              <a:gd name="connsiteY244" fmla="*/ 3113840 h 6858000"/>
              <a:gd name="connsiteX245" fmla="*/ 5453702 w 7467600"/>
              <a:gd name="connsiteY245" fmla="*/ 3090882 h 6858000"/>
              <a:gd name="connsiteX246" fmla="*/ 5480135 w 7467600"/>
              <a:gd name="connsiteY246" fmla="*/ 3565802 h 6858000"/>
              <a:gd name="connsiteX247" fmla="*/ 5499023 w 7467600"/>
              <a:gd name="connsiteY247" fmla="*/ 4166310 h 6858000"/>
              <a:gd name="connsiteX248" fmla="*/ 5547022 w 7467600"/>
              <a:gd name="connsiteY248" fmla="*/ 3607838 h 6858000"/>
              <a:gd name="connsiteX249" fmla="*/ 5515964 w 7467600"/>
              <a:gd name="connsiteY249" fmla="*/ 3378541 h 6858000"/>
              <a:gd name="connsiteX250" fmla="*/ 5453702 w 7467600"/>
              <a:gd name="connsiteY250" fmla="*/ 3090882 h 6858000"/>
              <a:gd name="connsiteX251" fmla="*/ 1238695 w 7467600"/>
              <a:gd name="connsiteY251" fmla="*/ 3076820 h 6858000"/>
              <a:gd name="connsiteX252" fmla="*/ 716371 w 7467600"/>
              <a:gd name="connsiteY252" fmla="*/ 3293249 h 6858000"/>
              <a:gd name="connsiteX253" fmla="*/ 579522 w 7467600"/>
              <a:gd name="connsiteY253" fmla="*/ 3371759 h 6858000"/>
              <a:gd name="connsiteX254" fmla="*/ 600288 w 7467600"/>
              <a:gd name="connsiteY254" fmla="*/ 3365555 h 6858000"/>
              <a:gd name="connsiteX255" fmla="*/ 840692 w 7467600"/>
              <a:gd name="connsiteY255" fmla="*/ 3284921 h 6858000"/>
              <a:gd name="connsiteX256" fmla="*/ 979248 w 7467600"/>
              <a:gd name="connsiteY256" fmla="*/ 3221003 h 6858000"/>
              <a:gd name="connsiteX257" fmla="*/ 1053282 w 7467600"/>
              <a:gd name="connsiteY257" fmla="*/ 3185247 h 6858000"/>
              <a:gd name="connsiteX258" fmla="*/ 1320603 w 7467600"/>
              <a:gd name="connsiteY258" fmla="*/ 3081281 h 6858000"/>
              <a:gd name="connsiteX259" fmla="*/ 1238695 w 7467600"/>
              <a:gd name="connsiteY259" fmla="*/ 3076820 h 6858000"/>
              <a:gd name="connsiteX260" fmla="*/ 5425627 w 7467600"/>
              <a:gd name="connsiteY260" fmla="*/ 2954192 h 6858000"/>
              <a:gd name="connsiteX261" fmla="*/ 5470770 w 7467600"/>
              <a:gd name="connsiteY261" fmla="*/ 3005435 h 6858000"/>
              <a:gd name="connsiteX262" fmla="*/ 5519779 w 7467600"/>
              <a:gd name="connsiteY262" fmla="*/ 4359223 h 6858000"/>
              <a:gd name="connsiteX263" fmla="*/ 5520293 w 7467600"/>
              <a:gd name="connsiteY263" fmla="*/ 4360602 h 6858000"/>
              <a:gd name="connsiteX264" fmla="*/ 5767221 w 7467600"/>
              <a:gd name="connsiteY264" fmla="*/ 4665564 h 6858000"/>
              <a:gd name="connsiteX265" fmla="*/ 6937169 w 7467600"/>
              <a:gd name="connsiteY265" fmla="*/ 4815941 h 6858000"/>
              <a:gd name="connsiteX266" fmla="*/ 6953922 w 7467600"/>
              <a:gd name="connsiteY266" fmla="*/ 4890068 h 6858000"/>
              <a:gd name="connsiteX267" fmla="*/ 6071359 w 7467600"/>
              <a:gd name="connsiteY267" fmla="*/ 4770770 h 6858000"/>
              <a:gd name="connsiteX268" fmla="*/ 6038839 w 7467600"/>
              <a:gd name="connsiteY268" fmla="*/ 4764474 h 6858000"/>
              <a:gd name="connsiteX269" fmla="*/ 6038706 w 7467600"/>
              <a:gd name="connsiteY269" fmla="*/ 4763847 h 6858000"/>
              <a:gd name="connsiteX270" fmla="*/ 6037784 w 7467600"/>
              <a:gd name="connsiteY270" fmla="*/ 4764270 h 6858000"/>
              <a:gd name="connsiteX271" fmla="*/ 6038839 w 7467600"/>
              <a:gd name="connsiteY271" fmla="*/ 4764474 h 6858000"/>
              <a:gd name="connsiteX272" fmla="*/ 6040338 w 7467600"/>
              <a:gd name="connsiteY272" fmla="*/ 4771418 h 6858000"/>
              <a:gd name="connsiteX273" fmla="*/ 6024488 w 7467600"/>
              <a:gd name="connsiteY273" fmla="*/ 4809903 h 6858000"/>
              <a:gd name="connsiteX274" fmla="*/ 5599771 w 7467600"/>
              <a:gd name="connsiteY274" fmla="*/ 5509652 h 6858000"/>
              <a:gd name="connsiteX275" fmla="*/ 5548843 w 7467600"/>
              <a:gd name="connsiteY275" fmla="*/ 5563845 h 6858000"/>
              <a:gd name="connsiteX276" fmla="*/ 5940952 w 7467600"/>
              <a:gd name="connsiteY276" fmla="*/ 6250028 h 6858000"/>
              <a:gd name="connsiteX277" fmla="*/ 6043441 w 7467600"/>
              <a:gd name="connsiteY277" fmla="*/ 6665847 h 6858000"/>
              <a:gd name="connsiteX278" fmla="*/ 6093432 w 7467600"/>
              <a:gd name="connsiteY278" fmla="*/ 6858000 h 6858000"/>
              <a:gd name="connsiteX279" fmla="*/ 6034344 w 7467600"/>
              <a:gd name="connsiteY279" fmla="*/ 6858000 h 6858000"/>
              <a:gd name="connsiteX280" fmla="*/ 6026679 w 7467600"/>
              <a:gd name="connsiteY280" fmla="*/ 6836959 h 6858000"/>
              <a:gd name="connsiteX281" fmla="*/ 5800441 w 7467600"/>
              <a:gd name="connsiteY281" fmla="*/ 6335286 h 6858000"/>
              <a:gd name="connsiteX282" fmla="*/ 5526562 w 7467600"/>
              <a:gd name="connsiteY282" fmla="*/ 5705388 h 6858000"/>
              <a:gd name="connsiteX283" fmla="*/ 5519640 w 7467600"/>
              <a:gd name="connsiteY283" fmla="*/ 5683774 h 6858000"/>
              <a:gd name="connsiteX284" fmla="*/ 5844559 w 7467600"/>
              <a:gd name="connsiteY284" fmla="*/ 6553349 h 6858000"/>
              <a:gd name="connsiteX285" fmla="*/ 5975994 w 7467600"/>
              <a:gd name="connsiteY285" fmla="*/ 6858000 h 6858000"/>
              <a:gd name="connsiteX286" fmla="*/ 5898547 w 7467600"/>
              <a:gd name="connsiteY286" fmla="*/ 6858000 h 6858000"/>
              <a:gd name="connsiteX287" fmla="*/ 5682041 w 7467600"/>
              <a:gd name="connsiteY287" fmla="*/ 6355860 h 6858000"/>
              <a:gd name="connsiteX288" fmla="*/ 5461758 w 7467600"/>
              <a:gd name="connsiteY288" fmla="*/ 5820220 h 6858000"/>
              <a:gd name="connsiteX289" fmla="*/ 5237282 w 7467600"/>
              <a:gd name="connsiteY289" fmla="*/ 6579086 h 6858000"/>
              <a:gd name="connsiteX290" fmla="*/ 5115009 w 7467600"/>
              <a:gd name="connsiteY290" fmla="*/ 6858000 h 6858000"/>
              <a:gd name="connsiteX291" fmla="*/ 5028074 w 7467600"/>
              <a:gd name="connsiteY291" fmla="*/ 6858000 h 6858000"/>
              <a:gd name="connsiteX292" fmla="*/ 5079508 w 7467600"/>
              <a:gd name="connsiteY292" fmla="*/ 6749074 h 6858000"/>
              <a:gd name="connsiteX293" fmla="*/ 5371846 w 7467600"/>
              <a:gd name="connsiteY293" fmla="*/ 5924413 h 6858000"/>
              <a:gd name="connsiteX294" fmla="*/ 5270512 w 7467600"/>
              <a:gd name="connsiteY294" fmla="*/ 6138975 h 6858000"/>
              <a:gd name="connsiteX295" fmla="*/ 5062409 w 7467600"/>
              <a:gd name="connsiteY295" fmla="*/ 6653544 h 6858000"/>
              <a:gd name="connsiteX296" fmla="*/ 5036628 w 7467600"/>
              <a:gd name="connsiteY296" fmla="*/ 6754247 h 6858000"/>
              <a:gd name="connsiteX297" fmla="*/ 5009112 w 7467600"/>
              <a:gd name="connsiteY297" fmla="*/ 6858000 h 6858000"/>
              <a:gd name="connsiteX298" fmla="*/ 4976679 w 7467600"/>
              <a:gd name="connsiteY298" fmla="*/ 6858000 h 6858000"/>
              <a:gd name="connsiteX299" fmla="*/ 5006537 w 7467600"/>
              <a:gd name="connsiteY299" fmla="*/ 6747068 h 6858000"/>
              <a:gd name="connsiteX300" fmla="*/ 5032723 w 7467600"/>
              <a:gd name="connsiteY300" fmla="*/ 6644957 h 6858000"/>
              <a:gd name="connsiteX301" fmla="*/ 5242949 w 7467600"/>
              <a:gd name="connsiteY301" fmla="*/ 6125175 h 6858000"/>
              <a:gd name="connsiteX302" fmla="*/ 5286321 w 7467600"/>
              <a:gd name="connsiteY302" fmla="*/ 6033555 h 6858000"/>
              <a:gd name="connsiteX303" fmla="*/ 5008210 w 7467600"/>
              <a:gd name="connsiteY303" fmla="*/ 6649194 h 6858000"/>
              <a:gd name="connsiteX304" fmla="*/ 4986321 w 7467600"/>
              <a:gd name="connsiteY304" fmla="*/ 6765687 h 6858000"/>
              <a:gd name="connsiteX305" fmla="*/ 4973474 w 7467600"/>
              <a:gd name="connsiteY305" fmla="*/ 6858000 h 6858000"/>
              <a:gd name="connsiteX306" fmla="*/ 4907178 w 7467600"/>
              <a:gd name="connsiteY306" fmla="*/ 6858000 h 6858000"/>
              <a:gd name="connsiteX307" fmla="*/ 4910810 w 7467600"/>
              <a:gd name="connsiteY307" fmla="*/ 6829660 h 6858000"/>
              <a:gd name="connsiteX308" fmla="*/ 4987461 w 7467600"/>
              <a:gd name="connsiteY308" fmla="*/ 6432994 h 6858000"/>
              <a:gd name="connsiteX309" fmla="*/ 5179262 w 7467600"/>
              <a:gd name="connsiteY309" fmla="*/ 6035044 h 6858000"/>
              <a:gd name="connsiteX310" fmla="*/ 4689678 w 7467600"/>
              <a:gd name="connsiteY310" fmla="*/ 6440241 h 6858000"/>
              <a:gd name="connsiteX311" fmla="*/ 4477543 w 7467600"/>
              <a:gd name="connsiteY311" fmla="*/ 6674836 h 6858000"/>
              <a:gd name="connsiteX312" fmla="*/ 4329957 w 7467600"/>
              <a:gd name="connsiteY312" fmla="*/ 6858000 h 6858000"/>
              <a:gd name="connsiteX313" fmla="*/ 4218595 w 7467600"/>
              <a:gd name="connsiteY313" fmla="*/ 6858000 h 6858000"/>
              <a:gd name="connsiteX314" fmla="*/ 4368888 w 7467600"/>
              <a:gd name="connsiteY314" fmla="*/ 6668412 h 6858000"/>
              <a:gd name="connsiteX315" fmla="*/ 4563091 w 7467600"/>
              <a:gd name="connsiteY315" fmla="*/ 6442508 h 6858000"/>
              <a:gd name="connsiteX316" fmla="*/ 5387324 w 7467600"/>
              <a:gd name="connsiteY316" fmla="*/ 5705830 h 6858000"/>
              <a:gd name="connsiteX317" fmla="*/ 5073620 w 7467600"/>
              <a:gd name="connsiteY317" fmla="*/ 5955437 h 6858000"/>
              <a:gd name="connsiteX318" fmla="*/ 4689789 w 7467600"/>
              <a:gd name="connsiteY318" fmla="*/ 6268382 h 6858000"/>
              <a:gd name="connsiteX319" fmla="*/ 4418722 w 7467600"/>
              <a:gd name="connsiteY319" fmla="*/ 6570886 h 6858000"/>
              <a:gd name="connsiteX320" fmla="*/ 4214944 w 7467600"/>
              <a:gd name="connsiteY320" fmla="*/ 6858000 h 6858000"/>
              <a:gd name="connsiteX321" fmla="*/ 4177898 w 7467600"/>
              <a:gd name="connsiteY321" fmla="*/ 6858000 h 6858000"/>
              <a:gd name="connsiteX322" fmla="*/ 4391597 w 7467600"/>
              <a:gd name="connsiteY322" fmla="*/ 6556370 h 6858000"/>
              <a:gd name="connsiteX323" fmla="*/ 4668889 w 7467600"/>
              <a:gd name="connsiteY323" fmla="*/ 6246399 h 6858000"/>
              <a:gd name="connsiteX324" fmla="*/ 5055427 w 7467600"/>
              <a:gd name="connsiteY324" fmla="*/ 5931476 h 6858000"/>
              <a:gd name="connsiteX325" fmla="*/ 5371814 w 7467600"/>
              <a:gd name="connsiteY325" fmla="*/ 5678975 h 6858000"/>
              <a:gd name="connsiteX326" fmla="*/ 4987918 w 7467600"/>
              <a:gd name="connsiteY326" fmla="*/ 5838701 h 6858000"/>
              <a:gd name="connsiteX327" fmla="*/ 4317146 w 7467600"/>
              <a:gd name="connsiteY327" fmla="*/ 6587716 h 6858000"/>
              <a:gd name="connsiteX328" fmla="*/ 4171627 w 7467600"/>
              <a:gd name="connsiteY328" fmla="*/ 6858000 h 6858000"/>
              <a:gd name="connsiteX329" fmla="*/ 4081585 w 7467600"/>
              <a:gd name="connsiteY329" fmla="*/ 6858000 h 6858000"/>
              <a:gd name="connsiteX330" fmla="*/ 4238603 w 7467600"/>
              <a:gd name="connsiteY330" fmla="*/ 6559341 h 6858000"/>
              <a:gd name="connsiteX331" fmla="*/ 4778333 w 7467600"/>
              <a:gd name="connsiteY331" fmla="*/ 5873626 h 6858000"/>
              <a:gd name="connsiteX332" fmla="*/ 5414185 w 7467600"/>
              <a:gd name="connsiteY332" fmla="*/ 5573882 h 6858000"/>
              <a:gd name="connsiteX333" fmla="*/ 5959648 w 7467600"/>
              <a:gd name="connsiteY333" fmla="*/ 4760797 h 6858000"/>
              <a:gd name="connsiteX334" fmla="*/ 5355019 w 7467600"/>
              <a:gd name="connsiteY334" fmla="*/ 4734672 h 6858000"/>
              <a:gd name="connsiteX335" fmla="*/ 5083565 w 7467600"/>
              <a:gd name="connsiteY335" fmla="*/ 5179121 h 6858000"/>
              <a:gd name="connsiteX336" fmla="*/ 4713577 w 7467600"/>
              <a:gd name="connsiteY336" fmla="*/ 5616803 h 6858000"/>
              <a:gd name="connsiteX337" fmla="*/ 3989559 w 7467600"/>
              <a:gd name="connsiteY337" fmla="*/ 6145945 h 6858000"/>
              <a:gd name="connsiteX338" fmla="*/ 3939824 w 7467600"/>
              <a:gd name="connsiteY338" fmla="*/ 6066900 h 6858000"/>
              <a:gd name="connsiteX339" fmla="*/ 4584537 w 7467600"/>
              <a:gd name="connsiteY339" fmla="*/ 5324826 h 6858000"/>
              <a:gd name="connsiteX340" fmla="*/ 5037105 w 7467600"/>
              <a:gd name="connsiteY340" fmla="*/ 5088765 h 6858000"/>
              <a:gd name="connsiteX341" fmla="*/ 5039930 w 7467600"/>
              <a:gd name="connsiteY341" fmla="*/ 5089585 h 6858000"/>
              <a:gd name="connsiteX342" fmla="*/ 5263764 w 7467600"/>
              <a:gd name="connsiteY342" fmla="*/ 4735525 h 6858000"/>
              <a:gd name="connsiteX343" fmla="*/ 4086300 w 7467600"/>
              <a:gd name="connsiteY343" fmla="*/ 4884599 h 6858000"/>
              <a:gd name="connsiteX344" fmla="*/ 4085485 w 7467600"/>
              <a:gd name="connsiteY344" fmla="*/ 4899070 h 6858000"/>
              <a:gd name="connsiteX345" fmla="*/ 3871915 w 7467600"/>
              <a:gd name="connsiteY345" fmla="*/ 5253645 h 6858000"/>
              <a:gd name="connsiteX346" fmla="*/ 3799374 w 7467600"/>
              <a:gd name="connsiteY346" fmla="*/ 5466127 h 6858000"/>
              <a:gd name="connsiteX347" fmla="*/ 3498850 w 7467600"/>
              <a:gd name="connsiteY347" fmla="*/ 6661888 h 6858000"/>
              <a:gd name="connsiteX348" fmla="*/ 3399216 w 7467600"/>
              <a:gd name="connsiteY348" fmla="*/ 6858000 h 6858000"/>
              <a:gd name="connsiteX349" fmla="*/ 3303688 w 7467600"/>
              <a:gd name="connsiteY349" fmla="*/ 6858000 h 6858000"/>
              <a:gd name="connsiteX350" fmla="*/ 3391774 w 7467600"/>
              <a:gd name="connsiteY350" fmla="*/ 6697181 h 6858000"/>
              <a:gd name="connsiteX351" fmla="*/ 3735540 w 7467600"/>
              <a:gd name="connsiteY351" fmla="*/ 5546923 h 6858000"/>
              <a:gd name="connsiteX352" fmla="*/ 3729438 w 7467600"/>
              <a:gd name="connsiteY352" fmla="*/ 5569058 h 6858000"/>
              <a:gd name="connsiteX353" fmla="*/ 3707782 w 7467600"/>
              <a:gd name="connsiteY353" fmla="*/ 5644908 h 6858000"/>
              <a:gd name="connsiteX354" fmla="*/ 3583827 w 7467600"/>
              <a:gd name="connsiteY354" fmla="*/ 6039215 h 6858000"/>
              <a:gd name="connsiteX355" fmla="*/ 3547861 w 7467600"/>
              <a:gd name="connsiteY355" fmla="*/ 6129609 h 6858000"/>
              <a:gd name="connsiteX356" fmla="*/ 3490905 w 7467600"/>
              <a:gd name="connsiteY356" fmla="*/ 6277660 h 6858000"/>
              <a:gd name="connsiteX357" fmla="*/ 3455859 w 7467600"/>
              <a:gd name="connsiteY357" fmla="*/ 6391301 h 6858000"/>
              <a:gd name="connsiteX358" fmla="*/ 3429112 w 7467600"/>
              <a:gd name="connsiteY358" fmla="*/ 6479469 h 6858000"/>
              <a:gd name="connsiteX359" fmla="*/ 3304862 w 7467600"/>
              <a:gd name="connsiteY359" fmla="*/ 6796476 h 6858000"/>
              <a:gd name="connsiteX360" fmla="*/ 3276071 w 7467600"/>
              <a:gd name="connsiteY360" fmla="*/ 6858000 h 6858000"/>
              <a:gd name="connsiteX361" fmla="*/ 3240805 w 7467600"/>
              <a:gd name="connsiteY361" fmla="*/ 6858000 h 6858000"/>
              <a:gd name="connsiteX362" fmla="*/ 3275917 w 7467600"/>
              <a:gd name="connsiteY362" fmla="*/ 6783192 h 6858000"/>
              <a:gd name="connsiteX363" fmla="*/ 3399358 w 7467600"/>
              <a:gd name="connsiteY363" fmla="*/ 6469011 h 6858000"/>
              <a:gd name="connsiteX364" fmla="*/ 3425650 w 7467600"/>
              <a:gd name="connsiteY364" fmla="*/ 6381333 h 6858000"/>
              <a:gd name="connsiteX365" fmla="*/ 3460661 w 7467600"/>
              <a:gd name="connsiteY365" fmla="*/ 6266763 h 6858000"/>
              <a:gd name="connsiteX366" fmla="*/ 3518021 w 7467600"/>
              <a:gd name="connsiteY366" fmla="*/ 6117298 h 6858000"/>
              <a:gd name="connsiteX367" fmla="*/ 3554035 w 7467600"/>
              <a:gd name="connsiteY367" fmla="*/ 6027832 h 6858000"/>
              <a:gd name="connsiteX368" fmla="*/ 3677174 w 7467600"/>
              <a:gd name="connsiteY368" fmla="*/ 5636351 h 6858000"/>
              <a:gd name="connsiteX369" fmla="*/ 3698819 w 7467600"/>
              <a:gd name="connsiteY369" fmla="*/ 5560503 h 6858000"/>
              <a:gd name="connsiteX370" fmla="*/ 3702094 w 7467600"/>
              <a:gd name="connsiteY370" fmla="*/ 5549194 h 6858000"/>
              <a:gd name="connsiteX371" fmla="*/ 3398355 w 7467600"/>
              <a:gd name="connsiteY371" fmla="*/ 6094603 h 6858000"/>
              <a:gd name="connsiteX372" fmla="*/ 3193941 w 7467600"/>
              <a:gd name="connsiteY372" fmla="*/ 6798775 h 6858000"/>
              <a:gd name="connsiteX373" fmla="*/ 3184140 w 7467600"/>
              <a:gd name="connsiteY373" fmla="*/ 6858000 h 6858000"/>
              <a:gd name="connsiteX374" fmla="*/ 3099978 w 7467600"/>
              <a:gd name="connsiteY374" fmla="*/ 6858000 h 6858000"/>
              <a:gd name="connsiteX375" fmla="*/ 3101556 w 7467600"/>
              <a:gd name="connsiteY375" fmla="*/ 6843337 h 6858000"/>
              <a:gd name="connsiteX376" fmla="*/ 3370162 w 7467600"/>
              <a:gd name="connsiteY376" fmla="*/ 5785550 h 6858000"/>
              <a:gd name="connsiteX377" fmla="*/ 3746477 w 7467600"/>
              <a:gd name="connsiteY377" fmla="*/ 5377889 h 6858000"/>
              <a:gd name="connsiteX378" fmla="*/ 3863399 w 7467600"/>
              <a:gd name="connsiteY378" fmla="*/ 5087257 h 6858000"/>
              <a:gd name="connsiteX379" fmla="*/ 3968712 w 7467600"/>
              <a:gd name="connsiteY379" fmla="*/ 4913989 h 6858000"/>
              <a:gd name="connsiteX380" fmla="*/ 2792390 w 7467600"/>
              <a:gd name="connsiteY380" fmla="*/ 5382974 h 6858000"/>
              <a:gd name="connsiteX381" fmla="*/ 2714982 w 7467600"/>
              <a:gd name="connsiteY381" fmla="*/ 5427051 h 6858000"/>
              <a:gd name="connsiteX382" fmla="*/ 2813361 w 7467600"/>
              <a:gd name="connsiteY382" fmla="*/ 6023912 h 6858000"/>
              <a:gd name="connsiteX383" fmla="*/ 2688430 w 7467600"/>
              <a:gd name="connsiteY383" fmla="*/ 6801564 h 6858000"/>
              <a:gd name="connsiteX384" fmla="*/ 2629626 w 7467600"/>
              <a:gd name="connsiteY384" fmla="*/ 6763394 h 6858000"/>
              <a:gd name="connsiteX385" fmla="*/ 2565328 w 7467600"/>
              <a:gd name="connsiteY385" fmla="*/ 5516399 h 6858000"/>
              <a:gd name="connsiteX386" fmla="*/ 1922999 w 7467600"/>
              <a:gd name="connsiteY386" fmla="*/ 5980343 h 6858000"/>
              <a:gd name="connsiteX387" fmla="*/ 1950261 w 7467600"/>
              <a:gd name="connsiteY387" fmla="*/ 6405858 h 6858000"/>
              <a:gd name="connsiteX388" fmla="*/ 2365554 w 7467600"/>
              <a:gd name="connsiteY388" fmla="*/ 6759107 h 6858000"/>
              <a:gd name="connsiteX389" fmla="*/ 2424142 w 7467600"/>
              <a:gd name="connsiteY389" fmla="*/ 6858000 h 6858000"/>
              <a:gd name="connsiteX390" fmla="*/ 2395994 w 7467600"/>
              <a:gd name="connsiteY390" fmla="*/ 6858000 h 6858000"/>
              <a:gd name="connsiteX391" fmla="*/ 2392863 w 7467600"/>
              <a:gd name="connsiteY391" fmla="*/ 6852964 h 6858000"/>
              <a:gd name="connsiteX392" fmla="*/ 2017589 w 7467600"/>
              <a:gd name="connsiteY392" fmla="*/ 6493982 h 6858000"/>
              <a:gd name="connsiteX393" fmla="*/ 2147336 w 7467600"/>
              <a:gd name="connsiteY393" fmla="*/ 6594052 h 6858000"/>
              <a:gd name="connsiteX394" fmla="*/ 2207047 w 7467600"/>
              <a:gd name="connsiteY394" fmla="*/ 6654540 h 6858000"/>
              <a:gd name="connsiteX395" fmla="*/ 2299106 w 7467600"/>
              <a:gd name="connsiteY395" fmla="*/ 6778931 h 6858000"/>
              <a:gd name="connsiteX396" fmla="*/ 2314430 w 7467600"/>
              <a:gd name="connsiteY396" fmla="*/ 6801144 h 6858000"/>
              <a:gd name="connsiteX397" fmla="*/ 2352406 w 7467600"/>
              <a:gd name="connsiteY397" fmla="*/ 6858000 h 6858000"/>
              <a:gd name="connsiteX398" fmla="*/ 2314492 w 7467600"/>
              <a:gd name="connsiteY398" fmla="*/ 6858000 h 6858000"/>
              <a:gd name="connsiteX399" fmla="*/ 2288095 w 7467600"/>
              <a:gd name="connsiteY399" fmla="*/ 6818030 h 6858000"/>
              <a:gd name="connsiteX400" fmla="*/ 2272768 w 7467600"/>
              <a:gd name="connsiteY400" fmla="*/ 6795822 h 6858000"/>
              <a:gd name="connsiteX401" fmla="*/ 2182715 w 7467600"/>
              <a:gd name="connsiteY401" fmla="*/ 6675071 h 6858000"/>
              <a:gd name="connsiteX402" fmla="*/ 2032061 w 7467600"/>
              <a:gd name="connsiteY402" fmla="*/ 6541380 h 6858000"/>
              <a:gd name="connsiteX403" fmla="*/ 2257220 w 7467600"/>
              <a:gd name="connsiteY403" fmla="*/ 6826257 h 6858000"/>
              <a:gd name="connsiteX404" fmla="*/ 2281324 w 7467600"/>
              <a:gd name="connsiteY404" fmla="*/ 6858000 h 6858000"/>
              <a:gd name="connsiteX405" fmla="*/ 2242860 w 7467600"/>
              <a:gd name="connsiteY405" fmla="*/ 6858000 h 6858000"/>
              <a:gd name="connsiteX406" fmla="*/ 2232818 w 7467600"/>
              <a:gd name="connsiteY406" fmla="*/ 6844926 h 6858000"/>
              <a:gd name="connsiteX407" fmla="*/ 1990172 w 7467600"/>
              <a:gd name="connsiteY407" fmla="*/ 6542121 h 6858000"/>
              <a:gd name="connsiteX408" fmla="*/ 2124090 w 7467600"/>
              <a:gd name="connsiteY408" fmla="*/ 6761017 h 6858000"/>
              <a:gd name="connsiteX409" fmla="*/ 2200380 w 7467600"/>
              <a:gd name="connsiteY409" fmla="*/ 6858000 h 6858000"/>
              <a:gd name="connsiteX410" fmla="*/ 2147507 w 7467600"/>
              <a:gd name="connsiteY410" fmla="*/ 6858000 h 6858000"/>
              <a:gd name="connsiteX411" fmla="*/ 2070668 w 7467600"/>
              <a:gd name="connsiteY411" fmla="*/ 6761520 h 6858000"/>
              <a:gd name="connsiteX412" fmla="*/ 1975142 w 7467600"/>
              <a:gd name="connsiteY412" fmla="*/ 6585570 h 6858000"/>
              <a:gd name="connsiteX413" fmla="*/ 2050035 w 7467600"/>
              <a:gd name="connsiteY413" fmla="*/ 6813345 h 6858000"/>
              <a:gd name="connsiteX414" fmla="*/ 2063025 w 7467600"/>
              <a:gd name="connsiteY414" fmla="*/ 6858000 h 6858000"/>
              <a:gd name="connsiteX415" fmla="*/ 2021675 w 7467600"/>
              <a:gd name="connsiteY415" fmla="*/ 6858000 h 6858000"/>
              <a:gd name="connsiteX416" fmla="*/ 2019308 w 7467600"/>
              <a:gd name="connsiteY416" fmla="*/ 6847118 h 6858000"/>
              <a:gd name="connsiteX417" fmla="*/ 1938835 w 7467600"/>
              <a:gd name="connsiteY417" fmla="*/ 6551160 h 6858000"/>
              <a:gd name="connsiteX418" fmla="*/ 1953230 w 7467600"/>
              <a:gd name="connsiteY418" fmla="*/ 6759699 h 6858000"/>
              <a:gd name="connsiteX419" fmla="*/ 1956763 w 7467600"/>
              <a:gd name="connsiteY419" fmla="*/ 6778191 h 6858000"/>
              <a:gd name="connsiteX420" fmla="*/ 1967925 w 7467600"/>
              <a:gd name="connsiteY420" fmla="*/ 6858000 h 6858000"/>
              <a:gd name="connsiteX421" fmla="*/ 1936622 w 7467600"/>
              <a:gd name="connsiteY421" fmla="*/ 6858000 h 6858000"/>
              <a:gd name="connsiteX422" fmla="*/ 1926261 w 7467600"/>
              <a:gd name="connsiteY422" fmla="*/ 6784064 h 6858000"/>
              <a:gd name="connsiteX423" fmla="*/ 1922724 w 7467600"/>
              <a:gd name="connsiteY423" fmla="*/ 6765577 h 6858000"/>
              <a:gd name="connsiteX424" fmla="*/ 1904650 w 7467600"/>
              <a:gd name="connsiteY424" fmla="*/ 6639616 h 6858000"/>
              <a:gd name="connsiteX425" fmla="*/ 1885273 w 7467600"/>
              <a:gd name="connsiteY425" fmla="*/ 6858000 h 6858000"/>
              <a:gd name="connsiteX426" fmla="*/ 1854363 w 7467600"/>
              <a:gd name="connsiteY426" fmla="*/ 6858000 h 6858000"/>
              <a:gd name="connsiteX427" fmla="*/ 1880391 w 7467600"/>
              <a:gd name="connsiteY427" fmla="*/ 6603796 h 6858000"/>
              <a:gd name="connsiteX428" fmla="*/ 1818273 w 7467600"/>
              <a:gd name="connsiteY428" fmla="*/ 6715729 h 6858000"/>
              <a:gd name="connsiteX429" fmla="*/ 1794691 w 7467600"/>
              <a:gd name="connsiteY429" fmla="*/ 6843239 h 6858000"/>
              <a:gd name="connsiteX430" fmla="*/ 1794914 w 7467600"/>
              <a:gd name="connsiteY430" fmla="*/ 6858000 h 6858000"/>
              <a:gd name="connsiteX431" fmla="*/ 1746128 w 7467600"/>
              <a:gd name="connsiteY431" fmla="*/ 6858000 h 6858000"/>
              <a:gd name="connsiteX432" fmla="*/ 1753934 w 7467600"/>
              <a:gd name="connsiteY432" fmla="*/ 6724796 h 6858000"/>
              <a:gd name="connsiteX433" fmla="*/ 1792053 w 7467600"/>
              <a:gd name="connsiteY433" fmla="*/ 6572396 h 6858000"/>
              <a:gd name="connsiteX434" fmla="*/ 1862248 w 7467600"/>
              <a:gd name="connsiteY434" fmla="*/ 6266397 h 6858000"/>
              <a:gd name="connsiteX435" fmla="*/ 1862250 w 7467600"/>
              <a:gd name="connsiteY435" fmla="*/ 6033531 h 6858000"/>
              <a:gd name="connsiteX436" fmla="*/ 1211999 w 7467600"/>
              <a:gd name="connsiteY436" fmla="*/ 6683610 h 6858000"/>
              <a:gd name="connsiteX437" fmla="*/ 1213266 w 7467600"/>
              <a:gd name="connsiteY437" fmla="*/ 6691947 h 6858000"/>
              <a:gd name="connsiteX438" fmla="*/ 1203370 w 7467600"/>
              <a:gd name="connsiteY438" fmla="*/ 6850676 h 6858000"/>
              <a:gd name="connsiteX439" fmla="*/ 1203671 w 7467600"/>
              <a:gd name="connsiteY439" fmla="*/ 6858000 h 6858000"/>
              <a:gd name="connsiteX440" fmla="*/ 1143180 w 7467600"/>
              <a:gd name="connsiteY440" fmla="*/ 6858000 h 6858000"/>
              <a:gd name="connsiteX441" fmla="*/ 1142176 w 7467600"/>
              <a:gd name="connsiteY441" fmla="*/ 6766045 h 6858000"/>
              <a:gd name="connsiteX442" fmla="*/ 1067484 w 7467600"/>
              <a:gd name="connsiteY442" fmla="*/ 6858000 h 6858000"/>
              <a:gd name="connsiteX443" fmla="*/ 953928 w 7467600"/>
              <a:gd name="connsiteY443" fmla="*/ 6858000 h 6858000"/>
              <a:gd name="connsiteX444" fmla="*/ 959715 w 7467600"/>
              <a:gd name="connsiteY444" fmla="*/ 6850185 h 6858000"/>
              <a:gd name="connsiteX445" fmla="*/ 1483788 w 7467600"/>
              <a:gd name="connsiteY445" fmla="*/ 6259174 h 6858000"/>
              <a:gd name="connsiteX446" fmla="*/ 1100671 w 7467600"/>
              <a:gd name="connsiteY446" fmla="*/ 6252137 h 6858000"/>
              <a:gd name="connsiteX447" fmla="*/ 1090144 w 7467600"/>
              <a:gd name="connsiteY447" fmla="*/ 6256748 h 6858000"/>
              <a:gd name="connsiteX448" fmla="*/ 1095872 w 7467600"/>
              <a:gd name="connsiteY448" fmla="*/ 6271892 h 6858000"/>
              <a:gd name="connsiteX449" fmla="*/ 262785 w 7467600"/>
              <a:gd name="connsiteY449" fmla="*/ 6845450 h 6858000"/>
              <a:gd name="connsiteX450" fmla="*/ 209968 w 7467600"/>
              <a:gd name="connsiteY450" fmla="*/ 6770713 h 6858000"/>
              <a:gd name="connsiteX451" fmla="*/ 873460 w 7467600"/>
              <a:gd name="connsiteY451" fmla="*/ 6253768 h 6858000"/>
              <a:gd name="connsiteX452" fmla="*/ 192686 w 7467600"/>
              <a:gd name="connsiteY452" fmla="*/ 5849257 h 6858000"/>
              <a:gd name="connsiteX453" fmla="*/ 4696 w 7467600"/>
              <a:gd name="connsiteY453" fmla="*/ 5697668 h 6858000"/>
              <a:gd name="connsiteX454" fmla="*/ 0 w 7467600"/>
              <a:gd name="connsiteY454" fmla="*/ 5689984 h 6858000"/>
              <a:gd name="connsiteX455" fmla="*/ 0 w 7467600"/>
              <a:gd name="connsiteY455" fmla="*/ 5513472 h 6858000"/>
              <a:gd name="connsiteX456" fmla="*/ 174101 w 7467600"/>
              <a:gd name="connsiteY456" fmla="*/ 5620277 h 6858000"/>
              <a:gd name="connsiteX457" fmla="*/ 891800 w 7467600"/>
              <a:gd name="connsiteY457" fmla="*/ 6036935 h 6858000"/>
              <a:gd name="connsiteX458" fmla="*/ 1072219 w 7467600"/>
              <a:gd name="connsiteY458" fmla="*/ 6169443 h 6858000"/>
              <a:gd name="connsiteX459" fmla="*/ 1074117 w 7467600"/>
              <a:gd name="connsiteY459" fmla="*/ 6170301 h 6858000"/>
              <a:gd name="connsiteX460" fmla="*/ 1083114 w 7467600"/>
              <a:gd name="connsiteY460" fmla="*/ 6174131 h 6858000"/>
              <a:gd name="connsiteX461" fmla="*/ 1543010 w 7467600"/>
              <a:gd name="connsiteY461" fmla="*/ 6191140 h 6858000"/>
              <a:gd name="connsiteX462" fmla="*/ 1551080 w 7467600"/>
              <a:gd name="connsiteY462" fmla="*/ 6195006 h 6858000"/>
              <a:gd name="connsiteX463" fmla="*/ 2345443 w 7467600"/>
              <a:gd name="connsiteY463" fmla="*/ 5549882 h 6858000"/>
              <a:gd name="connsiteX464" fmla="*/ 1721499 w 7467600"/>
              <a:gd name="connsiteY464" fmla="*/ 5599969 h 6858000"/>
              <a:gd name="connsiteX465" fmla="*/ 767716 w 7467600"/>
              <a:gd name="connsiteY465" fmla="*/ 5472768 h 6858000"/>
              <a:gd name="connsiteX466" fmla="*/ 722147 w 7467600"/>
              <a:gd name="connsiteY466" fmla="*/ 5393091 h 6858000"/>
              <a:gd name="connsiteX467" fmla="*/ 1485552 w 7467600"/>
              <a:gd name="connsiteY467" fmla="*/ 5313202 h 6858000"/>
              <a:gd name="connsiteX468" fmla="*/ 2143004 w 7467600"/>
              <a:gd name="connsiteY468" fmla="*/ 5402420 h 6858000"/>
              <a:gd name="connsiteX469" fmla="*/ 1933391 w 7467600"/>
              <a:gd name="connsiteY469" fmla="*/ 5156971 h 6858000"/>
              <a:gd name="connsiteX470" fmla="*/ 1827118 w 7467600"/>
              <a:gd name="connsiteY470" fmla="*/ 4968410 h 6858000"/>
              <a:gd name="connsiteX471" fmla="*/ 1837349 w 7467600"/>
              <a:gd name="connsiteY471" fmla="*/ 4956357 h 6858000"/>
              <a:gd name="connsiteX472" fmla="*/ 2162835 w 7467600"/>
              <a:gd name="connsiteY472" fmla="*/ 5187853 h 6858000"/>
              <a:gd name="connsiteX473" fmla="*/ 2257167 w 7467600"/>
              <a:gd name="connsiteY473" fmla="*/ 5462123 h 6858000"/>
              <a:gd name="connsiteX474" fmla="*/ 2261598 w 7467600"/>
              <a:gd name="connsiteY474" fmla="*/ 5467998 h 6858000"/>
              <a:gd name="connsiteX475" fmla="*/ 2437177 w 7467600"/>
              <a:gd name="connsiteY475" fmla="*/ 5479608 h 6858000"/>
              <a:gd name="connsiteX476" fmla="*/ 2445247 w 7467600"/>
              <a:gd name="connsiteY476" fmla="*/ 5483476 h 6858000"/>
              <a:gd name="connsiteX477" fmla="*/ 2743626 w 7467600"/>
              <a:gd name="connsiteY477" fmla="*/ 5304819 h 6858000"/>
              <a:gd name="connsiteX478" fmla="*/ 3048102 w 7467600"/>
              <a:gd name="connsiteY478" fmla="*/ 5150595 h 6858000"/>
              <a:gd name="connsiteX479" fmla="*/ 1799414 w 7467600"/>
              <a:gd name="connsiteY479" fmla="*/ 4694732 h 6858000"/>
              <a:gd name="connsiteX480" fmla="*/ 1771735 w 7467600"/>
              <a:gd name="connsiteY480" fmla="*/ 4619929 h 6858000"/>
              <a:gd name="connsiteX481" fmla="*/ 3104273 w 7467600"/>
              <a:gd name="connsiteY481" fmla="*/ 5076159 h 6858000"/>
              <a:gd name="connsiteX482" fmla="*/ 3113245 w 7467600"/>
              <a:gd name="connsiteY482" fmla="*/ 5090705 h 6858000"/>
              <a:gd name="connsiteX483" fmla="*/ 3126294 w 7467600"/>
              <a:gd name="connsiteY483" fmla="*/ 5114400 h 6858000"/>
              <a:gd name="connsiteX484" fmla="*/ 3937433 w 7467600"/>
              <a:gd name="connsiteY484" fmla="*/ 4830473 h 6858000"/>
              <a:gd name="connsiteX485" fmla="*/ 3590475 w 7467600"/>
              <a:gd name="connsiteY485" fmla="*/ 4597974 h 6858000"/>
              <a:gd name="connsiteX486" fmla="*/ 3100264 w 7467600"/>
              <a:gd name="connsiteY486" fmla="*/ 4579845 h 6858000"/>
              <a:gd name="connsiteX487" fmla="*/ 2183576 w 7467600"/>
              <a:gd name="connsiteY487" fmla="*/ 4227150 h 6858000"/>
              <a:gd name="connsiteX488" fmla="*/ 2151029 w 7467600"/>
              <a:gd name="connsiteY488" fmla="*/ 4146947 h 6858000"/>
              <a:gd name="connsiteX489" fmla="*/ 3563434 w 7467600"/>
              <a:gd name="connsiteY489" fmla="*/ 4469115 h 6858000"/>
              <a:gd name="connsiteX490" fmla="*/ 3177952 w 7467600"/>
              <a:gd name="connsiteY490" fmla="*/ 3657386 h 6858000"/>
              <a:gd name="connsiteX491" fmla="*/ 3189263 w 7467600"/>
              <a:gd name="connsiteY491" fmla="*/ 3625726 h 6858000"/>
              <a:gd name="connsiteX492" fmla="*/ 3560912 w 7467600"/>
              <a:gd name="connsiteY492" fmla="*/ 4079863 h 6858000"/>
              <a:gd name="connsiteX493" fmla="*/ 3626636 w 7467600"/>
              <a:gd name="connsiteY493" fmla="*/ 4512230 h 6858000"/>
              <a:gd name="connsiteX494" fmla="*/ 3653088 w 7467600"/>
              <a:gd name="connsiteY494" fmla="*/ 4521417 h 6858000"/>
              <a:gd name="connsiteX495" fmla="*/ 3988128 w 7467600"/>
              <a:gd name="connsiteY495" fmla="*/ 4817267 h 6858000"/>
              <a:gd name="connsiteX496" fmla="*/ 4830582 w 7467600"/>
              <a:gd name="connsiteY496" fmla="*/ 4676000 h 6858000"/>
              <a:gd name="connsiteX497" fmla="*/ 4830100 w 7467600"/>
              <a:gd name="connsiteY497" fmla="*/ 4675554 h 6858000"/>
              <a:gd name="connsiteX498" fmla="*/ 4036318 w 7467600"/>
              <a:gd name="connsiteY498" fmla="*/ 4147013 h 6858000"/>
              <a:gd name="connsiteX499" fmla="*/ 3432098 w 7467600"/>
              <a:gd name="connsiteY499" fmla="*/ 3537312 h 6858000"/>
              <a:gd name="connsiteX500" fmla="*/ 3446761 w 7467600"/>
              <a:gd name="connsiteY500" fmla="*/ 3461278 h 6858000"/>
              <a:gd name="connsiteX501" fmla="*/ 4419733 w 7467600"/>
              <a:gd name="connsiteY501" fmla="*/ 3963555 h 6858000"/>
              <a:gd name="connsiteX502" fmla="*/ 4781371 w 7467600"/>
              <a:gd name="connsiteY502" fmla="*/ 4458604 h 6858000"/>
              <a:gd name="connsiteX503" fmla="*/ 4780440 w 7467600"/>
              <a:gd name="connsiteY503" fmla="*/ 4470290 h 6858000"/>
              <a:gd name="connsiteX504" fmla="*/ 4898954 w 7467600"/>
              <a:gd name="connsiteY504" fmla="*/ 4662092 h 6858000"/>
              <a:gd name="connsiteX505" fmla="*/ 4900699 w 7467600"/>
              <a:gd name="connsiteY505" fmla="*/ 4670867 h 6858000"/>
              <a:gd name="connsiteX506" fmla="*/ 5714511 w 7467600"/>
              <a:gd name="connsiteY506" fmla="*/ 4663483 h 6858000"/>
              <a:gd name="connsiteX507" fmla="*/ 5464793 w 7467600"/>
              <a:gd name="connsiteY507" fmla="*/ 4393556 h 6858000"/>
              <a:gd name="connsiteX508" fmla="*/ 5461897 w 7467600"/>
              <a:gd name="connsiteY508" fmla="*/ 4390879 h 6858000"/>
              <a:gd name="connsiteX509" fmla="*/ 4294126 w 7467600"/>
              <a:gd name="connsiteY509" fmla="*/ 3303048 h 6858000"/>
              <a:gd name="connsiteX510" fmla="*/ 4305321 w 7467600"/>
              <a:gd name="connsiteY510" fmla="*/ 3256953 h 6858000"/>
              <a:gd name="connsiteX511" fmla="*/ 4949299 w 7467600"/>
              <a:gd name="connsiteY511" fmla="*/ 3766336 h 6858000"/>
              <a:gd name="connsiteX512" fmla="*/ 5291452 w 7467600"/>
              <a:gd name="connsiteY512" fmla="*/ 4076801 h 6858000"/>
              <a:gd name="connsiteX513" fmla="*/ 5434998 w 7467600"/>
              <a:gd name="connsiteY513" fmla="*/ 4254100 h 6858000"/>
              <a:gd name="connsiteX514" fmla="*/ 5351015 w 7467600"/>
              <a:gd name="connsiteY514" fmla="*/ 3760989 h 6858000"/>
              <a:gd name="connsiteX515" fmla="*/ 5413780 w 7467600"/>
              <a:gd name="connsiteY515" fmla="*/ 2966265 h 6858000"/>
              <a:gd name="connsiteX516" fmla="*/ 5425627 w 7467600"/>
              <a:gd name="connsiteY516" fmla="*/ 2954192 h 6858000"/>
              <a:gd name="connsiteX517" fmla="*/ 6604735 w 7467600"/>
              <a:gd name="connsiteY517" fmla="*/ 2041381 h 6858000"/>
              <a:gd name="connsiteX518" fmla="*/ 7204487 w 7467600"/>
              <a:gd name="connsiteY518" fmla="*/ 2742112 h 6858000"/>
              <a:gd name="connsiteX519" fmla="*/ 7131592 w 7467600"/>
              <a:gd name="connsiteY519" fmla="*/ 2672096 h 6858000"/>
              <a:gd name="connsiteX520" fmla="*/ 6996344 w 7467600"/>
              <a:gd name="connsiteY520" fmla="*/ 2518310 h 6858000"/>
              <a:gd name="connsiteX521" fmla="*/ 6735495 w 7467600"/>
              <a:gd name="connsiteY521" fmla="*/ 2196890 h 6858000"/>
              <a:gd name="connsiteX522" fmla="*/ 6721901 w 7467600"/>
              <a:gd name="connsiteY522" fmla="*/ 2179274 h 6858000"/>
              <a:gd name="connsiteX523" fmla="*/ 6604735 w 7467600"/>
              <a:gd name="connsiteY523" fmla="*/ 2041381 h 6858000"/>
              <a:gd name="connsiteX524" fmla="*/ 6591670 w 7467600"/>
              <a:gd name="connsiteY524" fmla="*/ 1988277 h 6858000"/>
              <a:gd name="connsiteX525" fmla="*/ 6747349 w 7467600"/>
              <a:gd name="connsiteY525" fmla="*/ 2160069 h 6858000"/>
              <a:gd name="connsiteX526" fmla="*/ 6760943 w 7467600"/>
              <a:gd name="connsiteY526" fmla="*/ 2177686 h 6858000"/>
              <a:gd name="connsiteX527" fmla="*/ 7021065 w 7467600"/>
              <a:gd name="connsiteY527" fmla="*/ 2498102 h 6858000"/>
              <a:gd name="connsiteX528" fmla="*/ 7155223 w 7467600"/>
              <a:gd name="connsiteY528" fmla="*/ 2650386 h 6858000"/>
              <a:gd name="connsiteX529" fmla="*/ 7203167 w 7467600"/>
              <a:gd name="connsiteY529" fmla="*/ 2697288 h 6858000"/>
              <a:gd name="connsiteX530" fmla="*/ 6937703 w 7467600"/>
              <a:gd name="connsiteY530" fmla="*/ 2321981 h 6858000"/>
              <a:gd name="connsiteX531" fmla="*/ 6591670 w 7467600"/>
              <a:gd name="connsiteY531" fmla="*/ 1988277 h 6858000"/>
              <a:gd name="connsiteX532" fmla="*/ 5798671 w 7467600"/>
              <a:gd name="connsiteY532" fmla="*/ 1981601 h 6858000"/>
              <a:gd name="connsiteX533" fmla="*/ 5754709 w 7467600"/>
              <a:gd name="connsiteY533" fmla="*/ 2071454 h 6858000"/>
              <a:gd name="connsiteX534" fmla="*/ 5763044 w 7467600"/>
              <a:gd name="connsiteY534" fmla="*/ 2842206 h 6858000"/>
              <a:gd name="connsiteX535" fmla="*/ 5764974 w 7467600"/>
              <a:gd name="connsiteY535" fmla="*/ 2799609 h 6858000"/>
              <a:gd name="connsiteX536" fmla="*/ 5767665 w 7467600"/>
              <a:gd name="connsiteY536" fmla="*/ 2666409 h 6858000"/>
              <a:gd name="connsiteX537" fmla="*/ 5763055 w 7467600"/>
              <a:gd name="connsiteY537" fmla="*/ 2579705 h 6858000"/>
              <a:gd name="connsiteX538" fmla="*/ 5758079 w 7467600"/>
              <a:gd name="connsiteY538" fmla="*/ 2492508 h 6858000"/>
              <a:gd name="connsiteX539" fmla="*/ 5779325 w 7467600"/>
              <a:gd name="connsiteY539" fmla="*/ 2197069 h 6858000"/>
              <a:gd name="connsiteX540" fmla="*/ 5798671 w 7467600"/>
              <a:gd name="connsiteY540" fmla="*/ 1981601 h 6858000"/>
              <a:gd name="connsiteX541" fmla="*/ 5829202 w 7467600"/>
              <a:gd name="connsiteY541" fmla="*/ 1971679 h 6858000"/>
              <a:gd name="connsiteX542" fmla="*/ 5809558 w 7467600"/>
              <a:gd name="connsiteY542" fmla="*/ 2198043 h 6858000"/>
              <a:gd name="connsiteX543" fmla="*/ 5788653 w 7467600"/>
              <a:gd name="connsiteY543" fmla="*/ 2489430 h 6858000"/>
              <a:gd name="connsiteX544" fmla="*/ 5793439 w 7467600"/>
              <a:gd name="connsiteY544" fmla="*/ 2575235 h 6858000"/>
              <a:gd name="connsiteX545" fmla="*/ 5796837 w 7467600"/>
              <a:gd name="connsiteY545" fmla="*/ 2637633 h 6858000"/>
              <a:gd name="connsiteX546" fmla="*/ 5818614 w 7467600"/>
              <a:gd name="connsiteY546" fmla="*/ 2473055 h 6858000"/>
              <a:gd name="connsiteX547" fmla="*/ 5829202 w 7467600"/>
              <a:gd name="connsiteY547" fmla="*/ 1971679 h 6858000"/>
              <a:gd name="connsiteX548" fmla="*/ 5911389 w 7467600"/>
              <a:gd name="connsiteY548" fmla="*/ 1898371 h 6858000"/>
              <a:gd name="connsiteX549" fmla="*/ 6237627 w 7467600"/>
              <a:gd name="connsiteY549" fmla="*/ 2231921 h 6858000"/>
              <a:gd name="connsiteX550" fmla="*/ 5911389 w 7467600"/>
              <a:gd name="connsiteY550" fmla="*/ 1898371 h 6858000"/>
              <a:gd name="connsiteX551" fmla="*/ 6944437 w 7467600"/>
              <a:gd name="connsiteY551" fmla="*/ 1575402 h 6858000"/>
              <a:gd name="connsiteX552" fmla="*/ 6304730 w 7467600"/>
              <a:gd name="connsiteY552" fmla="*/ 1766654 h 6858000"/>
              <a:gd name="connsiteX553" fmla="*/ 6944437 w 7467600"/>
              <a:gd name="connsiteY553" fmla="*/ 1575402 h 6858000"/>
              <a:gd name="connsiteX554" fmla="*/ 7019523 w 7467600"/>
              <a:gd name="connsiteY554" fmla="*/ 1519450 h 6858000"/>
              <a:gd name="connsiteX555" fmla="*/ 6298091 w 7467600"/>
              <a:gd name="connsiteY555" fmla="*/ 1737122 h 6858000"/>
              <a:gd name="connsiteX556" fmla="*/ 7019523 w 7467600"/>
              <a:gd name="connsiteY556" fmla="*/ 1519450 h 6858000"/>
              <a:gd name="connsiteX557" fmla="*/ 2399523 w 7467600"/>
              <a:gd name="connsiteY557" fmla="*/ 1428234 h 6858000"/>
              <a:gd name="connsiteX558" fmla="*/ 2224982 w 7467600"/>
              <a:gd name="connsiteY558" fmla="*/ 1826201 h 6858000"/>
              <a:gd name="connsiteX559" fmla="*/ 2096099 w 7467600"/>
              <a:gd name="connsiteY559" fmla="*/ 2345900 h 6858000"/>
              <a:gd name="connsiteX560" fmla="*/ 2283317 w 7467600"/>
              <a:gd name="connsiteY560" fmla="*/ 1796925 h 6858000"/>
              <a:gd name="connsiteX561" fmla="*/ 2399523 w 7467600"/>
              <a:gd name="connsiteY561" fmla="*/ 1428234 h 6858000"/>
              <a:gd name="connsiteX562" fmla="*/ 2448558 w 7467600"/>
              <a:gd name="connsiteY562" fmla="*/ 1373435 h 6858000"/>
              <a:gd name="connsiteX563" fmla="*/ 2312521 w 7467600"/>
              <a:gd name="connsiteY563" fmla="*/ 1806140 h 6858000"/>
              <a:gd name="connsiteX564" fmla="*/ 2127533 w 7467600"/>
              <a:gd name="connsiteY564" fmla="*/ 2348380 h 6858000"/>
              <a:gd name="connsiteX565" fmla="*/ 2358080 w 7467600"/>
              <a:gd name="connsiteY565" fmla="*/ 1866134 h 6858000"/>
              <a:gd name="connsiteX566" fmla="*/ 2407436 w 7467600"/>
              <a:gd name="connsiteY566" fmla="*/ 1651070 h 6858000"/>
              <a:gd name="connsiteX567" fmla="*/ 2448558 w 7467600"/>
              <a:gd name="connsiteY567" fmla="*/ 1373435 h 6858000"/>
              <a:gd name="connsiteX568" fmla="*/ 278707 w 7467600"/>
              <a:gd name="connsiteY568" fmla="*/ 1352270 h 6858000"/>
              <a:gd name="connsiteX569" fmla="*/ 321570 w 7467600"/>
              <a:gd name="connsiteY569" fmla="*/ 1861610 h 6858000"/>
              <a:gd name="connsiteX570" fmla="*/ 294281 w 7467600"/>
              <a:gd name="connsiteY570" fmla="*/ 1440658 h 6858000"/>
              <a:gd name="connsiteX571" fmla="*/ 278707 w 7467600"/>
              <a:gd name="connsiteY571" fmla="*/ 1352270 h 6858000"/>
              <a:gd name="connsiteX572" fmla="*/ 1423821 w 7467600"/>
              <a:gd name="connsiteY572" fmla="*/ 1351958 h 6858000"/>
              <a:gd name="connsiteX573" fmla="*/ 1638521 w 7467600"/>
              <a:gd name="connsiteY573" fmla="*/ 1908470 h 6858000"/>
              <a:gd name="connsiteX574" fmla="*/ 1754199 w 7467600"/>
              <a:gd name="connsiteY574" fmla="*/ 2149284 h 6858000"/>
              <a:gd name="connsiteX575" fmla="*/ 1908359 w 7467600"/>
              <a:gd name="connsiteY575" fmla="*/ 2364988 h 6858000"/>
              <a:gd name="connsiteX576" fmla="*/ 1647661 w 7467600"/>
              <a:gd name="connsiteY576" fmla="*/ 1825945 h 6858000"/>
              <a:gd name="connsiteX577" fmla="*/ 1423821 w 7467600"/>
              <a:gd name="connsiteY577" fmla="*/ 1351958 h 6858000"/>
              <a:gd name="connsiteX578" fmla="*/ 1431890 w 7467600"/>
              <a:gd name="connsiteY578" fmla="*/ 1306475 h 6858000"/>
              <a:gd name="connsiteX579" fmla="*/ 1507597 w 7467600"/>
              <a:gd name="connsiteY579" fmla="*/ 1446132 h 6858000"/>
              <a:gd name="connsiteX580" fmla="*/ 1674586 w 7467600"/>
              <a:gd name="connsiteY580" fmla="*/ 1813832 h 6858000"/>
              <a:gd name="connsiteX581" fmla="*/ 1815950 w 7467600"/>
              <a:gd name="connsiteY581" fmla="*/ 2128564 h 6858000"/>
              <a:gd name="connsiteX582" fmla="*/ 1984242 w 7467600"/>
              <a:gd name="connsiteY582" fmla="*/ 2430829 h 6858000"/>
              <a:gd name="connsiteX583" fmla="*/ 2014023 w 7467600"/>
              <a:gd name="connsiteY583" fmla="*/ 2450995 h 6858000"/>
              <a:gd name="connsiteX584" fmla="*/ 1747337 w 7467600"/>
              <a:gd name="connsiteY584" fmla="*/ 1855264 h 6858000"/>
              <a:gd name="connsiteX585" fmla="*/ 1533749 w 7467600"/>
              <a:gd name="connsiteY585" fmla="*/ 1478656 h 6858000"/>
              <a:gd name="connsiteX586" fmla="*/ 1431890 w 7467600"/>
              <a:gd name="connsiteY586" fmla="*/ 1306475 h 6858000"/>
              <a:gd name="connsiteX587" fmla="*/ 5052692 w 7467600"/>
              <a:gd name="connsiteY587" fmla="*/ 1292994 h 6858000"/>
              <a:gd name="connsiteX588" fmla="*/ 5200661 w 7467600"/>
              <a:gd name="connsiteY588" fmla="*/ 1635186 h 6858000"/>
              <a:gd name="connsiteX589" fmla="*/ 5297138 w 7467600"/>
              <a:gd name="connsiteY589" fmla="*/ 1906351 h 6858000"/>
              <a:gd name="connsiteX590" fmla="*/ 5052692 w 7467600"/>
              <a:gd name="connsiteY590" fmla="*/ 1292994 h 6858000"/>
              <a:gd name="connsiteX591" fmla="*/ 5009948 w 7467600"/>
              <a:gd name="connsiteY591" fmla="*/ 1273619 h 6858000"/>
              <a:gd name="connsiteX592" fmla="*/ 5121777 w 7467600"/>
              <a:gd name="connsiteY592" fmla="*/ 1654213 h 6858000"/>
              <a:gd name="connsiteX593" fmla="*/ 5293545 w 7467600"/>
              <a:gd name="connsiteY593" fmla="*/ 2072247 h 6858000"/>
              <a:gd name="connsiteX594" fmla="*/ 5294042 w 7467600"/>
              <a:gd name="connsiteY594" fmla="*/ 2065019 h 6858000"/>
              <a:gd name="connsiteX595" fmla="*/ 5171936 w 7467600"/>
              <a:gd name="connsiteY595" fmla="*/ 1647613 h 6858000"/>
              <a:gd name="connsiteX596" fmla="*/ 5009948 w 7467600"/>
              <a:gd name="connsiteY596" fmla="*/ 1273619 h 6858000"/>
              <a:gd name="connsiteX597" fmla="*/ 655236 w 7467600"/>
              <a:gd name="connsiteY597" fmla="*/ 1268632 h 6858000"/>
              <a:gd name="connsiteX598" fmla="*/ 839521 w 7467600"/>
              <a:gd name="connsiteY598" fmla="*/ 1685315 h 6858000"/>
              <a:gd name="connsiteX599" fmla="*/ 1109416 w 7467600"/>
              <a:gd name="connsiteY599" fmla="*/ 2061663 h 6858000"/>
              <a:gd name="connsiteX600" fmla="*/ 1298300 w 7467600"/>
              <a:gd name="connsiteY600" fmla="*/ 2247742 h 6858000"/>
              <a:gd name="connsiteX601" fmla="*/ 1125871 w 7467600"/>
              <a:gd name="connsiteY601" fmla="*/ 1989513 h 6858000"/>
              <a:gd name="connsiteX602" fmla="*/ 981574 w 7467600"/>
              <a:gd name="connsiteY602" fmla="*/ 1783157 h 6858000"/>
              <a:gd name="connsiteX603" fmla="*/ 922198 w 7467600"/>
              <a:gd name="connsiteY603" fmla="*/ 1677437 h 6858000"/>
              <a:gd name="connsiteX604" fmla="*/ 869293 w 7467600"/>
              <a:gd name="connsiteY604" fmla="*/ 1583214 h 6858000"/>
              <a:gd name="connsiteX605" fmla="*/ 751431 w 7467600"/>
              <a:gd name="connsiteY605" fmla="*/ 1405731 h 6858000"/>
              <a:gd name="connsiteX606" fmla="*/ 655236 w 7467600"/>
              <a:gd name="connsiteY606" fmla="*/ 1268632 h 6858000"/>
              <a:gd name="connsiteX607" fmla="*/ 6516292 w 7467600"/>
              <a:gd name="connsiteY607" fmla="*/ 1263064 h 6858000"/>
              <a:gd name="connsiteX608" fmla="*/ 5736320 w 7467600"/>
              <a:gd name="connsiteY608" fmla="*/ 1501803 h 6858000"/>
              <a:gd name="connsiteX609" fmla="*/ 6516292 w 7467600"/>
              <a:gd name="connsiteY609" fmla="*/ 1263064 h 6858000"/>
              <a:gd name="connsiteX610" fmla="*/ 291466 w 7467600"/>
              <a:gd name="connsiteY610" fmla="*/ 1250369 h 6858000"/>
              <a:gd name="connsiteX611" fmla="*/ 323180 w 7467600"/>
              <a:gd name="connsiteY611" fmla="*/ 1435283 h 6858000"/>
              <a:gd name="connsiteX612" fmla="*/ 349381 w 7467600"/>
              <a:gd name="connsiteY612" fmla="*/ 1875041 h 6858000"/>
              <a:gd name="connsiteX613" fmla="*/ 374363 w 7467600"/>
              <a:gd name="connsiteY613" fmla="*/ 1506494 h 6858000"/>
              <a:gd name="connsiteX614" fmla="*/ 302168 w 7467600"/>
              <a:gd name="connsiteY614" fmla="*/ 1274495 h 6858000"/>
              <a:gd name="connsiteX615" fmla="*/ 291466 w 7467600"/>
              <a:gd name="connsiteY615" fmla="*/ 1250369 h 6858000"/>
              <a:gd name="connsiteX616" fmla="*/ 678222 w 7467600"/>
              <a:gd name="connsiteY616" fmla="*/ 1248670 h 6858000"/>
              <a:gd name="connsiteX617" fmla="*/ 775536 w 7467600"/>
              <a:gd name="connsiteY617" fmla="*/ 1388015 h 6858000"/>
              <a:gd name="connsiteX618" fmla="*/ 894529 w 7467600"/>
              <a:gd name="connsiteY618" fmla="*/ 1567739 h 6858000"/>
              <a:gd name="connsiteX619" fmla="*/ 948000 w 7467600"/>
              <a:gd name="connsiteY619" fmla="*/ 1663088 h 6858000"/>
              <a:gd name="connsiteX620" fmla="*/ 1006812 w 7467600"/>
              <a:gd name="connsiteY620" fmla="*/ 1767683 h 6858000"/>
              <a:gd name="connsiteX621" fmla="*/ 1149133 w 7467600"/>
              <a:gd name="connsiteY621" fmla="*/ 1971513 h 6858000"/>
              <a:gd name="connsiteX622" fmla="*/ 1333952 w 7467600"/>
              <a:gd name="connsiteY622" fmla="*/ 2251620 h 6858000"/>
              <a:gd name="connsiteX623" fmla="*/ 1337329 w 7467600"/>
              <a:gd name="connsiteY623" fmla="*/ 2258350 h 6858000"/>
              <a:gd name="connsiteX624" fmla="*/ 1014726 w 7467600"/>
              <a:gd name="connsiteY624" fmla="*/ 1615556 h 6858000"/>
              <a:gd name="connsiteX625" fmla="*/ 678222 w 7467600"/>
              <a:gd name="connsiteY625" fmla="*/ 1248670 h 6858000"/>
              <a:gd name="connsiteX626" fmla="*/ 6691602 w 7467600"/>
              <a:gd name="connsiteY626" fmla="*/ 1140573 h 6858000"/>
              <a:gd name="connsiteX627" fmla="*/ 6571100 w 7467600"/>
              <a:gd name="connsiteY627" fmla="*/ 1183662 h 6858000"/>
              <a:gd name="connsiteX628" fmla="*/ 6241687 w 7467600"/>
              <a:gd name="connsiteY628" fmla="*/ 1257600 h 6858000"/>
              <a:gd name="connsiteX629" fmla="*/ 5693009 w 7467600"/>
              <a:gd name="connsiteY629" fmla="*/ 1478256 h 6858000"/>
              <a:gd name="connsiteX630" fmla="*/ 6548420 w 7467600"/>
              <a:gd name="connsiteY630" fmla="*/ 1214599 h 6858000"/>
              <a:gd name="connsiteX631" fmla="*/ 6605473 w 7467600"/>
              <a:gd name="connsiteY631" fmla="*/ 1184686 h 6858000"/>
              <a:gd name="connsiteX632" fmla="*/ 6691602 w 7467600"/>
              <a:gd name="connsiteY632" fmla="*/ 1140573 h 6858000"/>
              <a:gd name="connsiteX633" fmla="*/ 4002475 w 7467600"/>
              <a:gd name="connsiteY633" fmla="*/ 1037802 h 6858000"/>
              <a:gd name="connsiteX634" fmla="*/ 4000324 w 7467600"/>
              <a:gd name="connsiteY634" fmla="*/ 1039362 h 6858000"/>
              <a:gd name="connsiteX635" fmla="*/ 4002862 w 7467600"/>
              <a:gd name="connsiteY635" fmla="*/ 1042866 h 6858000"/>
              <a:gd name="connsiteX636" fmla="*/ 4002475 w 7467600"/>
              <a:gd name="connsiteY636" fmla="*/ 1037802 h 6858000"/>
              <a:gd name="connsiteX637" fmla="*/ 506322 w 7467600"/>
              <a:gd name="connsiteY637" fmla="*/ 1020997 h 6858000"/>
              <a:gd name="connsiteX638" fmla="*/ 533068 w 7467600"/>
              <a:gd name="connsiteY638" fmla="*/ 1029409 h 6858000"/>
              <a:gd name="connsiteX639" fmla="*/ 1232525 w 7467600"/>
              <a:gd name="connsiteY639" fmla="*/ 1804675 h 6858000"/>
              <a:gd name="connsiteX640" fmla="*/ 1388858 w 7467600"/>
              <a:gd name="connsiteY640" fmla="*/ 2368011 h 6858000"/>
              <a:gd name="connsiteX641" fmla="*/ 1384098 w 7467600"/>
              <a:gd name="connsiteY641" fmla="*/ 2378125 h 6858000"/>
              <a:gd name="connsiteX642" fmla="*/ 1425393 w 7467600"/>
              <a:gd name="connsiteY642" fmla="*/ 2589124 h 6858000"/>
              <a:gd name="connsiteX643" fmla="*/ 1424001 w 7467600"/>
              <a:gd name="connsiteY643" fmla="*/ 2597541 h 6858000"/>
              <a:gd name="connsiteX644" fmla="*/ 2152729 w 7467600"/>
              <a:gd name="connsiteY644" fmla="*/ 2864487 h 6858000"/>
              <a:gd name="connsiteX645" fmla="*/ 2020609 w 7467600"/>
              <a:gd name="connsiteY645" fmla="*/ 2539671 h 6858000"/>
              <a:gd name="connsiteX646" fmla="*/ 2018920 w 7467600"/>
              <a:gd name="connsiteY646" fmla="*/ 2536309 h 6858000"/>
              <a:gd name="connsiteX647" fmla="*/ 1342441 w 7467600"/>
              <a:gd name="connsiteY647" fmla="*/ 1173017 h 6858000"/>
              <a:gd name="connsiteX648" fmla="*/ 1367925 w 7467600"/>
              <a:gd name="connsiteY648" fmla="*/ 1135648 h 6858000"/>
              <a:gd name="connsiteX649" fmla="*/ 1771401 w 7467600"/>
              <a:gd name="connsiteY649" fmla="*/ 1806673 h 6858000"/>
              <a:gd name="connsiteX650" fmla="*/ 1972385 w 7467600"/>
              <a:gd name="connsiteY650" fmla="*/ 2198735 h 6858000"/>
              <a:gd name="connsiteX651" fmla="*/ 2040892 w 7467600"/>
              <a:gd name="connsiteY651" fmla="*/ 2405205 h 6858000"/>
              <a:gd name="connsiteX652" fmla="*/ 2131689 w 7467600"/>
              <a:gd name="connsiteY652" fmla="*/ 1936926 h 6858000"/>
              <a:gd name="connsiteX653" fmla="*/ 2454820 w 7467600"/>
              <a:gd name="connsiteY653" fmla="*/ 1248808 h 6858000"/>
              <a:gd name="connsiteX654" fmla="*/ 2492512 w 7467600"/>
              <a:gd name="connsiteY654" fmla="*/ 1302920 h 6858000"/>
              <a:gd name="connsiteX655" fmla="*/ 2081216 w 7467600"/>
              <a:gd name="connsiteY655" fmla="*/ 2527513 h 6858000"/>
              <a:gd name="connsiteX656" fmla="*/ 2081211 w 7467600"/>
              <a:gd name="connsiteY656" fmla="*/ 2528916 h 6858000"/>
              <a:gd name="connsiteX657" fmla="*/ 2199067 w 7467600"/>
              <a:gd name="connsiteY657" fmla="*/ 2884061 h 6858000"/>
              <a:gd name="connsiteX658" fmla="*/ 3192586 w 7467600"/>
              <a:gd name="connsiteY658" fmla="*/ 3411496 h 6858000"/>
              <a:gd name="connsiteX659" fmla="*/ 3182620 w 7467600"/>
              <a:gd name="connsiteY659" fmla="*/ 3483279 h 6858000"/>
              <a:gd name="connsiteX660" fmla="*/ 2435119 w 7467600"/>
              <a:gd name="connsiteY660" fmla="*/ 3080173 h 6858000"/>
              <a:gd name="connsiteX661" fmla="*/ 2410152 w 7467600"/>
              <a:gd name="connsiteY661" fmla="*/ 3063751 h 6858000"/>
              <a:gd name="connsiteX662" fmla="*/ 2408099 w 7467600"/>
              <a:gd name="connsiteY662" fmla="*/ 3064403 h 6858000"/>
              <a:gd name="connsiteX663" fmla="*/ 2407218 w 7467600"/>
              <a:gd name="connsiteY663" fmla="*/ 3070324 h 6858000"/>
              <a:gd name="connsiteX664" fmla="*/ 2380138 w 7467600"/>
              <a:gd name="connsiteY664" fmla="*/ 3099341 h 6858000"/>
              <a:gd name="connsiteX665" fmla="*/ 1765923 w 7467600"/>
              <a:gd name="connsiteY665" fmla="*/ 3581043 h 6858000"/>
              <a:gd name="connsiteX666" fmla="*/ 1702258 w 7467600"/>
              <a:gd name="connsiteY666" fmla="*/ 3612286 h 6858000"/>
              <a:gd name="connsiteX667" fmla="*/ 1538370 w 7467600"/>
              <a:gd name="connsiteY667" fmla="*/ 3811804 h 6858000"/>
              <a:gd name="connsiteX668" fmla="*/ 542867 w 7467600"/>
              <a:gd name="connsiteY668" fmla="*/ 4944092 h 6858000"/>
              <a:gd name="connsiteX669" fmla="*/ 515800 w 7467600"/>
              <a:gd name="connsiteY669" fmla="*/ 4862180 h 6858000"/>
              <a:gd name="connsiteX670" fmla="*/ 909145 w 7467600"/>
              <a:gd name="connsiteY670" fmla="*/ 4199225 h 6858000"/>
              <a:gd name="connsiteX671" fmla="*/ 1214067 w 7467600"/>
              <a:gd name="connsiteY671" fmla="*/ 3908561 h 6858000"/>
              <a:gd name="connsiteX672" fmla="*/ 640967 w 7467600"/>
              <a:gd name="connsiteY672" fmla="*/ 4105601 h 6858000"/>
              <a:gd name="connsiteX673" fmla="*/ 112563 w 7467600"/>
              <a:gd name="connsiteY673" fmla="*/ 4396952 h 6858000"/>
              <a:gd name="connsiteX674" fmla="*/ 0 w 7467600"/>
              <a:gd name="connsiteY674" fmla="*/ 4466006 h 6858000"/>
              <a:gd name="connsiteX675" fmla="*/ 0 w 7467600"/>
              <a:gd name="connsiteY675" fmla="*/ 4233763 h 6858000"/>
              <a:gd name="connsiteX676" fmla="*/ 36881 w 7467600"/>
              <a:gd name="connsiteY676" fmla="*/ 4200118 h 6858000"/>
              <a:gd name="connsiteX677" fmla="*/ 910534 w 7467600"/>
              <a:gd name="connsiteY677" fmla="*/ 3629753 h 6858000"/>
              <a:gd name="connsiteX678" fmla="*/ 1578717 w 7467600"/>
              <a:gd name="connsiteY678" fmla="*/ 3575982 h 6858000"/>
              <a:gd name="connsiteX679" fmla="*/ 2338780 w 7467600"/>
              <a:gd name="connsiteY679" fmla="*/ 3033725 h 6858000"/>
              <a:gd name="connsiteX680" fmla="*/ 1807991 w 7467600"/>
              <a:gd name="connsiteY680" fmla="*/ 2807184 h 6858000"/>
              <a:gd name="connsiteX681" fmla="*/ 1416358 w 7467600"/>
              <a:gd name="connsiteY681" fmla="*/ 3112571 h 6858000"/>
              <a:gd name="connsiteX682" fmla="*/ 939066 w 7467600"/>
              <a:gd name="connsiteY682" fmla="*/ 3378798 h 6858000"/>
              <a:gd name="connsiteX683" fmla="*/ 115099 w 7467600"/>
              <a:gd name="connsiteY683" fmla="*/ 3607650 h 6858000"/>
              <a:gd name="connsiteX684" fmla="*/ 97284 w 7467600"/>
              <a:gd name="connsiteY684" fmla="*/ 3520393 h 6858000"/>
              <a:gd name="connsiteX685" fmla="*/ 922050 w 7467600"/>
              <a:gd name="connsiteY685" fmla="*/ 3074867 h 6858000"/>
              <a:gd name="connsiteX686" fmla="*/ 1405265 w 7467600"/>
              <a:gd name="connsiteY686" fmla="*/ 3016319 h 6858000"/>
              <a:gd name="connsiteX687" fmla="*/ 1407512 w 7467600"/>
              <a:gd name="connsiteY687" fmla="*/ 3018001 h 6858000"/>
              <a:gd name="connsiteX688" fmla="*/ 1726266 w 7467600"/>
              <a:gd name="connsiteY688" fmla="*/ 2777274 h 6858000"/>
              <a:gd name="connsiteX689" fmla="*/ 625390 w 7467600"/>
              <a:gd name="connsiteY689" fmla="*/ 2514541 h 6858000"/>
              <a:gd name="connsiteX690" fmla="*/ 619799 w 7467600"/>
              <a:gd name="connsiteY690" fmla="*/ 2527180 h 6858000"/>
              <a:gd name="connsiteX691" fmla="*/ 310030 w 7467600"/>
              <a:gd name="connsiteY691" fmla="*/ 2771818 h 6858000"/>
              <a:gd name="connsiteX692" fmla="*/ 173877 w 7467600"/>
              <a:gd name="connsiteY692" fmla="*/ 2937056 h 6858000"/>
              <a:gd name="connsiteX693" fmla="*/ 77889 w 7467600"/>
              <a:gd name="connsiteY693" fmla="*/ 3138440 h 6858000"/>
              <a:gd name="connsiteX694" fmla="*/ 0 w 7467600"/>
              <a:gd name="connsiteY694" fmla="*/ 3271395 h 6858000"/>
              <a:gd name="connsiteX695" fmla="*/ 0 w 7467600"/>
              <a:gd name="connsiteY695" fmla="*/ 3153002 h 6858000"/>
              <a:gd name="connsiteX696" fmla="*/ 2386 w 7467600"/>
              <a:gd name="connsiteY696" fmla="*/ 3149203 h 6858000"/>
              <a:gd name="connsiteX697" fmla="*/ 89753 w 7467600"/>
              <a:gd name="connsiteY697" fmla="*/ 2987702 h 6858000"/>
              <a:gd name="connsiteX698" fmla="*/ 76869 w 7467600"/>
              <a:gd name="connsiteY698" fmla="*/ 3005404 h 6858000"/>
              <a:gd name="connsiteX699" fmla="*/ 32049 w 7467600"/>
              <a:gd name="connsiteY699" fmla="*/ 3065814 h 6858000"/>
              <a:gd name="connsiteX700" fmla="*/ 0 w 7467600"/>
              <a:gd name="connsiteY700" fmla="*/ 3108744 h 6858000"/>
              <a:gd name="connsiteX701" fmla="*/ 0 w 7467600"/>
              <a:gd name="connsiteY701" fmla="*/ 3058059 h 6858000"/>
              <a:gd name="connsiteX702" fmla="*/ 7610 w 7467600"/>
              <a:gd name="connsiteY702" fmla="*/ 3047889 h 6858000"/>
              <a:gd name="connsiteX703" fmla="*/ 52419 w 7467600"/>
              <a:gd name="connsiteY703" fmla="*/ 2987479 h 6858000"/>
              <a:gd name="connsiteX704" fmla="*/ 59142 w 7467600"/>
              <a:gd name="connsiteY704" fmla="*/ 2978488 h 6858000"/>
              <a:gd name="connsiteX705" fmla="*/ 0 w 7467600"/>
              <a:gd name="connsiteY705" fmla="*/ 3015334 h 6858000"/>
              <a:gd name="connsiteX706" fmla="*/ 0 w 7467600"/>
              <a:gd name="connsiteY706" fmla="*/ 2914286 h 6858000"/>
              <a:gd name="connsiteX707" fmla="*/ 36383 w 7467600"/>
              <a:gd name="connsiteY707" fmla="*/ 2901128 h 6858000"/>
              <a:gd name="connsiteX708" fmla="*/ 156329 w 7467600"/>
              <a:gd name="connsiteY708" fmla="*/ 2840533 h 6858000"/>
              <a:gd name="connsiteX709" fmla="*/ 358355 w 7467600"/>
              <a:gd name="connsiteY709" fmla="*/ 2620471 h 6858000"/>
              <a:gd name="connsiteX710" fmla="*/ 510577 w 7467600"/>
              <a:gd name="connsiteY710" fmla="*/ 2501244 h 6858000"/>
              <a:gd name="connsiteX711" fmla="*/ 211967 w 7467600"/>
              <a:gd name="connsiteY711" fmla="*/ 2479171 h 6858000"/>
              <a:gd name="connsiteX712" fmla="*/ 0 w 7467600"/>
              <a:gd name="connsiteY712" fmla="*/ 2476398 h 6858000"/>
              <a:gd name="connsiteX713" fmla="*/ 0 w 7467600"/>
              <a:gd name="connsiteY713" fmla="*/ 2389189 h 6858000"/>
              <a:gd name="connsiteX714" fmla="*/ 103062 w 7467600"/>
              <a:gd name="connsiteY714" fmla="*/ 2389518 h 6858000"/>
              <a:gd name="connsiteX715" fmla="*/ 510734 w 7467600"/>
              <a:gd name="connsiteY715" fmla="*/ 2416201 h 6858000"/>
              <a:gd name="connsiteX716" fmla="*/ 279257 w 7467600"/>
              <a:gd name="connsiteY716" fmla="*/ 2092102 h 6858000"/>
              <a:gd name="connsiteX717" fmla="*/ 65265 w 7467600"/>
              <a:gd name="connsiteY717" fmla="*/ 2006049 h 6858000"/>
              <a:gd name="connsiteX718" fmla="*/ 0 w 7467600"/>
              <a:gd name="connsiteY718" fmla="*/ 1982532 h 6858000"/>
              <a:gd name="connsiteX719" fmla="*/ 0 w 7467600"/>
              <a:gd name="connsiteY719" fmla="*/ 1912789 h 6858000"/>
              <a:gd name="connsiteX720" fmla="*/ 97460 w 7467600"/>
              <a:gd name="connsiteY720" fmla="*/ 1953725 h 6858000"/>
              <a:gd name="connsiteX721" fmla="*/ 221272 w 7467600"/>
              <a:gd name="connsiteY721" fmla="*/ 1980766 h 6858000"/>
              <a:gd name="connsiteX722" fmla="*/ 116765 w 7467600"/>
              <a:gd name="connsiteY722" fmla="*/ 1911033 h 6858000"/>
              <a:gd name="connsiteX723" fmla="*/ 16405 w 7467600"/>
              <a:gd name="connsiteY723" fmla="*/ 1803412 h 6858000"/>
              <a:gd name="connsiteX724" fmla="*/ 0 w 7467600"/>
              <a:gd name="connsiteY724" fmla="*/ 1784777 h 6858000"/>
              <a:gd name="connsiteX725" fmla="*/ 0 w 7467600"/>
              <a:gd name="connsiteY725" fmla="*/ 1740082 h 6858000"/>
              <a:gd name="connsiteX726" fmla="*/ 39394 w 7467600"/>
              <a:gd name="connsiteY726" fmla="*/ 1784856 h 6858000"/>
              <a:gd name="connsiteX727" fmla="*/ 135813 w 7467600"/>
              <a:gd name="connsiteY727" fmla="*/ 1888838 h 6858000"/>
              <a:gd name="connsiteX728" fmla="*/ 242575 w 7467600"/>
              <a:gd name="connsiteY728" fmla="*/ 1958841 h 6858000"/>
              <a:gd name="connsiteX729" fmla="*/ 82197 w 7467600"/>
              <a:gd name="connsiteY729" fmla="*/ 1754826 h 6858000"/>
              <a:gd name="connsiteX730" fmla="*/ 0 w 7467600"/>
              <a:gd name="connsiteY730" fmla="*/ 1679650 h 6858000"/>
              <a:gd name="connsiteX731" fmla="*/ 0 w 7467600"/>
              <a:gd name="connsiteY731" fmla="*/ 1602463 h 6858000"/>
              <a:gd name="connsiteX732" fmla="*/ 84689 w 7467600"/>
              <a:gd name="connsiteY732" fmla="*/ 1677442 h 6858000"/>
              <a:gd name="connsiteX733" fmla="*/ 298437 w 7467600"/>
              <a:gd name="connsiteY733" fmla="*/ 1968019 h 6858000"/>
              <a:gd name="connsiteX734" fmla="*/ 227269 w 7467600"/>
              <a:gd name="connsiteY734" fmla="*/ 1114064 h 6858000"/>
              <a:gd name="connsiteX735" fmla="*/ 248003 w 7467600"/>
              <a:gd name="connsiteY735" fmla="*/ 1089613 h 6858000"/>
              <a:gd name="connsiteX736" fmla="*/ 427020 w 7467600"/>
              <a:gd name="connsiteY736" fmla="*/ 1619803 h 6858000"/>
              <a:gd name="connsiteX737" fmla="*/ 340345 w 7467600"/>
              <a:gd name="connsiteY737" fmla="*/ 2027739 h 6858000"/>
              <a:gd name="connsiteX738" fmla="*/ 360865 w 7467600"/>
              <a:gd name="connsiteY738" fmla="*/ 2044827 h 6858000"/>
              <a:gd name="connsiteX739" fmla="*/ 560414 w 7467600"/>
              <a:gd name="connsiteY739" fmla="*/ 2421457 h 6858000"/>
              <a:gd name="connsiteX740" fmla="*/ 1359703 w 7467600"/>
              <a:gd name="connsiteY740" fmla="*/ 2578554 h 6858000"/>
              <a:gd name="connsiteX741" fmla="*/ 1359422 w 7467600"/>
              <a:gd name="connsiteY741" fmla="*/ 2577994 h 6858000"/>
              <a:gd name="connsiteX742" fmla="*/ 828701 w 7467600"/>
              <a:gd name="connsiteY742" fmla="*/ 1839520 h 6858000"/>
              <a:gd name="connsiteX743" fmla="*/ 494427 w 7467600"/>
              <a:gd name="connsiteY743" fmla="*/ 1092333 h 6858000"/>
              <a:gd name="connsiteX744" fmla="*/ 506322 w 7467600"/>
              <a:gd name="connsiteY744" fmla="*/ 1020997 h 6858000"/>
              <a:gd name="connsiteX745" fmla="*/ 4570198 w 7467600"/>
              <a:gd name="connsiteY745" fmla="*/ 978081 h 6858000"/>
              <a:gd name="connsiteX746" fmla="*/ 4523691 w 7467600"/>
              <a:gd name="connsiteY746" fmla="*/ 1127776 h 6858000"/>
              <a:gd name="connsiteX747" fmla="*/ 4509875 w 7467600"/>
              <a:gd name="connsiteY747" fmla="*/ 1167552 h 6858000"/>
              <a:gd name="connsiteX748" fmla="*/ 4478168 w 7467600"/>
              <a:gd name="connsiteY748" fmla="*/ 1260735 h 6858000"/>
              <a:gd name="connsiteX749" fmla="*/ 4409309 w 7467600"/>
              <a:gd name="connsiteY749" fmla="*/ 1666996 h 6858000"/>
              <a:gd name="connsiteX750" fmla="*/ 4370031 w 7467600"/>
              <a:gd name="connsiteY750" fmla="*/ 1955666 h 6858000"/>
              <a:gd name="connsiteX751" fmla="*/ 4570198 w 7467600"/>
              <a:gd name="connsiteY751" fmla="*/ 978081 h 6858000"/>
              <a:gd name="connsiteX752" fmla="*/ 4557898 w 7467600"/>
              <a:gd name="connsiteY752" fmla="*/ 900011 h 6858000"/>
              <a:gd name="connsiteX753" fmla="*/ 4344840 w 7467600"/>
              <a:gd name="connsiteY753" fmla="*/ 1922038 h 6858000"/>
              <a:gd name="connsiteX754" fmla="*/ 4378710 w 7467600"/>
              <a:gd name="connsiteY754" fmla="*/ 1665516 h 6858000"/>
              <a:gd name="connsiteX755" fmla="*/ 4448798 w 7467600"/>
              <a:gd name="connsiteY755" fmla="*/ 1253024 h 6858000"/>
              <a:gd name="connsiteX756" fmla="*/ 4480315 w 7467600"/>
              <a:gd name="connsiteY756" fmla="*/ 1158454 h 6858000"/>
              <a:gd name="connsiteX757" fmla="*/ 4494133 w 7467600"/>
              <a:gd name="connsiteY757" fmla="*/ 1118676 h 6858000"/>
              <a:gd name="connsiteX758" fmla="*/ 4557898 w 7467600"/>
              <a:gd name="connsiteY758" fmla="*/ 900011 h 6858000"/>
              <a:gd name="connsiteX759" fmla="*/ 5870151 w 7467600"/>
              <a:gd name="connsiteY759" fmla="*/ 898890 h 6858000"/>
              <a:gd name="connsiteX760" fmla="*/ 5861335 w 7467600"/>
              <a:gd name="connsiteY760" fmla="*/ 899177 h 6858000"/>
              <a:gd name="connsiteX761" fmla="*/ 5843702 w 7467600"/>
              <a:gd name="connsiteY761" fmla="*/ 899748 h 6858000"/>
              <a:gd name="connsiteX762" fmla="*/ 5651107 w 7467600"/>
              <a:gd name="connsiteY762" fmla="*/ 920306 h 6858000"/>
              <a:gd name="connsiteX763" fmla="*/ 5459407 w 7467600"/>
              <a:gd name="connsiteY763" fmla="*/ 940975 h 6858000"/>
              <a:gd name="connsiteX764" fmla="*/ 5374846 w 7467600"/>
              <a:gd name="connsiteY764" fmla="*/ 941988 h 6858000"/>
              <a:gd name="connsiteX765" fmla="*/ 5256105 w 7467600"/>
              <a:gd name="connsiteY765" fmla="*/ 945632 h 6858000"/>
              <a:gd name="connsiteX766" fmla="*/ 5107071 w 7467600"/>
              <a:gd name="connsiteY766" fmla="*/ 969720 h 6858000"/>
              <a:gd name="connsiteX767" fmla="*/ 4998681 w 7467600"/>
              <a:gd name="connsiteY767" fmla="*/ 988771 h 6858000"/>
              <a:gd name="connsiteX768" fmla="*/ 5870151 w 7467600"/>
              <a:gd name="connsiteY768" fmla="*/ 898890 h 6858000"/>
              <a:gd name="connsiteX769" fmla="*/ 5504425 w 7467600"/>
              <a:gd name="connsiteY769" fmla="*/ 848067 h 6858000"/>
              <a:gd name="connsiteX770" fmla="*/ 4968849 w 7467600"/>
              <a:gd name="connsiteY770" fmla="*/ 962318 h 6858000"/>
              <a:gd name="connsiteX771" fmla="*/ 5104039 w 7467600"/>
              <a:gd name="connsiteY771" fmla="*/ 940634 h 6858000"/>
              <a:gd name="connsiteX772" fmla="*/ 5256311 w 7467600"/>
              <a:gd name="connsiteY772" fmla="*/ 916490 h 6858000"/>
              <a:gd name="connsiteX773" fmla="*/ 5377381 w 7467600"/>
              <a:gd name="connsiteY773" fmla="*/ 912671 h 6858000"/>
              <a:gd name="connsiteX774" fmla="*/ 5460148 w 7467600"/>
              <a:gd name="connsiteY774" fmla="*/ 911442 h 6858000"/>
              <a:gd name="connsiteX775" fmla="*/ 5648971 w 7467600"/>
              <a:gd name="connsiteY775" fmla="*/ 891331 h 6858000"/>
              <a:gd name="connsiteX776" fmla="*/ 5844807 w 7467600"/>
              <a:gd name="connsiteY776" fmla="*/ 870718 h 6858000"/>
              <a:gd name="connsiteX777" fmla="*/ 5862975 w 7467600"/>
              <a:gd name="connsiteY777" fmla="*/ 869756 h 6858000"/>
              <a:gd name="connsiteX778" fmla="*/ 5920887 w 7467600"/>
              <a:gd name="connsiteY778" fmla="*/ 865929 h 6858000"/>
              <a:gd name="connsiteX779" fmla="*/ 5504425 w 7467600"/>
              <a:gd name="connsiteY779" fmla="*/ 848067 h 6858000"/>
              <a:gd name="connsiteX780" fmla="*/ 3607114 w 7467600"/>
              <a:gd name="connsiteY780" fmla="*/ 467441 h 6858000"/>
              <a:gd name="connsiteX781" fmla="*/ 3296242 w 7467600"/>
              <a:gd name="connsiteY781" fmla="*/ 807991 h 6858000"/>
              <a:gd name="connsiteX782" fmla="*/ 3174674 w 7467600"/>
              <a:gd name="connsiteY782" fmla="*/ 919759 h 6858000"/>
              <a:gd name="connsiteX783" fmla="*/ 3042978 w 7467600"/>
              <a:gd name="connsiteY783" fmla="*/ 1054894 h 6858000"/>
              <a:gd name="connsiteX784" fmla="*/ 2968914 w 7467600"/>
              <a:gd name="connsiteY784" fmla="*/ 1133756 h 6858000"/>
              <a:gd name="connsiteX785" fmla="*/ 3103823 w 7467600"/>
              <a:gd name="connsiteY785" fmla="*/ 1026814 h 6858000"/>
              <a:gd name="connsiteX786" fmla="*/ 3607114 w 7467600"/>
              <a:gd name="connsiteY786" fmla="*/ 467441 h 6858000"/>
              <a:gd name="connsiteX787" fmla="*/ 3744487 w 7467600"/>
              <a:gd name="connsiteY787" fmla="*/ 383136 h 6858000"/>
              <a:gd name="connsiteX788" fmla="*/ 3970213 w 7467600"/>
              <a:gd name="connsiteY788" fmla="*/ 995559 h 6858000"/>
              <a:gd name="connsiteX789" fmla="*/ 3744487 w 7467600"/>
              <a:gd name="connsiteY789" fmla="*/ 383136 h 6858000"/>
              <a:gd name="connsiteX790" fmla="*/ 3624562 w 7467600"/>
              <a:gd name="connsiteY790" fmla="*/ 367041 h 6858000"/>
              <a:gd name="connsiteX791" fmla="*/ 3489712 w 7467600"/>
              <a:gd name="connsiteY791" fmla="*/ 485386 h 6858000"/>
              <a:gd name="connsiteX792" fmla="*/ 3182994 w 7467600"/>
              <a:gd name="connsiteY792" fmla="*/ 828265 h 6858000"/>
              <a:gd name="connsiteX793" fmla="*/ 2892114 w 7467600"/>
              <a:gd name="connsiteY793" fmla="*/ 1172635 h 6858000"/>
              <a:gd name="connsiteX794" fmla="*/ 3021459 w 7467600"/>
              <a:gd name="connsiteY794" fmla="*/ 1035385 h 6858000"/>
              <a:gd name="connsiteX795" fmla="*/ 3153873 w 7467600"/>
              <a:gd name="connsiteY795" fmla="*/ 898971 h 6858000"/>
              <a:gd name="connsiteX796" fmla="*/ 3276511 w 7467600"/>
              <a:gd name="connsiteY796" fmla="*/ 786423 h 6858000"/>
              <a:gd name="connsiteX797" fmla="*/ 3584154 w 7467600"/>
              <a:gd name="connsiteY797" fmla="*/ 448218 h 6858000"/>
              <a:gd name="connsiteX798" fmla="*/ 3624562 w 7467600"/>
              <a:gd name="connsiteY798" fmla="*/ 367041 h 6858000"/>
              <a:gd name="connsiteX799" fmla="*/ 3766672 w 7467600"/>
              <a:gd name="connsiteY799" fmla="*/ 359429 h 6858000"/>
              <a:gd name="connsiteX800" fmla="*/ 3996338 w 7467600"/>
              <a:gd name="connsiteY800" fmla="*/ 968237 h 6858000"/>
              <a:gd name="connsiteX801" fmla="*/ 3766672 w 7467600"/>
              <a:gd name="connsiteY801" fmla="*/ 359429 h 6858000"/>
              <a:gd name="connsiteX802" fmla="*/ 5805386 w 7467600"/>
              <a:gd name="connsiteY802" fmla="*/ 239240 h 6858000"/>
              <a:gd name="connsiteX803" fmla="*/ 5736947 w 7467600"/>
              <a:gd name="connsiteY803" fmla="*/ 261367 h 6858000"/>
              <a:gd name="connsiteX804" fmla="*/ 5427012 w 7467600"/>
              <a:gd name="connsiteY804" fmla="*/ 311272 h 6858000"/>
              <a:gd name="connsiteX805" fmla="*/ 5147818 w 7467600"/>
              <a:gd name="connsiteY805" fmla="*/ 322112 h 6858000"/>
              <a:gd name="connsiteX806" fmla="*/ 5060854 w 7467600"/>
              <a:gd name="connsiteY806" fmla="*/ 311882 h 6858000"/>
              <a:gd name="connsiteX807" fmla="*/ 4945989 w 7467600"/>
              <a:gd name="connsiteY807" fmla="*/ 300516 h 6858000"/>
              <a:gd name="connsiteX808" fmla="*/ 5410479 w 7467600"/>
              <a:gd name="connsiteY808" fmla="*/ 348434 h 6858000"/>
              <a:gd name="connsiteX809" fmla="*/ 5805386 w 7467600"/>
              <a:gd name="connsiteY809" fmla="*/ 239240 h 6858000"/>
              <a:gd name="connsiteX810" fmla="*/ 5905192 w 7467600"/>
              <a:gd name="connsiteY810" fmla="*/ 163079 h 6858000"/>
              <a:gd name="connsiteX811" fmla="*/ 5865655 w 7467600"/>
              <a:gd name="connsiteY811" fmla="*/ 171901 h 6858000"/>
              <a:gd name="connsiteX812" fmla="*/ 5259740 w 7467600"/>
              <a:gd name="connsiteY812" fmla="*/ 257013 h 6858000"/>
              <a:gd name="connsiteX813" fmla="*/ 5208466 w 7467600"/>
              <a:gd name="connsiteY813" fmla="*/ 257550 h 6858000"/>
              <a:gd name="connsiteX814" fmla="*/ 4980204 w 7467600"/>
              <a:gd name="connsiteY814" fmla="*/ 271903 h 6858000"/>
              <a:gd name="connsiteX815" fmla="*/ 5068068 w 7467600"/>
              <a:gd name="connsiteY815" fmla="*/ 282244 h 6858000"/>
              <a:gd name="connsiteX816" fmla="*/ 5153231 w 7467600"/>
              <a:gd name="connsiteY816" fmla="*/ 292240 h 6858000"/>
              <a:gd name="connsiteX817" fmla="*/ 5426491 w 7467600"/>
              <a:gd name="connsiteY817" fmla="*/ 281128 h 6858000"/>
              <a:gd name="connsiteX818" fmla="*/ 5731212 w 7467600"/>
              <a:gd name="connsiteY818" fmla="*/ 231951 h 6858000"/>
              <a:gd name="connsiteX819" fmla="*/ 5905192 w 7467600"/>
              <a:gd name="connsiteY819" fmla="*/ 163079 h 6858000"/>
              <a:gd name="connsiteX820" fmla="*/ 5944437 w 7467600"/>
              <a:gd name="connsiteY820" fmla="*/ 113829 h 6858000"/>
              <a:gd name="connsiteX821" fmla="*/ 5825032 w 7467600"/>
              <a:gd name="connsiteY821" fmla="*/ 146405 h 6858000"/>
              <a:gd name="connsiteX822" fmla="*/ 4955599 w 7467600"/>
              <a:gd name="connsiteY822" fmla="*/ 247008 h 6858000"/>
              <a:gd name="connsiteX823" fmla="*/ 5210104 w 7467600"/>
              <a:gd name="connsiteY823" fmla="*/ 228123 h 6858000"/>
              <a:gd name="connsiteX824" fmla="*/ 5261015 w 7467600"/>
              <a:gd name="connsiteY824" fmla="*/ 227087 h 6858000"/>
              <a:gd name="connsiteX825" fmla="*/ 5861181 w 7467600"/>
              <a:gd name="connsiteY825" fmla="*/ 143093 h 6858000"/>
              <a:gd name="connsiteX826" fmla="*/ 5961252 w 7467600"/>
              <a:gd name="connsiteY826" fmla="*/ 114820 h 6858000"/>
              <a:gd name="connsiteX827" fmla="*/ 5944437 w 7467600"/>
              <a:gd name="connsiteY827" fmla="*/ 113829 h 6858000"/>
              <a:gd name="connsiteX828" fmla="*/ 3882765 w 7467600"/>
              <a:gd name="connsiteY828" fmla="*/ 0 h 6858000"/>
              <a:gd name="connsiteX829" fmla="*/ 3995099 w 7467600"/>
              <a:gd name="connsiteY829" fmla="*/ 0 h 6858000"/>
              <a:gd name="connsiteX830" fmla="*/ 4163818 w 7467600"/>
              <a:gd name="connsiteY830" fmla="*/ 234104 h 6858000"/>
              <a:gd name="connsiteX831" fmla="*/ 4172099 w 7467600"/>
              <a:gd name="connsiteY831" fmla="*/ 234207 h 6858000"/>
              <a:gd name="connsiteX832" fmla="*/ 4784282 w 7467600"/>
              <a:gd name="connsiteY832" fmla="*/ 276561 h 6858000"/>
              <a:gd name="connsiteX833" fmla="*/ 4801687 w 7467600"/>
              <a:gd name="connsiteY833" fmla="*/ 267764 h 6858000"/>
              <a:gd name="connsiteX834" fmla="*/ 6082788 w 7467600"/>
              <a:gd name="connsiteY834" fmla="*/ 64119 h 6858000"/>
              <a:gd name="connsiteX835" fmla="*/ 6099442 w 7467600"/>
              <a:gd name="connsiteY835" fmla="*/ 82568 h 6858000"/>
              <a:gd name="connsiteX836" fmla="*/ 4804137 w 7467600"/>
              <a:gd name="connsiteY836" fmla="*/ 320931 h 6858000"/>
              <a:gd name="connsiteX837" fmla="*/ 4227047 w 7467600"/>
              <a:gd name="connsiteY837" fmla="*/ 313415 h 6858000"/>
              <a:gd name="connsiteX838" fmla="*/ 4346041 w 7467600"/>
              <a:gd name="connsiteY838" fmla="*/ 456086 h 6858000"/>
              <a:gd name="connsiteX839" fmla="*/ 4870967 w 7467600"/>
              <a:gd name="connsiteY839" fmla="*/ 963061 h 6858000"/>
              <a:gd name="connsiteX840" fmla="*/ 4889647 w 7467600"/>
              <a:gd name="connsiteY840" fmla="*/ 957147 h 6858000"/>
              <a:gd name="connsiteX841" fmla="*/ 5422504 w 7467600"/>
              <a:gd name="connsiteY841" fmla="*/ 805191 h 6858000"/>
              <a:gd name="connsiteX842" fmla="*/ 6087656 w 7467600"/>
              <a:gd name="connsiteY842" fmla="*/ 826703 h 6858000"/>
              <a:gd name="connsiteX843" fmla="*/ 6058717 w 7467600"/>
              <a:gd name="connsiteY843" fmla="*/ 865992 h 6858000"/>
              <a:gd name="connsiteX844" fmla="*/ 4974153 w 7467600"/>
              <a:gd name="connsiteY844" fmla="*/ 1045456 h 6858000"/>
              <a:gd name="connsiteX845" fmla="*/ 5627835 w 7467600"/>
              <a:gd name="connsiteY845" fmla="*/ 1472077 h 6858000"/>
              <a:gd name="connsiteX846" fmla="*/ 5629817 w 7467600"/>
              <a:gd name="connsiteY846" fmla="*/ 1471412 h 6858000"/>
              <a:gd name="connsiteX847" fmla="*/ 5634124 w 7467600"/>
              <a:gd name="connsiteY847" fmla="*/ 1470572 h 6858000"/>
              <a:gd name="connsiteX848" fmla="*/ 5755832 w 7467600"/>
              <a:gd name="connsiteY848" fmla="*/ 1383886 h 6858000"/>
              <a:gd name="connsiteX849" fmla="*/ 6014186 w 7467600"/>
              <a:gd name="connsiteY849" fmla="*/ 1279799 h 6858000"/>
              <a:gd name="connsiteX850" fmla="*/ 6901619 w 7467600"/>
              <a:gd name="connsiteY850" fmla="*/ 1047874 h 6858000"/>
              <a:gd name="connsiteX851" fmla="*/ 6931566 w 7467600"/>
              <a:gd name="connsiteY851" fmla="*/ 1062034 h 6858000"/>
              <a:gd name="connsiteX852" fmla="*/ 5790982 w 7467600"/>
              <a:gd name="connsiteY852" fmla="*/ 1561380 h 6858000"/>
              <a:gd name="connsiteX853" fmla="*/ 6188971 w 7467600"/>
              <a:gd name="connsiteY853" fmla="*/ 1755168 h 6858000"/>
              <a:gd name="connsiteX854" fmla="*/ 6202446 w 7467600"/>
              <a:gd name="connsiteY854" fmla="*/ 1752268 h 6858000"/>
              <a:gd name="connsiteX855" fmla="*/ 7179560 w 7467600"/>
              <a:gd name="connsiteY855" fmla="*/ 1467551 h 6858000"/>
              <a:gd name="connsiteX856" fmla="*/ 7158730 w 7467600"/>
              <a:gd name="connsiteY856" fmla="*/ 1507835 h 6858000"/>
              <a:gd name="connsiteX857" fmla="*/ 6326959 w 7467600"/>
              <a:gd name="connsiteY857" fmla="*/ 1817686 h 6858000"/>
              <a:gd name="connsiteX858" fmla="*/ 6537433 w 7467600"/>
              <a:gd name="connsiteY858" fmla="*/ 1907790 h 6858000"/>
              <a:gd name="connsiteX859" fmla="*/ 6550221 w 7467600"/>
              <a:gd name="connsiteY859" fmla="*/ 1910729 h 6858000"/>
              <a:gd name="connsiteX860" fmla="*/ 6964438 w 7467600"/>
              <a:gd name="connsiteY860" fmla="*/ 2209505 h 6858000"/>
              <a:gd name="connsiteX861" fmla="*/ 7367862 w 7467600"/>
              <a:gd name="connsiteY861" fmla="*/ 2806833 h 6858000"/>
              <a:gd name="connsiteX862" fmla="*/ 7364329 w 7467600"/>
              <a:gd name="connsiteY862" fmla="*/ 2826907 h 6858000"/>
              <a:gd name="connsiteX863" fmla="*/ 7290545 w 7467600"/>
              <a:gd name="connsiteY863" fmla="*/ 2850663 h 6858000"/>
              <a:gd name="connsiteX864" fmla="*/ 6472036 w 7467600"/>
              <a:gd name="connsiteY864" fmla="*/ 1959003 h 6858000"/>
              <a:gd name="connsiteX865" fmla="*/ 5792897 w 7467600"/>
              <a:gd name="connsiteY865" fmla="*/ 1647747 h 6858000"/>
              <a:gd name="connsiteX866" fmla="*/ 5842751 w 7467600"/>
              <a:gd name="connsiteY866" fmla="*/ 1816112 h 6858000"/>
              <a:gd name="connsiteX867" fmla="*/ 5847424 w 7467600"/>
              <a:gd name="connsiteY867" fmla="*/ 1815776 h 6858000"/>
              <a:gd name="connsiteX868" fmla="*/ 6399821 w 7467600"/>
              <a:gd name="connsiteY868" fmla="*/ 2344799 h 6858000"/>
              <a:gd name="connsiteX869" fmla="*/ 6323232 w 7467600"/>
              <a:gd name="connsiteY869" fmla="*/ 2389634 h 6858000"/>
              <a:gd name="connsiteX870" fmla="*/ 5942958 w 7467600"/>
              <a:gd name="connsiteY870" fmla="*/ 2077708 h 6858000"/>
              <a:gd name="connsiteX871" fmla="*/ 5921559 w 7467600"/>
              <a:gd name="connsiteY871" fmla="*/ 2378596 h 6858000"/>
              <a:gd name="connsiteX872" fmla="*/ 5817651 w 7467600"/>
              <a:gd name="connsiteY872" fmla="*/ 3023919 h 6858000"/>
              <a:gd name="connsiteX873" fmla="*/ 5729634 w 7467600"/>
              <a:gd name="connsiteY873" fmla="*/ 3051849 h 6858000"/>
              <a:gd name="connsiteX874" fmla="*/ 5611018 w 7467600"/>
              <a:gd name="connsiteY874" fmla="*/ 2316769 h 6858000"/>
              <a:gd name="connsiteX875" fmla="*/ 5687608 w 7467600"/>
              <a:gd name="connsiteY875" fmla="*/ 2039972 h 6858000"/>
              <a:gd name="connsiteX876" fmla="*/ 5657554 w 7467600"/>
              <a:gd name="connsiteY876" fmla="*/ 1576445 h 6858000"/>
              <a:gd name="connsiteX877" fmla="*/ 5150475 w 7467600"/>
              <a:gd name="connsiteY877" fmla="*/ 1274012 h 6858000"/>
              <a:gd name="connsiteX878" fmla="*/ 5349142 w 7467600"/>
              <a:gd name="connsiteY878" fmla="*/ 2204405 h 6858000"/>
              <a:gd name="connsiteX879" fmla="*/ 5262214 w 7467600"/>
              <a:gd name="connsiteY879" fmla="*/ 2233836 h 6858000"/>
              <a:gd name="connsiteX880" fmla="*/ 4981539 w 7467600"/>
              <a:gd name="connsiteY880" fmla="*/ 1542201 h 6858000"/>
              <a:gd name="connsiteX881" fmla="*/ 4958461 w 7467600"/>
              <a:gd name="connsiteY881" fmla="*/ 1136957 h 6858000"/>
              <a:gd name="connsiteX882" fmla="*/ 4655015 w 7467600"/>
              <a:gd name="connsiteY882" fmla="*/ 891426 h 6858000"/>
              <a:gd name="connsiteX883" fmla="*/ 4348002 w 7467600"/>
              <a:gd name="connsiteY883" fmla="*/ 2205895 h 6858000"/>
              <a:gd name="connsiteX884" fmla="*/ 4262250 w 7467600"/>
              <a:gd name="connsiteY884" fmla="*/ 2219972 h 6858000"/>
              <a:gd name="connsiteX885" fmla="*/ 4550611 w 7467600"/>
              <a:gd name="connsiteY885" fmla="*/ 817540 h 6858000"/>
              <a:gd name="connsiteX886" fmla="*/ 4564418 w 7467600"/>
              <a:gd name="connsiteY886" fmla="*/ 808293 h 6858000"/>
              <a:gd name="connsiteX887" fmla="*/ 4266388 w 7467600"/>
              <a:gd name="connsiteY887" fmla="*/ 500083 h 6858000"/>
              <a:gd name="connsiteX888" fmla="*/ 4032842 w 7467600"/>
              <a:gd name="connsiteY888" fmla="*/ 211809 h 6858000"/>
              <a:gd name="connsiteX889" fmla="*/ 3882765 w 7467600"/>
              <a:gd name="connsiteY889" fmla="*/ 0 h 6858000"/>
              <a:gd name="connsiteX890" fmla="*/ 3721337 w 7467600"/>
              <a:gd name="connsiteY890" fmla="*/ 0 h 6858000"/>
              <a:gd name="connsiteX891" fmla="*/ 3797544 w 7467600"/>
              <a:gd name="connsiteY891" fmla="*/ 0 h 6858000"/>
              <a:gd name="connsiteX892" fmla="*/ 3775734 w 7467600"/>
              <a:gd name="connsiteY892" fmla="*/ 95131 h 6858000"/>
              <a:gd name="connsiteX893" fmla="*/ 3724807 w 7467600"/>
              <a:gd name="connsiteY893" fmla="*/ 272257 h 6858000"/>
              <a:gd name="connsiteX894" fmla="*/ 3726844 w 7467600"/>
              <a:gd name="connsiteY894" fmla="*/ 282988 h 6858000"/>
              <a:gd name="connsiteX895" fmla="*/ 3742664 w 7467600"/>
              <a:gd name="connsiteY895" fmla="*/ 279918 h 6858000"/>
              <a:gd name="connsiteX896" fmla="*/ 4103910 w 7467600"/>
              <a:gd name="connsiteY896" fmla="*/ 1161917 h 6858000"/>
              <a:gd name="connsiteX897" fmla="*/ 4020269 w 7467600"/>
              <a:gd name="connsiteY897" fmla="*/ 1200406 h 6858000"/>
              <a:gd name="connsiteX898" fmla="*/ 3674882 w 7467600"/>
              <a:gd name="connsiteY898" fmla="*/ 488524 h 6858000"/>
              <a:gd name="connsiteX899" fmla="*/ 3132682 w 7467600"/>
              <a:gd name="connsiteY899" fmla="*/ 1072284 h 6858000"/>
              <a:gd name="connsiteX900" fmla="*/ 2716346 w 7467600"/>
              <a:gd name="connsiteY900" fmla="*/ 1276376 h 6858000"/>
              <a:gd name="connsiteX901" fmla="*/ 2716772 w 7467600"/>
              <a:gd name="connsiteY901" fmla="*/ 1255462 h 6858000"/>
              <a:gd name="connsiteX902" fmla="*/ 3471096 w 7467600"/>
              <a:gd name="connsiteY902" fmla="*/ 437072 h 6858000"/>
              <a:gd name="connsiteX903" fmla="*/ 3639057 w 7467600"/>
              <a:gd name="connsiteY903" fmla="*/ 286334 h 6858000"/>
              <a:gd name="connsiteX904" fmla="*/ 3640309 w 7467600"/>
              <a:gd name="connsiteY904" fmla="*/ 284664 h 6858000"/>
              <a:gd name="connsiteX905" fmla="*/ 3646022 w 7467600"/>
              <a:gd name="connsiteY905" fmla="*/ 276711 h 6858000"/>
              <a:gd name="connsiteX906" fmla="*/ 3707943 w 7467600"/>
              <a:gd name="connsiteY906" fmla="*/ 65958 h 6858000"/>
              <a:gd name="connsiteX907" fmla="*/ 3721337 w 7467600"/>
              <a:gd name="connsiteY907" fmla="*/ 0 h 6858000"/>
              <a:gd name="connsiteX908" fmla="*/ 2867960 w 7467600"/>
              <a:gd name="connsiteY908" fmla="*/ 0 h 6858000"/>
              <a:gd name="connsiteX909" fmla="*/ 2926351 w 7467600"/>
              <a:gd name="connsiteY909" fmla="*/ 0 h 6858000"/>
              <a:gd name="connsiteX910" fmla="*/ 2902823 w 7467600"/>
              <a:gd name="connsiteY910" fmla="*/ 262929 h 6858000"/>
              <a:gd name="connsiteX911" fmla="*/ 2940663 w 7467600"/>
              <a:gd name="connsiteY911" fmla="*/ 140884 h 6858000"/>
              <a:gd name="connsiteX912" fmla="*/ 2947039 w 7467600"/>
              <a:gd name="connsiteY912" fmla="*/ 122524 h 6858000"/>
              <a:gd name="connsiteX913" fmla="*/ 2984316 w 7467600"/>
              <a:gd name="connsiteY913" fmla="*/ 0 h 6858000"/>
              <a:gd name="connsiteX914" fmla="*/ 3016114 w 7467600"/>
              <a:gd name="connsiteY914" fmla="*/ 0 h 6858000"/>
              <a:gd name="connsiteX915" fmla="*/ 2979949 w 7467600"/>
              <a:gd name="connsiteY915" fmla="*/ 119274 h 6858000"/>
              <a:gd name="connsiteX916" fmla="*/ 3023879 w 7467600"/>
              <a:gd name="connsiteY916" fmla="*/ 0 h 6858000"/>
              <a:gd name="connsiteX917" fmla="*/ 3105400 w 7467600"/>
              <a:gd name="connsiteY917" fmla="*/ 0 h 6858000"/>
              <a:gd name="connsiteX918" fmla="*/ 3094669 w 7467600"/>
              <a:gd name="connsiteY918" fmla="*/ 30308 h 6858000"/>
              <a:gd name="connsiteX919" fmla="*/ 2901945 w 7467600"/>
              <a:gd name="connsiteY919" fmla="*/ 466538 h 6858000"/>
              <a:gd name="connsiteX920" fmla="*/ 2815209 w 7467600"/>
              <a:gd name="connsiteY920" fmla="*/ 497361 h 6858000"/>
              <a:gd name="connsiteX921" fmla="*/ 2844845 w 7467600"/>
              <a:gd name="connsiteY921" fmla="*/ 127638 h 6858000"/>
              <a:gd name="connsiteX922" fmla="*/ 2867960 w 7467600"/>
              <a:gd name="connsiteY922" fmla="*/ 0 h 6858000"/>
              <a:gd name="connsiteX923" fmla="*/ 1057230 w 7467600"/>
              <a:gd name="connsiteY923" fmla="*/ 0 h 6858000"/>
              <a:gd name="connsiteX924" fmla="*/ 1111003 w 7467600"/>
              <a:gd name="connsiteY924" fmla="*/ 0 h 6858000"/>
              <a:gd name="connsiteX925" fmla="*/ 1125553 w 7467600"/>
              <a:gd name="connsiteY925" fmla="*/ 52588 h 6858000"/>
              <a:gd name="connsiteX926" fmla="*/ 1304276 w 7467600"/>
              <a:gd name="connsiteY926" fmla="*/ 476275 h 6858000"/>
              <a:gd name="connsiteX927" fmla="*/ 1492066 w 7467600"/>
              <a:gd name="connsiteY927" fmla="*/ 886333 h 6858000"/>
              <a:gd name="connsiteX928" fmla="*/ 1423698 w 7467600"/>
              <a:gd name="connsiteY928" fmla="*/ 710817 h 6858000"/>
              <a:gd name="connsiteX929" fmla="*/ 1357609 w 7467600"/>
              <a:gd name="connsiteY929" fmla="*/ 532892 h 6858000"/>
              <a:gd name="connsiteX930" fmla="*/ 1309550 w 7467600"/>
              <a:gd name="connsiteY930" fmla="*/ 374031 h 6858000"/>
              <a:gd name="connsiteX931" fmla="*/ 1193673 w 7467600"/>
              <a:gd name="connsiteY931" fmla="*/ 49533 h 6858000"/>
              <a:gd name="connsiteX932" fmla="*/ 1164391 w 7467600"/>
              <a:gd name="connsiteY932" fmla="*/ 0 h 6858000"/>
              <a:gd name="connsiteX933" fmla="*/ 1200666 w 7467600"/>
              <a:gd name="connsiteY933" fmla="*/ 0 h 6858000"/>
              <a:gd name="connsiteX934" fmla="*/ 1223408 w 7467600"/>
              <a:gd name="connsiteY934" fmla="*/ 38996 h 6858000"/>
              <a:gd name="connsiteX935" fmla="*/ 1339635 w 7467600"/>
              <a:gd name="connsiteY935" fmla="*/ 365517 h 6858000"/>
              <a:gd name="connsiteX936" fmla="*/ 1387469 w 7467600"/>
              <a:gd name="connsiteY936" fmla="*/ 523079 h 6858000"/>
              <a:gd name="connsiteX937" fmla="*/ 1452685 w 7467600"/>
              <a:gd name="connsiteY937" fmla="*/ 699806 h 6858000"/>
              <a:gd name="connsiteX938" fmla="*/ 1492092 w 7467600"/>
              <a:gd name="connsiteY938" fmla="*/ 800424 h 6858000"/>
              <a:gd name="connsiteX939" fmla="*/ 1455302 w 7467600"/>
              <a:gd name="connsiteY939" fmla="*/ 632913 h 6858000"/>
              <a:gd name="connsiteX940" fmla="*/ 1222336 w 7467600"/>
              <a:gd name="connsiteY940" fmla="*/ 9480 h 6858000"/>
              <a:gd name="connsiteX941" fmla="*/ 1214634 w 7467600"/>
              <a:gd name="connsiteY941" fmla="*/ 0 h 6858000"/>
              <a:gd name="connsiteX942" fmla="*/ 1289827 w 7467600"/>
              <a:gd name="connsiteY942" fmla="*/ 0 h 6858000"/>
              <a:gd name="connsiteX943" fmla="*/ 1321076 w 7467600"/>
              <a:gd name="connsiteY943" fmla="*/ 59722 h 6858000"/>
              <a:gd name="connsiteX944" fmla="*/ 1512579 w 7467600"/>
              <a:gd name="connsiteY944" fmla="*/ 626441 h 6858000"/>
              <a:gd name="connsiteX945" fmla="*/ 1506076 w 7467600"/>
              <a:gd name="connsiteY945" fmla="*/ 1089289 h 6858000"/>
              <a:gd name="connsiteX946" fmla="*/ 1486346 w 7467600"/>
              <a:gd name="connsiteY946" fmla="*/ 1079919 h 6858000"/>
              <a:gd name="connsiteX947" fmla="*/ 1070511 w 7467600"/>
              <a:gd name="connsiteY947" fmla="*/ 48609 h 6858000"/>
              <a:gd name="connsiteX948" fmla="*/ 1057230 w 7467600"/>
              <a:gd name="connsiteY948" fmla="*/ 0 h 6858000"/>
              <a:gd name="connsiteX949" fmla="*/ 43151 w 7467600"/>
              <a:gd name="connsiteY949" fmla="*/ 0 h 6858000"/>
              <a:gd name="connsiteX950" fmla="*/ 95283 w 7467600"/>
              <a:gd name="connsiteY950" fmla="*/ 0 h 6858000"/>
              <a:gd name="connsiteX951" fmla="*/ 300708 w 7467600"/>
              <a:gd name="connsiteY951" fmla="*/ 154571 h 6858000"/>
              <a:gd name="connsiteX952" fmla="*/ 530414 w 7467600"/>
              <a:gd name="connsiteY952" fmla="*/ 354673 h 6858000"/>
              <a:gd name="connsiteX953" fmla="*/ 333785 w 7467600"/>
              <a:gd name="connsiteY953" fmla="*/ 161564 h 6858000"/>
              <a:gd name="connsiteX954" fmla="*/ 147005 w 7467600"/>
              <a:gd name="connsiteY954" fmla="*/ 0 h 6858000"/>
              <a:gd name="connsiteX955" fmla="*/ 272509 w 7467600"/>
              <a:gd name="connsiteY955" fmla="*/ 0 h 6858000"/>
              <a:gd name="connsiteX956" fmla="*/ 326276 w 7467600"/>
              <a:gd name="connsiteY956" fmla="*/ 45847 h 6858000"/>
              <a:gd name="connsiteX957" fmla="*/ 823759 w 7467600"/>
              <a:gd name="connsiteY957" fmla="*/ 574145 h 6858000"/>
              <a:gd name="connsiteX958" fmla="*/ 811254 w 7467600"/>
              <a:gd name="connsiteY958" fmla="*/ 665546 h 6858000"/>
              <a:gd name="connsiteX959" fmla="*/ 154042 w 7467600"/>
              <a:gd name="connsiteY959" fmla="*/ 261522 h 6858000"/>
              <a:gd name="connsiteX960" fmla="*/ 13550 w 7467600"/>
              <a:gd name="connsiteY960" fmla="*/ 158423 h 6858000"/>
              <a:gd name="connsiteX961" fmla="*/ 0 w 7467600"/>
              <a:gd name="connsiteY961" fmla="*/ 146618 h 6858000"/>
              <a:gd name="connsiteX962" fmla="*/ 0 w 7467600"/>
              <a:gd name="connsiteY962" fmla="*/ 59161 h 6858000"/>
              <a:gd name="connsiteX963" fmla="*/ 45427 w 7467600"/>
              <a:gd name="connsiteY963" fmla="*/ 101078 h 6858000"/>
              <a:gd name="connsiteX964" fmla="*/ 630103 w 7467600"/>
              <a:gd name="connsiteY964" fmla="*/ 485885 h 6858000"/>
              <a:gd name="connsiteX965" fmla="*/ 532040 w 7467600"/>
              <a:gd name="connsiteY965" fmla="*/ 399359 h 6858000"/>
              <a:gd name="connsiteX966" fmla="*/ 517618 w 7467600"/>
              <a:gd name="connsiteY966" fmla="*/ 385726 h 6858000"/>
              <a:gd name="connsiteX967" fmla="*/ 285074 w 7467600"/>
              <a:gd name="connsiteY967" fmla="*/ 182755 h 6858000"/>
              <a:gd name="connsiteX968" fmla="*/ 43151 w 7467600"/>
              <a:gd name="connsiteY96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467600 w 7467600"/>
              <a:gd name="connsiteY78" fmla="*/ 6012219 h 6858000"/>
              <a:gd name="connsiteX79" fmla="*/ 7356878 w 7467600"/>
              <a:gd name="connsiteY79" fmla="*/ 5981332 h 6858000"/>
              <a:gd name="connsiteX80" fmla="*/ 7467600 w 7467600"/>
              <a:gd name="connsiteY80" fmla="*/ 6117703 h 6858000"/>
              <a:gd name="connsiteX81" fmla="*/ 7467600 w 7467600"/>
              <a:gd name="connsiteY81" fmla="*/ 6163634 h 6858000"/>
              <a:gd name="connsiteX82" fmla="*/ 7403637 w 7467600"/>
              <a:gd name="connsiteY82" fmla="*/ 6083957 h 6858000"/>
              <a:gd name="connsiteX83" fmla="*/ 7254615 w 7467600"/>
              <a:gd name="connsiteY83" fmla="*/ 5911918 h 6858000"/>
              <a:gd name="connsiteX84" fmla="*/ 7312589 w 7467600"/>
              <a:gd name="connsiteY84" fmla="*/ 5982309 h 6858000"/>
              <a:gd name="connsiteX85" fmla="*/ 7448321 w 7467600"/>
              <a:gd name="connsiteY85" fmla="*/ 6190991 h 6858000"/>
              <a:gd name="connsiteX86" fmla="*/ 7467600 w 7467600"/>
              <a:gd name="connsiteY86" fmla="*/ 6221686 h 6858000"/>
              <a:gd name="connsiteX87" fmla="*/ 7467600 w 7467600"/>
              <a:gd name="connsiteY87" fmla="*/ 6334256 h 6858000"/>
              <a:gd name="connsiteX88" fmla="*/ 7454976 w 7467600"/>
              <a:gd name="connsiteY88" fmla="*/ 6318297 h 6858000"/>
              <a:gd name="connsiteX89" fmla="*/ 1456157 w 7467600"/>
              <a:gd name="connsiteY89" fmla="*/ 5371404 h 6858000"/>
              <a:gd name="connsiteX90" fmla="*/ 1244432 w 7467600"/>
              <a:gd name="connsiteY90" fmla="*/ 5385601 h 6858000"/>
              <a:gd name="connsiteX91" fmla="*/ 973990 w 7467600"/>
              <a:gd name="connsiteY91" fmla="*/ 5424940 h 6858000"/>
              <a:gd name="connsiteX92" fmla="*/ 1103809 w 7467600"/>
              <a:gd name="connsiteY92" fmla="*/ 5433720 h 6858000"/>
              <a:gd name="connsiteX93" fmla="*/ 1123454 w 7467600"/>
              <a:gd name="connsiteY93" fmla="*/ 5435727 h 6858000"/>
              <a:gd name="connsiteX94" fmla="*/ 1737017 w 7467600"/>
              <a:gd name="connsiteY94" fmla="*/ 5452183 h 6858000"/>
              <a:gd name="connsiteX95" fmla="*/ 1824397 w 7467600"/>
              <a:gd name="connsiteY95" fmla="*/ 5447757 h 6858000"/>
              <a:gd name="connsiteX96" fmla="*/ 2070059 w 7467600"/>
              <a:gd name="connsiteY96" fmla="*/ 5441660 h 6858000"/>
              <a:gd name="connsiteX97" fmla="*/ 1456157 w 7467600"/>
              <a:gd name="connsiteY97" fmla="*/ 5371404 h 6858000"/>
              <a:gd name="connsiteX98" fmla="*/ 4988186 w 7467600"/>
              <a:gd name="connsiteY98" fmla="*/ 5216467 h 6858000"/>
              <a:gd name="connsiteX99" fmla="*/ 4777334 w 7467600"/>
              <a:gd name="connsiteY99" fmla="*/ 5406072 h 6858000"/>
              <a:gd name="connsiteX100" fmla="*/ 4718341 w 7467600"/>
              <a:gd name="connsiteY100" fmla="*/ 5468043 h 6858000"/>
              <a:gd name="connsiteX101" fmla="*/ 4604655 w 7467600"/>
              <a:gd name="connsiteY101" fmla="*/ 5583434 h 6858000"/>
              <a:gd name="connsiteX102" fmla="*/ 4565074 w 7467600"/>
              <a:gd name="connsiteY102" fmla="*/ 5618550 h 6858000"/>
              <a:gd name="connsiteX103" fmla="*/ 4988186 w 7467600"/>
              <a:gd name="connsiteY103" fmla="*/ 5216467 h 6858000"/>
              <a:gd name="connsiteX104" fmla="*/ 4978032 w 7467600"/>
              <a:gd name="connsiteY104" fmla="*/ 5183809 h 6858000"/>
              <a:gd name="connsiteX105" fmla="*/ 4463413 w 7467600"/>
              <a:gd name="connsiteY105" fmla="*/ 5615162 h 6858000"/>
              <a:gd name="connsiteX106" fmla="*/ 4358134 w 7467600"/>
              <a:gd name="connsiteY106" fmla="*/ 5742791 h 6858000"/>
              <a:gd name="connsiteX107" fmla="*/ 4376219 w 7467600"/>
              <a:gd name="connsiteY107" fmla="*/ 5729027 h 6858000"/>
              <a:gd name="connsiteX108" fmla="*/ 4582340 w 7467600"/>
              <a:gd name="connsiteY108" fmla="*/ 5561037 h 6858000"/>
              <a:gd name="connsiteX109" fmla="*/ 4694684 w 7467600"/>
              <a:gd name="connsiteY109" fmla="*/ 5447098 h 6858000"/>
              <a:gd name="connsiteX110" fmla="*/ 4754123 w 7467600"/>
              <a:gd name="connsiteY110" fmla="*/ 5384643 h 6858000"/>
              <a:gd name="connsiteX111" fmla="*/ 4978032 w 7467600"/>
              <a:gd name="connsiteY111" fmla="*/ 5183809 h 6858000"/>
              <a:gd name="connsiteX112" fmla="*/ 1903353 w 7467600"/>
              <a:gd name="connsiteY112" fmla="*/ 5044827 h 6858000"/>
              <a:gd name="connsiteX113" fmla="*/ 1936931 w 7467600"/>
              <a:gd name="connsiteY113" fmla="*/ 5093954 h 6858000"/>
              <a:gd name="connsiteX114" fmla="*/ 2195868 w 7467600"/>
              <a:gd name="connsiteY114" fmla="*/ 5396574 h 6858000"/>
              <a:gd name="connsiteX115" fmla="*/ 2088852 w 7467600"/>
              <a:gd name="connsiteY115" fmla="*/ 5166123 h 6858000"/>
              <a:gd name="connsiteX116" fmla="*/ 1958241 w 7467600"/>
              <a:gd name="connsiteY116" fmla="*/ 5067955 h 6858000"/>
              <a:gd name="connsiteX117" fmla="*/ 1903353 w 7467600"/>
              <a:gd name="connsiteY117" fmla="*/ 5044827 h 6858000"/>
              <a:gd name="connsiteX118" fmla="*/ 1979378 w 7467600"/>
              <a:gd name="connsiteY118" fmla="*/ 4769504 h 6858000"/>
              <a:gd name="connsiteX119" fmla="*/ 2882120 w 7467600"/>
              <a:gd name="connsiteY119" fmla="*/ 5064547 h 6858000"/>
              <a:gd name="connsiteX120" fmla="*/ 2793103 w 7467600"/>
              <a:gd name="connsiteY120" fmla="*/ 5039699 h 6858000"/>
              <a:gd name="connsiteX121" fmla="*/ 2770041 w 7467600"/>
              <a:gd name="connsiteY121" fmla="*/ 5033634 h 6858000"/>
              <a:gd name="connsiteX122" fmla="*/ 1979378 w 7467600"/>
              <a:gd name="connsiteY122" fmla="*/ 4769504 h 6858000"/>
              <a:gd name="connsiteX123" fmla="*/ 1927410 w 7467600"/>
              <a:gd name="connsiteY123" fmla="*/ 4716164 h 6858000"/>
              <a:gd name="connsiteX124" fmla="*/ 1959587 w 7467600"/>
              <a:gd name="connsiteY124" fmla="*/ 4728849 h 6858000"/>
              <a:gd name="connsiteX125" fmla="*/ 2777707 w 7467600"/>
              <a:gd name="connsiteY125" fmla="*/ 5003991 h 6858000"/>
              <a:gd name="connsiteX126" fmla="*/ 2800768 w 7467600"/>
              <a:gd name="connsiteY126" fmla="*/ 5010056 h 6858000"/>
              <a:gd name="connsiteX127" fmla="*/ 2879408 w 7467600"/>
              <a:gd name="connsiteY127" fmla="*/ 5031590 h 6858000"/>
              <a:gd name="connsiteX128" fmla="*/ 2862295 w 7467600"/>
              <a:gd name="connsiteY128" fmla="*/ 5022958 h 6858000"/>
              <a:gd name="connsiteX129" fmla="*/ 2813343 w 7467600"/>
              <a:gd name="connsiteY129" fmla="*/ 4998369 h 6858000"/>
              <a:gd name="connsiteX130" fmla="*/ 2646245 w 7467600"/>
              <a:gd name="connsiteY130" fmla="*/ 4930999 h 6858000"/>
              <a:gd name="connsiteX131" fmla="*/ 1999243 w 7467600"/>
              <a:gd name="connsiteY131" fmla="*/ 4730524 h 6858000"/>
              <a:gd name="connsiteX132" fmla="*/ 1979527 w 7467600"/>
              <a:gd name="connsiteY132" fmla="*/ 4726651 h 6858000"/>
              <a:gd name="connsiteX133" fmla="*/ 1927410 w 7467600"/>
              <a:gd name="connsiteY133" fmla="*/ 4716164 h 6858000"/>
              <a:gd name="connsiteX134" fmla="*/ 1997014 w 7467600"/>
              <a:gd name="connsiteY134" fmla="*/ 4698007 h 6858000"/>
              <a:gd name="connsiteX135" fmla="*/ 2005458 w 7467600"/>
              <a:gd name="connsiteY135" fmla="*/ 4699540 h 6858000"/>
              <a:gd name="connsiteX136" fmla="*/ 2657186 w 7467600"/>
              <a:gd name="connsiteY136" fmla="*/ 4901687 h 6858000"/>
              <a:gd name="connsiteX137" fmla="*/ 2826662 w 7467600"/>
              <a:gd name="connsiteY137" fmla="*/ 4970362 h 6858000"/>
              <a:gd name="connsiteX138" fmla="*/ 2876100 w 7467600"/>
              <a:gd name="connsiteY138" fmla="*/ 4995397 h 6858000"/>
              <a:gd name="connsiteX139" fmla="*/ 3042600 w 7467600"/>
              <a:gd name="connsiteY139" fmla="*/ 5059532 h 6858000"/>
              <a:gd name="connsiteX140" fmla="*/ 1997014 w 7467600"/>
              <a:gd name="connsiteY140" fmla="*/ 4698007 h 6858000"/>
              <a:gd name="connsiteX141" fmla="*/ 2305292 w 7467600"/>
              <a:gd name="connsiteY141" fmla="*/ 4219492 h 6858000"/>
              <a:gd name="connsiteX142" fmla="*/ 3360922 w 7467600"/>
              <a:gd name="connsiteY142" fmla="*/ 4529373 h 6858000"/>
              <a:gd name="connsiteX143" fmla="*/ 3492420 w 7467600"/>
              <a:gd name="connsiteY143" fmla="*/ 4510145 h 6858000"/>
              <a:gd name="connsiteX144" fmla="*/ 3364086 w 7467600"/>
              <a:gd name="connsiteY144" fmla="*/ 4480340 h 6858000"/>
              <a:gd name="connsiteX145" fmla="*/ 3225818 w 7467600"/>
              <a:gd name="connsiteY145" fmla="*/ 4411822 h 6858000"/>
              <a:gd name="connsiteX146" fmla="*/ 3129696 w 7467600"/>
              <a:gd name="connsiteY146" fmla="*/ 4360704 h 6858000"/>
              <a:gd name="connsiteX147" fmla="*/ 2814545 w 7467600"/>
              <a:gd name="connsiteY147" fmla="*/ 4282955 h 6858000"/>
              <a:gd name="connsiteX148" fmla="*/ 2305292 w 7467600"/>
              <a:gd name="connsiteY148" fmla="*/ 4219492 h 6858000"/>
              <a:gd name="connsiteX149" fmla="*/ 2626982 w 7467600"/>
              <a:gd name="connsiteY149" fmla="*/ 4206450 h 6858000"/>
              <a:gd name="connsiteX150" fmla="*/ 2490617 w 7467600"/>
              <a:gd name="connsiteY150" fmla="*/ 4206951 h 6858000"/>
              <a:gd name="connsiteX151" fmla="*/ 2819869 w 7467600"/>
              <a:gd name="connsiteY151" fmla="*/ 4252936 h 6858000"/>
              <a:gd name="connsiteX152" fmla="*/ 3143018 w 7467600"/>
              <a:gd name="connsiteY152" fmla="*/ 4332698 h 6858000"/>
              <a:gd name="connsiteX153" fmla="*/ 3241520 w 7467600"/>
              <a:gd name="connsiteY153" fmla="*/ 4385112 h 6858000"/>
              <a:gd name="connsiteX154" fmla="*/ 3374575 w 7467600"/>
              <a:gd name="connsiteY154" fmla="*/ 4451517 h 6858000"/>
              <a:gd name="connsiteX155" fmla="*/ 3505221 w 7467600"/>
              <a:gd name="connsiteY155" fmla="*/ 4480757 h 6858000"/>
              <a:gd name="connsiteX156" fmla="*/ 2626982 w 7467600"/>
              <a:gd name="connsiteY156" fmla="*/ 4206450 h 6858000"/>
              <a:gd name="connsiteX157" fmla="*/ 1310106 w 7467600"/>
              <a:gd name="connsiteY157" fmla="*/ 3943217 h 6858000"/>
              <a:gd name="connsiteX158" fmla="*/ 854994 w 7467600"/>
              <a:gd name="connsiteY158" fmla="*/ 4399136 h 6858000"/>
              <a:gd name="connsiteX159" fmla="*/ 742462 w 7467600"/>
              <a:gd name="connsiteY159" fmla="*/ 4594648 h 6858000"/>
              <a:gd name="connsiteX160" fmla="*/ 820602 w 7467600"/>
              <a:gd name="connsiteY160" fmla="*/ 4485915 h 6858000"/>
              <a:gd name="connsiteX161" fmla="*/ 878295 w 7467600"/>
              <a:gd name="connsiteY161" fmla="*/ 4403594 h 6858000"/>
              <a:gd name="connsiteX162" fmla="*/ 1240607 w 7467600"/>
              <a:gd name="connsiteY162" fmla="*/ 4010401 h 6858000"/>
              <a:gd name="connsiteX163" fmla="*/ 1310106 w 7467600"/>
              <a:gd name="connsiteY163" fmla="*/ 3943217 h 6858000"/>
              <a:gd name="connsiteX164" fmla="*/ 1423113 w 7467600"/>
              <a:gd name="connsiteY164" fmla="*/ 3874565 h 6858000"/>
              <a:gd name="connsiteX165" fmla="*/ 1260565 w 7467600"/>
              <a:gd name="connsiteY165" fmla="*/ 4031982 h 6858000"/>
              <a:gd name="connsiteX166" fmla="*/ 901900 w 7467600"/>
              <a:gd name="connsiteY166" fmla="*/ 4421236 h 6858000"/>
              <a:gd name="connsiteX167" fmla="*/ 845044 w 7467600"/>
              <a:gd name="connsiteY167" fmla="*/ 4502436 h 6858000"/>
              <a:gd name="connsiteX168" fmla="*/ 685926 w 7467600"/>
              <a:gd name="connsiteY168" fmla="*/ 4703069 h 6858000"/>
              <a:gd name="connsiteX169" fmla="*/ 684248 w 7467600"/>
              <a:gd name="connsiteY169" fmla="*/ 4706721 h 6858000"/>
              <a:gd name="connsiteX170" fmla="*/ 1423113 w 7467600"/>
              <a:gd name="connsiteY170" fmla="*/ 3874565 h 6858000"/>
              <a:gd name="connsiteX171" fmla="*/ 3316479 w 7467600"/>
              <a:gd name="connsiteY171" fmla="*/ 3872136 h 6858000"/>
              <a:gd name="connsiteX172" fmla="*/ 3546806 w 7467600"/>
              <a:gd name="connsiteY172" fmla="*/ 4356139 h 6858000"/>
              <a:gd name="connsiteX173" fmla="*/ 3364433 w 7467600"/>
              <a:gd name="connsiteY173" fmla="*/ 3953121 h 6858000"/>
              <a:gd name="connsiteX174" fmla="*/ 3316479 w 7467600"/>
              <a:gd name="connsiteY174" fmla="*/ 3872136 h 6858000"/>
              <a:gd name="connsiteX175" fmla="*/ 3291335 w 7467600"/>
              <a:gd name="connsiteY175" fmla="*/ 3767420 h 6858000"/>
              <a:gd name="connsiteX176" fmla="*/ 3390805 w 7467600"/>
              <a:gd name="connsiteY176" fmla="*/ 3937163 h 6858000"/>
              <a:gd name="connsiteX177" fmla="*/ 3579062 w 7467600"/>
              <a:gd name="connsiteY177" fmla="*/ 4359040 h 6858000"/>
              <a:gd name="connsiteX178" fmla="*/ 3467355 w 7467600"/>
              <a:gd name="connsiteY178" fmla="*/ 3988130 h 6858000"/>
              <a:gd name="connsiteX179" fmla="*/ 3310753 w 7467600"/>
              <a:gd name="connsiteY179" fmla="*/ 3787140 h 6858000"/>
              <a:gd name="connsiteX180" fmla="*/ 3291335 w 7467600"/>
              <a:gd name="connsiteY180" fmla="*/ 3767420 h 6858000"/>
              <a:gd name="connsiteX181" fmla="*/ 1635889 w 7467600"/>
              <a:gd name="connsiteY181" fmla="*/ 3709494 h 6858000"/>
              <a:gd name="connsiteX182" fmla="*/ 1634800 w 7467600"/>
              <a:gd name="connsiteY182" fmla="*/ 3731111 h 6858000"/>
              <a:gd name="connsiteX183" fmla="*/ 1635889 w 7467600"/>
              <a:gd name="connsiteY183" fmla="*/ 3709494 h 6858000"/>
              <a:gd name="connsiteX184" fmla="*/ 1510397 w 7467600"/>
              <a:gd name="connsiteY184" fmla="*/ 3684705 h 6858000"/>
              <a:gd name="connsiteX185" fmla="*/ 1146550 w 7467600"/>
              <a:gd name="connsiteY185" fmla="*/ 3802012 h 6858000"/>
              <a:gd name="connsiteX186" fmla="*/ 698834 w 7467600"/>
              <a:gd name="connsiteY186" fmla="*/ 3952272 h 6858000"/>
              <a:gd name="connsiteX187" fmla="*/ 34256 w 7467600"/>
              <a:gd name="connsiteY187" fmla="*/ 4347603 h 6858000"/>
              <a:gd name="connsiteX188" fmla="*/ 527241 w 7467600"/>
              <a:gd name="connsiteY188" fmla="*/ 4065078 h 6858000"/>
              <a:gd name="connsiteX189" fmla="*/ 1510397 w 7467600"/>
              <a:gd name="connsiteY189" fmla="*/ 3684705 h 6858000"/>
              <a:gd name="connsiteX190" fmla="*/ 1313114 w 7467600"/>
              <a:gd name="connsiteY190" fmla="*/ 3655216 h 6858000"/>
              <a:gd name="connsiteX191" fmla="*/ 1109304 w 7467600"/>
              <a:gd name="connsiteY191" fmla="*/ 3669030 h 6858000"/>
              <a:gd name="connsiteX192" fmla="*/ 8129 w 7467600"/>
              <a:gd name="connsiteY192" fmla="*/ 4330519 h 6858000"/>
              <a:gd name="connsiteX193" fmla="*/ 687572 w 7467600"/>
              <a:gd name="connsiteY193" fmla="*/ 3925629 h 6858000"/>
              <a:gd name="connsiteX194" fmla="*/ 1138365 w 7467600"/>
              <a:gd name="connsiteY194" fmla="*/ 3774515 h 6858000"/>
              <a:gd name="connsiteX195" fmla="*/ 1505579 w 7467600"/>
              <a:gd name="connsiteY195" fmla="*/ 3655526 h 6858000"/>
              <a:gd name="connsiteX196" fmla="*/ 1313114 w 7467600"/>
              <a:gd name="connsiteY196" fmla="*/ 3655216 h 6858000"/>
              <a:gd name="connsiteX197" fmla="*/ 3655073 w 7467600"/>
              <a:gd name="connsiteY197" fmla="*/ 3650884 h 6858000"/>
              <a:gd name="connsiteX198" fmla="*/ 3989938 w 7467600"/>
              <a:gd name="connsiteY198" fmla="*/ 3991685 h 6858000"/>
              <a:gd name="connsiteX199" fmla="*/ 4393907 w 7467600"/>
              <a:gd name="connsiteY199" fmla="*/ 4261258 h 6858000"/>
              <a:gd name="connsiteX200" fmla="*/ 4648051 w 7467600"/>
              <a:gd name="connsiteY200" fmla="*/ 4374051 h 6858000"/>
              <a:gd name="connsiteX201" fmla="*/ 4383389 w 7467600"/>
              <a:gd name="connsiteY201" fmla="*/ 4184369 h 6858000"/>
              <a:gd name="connsiteX202" fmla="*/ 4165508 w 7467600"/>
              <a:gd name="connsiteY202" fmla="*/ 4035196 h 6858000"/>
              <a:gd name="connsiteX203" fmla="*/ 4068162 w 7467600"/>
              <a:gd name="connsiteY203" fmla="*/ 3953394 h 6858000"/>
              <a:gd name="connsiteX204" fmla="*/ 3981416 w 7467600"/>
              <a:gd name="connsiteY204" fmla="*/ 3880482 h 6858000"/>
              <a:gd name="connsiteX205" fmla="*/ 3800147 w 7467600"/>
              <a:gd name="connsiteY205" fmla="*/ 3749872 h 6858000"/>
              <a:gd name="connsiteX206" fmla="*/ 3655073 w 7467600"/>
              <a:gd name="connsiteY206" fmla="*/ 3650884 h 6858000"/>
              <a:gd name="connsiteX207" fmla="*/ 3670252 w 7467600"/>
              <a:gd name="connsiteY207" fmla="*/ 3622798 h 6858000"/>
              <a:gd name="connsiteX208" fmla="*/ 3817258 w 7467600"/>
              <a:gd name="connsiteY208" fmla="*/ 3723577 h 6858000"/>
              <a:gd name="connsiteX209" fmla="*/ 4000461 w 7467600"/>
              <a:gd name="connsiteY209" fmla="*/ 3855966 h 6858000"/>
              <a:gd name="connsiteX210" fmla="*/ 4088180 w 7467600"/>
              <a:gd name="connsiteY210" fmla="*/ 3929774 h 6858000"/>
              <a:gd name="connsiteX211" fmla="*/ 4184555 w 7467600"/>
              <a:gd name="connsiteY211" fmla="*/ 4010683 h 6858000"/>
              <a:gd name="connsiteX212" fmla="*/ 4399563 w 7467600"/>
              <a:gd name="connsiteY212" fmla="*/ 4158106 h 6858000"/>
              <a:gd name="connsiteX213" fmla="*/ 4684469 w 7467600"/>
              <a:gd name="connsiteY213" fmla="*/ 4364680 h 6858000"/>
              <a:gd name="connsiteX214" fmla="*/ 4690271 w 7467600"/>
              <a:gd name="connsiteY214" fmla="*/ 4370034 h 6858000"/>
              <a:gd name="connsiteX215" fmla="*/ 4136093 w 7467600"/>
              <a:gd name="connsiteY215" fmla="*/ 3858466 h 6858000"/>
              <a:gd name="connsiteX216" fmla="*/ 3670252 w 7467600"/>
              <a:gd name="connsiteY216" fmla="*/ 3622798 h 6858000"/>
              <a:gd name="connsiteX217" fmla="*/ 4440129 w 7467600"/>
              <a:gd name="connsiteY217" fmla="*/ 3448571 h 6858000"/>
              <a:gd name="connsiteX218" fmla="*/ 4856525 w 7467600"/>
              <a:gd name="connsiteY218" fmla="*/ 3915351 h 6858000"/>
              <a:gd name="connsiteX219" fmla="*/ 5059055 w 7467600"/>
              <a:gd name="connsiteY219" fmla="*/ 4108918 h 6858000"/>
              <a:gd name="connsiteX220" fmla="*/ 5290070 w 7467600"/>
              <a:gd name="connsiteY220" fmla="*/ 4263619 h 6858000"/>
              <a:gd name="connsiteX221" fmla="*/ 4834991 w 7467600"/>
              <a:gd name="connsiteY221" fmla="*/ 3830985 h 6858000"/>
              <a:gd name="connsiteX222" fmla="*/ 4440129 w 7467600"/>
              <a:gd name="connsiteY222" fmla="*/ 3448571 h 6858000"/>
              <a:gd name="connsiteX223" fmla="*/ 4441737 w 7467600"/>
              <a:gd name="connsiteY223" fmla="*/ 3399734 h 6858000"/>
              <a:gd name="connsiteX224" fmla="*/ 4431236 w 7467600"/>
              <a:gd name="connsiteY224" fmla="*/ 3400954 h 6858000"/>
              <a:gd name="connsiteX225" fmla="*/ 4557150 w 7467600"/>
              <a:gd name="connsiteY225" fmla="*/ 3510023 h 6858000"/>
              <a:gd name="connsiteX226" fmla="*/ 4856936 w 7467600"/>
              <a:gd name="connsiteY226" fmla="*/ 3809146 h 6858000"/>
              <a:gd name="connsiteX227" fmla="*/ 5111996 w 7467600"/>
              <a:gd name="connsiteY227" fmla="*/ 4065759 h 6858000"/>
              <a:gd name="connsiteX228" fmla="*/ 5388878 w 7467600"/>
              <a:gd name="connsiteY228" fmla="*/ 4300185 h 6858000"/>
              <a:gd name="connsiteX229" fmla="*/ 5425556 w 7467600"/>
              <a:gd name="connsiteY229" fmla="*/ 4308967 h 6858000"/>
              <a:gd name="connsiteX230" fmla="*/ 4943646 w 7467600"/>
              <a:gd name="connsiteY230" fmla="*/ 3822916 h 6858000"/>
              <a:gd name="connsiteX231" fmla="*/ 4594837 w 7467600"/>
              <a:gd name="connsiteY231" fmla="*/ 3532274 h 6858000"/>
              <a:gd name="connsiteX232" fmla="*/ 4441737 w 7467600"/>
              <a:gd name="connsiteY232" fmla="*/ 3399734 h 6858000"/>
              <a:gd name="connsiteX233" fmla="*/ 5425834 w 7467600"/>
              <a:gd name="connsiteY233" fmla="*/ 3162785 h 6858000"/>
              <a:gd name="connsiteX234" fmla="*/ 5401644 w 7467600"/>
              <a:gd name="connsiteY234" fmla="*/ 3617847 h 6858000"/>
              <a:gd name="connsiteX235" fmla="*/ 5467256 w 7467600"/>
              <a:gd name="connsiteY235" fmla="*/ 4175494 h 6858000"/>
              <a:gd name="connsiteX236" fmla="*/ 5448069 w 7467600"/>
              <a:gd name="connsiteY236" fmla="*/ 3567554 h 6858000"/>
              <a:gd name="connsiteX237" fmla="*/ 5425834 w 7467600"/>
              <a:gd name="connsiteY237" fmla="*/ 3162785 h 6858000"/>
              <a:gd name="connsiteX238" fmla="*/ 1318687 w 7467600"/>
              <a:gd name="connsiteY238" fmla="*/ 3113840 h 6858000"/>
              <a:gd name="connsiteX239" fmla="*/ 1066793 w 7467600"/>
              <a:gd name="connsiteY239" fmla="*/ 3212171 h 6858000"/>
              <a:gd name="connsiteX240" fmla="*/ 993319 w 7467600"/>
              <a:gd name="connsiteY240" fmla="*/ 3247648 h 6858000"/>
              <a:gd name="connsiteX241" fmla="*/ 853081 w 7467600"/>
              <a:gd name="connsiteY241" fmla="*/ 3312410 h 6858000"/>
              <a:gd name="connsiteX242" fmla="*/ 805957 w 7467600"/>
              <a:gd name="connsiteY242" fmla="*/ 3330443 h 6858000"/>
              <a:gd name="connsiteX243" fmla="*/ 1318687 w 7467600"/>
              <a:gd name="connsiteY243" fmla="*/ 3113840 h 6858000"/>
              <a:gd name="connsiteX244" fmla="*/ 5453702 w 7467600"/>
              <a:gd name="connsiteY244" fmla="*/ 3090882 h 6858000"/>
              <a:gd name="connsiteX245" fmla="*/ 5480135 w 7467600"/>
              <a:gd name="connsiteY245" fmla="*/ 3565802 h 6858000"/>
              <a:gd name="connsiteX246" fmla="*/ 5499023 w 7467600"/>
              <a:gd name="connsiteY246" fmla="*/ 4166310 h 6858000"/>
              <a:gd name="connsiteX247" fmla="*/ 5547022 w 7467600"/>
              <a:gd name="connsiteY247" fmla="*/ 3607838 h 6858000"/>
              <a:gd name="connsiteX248" fmla="*/ 5515964 w 7467600"/>
              <a:gd name="connsiteY248" fmla="*/ 3378541 h 6858000"/>
              <a:gd name="connsiteX249" fmla="*/ 5453702 w 7467600"/>
              <a:gd name="connsiteY249" fmla="*/ 3090882 h 6858000"/>
              <a:gd name="connsiteX250" fmla="*/ 1238695 w 7467600"/>
              <a:gd name="connsiteY250" fmla="*/ 3076820 h 6858000"/>
              <a:gd name="connsiteX251" fmla="*/ 716371 w 7467600"/>
              <a:gd name="connsiteY251" fmla="*/ 3293249 h 6858000"/>
              <a:gd name="connsiteX252" fmla="*/ 579522 w 7467600"/>
              <a:gd name="connsiteY252" fmla="*/ 3371759 h 6858000"/>
              <a:gd name="connsiteX253" fmla="*/ 600288 w 7467600"/>
              <a:gd name="connsiteY253" fmla="*/ 3365555 h 6858000"/>
              <a:gd name="connsiteX254" fmla="*/ 840692 w 7467600"/>
              <a:gd name="connsiteY254" fmla="*/ 3284921 h 6858000"/>
              <a:gd name="connsiteX255" fmla="*/ 979248 w 7467600"/>
              <a:gd name="connsiteY255" fmla="*/ 3221003 h 6858000"/>
              <a:gd name="connsiteX256" fmla="*/ 1053282 w 7467600"/>
              <a:gd name="connsiteY256" fmla="*/ 3185247 h 6858000"/>
              <a:gd name="connsiteX257" fmla="*/ 1320603 w 7467600"/>
              <a:gd name="connsiteY257" fmla="*/ 3081281 h 6858000"/>
              <a:gd name="connsiteX258" fmla="*/ 1238695 w 7467600"/>
              <a:gd name="connsiteY258" fmla="*/ 3076820 h 6858000"/>
              <a:gd name="connsiteX259" fmla="*/ 5425627 w 7467600"/>
              <a:gd name="connsiteY259" fmla="*/ 2954192 h 6858000"/>
              <a:gd name="connsiteX260" fmla="*/ 5470770 w 7467600"/>
              <a:gd name="connsiteY260" fmla="*/ 3005435 h 6858000"/>
              <a:gd name="connsiteX261" fmla="*/ 5519779 w 7467600"/>
              <a:gd name="connsiteY261" fmla="*/ 4359223 h 6858000"/>
              <a:gd name="connsiteX262" fmla="*/ 5520293 w 7467600"/>
              <a:gd name="connsiteY262" fmla="*/ 4360602 h 6858000"/>
              <a:gd name="connsiteX263" fmla="*/ 5767221 w 7467600"/>
              <a:gd name="connsiteY263" fmla="*/ 4665564 h 6858000"/>
              <a:gd name="connsiteX264" fmla="*/ 6937169 w 7467600"/>
              <a:gd name="connsiteY264" fmla="*/ 4815941 h 6858000"/>
              <a:gd name="connsiteX265" fmla="*/ 6953922 w 7467600"/>
              <a:gd name="connsiteY265" fmla="*/ 4890068 h 6858000"/>
              <a:gd name="connsiteX266" fmla="*/ 6071359 w 7467600"/>
              <a:gd name="connsiteY266" fmla="*/ 4770770 h 6858000"/>
              <a:gd name="connsiteX267" fmla="*/ 6038839 w 7467600"/>
              <a:gd name="connsiteY267" fmla="*/ 4764474 h 6858000"/>
              <a:gd name="connsiteX268" fmla="*/ 6038706 w 7467600"/>
              <a:gd name="connsiteY268" fmla="*/ 4763847 h 6858000"/>
              <a:gd name="connsiteX269" fmla="*/ 6037784 w 7467600"/>
              <a:gd name="connsiteY269" fmla="*/ 4764270 h 6858000"/>
              <a:gd name="connsiteX270" fmla="*/ 6038839 w 7467600"/>
              <a:gd name="connsiteY270" fmla="*/ 4764474 h 6858000"/>
              <a:gd name="connsiteX271" fmla="*/ 6040338 w 7467600"/>
              <a:gd name="connsiteY271" fmla="*/ 4771418 h 6858000"/>
              <a:gd name="connsiteX272" fmla="*/ 6024488 w 7467600"/>
              <a:gd name="connsiteY272" fmla="*/ 4809903 h 6858000"/>
              <a:gd name="connsiteX273" fmla="*/ 5599771 w 7467600"/>
              <a:gd name="connsiteY273" fmla="*/ 5509652 h 6858000"/>
              <a:gd name="connsiteX274" fmla="*/ 5548843 w 7467600"/>
              <a:gd name="connsiteY274" fmla="*/ 5563845 h 6858000"/>
              <a:gd name="connsiteX275" fmla="*/ 5940952 w 7467600"/>
              <a:gd name="connsiteY275" fmla="*/ 6250028 h 6858000"/>
              <a:gd name="connsiteX276" fmla="*/ 6043441 w 7467600"/>
              <a:gd name="connsiteY276" fmla="*/ 6665847 h 6858000"/>
              <a:gd name="connsiteX277" fmla="*/ 6093432 w 7467600"/>
              <a:gd name="connsiteY277" fmla="*/ 6858000 h 6858000"/>
              <a:gd name="connsiteX278" fmla="*/ 6034344 w 7467600"/>
              <a:gd name="connsiteY278" fmla="*/ 6858000 h 6858000"/>
              <a:gd name="connsiteX279" fmla="*/ 6026679 w 7467600"/>
              <a:gd name="connsiteY279" fmla="*/ 6836959 h 6858000"/>
              <a:gd name="connsiteX280" fmla="*/ 5800441 w 7467600"/>
              <a:gd name="connsiteY280" fmla="*/ 6335286 h 6858000"/>
              <a:gd name="connsiteX281" fmla="*/ 5526562 w 7467600"/>
              <a:gd name="connsiteY281" fmla="*/ 5705388 h 6858000"/>
              <a:gd name="connsiteX282" fmla="*/ 5519640 w 7467600"/>
              <a:gd name="connsiteY282" fmla="*/ 5683774 h 6858000"/>
              <a:gd name="connsiteX283" fmla="*/ 5844559 w 7467600"/>
              <a:gd name="connsiteY283" fmla="*/ 6553349 h 6858000"/>
              <a:gd name="connsiteX284" fmla="*/ 5975994 w 7467600"/>
              <a:gd name="connsiteY284" fmla="*/ 6858000 h 6858000"/>
              <a:gd name="connsiteX285" fmla="*/ 5898547 w 7467600"/>
              <a:gd name="connsiteY285" fmla="*/ 6858000 h 6858000"/>
              <a:gd name="connsiteX286" fmla="*/ 5682041 w 7467600"/>
              <a:gd name="connsiteY286" fmla="*/ 6355860 h 6858000"/>
              <a:gd name="connsiteX287" fmla="*/ 5461758 w 7467600"/>
              <a:gd name="connsiteY287" fmla="*/ 5820220 h 6858000"/>
              <a:gd name="connsiteX288" fmla="*/ 5237282 w 7467600"/>
              <a:gd name="connsiteY288" fmla="*/ 6579086 h 6858000"/>
              <a:gd name="connsiteX289" fmla="*/ 5115009 w 7467600"/>
              <a:gd name="connsiteY289" fmla="*/ 6858000 h 6858000"/>
              <a:gd name="connsiteX290" fmla="*/ 5028074 w 7467600"/>
              <a:gd name="connsiteY290" fmla="*/ 6858000 h 6858000"/>
              <a:gd name="connsiteX291" fmla="*/ 5079508 w 7467600"/>
              <a:gd name="connsiteY291" fmla="*/ 6749074 h 6858000"/>
              <a:gd name="connsiteX292" fmla="*/ 5371846 w 7467600"/>
              <a:gd name="connsiteY292" fmla="*/ 5924413 h 6858000"/>
              <a:gd name="connsiteX293" fmla="*/ 5270512 w 7467600"/>
              <a:gd name="connsiteY293" fmla="*/ 6138975 h 6858000"/>
              <a:gd name="connsiteX294" fmla="*/ 5062409 w 7467600"/>
              <a:gd name="connsiteY294" fmla="*/ 6653544 h 6858000"/>
              <a:gd name="connsiteX295" fmla="*/ 5036628 w 7467600"/>
              <a:gd name="connsiteY295" fmla="*/ 6754247 h 6858000"/>
              <a:gd name="connsiteX296" fmla="*/ 5009112 w 7467600"/>
              <a:gd name="connsiteY296" fmla="*/ 6858000 h 6858000"/>
              <a:gd name="connsiteX297" fmla="*/ 4976679 w 7467600"/>
              <a:gd name="connsiteY297" fmla="*/ 6858000 h 6858000"/>
              <a:gd name="connsiteX298" fmla="*/ 5006537 w 7467600"/>
              <a:gd name="connsiteY298" fmla="*/ 6747068 h 6858000"/>
              <a:gd name="connsiteX299" fmla="*/ 5032723 w 7467600"/>
              <a:gd name="connsiteY299" fmla="*/ 6644957 h 6858000"/>
              <a:gd name="connsiteX300" fmla="*/ 5242949 w 7467600"/>
              <a:gd name="connsiteY300" fmla="*/ 6125175 h 6858000"/>
              <a:gd name="connsiteX301" fmla="*/ 5286321 w 7467600"/>
              <a:gd name="connsiteY301" fmla="*/ 6033555 h 6858000"/>
              <a:gd name="connsiteX302" fmla="*/ 5008210 w 7467600"/>
              <a:gd name="connsiteY302" fmla="*/ 6649194 h 6858000"/>
              <a:gd name="connsiteX303" fmla="*/ 4986321 w 7467600"/>
              <a:gd name="connsiteY303" fmla="*/ 6765687 h 6858000"/>
              <a:gd name="connsiteX304" fmla="*/ 4973474 w 7467600"/>
              <a:gd name="connsiteY304" fmla="*/ 6858000 h 6858000"/>
              <a:gd name="connsiteX305" fmla="*/ 4907178 w 7467600"/>
              <a:gd name="connsiteY305" fmla="*/ 6858000 h 6858000"/>
              <a:gd name="connsiteX306" fmla="*/ 4910810 w 7467600"/>
              <a:gd name="connsiteY306" fmla="*/ 6829660 h 6858000"/>
              <a:gd name="connsiteX307" fmla="*/ 4987461 w 7467600"/>
              <a:gd name="connsiteY307" fmla="*/ 6432994 h 6858000"/>
              <a:gd name="connsiteX308" fmla="*/ 5179262 w 7467600"/>
              <a:gd name="connsiteY308" fmla="*/ 6035044 h 6858000"/>
              <a:gd name="connsiteX309" fmla="*/ 4689678 w 7467600"/>
              <a:gd name="connsiteY309" fmla="*/ 6440241 h 6858000"/>
              <a:gd name="connsiteX310" fmla="*/ 4477543 w 7467600"/>
              <a:gd name="connsiteY310" fmla="*/ 6674836 h 6858000"/>
              <a:gd name="connsiteX311" fmla="*/ 4329957 w 7467600"/>
              <a:gd name="connsiteY311" fmla="*/ 6858000 h 6858000"/>
              <a:gd name="connsiteX312" fmla="*/ 4218595 w 7467600"/>
              <a:gd name="connsiteY312" fmla="*/ 6858000 h 6858000"/>
              <a:gd name="connsiteX313" fmla="*/ 4368888 w 7467600"/>
              <a:gd name="connsiteY313" fmla="*/ 6668412 h 6858000"/>
              <a:gd name="connsiteX314" fmla="*/ 4563091 w 7467600"/>
              <a:gd name="connsiteY314" fmla="*/ 6442508 h 6858000"/>
              <a:gd name="connsiteX315" fmla="*/ 5387324 w 7467600"/>
              <a:gd name="connsiteY315" fmla="*/ 5705830 h 6858000"/>
              <a:gd name="connsiteX316" fmla="*/ 5073620 w 7467600"/>
              <a:gd name="connsiteY316" fmla="*/ 5955437 h 6858000"/>
              <a:gd name="connsiteX317" fmla="*/ 4689789 w 7467600"/>
              <a:gd name="connsiteY317" fmla="*/ 6268382 h 6858000"/>
              <a:gd name="connsiteX318" fmla="*/ 4418722 w 7467600"/>
              <a:gd name="connsiteY318" fmla="*/ 6570886 h 6858000"/>
              <a:gd name="connsiteX319" fmla="*/ 4214944 w 7467600"/>
              <a:gd name="connsiteY319" fmla="*/ 6858000 h 6858000"/>
              <a:gd name="connsiteX320" fmla="*/ 4177898 w 7467600"/>
              <a:gd name="connsiteY320" fmla="*/ 6858000 h 6858000"/>
              <a:gd name="connsiteX321" fmla="*/ 4391597 w 7467600"/>
              <a:gd name="connsiteY321" fmla="*/ 6556370 h 6858000"/>
              <a:gd name="connsiteX322" fmla="*/ 4668889 w 7467600"/>
              <a:gd name="connsiteY322" fmla="*/ 6246399 h 6858000"/>
              <a:gd name="connsiteX323" fmla="*/ 5055427 w 7467600"/>
              <a:gd name="connsiteY323" fmla="*/ 5931476 h 6858000"/>
              <a:gd name="connsiteX324" fmla="*/ 5371814 w 7467600"/>
              <a:gd name="connsiteY324" fmla="*/ 5678975 h 6858000"/>
              <a:gd name="connsiteX325" fmla="*/ 4987918 w 7467600"/>
              <a:gd name="connsiteY325" fmla="*/ 5838701 h 6858000"/>
              <a:gd name="connsiteX326" fmla="*/ 4317146 w 7467600"/>
              <a:gd name="connsiteY326" fmla="*/ 6587716 h 6858000"/>
              <a:gd name="connsiteX327" fmla="*/ 4171627 w 7467600"/>
              <a:gd name="connsiteY327" fmla="*/ 6858000 h 6858000"/>
              <a:gd name="connsiteX328" fmla="*/ 4081585 w 7467600"/>
              <a:gd name="connsiteY328" fmla="*/ 6858000 h 6858000"/>
              <a:gd name="connsiteX329" fmla="*/ 4238603 w 7467600"/>
              <a:gd name="connsiteY329" fmla="*/ 6559341 h 6858000"/>
              <a:gd name="connsiteX330" fmla="*/ 4778333 w 7467600"/>
              <a:gd name="connsiteY330" fmla="*/ 5873626 h 6858000"/>
              <a:gd name="connsiteX331" fmla="*/ 5414185 w 7467600"/>
              <a:gd name="connsiteY331" fmla="*/ 5573882 h 6858000"/>
              <a:gd name="connsiteX332" fmla="*/ 5959648 w 7467600"/>
              <a:gd name="connsiteY332" fmla="*/ 4760797 h 6858000"/>
              <a:gd name="connsiteX333" fmla="*/ 5355019 w 7467600"/>
              <a:gd name="connsiteY333" fmla="*/ 4734672 h 6858000"/>
              <a:gd name="connsiteX334" fmla="*/ 5083565 w 7467600"/>
              <a:gd name="connsiteY334" fmla="*/ 5179121 h 6858000"/>
              <a:gd name="connsiteX335" fmla="*/ 4713577 w 7467600"/>
              <a:gd name="connsiteY335" fmla="*/ 5616803 h 6858000"/>
              <a:gd name="connsiteX336" fmla="*/ 3989559 w 7467600"/>
              <a:gd name="connsiteY336" fmla="*/ 6145945 h 6858000"/>
              <a:gd name="connsiteX337" fmla="*/ 3939824 w 7467600"/>
              <a:gd name="connsiteY337" fmla="*/ 6066900 h 6858000"/>
              <a:gd name="connsiteX338" fmla="*/ 4584537 w 7467600"/>
              <a:gd name="connsiteY338" fmla="*/ 5324826 h 6858000"/>
              <a:gd name="connsiteX339" fmla="*/ 5037105 w 7467600"/>
              <a:gd name="connsiteY339" fmla="*/ 5088765 h 6858000"/>
              <a:gd name="connsiteX340" fmla="*/ 5039930 w 7467600"/>
              <a:gd name="connsiteY340" fmla="*/ 5089585 h 6858000"/>
              <a:gd name="connsiteX341" fmla="*/ 5263764 w 7467600"/>
              <a:gd name="connsiteY341" fmla="*/ 4735525 h 6858000"/>
              <a:gd name="connsiteX342" fmla="*/ 4086300 w 7467600"/>
              <a:gd name="connsiteY342" fmla="*/ 4884599 h 6858000"/>
              <a:gd name="connsiteX343" fmla="*/ 4085485 w 7467600"/>
              <a:gd name="connsiteY343" fmla="*/ 4899070 h 6858000"/>
              <a:gd name="connsiteX344" fmla="*/ 3871915 w 7467600"/>
              <a:gd name="connsiteY344" fmla="*/ 5253645 h 6858000"/>
              <a:gd name="connsiteX345" fmla="*/ 3799374 w 7467600"/>
              <a:gd name="connsiteY345" fmla="*/ 5466127 h 6858000"/>
              <a:gd name="connsiteX346" fmla="*/ 3498850 w 7467600"/>
              <a:gd name="connsiteY346" fmla="*/ 6661888 h 6858000"/>
              <a:gd name="connsiteX347" fmla="*/ 3399216 w 7467600"/>
              <a:gd name="connsiteY347" fmla="*/ 6858000 h 6858000"/>
              <a:gd name="connsiteX348" fmla="*/ 3303688 w 7467600"/>
              <a:gd name="connsiteY348" fmla="*/ 6858000 h 6858000"/>
              <a:gd name="connsiteX349" fmla="*/ 3391774 w 7467600"/>
              <a:gd name="connsiteY349" fmla="*/ 6697181 h 6858000"/>
              <a:gd name="connsiteX350" fmla="*/ 3735540 w 7467600"/>
              <a:gd name="connsiteY350" fmla="*/ 5546923 h 6858000"/>
              <a:gd name="connsiteX351" fmla="*/ 3729438 w 7467600"/>
              <a:gd name="connsiteY351" fmla="*/ 5569058 h 6858000"/>
              <a:gd name="connsiteX352" fmla="*/ 3707782 w 7467600"/>
              <a:gd name="connsiteY352" fmla="*/ 5644908 h 6858000"/>
              <a:gd name="connsiteX353" fmla="*/ 3583827 w 7467600"/>
              <a:gd name="connsiteY353" fmla="*/ 6039215 h 6858000"/>
              <a:gd name="connsiteX354" fmla="*/ 3547861 w 7467600"/>
              <a:gd name="connsiteY354" fmla="*/ 6129609 h 6858000"/>
              <a:gd name="connsiteX355" fmla="*/ 3490905 w 7467600"/>
              <a:gd name="connsiteY355" fmla="*/ 6277660 h 6858000"/>
              <a:gd name="connsiteX356" fmla="*/ 3455859 w 7467600"/>
              <a:gd name="connsiteY356" fmla="*/ 6391301 h 6858000"/>
              <a:gd name="connsiteX357" fmla="*/ 3429112 w 7467600"/>
              <a:gd name="connsiteY357" fmla="*/ 6479469 h 6858000"/>
              <a:gd name="connsiteX358" fmla="*/ 3304862 w 7467600"/>
              <a:gd name="connsiteY358" fmla="*/ 6796476 h 6858000"/>
              <a:gd name="connsiteX359" fmla="*/ 3276071 w 7467600"/>
              <a:gd name="connsiteY359" fmla="*/ 6858000 h 6858000"/>
              <a:gd name="connsiteX360" fmla="*/ 3240805 w 7467600"/>
              <a:gd name="connsiteY360" fmla="*/ 6858000 h 6858000"/>
              <a:gd name="connsiteX361" fmla="*/ 3275917 w 7467600"/>
              <a:gd name="connsiteY361" fmla="*/ 6783192 h 6858000"/>
              <a:gd name="connsiteX362" fmla="*/ 3399358 w 7467600"/>
              <a:gd name="connsiteY362" fmla="*/ 6469011 h 6858000"/>
              <a:gd name="connsiteX363" fmla="*/ 3425650 w 7467600"/>
              <a:gd name="connsiteY363" fmla="*/ 6381333 h 6858000"/>
              <a:gd name="connsiteX364" fmla="*/ 3460661 w 7467600"/>
              <a:gd name="connsiteY364" fmla="*/ 6266763 h 6858000"/>
              <a:gd name="connsiteX365" fmla="*/ 3518021 w 7467600"/>
              <a:gd name="connsiteY365" fmla="*/ 6117298 h 6858000"/>
              <a:gd name="connsiteX366" fmla="*/ 3554035 w 7467600"/>
              <a:gd name="connsiteY366" fmla="*/ 6027832 h 6858000"/>
              <a:gd name="connsiteX367" fmla="*/ 3677174 w 7467600"/>
              <a:gd name="connsiteY367" fmla="*/ 5636351 h 6858000"/>
              <a:gd name="connsiteX368" fmla="*/ 3698819 w 7467600"/>
              <a:gd name="connsiteY368" fmla="*/ 5560503 h 6858000"/>
              <a:gd name="connsiteX369" fmla="*/ 3702094 w 7467600"/>
              <a:gd name="connsiteY369" fmla="*/ 5549194 h 6858000"/>
              <a:gd name="connsiteX370" fmla="*/ 3398355 w 7467600"/>
              <a:gd name="connsiteY370" fmla="*/ 6094603 h 6858000"/>
              <a:gd name="connsiteX371" fmla="*/ 3193941 w 7467600"/>
              <a:gd name="connsiteY371" fmla="*/ 6798775 h 6858000"/>
              <a:gd name="connsiteX372" fmla="*/ 3184140 w 7467600"/>
              <a:gd name="connsiteY372" fmla="*/ 6858000 h 6858000"/>
              <a:gd name="connsiteX373" fmla="*/ 3099978 w 7467600"/>
              <a:gd name="connsiteY373" fmla="*/ 6858000 h 6858000"/>
              <a:gd name="connsiteX374" fmla="*/ 3101556 w 7467600"/>
              <a:gd name="connsiteY374" fmla="*/ 6843337 h 6858000"/>
              <a:gd name="connsiteX375" fmla="*/ 3370162 w 7467600"/>
              <a:gd name="connsiteY375" fmla="*/ 5785550 h 6858000"/>
              <a:gd name="connsiteX376" fmla="*/ 3746477 w 7467600"/>
              <a:gd name="connsiteY376" fmla="*/ 5377889 h 6858000"/>
              <a:gd name="connsiteX377" fmla="*/ 3863399 w 7467600"/>
              <a:gd name="connsiteY377" fmla="*/ 5087257 h 6858000"/>
              <a:gd name="connsiteX378" fmla="*/ 3968712 w 7467600"/>
              <a:gd name="connsiteY378" fmla="*/ 4913989 h 6858000"/>
              <a:gd name="connsiteX379" fmla="*/ 2792390 w 7467600"/>
              <a:gd name="connsiteY379" fmla="*/ 5382974 h 6858000"/>
              <a:gd name="connsiteX380" fmla="*/ 2714982 w 7467600"/>
              <a:gd name="connsiteY380" fmla="*/ 5427051 h 6858000"/>
              <a:gd name="connsiteX381" fmla="*/ 2813361 w 7467600"/>
              <a:gd name="connsiteY381" fmla="*/ 6023912 h 6858000"/>
              <a:gd name="connsiteX382" fmla="*/ 2688430 w 7467600"/>
              <a:gd name="connsiteY382" fmla="*/ 6801564 h 6858000"/>
              <a:gd name="connsiteX383" fmla="*/ 2629626 w 7467600"/>
              <a:gd name="connsiteY383" fmla="*/ 6763394 h 6858000"/>
              <a:gd name="connsiteX384" fmla="*/ 2565328 w 7467600"/>
              <a:gd name="connsiteY384" fmla="*/ 5516399 h 6858000"/>
              <a:gd name="connsiteX385" fmla="*/ 1922999 w 7467600"/>
              <a:gd name="connsiteY385" fmla="*/ 5980343 h 6858000"/>
              <a:gd name="connsiteX386" fmla="*/ 1950261 w 7467600"/>
              <a:gd name="connsiteY386" fmla="*/ 6405858 h 6858000"/>
              <a:gd name="connsiteX387" fmla="*/ 2365554 w 7467600"/>
              <a:gd name="connsiteY387" fmla="*/ 6759107 h 6858000"/>
              <a:gd name="connsiteX388" fmla="*/ 2424142 w 7467600"/>
              <a:gd name="connsiteY388" fmla="*/ 6858000 h 6858000"/>
              <a:gd name="connsiteX389" fmla="*/ 2395994 w 7467600"/>
              <a:gd name="connsiteY389" fmla="*/ 6858000 h 6858000"/>
              <a:gd name="connsiteX390" fmla="*/ 2392863 w 7467600"/>
              <a:gd name="connsiteY390" fmla="*/ 6852964 h 6858000"/>
              <a:gd name="connsiteX391" fmla="*/ 2017589 w 7467600"/>
              <a:gd name="connsiteY391" fmla="*/ 6493982 h 6858000"/>
              <a:gd name="connsiteX392" fmla="*/ 2147336 w 7467600"/>
              <a:gd name="connsiteY392" fmla="*/ 6594052 h 6858000"/>
              <a:gd name="connsiteX393" fmla="*/ 2207047 w 7467600"/>
              <a:gd name="connsiteY393" fmla="*/ 6654540 h 6858000"/>
              <a:gd name="connsiteX394" fmla="*/ 2299106 w 7467600"/>
              <a:gd name="connsiteY394" fmla="*/ 6778931 h 6858000"/>
              <a:gd name="connsiteX395" fmla="*/ 2314430 w 7467600"/>
              <a:gd name="connsiteY395" fmla="*/ 6801144 h 6858000"/>
              <a:gd name="connsiteX396" fmla="*/ 2352406 w 7467600"/>
              <a:gd name="connsiteY396" fmla="*/ 6858000 h 6858000"/>
              <a:gd name="connsiteX397" fmla="*/ 2314492 w 7467600"/>
              <a:gd name="connsiteY397" fmla="*/ 6858000 h 6858000"/>
              <a:gd name="connsiteX398" fmla="*/ 2288095 w 7467600"/>
              <a:gd name="connsiteY398" fmla="*/ 6818030 h 6858000"/>
              <a:gd name="connsiteX399" fmla="*/ 2272768 w 7467600"/>
              <a:gd name="connsiteY399" fmla="*/ 6795822 h 6858000"/>
              <a:gd name="connsiteX400" fmla="*/ 2182715 w 7467600"/>
              <a:gd name="connsiteY400" fmla="*/ 6675071 h 6858000"/>
              <a:gd name="connsiteX401" fmla="*/ 2032061 w 7467600"/>
              <a:gd name="connsiteY401" fmla="*/ 6541380 h 6858000"/>
              <a:gd name="connsiteX402" fmla="*/ 2257220 w 7467600"/>
              <a:gd name="connsiteY402" fmla="*/ 6826257 h 6858000"/>
              <a:gd name="connsiteX403" fmla="*/ 2281324 w 7467600"/>
              <a:gd name="connsiteY403" fmla="*/ 6858000 h 6858000"/>
              <a:gd name="connsiteX404" fmla="*/ 2242860 w 7467600"/>
              <a:gd name="connsiteY404" fmla="*/ 6858000 h 6858000"/>
              <a:gd name="connsiteX405" fmla="*/ 2232818 w 7467600"/>
              <a:gd name="connsiteY405" fmla="*/ 6844926 h 6858000"/>
              <a:gd name="connsiteX406" fmla="*/ 1990172 w 7467600"/>
              <a:gd name="connsiteY406" fmla="*/ 6542121 h 6858000"/>
              <a:gd name="connsiteX407" fmla="*/ 2124090 w 7467600"/>
              <a:gd name="connsiteY407" fmla="*/ 6761017 h 6858000"/>
              <a:gd name="connsiteX408" fmla="*/ 2200380 w 7467600"/>
              <a:gd name="connsiteY408" fmla="*/ 6858000 h 6858000"/>
              <a:gd name="connsiteX409" fmla="*/ 2147507 w 7467600"/>
              <a:gd name="connsiteY409" fmla="*/ 6858000 h 6858000"/>
              <a:gd name="connsiteX410" fmla="*/ 2070668 w 7467600"/>
              <a:gd name="connsiteY410" fmla="*/ 6761520 h 6858000"/>
              <a:gd name="connsiteX411" fmla="*/ 1975142 w 7467600"/>
              <a:gd name="connsiteY411" fmla="*/ 6585570 h 6858000"/>
              <a:gd name="connsiteX412" fmla="*/ 2050035 w 7467600"/>
              <a:gd name="connsiteY412" fmla="*/ 6813345 h 6858000"/>
              <a:gd name="connsiteX413" fmla="*/ 2063025 w 7467600"/>
              <a:gd name="connsiteY413" fmla="*/ 6858000 h 6858000"/>
              <a:gd name="connsiteX414" fmla="*/ 2021675 w 7467600"/>
              <a:gd name="connsiteY414" fmla="*/ 6858000 h 6858000"/>
              <a:gd name="connsiteX415" fmla="*/ 2019308 w 7467600"/>
              <a:gd name="connsiteY415" fmla="*/ 6847118 h 6858000"/>
              <a:gd name="connsiteX416" fmla="*/ 1938835 w 7467600"/>
              <a:gd name="connsiteY416" fmla="*/ 6551160 h 6858000"/>
              <a:gd name="connsiteX417" fmla="*/ 1953230 w 7467600"/>
              <a:gd name="connsiteY417" fmla="*/ 6759699 h 6858000"/>
              <a:gd name="connsiteX418" fmla="*/ 1956763 w 7467600"/>
              <a:gd name="connsiteY418" fmla="*/ 6778191 h 6858000"/>
              <a:gd name="connsiteX419" fmla="*/ 1967925 w 7467600"/>
              <a:gd name="connsiteY419" fmla="*/ 6858000 h 6858000"/>
              <a:gd name="connsiteX420" fmla="*/ 1936622 w 7467600"/>
              <a:gd name="connsiteY420" fmla="*/ 6858000 h 6858000"/>
              <a:gd name="connsiteX421" fmla="*/ 1926261 w 7467600"/>
              <a:gd name="connsiteY421" fmla="*/ 6784064 h 6858000"/>
              <a:gd name="connsiteX422" fmla="*/ 1922724 w 7467600"/>
              <a:gd name="connsiteY422" fmla="*/ 6765577 h 6858000"/>
              <a:gd name="connsiteX423" fmla="*/ 1904650 w 7467600"/>
              <a:gd name="connsiteY423" fmla="*/ 6639616 h 6858000"/>
              <a:gd name="connsiteX424" fmla="*/ 1885273 w 7467600"/>
              <a:gd name="connsiteY424" fmla="*/ 6858000 h 6858000"/>
              <a:gd name="connsiteX425" fmla="*/ 1854363 w 7467600"/>
              <a:gd name="connsiteY425" fmla="*/ 6858000 h 6858000"/>
              <a:gd name="connsiteX426" fmla="*/ 1880391 w 7467600"/>
              <a:gd name="connsiteY426" fmla="*/ 6603796 h 6858000"/>
              <a:gd name="connsiteX427" fmla="*/ 1818273 w 7467600"/>
              <a:gd name="connsiteY427" fmla="*/ 6715729 h 6858000"/>
              <a:gd name="connsiteX428" fmla="*/ 1794691 w 7467600"/>
              <a:gd name="connsiteY428" fmla="*/ 6843239 h 6858000"/>
              <a:gd name="connsiteX429" fmla="*/ 1794914 w 7467600"/>
              <a:gd name="connsiteY429" fmla="*/ 6858000 h 6858000"/>
              <a:gd name="connsiteX430" fmla="*/ 1746128 w 7467600"/>
              <a:gd name="connsiteY430" fmla="*/ 6858000 h 6858000"/>
              <a:gd name="connsiteX431" fmla="*/ 1753934 w 7467600"/>
              <a:gd name="connsiteY431" fmla="*/ 6724796 h 6858000"/>
              <a:gd name="connsiteX432" fmla="*/ 1792053 w 7467600"/>
              <a:gd name="connsiteY432" fmla="*/ 6572396 h 6858000"/>
              <a:gd name="connsiteX433" fmla="*/ 1862248 w 7467600"/>
              <a:gd name="connsiteY433" fmla="*/ 6266397 h 6858000"/>
              <a:gd name="connsiteX434" fmla="*/ 1862250 w 7467600"/>
              <a:gd name="connsiteY434" fmla="*/ 6033531 h 6858000"/>
              <a:gd name="connsiteX435" fmla="*/ 1211999 w 7467600"/>
              <a:gd name="connsiteY435" fmla="*/ 6683610 h 6858000"/>
              <a:gd name="connsiteX436" fmla="*/ 1213266 w 7467600"/>
              <a:gd name="connsiteY436" fmla="*/ 6691947 h 6858000"/>
              <a:gd name="connsiteX437" fmla="*/ 1203370 w 7467600"/>
              <a:gd name="connsiteY437" fmla="*/ 6850676 h 6858000"/>
              <a:gd name="connsiteX438" fmla="*/ 1203671 w 7467600"/>
              <a:gd name="connsiteY438" fmla="*/ 6858000 h 6858000"/>
              <a:gd name="connsiteX439" fmla="*/ 1143180 w 7467600"/>
              <a:gd name="connsiteY439" fmla="*/ 6858000 h 6858000"/>
              <a:gd name="connsiteX440" fmla="*/ 1142176 w 7467600"/>
              <a:gd name="connsiteY440" fmla="*/ 6766045 h 6858000"/>
              <a:gd name="connsiteX441" fmla="*/ 1067484 w 7467600"/>
              <a:gd name="connsiteY441" fmla="*/ 6858000 h 6858000"/>
              <a:gd name="connsiteX442" fmla="*/ 953928 w 7467600"/>
              <a:gd name="connsiteY442" fmla="*/ 6858000 h 6858000"/>
              <a:gd name="connsiteX443" fmla="*/ 959715 w 7467600"/>
              <a:gd name="connsiteY443" fmla="*/ 6850185 h 6858000"/>
              <a:gd name="connsiteX444" fmla="*/ 1483788 w 7467600"/>
              <a:gd name="connsiteY444" fmla="*/ 6259174 h 6858000"/>
              <a:gd name="connsiteX445" fmla="*/ 1100671 w 7467600"/>
              <a:gd name="connsiteY445" fmla="*/ 6252137 h 6858000"/>
              <a:gd name="connsiteX446" fmla="*/ 1090144 w 7467600"/>
              <a:gd name="connsiteY446" fmla="*/ 6256748 h 6858000"/>
              <a:gd name="connsiteX447" fmla="*/ 1095872 w 7467600"/>
              <a:gd name="connsiteY447" fmla="*/ 6271892 h 6858000"/>
              <a:gd name="connsiteX448" fmla="*/ 262785 w 7467600"/>
              <a:gd name="connsiteY448" fmla="*/ 6845450 h 6858000"/>
              <a:gd name="connsiteX449" fmla="*/ 209968 w 7467600"/>
              <a:gd name="connsiteY449" fmla="*/ 6770713 h 6858000"/>
              <a:gd name="connsiteX450" fmla="*/ 873460 w 7467600"/>
              <a:gd name="connsiteY450" fmla="*/ 6253768 h 6858000"/>
              <a:gd name="connsiteX451" fmla="*/ 192686 w 7467600"/>
              <a:gd name="connsiteY451" fmla="*/ 5849257 h 6858000"/>
              <a:gd name="connsiteX452" fmla="*/ 4696 w 7467600"/>
              <a:gd name="connsiteY452" fmla="*/ 5697668 h 6858000"/>
              <a:gd name="connsiteX453" fmla="*/ 0 w 7467600"/>
              <a:gd name="connsiteY453" fmla="*/ 5689984 h 6858000"/>
              <a:gd name="connsiteX454" fmla="*/ 0 w 7467600"/>
              <a:gd name="connsiteY454" fmla="*/ 5513472 h 6858000"/>
              <a:gd name="connsiteX455" fmla="*/ 174101 w 7467600"/>
              <a:gd name="connsiteY455" fmla="*/ 5620277 h 6858000"/>
              <a:gd name="connsiteX456" fmla="*/ 891800 w 7467600"/>
              <a:gd name="connsiteY456" fmla="*/ 6036935 h 6858000"/>
              <a:gd name="connsiteX457" fmla="*/ 1072219 w 7467600"/>
              <a:gd name="connsiteY457" fmla="*/ 6169443 h 6858000"/>
              <a:gd name="connsiteX458" fmla="*/ 1074117 w 7467600"/>
              <a:gd name="connsiteY458" fmla="*/ 6170301 h 6858000"/>
              <a:gd name="connsiteX459" fmla="*/ 1083114 w 7467600"/>
              <a:gd name="connsiteY459" fmla="*/ 6174131 h 6858000"/>
              <a:gd name="connsiteX460" fmla="*/ 1543010 w 7467600"/>
              <a:gd name="connsiteY460" fmla="*/ 6191140 h 6858000"/>
              <a:gd name="connsiteX461" fmla="*/ 1551080 w 7467600"/>
              <a:gd name="connsiteY461" fmla="*/ 6195006 h 6858000"/>
              <a:gd name="connsiteX462" fmla="*/ 2345443 w 7467600"/>
              <a:gd name="connsiteY462" fmla="*/ 5549882 h 6858000"/>
              <a:gd name="connsiteX463" fmla="*/ 1721499 w 7467600"/>
              <a:gd name="connsiteY463" fmla="*/ 5599969 h 6858000"/>
              <a:gd name="connsiteX464" fmla="*/ 767716 w 7467600"/>
              <a:gd name="connsiteY464" fmla="*/ 5472768 h 6858000"/>
              <a:gd name="connsiteX465" fmla="*/ 722147 w 7467600"/>
              <a:gd name="connsiteY465" fmla="*/ 5393091 h 6858000"/>
              <a:gd name="connsiteX466" fmla="*/ 1485552 w 7467600"/>
              <a:gd name="connsiteY466" fmla="*/ 5313202 h 6858000"/>
              <a:gd name="connsiteX467" fmla="*/ 2143004 w 7467600"/>
              <a:gd name="connsiteY467" fmla="*/ 5402420 h 6858000"/>
              <a:gd name="connsiteX468" fmla="*/ 1933391 w 7467600"/>
              <a:gd name="connsiteY468" fmla="*/ 5156971 h 6858000"/>
              <a:gd name="connsiteX469" fmla="*/ 1827118 w 7467600"/>
              <a:gd name="connsiteY469" fmla="*/ 4968410 h 6858000"/>
              <a:gd name="connsiteX470" fmla="*/ 1837349 w 7467600"/>
              <a:gd name="connsiteY470" fmla="*/ 4956357 h 6858000"/>
              <a:gd name="connsiteX471" fmla="*/ 2162835 w 7467600"/>
              <a:gd name="connsiteY471" fmla="*/ 5187853 h 6858000"/>
              <a:gd name="connsiteX472" fmla="*/ 2257167 w 7467600"/>
              <a:gd name="connsiteY472" fmla="*/ 5462123 h 6858000"/>
              <a:gd name="connsiteX473" fmla="*/ 2261598 w 7467600"/>
              <a:gd name="connsiteY473" fmla="*/ 5467998 h 6858000"/>
              <a:gd name="connsiteX474" fmla="*/ 2437177 w 7467600"/>
              <a:gd name="connsiteY474" fmla="*/ 5479608 h 6858000"/>
              <a:gd name="connsiteX475" fmla="*/ 2445247 w 7467600"/>
              <a:gd name="connsiteY475" fmla="*/ 5483476 h 6858000"/>
              <a:gd name="connsiteX476" fmla="*/ 2743626 w 7467600"/>
              <a:gd name="connsiteY476" fmla="*/ 5304819 h 6858000"/>
              <a:gd name="connsiteX477" fmla="*/ 3048102 w 7467600"/>
              <a:gd name="connsiteY477" fmla="*/ 5150595 h 6858000"/>
              <a:gd name="connsiteX478" fmla="*/ 1799414 w 7467600"/>
              <a:gd name="connsiteY478" fmla="*/ 4694732 h 6858000"/>
              <a:gd name="connsiteX479" fmla="*/ 1771735 w 7467600"/>
              <a:gd name="connsiteY479" fmla="*/ 4619929 h 6858000"/>
              <a:gd name="connsiteX480" fmla="*/ 3104273 w 7467600"/>
              <a:gd name="connsiteY480" fmla="*/ 5076159 h 6858000"/>
              <a:gd name="connsiteX481" fmla="*/ 3113245 w 7467600"/>
              <a:gd name="connsiteY481" fmla="*/ 5090705 h 6858000"/>
              <a:gd name="connsiteX482" fmla="*/ 3126294 w 7467600"/>
              <a:gd name="connsiteY482" fmla="*/ 5114400 h 6858000"/>
              <a:gd name="connsiteX483" fmla="*/ 3937433 w 7467600"/>
              <a:gd name="connsiteY483" fmla="*/ 4830473 h 6858000"/>
              <a:gd name="connsiteX484" fmla="*/ 3590475 w 7467600"/>
              <a:gd name="connsiteY484" fmla="*/ 4597974 h 6858000"/>
              <a:gd name="connsiteX485" fmla="*/ 3100264 w 7467600"/>
              <a:gd name="connsiteY485" fmla="*/ 4579845 h 6858000"/>
              <a:gd name="connsiteX486" fmla="*/ 2183576 w 7467600"/>
              <a:gd name="connsiteY486" fmla="*/ 4227150 h 6858000"/>
              <a:gd name="connsiteX487" fmla="*/ 2151029 w 7467600"/>
              <a:gd name="connsiteY487" fmla="*/ 4146947 h 6858000"/>
              <a:gd name="connsiteX488" fmla="*/ 3563434 w 7467600"/>
              <a:gd name="connsiteY488" fmla="*/ 4469115 h 6858000"/>
              <a:gd name="connsiteX489" fmla="*/ 3177952 w 7467600"/>
              <a:gd name="connsiteY489" fmla="*/ 3657386 h 6858000"/>
              <a:gd name="connsiteX490" fmla="*/ 3189263 w 7467600"/>
              <a:gd name="connsiteY490" fmla="*/ 3625726 h 6858000"/>
              <a:gd name="connsiteX491" fmla="*/ 3560912 w 7467600"/>
              <a:gd name="connsiteY491" fmla="*/ 4079863 h 6858000"/>
              <a:gd name="connsiteX492" fmla="*/ 3626636 w 7467600"/>
              <a:gd name="connsiteY492" fmla="*/ 4512230 h 6858000"/>
              <a:gd name="connsiteX493" fmla="*/ 3653088 w 7467600"/>
              <a:gd name="connsiteY493" fmla="*/ 4521417 h 6858000"/>
              <a:gd name="connsiteX494" fmla="*/ 3988128 w 7467600"/>
              <a:gd name="connsiteY494" fmla="*/ 4817267 h 6858000"/>
              <a:gd name="connsiteX495" fmla="*/ 4830582 w 7467600"/>
              <a:gd name="connsiteY495" fmla="*/ 4676000 h 6858000"/>
              <a:gd name="connsiteX496" fmla="*/ 4830100 w 7467600"/>
              <a:gd name="connsiteY496" fmla="*/ 4675554 h 6858000"/>
              <a:gd name="connsiteX497" fmla="*/ 4036318 w 7467600"/>
              <a:gd name="connsiteY497" fmla="*/ 4147013 h 6858000"/>
              <a:gd name="connsiteX498" fmla="*/ 3432098 w 7467600"/>
              <a:gd name="connsiteY498" fmla="*/ 3537312 h 6858000"/>
              <a:gd name="connsiteX499" fmla="*/ 3446761 w 7467600"/>
              <a:gd name="connsiteY499" fmla="*/ 3461278 h 6858000"/>
              <a:gd name="connsiteX500" fmla="*/ 4419733 w 7467600"/>
              <a:gd name="connsiteY500" fmla="*/ 3963555 h 6858000"/>
              <a:gd name="connsiteX501" fmla="*/ 4781371 w 7467600"/>
              <a:gd name="connsiteY501" fmla="*/ 4458604 h 6858000"/>
              <a:gd name="connsiteX502" fmla="*/ 4780440 w 7467600"/>
              <a:gd name="connsiteY502" fmla="*/ 4470290 h 6858000"/>
              <a:gd name="connsiteX503" fmla="*/ 4898954 w 7467600"/>
              <a:gd name="connsiteY503" fmla="*/ 4662092 h 6858000"/>
              <a:gd name="connsiteX504" fmla="*/ 4900699 w 7467600"/>
              <a:gd name="connsiteY504" fmla="*/ 4670867 h 6858000"/>
              <a:gd name="connsiteX505" fmla="*/ 5714511 w 7467600"/>
              <a:gd name="connsiteY505" fmla="*/ 4663483 h 6858000"/>
              <a:gd name="connsiteX506" fmla="*/ 5464793 w 7467600"/>
              <a:gd name="connsiteY506" fmla="*/ 4393556 h 6858000"/>
              <a:gd name="connsiteX507" fmla="*/ 5461897 w 7467600"/>
              <a:gd name="connsiteY507" fmla="*/ 4390879 h 6858000"/>
              <a:gd name="connsiteX508" fmla="*/ 4294126 w 7467600"/>
              <a:gd name="connsiteY508" fmla="*/ 3303048 h 6858000"/>
              <a:gd name="connsiteX509" fmla="*/ 4305321 w 7467600"/>
              <a:gd name="connsiteY509" fmla="*/ 3256953 h 6858000"/>
              <a:gd name="connsiteX510" fmla="*/ 4949299 w 7467600"/>
              <a:gd name="connsiteY510" fmla="*/ 3766336 h 6858000"/>
              <a:gd name="connsiteX511" fmla="*/ 5291452 w 7467600"/>
              <a:gd name="connsiteY511" fmla="*/ 4076801 h 6858000"/>
              <a:gd name="connsiteX512" fmla="*/ 5434998 w 7467600"/>
              <a:gd name="connsiteY512" fmla="*/ 4254100 h 6858000"/>
              <a:gd name="connsiteX513" fmla="*/ 5351015 w 7467600"/>
              <a:gd name="connsiteY513" fmla="*/ 3760989 h 6858000"/>
              <a:gd name="connsiteX514" fmla="*/ 5413780 w 7467600"/>
              <a:gd name="connsiteY514" fmla="*/ 2966265 h 6858000"/>
              <a:gd name="connsiteX515" fmla="*/ 5425627 w 7467600"/>
              <a:gd name="connsiteY515" fmla="*/ 2954192 h 6858000"/>
              <a:gd name="connsiteX516" fmla="*/ 6604735 w 7467600"/>
              <a:gd name="connsiteY516" fmla="*/ 2041381 h 6858000"/>
              <a:gd name="connsiteX517" fmla="*/ 7204487 w 7467600"/>
              <a:gd name="connsiteY517" fmla="*/ 2742112 h 6858000"/>
              <a:gd name="connsiteX518" fmla="*/ 7131592 w 7467600"/>
              <a:gd name="connsiteY518" fmla="*/ 2672096 h 6858000"/>
              <a:gd name="connsiteX519" fmla="*/ 6996344 w 7467600"/>
              <a:gd name="connsiteY519" fmla="*/ 2518310 h 6858000"/>
              <a:gd name="connsiteX520" fmla="*/ 6735495 w 7467600"/>
              <a:gd name="connsiteY520" fmla="*/ 2196890 h 6858000"/>
              <a:gd name="connsiteX521" fmla="*/ 6721901 w 7467600"/>
              <a:gd name="connsiteY521" fmla="*/ 2179274 h 6858000"/>
              <a:gd name="connsiteX522" fmla="*/ 6604735 w 7467600"/>
              <a:gd name="connsiteY522" fmla="*/ 2041381 h 6858000"/>
              <a:gd name="connsiteX523" fmla="*/ 6591670 w 7467600"/>
              <a:gd name="connsiteY523" fmla="*/ 1988277 h 6858000"/>
              <a:gd name="connsiteX524" fmla="*/ 6747349 w 7467600"/>
              <a:gd name="connsiteY524" fmla="*/ 2160069 h 6858000"/>
              <a:gd name="connsiteX525" fmla="*/ 6760943 w 7467600"/>
              <a:gd name="connsiteY525" fmla="*/ 2177686 h 6858000"/>
              <a:gd name="connsiteX526" fmla="*/ 7021065 w 7467600"/>
              <a:gd name="connsiteY526" fmla="*/ 2498102 h 6858000"/>
              <a:gd name="connsiteX527" fmla="*/ 7155223 w 7467600"/>
              <a:gd name="connsiteY527" fmla="*/ 2650386 h 6858000"/>
              <a:gd name="connsiteX528" fmla="*/ 7203167 w 7467600"/>
              <a:gd name="connsiteY528" fmla="*/ 2697288 h 6858000"/>
              <a:gd name="connsiteX529" fmla="*/ 6937703 w 7467600"/>
              <a:gd name="connsiteY529" fmla="*/ 2321981 h 6858000"/>
              <a:gd name="connsiteX530" fmla="*/ 6591670 w 7467600"/>
              <a:gd name="connsiteY530" fmla="*/ 1988277 h 6858000"/>
              <a:gd name="connsiteX531" fmla="*/ 5798671 w 7467600"/>
              <a:gd name="connsiteY531" fmla="*/ 1981601 h 6858000"/>
              <a:gd name="connsiteX532" fmla="*/ 5754709 w 7467600"/>
              <a:gd name="connsiteY532" fmla="*/ 2071454 h 6858000"/>
              <a:gd name="connsiteX533" fmla="*/ 5763044 w 7467600"/>
              <a:gd name="connsiteY533" fmla="*/ 2842206 h 6858000"/>
              <a:gd name="connsiteX534" fmla="*/ 5764974 w 7467600"/>
              <a:gd name="connsiteY534" fmla="*/ 2799609 h 6858000"/>
              <a:gd name="connsiteX535" fmla="*/ 5767665 w 7467600"/>
              <a:gd name="connsiteY535" fmla="*/ 2666409 h 6858000"/>
              <a:gd name="connsiteX536" fmla="*/ 5763055 w 7467600"/>
              <a:gd name="connsiteY536" fmla="*/ 2579705 h 6858000"/>
              <a:gd name="connsiteX537" fmla="*/ 5758079 w 7467600"/>
              <a:gd name="connsiteY537" fmla="*/ 2492508 h 6858000"/>
              <a:gd name="connsiteX538" fmla="*/ 5779325 w 7467600"/>
              <a:gd name="connsiteY538" fmla="*/ 2197069 h 6858000"/>
              <a:gd name="connsiteX539" fmla="*/ 5798671 w 7467600"/>
              <a:gd name="connsiteY539" fmla="*/ 1981601 h 6858000"/>
              <a:gd name="connsiteX540" fmla="*/ 5829202 w 7467600"/>
              <a:gd name="connsiteY540" fmla="*/ 1971679 h 6858000"/>
              <a:gd name="connsiteX541" fmla="*/ 5809558 w 7467600"/>
              <a:gd name="connsiteY541" fmla="*/ 2198043 h 6858000"/>
              <a:gd name="connsiteX542" fmla="*/ 5788653 w 7467600"/>
              <a:gd name="connsiteY542" fmla="*/ 2489430 h 6858000"/>
              <a:gd name="connsiteX543" fmla="*/ 5793439 w 7467600"/>
              <a:gd name="connsiteY543" fmla="*/ 2575235 h 6858000"/>
              <a:gd name="connsiteX544" fmla="*/ 5796837 w 7467600"/>
              <a:gd name="connsiteY544" fmla="*/ 2637633 h 6858000"/>
              <a:gd name="connsiteX545" fmla="*/ 5818614 w 7467600"/>
              <a:gd name="connsiteY545" fmla="*/ 2473055 h 6858000"/>
              <a:gd name="connsiteX546" fmla="*/ 5829202 w 7467600"/>
              <a:gd name="connsiteY546" fmla="*/ 1971679 h 6858000"/>
              <a:gd name="connsiteX547" fmla="*/ 5911389 w 7467600"/>
              <a:gd name="connsiteY547" fmla="*/ 1898371 h 6858000"/>
              <a:gd name="connsiteX548" fmla="*/ 6237627 w 7467600"/>
              <a:gd name="connsiteY548" fmla="*/ 2231921 h 6858000"/>
              <a:gd name="connsiteX549" fmla="*/ 5911389 w 7467600"/>
              <a:gd name="connsiteY549" fmla="*/ 1898371 h 6858000"/>
              <a:gd name="connsiteX550" fmla="*/ 6944437 w 7467600"/>
              <a:gd name="connsiteY550" fmla="*/ 1575402 h 6858000"/>
              <a:gd name="connsiteX551" fmla="*/ 6304730 w 7467600"/>
              <a:gd name="connsiteY551" fmla="*/ 1766654 h 6858000"/>
              <a:gd name="connsiteX552" fmla="*/ 6944437 w 7467600"/>
              <a:gd name="connsiteY552" fmla="*/ 1575402 h 6858000"/>
              <a:gd name="connsiteX553" fmla="*/ 7019523 w 7467600"/>
              <a:gd name="connsiteY553" fmla="*/ 1519450 h 6858000"/>
              <a:gd name="connsiteX554" fmla="*/ 6298091 w 7467600"/>
              <a:gd name="connsiteY554" fmla="*/ 1737122 h 6858000"/>
              <a:gd name="connsiteX555" fmla="*/ 7019523 w 7467600"/>
              <a:gd name="connsiteY555" fmla="*/ 1519450 h 6858000"/>
              <a:gd name="connsiteX556" fmla="*/ 2399523 w 7467600"/>
              <a:gd name="connsiteY556" fmla="*/ 1428234 h 6858000"/>
              <a:gd name="connsiteX557" fmla="*/ 2224982 w 7467600"/>
              <a:gd name="connsiteY557" fmla="*/ 1826201 h 6858000"/>
              <a:gd name="connsiteX558" fmla="*/ 2096099 w 7467600"/>
              <a:gd name="connsiteY558" fmla="*/ 2345900 h 6858000"/>
              <a:gd name="connsiteX559" fmla="*/ 2283317 w 7467600"/>
              <a:gd name="connsiteY559" fmla="*/ 1796925 h 6858000"/>
              <a:gd name="connsiteX560" fmla="*/ 2399523 w 7467600"/>
              <a:gd name="connsiteY560" fmla="*/ 1428234 h 6858000"/>
              <a:gd name="connsiteX561" fmla="*/ 2448558 w 7467600"/>
              <a:gd name="connsiteY561" fmla="*/ 1373435 h 6858000"/>
              <a:gd name="connsiteX562" fmla="*/ 2312521 w 7467600"/>
              <a:gd name="connsiteY562" fmla="*/ 1806140 h 6858000"/>
              <a:gd name="connsiteX563" fmla="*/ 2127533 w 7467600"/>
              <a:gd name="connsiteY563" fmla="*/ 2348380 h 6858000"/>
              <a:gd name="connsiteX564" fmla="*/ 2358080 w 7467600"/>
              <a:gd name="connsiteY564" fmla="*/ 1866134 h 6858000"/>
              <a:gd name="connsiteX565" fmla="*/ 2407436 w 7467600"/>
              <a:gd name="connsiteY565" fmla="*/ 1651070 h 6858000"/>
              <a:gd name="connsiteX566" fmla="*/ 2448558 w 7467600"/>
              <a:gd name="connsiteY566" fmla="*/ 1373435 h 6858000"/>
              <a:gd name="connsiteX567" fmla="*/ 278707 w 7467600"/>
              <a:gd name="connsiteY567" fmla="*/ 1352270 h 6858000"/>
              <a:gd name="connsiteX568" fmla="*/ 321570 w 7467600"/>
              <a:gd name="connsiteY568" fmla="*/ 1861610 h 6858000"/>
              <a:gd name="connsiteX569" fmla="*/ 294281 w 7467600"/>
              <a:gd name="connsiteY569" fmla="*/ 1440658 h 6858000"/>
              <a:gd name="connsiteX570" fmla="*/ 278707 w 7467600"/>
              <a:gd name="connsiteY570" fmla="*/ 1352270 h 6858000"/>
              <a:gd name="connsiteX571" fmla="*/ 1423821 w 7467600"/>
              <a:gd name="connsiteY571" fmla="*/ 1351958 h 6858000"/>
              <a:gd name="connsiteX572" fmla="*/ 1638521 w 7467600"/>
              <a:gd name="connsiteY572" fmla="*/ 1908470 h 6858000"/>
              <a:gd name="connsiteX573" fmla="*/ 1754199 w 7467600"/>
              <a:gd name="connsiteY573" fmla="*/ 2149284 h 6858000"/>
              <a:gd name="connsiteX574" fmla="*/ 1908359 w 7467600"/>
              <a:gd name="connsiteY574" fmla="*/ 2364988 h 6858000"/>
              <a:gd name="connsiteX575" fmla="*/ 1647661 w 7467600"/>
              <a:gd name="connsiteY575" fmla="*/ 1825945 h 6858000"/>
              <a:gd name="connsiteX576" fmla="*/ 1423821 w 7467600"/>
              <a:gd name="connsiteY576" fmla="*/ 1351958 h 6858000"/>
              <a:gd name="connsiteX577" fmla="*/ 1431890 w 7467600"/>
              <a:gd name="connsiteY577" fmla="*/ 1306475 h 6858000"/>
              <a:gd name="connsiteX578" fmla="*/ 1507597 w 7467600"/>
              <a:gd name="connsiteY578" fmla="*/ 1446132 h 6858000"/>
              <a:gd name="connsiteX579" fmla="*/ 1674586 w 7467600"/>
              <a:gd name="connsiteY579" fmla="*/ 1813832 h 6858000"/>
              <a:gd name="connsiteX580" fmla="*/ 1815950 w 7467600"/>
              <a:gd name="connsiteY580" fmla="*/ 2128564 h 6858000"/>
              <a:gd name="connsiteX581" fmla="*/ 1984242 w 7467600"/>
              <a:gd name="connsiteY581" fmla="*/ 2430829 h 6858000"/>
              <a:gd name="connsiteX582" fmla="*/ 2014023 w 7467600"/>
              <a:gd name="connsiteY582" fmla="*/ 2450995 h 6858000"/>
              <a:gd name="connsiteX583" fmla="*/ 1747337 w 7467600"/>
              <a:gd name="connsiteY583" fmla="*/ 1855264 h 6858000"/>
              <a:gd name="connsiteX584" fmla="*/ 1533749 w 7467600"/>
              <a:gd name="connsiteY584" fmla="*/ 1478656 h 6858000"/>
              <a:gd name="connsiteX585" fmla="*/ 1431890 w 7467600"/>
              <a:gd name="connsiteY585" fmla="*/ 1306475 h 6858000"/>
              <a:gd name="connsiteX586" fmla="*/ 5052692 w 7467600"/>
              <a:gd name="connsiteY586" fmla="*/ 1292994 h 6858000"/>
              <a:gd name="connsiteX587" fmla="*/ 5200661 w 7467600"/>
              <a:gd name="connsiteY587" fmla="*/ 1635186 h 6858000"/>
              <a:gd name="connsiteX588" fmla="*/ 5297138 w 7467600"/>
              <a:gd name="connsiteY588" fmla="*/ 1906351 h 6858000"/>
              <a:gd name="connsiteX589" fmla="*/ 5052692 w 7467600"/>
              <a:gd name="connsiteY589" fmla="*/ 1292994 h 6858000"/>
              <a:gd name="connsiteX590" fmla="*/ 5009948 w 7467600"/>
              <a:gd name="connsiteY590" fmla="*/ 1273619 h 6858000"/>
              <a:gd name="connsiteX591" fmla="*/ 5121777 w 7467600"/>
              <a:gd name="connsiteY591" fmla="*/ 1654213 h 6858000"/>
              <a:gd name="connsiteX592" fmla="*/ 5293545 w 7467600"/>
              <a:gd name="connsiteY592" fmla="*/ 2072247 h 6858000"/>
              <a:gd name="connsiteX593" fmla="*/ 5294042 w 7467600"/>
              <a:gd name="connsiteY593" fmla="*/ 2065019 h 6858000"/>
              <a:gd name="connsiteX594" fmla="*/ 5171936 w 7467600"/>
              <a:gd name="connsiteY594" fmla="*/ 1647613 h 6858000"/>
              <a:gd name="connsiteX595" fmla="*/ 5009948 w 7467600"/>
              <a:gd name="connsiteY595" fmla="*/ 1273619 h 6858000"/>
              <a:gd name="connsiteX596" fmla="*/ 655236 w 7467600"/>
              <a:gd name="connsiteY596" fmla="*/ 1268632 h 6858000"/>
              <a:gd name="connsiteX597" fmla="*/ 839521 w 7467600"/>
              <a:gd name="connsiteY597" fmla="*/ 1685315 h 6858000"/>
              <a:gd name="connsiteX598" fmla="*/ 1109416 w 7467600"/>
              <a:gd name="connsiteY598" fmla="*/ 2061663 h 6858000"/>
              <a:gd name="connsiteX599" fmla="*/ 1298300 w 7467600"/>
              <a:gd name="connsiteY599" fmla="*/ 2247742 h 6858000"/>
              <a:gd name="connsiteX600" fmla="*/ 1125871 w 7467600"/>
              <a:gd name="connsiteY600" fmla="*/ 1989513 h 6858000"/>
              <a:gd name="connsiteX601" fmla="*/ 981574 w 7467600"/>
              <a:gd name="connsiteY601" fmla="*/ 1783157 h 6858000"/>
              <a:gd name="connsiteX602" fmla="*/ 922198 w 7467600"/>
              <a:gd name="connsiteY602" fmla="*/ 1677437 h 6858000"/>
              <a:gd name="connsiteX603" fmla="*/ 869293 w 7467600"/>
              <a:gd name="connsiteY603" fmla="*/ 1583214 h 6858000"/>
              <a:gd name="connsiteX604" fmla="*/ 751431 w 7467600"/>
              <a:gd name="connsiteY604" fmla="*/ 1405731 h 6858000"/>
              <a:gd name="connsiteX605" fmla="*/ 655236 w 7467600"/>
              <a:gd name="connsiteY605" fmla="*/ 1268632 h 6858000"/>
              <a:gd name="connsiteX606" fmla="*/ 6516292 w 7467600"/>
              <a:gd name="connsiteY606" fmla="*/ 1263064 h 6858000"/>
              <a:gd name="connsiteX607" fmla="*/ 5736320 w 7467600"/>
              <a:gd name="connsiteY607" fmla="*/ 1501803 h 6858000"/>
              <a:gd name="connsiteX608" fmla="*/ 6516292 w 7467600"/>
              <a:gd name="connsiteY608" fmla="*/ 1263064 h 6858000"/>
              <a:gd name="connsiteX609" fmla="*/ 291466 w 7467600"/>
              <a:gd name="connsiteY609" fmla="*/ 1250369 h 6858000"/>
              <a:gd name="connsiteX610" fmla="*/ 323180 w 7467600"/>
              <a:gd name="connsiteY610" fmla="*/ 1435283 h 6858000"/>
              <a:gd name="connsiteX611" fmla="*/ 349381 w 7467600"/>
              <a:gd name="connsiteY611" fmla="*/ 1875041 h 6858000"/>
              <a:gd name="connsiteX612" fmla="*/ 374363 w 7467600"/>
              <a:gd name="connsiteY612" fmla="*/ 1506494 h 6858000"/>
              <a:gd name="connsiteX613" fmla="*/ 302168 w 7467600"/>
              <a:gd name="connsiteY613" fmla="*/ 1274495 h 6858000"/>
              <a:gd name="connsiteX614" fmla="*/ 291466 w 7467600"/>
              <a:gd name="connsiteY614" fmla="*/ 1250369 h 6858000"/>
              <a:gd name="connsiteX615" fmla="*/ 678222 w 7467600"/>
              <a:gd name="connsiteY615" fmla="*/ 1248670 h 6858000"/>
              <a:gd name="connsiteX616" fmla="*/ 775536 w 7467600"/>
              <a:gd name="connsiteY616" fmla="*/ 1388015 h 6858000"/>
              <a:gd name="connsiteX617" fmla="*/ 894529 w 7467600"/>
              <a:gd name="connsiteY617" fmla="*/ 1567739 h 6858000"/>
              <a:gd name="connsiteX618" fmla="*/ 948000 w 7467600"/>
              <a:gd name="connsiteY618" fmla="*/ 1663088 h 6858000"/>
              <a:gd name="connsiteX619" fmla="*/ 1006812 w 7467600"/>
              <a:gd name="connsiteY619" fmla="*/ 1767683 h 6858000"/>
              <a:gd name="connsiteX620" fmla="*/ 1149133 w 7467600"/>
              <a:gd name="connsiteY620" fmla="*/ 1971513 h 6858000"/>
              <a:gd name="connsiteX621" fmla="*/ 1333952 w 7467600"/>
              <a:gd name="connsiteY621" fmla="*/ 2251620 h 6858000"/>
              <a:gd name="connsiteX622" fmla="*/ 1337329 w 7467600"/>
              <a:gd name="connsiteY622" fmla="*/ 2258350 h 6858000"/>
              <a:gd name="connsiteX623" fmla="*/ 1014726 w 7467600"/>
              <a:gd name="connsiteY623" fmla="*/ 1615556 h 6858000"/>
              <a:gd name="connsiteX624" fmla="*/ 678222 w 7467600"/>
              <a:gd name="connsiteY624" fmla="*/ 1248670 h 6858000"/>
              <a:gd name="connsiteX625" fmla="*/ 6691602 w 7467600"/>
              <a:gd name="connsiteY625" fmla="*/ 1140573 h 6858000"/>
              <a:gd name="connsiteX626" fmla="*/ 6571100 w 7467600"/>
              <a:gd name="connsiteY626" fmla="*/ 1183662 h 6858000"/>
              <a:gd name="connsiteX627" fmla="*/ 6241687 w 7467600"/>
              <a:gd name="connsiteY627" fmla="*/ 1257600 h 6858000"/>
              <a:gd name="connsiteX628" fmla="*/ 5693009 w 7467600"/>
              <a:gd name="connsiteY628" fmla="*/ 1478256 h 6858000"/>
              <a:gd name="connsiteX629" fmla="*/ 6548420 w 7467600"/>
              <a:gd name="connsiteY629" fmla="*/ 1214599 h 6858000"/>
              <a:gd name="connsiteX630" fmla="*/ 6605473 w 7467600"/>
              <a:gd name="connsiteY630" fmla="*/ 1184686 h 6858000"/>
              <a:gd name="connsiteX631" fmla="*/ 6691602 w 7467600"/>
              <a:gd name="connsiteY631" fmla="*/ 1140573 h 6858000"/>
              <a:gd name="connsiteX632" fmla="*/ 4002475 w 7467600"/>
              <a:gd name="connsiteY632" fmla="*/ 1037802 h 6858000"/>
              <a:gd name="connsiteX633" fmla="*/ 4000324 w 7467600"/>
              <a:gd name="connsiteY633" fmla="*/ 1039362 h 6858000"/>
              <a:gd name="connsiteX634" fmla="*/ 4002862 w 7467600"/>
              <a:gd name="connsiteY634" fmla="*/ 1042866 h 6858000"/>
              <a:gd name="connsiteX635" fmla="*/ 4002475 w 7467600"/>
              <a:gd name="connsiteY635" fmla="*/ 1037802 h 6858000"/>
              <a:gd name="connsiteX636" fmla="*/ 506322 w 7467600"/>
              <a:gd name="connsiteY636" fmla="*/ 1020997 h 6858000"/>
              <a:gd name="connsiteX637" fmla="*/ 533068 w 7467600"/>
              <a:gd name="connsiteY637" fmla="*/ 1029409 h 6858000"/>
              <a:gd name="connsiteX638" fmla="*/ 1232525 w 7467600"/>
              <a:gd name="connsiteY638" fmla="*/ 1804675 h 6858000"/>
              <a:gd name="connsiteX639" fmla="*/ 1388858 w 7467600"/>
              <a:gd name="connsiteY639" fmla="*/ 2368011 h 6858000"/>
              <a:gd name="connsiteX640" fmla="*/ 1384098 w 7467600"/>
              <a:gd name="connsiteY640" fmla="*/ 2378125 h 6858000"/>
              <a:gd name="connsiteX641" fmla="*/ 1425393 w 7467600"/>
              <a:gd name="connsiteY641" fmla="*/ 2589124 h 6858000"/>
              <a:gd name="connsiteX642" fmla="*/ 1424001 w 7467600"/>
              <a:gd name="connsiteY642" fmla="*/ 2597541 h 6858000"/>
              <a:gd name="connsiteX643" fmla="*/ 2152729 w 7467600"/>
              <a:gd name="connsiteY643" fmla="*/ 2864487 h 6858000"/>
              <a:gd name="connsiteX644" fmla="*/ 2020609 w 7467600"/>
              <a:gd name="connsiteY644" fmla="*/ 2539671 h 6858000"/>
              <a:gd name="connsiteX645" fmla="*/ 2018920 w 7467600"/>
              <a:gd name="connsiteY645" fmla="*/ 2536309 h 6858000"/>
              <a:gd name="connsiteX646" fmla="*/ 1342441 w 7467600"/>
              <a:gd name="connsiteY646" fmla="*/ 1173017 h 6858000"/>
              <a:gd name="connsiteX647" fmla="*/ 1367925 w 7467600"/>
              <a:gd name="connsiteY647" fmla="*/ 1135648 h 6858000"/>
              <a:gd name="connsiteX648" fmla="*/ 1771401 w 7467600"/>
              <a:gd name="connsiteY648" fmla="*/ 1806673 h 6858000"/>
              <a:gd name="connsiteX649" fmla="*/ 1972385 w 7467600"/>
              <a:gd name="connsiteY649" fmla="*/ 2198735 h 6858000"/>
              <a:gd name="connsiteX650" fmla="*/ 2040892 w 7467600"/>
              <a:gd name="connsiteY650" fmla="*/ 2405205 h 6858000"/>
              <a:gd name="connsiteX651" fmla="*/ 2131689 w 7467600"/>
              <a:gd name="connsiteY651" fmla="*/ 1936926 h 6858000"/>
              <a:gd name="connsiteX652" fmla="*/ 2454820 w 7467600"/>
              <a:gd name="connsiteY652" fmla="*/ 1248808 h 6858000"/>
              <a:gd name="connsiteX653" fmla="*/ 2492512 w 7467600"/>
              <a:gd name="connsiteY653" fmla="*/ 1302920 h 6858000"/>
              <a:gd name="connsiteX654" fmla="*/ 2081216 w 7467600"/>
              <a:gd name="connsiteY654" fmla="*/ 2527513 h 6858000"/>
              <a:gd name="connsiteX655" fmla="*/ 2081211 w 7467600"/>
              <a:gd name="connsiteY655" fmla="*/ 2528916 h 6858000"/>
              <a:gd name="connsiteX656" fmla="*/ 2199067 w 7467600"/>
              <a:gd name="connsiteY656" fmla="*/ 2884061 h 6858000"/>
              <a:gd name="connsiteX657" fmla="*/ 3192586 w 7467600"/>
              <a:gd name="connsiteY657" fmla="*/ 3411496 h 6858000"/>
              <a:gd name="connsiteX658" fmla="*/ 3182620 w 7467600"/>
              <a:gd name="connsiteY658" fmla="*/ 3483279 h 6858000"/>
              <a:gd name="connsiteX659" fmla="*/ 2435119 w 7467600"/>
              <a:gd name="connsiteY659" fmla="*/ 3080173 h 6858000"/>
              <a:gd name="connsiteX660" fmla="*/ 2410152 w 7467600"/>
              <a:gd name="connsiteY660" fmla="*/ 3063751 h 6858000"/>
              <a:gd name="connsiteX661" fmla="*/ 2408099 w 7467600"/>
              <a:gd name="connsiteY661" fmla="*/ 3064403 h 6858000"/>
              <a:gd name="connsiteX662" fmla="*/ 2407218 w 7467600"/>
              <a:gd name="connsiteY662" fmla="*/ 3070324 h 6858000"/>
              <a:gd name="connsiteX663" fmla="*/ 2380138 w 7467600"/>
              <a:gd name="connsiteY663" fmla="*/ 3099341 h 6858000"/>
              <a:gd name="connsiteX664" fmla="*/ 1765923 w 7467600"/>
              <a:gd name="connsiteY664" fmla="*/ 3581043 h 6858000"/>
              <a:gd name="connsiteX665" fmla="*/ 1702258 w 7467600"/>
              <a:gd name="connsiteY665" fmla="*/ 3612286 h 6858000"/>
              <a:gd name="connsiteX666" fmla="*/ 1538370 w 7467600"/>
              <a:gd name="connsiteY666" fmla="*/ 3811804 h 6858000"/>
              <a:gd name="connsiteX667" fmla="*/ 542867 w 7467600"/>
              <a:gd name="connsiteY667" fmla="*/ 4944092 h 6858000"/>
              <a:gd name="connsiteX668" fmla="*/ 515800 w 7467600"/>
              <a:gd name="connsiteY668" fmla="*/ 4862180 h 6858000"/>
              <a:gd name="connsiteX669" fmla="*/ 909145 w 7467600"/>
              <a:gd name="connsiteY669" fmla="*/ 4199225 h 6858000"/>
              <a:gd name="connsiteX670" fmla="*/ 1214067 w 7467600"/>
              <a:gd name="connsiteY670" fmla="*/ 3908561 h 6858000"/>
              <a:gd name="connsiteX671" fmla="*/ 640967 w 7467600"/>
              <a:gd name="connsiteY671" fmla="*/ 4105601 h 6858000"/>
              <a:gd name="connsiteX672" fmla="*/ 112563 w 7467600"/>
              <a:gd name="connsiteY672" fmla="*/ 4396952 h 6858000"/>
              <a:gd name="connsiteX673" fmla="*/ 0 w 7467600"/>
              <a:gd name="connsiteY673" fmla="*/ 4466006 h 6858000"/>
              <a:gd name="connsiteX674" fmla="*/ 0 w 7467600"/>
              <a:gd name="connsiteY674" fmla="*/ 4233763 h 6858000"/>
              <a:gd name="connsiteX675" fmla="*/ 36881 w 7467600"/>
              <a:gd name="connsiteY675" fmla="*/ 4200118 h 6858000"/>
              <a:gd name="connsiteX676" fmla="*/ 910534 w 7467600"/>
              <a:gd name="connsiteY676" fmla="*/ 3629753 h 6858000"/>
              <a:gd name="connsiteX677" fmla="*/ 1578717 w 7467600"/>
              <a:gd name="connsiteY677" fmla="*/ 3575982 h 6858000"/>
              <a:gd name="connsiteX678" fmla="*/ 2338780 w 7467600"/>
              <a:gd name="connsiteY678" fmla="*/ 3033725 h 6858000"/>
              <a:gd name="connsiteX679" fmla="*/ 1807991 w 7467600"/>
              <a:gd name="connsiteY679" fmla="*/ 2807184 h 6858000"/>
              <a:gd name="connsiteX680" fmla="*/ 1416358 w 7467600"/>
              <a:gd name="connsiteY680" fmla="*/ 3112571 h 6858000"/>
              <a:gd name="connsiteX681" fmla="*/ 939066 w 7467600"/>
              <a:gd name="connsiteY681" fmla="*/ 3378798 h 6858000"/>
              <a:gd name="connsiteX682" fmla="*/ 115099 w 7467600"/>
              <a:gd name="connsiteY682" fmla="*/ 3607650 h 6858000"/>
              <a:gd name="connsiteX683" fmla="*/ 97284 w 7467600"/>
              <a:gd name="connsiteY683" fmla="*/ 3520393 h 6858000"/>
              <a:gd name="connsiteX684" fmla="*/ 922050 w 7467600"/>
              <a:gd name="connsiteY684" fmla="*/ 3074867 h 6858000"/>
              <a:gd name="connsiteX685" fmla="*/ 1405265 w 7467600"/>
              <a:gd name="connsiteY685" fmla="*/ 3016319 h 6858000"/>
              <a:gd name="connsiteX686" fmla="*/ 1407512 w 7467600"/>
              <a:gd name="connsiteY686" fmla="*/ 3018001 h 6858000"/>
              <a:gd name="connsiteX687" fmla="*/ 1726266 w 7467600"/>
              <a:gd name="connsiteY687" fmla="*/ 2777274 h 6858000"/>
              <a:gd name="connsiteX688" fmla="*/ 625390 w 7467600"/>
              <a:gd name="connsiteY688" fmla="*/ 2514541 h 6858000"/>
              <a:gd name="connsiteX689" fmla="*/ 619799 w 7467600"/>
              <a:gd name="connsiteY689" fmla="*/ 2527180 h 6858000"/>
              <a:gd name="connsiteX690" fmla="*/ 310030 w 7467600"/>
              <a:gd name="connsiteY690" fmla="*/ 2771818 h 6858000"/>
              <a:gd name="connsiteX691" fmla="*/ 173877 w 7467600"/>
              <a:gd name="connsiteY691" fmla="*/ 2937056 h 6858000"/>
              <a:gd name="connsiteX692" fmla="*/ 77889 w 7467600"/>
              <a:gd name="connsiteY692" fmla="*/ 3138440 h 6858000"/>
              <a:gd name="connsiteX693" fmla="*/ 0 w 7467600"/>
              <a:gd name="connsiteY693" fmla="*/ 3271395 h 6858000"/>
              <a:gd name="connsiteX694" fmla="*/ 0 w 7467600"/>
              <a:gd name="connsiteY694" fmla="*/ 3153002 h 6858000"/>
              <a:gd name="connsiteX695" fmla="*/ 2386 w 7467600"/>
              <a:gd name="connsiteY695" fmla="*/ 3149203 h 6858000"/>
              <a:gd name="connsiteX696" fmla="*/ 89753 w 7467600"/>
              <a:gd name="connsiteY696" fmla="*/ 2987702 h 6858000"/>
              <a:gd name="connsiteX697" fmla="*/ 76869 w 7467600"/>
              <a:gd name="connsiteY697" fmla="*/ 3005404 h 6858000"/>
              <a:gd name="connsiteX698" fmla="*/ 32049 w 7467600"/>
              <a:gd name="connsiteY698" fmla="*/ 3065814 h 6858000"/>
              <a:gd name="connsiteX699" fmla="*/ 0 w 7467600"/>
              <a:gd name="connsiteY699" fmla="*/ 3108744 h 6858000"/>
              <a:gd name="connsiteX700" fmla="*/ 0 w 7467600"/>
              <a:gd name="connsiteY700" fmla="*/ 3058059 h 6858000"/>
              <a:gd name="connsiteX701" fmla="*/ 7610 w 7467600"/>
              <a:gd name="connsiteY701" fmla="*/ 3047889 h 6858000"/>
              <a:gd name="connsiteX702" fmla="*/ 52419 w 7467600"/>
              <a:gd name="connsiteY702" fmla="*/ 2987479 h 6858000"/>
              <a:gd name="connsiteX703" fmla="*/ 59142 w 7467600"/>
              <a:gd name="connsiteY703" fmla="*/ 2978488 h 6858000"/>
              <a:gd name="connsiteX704" fmla="*/ 0 w 7467600"/>
              <a:gd name="connsiteY704" fmla="*/ 3015334 h 6858000"/>
              <a:gd name="connsiteX705" fmla="*/ 0 w 7467600"/>
              <a:gd name="connsiteY705" fmla="*/ 2914286 h 6858000"/>
              <a:gd name="connsiteX706" fmla="*/ 36383 w 7467600"/>
              <a:gd name="connsiteY706" fmla="*/ 2901128 h 6858000"/>
              <a:gd name="connsiteX707" fmla="*/ 156329 w 7467600"/>
              <a:gd name="connsiteY707" fmla="*/ 2840533 h 6858000"/>
              <a:gd name="connsiteX708" fmla="*/ 358355 w 7467600"/>
              <a:gd name="connsiteY708" fmla="*/ 2620471 h 6858000"/>
              <a:gd name="connsiteX709" fmla="*/ 510577 w 7467600"/>
              <a:gd name="connsiteY709" fmla="*/ 2501244 h 6858000"/>
              <a:gd name="connsiteX710" fmla="*/ 211967 w 7467600"/>
              <a:gd name="connsiteY710" fmla="*/ 2479171 h 6858000"/>
              <a:gd name="connsiteX711" fmla="*/ 0 w 7467600"/>
              <a:gd name="connsiteY711" fmla="*/ 2476398 h 6858000"/>
              <a:gd name="connsiteX712" fmla="*/ 0 w 7467600"/>
              <a:gd name="connsiteY712" fmla="*/ 2389189 h 6858000"/>
              <a:gd name="connsiteX713" fmla="*/ 103062 w 7467600"/>
              <a:gd name="connsiteY713" fmla="*/ 2389518 h 6858000"/>
              <a:gd name="connsiteX714" fmla="*/ 510734 w 7467600"/>
              <a:gd name="connsiteY714" fmla="*/ 2416201 h 6858000"/>
              <a:gd name="connsiteX715" fmla="*/ 279257 w 7467600"/>
              <a:gd name="connsiteY715" fmla="*/ 2092102 h 6858000"/>
              <a:gd name="connsiteX716" fmla="*/ 65265 w 7467600"/>
              <a:gd name="connsiteY716" fmla="*/ 2006049 h 6858000"/>
              <a:gd name="connsiteX717" fmla="*/ 0 w 7467600"/>
              <a:gd name="connsiteY717" fmla="*/ 1982532 h 6858000"/>
              <a:gd name="connsiteX718" fmla="*/ 0 w 7467600"/>
              <a:gd name="connsiteY718" fmla="*/ 1912789 h 6858000"/>
              <a:gd name="connsiteX719" fmla="*/ 97460 w 7467600"/>
              <a:gd name="connsiteY719" fmla="*/ 1953725 h 6858000"/>
              <a:gd name="connsiteX720" fmla="*/ 221272 w 7467600"/>
              <a:gd name="connsiteY720" fmla="*/ 1980766 h 6858000"/>
              <a:gd name="connsiteX721" fmla="*/ 116765 w 7467600"/>
              <a:gd name="connsiteY721" fmla="*/ 1911033 h 6858000"/>
              <a:gd name="connsiteX722" fmla="*/ 16405 w 7467600"/>
              <a:gd name="connsiteY722" fmla="*/ 1803412 h 6858000"/>
              <a:gd name="connsiteX723" fmla="*/ 0 w 7467600"/>
              <a:gd name="connsiteY723" fmla="*/ 1784777 h 6858000"/>
              <a:gd name="connsiteX724" fmla="*/ 0 w 7467600"/>
              <a:gd name="connsiteY724" fmla="*/ 1740082 h 6858000"/>
              <a:gd name="connsiteX725" fmla="*/ 39394 w 7467600"/>
              <a:gd name="connsiteY725" fmla="*/ 1784856 h 6858000"/>
              <a:gd name="connsiteX726" fmla="*/ 135813 w 7467600"/>
              <a:gd name="connsiteY726" fmla="*/ 1888838 h 6858000"/>
              <a:gd name="connsiteX727" fmla="*/ 242575 w 7467600"/>
              <a:gd name="connsiteY727" fmla="*/ 1958841 h 6858000"/>
              <a:gd name="connsiteX728" fmla="*/ 82197 w 7467600"/>
              <a:gd name="connsiteY728" fmla="*/ 1754826 h 6858000"/>
              <a:gd name="connsiteX729" fmla="*/ 0 w 7467600"/>
              <a:gd name="connsiteY729" fmla="*/ 1679650 h 6858000"/>
              <a:gd name="connsiteX730" fmla="*/ 0 w 7467600"/>
              <a:gd name="connsiteY730" fmla="*/ 1602463 h 6858000"/>
              <a:gd name="connsiteX731" fmla="*/ 84689 w 7467600"/>
              <a:gd name="connsiteY731" fmla="*/ 1677442 h 6858000"/>
              <a:gd name="connsiteX732" fmla="*/ 298437 w 7467600"/>
              <a:gd name="connsiteY732" fmla="*/ 1968019 h 6858000"/>
              <a:gd name="connsiteX733" fmla="*/ 227269 w 7467600"/>
              <a:gd name="connsiteY733" fmla="*/ 1114064 h 6858000"/>
              <a:gd name="connsiteX734" fmla="*/ 248003 w 7467600"/>
              <a:gd name="connsiteY734" fmla="*/ 1089613 h 6858000"/>
              <a:gd name="connsiteX735" fmla="*/ 427020 w 7467600"/>
              <a:gd name="connsiteY735" fmla="*/ 1619803 h 6858000"/>
              <a:gd name="connsiteX736" fmla="*/ 340345 w 7467600"/>
              <a:gd name="connsiteY736" fmla="*/ 2027739 h 6858000"/>
              <a:gd name="connsiteX737" fmla="*/ 360865 w 7467600"/>
              <a:gd name="connsiteY737" fmla="*/ 2044827 h 6858000"/>
              <a:gd name="connsiteX738" fmla="*/ 560414 w 7467600"/>
              <a:gd name="connsiteY738" fmla="*/ 2421457 h 6858000"/>
              <a:gd name="connsiteX739" fmla="*/ 1359703 w 7467600"/>
              <a:gd name="connsiteY739" fmla="*/ 2578554 h 6858000"/>
              <a:gd name="connsiteX740" fmla="*/ 1359422 w 7467600"/>
              <a:gd name="connsiteY740" fmla="*/ 2577994 h 6858000"/>
              <a:gd name="connsiteX741" fmla="*/ 828701 w 7467600"/>
              <a:gd name="connsiteY741" fmla="*/ 1839520 h 6858000"/>
              <a:gd name="connsiteX742" fmla="*/ 494427 w 7467600"/>
              <a:gd name="connsiteY742" fmla="*/ 1092333 h 6858000"/>
              <a:gd name="connsiteX743" fmla="*/ 506322 w 7467600"/>
              <a:gd name="connsiteY743" fmla="*/ 1020997 h 6858000"/>
              <a:gd name="connsiteX744" fmla="*/ 4570198 w 7467600"/>
              <a:gd name="connsiteY744" fmla="*/ 978081 h 6858000"/>
              <a:gd name="connsiteX745" fmla="*/ 4523691 w 7467600"/>
              <a:gd name="connsiteY745" fmla="*/ 1127776 h 6858000"/>
              <a:gd name="connsiteX746" fmla="*/ 4509875 w 7467600"/>
              <a:gd name="connsiteY746" fmla="*/ 1167552 h 6858000"/>
              <a:gd name="connsiteX747" fmla="*/ 4478168 w 7467600"/>
              <a:gd name="connsiteY747" fmla="*/ 1260735 h 6858000"/>
              <a:gd name="connsiteX748" fmla="*/ 4409309 w 7467600"/>
              <a:gd name="connsiteY748" fmla="*/ 1666996 h 6858000"/>
              <a:gd name="connsiteX749" fmla="*/ 4370031 w 7467600"/>
              <a:gd name="connsiteY749" fmla="*/ 1955666 h 6858000"/>
              <a:gd name="connsiteX750" fmla="*/ 4570198 w 7467600"/>
              <a:gd name="connsiteY750" fmla="*/ 978081 h 6858000"/>
              <a:gd name="connsiteX751" fmla="*/ 4557898 w 7467600"/>
              <a:gd name="connsiteY751" fmla="*/ 900011 h 6858000"/>
              <a:gd name="connsiteX752" fmla="*/ 4344840 w 7467600"/>
              <a:gd name="connsiteY752" fmla="*/ 1922038 h 6858000"/>
              <a:gd name="connsiteX753" fmla="*/ 4378710 w 7467600"/>
              <a:gd name="connsiteY753" fmla="*/ 1665516 h 6858000"/>
              <a:gd name="connsiteX754" fmla="*/ 4448798 w 7467600"/>
              <a:gd name="connsiteY754" fmla="*/ 1253024 h 6858000"/>
              <a:gd name="connsiteX755" fmla="*/ 4480315 w 7467600"/>
              <a:gd name="connsiteY755" fmla="*/ 1158454 h 6858000"/>
              <a:gd name="connsiteX756" fmla="*/ 4494133 w 7467600"/>
              <a:gd name="connsiteY756" fmla="*/ 1118676 h 6858000"/>
              <a:gd name="connsiteX757" fmla="*/ 4557898 w 7467600"/>
              <a:gd name="connsiteY757" fmla="*/ 900011 h 6858000"/>
              <a:gd name="connsiteX758" fmla="*/ 5870151 w 7467600"/>
              <a:gd name="connsiteY758" fmla="*/ 898890 h 6858000"/>
              <a:gd name="connsiteX759" fmla="*/ 5861335 w 7467600"/>
              <a:gd name="connsiteY759" fmla="*/ 899177 h 6858000"/>
              <a:gd name="connsiteX760" fmla="*/ 5843702 w 7467600"/>
              <a:gd name="connsiteY760" fmla="*/ 899748 h 6858000"/>
              <a:gd name="connsiteX761" fmla="*/ 5651107 w 7467600"/>
              <a:gd name="connsiteY761" fmla="*/ 920306 h 6858000"/>
              <a:gd name="connsiteX762" fmla="*/ 5459407 w 7467600"/>
              <a:gd name="connsiteY762" fmla="*/ 940975 h 6858000"/>
              <a:gd name="connsiteX763" fmla="*/ 5374846 w 7467600"/>
              <a:gd name="connsiteY763" fmla="*/ 941988 h 6858000"/>
              <a:gd name="connsiteX764" fmla="*/ 5256105 w 7467600"/>
              <a:gd name="connsiteY764" fmla="*/ 945632 h 6858000"/>
              <a:gd name="connsiteX765" fmla="*/ 5107071 w 7467600"/>
              <a:gd name="connsiteY765" fmla="*/ 969720 h 6858000"/>
              <a:gd name="connsiteX766" fmla="*/ 4998681 w 7467600"/>
              <a:gd name="connsiteY766" fmla="*/ 988771 h 6858000"/>
              <a:gd name="connsiteX767" fmla="*/ 5870151 w 7467600"/>
              <a:gd name="connsiteY767" fmla="*/ 898890 h 6858000"/>
              <a:gd name="connsiteX768" fmla="*/ 5504425 w 7467600"/>
              <a:gd name="connsiteY768" fmla="*/ 848067 h 6858000"/>
              <a:gd name="connsiteX769" fmla="*/ 4968849 w 7467600"/>
              <a:gd name="connsiteY769" fmla="*/ 962318 h 6858000"/>
              <a:gd name="connsiteX770" fmla="*/ 5104039 w 7467600"/>
              <a:gd name="connsiteY770" fmla="*/ 940634 h 6858000"/>
              <a:gd name="connsiteX771" fmla="*/ 5256311 w 7467600"/>
              <a:gd name="connsiteY771" fmla="*/ 916490 h 6858000"/>
              <a:gd name="connsiteX772" fmla="*/ 5377381 w 7467600"/>
              <a:gd name="connsiteY772" fmla="*/ 912671 h 6858000"/>
              <a:gd name="connsiteX773" fmla="*/ 5460148 w 7467600"/>
              <a:gd name="connsiteY773" fmla="*/ 911442 h 6858000"/>
              <a:gd name="connsiteX774" fmla="*/ 5648971 w 7467600"/>
              <a:gd name="connsiteY774" fmla="*/ 891331 h 6858000"/>
              <a:gd name="connsiteX775" fmla="*/ 5844807 w 7467600"/>
              <a:gd name="connsiteY775" fmla="*/ 870718 h 6858000"/>
              <a:gd name="connsiteX776" fmla="*/ 5862975 w 7467600"/>
              <a:gd name="connsiteY776" fmla="*/ 869756 h 6858000"/>
              <a:gd name="connsiteX777" fmla="*/ 5920887 w 7467600"/>
              <a:gd name="connsiteY777" fmla="*/ 865929 h 6858000"/>
              <a:gd name="connsiteX778" fmla="*/ 5504425 w 7467600"/>
              <a:gd name="connsiteY778" fmla="*/ 848067 h 6858000"/>
              <a:gd name="connsiteX779" fmla="*/ 3607114 w 7467600"/>
              <a:gd name="connsiteY779" fmla="*/ 467441 h 6858000"/>
              <a:gd name="connsiteX780" fmla="*/ 3296242 w 7467600"/>
              <a:gd name="connsiteY780" fmla="*/ 807991 h 6858000"/>
              <a:gd name="connsiteX781" fmla="*/ 3174674 w 7467600"/>
              <a:gd name="connsiteY781" fmla="*/ 919759 h 6858000"/>
              <a:gd name="connsiteX782" fmla="*/ 3042978 w 7467600"/>
              <a:gd name="connsiteY782" fmla="*/ 1054894 h 6858000"/>
              <a:gd name="connsiteX783" fmla="*/ 2968914 w 7467600"/>
              <a:gd name="connsiteY783" fmla="*/ 1133756 h 6858000"/>
              <a:gd name="connsiteX784" fmla="*/ 3103823 w 7467600"/>
              <a:gd name="connsiteY784" fmla="*/ 1026814 h 6858000"/>
              <a:gd name="connsiteX785" fmla="*/ 3607114 w 7467600"/>
              <a:gd name="connsiteY785" fmla="*/ 467441 h 6858000"/>
              <a:gd name="connsiteX786" fmla="*/ 3744487 w 7467600"/>
              <a:gd name="connsiteY786" fmla="*/ 383136 h 6858000"/>
              <a:gd name="connsiteX787" fmla="*/ 3970213 w 7467600"/>
              <a:gd name="connsiteY787" fmla="*/ 995559 h 6858000"/>
              <a:gd name="connsiteX788" fmla="*/ 3744487 w 7467600"/>
              <a:gd name="connsiteY788" fmla="*/ 383136 h 6858000"/>
              <a:gd name="connsiteX789" fmla="*/ 3624562 w 7467600"/>
              <a:gd name="connsiteY789" fmla="*/ 367041 h 6858000"/>
              <a:gd name="connsiteX790" fmla="*/ 3489712 w 7467600"/>
              <a:gd name="connsiteY790" fmla="*/ 485386 h 6858000"/>
              <a:gd name="connsiteX791" fmla="*/ 3182994 w 7467600"/>
              <a:gd name="connsiteY791" fmla="*/ 828265 h 6858000"/>
              <a:gd name="connsiteX792" fmla="*/ 2892114 w 7467600"/>
              <a:gd name="connsiteY792" fmla="*/ 1172635 h 6858000"/>
              <a:gd name="connsiteX793" fmla="*/ 3021459 w 7467600"/>
              <a:gd name="connsiteY793" fmla="*/ 1035385 h 6858000"/>
              <a:gd name="connsiteX794" fmla="*/ 3153873 w 7467600"/>
              <a:gd name="connsiteY794" fmla="*/ 898971 h 6858000"/>
              <a:gd name="connsiteX795" fmla="*/ 3276511 w 7467600"/>
              <a:gd name="connsiteY795" fmla="*/ 786423 h 6858000"/>
              <a:gd name="connsiteX796" fmla="*/ 3584154 w 7467600"/>
              <a:gd name="connsiteY796" fmla="*/ 448218 h 6858000"/>
              <a:gd name="connsiteX797" fmla="*/ 3624562 w 7467600"/>
              <a:gd name="connsiteY797" fmla="*/ 367041 h 6858000"/>
              <a:gd name="connsiteX798" fmla="*/ 3766672 w 7467600"/>
              <a:gd name="connsiteY798" fmla="*/ 359429 h 6858000"/>
              <a:gd name="connsiteX799" fmla="*/ 3996338 w 7467600"/>
              <a:gd name="connsiteY799" fmla="*/ 968237 h 6858000"/>
              <a:gd name="connsiteX800" fmla="*/ 3766672 w 7467600"/>
              <a:gd name="connsiteY800" fmla="*/ 359429 h 6858000"/>
              <a:gd name="connsiteX801" fmla="*/ 5805386 w 7467600"/>
              <a:gd name="connsiteY801" fmla="*/ 239240 h 6858000"/>
              <a:gd name="connsiteX802" fmla="*/ 5736947 w 7467600"/>
              <a:gd name="connsiteY802" fmla="*/ 261367 h 6858000"/>
              <a:gd name="connsiteX803" fmla="*/ 5427012 w 7467600"/>
              <a:gd name="connsiteY803" fmla="*/ 311272 h 6858000"/>
              <a:gd name="connsiteX804" fmla="*/ 5147818 w 7467600"/>
              <a:gd name="connsiteY804" fmla="*/ 322112 h 6858000"/>
              <a:gd name="connsiteX805" fmla="*/ 5060854 w 7467600"/>
              <a:gd name="connsiteY805" fmla="*/ 311882 h 6858000"/>
              <a:gd name="connsiteX806" fmla="*/ 4945989 w 7467600"/>
              <a:gd name="connsiteY806" fmla="*/ 300516 h 6858000"/>
              <a:gd name="connsiteX807" fmla="*/ 5410479 w 7467600"/>
              <a:gd name="connsiteY807" fmla="*/ 348434 h 6858000"/>
              <a:gd name="connsiteX808" fmla="*/ 5805386 w 7467600"/>
              <a:gd name="connsiteY808" fmla="*/ 239240 h 6858000"/>
              <a:gd name="connsiteX809" fmla="*/ 5905192 w 7467600"/>
              <a:gd name="connsiteY809" fmla="*/ 163079 h 6858000"/>
              <a:gd name="connsiteX810" fmla="*/ 5865655 w 7467600"/>
              <a:gd name="connsiteY810" fmla="*/ 171901 h 6858000"/>
              <a:gd name="connsiteX811" fmla="*/ 5259740 w 7467600"/>
              <a:gd name="connsiteY811" fmla="*/ 257013 h 6858000"/>
              <a:gd name="connsiteX812" fmla="*/ 5208466 w 7467600"/>
              <a:gd name="connsiteY812" fmla="*/ 257550 h 6858000"/>
              <a:gd name="connsiteX813" fmla="*/ 4980204 w 7467600"/>
              <a:gd name="connsiteY813" fmla="*/ 271903 h 6858000"/>
              <a:gd name="connsiteX814" fmla="*/ 5068068 w 7467600"/>
              <a:gd name="connsiteY814" fmla="*/ 282244 h 6858000"/>
              <a:gd name="connsiteX815" fmla="*/ 5153231 w 7467600"/>
              <a:gd name="connsiteY815" fmla="*/ 292240 h 6858000"/>
              <a:gd name="connsiteX816" fmla="*/ 5426491 w 7467600"/>
              <a:gd name="connsiteY816" fmla="*/ 281128 h 6858000"/>
              <a:gd name="connsiteX817" fmla="*/ 5731212 w 7467600"/>
              <a:gd name="connsiteY817" fmla="*/ 231951 h 6858000"/>
              <a:gd name="connsiteX818" fmla="*/ 5905192 w 7467600"/>
              <a:gd name="connsiteY818" fmla="*/ 163079 h 6858000"/>
              <a:gd name="connsiteX819" fmla="*/ 5944437 w 7467600"/>
              <a:gd name="connsiteY819" fmla="*/ 113829 h 6858000"/>
              <a:gd name="connsiteX820" fmla="*/ 5825032 w 7467600"/>
              <a:gd name="connsiteY820" fmla="*/ 146405 h 6858000"/>
              <a:gd name="connsiteX821" fmla="*/ 4955599 w 7467600"/>
              <a:gd name="connsiteY821" fmla="*/ 247008 h 6858000"/>
              <a:gd name="connsiteX822" fmla="*/ 5210104 w 7467600"/>
              <a:gd name="connsiteY822" fmla="*/ 228123 h 6858000"/>
              <a:gd name="connsiteX823" fmla="*/ 5261015 w 7467600"/>
              <a:gd name="connsiteY823" fmla="*/ 227087 h 6858000"/>
              <a:gd name="connsiteX824" fmla="*/ 5861181 w 7467600"/>
              <a:gd name="connsiteY824" fmla="*/ 143093 h 6858000"/>
              <a:gd name="connsiteX825" fmla="*/ 5961252 w 7467600"/>
              <a:gd name="connsiteY825" fmla="*/ 114820 h 6858000"/>
              <a:gd name="connsiteX826" fmla="*/ 5944437 w 7467600"/>
              <a:gd name="connsiteY826" fmla="*/ 113829 h 6858000"/>
              <a:gd name="connsiteX827" fmla="*/ 3882765 w 7467600"/>
              <a:gd name="connsiteY827" fmla="*/ 0 h 6858000"/>
              <a:gd name="connsiteX828" fmla="*/ 3995099 w 7467600"/>
              <a:gd name="connsiteY828" fmla="*/ 0 h 6858000"/>
              <a:gd name="connsiteX829" fmla="*/ 4163818 w 7467600"/>
              <a:gd name="connsiteY829" fmla="*/ 234104 h 6858000"/>
              <a:gd name="connsiteX830" fmla="*/ 4172099 w 7467600"/>
              <a:gd name="connsiteY830" fmla="*/ 234207 h 6858000"/>
              <a:gd name="connsiteX831" fmla="*/ 4784282 w 7467600"/>
              <a:gd name="connsiteY831" fmla="*/ 276561 h 6858000"/>
              <a:gd name="connsiteX832" fmla="*/ 4801687 w 7467600"/>
              <a:gd name="connsiteY832" fmla="*/ 267764 h 6858000"/>
              <a:gd name="connsiteX833" fmla="*/ 6082788 w 7467600"/>
              <a:gd name="connsiteY833" fmla="*/ 64119 h 6858000"/>
              <a:gd name="connsiteX834" fmla="*/ 6099442 w 7467600"/>
              <a:gd name="connsiteY834" fmla="*/ 82568 h 6858000"/>
              <a:gd name="connsiteX835" fmla="*/ 4804137 w 7467600"/>
              <a:gd name="connsiteY835" fmla="*/ 320931 h 6858000"/>
              <a:gd name="connsiteX836" fmla="*/ 4227047 w 7467600"/>
              <a:gd name="connsiteY836" fmla="*/ 313415 h 6858000"/>
              <a:gd name="connsiteX837" fmla="*/ 4346041 w 7467600"/>
              <a:gd name="connsiteY837" fmla="*/ 456086 h 6858000"/>
              <a:gd name="connsiteX838" fmla="*/ 4870967 w 7467600"/>
              <a:gd name="connsiteY838" fmla="*/ 963061 h 6858000"/>
              <a:gd name="connsiteX839" fmla="*/ 4889647 w 7467600"/>
              <a:gd name="connsiteY839" fmla="*/ 957147 h 6858000"/>
              <a:gd name="connsiteX840" fmla="*/ 5422504 w 7467600"/>
              <a:gd name="connsiteY840" fmla="*/ 805191 h 6858000"/>
              <a:gd name="connsiteX841" fmla="*/ 6087656 w 7467600"/>
              <a:gd name="connsiteY841" fmla="*/ 826703 h 6858000"/>
              <a:gd name="connsiteX842" fmla="*/ 6058717 w 7467600"/>
              <a:gd name="connsiteY842" fmla="*/ 865992 h 6858000"/>
              <a:gd name="connsiteX843" fmla="*/ 4974153 w 7467600"/>
              <a:gd name="connsiteY843" fmla="*/ 1045456 h 6858000"/>
              <a:gd name="connsiteX844" fmla="*/ 5627835 w 7467600"/>
              <a:gd name="connsiteY844" fmla="*/ 1472077 h 6858000"/>
              <a:gd name="connsiteX845" fmla="*/ 5629817 w 7467600"/>
              <a:gd name="connsiteY845" fmla="*/ 1471412 h 6858000"/>
              <a:gd name="connsiteX846" fmla="*/ 5634124 w 7467600"/>
              <a:gd name="connsiteY846" fmla="*/ 1470572 h 6858000"/>
              <a:gd name="connsiteX847" fmla="*/ 5755832 w 7467600"/>
              <a:gd name="connsiteY847" fmla="*/ 1383886 h 6858000"/>
              <a:gd name="connsiteX848" fmla="*/ 6014186 w 7467600"/>
              <a:gd name="connsiteY848" fmla="*/ 1279799 h 6858000"/>
              <a:gd name="connsiteX849" fmla="*/ 6901619 w 7467600"/>
              <a:gd name="connsiteY849" fmla="*/ 1047874 h 6858000"/>
              <a:gd name="connsiteX850" fmla="*/ 6931566 w 7467600"/>
              <a:gd name="connsiteY850" fmla="*/ 1062034 h 6858000"/>
              <a:gd name="connsiteX851" fmla="*/ 5790982 w 7467600"/>
              <a:gd name="connsiteY851" fmla="*/ 1561380 h 6858000"/>
              <a:gd name="connsiteX852" fmla="*/ 6188971 w 7467600"/>
              <a:gd name="connsiteY852" fmla="*/ 1755168 h 6858000"/>
              <a:gd name="connsiteX853" fmla="*/ 6202446 w 7467600"/>
              <a:gd name="connsiteY853" fmla="*/ 1752268 h 6858000"/>
              <a:gd name="connsiteX854" fmla="*/ 7179560 w 7467600"/>
              <a:gd name="connsiteY854" fmla="*/ 1467551 h 6858000"/>
              <a:gd name="connsiteX855" fmla="*/ 7158730 w 7467600"/>
              <a:gd name="connsiteY855" fmla="*/ 1507835 h 6858000"/>
              <a:gd name="connsiteX856" fmla="*/ 6326959 w 7467600"/>
              <a:gd name="connsiteY856" fmla="*/ 1817686 h 6858000"/>
              <a:gd name="connsiteX857" fmla="*/ 6537433 w 7467600"/>
              <a:gd name="connsiteY857" fmla="*/ 1907790 h 6858000"/>
              <a:gd name="connsiteX858" fmla="*/ 6550221 w 7467600"/>
              <a:gd name="connsiteY858" fmla="*/ 1910729 h 6858000"/>
              <a:gd name="connsiteX859" fmla="*/ 6964438 w 7467600"/>
              <a:gd name="connsiteY859" fmla="*/ 2209505 h 6858000"/>
              <a:gd name="connsiteX860" fmla="*/ 7367862 w 7467600"/>
              <a:gd name="connsiteY860" fmla="*/ 2806833 h 6858000"/>
              <a:gd name="connsiteX861" fmla="*/ 7364329 w 7467600"/>
              <a:gd name="connsiteY861" fmla="*/ 2826907 h 6858000"/>
              <a:gd name="connsiteX862" fmla="*/ 7290545 w 7467600"/>
              <a:gd name="connsiteY862" fmla="*/ 2850663 h 6858000"/>
              <a:gd name="connsiteX863" fmla="*/ 6472036 w 7467600"/>
              <a:gd name="connsiteY863" fmla="*/ 1959003 h 6858000"/>
              <a:gd name="connsiteX864" fmla="*/ 5792897 w 7467600"/>
              <a:gd name="connsiteY864" fmla="*/ 1647747 h 6858000"/>
              <a:gd name="connsiteX865" fmla="*/ 5842751 w 7467600"/>
              <a:gd name="connsiteY865" fmla="*/ 1816112 h 6858000"/>
              <a:gd name="connsiteX866" fmla="*/ 5847424 w 7467600"/>
              <a:gd name="connsiteY866" fmla="*/ 1815776 h 6858000"/>
              <a:gd name="connsiteX867" fmla="*/ 6399821 w 7467600"/>
              <a:gd name="connsiteY867" fmla="*/ 2344799 h 6858000"/>
              <a:gd name="connsiteX868" fmla="*/ 6323232 w 7467600"/>
              <a:gd name="connsiteY868" fmla="*/ 2389634 h 6858000"/>
              <a:gd name="connsiteX869" fmla="*/ 5942958 w 7467600"/>
              <a:gd name="connsiteY869" fmla="*/ 2077708 h 6858000"/>
              <a:gd name="connsiteX870" fmla="*/ 5921559 w 7467600"/>
              <a:gd name="connsiteY870" fmla="*/ 2378596 h 6858000"/>
              <a:gd name="connsiteX871" fmla="*/ 5817651 w 7467600"/>
              <a:gd name="connsiteY871" fmla="*/ 3023919 h 6858000"/>
              <a:gd name="connsiteX872" fmla="*/ 5729634 w 7467600"/>
              <a:gd name="connsiteY872" fmla="*/ 3051849 h 6858000"/>
              <a:gd name="connsiteX873" fmla="*/ 5611018 w 7467600"/>
              <a:gd name="connsiteY873" fmla="*/ 2316769 h 6858000"/>
              <a:gd name="connsiteX874" fmla="*/ 5687608 w 7467600"/>
              <a:gd name="connsiteY874" fmla="*/ 2039972 h 6858000"/>
              <a:gd name="connsiteX875" fmla="*/ 5657554 w 7467600"/>
              <a:gd name="connsiteY875" fmla="*/ 1576445 h 6858000"/>
              <a:gd name="connsiteX876" fmla="*/ 5150475 w 7467600"/>
              <a:gd name="connsiteY876" fmla="*/ 1274012 h 6858000"/>
              <a:gd name="connsiteX877" fmla="*/ 5349142 w 7467600"/>
              <a:gd name="connsiteY877" fmla="*/ 2204405 h 6858000"/>
              <a:gd name="connsiteX878" fmla="*/ 5262214 w 7467600"/>
              <a:gd name="connsiteY878" fmla="*/ 2233836 h 6858000"/>
              <a:gd name="connsiteX879" fmla="*/ 4981539 w 7467600"/>
              <a:gd name="connsiteY879" fmla="*/ 1542201 h 6858000"/>
              <a:gd name="connsiteX880" fmla="*/ 4958461 w 7467600"/>
              <a:gd name="connsiteY880" fmla="*/ 1136957 h 6858000"/>
              <a:gd name="connsiteX881" fmla="*/ 4655015 w 7467600"/>
              <a:gd name="connsiteY881" fmla="*/ 891426 h 6858000"/>
              <a:gd name="connsiteX882" fmla="*/ 4348002 w 7467600"/>
              <a:gd name="connsiteY882" fmla="*/ 2205895 h 6858000"/>
              <a:gd name="connsiteX883" fmla="*/ 4262250 w 7467600"/>
              <a:gd name="connsiteY883" fmla="*/ 2219972 h 6858000"/>
              <a:gd name="connsiteX884" fmla="*/ 4550611 w 7467600"/>
              <a:gd name="connsiteY884" fmla="*/ 817540 h 6858000"/>
              <a:gd name="connsiteX885" fmla="*/ 4564418 w 7467600"/>
              <a:gd name="connsiteY885" fmla="*/ 808293 h 6858000"/>
              <a:gd name="connsiteX886" fmla="*/ 4266388 w 7467600"/>
              <a:gd name="connsiteY886" fmla="*/ 500083 h 6858000"/>
              <a:gd name="connsiteX887" fmla="*/ 4032842 w 7467600"/>
              <a:gd name="connsiteY887" fmla="*/ 211809 h 6858000"/>
              <a:gd name="connsiteX888" fmla="*/ 3882765 w 7467600"/>
              <a:gd name="connsiteY888" fmla="*/ 0 h 6858000"/>
              <a:gd name="connsiteX889" fmla="*/ 3721337 w 7467600"/>
              <a:gd name="connsiteY889" fmla="*/ 0 h 6858000"/>
              <a:gd name="connsiteX890" fmla="*/ 3797544 w 7467600"/>
              <a:gd name="connsiteY890" fmla="*/ 0 h 6858000"/>
              <a:gd name="connsiteX891" fmla="*/ 3775734 w 7467600"/>
              <a:gd name="connsiteY891" fmla="*/ 95131 h 6858000"/>
              <a:gd name="connsiteX892" fmla="*/ 3724807 w 7467600"/>
              <a:gd name="connsiteY892" fmla="*/ 272257 h 6858000"/>
              <a:gd name="connsiteX893" fmla="*/ 3726844 w 7467600"/>
              <a:gd name="connsiteY893" fmla="*/ 282988 h 6858000"/>
              <a:gd name="connsiteX894" fmla="*/ 3742664 w 7467600"/>
              <a:gd name="connsiteY894" fmla="*/ 279918 h 6858000"/>
              <a:gd name="connsiteX895" fmla="*/ 4103910 w 7467600"/>
              <a:gd name="connsiteY895" fmla="*/ 1161917 h 6858000"/>
              <a:gd name="connsiteX896" fmla="*/ 4020269 w 7467600"/>
              <a:gd name="connsiteY896" fmla="*/ 1200406 h 6858000"/>
              <a:gd name="connsiteX897" fmla="*/ 3674882 w 7467600"/>
              <a:gd name="connsiteY897" fmla="*/ 488524 h 6858000"/>
              <a:gd name="connsiteX898" fmla="*/ 3132682 w 7467600"/>
              <a:gd name="connsiteY898" fmla="*/ 1072284 h 6858000"/>
              <a:gd name="connsiteX899" fmla="*/ 2716346 w 7467600"/>
              <a:gd name="connsiteY899" fmla="*/ 1276376 h 6858000"/>
              <a:gd name="connsiteX900" fmla="*/ 2716772 w 7467600"/>
              <a:gd name="connsiteY900" fmla="*/ 1255462 h 6858000"/>
              <a:gd name="connsiteX901" fmla="*/ 3471096 w 7467600"/>
              <a:gd name="connsiteY901" fmla="*/ 437072 h 6858000"/>
              <a:gd name="connsiteX902" fmla="*/ 3639057 w 7467600"/>
              <a:gd name="connsiteY902" fmla="*/ 286334 h 6858000"/>
              <a:gd name="connsiteX903" fmla="*/ 3640309 w 7467600"/>
              <a:gd name="connsiteY903" fmla="*/ 284664 h 6858000"/>
              <a:gd name="connsiteX904" fmla="*/ 3646022 w 7467600"/>
              <a:gd name="connsiteY904" fmla="*/ 276711 h 6858000"/>
              <a:gd name="connsiteX905" fmla="*/ 3707943 w 7467600"/>
              <a:gd name="connsiteY905" fmla="*/ 65958 h 6858000"/>
              <a:gd name="connsiteX906" fmla="*/ 3721337 w 7467600"/>
              <a:gd name="connsiteY906" fmla="*/ 0 h 6858000"/>
              <a:gd name="connsiteX907" fmla="*/ 2867960 w 7467600"/>
              <a:gd name="connsiteY907" fmla="*/ 0 h 6858000"/>
              <a:gd name="connsiteX908" fmla="*/ 2926351 w 7467600"/>
              <a:gd name="connsiteY908" fmla="*/ 0 h 6858000"/>
              <a:gd name="connsiteX909" fmla="*/ 2902823 w 7467600"/>
              <a:gd name="connsiteY909" fmla="*/ 262929 h 6858000"/>
              <a:gd name="connsiteX910" fmla="*/ 2940663 w 7467600"/>
              <a:gd name="connsiteY910" fmla="*/ 140884 h 6858000"/>
              <a:gd name="connsiteX911" fmla="*/ 2947039 w 7467600"/>
              <a:gd name="connsiteY911" fmla="*/ 122524 h 6858000"/>
              <a:gd name="connsiteX912" fmla="*/ 2984316 w 7467600"/>
              <a:gd name="connsiteY912" fmla="*/ 0 h 6858000"/>
              <a:gd name="connsiteX913" fmla="*/ 3016114 w 7467600"/>
              <a:gd name="connsiteY913" fmla="*/ 0 h 6858000"/>
              <a:gd name="connsiteX914" fmla="*/ 2979949 w 7467600"/>
              <a:gd name="connsiteY914" fmla="*/ 119274 h 6858000"/>
              <a:gd name="connsiteX915" fmla="*/ 3023879 w 7467600"/>
              <a:gd name="connsiteY915" fmla="*/ 0 h 6858000"/>
              <a:gd name="connsiteX916" fmla="*/ 3105400 w 7467600"/>
              <a:gd name="connsiteY916" fmla="*/ 0 h 6858000"/>
              <a:gd name="connsiteX917" fmla="*/ 3094669 w 7467600"/>
              <a:gd name="connsiteY917" fmla="*/ 30308 h 6858000"/>
              <a:gd name="connsiteX918" fmla="*/ 2901945 w 7467600"/>
              <a:gd name="connsiteY918" fmla="*/ 466538 h 6858000"/>
              <a:gd name="connsiteX919" fmla="*/ 2815209 w 7467600"/>
              <a:gd name="connsiteY919" fmla="*/ 497361 h 6858000"/>
              <a:gd name="connsiteX920" fmla="*/ 2844845 w 7467600"/>
              <a:gd name="connsiteY920" fmla="*/ 127638 h 6858000"/>
              <a:gd name="connsiteX921" fmla="*/ 2867960 w 7467600"/>
              <a:gd name="connsiteY921" fmla="*/ 0 h 6858000"/>
              <a:gd name="connsiteX922" fmla="*/ 1057230 w 7467600"/>
              <a:gd name="connsiteY922" fmla="*/ 0 h 6858000"/>
              <a:gd name="connsiteX923" fmla="*/ 1111003 w 7467600"/>
              <a:gd name="connsiteY923" fmla="*/ 0 h 6858000"/>
              <a:gd name="connsiteX924" fmla="*/ 1125553 w 7467600"/>
              <a:gd name="connsiteY924" fmla="*/ 52588 h 6858000"/>
              <a:gd name="connsiteX925" fmla="*/ 1304276 w 7467600"/>
              <a:gd name="connsiteY925" fmla="*/ 476275 h 6858000"/>
              <a:gd name="connsiteX926" fmla="*/ 1492066 w 7467600"/>
              <a:gd name="connsiteY926" fmla="*/ 886333 h 6858000"/>
              <a:gd name="connsiteX927" fmla="*/ 1423698 w 7467600"/>
              <a:gd name="connsiteY927" fmla="*/ 710817 h 6858000"/>
              <a:gd name="connsiteX928" fmla="*/ 1357609 w 7467600"/>
              <a:gd name="connsiteY928" fmla="*/ 532892 h 6858000"/>
              <a:gd name="connsiteX929" fmla="*/ 1309550 w 7467600"/>
              <a:gd name="connsiteY929" fmla="*/ 374031 h 6858000"/>
              <a:gd name="connsiteX930" fmla="*/ 1193673 w 7467600"/>
              <a:gd name="connsiteY930" fmla="*/ 49533 h 6858000"/>
              <a:gd name="connsiteX931" fmla="*/ 1164391 w 7467600"/>
              <a:gd name="connsiteY931" fmla="*/ 0 h 6858000"/>
              <a:gd name="connsiteX932" fmla="*/ 1200666 w 7467600"/>
              <a:gd name="connsiteY932" fmla="*/ 0 h 6858000"/>
              <a:gd name="connsiteX933" fmla="*/ 1223408 w 7467600"/>
              <a:gd name="connsiteY933" fmla="*/ 38996 h 6858000"/>
              <a:gd name="connsiteX934" fmla="*/ 1339635 w 7467600"/>
              <a:gd name="connsiteY934" fmla="*/ 365517 h 6858000"/>
              <a:gd name="connsiteX935" fmla="*/ 1387469 w 7467600"/>
              <a:gd name="connsiteY935" fmla="*/ 523079 h 6858000"/>
              <a:gd name="connsiteX936" fmla="*/ 1452685 w 7467600"/>
              <a:gd name="connsiteY936" fmla="*/ 699806 h 6858000"/>
              <a:gd name="connsiteX937" fmla="*/ 1492092 w 7467600"/>
              <a:gd name="connsiteY937" fmla="*/ 800424 h 6858000"/>
              <a:gd name="connsiteX938" fmla="*/ 1455302 w 7467600"/>
              <a:gd name="connsiteY938" fmla="*/ 632913 h 6858000"/>
              <a:gd name="connsiteX939" fmla="*/ 1222336 w 7467600"/>
              <a:gd name="connsiteY939" fmla="*/ 9480 h 6858000"/>
              <a:gd name="connsiteX940" fmla="*/ 1214634 w 7467600"/>
              <a:gd name="connsiteY940" fmla="*/ 0 h 6858000"/>
              <a:gd name="connsiteX941" fmla="*/ 1289827 w 7467600"/>
              <a:gd name="connsiteY941" fmla="*/ 0 h 6858000"/>
              <a:gd name="connsiteX942" fmla="*/ 1321076 w 7467600"/>
              <a:gd name="connsiteY942" fmla="*/ 59722 h 6858000"/>
              <a:gd name="connsiteX943" fmla="*/ 1512579 w 7467600"/>
              <a:gd name="connsiteY943" fmla="*/ 626441 h 6858000"/>
              <a:gd name="connsiteX944" fmla="*/ 1506076 w 7467600"/>
              <a:gd name="connsiteY944" fmla="*/ 1089289 h 6858000"/>
              <a:gd name="connsiteX945" fmla="*/ 1486346 w 7467600"/>
              <a:gd name="connsiteY945" fmla="*/ 1079919 h 6858000"/>
              <a:gd name="connsiteX946" fmla="*/ 1070511 w 7467600"/>
              <a:gd name="connsiteY946" fmla="*/ 48609 h 6858000"/>
              <a:gd name="connsiteX947" fmla="*/ 1057230 w 7467600"/>
              <a:gd name="connsiteY947" fmla="*/ 0 h 6858000"/>
              <a:gd name="connsiteX948" fmla="*/ 43151 w 7467600"/>
              <a:gd name="connsiteY948" fmla="*/ 0 h 6858000"/>
              <a:gd name="connsiteX949" fmla="*/ 95283 w 7467600"/>
              <a:gd name="connsiteY949" fmla="*/ 0 h 6858000"/>
              <a:gd name="connsiteX950" fmla="*/ 300708 w 7467600"/>
              <a:gd name="connsiteY950" fmla="*/ 154571 h 6858000"/>
              <a:gd name="connsiteX951" fmla="*/ 530414 w 7467600"/>
              <a:gd name="connsiteY951" fmla="*/ 354673 h 6858000"/>
              <a:gd name="connsiteX952" fmla="*/ 333785 w 7467600"/>
              <a:gd name="connsiteY952" fmla="*/ 161564 h 6858000"/>
              <a:gd name="connsiteX953" fmla="*/ 147005 w 7467600"/>
              <a:gd name="connsiteY953" fmla="*/ 0 h 6858000"/>
              <a:gd name="connsiteX954" fmla="*/ 272509 w 7467600"/>
              <a:gd name="connsiteY954" fmla="*/ 0 h 6858000"/>
              <a:gd name="connsiteX955" fmla="*/ 326276 w 7467600"/>
              <a:gd name="connsiteY955" fmla="*/ 45847 h 6858000"/>
              <a:gd name="connsiteX956" fmla="*/ 823759 w 7467600"/>
              <a:gd name="connsiteY956" fmla="*/ 574145 h 6858000"/>
              <a:gd name="connsiteX957" fmla="*/ 811254 w 7467600"/>
              <a:gd name="connsiteY957" fmla="*/ 665546 h 6858000"/>
              <a:gd name="connsiteX958" fmla="*/ 154042 w 7467600"/>
              <a:gd name="connsiteY958" fmla="*/ 261522 h 6858000"/>
              <a:gd name="connsiteX959" fmla="*/ 13550 w 7467600"/>
              <a:gd name="connsiteY959" fmla="*/ 158423 h 6858000"/>
              <a:gd name="connsiteX960" fmla="*/ 0 w 7467600"/>
              <a:gd name="connsiteY960" fmla="*/ 146618 h 6858000"/>
              <a:gd name="connsiteX961" fmla="*/ 0 w 7467600"/>
              <a:gd name="connsiteY961" fmla="*/ 59161 h 6858000"/>
              <a:gd name="connsiteX962" fmla="*/ 45427 w 7467600"/>
              <a:gd name="connsiteY962" fmla="*/ 101078 h 6858000"/>
              <a:gd name="connsiteX963" fmla="*/ 630103 w 7467600"/>
              <a:gd name="connsiteY963" fmla="*/ 485885 h 6858000"/>
              <a:gd name="connsiteX964" fmla="*/ 532040 w 7467600"/>
              <a:gd name="connsiteY964" fmla="*/ 399359 h 6858000"/>
              <a:gd name="connsiteX965" fmla="*/ 517618 w 7467600"/>
              <a:gd name="connsiteY965" fmla="*/ 385726 h 6858000"/>
              <a:gd name="connsiteX966" fmla="*/ 285074 w 7467600"/>
              <a:gd name="connsiteY966" fmla="*/ 182755 h 6858000"/>
              <a:gd name="connsiteX967" fmla="*/ 43151 w 7467600"/>
              <a:gd name="connsiteY96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467600 w 7467600"/>
              <a:gd name="connsiteY77" fmla="*/ 6012219 h 6858000"/>
              <a:gd name="connsiteX78" fmla="*/ 7356878 w 7467600"/>
              <a:gd name="connsiteY78" fmla="*/ 5981332 h 6858000"/>
              <a:gd name="connsiteX79" fmla="*/ 7467600 w 7467600"/>
              <a:gd name="connsiteY79" fmla="*/ 6117703 h 6858000"/>
              <a:gd name="connsiteX80" fmla="*/ 7467600 w 7467600"/>
              <a:gd name="connsiteY80" fmla="*/ 6163634 h 6858000"/>
              <a:gd name="connsiteX81" fmla="*/ 7403637 w 7467600"/>
              <a:gd name="connsiteY81" fmla="*/ 6083957 h 6858000"/>
              <a:gd name="connsiteX82" fmla="*/ 7254615 w 7467600"/>
              <a:gd name="connsiteY82" fmla="*/ 5911918 h 6858000"/>
              <a:gd name="connsiteX83" fmla="*/ 7312589 w 7467600"/>
              <a:gd name="connsiteY83" fmla="*/ 5982309 h 6858000"/>
              <a:gd name="connsiteX84" fmla="*/ 7448321 w 7467600"/>
              <a:gd name="connsiteY84" fmla="*/ 6190991 h 6858000"/>
              <a:gd name="connsiteX85" fmla="*/ 7467600 w 7467600"/>
              <a:gd name="connsiteY85" fmla="*/ 6221686 h 6858000"/>
              <a:gd name="connsiteX86" fmla="*/ 7467600 w 7467600"/>
              <a:gd name="connsiteY86" fmla="*/ 6334256 h 6858000"/>
              <a:gd name="connsiteX87" fmla="*/ 7454976 w 7467600"/>
              <a:gd name="connsiteY87" fmla="*/ 6318297 h 6858000"/>
              <a:gd name="connsiteX88" fmla="*/ 1456157 w 7467600"/>
              <a:gd name="connsiteY88" fmla="*/ 5371404 h 6858000"/>
              <a:gd name="connsiteX89" fmla="*/ 1244432 w 7467600"/>
              <a:gd name="connsiteY89" fmla="*/ 5385601 h 6858000"/>
              <a:gd name="connsiteX90" fmla="*/ 973990 w 7467600"/>
              <a:gd name="connsiteY90" fmla="*/ 5424940 h 6858000"/>
              <a:gd name="connsiteX91" fmla="*/ 1103809 w 7467600"/>
              <a:gd name="connsiteY91" fmla="*/ 5433720 h 6858000"/>
              <a:gd name="connsiteX92" fmla="*/ 1123454 w 7467600"/>
              <a:gd name="connsiteY92" fmla="*/ 5435727 h 6858000"/>
              <a:gd name="connsiteX93" fmla="*/ 1737017 w 7467600"/>
              <a:gd name="connsiteY93" fmla="*/ 5452183 h 6858000"/>
              <a:gd name="connsiteX94" fmla="*/ 1824397 w 7467600"/>
              <a:gd name="connsiteY94" fmla="*/ 5447757 h 6858000"/>
              <a:gd name="connsiteX95" fmla="*/ 2070059 w 7467600"/>
              <a:gd name="connsiteY95" fmla="*/ 5441660 h 6858000"/>
              <a:gd name="connsiteX96" fmla="*/ 1456157 w 7467600"/>
              <a:gd name="connsiteY96" fmla="*/ 5371404 h 6858000"/>
              <a:gd name="connsiteX97" fmla="*/ 4988186 w 7467600"/>
              <a:gd name="connsiteY97" fmla="*/ 5216467 h 6858000"/>
              <a:gd name="connsiteX98" fmla="*/ 4777334 w 7467600"/>
              <a:gd name="connsiteY98" fmla="*/ 5406072 h 6858000"/>
              <a:gd name="connsiteX99" fmla="*/ 4718341 w 7467600"/>
              <a:gd name="connsiteY99" fmla="*/ 5468043 h 6858000"/>
              <a:gd name="connsiteX100" fmla="*/ 4604655 w 7467600"/>
              <a:gd name="connsiteY100" fmla="*/ 5583434 h 6858000"/>
              <a:gd name="connsiteX101" fmla="*/ 4565074 w 7467600"/>
              <a:gd name="connsiteY101" fmla="*/ 5618550 h 6858000"/>
              <a:gd name="connsiteX102" fmla="*/ 4988186 w 7467600"/>
              <a:gd name="connsiteY102" fmla="*/ 5216467 h 6858000"/>
              <a:gd name="connsiteX103" fmla="*/ 4978032 w 7467600"/>
              <a:gd name="connsiteY103" fmla="*/ 5183809 h 6858000"/>
              <a:gd name="connsiteX104" fmla="*/ 4463413 w 7467600"/>
              <a:gd name="connsiteY104" fmla="*/ 5615162 h 6858000"/>
              <a:gd name="connsiteX105" fmla="*/ 4358134 w 7467600"/>
              <a:gd name="connsiteY105" fmla="*/ 5742791 h 6858000"/>
              <a:gd name="connsiteX106" fmla="*/ 4376219 w 7467600"/>
              <a:gd name="connsiteY106" fmla="*/ 5729027 h 6858000"/>
              <a:gd name="connsiteX107" fmla="*/ 4582340 w 7467600"/>
              <a:gd name="connsiteY107" fmla="*/ 5561037 h 6858000"/>
              <a:gd name="connsiteX108" fmla="*/ 4694684 w 7467600"/>
              <a:gd name="connsiteY108" fmla="*/ 5447098 h 6858000"/>
              <a:gd name="connsiteX109" fmla="*/ 4754123 w 7467600"/>
              <a:gd name="connsiteY109" fmla="*/ 5384643 h 6858000"/>
              <a:gd name="connsiteX110" fmla="*/ 4978032 w 7467600"/>
              <a:gd name="connsiteY110" fmla="*/ 5183809 h 6858000"/>
              <a:gd name="connsiteX111" fmla="*/ 1903353 w 7467600"/>
              <a:gd name="connsiteY111" fmla="*/ 5044827 h 6858000"/>
              <a:gd name="connsiteX112" fmla="*/ 1936931 w 7467600"/>
              <a:gd name="connsiteY112" fmla="*/ 5093954 h 6858000"/>
              <a:gd name="connsiteX113" fmla="*/ 2195868 w 7467600"/>
              <a:gd name="connsiteY113" fmla="*/ 5396574 h 6858000"/>
              <a:gd name="connsiteX114" fmla="*/ 2088852 w 7467600"/>
              <a:gd name="connsiteY114" fmla="*/ 5166123 h 6858000"/>
              <a:gd name="connsiteX115" fmla="*/ 1958241 w 7467600"/>
              <a:gd name="connsiteY115" fmla="*/ 5067955 h 6858000"/>
              <a:gd name="connsiteX116" fmla="*/ 1903353 w 7467600"/>
              <a:gd name="connsiteY116" fmla="*/ 5044827 h 6858000"/>
              <a:gd name="connsiteX117" fmla="*/ 1979378 w 7467600"/>
              <a:gd name="connsiteY117" fmla="*/ 4769504 h 6858000"/>
              <a:gd name="connsiteX118" fmla="*/ 2882120 w 7467600"/>
              <a:gd name="connsiteY118" fmla="*/ 5064547 h 6858000"/>
              <a:gd name="connsiteX119" fmla="*/ 2793103 w 7467600"/>
              <a:gd name="connsiteY119" fmla="*/ 5039699 h 6858000"/>
              <a:gd name="connsiteX120" fmla="*/ 2770041 w 7467600"/>
              <a:gd name="connsiteY120" fmla="*/ 5033634 h 6858000"/>
              <a:gd name="connsiteX121" fmla="*/ 1979378 w 7467600"/>
              <a:gd name="connsiteY121" fmla="*/ 4769504 h 6858000"/>
              <a:gd name="connsiteX122" fmla="*/ 1927410 w 7467600"/>
              <a:gd name="connsiteY122" fmla="*/ 4716164 h 6858000"/>
              <a:gd name="connsiteX123" fmla="*/ 1959587 w 7467600"/>
              <a:gd name="connsiteY123" fmla="*/ 4728849 h 6858000"/>
              <a:gd name="connsiteX124" fmla="*/ 2777707 w 7467600"/>
              <a:gd name="connsiteY124" fmla="*/ 5003991 h 6858000"/>
              <a:gd name="connsiteX125" fmla="*/ 2800768 w 7467600"/>
              <a:gd name="connsiteY125" fmla="*/ 5010056 h 6858000"/>
              <a:gd name="connsiteX126" fmla="*/ 2879408 w 7467600"/>
              <a:gd name="connsiteY126" fmla="*/ 5031590 h 6858000"/>
              <a:gd name="connsiteX127" fmla="*/ 2862295 w 7467600"/>
              <a:gd name="connsiteY127" fmla="*/ 5022958 h 6858000"/>
              <a:gd name="connsiteX128" fmla="*/ 2813343 w 7467600"/>
              <a:gd name="connsiteY128" fmla="*/ 4998369 h 6858000"/>
              <a:gd name="connsiteX129" fmla="*/ 2646245 w 7467600"/>
              <a:gd name="connsiteY129" fmla="*/ 4930999 h 6858000"/>
              <a:gd name="connsiteX130" fmla="*/ 1999243 w 7467600"/>
              <a:gd name="connsiteY130" fmla="*/ 4730524 h 6858000"/>
              <a:gd name="connsiteX131" fmla="*/ 1979527 w 7467600"/>
              <a:gd name="connsiteY131" fmla="*/ 4726651 h 6858000"/>
              <a:gd name="connsiteX132" fmla="*/ 1927410 w 7467600"/>
              <a:gd name="connsiteY132" fmla="*/ 4716164 h 6858000"/>
              <a:gd name="connsiteX133" fmla="*/ 1997014 w 7467600"/>
              <a:gd name="connsiteY133" fmla="*/ 4698007 h 6858000"/>
              <a:gd name="connsiteX134" fmla="*/ 2005458 w 7467600"/>
              <a:gd name="connsiteY134" fmla="*/ 4699540 h 6858000"/>
              <a:gd name="connsiteX135" fmla="*/ 2657186 w 7467600"/>
              <a:gd name="connsiteY135" fmla="*/ 4901687 h 6858000"/>
              <a:gd name="connsiteX136" fmla="*/ 2826662 w 7467600"/>
              <a:gd name="connsiteY136" fmla="*/ 4970362 h 6858000"/>
              <a:gd name="connsiteX137" fmla="*/ 2876100 w 7467600"/>
              <a:gd name="connsiteY137" fmla="*/ 4995397 h 6858000"/>
              <a:gd name="connsiteX138" fmla="*/ 3042600 w 7467600"/>
              <a:gd name="connsiteY138" fmla="*/ 5059532 h 6858000"/>
              <a:gd name="connsiteX139" fmla="*/ 1997014 w 7467600"/>
              <a:gd name="connsiteY139" fmla="*/ 4698007 h 6858000"/>
              <a:gd name="connsiteX140" fmla="*/ 2305292 w 7467600"/>
              <a:gd name="connsiteY140" fmla="*/ 4219492 h 6858000"/>
              <a:gd name="connsiteX141" fmla="*/ 3360922 w 7467600"/>
              <a:gd name="connsiteY141" fmla="*/ 4529373 h 6858000"/>
              <a:gd name="connsiteX142" fmla="*/ 3492420 w 7467600"/>
              <a:gd name="connsiteY142" fmla="*/ 4510145 h 6858000"/>
              <a:gd name="connsiteX143" fmla="*/ 3364086 w 7467600"/>
              <a:gd name="connsiteY143" fmla="*/ 4480340 h 6858000"/>
              <a:gd name="connsiteX144" fmla="*/ 3225818 w 7467600"/>
              <a:gd name="connsiteY144" fmla="*/ 4411822 h 6858000"/>
              <a:gd name="connsiteX145" fmla="*/ 3129696 w 7467600"/>
              <a:gd name="connsiteY145" fmla="*/ 4360704 h 6858000"/>
              <a:gd name="connsiteX146" fmla="*/ 2814545 w 7467600"/>
              <a:gd name="connsiteY146" fmla="*/ 4282955 h 6858000"/>
              <a:gd name="connsiteX147" fmla="*/ 2305292 w 7467600"/>
              <a:gd name="connsiteY147" fmla="*/ 4219492 h 6858000"/>
              <a:gd name="connsiteX148" fmla="*/ 2626982 w 7467600"/>
              <a:gd name="connsiteY148" fmla="*/ 4206450 h 6858000"/>
              <a:gd name="connsiteX149" fmla="*/ 2490617 w 7467600"/>
              <a:gd name="connsiteY149" fmla="*/ 4206951 h 6858000"/>
              <a:gd name="connsiteX150" fmla="*/ 2819869 w 7467600"/>
              <a:gd name="connsiteY150" fmla="*/ 4252936 h 6858000"/>
              <a:gd name="connsiteX151" fmla="*/ 3143018 w 7467600"/>
              <a:gd name="connsiteY151" fmla="*/ 4332698 h 6858000"/>
              <a:gd name="connsiteX152" fmla="*/ 3241520 w 7467600"/>
              <a:gd name="connsiteY152" fmla="*/ 4385112 h 6858000"/>
              <a:gd name="connsiteX153" fmla="*/ 3374575 w 7467600"/>
              <a:gd name="connsiteY153" fmla="*/ 4451517 h 6858000"/>
              <a:gd name="connsiteX154" fmla="*/ 3505221 w 7467600"/>
              <a:gd name="connsiteY154" fmla="*/ 4480757 h 6858000"/>
              <a:gd name="connsiteX155" fmla="*/ 2626982 w 7467600"/>
              <a:gd name="connsiteY155" fmla="*/ 4206450 h 6858000"/>
              <a:gd name="connsiteX156" fmla="*/ 1310106 w 7467600"/>
              <a:gd name="connsiteY156" fmla="*/ 3943217 h 6858000"/>
              <a:gd name="connsiteX157" fmla="*/ 854994 w 7467600"/>
              <a:gd name="connsiteY157" fmla="*/ 4399136 h 6858000"/>
              <a:gd name="connsiteX158" fmla="*/ 742462 w 7467600"/>
              <a:gd name="connsiteY158" fmla="*/ 4594648 h 6858000"/>
              <a:gd name="connsiteX159" fmla="*/ 820602 w 7467600"/>
              <a:gd name="connsiteY159" fmla="*/ 4485915 h 6858000"/>
              <a:gd name="connsiteX160" fmla="*/ 878295 w 7467600"/>
              <a:gd name="connsiteY160" fmla="*/ 4403594 h 6858000"/>
              <a:gd name="connsiteX161" fmla="*/ 1240607 w 7467600"/>
              <a:gd name="connsiteY161" fmla="*/ 4010401 h 6858000"/>
              <a:gd name="connsiteX162" fmla="*/ 1310106 w 7467600"/>
              <a:gd name="connsiteY162" fmla="*/ 3943217 h 6858000"/>
              <a:gd name="connsiteX163" fmla="*/ 1423113 w 7467600"/>
              <a:gd name="connsiteY163" fmla="*/ 3874565 h 6858000"/>
              <a:gd name="connsiteX164" fmla="*/ 1260565 w 7467600"/>
              <a:gd name="connsiteY164" fmla="*/ 4031982 h 6858000"/>
              <a:gd name="connsiteX165" fmla="*/ 901900 w 7467600"/>
              <a:gd name="connsiteY165" fmla="*/ 4421236 h 6858000"/>
              <a:gd name="connsiteX166" fmla="*/ 845044 w 7467600"/>
              <a:gd name="connsiteY166" fmla="*/ 4502436 h 6858000"/>
              <a:gd name="connsiteX167" fmla="*/ 685926 w 7467600"/>
              <a:gd name="connsiteY167" fmla="*/ 4703069 h 6858000"/>
              <a:gd name="connsiteX168" fmla="*/ 684248 w 7467600"/>
              <a:gd name="connsiteY168" fmla="*/ 4706721 h 6858000"/>
              <a:gd name="connsiteX169" fmla="*/ 1423113 w 7467600"/>
              <a:gd name="connsiteY169" fmla="*/ 3874565 h 6858000"/>
              <a:gd name="connsiteX170" fmla="*/ 3316479 w 7467600"/>
              <a:gd name="connsiteY170" fmla="*/ 3872136 h 6858000"/>
              <a:gd name="connsiteX171" fmla="*/ 3546806 w 7467600"/>
              <a:gd name="connsiteY171" fmla="*/ 4356139 h 6858000"/>
              <a:gd name="connsiteX172" fmla="*/ 3364433 w 7467600"/>
              <a:gd name="connsiteY172" fmla="*/ 3953121 h 6858000"/>
              <a:gd name="connsiteX173" fmla="*/ 3316479 w 7467600"/>
              <a:gd name="connsiteY173" fmla="*/ 3872136 h 6858000"/>
              <a:gd name="connsiteX174" fmla="*/ 3291335 w 7467600"/>
              <a:gd name="connsiteY174" fmla="*/ 3767420 h 6858000"/>
              <a:gd name="connsiteX175" fmla="*/ 3390805 w 7467600"/>
              <a:gd name="connsiteY175" fmla="*/ 3937163 h 6858000"/>
              <a:gd name="connsiteX176" fmla="*/ 3579062 w 7467600"/>
              <a:gd name="connsiteY176" fmla="*/ 4359040 h 6858000"/>
              <a:gd name="connsiteX177" fmla="*/ 3467355 w 7467600"/>
              <a:gd name="connsiteY177" fmla="*/ 3988130 h 6858000"/>
              <a:gd name="connsiteX178" fmla="*/ 3310753 w 7467600"/>
              <a:gd name="connsiteY178" fmla="*/ 3787140 h 6858000"/>
              <a:gd name="connsiteX179" fmla="*/ 3291335 w 7467600"/>
              <a:gd name="connsiteY179" fmla="*/ 3767420 h 6858000"/>
              <a:gd name="connsiteX180" fmla="*/ 1635889 w 7467600"/>
              <a:gd name="connsiteY180" fmla="*/ 3709494 h 6858000"/>
              <a:gd name="connsiteX181" fmla="*/ 1634800 w 7467600"/>
              <a:gd name="connsiteY181" fmla="*/ 3731111 h 6858000"/>
              <a:gd name="connsiteX182" fmla="*/ 1635889 w 7467600"/>
              <a:gd name="connsiteY182" fmla="*/ 3709494 h 6858000"/>
              <a:gd name="connsiteX183" fmla="*/ 1510397 w 7467600"/>
              <a:gd name="connsiteY183" fmla="*/ 3684705 h 6858000"/>
              <a:gd name="connsiteX184" fmla="*/ 1146550 w 7467600"/>
              <a:gd name="connsiteY184" fmla="*/ 3802012 h 6858000"/>
              <a:gd name="connsiteX185" fmla="*/ 698834 w 7467600"/>
              <a:gd name="connsiteY185" fmla="*/ 3952272 h 6858000"/>
              <a:gd name="connsiteX186" fmla="*/ 34256 w 7467600"/>
              <a:gd name="connsiteY186" fmla="*/ 4347603 h 6858000"/>
              <a:gd name="connsiteX187" fmla="*/ 527241 w 7467600"/>
              <a:gd name="connsiteY187" fmla="*/ 4065078 h 6858000"/>
              <a:gd name="connsiteX188" fmla="*/ 1510397 w 7467600"/>
              <a:gd name="connsiteY188" fmla="*/ 3684705 h 6858000"/>
              <a:gd name="connsiteX189" fmla="*/ 1313114 w 7467600"/>
              <a:gd name="connsiteY189" fmla="*/ 3655216 h 6858000"/>
              <a:gd name="connsiteX190" fmla="*/ 1109304 w 7467600"/>
              <a:gd name="connsiteY190" fmla="*/ 3669030 h 6858000"/>
              <a:gd name="connsiteX191" fmla="*/ 8129 w 7467600"/>
              <a:gd name="connsiteY191" fmla="*/ 4330519 h 6858000"/>
              <a:gd name="connsiteX192" fmla="*/ 687572 w 7467600"/>
              <a:gd name="connsiteY192" fmla="*/ 3925629 h 6858000"/>
              <a:gd name="connsiteX193" fmla="*/ 1138365 w 7467600"/>
              <a:gd name="connsiteY193" fmla="*/ 3774515 h 6858000"/>
              <a:gd name="connsiteX194" fmla="*/ 1505579 w 7467600"/>
              <a:gd name="connsiteY194" fmla="*/ 3655526 h 6858000"/>
              <a:gd name="connsiteX195" fmla="*/ 1313114 w 7467600"/>
              <a:gd name="connsiteY195" fmla="*/ 3655216 h 6858000"/>
              <a:gd name="connsiteX196" fmla="*/ 3655073 w 7467600"/>
              <a:gd name="connsiteY196" fmla="*/ 3650884 h 6858000"/>
              <a:gd name="connsiteX197" fmla="*/ 3989938 w 7467600"/>
              <a:gd name="connsiteY197" fmla="*/ 3991685 h 6858000"/>
              <a:gd name="connsiteX198" fmla="*/ 4393907 w 7467600"/>
              <a:gd name="connsiteY198" fmla="*/ 4261258 h 6858000"/>
              <a:gd name="connsiteX199" fmla="*/ 4648051 w 7467600"/>
              <a:gd name="connsiteY199" fmla="*/ 4374051 h 6858000"/>
              <a:gd name="connsiteX200" fmla="*/ 4383389 w 7467600"/>
              <a:gd name="connsiteY200" fmla="*/ 4184369 h 6858000"/>
              <a:gd name="connsiteX201" fmla="*/ 4165508 w 7467600"/>
              <a:gd name="connsiteY201" fmla="*/ 4035196 h 6858000"/>
              <a:gd name="connsiteX202" fmla="*/ 4068162 w 7467600"/>
              <a:gd name="connsiteY202" fmla="*/ 3953394 h 6858000"/>
              <a:gd name="connsiteX203" fmla="*/ 3981416 w 7467600"/>
              <a:gd name="connsiteY203" fmla="*/ 3880482 h 6858000"/>
              <a:gd name="connsiteX204" fmla="*/ 3800147 w 7467600"/>
              <a:gd name="connsiteY204" fmla="*/ 3749872 h 6858000"/>
              <a:gd name="connsiteX205" fmla="*/ 3655073 w 7467600"/>
              <a:gd name="connsiteY205" fmla="*/ 3650884 h 6858000"/>
              <a:gd name="connsiteX206" fmla="*/ 3670252 w 7467600"/>
              <a:gd name="connsiteY206" fmla="*/ 3622798 h 6858000"/>
              <a:gd name="connsiteX207" fmla="*/ 3817258 w 7467600"/>
              <a:gd name="connsiteY207" fmla="*/ 3723577 h 6858000"/>
              <a:gd name="connsiteX208" fmla="*/ 4000461 w 7467600"/>
              <a:gd name="connsiteY208" fmla="*/ 3855966 h 6858000"/>
              <a:gd name="connsiteX209" fmla="*/ 4088180 w 7467600"/>
              <a:gd name="connsiteY209" fmla="*/ 3929774 h 6858000"/>
              <a:gd name="connsiteX210" fmla="*/ 4184555 w 7467600"/>
              <a:gd name="connsiteY210" fmla="*/ 4010683 h 6858000"/>
              <a:gd name="connsiteX211" fmla="*/ 4399563 w 7467600"/>
              <a:gd name="connsiteY211" fmla="*/ 4158106 h 6858000"/>
              <a:gd name="connsiteX212" fmla="*/ 4684469 w 7467600"/>
              <a:gd name="connsiteY212" fmla="*/ 4364680 h 6858000"/>
              <a:gd name="connsiteX213" fmla="*/ 4690271 w 7467600"/>
              <a:gd name="connsiteY213" fmla="*/ 4370034 h 6858000"/>
              <a:gd name="connsiteX214" fmla="*/ 4136093 w 7467600"/>
              <a:gd name="connsiteY214" fmla="*/ 3858466 h 6858000"/>
              <a:gd name="connsiteX215" fmla="*/ 3670252 w 7467600"/>
              <a:gd name="connsiteY215" fmla="*/ 3622798 h 6858000"/>
              <a:gd name="connsiteX216" fmla="*/ 4440129 w 7467600"/>
              <a:gd name="connsiteY216" fmla="*/ 3448571 h 6858000"/>
              <a:gd name="connsiteX217" fmla="*/ 4856525 w 7467600"/>
              <a:gd name="connsiteY217" fmla="*/ 3915351 h 6858000"/>
              <a:gd name="connsiteX218" fmla="*/ 5059055 w 7467600"/>
              <a:gd name="connsiteY218" fmla="*/ 4108918 h 6858000"/>
              <a:gd name="connsiteX219" fmla="*/ 5290070 w 7467600"/>
              <a:gd name="connsiteY219" fmla="*/ 4263619 h 6858000"/>
              <a:gd name="connsiteX220" fmla="*/ 4834991 w 7467600"/>
              <a:gd name="connsiteY220" fmla="*/ 3830985 h 6858000"/>
              <a:gd name="connsiteX221" fmla="*/ 4440129 w 7467600"/>
              <a:gd name="connsiteY221" fmla="*/ 3448571 h 6858000"/>
              <a:gd name="connsiteX222" fmla="*/ 4441737 w 7467600"/>
              <a:gd name="connsiteY222" fmla="*/ 3399734 h 6858000"/>
              <a:gd name="connsiteX223" fmla="*/ 4431236 w 7467600"/>
              <a:gd name="connsiteY223" fmla="*/ 3400954 h 6858000"/>
              <a:gd name="connsiteX224" fmla="*/ 4557150 w 7467600"/>
              <a:gd name="connsiteY224" fmla="*/ 3510023 h 6858000"/>
              <a:gd name="connsiteX225" fmla="*/ 4856936 w 7467600"/>
              <a:gd name="connsiteY225" fmla="*/ 3809146 h 6858000"/>
              <a:gd name="connsiteX226" fmla="*/ 5111996 w 7467600"/>
              <a:gd name="connsiteY226" fmla="*/ 4065759 h 6858000"/>
              <a:gd name="connsiteX227" fmla="*/ 5388878 w 7467600"/>
              <a:gd name="connsiteY227" fmla="*/ 4300185 h 6858000"/>
              <a:gd name="connsiteX228" fmla="*/ 5425556 w 7467600"/>
              <a:gd name="connsiteY228" fmla="*/ 4308967 h 6858000"/>
              <a:gd name="connsiteX229" fmla="*/ 4943646 w 7467600"/>
              <a:gd name="connsiteY229" fmla="*/ 3822916 h 6858000"/>
              <a:gd name="connsiteX230" fmla="*/ 4594837 w 7467600"/>
              <a:gd name="connsiteY230" fmla="*/ 3532274 h 6858000"/>
              <a:gd name="connsiteX231" fmla="*/ 4441737 w 7467600"/>
              <a:gd name="connsiteY231" fmla="*/ 3399734 h 6858000"/>
              <a:gd name="connsiteX232" fmla="*/ 5425834 w 7467600"/>
              <a:gd name="connsiteY232" fmla="*/ 3162785 h 6858000"/>
              <a:gd name="connsiteX233" fmla="*/ 5401644 w 7467600"/>
              <a:gd name="connsiteY233" fmla="*/ 3617847 h 6858000"/>
              <a:gd name="connsiteX234" fmla="*/ 5467256 w 7467600"/>
              <a:gd name="connsiteY234" fmla="*/ 4175494 h 6858000"/>
              <a:gd name="connsiteX235" fmla="*/ 5448069 w 7467600"/>
              <a:gd name="connsiteY235" fmla="*/ 3567554 h 6858000"/>
              <a:gd name="connsiteX236" fmla="*/ 5425834 w 7467600"/>
              <a:gd name="connsiteY236" fmla="*/ 3162785 h 6858000"/>
              <a:gd name="connsiteX237" fmla="*/ 1318687 w 7467600"/>
              <a:gd name="connsiteY237" fmla="*/ 3113840 h 6858000"/>
              <a:gd name="connsiteX238" fmla="*/ 1066793 w 7467600"/>
              <a:gd name="connsiteY238" fmla="*/ 3212171 h 6858000"/>
              <a:gd name="connsiteX239" fmla="*/ 993319 w 7467600"/>
              <a:gd name="connsiteY239" fmla="*/ 3247648 h 6858000"/>
              <a:gd name="connsiteX240" fmla="*/ 853081 w 7467600"/>
              <a:gd name="connsiteY240" fmla="*/ 3312410 h 6858000"/>
              <a:gd name="connsiteX241" fmla="*/ 805957 w 7467600"/>
              <a:gd name="connsiteY241" fmla="*/ 3330443 h 6858000"/>
              <a:gd name="connsiteX242" fmla="*/ 1318687 w 7467600"/>
              <a:gd name="connsiteY242" fmla="*/ 3113840 h 6858000"/>
              <a:gd name="connsiteX243" fmla="*/ 5453702 w 7467600"/>
              <a:gd name="connsiteY243" fmla="*/ 3090882 h 6858000"/>
              <a:gd name="connsiteX244" fmla="*/ 5480135 w 7467600"/>
              <a:gd name="connsiteY244" fmla="*/ 3565802 h 6858000"/>
              <a:gd name="connsiteX245" fmla="*/ 5499023 w 7467600"/>
              <a:gd name="connsiteY245" fmla="*/ 4166310 h 6858000"/>
              <a:gd name="connsiteX246" fmla="*/ 5547022 w 7467600"/>
              <a:gd name="connsiteY246" fmla="*/ 3607838 h 6858000"/>
              <a:gd name="connsiteX247" fmla="*/ 5515964 w 7467600"/>
              <a:gd name="connsiteY247" fmla="*/ 3378541 h 6858000"/>
              <a:gd name="connsiteX248" fmla="*/ 5453702 w 7467600"/>
              <a:gd name="connsiteY248" fmla="*/ 3090882 h 6858000"/>
              <a:gd name="connsiteX249" fmla="*/ 1238695 w 7467600"/>
              <a:gd name="connsiteY249" fmla="*/ 3076820 h 6858000"/>
              <a:gd name="connsiteX250" fmla="*/ 716371 w 7467600"/>
              <a:gd name="connsiteY250" fmla="*/ 3293249 h 6858000"/>
              <a:gd name="connsiteX251" fmla="*/ 579522 w 7467600"/>
              <a:gd name="connsiteY251" fmla="*/ 3371759 h 6858000"/>
              <a:gd name="connsiteX252" fmla="*/ 600288 w 7467600"/>
              <a:gd name="connsiteY252" fmla="*/ 3365555 h 6858000"/>
              <a:gd name="connsiteX253" fmla="*/ 840692 w 7467600"/>
              <a:gd name="connsiteY253" fmla="*/ 3284921 h 6858000"/>
              <a:gd name="connsiteX254" fmla="*/ 979248 w 7467600"/>
              <a:gd name="connsiteY254" fmla="*/ 3221003 h 6858000"/>
              <a:gd name="connsiteX255" fmla="*/ 1053282 w 7467600"/>
              <a:gd name="connsiteY255" fmla="*/ 3185247 h 6858000"/>
              <a:gd name="connsiteX256" fmla="*/ 1320603 w 7467600"/>
              <a:gd name="connsiteY256" fmla="*/ 3081281 h 6858000"/>
              <a:gd name="connsiteX257" fmla="*/ 1238695 w 7467600"/>
              <a:gd name="connsiteY257" fmla="*/ 3076820 h 6858000"/>
              <a:gd name="connsiteX258" fmla="*/ 5425627 w 7467600"/>
              <a:gd name="connsiteY258" fmla="*/ 2954192 h 6858000"/>
              <a:gd name="connsiteX259" fmla="*/ 5470770 w 7467600"/>
              <a:gd name="connsiteY259" fmla="*/ 3005435 h 6858000"/>
              <a:gd name="connsiteX260" fmla="*/ 5519779 w 7467600"/>
              <a:gd name="connsiteY260" fmla="*/ 4359223 h 6858000"/>
              <a:gd name="connsiteX261" fmla="*/ 5520293 w 7467600"/>
              <a:gd name="connsiteY261" fmla="*/ 4360602 h 6858000"/>
              <a:gd name="connsiteX262" fmla="*/ 5767221 w 7467600"/>
              <a:gd name="connsiteY262" fmla="*/ 4665564 h 6858000"/>
              <a:gd name="connsiteX263" fmla="*/ 6937169 w 7467600"/>
              <a:gd name="connsiteY263" fmla="*/ 4815941 h 6858000"/>
              <a:gd name="connsiteX264" fmla="*/ 6953922 w 7467600"/>
              <a:gd name="connsiteY264" fmla="*/ 4890068 h 6858000"/>
              <a:gd name="connsiteX265" fmla="*/ 6071359 w 7467600"/>
              <a:gd name="connsiteY265" fmla="*/ 4770770 h 6858000"/>
              <a:gd name="connsiteX266" fmla="*/ 6038839 w 7467600"/>
              <a:gd name="connsiteY266" fmla="*/ 4764474 h 6858000"/>
              <a:gd name="connsiteX267" fmla="*/ 6038706 w 7467600"/>
              <a:gd name="connsiteY267" fmla="*/ 4763847 h 6858000"/>
              <a:gd name="connsiteX268" fmla="*/ 6037784 w 7467600"/>
              <a:gd name="connsiteY268" fmla="*/ 4764270 h 6858000"/>
              <a:gd name="connsiteX269" fmla="*/ 6038839 w 7467600"/>
              <a:gd name="connsiteY269" fmla="*/ 4764474 h 6858000"/>
              <a:gd name="connsiteX270" fmla="*/ 6040338 w 7467600"/>
              <a:gd name="connsiteY270" fmla="*/ 4771418 h 6858000"/>
              <a:gd name="connsiteX271" fmla="*/ 6024488 w 7467600"/>
              <a:gd name="connsiteY271" fmla="*/ 4809903 h 6858000"/>
              <a:gd name="connsiteX272" fmla="*/ 5599771 w 7467600"/>
              <a:gd name="connsiteY272" fmla="*/ 5509652 h 6858000"/>
              <a:gd name="connsiteX273" fmla="*/ 5548843 w 7467600"/>
              <a:gd name="connsiteY273" fmla="*/ 5563845 h 6858000"/>
              <a:gd name="connsiteX274" fmla="*/ 5940952 w 7467600"/>
              <a:gd name="connsiteY274" fmla="*/ 6250028 h 6858000"/>
              <a:gd name="connsiteX275" fmla="*/ 6043441 w 7467600"/>
              <a:gd name="connsiteY275" fmla="*/ 6665847 h 6858000"/>
              <a:gd name="connsiteX276" fmla="*/ 6093432 w 7467600"/>
              <a:gd name="connsiteY276" fmla="*/ 6858000 h 6858000"/>
              <a:gd name="connsiteX277" fmla="*/ 6034344 w 7467600"/>
              <a:gd name="connsiteY277" fmla="*/ 6858000 h 6858000"/>
              <a:gd name="connsiteX278" fmla="*/ 6026679 w 7467600"/>
              <a:gd name="connsiteY278" fmla="*/ 6836959 h 6858000"/>
              <a:gd name="connsiteX279" fmla="*/ 5800441 w 7467600"/>
              <a:gd name="connsiteY279" fmla="*/ 6335286 h 6858000"/>
              <a:gd name="connsiteX280" fmla="*/ 5526562 w 7467600"/>
              <a:gd name="connsiteY280" fmla="*/ 5705388 h 6858000"/>
              <a:gd name="connsiteX281" fmla="*/ 5519640 w 7467600"/>
              <a:gd name="connsiteY281" fmla="*/ 5683774 h 6858000"/>
              <a:gd name="connsiteX282" fmla="*/ 5844559 w 7467600"/>
              <a:gd name="connsiteY282" fmla="*/ 6553349 h 6858000"/>
              <a:gd name="connsiteX283" fmla="*/ 5975994 w 7467600"/>
              <a:gd name="connsiteY283" fmla="*/ 6858000 h 6858000"/>
              <a:gd name="connsiteX284" fmla="*/ 5898547 w 7467600"/>
              <a:gd name="connsiteY284" fmla="*/ 6858000 h 6858000"/>
              <a:gd name="connsiteX285" fmla="*/ 5682041 w 7467600"/>
              <a:gd name="connsiteY285" fmla="*/ 6355860 h 6858000"/>
              <a:gd name="connsiteX286" fmla="*/ 5461758 w 7467600"/>
              <a:gd name="connsiteY286" fmla="*/ 5820220 h 6858000"/>
              <a:gd name="connsiteX287" fmla="*/ 5237282 w 7467600"/>
              <a:gd name="connsiteY287" fmla="*/ 6579086 h 6858000"/>
              <a:gd name="connsiteX288" fmla="*/ 5115009 w 7467600"/>
              <a:gd name="connsiteY288" fmla="*/ 6858000 h 6858000"/>
              <a:gd name="connsiteX289" fmla="*/ 5028074 w 7467600"/>
              <a:gd name="connsiteY289" fmla="*/ 6858000 h 6858000"/>
              <a:gd name="connsiteX290" fmla="*/ 5079508 w 7467600"/>
              <a:gd name="connsiteY290" fmla="*/ 6749074 h 6858000"/>
              <a:gd name="connsiteX291" fmla="*/ 5371846 w 7467600"/>
              <a:gd name="connsiteY291" fmla="*/ 5924413 h 6858000"/>
              <a:gd name="connsiteX292" fmla="*/ 5270512 w 7467600"/>
              <a:gd name="connsiteY292" fmla="*/ 6138975 h 6858000"/>
              <a:gd name="connsiteX293" fmla="*/ 5062409 w 7467600"/>
              <a:gd name="connsiteY293" fmla="*/ 6653544 h 6858000"/>
              <a:gd name="connsiteX294" fmla="*/ 5036628 w 7467600"/>
              <a:gd name="connsiteY294" fmla="*/ 6754247 h 6858000"/>
              <a:gd name="connsiteX295" fmla="*/ 5009112 w 7467600"/>
              <a:gd name="connsiteY295" fmla="*/ 6858000 h 6858000"/>
              <a:gd name="connsiteX296" fmla="*/ 4976679 w 7467600"/>
              <a:gd name="connsiteY296" fmla="*/ 6858000 h 6858000"/>
              <a:gd name="connsiteX297" fmla="*/ 5006537 w 7467600"/>
              <a:gd name="connsiteY297" fmla="*/ 6747068 h 6858000"/>
              <a:gd name="connsiteX298" fmla="*/ 5032723 w 7467600"/>
              <a:gd name="connsiteY298" fmla="*/ 6644957 h 6858000"/>
              <a:gd name="connsiteX299" fmla="*/ 5242949 w 7467600"/>
              <a:gd name="connsiteY299" fmla="*/ 6125175 h 6858000"/>
              <a:gd name="connsiteX300" fmla="*/ 5286321 w 7467600"/>
              <a:gd name="connsiteY300" fmla="*/ 6033555 h 6858000"/>
              <a:gd name="connsiteX301" fmla="*/ 5008210 w 7467600"/>
              <a:gd name="connsiteY301" fmla="*/ 6649194 h 6858000"/>
              <a:gd name="connsiteX302" fmla="*/ 4986321 w 7467600"/>
              <a:gd name="connsiteY302" fmla="*/ 6765687 h 6858000"/>
              <a:gd name="connsiteX303" fmla="*/ 4973474 w 7467600"/>
              <a:gd name="connsiteY303" fmla="*/ 6858000 h 6858000"/>
              <a:gd name="connsiteX304" fmla="*/ 4907178 w 7467600"/>
              <a:gd name="connsiteY304" fmla="*/ 6858000 h 6858000"/>
              <a:gd name="connsiteX305" fmla="*/ 4910810 w 7467600"/>
              <a:gd name="connsiteY305" fmla="*/ 6829660 h 6858000"/>
              <a:gd name="connsiteX306" fmla="*/ 4987461 w 7467600"/>
              <a:gd name="connsiteY306" fmla="*/ 6432994 h 6858000"/>
              <a:gd name="connsiteX307" fmla="*/ 5179262 w 7467600"/>
              <a:gd name="connsiteY307" fmla="*/ 6035044 h 6858000"/>
              <a:gd name="connsiteX308" fmla="*/ 4689678 w 7467600"/>
              <a:gd name="connsiteY308" fmla="*/ 6440241 h 6858000"/>
              <a:gd name="connsiteX309" fmla="*/ 4477543 w 7467600"/>
              <a:gd name="connsiteY309" fmla="*/ 6674836 h 6858000"/>
              <a:gd name="connsiteX310" fmla="*/ 4329957 w 7467600"/>
              <a:gd name="connsiteY310" fmla="*/ 6858000 h 6858000"/>
              <a:gd name="connsiteX311" fmla="*/ 4218595 w 7467600"/>
              <a:gd name="connsiteY311" fmla="*/ 6858000 h 6858000"/>
              <a:gd name="connsiteX312" fmla="*/ 4368888 w 7467600"/>
              <a:gd name="connsiteY312" fmla="*/ 6668412 h 6858000"/>
              <a:gd name="connsiteX313" fmla="*/ 4563091 w 7467600"/>
              <a:gd name="connsiteY313" fmla="*/ 6442508 h 6858000"/>
              <a:gd name="connsiteX314" fmla="*/ 5387324 w 7467600"/>
              <a:gd name="connsiteY314" fmla="*/ 5705830 h 6858000"/>
              <a:gd name="connsiteX315" fmla="*/ 5073620 w 7467600"/>
              <a:gd name="connsiteY315" fmla="*/ 5955437 h 6858000"/>
              <a:gd name="connsiteX316" fmla="*/ 4689789 w 7467600"/>
              <a:gd name="connsiteY316" fmla="*/ 6268382 h 6858000"/>
              <a:gd name="connsiteX317" fmla="*/ 4418722 w 7467600"/>
              <a:gd name="connsiteY317" fmla="*/ 6570886 h 6858000"/>
              <a:gd name="connsiteX318" fmla="*/ 4214944 w 7467600"/>
              <a:gd name="connsiteY318" fmla="*/ 6858000 h 6858000"/>
              <a:gd name="connsiteX319" fmla="*/ 4177898 w 7467600"/>
              <a:gd name="connsiteY319" fmla="*/ 6858000 h 6858000"/>
              <a:gd name="connsiteX320" fmla="*/ 4391597 w 7467600"/>
              <a:gd name="connsiteY320" fmla="*/ 6556370 h 6858000"/>
              <a:gd name="connsiteX321" fmla="*/ 4668889 w 7467600"/>
              <a:gd name="connsiteY321" fmla="*/ 6246399 h 6858000"/>
              <a:gd name="connsiteX322" fmla="*/ 5055427 w 7467600"/>
              <a:gd name="connsiteY322" fmla="*/ 5931476 h 6858000"/>
              <a:gd name="connsiteX323" fmla="*/ 5371814 w 7467600"/>
              <a:gd name="connsiteY323" fmla="*/ 5678975 h 6858000"/>
              <a:gd name="connsiteX324" fmla="*/ 4987918 w 7467600"/>
              <a:gd name="connsiteY324" fmla="*/ 5838701 h 6858000"/>
              <a:gd name="connsiteX325" fmla="*/ 4317146 w 7467600"/>
              <a:gd name="connsiteY325" fmla="*/ 6587716 h 6858000"/>
              <a:gd name="connsiteX326" fmla="*/ 4171627 w 7467600"/>
              <a:gd name="connsiteY326" fmla="*/ 6858000 h 6858000"/>
              <a:gd name="connsiteX327" fmla="*/ 4081585 w 7467600"/>
              <a:gd name="connsiteY327" fmla="*/ 6858000 h 6858000"/>
              <a:gd name="connsiteX328" fmla="*/ 4238603 w 7467600"/>
              <a:gd name="connsiteY328" fmla="*/ 6559341 h 6858000"/>
              <a:gd name="connsiteX329" fmla="*/ 4778333 w 7467600"/>
              <a:gd name="connsiteY329" fmla="*/ 5873626 h 6858000"/>
              <a:gd name="connsiteX330" fmla="*/ 5414185 w 7467600"/>
              <a:gd name="connsiteY330" fmla="*/ 5573882 h 6858000"/>
              <a:gd name="connsiteX331" fmla="*/ 5959648 w 7467600"/>
              <a:gd name="connsiteY331" fmla="*/ 4760797 h 6858000"/>
              <a:gd name="connsiteX332" fmla="*/ 5355019 w 7467600"/>
              <a:gd name="connsiteY332" fmla="*/ 4734672 h 6858000"/>
              <a:gd name="connsiteX333" fmla="*/ 5083565 w 7467600"/>
              <a:gd name="connsiteY333" fmla="*/ 5179121 h 6858000"/>
              <a:gd name="connsiteX334" fmla="*/ 4713577 w 7467600"/>
              <a:gd name="connsiteY334" fmla="*/ 5616803 h 6858000"/>
              <a:gd name="connsiteX335" fmla="*/ 3989559 w 7467600"/>
              <a:gd name="connsiteY335" fmla="*/ 6145945 h 6858000"/>
              <a:gd name="connsiteX336" fmla="*/ 3939824 w 7467600"/>
              <a:gd name="connsiteY336" fmla="*/ 6066900 h 6858000"/>
              <a:gd name="connsiteX337" fmla="*/ 4584537 w 7467600"/>
              <a:gd name="connsiteY337" fmla="*/ 5324826 h 6858000"/>
              <a:gd name="connsiteX338" fmla="*/ 5037105 w 7467600"/>
              <a:gd name="connsiteY338" fmla="*/ 5088765 h 6858000"/>
              <a:gd name="connsiteX339" fmla="*/ 5039930 w 7467600"/>
              <a:gd name="connsiteY339" fmla="*/ 5089585 h 6858000"/>
              <a:gd name="connsiteX340" fmla="*/ 5263764 w 7467600"/>
              <a:gd name="connsiteY340" fmla="*/ 4735525 h 6858000"/>
              <a:gd name="connsiteX341" fmla="*/ 4086300 w 7467600"/>
              <a:gd name="connsiteY341" fmla="*/ 4884599 h 6858000"/>
              <a:gd name="connsiteX342" fmla="*/ 4085485 w 7467600"/>
              <a:gd name="connsiteY342" fmla="*/ 4899070 h 6858000"/>
              <a:gd name="connsiteX343" fmla="*/ 3871915 w 7467600"/>
              <a:gd name="connsiteY343" fmla="*/ 5253645 h 6858000"/>
              <a:gd name="connsiteX344" fmla="*/ 3799374 w 7467600"/>
              <a:gd name="connsiteY344" fmla="*/ 5466127 h 6858000"/>
              <a:gd name="connsiteX345" fmla="*/ 3498850 w 7467600"/>
              <a:gd name="connsiteY345" fmla="*/ 6661888 h 6858000"/>
              <a:gd name="connsiteX346" fmla="*/ 3399216 w 7467600"/>
              <a:gd name="connsiteY346" fmla="*/ 6858000 h 6858000"/>
              <a:gd name="connsiteX347" fmla="*/ 3303688 w 7467600"/>
              <a:gd name="connsiteY347" fmla="*/ 6858000 h 6858000"/>
              <a:gd name="connsiteX348" fmla="*/ 3391774 w 7467600"/>
              <a:gd name="connsiteY348" fmla="*/ 6697181 h 6858000"/>
              <a:gd name="connsiteX349" fmla="*/ 3735540 w 7467600"/>
              <a:gd name="connsiteY349" fmla="*/ 5546923 h 6858000"/>
              <a:gd name="connsiteX350" fmla="*/ 3729438 w 7467600"/>
              <a:gd name="connsiteY350" fmla="*/ 5569058 h 6858000"/>
              <a:gd name="connsiteX351" fmla="*/ 3707782 w 7467600"/>
              <a:gd name="connsiteY351" fmla="*/ 5644908 h 6858000"/>
              <a:gd name="connsiteX352" fmla="*/ 3583827 w 7467600"/>
              <a:gd name="connsiteY352" fmla="*/ 6039215 h 6858000"/>
              <a:gd name="connsiteX353" fmla="*/ 3547861 w 7467600"/>
              <a:gd name="connsiteY353" fmla="*/ 6129609 h 6858000"/>
              <a:gd name="connsiteX354" fmla="*/ 3490905 w 7467600"/>
              <a:gd name="connsiteY354" fmla="*/ 6277660 h 6858000"/>
              <a:gd name="connsiteX355" fmla="*/ 3455859 w 7467600"/>
              <a:gd name="connsiteY355" fmla="*/ 6391301 h 6858000"/>
              <a:gd name="connsiteX356" fmla="*/ 3429112 w 7467600"/>
              <a:gd name="connsiteY356" fmla="*/ 6479469 h 6858000"/>
              <a:gd name="connsiteX357" fmla="*/ 3304862 w 7467600"/>
              <a:gd name="connsiteY357" fmla="*/ 6796476 h 6858000"/>
              <a:gd name="connsiteX358" fmla="*/ 3276071 w 7467600"/>
              <a:gd name="connsiteY358" fmla="*/ 6858000 h 6858000"/>
              <a:gd name="connsiteX359" fmla="*/ 3240805 w 7467600"/>
              <a:gd name="connsiteY359" fmla="*/ 6858000 h 6858000"/>
              <a:gd name="connsiteX360" fmla="*/ 3275917 w 7467600"/>
              <a:gd name="connsiteY360" fmla="*/ 6783192 h 6858000"/>
              <a:gd name="connsiteX361" fmla="*/ 3399358 w 7467600"/>
              <a:gd name="connsiteY361" fmla="*/ 6469011 h 6858000"/>
              <a:gd name="connsiteX362" fmla="*/ 3425650 w 7467600"/>
              <a:gd name="connsiteY362" fmla="*/ 6381333 h 6858000"/>
              <a:gd name="connsiteX363" fmla="*/ 3460661 w 7467600"/>
              <a:gd name="connsiteY363" fmla="*/ 6266763 h 6858000"/>
              <a:gd name="connsiteX364" fmla="*/ 3518021 w 7467600"/>
              <a:gd name="connsiteY364" fmla="*/ 6117298 h 6858000"/>
              <a:gd name="connsiteX365" fmla="*/ 3554035 w 7467600"/>
              <a:gd name="connsiteY365" fmla="*/ 6027832 h 6858000"/>
              <a:gd name="connsiteX366" fmla="*/ 3677174 w 7467600"/>
              <a:gd name="connsiteY366" fmla="*/ 5636351 h 6858000"/>
              <a:gd name="connsiteX367" fmla="*/ 3698819 w 7467600"/>
              <a:gd name="connsiteY367" fmla="*/ 5560503 h 6858000"/>
              <a:gd name="connsiteX368" fmla="*/ 3702094 w 7467600"/>
              <a:gd name="connsiteY368" fmla="*/ 5549194 h 6858000"/>
              <a:gd name="connsiteX369" fmla="*/ 3398355 w 7467600"/>
              <a:gd name="connsiteY369" fmla="*/ 6094603 h 6858000"/>
              <a:gd name="connsiteX370" fmla="*/ 3193941 w 7467600"/>
              <a:gd name="connsiteY370" fmla="*/ 6798775 h 6858000"/>
              <a:gd name="connsiteX371" fmla="*/ 3184140 w 7467600"/>
              <a:gd name="connsiteY371" fmla="*/ 6858000 h 6858000"/>
              <a:gd name="connsiteX372" fmla="*/ 3099978 w 7467600"/>
              <a:gd name="connsiteY372" fmla="*/ 6858000 h 6858000"/>
              <a:gd name="connsiteX373" fmla="*/ 3101556 w 7467600"/>
              <a:gd name="connsiteY373" fmla="*/ 6843337 h 6858000"/>
              <a:gd name="connsiteX374" fmla="*/ 3370162 w 7467600"/>
              <a:gd name="connsiteY374" fmla="*/ 5785550 h 6858000"/>
              <a:gd name="connsiteX375" fmla="*/ 3746477 w 7467600"/>
              <a:gd name="connsiteY375" fmla="*/ 5377889 h 6858000"/>
              <a:gd name="connsiteX376" fmla="*/ 3863399 w 7467600"/>
              <a:gd name="connsiteY376" fmla="*/ 5087257 h 6858000"/>
              <a:gd name="connsiteX377" fmla="*/ 3968712 w 7467600"/>
              <a:gd name="connsiteY377" fmla="*/ 4913989 h 6858000"/>
              <a:gd name="connsiteX378" fmla="*/ 2792390 w 7467600"/>
              <a:gd name="connsiteY378" fmla="*/ 5382974 h 6858000"/>
              <a:gd name="connsiteX379" fmla="*/ 2714982 w 7467600"/>
              <a:gd name="connsiteY379" fmla="*/ 5427051 h 6858000"/>
              <a:gd name="connsiteX380" fmla="*/ 2813361 w 7467600"/>
              <a:gd name="connsiteY380" fmla="*/ 6023912 h 6858000"/>
              <a:gd name="connsiteX381" fmla="*/ 2688430 w 7467600"/>
              <a:gd name="connsiteY381" fmla="*/ 6801564 h 6858000"/>
              <a:gd name="connsiteX382" fmla="*/ 2629626 w 7467600"/>
              <a:gd name="connsiteY382" fmla="*/ 6763394 h 6858000"/>
              <a:gd name="connsiteX383" fmla="*/ 2565328 w 7467600"/>
              <a:gd name="connsiteY383" fmla="*/ 5516399 h 6858000"/>
              <a:gd name="connsiteX384" fmla="*/ 1922999 w 7467600"/>
              <a:gd name="connsiteY384" fmla="*/ 5980343 h 6858000"/>
              <a:gd name="connsiteX385" fmla="*/ 1950261 w 7467600"/>
              <a:gd name="connsiteY385" fmla="*/ 6405858 h 6858000"/>
              <a:gd name="connsiteX386" fmla="*/ 2365554 w 7467600"/>
              <a:gd name="connsiteY386" fmla="*/ 6759107 h 6858000"/>
              <a:gd name="connsiteX387" fmla="*/ 2424142 w 7467600"/>
              <a:gd name="connsiteY387" fmla="*/ 6858000 h 6858000"/>
              <a:gd name="connsiteX388" fmla="*/ 2395994 w 7467600"/>
              <a:gd name="connsiteY388" fmla="*/ 6858000 h 6858000"/>
              <a:gd name="connsiteX389" fmla="*/ 2392863 w 7467600"/>
              <a:gd name="connsiteY389" fmla="*/ 6852964 h 6858000"/>
              <a:gd name="connsiteX390" fmla="*/ 2017589 w 7467600"/>
              <a:gd name="connsiteY390" fmla="*/ 6493982 h 6858000"/>
              <a:gd name="connsiteX391" fmla="*/ 2147336 w 7467600"/>
              <a:gd name="connsiteY391" fmla="*/ 6594052 h 6858000"/>
              <a:gd name="connsiteX392" fmla="*/ 2207047 w 7467600"/>
              <a:gd name="connsiteY392" fmla="*/ 6654540 h 6858000"/>
              <a:gd name="connsiteX393" fmla="*/ 2299106 w 7467600"/>
              <a:gd name="connsiteY393" fmla="*/ 6778931 h 6858000"/>
              <a:gd name="connsiteX394" fmla="*/ 2314430 w 7467600"/>
              <a:gd name="connsiteY394" fmla="*/ 6801144 h 6858000"/>
              <a:gd name="connsiteX395" fmla="*/ 2352406 w 7467600"/>
              <a:gd name="connsiteY395" fmla="*/ 6858000 h 6858000"/>
              <a:gd name="connsiteX396" fmla="*/ 2314492 w 7467600"/>
              <a:gd name="connsiteY396" fmla="*/ 6858000 h 6858000"/>
              <a:gd name="connsiteX397" fmla="*/ 2288095 w 7467600"/>
              <a:gd name="connsiteY397" fmla="*/ 6818030 h 6858000"/>
              <a:gd name="connsiteX398" fmla="*/ 2272768 w 7467600"/>
              <a:gd name="connsiteY398" fmla="*/ 6795822 h 6858000"/>
              <a:gd name="connsiteX399" fmla="*/ 2182715 w 7467600"/>
              <a:gd name="connsiteY399" fmla="*/ 6675071 h 6858000"/>
              <a:gd name="connsiteX400" fmla="*/ 2032061 w 7467600"/>
              <a:gd name="connsiteY400" fmla="*/ 6541380 h 6858000"/>
              <a:gd name="connsiteX401" fmla="*/ 2257220 w 7467600"/>
              <a:gd name="connsiteY401" fmla="*/ 6826257 h 6858000"/>
              <a:gd name="connsiteX402" fmla="*/ 2281324 w 7467600"/>
              <a:gd name="connsiteY402" fmla="*/ 6858000 h 6858000"/>
              <a:gd name="connsiteX403" fmla="*/ 2242860 w 7467600"/>
              <a:gd name="connsiteY403" fmla="*/ 6858000 h 6858000"/>
              <a:gd name="connsiteX404" fmla="*/ 2232818 w 7467600"/>
              <a:gd name="connsiteY404" fmla="*/ 6844926 h 6858000"/>
              <a:gd name="connsiteX405" fmla="*/ 1990172 w 7467600"/>
              <a:gd name="connsiteY405" fmla="*/ 6542121 h 6858000"/>
              <a:gd name="connsiteX406" fmla="*/ 2124090 w 7467600"/>
              <a:gd name="connsiteY406" fmla="*/ 6761017 h 6858000"/>
              <a:gd name="connsiteX407" fmla="*/ 2200380 w 7467600"/>
              <a:gd name="connsiteY407" fmla="*/ 6858000 h 6858000"/>
              <a:gd name="connsiteX408" fmla="*/ 2147507 w 7467600"/>
              <a:gd name="connsiteY408" fmla="*/ 6858000 h 6858000"/>
              <a:gd name="connsiteX409" fmla="*/ 2070668 w 7467600"/>
              <a:gd name="connsiteY409" fmla="*/ 6761520 h 6858000"/>
              <a:gd name="connsiteX410" fmla="*/ 1975142 w 7467600"/>
              <a:gd name="connsiteY410" fmla="*/ 6585570 h 6858000"/>
              <a:gd name="connsiteX411" fmla="*/ 2050035 w 7467600"/>
              <a:gd name="connsiteY411" fmla="*/ 6813345 h 6858000"/>
              <a:gd name="connsiteX412" fmla="*/ 2063025 w 7467600"/>
              <a:gd name="connsiteY412" fmla="*/ 6858000 h 6858000"/>
              <a:gd name="connsiteX413" fmla="*/ 2021675 w 7467600"/>
              <a:gd name="connsiteY413" fmla="*/ 6858000 h 6858000"/>
              <a:gd name="connsiteX414" fmla="*/ 2019308 w 7467600"/>
              <a:gd name="connsiteY414" fmla="*/ 6847118 h 6858000"/>
              <a:gd name="connsiteX415" fmla="*/ 1938835 w 7467600"/>
              <a:gd name="connsiteY415" fmla="*/ 6551160 h 6858000"/>
              <a:gd name="connsiteX416" fmla="*/ 1953230 w 7467600"/>
              <a:gd name="connsiteY416" fmla="*/ 6759699 h 6858000"/>
              <a:gd name="connsiteX417" fmla="*/ 1956763 w 7467600"/>
              <a:gd name="connsiteY417" fmla="*/ 6778191 h 6858000"/>
              <a:gd name="connsiteX418" fmla="*/ 1967925 w 7467600"/>
              <a:gd name="connsiteY418" fmla="*/ 6858000 h 6858000"/>
              <a:gd name="connsiteX419" fmla="*/ 1936622 w 7467600"/>
              <a:gd name="connsiteY419" fmla="*/ 6858000 h 6858000"/>
              <a:gd name="connsiteX420" fmla="*/ 1926261 w 7467600"/>
              <a:gd name="connsiteY420" fmla="*/ 6784064 h 6858000"/>
              <a:gd name="connsiteX421" fmla="*/ 1922724 w 7467600"/>
              <a:gd name="connsiteY421" fmla="*/ 6765577 h 6858000"/>
              <a:gd name="connsiteX422" fmla="*/ 1904650 w 7467600"/>
              <a:gd name="connsiteY422" fmla="*/ 6639616 h 6858000"/>
              <a:gd name="connsiteX423" fmla="*/ 1885273 w 7467600"/>
              <a:gd name="connsiteY423" fmla="*/ 6858000 h 6858000"/>
              <a:gd name="connsiteX424" fmla="*/ 1854363 w 7467600"/>
              <a:gd name="connsiteY424" fmla="*/ 6858000 h 6858000"/>
              <a:gd name="connsiteX425" fmla="*/ 1880391 w 7467600"/>
              <a:gd name="connsiteY425" fmla="*/ 6603796 h 6858000"/>
              <a:gd name="connsiteX426" fmla="*/ 1818273 w 7467600"/>
              <a:gd name="connsiteY426" fmla="*/ 6715729 h 6858000"/>
              <a:gd name="connsiteX427" fmla="*/ 1794691 w 7467600"/>
              <a:gd name="connsiteY427" fmla="*/ 6843239 h 6858000"/>
              <a:gd name="connsiteX428" fmla="*/ 1794914 w 7467600"/>
              <a:gd name="connsiteY428" fmla="*/ 6858000 h 6858000"/>
              <a:gd name="connsiteX429" fmla="*/ 1746128 w 7467600"/>
              <a:gd name="connsiteY429" fmla="*/ 6858000 h 6858000"/>
              <a:gd name="connsiteX430" fmla="*/ 1753934 w 7467600"/>
              <a:gd name="connsiteY430" fmla="*/ 6724796 h 6858000"/>
              <a:gd name="connsiteX431" fmla="*/ 1792053 w 7467600"/>
              <a:gd name="connsiteY431" fmla="*/ 6572396 h 6858000"/>
              <a:gd name="connsiteX432" fmla="*/ 1862248 w 7467600"/>
              <a:gd name="connsiteY432" fmla="*/ 6266397 h 6858000"/>
              <a:gd name="connsiteX433" fmla="*/ 1862250 w 7467600"/>
              <a:gd name="connsiteY433" fmla="*/ 6033531 h 6858000"/>
              <a:gd name="connsiteX434" fmla="*/ 1211999 w 7467600"/>
              <a:gd name="connsiteY434" fmla="*/ 6683610 h 6858000"/>
              <a:gd name="connsiteX435" fmla="*/ 1213266 w 7467600"/>
              <a:gd name="connsiteY435" fmla="*/ 6691947 h 6858000"/>
              <a:gd name="connsiteX436" fmla="*/ 1203370 w 7467600"/>
              <a:gd name="connsiteY436" fmla="*/ 6850676 h 6858000"/>
              <a:gd name="connsiteX437" fmla="*/ 1203671 w 7467600"/>
              <a:gd name="connsiteY437" fmla="*/ 6858000 h 6858000"/>
              <a:gd name="connsiteX438" fmla="*/ 1143180 w 7467600"/>
              <a:gd name="connsiteY438" fmla="*/ 6858000 h 6858000"/>
              <a:gd name="connsiteX439" fmla="*/ 1142176 w 7467600"/>
              <a:gd name="connsiteY439" fmla="*/ 6766045 h 6858000"/>
              <a:gd name="connsiteX440" fmla="*/ 1067484 w 7467600"/>
              <a:gd name="connsiteY440" fmla="*/ 6858000 h 6858000"/>
              <a:gd name="connsiteX441" fmla="*/ 953928 w 7467600"/>
              <a:gd name="connsiteY441" fmla="*/ 6858000 h 6858000"/>
              <a:gd name="connsiteX442" fmla="*/ 959715 w 7467600"/>
              <a:gd name="connsiteY442" fmla="*/ 6850185 h 6858000"/>
              <a:gd name="connsiteX443" fmla="*/ 1483788 w 7467600"/>
              <a:gd name="connsiteY443" fmla="*/ 6259174 h 6858000"/>
              <a:gd name="connsiteX444" fmla="*/ 1100671 w 7467600"/>
              <a:gd name="connsiteY444" fmla="*/ 6252137 h 6858000"/>
              <a:gd name="connsiteX445" fmla="*/ 1090144 w 7467600"/>
              <a:gd name="connsiteY445" fmla="*/ 6256748 h 6858000"/>
              <a:gd name="connsiteX446" fmla="*/ 1095872 w 7467600"/>
              <a:gd name="connsiteY446" fmla="*/ 6271892 h 6858000"/>
              <a:gd name="connsiteX447" fmla="*/ 262785 w 7467600"/>
              <a:gd name="connsiteY447" fmla="*/ 6845450 h 6858000"/>
              <a:gd name="connsiteX448" fmla="*/ 209968 w 7467600"/>
              <a:gd name="connsiteY448" fmla="*/ 6770713 h 6858000"/>
              <a:gd name="connsiteX449" fmla="*/ 873460 w 7467600"/>
              <a:gd name="connsiteY449" fmla="*/ 6253768 h 6858000"/>
              <a:gd name="connsiteX450" fmla="*/ 192686 w 7467600"/>
              <a:gd name="connsiteY450" fmla="*/ 5849257 h 6858000"/>
              <a:gd name="connsiteX451" fmla="*/ 4696 w 7467600"/>
              <a:gd name="connsiteY451" fmla="*/ 5697668 h 6858000"/>
              <a:gd name="connsiteX452" fmla="*/ 0 w 7467600"/>
              <a:gd name="connsiteY452" fmla="*/ 5689984 h 6858000"/>
              <a:gd name="connsiteX453" fmla="*/ 0 w 7467600"/>
              <a:gd name="connsiteY453" fmla="*/ 5513472 h 6858000"/>
              <a:gd name="connsiteX454" fmla="*/ 174101 w 7467600"/>
              <a:gd name="connsiteY454" fmla="*/ 5620277 h 6858000"/>
              <a:gd name="connsiteX455" fmla="*/ 891800 w 7467600"/>
              <a:gd name="connsiteY455" fmla="*/ 6036935 h 6858000"/>
              <a:gd name="connsiteX456" fmla="*/ 1072219 w 7467600"/>
              <a:gd name="connsiteY456" fmla="*/ 6169443 h 6858000"/>
              <a:gd name="connsiteX457" fmla="*/ 1074117 w 7467600"/>
              <a:gd name="connsiteY457" fmla="*/ 6170301 h 6858000"/>
              <a:gd name="connsiteX458" fmla="*/ 1083114 w 7467600"/>
              <a:gd name="connsiteY458" fmla="*/ 6174131 h 6858000"/>
              <a:gd name="connsiteX459" fmla="*/ 1543010 w 7467600"/>
              <a:gd name="connsiteY459" fmla="*/ 6191140 h 6858000"/>
              <a:gd name="connsiteX460" fmla="*/ 1551080 w 7467600"/>
              <a:gd name="connsiteY460" fmla="*/ 6195006 h 6858000"/>
              <a:gd name="connsiteX461" fmla="*/ 2345443 w 7467600"/>
              <a:gd name="connsiteY461" fmla="*/ 5549882 h 6858000"/>
              <a:gd name="connsiteX462" fmla="*/ 1721499 w 7467600"/>
              <a:gd name="connsiteY462" fmla="*/ 5599969 h 6858000"/>
              <a:gd name="connsiteX463" fmla="*/ 767716 w 7467600"/>
              <a:gd name="connsiteY463" fmla="*/ 5472768 h 6858000"/>
              <a:gd name="connsiteX464" fmla="*/ 722147 w 7467600"/>
              <a:gd name="connsiteY464" fmla="*/ 5393091 h 6858000"/>
              <a:gd name="connsiteX465" fmla="*/ 1485552 w 7467600"/>
              <a:gd name="connsiteY465" fmla="*/ 5313202 h 6858000"/>
              <a:gd name="connsiteX466" fmla="*/ 2143004 w 7467600"/>
              <a:gd name="connsiteY466" fmla="*/ 5402420 h 6858000"/>
              <a:gd name="connsiteX467" fmla="*/ 1933391 w 7467600"/>
              <a:gd name="connsiteY467" fmla="*/ 5156971 h 6858000"/>
              <a:gd name="connsiteX468" fmla="*/ 1827118 w 7467600"/>
              <a:gd name="connsiteY468" fmla="*/ 4968410 h 6858000"/>
              <a:gd name="connsiteX469" fmla="*/ 1837349 w 7467600"/>
              <a:gd name="connsiteY469" fmla="*/ 4956357 h 6858000"/>
              <a:gd name="connsiteX470" fmla="*/ 2162835 w 7467600"/>
              <a:gd name="connsiteY470" fmla="*/ 5187853 h 6858000"/>
              <a:gd name="connsiteX471" fmla="*/ 2257167 w 7467600"/>
              <a:gd name="connsiteY471" fmla="*/ 5462123 h 6858000"/>
              <a:gd name="connsiteX472" fmla="*/ 2261598 w 7467600"/>
              <a:gd name="connsiteY472" fmla="*/ 5467998 h 6858000"/>
              <a:gd name="connsiteX473" fmla="*/ 2437177 w 7467600"/>
              <a:gd name="connsiteY473" fmla="*/ 5479608 h 6858000"/>
              <a:gd name="connsiteX474" fmla="*/ 2445247 w 7467600"/>
              <a:gd name="connsiteY474" fmla="*/ 5483476 h 6858000"/>
              <a:gd name="connsiteX475" fmla="*/ 2743626 w 7467600"/>
              <a:gd name="connsiteY475" fmla="*/ 5304819 h 6858000"/>
              <a:gd name="connsiteX476" fmla="*/ 3048102 w 7467600"/>
              <a:gd name="connsiteY476" fmla="*/ 5150595 h 6858000"/>
              <a:gd name="connsiteX477" fmla="*/ 1799414 w 7467600"/>
              <a:gd name="connsiteY477" fmla="*/ 4694732 h 6858000"/>
              <a:gd name="connsiteX478" fmla="*/ 1771735 w 7467600"/>
              <a:gd name="connsiteY478" fmla="*/ 4619929 h 6858000"/>
              <a:gd name="connsiteX479" fmla="*/ 3104273 w 7467600"/>
              <a:gd name="connsiteY479" fmla="*/ 5076159 h 6858000"/>
              <a:gd name="connsiteX480" fmla="*/ 3113245 w 7467600"/>
              <a:gd name="connsiteY480" fmla="*/ 5090705 h 6858000"/>
              <a:gd name="connsiteX481" fmla="*/ 3126294 w 7467600"/>
              <a:gd name="connsiteY481" fmla="*/ 5114400 h 6858000"/>
              <a:gd name="connsiteX482" fmla="*/ 3937433 w 7467600"/>
              <a:gd name="connsiteY482" fmla="*/ 4830473 h 6858000"/>
              <a:gd name="connsiteX483" fmla="*/ 3590475 w 7467600"/>
              <a:gd name="connsiteY483" fmla="*/ 4597974 h 6858000"/>
              <a:gd name="connsiteX484" fmla="*/ 3100264 w 7467600"/>
              <a:gd name="connsiteY484" fmla="*/ 4579845 h 6858000"/>
              <a:gd name="connsiteX485" fmla="*/ 2183576 w 7467600"/>
              <a:gd name="connsiteY485" fmla="*/ 4227150 h 6858000"/>
              <a:gd name="connsiteX486" fmla="*/ 2151029 w 7467600"/>
              <a:gd name="connsiteY486" fmla="*/ 4146947 h 6858000"/>
              <a:gd name="connsiteX487" fmla="*/ 3563434 w 7467600"/>
              <a:gd name="connsiteY487" fmla="*/ 4469115 h 6858000"/>
              <a:gd name="connsiteX488" fmla="*/ 3177952 w 7467600"/>
              <a:gd name="connsiteY488" fmla="*/ 3657386 h 6858000"/>
              <a:gd name="connsiteX489" fmla="*/ 3189263 w 7467600"/>
              <a:gd name="connsiteY489" fmla="*/ 3625726 h 6858000"/>
              <a:gd name="connsiteX490" fmla="*/ 3560912 w 7467600"/>
              <a:gd name="connsiteY490" fmla="*/ 4079863 h 6858000"/>
              <a:gd name="connsiteX491" fmla="*/ 3626636 w 7467600"/>
              <a:gd name="connsiteY491" fmla="*/ 4512230 h 6858000"/>
              <a:gd name="connsiteX492" fmla="*/ 3653088 w 7467600"/>
              <a:gd name="connsiteY492" fmla="*/ 4521417 h 6858000"/>
              <a:gd name="connsiteX493" fmla="*/ 3988128 w 7467600"/>
              <a:gd name="connsiteY493" fmla="*/ 4817267 h 6858000"/>
              <a:gd name="connsiteX494" fmla="*/ 4830582 w 7467600"/>
              <a:gd name="connsiteY494" fmla="*/ 4676000 h 6858000"/>
              <a:gd name="connsiteX495" fmla="*/ 4830100 w 7467600"/>
              <a:gd name="connsiteY495" fmla="*/ 4675554 h 6858000"/>
              <a:gd name="connsiteX496" fmla="*/ 4036318 w 7467600"/>
              <a:gd name="connsiteY496" fmla="*/ 4147013 h 6858000"/>
              <a:gd name="connsiteX497" fmla="*/ 3432098 w 7467600"/>
              <a:gd name="connsiteY497" fmla="*/ 3537312 h 6858000"/>
              <a:gd name="connsiteX498" fmla="*/ 3446761 w 7467600"/>
              <a:gd name="connsiteY498" fmla="*/ 3461278 h 6858000"/>
              <a:gd name="connsiteX499" fmla="*/ 4419733 w 7467600"/>
              <a:gd name="connsiteY499" fmla="*/ 3963555 h 6858000"/>
              <a:gd name="connsiteX500" fmla="*/ 4781371 w 7467600"/>
              <a:gd name="connsiteY500" fmla="*/ 4458604 h 6858000"/>
              <a:gd name="connsiteX501" fmla="*/ 4780440 w 7467600"/>
              <a:gd name="connsiteY501" fmla="*/ 4470290 h 6858000"/>
              <a:gd name="connsiteX502" fmla="*/ 4898954 w 7467600"/>
              <a:gd name="connsiteY502" fmla="*/ 4662092 h 6858000"/>
              <a:gd name="connsiteX503" fmla="*/ 4900699 w 7467600"/>
              <a:gd name="connsiteY503" fmla="*/ 4670867 h 6858000"/>
              <a:gd name="connsiteX504" fmla="*/ 5714511 w 7467600"/>
              <a:gd name="connsiteY504" fmla="*/ 4663483 h 6858000"/>
              <a:gd name="connsiteX505" fmla="*/ 5464793 w 7467600"/>
              <a:gd name="connsiteY505" fmla="*/ 4393556 h 6858000"/>
              <a:gd name="connsiteX506" fmla="*/ 5461897 w 7467600"/>
              <a:gd name="connsiteY506" fmla="*/ 4390879 h 6858000"/>
              <a:gd name="connsiteX507" fmla="*/ 4294126 w 7467600"/>
              <a:gd name="connsiteY507" fmla="*/ 3303048 h 6858000"/>
              <a:gd name="connsiteX508" fmla="*/ 4305321 w 7467600"/>
              <a:gd name="connsiteY508" fmla="*/ 3256953 h 6858000"/>
              <a:gd name="connsiteX509" fmla="*/ 4949299 w 7467600"/>
              <a:gd name="connsiteY509" fmla="*/ 3766336 h 6858000"/>
              <a:gd name="connsiteX510" fmla="*/ 5291452 w 7467600"/>
              <a:gd name="connsiteY510" fmla="*/ 4076801 h 6858000"/>
              <a:gd name="connsiteX511" fmla="*/ 5434998 w 7467600"/>
              <a:gd name="connsiteY511" fmla="*/ 4254100 h 6858000"/>
              <a:gd name="connsiteX512" fmla="*/ 5351015 w 7467600"/>
              <a:gd name="connsiteY512" fmla="*/ 3760989 h 6858000"/>
              <a:gd name="connsiteX513" fmla="*/ 5413780 w 7467600"/>
              <a:gd name="connsiteY513" fmla="*/ 2966265 h 6858000"/>
              <a:gd name="connsiteX514" fmla="*/ 5425627 w 7467600"/>
              <a:gd name="connsiteY514" fmla="*/ 2954192 h 6858000"/>
              <a:gd name="connsiteX515" fmla="*/ 6604735 w 7467600"/>
              <a:gd name="connsiteY515" fmla="*/ 2041381 h 6858000"/>
              <a:gd name="connsiteX516" fmla="*/ 7204487 w 7467600"/>
              <a:gd name="connsiteY516" fmla="*/ 2742112 h 6858000"/>
              <a:gd name="connsiteX517" fmla="*/ 7131592 w 7467600"/>
              <a:gd name="connsiteY517" fmla="*/ 2672096 h 6858000"/>
              <a:gd name="connsiteX518" fmla="*/ 6996344 w 7467600"/>
              <a:gd name="connsiteY518" fmla="*/ 2518310 h 6858000"/>
              <a:gd name="connsiteX519" fmla="*/ 6735495 w 7467600"/>
              <a:gd name="connsiteY519" fmla="*/ 2196890 h 6858000"/>
              <a:gd name="connsiteX520" fmla="*/ 6721901 w 7467600"/>
              <a:gd name="connsiteY520" fmla="*/ 2179274 h 6858000"/>
              <a:gd name="connsiteX521" fmla="*/ 6604735 w 7467600"/>
              <a:gd name="connsiteY521" fmla="*/ 2041381 h 6858000"/>
              <a:gd name="connsiteX522" fmla="*/ 6591670 w 7467600"/>
              <a:gd name="connsiteY522" fmla="*/ 1988277 h 6858000"/>
              <a:gd name="connsiteX523" fmla="*/ 6747349 w 7467600"/>
              <a:gd name="connsiteY523" fmla="*/ 2160069 h 6858000"/>
              <a:gd name="connsiteX524" fmla="*/ 6760943 w 7467600"/>
              <a:gd name="connsiteY524" fmla="*/ 2177686 h 6858000"/>
              <a:gd name="connsiteX525" fmla="*/ 7021065 w 7467600"/>
              <a:gd name="connsiteY525" fmla="*/ 2498102 h 6858000"/>
              <a:gd name="connsiteX526" fmla="*/ 7155223 w 7467600"/>
              <a:gd name="connsiteY526" fmla="*/ 2650386 h 6858000"/>
              <a:gd name="connsiteX527" fmla="*/ 7203167 w 7467600"/>
              <a:gd name="connsiteY527" fmla="*/ 2697288 h 6858000"/>
              <a:gd name="connsiteX528" fmla="*/ 6937703 w 7467600"/>
              <a:gd name="connsiteY528" fmla="*/ 2321981 h 6858000"/>
              <a:gd name="connsiteX529" fmla="*/ 6591670 w 7467600"/>
              <a:gd name="connsiteY529" fmla="*/ 1988277 h 6858000"/>
              <a:gd name="connsiteX530" fmla="*/ 5798671 w 7467600"/>
              <a:gd name="connsiteY530" fmla="*/ 1981601 h 6858000"/>
              <a:gd name="connsiteX531" fmla="*/ 5754709 w 7467600"/>
              <a:gd name="connsiteY531" fmla="*/ 2071454 h 6858000"/>
              <a:gd name="connsiteX532" fmla="*/ 5763044 w 7467600"/>
              <a:gd name="connsiteY532" fmla="*/ 2842206 h 6858000"/>
              <a:gd name="connsiteX533" fmla="*/ 5764974 w 7467600"/>
              <a:gd name="connsiteY533" fmla="*/ 2799609 h 6858000"/>
              <a:gd name="connsiteX534" fmla="*/ 5767665 w 7467600"/>
              <a:gd name="connsiteY534" fmla="*/ 2666409 h 6858000"/>
              <a:gd name="connsiteX535" fmla="*/ 5763055 w 7467600"/>
              <a:gd name="connsiteY535" fmla="*/ 2579705 h 6858000"/>
              <a:gd name="connsiteX536" fmla="*/ 5758079 w 7467600"/>
              <a:gd name="connsiteY536" fmla="*/ 2492508 h 6858000"/>
              <a:gd name="connsiteX537" fmla="*/ 5779325 w 7467600"/>
              <a:gd name="connsiteY537" fmla="*/ 2197069 h 6858000"/>
              <a:gd name="connsiteX538" fmla="*/ 5798671 w 7467600"/>
              <a:gd name="connsiteY538" fmla="*/ 1981601 h 6858000"/>
              <a:gd name="connsiteX539" fmla="*/ 5829202 w 7467600"/>
              <a:gd name="connsiteY539" fmla="*/ 1971679 h 6858000"/>
              <a:gd name="connsiteX540" fmla="*/ 5809558 w 7467600"/>
              <a:gd name="connsiteY540" fmla="*/ 2198043 h 6858000"/>
              <a:gd name="connsiteX541" fmla="*/ 5788653 w 7467600"/>
              <a:gd name="connsiteY541" fmla="*/ 2489430 h 6858000"/>
              <a:gd name="connsiteX542" fmla="*/ 5793439 w 7467600"/>
              <a:gd name="connsiteY542" fmla="*/ 2575235 h 6858000"/>
              <a:gd name="connsiteX543" fmla="*/ 5796837 w 7467600"/>
              <a:gd name="connsiteY543" fmla="*/ 2637633 h 6858000"/>
              <a:gd name="connsiteX544" fmla="*/ 5818614 w 7467600"/>
              <a:gd name="connsiteY544" fmla="*/ 2473055 h 6858000"/>
              <a:gd name="connsiteX545" fmla="*/ 5829202 w 7467600"/>
              <a:gd name="connsiteY545" fmla="*/ 1971679 h 6858000"/>
              <a:gd name="connsiteX546" fmla="*/ 5911389 w 7467600"/>
              <a:gd name="connsiteY546" fmla="*/ 1898371 h 6858000"/>
              <a:gd name="connsiteX547" fmla="*/ 6237627 w 7467600"/>
              <a:gd name="connsiteY547" fmla="*/ 2231921 h 6858000"/>
              <a:gd name="connsiteX548" fmla="*/ 5911389 w 7467600"/>
              <a:gd name="connsiteY548" fmla="*/ 1898371 h 6858000"/>
              <a:gd name="connsiteX549" fmla="*/ 6944437 w 7467600"/>
              <a:gd name="connsiteY549" fmla="*/ 1575402 h 6858000"/>
              <a:gd name="connsiteX550" fmla="*/ 6304730 w 7467600"/>
              <a:gd name="connsiteY550" fmla="*/ 1766654 h 6858000"/>
              <a:gd name="connsiteX551" fmla="*/ 6944437 w 7467600"/>
              <a:gd name="connsiteY551" fmla="*/ 1575402 h 6858000"/>
              <a:gd name="connsiteX552" fmla="*/ 7019523 w 7467600"/>
              <a:gd name="connsiteY552" fmla="*/ 1519450 h 6858000"/>
              <a:gd name="connsiteX553" fmla="*/ 6298091 w 7467600"/>
              <a:gd name="connsiteY553" fmla="*/ 1737122 h 6858000"/>
              <a:gd name="connsiteX554" fmla="*/ 7019523 w 7467600"/>
              <a:gd name="connsiteY554" fmla="*/ 1519450 h 6858000"/>
              <a:gd name="connsiteX555" fmla="*/ 2399523 w 7467600"/>
              <a:gd name="connsiteY555" fmla="*/ 1428234 h 6858000"/>
              <a:gd name="connsiteX556" fmla="*/ 2224982 w 7467600"/>
              <a:gd name="connsiteY556" fmla="*/ 1826201 h 6858000"/>
              <a:gd name="connsiteX557" fmla="*/ 2096099 w 7467600"/>
              <a:gd name="connsiteY557" fmla="*/ 2345900 h 6858000"/>
              <a:gd name="connsiteX558" fmla="*/ 2283317 w 7467600"/>
              <a:gd name="connsiteY558" fmla="*/ 1796925 h 6858000"/>
              <a:gd name="connsiteX559" fmla="*/ 2399523 w 7467600"/>
              <a:gd name="connsiteY559" fmla="*/ 1428234 h 6858000"/>
              <a:gd name="connsiteX560" fmla="*/ 2448558 w 7467600"/>
              <a:gd name="connsiteY560" fmla="*/ 1373435 h 6858000"/>
              <a:gd name="connsiteX561" fmla="*/ 2312521 w 7467600"/>
              <a:gd name="connsiteY561" fmla="*/ 1806140 h 6858000"/>
              <a:gd name="connsiteX562" fmla="*/ 2127533 w 7467600"/>
              <a:gd name="connsiteY562" fmla="*/ 2348380 h 6858000"/>
              <a:gd name="connsiteX563" fmla="*/ 2358080 w 7467600"/>
              <a:gd name="connsiteY563" fmla="*/ 1866134 h 6858000"/>
              <a:gd name="connsiteX564" fmla="*/ 2407436 w 7467600"/>
              <a:gd name="connsiteY564" fmla="*/ 1651070 h 6858000"/>
              <a:gd name="connsiteX565" fmla="*/ 2448558 w 7467600"/>
              <a:gd name="connsiteY565" fmla="*/ 1373435 h 6858000"/>
              <a:gd name="connsiteX566" fmla="*/ 278707 w 7467600"/>
              <a:gd name="connsiteY566" fmla="*/ 1352270 h 6858000"/>
              <a:gd name="connsiteX567" fmla="*/ 321570 w 7467600"/>
              <a:gd name="connsiteY567" fmla="*/ 1861610 h 6858000"/>
              <a:gd name="connsiteX568" fmla="*/ 294281 w 7467600"/>
              <a:gd name="connsiteY568" fmla="*/ 1440658 h 6858000"/>
              <a:gd name="connsiteX569" fmla="*/ 278707 w 7467600"/>
              <a:gd name="connsiteY569" fmla="*/ 1352270 h 6858000"/>
              <a:gd name="connsiteX570" fmla="*/ 1423821 w 7467600"/>
              <a:gd name="connsiteY570" fmla="*/ 1351958 h 6858000"/>
              <a:gd name="connsiteX571" fmla="*/ 1638521 w 7467600"/>
              <a:gd name="connsiteY571" fmla="*/ 1908470 h 6858000"/>
              <a:gd name="connsiteX572" fmla="*/ 1754199 w 7467600"/>
              <a:gd name="connsiteY572" fmla="*/ 2149284 h 6858000"/>
              <a:gd name="connsiteX573" fmla="*/ 1908359 w 7467600"/>
              <a:gd name="connsiteY573" fmla="*/ 2364988 h 6858000"/>
              <a:gd name="connsiteX574" fmla="*/ 1647661 w 7467600"/>
              <a:gd name="connsiteY574" fmla="*/ 1825945 h 6858000"/>
              <a:gd name="connsiteX575" fmla="*/ 1423821 w 7467600"/>
              <a:gd name="connsiteY575" fmla="*/ 1351958 h 6858000"/>
              <a:gd name="connsiteX576" fmla="*/ 1431890 w 7467600"/>
              <a:gd name="connsiteY576" fmla="*/ 1306475 h 6858000"/>
              <a:gd name="connsiteX577" fmla="*/ 1507597 w 7467600"/>
              <a:gd name="connsiteY577" fmla="*/ 1446132 h 6858000"/>
              <a:gd name="connsiteX578" fmla="*/ 1674586 w 7467600"/>
              <a:gd name="connsiteY578" fmla="*/ 1813832 h 6858000"/>
              <a:gd name="connsiteX579" fmla="*/ 1815950 w 7467600"/>
              <a:gd name="connsiteY579" fmla="*/ 2128564 h 6858000"/>
              <a:gd name="connsiteX580" fmla="*/ 1984242 w 7467600"/>
              <a:gd name="connsiteY580" fmla="*/ 2430829 h 6858000"/>
              <a:gd name="connsiteX581" fmla="*/ 2014023 w 7467600"/>
              <a:gd name="connsiteY581" fmla="*/ 2450995 h 6858000"/>
              <a:gd name="connsiteX582" fmla="*/ 1747337 w 7467600"/>
              <a:gd name="connsiteY582" fmla="*/ 1855264 h 6858000"/>
              <a:gd name="connsiteX583" fmla="*/ 1533749 w 7467600"/>
              <a:gd name="connsiteY583" fmla="*/ 1478656 h 6858000"/>
              <a:gd name="connsiteX584" fmla="*/ 1431890 w 7467600"/>
              <a:gd name="connsiteY584" fmla="*/ 1306475 h 6858000"/>
              <a:gd name="connsiteX585" fmla="*/ 5052692 w 7467600"/>
              <a:gd name="connsiteY585" fmla="*/ 1292994 h 6858000"/>
              <a:gd name="connsiteX586" fmla="*/ 5200661 w 7467600"/>
              <a:gd name="connsiteY586" fmla="*/ 1635186 h 6858000"/>
              <a:gd name="connsiteX587" fmla="*/ 5297138 w 7467600"/>
              <a:gd name="connsiteY587" fmla="*/ 1906351 h 6858000"/>
              <a:gd name="connsiteX588" fmla="*/ 5052692 w 7467600"/>
              <a:gd name="connsiteY588" fmla="*/ 1292994 h 6858000"/>
              <a:gd name="connsiteX589" fmla="*/ 5009948 w 7467600"/>
              <a:gd name="connsiteY589" fmla="*/ 1273619 h 6858000"/>
              <a:gd name="connsiteX590" fmla="*/ 5121777 w 7467600"/>
              <a:gd name="connsiteY590" fmla="*/ 1654213 h 6858000"/>
              <a:gd name="connsiteX591" fmla="*/ 5293545 w 7467600"/>
              <a:gd name="connsiteY591" fmla="*/ 2072247 h 6858000"/>
              <a:gd name="connsiteX592" fmla="*/ 5294042 w 7467600"/>
              <a:gd name="connsiteY592" fmla="*/ 2065019 h 6858000"/>
              <a:gd name="connsiteX593" fmla="*/ 5171936 w 7467600"/>
              <a:gd name="connsiteY593" fmla="*/ 1647613 h 6858000"/>
              <a:gd name="connsiteX594" fmla="*/ 5009948 w 7467600"/>
              <a:gd name="connsiteY594" fmla="*/ 1273619 h 6858000"/>
              <a:gd name="connsiteX595" fmla="*/ 655236 w 7467600"/>
              <a:gd name="connsiteY595" fmla="*/ 1268632 h 6858000"/>
              <a:gd name="connsiteX596" fmla="*/ 839521 w 7467600"/>
              <a:gd name="connsiteY596" fmla="*/ 1685315 h 6858000"/>
              <a:gd name="connsiteX597" fmla="*/ 1109416 w 7467600"/>
              <a:gd name="connsiteY597" fmla="*/ 2061663 h 6858000"/>
              <a:gd name="connsiteX598" fmla="*/ 1298300 w 7467600"/>
              <a:gd name="connsiteY598" fmla="*/ 2247742 h 6858000"/>
              <a:gd name="connsiteX599" fmla="*/ 1125871 w 7467600"/>
              <a:gd name="connsiteY599" fmla="*/ 1989513 h 6858000"/>
              <a:gd name="connsiteX600" fmla="*/ 981574 w 7467600"/>
              <a:gd name="connsiteY600" fmla="*/ 1783157 h 6858000"/>
              <a:gd name="connsiteX601" fmla="*/ 922198 w 7467600"/>
              <a:gd name="connsiteY601" fmla="*/ 1677437 h 6858000"/>
              <a:gd name="connsiteX602" fmla="*/ 869293 w 7467600"/>
              <a:gd name="connsiteY602" fmla="*/ 1583214 h 6858000"/>
              <a:gd name="connsiteX603" fmla="*/ 751431 w 7467600"/>
              <a:gd name="connsiteY603" fmla="*/ 1405731 h 6858000"/>
              <a:gd name="connsiteX604" fmla="*/ 655236 w 7467600"/>
              <a:gd name="connsiteY604" fmla="*/ 1268632 h 6858000"/>
              <a:gd name="connsiteX605" fmla="*/ 6516292 w 7467600"/>
              <a:gd name="connsiteY605" fmla="*/ 1263064 h 6858000"/>
              <a:gd name="connsiteX606" fmla="*/ 5736320 w 7467600"/>
              <a:gd name="connsiteY606" fmla="*/ 1501803 h 6858000"/>
              <a:gd name="connsiteX607" fmla="*/ 6516292 w 7467600"/>
              <a:gd name="connsiteY607" fmla="*/ 1263064 h 6858000"/>
              <a:gd name="connsiteX608" fmla="*/ 291466 w 7467600"/>
              <a:gd name="connsiteY608" fmla="*/ 1250369 h 6858000"/>
              <a:gd name="connsiteX609" fmla="*/ 323180 w 7467600"/>
              <a:gd name="connsiteY609" fmla="*/ 1435283 h 6858000"/>
              <a:gd name="connsiteX610" fmla="*/ 349381 w 7467600"/>
              <a:gd name="connsiteY610" fmla="*/ 1875041 h 6858000"/>
              <a:gd name="connsiteX611" fmla="*/ 374363 w 7467600"/>
              <a:gd name="connsiteY611" fmla="*/ 1506494 h 6858000"/>
              <a:gd name="connsiteX612" fmla="*/ 302168 w 7467600"/>
              <a:gd name="connsiteY612" fmla="*/ 1274495 h 6858000"/>
              <a:gd name="connsiteX613" fmla="*/ 291466 w 7467600"/>
              <a:gd name="connsiteY613" fmla="*/ 1250369 h 6858000"/>
              <a:gd name="connsiteX614" fmla="*/ 678222 w 7467600"/>
              <a:gd name="connsiteY614" fmla="*/ 1248670 h 6858000"/>
              <a:gd name="connsiteX615" fmla="*/ 775536 w 7467600"/>
              <a:gd name="connsiteY615" fmla="*/ 1388015 h 6858000"/>
              <a:gd name="connsiteX616" fmla="*/ 894529 w 7467600"/>
              <a:gd name="connsiteY616" fmla="*/ 1567739 h 6858000"/>
              <a:gd name="connsiteX617" fmla="*/ 948000 w 7467600"/>
              <a:gd name="connsiteY617" fmla="*/ 1663088 h 6858000"/>
              <a:gd name="connsiteX618" fmla="*/ 1006812 w 7467600"/>
              <a:gd name="connsiteY618" fmla="*/ 1767683 h 6858000"/>
              <a:gd name="connsiteX619" fmla="*/ 1149133 w 7467600"/>
              <a:gd name="connsiteY619" fmla="*/ 1971513 h 6858000"/>
              <a:gd name="connsiteX620" fmla="*/ 1333952 w 7467600"/>
              <a:gd name="connsiteY620" fmla="*/ 2251620 h 6858000"/>
              <a:gd name="connsiteX621" fmla="*/ 1337329 w 7467600"/>
              <a:gd name="connsiteY621" fmla="*/ 2258350 h 6858000"/>
              <a:gd name="connsiteX622" fmla="*/ 1014726 w 7467600"/>
              <a:gd name="connsiteY622" fmla="*/ 1615556 h 6858000"/>
              <a:gd name="connsiteX623" fmla="*/ 678222 w 7467600"/>
              <a:gd name="connsiteY623" fmla="*/ 1248670 h 6858000"/>
              <a:gd name="connsiteX624" fmla="*/ 6691602 w 7467600"/>
              <a:gd name="connsiteY624" fmla="*/ 1140573 h 6858000"/>
              <a:gd name="connsiteX625" fmla="*/ 6571100 w 7467600"/>
              <a:gd name="connsiteY625" fmla="*/ 1183662 h 6858000"/>
              <a:gd name="connsiteX626" fmla="*/ 6241687 w 7467600"/>
              <a:gd name="connsiteY626" fmla="*/ 1257600 h 6858000"/>
              <a:gd name="connsiteX627" fmla="*/ 5693009 w 7467600"/>
              <a:gd name="connsiteY627" fmla="*/ 1478256 h 6858000"/>
              <a:gd name="connsiteX628" fmla="*/ 6548420 w 7467600"/>
              <a:gd name="connsiteY628" fmla="*/ 1214599 h 6858000"/>
              <a:gd name="connsiteX629" fmla="*/ 6605473 w 7467600"/>
              <a:gd name="connsiteY629" fmla="*/ 1184686 h 6858000"/>
              <a:gd name="connsiteX630" fmla="*/ 6691602 w 7467600"/>
              <a:gd name="connsiteY630" fmla="*/ 1140573 h 6858000"/>
              <a:gd name="connsiteX631" fmla="*/ 4002475 w 7467600"/>
              <a:gd name="connsiteY631" fmla="*/ 1037802 h 6858000"/>
              <a:gd name="connsiteX632" fmla="*/ 4000324 w 7467600"/>
              <a:gd name="connsiteY632" fmla="*/ 1039362 h 6858000"/>
              <a:gd name="connsiteX633" fmla="*/ 4002862 w 7467600"/>
              <a:gd name="connsiteY633" fmla="*/ 1042866 h 6858000"/>
              <a:gd name="connsiteX634" fmla="*/ 4002475 w 7467600"/>
              <a:gd name="connsiteY634" fmla="*/ 1037802 h 6858000"/>
              <a:gd name="connsiteX635" fmla="*/ 506322 w 7467600"/>
              <a:gd name="connsiteY635" fmla="*/ 1020997 h 6858000"/>
              <a:gd name="connsiteX636" fmla="*/ 533068 w 7467600"/>
              <a:gd name="connsiteY636" fmla="*/ 1029409 h 6858000"/>
              <a:gd name="connsiteX637" fmla="*/ 1232525 w 7467600"/>
              <a:gd name="connsiteY637" fmla="*/ 1804675 h 6858000"/>
              <a:gd name="connsiteX638" fmla="*/ 1388858 w 7467600"/>
              <a:gd name="connsiteY638" fmla="*/ 2368011 h 6858000"/>
              <a:gd name="connsiteX639" fmla="*/ 1384098 w 7467600"/>
              <a:gd name="connsiteY639" fmla="*/ 2378125 h 6858000"/>
              <a:gd name="connsiteX640" fmla="*/ 1425393 w 7467600"/>
              <a:gd name="connsiteY640" fmla="*/ 2589124 h 6858000"/>
              <a:gd name="connsiteX641" fmla="*/ 1424001 w 7467600"/>
              <a:gd name="connsiteY641" fmla="*/ 2597541 h 6858000"/>
              <a:gd name="connsiteX642" fmla="*/ 2152729 w 7467600"/>
              <a:gd name="connsiteY642" fmla="*/ 2864487 h 6858000"/>
              <a:gd name="connsiteX643" fmla="*/ 2020609 w 7467600"/>
              <a:gd name="connsiteY643" fmla="*/ 2539671 h 6858000"/>
              <a:gd name="connsiteX644" fmla="*/ 2018920 w 7467600"/>
              <a:gd name="connsiteY644" fmla="*/ 2536309 h 6858000"/>
              <a:gd name="connsiteX645" fmla="*/ 1342441 w 7467600"/>
              <a:gd name="connsiteY645" fmla="*/ 1173017 h 6858000"/>
              <a:gd name="connsiteX646" fmla="*/ 1367925 w 7467600"/>
              <a:gd name="connsiteY646" fmla="*/ 1135648 h 6858000"/>
              <a:gd name="connsiteX647" fmla="*/ 1771401 w 7467600"/>
              <a:gd name="connsiteY647" fmla="*/ 1806673 h 6858000"/>
              <a:gd name="connsiteX648" fmla="*/ 1972385 w 7467600"/>
              <a:gd name="connsiteY648" fmla="*/ 2198735 h 6858000"/>
              <a:gd name="connsiteX649" fmla="*/ 2040892 w 7467600"/>
              <a:gd name="connsiteY649" fmla="*/ 2405205 h 6858000"/>
              <a:gd name="connsiteX650" fmla="*/ 2131689 w 7467600"/>
              <a:gd name="connsiteY650" fmla="*/ 1936926 h 6858000"/>
              <a:gd name="connsiteX651" fmla="*/ 2454820 w 7467600"/>
              <a:gd name="connsiteY651" fmla="*/ 1248808 h 6858000"/>
              <a:gd name="connsiteX652" fmla="*/ 2492512 w 7467600"/>
              <a:gd name="connsiteY652" fmla="*/ 1302920 h 6858000"/>
              <a:gd name="connsiteX653" fmla="*/ 2081216 w 7467600"/>
              <a:gd name="connsiteY653" fmla="*/ 2527513 h 6858000"/>
              <a:gd name="connsiteX654" fmla="*/ 2081211 w 7467600"/>
              <a:gd name="connsiteY654" fmla="*/ 2528916 h 6858000"/>
              <a:gd name="connsiteX655" fmla="*/ 2199067 w 7467600"/>
              <a:gd name="connsiteY655" fmla="*/ 2884061 h 6858000"/>
              <a:gd name="connsiteX656" fmla="*/ 3192586 w 7467600"/>
              <a:gd name="connsiteY656" fmla="*/ 3411496 h 6858000"/>
              <a:gd name="connsiteX657" fmla="*/ 3182620 w 7467600"/>
              <a:gd name="connsiteY657" fmla="*/ 3483279 h 6858000"/>
              <a:gd name="connsiteX658" fmla="*/ 2435119 w 7467600"/>
              <a:gd name="connsiteY658" fmla="*/ 3080173 h 6858000"/>
              <a:gd name="connsiteX659" fmla="*/ 2410152 w 7467600"/>
              <a:gd name="connsiteY659" fmla="*/ 3063751 h 6858000"/>
              <a:gd name="connsiteX660" fmla="*/ 2408099 w 7467600"/>
              <a:gd name="connsiteY660" fmla="*/ 3064403 h 6858000"/>
              <a:gd name="connsiteX661" fmla="*/ 2407218 w 7467600"/>
              <a:gd name="connsiteY661" fmla="*/ 3070324 h 6858000"/>
              <a:gd name="connsiteX662" fmla="*/ 2380138 w 7467600"/>
              <a:gd name="connsiteY662" fmla="*/ 3099341 h 6858000"/>
              <a:gd name="connsiteX663" fmla="*/ 1765923 w 7467600"/>
              <a:gd name="connsiteY663" fmla="*/ 3581043 h 6858000"/>
              <a:gd name="connsiteX664" fmla="*/ 1702258 w 7467600"/>
              <a:gd name="connsiteY664" fmla="*/ 3612286 h 6858000"/>
              <a:gd name="connsiteX665" fmla="*/ 1538370 w 7467600"/>
              <a:gd name="connsiteY665" fmla="*/ 3811804 h 6858000"/>
              <a:gd name="connsiteX666" fmla="*/ 542867 w 7467600"/>
              <a:gd name="connsiteY666" fmla="*/ 4944092 h 6858000"/>
              <a:gd name="connsiteX667" fmla="*/ 515800 w 7467600"/>
              <a:gd name="connsiteY667" fmla="*/ 4862180 h 6858000"/>
              <a:gd name="connsiteX668" fmla="*/ 909145 w 7467600"/>
              <a:gd name="connsiteY668" fmla="*/ 4199225 h 6858000"/>
              <a:gd name="connsiteX669" fmla="*/ 1214067 w 7467600"/>
              <a:gd name="connsiteY669" fmla="*/ 3908561 h 6858000"/>
              <a:gd name="connsiteX670" fmla="*/ 640967 w 7467600"/>
              <a:gd name="connsiteY670" fmla="*/ 4105601 h 6858000"/>
              <a:gd name="connsiteX671" fmla="*/ 112563 w 7467600"/>
              <a:gd name="connsiteY671" fmla="*/ 4396952 h 6858000"/>
              <a:gd name="connsiteX672" fmla="*/ 0 w 7467600"/>
              <a:gd name="connsiteY672" fmla="*/ 4466006 h 6858000"/>
              <a:gd name="connsiteX673" fmla="*/ 0 w 7467600"/>
              <a:gd name="connsiteY673" fmla="*/ 4233763 h 6858000"/>
              <a:gd name="connsiteX674" fmla="*/ 36881 w 7467600"/>
              <a:gd name="connsiteY674" fmla="*/ 4200118 h 6858000"/>
              <a:gd name="connsiteX675" fmla="*/ 910534 w 7467600"/>
              <a:gd name="connsiteY675" fmla="*/ 3629753 h 6858000"/>
              <a:gd name="connsiteX676" fmla="*/ 1578717 w 7467600"/>
              <a:gd name="connsiteY676" fmla="*/ 3575982 h 6858000"/>
              <a:gd name="connsiteX677" fmla="*/ 2338780 w 7467600"/>
              <a:gd name="connsiteY677" fmla="*/ 3033725 h 6858000"/>
              <a:gd name="connsiteX678" fmla="*/ 1807991 w 7467600"/>
              <a:gd name="connsiteY678" fmla="*/ 2807184 h 6858000"/>
              <a:gd name="connsiteX679" fmla="*/ 1416358 w 7467600"/>
              <a:gd name="connsiteY679" fmla="*/ 3112571 h 6858000"/>
              <a:gd name="connsiteX680" fmla="*/ 939066 w 7467600"/>
              <a:gd name="connsiteY680" fmla="*/ 3378798 h 6858000"/>
              <a:gd name="connsiteX681" fmla="*/ 115099 w 7467600"/>
              <a:gd name="connsiteY681" fmla="*/ 3607650 h 6858000"/>
              <a:gd name="connsiteX682" fmla="*/ 97284 w 7467600"/>
              <a:gd name="connsiteY682" fmla="*/ 3520393 h 6858000"/>
              <a:gd name="connsiteX683" fmla="*/ 922050 w 7467600"/>
              <a:gd name="connsiteY683" fmla="*/ 3074867 h 6858000"/>
              <a:gd name="connsiteX684" fmla="*/ 1405265 w 7467600"/>
              <a:gd name="connsiteY684" fmla="*/ 3016319 h 6858000"/>
              <a:gd name="connsiteX685" fmla="*/ 1407512 w 7467600"/>
              <a:gd name="connsiteY685" fmla="*/ 3018001 h 6858000"/>
              <a:gd name="connsiteX686" fmla="*/ 1726266 w 7467600"/>
              <a:gd name="connsiteY686" fmla="*/ 2777274 h 6858000"/>
              <a:gd name="connsiteX687" fmla="*/ 625390 w 7467600"/>
              <a:gd name="connsiteY687" fmla="*/ 2514541 h 6858000"/>
              <a:gd name="connsiteX688" fmla="*/ 619799 w 7467600"/>
              <a:gd name="connsiteY688" fmla="*/ 2527180 h 6858000"/>
              <a:gd name="connsiteX689" fmla="*/ 310030 w 7467600"/>
              <a:gd name="connsiteY689" fmla="*/ 2771818 h 6858000"/>
              <a:gd name="connsiteX690" fmla="*/ 173877 w 7467600"/>
              <a:gd name="connsiteY690" fmla="*/ 2937056 h 6858000"/>
              <a:gd name="connsiteX691" fmla="*/ 77889 w 7467600"/>
              <a:gd name="connsiteY691" fmla="*/ 3138440 h 6858000"/>
              <a:gd name="connsiteX692" fmla="*/ 0 w 7467600"/>
              <a:gd name="connsiteY692" fmla="*/ 3271395 h 6858000"/>
              <a:gd name="connsiteX693" fmla="*/ 0 w 7467600"/>
              <a:gd name="connsiteY693" fmla="*/ 3153002 h 6858000"/>
              <a:gd name="connsiteX694" fmla="*/ 2386 w 7467600"/>
              <a:gd name="connsiteY694" fmla="*/ 3149203 h 6858000"/>
              <a:gd name="connsiteX695" fmla="*/ 89753 w 7467600"/>
              <a:gd name="connsiteY695" fmla="*/ 2987702 h 6858000"/>
              <a:gd name="connsiteX696" fmla="*/ 76869 w 7467600"/>
              <a:gd name="connsiteY696" fmla="*/ 3005404 h 6858000"/>
              <a:gd name="connsiteX697" fmla="*/ 32049 w 7467600"/>
              <a:gd name="connsiteY697" fmla="*/ 3065814 h 6858000"/>
              <a:gd name="connsiteX698" fmla="*/ 0 w 7467600"/>
              <a:gd name="connsiteY698" fmla="*/ 3108744 h 6858000"/>
              <a:gd name="connsiteX699" fmla="*/ 0 w 7467600"/>
              <a:gd name="connsiteY699" fmla="*/ 3058059 h 6858000"/>
              <a:gd name="connsiteX700" fmla="*/ 7610 w 7467600"/>
              <a:gd name="connsiteY700" fmla="*/ 3047889 h 6858000"/>
              <a:gd name="connsiteX701" fmla="*/ 52419 w 7467600"/>
              <a:gd name="connsiteY701" fmla="*/ 2987479 h 6858000"/>
              <a:gd name="connsiteX702" fmla="*/ 59142 w 7467600"/>
              <a:gd name="connsiteY702" fmla="*/ 2978488 h 6858000"/>
              <a:gd name="connsiteX703" fmla="*/ 0 w 7467600"/>
              <a:gd name="connsiteY703" fmla="*/ 3015334 h 6858000"/>
              <a:gd name="connsiteX704" fmla="*/ 0 w 7467600"/>
              <a:gd name="connsiteY704" fmla="*/ 2914286 h 6858000"/>
              <a:gd name="connsiteX705" fmla="*/ 36383 w 7467600"/>
              <a:gd name="connsiteY705" fmla="*/ 2901128 h 6858000"/>
              <a:gd name="connsiteX706" fmla="*/ 156329 w 7467600"/>
              <a:gd name="connsiteY706" fmla="*/ 2840533 h 6858000"/>
              <a:gd name="connsiteX707" fmla="*/ 358355 w 7467600"/>
              <a:gd name="connsiteY707" fmla="*/ 2620471 h 6858000"/>
              <a:gd name="connsiteX708" fmla="*/ 510577 w 7467600"/>
              <a:gd name="connsiteY708" fmla="*/ 2501244 h 6858000"/>
              <a:gd name="connsiteX709" fmla="*/ 211967 w 7467600"/>
              <a:gd name="connsiteY709" fmla="*/ 2479171 h 6858000"/>
              <a:gd name="connsiteX710" fmla="*/ 0 w 7467600"/>
              <a:gd name="connsiteY710" fmla="*/ 2476398 h 6858000"/>
              <a:gd name="connsiteX711" fmla="*/ 0 w 7467600"/>
              <a:gd name="connsiteY711" fmla="*/ 2389189 h 6858000"/>
              <a:gd name="connsiteX712" fmla="*/ 103062 w 7467600"/>
              <a:gd name="connsiteY712" fmla="*/ 2389518 h 6858000"/>
              <a:gd name="connsiteX713" fmla="*/ 510734 w 7467600"/>
              <a:gd name="connsiteY713" fmla="*/ 2416201 h 6858000"/>
              <a:gd name="connsiteX714" fmla="*/ 279257 w 7467600"/>
              <a:gd name="connsiteY714" fmla="*/ 2092102 h 6858000"/>
              <a:gd name="connsiteX715" fmla="*/ 65265 w 7467600"/>
              <a:gd name="connsiteY715" fmla="*/ 2006049 h 6858000"/>
              <a:gd name="connsiteX716" fmla="*/ 0 w 7467600"/>
              <a:gd name="connsiteY716" fmla="*/ 1982532 h 6858000"/>
              <a:gd name="connsiteX717" fmla="*/ 0 w 7467600"/>
              <a:gd name="connsiteY717" fmla="*/ 1912789 h 6858000"/>
              <a:gd name="connsiteX718" fmla="*/ 97460 w 7467600"/>
              <a:gd name="connsiteY718" fmla="*/ 1953725 h 6858000"/>
              <a:gd name="connsiteX719" fmla="*/ 221272 w 7467600"/>
              <a:gd name="connsiteY719" fmla="*/ 1980766 h 6858000"/>
              <a:gd name="connsiteX720" fmla="*/ 116765 w 7467600"/>
              <a:gd name="connsiteY720" fmla="*/ 1911033 h 6858000"/>
              <a:gd name="connsiteX721" fmla="*/ 16405 w 7467600"/>
              <a:gd name="connsiteY721" fmla="*/ 1803412 h 6858000"/>
              <a:gd name="connsiteX722" fmla="*/ 0 w 7467600"/>
              <a:gd name="connsiteY722" fmla="*/ 1784777 h 6858000"/>
              <a:gd name="connsiteX723" fmla="*/ 0 w 7467600"/>
              <a:gd name="connsiteY723" fmla="*/ 1740082 h 6858000"/>
              <a:gd name="connsiteX724" fmla="*/ 39394 w 7467600"/>
              <a:gd name="connsiteY724" fmla="*/ 1784856 h 6858000"/>
              <a:gd name="connsiteX725" fmla="*/ 135813 w 7467600"/>
              <a:gd name="connsiteY725" fmla="*/ 1888838 h 6858000"/>
              <a:gd name="connsiteX726" fmla="*/ 242575 w 7467600"/>
              <a:gd name="connsiteY726" fmla="*/ 1958841 h 6858000"/>
              <a:gd name="connsiteX727" fmla="*/ 82197 w 7467600"/>
              <a:gd name="connsiteY727" fmla="*/ 1754826 h 6858000"/>
              <a:gd name="connsiteX728" fmla="*/ 0 w 7467600"/>
              <a:gd name="connsiteY728" fmla="*/ 1679650 h 6858000"/>
              <a:gd name="connsiteX729" fmla="*/ 0 w 7467600"/>
              <a:gd name="connsiteY729" fmla="*/ 1602463 h 6858000"/>
              <a:gd name="connsiteX730" fmla="*/ 84689 w 7467600"/>
              <a:gd name="connsiteY730" fmla="*/ 1677442 h 6858000"/>
              <a:gd name="connsiteX731" fmla="*/ 298437 w 7467600"/>
              <a:gd name="connsiteY731" fmla="*/ 1968019 h 6858000"/>
              <a:gd name="connsiteX732" fmla="*/ 227269 w 7467600"/>
              <a:gd name="connsiteY732" fmla="*/ 1114064 h 6858000"/>
              <a:gd name="connsiteX733" fmla="*/ 248003 w 7467600"/>
              <a:gd name="connsiteY733" fmla="*/ 1089613 h 6858000"/>
              <a:gd name="connsiteX734" fmla="*/ 427020 w 7467600"/>
              <a:gd name="connsiteY734" fmla="*/ 1619803 h 6858000"/>
              <a:gd name="connsiteX735" fmla="*/ 340345 w 7467600"/>
              <a:gd name="connsiteY735" fmla="*/ 2027739 h 6858000"/>
              <a:gd name="connsiteX736" fmla="*/ 360865 w 7467600"/>
              <a:gd name="connsiteY736" fmla="*/ 2044827 h 6858000"/>
              <a:gd name="connsiteX737" fmla="*/ 560414 w 7467600"/>
              <a:gd name="connsiteY737" fmla="*/ 2421457 h 6858000"/>
              <a:gd name="connsiteX738" fmla="*/ 1359703 w 7467600"/>
              <a:gd name="connsiteY738" fmla="*/ 2578554 h 6858000"/>
              <a:gd name="connsiteX739" fmla="*/ 1359422 w 7467600"/>
              <a:gd name="connsiteY739" fmla="*/ 2577994 h 6858000"/>
              <a:gd name="connsiteX740" fmla="*/ 828701 w 7467600"/>
              <a:gd name="connsiteY740" fmla="*/ 1839520 h 6858000"/>
              <a:gd name="connsiteX741" fmla="*/ 494427 w 7467600"/>
              <a:gd name="connsiteY741" fmla="*/ 1092333 h 6858000"/>
              <a:gd name="connsiteX742" fmla="*/ 506322 w 7467600"/>
              <a:gd name="connsiteY742" fmla="*/ 1020997 h 6858000"/>
              <a:gd name="connsiteX743" fmla="*/ 4570198 w 7467600"/>
              <a:gd name="connsiteY743" fmla="*/ 978081 h 6858000"/>
              <a:gd name="connsiteX744" fmla="*/ 4523691 w 7467600"/>
              <a:gd name="connsiteY744" fmla="*/ 1127776 h 6858000"/>
              <a:gd name="connsiteX745" fmla="*/ 4509875 w 7467600"/>
              <a:gd name="connsiteY745" fmla="*/ 1167552 h 6858000"/>
              <a:gd name="connsiteX746" fmla="*/ 4478168 w 7467600"/>
              <a:gd name="connsiteY746" fmla="*/ 1260735 h 6858000"/>
              <a:gd name="connsiteX747" fmla="*/ 4409309 w 7467600"/>
              <a:gd name="connsiteY747" fmla="*/ 1666996 h 6858000"/>
              <a:gd name="connsiteX748" fmla="*/ 4370031 w 7467600"/>
              <a:gd name="connsiteY748" fmla="*/ 1955666 h 6858000"/>
              <a:gd name="connsiteX749" fmla="*/ 4570198 w 7467600"/>
              <a:gd name="connsiteY749" fmla="*/ 978081 h 6858000"/>
              <a:gd name="connsiteX750" fmla="*/ 4557898 w 7467600"/>
              <a:gd name="connsiteY750" fmla="*/ 900011 h 6858000"/>
              <a:gd name="connsiteX751" fmla="*/ 4344840 w 7467600"/>
              <a:gd name="connsiteY751" fmla="*/ 1922038 h 6858000"/>
              <a:gd name="connsiteX752" fmla="*/ 4378710 w 7467600"/>
              <a:gd name="connsiteY752" fmla="*/ 1665516 h 6858000"/>
              <a:gd name="connsiteX753" fmla="*/ 4448798 w 7467600"/>
              <a:gd name="connsiteY753" fmla="*/ 1253024 h 6858000"/>
              <a:gd name="connsiteX754" fmla="*/ 4480315 w 7467600"/>
              <a:gd name="connsiteY754" fmla="*/ 1158454 h 6858000"/>
              <a:gd name="connsiteX755" fmla="*/ 4494133 w 7467600"/>
              <a:gd name="connsiteY755" fmla="*/ 1118676 h 6858000"/>
              <a:gd name="connsiteX756" fmla="*/ 4557898 w 7467600"/>
              <a:gd name="connsiteY756" fmla="*/ 900011 h 6858000"/>
              <a:gd name="connsiteX757" fmla="*/ 5870151 w 7467600"/>
              <a:gd name="connsiteY757" fmla="*/ 898890 h 6858000"/>
              <a:gd name="connsiteX758" fmla="*/ 5861335 w 7467600"/>
              <a:gd name="connsiteY758" fmla="*/ 899177 h 6858000"/>
              <a:gd name="connsiteX759" fmla="*/ 5843702 w 7467600"/>
              <a:gd name="connsiteY759" fmla="*/ 899748 h 6858000"/>
              <a:gd name="connsiteX760" fmla="*/ 5651107 w 7467600"/>
              <a:gd name="connsiteY760" fmla="*/ 920306 h 6858000"/>
              <a:gd name="connsiteX761" fmla="*/ 5459407 w 7467600"/>
              <a:gd name="connsiteY761" fmla="*/ 940975 h 6858000"/>
              <a:gd name="connsiteX762" fmla="*/ 5374846 w 7467600"/>
              <a:gd name="connsiteY762" fmla="*/ 941988 h 6858000"/>
              <a:gd name="connsiteX763" fmla="*/ 5256105 w 7467600"/>
              <a:gd name="connsiteY763" fmla="*/ 945632 h 6858000"/>
              <a:gd name="connsiteX764" fmla="*/ 5107071 w 7467600"/>
              <a:gd name="connsiteY764" fmla="*/ 969720 h 6858000"/>
              <a:gd name="connsiteX765" fmla="*/ 4998681 w 7467600"/>
              <a:gd name="connsiteY765" fmla="*/ 988771 h 6858000"/>
              <a:gd name="connsiteX766" fmla="*/ 5870151 w 7467600"/>
              <a:gd name="connsiteY766" fmla="*/ 898890 h 6858000"/>
              <a:gd name="connsiteX767" fmla="*/ 5504425 w 7467600"/>
              <a:gd name="connsiteY767" fmla="*/ 848067 h 6858000"/>
              <a:gd name="connsiteX768" fmla="*/ 4968849 w 7467600"/>
              <a:gd name="connsiteY768" fmla="*/ 962318 h 6858000"/>
              <a:gd name="connsiteX769" fmla="*/ 5104039 w 7467600"/>
              <a:gd name="connsiteY769" fmla="*/ 940634 h 6858000"/>
              <a:gd name="connsiteX770" fmla="*/ 5256311 w 7467600"/>
              <a:gd name="connsiteY770" fmla="*/ 916490 h 6858000"/>
              <a:gd name="connsiteX771" fmla="*/ 5377381 w 7467600"/>
              <a:gd name="connsiteY771" fmla="*/ 912671 h 6858000"/>
              <a:gd name="connsiteX772" fmla="*/ 5460148 w 7467600"/>
              <a:gd name="connsiteY772" fmla="*/ 911442 h 6858000"/>
              <a:gd name="connsiteX773" fmla="*/ 5648971 w 7467600"/>
              <a:gd name="connsiteY773" fmla="*/ 891331 h 6858000"/>
              <a:gd name="connsiteX774" fmla="*/ 5844807 w 7467600"/>
              <a:gd name="connsiteY774" fmla="*/ 870718 h 6858000"/>
              <a:gd name="connsiteX775" fmla="*/ 5862975 w 7467600"/>
              <a:gd name="connsiteY775" fmla="*/ 869756 h 6858000"/>
              <a:gd name="connsiteX776" fmla="*/ 5920887 w 7467600"/>
              <a:gd name="connsiteY776" fmla="*/ 865929 h 6858000"/>
              <a:gd name="connsiteX777" fmla="*/ 5504425 w 7467600"/>
              <a:gd name="connsiteY777" fmla="*/ 848067 h 6858000"/>
              <a:gd name="connsiteX778" fmla="*/ 3607114 w 7467600"/>
              <a:gd name="connsiteY778" fmla="*/ 467441 h 6858000"/>
              <a:gd name="connsiteX779" fmla="*/ 3296242 w 7467600"/>
              <a:gd name="connsiteY779" fmla="*/ 807991 h 6858000"/>
              <a:gd name="connsiteX780" fmla="*/ 3174674 w 7467600"/>
              <a:gd name="connsiteY780" fmla="*/ 919759 h 6858000"/>
              <a:gd name="connsiteX781" fmla="*/ 3042978 w 7467600"/>
              <a:gd name="connsiteY781" fmla="*/ 1054894 h 6858000"/>
              <a:gd name="connsiteX782" fmla="*/ 2968914 w 7467600"/>
              <a:gd name="connsiteY782" fmla="*/ 1133756 h 6858000"/>
              <a:gd name="connsiteX783" fmla="*/ 3103823 w 7467600"/>
              <a:gd name="connsiteY783" fmla="*/ 1026814 h 6858000"/>
              <a:gd name="connsiteX784" fmla="*/ 3607114 w 7467600"/>
              <a:gd name="connsiteY784" fmla="*/ 467441 h 6858000"/>
              <a:gd name="connsiteX785" fmla="*/ 3744487 w 7467600"/>
              <a:gd name="connsiteY785" fmla="*/ 383136 h 6858000"/>
              <a:gd name="connsiteX786" fmla="*/ 3970213 w 7467600"/>
              <a:gd name="connsiteY786" fmla="*/ 995559 h 6858000"/>
              <a:gd name="connsiteX787" fmla="*/ 3744487 w 7467600"/>
              <a:gd name="connsiteY787" fmla="*/ 383136 h 6858000"/>
              <a:gd name="connsiteX788" fmla="*/ 3624562 w 7467600"/>
              <a:gd name="connsiteY788" fmla="*/ 367041 h 6858000"/>
              <a:gd name="connsiteX789" fmla="*/ 3489712 w 7467600"/>
              <a:gd name="connsiteY789" fmla="*/ 485386 h 6858000"/>
              <a:gd name="connsiteX790" fmla="*/ 3182994 w 7467600"/>
              <a:gd name="connsiteY790" fmla="*/ 828265 h 6858000"/>
              <a:gd name="connsiteX791" fmla="*/ 2892114 w 7467600"/>
              <a:gd name="connsiteY791" fmla="*/ 1172635 h 6858000"/>
              <a:gd name="connsiteX792" fmla="*/ 3021459 w 7467600"/>
              <a:gd name="connsiteY792" fmla="*/ 1035385 h 6858000"/>
              <a:gd name="connsiteX793" fmla="*/ 3153873 w 7467600"/>
              <a:gd name="connsiteY793" fmla="*/ 898971 h 6858000"/>
              <a:gd name="connsiteX794" fmla="*/ 3276511 w 7467600"/>
              <a:gd name="connsiteY794" fmla="*/ 786423 h 6858000"/>
              <a:gd name="connsiteX795" fmla="*/ 3584154 w 7467600"/>
              <a:gd name="connsiteY795" fmla="*/ 448218 h 6858000"/>
              <a:gd name="connsiteX796" fmla="*/ 3624562 w 7467600"/>
              <a:gd name="connsiteY796" fmla="*/ 367041 h 6858000"/>
              <a:gd name="connsiteX797" fmla="*/ 3766672 w 7467600"/>
              <a:gd name="connsiteY797" fmla="*/ 359429 h 6858000"/>
              <a:gd name="connsiteX798" fmla="*/ 3996338 w 7467600"/>
              <a:gd name="connsiteY798" fmla="*/ 968237 h 6858000"/>
              <a:gd name="connsiteX799" fmla="*/ 3766672 w 7467600"/>
              <a:gd name="connsiteY799" fmla="*/ 359429 h 6858000"/>
              <a:gd name="connsiteX800" fmla="*/ 5805386 w 7467600"/>
              <a:gd name="connsiteY800" fmla="*/ 239240 h 6858000"/>
              <a:gd name="connsiteX801" fmla="*/ 5736947 w 7467600"/>
              <a:gd name="connsiteY801" fmla="*/ 261367 h 6858000"/>
              <a:gd name="connsiteX802" fmla="*/ 5427012 w 7467600"/>
              <a:gd name="connsiteY802" fmla="*/ 311272 h 6858000"/>
              <a:gd name="connsiteX803" fmla="*/ 5147818 w 7467600"/>
              <a:gd name="connsiteY803" fmla="*/ 322112 h 6858000"/>
              <a:gd name="connsiteX804" fmla="*/ 5060854 w 7467600"/>
              <a:gd name="connsiteY804" fmla="*/ 311882 h 6858000"/>
              <a:gd name="connsiteX805" fmla="*/ 4945989 w 7467600"/>
              <a:gd name="connsiteY805" fmla="*/ 300516 h 6858000"/>
              <a:gd name="connsiteX806" fmla="*/ 5410479 w 7467600"/>
              <a:gd name="connsiteY806" fmla="*/ 348434 h 6858000"/>
              <a:gd name="connsiteX807" fmla="*/ 5805386 w 7467600"/>
              <a:gd name="connsiteY807" fmla="*/ 239240 h 6858000"/>
              <a:gd name="connsiteX808" fmla="*/ 5905192 w 7467600"/>
              <a:gd name="connsiteY808" fmla="*/ 163079 h 6858000"/>
              <a:gd name="connsiteX809" fmla="*/ 5865655 w 7467600"/>
              <a:gd name="connsiteY809" fmla="*/ 171901 h 6858000"/>
              <a:gd name="connsiteX810" fmla="*/ 5259740 w 7467600"/>
              <a:gd name="connsiteY810" fmla="*/ 257013 h 6858000"/>
              <a:gd name="connsiteX811" fmla="*/ 5208466 w 7467600"/>
              <a:gd name="connsiteY811" fmla="*/ 257550 h 6858000"/>
              <a:gd name="connsiteX812" fmla="*/ 4980204 w 7467600"/>
              <a:gd name="connsiteY812" fmla="*/ 271903 h 6858000"/>
              <a:gd name="connsiteX813" fmla="*/ 5068068 w 7467600"/>
              <a:gd name="connsiteY813" fmla="*/ 282244 h 6858000"/>
              <a:gd name="connsiteX814" fmla="*/ 5153231 w 7467600"/>
              <a:gd name="connsiteY814" fmla="*/ 292240 h 6858000"/>
              <a:gd name="connsiteX815" fmla="*/ 5426491 w 7467600"/>
              <a:gd name="connsiteY815" fmla="*/ 281128 h 6858000"/>
              <a:gd name="connsiteX816" fmla="*/ 5731212 w 7467600"/>
              <a:gd name="connsiteY816" fmla="*/ 231951 h 6858000"/>
              <a:gd name="connsiteX817" fmla="*/ 5905192 w 7467600"/>
              <a:gd name="connsiteY817" fmla="*/ 163079 h 6858000"/>
              <a:gd name="connsiteX818" fmla="*/ 5944437 w 7467600"/>
              <a:gd name="connsiteY818" fmla="*/ 113829 h 6858000"/>
              <a:gd name="connsiteX819" fmla="*/ 5825032 w 7467600"/>
              <a:gd name="connsiteY819" fmla="*/ 146405 h 6858000"/>
              <a:gd name="connsiteX820" fmla="*/ 4955599 w 7467600"/>
              <a:gd name="connsiteY820" fmla="*/ 247008 h 6858000"/>
              <a:gd name="connsiteX821" fmla="*/ 5210104 w 7467600"/>
              <a:gd name="connsiteY821" fmla="*/ 228123 h 6858000"/>
              <a:gd name="connsiteX822" fmla="*/ 5261015 w 7467600"/>
              <a:gd name="connsiteY822" fmla="*/ 227087 h 6858000"/>
              <a:gd name="connsiteX823" fmla="*/ 5861181 w 7467600"/>
              <a:gd name="connsiteY823" fmla="*/ 143093 h 6858000"/>
              <a:gd name="connsiteX824" fmla="*/ 5961252 w 7467600"/>
              <a:gd name="connsiteY824" fmla="*/ 114820 h 6858000"/>
              <a:gd name="connsiteX825" fmla="*/ 5944437 w 7467600"/>
              <a:gd name="connsiteY825" fmla="*/ 113829 h 6858000"/>
              <a:gd name="connsiteX826" fmla="*/ 3882765 w 7467600"/>
              <a:gd name="connsiteY826" fmla="*/ 0 h 6858000"/>
              <a:gd name="connsiteX827" fmla="*/ 3995099 w 7467600"/>
              <a:gd name="connsiteY827" fmla="*/ 0 h 6858000"/>
              <a:gd name="connsiteX828" fmla="*/ 4163818 w 7467600"/>
              <a:gd name="connsiteY828" fmla="*/ 234104 h 6858000"/>
              <a:gd name="connsiteX829" fmla="*/ 4172099 w 7467600"/>
              <a:gd name="connsiteY829" fmla="*/ 234207 h 6858000"/>
              <a:gd name="connsiteX830" fmla="*/ 4784282 w 7467600"/>
              <a:gd name="connsiteY830" fmla="*/ 276561 h 6858000"/>
              <a:gd name="connsiteX831" fmla="*/ 4801687 w 7467600"/>
              <a:gd name="connsiteY831" fmla="*/ 267764 h 6858000"/>
              <a:gd name="connsiteX832" fmla="*/ 6082788 w 7467600"/>
              <a:gd name="connsiteY832" fmla="*/ 64119 h 6858000"/>
              <a:gd name="connsiteX833" fmla="*/ 6099442 w 7467600"/>
              <a:gd name="connsiteY833" fmla="*/ 82568 h 6858000"/>
              <a:gd name="connsiteX834" fmla="*/ 4804137 w 7467600"/>
              <a:gd name="connsiteY834" fmla="*/ 320931 h 6858000"/>
              <a:gd name="connsiteX835" fmla="*/ 4227047 w 7467600"/>
              <a:gd name="connsiteY835" fmla="*/ 313415 h 6858000"/>
              <a:gd name="connsiteX836" fmla="*/ 4346041 w 7467600"/>
              <a:gd name="connsiteY836" fmla="*/ 456086 h 6858000"/>
              <a:gd name="connsiteX837" fmla="*/ 4870967 w 7467600"/>
              <a:gd name="connsiteY837" fmla="*/ 963061 h 6858000"/>
              <a:gd name="connsiteX838" fmla="*/ 4889647 w 7467600"/>
              <a:gd name="connsiteY838" fmla="*/ 957147 h 6858000"/>
              <a:gd name="connsiteX839" fmla="*/ 5422504 w 7467600"/>
              <a:gd name="connsiteY839" fmla="*/ 805191 h 6858000"/>
              <a:gd name="connsiteX840" fmla="*/ 6087656 w 7467600"/>
              <a:gd name="connsiteY840" fmla="*/ 826703 h 6858000"/>
              <a:gd name="connsiteX841" fmla="*/ 6058717 w 7467600"/>
              <a:gd name="connsiteY841" fmla="*/ 865992 h 6858000"/>
              <a:gd name="connsiteX842" fmla="*/ 4974153 w 7467600"/>
              <a:gd name="connsiteY842" fmla="*/ 1045456 h 6858000"/>
              <a:gd name="connsiteX843" fmla="*/ 5627835 w 7467600"/>
              <a:gd name="connsiteY843" fmla="*/ 1472077 h 6858000"/>
              <a:gd name="connsiteX844" fmla="*/ 5629817 w 7467600"/>
              <a:gd name="connsiteY844" fmla="*/ 1471412 h 6858000"/>
              <a:gd name="connsiteX845" fmla="*/ 5634124 w 7467600"/>
              <a:gd name="connsiteY845" fmla="*/ 1470572 h 6858000"/>
              <a:gd name="connsiteX846" fmla="*/ 5755832 w 7467600"/>
              <a:gd name="connsiteY846" fmla="*/ 1383886 h 6858000"/>
              <a:gd name="connsiteX847" fmla="*/ 6014186 w 7467600"/>
              <a:gd name="connsiteY847" fmla="*/ 1279799 h 6858000"/>
              <a:gd name="connsiteX848" fmla="*/ 6901619 w 7467600"/>
              <a:gd name="connsiteY848" fmla="*/ 1047874 h 6858000"/>
              <a:gd name="connsiteX849" fmla="*/ 6931566 w 7467600"/>
              <a:gd name="connsiteY849" fmla="*/ 1062034 h 6858000"/>
              <a:gd name="connsiteX850" fmla="*/ 5790982 w 7467600"/>
              <a:gd name="connsiteY850" fmla="*/ 1561380 h 6858000"/>
              <a:gd name="connsiteX851" fmla="*/ 6188971 w 7467600"/>
              <a:gd name="connsiteY851" fmla="*/ 1755168 h 6858000"/>
              <a:gd name="connsiteX852" fmla="*/ 6202446 w 7467600"/>
              <a:gd name="connsiteY852" fmla="*/ 1752268 h 6858000"/>
              <a:gd name="connsiteX853" fmla="*/ 7179560 w 7467600"/>
              <a:gd name="connsiteY853" fmla="*/ 1467551 h 6858000"/>
              <a:gd name="connsiteX854" fmla="*/ 7158730 w 7467600"/>
              <a:gd name="connsiteY854" fmla="*/ 1507835 h 6858000"/>
              <a:gd name="connsiteX855" fmla="*/ 6326959 w 7467600"/>
              <a:gd name="connsiteY855" fmla="*/ 1817686 h 6858000"/>
              <a:gd name="connsiteX856" fmla="*/ 6537433 w 7467600"/>
              <a:gd name="connsiteY856" fmla="*/ 1907790 h 6858000"/>
              <a:gd name="connsiteX857" fmla="*/ 6550221 w 7467600"/>
              <a:gd name="connsiteY857" fmla="*/ 1910729 h 6858000"/>
              <a:gd name="connsiteX858" fmla="*/ 6964438 w 7467600"/>
              <a:gd name="connsiteY858" fmla="*/ 2209505 h 6858000"/>
              <a:gd name="connsiteX859" fmla="*/ 7367862 w 7467600"/>
              <a:gd name="connsiteY859" fmla="*/ 2806833 h 6858000"/>
              <a:gd name="connsiteX860" fmla="*/ 7364329 w 7467600"/>
              <a:gd name="connsiteY860" fmla="*/ 2826907 h 6858000"/>
              <a:gd name="connsiteX861" fmla="*/ 7290545 w 7467600"/>
              <a:gd name="connsiteY861" fmla="*/ 2850663 h 6858000"/>
              <a:gd name="connsiteX862" fmla="*/ 6472036 w 7467600"/>
              <a:gd name="connsiteY862" fmla="*/ 1959003 h 6858000"/>
              <a:gd name="connsiteX863" fmla="*/ 5792897 w 7467600"/>
              <a:gd name="connsiteY863" fmla="*/ 1647747 h 6858000"/>
              <a:gd name="connsiteX864" fmla="*/ 5842751 w 7467600"/>
              <a:gd name="connsiteY864" fmla="*/ 1816112 h 6858000"/>
              <a:gd name="connsiteX865" fmla="*/ 5847424 w 7467600"/>
              <a:gd name="connsiteY865" fmla="*/ 1815776 h 6858000"/>
              <a:gd name="connsiteX866" fmla="*/ 6399821 w 7467600"/>
              <a:gd name="connsiteY866" fmla="*/ 2344799 h 6858000"/>
              <a:gd name="connsiteX867" fmla="*/ 6323232 w 7467600"/>
              <a:gd name="connsiteY867" fmla="*/ 2389634 h 6858000"/>
              <a:gd name="connsiteX868" fmla="*/ 5942958 w 7467600"/>
              <a:gd name="connsiteY868" fmla="*/ 2077708 h 6858000"/>
              <a:gd name="connsiteX869" fmla="*/ 5921559 w 7467600"/>
              <a:gd name="connsiteY869" fmla="*/ 2378596 h 6858000"/>
              <a:gd name="connsiteX870" fmla="*/ 5817651 w 7467600"/>
              <a:gd name="connsiteY870" fmla="*/ 3023919 h 6858000"/>
              <a:gd name="connsiteX871" fmla="*/ 5729634 w 7467600"/>
              <a:gd name="connsiteY871" fmla="*/ 3051849 h 6858000"/>
              <a:gd name="connsiteX872" fmla="*/ 5611018 w 7467600"/>
              <a:gd name="connsiteY872" fmla="*/ 2316769 h 6858000"/>
              <a:gd name="connsiteX873" fmla="*/ 5687608 w 7467600"/>
              <a:gd name="connsiteY873" fmla="*/ 2039972 h 6858000"/>
              <a:gd name="connsiteX874" fmla="*/ 5657554 w 7467600"/>
              <a:gd name="connsiteY874" fmla="*/ 1576445 h 6858000"/>
              <a:gd name="connsiteX875" fmla="*/ 5150475 w 7467600"/>
              <a:gd name="connsiteY875" fmla="*/ 1274012 h 6858000"/>
              <a:gd name="connsiteX876" fmla="*/ 5349142 w 7467600"/>
              <a:gd name="connsiteY876" fmla="*/ 2204405 h 6858000"/>
              <a:gd name="connsiteX877" fmla="*/ 5262214 w 7467600"/>
              <a:gd name="connsiteY877" fmla="*/ 2233836 h 6858000"/>
              <a:gd name="connsiteX878" fmla="*/ 4981539 w 7467600"/>
              <a:gd name="connsiteY878" fmla="*/ 1542201 h 6858000"/>
              <a:gd name="connsiteX879" fmla="*/ 4958461 w 7467600"/>
              <a:gd name="connsiteY879" fmla="*/ 1136957 h 6858000"/>
              <a:gd name="connsiteX880" fmla="*/ 4655015 w 7467600"/>
              <a:gd name="connsiteY880" fmla="*/ 891426 h 6858000"/>
              <a:gd name="connsiteX881" fmla="*/ 4348002 w 7467600"/>
              <a:gd name="connsiteY881" fmla="*/ 2205895 h 6858000"/>
              <a:gd name="connsiteX882" fmla="*/ 4262250 w 7467600"/>
              <a:gd name="connsiteY882" fmla="*/ 2219972 h 6858000"/>
              <a:gd name="connsiteX883" fmla="*/ 4550611 w 7467600"/>
              <a:gd name="connsiteY883" fmla="*/ 817540 h 6858000"/>
              <a:gd name="connsiteX884" fmla="*/ 4564418 w 7467600"/>
              <a:gd name="connsiteY884" fmla="*/ 808293 h 6858000"/>
              <a:gd name="connsiteX885" fmla="*/ 4266388 w 7467600"/>
              <a:gd name="connsiteY885" fmla="*/ 500083 h 6858000"/>
              <a:gd name="connsiteX886" fmla="*/ 4032842 w 7467600"/>
              <a:gd name="connsiteY886" fmla="*/ 211809 h 6858000"/>
              <a:gd name="connsiteX887" fmla="*/ 3882765 w 7467600"/>
              <a:gd name="connsiteY887" fmla="*/ 0 h 6858000"/>
              <a:gd name="connsiteX888" fmla="*/ 3721337 w 7467600"/>
              <a:gd name="connsiteY888" fmla="*/ 0 h 6858000"/>
              <a:gd name="connsiteX889" fmla="*/ 3797544 w 7467600"/>
              <a:gd name="connsiteY889" fmla="*/ 0 h 6858000"/>
              <a:gd name="connsiteX890" fmla="*/ 3775734 w 7467600"/>
              <a:gd name="connsiteY890" fmla="*/ 95131 h 6858000"/>
              <a:gd name="connsiteX891" fmla="*/ 3724807 w 7467600"/>
              <a:gd name="connsiteY891" fmla="*/ 272257 h 6858000"/>
              <a:gd name="connsiteX892" fmla="*/ 3726844 w 7467600"/>
              <a:gd name="connsiteY892" fmla="*/ 282988 h 6858000"/>
              <a:gd name="connsiteX893" fmla="*/ 3742664 w 7467600"/>
              <a:gd name="connsiteY893" fmla="*/ 279918 h 6858000"/>
              <a:gd name="connsiteX894" fmla="*/ 4103910 w 7467600"/>
              <a:gd name="connsiteY894" fmla="*/ 1161917 h 6858000"/>
              <a:gd name="connsiteX895" fmla="*/ 4020269 w 7467600"/>
              <a:gd name="connsiteY895" fmla="*/ 1200406 h 6858000"/>
              <a:gd name="connsiteX896" fmla="*/ 3674882 w 7467600"/>
              <a:gd name="connsiteY896" fmla="*/ 488524 h 6858000"/>
              <a:gd name="connsiteX897" fmla="*/ 3132682 w 7467600"/>
              <a:gd name="connsiteY897" fmla="*/ 1072284 h 6858000"/>
              <a:gd name="connsiteX898" fmla="*/ 2716346 w 7467600"/>
              <a:gd name="connsiteY898" fmla="*/ 1276376 h 6858000"/>
              <a:gd name="connsiteX899" fmla="*/ 2716772 w 7467600"/>
              <a:gd name="connsiteY899" fmla="*/ 1255462 h 6858000"/>
              <a:gd name="connsiteX900" fmla="*/ 3471096 w 7467600"/>
              <a:gd name="connsiteY900" fmla="*/ 437072 h 6858000"/>
              <a:gd name="connsiteX901" fmla="*/ 3639057 w 7467600"/>
              <a:gd name="connsiteY901" fmla="*/ 286334 h 6858000"/>
              <a:gd name="connsiteX902" fmla="*/ 3640309 w 7467600"/>
              <a:gd name="connsiteY902" fmla="*/ 284664 h 6858000"/>
              <a:gd name="connsiteX903" fmla="*/ 3646022 w 7467600"/>
              <a:gd name="connsiteY903" fmla="*/ 276711 h 6858000"/>
              <a:gd name="connsiteX904" fmla="*/ 3707943 w 7467600"/>
              <a:gd name="connsiteY904" fmla="*/ 65958 h 6858000"/>
              <a:gd name="connsiteX905" fmla="*/ 3721337 w 7467600"/>
              <a:gd name="connsiteY905" fmla="*/ 0 h 6858000"/>
              <a:gd name="connsiteX906" fmla="*/ 2867960 w 7467600"/>
              <a:gd name="connsiteY906" fmla="*/ 0 h 6858000"/>
              <a:gd name="connsiteX907" fmla="*/ 2926351 w 7467600"/>
              <a:gd name="connsiteY907" fmla="*/ 0 h 6858000"/>
              <a:gd name="connsiteX908" fmla="*/ 2902823 w 7467600"/>
              <a:gd name="connsiteY908" fmla="*/ 262929 h 6858000"/>
              <a:gd name="connsiteX909" fmla="*/ 2940663 w 7467600"/>
              <a:gd name="connsiteY909" fmla="*/ 140884 h 6858000"/>
              <a:gd name="connsiteX910" fmla="*/ 2947039 w 7467600"/>
              <a:gd name="connsiteY910" fmla="*/ 122524 h 6858000"/>
              <a:gd name="connsiteX911" fmla="*/ 2984316 w 7467600"/>
              <a:gd name="connsiteY911" fmla="*/ 0 h 6858000"/>
              <a:gd name="connsiteX912" fmla="*/ 3016114 w 7467600"/>
              <a:gd name="connsiteY912" fmla="*/ 0 h 6858000"/>
              <a:gd name="connsiteX913" fmla="*/ 2979949 w 7467600"/>
              <a:gd name="connsiteY913" fmla="*/ 119274 h 6858000"/>
              <a:gd name="connsiteX914" fmla="*/ 3023879 w 7467600"/>
              <a:gd name="connsiteY914" fmla="*/ 0 h 6858000"/>
              <a:gd name="connsiteX915" fmla="*/ 3105400 w 7467600"/>
              <a:gd name="connsiteY915" fmla="*/ 0 h 6858000"/>
              <a:gd name="connsiteX916" fmla="*/ 3094669 w 7467600"/>
              <a:gd name="connsiteY916" fmla="*/ 30308 h 6858000"/>
              <a:gd name="connsiteX917" fmla="*/ 2901945 w 7467600"/>
              <a:gd name="connsiteY917" fmla="*/ 466538 h 6858000"/>
              <a:gd name="connsiteX918" fmla="*/ 2815209 w 7467600"/>
              <a:gd name="connsiteY918" fmla="*/ 497361 h 6858000"/>
              <a:gd name="connsiteX919" fmla="*/ 2844845 w 7467600"/>
              <a:gd name="connsiteY919" fmla="*/ 127638 h 6858000"/>
              <a:gd name="connsiteX920" fmla="*/ 2867960 w 7467600"/>
              <a:gd name="connsiteY920" fmla="*/ 0 h 6858000"/>
              <a:gd name="connsiteX921" fmla="*/ 1057230 w 7467600"/>
              <a:gd name="connsiteY921" fmla="*/ 0 h 6858000"/>
              <a:gd name="connsiteX922" fmla="*/ 1111003 w 7467600"/>
              <a:gd name="connsiteY922" fmla="*/ 0 h 6858000"/>
              <a:gd name="connsiteX923" fmla="*/ 1125553 w 7467600"/>
              <a:gd name="connsiteY923" fmla="*/ 52588 h 6858000"/>
              <a:gd name="connsiteX924" fmla="*/ 1304276 w 7467600"/>
              <a:gd name="connsiteY924" fmla="*/ 476275 h 6858000"/>
              <a:gd name="connsiteX925" fmla="*/ 1492066 w 7467600"/>
              <a:gd name="connsiteY925" fmla="*/ 886333 h 6858000"/>
              <a:gd name="connsiteX926" fmla="*/ 1423698 w 7467600"/>
              <a:gd name="connsiteY926" fmla="*/ 710817 h 6858000"/>
              <a:gd name="connsiteX927" fmla="*/ 1357609 w 7467600"/>
              <a:gd name="connsiteY927" fmla="*/ 532892 h 6858000"/>
              <a:gd name="connsiteX928" fmla="*/ 1309550 w 7467600"/>
              <a:gd name="connsiteY928" fmla="*/ 374031 h 6858000"/>
              <a:gd name="connsiteX929" fmla="*/ 1193673 w 7467600"/>
              <a:gd name="connsiteY929" fmla="*/ 49533 h 6858000"/>
              <a:gd name="connsiteX930" fmla="*/ 1164391 w 7467600"/>
              <a:gd name="connsiteY930" fmla="*/ 0 h 6858000"/>
              <a:gd name="connsiteX931" fmla="*/ 1200666 w 7467600"/>
              <a:gd name="connsiteY931" fmla="*/ 0 h 6858000"/>
              <a:gd name="connsiteX932" fmla="*/ 1223408 w 7467600"/>
              <a:gd name="connsiteY932" fmla="*/ 38996 h 6858000"/>
              <a:gd name="connsiteX933" fmla="*/ 1339635 w 7467600"/>
              <a:gd name="connsiteY933" fmla="*/ 365517 h 6858000"/>
              <a:gd name="connsiteX934" fmla="*/ 1387469 w 7467600"/>
              <a:gd name="connsiteY934" fmla="*/ 523079 h 6858000"/>
              <a:gd name="connsiteX935" fmla="*/ 1452685 w 7467600"/>
              <a:gd name="connsiteY935" fmla="*/ 699806 h 6858000"/>
              <a:gd name="connsiteX936" fmla="*/ 1492092 w 7467600"/>
              <a:gd name="connsiteY936" fmla="*/ 800424 h 6858000"/>
              <a:gd name="connsiteX937" fmla="*/ 1455302 w 7467600"/>
              <a:gd name="connsiteY937" fmla="*/ 632913 h 6858000"/>
              <a:gd name="connsiteX938" fmla="*/ 1222336 w 7467600"/>
              <a:gd name="connsiteY938" fmla="*/ 9480 h 6858000"/>
              <a:gd name="connsiteX939" fmla="*/ 1214634 w 7467600"/>
              <a:gd name="connsiteY939" fmla="*/ 0 h 6858000"/>
              <a:gd name="connsiteX940" fmla="*/ 1289827 w 7467600"/>
              <a:gd name="connsiteY940" fmla="*/ 0 h 6858000"/>
              <a:gd name="connsiteX941" fmla="*/ 1321076 w 7467600"/>
              <a:gd name="connsiteY941" fmla="*/ 59722 h 6858000"/>
              <a:gd name="connsiteX942" fmla="*/ 1512579 w 7467600"/>
              <a:gd name="connsiteY942" fmla="*/ 626441 h 6858000"/>
              <a:gd name="connsiteX943" fmla="*/ 1506076 w 7467600"/>
              <a:gd name="connsiteY943" fmla="*/ 1089289 h 6858000"/>
              <a:gd name="connsiteX944" fmla="*/ 1486346 w 7467600"/>
              <a:gd name="connsiteY944" fmla="*/ 1079919 h 6858000"/>
              <a:gd name="connsiteX945" fmla="*/ 1070511 w 7467600"/>
              <a:gd name="connsiteY945" fmla="*/ 48609 h 6858000"/>
              <a:gd name="connsiteX946" fmla="*/ 1057230 w 7467600"/>
              <a:gd name="connsiteY946" fmla="*/ 0 h 6858000"/>
              <a:gd name="connsiteX947" fmla="*/ 43151 w 7467600"/>
              <a:gd name="connsiteY947" fmla="*/ 0 h 6858000"/>
              <a:gd name="connsiteX948" fmla="*/ 95283 w 7467600"/>
              <a:gd name="connsiteY948" fmla="*/ 0 h 6858000"/>
              <a:gd name="connsiteX949" fmla="*/ 300708 w 7467600"/>
              <a:gd name="connsiteY949" fmla="*/ 154571 h 6858000"/>
              <a:gd name="connsiteX950" fmla="*/ 530414 w 7467600"/>
              <a:gd name="connsiteY950" fmla="*/ 354673 h 6858000"/>
              <a:gd name="connsiteX951" fmla="*/ 333785 w 7467600"/>
              <a:gd name="connsiteY951" fmla="*/ 161564 h 6858000"/>
              <a:gd name="connsiteX952" fmla="*/ 147005 w 7467600"/>
              <a:gd name="connsiteY952" fmla="*/ 0 h 6858000"/>
              <a:gd name="connsiteX953" fmla="*/ 272509 w 7467600"/>
              <a:gd name="connsiteY953" fmla="*/ 0 h 6858000"/>
              <a:gd name="connsiteX954" fmla="*/ 326276 w 7467600"/>
              <a:gd name="connsiteY954" fmla="*/ 45847 h 6858000"/>
              <a:gd name="connsiteX955" fmla="*/ 823759 w 7467600"/>
              <a:gd name="connsiteY955" fmla="*/ 574145 h 6858000"/>
              <a:gd name="connsiteX956" fmla="*/ 811254 w 7467600"/>
              <a:gd name="connsiteY956" fmla="*/ 665546 h 6858000"/>
              <a:gd name="connsiteX957" fmla="*/ 154042 w 7467600"/>
              <a:gd name="connsiteY957" fmla="*/ 261522 h 6858000"/>
              <a:gd name="connsiteX958" fmla="*/ 13550 w 7467600"/>
              <a:gd name="connsiteY958" fmla="*/ 158423 h 6858000"/>
              <a:gd name="connsiteX959" fmla="*/ 0 w 7467600"/>
              <a:gd name="connsiteY959" fmla="*/ 146618 h 6858000"/>
              <a:gd name="connsiteX960" fmla="*/ 0 w 7467600"/>
              <a:gd name="connsiteY960" fmla="*/ 59161 h 6858000"/>
              <a:gd name="connsiteX961" fmla="*/ 45427 w 7467600"/>
              <a:gd name="connsiteY961" fmla="*/ 101078 h 6858000"/>
              <a:gd name="connsiteX962" fmla="*/ 630103 w 7467600"/>
              <a:gd name="connsiteY962" fmla="*/ 485885 h 6858000"/>
              <a:gd name="connsiteX963" fmla="*/ 532040 w 7467600"/>
              <a:gd name="connsiteY963" fmla="*/ 399359 h 6858000"/>
              <a:gd name="connsiteX964" fmla="*/ 517618 w 7467600"/>
              <a:gd name="connsiteY964" fmla="*/ 385726 h 6858000"/>
              <a:gd name="connsiteX965" fmla="*/ 285074 w 7467600"/>
              <a:gd name="connsiteY965" fmla="*/ 182755 h 6858000"/>
              <a:gd name="connsiteX966" fmla="*/ 43151 w 7467600"/>
              <a:gd name="connsiteY96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6012219 h 6858000"/>
              <a:gd name="connsiteX77" fmla="*/ 7356878 w 7467600"/>
              <a:gd name="connsiteY77" fmla="*/ 5981332 h 6858000"/>
              <a:gd name="connsiteX78" fmla="*/ 7467600 w 7467600"/>
              <a:gd name="connsiteY78" fmla="*/ 6117703 h 6858000"/>
              <a:gd name="connsiteX79" fmla="*/ 7467600 w 7467600"/>
              <a:gd name="connsiteY79" fmla="*/ 6163634 h 6858000"/>
              <a:gd name="connsiteX80" fmla="*/ 7403637 w 7467600"/>
              <a:gd name="connsiteY80" fmla="*/ 6083957 h 6858000"/>
              <a:gd name="connsiteX81" fmla="*/ 7254615 w 7467600"/>
              <a:gd name="connsiteY81" fmla="*/ 5911918 h 6858000"/>
              <a:gd name="connsiteX82" fmla="*/ 7312589 w 7467600"/>
              <a:gd name="connsiteY82" fmla="*/ 5982309 h 6858000"/>
              <a:gd name="connsiteX83" fmla="*/ 7448321 w 7467600"/>
              <a:gd name="connsiteY83" fmla="*/ 6190991 h 6858000"/>
              <a:gd name="connsiteX84" fmla="*/ 7467600 w 7467600"/>
              <a:gd name="connsiteY84" fmla="*/ 6221686 h 6858000"/>
              <a:gd name="connsiteX85" fmla="*/ 7467600 w 7467600"/>
              <a:gd name="connsiteY85" fmla="*/ 6334256 h 6858000"/>
              <a:gd name="connsiteX86" fmla="*/ 7454976 w 7467600"/>
              <a:gd name="connsiteY86" fmla="*/ 6318297 h 6858000"/>
              <a:gd name="connsiteX87" fmla="*/ 1456157 w 7467600"/>
              <a:gd name="connsiteY87" fmla="*/ 5371404 h 6858000"/>
              <a:gd name="connsiteX88" fmla="*/ 1244432 w 7467600"/>
              <a:gd name="connsiteY88" fmla="*/ 5385601 h 6858000"/>
              <a:gd name="connsiteX89" fmla="*/ 973990 w 7467600"/>
              <a:gd name="connsiteY89" fmla="*/ 5424940 h 6858000"/>
              <a:gd name="connsiteX90" fmla="*/ 1103809 w 7467600"/>
              <a:gd name="connsiteY90" fmla="*/ 5433720 h 6858000"/>
              <a:gd name="connsiteX91" fmla="*/ 1123454 w 7467600"/>
              <a:gd name="connsiteY91" fmla="*/ 5435727 h 6858000"/>
              <a:gd name="connsiteX92" fmla="*/ 1737017 w 7467600"/>
              <a:gd name="connsiteY92" fmla="*/ 5452183 h 6858000"/>
              <a:gd name="connsiteX93" fmla="*/ 1824397 w 7467600"/>
              <a:gd name="connsiteY93" fmla="*/ 5447757 h 6858000"/>
              <a:gd name="connsiteX94" fmla="*/ 2070059 w 7467600"/>
              <a:gd name="connsiteY94" fmla="*/ 5441660 h 6858000"/>
              <a:gd name="connsiteX95" fmla="*/ 1456157 w 7467600"/>
              <a:gd name="connsiteY95" fmla="*/ 5371404 h 6858000"/>
              <a:gd name="connsiteX96" fmla="*/ 4988186 w 7467600"/>
              <a:gd name="connsiteY96" fmla="*/ 5216467 h 6858000"/>
              <a:gd name="connsiteX97" fmla="*/ 4777334 w 7467600"/>
              <a:gd name="connsiteY97" fmla="*/ 5406072 h 6858000"/>
              <a:gd name="connsiteX98" fmla="*/ 4718341 w 7467600"/>
              <a:gd name="connsiteY98" fmla="*/ 5468043 h 6858000"/>
              <a:gd name="connsiteX99" fmla="*/ 4604655 w 7467600"/>
              <a:gd name="connsiteY99" fmla="*/ 5583434 h 6858000"/>
              <a:gd name="connsiteX100" fmla="*/ 4565074 w 7467600"/>
              <a:gd name="connsiteY100" fmla="*/ 5618550 h 6858000"/>
              <a:gd name="connsiteX101" fmla="*/ 4988186 w 7467600"/>
              <a:gd name="connsiteY101" fmla="*/ 5216467 h 6858000"/>
              <a:gd name="connsiteX102" fmla="*/ 4978032 w 7467600"/>
              <a:gd name="connsiteY102" fmla="*/ 5183809 h 6858000"/>
              <a:gd name="connsiteX103" fmla="*/ 4463413 w 7467600"/>
              <a:gd name="connsiteY103" fmla="*/ 5615162 h 6858000"/>
              <a:gd name="connsiteX104" fmla="*/ 4358134 w 7467600"/>
              <a:gd name="connsiteY104" fmla="*/ 5742791 h 6858000"/>
              <a:gd name="connsiteX105" fmla="*/ 4376219 w 7467600"/>
              <a:gd name="connsiteY105" fmla="*/ 5729027 h 6858000"/>
              <a:gd name="connsiteX106" fmla="*/ 4582340 w 7467600"/>
              <a:gd name="connsiteY106" fmla="*/ 5561037 h 6858000"/>
              <a:gd name="connsiteX107" fmla="*/ 4694684 w 7467600"/>
              <a:gd name="connsiteY107" fmla="*/ 5447098 h 6858000"/>
              <a:gd name="connsiteX108" fmla="*/ 4754123 w 7467600"/>
              <a:gd name="connsiteY108" fmla="*/ 5384643 h 6858000"/>
              <a:gd name="connsiteX109" fmla="*/ 4978032 w 7467600"/>
              <a:gd name="connsiteY109" fmla="*/ 5183809 h 6858000"/>
              <a:gd name="connsiteX110" fmla="*/ 1903353 w 7467600"/>
              <a:gd name="connsiteY110" fmla="*/ 5044827 h 6858000"/>
              <a:gd name="connsiteX111" fmla="*/ 1936931 w 7467600"/>
              <a:gd name="connsiteY111" fmla="*/ 5093954 h 6858000"/>
              <a:gd name="connsiteX112" fmla="*/ 2195868 w 7467600"/>
              <a:gd name="connsiteY112" fmla="*/ 5396574 h 6858000"/>
              <a:gd name="connsiteX113" fmla="*/ 2088852 w 7467600"/>
              <a:gd name="connsiteY113" fmla="*/ 5166123 h 6858000"/>
              <a:gd name="connsiteX114" fmla="*/ 1958241 w 7467600"/>
              <a:gd name="connsiteY114" fmla="*/ 5067955 h 6858000"/>
              <a:gd name="connsiteX115" fmla="*/ 1903353 w 7467600"/>
              <a:gd name="connsiteY115" fmla="*/ 5044827 h 6858000"/>
              <a:gd name="connsiteX116" fmla="*/ 1979378 w 7467600"/>
              <a:gd name="connsiteY116" fmla="*/ 4769504 h 6858000"/>
              <a:gd name="connsiteX117" fmla="*/ 2882120 w 7467600"/>
              <a:gd name="connsiteY117" fmla="*/ 5064547 h 6858000"/>
              <a:gd name="connsiteX118" fmla="*/ 2793103 w 7467600"/>
              <a:gd name="connsiteY118" fmla="*/ 5039699 h 6858000"/>
              <a:gd name="connsiteX119" fmla="*/ 2770041 w 7467600"/>
              <a:gd name="connsiteY119" fmla="*/ 5033634 h 6858000"/>
              <a:gd name="connsiteX120" fmla="*/ 1979378 w 7467600"/>
              <a:gd name="connsiteY120" fmla="*/ 4769504 h 6858000"/>
              <a:gd name="connsiteX121" fmla="*/ 1927410 w 7467600"/>
              <a:gd name="connsiteY121" fmla="*/ 4716164 h 6858000"/>
              <a:gd name="connsiteX122" fmla="*/ 1959587 w 7467600"/>
              <a:gd name="connsiteY122" fmla="*/ 4728849 h 6858000"/>
              <a:gd name="connsiteX123" fmla="*/ 2777707 w 7467600"/>
              <a:gd name="connsiteY123" fmla="*/ 5003991 h 6858000"/>
              <a:gd name="connsiteX124" fmla="*/ 2800768 w 7467600"/>
              <a:gd name="connsiteY124" fmla="*/ 5010056 h 6858000"/>
              <a:gd name="connsiteX125" fmla="*/ 2879408 w 7467600"/>
              <a:gd name="connsiteY125" fmla="*/ 5031590 h 6858000"/>
              <a:gd name="connsiteX126" fmla="*/ 2862295 w 7467600"/>
              <a:gd name="connsiteY126" fmla="*/ 5022958 h 6858000"/>
              <a:gd name="connsiteX127" fmla="*/ 2813343 w 7467600"/>
              <a:gd name="connsiteY127" fmla="*/ 4998369 h 6858000"/>
              <a:gd name="connsiteX128" fmla="*/ 2646245 w 7467600"/>
              <a:gd name="connsiteY128" fmla="*/ 4930999 h 6858000"/>
              <a:gd name="connsiteX129" fmla="*/ 1999243 w 7467600"/>
              <a:gd name="connsiteY129" fmla="*/ 4730524 h 6858000"/>
              <a:gd name="connsiteX130" fmla="*/ 1979527 w 7467600"/>
              <a:gd name="connsiteY130" fmla="*/ 4726651 h 6858000"/>
              <a:gd name="connsiteX131" fmla="*/ 1927410 w 7467600"/>
              <a:gd name="connsiteY131" fmla="*/ 4716164 h 6858000"/>
              <a:gd name="connsiteX132" fmla="*/ 1997014 w 7467600"/>
              <a:gd name="connsiteY132" fmla="*/ 4698007 h 6858000"/>
              <a:gd name="connsiteX133" fmla="*/ 2005458 w 7467600"/>
              <a:gd name="connsiteY133" fmla="*/ 4699540 h 6858000"/>
              <a:gd name="connsiteX134" fmla="*/ 2657186 w 7467600"/>
              <a:gd name="connsiteY134" fmla="*/ 4901687 h 6858000"/>
              <a:gd name="connsiteX135" fmla="*/ 2826662 w 7467600"/>
              <a:gd name="connsiteY135" fmla="*/ 4970362 h 6858000"/>
              <a:gd name="connsiteX136" fmla="*/ 2876100 w 7467600"/>
              <a:gd name="connsiteY136" fmla="*/ 4995397 h 6858000"/>
              <a:gd name="connsiteX137" fmla="*/ 3042600 w 7467600"/>
              <a:gd name="connsiteY137" fmla="*/ 5059532 h 6858000"/>
              <a:gd name="connsiteX138" fmla="*/ 1997014 w 7467600"/>
              <a:gd name="connsiteY138" fmla="*/ 4698007 h 6858000"/>
              <a:gd name="connsiteX139" fmla="*/ 2305292 w 7467600"/>
              <a:gd name="connsiteY139" fmla="*/ 4219492 h 6858000"/>
              <a:gd name="connsiteX140" fmla="*/ 3360922 w 7467600"/>
              <a:gd name="connsiteY140" fmla="*/ 4529373 h 6858000"/>
              <a:gd name="connsiteX141" fmla="*/ 3492420 w 7467600"/>
              <a:gd name="connsiteY141" fmla="*/ 4510145 h 6858000"/>
              <a:gd name="connsiteX142" fmla="*/ 3364086 w 7467600"/>
              <a:gd name="connsiteY142" fmla="*/ 4480340 h 6858000"/>
              <a:gd name="connsiteX143" fmla="*/ 3225818 w 7467600"/>
              <a:gd name="connsiteY143" fmla="*/ 4411822 h 6858000"/>
              <a:gd name="connsiteX144" fmla="*/ 3129696 w 7467600"/>
              <a:gd name="connsiteY144" fmla="*/ 4360704 h 6858000"/>
              <a:gd name="connsiteX145" fmla="*/ 2814545 w 7467600"/>
              <a:gd name="connsiteY145" fmla="*/ 4282955 h 6858000"/>
              <a:gd name="connsiteX146" fmla="*/ 2305292 w 7467600"/>
              <a:gd name="connsiteY146" fmla="*/ 4219492 h 6858000"/>
              <a:gd name="connsiteX147" fmla="*/ 2626982 w 7467600"/>
              <a:gd name="connsiteY147" fmla="*/ 4206450 h 6858000"/>
              <a:gd name="connsiteX148" fmla="*/ 2490617 w 7467600"/>
              <a:gd name="connsiteY148" fmla="*/ 4206951 h 6858000"/>
              <a:gd name="connsiteX149" fmla="*/ 2819869 w 7467600"/>
              <a:gd name="connsiteY149" fmla="*/ 4252936 h 6858000"/>
              <a:gd name="connsiteX150" fmla="*/ 3143018 w 7467600"/>
              <a:gd name="connsiteY150" fmla="*/ 4332698 h 6858000"/>
              <a:gd name="connsiteX151" fmla="*/ 3241520 w 7467600"/>
              <a:gd name="connsiteY151" fmla="*/ 4385112 h 6858000"/>
              <a:gd name="connsiteX152" fmla="*/ 3374575 w 7467600"/>
              <a:gd name="connsiteY152" fmla="*/ 4451517 h 6858000"/>
              <a:gd name="connsiteX153" fmla="*/ 3505221 w 7467600"/>
              <a:gd name="connsiteY153" fmla="*/ 4480757 h 6858000"/>
              <a:gd name="connsiteX154" fmla="*/ 2626982 w 7467600"/>
              <a:gd name="connsiteY154" fmla="*/ 4206450 h 6858000"/>
              <a:gd name="connsiteX155" fmla="*/ 1310106 w 7467600"/>
              <a:gd name="connsiteY155" fmla="*/ 3943217 h 6858000"/>
              <a:gd name="connsiteX156" fmla="*/ 854994 w 7467600"/>
              <a:gd name="connsiteY156" fmla="*/ 4399136 h 6858000"/>
              <a:gd name="connsiteX157" fmla="*/ 742462 w 7467600"/>
              <a:gd name="connsiteY157" fmla="*/ 4594648 h 6858000"/>
              <a:gd name="connsiteX158" fmla="*/ 820602 w 7467600"/>
              <a:gd name="connsiteY158" fmla="*/ 4485915 h 6858000"/>
              <a:gd name="connsiteX159" fmla="*/ 878295 w 7467600"/>
              <a:gd name="connsiteY159" fmla="*/ 4403594 h 6858000"/>
              <a:gd name="connsiteX160" fmla="*/ 1240607 w 7467600"/>
              <a:gd name="connsiteY160" fmla="*/ 4010401 h 6858000"/>
              <a:gd name="connsiteX161" fmla="*/ 1310106 w 7467600"/>
              <a:gd name="connsiteY161" fmla="*/ 3943217 h 6858000"/>
              <a:gd name="connsiteX162" fmla="*/ 1423113 w 7467600"/>
              <a:gd name="connsiteY162" fmla="*/ 3874565 h 6858000"/>
              <a:gd name="connsiteX163" fmla="*/ 1260565 w 7467600"/>
              <a:gd name="connsiteY163" fmla="*/ 4031982 h 6858000"/>
              <a:gd name="connsiteX164" fmla="*/ 901900 w 7467600"/>
              <a:gd name="connsiteY164" fmla="*/ 4421236 h 6858000"/>
              <a:gd name="connsiteX165" fmla="*/ 845044 w 7467600"/>
              <a:gd name="connsiteY165" fmla="*/ 4502436 h 6858000"/>
              <a:gd name="connsiteX166" fmla="*/ 685926 w 7467600"/>
              <a:gd name="connsiteY166" fmla="*/ 4703069 h 6858000"/>
              <a:gd name="connsiteX167" fmla="*/ 684248 w 7467600"/>
              <a:gd name="connsiteY167" fmla="*/ 4706721 h 6858000"/>
              <a:gd name="connsiteX168" fmla="*/ 1423113 w 7467600"/>
              <a:gd name="connsiteY168" fmla="*/ 3874565 h 6858000"/>
              <a:gd name="connsiteX169" fmla="*/ 3316479 w 7467600"/>
              <a:gd name="connsiteY169" fmla="*/ 3872136 h 6858000"/>
              <a:gd name="connsiteX170" fmla="*/ 3546806 w 7467600"/>
              <a:gd name="connsiteY170" fmla="*/ 4356139 h 6858000"/>
              <a:gd name="connsiteX171" fmla="*/ 3364433 w 7467600"/>
              <a:gd name="connsiteY171" fmla="*/ 3953121 h 6858000"/>
              <a:gd name="connsiteX172" fmla="*/ 3316479 w 7467600"/>
              <a:gd name="connsiteY172" fmla="*/ 3872136 h 6858000"/>
              <a:gd name="connsiteX173" fmla="*/ 3291335 w 7467600"/>
              <a:gd name="connsiteY173" fmla="*/ 3767420 h 6858000"/>
              <a:gd name="connsiteX174" fmla="*/ 3390805 w 7467600"/>
              <a:gd name="connsiteY174" fmla="*/ 3937163 h 6858000"/>
              <a:gd name="connsiteX175" fmla="*/ 3579062 w 7467600"/>
              <a:gd name="connsiteY175" fmla="*/ 4359040 h 6858000"/>
              <a:gd name="connsiteX176" fmla="*/ 3467355 w 7467600"/>
              <a:gd name="connsiteY176" fmla="*/ 3988130 h 6858000"/>
              <a:gd name="connsiteX177" fmla="*/ 3310753 w 7467600"/>
              <a:gd name="connsiteY177" fmla="*/ 3787140 h 6858000"/>
              <a:gd name="connsiteX178" fmla="*/ 3291335 w 7467600"/>
              <a:gd name="connsiteY178" fmla="*/ 3767420 h 6858000"/>
              <a:gd name="connsiteX179" fmla="*/ 1635889 w 7467600"/>
              <a:gd name="connsiteY179" fmla="*/ 3709494 h 6858000"/>
              <a:gd name="connsiteX180" fmla="*/ 1634800 w 7467600"/>
              <a:gd name="connsiteY180" fmla="*/ 3731111 h 6858000"/>
              <a:gd name="connsiteX181" fmla="*/ 1635889 w 7467600"/>
              <a:gd name="connsiteY181" fmla="*/ 3709494 h 6858000"/>
              <a:gd name="connsiteX182" fmla="*/ 1510397 w 7467600"/>
              <a:gd name="connsiteY182" fmla="*/ 3684705 h 6858000"/>
              <a:gd name="connsiteX183" fmla="*/ 1146550 w 7467600"/>
              <a:gd name="connsiteY183" fmla="*/ 3802012 h 6858000"/>
              <a:gd name="connsiteX184" fmla="*/ 698834 w 7467600"/>
              <a:gd name="connsiteY184" fmla="*/ 3952272 h 6858000"/>
              <a:gd name="connsiteX185" fmla="*/ 34256 w 7467600"/>
              <a:gd name="connsiteY185" fmla="*/ 4347603 h 6858000"/>
              <a:gd name="connsiteX186" fmla="*/ 527241 w 7467600"/>
              <a:gd name="connsiteY186" fmla="*/ 4065078 h 6858000"/>
              <a:gd name="connsiteX187" fmla="*/ 1510397 w 7467600"/>
              <a:gd name="connsiteY187" fmla="*/ 3684705 h 6858000"/>
              <a:gd name="connsiteX188" fmla="*/ 1313114 w 7467600"/>
              <a:gd name="connsiteY188" fmla="*/ 3655216 h 6858000"/>
              <a:gd name="connsiteX189" fmla="*/ 1109304 w 7467600"/>
              <a:gd name="connsiteY189" fmla="*/ 3669030 h 6858000"/>
              <a:gd name="connsiteX190" fmla="*/ 8129 w 7467600"/>
              <a:gd name="connsiteY190" fmla="*/ 4330519 h 6858000"/>
              <a:gd name="connsiteX191" fmla="*/ 687572 w 7467600"/>
              <a:gd name="connsiteY191" fmla="*/ 3925629 h 6858000"/>
              <a:gd name="connsiteX192" fmla="*/ 1138365 w 7467600"/>
              <a:gd name="connsiteY192" fmla="*/ 3774515 h 6858000"/>
              <a:gd name="connsiteX193" fmla="*/ 1505579 w 7467600"/>
              <a:gd name="connsiteY193" fmla="*/ 3655526 h 6858000"/>
              <a:gd name="connsiteX194" fmla="*/ 1313114 w 7467600"/>
              <a:gd name="connsiteY194" fmla="*/ 3655216 h 6858000"/>
              <a:gd name="connsiteX195" fmla="*/ 3655073 w 7467600"/>
              <a:gd name="connsiteY195" fmla="*/ 3650884 h 6858000"/>
              <a:gd name="connsiteX196" fmla="*/ 3989938 w 7467600"/>
              <a:gd name="connsiteY196" fmla="*/ 3991685 h 6858000"/>
              <a:gd name="connsiteX197" fmla="*/ 4393907 w 7467600"/>
              <a:gd name="connsiteY197" fmla="*/ 4261258 h 6858000"/>
              <a:gd name="connsiteX198" fmla="*/ 4648051 w 7467600"/>
              <a:gd name="connsiteY198" fmla="*/ 4374051 h 6858000"/>
              <a:gd name="connsiteX199" fmla="*/ 4383389 w 7467600"/>
              <a:gd name="connsiteY199" fmla="*/ 4184369 h 6858000"/>
              <a:gd name="connsiteX200" fmla="*/ 4165508 w 7467600"/>
              <a:gd name="connsiteY200" fmla="*/ 4035196 h 6858000"/>
              <a:gd name="connsiteX201" fmla="*/ 4068162 w 7467600"/>
              <a:gd name="connsiteY201" fmla="*/ 3953394 h 6858000"/>
              <a:gd name="connsiteX202" fmla="*/ 3981416 w 7467600"/>
              <a:gd name="connsiteY202" fmla="*/ 3880482 h 6858000"/>
              <a:gd name="connsiteX203" fmla="*/ 3800147 w 7467600"/>
              <a:gd name="connsiteY203" fmla="*/ 3749872 h 6858000"/>
              <a:gd name="connsiteX204" fmla="*/ 3655073 w 7467600"/>
              <a:gd name="connsiteY204" fmla="*/ 3650884 h 6858000"/>
              <a:gd name="connsiteX205" fmla="*/ 3670252 w 7467600"/>
              <a:gd name="connsiteY205" fmla="*/ 3622798 h 6858000"/>
              <a:gd name="connsiteX206" fmla="*/ 3817258 w 7467600"/>
              <a:gd name="connsiteY206" fmla="*/ 3723577 h 6858000"/>
              <a:gd name="connsiteX207" fmla="*/ 4000461 w 7467600"/>
              <a:gd name="connsiteY207" fmla="*/ 3855966 h 6858000"/>
              <a:gd name="connsiteX208" fmla="*/ 4088180 w 7467600"/>
              <a:gd name="connsiteY208" fmla="*/ 3929774 h 6858000"/>
              <a:gd name="connsiteX209" fmla="*/ 4184555 w 7467600"/>
              <a:gd name="connsiteY209" fmla="*/ 4010683 h 6858000"/>
              <a:gd name="connsiteX210" fmla="*/ 4399563 w 7467600"/>
              <a:gd name="connsiteY210" fmla="*/ 4158106 h 6858000"/>
              <a:gd name="connsiteX211" fmla="*/ 4684469 w 7467600"/>
              <a:gd name="connsiteY211" fmla="*/ 4364680 h 6858000"/>
              <a:gd name="connsiteX212" fmla="*/ 4690271 w 7467600"/>
              <a:gd name="connsiteY212" fmla="*/ 4370034 h 6858000"/>
              <a:gd name="connsiteX213" fmla="*/ 4136093 w 7467600"/>
              <a:gd name="connsiteY213" fmla="*/ 3858466 h 6858000"/>
              <a:gd name="connsiteX214" fmla="*/ 3670252 w 7467600"/>
              <a:gd name="connsiteY214" fmla="*/ 3622798 h 6858000"/>
              <a:gd name="connsiteX215" fmla="*/ 4440129 w 7467600"/>
              <a:gd name="connsiteY215" fmla="*/ 3448571 h 6858000"/>
              <a:gd name="connsiteX216" fmla="*/ 4856525 w 7467600"/>
              <a:gd name="connsiteY216" fmla="*/ 3915351 h 6858000"/>
              <a:gd name="connsiteX217" fmla="*/ 5059055 w 7467600"/>
              <a:gd name="connsiteY217" fmla="*/ 4108918 h 6858000"/>
              <a:gd name="connsiteX218" fmla="*/ 5290070 w 7467600"/>
              <a:gd name="connsiteY218" fmla="*/ 4263619 h 6858000"/>
              <a:gd name="connsiteX219" fmla="*/ 4834991 w 7467600"/>
              <a:gd name="connsiteY219" fmla="*/ 3830985 h 6858000"/>
              <a:gd name="connsiteX220" fmla="*/ 4440129 w 7467600"/>
              <a:gd name="connsiteY220" fmla="*/ 3448571 h 6858000"/>
              <a:gd name="connsiteX221" fmla="*/ 4441737 w 7467600"/>
              <a:gd name="connsiteY221" fmla="*/ 3399734 h 6858000"/>
              <a:gd name="connsiteX222" fmla="*/ 4431236 w 7467600"/>
              <a:gd name="connsiteY222" fmla="*/ 3400954 h 6858000"/>
              <a:gd name="connsiteX223" fmla="*/ 4557150 w 7467600"/>
              <a:gd name="connsiteY223" fmla="*/ 3510023 h 6858000"/>
              <a:gd name="connsiteX224" fmla="*/ 4856936 w 7467600"/>
              <a:gd name="connsiteY224" fmla="*/ 3809146 h 6858000"/>
              <a:gd name="connsiteX225" fmla="*/ 5111996 w 7467600"/>
              <a:gd name="connsiteY225" fmla="*/ 4065759 h 6858000"/>
              <a:gd name="connsiteX226" fmla="*/ 5388878 w 7467600"/>
              <a:gd name="connsiteY226" fmla="*/ 4300185 h 6858000"/>
              <a:gd name="connsiteX227" fmla="*/ 5425556 w 7467600"/>
              <a:gd name="connsiteY227" fmla="*/ 4308967 h 6858000"/>
              <a:gd name="connsiteX228" fmla="*/ 4943646 w 7467600"/>
              <a:gd name="connsiteY228" fmla="*/ 3822916 h 6858000"/>
              <a:gd name="connsiteX229" fmla="*/ 4594837 w 7467600"/>
              <a:gd name="connsiteY229" fmla="*/ 3532274 h 6858000"/>
              <a:gd name="connsiteX230" fmla="*/ 4441737 w 7467600"/>
              <a:gd name="connsiteY230" fmla="*/ 3399734 h 6858000"/>
              <a:gd name="connsiteX231" fmla="*/ 5425834 w 7467600"/>
              <a:gd name="connsiteY231" fmla="*/ 3162785 h 6858000"/>
              <a:gd name="connsiteX232" fmla="*/ 5401644 w 7467600"/>
              <a:gd name="connsiteY232" fmla="*/ 3617847 h 6858000"/>
              <a:gd name="connsiteX233" fmla="*/ 5467256 w 7467600"/>
              <a:gd name="connsiteY233" fmla="*/ 4175494 h 6858000"/>
              <a:gd name="connsiteX234" fmla="*/ 5448069 w 7467600"/>
              <a:gd name="connsiteY234" fmla="*/ 3567554 h 6858000"/>
              <a:gd name="connsiteX235" fmla="*/ 5425834 w 7467600"/>
              <a:gd name="connsiteY235" fmla="*/ 3162785 h 6858000"/>
              <a:gd name="connsiteX236" fmla="*/ 1318687 w 7467600"/>
              <a:gd name="connsiteY236" fmla="*/ 3113840 h 6858000"/>
              <a:gd name="connsiteX237" fmla="*/ 1066793 w 7467600"/>
              <a:gd name="connsiteY237" fmla="*/ 3212171 h 6858000"/>
              <a:gd name="connsiteX238" fmla="*/ 993319 w 7467600"/>
              <a:gd name="connsiteY238" fmla="*/ 3247648 h 6858000"/>
              <a:gd name="connsiteX239" fmla="*/ 853081 w 7467600"/>
              <a:gd name="connsiteY239" fmla="*/ 3312410 h 6858000"/>
              <a:gd name="connsiteX240" fmla="*/ 805957 w 7467600"/>
              <a:gd name="connsiteY240" fmla="*/ 3330443 h 6858000"/>
              <a:gd name="connsiteX241" fmla="*/ 1318687 w 7467600"/>
              <a:gd name="connsiteY241" fmla="*/ 3113840 h 6858000"/>
              <a:gd name="connsiteX242" fmla="*/ 5453702 w 7467600"/>
              <a:gd name="connsiteY242" fmla="*/ 3090882 h 6858000"/>
              <a:gd name="connsiteX243" fmla="*/ 5480135 w 7467600"/>
              <a:gd name="connsiteY243" fmla="*/ 3565802 h 6858000"/>
              <a:gd name="connsiteX244" fmla="*/ 5499023 w 7467600"/>
              <a:gd name="connsiteY244" fmla="*/ 4166310 h 6858000"/>
              <a:gd name="connsiteX245" fmla="*/ 5547022 w 7467600"/>
              <a:gd name="connsiteY245" fmla="*/ 3607838 h 6858000"/>
              <a:gd name="connsiteX246" fmla="*/ 5515964 w 7467600"/>
              <a:gd name="connsiteY246" fmla="*/ 3378541 h 6858000"/>
              <a:gd name="connsiteX247" fmla="*/ 5453702 w 7467600"/>
              <a:gd name="connsiteY247" fmla="*/ 3090882 h 6858000"/>
              <a:gd name="connsiteX248" fmla="*/ 1238695 w 7467600"/>
              <a:gd name="connsiteY248" fmla="*/ 3076820 h 6858000"/>
              <a:gd name="connsiteX249" fmla="*/ 716371 w 7467600"/>
              <a:gd name="connsiteY249" fmla="*/ 3293249 h 6858000"/>
              <a:gd name="connsiteX250" fmla="*/ 579522 w 7467600"/>
              <a:gd name="connsiteY250" fmla="*/ 3371759 h 6858000"/>
              <a:gd name="connsiteX251" fmla="*/ 600288 w 7467600"/>
              <a:gd name="connsiteY251" fmla="*/ 3365555 h 6858000"/>
              <a:gd name="connsiteX252" fmla="*/ 840692 w 7467600"/>
              <a:gd name="connsiteY252" fmla="*/ 3284921 h 6858000"/>
              <a:gd name="connsiteX253" fmla="*/ 979248 w 7467600"/>
              <a:gd name="connsiteY253" fmla="*/ 3221003 h 6858000"/>
              <a:gd name="connsiteX254" fmla="*/ 1053282 w 7467600"/>
              <a:gd name="connsiteY254" fmla="*/ 3185247 h 6858000"/>
              <a:gd name="connsiteX255" fmla="*/ 1320603 w 7467600"/>
              <a:gd name="connsiteY255" fmla="*/ 3081281 h 6858000"/>
              <a:gd name="connsiteX256" fmla="*/ 1238695 w 7467600"/>
              <a:gd name="connsiteY256" fmla="*/ 3076820 h 6858000"/>
              <a:gd name="connsiteX257" fmla="*/ 5425627 w 7467600"/>
              <a:gd name="connsiteY257" fmla="*/ 2954192 h 6858000"/>
              <a:gd name="connsiteX258" fmla="*/ 5470770 w 7467600"/>
              <a:gd name="connsiteY258" fmla="*/ 3005435 h 6858000"/>
              <a:gd name="connsiteX259" fmla="*/ 5519779 w 7467600"/>
              <a:gd name="connsiteY259" fmla="*/ 4359223 h 6858000"/>
              <a:gd name="connsiteX260" fmla="*/ 5520293 w 7467600"/>
              <a:gd name="connsiteY260" fmla="*/ 4360602 h 6858000"/>
              <a:gd name="connsiteX261" fmla="*/ 5767221 w 7467600"/>
              <a:gd name="connsiteY261" fmla="*/ 4665564 h 6858000"/>
              <a:gd name="connsiteX262" fmla="*/ 6937169 w 7467600"/>
              <a:gd name="connsiteY262" fmla="*/ 4815941 h 6858000"/>
              <a:gd name="connsiteX263" fmla="*/ 6953922 w 7467600"/>
              <a:gd name="connsiteY263" fmla="*/ 4890068 h 6858000"/>
              <a:gd name="connsiteX264" fmla="*/ 6071359 w 7467600"/>
              <a:gd name="connsiteY264" fmla="*/ 4770770 h 6858000"/>
              <a:gd name="connsiteX265" fmla="*/ 6038839 w 7467600"/>
              <a:gd name="connsiteY265" fmla="*/ 4764474 h 6858000"/>
              <a:gd name="connsiteX266" fmla="*/ 6038706 w 7467600"/>
              <a:gd name="connsiteY266" fmla="*/ 4763847 h 6858000"/>
              <a:gd name="connsiteX267" fmla="*/ 6037784 w 7467600"/>
              <a:gd name="connsiteY267" fmla="*/ 4764270 h 6858000"/>
              <a:gd name="connsiteX268" fmla="*/ 6038839 w 7467600"/>
              <a:gd name="connsiteY268" fmla="*/ 4764474 h 6858000"/>
              <a:gd name="connsiteX269" fmla="*/ 6040338 w 7467600"/>
              <a:gd name="connsiteY269" fmla="*/ 4771418 h 6858000"/>
              <a:gd name="connsiteX270" fmla="*/ 6024488 w 7467600"/>
              <a:gd name="connsiteY270" fmla="*/ 4809903 h 6858000"/>
              <a:gd name="connsiteX271" fmla="*/ 5599771 w 7467600"/>
              <a:gd name="connsiteY271" fmla="*/ 5509652 h 6858000"/>
              <a:gd name="connsiteX272" fmla="*/ 5548843 w 7467600"/>
              <a:gd name="connsiteY272" fmla="*/ 5563845 h 6858000"/>
              <a:gd name="connsiteX273" fmla="*/ 5940952 w 7467600"/>
              <a:gd name="connsiteY273" fmla="*/ 6250028 h 6858000"/>
              <a:gd name="connsiteX274" fmla="*/ 6043441 w 7467600"/>
              <a:gd name="connsiteY274" fmla="*/ 6665847 h 6858000"/>
              <a:gd name="connsiteX275" fmla="*/ 6093432 w 7467600"/>
              <a:gd name="connsiteY275" fmla="*/ 6858000 h 6858000"/>
              <a:gd name="connsiteX276" fmla="*/ 6034344 w 7467600"/>
              <a:gd name="connsiteY276" fmla="*/ 6858000 h 6858000"/>
              <a:gd name="connsiteX277" fmla="*/ 6026679 w 7467600"/>
              <a:gd name="connsiteY277" fmla="*/ 6836959 h 6858000"/>
              <a:gd name="connsiteX278" fmla="*/ 5800441 w 7467600"/>
              <a:gd name="connsiteY278" fmla="*/ 6335286 h 6858000"/>
              <a:gd name="connsiteX279" fmla="*/ 5526562 w 7467600"/>
              <a:gd name="connsiteY279" fmla="*/ 5705388 h 6858000"/>
              <a:gd name="connsiteX280" fmla="*/ 5519640 w 7467600"/>
              <a:gd name="connsiteY280" fmla="*/ 5683774 h 6858000"/>
              <a:gd name="connsiteX281" fmla="*/ 5844559 w 7467600"/>
              <a:gd name="connsiteY281" fmla="*/ 6553349 h 6858000"/>
              <a:gd name="connsiteX282" fmla="*/ 5975994 w 7467600"/>
              <a:gd name="connsiteY282" fmla="*/ 6858000 h 6858000"/>
              <a:gd name="connsiteX283" fmla="*/ 5898547 w 7467600"/>
              <a:gd name="connsiteY283" fmla="*/ 6858000 h 6858000"/>
              <a:gd name="connsiteX284" fmla="*/ 5682041 w 7467600"/>
              <a:gd name="connsiteY284" fmla="*/ 6355860 h 6858000"/>
              <a:gd name="connsiteX285" fmla="*/ 5461758 w 7467600"/>
              <a:gd name="connsiteY285" fmla="*/ 5820220 h 6858000"/>
              <a:gd name="connsiteX286" fmla="*/ 5237282 w 7467600"/>
              <a:gd name="connsiteY286" fmla="*/ 6579086 h 6858000"/>
              <a:gd name="connsiteX287" fmla="*/ 5115009 w 7467600"/>
              <a:gd name="connsiteY287" fmla="*/ 6858000 h 6858000"/>
              <a:gd name="connsiteX288" fmla="*/ 5028074 w 7467600"/>
              <a:gd name="connsiteY288" fmla="*/ 6858000 h 6858000"/>
              <a:gd name="connsiteX289" fmla="*/ 5079508 w 7467600"/>
              <a:gd name="connsiteY289" fmla="*/ 6749074 h 6858000"/>
              <a:gd name="connsiteX290" fmla="*/ 5371846 w 7467600"/>
              <a:gd name="connsiteY290" fmla="*/ 5924413 h 6858000"/>
              <a:gd name="connsiteX291" fmla="*/ 5270512 w 7467600"/>
              <a:gd name="connsiteY291" fmla="*/ 6138975 h 6858000"/>
              <a:gd name="connsiteX292" fmla="*/ 5062409 w 7467600"/>
              <a:gd name="connsiteY292" fmla="*/ 6653544 h 6858000"/>
              <a:gd name="connsiteX293" fmla="*/ 5036628 w 7467600"/>
              <a:gd name="connsiteY293" fmla="*/ 6754247 h 6858000"/>
              <a:gd name="connsiteX294" fmla="*/ 5009112 w 7467600"/>
              <a:gd name="connsiteY294" fmla="*/ 6858000 h 6858000"/>
              <a:gd name="connsiteX295" fmla="*/ 4976679 w 7467600"/>
              <a:gd name="connsiteY295" fmla="*/ 6858000 h 6858000"/>
              <a:gd name="connsiteX296" fmla="*/ 5006537 w 7467600"/>
              <a:gd name="connsiteY296" fmla="*/ 6747068 h 6858000"/>
              <a:gd name="connsiteX297" fmla="*/ 5032723 w 7467600"/>
              <a:gd name="connsiteY297" fmla="*/ 6644957 h 6858000"/>
              <a:gd name="connsiteX298" fmla="*/ 5242949 w 7467600"/>
              <a:gd name="connsiteY298" fmla="*/ 6125175 h 6858000"/>
              <a:gd name="connsiteX299" fmla="*/ 5286321 w 7467600"/>
              <a:gd name="connsiteY299" fmla="*/ 6033555 h 6858000"/>
              <a:gd name="connsiteX300" fmla="*/ 5008210 w 7467600"/>
              <a:gd name="connsiteY300" fmla="*/ 6649194 h 6858000"/>
              <a:gd name="connsiteX301" fmla="*/ 4986321 w 7467600"/>
              <a:gd name="connsiteY301" fmla="*/ 6765687 h 6858000"/>
              <a:gd name="connsiteX302" fmla="*/ 4973474 w 7467600"/>
              <a:gd name="connsiteY302" fmla="*/ 6858000 h 6858000"/>
              <a:gd name="connsiteX303" fmla="*/ 4907178 w 7467600"/>
              <a:gd name="connsiteY303" fmla="*/ 6858000 h 6858000"/>
              <a:gd name="connsiteX304" fmla="*/ 4910810 w 7467600"/>
              <a:gd name="connsiteY304" fmla="*/ 6829660 h 6858000"/>
              <a:gd name="connsiteX305" fmla="*/ 4987461 w 7467600"/>
              <a:gd name="connsiteY305" fmla="*/ 6432994 h 6858000"/>
              <a:gd name="connsiteX306" fmla="*/ 5179262 w 7467600"/>
              <a:gd name="connsiteY306" fmla="*/ 6035044 h 6858000"/>
              <a:gd name="connsiteX307" fmla="*/ 4689678 w 7467600"/>
              <a:gd name="connsiteY307" fmla="*/ 6440241 h 6858000"/>
              <a:gd name="connsiteX308" fmla="*/ 4477543 w 7467600"/>
              <a:gd name="connsiteY308" fmla="*/ 6674836 h 6858000"/>
              <a:gd name="connsiteX309" fmla="*/ 4329957 w 7467600"/>
              <a:gd name="connsiteY309" fmla="*/ 6858000 h 6858000"/>
              <a:gd name="connsiteX310" fmla="*/ 4218595 w 7467600"/>
              <a:gd name="connsiteY310" fmla="*/ 6858000 h 6858000"/>
              <a:gd name="connsiteX311" fmla="*/ 4368888 w 7467600"/>
              <a:gd name="connsiteY311" fmla="*/ 6668412 h 6858000"/>
              <a:gd name="connsiteX312" fmla="*/ 4563091 w 7467600"/>
              <a:gd name="connsiteY312" fmla="*/ 6442508 h 6858000"/>
              <a:gd name="connsiteX313" fmla="*/ 5387324 w 7467600"/>
              <a:gd name="connsiteY313" fmla="*/ 5705830 h 6858000"/>
              <a:gd name="connsiteX314" fmla="*/ 5073620 w 7467600"/>
              <a:gd name="connsiteY314" fmla="*/ 5955437 h 6858000"/>
              <a:gd name="connsiteX315" fmla="*/ 4689789 w 7467600"/>
              <a:gd name="connsiteY315" fmla="*/ 6268382 h 6858000"/>
              <a:gd name="connsiteX316" fmla="*/ 4418722 w 7467600"/>
              <a:gd name="connsiteY316" fmla="*/ 6570886 h 6858000"/>
              <a:gd name="connsiteX317" fmla="*/ 4214944 w 7467600"/>
              <a:gd name="connsiteY317" fmla="*/ 6858000 h 6858000"/>
              <a:gd name="connsiteX318" fmla="*/ 4177898 w 7467600"/>
              <a:gd name="connsiteY318" fmla="*/ 6858000 h 6858000"/>
              <a:gd name="connsiteX319" fmla="*/ 4391597 w 7467600"/>
              <a:gd name="connsiteY319" fmla="*/ 6556370 h 6858000"/>
              <a:gd name="connsiteX320" fmla="*/ 4668889 w 7467600"/>
              <a:gd name="connsiteY320" fmla="*/ 6246399 h 6858000"/>
              <a:gd name="connsiteX321" fmla="*/ 5055427 w 7467600"/>
              <a:gd name="connsiteY321" fmla="*/ 5931476 h 6858000"/>
              <a:gd name="connsiteX322" fmla="*/ 5371814 w 7467600"/>
              <a:gd name="connsiteY322" fmla="*/ 5678975 h 6858000"/>
              <a:gd name="connsiteX323" fmla="*/ 4987918 w 7467600"/>
              <a:gd name="connsiteY323" fmla="*/ 5838701 h 6858000"/>
              <a:gd name="connsiteX324" fmla="*/ 4317146 w 7467600"/>
              <a:gd name="connsiteY324" fmla="*/ 6587716 h 6858000"/>
              <a:gd name="connsiteX325" fmla="*/ 4171627 w 7467600"/>
              <a:gd name="connsiteY325" fmla="*/ 6858000 h 6858000"/>
              <a:gd name="connsiteX326" fmla="*/ 4081585 w 7467600"/>
              <a:gd name="connsiteY326" fmla="*/ 6858000 h 6858000"/>
              <a:gd name="connsiteX327" fmla="*/ 4238603 w 7467600"/>
              <a:gd name="connsiteY327" fmla="*/ 6559341 h 6858000"/>
              <a:gd name="connsiteX328" fmla="*/ 4778333 w 7467600"/>
              <a:gd name="connsiteY328" fmla="*/ 5873626 h 6858000"/>
              <a:gd name="connsiteX329" fmla="*/ 5414185 w 7467600"/>
              <a:gd name="connsiteY329" fmla="*/ 5573882 h 6858000"/>
              <a:gd name="connsiteX330" fmla="*/ 5959648 w 7467600"/>
              <a:gd name="connsiteY330" fmla="*/ 4760797 h 6858000"/>
              <a:gd name="connsiteX331" fmla="*/ 5355019 w 7467600"/>
              <a:gd name="connsiteY331" fmla="*/ 4734672 h 6858000"/>
              <a:gd name="connsiteX332" fmla="*/ 5083565 w 7467600"/>
              <a:gd name="connsiteY332" fmla="*/ 5179121 h 6858000"/>
              <a:gd name="connsiteX333" fmla="*/ 4713577 w 7467600"/>
              <a:gd name="connsiteY333" fmla="*/ 5616803 h 6858000"/>
              <a:gd name="connsiteX334" fmla="*/ 3989559 w 7467600"/>
              <a:gd name="connsiteY334" fmla="*/ 6145945 h 6858000"/>
              <a:gd name="connsiteX335" fmla="*/ 3939824 w 7467600"/>
              <a:gd name="connsiteY335" fmla="*/ 6066900 h 6858000"/>
              <a:gd name="connsiteX336" fmla="*/ 4584537 w 7467600"/>
              <a:gd name="connsiteY336" fmla="*/ 5324826 h 6858000"/>
              <a:gd name="connsiteX337" fmla="*/ 5037105 w 7467600"/>
              <a:gd name="connsiteY337" fmla="*/ 5088765 h 6858000"/>
              <a:gd name="connsiteX338" fmla="*/ 5039930 w 7467600"/>
              <a:gd name="connsiteY338" fmla="*/ 5089585 h 6858000"/>
              <a:gd name="connsiteX339" fmla="*/ 5263764 w 7467600"/>
              <a:gd name="connsiteY339" fmla="*/ 4735525 h 6858000"/>
              <a:gd name="connsiteX340" fmla="*/ 4086300 w 7467600"/>
              <a:gd name="connsiteY340" fmla="*/ 4884599 h 6858000"/>
              <a:gd name="connsiteX341" fmla="*/ 4085485 w 7467600"/>
              <a:gd name="connsiteY341" fmla="*/ 4899070 h 6858000"/>
              <a:gd name="connsiteX342" fmla="*/ 3871915 w 7467600"/>
              <a:gd name="connsiteY342" fmla="*/ 5253645 h 6858000"/>
              <a:gd name="connsiteX343" fmla="*/ 3799374 w 7467600"/>
              <a:gd name="connsiteY343" fmla="*/ 5466127 h 6858000"/>
              <a:gd name="connsiteX344" fmla="*/ 3498850 w 7467600"/>
              <a:gd name="connsiteY344" fmla="*/ 6661888 h 6858000"/>
              <a:gd name="connsiteX345" fmla="*/ 3399216 w 7467600"/>
              <a:gd name="connsiteY345" fmla="*/ 6858000 h 6858000"/>
              <a:gd name="connsiteX346" fmla="*/ 3303688 w 7467600"/>
              <a:gd name="connsiteY346" fmla="*/ 6858000 h 6858000"/>
              <a:gd name="connsiteX347" fmla="*/ 3391774 w 7467600"/>
              <a:gd name="connsiteY347" fmla="*/ 6697181 h 6858000"/>
              <a:gd name="connsiteX348" fmla="*/ 3735540 w 7467600"/>
              <a:gd name="connsiteY348" fmla="*/ 5546923 h 6858000"/>
              <a:gd name="connsiteX349" fmla="*/ 3729438 w 7467600"/>
              <a:gd name="connsiteY349" fmla="*/ 5569058 h 6858000"/>
              <a:gd name="connsiteX350" fmla="*/ 3707782 w 7467600"/>
              <a:gd name="connsiteY350" fmla="*/ 5644908 h 6858000"/>
              <a:gd name="connsiteX351" fmla="*/ 3583827 w 7467600"/>
              <a:gd name="connsiteY351" fmla="*/ 6039215 h 6858000"/>
              <a:gd name="connsiteX352" fmla="*/ 3547861 w 7467600"/>
              <a:gd name="connsiteY352" fmla="*/ 6129609 h 6858000"/>
              <a:gd name="connsiteX353" fmla="*/ 3490905 w 7467600"/>
              <a:gd name="connsiteY353" fmla="*/ 6277660 h 6858000"/>
              <a:gd name="connsiteX354" fmla="*/ 3455859 w 7467600"/>
              <a:gd name="connsiteY354" fmla="*/ 6391301 h 6858000"/>
              <a:gd name="connsiteX355" fmla="*/ 3429112 w 7467600"/>
              <a:gd name="connsiteY355" fmla="*/ 6479469 h 6858000"/>
              <a:gd name="connsiteX356" fmla="*/ 3304862 w 7467600"/>
              <a:gd name="connsiteY356" fmla="*/ 6796476 h 6858000"/>
              <a:gd name="connsiteX357" fmla="*/ 3276071 w 7467600"/>
              <a:gd name="connsiteY357" fmla="*/ 6858000 h 6858000"/>
              <a:gd name="connsiteX358" fmla="*/ 3240805 w 7467600"/>
              <a:gd name="connsiteY358" fmla="*/ 6858000 h 6858000"/>
              <a:gd name="connsiteX359" fmla="*/ 3275917 w 7467600"/>
              <a:gd name="connsiteY359" fmla="*/ 6783192 h 6858000"/>
              <a:gd name="connsiteX360" fmla="*/ 3399358 w 7467600"/>
              <a:gd name="connsiteY360" fmla="*/ 6469011 h 6858000"/>
              <a:gd name="connsiteX361" fmla="*/ 3425650 w 7467600"/>
              <a:gd name="connsiteY361" fmla="*/ 6381333 h 6858000"/>
              <a:gd name="connsiteX362" fmla="*/ 3460661 w 7467600"/>
              <a:gd name="connsiteY362" fmla="*/ 6266763 h 6858000"/>
              <a:gd name="connsiteX363" fmla="*/ 3518021 w 7467600"/>
              <a:gd name="connsiteY363" fmla="*/ 6117298 h 6858000"/>
              <a:gd name="connsiteX364" fmla="*/ 3554035 w 7467600"/>
              <a:gd name="connsiteY364" fmla="*/ 6027832 h 6858000"/>
              <a:gd name="connsiteX365" fmla="*/ 3677174 w 7467600"/>
              <a:gd name="connsiteY365" fmla="*/ 5636351 h 6858000"/>
              <a:gd name="connsiteX366" fmla="*/ 3698819 w 7467600"/>
              <a:gd name="connsiteY366" fmla="*/ 5560503 h 6858000"/>
              <a:gd name="connsiteX367" fmla="*/ 3702094 w 7467600"/>
              <a:gd name="connsiteY367" fmla="*/ 5549194 h 6858000"/>
              <a:gd name="connsiteX368" fmla="*/ 3398355 w 7467600"/>
              <a:gd name="connsiteY368" fmla="*/ 6094603 h 6858000"/>
              <a:gd name="connsiteX369" fmla="*/ 3193941 w 7467600"/>
              <a:gd name="connsiteY369" fmla="*/ 6798775 h 6858000"/>
              <a:gd name="connsiteX370" fmla="*/ 3184140 w 7467600"/>
              <a:gd name="connsiteY370" fmla="*/ 6858000 h 6858000"/>
              <a:gd name="connsiteX371" fmla="*/ 3099978 w 7467600"/>
              <a:gd name="connsiteY371" fmla="*/ 6858000 h 6858000"/>
              <a:gd name="connsiteX372" fmla="*/ 3101556 w 7467600"/>
              <a:gd name="connsiteY372" fmla="*/ 6843337 h 6858000"/>
              <a:gd name="connsiteX373" fmla="*/ 3370162 w 7467600"/>
              <a:gd name="connsiteY373" fmla="*/ 5785550 h 6858000"/>
              <a:gd name="connsiteX374" fmla="*/ 3746477 w 7467600"/>
              <a:gd name="connsiteY374" fmla="*/ 5377889 h 6858000"/>
              <a:gd name="connsiteX375" fmla="*/ 3863399 w 7467600"/>
              <a:gd name="connsiteY375" fmla="*/ 5087257 h 6858000"/>
              <a:gd name="connsiteX376" fmla="*/ 3968712 w 7467600"/>
              <a:gd name="connsiteY376" fmla="*/ 4913989 h 6858000"/>
              <a:gd name="connsiteX377" fmla="*/ 2792390 w 7467600"/>
              <a:gd name="connsiteY377" fmla="*/ 5382974 h 6858000"/>
              <a:gd name="connsiteX378" fmla="*/ 2714982 w 7467600"/>
              <a:gd name="connsiteY378" fmla="*/ 5427051 h 6858000"/>
              <a:gd name="connsiteX379" fmla="*/ 2813361 w 7467600"/>
              <a:gd name="connsiteY379" fmla="*/ 6023912 h 6858000"/>
              <a:gd name="connsiteX380" fmla="*/ 2688430 w 7467600"/>
              <a:gd name="connsiteY380" fmla="*/ 6801564 h 6858000"/>
              <a:gd name="connsiteX381" fmla="*/ 2629626 w 7467600"/>
              <a:gd name="connsiteY381" fmla="*/ 6763394 h 6858000"/>
              <a:gd name="connsiteX382" fmla="*/ 2565328 w 7467600"/>
              <a:gd name="connsiteY382" fmla="*/ 5516399 h 6858000"/>
              <a:gd name="connsiteX383" fmla="*/ 1922999 w 7467600"/>
              <a:gd name="connsiteY383" fmla="*/ 5980343 h 6858000"/>
              <a:gd name="connsiteX384" fmla="*/ 1950261 w 7467600"/>
              <a:gd name="connsiteY384" fmla="*/ 6405858 h 6858000"/>
              <a:gd name="connsiteX385" fmla="*/ 2365554 w 7467600"/>
              <a:gd name="connsiteY385" fmla="*/ 6759107 h 6858000"/>
              <a:gd name="connsiteX386" fmla="*/ 2424142 w 7467600"/>
              <a:gd name="connsiteY386" fmla="*/ 6858000 h 6858000"/>
              <a:gd name="connsiteX387" fmla="*/ 2395994 w 7467600"/>
              <a:gd name="connsiteY387" fmla="*/ 6858000 h 6858000"/>
              <a:gd name="connsiteX388" fmla="*/ 2392863 w 7467600"/>
              <a:gd name="connsiteY388" fmla="*/ 6852964 h 6858000"/>
              <a:gd name="connsiteX389" fmla="*/ 2017589 w 7467600"/>
              <a:gd name="connsiteY389" fmla="*/ 6493982 h 6858000"/>
              <a:gd name="connsiteX390" fmla="*/ 2147336 w 7467600"/>
              <a:gd name="connsiteY390" fmla="*/ 6594052 h 6858000"/>
              <a:gd name="connsiteX391" fmla="*/ 2207047 w 7467600"/>
              <a:gd name="connsiteY391" fmla="*/ 6654540 h 6858000"/>
              <a:gd name="connsiteX392" fmla="*/ 2299106 w 7467600"/>
              <a:gd name="connsiteY392" fmla="*/ 6778931 h 6858000"/>
              <a:gd name="connsiteX393" fmla="*/ 2314430 w 7467600"/>
              <a:gd name="connsiteY393" fmla="*/ 6801144 h 6858000"/>
              <a:gd name="connsiteX394" fmla="*/ 2352406 w 7467600"/>
              <a:gd name="connsiteY394" fmla="*/ 6858000 h 6858000"/>
              <a:gd name="connsiteX395" fmla="*/ 2314492 w 7467600"/>
              <a:gd name="connsiteY395" fmla="*/ 6858000 h 6858000"/>
              <a:gd name="connsiteX396" fmla="*/ 2288095 w 7467600"/>
              <a:gd name="connsiteY396" fmla="*/ 6818030 h 6858000"/>
              <a:gd name="connsiteX397" fmla="*/ 2272768 w 7467600"/>
              <a:gd name="connsiteY397" fmla="*/ 6795822 h 6858000"/>
              <a:gd name="connsiteX398" fmla="*/ 2182715 w 7467600"/>
              <a:gd name="connsiteY398" fmla="*/ 6675071 h 6858000"/>
              <a:gd name="connsiteX399" fmla="*/ 2032061 w 7467600"/>
              <a:gd name="connsiteY399" fmla="*/ 6541380 h 6858000"/>
              <a:gd name="connsiteX400" fmla="*/ 2257220 w 7467600"/>
              <a:gd name="connsiteY400" fmla="*/ 6826257 h 6858000"/>
              <a:gd name="connsiteX401" fmla="*/ 2281324 w 7467600"/>
              <a:gd name="connsiteY401" fmla="*/ 6858000 h 6858000"/>
              <a:gd name="connsiteX402" fmla="*/ 2242860 w 7467600"/>
              <a:gd name="connsiteY402" fmla="*/ 6858000 h 6858000"/>
              <a:gd name="connsiteX403" fmla="*/ 2232818 w 7467600"/>
              <a:gd name="connsiteY403" fmla="*/ 6844926 h 6858000"/>
              <a:gd name="connsiteX404" fmla="*/ 1990172 w 7467600"/>
              <a:gd name="connsiteY404" fmla="*/ 6542121 h 6858000"/>
              <a:gd name="connsiteX405" fmla="*/ 2124090 w 7467600"/>
              <a:gd name="connsiteY405" fmla="*/ 6761017 h 6858000"/>
              <a:gd name="connsiteX406" fmla="*/ 2200380 w 7467600"/>
              <a:gd name="connsiteY406" fmla="*/ 6858000 h 6858000"/>
              <a:gd name="connsiteX407" fmla="*/ 2147507 w 7467600"/>
              <a:gd name="connsiteY407" fmla="*/ 6858000 h 6858000"/>
              <a:gd name="connsiteX408" fmla="*/ 2070668 w 7467600"/>
              <a:gd name="connsiteY408" fmla="*/ 6761520 h 6858000"/>
              <a:gd name="connsiteX409" fmla="*/ 1975142 w 7467600"/>
              <a:gd name="connsiteY409" fmla="*/ 6585570 h 6858000"/>
              <a:gd name="connsiteX410" fmla="*/ 2050035 w 7467600"/>
              <a:gd name="connsiteY410" fmla="*/ 6813345 h 6858000"/>
              <a:gd name="connsiteX411" fmla="*/ 2063025 w 7467600"/>
              <a:gd name="connsiteY411" fmla="*/ 6858000 h 6858000"/>
              <a:gd name="connsiteX412" fmla="*/ 2021675 w 7467600"/>
              <a:gd name="connsiteY412" fmla="*/ 6858000 h 6858000"/>
              <a:gd name="connsiteX413" fmla="*/ 2019308 w 7467600"/>
              <a:gd name="connsiteY413" fmla="*/ 6847118 h 6858000"/>
              <a:gd name="connsiteX414" fmla="*/ 1938835 w 7467600"/>
              <a:gd name="connsiteY414" fmla="*/ 6551160 h 6858000"/>
              <a:gd name="connsiteX415" fmla="*/ 1953230 w 7467600"/>
              <a:gd name="connsiteY415" fmla="*/ 6759699 h 6858000"/>
              <a:gd name="connsiteX416" fmla="*/ 1956763 w 7467600"/>
              <a:gd name="connsiteY416" fmla="*/ 6778191 h 6858000"/>
              <a:gd name="connsiteX417" fmla="*/ 1967925 w 7467600"/>
              <a:gd name="connsiteY417" fmla="*/ 6858000 h 6858000"/>
              <a:gd name="connsiteX418" fmla="*/ 1936622 w 7467600"/>
              <a:gd name="connsiteY418" fmla="*/ 6858000 h 6858000"/>
              <a:gd name="connsiteX419" fmla="*/ 1926261 w 7467600"/>
              <a:gd name="connsiteY419" fmla="*/ 6784064 h 6858000"/>
              <a:gd name="connsiteX420" fmla="*/ 1922724 w 7467600"/>
              <a:gd name="connsiteY420" fmla="*/ 6765577 h 6858000"/>
              <a:gd name="connsiteX421" fmla="*/ 1904650 w 7467600"/>
              <a:gd name="connsiteY421" fmla="*/ 6639616 h 6858000"/>
              <a:gd name="connsiteX422" fmla="*/ 1885273 w 7467600"/>
              <a:gd name="connsiteY422" fmla="*/ 6858000 h 6858000"/>
              <a:gd name="connsiteX423" fmla="*/ 1854363 w 7467600"/>
              <a:gd name="connsiteY423" fmla="*/ 6858000 h 6858000"/>
              <a:gd name="connsiteX424" fmla="*/ 1880391 w 7467600"/>
              <a:gd name="connsiteY424" fmla="*/ 6603796 h 6858000"/>
              <a:gd name="connsiteX425" fmla="*/ 1818273 w 7467600"/>
              <a:gd name="connsiteY425" fmla="*/ 6715729 h 6858000"/>
              <a:gd name="connsiteX426" fmla="*/ 1794691 w 7467600"/>
              <a:gd name="connsiteY426" fmla="*/ 6843239 h 6858000"/>
              <a:gd name="connsiteX427" fmla="*/ 1794914 w 7467600"/>
              <a:gd name="connsiteY427" fmla="*/ 6858000 h 6858000"/>
              <a:gd name="connsiteX428" fmla="*/ 1746128 w 7467600"/>
              <a:gd name="connsiteY428" fmla="*/ 6858000 h 6858000"/>
              <a:gd name="connsiteX429" fmla="*/ 1753934 w 7467600"/>
              <a:gd name="connsiteY429" fmla="*/ 6724796 h 6858000"/>
              <a:gd name="connsiteX430" fmla="*/ 1792053 w 7467600"/>
              <a:gd name="connsiteY430" fmla="*/ 6572396 h 6858000"/>
              <a:gd name="connsiteX431" fmla="*/ 1862248 w 7467600"/>
              <a:gd name="connsiteY431" fmla="*/ 6266397 h 6858000"/>
              <a:gd name="connsiteX432" fmla="*/ 1862250 w 7467600"/>
              <a:gd name="connsiteY432" fmla="*/ 6033531 h 6858000"/>
              <a:gd name="connsiteX433" fmla="*/ 1211999 w 7467600"/>
              <a:gd name="connsiteY433" fmla="*/ 6683610 h 6858000"/>
              <a:gd name="connsiteX434" fmla="*/ 1213266 w 7467600"/>
              <a:gd name="connsiteY434" fmla="*/ 6691947 h 6858000"/>
              <a:gd name="connsiteX435" fmla="*/ 1203370 w 7467600"/>
              <a:gd name="connsiteY435" fmla="*/ 6850676 h 6858000"/>
              <a:gd name="connsiteX436" fmla="*/ 1203671 w 7467600"/>
              <a:gd name="connsiteY436" fmla="*/ 6858000 h 6858000"/>
              <a:gd name="connsiteX437" fmla="*/ 1143180 w 7467600"/>
              <a:gd name="connsiteY437" fmla="*/ 6858000 h 6858000"/>
              <a:gd name="connsiteX438" fmla="*/ 1142176 w 7467600"/>
              <a:gd name="connsiteY438" fmla="*/ 6766045 h 6858000"/>
              <a:gd name="connsiteX439" fmla="*/ 1067484 w 7467600"/>
              <a:gd name="connsiteY439" fmla="*/ 6858000 h 6858000"/>
              <a:gd name="connsiteX440" fmla="*/ 953928 w 7467600"/>
              <a:gd name="connsiteY440" fmla="*/ 6858000 h 6858000"/>
              <a:gd name="connsiteX441" fmla="*/ 959715 w 7467600"/>
              <a:gd name="connsiteY441" fmla="*/ 6850185 h 6858000"/>
              <a:gd name="connsiteX442" fmla="*/ 1483788 w 7467600"/>
              <a:gd name="connsiteY442" fmla="*/ 6259174 h 6858000"/>
              <a:gd name="connsiteX443" fmla="*/ 1100671 w 7467600"/>
              <a:gd name="connsiteY443" fmla="*/ 6252137 h 6858000"/>
              <a:gd name="connsiteX444" fmla="*/ 1090144 w 7467600"/>
              <a:gd name="connsiteY444" fmla="*/ 6256748 h 6858000"/>
              <a:gd name="connsiteX445" fmla="*/ 1095872 w 7467600"/>
              <a:gd name="connsiteY445" fmla="*/ 6271892 h 6858000"/>
              <a:gd name="connsiteX446" fmla="*/ 262785 w 7467600"/>
              <a:gd name="connsiteY446" fmla="*/ 6845450 h 6858000"/>
              <a:gd name="connsiteX447" fmla="*/ 209968 w 7467600"/>
              <a:gd name="connsiteY447" fmla="*/ 6770713 h 6858000"/>
              <a:gd name="connsiteX448" fmla="*/ 873460 w 7467600"/>
              <a:gd name="connsiteY448" fmla="*/ 6253768 h 6858000"/>
              <a:gd name="connsiteX449" fmla="*/ 192686 w 7467600"/>
              <a:gd name="connsiteY449" fmla="*/ 5849257 h 6858000"/>
              <a:gd name="connsiteX450" fmla="*/ 4696 w 7467600"/>
              <a:gd name="connsiteY450" fmla="*/ 5697668 h 6858000"/>
              <a:gd name="connsiteX451" fmla="*/ 0 w 7467600"/>
              <a:gd name="connsiteY451" fmla="*/ 5689984 h 6858000"/>
              <a:gd name="connsiteX452" fmla="*/ 0 w 7467600"/>
              <a:gd name="connsiteY452" fmla="*/ 5513472 h 6858000"/>
              <a:gd name="connsiteX453" fmla="*/ 174101 w 7467600"/>
              <a:gd name="connsiteY453" fmla="*/ 5620277 h 6858000"/>
              <a:gd name="connsiteX454" fmla="*/ 891800 w 7467600"/>
              <a:gd name="connsiteY454" fmla="*/ 6036935 h 6858000"/>
              <a:gd name="connsiteX455" fmla="*/ 1072219 w 7467600"/>
              <a:gd name="connsiteY455" fmla="*/ 6169443 h 6858000"/>
              <a:gd name="connsiteX456" fmla="*/ 1074117 w 7467600"/>
              <a:gd name="connsiteY456" fmla="*/ 6170301 h 6858000"/>
              <a:gd name="connsiteX457" fmla="*/ 1083114 w 7467600"/>
              <a:gd name="connsiteY457" fmla="*/ 6174131 h 6858000"/>
              <a:gd name="connsiteX458" fmla="*/ 1543010 w 7467600"/>
              <a:gd name="connsiteY458" fmla="*/ 6191140 h 6858000"/>
              <a:gd name="connsiteX459" fmla="*/ 1551080 w 7467600"/>
              <a:gd name="connsiteY459" fmla="*/ 6195006 h 6858000"/>
              <a:gd name="connsiteX460" fmla="*/ 2345443 w 7467600"/>
              <a:gd name="connsiteY460" fmla="*/ 5549882 h 6858000"/>
              <a:gd name="connsiteX461" fmla="*/ 1721499 w 7467600"/>
              <a:gd name="connsiteY461" fmla="*/ 5599969 h 6858000"/>
              <a:gd name="connsiteX462" fmla="*/ 767716 w 7467600"/>
              <a:gd name="connsiteY462" fmla="*/ 5472768 h 6858000"/>
              <a:gd name="connsiteX463" fmla="*/ 722147 w 7467600"/>
              <a:gd name="connsiteY463" fmla="*/ 5393091 h 6858000"/>
              <a:gd name="connsiteX464" fmla="*/ 1485552 w 7467600"/>
              <a:gd name="connsiteY464" fmla="*/ 5313202 h 6858000"/>
              <a:gd name="connsiteX465" fmla="*/ 2143004 w 7467600"/>
              <a:gd name="connsiteY465" fmla="*/ 5402420 h 6858000"/>
              <a:gd name="connsiteX466" fmla="*/ 1933391 w 7467600"/>
              <a:gd name="connsiteY466" fmla="*/ 5156971 h 6858000"/>
              <a:gd name="connsiteX467" fmla="*/ 1827118 w 7467600"/>
              <a:gd name="connsiteY467" fmla="*/ 4968410 h 6858000"/>
              <a:gd name="connsiteX468" fmla="*/ 1837349 w 7467600"/>
              <a:gd name="connsiteY468" fmla="*/ 4956357 h 6858000"/>
              <a:gd name="connsiteX469" fmla="*/ 2162835 w 7467600"/>
              <a:gd name="connsiteY469" fmla="*/ 5187853 h 6858000"/>
              <a:gd name="connsiteX470" fmla="*/ 2257167 w 7467600"/>
              <a:gd name="connsiteY470" fmla="*/ 5462123 h 6858000"/>
              <a:gd name="connsiteX471" fmla="*/ 2261598 w 7467600"/>
              <a:gd name="connsiteY471" fmla="*/ 5467998 h 6858000"/>
              <a:gd name="connsiteX472" fmla="*/ 2437177 w 7467600"/>
              <a:gd name="connsiteY472" fmla="*/ 5479608 h 6858000"/>
              <a:gd name="connsiteX473" fmla="*/ 2445247 w 7467600"/>
              <a:gd name="connsiteY473" fmla="*/ 5483476 h 6858000"/>
              <a:gd name="connsiteX474" fmla="*/ 2743626 w 7467600"/>
              <a:gd name="connsiteY474" fmla="*/ 5304819 h 6858000"/>
              <a:gd name="connsiteX475" fmla="*/ 3048102 w 7467600"/>
              <a:gd name="connsiteY475" fmla="*/ 5150595 h 6858000"/>
              <a:gd name="connsiteX476" fmla="*/ 1799414 w 7467600"/>
              <a:gd name="connsiteY476" fmla="*/ 4694732 h 6858000"/>
              <a:gd name="connsiteX477" fmla="*/ 1771735 w 7467600"/>
              <a:gd name="connsiteY477" fmla="*/ 4619929 h 6858000"/>
              <a:gd name="connsiteX478" fmla="*/ 3104273 w 7467600"/>
              <a:gd name="connsiteY478" fmla="*/ 5076159 h 6858000"/>
              <a:gd name="connsiteX479" fmla="*/ 3113245 w 7467600"/>
              <a:gd name="connsiteY479" fmla="*/ 5090705 h 6858000"/>
              <a:gd name="connsiteX480" fmla="*/ 3126294 w 7467600"/>
              <a:gd name="connsiteY480" fmla="*/ 5114400 h 6858000"/>
              <a:gd name="connsiteX481" fmla="*/ 3937433 w 7467600"/>
              <a:gd name="connsiteY481" fmla="*/ 4830473 h 6858000"/>
              <a:gd name="connsiteX482" fmla="*/ 3590475 w 7467600"/>
              <a:gd name="connsiteY482" fmla="*/ 4597974 h 6858000"/>
              <a:gd name="connsiteX483" fmla="*/ 3100264 w 7467600"/>
              <a:gd name="connsiteY483" fmla="*/ 4579845 h 6858000"/>
              <a:gd name="connsiteX484" fmla="*/ 2183576 w 7467600"/>
              <a:gd name="connsiteY484" fmla="*/ 4227150 h 6858000"/>
              <a:gd name="connsiteX485" fmla="*/ 2151029 w 7467600"/>
              <a:gd name="connsiteY485" fmla="*/ 4146947 h 6858000"/>
              <a:gd name="connsiteX486" fmla="*/ 3563434 w 7467600"/>
              <a:gd name="connsiteY486" fmla="*/ 4469115 h 6858000"/>
              <a:gd name="connsiteX487" fmla="*/ 3177952 w 7467600"/>
              <a:gd name="connsiteY487" fmla="*/ 3657386 h 6858000"/>
              <a:gd name="connsiteX488" fmla="*/ 3189263 w 7467600"/>
              <a:gd name="connsiteY488" fmla="*/ 3625726 h 6858000"/>
              <a:gd name="connsiteX489" fmla="*/ 3560912 w 7467600"/>
              <a:gd name="connsiteY489" fmla="*/ 4079863 h 6858000"/>
              <a:gd name="connsiteX490" fmla="*/ 3626636 w 7467600"/>
              <a:gd name="connsiteY490" fmla="*/ 4512230 h 6858000"/>
              <a:gd name="connsiteX491" fmla="*/ 3653088 w 7467600"/>
              <a:gd name="connsiteY491" fmla="*/ 4521417 h 6858000"/>
              <a:gd name="connsiteX492" fmla="*/ 3988128 w 7467600"/>
              <a:gd name="connsiteY492" fmla="*/ 4817267 h 6858000"/>
              <a:gd name="connsiteX493" fmla="*/ 4830582 w 7467600"/>
              <a:gd name="connsiteY493" fmla="*/ 4676000 h 6858000"/>
              <a:gd name="connsiteX494" fmla="*/ 4830100 w 7467600"/>
              <a:gd name="connsiteY494" fmla="*/ 4675554 h 6858000"/>
              <a:gd name="connsiteX495" fmla="*/ 4036318 w 7467600"/>
              <a:gd name="connsiteY495" fmla="*/ 4147013 h 6858000"/>
              <a:gd name="connsiteX496" fmla="*/ 3432098 w 7467600"/>
              <a:gd name="connsiteY496" fmla="*/ 3537312 h 6858000"/>
              <a:gd name="connsiteX497" fmla="*/ 3446761 w 7467600"/>
              <a:gd name="connsiteY497" fmla="*/ 3461278 h 6858000"/>
              <a:gd name="connsiteX498" fmla="*/ 4419733 w 7467600"/>
              <a:gd name="connsiteY498" fmla="*/ 3963555 h 6858000"/>
              <a:gd name="connsiteX499" fmla="*/ 4781371 w 7467600"/>
              <a:gd name="connsiteY499" fmla="*/ 4458604 h 6858000"/>
              <a:gd name="connsiteX500" fmla="*/ 4780440 w 7467600"/>
              <a:gd name="connsiteY500" fmla="*/ 4470290 h 6858000"/>
              <a:gd name="connsiteX501" fmla="*/ 4898954 w 7467600"/>
              <a:gd name="connsiteY501" fmla="*/ 4662092 h 6858000"/>
              <a:gd name="connsiteX502" fmla="*/ 4900699 w 7467600"/>
              <a:gd name="connsiteY502" fmla="*/ 4670867 h 6858000"/>
              <a:gd name="connsiteX503" fmla="*/ 5714511 w 7467600"/>
              <a:gd name="connsiteY503" fmla="*/ 4663483 h 6858000"/>
              <a:gd name="connsiteX504" fmla="*/ 5464793 w 7467600"/>
              <a:gd name="connsiteY504" fmla="*/ 4393556 h 6858000"/>
              <a:gd name="connsiteX505" fmla="*/ 5461897 w 7467600"/>
              <a:gd name="connsiteY505" fmla="*/ 4390879 h 6858000"/>
              <a:gd name="connsiteX506" fmla="*/ 4294126 w 7467600"/>
              <a:gd name="connsiteY506" fmla="*/ 3303048 h 6858000"/>
              <a:gd name="connsiteX507" fmla="*/ 4305321 w 7467600"/>
              <a:gd name="connsiteY507" fmla="*/ 3256953 h 6858000"/>
              <a:gd name="connsiteX508" fmla="*/ 4949299 w 7467600"/>
              <a:gd name="connsiteY508" fmla="*/ 3766336 h 6858000"/>
              <a:gd name="connsiteX509" fmla="*/ 5291452 w 7467600"/>
              <a:gd name="connsiteY509" fmla="*/ 4076801 h 6858000"/>
              <a:gd name="connsiteX510" fmla="*/ 5434998 w 7467600"/>
              <a:gd name="connsiteY510" fmla="*/ 4254100 h 6858000"/>
              <a:gd name="connsiteX511" fmla="*/ 5351015 w 7467600"/>
              <a:gd name="connsiteY511" fmla="*/ 3760989 h 6858000"/>
              <a:gd name="connsiteX512" fmla="*/ 5413780 w 7467600"/>
              <a:gd name="connsiteY512" fmla="*/ 2966265 h 6858000"/>
              <a:gd name="connsiteX513" fmla="*/ 5425627 w 7467600"/>
              <a:gd name="connsiteY513" fmla="*/ 2954192 h 6858000"/>
              <a:gd name="connsiteX514" fmla="*/ 6604735 w 7467600"/>
              <a:gd name="connsiteY514" fmla="*/ 2041381 h 6858000"/>
              <a:gd name="connsiteX515" fmla="*/ 7204487 w 7467600"/>
              <a:gd name="connsiteY515" fmla="*/ 2742112 h 6858000"/>
              <a:gd name="connsiteX516" fmla="*/ 7131592 w 7467600"/>
              <a:gd name="connsiteY516" fmla="*/ 2672096 h 6858000"/>
              <a:gd name="connsiteX517" fmla="*/ 6996344 w 7467600"/>
              <a:gd name="connsiteY517" fmla="*/ 2518310 h 6858000"/>
              <a:gd name="connsiteX518" fmla="*/ 6735495 w 7467600"/>
              <a:gd name="connsiteY518" fmla="*/ 2196890 h 6858000"/>
              <a:gd name="connsiteX519" fmla="*/ 6721901 w 7467600"/>
              <a:gd name="connsiteY519" fmla="*/ 2179274 h 6858000"/>
              <a:gd name="connsiteX520" fmla="*/ 6604735 w 7467600"/>
              <a:gd name="connsiteY520" fmla="*/ 2041381 h 6858000"/>
              <a:gd name="connsiteX521" fmla="*/ 6591670 w 7467600"/>
              <a:gd name="connsiteY521" fmla="*/ 1988277 h 6858000"/>
              <a:gd name="connsiteX522" fmla="*/ 6747349 w 7467600"/>
              <a:gd name="connsiteY522" fmla="*/ 2160069 h 6858000"/>
              <a:gd name="connsiteX523" fmla="*/ 6760943 w 7467600"/>
              <a:gd name="connsiteY523" fmla="*/ 2177686 h 6858000"/>
              <a:gd name="connsiteX524" fmla="*/ 7021065 w 7467600"/>
              <a:gd name="connsiteY524" fmla="*/ 2498102 h 6858000"/>
              <a:gd name="connsiteX525" fmla="*/ 7155223 w 7467600"/>
              <a:gd name="connsiteY525" fmla="*/ 2650386 h 6858000"/>
              <a:gd name="connsiteX526" fmla="*/ 7203167 w 7467600"/>
              <a:gd name="connsiteY526" fmla="*/ 2697288 h 6858000"/>
              <a:gd name="connsiteX527" fmla="*/ 6937703 w 7467600"/>
              <a:gd name="connsiteY527" fmla="*/ 2321981 h 6858000"/>
              <a:gd name="connsiteX528" fmla="*/ 6591670 w 7467600"/>
              <a:gd name="connsiteY528" fmla="*/ 1988277 h 6858000"/>
              <a:gd name="connsiteX529" fmla="*/ 5798671 w 7467600"/>
              <a:gd name="connsiteY529" fmla="*/ 1981601 h 6858000"/>
              <a:gd name="connsiteX530" fmla="*/ 5754709 w 7467600"/>
              <a:gd name="connsiteY530" fmla="*/ 2071454 h 6858000"/>
              <a:gd name="connsiteX531" fmla="*/ 5763044 w 7467600"/>
              <a:gd name="connsiteY531" fmla="*/ 2842206 h 6858000"/>
              <a:gd name="connsiteX532" fmla="*/ 5764974 w 7467600"/>
              <a:gd name="connsiteY532" fmla="*/ 2799609 h 6858000"/>
              <a:gd name="connsiteX533" fmla="*/ 5767665 w 7467600"/>
              <a:gd name="connsiteY533" fmla="*/ 2666409 h 6858000"/>
              <a:gd name="connsiteX534" fmla="*/ 5763055 w 7467600"/>
              <a:gd name="connsiteY534" fmla="*/ 2579705 h 6858000"/>
              <a:gd name="connsiteX535" fmla="*/ 5758079 w 7467600"/>
              <a:gd name="connsiteY535" fmla="*/ 2492508 h 6858000"/>
              <a:gd name="connsiteX536" fmla="*/ 5779325 w 7467600"/>
              <a:gd name="connsiteY536" fmla="*/ 2197069 h 6858000"/>
              <a:gd name="connsiteX537" fmla="*/ 5798671 w 7467600"/>
              <a:gd name="connsiteY537" fmla="*/ 1981601 h 6858000"/>
              <a:gd name="connsiteX538" fmla="*/ 5829202 w 7467600"/>
              <a:gd name="connsiteY538" fmla="*/ 1971679 h 6858000"/>
              <a:gd name="connsiteX539" fmla="*/ 5809558 w 7467600"/>
              <a:gd name="connsiteY539" fmla="*/ 2198043 h 6858000"/>
              <a:gd name="connsiteX540" fmla="*/ 5788653 w 7467600"/>
              <a:gd name="connsiteY540" fmla="*/ 2489430 h 6858000"/>
              <a:gd name="connsiteX541" fmla="*/ 5793439 w 7467600"/>
              <a:gd name="connsiteY541" fmla="*/ 2575235 h 6858000"/>
              <a:gd name="connsiteX542" fmla="*/ 5796837 w 7467600"/>
              <a:gd name="connsiteY542" fmla="*/ 2637633 h 6858000"/>
              <a:gd name="connsiteX543" fmla="*/ 5818614 w 7467600"/>
              <a:gd name="connsiteY543" fmla="*/ 2473055 h 6858000"/>
              <a:gd name="connsiteX544" fmla="*/ 5829202 w 7467600"/>
              <a:gd name="connsiteY544" fmla="*/ 1971679 h 6858000"/>
              <a:gd name="connsiteX545" fmla="*/ 5911389 w 7467600"/>
              <a:gd name="connsiteY545" fmla="*/ 1898371 h 6858000"/>
              <a:gd name="connsiteX546" fmla="*/ 6237627 w 7467600"/>
              <a:gd name="connsiteY546" fmla="*/ 2231921 h 6858000"/>
              <a:gd name="connsiteX547" fmla="*/ 5911389 w 7467600"/>
              <a:gd name="connsiteY547" fmla="*/ 1898371 h 6858000"/>
              <a:gd name="connsiteX548" fmla="*/ 6944437 w 7467600"/>
              <a:gd name="connsiteY548" fmla="*/ 1575402 h 6858000"/>
              <a:gd name="connsiteX549" fmla="*/ 6304730 w 7467600"/>
              <a:gd name="connsiteY549" fmla="*/ 1766654 h 6858000"/>
              <a:gd name="connsiteX550" fmla="*/ 6944437 w 7467600"/>
              <a:gd name="connsiteY550" fmla="*/ 1575402 h 6858000"/>
              <a:gd name="connsiteX551" fmla="*/ 7019523 w 7467600"/>
              <a:gd name="connsiteY551" fmla="*/ 1519450 h 6858000"/>
              <a:gd name="connsiteX552" fmla="*/ 6298091 w 7467600"/>
              <a:gd name="connsiteY552" fmla="*/ 1737122 h 6858000"/>
              <a:gd name="connsiteX553" fmla="*/ 7019523 w 7467600"/>
              <a:gd name="connsiteY553" fmla="*/ 1519450 h 6858000"/>
              <a:gd name="connsiteX554" fmla="*/ 2399523 w 7467600"/>
              <a:gd name="connsiteY554" fmla="*/ 1428234 h 6858000"/>
              <a:gd name="connsiteX555" fmla="*/ 2224982 w 7467600"/>
              <a:gd name="connsiteY555" fmla="*/ 1826201 h 6858000"/>
              <a:gd name="connsiteX556" fmla="*/ 2096099 w 7467600"/>
              <a:gd name="connsiteY556" fmla="*/ 2345900 h 6858000"/>
              <a:gd name="connsiteX557" fmla="*/ 2283317 w 7467600"/>
              <a:gd name="connsiteY557" fmla="*/ 1796925 h 6858000"/>
              <a:gd name="connsiteX558" fmla="*/ 2399523 w 7467600"/>
              <a:gd name="connsiteY558" fmla="*/ 1428234 h 6858000"/>
              <a:gd name="connsiteX559" fmla="*/ 2448558 w 7467600"/>
              <a:gd name="connsiteY559" fmla="*/ 1373435 h 6858000"/>
              <a:gd name="connsiteX560" fmla="*/ 2312521 w 7467600"/>
              <a:gd name="connsiteY560" fmla="*/ 1806140 h 6858000"/>
              <a:gd name="connsiteX561" fmla="*/ 2127533 w 7467600"/>
              <a:gd name="connsiteY561" fmla="*/ 2348380 h 6858000"/>
              <a:gd name="connsiteX562" fmla="*/ 2358080 w 7467600"/>
              <a:gd name="connsiteY562" fmla="*/ 1866134 h 6858000"/>
              <a:gd name="connsiteX563" fmla="*/ 2407436 w 7467600"/>
              <a:gd name="connsiteY563" fmla="*/ 1651070 h 6858000"/>
              <a:gd name="connsiteX564" fmla="*/ 2448558 w 7467600"/>
              <a:gd name="connsiteY564" fmla="*/ 1373435 h 6858000"/>
              <a:gd name="connsiteX565" fmla="*/ 278707 w 7467600"/>
              <a:gd name="connsiteY565" fmla="*/ 1352270 h 6858000"/>
              <a:gd name="connsiteX566" fmla="*/ 321570 w 7467600"/>
              <a:gd name="connsiteY566" fmla="*/ 1861610 h 6858000"/>
              <a:gd name="connsiteX567" fmla="*/ 294281 w 7467600"/>
              <a:gd name="connsiteY567" fmla="*/ 1440658 h 6858000"/>
              <a:gd name="connsiteX568" fmla="*/ 278707 w 7467600"/>
              <a:gd name="connsiteY568" fmla="*/ 1352270 h 6858000"/>
              <a:gd name="connsiteX569" fmla="*/ 1423821 w 7467600"/>
              <a:gd name="connsiteY569" fmla="*/ 1351958 h 6858000"/>
              <a:gd name="connsiteX570" fmla="*/ 1638521 w 7467600"/>
              <a:gd name="connsiteY570" fmla="*/ 1908470 h 6858000"/>
              <a:gd name="connsiteX571" fmla="*/ 1754199 w 7467600"/>
              <a:gd name="connsiteY571" fmla="*/ 2149284 h 6858000"/>
              <a:gd name="connsiteX572" fmla="*/ 1908359 w 7467600"/>
              <a:gd name="connsiteY572" fmla="*/ 2364988 h 6858000"/>
              <a:gd name="connsiteX573" fmla="*/ 1647661 w 7467600"/>
              <a:gd name="connsiteY573" fmla="*/ 1825945 h 6858000"/>
              <a:gd name="connsiteX574" fmla="*/ 1423821 w 7467600"/>
              <a:gd name="connsiteY574" fmla="*/ 1351958 h 6858000"/>
              <a:gd name="connsiteX575" fmla="*/ 1431890 w 7467600"/>
              <a:gd name="connsiteY575" fmla="*/ 1306475 h 6858000"/>
              <a:gd name="connsiteX576" fmla="*/ 1507597 w 7467600"/>
              <a:gd name="connsiteY576" fmla="*/ 1446132 h 6858000"/>
              <a:gd name="connsiteX577" fmla="*/ 1674586 w 7467600"/>
              <a:gd name="connsiteY577" fmla="*/ 1813832 h 6858000"/>
              <a:gd name="connsiteX578" fmla="*/ 1815950 w 7467600"/>
              <a:gd name="connsiteY578" fmla="*/ 2128564 h 6858000"/>
              <a:gd name="connsiteX579" fmla="*/ 1984242 w 7467600"/>
              <a:gd name="connsiteY579" fmla="*/ 2430829 h 6858000"/>
              <a:gd name="connsiteX580" fmla="*/ 2014023 w 7467600"/>
              <a:gd name="connsiteY580" fmla="*/ 2450995 h 6858000"/>
              <a:gd name="connsiteX581" fmla="*/ 1747337 w 7467600"/>
              <a:gd name="connsiteY581" fmla="*/ 1855264 h 6858000"/>
              <a:gd name="connsiteX582" fmla="*/ 1533749 w 7467600"/>
              <a:gd name="connsiteY582" fmla="*/ 1478656 h 6858000"/>
              <a:gd name="connsiteX583" fmla="*/ 1431890 w 7467600"/>
              <a:gd name="connsiteY583" fmla="*/ 1306475 h 6858000"/>
              <a:gd name="connsiteX584" fmla="*/ 5052692 w 7467600"/>
              <a:gd name="connsiteY584" fmla="*/ 1292994 h 6858000"/>
              <a:gd name="connsiteX585" fmla="*/ 5200661 w 7467600"/>
              <a:gd name="connsiteY585" fmla="*/ 1635186 h 6858000"/>
              <a:gd name="connsiteX586" fmla="*/ 5297138 w 7467600"/>
              <a:gd name="connsiteY586" fmla="*/ 1906351 h 6858000"/>
              <a:gd name="connsiteX587" fmla="*/ 5052692 w 7467600"/>
              <a:gd name="connsiteY587" fmla="*/ 1292994 h 6858000"/>
              <a:gd name="connsiteX588" fmla="*/ 5009948 w 7467600"/>
              <a:gd name="connsiteY588" fmla="*/ 1273619 h 6858000"/>
              <a:gd name="connsiteX589" fmla="*/ 5121777 w 7467600"/>
              <a:gd name="connsiteY589" fmla="*/ 1654213 h 6858000"/>
              <a:gd name="connsiteX590" fmla="*/ 5293545 w 7467600"/>
              <a:gd name="connsiteY590" fmla="*/ 2072247 h 6858000"/>
              <a:gd name="connsiteX591" fmla="*/ 5294042 w 7467600"/>
              <a:gd name="connsiteY591" fmla="*/ 2065019 h 6858000"/>
              <a:gd name="connsiteX592" fmla="*/ 5171936 w 7467600"/>
              <a:gd name="connsiteY592" fmla="*/ 1647613 h 6858000"/>
              <a:gd name="connsiteX593" fmla="*/ 5009948 w 7467600"/>
              <a:gd name="connsiteY593" fmla="*/ 1273619 h 6858000"/>
              <a:gd name="connsiteX594" fmla="*/ 655236 w 7467600"/>
              <a:gd name="connsiteY594" fmla="*/ 1268632 h 6858000"/>
              <a:gd name="connsiteX595" fmla="*/ 839521 w 7467600"/>
              <a:gd name="connsiteY595" fmla="*/ 1685315 h 6858000"/>
              <a:gd name="connsiteX596" fmla="*/ 1109416 w 7467600"/>
              <a:gd name="connsiteY596" fmla="*/ 2061663 h 6858000"/>
              <a:gd name="connsiteX597" fmla="*/ 1298300 w 7467600"/>
              <a:gd name="connsiteY597" fmla="*/ 2247742 h 6858000"/>
              <a:gd name="connsiteX598" fmla="*/ 1125871 w 7467600"/>
              <a:gd name="connsiteY598" fmla="*/ 1989513 h 6858000"/>
              <a:gd name="connsiteX599" fmla="*/ 981574 w 7467600"/>
              <a:gd name="connsiteY599" fmla="*/ 1783157 h 6858000"/>
              <a:gd name="connsiteX600" fmla="*/ 922198 w 7467600"/>
              <a:gd name="connsiteY600" fmla="*/ 1677437 h 6858000"/>
              <a:gd name="connsiteX601" fmla="*/ 869293 w 7467600"/>
              <a:gd name="connsiteY601" fmla="*/ 1583214 h 6858000"/>
              <a:gd name="connsiteX602" fmla="*/ 751431 w 7467600"/>
              <a:gd name="connsiteY602" fmla="*/ 1405731 h 6858000"/>
              <a:gd name="connsiteX603" fmla="*/ 655236 w 7467600"/>
              <a:gd name="connsiteY603" fmla="*/ 1268632 h 6858000"/>
              <a:gd name="connsiteX604" fmla="*/ 6516292 w 7467600"/>
              <a:gd name="connsiteY604" fmla="*/ 1263064 h 6858000"/>
              <a:gd name="connsiteX605" fmla="*/ 5736320 w 7467600"/>
              <a:gd name="connsiteY605" fmla="*/ 1501803 h 6858000"/>
              <a:gd name="connsiteX606" fmla="*/ 6516292 w 7467600"/>
              <a:gd name="connsiteY606" fmla="*/ 1263064 h 6858000"/>
              <a:gd name="connsiteX607" fmla="*/ 291466 w 7467600"/>
              <a:gd name="connsiteY607" fmla="*/ 1250369 h 6858000"/>
              <a:gd name="connsiteX608" fmla="*/ 323180 w 7467600"/>
              <a:gd name="connsiteY608" fmla="*/ 1435283 h 6858000"/>
              <a:gd name="connsiteX609" fmla="*/ 349381 w 7467600"/>
              <a:gd name="connsiteY609" fmla="*/ 1875041 h 6858000"/>
              <a:gd name="connsiteX610" fmla="*/ 374363 w 7467600"/>
              <a:gd name="connsiteY610" fmla="*/ 1506494 h 6858000"/>
              <a:gd name="connsiteX611" fmla="*/ 302168 w 7467600"/>
              <a:gd name="connsiteY611" fmla="*/ 1274495 h 6858000"/>
              <a:gd name="connsiteX612" fmla="*/ 291466 w 7467600"/>
              <a:gd name="connsiteY612" fmla="*/ 1250369 h 6858000"/>
              <a:gd name="connsiteX613" fmla="*/ 678222 w 7467600"/>
              <a:gd name="connsiteY613" fmla="*/ 1248670 h 6858000"/>
              <a:gd name="connsiteX614" fmla="*/ 775536 w 7467600"/>
              <a:gd name="connsiteY614" fmla="*/ 1388015 h 6858000"/>
              <a:gd name="connsiteX615" fmla="*/ 894529 w 7467600"/>
              <a:gd name="connsiteY615" fmla="*/ 1567739 h 6858000"/>
              <a:gd name="connsiteX616" fmla="*/ 948000 w 7467600"/>
              <a:gd name="connsiteY616" fmla="*/ 1663088 h 6858000"/>
              <a:gd name="connsiteX617" fmla="*/ 1006812 w 7467600"/>
              <a:gd name="connsiteY617" fmla="*/ 1767683 h 6858000"/>
              <a:gd name="connsiteX618" fmla="*/ 1149133 w 7467600"/>
              <a:gd name="connsiteY618" fmla="*/ 1971513 h 6858000"/>
              <a:gd name="connsiteX619" fmla="*/ 1333952 w 7467600"/>
              <a:gd name="connsiteY619" fmla="*/ 2251620 h 6858000"/>
              <a:gd name="connsiteX620" fmla="*/ 1337329 w 7467600"/>
              <a:gd name="connsiteY620" fmla="*/ 2258350 h 6858000"/>
              <a:gd name="connsiteX621" fmla="*/ 1014726 w 7467600"/>
              <a:gd name="connsiteY621" fmla="*/ 1615556 h 6858000"/>
              <a:gd name="connsiteX622" fmla="*/ 678222 w 7467600"/>
              <a:gd name="connsiteY622" fmla="*/ 1248670 h 6858000"/>
              <a:gd name="connsiteX623" fmla="*/ 6691602 w 7467600"/>
              <a:gd name="connsiteY623" fmla="*/ 1140573 h 6858000"/>
              <a:gd name="connsiteX624" fmla="*/ 6571100 w 7467600"/>
              <a:gd name="connsiteY624" fmla="*/ 1183662 h 6858000"/>
              <a:gd name="connsiteX625" fmla="*/ 6241687 w 7467600"/>
              <a:gd name="connsiteY625" fmla="*/ 1257600 h 6858000"/>
              <a:gd name="connsiteX626" fmla="*/ 5693009 w 7467600"/>
              <a:gd name="connsiteY626" fmla="*/ 1478256 h 6858000"/>
              <a:gd name="connsiteX627" fmla="*/ 6548420 w 7467600"/>
              <a:gd name="connsiteY627" fmla="*/ 1214599 h 6858000"/>
              <a:gd name="connsiteX628" fmla="*/ 6605473 w 7467600"/>
              <a:gd name="connsiteY628" fmla="*/ 1184686 h 6858000"/>
              <a:gd name="connsiteX629" fmla="*/ 6691602 w 7467600"/>
              <a:gd name="connsiteY629" fmla="*/ 1140573 h 6858000"/>
              <a:gd name="connsiteX630" fmla="*/ 4002475 w 7467600"/>
              <a:gd name="connsiteY630" fmla="*/ 1037802 h 6858000"/>
              <a:gd name="connsiteX631" fmla="*/ 4000324 w 7467600"/>
              <a:gd name="connsiteY631" fmla="*/ 1039362 h 6858000"/>
              <a:gd name="connsiteX632" fmla="*/ 4002862 w 7467600"/>
              <a:gd name="connsiteY632" fmla="*/ 1042866 h 6858000"/>
              <a:gd name="connsiteX633" fmla="*/ 4002475 w 7467600"/>
              <a:gd name="connsiteY633" fmla="*/ 1037802 h 6858000"/>
              <a:gd name="connsiteX634" fmla="*/ 506322 w 7467600"/>
              <a:gd name="connsiteY634" fmla="*/ 1020997 h 6858000"/>
              <a:gd name="connsiteX635" fmla="*/ 533068 w 7467600"/>
              <a:gd name="connsiteY635" fmla="*/ 1029409 h 6858000"/>
              <a:gd name="connsiteX636" fmla="*/ 1232525 w 7467600"/>
              <a:gd name="connsiteY636" fmla="*/ 1804675 h 6858000"/>
              <a:gd name="connsiteX637" fmla="*/ 1388858 w 7467600"/>
              <a:gd name="connsiteY637" fmla="*/ 2368011 h 6858000"/>
              <a:gd name="connsiteX638" fmla="*/ 1384098 w 7467600"/>
              <a:gd name="connsiteY638" fmla="*/ 2378125 h 6858000"/>
              <a:gd name="connsiteX639" fmla="*/ 1425393 w 7467600"/>
              <a:gd name="connsiteY639" fmla="*/ 2589124 h 6858000"/>
              <a:gd name="connsiteX640" fmla="*/ 1424001 w 7467600"/>
              <a:gd name="connsiteY640" fmla="*/ 2597541 h 6858000"/>
              <a:gd name="connsiteX641" fmla="*/ 2152729 w 7467600"/>
              <a:gd name="connsiteY641" fmla="*/ 2864487 h 6858000"/>
              <a:gd name="connsiteX642" fmla="*/ 2020609 w 7467600"/>
              <a:gd name="connsiteY642" fmla="*/ 2539671 h 6858000"/>
              <a:gd name="connsiteX643" fmla="*/ 2018920 w 7467600"/>
              <a:gd name="connsiteY643" fmla="*/ 2536309 h 6858000"/>
              <a:gd name="connsiteX644" fmla="*/ 1342441 w 7467600"/>
              <a:gd name="connsiteY644" fmla="*/ 1173017 h 6858000"/>
              <a:gd name="connsiteX645" fmla="*/ 1367925 w 7467600"/>
              <a:gd name="connsiteY645" fmla="*/ 1135648 h 6858000"/>
              <a:gd name="connsiteX646" fmla="*/ 1771401 w 7467600"/>
              <a:gd name="connsiteY646" fmla="*/ 1806673 h 6858000"/>
              <a:gd name="connsiteX647" fmla="*/ 1972385 w 7467600"/>
              <a:gd name="connsiteY647" fmla="*/ 2198735 h 6858000"/>
              <a:gd name="connsiteX648" fmla="*/ 2040892 w 7467600"/>
              <a:gd name="connsiteY648" fmla="*/ 2405205 h 6858000"/>
              <a:gd name="connsiteX649" fmla="*/ 2131689 w 7467600"/>
              <a:gd name="connsiteY649" fmla="*/ 1936926 h 6858000"/>
              <a:gd name="connsiteX650" fmla="*/ 2454820 w 7467600"/>
              <a:gd name="connsiteY650" fmla="*/ 1248808 h 6858000"/>
              <a:gd name="connsiteX651" fmla="*/ 2492512 w 7467600"/>
              <a:gd name="connsiteY651" fmla="*/ 1302920 h 6858000"/>
              <a:gd name="connsiteX652" fmla="*/ 2081216 w 7467600"/>
              <a:gd name="connsiteY652" fmla="*/ 2527513 h 6858000"/>
              <a:gd name="connsiteX653" fmla="*/ 2081211 w 7467600"/>
              <a:gd name="connsiteY653" fmla="*/ 2528916 h 6858000"/>
              <a:gd name="connsiteX654" fmla="*/ 2199067 w 7467600"/>
              <a:gd name="connsiteY654" fmla="*/ 2884061 h 6858000"/>
              <a:gd name="connsiteX655" fmla="*/ 3192586 w 7467600"/>
              <a:gd name="connsiteY655" fmla="*/ 3411496 h 6858000"/>
              <a:gd name="connsiteX656" fmla="*/ 3182620 w 7467600"/>
              <a:gd name="connsiteY656" fmla="*/ 3483279 h 6858000"/>
              <a:gd name="connsiteX657" fmla="*/ 2435119 w 7467600"/>
              <a:gd name="connsiteY657" fmla="*/ 3080173 h 6858000"/>
              <a:gd name="connsiteX658" fmla="*/ 2410152 w 7467600"/>
              <a:gd name="connsiteY658" fmla="*/ 3063751 h 6858000"/>
              <a:gd name="connsiteX659" fmla="*/ 2408099 w 7467600"/>
              <a:gd name="connsiteY659" fmla="*/ 3064403 h 6858000"/>
              <a:gd name="connsiteX660" fmla="*/ 2407218 w 7467600"/>
              <a:gd name="connsiteY660" fmla="*/ 3070324 h 6858000"/>
              <a:gd name="connsiteX661" fmla="*/ 2380138 w 7467600"/>
              <a:gd name="connsiteY661" fmla="*/ 3099341 h 6858000"/>
              <a:gd name="connsiteX662" fmla="*/ 1765923 w 7467600"/>
              <a:gd name="connsiteY662" fmla="*/ 3581043 h 6858000"/>
              <a:gd name="connsiteX663" fmla="*/ 1702258 w 7467600"/>
              <a:gd name="connsiteY663" fmla="*/ 3612286 h 6858000"/>
              <a:gd name="connsiteX664" fmla="*/ 1538370 w 7467600"/>
              <a:gd name="connsiteY664" fmla="*/ 3811804 h 6858000"/>
              <a:gd name="connsiteX665" fmla="*/ 542867 w 7467600"/>
              <a:gd name="connsiteY665" fmla="*/ 4944092 h 6858000"/>
              <a:gd name="connsiteX666" fmla="*/ 515800 w 7467600"/>
              <a:gd name="connsiteY666" fmla="*/ 4862180 h 6858000"/>
              <a:gd name="connsiteX667" fmla="*/ 909145 w 7467600"/>
              <a:gd name="connsiteY667" fmla="*/ 4199225 h 6858000"/>
              <a:gd name="connsiteX668" fmla="*/ 1214067 w 7467600"/>
              <a:gd name="connsiteY668" fmla="*/ 3908561 h 6858000"/>
              <a:gd name="connsiteX669" fmla="*/ 640967 w 7467600"/>
              <a:gd name="connsiteY669" fmla="*/ 4105601 h 6858000"/>
              <a:gd name="connsiteX670" fmla="*/ 112563 w 7467600"/>
              <a:gd name="connsiteY670" fmla="*/ 4396952 h 6858000"/>
              <a:gd name="connsiteX671" fmla="*/ 0 w 7467600"/>
              <a:gd name="connsiteY671" fmla="*/ 4466006 h 6858000"/>
              <a:gd name="connsiteX672" fmla="*/ 0 w 7467600"/>
              <a:gd name="connsiteY672" fmla="*/ 4233763 h 6858000"/>
              <a:gd name="connsiteX673" fmla="*/ 36881 w 7467600"/>
              <a:gd name="connsiteY673" fmla="*/ 4200118 h 6858000"/>
              <a:gd name="connsiteX674" fmla="*/ 910534 w 7467600"/>
              <a:gd name="connsiteY674" fmla="*/ 3629753 h 6858000"/>
              <a:gd name="connsiteX675" fmla="*/ 1578717 w 7467600"/>
              <a:gd name="connsiteY675" fmla="*/ 3575982 h 6858000"/>
              <a:gd name="connsiteX676" fmla="*/ 2338780 w 7467600"/>
              <a:gd name="connsiteY676" fmla="*/ 3033725 h 6858000"/>
              <a:gd name="connsiteX677" fmla="*/ 1807991 w 7467600"/>
              <a:gd name="connsiteY677" fmla="*/ 2807184 h 6858000"/>
              <a:gd name="connsiteX678" fmla="*/ 1416358 w 7467600"/>
              <a:gd name="connsiteY678" fmla="*/ 3112571 h 6858000"/>
              <a:gd name="connsiteX679" fmla="*/ 939066 w 7467600"/>
              <a:gd name="connsiteY679" fmla="*/ 3378798 h 6858000"/>
              <a:gd name="connsiteX680" fmla="*/ 115099 w 7467600"/>
              <a:gd name="connsiteY680" fmla="*/ 3607650 h 6858000"/>
              <a:gd name="connsiteX681" fmla="*/ 97284 w 7467600"/>
              <a:gd name="connsiteY681" fmla="*/ 3520393 h 6858000"/>
              <a:gd name="connsiteX682" fmla="*/ 922050 w 7467600"/>
              <a:gd name="connsiteY682" fmla="*/ 3074867 h 6858000"/>
              <a:gd name="connsiteX683" fmla="*/ 1405265 w 7467600"/>
              <a:gd name="connsiteY683" fmla="*/ 3016319 h 6858000"/>
              <a:gd name="connsiteX684" fmla="*/ 1407512 w 7467600"/>
              <a:gd name="connsiteY684" fmla="*/ 3018001 h 6858000"/>
              <a:gd name="connsiteX685" fmla="*/ 1726266 w 7467600"/>
              <a:gd name="connsiteY685" fmla="*/ 2777274 h 6858000"/>
              <a:gd name="connsiteX686" fmla="*/ 625390 w 7467600"/>
              <a:gd name="connsiteY686" fmla="*/ 2514541 h 6858000"/>
              <a:gd name="connsiteX687" fmla="*/ 619799 w 7467600"/>
              <a:gd name="connsiteY687" fmla="*/ 2527180 h 6858000"/>
              <a:gd name="connsiteX688" fmla="*/ 310030 w 7467600"/>
              <a:gd name="connsiteY688" fmla="*/ 2771818 h 6858000"/>
              <a:gd name="connsiteX689" fmla="*/ 173877 w 7467600"/>
              <a:gd name="connsiteY689" fmla="*/ 2937056 h 6858000"/>
              <a:gd name="connsiteX690" fmla="*/ 77889 w 7467600"/>
              <a:gd name="connsiteY690" fmla="*/ 3138440 h 6858000"/>
              <a:gd name="connsiteX691" fmla="*/ 0 w 7467600"/>
              <a:gd name="connsiteY691" fmla="*/ 3271395 h 6858000"/>
              <a:gd name="connsiteX692" fmla="*/ 0 w 7467600"/>
              <a:gd name="connsiteY692" fmla="*/ 3153002 h 6858000"/>
              <a:gd name="connsiteX693" fmla="*/ 2386 w 7467600"/>
              <a:gd name="connsiteY693" fmla="*/ 3149203 h 6858000"/>
              <a:gd name="connsiteX694" fmla="*/ 89753 w 7467600"/>
              <a:gd name="connsiteY694" fmla="*/ 2987702 h 6858000"/>
              <a:gd name="connsiteX695" fmla="*/ 76869 w 7467600"/>
              <a:gd name="connsiteY695" fmla="*/ 3005404 h 6858000"/>
              <a:gd name="connsiteX696" fmla="*/ 32049 w 7467600"/>
              <a:gd name="connsiteY696" fmla="*/ 3065814 h 6858000"/>
              <a:gd name="connsiteX697" fmla="*/ 0 w 7467600"/>
              <a:gd name="connsiteY697" fmla="*/ 3108744 h 6858000"/>
              <a:gd name="connsiteX698" fmla="*/ 0 w 7467600"/>
              <a:gd name="connsiteY698" fmla="*/ 3058059 h 6858000"/>
              <a:gd name="connsiteX699" fmla="*/ 7610 w 7467600"/>
              <a:gd name="connsiteY699" fmla="*/ 3047889 h 6858000"/>
              <a:gd name="connsiteX700" fmla="*/ 52419 w 7467600"/>
              <a:gd name="connsiteY700" fmla="*/ 2987479 h 6858000"/>
              <a:gd name="connsiteX701" fmla="*/ 59142 w 7467600"/>
              <a:gd name="connsiteY701" fmla="*/ 2978488 h 6858000"/>
              <a:gd name="connsiteX702" fmla="*/ 0 w 7467600"/>
              <a:gd name="connsiteY702" fmla="*/ 3015334 h 6858000"/>
              <a:gd name="connsiteX703" fmla="*/ 0 w 7467600"/>
              <a:gd name="connsiteY703" fmla="*/ 2914286 h 6858000"/>
              <a:gd name="connsiteX704" fmla="*/ 36383 w 7467600"/>
              <a:gd name="connsiteY704" fmla="*/ 2901128 h 6858000"/>
              <a:gd name="connsiteX705" fmla="*/ 156329 w 7467600"/>
              <a:gd name="connsiteY705" fmla="*/ 2840533 h 6858000"/>
              <a:gd name="connsiteX706" fmla="*/ 358355 w 7467600"/>
              <a:gd name="connsiteY706" fmla="*/ 2620471 h 6858000"/>
              <a:gd name="connsiteX707" fmla="*/ 510577 w 7467600"/>
              <a:gd name="connsiteY707" fmla="*/ 2501244 h 6858000"/>
              <a:gd name="connsiteX708" fmla="*/ 211967 w 7467600"/>
              <a:gd name="connsiteY708" fmla="*/ 2479171 h 6858000"/>
              <a:gd name="connsiteX709" fmla="*/ 0 w 7467600"/>
              <a:gd name="connsiteY709" fmla="*/ 2476398 h 6858000"/>
              <a:gd name="connsiteX710" fmla="*/ 0 w 7467600"/>
              <a:gd name="connsiteY710" fmla="*/ 2389189 h 6858000"/>
              <a:gd name="connsiteX711" fmla="*/ 103062 w 7467600"/>
              <a:gd name="connsiteY711" fmla="*/ 2389518 h 6858000"/>
              <a:gd name="connsiteX712" fmla="*/ 510734 w 7467600"/>
              <a:gd name="connsiteY712" fmla="*/ 2416201 h 6858000"/>
              <a:gd name="connsiteX713" fmla="*/ 279257 w 7467600"/>
              <a:gd name="connsiteY713" fmla="*/ 2092102 h 6858000"/>
              <a:gd name="connsiteX714" fmla="*/ 65265 w 7467600"/>
              <a:gd name="connsiteY714" fmla="*/ 2006049 h 6858000"/>
              <a:gd name="connsiteX715" fmla="*/ 0 w 7467600"/>
              <a:gd name="connsiteY715" fmla="*/ 1982532 h 6858000"/>
              <a:gd name="connsiteX716" fmla="*/ 0 w 7467600"/>
              <a:gd name="connsiteY716" fmla="*/ 1912789 h 6858000"/>
              <a:gd name="connsiteX717" fmla="*/ 97460 w 7467600"/>
              <a:gd name="connsiteY717" fmla="*/ 1953725 h 6858000"/>
              <a:gd name="connsiteX718" fmla="*/ 221272 w 7467600"/>
              <a:gd name="connsiteY718" fmla="*/ 1980766 h 6858000"/>
              <a:gd name="connsiteX719" fmla="*/ 116765 w 7467600"/>
              <a:gd name="connsiteY719" fmla="*/ 1911033 h 6858000"/>
              <a:gd name="connsiteX720" fmla="*/ 16405 w 7467600"/>
              <a:gd name="connsiteY720" fmla="*/ 1803412 h 6858000"/>
              <a:gd name="connsiteX721" fmla="*/ 0 w 7467600"/>
              <a:gd name="connsiteY721" fmla="*/ 1784777 h 6858000"/>
              <a:gd name="connsiteX722" fmla="*/ 0 w 7467600"/>
              <a:gd name="connsiteY722" fmla="*/ 1740082 h 6858000"/>
              <a:gd name="connsiteX723" fmla="*/ 39394 w 7467600"/>
              <a:gd name="connsiteY723" fmla="*/ 1784856 h 6858000"/>
              <a:gd name="connsiteX724" fmla="*/ 135813 w 7467600"/>
              <a:gd name="connsiteY724" fmla="*/ 1888838 h 6858000"/>
              <a:gd name="connsiteX725" fmla="*/ 242575 w 7467600"/>
              <a:gd name="connsiteY725" fmla="*/ 1958841 h 6858000"/>
              <a:gd name="connsiteX726" fmla="*/ 82197 w 7467600"/>
              <a:gd name="connsiteY726" fmla="*/ 1754826 h 6858000"/>
              <a:gd name="connsiteX727" fmla="*/ 0 w 7467600"/>
              <a:gd name="connsiteY727" fmla="*/ 1679650 h 6858000"/>
              <a:gd name="connsiteX728" fmla="*/ 0 w 7467600"/>
              <a:gd name="connsiteY728" fmla="*/ 1602463 h 6858000"/>
              <a:gd name="connsiteX729" fmla="*/ 84689 w 7467600"/>
              <a:gd name="connsiteY729" fmla="*/ 1677442 h 6858000"/>
              <a:gd name="connsiteX730" fmla="*/ 298437 w 7467600"/>
              <a:gd name="connsiteY730" fmla="*/ 1968019 h 6858000"/>
              <a:gd name="connsiteX731" fmla="*/ 227269 w 7467600"/>
              <a:gd name="connsiteY731" fmla="*/ 1114064 h 6858000"/>
              <a:gd name="connsiteX732" fmla="*/ 248003 w 7467600"/>
              <a:gd name="connsiteY732" fmla="*/ 1089613 h 6858000"/>
              <a:gd name="connsiteX733" fmla="*/ 427020 w 7467600"/>
              <a:gd name="connsiteY733" fmla="*/ 1619803 h 6858000"/>
              <a:gd name="connsiteX734" fmla="*/ 340345 w 7467600"/>
              <a:gd name="connsiteY734" fmla="*/ 2027739 h 6858000"/>
              <a:gd name="connsiteX735" fmla="*/ 360865 w 7467600"/>
              <a:gd name="connsiteY735" fmla="*/ 2044827 h 6858000"/>
              <a:gd name="connsiteX736" fmla="*/ 560414 w 7467600"/>
              <a:gd name="connsiteY736" fmla="*/ 2421457 h 6858000"/>
              <a:gd name="connsiteX737" fmla="*/ 1359703 w 7467600"/>
              <a:gd name="connsiteY737" fmla="*/ 2578554 h 6858000"/>
              <a:gd name="connsiteX738" fmla="*/ 1359422 w 7467600"/>
              <a:gd name="connsiteY738" fmla="*/ 2577994 h 6858000"/>
              <a:gd name="connsiteX739" fmla="*/ 828701 w 7467600"/>
              <a:gd name="connsiteY739" fmla="*/ 1839520 h 6858000"/>
              <a:gd name="connsiteX740" fmla="*/ 494427 w 7467600"/>
              <a:gd name="connsiteY740" fmla="*/ 1092333 h 6858000"/>
              <a:gd name="connsiteX741" fmla="*/ 506322 w 7467600"/>
              <a:gd name="connsiteY741" fmla="*/ 1020997 h 6858000"/>
              <a:gd name="connsiteX742" fmla="*/ 4570198 w 7467600"/>
              <a:gd name="connsiteY742" fmla="*/ 978081 h 6858000"/>
              <a:gd name="connsiteX743" fmla="*/ 4523691 w 7467600"/>
              <a:gd name="connsiteY743" fmla="*/ 1127776 h 6858000"/>
              <a:gd name="connsiteX744" fmla="*/ 4509875 w 7467600"/>
              <a:gd name="connsiteY744" fmla="*/ 1167552 h 6858000"/>
              <a:gd name="connsiteX745" fmla="*/ 4478168 w 7467600"/>
              <a:gd name="connsiteY745" fmla="*/ 1260735 h 6858000"/>
              <a:gd name="connsiteX746" fmla="*/ 4409309 w 7467600"/>
              <a:gd name="connsiteY746" fmla="*/ 1666996 h 6858000"/>
              <a:gd name="connsiteX747" fmla="*/ 4370031 w 7467600"/>
              <a:gd name="connsiteY747" fmla="*/ 1955666 h 6858000"/>
              <a:gd name="connsiteX748" fmla="*/ 4570198 w 7467600"/>
              <a:gd name="connsiteY748" fmla="*/ 978081 h 6858000"/>
              <a:gd name="connsiteX749" fmla="*/ 4557898 w 7467600"/>
              <a:gd name="connsiteY749" fmla="*/ 900011 h 6858000"/>
              <a:gd name="connsiteX750" fmla="*/ 4344840 w 7467600"/>
              <a:gd name="connsiteY750" fmla="*/ 1922038 h 6858000"/>
              <a:gd name="connsiteX751" fmla="*/ 4378710 w 7467600"/>
              <a:gd name="connsiteY751" fmla="*/ 1665516 h 6858000"/>
              <a:gd name="connsiteX752" fmla="*/ 4448798 w 7467600"/>
              <a:gd name="connsiteY752" fmla="*/ 1253024 h 6858000"/>
              <a:gd name="connsiteX753" fmla="*/ 4480315 w 7467600"/>
              <a:gd name="connsiteY753" fmla="*/ 1158454 h 6858000"/>
              <a:gd name="connsiteX754" fmla="*/ 4494133 w 7467600"/>
              <a:gd name="connsiteY754" fmla="*/ 1118676 h 6858000"/>
              <a:gd name="connsiteX755" fmla="*/ 4557898 w 7467600"/>
              <a:gd name="connsiteY755" fmla="*/ 900011 h 6858000"/>
              <a:gd name="connsiteX756" fmla="*/ 5870151 w 7467600"/>
              <a:gd name="connsiteY756" fmla="*/ 898890 h 6858000"/>
              <a:gd name="connsiteX757" fmla="*/ 5861335 w 7467600"/>
              <a:gd name="connsiteY757" fmla="*/ 899177 h 6858000"/>
              <a:gd name="connsiteX758" fmla="*/ 5843702 w 7467600"/>
              <a:gd name="connsiteY758" fmla="*/ 899748 h 6858000"/>
              <a:gd name="connsiteX759" fmla="*/ 5651107 w 7467600"/>
              <a:gd name="connsiteY759" fmla="*/ 920306 h 6858000"/>
              <a:gd name="connsiteX760" fmla="*/ 5459407 w 7467600"/>
              <a:gd name="connsiteY760" fmla="*/ 940975 h 6858000"/>
              <a:gd name="connsiteX761" fmla="*/ 5374846 w 7467600"/>
              <a:gd name="connsiteY761" fmla="*/ 941988 h 6858000"/>
              <a:gd name="connsiteX762" fmla="*/ 5256105 w 7467600"/>
              <a:gd name="connsiteY762" fmla="*/ 945632 h 6858000"/>
              <a:gd name="connsiteX763" fmla="*/ 5107071 w 7467600"/>
              <a:gd name="connsiteY763" fmla="*/ 969720 h 6858000"/>
              <a:gd name="connsiteX764" fmla="*/ 4998681 w 7467600"/>
              <a:gd name="connsiteY764" fmla="*/ 988771 h 6858000"/>
              <a:gd name="connsiteX765" fmla="*/ 5870151 w 7467600"/>
              <a:gd name="connsiteY765" fmla="*/ 898890 h 6858000"/>
              <a:gd name="connsiteX766" fmla="*/ 5504425 w 7467600"/>
              <a:gd name="connsiteY766" fmla="*/ 848067 h 6858000"/>
              <a:gd name="connsiteX767" fmla="*/ 4968849 w 7467600"/>
              <a:gd name="connsiteY767" fmla="*/ 962318 h 6858000"/>
              <a:gd name="connsiteX768" fmla="*/ 5104039 w 7467600"/>
              <a:gd name="connsiteY768" fmla="*/ 940634 h 6858000"/>
              <a:gd name="connsiteX769" fmla="*/ 5256311 w 7467600"/>
              <a:gd name="connsiteY769" fmla="*/ 916490 h 6858000"/>
              <a:gd name="connsiteX770" fmla="*/ 5377381 w 7467600"/>
              <a:gd name="connsiteY770" fmla="*/ 912671 h 6858000"/>
              <a:gd name="connsiteX771" fmla="*/ 5460148 w 7467600"/>
              <a:gd name="connsiteY771" fmla="*/ 911442 h 6858000"/>
              <a:gd name="connsiteX772" fmla="*/ 5648971 w 7467600"/>
              <a:gd name="connsiteY772" fmla="*/ 891331 h 6858000"/>
              <a:gd name="connsiteX773" fmla="*/ 5844807 w 7467600"/>
              <a:gd name="connsiteY773" fmla="*/ 870718 h 6858000"/>
              <a:gd name="connsiteX774" fmla="*/ 5862975 w 7467600"/>
              <a:gd name="connsiteY774" fmla="*/ 869756 h 6858000"/>
              <a:gd name="connsiteX775" fmla="*/ 5920887 w 7467600"/>
              <a:gd name="connsiteY775" fmla="*/ 865929 h 6858000"/>
              <a:gd name="connsiteX776" fmla="*/ 5504425 w 7467600"/>
              <a:gd name="connsiteY776" fmla="*/ 848067 h 6858000"/>
              <a:gd name="connsiteX777" fmla="*/ 3607114 w 7467600"/>
              <a:gd name="connsiteY777" fmla="*/ 467441 h 6858000"/>
              <a:gd name="connsiteX778" fmla="*/ 3296242 w 7467600"/>
              <a:gd name="connsiteY778" fmla="*/ 807991 h 6858000"/>
              <a:gd name="connsiteX779" fmla="*/ 3174674 w 7467600"/>
              <a:gd name="connsiteY779" fmla="*/ 919759 h 6858000"/>
              <a:gd name="connsiteX780" fmla="*/ 3042978 w 7467600"/>
              <a:gd name="connsiteY780" fmla="*/ 1054894 h 6858000"/>
              <a:gd name="connsiteX781" fmla="*/ 2968914 w 7467600"/>
              <a:gd name="connsiteY781" fmla="*/ 1133756 h 6858000"/>
              <a:gd name="connsiteX782" fmla="*/ 3103823 w 7467600"/>
              <a:gd name="connsiteY782" fmla="*/ 1026814 h 6858000"/>
              <a:gd name="connsiteX783" fmla="*/ 3607114 w 7467600"/>
              <a:gd name="connsiteY783" fmla="*/ 467441 h 6858000"/>
              <a:gd name="connsiteX784" fmla="*/ 3744487 w 7467600"/>
              <a:gd name="connsiteY784" fmla="*/ 383136 h 6858000"/>
              <a:gd name="connsiteX785" fmla="*/ 3970213 w 7467600"/>
              <a:gd name="connsiteY785" fmla="*/ 995559 h 6858000"/>
              <a:gd name="connsiteX786" fmla="*/ 3744487 w 7467600"/>
              <a:gd name="connsiteY786" fmla="*/ 383136 h 6858000"/>
              <a:gd name="connsiteX787" fmla="*/ 3624562 w 7467600"/>
              <a:gd name="connsiteY787" fmla="*/ 367041 h 6858000"/>
              <a:gd name="connsiteX788" fmla="*/ 3489712 w 7467600"/>
              <a:gd name="connsiteY788" fmla="*/ 485386 h 6858000"/>
              <a:gd name="connsiteX789" fmla="*/ 3182994 w 7467600"/>
              <a:gd name="connsiteY789" fmla="*/ 828265 h 6858000"/>
              <a:gd name="connsiteX790" fmla="*/ 2892114 w 7467600"/>
              <a:gd name="connsiteY790" fmla="*/ 1172635 h 6858000"/>
              <a:gd name="connsiteX791" fmla="*/ 3021459 w 7467600"/>
              <a:gd name="connsiteY791" fmla="*/ 1035385 h 6858000"/>
              <a:gd name="connsiteX792" fmla="*/ 3153873 w 7467600"/>
              <a:gd name="connsiteY792" fmla="*/ 898971 h 6858000"/>
              <a:gd name="connsiteX793" fmla="*/ 3276511 w 7467600"/>
              <a:gd name="connsiteY793" fmla="*/ 786423 h 6858000"/>
              <a:gd name="connsiteX794" fmla="*/ 3584154 w 7467600"/>
              <a:gd name="connsiteY794" fmla="*/ 448218 h 6858000"/>
              <a:gd name="connsiteX795" fmla="*/ 3624562 w 7467600"/>
              <a:gd name="connsiteY795" fmla="*/ 367041 h 6858000"/>
              <a:gd name="connsiteX796" fmla="*/ 3766672 w 7467600"/>
              <a:gd name="connsiteY796" fmla="*/ 359429 h 6858000"/>
              <a:gd name="connsiteX797" fmla="*/ 3996338 w 7467600"/>
              <a:gd name="connsiteY797" fmla="*/ 968237 h 6858000"/>
              <a:gd name="connsiteX798" fmla="*/ 3766672 w 7467600"/>
              <a:gd name="connsiteY798" fmla="*/ 359429 h 6858000"/>
              <a:gd name="connsiteX799" fmla="*/ 5805386 w 7467600"/>
              <a:gd name="connsiteY799" fmla="*/ 239240 h 6858000"/>
              <a:gd name="connsiteX800" fmla="*/ 5736947 w 7467600"/>
              <a:gd name="connsiteY800" fmla="*/ 261367 h 6858000"/>
              <a:gd name="connsiteX801" fmla="*/ 5427012 w 7467600"/>
              <a:gd name="connsiteY801" fmla="*/ 311272 h 6858000"/>
              <a:gd name="connsiteX802" fmla="*/ 5147818 w 7467600"/>
              <a:gd name="connsiteY802" fmla="*/ 322112 h 6858000"/>
              <a:gd name="connsiteX803" fmla="*/ 5060854 w 7467600"/>
              <a:gd name="connsiteY803" fmla="*/ 311882 h 6858000"/>
              <a:gd name="connsiteX804" fmla="*/ 4945989 w 7467600"/>
              <a:gd name="connsiteY804" fmla="*/ 300516 h 6858000"/>
              <a:gd name="connsiteX805" fmla="*/ 5410479 w 7467600"/>
              <a:gd name="connsiteY805" fmla="*/ 348434 h 6858000"/>
              <a:gd name="connsiteX806" fmla="*/ 5805386 w 7467600"/>
              <a:gd name="connsiteY806" fmla="*/ 239240 h 6858000"/>
              <a:gd name="connsiteX807" fmla="*/ 5905192 w 7467600"/>
              <a:gd name="connsiteY807" fmla="*/ 163079 h 6858000"/>
              <a:gd name="connsiteX808" fmla="*/ 5865655 w 7467600"/>
              <a:gd name="connsiteY808" fmla="*/ 171901 h 6858000"/>
              <a:gd name="connsiteX809" fmla="*/ 5259740 w 7467600"/>
              <a:gd name="connsiteY809" fmla="*/ 257013 h 6858000"/>
              <a:gd name="connsiteX810" fmla="*/ 5208466 w 7467600"/>
              <a:gd name="connsiteY810" fmla="*/ 257550 h 6858000"/>
              <a:gd name="connsiteX811" fmla="*/ 4980204 w 7467600"/>
              <a:gd name="connsiteY811" fmla="*/ 271903 h 6858000"/>
              <a:gd name="connsiteX812" fmla="*/ 5068068 w 7467600"/>
              <a:gd name="connsiteY812" fmla="*/ 282244 h 6858000"/>
              <a:gd name="connsiteX813" fmla="*/ 5153231 w 7467600"/>
              <a:gd name="connsiteY813" fmla="*/ 292240 h 6858000"/>
              <a:gd name="connsiteX814" fmla="*/ 5426491 w 7467600"/>
              <a:gd name="connsiteY814" fmla="*/ 281128 h 6858000"/>
              <a:gd name="connsiteX815" fmla="*/ 5731212 w 7467600"/>
              <a:gd name="connsiteY815" fmla="*/ 231951 h 6858000"/>
              <a:gd name="connsiteX816" fmla="*/ 5905192 w 7467600"/>
              <a:gd name="connsiteY816" fmla="*/ 163079 h 6858000"/>
              <a:gd name="connsiteX817" fmla="*/ 5944437 w 7467600"/>
              <a:gd name="connsiteY817" fmla="*/ 113829 h 6858000"/>
              <a:gd name="connsiteX818" fmla="*/ 5825032 w 7467600"/>
              <a:gd name="connsiteY818" fmla="*/ 146405 h 6858000"/>
              <a:gd name="connsiteX819" fmla="*/ 4955599 w 7467600"/>
              <a:gd name="connsiteY819" fmla="*/ 247008 h 6858000"/>
              <a:gd name="connsiteX820" fmla="*/ 5210104 w 7467600"/>
              <a:gd name="connsiteY820" fmla="*/ 228123 h 6858000"/>
              <a:gd name="connsiteX821" fmla="*/ 5261015 w 7467600"/>
              <a:gd name="connsiteY821" fmla="*/ 227087 h 6858000"/>
              <a:gd name="connsiteX822" fmla="*/ 5861181 w 7467600"/>
              <a:gd name="connsiteY822" fmla="*/ 143093 h 6858000"/>
              <a:gd name="connsiteX823" fmla="*/ 5961252 w 7467600"/>
              <a:gd name="connsiteY823" fmla="*/ 114820 h 6858000"/>
              <a:gd name="connsiteX824" fmla="*/ 5944437 w 7467600"/>
              <a:gd name="connsiteY824" fmla="*/ 113829 h 6858000"/>
              <a:gd name="connsiteX825" fmla="*/ 3882765 w 7467600"/>
              <a:gd name="connsiteY825" fmla="*/ 0 h 6858000"/>
              <a:gd name="connsiteX826" fmla="*/ 3995099 w 7467600"/>
              <a:gd name="connsiteY826" fmla="*/ 0 h 6858000"/>
              <a:gd name="connsiteX827" fmla="*/ 4163818 w 7467600"/>
              <a:gd name="connsiteY827" fmla="*/ 234104 h 6858000"/>
              <a:gd name="connsiteX828" fmla="*/ 4172099 w 7467600"/>
              <a:gd name="connsiteY828" fmla="*/ 234207 h 6858000"/>
              <a:gd name="connsiteX829" fmla="*/ 4784282 w 7467600"/>
              <a:gd name="connsiteY829" fmla="*/ 276561 h 6858000"/>
              <a:gd name="connsiteX830" fmla="*/ 4801687 w 7467600"/>
              <a:gd name="connsiteY830" fmla="*/ 267764 h 6858000"/>
              <a:gd name="connsiteX831" fmla="*/ 6082788 w 7467600"/>
              <a:gd name="connsiteY831" fmla="*/ 64119 h 6858000"/>
              <a:gd name="connsiteX832" fmla="*/ 6099442 w 7467600"/>
              <a:gd name="connsiteY832" fmla="*/ 82568 h 6858000"/>
              <a:gd name="connsiteX833" fmla="*/ 4804137 w 7467600"/>
              <a:gd name="connsiteY833" fmla="*/ 320931 h 6858000"/>
              <a:gd name="connsiteX834" fmla="*/ 4227047 w 7467600"/>
              <a:gd name="connsiteY834" fmla="*/ 313415 h 6858000"/>
              <a:gd name="connsiteX835" fmla="*/ 4346041 w 7467600"/>
              <a:gd name="connsiteY835" fmla="*/ 456086 h 6858000"/>
              <a:gd name="connsiteX836" fmla="*/ 4870967 w 7467600"/>
              <a:gd name="connsiteY836" fmla="*/ 963061 h 6858000"/>
              <a:gd name="connsiteX837" fmla="*/ 4889647 w 7467600"/>
              <a:gd name="connsiteY837" fmla="*/ 957147 h 6858000"/>
              <a:gd name="connsiteX838" fmla="*/ 5422504 w 7467600"/>
              <a:gd name="connsiteY838" fmla="*/ 805191 h 6858000"/>
              <a:gd name="connsiteX839" fmla="*/ 6087656 w 7467600"/>
              <a:gd name="connsiteY839" fmla="*/ 826703 h 6858000"/>
              <a:gd name="connsiteX840" fmla="*/ 6058717 w 7467600"/>
              <a:gd name="connsiteY840" fmla="*/ 865992 h 6858000"/>
              <a:gd name="connsiteX841" fmla="*/ 4974153 w 7467600"/>
              <a:gd name="connsiteY841" fmla="*/ 1045456 h 6858000"/>
              <a:gd name="connsiteX842" fmla="*/ 5627835 w 7467600"/>
              <a:gd name="connsiteY842" fmla="*/ 1472077 h 6858000"/>
              <a:gd name="connsiteX843" fmla="*/ 5629817 w 7467600"/>
              <a:gd name="connsiteY843" fmla="*/ 1471412 h 6858000"/>
              <a:gd name="connsiteX844" fmla="*/ 5634124 w 7467600"/>
              <a:gd name="connsiteY844" fmla="*/ 1470572 h 6858000"/>
              <a:gd name="connsiteX845" fmla="*/ 5755832 w 7467600"/>
              <a:gd name="connsiteY845" fmla="*/ 1383886 h 6858000"/>
              <a:gd name="connsiteX846" fmla="*/ 6014186 w 7467600"/>
              <a:gd name="connsiteY846" fmla="*/ 1279799 h 6858000"/>
              <a:gd name="connsiteX847" fmla="*/ 6901619 w 7467600"/>
              <a:gd name="connsiteY847" fmla="*/ 1047874 h 6858000"/>
              <a:gd name="connsiteX848" fmla="*/ 6931566 w 7467600"/>
              <a:gd name="connsiteY848" fmla="*/ 1062034 h 6858000"/>
              <a:gd name="connsiteX849" fmla="*/ 5790982 w 7467600"/>
              <a:gd name="connsiteY849" fmla="*/ 1561380 h 6858000"/>
              <a:gd name="connsiteX850" fmla="*/ 6188971 w 7467600"/>
              <a:gd name="connsiteY850" fmla="*/ 1755168 h 6858000"/>
              <a:gd name="connsiteX851" fmla="*/ 6202446 w 7467600"/>
              <a:gd name="connsiteY851" fmla="*/ 1752268 h 6858000"/>
              <a:gd name="connsiteX852" fmla="*/ 7179560 w 7467600"/>
              <a:gd name="connsiteY852" fmla="*/ 1467551 h 6858000"/>
              <a:gd name="connsiteX853" fmla="*/ 7158730 w 7467600"/>
              <a:gd name="connsiteY853" fmla="*/ 1507835 h 6858000"/>
              <a:gd name="connsiteX854" fmla="*/ 6326959 w 7467600"/>
              <a:gd name="connsiteY854" fmla="*/ 1817686 h 6858000"/>
              <a:gd name="connsiteX855" fmla="*/ 6537433 w 7467600"/>
              <a:gd name="connsiteY855" fmla="*/ 1907790 h 6858000"/>
              <a:gd name="connsiteX856" fmla="*/ 6550221 w 7467600"/>
              <a:gd name="connsiteY856" fmla="*/ 1910729 h 6858000"/>
              <a:gd name="connsiteX857" fmla="*/ 6964438 w 7467600"/>
              <a:gd name="connsiteY857" fmla="*/ 2209505 h 6858000"/>
              <a:gd name="connsiteX858" fmla="*/ 7367862 w 7467600"/>
              <a:gd name="connsiteY858" fmla="*/ 2806833 h 6858000"/>
              <a:gd name="connsiteX859" fmla="*/ 7364329 w 7467600"/>
              <a:gd name="connsiteY859" fmla="*/ 2826907 h 6858000"/>
              <a:gd name="connsiteX860" fmla="*/ 7290545 w 7467600"/>
              <a:gd name="connsiteY860" fmla="*/ 2850663 h 6858000"/>
              <a:gd name="connsiteX861" fmla="*/ 6472036 w 7467600"/>
              <a:gd name="connsiteY861" fmla="*/ 1959003 h 6858000"/>
              <a:gd name="connsiteX862" fmla="*/ 5792897 w 7467600"/>
              <a:gd name="connsiteY862" fmla="*/ 1647747 h 6858000"/>
              <a:gd name="connsiteX863" fmla="*/ 5842751 w 7467600"/>
              <a:gd name="connsiteY863" fmla="*/ 1816112 h 6858000"/>
              <a:gd name="connsiteX864" fmla="*/ 5847424 w 7467600"/>
              <a:gd name="connsiteY864" fmla="*/ 1815776 h 6858000"/>
              <a:gd name="connsiteX865" fmla="*/ 6399821 w 7467600"/>
              <a:gd name="connsiteY865" fmla="*/ 2344799 h 6858000"/>
              <a:gd name="connsiteX866" fmla="*/ 6323232 w 7467600"/>
              <a:gd name="connsiteY866" fmla="*/ 2389634 h 6858000"/>
              <a:gd name="connsiteX867" fmla="*/ 5942958 w 7467600"/>
              <a:gd name="connsiteY867" fmla="*/ 2077708 h 6858000"/>
              <a:gd name="connsiteX868" fmla="*/ 5921559 w 7467600"/>
              <a:gd name="connsiteY868" fmla="*/ 2378596 h 6858000"/>
              <a:gd name="connsiteX869" fmla="*/ 5817651 w 7467600"/>
              <a:gd name="connsiteY869" fmla="*/ 3023919 h 6858000"/>
              <a:gd name="connsiteX870" fmla="*/ 5729634 w 7467600"/>
              <a:gd name="connsiteY870" fmla="*/ 3051849 h 6858000"/>
              <a:gd name="connsiteX871" fmla="*/ 5611018 w 7467600"/>
              <a:gd name="connsiteY871" fmla="*/ 2316769 h 6858000"/>
              <a:gd name="connsiteX872" fmla="*/ 5687608 w 7467600"/>
              <a:gd name="connsiteY872" fmla="*/ 2039972 h 6858000"/>
              <a:gd name="connsiteX873" fmla="*/ 5657554 w 7467600"/>
              <a:gd name="connsiteY873" fmla="*/ 1576445 h 6858000"/>
              <a:gd name="connsiteX874" fmla="*/ 5150475 w 7467600"/>
              <a:gd name="connsiteY874" fmla="*/ 1274012 h 6858000"/>
              <a:gd name="connsiteX875" fmla="*/ 5349142 w 7467600"/>
              <a:gd name="connsiteY875" fmla="*/ 2204405 h 6858000"/>
              <a:gd name="connsiteX876" fmla="*/ 5262214 w 7467600"/>
              <a:gd name="connsiteY876" fmla="*/ 2233836 h 6858000"/>
              <a:gd name="connsiteX877" fmla="*/ 4981539 w 7467600"/>
              <a:gd name="connsiteY877" fmla="*/ 1542201 h 6858000"/>
              <a:gd name="connsiteX878" fmla="*/ 4958461 w 7467600"/>
              <a:gd name="connsiteY878" fmla="*/ 1136957 h 6858000"/>
              <a:gd name="connsiteX879" fmla="*/ 4655015 w 7467600"/>
              <a:gd name="connsiteY879" fmla="*/ 891426 h 6858000"/>
              <a:gd name="connsiteX880" fmla="*/ 4348002 w 7467600"/>
              <a:gd name="connsiteY880" fmla="*/ 2205895 h 6858000"/>
              <a:gd name="connsiteX881" fmla="*/ 4262250 w 7467600"/>
              <a:gd name="connsiteY881" fmla="*/ 2219972 h 6858000"/>
              <a:gd name="connsiteX882" fmla="*/ 4550611 w 7467600"/>
              <a:gd name="connsiteY882" fmla="*/ 817540 h 6858000"/>
              <a:gd name="connsiteX883" fmla="*/ 4564418 w 7467600"/>
              <a:gd name="connsiteY883" fmla="*/ 808293 h 6858000"/>
              <a:gd name="connsiteX884" fmla="*/ 4266388 w 7467600"/>
              <a:gd name="connsiteY884" fmla="*/ 500083 h 6858000"/>
              <a:gd name="connsiteX885" fmla="*/ 4032842 w 7467600"/>
              <a:gd name="connsiteY885" fmla="*/ 211809 h 6858000"/>
              <a:gd name="connsiteX886" fmla="*/ 3882765 w 7467600"/>
              <a:gd name="connsiteY886" fmla="*/ 0 h 6858000"/>
              <a:gd name="connsiteX887" fmla="*/ 3721337 w 7467600"/>
              <a:gd name="connsiteY887" fmla="*/ 0 h 6858000"/>
              <a:gd name="connsiteX888" fmla="*/ 3797544 w 7467600"/>
              <a:gd name="connsiteY888" fmla="*/ 0 h 6858000"/>
              <a:gd name="connsiteX889" fmla="*/ 3775734 w 7467600"/>
              <a:gd name="connsiteY889" fmla="*/ 95131 h 6858000"/>
              <a:gd name="connsiteX890" fmla="*/ 3724807 w 7467600"/>
              <a:gd name="connsiteY890" fmla="*/ 272257 h 6858000"/>
              <a:gd name="connsiteX891" fmla="*/ 3726844 w 7467600"/>
              <a:gd name="connsiteY891" fmla="*/ 282988 h 6858000"/>
              <a:gd name="connsiteX892" fmla="*/ 3742664 w 7467600"/>
              <a:gd name="connsiteY892" fmla="*/ 279918 h 6858000"/>
              <a:gd name="connsiteX893" fmla="*/ 4103910 w 7467600"/>
              <a:gd name="connsiteY893" fmla="*/ 1161917 h 6858000"/>
              <a:gd name="connsiteX894" fmla="*/ 4020269 w 7467600"/>
              <a:gd name="connsiteY894" fmla="*/ 1200406 h 6858000"/>
              <a:gd name="connsiteX895" fmla="*/ 3674882 w 7467600"/>
              <a:gd name="connsiteY895" fmla="*/ 488524 h 6858000"/>
              <a:gd name="connsiteX896" fmla="*/ 3132682 w 7467600"/>
              <a:gd name="connsiteY896" fmla="*/ 1072284 h 6858000"/>
              <a:gd name="connsiteX897" fmla="*/ 2716346 w 7467600"/>
              <a:gd name="connsiteY897" fmla="*/ 1276376 h 6858000"/>
              <a:gd name="connsiteX898" fmla="*/ 2716772 w 7467600"/>
              <a:gd name="connsiteY898" fmla="*/ 1255462 h 6858000"/>
              <a:gd name="connsiteX899" fmla="*/ 3471096 w 7467600"/>
              <a:gd name="connsiteY899" fmla="*/ 437072 h 6858000"/>
              <a:gd name="connsiteX900" fmla="*/ 3639057 w 7467600"/>
              <a:gd name="connsiteY900" fmla="*/ 286334 h 6858000"/>
              <a:gd name="connsiteX901" fmla="*/ 3640309 w 7467600"/>
              <a:gd name="connsiteY901" fmla="*/ 284664 h 6858000"/>
              <a:gd name="connsiteX902" fmla="*/ 3646022 w 7467600"/>
              <a:gd name="connsiteY902" fmla="*/ 276711 h 6858000"/>
              <a:gd name="connsiteX903" fmla="*/ 3707943 w 7467600"/>
              <a:gd name="connsiteY903" fmla="*/ 65958 h 6858000"/>
              <a:gd name="connsiteX904" fmla="*/ 3721337 w 7467600"/>
              <a:gd name="connsiteY904" fmla="*/ 0 h 6858000"/>
              <a:gd name="connsiteX905" fmla="*/ 2867960 w 7467600"/>
              <a:gd name="connsiteY905" fmla="*/ 0 h 6858000"/>
              <a:gd name="connsiteX906" fmla="*/ 2926351 w 7467600"/>
              <a:gd name="connsiteY906" fmla="*/ 0 h 6858000"/>
              <a:gd name="connsiteX907" fmla="*/ 2902823 w 7467600"/>
              <a:gd name="connsiteY907" fmla="*/ 262929 h 6858000"/>
              <a:gd name="connsiteX908" fmla="*/ 2940663 w 7467600"/>
              <a:gd name="connsiteY908" fmla="*/ 140884 h 6858000"/>
              <a:gd name="connsiteX909" fmla="*/ 2947039 w 7467600"/>
              <a:gd name="connsiteY909" fmla="*/ 122524 h 6858000"/>
              <a:gd name="connsiteX910" fmla="*/ 2984316 w 7467600"/>
              <a:gd name="connsiteY910" fmla="*/ 0 h 6858000"/>
              <a:gd name="connsiteX911" fmla="*/ 3016114 w 7467600"/>
              <a:gd name="connsiteY911" fmla="*/ 0 h 6858000"/>
              <a:gd name="connsiteX912" fmla="*/ 2979949 w 7467600"/>
              <a:gd name="connsiteY912" fmla="*/ 119274 h 6858000"/>
              <a:gd name="connsiteX913" fmla="*/ 3023879 w 7467600"/>
              <a:gd name="connsiteY913" fmla="*/ 0 h 6858000"/>
              <a:gd name="connsiteX914" fmla="*/ 3105400 w 7467600"/>
              <a:gd name="connsiteY914" fmla="*/ 0 h 6858000"/>
              <a:gd name="connsiteX915" fmla="*/ 3094669 w 7467600"/>
              <a:gd name="connsiteY915" fmla="*/ 30308 h 6858000"/>
              <a:gd name="connsiteX916" fmla="*/ 2901945 w 7467600"/>
              <a:gd name="connsiteY916" fmla="*/ 466538 h 6858000"/>
              <a:gd name="connsiteX917" fmla="*/ 2815209 w 7467600"/>
              <a:gd name="connsiteY917" fmla="*/ 497361 h 6858000"/>
              <a:gd name="connsiteX918" fmla="*/ 2844845 w 7467600"/>
              <a:gd name="connsiteY918" fmla="*/ 127638 h 6858000"/>
              <a:gd name="connsiteX919" fmla="*/ 2867960 w 7467600"/>
              <a:gd name="connsiteY919" fmla="*/ 0 h 6858000"/>
              <a:gd name="connsiteX920" fmla="*/ 1057230 w 7467600"/>
              <a:gd name="connsiteY920" fmla="*/ 0 h 6858000"/>
              <a:gd name="connsiteX921" fmla="*/ 1111003 w 7467600"/>
              <a:gd name="connsiteY921" fmla="*/ 0 h 6858000"/>
              <a:gd name="connsiteX922" fmla="*/ 1125553 w 7467600"/>
              <a:gd name="connsiteY922" fmla="*/ 52588 h 6858000"/>
              <a:gd name="connsiteX923" fmla="*/ 1304276 w 7467600"/>
              <a:gd name="connsiteY923" fmla="*/ 476275 h 6858000"/>
              <a:gd name="connsiteX924" fmla="*/ 1492066 w 7467600"/>
              <a:gd name="connsiteY924" fmla="*/ 886333 h 6858000"/>
              <a:gd name="connsiteX925" fmla="*/ 1423698 w 7467600"/>
              <a:gd name="connsiteY925" fmla="*/ 710817 h 6858000"/>
              <a:gd name="connsiteX926" fmla="*/ 1357609 w 7467600"/>
              <a:gd name="connsiteY926" fmla="*/ 532892 h 6858000"/>
              <a:gd name="connsiteX927" fmla="*/ 1309550 w 7467600"/>
              <a:gd name="connsiteY927" fmla="*/ 374031 h 6858000"/>
              <a:gd name="connsiteX928" fmla="*/ 1193673 w 7467600"/>
              <a:gd name="connsiteY928" fmla="*/ 49533 h 6858000"/>
              <a:gd name="connsiteX929" fmla="*/ 1164391 w 7467600"/>
              <a:gd name="connsiteY929" fmla="*/ 0 h 6858000"/>
              <a:gd name="connsiteX930" fmla="*/ 1200666 w 7467600"/>
              <a:gd name="connsiteY930" fmla="*/ 0 h 6858000"/>
              <a:gd name="connsiteX931" fmla="*/ 1223408 w 7467600"/>
              <a:gd name="connsiteY931" fmla="*/ 38996 h 6858000"/>
              <a:gd name="connsiteX932" fmla="*/ 1339635 w 7467600"/>
              <a:gd name="connsiteY932" fmla="*/ 365517 h 6858000"/>
              <a:gd name="connsiteX933" fmla="*/ 1387469 w 7467600"/>
              <a:gd name="connsiteY933" fmla="*/ 523079 h 6858000"/>
              <a:gd name="connsiteX934" fmla="*/ 1452685 w 7467600"/>
              <a:gd name="connsiteY934" fmla="*/ 699806 h 6858000"/>
              <a:gd name="connsiteX935" fmla="*/ 1492092 w 7467600"/>
              <a:gd name="connsiteY935" fmla="*/ 800424 h 6858000"/>
              <a:gd name="connsiteX936" fmla="*/ 1455302 w 7467600"/>
              <a:gd name="connsiteY936" fmla="*/ 632913 h 6858000"/>
              <a:gd name="connsiteX937" fmla="*/ 1222336 w 7467600"/>
              <a:gd name="connsiteY937" fmla="*/ 9480 h 6858000"/>
              <a:gd name="connsiteX938" fmla="*/ 1214634 w 7467600"/>
              <a:gd name="connsiteY938" fmla="*/ 0 h 6858000"/>
              <a:gd name="connsiteX939" fmla="*/ 1289827 w 7467600"/>
              <a:gd name="connsiteY939" fmla="*/ 0 h 6858000"/>
              <a:gd name="connsiteX940" fmla="*/ 1321076 w 7467600"/>
              <a:gd name="connsiteY940" fmla="*/ 59722 h 6858000"/>
              <a:gd name="connsiteX941" fmla="*/ 1512579 w 7467600"/>
              <a:gd name="connsiteY941" fmla="*/ 626441 h 6858000"/>
              <a:gd name="connsiteX942" fmla="*/ 1506076 w 7467600"/>
              <a:gd name="connsiteY942" fmla="*/ 1089289 h 6858000"/>
              <a:gd name="connsiteX943" fmla="*/ 1486346 w 7467600"/>
              <a:gd name="connsiteY943" fmla="*/ 1079919 h 6858000"/>
              <a:gd name="connsiteX944" fmla="*/ 1070511 w 7467600"/>
              <a:gd name="connsiteY944" fmla="*/ 48609 h 6858000"/>
              <a:gd name="connsiteX945" fmla="*/ 1057230 w 7467600"/>
              <a:gd name="connsiteY945" fmla="*/ 0 h 6858000"/>
              <a:gd name="connsiteX946" fmla="*/ 43151 w 7467600"/>
              <a:gd name="connsiteY946" fmla="*/ 0 h 6858000"/>
              <a:gd name="connsiteX947" fmla="*/ 95283 w 7467600"/>
              <a:gd name="connsiteY947" fmla="*/ 0 h 6858000"/>
              <a:gd name="connsiteX948" fmla="*/ 300708 w 7467600"/>
              <a:gd name="connsiteY948" fmla="*/ 154571 h 6858000"/>
              <a:gd name="connsiteX949" fmla="*/ 530414 w 7467600"/>
              <a:gd name="connsiteY949" fmla="*/ 354673 h 6858000"/>
              <a:gd name="connsiteX950" fmla="*/ 333785 w 7467600"/>
              <a:gd name="connsiteY950" fmla="*/ 161564 h 6858000"/>
              <a:gd name="connsiteX951" fmla="*/ 147005 w 7467600"/>
              <a:gd name="connsiteY951" fmla="*/ 0 h 6858000"/>
              <a:gd name="connsiteX952" fmla="*/ 272509 w 7467600"/>
              <a:gd name="connsiteY952" fmla="*/ 0 h 6858000"/>
              <a:gd name="connsiteX953" fmla="*/ 326276 w 7467600"/>
              <a:gd name="connsiteY953" fmla="*/ 45847 h 6858000"/>
              <a:gd name="connsiteX954" fmla="*/ 823759 w 7467600"/>
              <a:gd name="connsiteY954" fmla="*/ 574145 h 6858000"/>
              <a:gd name="connsiteX955" fmla="*/ 811254 w 7467600"/>
              <a:gd name="connsiteY955" fmla="*/ 665546 h 6858000"/>
              <a:gd name="connsiteX956" fmla="*/ 154042 w 7467600"/>
              <a:gd name="connsiteY956" fmla="*/ 261522 h 6858000"/>
              <a:gd name="connsiteX957" fmla="*/ 13550 w 7467600"/>
              <a:gd name="connsiteY957" fmla="*/ 158423 h 6858000"/>
              <a:gd name="connsiteX958" fmla="*/ 0 w 7467600"/>
              <a:gd name="connsiteY958" fmla="*/ 146618 h 6858000"/>
              <a:gd name="connsiteX959" fmla="*/ 0 w 7467600"/>
              <a:gd name="connsiteY959" fmla="*/ 59161 h 6858000"/>
              <a:gd name="connsiteX960" fmla="*/ 45427 w 7467600"/>
              <a:gd name="connsiteY960" fmla="*/ 101078 h 6858000"/>
              <a:gd name="connsiteX961" fmla="*/ 630103 w 7467600"/>
              <a:gd name="connsiteY961" fmla="*/ 485885 h 6858000"/>
              <a:gd name="connsiteX962" fmla="*/ 532040 w 7467600"/>
              <a:gd name="connsiteY962" fmla="*/ 399359 h 6858000"/>
              <a:gd name="connsiteX963" fmla="*/ 517618 w 7467600"/>
              <a:gd name="connsiteY963" fmla="*/ 385726 h 6858000"/>
              <a:gd name="connsiteX964" fmla="*/ 285074 w 7467600"/>
              <a:gd name="connsiteY964" fmla="*/ 182755 h 6858000"/>
              <a:gd name="connsiteX965" fmla="*/ 43151 w 7467600"/>
              <a:gd name="connsiteY965"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03637 w 7472601"/>
              <a:gd name="connsiteY79" fmla="*/ 6083957 h 6858000"/>
              <a:gd name="connsiteX80" fmla="*/ 7254615 w 7472601"/>
              <a:gd name="connsiteY80" fmla="*/ 5911918 h 6858000"/>
              <a:gd name="connsiteX81" fmla="*/ 7312589 w 7472601"/>
              <a:gd name="connsiteY81" fmla="*/ 5982309 h 6858000"/>
              <a:gd name="connsiteX82" fmla="*/ 7448321 w 7472601"/>
              <a:gd name="connsiteY82" fmla="*/ 6190991 h 6858000"/>
              <a:gd name="connsiteX83" fmla="*/ 7467600 w 7472601"/>
              <a:gd name="connsiteY83" fmla="*/ 6221686 h 6858000"/>
              <a:gd name="connsiteX84" fmla="*/ 7467600 w 7472601"/>
              <a:gd name="connsiteY84" fmla="*/ 6334256 h 6858000"/>
              <a:gd name="connsiteX85" fmla="*/ 7454976 w 7472601"/>
              <a:gd name="connsiteY85" fmla="*/ 6318297 h 6858000"/>
              <a:gd name="connsiteX86" fmla="*/ 1456157 w 7472601"/>
              <a:gd name="connsiteY86" fmla="*/ 5371404 h 6858000"/>
              <a:gd name="connsiteX87" fmla="*/ 1244432 w 7472601"/>
              <a:gd name="connsiteY87" fmla="*/ 5385601 h 6858000"/>
              <a:gd name="connsiteX88" fmla="*/ 973990 w 7472601"/>
              <a:gd name="connsiteY88" fmla="*/ 5424940 h 6858000"/>
              <a:gd name="connsiteX89" fmla="*/ 1103809 w 7472601"/>
              <a:gd name="connsiteY89" fmla="*/ 5433720 h 6858000"/>
              <a:gd name="connsiteX90" fmla="*/ 1123454 w 7472601"/>
              <a:gd name="connsiteY90" fmla="*/ 5435727 h 6858000"/>
              <a:gd name="connsiteX91" fmla="*/ 1737017 w 7472601"/>
              <a:gd name="connsiteY91" fmla="*/ 5452183 h 6858000"/>
              <a:gd name="connsiteX92" fmla="*/ 1824397 w 7472601"/>
              <a:gd name="connsiteY92" fmla="*/ 5447757 h 6858000"/>
              <a:gd name="connsiteX93" fmla="*/ 2070059 w 7472601"/>
              <a:gd name="connsiteY93" fmla="*/ 5441660 h 6858000"/>
              <a:gd name="connsiteX94" fmla="*/ 1456157 w 7472601"/>
              <a:gd name="connsiteY94" fmla="*/ 5371404 h 6858000"/>
              <a:gd name="connsiteX95" fmla="*/ 4988186 w 7472601"/>
              <a:gd name="connsiteY95" fmla="*/ 5216467 h 6858000"/>
              <a:gd name="connsiteX96" fmla="*/ 4777334 w 7472601"/>
              <a:gd name="connsiteY96" fmla="*/ 5406072 h 6858000"/>
              <a:gd name="connsiteX97" fmla="*/ 4718341 w 7472601"/>
              <a:gd name="connsiteY97" fmla="*/ 5468043 h 6858000"/>
              <a:gd name="connsiteX98" fmla="*/ 4604655 w 7472601"/>
              <a:gd name="connsiteY98" fmla="*/ 5583434 h 6858000"/>
              <a:gd name="connsiteX99" fmla="*/ 4565074 w 7472601"/>
              <a:gd name="connsiteY99" fmla="*/ 5618550 h 6858000"/>
              <a:gd name="connsiteX100" fmla="*/ 4988186 w 7472601"/>
              <a:gd name="connsiteY100" fmla="*/ 5216467 h 6858000"/>
              <a:gd name="connsiteX101" fmla="*/ 4978032 w 7472601"/>
              <a:gd name="connsiteY101" fmla="*/ 5183809 h 6858000"/>
              <a:gd name="connsiteX102" fmla="*/ 4463413 w 7472601"/>
              <a:gd name="connsiteY102" fmla="*/ 5615162 h 6858000"/>
              <a:gd name="connsiteX103" fmla="*/ 4358134 w 7472601"/>
              <a:gd name="connsiteY103" fmla="*/ 5742791 h 6858000"/>
              <a:gd name="connsiteX104" fmla="*/ 4376219 w 7472601"/>
              <a:gd name="connsiteY104" fmla="*/ 5729027 h 6858000"/>
              <a:gd name="connsiteX105" fmla="*/ 4582340 w 7472601"/>
              <a:gd name="connsiteY105" fmla="*/ 5561037 h 6858000"/>
              <a:gd name="connsiteX106" fmla="*/ 4694684 w 7472601"/>
              <a:gd name="connsiteY106" fmla="*/ 5447098 h 6858000"/>
              <a:gd name="connsiteX107" fmla="*/ 4754123 w 7472601"/>
              <a:gd name="connsiteY107" fmla="*/ 5384643 h 6858000"/>
              <a:gd name="connsiteX108" fmla="*/ 4978032 w 7472601"/>
              <a:gd name="connsiteY108" fmla="*/ 5183809 h 6858000"/>
              <a:gd name="connsiteX109" fmla="*/ 1903353 w 7472601"/>
              <a:gd name="connsiteY109" fmla="*/ 5044827 h 6858000"/>
              <a:gd name="connsiteX110" fmla="*/ 1936931 w 7472601"/>
              <a:gd name="connsiteY110" fmla="*/ 5093954 h 6858000"/>
              <a:gd name="connsiteX111" fmla="*/ 2195868 w 7472601"/>
              <a:gd name="connsiteY111" fmla="*/ 5396574 h 6858000"/>
              <a:gd name="connsiteX112" fmla="*/ 2088852 w 7472601"/>
              <a:gd name="connsiteY112" fmla="*/ 5166123 h 6858000"/>
              <a:gd name="connsiteX113" fmla="*/ 1958241 w 7472601"/>
              <a:gd name="connsiteY113" fmla="*/ 5067955 h 6858000"/>
              <a:gd name="connsiteX114" fmla="*/ 1903353 w 7472601"/>
              <a:gd name="connsiteY114" fmla="*/ 5044827 h 6858000"/>
              <a:gd name="connsiteX115" fmla="*/ 1979378 w 7472601"/>
              <a:gd name="connsiteY115" fmla="*/ 4769504 h 6858000"/>
              <a:gd name="connsiteX116" fmla="*/ 2882120 w 7472601"/>
              <a:gd name="connsiteY116" fmla="*/ 5064547 h 6858000"/>
              <a:gd name="connsiteX117" fmla="*/ 2793103 w 7472601"/>
              <a:gd name="connsiteY117" fmla="*/ 5039699 h 6858000"/>
              <a:gd name="connsiteX118" fmla="*/ 2770041 w 7472601"/>
              <a:gd name="connsiteY118" fmla="*/ 5033634 h 6858000"/>
              <a:gd name="connsiteX119" fmla="*/ 1979378 w 7472601"/>
              <a:gd name="connsiteY119" fmla="*/ 4769504 h 6858000"/>
              <a:gd name="connsiteX120" fmla="*/ 1927410 w 7472601"/>
              <a:gd name="connsiteY120" fmla="*/ 4716164 h 6858000"/>
              <a:gd name="connsiteX121" fmla="*/ 1959587 w 7472601"/>
              <a:gd name="connsiteY121" fmla="*/ 4728849 h 6858000"/>
              <a:gd name="connsiteX122" fmla="*/ 2777707 w 7472601"/>
              <a:gd name="connsiteY122" fmla="*/ 5003991 h 6858000"/>
              <a:gd name="connsiteX123" fmla="*/ 2800768 w 7472601"/>
              <a:gd name="connsiteY123" fmla="*/ 5010056 h 6858000"/>
              <a:gd name="connsiteX124" fmla="*/ 2879408 w 7472601"/>
              <a:gd name="connsiteY124" fmla="*/ 5031590 h 6858000"/>
              <a:gd name="connsiteX125" fmla="*/ 2862295 w 7472601"/>
              <a:gd name="connsiteY125" fmla="*/ 5022958 h 6858000"/>
              <a:gd name="connsiteX126" fmla="*/ 2813343 w 7472601"/>
              <a:gd name="connsiteY126" fmla="*/ 4998369 h 6858000"/>
              <a:gd name="connsiteX127" fmla="*/ 2646245 w 7472601"/>
              <a:gd name="connsiteY127" fmla="*/ 4930999 h 6858000"/>
              <a:gd name="connsiteX128" fmla="*/ 1999243 w 7472601"/>
              <a:gd name="connsiteY128" fmla="*/ 4730524 h 6858000"/>
              <a:gd name="connsiteX129" fmla="*/ 1979527 w 7472601"/>
              <a:gd name="connsiteY129" fmla="*/ 4726651 h 6858000"/>
              <a:gd name="connsiteX130" fmla="*/ 1927410 w 7472601"/>
              <a:gd name="connsiteY130" fmla="*/ 4716164 h 6858000"/>
              <a:gd name="connsiteX131" fmla="*/ 1997014 w 7472601"/>
              <a:gd name="connsiteY131" fmla="*/ 4698007 h 6858000"/>
              <a:gd name="connsiteX132" fmla="*/ 2005458 w 7472601"/>
              <a:gd name="connsiteY132" fmla="*/ 4699540 h 6858000"/>
              <a:gd name="connsiteX133" fmla="*/ 2657186 w 7472601"/>
              <a:gd name="connsiteY133" fmla="*/ 4901687 h 6858000"/>
              <a:gd name="connsiteX134" fmla="*/ 2826662 w 7472601"/>
              <a:gd name="connsiteY134" fmla="*/ 4970362 h 6858000"/>
              <a:gd name="connsiteX135" fmla="*/ 2876100 w 7472601"/>
              <a:gd name="connsiteY135" fmla="*/ 4995397 h 6858000"/>
              <a:gd name="connsiteX136" fmla="*/ 3042600 w 7472601"/>
              <a:gd name="connsiteY136" fmla="*/ 5059532 h 6858000"/>
              <a:gd name="connsiteX137" fmla="*/ 1997014 w 7472601"/>
              <a:gd name="connsiteY137" fmla="*/ 4698007 h 6858000"/>
              <a:gd name="connsiteX138" fmla="*/ 2305292 w 7472601"/>
              <a:gd name="connsiteY138" fmla="*/ 4219492 h 6858000"/>
              <a:gd name="connsiteX139" fmla="*/ 3360922 w 7472601"/>
              <a:gd name="connsiteY139" fmla="*/ 4529373 h 6858000"/>
              <a:gd name="connsiteX140" fmla="*/ 3492420 w 7472601"/>
              <a:gd name="connsiteY140" fmla="*/ 4510145 h 6858000"/>
              <a:gd name="connsiteX141" fmla="*/ 3364086 w 7472601"/>
              <a:gd name="connsiteY141" fmla="*/ 4480340 h 6858000"/>
              <a:gd name="connsiteX142" fmla="*/ 3225818 w 7472601"/>
              <a:gd name="connsiteY142" fmla="*/ 4411822 h 6858000"/>
              <a:gd name="connsiteX143" fmla="*/ 3129696 w 7472601"/>
              <a:gd name="connsiteY143" fmla="*/ 4360704 h 6858000"/>
              <a:gd name="connsiteX144" fmla="*/ 2814545 w 7472601"/>
              <a:gd name="connsiteY144" fmla="*/ 4282955 h 6858000"/>
              <a:gd name="connsiteX145" fmla="*/ 2305292 w 7472601"/>
              <a:gd name="connsiteY145" fmla="*/ 4219492 h 6858000"/>
              <a:gd name="connsiteX146" fmla="*/ 2626982 w 7472601"/>
              <a:gd name="connsiteY146" fmla="*/ 4206450 h 6858000"/>
              <a:gd name="connsiteX147" fmla="*/ 2490617 w 7472601"/>
              <a:gd name="connsiteY147" fmla="*/ 4206951 h 6858000"/>
              <a:gd name="connsiteX148" fmla="*/ 2819869 w 7472601"/>
              <a:gd name="connsiteY148" fmla="*/ 4252936 h 6858000"/>
              <a:gd name="connsiteX149" fmla="*/ 3143018 w 7472601"/>
              <a:gd name="connsiteY149" fmla="*/ 4332698 h 6858000"/>
              <a:gd name="connsiteX150" fmla="*/ 3241520 w 7472601"/>
              <a:gd name="connsiteY150" fmla="*/ 4385112 h 6858000"/>
              <a:gd name="connsiteX151" fmla="*/ 3374575 w 7472601"/>
              <a:gd name="connsiteY151" fmla="*/ 4451517 h 6858000"/>
              <a:gd name="connsiteX152" fmla="*/ 3505221 w 7472601"/>
              <a:gd name="connsiteY152" fmla="*/ 4480757 h 6858000"/>
              <a:gd name="connsiteX153" fmla="*/ 2626982 w 7472601"/>
              <a:gd name="connsiteY153" fmla="*/ 4206450 h 6858000"/>
              <a:gd name="connsiteX154" fmla="*/ 1310106 w 7472601"/>
              <a:gd name="connsiteY154" fmla="*/ 3943217 h 6858000"/>
              <a:gd name="connsiteX155" fmla="*/ 854994 w 7472601"/>
              <a:gd name="connsiteY155" fmla="*/ 4399136 h 6858000"/>
              <a:gd name="connsiteX156" fmla="*/ 742462 w 7472601"/>
              <a:gd name="connsiteY156" fmla="*/ 4594648 h 6858000"/>
              <a:gd name="connsiteX157" fmla="*/ 820602 w 7472601"/>
              <a:gd name="connsiteY157" fmla="*/ 4485915 h 6858000"/>
              <a:gd name="connsiteX158" fmla="*/ 878295 w 7472601"/>
              <a:gd name="connsiteY158" fmla="*/ 4403594 h 6858000"/>
              <a:gd name="connsiteX159" fmla="*/ 1240607 w 7472601"/>
              <a:gd name="connsiteY159" fmla="*/ 4010401 h 6858000"/>
              <a:gd name="connsiteX160" fmla="*/ 1310106 w 7472601"/>
              <a:gd name="connsiteY160" fmla="*/ 3943217 h 6858000"/>
              <a:gd name="connsiteX161" fmla="*/ 1423113 w 7472601"/>
              <a:gd name="connsiteY161" fmla="*/ 3874565 h 6858000"/>
              <a:gd name="connsiteX162" fmla="*/ 1260565 w 7472601"/>
              <a:gd name="connsiteY162" fmla="*/ 4031982 h 6858000"/>
              <a:gd name="connsiteX163" fmla="*/ 901900 w 7472601"/>
              <a:gd name="connsiteY163" fmla="*/ 4421236 h 6858000"/>
              <a:gd name="connsiteX164" fmla="*/ 845044 w 7472601"/>
              <a:gd name="connsiteY164" fmla="*/ 4502436 h 6858000"/>
              <a:gd name="connsiteX165" fmla="*/ 685926 w 7472601"/>
              <a:gd name="connsiteY165" fmla="*/ 4703069 h 6858000"/>
              <a:gd name="connsiteX166" fmla="*/ 684248 w 7472601"/>
              <a:gd name="connsiteY166" fmla="*/ 4706721 h 6858000"/>
              <a:gd name="connsiteX167" fmla="*/ 1423113 w 7472601"/>
              <a:gd name="connsiteY167" fmla="*/ 3874565 h 6858000"/>
              <a:gd name="connsiteX168" fmla="*/ 3316479 w 7472601"/>
              <a:gd name="connsiteY168" fmla="*/ 3872136 h 6858000"/>
              <a:gd name="connsiteX169" fmla="*/ 3546806 w 7472601"/>
              <a:gd name="connsiteY169" fmla="*/ 4356139 h 6858000"/>
              <a:gd name="connsiteX170" fmla="*/ 3364433 w 7472601"/>
              <a:gd name="connsiteY170" fmla="*/ 3953121 h 6858000"/>
              <a:gd name="connsiteX171" fmla="*/ 3316479 w 7472601"/>
              <a:gd name="connsiteY171" fmla="*/ 3872136 h 6858000"/>
              <a:gd name="connsiteX172" fmla="*/ 3291335 w 7472601"/>
              <a:gd name="connsiteY172" fmla="*/ 3767420 h 6858000"/>
              <a:gd name="connsiteX173" fmla="*/ 3390805 w 7472601"/>
              <a:gd name="connsiteY173" fmla="*/ 3937163 h 6858000"/>
              <a:gd name="connsiteX174" fmla="*/ 3579062 w 7472601"/>
              <a:gd name="connsiteY174" fmla="*/ 4359040 h 6858000"/>
              <a:gd name="connsiteX175" fmla="*/ 3467355 w 7472601"/>
              <a:gd name="connsiteY175" fmla="*/ 3988130 h 6858000"/>
              <a:gd name="connsiteX176" fmla="*/ 3310753 w 7472601"/>
              <a:gd name="connsiteY176" fmla="*/ 3787140 h 6858000"/>
              <a:gd name="connsiteX177" fmla="*/ 3291335 w 7472601"/>
              <a:gd name="connsiteY177" fmla="*/ 3767420 h 6858000"/>
              <a:gd name="connsiteX178" fmla="*/ 1635889 w 7472601"/>
              <a:gd name="connsiteY178" fmla="*/ 3709494 h 6858000"/>
              <a:gd name="connsiteX179" fmla="*/ 1634800 w 7472601"/>
              <a:gd name="connsiteY179" fmla="*/ 3731111 h 6858000"/>
              <a:gd name="connsiteX180" fmla="*/ 1635889 w 7472601"/>
              <a:gd name="connsiteY180" fmla="*/ 3709494 h 6858000"/>
              <a:gd name="connsiteX181" fmla="*/ 1510397 w 7472601"/>
              <a:gd name="connsiteY181" fmla="*/ 3684705 h 6858000"/>
              <a:gd name="connsiteX182" fmla="*/ 1146550 w 7472601"/>
              <a:gd name="connsiteY182" fmla="*/ 3802012 h 6858000"/>
              <a:gd name="connsiteX183" fmla="*/ 698834 w 7472601"/>
              <a:gd name="connsiteY183" fmla="*/ 3952272 h 6858000"/>
              <a:gd name="connsiteX184" fmla="*/ 34256 w 7472601"/>
              <a:gd name="connsiteY184" fmla="*/ 4347603 h 6858000"/>
              <a:gd name="connsiteX185" fmla="*/ 527241 w 7472601"/>
              <a:gd name="connsiteY185" fmla="*/ 4065078 h 6858000"/>
              <a:gd name="connsiteX186" fmla="*/ 1510397 w 7472601"/>
              <a:gd name="connsiteY186" fmla="*/ 3684705 h 6858000"/>
              <a:gd name="connsiteX187" fmla="*/ 1313114 w 7472601"/>
              <a:gd name="connsiteY187" fmla="*/ 3655216 h 6858000"/>
              <a:gd name="connsiteX188" fmla="*/ 1109304 w 7472601"/>
              <a:gd name="connsiteY188" fmla="*/ 3669030 h 6858000"/>
              <a:gd name="connsiteX189" fmla="*/ 8129 w 7472601"/>
              <a:gd name="connsiteY189" fmla="*/ 4330519 h 6858000"/>
              <a:gd name="connsiteX190" fmla="*/ 687572 w 7472601"/>
              <a:gd name="connsiteY190" fmla="*/ 3925629 h 6858000"/>
              <a:gd name="connsiteX191" fmla="*/ 1138365 w 7472601"/>
              <a:gd name="connsiteY191" fmla="*/ 3774515 h 6858000"/>
              <a:gd name="connsiteX192" fmla="*/ 1505579 w 7472601"/>
              <a:gd name="connsiteY192" fmla="*/ 3655526 h 6858000"/>
              <a:gd name="connsiteX193" fmla="*/ 1313114 w 7472601"/>
              <a:gd name="connsiteY193" fmla="*/ 3655216 h 6858000"/>
              <a:gd name="connsiteX194" fmla="*/ 3655073 w 7472601"/>
              <a:gd name="connsiteY194" fmla="*/ 3650884 h 6858000"/>
              <a:gd name="connsiteX195" fmla="*/ 3989938 w 7472601"/>
              <a:gd name="connsiteY195" fmla="*/ 3991685 h 6858000"/>
              <a:gd name="connsiteX196" fmla="*/ 4393907 w 7472601"/>
              <a:gd name="connsiteY196" fmla="*/ 4261258 h 6858000"/>
              <a:gd name="connsiteX197" fmla="*/ 4648051 w 7472601"/>
              <a:gd name="connsiteY197" fmla="*/ 4374051 h 6858000"/>
              <a:gd name="connsiteX198" fmla="*/ 4383389 w 7472601"/>
              <a:gd name="connsiteY198" fmla="*/ 4184369 h 6858000"/>
              <a:gd name="connsiteX199" fmla="*/ 4165508 w 7472601"/>
              <a:gd name="connsiteY199" fmla="*/ 4035196 h 6858000"/>
              <a:gd name="connsiteX200" fmla="*/ 4068162 w 7472601"/>
              <a:gd name="connsiteY200" fmla="*/ 3953394 h 6858000"/>
              <a:gd name="connsiteX201" fmla="*/ 3981416 w 7472601"/>
              <a:gd name="connsiteY201" fmla="*/ 3880482 h 6858000"/>
              <a:gd name="connsiteX202" fmla="*/ 3800147 w 7472601"/>
              <a:gd name="connsiteY202" fmla="*/ 3749872 h 6858000"/>
              <a:gd name="connsiteX203" fmla="*/ 3655073 w 7472601"/>
              <a:gd name="connsiteY203" fmla="*/ 3650884 h 6858000"/>
              <a:gd name="connsiteX204" fmla="*/ 3670252 w 7472601"/>
              <a:gd name="connsiteY204" fmla="*/ 3622798 h 6858000"/>
              <a:gd name="connsiteX205" fmla="*/ 3817258 w 7472601"/>
              <a:gd name="connsiteY205" fmla="*/ 3723577 h 6858000"/>
              <a:gd name="connsiteX206" fmla="*/ 4000461 w 7472601"/>
              <a:gd name="connsiteY206" fmla="*/ 3855966 h 6858000"/>
              <a:gd name="connsiteX207" fmla="*/ 4088180 w 7472601"/>
              <a:gd name="connsiteY207" fmla="*/ 3929774 h 6858000"/>
              <a:gd name="connsiteX208" fmla="*/ 4184555 w 7472601"/>
              <a:gd name="connsiteY208" fmla="*/ 4010683 h 6858000"/>
              <a:gd name="connsiteX209" fmla="*/ 4399563 w 7472601"/>
              <a:gd name="connsiteY209" fmla="*/ 4158106 h 6858000"/>
              <a:gd name="connsiteX210" fmla="*/ 4684469 w 7472601"/>
              <a:gd name="connsiteY210" fmla="*/ 4364680 h 6858000"/>
              <a:gd name="connsiteX211" fmla="*/ 4690271 w 7472601"/>
              <a:gd name="connsiteY211" fmla="*/ 4370034 h 6858000"/>
              <a:gd name="connsiteX212" fmla="*/ 4136093 w 7472601"/>
              <a:gd name="connsiteY212" fmla="*/ 3858466 h 6858000"/>
              <a:gd name="connsiteX213" fmla="*/ 3670252 w 7472601"/>
              <a:gd name="connsiteY213" fmla="*/ 3622798 h 6858000"/>
              <a:gd name="connsiteX214" fmla="*/ 4440129 w 7472601"/>
              <a:gd name="connsiteY214" fmla="*/ 3448571 h 6858000"/>
              <a:gd name="connsiteX215" fmla="*/ 4856525 w 7472601"/>
              <a:gd name="connsiteY215" fmla="*/ 3915351 h 6858000"/>
              <a:gd name="connsiteX216" fmla="*/ 5059055 w 7472601"/>
              <a:gd name="connsiteY216" fmla="*/ 4108918 h 6858000"/>
              <a:gd name="connsiteX217" fmla="*/ 5290070 w 7472601"/>
              <a:gd name="connsiteY217" fmla="*/ 4263619 h 6858000"/>
              <a:gd name="connsiteX218" fmla="*/ 4834991 w 7472601"/>
              <a:gd name="connsiteY218" fmla="*/ 3830985 h 6858000"/>
              <a:gd name="connsiteX219" fmla="*/ 4440129 w 7472601"/>
              <a:gd name="connsiteY219" fmla="*/ 3448571 h 6858000"/>
              <a:gd name="connsiteX220" fmla="*/ 4441737 w 7472601"/>
              <a:gd name="connsiteY220" fmla="*/ 3399734 h 6858000"/>
              <a:gd name="connsiteX221" fmla="*/ 4431236 w 7472601"/>
              <a:gd name="connsiteY221" fmla="*/ 3400954 h 6858000"/>
              <a:gd name="connsiteX222" fmla="*/ 4557150 w 7472601"/>
              <a:gd name="connsiteY222" fmla="*/ 3510023 h 6858000"/>
              <a:gd name="connsiteX223" fmla="*/ 4856936 w 7472601"/>
              <a:gd name="connsiteY223" fmla="*/ 3809146 h 6858000"/>
              <a:gd name="connsiteX224" fmla="*/ 5111996 w 7472601"/>
              <a:gd name="connsiteY224" fmla="*/ 4065759 h 6858000"/>
              <a:gd name="connsiteX225" fmla="*/ 5388878 w 7472601"/>
              <a:gd name="connsiteY225" fmla="*/ 4300185 h 6858000"/>
              <a:gd name="connsiteX226" fmla="*/ 5425556 w 7472601"/>
              <a:gd name="connsiteY226" fmla="*/ 4308967 h 6858000"/>
              <a:gd name="connsiteX227" fmla="*/ 4943646 w 7472601"/>
              <a:gd name="connsiteY227" fmla="*/ 3822916 h 6858000"/>
              <a:gd name="connsiteX228" fmla="*/ 4594837 w 7472601"/>
              <a:gd name="connsiteY228" fmla="*/ 3532274 h 6858000"/>
              <a:gd name="connsiteX229" fmla="*/ 4441737 w 7472601"/>
              <a:gd name="connsiteY229" fmla="*/ 3399734 h 6858000"/>
              <a:gd name="connsiteX230" fmla="*/ 5425834 w 7472601"/>
              <a:gd name="connsiteY230" fmla="*/ 3162785 h 6858000"/>
              <a:gd name="connsiteX231" fmla="*/ 5401644 w 7472601"/>
              <a:gd name="connsiteY231" fmla="*/ 3617847 h 6858000"/>
              <a:gd name="connsiteX232" fmla="*/ 5467256 w 7472601"/>
              <a:gd name="connsiteY232" fmla="*/ 4175494 h 6858000"/>
              <a:gd name="connsiteX233" fmla="*/ 5448069 w 7472601"/>
              <a:gd name="connsiteY233" fmla="*/ 3567554 h 6858000"/>
              <a:gd name="connsiteX234" fmla="*/ 5425834 w 7472601"/>
              <a:gd name="connsiteY234" fmla="*/ 3162785 h 6858000"/>
              <a:gd name="connsiteX235" fmla="*/ 1318687 w 7472601"/>
              <a:gd name="connsiteY235" fmla="*/ 3113840 h 6858000"/>
              <a:gd name="connsiteX236" fmla="*/ 1066793 w 7472601"/>
              <a:gd name="connsiteY236" fmla="*/ 3212171 h 6858000"/>
              <a:gd name="connsiteX237" fmla="*/ 993319 w 7472601"/>
              <a:gd name="connsiteY237" fmla="*/ 3247648 h 6858000"/>
              <a:gd name="connsiteX238" fmla="*/ 853081 w 7472601"/>
              <a:gd name="connsiteY238" fmla="*/ 3312410 h 6858000"/>
              <a:gd name="connsiteX239" fmla="*/ 805957 w 7472601"/>
              <a:gd name="connsiteY239" fmla="*/ 3330443 h 6858000"/>
              <a:gd name="connsiteX240" fmla="*/ 1318687 w 7472601"/>
              <a:gd name="connsiteY240" fmla="*/ 3113840 h 6858000"/>
              <a:gd name="connsiteX241" fmla="*/ 5453702 w 7472601"/>
              <a:gd name="connsiteY241" fmla="*/ 3090882 h 6858000"/>
              <a:gd name="connsiteX242" fmla="*/ 5480135 w 7472601"/>
              <a:gd name="connsiteY242" fmla="*/ 3565802 h 6858000"/>
              <a:gd name="connsiteX243" fmla="*/ 5499023 w 7472601"/>
              <a:gd name="connsiteY243" fmla="*/ 4166310 h 6858000"/>
              <a:gd name="connsiteX244" fmla="*/ 5547022 w 7472601"/>
              <a:gd name="connsiteY244" fmla="*/ 3607838 h 6858000"/>
              <a:gd name="connsiteX245" fmla="*/ 5515964 w 7472601"/>
              <a:gd name="connsiteY245" fmla="*/ 3378541 h 6858000"/>
              <a:gd name="connsiteX246" fmla="*/ 5453702 w 7472601"/>
              <a:gd name="connsiteY246" fmla="*/ 3090882 h 6858000"/>
              <a:gd name="connsiteX247" fmla="*/ 1238695 w 7472601"/>
              <a:gd name="connsiteY247" fmla="*/ 3076820 h 6858000"/>
              <a:gd name="connsiteX248" fmla="*/ 716371 w 7472601"/>
              <a:gd name="connsiteY248" fmla="*/ 3293249 h 6858000"/>
              <a:gd name="connsiteX249" fmla="*/ 579522 w 7472601"/>
              <a:gd name="connsiteY249" fmla="*/ 3371759 h 6858000"/>
              <a:gd name="connsiteX250" fmla="*/ 600288 w 7472601"/>
              <a:gd name="connsiteY250" fmla="*/ 3365555 h 6858000"/>
              <a:gd name="connsiteX251" fmla="*/ 840692 w 7472601"/>
              <a:gd name="connsiteY251" fmla="*/ 3284921 h 6858000"/>
              <a:gd name="connsiteX252" fmla="*/ 979248 w 7472601"/>
              <a:gd name="connsiteY252" fmla="*/ 3221003 h 6858000"/>
              <a:gd name="connsiteX253" fmla="*/ 1053282 w 7472601"/>
              <a:gd name="connsiteY253" fmla="*/ 3185247 h 6858000"/>
              <a:gd name="connsiteX254" fmla="*/ 1320603 w 7472601"/>
              <a:gd name="connsiteY254" fmla="*/ 3081281 h 6858000"/>
              <a:gd name="connsiteX255" fmla="*/ 1238695 w 7472601"/>
              <a:gd name="connsiteY255" fmla="*/ 3076820 h 6858000"/>
              <a:gd name="connsiteX256" fmla="*/ 5425627 w 7472601"/>
              <a:gd name="connsiteY256" fmla="*/ 2954192 h 6858000"/>
              <a:gd name="connsiteX257" fmla="*/ 5470770 w 7472601"/>
              <a:gd name="connsiteY257" fmla="*/ 3005435 h 6858000"/>
              <a:gd name="connsiteX258" fmla="*/ 5519779 w 7472601"/>
              <a:gd name="connsiteY258" fmla="*/ 4359223 h 6858000"/>
              <a:gd name="connsiteX259" fmla="*/ 5520293 w 7472601"/>
              <a:gd name="connsiteY259" fmla="*/ 4360602 h 6858000"/>
              <a:gd name="connsiteX260" fmla="*/ 5767221 w 7472601"/>
              <a:gd name="connsiteY260" fmla="*/ 4665564 h 6858000"/>
              <a:gd name="connsiteX261" fmla="*/ 6937169 w 7472601"/>
              <a:gd name="connsiteY261" fmla="*/ 4815941 h 6858000"/>
              <a:gd name="connsiteX262" fmla="*/ 6953922 w 7472601"/>
              <a:gd name="connsiteY262" fmla="*/ 4890068 h 6858000"/>
              <a:gd name="connsiteX263" fmla="*/ 6071359 w 7472601"/>
              <a:gd name="connsiteY263" fmla="*/ 4770770 h 6858000"/>
              <a:gd name="connsiteX264" fmla="*/ 6038839 w 7472601"/>
              <a:gd name="connsiteY264" fmla="*/ 4764474 h 6858000"/>
              <a:gd name="connsiteX265" fmla="*/ 6038706 w 7472601"/>
              <a:gd name="connsiteY265" fmla="*/ 4763847 h 6858000"/>
              <a:gd name="connsiteX266" fmla="*/ 6037784 w 7472601"/>
              <a:gd name="connsiteY266" fmla="*/ 4764270 h 6858000"/>
              <a:gd name="connsiteX267" fmla="*/ 6038839 w 7472601"/>
              <a:gd name="connsiteY267" fmla="*/ 4764474 h 6858000"/>
              <a:gd name="connsiteX268" fmla="*/ 6040338 w 7472601"/>
              <a:gd name="connsiteY268" fmla="*/ 4771418 h 6858000"/>
              <a:gd name="connsiteX269" fmla="*/ 6024488 w 7472601"/>
              <a:gd name="connsiteY269" fmla="*/ 4809903 h 6858000"/>
              <a:gd name="connsiteX270" fmla="*/ 5599771 w 7472601"/>
              <a:gd name="connsiteY270" fmla="*/ 5509652 h 6858000"/>
              <a:gd name="connsiteX271" fmla="*/ 5548843 w 7472601"/>
              <a:gd name="connsiteY271" fmla="*/ 5563845 h 6858000"/>
              <a:gd name="connsiteX272" fmla="*/ 5940952 w 7472601"/>
              <a:gd name="connsiteY272" fmla="*/ 6250028 h 6858000"/>
              <a:gd name="connsiteX273" fmla="*/ 6043441 w 7472601"/>
              <a:gd name="connsiteY273" fmla="*/ 6665847 h 6858000"/>
              <a:gd name="connsiteX274" fmla="*/ 6093432 w 7472601"/>
              <a:gd name="connsiteY274" fmla="*/ 6858000 h 6858000"/>
              <a:gd name="connsiteX275" fmla="*/ 6034344 w 7472601"/>
              <a:gd name="connsiteY275" fmla="*/ 6858000 h 6858000"/>
              <a:gd name="connsiteX276" fmla="*/ 6026679 w 7472601"/>
              <a:gd name="connsiteY276" fmla="*/ 6836959 h 6858000"/>
              <a:gd name="connsiteX277" fmla="*/ 5800441 w 7472601"/>
              <a:gd name="connsiteY277" fmla="*/ 6335286 h 6858000"/>
              <a:gd name="connsiteX278" fmla="*/ 5526562 w 7472601"/>
              <a:gd name="connsiteY278" fmla="*/ 5705388 h 6858000"/>
              <a:gd name="connsiteX279" fmla="*/ 5519640 w 7472601"/>
              <a:gd name="connsiteY279" fmla="*/ 5683774 h 6858000"/>
              <a:gd name="connsiteX280" fmla="*/ 5844559 w 7472601"/>
              <a:gd name="connsiteY280" fmla="*/ 6553349 h 6858000"/>
              <a:gd name="connsiteX281" fmla="*/ 5975994 w 7472601"/>
              <a:gd name="connsiteY281" fmla="*/ 6858000 h 6858000"/>
              <a:gd name="connsiteX282" fmla="*/ 5898547 w 7472601"/>
              <a:gd name="connsiteY282" fmla="*/ 6858000 h 6858000"/>
              <a:gd name="connsiteX283" fmla="*/ 5682041 w 7472601"/>
              <a:gd name="connsiteY283" fmla="*/ 6355860 h 6858000"/>
              <a:gd name="connsiteX284" fmla="*/ 5461758 w 7472601"/>
              <a:gd name="connsiteY284" fmla="*/ 5820220 h 6858000"/>
              <a:gd name="connsiteX285" fmla="*/ 5237282 w 7472601"/>
              <a:gd name="connsiteY285" fmla="*/ 6579086 h 6858000"/>
              <a:gd name="connsiteX286" fmla="*/ 5115009 w 7472601"/>
              <a:gd name="connsiteY286" fmla="*/ 6858000 h 6858000"/>
              <a:gd name="connsiteX287" fmla="*/ 5028074 w 7472601"/>
              <a:gd name="connsiteY287" fmla="*/ 6858000 h 6858000"/>
              <a:gd name="connsiteX288" fmla="*/ 5079508 w 7472601"/>
              <a:gd name="connsiteY288" fmla="*/ 6749074 h 6858000"/>
              <a:gd name="connsiteX289" fmla="*/ 5371846 w 7472601"/>
              <a:gd name="connsiteY289" fmla="*/ 5924413 h 6858000"/>
              <a:gd name="connsiteX290" fmla="*/ 5270512 w 7472601"/>
              <a:gd name="connsiteY290" fmla="*/ 6138975 h 6858000"/>
              <a:gd name="connsiteX291" fmla="*/ 5062409 w 7472601"/>
              <a:gd name="connsiteY291" fmla="*/ 6653544 h 6858000"/>
              <a:gd name="connsiteX292" fmla="*/ 5036628 w 7472601"/>
              <a:gd name="connsiteY292" fmla="*/ 6754247 h 6858000"/>
              <a:gd name="connsiteX293" fmla="*/ 5009112 w 7472601"/>
              <a:gd name="connsiteY293" fmla="*/ 6858000 h 6858000"/>
              <a:gd name="connsiteX294" fmla="*/ 4976679 w 7472601"/>
              <a:gd name="connsiteY294" fmla="*/ 6858000 h 6858000"/>
              <a:gd name="connsiteX295" fmla="*/ 5006537 w 7472601"/>
              <a:gd name="connsiteY295" fmla="*/ 6747068 h 6858000"/>
              <a:gd name="connsiteX296" fmla="*/ 5032723 w 7472601"/>
              <a:gd name="connsiteY296" fmla="*/ 6644957 h 6858000"/>
              <a:gd name="connsiteX297" fmla="*/ 5242949 w 7472601"/>
              <a:gd name="connsiteY297" fmla="*/ 6125175 h 6858000"/>
              <a:gd name="connsiteX298" fmla="*/ 5286321 w 7472601"/>
              <a:gd name="connsiteY298" fmla="*/ 6033555 h 6858000"/>
              <a:gd name="connsiteX299" fmla="*/ 5008210 w 7472601"/>
              <a:gd name="connsiteY299" fmla="*/ 6649194 h 6858000"/>
              <a:gd name="connsiteX300" fmla="*/ 4986321 w 7472601"/>
              <a:gd name="connsiteY300" fmla="*/ 6765687 h 6858000"/>
              <a:gd name="connsiteX301" fmla="*/ 4973474 w 7472601"/>
              <a:gd name="connsiteY301" fmla="*/ 6858000 h 6858000"/>
              <a:gd name="connsiteX302" fmla="*/ 4907178 w 7472601"/>
              <a:gd name="connsiteY302" fmla="*/ 6858000 h 6858000"/>
              <a:gd name="connsiteX303" fmla="*/ 4910810 w 7472601"/>
              <a:gd name="connsiteY303" fmla="*/ 6829660 h 6858000"/>
              <a:gd name="connsiteX304" fmla="*/ 4987461 w 7472601"/>
              <a:gd name="connsiteY304" fmla="*/ 6432994 h 6858000"/>
              <a:gd name="connsiteX305" fmla="*/ 5179262 w 7472601"/>
              <a:gd name="connsiteY305" fmla="*/ 6035044 h 6858000"/>
              <a:gd name="connsiteX306" fmla="*/ 4689678 w 7472601"/>
              <a:gd name="connsiteY306" fmla="*/ 6440241 h 6858000"/>
              <a:gd name="connsiteX307" fmla="*/ 4477543 w 7472601"/>
              <a:gd name="connsiteY307" fmla="*/ 6674836 h 6858000"/>
              <a:gd name="connsiteX308" fmla="*/ 4329957 w 7472601"/>
              <a:gd name="connsiteY308" fmla="*/ 6858000 h 6858000"/>
              <a:gd name="connsiteX309" fmla="*/ 4218595 w 7472601"/>
              <a:gd name="connsiteY309" fmla="*/ 6858000 h 6858000"/>
              <a:gd name="connsiteX310" fmla="*/ 4368888 w 7472601"/>
              <a:gd name="connsiteY310" fmla="*/ 6668412 h 6858000"/>
              <a:gd name="connsiteX311" fmla="*/ 4563091 w 7472601"/>
              <a:gd name="connsiteY311" fmla="*/ 6442508 h 6858000"/>
              <a:gd name="connsiteX312" fmla="*/ 5387324 w 7472601"/>
              <a:gd name="connsiteY312" fmla="*/ 5705830 h 6858000"/>
              <a:gd name="connsiteX313" fmla="*/ 5073620 w 7472601"/>
              <a:gd name="connsiteY313" fmla="*/ 5955437 h 6858000"/>
              <a:gd name="connsiteX314" fmla="*/ 4689789 w 7472601"/>
              <a:gd name="connsiteY314" fmla="*/ 6268382 h 6858000"/>
              <a:gd name="connsiteX315" fmla="*/ 4418722 w 7472601"/>
              <a:gd name="connsiteY315" fmla="*/ 6570886 h 6858000"/>
              <a:gd name="connsiteX316" fmla="*/ 4214944 w 7472601"/>
              <a:gd name="connsiteY316" fmla="*/ 6858000 h 6858000"/>
              <a:gd name="connsiteX317" fmla="*/ 4177898 w 7472601"/>
              <a:gd name="connsiteY317" fmla="*/ 6858000 h 6858000"/>
              <a:gd name="connsiteX318" fmla="*/ 4391597 w 7472601"/>
              <a:gd name="connsiteY318" fmla="*/ 6556370 h 6858000"/>
              <a:gd name="connsiteX319" fmla="*/ 4668889 w 7472601"/>
              <a:gd name="connsiteY319" fmla="*/ 6246399 h 6858000"/>
              <a:gd name="connsiteX320" fmla="*/ 5055427 w 7472601"/>
              <a:gd name="connsiteY320" fmla="*/ 5931476 h 6858000"/>
              <a:gd name="connsiteX321" fmla="*/ 5371814 w 7472601"/>
              <a:gd name="connsiteY321" fmla="*/ 5678975 h 6858000"/>
              <a:gd name="connsiteX322" fmla="*/ 4987918 w 7472601"/>
              <a:gd name="connsiteY322" fmla="*/ 5838701 h 6858000"/>
              <a:gd name="connsiteX323" fmla="*/ 4317146 w 7472601"/>
              <a:gd name="connsiteY323" fmla="*/ 6587716 h 6858000"/>
              <a:gd name="connsiteX324" fmla="*/ 4171627 w 7472601"/>
              <a:gd name="connsiteY324" fmla="*/ 6858000 h 6858000"/>
              <a:gd name="connsiteX325" fmla="*/ 4081585 w 7472601"/>
              <a:gd name="connsiteY325" fmla="*/ 6858000 h 6858000"/>
              <a:gd name="connsiteX326" fmla="*/ 4238603 w 7472601"/>
              <a:gd name="connsiteY326" fmla="*/ 6559341 h 6858000"/>
              <a:gd name="connsiteX327" fmla="*/ 4778333 w 7472601"/>
              <a:gd name="connsiteY327" fmla="*/ 5873626 h 6858000"/>
              <a:gd name="connsiteX328" fmla="*/ 5414185 w 7472601"/>
              <a:gd name="connsiteY328" fmla="*/ 5573882 h 6858000"/>
              <a:gd name="connsiteX329" fmla="*/ 5959648 w 7472601"/>
              <a:gd name="connsiteY329" fmla="*/ 4760797 h 6858000"/>
              <a:gd name="connsiteX330" fmla="*/ 5355019 w 7472601"/>
              <a:gd name="connsiteY330" fmla="*/ 4734672 h 6858000"/>
              <a:gd name="connsiteX331" fmla="*/ 5083565 w 7472601"/>
              <a:gd name="connsiteY331" fmla="*/ 5179121 h 6858000"/>
              <a:gd name="connsiteX332" fmla="*/ 4713577 w 7472601"/>
              <a:gd name="connsiteY332" fmla="*/ 5616803 h 6858000"/>
              <a:gd name="connsiteX333" fmla="*/ 3989559 w 7472601"/>
              <a:gd name="connsiteY333" fmla="*/ 6145945 h 6858000"/>
              <a:gd name="connsiteX334" fmla="*/ 3939824 w 7472601"/>
              <a:gd name="connsiteY334" fmla="*/ 6066900 h 6858000"/>
              <a:gd name="connsiteX335" fmla="*/ 4584537 w 7472601"/>
              <a:gd name="connsiteY335" fmla="*/ 5324826 h 6858000"/>
              <a:gd name="connsiteX336" fmla="*/ 5037105 w 7472601"/>
              <a:gd name="connsiteY336" fmla="*/ 5088765 h 6858000"/>
              <a:gd name="connsiteX337" fmla="*/ 5039930 w 7472601"/>
              <a:gd name="connsiteY337" fmla="*/ 5089585 h 6858000"/>
              <a:gd name="connsiteX338" fmla="*/ 5263764 w 7472601"/>
              <a:gd name="connsiteY338" fmla="*/ 4735525 h 6858000"/>
              <a:gd name="connsiteX339" fmla="*/ 4086300 w 7472601"/>
              <a:gd name="connsiteY339" fmla="*/ 4884599 h 6858000"/>
              <a:gd name="connsiteX340" fmla="*/ 4085485 w 7472601"/>
              <a:gd name="connsiteY340" fmla="*/ 4899070 h 6858000"/>
              <a:gd name="connsiteX341" fmla="*/ 3871915 w 7472601"/>
              <a:gd name="connsiteY341" fmla="*/ 5253645 h 6858000"/>
              <a:gd name="connsiteX342" fmla="*/ 3799374 w 7472601"/>
              <a:gd name="connsiteY342" fmla="*/ 5466127 h 6858000"/>
              <a:gd name="connsiteX343" fmla="*/ 3498850 w 7472601"/>
              <a:gd name="connsiteY343" fmla="*/ 6661888 h 6858000"/>
              <a:gd name="connsiteX344" fmla="*/ 3399216 w 7472601"/>
              <a:gd name="connsiteY344" fmla="*/ 6858000 h 6858000"/>
              <a:gd name="connsiteX345" fmla="*/ 3303688 w 7472601"/>
              <a:gd name="connsiteY345" fmla="*/ 6858000 h 6858000"/>
              <a:gd name="connsiteX346" fmla="*/ 3391774 w 7472601"/>
              <a:gd name="connsiteY346" fmla="*/ 6697181 h 6858000"/>
              <a:gd name="connsiteX347" fmla="*/ 3735540 w 7472601"/>
              <a:gd name="connsiteY347" fmla="*/ 5546923 h 6858000"/>
              <a:gd name="connsiteX348" fmla="*/ 3729438 w 7472601"/>
              <a:gd name="connsiteY348" fmla="*/ 5569058 h 6858000"/>
              <a:gd name="connsiteX349" fmla="*/ 3707782 w 7472601"/>
              <a:gd name="connsiteY349" fmla="*/ 5644908 h 6858000"/>
              <a:gd name="connsiteX350" fmla="*/ 3583827 w 7472601"/>
              <a:gd name="connsiteY350" fmla="*/ 6039215 h 6858000"/>
              <a:gd name="connsiteX351" fmla="*/ 3547861 w 7472601"/>
              <a:gd name="connsiteY351" fmla="*/ 6129609 h 6858000"/>
              <a:gd name="connsiteX352" fmla="*/ 3490905 w 7472601"/>
              <a:gd name="connsiteY352" fmla="*/ 6277660 h 6858000"/>
              <a:gd name="connsiteX353" fmla="*/ 3455859 w 7472601"/>
              <a:gd name="connsiteY353" fmla="*/ 6391301 h 6858000"/>
              <a:gd name="connsiteX354" fmla="*/ 3429112 w 7472601"/>
              <a:gd name="connsiteY354" fmla="*/ 6479469 h 6858000"/>
              <a:gd name="connsiteX355" fmla="*/ 3304862 w 7472601"/>
              <a:gd name="connsiteY355" fmla="*/ 6796476 h 6858000"/>
              <a:gd name="connsiteX356" fmla="*/ 3276071 w 7472601"/>
              <a:gd name="connsiteY356" fmla="*/ 6858000 h 6858000"/>
              <a:gd name="connsiteX357" fmla="*/ 3240805 w 7472601"/>
              <a:gd name="connsiteY357" fmla="*/ 6858000 h 6858000"/>
              <a:gd name="connsiteX358" fmla="*/ 3275917 w 7472601"/>
              <a:gd name="connsiteY358" fmla="*/ 6783192 h 6858000"/>
              <a:gd name="connsiteX359" fmla="*/ 3399358 w 7472601"/>
              <a:gd name="connsiteY359" fmla="*/ 6469011 h 6858000"/>
              <a:gd name="connsiteX360" fmla="*/ 3425650 w 7472601"/>
              <a:gd name="connsiteY360" fmla="*/ 6381333 h 6858000"/>
              <a:gd name="connsiteX361" fmla="*/ 3460661 w 7472601"/>
              <a:gd name="connsiteY361" fmla="*/ 6266763 h 6858000"/>
              <a:gd name="connsiteX362" fmla="*/ 3518021 w 7472601"/>
              <a:gd name="connsiteY362" fmla="*/ 6117298 h 6858000"/>
              <a:gd name="connsiteX363" fmla="*/ 3554035 w 7472601"/>
              <a:gd name="connsiteY363" fmla="*/ 6027832 h 6858000"/>
              <a:gd name="connsiteX364" fmla="*/ 3677174 w 7472601"/>
              <a:gd name="connsiteY364" fmla="*/ 5636351 h 6858000"/>
              <a:gd name="connsiteX365" fmla="*/ 3698819 w 7472601"/>
              <a:gd name="connsiteY365" fmla="*/ 5560503 h 6858000"/>
              <a:gd name="connsiteX366" fmla="*/ 3702094 w 7472601"/>
              <a:gd name="connsiteY366" fmla="*/ 5549194 h 6858000"/>
              <a:gd name="connsiteX367" fmla="*/ 3398355 w 7472601"/>
              <a:gd name="connsiteY367" fmla="*/ 6094603 h 6858000"/>
              <a:gd name="connsiteX368" fmla="*/ 3193941 w 7472601"/>
              <a:gd name="connsiteY368" fmla="*/ 6798775 h 6858000"/>
              <a:gd name="connsiteX369" fmla="*/ 3184140 w 7472601"/>
              <a:gd name="connsiteY369" fmla="*/ 6858000 h 6858000"/>
              <a:gd name="connsiteX370" fmla="*/ 3099978 w 7472601"/>
              <a:gd name="connsiteY370" fmla="*/ 6858000 h 6858000"/>
              <a:gd name="connsiteX371" fmla="*/ 3101556 w 7472601"/>
              <a:gd name="connsiteY371" fmla="*/ 6843337 h 6858000"/>
              <a:gd name="connsiteX372" fmla="*/ 3370162 w 7472601"/>
              <a:gd name="connsiteY372" fmla="*/ 5785550 h 6858000"/>
              <a:gd name="connsiteX373" fmla="*/ 3746477 w 7472601"/>
              <a:gd name="connsiteY373" fmla="*/ 5377889 h 6858000"/>
              <a:gd name="connsiteX374" fmla="*/ 3863399 w 7472601"/>
              <a:gd name="connsiteY374" fmla="*/ 5087257 h 6858000"/>
              <a:gd name="connsiteX375" fmla="*/ 3968712 w 7472601"/>
              <a:gd name="connsiteY375" fmla="*/ 4913989 h 6858000"/>
              <a:gd name="connsiteX376" fmla="*/ 2792390 w 7472601"/>
              <a:gd name="connsiteY376" fmla="*/ 5382974 h 6858000"/>
              <a:gd name="connsiteX377" fmla="*/ 2714982 w 7472601"/>
              <a:gd name="connsiteY377" fmla="*/ 5427051 h 6858000"/>
              <a:gd name="connsiteX378" fmla="*/ 2813361 w 7472601"/>
              <a:gd name="connsiteY378" fmla="*/ 6023912 h 6858000"/>
              <a:gd name="connsiteX379" fmla="*/ 2688430 w 7472601"/>
              <a:gd name="connsiteY379" fmla="*/ 6801564 h 6858000"/>
              <a:gd name="connsiteX380" fmla="*/ 2629626 w 7472601"/>
              <a:gd name="connsiteY380" fmla="*/ 6763394 h 6858000"/>
              <a:gd name="connsiteX381" fmla="*/ 2565328 w 7472601"/>
              <a:gd name="connsiteY381" fmla="*/ 5516399 h 6858000"/>
              <a:gd name="connsiteX382" fmla="*/ 1922999 w 7472601"/>
              <a:gd name="connsiteY382" fmla="*/ 5980343 h 6858000"/>
              <a:gd name="connsiteX383" fmla="*/ 1950261 w 7472601"/>
              <a:gd name="connsiteY383" fmla="*/ 6405858 h 6858000"/>
              <a:gd name="connsiteX384" fmla="*/ 2365554 w 7472601"/>
              <a:gd name="connsiteY384" fmla="*/ 6759107 h 6858000"/>
              <a:gd name="connsiteX385" fmla="*/ 2424142 w 7472601"/>
              <a:gd name="connsiteY385" fmla="*/ 6858000 h 6858000"/>
              <a:gd name="connsiteX386" fmla="*/ 2395994 w 7472601"/>
              <a:gd name="connsiteY386" fmla="*/ 6858000 h 6858000"/>
              <a:gd name="connsiteX387" fmla="*/ 2392863 w 7472601"/>
              <a:gd name="connsiteY387" fmla="*/ 6852964 h 6858000"/>
              <a:gd name="connsiteX388" fmla="*/ 2017589 w 7472601"/>
              <a:gd name="connsiteY388" fmla="*/ 6493982 h 6858000"/>
              <a:gd name="connsiteX389" fmla="*/ 2147336 w 7472601"/>
              <a:gd name="connsiteY389" fmla="*/ 6594052 h 6858000"/>
              <a:gd name="connsiteX390" fmla="*/ 2207047 w 7472601"/>
              <a:gd name="connsiteY390" fmla="*/ 6654540 h 6858000"/>
              <a:gd name="connsiteX391" fmla="*/ 2299106 w 7472601"/>
              <a:gd name="connsiteY391" fmla="*/ 6778931 h 6858000"/>
              <a:gd name="connsiteX392" fmla="*/ 2314430 w 7472601"/>
              <a:gd name="connsiteY392" fmla="*/ 6801144 h 6858000"/>
              <a:gd name="connsiteX393" fmla="*/ 2352406 w 7472601"/>
              <a:gd name="connsiteY393" fmla="*/ 6858000 h 6858000"/>
              <a:gd name="connsiteX394" fmla="*/ 2314492 w 7472601"/>
              <a:gd name="connsiteY394" fmla="*/ 6858000 h 6858000"/>
              <a:gd name="connsiteX395" fmla="*/ 2288095 w 7472601"/>
              <a:gd name="connsiteY395" fmla="*/ 6818030 h 6858000"/>
              <a:gd name="connsiteX396" fmla="*/ 2272768 w 7472601"/>
              <a:gd name="connsiteY396" fmla="*/ 6795822 h 6858000"/>
              <a:gd name="connsiteX397" fmla="*/ 2182715 w 7472601"/>
              <a:gd name="connsiteY397" fmla="*/ 6675071 h 6858000"/>
              <a:gd name="connsiteX398" fmla="*/ 2032061 w 7472601"/>
              <a:gd name="connsiteY398" fmla="*/ 6541380 h 6858000"/>
              <a:gd name="connsiteX399" fmla="*/ 2257220 w 7472601"/>
              <a:gd name="connsiteY399" fmla="*/ 6826257 h 6858000"/>
              <a:gd name="connsiteX400" fmla="*/ 2281324 w 7472601"/>
              <a:gd name="connsiteY400" fmla="*/ 6858000 h 6858000"/>
              <a:gd name="connsiteX401" fmla="*/ 2242860 w 7472601"/>
              <a:gd name="connsiteY401" fmla="*/ 6858000 h 6858000"/>
              <a:gd name="connsiteX402" fmla="*/ 2232818 w 7472601"/>
              <a:gd name="connsiteY402" fmla="*/ 6844926 h 6858000"/>
              <a:gd name="connsiteX403" fmla="*/ 1990172 w 7472601"/>
              <a:gd name="connsiteY403" fmla="*/ 6542121 h 6858000"/>
              <a:gd name="connsiteX404" fmla="*/ 2124090 w 7472601"/>
              <a:gd name="connsiteY404" fmla="*/ 6761017 h 6858000"/>
              <a:gd name="connsiteX405" fmla="*/ 2200380 w 7472601"/>
              <a:gd name="connsiteY405" fmla="*/ 6858000 h 6858000"/>
              <a:gd name="connsiteX406" fmla="*/ 2147507 w 7472601"/>
              <a:gd name="connsiteY406" fmla="*/ 6858000 h 6858000"/>
              <a:gd name="connsiteX407" fmla="*/ 2070668 w 7472601"/>
              <a:gd name="connsiteY407" fmla="*/ 6761520 h 6858000"/>
              <a:gd name="connsiteX408" fmla="*/ 1975142 w 7472601"/>
              <a:gd name="connsiteY408" fmla="*/ 6585570 h 6858000"/>
              <a:gd name="connsiteX409" fmla="*/ 2050035 w 7472601"/>
              <a:gd name="connsiteY409" fmla="*/ 6813345 h 6858000"/>
              <a:gd name="connsiteX410" fmla="*/ 2063025 w 7472601"/>
              <a:gd name="connsiteY410" fmla="*/ 6858000 h 6858000"/>
              <a:gd name="connsiteX411" fmla="*/ 2021675 w 7472601"/>
              <a:gd name="connsiteY411" fmla="*/ 6858000 h 6858000"/>
              <a:gd name="connsiteX412" fmla="*/ 2019308 w 7472601"/>
              <a:gd name="connsiteY412" fmla="*/ 6847118 h 6858000"/>
              <a:gd name="connsiteX413" fmla="*/ 1938835 w 7472601"/>
              <a:gd name="connsiteY413" fmla="*/ 6551160 h 6858000"/>
              <a:gd name="connsiteX414" fmla="*/ 1953230 w 7472601"/>
              <a:gd name="connsiteY414" fmla="*/ 6759699 h 6858000"/>
              <a:gd name="connsiteX415" fmla="*/ 1956763 w 7472601"/>
              <a:gd name="connsiteY415" fmla="*/ 6778191 h 6858000"/>
              <a:gd name="connsiteX416" fmla="*/ 1967925 w 7472601"/>
              <a:gd name="connsiteY416" fmla="*/ 6858000 h 6858000"/>
              <a:gd name="connsiteX417" fmla="*/ 1936622 w 7472601"/>
              <a:gd name="connsiteY417" fmla="*/ 6858000 h 6858000"/>
              <a:gd name="connsiteX418" fmla="*/ 1926261 w 7472601"/>
              <a:gd name="connsiteY418" fmla="*/ 6784064 h 6858000"/>
              <a:gd name="connsiteX419" fmla="*/ 1922724 w 7472601"/>
              <a:gd name="connsiteY419" fmla="*/ 6765577 h 6858000"/>
              <a:gd name="connsiteX420" fmla="*/ 1904650 w 7472601"/>
              <a:gd name="connsiteY420" fmla="*/ 6639616 h 6858000"/>
              <a:gd name="connsiteX421" fmla="*/ 1885273 w 7472601"/>
              <a:gd name="connsiteY421" fmla="*/ 6858000 h 6858000"/>
              <a:gd name="connsiteX422" fmla="*/ 1854363 w 7472601"/>
              <a:gd name="connsiteY422" fmla="*/ 6858000 h 6858000"/>
              <a:gd name="connsiteX423" fmla="*/ 1880391 w 7472601"/>
              <a:gd name="connsiteY423" fmla="*/ 6603796 h 6858000"/>
              <a:gd name="connsiteX424" fmla="*/ 1818273 w 7472601"/>
              <a:gd name="connsiteY424" fmla="*/ 6715729 h 6858000"/>
              <a:gd name="connsiteX425" fmla="*/ 1794691 w 7472601"/>
              <a:gd name="connsiteY425" fmla="*/ 6843239 h 6858000"/>
              <a:gd name="connsiteX426" fmla="*/ 1794914 w 7472601"/>
              <a:gd name="connsiteY426" fmla="*/ 6858000 h 6858000"/>
              <a:gd name="connsiteX427" fmla="*/ 1746128 w 7472601"/>
              <a:gd name="connsiteY427" fmla="*/ 6858000 h 6858000"/>
              <a:gd name="connsiteX428" fmla="*/ 1753934 w 7472601"/>
              <a:gd name="connsiteY428" fmla="*/ 6724796 h 6858000"/>
              <a:gd name="connsiteX429" fmla="*/ 1792053 w 7472601"/>
              <a:gd name="connsiteY429" fmla="*/ 6572396 h 6858000"/>
              <a:gd name="connsiteX430" fmla="*/ 1862248 w 7472601"/>
              <a:gd name="connsiteY430" fmla="*/ 6266397 h 6858000"/>
              <a:gd name="connsiteX431" fmla="*/ 1862250 w 7472601"/>
              <a:gd name="connsiteY431" fmla="*/ 6033531 h 6858000"/>
              <a:gd name="connsiteX432" fmla="*/ 1211999 w 7472601"/>
              <a:gd name="connsiteY432" fmla="*/ 6683610 h 6858000"/>
              <a:gd name="connsiteX433" fmla="*/ 1213266 w 7472601"/>
              <a:gd name="connsiteY433" fmla="*/ 6691947 h 6858000"/>
              <a:gd name="connsiteX434" fmla="*/ 1203370 w 7472601"/>
              <a:gd name="connsiteY434" fmla="*/ 6850676 h 6858000"/>
              <a:gd name="connsiteX435" fmla="*/ 1203671 w 7472601"/>
              <a:gd name="connsiteY435" fmla="*/ 6858000 h 6858000"/>
              <a:gd name="connsiteX436" fmla="*/ 1143180 w 7472601"/>
              <a:gd name="connsiteY436" fmla="*/ 6858000 h 6858000"/>
              <a:gd name="connsiteX437" fmla="*/ 1142176 w 7472601"/>
              <a:gd name="connsiteY437" fmla="*/ 6766045 h 6858000"/>
              <a:gd name="connsiteX438" fmla="*/ 1067484 w 7472601"/>
              <a:gd name="connsiteY438" fmla="*/ 6858000 h 6858000"/>
              <a:gd name="connsiteX439" fmla="*/ 953928 w 7472601"/>
              <a:gd name="connsiteY439" fmla="*/ 6858000 h 6858000"/>
              <a:gd name="connsiteX440" fmla="*/ 959715 w 7472601"/>
              <a:gd name="connsiteY440" fmla="*/ 6850185 h 6858000"/>
              <a:gd name="connsiteX441" fmla="*/ 1483788 w 7472601"/>
              <a:gd name="connsiteY441" fmla="*/ 6259174 h 6858000"/>
              <a:gd name="connsiteX442" fmla="*/ 1100671 w 7472601"/>
              <a:gd name="connsiteY442" fmla="*/ 6252137 h 6858000"/>
              <a:gd name="connsiteX443" fmla="*/ 1090144 w 7472601"/>
              <a:gd name="connsiteY443" fmla="*/ 6256748 h 6858000"/>
              <a:gd name="connsiteX444" fmla="*/ 1095872 w 7472601"/>
              <a:gd name="connsiteY444" fmla="*/ 6271892 h 6858000"/>
              <a:gd name="connsiteX445" fmla="*/ 262785 w 7472601"/>
              <a:gd name="connsiteY445" fmla="*/ 6845450 h 6858000"/>
              <a:gd name="connsiteX446" fmla="*/ 209968 w 7472601"/>
              <a:gd name="connsiteY446" fmla="*/ 6770713 h 6858000"/>
              <a:gd name="connsiteX447" fmla="*/ 873460 w 7472601"/>
              <a:gd name="connsiteY447" fmla="*/ 6253768 h 6858000"/>
              <a:gd name="connsiteX448" fmla="*/ 192686 w 7472601"/>
              <a:gd name="connsiteY448" fmla="*/ 5849257 h 6858000"/>
              <a:gd name="connsiteX449" fmla="*/ 4696 w 7472601"/>
              <a:gd name="connsiteY449" fmla="*/ 5697668 h 6858000"/>
              <a:gd name="connsiteX450" fmla="*/ 0 w 7472601"/>
              <a:gd name="connsiteY450" fmla="*/ 5689984 h 6858000"/>
              <a:gd name="connsiteX451" fmla="*/ 0 w 7472601"/>
              <a:gd name="connsiteY451" fmla="*/ 5513472 h 6858000"/>
              <a:gd name="connsiteX452" fmla="*/ 174101 w 7472601"/>
              <a:gd name="connsiteY452" fmla="*/ 5620277 h 6858000"/>
              <a:gd name="connsiteX453" fmla="*/ 891800 w 7472601"/>
              <a:gd name="connsiteY453" fmla="*/ 6036935 h 6858000"/>
              <a:gd name="connsiteX454" fmla="*/ 1072219 w 7472601"/>
              <a:gd name="connsiteY454" fmla="*/ 6169443 h 6858000"/>
              <a:gd name="connsiteX455" fmla="*/ 1074117 w 7472601"/>
              <a:gd name="connsiteY455" fmla="*/ 6170301 h 6858000"/>
              <a:gd name="connsiteX456" fmla="*/ 1083114 w 7472601"/>
              <a:gd name="connsiteY456" fmla="*/ 6174131 h 6858000"/>
              <a:gd name="connsiteX457" fmla="*/ 1543010 w 7472601"/>
              <a:gd name="connsiteY457" fmla="*/ 6191140 h 6858000"/>
              <a:gd name="connsiteX458" fmla="*/ 1551080 w 7472601"/>
              <a:gd name="connsiteY458" fmla="*/ 6195006 h 6858000"/>
              <a:gd name="connsiteX459" fmla="*/ 2345443 w 7472601"/>
              <a:gd name="connsiteY459" fmla="*/ 5549882 h 6858000"/>
              <a:gd name="connsiteX460" fmla="*/ 1721499 w 7472601"/>
              <a:gd name="connsiteY460" fmla="*/ 5599969 h 6858000"/>
              <a:gd name="connsiteX461" fmla="*/ 767716 w 7472601"/>
              <a:gd name="connsiteY461" fmla="*/ 5472768 h 6858000"/>
              <a:gd name="connsiteX462" fmla="*/ 722147 w 7472601"/>
              <a:gd name="connsiteY462" fmla="*/ 5393091 h 6858000"/>
              <a:gd name="connsiteX463" fmla="*/ 1485552 w 7472601"/>
              <a:gd name="connsiteY463" fmla="*/ 5313202 h 6858000"/>
              <a:gd name="connsiteX464" fmla="*/ 2143004 w 7472601"/>
              <a:gd name="connsiteY464" fmla="*/ 5402420 h 6858000"/>
              <a:gd name="connsiteX465" fmla="*/ 1933391 w 7472601"/>
              <a:gd name="connsiteY465" fmla="*/ 5156971 h 6858000"/>
              <a:gd name="connsiteX466" fmla="*/ 1827118 w 7472601"/>
              <a:gd name="connsiteY466" fmla="*/ 4968410 h 6858000"/>
              <a:gd name="connsiteX467" fmla="*/ 1837349 w 7472601"/>
              <a:gd name="connsiteY467" fmla="*/ 4956357 h 6858000"/>
              <a:gd name="connsiteX468" fmla="*/ 2162835 w 7472601"/>
              <a:gd name="connsiteY468" fmla="*/ 5187853 h 6858000"/>
              <a:gd name="connsiteX469" fmla="*/ 2257167 w 7472601"/>
              <a:gd name="connsiteY469" fmla="*/ 5462123 h 6858000"/>
              <a:gd name="connsiteX470" fmla="*/ 2261598 w 7472601"/>
              <a:gd name="connsiteY470" fmla="*/ 5467998 h 6858000"/>
              <a:gd name="connsiteX471" fmla="*/ 2437177 w 7472601"/>
              <a:gd name="connsiteY471" fmla="*/ 5479608 h 6858000"/>
              <a:gd name="connsiteX472" fmla="*/ 2445247 w 7472601"/>
              <a:gd name="connsiteY472" fmla="*/ 5483476 h 6858000"/>
              <a:gd name="connsiteX473" fmla="*/ 2743626 w 7472601"/>
              <a:gd name="connsiteY473" fmla="*/ 5304819 h 6858000"/>
              <a:gd name="connsiteX474" fmla="*/ 3048102 w 7472601"/>
              <a:gd name="connsiteY474" fmla="*/ 5150595 h 6858000"/>
              <a:gd name="connsiteX475" fmla="*/ 1799414 w 7472601"/>
              <a:gd name="connsiteY475" fmla="*/ 4694732 h 6858000"/>
              <a:gd name="connsiteX476" fmla="*/ 1771735 w 7472601"/>
              <a:gd name="connsiteY476" fmla="*/ 4619929 h 6858000"/>
              <a:gd name="connsiteX477" fmla="*/ 3104273 w 7472601"/>
              <a:gd name="connsiteY477" fmla="*/ 5076159 h 6858000"/>
              <a:gd name="connsiteX478" fmla="*/ 3113245 w 7472601"/>
              <a:gd name="connsiteY478" fmla="*/ 5090705 h 6858000"/>
              <a:gd name="connsiteX479" fmla="*/ 3126294 w 7472601"/>
              <a:gd name="connsiteY479" fmla="*/ 5114400 h 6858000"/>
              <a:gd name="connsiteX480" fmla="*/ 3937433 w 7472601"/>
              <a:gd name="connsiteY480" fmla="*/ 4830473 h 6858000"/>
              <a:gd name="connsiteX481" fmla="*/ 3590475 w 7472601"/>
              <a:gd name="connsiteY481" fmla="*/ 4597974 h 6858000"/>
              <a:gd name="connsiteX482" fmla="*/ 3100264 w 7472601"/>
              <a:gd name="connsiteY482" fmla="*/ 4579845 h 6858000"/>
              <a:gd name="connsiteX483" fmla="*/ 2183576 w 7472601"/>
              <a:gd name="connsiteY483" fmla="*/ 4227150 h 6858000"/>
              <a:gd name="connsiteX484" fmla="*/ 2151029 w 7472601"/>
              <a:gd name="connsiteY484" fmla="*/ 4146947 h 6858000"/>
              <a:gd name="connsiteX485" fmla="*/ 3563434 w 7472601"/>
              <a:gd name="connsiteY485" fmla="*/ 4469115 h 6858000"/>
              <a:gd name="connsiteX486" fmla="*/ 3177952 w 7472601"/>
              <a:gd name="connsiteY486" fmla="*/ 3657386 h 6858000"/>
              <a:gd name="connsiteX487" fmla="*/ 3189263 w 7472601"/>
              <a:gd name="connsiteY487" fmla="*/ 3625726 h 6858000"/>
              <a:gd name="connsiteX488" fmla="*/ 3560912 w 7472601"/>
              <a:gd name="connsiteY488" fmla="*/ 4079863 h 6858000"/>
              <a:gd name="connsiteX489" fmla="*/ 3626636 w 7472601"/>
              <a:gd name="connsiteY489" fmla="*/ 4512230 h 6858000"/>
              <a:gd name="connsiteX490" fmla="*/ 3653088 w 7472601"/>
              <a:gd name="connsiteY490" fmla="*/ 4521417 h 6858000"/>
              <a:gd name="connsiteX491" fmla="*/ 3988128 w 7472601"/>
              <a:gd name="connsiteY491" fmla="*/ 4817267 h 6858000"/>
              <a:gd name="connsiteX492" fmla="*/ 4830582 w 7472601"/>
              <a:gd name="connsiteY492" fmla="*/ 4676000 h 6858000"/>
              <a:gd name="connsiteX493" fmla="*/ 4830100 w 7472601"/>
              <a:gd name="connsiteY493" fmla="*/ 4675554 h 6858000"/>
              <a:gd name="connsiteX494" fmla="*/ 4036318 w 7472601"/>
              <a:gd name="connsiteY494" fmla="*/ 4147013 h 6858000"/>
              <a:gd name="connsiteX495" fmla="*/ 3432098 w 7472601"/>
              <a:gd name="connsiteY495" fmla="*/ 3537312 h 6858000"/>
              <a:gd name="connsiteX496" fmla="*/ 3446761 w 7472601"/>
              <a:gd name="connsiteY496" fmla="*/ 3461278 h 6858000"/>
              <a:gd name="connsiteX497" fmla="*/ 4419733 w 7472601"/>
              <a:gd name="connsiteY497" fmla="*/ 3963555 h 6858000"/>
              <a:gd name="connsiteX498" fmla="*/ 4781371 w 7472601"/>
              <a:gd name="connsiteY498" fmla="*/ 4458604 h 6858000"/>
              <a:gd name="connsiteX499" fmla="*/ 4780440 w 7472601"/>
              <a:gd name="connsiteY499" fmla="*/ 4470290 h 6858000"/>
              <a:gd name="connsiteX500" fmla="*/ 4898954 w 7472601"/>
              <a:gd name="connsiteY500" fmla="*/ 4662092 h 6858000"/>
              <a:gd name="connsiteX501" fmla="*/ 4900699 w 7472601"/>
              <a:gd name="connsiteY501" fmla="*/ 4670867 h 6858000"/>
              <a:gd name="connsiteX502" fmla="*/ 5714511 w 7472601"/>
              <a:gd name="connsiteY502" fmla="*/ 4663483 h 6858000"/>
              <a:gd name="connsiteX503" fmla="*/ 5464793 w 7472601"/>
              <a:gd name="connsiteY503" fmla="*/ 4393556 h 6858000"/>
              <a:gd name="connsiteX504" fmla="*/ 5461897 w 7472601"/>
              <a:gd name="connsiteY504" fmla="*/ 4390879 h 6858000"/>
              <a:gd name="connsiteX505" fmla="*/ 4294126 w 7472601"/>
              <a:gd name="connsiteY505" fmla="*/ 3303048 h 6858000"/>
              <a:gd name="connsiteX506" fmla="*/ 4305321 w 7472601"/>
              <a:gd name="connsiteY506" fmla="*/ 3256953 h 6858000"/>
              <a:gd name="connsiteX507" fmla="*/ 4949299 w 7472601"/>
              <a:gd name="connsiteY507" fmla="*/ 3766336 h 6858000"/>
              <a:gd name="connsiteX508" fmla="*/ 5291452 w 7472601"/>
              <a:gd name="connsiteY508" fmla="*/ 4076801 h 6858000"/>
              <a:gd name="connsiteX509" fmla="*/ 5434998 w 7472601"/>
              <a:gd name="connsiteY509" fmla="*/ 4254100 h 6858000"/>
              <a:gd name="connsiteX510" fmla="*/ 5351015 w 7472601"/>
              <a:gd name="connsiteY510" fmla="*/ 3760989 h 6858000"/>
              <a:gd name="connsiteX511" fmla="*/ 5413780 w 7472601"/>
              <a:gd name="connsiteY511" fmla="*/ 2966265 h 6858000"/>
              <a:gd name="connsiteX512" fmla="*/ 5425627 w 7472601"/>
              <a:gd name="connsiteY512" fmla="*/ 2954192 h 6858000"/>
              <a:gd name="connsiteX513" fmla="*/ 6604735 w 7472601"/>
              <a:gd name="connsiteY513" fmla="*/ 2041381 h 6858000"/>
              <a:gd name="connsiteX514" fmla="*/ 7204487 w 7472601"/>
              <a:gd name="connsiteY514" fmla="*/ 2742112 h 6858000"/>
              <a:gd name="connsiteX515" fmla="*/ 7131592 w 7472601"/>
              <a:gd name="connsiteY515" fmla="*/ 2672096 h 6858000"/>
              <a:gd name="connsiteX516" fmla="*/ 6996344 w 7472601"/>
              <a:gd name="connsiteY516" fmla="*/ 2518310 h 6858000"/>
              <a:gd name="connsiteX517" fmla="*/ 6735495 w 7472601"/>
              <a:gd name="connsiteY517" fmla="*/ 2196890 h 6858000"/>
              <a:gd name="connsiteX518" fmla="*/ 6721901 w 7472601"/>
              <a:gd name="connsiteY518" fmla="*/ 2179274 h 6858000"/>
              <a:gd name="connsiteX519" fmla="*/ 6604735 w 7472601"/>
              <a:gd name="connsiteY519" fmla="*/ 2041381 h 6858000"/>
              <a:gd name="connsiteX520" fmla="*/ 6591670 w 7472601"/>
              <a:gd name="connsiteY520" fmla="*/ 1988277 h 6858000"/>
              <a:gd name="connsiteX521" fmla="*/ 6747349 w 7472601"/>
              <a:gd name="connsiteY521" fmla="*/ 2160069 h 6858000"/>
              <a:gd name="connsiteX522" fmla="*/ 6760943 w 7472601"/>
              <a:gd name="connsiteY522" fmla="*/ 2177686 h 6858000"/>
              <a:gd name="connsiteX523" fmla="*/ 7021065 w 7472601"/>
              <a:gd name="connsiteY523" fmla="*/ 2498102 h 6858000"/>
              <a:gd name="connsiteX524" fmla="*/ 7155223 w 7472601"/>
              <a:gd name="connsiteY524" fmla="*/ 2650386 h 6858000"/>
              <a:gd name="connsiteX525" fmla="*/ 7203167 w 7472601"/>
              <a:gd name="connsiteY525" fmla="*/ 2697288 h 6858000"/>
              <a:gd name="connsiteX526" fmla="*/ 6937703 w 7472601"/>
              <a:gd name="connsiteY526" fmla="*/ 2321981 h 6858000"/>
              <a:gd name="connsiteX527" fmla="*/ 6591670 w 7472601"/>
              <a:gd name="connsiteY527" fmla="*/ 1988277 h 6858000"/>
              <a:gd name="connsiteX528" fmla="*/ 5798671 w 7472601"/>
              <a:gd name="connsiteY528" fmla="*/ 1981601 h 6858000"/>
              <a:gd name="connsiteX529" fmla="*/ 5754709 w 7472601"/>
              <a:gd name="connsiteY529" fmla="*/ 2071454 h 6858000"/>
              <a:gd name="connsiteX530" fmla="*/ 5763044 w 7472601"/>
              <a:gd name="connsiteY530" fmla="*/ 2842206 h 6858000"/>
              <a:gd name="connsiteX531" fmla="*/ 5764974 w 7472601"/>
              <a:gd name="connsiteY531" fmla="*/ 2799609 h 6858000"/>
              <a:gd name="connsiteX532" fmla="*/ 5767665 w 7472601"/>
              <a:gd name="connsiteY532" fmla="*/ 2666409 h 6858000"/>
              <a:gd name="connsiteX533" fmla="*/ 5763055 w 7472601"/>
              <a:gd name="connsiteY533" fmla="*/ 2579705 h 6858000"/>
              <a:gd name="connsiteX534" fmla="*/ 5758079 w 7472601"/>
              <a:gd name="connsiteY534" fmla="*/ 2492508 h 6858000"/>
              <a:gd name="connsiteX535" fmla="*/ 5779325 w 7472601"/>
              <a:gd name="connsiteY535" fmla="*/ 2197069 h 6858000"/>
              <a:gd name="connsiteX536" fmla="*/ 5798671 w 7472601"/>
              <a:gd name="connsiteY536" fmla="*/ 1981601 h 6858000"/>
              <a:gd name="connsiteX537" fmla="*/ 5829202 w 7472601"/>
              <a:gd name="connsiteY537" fmla="*/ 1971679 h 6858000"/>
              <a:gd name="connsiteX538" fmla="*/ 5809558 w 7472601"/>
              <a:gd name="connsiteY538" fmla="*/ 2198043 h 6858000"/>
              <a:gd name="connsiteX539" fmla="*/ 5788653 w 7472601"/>
              <a:gd name="connsiteY539" fmla="*/ 2489430 h 6858000"/>
              <a:gd name="connsiteX540" fmla="*/ 5793439 w 7472601"/>
              <a:gd name="connsiteY540" fmla="*/ 2575235 h 6858000"/>
              <a:gd name="connsiteX541" fmla="*/ 5796837 w 7472601"/>
              <a:gd name="connsiteY541" fmla="*/ 2637633 h 6858000"/>
              <a:gd name="connsiteX542" fmla="*/ 5818614 w 7472601"/>
              <a:gd name="connsiteY542" fmla="*/ 2473055 h 6858000"/>
              <a:gd name="connsiteX543" fmla="*/ 5829202 w 7472601"/>
              <a:gd name="connsiteY543" fmla="*/ 1971679 h 6858000"/>
              <a:gd name="connsiteX544" fmla="*/ 5911389 w 7472601"/>
              <a:gd name="connsiteY544" fmla="*/ 1898371 h 6858000"/>
              <a:gd name="connsiteX545" fmla="*/ 6237627 w 7472601"/>
              <a:gd name="connsiteY545" fmla="*/ 2231921 h 6858000"/>
              <a:gd name="connsiteX546" fmla="*/ 5911389 w 7472601"/>
              <a:gd name="connsiteY546" fmla="*/ 1898371 h 6858000"/>
              <a:gd name="connsiteX547" fmla="*/ 6944437 w 7472601"/>
              <a:gd name="connsiteY547" fmla="*/ 1575402 h 6858000"/>
              <a:gd name="connsiteX548" fmla="*/ 6304730 w 7472601"/>
              <a:gd name="connsiteY548" fmla="*/ 1766654 h 6858000"/>
              <a:gd name="connsiteX549" fmla="*/ 6944437 w 7472601"/>
              <a:gd name="connsiteY549" fmla="*/ 1575402 h 6858000"/>
              <a:gd name="connsiteX550" fmla="*/ 7019523 w 7472601"/>
              <a:gd name="connsiteY550" fmla="*/ 1519450 h 6858000"/>
              <a:gd name="connsiteX551" fmla="*/ 6298091 w 7472601"/>
              <a:gd name="connsiteY551" fmla="*/ 1737122 h 6858000"/>
              <a:gd name="connsiteX552" fmla="*/ 7019523 w 7472601"/>
              <a:gd name="connsiteY552" fmla="*/ 1519450 h 6858000"/>
              <a:gd name="connsiteX553" fmla="*/ 2399523 w 7472601"/>
              <a:gd name="connsiteY553" fmla="*/ 1428234 h 6858000"/>
              <a:gd name="connsiteX554" fmla="*/ 2224982 w 7472601"/>
              <a:gd name="connsiteY554" fmla="*/ 1826201 h 6858000"/>
              <a:gd name="connsiteX555" fmla="*/ 2096099 w 7472601"/>
              <a:gd name="connsiteY555" fmla="*/ 2345900 h 6858000"/>
              <a:gd name="connsiteX556" fmla="*/ 2283317 w 7472601"/>
              <a:gd name="connsiteY556" fmla="*/ 1796925 h 6858000"/>
              <a:gd name="connsiteX557" fmla="*/ 2399523 w 7472601"/>
              <a:gd name="connsiteY557" fmla="*/ 1428234 h 6858000"/>
              <a:gd name="connsiteX558" fmla="*/ 2448558 w 7472601"/>
              <a:gd name="connsiteY558" fmla="*/ 1373435 h 6858000"/>
              <a:gd name="connsiteX559" fmla="*/ 2312521 w 7472601"/>
              <a:gd name="connsiteY559" fmla="*/ 1806140 h 6858000"/>
              <a:gd name="connsiteX560" fmla="*/ 2127533 w 7472601"/>
              <a:gd name="connsiteY560" fmla="*/ 2348380 h 6858000"/>
              <a:gd name="connsiteX561" fmla="*/ 2358080 w 7472601"/>
              <a:gd name="connsiteY561" fmla="*/ 1866134 h 6858000"/>
              <a:gd name="connsiteX562" fmla="*/ 2407436 w 7472601"/>
              <a:gd name="connsiteY562" fmla="*/ 1651070 h 6858000"/>
              <a:gd name="connsiteX563" fmla="*/ 2448558 w 7472601"/>
              <a:gd name="connsiteY563" fmla="*/ 1373435 h 6858000"/>
              <a:gd name="connsiteX564" fmla="*/ 278707 w 7472601"/>
              <a:gd name="connsiteY564" fmla="*/ 1352270 h 6858000"/>
              <a:gd name="connsiteX565" fmla="*/ 321570 w 7472601"/>
              <a:gd name="connsiteY565" fmla="*/ 1861610 h 6858000"/>
              <a:gd name="connsiteX566" fmla="*/ 294281 w 7472601"/>
              <a:gd name="connsiteY566" fmla="*/ 1440658 h 6858000"/>
              <a:gd name="connsiteX567" fmla="*/ 278707 w 7472601"/>
              <a:gd name="connsiteY567" fmla="*/ 1352270 h 6858000"/>
              <a:gd name="connsiteX568" fmla="*/ 1423821 w 7472601"/>
              <a:gd name="connsiteY568" fmla="*/ 1351958 h 6858000"/>
              <a:gd name="connsiteX569" fmla="*/ 1638521 w 7472601"/>
              <a:gd name="connsiteY569" fmla="*/ 1908470 h 6858000"/>
              <a:gd name="connsiteX570" fmla="*/ 1754199 w 7472601"/>
              <a:gd name="connsiteY570" fmla="*/ 2149284 h 6858000"/>
              <a:gd name="connsiteX571" fmla="*/ 1908359 w 7472601"/>
              <a:gd name="connsiteY571" fmla="*/ 2364988 h 6858000"/>
              <a:gd name="connsiteX572" fmla="*/ 1647661 w 7472601"/>
              <a:gd name="connsiteY572" fmla="*/ 1825945 h 6858000"/>
              <a:gd name="connsiteX573" fmla="*/ 1423821 w 7472601"/>
              <a:gd name="connsiteY573" fmla="*/ 1351958 h 6858000"/>
              <a:gd name="connsiteX574" fmla="*/ 1431890 w 7472601"/>
              <a:gd name="connsiteY574" fmla="*/ 1306475 h 6858000"/>
              <a:gd name="connsiteX575" fmla="*/ 1507597 w 7472601"/>
              <a:gd name="connsiteY575" fmla="*/ 1446132 h 6858000"/>
              <a:gd name="connsiteX576" fmla="*/ 1674586 w 7472601"/>
              <a:gd name="connsiteY576" fmla="*/ 1813832 h 6858000"/>
              <a:gd name="connsiteX577" fmla="*/ 1815950 w 7472601"/>
              <a:gd name="connsiteY577" fmla="*/ 2128564 h 6858000"/>
              <a:gd name="connsiteX578" fmla="*/ 1984242 w 7472601"/>
              <a:gd name="connsiteY578" fmla="*/ 2430829 h 6858000"/>
              <a:gd name="connsiteX579" fmla="*/ 2014023 w 7472601"/>
              <a:gd name="connsiteY579" fmla="*/ 2450995 h 6858000"/>
              <a:gd name="connsiteX580" fmla="*/ 1747337 w 7472601"/>
              <a:gd name="connsiteY580" fmla="*/ 1855264 h 6858000"/>
              <a:gd name="connsiteX581" fmla="*/ 1533749 w 7472601"/>
              <a:gd name="connsiteY581" fmla="*/ 1478656 h 6858000"/>
              <a:gd name="connsiteX582" fmla="*/ 1431890 w 7472601"/>
              <a:gd name="connsiteY582" fmla="*/ 1306475 h 6858000"/>
              <a:gd name="connsiteX583" fmla="*/ 5052692 w 7472601"/>
              <a:gd name="connsiteY583" fmla="*/ 1292994 h 6858000"/>
              <a:gd name="connsiteX584" fmla="*/ 5200661 w 7472601"/>
              <a:gd name="connsiteY584" fmla="*/ 1635186 h 6858000"/>
              <a:gd name="connsiteX585" fmla="*/ 5297138 w 7472601"/>
              <a:gd name="connsiteY585" fmla="*/ 1906351 h 6858000"/>
              <a:gd name="connsiteX586" fmla="*/ 5052692 w 7472601"/>
              <a:gd name="connsiteY586" fmla="*/ 1292994 h 6858000"/>
              <a:gd name="connsiteX587" fmla="*/ 5009948 w 7472601"/>
              <a:gd name="connsiteY587" fmla="*/ 1273619 h 6858000"/>
              <a:gd name="connsiteX588" fmla="*/ 5121777 w 7472601"/>
              <a:gd name="connsiteY588" fmla="*/ 1654213 h 6858000"/>
              <a:gd name="connsiteX589" fmla="*/ 5293545 w 7472601"/>
              <a:gd name="connsiteY589" fmla="*/ 2072247 h 6858000"/>
              <a:gd name="connsiteX590" fmla="*/ 5294042 w 7472601"/>
              <a:gd name="connsiteY590" fmla="*/ 2065019 h 6858000"/>
              <a:gd name="connsiteX591" fmla="*/ 5171936 w 7472601"/>
              <a:gd name="connsiteY591" fmla="*/ 1647613 h 6858000"/>
              <a:gd name="connsiteX592" fmla="*/ 5009948 w 7472601"/>
              <a:gd name="connsiteY592" fmla="*/ 1273619 h 6858000"/>
              <a:gd name="connsiteX593" fmla="*/ 655236 w 7472601"/>
              <a:gd name="connsiteY593" fmla="*/ 1268632 h 6858000"/>
              <a:gd name="connsiteX594" fmla="*/ 839521 w 7472601"/>
              <a:gd name="connsiteY594" fmla="*/ 1685315 h 6858000"/>
              <a:gd name="connsiteX595" fmla="*/ 1109416 w 7472601"/>
              <a:gd name="connsiteY595" fmla="*/ 2061663 h 6858000"/>
              <a:gd name="connsiteX596" fmla="*/ 1298300 w 7472601"/>
              <a:gd name="connsiteY596" fmla="*/ 2247742 h 6858000"/>
              <a:gd name="connsiteX597" fmla="*/ 1125871 w 7472601"/>
              <a:gd name="connsiteY597" fmla="*/ 1989513 h 6858000"/>
              <a:gd name="connsiteX598" fmla="*/ 981574 w 7472601"/>
              <a:gd name="connsiteY598" fmla="*/ 1783157 h 6858000"/>
              <a:gd name="connsiteX599" fmla="*/ 922198 w 7472601"/>
              <a:gd name="connsiteY599" fmla="*/ 1677437 h 6858000"/>
              <a:gd name="connsiteX600" fmla="*/ 869293 w 7472601"/>
              <a:gd name="connsiteY600" fmla="*/ 1583214 h 6858000"/>
              <a:gd name="connsiteX601" fmla="*/ 751431 w 7472601"/>
              <a:gd name="connsiteY601" fmla="*/ 1405731 h 6858000"/>
              <a:gd name="connsiteX602" fmla="*/ 655236 w 7472601"/>
              <a:gd name="connsiteY602" fmla="*/ 1268632 h 6858000"/>
              <a:gd name="connsiteX603" fmla="*/ 6516292 w 7472601"/>
              <a:gd name="connsiteY603" fmla="*/ 1263064 h 6858000"/>
              <a:gd name="connsiteX604" fmla="*/ 5736320 w 7472601"/>
              <a:gd name="connsiteY604" fmla="*/ 1501803 h 6858000"/>
              <a:gd name="connsiteX605" fmla="*/ 6516292 w 7472601"/>
              <a:gd name="connsiteY605" fmla="*/ 1263064 h 6858000"/>
              <a:gd name="connsiteX606" fmla="*/ 291466 w 7472601"/>
              <a:gd name="connsiteY606" fmla="*/ 1250369 h 6858000"/>
              <a:gd name="connsiteX607" fmla="*/ 323180 w 7472601"/>
              <a:gd name="connsiteY607" fmla="*/ 1435283 h 6858000"/>
              <a:gd name="connsiteX608" fmla="*/ 349381 w 7472601"/>
              <a:gd name="connsiteY608" fmla="*/ 1875041 h 6858000"/>
              <a:gd name="connsiteX609" fmla="*/ 374363 w 7472601"/>
              <a:gd name="connsiteY609" fmla="*/ 1506494 h 6858000"/>
              <a:gd name="connsiteX610" fmla="*/ 302168 w 7472601"/>
              <a:gd name="connsiteY610" fmla="*/ 1274495 h 6858000"/>
              <a:gd name="connsiteX611" fmla="*/ 291466 w 7472601"/>
              <a:gd name="connsiteY611" fmla="*/ 1250369 h 6858000"/>
              <a:gd name="connsiteX612" fmla="*/ 678222 w 7472601"/>
              <a:gd name="connsiteY612" fmla="*/ 1248670 h 6858000"/>
              <a:gd name="connsiteX613" fmla="*/ 775536 w 7472601"/>
              <a:gd name="connsiteY613" fmla="*/ 1388015 h 6858000"/>
              <a:gd name="connsiteX614" fmla="*/ 894529 w 7472601"/>
              <a:gd name="connsiteY614" fmla="*/ 1567739 h 6858000"/>
              <a:gd name="connsiteX615" fmla="*/ 948000 w 7472601"/>
              <a:gd name="connsiteY615" fmla="*/ 1663088 h 6858000"/>
              <a:gd name="connsiteX616" fmla="*/ 1006812 w 7472601"/>
              <a:gd name="connsiteY616" fmla="*/ 1767683 h 6858000"/>
              <a:gd name="connsiteX617" fmla="*/ 1149133 w 7472601"/>
              <a:gd name="connsiteY617" fmla="*/ 1971513 h 6858000"/>
              <a:gd name="connsiteX618" fmla="*/ 1333952 w 7472601"/>
              <a:gd name="connsiteY618" fmla="*/ 2251620 h 6858000"/>
              <a:gd name="connsiteX619" fmla="*/ 1337329 w 7472601"/>
              <a:gd name="connsiteY619" fmla="*/ 2258350 h 6858000"/>
              <a:gd name="connsiteX620" fmla="*/ 1014726 w 7472601"/>
              <a:gd name="connsiteY620" fmla="*/ 1615556 h 6858000"/>
              <a:gd name="connsiteX621" fmla="*/ 678222 w 7472601"/>
              <a:gd name="connsiteY621" fmla="*/ 1248670 h 6858000"/>
              <a:gd name="connsiteX622" fmla="*/ 6691602 w 7472601"/>
              <a:gd name="connsiteY622" fmla="*/ 1140573 h 6858000"/>
              <a:gd name="connsiteX623" fmla="*/ 6571100 w 7472601"/>
              <a:gd name="connsiteY623" fmla="*/ 1183662 h 6858000"/>
              <a:gd name="connsiteX624" fmla="*/ 6241687 w 7472601"/>
              <a:gd name="connsiteY624" fmla="*/ 1257600 h 6858000"/>
              <a:gd name="connsiteX625" fmla="*/ 5693009 w 7472601"/>
              <a:gd name="connsiteY625" fmla="*/ 1478256 h 6858000"/>
              <a:gd name="connsiteX626" fmla="*/ 6548420 w 7472601"/>
              <a:gd name="connsiteY626" fmla="*/ 1214599 h 6858000"/>
              <a:gd name="connsiteX627" fmla="*/ 6605473 w 7472601"/>
              <a:gd name="connsiteY627" fmla="*/ 1184686 h 6858000"/>
              <a:gd name="connsiteX628" fmla="*/ 6691602 w 7472601"/>
              <a:gd name="connsiteY628" fmla="*/ 1140573 h 6858000"/>
              <a:gd name="connsiteX629" fmla="*/ 4002475 w 7472601"/>
              <a:gd name="connsiteY629" fmla="*/ 1037802 h 6858000"/>
              <a:gd name="connsiteX630" fmla="*/ 4000324 w 7472601"/>
              <a:gd name="connsiteY630" fmla="*/ 1039362 h 6858000"/>
              <a:gd name="connsiteX631" fmla="*/ 4002862 w 7472601"/>
              <a:gd name="connsiteY631" fmla="*/ 1042866 h 6858000"/>
              <a:gd name="connsiteX632" fmla="*/ 4002475 w 7472601"/>
              <a:gd name="connsiteY632" fmla="*/ 1037802 h 6858000"/>
              <a:gd name="connsiteX633" fmla="*/ 506322 w 7472601"/>
              <a:gd name="connsiteY633" fmla="*/ 1020997 h 6858000"/>
              <a:gd name="connsiteX634" fmla="*/ 533068 w 7472601"/>
              <a:gd name="connsiteY634" fmla="*/ 1029409 h 6858000"/>
              <a:gd name="connsiteX635" fmla="*/ 1232525 w 7472601"/>
              <a:gd name="connsiteY635" fmla="*/ 1804675 h 6858000"/>
              <a:gd name="connsiteX636" fmla="*/ 1388858 w 7472601"/>
              <a:gd name="connsiteY636" fmla="*/ 2368011 h 6858000"/>
              <a:gd name="connsiteX637" fmla="*/ 1384098 w 7472601"/>
              <a:gd name="connsiteY637" fmla="*/ 2378125 h 6858000"/>
              <a:gd name="connsiteX638" fmla="*/ 1425393 w 7472601"/>
              <a:gd name="connsiteY638" fmla="*/ 2589124 h 6858000"/>
              <a:gd name="connsiteX639" fmla="*/ 1424001 w 7472601"/>
              <a:gd name="connsiteY639" fmla="*/ 2597541 h 6858000"/>
              <a:gd name="connsiteX640" fmla="*/ 2152729 w 7472601"/>
              <a:gd name="connsiteY640" fmla="*/ 2864487 h 6858000"/>
              <a:gd name="connsiteX641" fmla="*/ 2020609 w 7472601"/>
              <a:gd name="connsiteY641" fmla="*/ 2539671 h 6858000"/>
              <a:gd name="connsiteX642" fmla="*/ 2018920 w 7472601"/>
              <a:gd name="connsiteY642" fmla="*/ 2536309 h 6858000"/>
              <a:gd name="connsiteX643" fmla="*/ 1342441 w 7472601"/>
              <a:gd name="connsiteY643" fmla="*/ 1173017 h 6858000"/>
              <a:gd name="connsiteX644" fmla="*/ 1367925 w 7472601"/>
              <a:gd name="connsiteY644" fmla="*/ 1135648 h 6858000"/>
              <a:gd name="connsiteX645" fmla="*/ 1771401 w 7472601"/>
              <a:gd name="connsiteY645" fmla="*/ 1806673 h 6858000"/>
              <a:gd name="connsiteX646" fmla="*/ 1972385 w 7472601"/>
              <a:gd name="connsiteY646" fmla="*/ 2198735 h 6858000"/>
              <a:gd name="connsiteX647" fmla="*/ 2040892 w 7472601"/>
              <a:gd name="connsiteY647" fmla="*/ 2405205 h 6858000"/>
              <a:gd name="connsiteX648" fmla="*/ 2131689 w 7472601"/>
              <a:gd name="connsiteY648" fmla="*/ 1936926 h 6858000"/>
              <a:gd name="connsiteX649" fmla="*/ 2454820 w 7472601"/>
              <a:gd name="connsiteY649" fmla="*/ 1248808 h 6858000"/>
              <a:gd name="connsiteX650" fmla="*/ 2492512 w 7472601"/>
              <a:gd name="connsiteY650" fmla="*/ 1302920 h 6858000"/>
              <a:gd name="connsiteX651" fmla="*/ 2081216 w 7472601"/>
              <a:gd name="connsiteY651" fmla="*/ 2527513 h 6858000"/>
              <a:gd name="connsiteX652" fmla="*/ 2081211 w 7472601"/>
              <a:gd name="connsiteY652" fmla="*/ 2528916 h 6858000"/>
              <a:gd name="connsiteX653" fmla="*/ 2199067 w 7472601"/>
              <a:gd name="connsiteY653" fmla="*/ 2884061 h 6858000"/>
              <a:gd name="connsiteX654" fmla="*/ 3192586 w 7472601"/>
              <a:gd name="connsiteY654" fmla="*/ 3411496 h 6858000"/>
              <a:gd name="connsiteX655" fmla="*/ 3182620 w 7472601"/>
              <a:gd name="connsiteY655" fmla="*/ 3483279 h 6858000"/>
              <a:gd name="connsiteX656" fmla="*/ 2435119 w 7472601"/>
              <a:gd name="connsiteY656" fmla="*/ 3080173 h 6858000"/>
              <a:gd name="connsiteX657" fmla="*/ 2410152 w 7472601"/>
              <a:gd name="connsiteY657" fmla="*/ 3063751 h 6858000"/>
              <a:gd name="connsiteX658" fmla="*/ 2408099 w 7472601"/>
              <a:gd name="connsiteY658" fmla="*/ 3064403 h 6858000"/>
              <a:gd name="connsiteX659" fmla="*/ 2407218 w 7472601"/>
              <a:gd name="connsiteY659" fmla="*/ 3070324 h 6858000"/>
              <a:gd name="connsiteX660" fmla="*/ 2380138 w 7472601"/>
              <a:gd name="connsiteY660" fmla="*/ 3099341 h 6858000"/>
              <a:gd name="connsiteX661" fmla="*/ 1765923 w 7472601"/>
              <a:gd name="connsiteY661" fmla="*/ 3581043 h 6858000"/>
              <a:gd name="connsiteX662" fmla="*/ 1702258 w 7472601"/>
              <a:gd name="connsiteY662" fmla="*/ 3612286 h 6858000"/>
              <a:gd name="connsiteX663" fmla="*/ 1538370 w 7472601"/>
              <a:gd name="connsiteY663" fmla="*/ 3811804 h 6858000"/>
              <a:gd name="connsiteX664" fmla="*/ 542867 w 7472601"/>
              <a:gd name="connsiteY664" fmla="*/ 4944092 h 6858000"/>
              <a:gd name="connsiteX665" fmla="*/ 515800 w 7472601"/>
              <a:gd name="connsiteY665" fmla="*/ 4862180 h 6858000"/>
              <a:gd name="connsiteX666" fmla="*/ 909145 w 7472601"/>
              <a:gd name="connsiteY666" fmla="*/ 4199225 h 6858000"/>
              <a:gd name="connsiteX667" fmla="*/ 1214067 w 7472601"/>
              <a:gd name="connsiteY667" fmla="*/ 3908561 h 6858000"/>
              <a:gd name="connsiteX668" fmla="*/ 640967 w 7472601"/>
              <a:gd name="connsiteY668" fmla="*/ 4105601 h 6858000"/>
              <a:gd name="connsiteX669" fmla="*/ 112563 w 7472601"/>
              <a:gd name="connsiteY669" fmla="*/ 4396952 h 6858000"/>
              <a:gd name="connsiteX670" fmla="*/ 0 w 7472601"/>
              <a:gd name="connsiteY670" fmla="*/ 4466006 h 6858000"/>
              <a:gd name="connsiteX671" fmla="*/ 0 w 7472601"/>
              <a:gd name="connsiteY671" fmla="*/ 4233763 h 6858000"/>
              <a:gd name="connsiteX672" fmla="*/ 36881 w 7472601"/>
              <a:gd name="connsiteY672" fmla="*/ 4200118 h 6858000"/>
              <a:gd name="connsiteX673" fmla="*/ 910534 w 7472601"/>
              <a:gd name="connsiteY673" fmla="*/ 3629753 h 6858000"/>
              <a:gd name="connsiteX674" fmla="*/ 1578717 w 7472601"/>
              <a:gd name="connsiteY674" fmla="*/ 3575982 h 6858000"/>
              <a:gd name="connsiteX675" fmla="*/ 2338780 w 7472601"/>
              <a:gd name="connsiteY675" fmla="*/ 3033725 h 6858000"/>
              <a:gd name="connsiteX676" fmla="*/ 1807991 w 7472601"/>
              <a:gd name="connsiteY676" fmla="*/ 2807184 h 6858000"/>
              <a:gd name="connsiteX677" fmla="*/ 1416358 w 7472601"/>
              <a:gd name="connsiteY677" fmla="*/ 3112571 h 6858000"/>
              <a:gd name="connsiteX678" fmla="*/ 939066 w 7472601"/>
              <a:gd name="connsiteY678" fmla="*/ 3378798 h 6858000"/>
              <a:gd name="connsiteX679" fmla="*/ 115099 w 7472601"/>
              <a:gd name="connsiteY679" fmla="*/ 3607650 h 6858000"/>
              <a:gd name="connsiteX680" fmla="*/ 97284 w 7472601"/>
              <a:gd name="connsiteY680" fmla="*/ 3520393 h 6858000"/>
              <a:gd name="connsiteX681" fmla="*/ 922050 w 7472601"/>
              <a:gd name="connsiteY681" fmla="*/ 3074867 h 6858000"/>
              <a:gd name="connsiteX682" fmla="*/ 1405265 w 7472601"/>
              <a:gd name="connsiteY682" fmla="*/ 3016319 h 6858000"/>
              <a:gd name="connsiteX683" fmla="*/ 1407512 w 7472601"/>
              <a:gd name="connsiteY683" fmla="*/ 3018001 h 6858000"/>
              <a:gd name="connsiteX684" fmla="*/ 1726266 w 7472601"/>
              <a:gd name="connsiteY684" fmla="*/ 2777274 h 6858000"/>
              <a:gd name="connsiteX685" fmla="*/ 625390 w 7472601"/>
              <a:gd name="connsiteY685" fmla="*/ 2514541 h 6858000"/>
              <a:gd name="connsiteX686" fmla="*/ 619799 w 7472601"/>
              <a:gd name="connsiteY686" fmla="*/ 2527180 h 6858000"/>
              <a:gd name="connsiteX687" fmla="*/ 310030 w 7472601"/>
              <a:gd name="connsiteY687" fmla="*/ 2771818 h 6858000"/>
              <a:gd name="connsiteX688" fmla="*/ 173877 w 7472601"/>
              <a:gd name="connsiteY688" fmla="*/ 2937056 h 6858000"/>
              <a:gd name="connsiteX689" fmla="*/ 77889 w 7472601"/>
              <a:gd name="connsiteY689" fmla="*/ 3138440 h 6858000"/>
              <a:gd name="connsiteX690" fmla="*/ 0 w 7472601"/>
              <a:gd name="connsiteY690" fmla="*/ 3271395 h 6858000"/>
              <a:gd name="connsiteX691" fmla="*/ 0 w 7472601"/>
              <a:gd name="connsiteY691" fmla="*/ 3153002 h 6858000"/>
              <a:gd name="connsiteX692" fmla="*/ 2386 w 7472601"/>
              <a:gd name="connsiteY692" fmla="*/ 3149203 h 6858000"/>
              <a:gd name="connsiteX693" fmla="*/ 89753 w 7472601"/>
              <a:gd name="connsiteY693" fmla="*/ 2987702 h 6858000"/>
              <a:gd name="connsiteX694" fmla="*/ 76869 w 7472601"/>
              <a:gd name="connsiteY694" fmla="*/ 3005404 h 6858000"/>
              <a:gd name="connsiteX695" fmla="*/ 32049 w 7472601"/>
              <a:gd name="connsiteY695" fmla="*/ 3065814 h 6858000"/>
              <a:gd name="connsiteX696" fmla="*/ 0 w 7472601"/>
              <a:gd name="connsiteY696" fmla="*/ 3108744 h 6858000"/>
              <a:gd name="connsiteX697" fmla="*/ 0 w 7472601"/>
              <a:gd name="connsiteY697" fmla="*/ 3058059 h 6858000"/>
              <a:gd name="connsiteX698" fmla="*/ 7610 w 7472601"/>
              <a:gd name="connsiteY698" fmla="*/ 3047889 h 6858000"/>
              <a:gd name="connsiteX699" fmla="*/ 52419 w 7472601"/>
              <a:gd name="connsiteY699" fmla="*/ 2987479 h 6858000"/>
              <a:gd name="connsiteX700" fmla="*/ 59142 w 7472601"/>
              <a:gd name="connsiteY700" fmla="*/ 2978488 h 6858000"/>
              <a:gd name="connsiteX701" fmla="*/ 0 w 7472601"/>
              <a:gd name="connsiteY701" fmla="*/ 3015334 h 6858000"/>
              <a:gd name="connsiteX702" fmla="*/ 0 w 7472601"/>
              <a:gd name="connsiteY702" fmla="*/ 2914286 h 6858000"/>
              <a:gd name="connsiteX703" fmla="*/ 36383 w 7472601"/>
              <a:gd name="connsiteY703" fmla="*/ 2901128 h 6858000"/>
              <a:gd name="connsiteX704" fmla="*/ 156329 w 7472601"/>
              <a:gd name="connsiteY704" fmla="*/ 2840533 h 6858000"/>
              <a:gd name="connsiteX705" fmla="*/ 358355 w 7472601"/>
              <a:gd name="connsiteY705" fmla="*/ 2620471 h 6858000"/>
              <a:gd name="connsiteX706" fmla="*/ 510577 w 7472601"/>
              <a:gd name="connsiteY706" fmla="*/ 2501244 h 6858000"/>
              <a:gd name="connsiteX707" fmla="*/ 211967 w 7472601"/>
              <a:gd name="connsiteY707" fmla="*/ 2479171 h 6858000"/>
              <a:gd name="connsiteX708" fmla="*/ 0 w 7472601"/>
              <a:gd name="connsiteY708" fmla="*/ 2476398 h 6858000"/>
              <a:gd name="connsiteX709" fmla="*/ 0 w 7472601"/>
              <a:gd name="connsiteY709" fmla="*/ 2389189 h 6858000"/>
              <a:gd name="connsiteX710" fmla="*/ 103062 w 7472601"/>
              <a:gd name="connsiteY710" fmla="*/ 2389518 h 6858000"/>
              <a:gd name="connsiteX711" fmla="*/ 510734 w 7472601"/>
              <a:gd name="connsiteY711" fmla="*/ 2416201 h 6858000"/>
              <a:gd name="connsiteX712" fmla="*/ 279257 w 7472601"/>
              <a:gd name="connsiteY712" fmla="*/ 2092102 h 6858000"/>
              <a:gd name="connsiteX713" fmla="*/ 65265 w 7472601"/>
              <a:gd name="connsiteY713" fmla="*/ 2006049 h 6858000"/>
              <a:gd name="connsiteX714" fmla="*/ 0 w 7472601"/>
              <a:gd name="connsiteY714" fmla="*/ 1982532 h 6858000"/>
              <a:gd name="connsiteX715" fmla="*/ 0 w 7472601"/>
              <a:gd name="connsiteY715" fmla="*/ 1912789 h 6858000"/>
              <a:gd name="connsiteX716" fmla="*/ 97460 w 7472601"/>
              <a:gd name="connsiteY716" fmla="*/ 1953725 h 6858000"/>
              <a:gd name="connsiteX717" fmla="*/ 221272 w 7472601"/>
              <a:gd name="connsiteY717" fmla="*/ 1980766 h 6858000"/>
              <a:gd name="connsiteX718" fmla="*/ 116765 w 7472601"/>
              <a:gd name="connsiteY718" fmla="*/ 1911033 h 6858000"/>
              <a:gd name="connsiteX719" fmla="*/ 16405 w 7472601"/>
              <a:gd name="connsiteY719" fmla="*/ 1803412 h 6858000"/>
              <a:gd name="connsiteX720" fmla="*/ 0 w 7472601"/>
              <a:gd name="connsiteY720" fmla="*/ 1784777 h 6858000"/>
              <a:gd name="connsiteX721" fmla="*/ 0 w 7472601"/>
              <a:gd name="connsiteY721" fmla="*/ 1740082 h 6858000"/>
              <a:gd name="connsiteX722" fmla="*/ 39394 w 7472601"/>
              <a:gd name="connsiteY722" fmla="*/ 1784856 h 6858000"/>
              <a:gd name="connsiteX723" fmla="*/ 135813 w 7472601"/>
              <a:gd name="connsiteY723" fmla="*/ 1888838 h 6858000"/>
              <a:gd name="connsiteX724" fmla="*/ 242575 w 7472601"/>
              <a:gd name="connsiteY724" fmla="*/ 1958841 h 6858000"/>
              <a:gd name="connsiteX725" fmla="*/ 82197 w 7472601"/>
              <a:gd name="connsiteY725" fmla="*/ 1754826 h 6858000"/>
              <a:gd name="connsiteX726" fmla="*/ 0 w 7472601"/>
              <a:gd name="connsiteY726" fmla="*/ 1679650 h 6858000"/>
              <a:gd name="connsiteX727" fmla="*/ 0 w 7472601"/>
              <a:gd name="connsiteY727" fmla="*/ 1602463 h 6858000"/>
              <a:gd name="connsiteX728" fmla="*/ 84689 w 7472601"/>
              <a:gd name="connsiteY728" fmla="*/ 1677442 h 6858000"/>
              <a:gd name="connsiteX729" fmla="*/ 298437 w 7472601"/>
              <a:gd name="connsiteY729" fmla="*/ 1968019 h 6858000"/>
              <a:gd name="connsiteX730" fmla="*/ 227269 w 7472601"/>
              <a:gd name="connsiteY730" fmla="*/ 1114064 h 6858000"/>
              <a:gd name="connsiteX731" fmla="*/ 248003 w 7472601"/>
              <a:gd name="connsiteY731" fmla="*/ 1089613 h 6858000"/>
              <a:gd name="connsiteX732" fmla="*/ 427020 w 7472601"/>
              <a:gd name="connsiteY732" fmla="*/ 1619803 h 6858000"/>
              <a:gd name="connsiteX733" fmla="*/ 340345 w 7472601"/>
              <a:gd name="connsiteY733" fmla="*/ 2027739 h 6858000"/>
              <a:gd name="connsiteX734" fmla="*/ 360865 w 7472601"/>
              <a:gd name="connsiteY734" fmla="*/ 2044827 h 6858000"/>
              <a:gd name="connsiteX735" fmla="*/ 560414 w 7472601"/>
              <a:gd name="connsiteY735" fmla="*/ 2421457 h 6858000"/>
              <a:gd name="connsiteX736" fmla="*/ 1359703 w 7472601"/>
              <a:gd name="connsiteY736" fmla="*/ 2578554 h 6858000"/>
              <a:gd name="connsiteX737" fmla="*/ 1359422 w 7472601"/>
              <a:gd name="connsiteY737" fmla="*/ 2577994 h 6858000"/>
              <a:gd name="connsiteX738" fmla="*/ 828701 w 7472601"/>
              <a:gd name="connsiteY738" fmla="*/ 1839520 h 6858000"/>
              <a:gd name="connsiteX739" fmla="*/ 494427 w 7472601"/>
              <a:gd name="connsiteY739" fmla="*/ 1092333 h 6858000"/>
              <a:gd name="connsiteX740" fmla="*/ 506322 w 7472601"/>
              <a:gd name="connsiteY740" fmla="*/ 1020997 h 6858000"/>
              <a:gd name="connsiteX741" fmla="*/ 4570198 w 7472601"/>
              <a:gd name="connsiteY741" fmla="*/ 978081 h 6858000"/>
              <a:gd name="connsiteX742" fmla="*/ 4523691 w 7472601"/>
              <a:gd name="connsiteY742" fmla="*/ 1127776 h 6858000"/>
              <a:gd name="connsiteX743" fmla="*/ 4509875 w 7472601"/>
              <a:gd name="connsiteY743" fmla="*/ 1167552 h 6858000"/>
              <a:gd name="connsiteX744" fmla="*/ 4478168 w 7472601"/>
              <a:gd name="connsiteY744" fmla="*/ 1260735 h 6858000"/>
              <a:gd name="connsiteX745" fmla="*/ 4409309 w 7472601"/>
              <a:gd name="connsiteY745" fmla="*/ 1666996 h 6858000"/>
              <a:gd name="connsiteX746" fmla="*/ 4370031 w 7472601"/>
              <a:gd name="connsiteY746" fmla="*/ 1955666 h 6858000"/>
              <a:gd name="connsiteX747" fmla="*/ 4570198 w 7472601"/>
              <a:gd name="connsiteY747" fmla="*/ 978081 h 6858000"/>
              <a:gd name="connsiteX748" fmla="*/ 4557898 w 7472601"/>
              <a:gd name="connsiteY748" fmla="*/ 900011 h 6858000"/>
              <a:gd name="connsiteX749" fmla="*/ 4344840 w 7472601"/>
              <a:gd name="connsiteY749" fmla="*/ 1922038 h 6858000"/>
              <a:gd name="connsiteX750" fmla="*/ 4378710 w 7472601"/>
              <a:gd name="connsiteY750" fmla="*/ 1665516 h 6858000"/>
              <a:gd name="connsiteX751" fmla="*/ 4448798 w 7472601"/>
              <a:gd name="connsiteY751" fmla="*/ 1253024 h 6858000"/>
              <a:gd name="connsiteX752" fmla="*/ 4480315 w 7472601"/>
              <a:gd name="connsiteY752" fmla="*/ 1158454 h 6858000"/>
              <a:gd name="connsiteX753" fmla="*/ 4494133 w 7472601"/>
              <a:gd name="connsiteY753" fmla="*/ 1118676 h 6858000"/>
              <a:gd name="connsiteX754" fmla="*/ 4557898 w 7472601"/>
              <a:gd name="connsiteY754" fmla="*/ 900011 h 6858000"/>
              <a:gd name="connsiteX755" fmla="*/ 5870151 w 7472601"/>
              <a:gd name="connsiteY755" fmla="*/ 898890 h 6858000"/>
              <a:gd name="connsiteX756" fmla="*/ 5861335 w 7472601"/>
              <a:gd name="connsiteY756" fmla="*/ 899177 h 6858000"/>
              <a:gd name="connsiteX757" fmla="*/ 5843702 w 7472601"/>
              <a:gd name="connsiteY757" fmla="*/ 899748 h 6858000"/>
              <a:gd name="connsiteX758" fmla="*/ 5651107 w 7472601"/>
              <a:gd name="connsiteY758" fmla="*/ 920306 h 6858000"/>
              <a:gd name="connsiteX759" fmla="*/ 5459407 w 7472601"/>
              <a:gd name="connsiteY759" fmla="*/ 940975 h 6858000"/>
              <a:gd name="connsiteX760" fmla="*/ 5374846 w 7472601"/>
              <a:gd name="connsiteY760" fmla="*/ 941988 h 6858000"/>
              <a:gd name="connsiteX761" fmla="*/ 5256105 w 7472601"/>
              <a:gd name="connsiteY761" fmla="*/ 945632 h 6858000"/>
              <a:gd name="connsiteX762" fmla="*/ 5107071 w 7472601"/>
              <a:gd name="connsiteY762" fmla="*/ 969720 h 6858000"/>
              <a:gd name="connsiteX763" fmla="*/ 4998681 w 7472601"/>
              <a:gd name="connsiteY763" fmla="*/ 988771 h 6858000"/>
              <a:gd name="connsiteX764" fmla="*/ 5870151 w 7472601"/>
              <a:gd name="connsiteY764" fmla="*/ 898890 h 6858000"/>
              <a:gd name="connsiteX765" fmla="*/ 5504425 w 7472601"/>
              <a:gd name="connsiteY765" fmla="*/ 848067 h 6858000"/>
              <a:gd name="connsiteX766" fmla="*/ 4968849 w 7472601"/>
              <a:gd name="connsiteY766" fmla="*/ 962318 h 6858000"/>
              <a:gd name="connsiteX767" fmla="*/ 5104039 w 7472601"/>
              <a:gd name="connsiteY767" fmla="*/ 940634 h 6858000"/>
              <a:gd name="connsiteX768" fmla="*/ 5256311 w 7472601"/>
              <a:gd name="connsiteY768" fmla="*/ 916490 h 6858000"/>
              <a:gd name="connsiteX769" fmla="*/ 5377381 w 7472601"/>
              <a:gd name="connsiteY769" fmla="*/ 912671 h 6858000"/>
              <a:gd name="connsiteX770" fmla="*/ 5460148 w 7472601"/>
              <a:gd name="connsiteY770" fmla="*/ 911442 h 6858000"/>
              <a:gd name="connsiteX771" fmla="*/ 5648971 w 7472601"/>
              <a:gd name="connsiteY771" fmla="*/ 891331 h 6858000"/>
              <a:gd name="connsiteX772" fmla="*/ 5844807 w 7472601"/>
              <a:gd name="connsiteY772" fmla="*/ 870718 h 6858000"/>
              <a:gd name="connsiteX773" fmla="*/ 5862975 w 7472601"/>
              <a:gd name="connsiteY773" fmla="*/ 869756 h 6858000"/>
              <a:gd name="connsiteX774" fmla="*/ 5920887 w 7472601"/>
              <a:gd name="connsiteY774" fmla="*/ 865929 h 6858000"/>
              <a:gd name="connsiteX775" fmla="*/ 5504425 w 7472601"/>
              <a:gd name="connsiteY775" fmla="*/ 848067 h 6858000"/>
              <a:gd name="connsiteX776" fmla="*/ 3607114 w 7472601"/>
              <a:gd name="connsiteY776" fmla="*/ 467441 h 6858000"/>
              <a:gd name="connsiteX777" fmla="*/ 3296242 w 7472601"/>
              <a:gd name="connsiteY777" fmla="*/ 807991 h 6858000"/>
              <a:gd name="connsiteX778" fmla="*/ 3174674 w 7472601"/>
              <a:gd name="connsiteY778" fmla="*/ 919759 h 6858000"/>
              <a:gd name="connsiteX779" fmla="*/ 3042978 w 7472601"/>
              <a:gd name="connsiteY779" fmla="*/ 1054894 h 6858000"/>
              <a:gd name="connsiteX780" fmla="*/ 2968914 w 7472601"/>
              <a:gd name="connsiteY780" fmla="*/ 1133756 h 6858000"/>
              <a:gd name="connsiteX781" fmla="*/ 3103823 w 7472601"/>
              <a:gd name="connsiteY781" fmla="*/ 1026814 h 6858000"/>
              <a:gd name="connsiteX782" fmla="*/ 3607114 w 7472601"/>
              <a:gd name="connsiteY782" fmla="*/ 467441 h 6858000"/>
              <a:gd name="connsiteX783" fmla="*/ 3744487 w 7472601"/>
              <a:gd name="connsiteY783" fmla="*/ 383136 h 6858000"/>
              <a:gd name="connsiteX784" fmla="*/ 3970213 w 7472601"/>
              <a:gd name="connsiteY784" fmla="*/ 995559 h 6858000"/>
              <a:gd name="connsiteX785" fmla="*/ 3744487 w 7472601"/>
              <a:gd name="connsiteY785" fmla="*/ 383136 h 6858000"/>
              <a:gd name="connsiteX786" fmla="*/ 3624562 w 7472601"/>
              <a:gd name="connsiteY786" fmla="*/ 367041 h 6858000"/>
              <a:gd name="connsiteX787" fmla="*/ 3489712 w 7472601"/>
              <a:gd name="connsiteY787" fmla="*/ 485386 h 6858000"/>
              <a:gd name="connsiteX788" fmla="*/ 3182994 w 7472601"/>
              <a:gd name="connsiteY788" fmla="*/ 828265 h 6858000"/>
              <a:gd name="connsiteX789" fmla="*/ 2892114 w 7472601"/>
              <a:gd name="connsiteY789" fmla="*/ 1172635 h 6858000"/>
              <a:gd name="connsiteX790" fmla="*/ 3021459 w 7472601"/>
              <a:gd name="connsiteY790" fmla="*/ 1035385 h 6858000"/>
              <a:gd name="connsiteX791" fmla="*/ 3153873 w 7472601"/>
              <a:gd name="connsiteY791" fmla="*/ 898971 h 6858000"/>
              <a:gd name="connsiteX792" fmla="*/ 3276511 w 7472601"/>
              <a:gd name="connsiteY792" fmla="*/ 786423 h 6858000"/>
              <a:gd name="connsiteX793" fmla="*/ 3584154 w 7472601"/>
              <a:gd name="connsiteY793" fmla="*/ 448218 h 6858000"/>
              <a:gd name="connsiteX794" fmla="*/ 3624562 w 7472601"/>
              <a:gd name="connsiteY794" fmla="*/ 367041 h 6858000"/>
              <a:gd name="connsiteX795" fmla="*/ 3766672 w 7472601"/>
              <a:gd name="connsiteY795" fmla="*/ 359429 h 6858000"/>
              <a:gd name="connsiteX796" fmla="*/ 3996338 w 7472601"/>
              <a:gd name="connsiteY796" fmla="*/ 968237 h 6858000"/>
              <a:gd name="connsiteX797" fmla="*/ 3766672 w 7472601"/>
              <a:gd name="connsiteY797" fmla="*/ 359429 h 6858000"/>
              <a:gd name="connsiteX798" fmla="*/ 5805386 w 7472601"/>
              <a:gd name="connsiteY798" fmla="*/ 239240 h 6858000"/>
              <a:gd name="connsiteX799" fmla="*/ 5736947 w 7472601"/>
              <a:gd name="connsiteY799" fmla="*/ 261367 h 6858000"/>
              <a:gd name="connsiteX800" fmla="*/ 5427012 w 7472601"/>
              <a:gd name="connsiteY800" fmla="*/ 311272 h 6858000"/>
              <a:gd name="connsiteX801" fmla="*/ 5147818 w 7472601"/>
              <a:gd name="connsiteY801" fmla="*/ 322112 h 6858000"/>
              <a:gd name="connsiteX802" fmla="*/ 5060854 w 7472601"/>
              <a:gd name="connsiteY802" fmla="*/ 311882 h 6858000"/>
              <a:gd name="connsiteX803" fmla="*/ 4945989 w 7472601"/>
              <a:gd name="connsiteY803" fmla="*/ 300516 h 6858000"/>
              <a:gd name="connsiteX804" fmla="*/ 5410479 w 7472601"/>
              <a:gd name="connsiteY804" fmla="*/ 348434 h 6858000"/>
              <a:gd name="connsiteX805" fmla="*/ 5805386 w 7472601"/>
              <a:gd name="connsiteY805" fmla="*/ 239240 h 6858000"/>
              <a:gd name="connsiteX806" fmla="*/ 5905192 w 7472601"/>
              <a:gd name="connsiteY806" fmla="*/ 163079 h 6858000"/>
              <a:gd name="connsiteX807" fmla="*/ 5865655 w 7472601"/>
              <a:gd name="connsiteY807" fmla="*/ 171901 h 6858000"/>
              <a:gd name="connsiteX808" fmla="*/ 5259740 w 7472601"/>
              <a:gd name="connsiteY808" fmla="*/ 257013 h 6858000"/>
              <a:gd name="connsiteX809" fmla="*/ 5208466 w 7472601"/>
              <a:gd name="connsiteY809" fmla="*/ 257550 h 6858000"/>
              <a:gd name="connsiteX810" fmla="*/ 4980204 w 7472601"/>
              <a:gd name="connsiteY810" fmla="*/ 271903 h 6858000"/>
              <a:gd name="connsiteX811" fmla="*/ 5068068 w 7472601"/>
              <a:gd name="connsiteY811" fmla="*/ 282244 h 6858000"/>
              <a:gd name="connsiteX812" fmla="*/ 5153231 w 7472601"/>
              <a:gd name="connsiteY812" fmla="*/ 292240 h 6858000"/>
              <a:gd name="connsiteX813" fmla="*/ 5426491 w 7472601"/>
              <a:gd name="connsiteY813" fmla="*/ 281128 h 6858000"/>
              <a:gd name="connsiteX814" fmla="*/ 5731212 w 7472601"/>
              <a:gd name="connsiteY814" fmla="*/ 231951 h 6858000"/>
              <a:gd name="connsiteX815" fmla="*/ 5905192 w 7472601"/>
              <a:gd name="connsiteY815" fmla="*/ 163079 h 6858000"/>
              <a:gd name="connsiteX816" fmla="*/ 5944437 w 7472601"/>
              <a:gd name="connsiteY816" fmla="*/ 113829 h 6858000"/>
              <a:gd name="connsiteX817" fmla="*/ 5825032 w 7472601"/>
              <a:gd name="connsiteY817" fmla="*/ 146405 h 6858000"/>
              <a:gd name="connsiteX818" fmla="*/ 4955599 w 7472601"/>
              <a:gd name="connsiteY818" fmla="*/ 247008 h 6858000"/>
              <a:gd name="connsiteX819" fmla="*/ 5210104 w 7472601"/>
              <a:gd name="connsiteY819" fmla="*/ 228123 h 6858000"/>
              <a:gd name="connsiteX820" fmla="*/ 5261015 w 7472601"/>
              <a:gd name="connsiteY820" fmla="*/ 227087 h 6858000"/>
              <a:gd name="connsiteX821" fmla="*/ 5861181 w 7472601"/>
              <a:gd name="connsiteY821" fmla="*/ 143093 h 6858000"/>
              <a:gd name="connsiteX822" fmla="*/ 5961252 w 7472601"/>
              <a:gd name="connsiteY822" fmla="*/ 114820 h 6858000"/>
              <a:gd name="connsiteX823" fmla="*/ 5944437 w 7472601"/>
              <a:gd name="connsiteY823" fmla="*/ 113829 h 6858000"/>
              <a:gd name="connsiteX824" fmla="*/ 3882765 w 7472601"/>
              <a:gd name="connsiteY824" fmla="*/ 0 h 6858000"/>
              <a:gd name="connsiteX825" fmla="*/ 3995099 w 7472601"/>
              <a:gd name="connsiteY825" fmla="*/ 0 h 6858000"/>
              <a:gd name="connsiteX826" fmla="*/ 4163818 w 7472601"/>
              <a:gd name="connsiteY826" fmla="*/ 234104 h 6858000"/>
              <a:gd name="connsiteX827" fmla="*/ 4172099 w 7472601"/>
              <a:gd name="connsiteY827" fmla="*/ 234207 h 6858000"/>
              <a:gd name="connsiteX828" fmla="*/ 4784282 w 7472601"/>
              <a:gd name="connsiteY828" fmla="*/ 276561 h 6858000"/>
              <a:gd name="connsiteX829" fmla="*/ 4801687 w 7472601"/>
              <a:gd name="connsiteY829" fmla="*/ 267764 h 6858000"/>
              <a:gd name="connsiteX830" fmla="*/ 6082788 w 7472601"/>
              <a:gd name="connsiteY830" fmla="*/ 64119 h 6858000"/>
              <a:gd name="connsiteX831" fmla="*/ 6099442 w 7472601"/>
              <a:gd name="connsiteY831" fmla="*/ 82568 h 6858000"/>
              <a:gd name="connsiteX832" fmla="*/ 4804137 w 7472601"/>
              <a:gd name="connsiteY832" fmla="*/ 320931 h 6858000"/>
              <a:gd name="connsiteX833" fmla="*/ 4227047 w 7472601"/>
              <a:gd name="connsiteY833" fmla="*/ 313415 h 6858000"/>
              <a:gd name="connsiteX834" fmla="*/ 4346041 w 7472601"/>
              <a:gd name="connsiteY834" fmla="*/ 456086 h 6858000"/>
              <a:gd name="connsiteX835" fmla="*/ 4870967 w 7472601"/>
              <a:gd name="connsiteY835" fmla="*/ 963061 h 6858000"/>
              <a:gd name="connsiteX836" fmla="*/ 4889647 w 7472601"/>
              <a:gd name="connsiteY836" fmla="*/ 957147 h 6858000"/>
              <a:gd name="connsiteX837" fmla="*/ 5422504 w 7472601"/>
              <a:gd name="connsiteY837" fmla="*/ 805191 h 6858000"/>
              <a:gd name="connsiteX838" fmla="*/ 6087656 w 7472601"/>
              <a:gd name="connsiteY838" fmla="*/ 826703 h 6858000"/>
              <a:gd name="connsiteX839" fmla="*/ 6058717 w 7472601"/>
              <a:gd name="connsiteY839" fmla="*/ 865992 h 6858000"/>
              <a:gd name="connsiteX840" fmla="*/ 4974153 w 7472601"/>
              <a:gd name="connsiteY840" fmla="*/ 1045456 h 6858000"/>
              <a:gd name="connsiteX841" fmla="*/ 5627835 w 7472601"/>
              <a:gd name="connsiteY841" fmla="*/ 1472077 h 6858000"/>
              <a:gd name="connsiteX842" fmla="*/ 5629817 w 7472601"/>
              <a:gd name="connsiteY842" fmla="*/ 1471412 h 6858000"/>
              <a:gd name="connsiteX843" fmla="*/ 5634124 w 7472601"/>
              <a:gd name="connsiteY843" fmla="*/ 1470572 h 6858000"/>
              <a:gd name="connsiteX844" fmla="*/ 5755832 w 7472601"/>
              <a:gd name="connsiteY844" fmla="*/ 1383886 h 6858000"/>
              <a:gd name="connsiteX845" fmla="*/ 6014186 w 7472601"/>
              <a:gd name="connsiteY845" fmla="*/ 1279799 h 6858000"/>
              <a:gd name="connsiteX846" fmla="*/ 6901619 w 7472601"/>
              <a:gd name="connsiteY846" fmla="*/ 1047874 h 6858000"/>
              <a:gd name="connsiteX847" fmla="*/ 6931566 w 7472601"/>
              <a:gd name="connsiteY847" fmla="*/ 1062034 h 6858000"/>
              <a:gd name="connsiteX848" fmla="*/ 5790982 w 7472601"/>
              <a:gd name="connsiteY848" fmla="*/ 1561380 h 6858000"/>
              <a:gd name="connsiteX849" fmla="*/ 6188971 w 7472601"/>
              <a:gd name="connsiteY849" fmla="*/ 1755168 h 6858000"/>
              <a:gd name="connsiteX850" fmla="*/ 6202446 w 7472601"/>
              <a:gd name="connsiteY850" fmla="*/ 1752268 h 6858000"/>
              <a:gd name="connsiteX851" fmla="*/ 7179560 w 7472601"/>
              <a:gd name="connsiteY851" fmla="*/ 1467551 h 6858000"/>
              <a:gd name="connsiteX852" fmla="*/ 7158730 w 7472601"/>
              <a:gd name="connsiteY852" fmla="*/ 1507835 h 6858000"/>
              <a:gd name="connsiteX853" fmla="*/ 6326959 w 7472601"/>
              <a:gd name="connsiteY853" fmla="*/ 1817686 h 6858000"/>
              <a:gd name="connsiteX854" fmla="*/ 6537433 w 7472601"/>
              <a:gd name="connsiteY854" fmla="*/ 1907790 h 6858000"/>
              <a:gd name="connsiteX855" fmla="*/ 6550221 w 7472601"/>
              <a:gd name="connsiteY855" fmla="*/ 1910729 h 6858000"/>
              <a:gd name="connsiteX856" fmla="*/ 6964438 w 7472601"/>
              <a:gd name="connsiteY856" fmla="*/ 2209505 h 6858000"/>
              <a:gd name="connsiteX857" fmla="*/ 7367862 w 7472601"/>
              <a:gd name="connsiteY857" fmla="*/ 2806833 h 6858000"/>
              <a:gd name="connsiteX858" fmla="*/ 7364329 w 7472601"/>
              <a:gd name="connsiteY858" fmla="*/ 2826907 h 6858000"/>
              <a:gd name="connsiteX859" fmla="*/ 7290545 w 7472601"/>
              <a:gd name="connsiteY859" fmla="*/ 2850663 h 6858000"/>
              <a:gd name="connsiteX860" fmla="*/ 6472036 w 7472601"/>
              <a:gd name="connsiteY860" fmla="*/ 1959003 h 6858000"/>
              <a:gd name="connsiteX861" fmla="*/ 5792897 w 7472601"/>
              <a:gd name="connsiteY861" fmla="*/ 1647747 h 6858000"/>
              <a:gd name="connsiteX862" fmla="*/ 5842751 w 7472601"/>
              <a:gd name="connsiteY862" fmla="*/ 1816112 h 6858000"/>
              <a:gd name="connsiteX863" fmla="*/ 5847424 w 7472601"/>
              <a:gd name="connsiteY863" fmla="*/ 1815776 h 6858000"/>
              <a:gd name="connsiteX864" fmla="*/ 6399821 w 7472601"/>
              <a:gd name="connsiteY864" fmla="*/ 2344799 h 6858000"/>
              <a:gd name="connsiteX865" fmla="*/ 6323232 w 7472601"/>
              <a:gd name="connsiteY865" fmla="*/ 2389634 h 6858000"/>
              <a:gd name="connsiteX866" fmla="*/ 5942958 w 7472601"/>
              <a:gd name="connsiteY866" fmla="*/ 2077708 h 6858000"/>
              <a:gd name="connsiteX867" fmla="*/ 5921559 w 7472601"/>
              <a:gd name="connsiteY867" fmla="*/ 2378596 h 6858000"/>
              <a:gd name="connsiteX868" fmla="*/ 5817651 w 7472601"/>
              <a:gd name="connsiteY868" fmla="*/ 3023919 h 6858000"/>
              <a:gd name="connsiteX869" fmla="*/ 5729634 w 7472601"/>
              <a:gd name="connsiteY869" fmla="*/ 3051849 h 6858000"/>
              <a:gd name="connsiteX870" fmla="*/ 5611018 w 7472601"/>
              <a:gd name="connsiteY870" fmla="*/ 2316769 h 6858000"/>
              <a:gd name="connsiteX871" fmla="*/ 5687608 w 7472601"/>
              <a:gd name="connsiteY871" fmla="*/ 2039972 h 6858000"/>
              <a:gd name="connsiteX872" fmla="*/ 5657554 w 7472601"/>
              <a:gd name="connsiteY872" fmla="*/ 1576445 h 6858000"/>
              <a:gd name="connsiteX873" fmla="*/ 5150475 w 7472601"/>
              <a:gd name="connsiteY873" fmla="*/ 1274012 h 6858000"/>
              <a:gd name="connsiteX874" fmla="*/ 5349142 w 7472601"/>
              <a:gd name="connsiteY874" fmla="*/ 2204405 h 6858000"/>
              <a:gd name="connsiteX875" fmla="*/ 5262214 w 7472601"/>
              <a:gd name="connsiteY875" fmla="*/ 2233836 h 6858000"/>
              <a:gd name="connsiteX876" fmla="*/ 4981539 w 7472601"/>
              <a:gd name="connsiteY876" fmla="*/ 1542201 h 6858000"/>
              <a:gd name="connsiteX877" fmla="*/ 4958461 w 7472601"/>
              <a:gd name="connsiteY877" fmla="*/ 1136957 h 6858000"/>
              <a:gd name="connsiteX878" fmla="*/ 4655015 w 7472601"/>
              <a:gd name="connsiteY878" fmla="*/ 891426 h 6858000"/>
              <a:gd name="connsiteX879" fmla="*/ 4348002 w 7472601"/>
              <a:gd name="connsiteY879" fmla="*/ 2205895 h 6858000"/>
              <a:gd name="connsiteX880" fmla="*/ 4262250 w 7472601"/>
              <a:gd name="connsiteY880" fmla="*/ 2219972 h 6858000"/>
              <a:gd name="connsiteX881" fmla="*/ 4550611 w 7472601"/>
              <a:gd name="connsiteY881" fmla="*/ 817540 h 6858000"/>
              <a:gd name="connsiteX882" fmla="*/ 4564418 w 7472601"/>
              <a:gd name="connsiteY882" fmla="*/ 808293 h 6858000"/>
              <a:gd name="connsiteX883" fmla="*/ 4266388 w 7472601"/>
              <a:gd name="connsiteY883" fmla="*/ 500083 h 6858000"/>
              <a:gd name="connsiteX884" fmla="*/ 4032842 w 7472601"/>
              <a:gd name="connsiteY884" fmla="*/ 211809 h 6858000"/>
              <a:gd name="connsiteX885" fmla="*/ 3882765 w 7472601"/>
              <a:gd name="connsiteY885" fmla="*/ 0 h 6858000"/>
              <a:gd name="connsiteX886" fmla="*/ 3721337 w 7472601"/>
              <a:gd name="connsiteY886" fmla="*/ 0 h 6858000"/>
              <a:gd name="connsiteX887" fmla="*/ 3797544 w 7472601"/>
              <a:gd name="connsiteY887" fmla="*/ 0 h 6858000"/>
              <a:gd name="connsiteX888" fmla="*/ 3775734 w 7472601"/>
              <a:gd name="connsiteY888" fmla="*/ 95131 h 6858000"/>
              <a:gd name="connsiteX889" fmla="*/ 3724807 w 7472601"/>
              <a:gd name="connsiteY889" fmla="*/ 272257 h 6858000"/>
              <a:gd name="connsiteX890" fmla="*/ 3726844 w 7472601"/>
              <a:gd name="connsiteY890" fmla="*/ 282988 h 6858000"/>
              <a:gd name="connsiteX891" fmla="*/ 3742664 w 7472601"/>
              <a:gd name="connsiteY891" fmla="*/ 279918 h 6858000"/>
              <a:gd name="connsiteX892" fmla="*/ 4103910 w 7472601"/>
              <a:gd name="connsiteY892" fmla="*/ 1161917 h 6858000"/>
              <a:gd name="connsiteX893" fmla="*/ 4020269 w 7472601"/>
              <a:gd name="connsiteY893" fmla="*/ 1200406 h 6858000"/>
              <a:gd name="connsiteX894" fmla="*/ 3674882 w 7472601"/>
              <a:gd name="connsiteY894" fmla="*/ 488524 h 6858000"/>
              <a:gd name="connsiteX895" fmla="*/ 3132682 w 7472601"/>
              <a:gd name="connsiteY895" fmla="*/ 1072284 h 6858000"/>
              <a:gd name="connsiteX896" fmla="*/ 2716346 w 7472601"/>
              <a:gd name="connsiteY896" fmla="*/ 1276376 h 6858000"/>
              <a:gd name="connsiteX897" fmla="*/ 2716772 w 7472601"/>
              <a:gd name="connsiteY897" fmla="*/ 1255462 h 6858000"/>
              <a:gd name="connsiteX898" fmla="*/ 3471096 w 7472601"/>
              <a:gd name="connsiteY898" fmla="*/ 437072 h 6858000"/>
              <a:gd name="connsiteX899" fmla="*/ 3639057 w 7472601"/>
              <a:gd name="connsiteY899" fmla="*/ 286334 h 6858000"/>
              <a:gd name="connsiteX900" fmla="*/ 3640309 w 7472601"/>
              <a:gd name="connsiteY900" fmla="*/ 284664 h 6858000"/>
              <a:gd name="connsiteX901" fmla="*/ 3646022 w 7472601"/>
              <a:gd name="connsiteY901" fmla="*/ 276711 h 6858000"/>
              <a:gd name="connsiteX902" fmla="*/ 3707943 w 7472601"/>
              <a:gd name="connsiteY902" fmla="*/ 65958 h 6858000"/>
              <a:gd name="connsiteX903" fmla="*/ 3721337 w 7472601"/>
              <a:gd name="connsiteY903" fmla="*/ 0 h 6858000"/>
              <a:gd name="connsiteX904" fmla="*/ 2867960 w 7472601"/>
              <a:gd name="connsiteY904" fmla="*/ 0 h 6858000"/>
              <a:gd name="connsiteX905" fmla="*/ 2926351 w 7472601"/>
              <a:gd name="connsiteY905" fmla="*/ 0 h 6858000"/>
              <a:gd name="connsiteX906" fmla="*/ 2902823 w 7472601"/>
              <a:gd name="connsiteY906" fmla="*/ 262929 h 6858000"/>
              <a:gd name="connsiteX907" fmla="*/ 2940663 w 7472601"/>
              <a:gd name="connsiteY907" fmla="*/ 140884 h 6858000"/>
              <a:gd name="connsiteX908" fmla="*/ 2947039 w 7472601"/>
              <a:gd name="connsiteY908" fmla="*/ 122524 h 6858000"/>
              <a:gd name="connsiteX909" fmla="*/ 2984316 w 7472601"/>
              <a:gd name="connsiteY909" fmla="*/ 0 h 6858000"/>
              <a:gd name="connsiteX910" fmla="*/ 3016114 w 7472601"/>
              <a:gd name="connsiteY910" fmla="*/ 0 h 6858000"/>
              <a:gd name="connsiteX911" fmla="*/ 2979949 w 7472601"/>
              <a:gd name="connsiteY911" fmla="*/ 119274 h 6858000"/>
              <a:gd name="connsiteX912" fmla="*/ 3023879 w 7472601"/>
              <a:gd name="connsiteY912" fmla="*/ 0 h 6858000"/>
              <a:gd name="connsiteX913" fmla="*/ 3105400 w 7472601"/>
              <a:gd name="connsiteY913" fmla="*/ 0 h 6858000"/>
              <a:gd name="connsiteX914" fmla="*/ 3094669 w 7472601"/>
              <a:gd name="connsiteY914" fmla="*/ 30308 h 6858000"/>
              <a:gd name="connsiteX915" fmla="*/ 2901945 w 7472601"/>
              <a:gd name="connsiteY915" fmla="*/ 466538 h 6858000"/>
              <a:gd name="connsiteX916" fmla="*/ 2815209 w 7472601"/>
              <a:gd name="connsiteY916" fmla="*/ 497361 h 6858000"/>
              <a:gd name="connsiteX917" fmla="*/ 2844845 w 7472601"/>
              <a:gd name="connsiteY917" fmla="*/ 127638 h 6858000"/>
              <a:gd name="connsiteX918" fmla="*/ 2867960 w 7472601"/>
              <a:gd name="connsiteY918" fmla="*/ 0 h 6858000"/>
              <a:gd name="connsiteX919" fmla="*/ 1057230 w 7472601"/>
              <a:gd name="connsiteY919" fmla="*/ 0 h 6858000"/>
              <a:gd name="connsiteX920" fmla="*/ 1111003 w 7472601"/>
              <a:gd name="connsiteY920" fmla="*/ 0 h 6858000"/>
              <a:gd name="connsiteX921" fmla="*/ 1125553 w 7472601"/>
              <a:gd name="connsiteY921" fmla="*/ 52588 h 6858000"/>
              <a:gd name="connsiteX922" fmla="*/ 1304276 w 7472601"/>
              <a:gd name="connsiteY922" fmla="*/ 476275 h 6858000"/>
              <a:gd name="connsiteX923" fmla="*/ 1492066 w 7472601"/>
              <a:gd name="connsiteY923" fmla="*/ 886333 h 6858000"/>
              <a:gd name="connsiteX924" fmla="*/ 1423698 w 7472601"/>
              <a:gd name="connsiteY924" fmla="*/ 710817 h 6858000"/>
              <a:gd name="connsiteX925" fmla="*/ 1357609 w 7472601"/>
              <a:gd name="connsiteY925" fmla="*/ 532892 h 6858000"/>
              <a:gd name="connsiteX926" fmla="*/ 1309550 w 7472601"/>
              <a:gd name="connsiteY926" fmla="*/ 374031 h 6858000"/>
              <a:gd name="connsiteX927" fmla="*/ 1193673 w 7472601"/>
              <a:gd name="connsiteY927" fmla="*/ 49533 h 6858000"/>
              <a:gd name="connsiteX928" fmla="*/ 1164391 w 7472601"/>
              <a:gd name="connsiteY928" fmla="*/ 0 h 6858000"/>
              <a:gd name="connsiteX929" fmla="*/ 1200666 w 7472601"/>
              <a:gd name="connsiteY929" fmla="*/ 0 h 6858000"/>
              <a:gd name="connsiteX930" fmla="*/ 1223408 w 7472601"/>
              <a:gd name="connsiteY930" fmla="*/ 38996 h 6858000"/>
              <a:gd name="connsiteX931" fmla="*/ 1339635 w 7472601"/>
              <a:gd name="connsiteY931" fmla="*/ 365517 h 6858000"/>
              <a:gd name="connsiteX932" fmla="*/ 1387469 w 7472601"/>
              <a:gd name="connsiteY932" fmla="*/ 523079 h 6858000"/>
              <a:gd name="connsiteX933" fmla="*/ 1452685 w 7472601"/>
              <a:gd name="connsiteY933" fmla="*/ 699806 h 6858000"/>
              <a:gd name="connsiteX934" fmla="*/ 1492092 w 7472601"/>
              <a:gd name="connsiteY934" fmla="*/ 800424 h 6858000"/>
              <a:gd name="connsiteX935" fmla="*/ 1455302 w 7472601"/>
              <a:gd name="connsiteY935" fmla="*/ 632913 h 6858000"/>
              <a:gd name="connsiteX936" fmla="*/ 1222336 w 7472601"/>
              <a:gd name="connsiteY936" fmla="*/ 9480 h 6858000"/>
              <a:gd name="connsiteX937" fmla="*/ 1214634 w 7472601"/>
              <a:gd name="connsiteY937" fmla="*/ 0 h 6858000"/>
              <a:gd name="connsiteX938" fmla="*/ 1289827 w 7472601"/>
              <a:gd name="connsiteY938" fmla="*/ 0 h 6858000"/>
              <a:gd name="connsiteX939" fmla="*/ 1321076 w 7472601"/>
              <a:gd name="connsiteY939" fmla="*/ 59722 h 6858000"/>
              <a:gd name="connsiteX940" fmla="*/ 1512579 w 7472601"/>
              <a:gd name="connsiteY940" fmla="*/ 626441 h 6858000"/>
              <a:gd name="connsiteX941" fmla="*/ 1506076 w 7472601"/>
              <a:gd name="connsiteY941" fmla="*/ 1089289 h 6858000"/>
              <a:gd name="connsiteX942" fmla="*/ 1486346 w 7472601"/>
              <a:gd name="connsiteY942" fmla="*/ 1079919 h 6858000"/>
              <a:gd name="connsiteX943" fmla="*/ 1070511 w 7472601"/>
              <a:gd name="connsiteY943" fmla="*/ 48609 h 6858000"/>
              <a:gd name="connsiteX944" fmla="*/ 1057230 w 7472601"/>
              <a:gd name="connsiteY944" fmla="*/ 0 h 6858000"/>
              <a:gd name="connsiteX945" fmla="*/ 43151 w 7472601"/>
              <a:gd name="connsiteY945" fmla="*/ 0 h 6858000"/>
              <a:gd name="connsiteX946" fmla="*/ 95283 w 7472601"/>
              <a:gd name="connsiteY946" fmla="*/ 0 h 6858000"/>
              <a:gd name="connsiteX947" fmla="*/ 300708 w 7472601"/>
              <a:gd name="connsiteY947" fmla="*/ 154571 h 6858000"/>
              <a:gd name="connsiteX948" fmla="*/ 530414 w 7472601"/>
              <a:gd name="connsiteY948" fmla="*/ 354673 h 6858000"/>
              <a:gd name="connsiteX949" fmla="*/ 333785 w 7472601"/>
              <a:gd name="connsiteY949" fmla="*/ 161564 h 6858000"/>
              <a:gd name="connsiteX950" fmla="*/ 147005 w 7472601"/>
              <a:gd name="connsiteY950" fmla="*/ 0 h 6858000"/>
              <a:gd name="connsiteX951" fmla="*/ 272509 w 7472601"/>
              <a:gd name="connsiteY951" fmla="*/ 0 h 6858000"/>
              <a:gd name="connsiteX952" fmla="*/ 326276 w 7472601"/>
              <a:gd name="connsiteY952" fmla="*/ 45847 h 6858000"/>
              <a:gd name="connsiteX953" fmla="*/ 823759 w 7472601"/>
              <a:gd name="connsiteY953" fmla="*/ 574145 h 6858000"/>
              <a:gd name="connsiteX954" fmla="*/ 811254 w 7472601"/>
              <a:gd name="connsiteY954" fmla="*/ 665546 h 6858000"/>
              <a:gd name="connsiteX955" fmla="*/ 154042 w 7472601"/>
              <a:gd name="connsiteY955" fmla="*/ 261522 h 6858000"/>
              <a:gd name="connsiteX956" fmla="*/ 13550 w 7472601"/>
              <a:gd name="connsiteY956" fmla="*/ 158423 h 6858000"/>
              <a:gd name="connsiteX957" fmla="*/ 0 w 7472601"/>
              <a:gd name="connsiteY957" fmla="*/ 146618 h 6858000"/>
              <a:gd name="connsiteX958" fmla="*/ 0 w 7472601"/>
              <a:gd name="connsiteY958" fmla="*/ 59161 h 6858000"/>
              <a:gd name="connsiteX959" fmla="*/ 45427 w 7472601"/>
              <a:gd name="connsiteY959" fmla="*/ 101078 h 6858000"/>
              <a:gd name="connsiteX960" fmla="*/ 630103 w 7472601"/>
              <a:gd name="connsiteY960" fmla="*/ 485885 h 6858000"/>
              <a:gd name="connsiteX961" fmla="*/ 532040 w 7472601"/>
              <a:gd name="connsiteY961" fmla="*/ 399359 h 6858000"/>
              <a:gd name="connsiteX962" fmla="*/ 517618 w 7472601"/>
              <a:gd name="connsiteY962" fmla="*/ 385726 h 6858000"/>
              <a:gd name="connsiteX963" fmla="*/ 285074 w 7472601"/>
              <a:gd name="connsiteY963" fmla="*/ 182755 h 6858000"/>
              <a:gd name="connsiteX964" fmla="*/ 43151 w 7472601"/>
              <a:gd name="connsiteY964"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03637 w 7472601"/>
              <a:gd name="connsiteY79" fmla="*/ 6083957 h 6858000"/>
              <a:gd name="connsiteX80" fmla="*/ 7312589 w 7472601"/>
              <a:gd name="connsiteY80" fmla="*/ 5982309 h 6858000"/>
              <a:gd name="connsiteX81" fmla="*/ 7448321 w 7472601"/>
              <a:gd name="connsiteY81" fmla="*/ 6190991 h 6858000"/>
              <a:gd name="connsiteX82" fmla="*/ 7467600 w 7472601"/>
              <a:gd name="connsiteY82" fmla="*/ 6221686 h 6858000"/>
              <a:gd name="connsiteX83" fmla="*/ 7467600 w 7472601"/>
              <a:gd name="connsiteY83" fmla="*/ 6334256 h 6858000"/>
              <a:gd name="connsiteX84" fmla="*/ 7454976 w 7472601"/>
              <a:gd name="connsiteY84" fmla="*/ 6318297 h 6858000"/>
              <a:gd name="connsiteX85" fmla="*/ 1456157 w 7472601"/>
              <a:gd name="connsiteY85" fmla="*/ 5371404 h 6858000"/>
              <a:gd name="connsiteX86" fmla="*/ 1244432 w 7472601"/>
              <a:gd name="connsiteY86" fmla="*/ 5385601 h 6858000"/>
              <a:gd name="connsiteX87" fmla="*/ 973990 w 7472601"/>
              <a:gd name="connsiteY87" fmla="*/ 5424940 h 6858000"/>
              <a:gd name="connsiteX88" fmla="*/ 1103809 w 7472601"/>
              <a:gd name="connsiteY88" fmla="*/ 5433720 h 6858000"/>
              <a:gd name="connsiteX89" fmla="*/ 1123454 w 7472601"/>
              <a:gd name="connsiteY89" fmla="*/ 5435727 h 6858000"/>
              <a:gd name="connsiteX90" fmla="*/ 1737017 w 7472601"/>
              <a:gd name="connsiteY90" fmla="*/ 5452183 h 6858000"/>
              <a:gd name="connsiteX91" fmla="*/ 1824397 w 7472601"/>
              <a:gd name="connsiteY91" fmla="*/ 5447757 h 6858000"/>
              <a:gd name="connsiteX92" fmla="*/ 2070059 w 7472601"/>
              <a:gd name="connsiteY92" fmla="*/ 5441660 h 6858000"/>
              <a:gd name="connsiteX93" fmla="*/ 1456157 w 7472601"/>
              <a:gd name="connsiteY93" fmla="*/ 5371404 h 6858000"/>
              <a:gd name="connsiteX94" fmla="*/ 4988186 w 7472601"/>
              <a:gd name="connsiteY94" fmla="*/ 5216467 h 6858000"/>
              <a:gd name="connsiteX95" fmla="*/ 4777334 w 7472601"/>
              <a:gd name="connsiteY95" fmla="*/ 5406072 h 6858000"/>
              <a:gd name="connsiteX96" fmla="*/ 4718341 w 7472601"/>
              <a:gd name="connsiteY96" fmla="*/ 5468043 h 6858000"/>
              <a:gd name="connsiteX97" fmla="*/ 4604655 w 7472601"/>
              <a:gd name="connsiteY97" fmla="*/ 5583434 h 6858000"/>
              <a:gd name="connsiteX98" fmla="*/ 4565074 w 7472601"/>
              <a:gd name="connsiteY98" fmla="*/ 5618550 h 6858000"/>
              <a:gd name="connsiteX99" fmla="*/ 4988186 w 7472601"/>
              <a:gd name="connsiteY99" fmla="*/ 5216467 h 6858000"/>
              <a:gd name="connsiteX100" fmla="*/ 4978032 w 7472601"/>
              <a:gd name="connsiteY100" fmla="*/ 5183809 h 6858000"/>
              <a:gd name="connsiteX101" fmla="*/ 4463413 w 7472601"/>
              <a:gd name="connsiteY101" fmla="*/ 5615162 h 6858000"/>
              <a:gd name="connsiteX102" fmla="*/ 4358134 w 7472601"/>
              <a:gd name="connsiteY102" fmla="*/ 5742791 h 6858000"/>
              <a:gd name="connsiteX103" fmla="*/ 4376219 w 7472601"/>
              <a:gd name="connsiteY103" fmla="*/ 5729027 h 6858000"/>
              <a:gd name="connsiteX104" fmla="*/ 4582340 w 7472601"/>
              <a:gd name="connsiteY104" fmla="*/ 5561037 h 6858000"/>
              <a:gd name="connsiteX105" fmla="*/ 4694684 w 7472601"/>
              <a:gd name="connsiteY105" fmla="*/ 5447098 h 6858000"/>
              <a:gd name="connsiteX106" fmla="*/ 4754123 w 7472601"/>
              <a:gd name="connsiteY106" fmla="*/ 5384643 h 6858000"/>
              <a:gd name="connsiteX107" fmla="*/ 4978032 w 7472601"/>
              <a:gd name="connsiteY107" fmla="*/ 5183809 h 6858000"/>
              <a:gd name="connsiteX108" fmla="*/ 1903353 w 7472601"/>
              <a:gd name="connsiteY108" fmla="*/ 5044827 h 6858000"/>
              <a:gd name="connsiteX109" fmla="*/ 1936931 w 7472601"/>
              <a:gd name="connsiteY109" fmla="*/ 5093954 h 6858000"/>
              <a:gd name="connsiteX110" fmla="*/ 2195868 w 7472601"/>
              <a:gd name="connsiteY110" fmla="*/ 5396574 h 6858000"/>
              <a:gd name="connsiteX111" fmla="*/ 2088852 w 7472601"/>
              <a:gd name="connsiteY111" fmla="*/ 5166123 h 6858000"/>
              <a:gd name="connsiteX112" fmla="*/ 1958241 w 7472601"/>
              <a:gd name="connsiteY112" fmla="*/ 5067955 h 6858000"/>
              <a:gd name="connsiteX113" fmla="*/ 1903353 w 7472601"/>
              <a:gd name="connsiteY113" fmla="*/ 5044827 h 6858000"/>
              <a:gd name="connsiteX114" fmla="*/ 1979378 w 7472601"/>
              <a:gd name="connsiteY114" fmla="*/ 4769504 h 6858000"/>
              <a:gd name="connsiteX115" fmla="*/ 2882120 w 7472601"/>
              <a:gd name="connsiteY115" fmla="*/ 5064547 h 6858000"/>
              <a:gd name="connsiteX116" fmla="*/ 2793103 w 7472601"/>
              <a:gd name="connsiteY116" fmla="*/ 5039699 h 6858000"/>
              <a:gd name="connsiteX117" fmla="*/ 2770041 w 7472601"/>
              <a:gd name="connsiteY117" fmla="*/ 5033634 h 6858000"/>
              <a:gd name="connsiteX118" fmla="*/ 1979378 w 7472601"/>
              <a:gd name="connsiteY118" fmla="*/ 4769504 h 6858000"/>
              <a:gd name="connsiteX119" fmla="*/ 1927410 w 7472601"/>
              <a:gd name="connsiteY119" fmla="*/ 4716164 h 6858000"/>
              <a:gd name="connsiteX120" fmla="*/ 1959587 w 7472601"/>
              <a:gd name="connsiteY120" fmla="*/ 4728849 h 6858000"/>
              <a:gd name="connsiteX121" fmla="*/ 2777707 w 7472601"/>
              <a:gd name="connsiteY121" fmla="*/ 5003991 h 6858000"/>
              <a:gd name="connsiteX122" fmla="*/ 2800768 w 7472601"/>
              <a:gd name="connsiteY122" fmla="*/ 5010056 h 6858000"/>
              <a:gd name="connsiteX123" fmla="*/ 2879408 w 7472601"/>
              <a:gd name="connsiteY123" fmla="*/ 5031590 h 6858000"/>
              <a:gd name="connsiteX124" fmla="*/ 2862295 w 7472601"/>
              <a:gd name="connsiteY124" fmla="*/ 5022958 h 6858000"/>
              <a:gd name="connsiteX125" fmla="*/ 2813343 w 7472601"/>
              <a:gd name="connsiteY125" fmla="*/ 4998369 h 6858000"/>
              <a:gd name="connsiteX126" fmla="*/ 2646245 w 7472601"/>
              <a:gd name="connsiteY126" fmla="*/ 4930999 h 6858000"/>
              <a:gd name="connsiteX127" fmla="*/ 1999243 w 7472601"/>
              <a:gd name="connsiteY127" fmla="*/ 4730524 h 6858000"/>
              <a:gd name="connsiteX128" fmla="*/ 1979527 w 7472601"/>
              <a:gd name="connsiteY128" fmla="*/ 4726651 h 6858000"/>
              <a:gd name="connsiteX129" fmla="*/ 1927410 w 7472601"/>
              <a:gd name="connsiteY129" fmla="*/ 4716164 h 6858000"/>
              <a:gd name="connsiteX130" fmla="*/ 1997014 w 7472601"/>
              <a:gd name="connsiteY130" fmla="*/ 4698007 h 6858000"/>
              <a:gd name="connsiteX131" fmla="*/ 2005458 w 7472601"/>
              <a:gd name="connsiteY131" fmla="*/ 4699540 h 6858000"/>
              <a:gd name="connsiteX132" fmla="*/ 2657186 w 7472601"/>
              <a:gd name="connsiteY132" fmla="*/ 4901687 h 6858000"/>
              <a:gd name="connsiteX133" fmla="*/ 2826662 w 7472601"/>
              <a:gd name="connsiteY133" fmla="*/ 4970362 h 6858000"/>
              <a:gd name="connsiteX134" fmla="*/ 2876100 w 7472601"/>
              <a:gd name="connsiteY134" fmla="*/ 4995397 h 6858000"/>
              <a:gd name="connsiteX135" fmla="*/ 3042600 w 7472601"/>
              <a:gd name="connsiteY135" fmla="*/ 5059532 h 6858000"/>
              <a:gd name="connsiteX136" fmla="*/ 1997014 w 7472601"/>
              <a:gd name="connsiteY136" fmla="*/ 4698007 h 6858000"/>
              <a:gd name="connsiteX137" fmla="*/ 2305292 w 7472601"/>
              <a:gd name="connsiteY137" fmla="*/ 4219492 h 6858000"/>
              <a:gd name="connsiteX138" fmla="*/ 3360922 w 7472601"/>
              <a:gd name="connsiteY138" fmla="*/ 4529373 h 6858000"/>
              <a:gd name="connsiteX139" fmla="*/ 3492420 w 7472601"/>
              <a:gd name="connsiteY139" fmla="*/ 4510145 h 6858000"/>
              <a:gd name="connsiteX140" fmla="*/ 3364086 w 7472601"/>
              <a:gd name="connsiteY140" fmla="*/ 4480340 h 6858000"/>
              <a:gd name="connsiteX141" fmla="*/ 3225818 w 7472601"/>
              <a:gd name="connsiteY141" fmla="*/ 4411822 h 6858000"/>
              <a:gd name="connsiteX142" fmla="*/ 3129696 w 7472601"/>
              <a:gd name="connsiteY142" fmla="*/ 4360704 h 6858000"/>
              <a:gd name="connsiteX143" fmla="*/ 2814545 w 7472601"/>
              <a:gd name="connsiteY143" fmla="*/ 4282955 h 6858000"/>
              <a:gd name="connsiteX144" fmla="*/ 2305292 w 7472601"/>
              <a:gd name="connsiteY144" fmla="*/ 4219492 h 6858000"/>
              <a:gd name="connsiteX145" fmla="*/ 2626982 w 7472601"/>
              <a:gd name="connsiteY145" fmla="*/ 4206450 h 6858000"/>
              <a:gd name="connsiteX146" fmla="*/ 2490617 w 7472601"/>
              <a:gd name="connsiteY146" fmla="*/ 4206951 h 6858000"/>
              <a:gd name="connsiteX147" fmla="*/ 2819869 w 7472601"/>
              <a:gd name="connsiteY147" fmla="*/ 4252936 h 6858000"/>
              <a:gd name="connsiteX148" fmla="*/ 3143018 w 7472601"/>
              <a:gd name="connsiteY148" fmla="*/ 4332698 h 6858000"/>
              <a:gd name="connsiteX149" fmla="*/ 3241520 w 7472601"/>
              <a:gd name="connsiteY149" fmla="*/ 4385112 h 6858000"/>
              <a:gd name="connsiteX150" fmla="*/ 3374575 w 7472601"/>
              <a:gd name="connsiteY150" fmla="*/ 4451517 h 6858000"/>
              <a:gd name="connsiteX151" fmla="*/ 3505221 w 7472601"/>
              <a:gd name="connsiteY151" fmla="*/ 4480757 h 6858000"/>
              <a:gd name="connsiteX152" fmla="*/ 2626982 w 7472601"/>
              <a:gd name="connsiteY152" fmla="*/ 4206450 h 6858000"/>
              <a:gd name="connsiteX153" fmla="*/ 1310106 w 7472601"/>
              <a:gd name="connsiteY153" fmla="*/ 3943217 h 6858000"/>
              <a:gd name="connsiteX154" fmla="*/ 854994 w 7472601"/>
              <a:gd name="connsiteY154" fmla="*/ 4399136 h 6858000"/>
              <a:gd name="connsiteX155" fmla="*/ 742462 w 7472601"/>
              <a:gd name="connsiteY155" fmla="*/ 4594648 h 6858000"/>
              <a:gd name="connsiteX156" fmla="*/ 820602 w 7472601"/>
              <a:gd name="connsiteY156" fmla="*/ 4485915 h 6858000"/>
              <a:gd name="connsiteX157" fmla="*/ 878295 w 7472601"/>
              <a:gd name="connsiteY157" fmla="*/ 4403594 h 6858000"/>
              <a:gd name="connsiteX158" fmla="*/ 1240607 w 7472601"/>
              <a:gd name="connsiteY158" fmla="*/ 4010401 h 6858000"/>
              <a:gd name="connsiteX159" fmla="*/ 1310106 w 7472601"/>
              <a:gd name="connsiteY159" fmla="*/ 3943217 h 6858000"/>
              <a:gd name="connsiteX160" fmla="*/ 1423113 w 7472601"/>
              <a:gd name="connsiteY160" fmla="*/ 3874565 h 6858000"/>
              <a:gd name="connsiteX161" fmla="*/ 1260565 w 7472601"/>
              <a:gd name="connsiteY161" fmla="*/ 4031982 h 6858000"/>
              <a:gd name="connsiteX162" fmla="*/ 901900 w 7472601"/>
              <a:gd name="connsiteY162" fmla="*/ 4421236 h 6858000"/>
              <a:gd name="connsiteX163" fmla="*/ 845044 w 7472601"/>
              <a:gd name="connsiteY163" fmla="*/ 4502436 h 6858000"/>
              <a:gd name="connsiteX164" fmla="*/ 685926 w 7472601"/>
              <a:gd name="connsiteY164" fmla="*/ 4703069 h 6858000"/>
              <a:gd name="connsiteX165" fmla="*/ 684248 w 7472601"/>
              <a:gd name="connsiteY165" fmla="*/ 4706721 h 6858000"/>
              <a:gd name="connsiteX166" fmla="*/ 1423113 w 7472601"/>
              <a:gd name="connsiteY166" fmla="*/ 3874565 h 6858000"/>
              <a:gd name="connsiteX167" fmla="*/ 3316479 w 7472601"/>
              <a:gd name="connsiteY167" fmla="*/ 3872136 h 6858000"/>
              <a:gd name="connsiteX168" fmla="*/ 3546806 w 7472601"/>
              <a:gd name="connsiteY168" fmla="*/ 4356139 h 6858000"/>
              <a:gd name="connsiteX169" fmla="*/ 3364433 w 7472601"/>
              <a:gd name="connsiteY169" fmla="*/ 3953121 h 6858000"/>
              <a:gd name="connsiteX170" fmla="*/ 3316479 w 7472601"/>
              <a:gd name="connsiteY170" fmla="*/ 3872136 h 6858000"/>
              <a:gd name="connsiteX171" fmla="*/ 3291335 w 7472601"/>
              <a:gd name="connsiteY171" fmla="*/ 3767420 h 6858000"/>
              <a:gd name="connsiteX172" fmla="*/ 3390805 w 7472601"/>
              <a:gd name="connsiteY172" fmla="*/ 3937163 h 6858000"/>
              <a:gd name="connsiteX173" fmla="*/ 3579062 w 7472601"/>
              <a:gd name="connsiteY173" fmla="*/ 4359040 h 6858000"/>
              <a:gd name="connsiteX174" fmla="*/ 3467355 w 7472601"/>
              <a:gd name="connsiteY174" fmla="*/ 3988130 h 6858000"/>
              <a:gd name="connsiteX175" fmla="*/ 3310753 w 7472601"/>
              <a:gd name="connsiteY175" fmla="*/ 3787140 h 6858000"/>
              <a:gd name="connsiteX176" fmla="*/ 3291335 w 7472601"/>
              <a:gd name="connsiteY176" fmla="*/ 3767420 h 6858000"/>
              <a:gd name="connsiteX177" fmla="*/ 1635889 w 7472601"/>
              <a:gd name="connsiteY177" fmla="*/ 3709494 h 6858000"/>
              <a:gd name="connsiteX178" fmla="*/ 1634800 w 7472601"/>
              <a:gd name="connsiteY178" fmla="*/ 3731111 h 6858000"/>
              <a:gd name="connsiteX179" fmla="*/ 1635889 w 7472601"/>
              <a:gd name="connsiteY179" fmla="*/ 3709494 h 6858000"/>
              <a:gd name="connsiteX180" fmla="*/ 1510397 w 7472601"/>
              <a:gd name="connsiteY180" fmla="*/ 3684705 h 6858000"/>
              <a:gd name="connsiteX181" fmla="*/ 1146550 w 7472601"/>
              <a:gd name="connsiteY181" fmla="*/ 3802012 h 6858000"/>
              <a:gd name="connsiteX182" fmla="*/ 698834 w 7472601"/>
              <a:gd name="connsiteY182" fmla="*/ 3952272 h 6858000"/>
              <a:gd name="connsiteX183" fmla="*/ 34256 w 7472601"/>
              <a:gd name="connsiteY183" fmla="*/ 4347603 h 6858000"/>
              <a:gd name="connsiteX184" fmla="*/ 527241 w 7472601"/>
              <a:gd name="connsiteY184" fmla="*/ 4065078 h 6858000"/>
              <a:gd name="connsiteX185" fmla="*/ 1510397 w 7472601"/>
              <a:gd name="connsiteY185" fmla="*/ 3684705 h 6858000"/>
              <a:gd name="connsiteX186" fmla="*/ 1313114 w 7472601"/>
              <a:gd name="connsiteY186" fmla="*/ 3655216 h 6858000"/>
              <a:gd name="connsiteX187" fmla="*/ 1109304 w 7472601"/>
              <a:gd name="connsiteY187" fmla="*/ 3669030 h 6858000"/>
              <a:gd name="connsiteX188" fmla="*/ 8129 w 7472601"/>
              <a:gd name="connsiteY188" fmla="*/ 4330519 h 6858000"/>
              <a:gd name="connsiteX189" fmla="*/ 687572 w 7472601"/>
              <a:gd name="connsiteY189" fmla="*/ 3925629 h 6858000"/>
              <a:gd name="connsiteX190" fmla="*/ 1138365 w 7472601"/>
              <a:gd name="connsiteY190" fmla="*/ 3774515 h 6858000"/>
              <a:gd name="connsiteX191" fmla="*/ 1505579 w 7472601"/>
              <a:gd name="connsiteY191" fmla="*/ 3655526 h 6858000"/>
              <a:gd name="connsiteX192" fmla="*/ 1313114 w 7472601"/>
              <a:gd name="connsiteY192" fmla="*/ 3655216 h 6858000"/>
              <a:gd name="connsiteX193" fmla="*/ 3655073 w 7472601"/>
              <a:gd name="connsiteY193" fmla="*/ 3650884 h 6858000"/>
              <a:gd name="connsiteX194" fmla="*/ 3989938 w 7472601"/>
              <a:gd name="connsiteY194" fmla="*/ 3991685 h 6858000"/>
              <a:gd name="connsiteX195" fmla="*/ 4393907 w 7472601"/>
              <a:gd name="connsiteY195" fmla="*/ 4261258 h 6858000"/>
              <a:gd name="connsiteX196" fmla="*/ 4648051 w 7472601"/>
              <a:gd name="connsiteY196" fmla="*/ 4374051 h 6858000"/>
              <a:gd name="connsiteX197" fmla="*/ 4383389 w 7472601"/>
              <a:gd name="connsiteY197" fmla="*/ 4184369 h 6858000"/>
              <a:gd name="connsiteX198" fmla="*/ 4165508 w 7472601"/>
              <a:gd name="connsiteY198" fmla="*/ 4035196 h 6858000"/>
              <a:gd name="connsiteX199" fmla="*/ 4068162 w 7472601"/>
              <a:gd name="connsiteY199" fmla="*/ 3953394 h 6858000"/>
              <a:gd name="connsiteX200" fmla="*/ 3981416 w 7472601"/>
              <a:gd name="connsiteY200" fmla="*/ 3880482 h 6858000"/>
              <a:gd name="connsiteX201" fmla="*/ 3800147 w 7472601"/>
              <a:gd name="connsiteY201" fmla="*/ 3749872 h 6858000"/>
              <a:gd name="connsiteX202" fmla="*/ 3655073 w 7472601"/>
              <a:gd name="connsiteY202" fmla="*/ 3650884 h 6858000"/>
              <a:gd name="connsiteX203" fmla="*/ 3670252 w 7472601"/>
              <a:gd name="connsiteY203" fmla="*/ 3622798 h 6858000"/>
              <a:gd name="connsiteX204" fmla="*/ 3817258 w 7472601"/>
              <a:gd name="connsiteY204" fmla="*/ 3723577 h 6858000"/>
              <a:gd name="connsiteX205" fmla="*/ 4000461 w 7472601"/>
              <a:gd name="connsiteY205" fmla="*/ 3855966 h 6858000"/>
              <a:gd name="connsiteX206" fmla="*/ 4088180 w 7472601"/>
              <a:gd name="connsiteY206" fmla="*/ 3929774 h 6858000"/>
              <a:gd name="connsiteX207" fmla="*/ 4184555 w 7472601"/>
              <a:gd name="connsiteY207" fmla="*/ 4010683 h 6858000"/>
              <a:gd name="connsiteX208" fmla="*/ 4399563 w 7472601"/>
              <a:gd name="connsiteY208" fmla="*/ 4158106 h 6858000"/>
              <a:gd name="connsiteX209" fmla="*/ 4684469 w 7472601"/>
              <a:gd name="connsiteY209" fmla="*/ 4364680 h 6858000"/>
              <a:gd name="connsiteX210" fmla="*/ 4690271 w 7472601"/>
              <a:gd name="connsiteY210" fmla="*/ 4370034 h 6858000"/>
              <a:gd name="connsiteX211" fmla="*/ 4136093 w 7472601"/>
              <a:gd name="connsiteY211" fmla="*/ 3858466 h 6858000"/>
              <a:gd name="connsiteX212" fmla="*/ 3670252 w 7472601"/>
              <a:gd name="connsiteY212" fmla="*/ 3622798 h 6858000"/>
              <a:gd name="connsiteX213" fmla="*/ 4440129 w 7472601"/>
              <a:gd name="connsiteY213" fmla="*/ 3448571 h 6858000"/>
              <a:gd name="connsiteX214" fmla="*/ 4856525 w 7472601"/>
              <a:gd name="connsiteY214" fmla="*/ 3915351 h 6858000"/>
              <a:gd name="connsiteX215" fmla="*/ 5059055 w 7472601"/>
              <a:gd name="connsiteY215" fmla="*/ 4108918 h 6858000"/>
              <a:gd name="connsiteX216" fmla="*/ 5290070 w 7472601"/>
              <a:gd name="connsiteY216" fmla="*/ 4263619 h 6858000"/>
              <a:gd name="connsiteX217" fmla="*/ 4834991 w 7472601"/>
              <a:gd name="connsiteY217" fmla="*/ 3830985 h 6858000"/>
              <a:gd name="connsiteX218" fmla="*/ 4440129 w 7472601"/>
              <a:gd name="connsiteY218" fmla="*/ 3448571 h 6858000"/>
              <a:gd name="connsiteX219" fmla="*/ 4441737 w 7472601"/>
              <a:gd name="connsiteY219" fmla="*/ 3399734 h 6858000"/>
              <a:gd name="connsiteX220" fmla="*/ 4431236 w 7472601"/>
              <a:gd name="connsiteY220" fmla="*/ 3400954 h 6858000"/>
              <a:gd name="connsiteX221" fmla="*/ 4557150 w 7472601"/>
              <a:gd name="connsiteY221" fmla="*/ 3510023 h 6858000"/>
              <a:gd name="connsiteX222" fmla="*/ 4856936 w 7472601"/>
              <a:gd name="connsiteY222" fmla="*/ 3809146 h 6858000"/>
              <a:gd name="connsiteX223" fmla="*/ 5111996 w 7472601"/>
              <a:gd name="connsiteY223" fmla="*/ 4065759 h 6858000"/>
              <a:gd name="connsiteX224" fmla="*/ 5388878 w 7472601"/>
              <a:gd name="connsiteY224" fmla="*/ 4300185 h 6858000"/>
              <a:gd name="connsiteX225" fmla="*/ 5425556 w 7472601"/>
              <a:gd name="connsiteY225" fmla="*/ 4308967 h 6858000"/>
              <a:gd name="connsiteX226" fmla="*/ 4943646 w 7472601"/>
              <a:gd name="connsiteY226" fmla="*/ 3822916 h 6858000"/>
              <a:gd name="connsiteX227" fmla="*/ 4594837 w 7472601"/>
              <a:gd name="connsiteY227" fmla="*/ 3532274 h 6858000"/>
              <a:gd name="connsiteX228" fmla="*/ 4441737 w 7472601"/>
              <a:gd name="connsiteY228" fmla="*/ 3399734 h 6858000"/>
              <a:gd name="connsiteX229" fmla="*/ 5425834 w 7472601"/>
              <a:gd name="connsiteY229" fmla="*/ 3162785 h 6858000"/>
              <a:gd name="connsiteX230" fmla="*/ 5401644 w 7472601"/>
              <a:gd name="connsiteY230" fmla="*/ 3617847 h 6858000"/>
              <a:gd name="connsiteX231" fmla="*/ 5467256 w 7472601"/>
              <a:gd name="connsiteY231" fmla="*/ 4175494 h 6858000"/>
              <a:gd name="connsiteX232" fmla="*/ 5448069 w 7472601"/>
              <a:gd name="connsiteY232" fmla="*/ 3567554 h 6858000"/>
              <a:gd name="connsiteX233" fmla="*/ 5425834 w 7472601"/>
              <a:gd name="connsiteY233" fmla="*/ 3162785 h 6858000"/>
              <a:gd name="connsiteX234" fmla="*/ 1318687 w 7472601"/>
              <a:gd name="connsiteY234" fmla="*/ 3113840 h 6858000"/>
              <a:gd name="connsiteX235" fmla="*/ 1066793 w 7472601"/>
              <a:gd name="connsiteY235" fmla="*/ 3212171 h 6858000"/>
              <a:gd name="connsiteX236" fmla="*/ 993319 w 7472601"/>
              <a:gd name="connsiteY236" fmla="*/ 3247648 h 6858000"/>
              <a:gd name="connsiteX237" fmla="*/ 853081 w 7472601"/>
              <a:gd name="connsiteY237" fmla="*/ 3312410 h 6858000"/>
              <a:gd name="connsiteX238" fmla="*/ 805957 w 7472601"/>
              <a:gd name="connsiteY238" fmla="*/ 3330443 h 6858000"/>
              <a:gd name="connsiteX239" fmla="*/ 1318687 w 7472601"/>
              <a:gd name="connsiteY239" fmla="*/ 3113840 h 6858000"/>
              <a:gd name="connsiteX240" fmla="*/ 5453702 w 7472601"/>
              <a:gd name="connsiteY240" fmla="*/ 3090882 h 6858000"/>
              <a:gd name="connsiteX241" fmla="*/ 5480135 w 7472601"/>
              <a:gd name="connsiteY241" fmla="*/ 3565802 h 6858000"/>
              <a:gd name="connsiteX242" fmla="*/ 5499023 w 7472601"/>
              <a:gd name="connsiteY242" fmla="*/ 4166310 h 6858000"/>
              <a:gd name="connsiteX243" fmla="*/ 5547022 w 7472601"/>
              <a:gd name="connsiteY243" fmla="*/ 3607838 h 6858000"/>
              <a:gd name="connsiteX244" fmla="*/ 5515964 w 7472601"/>
              <a:gd name="connsiteY244" fmla="*/ 3378541 h 6858000"/>
              <a:gd name="connsiteX245" fmla="*/ 5453702 w 7472601"/>
              <a:gd name="connsiteY245" fmla="*/ 3090882 h 6858000"/>
              <a:gd name="connsiteX246" fmla="*/ 1238695 w 7472601"/>
              <a:gd name="connsiteY246" fmla="*/ 3076820 h 6858000"/>
              <a:gd name="connsiteX247" fmla="*/ 716371 w 7472601"/>
              <a:gd name="connsiteY247" fmla="*/ 3293249 h 6858000"/>
              <a:gd name="connsiteX248" fmla="*/ 579522 w 7472601"/>
              <a:gd name="connsiteY248" fmla="*/ 3371759 h 6858000"/>
              <a:gd name="connsiteX249" fmla="*/ 600288 w 7472601"/>
              <a:gd name="connsiteY249" fmla="*/ 3365555 h 6858000"/>
              <a:gd name="connsiteX250" fmla="*/ 840692 w 7472601"/>
              <a:gd name="connsiteY250" fmla="*/ 3284921 h 6858000"/>
              <a:gd name="connsiteX251" fmla="*/ 979248 w 7472601"/>
              <a:gd name="connsiteY251" fmla="*/ 3221003 h 6858000"/>
              <a:gd name="connsiteX252" fmla="*/ 1053282 w 7472601"/>
              <a:gd name="connsiteY252" fmla="*/ 3185247 h 6858000"/>
              <a:gd name="connsiteX253" fmla="*/ 1320603 w 7472601"/>
              <a:gd name="connsiteY253" fmla="*/ 3081281 h 6858000"/>
              <a:gd name="connsiteX254" fmla="*/ 1238695 w 7472601"/>
              <a:gd name="connsiteY254" fmla="*/ 3076820 h 6858000"/>
              <a:gd name="connsiteX255" fmla="*/ 5425627 w 7472601"/>
              <a:gd name="connsiteY255" fmla="*/ 2954192 h 6858000"/>
              <a:gd name="connsiteX256" fmla="*/ 5470770 w 7472601"/>
              <a:gd name="connsiteY256" fmla="*/ 3005435 h 6858000"/>
              <a:gd name="connsiteX257" fmla="*/ 5519779 w 7472601"/>
              <a:gd name="connsiteY257" fmla="*/ 4359223 h 6858000"/>
              <a:gd name="connsiteX258" fmla="*/ 5520293 w 7472601"/>
              <a:gd name="connsiteY258" fmla="*/ 4360602 h 6858000"/>
              <a:gd name="connsiteX259" fmla="*/ 5767221 w 7472601"/>
              <a:gd name="connsiteY259" fmla="*/ 4665564 h 6858000"/>
              <a:gd name="connsiteX260" fmla="*/ 6937169 w 7472601"/>
              <a:gd name="connsiteY260" fmla="*/ 4815941 h 6858000"/>
              <a:gd name="connsiteX261" fmla="*/ 6953922 w 7472601"/>
              <a:gd name="connsiteY261" fmla="*/ 4890068 h 6858000"/>
              <a:gd name="connsiteX262" fmla="*/ 6071359 w 7472601"/>
              <a:gd name="connsiteY262" fmla="*/ 4770770 h 6858000"/>
              <a:gd name="connsiteX263" fmla="*/ 6038839 w 7472601"/>
              <a:gd name="connsiteY263" fmla="*/ 4764474 h 6858000"/>
              <a:gd name="connsiteX264" fmla="*/ 6038706 w 7472601"/>
              <a:gd name="connsiteY264" fmla="*/ 4763847 h 6858000"/>
              <a:gd name="connsiteX265" fmla="*/ 6037784 w 7472601"/>
              <a:gd name="connsiteY265" fmla="*/ 4764270 h 6858000"/>
              <a:gd name="connsiteX266" fmla="*/ 6038839 w 7472601"/>
              <a:gd name="connsiteY266" fmla="*/ 4764474 h 6858000"/>
              <a:gd name="connsiteX267" fmla="*/ 6040338 w 7472601"/>
              <a:gd name="connsiteY267" fmla="*/ 4771418 h 6858000"/>
              <a:gd name="connsiteX268" fmla="*/ 6024488 w 7472601"/>
              <a:gd name="connsiteY268" fmla="*/ 4809903 h 6858000"/>
              <a:gd name="connsiteX269" fmla="*/ 5599771 w 7472601"/>
              <a:gd name="connsiteY269" fmla="*/ 5509652 h 6858000"/>
              <a:gd name="connsiteX270" fmla="*/ 5548843 w 7472601"/>
              <a:gd name="connsiteY270" fmla="*/ 5563845 h 6858000"/>
              <a:gd name="connsiteX271" fmla="*/ 5940952 w 7472601"/>
              <a:gd name="connsiteY271" fmla="*/ 6250028 h 6858000"/>
              <a:gd name="connsiteX272" fmla="*/ 6043441 w 7472601"/>
              <a:gd name="connsiteY272" fmla="*/ 6665847 h 6858000"/>
              <a:gd name="connsiteX273" fmla="*/ 6093432 w 7472601"/>
              <a:gd name="connsiteY273" fmla="*/ 6858000 h 6858000"/>
              <a:gd name="connsiteX274" fmla="*/ 6034344 w 7472601"/>
              <a:gd name="connsiteY274" fmla="*/ 6858000 h 6858000"/>
              <a:gd name="connsiteX275" fmla="*/ 6026679 w 7472601"/>
              <a:gd name="connsiteY275" fmla="*/ 6836959 h 6858000"/>
              <a:gd name="connsiteX276" fmla="*/ 5800441 w 7472601"/>
              <a:gd name="connsiteY276" fmla="*/ 6335286 h 6858000"/>
              <a:gd name="connsiteX277" fmla="*/ 5526562 w 7472601"/>
              <a:gd name="connsiteY277" fmla="*/ 5705388 h 6858000"/>
              <a:gd name="connsiteX278" fmla="*/ 5519640 w 7472601"/>
              <a:gd name="connsiteY278" fmla="*/ 5683774 h 6858000"/>
              <a:gd name="connsiteX279" fmla="*/ 5844559 w 7472601"/>
              <a:gd name="connsiteY279" fmla="*/ 6553349 h 6858000"/>
              <a:gd name="connsiteX280" fmla="*/ 5975994 w 7472601"/>
              <a:gd name="connsiteY280" fmla="*/ 6858000 h 6858000"/>
              <a:gd name="connsiteX281" fmla="*/ 5898547 w 7472601"/>
              <a:gd name="connsiteY281" fmla="*/ 6858000 h 6858000"/>
              <a:gd name="connsiteX282" fmla="*/ 5682041 w 7472601"/>
              <a:gd name="connsiteY282" fmla="*/ 6355860 h 6858000"/>
              <a:gd name="connsiteX283" fmla="*/ 5461758 w 7472601"/>
              <a:gd name="connsiteY283" fmla="*/ 5820220 h 6858000"/>
              <a:gd name="connsiteX284" fmla="*/ 5237282 w 7472601"/>
              <a:gd name="connsiteY284" fmla="*/ 6579086 h 6858000"/>
              <a:gd name="connsiteX285" fmla="*/ 5115009 w 7472601"/>
              <a:gd name="connsiteY285" fmla="*/ 6858000 h 6858000"/>
              <a:gd name="connsiteX286" fmla="*/ 5028074 w 7472601"/>
              <a:gd name="connsiteY286" fmla="*/ 6858000 h 6858000"/>
              <a:gd name="connsiteX287" fmla="*/ 5079508 w 7472601"/>
              <a:gd name="connsiteY287" fmla="*/ 6749074 h 6858000"/>
              <a:gd name="connsiteX288" fmla="*/ 5371846 w 7472601"/>
              <a:gd name="connsiteY288" fmla="*/ 5924413 h 6858000"/>
              <a:gd name="connsiteX289" fmla="*/ 5270512 w 7472601"/>
              <a:gd name="connsiteY289" fmla="*/ 6138975 h 6858000"/>
              <a:gd name="connsiteX290" fmla="*/ 5062409 w 7472601"/>
              <a:gd name="connsiteY290" fmla="*/ 6653544 h 6858000"/>
              <a:gd name="connsiteX291" fmla="*/ 5036628 w 7472601"/>
              <a:gd name="connsiteY291" fmla="*/ 6754247 h 6858000"/>
              <a:gd name="connsiteX292" fmla="*/ 5009112 w 7472601"/>
              <a:gd name="connsiteY292" fmla="*/ 6858000 h 6858000"/>
              <a:gd name="connsiteX293" fmla="*/ 4976679 w 7472601"/>
              <a:gd name="connsiteY293" fmla="*/ 6858000 h 6858000"/>
              <a:gd name="connsiteX294" fmla="*/ 5006537 w 7472601"/>
              <a:gd name="connsiteY294" fmla="*/ 6747068 h 6858000"/>
              <a:gd name="connsiteX295" fmla="*/ 5032723 w 7472601"/>
              <a:gd name="connsiteY295" fmla="*/ 6644957 h 6858000"/>
              <a:gd name="connsiteX296" fmla="*/ 5242949 w 7472601"/>
              <a:gd name="connsiteY296" fmla="*/ 6125175 h 6858000"/>
              <a:gd name="connsiteX297" fmla="*/ 5286321 w 7472601"/>
              <a:gd name="connsiteY297" fmla="*/ 6033555 h 6858000"/>
              <a:gd name="connsiteX298" fmla="*/ 5008210 w 7472601"/>
              <a:gd name="connsiteY298" fmla="*/ 6649194 h 6858000"/>
              <a:gd name="connsiteX299" fmla="*/ 4986321 w 7472601"/>
              <a:gd name="connsiteY299" fmla="*/ 6765687 h 6858000"/>
              <a:gd name="connsiteX300" fmla="*/ 4973474 w 7472601"/>
              <a:gd name="connsiteY300" fmla="*/ 6858000 h 6858000"/>
              <a:gd name="connsiteX301" fmla="*/ 4907178 w 7472601"/>
              <a:gd name="connsiteY301" fmla="*/ 6858000 h 6858000"/>
              <a:gd name="connsiteX302" fmla="*/ 4910810 w 7472601"/>
              <a:gd name="connsiteY302" fmla="*/ 6829660 h 6858000"/>
              <a:gd name="connsiteX303" fmla="*/ 4987461 w 7472601"/>
              <a:gd name="connsiteY303" fmla="*/ 6432994 h 6858000"/>
              <a:gd name="connsiteX304" fmla="*/ 5179262 w 7472601"/>
              <a:gd name="connsiteY304" fmla="*/ 6035044 h 6858000"/>
              <a:gd name="connsiteX305" fmla="*/ 4689678 w 7472601"/>
              <a:gd name="connsiteY305" fmla="*/ 6440241 h 6858000"/>
              <a:gd name="connsiteX306" fmla="*/ 4477543 w 7472601"/>
              <a:gd name="connsiteY306" fmla="*/ 6674836 h 6858000"/>
              <a:gd name="connsiteX307" fmla="*/ 4329957 w 7472601"/>
              <a:gd name="connsiteY307" fmla="*/ 6858000 h 6858000"/>
              <a:gd name="connsiteX308" fmla="*/ 4218595 w 7472601"/>
              <a:gd name="connsiteY308" fmla="*/ 6858000 h 6858000"/>
              <a:gd name="connsiteX309" fmla="*/ 4368888 w 7472601"/>
              <a:gd name="connsiteY309" fmla="*/ 6668412 h 6858000"/>
              <a:gd name="connsiteX310" fmla="*/ 4563091 w 7472601"/>
              <a:gd name="connsiteY310" fmla="*/ 6442508 h 6858000"/>
              <a:gd name="connsiteX311" fmla="*/ 5387324 w 7472601"/>
              <a:gd name="connsiteY311" fmla="*/ 5705830 h 6858000"/>
              <a:gd name="connsiteX312" fmla="*/ 5073620 w 7472601"/>
              <a:gd name="connsiteY312" fmla="*/ 5955437 h 6858000"/>
              <a:gd name="connsiteX313" fmla="*/ 4689789 w 7472601"/>
              <a:gd name="connsiteY313" fmla="*/ 6268382 h 6858000"/>
              <a:gd name="connsiteX314" fmla="*/ 4418722 w 7472601"/>
              <a:gd name="connsiteY314" fmla="*/ 6570886 h 6858000"/>
              <a:gd name="connsiteX315" fmla="*/ 4214944 w 7472601"/>
              <a:gd name="connsiteY315" fmla="*/ 6858000 h 6858000"/>
              <a:gd name="connsiteX316" fmla="*/ 4177898 w 7472601"/>
              <a:gd name="connsiteY316" fmla="*/ 6858000 h 6858000"/>
              <a:gd name="connsiteX317" fmla="*/ 4391597 w 7472601"/>
              <a:gd name="connsiteY317" fmla="*/ 6556370 h 6858000"/>
              <a:gd name="connsiteX318" fmla="*/ 4668889 w 7472601"/>
              <a:gd name="connsiteY318" fmla="*/ 6246399 h 6858000"/>
              <a:gd name="connsiteX319" fmla="*/ 5055427 w 7472601"/>
              <a:gd name="connsiteY319" fmla="*/ 5931476 h 6858000"/>
              <a:gd name="connsiteX320" fmla="*/ 5371814 w 7472601"/>
              <a:gd name="connsiteY320" fmla="*/ 5678975 h 6858000"/>
              <a:gd name="connsiteX321" fmla="*/ 4987918 w 7472601"/>
              <a:gd name="connsiteY321" fmla="*/ 5838701 h 6858000"/>
              <a:gd name="connsiteX322" fmla="*/ 4317146 w 7472601"/>
              <a:gd name="connsiteY322" fmla="*/ 6587716 h 6858000"/>
              <a:gd name="connsiteX323" fmla="*/ 4171627 w 7472601"/>
              <a:gd name="connsiteY323" fmla="*/ 6858000 h 6858000"/>
              <a:gd name="connsiteX324" fmla="*/ 4081585 w 7472601"/>
              <a:gd name="connsiteY324" fmla="*/ 6858000 h 6858000"/>
              <a:gd name="connsiteX325" fmla="*/ 4238603 w 7472601"/>
              <a:gd name="connsiteY325" fmla="*/ 6559341 h 6858000"/>
              <a:gd name="connsiteX326" fmla="*/ 4778333 w 7472601"/>
              <a:gd name="connsiteY326" fmla="*/ 5873626 h 6858000"/>
              <a:gd name="connsiteX327" fmla="*/ 5414185 w 7472601"/>
              <a:gd name="connsiteY327" fmla="*/ 5573882 h 6858000"/>
              <a:gd name="connsiteX328" fmla="*/ 5959648 w 7472601"/>
              <a:gd name="connsiteY328" fmla="*/ 4760797 h 6858000"/>
              <a:gd name="connsiteX329" fmla="*/ 5355019 w 7472601"/>
              <a:gd name="connsiteY329" fmla="*/ 4734672 h 6858000"/>
              <a:gd name="connsiteX330" fmla="*/ 5083565 w 7472601"/>
              <a:gd name="connsiteY330" fmla="*/ 5179121 h 6858000"/>
              <a:gd name="connsiteX331" fmla="*/ 4713577 w 7472601"/>
              <a:gd name="connsiteY331" fmla="*/ 5616803 h 6858000"/>
              <a:gd name="connsiteX332" fmla="*/ 3989559 w 7472601"/>
              <a:gd name="connsiteY332" fmla="*/ 6145945 h 6858000"/>
              <a:gd name="connsiteX333" fmla="*/ 3939824 w 7472601"/>
              <a:gd name="connsiteY333" fmla="*/ 6066900 h 6858000"/>
              <a:gd name="connsiteX334" fmla="*/ 4584537 w 7472601"/>
              <a:gd name="connsiteY334" fmla="*/ 5324826 h 6858000"/>
              <a:gd name="connsiteX335" fmla="*/ 5037105 w 7472601"/>
              <a:gd name="connsiteY335" fmla="*/ 5088765 h 6858000"/>
              <a:gd name="connsiteX336" fmla="*/ 5039930 w 7472601"/>
              <a:gd name="connsiteY336" fmla="*/ 5089585 h 6858000"/>
              <a:gd name="connsiteX337" fmla="*/ 5263764 w 7472601"/>
              <a:gd name="connsiteY337" fmla="*/ 4735525 h 6858000"/>
              <a:gd name="connsiteX338" fmla="*/ 4086300 w 7472601"/>
              <a:gd name="connsiteY338" fmla="*/ 4884599 h 6858000"/>
              <a:gd name="connsiteX339" fmla="*/ 4085485 w 7472601"/>
              <a:gd name="connsiteY339" fmla="*/ 4899070 h 6858000"/>
              <a:gd name="connsiteX340" fmla="*/ 3871915 w 7472601"/>
              <a:gd name="connsiteY340" fmla="*/ 5253645 h 6858000"/>
              <a:gd name="connsiteX341" fmla="*/ 3799374 w 7472601"/>
              <a:gd name="connsiteY341" fmla="*/ 5466127 h 6858000"/>
              <a:gd name="connsiteX342" fmla="*/ 3498850 w 7472601"/>
              <a:gd name="connsiteY342" fmla="*/ 6661888 h 6858000"/>
              <a:gd name="connsiteX343" fmla="*/ 3399216 w 7472601"/>
              <a:gd name="connsiteY343" fmla="*/ 6858000 h 6858000"/>
              <a:gd name="connsiteX344" fmla="*/ 3303688 w 7472601"/>
              <a:gd name="connsiteY344" fmla="*/ 6858000 h 6858000"/>
              <a:gd name="connsiteX345" fmla="*/ 3391774 w 7472601"/>
              <a:gd name="connsiteY345" fmla="*/ 6697181 h 6858000"/>
              <a:gd name="connsiteX346" fmla="*/ 3735540 w 7472601"/>
              <a:gd name="connsiteY346" fmla="*/ 5546923 h 6858000"/>
              <a:gd name="connsiteX347" fmla="*/ 3729438 w 7472601"/>
              <a:gd name="connsiteY347" fmla="*/ 5569058 h 6858000"/>
              <a:gd name="connsiteX348" fmla="*/ 3707782 w 7472601"/>
              <a:gd name="connsiteY348" fmla="*/ 5644908 h 6858000"/>
              <a:gd name="connsiteX349" fmla="*/ 3583827 w 7472601"/>
              <a:gd name="connsiteY349" fmla="*/ 6039215 h 6858000"/>
              <a:gd name="connsiteX350" fmla="*/ 3547861 w 7472601"/>
              <a:gd name="connsiteY350" fmla="*/ 6129609 h 6858000"/>
              <a:gd name="connsiteX351" fmla="*/ 3490905 w 7472601"/>
              <a:gd name="connsiteY351" fmla="*/ 6277660 h 6858000"/>
              <a:gd name="connsiteX352" fmla="*/ 3455859 w 7472601"/>
              <a:gd name="connsiteY352" fmla="*/ 6391301 h 6858000"/>
              <a:gd name="connsiteX353" fmla="*/ 3429112 w 7472601"/>
              <a:gd name="connsiteY353" fmla="*/ 6479469 h 6858000"/>
              <a:gd name="connsiteX354" fmla="*/ 3304862 w 7472601"/>
              <a:gd name="connsiteY354" fmla="*/ 6796476 h 6858000"/>
              <a:gd name="connsiteX355" fmla="*/ 3276071 w 7472601"/>
              <a:gd name="connsiteY355" fmla="*/ 6858000 h 6858000"/>
              <a:gd name="connsiteX356" fmla="*/ 3240805 w 7472601"/>
              <a:gd name="connsiteY356" fmla="*/ 6858000 h 6858000"/>
              <a:gd name="connsiteX357" fmla="*/ 3275917 w 7472601"/>
              <a:gd name="connsiteY357" fmla="*/ 6783192 h 6858000"/>
              <a:gd name="connsiteX358" fmla="*/ 3399358 w 7472601"/>
              <a:gd name="connsiteY358" fmla="*/ 6469011 h 6858000"/>
              <a:gd name="connsiteX359" fmla="*/ 3425650 w 7472601"/>
              <a:gd name="connsiteY359" fmla="*/ 6381333 h 6858000"/>
              <a:gd name="connsiteX360" fmla="*/ 3460661 w 7472601"/>
              <a:gd name="connsiteY360" fmla="*/ 6266763 h 6858000"/>
              <a:gd name="connsiteX361" fmla="*/ 3518021 w 7472601"/>
              <a:gd name="connsiteY361" fmla="*/ 6117298 h 6858000"/>
              <a:gd name="connsiteX362" fmla="*/ 3554035 w 7472601"/>
              <a:gd name="connsiteY362" fmla="*/ 6027832 h 6858000"/>
              <a:gd name="connsiteX363" fmla="*/ 3677174 w 7472601"/>
              <a:gd name="connsiteY363" fmla="*/ 5636351 h 6858000"/>
              <a:gd name="connsiteX364" fmla="*/ 3698819 w 7472601"/>
              <a:gd name="connsiteY364" fmla="*/ 5560503 h 6858000"/>
              <a:gd name="connsiteX365" fmla="*/ 3702094 w 7472601"/>
              <a:gd name="connsiteY365" fmla="*/ 5549194 h 6858000"/>
              <a:gd name="connsiteX366" fmla="*/ 3398355 w 7472601"/>
              <a:gd name="connsiteY366" fmla="*/ 6094603 h 6858000"/>
              <a:gd name="connsiteX367" fmla="*/ 3193941 w 7472601"/>
              <a:gd name="connsiteY367" fmla="*/ 6798775 h 6858000"/>
              <a:gd name="connsiteX368" fmla="*/ 3184140 w 7472601"/>
              <a:gd name="connsiteY368" fmla="*/ 6858000 h 6858000"/>
              <a:gd name="connsiteX369" fmla="*/ 3099978 w 7472601"/>
              <a:gd name="connsiteY369" fmla="*/ 6858000 h 6858000"/>
              <a:gd name="connsiteX370" fmla="*/ 3101556 w 7472601"/>
              <a:gd name="connsiteY370" fmla="*/ 6843337 h 6858000"/>
              <a:gd name="connsiteX371" fmla="*/ 3370162 w 7472601"/>
              <a:gd name="connsiteY371" fmla="*/ 5785550 h 6858000"/>
              <a:gd name="connsiteX372" fmla="*/ 3746477 w 7472601"/>
              <a:gd name="connsiteY372" fmla="*/ 5377889 h 6858000"/>
              <a:gd name="connsiteX373" fmla="*/ 3863399 w 7472601"/>
              <a:gd name="connsiteY373" fmla="*/ 5087257 h 6858000"/>
              <a:gd name="connsiteX374" fmla="*/ 3968712 w 7472601"/>
              <a:gd name="connsiteY374" fmla="*/ 4913989 h 6858000"/>
              <a:gd name="connsiteX375" fmla="*/ 2792390 w 7472601"/>
              <a:gd name="connsiteY375" fmla="*/ 5382974 h 6858000"/>
              <a:gd name="connsiteX376" fmla="*/ 2714982 w 7472601"/>
              <a:gd name="connsiteY376" fmla="*/ 5427051 h 6858000"/>
              <a:gd name="connsiteX377" fmla="*/ 2813361 w 7472601"/>
              <a:gd name="connsiteY377" fmla="*/ 6023912 h 6858000"/>
              <a:gd name="connsiteX378" fmla="*/ 2688430 w 7472601"/>
              <a:gd name="connsiteY378" fmla="*/ 6801564 h 6858000"/>
              <a:gd name="connsiteX379" fmla="*/ 2629626 w 7472601"/>
              <a:gd name="connsiteY379" fmla="*/ 6763394 h 6858000"/>
              <a:gd name="connsiteX380" fmla="*/ 2565328 w 7472601"/>
              <a:gd name="connsiteY380" fmla="*/ 5516399 h 6858000"/>
              <a:gd name="connsiteX381" fmla="*/ 1922999 w 7472601"/>
              <a:gd name="connsiteY381" fmla="*/ 5980343 h 6858000"/>
              <a:gd name="connsiteX382" fmla="*/ 1950261 w 7472601"/>
              <a:gd name="connsiteY382" fmla="*/ 6405858 h 6858000"/>
              <a:gd name="connsiteX383" fmla="*/ 2365554 w 7472601"/>
              <a:gd name="connsiteY383" fmla="*/ 6759107 h 6858000"/>
              <a:gd name="connsiteX384" fmla="*/ 2424142 w 7472601"/>
              <a:gd name="connsiteY384" fmla="*/ 6858000 h 6858000"/>
              <a:gd name="connsiteX385" fmla="*/ 2395994 w 7472601"/>
              <a:gd name="connsiteY385" fmla="*/ 6858000 h 6858000"/>
              <a:gd name="connsiteX386" fmla="*/ 2392863 w 7472601"/>
              <a:gd name="connsiteY386" fmla="*/ 6852964 h 6858000"/>
              <a:gd name="connsiteX387" fmla="*/ 2017589 w 7472601"/>
              <a:gd name="connsiteY387" fmla="*/ 6493982 h 6858000"/>
              <a:gd name="connsiteX388" fmla="*/ 2147336 w 7472601"/>
              <a:gd name="connsiteY388" fmla="*/ 6594052 h 6858000"/>
              <a:gd name="connsiteX389" fmla="*/ 2207047 w 7472601"/>
              <a:gd name="connsiteY389" fmla="*/ 6654540 h 6858000"/>
              <a:gd name="connsiteX390" fmla="*/ 2299106 w 7472601"/>
              <a:gd name="connsiteY390" fmla="*/ 6778931 h 6858000"/>
              <a:gd name="connsiteX391" fmla="*/ 2314430 w 7472601"/>
              <a:gd name="connsiteY391" fmla="*/ 6801144 h 6858000"/>
              <a:gd name="connsiteX392" fmla="*/ 2352406 w 7472601"/>
              <a:gd name="connsiteY392" fmla="*/ 6858000 h 6858000"/>
              <a:gd name="connsiteX393" fmla="*/ 2314492 w 7472601"/>
              <a:gd name="connsiteY393" fmla="*/ 6858000 h 6858000"/>
              <a:gd name="connsiteX394" fmla="*/ 2288095 w 7472601"/>
              <a:gd name="connsiteY394" fmla="*/ 6818030 h 6858000"/>
              <a:gd name="connsiteX395" fmla="*/ 2272768 w 7472601"/>
              <a:gd name="connsiteY395" fmla="*/ 6795822 h 6858000"/>
              <a:gd name="connsiteX396" fmla="*/ 2182715 w 7472601"/>
              <a:gd name="connsiteY396" fmla="*/ 6675071 h 6858000"/>
              <a:gd name="connsiteX397" fmla="*/ 2032061 w 7472601"/>
              <a:gd name="connsiteY397" fmla="*/ 6541380 h 6858000"/>
              <a:gd name="connsiteX398" fmla="*/ 2257220 w 7472601"/>
              <a:gd name="connsiteY398" fmla="*/ 6826257 h 6858000"/>
              <a:gd name="connsiteX399" fmla="*/ 2281324 w 7472601"/>
              <a:gd name="connsiteY399" fmla="*/ 6858000 h 6858000"/>
              <a:gd name="connsiteX400" fmla="*/ 2242860 w 7472601"/>
              <a:gd name="connsiteY400" fmla="*/ 6858000 h 6858000"/>
              <a:gd name="connsiteX401" fmla="*/ 2232818 w 7472601"/>
              <a:gd name="connsiteY401" fmla="*/ 6844926 h 6858000"/>
              <a:gd name="connsiteX402" fmla="*/ 1990172 w 7472601"/>
              <a:gd name="connsiteY402" fmla="*/ 6542121 h 6858000"/>
              <a:gd name="connsiteX403" fmla="*/ 2124090 w 7472601"/>
              <a:gd name="connsiteY403" fmla="*/ 6761017 h 6858000"/>
              <a:gd name="connsiteX404" fmla="*/ 2200380 w 7472601"/>
              <a:gd name="connsiteY404" fmla="*/ 6858000 h 6858000"/>
              <a:gd name="connsiteX405" fmla="*/ 2147507 w 7472601"/>
              <a:gd name="connsiteY405" fmla="*/ 6858000 h 6858000"/>
              <a:gd name="connsiteX406" fmla="*/ 2070668 w 7472601"/>
              <a:gd name="connsiteY406" fmla="*/ 6761520 h 6858000"/>
              <a:gd name="connsiteX407" fmla="*/ 1975142 w 7472601"/>
              <a:gd name="connsiteY407" fmla="*/ 6585570 h 6858000"/>
              <a:gd name="connsiteX408" fmla="*/ 2050035 w 7472601"/>
              <a:gd name="connsiteY408" fmla="*/ 6813345 h 6858000"/>
              <a:gd name="connsiteX409" fmla="*/ 2063025 w 7472601"/>
              <a:gd name="connsiteY409" fmla="*/ 6858000 h 6858000"/>
              <a:gd name="connsiteX410" fmla="*/ 2021675 w 7472601"/>
              <a:gd name="connsiteY410" fmla="*/ 6858000 h 6858000"/>
              <a:gd name="connsiteX411" fmla="*/ 2019308 w 7472601"/>
              <a:gd name="connsiteY411" fmla="*/ 6847118 h 6858000"/>
              <a:gd name="connsiteX412" fmla="*/ 1938835 w 7472601"/>
              <a:gd name="connsiteY412" fmla="*/ 6551160 h 6858000"/>
              <a:gd name="connsiteX413" fmla="*/ 1953230 w 7472601"/>
              <a:gd name="connsiteY413" fmla="*/ 6759699 h 6858000"/>
              <a:gd name="connsiteX414" fmla="*/ 1956763 w 7472601"/>
              <a:gd name="connsiteY414" fmla="*/ 6778191 h 6858000"/>
              <a:gd name="connsiteX415" fmla="*/ 1967925 w 7472601"/>
              <a:gd name="connsiteY415" fmla="*/ 6858000 h 6858000"/>
              <a:gd name="connsiteX416" fmla="*/ 1936622 w 7472601"/>
              <a:gd name="connsiteY416" fmla="*/ 6858000 h 6858000"/>
              <a:gd name="connsiteX417" fmla="*/ 1926261 w 7472601"/>
              <a:gd name="connsiteY417" fmla="*/ 6784064 h 6858000"/>
              <a:gd name="connsiteX418" fmla="*/ 1922724 w 7472601"/>
              <a:gd name="connsiteY418" fmla="*/ 6765577 h 6858000"/>
              <a:gd name="connsiteX419" fmla="*/ 1904650 w 7472601"/>
              <a:gd name="connsiteY419" fmla="*/ 6639616 h 6858000"/>
              <a:gd name="connsiteX420" fmla="*/ 1885273 w 7472601"/>
              <a:gd name="connsiteY420" fmla="*/ 6858000 h 6858000"/>
              <a:gd name="connsiteX421" fmla="*/ 1854363 w 7472601"/>
              <a:gd name="connsiteY421" fmla="*/ 6858000 h 6858000"/>
              <a:gd name="connsiteX422" fmla="*/ 1880391 w 7472601"/>
              <a:gd name="connsiteY422" fmla="*/ 6603796 h 6858000"/>
              <a:gd name="connsiteX423" fmla="*/ 1818273 w 7472601"/>
              <a:gd name="connsiteY423" fmla="*/ 6715729 h 6858000"/>
              <a:gd name="connsiteX424" fmla="*/ 1794691 w 7472601"/>
              <a:gd name="connsiteY424" fmla="*/ 6843239 h 6858000"/>
              <a:gd name="connsiteX425" fmla="*/ 1794914 w 7472601"/>
              <a:gd name="connsiteY425" fmla="*/ 6858000 h 6858000"/>
              <a:gd name="connsiteX426" fmla="*/ 1746128 w 7472601"/>
              <a:gd name="connsiteY426" fmla="*/ 6858000 h 6858000"/>
              <a:gd name="connsiteX427" fmla="*/ 1753934 w 7472601"/>
              <a:gd name="connsiteY427" fmla="*/ 6724796 h 6858000"/>
              <a:gd name="connsiteX428" fmla="*/ 1792053 w 7472601"/>
              <a:gd name="connsiteY428" fmla="*/ 6572396 h 6858000"/>
              <a:gd name="connsiteX429" fmla="*/ 1862248 w 7472601"/>
              <a:gd name="connsiteY429" fmla="*/ 6266397 h 6858000"/>
              <a:gd name="connsiteX430" fmla="*/ 1862250 w 7472601"/>
              <a:gd name="connsiteY430" fmla="*/ 6033531 h 6858000"/>
              <a:gd name="connsiteX431" fmla="*/ 1211999 w 7472601"/>
              <a:gd name="connsiteY431" fmla="*/ 6683610 h 6858000"/>
              <a:gd name="connsiteX432" fmla="*/ 1213266 w 7472601"/>
              <a:gd name="connsiteY432" fmla="*/ 6691947 h 6858000"/>
              <a:gd name="connsiteX433" fmla="*/ 1203370 w 7472601"/>
              <a:gd name="connsiteY433" fmla="*/ 6850676 h 6858000"/>
              <a:gd name="connsiteX434" fmla="*/ 1203671 w 7472601"/>
              <a:gd name="connsiteY434" fmla="*/ 6858000 h 6858000"/>
              <a:gd name="connsiteX435" fmla="*/ 1143180 w 7472601"/>
              <a:gd name="connsiteY435" fmla="*/ 6858000 h 6858000"/>
              <a:gd name="connsiteX436" fmla="*/ 1142176 w 7472601"/>
              <a:gd name="connsiteY436" fmla="*/ 6766045 h 6858000"/>
              <a:gd name="connsiteX437" fmla="*/ 1067484 w 7472601"/>
              <a:gd name="connsiteY437" fmla="*/ 6858000 h 6858000"/>
              <a:gd name="connsiteX438" fmla="*/ 953928 w 7472601"/>
              <a:gd name="connsiteY438" fmla="*/ 6858000 h 6858000"/>
              <a:gd name="connsiteX439" fmla="*/ 959715 w 7472601"/>
              <a:gd name="connsiteY439" fmla="*/ 6850185 h 6858000"/>
              <a:gd name="connsiteX440" fmla="*/ 1483788 w 7472601"/>
              <a:gd name="connsiteY440" fmla="*/ 6259174 h 6858000"/>
              <a:gd name="connsiteX441" fmla="*/ 1100671 w 7472601"/>
              <a:gd name="connsiteY441" fmla="*/ 6252137 h 6858000"/>
              <a:gd name="connsiteX442" fmla="*/ 1090144 w 7472601"/>
              <a:gd name="connsiteY442" fmla="*/ 6256748 h 6858000"/>
              <a:gd name="connsiteX443" fmla="*/ 1095872 w 7472601"/>
              <a:gd name="connsiteY443" fmla="*/ 6271892 h 6858000"/>
              <a:gd name="connsiteX444" fmla="*/ 262785 w 7472601"/>
              <a:gd name="connsiteY444" fmla="*/ 6845450 h 6858000"/>
              <a:gd name="connsiteX445" fmla="*/ 209968 w 7472601"/>
              <a:gd name="connsiteY445" fmla="*/ 6770713 h 6858000"/>
              <a:gd name="connsiteX446" fmla="*/ 873460 w 7472601"/>
              <a:gd name="connsiteY446" fmla="*/ 6253768 h 6858000"/>
              <a:gd name="connsiteX447" fmla="*/ 192686 w 7472601"/>
              <a:gd name="connsiteY447" fmla="*/ 5849257 h 6858000"/>
              <a:gd name="connsiteX448" fmla="*/ 4696 w 7472601"/>
              <a:gd name="connsiteY448" fmla="*/ 5697668 h 6858000"/>
              <a:gd name="connsiteX449" fmla="*/ 0 w 7472601"/>
              <a:gd name="connsiteY449" fmla="*/ 5689984 h 6858000"/>
              <a:gd name="connsiteX450" fmla="*/ 0 w 7472601"/>
              <a:gd name="connsiteY450" fmla="*/ 5513472 h 6858000"/>
              <a:gd name="connsiteX451" fmla="*/ 174101 w 7472601"/>
              <a:gd name="connsiteY451" fmla="*/ 5620277 h 6858000"/>
              <a:gd name="connsiteX452" fmla="*/ 891800 w 7472601"/>
              <a:gd name="connsiteY452" fmla="*/ 6036935 h 6858000"/>
              <a:gd name="connsiteX453" fmla="*/ 1072219 w 7472601"/>
              <a:gd name="connsiteY453" fmla="*/ 6169443 h 6858000"/>
              <a:gd name="connsiteX454" fmla="*/ 1074117 w 7472601"/>
              <a:gd name="connsiteY454" fmla="*/ 6170301 h 6858000"/>
              <a:gd name="connsiteX455" fmla="*/ 1083114 w 7472601"/>
              <a:gd name="connsiteY455" fmla="*/ 6174131 h 6858000"/>
              <a:gd name="connsiteX456" fmla="*/ 1543010 w 7472601"/>
              <a:gd name="connsiteY456" fmla="*/ 6191140 h 6858000"/>
              <a:gd name="connsiteX457" fmla="*/ 1551080 w 7472601"/>
              <a:gd name="connsiteY457" fmla="*/ 6195006 h 6858000"/>
              <a:gd name="connsiteX458" fmla="*/ 2345443 w 7472601"/>
              <a:gd name="connsiteY458" fmla="*/ 5549882 h 6858000"/>
              <a:gd name="connsiteX459" fmla="*/ 1721499 w 7472601"/>
              <a:gd name="connsiteY459" fmla="*/ 5599969 h 6858000"/>
              <a:gd name="connsiteX460" fmla="*/ 767716 w 7472601"/>
              <a:gd name="connsiteY460" fmla="*/ 5472768 h 6858000"/>
              <a:gd name="connsiteX461" fmla="*/ 722147 w 7472601"/>
              <a:gd name="connsiteY461" fmla="*/ 5393091 h 6858000"/>
              <a:gd name="connsiteX462" fmla="*/ 1485552 w 7472601"/>
              <a:gd name="connsiteY462" fmla="*/ 5313202 h 6858000"/>
              <a:gd name="connsiteX463" fmla="*/ 2143004 w 7472601"/>
              <a:gd name="connsiteY463" fmla="*/ 5402420 h 6858000"/>
              <a:gd name="connsiteX464" fmla="*/ 1933391 w 7472601"/>
              <a:gd name="connsiteY464" fmla="*/ 5156971 h 6858000"/>
              <a:gd name="connsiteX465" fmla="*/ 1827118 w 7472601"/>
              <a:gd name="connsiteY465" fmla="*/ 4968410 h 6858000"/>
              <a:gd name="connsiteX466" fmla="*/ 1837349 w 7472601"/>
              <a:gd name="connsiteY466" fmla="*/ 4956357 h 6858000"/>
              <a:gd name="connsiteX467" fmla="*/ 2162835 w 7472601"/>
              <a:gd name="connsiteY467" fmla="*/ 5187853 h 6858000"/>
              <a:gd name="connsiteX468" fmla="*/ 2257167 w 7472601"/>
              <a:gd name="connsiteY468" fmla="*/ 5462123 h 6858000"/>
              <a:gd name="connsiteX469" fmla="*/ 2261598 w 7472601"/>
              <a:gd name="connsiteY469" fmla="*/ 5467998 h 6858000"/>
              <a:gd name="connsiteX470" fmla="*/ 2437177 w 7472601"/>
              <a:gd name="connsiteY470" fmla="*/ 5479608 h 6858000"/>
              <a:gd name="connsiteX471" fmla="*/ 2445247 w 7472601"/>
              <a:gd name="connsiteY471" fmla="*/ 5483476 h 6858000"/>
              <a:gd name="connsiteX472" fmla="*/ 2743626 w 7472601"/>
              <a:gd name="connsiteY472" fmla="*/ 5304819 h 6858000"/>
              <a:gd name="connsiteX473" fmla="*/ 3048102 w 7472601"/>
              <a:gd name="connsiteY473" fmla="*/ 5150595 h 6858000"/>
              <a:gd name="connsiteX474" fmla="*/ 1799414 w 7472601"/>
              <a:gd name="connsiteY474" fmla="*/ 4694732 h 6858000"/>
              <a:gd name="connsiteX475" fmla="*/ 1771735 w 7472601"/>
              <a:gd name="connsiteY475" fmla="*/ 4619929 h 6858000"/>
              <a:gd name="connsiteX476" fmla="*/ 3104273 w 7472601"/>
              <a:gd name="connsiteY476" fmla="*/ 5076159 h 6858000"/>
              <a:gd name="connsiteX477" fmla="*/ 3113245 w 7472601"/>
              <a:gd name="connsiteY477" fmla="*/ 5090705 h 6858000"/>
              <a:gd name="connsiteX478" fmla="*/ 3126294 w 7472601"/>
              <a:gd name="connsiteY478" fmla="*/ 5114400 h 6858000"/>
              <a:gd name="connsiteX479" fmla="*/ 3937433 w 7472601"/>
              <a:gd name="connsiteY479" fmla="*/ 4830473 h 6858000"/>
              <a:gd name="connsiteX480" fmla="*/ 3590475 w 7472601"/>
              <a:gd name="connsiteY480" fmla="*/ 4597974 h 6858000"/>
              <a:gd name="connsiteX481" fmla="*/ 3100264 w 7472601"/>
              <a:gd name="connsiteY481" fmla="*/ 4579845 h 6858000"/>
              <a:gd name="connsiteX482" fmla="*/ 2183576 w 7472601"/>
              <a:gd name="connsiteY482" fmla="*/ 4227150 h 6858000"/>
              <a:gd name="connsiteX483" fmla="*/ 2151029 w 7472601"/>
              <a:gd name="connsiteY483" fmla="*/ 4146947 h 6858000"/>
              <a:gd name="connsiteX484" fmla="*/ 3563434 w 7472601"/>
              <a:gd name="connsiteY484" fmla="*/ 4469115 h 6858000"/>
              <a:gd name="connsiteX485" fmla="*/ 3177952 w 7472601"/>
              <a:gd name="connsiteY485" fmla="*/ 3657386 h 6858000"/>
              <a:gd name="connsiteX486" fmla="*/ 3189263 w 7472601"/>
              <a:gd name="connsiteY486" fmla="*/ 3625726 h 6858000"/>
              <a:gd name="connsiteX487" fmla="*/ 3560912 w 7472601"/>
              <a:gd name="connsiteY487" fmla="*/ 4079863 h 6858000"/>
              <a:gd name="connsiteX488" fmla="*/ 3626636 w 7472601"/>
              <a:gd name="connsiteY488" fmla="*/ 4512230 h 6858000"/>
              <a:gd name="connsiteX489" fmla="*/ 3653088 w 7472601"/>
              <a:gd name="connsiteY489" fmla="*/ 4521417 h 6858000"/>
              <a:gd name="connsiteX490" fmla="*/ 3988128 w 7472601"/>
              <a:gd name="connsiteY490" fmla="*/ 4817267 h 6858000"/>
              <a:gd name="connsiteX491" fmla="*/ 4830582 w 7472601"/>
              <a:gd name="connsiteY491" fmla="*/ 4676000 h 6858000"/>
              <a:gd name="connsiteX492" fmla="*/ 4830100 w 7472601"/>
              <a:gd name="connsiteY492" fmla="*/ 4675554 h 6858000"/>
              <a:gd name="connsiteX493" fmla="*/ 4036318 w 7472601"/>
              <a:gd name="connsiteY493" fmla="*/ 4147013 h 6858000"/>
              <a:gd name="connsiteX494" fmla="*/ 3432098 w 7472601"/>
              <a:gd name="connsiteY494" fmla="*/ 3537312 h 6858000"/>
              <a:gd name="connsiteX495" fmla="*/ 3446761 w 7472601"/>
              <a:gd name="connsiteY495" fmla="*/ 3461278 h 6858000"/>
              <a:gd name="connsiteX496" fmla="*/ 4419733 w 7472601"/>
              <a:gd name="connsiteY496" fmla="*/ 3963555 h 6858000"/>
              <a:gd name="connsiteX497" fmla="*/ 4781371 w 7472601"/>
              <a:gd name="connsiteY497" fmla="*/ 4458604 h 6858000"/>
              <a:gd name="connsiteX498" fmla="*/ 4780440 w 7472601"/>
              <a:gd name="connsiteY498" fmla="*/ 4470290 h 6858000"/>
              <a:gd name="connsiteX499" fmla="*/ 4898954 w 7472601"/>
              <a:gd name="connsiteY499" fmla="*/ 4662092 h 6858000"/>
              <a:gd name="connsiteX500" fmla="*/ 4900699 w 7472601"/>
              <a:gd name="connsiteY500" fmla="*/ 4670867 h 6858000"/>
              <a:gd name="connsiteX501" fmla="*/ 5714511 w 7472601"/>
              <a:gd name="connsiteY501" fmla="*/ 4663483 h 6858000"/>
              <a:gd name="connsiteX502" fmla="*/ 5464793 w 7472601"/>
              <a:gd name="connsiteY502" fmla="*/ 4393556 h 6858000"/>
              <a:gd name="connsiteX503" fmla="*/ 5461897 w 7472601"/>
              <a:gd name="connsiteY503" fmla="*/ 4390879 h 6858000"/>
              <a:gd name="connsiteX504" fmla="*/ 4294126 w 7472601"/>
              <a:gd name="connsiteY504" fmla="*/ 3303048 h 6858000"/>
              <a:gd name="connsiteX505" fmla="*/ 4305321 w 7472601"/>
              <a:gd name="connsiteY505" fmla="*/ 3256953 h 6858000"/>
              <a:gd name="connsiteX506" fmla="*/ 4949299 w 7472601"/>
              <a:gd name="connsiteY506" fmla="*/ 3766336 h 6858000"/>
              <a:gd name="connsiteX507" fmla="*/ 5291452 w 7472601"/>
              <a:gd name="connsiteY507" fmla="*/ 4076801 h 6858000"/>
              <a:gd name="connsiteX508" fmla="*/ 5434998 w 7472601"/>
              <a:gd name="connsiteY508" fmla="*/ 4254100 h 6858000"/>
              <a:gd name="connsiteX509" fmla="*/ 5351015 w 7472601"/>
              <a:gd name="connsiteY509" fmla="*/ 3760989 h 6858000"/>
              <a:gd name="connsiteX510" fmla="*/ 5413780 w 7472601"/>
              <a:gd name="connsiteY510" fmla="*/ 2966265 h 6858000"/>
              <a:gd name="connsiteX511" fmla="*/ 5425627 w 7472601"/>
              <a:gd name="connsiteY511" fmla="*/ 2954192 h 6858000"/>
              <a:gd name="connsiteX512" fmla="*/ 6604735 w 7472601"/>
              <a:gd name="connsiteY512" fmla="*/ 2041381 h 6858000"/>
              <a:gd name="connsiteX513" fmla="*/ 7204487 w 7472601"/>
              <a:gd name="connsiteY513" fmla="*/ 2742112 h 6858000"/>
              <a:gd name="connsiteX514" fmla="*/ 7131592 w 7472601"/>
              <a:gd name="connsiteY514" fmla="*/ 2672096 h 6858000"/>
              <a:gd name="connsiteX515" fmla="*/ 6996344 w 7472601"/>
              <a:gd name="connsiteY515" fmla="*/ 2518310 h 6858000"/>
              <a:gd name="connsiteX516" fmla="*/ 6735495 w 7472601"/>
              <a:gd name="connsiteY516" fmla="*/ 2196890 h 6858000"/>
              <a:gd name="connsiteX517" fmla="*/ 6721901 w 7472601"/>
              <a:gd name="connsiteY517" fmla="*/ 2179274 h 6858000"/>
              <a:gd name="connsiteX518" fmla="*/ 6604735 w 7472601"/>
              <a:gd name="connsiteY518" fmla="*/ 2041381 h 6858000"/>
              <a:gd name="connsiteX519" fmla="*/ 6591670 w 7472601"/>
              <a:gd name="connsiteY519" fmla="*/ 1988277 h 6858000"/>
              <a:gd name="connsiteX520" fmla="*/ 6747349 w 7472601"/>
              <a:gd name="connsiteY520" fmla="*/ 2160069 h 6858000"/>
              <a:gd name="connsiteX521" fmla="*/ 6760943 w 7472601"/>
              <a:gd name="connsiteY521" fmla="*/ 2177686 h 6858000"/>
              <a:gd name="connsiteX522" fmla="*/ 7021065 w 7472601"/>
              <a:gd name="connsiteY522" fmla="*/ 2498102 h 6858000"/>
              <a:gd name="connsiteX523" fmla="*/ 7155223 w 7472601"/>
              <a:gd name="connsiteY523" fmla="*/ 2650386 h 6858000"/>
              <a:gd name="connsiteX524" fmla="*/ 7203167 w 7472601"/>
              <a:gd name="connsiteY524" fmla="*/ 2697288 h 6858000"/>
              <a:gd name="connsiteX525" fmla="*/ 6937703 w 7472601"/>
              <a:gd name="connsiteY525" fmla="*/ 2321981 h 6858000"/>
              <a:gd name="connsiteX526" fmla="*/ 6591670 w 7472601"/>
              <a:gd name="connsiteY526" fmla="*/ 1988277 h 6858000"/>
              <a:gd name="connsiteX527" fmla="*/ 5798671 w 7472601"/>
              <a:gd name="connsiteY527" fmla="*/ 1981601 h 6858000"/>
              <a:gd name="connsiteX528" fmla="*/ 5754709 w 7472601"/>
              <a:gd name="connsiteY528" fmla="*/ 2071454 h 6858000"/>
              <a:gd name="connsiteX529" fmla="*/ 5763044 w 7472601"/>
              <a:gd name="connsiteY529" fmla="*/ 2842206 h 6858000"/>
              <a:gd name="connsiteX530" fmla="*/ 5764974 w 7472601"/>
              <a:gd name="connsiteY530" fmla="*/ 2799609 h 6858000"/>
              <a:gd name="connsiteX531" fmla="*/ 5767665 w 7472601"/>
              <a:gd name="connsiteY531" fmla="*/ 2666409 h 6858000"/>
              <a:gd name="connsiteX532" fmla="*/ 5763055 w 7472601"/>
              <a:gd name="connsiteY532" fmla="*/ 2579705 h 6858000"/>
              <a:gd name="connsiteX533" fmla="*/ 5758079 w 7472601"/>
              <a:gd name="connsiteY533" fmla="*/ 2492508 h 6858000"/>
              <a:gd name="connsiteX534" fmla="*/ 5779325 w 7472601"/>
              <a:gd name="connsiteY534" fmla="*/ 2197069 h 6858000"/>
              <a:gd name="connsiteX535" fmla="*/ 5798671 w 7472601"/>
              <a:gd name="connsiteY535" fmla="*/ 1981601 h 6858000"/>
              <a:gd name="connsiteX536" fmla="*/ 5829202 w 7472601"/>
              <a:gd name="connsiteY536" fmla="*/ 1971679 h 6858000"/>
              <a:gd name="connsiteX537" fmla="*/ 5809558 w 7472601"/>
              <a:gd name="connsiteY537" fmla="*/ 2198043 h 6858000"/>
              <a:gd name="connsiteX538" fmla="*/ 5788653 w 7472601"/>
              <a:gd name="connsiteY538" fmla="*/ 2489430 h 6858000"/>
              <a:gd name="connsiteX539" fmla="*/ 5793439 w 7472601"/>
              <a:gd name="connsiteY539" fmla="*/ 2575235 h 6858000"/>
              <a:gd name="connsiteX540" fmla="*/ 5796837 w 7472601"/>
              <a:gd name="connsiteY540" fmla="*/ 2637633 h 6858000"/>
              <a:gd name="connsiteX541" fmla="*/ 5818614 w 7472601"/>
              <a:gd name="connsiteY541" fmla="*/ 2473055 h 6858000"/>
              <a:gd name="connsiteX542" fmla="*/ 5829202 w 7472601"/>
              <a:gd name="connsiteY542" fmla="*/ 1971679 h 6858000"/>
              <a:gd name="connsiteX543" fmla="*/ 5911389 w 7472601"/>
              <a:gd name="connsiteY543" fmla="*/ 1898371 h 6858000"/>
              <a:gd name="connsiteX544" fmla="*/ 6237627 w 7472601"/>
              <a:gd name="connsiteY544" fmla="*/ 2231921 h 6858000"/>
              <a:gd name="connsiteX545" fmla="*/ 5911389 w 7472601"/>
              <a:gd name="connsiteY545" fmla="*/ 1898371 h 6858000"/>
              <a:gd name="connsiteX546" fmla="*/ 6944437 w 7472601"/>
              <a:gd name="connsiteY546" fmla="*/ 1575402 h 6858000"/>
              <a:gd name="connsiteX547" fmla="*/ 6304730 w 7472601"/>
              <a:gd name="connsiteY547" fmla="*/ 1766654 h 6858000"/>
              <a:gd name="connsiteX548" fmla="*/ 6944437 w 7472601"/>
              <a:gd name="connsiteY548" fmla="*/ 1575402 h 6858000"/>
              <a:gd name="connsiteX549" fmla="*/ 7019523 w 7472601"/>
              <a:gd name="connsiteY549" fmla="*/ 1519450 h 6858000"/>
              <a:gd name="connsiteX550" fmla="*/ 6298091 w 7472601"/>
              <a:gd name="connsiteY550" fmla="*/ 1737122 h 6858000"/>
              <a:gd name="connsiteX551" fmla="*/ 7019523 w 7472601"/>
              <a:gd name="connsiteY551" fmla="*/ 1519450 h 6858000"/>
              <a:gd name="connsiteX552" fmla="*/ 2399523 w 7472601"/>
              <a:gd name="connsiteY552" fmla="*/ 1428234 h 6858000"/>
              <a:gd name="connsiteX553" fmla="*/ 2224982 w 7472601"/>
              <a:gd name="connsiteY553" fmla="*/ 1826201 h 6858000"/>
              <a:gd name="connsiteX554" fmla="*/ 2096099 w 7472601"/>
              <a:gd name="connsiteY554" fmla="*/ 2345900 h 6858000"/>
              <a:gd name="connsiteX555" fmla="*/ 2283317 w 7472601"/>
              <a:gd name="connsiteY555" fmla="*/ 1796925 h 6858000"/>
              <a:gd name="connsiteX556" fmla="*/ 2399523 w 7472601"/>
              <a:gd name="connsiteY556" fmla="*/ 1428234 h 6858000"/>
              <a:gd name="connsiteX557" fmla="*/ 2448558 w 7472601"/>
              <a:gd name="connsiteY557" fmla="*/ 1373435 h 6858000"/>
              <a:gd name="connsiteX558" fmla="*/ 2312521 w 7472601"/>
              <a:gd name="connsiteY558" fmla="*/ 1806140 h 6858000"/>
              <a:gd name="connsiteX559" fmla="*/ 2127533 w 7472601"/>
              <a:gd name="connsiteY559" fmla="*/ 2348380 h 6858000"/>
              <a:gd name="connsiteX560" fmla="*/ 2358080 w 7472601"/>
              <a:gd name="connsiteY560" fmla="*/ 1866134 h 6858000"/>
              <a:gd name="connsiteX561" fmla="*/ 2407436 w 7472601"/>
              <a:gd name="connsiteY561" fmla="*/ 1651070 h 6858000"/>
              <a:gd name="connsiteX562" fmla="*/ 2448558 w 7472601"/>
              <a:gd name="connsiteY562" fmla="*/ 1373435 h 6858000"/>
              <a:gd name="connsiteX563" fmla="*/ 278707 w 7472601"/>
              <a:gd name="connsiteY563" fmla="*/ 1352270 h 6858000"/>
              <a:gd name="connsiteX564" fmla="*/ 321570 w 7472601"/>
              <a:gd name="connsiteY564" fmla="*/ 1861610 h 6858000"/>
              <a:gd name="connsiteX565" fmla="*/ 294281 w 7472601"/>
              <a:gd name="connsiteY565" fmla="*/ 1440658 h 6858000"/>
              <a:gd name="connsiteX566" fmla="*/ 278707 w 7472601"/>
              <a:gd name="connsiteY566" fmla="*/ 1352270 h 6858000"/>
              <a:gd name="connsiteX567" fmla="*/ 1423821 w 7472601"/>
              <a:gd name="connsiteY567" fmla="*/ 1351958 h 6858000"/>
              <a:gd name="connsiteX568" fmla="*/ 1638521 w 7472601"/>
              <a:gd name="connsiteY568" fmla="*/ 1908470 h 6858000"/>
              <a:gd name="connsiteX569" fmla="*/ 1754199 w 7472601"/>
              <a:gd name="connsiteY569" fmla="*/ 2149284 h 6858000"/>
              <a:gd name="connsiteX570" fmla="*/ 1908359 w 7472601"/>
              <a:gd name="connsiteY570" fmla="*/ 2364988 h 6858000"/>
              <a:gd name="connsiteX571" fmla="*/ 1647661 w 7472601"/>
              <a:gd name="connsiteY571" fmla="*/ 1825945 h 6858000"/>
              <a:gd name="connsiteX572" fmla="*/ 1423821 w 7472601"/>
              <a:gd name="connsiteY572" fmla="*/ 1351958 h 6858000"/>
              <a:gd name="connsiteX573" fmla="*/ 1431890 w 7472601"/>
              <a:gd name="connsiteY573" fmla="*/ 1306475 h 6858000"/>
              <a:gd name="connsiteX574" fmla="*/ 1507597 w 7472601"/>
              <a:gd name="connsiteY574" fmla="*/ 1446132 h 6858000"/>
              <a:gd name="connsiteX575" fmla="*/ 1674586 w 7472601"/>
              <a:gd name="connsiteY575" fmla="*/ 1813832 h 6858000"/>
              <a:gd name="connsiteX576" fmla="*/ 1815950 w 7472601"/>
              <a:gd name="connsiteY576" fmla="*/ 2128564 h 6858000"/>
              <a:gd name="connsiteX577" fmla="*/ 1984242 w 7472601"/>
              <a:gd name="connsiteY577" fmla="*/ 2430829 h 6858000"/>
              <a:gd name="connsiteX578" fmla="*/ 2014023 w 7472601"/>
              <a:gd name="connsiteY578" fmla="*/ 2450995 h 6858000"/>
              <a:gd name="connsiteX579" fmla="*/ 1747337 w 7472601"/>
              <a:gd name="connsiteY579" fmla="*/ 1855264 h 6858000"/>
              <a:gd name="connsiteX580" fmla="*/ 1533749 w 7472601"/>
              <a:gd name="connsiteY580" fmla="*/ 1478656 h 6858000"/>
              <a:gd name="connsiteX581" fmla="*/ 1431890 w 7472601"/>
              <a:gd name="connsiteY581" fmla="*/ 1306475 h 6858000"/>
              <a:gd name="connsiteX582" fmla="*/ 5052692 w 7472601"/>
              <a:gd name="connsiteY582" fmla="*/ 1292994 h 6858000"/>
              <a:gd name="connsiteX583" fmla="*/ 5200661 w 7472601"/>
              <a:gd name="connsiteY583" fmla="*/ 1635186 h 6858000"/>
              <a:gd name="connsiteX584" fmla="*/ 5297138 w 7472601"/>
              <a:gd name="connsiteY584" fmla="*/ 1906351 h 6858000"/>
              <a:gd name="connsiteX585" fmla="*/ 5052692 w 7472601"/>
              <a:gd name="connsiteY585" fmla="*/ 1292994 h 6858000"/>
              <a:gd name="connsiteX586" fmla="*/ 5009948 w 7472601"/>
              <a:gd name="connsiteY586" fmla="*/ 1273619 h 6858000"/>
              <a:gd name="connsiteX587" fmla="*/ 5121777 w 7472601"/>
              <a:gd name="connsiteY587" fmla="*/ 1654213 h 6858000"/>
              <a:gd name="connsiteX588" fmla="*/ 5293545 w 7472601"/>
              <a:gd name="connsiteY588" fmla="*/ 2072247 h 6858000"/>
              <a:gd name="connsiteX589" fmla="*/ 5294042 w 7472601"/>
              <a:gd name="connsiteY589" fmla="*/ 2065019 h 6858000"/>
              <a:gd name="connsiteX590" fmla="*/ 5171936 w 7472601"/>
              <a:gd name="connsiteY590" fmla="*/ 1647613 h 6858000"/>
              <a:gd name="connsiteX591" fmla="*/ 5009948 w 7472601"/>
              <a:gd name="connsiteY591" fmla="*/ 1273619 h 6858000"/>
              <a:gd name="connsiteX592" fmla="*/ 655236 w 7472601"/>
              <a:gd name="connsiteY592" fmla="*/ 1268632 h 6858000"/>
              <a:gd name="connsiteX593" fmla="*/ 839521 w 7472601"/>
              <a:gd name="connsiteY593" fmla="*/ 1685315 h 6858000"/>
              <a:gd name="connsiteX594" fmla="*/ 1109416 w 7472601"/>
              <a:gd name="connsiteY594" fmla="*/ 2061663 h 6858000"/>
              <a:gd name="connsiteX595" fmla="*/ 1298300 w 7472601"/>
              <a:gd name="connsiteY595" fmla="*/ 2247742 h 6858000"/>
              <a:gd name="connsiteX596" fmla="*/ 1125871 w 7472601"/>
              <a:gd name="connsiteY596" fmla="*/ 1989513 h 6858000"/>
              <a:gd name="connsiteX597" fmla="*/ 981574 w 7472601"/>
              <a:gd name="connsiteY597" fmla="*/ 1783157 h 6858000"/>
              <a:gd name="connsiteX598" fmla="*/ 922198 w 7472601"/>
              <a:gd name="connsiteY598" fmla="*/ 1677437 h 6858000"/>
              <a:gd name="connsiteX599" fmla="*/ 869293 w 7472601"/>
              <a:gd name="connsiteY599" fmla="*/ 1583214 h 6858000"/>
              <a:gd name="connsiteX600" fmla="*/ 751431 w 7472601"/>
              <a:gd name="connsiteY600" fmla="*/ 1405731 h 6858000"/>
              <a:gd name="connsiteX601" fmla="*/ 655236 w 7472601"/>
              <a:gd name="connsiteY601" fmla="*/ 1268632 h 6858000"/>
              <a:gd name="connsiteX602" fmla="*/ 6516292 w 7472601"/>
              <a:gd name="connsiteY602" fmla="*/ 1263064 h 6858000"/>
              <a:gd name="connsiteX603" fmla="*/ 5736320 w 7472601"/>
              <a:gd name="connsiteY603" fmla="*/ 1501803 h 6858000"/>
              <a:gd name="connsiteX604" fmla="*/ 6516292 w 7472601"/>
              <a:gd name="connsiteY604" fmla="*/ 1263064 h 6858000"/>
              <a:gd name="connsiteX605" fmla="*/ 291466 w 7472601"/>
              <a:gd name="connsiteY605" fmla="*/ 1250369 h 6858000"/>
              <a:gd name="connsiteX606" fmla="*/ 323180 w 7472601"/>
              <a:gd name="connsiteY606" fmla="*/ 1435283 h 6858000"/>
              <a:gd name="connsiteX607" fmla="*/ 349381 w 7472601"/>
              <a:gd name="connsiteY607" fmla="*/ 1875041 h 6858000"/>
              <a:gd name="connsiteX608" fmla="*/ 374363 w 7472601"/>
              <a:gd name="connsiteY608" fmla="*/ 1506494 h 6858000"/>
              <a:gd name="connsiteX609" fmla="*/ 302168 w 7472601"/>
              <a:gd name="connsiteY609" fmla="*/ 1274495 h 6858000"/>
              <a:gd name="connsiteX610" fmla="*/ 291466 w 7472601"/>
              <a:gd name="connsiteY610" fmla="*/ 1250369 h 6858000"/>
              <a:gd name="connsiteX611" fmla="*/ 678222 w 7472601"/>
              <a:gd name="connsiteY611" fmla="*/ 1248670 h 6858000"/>
              <a:gd name="connsiteX612" fmla="*/ 775536 w 7472601"/>
              <a:gd name="connsiteY612" fmla="*/ 1388015 h 6858000"/>
              <a:gd name="connsiteX613" fmla="*/ 894529 w 7472601"/>
              <a:gd name="connsiteY613" fmla="*/ 1567739 h 6858000"/>
              <a:gd name="connsiteX614" fmla="*/ 948000 w 7472601"/>
              <a:gd name="connsiteY614" fmla="*/ 1663088 h 6858000"/>
              <a:gd name="connsiteX615" fmla="*/ 1006812 w 7472601"/>
              <a:gd name="connsiteY615" fmla="*/ 1767683 h 6858000"/>
              <a:gd name="connsiteX616" fmla="*/ 1149133 w 7472601"/>
              <a:gd name="connsiteY616" fmla="*/ 1971513 h 6858000"/>
              <a:gd name="connsiteX617" fmla="*/ 1333952 w 7472601"/>
              <a:gd name="connsiteY617" fmla="*/ 2251620 h 6858000"/>
              <a:gd name="connsiteX618" fmla="*/ 1337329 w 7472601"/>
              <a:gd name="connsiteY618" fmla="*/ 2258350 h 6858000"/>
              <a:gd name="connsiteX619" fmla="*/ 1014726 w 7472601"/>
              <a:gd name="connsiteY619" fmla="*/ 1615556 h 6858000"/>
              <a:gd name="connsiteX620" fmla="*/ 678222 w 7472601"/>
              <a:gd name="connsiteY620" fmla="*/ 1248670 h 6858000"/>
              <a:gd name="connsiteX621" fmla="*/ 6691602 w 7472601"/>
              <a:gd name="connsiteY621" fmla="*/ 1140573 h 6858000"/>
              <a:gd name="connsiteX622" fmla="*/ 6571100 w 7472601"/>
              <a:gd name="connsiteY622" fmla="*/ 1183662 h 6858000"/>
              <a:gd name="connsiteX623" fmla="*/ 6241687 w 7472601"/>
              <a:gd name="connsiteY623" fmla="*/ 1257600 h 6858000"/>
              <a:gd name="connsiteX624" fmla="*/ 5693009 w 7472601"/>
              <a:gd name="connsiteY624" fmla="*/ 1478256 h 6858000"/>
              <a:gd name="connsiteX625" fmla="*/ 6548420 w 7472601"/>
              <a:gd name="connsiteY625" fmla="*/ 1214599 h 6858000"/>
              <a:gd name="connsiteX626" fmla="*/ 6605473 w 7472601"/>
              <a:gd name="connsiteY626" fmla="*/ 1184686 h 6858000"/>
              <a:gd name="connsiteX627" fmla="*/ 6691602 w 7472601"/>
              <a:gd name="connsiteY627" fmla="*/ 1140573 h 6858000"/>
              <a:gd name="connsiteX628" fmla="*/ 4002475 w 7472601"/>
              <a:gd name="connsiteY628" fmla="*/ 1037802 h 6858000"/>
              <a:gd name="connsiteX629" fmla="*/ 4000324 w 7472601"/>
              <a:gd name="connsiteY629" fmla="*/ 1039362 h 6858000"/>
              <a:gd name="connsiteX630" fmla="*/ 4002862 w 7472601"/>
              <a:gd name="connsiteY630" fmla="*/ 1042866 h 6858000"/>
              <a:gd name="connsiteX631" fmla="*/ 4002475 w 7472601"/>
              <a:gd name="connsiteY631" fmla="*/ 1037802 h 6858000"/>
              <a:gd name="connsiteX632" fmla="*/ 506322 w 7472601"/>
              <a:gd name="connsiteY632" fmla="*/ 1020997 h 6858000"/>
              <a:gd name="connsiteX633" fmla="*/ 533068 w 7472601"/>
              <a:gd name="connsiteY633" fmla="*/ 1029409 h 6858000"/>
              <a:gd name="connsiteX634" fmla="*/ 1232525 w 7472601"/>
              <a:gd name="connsiteY634" fmla="*/ 1804675 h 6858000"/>
              <a:gd name="connsiteX635" fmla="*/ 1388858 w 7472601"/>
              <a:gd name="connsiteY635" fmla="*/ 2368011 h 6858000"/>
              <a:gd name="connsiteX636" fmla="*/ 1384098 w 7472601"/>
              <a:gd name="connsiteY636" fmla="*/ 2378125 h 6858000"/>
              <a:gd name="connsiteX637" fmla="*/ 1425393 w 7472601"/>
              <a:gd name="connsiteY637" fmla="*/ 2589124 h 6858000"/>
              <a:gd name="connsiteX638" fmla="*/ 1424001 w 7472601"/>
              <a:gd name="connsiteY638" fmla="*/ 2597541 h 6858000"/>
              <a:gd name="connsiteX639" fmla="*/ 2152729 w 7472601"/>
              <a:gd name="connsiteY639" fmla="*/ 2864487 h 6858000"/>
              <a:gd name="connsiteX640" fmla="*/ 2020609 w 7472601"/>
              <a:gd name="connsiteY640" fmla="*/ 2539671 h 6858000"/>
              <a:gd name="connsiteX641" fmla="*/ 2018920 w 7472601"/>
              <a:gd name="connsiteY641" fmla="*/ 2536309 h 6858000"/>
              <a:gd name="connsiteX642" fmla="*/ 1342441 w 7472601"/>
              <a:gd name="connsiteY642" fmla="*/ 1173017 h 6858000"/>
              <a:gd name="connsiteX643" fmla="*/ 1367925 w 7472601"/>
              <a:gd name="connsiteY643" fmla="*/ 1135648 h 6858000"/>
              <a:gd name="connsiteX644" fmla="*/ 1771401 w 7472601"/>
              <a:gd name="connsiteY644" fmla="*/ 1806673 h 6858000"/>
              <a:gd name="connsiteX645" fmla="*/ 1972385 w 7472601"/>
              <a:gd name="connsiteY645" fmla="*/ 2198735 h 6858000"/>
              <a:gd name="connsiteX646" fmla="*/ 2040892 w 7472601"/>
              <a:gd name="connsiteY646" fmla="*/ 2405205 h 6858000"/>
              <a:gd name="connsiteX647" fmla="*/ 2131689 w 7472601"/>
              <a:gd name="connsiteY647" fmla="*/ 1936926 h 6858000"/>
              <a:gd name="connsiteX648" fmla="*/ 2454820 w 7472601"/>
              <a:gd name="connsiteY648" fmla="*/ 1248808 h 6858000"/>
              <a:gd name="connsiteX649" fmla="*/ 2492512 w 7472601"/>
              <a:gd name="connsiteY649" fmla="*/ 1302920 h 6858000"/>
              <a:gd name="connsiteX650" fmla="*/ 2081216 w 7472601"/>
              <a:gd name="connsiteY650" fmla="*/ 2527513 h 6858000"/>
              <a:gd name="connsiteX651" fmla="*/ 2081211 w 7472601"/>
              <a:gd name="connsiteY651" fmla="*/ 2528916 h 6858000"/>
              <a:gd name="connsiteX652" fmla="*/ 2199067 w 7472601"/>
              <a:gd name="connsiteY652" fmla="*/ 2884061 h 6858000"/>
              <a:gd name="connsiteX653" fmla="*/ 3192586 w 7472601"/>
              <a:gd name="connsiteY653" fmla="*/ 3411496 h 6858000"/>
              <a:gd name="connsiteX654" fmla="*/ 3182620 w 7472601"/>
              <a:gd name="connsiteY654" fmla="*/ 3483279 h 6858000"/>
              <a:gd name="connsiteX655" fmla="*/ 2435119 w 7472601"/>
              <a:gd name="connsiteY655" fmla="*/ 3080173 h 6858000"/>
              <a:gd name="connsiteX656" fmla="*/ 2410152 w 7472601"/>
              <a:gd name="connsiteY656" fmla="*/ 3063751 h 6858000"/>
              <a:gd name="connsiteX657" fmla="*/ 2408099 w 7472601"/>
              <a:gd name="connsiteY657" fmla="*/ 3064403 h 6858000"/>
              <a:gd name="connsiteX658" fmla="*/ 2407218 w 7472601"/>
              <a:gd name="connsiteY658" fmla="*/ 3070324 h 6858000"/>
              <a:gd name="connsiteX659" fmla="*/ 2380138 w 7472601"/>
              <a:gd name="connsiteY659" fmla="*/ 3099341 h 6858000"/>
              <a:gd name="connsiteX660" fmla="*/ 1765923 w 7472601"/>
              <a:gd name="connsiteY660" fmla="*/ 3581043 h 6858000"/>
              <a:gd name="connsiteX661" fmla="*/ 1702258 w 7472601"/>
              <a:gd name="connsiteY661" fmla="*/ 3612286 h 6858000"/>
              <a:gd name="connsiteX662" fmla="*/ 1538370 w 7472601"/>
              <a:gd name="connsiteY662" fmla="*/ 3811804 h 6858000"/>
              <a:gd name="connsiteX663" fmla="*/ 542867 w 7472601"/>
              <a:gd name="connsiteY663" fmla="*/ 4944092 h 6858000"/>
              <a:gd name="connsiteX664" fmla="*/ 515800 w 7472601"/>
              <a:gd name="connsiteY664" fmla="*/ 4862180 h 6858000"/>
              <a:gd name="connsiteX665" fmla="*/ 909145 w 7472601"/>
              <a:gd name="connsiteY665" fmla="*/ 4199225 h 6858000"/>
              <a:gd name="connsiteX666" fmla="*/ 1214067 w 7472601"/>
              <a:gd name="connsiteY666" fmla="*/ 3908561 h 6858000"/>
              <a:gd name="connsiteX667" fmla="*/ 640967 w 7472601"/>
              <a:gd name="connsiteY667" fmla="*/ 4105601 h 6858000"/>
              <a:gd name="connsiteX668" fmla="*/ 112563 w 7472601"/>
              <a:gd name="connsiteY668" fmla="*/ 4396952 h 6858000"/>
              <a:gd name="connsiteX669" fmla="*/ 0 w 7472601"/>
              <a:gd name="connsiteY669" fmla="*/ 4466006 h 6858000"/>
              <a:gd name="connsiteX670" fmla="*/ 0 w 7472601"/>
              <a:gd name="connsiteY670" fmla="*/ 4233763 h 6858000"/>
              <a:gd name="connsiteX671" fmla="*/ 36881 w 7472601"/>
              <a:gd name="connsiteY671" fmla="*/ 4200118 h 6858000"/>
              <a:gd name="connsiteX672" fmla="*/ 910534 w 7472601"/>
              <a:gd name="connsiteY672" fmla="*/ 3629753 h 6858000"/>
              <a:gd name="connsiteX673" fmla="*/ 1578717 w 7472601"/>
              <a:gd name="connsiteY673" fmla="*/ 3575982 h 6858000"/>
              <a:gd name="connsiteX674" fmla="*/ 2338780 w 7472601"/>
              <a:gd name="connsiteY674" fmla="*/ 3033725 h 6858000"/>
              <a:gd name="connsiteX675" fmla="*/ 1807991 w 7472601"/>
              <a:gd name="connsiteY675" fmla="*/ 2807184 h 6858000"/>
              <a:gd name="connsiteX676" fmla="*/ 1416358 w 7472601"/>
              <a:gd name="connsiteY676" fmla="*/ 3112571 h 6858000"/>
              <a:gd name="connsiteX677" fmla="*/ 939066 w 7472601"/>
              <a:gd name="connsiteY677" fmla="*/ 3378798 h 6858000"/>
              <a:gd name="connsiteX678" fmla="*/ 115099 w 7472601"/>
              <a:gd name="connsiteY678" fmla="*/ 3607650 h 6858000"/>
              <a:gd name="connsiteX679" fmla="*/ 97284 w 7472601"/>
              <a:gd name="connsiteY679" fmla="*/ 3520393 h 6858000"/>
              <a:gd name="connsiteX680" fmla="*/ 922050 w 7472601"/>
              <a:gd name="connsiteY680" fmla="*/ 3074867 h 6858000"/>
              <a:gd name="connsiteX681" fmla="*/ 1405265 w 7472601"/>
              <a:gd name="connsiteY681" fmla="*/ 3016319 h 6858000"/>
              <a:gd name="connsiteX682" fmla="*/ 1407512 w 7472601"/>
              <a:gd name="connsiteY682" fmla="*/ 3018001 h 6858000"/>
              <a:gd name="connsiteX683" fmla="*/ 1726266 w 7472601"/>
              <a:gd name="connsiteY683" fmla="*/ 2777274 h 6858000"/>
              <a:gd name="connsiteX684" fmla="*/ 625390 w 7472601"/>
              <a:gd name="connsiteY684" fmla="*/ 2514541 h 6858000"/>
              <a:gd name="connsiteX685" fmla="*/ 619799 w 7472601"/>
              <a:gd name="connsiteY685" fmla="*/ 2527180 h 6858000"/>
              <a:gd name="connsiteX686" fmla="*/ 310030 w 7472601"/>
              <a:gd name="connsiteY686" fmla="*/ 2771818 h 6858000"/>
              <a:gd name="connsiteX687" fmla="*/ 173877 w 7472601"/>
              <a:gd name="connsiteY687" fmla="*/ 2937056 h 6858000"/>
              <a:gd name="connsiteX688" fmla="*/ 77889 w 7472601"/>
              <a:gd name="connsiteY688" fmla="*/ 3138440 h 6858000"/>
              <a:gd name="connsiteX689" fmla="*/ 0 w 7472601"/>
              <a:gd name="connsiteY689" fmla="*/ 3271395 h 6858000"/>
              <a:gd name="connsiteX690" fmla="*/ 0 w 7472601"/>
              <a:gd name="connsiteY690" fmla="*/ 3153002 h 6858000"/>
              <a:gd name="connsiteX691" fmla="*/ 2386 w 7472601"/>
              <a:gd name="connsiteY691" fmla="*/ 3149203 h 6858000"/>
              <a:gd name="connsiteX692" fmla="*/ 89753 w 7472601"/>
              <a:gd name="connsiteY692" fmla="*/ 2987702 h 6858000"/>
              <a:gd name="connsiteX693" fmla="*/ 76869 w 7472601"/>
              <a:gd name="connsiteY693" fmla="*/ 3005404 h 6858000"/>
              <a:gd name="connsiteX694" fmla="*/ 32049 w 7472601"/>
              <a:gd name="connsiteY694" fmla="*/ 3065814 h 6858000"/>
              <a:gd name="connsiteX695" fmla="*/ 0 w 7472601"/>
              <a:gd name="connsiteY695" fmla="*/ 3108744 h 6858000"/>
              <a:gd name="connsiteX696" fmla="*/ 0 w 7472601"/>
              <a:gd name="connsiteY696" fmla="*/ 3058059 h 6858000"/>
              <a:gd name="connsiteX697" fmla="*/ 7610 w 7472601"/>
              <a:gd name="connsiteY697" fmla="*/ 3047889 h 6858000"/>
              <a:gd name="connsiteX698" fmla="*/ 52419 w 7472601"/>
              <a:gd name="connsiteY698" fmla="*/ 2987479 h 6858000"/>
              <a:gd name="connsiteX699" fmla="*/ 59142 w 7472601"/>
              <a:gd name="connsiteY699" fmla="*/ 2978488 h 6858000"/>
              <a:gd name="connsiteX700" fmla="*/ 0 w 7472601"/>
              <a:gd name="connsiteY700" fmla="*/ 3015334 h 6858000"/>
              <a:gd name="connsiteX701" fmla="*/ 0 w 7472601"/>
              <a:gd name="connsiteY701" fmla="*/ 2914286 h 6858000"/>
              <a:gd name="connsiteX702" fmla="*/ 36383 w 7472601"/>
              <a:gd name="connsiteY702" fmla="*/ 2901128 h 6858000"/>
              <a:gd name="connsiteX703" fmla="*/ 156329 w 7472601"/>
              <a:gd name="connsiteY703" fmla="*/ 2840533 h 6858000"/>
              <a:gd name="connsiteX704" fmla="*/ 358355 w 7472601"/>
              <a:gd name="connsiteY704" fmla="*/ 2620471 h 6858000"/>
              <a:gd name="connsiteX705" fmla="*/ 510577 w 7472601"/>
              <a:gd name="connsiteY705" fmla="*/ 2501244 h 6858000"/>
              <a:gd name="connsiteX706" fmla="*/ 211967 w 7472601"/>
              <a:gd name="connsiteY706" fmla="*/ 2479171 h 6858000"/>
              <a:gd name="connsiteX707" fmla="*/ 0 w 7472601"/>
              <a:gd name="connsiteY707" fmla="*/ 2476398 h 6858000"/>
              <a:gd name="connsiteX708" fmla="*/ 0 w 7472601"/>
              <a:gd name="connsiteY708" fmla="*/ 2389189 h 6858000"/>
              <a:gd name="connsiteX709" fmla="*/ 103062 w 7472601"/>
              <a:gd name="connsiteY709" fmla="*/ 2389518 h 6858000"/>
              <a:gd name="connsiteX710" fmla="*/ 510734 w 7472601"/>
              <a:gd name="connsiteY710" fmla="*/ 2416201 h 6858000"/>
              <a:gd name="connsiteX711" fmla="*/ 279257 w 7472601"/>
              <a:gd name="connsiteY711" fmla="*/ 2092102 h 6858000"/>
              <a:gd name="connsiteX712" fmla="*/ 65265 w 7472601"/>
              <a:gd name="connsiteY712" fmla="*/ 2006049 h 6858000"/>
              <a:gd name="connsiteX713" fmla="*/ 0 w 7472601"/>
              <a:gd name="connsiteY713" fmla="*/ 1982532 h 6858000"/>
              <a:gd name="connsiteX714" fmla="*/ 0 w 7472601"/>
              <a:gd name="connsiteY714" fmla="*/ 1912789 h 6858000"/>
              <a:gd name="connsiteX715" fmla="*/ 97460 w 7472601"/>
              <a:gd name="connsiteY715" fmla="*/ 1953725 h 6858000"/>
              <a:gd name="connsiteX716" fmla="*/ 221272 w 7472601"/>
              <a:gd name="connsiteY716" fmla="*/ 1980766 h 6858000"/>
              <a:gd name="connsiteX717" fmla="*/ 116765 w 7472601"/>
              <a:gd name="connsiteY717" fmla="*/ 1911033 h 6858000"/>
              <a:gd name="connsiteX718" fmla="*/ 16405 w 7472601"/>
              <a:gd name="connsiteY718" fmla="*/ 1803412 h 6858000"/>
              <a:gd name="connsiteX719" fmla="*/ 0 w 7472601"/>
              <a:gd name="connsiteY719" fmla="*/ 1784777 h 6858000"/>
              <a:gd name="connsiteX720" fmla="*/ 0 w 7472601"/>
              <a:gd name="connsiteY720" fmla="*/ 1740082 h 6858000"/>
              <a:gd name="connsiteX721" fmla="*/ 39394 w 7472601"/>
              <a:gd name="connsiteY721" fmla="*/ 1784856 h 6858000"/>
              <a:gd name="connsiteX722" fmla="*/ 135813 w 7472601"/>
              <a:gd name="connsiteY722" fmla="*/ 1888838 h 6858000"/>
              <a:gd name="connsiteX723" fmla="*/ 242575 w 7472601"/>
              <a:gd name="connsiteY723" fmla="*/ 1958841 h 6858000"/>
              <a:gd name="connsiteX724" fmla="*/ 82197 w 7472601"/>
              <a:gd name="connsiteY724" fmla="*/ 1754826 h 6858000"/>
              <a:gd name="connsiteX725" fmla="*/ 0 w 7472601"/>
              <a:gd name="connsiteY725" fmla="*/ 1679650 h 6858000"/>
              <a:gd name="connsiteX726" fmla="*/ 0 w 7472601"/>
              <a:gd name="connsiteY726" fmla="*/ 1602463 h 6858000"/>
              <a:gd name="connsiteX727" fmla="*/ 84689 w 7472601"/>
              <a:gd name="connsiteY727" fmla="*/ 1677442 h 6858000"/>
              <a:gd name="connsiteX728" fmla="*/ 298437 w 7472601"/>
              <a:gd name="connsiteY728" fmla="*/ 1968019 h 6858000"/>
              <a:gd name="connsiteX729" fmla="*/ 227269 w 7472601"/>
              <a:gd name="connsiteY729" fmla="*/ 1114064 h 6858000"/>
              <a:gd name="connsiteX730" fmla="*/ 248003 w 7472601"/>
              <a:gd name="connsiteY730" fmla="*/ 1089613 h 6858000"/>
              <a:gd name="connsiteX731" fmla="*/ 427020 w 7472601"/>
              <a:gd name="connsiteY731" fmla="*/ 1619803 h 6858000"/>
              <a:gd name="connsiteX732" fmla="*/ 340345 w 7472601"/>
              <a:gd name="connsiteY732" fmla="*/ 2027739 h 6858000"/>
              <a:gd name="connsiteX733" fmla="*/ 360865 w 7472601"/>
              <a:gd name="connsiteY733" fmla="*/ 2044827 h 6858000"/>
              <a:gd name="connsiteX734" fmla="*/ 560414 w 7472601"/>
              <a:gd name="connsiteY734" fmla="*/ 2421457 h 6858000"/>
              <a:gd name="connsiteX735" fmla="*/ 1359703 w 7472601"/>
              <a:gd name="connsiteY735" fmla="*/ 2578554 h 6858000"/>
              <a:gd name="connsiteX736" fmla="*/ 1359422 w 7472601"/>
              <a:gd name="connsiteY736" fmla="*/ 2577994 h 6858000"/>
              <a:gd name="connsiteX737" fmla="*/ 828701 w 7472601"/>
              <a:gd name="connsiteY737" fmla="*/ 1839520 h 6858000"/>
              <a:gd name="connsiteX738" fmla="*/ 494427 w 7472601"/>
              <a:gd name="connsiteY738" fmla="*/ 1092333 h 6858000"/>
              <a:gd name="connsiteX739" fmla="*/ 506322 w 7472601"/>
              <a:gd name="connsiteY739" fmla="*/ 1020997 h 6858000"/>
              <a:gd name="connsiteX740" fmla="*/ 4570198 w 7472601"/>
              <a:gd name="connsiteY740" fmla="*/ 978081 h 6858000"/>
              <a:gd name="connsiteX741" fmla="*/ 4523691 w 7472601"/>
              <a:gd name="connsiteY741" fmla="*/ 1127776 h 6858000"/>
              <a:gd name="connsiteX742" fmla="*/ 4509875 w 7472601"/>
              <a:gd name="connsiteY742" fmla="*/ 1167552 h 6858000"/>
              <a:gd name="connsiteX743" fmla="*/ 4478168 w 7472601"/>
              <a:gd name="connsiteY743" fmla="*/ 1260735 h 6858000"/>
              <a:gd name="connsiteX744" fmla="*/ 4409309 w 7472601"/>
              <a:gd name="connsiteY744" fmla="*/ 1666996 h 6858000"/>
              <a:gd name="connsiteX745" fmla="*/ 4370031 w 7472601"/>
              <a:gd name="connsiteY745" fmla="*/ 1955666 h 6858000"/>
              <a:gd name="connsiteX746" fmla="*/ 4570198 w 7472601"/>
              <a:gd name="connsiteY746" fmla="*/ 978081 h 6858000"/>
              <a:gd name="connsiteX747" fmla="*/ 4557898 w 7472601"/>
              <a:gd name="connsiteY747" fmla="*/ 900011 h 6858000"/>
              <a:gd name="connsiteX748" fmla="*/ 4344840 w 7472601"/>
              <a:gd name="connsiteY748" fmla="*/ 1922038 h 6858000"/>
              <a:gd name="connsiteX749" fmla="*/ 4378710 w 7472601"/>
              <a:gd name="connsiteY749" fmla="*/ 1665516 h 6858000"/>
              <a:gd name="connsiteX750" fmla="*/ 4448798 w 7472601"/>
              <a:gd name="connsiteY750" fmla="*/ 1253024 h 6858000"/>
              <a:gd name="connsiteX751" fmla="*/ 4480315 w 7472601"/>
              <a:gd name="connsiteY751" fmla="*/ 1158454 h 6858000"/>
              <a:gd name="connsiteX752" fmla="*/ 4494133 w 7472601"/>
              <a:gd name="connsiteY752" fmla="*/ 1118676 h 6858000"/>
              <a:gd name="connsiteX753" fmla="*/ 4557898 w 7472601"/>
              <a:gd name="connsiteY753" fmla="*/ 900011 h 6858000"/>
              <a:gd name="connsiteX754" fmla="*/ 5870151 w 7472601"/>
              <a:gd name="connsiteY754" fmla="*/ 898890 h 6858000"/>
              <a:gd name="connsiteX755" fmla="*/ 5861335 w 7472601"/>
              <a:gd name="connsiteY755" fmla="*/ 899177 h 6858000"/>
              <a:gd name="connsiteX756" fmla="*/ 5843702 w 7472601"/>
              <a:gd name="connsiteY756" fmla="*/ 899748 h 6858000"/>
              <a:gd name="connsiteX757" fmla="*/ 5651107 w 7472601"/>
              <a:gd name="connsiteY757" fmla="*/ 920306 h 6858000"/>
              <a:gd name="connsiteX758" fmla="*/ 5459407 w 7472601"/>
              <a:gd name="connsiteY758" fmla="*/ 940975 h 6858000"/>
              <a:gd name="connsiteX759" fmla="*/ 5374846 w 7472601"/>
              <a:gd name="connsiteY759" fmla="*/ 941988 h 6858000"/>
              <a:gd name="connsiteX760" fmla="*/ 5256105 w 7472601"/>
              <a:gd name="connsiteY760" fmla="*/ 945632 h 6858000"/>
              <a:gd name="connsiteX761" fmla="*/ 5107071 w 7472601"/>
              <a:gd name="connsiteY761" fmla="*/ 969720 h 6858000"/>
              <a:gd name="connsiteX762" fmla="*/ 4998681 w 7472601"/>
              <a:gd name="connsiteY762" fmla="*/ 988771 h 6858000"/>
              <a:gd name="connsiteX763" fmla="*/ 5870151 w 7472601"/>
              <a:gd name="connsiteY763" fmla="*/ 898890 h 6858000"/>
              <a:gd name="connsiteX764" fmla="*/ 5504425 w 7472601"/>
              <a:gd name="connsiteY764" fmla="*/ 848067 h 6858000"/>
              <a:gd name="connsiteX765" fmla="*/ 4968849 w 7472601"/>
              <a:gd name="connsiteY765" fmla="*/ 962318 h 6858000"/>
              <a:gd name="connsiteX766" fmla="*/ 5104039 w 7472601"/>
              <a:gd name="connsiteY766" fmla="*/ 940634 h 6858000"/>
              <a:gd name="connsiteX767" fmla="*/ 5256311 w 7472601"/>
              <a:gd name="connsiteY767" fmla="*/ 916490 h 6858000"/>
              <a:gd name="connsiteX768" fmla="*/ 5377381 w 7472601"/>
              <a:gd name="connsiteY768" fmla="*/ 912671 h 6858000"/>
              <a:gd name="connsiteX769" fmla="*/ 5460148 w 7472601"/>
              <a:gd name="connsiteY769" fmla="*/ 911442 h 6858000"/>
              <a:gd name="connsiteX770" fmla="*/ 5648971 w 7472601"/>
              <a:gd name="connsiteY770" fmla="*/ 891331 h 6858000"/>
              <a:gd name="connsiteX771" fmla="*/ 5844807 w 7472601"/>
              <a:gd name="connsiteY771" fmla="*/ 870718 h 6858000"/>
              <a:gd name="connsiteX772" fmla="*/ 5862975 w 7472601"/>
              <a:gd name="connsiteY772" fmla="*/ 869756 h 6858000"/>
              <a:gd name="connsiteX773" fmla="*/ 5920887 w 7472601"/>
              <a:gd name="connsiteY773" fmla="*/ 865929 h 6858000"/>
              <a:gd name="connsiteX774" fmla="*/ 5504425 w 7472601"/>
              <a:gd name="connsiteY774" fmla="*/ 848067 h 6858000"/>
              <a:gd name="connsiteX775" fmla="*/ 3607114 w 7472601"/>
              <a:gd name="connsiteY775" fmla="*/ 467441 h 6858000"/>
              <a:gd name="connsiteX776" fmla="*/ 3296242 w 7472601"/>
              <a:gd name="connsiteY776" fmla="*/ 807991 h 6858000"/>
              <a:gd name="connsiteX777" fmla="*/ 3174674 w 7472601"/>
              <a:gd name="connsiteY777" fmla="*/ 919759 h 6858000"/>
              <a:gd name="connsiteX778" fmla="*/ 3042978 w 7472601"/>
              <a:gd name="connsiteY778" fmla="*/ 1054894 h 6858000"/>
              <a:gd name="connsiteX779" fmla="*/ 2968914 w 7472601"/>
              <a:gd name="connsiteY779" fmla="*/ 1133756 h 6858000"/>
              <a:gd name="connsiteX780" fmla="*/ 3103823 w 7472601"/>
              <a:gd name="connsiteY780" fmla="*/ 1026814 h 6858000"/>
              <a:gd name="connsiteX781" fmla="*/ 3607114 w 7472601"/>
              <a:gd name="connsiteY781" fmla="*/ 467441 h 6858000"/>
              <a:gd name="connsiteX782" fmla="*/ 3744487 w 7472601"/>
              <a:gd name="connsiteY782" fmla="*/ 383136 h 6858000"/>
              <a:gd name="connsiteX783" fmla="*/ 3970213 w 7472601"/>
              <a:gd name="connsiteY783" fmla="*/ 995559 h 6858000"/>
              <a:gd name="connsiteX784" fmla="*/ 3744487 w 7472601"/>
              <a:gd name="connsiteY784" fmla="*/ 383136 h 6858000"/>
              <a:gd name="connsiteX785" fmla="*/ 3624562 w 7472601"/>
              <a:gd name="connsiteY785" fmla="*/ 367041 h 6858000"/>
              <a:gd name="connsiteX786" fmla="*/ 3489712 w 7472601"/>
              <a:gd name="connsiteY786" fmla="*/ 485386 h 6858000"/>
              <a:gd name="connsiteX787" fmla="*/ 3182994 w 7472601"/>
              <a:gd name="connsiteY787" fmla="*/ 828265 h 6858000"/>
              <a:gd name="connsiteX788" fmla="*/ 2892114 w 7472601"/>
              <a:gd name="connsiteY788" fmla="*/ 1172635 h 6858000"/>
              <a:gd name="connsiteX789" fmla="*/ 3021459 w 7472601"/>
              <a:gd name="connsiteY789" fmla="*/ 1035385 h 6858000"/>
              <a:gd name="connsiteX790" fmla="*/ 3153873 w 7472601"/>
              <a:gd name="connsiteY790" fmla="*/ 898971 h 6858000"/>
              <a:gd name="connsiteX791" fmla="*/ 3276511 w 7472601"/>
              <a:gd name="connsiteY791" fmla="*/ 786423 h 6858000"/>
              <a:gd name="connsiteX792" fmla="*/ 3584154 w 7472601"/>
              <a:gd name="connsiteY792" fmla="*/ 448218 h 6858000"/>
              <a:gd name="connsiteX793" fmla="*/ 3624562 w 7472601"/>
              <a:gd name="connsiteY793" fmla="*/ 367041 h 6858000"/>
              <a:gd name="connsiteX794" fmla="*/ 3766672 w 7472601"/>
              <a:gd name="connsiteY794" fmla="*/ 359429 h 6858000"/>
              <a:gd name="connsiteX795" fmla="*/ 3996338 w 7472601"/>
              <a:gd name="connsiteY795" fmla="*/ 968237 h 6858000"/>
              <a:gd name="connsiteX796" fmla="*/ 3766672 w 7472601"/>
              <a:gd name="connsiteY796" fmla="*/ 359429 h 6858000"/>
              <a:gd name="connsiteX797" fmla="*/ 5805386 w 7472601"/>
              <a:gd name="connsiteY797" fmla="*/ 239240 h 6858000"/>
              <a:gd name="connsiteX798" fmla="*/ 5736947 w 7472601"/>
              <a:gd name="connsiteY798" fmla="*/ 261367 h 6858000"/>
              <a:gd name="connsiteX799" fmla="*/ 5427012 w 7472601"/>
              <a:gd name="connsiteY799" fmla="*/ 311272 h 6858000"/>
              <a:gd name="connsiteX800" fmla="*/ 5147818 w 7472601"/>
              <a:gd name="connsiteY800" fmla="*/ 322112 h 6858000"/>
              <a:gd name="connsiteX801" fmla="*/ 5060854 w 7472601"/>
              <a:gd name="connsiteY801" fmla="*/ 311882 h 6858000"/>
              <a:gd name="connsiteX802" fmla="*/ 4945989 w 7472601"/>
              <a:gd name="connsiteY802" fmla="*/ 300516 h 6858000"/>
              <a:gd name="connsiteX803" fmla="*/ 5410479 w 7472601"/>
              <a:gd name="connsiteY803" fmla="*/ 348434 h 6858000"/>
              <a:gd name="connsiteX804" fmla="*/ 5805386 w 7472601"/>
              <a:gd name="connsiteY804" fmla="*/ 239240 h 6858000"/>
              <a:gd name="connsiteX805" fmla="*/ 5905192 w 7472601"/>
              <a:gd name="connsiteY805" fmla="*/ 163079 h 6858000"/>
              <a:gd name="connsiteX806" fmla="*/ 5865655 w 7472601"/>
              <a:gd name="connsiteY806" fmla="*/ 171901 h 6858000"/>
              <a:gd name="connsiteX807" fmla="*/ 5259740 w 7472601"/>
              <a:gd name="connsiteY807" fmla="*/ 257013 h 6858000"/>
              <a:gd name="connsiteX808" fmla="*/ 5208466 w 7472601"/>
              <a:gd name="connsiteY808" fmla="*/ 257550 h 6858000"/>
              <a:gd name="connsiteX809" fmla="*/ 4980204 w 7472601"/>
              <a:gd name="connsiteY809" fmla="*/ 271903 h 6858000"/>
              <a:gd name="connsiteX810" fmla="*/ 5068068 w 7472601"/>
              <a:gd name="connsiteY810" fmla="*/ 282244 h 6858000"/>
              <a:gd name="connsiteX811" fmla="*/ 5153231 w 7472601"/>
              <a:gd name="connsiteY811" fmla="*/ 292240 h 6858000"/>
              <a:gd name="connsiteX812" fmla="*/ 5426491 w 7472601"/>
              <a:gd name="connsiteY812" fmla="*/ 281128 h 6858000"/>
              <a:gd name="connsiteX813" fmla="*/ 5731212 w 7472601"/>
              <a:gd name="connsiteY813" fmla="*/ 231951 h 6858000"/>
              <a:gd name="connsiteX814" fmla="*/ 5905192 w 7472601"/>
              <a:gd name="connsiteY814" fmla="*/ 163079 h 6858000"/>
              <a:gd name="connsiteX815" fmla="*/ 5944437 w 7472601"/>
              <a:gd name="connsiteY815" fmla="*/ 113829 h 6858000"/>
              <a:gd name="connsiteX816" fmla="*/ 5825032 w 7472601"/>
              <a:gd name="connsiteY816" fmla="*/ 146405 h 6858000"/>
              <a:gd name="connsiteX817" fmla="*/ 4955599 w 7472601"/>
              <a:gd name="connsiteY817" fmla="*/ 247008 h 6858000"/>
              <a:gd name="connsiteX818" fmla="*/ 5210104 w 7472601"/>
              <a:gd name="connsiteY818" fmla="*/ 228123 h 6858000"/>
              <a:gd name="connsiteX819" fmla="*/ 5261015 w 7472601"/>
              <a:gd name="connsiteY819" fmla="*/ 227087 h 6858000"/>
              <a:gd name="connsiteX820" fmla="*/ 5861181 w 7472601"/>
              <a:gd name="connsiteY820" fmla="*/ 143093 h 6858000"/>
              <a:gd name="connsiteX821" fmla="*/ 5961252 w 7472601"/>
              <a:gd name="connsiteY821" fmla="*/ 114820 h 6858000"/>
              <a:gd name="connsiteX822" fmla="*/ 5944437 w 7472601"/>
              <a:gd name="connsiteY822" fmla="*/ 113829 h 6858000"/>
              <a:gd name="connsiteX823" fmla="*/ 3882765 w 7472601"/>
              <a:gd name="connsiteY823" fmla="*/ 0 h 6858000"/>
              <a:gd name="connsiteX824" fmla="*/ 3995099 w 7472601"/>
              <a:gd name="connsiteY824" fmla="*/ 0 h 6858000"/>
              <a:gd name="connsiteX825" fmla="*/ 4163818 w 7472601"/>
              <a:gd name="connsiteY825" fmla="*/ 234104 h 6858000"/>
              <a:gd name="connsiteX826" fmla="*/ 4172099 w 7472601"/>
              <a:gd name="connsiteY826" fmla="*/ 234207 h 6858000"/>
              <a:gd name="connsiteX827" fmla="*/ 4784282 w 7472601"/>
              <a:gd name="connsiteY827" fmla="*/ 276561 h 6858000"/>
              <a:gd name="connsiteX828" fmla="*/ 4801687 w 7472601"/>
              <a:gd name="connsiteY828" fmla="*/ 267764 h 6858000"/>
              <a:gd name="connsiteX829" fmla="*/ 6082788 w 7472601"/>
              <a:gd name="connsiteY829" fmla="*/ 64119 h 6858000"/>
              <a:gd name="connsiteX830" fmla="*/ 6099442 w 7472601"/>
              <a:gd name="connsiteY830" fmla="*/ 82568 h 6858000"/>
              <a:gd name="connsiteX831" fmla="*/ 4804137 w 7472601"/>
              <a:gd name="connsiteY831" fmla="*/ 320931 h 6858000"/>
              <a:gd name="connsiteX832" fmla="*/ 4227047 w 7472601"/>
              <a:gd name="connsiteY832" fmla="*/ 313415 h 6858000"/>
              <a:gd name="connsiteX833" fmla="*/ 4346041 w 7472601"/>
              <a:gd name="connsiteY833" fmla="*/ 456086 h 6858000"/>
              <a:gd name="connsiteX834" fmla="*/ 4870967 w 7472601"/>
              <a:gd name="connsiteY834" fmla="*/ 963061 h 6858000"/>
              <a:gd name="connsiteX835" fmla="*/ 4889647 w 7472601"/>
              <a:gd name="connsiteY835" fmla="*/ 957147 h 6858000"/>
              <a:gd name="connsiteX836" fmla="*/ 5422504 w 7472601"/>
              <a:gd name="connsiteY836" fmla="*/ 805191 h 6858000"/>
              <a:gd name="connsiteX837" fmla="*/ 6087656 w 7472601"/>
              <a:gd name="connsiteY837" fmla="*/ 826703 h 6858000"/>
              <a:gd name="connsiteX838" fmla="*/ 6058717 w 7472601"/>
              <a:gd name="connsiteY838" fmla="*/ 865992 h 6858000"/>
              <a:gd name="connsiteX839" fmla="*/ 4974153 w 7472601"/>
              <a:gd name="connsiteY839" fmla="*/ 1045456 h 6858000"/>
              <a:gd name="connsiteX840" fmla="*/ 5627835 w 7472601"/>
              <a:gd name="connsiteY840" fmla="*/ 1472077 h 6858000"/>
              <a:gd name="connsiteX841" fmla="*/ 5629817 w 7472601"/>
              <a:gd name="connsiteY841" fmla="*/ 1471412 h 6858000"/>
              <a:gd name="connsiteX842" fmla="*/ 5634124 w 7472601"/>
              <a:gd name="connsiteY842" fmla="*/ 1470572 h 6858000"/>
              <a:gd name="connsiteX843" fmla="*/ 5755832 w 7472601"/>
              <a:gd name="connsiteY843" fmla="*/ 1383886 h 6858000"/>
              <a:gd name="connsiteX844" fmla="*/ 6014186 w 7472601"/>
              <a:gd name="connsiteY844" fmla="*/ 1279799 h 6858000"/>
              <a:gd name="connsiteX845" fmla="*/ 6901619 w 7472601"/>
              <a:gd name="connsiteY845" fmla="*/ 1047874 h 6858000"/>
              <a:gd name="connsiteX846" fmla="*/ 6931566 w 7472601"/>
              <a:gd name="connsiteY846" fmla="*/ 1062034 h 6858000"/>
              <a:gd name="connsiteX847" fmla="*/ 5790982 w 7472601"/>
              <a:gd name="connsiteY847" fmla="*/ 1561380 h 6858000"/>
              <a:gd name="connsiteX848" fmla="*/ 6188971 w 7472601"/>
              <a:gd name="connsiteY848" fmla="*/ 1755168 h 6858000"/>
              <a:gd name="connsiteX849" fmla="*/ 6202446 w 7472601"/>
              <a:gd name="connsiteY849" fmla="*/ 1752268 h 6858000"/>
              <a:gd name="connsiteX850" fmla="*/ 7179560 w 7472601"/>
              <a:gd name="connsiteY850" fmla="*/ 1467551 h 6858000"/>
              <a:gd name="connsiteX851" fmla="*/ 7158730 w 7472601"/>
              <a:gd name="connsiteY851" fmla="*/ 1507835 h 6858000"/>
              <a:gd name="connsiteX852" fmla="*/ 6326959 w 7472601"/>
              <a:gd name="connsiteY852" fmla="*/ 1817686 h 6858000"/>
              <a:gd name="connsiteX853" fmla="*/ 6537433 w 7472601"/>
              <a:gd name="connsiteY853" fmla="*/ 1907790 h 6858000"/>
              <a:gd name="connsiteX854" fmla="*/ 6550221 w 7472601"/>
              <a:gd name="connsiteY854" fmla="*/ 1910729 h 6858000"/>
              <a:gd name="connsiteX855" fmla="*/ 6964438 w 7472601"/>
              <a:gd name="connsiteY855" fmla="*/ 2209505 h 6858000"/>
              <a:gd name="connsiteX856" fmla="*/ 7367862 w 7472601"/>
              <a:gd name="connsiteY856" fmla="*/ 2806833 h 6858000"/>
              <a:gd name="connsiteX857" fmla="*/ 7364329 w 7472601"/>
              <a:gd name="connsiteY857" fmla="*/ 2826907 h 6858000"/>
              <a:gd name="connsiteX858" fmla="*/ 7290545 w 7472601"/>
              <a:gd name="connsiteY858" fmla="*/ 2850663 h 6858000"/>
              <a:gd name="connsiteX859" fmla="*/ 6472036 w 7472601"/>
              <a:gd name="connsiteY859" fmla="*/ 1959003 h 6858000"/>
              <a:gd name="connsiteX860" fmla="*/ 5792897 w 7472601"/>
              <a:gd name="connsiteY860" fmla="*/ 1647747 h 6858000"/>
              <a:gd name="connsiteX861" fmla="*/ 5842751 w 7472601"/>
              <a:gd name="connsiteY861" fmla="*/ 1816112 h 6858000"/>
              <a:gd name="connsiteX862" fmla="*/ 5847424 w 7472601"/>
              <a:gd name="connsiteY862" fmla="*/ 1815776 h 6858000"/>
              <a:gd name="connsiteX863" fmla="*/ 6399821 w 7472601"/>
              <a:gd name="connsiteY863" fmla="*/ 2344799 h 6858000"/>
              <a:gd name="connsiteX864" fmla="*/ 6323232 w 7472601"/>
              <a:gd name="connsiteY864" fmla="*/ 2389634 h 6858000"/>
              <a:gd name="connsiteX865" fmla="*/ 5942958 w 7472601"/>
              <a:gd name="connsiteY865" fmla="*/ 2077708 h 6858000"/>
              <a:gd name="connsiteX866" fmla="*/ 5921559 w 7472601"/>
              <a:gd name="connsiteY866" fmla="*/ 2378596 h 6858000"/>
              <a:gd name="connsiteX867" fmla="*/ 5817651 w 7472601"/>
              <a:gd name="connsiteY867" fmla="*/ 3023919 h 6858000"/>
              <a:gd name="connsiteX868" fmla="*/ 5729634 w 7472601"/>
              <a:gd name="connsiteY868" fmla="*/ 3051849 h 6858000"/>
              <a:gd name="connsiteX869" fmla="*/ 5611018 w 7472601"/>
              <a:gd name="connsiteY869" fmla="*/ 2316769 h 6858000"/>
              <a:gd name="connsiteX870" fmla="*/ 5687608 w 7472601"/>
              <a:gd name="connsiteY870" fmla="*/ 2039972 h 6858000"/>
              <a:gd name="connsiteX871" fmla="*/ 5657554 w 7472601"/>
              <a:gd name="connsiteY871" fmla="*/ 1576445 h 6858000"/>
              <a:gd name="connsiteX872" fmla="*/ 5150475 w 7472601"/>
              <a:gd name="connsiteY872" fmla="*/ 1274012 h 6858000"/>
              <a:gd name="connsiteX873" fmla="*/ 5349142 w 7472601"/>
              <a:gd name="connsiteY873" fmla="*/ 2204405 h 6858000"/>
              <a:gd name="connsiteX874" fmla="*/ 5262214 w 7472601"/>
              <a:gd name="connsiteY874" fmla="*/ 2233836 h 6858000"/>
              <a:gd name="connsiteX875" fmla="*/ 4981539 w 7472601"/>
              <a:gd name="connsiteY875" fmla="*/ 1542201 h 6858000"/>
              <a:gd name="connsiteX876" fmla="*/ 4958461 w 7472601"/>
              <a:gd name="connsiteY876" fmla="*/ 1136957 h 6858000"/>
              <a:gd name="connsiteX877" fmla="*/ 4655015 w 7472601"/>
              <a:gd name="connsiteY877" fmla="*/ 891426 h 6858000"/>
              <a:gd name="connsiteX878" fmla="*/ 4348002 w 7472601"/>
              <a:gd name="connsiteY878" fmla="*/ 2205895 h 6858000"/>
              <a:gd name="connsiteX879" fmla="*/ 4262250 w 7472601"/>
              <a:gd name="connsiteY879" fmla="*/ 2219972 h 6858000"/>
              <a:gd name="connsiteX880" fmla="*/ 4550611 w 7472601"/>
              <a:gd name="connsiteY880" fmla="*/ 817540 h 6858000"/>
              <a:gd name="connsiteX881" fmla="*/ 4564418 w 7472601"/>
              <a:gd name="connsiteY881" fmla="*/ 808293 h 6858000"/>
              <a:gd name="connsiteX882" fmla="*/ 4266388 w 7472601"/>
              <a:gd name="connsiteY882" fmla="*/ 500083 h 6858000"/>
              <a:gd name="connsiteX883" fmla="*/ 4032842 w 7472601"/>
              <a:gd name="connsiteY883" fmla="*/ 211809 h 6858000"/>
              <a:gd name="connsiteX884" fmla="*/ 3882765 w 7472601"/>
              <a:gd name="connsiteY884" fmla="*/ 0 h 6858000"/>
              <a:gd name="connsiteX885" fmla="*/ 3721337 w 7472601"/>
              <a:gd name="connsiteY885" fmla="*/ 0 h 6858000"/>
              <a:gd name="connsiteX886" fmla="*/ 3797544 w 7472601"/>
              <a:gd name="connsiteY886" fmla="*/ 0 h 6858000"/>
              <a:gd name="connsiteX887" fmla="*/ 3775734 w 7472601"/>
              <a:gd name="connsiteY887" fmla="*/ 95131 h 6858000"/>
              <a:gd name="connsiteX888" fmla="*/ 3724807 w 7472601"/>
              <a:gd name="connsiteY888" fmla="*/ 272257 h 6858000"/>
              <a:gd name="connsiteX889" fmla="*/ 3726844 w 7472601"/>
              <a:gd name="connsiteY889" fmla="*/ 282988 h 6858000"/>
              <a:gd name="connsiteX890" fmla="*/ 3742664 w 7472601"/>
              <a:gd name="connsiteY890" fmla="*/ 279918 h 6858000"/>
              <a:gd name="connsiteX891" fmla="*/ 4103910 w 7472601"/>
              <a:gd name="connsiteY891" fmla="*/ 1161917 h 6858000"/>
              <a:gd name="connsiteX892" fmla="*/ 4020269 w 7472601"/>
              <a:gd name="connsiteY892" fmla="*/ 1200406 h 6858000"/>
              <a:gd name="connsiteX893" fmla="*/ 3674882 w 7472601"/>
              <a:gd name="connsiteY893" fmla="*/ 488524 h 6858000"/>
              <a:gd name="connsiteX894" fmla="*/ 3132682 w 7472601"/>
              <a:gd name="connsiteY894" fmla="*/ 1072284 h 6858000"/>
              <a:gd name="connsiteX895" fmla="*/ 2716346 w 7472601"/>
              <a:gd name="connsiteY895" fmla="*/ 1276376 h 6858000"/>
              <a:gd name="connsiteX896" fmla="*/ 2716772 w 7472601"/>
              <a:gd name="connsiteY896" fmla="*/ 1255462 h 6858000"/>
              <a:gd name="connsiteX897" fmla="*/ 3471096 w 7472601"/>
              <a:gd name="connsiteY897" fmla="*/ 437072 h 6858000"/>
              <a:gd name="connsiteX898" fmla="*/ 3639057 w 7472601"/>
              <a:gd name="connsiteY898" fmla="*/ 286334 h 6858000"/>
              <a:gd name="connsiteX899" fmla="*/ 3640309 w 7472601"/>
              <a:gd name="connsiteY899" fmla="*/ 284664 h 6858000"/>
              <a:gd name="connsiteX900" fmla="*/ 3646022 w 7472601"/>
              <a:gd name="connsiteY900" fmla="*/ 276711 h 6858000"/>
              <a:gd name="connsiteX901" fmla="*/ 3707943 w 7472601"/>
              <a:gd name="connsiteY901" fmla="*/ 65958 h 6858000"/>
              <a:gd name="connsiteX902" fmla="*/ 3721337 w 7472601"/>
              <a:gd name="connsiteY902" fmla="*/ 0 h 6858000"/>
              <a:gd name="connsiteX903" fmla="*/ 2867960 w 7472601"/>
              <a:gd name="connsiteY903" fmla="*/ 0 h 6858000"/>
              <a:gd name="connsiteX904" fmla="*/ 2926351 w 7472601"/>
              <a:gd name="connsiteY904" fmla="*/ 0 h 6858000"/>
              <a:gd name="connsiteX905" fmla="*/ 2902823 w 7472601"/>
              <a:gd name="connsiteY905" fmla="*/ 262929 h 6858000"/>
              <a:gd name="connsiteX906" fmla="*/ 2940663 w 7472601"/>
              <a:gd name="connsiteY906" fmla="*/ 140884 h 6858000"/>
              <a:gd name="connsiteX907" fmla="*/ 2947039 w 7472601"/>
              <a:gd name="connsiteY907" fmla="*/ 122524 h 6858000"/>
              <a:gd name="connsiteX908" fmla="*/ 2984316 w 7472601"/>
              <a:gd name="connsiteY908" fmla="*/ 0 h 6858000"/>
              <a:gd name="connsiteX909" fmla="*/ 3016114 w 7472601"/>
              <a:gd name="connsiteY909" fmla="*/ 0 h 6858000"/>
              <a:gd name="connsiteX910" fmla="*/ 2979949 w 7472601"/>
              <a:gd name="connsiteY910" fmla="*/ 119274 h 6858000"/>
              <a:gd name="connsiteX911" fmla="*/ 3023879 w 7472601"/>
              <a:gd name="connsiteY911" fmla="*/ 0 h 6858000"/>
              <a:gd name="connsiteX912" fmla="*/ 3105400 w 7472601"/>
              <a:gd name="connsiteY912" fmla="*/ 0 h 6858000"/>
              <a:gd name="connsiteX913" fmla="*/ 3094669 w 7472601"/>
              <a:gd name="connsiteY913" fmla="*/ 30308 h 6858000"/>
              <a:gd name="connsiteX914" fmla="*/ 2901945 w 7472601"/>
              <a:gd name="connsiteY914" fmla="*/ 466538 h 6858000"/>
              <a:gd name="connsiteX915" fmla="*/ 2815209 w 7472601"/>
              <a:gd name="connsiteY915" fmla="*/ 497361 h 6858000"/>
              <a:gd name="connsiteX916" fmla="*/ 2844845 w 7472601"/>
              <a:gd name="connsiteY916" fmla="*/ 127638 h 6858000"/>
              <a:gd name="connsiteX917" fmla="*/ 2867960 w 7472601"/>
              <a:gd name="connsiteY917" fmla="*/ 0 h 6858000"/>
              <a:gd name="connsiteX918" fmla="*/ 1057230 w 7472601"/>
              <a:gd name="connsiteY918" fmla="*/ 0 h 6858000"/>
              <a:gd name="connsiteX919" fmla="*/ 1111003 w 7472601"/>
              <a:gd name="connsiteY919" fmla="*/ 0 h 6858000"/>
              <a:gd name="connsiteX920" fmla="*/ 1125553 w 7472601"/>
              <a:gd name="connsiteY920" fmla="*/ 52588 h 6858000"/>
              <a:gd name="connsiteX921" fmla="*/ 1304276 w 7472601"/>
              <a:gd name="connsiteY921" fmla="*/ 476275 h 6858000"/>
              <a:gd name="connsiteX922" fmla="*/ 1492066 w 7472601"/>
              <a:gd name="connsiteY922" fmla="*/ 886333 h 6858000"/>
              <a:gd name="connsiteX923" fmla="*/ 1423698 w 7472601"/>
              <a:gd name="connsiteY923" fmla="*/ 710817 h 6858000"/>
              <a:gd name="connsiteX924" fmla="*/ 1357609 w 7472601"/>
              <a:gd name="connsiteY924" fmla="*/ 532892 h 6858000"/>
              <a:gd name="connsiteX925" fmla="*/ 1309550 w 7472601"/>
              <a:gd name="connsiteY925" fmla="*/ 374031 h 6858000"/>
              <a:gd name="connsiteX926" fmla="*/ 1193673 w 7472601"/>
              <a:gd name="connsiteY926" fmla="*/ 49533 h 6858000"/>
              <a:gd name="connsiteX927" fmla="*/ 1164391 w 7472601"/>
              <a:gd name="connsiteY927" fmla="*/ 0 h 6858000"/>
              <a:gd name="connsiteX928" fmla="*/ 1200666 w 7472601"/>
              <a:gd name="connsiteY928" fmla="*/ 0 h 6858000"/>
              <a:gd name="connsiteX929" fmla="*/ 1223408 w 7472601"/>
              <a:gd name="connsiteY929" fmla="*/ 38996 h 6858000"/>
              <a:gd name="connsiteX930" fmla="*/ 1339635 w 7472601"/>
              <a:gd name="connsiteY930" fmla="*/ 365517 h 6858000"/>
              <a:gd name="connsiteX931" fmla="*/ 1387469 w 7472601"/>
              <a:gd name="connsiteY931" fmla="*/ 523079 h 6858000"/>
              <a:gd name="connsiteX932" fmla="*/ 1452685 w 7472601"/>
              <a:gd name="connsiteY932" fmla="*/ 699806 h 6858000"/>
              <a:gd name="connsiteX933" fmla="*/ 1492092 w 7472601"/>
              <a:gd name="connsiteY933" fmla="*/ 800424 h 6858000"/>
              <a:gd name="connsiteX934" fmla="*/ 1455302 w 7472601"/>
              <a:gd name="connsiteY934" fmla="*/ 632913 h 6858000"/>
              <a:gd name="connsiteX935" fmla="*/ 1222336 w 7472601"/>
              <a:gd name="connsiteY935" fmla="*/ 9480 h 6858000"/>
              <a:gd name="connsiteX936" fmla="*/ 1214634 w 7472601"/>
              <a:gd name="connsiteY936" fmla="*/ 0 h 6858000"/>
              <a:gd name="connsiteX937" fmla="*/ 1289827 w 7472601"/>
              <a:gd name="connsiteY937" fmla="*/ 0 h 6858000"/>
              <a:gd name="connsiteX938" fmla="*/ 1321076 w 7472601"/>
              <a:gd name="connsiteY938" fmla="*/ 59722 h 6858000"/>
              <a:gd name="connsiteX939" fmla="*/ 1512579 w 7472601"/>
              <a:gd name="connsiteY939" fmla="*/ 626441 h 6858000"/>
              <a:gd name="connsiteX940" fmla="*/ 1506076 w 7472601"/>
              <a:gd name="connsiteY940" fmla="*/ 1089289 h 6858000"/>
              <a:gd name="connsiteX941" fmla="*/ 1486346 w 7472601"/>
              <a:gd name="connsiteY941" fmla="*/ 1079919 h 6858000"/>
              <a:gd name="connsiteX942" fmla="*/ 1070511 w 7472601"/>
              <a:gd name="connsiteY942" fmla="*/ 48609 h 6858000"/>
              <a:gd name="connsiteX943" fmla="*/ 1057230 w 7472601"/>
              <a:gd name="connsiteY943" fmla="*/ 0 h 6858000"/>
              <a:gd name="connsiteX944" fmla="*/ 43151 w 7472601"/>
              <a:gd name="connsiteY944" fmla="*/ 0 h 6858000"/>
              <a:gd name="connsiteX945" fmla="*/ 95283 w 7472601"/>
              <a:gd name="connsiteY945" fmla="*/ 0 h 6858000"/>
              <a:gd name="connsiteX946" fmla="*/ 300708 w 7472601"/>
              <a:gd name="connsiteY946" fmla="*/ 154571 h 6858000"/>
              <a:gd name="connsiteX947" fmla="*/ 530414 w 7472601"/>
              <a:gd name="connsiteY947" fmla="*/ 354673 h 6858000"/>
              <a:gd name="connsiteX948" fmla="*/ 333785 w 7472601"/>
              <a:gd name="connsiteY948" fmla="*/ 161564 h 6858000"/>
              <a:gd name="connsiteX949" fmla="*/ 147005 w 7472601"/>
              <a:gd name="connsiteY949" fmla="*/ 0 h 6858000"/>
              <a:gd name="connsiteX950" fmla="*/ 272509 w 7472601"/>
              <a:gd name="connsiteY950" fmla="*/ 0 h 6858000"/>
              <a:gd name="connsiteX951" fmla="*/ 326276 w 7472601"/>
              <a:gd name="connsiteY951" fmla="*/ 45847 h 6858000"/>
              <a:gd name="connsiteX952" fmla="*/ 823759 w 7472601"/>
              <a:gd name="connsiteY952" fmla="*/ 574145 h 6858000"/>
              <a:gd name="connsiteX953" fmla="*/ 811254 w 7472601"/>
              <a:gd name="connsiteY953" fmla="*/ 665546 h 6858000"/>
              <a:gd name="connsiteX954" fmla="*/ 154042 w 7472601"/>
              <a:gd name="connsiteY954" fmla="*/ 261522 h 6858000"/>
              <a:gd name="connsiteX955" fmla="*/ 13550 w 7472601"/>
              <a:gd name="connsiteY955" fmla="*/ 158423 h 6858000"/>
              <a:gd name="connsiteX956" fmla="*/ 0 w 7472601"/>
              <a:gd name="connsiteY956" fmla="*/ 146618 h 6858000"/>
              <a:gd name="connsiteX957" fmla="*/ 0 w 7472601"/>
              <a:gd name="connsiteY957" fmla="*/ 59161 h 6858000"/>
              <a:gd name="connsiteX958" fmla="*/ 45427 w 7472601"/>
              <a:gd name="connsiteY958" fmla="*/ 101078 h 6858000"/>
              <a:gd name="connsiteX959" fmla="*/ 630103 w 7472601"/>
              <a:gd name="connsiteY959" fmla="*/ 485885 h 6858000"/>
              <a:gd name="connsiteX960" fmla="*/ 532040 w 7472601"/>
              <a:gd name="connsiteY960" fmla="*/ 399359 h 6858000"/>
              <a:gd name="connsiteX961" fmla="*/ 517618 w 7472601"/>
              <a:gd name="connsiteY961" fmla="*/ 385726 h 6858000"/>
              <a:gd name="connsiteX962" fmla="*/ 285074 w 7472601"/>
              <a:gd name="connsiteY962" fmla="*/ 182755 h 6858000"/>
              <a:gd name="connsiteX963" fmla="*/ 43151 w 7472601"/>
              <a:gd name="connsiteY963"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03637 w 7472601"/>
              <a:gd name="connsiteY79" fmla="*/ 6083957 h 6858000"/>
              <a:gd name="connsiteX80" fmla="*/ 7448321 w 7472601"/>
              <a:gd name="connsiteY80" fmla="*/ 6190991 h 6858000"/>
              <a:gd name="connsiteX81" fmla="*/ 7467600 w 7472601"/>
              <a:gd name="connsiteY81" fmla="*/ 6221686 h 6858000"/>
              <a:gd name="connsiteX82" fmla="*/ 7467600 w 7472601"/>
              <a:gd name="connsiteY82" fmla="*/ 6334256 h 6858000"/>
              <a:gd name="connsiteX83" fmla="*/ 7454976 w 7472601"/>
              <a:gd name="connsiteY83" fmla="*/ 6318297 h 6858000"/>
              <a:gd name="connsiteX84" fmla="*/ 1456157 w 7472601"/>
              <a:gd name="connsiteY84" fmla="*/ 5371404 h 6858000"/>
              <a:gd name="connsiteX85" fmla="*/ 1244432 w 7472601"/>
              <a:gd name="connsiteY85" fmla="*/ 5385601 h 6858000"/>
              <a:gd name="connsiteX86" fmla="*/ 973990 w 7472601"/>
              <a:gd name="connsiteY86" fmla="*/ 5424940 h 6858000"/>
              <a:gd name="connsiteX87" fmla="*/ 1103809 w 7472601"/>
              <a:gd name="connsiteY87" fmla="*/ 5433720 h 6858000"/>
              <a:gd name="connsiteX88" fmla="*/ 1123454 w 7472601"/>
              <a:gd name="connsiteY88" fmla="*/ 5435727 h 6858000"/>
              <a:gd name="connsiteX89" fmla="*/ 1737017 w 7472601"/>
              <a:gd name="connsiteY89" fmla="*/ 5452183 h 6858000"/>
              <a:gd name="connsiteX90" fmla="*/ 1824397 w 7472601"/>
              <a:gd name="connsiteY90" fmla="*/ 5447757 h 6858000"/>
              <a:gd name="connsiteX91" fmla="*/ 2070059 w 7472601"/>
              <a:gd name="connsiteY91" fmla="*/ 5441660 h 6858000"/>
              <a:gd name="connsiteX92" fmla="*/ 1456157 w 7472601"/>
              <a:gd name="connsiteY92" fmla="*/ 5371404 h 6858000"/>
              <a:gd name="connsiteX93" fmla="*/ 4988186 w 7472601"/>
              <a:gd name="connsiteY93" fmla="*/ 5216467 h 6858000"/>
              <a:gd name="connsiteX94" fmla="*/ 4777334 w 7472601"/>
              <a:gd name="connsiteY94" fmla="*/ 5406072 h 6858000"/>
              <a:gd name="connsiteX95" fmla="*/ 4718341 w 7472601"/>
              <a:gd name="connsiteY95" fmla="*/ 5468043 h 6858000"/>
              <a:gd name="connsiteX96" fmla="*/ 4604655 w 7472601"/>
              <a:gd name="connsiteY96" fmla="*/ 5583434 h 6858000"/>
              <a:gd name="connsiteX97" fmla="*/ 4565074 w 7472601"/>
              <a:gd name="connsiteY97" fmla="*/ 5618550 h 6858000"/>
              <a:gd name="connsiteX98" fmla="*/ 4988186 w 7472601"/>
              <a:gd name="connsiteY98" fmla="*/ 5216467 h 6858000"/>
              <a:gd name="connsiteX99" fmla="*/ 4978032 w 7472601"/>
              <a:gd name="connsiteY99" fmla="*/ 5183809 h 6858000"/>
              <a:gd name="connsiteX100" fmla="*/ 4463413 w 7472601"/>
              <a:gd name="connsiteY100" fmla="*/ 5615162 h 6858000"/>
              <a:gd name="connsiteX101" fmla="*/ 4358134 w 7472601"/>
              <a:gd name="connsiteY101" fmla="*/ 5742791 h 6858000"/>
              <a:gd name="connsiteX102" fmla="*/ 4376219 w 7472601"/>
              <a:gd name="connsiteY102" fmla="*/ 5729027 h 6858000"/>
              <a:gd name="connsiteX103" fmla="*/ 4582340 w 7472601"/>
              <a:gd name="connsiteY103" fmla="*/ 5561037 h 6858000"/>
              <a:gd name="connsiteX104" fmla="*/ 4694684 w 7472601"/>
              <a:gd name="connsiteY104" fmla="*/ 5447098 h 6858000"/>
              <a:gd name="connsiteX105" fmla="*/ 4754123 w 7472601"/>
              <a:gd name="connsiteY105" fmla="*/ 5384643 h 6858000"/>
              <a:gd name="connsiteX106" fmla="*/ 4978032 w 7472601"/>
              <a:gd name="connsiteY106" fmla="*/ 5183809 h 6858000"/>
              <a:gd name="connsiteX107" fmla="*/ 1903353 w 7472601"/>
              <a:gd name="connsiteY107" fmla="*/ 5044827 h 6858000"/>
              <a:gd name="connsiteX108" fmla="*/ 1936931 w 7472601"/>
              <a:gd name="connsiteY108" fmla="*/ 5093954 h 6858000"/>
              <a:gd name="connsiteX109" fmla="*/ 2195868 w 7472601"/>
              <a:gd name="connsiteY109" fmla="*/ 5396574 h 6858000"/>
              <a:gd name="connsiteX110" fmla="*/ 2088852 w 7472601"/>
              <a:gd name="connsiteY110" fmla="*/ 5166123 h 6858000"/>
              <a:gd name="connsiteX111" fmla="*/ 1958241 w 7472601"/>
              <a:gd name="connsiteY111" fmla="*/ 5067955 h 6858000"/>
              <a:gd name="connsiteX112" fmla="*/ 1903353 w 7472601"/>
              <a:gd name="connsiteY112" fmla="*/ 5044827 h 6858000"/>
              <a:gd name="connsiteX113" fmla="*/ 1979378 w 7472601"/>
              <a:gd name="connsiteY113" fmla="*/ 4769504 h 6858000"/>
              <a:gd name="connsiteX114" fmla="*/ 2882120 w 7472601"/>
              <a:gd name="connsiteY114" fmla="*/ 5064547 h 6858000"/>
              <a:gd name="connsiteX115" fmla="*/ 2793103 w 7472601"/>
              <a:gd name="connsiteY115" fmla="*/ 5039699 h 6858000"/>
              <a:gd name="connsiteX116" fmla="*/ 2770041 w 7472601"/>
              <a:gd name="connsiteY116" fmla="*/ 5033634 h 6858000"/>
              <a:gd name="connsiteX117" fmla="*/ 1979378 w 7472601"/>
              <a:gd name="connsiteY117" fmla="*/ 4769504 h 6858000"/>
              <a:gd name="connsiteX118" fmla="*/ 1927410 w 7472601"/>
              <a:gd name="connsiteY118" fmla="*/ 4716164 h 6858000"/>
              <a:gd name="connsiteX119" fmla="*/ 1959587 w 7472601"/>
              <a:gd name="connsiteY119" fmla="*/ 4728849 h 6858000"/>
              <a:gd name="connsiteX120" fmla="*/ 2777707 w 7472601"/>
              <a:gd name="connsiteY120" fmla="*/ 5003991 h 6858000"/>
              <a:gd name="connsiteX121" fmla="*/ 2800768 w 7472601"/>
              <a:gd name="connsiteY121" fmla="*/ 5010056 h 6858000"/>
              <a:gd name="connsiteX122" fmla="*/ 2879408 w 7472601"/>
              <a:gd name="connsiteY122" fmla="*/ 5031590 h 6858000"/>
              <a:gd name="connsiteX123" fmla="*/ 2862295 w 7472601"/>
              <a:gd name="connsiteY123" fmla="*/ 5022958 h 6858000"/>
              <a:gd name="connsiteX124" fmla="*/ 2813343 w 7472601"/>
              <a:gd name="connsiteY124" fmla="*/ 4998369 h 6858000"/>
              <a:gd name="connsiteX125" fmla="*/ 2646245 w 7472601"/>
              <a:gd name="connsiteY125" fmla="*/ 4930999 h 6858000"/>
              <a:gd name="connsiteX126" fmla="*/ 1999243 w 7472601"/>
              <a:gd name="connsiteY126" fmla="*/ 4730524 h 6858000"/>
              <a:gd name="connsiteX127" fmla="*/ 1979527 w 7472601"/>
              <a:gd name="connsiteY127" fmla="*/ 4726651 h 6858000"/>
              <a:gd name="connsiteX128" fmla="*/ 1927410 w 7472601"/>
              <a:gd name="connsiteY128" fmla="*/ 4716164 h 6858000"/>
              <a:gd name="connsiteX129" fmla="*/ 1997014 w 7472601"/>
              <a:gd name="connsiteY129" fmla="*/ 4698007 h 6858000"/>
              <a:gd name="connsiteX130" fmla="*/ 2005458 w 7472601"/>
              <a:gd name="connsiteY130" fmla="*/ 4699540 h 6858000"/>
              <a:gd name="connsiteX131" fmla="*/ 2657186 w 7472601"/>
              <a:gd name="connsiteY131" fmla="*/ 4901687 h 6858000"/>
              <a:gd name="connsiteX132" fmla="*/ 2826662 w 7472601"/>
              <a:gd name="connsiteY132" fmla="*/ 4970362 h 6858000"/>
              <a:gd name="connsiteX133" fmla="*/ 2876100 w 7472601"/>
              <a:gd name="connsiteY133" fmla="*/ 4995397 h 6858000"/>
              <a:gd name="connsiteX134" fmla="*/ 3042600 w 7472601"/>
              <a:gd name="connsiteY134" fmla="*/ 5059532 h 6858000"/>
              <a:gd name="connsiteX135" fmla="*/ 1997014 w 7472601"/>
              <a:gd name="connsiteY135" fmla="*/ 4698007 h 6858000"/>
              <a:gd name="connsiteX136" fmla="*/ 2305292 w 7472601"/>
              <a:gd name="connsiteY136" fmla="*/ 4219492 h 6858000"/>
              <a:gd name="connsiteX137" fmla="*/ 3360922 w 7472601"/>
              <a:gd name="connsiteY137" fmla="*/ 4529373 h 6858000"/>
              <a:gd name="connsiteX138" fmla="*/ 3492420 w 7472601"/>
              <a:gd name="connsiteY138" fmla="*/ 4510145 h 6858000"/>
              <a:gd name="connsiteX139" fmla="*/ 3364086 w 7472601"/>
              <a:gd name="connsiteY139" fmla="*/ 4480340 h 6858000"/>
              <a:gd name="connsiteX140" fmla="*/ 3225818 w 7472601"/>
              <a:gd name="connsiteY140" fmla="*/ 4411822 h 6858000"/>
              <a:gd name="connsiteX141" fmla="*/ 3129696 w 7472601"/>
              <a:gd name="connsiteY141" fmla="*/ 4360704 h 6858000"/>
              <a:gd name="connsiteX142" fmla="*/ 2814545 w 7472601"/>
              <a:gd name="connsiteY142" fmla="*/ 4282955 h 6858000"/>
              <a:gd name="connsiteX143" fmla="*/ 2305292 w 7472601"/>
              <a:gd name="connsiteY143" fmla="*/ 4219492 h 6858000"/>
              <a:gd name="connsiteX144" fmla="*/ 2626982 w 7472601"/>
              <a:gd name="connsiteY144" fmla="*/ 4206450 h 6858000"/>
              <a:gd name="connsiteX145" fmla="*/ 2490617 w 7472601"/>
              <a:gd name="connsiteY145" fmla="*/ 4206951 h 6858000"/>
              <a:gd name="connsiteX146" fmla="*/ 2819869 w 7472601"/>
              <a:gd name="connsiteY146" fmla="*/ 4252936 h 6858000"/>
              <a:gd name="connsiteX147" fmla="*/ 3143018 w 7472601"/>
              <a:gd name="connsiteY147" fmla="*/ 4332698 h 6858000"/>
              <a:gd name="connsiteX148" fmla="*/ 3241520 w 7472601"/>
              <a:gd name="connsiteY148" fmla="*/ 4385112 h 6858000"/>
              <a:gd name="connsiteX149" fmla="*/ 3374575 w 7472601"/>
              <a:gd name="connsiteY149" fmla="*/ 4451517 h 6858000"/>
              <a:gd name="connsiteX150" fmla="*/ 3505221 w 7472601"/>
              <a:gd name="connsiteY150" fmla="*/ 4480757 h 6858000"/>
              <a:gd name="connsiteX151" fmla="*/ 2626982 w 7472601"/>
              <a:gd name="connsiteY151" fmla="*/ 4206450 h 6858000"/>
              <a:gd name="connsiteX152" fmla="*/ 1310106 w 7472601"/>
              <a:gd name="connsiteY152" fmla="*/ 3943217 h 6858000"/>
              <a:gd name="connsiteX153" fmla="*/ 854994 w 7472601"/>
              <a:gd name="connsiteY153" fmla="*/ 4399136 h 6858000"/>
              <a:gd name="connsiteX154" fmla="*/ 742462 w 7472601"/>
              <a:gd name="connsiteY154" fmla="*/ 4594648 h 6858000"/>
              <a:gd name="connsiteX155" fmla="*/ 820602 w 7472601"/>
              <a:gd name="connsiteY155" fmla="*/ 4485915 h 6858000"/>
              <a:gd name="connsiteX156" fmla="*/ 878295 w 7472601"/>
              <a:gd name="connsiteY156" fmla="*/ 4403594 h 6858000"/>
              <a:gd name="connsiteX157" fmla="*/ 1240607 w 7472601"/>
              <a:gd name="connsiteY157" fmla="*/ 4010401 h 6858000"/>
              <a:gd name="connsiteX158" fmla="*/ 1310106 w 7472601"/>
              <a:gd name="connsiteY158" fmla="*/ 3943217 h 6858000"/>
              <a:gd name="connsiteX159" fmla="*/ 1423113 w 7472601"/>
              <a:gd name="connsiteY159" fmla="*/ 3874565 h 6858000"/>
              <a:gd name="connsiteX160" fmla="*/ 1260565 w 7472601"/>
              <a:gd name="connsiteY160" fmla="*/ 4031982 h 6858000"/>
              <a:gd name="connsiteX161" fmla="*/ 901900 w 7472601"/>
              <a:gd name="connsiteY161" fmla="*/ 4421236 h 6858000"/>
              <a:gd name="connsiteX162" fmla="*/ 845044 w 7472601"/>
              <a:gd name="connsiteY162" fmla="*/ 4502436 h 6858000"/>
              <a:gd name="connsiteX163" fmla="*/ 685926 w 7472601"/>
              <a:gd name="connsiteY163" fmla="*/ 4703069 h 6858000"/>
              <a:gd name="connsiteX164" fmla="*/ 684248 w 7472601"/>
              <a:gd name="connsiteY164" fmla="*/ 4706721 h 6858000"/>
              <a:gd name="connsiteX165" fmla="*/ 1423113 w 7472601"/>
              <a:gd name="connsiteY165" fmla="*/ 3874565 h 6858000"/>
              <a:gd name="connsiteX166" fmla="*/ 3316479 w 7472601"/>
              <a:gd name="connsiteY166" fmla="*/ 3872136 h 6858000"/>
              <a:gd name="connsiteX167" fmla="*/ 3546806 w 7472601"/>
              <a:gd name="connsiteY167" fmla="*/ 4356139 h 6858000"/>
              <a:gd name="connsiteX168" fmla="*/ 3364433 w 7472601"/>
              <a:gd name="connsiteY168" fmla="*/ 3953121 h 6858000"/>
              <a:gd name="connsiteX169" fmla="*/ 3316479 w 7472601"/>
              <a:gd name="connsiteY169" fmla="*/ 3872136 h 6858000"/>
              <a:gd name="connsiteX170" fmla="*/ 3291335 w 7472601"/>
              <a:gd name="connsiteY170" fmla="*/ 3767420 h 6858000"/>
              <a:gd name="connsiteX171" fmla="*/ 3390805 w 7472601"/>
              <a:gd name="connsiteY171" fmla="*/ 3937163 h 6858000"/>
              <a:gd name="connsiteX172" fmla="*/ 3579062 w 7472601"/>
              <a:gd name="connsiteY172" fmla="*/ 4359040 h 6858000"/>
              <a:gd name="connsiteX173" fmla="*/ 3467355 w 7472601"/>
              <a:gd name="connsiteY173" fmla="*/ 3988130 h 6858000"/>
              <a:gd name="connsiteX174" fmla="*/ 3310753 w 7472601"/>
              <a:gd name="connsiteY174" fmla="*/ 3787140 h 6858000"/>
              <a:gd name="connsiteX175" fmla="*/ 3291335 w 7472601"/>
              <a:gd name="connsiteY175" fmla="*/ 3767420 h 6858000"/>
              <a:gd name="connsiteX176" fmla="*/ 1635889 w 7472601"/>
              <a:gd name="connsiteY176" fmla="*/ 3709494 h 6858000"/>
              <a:gd name="connsiteX177" fmla="*/ 1634800 w 7472601"/>
              <a:gd name="connsiteY177" fmla="*/ 3731111 h 6858000"/>
              <a:gd name="connsiteX178" fmla="*/ 1635889 w 7472601"/>
              <a:gd name="connsiteY178" fmla="*/ 3709494 h 6858000"/>
              <a:gd name="connsiteX179" fmla="*/ 1510397 w 7472601"/>
              <a:gd name="connsiteY179" fmla="*/ 3684705 h 6858000"/>
              <a:gd name="connsiteX180" fmla="*/ 1146550 w 7472601"/>
              <a:gd name="connsiteY180" fmla="*/ 3802012 h 6858000"/>
              <a:gd name="connsiteX181" fmla="*/ 698834 w 7472601"/>
              <a:gd name="connsiteY181" fmla="*/ 3952272 h 6858000"/>
              <a:gd name="connsiteX182" fmla="*/ 34256 w 7472601"/>
              <a:gd name="connsiteY182" fmla="*/ 4347603 h 6858000"/>
              <a:gd name="connsiteX183" fmla="*/ 527241 w 7472601"/>
              <a:gd name="connsiteY183" fmla="*/ 4065078 h 6858000"/>
              <a:gd name="connsiteX184" fmla="*/ 1510397 w 7472601"/>
              <a:gd name="connsiteY184" fmla="*/ 3684705 h 6858000"/>
              <a:gd name="connsiteX185" fmla="*/ 1313114 w 7472601"/>
              <a:gd name="connsiteY185" fmla="*/ 3655216 h 6858000"/>
              <a:gd name="connsiteX186" fmla="*/ 1109304 w 7472601"/>
              <a:gd name="connsiteY186" fmla="*/ 3669030 h 6858000"/>
              <a:gd name="connsiteX187" fmla="*/ 8129 w 7472601"/>
              <a:gd name="connsiteY187" fmla="*/ 4330519 h 6858000"/>
              <a:gd name="connsiteX188" fmla="*/ 687572 w 7472601"/>
              <a:gd name="connsiteY188" fmla="*/ 3925629 h 6858000"/>
              <a:gd name="connsiteX189" fmla="*/ 1138365 w 7472601"/>
              <a:gd name="connsiteY189" fmla="*/ 3774515 h 6858000"/>
              <a:gd name="connsiteX190" fmla="*/ 1505579 w 7472601"/>
              <a:gd name="connsiteY190" fmla="*/ 3655526 h 6858000"/>
              <a:gd name="connsiteX191" fmla="*/ 1313114 w 7472601"/>
              <a:gd name="connsiteY191" fmla="*/ 3655216 h 6858000"/>
              <a:gd name="connsiteX192" fmla="*/ 3655073 w 7472601"/>
              <a:gd name="connsiteY192" fmla="*/ 3650884 h 6858000"/>
              <a:gd name="connsiteX193" fmla="*/ 3989938 w 7472601"/>
              <a:gd name="connsiteY193" fmla="*/ 3991685 h 6858000"/>
              <a:gd name="connsiteX194" fmla="*/ 4393907 w 7472601"/>
              <a:gd name="connsiteY194" fmla="*/ 4261258 h 6858000"/>
              <a:gd name="connsiteX195" fmla="*/ 4648051 w 7472601"/>
              <a:gd name="connsiteY195" fmla="*/ 4374051 h 6858000"/>
              <a:gd name="connsiteX196" fmla="*/ 4383389 w 7472601"/>
              <a:gd name="connsiteY196" fmla="*/ 4184369 h 6858000"/>
              <a:gd name="connsiteX197" fmla="*/ 4165508 w 7472601"/>
              <a:gd name="connsiteY197" fmla="*/ 4035196 h 6858000"/>
              <a:gd name="connsiteX198" fmla="*/ 4068162 w 7472601"/>
              <a:gd name="connsiteY198" fmla="*/ 3953394 h 6858000"/>
              <a:gd name="connsiteX199" fmla="*/ 3981416 w 7472601"/>
              <a:gd name="connsiteY199" fmla="*/ 3880482 h 6858000"/>
              <a:gd name="connsiteX200" fmla="*/ 3800147 w 7472601"/>
              <a:gd name="connsiteY200" fmla="*/ 3749872 h 6858000"/>
              <a:gd name="connsiteX201" fmla="*/ 3655073 w 7472601"/>
              <a:gd name="connsiteY201" fmla="*/ 3650884 h 6858000"/>
              <a:gd name="connsiteX202" fmla="*/ 3670252 w 7472601"/>
              <a:gd name="connsiteY202" fmla="*/ 3622798 h 6858000"/>
              <a:gd name="connsiteX203" fmla="*/ 3817258 w 7472601"/>
              <a:gd name="connsiteY203" fmla="*/ 3723577 h 6858000"/>
              <a:gd name="connsiteX204" fmla="*/ 4000461 w 7472601"/>
              <a:gd name="connsiteY204" fmla="*/ 3855966 h 6858000"/>
              <a:gd name="connsiteX205" fmla="*/ 4088180 w 7472601"/>
              <a:gd name="connsiteY205" fmla="*/ 3929774 h 6858000"/>
              <a:gd name="connsiteX206" fmla="*/ 4184555 w 7472601"/>
              <a:gd name="connsiteY206" fmla="*/ 4010683 h 6858000"/>
              <a:gd name="connsiteX207" fmla="*/ 4399563 w 7472601"/>
              <a:gd name="connsiteY207" fmla="*/ 4158106 h 6858000"/>
              <a:gd name="connsiteX208" fmla="*/ 4684469 w 7472601"/>
              <a:gd name="connsiteY208" fmla="*/ 4364680 h 6858000"/>
              <a:gd name="connsiteX209" fmla="*/ 4690271 w 7472601"/>
              <a:gd name="connsiteY209" fmla="*/ 4370034 h 6858000"/>
              <a:gd name="connsiteX210" fmla="*/ 4136093 w 7472601"/>
              <a:gd name="connsiteY210" fmla="*/ 3858466 h 6858000"/>
              <a:gd name="connsiteX211" fmla="*/ 3670252 w 7472601"/>
              <a:gd name="connsiteY211" fmla="*/ 3622798 h 6858000"/>
              <a:gd name="connsiteX212" fmla="*/ 4440129 w 7472601"/>
              <a:gd name="connsiteY212" fmla="*/ 3448571 h 6858000"/>
              <a:gd name="connsiteX213" fmla="*/ 4856525 w 7472601"/>
              <a:gd name="connsiteY213" fmla="*/ 3915351 h 6858000"/>
              <a:gd name="connsiteX214" fmla="*/ 5059055 w 7472601"/>
              <a:gd name="connsiteY214" fmla="*/ 4108918 h 6858000"/>
              <a:gd name="connsiteX215" fmla="*/ 5290070 w 7472601"/>
              <a:gd name="connsiteY215" fmla="*/ 4263619 h 6858000"/>
              <a:gd name="connsiteX216" fmla="*/ 4834991 w 7472601"/>
              <a:gd name="connsiteY216" fmla="*/ 3830985 h 6858000"/>
              <a:gd name="connsiteX217" fmla="*/ 4440129 w 7472601"/>
              <a:gd name="connsiteY217" fmla="*/ 3448571 h 6858000"/>
              <a:gd name="connsiteX218" fmla="*/ 4441737 w 7472601"/>
              <a:gd name="connsiteY218" fmla="*/ 3399734 h 6858000"/>
              <a:gd name="connsiteX219" fmla="*/ 4431236 w 7472601"/>
              <a:gd name="connsiteY219" fmla="*/ 3400954 h 6858000"/>
              <a:gd name="connsiteX220" fmla="*/ 4557150 w 7472601"/>
              <a:gd name="connsiteY220" fmla="*/ 3510023 h 6858000"/>
              <a:gd name="connsiteX221" fmla="*/ 4856936 w 7472601"/>
              <a:gd name="connsiteY221" fmla="*/ 3809146 h 6858000"/>
              <a:gd name="connsiteX222" fmla="*/ 5111996 w 7472601"/>
              <a:gd name="connsiteY222" fmla="*/ 4065759 h 6858000"/>
              <a:gd name="connsiteX223" fmla="*/ 5388878 w 7472601"/>
              <a:gd name="connsiteY223" fmla="*/ 4300185 h 6858000"/>
              <a:gd name="connsiteX224" fmla="*/ 5425556 w 7472601"/>
              <a:gd name="connsiteY224" fmla="*/ 4308967 h 6858000"/>
              <a:gd name="connsiteX225" fmla="*/ 4943646 w 7472601"/>
              <a:gd name="connsiteY225" fmla="*/ 3822916 h 6858000"/>
              <a:gd name="connsiteX226" fmla="*/ 4594837 w 7472601"/>
              <a:gd name="connsiteY226" fmla="*/ 3532274 h 6858000"/>
              <a:gd name="connsiteX227" fmla="*/ 4441737 w 7472601"/>
              <a:gd name="connsiteY227" fmla="*/ 3399734 h 6858000"/>
              <a:gd name="connsiteX228" fmla="*/ 5425834 w 7472601"/>
              <a:gd name="connsiteY228" fmla="*/ 3162785 h 6858000"/>
              <a:gd name="connsiteX229" fmla="*/ 5401644 w 7472601"/>
              <a:gd name="connsiteY229" fmla="*/ 3617847 h 6858000"/>
              <a:gd name="connsiteX230" fmla="*/ 5467256 w 7472601"/>
              <a:gd name="connsiteY230" fmla="*/ 4175494 h 6858000"/>
              <a:gd name="connsiteX231" fmla="*/ 5448069 w 7472601"/>
              <a:gd name="connsiteY231" fmla="*/ 3567554 h 6858000"/>
              <a:gd name="connsiteX232" fmla="*/ 5425834 w 7472601"/>
              <a:gd name="connsiteY232" fmla="*/ 3162785 h 6858000"/>
              <a:gd name="connsiteX233" fmla="*/ 1318687 w 7472601"/>
              <a:gd name="connsiteY233" fmla="*/ 3113840 h 6858000"/>
              <a:gd name="connsiteX234" fmla="*/ 1066793 w 7472601"/>
              <a:gd name="connsiteY234" fmla="*/ 3212171 h 6858000"/>
              <a:gd name="connsiteX235" fmla="*/ 993319 w 7472601"/>
              <a:gd name="connsiteY235" fmla="*/ 3247648 h 6858000"/>
              <a:gd name="connsiteX236" fmla="*/ 853081 w 7472601"/>
              <a:gd name="connsiteY236" fmla="*/ 3312410 h 6858000"/>
              <a:gd name="connsiteX237" fmla="*/ 805957 w 7472601"/>
              <a:gd name="connsiteY237" fmla="*/ 3330443 h 6858000"/>
              <a:gd name="connsiteX238" fmla="*/ 1318687 w 7472601"/>
              <a:gd name="connsiteY238" fmla="*/ 3113840 h 6858000"/>
              <a:gd name="connsiteX239" fmla="*/ 5453702 w 7472601"/>
              <a:gd name="connsiteY239" fmla="*/ 3090882 h 6858000"/>
              <a:gd name="connsiteX240" fmla="*/ 5480135 w 7472601"/>
              <a:gd name="connsiteY240" fmla="*/ 3565802 h 6858000"/>
              <a:gd name="connsiteX241" fmla="*/ 5499023 w 7472601"/>
              <a:gd name="connsiteY241" fmla="*/ 4166310 h 6858000"/>
              <a:gd name="connsiteX242" fmla="*/ 5547022 w 7472601"/>
              <a:gd name="connsiteY242" fmla="*/ 3607838 h 6858000"/>
              <a:gd name="connsiteX243" fmla="*/ 5515964 w 7472601"/>
              <a:gd name="connsiteY243" fmla="*/ 3378541 h 6858000"/>
              <a:gd name="connsiteX244" fmla="*/ 5453702 w 7472601"/>
              <a:gd name="connsiteY244" fmla="*/ 3090882 h 6858000"/>
              <a:gd name="connsiteX245" fmla="*/ 1238695 w 7472601"/>
              <a:gd name="connsiteY245" fmla="*/ 3076820 h 6858000"/>
              <a:gd name="connsiteX246" fmla="*/ 716371 w 7472601"/>
              <a:gd name="connsiteY246" fmla="*/ 3293249 h 6858000"/>
              <a:gd name="connsiteX247" fmla="*/ 579522 w 7472601"/>
              <a:gd name="connsiteY247" fmla="*/ 3371759 h 6858000"/>
              <a:gd name="connsiteX248" fmla="*/ 600288 w 7472601"/>
              <a:gd name="connsiteY248" fmla="*/ 3365555 h 6858000"/>
              <a:gd name="connsiteX249" fmla="*/ 840692 w 7472601"/>
              <a:gd name="connsiteY249" fmla="*/ 3284921 h 6858000"/>
              <a:gd name="connsiteX250" fmla="*/ 979248 w 7472601"/>
              <a:gd name="connsiteY250" fmla="*/ 3221003 h 6858000"/>
              <a:gd name="connsiteX251" fmla="*/ 1053282 w 7472601"/>
              <a:gd name="connsiteY251" fmla="*/ 3185247 h 6858000"/>
              <a:gd name="connsiteX252" fmla="*/ 1320603 w 7472601"/>
              <a:gd name="connsiteY252" fmla="*/ 3081281 h 6858000"/>
              <a:gd name="connsiteX253" fmla="*/ 1238695 w 7472601"/>
              <a:gd name="connsiteY253" fmla="*/ 3076820 h 6858000"/>
              <a:gd name="connsiteX254" fmla="*/ 5425627 w 7472601"/>
              <a:gd name="connsiteY254" fmla="*/ 2954192 h 6858000"/>
              <a:gd name="connsiteX255" fmla="*/ 5470770 w 7472601"/>
              <a:gd name="connsiteY255" fmla="*/ 3005435 h 6858000"/>
              <a:gd name="connsiteX256" fmla="*/ 5519779 w 7472601"/>
              <a:gd name="connsiteY256" fmla="*/ 4359223 h 6858000"/>
              <a:gd name="connsiteX257" fmla="*/ 5520293 w 7472601"/>
              <a:gd name="connsiteY257" fmla="*/ 4360602 h 6858000"/>
              <a:gd name="connsiteX258" fmla="*/ 5767221 w 7472601"/>
              <a:gd name="connsiteY258" fmla="*/ 4665564 h 6858000"/>
              <a:gd name="connsiteX259" fmla="*/ 6937169 w 7472601"/>
              <a:gd name="connsiteY259" fmla="*/ 4815941 h 6858000"/>
              <a:gd name="connsiteX260" fmla="*/ 6953922 w 7472601"/>
              <a:gd name="connsiteY260" fmla="*/ 4890068 h 6858000"/>
              <a:gd name="connsiteX261" fmla="*/ 6071359 w 7472601"/>
              <a:gd name="connsiteY261" fmla="*/ 4770770 h 6858000"/>
              <a:gd name="connsiteX262" fmla="*/ 6038839 w 7472601"/>
              <a:gd name="connsiteY262" fmla="*/ 4764474 h 6858000"/>
              <a:gd name="connsiteX263" fmla="*/ 6038706 w 7472601"/>
              <a:gd name="connsiteY263" fmla="*/ 4763847 h 6858000"/>
              <a:gd name="connsiteX264" fmla="*/ 6037784 w 7472601"/>
              <a:gd name="connsiteY264" fmla="*/ 4764270 h 6858000"/>
              <a:gd name="connsiteX265" fmla="*/ 6038839 w 7472601"/>
              <a:gd name="connsiteY265" fmla="*/ 4764474 h 6858000"/>
              <a:gd name="connsiteX266" fmla="*/ 6040338 w 7472601"/>
              <a:gd name="connsiteY266" fmla="*/ 4771418 h 6858000"/>
              <a:gd name="connsiteX267" fmla="*/ 6024488 w 7472601"/>
              <a:gd name="connsiteY267" fmla="*/ 4809903 h 6858000"/>
              <a:gd name="connsiteX268" fmla="*/ 5599771 w 7472601"/>
              <a:gd name="connsiteY268" fmla="*/ 5509652 h 6858000"/>
              <a:gd name="connsiteX269" fmla="*/ 5548843 w 7472601"/>
              <a:gd name="connsiteY269" fmla="*/ 5563845 h 6858000"/>
              <a:gd name="connsiteX270" fmla="*/ 5940952 w 7472601"/>
              <a:gd name="connsiteY270" fmla="*/ 6250028 h 6858000"/>
              <a:gd name="connsiteX271" fmla="*/ 6043441 w 7472601"/>
              <a:gd name="connsiteY271" fmla="*/ 6665847 h 6858000"/>
              <a:gd name="connsiteX272" fmla="*/ 6093432 w 7472601"/>
              <a:gd name="connsiteY272" fmla="*/ 6858000 h 6858000"/>
              <a:gd name="connsiteX273" fmla="*/ 6034344 w 7472601"/>
              <a:gd name="connsiteY273" fmla="*/ 6858000 h 6858000"/>
              <a:gd name="connsiteX274" fmla="*/ 6026679 w 7472601"/>
              <a:gd name="connsiteY274" fmla="*/ 6836959 h 6858000"/>
              <a:gd name="connsiteX275" fmla="*/ 5800441 w 7472601"/>
              <a:gd name="connsiteY275" fmla="*/ 6335286 h 6858000"/>
              <a:gd name="connsiteX276" fmla="*/ 5526562 w 7472601"/>
              <a:gd name="connsiteY276" fmla="*/ 5705388 h 6858000"/>
              <a:gd name="connsiteX277" fmla="*/ 5519640 w 7472601"/>
              <a:gd name="connsiteY277" fmla="*/ 5683774 h 6858000"/>
              <a:gd name="connsiteX278" fmla="*/ 5844559 w 7472601"/>
              <a:gd name="connsiteY278" fmla="*/ 6553349 h 6858000"/>
              <a:gd name="connsiteX279" fmla="*/ 5975994 w 7472601"/>
              <a:gd name="connsiteY279" fmla="*/ 6858000 h 6858000"/>
              <a:gd name="connsiteX280" fmla="*/ 5898547 w 7472601"/>
              <a:gd name="connsiteY280" fmla="*/ 6858000 h 6858000"/>
              <a:gd name="connsiteX281" fmla="*/ 5682041 w 7472601"/>
              <a:gd name="connsiteY281" fmla="*/ 6355860 h 6858000"/>
              <a:gd name="connsiteX282" fmla="*/ 5461758 w 7472601"/>
              <a:gd name="connsiteY282" fmla="*/ 5820220 h 6858000"/>
              <a:gd name="connsiteX283" fmla="*/ 5237282 w 7472601"/>
              <a:gd name="connsiteY283" fmla="*/ 6579086 h 6858000"/>
              <a:gd name="connsiteX284" fmla="*/ 5115009 w 7472601"/>
              <a:gd name="connsiteY284" fmla="*/ 6858000 h 6858000"/>
              <a:gd name="connsiteX285" fmla="*/ 5028074 w 7472601"/>
              <a:gd name="connsiteY285" fmla="*/ 6858000 h 6858000"/>
              <a:gd name="connsiteX286" fmla="*/ 5079508 w 7472601"/>
              <a:gd name="connsiteY286" fmla="*/ 6749074 h 6858000"/>
              <a:gd name="connsiteX287" fmla="*/ 5371846 w 7472601"/>
              <a:gd name="connsiteY287" fmla="*/ 5924413 h 6858000"/>
              <a:gd name="connsiteX288" fmla="*/ 5270512 w 7472601"/>
              <a:gd name="connsiteY288" fmla="*/ 6138975 h 6858000"/>
              <a:gd name="connsiteX289" fmla="*/ 5062409 w 7472601"/>
              <a:gd name="connsiteY289" fmla="*/ 6653544 h 6858000"/>
              <a:gd name="connsiteX290" fmla="*/ 5036628 w 7472601"/>
              <a:gd name="connsiteY290" fmla="*/ 6754247 h 6858000"/>
              <a:gd name="connsiteX291" fmla="*/ 5009112 w 7472601"/>
              <a:gd name="connsiteY291" fmla="*/ 6858000 h 6858000"/>
              <a:gd name="connsiteX292" fmla="*/ 4976679 w 7472601"/>
              <a:gd name="connsiteY292" fmla="*/ 6858000 h 6858000"/>
              <a:gd name="connsiteX293" fmla="*/ 5006537 w 7472601"/>
              <a:gd name="connsiteY293" fmla="*/ 6747068 h 6858000"/>
              <a:gd name="connsiteX294" fmla="*/ 5032723 w 7472601"/>
              <a:gd name="connsiteY294" fmla="*/ 6644957 h 6858000"/>
              <a:gd name="connsiteX295" fmla="*/ 5242949 w 7472601"/>
              <a:gd name="connsiteY295" fmla="*/ 6125175 h 6858000"/>
              <a:gd name="connsiteX296" fmla="*/ 5286321 w 7472601"/>
              <a:gd name="connsiteY296" fmla="*/ 6033555 h 6858000"/>
              <a:gd name="connsiteX297" fmla="*/ 5008210 w 7472601"/>
              <a:gd name="connsiteY297" fmla="*/ 6649194 h 6858000"/>
              <a:gd name="connsiteX298" fmla="*/ 4986321 w 7472601"/>
              <a:gd name="connsiteY298" fmla="*/ 6765687 h 6858000"/>
              <a:gd name="connsiteX299" fmla="*/ 4973474 w 7472601"/>
              <a:gd name="connsiteY299" fmla="*/ 6858000 h 6858000"/>
              <a:gd name="connsiteX300" fmla="*/ 4907178 w 7472601"/>
              <a:gd name="connsiteY300" fmla="*/ 6858000 h 6858000"/>
              <a:gd name="connsiteX301" fmla="*/ 4910810 w 7472601"/>
              <a:gd name="connsiteY301" fmla="*/ 6829660 h 6858000"/>
              <a:gd name="connsiteX302" fmla="*/ 4987461 w 7472601"/>
              <a:gd name="connsiteY302" fmla="*/ 6432994 h 6858000"/>
              <a:gd name="connsiteX303" fmla="*/ 5179262 w 7472601"/>
              <a:gd name="connsiteY303" fmla="*/ 6035044 h 6858000"/>
              <a:gd name="connsiteX304" fmla="*/ 4689678 w 7472601"/>
              <a:gd name="connsiteY304" fmla="*/ 6440241 h 6858000"/>
              <a:gd name="connsiteX305" fmla="*/ 4477543 w 7472601"/>
              <a:gd name="connsiteY305" fmla="*/ 6674836 h 6858000"/>
              <a:gd name="connsiteX306" fmla="*/ 4329957 w 7472601"/>
              <a:gd name="connsiteY306" fmla="*/ 6858000 h 6858000"/>
              <a:gd name="connsiteX307" fmla="*/ 4218595 w 7472601"/>
              <a:gd name="connsiteY307" fmla="*/ 6858000 h 6858000"/>
              <a:gd name="connsiteX308" fmla="*/ 4368888 w 7472601"/>
              <a:gd name="connsiteY308" fmla="*/ 6668412 h 6858000"/>
              <a:gd name="connsiteX309" fmla="*/ 4563091 w 7472601"/>
              <a:gd name="connsiteY309" fmla="*/ 6442508 h 6858000"/>
              <a:gd name="connsiteX310" fmla="*/ 5387324 w 7472601"/>
              <a:gd name="connsiteY310" fmla="*/ 5705830 h 6858000"/>
              <a:gd name="connsiteX311" fmla="*/ 5073620 w 7472601"/>
              <a:gd name="connsiteY311" fmla="*/ 5955437 h 6858000"/>
              <a:gd name="connsiteX312" fmla="*/ 4689789 w 7472601"/>
              <a:gd name="connsiteY312" fmla="*/ 6268382 h 6858000"/>
              <a:gd name="connsiteX313" fmla="*/ 4418722 w 7472601"/>
              <a:gd name="connsiteY313" fmla="*/ 6570886 h 6858000"/>
              <a:gd name="connsiteX314" fmla="*/ 4214944 w 7472601"/>
              <a:gd name="connsiteY314" fmla="*/ 6858000 h 6858000"/>
              <a:gd name="connsiteX315" fmla="*/ 4177898 w 7472601"/>
              <a:gd name="connsiteY315" fmla="*/ 6858000 h 6858000"/>
              <a:gd name="connsiteX316" fmla="*/ 4391597 w 7472601"/>
              <a:gd name="connsiteY316" fmla="*/ 6556370 h 6858000"/>
              <a:gd name="connsiteX317" fmla="*/ 4668889 w 7472601"/>
              <a:gd name="connsiteY317" fmla="*/ 6246399 h 6858000"/>
              <a:gd name="connsiteX318" fmla="*/ 5055427 w 7472601"/>
              <a:gd name="connsiteY318" fmla="*/ 5931476 h 6858000"/>
              <a:gd name="connsiteX319" fmla="*/ 5371814 w 7472601"/>
              <a:gd name="connsiteY319" fmla="*/ 5678975 h 6858000"/>
              <a:gd name="connsiteX320" fmla="*/ 4987918 w 7472601"/>
              <a:gd name="connsiteY320" fmla="*/ 5838701 h 6858000"/>
              <a:gd name="connsiteX321" fmla="*/ 4317146 w 7472601"/>
              <a:gd name="connsiteY321" fmla="*/ 6587716 h 6858000"/>
              <a:gd name="connsiteX322" fmla="*/ 4171627 w 7472601"/>
              <a:gd name="connsiteY322" fmla="*/ 6858000 h 6858000"/>
              <a:gd name="connsiteX323" fmla="*/ 4081585 w 7472601"/>
              <a:gd name="connsiteY323" fmla="*/ 6858000 h 6858000"/>
              <a:gd name="connsiteX324" fmla="*/ 4238603 w 7472601"/>
              <a:gd name="connsiteY324" fmla="*/ 6559341 h 6858000"/>
              <a:gd name="connsiteX325" fmla="*/ 4778333 w 7472601"/>
              <a:gd name="connsiteY325" fmla="*/ 5873626 h 6858000"/>
              <a:gd name="connsiteX326" fmla="*/ 5414185 w 7472601"/>
              <a:gd name="connsiteY326" fmla="*/ 5573882 h 6858000"/>
              <a:gd name="connsiteX327" fmla="*/ 5959648 w 7472601"/>
              <a:gd name="connsiteY327" fmla="*/ 4760797 h 6858000"/>
              <a:gd name="connsiteX328" fmla="*/ 5355019 w 7472601"/>
              <a:gd name="connsiteY328" fmla="*/ 4734672 h 6858000"/>
              <a:gd name="connsiteX329" fmla="*/ 5083565 w 7472601"/>
              <a:gd name="connsiteY329" fmla="*/ 5179121 h 6858000"/>
              <a:gd name="connsiteX330" fmla="*/ 4713577 w 7472601"/>
              <a:gd name="connsiteY330" fmla="*/ 5616803 h 6858000"/>
              <a:gd name="connsiteX331" fmla="*/ 3989559 w 7472601"/>
              <a:gd name="connsiteY331" fmla="*/ 6145945 h 6858000"/>
              <a:gd name="connsiteX332" fmla="*/ 3939824 w 7472601"/>
              <a:gd name="connsiteY332" fmla="*/ 6066900 h 6858000"/>
              <a:gd name="connsiteX333" fmla="*/ 4584537 w 7472601"/>
              <a:gd name="connsiteY333" fmla="*/ 5324826 h 6858000"/>
              <a:gd name="connsiteX334" fmla="*/ 5037105 w 7472601"/>
              <a:gd name="connsiteY334" fmla="*/ 5088765 h 6858000"/>
              <a:gd name="connsiteX335" fmla="*/ 5039930 w 7472601"/>
              <a:gd name="connsiteY335" fmla="*/ 5089585 h 6858000"/>
              <a:gd name="connsiteX336" fmla="*/ 5263764 w 7472601"/>
              <a:gd name="connsiteY336" fmla="*/ 4735525 h 6858000"/>
              <a:gd name="connsiteX337" fmla="*/ 4086300 w 7472601"/>
              <a:gd name="connsiteY337" fmla="*/ 4884599 h 6858000"/>
              <a:gd name="connsiteX338" fmla="*/ 4085485 w 7472601"/>
              <a:gd name="connsiteY338" fmla="*/ 4899070 h 6858000"/>
              <a:gd name="connsiteX339" fmla="*/ 3871915 w 7472601"/>
              <a:gd name="connsiteY339" fmla="*/ 5253645 h 6858000"/>
              <a:gd name="connsiteX340" fmla="*/ 3799374 w 7472601"/>
              <a:gd name="connsiteY340" fmla="*/ 5466127 h 6858000"/>
              <a:gd name="connsiteX341" fmla="*/ 3498850 w 7472601"/>
              <a:gd name="connsiteY341" fmla="*/ 6661888 h 6858000"/>
              <a:gd name="connsiteX342" fmla="*/ 3399216 w 7472601"/>
              <a:gd name="connsiteY342" fmla="*/ 6858000 h 6858000"/>
              <a:gd name="connsiteX343" fmla="*/ 3303688 w 7472601"/>
              <a:gd name="connsiteY343" fmla="*/ 6858000 h 6858000"/>
              <a:gd name="connsiteX344" fmla="*/ 3391774 w 7472601"/>
              <a:gd name="connsiteY344" fmla="*/ 6697181 h 6858000"/>
              <a:gd name="connsiteX345" fmla="*/ 3735540 w 7472601"/>
              <a:gd name="connsiteY345" fmla="*/ 5546923 h 6858000"/>
              <a:gd name="connsiteX346" fmla="*/ 3729438 w 7472601"/>
              <a:gd name="connsiteY346" fmla="*/ 5569058 h 6858000"/>
              <a:gd name="connsiteX347" fmla="*/ 3707782 w 7472601"/>
              <a:gd name="connsiteY347" fmla="*/ 5644908 h 6858000"/>
              <a:gd name="connsiteX348" fmla="*/ 3583827 w 7472601"/>
              <a:gd name="connsiteY348" fmla="*/ 6039215 h 6858000"/>
              <a:gd name="connsiteX349" fmla="*/ 3547861 w 7472601"/>
              <a:gd name="connsiteY349" fmla="*/ 6129609 h 6858000"/>
              <a:gd name="connsiteX350" fmla="*/ 3490905 w 7472601"/>
              <a:gd name="connsiteY350" fmla="*/ 6277660 h 6858000"/>
              <a:gd name="connsiteX351" fmla="*/ 3455859 w 7472601"/>
              <a:gd name="connsiteY351" fmla="*/ 6391301 h 6858000"/>
              <a:gd name="connsiteX352" fmla="*/ 3429112 w 7472601"/>
              <a:gd name="connsiteY352" fmla="*/ 6479469 h 6858000"/>
              <a:gd name="connsiteX353" fmla="*/ 3304862 w 7472601"/>
              <a:gd name="connsiteY353" fmla="*/ 6796476 h 6858000"/>
              <a:gd name="connsiteX354" fmla="*/ 3276071 w 7472601"/>
              <a:gd name="connsiteY354" fmla="*/ 6858000 h 6858000"/>
              <a:gd name="connsiteX355" fmla="*/ 3240805 w 7472601"/>
              <a:gd name="connsiteY355" fmla="*/ 6858000 h 6858000"/>
              <a:gd name="connsiteX356" fmla="*/ 3275917 w 7472601"/>
              <a:gd name="connsiteY356" fmla="*/ 6783192 h 6858000"/>
              <a:gd name="connsiteX357" fmla="*/ 3399358 w 7472601"/>
              <a:gd name="connsiteY357" fmla="*/ 6469011 h 6858000"/>
              <a:gd name="connsiteX358" fmla="*/ 3425650 w 7472601"/>
              <a:gd name="connsiteY358" fmla="*/ 6381333 h 6858000"/>
              <a:gd name="connsiteX359" fmla="*/ 3460661 w 7472601"/>
              <a:gd name="connsiteY359" fmla="*/ 6266763 h 6858000"/>
              <a:gd name="connsiteX360" fmla="*/ 3518021 w 7472601"/>
              <a:gd name="connsiteY360" fmla="*/ 6117298 h 6858000"/>
              <a:gd name="connsiteX361" fmla="*/ 3554035 w 7472601"/>
              <a:gd name="connsiteY361" fmla="*/ 6027832 h 6858000"/>
              <a:gd name="connsiteX362" fmla="*/ 3677174 w 7472601"/>
              <a:gd name="connsiteY362" fmla="*/ 5636351 h 6858000"/>
              <a:gd name="connsiteX363" fmla="*/ 3698819 w 7472601"/>
              <a:gd name="connsiteY363" fmla="*/ 5560503 h 6858000"/>
              <a:gd name="connsiteX364" fmla="*/ 3702094 w 7472601"/>
              <a:gd name="connsiteY364" fmla="*/ 5549194 h 6858000"/>
              <a:gd name="connsiteX365" fmla="*/ 3398355 w 7472601"/>
              <a:gd name="connsiteY365" fmla="*/ 6094603 h 6858000"/>
              <a:gd name="connsiteX366" fmla="*/ 3193941 w 7472601"/>
              <a:gd name="connsiteY366" fmla="*/ 6798775 h 6858000"/>
              <a:gd name="connsiteX367" fmla="*/ 3184140 w 7472601"/>
              <a:gd name="connsiteY367" fmla="*/ 6858000 h 6858000"/>
              <a:gd name="connsiteX368" fmla="*/ 3099978 w 7472601"/>
              <a:gd name="connsiteY368" fmla="*/ 6858000 h 6858000"/>
              <a:gd name="connsiteX369" fmla="*/ 3101556 w 7472601"/>
              <a:gd name="connsiteY369" fmla="*/ 6843337 h 6858000"/>
              <a:gd name="connsiteX370" fmla="*/ 3370162 w 7472601"/>
              <a:gd name="connsiteY370" fmla="*/ 5785550 h 6858000"/>
              <a:gd name="connsiteX371" fmla="*/ 3746477 w 7472601"/>
              <a:gd name="connsiteY371" fmla="*/ 5377889 h 6858000"/>
              <a:gd name="connsiteX372" fmla="*/ 3863399 w 7472601"/>
              <a:gd name="connsiteY372" fmla="*/ 5087257 h 6858000"/>
              <a:gd name="connsiteX373" fmla="*/ 3968712 w 7472601"/>
              <a:gd name="connsiteY373" fmla="*/ 4913989 h 6858000"/>
              <a:gd name="connsiteX374" fmla="*/ 2792390 w 7472601"/>
              <a:gd name="connsiteY374" fmla="*/ 5382974 h 6858000"/>
              <a:gd name="connsiteX375" fmla="*/ 2714982 w 7472601"/>
              <a:gd name="connsiteY375" fmla="*/ 5427051 h 6858000"/>
              <a:gd name="connsiteX376" fmla="*/ 2813361 w 7472601"/>
              <a:gd name="connsiteY376" fmla="*/ 6023912 h 6858000"/>
              <a:gd name="connsiteX377" fmla="*/ 2688430 w 7472601"/>
              <a:gd name="connsiteY377" fmla="*/ 6801564 h 6858000"/>
              <a:gd name="connsiteX378" fmla="*/ 2629626 w 7472601"/>
              <a:gd name="connsiteY378" fmla="*/ 6763394 h 6858000"/>
              <a:gd name="connsiteX379" fmla="*/ 2565328 w 7472601"/>
              <a:gd name="connsiteY379" fmla="*/ 5516399 h 6858000"/>
              <a:gd name="connsiteX380" fmla="*/ 1922999 w 7472601"/>
              <a:gd name="connsiteY380" fmla="*/ 5980343 h 6858000"/>
              <a:gd name="connsiteX381" fmla="*/ 1950261 w 7472601"/>
              <a:gd name="connsiteY381" fmla="*/ 6405858 h 6858000"/>
              <a:gd name="connsiteX382" fmla="*/ 2365554 w 7472601"/>
              <a:gd name="connsiteY382" fmla="*/ 6759107 h 6858000"/>
              <a:gd name="connsiteX383" fmla="*/ 2424142 w 7472601"/>
              <a:gd name="connsiteY383" fmla="*/ 6858000 h 6858000"/>
              <a:gd name="connsiteX384" fmla="*/ 2395994 w 7472601"/>
              <a:gd name="connsiteY384" fmla="*/ 6858000 h 6858000"/>
              <a:gd name="connsiteX385" fmla="*/ 2392863 w 7472601"/>
              <a:gd name="connsiteY385" fmla="*/ 6852964 h 6858000"/>
              <a:gd name="connsiteX386" fmla="*/ 2017589 w 7472601"/>
              <a:gd name="connsiteY386" fmla="*/ 6493982 h 6858000"/>
              <a:gd name="connsiteX387" fmla="*/ 2147336 w 7472601"/>
              <a:gd name="connsiteY387" fmla="*/ 6594052 h 6858000"/>
              <a:gd name="connsiteX388" fmla="*/ 2207047 w 7472601"/>
              <a:gd name="connsiteY388" fmla="*/ 6654540 h 6858000"/>
              <a:gd name="connsiteX389" fmla="*/ 2299106 w 7472601"/>
              <a:gd name="connsiteY389" fmla="*/ 6778931 h 6858000"/>
              <a:gd name="connsiteX390" fmla="*/ 2314430 w 7472601"/>
              <a:gd name="connsiteY390" fmla="*/ 6801144 h 6858000"/>
              <a:gd name="connsiteX391" fmla="*/ 2352406 w 7472601"/>
              <a:gd name="connsiteY391" fmla="*/ 6858000 h 6858000"/>
              <a:gd name="connsiteX392" fmla="*/ 2314492 w 7472601"/>
              <a:gd name="connsiteY392" fmla="*/ 6858000 h 6858000"/>
              <a:gd name="connsiteX393" fmla="*/ 2288095 w 7472601"/>
              <a:gd name="connsiteY393" fmla="*/ 6818030 h 6858000"/>
              <a:gd name="connsiteX394" fmla="*/ 2272768 w 7472601"/>
              <a:gd name="connsiteY394" fmla="*/ 6795822 h 6858000"/>
              <a:gd name="connsiteX395" fmla="*/ 2182715 w 7472601"/>
              <a:gd name="connsiteY395" fmla="*/ 6675071 h 6858000"/>
              <a:gd name="connsiteX396" fmla="*/ 2032061 w 7472601"/>
              <a:gd name="connsiteY396" fmla="*/ 6541380 h 6858000"/>
              <a:gd name="connsiteX397" fmla="*/ 2257220 w 7472601"/>
              <a:gd name="connsiteY397" fmla="*/ 6826257 h 6858000"/>
              <a:gd name="connsiteX398" fmla="*/ 2281324 w 7472601"/>
              <a:gd name="connsiteY398" fmla="*/ 6858000 h 6858000"/>
              <a:gd name="connsiteX399" fmla="*/ 2242860 w 7472601"/>
              <a:gd name="connsiteY399" fmla="*/ 6858000 h 6858000"/>
              <a:gd name="connsiteX400" fmla="*/ 2232818 w 7472601"/>
              <a:gd name="connsiteY400" fmla="*/ 6844926 h 6858000"/>
              <a:gd name="connsiteX401" fmla="*/ 1990172 w 7472601"/>
              <a:gd name="connsiteY401" fmla="*/ 6542121 h 6858000"/>
              <a:gd name="connsiteX402" fmla="*/ 2124090 w 7472601"/>
              <a:gd name="connsiteY402" fmla="*/ 6761017 h 6858000"/>
              <a:gd name="connsiteX403" fmla="*/ 2200380 w 7472601"/>
              <a:gd name="connsiteY403" fmla="*/ 6858000 h 6858000"/>
              <a:gd name="connsiteX404" fmla="*/ 2147507 w 7472601"/>
              <a:gd name="connsiteY404" fmla="*/ 6858000 h 6858000"/>
              <a:gd name="connsiteX405" fmla="*/ 2070668 w 7472601"/>
              <a:gd name="connsiteY405" fmla="*/ 6761520 h 6858000"/>
              <a:gd name="connsiteX406" fmla="*/ 1975142 w 7472601"/>
              <a:gd name="connsiteY406" fmla="*/ 6585570 h 6858000"/>
              <a:gd name="connsiteX407" fmla="*/ 2050035 w 7472601"/>
              <a:gd name="connsiteY407" fmla="*/ 6813345 h 6858000"/>
              <a:gd name="connsiteX408" fmla="*/ 2063025 w 7472601"/>
              <a:gd name="connsiteY408" fmla="*/ 6858000 h 6858000"/>
              <a:gd name="connsiteX409" fmla="*/ 2021675 w 7472601"/>
              <a:gd name="connsiteY409" fmla="*/ 6858000 h 6858000"/>
              <a:gd name="connsiteX410" fmla="*/ 2019308 w 7472601"/>
              <a:gd name="connsiteY410" fmla="*/ 6847118 h 6858000"/>
              <a:gd name="connsiteX411" fmla="*/ 1938835 w 7472601"/>
              <a:gd name="connsiteY411" fmla="*/ 6551160 h 6858000"/>
              <a:gd name="connsiteX412" fmla="*/ 1953230 w 7472601"/>
              <a:gd name="connsiteY412" fmla="*/ 6759699 h 6858000"/>
              <a:gd name="connsiteX413" fmla="*/ 1956763 w 7472601"/>
              <a:gd name="connsiteY413" fmla="*/ 6778191 h 6858000"/>
              <a:gd name="connsiteX414" fmla="*/ 1967925 w 7472601"/>
              <a:gd name="connsiteY414" fmla="*/ 6858000 h 6858000"/>
              <a:gd name="connsiteX415" fmla="*/ 1936622 w 7472601"/>
              <a:gd name="connsiteY415" fmla="*/ 6858000 h 6858000"/>
              <a:gd name="connsiteX416" fmla="*/ 1926261 w 7472601"/>
              <a:gd name="connsiteY416" fmla="*/ 6784064 h 6858000"/>
              <a:gd name="connsiteX417" fmla="*/ 1922724 w 7472601"/>
              <a:gd name="connsiteY417" fmla="*/ 6765577 h 6858000"/>
              <a:gd name="connsiteX418" fmla="*/ 1904650 w 7472601"/>
              <a:gd name="connsiteY418" fmla="*/ 6639616 h 6858000"/>
              <a:gd name="connsiteX419" fmla="*/ 1885273 w 7472601"/>
              <a:gd name="connsiteY419" fmla="*/ 6858000 h 6858000"/>
              <a:gd name="connsiteX420" fmla="*/ 1854363 w 7472601"/>
              <a:gd name="connsiteY420" fmla="*/ 6858000 h 6858000"/>
              <a:gd name="connsiteX421" fmla="*/ 1880391 w 7472601"/>
              <a:gd name="connsiteY421" fmla="*/ 6603796 h 6858000"/>
              <a:gd name="connsiteX422" fmla="*/ 1818273 w 7472601"/>
              <a:gd name="connsiteY422" fmla="*/ 6715729 h 6858000"/>
              <a:gd name="connsiteX423" fmla="*/ 1794691 w 7472601"/>
              <a:gd name="connsiteY423" fmla="*/ 6843239 h 6858000"/>
              <a:gd name="connsiteX424" fmla="*/ 1794914 w 7472601"/>
              <a:gd name="connsiteY424" fmla="*/ 6858000 h 6858000"/>
              <a:gd name="connsiteX425" fmla="*/ 1746128 w 7472601"/>
              <a:gd name="connsiteY425" fmla="*/ 6858000 h 6858000"/>
              <a:gd name="connsiteX426" fmla="*/ 1753934 w 7472601"/>
              <a:gd name="connsiteY426" fmla="*/ 6724796 h 6858000"/>
              <a:gd name="connsiteX427" fmla="*/ 1792053 w 7472601"/>
              <a:gd name="connsiteY427" fmla="*/ 6572396 h 6858000"/>
              <a:gd name="connsiteX428" fmla="*/ 1862248 w 7472601"/>
              <a:gd name="connsiteY428" fmla="*/ 6266397 h 6858000"/>
              <a:gd name="connsiteX429" fmla="*/ 1862250 w 7472601"/>
              <a:gd name="connsiteY429" fmla="*/ 6033531 h 6858000"/>
              <a:gd name="connsiteX430" fmla="*/ 1211999 w 7472601"/>
              <a:gd name="connsiteY430" fmla="*/ 6683610 h 6858000"/>
              <a:gd name="connsiteX431" fmla="*/ 1213266 w 7472601"/>
              <a:gd name="connsiteY431" fmla="*/ 6691947 h 6858000"/>
              <a:gd name="connsiteX432" fmla="*/ 1203370 w 7472601"/>
              <a:gd name="connsiteY432" fmla="*/ 6850676 h 6858000"/>
              <a:gd name="connsiteX433" fmla="*/ 1203671 w 7472601"/>
              <a:gd name="connsiteY433" fmla="*/ 6858000 h 6858000"/>
              <a:gd name="connsiteX434" fmla="*/ 1143180 w 7472601"/>
              <a:gd name="connsiteY434" fmla="*/ 6858000 h 6858000"/>
              <a:gd name="connsiteX435" fmla="*/ 1142176 w 7472601"/>
              <a:gd name="connsiteY435" fmla="*/ 6766045 h 6858000"/>
              <a:gd name="connsiteX436" fmla="*/ 1067484 w 7472601"/>
              <a:gd name="connsiteY436" fmla="*/ 6858000 h 6858000"/>
              <a:gd name="connsiteX437" fmla="*/ 953928 w 7472601"/>
              <a:gd name="connsiteY437" fmla="*/ 6858000 h 6858000"/>
              <a:gd name="connsiteX438" fmla="*/ 959715 w 7472601"/>
              <a:gd name="connsiteY438" fmla="*/ 6850185 h 6858000"/>
              <a:gd name="connsiteX439" fmla="*/ 1483788 w 7472601"/>
              <a:gd name="connsiteY439" fmla="*/ 6259174 h 6858000"/>
              <a:gd name="connsiteX440" fmla="*/ 1100671 w 7472601"/>
              <a:gd name="connsiteY440" fmla="*/ 6252137 h 6858000"/>
              <a:gd name="connsiteX441" fmla="*/ 1090144 w 7472601"/>
              <a:gd name="connsiteY441" fmla="*/ 6256748 h 6858000"/>
              <a:gd name="connsiteX442" fmla="*/ 1095872 w 7472601"/>
              <a:gd name="connsiteY442" fmla="*/ 6271892 h 6858000"/>
              <a:gd name="connsiteX443" fmla="*/ 262785 w 7472601"/>
              <a:gd name="connsiteY443" fmla="*/ 6845450 h 6858000"/>
              <a:gd name="connsiteX444" fmla="*/ 209968 w 7472601"/>
              <a:gd name="connsiteY444" fmla="*/ 6770713 h 6858000"/>
              <a:gd name="connsiteX445" fmla="*/ 873460 w 7472601"/>
              <a:gd name="connsiteY445" fmla="*/ 6253768 h 6858000"/>
              <a:gd name="connsiteX446" fmla="*/ 192686 w 7472601"/>
              <a:gd name="connsiteY446" fmla="*/ 5849257 h 6858000"/>
              <a:gd name="connsiteX447" fmla="*/ 4696 w 7472601"/>
              <a:gd name="connsiteY447" fmla="*/ 5697668 h 6858000"/>
              <a:gd name="connsiteX448" fmla="*/ 0 w 7472601"/>
              <a:gd name="connsiteY448" fmla="*/ 5689984 h 6858000"/>
              <a:gd name="connsiteX449" fmla="*/ 0 w 7472601"/>
              <a:gd name="connsiteY449" fmla="*/ 5513472 h 6858000"/>
              <a:gd name="connsiteX450" fmla="*/ 174101 w 7472601"/>
              <a:gd name="connsiteY450" fmla="*/ 5620277 h 6858000"/>
              <a:gd name="connsiteX451" fmla="*/ 891800 w 7472601"/>
              <a:gd name="connsiteY451" fmla="*/ 6036935 h 6858000"/>
              <a:gd name="connsiteX452" fmla="*/ 1072219 w 7472601"/>
              <a:gd name="connsiteY452" fmla="*/ 6169443 h 6858000"/>
              <a:gd name="connsiteX453" fmla="*/ 1074117 w 7472601"/>
              <a:gd name="connsiteY453" fmla="*/ 6170301 h 6858000"/>
              <a:gd name="connsiteX454" fmla="*/ 1083114 w 7472601"/>
              <a:gd name="connsiteY454" fmla="*/ 6174131 h 6858000"/>
              <a:gd name="connsiteX455" fmla="*/ 1543010 w 7472601"/>
              <a:gd name="connsiteY455" fmla="*/ 6191140 h 6858000"/>
              <a:gd name="connsiteX456" fmla="*/ 1551080 w 7472601"/>
              <a:gd name="connsiteY456" fmla="*/ 6195006 h 6858000"/>
              <a:gd name="connsiteX457" fmla="*/ 2345443 w 7472601"/>
              <a:gd name="connsiteY457" fmla="*/ 5549882 h 6858000"/>
              <a:gd name="connsiteX458" fmla="*/ 1721499 w 7472601"/>
              <a:gd name="connsiteY458" fmla="*/ 5599969 h 6858000"/>
              <a:gd name="connsiteX459" fmla="*/ 767716 w 7472601"/>
              <a:gd name="connsiteY459" fmla="*/ 5472768 h 6858000"/>
              <a:gd name="connsiteX460" fmla="*/ 722147 w 7472601"/>
              <a:gd name="connsiteY460" fmla="*/ 5393091 h 6858000"/>
              <a:gd name="connsiteX461" fmla="*/ 1485552 w 7472601"/>
              <a:gd name="connsiteY461" fmla="*/ 5313202 h 6858000"/>
              <a:gd name="connsiteX462" fmla="*/ 2143004 w 7472601"/>
              <a:gd name="connsiteY462" fmla="*/ 5402420 h 6858000"/>
              <a:gd name="connsiteX463" fmla="*/ 1933391 w 7472601"/>
              <a:gd name="connsiteY463" fmla="*/ 5156971 h 6858000"/>
              <a:gd name="connsiteX464" fmla="*/ 1827118 w 7472601"/>
              <a:gd name="connsiteY464" fmla="*/ 4968410 h 6858000"/>
              <a:gd name="connsiteX465" fmla="*/ 1837349 w 7472601"/>
              <a:gd name="connsiteY465" fmla="*/ 4956357 h 6858000"/>
              <a:gd name="connsiteX466" fmla="*/ 2162835 w 7472601"/>
              <a:gd name="connsiteY466" fmla="*/ 5187853 h 6858000"/>
              <a:gd name="connsiteX467" fmla="*/ 2257167 w 7472601"/>
              <a:gd name="connsiteY467" fmla="*/ 5462123 h 6858000"/>
              <a:gd name="connsiteX468" fmla="*/ 2261598 w 7472601"/>
              <a:gd name="connsiteY468" fmla="*/ 5467998 h 6858000"/>
              <a:gd name="connsiteX469" fmla="*/ 2437177 w 7472601"/>
              <a:gd name="connsiteY469" fmla="*/ 5479608 h 6858000"/>
              <a:gd name="connsiteX470" fmla="*/ 2445247 w 7472601"/>
              <a:gd name="connsiteY470" fmla="*/ 5483476 h 6858000"/>
              <a:gd name="connsiteX471" fmla="*/ 2743626 w 7472601"/>
              <a:gd name="connsiteY471" fmla="*/ 5304819 h 6858000"/>
              <a:gd name="connsiteX472" fmla="*/ 3048102 w 7472601"/>
              <a:gd name="connsiteY472" fmla="*/ 5150595 h 6858000"/>
              <a:gd name="connsiteX473" fmla="*/ 1799414 w 7472601"/>
              <a:gd name="connsiteY473" fmla="*/ 4694732 h 6858000"/>
              <a:gd name="connsiteX474" fmla="*/ 1771735 w 7472601"/>
              <a:gd name="connsiteY474" fmla="*/ 4619929 h 6858000"/>
              <a:gd name="connsiteX475" fmla="*/ 3104273 w 7472601"/>
              <a:gd name="connsiteY475" fmla="*/ 5076159 h 6858000"/>
              <a:gd name="connsiteX476" fmla="*/ 3113245 w 7472601"/>
              <a:gd name="connsiteY476" fmla="*/ 5090705 h 6858000"/>
              <a:gd name="connsiteX477" fmla="*/ 3126294 w 7472601"/>
              <a:gd name="connsiteY477" fmla="*/ 5114400 h 6858000"/>
              <a:gd name="connsiteX478" fmla="*/ 3937433 w 7472601"/>
              <a:gd name="connsiteY478" fmla="*/ 4830473 h 6858000"/>
              <a:gd name="connsiteX479" fmla="*/ 3590475 w 7472601"/>
              <a:gd name="connsiteY479" fmla="*/ 4597974 h 6858000"/>
              <a:gd name="connsiteX480" fmla="*/ 3100264 w 7472601"/>
              <a:gd name="connsiteY480" fmla="*/ 4579845 h 6858000"/>
              <a:gd name="connsiteX481" fmla="*/ 2183576 w 7472601"/>
              <a:gd name="connsiteY481" fmla="*/ 4227150 h 6858000"/>
              <a:gd name="connsiteX482" fmla="*/ 2151029 w 7472601"/>
              <a:gd name="connsiteY482" fmla="*/ 4146947 h 6858000"/>
              <a:gd name="connsiteX483" fmla="*/ 3563434 w 7472601"/>
              <a:gd name="connsiteY483" fmla="*/ 4469115 h 6858000"/>
              <a:gd name="connsiteX484" fmla="*/ 3177952 w 7472601"/>
              <a:gd name="connsiteY484" fmla="*/ 3657386 h 6858000"/>
              <a:gd name="connsiteX485" fmla="*/ 3189263 w 7472601"/>
              <a:gd name="connsiteY485" fmla="*/ 3625726 h 6858000"/>
              <a:gd name="connsiteX486" fmla="*/ 3560912 w 7472601"/>
              <a:gd name="connsiteY486" fmla="*/ 4079863 h 6858000"/>
              <a:gd name="connsiteX487" fmla="*/ 3626636 w 7472601"/>
              <a:gd name="connsiteY487" fmla="*/ 4512230 h 6858000"/>
              <a:gd name="connsiteX488" fmla="*/ 3653088 w 7472601"/>
              <a:gd name="connsiteY488" fmla="*/ 4521417 h 6858000"/>
              <a:gd name="connsiteX489" fmla="*/ 3988128 w 7472601"/>
              <a:gd name="connsiteY489" fmla="*/ 4817267 h 6858000"/>
              <a:gd name="connsiteX490" fmla="*/ 4830582 w 7472601"/>
              <a:gd name="connsiteY490" fmla="*/ 4676000 h 6858000"/>
              <a:gd name="connsiteX491" fmla="*/ 4830100 w 7472601"/>
              <a:gd name="connsiteY491" fmla="*/ 4675554 h 6858000"/>
              <a:gd name="connsiteX492" fmla="*/ 4036318 w 7472601"/>
              <a:gd name="connsiteY492" fmla="*/ 4147013 h 6858000"/>
              <a:gd name="connsiteX493" fmla="*/ 3432098 w 7472601"/>
              <a:gd name="connsiteY493" fmla="*/ 3537312 h 6858000"/>
              <a:gd name="connsiteX494" fmla="*/ 3446761 w 7472601"/>
              <a:gd name="connsiteY494" fmla="*/ 3461278 h 6858000"/>
              <a:gd name="connsiteX495" fmla="*/ 4419733 w 7472601"/>
              <a:gd name="connsiteY495" fmla="*/ 3963555 h 6858000"/>
              <a:gd name="connsiteX496" fmla="*/ 4781371 w 7472601"/>
              <a:gd name="connsiteY496" fmla="*/ 4458604 h 6858000"/>
              <a:gd name="connsiteX497" fmla="*/ 4780440 w 7472601"/>
              <a:gd name="connsiteY497" fmla="*/ 4470290 h 6858000"/>
              <a:gd name="connsiteX498" fmla="*/ 4898954 w 7472601"/>
              <a:gd name="connsiteY498" fmla="*/ 4662092 h 6858000"/>
              <a:gd name="connsiteX499" fmla="*/ 4900699 w 7472601"/>
              <a:gd name="connsiteY499" fmla="*/ 4670867 h 6858000"/>
              <a:gd name="connsiteX500" fmla="*/ 5714511 w 7472601"/>
              <a:gd name="connsiteY500" fmla="*/ 4663483 h 6858000"/>
              <a:gd name="connsiteX501" fmla="*/ 5464793 w 7472601"/>
              <a:gd name="connsiteY501" fmla="*/ 4393556 h 6858000"/>
              <a:gd name="connsiteX502" fmla="*/ 5461897 w 7472601"/>
              <a:gd name="connsiteY502" fmla="*/ 4390879 h 6858000"/>
              <a:gd name="connsiteX503" fmla="*/ 4294126 w 7472601"/>
              <a:gd name="connsiteY503" fmla="*/ 3303048 h 6858000"/>
              <a:gd name="connsiteX504" fmla="*/ 4305321 w 7472601"/>
              <a:gd name="connsiteY504" fmla="*/ 3256953 h 6858000"/>
              <a:gd name="connsiteX505" fmla="*/ 4949299 w 7472601"/>
              <a:gd name="connsiteY505" fmla="*/ 3766336 h 6858000"/>
              <a:gd name="connsiteX506" fmla="*/ 5291452 w 7472601"/>
              <a:gd name="connsiteY506" fmla="*/ 4076801 h 6858000"/>
              <a:gd name="connsiteX507" fmla="*/ 5434998 w 7472601"/>
              <a:gd name="connsiteY507" fmla="*/ 4254100 h 6858000"/>
              <a:gd name="connsiteX508" fmla="*/ 5351015 w 7472601"/>
              <a:gd name="connsiteY508" fmla="*/ 3760989 h 6858000"/>
              <a:gd name="connsiteX509" fmla="*/ 5413780 w 7472601"/>
              <a:gd name="connsiteY509" fmla="*/ 2966265 h 6858000"/>
              <a:gd name="connsiteX510" fmla="*/ 5425627 w 7472601"/>
              <a:gd name="connsiteY510" fmla="*/ 2954192 h 6858000"/>
              <a:gd name="connsiteX511" fmla="*/ 6604735 w 7472601"/>
              <a:gd name="connsiteY511" fmla="*/ 2041381 h 6858000"/>
              <a:gd name="connsiteX512" fmla="*/ 7204487 w 7472601"/>
              <a:gd name="connsiteY512" fmla="*/ 2742112 h 6858000"/>
              <a:gd name="connsiteX513" fmla="*/ 7131592 w 7472601"/>
              <a:gd name="connsiteY513" fmla="*/ 2672096 h 6858000"/>
              <a:gd name="connsiteX514" fmla="*/ 6996344 w 7472601"/>
              <a:gd name="connsiteY514" fmla="*/ 2518310 h 6858000"/>
              <a:gd name="connsiteX515" fmla="*/ 6735495 w 7472601"/>
              <a:gd name="connsiteY515" fmla="*/ 2196890 h 6858000"/>
              <a:gd name="connsiteX516" fmla="*/ 6721901 w 7472601"/>
              <a:gd name="connsiteY516" fmla="*/ 2179274 h 6858000"/>
              <a:gd name="connsiteX517" fmla="*/ 6604735 w 7472601"/>
              <a:gd name="connsiteY517" fmla="*/ 2041381 h 6858000"/>
              <a:gd name="connsiteX518" fmla="*/ 6591670 w 7472601"/>
              <a:gd name="connsiteY518" fmla="*/ 1988277 h 6858000"/>
              <a:gd name="connsiteX519" fmla="*/ 6747349 w 7472601"/>
              <a:gd name="connsiteY519" fmla="*/ 2160069 h 6858000"/>
              <a:gd name="connsiteX520" fmla="*/ 6760943 w 7472601"/>
              <a:gd name="connsiteY520" fmla="*/ 2177686 h 6858000"/>
              <a:gd name="connsiteX521" fmla="*/ 7021065 w 7472601"/>
              <a:gd name="connsiteY521" fmla="*/ 2498102 h 6858000"/>
              <a:gd name="connsiteX522" fmla="*/ 7155223 w 7472601"/>
              <a:gd name="connsiteY522" fmla="*/ 2650386 h 6858000"/>
              <a:gd name="connsiteX523" fmla="*/ 7203167 w 7472601"/>
              <a:gd name="connsiteY523" fmla="*/ 2697288 h 6858000"/>
              <a:gd name="connsiteX524" fmla="*/ 6937703 w 7472601"/>
              <a:gd name="connsiteY524" fmla="*/ 2321981 h 6858000"/>
              <a:gd name="connsiteX525" fmla="*/ 6591670 w 7472601"/>
              <a:gd name="connsiteY525" fmla="*/ 1988277 h 6858000"/>
              <a:gd name="connsiteX526" fmla="*/ 5798671 w 7472601"/>
              <a:gd name="connsiteY526" fmla="*/ 1981601 h 6858000"/>
              <a:gd name="connsiteX527" fmla="*/ 5754709 w 7472601"/>
              <a:gd name="connsiteY527" fmla="*/ 2071454 h 6858000"/>
              <a:gd name="connsiteX528" fmla="*/ 5763044 w 7472601"/>
              <a:gd name="connsiteY528" fmla="*/ 2842206 h 6858000"/>
              <a:gd name="connsiteX529" fmla="*/ 5764974 w 7472601"/>
              <a:gd name="connsiteY529" fmla="*/ 2799609 h 6858000"/>
              <a:gd name="connsiteX530" fmla="*/ 5767665 w 7472601"/>
              <a:gd name="connsiteY530" fmla="*/ 2666409 h 6858000"/>
              <a:gd name="connsiteX531" fmla="*/ 5763055 w 7472601"/>
              <a:gd name="connsiteY531" fmla="*/ 2579705 h 6858000"/>
              <a:gd name="connsiteX532" fmla="*/ 5758079 w 7472601"/>
              <a:gd name="connsiteY532" fmla="*/ 2492508 h 6858000"/>
              <a:gd name="connsiteX533" fmla="*/ 5779325 w 7472601"/>
              <a:gd name="connsiteY533" fmla="*/ 2197069 h 6858000"/>
              <a:gd name="connsiteX534" fmla="*/ 5798671 w 7472601"/>
              <a:gd name="connsiteY534" fmla="*/ 1981601 h 6858000"/>
              <a:gd name="connsiteX535" fmla="*/ 5829202 w 7472601"/>
              <a:gd name="connsiteY535" fmla="*/ 1971679 h 6858000"/>
              <a:gd name="connsiteX536" fmla="*/ 5809558 w 7472601"/>
              <a:gd name="connsiteY536" fmla="*/ 2198043 h 6858000"/>
              <a:gd name="connsiteX537" fmla="*/ 5788653 w 7472601"/>
              <a:gd name="connsiteY537" fmla="*/ 2489430 h 6858000"/>
              <a:gd name="connsiteX538" fmla="*/ 5793439 w 7472601"/>
              <a:gd name="connsiteY538" fmla="*/ 2575235 h 6858000"/>
              <a:gd name="connsiteX539" fmla="*/ 5796837 w 7472601"/>
              <a:gd name="connsiteY539" fmla="*/ 2637633 h 6858000"/>
              <a:gd name="connsiteX540" fmla="*/ 5818614 w 7472601"/>
              <a:gd name="connsiteY540" fmla="*/ 2473055 h 6858000"/>
              <a:gd name="connsiteX541" fmla="*/ 5829202 w 7472601"/>
              <a:gd name="connsiteY541" fmla="*/ 1971679 h 6858000"/>
              <a:gd name="connsiteX542" fmla="*/ 5911389 w 7472601"/>
              <a:gd name="connsiteY542" fmla="*/ 1898371 h 6858000"/>
              <a:gd name="connsiteX543" fmla="*/ 6237627 w 7472601"/>
              <a:gd name="connsiteY543" fmla="*/ 2231921 h 6858000"/>
              <a:gd name="connsiteX544" fmla="*/ 5911389 w 7472601"/>
              <a:gd name="connsiteY544" fmla="*/ 1898371 h 6858000"/>
              <a:gd name="connsiteX545" fmla="*/ 6944437 w 7472601"/>
              <a:gd name="connsiteY545" fmla="*/ 1575402 h 6858000"/>
              <a:gd name="connsiteX546" fmla="*/ 6304730 w 7472601"/>
              <a:gd name="connsiteY546" fmla="*/ 1766654 h 6858000"/>
              <a:gd name="connsiteX547" fmla="*/ 6944437 w 7472601"/>
              <a:gd name="connsiteY547" fmla="*/ 1575402 h 6858000"/>
              <a:gd name="connsiteX548" fmla="*/ 7019523 w 7472601"/>
              <a:gd name="connsiteY548" fmla="*/ 1519450 h 6858000"/>
              <a:gd name="connsiteX549" fmla="*/ 6298091 w 7472601"/>
              <a:gd name="connsiteY549" fmla="*/ 1737122 h 6858000"/>
              <a:gd name="connsiteX550" fmla="*/ 7019523 w 7472601"/>
              <a:gd name="connsiteY550" fmla="*/ 1519450 h 6858000"/>
              <a:gd name="connsiteX551" fmla="*/ 2399523 w 7472601"/>
              <a:gd name="connsiteY551" fmla="*/ 1428234 h 6858000"/>
              <a:gd name="connsiteX552" fmla="*/ 2224982 w 7472601"/>
              <a:gd name="connsiteY552" fmla="*/ 1826201 h 6858000"/>
              <a:gd name="connsiteX553" fmla="*/ 2096099 w 7472601"/>
              <a:gd name="connsiteY553" fmla="*/ 2345900 h 6858000"/>
              <a:gd name="connsiteX554" fmla="*/ 2283317 w 7472601"/>
              <a:gd name="connsiteY554" fmla="*/ 1796925 h 6858000"/>
              <a:gd name="connsiteX555" fmla="*/ 2399523 w 7472601"/>
              <a:gd name="connsiteY555" fmla="*/ 1428234 h 6858000"/>
              <a:gd name="connsiteX556" fmla="*/ 2448558 w 7472601"/>
              <a:gd name="connsiteY556" fmla="*/ 1373435 h 6858000"/>
              <a:gd name="connsiteX557" fmla="*/ 2312521 w 7472601"/>
              <a:gd name="connsiteY557" fmla="*/ 1806140 h 6858000"/>
              <a:gd name="connsiteX558" fmla="*/ 2127533 w 7472601"/>
              <a:gd name="connsiteY558" fmla="*/ 2348380 h 6858000"/>
              <a:gd name="connsiteX559" fmla="*/ 2358080 w 7472601"/>
              <a:gd name="connsiteY559" fmla="*/ 1866134 h 6858000"/>
              <a:gd name="connsiteX560" fmla="*/ 2407436 w 7472601"/>
              <a:gd name="connsiteY560" fmla="*/ 1651070 h 6858000"/>
              <a:gd name="connsiteX561" fmla="*/ 2448558 w 7472601"/>
              <a:gd name="connsiteY561" fmla="*/ 1373435 h 6858000"/>
              <a:gd name="connsiteX562" fmla="*/ 278707 w 7472601"/>
              <a:gd name="connsiteY562" fmla="*/ 1352270 h 6858000"/>
              <a:gd name="connsiteX563" fmla="*/ 321570 w 7472601"/>
              <a:gd name="connsiteY563" fmla="*/ 1861610 h 6858000"/>
              <a:gd name="connsiteX564" fmla="*/ 294281 w 7472601"/>
              <a:gd name="connsiteY564" fmla="*/ 1440658 h 6858000"/>
              <a:gd name="connsiteX565" fmla="*/ 278707 w 7472601"/>
              <a:gd name="connsiteY565" fmla="*/ 1352270 h 6858000"/>
              <a:gd name="connsiteX566" fmla="*/ 1423821 w 7472601"/>
              <a:gd name="connsiteY566" fmla="*/ 1351958 h 6858000"/>
              <a:gd name="connsiteX567" fmla="*/ 1638521 w 7472601"/>
              <a:gd name="connsiteY567" fmla="*/ 1908470 h 6858000"/>
              <a:gd name="connsiteX568" fmla="*/ 1754199 w 7472601"/>
              <a:gd name="connsiteY568" fmla="*/ 2149284 h 6858000"/>
              <a:gd name="connsiteX569" fmla="*/ 1908359 w 7472601"/>
              <a:gd name="connsiteY569" fmla="*/ 2364988 h 6858000"/>
              <a:gd name="connsiteX570" fmla="*/ 1647661 w 7472601"/>
              <a:gd name="connsiteY570" fmla="*/ 1825945 h 6858000"/>
              <a:gd name="connsiteX571" fmla="*/ 1423821 w 7472601"/>
              <a:gd name="connsiteY571" fmla="*/ 1351958 h 6858000"/>
              <a:gd name="connsiteX572" fmla="*/ 1431890 w 7472601"/>
              <a:gd name="connsiteY572" fmla="*/ 1306475 h 6858000"/>
              <a:gd name="connsiteX573" fmla="*/ 1507597 w 7472601"/>
              <a:gd name="connsiteY573" fmla="*/ 1446132 h 6858000"/>
              <a:gd name="connsiteX574" fmla="*/ 1674586 w 7472601"/>
              <a:gd name="connsiteY574" fmla="*/ 1813832 h 6858000"/>
              <a:gd name="connsiteX575" fmla="*/ 1815950 w 7472601"/>
              <a:gd name="connsiteY575" fmla="*/ 2128564 h 6858000"/>
              <a:gd name="connsiteX576" fmla="*/ 1984242 w 7472601"/>
              <a:gd name="connsiteY576" fmla="*/ 2430829 h 6858000"/>
              <a:gd name="connsiteX577" fmla="*/ 2014023 w 7472601"/>
              <a:gd name="connsiteY577" fmla="*/ 2450995 h 6858000"/>
              <a:gd name="connsiteX578" fmla="*/ 1747337 w 7472601"/>
              <a:gd name="connsiteY578" fmla="*/ 1855264 h 6858000"/>
              <a:gd name="connsiteX579" fmla="*/ 1533749 w 7472601"/>
              <a:gd name="connsiteY579" fmla="*/ 1478656 h 6858000"/>
              <a:gd name="connsiteX580" fmla="*/ 1431890 w 7472601"/>
              <a:gd name="connsiteY580" fmla="*/ 1306475 h 6858000"/>
              <a:gd name="connsiteX581" fmla="*/ 5052692 w 7472601"/>
              <a:gd name="connsiteY581" fmla="*/ 1292994 h 6858000"/>
              <a:gd name="connsiteX582" fmla="*/ 5200661 w 7472601"/>
              <a:gd name="connsiteY582" fmla="*/ 1635186 h 6858000"/>
              <a:gd name="connsiteX583" fmla="*/ 5297138 w 7472601"/>
              <a:gd name="connsiteY583" fmla="*/ 1906351 h 6858000"/>
              <a:gd name="connsiteX584" fmla="*/ 5052692 w 7472601"/>
              <a:gd name="connsiteY584" fmla="*/ 1292994 h 6858000"/>
              <a:gd name="connsiteX585" fmla="*/ 5009948 w 7472601"/>
              <a:gd name="connsiteY585" fmla="*/ 1273619 h 6858000"/>
              <a:gd name="connsiteX586" fmla="*/ 5121777 w 7472601"/>
              <a:gd name="connsiteY586" fmla="*/ 1654213 h 6858000"/>
              <a:gd name="connsiteX587" fmla="*/ 5293545 w 7472601"/>
              <a:gd name="connsiteY587" fmla="*/ 2072247 h 6858000"/>
              <a:gd name="connsiteX588" fmla="*/ 5294042 w 7472601"/>
              <a:gd name="connsiteY588" fmla="*/ 2065019 h 6858000"/>
              <a:gd name="connsiteX589" fmla="*/ 5171936 w 7472601"/>
              <a:gd name="connsiteY589" fmla="*/ 1647613 h 6858000"/>
              <a:gd name="connsiteX590" fmla="*/ 5009948 w 7472601"/>
              <a:gd name="connsiteY590" fmla="*/ 1273619 h 6858000"/>
              <a:gd name="connsiteX591" fmla="*/ 655236 w 7472601"/>
              <a:gd name="connsiteY591" fmla="*/ 1268632 h 6858000"/>
              <a:gd name="connsiteX592" fmla="*/ 839521 w 7472601"/>
              <a:gd name="connsiteY592" fmla="*/ 1685315 h 6858000"/>
              <a:gd name="connsiteX593" fmla="*/ 1109416 w 7472601"/>
              <a:gd name="connsiteY593" fmla="*/ 2061663 h 6858000"/>
              <a:gd name="connsiteX594" fmla="*/ 1298300 w 7472601"/>
              <a:gd name="connsiteY594" fmla="*/ 2247742 h 6858000"/>
              <a:gd name="connsiteX595" fmla="*/ 1125871 w 7472601"/>
              <a:gd name="connsiteY595" fmla="*/ 1989513 h 6858000"/>
              <a:gd name="connsiteX596" fmla="*/ 981574 w 7472601"/>
              <a:gd name="connsiteY596" fmla="*/ 1783157 h 6858000"/>
              <a:gd name="connsiteX597" fmla="*/ 922198 w 7472601"/>
              <a:gd name="connsiteY597" fmla="*/ 1677437 h 6858000"/>
              <a:gd name="connsiteX598" fmla="*/ 869293 w 7472601"/>
              <a:gd name="connsiteY598" fmla="*/ 1583214 h 6858000"/>
              <a:gd name="connsiteX599" fmla="*/ 751431 w 7472601"/>
              <a:gd name="connsiteY599" fmla="*/ 1405731 h 6858000"/>
              <a:gd name="connsiteX600" fmla="*/ 655236 w 7472601"/>
              <a:gd name="connsiteY600" fmla="*/ 1268632 h 6858000"/>
              <a:gd name="connsiteX601" fmla="*/ 6516292 w 7472601"/>
              <a:gd name="connsiteY601" fmla="*/ 1263064 h 6858000"/>
              <a:gd name="connsiteX602" fmla="*/ 5736320 w 7472601"/>
              <a:gd name="connsiteY602" fmla="*/ 1501803 h 6858000"/>
              <a:gd name="connsiteX603" fmla="*/ 6516292 w 7472601"/>
              <a:gd name="connsiteY603" fmla="*/ 1263064 h 6858000"/>
              <a:gd name="connsiteX604" fmla="*/ 291466 w 7472601"/>
              <a:gd name="connsiteY604" fmla="*/ 1250369 h 6858000"/>
              <a:gd name="connsiteX605" fmla="*/ 323180 w 7472601"/>
              <a:gd name="connsiteY605" fmla="*/ 1435283 h 6858000"/>
              <a:gd name="connsiteX606" fmla="*/ 349381 w 7472601"/>
              <a:gd name="connsiteY606" fmla="*/ 1875041 h 6858000"/>
              <a:gd name="connsiteX607" fmla="*/ 374363 w 7472601"/>
              <a:gd name="connsiteY607" fmla="*/ 1506494 h 6858000"/>
              <a:gd name="connsiteX608" fmla="*/ 302168 w 7472601"/>
              <a:gd name="connsiteY608" fmla="*/ 1274495 h 6858000"/>
              <a:gd name="connsiteX609" fmla="*/ 291466 w 7472601"/>
              <a:gd name="connsiteY609" fmla="*/ 1250369 h 6858000"/>
              <a:gd name="connsiteX610" fmla="*/ 678222 w 7472601"/>
              <a:gd name="connsiteY610" fmla="*/ 1248670 h 6858000"/>
              <a:gd name="connsiteX611" fmla="*/ 775536 w 7472601"/>
              <a:gd name="connsiteY611" fmla="*/ 1388015 h 6858000"/>
              <a:gd name="connsiteX612" fmla="*/ 894529 w 7472601"/>
              <a:gd name="connsiteY612" fmla="*/ 1567739 h 6858000"/>
              <a:gd name="connsiteX613" fmla="*/ 948000 w 7472601"/>
              <a:gd name="connsiteY613" fmla="*/ 1663088 h 6858000"/>
              <a:gd name="connsiteX614" fmla="*/ 1006812 w 7472601"/>
              <a:gd name="connsiteY614" fmla="*/ 1767683 h 6858000"/>
              <a:gd name="connsiteX615" fmla="*/ 1149133 w 7472601"/>
              <a:gd name="connsiteY615" fmla="*/ 1971513 h 6858000"/>
              <a:gd name="connsiteX616" fmla="*/ 1333952 w 7472601"/>
              <a:gd name="connsiteY616" fmla="*/ 2251620 h 6858000"/>
              <a:gd name="connsiteX617" fmla="*/ 1337329 w 7472601"/>
              <a:gd name="connsiteY617" fmla="*/ 2258350 h 6858000"/>
              <a:gd name="connsiteX618" fmla="*/ 1014726 w 7472601"/>
              <a:gd name="connsiteY618" fmla="*/ 1615556 h 6858000"/>
              <a:gd name="connsiteX619" fmla="*/ 678222 w 7472601"/>
              <a:gd name="connsiteY619" fmla="*/ 1248670 h 6858000"/>
              <a:gd name="connsiteX620" fmla="*/ 6691602 w 7472601"/>
              <a:gd name="connsiteY620" fmla="*/ 1140573 h 6858000"/>
              <a:gd name="connsiteX621" fmla="*/ 6571100 w 7472601"/>
              <a:gd name="connsiteY621" fmla="*/ 1183662 h 6858000"/>
              <a:gd name="connsiteX622" fmla="*/ 6241687 w 7472601"/>
              <a:gd name="connsiteY622" fmla="*/ 1257600 h 6858000"/>
              <a:gd name="connsiteX623" fmla="*/ 5693009 w 7472601"/>
              <a:gd name="connsiteY623" fmla="*/ 1478256 h 6858000"/>
              <a:gd name="connsiteX624" fmla="*/ 6548420 w 7472601"/>
              <a:gd name="connsiteY624" fmla="*/ 1214599 h 6858000"/>
              <a:gd name="connsiteX625" fmla="*/ 6605473 w 7472601"/>
              <a:gd name="connsiteY625" fmla="*/ 1184686 h 6858000"/>
              <a:gd name="connsiteX626" fmla="*/ 6691602 w 7472601"/>
              <a:gd name="connsiteY626" fmla="*/ 1140573 h 6858000"/>
              <a:gd name="connsiteX627" fmla="*/ 4002475 w 7472601"/>
              <a:gd name="connsiteY627" fmla="*/ 1037802 h 6858000"/>
              <a:gd name="connsiteX628" fmla="*/ 4000324 w 7472601"/>
              <a:gd name="connsiteY628" fmla="*/ 1039362 h 6858000"/>
              <a:gd name="connsiteX629" fmla="*/ 4002862 w 7472601"/>
              <a:gd name="connsiteY629" fmla="*/ 1042866 h 6858000"/>
              <a:gd name="connsiteX630" fmla="*/ 4002475 w 7472601"/>
              <a:gd name="connsiteY630" fmla="*/ 1037802 h 6858000"/>
              <a:gd name="connsiteX631" fmla="*/ 506322 w 7472601"/>
              <a:gd name="connsiteY631" fmla="*/ 1020997 h 6858000"/>
              <a:gd name="connsiteX632" fmla="*/ 533068 w 7472601"/>
              <a:gd name="connsiteY632" fmla="*/ 1029409 h 6858000"/>
              <a:gd name="connsiteX633" fmla="*/ 1232525 w 7472601"/>
              <a:gd name="connsiteY633" fmla="*/ 1804675 h 6858000"/>
              <a:gd name="connsiteX634" fmla="*/ 1388858 w 7472601"/>
              <a:gd name="connsiteY634" fmla="*/ 2368011 h 6858000"/>
              <a:gd name="connsiteX635" fmla="*/ 1384098 w 7472601"/>
              <a:gd name="connsiteY635" fmla="*/ 2378125 h 6858000"/>
              <a:gd name="connsiteX636" fmla="*/ 1425393 w 7472601"/>
              <a:gd name="connsiteY636" fmla="*/ 2589124 h 6858000"/>
              <a:gd name="connsiteX637" fmla="*/ 1424001 w 7472601"/>
              <a:gd name="connsiteY637" fmla="*/ 2597541 h 6858000"/>
              <a:gd name="connsiteX638" fmla="*/ 2152729 w 7472601"/>
              <a:gd name="connsiteY638" fmla="*/ 2864487 h 6858000"/>
              <a:gd name="connsiteX639" fmla="*/ 2020609 w 7472601"/>
              <a:gd name="connsiteY639" fmla="*/ 2539671 h 6858000"/>
              <a:gd name="connsiteX640" fmla="*/ 2018920 w 7472601"/>
              <a:gd name="connsiteY640" fmla="*/ 2536309 h 6858000"/>
              <a:gd name="connsiteX641" fmla="*/ 1342441 w 7472601"/>
              <a:gd name="connsiteY641" fmla="*/ 1173017 h 6858000"/>
              <a:gd name="connsiteX642" fmla="*/ 1367925 w 7472601"/>
              <a:gd name="connsiteY642" fmla="*/ 1135648 h 6858000"/>
              <a:gd name="connsiteX643" fmla="*/ 1771401 w 7472601"/>
              <a:gd name="connsiteY643" fmla="*/ 1806673 h 6858000"/>
              <a:gd name="connsiteX644" fmla="*/ 1972385 w 7472601"/>
              <a:gd name="connsiteY644" fmla="*/ 2198735 h 6858000"/>
              <a:gd name="connsiteX645" fmla="*/ 2040892 w 7472601"/>
              <a:gd name="connsiteY645" fmla="*/ 2405205 h 6858000"/>
              <a:gd name="connsiteX646" fmla="*/ 2131689 w 7472601"/>
              <a:gd name="connsiteY646" fmla="*/ 1936926 h 6858000"/>
              <a:gd name="connsiteX647" fmla="*/ 2454820 w 7472601"/>
              <a:gd name="connsiteY647" fmla="*/ 1248808 h 6858000"/>
              <a:gd name="connsiteX648" fmla="*/ 2492512 w 7472601"/>
              <a:gd name="connsiteY648" fmla="*/ 1302920 h 6858000"/>
              <a:gd name="connsiteX649" fmla="*/ 2081216 w 7472601"/>
              <a:gd name="connsiteY649" fmla="*/ 2527513 h 6858000"/>
              <a:gd name="connsiteX650" fmla="*/ 2081211 w 7472601"/>
              <a:gd name="connsiteY650" fmla="*/ 2528916 h 6858000"/>
              <a:gd name="connsiteX651" fmla="*/ 2199067 w 7472601"/>
              <a:gd name="connsiteY651" fmla="*/ 2884061 h 6858000"/>
              <a:gd name="connsiteX652" fmla="*/ 3192586 w 7472601"/>
              <a:gd name="connsiteY652" fmla="*/ 3411496 h 6858000"/>
              <a:gd name="connsiteX653" fmla="*/ 3182620 w 7472601"/>
              <a:gd name="connsiteY653" fmla="*/ 3483279 h 6858000"/>
              <a:gd name="connsiteX654" fmla="*/ 2435119 w 7472601"/>
              <a:gd name="connsiteY654" fmla="*/ 3080173 h 6858000"/>
              <a:gd name="connsiteX655" fmla="*/ 2410152 w 7472601"/>
              <a:gd name="connsiteY655" fmla="*/ 3063751 h 6858000"/>
              <a:gd name="connsiteX656" fmla="*/ 2408099 w 7472601"/>
              <a:gd name="connsiteY656" fmla="*/ 3064403 h 6858000"/>
              <a:gd name="connsiteX657" fmla="*/ 2407218 w 7472601"/>
              <a:gd name="connsiteY657" fmla="*/ 3070324 h 6858000"/>
              <a:gd name="connsiteX658" fmla="*/ 2380138 w 7472601"/>
              <a:gd name="connsiteY658" fmla="*/ 3099341 h 6858000"/>
              <a:gd name="connsiteX659" fmla="*/ 1765923 w 7472601"/>
              <a:gd name="connsiteY659" fmla="*/ 3581043 h 6858000"/>
              <a:gd name="connsiteX660" fmla="*/ 1702258 w 7472601"/>
              <a:gd name="connsiteY660" fmla="*/ 3612286 h 6858000"/>
              <a:gd name="connsiteX661" fmla="*/ 1538370 w 7472601"/>
              <a:gd name="connsiteY661" fmla="*/ 3811804 h 6858000"/>
              <a:gd name="connsiteX662" fmla="*/ 542867 w 7472601"/>
              <a:gd name="connsiteY662" fmla="*/ 4944092 h 6858000"/>
              <a:gd name="connsiteX663" fmla="*/ 515800 w 7472601"/>
              <a:gd name="connsiteY663" fmla="*/ 4862180 h 6858000"/>
              <a:gd name="connsiteX664" fmla="*/ 909145 w 7472601"/>
              <a:gd name="connsiteY664" fmla="*/ 4199225 h 6858000"/>
              <a:gd name="connsiteX665" fmla="*/ 1214067 w 7472601"/>
              <a:gd name="connsiteY665" fmla="*/ 3908561 h 6858000"/>
              <a:gd name="connsiteX666" fmla="*/ 640967 w 7472601"/>
              <a:gd name="connsiteY666" fmla="*/ 4105601 h 6858000"/>
              <a:gd name="connsiteX667" fmla="*/ 112563 w 7472601"/>
              <a:gd name="connsiteY667" fmla="*/ 4396952 h 6858000"/>
              <a:gd name="connsiteX668" fmla="*/ 0 w 7472601"/>
              <a:gd name="connsiteY668" fmla="*/ 4466006 h 6858000"/>
              <a:gd name="connsiteX669" fmla="*/ 0 w 7472601"/>
              <a:gd name="connsiteY669" fmla="*/ 4233763 h 6858000"/>
              <a:gd name="connsiteX670" fmla="*/ 36881 w 7472601"/>
              <a:gd name="connsiteY670" fmla="*/ 4200118 h 6858000"/>
              <a:gd name="connsiteX671" fmla="*/ 910534 w 7472601"/>
              <a:gd name="connsiteY671" fmla="*/ 3629753 h 6858000"/>
              <a:gd name="connsiteX672" fmla="*/ 1578717 w 7472601"/>
              <a:gd name="connsiteY672" fmla="*/ 3575982 h 6858000"/>
              <a:gd name="connsiteX673" fmla="*/ 2338780 w 7472601"/>
              <a:gd name="connsiteY673" fmla="*/ 3033725 h 6858000"/>
              <a:gd name="connsiteX674" fmla="*/ 1807991 w 7472601"/>
              <a:gd name="connsiteY674" fmla="*/ 2807184 h 6858000"/>
              <a:gd name="connsiteX675" fmla="*/ 1416358 w 7472601"/>
              <a:gd name="connsiteY675" fmla="*/ 3112571 h 6858000"/>
              <a:gd name="connsiteX676" fmla="*/ 939066 w 7472601"/>
              <a:gd name="connsiteY676" fmla="*/ 3378798 h 6858000"/>
              <a:gd name="connsiteX677" fmla="*/ 115099 w 7472601"/>
              <a:gd name="connsiteY677" fmla="*/ 3607650 h 6858000"/>
              <a:gd name="connsiteX678" fmla="*/ 97284 w 7472601"/>
              <a:gd name="connsiteY678" fmla="*/ 3520393 h 6858000"/>
              <a:gd name="connsiteX679" fmla="*/ 922050 w 7472601"/>
              <a:gd name="connsiteY679" fmla="*/ 3074867 h 6858000"/>
              <a:gd name="connsiteX680" fmla="*/ 1405265 w 7472601"/>
              <a:gd name="connsiteY680" fmla="*/ 3016319 h 6858000"/>
              <a:gd name="connsiteX681" fmla="*/ 1407512 w 7472601"/>
              <a:gd name="connsiteY681" fmla="*/ 3018001 h 6858000"/>
              <a:gd name="connsiteX682" fmla="*/ 1726266 w 7472601"/>
              <a:gd name="connsiteY682" fmla="*/ 2777274 h 6858000"/>
              <a:gd name="connsiteX683" fmla="*/ 625390 w 7472601"/>
              <a:gd name="connsiteY683" fmla="*/ 2514541 h 6858000"/>
              <a:gd name="connsiteX684" fmla="*/ 619799 w 7472601"/>
              <a:gd name="connsiteY684" fmla="*/ 2527180 h 6858000"/>
              <a:gd name="connsiteX685" fmla="*/ 310030 w 7472601"/>
              <a:gd name="connsiteY685" fmla="*/ 2771818 h 6858000"/>
              <a:gd name="connsiteX686" fmla="*/ 173877 w 7472601"/>
              <a:gd name="connsiteY686" fmla="*/ 2937056 h 6858000"/>
              <a:gd name="connsiteX687" fmla="*/ 77889 w 7472601"/>
              <a:gd name="connsiteY687" fmla="*/ 3138440 h 6858000"/>
              <a:gd name="connsiteX688" fmla="*/ 0 w 7472601"/>
              <a:gd name="connsiteY688" fmla="*/ 3271395 h 6858000"/>
              <a:gd name="connsiteX689" fmla="*/ 0 w 7472601"/>
              <a:gd name="connsiteY689" fmla="*/ 3153002 h 6858000"/>
              <a:gd name="connsiteX690" fmla="*/ 2386 w 7472601"/>
              <a:gd name="connsiteY690" fmla="*/ 3149203 h 6858000"/>
              <a:gd name="connsiteX691" fmla="*/ 89753 w 7472601"/>
              <a:gd name="connsiteY691" fmla="*/ 2987702 h 6858000"/>
              <a:gd name="connsiteX692" fmla="*/ 76869 w 7472601"/>
              <a:gd name="connsiteY692" fmla="*/ 3005404 h 6858000"/>
              <a:gd name="connsiteX693" fmla="*/ 32049 w 7472601"/>
              <a:gd name="connsiteY693" fmla="*/ 3065814 h 6858000"/>
              <a:gd name="connsiteX694" fmla="*/ 0 w 7472601"/>
              <a:gd name="connsiteY694" fmla="*/ 3108744 h 6858000"/>
              <a:gd name="connsiteX695" fmla="*/ 0 w 7472601"/>
              <a:gd name="connsiteY695" fmla="*/ 3058059 h 6858000"/>
              <a:gd name="connsiteX696" fmla="*/ 7610 w 7472601"/>
              <a:gd name="connsiteY696" fmla="*/ 3047889 h 6858000"/>
              <a:gd name="connsiteX697" fmla="*/ 52419 w 7472601"/>
              <a:gd name="connsiteY697" fmla="*/ 2987479 h 6858000"/>
              <a:gd name="connsiteX698" fmla="*/ 59142 w 7472601"/>
              <a:gd name="connsiteY698" fmla="*/ 2978488 h 6858000"/>
              <a:gd name="connsiteX699" fmla="*/ 0 w 7472601"/>
              <a:gd name="connsiteY699" fmla="*/ 3015334 h 6858000"/>
              <a:gd name="connsiteX700" fmla="*/ 0 w 7472601"/>
              <a:gd name="connsiteY700" fmla="*/ 2914286 h 6858000"/>
              <a:gd name="connsiteX701" fmla="*/ 36383 w 7472601"/>
              <a:gd name="connsiteY701" fmla="*/ 2901128 h 6858000"/>
              <a:gd name="connsiteX702" fmla="*/ 156329 w 7472601"/>
              <a:gd name="connsiteY702" fmla="*/ 2840533 h 6858000"/>
              <a:gd name="connsiteX703" fmla="*/ 358355 w 7472601"/>
              <a:gd name="connsiteY703" fmla="*/ 2620471 h 6858000"/>
              <a:gd name="connsiteX704" fmla="*/ 510577 w 7472601"/>
              <a:gd name="connsiteY704" fmla="*/ 2501244 h 6858000"/>
              <a:gd name="connsiteX705" fmla="*/ 211967 w 7472601"/>
              <a:gd name="connsiteY705" fmla="*/ 2479171 h 6858000"/>
              <a:gd name="connsiteX706" fmla="*/ 0 w 7472601"/>
              <a:gd name="connsiteY706" fmla="*/ 2476398 h 6858000"/>
              <a:gd name="connsiteX707" fmla="*/ 0 w 7472601"/>
              <a:gd name="connsiteY707" fmla="*/ 2389189 h 6858000"/>
              <a:gd name="connsiteX708" fmla="*/ 103062 w 7472601"/>
              <a:gd name="connsiteY708" fmla="*/ 2389518 h 6858000"/>
              <a:gd name="connsiteX709" fmla="*/ 510734 w 7472601"/>
              <a:gd name="connsiteY709" fmla="*/ 2416201 h 6858000"/>
              <a:gd name="connsiteX710" fmla="*/ 279257 w 7472601"/>
              <a:gd name="connsiteY710" fmla="*/ 2092102 h 6858000"/>
              <a:gd name="connsiteX711" fmla="*/ 65265 w 7472601"/>
              <a:gd name="connsiteY711" fmla="*/ 2006049 h 6858000"/>
              <a:gd name="connsiteX712" fmla="*/ 0 w 7472601"/>
              <a:gd name="connsiteY712" fmla="*/ 1982532 h 6858000"/>
              <a:gd name="connsiteX713" fmla="*/ 0 w 7472601"/>
              <a:gd name="connsiteY713" fmla="*/ 1912789 h 6858000"/>
              <a:gd name="connsiteX714" fmla="*/ 97460 w 7472601"/>
              <a:gd name="connsiteY714" fmla="*/ 1953725 h 6858000"/>
              <a:gd name="connsiteX715" fmla="*/ 221272 w 7472601"/>
              <a:gd name="connsiteY715" fmla="*/ 1980766 h 6858000"/>
              <a:gd name="connsiteX716" fmla="*/ 116765 w 7472601"/>
              <a:gd name="connsiteY716" fmla="*/ 1911033 h 6858000"/>
              <a:gd name="connsiteX717" fmla="*/ 16405 w 7472601"/>
              <a:gd name="connsiteY717" fmla="*/ 1803412 h 6858000"/>
              <a:gd name="connsiteX718" fmla="*/ 0 w 7472601"/>
              <a:gd name="connsiteY718" fmla="*/ 1784777 h 6858000"/>
              <a:gd name="connsiteX719" fmla="*/ 0 w 7472601"/>
              <a:gd name="connsiteY719" fmla="*/ 1740082 h 6858000"/>
              <a:gd name="connsiteX720" fmla="*/ 39394 w 7472601"/>
              <a:gd name="connsiteY720" fmla="*/ 1784856 h 6858000"/>
              <a:gd name="connsiteX721" fmla="*/ 135813 w 7472601"/>
              <a:gd name="connsiteY721" fmla="*/ 1888838 h 6858000"/>
              <a:gd name="connsiteX722" fmla="*/ 242575 w 7472601"/>
              <a:gd name="connsiteY722" fmla="*/ 1958841 h 6858000"/>
              <a:gd name="connsiteX723" fmla="*/ 82197 w 7472601"/>
              <a:gd name="connsiteY723" fmla="*/ 1754826 h 6858000"/>
              <a:gd name="connsiteX724" fmla="*/ 0 w 7472601"/>
              <a:gd name="connsiteY724" fmla="*/ 1679650 h 6858000"/>
              <a:gd name="connsiteX725" fmla="*/ 0 w 7472601"/>
              <a:gd name="connsiteY725" fmla="*/ 1602463 h 6858000"/>
              <a:gd name="connsiteX726" fmla="*/ 84689 w 7472601"/>
              <a:gd name="connsiteY726" fmla="*/ 1677442 h 6858000"/>
              <a:gd name="connsiteX727" fmla="*/ 298437 w 7472601"/>
              <a:gd name="connsiteY727" fmla="*/ 1968019 h 6858000"/>
              <a:gd name="connsiteX728" fmla="*/ 227269 w 7472601"/>
              <a:gd name="connsiteY728" fmla="*/ 1114064 h 6858000"/>
              <a:gd name="connsiteX729" fmla="*/ 248003 w 7472601"/>
              <a:gd name="connsiteY729" fmla="*/ 1089613 h 6858000"/>
              <a:gd name="connsiteX730" fmla="*/ 427020 w 7472601"/>
              <a:gd name="connsiteY730" fmla="*/ 1619803 h 6858000"/>
              <a:gd name="connsiteX731" fmla="*/ 340345 w 7472601"/>
              <a:gd name="connsiteY731" fmla="*/ 2027739 h 6858000"/>
              <a:gd name="connsiteX732" fmla="*/ 360865 w 7472601"/>
              <a:gd name="connsiteY732" fmla="*/ 2044827 h 6858000"/>
              <a:gd name="connsiteX733" fmla="*/ 560414 w 7472601"/>
              <a:gd name="connsiteY733" fmla="*/ 2421457 h 6858000"/>
              <a:gd name="connsiteX734" fmla="*/ 1359703 w 7472601"/>
              <a:gd name="connsiteY734" fmla="*/ 2578554 h 6858000"/>
              <a:gd name="connsiteX735" fmla="*/ 1359422 w 7472601"/>
              <a:gd name="connsiteY735" fmla="*/ 2577994 h 6858000"/>
              <a:gd name="connsiteX736" fmla="*/ 828701 w 7472601"/>
              <a:gd name="connsiteY736" fmla="*/ 1839520 h 6858000"/>
              <a:gd name="connsiteX737" fmla="*/ 494427 w 7472601"/>
              <a:gd name="connsiteY737" fmla="*/ 1092333 h 6858000"/>
              <a:gd name="connsiteX738" fmla="*/ 506322 w 7472601"/>
              <a:gd name="connsiteY738" fmla="*/ 1020997 h 6858000"/>
              <a:gd name="connsiteX739" fmla="*/ 4570198 w 7472601"/>
              <a:gd name="connsiteY739" fmla="*/ 978081 h 6858000"/>
              <a:gd name="connsiteX740" fmla="*/ 4523691 w 7472601"/>
              <a:gd name="connsiteY740" fmla="*/ 1127776 h 6858000"/>
              <a:gd name="connsiteX741" fmla="*/ 4509875 w 7472601"/>
              <a:gd name="connsiteY741" fmla="*/ 1167552 h 6858000"/>
              <a:gd name="connsiteX742" fmla="*/ 4478168 w 7472601"/>
              <a:gd name="connsiteY742" fmla="*/ 1260735 h 6858000"/>
              <a:gd name="connsiteX743" fmla="*/ 4409309 w 7472601"/>
              <a:gd name="connsiteY743" fmla="*/ 1666996 h 6858000"/>
              <a:gd name="connsiteX744" fmla="*/ 4370031 w 7472601"/>
              <a:gd name="connsiteY744" fmla="*/ 1955666 h 6858000"/>
              <a:gd name="connsiteX745" fmla="*/ 4570198 w 7472601"/>
              <a:gd name="connsiteY745" fmla="*/ 978081 h 6858000"/>
              <a:gd name="connsiteX746" fmla="*/ 4557898 w 7472601"/>
              <a:gd name="connsiteY746" fmla="*/ 900011 h 6858000"/>
              <a:gd name="connsiteX747" fmla="*/ 4344840 w 7472601"/>
              <a:gd name="connsiteY747" fmla="*/ 1922038 h 6858000"/>
              <a:gd name="connsiteX748" fmla="*/ 4378710 w 7472601"/>
              <a:gd name="connsiteY748" fmla="*/ 1665516 h 6858000"/>
              <a:gd name="connsiteX749" fmla="*/ 4448798 w 7472601"/>
              <a:gd name="connsiteY749" fmla="*/ 1253024 h 6858000"/>
              <a:gd name="connsiteX750" fmla="*/ 4480315 w 7472601"/>
              <a:gd name="connsiteY750" fmla="*/ 1158454 h 6858000"/>
              <a:gd name="connsiteX751" fmla="*/ 4494133 w 7472601"/>
              <a:gd name="connsiteY751" fmla="*/ 1118676 h 6858000"/>
              <a:gd name="connsiteX752" fmla="*/ 4557898 w 7472601"/>
              <a:gd name="connsiteY752" fmla="*/ 900011 h 6858000"/>
              <a:gd name="connsiteX753" fmla="*/ 5870151 w 7472601"/>
              <a:gd name="connsiteY753" fmla="*/ 898890 h 6858000"/>
              <a:gd name="connsiteX754" fmla="*/ 5861335 w 7472601"/>
              <a:gd name="connsiteY754" fmla="*/ 899177 h 6858000"/>
              <a:gd name="connsiteX755" fmla="*/ 5843702 w 7472601"/>
              <a:gd name="connsiteY755" fmla="*/ 899748 h 6858000"/>
              <a:gd name="connsiteX756" fmla="*/ 5651107 w 7472601"/>
              <a:gd name="connsiteY756" fmla="*/ 920306 h 6858000"/>
              <a:gd name="connsiteX757" fmla="*/ 5459407 w 7472601"/>
              <a:gd name="connsiteY757" fmla="*/ 940975 h 6858000"/>
              <a:gd name="connsiteX758" fmla="*/ 5374846 w 7472601"/>
              <a:gd name="connsiteY758" fmla="*/ 941988 h 6858000"/>
              <a:gd name="connsiteX759" fmla="*/ 5256105 w 7472601"/>
              <a:gd name="connsiteY759" fmla="*/ 945632 h 6858000"/>
              <a:gd name="connsiteX760" fmla="*/ 5107071 w 7472601"/>
              <a:gd name="connsiteY760" fmla="*/ 969720 h 6858000"/>
              <a:gd name="connsiteX761" fmla="*/ 4998681 w 7472601"/>
              <a:gd name="connsiteY761" fmla="*/ 988771 h 6858000"/>
              <a:gd name="connsiteX762" fmla="*/ 5870151 w 7472601"/>
              <a:gd name="connsiteY762" fmla="*/ 898890 h 6858000"/>
              <a:gd name="connsiteX763" fmla="*/ 5504425 w 7472601"/>
              <a:gd name="connsiteY763" fmla="*/ 848067 h 6858000"/>
              <a:gd name="connsiteX764" fmla="*/ 4968849 w 7472601"/>
              <a:gd name="connsiteY764" fmla="*/ 962318 h 6858000"/>
              <a:gd name="connsiteX765" fmla="*/ 5104039 w 7472601"/>
              <a:gd name="connsiteY765" fmla="*/ 940634 h 6858000"/>
              <a:gd name="connsiteX766" fmla="*/ 5256311 w 7472601"/>
              <a:gd name="connsiteY766" fmla="*/ 916490 h 6858000"/>
              <a:gd name="connsiteX767" fmla="*/ 5377381 w 7472601"/>
              <a:gd name="connsiteY767" fmla="*/ 912671 h 6858000"/>
              <a:gd name="connsiteX768" fmla="*/ 5460148 w 7472601"/>
              <a:gd name="connsiteY768" fmla="*/ 911442 h 6858000"/>
              <a:gd name="connsiteX769" fmla="*/ 5648971 w 7472601"/>
              <a:gd name="connsiteY769" fmla="*/ 891331 h 6858000"/>
              <a:gd name="connsiteX770" fmla="*/ 5844807 w 7472601"/>
              <a:gd name="connsiteY770" fmla="*/ 870718 h 6858000"/>
              <a:gd name="connsiteX771" fmla="*/ 5862975 w 7472601"/>
              <a:gd name="connsiteY771" fmla="*/ 869756 h 6858000"/>
              <a:gd name="connsiteX772" fmla="*/ 5920887 w 7472601"/>
              <a:gd name="connsiteY772" fmla="*/ 865929 h 6858000"/>
              <a:gd name="connsiteX773" fmla="*/ 5504425 w 7472601"/>
              <a:gd name="connsiteY773" fmla="*/ 848067 h 6858000"/>
              <a:gd name="connsiteX774" fmla="*/ 3607114 w 7472601"/>
              <a:gd name="connsiteY774" fmla="*/ 467441 h 6858000"/>
              <a:gd name="connsiteX775" fmla="*/ 3296242 w 7472601"/>
              <a:gd name="connsiteY775" fmla="*/ 807991 h 6858000"/>
              <a:gd name="connsiteX776" fmla="*/ 3174674 w 7472601"/>
              <a:gd name="connsiteY776" fmla="*/ 919759 h 6858000"/>
              <a:gd name="connsiteX777" fmla="*/ 3042978 w 7472601"/>
              <a:gd name="connsiteY777" fmla="*/ 1054894 h 6858000"/>
              <a:gd name="connsiteX778" fmla="*/ 2968914 w 7472601"/>
              <a:gd name="connsiteY778" fmla="*/ 1133756 h 6858000"/>
              <a:gd name="connsiteX779" fmla="*/ 3103823 w 7472601"/>
              <a:gd name="connsiteY779" fmla="*/ 1026814 h 6858000"/>
              <a:gd name="connsiteX780" fmla="*/ 3607114 w 7472601"/>
              <a:gd name="connsiteY780" fmla="*/ 467441 h 6858000"/>
              <a:gd name="connsiteX781" fmla="*/ 3744487 w 7472601"/>
              <a:gd name="connsiteY781" fmla="*/ 383136 h 6858000"/>
              <a:gd name="connsiteX782" fmla="*/ 3970213 w 7472601"/>
              <a:gd name="connsiteY782" fmla="*/ 995559 h 6858000"/>
              <a:gd name="connsiteX783" fmla="*/ 3744487 w 7472601"/>
              <a:gd name="connsiteY783" fmla="*/ 383136 h 6858000"/>
              <a:gd name="connsiteX784" fmla="*/ 3624562 w 7472601"/>
              <a:gd name="connsiteY784" fmla="*/ 367041 h 6858000"/>
              <a:gd name="connsiteX785" fmla="*/ 3489712 w 7472601"/>
              <a:gd name="connsiteY785" fmla="*/ 485386 h 6858000"/>
              <a:gd name="connsiteX786" fmla="*/ 3182994 w 7472601"/>
              <a:gd name="connsiteY786" fmla="*/ 828265 h 6858000"/>
              <a:gd name="connsiteX787" fmla="*/ 2892114 w 7472601"/>
              <a:gd name="connsiteY787" fmla="*/ 1172635 h 6858000"/>
              <a:gd name="connsiteX788" fmla="*/ 3021459 w 7472601"/>
              <a:gd name="connsiteY788" fmla="*/ 1035385 h 6858000"/>
              <a:gd name="connsiteX789" fmla="*/ 3153873 w 7472601"/>
              <a:gd name="connsiteY789" fmla="*/ 898971 h 6858000"/>
              <a:gd name="connsiteX790" fmla="*/ 3276511 w 7472601"/>
              <a:gd name="connsiteY790" fmla="*/ 786423 h 6858000"/>
              <a:gd name="connsiteX791" fmla="*/ 3584154 w 7472601"/>
              <a:gd name="connsiteY791" fmla="*/ 448218 h 6858000"/>
              <a:gd name="connsiteX792" fmla="*/ 3624562 w 7472601"/>
              <a:gd name="connsiteY792" fmla="*/ 367041 h 6858000"/>
              <a:gd name="connsiteX793" fmla="*/ 3766672 w 7472601"/>
              <a:gd name="connsiteY793" fmla="*/ 359429 h 6858000"/>
              <a:gd name="connsiteX794" fmla="*/ 3996338 w 7472601"/>
              <a:gd name="connsiteY794" fmla="*/ 968237 h 6858000"/>
              <a:gd name="connsiteX795" fmla="*/ 3766672 w 7472601"/>
              <a:gd name="connsiteY795" fmla="*/ 359429 h 6858000"/>
              <a:gd name="connsiteX796" fmla="*/ 5805386 w 7472601"/>
              <a:gd name="connsiteY796" fmla="*/ 239240 h 6858000"/>
              <a:gd name="connsiteX797" fmla="*/ 5736947 w 7472601"/>
              <a:gd name="connsiteY797" fmla="*/ 261367 h 6858000"/>
              <a:gd name="connsiteX798" fmla="*/ 5427012 w 7472601"/>
              <a:gd name="connsiteY798" fmla="*/ 311272 h 6858000"/>
              <a:gd name="connsiteX799" fmla="*/ 5147818 w 7472601"/>
              <a:gd name="connsiteY799" fmla="*/ 322112 h 6858000"/>
              <a:gd name="connsiteX800" fmla="*/ 5060854 w 7472601"/>
              <a:gd name="connsiteY800" fmla="*/ 311882 h 6858000"/>
              <a:gd name="connsiteX801" fmla="*/ 4945989 w 7472601"/>
              <a:gd name="connsiteY801" fmla="*/ 300516 h 6858000"/>
              <a:gd name="connsiteX802" fmla="*/ 5410479 w 7472601"/>
              <a:gd name="connsiteY802" fmla="*/ 348434 h 6858000"/>
              <a:gd name="connsiteX803" fmla="*/ 5805386 w 7472601"/>
              <a:gd name="connsiteY803" fmla="*/ 239240 h 6858000"/>
              <a:gd name="connsiteX804" fmla="*/ 5905192 w 7472601"/>
              <a:gd name="connsiteY804" fmla="*/ 163079 h 6858000"/>
              <a:gd name="connsiteX805" fmla="*/ 5865655 w 7472601"/>
              <a:gd name="connsiteY805" fmla="*/ 171901 h 6858000"/>
              <a:gd name="connsiteX806" fmla="*/ 5259740 w 7472601"/>
              <a:gd name="connsiteY806" fmla="*/ 257013 h 6858000"/>
              <a:gd name="connsiteX807" fmla="*/ 5208466 w 7472601"/>
              <a:gd name="connsiteY807" fmla="*/ 257550 h 6858000"/>
              <a:gd name="connsiteX808" fmla="*/ 4980204 w 7472601"/>
              <a:gd name="connsiteY808" fmla="*/ 271903 h 6858000"/>
              <a:gd name="connsiteX809" fmla="*/ 5068068 w 7472601"/>
              <a:gd name="connsiteY809" fmla="*/ 282244 h 6858000"/>
              <a:gd name="connsiteX810" fmla="*/ 5153231 w 7472601"/>
              <a:gd name="connsiteY810" fmla="*/ 292240 h 6858000"/>
              <a:gd name="connsiteX811" fmla="*/ 5426491 w 7472601"/>
              <a:gd name="connsiteY811" fmla="*/ 281128 h 6858000"/>
              <a:gd name="connsiteX812" fmla="*/ 5731212 w 7472601"/>
              <a:gd name="connsiteY812" fmla="*/ 231951 h 6858000"/>
              <a:gd name="connsiteX813" fmla="*/ 5905192 w 7472601"/>
              <a:gd name="connsiteY813" fmla="*/ 163079 h 6858000"/>
              <a:gd name="connsiteX814" fmla="*/ 5944437 w 7472601"/>
              <a:gd name="connsiteY814" fmla="*/ 113829 h 6858000"/>
              <a:gd name="connsiteX815" fmla="*/ 5825032 w 7472601"/>
              <a:gd name="connsiteY815" fmla="*/ 146405 h 6858000"/>
              <a:gd name="connsiteX816" fmla="*/ 4955599 w 7472601"/>
              <a:gd name="connsiteY816" fmla="*/ 247008 h 6858000"/>
              <a:gd name="connsiteX817" fmla="*/ 5210104 w 7472601"/>
              <a:gd name="connsiteY817" fmla="*/ 228123 h 6858000"/>
              <a:gd name="connsiteX818" fmla="*/ 5261015 w 7472601"/>
              <a:gd name="connsiteY818" fmla="*/ 227087 h 6858000"/>
              <a:gd name="connsiteX819" fmla="*/ 5861181 w 7472601"/>
              <a:gd name="connsiteY819" fmla="*/ 143093 h 6858000"/>
              <a:gd name="connsiteX820" fmla="*/ 5961252 w 7472601"/>
              <a:gd name="connsiteY820" fmla="*/ 114820 h 6858000"/>
              <a:gd name="connsiteX821" fmla="*/ 5944437 w 7472601"/>
              <a:gd name="connsiteY821" fmla="*/ 113829 h 6858000"/>
              <a:gd name="connsiteX822" fmla="*/ 3882765 w 7472601"/>
              <a:gd name="connsiteY822" fmla="*/ 0 h 6858000"/>
              <a:gd name="connsiteX823" fmla="*/ 3995099 w 7472601"/>
              <a:gd name="connsiteY823" fmla="*/ 0 h 6858000"/>
              <a:gd name="connsiteX824" fmla="*/ 4163818 w 7472601"/>
              <a:gd name="connsiteY824" fmla="*/ 234104 h 6858000"/>
              <a:gd name="connsiteX825" fmla="*/ 4172099 w 7472601"/>
              <a:gd name="connsiteY825" fmla="*/ 234207 h 6858000"/>
              <a:gd name="connsiteX826" fmla="*/ 4784282 w 7472601"/>
              <a:gd name="connsiteY826" fmla="*/ 276561 h 6858000"/>
              <a:gd name="connsiteX827" fmla="*/ 4801687 w 7472601"/>
              <a:gd name="connsiteY827" fmla="*/ 267764 h 6858000"/>
              <a:gd name="connsiteX828" fmla="*/ 6082788 w 7472601"/>
              <a:gd name="connsiteY828" fmla="*/ 64119 h 6858000"/>
              <a:gd name="connsiteX829" fmla="*/ 6099442 w 7472601"/>
              <a:gd name="connsiteY829" fmla="*/ 82568 h 6858000"/>
              <a:gd name="connsiteX830" fmla="*/ 4804137 w 7472601"/>
              <a:gd name="connsiteY830" fmla="*/ 320931 h 6858000"/>
              <a:gd name="connsiteX831" fmla="*/ 4227047 w 7472601"/>
              <a:gd name="connsiteY831" fmla="*/ 313415 h 6858000"/>
              <a:gd name="connsiteX832" fmla="*/ 4346041 w 7472601"/>
              <a:gd name="connsiteY832" fmla="*/ 456086 h 6858000"/>
              <a:gd name="connsiteX833" fmla="*/ 4870967 w 7472601"/>
              <a:gd name="connsiteY833" fmla="*/ 963061 h 6858000"/>
              <a:gd name="connsiteX834" fmla="*/ 4889647 w 7472601"/>
              <a:gd name="connsiteY834" fmla="*/ 957147 h 6858000"/>
              <a:gd name="connsiteX835" fmla="*/ 5422504 w 7472601"/>
              <a:gd name="connsiteY835" fmla="*/ 805191 h 6858000"/>
              <a:gd name="connsiteX836" fmla="*/ 6087656 w 7472601"/>
              <a:gd name="connsiteY836" fmla="*/ 826703 h 6858000"/>
              <a:gd name="connsiteX837" fmla="*/ 6058717 w 7472601"/>
              <a:gd name="connsiteY837" fmla="*/ 865992 h 6858000"/>
              <a:gd name="connsiteX838" fmla="*/ 4974153 w 7472601"/>
              <a:gd name="connsiteY838" fmla="*/ 1045456 h 6858000"/>
              <a:gd name="connsiteX839" fmla="*/ 5627835 w 7472601"/>
              <a:gd name="connsiteY839" fmla="*/ 1472077 h 6858000"/>
              <a:gd name="connsiteX840" fmla="*/ 5629817 w 7472601"/>
              <a:gd name="connsiteY840" fmla="*/ 1471412 h 6858000"/>
              <a:gd name="connsiteX841" fmla="*/ 5634124 w 7472601"/>
              <a:gd name="connsiteY841" fmla="*/ 1470572 h 6858000"/>
              <a:gd name="connsiteX842" fmla="*/ 5755832 w 7472601"/>
              <a:gd name="connsiteY842" fmla="*/ 1383886 h 6858000"/>
              <a:gd name="connsiteX843" fmla="*/ 6014186 w 7472601"/>
              <a:gd name="connsiteY843" fmla="*/ 1279799 h 6858000"/>
              <a:gd name="connsiteX844" fmla="*/ 6901619 w 7472601"/>
              <a:gd name="connsiteY844" fmla="*/ 1047874 h 6858000"/>
              <a:gd name="connsiteX845" fmla="*/ 6931566 w 7472601"/>
              <a:gd name="connsiteY845" fmla="*/ 1062034 h 6858000"/>
              <a:gd name="connsiteX846" fmla="*/ 5790982 w 7472601"/>
              <a:gd name="connsiteY846" fmla="*/ 1561380 h 6858000"/>
              <a:gd name="connsiteX847" fmla="*/ 6188971 w 7472601"/>
              <a:gd name="connsiteY847" fmla="*/ 1755168 h 6858000"/>
              <a:gd name="connsiteX848" fmla="*/ 6202446 w 7472601"/>
              <a:gd name="connsiteY848" fmla="*/ 1752268 h 6858000"/>
              <a:gd name="connsiteX849" fmla="*/ 7179560 w 7472601"/>
              <a:gd name="connsiteY849" fmla="*/ 1467551 h 6858000"/>
              <a:gd name="connsiteX850" fmla="*/ 7158730 w 7472601"/>
              <a:gd name="connsiteY850" fmla="*/ 1507835 h 6858000"/>
              <a:gd name="connsiteX851" fmla="*/ 6326959 w 7472601"/>
              <a:gd name="connsiteY851" fmla="*/ 1817686 h 6858000"/>
              <a:gd name="connsiteX852" fmla="*/ 6537433 w 7472601"/>
              <a:gd name="connsiteY852" fmla="*/ 1907790 h 6858000"/>
              <a:gd name="connsiteX853" fmla="*/ 6550221 w 7472601"/>
              <a:gd name="connsiteY853" fmla="*/ 1910729 h 6858000"/>
              <a:gd name="connsiteX854" fmla="*/ 6964438 w 7472601"/>
              <a:gd name="connsiteY854" fmla="*/ 2209505 h 6858000"/>
              <a:gd name="connsiteX855" fmla="*/ 7367862 w 7472601"/>
              <a:gd name="connsiteY855" fmla="*/ 2806833 h 6858000"/>
              <a:gd name="connsiteX856" fmla="*/ 7364329 w 7472601"/>
              <a:gd name="connsiteY856" fmla="*/ 2826907 h 6858000"/>
              <a:gd name="connsiteX857" fmla="*/ 7290545 w 7472601"/>
              <a:gd name="connsiteY857" fmla="*/ 2850663 h 6858000"/>
              <a:gd name="connsiteX858" fmla="*/ 6472036 w 7472601"/>
              <a:gd name="connsiteY858" fmla="*/ 1959003 h 6858000"/>
              <a:gd name="connsiteX859" fmla="*/ 5792897 w 7472601"/>
              <a:gd name="connsiteY859" fmla="*/ 1647747 h 6858000"/>
              <a:gd name="connsiteX860" fmla="*/ 5842751 w 7472601"/>
              <a:gd name="connsiteY860" fmla="*/ 1816112 h 6858000"/>
              <a:gd name="connsiteX861" fmla="*/ 5847424 w 7472601"/>
              <a:gd name="connsiteY861" fmla="*/ 1815776 h 6858000"/>
              <a:gd name="connsiteX862" fmla="*/ 6399821 w 7472601"/>
              <a:gd name="connsiteY862" fmla="*/ 2344799 h 6858000"/>
              <a:gd name="connsiteX863" fmla="*/ 6323232 w 7472601"/>
              <a:gd name="connsiteY863" fmla="*/ 2389634 h 6858000"/>
              <a:gd name="connsiteX864" fmla="*/ 5942958 w 7472601"/>
              <a:gd name="connsiteY864" fmla="*/ 2077708 h 6858000"/>
              <a:gd name="connsiteX865" fmla="*/ 5921559 w 7472601"/>
              <a:gd name="connsiteY865" fmla="*/ 2378596 h 6858000"/>
              <a:gd name="connsiteX866" fmla="*/ 5817651 w 7472601"/>
              <a:gd name="connsiteY866" fmla="*/ 3023919 h 6858000"/>
              <a:gd name="connsiteX867" fmla="*/ 5729634 w 7472601"/>
              <a:gd name="connsiteY867" fmla="*/ 3051849 h 6858000"/>
              <a:gd name="connsiteX868" fmla="*/ 5611018 w 7472601"/>
              <a:gd name="connsiteY868" fmla="*/ 2316769 h 6858000"/>
              <a:gd name="connsiteX869" fmla="*/ 5687608 w 7472601"/>
              <a:gd name="connsiteY869" fmla="*/ 2039972 h 6858000"/>
              <a:gd name="connsiteX870" fmla="*/ 5657554 w 7472601"/>
              <a:gd name="connsiteY870" fmla="*/ 1576445 h 6858000"/>
              <a:gd name="connsiteX871" fmla="*/ 5150475 w 7472601"/>
              <a:gd name="connsiteY871" fmla="*/ 1274012 h 6858000"/>
              <a:gd name="connsiteX872" fmla="*/ 5349142 w 7472601"/>
              <a:gd name="connsiteY872" fmla="*/ 2204405 h 6858000"/>
              <a:gd name="connsiteX873" fmla="*/ 5262214 w 7472601"/>
              <a:gd name="connsiteY873" fmla="*/ 2233836 h 6858000"/>
              <a:gd name="connsiteX874" fmla="*/ 4981539 w 7472601"/>
              <a:gd name="connsiteY874" fmla="*/ 1542201 h 6858000"/>
              <a:gd name="connsiteX875" fmla="*/ 4958461 w 7472601"/>
              <a:gd name="connsiteY875" fmla="*/ 1136957 h 6858000"/>
              <a:gd name="connsiteX876" fmla="*/ 4655015 w 7472601"/>
              <a:gd name="connsiteY876" fmla="*/ 891426 h 6858000"/>
              <a:gd name="connsiteX877" fmla="*/ 4348002 w 7472601"/>
              <a:gd name="connsiteY877" fmla="*/ 2205895 h 6858000"/>
              <a:gd name="connsiteX878" fmla="*/ 4262250 w 7472601"/>
              <a:gd name="connsiteY878" fmla="*/ 2219972 h 6858000"/>
              <a:gd name="connsiteX879" fmla="*/ 4550611 w 7472601"/>
              <a:gd name="connsiteY879" fmla="*/ 817540 h 6858000"/>
              <a:gd name="connsiteX880" fmla="*/ 4564418 w 7472601"/>
              <a:gd name="connsiteY880" fmla="*/ 808293 h 6858000"/>
              <a:gd name="connsiteX881" fmla="*/ 4266388 w 7472601"/>
              <a:gd name="connsiteY881" fmla="*/ 500083 h 6858000"/>
              <a:gd name="connsiteX882" fmla="*/ 4032842 w 7472601"/>
              <a:gd name="connsiteY882" fmla="*/ 211809 h 6858000"/>
              <a:gd name="connsiteX883" fmla="*/ 3882765 w 7472601"/>
              <a:gd name="connsiteY883" fmla="*/ 0 h 6858000"/>
              <a:gd name="connsiteX884" fmla="*/ 3721337 w 7472601"/>
              <a:gd name="connsiteY884" fmla="*/ 0 h 6858000"/>
              <a:gd name="connsiteX885" fmla="*/ 3797544 w 7472601"/>
              <a:gd name="connsiteY885" fmla="*/ 0 h 6858000"/>
              <a:gd name="connsiteX886" fmla="*/ 3775734 w 7472601"/>
              <a:gd name="connsiteY886" fmla="*/ 95131 h 6858000"/>
              <a:gd name="connsiteX887" fmla="*/ 3724807 w 7472601"/>
              <a:gd name="connsiteY887" fmla="*/ 272257 h 6858000"/>
              <a:gd name="connsiteX888" fmla="*/ 3726844 w 7472601"/>
              <a:gd name="connsiteY888" fmla="*/ 282988 h 6858000"/>
              <a:gd name="connsiteX889" fmla="*/ 3742664 w 7472601"/>
              <a:gd name="connsiteY889" fmla="*/ 279918 h 6858000"/>
              <a:gd name="connsiteX890" fmla="*/ 4103910 w 7472601"/>
              <a:gd name="connsiteY890" fmla="*/ 1161917 h 6858000"/>
              <a:gd name="connsiteX891" fmla="*/ 4020269 w 7472601"/>
              <a:gd name="connsiteY891" fmla="*/ 1200406 h 6858000"/>
              <a:gd name="connsiteX892" fmla="*/ 3674882 w 7472601"/>
              <a:gd name="connsiteY892" fmla="*/ 488524 h 6858000"/>
              <a:gd name="connsiteX893" fmla="*/ 3132682 w 7472601"/>
              <a:gd name="connsiteY893" fmla="*/ 1072284 h 6858000"/>
              <a:gd name="connsiteX894" fmla="*/ 2716346 w 7472601"/>
              <a:gd name="connsiteY894" fmla="*/ 1276376 h 6858000"/>
              <a:gd name="connsiteX895" fmla="*/ 2716772 w 7472601"/>
              <a:gd name="connsiteY895" fmla="*/ 1255462 h 6858000"/>
              <a:gd name="connsiteX896" fmla="*/ 3471096 w 7472601"/>
              <a:gd name="connsiteY896" fmla="*/ 437072 h 6858000"/>
              <a:gd name="connsiteX897" fmla="*/ 3639057 w 7472601"/>
              <a:gd name="connsiteY897" fmla="*/ 286334 h 6858000"/>
              <a:gd name="connsiteX898" fmla="*/ 3640309 w 7472601"/>
              <a:gd name="connsiteY898" fmla="*/ 284664 h 6858000"/>
              <a:gd name="connsiteX899" fmla="*/ 3646022 w 7472601"/>
              <a:gd name="connsiteY899" fmla="*/ 276711 h 6858000"/>
              <a:gd name="connsiteX900" fmla="*/ 3707943 w 7472601"/>
              <a:gd name="connsiteY900" fmla="*/ 65958 h 6858000"/>
              <a:gd name="connsiteX901" fmla="*/ 3721337 w 7472601"/>
              <a:gd name="connsiteY901" fmla="*/ 0 h 6858000"/>
              <a:gd name="connsiteX902" fmla="*/ 2867960 w 7472601"/>
              <a:gd name="connsiteY902" fmla="*/ 0 h 6858000"/>
              <a:gd name="connsiteX903" fmla="*/ 2926351 w 7472601"/>
              <a:gd name="connsiteY903" fmla="*/ 0 h 6858000"/>
              <a:gd name="connsiteX904" fmla="*/ 2902823 w 7472601"/>
              <a:gd name="connsiteY904" fmla="*/ 262929 h 6858000"/>
              <a:gd name="connsiteX905" fmla="*/ 2940663 w 7472601"/>
              <a:gd name="connsiteY905" fmla="*/ 140884 h 6858000"/>
              <a:gd name="connsiteX906" fmla="*/ 2947039 w 7472601"/>
              <a:gd name="connsiteY906" fmla="*/ 122524 h 6858000"/>
              <a:gd name="connsiteX907" fmla="*/ 2984316 w 7472601"/>
              <a:gd name="connsiteY907" fmla="*/ 0 h 6858000"/>
              <a:gd name="connsiteX908" fmla="*/ 3016114 w 7472601"/>
              <a:gd name="connsiteY908" fmla="*/ 0 h 6858000"/>
              <a:gd name="connsiteX909" fmla="*/ 2979949 w 7472601"/>
              <a:gd name="connsiteY909" fmla="*/ 119274 h 6858000"/>
              <a:gd name="connsiteX910" fmla="*/ 3023879 w 7472601"/>
              <a:gd name="connsiteY910" fmla="*/ 0 h 6858000"/>
              <a:gd name="connsiteX911" fmla="*/ 3105400 w 7472601"/>
              <a:gd name="connsiteY911" fmla="*/ 0 h 6858000"/>
              <a:gd name="connsiteX912" fmla="*/ 3094669 w 7472601"/>
              <a:gd name="connsiteY912" fmla="*/ 30308 h 6858000"/>
              <a:gd name="connsiteX913" fmla="*/ 2901945 w 7472601"/>
              <a:gd name="connsiteY913" fmla="*/ 466538 h 6858000"/>
              <a:gd name="connsiteX914" fmla="*/ 2815209 w 7472601"/>
              <a:gd name="connsiteY914" fmla="*/ 497361 h 6858000"/>
              <a:gd name="connsiteX915" fmla="*/ 2844845 w 7472601"/>
              <a:gd name="connsiteY915" fmla="*/ 127638 h 6858000"/>
              <a:gd name="connsiteX916" fmla="*/ 2867960 w 7472601"/>
              <a:gd name="connsiteY916" fmla="*/ 0 h 6858000"/>
              <a:gd name="connsiteX917" fmla="*/ 1057230 w 7472601"/>
              <a:gd name="connsiteY917" fmla="*/ 0 h 6858000"/>
              <a:gd name="connsiteX918" fmla="*/ 1111003 w 7472601"/>
              <a:gd name="connsiteY918" fmla="*/ 0 h 6858000"/>
              <a:gd name="connsiteX919" fmla="*/ 1125553 w 7472601"/>
              <a:gd name="connsiteY919" fmla="*/ 52588 h 6858000"/>
              <a:gd name="connsiteX920" fmla="*/ 1304276 w 7472601"/>
              <a:gd name="connsiteY920" fmla="*/ 476275 h 6858000"/>
              <a:gd name="connsiteX921" fmla="*/ 1492066 w 7472601"/>
              <a:gd name="connsiteY921" fmla="*/ 886333 h 6858000"/>
              <a:gd name="connsiteX922" fmla="*/ 1423698 w 7472601"/>
              <a:gd name="connsiteY922" fmla="*/ 710817 h 6858000"/>
              <a:gd name="connsiteX923" fmla="*/ 1357609 w 7472601"/>
              <a:gd name="connsiteY923" fmla="*/ 532892 h 6858000"/>
              <a:gd name="connsiteX924" fmla="*/ 1309550 w 7472601"/>
              <a:gd name="connsiteY924" fmla="*/ 374031 h 6858000"/>
              <a:gd name="connsiteX925" fmla="*/ 1193673 w 7472601"/>
              <a:gd name="connsiteY925" fmla="*/ 49533 h 6858000"/>
              <a:gd name="connsiteX926" fmla="*/ 1164391 w 7472601"/>
              <a:gd name="connsiteY926" fmla="*/ 0 h 6858000"/>
              <a:gd name="connsiteX927" fmla="*/ 1200666 w 7472601"/>
              <a:gd name="connsiteY927" fmla="*/ 0 h 6858000"/>
              <a:gd name="connsiteX928" fmla="*/ 1223408 w 7472601"/>
              <a:gd name="connsiteY928" fmla="*/ 38996 h 6858000"/>
              <a:gd name="connsiteX929" fmla="*/ 1339635 w 7472601"/>
              <a:gd name="connsiteY929" fmla="*/ 365517 h 6858000"/>
              <a:gd name="connsiteX930" fmla="*/ 1387469 w 7472601"/>
              <a:gd name="connsiteY930" fmla="*/ 523079 h 6858000"/>
              <a:gd name="connsiteX931" fmla="*/ 1452685 w 7472601"/>
              <a:gd name="connsiteY931" fmla="*/ 699806 h 6858000"/>
              <a:gd name="connsiteX932" fmla="*/ 1492092 w 7472601"/>
              <a:gd name="connsiteY932" fmla="*/ 800424 h 6858000"/>
              <a:gd name="connsiteX933" fmla="*/ 1455302 w 7472601"/>
              <a:gd name="connsiteY933" fmla="*/ 632913 h 6858000"/>
              <a:gd name="connsiteX934" fmla="*/ 1222336 w 7472601"/>
              <a:gd name="connsiteY934" fmla="*/ 9480 h 6858000"/>
              <a:gd name="connsiteX935" fmla="*/ 1214634 w 7472601"/>
              <a:gd name="connsiteY935" fmla="*/ 0 h 6858000"/>
              <a:gd name="connsiteX936" fmla="*/ 1289827 w 7472601"/>
              <a:gd name="connsiteY936" fmla="*/ 0 h 6858000"/>
              <a:gd name="connsiteX937" fmla="*/ 1321076 w 7472601"/>
              <a:gd name="connsiteY937" fmla="*/ 59722 h 6858000"/>
              <a:gd name="connsiteX938" fmla="*/ 1512579 w 7472601"/>
              <a:gd name="connsiteY938" fmla="*/ 626441 h 6858000"/>
              <a:gd name="connsiteX939" fmla="*/ 1506076 w 7472601"/>
              <a:gd name="connsiteY939" fmla="*/ 1089289 h 6858000"/>
              <a:gd name="connsiteX940" fmla="*/ 1486346 w 7472601"/>
              <a:gd name="connsiteY940" fmla="*/ 1079919 h 6858000"/>
              <a:gd name="connsiteX941" fmla="*/ 1070511 w 7472601"/>
              <a:gd name="connsiteY941" fmla="*/ 48609 h 6858000"/>
              <a:gd name="connsiteX942" fmla="*/ 1057230 w 7472601"/>
              <a:gd name="connsiteY942" fmla="*/ 0 h 6858000"/>
              <a:gd name="connsiteX943" fmla="*/ 43151 w 7472601"/>
              <a:gd name="connsiteY943" fmla="*/ 0 h 6858000"/>
              <a:gd name="connsiteX944" fmla="*/ 95283 w 7472601"/>
              <a:gd name="connsiteY944" fmla="*/ 0 h 6858000"/>
              <a:gd name="connsiteX945" fmla="*/ 300708 w 7472601"/>
              <a:gd name="connsiteY945" fmla="*/ 154571 h 6858000"/>
              <a:gd name="connsiteX946" fmla="*/ 530414 w 7472601"/>
              <a:gd name="connsiteY946" fmla="*/ 354673 h 6858000"/>
              <a:gd name="connsiteX947" fmla="*/ 333785 w 7472601"/>
              <a:gd name="connsiteY947" fmla="*/ 161564 h 6858000"/>
              <a:gd name="connsiteX948" fmla="*/ 147005 w 7472601"/>
              <a:gd name="connsiteY948" fmla="*/ 0 h 6858000"/>
              <a:gd name="connsiteX949" fmla="*/ 272509 w 7472601"/>
              <a:gd name="connsiteY949" fmla="*/ 0 h 6858000"/>
              <a:gd name="connsiteX950" fmla="*/ 326276 w 7472601"/>
              <a:gd name="connsiteY950" fmla="*/ 45847 h 6858000"/>
              <a:gd name="connsiteX951" fmla="*/ 823759 w 7472601"/>
              <a:gd name="connsiteY951" fmla="*/ 574145 h 6858000"/>
              <a:gd name="connsiteX952" fmla="*/ 811254 w 7472601"/>
              <a:gd name="connsiteY952" fmla="*/ 665546 h 6858000"/>
              <a:gd name="connsiteX953" fmla="*/ 154042 w 7472601"/>
              <a:gd name="connsiteY953" fmla="*/ 261522 h 6858000"/>
              <a:gd name="connsiteX954" fmla="*/ 13550 w 7472601"/>
              <a:gd name="connsiteY954" fmla="*/ 158423 h 6858000"/>
              <a:gd name="connsiteX955" fmla="*/ 0 w 7472601"/>
              <a:gd name="connsiteY955" fmla="*/ 146618 h 6858000"/>
              <a:gd name="connsiteX956" fmla="*/ 0 w 7472601"/>
              <a:gd name="connsiteY956" fmla="*/ 59161 h 6858000"/>
              <a:gd name="connsiteX957" fmla="*/ 45427 w 7472601"/>
              <a:gd name="connsiteY957" fmla="*/ 101078 h 6858000"/>
              <a:gd name="connsiteX958" fmla="*/ 630103 w 7472601"/>
              <a:gd name="connsiteY958" fmla="*/ 485885 h 6858000"/>
              <a:gd name="connsiteX959" fmla="*/ 532040 w 7472601"/>
              <a:gd name="connsiteY959" fmla="*/ 399359 h 6858000"/>
              <a:gd name="connsiteX960" fmla="*/ 517618 w 7472601"/>
              <a:gd name="connsiteY960" fmla="*/ 385726 h 6858000"/>
              <a:gd name="connsiteX961" fmla="*/ 285074 w 7472601"/>
              <a:gd name="connsiteY961" fmla="*/ 182755 h 6858000"/>
              <a:gd name="connsiteX962" fmla="*/ 43151 w 7472601"/>
              <a:gd name="connsiteY962"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48321 w 7472601"/>
              <a:gd name="connsiteY79" fmla="*/ 6190991 h 6858000"/>
              <a:gd name="connsiteX80" fmla="*/ 7467600 w 7472601"/>
              <a:gd name="connsiteY80" fmla="*/ 6221686 h 6858000"/>
              <a:gd name="connsiteX81" fmla="*/ 7467600 w 7472601"/>
              <a:gd name="connsiteY81" fmla="*/ 6334256 h 6858000"/>
              <a:gd name="connsiteX82" fmla="*/ 7454976 w 7472601"/>
              <a:gd name="connsiteY82" fmla="*/ 6318297 h 6858000"/>
              <a:gd name="connsiteX83" fmla="*/ 1456157 w 7472601"/>
              <a:gd name="connsiteY83" fmla="*/ 5371404 h 6858000"/>
              <a:gd name="connsiteX84" fmla="*/ 1244432 w 7472601"/>
              <a:gd name="connsiteY84" fmla="*/ 5385601 h 6858000"/>
              <a:gd name="connsiteX85" fmla="*/ 973990 w 7472601"/>
              <a:gd name="connsiteY85" fmla="*/ 5424940 h 6858000"/>
              <a:gd name="connsiteX86" fmla="*/ 1103809 w 7472601"/>
              <a:gd name="connsiteY86" fmla="*/ 5433720 h 6858000"/>
              <a:gd name="connsiteX87" fmla="*/ 1123454 w 7472601"/>
              <a:gd name="connsiteY87" fmla="*/ 5435727 h 6858000"/>
              <a:gd name="connsiteX88" fmla="*/ 1737017 w 7472601"/>
              <a:gd name="connsiteY88" fmla="*/ 5452183 h 6858000"/>
              <a:gd name="connsiteX89" fmla="*/ 1824397 w 7472601"/>
              <a:gd name="connsiteY89" fmla="*/ 5447757 h 6858000"/>
              <a:gd name="connsiteX90" fmla="*/ 2070059 w 7472601"/>
              <a:gd name="connsiteY90" fmla="*/ 5441660 h 6858000"/>
              <a:gd name="connsiteX91" fmla="*/ 1456157 w 7472601"/>
              <a:gd name="connsiteY91" fmla="*/ 5371404 h 6858000"/>
              <a:gd name="connsiteX92" fmla="*/ 4988186 w 7472601"/>
              <a:gd name="connsiteY92" fmla="*/ 5216467 h 6858000"/>
              <a:gd name="connsiteX93" fmla="*/ 4777334 w 7472601"/>
              <a:gd name="connsiteY93" fmla="*/ 5406072 h 6858000"/>
              <a:gd name="connsiteX94" fmla="*/ 4718341 w 7472601"/>
              <a:gd name="connsiteY94" fmla="*/ 5468043 h 6858000"/>
              <a:gd name="connsiteX95" fmla="*/ 4604655 w 7472601"/>
              <a:gd name="connsiteY95" fmla="*/ 5583434 h 6858000"/>
              <a:gd name="connsiteX96" fmla="*/ 4565074 w 7472601"/>
              <a:gd name="connsiteY96" fmla="*/ 5618550 h 6858000"/>
              <a:gd name="connsiteX97" fmla="*/ 4988186 w 7472601"/>
              <a:gd name="connsiteY97" fmla="*/ 5216467 h 6858000"/>
              <a:gd name="connsiteX98" fmla="*/ 4978032 w 7472601"/>
              <a:gd name="connsiteY98" fmla="*/ 5183809 h 6858000"/>
              <a:gd name="connsiteX99" fmla="*/ 4463413 w 7472601"/>
              <a:gd name="connsiteY99" fmla="*/ 5615162 h 6858000"/>
              <a:gd name="connsiteX100" fmla="*/ 4358134 w 7472601"/>
              <a:gd name="connsiteY100" fmla="*/ 5742791 h 6858000"/>
              <a:gd name="connsiteX101" fmla="*/ 4376219 w 7472601"/>
              <a:gd name="connsiteY101" fmla="*/ 5729027 h 6858000"/>
              <a:gd name="connsiteX102" fmla="*/ 4582340 w 7472601"/>
              <a:gd name="connsiteY102" fmla="*/ 5561037 h 6858000"/>
              <a:gd name="connsiteX103" fmla="*/ 4694684 w 7472601"/>
              <a:gd name="connsiteY103" fmla="*/ 5447098 h 6858000"/>
              <a:gd name="connsiteX104" fmla="*/ 4754123 w 7472601"/>
              <a:gd name="connsiteY104" fmla="*/ 5384643 h 6858000"/>
              <a:gd name="connsiteX105" fmla="*/ 4978032 w 7472601"/>
              <a:gd name="connsiteY105" fmla="*/ 5183809 h 6858000"/>
              <a:gd name="connsiteX106" fmla="*/ 1903353 w 7472601"/>
              <a:gd name="connsiteY106" fmla="*/ 5044827 h 6858000"/>
              <a:gd name="connsiteX107" fmla="*/ 1936931 w 7472601"/>
              <a:gd name="connsiteY107" fmla="*/ 5093954 h 6858000"/>
              <a:gd name="connsiteX108" fmla="*/ 2195868 w 7472601"/>
              <a:gd name="connsiteY108" fmla="*/ 5396574 h 6858000"/>
              <a:gd name="connsiteX109" fmla="*/ 2088852 w 7472601"/>
              <a:gd name="connsiteY109" fmla="*/ 5166123 h 6858000"/>
              <a:gd name="connsiteX110" fmla="*/ 1958241 w 7472601"/>
              <a:gd name="connsiteY110" fmla="*/ 5067955 h 6858000"/>
              <a:gd name="connsiteX111" fmla="*/ 1903353 w 7472601"/>
              <a:gd name="connsiteY111" fmla="*/ 5044827 h 6858000"/>
              <a:gd name="connsiteX112" fmla="*/ 1979378 w 7472601"/>
              <a:gd name="connsiteY112" fmla="*/ 4769504 h 6858000"/>
              <a:gd name="connsiteX113" fmla="*/ 2882120 w 7472601"/>
              <a:gd name="connsiteY113" fmla="*/ 5064547 h 6858000"/>
              <a:gd name="connsiteX114" fmla="*/ 2793103 w 7472601"/>
              <a:gd name="connsiteY114" fmla="*/ 5039699 h 6858000"/>
              <a:gd name="connsiteX115" fmla="*/ 2770041 w 7472601"/>
              <a:gd name="connsiteY115" fmla="*/ 5033634 h 6858000"/>
              <a:gd name="connsiteX116" fmla="*/ 1979378 w 7472601"/>
              <a:gd name="connsiteY116" fmla="*/ 4769504 h 6858000"/>
              <a:gd name="connsiteX117" fmla="*/ 1927410 w 7472601"/>
              <a:gd name="connsiteY117" fmla="*/ 4716164 h 6858000"/>
              <a:gd name="connsiteX118" fmla="*/ 1959587 w 7472601"/>
              <a:gd name="connsiteY118" fmla="*/ 4728849 h 6858000"/>
              <a:gd name="connsiteX119" fmla="*/ 2777707 w 7472601"/>
              <a:gd name="connsiteY119" fmla="*/ 5003991 h 6858000"/>
              <a:gd name="connsiteX120" fmla="*/ 2800768 w 7472601"/>
              <a:gd name="connsiteY120" fmla="*/ 5010056 h 6858000"/>
              <a:gd name="connsiteX121" fmla="*/ 2879408 w 7472601"/>
              <a:gd name="connsiteY121" fmla="*/ 5031590 h 6858000"/>
              <a:gd name="connsiteX122" fmla="*/ 2862295 w 7472601"/>
              <a:gd name="connsiteY122" fmla="*/ 5022958 h 6858000"/>
              <a:gd name="connsiteX123" fmla="*/ 2813343 w 7472601"/>
              <a:gd name="connsiteY123" fmla="*/ 4998369 h 6858000"/>
              <a:gd name="connsiteX124" fmla="*/ 2646245 w 7472601"/>
              <a:gd name="connsiteY124" fmla="*/ 4930999 h 6858000"/>
              <a:gd name="connsiteX125" fmla="*/ 1999243 w 7472601"/>
              <a:gd name="connsiteY125" fmla="*/ 4730524 h 6858000"/>
              <a:gd name="connsiteX126" fmla="*/ 1979527 w 7472601"/>
              <a:gd name="connsiteY126" fmla="*/ 4726651 h 6858000"/>
              <a:gd name="connsiteX127" fmla="*/ 1927410 w 7472601"/>
              <a:gd name="connsiteY127" fmla="*/ 4716164 h 6858000"/>
              <a:gd name="connsiteX128" fmla="*/ 1997014 w 7472601"/>
              <a:gd name="connsiteY128" fmla="*/ 4698007 h 6858000"/>
              <a:gd name="connsiteX129" fmla="*/ 2005458 w 7472601"/>
              <a:gd name="connsiteY129" fmla="*/ 4699540 h 6858000"/>
              <a:gd name="connsiteX130" fmla="*/ 2657186 w 7472601"/>
              <a:gd name="connsiteY130" fmla="*/ 4901687 h 6858000"/>
              <a:gd name="connsiteX131" fmla="*/ 2826662 w 7472601"/>
              <a:gd name="connsiteY131" fmla="*/ 4970362 h 6858000"/>
              <a:gd name="connsiteX132" fmla="*/ 2876100 w 7472601"/>
              <a:gd name="connsiteY132" fmla="*/ 4995397 h 6858000"/>
              <a:gd name="connsiteX133" fmla="*/ 3042600 w 7472601"/>
              <a:gd name="connsiteY133" fmla="*/ 5059532 h 6858000"/>
              <a:gd name="connsiteX134" fmla="*/ 1997014 w 7472601"/>
              <a:gd name="connsiteY134" fmla="*/ 4698007 h 6858000"/>
              <a:gd name="connsiteX135" fmla="*/ 2305292 w 7472601"/>
              <a:gd name="connsiteY135" fmla="*/ 4219492 h 6858000"/>
              <a:gd name="connsiteX136" fmla="*/ 3360922 w 7472601"/>
              <a:gd name="connsiteY136" fmla="*/ 4529373 h 6858000"/>
              <a:gd name="connsiteX137" fmla="*/ 3492420 w 7472601"/>
              <a:gd name="connsiteY137" fmla="*/ 4510145 h 6858000"/>
              <a:gd name="connsiteX138" fmla="*/ 3364086 w 7472601"/>
              <a:gd name="connsiteY138" fmla="*/ 4480340 h 6858000"/>
              <a:gd name="connsiteX139" fmla="*/ 3225818 w 7472601"/>
              <a:gd name="connsiteY139" fmla="*/ 4411822 h 6858000"/>
              <a:gd name="connsiteX140" fmla="*/ 3129696 w 7472601"/>
              <a:gd name="connsiteY140" fmla="*/ 4360704 h 6858000"/>
              <a:gd name="connsiteX141" fmla="*/ 2814545 w 7472601"/>
              <a:gd name="connsiteY141" fmla="*/ 4282955 h 6858000"/>
              <a:gd name="connsiteX142" fmla="*/ 2305292 w 7472601"/>
              <a:gd name="connsiteY142" fmla="*/ 4219492 h 6858000"/>
              <a:gd name="connsiteX143" fmla="*/ 2626982 w 7472601"/>
              <a:gd name="connsiteY143" fmla="*/ 4206450 h 6858000"/>
              <a:gd name="connsiteX144" fmla="*/ 2490617 w 7472601"/>
              <a:gd name="connsiteY144" fmla="*/ 4206951 h 6858000"/>
              <a:gd name="connsiteX145" fmla="*/ 2819869 w 7472601"/>
              <a:gd name="connsiteY145" fmla="*/ 4252936 h 6858000"/>
              <a:gd name="connsiteX146" fmla="*/ 3143018 w 7472601"/>
              <a:gd name="connsiteY146" fmla="*/ 4332698 h 6858000"/>
              <a:gd name="connsiteX147" fmla="*/ 3241520 w 7472601"/>
              <a:gd name="connsiteY147" fmla="*/ 4385112 h 6858000"/>
              <a:gd name="connsiteX148" fmla="*/ 3374575 w 7472601"/>
              <a:gd name="connsiteY148" fmla="*/ 4451517 h 6858000"/>
              <a:gd name="connsiteX149" fmla="*/ 3505221 w 7472601"/>
              <a:gd name="connsiteY149" fmla="*/ 4480757 h 6858000"/>
              <a:gd name="connsiteX150" fmla="*/ 2626982 w 7472601"/>
              <a:gd name="connsiteY150" fmla="*/ 4206450 h 6858000"/>
              <a:gd name="connsiteX151" fmla="*/ 1310106 w 7472601"/>
              <a:gd name="connsiteY151" fmla="*/ 3943217 h 6858000"/>
              <a:gd name="connsiteX152" fmla="*/ 854994 w 7472601"/>
              <a:gd name="connsiteY152" fmla="*/ 4399136 h 6858000"/>
              <a:gd name="connsiteX153" fmla="*/ 742462 w 7472601"/>
              <a:gd name="connsiteY153" fmla="*/ 4594648 h 6858000"/>
              <a:gd name="connsiteX154" fmla="*/ 820602 w 7472601"/>
              <a:gd name="connsiteY154" fmla="*/ 4485915 h 6858000"/>
              <a:gd name="connsiteX155" fmla="*/ 878295 w 7472601"/>
              <a:gd name="connsiteY155" fmla="*/ 4403594 h 6858000"/>
              <a:gd name="connsiteX156" fmla="*/ 1240607 w 7472601"/>
              <a:gd name="connsiteY156" fmla="*/ 4010401 h 6858000"/>
              <a:gd name="connsiteX157" fmla="*/ 1310106 w 7472601"/>
              <a:gd name="connsiteY157" fmla="*/ 3943217 h 6858000"/>
              <a:gd name="connsiteX158" fmla="*/ 1423113 w 7472601"/>
              <a:gd name="connsiteY158" fmla="*/ 3874565 h 6858000"/>
              <a:gd name="connsiteX159" fmla="*/ 1260565 w 7472601"/>
              <a:gd name="connsiteY159" fmla="*/ 4031982 h 6858000"/>
              <a:gd name="connsiteX160" fmla="*/ 901900 w 7472601"/>
              <a:gd name="connsiteY160" fmla="*/ 4421236 h 6858000"/>
              <a:gd name="connsiteX161" fmla="*/ 845044 w 7472601"/>
              <a:gd name="connsiteY161" fmla="*/ 4502436 h 6858000"/>
              <a:gd name="connsiteX162" fmla="*/ 685926 w 7472601"/>
              <a:gd name="connsiteY162" fmla="*/ 4703069 h 6858000"/>
              <a:gd name="connsiteX163" fmla="*/ 684248 w 7472601"/>
              <a:gd name="connsiteY163" fmla="*/ 4706721 h 6858000"/>
              <a:gd name="connsiteX164" fmla="*/ 1423113 w 7472601"/>
              <a:gd name="connsiteY164" fmla="*/ 3874565 h 6858000"/>
              <a:gd name="connsiteX165" fmla="*/ 3316479 w 7472601"/>
              <a:gd name="connsiteY165" fmla="*/ 3872136 h 6858000"/>
              <a:gd name="connsiteX166" fmla="*/ 3546806 w 7472601"/>
              <a:gd name="connsiteY166" fmla="*/ 4356139 h 6858000"/>
              <a:gd name="connsiteX167" fmla="*/ 3364433 w 7472601"/>
              <a:gd name="connsiteY167" fmla="*/ 3953121 h 6858000"/>
              <a:gd name="connsiteX168" fmla="*/ 3316479 w 7472601"/>
              <a:gd name="connsiteY168" fmla="*/ 3872136 h 6858000"/>
              <a:gd name="connsiteX169" fmla="*/ 3291335 w 7472601"/>
              <a:gd name="connsiteY169" fmla="*/ 3767420 h 6858000"/>
              <a:gd name="connsiteX170" fmla="*/ 3390805 w 7472601"/>
              <a:gd name="connsiteY170" fmla="*/ 3937163 h 6858000"/>
              <a:gd name="connsiteX171" fmla="*/ 3579062 w 7472601"/>
              <a:gd name="connsiteY171" fmla="*/ 4359040 h 6858000"/>
              <a:gd name="connsiteX172" fmla="*/ 3467355 w 7472601"/>
              <a:gd name="connsiteY172" fmla="*/ 3988130 h 6858000"/>
              <a:gd name="connsiteX173" fmla="*/ 3310753 w 7472601"/>
              <a:gd name="connsiteY173" fmla="*/ 3787140 h 6858000"/>
              <a:gd name="connsiteX174" fmla="*/ 3291335 w 7472601"/>
              <a:gd name="connsiteY174" fmla="*/ 3767420 h 6858000"/>
              <a:gd name="connsiteX175" fmla="*/ 1635889 w 7472601"/>
              <a:gd name="connsiteY175" fmla="*/ 3709494 h 6858000"/>
              <a:gd name="connsiteX176" fmla="*/ 1634800 w 7472601"/>
              <a:gd name="connsiteY176" fmla="*/ 3731111 h 6858000"/>
              <a:gd name="connsiteX177" fmla="*/ 1635889 w 7472601"/>
              <a:gd name="connsiteY177" fmla="*/ 3709494 h 6858000"/>
              <a:gd name="connsiteX178" fmla="*/ 1510397 w 7472601"/>
              <a:gd name="connsiteY178" fmla="*/ 3684705 h 6858000"/>
              <a:gd name="connsiteX179" fmla="*/ 1146550 w 7472601"/>
              <a:gd name="connsiteY179" fmla="*/ 3802012 h 6858000"/>
              <a:gd name="connsiteX180" fmla="*/ 698834 w 7472601"/>
              <a:gd name="connsiteY180" fmla="*/ 3952272 h 6858000"/>
              <a:gd name="connsiteX181" fmla="*/ 34256 w 7472601"/>
              <a:gd name="connsiteY181" fmla="*/ 4347603 h 6858000"/>
              <a:gd name="connsiteX182" fmla="*/ 527241 w 7472601"/>
              <a:gd name="connsiteY182" fmla="*/ 4065078 h 6858000"/>
              <a:gd name="connsiteX183" fmla="*/ 1510397 w 7472601"/>
              <a:gd name="connsiteY183" fmla="*/ 3684705 h 6858000"/>
              <a:gd name="connsiteX184" fmla="*/ 1313114 w 7472601"/>
              <a:gd name="connsiteY184" fmla="*/ 3655216 h 6858000"/>
              <a:gd name="connsiteX185" fmla="*/ 1109304 w 7472601"/>
              <a:gd name="connsiteY185" fmla="*/ 3669030 h 6858000"/>
              <a:gd name="connsiteX186" fmla="*/ 8129 w 7472601"/>
              <a:gd name="connsiteY186" fmla="*/ 4330519 h 6858000"/>
              <a:gd name="connsiteX187" fmla="*/ 687572 w 7472601"/>
              <a:gd name="connsiteY187" fmla="*/ 3925629 h 6858000"/>
              <a:gd name="connsiteX188" fmla="*/ 1138365 w 7472601"/>
              <a:gd name="connsiteY188" fmla="*/ 3774515 h 6858000"/>
              <a:gd name="connsiteX189" fmla="*/ 1505579 w 7472601"/>
              <a:gd name="connsiteY189" fmla="*/ 3655526 h 6858000"/>
              <a:gd name="connsiteX190" fmla="*/ 1313114 w 7472601"/>
              <a:gd name="connsiteY190" fmla="*/ 3655216 h 6858000"/>
              <a:gd name="connsiteX191" fmla="*/ 3655073 w 7472601"/>
              <a:gd name="connsiteY191" fmla="*/ 3650884 h 6858000"/>
              <a:gd name="connsiteX192" fmla="*/ 3989938 w 7472601"/>
              <a:gd name="connsiteY192" fmla="*/ 3991685 h 6858000"/>
              <a:gd name="connsiteX193" fmla="*/ 4393907 w 7472601"/>
              <a:gd name="connsiteY193" fmla="*/ 4261258 h 6858000"/>
              <a:gd name="connsiteX194" fmla="*/ 4648051 w 7472601"/>
              <a:gd name="connsiteY194" fmla="*/ 4374051 h 6858000"/>
              <a:gd name="connsiteX195" fmla="*/ 4383389 w 7472601"/>
              <a:gd name="connsiteY195" fmla="*/ 4184369 h 6858000"/>
              <a:gd name="connsiteX196" fmla="*/ 4165508 w 7472601"/>
              <a:gd name="connsiteY196" fmla="*/ 4035196 h 6858000"/>
              <a:gd name="connsiteX197" fmla="*/ 4068162 w 7472601"/>
              <a:gd name="connsiteY197" fmla="*/ 3953394 h 6858000"/>
              <a:gd name="connsiteX198" fmla="*/ 3981416 w 7472601"/>
              <a:gd name="connsiteY198" fmla="*/ 3880482 h 6858000"/>
              <a:gd name="connsiteX199" fmla="*/ 3800147 w 7472601"/>
              <a:gd name="connsiteY199" fmla="*/ 3749872 h 6858000"/>
              <a:gd name="connsiteX200" fmla="*/ 3655073 w 7472601"/>
              <a:gd name="connsiteY200" fmla="*/ 3650884 h 6858000"/>
              <a:gd name="connsiteX201" fmla="*/ 3670252 w 7472601"/>
              <a:gd name="connsiteY201" fmla="*/ 3622798 h 6858000"/>
              <a:gd name="connsiteX202" fmla="*/ 3817258 w 7472601"/>
              <a:gd name="connsiteY202" fmla="*/ 3723577 h 6858000"/>
              <a:gd name="connsiteX203" fmla="*/ 4000461 w 7472601"/>
              <a:gd name="connsiteY203" fmla="*/ 3855966 h 6858000"/>
              <a:gd name="connsiteX204" fmla="*/ 4088180 w 7472601"/>
              <a:gd name="connsiteY204" fmla="*/ 3929774 h 6858000"/>
              <a:gd name="connsiteX205" fmla="*/ 4184555 w 7472601"/>
              <a:gd name="connsiteY205" fmla="*/ 4010683 h 6858000"/>
              <a:gd name="connsiteX206" fmla="*/ 4399563 w 7472601"/>
              <a:gd name="connsiteY206" fmla="*/ 4158106 h 6858000"/>
              <a:gd name="connsiteX207" fmla="*/ 4684469 w 7472601"/>
              <a:gd name="connsiteY207" fmla="*/ 4364680 h 6858000"/>
              <a:gd name="connsiteX208" fmla="*/ 4690271 w 7472601"/>
              <a:gd name="connsiteY208" fmla="*/ 4370034 h 6858000"/>
              <a:gd name="connsiteX209" fmla="*/ 4136093 w 7472601"/>
              <a:gd name="connsiteY209" fmla="*/ 3858466 h 6858000"/>
              <a:gd name="connsiteX210" fmla="*/ 3670252 w 7472601"/>
              <a:gd name="connsiteY210" fmla="*/ 3622798 h 6858000"/>
              <a:gd name="connsiteX211" fmla="*/ 4440129 w 7472601"/>
              <a:gd name="connsiteY211" fmla="*/ 3448571 h 6858000"/>
              <a:gd name="connsiteX212" fmla="*/ 4856525 w 7472601"/>
              <a:gd name="connsiteY212" fmla="*/ 3915351 h 6858000"/>
              <a:gd name="connsiteX213" fmla="*/ 5059055 w 7472601"/>
              <a:gd name="connsiteY213" fmla="*/ 4108918 h 6858000"/>
              <a:gd name="connsiteX214" fmla="*/ 5290070 w 7472601"/>
              <a:gd name="connsiteY214" fmla="*/ 4263619 h 6858000"/>
              <a:gd name="connsiteX215" fmla="*/ 4834991 w 7472601"/>
              <a:gd name="connsiteY215" fmla="*/ 3830985 h 6858000"/>
              <a:gd name="connsiteX216" fmla="*/ 4440129 w 7472601"/>
              <a:gd name="connsiteY216" fmla="*/ 3448571 h 6858000"/>
              <a:gd name="connsiteX217" fmla="*/ 4441737 w 7472601"/>
              <a:gd name="connsiteY217" fmla="*/ 3399734 h 6858000"/>
              <a:gd name="connsiteX218" fmla="*/ 4431236 w 7472601"/>
              <a:gd name="connsiteY218" fmla="*/ 3400954 h 6858000"/>
              <a:gd name="connsiteX219" fmla="*/ 4557150 w 7472601"/>
              <a:gd name="connsiteY219" fmla="*/ 3510023 h 6858000"/>
              <a:gd name="connsiteX220" fmla="*/ 4856936 w 7472601"/>
              <a:gd name="connsiteY220" fmla="*/ 3809146 h 6858000"/>
              <a:gd name="connsiteX221" fmla="*/ 5111996 w 7472601"/>
              <a:gd name="connsiteY221" fmla="*/ 4065759 h 6858000"/>
              <a:gd name="connsiteX222" fmla="*/ 5388878 w 7472601"/>
              <a:gd name="connsiteY222" fmla="*/ 4300185 h 6858000"/>
              <a:gd name="connsiteX223" fmla="*/ 5425556 w 7472601"/>
              <a:gd name="connsiteY223" fmla="*/ 4308967 h 6858000"/>
              <a:gd name="connsiteX224" fmla="*/ 4943646 w 7472601"/>
              <a:gd name="connsiteY224" fmla="*/ 3822916 h 6858000"/>
              <a:gd name="connsiteX225" fmla="*/ 4594837 w 7472601"/>
              <a:gd name="connsiteY225" fmla="*/ 3532274 h 6858000"/>
              <a:gd name="connsiteX226" fmla="*/ 4441737 w 7472601"/>
              <a:gd name="connsiteY226" fmla="*/ 3399734 h 6858000"/>
              <a:gd name="connsiteX227" fmla="*/ 5425834 w 7472601"/>
              <a:gd name="connsiteY227" fmla="*/ 3162785 h 6858000"/>
              <a:gd name="connsiteX228" fmla="*/ 5401644 w 7472601"/>
              <a:gd name="connsiteY228" fmla="*/ 3617847 h 6858000"/>
              <a:gd name="connsiteX229" fmla="*/ 5467256 w 7472601"/>
              <a:gd name="connsiteY229" fmla="*/ 4175494 h 6858000"/>
              <a:gd name="connsiteX230" fmla="*/ 5448069 w 7472601"/>
              <a:gd name="connsiteY230" fmla="*/ 3567554 h 6858000"/>
              <a:gd name="connsiteX231" fmla="*/ 5425834 w 7472601"/>
              <a:gd name="connsiteY231" fmla="*/ 3162785 h 6858000"/>
              <a:gd name="connsiteX232" fmla="*/ 1318687 w 7472601"/>
              <a:gd name="connsiteY232" fmla="*/ 3113840 h 6858000"/>
              <a:gd name="connsiteX233" fmla="*/ 1066793 w 7472601"/>
              <a:gd name="connsiteY233" fmla="*/ 3212171 h 6858000"/>
              <a:gd name="connsiteX234" fmla="*/ 993319 w 7472601"/>
              <a:gd name="connsiteY234" fmla="*/ 3247648 h 6858000"/>
              <a:gd name="connsiteX235" fmla="*/ 853081 w 7472601"/>
              <a:gd name="connsiteY235" fmla="*/ 3312410 h 6858000"/>
              <a:gd name="connsiteX236" fmla="*/ 805957 w 7472601"/>
              <a:gd name="connsiteY236" fmla="*/ 3330443 h 6858000"/>
              <a:gd name="connsiteX237" fmla="*/ 1318687 w 7472601"/>
              <a:gd name="connsiteY237" fmla="*/ 3113840 h 6858000"/>
              <a:gd name="connsiteX238" fmla="*/ 5453702 w 7472601"/>
              <a:gd name="connsiteY238" fmla="*/ 3090882 h 6858000"/>
              <a:gd name="connsiteX239" fmla="*/ 5480135 w 7472601"/>
              <a:gd name="connsiteY239" fmla="*/ 3565802 h 6858000"/>
              <a:gd name="connsiteX240" fmla="*/ 5499023 w 7472601"/>
              <a:gd name="connsiteY240" fmla="*/ 4166310 h 6858000"/>
              <a:gd name="connsiteX241" fmla="*/ 5547022 w 7472601"/>
              <a:gd name="connsiteY241" fmla="*/ 3607838 h 6858000"/>
              <a:gd name="connsiteX242" fmla="*/ 5515964 w 7472601"/>
              <a:gd name="connsiteY242" fmla="*/ 3378541 h 6858000"/>
              <a:gd name="connsiteX243" fmla="*/ 5453702 w 7472601"/>
              <a:gd name="connsiteY243" fmla="*/ 3090882 h 6858000"/>
              <a:gd name="connsiteX244" fmla="*/ 1238695 w 7472601"/>
              <a:gd name="connsiteY244" fmla="*/ 3076820 h 6858000"/>
              <a:gd name="connsiteX245" fmla="*/ 716371 w 7472601"/>
              <a:gd name="connsiteY245" fmla="*/ 3293249 h 6858000"/>
              <a:gd name="connsiteX246" fmla="*/ 579522 w 7472601"/>
              <a:gd name="connsiteY246" fmla="*/ 3371759 h 6858000"/>
              <a:gd name="connsiteX247" fmla="*/ 600288 w 7472601"/>
              <a:gd name="connsiteY247" fmla="*/ 3365555 h 6858000"/>
              <a:gd name="connsiteX248" fmla="*/ 840692 w 7472601"/>
              <a:gd name="connsiteY248" fmla="*/ 3284921 h 6858000"/>
              <a:gd name="connsiteX249" fmla="*/ 979248 w 7472601"/>
              <a:gd name="connsiteY249" fmla="*/ 3221003 h 6858000"/>
              <a:gd name="connsiteX250" fmla="*/ 1053282 w 7472601"/>
              <a:gd name="connsiteY250" fmla="*/ 3185247 h 6858000"/>
              <a:gd name="connsiteX251" fmla="*/ 1320603 w 7472601"/>
              <a:gd name="connsiteY251" fmla="*/ 3081281 h 6858000"/>
              <a:gd name="connsiteX252" fmla="*/ 1238695 w 7472601"/>
              <a:gd name="connsiteY252" fmla="*/ 3076820 h 6858000"/>
              <a:gd name="connsiteX253" fmla="*/ 5425627 w 7472601"/>
              <a:gd name="connsiteY253" fmla="*/ 2954192 h 6858000"/>
              <a:gd name="connsiteX254" fmla="*/ 5470770 w 7472601"/>
              <a:gd name="connsiteY254" fmla="*/ 3005435 h 6858000"/>
              <a:gd name="connsiteX255" fmla="*/ 5519779 w 7472601"/>
              <a:gd name="connsiteY255" fmla="*/ 4359223 h 6858000"/>
              <a:gd name="connsiteX256" fmla="*/ 5520293 w 7472601"/>
              <a:gd name="connsiteY256" fmla="*/ 4360602 h 6858000"/>
              <a:gd name="connsiteX257" fmla="*/ 5767221 w 7472601"/>
              <a:gd name="connsiteY257" fmla="*/ 4665564 h 6858000"/>
              <a:gd name="connsiteX258" fmla="*/ 6937169 w 7472601"/>
              <a:gd name="connsiteY258" fmla="*/ 4815941 h 6858000"/>
              <a:gd name="connsiteX259" fmla="*/ 6953922 w 7472601"/>
              <a:gd name="connsiteY259" fmla="*/ 4890068 h 6858000"/>
              <a:gd name="connsiteX260" fmla="*/ 6071359 w 7472601"/>
              <a:gd name="connsiteY260" fmla="*/ 4770770 h 6858000"/>
              <a:gd name="connsiteX261" fmla="*/ 6038839 w 7472601"/>
              <a:gd name="connsiteY261" fmla="*/ 4764474 h 6858000"/>
              <a:gd name="connsiteX262" fmla="*/ 6038706 w 7472601"/>
              <a:gd name="connsiteY262" fmla="*/ 4763847 h 6858000"/>
              <a:gd name="connsiteX263" fmla="*/ 6037784 w 7472601"/>
              <a:gd name="connsiteY263" fmla="*/ 4764270 h 6858000"/>
              <a:gd name="connsiteX264" fmla="*/ 6038839 w 7472601"/>
              <a:gd name="connsiteY264" fmla="*/ 4764474 h 6858000"/>
              <a:gd name="connsiteX265" fmla="*/ 6040338 w 7472601"/>
              <a:gd name="connsiteY265" fmla="*/ 4771418 h 6858000"/>
              <a:gd name="connsiteX266" fmla="*/ 6024488 w 7472601"/>
              <a:gd name="connsiteY266" fmla="*/ 4809903 h 6858000"/>
              <a:gd name="connsiteX267" fmla="*/ 5599771 w 7472601"/>
              <a:gd name="connsiteY267" fmla="*/ 5509652 h 6858000"/>
              <a:gd name="connsiteX268" fmla="*/ 5548843 w 7472601"/>
              <a:gd name="connsiteY268" fmla="*/ 5563845 h 6858000"/>
              <a:gd name="connsiteX269" fmla="*/ 5940952 w 7472601"/>
              <a:gd name="connsiteY269" fmla="*/ 6250028 h 6858000"/>
              <a:gd name="connsiteX270" fmla="*/ 6043441 w 7472601"/>
              <a:gd name="connsiteY270" fmla="*/ 6665847 h 6858000"/>
              <a:gd name="connsiteX271" fmla="*/ 6093432 w 7472601"/>
              <a:gd name="connsiteY271" fmla="*/ 6858000 h 6858000"/>
              <a:gd name="connsiteX272" fmla="*/ 6034344 w 7472601"/>
              <a:gd name="connsiteY272" fmla="*/ 6858000 h 6858000"/>
              <a:gd name="connsiteX273" fmla="*/ 6026679 w 7472601"/>
              <a:gd name="connsiteY273" fmla="*/ 6836959 h 6858000"/>
              <a:gd name="connsiteX274" fmla="*/ 5800441 w 7472601"/>
              <a:gd name="connsiteY274" fmla="*/ 6335286 h 6858000"/>
              <a:gd name="connsiteX275" fmla="*/ 5526562 w 7472601"/>
              <a:gd name="connsiteY275" fmla="*/ 5705388 h 6858000"/>
              <a:gd name="connsiteX276" fmla="*/ 5519640 w 7472601"/>
              <a:gd name="connsiteY276" fmla="*/ 5683774 h 6858000"/>
              <a:gd name="connsiteX277" fmla="*/ 5844559 w 7472601"/>
              <a:gd name="connsiteY277" fmla="*/ 6553349 h 6858000"/>
              <a:gd name="connsiteX278" fmla="*/ 5975994 w 7472601"/>
              <a:gd name="connsiteY278" fmla="*/ 6858000 h 6858000"/>
              <a:gd name="connsiteX279" fmla="*/ 5898547 w 7472601"/>
              <a:gd name="connsiteY279" fmla="*/ 6858000 h 6858000"/>
              <a:gd name="connsiteX280" fmla="*/ 5682041 w 7472601"/>
              <a:gd name="connsiteY280" fmla="*/ 6355860 h 6858000"/>
              <a:gd name="connsiteX281" fmla="*/ 5461758 w 7472601"/>
              <a:gd name="connsiteY281" fmla="*/ 5820220 h 6858000"/>
              <a:gd name="connsiteX282" fmla="*/ 5237282 w 7472601"/>
              <a:gd name="connsiteY282" fmla="*/ 6579086 h 6858000"/>
              <a:gd name="connsiteX283" fmla="*/ 5115009 w 7472601"/>
              <a:gd name="connsiteY283" fmla="*/ 6858000 h 6858000"/>
              <a:gd name="connsiteX284" fmla="*/ 5028074 w 7472601"/>
              <a:gd name="connsiteY284" fmla="*/ 6858000 h 6858000"/>
              <a:gd name="connsiteX285" fmla="*/ 5079508 w 7472601"/>
              <a:gd name="connsiteY285" fmla="*/ 6749074 h 6858000"/>
              <a:gd name="connsiteX286" fmla="*/ 5371846 w 7472601"/>
              <a:gd name="connsiteY286" fmla="*/ 5924413 h 6858000"/>
              <a:gd name="connsiteX287" fmla="*/ 5270512 w 7472601"/>
              <a:gd name="connsiteY287" fmla="*/ 6138975 h 6858000"/>
              <a:gd name="connsiteX288" fmla="*/ 5062409 w 7472601"/>
              <a:gd name="connsiteY288" fmla="*/ 6653544 h 6858000"/>
              <a:gd name="connsiteX289" fmla="*/ 5036628 w 7472601"/>
              <a:gd name="connsiteY289" fmla="*/ 6754247 h 6858000"/>
              <a:gd name="connsiteX290" fmla="*/ 5009112 w 7472601"/>
              <a:gd name="connsiteY290" fmla="*/ 6858000 h 6858000"/>
              <a:gd name="connsiteX291" fmla="*/ 4976679 w 7472601"/>
              <a:gd name="connsiteY291" fmla="*/ 6858000 h 6858000"/>
              <a:gd name="connsiteX292" fmla="*/ 5006537 w 7472601"/>
              <a:gd name="connsiteY292" fmla="*/ 6747068 h 6858000"/>
              <a:gd name="connsiteX293" fmla="*/ 5032723 w 7472601"/>
              <a:gd name="connsiteY293" fmla="*/ 6644957 h 6858000"/>
              <a:gd name="connsiteX294" fmla="*/ 5242949 w 7472601"/>
              <a:gd name="connsiteY294" fmla="*/ 6125175 h 6858000"/>
              <a:gd name="connsiteX295" fmla="*/ 5286321 w 7472601"/>
              <a:gd name="connsiteY295" fmla="*/ 6033555 h 6858000"/>
              <a:gd name="connsiteX296" fmla="*/ 5008210 w 7472601"/>
              <a:gd name="connsiteY296" fmla="*/ 6649194 h 6858000"/>
              <a:gd name="connsiteX297" fmla="*/ 4986321 w 7472601"/>
              <a:gd name="connsiteY297" fmla="*/ 6765687 h 6858000"/>
              <a:gd name="connsiteX298" fmla="*/ 4973474 w 7472601"/>
              <a:gd name="connsiteY298" fmla="*/ 6858000 h 6858000"/>
              <a:gd name="connsiteX299" fmla="*/ 4907178 w 7472601"/>
              <a:gd name="connsiteY299" fmla="*/ 6858000 h 6858000"/>
              <a:gd name="connsiteX300" fmla="*/ 4910810 w 7472601"/>
              <a:gd name="connsiteY300" fmla="*/ 6829660 h 6858000"/>
              <a:gd name="connsiteX301" fmla="*/ 4987461 w 7472601"/>
              <a:gd name="connsiteY301" fmla="*/ 6432994 h 6858000"/>
              <a:gd name="connsiteX302" fmla="*/ 5179262 w 7472601"/>
              <a:gd name="connsiteY302" fmla="*/ 6035044 h 6858000"/>
              <a:gd name="connsiteX303" fmla="*/ 4689678 w 7472601"/>
              <a:gd name="connsiteY303" fmla="*/ 6440241 h 6858000"/>
              <a:gd name="connsiteX304" fmla="*/ 4477543 w 7472601"/>
              <a:gd name="connsiteY304" fmla="*/ 6674836 h 6858000"/>
              <a:gd name="connsiteX305" fmla="*/ 4329957 w 7472601"/>
              <a:gd name="connsiteY305" fmla="*/ 6858000 h 6858000"/>
              <a:gd name="connsiteX306" fmla="*/ 4218595 w 7472601"/>
              <a:gd name="connsiteY306" fmla="*/ 6858000 h 6858000"/>
              <a:gd name="connsiteX307" fmla="*/ 4368888 w 7472601"/>
              <a:gd name="connsiteY307" fmla="*/ 6668412 h 6858000"/>
              <a:gd name="connsiteX308" fmla="*/ 4563091 w 7472601"/>
              <a:gd name="connsiteY308" fmla="*/ 6442508 h 6858000"/>
              <a:gd name="connsiteX309" fmla="*/ 5387324 w 7472601"/>
              <a:gd name="connsiteY309" fmla="*/ 5705830 h 6858000"/>
              <a:gd name="connsiteX310" fmla="*/ 5073620 w 7472601"/>
              <a:gd name="connsiteY310" fmla="*/ 5955437 h 6858000"/>
              <a:gd name="connsiteX311" fmla="*/ 4689789 w 7472601"/>
              <a:gd name="connsiteY311" fmla="*/ 6268382 h 6858000"/>
              <a:gd name="connsiteX312" fmla="*/ 4418722 w 7472601"/>
              <a:gd name="connsiteY312" fmla="*/ 6570886 h 6858000"/>
              <a:gd name="connsiteX313" fmla="*/ 4214944 w 7472601"/>
              <a:gd name="connsiteY313" fmla="*/ 6858000 h 6858000"/>
              <a:gd name="connsiteX314" fmla="*/ 4177898 w 7472601"/>
              <a:gd name="connsiteY314" fmla="*/ 6858000 h 6858000"/>
              <a:gd name="connsiteX315" fmla="*/ 4391597 w 7472601"/>
              <a:gd name="connsiteY315" fmla="*/ 6556370 h 6858000"/>
              <a:gd name="connsiteX316" fmla="*/ 4668889 w 7472601"/>
              <a:gd name="connsiteY316" fmla="*/ 6246399 h 6858000"/>
              <a:gd name="connsiteX317" fmla="*/ 5055427 w 7472601"/>
              <a:gd name="connsiteY317" fmla="*/ 5931476 h 6858000"/>
              <a:gd name="connsiteX318" fmla="*/ 5371814 w 7472601"/>
              <a:gd name="connsiteY318" fmla="*/ 5678975 h 6858000"/>
              <a:gd name="connsiteX319" fmla="*/ 4987918 w 7472601"/>
              <a:gd name="connsiteY319" fmla="*/ 5838701 h 6858000"/>
              <a:gd name="connsiteX320" fmla="*/ 4317146 w 7472601"/>
              <a:gd name="connsiteY320" fmla="*/ 6587716 h 6858000"/>
              <a:gd name="connsiteX321" fmla="*/ 4171627 w 7472601"/>
              <a:gd name="connsiteY321" fmla="*/ 6858000 h 6858000"/>
              <a:gd name="connsiteX322" fmla="*/ 4081585 w 7472601"/>
              <a:gd name="connsiteY322" fmla="*/ 6858000 h 6858000"/>
              <a:gd name="connsiteX323" fmla="*/ 4238603 w 7472601"/>
              <a:gd name="connsiteY323" fmla="*/ 6559341 h 6858000"/>
              <a:gd name="connsiteX324" fmla="*/ 4778333 w 7472601"/>
              <a:gd name="connsiteY324" fmla="*/ 5873626 h 6858000"/>
              <a:gd name="connsiteX325" fmla="*/ 5414185 w 7472601"/>
              <a:gd name="connsiteY325" fmla="*/ 5573882 h 6858000"/>
              <a:gd name="connsiteX326" fmla="*/ 5959648 w 7472601"/>
              <a:gd name="connsiteY326" fmla="*/ 4760797 h 6858000"/>
              <a:gd name="connsiteX327" fmla="*/ 5355019 w 7472601"/>
              <a:gd name="connsiteY327" fmla="*/ 4734672 h 6858000"/>
              <a:gd name="connsiteX328" fmla="*/ 5083565 w 7472601"/>
              <a:gd name="connsiteY328" fmla="*/ 5179121 h 6858000"/>
              <a:gd name="connsiteX329" fmla="*/ 4713577 w 7472601"/>
              <a:gd name="connsiteY329" fmla="*/ 5616803 h 6858000"/>
              <a:gd name="connsiteX330" fmla="*/ 3989559 w 7472601"/>
              <a:gd name="connsiteY330" fmla="*/ 6145945 h 6858000"/>
              <a:gd name="connsiteX331" fmla="*/ 3939824 w 7472601"/>
              <a:gd name="connsiteY331" fmla="*/ 6066900 h 6858000"/>
              <a:gd name="connsiteX332" fmla="*/ 4584537 w 7472601"/>
              <a:gd name="connsiteY332" fmla="*/ 5324826 h 6858000"/>
              <a:gd name="connsiteX333" fmla="*/ 5037105 w 7472601"/>
              <a:gd name="connsiteY333" fmla="*/ 5088765 h 6858000"/>
              <a:gd name="connsiteX334" fmla="*/ 5039930 w 7472601"/>
              <a:gd name="connsiteY334" fmla="*/ 5089585 h 6858000"/>
              <a:gd name="connsiteX335" fmla="*/ 5263764 w 7472601"/>
              <a:gd name="connsiteY335" fmla="*/ 4735525 h 6858000"/>
              <a:gd name="connsiteX336" fmla="*/ 4086300 w 7472601"/>
              <a:gd name="connsiteY336" fmla="*/ 4884599 h 6858000"/>
              <a:gd name="connsiteX337" fmla="*/ 4085485 w 7472601"/>
              <a:gd name="connsiteY337" fmla="*/ 4899070 h 6858000"/>
              <a:gd name="connsiteX338" fmla="*/ 3871915 w 7472601"/>
              <a:gd name="connsiteY338" fmla="*/ 5253645 h 6858000"/>
              <a:gd name="connsiteX339" fmla="*/ 3799374 w 7472601"/>
              <a:gd name="connsiteY339" fmla="*/ 5466127 h 6858000"/>
              <a:gd name="connsiteX340" fmla="*/ 3498850 w 7472601"/>
              <a:gd name="connsiteY340" fmla="*/ 6661888 h 6858000"/>
              <a:gd name="connsiteX341" fmla="*/ 3399216 w 7472601"/>
              <a:gd name="connsiteY341" fmla="*/ 6858000 h 6858000"/>
              <a:gd name="connsiteX342" fmla="*/ 3303688 w 7472601"/>
              <a:gd name="connsiteY342" fmla="*/ 6858000 h 6858000"/>
              <a:gd name="connsiteX343" fmla="*/ 3391774 w 7472601"/>
              <a:gd name="connsiteY343" fmla="*/ 6697181 h 6858000"/>
              <a:gd name="connsiteX344" fmla="*/ 3735540 w 7472601"/>
              <a:gd name="connsiteY344" fmla="*/ 5546923 h 6858000"/>
              <a:gd name="connsiteX345" fmla="*/ 3729438 w 7472601"/>
              <a:gd name="connsiteY345" fmla="*/ 5569058 h 6858000"/>
              <a:gd name="connsiteX346" fmla="*/ 3707782 w 7472601"/>
              <a:gd name="connsiteY346" fmla="*/ 5644908 h 6858000"/>
              <a:gd name="connsiteX347" fmla="*/ 3583827 w 7472601"/>
              <a:gd name="connsiteY347" fmla="*/ 6039215 h 6858000"/>
              <a:gd name="connsiteX348" fmla="*/ 3547861 w 7472601"/>
              <a:gd name="connsiteY348" fmla="*/ 6129609 h 6858000"/>
              <a:gd name="connsiteX349" fmla="*/ 3490905 w 7472601"/>
              <a:gd name="connsiteY349" fmla="*/ 6277660 h 6858000"/>
              <a:gd name="connsiteX350" fmla="*/ 3455859 w 7472601"/>
              <a:gd name="connsiteY350" fmla="*/ 6391301 h 6858000"/>
              <a:gd name="connsiteX351" fmla="*/ 3429112 w 7472601"/>
              <a:gd name="connsiteY351" fmla="*/ 6479469 h 6858000"/>
              <a:gd name="connsiteX352" fmla="*/ 3304862 w 7472601"/>
              <a:gd name="connsiteY352" fmla="*/ 6796476 h 6858000"/>
              <a:gd name="connsiteX353" fmla="*/ 3276071 w 7472601"/>
              <a:gd name="connsiteY353" fmla="*/ 6858000 h 6858000"/>
              <a:gd name="connsiteX354" fmla="*/ 3240805 w 7472601"/>
              <a:gd name="connsiteY354" fmla="*/ 6858000 h 6858000"/>
              <a:gd name="connsiteX355" fmla="*/ 3275917 w 7472601"/>
              <a:gd name="connsiteY355" fmla="*/ 6783192 h 6858000"/>
              <a:gd name="connsiteX356" fmla="*/ 3399358 w 7472601"/>
              <a:gd name="connsiteY356" fmla="*/ 6469011 h 6858000"/>
              <a:gd name="connsiteX357" fmla="*/ 3425650 w 7472601"/>
              <a:gd name="connsiteY357" fmla="*/ 6381333 h 6858000"/>
              <a:gd name="connsiteX358" fmla="*/ 3460661 w 7472601"/>
              <a:gd name="connsiteY358" fmla="*/ 6266763 h 6858000"/>
              <a:gd name="connsiteX359" fmla="*/ 3518021 w 7472601"/>
              <a:gd name="connsiteY359" fmla="*/ 6117298 h 6858000"/>
              <a:gd name="connsiteX360" fmla="*/ 3554035 w 7472601"/>
              <a:gd name="connsiteY360" fmla="*/ 6027832 h 6858000"/>
              <a:gd name="connsiteX361" fmla="*/ 3677174 w 7472601"/>
              <a:gd name="connsiteY361" fmla="*/ 5636351 h 6858000"/>
              <a:gd name="connsiteX362" fmla="*/ 3698819 w 7472601"/>
              <a:gd name="connsiteY362" fmla="*/ 5560503 h 6858000"/>
              <a:gd name="connsiteX363" fmla="*/ 3702094 w 7472601"/>
              <a:gd name="connsiteY363" fmla="*/ 5549194 h 6858000"/>
              <a:gd name="connsiteX364" fmla="*/ 3398355 w 7472601"/>
              <a:gd name="connsiteY364" fmla="*/ 6094603 h 6858000"/>
              <a:gd name="connsiteX365" fmla="*/ 3193941 w 7472601"/>
              <a:gd name="connsiteY365" fmla="*/ 6798775 h 6858000"/>
              <a:gd name="connsiteX366" fmla="*/ 3184140 w 7472601"/>
              <a:gd name="connsiteY366" fmla="*/ 6858000 h 6858000"/>
              <a:gd name="connsiteX367" fmla="*/ 3099978 w 7472601"/>
              <a:gd name="connsiteY367" fmla="*/ 6858000 h 6858000"/>
              <a:gd name="connsiteX368" fmla="*/ 3101556 w 7472601"/>
              <a:gd name="connsiteY368" fmla="*/ 6843337 h 6858000"/>
              <a:gd name="connsiteX369" fmla="*/ 3370162 w 7472601"/>
              <a:gd name="connsiteY369" fmla="*/ 5785550 h 6858000"/>
              <a:gd name="connsiteX370" fmla="*/ 3746477 w 7472601"/>
              <a:gd name="connsiteY370" fmla="*/ 5377889 h 6858000"/>
              <a:gd name="connsiteX371" fmla="*/ 3863399 w 7472601"/>
              <a:gd name="connsiteY371" fmla="*/ 5087257 h 6858000"/>
              <a:gd name="connsiteX372" fmla="*/ 3968712 w 7472601"/>
              <a:gd name="connsiteY372" fmla="*/ 4913989 h 6858000"/>
              <a:gd name="connsiteX373" fmla="*/ 2792390 w 7472601"/>
              <a:gd name="connsiteY373" fmla="*/ 5382974 h 6858000"/>
              <a:gd name="connsiteX374" fmla="*/ 2714982 w 7472601"/>
              <a:gd name="connsiteY374" fmla="*/ 5427051 h 6858000"/>
              <a:gd name="connsiteX375" fmla="*/ 2813361 w 7472601"/>
              <a:gd name="connsiteY375" fmla="*/ 6023912 h 6858000"/>
              <a:gd name="connsiteX376" fmla="*/ 2688430 w 7472601"/>
              <a:gd name="connsiteY376" fmla="*/ 6801564 h 6858000"/>
              <a:gd name="connsiteX377" fmla="*/ 2629626 w 7472601"/>
              <a:gd name="connsiteY377" fmla="*/ 6763394 h 6858000"/>
              <a:gd name="connsiteX378" fmla="*/ 2565328 w 7472601"/>
              <a:gd name="connsiteY378" fmla="*/ 5516399 h 6858000"/>
              <a:gd name="connsiteX379" fmla="*/ 1922999 w 7472601"/>
              <a:gd name="connsiteY379" fmla="*/ 5980343 h 6858000"/>
              <a:gd name="connsiteX380" fmla="*/ 1950261 w 7472601"/>
              <a:gd name="connsiteY380" fmla="*/ 6405858 h 6858000"/>
              <a:gd name="connsiteX381" fmla="*/ 2365554 w 7472601"/>
              <a:gd name="connsiteY381" fmla="*/ 6759107 h 6858000"/>
              <a:gd name="connsiteX382" fmla="*/ 2424142 w 7472601"/>
              <a:gd name="connsiteY382" fmla="*/ 6858000 h 6858000"/>
              <a:gd name="connsiteX383" fmla="*/ 2395994 w 7472601"/>
              <a:gd name="connsiteY383" fmla="*/ 6858000 h 6858000"/>
              <a:gd name="connsiteX384" fmla="*/ 2392863 w 7472601"/>
              <a:gd name="connsiteY384" fmla="*/ 6852964 h 6858000"/>
              <a:gd name="connsiteX385" fmla="*/ 2017589 w 7472601"/>
              <a:gd name="connsiteY385" fmla="*/ 6493982 h 6858000"/>
              <a:gd name="connsiteX386" fmla="*/ 2147336 w 7472601"/>
              <a:gd name="connsiteY386" fmla="*/ 6594052 h 6858000"/>
              <a:gd name="connsiteX387" fmla="*/ 2207047 w 7472601"/>
              <a:gd name="connsiteY387" fmla="*/ 6654540 h 6858000"/>
              <a:gd name="connsiteX388" fmla="*/ 2299106 w 7472601"/>
              <a:gd name="connsiteY388" fmla="*/ 6778931 h 6858000"/>
              <a:gd name="connsiteX389" fmla="*/ 2314430 w 7472601"/>
              <a:gd name="connsiteY389" fmla="*/ 6801144 h 6858000"/>
              <a:gd name="connsiteX390" fmla="*/ 2352406 w 7472601"/>
              <a:gd name="connsiteY390" fmla="*/ 6858000 h 6858000"/>
              <a:gd name="connsiteX391" fmla="*/ 2314492 w 7472601"/>
              <a:gd name="connsiteY391" fmla="*/ 6858000 h 6858000"/>
              <a:gd name="connsiteX392" fmla="*/ 2288095 w 7472601"/>
              <a:gd name="connsiteY392" fmla="*/ 6818030 h 6858000"/>
              <a:gd name="connsiteX393" fmla="*/ 2272768 w 7472601"/>
              <a:gd name="connsiteY393" fmla="*/ 6795822 h 6858000"/>
              <a:gd name="connsiteX394" fmla="*/ 2182715 w 7472601"/>
              <a:gd name="connsiteY394" fmla="*/ 6675071 h 6858000"/>
              <a:gd name="connsiteX395" fmla="*/ 2032061 w 7472601"/>
              <a:gd name="connsiteY395" fmla="*/ 6541380 h 6858000"/>
              <a:gd name="connsiteX396" fmla="*/ 2257220 w 7472601"/>
              <a:gd name="connsiteY396" fmla="*/ 6826257 h 6858000"/>
              <a:gd name="connsiteX397" fmla="*/ 2281324 w 7472601"/>
              <a:gd name="connsiteY397" fmla="*/ 6858000 h 6858000"/>
              <a:gd name="connsiteX398" fmla="*/ 2242860 w 7472601"/>
              <a:gd name="connsiteY398" fmla="*/ 6858000 h 6858000"/>
              <a:gd name="connsiteX399" fmla="*/ 2232818 w 7472601"/>
              <a:gd name="connsiteY399" fmla="*/ 6844926 h 6858000"/>
              <a:gd name="connsiteX400" fmla="*/ 1990172 w 7472601"/>
              <a:gd name="connsiteY400" fmla="*/ 6542121 h 6858000"/>
              <a:gd name="connsiteX401" fmla="*/ 2124090 w 7472601"/>
              <a:gd name="connsiteY401" fmla="*/ 6761017 h 6858000"/>
              <a:gd name="connsiteX402" fmla="*/ 2200380 w 7472601"/>
              <a:gd name="connsiteY402" fmla="*/ 6858000 h 6858000"/>
              <a:gd name="connsiteX403" fmla="*/ 2147507 w 7472601"/>
              <a:gd name="connsiteY403" fmla="*/ 6858000 h 6858000"/>
              <a:gd name="connsiteX404" fmla="*/ 2070668 w 7472601"/>
              <a:gd name="connsiteY404" fmla="*/ 6761520 h 6858000"/>
              <a:gd name="connsiteX405" fmla="*/ 1975142 w 7472601"/>
              <a:gd name="connsiteY405" fmla="*/ 6585570 h 6858000"/>
              <a:gd name="connsiteX406" fmla="*/ 2050035 w 7472601"/>
              <a:gd name="connsiteY406" fmla="*/ 6813345 h 6858000"/>
              <a:gd name="connsiteX407" fmla="*/ 2063025 w 7472601"/>
              <a:gd name="connsiteY407" fmla="*/ 6858000 h 6858000"/>
              <a:gd name="connsiteX408" fmla="*/ 2021675 w 7472601"/>
              <a:gd name="connsiteY408" fmla="*/ 6858000 h 6858000"/>
              <a:gd name="connsiteX409" fmla="*/ 2019308 w 7472601"/>
              <a:gd name="connsiteY409" fmla="*/ 6847118 h 6858000"/>
              <a:gd name="connsiteX410" fmla="*/ 1938835 w 7472601"/>
              <a:gd name="connsiteY410" fmla="*/ 6551160 h 6858000"/>
              <a:gd name="connsiteX411" fmla="*/ 1953230 w 7472601"/>
              <a:gd name="connsiteY411" fmla="*/ 6759699 h 6858000"/>
              <a:gd name="connsiteX412" fmla="*/ 1956763 w 7472601"/>
              <a:gd name="connsiteY412" fmla="*/ 6778191 h 6858000"/>
              <a:gd name="connsiteX413" fmla="*/ 1967925 w 7472601"/>
              <a:gd name="connsiteY413" fmla="*/ 6858000 h 6858000"/>
              <a:gd name="connsiteX414" fmla="*/ 1936622 w 7472601"/>
              <a:gd name="connsiteY414" fmla="*/ 6858000 h 6858000"/>
              <a:gd name="connsiteX415" fmla="*/ 1926261 w 7472601"/>
              <a:gd name="connsiteY415" fmla="*/ 6784064 h 6858000"/>
              <a:gd name="connsiteX416" fmla="*/ 1922724 w 7472601"/>
              <a:gd name="connsiteY416" fmla="*/ 6765577 h 6858000"/>
              <a:gd name="connsiteX417" fmla="*/ 1904650 w 7472601"/>
              <a:gd name="connsiteY417" fmla="*/ 6639616 h 6858000"/>
              <a:gd name="connsiteX418" fmla="*/ 1885273 w 7472601"/>
              <a:gd name="connsiteY418" fmla="*/ 6858000 h 6858000"/>
              <a:gd name="connsiteX419" fmla="*/ 1854363 w 7472601"/>
              <a:gd name="connsiteY419" fmla="*/ 6858000 h 6858000"/>
              <a:gd name="connsiteX420" fmla="*/ 1880391 w 7472601"/>
              <a:gd name="connsiteY420" fmla="*/ 6603796 h 6858000"/>
              <a:gd name="connsiteX421" fmla="*/ 1818273 w 7472601"/>
              <a:gd name="connsiteY421" fmla="*/ 6715729 h 6858000"/>
              <a:gd name="connsiteX422" fmla="*/ 1794691 w 7472601"/>
              <a:gd name="connsiteY422" fmla="*/ 6843239 h 6858000"/>
              <a:gd name="connsiteX423" fmla="*/ 1794914 w 7472601"/>
              <a:gd name="connsiteY423" fmla="*/ 6858000 h 6858000"/>
              <a:gd name="connsiteX424" fmla="*/ 1746128 w 7472601"/>
              <a:gd name="connsiteY424" fmla="*/ 6858000 h 6858000"/>
              <a:gd name="connsiteX425" fmla="*/ 1753934 w 7472601"/>
              <a:gd name="connsiteY425" fmla="*/ 6724796 h 6858000"/>
              <a:gd name="connsiteX426" fmla="*/ 1792053 w 7472601"/>
              <a:gd name="connsiteY426" fmla="*/ 6572396 h 6858000"/>
              <a:gd name="connsiteX427" fmla="*/ 1862248 w 7472601"/>
              <a:gd name="connsiteY427" fmla="*/ 6266397 h 6858000"/>
              <a:gd name="connsiteX428" fmla="*/ 1862250 w 7472601"/>
              <a:gd name="connsiteY428" fmla="*/ 6033531 h 6858000"/>
              <a:gd name="connsiteX429" fmla="*/ 1211999 w 7472601"/>
              <a:gd name="connsiteY429" fmla="*/ 6683610 h 6858000"/>
              <a:gd name="connsiteX430" fmla="*/ 1213266 w 7472601"/>
              <a:gd name="connsiteY430" fmla="*/ 6691947 h 6858000"/>
              <a:gd name="connsiteX431" fmla="*/ 1203370 w 7472601"/>
              <a:gd name="connsiteY431" fmla="*/ 6850676 h 6858000"/>
              <a:gd name="connsiteX432" fmla="*/ 1203671 w 7472601"/>
              <a:gd name="connsiteY432" fmla="*/ 6858000 h 6858000"/>
              <a:gd name="connsiteX433" fmla="*/ 1143180 w 7472601"/>
              <a:gd name="connsiteY433" fmla="*/ 6858000 h 6858000"/>
              <a:gd name="connsiteX434" fmla="*/ 1142176 w 7472601"/>
              <a:gd name="connsiteY434" fmla="*/ 6766045 h 6858000"/>
              <a:gd name="connsiteX435" fmla="*/ 1067484 w 7472601"/>
              <a:gd name="connsiteY435" fmla="*/ 6858000 h 6858000"/>
              <a:gd name="connsiteX436" fmla="*/ 953928 w 7472601"/>
              <a:gd name="connsiteY436" fmla="*/ 6858000 h 6858000"/>
              <a:gd name="connsiteX437" fmla="*/ 959715 w 7472601"/>
              <a:gd name="connsiteY437" fmla="*/ 6850185 h 6858000"/>
              <a:gd name="connsiteX438" fmla="*/ 1483788 w 7472601"/>
              <a:gd name="connsiteY438" fmla="*/ 6259174 h 6858000"/>
              <a:gd name="connsiteX439" fmla="*/ 1100671 w 7472601"/>
              <a:gd name="connsiteY439" fmla="*/ 6252137 h 6858000"/>
              <a:gd name="connsiteX440" fmla="*/ 1090144 w 7472601"/>
              <a:gd name="connsiteY440" fmla="*/ 6256748 h 6858000"/>
              <a:gd name="connsiteX441" fmla="*/ 1095872 w 7472601"/>
              <a:gd name="connsiteY441" fmla="*/ 6271892 h 6858000"/>
              <a:gd name="connsiteX442" fmla="*/ 262785 w 7472601"/>
              <a:gd name="connsiteY442" fmla="*/ 6845450 h 6858000"/>
              <a:gd name="connsiteX443" fmla="*/ 209968 w 7472601"/>
              <a:gd name="connsiteY443" fmla="*/ 6770713 h 6858000"/>
              <a:gd name="connsiteX444" fmla="*/ 873460 w 7472601"/>
              <a:gd name="connsiteY444" fmla="*/ 6253768 h 6858000"/>
              <a:gd name="connsiteX445" fmla="*/ 192686 w 7472601"/>
              <a:gd name="connsiteY445" fmla="*/ 5849257 h 6858000"/>
              <a:gd name="connsiteX446" fmla="*/ 4696 w 7472601"/>
              <a:gd name="connsiteY446" fmla="*/ 5697668 h 6858000"/>
              <a:gd name="connsiteX447" fmla="*/ 0 w 7472601"/>
              <a:gd name="connsiteY447" fmla="*/ 5689984 h 6858000"/>
              <a:gd name="connsiteX448" fmla="*/ 0 w 7472601"/>
              <a:gd name="connsiteY448" fmla="*/ 5513472 h 6858000"/>
              <a:gd name="connsiteX449" fmla="*/ 174101 w 7472601"/>
              <a:gd name="connsiteY449" fmla="*/ 5620277 h 6858000"/>
              <a:gd name="connsiteX450" fmla="*/ 891800 w 7472601"/>
              <a:gd name="connsiteY450" fmla="*/ 6036935 h 6858000"/>
              <a:gd name="connsiteX451" fmla="*/ 1072219 w 7472601"/>
              <a:gd name="connsiteY451" fmla="*/ 6169443 h 6858000"/>
              <a:gd name="connsiteX452" fmla="*/ 1074117 w 7472601"/>
              <a:gd name="connsiteY452" fmla="*/ 6170301 h 6858000"/>
              <a:gd name="connsiteX453" fmla="*/ 1083114 w 7472601"/>
              <a:gd name="connsiteY453" fmla="*/ 6174131 h 6858000"/>
              <a:gd name="connsiteX454" fmla="*/ 1543010 w 7472601"/>
              <a:gd name="connsiteY454" fmla="*/ 6191140 h 6858000"/>
              <a:gd name="connsiteX455" fmla="*/ 1551080 w 7472601"/>
              <a:gd name="connsiteY455" fmla="*/ 6195006 h 6858000"/>
              <a:gd name="connsiteX456" fmla="*/ 2345443 w 7472601"/>
              <a:gd name="connsiteY456" fmla="*/ 5549882 h 6858000"/>
              <a:gd name="connsiteX457" fmla="*/ 1721499 w 7472601"/>
              <a:gd name="connsiteY457" fmla="*/ 5599969 h 6858000"/>
              <a:gd name="connsiteX458" fmla="*/ 767716 w 7472601"/>
              <a:gd name="connsiteY458" fmla="*/ 5472768 h 6858000"/>
              <a:gd name="connsiteX459" fmla="*/ 722147 w 7472601"/>
              <a:gd name="connsiteY459" fmla="*/ 5393091 h 6858000"/>
              <a:gd name="connsiteX460" fmla="*/ 1485552 w 7472601"/>
              <a:gd name="connsiteY460" fmla="*/ 5313202 h 6858000"/>
              <a:gd name="connsiteX461" fmla="*/ 2143004 w 7472601"/>
              <a:gd name="connsiteY461" fmla="*/ 5402420 h 6858000"/>
              <a:gd name="connsiteX462" fmla="*/ 1933391 w 7472601"/>
              <a:gd name="connsiteY462" fmla="*/ 5156971 h 6858000"/>
              <a:gd name="connsiteX463" fmla="*/ 1827118 w 7472601"/>
              <a:gd name="connsiteY463" fmla="*/ 4968410 h 6858000"/>
              <a:gd name="connsiteX464" fmla="*/ 1837349 w 7472601"/>
              <a:gd name="connsiteY464" fmla="*/ 4956357 h 6858000"/>
              <a:gd name="connsiteX465" fmla="*/ 2162835 w 7472601"/>
              <a:gd name="connsiteY465" fmla="*/ 5187853 h 6858000"/>
              <a:gd name="connsiteX466" fmla="*/ 2257167 w 7472601"/>
              <a:gd name="connsiteY466" fmla="*/ 5462123 h 6858000"/>
              <a:gd name="connsiteX467" fmla="*/ 2261598 w 7472601"/>
              <a:gd name="connsiteY467" fmla="*/ 5467998 h 6858000"/>
              <a:gd name="connsiteX468" fmla="*/ 2437177 w 7472601"/>
              <a:gd name="connsiteY468" fmla="*/ 5479608 h 6858000"/>
              <a:gd name="connsiteX469" fmla="*/ 2445247 w 7472601"/>
              <a:gd name="connsiteY469" fmla="*/ 5483476 h 6858000"/>
              <a:gd name="connsiteX470" fmla="*/ 2743626 w 7472601"/>
              <a:gd name="connsiteY470" fmla="*/ 5304819 h 6858000"/>
              <a:gd name="connsiteX471" fmla="*/ 3048102 w 7472601"/>
              <a:gd name="connsiteY471" fmla="*/ 5150595 h 6858000"/>
              <a:gd name="connsiteX472" fmla="*/ 1799414 w 7472601"/>
              <a:gd name="connsiteY472" fmla="*/ 4694732 h 6858000"/>
              <a:gd name="connsiteX473" fmla="*/ 1771735 w 7472601"/>
              <a:gd name="connsiteY473" fmla="*/ 4619929 h 6858000"/>
              <a:gd name="connsiteX474" fmla="*/ 3104273 w 7472601"/>
              <a:gd name="connsiteY474" fmla="*/ 5076159 h 6858000"/>
              <a:gd name="connsiteX475" fmla="*/ 3113245 w 7472601"/>
              <a:gd name="connsiteY475" fmla="*/ 5090705 h 6858000"/>
              <a:gd name="connsiteX476" fmla="*/ 3126294 w 7472601"/>
              <a:gd name="connsiteY476" fmla="*/ 5114400 h 6858000"/>
              <a:gd name="connsiteX477" fmla="*/ 3937433 w 7472601"/>
              <a:gd name="connsiteY477" fmla="*/ 4830473 h 6858000"/>
              <a:gd name="connsiteX478" fmla="*/ 3590475 w 7472601"/>
              <a:gd name="connsiteY478" fmla="*/ 4597974 h 6858000"/>
              <a:gd name="connsiteX479" fmla="*/ 3100264 w 7472601"/>
              <a:gd name="connsiteY479" fmla="*/ 4579845 h 6858000"/>
              <a:gd name="connsiteX480" fmla="*/ 2183576 w 7472601"/>
              <a:gd name="connsiteY480" fmla="*/ 4227150 h 6858000"/>
              <a:gd name="connsiteX481" fmla="*/ 2151029 w 7472601"/>
              <a:gd name="connsiteY481" fmla="*/ 4146947 h 6858000"/>
              <a:gd name="connsiteX482" fmla="*/ 3563434 w 7472601"/>
              <a:gd name="connsiteY482" fmla="*/ 4469115 h 6858000"/>
              <a:gd name="connsiteX483" fmla="*/ 3177952 w 7472601"/>
              <a:gd name="connsiteY483" fmla="*/ 3657386 h 6858000"/>
              <a:gd name="connsiteX484" fmla="*/ 3189263 w 7472601"/>
              <a:gd name="connsiteY484" fmla="*/ 3625726 h 6858000"/>
              <a:gd name="connsiteX485" fmla="*/ 3560912 w 7472601"/>
              <a:gd name="connsiteY485" fmla="*/ 4079863 h 6858000"/>
              <a:gd name="connsiteX486" fmla="*/ 3626636 w 7472601"/>
              <a:gd name="connsiteY486" fmla="*/ 4512230 h 6858000"/>
              <a:gd name="connsiteX487" fmla="*/ 3653088 w 7472601"/>
              <a:gd name="connsiteY487" fmla="*/ 4521417 h 6858000"/>
              <a:gd name="connsiteX488" fmla="*/ 3988128 w 7472601"/>
              <a:gd name="connsiteY488" fmla="*/ 4817267 h 6858000"/>
              <a:gd name="connsiteX489" fmla="*/ 4830582 w 7472601"/>
              <a:gd name="connsiteY489" fmla="*/ 4676000 h 6858000"/>
              <a:gd name="connsiteX490" fmla="*/ 4830100 w 7472601"/>
              <a:gd name="connsiteY490" fmla="*/ 4675554 h 6858000"/>
              <a:gd name="connsiteX491" fmla="*/ 4036318 w 7472601"/>
              <a:gd name="connsiteY491" fmla="*/ 4147013 h 6858000"/>
              <a:gd name="connsiteX492" fmla="*/ 3432098 w 7472601"/>
              <a:gd name="connsiteY492" fmla="*/ 3537312 h 6858000"/>
              <a:gd name="connsiteX493" fmla="*/ 3446761 w 7472601"/>
              <a:gd name="connsiteY493" fmla="*/ 3461278 h 6858000"/>
              <a:gd name="connsiteX494" fmla="*/ 4419733 w 7472601"/>
              <a:gd name="connsiteY494" fmla="*/ 3963555 h 6858000"/>
              <a:gd name="connsiteX495" fmla="*/ 4781371 w 7472601"/>
              <a:gd name="connsiteY495" fmla="*/ 4458604 h 6858000"/>
              <a:gd name="connsiteX496" fmla="*/ 4780440 w 7472601"/>
              <a:gd name="connsiteY496" fmla="*/ 4470290 h 6858000"/>
              <a:gd name="connsiteX497" fmla="*/ 4898954 w 7472601"/>
              <a:gd name="connsiteY497" fmla="*/ 4662092 h 6858000"/>
              <a:gd name="connsiteX498" fmla="*/ 4900699 w 7472601"/>
              <a:gd name="connsiteY498" fmla="*/ 4670867 h 6858000"/>
              <a:gd name="connsiteX499" fmla="*/ 5714511 w 7472601"/>
              <a:gd name="connsiteY499" fmla="*/ 4663483 h 6858000"/>
              <a:gd name="connsiteX500" fmla="*/ 5464793 w 7472601"/>
              <a:gd name="connsiteY500" fmla="*/ 4393556 h 6858000"/>
              <a:gd name="connsiteX501" fmla="*/ 5461897 w 7472601"/>
              <a:gd name="connsiteY501" fmla="*/ 4390879 h 6858000"/>
              <a:gd name="connsiteX502" fmla="*/ 4294126 w 7472601"/>
              <a:gd name="connsiteY502" fmla="*/ 3303048 h 6858000"/>
              <a:gd name="connsiteX503" fmla="*/ 4305321 w 7472601"/>
              <a:gd name="connsiteY503" fmla="*/ 3256953 h 6858000"/>
              <a:gd name="connsiteX504" fmla="*/ 4949299 w 7472601"/>
              <a:gd name="connsiteY504" fmla="*/ 3766336 h 6858000"/>
              <a:gd name="connsiteX505" fmla="*/ 5291452 w 7472601"/>
              <a:gd name="connsiteY505" fmla="*/ 4076801 h 6858000"/>
              <a:gd name="connsiteX506" fmla="*/ 5434998 w 7472601"/>
              <a:gd name="connsiteY506" fmla="*/ 4254100 h 6858000"/>
              <a:gd name="connsiteX507" fmla="*/ 5351015 w 7472601"/>
              <a:gd name="connsiteY507" fmla="*/ 3760989 h 6858000"/>
              <a:gd name="connsiteX508" fmla="*/ 5413780 w 7472601"/>
              <a:gd name="connsiteY508" fmla="*/ 2966265 h 6858000"/>
              <a:gd name="connsiteX509" fmla="*/ 5425627 w 7472601"/>
              <a:gd name="connsiteY509" fmla="*/ 2954192 h 6858000"/>
              <a:gd name="connsiteX510" fmla="*/ 6604735 w 7472601"/>
              <a:gd name="connsiteY510" fmla="*/ 2041381 h 6858000"/>
              <a:gd name="connsiteX511" fmla="*/ 7204487 w 7472601"/>
              <a:gd name="connsiteY511" fmla="*/ 2742112 h 6858000"/>
              <a:gd name="connsiteX512" fmla="*/ 7131592 w 7472601"/>
              <a:gd name="connsiteY512" fmla="*/ 2672096 h 6858000"/>
              <a:gd name="connsiteX513" fmla="*/ 6996344 w 7472601"/>
              <a:gd name="connsiteY513" fmla="*/ 2518310 h 6858000"/>
              <a:gd name="connsiteX514" fmla="*/ 6735495 w 7472601"/>
              <a:gd name="connsiteY514" fmla="*/ 2196890 h 6858000"/>
              <a:gd name="connsiteX515" fmla="*/ 6721901 w 7472601"/>
              <a:gd name="connsiteY515" fmla="*/ 2179274 h 6858000"/>
              <a:gd name="connsiteX516" fmla="*/ 6604735 w 7472601"/>
              <a:gd name="connsiteY516" fmla="*/ 2041381 h 6858000"/>
              <a:gd name="connsiteX517" fmla="*/ 6591670 w 7472601"/>
              <a:gd name="connsiteY517" fmla="*/ 1988277 h 6858000"/>
              <a:gd name="connsiteX518" fmla="*/ 6747349 w 7472601"/>
              <a:gd name="connsiteY518" fmla="*/ 2160069 h 6858000"/>
              <a:gd name="connsiteX519" fmla="*/ 6760943 w 7472601"/>
              <a:gd name="connsiteY519" fmla="*/ 2177686 h 6858000"/>
              <a:gd name="connsiteX520" fmla="*/ 7021065 w 7472601"/>
              <a:gd name="connsiteY520" fmla="*/ 2498102 h 6858000"/>
              <a:gd name="connsiteX521" fmla="*/ 7155223 w 7472601"/>
              <a:gd name="connsiteY521" fmla="*/ 2650386 h 6858000"/>
              <a:gd name="connsiteX522" fmla="*/ 7203167 w 7472601"/>
              <a:gd name="connsiteY522" fmla="*/ 2697288 h 6858000"/>
              <a:gd name="connsiteX523" fmla="*/ 6937703 w 7472601"/>
              <a:gd name="connsiteY523" fmla="*/ 2321981 h 6858000"/>
              <a:gd name="connsiteX524" fmla="*/ 6591670 w 7472601"/>
              <a:gd name="connsiteY524" fmla="*/ 1988277 h 6858000"/>
              <a:gd name="connsiteX525" fmla="*/ 5798671 w 7472601"/>
              <a:gd name="connsiteY525" fmla="*/ 1981601 h 6858000"/>
              <a:gd name="connsiteX526" fmla="*/ 5754709 w 7472601"/>
              <a:gd name="connsiteY526" fmla="*/ 2071454 h 6858000"/>
              <a:gd name="connsiteX527" fmla="*/ 5763044 w 7472601"/>
              <a:gd name="connsiteY527" fmla="*/ 2842206 h 6858000"/>
              <a:gd name="connsiteX528" fmla="*/ 5764974 w 7472601"/>
              <a:gd name="connsiteY528" fmla="*/ 2799609 h 6858000"/>
              <a:gd name="connsiteX529" fmla="*/ 5767665 w 7472601"/>
              <a:gd name="connsiteY529" fmla="*/ 2666409 h 6858000"/>
              <a:gd name="connsiteX530" fmla="*/ 5763055 w 7472601"/>
              <a:gd name="connsiteY530" fmla="*/ 2579705 h 6858000"/>
              <a:gd name="connsiteX531" fmla="*/ 5758079 w 7472601"/>
              <a:gd name="connsiteY531" fmla="*/ 2492508 h 6858000"/>
              <a:gd name="connsiteX532" fmla="*/ 5779325 w 7472601"/>
              <a:gd name="connsiteY532" fmla="*/ 2197069 h 6858000"/>
              <a:gd name="connsiteX533" fmla="*/ 5798671 w 7472601"/>
              <a:gd name="connsiteY533" fmla="*/ 1981601 h 6858000"/>
              <a:gd name="connsiteX534" fmla="*/ 5829202 w 7472601"/>
              <a:gd name="connsiteY534" fmla="*/ 1971679 h 6858000"/>
              <a:gd name="connsiteX535" fmla="*/ 5809558 w 7472601"/>
              <a:gd name="connsiteY535" fmla="*/ 2198043 h 6858000"/>
              <a:gd name="connsiteX536" fmla="*/ 5788653 w 7472601"/>
              <a:gd name="connsiteY536" fmla="*/ 2489430 h 6858000"/>
              <a:gd name="connsiteX537" fmla="*/ 5793439 w 7472601"/>
              <a:gd name="connsiteY537" fmla="*/ 2575235 h 6858000"/>
              <a:gd name="connsiteX538" fmla="*/ 5796837 w 7472601"/>
              <a:gd name="connsiteY538" fmla="*/ 2637633 h 6858000"/>
              <a:gd name="connsiteX539" fmla="*/ 5818614 w 7472601"/>
              <a:gd name="connsiteY539" fmla="*/ 2473055 h 6858000"/>
              <a:gd name="connsiteX540" fmla="*/ 5829202 w 7472601"/>
              <a:gd name="connsiteY540" fmla="*/ 1971679 h 6858000"/>
              <a:gd name="connsiteX541" fmla="*/ 5911389 w 7472601"/>
              <a:gd name="connsiteY541" fmla="*/ 1898371 h 6858000"/>
              <a:gd name="connsiteX542" fmla="*/ 6237627 w 7472601"/>
              <a:gd name="connsiteY542" fmla="*/ 2231921 h 6858000"/>
              <a:gd name="connsiteX543" fmla="*/ 5911389 w 7472601"/>
              <a:gd name="connsiteY543" fmla="*/ 1898371 h 6858000"/>
              <a:gd name="connsiteX544" fmla="*/ 6944437 w 7472601"/>
              <a:gd name="connsiteY544" fmla="*/ 1575402 h 6858000"/>
              <a:gd name="connsiteX545" fmla="*/ 6304730 w 7472601"/>
              <a:gd name="connsiteY545" fmla="*/ 1766654 h 6858000"/>
              <a:gd name="connsiteX546" fmla="*/ 6944437 w 7472601"/>
              <a:gd name="connsiteY546" fmla="*/ 1575402 h 6858000"/>
              <a:gd name="connsiteX547" fmla="*/ 7019523 w 7472601"/>
              <a:gd name="connsiteY547" fmla="*/ 1519450 h 6858000"/>
              <a:gd name="connsiteX548" fmla="*/ 6298091 w 7472601"/>
              <a:gd name="connsiteY548" fmla="*/ 1737122 h 6858000"/>
              <a:gd name="connsiteX549" fmla="*/ 7019523 w 7472601"/>
              <a:gd name="connsiteY549" fmla="*/ 1519450 h 6858000"/>
              <a:gd name="connsiteX550" fmla="*/ 2399523 w 7472601"/>
              <a:gd name="connsiteY550" fmla="*/ 1428234 h 6858000"/>
              <a:gd name="connsiteX551" fmla="*/ 2224982 w 7472601"/>
              <a:gd name="connsiteY551" fmla="*/ 1826201 h 6858000"/>
              <a:gd name="connsiteX552" fmla="*/ 2096099 w 7472601"/>
              <a:gd name="connsiteY552" fmla="*/ 2345900 h 6858000"/>
              <a:gd name="connsiteX553" fmla="*/ 2283317 w 7472601"/>
              <a:gd name="connsiteY553" fmla="*/ 1796925 h 6858000"/>
              <a:gd name="connsiteX554" fmla="*/ 2399523 w 7472601"/>
              <a:gd name="connsiteY554" fmla="*/ 1428234 h 6858000"/>
              <a:gd name="connsiteX555" fmla="*/ 2448558 w 7472601"/>
              <a:gd name="connsiteY555" fmla="*/ 1373435 h 6858000"/>
              <a:gd name="connsiteX556" fmla="*/ 2312521 w 7472601"/>
              <a:gd name="connsiteY556" fmla="*/ 1806140 h 6858000"/>
              <a:gd name="connsiteX557" fmla="*/ 2127533 w 7472601"/>
              <a:gd name="connsiteY557" fmla="*/ 2348380 h 6858000"/>
              <a:gd name="connsiteX558" fmla="*/ 2358080 w 7472601"/>
              <a:gd name="connsiteY558" fmla="*/ 1866134 h 6858000"/>
              <a:gd name="connsiteX559" fmla="*/ 2407436 w 7472601"/>
              <a:gd name="connsiteY559" fmla="*/ 1651070 h 6858000"/>
              <a:gd name="connsiteX560" fmla="*/ 2448558 w 7472601"/>
              <a:gd name="connsiteY560" fmla="*/ 1373435 h 6858000"/>
              <a:gd name="connsiteX561" fmla="*/ 278707 w 7472601"/>
              <a:gd name="connsiteY561" fmla="*/ 1352270 h 6858000"/>
              <a:gd name="connsiteX562" fmla="*/ 321570 w 7472601"/>
              <a:gd name="connsiteY562" fmla="*/ 1861610 h 6858000"/>
              <a:gd name="connsiteX563" fmla="*/ 294281 w 7472601"/>
              <a:gd name="connsiteY563" fmla="*/ 1440658 h 6858000"/>
              <a:gd name="connsiteX564" fmla="*/ 278707 w 7472601"/>
              <a:gd name="connsiteY564" fmla="*/ 1352270 h 6858000"/>
              <a:gd name="connsiteX565" fmla="*/ 1423821 w 7472601"/>
              <a:gd name="connsiteY565" fmla="*/ 1351958 h 6858000"/>
              <a:gd name="connsiteX566" fmla="*/ 1638521 w 7472601"/>
              <a:gd name="connsiteY566" fmla="*/ 1908470 h 6858000"/>
              <a:gd name="connsiteX567" fmla="*/ 1754199 w 7472601"/>
              <a:gd name="connsiteY567" fmla="*/ 2149284 h 6858000"/>
              <a:gd name="connsiteX568" fmla="*/ 1908359 w 7472601"/>
              <a:gd name="connsiteY568" fmla="*/ 2364988 h 6858000"/>
              <a:gd name="connsiteX569" fmla="*/ 1647661 w 7472601"/>
              <a:gd name="connsiteY569" fmla="*/ 1825945 h 6858000"/>
              <a:gd name="connsiteX570" fmla="*/ 1423821 w 7472601"/>
              <a:gd name="connsiteY570" fmla="*/ 1351958 h 6858000"/>
              <a:gd name="connsiteX571" fmla="*/ 1431890 w 7472601"/>
              <a:gd name="connsiteY571" fmla="*/ 1306475 h 6858000"/>
              <a:gd name="connsiteX572" fmla="*/ 1507597 w 7472601"/>
              <a:gd name="connsiteY572" fmla="*/ 1446132 h 6858000"/>
              <a:gd name="connsiteX573" fmla="*/ 1674586 w 7472601"/>
              <a:gd name="connsiteY573" fmla="*/ 1813832 h 6858000"/>
              <a:gd name="connsiteX574" fmla="*/ 1815950 w 7472601"/>
              <a:gd name="connsiteY574" fmla="*/ 2128564 h 6858000"/>
              <a:gd name="connsiteX575" fmla="*/ 1984242 w 7472601"/>
              <a:gd name="connsiteY575" fmla="*/ 2430829 h 6858000"/>
              <a:gd name="connsiteX576" fmla="*/ 2014023 w 7472601"/>
              <a:gd name="connsiteY576" fmla="*/ 2450995 h 6858000"/>
              <a:gd name="connsiteX577" fmla="*/ 1747337 w 7472601"/>
              <a:gd name="connsiteY577" fmla="*/ 1855264 h 6858000"/>
              <a:gd name="connsiteX578" fmla="*/ 1533749 w 7472601"/>
              <a:gd name="connsiteY578" fmla="*/ 1478656 h 6858000"/>
              <a:gd name="connsiteX579" fmla="*/ 1431890 w 7472601"/>
              <a:gd name="connsiteY579" fmla="*/ 1306475 h 6858000"/>
              <a:gd name="connsiteX580" fmla="*/ 5052692 w 7472601"/>
              <a:gd name="connsiteY580" fmla="*/ 1292994 h 6858000"/>
              <a:gd name="connsiteX581" fmla="*/ 5200661 w 7472601"/>
              <a:gd name="connsiteY581" fmla="*/ 1635186 h 6858000"/>
              <a:gd name="connsiteX582" fmla="*/ 5297138 w 7472601"/>
              <a:gd name="connsiteY582" fmla="*/ 1906351 h 6858000"/>
              <a:gd name="connsiteX583" fmla="*/ 5052692 w 7472601"/>
              <a:gd name="connsiteY583" fmla="*/ 1292994 h 6858000"/>
              <a:gd name="connsiteX584" fmla="*/ 5009948 w 7472601"/>
              <a:gd name="connsiteY584" fmla="*/ 1273619 h 6858000"/>
              <a:gd name="connsiteX585" fmla="*/ 5121777 w 7472601"/>
              <a:gd name="connsiteY585" fmla="*/ 1654213 h 6858000"/>
              <a:gd name="connsiteX586" fmla="*/ 5293545 w 7472601"/>
              <a:gd name="connsiteY586" fmla="*/ 2072247 h 6858000"/>
              <a:gd name="connsiteX587" fmla="*/ 5294042 w 7472601"/>
              <a:gd name="connsiteY587" fmla="*/ 2065019 h 6858000"/>
              <a:gd name="connsiteX588" fmla="*/ 5171936 w 7472601"/>
              <a:gd name="connsiteY588" fmla="*/ 1647613 h 6858000"/>
              <a:gd name="connsiteX589" fmla="*/ 5009948 w 7472601"/>
              <a:gd name="connsiteY589" fmla="*/ 1273619 h 6858000"/>
              <a:gd name="connsiteX590" fmla="*/ 655236 w 7472601"/>
              <a:gd name="connsiteY590" fmla="*/ 1268632 h 6858000"/>
              <a:gd name="connsiteX591" fmla="*/ 839521 w 7472601"/>
              <a:gd name="connsiteY591" fmla="*/ 1685315 h 6858000"/>
              <a:gd name="connsiteX592" fmla="*/ 1109416 w 7472601"/>
              <a:gd name="connsiteY592" fmla="*/ 2061663 h 6858000"/>
              <a:gd name="connsiteX593" fmla="*/ 1298300 w 7472601"/>
              <a:gd name="connsiteY593" fmla="*/ 2247742 h 6858000"/>
              <a:gd name="connsiteX594" fmla="*/ 1125871 w 7472601"/>
              <a:gd name="connsiteY594" fmla="*/ 1989513 h 6858000"/>
              <a:gd name="connsiteX595" fmla="*/ 981574 w 7472601"/>
              <a:gd name="connsiteY595" fmla="*/ 1783157 h 6858000"/>
              <a:gd name="connsiteX596" fmla="*/ 922198 w 7472601"/>
              <a:gd name="connsiteY596" fmla="*/ 1677437 h 6858000"/>
              <a:gd name="connsiteX597" fmla="*/ 869293 w 7472601"/>
              <a:gd name="connsiteY597" fmla="*/ 1583214 h 6858000"/>
              <a:gd name="connsiteX598" fmla="*/ 751431 w 7472601"/>
              <a:gd name="connsiteY598" fmla="*/ 1405731 h 6858000"/>
              <a:gd name="connsiteX599" fmla="*/ 655236 w 7472601"/>
              <a:gd name="connsiteY599" fmla="*/ 1268632 h 6858000"/>
              <a:gd name="connsiteX600" fmla="*/ 6516292 w 7472601"/>
              <a:gd name="connsiteY600" fmla="*/ 1263064 h 6858000"/>
              <a:gd name="connsiteX601" fmla="*/ 5736320 w 7472601"/>
              <a:gd name="connsiteY601" fmla="*/ 1501803 h 6858000"/>
              <a:gd name="connsiteX602" fmla="*/ 6516292 w 7472601"/>
              <a:gd name="connsiteY602" fmla="*/ 1263064 h 6858000"/>
              <a:gd name="connsiteX603" fmla="*/ 291466 w 7472601"/>
              <a:gd name="connsiteY603" fmla="*/ 1250369 h 6858000"/>
              <a:gd name="connsiteX604" fmla="*/ 323180 w 7472601"/>
              <a:gd name="connsiteY604" fmla="*/ 1435283 h 6858000"/>
              <a:gd name="connsiteX605" fmla="*/ 349381 w 7472601"/>
              <a:gd name="connsiteY605" fmla="*/ 1875041 h 6858000"/>
              <a:gd name="connsiteX606" fmla="*/ 374363 w 7472601"/>
              <a:gd name="connsiteY606" fmla="*/ 1506494 h 6858000"/>
              <a:gd name="connsiteX607" fmla="*/ 302168 w 7472601"/>
              <a:gd name="connsiteY607" fmla="*/ 1274495 h 6858000"/>
              <a:gd name="connsiteX608" fmla="*/ 291466 w 7472601"/>
              <a:gd name="connsiteY608" fmla="*/ 1250369 h 6858000"/>
              <a:gd name="connsiteX609" fmla="*/ 678222 w 7472601"/>
              <a:gd name="connsiteY609" fmla="*/ 1248670 h 6858000"/>
              <a:gd name="connsiteX610" fmla="*/ 775536 w 7472601"/>
              <a:gd name="connsiteY610" fmla="*/ 1388015 h 6858000"/>
              <a:gd name="connsiteX611" fmla="*/ 894529 w 7472601"/>
              <a:gd name="connsiteY611" fmla="*/ 1567739 h 6858000"/>
              <a:gd name="connsiteX612" fmla="*/ 948000 w 7472601"/>
              <a:gd name="connsiteY612" fmla="*/ 1663088 h 6858000"/>
              <a:gd name="connsiteX613" fmla="*/ 1006812 w 7472601"/>
              <a:gd name="connsiteY613" fmla="*/ 1767683 h 6858000"/>
              <a:gd name="connsiteX614" fmla="*/ 1149133 w 7472601"/>
              <a:gd name="connsiteY614" fmla="*/ 1971513 h 6858000"/>
              <a:gd name="connsiteX615" fmla="*/ 1333952 w 7472601"/>
              <a:gd name="connsiteY615" fmla="*/ 2251620 h 6858000"/>
              <a:gd name="connsiteX616" fmla="*/ 1337329 w 7472601"/>
              <a:gd name="connsiteY616" fmla="*/ 2258350 h 6858000"/>
              <a:gd name="connsiteX617" fmla="*/ 1014726 w 7472601"/>
              <a:gd name="connsiteY617" fmla="*/ 1615556 h 6858000"/>
              <a:gd name="connsiteX618" fmla="*/ 678222 w 7472601"/>
              <a:gd name="connsiteY618" fmla="*/ 1248670 h 6858000"/>
              <a:gd name="connsiteX619" fmla="*/ 6691602 w 7472601"/>
              <a:gd name="connsiteY619" fmla="*/ 1140573 h 6858000"/>
              <a:gd name="connsiteX620" fmla="*/ 6571100 w 7472601"/>
              <a:gd name="connsiteY620" fmla="*/ 1183662 h 6858000"/>
              <a:gd name="connsiteX621" fmla="*/ 6241687 w 7472601"/>
              <a:gd name="connsiteY621" fmla="*/ 1257600 h 6858000"/>
              <a:gd name="connsiteX622" fmla="*/ 5693009 w 7472601"/>
              <a:gd name="connsiteY622" fmla="*/ 1478256 h 6858000"/>
              <a:gd name="connsiteX623" fmla="*/ 6548420 w 7472601"/>
              <a:gd name="connsiteY623" fmla="*/ 1214599 h 6858000"/>
              <a:gd name="connsiteX624" fmla="*/ 6605473 w 7472601"/>
              <a:gd name="connsiteY624" fmla="*/ 1184686 h 6858000"/>
              <a:gd name="connsiteX625" fmla="*/ 6691602 w 7472601"/>
              <a:gd name="connsiteY625" fmla="*/ 1140573 h 6858000"/>
              <a:gd name="connsiteX626" fmla="*/ 4002475 w 7472601"/>
              <a:gd name="connsiteY626" fmla="*/ 1037802 h 6858000"/>
              <a:gd name="connsiteX627" fmla="*/ 4000324 w 7472601"/>
              <a:gd name="connsiteY627" fmla="*/ 1039362 h 6858000"/>
              <a:gd name="connsiteX628" fmla="*/ 4002862 w 7472601"/>
              <a:gd name="connsiteY628" fmla="*/ 1042866 h 6858000"/>
              <a:gd name="connsiteX629" fmla="*/ 4002475 w 7472601"/>
              <a:gd name="connsiteY629" fmla="*/ 1037802 h 6858000"/>
              <a:gd name="connsiteX630" fmla="*/ 506322 w 7472601"/>
              <a:gd name="connsiteY630" fmla="*/ 1020997 h 6858000"/>
              <a:gd name="connsiteX631" fmla="*/ 533068 w 7472601"/>
              <a:gd name="connsiteY631" fmla="*/ 1029409 h 6858000"/>
              <a:gd name="connsiteX632" fmla="*/ 1232525 w 7472601"/>
              <a:gd name="connsiteY632" fmla="*/ 1804675 h 6858000"/>
              <a:gd name="connsiteX633" fmla="*/ 1388858 w 7472601"/>
              <a:gd name="connsiteY633" fmla="*/ 2368011 h 6858000"/>
              <a:gd name="connsiteX634" fmla="*/ 1384098 w 7472601"/>
              <a:gd name="connsiteY634" fmla="*/ 2378125 h 6858000"/>
              <a:gd name="connsiteX635" fmla="*/ 1425393 w 7472601"/>
              <a:gd name="connsiteY635" fmla="*/ 2589124 h 6858000"/>
              <a:gd name="connsiteX636" fmla="*/ 1424001 w 7472601"/>
              <a:gd name="connsiteY636" fmla="*/ 2597541 h 6858000"/>
              <a:gd name="connsiteX637" fmla="*/ 2152729 w 7472601"/>
              <a:gd name="connsiteY637" fmla="*/ 2864487 h 6858000"/>
              <a:gd name="connsiteX638" fmla="*/ 2020609 w 7472601"/>
              <a:gd name="connsiteY638" fmla="*/ 2539671 h 6858000"/>
              <a:gd name="connsiteX639" fmla="*/ 2018920 w 7472601"/>
              <a:gd name="connsiteY639" fmla="*/ 2536309 h 6858000"/>
              <a:gd name="connsiteX640" fmla="*/ 1342441 w 7472601"/>
              <a:gd name="connsiteY640" fmla="*/ 1173017 h 6858000"/>
              <a:gd name="connsiteX641" fmla="*/ 1367925 w 7472601"/>
              <a:gd name="connsiteY641" fmla="*/ 1135648 h 6858000"/>
              <a:gd name="connsiteX642" fmla="*/ 1771401 w 7472601"/>
              <a:gd name="connsiteY642" fmla="*/ 1806673 h 6858000"/>
              <a:gd name="connsiteX643" fmla="*/ 1972385 w 7472601"/>
              <a:gd name="connsiteY643" fmla="*/ 2198735 h 6858000"/>
              <a:gd name="connsiteX644" fmla="*/ 2040892 w 7472601"/>
              <a:gd name="connsiteY644" fmla="*/ 2405205 h 6858000"/>
              <a:gd name="connsiteX645" fmla="*/ 2131689 w 7472601"/>
              <a:gd name="connsiteY645" fmla="*/ 1936926 h 6858000"/>
              <a:gd name="connsiteX646" fmla="*/ 2454820 w 7472601"/>
              <a:gd name="connsiteY646" fmla="*/ 1248808 h 6858000"/>
              <a:gd name="connsiteX647" fmla="*/ 2492512 w 7472601"/>
              <a:gd name="connsiteY647" fmla="*/ 1302920 h 6858000"/>
              <a:gd name="connsiteX648" fmla="*/ 2081216 w 7472601"/>
              <a:gd name="connsiteY648" fmla="*/ 2527513 h 6858000"/>
              <a:gd name="connsiteX649" fmla="*/ 2081211 w 7472601"/>
              <a:gd name="connsiteY649" fmla="*/ 2528916 h 6858000"/>
              <a:gd name="connsiteX650" fmla="*/ 2199067 w 7472601"/>
              <a:gd name="connsiteY650" fmla="*/ 2884061 h 6858000"/>
              <a:gd name="connsiteX651" fmla="*/ 3192586 w 7472601"/>
              <a:gd name="connsiteY651" fmla="*/ 3411496 h 6858000"/>
              <a:gd name="connsiteX652" fmla="*/ 3182620 w 7472601"/>
              <a:gd name="connsiteY652" fmla="*/ 3483279 h 6858000"/>
              <a:gd name="connsiteX653" fmla="*/ 2435119 w 7472601"/>
              <a:gd name="connsiteY653" fmla="*/ 3080173 h 6858000"/>
              <a:gd name="connsiteX654" fmla="*/ 2410152 w 7472601"/>
              <a:gd name="connsiteY654" fmla="*/ 3063751 h 6858000"/>
              <a:gd name="connsiteX655" fmla="*/ 2408099 w 7472601"/>
              <a:gd name="connsiteY655" fmla="*/ 3064403 h 6858000"/>
              <a:gd name="connsiteX656" fmla="*/ 2407218 w 7472601"/>
              <a:gd name="connsiteY656" fmla="*/ 3070324 h 6858000"/>
              <a:gd name="connsiteX657" fmla="*/ 2380138 w 7472601"/>
              <a:gd name="connsiteY657" fmla="*/ 3099341 h 6858000"/>
              <a:gd name="connsiteX658" fmla="*/ 1765923 w 7472601"/>
              <a:gd name="connsiteY658" fmla="*/ 3581043 h 6858000"/>
              <a:gd name="connsiteX659" fmla="*/ 1702258 w 7472601"/>
              <a:gd name="connsiteY659" fmla="*/ 3612286 h 6858000"/>
              <a:gd name="connsiteX660" fmla="*/ 1538370 w 7472601"/>
              <a:gd name="connsiteY660" fmla="*/ 3811804 h 6858000"/>
              <a:gd name="connsiteX661" fmla="*/ 542867 w 7472601"/>
              <a:gd name="connsiteY661" fmla="*/ 4944092 h 6858000"/>
              <a:gd name="connsiteX662" fmla="*/ 515800 w 7472601"/>
              <a:gd name="connsiteY662" fmla="*/ 4862180 h 6858000"/>
              <a:gd name="connsiteX663" fmla="*/ 909145 w 7472601"/>
              <a:gd name="connsiteY663" fmla="*/ 4199225 h 6858000"/>
              <a:gd name="connsiteX664" fmla="*/ 1214067 w 7472601"/>
              <a:gd name="connsiteY664" fmla="*/ 3908561 h 6858000"/>
              <a:gd name="connsiteX665" fmla="*/ 640967 w 7472601"/>
              <a:gd name="connsiteY665" fmla="*/ 4105601 h 6858000"/>
              <a:gd name="connsiteX666" fmla="*/ 112563 w 7472601"/>
              <a:gd name="connsiteY666" fmla="*/ 4396952 h 6858000"/>
              <a:gd name="connsiteX667" fmla="*/ 0 w 7472601"/>
              <a:gd name="connsiteY667" fmla="*/ 4466006 h 6858000"/>
              <a:gd name="connsiteX668" fmla="*/ 0 w 7472601"/>
              <a:gd name="connsiteY668" fmla="*/ 4233763 h 6858000"/>
              <a:gd name="connsiteX669" fmla="*/ 36881 w 7472601"/>
              <a:gd name="connsiteY669" fmla="*/ 4200118 h 6858000"/>
              <a:gd name="connsiteX670" fmla="*/ 910534 w 7472601"/>
              <a:gd name="connsiteY670" fmla="*/ 3629753 h 6858000"/>
              <a:gd name="connsiteX671" fmla="*/ 1578717 w 7472601"/>
              <a:gd name="connsiteY671" fmla="*/ 3575982 h 6858000"/>
              <a:gd name="connsiteX672" fmla="*/ 2338780 w 7472601"/>
              <a:gd name="connsiteY672" fmla="*/ 3033725 h 6858000"/>
              <a:gd name="connsiteX673" fmla="*/ 1807991 w 7472601"/>
              <a:gd name="connsiteY673" fmla="*/ 2807184 h 6858000"/>
              <a:gd name="connsiteX674" fmla="*/ 1416358 w 7472601"/>
              <a:gd name="connsiteY674" fmla="*/ 3112571 h 6858000"/>
              <a:gd name="connsiteX675" fmla="*/ 939066 w 7472601"/>
              <a:gd name="connsiteY675" fmla="*/ 3378798 h 6858000"/>
              <a:gd name="connsiteX676" fmla="*/ 115099 w 7472601"/>
              <a:gd name="connsiteY676" fmla="*/ 3607650 h 6858000"/>
              <a:gd name="connsiteX677" fmla="*/ 97284 w 7472601"/>
              <a:gd name="connsiteY677" fmla="*/ 3520393 h 6858000"/>
              <a:gd name="connsiteX678" fmla="*/ 922050 w 7472601"/>
              <a:gd name="connsiteY678" fmla="*/ 3074867 h 6858000"/>
              <a:gd name="connsiteX679" fmla="*/ 1405265 w 7472601"/>
              <a:gd name="connsiteY679" fmla="*/ 3016319 h 6858000"/>
              <a:gd name="connsiteX680" fmla="*/ 1407512 w 7472601"/>
              <a:gd name="connsiteY680" fmla="*/ 3018001 h 6858000"/>
              <a:gd name="connsiteX681" fmla="*/ 1726266 w 7472601"/>
              <a:gd name="connsiteY681" fmla="*/ 2777274 h 6858000"/>
              <a:gd name="connsiteX682" fmla="*/ 625390 w 7472601"/>
              <a:gd name="connsiteY682" fmla="*/ 2514541 h 6858000"/>
              <a:gd name="connsiteX683" fmla="*/ 619799 w 7472601"/>
              <a:gd name="connsiteY683" fmla="*/ 2527180 h 6858000"/>
              <a:gd name="connsiteX684" fmla="*/ 310030 w 7472601"/>
              <a:gd name="connsiteY684" fmla="*/ 2771818 h 6858000"/>
              <a:gd name="connsiteX685" fmla="*/ 173877 w 7472601"/>
              <a:gd name="connsiteY685" fmla="*/ 2937056 h 6858000"/>
              <a:gd name="connsiteX686" fmla="*/ 77889 w 7472601"/>
              <a:gd name="connsiteY686" fmla="*/ 3138440 h 6858000"/>
              <a:gd name="connsiteX687" fmla="*/ 0 w 7472601"/>
              <a:gd name="connsiteY687" fmla="*/ 3271395 h 6858000"/>
              <a:gd name="connsiteX688" fmla="*/ 0 w 7472601"/>
              <a:gd name="connsiteY688" fmla="*/ 3153002 h 6858000"/>
              <a:gd name="connsiteX689" fmla="*/ 2386 w 7472601"/>
              <a:gd name="connsiteY689" fmla="*/ 3149203 h 6858000"/>
              <a:gd name="connsiteX690" fmla="*/ 89753 w 7472601"/>
              <a:gd name="connsiteY690" fmla="*/ 2987702 h 6858000"/>
              <a:gd name="connsiteX691" fmla="*/ 76869 w 7472601"/>
              <a:gd name="connsiteY691" fmla="*/ 3005404 h 6858000"/>
              <a:gd name="connsiteX692" fmla="*/ 32049 w 7472601"/>
              <a:gd name="connsiteY692" fmla="*/ 3065814 h 6858000"/>
              <a:gd name="connsiteX693" fmla="*/ 0 w 7472601"/>
              <a:gd name="connsiteY693" fmla="*/ 3108744 h 6858000"/>
              <a:gd name="connsiteX694" fmla="*/ 0 w 7472601"/>
              <a:gd name="connsiteY694" fmla="*/ 3058059 h 6858000"/>
              <a:gd name="connsiteX695" fmla="*/ 7610 w 7472601"/>
              <a:gd name="connsiteY695" fmla="*/ 3047889 h 6858000"/>
              <a:gd name="connsiteX696" fmla="*/ 52419 w 7472601"/>
              <a:gd name="connsiteY696" fmla="*/ 2987479 h 6858000"/>
              <a:gd name="connsiteX697" fmla="*/ 59142 w 7472601"/>
              <a:gd name="connsiteY697" fmla="*/ 2978488 h 6858000"/>
              <a:gd name="connsiteX698" fmla="*/ 0 w 7472601"/>
              <a:gd name="connsiteY698" fmla="*/ 3015334 h 6858000"/>
              <a:gd name="connsiteX699" fmla="*/ 0 w 7472601"/>
              <a:gd name="connsiteY699" fmla="*/ 2914286 h 6858000"/>
              <a:gd name="connsiteX700" fmla="*/ 36383 w 7472601"/>
              <a:gd name="connsiteY700" fmla="*/ 2901128 h 6858000"/>
              <a:gd name="connsiteX701" fmla="*/ 156329 w 7472601"/>
              <a:gd name="connsiteY701" fmla="*/ 2840533 h 6858000"/>
              <a:gd name="connsiteX702" fmla="*/ 358355 w 7472601"/>
              <a:gd name="connsiteY702" fmla="*/ 2620471 h 6858000"/>
              <a:gd name="connsiteX703" fmla="*/ 510577 w 7472601"/>
              <a:gd name="connsiteY703" fmla="*/ 2501244 h 6858000"/>
              <a:gd name="connsiteX704" fmla="*/ 211967 w 7472601"/>
              <a:gd name="connsiteY704" fmla="*/ 2479171 h 6858000"/>
              <a:gd name="connsiteX705" fmla="*/ 0 w 7472601"/>
              <a:gd name="connsiteY705" fmla="*/ 2476398 h 6858000"/>
              <a:gd name="connsiteX706" fmla="*/ 0 w 7472601"/>
              <a:gd name="connsiteY706" fmla="*/ 2389189 h 6858000"/>
              <a:gd name="connsiteX707" fmla="*/ 103062 w 7472601"/>
              <a:gd name="connsiteY707" fmla="*/ 2389518 h 6858000"/>
              <a:gd name="connsiteX708" fmla="*/ 510734 w 7472601"/>
              <a:gd name="connsiteY708" fmla="*/ 2416201 h 6858000"/>
              <a:gd name="connsiteX709" fmla="*/ 279257 w 7472601"/>
              <a:gd name="connsiteY709" fmla="*/ 2092102 h 6858000"/>
              <a:gd name="connsiteX710" fmla="*/ 65265 w 7472601"/>
              <a:gd name="connsiteY710" fmla="*/ 2006049 h 6858000"/>
              <a:gd name="connsiteX711" fmla="*/ 0 w 7472601"/>
              <a:gd name="connsiteY711" fmla="*/ 1982532 h 6858000"/>
              <a:gd name="connsiteX712" fmla="*/ 0 w 7472601"/>
              <a:gd name="connsiteY712" fmla="*/ 1912789 h 6858000"/>
              <a:gd name="connsiteX713" fmla="*/ 97460 w 7472601"/>
              <a:gd name="connsiteY713" fmla="*/ 1953725 h 6858000"/>
              <a:gd name="connsiteX714" fmla="*/ 221272 w 7472601"/>
              <a:gd name="connsiteY714" fmla="*/ 1980766 h 6858000"/>
              <a:gd name="connsiteX715" fmla="*/ 116765 w 7472601"/>
              <a:gd name="connsiteY715" fmla="*/ 1911033 h 6858000"/>
              <a:gd name="connsiteX716" fmla="*/ 16405 w 7472601"/>
              <a:gd name="connsiteY716" fmla="*/ 1803412 h 6858000"/>
              <a:gd name="connsiteX717" fmla="*/ 0 w 7472601"/>
              <a:gd name="connsiteY717" fmla="*/ 1784777 h 6858000"/>
              <a:gd name="connsiteX718" fmla="*/ 0 w 7472601"/>
              <a:gd name="connsiteY718" fmla="*/ 1740082 h 6858000"/>
              <a:gd name="connsiteX719" fmla="*/ 39394 w 7472601"/>
              <a:gd name="connsiteY719" fmla="*/ 1784856 h 6858000"/>
              <a:gd name="connsiteX720" fmla="*/ 135813 w 7472601"/>
              <a:gd name="connsiteY720" fmla="*/ 1888838 h 6858000"/>
              <a:gd name="connsiteX721" fmla="*/ 242575 w 7472601"/>
              <a:gd name="connsiteY721" fmla="*/ 1958841 h 6858000"/>
              <a:gd name="connsiteX722" fmla="*/ 82197 w 7472601"/>
              <a:gd name="connsiteY722" fmla="*/ 1754826 h 6858000"/>
              <a:gd name="connsiteX723" fmla="*/ 0 w 7472601"/>
              <a:gd name="connsiteY723" fmla="*/ 1679650 h 6858000"/>
              <a:gd name="connsiteX724" fmla="*/ 0 w 7472601"/>
              <a:gd name="connsiteY724" fmla="*/ 1602463 h 6858000"/>
              <a:gd name="connsiteX725" fmla="*/ 84689 w 7472601"/>
              <a:gd name="connsiteY725" fmla="*/ 1677442 h 6858000"/>
              <a:gd name="connsiteX726" fmla="*/ 298437 w 7472601"/>
              <a:gd name="connsiteY726" fmla="*/ 1968019 h 6858000"/>
              <a:gd name="connsiteX727" fmla="*/ 227269 w 7472601"/>
              <a:gd name="connsiteY727" fmla="*/ 1114064 h 6858000"/>
              <a:gd name="connsiteX728" fmla="*/ 248003 w 7472601"/>
              <a:gd name="connsiteY728" fmla="*/ 1089613 h 6858000"/>
              <a:gd name="connsiteX729" fmla="*/ 427020 w 7472601"/>
              <a:gd name="connsiteY729" fmla="*/ 1619803 h 6858000"/>
              <a:gd name="connsiteX730" fmla="*/ 340345 w 7472601"/>
              <a:gd name="connsiteY730" fmla="*/ 2027739 h 6858000"/>
              <a:gd name="connsiteX731" fmla="*/ 360865 w 7472601"/>
              <a:gd name="connsiteY731" fmla="*/ 2044827 h 6858000"/>
              <a:gd name="connsiteX732" fmla="*/ 560414 w 7472601"/>
              <a:gd name="connsiteY732" fmla="*/ 2421457 h 6858000"/>
              <a:gd name="connsiteX733" fmla="*/ 1359703 w 7472601"/>
              <a:gd name="connsiteY733" fmla="*/ 2578554 h 6858000"/>
              <a:gd name="connsiteX734" fmla="*/ 1359422 w 7472601"/>
              <a:gd name="connsiteY734" fmla="*/ 2577994 h 6858000"/>
              <a:gd name="connsiteX735" fmla="*/ 828701 w 7472601"/>
              <a:gd name="connsiteY735" fmla="*/ 1839520 h 6858000"/>
              <a:gd name="connsiteX736" fmla="*/ 494427 w 7472601"/>
              <a:gd name="connsiteY736" fmla="*/ 1092333 h 6858000"/>
              <a:gd name="connsiteX737" fmla="*/ 506322 w 7472601"/>
              <a:gd name="connsiteY737" fmla="*/ 1020997 h 6858000"/>
              <a:gd name="connsiteX738" fmla="*/ 4570198 w 7472601"/>
              <a:gd name="connsiteY738" fmla="*/ 978081 h 6858000"/>
              <a:gd name="connsiteX739" fmla="*/ 4523691 w 7472601"/>
              <a:gd name="connsiteY739" fmla="*/ 1127776 h 6858000"/>
              <a:gd name="connsiteX740" fmla="*/ 4509875 w 7472601"/>
              <a:gd name="connsiteY740" fmla="*/ 1167552 h 6858000"/>
              <a:gd name="connsiteX741" fmla="*/ 4478168 w 7472601"/>
              <a:gd name="connsiteY741" fmla="*/ 1260735 h 6858000"/>
              <a:gd name="connsiteX742" fmla="*/ 4409309 w 7472601"/>
              <a:gd name="connsiteY742" fmla="*/ 1666996 h 6858000"/>
              <a:gd name="connsiteX743" fmla="*/ 4370031 w 7472601"/>
              <a:gd name="connsiteY743" fmla="*/ 1955666 h 6858000"/>
              <a:gd name="connsiteX744" fmla="*/ 4570198 w 7472601"/>
              <a:gd name="connsiteY744" fmla="*/ 978081 h 6858000"/>
              <a:gd name="connsiteX745" fmla="*/ 4557898 w 7472601"/>
              <a:gd name="connsiteY745" fmla="*/ 900011 h 6858000"/>
              <a:gd name="connsiteX746" fmla="*/ 4344840 w 7472601"/>
              <a:gd name="connsiteY746" fmla="*/ 1922038 h 6858000"/>
              <a:gd name="connsiteX747" fmla="*/ 4378710 w 7472601"/>
              <a:gd name="connsiteY747" fmla="*/ 1665516 h 6858000"/>
              <a:gd name="connsiteX748" fmla="*/ 4448798 w 7472601"/>
              <a:gd name="connsiteY748" fmla="*/ 1253024 h 6858000"/>
              <a:gd name="connsiteX749" fmla="*/ 4480315 w 7472601"/>
              <a:gd name="connsiteY749" fmla="*/ 1158454 h 6858000"/>
              <a:gd name="connsiteX750" fmla="*/ 4494133 w 7472601"/>
              <a:gd name="connsiteY750" fmla="*/ 1118676 h 6858000"/>
              <a:gd name="connsiteX751" fmla="*/ 4557898 w 7472601"/>
              <a:gd name="connsiteY751" fmla="*/ 900011 h 6858000"/>
              <a:gd name="connsiteX752" fmla="*/ 5870151 w 7472601"/>
              <a:gd name="connsiteY752" fmla="*/ 898890 h 6858000"/>
              <a:gd name="connsiteX753" fmla="*/ 5861335 w 7472601"/>
              <a:gd name="connsiteY753" fmla="*/ 899177 h 6858000"/>
              <a:gd name="connsiteX754" fmla="*/ 5843702 w 7472601"/>
              <a:gd name="connsiteY754" fmla="*/ 899748 h 6858000"/>
              <a:gd name="connsiteX755" fmla="*/ 5651107 w 7472601"/>
              <a:gd name="connsiteY755" fmla="*/ 920306 h 6858000"/>
              <a:gd name="connsiteX756" fmla="*/ 5459407 w 7472601"/>
              <a:gd name="connsiteY756" fmla="*/ 940975 h 6858000"/>
              <a:gd name="connsiteX757" fmla="*/ 5374846 w 7472601"/>
              <a:gd name="connsiteY757" fmla="*/ 941988 h 6858000"/>
              <a:gd name="connsiteX758" fmla="*/ 5256105 w 7472601"/>
              <a:gd name="connsiteY758" fmla="*/ 945632 h 6858000"/>
              <a:gd name="connsiteX759" fmla="*/ 5107071 w 7472601"/>
              <a:gd name="connsiteY759" fmla="*/ 969720 h 6858000"/>
              <a:gd name="connsiteX760" fmla="*/ 4998681 w 7472601"/>
              <a:gd name="connsiteY760" fmla="*/ 988771 h 6858000"/>
              <a:gd name="connsiteX761" fmla="*/ 5870151 w 7472601"/>
              <a:gd name="connsiteY761" fmla="*/ 898890 h 6858000"/>
              <a:gd name="connsiteX762" fmla="*/ 5504425 w 7472601"/>
              <a:gd name="connsiteY762" fmla="*/ 848067 h 6858000"/>
              <a:gd name="connsiteX763" fmla="*/ 4968849 w 7472601"/>
              <a:gd name="connsiteY763" fmla="*/ 962318 h 6858000"/>
              <a:gd name="connsiteX764" fmla="*/ 5104039 w 7472601"/>
              <a:gd name="connsiteY764" fmla="*/ 940634 h 6858000"/>
              <a:gd name="connsiteX765" fmla="*/ 5256311 w 7472601"/>
              <a:gd name="connsiteY765" fmla="*/ 916490 h 6858000"/>
              <a:gd name="connsiteX766" fmla="*/ 5377381 w 7472601"/>
              <a:gd name="connsiteY766" fmla="*/ 912671 h 6858000"/>
              <a:gd name="connsiteX767" fmla="*/ 5460148 w 7472601"/>
              <a:gd name="connsiteY767" fmla="*/ 911442 h 6858000"/>
              <a:gd name="connsiteX768" fmla="*/ 5648971 w 7472601"/>
              <a:gd name="connsiteY768" fmla="*/ 891331 h 6858000"/>
              <a:gd name="connsiteX769" fmla="*/ 5844807 w 7472601"/>
              <a:gd name="connsiteY769" fmla="*/ 870718 h 6858000"/>
              <a:gd name="connsiteX770" fmla="*/ 5862975 w 7472601"/>
              <a:gd name="connsiteY770" fmla="*/ 869756 h 6858000"/>
              <a:gd name="connsiteX771" fmla="*/ 5920887 w 7472601"/>
              <a:gd name="connsiteY771" fmla="*/ 865929 h 6858000"/>
              <a:gd name="connsiteX772" fmla="*/ 5504425 w 7472601"/>
              <a:gd name="connsiteY772" fmla="*/ 848067 h 6858000"/>
              <a:gd name="connsiteX773" fmla="*/ 3607114 w 7472601"/>
              <a:gd name="connsiteY773" fmla="*/ 467441 h 6858000"/>
              <a:gd name="connsiteX774" fmla="*/ 3296242 w 7472601"/>
              <a:gd name="connsiteY774" fmla="*/ 807991 h 6858000"/>
              <a:gd name="connsiteX775" fmla="*/ 3174674 w 7472601"/>
              <a:gd name="connsiteY775" fmla="*/ 919759 h 6858000"/>
              <a:gd name="connsiteX776" fmla="*/ 3042978 w 7472601"/>
              <a:gd name="connsiteY776" fmla="*/ 1054894 h 6858000"/>
              <a:gd name="connsiteX777" fmla="*/ 2968914 w 7472601"/>
              <a:gd name="connsiteY777" fmla="*/ 1133756 h 6858000"/>
              <a:gd name="connsiteX778" fmla="*/ 3103823 w 7472601"/>
              <a:gd name="connsiteY778" fmla="*/ 1026814 h 6858000"/>
              <a:gd name="connsiteX779" fmla="*/ 3607114 w 7472601"/>
              <a:gd name="connsiteY779" fmla="*/ 467441 h 6858000"/>
              <a:gd name="connsiteX780" fmla="*/ 3744487 w 7472601"/>
              <a:gd name="connsiteY780" fmla="*/ 383136 h 6858000"/>
              <a:gd name="connsiteX781" fmla="*/ 3970213 w 7472601"/>
              <a:gd name="connsiteY781" fmla="*/ 995559 h 6858000"/>
              <a:gd name="connsiteX782" fmla="*/ 3744487 w 7472601"/>
              <a:gd name="connsiteY782" fmla="*/ 383136 h 6858000"/>
              <a:gd name="connsiteX783" fmla="*/ 3624562 w 7472601"/>
              <a:gd name="connsiteY783" fmla="*/ 367041 h 6858000"/>
              <a:gd name="connsiteX784" fmla="*/ 3489712 w 7472601"/>
              <a:gd name="connsiteY784" fmla="*/ 485386 h 6858000"/>
              <a:gd name="connsiteX785" fmla="*/ 3182994 w 7472601"/>
              <a:gd name="connsiteY785" fmla="*/ 828265 h 6858000"/>
              <a:gd name="connsiteX786" fmla="*/ 2892114 w 7472601"/>
              <a:gd name="connsiteY786" fmla="*/ 1172635 h 6858000"/>
              <a:gd name="connsiteX787" fmla="*/ 3021459 w 7472601"/>
              <a:gd name="connsiteY787" fmla="*/ 1035385 h 6858000"/>
              <a:gd name="connsiteX788" fmla="*/ 3153873 w 7472601"/>
              <a:gd name="connsiteY788" fmla="*/ 898971 h 6858000"/>
              <a:gd name="connsiteX789" fmla="*/ 3276511 w 7472601"/>
              <a:gd name="connsiteY789" fmla="*/ 786423 h 6858000"/>
              <a:gd name="connsiteX790" fmla="*/ 3584154 w 7472601"/>
              <a:gd name="connsiteY790" fmla="*/ 448218 h 6858000"/>
              <a:gd name="connsiteX791" fmla="*/ 3624562 w 7472601"/>
              <a:gd name="connsiteY791" fmla="*/ 367041 h 6858000"/>
              <a:gd name="connsiteX792" fmla="*/ 3766672 w 7472601"/>
              <a:gd name="connsiteY792" fmla="*/ 359429 h 6858000"/>
              <a:gd name="connsiteX793" fmla="*/ 3996338 w 7472601"/>
              <a:gd name="connsiteY793" fmla="*/ 968237 h 6858000"/>
              <a:gd name="connsiteX794" fmla="*/ 3766672 w 7472601"/>
              <a:gd name="connsiteY794" fmla="*/ 359429 h 6858000"/>
              <a:gd name="connsiteX795" fmla="*/ 5805386 w 7472601"/>
              <a:gd name="connsiteY795" fmla="*/ 239240 h 6858000"/>
              <a:gd name="connsiteX796" fmla="*/ 5736947 w 7472601"/>
              <a:gd name="connsiteY796" fmla="*/ 261367 h 6858000"/>
              <a:gd name="connsiteX797" fmla="*/ 5427012 w 7472601"/>
              <a:gd name="connsiteY797" fmla="*/ 311272 h 6858000"/>
              <a:gd name="connsiteX798" fmla="*/ 5147818 w 7472601"/>
              <a:gd name="connsiteY798" fmla="*/ 322112 h 6858000"/>
              <a:gd name="connsiteX799" fmla="*/ 5060854 w 7472601"/>
              <a:gd name="connsiteY799" fmla="*/ 311882 h 6858000"/>
              <a:gd name="connsiteX800" fmla="*/ 4945989 w 7472601"/>
              <a:gd name="connsiteY800" fmla="*/ 300516 h 6858000"/>
              <a:gd name="connsiteX801" fmla="*/ 5410479 w 7472601"/>
              <a:gd name="connsiteY801" fmla="*/ 348434 h 6858000"/>
              <a:gd name="connsiteX802" fmla="*/ 5805386 w 7472601"/>
              <a:gd name="connsiteY802" fmla="*/ 239240 h 6858000"/>
              <a:gd name="connsiteX803" fmla="*/ 5905192 w 7472601"/>
              <a:gd name="connsiteY803" fmla="*/ 163079 h 6858000"/>
              <a:gd name="connsiteX804" fmla="*/ 5865655 w 7472601"/>
              <a:gd name="connsiteY804" fmla="*/ 171901 h 6858000"/>
              <a:gd name="connsiteX805" fmla="*/ 5259740 w 7472601"/>
              <a:gd name="connsiteY805" fmla="*/ 257013 h 6858000"/>
              <a:gd name="connsiteX806" fmla="*/ 5208466 w 7472601"/>
              <a:gd name="connsiteY806" fmla="*/ 257550 h 6858000"/>
              <a:gd name="connsiteX807" fmla="*/ 4980204 w 7472601"/>
              <a:gd name="connsiteY807" fmla="*/ 271903 h 6858000"/>
              <a:gd name="connsiteX808" fmla="*/ 5068068 w 7472601"/>
              <a:gd name="connsiteY808" fmla="*/ 282244 h 6858000"/>
              <a:gd name="connsiteX809" fmla="*/ 5153231 w 7472601"/>
              <a:gd name="connsiteY809" fmla="*/ 292240 h 6858000"/>
              <a:gd name="connsiteX810" fmla="*/ 5426491 w 7472601"/>
              <a:gd name="connsiteY810" fmla="*/ 281128 h 6858000"/>
              <a:gd name="connsiteX811" fmla="*/ 5731212 w 7472601"/>
              <a:gd name="connsiteY811" fmla="*/ 231951 h 6858000"/>
              <a:gd name="connsiteX812" fmla="*/ 5905192 w 7472601"/>
              <a:gd name="connsiteY812" fmla="*/ 163079 h 6858000"/>
              <a:gd name="connsiteX813" fmla="*/ 5944437 w 7472601"/>
              <a:gd name="connsiteY813" fmla="*/ 113829 h 6858000"/>
              <a:gd name="connsiteX814" fmla="*/ 5825032 w 7472601"/>
              <a:gd name="connsiteY814" fmla="*/ 146405 h 6858000"/>
              <a:gd name="connsiteX815" fmla="*/ 4955599 w 7472601"/>
              <a:gd name="connsiteY815" fmla="*/ 247008 h 6858000"/>
              <a:gd name="connsiteX816" fmla="*/ 5210104 w 7472601"/>
              <a:gd name="connsiteY816" fmla="*/ 228123 h 6858000"/>
              <a:gd name="connsiteX817" fmla="*/ 5261015 w 7472601"/>
              <a:gd name="connsiteY817" fmla="*/ 227087 h 6858000"/>
              <a:gd name="connsiteX818" fmla="*/ 5861181 w 7472601"/>
              <a:gd name="connsiteY818" fmla="*/ 143093 h 6858000"/>
              <a:gd name="connsiteX819" fmla="*/ 5961252 w 7472601"/>
              <a:gd name="connsiteY819" fmla="*/ 114820 h 6858000"/>
              <a:gd name="connsiteX820" fmla="*/ 5944437 w 7472601"/>
              <a:gd name="connsiteY820" fmla="*/ 113829 h 6858000"/>
              <a:gd name="connsiteX821" fmla="*/ 3882765 w 7472601"/>
              <a:gd name="connsiteY821" fmla="*/ 0 h 6858000"/>
              <a:gd name="connsiteX822" fmla="*/ 3995099 w 7472601"/>
              <a:gd name="connsiteY822" fmla="*/ 0 h 6858000"/>
              <a:gd name="connsiteX823" fmla="*/ 4163818 w 7472601"/>
              <a:gd name="connsiteY823" fmla="*/ 234104 h 6858000"/>
              <a:gd name="connsiteX824" fmla="*/ 4172099 w 7472601"/>
              <a:gd name="connsiteY824" fmla="*/ 234207 h 6858000"/>
              <a:gd name="connsiteX825" fmla="*/ 4784282 w 7472601"/>
              <a:gd name="connsiteY825" fmla="*/ 276561 h 6858000"/>
              <a:gd name="connsiteX826" fmla="*/ 4801687 w 7472601"/>
              <a:gd name="connsiteY826" fmla="*/ 267764 h 6858000"/>
              <a:gd name="connsiteX827" fmla="*/ 6082788 w 7472601"/>
              <a:gd name="connsiteY827" fmla="*/ 64119 h 6858000"/>
              <a:gd name="connsiteX828" fmla="*/ 6099442 w 7472601"/>
              <a:gd name="connsiteY828" fmla="*/ 82568 h 6858000"/>
              <a:gd name="connsiteX829" fmla="*/ 4804137 w 7472601"/>
              <a:gd name="connsiteY829" fmla="*/ 320931 h 6858000"/>
              <a:gd name="connsiteX830" fmla="*/ 4227047 w 7472601"/>
              <a:gd name="connsiteY830" fmla="*/ 313415 h 6858000"/>
              <a:gd name="connsiteX831" fmla="*/ 4346041 w 7472601"/>
              <a:gd name="connsiteY831" fmla="*/ 456086 h 6858000"/>
              <a:gd name="connsiteX832" fmla="*/ 4870967 w 7472601"/>
              <a:gd name="connsiteY832" fmla="*/ 963061 h 6858000"/>
              <a:gd name="connsiteX833" fmla="*/ 4889647 w 7472601"/>
              <a:gd name="connsiteY833" fmla="*/ 957147 h 6858000"/>
              <a:gd name="connsiteX834" fmla="*/ 5422504 w 7472601"/>
              <a:gd name="connsiteY834" fmla="*/ 805191 h 6858000"/>
              <a:gd name="connsiteX835" fmla="*/ 6087656 w 7472601"/>
              <a:gd name="connsiteY835" fmla="*/ 826703 h 6858000"/>
              <a:gd name="connsiteX836" fmla="*/ 6058717 w 7472601"/>
              <a:gd name="connsiteY836" fmla="*/ 865992 h 6858000"/>
              <a:gd name="connsiteX837" fmla="*/ 4974153 w 7472601"/>
              <a:gd name="connsiteY837" fmla="*/ 1045456 h 6858000"/>
              <a:gd name="connsiteX838" fmla="*/ 5627835 w 7472601"/>
              <a:gd name="connsiteY838" fmla="*/ 1472077 h 6858000"/>
              <a:gd name="connsiteX839" fmla="*/ 5629817 w 7472601"/>
              <a:gd name="connsiteY839" fmla="*/ 1471412 h 6858000"/>
              <a:gd name="connsiteX840" fmla="*/ 5634124 w 7472601"/>
              <a:gd name="connsiteY840" fmla="*/ 1470572 h 6858000"/>
              <a:gd name="connsiteX841" fmla="*/ 5755832 w 7472601"/>
              <a:gd name="connsiteY841" fmla="*/ 1383886 h 6858000"/>
              <a:gd name="connsiteX842" fmla="*/ 6014186 w 7472601"/>
              <a:gd name="connsiteY842" fmla="*/ 1279799 h 6858000"/>
              <a:gd name="connsiteX843" fmla="*/ 6901619 w 7472601"/>
              <a:gd name="connsiteY843" fmla="*/ 1047874 h 6858000"/>
              <a:gd name="connsiteX844" fmla="*/ 6931566 w 7472601"/>
              <a:gd name="connsiteY844" fmla="*/ 1062034 h 6858000"/>
              <a:gd name="connsiteX845" fmla="*/ 5790982 w 7472601"/>
              <a:gd name="connsiteY845" fmla="*/ 1561380 h 6858000"/>
              <a:gd name="connsiteX846" fmla="*/ 6188971 w 7472601"/>
              <a:gd name="connsiteY846" fmla="*/ 1755168 h 6858000"/>
              <a:gd name="connsiteX847" fmla="*/ 6202446 w 7472601"/>
              <a:gd name="connsiteY847" fmla="*/ 1752268 h 6858000"/>
              <a:gd name="connsiteX848" fmla="*/ 7179560 w 7472601"/>
              <a:gd name="connsiteY848" fmla="*/ 1467551 h 6858000"/>
              <a:gd name="connsiteX849" fmla="*/ 7158730 w 7472601"/>
              <a:gd name="connsiteY849" fmla="*/ 1507835 h 6858000"/>
              <a:gd name="connsiteX850" fmla="*/ 6326959 w 7472601"/>
              <a:gd name="connsiteY850" fmla="*/ 1817686 h 6858000"/>
              <a:gd name="connsiteX851" fmla="*/ 6537433 w 7472601"/>
              <a:gd name="connsiteY851" fmla="*/ 1907790 h 6858000"/>
              <a:gd name="connsiteX852" fmla="*/ 6550221 w 7472601"/>
              <a:gd name="connsiteY852" fmla="*/ 1910729 h 6858000"/>
              <a:gd name="connsiteX853" fmla="*/ 6964438 w 7472601"/>
              <a:gd name="connsiteY853" fmla="*/ 2209505 h 6858000"/>
              <a:gd name="connsiteX854" fmla="*/ 7367862 w 7472601"/>
              <a:gd name="connsiteY854" fmla="*/ 2806833 h 6858000"/>
              <a:gd name="connsiteX855" fmla="*/ 7364329 w 7472601"/>
              <a:gd name="connsiteY855" fmla="*/ 2826907 h 6858000"/>
              <a:gd name="connsiteX856" fmla="*/ 7290545 w 7472601"/>
              <a:gd name="connsiteY856" fmla="*/ 2850663 h 6858000"/>
              <a:gd name="connsiteX857" fmla="*/ 6472036 w 7472601"/>
              <a:gd name="connsiteY857" fmla="*/ 1959003 h 6858000"/>
              <a:gd name="connsiteX858" fmla="*/ 5792897 w 7472601"/>
              <a:gd name="connsiteY858" fmla="*/ 1647747 h 6858000"/>
              <a:gd name="connsiteX859" fmla="*/ 5842751 w 7472601"/>
              <a:gd name="connsiteY859" fmla="*/ 1816112 h 6858000"/>
              <a:gd name="connsiteX860" fmla="*/ 5847424 w 7472601"/>
              <a:gd name="connsiteY860" fmla="*/ 1815776 h 6858000"/>
              <a:gd name="connsiteX861" fmla="*/ 6399821 w 7472601"/>
              <a:gd name="connsiteY861" fmla="*/ 2344799 h 6858000"/>
              <a:gd name="connsiteX862" fmla="*/ 6323232 w 7472601"/>
              <a:gd name="connsiteY862" fmla="*/ 2389634 h 6858000"/>
              <a:gd name="connsiteX863" fmla="*/ 5942958 w 7472601"/>
              <a:gd name="connsiteY863" fmla="*/ 2077708 h 6858000"/>
              <a:gd name="connsiteX864" fmla="*/ 5921559 w 7472601"/>
              <a:gd name="connsiteY864" fmla="*/ 2378596 h 6858000"/>
              <a:gd name="connsiteX865" fmla="*/ 5817651 w 7472601"/>
              <a:gd name="connsiteY865" fmla="*/ 3023919 h 6858000"/>
              <a:gd name="connsiteX866" fmla="*/ 5729634 w 7472601"/>
              <a:gd name="connsiteY866" fmla="*/ 3051849 h 6858000"/>
              <a:gd name="connsiteX867" fmla="*/ 5611018 w 7472601"/>
              <a:gd name="connsiteY867" fmla="*/ 2316769 h 6858000"/>
              <a:gd name="connsiteX868" fmla="*/ 5687608 w 7472601"/>
              <a:gd name="connsiteY868" fmla="*/ 2039972 h 6858000"/>
              <a:gd name="connsiteX869" fmla="*/ 5657554 w 7472601"/>
              <a:gd name="connsiteY869" fmla="*/ 1576445 h 6858000"/>
              <a:gd name="connsiteX870" fmla="*/ 5150475 w 7472601"/>
              <a:gd name="connsiteY870" fmla="*/ 1274012 h 6858000"/>
              <a:gd name="connsiteX871" fmla="*/ 5349142 w 7472601"/>
              <a:gd name="connsiteY871" fmla="*/ 2204405 h 6858000"/>
              <a:gd name="connsiteX872" fmla="*/ 5262214 w 7472601"/>
              <a:gd name="connsiteY872" fmla="*/ 2233836 h 6858000"/>
              <a:gd name="connsiteX873" fmla="*/ 4981539 w 7472601"/>
              <a:gd name="connsiteY873" fmla="*/ 1542201 h 6858000"/>
              <a:gd name="connsiteX874" fmla="*/ 4958461 w 7472601"/>
              <a:gd name="connsiteY874" fmla="*/ 1136957 h 6858000"/>
              <a:gd name="connsiteX875" fmla="*/ 4655015 w 7472601"/>
              <a:gd name="connsiteY875" fmla="*/ 891426 h 6858000"/>
              <a:gd name="connsiteX876" fmla="*/ 4348002 w 7472601"/>
              <a:gd name="connsiteY876" fmla="*/ 2205895 h 6858000"/>
              <a:gd name="connsiteX877" fmla="*/ 4262250 w 7472601"/>
              <a:gd name="connsiteY877" fmla="*/ 2219972 h 6858000"/>
              <a:gd name="connsiteX878" fmla="*/ 4550611 w 7472601"/>
              <a:gd name="connsiteY878" fmla="*/ 817540 h 6858000"/>
              <a:gd name="connsiteX879" fmla="*/ 4564418 w 7472601"/>
              <a:gd name="connsiteY879" fmla="*/ 808293 h 6858000"/>
              <a:gd name="connsiteX880" fmla="*/ 4266388 w 7472601"/>
              <a:gd name="connsiteY880" fmla="*/ 500083 h 6858000"/>
              <a:gd name="connsiteX881" fmla="*/ 4032842 w 7472601"/>
              <a:gd name="connsiteY881" fmla="*/ 211809 h 6858000"/>
              <a:gd name="connsiteX882" fmla="*/ 3882765 w 7472601"/>
              <a:gd name="connsiteY882" fmla="*/ 0 h 6858000"/>
              <a:gd name="connsiteX883" fmla="*/ 3721337 w 7472601"/>
              <a:gd name="connsiteY883" fmla="*/ 0 h 6858000"/>
              <a:gd name="connsiteX884" fmla="*/ 3797544 w 7472601"/>
              <a:gd name="connsiteY884" fmla="*/ 0 h 6858000"/>
              <a:gd name="connsiteX885" fmla="*/ 3775734 w 7472601"/>
              <a:gd name="connsiteY885" fmla="*/ 95131 h 6858000"/>
              <a:gd name="connsiteX886" fmla="*/ 3724807 w 7472601"/>
              <a:gd name="connsiteY886" fmla="*/ 272257 h 6858000"/>
              <a:gd name="connsiteX887" fmla="*/ 3726844 w 7472601"/>
              <a:gd name="connsiteY887" fmla="*/ 282988 h 6858000"/>
              <a:gd name="connsiteX888" fmla="*/ 3742664 w 7472601"/>
              <a:gd name="connsiteY888" fmla="*/ 279918 h 6858000"/>
              <a:gd name="connsiteX889" fmla="*/ 4103910 w 7472601"/>
              <a:gd name="connsiteY889" fmla="*/ 1161917 h 6858000"/>
              <a:gd name="connsiteX890" fmla="*/ 4020269 w 7472601"/>
              <a:gd name="connsiteY890" fmla="*/ 1200406 h 6858000"/>
              <a:gd name="connsiteX891" fmla="*/ 3674882 w 7472601"/>
              <a:gd name="connsiteY891" fmla="*/ 488524 h 6858000"/>
              <a:gd name="connsiteX892" fmla="*/ 3132682 w 7472601"/>
              <a:gd name="connsiteY892" fmla="*/ 1072284 h 6858000"/>
              <a:gd name="connsiteX893" fmla="*/ 2716346 w 7472601"/>
              <a:gd name="connsiteY893" fmla="*/ 1276376 h 6858000"/>
              <a:gd name="connsiteX894" fmla="*/ 2716772 w 7472601"/>
              <a:gd name="connsiteY894" fmla="*/ 1255462 h 6858000"/>
              <a:gd name="connsiteX895" fmla="*/ 3471096 w 7472601"/>
              <a:gd name="connsiteY895" fmla="*/ 437072 h 6858000"/>
              <a:gd name="connsiteX896" fmla="*/ 3639057 w 7472601"/>
              <a:gd name="connsiteY896" fmla="*/ 286334 h 6858000"/>
              <a:gd name="connsiteX897" fmla="*/ 3640309 w 7472601"/>
              <a:gd name="connsiteY897" fmla="*/ 284664 h 6858000"/>
              <a:gd name="connsiteX898" fmla="*/ 3646022 w 7472601"/>
              <a:gd name="connsiteY898" fmla="*/ 276711 h 6858000"/>
              <a:gd name="connsiteX899" fmla="*/ 3707943 w 7472601"/>
              <a:gd name="connsiteY899" fmla="*/ 65958 h 6858000"/>
              <a:gd name="connsiteX900" fmla="*/ 3721337 w 7472601"/>
              <a:gd name="connsiteY900" fmla="*/ 0 h 6858000"/>
              <a:gd name="connsiteX901" fmla="*/ 2867960 w 7472601"/>
              <a:gd name="connsiteY901" fmla="*/ 0 h 6858000"/>
              <a:gd name="connsiteX902" fmla="*/ 2926351 w 7472601"/>
              <a:gd name="connsiteY902" fmla="*/ 0 h 6858000"/>
              <a:gd name="connsiteX903" fmla="*/ 2902823 w 7472601"/>
              <a:gd name="connsiteY903" fmla="*/ 262929 h 6858000"/>
              <a:gd name="connsiteX904" fmla="*/ 2940663 w 7472601"/>
              <a:gd name="connsiteY904" fmla="*/ 140884 h 6858000"/>
              <a:gd name="connsiteX905" fmla="*/ 2947039 w 7472601"/>
              <a:gd name="connsiteY905" fmla="*/ 122524 h 6858000"/>
              <a:gd name="connsiteX906" fmla="*/ 2984316 w 7472601"/>
              <a:gd name="connsiteY906" fmla="*/ 0 h 6858000"/>
              <a:gd name="connsiteX907" fmla="*/ 3016114 w 7472601"/>
              <a:gd name="connsiteY907" fmla="*/ 0 h 6858000"/>
              <a:gd name="connsiteX908" fmla="*/ 2979949 w 7472601"/>
              <a:gd name="connsiteY908" fmla="*/ 119274 h 6858000"/>
              <a:gd name="connsiteX909" fmla="*/ 3023879 w 7472601"/>
              <a:gd name="connsiteY909" fmla="*/ 0 h 6858000"/>
              <a:gd name="connsiteX910" fmla="*/ 3105400 w 7472601"/>
              <a:gd name="connsiteY910" fmla="*/ 0 h 6858000"/>
              <a:gd name="connsiteX911" fmla="*/ 3094669 w 7472601"/>
              <a:gd name="connsiteY911" fmla="*/ 30308 h 6858000"/>
              <a:gd name="connsiteX912" fmla="*/ 2901945 w 7472601"/>
              <a:gd name="connsiteY912" fmla="*/ 466538 h 6858000"/>
              <a:gd name="connsiteX913" fmla="*/ 2815209 w 7472601"/>
              <a:gd name="connsiteY913" fmla="*/ 497361 h 6858000"/>
              <a:gd name="connsiteX914" fmla="*/ 2844845 w 7472601"/>
              <a:gd name="connsiteY914" fmla="*/ 127638 h 6858000"/>
              <a:gd name="connsiteX915" fmla="*/ 2867960 w 7472601"/>
              <a:gd name="connsiteY915" fmla="*/ 0 h 6858000"/>
              <a:gd name="connsiteX916" fmla="*/ 1057230 w 7472601"/>
              <a:gd name="connsiteY916" fmla="*/ 0 h 6858000"/>
              <a:gd name="connsiteX917" fmla="*/ 1111003 w 7472601"/>
              <a:gd name="connsiteY917" fmla="*/ 0 h 6858000"/>
              <a:gd name="connsiteX918" fmla="*/ 1125553 w 7472601"/>
              <a:gd name="connsiteY918" fmla="*/ 52588 h 6858000"/>
              <a:gd name="connsiteX919" fmla="*/ 1304276 w 7472601"/>
              <a:gd name="connsiteY919" fmla="*/ 476275 h 6858000"/>
              <a:gd name="connsiteX920" fmla="*/ 1492066 w 7472601"/>
              <a:gd name="connsiteY920" fmla="*/ 886333 h 6858000"/>
              <a:gd name="connsiteX921" fmla="*/ 1423698 w 7472601"/>
              <a:gd name="connsiteY921" fmla="*/ 710817 h 6858000"/>
              <a:gd name="connsiteX922" fmla="*/ 1357609 w 7472601"/>
              <a:gd name="connsiteY922" fmla="*/ 532892 h 6858000"/>
              <a:gd name="connsiteX923" fmla="*/ 1309550 w 7472601"/>
              <a:gd name="connsiteY923" fmla="*/ 374031 h 6858000"/>
              <a:gd name="connsiteX924" fmla="*/ 1193673 w 7472601"/>
              <a:gd name="connsiteY924" fmla="*/ 49533 h 6858000"/>
              <a:gd name="connsiteX925" fmla="*/ 1164391 w 7472601"/>
              <a:gd name="connsiteY925" fmla="*/ 0 h 6858000"/>
              <a:gd name="connsiteX926" fmla="*/ 1200666 w 7472601"/>
              <a:gd name="connsiteY926" fmla="*/ 0 h 6858000"/>
              <a:gd name="connsiteX927" fmla="*/ 1223408 w 7472601"/>
              <a:gd name="connsiteY927" fmla="*/ 38996 h 6858000"/>
              <a:gd name="connsiteX928" fmla="*/ 1339635 w 7472601"/>
              <a:gd name="connsiteY928" fmla="*/ 365517 h 6858000"/>
              <a:gd name="connsiteX929" fmla="*/ 1387469 w 7472601"/>
              <a:gd name="connsiteY929" fmla="*/ 523079 h 6858000"/>
              <a:gd name="connsiteX930" fmla="*/ 1452685 w 7472601"/>
              <a:gd name="connsiteY930" fmla="*/ 699806 h 6858000"/>
              <a:gd name="connsiteX931" fmla="*/ 1492092 w 7472601"/>
              <a:gd name="connsiteY931" fmla="*/ 800424 h 6858000"/>
              <a:gd name="connsiteX932" fmla="*/ 1455302 w 7472601"/>
              <a:gd name="connsiteY932" fmla="*/ 632913 h 6858000"/>
              <a:gd name="connsiteX933" fmla="*/ 1222336 w 7472601"/>
              <a:gd name="connsiteY933" fmla="*/ 9480 h 6858000"/>
              <a:gd name="connsiteX934" fmla="*/ 1214634 w 7472601"/>
              <a:gd name="connsiteY934" fmla="*/ 0 h 6858000"/>
              <a:gd name="connsiteX935" fmla="*/ 1289827 w 7472601"/>
              <a:gd name="connsiteY935" fmla="*/ 0 h 6858000"/>
              <a:gd name="connsiteX936" fmla="*/ 1321076 w 7472601"/>
              <a:gd name="connsiteY936" fmla="*/ 59722 h 6858000"/>
              <a:gd name="connsiteX937" fmla="*/ 1512579 w 7472601"/>
              <a:gd name="connsiteY937" fmla="*/ 626441 h 6858000"/>
              <a:gd name="connsiteX938" fmla="*/ 1506076 w 7472601"/>
              <a:gd name="connsiteY938" fmla="*/ 1089289 h 6858000"/>
              <a:gd name="connsiteX939" fmla="*/ 1486346 w 7472601"/>
              <a:gd name="connsiteY939" fmla="*/ 1079919 h 6858000"/>
              <a:gd name="connsiteX940" fmla="*/ 1070511 w 7472601"/>
              <a:gd name="connsiteY940" fmla="*/ 48609 h 6858000"/>
              <a:gd name="connsiteX941" fmla="*/ 1057230 w 7472601"/>
              <a:gd name="connsiteY941" fmla="*/ 0 h 6858000"/>
              <a:gd name="connsiteX942" fmla="*/ 43151 w 7472601"/>
              <a:gd name="connsiteY942" fmla="*/ 0 h 6858000"/>
              <a:gd name="connsiteX943" fmla="*/ 95283 w 7472601"/>
              <a:gd name="connsiteY943" fmla="*/ 0 h 6858000"/>
              <a:gd name="connsiteX944" fmla="*/ 300708 w 7472601"/>
              <a:gd name="connsiteY944" fmla="*/ 154571 h 6858000"/>
              <a:gd name="connsiteX945" fmla="*/ 530414 w 7472601"/>
              <a:gd name="connsiteY945" fmla="*/ 354673 h 6858000"/>
              <a:gd name="connsiteX946" fmla="*/ 333785 w 7472601"/>
              <a:gd name="connsiteY946" fmla="*/ 161564 h 6858000"/>
              <a:gd name="connsiteX947" fmla="*/ 147005 w 7472601"/>
              <a:gd name="connsiteY947" fmla="*/ 0 h 6858000"/>
              <a:gd name="connsiteX948" fmla="*/ 272509 w 7472601"/>
              <a:gd name="connsiteY948" fmla="*/ 0 h 6858000"/>
              <a:gd name="connsiteX949" fmla="*/ 326276 w 7472601"/>
              <a:gd name="connsiteY949" fmla="*/ 45847 h 6858000"/>
              <a:gd name="connsiteX950" fmla="*/ 823759 w 7472601"/>
              <a:gd name="connsiteY950" fmla="*/ 574145 h 6858000"/>
              <a:gd name="connsiteX951" fmla="*/ 811254 w 7472601"/>
              <a:gd name="connsiteY951" fmla="*/ 665546 h 6858000"/>
              <a:gd name="connsiteX952" fmla="*/ 154042 w 7472601"/>
              <a:gd name="connsiteY952" fmla="*/ 261522 h 6858000"/>
              <a:gd name="connsiteX953" fmla="*/ 13550 w 7472601"/>
              <a:gd name="connsiteY953" fmla="*/ 158423 h 6858000"/>
              <a:gd name="connsiteX954" fmla="*/ 0 w 7472601"/>
              <a:gd name="connsiteY954" fmla="*/ 146618 h 6858000"/>
              <a:gd name="connsiteX955" fmla="*/ 0 w 7472601"/>
              <a:gd name="connsiteY955" fmla="*/ 59161 h 6858000"/>
              <a:gd name="connsiteX956" fmla="*/ 45427 w 7472601"/>
              <a:gd name="connsiteY956" fmla="*/ 101078 h 6858000"/>
              <a:gd name="connsiteX957" fmla="*/ 630103 w 7472601"/>
              <a:gd name="connsiteY957" fmla="*/ 485885 h 6858000"/>
              <a:gd name="connsiteX958" fmla="*/ 532040 w 7472601"/>
              <a:gd name="connsiteY958" fmla="*/ 399359 h 6858000"/>
              <a:gd name="connsiteX959" fmla="*/ 517618 w 7472601"/>
              <a:gd name="connsiteY959" fmla="*/ 385726 h 6858000"/>
              <a:gd name="connsiteX960" fmla="*/ 285074 w 7472601"/>
              <a:gd name="connsiteY960" fmla="*/ 182755 h 6858000"/>
              <a:gd name="connsiteX961" fmla="*/ 43151 w 7472601"/>
              <a:gd name="connsiteY961"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63634 h 6858000"/>
              <a:gd name="connsiteX78" fmla="*/ 7448321 w 7472601"/>
              <a:gd name="connsiteY78" fmla="*/ 6190991 h 6858000"/>
              <a:gd name="connsiteX79" fmla="*/ 7467600 w 7472601"/>
              <a:gd name="connsiteY79" fmla="*/ 6221686 h 6858000"/>
              <a:gd name="connsiteX80" fmla="*/ 7467600 w 7472601"/>
              <a:gd name="connsiteY80" fmla="*/ 6334256 h 6858000"/>
              <a:gd name="connsiteX81" fmla="*/ 7454976 w 7472601"/>
              <a:gd name="connsiteY81" fmla="*/ 6318297 h 6858000"/>
              <a:gd name="connsiteX82" fmla="*/ 1456157 w 7472601"/>
              <a:gd name="connsiteY82" fmla="*/ 5371404 h 6858000"/>
              <a:gd name="connsiteX83" fmla="*/ 1244432 w 7472601"/>
              <a:gd name="connsiteY83" fmla="*/ 5385601 h 6858000"/>
              <a:gd name="connsiteX84" fmla="*/ 973990 w 7472601"/>
              <a:gd name="connsiteY84" fmla="*/ 5424940 h 6858000"/>
              <a:gd name="connsiteX85" fmla="*/ 1103809 w 7472601"/>
              <a:gd name="connsiteY85" fmla="*/ 5433720 h 6858000"/>
              <a:gd name="connsiteX86" fmla="*/ 1123454 w 7472601"/>
              <a:gd name="connsiteY86" fmla="*/ 5435727 h 6858000"/>
              <a:gd name="connsiteX87" fmla="*/ 1737017 w 7472601"/>
              <a:gd name="connsiteY87" fmla="*/ 5452183 h 6858000"/>
              <a:gd name="connsiteX88" fmla="*/ 1824397 w 7472601"/>
              <a:gd name="connsiteY88" fmla="*/ 5447757 h 6858000"/>
              <a:gd name="connsiteX89" fmla="*/ 2070059 w 7472601"/>
              <a:gd name="connsiteY89" fmla="*/ 5441660 h 6858000"/>
              <a:gd name="connsiteX90" fmla="*/ 1456157 w 7472601"/>
              <a:gd name="connsiteY90" fmla="*/ 5371404 h 6858000"/>
              <a:gd name="connsiteX91" fmla="*/ 4988186 w 7472601"/>
              <a:gd name="connsiteY91" fmla="*/ 5216467 h 6858000"/>
              <a:gd name="connsiteX92" fmla="*/ 4777334 w 7472601"/>
              <a:gd name="connsiteY92" fmla="*/ 5406072 h 6858000"/>
              <a:gd name="connsiteX93" fmla="*/ 4718341 w 7472601"/>
              <a:gd name="connsiteY93" fmla="*/ 5468043 h 6858000"/>
              <a:gd name="connsiteX94" fmla="*/ 4604655 w 7472601"/>
              <a:gd name="connsiteY94" fmla="*/ 5583434 h 6858000"/>
              <a:gd name="connsiteX95" fmla="*/ 4565074 w 7472601"/>
              <a:gd name="connsiteY95" fmla="*/ 5618550 h 6858000"/>
              <a:gd name="connsiteX96" fmla="*/ 4988186 w 7472601"/>
              <a:gd name="connsiteY96" fmla="*/ 5216467 h 6858000"/>
              <a:gd name="connsiteX97" fmla="*/ 4978032 w 7472601"/>
              <a:gd name="connsiteY97" fmla="*/ 5183809 h 6858000"/>
              <a:gd name="connsiteX98" fmla="*/ 4463413 w 7472601"/>
              <a:gd name="connsiteY98" fmla="*/ 5615162 h 6858000"/>
              <a:gd name="connsiteX99" fmla="*/ 4358134 w 7472601"/>
              <a:gd name="connsiteY99" fmla="*/ 5742791 h 6858000"/>
              <a:gd name="connsiteX100" fmla="*/ 4376219 w 7472601"/>
              <a:gd name="connsiteY100" fmla="*/ 5729027 h 6858000"/>
              <a:gd name="connsiteX101" fmla="*/ 4582340 w 7472601"/>
              <a:gd name="connsiteY101" fmla="*/ 5561037 h 6858000"/>
              <a:gd name="connsiteX102" fmla="*/ 4694684 w 7472601"/>
              <a:gd name="connsiteY102" fmla="*/ 5447098 h 6858000"/>
              <a:gd name="connsiteX103" fmla="*/ 4754123 w 7472601"/>
              <a:gd name="connsiteY103" fmla="*/ 5384643 h 6858000"/>
              <a:gd name="connsiteX104" fmla="*/ 4978032 w 7472601"/>
              <a:gd name="connsiteY104" fmla="*/ 5183809 h 6858000"/>
              <a:gd name="connsiteX105" fmla="*/ 1903353 w 7472601"/>
              <a:gd name="connsiteY105" fmla="*/ 5044827 h 6858000"/>
              <a:gd name="connsiteX106" fmla="*/ 1936931 w 7472601"/>
              <a:gd name="connsiteY106" fmla="*/ 5093954 h 6858000"/>
              <a:gd name="connsiteX107" fmla="*/ 2195868 w 7472601"/>
              <a:gd name="connsiteY107" fmla="*/ 5396574 h 6858000"/>
              <a:gd name="connsiteX108" fmla="*/ 2088852 w 7472601"/>
              <a:gd name="connsiteY108" fmla="*/ 5166123 h 6858000"/>
              <a:gd name="connsiteX109" fmla="*/ 1958241 w 7472601"/>
              <a:gd name="connsiteY109" fmla="*/ 5067955 h 6858000"/>
              <a:gd name="connsiteX110" fmla="*/ 1903353 w 7472601"/>
              <a:gd name="connsiteY110" fmla="*/ 5044827 h 6858000"/>
              <a:gd name="connsiteX111" fmla="*/ 1979378 w 7472601"/>
              <a:gd name="connsiteY111" fmla="*/ 4769504 h 6858000"/>
              <a:gd name="connsiteX112" fmla="*/ 2882120 w 7472601"/>
              <a:gd name="connsiteY112" fmla="*/ 5064547 h 6858000"/>
              <a:gd name="connsiteX113" fmla="*/ 2793103 w 7472601"/>
              <a:gd name="connsiteY113" fmla="*/ 5039699 h 6858000"/>
              <a:gd name="connsiteX114" fmla="*/ 2770041 w 7472601"/>
              <a:gd name="connsiteY114" fmla="*/ 5033634 h 6858000"/>
              <a:gd name="connsiteX115" fmla="*/ 1979378 w 7472601"/>
              <a:gd name="connsiteY115" fmla="*/ 4769504 h 6858000"/>
              <a:gd name="connsiteX116" fmla="*/ 1927410 w 7472601"/>
              <a:gd name="connsiteY116" fmla="*/ 4716164 h 6858000"/>
              <a:gd name="connsiteX117" fmla="*/ 1959587 w 7472601"/>
              <a:gd name="connsiteY117" fmla="*/ 4728849 h 6858000"/>
              <a:gd name="connsiteX118" fmla="*/ 2777707 w 7472601"/>
              <a:gd name="connsiteY118" fmla="*/ 5003991 h 6858000"/>
              <a:gd name="connsiteX119" fmla="*/ 2800768 w 7472601"/>
              <a:gd name="connsiteY119" fmla="*/ 5010056 h 6858000"/>
              <a:gd name="connsiteX120" fmla="*/ 2879408 w 7472601"/>
              <a:gd name="connsiteY120" fmla="*/ 5031590 h 6858000"/>
              <a:gd name="connsiteX121" fmla="*/ 2862295 w 7472601"/>
              <a:gd name="connsiteY121" fmla="*/ 5022958 h 6858000"/>
              <a:gd name="connsiteX122" fmla="*/ 2813343 w 7472601"/>
              <a:gd name="connsiteY122" fmla="*/ 4998369 h 6858000"/>
              <a:gd name="connsiteX123" fmla="*/ 2646245 w 7472601"/>
              <a:gd name="connsiteY123" fmla="*/ 4930999 h 6858000"/>
              <a:gd name="connsiteX124" fmla="*/ 1999243 w 7472601"/>
              <a:gd name="connsiteY124" fmla="*/ 4730524 h 6858000"/>
              <a:gd name="connsiteX125" fmla="*/ 1979527 w 7472601"/>
              <a:gd name="connsiteY125" fmla="*/ 4726651 h 6858000"/>
              <a:gd name="connsiteX126" fmla="*/ 1927410 w 7472601"/>
              <a:gd name="connsiteY126" fmla="*/ 4716164 h 6858000"/>
              <a:gd name="connsiteX127" fmla="*/ 1997014 w 7472601"/>
              <a:gd name="connsiteY127" fmla="*/ 4698007 h 6858000"/>
              <a:gd name="connsiteX128" fmla="*/ 2005458 w 7472601"/>
              <a:gd name="connsiteY128" fmla="*/ 4699540 h 6858000"/>
              <a:gd name="connsiteX129" fmla="*/ 2657186 w 7472601"/>
              <a:gd name="connsiteY129" fmla="*/ 4901687 h 6858000"/>
              <a:gd name="connsiteX130" fmla="*/ 2826662 w 7472601"/>
              <a:gd name="connsiteY130" fmla="*/ 4970362 h 6858000"/>
              <a:gd name="connsiteX131" fmla="*/ 2876100 w 7472601"/>
              <a:gd name="connsiteY131" fmla="*/ 4995397 h 6858000"/>
              <a:gd name="connsiteX132" fmla="*/ 3042600 w 7472601"/>
              <a:gd name="connsiteY132" fmla="*/ 5059532 h 6858000"/>
              <a:gd name="connsiteX133" fmla="*/ 1997014 w 7472601"/>
              <a:gd name="connsiteY133" fmla="*/ 4698007 h 6858000"/>
              <a:gd name="connsiteX134" fmla="*/ 2305292 w 7472601"/>
              <a:gd name="connsiteY134" fmla="*/ 4219492 h 6858000"/>
              <a:gd name="connsiteX135" fmla="*/ 3360922 w 7472601"/>
              <a:gd name="connsiteY135" fmla="*/ 4529373 h 6858000"/>
              <a:gd name="connsiteX136" fmla="*/ 3492420 w 7472601"/>
              <a:gd name="connsiteY136" fmla="*/ 4510145 h 6858000"/>
              <a:gd name="connsiteX137" fmla="*/ 3364086 w 7472601"/>
              <a:gd name="connsiteY137" fmla="*/ 4480340 h 6858000"/>
              <a:gd name="connsiteX138" fmla="*/ 3225818 w 7472601"/>
              <a:gd name="connsiteY138" fmla="*/ 4411822 h 6858000"/>
              <a:gd name="connsiteX139" fmla="*/ 3129696 w 7472601"/>
              <a:gd name="connsiteY139" fmla="*/ 4360704 h 6858000"/>
              <a:gd name="connsiteX140" fmla="*/ 2814545 w 7472601"/>
              <a:gd name="connsiteY140" fmla="*/ 4282955 h 6858000"/>
              <a:gd name="connsiteX141" fmla="*/ 2305292 w 7472601"/>
              <a:gd name="connsiteY141" fmla="*/ 4219492 h 6858000"/>
              <a:gd name="connsiteX142" fmla="*/ 2626982 w 7472601"/>
              <a:gd name="connsiteY142" fmla="*/ 4206450 h 6858000"/>
              <a:gd name="connsiteX143" fmla="*/ 2490617 w 7472601"/>
              <a:gd name="connsiteY143" fmla="*/ 4206951 h 6858000"/>
              <a:gd name="connsiteX144" fmla="*/ 2819869 w 7472601"/>
              <a:gd name="connsiteY144" fmla="*/ 4252936 h 6858000"/>
              <a:gd name="connsiteX145" fmla="*/ 3143018 w 7472601"/>
              <a:gd name="connsiteY145" fmla="*/ 4332698 h 6858000"/>
              <a:gd name="connsiteX146" fmla="*/ 3241520 w 7472601"/>
              <a:gd name="connsiteY146" fmla="*/ 4385112 h 6858000"/>
              <a:gd name="connsiteX147" fmla="*/ 3374575 w 7472601"/>
              <a:gd name="connsiteY147" fmla="*/ 4451517 h 6858000"/>
              <a:gd name="connsiteX148" fmla="*/ 3505221 w 7472601"/>
              <a:gd name="connsiteY148" fmla="*/ 4480757 h 6858000"/>
              <a:gd name="connsiteX149" fmla="*/ 2626982 w 7472601"/>
              <a:gd name="connsiteY149" fmla="*/ 4206450 h 6858000"/>
              <a:gd name="connsiteX150" fmla="*/ 1310106 w 7472601"/>
              <a:gd name="connsiteY150" fmla="*/ 3943217 h 6858000"/>
              <a:gd name="connsiteX151" fmla="*/ 854994 w 7472601"/>
              <a:gd name="connsiteY151" fmla="*/ 4399136 h 6858000"/>
              <a:gd name="connsiteX152" fmla="*/ 742462 w 7472601"/>
              <a:gd name="connsiteY152" fmla="*/ 4594648 h 6858000"/>
              <a:gd name="connsiteX153" fmla="*/ 820602 w 7472601"/>
              <a:gd name="connsiteY153" fmla="*/ 4485915 h 6858000"/>
              <a:gd name="connsiteX154" fmla="*/ 878295 w 7472601"/>
              <a:gd name="connsiteY154" fmla="*/ 4403594 h 6858000"/>
              <a:gd name="connsiteX155" fmla="*/ 1240607 w 7472601"/>
              <a:gd name="connsiteY155" fmla="*/ 4010401 h 6858000"/>
              <a:gd name="connsiteX156" fmla="*/ 1310106 w 7472601"/>
              <a:gd name="connsiteY156" fmla="*/ 3943217 h 6858000"/>
              <a:gd name="connsiteX157" fmla="*/ 1423113 w 7472601"/>
              <a:gd name="connsiteY157" fmla="*/ 3874565 h 6858000"/>
              <a:gd name="connsiteX158" fmla="*/ 1260565 w 7472601"/>
              <a:gd name="connsiteY158" fmla="*/ 4031982 h 6858000"/>
              <a:gd name="connsiteX159" fmla="*/ 901900 w 7472601"/>
              <a:gd name="connsiteY159" fmla="*/ 4421236 h 6858000"/>
              <a:gd name="connsiteX160" fmla="*/ 845044 w 7472601"/>
              <a:gd name="connsiteY160" fmla="*/ 4502436 h 6858000"/>
              <a:gd name="connsiteX161" fmla="*/ 685926 w 7472601"/>
              <a:gd name="connsiteY161" fmla="*/ 4703069 h 6858000"/>
              <a:gd name="connsiteX162" fmla="*/ 684248 w 7472601"/>
              <a:gd name="connsiteY162" fmla="*/ 4706721 h 6858000"/>
              <a:gd name="connsiteX163" fmla="*/ 1423113 w 7472601"/>
              <a:gd name="connsiteY163" fmla="*/ 3874565 h 6858000"/>
              <a:gd name="connsiteX164" fmla="*/ 3316479 w 7472601"/>
              <a:gd name="connsiteY164" fmla="*/ 3872136 h 6858000"/>
              <a:gd name="connsiteX165" fmla="*/ 3546806 w 7472601"/>
              <a:gd name="connsiteY165" fmla="*/ 4356139 h 6858000"/>
              <a:gd name="connsiteX166" fmla="*/ 3364433 w 7472601"/>
              <a:gd name="connsiteY166" fmla="*/ 3953121 h 6858000"/>
              <a:gd name="connsiteX167" fmla="*/ 3316479 w 7472601"/>
              <a:gd name="connsiteY167" fmla="*/ 3872136 h 6858000"/>
              <a:gd name="connsiteX168" fmla="*/ 3291335 w 7472601"/>
              <a:gd name="connsiteY168" fmla="*/ 3767420 h 6858000"/>
              <a:gd name="connsiteX169" fmla="*/ 3390805 w 7472601"/>
              <a:gd name="connsiteY169" fmla="*/ 3937163 h 6858000"/>
              <a:gd name="connsiteX170" fmla="*/ 3579062 w 7472601"/>
              <a:gd name="connsiteY170" fmla="*/ 4359040 h 6858000"/>
              <a:gd name="connsiteX171" fmla="*/ 3467355 w 7472601"/>
              <a:gd name="connsiteY171" fmla="*/ 3988130 h 6858000"/>
              <a:gd name="connsiteX172" fmla="*/ 3310753 w 7472601"/>
              <a:gd name="connsiteY172" fmla="*/ 3787140 h 6858000"/>
              <a:gd name="connsiteX173" fmla="*/ 3291335 w 7472601"/>
              <a:gd name="connsiteY173" fmla="*/ 3767420 h 6858000"/>
              <a:gd name="connsiteX174" fmla="*/ 1635889 w 7472601"/>
              <a:gd name="connsiteY174" fmla="*/ 3709494 h 6858000"/>
              <a:gd name="connsiteX175" fmla="*/ 1634800 w 7472601"/>
              <a:gd name="connsiteY175" fmla="*/ 3731111 h 6858000"/>
              <a:gd name="connsiteX176" fmla="*/ 1635889 w 7472601"/>
              <a:gd name="connsiteY176" fmla="*/ 3709494 h 6858000"/>
              <a:gd name="connsiteX177" fmla="*/ 1510397 w 7472601"/>
              <a:gd name="connsiteY177" fmla="*/ 3684705 h 6858000"/>
              <a:gd name="connsiteX178" fmla="*/ 1146550 w 7472601"/>
              <a:gd name="connsiteY178" fmla="*/ 3802012 h 6858000"/>
              <a:gd name="connsiteX179" fmla="*/ 698834 w 7472601"/>
              <a:gd name="connsiteY179" fmla="*/ 3952272 h 6858000"/>
              <a:gd name="connsiteX180" fmla="*/ 34256 w 7472601"/>
              <a:gd name="connsiteY180" fmla="*/ 4347603 h 6858000"/>
              <a:gd name="connsiteX181" fmla="*/ 527241 w 7472601"/>
              <a:gd name="connsiteY181" fmla="*/ 4065078 h 6858000"/>
              <a:gd name="connsiteX182" fmla="*/ 1510397 w 7472601"/>
              <a:gd name="connsiteY182" fmla="*/ 3684705 h 6858000"/>
              <a:gd name="connsiteX183" fmla="*/ 1313114 w 7472601"/>
              <a:gd name="connsiteY183" fmla="*/ 3655216 h 6858000"/>
              <a:gd name="connsiteX184" fmla="*/ 1109304 w 7472601"/>
              <a:gd name="connsiteY184" fmla="*/ 3669030 h 6858000"/>
              <a:gd name="connsiteX185" fmla="*/ 8129 w 7472601"/>
              <a:gd name="connsiteY185" fmla="*/ 4330519 h 6858000"/>
              <a:gd name="connsiteX186" fmla="*/ 687572 w 7472601"/>
              <a:gd name="connsiteY186" fmla="*/ 3925629 h 6858000"/>
              <a:gd name="connsiteX187" fmla="*/ 1138365 w 7472601"/>
              <a:gd name="connsiteY187" fmla="*/ 3774515 h 6858000"/>
              <a:gd name="connsiteX188" fmla="*/ 1505579 w 7472601"/>
              <a:gd name="connsiteY188" fmla="*/ 3655526 h 6858000"/>
              <a:gd name="connsiteX189" fmla="*/ 1313114 w 7472601"/>
              <a:gd name="connsiteY189" fmla="*/ 3655216 h 6858000"/>
              <a:gd name="connsiteX190" fmla="*/ 3655073 w 7472601"/>
              <a:gd name="connsiteY190" fmla="*/ 3650884 h 6858000"/>
              <a:gd name="connsiteX191" fmla="*/ 3989938 w 7472601"/>
              <a:gd name="connsiteY191" fmla="*/ 3991685 h 6858000"/>
              <a:gd name="connsiteX192" fmla="*/ 4393907 w 7472601"/>
              <a:gd name="connsiteY192" fmla="*/ 4261258 h 6858000"/>
              <a:gd name="connsiteX193" fmla="*/ 4648051 w 7472601"/>
              <a:gd name="connsiteY193" fmla="*/ 4374051 h 6858000"/>
              <a:gd name="connsiteX194" fmla="*/ 4383389 w 7472601"/>
              <a:gd name="connsiteY194" fmla="*/ 4184369 h 6858000"/>
              <a:gd name="connsiteX195" fmla="*/ 4165508 w 7472601"/>
              <a:gd name="connsiteY195" fmla="*/ 4035196 h 6858000"/>
              <a:gd name="connsiteX196" fmla="*/ 4068162 w 7472601"/>
              <a:gd name="connsiteY196" fmla="*/ 3953394 h 6858000"/>
              <a:gd name="connsiteX197" fmla="*/ 3981416 w 7472601"/>
              <a:gd name="connsiteY197" fmla="*/ 3880482 h 6858000"/>
              <a:gd name="connsiteX198" fmla="*/ 3800147 w 7472601"/>
              <a:gd name="connsiteY198" fmla="*/ 3749872 h 6858000"/>
              <a:gd name="connsiteX199" fmla="*/ 3655073 w 7472601"/>
              <a:gd name="connsiteY199" fmla="*/ 3650884 h 6858000"/>
              <a:gd name="connsiteX200" fmla="*/ 3670252 w 7472601"/>
              <a:gd name="connsiteY200" fmla="*/ 3622798 h 6858000"/>
              <a:gd name="connsiteX201" fmla="*/ 3817258 w 7472601"/>
              <a:gd name="connsiteY201" fmla="*/ 3723577 h 6858000"/>
              <a:gd name="connsiteX202" fmla="*/ 4000461 w 7472601"/>
              <a:gd name="connsiteY202" fmla="*/ 3855966 h 6858000"/>
              <a:gd name="connsiteX203" fmla="*/ 4088180 w 7472601"/>
              <a:gd name="connsiteY203" fmla="*/ 3929774 h 6858000"/>
              <a:gd name="connsiteX204" fmla="*/ 4184555 w 7472601"/>
              <a:gd name="connsiteY204" fmla="*/ 4010683 h 6858000"/>
              <a:gd name="connsiteX205" fmla="*/ 4399563 w 7472601"/>
              <a:gd name="connsiteY205" fmla="*/ 4158106 h 6858000"/>
              <a:gd name="connsiteX206" fmla="*/ 4684469 w 7472601"/>
              <a:gd name="connsiteY206" fmla="*/ 4364680 h 6858000"/>
              <a:gd name="connsiteX207" fmla="*/ 4690271 w 7472601"/>
              <a:gd name="connsiteY207" fmla="*/ 4370034 h 6858000"/>
              <a:gd name="connsiteX208" fmla="*/ 4136093 w 7472601"/>
              <a:gd name="connsiteY208" fmla="*/ 3858466 h 6858000"/>
              <a:gd name="connsiteX209" fmla="*/ 3670252 w 7472601"/>
              <a:gd name="connsiteY209" fmla="*/ 3622798 h 6858000"/>
              <a:gd name="connsiteX210" fmla="*/ 4440129 w 7472601"/>
              <a:gd name="connsiteY210" fmla="*/ 3448571 h 6858000"/>
              <a:gd name="connsiteX211" fmla="*/ 4856525 w 7472601"/>
              <a:gd name="connsiteY211" fmla="*/ 3915351 h 6858000"/>
              <a:gd name="connsiteX212" fmla="*/ 5059055 w 7472601"/>
              <a:gd name="connsiteY212" fmla="*/ 4108918 h 6858000"/>
              <a:gd name="connsiteX213" fmla="*/ 5290070 w 7472601"/>
              <a:gd name="connsiteY213" fmla="*/ 4263619 h 6858000"/>
              <a:gd name="connsiteX214" fmla="*/ 4834991 w 7472601"/>
              <a:gd name="connsiteY214" fmla="*/ 3830985 h 6858000"/>
              <a:gd name="connsiteX215" fmla="*/ 4440129 w 7472601"/>
              <a:gd name="connsiteY215" fmla="*/ 3448571 h 6858000"/>
              <a:gd name="connsiteX216" fmla="*/ 4441737 w 7472601"/>
              <a:gd name="connsiteY216" fmla="*/ 3399734 h 6858000"/>
              <a:gd name="connsiteX217" fmla="*/ 4431236 w 7472601"/>
              <a:gd name="connsiteY217" fmla="*/ 3400954 h 6858000"/>
              <a:gd name="connsiteX218" fmla="*/ 4557150 w 7472601"/>
              <a:gd name="connsiteY218" fmla="*/ 3510023 h 6858000"/>
              <a:gd name="connsiteX219" fmla="*/ 4856936 w 7472601"/>
              <a:gd name="connsiteY219" fmla="*/ 3809146 h 6858000"/>
              <a:gd name="connsiteX220" fmla="*/ 5111996 w 7472601"/>
              <a:gd name="connsiteY220" fmla="*/ 4065759 h 6858000"/>
              <a:gd name="connsiteX221" fmla="*/ 5388878 w 7472601"/>
              <a:gd name="connsiteY221" fmla="*/ 4300185 h 6858000"/>
              <a:gd name="connsiteX222" fmla="*/ 5425556 w 7472601"/>
              <a:gd name="connsiteY222" fmla="*/ 4308967 h 6858000"/>
              <a:gd name="connsiteX223" fmla="*/ 4943646 w 7472601"/>
              <a:gd name="connsiteY223" fmla="*/ 3822916 h 6858000"/>
              <a:gd name="connsiteX224" fmla="*/ 4594837 w 7472601"/>
              <a:gd name="connsiteY224" fmla="*/ 3532274 h 6858000"/>
              <a:gd name="connsiteX225" fmla="*/ 4441737 w 7472601"/>
              <a:gd name="connsiteY225" fmla="*/ 3399734 h 6858000"/>
              <a:gd name="connsiteX226" fmla="*/ 5425834 w 7472601"/>
              <a:gd name="connsiteY226" fmla="*/ 3162785 h 6858000"/>
              <a:gd name="connsiteX227" fmla="*/ 5401644 w 7472601"/>
              <a:gd name="connsiteY227" fmla="*/ 3617847 h 6858000"/>
              <a:gd name="connsiteX228" fmla="*/ 5467256 w 7472601"/>
              <a:gd name="connsiteY228" fmla="*/ 4175494 h 6858000"/>
              <a:gd name="connsiteX229" fmla="*/ 5448069 w 7472601"/>
              <a:gd name="connsiteY229" fmla="*/ 3567554 h 6858000"/>
              <a:gd name="connsiteX230" fmla="*/ 5425834 w 7472601"/>
              <a:gd name="connsiteY230" fmla="*/ 3162785 h 6858000"/>
              <a:gd name="connsiteX231" fmla="*/ 1318687 w 7472601"/>
              <a:gd name="connsiteY231" fmla="*/ 3113840 h 6858000"/>
              <a:gd name="connsiteX232" fmla="*/ 1066793 w 7472601"/>
              <a:gd name="connsiteY232" fmla="*/ 3212171 h 6858000"/>
              <a:gd name="connsiteX233" fmla="*/ 993319 w 7472601"/>
              <a:gd name="connsiteY233" fmla="*/ 3247648 h 6858000"/>
              <a:gd name="connsiteX234" fmla="*/ 853081 w 7472601"/>
              <a:gd name="connsiteY234" fmla="*/ 3312410 h 6858000"/>
              <a:gd name="connsiteX235" fmla="*/ 805957 w 7472601"/>
              <a:gd name="connsiteY235" fmla="*/ 3330443 h 6858000"/>
              <a:gd name="connsiteX236" fmla="*/ 1318687 w 7472601"/>
              <a:gd name="connsiteY236" fmla="*/ 3113840 h 6858000"/>
              <a:gd name="connsiteX237" fmla="*/ 5453702 w 7472601"/>
              <a:gd name="connsiteY237" fmla="*/ 3090882 h 6858000"/>
              <a:gd name="connsiteX238" fmla="*/ 5480135 w 7472601"/>
              <a:gd name="connsiteY238" fmla="*/ 3565802 h 6858000"/>
              <a:gd name="connsiteX239" fmla="*/ 5499023 w 7472601"/>
              <a:gd name="connsiteY239" fmla="*/ 4166310 h 6858000"/>
              <a:gd name="connsiteX240" fmla="*/ 5547022 w 7472601"/>
              <a:gd name="connsiteY240" fmla="*/ 3607838 h 6858000"/>
              <a:gd name="connsiteX241" fmla="*/ 5515964 w 7472601"/>
              <a:gd name="connsiteY241" fmla="*/ 3378541 h 6858000"/>
              <a:gd name="connsiteX242" fmla="*/ 5453702 w 7472601"/>
              <a:gd name="connsiteY242" fmla="*/ 3090882 h 6858000"/>
              <a:gd name="connsiteX243" fmla="*/ 1238695 w 7472601"/>
              <a:gd name="connsiteY243" fmla="*/ 3076820 h 6858000"/>
              <a:gd name="connsiteX244" fmla="*/ 716371 w 7472601"/>
              <a:gd name="connsiteY244" fmla="*/ 3293249 h 6858000"/>
              <a:gd name="connsiteX245" fmla="*/ 579522 w 7472601"/>
              <a:gd name="connsiteY245" fmla="*/ 3371759 h 6858000"/>
              <a:gd name="connsiteX246" fmla="*/ 600288 w 7472601"/>
              <a:gd name="connsiteY246" fmla="*/ 3365555 h 6858000"/>
              <a:gd name="connsiteX247" fmla="*/ 840692 w 7472601"/>
              <a:gd name="connsiteY247" fmla="*/ 3284921 h 6858000"/>
              <a:gd name="connsiteX248" fmla="*/ 979248 w 7472601"/>
              <a:gd name="connsiteY248" fmla="*/ 3221003 h 6858000"/>
              <a:gd name="connsiteX249" fmla="*/ 1053282 w 7472601"/>
              <a:gd name="connsiteY249" fmla="*/ 3185247 h 6858000"/>
              <a:gd name="connsiteX250" fmla="*/ 1320603 w 7472601"/>
              <a:gd name="connsiteY250" fmla="*/ 3081281 h 6858000"/>
              <a:gd name="connsiteX251" fmla="*/ 1238695 w 7472601"/>
              <a:gd name="connsiteY251" fmla="*/ 3076820 h 6858000"/>
              <a:gd name="connsiteX252" fmla="*/ 5425627 w 7472601"/>
              <a:gd name="connsiteY252" fmla="*/ 2954192 h 6858000"/>
              <a:gd name="connsiteX253" fmla="*/ 5470770 w 7472601"/>
              <a:gd name="connsiteY253" fmla="*/ 3005435 h 6858000"/>
              <a:gd name="connsiteX254" fmla="*/ 5519779 w 7472601"/>
              <a:gd name="connsiteY254" fmla="*/ 4359223 h 6858000"/>
              <a:gd name="connsiteX255" fmla="*/ 5520293 w 7472601"/>
              <a:gd name="connsiteY255" fmla="*/ 4360602 h 6858000"/>
              <a:gd name="connsiteX256" fmla="*/ 5767221 w 7472601"/>
              <a:gd name="connsiteY256" fmla="*/ 4665564 h 6858000"/>
              <a:gd name="connsiteX257" fmla="*/ 6937169 w 7472601"/>
              <a:gd name="connsiteY257" fmla="*/ 4815941 h 6858000"/>
              <a:gd name="connsiteX258" fmla="*/ 6953922 w 7472601"/>
              <a:gd name="connsiteY258" fmla="*/ 4890068 h 6858000"/>
              <a:gd name="connsiteX259" fmla="*/ 6071359 w 7472601"/>
              <a:gd name="connsiteY259" fmla="*/ 4770770 h 6858000"/>
              <a:gd name="connsiteX260" fmla="*/ 6038839 w 7472601"/>
              <a:gd name="connsiteY260" fmla="*/ 4764474 h 6858000"/>
              <a:gd name="connsiteX261" fmla="*/ 6038706 w 7472601"/>
              <a:gd name="connsiteY261" fmla="*/ 4763847 h 6858000"/>
              <a:gd name="connsiteX262" fmla="*/ 6037784 w 7472601"/>
              <a:gd name="connsiteY262" fmla="*/ 4764270 h 6858000"/>
              <a:gd name="connsiteX263" fmla="*/ 6038839 w 7472601"/>
              <a:gd name="connsiteY263" fmla="*/ 4764474 h 6858000"/>
              <a:gd name="connsiteX264" fmla="*/ 6040338 w 7472601"/>
              <a:gd name="connsiteY264" fmla="*/ 4771418 h 6858000"/>
              <a:gd name="connsiteX265" fmla="*/ 6024488 w 7472601"/>
              <a:gd name="connsiteY265" fmla="*/ 4809903 h 6858000"/>
              <a:gd name="connsiteX266" fmla="*/ 5599771 w 7472601"/>
              <a:gd name="connsiteY266" fmla="*/ 5509652 h 6858000"/>
              <a:gd name="connsiteX267" fmla="*/ 5548843 w 7472601"/>
              <a:gd name="connsiteY267" fmla="*/ 5563845 h 6858000"/>
              <a:gd name="connsiteX268" fmla="*/ 5940952 w 7472601"/>
              <a:gd name="connsiteY268" fmla="*/ 6250028 h 6858000"/>
              <a:gd name="connsiteX269" fmla="*/ 6043441 w 7472601"/>
              <a:gd name="connsiteY269" fmla="*/ 6665847 h 6858000"/>
              <a:gd name="connsiteX270" fmla="*/ 6093432 w 7472601"/>
              <a:gd name="connsiteY270" fmla="*/ 6858000 h 6858000"/>
              <a:gd name="connsiteX271" fmla="*/ 6034344 w 7472601"/>
              <a:gd name="connsiteY271" fmla="*/ 6858000 h 6858000"/>
              <a:gd name="connsiteX272" fmla="*/ 6026679 w 7472601"/>
              <a:gd name="connsiteY272" fmla="*/ 6836959 h 6858000"/>
              <a:gd name="connsiteX273" fmla="*/ 5800441 w 7472601"/>
              <a:gd name="connsiteY273" fmla="*/ 6335286 h 6858000"/>
              <a:gd name="connsiteX274" fmla="*/ 5526562 w 7472601"/>
              <a:gd name="connsiteY274" fmla="*/ 5705388 h 6858000"/>
              <a:gd name="connsiteX275" fmla="*/ 5519640 w 7472601"/>
              <a:gd name="connsiteY275" fmla="*/ 5683774 h 6858000"/>
              <a:gd name="connsiteX276" fmla="*/ 5844559 w 7472601"/>
              <a:gd name="connsiteY276" fmla="*/ 6553349 h 6858000"/>
              <a:gd name="connsiteX277" fmla="*/ 5975994 w 7472601"/>
              <a:gd name="connsiteY277" fmla="*/ 6858000 h 6858000"/>
              <a:gd name="connsiteX278" fmla="*/ 5898547 w 7472601"/>
              <a:gd name="connsiteY278" fmla="*/ 6858000 h 6858000"/>
              <a:gd name="connsiteX279" fmla="*/ 5682041 w 7472601"/>
              <a:gd name="connsiteY279" fmla="*/ 6355860 h 6858000"/>
              <a:gd name="connsiteX280" fmla="*/ 5461758 w 7472601"/>
              <a:gd name="connsiteY280" fmla="*/ 5820220 h 6858000"/>
              <a:gd name="connsiteX281" fmla="*/ 5237282 w 7472601"/>
              <a:gd name="connsiteY281" fmla="*/ 6579086 h 6858000"/>
              <a:gd name="connsiteX282" fmla="*/ 5115009 w 7472601"/>
              <a:gd name="connsiteY282" fmla="*/ 6858000 h 6858000"/>
              <a:gd name="connsiteX283" fmla="*/ 5028074 w 7472601"/>
              <a:gd name="connsiteY283" fmla="*/ 6858000 h 6858000"/>
              <a:gd name="connsiteX284" fmla="*/ 5079508 w 7472601"/>
              <a:gd name="connsiteY284" fmla="*/ 6749074 h 6858000"/>
              <a:gd name="connsiteX285" fmla="*/ 5371846 w 7472601"/>
              <a:gd name="connsiteY285" fmla="*/ 5924413 h 6858000"/>
              <a:gd name="connsiteX286" fmla="*/ 5270512 w 7472601"/>
              <a:gd name="connsiteY286" fmla="*/ 6138975 h 6858000"/>
              <a:gd name="connsiteX287" fmla="*/ 5062409 w 7472601"/>
              <a:gd name="connsiteY287" fmla="*/ 6653544 h 6858000"/>
              <a:gd name="connsiteX288" fmla="*/ 5036628 w 7472601"/>
              <a:gd name="connsiteY288" fmla="*/ 6754247 h 6858000"/>
              <a:gd name="connsiteX289" fmla="*/ 5009112 w 7472601"/>
              <a:gd name="connsiteY289" fmla="*/ 6858000 h 6858000"/>
              <a:gd name="connsiteX290" fmla="*/ 4976679 w 7472601"/>
              <a:gd name="connsiteY290" fmla="*/ 6858000 h 6858000"/>
              <a:gd name="connsiteX291" fmla="*/ 5006537 w 7472601"/>
              <a:gd name="connsiteY291" fmla="*/ 6747068 h 6858000"/>
              <a:gd name="connsiteX292" fmla="*/ 5032723 w 7472601"/>
              <a:gd name="connsiteY292" fmla="*/ 6644957 h 6858000"/>
              <a:gd name="connsiteX293" fmla="*/ 5242949 w 7472601"/>
              <a:gd name="connsiteY293" fmla="*/ 6125175 h 6858000"/>
              <a:gd name="connsiteX294" fmla="*/ 5286321 w 7472601"/>
              <a:gd name="connsiteY294" fmla="*/ 6033555 h 6858000"/>
              <a:gd name="connsiteX295" fmla="*/ 5008210 w 7472601"/>
              <a:gd name="connsiteY295" fmla="*/ 6649194 h 6858000"/>
              <a:gd name="connsiteX296" fmla="*/ 4986321 w 7472601"/>
              <a:gd name="connsiteY296" fmla="*/ 6765687 h 6858000"/>
              <a:gd name="connsiteX297" fmla="*/ 4973474 w 7472601"/>
              <a:gd name="connsiteY297" fmla="*/ 6858000 h 6858000"/>
              <a:gd name="connsiteX298" fmla="*/ 4907178 w 7472601"/>
              <a:gd name="connsiteY298" fmla="*/ 6858000 h 6858000"/>
              <a:gd name="connsiteX299" fmla="*/ 4910810 w 7472601"/>
              <a:gd name="connsiteY299" fmla="*/ 6829660 h 6858000"/>
              <a:gd name="connsiteX300" fmla="*/ 4987461 w 7472601"/>
              <a:gd name="connsiteY300" fmla="*/ 6432994 h 6858000"/>
              <a:gd name="connsiteX301" fmla="*/ 5179262 w 7472601"/>
              <a:gd name="connsiteY301" fmla="*/ 6035044 h 6858000"/>
              <a:gd name="connsiteX302" fmla="*/ 4689678 w 7472601"/>
              <a:gd name="connsiteY302" fmla="*/ 6440241 h 6858000"/>
              <a:gd name="connsiteX303" fmla="*/ 4477543 w 7472601"/>
              <a:gd name="connsiteY303" fmla="*/ 6674836 h 6858000"/>
              <a:gd name="connsiteX304" fmla="*/ 4329957 w 7472601"/>
              <a:gd name="connsiteY304" fmla="*/ 6858000 h 6858000"/>
              <a:gd name="connsiteX305" fmla="*/ 4218595 w 7472601"/>
              <a:gd name="connsiteY305" fmla="*/ 6858000 h 6858000"/>
              <a:gd name="connsiteX306" fmla="*/ 4368888 w 7472601"/>
              <a:gd name="connsiteY306" fmla="*/ 6668412 h 6858000"/>
              <a:gd name="connsiteX307" fmla="*/ 4563091 w 7472601"/>
              <a:gd name="connsiteY307" fmla="*/ 6442508 h 6858000"/>
              <a:gd name="connsiteX308" fmla="*/ 5387324 w 7472601"/>
              <a:gd name="connsiteY308" fmla="*/ 5705830 h 6858000"/>
              <a:gd name="connsiteX309" fmla="*/ 5073620 w 7472601"/>
              <a:gd name="connsiteY309" fmla="*/ 5955437 h 6858000"/>
              <a:gd name="connsiteX310" fmla="*/ 4689789 w 7472601"/>
              <a:gd name="connsiteY310" fmla="*/ 6268382 h 6858000"/>
              <a:gd name="connsiteX311" fmla="*/ 4418722 w 7472601"/>
              <a:gd name="connsiteY311" fmla="*/ 6570886 h 6858000"/>
              <a:gd name="connsiteX312" fmla="*/ 4214944 w 7472601"/>
              <a:gd name="connsiteY312" fmla="*/ 6858000 h 6858000"/>
              <a:gd name="connsiteX313" fmla="*/ 4177898 w 7472601"/>
              <a:gd name="connsiteY313" fmla="*/ 6858000 h 6858000"/>
              <a:gd name="connsiteX314" fmla="*/ 4391597 w 7472601"/>
              <a:gd name="connsiteY314" fmla="*/ 6556370 h 6858000"/>
              <a:gd name="connsiteX315" fmla="*/ 4668889 w 7472601"/>
              <a:gd name="connsiteY315" fmla="*/ 6246399 h 6858000"/>
              <a:gd name="connsiteX316" fmla="*/ 5055427 w 7472601"/>
              <a:gd name="connsiteY316" fmla="*/ 5931476 h 6858000"/>
              <a:gd name="connsiteX317" fmla="*/ 5371814 w 7472601"/>
              <a:gd name="connsiteY317" fmla="*/ 5678975 h 6858000"/>
              <a:gd name="connsiteX318" fmla="*/ 4987918 w 7472601"/>
              <a:gd name="connsiteY318" fmla="*/ 5838701 h 6858000"/>
              <a:gd name="connsiteX319" fmla="*/ 4317146 w 7472601"/>
              <a:gd name="connsiteY319" fmla="*/ 6587716 h 6858000"/>
              <a:gd name="connsiteX320" fmla="*/ 4171627 w 7472601"/>
              <a:gd name="connsiteY320" fmla="*/ 6858000 h 6858000"/>
              <a:gd name="connsiteX321" fmla="*/ 4081585 w 7472601"/>
              <a:gd name="connsiteY321" fmla="*/ 6858000 h 6858000"/>
              <a:gd name="connsiteX322" fmla="*/ 4238603 w 7472601"/>
              <a:gd name="connsiteY322" fmla="*/ 6559341 h 6858000"/>
              <a:gd name="connsiteX323" fmla="*/ 4778333 w 7472601"/>
              <a:gd name="connsiteY323" fmla="*/ 5873626 h 6858000"/>
              <a:gd name="connsiteX324" fmla="*/ 5414185 w 7472601"/>
              <a:gd name="connsiteY324" fmla="*/ 5573882 h 6858000"/>
              <a:gd name="connsiteX325" fmla="*/ 5959648 w 7472601"/>
              <a:gd name="connsiteY325" fmla="*/ 4760797 h 6858000"/>
              <a:gd name="connsiteX326" fmla="*/ 5355019 w 7472601"/>
              <a:gd name="connsiteY326" fmla="*/ 4734672 h 6858000"/>
              <a:gd name="connsiteX327" fmla="*/ 5083565 w 7472601"/>
              <a:gd name="connsiteY327" fmla="*/ 5179121 h 6858000"/>
              <a:gd name="connsiteX328" fmla="*/ 4713577 w 7472601"/>
              <a:gd name="connsiteY328" fmla="*/ 5616803 h 6858000"/>
              <a:gd name="connsiteX329" fmla="*/ 3989559 w 7472601"/>
              <a:gd name="connsiteY329" fmla="*/ 6145945 h 6858000"/>
              <a:gd name="connsiteX330" fmla="*/ 3939824 w 7472601"/>
              <a:gd name="connsiteY330" fmla="*/ 6066900 h 6858000"/>
              <a:gd name="connsiteX331" fmla="*/ 4584537 w 7472601"/>
              <a:gd name="connsiteY331" fmla="*/ 5324826 h 6858000"/>
              <a:gd name="connsiteX332" fmla="*/ 5037105 w 7472601"/>
              <a:gd name="connsiteY332" fmla="*/ 5088765 h 6858000"/>
              <a:gd name="connsiteX333" fmla="*/ 5039930 w 7472601"/>
              <a:gd name="connsiteY333" fmla="*/ 5089585 h 6858000"/>
              <a:gd name="connsiteX334" fmla="*/ 5263764 w 7472601"/>
              <a:gd name="connsiteY334" fmla="*/ 4735525 h 6858000"/>
              <a:gd name="connsiteX335" fmla="*/ 4086300 w 7472601"/>
              <a:gd name="connsiteY335" fmla="*/ 4884599 h 6858000"/>
              <a:gd name="connsiteX336" fmla="*/ 4085485 w 7472601"/>
              <a:gd name="connsiteY336" fmla="*/ 4899070 h 6858000"/>
              <a:gd name="connsiteX337" fmla="*/ 3871915 w 7472601"/>
              <a:gd name="connsiteY337" fmla="*/ 5253645 h 6858000"/>
              <a:gd name="connsiteX338" fmla="*/ 3799374 w 7472601"/>
              <a:gd name="connsiteY338" fmla="*/ 5466127 h 6858000"/>
              <a:gd name="connsiteX339" fmla="*/ 3498850 w 7472601"/>
              <a:gd name="connsiteY339" fmla="*/ 6661888 h 6858000"/>
              <a:gd name="connsiteX340" fmla="*/ 3399216 w 7472601"/>
              <a:gd name="connsiteY340" fmla="*/ 6858000 h 6858000"/>
              <a:gd name="connsiteX341" fmla="*/ 3303688 w 7472601"/>
              <a:gd name="connsiteY341" fmla="*/ 6858000 h 6858000"/>
              <a:gd name="connsiteX342" fmla="*/ 3391774 w 7472601"/>
              <a:gd name="connsiteY342" fmla="*/ 6697181 h 6858000"/>
              <a:gd name="connsiteX343" fmla="*/ 3735540 w 7472601"/>
              <a:gd name="connsiteY343" fmla="*/ 5546923 h 6858000"/>
              <a:gd name="connsiteX344" fmla="*/ 3729438 w 7472601"/>
              <a:gd name="connsiteY344" fmla="*/ 5569058 h 6858000"/>
              <a:gd name="connsiteX345" fmla="*/ 3707782 w 7472601"/>
              <a:gd name="connsiteY345" fmla="*/ 5644908 h 6858000"/>
              <a:gd name="connsiteX346" fmla="*/ 3583827 w 7472601"/>
              <a:gd name="connsiteY346" fmla="*/ 6039215 h 6858000"/>
              <a:gd name="connsiteX347" fmla="*/ 3547861 w 7472601"/>
              <a:gd name="connsiteY347" fmla="*/ 6129609 h 6858000"/>
              <a:gd name="connsiteX348" fmla="*/ 3490905 w 7472601"/>
              <a:gd name="connsiteY348" fmla="*/ 6277660 h 6858000"/>
              <a:gd name="connsiteX349" fmla="*/ 3455859 w 7472601"/>
              <a:gd name="connsiteY349" fmla="*/ 6391301 h 6858000"/>
              <a:gd name="connsiteX350" fmla="*/ 3429112 w 7472601"/>
              <a:gd name="connsiteY350" fmla="*/ 6479469 h 6858000"/>
              <a:gd name="connsiteX351" fmla="*/ 3304862 w 7472601"/>
              <a:gd name="connsiteY351" fmla="*/ 6796476 h 6858000"/>
              <a:gd name="connsiteX352" fmla="*/ 3276071 w 7472601"/>
              <a:gd name="connsiteY352" fmla="*/ 6858000 h 6858000"/>
              <a:gd name="connsiteX353" fmla="*/ 3240805 w 7472601"/>
              <a:gd name="connsiteY353" fmla="*/ 6858000 h 6858000"/>
              <a:gd name="connsiteX354" fmla="*/ 3275917 w 7472601"/>
              <a:gd name="connsiteY354" fmla="*/ 6783192 h 6858000"/>
              <a:gd name="connsiteX355" fmla="*/ 3399358 w 7472601"/>
              <a:gd name="connsiteY355" fmla="*/ 6469011 h 6858000"/>
              <a:gd name="connsiteX356" fmla="*/ 3425650 w 7472601"/>
              <a:gd name="connsiteY356" fmla="*/ 6381333 h 6858000"/>
              <a:gd name="connsiteX357" fmla="*/ 3460661 w 7472601"/>
              <a:gd name="connsiteY357" fmla="*/ 6266763 h 6858000"/>
              <a:gd name="connsiteX358" fmla="*/ 3518021 w 7472601"/>
              <a:gd name="connsiteY358" fmla="*/ 6117298 h 6858000"/>
              <a:gd name="connsiteX359" fmla="*/ 3554035 w 7472601"/>
              <a:gd name="connsiteY359" fmla="*/ 6027832 h 6858000"/>
              <a:gd name="connsiteX360" fmla="*/ 3677174 w 7472601"/>
              <a:gd name="connsiteY360" fmla="*/ 5636351 h 6858000"/>
              <a:gd name="connsiteX361" fmla="*/ 3698819 w 7472601"/>
              <a:gd name="connsiteY361" fmla="*/ 5560503 h 6858000"/>
              <a:gd name="connsiteX362" fmla="*/ 3702094 w 7472601"/>
              <a:gd name="connsiteY362" fmla="*/ 5549194 h 6858000"/>
              <a:gd name="connsiteX363" fmla="*/ 3398355 w 7472601"/>
              <a:gd name="connsiteY363" fmla="*/ 6094603 h 6858000"/>
              <a:gd name="connsiteX364" fmla="*/ 3193941 w 7472601"/>
              <a:gd name="connsiteY364" fmla="*/ 6798775 h 6858000"/>
              <a:gd name="connsiteX365" fmla="*/ 3184140 w 7472601"/>
              <a:gd name="connsiteY365" fmla="*/ 6858000 h 6858000"/>
              <a:gd name="connsiteX366" fmla="*/ 3099978 w 7472601"/>
              <a:gd name="connsiteY366" fmla="*/ 6858000 h 6858000"/>
              <a:gd name="connsiteX367" fmla="*/ 3101556 w 7472601"/>
              <a:gd name="connsiteY367" fmla="*/ 6843337 h 6858000"/>
              <a:gd name="connsiteX368" fmla="*/ 3370162 w 7472601"/>
              <a:gd name="connsiteY368" fmla="*/ 5785550 h 6858000"/>
              <a:gd name="connsiteX369" fmla="*/ 3746477 w 7472601"/>
              <a:gd name="connsiteY369" fmla="*/ 5377889 h 6858000"/>
              <a:gd name="connsiteX370" fmla="*/ 3863399 w 7472601"/>
              <a:gd name="connsiteY370" fmla="*/ 5087257 h 6858000"/>
              <a:gd name="connsiteX371" fmla="*/ 3968712 w 7472601"/>
              <a:gd name="connsiteY371" fmla="*/ 4913989 h 6858000"/>
              <a:gd name="connsiteX372" fmla="*/ 2792390 w 7472601"/>
              <a:gd name="connsiteY372" fmla="*/ 5382974 h 6858000"/>
              <a:gd name="connsiteX373" fmla="*/ 2714982 w 7472601"/>
              <a:gd name="connsiteY373" fmla="*/ 5427051 h 6858000"/>
              <a:gd name="connsiteX374" fmla="*/ 2813361 w 7472601"/>
              <a:gd name="connsiteY374" fmla="*/ 6023912 h 6858000"/>
              <a:gd name="connsiteX375" fmla="*/ 2688430 w 7472601"/>
              <a:gd name="connsiteY375" fmla="*/ 6801564 h 6858000"/>
              <a:gd name="connsiteX376" fmla="*/ 2629626 w 7472601"/>
              <a:gd name="connsiteY376" fmla="*/ 6763394 h 6858000"/>
              <a:gd name="connsiteX377" fmla="*/ 2565328 w 7472601"/>
              <a:gd name="connsiteY377" fmla="*/ 5516399 h 6858000"/>
              <a:gd name="connsiteX378" fmla="*/ 1922999 w 7472601"/>
              <a:gd name="connsiteY378" fmla="*/ 5980343 h 6858000"/>
              <a:gd name="connsiteX379" fmla="*/ 1950261 w 7472601"/>
              <a:gd name="connsiteY379" fmla="*/ 6405858 h 6858000"/>
              <a:gd name="connsiteX380" fmla="*/ 2365554 w 7472601"/>
              <a:gd name="connsiteY380" fmla="*/ 6759107 h 6858000"/>
              <a:gd name="connsiteX381" fmla="*/ 2424142 w 7472601"/>
              <a:gd name="connsiteY381" fmla="*/ 6858000 h 6858000"/>
              <a:gd name="connsiteX382" fmla="*/ 2395994 w 7472601"/>
              <a:gd name="connsiteY382" fmla="*/ 6858000 h 6858000"/>
              <a:gd name="connsiteX383" fmla="*/ 2392863 w 7472601"/>
              <a:gd name="connsiteY383" fmla="*/ 6852964 h 6858000"/>
              <a:gd name="connsiteX384" fmla="*/ 2017589 w 7472601"/>
              <a:gd name="connsiteY384" fmla="*/ 6493982 h 6858000"/>
              <a:gd name="connsiteX385" fmla="*/ 2147336 w 7472601"/>
              <a:gd name="connsiteY385" fmla="*/ 6594052 h 6858000"/>
              <a:gd name="connsiteX386" fmla="*/ 2207047 w 7472601"/>
              <a:gd name="connsiteY386" fmla="*/ 6654540 h 6858000"/>
              <a:gd name="connsiteX387" fmla="*/ 2299106 w 7472601"/>
              <a:gd name="connsiteY387" fmla="*/ 6778931 h 6858000"/>
              <a:gd name="connsiteX388" fmla="*/ 2314430 w 7472601"/>
              <a:gd name="connsiteY388" fmla="*/ 6801144 h 6858000"/>
              <a:gd name="connsiteX389" fmla="*/ 2352406 w 7472601"/>
              <a:gd name="connsiteY389" fmla="*/ 6858000 h 6858000"/>
              <a:gd name="connsiteX390" fmla="*/ 2314492 w 7472601"/>
              <a:gd name="connsiteY390" fmla="*/ 6858000 h 6858000"/>
              <a:gd name="connsiteX391" fmla="*/ 2288095 w 7472601"/>
              <a:gd name="connsiteY391" fmla="*/ 6818030 h 6858000"/>
              <a:gd name="connsiteX392" fmla="*/ 2272768 w 7472601"/>
              <a:gd name="connsiteY392" fmla="*/ 6795822 h 6858000"/>
              <a:gd name="connsiteX393" fmla="*/ 2182715 w 7472601"/>
              <a:gd name="connsiteY393" fmla="*/ 6675071 h 6858000"/>
              <a:gd name="connsiteX394" fmla="*/ 2032061 w 7472601"/>
              <a:gd name="connsiteY394" fmla="*/ 6541380 h 6858000"/>
              <a:gd name="connsiteX395" fmla="*/ 2257220 w 7472601"/>
              <a:gd name="connsiteY395" fmla="*/ 6826257 h 6858000"/>
              <a:gd name="connsiteX396" fmla="*/ 2281324 w 7472601"/>
              <a:gd name="connsiteY396" fmla="*/ 6858000 h 6858000"/>
              <a:gd name="connsiteX397" fmla="*/ 2242860 w 7472601"/>
              <a:gd name="connsiteY397" fmla="*/ 6858000 h 6858000"/>
              <a:gd name="connsiteX398" fmla="*/ 2232818 w 7472601"/>
              <a:gd name="connsiteY398" fmla="*/ 6844926 h 6858000"/>
              <a:gd name="connsiteX399" fmla="*/ 1990172 w 7472601"/>
              <a:gd name="connsiteY399" fmla="*/ 6542121 h 6858000"/>
              <a:gd name="connsiteX400" fmla="*/ 2124090 w 7472601"/>
              <a:gd name="connsiteY400" fmla="*/ 6761017 h 6858000"/>
              <a:gd name="connsiteX401" fmla="*/ 2200380 w 7472601"/>
              <a:gd name="connsiteY401" fmla="*/ 6858000 h 6858000"/>
              <a:gd name="connsiteX402" fmla="*/ 2147507 w 7472601"/>
              <a:gd name="connsiteY402" fmla="*/ 6858000 h 6858000"/>
              <a:gd name="connsiteX403" fmla="*/ 2070668 w 7472601"/>
              <a:gd name="connsiteY403" fmla="*/ 6761520 h 6858000"/>
              <a:gd name="connsiteX404" fmla="*/ 1975142 w 7472601"/>
              <a:gd name="connsiteY404" fmla="*/ 6585570 h 6858000"/>
              <a:gd name="connsiteX405" fmla="*/ 2050035 w 7472601"/>
              <a:gd name="connsiteY405" fmla="*/ 6813345 h 6858000"/>
              <a:gd name="connsiteX406" fmla="*/ 2063025 w 7472601"/>
              <a:gd name="connsiteY406" fmla="*/ 6858000 h 6858000"/>
              <a:gd name="connsiteX407" fmla="*/ 2021675 w 7472601"/>
              <a:gd name="connsiteY407" fmla="*/ 6858000 h 6858000"/>
              <a:gd name="connsiteX408" fmla="*/ 2019308 w 7472601"/>
              <a:gd name="connsiteY408" fmla="*/ 6847118 h 6858000"/>
              <a:gd name="connsiteX409" fmla="*/ 1938835 w 7472601"/>
              <a:gd name="connsiteY409" fmla="*/ 6551160 h 6858000"/>
              <a:gd name="connsiteX410" fmla="*/ 1953230 w 7472601"/>
              <a:gd name="connsiteY410" fmla="*/ 6759699 h 6858000"/>
              <a:gd name="connsiteX411" fmla="*/ 1956763 w 7472601"/>
              <a:gd name="connsiteY411" fmla="*/ 6778191 h 6858000"/>
              <a:gd name="connsiteX412" fmla="*/ 1967925 w 7472601"/>
              <a:gd name="connsiteY412" fmla="*/ 6858000 h 6858000"/>
              <a:gd name="connsiteX413" fmla="*/ 1936622 w 7472601"/>
              <a:gd name="connsiteY413" fmla="*/ 6858000 h 6858000"/>
              <a:gd name="connsiteX414" fmla="*/ 1926261 w 7472601"/>
              <a:gd name="connsiteY414" fmla="*/ 6784064 h 6858000"/>
              <a:gd name="connsiteX415" fmla="*/ 1922724 w 7472601"/>
              <a:gd name="connsiteY415" fmla="*/ 6765577 h 6858000"/>
              <a:gd name="connsiteX416" fmla="*/ 1904650 w 7472601"/>
              <a:gd name="connsiteY416" fmla="*/ 6639616 h 6858000"/>
              <a:gd name="connsiteX417" fmla="*/ 1885273 w 7472601"/>
              <a:gd name="connsiteY417" fmla="*/ 6858000 h 6858000"/>
              <a:gd name="connsiteX418" fmla="*/ 1854363 w 7472601"/>
              <a:gd name="connsiteY418" fmla="*/ 6858000 h 6858000"/>
              <a:gd name="connsiteX419" fmla="*/ 1880391 w 7472601"/>
              <a:gd name="connsiteY419" fmla="*/ 6603796 h 6858000"/>
              <a:gd name="connsiteX420" fmla="*/ 1818273 w 7472601"/>
              <a:gd name="connsiteY420" fmla="*/ 6715729 h 6858000"/>
              <a:gd name="connsiteX421" fmla="*/ 1794691 w 7472601"/>
              <a:gd name="connsiteY421" fmla="*/ 6843239 h 6858000"/>
              <a:gd name="connsiteX422" fmla="*/ 1794914 w 7472601"/>
              <a:gd name="connsiteY422" fmla="*/ 6858000 h 6858000"/>
              <a:gd name="connsiteX423" fmla="*/ 1746128 w 7472601"/>
              <a:gd name="connsiteY423" fmla="*/ 6858000 h 6858000"/>
              <a:gd name="connsiteX424" fmla="*/ 1753934 w 7472601"/>
              <a:gd name="connsiteY424" fmla="*/ 6724796 h 6858000"/>
              <a:gd name="connsiteX425" fmla="*/ 1792053 w 7472601"/>
              <a:gd name="connsiteY425" fmla="*/ 6572396 h 6858000"/>
              <a:gd name="connsiteX426" fmla="*/ 1862248 w 7472601"/>
              <a:gd name="connsiteY426" fmla="*/ 6266397 h 6858000"/>
              <a:gd name="connsiteX427" fmla="*/ 1862250 w 7472601"/>
              <a:gd name="connsiteY427" fmla="*/ 6033531 h 6858000"/>
              <a:gd name="connsiteX428" fmla="*/ 1211999 w 7472601"/>
              <a:gd name="connsiteY428" fmla="*/ 6683610 h 6858000"/>
              <a:gd name="connsiteX429" fmla="*/ 1213266 w 7472601"/>
              <a:gd name="connsiteY429" fmla="*/ 6691947 h 6858000"/>
              <a:gd name="connsiteX430" fmla="*/ 1203370 w 7472601"/>
              <a:gd name="connsiteY430" fmla="*/ 6850676 h 6858000"/>
              <a:gd name="connsiteX431" fmla="*/ 1203671 w 7472601"/>
              <a:gd name="connsiteY431" fmla="*/ 6858000 h 6858000"/>
              <a:gd name="connsiteX432" fmla="*/ 1143180 w 7472601"/>
              <a:gd name="connsiteY432" fmla="*/ 6858000 h 6858000"/>
              <a:gd name="connsiteX433" fmla="*/ 1142176 w 7472601"/>
              <a:gd name="connsiteY433" fmla="*/ 6766045 h 6858000"/>
              <a:gd name="connsiteX434" fmla="*/ 1067484 w 7472601"/>
              <a:gd name="connsiteY434" fmla="*/ 6858000 h 6858000"/>
              <a:gd name="connsiteX435" fmla="*/ 953928 w 7472601"/>
              <a:gd name="connsiteY435" fmla="*/ 6858000 h 6858000"/>
              <a:gd name="connsiteX436" fmla="*/ 959715 w 7472601"/>
              <a:gd name="connsiteY436" fmla="*/ 6850185 h 6858000"/>
              <a:gd name="connsiteX437" fmla="*/ 1483788 w 7472601"/>
              <a:gd name="connsiteY437" fmla="*/ 6259174 h 6858000"/>
              <a:gd name="connsiteX438" fmla="*/ 1100671 w 7472601"/>
              <a:gd name="connsiteY438" fmla="*/ 6252137 h 6858000"/>
              <a:gd name="connsiteX439" fmla="*/ 1090144 w 7472601"/>
              <a:gd name="connsiteY439" fmla="*/ 6256748 h 6858000"/>
              <a:gd name="connsiteX440" fmla="*/ 1095872 w 7472601"/>
              <a:gd name="connsiteY440" fmla="*/ 6271892 h 6858000"/>
              <a:gd name="connsiteX441" fmla="*/ 262785 w 7472601"/>
              <a:gd name="connsiteY441" fmla="*/ 6845450 h 6858000"/>
              <a:gd name="connsiteX442" fmla="*/ 209968 w 7472601"/>
              <a:gd name="connsiteY442" fmla="*/ 6770713 h 6858000"/>
              <a:gd name="connsiteX443" fmla="*/ 873460 w 7472601"/>
              <a:gd name="connsiteY443" fmla="*/ 6253768 h 6858000"/>
              <a:gd name="connsiteX444" fmla="*/ 192686 w 7472601"/>
              <a:gd name="connsiteY444" fmla="*/ 5849257 h 6858000"/>
              <a:gd name="connsiteX445" fmla="*/ 4696 w 7472601"/>
              <a:gd name="connsiteY445" fmla="*/ 5697668 h 6858000"/>
              <a:gd name="connsiteX446" fmla="*/ 0 w 7472601"/>
              <a:gd name="connsiteY446" fmla="*/ 5689984 h 6858000"/>
              <a:gd name="connsiteX447" fmla="*/ 0 w 7472601"/>
              <a:gd name="connsiteY447" fmla="*/ 5513472 h 6858000"/>
              <a:gd name="connsiteX448" fmla="*/ 174101 w 7472601"/>
              <a:gd name="connsiteY448" fmla="*/ 5620277 h 6858000"/>
              <a:gd name="connsiteX449" fmla="*/ 891800 w 7472601"/>
              <a:gd name="connsiteY449" fmla="*/ 6036935 h 6858000"/>
              <a:gd name="connsiteX450" fmla="*/ 1072219 w 7472601"/>
              <a:gd name="connsiteY450" fmla="*/ 6169443 h 6858000"/>
              <a:gd name="connsiteX451" fmla="*/ 1074117 w 7472601"/>
              <a:gd name="connsiteY451" fmla="*/ 6170301 h 6858000"/>
              <a:gd name="connsiteX452" fmla="*/ 1083114 w 7472601"/>
              <a:gd name="connsiteY452" fmla="*/ 6174131 h 6858000"/>
              <a:gd name="connsiteX453" fmla="*/ 1543010 w 7472601"/>
              <a:gd name="connsiteY453" fmla="*/ 6191140 h 6858000"/>
              <a:gd name="connsiteX454" fmla="*/ 1551080 w 7472601"/>
              <a:gd name="connsiteY454" fmla="*/ 6195006 h 6858000"/>
              <a:gd name="connsiteX455" fmla="*/ 2345443 w 7472601"/>
              <a:gd name="connsiteY455" fmla="*/ 5549882 h 6858000"/>
              <a:gd name="connsiteX456" fmla="*/ 1721499 w 7472601"/>
              <a:gd name="connsiteY456" fmla="*/ 5599969 h 6858000"/>
              <a:gd name="connsiteX457" fmla="*/ 767716 w 7472601"/>
              <a:gd name="connsiteY457" fmla="*/ 5472768 h 6858000"/>
              <a:gd name="connsiteX458" fmla="*/ 722147 w 7472601"/>
              <a:gd name="connsiteY458" fmla="*/ 5393091 h 6858000"/>
              <a:gd name="connsiteX459" fmla="*/ 1485552 w 7472601"/>
              <a:gd name="connsiteY459" fmla="*/ 5313202 h 6858000"/>
              <a:gd name="connsiteX460" fmla="*/ 2143004 w 7472601"/>
              <a:gd name="connsiteY460" fmla="*/ 5402420 h 6858000"/>
              <a:gd name="connsiteX461" fmla="*/ 1933391 w 7472601"/>
              <a:gd name="connsiteY461" fmla="*/ 5156971 h 6858000"/>
              <a:gd name="connsiteX462" fmla="*/ 1827118 w 7472601"/>
              <a:gd name="connsiteY462" fmla="*/ 4968410 h 6858000"/>
              <a:gd name="connsiteX463" fmla="*/ 1837349 w 7472601"/>
              <a:gd name="connsiteY463" fmla="*/ 4956357 h 6858000"/>
              <a:gd name="connsiteX464" fmla="*/ 2162835 w 7472601"/>
              <a:gd name="connsiteY464" fmla="*/ 5187853 h 6858000"/>
              <a:gd name="connsiteX465" fmla="*/ 2257167 w 7472601"/>
              <a:gd name="connsiteY465" fmla="*/ 5462123 h 6858000"/>
              <a:gd name="connsiteX466" fmla="*/ 2261598 w 7472601"/>
              <a:gd name="connsiteY466" fmla="*/ 5467998 h 6858000"/>
              <a:gd name="connsiteX467" fmla="*/ 2437177 w 7472601"/>
              <a:gd name="connsiteY467" fmla="*/ 5479608 h 6858000"/>
              <a:gd name="connsiteX468" fmla="*/ 2445247 w 7472601"/>
              <a:gd name="connsiteY468" fmla="*/ 5483476 h 6858000"/>
              <a:gd name="connsiteX469" fmla="*/ 2743626 w 7472601"/>
              <a:gd name="connsiteY469" fmla="*/ 5304819 h 6858000"/>
              <a:gd name="connsiteX470" fmla="*/ 3048102 w 7472601"/>
              <a:gd name="connsiteY470" fmla="*/ 5150595 h 6858000"/>
              <a:gd name="connsiteX471" fmla="*/ 1799414 w 7472601"/>
              <a:gd name="connsiteY471" fmla="*/ 4694732 h 6858000"/>
              <a:gd name="connsiteX472" fmla="*/ 1771735 w 7472601"/>
              <a:gd name="connsiteY472" fmla="*/ 4619929 h 6858000"/>
              <a:gd name="connsiteX473" fmla="*/ 3104273 w 7472601"/>
              <a:gd name="connsiteY473" fmla="*/ 5076159 h 6858000"/>
              <a:gd name="connsiteX474" fmla="*/ 3113245 w 7472601"/>
              <a:gd name="connsiteY474" fmla="*/ 5090705 h 6858000"/>
              <a:gd name="connsiteX475" fmla="*/ 3126294 w 7472601"/>
              <a:gd name="connsiteY475" fmla="*/ 5114400 h 6858000"/>
              <a:gd name="connsiteX476" fmla="*/ 3937433 w 7472601"/>
              <a:gd name="connsiteY476" fmla="*/ 4830473 h 6858000"/>
              <a:gd name="connsiteX477" fmla="*/ 3590475 w 7472601"/>
              <a:gd name="connsiteY477" fmla="*/ 4597974 h 6858000"/>
              <a:gd name="connsiteX478" fmla="*/ 3100264 w 7472601"/>
              <a:gd name="connsiteY478" fmla="*/ 4579845 h 6858000"/>
              <a:gd name="connsiteX479" fmla="*/ 2183576 w 7472601"/>
              <a:gd name="connsiteY479" fmla="*/ 4227150 h 6858000"/>
              <a:gd name="connsiteX480" fmla="*/ 2151029 w 7472601"/>
              <a:gd name="connsiteY480" fmla="*/ 4146947 h 6858000"/>
              <a:gd name="connsiteX481" fmla="*/ 3563434 w 7472601"/>
              <a:gd name="connsiteY481" fmla="*/ 4469115 h 6858000"/>
              <a:gd name="connsiteX482" fmla="*/ 3177952 w 7472601"/>
              <a:gd name="connsiteY482" fmla="*/ 3657386 h 6858000"/>
              <a:gd name="connsiteX483" fmla="*/ 3189263 w 7472601"/>
              <a:gd name="connsiteY483" fmla="*/ 3625726 h 6858000"/>
              <a:gd name="connsiteX484" fmla="*/ 3560912 w 7472601"/>
              <a:gd name="connsiteY484" fmla="*/ 4079863 h 6858000"/>
              <a:gd name="connsiteX485" fmla="*/ 3626636 w 7472601"/>
              <a:gd name="connsiteY485" fmla="*/ 4512230 h 6858000"/>
              <a:gd name="connsiteX486" fmla="*/ 3653088 w 7472601"/>
              <a:gd name="connsiteY486" fmla="*/ 4521417 h 6858000"/>
              <a:gd name="connsiteX487" fmla="*/ 3988128 w 7472601"/>
              <a:gd name="connsiteY487" fmla="*/ 4817267 h 6858000"/>
              <a:gd name="connsiteX488" fmla="*/ 4830582 w 7472601"/>
              <a:gd name="connsiteY488" fmla="*/ 4676000 h 6858000"/>
              <a:gd name="connsiteX489" fmla="*/ 4830100 w 7472601"/>
              <a:gd name="connsiteY489" fmla="*/ 4675554 h 6858000"/>
              <a:gd name="connsiteX490" fmla="*/ 4036318 w 7472601"/>
              <a:gd name="connsiteY490" fmla="*/ 4147013 h 6858000"/>
              <a:gd name="connsiteX491" fmla="*/ 3432098 w 7472601"/>
              <a:gd name="connsiteY491" fmla="*/ 3537312 h 6858000"/>
              <a:gd name="connsiteX492" fmla="*/ 3446761 w 7472601"/>
              <a:gd name="connsiteY492" fmla="*/ 3461278 h 6858000"/>
              <a:gd name="connsiteX493" fmla="*/ 4419733 w 7472601"/>
              <a:gd name="connsiteY493" fmla="*/ 3963555 h 6858000"/>
              <a:gd name="connsiteX494" fmla="*/ 4781371 w 7472601"/>
              <a:gd name="connsiteY494" fmla="*/ 4458604 h 6858000"/>
              <a:gd name="connsiteX495" fmla="*/ 4780440 w 7472601"/>
              <a:gd name="connsiteY495" fmla="*/ 4470290 h 6858000"/>
              <a:gd name="connsiteX496" fmla="*/ 4898954 w 7472601"/>
              <a:gd name="connsiteY496" fmla="*/ 4662092 h 6858000"/>
              <a:gd name="connsiteX497" fmla="*/ 4900699 w 7472601"/>
              <a:gd name="connsiteY497" fmla="*/ 4670867 h 6858000"/>
              <a:gd name="connsiteX498" fmla="*/ 5714511 w 7472601"/>
              <a:gd name="connsiteY498" fmla="*/ 4663483 h 6858000"/>
              <a:gd name="connsiteX499" fmla="*/ 5464793 w 7472601"/>
              <a:gd name="connsiteY499" fmla="*/ 4393556 h 6858000"/>
              <a:gd name="connsiteX500" fmla="*/ 5461897 w 7472601"/>
              <a:gd name="connsiteY500" fmla="*/ 4390879 h 6858000"/>
              <a:gd name="connsiteX501" fmla="*/ 4294126 w 7472601"/>
              <a:gd name="connsiteY501" fmla="*/ 3303048 h 6858000"/>
              <a:gd name="connsiteX502" fmla="*/ 4305321 w 7472601"/>
              <a:gd name="connsiteY502" fmla="*/ 3256953 h 6858000"/>
              <a:gd name="connsiteX503" fmla="*/ 4949299 w 7472601"/>
              <a:gd name="connsiteY503" fmla="*/ 3766336 h 6858000"/>
              <a:gd name="connsiteX504" fmla="*/ 5291452 w 7472601"/>
              <a:gd name="connsiteY504" fmla="*/ 4076801 h 6858000"/>
              <a:gd name="connsiteX505" fmla="*/ 5434998 w 7472601"/>
              <a:gd name="connsiteY505" fmla="*/ 4254100 h 6858000"/>
              <a:gd name="connsiteX506" fmla="*/ 5351015 w 7472601"/>
              <a:gd name="connsiteY506" fmla="*/ 3760989 h 6858000"/>
              <a:gd name="connsiteX507" fmla="*/ 5413780 w 7472601"/>
              <a:gd name="connsiteY507" fmla="*/ 2966265 h 6858000"/>
              <a:gd name="connsiteX508" fmla="*/ 5425627 w 7472601"/>
              <a:gd name="connsiteY508" fmla="*/ 2954192 h 6858000"/>
              <a:gd name="connsiteX509" fmla="*/ 6604735 w 7472601"/>
              <a:gd name="connsiteY509" fmla="*/ 2041381 h 6858000"/>
              <a:gd name="connsiteX510" fmla="*/ 7204487 w 7472601"/>
              <a:gd name="connsiteY510" fmla="*/ 2742112 h 6858000"/>
              <a:gd name="connsiteX511" fmla="*/ 7131592 w 7472601"/>
              <a:gd name="connsiteY511" fmla="*/ 2672096 h 6858000"/>
              <a:gd name="connsiteX512" fmla="*/ 6996344 w 7472601"/>
              <a:gd name="connsiteY512" fmla="*/ 2518310 h 6858000"/>
              <a:gd name="connsiteX513" fmla="*/ 6735495 w 7472601"/>
              <a:gd name="connsiteY513" fmla="*/ 2196890 h 6858000"/>
              <a:gd name="connsiteX514" fmla="*/ 6721901 w 7472601"/>
              <a:gd name="connsiteY514" fmla="*/ 2179274 h 6858000"/>
              <a:gd name="connsiteX515" fmla="*/ 6604735 w 7472601"/>
              <a:gd name="connsiteY515" fmla="*/ 2041381 h 6858000"/>
              <a:gd name="connsiteX516" fmla="*/ 6591670 w 7472601"/>
              <a:gd name="connsiteY516" fmla="*/ 1988277 h 6858000"/>
              <a:gd name="connsiteX517" fmla="*/ 6747349 w 7472601"/>
              <a:gd name="connsiteY517" fmla="*/ 2160069 h 6858000"/>
              <a:gd name="connsiteX518" fmla="*/ 6760943 w 7472601"/>
              <a:gd name="connsiteY518" fmla="*/ 2177686 h 6858000"/>
              <a:gd name="connsiteX519" fmla="*/ 7021065 w 7472601"/>
              <a:gd name="connsiteY519" fmla="*/ 2498102 h 6858000"/>
              <a:gd name="connsiteX520" fmla="*/ 7155223 w 7472601"/>
              <a:gd name="connsiteY520" fmla="*/ 2650386 h 6858000"/>
              <a:gd name="connsiteX521" fmla="*/ 7203167 w 7472601"/>
              <a:gd name="connsiteY521" fmla="*/ 2697288 h 6858000"/>
              <a:gd name="connsiteX522" fmla="*/ 6937703 w 7472601"/>
              <a:gd name="connsiteY522" fmla="*/ 2321981 h 6858000"/>
              <a:gd name="connsiteX523" fmla="*/ 6591670 w 7472601"/>
              <a:gd name="connsiteY523" fmla="*/ 1988277 h 6858000"/>
              <a:gd name="connsiteX524" fmla="*/ 5798671 w 7472601"/>
              <a:gd name="connsiteY524" fmla="*/ 1981601 h 6858000"/>
              <a:gd name="connsiteX525" fmla="*/ 5754709 w 7472601"/>
              <a:gd name="connsiteY525" fmla="*/ 2071454 h 6858000"/>
              <a:gd name="connsiteX526" fmla="*/ 5763044 w 7472601"/>
              <a:gd name="connsiteY526" fmla="*/ 2842206 h 6858000"/>
              <a:gd name="connsiteX527" fmla="*/ 5764974 w 7472601"/>
              <a:gd name="connsiteY527" fmla="*/ 2799609 h 6858000"/>
              <a:gd name="connsiteX528" fmla="*/ 5767665 w 7472601"/>
              <a:gd name="connsiteY528" fmla="*/ 2666409 h 6858000"/>
              <a:gd name="connsiteX529" fmla="*/ 5763055 w 7472601"/>
              <a:gd name="connsiteY529" fmla="*/ 2579705 h 6858000"/>
              <a:gd name="connsiteX530" fmla="*/ 5758079 w 7472601"/>
              <a:gd name="connsiteY530" fmla="*/ 2492508 h 6858000"/>
              <a:gd name="connsiteX531" fmla="*/ 5779325 w 7472601"/>
              <a:gd name="connsiteY531" fmla="*/ 2197069 h 6858000"/>
              <a:gd name="connsiteX532" fmla="*/ 5798671 w 7472601"/>
              <a:gd name="connsiteY532" fmla="*/ 1981601 h 6858000"/>
              <a:gd name="connsiteX533" fmla="*/ 5829202 w 7472601"/>
              <a:gd name="connsiteY533" fmla="*/ 1971679 h 6858000"/>
              <a:gd name="connsiteX534" fmla="*/ 5809558 w 7472601"/>
              <a:gd name="connsiteY534" fmla="*/ 2198043 h 6858000"/>
              <a:gd name="connsiteX535" fmla="*/ 5788653 w 7472601"/>
              <a:gd name="connsiteY535" fmla="*/ 2489430 h 6858000"/>
              <a:gd name="connsiteX536" fmla="*/ 5793439 w 7472601"/>
              <a:gd name="connsiteY536" fmla="*/ 2575235 h 6858000"/>
              <a:gd name="connsiteX537" fmla="*/ 5796837 w 7472601"/>
              <a:gd name="connsiteY537" fmla="*/ 2637633 h 6858000"/>
              <a:gd name="connsiteX538" fmla="*/ 5818614 w 7472601"/>
              <a:gd name="connsiteY538" fmla="*/ 2473055 h 6858000"/>
              <a:gd name="connsiteX539" fmla="*/ 5829202 w 7472601"/>
              <a:gd name="connsiteY539" fmla="*/ 1971679 h 6858000"/>
              <a:gd name="connsiteX540" fmla="*/ 5911389 w 7472601"/>
              <a:gd name="connsiteY540" fmla="*/ 1898371 h 6858000"/>
              <a:gd name="connsiteX541" fmla="*/ 6237627 w 7472601"/>
              <a:gd name="connsiteY541" fmla="*/ 2231921 h 6858000"/>
              <a:gd name="connsiteX542" fmla="*/ 5911389 w 7472601"/>
              <a:gd name="connsiteY542" fmla="*/ 1898371 h 6858000"/>
              <a:gd name="connsiteX543" fmla="*/ 6944437 w 7472601"/>
              <a:gd name="connsiteY543" fmla="*/ 1575402 h 6858000"/>
              <a:gd name="connsiteX544" fmla="*/ 6304730 w 7472601"/>
              <a:gd name="connsiteY544" fmla="*/ 1766654 h 6858000"/>
              <a:gd name="connsiteX545" fmla="*/ 6944437 w 7472601"/>
              <a:gd name="connsiteY545" fmla="*/ 1575402 h 6858000"/>
              <a:gd name="connsiteX546" fmla="*/ 7019523 w 7472601"/>
              <a:gd name="connsiteY546" fmla="*/ 1519450 h 6858000"/>
              <a:gd name="connsiteX547" fmla="*/ 6298091 w 7472601"/>
              <a:gd name="connsiteY547" fmla="*/ 1737122 h 6858000"/>
              <a:gd name="connsiteX548" fmla="*/ 7019523 w 7472601"/>
              <a:gd name="connsiteY548" fmla="*/ 1519450 h 6858000"/>
              <a:gd name="connsiteX549" fmla="*/ 2399523 w 7472601"/>
              <a:gd name="connsiteY549" fmla="*/ 1428234 h 6858000"/>
              <a:gd name="connsiteX550" fmla="*/ 2224982 w 7472601"/>
              <a:gd name="connsiteY550" fmla="*/ 1826201 h 6858000"/>
              <a:gd name="connsiteX551" fmla="*/ 2096099 w 7472601"/>
              <a:gd name="connsiteY551" fmla="*/ 2345900 h 6858000"/>
              <a:gd name="connsiteX552" fmla="*/ 2283317 w 7472601"/>
              <a:gd name="connsiteY552" fmla="*/ 1796925 h 6858000"/>
              <a:gd name="connsiteX553" fmla="*/ 2399523 w 7472601"/>
              <a:gd name="connsiteY553" fmla="*/ 1428234 h 6858000"/>
              <a:gd name="connsiteX554" fmla="*/ 2448558 w 7472601"/>
              <a:gd name="connsiteY554" fmla="*/ 1373435 h 6858000"/>
              <a:gd name="connsiteX555" fmla="*/ 2312521 w 7472601"/>
              <a:gd name="connsiteY555" fmla="*/ 1806140 h 6858000"/>
              <a:gd name="connsiteX556" fmla="*/ 2127533 w 7472601"/>
              <a:gd name="connsiteY556" fmla="*/ 2348380 h 6858000"/>
              <a:gd name="connsiteX557" fmla="*/ 2358080 w 7472601"/>
              <a:gd name="connsiteY557" fmla="*/ 1866134 h 6858000"/>
              <a:gd name="connsiteX558" fmla="*/ 2407436 w 7472601"/>
              <a:gd name="connsiteY558" fmla="*/ 1651070 h 6858000"/>
              <a:gd name="connsiteX559" fmla="*/ 2448558 w 7472601"/>
              <a:gd name="connsiteY559" fmla="*/ 1373435 h 6858000"/>
              <a:gd name="connsiteX560" fmla="*/ 278707 w 7472601"/>
              <a:gd name="connsiteY560" fmla="*/ 1352270 h 6858000"/>
              <a:gd name="connsiteX561" fmla="*/ 321570 w 7472601"/>
              <a:gd name="connsiteY561" fmla="*/ 1861610 h 6858000"/>
              <a:gd name="connsiteX562" fmla="*/ 294281 w 7472601"/>
              <a:gd name="connsiteY562" fmla="*/ 1440658 h 6858000"/>
              <a:gd name="connsiteX563" fmla="*/ 278707 w 7472601"/>
              <a:gd name="connsiteY563" fmla="*/ 1352270 h 6858000"/>
              <a:gd name="connsiteX564" fmla="*/ 1423821 w 7472601"/>
              <a:gd name="connsiteY564" fmla="*/ 1351958 h 6858000"/>
              <a:gd name="connsiteX565" fmla="*/ 1638521 w 7472601"/>
              <a:gd name="connsiteY565" fmla="*/ 1908470 h 6858000"/>
              <a:gd name="connsiteX566" fmla="*/ 1754199 w 7472601"/>
              <a:gd name="connsiteY566" fmla="*/ 2149284 h 6858000"/>
              <a:gd name="connsiteX567" fmla="*/ 1908359 w 7472601"/>
              <a:gd name="connsiteY567" fmla="*/ 2364988 h 6858000"/>
              <a:gd name="connsiteX568" fmla="*/ 1647661 w 7472601"/>
              <a:gd name="connsiteY568" fmla="*/ 1825945 h 6858000"/>
              <a:gd name="connsiteX569" fmla="*/ 1423821 w 7472601"/>
              <a:gd name="connsiteY569" fmla="*/ 1351958 h 6858000"/>
              <a:gd name="connsiteX570" fmla="*/ 1431890 w 7472601"/>
              <a:gd name="connsiteY570" fmla="*/ 1306475 h 6858000"/>
              <a:gd name="connsiteX571" fmla="*/ 1507597 w 7472601"/>
              <a:gd name="connsiteY571" fmla="*/ 1446132 h 6858000"/>
              <a:gd name="connsiteX572" fmla="*/ 1674586 w 7472601"/>
              <a:gd name="connsiteY572" fmla="*/ 1813832 h 6858000"/>
              <a:gd name="connsiteX573" fmla="*/ 1815950 w 7472601"/>
              <a:gd name="connsiteY573" fmla="*/ 2128564 h 6858000"/>
              <a:gd name="connsiteX574" fmla="*/ 1984242 w 7472601"/>
              <a:gd name="connsiteY574" fmla="*/ 2430829 h 6858000"/>
              <a:gd name="connsiteX575" fmla="*/ 2014023 w 7472601"/>
              <a:gd name="connsiteY575" fmla="*/ 2450995 h 6858000"/>
              <a:gd name="connsiteX576" fmla="*/ 1747337 w 7472601"/>
              <a:gd name="connsiteY576" fmla="*/ 1855264 h 6858000"/>
              <a:gd name="connsiteX577" fmla="*/ 1533749 w 7472601"/>
              <a:gd name="connsiteY577" fmla="*/ 1478656 h 6858000"/>
              <a:gd name="connsiteX578" fmla="*/ 1431890 w 7472601"/>
              <a:gd name="connsiteY578" fmla="*/ 1306475 h 6858000"/>
              <a:gd name="connsiteX579" fmla="*/ 5052692 w 7472601"/>
              <a:gd name="connsiteY579" fmla="*/ 1292994 h 6858000"/>
              <a:gd name="connsiteX580" fmla="*/ 5200661 w 7472601"/>
              <a:gd name="connsiteY580" fmla="*/ 1635186 h 6858000"/>
              <a:gd name="connsiteX581" fmla="*/ 5297138 w 7472601"/>
              <a:gd name="connsiteY581" fmla="*/ 1906351 h 6858000"/>
              <a:gd name="connsiteX582" fmla="*/ 5052692 w 7472601"/>
              <a:gd name="connsiteY582" fmla="*/ 1292994 h 6858000"/>
              <a:gd name="connsiteX583" fmla="*/ 5009948 w 7472601"/>
              <a:gd name="connsiteY583" fmla="*/ 1273619 h 6858000"/>
              <a:gd name="connsiteX584" fmla="*/ 5121777 w 7472601"/>
              <a:gd name="connsiteY584" fmla="*/ 1654213 h 6858000"/>
              <a:gd name="connsiteX585" fmla="*/ 5293545 w 7472601"/>
              <a:gd name="connsiteY585" fmla="*/ 2072247 h 6858000"/>
              <a:gd name="connsiteX586" fmla="*/ 5294042 w 7472601"/>
              <a:gd name="connsiteY586" fmla="*/ 2065019 h 6858000"/>
              <a:gd name="connsiteX587" fmla="*/ 5171936 w 7472601"/>
              <a:gd name="connsiteY587" fmla="*/ 1647613 h 6858000"/>
              <a:gd name="connsiteX588" fmla="*/ 5009948 w 7472601"/>
              <a:gd name="connsiteY588" fmla="*/ 1273619 h 6858000"/>
              <a:gd name="connsiteX589" fmla="*/ 655236 w 7472601"/>
              <a:gd name="connsiteY589" fmla="*/ 1268632 h 6858000"/>
              <a:gd name="connsiteX590" fmla="*/ 839521 w 7472601"/>
              <a:gd name="connsiteY590" fmla="*/ 1685315 h 6858000"/>
              <a:gd name="connsiteX591" fmla="*/ 1109416 w 7472601"/>
              <a:gd name="connsiteY591" fmla="*/ 2061663 h 6858000"/>
              <a:gd name="connsiteX592" fmla="*/ 1298300 w 7472601"/>
              <a:gd name="connsiteY592" fmla="*/ 2247742 h 6858000"/>
              <a:gd name="connsiteX593" fmla="*/ 1125871 w 7472601"/>
              <a:gd name="connsiteY593" fmla="*/ 1989513 h 6858000"/>
              <a:gd name="connsiteX594" fmla="*/ 981574 w 7472601"/>
              <a:gd name="connsiteY594" fmla="*/ 1783157 h 6858000"/>
              <a:gd name="connsiteX595" fmla="*/ 922198 w 7472601"/>
              <a:gd name="connsiteY595" fmla="*/ 1677437 h 6858000"/>
              <a:gd name="connsiteX596" fmla="*/ 869293 w 7472601"/>
              <a:gd name="connsiteY596" fmla="*/ 1583214 h 6858000"/>
              <a:gd name="connsiteX597" fmla="*/ 751431 w 7472601"/>
              <a:gd name="connsiteY597" fmla="*/ 1405731 h 6858000"/>
              <a:gd name="connsiteX598" fmla="*/ 655236 w 7472601"/>
              <a:gd name="connsiteY598" fmla="*/ 1268632 h 6858000"/>
              <a:gd name="connsiteX599" fmla="*/ 6516292 w 7472601"/>
              <a:gd name="connsiteY599" fmla="*/ 1263064 h 6858000"/>
              <a:gd name="connsiteX600" fmla="*/ 5736320 w 7472601"/>
              <a:gd name="connsiteY600" fmla="*/ 1501803 h 6858000"/>
              <a:gd name="connsiteX601" fmla="*/ 6516292 w 7472601"/>
              <a:gd name="connsiteY601" fmla="*/ 1263064 h 6858000"/>
              <a:gd name="connsiteX602" fmla="*/ 291466 w 7472601"/>
              <a:gd name="connsiteY602" fmla="*/ 1250369 h 6858000"/>
              <a:gd name="connsiteX603" fmla="*/ 323180 w 7472601"/>
              <a:gd name="connsiteY603" fmla="*/ 1435283 h 6858000"/>
              <a:gd name="connsiteX604" fmla="*/ 349381 w 7472601"/>
              <a:gd name="connsiteY604" fmla="*/ 1875041 h 6858000"/>
              <a:gd name="connsiteX605" fmla="*/ 374363 w 7472601"/>
              <a:gd name="connsiteY605" fmla="*/ 1506494 h 6858000"/>
              <a:gd name="connsiteX606" fmla="*/ 302168 w 7472601"/>
              <a:gd name="connsiteY606" fmla="*/ 1274495 h 6858000"/>
              <a:gd name="connsiteX607" fmla="*/ 291466 w 7472601"/>
              <a:gd name="connsiteY607" fmla="*/ 1250369 h 6858000"/>
              <a:gd name="connsiteX608" fmla="*/ 678222 w 7472601"/>
              <a:gd name="connsiteY608" fmla="*/ 1248670 h 6858000"/>
              <a:gd name="connsiteX609" fmla="*/ 775536 w 7472601"/>
              <a:gd name="connsiteY609" fmla="*/ 1388015 h 6858000"/>
              <a:gd name="connsiteX610" fmla="*/ 894529 w 7472601"/>
              <a:gd name="connsiteY610" fmla="*/ 1567739 h 6858000"/>
              <a:gd name="connsiteX611" fmla="*/ 948000 w 7472601"/>
              <a:gd name="connsiteY611" fmla="*/ 1663088 h 6858000"/>
              <a:gd name="connsiteX612" fmla="*/ 1006812 w 7472601"/>
              <a:gd name="connsiteY612" fmla="*/ 1767683 h 6858000"/>
              <a:gd name="connsiteX613" fmla="*/ 1149133 w 7472601"/>
              <a:gd name="connsiteY613" fmla="*/ 1971513 h 6858000"/>
              <a:gd name="connsiteX614" fmla="*/ 1333952 w 7472601"/>
              <a:gd name="connsiteY614" fmla="*/ 2251620 h 6858000"/>
              <a:gd name="connsiteX615" fmla="*/ 1337329 w 7472601"/>
              <a:gd name="connsiteY615" fmla="*/ 2258350 h 6858000"/>
              <a:gd name="connsiteX616" fmla="*/ 1014726 w 7472601"/>
              <a:gd name="connsiteY616" fmla="*/ 1615556 h 6858000"/>
              <a:gd name="connsiteX617" fmla="*/ 678222 w 7472601"/>
              <a:gd name="connsiteY617" fmla="*/ 1248670 h 6858000"/>
              <a:gd name="connsiteX618" fmla="*/ 6691602 w 7472601"/>
              <a:gd name="connsiteY618" fmla="*/ 1140573 h 6858000"/>
              <a:gd name="connsiteX619" fmla="*/ 6571100 w 7472601"/>
              <a:gd name="connsiteY619" fmla="*/ 1183662 h 6858000"/>
              <a:gd name="connsiteX620" fmla="*/ 6241687 w 7472601"/>
              <a:gd name="connsiteY620" fmla="*/ 1257600 h 6858000"/>
              <a:gd name="connsiteX621" fmla="*/ 5693009 w 7472601"/>
              <a:gd name="connsiteY621" fmla="*/ 1478256 h 6858000"/>
              <a:gd name="connsiteX622" fmla="*/ 6548420 w 7472601"/>
              <a:gd name="connsiteY622" fmla="*/ 1214599 h 6858000"/>
              <a:gd name="connsiteX623" fmla="*/ 6605473 w 7472601"/>
              <a:gd name="connsiteY623" fmla="*/ 1184686 h 6858000"/>
              <a:gd name="connsiteX624" fmla="*/ 6691602 w 7472601"/>
              <a:gd name="connsiteY624" fmla="*/ 1140573 h 6858000"/>
              <a:gd name="connsiteX625" fmla="*/ 4002475 w 7472601"/>
              <a:gd name="connsiteY625" fmla="*/ 1037802 h 6858000"/>
              <a:gd name="connsiteX626" fmla="*/ 4000324 w 7472601"/>
              <a:gd name="connsiteY626" fmla="*/ 1039362 h 6858000"/>
              <a:gd name="connsiteX627" fmla="*/ 4002862 w 7472601"/>
              <a:gd name="connsiteY627" fmla="*/ 1042866 h 6858000"/>
              <a:gd name="connsiteX628" fmla="*/ 4002475 w 7472601"/>
              <a:gd name="connsiteY628" fmla="*/ 1037802 h 6858000"/>
              <a:gd name="connsiteX629" fmla="*/ 506322 w 7472601"/>
              <a:gd name="connsiteY629" fmla="*/ 1020997 h 6858000"/>
              <a:gd name="connsiteX630" fmla="*/ 533068 w 7472601"/>
              <a:gd name="connsiteY630" fmla="*/ 1029409 h 6858000"/>
              <a:gd name="connsiteX631" fmla="*/ 1232525 w 7472601"/>
              <a:gd name="connsiteY631" fmla="*/ 1804675 h 6858000"/>
              <a:gd name="connsiteX632" fmla="*/ 1388858 w 7472601"/>
              <a:gd name="connsiteY632" fmla="*/ 2368011 h 6858000"/>
              <a:gd name="connsiteX633" fmla="*/ 1384098 w 7472601"/>
              <a:gd name="connsiteY633" fmla="*/ 2378125 h 6858000"/>
              <a:gd name="connsiteX634" fmla="*/ 1425393 w 7472601"/>
              <a:gd name="connsiteY634" fmla="*/ 2589124 h 6858000"/>
              <a:gd name="connsiteX635" fmla="*/ 1424001 w 7472601"/>
              <a:gd name="connsiteY635" fmla="*/ 2597541 h 6858000"/>
              <a:gd name="connsiteX636" fmla="*/ 2152729 w 7472601"/>
              <a:gd name="connsiteY636" fmla="*/ 2864487 h 6858000"/>
              <a:gd name="connsiteX637" fmla="*/ 2020609 w 7472601"/>
              <a:gd name="connsiteY637" fmla="*/ 2539671 h 6858000"/>
              <a:gd name="connsiteX638" fmla="*/ 2018920 w 7472601"/>
              <a:gd name="connsiteY638" fmla="*/ 2536309 h 6858000"/>
              <a:gd name="connsiteX639" fmla="*/ 1342441 w 7472601"/>
              <a:gd name="connsiteY639" fmla="*/ 1173017 h 6858000"/>
              <a:gd name="connsiteX640" fmla="*/ 1367925 w 7472601"/>
              <a:gd name="connsiteY640" fmla="*/ 1135648 h 6858000"/>
              <a:gd name="connsiteX641" fmla="*/ 1771401 w 7472601"/>
              <a:gd name="connsiteY641" fmla="*/ 1806673 h 6858000"/>
              <a:gd name="connsiteX642" fmla="*/ 1972385 w 7472601"/>
              <a:gd name="connsiteY642" fmla="*/ 2198735 h 6858000"/>
              <a:gd name="connsiteX643" fmla="*/ 2040892 w 7472601"/>
              <a:gd name="connsiteY643" fmla="*/ 2405205 h 6858000"/>
              <a:gd name="connsiteX644" fmla="*/ 2131689 w 7472601"/>
              <a:gd name="connsiteY644" fmla="*/ 1936926 h 6858000"/>
              <a:gd name="connsiteX645" fmla="*/ 2454820 w 7472601"/>
              <a:gd name="connsiteY645" fmla="*/ 1248808 h 6858000"/>
              <a:gd name="connsiteX646" fmla="*/ 2492512 w 7472601"/>
              <a:gd name="connsiteY646" fmla="*/ 1302920 h 6858000"/>
              <a:gd name="connsiteX647" fmla="*/ 2081216 w 7472601"/>
              <a:gd name="connsiteY647" fmla="*/ 2527513 h 6858000"/>
              <a:gd name="connsiteX648" fmla="*/ 2081211 w 7472601"/>
              <a:gd name="connsiteY648" fmla="*/ 2528916 h 6858000"/>
              <a:gd name="connsiteX649" fmla="*/ 2199067 w 7472601"/>
              <a:gd name="connsiteY649" fmla="*/ 2884061 h 6858000"/>
              <a:gd name="connsiteX650" fmla="*/ 3192586 w 7472601"/>
              <a:gd name="connsiteY650" fmla="*/ 3411496 h 6858000"/>
              <a:gd name="connsiteX651" fmla="*/ 3182620 w 7472601"/>
              <a:gd name="connsiteY651" fmla="*/ 3483279 h 6858000"/>
              <a:gd name="connsiteX652" fmla="*/ 2435119 w 7472601"/>
              <a:gd name="connsiteY652" fmla="*/ 3080173 h 6858000"/>
              <a:gd name="connsiteX653" fmla="*/ 2410152 w 7472601"/>
              <a:gd name="connsiteY653" fmla="*/ 3063751 h 6858000"/>
              <a:gd name="connsiteX654" fmla="*/ 2408099 w 7472601"/>
              <a:gd name="connsiteY654" fmla="*/ 3064403 h 6858000"/>
              <a:gd name="connsiteX655" fmla="*/ 2407218 w 7472601"/>
              <a:gd name="connsiteY655" fmla="*/ 3070324 h 6858000"/>
              <a:gd name="connsiteX656" fmla="*/ 2380138 w 7472601"/>
              <a:gd name="connsiteY656" fmla="*/ 3099341 h 6858000"/>
              <a:gd name="connsiteX657" fmla="*/ 1765923 w 7472601"/>
              <a:gd name="connsiteY657" fmla="*/ 3581043 h 6858000"/>
              <a:gd name="connsiteX658" fmla="*/ 1702258 w 7472601"/>
              <a:gd name="connsiteY658" fmla="*/ 3612286 h 6858000"/>
              <a:gd name="connsiteX659" fmla="*/ 1538370 w 7472601"/>
              <a:gd name="connsiteY659" fmla="*/ 3811804 h 6858000"/>
              <a:gd name="connsiteX660" fmla="*/ 542867 w 7472601"/>
              <a:gd name="connsiteY660" fmla="*/ 4944092 h 6858000"/>
              <a:gd name="connsiteX661" fmla="*/ 515800 w 7472601"/>
              <a:gd name="connsiteY661" fmla="*/ 4862180 h 6858000"/>
              <a:gd name="connsiteX662" fmla="*/ 909145 w 7472601"/>
              <a:gd name="connsiteY662" fmla="*/ 4199225 h 6858000"/>
              <a:gd name="connsiteX663" fmla="*/ 1214067 w 7472601"/>
              <a:gd name="connsiteY663" fmla="*/ 3908561 h 6858000"/>
              <a:gd name="connsiteX664" fmla="*/ 640967 w 7472601"/>
              <a:gd name="connsiteY664" fmla="*/ 4105601 h 6858000"/>
              <a:gd name="connsiteX665" fmla="*/ 112563 w 7472601"/>
              <a:gd name="connsiteY665" fmla="*/ 4396952 h 6858000"/>
              <a:gd name="connsiteX666" fmla="*/ 0 w 7472601"/>
              <a:gd name="connsiteY666" fmla="*/ 4466006 h 6858000"/>
              <a:gd name="connsiteX667" fmla="*/ 0 w 7472601"/>
              <a:gd name="connsiteY667" fmla="*/ 4233763 h 6858000"/>
              <a:gd name="connsiteX668" fmla="*/ 36881 w 7472601"/>
              <a:gd name="connsiteY668" fmla="*/ 4200118 h 6858000"/>
              <a:gd name="connsiteX669" fmla="*/ 910534 w 7472601"/>
              <a:gd name="connsiteY669" fmla="*/ 3629753 h 6858000"/>
              <a:gd name="connsiteX670" fmla="*/ 1578717 w 7472601"/>
              <a:gd name="connsiteY670" fmla="*/ 3575982 h 6858000"/>
              <a:gd name="connsiteX671" fmla="*/ 2338780 w 7472601"/>
              <a:gd name="connsiteY671" fmla="*/ 3033725 h 6858000"/>
              <a:gd name="connsiteX672" fmla="*/ 1807991 w 7472601"/>
              <a:gd name="connsiteY672" fmla="*/ 2807184 h 6858000"/>
              <a:gd name="connsiteX673" fmla="*/ 1416358 w 7472601"/>
              <a:gd name="connsiteY673" fmla="*/ 3112571 h 6858000"/>
              <a:gd name="connsiteX674" fmla="*/ 939066 w 7472601"/>
              <a:gd name="connsiteY674" fmla="*/ 3378798 h 6858000"/>
              <a:gd name="connsiteX675" fmla="*/ 115099 w 7472601"/>
              <a:gd name="connsiteY675" fmla="*/ 3607650 h 6858000"/>
              <a:gd name="connsiteX676" fmla="*/ 97284 w 7472601"/>
              <a:gd name="connsiteY676" fmla="*/ 3520393 h 6858000"/>
              <a:gd name="connsiteX677" fmla="*/ 922050 w 7472601"/>
              <a:gd name="connsiteY677" fmla="*/ 3074867 h 6858000"/>
              <a:gd name="connsiteX678" fmla="*/ 1405265 w 7472601"/>
              <a:gd name="connsiteY678" fmla="*/ 3016319 h 6858000"/>
              <a:gd name="connsiteX679" fmla="*/ 1407512 w 7472601"/>
              <a:gd name="connsiteY679" fmla="*/ 3018001 h 6858000"/>
              <a:gd name="connsiteX680" fmla="*/ 1726266 w 7472601"/>
              <a:gd name="connsiteY680" fmla="*/ 2777274 h 6858000"/>
              <a:gd name="connsiteX681" fmla="*/ 625390 w 7472601"/>
              <a:gd name="connsiteY681" fmla="*/ 2514541 h 6858000"/>
              <a:gd name="connsiteX682" fmla="*/ 619799 w 7472601"/>
              <a:gd name="connsiteY682" fmla="*/ 2527180 h 6858000"/>
              <a:gd name="connsiteX683" fmla="*/ 310030 w 7472601"/>
              <a:gd name="connsiteY683" fmla="*/ 2771818 h 6858000"/>
              <a:gd name="connsiteX684" fmla="*/ 173877 w 7472601"/>
              <a:gd name="connsiteY684" fmla="*/ 2937056 h 6858000"/>
              <a:gd name="connsiteX685" fmla="*/ 77889 w 7472601"/>
              <a:gd name="connsiteY685" fmla="*/ 3138440 h 6858000"/>
              <a:gd name="connsiteX686" fmla="*/ 0 w 7472601"/>
              <a:gd name="connsiteY686" fmla="*/ 3271395 h 6858000"/>
              <a:gd name="connsiteX687" fmla="*/ 0 w 7472601"/>
              <a:gd name="connsiteY687" fmla="*/ 3153002 h 6858000"/>
              <a:gd name="connsiteX688" fmla="*/ 2386 w 7472601"/>
              <a:gd name="connsiteY688" fmla="*/ 3149203 h 6858000"/>
              <a:gd name="connsiteX689" fmla="*/ 89753 w 7472601"/>
              <a:gd name="connsiteY689" fmla="*/ 2987702 h 6858000"/>
              <a:gd name="connsiteX690" fmla="*/ 76869 w 7472601"/>
              <a:gd name="connsiteY690" fmla="*/ 3005404 h 6858000"/>
              <a:gd name="connsiteX691" fmla="*/ 32049 w 7472601"/>
              <a:gd name="connsiteY691" fmla="*/ 3065814 h 6858000"/>
              <a:gd name="connsiteX692" fmla="*/ 0 w 7472601"/>
              <a:gd name="connsiteY692" fmla="*/ 3108744 h 6858000"/>
              <a:gd name="connsiteX693" fmla="*/ 0 w 7472601"/>
              <a:gd name="connsiteY693" fmla="*/ 3058059 h 6858000"/>
              <a:gd name="connsiteX694" fmla="*/ 7610 w 7472601"/>
              <a:gd name="connsiteY694" fmla="*/ 3047889 h 6858000"/>
              <a:gd name="connsiteX695" fmla="*/ 52419 w 7472601"/>
              <a:gd name="connsiteY695" fmla="*/ 2987479 h 6858000"/>
              <a:gd name="connsiteX696" fmla="*/ 59142 w 7472601"/>
              <a:gd name="connsiteY696" fmla="*/ 2978488 h 6858000"/>
              <a:gd name="connsiteX697" fmla="*/ 0 w 7472601"/>
              <a:gd name="connsiteY697" fmla="*/ 3015334 h 6858000"/>
              <a:gd name="connsiteX698" fmla="*/ 0 w 7472601"/>
              <a:gd name="connsiteY698" fmla="*/ 2914286 h 6858000"/>
              <a:gd name="connsiteX699" fmla="*/ 36383 w 7472601"/>
              <a:gd name="connsiteY699" fmla="*/ 2901128 h 6858000"/>
              <a:gd name="connsiteX700" fmla="*/ 156329 w 7472601"/>
              <a:gd name="connsiteY700" fmla="*/ 2840533 h 6858000"/>
              <a:gd name="connsiteX701" fmla="*/ 358355 w 7472601"/>
              <a:gd name="connsiteY701" fmla="*/ 2620471 h 6858000"/>
              <a:gd name="connsiteX702" fmla="*/ 510577 w 7472601"/>
              <a:gd name="connsiteY702" fmla="*/ 2501244 h 6858000"/>
              <a:gd name="connsiteX703" fmla="*/ 211967 w 7472601"/>
              <a:gd name="connsiteY703" fmla="*/ 2479171 h 6858000"/>
              <a:gd name="connsiteX704" fmla="*/ 0 w 7472601"/>
              <a:gd name="connsiteY704" fmla="*/ 2476398 h 6858000"/>
              <a:gd name="connsiteX705" fmla="*/ 0 w 7472601"/>
              <a:gd name="connsiteY705" fmla="*/ 2389189 h 6858000"/>
              <a:gd name="connsiteX706" fmla="*/ 103062 w 7472601"/>
              <a:gd name="connsiteY706" fmla="*/ 2389518 h 6858000"/>
              <a:gd name="connsiteX707" fmla="*/ 510734 w 7472601"/>
              <a:gd name="connsiteY707" fmla="*/ 2416201 h 6858000"/>
              <a:gd name="connsiteX708" fmla="*/ 279257 w 7472601"/>
              <a:gd name="connsiteY708" fmla="*/ 2092102 h 6858000"/>
              <a:gd name="connsiteX709" fmla="*/ 65265 w 7472601"/>
              <a:gd name="connsiteY709" fmla="*/ 2006049 h 6858000"/>
              <a:gd name="connsiteX710" fmla="*/ 0 w 7472601"/>
              <a:gd name="connsiteY710" fmla="*/ 1982532 h 6858000"/>
              <a:gd name="connsiteX711" fmla="*/ 0 w 7472601"/>
              <a:gd name="connsiteY711" fmla="*/ 1912789 h 6858000"/>
              <a:gd name="connsiteX712" fmla="*/ 97460 w 7472601"/>
              <a:gd name="connsiteY712" fmla="*/ 1953725 h 6858000"/>
              <a:gd name="connsiteX713" fmla="*/ 221272 w 7472601"/>
              <a:gd name="connsiteY713" fmla="*/ 1980766 h 6858000"/>
              <a:gd name="connsiteX714" fmla="*/ 116765 w 7472601"/>
              <a:gd name="connsiteY714" fmla="*/ 1911033 h 6858000"/>
              <a:gd name="connsiteX715" fmla="*/ 16405 w 7472601"/>
              <a:gd name="connsiteY715" fmla="*/ 1803412 h 6858000"/>
              <a:gd name="connsiteX716" fmla="*/ 0 w 7472601"/>
              <a:gd name="connsiteY716" fmla="*/ 1784777 h 6858000"/>
              <a:gd name="connsiteX717" fmla="*/ 0 w 7472601"/>
              <a:gd name="connsiteY717" fmla="*/ 1740082 h 6858000"/>
              <a:gd name="connsiteX718" fmla="*/ 39394 w 7472601"/>
              <a:gd name="connsiteY718" fmla="*/ 1784856 h 6858000"/>
              <a:gd name="connsiteX719" fmla="*/ 135813 w 7472601"/>
              <a:gd name="connsiteY719" fmla="*/ 1888838 h 6858000"/>
              <a:gd name="connsiteX720" fmla="*/ 242575 w 7472601"/>
              <a:gd name="connsiteY720" fmla="*/ 1958841 h 6858000"/>
              <a:gd name="connsiteX721" fmla="*/ 82197 w 7472601"/>
              <a:gd name="connsiteY721" fmla="*/ 1754826 h 6858000"/>
              <a:gd name="connsiteX722" fmla="*/ 0 w 7472601"/>
              <a:gd name="connsiteY722" fmla="*/ 1679650 h 6858000"/>
              <a:gd name="connsiteX723" fmla="*/ 0 w 7472601"/>
              <a:gd name="connsiteY723" fmla="*/ 1602463 h 6858000"/>
              <a:gd name="connsiteX724" fmla="*/ 84689 w 7472601"/>
              <a:gd name="connsiteY724" fmla="*/ 1677442 h 6858000"/>
              <a:gd name="connsiteX725" fmla="*/ 298437 w 7472601"/>
              <a:gd name="connsiteY725" fmla="*/ 1968019 h 6858000"/>
              <a:gd name="connsiteX726" fmla="*/ 227269 w 7472601"/>
              <a:gd name="connsiteY726" fmla="*/ 1114064 h 6858000"/>
              <a:gd name="connsiteX727" fmla="*/ 248003 w 7472601"/>
              <a:gd name="connsiteY727" fmla="*/ 1089613 h 6858000"/>
              <a:gd name="connsiteX728" fmla="*/ 427020 w 7472601"/>
              <a:gd name="connsiteY728" fmla="*/ 1619803 h 6858000"/>
              <a:gd name="connsiteX729" fmla="*/ 340345 w 7472601"/>
              <a:gd name="connsiteY729" fmla="*/ 2027739 h 6858000"/>
              <a:gd name="connsiteX730" fmla="*/ 360865 w 7472601"/>
              <a:gd name="connsiteY730" fmla="*/ 2044827 h 6858000"/>
              <a:gd name="connsiteX731" fmla="*/ 560414 w 7472601"/>
              <a:gd name="connsiteY731" fmla="*/ 2421457 h 6858000"/>
              <a:gd name="connsiteX732" fmla="*/ 1359703 w 7472601"/>
              <a:gd name="connsiteY732" fmla="*/ 2578554 h 6858000"/>
              <a:gd name="connsiteX733" fmla="*/ 1359422 w 7472601"/>
              <a:gd name="connsiteY733" fmla="*/ 2577994 h 6858000"/>
              <a:gd name="connsiteX734" fmla="*/ 828701 w 7472601"/>
              <a:gd name="connsiteY734" fmla="*/ 1839520 h 6858000"/>
              <a:gd name="connsiteX735" fmla="*/ 494427 w 7472601"/>
              <a:gd name="connsiteY735" fmla="*/ 1092333 h 6858000"/>
              <a:gd name="connsiteX736" fmla="*/ 506322 w 7472601"/>
              <a:gd name="connsiteY736" fmla="*/ 1020997 h 6858000"/>
              <a:gd name="connsiteX737" fmla="*/ 4570198 w 7472601"/>
              <a:gd name="connsiteY737" fmla="*/ 978081 h 6858000"/>
              <a:gd name="connsiteX738" fmla="*/ 4523691 w 7472601"/>
              <a:gd name="connsiteY738" fmla="*/ 1127776 h 6858000"/>
              <a:gd name="connsiteX739" fmla="*/ 4509875 w 7472601"/>
              <a:gd name="connsiteY739" fmla="*/ 1167552 h 6858000"/>
              <a:gd name="connsiteX740" fmla="*/ 4478168 w 7472601"/>
              <a:gd name="connsiteY740" fmla="*/ 1260735 h 6858000"/>
              <a:gd name="connsiteX741" fmla="*/ 4409309 w 7472601"/>
              <a:gd name="connsiteY741" fmla="*/ 1666996 h 6858000"/>
              <a:gd name="connsiteX742" fmla="*/ 4370031 w 7472601"/>
              <a:gd name="connsiteY742" fmla="*/ 1955666 h 6858000"/>
              <a:gd name="connsiteX743" fmla="*/ 4570198 w 7472601"/>
              <a:gd name="connsiteY743" fmla="*/ 978081 h 6858000"/>
              <a:gd name="connsiteX744" fmla="*/ 4557898 w 7472601"/>
              <a:gd name="connsiteY744" fmla="*/ 900011 h 6858000"/>
              <a:gd name="connsiteX745" fmla="*/ 4344840 w 7472601"/>
              <a:gd name="connsiteY745" fmla="*/ 1922038 h 6858000"/>
              <a:gd name="connsiteX746" fmla="*/ 4378710 w 7472601"/>
              <a:gd name="connsiteY746" fmla="*/ 1665516 h 6858000"/>
              <a:gd name="connsiteX747" fmla="*/ 4448798 w 7472601"/>
              <a:gd name="connsiteY747" fmla="*/ 1253024 h 6858000"/>
              <a:gd name="connsiteX748" fmla="*/ 4480315 w 7472601"/>
              <a:gd name="connsiteY748" fmla="*/ 1158454 h 6858000"/>
              <a:gd name="connsiteX749" fmla="*/ 4494133 w 7472601"/>
              <a:gd name="connsiteY749" fmla="*/ 1118676 h 6858000"/>
              <a:gd name="connsiteX750" fmla="*/ 4557898 w 7472601"/>
              <a:gd name="connsiteY750" fmla="*/ 900011 h 6858000"/>
              <a:gd name="connsiteX751" fmla="*/ 5870151 w 7472601"/>
              <a:gd name="connsiteY751" fmla="*/ 898890 h 6858000"/>
              <a:gd name="connsiteX752" fmla="*/ 5861335 w 7472601"/>
              <a:gd name="connsiteY752" fmla="*/ 899177 h 6858000"/>
              <a:gd name="connsiteX753" fmla="*/ 5843702 w 7472601"/>
              <a:gd name="connsiteY753" fmla="*/ 899748 h 6858000"/>
              <a:gd name="connsiteX754" fmla="*/ 5651107 w 7472601"/>
              <a:gd name="connsiteY754" fmla="*/ 920306 h 6858000"/>
              <a:gd name="connsiteX755" fmla="*/ 5459407 w 7472601"/>
              <a:gd name="connsiteY755" fmla="*/ 940975 h 6858000"/>
              <a:gd name="connsiteX756" fmla="*/ 5374846 w 7472601"/>
              <a:gd name="connsiteY756" fmla="*/ 941988 h 6858000"/>
              <a:gd name="connsiteX757" fmla="*/ 5256105 w 7472601"/>
              <a:gd name="connsiteY757" fmla="*/ 945632 h 6858000"/>
              <a:gd name="connsiteX758" fmla="*/ 5107071 w 7472601"/>
              <a:gd name="connsiteY758" fmla="*/ 969720 h 6858000"/>
              <a:gd name="connsiteX759" fmla="*/ 4998681 w 7472601"/>
              <a:gd name="connsiteY759" fmla="*/ 988771 h 6858000"/>
              <a:gd name="connsiteX760" fmla="*/ 5870151 w 7472601"/>
              <a:gd name="connsiteY760" fmla="*/ 898890 h 6858000"/>
              <a:gd name="connsiteX761" fmla="*/ 5504425 w 7472601"/>
              <a:gd name="connsiteY761" fmla="*/ 848067 h 6858000"/>
              <a:gd name="connsiteX762" fmla="*/ 4968849 w 7472601"/>
              <a:gd name="connsiteY762" fmla="*/ 962318 h 6858000"/>
              <a:gd name="connsiteX763" fmla="*/ 5104039 w 7472601"/>
              <a:gd name="connsiteY763" fmla="*/ 940634 h 6858000"/>
              <a:gd name="connsiteX764" fmla="*/ 5256311 w 7472601"/>
              <a:gd name="connsiteY764" fmla="*/ 916490 h 6858000"/>
              <a:gd name="connsiteX765" fmla="*/ 5377381 w 7472601"/>
              <a:gd name="connsiteY765" fmla="*/ 912671 h 6858000"/>
              <a:gd name="connsiteX766" fmla="*/ 5460148 w 7472601"/>
              <a:gd name="connsiteY766" fmla="*/ 911442 h 6858000"/>
              <a:gd name="connsiteX767" fmla="*/ 5648971 w 7472601"/>
              <a:gd name="connsiteY767" fmla="*/ 891331 h 6858000"/>
              <a:gd name="connsiteX768" fmla="*/ 5844807 w 7472601"/>
              <a:gd name="connsiteY768" fmla="*/ 870718 h 6858000"/>
              <a:gd name="connsiteX769" fmla="*/ 5862975 w 7472601"/>
              <a:gd name="connsiteY769" fmla="*/ 869756 h 6858000"/>
              <a:gd name="connsiteX770" fmla="*/ 5920887 w 7472601"/>
              <a:gd name="connsiteY770" fmla="*/ 865929 h 6858000"/>
              <a:gd name="connsiteX771" fmla="*/ 5504425 w 7472601"/>
              <a:gd name="connsiteY771" fmla="*/ 848067 h 6858000"/>
              <a:gd name="connsiteX772" fmla="*/ 3607114 w 7472601"/>
              <a:gd name="connsiteY772" fmla="*/ 467441 h 6858000"/>
              <a:gd name="connsiteX773" fmla="*/ 3296242 w 7472601"/>
              <a:gd name="connsiteY773" fmla="*/ 807991 h 6858000"/>
              <a:gd name="connsiteX774" fmla="*/ 3174674 w 7472601"/>
              <a:gd name="connsiteY774" fmla="*/ 919759 h 6858000"/>
              <a:gd name="connsiteX775" fmla="*/ 3042978 w 7472601"/>
              <a:gd name="connsiteY775" fmla="*/ 1054894 h 6858000"/>
              <a:gd name="connsiteX776" fmla="*/ 2968914 w 7472601"/>
              <a:gd name="connsiteY776" fmla="*/ 1133756 h 6858000"/>
              <a:gd name="connsiteX777" fmla="*/ 3103823 w 7472601"/>
              <a:gd name="connsiteY777" fmla="*/ 1026814 h 6858000"/>
              <a:gd name="connsiteX778" fmla="*/ 3607114 w 7472601"/>
              <a:gd name="connsiteY778" fmla="*/ 467441 h 6858000"/>
              <a:gd name="connsiteX779" fmla="*/ 3744487 w 7472601"/>
              <a:gd name="connsiteY779" fmla="*/ 383136 h 6858000"/>
              <a:gd name="connsiteX780" fmla="*/ 3970213 w 7472601"/>
              <a:gd name="connsiteY780" fmla="*/ 995559 h 6858000"/>
              <a:gd name="connsiteX781" fmla="*/ 3744487 w 7472601"/>
              <a:gd name="connsiteY781" fmla="*/ 383136 h 6858000"/>
              <a:gd name="connsiteX782" fmla="*/ 3624562 w 7472601"/>
              <a:gd name="connsiteY782" fmla="*/ 367041 h 6858000"/>
              <a:gd name="connsiteX783" fmla="*/ 3489712 w 7472601"/>
              <a:gd name="connsiteY783" fmla="*/ 485386 h 6858000"/>
              <a:gd name="connsiteX784" fmla="*/ 3182994 w 7472601"/>
              <a:gd name="connsiteY784" fmla="*/ 828265 h 6858000"/>
              <a:gd name="connsiteX785" fmla="*/ 2892114 w 7472601"/>
              <a:gd name="connsiteY785" fmla="*/ 1172635 h 6858000"/>
              <a:gd name="connsiteX786" fmla="*/ 3021459 w 7472601"/>
              <a:gd name="connsiteY786" fmla="*/ 1035385 h 6858000"/>
              <a:gd name="connsiteX787" fmla="*/ 3153873 w 7472601"/>
              <a:gd name="connsiteY787" fmla="*/ 898971 h 6858000"/>
              <a:gd name="connsiteX788" fmla="*/ 3276511 w 7472601"/>
              <a:gd name="connsiteY788" fmla="*/ 786423 h 6858000"/>
              <a:gd name="connsiteX789" fmla="*/ 3584154 w 7472601"/>
              <a:gd name="connsiteY789" fmla="*/ 448218 h 6858000"/>
              <a:gd name="connsiteX790" fmla="*/ 3624562 w 7472601"/>
              <a:gd name="connsiteY790" fmla="*/ 367041 h 6858000"/>
              <a:gd name="connsiteX791" fmla="*/ 3766672 w 7472601"/>
              <a:gd name="connsiteY791" fmla="*/ 359429 h 6858000"/>
              <a:gd name="connsiteX792" fmla="*/ 3996338 w 7472601"/>
              <a:gd name="connsiteY792" fmla="*/ 968237 h 6858000"/>
              <a:gd name="connsiteX793" fmla="*/ 3766672 w 7472601"/>
              <a:gd name="connsiteY793" fmla="*/ 359429 h 6858000"/>
              <a:gd name="connsiteX794" fmla="*/ 5805386 w 7472601"/>
              <a:gd name="connsiteY794" fmla="*/ 239240 h 6858000"/>
              <a:gd name="connsiteX795" fmla="*/ 5736947 w 7472601"/>
              <a:gd name="connsiteY795" fmla="*/ 261367 h 6858000"/>
              <a:gd name="connsiteX796" fmla="*/ 5427012 w 7472601"/>
              <a:gd name="connsiteY796" fmla="*/ 311272 h 6858000"/>
              <a:gd name="connsiteX797" fmla="*/ 5147818 w 7472601"/>
              <a:gd name="connsiteY797" fmla="*/ 322112 h 6858000"/>
              <a:gd name="connsiteX798" fmla="*/ 5060854 w 7472601"/>
              <a:gd name="connsiteY798" fmla="*/ 311882 h 6858000"/>
              <a:gd name="connsiteX799" fmla="*/ 4945989 w 7472601"/>
              <a:gd name="connsiteY799" fmla="*/ 300516 h 6858000"/>
              <a:gd name="connsiteX800" fmla="*/ 5410479 w 7472601"/>
              <a:gd name="connsiteY800" fmla="*/ 348434 h 6858000"/>
              <a:gd name="connsiteX801" fmla="*/ 5805386 w 7472601"/>
              <a:gd name="connsiteY801" fmla="*/ 239240 h 6858000"/>
              <a:gd name="connsiteX802" fmla="*/ 5905192 w 7472601"/>
              <a:gd name="connsiteY802" fmla="*/ 163079 h 6858000"/>
              <a:gd name="connsiteX803" fmla="*/ 5865655 w 7472601"/>
              <a:gd name="connsiteY803" fmla="*/ 171901 h 6858000"/>
              <a:gd name="connsiteX804" fmla="*/ 5259740 w 7472601"/>
              <a:gd name="connsiteY804" fmla="*/ 257013 h 6858000"/>
              <a:gd name="connsiteX805" fmla="*/ 5208466 w 7472601"/>
              <a:gd name="connsiteY805" fmla="*/ 257550 h 6858000"/>
              <a:gd name="connsiteX806" fmla="*/ 4980204 w 7472601"/>
              <a:gd name="connsiteY806" fmla="*/ 271903 h 6858000"/>
              <a:gd name="connsiteX807" fmla="*/ 5068068 w 7472601"/>
              <a:gd name="connsiteY807" fmla="*/ 282244 h 6858000"/>
              <a:gd name="connsiteX808" fmla="*/ 5153231 w 7472601"/>
              <a:gd name="connsiteY808" fmla="*/ 292240 h 6858000"/>
              <a:gd name="connsiteX809" fmla="*/ 5426491 w 7472601"/>
              <a:gd name="connsiteY809" fmla="*/ 281128 h 6858000"/>
              <a:gd name="connsiteX810" fmla="*/ 5731212 w 7472601"/>
              <a:gd name="connsiteY810" fmla="*/ 231951 h 6858000"/>
              <a:gd name="connsiteX811" fmla="*/ 5905192 w 7472601"/>
              <a:gd name="connsiteY811" fmla="*/ 163079 h 6858000"/>
              <a:gd name="connsiteX812" fmla="*/ 5944437 w 7472601"/>
              <a:gd name="connsiteY812" fmla="*/ 113829 h 6858000"/>
              <a:gd name="connsiteX813" fmla="*/ 5825032 w 7472601"/>
              <a:gd name="connsiteY813" fmla="*/ 146405 h 6858000"/>
              <a:gd name="connsiteX814" fmla="*/ 4955599 w 7472601"/>
              <a:gd name="connsiteY814" fmla="*/ 247008 h 6858000"/>
              <a:gd name="connsiteX815" fmla="*/ 5210104 w 7472601"/>
              <a:gd name="connsiteY815" fmla="*/ 228123 h 6858000"/>
              <a:gd name="connsiteX816" fmla="*/ 5261015 w 7472601"/>
              <a:gd name="connsiteY816" fmla="*/ 227087 h 6858000"/>
              <a:gd name="connsiteX817" fmla="*/ 5861181 w 7472601"/>
              <a:gd name="connsiteY817" fmla="*/ 143093 h 6858000"/>
              <a:gd name="connsiteX818" fmla="*/ 5961252 w 7472601"/>
              <a:gd name="connsiteY818" fmla="*/ 114820 h 6858000"/>
              <a:gd name="connsiteX819" fmla="*/ 5944437 w 7472601"/>
              <a:gd name="connsiteY819" fmla="*/ 113829 h 6858000"/>
              <a:gd name="connsiteX820" fmla="*/ 3882765 w 7472601"/>
              <a:gd name="connsiteY820" fmla="*/ 0 h 6858000"/>
              <a:gd name="connsiteX821" fmla="*/ 3995099 w 7472601"/>
              <a:gd name="connsiteY821" fmla="*/ 0 h 6858000"/>
              <a:gd name="connsiteX822" fmla="*/ 4163818 w 7472601"/>
              <a:gd name="connsiteY822" fmla="*/ 234104 h 6858000"/>
              <a:gd name="connsiteX823" fmla="*/ 4172099 w 7472601"/>
              <a:gd name="connsiteY823" fmla="*/ 234207 h 6858000"/>
              <a:gd name="connsiteX824" fmla="*/ 4784282 w 7472601"/>
              <a:gd name="connsiteY824" fmla="*/ 276561 h 6858000"/>
              <a:gd name="connsiteX825" fmla="*/ 4801687 w 7472601"/>
              <a:gd name="connsiteY825" fmla="*/ 267764 h 6858000"/>
              <a:gd name="connsiteX826" fmla="*/ 6082788 w 7472601"/>
              <a:gd name="connsiteY826" fmla="*/ 64119 h 6858000"/>
              <a:gd name="connsiteX827" fmla="*/ 6099442 w 7472601"/>
              <a:gd name="connsiteY827" fmla="*/ 82568 h 6858000"/>
              <a:gd name="connsiteX828" fmla="*/ 4804137 w 7472601"/>
              <a:gd name="connsiteY828" fmla="*/ 320931 h 6858000"/>
              <a:gd name="connsiteX829" fmla="*/ 4227047 w 7472601"/>
              <a:gd name="connsiteY829" fmla="*/ 313415 h 6858000"/>
              <a:gd name="connsiteX830" fmla="*/ 4346041 w 7472601"/>
              <a:gd name="connsiteY830" fmla="*/ 456086 h 6858000"/>
              <a:gd name="connsiteX831" fmla="*/ 4870967 w 7472601"/>
              <a:gd name="connsiteY831" fmla="*/ 963061 h 6858000"/>
              <a:gd name="connsiteX832" fmla="*/ 4889647 w 7472601"/>
              <a:gd name="connsiteY832" fmla="*/ 957147 h 6858000"/>
              <a:gd name="connsiteX833" fmla="*/ 5422504 w 7472601"/>
              <a:gd name="connsiteY833" fmla="*/ 805191 h 6858000"/>
              <a:gd name="connsiteX834" fmla="*/ 6087656 w 7472601"/>
              <a:gd name="connsiteY834" fmla="*/ 826703 h 6858000"/>
              <a:gd name="connsiteX835" fmla="*/ 6058717 w 7472601"/>
              <a:gd name="connsiteY835" fmla="*/ 865992 h 6858000"/>
              <a:gd name="connsiteX836" fmla="*/ 4974153 w 7472601"/>
              <a:gd name="connsiteY836" fmla="*/ 1045456 h 6858000"/>
              <a:gd name="connsiteX837" fmla="*/ 5627835 w 7472601"/>
              <a:gd name="connsiteY837" fmla="*/ 1472077 h 6858000"/>
              <a:gd name="connsiteX838" fmla="*/ 5629817 w 7472601"/>
              <a:gd name="connsiteY838" fmla="*/ 1471412 h 6858000"/>
              <a:gd name="connsiteX839" fmla="*/ 5634124 w 7472601"/>
              <a:gd name="connsiteY839" fmla="*/ 1470572 h 6858000"/>
              <a:gd name="connsiteX840" fmla="*/ 5755832 w 7472601"/>
              <a:gd name="connsiteY840" fmla="*/ 1383886 h 6858000"/>
              <a:gd name="connsiteX841" fmla="*/ 6014186 w 7472601"/>
              <a:gd name="connsiteY841" fmla="*/ 1279799 h 6858000"/>
              <a:gd name="connsiteX842" fmla="*/ 6901619 w 7472601"/>
              <a:gd name="connsiteY842" fmla="*/ 1047874 h 6858000"/>
              <a:gd name="connsiteX843" fmla="*/ 6931566 w 7472601"/>
              <a:gd name="connsiteY843" fmla="*/ 1062034 h 6858000"/>
              <a:gd name="connsiteX844" fmla="*/ 5790982 w 7472601"/>
              <a:gd name="connsiteY844" fmla="*/ 1561380 h 6858000"/>
              <a:gd name="connsiteX845" fmla="*/ 6188971 w 7472601"/>
              <a:gd name="connsiteY845" fmla="*/ 1755168 h 6858000"/>
              <a:gd name="connsiteX846" fmla="*/ 6202446 w 7472601"/>
              <a:gd name="connsiteY846" fmla="*/ 1752268 h 6858000"/>
              <a:gd name="connsiteX847" fmla="*/ 7179560 w 7472601"/>
              <a:gd name="connsiteY847" fmla="*/ 1467551 h 6858000"/>
              <a:gd name="connsiteX848" fmla="*/ 7158730 w 7472601"/>
              <a:gd name="connsiteY848" fmla="*/ 1507835 h 6858000"/>
              <a:gd name="connsiteX849" fmla="*/ 6326959 w 7472601"/>
              <a:gd name="connsiteY849" fmla="*/ 1817686 h 6858000"/>
              <a:gd name="connsiteX850" fmla="*/ 6537433 w 7472601"/>
              <a:gd name="connsiteY850" fmla="*/ 1907790 h 6858000"/>
              <a:gd name="connsiteX851" fmla="*/ 6550221 w 7472601"/>
              <a:gd name="connsiteY851" fmla="*/ 1910729 h 6858000"/>
              <a:gd name="connsiteX852" fmla="*/ 6964438 w 7472601"/>
              <a:gd name="connsiteY852" fmla="*/ 2209505 h 6858000"/>
              <a:gd name="connsiteX853" fmla="*/ 7367862 w 7472601"/>
              <a:gd name="connsiteY853" fmla="*/ 2806833 h 6858000"/>
              <a:gd name="connsiteX854" fmla="*/ 7364329 w 7472601"/>
              <a:gd name="connsiteY854" fmla="*/ 2826907 h 6858000"/>
              <a:gd name="connsiteX855" fmla="*/ 7290545 w 7472601"/>
              <a:gd name="connsiteY855" fmla="*/ 2850663 h 6858000"/>
              <a:gd name="connsiteX856" fmla="*/ 6472036 w 7472601"/>
              <a:gd name="connsiteY856" fmla="*/ 1959003 h 6858000"/>
              <a:gd name="connsiteX857" fmla="*/ 5792897 w 7472601"/>
              <a:gd name="connsiteY857" fmla="*/ 1647747 h 6858000"/>
              <a:gd name="connsiteX858" fmla="*/ 5842751 w 7472601"/>
              <a:gd name="connsiteY858" fmla="*/ 1816112 h 6858000"/>
              <a:gd name="connsiteX859" fmla="*/ 5847424 w 7472601"/>
              <a:gd name="connsiteY859" fmla="*/ 1815776 h 6858000"/>
              <a:gd name="connsiteX860" fmla="*/ 6399821 w 7472601"/>
              <a:gd name="connsiteY860" fmla="*/ 2344799 h 6858000"/>
              <a:gd name="connsiteX861" fmla="*/ 6323232 w 7472601"/>
              <a:gd name="connsiteY861" fmla="*/ 2389634 h 6858000"/>
              <a:gd name="connsiteX862" fmla="*/ 5942958 w 7472601"/>
              <a:gd name="connsiteY862" fmla="*/ 2077708 h 6858000"/>
              <a:gd name="connsiteX863" fmla="*/ 5921559 w 7472601"/>
              <a:gd name="connsiteY863" fmla="*/ 2378596 h 6858000"/>
              <a:gd name="connsiteX864" fmla="*/ 5817651 w 7472601"/>
              <a:gd name="connsiteY864" fmla="*/ 3023919 h 6858000"/>
              <a:gd name="connsiteX865" fmla="*/ 5729634 w 7472601"/>
              <a:gd name="connsiteY865" fmla="*/ 3051849 h 6858000"/>
              <a:gd name="connsiteX866" fmla="*/ 5611018 w 7472601"/>
              <a:gd name="connsiteY866" fmla="*/ 2316769 h 6858000"/>
              <a:gd name="connsiteX867" fmla="*/ 5687608 w 7472601"/>
              <a:gd name="connsiteY867" fmla="*/ 2039972 h 6858000"/>
              <a:gd name="connsiteX868" fmla="*/ 5657554 w 7472601"/>
              <a:gd name="connsiteY868" fmla="*/ 1576445 h 6858000"/>
              <a:gd name="connsiteX869" fmla="*/ 5150475 w 7472601"/>
              <a:gd name="connsiteY869" fmla="*/ 1274012 h 6858000"/>
              <a:gd name="connsiteX870" fmla="*/ 5349142 w 7472601"/>
              <a:gd name="connsiteY870" fmla="*/ 2204405 h 6858000"/>
              <a:gd name="connsiteX871" fmla="*/ 5262214 w 7472601"/>
              <a:gd name="connsiteY871" fmla="*/ 2233836 h 6858000"/>
              <a:gd name="connsiteX872" fmla="*/ 4981539 w 7472601"/>
              <a:gd name="connsiteY872" fmla="*/ 1542201 h 6858000"/>
              <a:gd name="connsiteX873" fmla="*/ 4958461 w 7472601"/>
              <a:gd name="connsiteY873" fmla="*/ 1136957 h 6858000"/>
              <a:gd name="connsiteX874" fmla="*/ 4655015 w 7472601"/>
              <a:gd name="connsiteY874" fmla="*/ 891426 h 6858000"/>
              <a:gd name="connsiteX875" fmla="*/ 4348002 w 7472601"/>
              <a:gd name="connsiteY875" fmla="*/ 2205895 h 6858000"/>
              <a:gd name="connsiteX876" fmla="*/ 4262250 w 7472601"/>
              <a:gd name="connsiteY876" fmla="*/ 2219972 h 6858000"/>
              <a:gd name="connsiteX877" fmla="*/ 4550611 w 7472601"/>
              <a:gd name="connsiteY877" fmla="*/ 817540 h 6858000"/>
              <a:gd name="connsiteX878" fmla="*/ 4564418 w 7472601"/>
              <a:gd name="connsiteY878" fmla="*/ 808293 h 6858000"/>
              <a:gd name="connsiteX879" fmla="*/ 4266388 w 7472601"/>
              <a:gd name="connsiteY879" fmla="*/ 500083 h 6858000"/>
              <a:gd name="connsiteX880" fmla="*/ 4032842 w 7472601"/>
              <a:gd name="connsiteY880" fmla="*/ 211809 h 6858000"/>
              <a:gd name="connsiteX881" fmla="*/ 3882765 w 7472601"/>
              <a:gd name="connsiteY881" fmla="*/ 0 h 6858000"/>
              <a:gd name="connsiteX882" fmla="*/ 3721337 w 7472601"/>
              <a:gd name="connsiteY882" fmla="*/ 0 h 6858000"/>
              <a:gd name="connsiteX883" fmla="*/ 3797544 w 7472601"/>
              <a:gd name="connsiteY883" fmla="*/ 0 h 6858000"/>
              <a:gd name="connsiteX884" fmla="*/ 3775734 w 7472601"/>
              <a:gd name="connsiteY884" fmla="*/ 95131 h 6858000"/>
              <a:gd name="connsiteX885" fmla="*/ 3724807 w 7472601"/>
              <a:gd name="connsiteY885" fmla="*/ 272257 h 6858000"/>
              <a:gd name="connsiteX886" fmla="*/ 3726844 w 7472601"/>
              <a:gd name="connsiteY886" fmla="*/ 282988 h 6858000"/>
              <a:gd name="connsiteX887" fmla="*/ 3742664 w 7472601"/>
              <a:gd name="connsiteY887" fmla="*/ 279918 h 6858000"/>
              <a:gd name="connsiteX888" fmla="*/ 4103910 w 7472601"/>
              <a:gd name="connsiteY888" fmla="*/ 1161917 h 6858000"/>
              <a:gd name="connsiteX889" fmla="*/ 4020269 w 7472601"/>
              <a:gd name="connsiteY889" fmla="*/ 1200406 h 6858000"/>
              <a:gd name="connsiteX890" fmla="*/ 3674882 w 7472601"/>
              <a:gd name="connsiteY890" fmla="*/ 488524 h 6858000"/>
              <a:gd name="connsiteX891" fmla="*/ 3132682 w 7472601"/>
              <a:gd name="connsiteY891" fmla="*/ 1072284 h 6858000"/>
              <a:gd name="connsiteX892" fmla="*/ 2716346 w 7472601"/>
              <a:gd name="connsiteY892" fmla="*/ 1276376 h 6858000"/>
              <a:gd name="connsiteX893" fmla="*/ 2716772 w 7472601"/>
              <a:gd name="connsiteY893" fmla="*/ 1255462 h 6858000"/>
              <a:gd name="connsiteX894" fmla="*/ 3471096 w 7472601"/>
              <a:gd name="connsiteY894" fmla="*/ 437072 h 6858000"/>
              <a:gd name="connsiteX895" fmla="*/ 3639057 w 7472601"/>
              <a:gd name="connsiteY895" fmla="*/ 286334 h 6858000"/>
              <a:gd name="connsiteX896" fmla="*/ 3640309 w 7472601"/>
              <a:gd name="connsiteY896" fmla="*/ 284664 h 6858000"/>
              <a:gd name="connsiteX897" fmla="*/ 3646022 w 7472601"/>
              <a:gd name="connsiteY897" fmla="*/ 276711 h 6858000"/>
              <a:gd name="connsiteX898" fmla="*/ 3707943 w 7472601"/>
              <a:gd name="connsiteY898" fmla="*/ 65958 h 6858000"/>
              <a:gd name="connsiteX899" fmla="*/ 3721337 w 7472601"/>
              <a:gd name="connsiteY899" fmla="*/ 0 h 6858000"/>
              <a:gd name="connsiteX900" fmla="*/ 2867960 w 7472601"/>
              <a:gd name="connsiteY900" fmla="*/ 0 h 6858000"/>
              <a:gd name="connsiteX901" fmla="*/ 2926351 w 7472601"/>
              <a:gd name="connsiteY901" fmla="*/ 0 h 6858000"/>
              <a:gd name="connsiteX902" fmla="*/ 2902823 w 7472601"/>
              <a:gd name="connsiteY902" fmla="*/ 262929 h 6858000"/>
              <a:gd name="connsiteX903" fmla="*/ 2940663 w 7472601"/>
              <a:gd name="connsiteY903" fmla="*/ 140884 h 6858000"/>
              <a:gd name="connsiteX904" fmla="*/ 2947039 w 7472601"/>
              <a:gd name="connsiteY904" fmla="*/ 122524 h 6858000"/>
              <a:gd name="connsiteX905" fmla="*/ 2984316 w 7472601"/>
              <a:gd name="connsiteY905" fmla="*/ 0 h 6858000"/>
              <a:gd name="connsiteX906" fmla="*/ 3016114 w 7472601"/>
              <a:gd name="connsiteY906" fmla="*/ 0 h 6858000"/>
              <a:gd name="connsiteX907" fmla="*/ 2979949 w 7472601"/>
              <a:gd name="connsiteY907" fmla="*/ 119274 h 6858000"/>
              <a:gd name="connsiteX908" fmla="*/ 3023879 w 7472601"/>
              <a:gd name="connsiteY908" fmla="*/ 0 h 6858000"/>
              <a:gd name="connsiteX909" fmla="*/ 3105400 w 7472601"/>
              <a:gd name="connsiteY909" fmla="*/ 0 h 6858000"/>
              <a:gd name="connsiteX910" fmla="*/ 3094669 w 7472601"/>
              <a:gd name="connsiteY910" fmla="*/ 30308 h 6858000"/>
              <a:gd name="connsiteX911" fmla="*/ 2901945 w 7472601"/>
              <a:gd name="connsiteY911" fmla="*/ 466538 h 6858000"/>
              <a:gd name="connsiteX912" fmla="*/ 2815209 w 7472601"/>
              <a:gd name="connsiteY912" fmla="*/ 497361 h 6858000"/>
              <a:gd name="connsiteX913" fmla="*/ 2844845 w 7472601"/>
              <a:gd name="connsiteY913" fmla="*/ 127638 h 6858000"/>
              <a:gd name="connsiteX914" fmla="*/ 2867960 w 7472601"/>
              <a:gd name="connsiteY914" fmla="*/ 0 h 6858000"/>
              <a:gd name="connsiteX915" fmla="*/ 1057230 w 7472601"/>
              <a:gd name="connsiteY915" fmla="*/ 0 h 6858000"/>
              <a:gd name="connsiteX916" fmla="*/ 1111003 w 7472601"/>
              <a:gd name="connsiteY916" fmla="*/ 0 h 6858000"/>
              <a:gd name="connsiteX917" fmla="*/ 1125553 w 7472601"/>
              <a:gd name="connsiteY917" fmla="*/ 52588 h 6858000"/>
              <a:gd name="connsiteX918" fmla="*/ 1304276 w 7472601"/>
              <a:gd name="connsiteY918" fmla="*/ 476275 h 6858000"/>
              <a:gd name="connsiteX919" fmla="*/ 1492066 w 7472601"/>
              <a:gd name="connsiteY919" fmla="*/ 886333 h 6858000"/>
              <a:gd name="connsiteX920" fmla="*/ 1423698 w 7472601"/>
              <a:gd name="connsiteY920" fmla="*/ 710817 h 6858000"/>
              <a:gd name="connsiteX921" fmla="*/ 1357609 w 7472601"/>
              <a:gd name="connsiteY921" fmla="*/ 532892 h 6858000"/>
              <a:gd name="connsiteX922" fmla="*/ 1309550 w 7472601"/>
              <a:gd name="connsiteY922" fmla="*/ 374031 h 6858000"/>
              <a:gd name="connsiteX923" fmla="*/ 1193673 w 7472601"/>
              <a:gd name="connsiteY923" fmla="*/ 49533 h 6858000"/>
              <a:gd name="connsiteX924" fmla="*/ 1164391 w 7472601"/>
              <a:gd name="connsiteY924" fmla="*/ 0 h 6858000"/>
              <a:gd name="connsiteX925" fmla="*/ 1200666 w 7472601"/>
              <a:gd name="connsiteY925" fmla="*/ 0 h 6858000"/>
              <a:gd name="connsiteX926" fmla="*/ 1223408 w 7472601"/>
              <a:gd name="connsiteY926" fmla="*/ 38996 h 6858000"/>
              <a:gd name="connsiteX927" fmla="*/ 1339635 w 7472601"/>
              <a:gd name="connsiteY927" fmla="*/ 365517 h 6858000"/>
              <a:gd name="connsiteX928" fmla="*/ 1387469 w 7472601"/>
              <a:gd name="connsiteY928" fmla="*/ 523079 h 6858000"/>
              <a:gd name="connsiteX929" fmla="*/ 1452685 w 7472601"/>
              <a:gd name="connsiteY929" fmla="*/ 699806 h 6858000"/>
              <a:gd name="connsiteX930" fmla="*/ 1492092 w 7472601"/>
              <a:gd name="connsiteY930" fmla="*/ 800424 h 6858000"/>
              <a:gd name="connsiteX931" fmla="*/ 1455302 w 7472601"/>
              <a:gd name="connsiteY931" fmla="*/ 632913 h 6858000"/>
              <a:gd name="connsiteX932" fmla="*/ 1222336 w 7472601"/>
              <a:gd name="connsiteY932" fmla="*/ 9480 h 6858000"/>
              <a:gd name="connsiteX933" fmla="*/ 1214634 w 7472601"/>
              <a:gd name="connsiteY933" fmla="*/ 0 h 6858000"/>
              <a:gd name="connsiteX934" fmla="*/ 1289827 w 7472601"/>
              <a:gd name="connsiteY934" fmla="*/ 0 h 6858000"/>
              <a:gd name="connsiteX935" fmla="*/ 1321076 w 7472601"/>
              <a:gd name="connsiteY935" fmla="*/ 59722 h 6858000"/>
              <a:gd name="connsiteX936" fmla="*/ 1512579 w 7472601"/>
              <a:gd name="connsiteY936" fmla="*/ 626441 h 6858000"/>
              <a:gd name="connsiteX937" fmla="*/ 1506076 w 7472601"/>
              <a:gd name="connsiteY937" fmla="*/ 1089289 h 6858000"/>
              <a:gd name="connsiteX938" fmla="*/ 1486346 w 7472601"/>
              <a:gd name="connsiteY938" fmla="*/ 1079919 h 6858000"/>
              <a:gd name="connsiteX939" fmla="*/ 1070511 w 7472601"/>
              <a:gd name="connsiteY939" fmla="*/ 48609 h 6858000"/>
              <a:gd name="connsiteX940" fmla="*/ 1057230 w 7472601"/>
              <a:gd name="connsiteY940" fmla="*/ 0 h 6858000"/>
              <a:gd name="connsiteX941" fmla="*/ 43151 w 7472601"/>
              <a:gd name="connsiteY941" fmla="*/ 0 h 6858000"/>
              <a:gd name="connsiteX942" fmla="*/ 95283 w 7472601"/>
              <a:gd name="connsiteY942" fmla="*/ 0 h 6858000"/>
              <a:gd name="connsiteX943" fmla="*/ 300708 w 7472601"/>
              <a:gd name="connsiteY943" fmla="*/ 154571 h 6858000"/>
              <a:gd name="connsiteX944" fmla="*/ 530414 w 7472601"/>
              <a:gd name="connsiteY944" fmla="*/ 354673 h 6858000"/>
              <a:gd name="connsiteX945" fmla="*/ 333785 w 7472601"/>
              <a:gd name="connsiteY945" fmla="*/ 161564 h 6858000"/>
              <a:gd name="connsiteX946" fmla="*/ 147005 w 7472601"/>
              <a:gd name="connsiteY946" fmla="*/ 0 h 6858000"/>
              <a:gd name="connsiteX947" fmla="*/ 272509 w 7472601"/>
              <a:gd name="connsiteY947" fmla="*/ 0 h 6858000"/>
              <a:gd name="connsiteX948" fmla="*/ 326276 w 7472601"/>
              <a:gd name="connsiteY948" fmla="*/ 45847 h 6858000"/>
              <a:gd name="connsiteX949" fmla="*/ 823759 w 7472601"/>
              <a:gd name="connsiteY949" fmla="*/ 574145 h 6858000"/>
              <a:gd name="connsiteX950" fmla="*/ 811254 w 7472601"/>
              <a:gd name="connsiteY950" fmla="*/ 665546 h 6858000"/>
              <a:gd name="connsiteX951" fmla="*/ 154042 w 7472601"/>
              <a:gd name="connsiteY951" fmla="*/ 261522 h 6858000"/>
              <a:gd name="connsiteX952" fmla="*/ 13550 w 7472601"/>
              <a:gd name="connsiteY952" fmla="*/ 158423 h 6858000"/>
              <a:gd name="connsiteX953" fmla="*/ 0 w 7472601"/>
              <a:gd name="connsiteY953" fmla="*/ 146618 h 6858000"/>
              <a:gd name="connsiteX954" fmla="*/ 0 w 7472601"/>
              <a:gd name="connsiteY954" fmla="*/ 59161 h 6858000"/>
              <a:gd name="connsiteX955" fmla="*/ 45427 w 7472601"/>
              <a:gd name="connsiteY955" fmla="*/ 101078 h 6858000"/>
              <a:gd name="connsiteX956" fmla="*/ 630103 w 7472601"/>
              <a:gd name="connsiteY956" fmla="*/ 485885 h 6858000"/>
              <a:gd name="connsiteX957" fmla="*/ 532040 w 7472601"/>
              <a:gd name="connsiteY957" fmla="*/ 399359 h 6858000"/>
              <a:gd name="connsiteX958" fmla="*/ 517618 w 7472601"/>
              <a:gd name="connsiteY958" fmla="*/ 385726 h 6858000"/>
              <a:gd name="connsiteX959" fmla="*/ 285074 w 7472601"/>
              <a:gd name="connsiteY959" fmla="*/ 182755 h 6858000"/>
              <a:gd name="connsiteX960" fmla="*/ 43151 w 7472601"/>
              <a:gd name="connsiteY960"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467600 w 7472601"/>
              <a:gd name="connsiteY76" fmla="*/ 6163634 h 6858000"/>
              <a:gd name="connsiteX77" fmla="*/ 7448321 w 7472601"/>
              <a:gd name="connsiteY77" fmla="*/ 6190991 h 6858000"/>
              <a:gd name="connsiteX78" fmla="*/ 7467600 w 7472601"/>
              <a:gd name="connsiteY78" fmla="*/ 6221686 h 6858000"/>
              <a:gd name="connsiteX79" fmla="*/ 7467600 w 7472601"/>
              <a:gd name="connsiteY79" fmla="*/ 6334256 h 6858000"/>
              <a:gd name="connsiteX80" fmla="*/ 7454976 w 7472601"/>
              <a:gd name="connsiteY80" fmla="*/ 6318297 h 6858000"/>
              <a:gd name="connsiteX81" fmla="*/ 1456157 w 7472601"/>
              <a:gd name="connsiteY81" fmla="*/ 5371404 h 6858000"/>
              <a:gd name="connsiteX82" fmla="*/ 1244432 w 7472601"/>
              <a:gd name="connsiteY82" fmla="*/ 5385601 h 6858000"/>
              <a:gd name="connsiteX83" fmla="*/ 973990 w 7472601"/>
              <a:gd name="connsiteY83" fmla="*/ 5424940 h 6858000"/>
              <a:gd name="connsiteX84" fmla="*/ 1103809 w 7472601"/>
              <a:gd name="connsiteY84" fmla="*/ 5433720 h 6858000"/>
              <a:gd name="connsiteX85" fmla="*/ 1123454 w 7472601"/>
              <a:gd name="connsiteY85" fmla="*/ 5435727 h 6858000"/>
              <a:gd name="connsiteX86" fmla="*/ 1737017 w 7472601"/>
              <a:gd name="connsiteY86" fmla="*/ 5452183 h 6858000"/>
              <a:gd name="connsiteX87" fmla="*/ 1824397 w 7472601"/>
              <a:gd name="connsiteY87" fmla="*/ 5447757 h 6858000"/>
              <a:gd name="connsiteX88" fmla="*/ 2070059 w 7472601"/>
              <a:gd name="connsiteY88" fmla="*/ 5441660 h 6858000"/>
              <a:gd name="connsiteX89" fmla="*/ 1456157 w 7472601"/>
              <a:gd name="connsiteY89" fmla="*/ 5371404 h 6858000"/>
              <a:gd name="connsiteX90" fmla="*/ 4988186 w 7472601"/>
              <a:gd name="connsiteY90" fmla="*/ 5216467 h 6858000"/>
              <a:gd name="connsiteX91" fmla="*/ 4777334 w 7472601"/>
              <a:gd name="connsiteY91" fmla="*/ 5406072 h 6858000"/>
              <a:gd name="connsiteX92" fmla="*/ 4718341 w 7472601"/>
              <a:gd name="connsiteY92" fmla="*/ 5468043 h 6858000"/>
              <a:gd name="connsiteX93" fmla="*/ 4604655 w 7472601"/>
              <a:gd name="connsiteY93" fmla="*/ 5583434 h 6858000"/>
              <a:gd name="connsiteX94" fmla="*/ 4565074 w 7472601"/>
              <a:gd name="connsiteY94" fmla="*/ 5618550 h 6858000"/>
              <a:gd name="connsiteX95" fmla="*/ 4988186 w 7472601"/>
              <a:gd name="connsiteY95" fmla="*/ 5216467 h 6858000"/>
              <a:gd name="connsiteX96" fmla="*/ 4978032 w 7472601"/>
              <a:gd name="connsiteY96" fmla="*/ 5183809 h 6858000"/>
              <a:gd name="connsiteX97" fmla="*/ 4463413 w 7472601"/>
              <a:gd name="connsiteY97" fmla="*/ 5615162 h 6858000"/>
              <a:gd name="connsiteX98" fmla="*/ 4358134 w 7472601"/>
              <a:gd name="connsiteY98" fmla="*/ 5742791 h 6858000"/>
              <a:gd name="connsiteX99" fmla="*/ 4376219 w 7472601"/>
              <a:gd name="connsiteY99" fmla="*/ 5729027 h 6858000"/>
              <a:gd name="connsiteX100" fmla="*/ 4582340 w 7472601"/>
              <a:gd name="connsiteY100" fmla="*/ 5561037 h 6858000"/>
              <a:gd name="connsiteX101" fmla="*/ 4694684 w 7472601"/>
              <a:gd name="connsiteY101" fmla="*/ 5447098 h 6858000"/>
              <a:gd name="connsiteX102" fmla="*/ 4754123 w 7472601"/>
              <a:gd name="connsiteY102" fmla="*/ 5384643 h 6858000"/>
              <a:gd name="connsiteX103" fmla="*/ 4978032 w 7472601"/>
              <a:gd name="connsiteY103" fmla="*/ 5183809 h 6858000"/>
              <a:gd name="connsiteX104" fmla="*/ 1903353 w 7472601"/>
              <a:gd name="connsiteY104" fmla="*/ 5044827 h 6858000"/>
              <a:gd name="connsiteX105" fmla="*/ 1936931 w 7472601"/>
              <a:gd name="connsiteY105" fmla="*/ 5093954 h 6858000"/>
              <a:gd name="connsiteX106" fmla="*/ 2195868 w 7472601"/>
              <a:gd name="connsiteY106" fmla="*/ 5396574 h 6858000"/>
              <a:gd name="connsiteX107" fmla="*/ 2088852 w 7472601"/>
              <a:gd name="connsiteY107" fmla="*/ 5166123 h 6858000"/>
              <a:gd name="connsiteX108" fmla="*/ 1958241 w 7472601"/>
              <a:gd name="connsiteY108" fmla="*/ 5067955 h 6858000"/>
              <a:gd name="connsiteX109" fmla="*/ 1903353 w 7472601"/>
              <a:gd name="connsiteY109" fmla="*/ 5044827 h 6858000"/>
              <a:gd name="connsiteX110" fmla="*/ 1979378 w 7472601"/>
              <a:gd name="connsiteY110" fmla="*/ 4769504 h 6858000"/>
              <a:gd name="connsiteX111" fmla="*/ 2882120 w 7472601"/>
              <a:gd name="connsiteY111" fmla="*/ 5064547 h 6858000"/>
              <a:gd name="connsiteX112" fmla="*/ 2793103 w 7472601"/>
              <a:gd name="connsiteY112" fmla="*/ 5039699 h 6858000"/>
              <a:gd name="connsiteX113" fmla="*/ 2770041 w 7472601"/>
              <a:gd name="connsiteY113" fmla="*/ 5033634 h 6858000"/>
              <a:gd name="connsiteX114" fmla="*/ 1979378 w 7472601"/>
              <a:gd name="connsiteY114" fmla="*/ 4769504 h 6858000"/>
              <a:gd name="connsiteX115" fmla="*/ 1927410 w 7472601"/>
              <a:gd name="connsiteY115" fmla="*/ 4716164 h 6858000"/>
              <a:gd name="connsiteX116" fmla="*/ 1959587 w 7472601"/>
              <a:gd name="connsiteY116" fmla="*/ 4728849 h 6858000"/>
              <a:gd name="connsiteX117" fmla="*/ 2777707 w 7472601"/>
              <a:gd name="connsiteY117" fmla="*/ 5003991 h 6858000"/>
              <a:gd name="connsiteX118" fmla="*/ 2800768 w 7472601"/>
              <a:gd name="connsiteY118" fmla="*/ 5010056 h 6858000"/>
              <a:gd name="connsiteX119" fmla="*/ 2879408 w 7472601"/>
              <a:gd name="connsiteY119" fmla="*/ 5031590 h 6858000"/>
              <a:gd name="connsiteX120" fmla="*/ 2862295 w 7472601"/>
              <a:gd name="connsiteY120" fmla="*/ 5022958 h 6858000"/>
              <a:gd name="connsiteX121" fmla="*/ 2813343 w 7472601"/>
              <a:gd name="connsiteY121" fmla="*/ 4998369 h 6858000"/>
              <a:gd name="connsiteX122" fmla="*/ 2646245 w 7472601"/>
              <a:gd name="connsiteY122" fmla="*/ 4930999 h 6858000"/>
              <a:gd name="connsiteX123" fmla="*/ 1999243 w 7472601"/>
              <a:gd name="connsiteY123" fmla="*/ 4730524 h 6858000"/>
              <a:gd name="connsiteX124" fmla="*/ 1979527 w 7472601"/>
              <a:gd name="connsiteY124" fmla="*/ 4726651 h 6858000"/>
              <a:gd name="connsiteX125" fmla="*/ 1927410 w 7472601"/>
              <a:gd name="connsiteY125" fmla="*/ 4716164 h 6858000"/>
              <a:gd name="connsiteX126" fmla="*/ 1997014 w 7472601"/>
              <a:gd name="connsiteY126" fmla="*/ 4698007 h 6858000"/>
              <a:gd name="connsiteX127" fmla="*/ 2005458 w 7472601"/>
              <a:gd name="connsiteY127" fmla="*/ 4699540 h 6858000"/>
              <a:gd name="connsiteX128" fmla="*/ 2657186 w 7472601"/>
              <a:gd name="connsiteY128" fmla="*/ 4901687 h 6858000"/>
              <a:gd name="connsiteX129" fmla="*/ 2826662 w 7472601"/>
              <a:gd name="connsiteY129" fmla="*/ 4970362 h 6858000"/>
              <a:gd name="connsiteX130" fmla="*/ 2876100 w 7472601"/>
              <a:gd name="connsiteY130" fmla="*/ 4995397 h 6858000"/>
              <a:gd name="connsiteX131" fmla="*/ 3042600 w 7472601"/>
              <a:gd name="connsiteY131" fmla="*/ 5059532 h 6858000"/>
              <a:gd name="connsiteX132" fmla="*/ 1997014 w 7472601"/>
              <a:gd name="connsiteY132" fmla="*/ 4698007 h 6858000"/>
              <a:gd name="connsiteX133" fmla="*/ 2305292 w 7472601"/>
              <a:gd name="connsiteY133" fmla="*/ 4219492 h 6858000"/>
              <a:gd name="connsiteX134" fmla="*/ 3360922 w 7472601"/>
              <a:gd name="connsiteY134" fmla="*/ 4529373 h 6858000"/>
              <a:gd name="connsiteX135" fmla="*/ 3492420 w 7472601"/>
              <a:gd name="connsiteY135" fmla="*/ 4510145 h 6858000"/>
              <a:gd name="connsiteX136" fmla="*/ 3364086 w 7472601"/>
              <a:gd name="connsiteY136" fmla="*/ 4480340 h 6858000"/>
              <a:gd name="connsiteX137" fmla="*/ 3225818 w 7472601"/>
              <a:gd name="connsiteY137" fmla="*/ 4411822 h 6858000"/>
              <a:gd name="connsiteX138" fmla="*/ 3129696 w 7472601"/>
              <a:gd name="connsiteY138" fmla="*/ 4360704 h 6858000"/>
              <a:gd name="connsiteX139" fmla="*/ 2814545 w 7472601"/>
              <a:gd name="connsiteY139" fmla="*/ 4282955 h 6858000"/>
              <a:gd name="connsiteX140" fmla="*/ 2305292 w 7472601"/>
              <a:gd name="connsiteY140" fmla="*/ 4219492 h 6858000"/>
              <a:gd name="connsiteX141" fmla="*/ 2626982 w 7472601"/>
              <a:gd name="connsiteY141" fmla="*/ 4206450 h 6858000"/>
              <a:gd name="connsiteX142" fmla="*/ 2490617 w 7472601"/>
              <a:gd name="connsiteY142" fmla="*/ 4206951 h 6858000"/>
              <a:gd name="connsiteX143" fmla="*/ 2819869 w 7472601"/>
              <a:gd name="connsiteY143" fmla="*/ 4252936 h 6858000"/>
              <a:gd name="connsiteX144" fmla="*/ 3143018 w 7472601"/>
              <a:gd name="connsiteY144" fmla="*/ 4332698 h 6858000"/>
              <a:gd name="connsiteX145" fmla="*/ 3241520 w 7472601"/>
              <a:gd name="connsiteY145" fmla="*/ 4385112 h 6858000"/>
              <a:gd name="connsiteX146" fmla="*/ 3374575 w 7472601"/>
              <a:gd name="connsiteY146" fmla="*/ 4451517 h 6858000"/>
              <a:gd name="connsiteX147" fmla="*/ 3505221 w 7472601"/>
              <a:gd name="connsiteY147" fmla="*/ 4480757 h 6858000"/>
              <a:gd name="connsiteX148" fmla="*/ 2626982 w 7472601"/>
              <a:gd name="connsiteY148" fmla="*/ 4206450 h 6858000"/>
              <a:gd name="connsiteX149" fmla="*/ 1310106 w 7472601"/>
              <a:gd name="connsiteY149" fmla="*/ 3943217 h 6858000"/>
              <a:gd name="connsiteX150" fmla="*/ 854994 w 7472601"/>
              <a:gd name="connsiteY150" fmla="*/ 4399136 h 6858000"/>
              <a:gd name="connsiteX151" fmla="*/ 742462 w 7472601"/>
              <a:gd name="connsiteY151" fmla="*/ 4594648 h 6858000"/>
              <a:gd name="connsiteX152" fmla="*/ 820602 w 7472601"/>
              <a:gd name="connsiteY152" fmla="*/ 4485915 h 6858000"/>
              <a:gd name="connsiteX153" fmla="*/ 878295 w 7472601"/>
              <a:gd name="connsiteY153" fmla="*/ 4403594 h 6858000"/>
              <a:gd name="connsiteX154" fmla="*/ 1240607 w 7472601"/>
              <a:gd name="connsiteY154" fmla="*/ 4010401 h 6858000"/>
              <a:gd name="connsiteX155" fmla="*/ 1310106 w 7472601"/>
              <a:gd name="connsiteY155" fmla="*/ 3943217 h 6858000"/>
              <a:gd name="connsiteX156" fmla="*/ 1423113 w 7472601"/>
              <a:gd name="connsiteY156" fmla="*/ 3874565 h 6858000"/>
              <a:gd name="connsiteX157" fmla="*/ 1260565 w 7472601"/>
              <a:gd name="connsiteY157" fmla="*/ 4031982 h 6858000"/>
              <a:gd name="connsiteX158" fmla="*/ 901900 w 7472601"/>
              <a:gd name="connsiteY158" fmla="*/ 4421236 h 6858000"/>
              <a:gd name="connsiteX159" fmla="*/ 845044 w 7472601"/>
              <a:gd name="connsiteY159" fmla="*/ 4502436 h 6858000"/>
              <a:gd name="connsiteX160" fmla="*/ 685926 w 7472601"/>
              <a:gd name="connsiteY160" fmla="*/ 4703069 h 6858000"/>
              <a:gd name="connsiteX161" fmla="*/ 684248 w 7472601"/>
              <a:gd name="connsiteY161" fmla="*/ 4706721 h 6858000"/>
              <a:gd name="connsiteX162" fmla="*/ 1423113 w 7472601"/>
              <a:gd name="connsiteY162" fmla="*/ 3874565 h 6858000"/>
              <a:gd name="connsiteX163" fmla="*/ 3316479 w 7472601"/>
              <a:gd name="connsiteY163" fmla="*/ 3872136 h 6858000"/>
              <a:gd name="connsiteX164" fmla="*/ 3546806 w 7472601"/>
              <a:gd name="connsiteY164" fmla="*/ 4356139 h 6858000"/>
              <a:gd name="connsiteX165" fmla="*/ 3364433 w 7472601"/>
              <a:gd name="connsiteY165" fmla="*/ 3953121 h 6858000"/>
              <a:gd name="connsiteX166" fmla="*/ 3316479 w 7472601"/>
              <a:gd name="connsiteY166" fmla="*/ 3872136 h 6858000"/>
              <a:gd name="connsiteX167" fmla="*/ 3291335 w 7472601"/>
              <a:gd name="connsiteY167" fmla="*/ 3767420 h 6858000"/>
              <a:gd name="connsiteX168" fmla="*/ 3390805 w 7472601"/>
              <a:gd name="connsiteY168" fmla="*/ 3937163 h 6858000"/>
              <a:gd name="connsiteX169" fmla="*/ 3579062 w 7472601"/>
              <a:gd name="connsiteY169" fmla="*/ 4359040 h 6858000"/>
              <a:gd name="connsiteX170" fmla="*/ 3467355 w 7472601"/>
              <a:gd name="connsiteY170" fmla="*/ 3988130 h 6858000"/>
              <a:gd name="connsiteX171" fmla="*/ 3310753 w 7472601"/>
              <a:gd name="connsiteY171" fmla="*/ 3787140 h 6858000"/>
              <a:gd name="connsiteX172" fmla="*/ 3291335 w 7472601"/>
              <a:gd name="connsiteY172" fmla="*/ 3767420 h 6858000"/>
              <a:gd name="connsiteX173" fmla="*/ 1635889 w 7472601"/>
              <a:gd name="connsiteY173" fmla="*/ 3709494 h 6858000"/>
              <a:gd name="connsiteX174" fmla="*/ 1634800 w 7472601"/>
              <a:gd name="connsiteY174" fmla="*/ 3731111 h 6858000"/>
              <a:gd name="connsiteX175" fmla="*/ 1635889 w 7472601"/>
              <a:gd name="connsiteY175" fmla="*/ 3709494 h 6858000"/>
              <a:gd name="connsiteX176" fmla="*/ 1510397 w 7472601"/>
              <a:gd name="connsiteY176" fmla="*/ 3684705 h 6858000"/>
              <a:gd name="connsiteX177" fmla="*/ 1146550 w 7472601"/>
              <a:gd name="connsiteY177" fmla="*/ 3802012 h 6858000"/>
              <a:gd name="connsiteX178" fmla="*/ 698834 w 7472601"/>
              <a:gd name="connsiteY178" fmla="*/ 3952272 h 6858000"/>
              <a:gd name="connsiteX179" fmla="*/ 34256 w 7472601"/>
              <a:gd name="connsiteY179" fmla="*/ 4347603 h 6858000"/>
              <a:gd name="connsiteX180" fmla="*/ 527241 w 7472601"/>
              <a:gd name="connsiteY180" fmla="*/ 4065078 h 6858000"/>
              <a:gd name="connsiteX181" fmla="*/ 1510397 w 7472601"/>
              <a:gd name="connsiteY181" fmla="*/ 3684705 h 6858000"/>
              <a:gd name="connsiteX182" fmla="*/ 1313114 w 7472601"/>
              <a:gd name="connsiteY182" fmla="*/ 3655216 h 6858000"/>
              <a:gd name="connsiteX183" fmla="*/ 1109304 w 7472601"/>
              <a:gd name="connsiteY183" fmla="*/ 3669030 h 6858000"/>
              <a:gd name="connsiteX184" fmla="*/ 8129 w 7472601"/>
              <a:gd name="connsiteY184" fmla="*/ 4330519 h 6858000"/>
              <a:gd name="connsiteX185" fmla="*/ 687572 w 7472601"/>
              <a:gd name="connsiteY185" fmla="*/ 3925629 h 6858000"/>
              <a:gd name="connsiteX186" fmla="*/ 1138365 w 7472601"/>
              <a:gd name="connsiteY186" fmla="*/ 3774515 h 6858000"/>
              <a:gd name="connsiteX187" fmla="*/ 1505579 w 7472601"/>
              <a:gd name="connsiteY187" fmla="*/ 3655526 h 6858000"/>
              <a:gd name="connsiteX188" fmla="*/ 1313114 w 7472601"/>
              <a:gd name="connsiteY188" fmla="*/ 3655216 h 6858000"/>
              <a:gd name="connsiteX189" fmla="*/ 3655073 w 7472601"/>
              <a:gd name="connsiteY189" fmla="*/ 3650884 h 6858000"/>
              <a:gd name="connsiteX190" fmla="*/ 3989938 w 7472601"/>
              <a:gd name="connsiteY190" fmla="*/ 3991685 h 6858000"/>
              <a:gd name="connsiteX191" fmla="*/ 4393907 w 7472601"/>
              <a:gd name="connsiteY191" fmla="*/ 4261258 h 6858000"/>
              <a:gd name="connsiteX192" fmla="*/ 4648051 w 7472601"/>
              <a:gd name="connsiteY192" fmla="*/ 4374051 h 6858000"/>
              <a:gd name="connsiteX193" fmla="*/ 4383389 w 7472601"/>
              <a:gd name="connsiteY193" fmla="*/ 4184369 h 6858000"/>
              <a:gd name="connsiteX194" fmla="*/ 4165508 w 7472601"/>
              <a:gd name="connsiteY194" fmla="*/ 4035196 h 6858000"/>
              <a:gd name="connsiteX195" fmla="*/ 4068162 w 7472601"/>
              <a:gd name="connsiteY195" fmla="*/ 3953394 h 6858000"/>
              <a:gd name="connsiteX196" fmla="*/ 3981416 w 7472601"/>
              <a:gd name="connsiteY196" fmla="*/ 3880482 h 6858000"/>
              <a:gd name="connsiteX197" fmla="*/ 3800147 w 7472601"/>
              <a:gd name="connsiteY197" fmla="*/ 3749872 h 6858000"/>
              <a:gd name="connsiteX198" fmla="*/ 3655073 w 7472601"/>
              <a:gd name="connsiteY198" fmla="*/ 3650884 h 6858000"/>
              <a:gd name="connsiteX199" fmla="*/ 3670252 w 7472601"/>
              <a:gd name="connsiteY199" fmla="*/ 3622798 h 6858000"/>
              <a:gd name="connsiteX200" fmla="*/ 3817258 w 7472601"/>
              <a:gd name="connsiteY200" fmla="*/ 3723577 h 6858000"/>
              <a:gd name="connsiteX201" fmla="*/ 4000461 w 7472601"/>
              <a:gd name="connsiteY201" fmla="*/ 3855966 h 6858000"/>
              <a:gd name="connsiteX202" fmla="*/ 4088180 w 7472601"/>
              <a:gd name="connsiteY202" fmla="*/ 3929774 h 6858000"/>
              <a:gd name="connsiteX203" fmla="*/ 4184555 w 7472601"/>
              <a:gd name="connsiteY203" fmla="*/ 4010683 h 6858000"/>
              <a:gd name="connsiteX204" fmla="*/ 4399563 w 7472601"/>
              <a:gd name="connsiteY204" fmla="*/ 4158106 h 6858000"/>
              <a:gd name="connsiteX205" fmla="*/ 4684469 w 7472601"/>
              <a:gd name="connsiteY205" fmla="*/ 4364680 h 6858000"/>
              <a:gd name="connsiteX206" fmla="*/ 4690271 w 7472601"/>
              <a:gd name="connsiteY206" fmla="*/ 4370034 h 6858000"/>
              <a:gd name="connsiteX207" fmla="*/ 4136093 w 7472601"/>
              <a:gd name="connsiteY207" fmla="*/ 3858466 h 6858000"/>
              <a:gd name="connsiteX208" fmla="*/ 3670252 w 7472601"/>
              <a:gd name="connsiteY208" fmla="*/ 3622798 h 6858000"/>
              <a:gd name="connsiteX209" fmla="*/ 4440129 w 7472601"/>
              <a:gd name="connsiteY209" fmla="*/ 3448571 h 6858000"/>
              <a:gd name="connsiteX210" fmla="*/ 4856525 w 7472601"/>
              <a:gd name="connsiteY210" fmla="*/ 3915351 h 6858000"/>
              <a:gd name="connsiteX211" fmla="*/ 5059055 w 7472601"/>
              <a:gd name="connsiteY211" fmla="*/ 4108918 h 6858000"/>
              <a:gd name="connsiteX212" fmla="*/ 5290070 w 7472601"/>
              <a:gd name="connsiteY212" fmla="*/ 4263619 h 6858000"/>
              <a:gd name="connsiteX213" fmla="*/ 4834991 w 7472601"/>
              <a:gd name="connsiteY213" fmla="*/ 3830985 h 6858000"/>
              <a:gd name="connsiteX214" fmla="*/ 4440129 w 7472601"/>
              <a:gd name="connsiteY214" fmla="*/ 3448571 h 6858000"/>
              <a:gd name="connsiteX215" fmla="*/ 4441737 w 7472601"/>
              <a:gd name="connsiteY215" fmla="*/ 3399734 h 6858000"/>
              <a:gd name="connsiteX216" fmla="*/ 4431236 w 7472601"/>
              <a:gd name="connsiteY216" fmla="*/ 3400954 h 6858000"/>
              <a:gd name="connsiteX217" fmla="*/ 4557150 w 7472601"/>
              <a:gd name="connsiteY217" fmla="*/ 3510023 h 6858000"/>
              <a:gd name="connsiteX218" fmla="*/ 4856936 w 7472601"/>
              <a:gd name="connsiteY218" fmla="*/ 3809146 h 6858000"/>
              <a:gd name="connsiteX219" fmla="*/ 5111996 w 7472601"/>
              <a:gd name="connsiteY219" fmla="*/ 4065759 h 6858000"/>
              <a:gd name="connsiteX220" fmla="*/ 5388878 w 7472601"/>
              <a:gd name="connsiteY220" fmla="*/ 4300185 h 6858000"/>
              <a:gd name="connsiteX221" fmla="*/ 5425556 w 7472601"/>
              <a:gd name="connsiteY221" fmla="*/ 4308967 h 6858000"/>
              <a:gd name="connsiteX222" fmla="*/ 4943646 w 7472601"/>
              <a:gd name="connsiteY222" fmla="*/ 3822916 h 6858000"/>
              <a:gd name="connsiteX223" fmla="*/ 4594837 w 7472601"/>
              <a:gd name="connsiteY223" fmla="*/ 3532274 h 6858000"/>
              <a:gd name="connsiteX224" fmla="*/ 4441737 w 7472601"/>
              <a:gd name="connsiteY224" fmla="*/ 3399734 h 6858000"/>
              <a:gd name="connsiteX225" fmla="*/ 5425834 w 7472601"/>
              <a:gd name="connsiteY225" fmla="*/ 3162785 h 6858000"/>
              <a:gd name="connsiteX226" fmla="*/ 5401644 w 7472601"/>
              <a:gd name="connsiteY226" fmla="*/ 3617847 h 6858000"/>
              <a:gd name="connsiteX227" fmla="*/ 5467256 w 7472601"/>
              <a:gd name="connsiteY227" fmla="*/ 4175494 h 6858000"/>
              <a:gd name="connsiteX228" fmla="*/ 5448069 w 7472601"/>
              <a:gd name="connsiteY228" fmla="*/ 3567554 h 6858000"/>
              <a:gd name="connsiteX229" fmla="*/ 5425834 w 7472601"/>
              <a:gd name="connsiteY229" fmla="*/ 3162785 h 6858000"/>
              <a:gd name="connsiteX230" fmla="*/ 1318687 w 7472601"/>
              <a:gd name="connsiteY230" fmla="*/ 3113840 h 6858000"/>
              <a:gd name="connsiteX231" fmla="*/ 1066793 w 7472601"/>
              <a:gd name="connsiteY231" fmla="*/ 3212171 h 6858000"/>
              <a:gd name="connsiteX232" fmla="*/ 993319 w 7472601"/>
              <a:gd name="connsiteY232" fmla="*/ 3247648 h 6858000"/>
              <a:gd name="connsiteX233" fmla="*/ 853081 w 7472601"/>
              <a:gd name="connsiteY233" fmla="*/ 3312410 h 6858000"/>
              <a:gd name="connsiteX234" fmla="*/ 805957 w 7472601"/>
              <a:gd name="connsiteY234" fmla="*/ 3330443 h 6858000"/>
              <a:gd name="connsiteX235" fmla="*/ 1318687 w 7472601"/>
              <a:gd name="connsiteY235" fmla="*/ 3113840 h 6858000"/>
              <a:gd name="connsiteX236" fmla="*/ 5453702 w 7472601"/>
              <a:gd name="connsiteY236" fmla="*/ 3090882 h 6858000"/>
              <a:gd name="connsiteX237" fmla="*/ 5480135 w 7472601"/>
              <a:gd name="connsiteY237" fmla="*/ 3565802 h 6858000"/>
              <a:gd name="connsiteX238" fmla="*/ 5499023 w 7472601"/>
              <a:gd name="connsiteY238" fmla="*/ 4166310 h 6858000"/>
              <a:gd name="connsiteX239" fmla="*/ 5547022 w 7472601"/>
              <a:gd name="connsiteY239" fmla="*/ 3607838 h 6858000"/>
              <a:gd name="connsiteX240" fmla="*/ 5515964 w 7472601"/>
              <a:gd name="connsiteY240" fmla="*/ 3378541 h 6858000"/>
              <a:gd name="connsiteX241" fmla="*/ 5453702 w 7472601"/>
              <a:gd name="connsiteY241" fmla="*/ 3090882 h 6858000"/>
              <a:gd name="connsiteX242" fmla="*/ 1238695 w 7472601"/>
              <a:gd name="connsiteY242" fmla="*/ 3076820 h 6858000"/>
              <a:gd name="connsiteX243" fmla="*/ 716371 w 7472601"/>
              <a:gd name="connsiteY243" fmla="*/ 3293249 h 6858000"/>
              <a:gd name="connsiteX244" fmla="*/ 579522 w 7472601"/>
              <a:gd name="connsiteY244" fmla="*/ 3371759 h 6858000"/>
              <a:gd name="connsiteX245" fmla="*/ 600288 w 7472601"/>
              <a:gd name="connsiteY245" fmla="*/ 3365555 h 6858000"/>
              <a:gd name="connsiteX246" fmla="*/ 840692 w 7472601"/>
              <a:gd name="connsiteY246" fmla="*/ 3284921 h 6858000"/>
              <a:gd name="connsiteX247" fmla="*/ 979248 w 7472601"/>
              <a:gd name="connsiteY247" fmla="*/ 3221003 h 6858000"/>
              <a:gd name="connsiteX248" fmla="*/ 1053282 w 7472601"/>
              <a:gd name="connsiteY248" fmla="*/ 3185247 h 6858000"/>
              <a:gd name="connsiteX249" fmla="*/ 1320603 w 7472601"/>
              <a:gd name="connsiteY249" fmla="*/ 3081281 h 6858000"/>
              <a:gd name="connsiteX250" fmla="*/ 1238695 w 7472601"/>
              <a:gd name="connsiteY250" fmla="*/ 3076820 h 6858000"/>
              <a:gd name="connsiteX251" fmla="*/ 5425627 w 7472601"/>
              <a:gd name="connsiteY251" fmla="*/ 2954192 h 6858000"/>
              <a:gd name="connsiteX252" fmla="*/ 5470770 w 7472601"/>
              <a:gd name="connsiteY252" fmla="*/ 3005435 h 6858000"/>
              <a:gd name="connsiteX253" fmla="*/ 5519779 w 7472601"/>
              <a:gd name="connsiteY253" fmla="*/ 4359223 h 6858000"/>
              <a:gd name="connsiteX254" fmla="*/ 5520293 w 7472601"/>
              <a:gd name="connsiteY254" fmla="*/ 4360602 h 6858000"/>
              <a:gd name="connsiteX255" fmla="*/ 5767221 w 7472601"/>
              <a:gd name="connsiteY255" fmla="*/ 4665564 h 6858000"/>
              <a:gd name="connsiteX256" fmla="*/ 6937169 w 7472601"/>
              <a:gd name="connsiteY256" fmla="*/ 4815941 h 6858000"/>
              <a:gd name="connsiteX257" fmla="*/ 6953922 w 7472601"/>
              <a:gd name="connsiteY257" fmla="*/ 4890068 h 6858000"/>
              <a:gd name="connsiteX258" fmla="*/ 6071359 w 7472601"/>
              <a:gd name="connsiteY258" fmla="*/ 4770770 h 6858000"/>
              <a:gd name="connsiteX259" fmla="*/ 6038839 w 7472601"/>
              <a:gd name="connsiteY259" fmla="*/ 4764474 h 6858000"/>
              <a:gd name="connsiteX260" fmla="*/ 6038706 w 7472601"/>
              <a:gd name="connsiteY260" fmla="*/ 4763847 h 6858000"/>
              <a:gd name="connsiteX261" fmla="*/ 6037784 w 7472601"/>
              <a:gd name="connsiteY261" fmla="*/ 4764270 h 6858000"/>
              <a:gd name="connsiteX262" fmla="*/ 6038839 w 7472601"/>
              <a:gd name="connsiteY262" fmla="*/ 4764474 h 6858000"/>
              <a:gd name="connsiteX263" fmla="*/ 6040338 w 7472601"/>
              <a:gd name="connsiteY263" fmla="*/ 4771418 h 6858000"/>
              <a:gd name="connsiteX264" fmla="*/ 6024488 w 7472601"/>
              <a:gd name="connsiteY264" fmla="*/ 4809903 h 6858000"/>
              <a:gd name="connsiteX265" fmla="*/ 5599771 w 7472601"/>
              <a:gd name="connsiteY265" fmla="*/ 5509652 h 6858000"/>
              <a:gd name="connsiteX266" fmla="*/ 5548843 w 7472601"/>
              <a:gd name="connsiteY266" fmla="*/ 5563845 h 6858000"/>
              <a:gd name="connsiteX267" fmla="*/ 5940952 w 7472601"/>
              <a:gd name="connsiteY267" fmla="*/ 6250028 h 6858000"/>
              <a:gd name="connsiteX268" fmla="*/ 6043441 w 7472601"/>
              <a:gd name="connsiteY268" fmla="*/ 6665847 h 6858000"/>
              <a:gd name="connsiteX269" fmla="*/ 6093432 w 7472601"/>
              <a:gd name="connsiteY269" fmla="*/ 6858000 h 6858000"/>
              <a:gd name="connsiteX270" fmla="*/ 6034344 w 7472601"/>
              <a:gd name="connsiteY270" fmla="*/ 6858000 h 6858000"/>
              <a:gd name="connsiteX271" fmla="*/ 6026679 w 7472601"/>
              <a:gd name="connsiteY271" fmla="*/ 6836959 h 6858000"/>
              <a:gd name="connsiteX272" fmla="*/ 5800441 w 7472601"/>
              <a:gd name="connsiteY272" fmla="*/ 6335286 h 6858000"/>
              <a:gd name="connsiteX273" fmla="*/ 5526562 w 7472601"/>
              <a:gd name="connsiteY273" fmla="*/ 5705388 h 6858000"/>
              <a:gd name="connsiteX274" fmla="*/ 5519640 w 7472601"/>
              <a:gd name="connsiteY274" fmla="*/ 5683774 h 6858000"/>
              <a:gd name="connsiteX275" fmla="*/ 5844559 w 7472601"/>
              <a:gd name="connsiteY275" fmla="*/ 6553349 h 6858000"/>
              <a:gd name="connsiteX276" fmla="*/ 5975994 w 7472601"/>
              <a:gd name="connsiteY276" fmla="*/ 6858000 h 6858000"/>
              <a:gd name="connsiteX277" fmla="*/ 5898547 w 7472601"/>
              <a:gd name="connsiteY277" fmla="*/ 6858000 h 6858000"/>
              <a:gd name="connsiteX278" fmla="*/ 5682041 w 7472601"/>
              <a:gd name="connsiteY278" fmla="*/ 6355860 h 6858000"/>
              <a:gd name="connsiteX279" fmla="*/ 5461758 w 7472601"/>
              <a:gd name="connsiteY279" fmla="*/ 5820220 h 6858000"/>
              <a:gd name="connsiteX280" fmla="*/ 5237282 w 7472601"/>
              <a:gd name="connsiteY280" fmla="*/ 6579086 h 6858000"/>
              <a:gd name="connsiteX281" fmla="*/ 5115009 w 7472601"/>
              <a:gd name="connsiteY281" fmla="*/ 6858000 h 6858000"/>
              <a:gd name="connsiteX282" fmla="*/ 5028074 w 7472601"/>
              <a:gd name="connsiteY282" fmla="*/ 6858000 h 6858000"/>
              <a:gd name="connsiteX283" fmla="*/ 5079508 w 7472601"/>
              <a:gd name="connsiteY283" fmla="*/ 6749074 h 6858000"/>
              <a:gd name="connsiteX284" fmla="*/ 5371846 w 7472601"/>
              <a:gd name="connsiteY284" fmla="*/ 5924413 h 6858000"/>
              <a:gd name="connsiteX285" fmla="*/ 5270512 w 7472601"/>
              <a:gd name="connsiteY285" fmla="*/ 6138975 h 6858000"/>
              <a:gd name="connsiteX286" fmla="*/ 5062409 w 7472601"/>
              <a:gd name="connsiteY286" fmla="*/ 6653544 h 6858000"/>
              <a:gd name="connsiteX287" fmla="*/ 5036628 w 7472601"/>
              <a:gd name="connsiteY287" fmla="*/ 6754247 h 6858000"/>
              <a:gd name="connsiteX288" fmla="*/ 5009112 w 7472601"/>
              <a:gd name="connsiteY288" fmla="*/ 6858000 h 6858000"/>
              <a:gd name="connsiteX289" fmla="*/ 4976679 w 7472601"/>
              <a:gd name="connsiteY289" fmla="*/ 6858000 h 6858000"/>
              <a:gd name="connsiteX290" fmla="*/ 5006537 w 7472601"/>
              <a:gd name="connsiteY290" fmla="*/ 6747068 h 6858000"/>
              <a:gd name="connsiteX291" fmla="*/ 5032723 w 7472601"/>
              <a:gd name="connsiteY291" fmla="*/ 6644957 h 6858000"/>
              <a:gd name="connsiteX292" fmla="*/ 5242949 w 7472601"/>
              <a:gd name="connsiteY292" fmla="*/ 6125175 h 6858000"/>
              <a:gd name="connsiteX293" fmla="*/ 5286321 w 7472601"/>
              <a:gd name="connsiteY293" fmla="*/ 6033555 h 6858000"/>
              <a:gd name="connsiteX294" fmla="*/ 5008210 w 7472601"/>
              <a:gd name="connsiteY294" fmla="*/ 6649194 h 6858000"/>
              <a:gd name="connsiteX295" fmla="*/ 4986321 w 7472601"/>
              <a:gd name="connsiteY295" fmla="*/ 6765687 h 6858000"/>
              <a:gd name="connsiteX296" fmla="*/ 4973474 w 7472601"/>
              <a:gd name="connsiteY296" fmla="*/ 6858000 h 6858000"/>
              <a:gd name="connsiteX297" fmla="*/ 4907178 w 7472601"/>
              <a:gd name="connsiteY297" fmla="*/ 6858000 h 6858000"/>
              <a:gd name="connsiteX298" fmla="*/ 4910810 w 7472601"/>
              <a:gd name="connsiteY298" fmla="*/ 6829660 h 6858000"/>
              <a:gd name="connsiteX299" fmla="*/ 4987461 w 7472601"/>
              <a:gd name="connsiteY299" fmla="*/ 6432994 h 6858000"/>
              <a:gd name="connsiteX300" fmla="*/ 5179262 w 7472601"/>
              <a:gd name="connsiteY300" fmla="*/ 6035044 h 6858000"/>
              <a:gd name="connsiteX301" fmla="*/ 4689678 w 7472601"/>
              <a:gd name="connsiteY301" fmla="*/ 6440241 h 6858000"/>
              <a:gd name="connsiteX302" fmla="*/ 4477543 w 7472601"/>
              <a:gd name="connsiteY302" fmla="*/ 6674836 h 6858000"/>
              <a:gd name="connsiteX303" fmla="*/ 4329957 w 7472601"/>
              <a:gd name="connsiteY303" fmla="*/ 6858000 h 6858000"/>
              <a:gd name="connsiteX304" fmla="*/ 4218595 w 7472601"/>
              <a:gd name="connsiteY304" fmla="*/ 6858000 h 6858000"/>
              <a:gd name="connsiteX305" fmla="*/ 4368888 w 7472601"/>
              <a:gd name="connsiteY305" fmla="*/ 6668412 h 6858000"/>
              <a:gd name="connsiteX306" fmla="*/ 4563091 w 7472601"/>
              <a:gd name="connsiteY306" fmla="*/ 6442508 h 6858000"/>
              <a:gd name="connsiteX307" fmla="*/ 5387324 w 7472601"/>
              <a:gd name="connsiteY307" fmla="*/ 5705830 h 6858000"/>
              <a:gd name="connsiteX308" fmla="*/ 5073620 w 7472601"/>
              <a:gd name="connsiteY308" fmla="*/ 5955437 h 6858000"/>
              <a:gd name="connsiteX309" fmla="*/ 4689789 w 7472601"/>
              <a:gd name="connsiteY309" fmla="*/ 6268382 h 6858000"/>
              <a:gd name="connsiteX310" fmla="*/ 4418722 w 7472601"/>
              <a:gd name="connsiteY310" fmla="*/ 6570886 h 6858000"/>
              <a:gd name="connsiteX311" fmla="*/ 4214944 w 7472601"/>
              <a:gd name="connsiteY311" fmla="*/ 6858000 h 6858000"/>
              <a:gd name="connsiteX312" fmla="*/ 4177898 w 7472601"/>
              <a:gd name="connsiteY312" fmla="*/ 6858000 h 6858000"/>
              <a:gd name="connsiteX313" fmla="*/ 4391597 w 7472601"/>
              <a:gd name="connsiteY313" fmla="*/ 6556370 h 6858000"/>
              <a:gd name="connsiteX314" fmla="*/ 4668889 w 7472601"/>
              <a:gd name="connsiteY314" fmla="*/ 6246399 h 6858000"/>
              <a:gd name="connsiteX315" fmla="*/ 5055427 w 7472601"/>
              <a:gd name="connsiteY315" fmla="*/ 5931476 h 6858000"/>
              <a:gd name="connsiteX316" fmla="*/ 5371814 w 7472601"/>
              <a:gd name="connsiteY316" fmla="*/ 5678975 h 6858000"/>
              <a:gd name="connsiteX317" fmla="*/ 4987918 w 7472601"/>
              <a:gd name="connsiteY317" fmla="*/ 5838701 h 6858000"/>
              <a:gd name="connsiteX318" fmla="*/ 4317146 w 7472601"/>
              <a:gd name="connsiteY318" fmla="*/ 6587716 h 6858000"/>
              <a:gd name="connsiteX319" fmla="*/ 4171627 w 7472601"/>
              <a:gd name="connsiteY319" fmla="*/ 6858000 h 6858000"/>
              <a:gd name="connsiteX320" fmla="*/ 4081585 w 7472601"/>
              <a:gd name="connsiteY320" fmla="*/ 6858000 h 6858000"/>
              <a:gd name="connsiteX321" fmla="*/ 4238603 w 7472601"/>
              <a:gd name="connsiteY321" fmla="*/ 6559341 h 6858000"/>
              <a:gd name="connsiteX322" fmla="*/ 4778333 w 7472601"/>
              <a:gd name="connsiteY322" fmla="*/ 5873626 h 6858000"/>
              <a:gd name="connsiteX323" fmla="*/ 5414185 w 7472601"/>
              <a:gd name="connsiteY323" fmla="*/ 5573882 h 6858000"/>
              <a:gd name="connsiteX324" fmla="*/ 5959648 w 7472601"/>
              <a:gd name="connsiteY324" fmla="*/ 4760797 h 6858000"/>
              <a:gd name="connsiteX325" fmla="*/ 5355019 w 7472601"/>
              <a:gd name="connsiteY325" fmla="*/ 4734672 h 6858000"/>
              <a:gd name="connsiteX326" fmla="*/ 5083565 w 7472601"/>
              <a:gd name="connsiteY326" fmla="*/ 5179121 h 6858000"/>
              <a:gd name="connsiteX327" fmla="*/ 4713577 w 7472601"/>
              <a:gd name="connsiteY327" fmla="*/ 5616803 h 6858000"/>
              <a:gd name="connsiteX328" fmla="*/ 3989559 w 7472601"/>
              <a:gd name="connsiteY328" fmla="*/ 6145945 h 6858000"/>
              <a:gd name="connsiteX329" fmla="*/ 3939824 w 7472601"/>
              <a:gd name="connsiteY329" fmla="*/ 6066900 h 6858000"/>
              <a:gd name="connsiteX330" fmla="*/ 4584537 w 7472601"/>
              <a:gd name="connsiteY330" fmla="*/ 5324826 h 6858000"/>
              <a:gd name="connsiteX331" fmla="*/ 5037105 w 7472601"/>
              <a:gd name="connsiteY331" fmla="*/ 5088765 h 6858000"/>
              <a:gd name="connsiteX332" fmla="*/ 5039930 w 7472601"/>
              <a:gd name="connsiteY332" fmla="*/ 5089585 h 6858000"/>
              <a:gd name="connsiteX333" fmla="*/ 5263764 w 7472601"/>
              <a:gd name="connsiteY333" fmla="*/ 4735525 h 6858000"/>
              <a:gd name="connsiteX334" fmla="*/ 4086300 w 7472601"/>
              <a:gd name="connsiteY334" fmla="*/ 4884599 h 6858000"/>
              <a:gd name="connsiteX335" fmla="*/ 4085485 w 7472601"/>
              <a:gd name="connsiteY335" fmla="*/ 4899070 h 6858000"/>
              <a:gd name="connsiteX336" fmla="*/ 3871915 w 7472601"/>
              <a:gd name="connsiteY336" fmla="*/ 5253645 h 6858000"/>
              <a:gd name="connsiteX337" fmla="*/ 3799374 w 7472601"/>
              <a:gd name="connsiteY337" fmla="*/ 5466127 h 6858000"/>
              <a:gd name="connsiteX338" fmla="*/ 3498850 w 7472601"/>
              <a:gd name="connsiteY338" fmla="*/ 6661888 h 6858000"/>
              <a:gd name="connsiteX339" fmla="*/ 3399216 w 7472601"/>
              <a:gd name="connsiteY339" fmla="*/ 6858000 h 6858000"/>
              <a:gd name="connsiteX340" fmla="*/ 3303688 w 7472601"/>
              <a:gd name="connsiteY340" fmla="*/ 6858000 h 6858000"/>
              <a:gd name="connsiteX341" fmla="*/ 3391774 w 7472601"/>
              <a:gd name="connsiteY341" fmla="*/ 6697181 h 6858000"/>
              <a:gd name="connsiteX342" fmla="*/ 3735540 w 7472601"/>
              <a:gd name="connsiteY342" fmla="*/ 5546923 h 6858000"/>
              <a:gd name="connsiteX343" fmla="*/ 3729438 w 7472601"/>
              <a:gd name="connsiteY343" fmla="*/ 5569058 h 6858000"/>
              <a:gd name="connsiteX344" fmla="*/ 3707782 w 7472601"/>
              <a:gd name="connsiteY344" fmla="*/ 5644908 h 6858000"/>
              <a:gd name="connsiteX345" fmla="*/ 3583827 w 7472601"/>
              <a:gd name="connsiteY345" fmla="*/ 6039215 h 6858000"/>
              <a:gd name="connsiteX346" fmla="*/ 3547861 w 7472601"/>
              <a:gd name="connsiteY346" fmla="*/ 6129609 h 6858000"/>
              <a:gd name="connsiteX347" fmla="*/ 3490905 w 7472601"/>
              <a:gd name="connsiteY347" fmla="*/ 6277660 h 6858000"/>
              <a:gd name="connsiteX348" fmla="*/ 3455859 w 7472601"/>
              <a:gd name="connsiteY348" fmla="*/ 6391301 h 6858000"/>
              <a:gd name="connsiteX349" fmla="*/ 3429112 w 7472601"/>
              <a:gd name="connsiteY349" fmla="*/ 6479469 h 6858000"/>
              <a:gd name="connsiteX350" fmla="*/ 3304862 w 7472601"/>
              <a:gd name="connsiteY350" fmla="*/ 6796476 h 6858000"/>
              <a:gd name="connsiteX351" fmla="*/ 3276071 w 7472601"/>
              <a:gd name="connsiteY351" fmla="*/ 6858000 h 6858000"/>
              <a:gd name="connsiteX352" fmla="*/ 3240805 w 7472601"/>
              <a:gd name="connsiteY352" fmla="*/ 6858000 h 6858000"/>
              <a:gd name="connsiteX353" fmla="*/ 3275917 w 7472601"/>
              <a:gd name="connsiteY353" fmla="*/ 6783192 h 6858000"/>
              <a:gd name="connsiteX354" fmla="*/ 3399358 w 7472601"/>
              <a:gd name="connsiteY354" fmla="*/ 6469011 h 6858000"/>
              <a:gd name="connsiteX355" fmla="*/ 3425650 w 7472601"/>
              <a:gd name="connsiteY355" fmla="*/ 6381333 h 6858000"/>
              <a:gd name="connsiteX356" fmla="*/ 3460661 w 7472601"/>
              <a:gd name="connsiteY356" fmla="*/ 6266763 h 6858000"/>
              <a:gd name="connsiteX357" fmla="*/ 3518021 w 7472601"/>
              <a:gd name="connsiteY357" fmla="*/ 6117298 h 6858000"/>
              <a:gd name="connsiteX358" fmla="*/ 3554035 w 7472601"/>
              <a:gd name="connsiteY358" fmla="*/ 6027832 h 6858000"/>
              <a:gd name="connsiteX359" fmla="*/ 3677174 w 7472601"/>
              <a:gd name="connsiteY359" fmla="*/ 5636351 h 6858000"/>
              <a:gd name="connsiteX360" fmla="*/ 3698819 w 7472601"/>
              <a:gd name="connsiteY360" fmla="*/ 5560503 h 6858000"/>
              <a:gd name="connsiteX361" fmla="*/ 3702094 w 7472601"/>
              <a:gd name="connsiteY361" fmla="*/ 5549194 h 6858000"/>
              <a:gd name="connsiteX362" fmla="*/ 3398355 w 7472601"/>
              <a:gd name="connsiteY362" fmla="*/ 6094603 h 6858000"/>
              <a:gd name="connsiteX363" fmla="*/ 3193941 w 7472601"/>
              <a:gd name="connsiteY363" fmla="*/ 6798775 h 6858000"/>
              <a:gd name="connsiteX364" fmla="*/ 3184140 w 7472601"/>
              <a:gd name="connsiteY364" fmla="*/ 6858000 h 6858000"/>
              <a:gd name="connsiteX365" fmla="*/ 3099978 w 7472601"/>
              <a:gd name="connsiteY365" fmla="*/ 6858000 h 6858000"/>
              <a:gd name="connsiteX366" fmla="*/ 3101556 w 7472601"/>
              <a:gd name="connsiteY366" fmla="*/ 6843337 h 6858000"/>
              <a:gd name="connsiteX367" fmla="*/ 3370162 w 7472601"/>
              <a:gd name="connsiteY367" fmla="*/ 5785550 h 6858000"/>
              <a:gd name="connsiteX368" fmla="*/ 3746477 w 7472601"/>
              <a:gd name="connsiteY368" fmla="*/ 5377889 h 6858000"/>
              <a:gd name="connsiteX369" fmla="*/ 3863399 w 7472601"/>
              <a:gd name="connsiteY369" fmla="*/ 5087257 h 6858000"/>
              <a:gd name="connsiteX370" fmla="*/ 3968712 w 7472601"/>
              <a:gd name="connsiteY370" fmla="*/ 4913989 h 6858000"/>
              <a:gd name="connsiteX371" fmla="*/ 2792390 w 7472601"/>
              <a:gd name="connsiteY371" fmla="*/ 5382974 h 6858000"/>
              <a:gd name="connsiteX372" fmla="*/ 2714982 w 7472601"/>
              <a:gd name="connsiteY372" fmla="*/ 5427051 h 6858000"/>
              <a:gd name="connsiteX373" fmla="*/ 2813361 w 7472601"/>
              <a:gd name="connsiteY373" fmla="*/ 6023912 h 6858000"/>
              <a:gd name="connsiteX374" fmla="*/ 2688430 w 7472601"/>
              <a:gd name="connsiteY374" fmla="*/ 6801564 h 6858000"/>
              <a:gd name="connsiteX375" fmla="*/ 2629626 w 7472601"/>
              <a:gd name="connsiteY375" fmla="*/ 6763394 h 6858000"/>
              <a:gd name="connsiteX376" fmla="*/ 2565328 w 7472601"/>
              <a:gd name="connsiteY376" fmla="*/ 5516399 h 6858000"/>
              <a:gd name="connsiteX377" fmla="*/ 1922999 w 7472601"/>
              <a:gd name="connsiteY377" fmla="*/ 5980343 h 6858000"/>
              <a:gd name="connsiteX378" fmla="*/ 1950261 w 7472601"/>
              <a:gd name="connsiteY378" fmla="*/ 6405858 h 6858000"/>
              <a:gd name="connsiteX379" fmla="*/ 2365554 w 7472601"/>
              <a:gd name="connsiteY379" fmla="*/ 6759107 h 6858000"/>
              <a:gd name="connsiteX380" fmla="*/ 2424142 w 7472601"/>
              <a:gd name="connsiteY380" fmla="*/ 6858000 h 6858000"/>
              <a:gd name="connsiteX381" fmla="*/ 2395994 w 7472601"/>
              <a:gd name="connsiteY381" fmla="*/ 6858000 h 6858000"/>
              <a:gd name="connsiteX382" fmla="*/ 2392863 w 7472601"/>
              <a:gd name="connsiteY382" fmla="*/ 6852964 h 6858000"/>
              <a:gd name="connsiteX383" fmla="*/ 2017589 w 7472601"/>
              <a:gd name="connsiteY383" fmla="*/ 6493982 h 6858000"/>
              <a:gd name="connsiteX384" fmla="*/ 2147336 w 7472601"/>
              <a:gd name="connsiteY384" fmla="*/ 6594052 h 6858000"/>
              <a:gd name="connsiteX385" fmla="*/ 2207047 w 7472601"/>
              <a:gd name="connsiteY385" fmla="*/ 6654540 h 6858000"/>
              <a:gd name="connsiteX386" fmla="*/ 2299106 w 7472601"/>
              <a:gd name="connsiteY386" fmla="*/ 6778931 h 6858000"/>
              <a:gd name="connsiteX387" fmla="*/ 2314430 w 7472601"/>
              <a:gd name="connsiteY387" fmla="*/ 6801144 h 6858000"/>
              <a:gd name="connsiteX388" fmla="*/ 2352406 w 7472601"/>
              <a:gd name="connsiteY388" fmla="*/ 6858000 h 6858000"/>
              <a:gd name="connsiteX389" fmla="*/ 2314492 w 7472601"/>
              <a:gd name="connsiteY389" fmla="*/ 6858000 h 6858000"/>
              <a:gd name="connsiteX390" fmla="*/ 2288095 w 7472601"/>
              <a:gd name="connsiteY390" fmla="*/ 6818030 h 6858000"/>
              <a:gd name="connsiteX391" fmla="*/ 2272768 w 7472601"/>
              <a:gd name="connsiteY391" fmla="*/ 6795822 h 6858000"/>
              <a:gd name="connsiteX392" fmla="*/ 2182715 w 7472601"/>
              <a:gd name="connsiteY392" fmla="*/ 6675071 h 6858000"/>
              <a:gd name="connsiteX393" fmla="*/ 2032061 w 7472601"/>
              <a:gd name="connsiteY393" fmla="*/ 6541380 h 6858000"/>
              <a:gd name="connsiteX394" fmla="*/ 2257220 w 7472601"/>
              <a:gd name="connsiteY394" fmla="*/ 6826257 h 6858000"/>
              <a:gd name="connsiteX395" fmla="*/ 2281324 w 7472601"/>
              <a:gd name="connsiteY395" fmla="*/ 6858000 h 6858000"/>
              <a:gd name="connsiteX396" fmla="*/ 2242860 w 7472601"/>
              <a:gd name="connsiteY396" fmla="*/ 6858000 h 6858000"/>
              <a:gd name="connsiteX397" fmla="*/ 2232818 w 7472601"/>
              <a:gd name="connsiteY397" fmla="*/ 6844926 h 6858000"/>
              <a:gd name="connsiteX398" fmla="*/ 1990172 w 7472601"/>
              <a:gd name="connsiteY398" fmla="*/ 6542121 h 6858000"/>
              <a:gd name="connsiteX399" fmla="*/ 2124090 w 7472601"/>
              <a:gd name="connsiteY399" fmla="*/ 6761017 h 6858000"/>
              <a:gd name="connsiteX400" fmla="*/ 2200380 w 7472601"/>
              <a:gd name="connsiteY400" fmla="*/ 6858000 h 6858000"/>
              <a:gd name="connsiteX401" fmla="*/ 2147507 w 7472601"/>
              <a:gd name="connsiteY401" fmla="*/ 6858000 h 6858000"/>
              <a:gd name="connsiteX402" fmla="*/ 2070668 w 7472601"/>
              <a:gd name="connsiteY402" fmla="*/ 6761520 h 6858000"/>
              <a:gd name="connsiteX403" fmla="*/ 1975142 w 7472601"/>
              <a:gd name="connsiteY403" fmla="*/ 6585570 h 6858000"/>
              <a:gd name="connsiteX404" fmla="*/ 2050035 w 7472601"/>
              <a:gd name="connsiteY404" fmla="*/ 6813345 h 6858000"/>
              <a:gd name="connsiteX405" fmla="*/ 2063025 w 7472601"/>
              <a:gd name="connsiteY405" fmla="*/ 6858000 h 6858000"/>
              <a:gd name="connsiteX406" fmla="*/ 2021675 w 7472601"/>
              <a:gd name="connsiteY406" fmla="*/ 6858000 h 6858000"/>
              <a:gd name="connsiteX407" fmla="*/ 2019308 w 7472601"/>
              <a:gd name="connsiteY407" fmla="*/ 6847118 h 6858000"/>
              <a:gd name="connsiteX408" fmla="*/ 1938835 w 7472601"/>
              <a:gd name="connsiteY408" fmla="*/ 6551160 h 6858000"/>
              <a:gd name="connsiteX409" fmla="*/ 1953230 w 7472601"/>
              <a:gd name="connsiteY409" fmla="*/ 6759699 h 6858000"/>
              <a:gd name="connsiteX410" fmla="*/ 1956763 w 7472601"/>
              <a:gd name="connsiteY410" fmla="*/ 6778191 h 6858000"/>
              <a:gd name="connsiteX411" fmla="*/ 1967925 w 7472601"/>
              <a:gd name="connsiteY411" fmla="*/ 6858000 h 6858000"/>
              <a:gd name="connsiteX412" fmla="*/ 1936622 w 7472601"/>
              <a:gd name="connsiteY412" fmla="*/ 6858000 h 6858000"/>
              <a:gd name="connsiteX413" fmla="*/ 1926261 w 7472601"/>
              <a:gd name="connsiteY413" fmla="*/ 6784064 h 6858000"/>
              <a:gd name="connsiteX414" fmla="*/ 1922724 w 7472601"/>
              <a:gd name="connsiteY414" fmla="*/ 6765577 h 6858000"/>
              <a:gd name="connsiteX415" fmla="*/ 1904650 w 7472601"/>
              <a:gd name="connsiteY415" fmla="*/ 6639616 h 6858000"/>
              <a:gd name="connsiteX416" fmla="*/ 1885273 w 7472601"/>
              <a:gd name="connsiteY416" fmla="*/ 6858000 h 6858000"/>
              <a:gd name="connsiteX417" fmla="*/ 1854363 w 7472601"/>
              <a:gd name="connsiteY417" fmla="*/ 6858000 h 6858000"/>
              <a:gd name="connsiteX418" fmla="*/ 1880391 w 7472601"/>
              <a:gd name="connsiteY418" fmla="*/ 6603796 h 6858000"/>
              <a:gd name="connsiteX419" fmla="*/ 1818273 w 7472601"/>
              <a:gd name="connsiteY419" fmla="*/ 6715729 h 6858000"/>
              <a:gd name="connsiteX420" fmla="*/ 1794691 w 7472601"/>
              <a:gd name="connsiteY420" fmla="*/ 6843239 h 6858000"/>
              <a:gd name="connsiteX421" fmla="*/ 1794914 w 7472601"/>
              <a:gd name="connsiteY421" fmla="*/ 6858000 h 6858000"/>
              <a:gd name="connsiteX422" fmla="*/ 1746128 w 7472601"/>
              <a:gd name="connsiteY422" fmla="*/ 6858000 h 6858000"/>
              <a:gd name="connsiteX423" fmla="*/ 1753934 w 7472601"/>
              <a:gd name="connsiteY423" fmla="*/ 6724796 h 6858000"/>
              <a:gd name="connsiteX424" fmla="*/ 1792053 w 7472601"/>
              <a:gd name="connsiteY424" fmla="*/ 6572396 h 6858000"/>
              <a:gd name="connsiteX425" fmla="*/ 1862248 w 7472601"/>
              <a:gd name="connsiteY425" fmla="*/ 6266397 h 6858000"/>
              <a:gd name="connsiteX426" fmla="*/ 1862250 w 7472601"/>
              <a:gd name="connsiteY426" fmla="*/ 6033531 h 6858000"/>
              <a:gd name="connsiteX427" fmla="*/ 1211999 w 7472601"/>
              <a:gd name="connsiteY427" fmla="*/ 6683610 h 6858000"/>
              <a:gd name="connsiteX428" fmla="*/ 1213266 w 7472601"/>
              <a:gd name="connsiteY428" fmla="*/ 6691947 h 6858000"/>
              <a:gd name="connsiteX429" fmla="*/ 1203370 w 7472601"/>
              <a:gd name="connsiteY429" fmla="*/ 6850676 h 6858000"/>
              <a:gd name="connsiteX430" fmla="*/ 1203671 w 7472601"/>
              <a:gd name="connsiteY430" fmla="*/ 6858000 h 6858000"/>
              <a:gd name="connsiteX431" fmla="*/ 1143180 w 7472601"/>
              <a:gd name="connsiteY431" fmla="*/ 6858000 h 6858000"/>
              <a:gd name="connsiteX432" fmla="*/ 1142176 w 7472601"/>
              <a:gd name="connsiteY432" fmla="*/ 6766045 h 6858000"/>
              <a:gd name="connsiteX433" fmla="*/ 1067484 w 7472601"/>
              <a:gd name="connsiteY433" fmla="*/ 6858000 h 6858000"/>
              <a:gd name="connsiteX434" fmla="*/ 953928 w 7472601"/>
              <a:gd name="connsiteY434" fmla="*/ 6858000 h 6858000"/>
              <a:gd name="connsiteX435" fmla="*/ 959715 w 7472601"/>
              <a:gd name="connsiteY435" fmla="*/ 6850185 h 6858000"/>
              <a:gd name="connsiteX436" fmla="*/ 1483788 w 7472601"/>
              <a:gd name="connsiteY436" fmla="*/ 6259174 h 6858000"/>
              <a:gd name="connsiteX437" fmla="*/ 1100671 w 7472601"/>
              <a:gd name="connsiteY437" fmla="*/ 6252137 h 6858000"/>
              <a:gd name="connsiteX438" fmla="*/ 1090144 w 7472601"/>
              <a:gd name="connsiteY438" fmla="*/ 6256748 h 6858000"/>
              <a:gd name="connsiteX439" fmla="*/ 1095872 w 7472601"/>
              <a:gd name="connsiteY439" fmla="*/ 6271892 h 6858000"/>
              <a:gd name="connsiteX440" fmla="*/ 262785 w 7472601"/>
              <a:gd name="connsiteY440" fmla="*/ 6845450 h 6858000"/>
              <a:gd name="connsiteX441" fmla="*/ 209968 w 7472601"/>
              <a:gd name="connsiteY441" fmla="*/ 6770713 h 6858000"/>
              <a:gd name="connsiteX442" fmla="*/ 873460 w 7472601"/>
              <a:gd name="connsiteY442" fmla="*/ 6253768 h 6858000"/>
              <a:gd name="connsiteX443" fmla="*/ 192686 w 7472601"/>
              <a:gd name="connsiteY443" fmla="*/ 5849257 h 6858000"/>
              <a:gd name="connsiteX444" fmla="*/ 4696 w 7472601"/>
              <a:gd name="connsiteY444" fmla="*/ 5697668 h 6858000"/>
              <a:gd name="connsiteX445" fmla="*/ 0 w 7472601"/>
              <a:gd name="connsiteY445" fmla="*/ 5689984 h 6858000"/>
              <a:gd name="connsiteX446" fmla="*/ 0 w 7472601"/>
              <a:gd name="connsiteY446" fmla="*/ 5513472 h 6858000"/>
              <a:gd name="connsiteX447" fmla="*/ 174101 w 7472601"/>
              <a:gd name="connsiteY447" fmla="*/ 5620277 h 6858000"/>
              <a:gd name="connsiteX448" fmla="*/ 891800 w 7472601"/>
              <a:gd name="connsiteY448" fmla="*/ 6036935 h 6858000"/>
              <a:gd name="connsiteX449" fmla="*/ 1072219 w 7472601"/>
              <a:gd name="connsiteY449" fmla="*/ 6169443 h 6858000"/>
              <a:gd name="connsiteX450" fmla="*/ 1074117 w 7472601"/>
              <a:gd name="connsiteY450" fmla="*/ 6170301 h 6858000"/>
              <a:gd name="connsiteX451" fmla="*/ 1083114 w 7472601"/>
              <a:gd name="connsiteY451" fmla="*/ 6174131 h 6858000"/>
              <a:gd name="connsiteX452" fmla="*/ 1543010 w 7472601"/>
              <a:gd name="connsiteY452" fmla="*/ 6191140 h 6858000"/>
              <a:gd name="connsiteX453" fmla="*/ 1551080 w 7472601"/>
              <a:gd name="connsiteY453" fmla="*/ 6195006 h 6858000"/>
              <a:gd name="connsiteX454" fmla="*/ 2345443 w 7472601"/>
              <a:gd name="connsiteY454" fmla="*/ 5549882 h 6858000"/>
              <a:gd name="connsiteX455" fmla="*/ 1721499 w 7472601"/>
              <a:gd name="connsiteY455" fmla="*/ 5599969 h 6858000"/>
              <a:gd name="connsiteX456" fmla="*/ 767716 w 7472601"/>
              <a:gd name="connsiteY456" fmla="*/ 5472768 h 6858000"/>
              <a:gd name="connsiteX457" fmla="*/ 722147 w 7472601"/>
              <a:gd name="connsiteY457" fmla="*/ 5393091 h 6858000"/>
              <a:gd name="connsiteX458" fmla="*/ 1485552 w 7472601"/>
              <a:gd name="connsiteY458" fmla="*/ 5313202 h 6858000"/>
              <a:gd name="connsiteX459" fmla="*/ 2143004 w 7472601"/>
              <a:gd name="connsiteY459" fmla="*/ 5402420 h 6858000"/>
              <a:gd name="connsiteX460" fmla="*/ 1933391 w 7472601"/>
              <a:gd name="connsiteY460" fmla="*/ 5156971 h 6858000"/>
              <a:gd name="connsiteX461" fmla="*/ 1827118 w 7472601"/>
              <a:gd name="connsiteY461" fmla="*/ 4968410 h 6858000"/>
              <a:gd name="connsiteX462" fmla="*/ 1837349 w 7472601"/>
              <a:gd name="connsiteY462" fmla="*/ 4956357 h 6858000"/>
              <a:gd name="connsiteX463" fmla="*/ 2162835 w 7472601"/>
              <a:gd name="connsiteY463" fmla="*/ 5187853 h 6858000"/>
              <a:gd name="connsiteX464" fmla="*/ 2257167 w 7472601"/>
              <a:gd name="connsiteY464" fmla="*/ 5462123 h 6858000"/>
              <a:gd name="connsiteX465" fmla="*/ 2261598 w 7472601"/>
              <a:gd name="connsiteY465" fmla="*/ 5467998 h 6858000"/>
              <a:gd name="connsiteX466" fmla="*/ 2437177 w 7472601"/>
              <a:gd name="connsiteY466" fmla="*/ 5479608 h 6858000"/>
              <a:gd name="connsiteX467" fmla="*/ 2445247 w 7472601"/>
              <a:gd name="connsiteY467" fmla="*/ 5483476 h 6858000"/>
              <a:gd name="connsiteX468" fmla="*/ 2743626 w 7472601"/>
              <a:gd name="connsiteY468" fmla="*/ 5304819 h 6858000"/>
              <a:gd name="connsiteX469" fmla="*/ 3048102 w 7472601"/>
              <a:gd name="connsiteY469" fmla="*/ 5150595 h 6858000"/>
              <a:gd name="connsiteX470" fmla="*/ 1799414 w 7472601"/>
              <a:gd name="connsiteY470" fmla="*/ 4694732 h 6858000"/>
              <a:gd name="connsiteX471" fmla="*/ 1771735 w 7472601"/>
              <a:gd name="connsiteY471" fmla="*/ 4619929 h 6858000"/>
              <a:gd name="connsiteX472" fmla="*/ 3104273 w 7472601"/>
              <a:gd name="connsiteY472" fmla="*/ 5076159 h 6858000"/>
              <a:gd name="connsiteX473" fmla="*/ 3113245 w 7472601"/>
              <a:gd name="connsiteY473" fmla="*/ 5090705 h 6858000"/>
              <a:gd name="connsiteX474" fmla="*/ 3126294 w 7472601"/>
              <a:gd name="connsiteY474" fmla="*/ 5114400 h 6858000"/>
              <a:gd name="connsiteX475" fmla="*/ 3937433 w 7472601"/>
              <a:gd name="connsiteY475" fmla="*/ 4830473 h 6858000"/>
              <a:gd name="connsiteX476" fmla="*/ 3590475 w 7472601"/>
              <a:gd name="connsiteY476" fmla="*/ 4597974 h 6858000"/>
              <a:gd name="connsiteX477" fmla="*/ 3100264 w 7472601"/>
              <a:gd name="connsiteY477" fmla="*/ 4579845 h 6858000"/>
              <a:gd name="connsiteX478" fmla="*/ 2183576 w 7472601"/>
              <a:gd name="connsiteY478" fmla="*/ 4227150 h 6858000"/>
              <a:gd name="connsiteX479" fmla="*/ 2151029 w 7472601"/>
              <a:gd name="connsiteY479" fmla="*/ 4146947 h 6858000"/>
              <a:gd name="connsiteX480" fmla="*/ 3563434 w 7472601"/>
              <a:gd name="connsiteY480" fmla="*/ 4469115 h 6858000"/>
              <a:gd name="connsiteX481" fmla="*/ 3177952 w 7472601"/>
              <a:gd name="connsiteY481" fmla="*/ 3657386 h 6858000"/>
              <a:gd name="connsiteX482" fmla="*/ 3189263 w 7472601"/>
              <a:gd name="connsiteY482" fmla="*/ 3625726 h 6858000"/>
              <a:gd name="connsiteX483" fmla="*/ 3560912 w 7472601"/>
              <a:gd name="connsiteY483" fmla="*/ 4079863 h 6858000"/>
              <a:gd name="connsiteX484" fmla="*/ 3626636 w 7472601"/>
              <a:gd name="connsiteY484" fmla="*/ 4512230 h 6858000"/>
              <a:gd name="connsiteX485" fmla="*/ 3653088 w 7472601"/>
              <a:gd name="connsiteY485" fmla="*/ 4521417 h 6858000"/>
              <a:gd name="connsiteX486" fmla="*/ 3988128 w 7472601"/>
              <a:gd name="connsiteY486" fmla="*/ 4817267 h 6858000"/>
              <a:gd name="connsiteX487" fmla="*/ 4830582 w 7472601"/>
              <a:gd name="connsiteY487" fmla="*/ 4676000 h 6858000"/>
              <a:gd name="connsiteX488" fmla="*/ 4830100 w 7472601"/>
              <a:gd name="connsiteY488" fmla="*/ 4675554 h 6858000"/>
              <a:gd name="connsiteX489" fmla="*/ 4036318 w 7472601"/>
              <a:gd name="connsiteY489" fmla="*/ 4147013 h 6858000"/>
              <a:gd name="connsiteX490" fmla="*/ 3432098 w 7472601"/>
              <a:gd name="connsiteY490" fmla="*/ 3537312 h 6858000"/>
              <a:gd name="connsiteX491" fmla="*/ 3446761 w 7472601"/>
              <a:gd name="connsiteY491" fmla="*/ 3461278 h 6858000"/>
              <a:gd name="connsiteX492" fmla="*/ 4419733 w 7472601"/>
              <a:gd name="connsiteY492" fmla="*/ 3963555 h 6858000"/>
              <a:gd name="connsiteX493" fmla="*/ 4781371 w 7472601"/>
              <a:gd name="connsiteY493" fmla="*/ 4458604 h 6858000"/>
              <a:gd name="connsiteX494" fmla="*/ 4780440 w 7472601"/>
              <a:gd name="connsiteY494" fmla="*/ 4470290 h 6858000"/>
              <a:gd name="connsiteX495" fmla="*/ 4898954 w 7472601"/>
              <a:gd name="connsiteY495" fmla="*/ 4662092 h 6858000"/>
              <a:gd name="connsiteX496" fmla="*/ 4900699 w 7472601"/>
              <a:gd name="connsiteY496" fmla="*/ 4670867 h 6858000"/>
              <a:gd name="connsiteX497" fmla="*/ 5714511 w 7472601"/>
              <a:gd name="connsiteY497" fmla="*/ 4663483 h 6858000"/>
              <a:gd name="connsiteX498" fmla="*/ 5464793 w 7472601"/>
              <a:gd name="connsiteY498" fmla="*/ 4393556 h 6858000"/>
              <a:gd name="connsiteX499" fmla="*/ 5461897 w 7472601"/>
              <a:gd name="connsiteY499" fmla="*/ 4390879 h 6858000"/>
              <a:gd name="connsiteX500" fmla="*/ 4294126 w 7472601"/>
              <a:gd name="connsiteY500" fmla="*/ 3303048 h 6858000"/>
              <a:gd name="connsiteX501" fmla="*/ 4305321 w 7472601"/>
              <a:gd name="connsiteY501" fmla="*/ 3256953 h 6858000"/>
              <a:gd name="connsiteX502" fmla="*/ 4949299 w 7472601"/>
              <a:gd name="connsiteY502" fmla="*/ 3766336 h 6858000"/>
              <a:gd name="connsiteX503" fmla="*/ 5291452 w 7472601"/>
              <a:gd name="connsiteY503" fmla="*/ 4076801 h 6858000"/>
              <a:gd name="connsiteX504" fmla="*/ 5434998 w 7472601"/>
              <a:gd name="connsiteY504" fmla="*/ 4254100 h 6858000"/>
              <a:gd name="connsiteX505" fmla="*/ 5351015 w 7472601"/>
              <a:gd name="connsiteY505" fmla="*/ 3760989 h 6858000"/>
              <a:gd name="connsiteX506" fmla="*/ 5413780 w 7472601"/>
              <a:gd name="connsiteY506" fmla="*/ 2966265 h 6858000"/>
              <a:gd name="connsiteX507" fmla="*/ 5425627 w 7472601"/>
              <a:gd name="connsiteY507" fmla="*/ 2954192 h 6858000"/>
              <a:gd name="connsiteX508" fmla="*/ 6604735 w 7472601"/>
              <a:gd name="connsiteY508" fmla="*/ 2041381 h 6858000"/>
              <a:gd name="connsiteX509" fmla="*/ 7204487 w 7472601"/>
              <a:gd name="connsiteY509" fmla="*/ 2742112 h 6858000"/>
              <a:gd name="connsiteX510" fmla="*/ 7131592 w 7472601"/>
              <a:gd name="connsiteY510" fmla="*/ 2672096 h 6858000"/>
              <a:gd name="connsiteX511" fmla="*/ 6996344 w 7472601"/>
              <a:gd name="connsiteY511" fmla="*/ 2518310 h 6858000"/>
              <a:gd name="connsiteX512" fmla="*/ 6735495 w 7472601"/>
              <a:gd name="connsiteY512" fmla="*/ 2196890 h 6858000"/>
              <a:gd name="connsiteX513" fmla="*/ 6721901 w 7472601"/>
              <a:gd name="connsiteY513" fmla="*/ 2179274 h 6858000"/>
              <a:gd name="connsiteX514" fmla="*/ 6604735 w 7472601"/>
              <a:gd name="connsiteY514" fmla="*/ 2041381 h 6858000"/>
              <a:gd name="connsiteX515" fmla="*/ 6591670 w 7472601"/>
              <a:gd name="connsiteY515" fmla="*/ 1988277 h 6858000"/>
              <a:gd name="connsiteX516" fmla="*/ 6747349 w 7472601"/>
              <a:gd name="connsiteY516" fmla="*/ 2160069 h 6858000"/>
              <a:gd name="connsiteX517" fmla="*/ 6760943 w 7472601"/>
              <a:gd name="connsiteY517" fmla="*/ 2177686 h 6858000"/>
              <a:gd name="connsiteX518" fmla="*/ 7021065 w 7472601"/>
              <a:gd name="connsiteY518" fmla="*/ 2498102 h 6858000"/>
              <a:gd name="connsiteX519" fmla="*/ 7155223 w 7472601"/>
              <a:gd name="connsiteY519" fmla="*/ 2650386 h 6858000"/>
              <a:gd name="connsiteX520" fmla="*/ 7203167 w 7472601"/>
              <a:gd name="connsiteY520" fmla="*/ 2697288 h 6858000"/>
              <a:gd name="connsiteX521" fmla="*/ 6937703 w 7472601"/>
              <a:gd name="connsiteY521" fmla="*/ 2321981 h 6858000"/>
              <a:gd name="connsiteX522" fmla="*/ 6591670 w 7472601"/>
              <a:gd name="connsiteY522" fmla="*/ 1988277 h 6858000"/>
              <a:gd name="connsiteX523" fmla="*/ 5798671 w 7472601"/>
              <a:gd name="connsiteY523" fmla="*/ 1981601 h 6858000"/>
              <a:gd name="connsiteX524" fmla="*/ 5754709 w 7472601"/>
              <a:gd name="connsiteY524" fmla="*/ 2071454 h 6858000"/>
              <a:gd name="connsiteX525" fmla="*/ 5763044 w 7472601"/>
              <a:gd name="connsiteY525" fmla="*/ 2842206 h 6858000"/>
              <a:gd name="connsiteX526" fmla="*/ 5764974 w 7472601"/>
              <a:gd name="connsiteY526" fmla="*/ 2799609 h 6858000"/>
              <a:gd name="connsiteX527" fmla="*/ 5767665 w 7472601"/>
              <a:gd name="connsiteY527" fmla="*/ 2666409 h 6858000"/>
              <a:gd name="connsiteX528" fmla="*/ 5763055 w 7472601"/>
              <a:gd name="connsiteY528" fmla="*/ 2579705 h 6858000"/>
              <a:gd name="connsiteX529" fmla="*/ 5758079 w 7472601"/>
              <a:gd name="connsiteY529" fmla="*/ 2492508 h 6858000"/>
              <a:gd name="connsiteX530" fmla="*/ 5779325 w 7472601"/>
              <a:gd name="connsiteY530" fmla="*/ 2197069 h 6858000"/>
              <a:gd name="connsiteX531" fmla="*/ 5798671 w 7472601"/>
              <a:gd name="connsiteY531" fmla="*/ 1981601 h 6858000"/>
              <a:gd name="connsiteX532" fmla="*/ 5829202 w 7472601"/>
              <a:gd name="connsiteY532" fmla="*/ 1971679 h 6858000"/>
              <a:gd name="connsiteX533" fmla="*/ 5809558 w 7472601"/>
              <a:gd name="connsiteY533" fmla="*/ 2198043 h 6858000"/>
              <a:gd name="connsiteX534" fmla="*/ 5788653 w 7472601"/>
              <a:gd name="connsiteY534" fmla="*/ 2489430 h 6858000"/>
              <a:gd name="connsiteX535" fmla="*/ 5793439 w 7472601"/>
              <a:gd name="connsiteY535" fmla="*/ 2575235 h 6858000"/>
              <a:gd name="connsiteX536" fmla="*/ 5796837 w 7472601"/>
              <a:gd name="connsiteY536" fmla="*/ 2637633 h 6858000"/>
              <a:gd name="connsiteX537" fmla="*/ 5818614 w 7472601"/>
              <a:gd name="connsiteY537" fmla="*/ 2473055 h 6858000"/>
              <a:gd name="connsiteX538" fmla="*/ 5829202 w 7472601"/>
              <a:gd name="connsiteY538" fmla="*/ 1971679 h 6858000"/>
              <a:gd name="connsiteX539" fmla="*/ 5911389 w 7472601"/>
              <a:gd name="connsiteY539" fmla="*/ 1898371 h 6858000"/>
              <a:gd name="connsiteX540" fmla="*/ 6237627 w 7472601"/>
              <a:gd name="connsiteY540" fmla="*/ 2231921 h 6858000"/>
              <a:gd name="connsiteX541" fmla="*/ 5911389 w 7472601"/>
              <a:gd name="connsiteY541" fmla="*/ 1898371 h 6858000"/>
              <a:gd name="connsiteX542" fmla="*/ 6944437 w 7472601"/>
              <a:gd name="connsiteY542" fmla="*/ 1575402 h 6858000"/>
              <a:gd name="connsiteX543" fmla="*/ 6304730 w 7472601"/>
              <a:gd name="connsiteY543" fmla="*/ 1766654 h 6858000"/>
              <a:gd name="connsiteX544" fmla="*/ 6944437 w 7472601"/>
              <a:gd name="connsiteY544" fmla="*/ 1575402 h 6858000"/>
              <a:gd name="connsiteX545" fmla="*/ 7019523 w 7472601"/>
              <a:gd name="connsiteY545" fmla="*/ 1519450 h 6858000"/>
              <a:gd name="connsiteX546" fmla="*/ 6298091 w 7472601"/>
              <a:gd name="connsiteY546" fmla="*/ 1737122 h 6858000"/>
              <a:gd name="connsiteX547" fmla="*/ 7019523 w 7472601"/>
              <a:gd name="connsiteY547" fmla="*/ 1519450 h 6858000"/>
              <a:gd name="connsiteX548" fmla="*/ 2399523 w 7472601"/>
              <a:gd name="connsiteY548" fmla="*/ 1428234 h 6858000"/>
              <a:gd name="connsiteX549" fmla="*/ 2224982 w 7472601"/>
              <a:gd name="connsiteY549" fmla="*/ 1826201 h 6858000"/>
              <a:gd name="connsiteX550" fmla="*/ 2096099 w 7472601"/>
              <a:gd name="connsiteY550" fmla="*/ 2345900 h 6858000"/>
              <a:gd name="connsiteX551" fmla="*/ 2283317 w 7472601"/>
              <a:gd name="connsiteY551" fmla="*/ 1796925 h 6858000"/>
              <a:gd name="connsiteX552" fmla="*/ 2399523 w 7472601"/>
              <a:gd name="connsiteY552" fmla="*/ 1428234 h 6858000"/>
              <a:gd name="connsiteX553" fmla="*/ 2448558 w 7472601"/>
              <a:gd name="connsiteY553" fmla="*/ 1373435 h 6858000"/>
              <a:gd name="connsiteX554" fmla="*/ 2312521 w 7472601"/>
              <a:gd name="connsiteY554" fmla="*/ 1806140 h 6858000"/>
              <a:gd name="connsiteX555" fmla="*/ 2127533 w 7472601"/>
              <a:gd name="connsiteY555" fmla="*/ 2348380 h 6858000"/>
              <a:gd name="connsiteX556" fmla="*/ 2358080 w 7472601"/>
              <a:gd name="connsiteY556" fmla="*/ 1866134 h 6858000"/>
              <a:gd name="connsiteX557" fmla="*/ 2407436 w 7472601"/>
              <a:gd name="connsiteY557" fmla="*/ 1651070 h 6858000"/>
              <a:gd name="connsiteX558" fmla="*/ 2448558 w 7472601"/>
              <a:gd name="connsiteY558" fmla="*/ 1373435 h 6858000"/>
              <a:gd name="connsiteX559" fmla="*/ 278707 w 7472601"/>
              <a:gd name="connsiteY559" fmla="*/ 1352270 h 6858000"/>
              <a:gd name="connsiteX560" fmla="*/ 321570 w 7472601"/>
              <a:gd name="connsiteY560" fmla="*/ 1861610 h 6858000"/>
              <a:gd name="connsiteX561" fmla="*/ 294281 w 7472601"/>
              <a:gd name="connsiteY561" fmla="*/ 1440658 h 6858000"/>
              <a:gd name="connsiteX562" fmla="*/ 278707 w 7472601"/>
              <a:gd name="connsiteY562" fmla="*/ 1352270 h 6858000"/>
              <a:gd name="connsiteX563" fmla="*/ 1423821 w 7472601"/>
              <a:gd name="connsiteY563" fmla="*/ 1351958 h 6858000"/>
              <a:gd name="connsiteX564" fmla="*/ 1638521 w 7472601"/>
              <a:gd name="connsiteY564" fmla="*/ 1908470 h 6858000"/>
              <a:gd name="connsiteX565" fmla="*/ 1754199 w 7472601"/>
              <a:gd name="connsiteY565" fmla="*/ 2149284 h 6858000"/>
              <a:gd name="connsiteX566" fmla="*/ 1908359 w 7472601"/>
              <a:gd name="connsiteY566" fmla="*/ 2364988 h 6858000"/>
              <a:gd name="connsiteX567" fmla="*/ 1647661 w 7472601"/>
              <a:gd name="connsiteY567" fmla="*/ 1825945 h 6858000"/>
              <a:gd name="connsiteX568" fmla="*/ 1423821 w 7472601"/>
              <a:gd name="connsiteY568" fmla="*/ 1351958 h 6858000"/>
              <a:gd name="connsiteX569" fmla="*/ 1431890 w 7472601"/>
              <a:gd name="connsiteY569" fmla="*/ 1306475 h 6858000"/>
              <a:gd name="connsiteX570" fmla="*/ 1507597 w 7472601"/>
              <a:gd name="connsiteY570" fmla="*/ 1446132 h 6858000"/>
              <a:gd name="connsiteX571" fmla="*/ 1674586 w 7472601"/>
              <a:gd name="connsiteY571" fmla="*/ 1813832 h 6858000"/>
              <a:gd name="connsiteX572" fmla="*/ 1815950 w 7472601"/>
              <a:gd name="connsiteY572" fmla="*/ 2128564 h 6858000"/>
              <a:gd name="connsiteX573" fmla="*/ 1984242 w 7472601"/>
              <a:gd name="connsiteY573" fmla="*/ 2430829 h 6858000"/>
              <a:gd name="connsiteX574" fmla="*/ 2014023 w 7472601"/>
              <a:gd name="connsiteY574" fmla="*/ 2450995 h 6858000"/>
              <a:gd name="connsiteX575" fmla="*/ 1747337 w 7472601"/>
              <a:gd name="connsiteY575" fmla="*/ 1855264 h 6858000"/>
              <a:gd name="connsiteX576" fmla="*/ 1533749 w 7472601"/>
              <a:gd name="connsiteY576" fmla="*/ 1478656 h 6858000"/>
              <a:gd name="connsiteX577" fmla="*/ 1431890 w 7472601"/>
              <a:gd name="connsiteY577" fmla="*/ 1306475 h 6858000"/>
              <a:gd name="connsiteX578" fmla="*/ 5052692 w 7472601"/>
              <a:gd name="connsiteY578" fmla="*/ 1292994 h 6858000"/>
              <a:gd name="connsiteX579" fmla="*/ 5200661 w 7472601"/>
              <a:gd name="connsiteY579" fmla="*/ 1635186 h 6858000"/>
              <a:gd name="connsiteX580" fmla="*/ 5297138 w 7472601"/>
              <a:gd name="connsiteY580" fmla="*/ 1906351 h 6858000"/>
              <a:gd name="connsiteX581" fmla="*/ 5052692 w 7472601"/>
              <a:gd name="connsiteY581" fmla="*/ 1292994 h 6858000"/>
              <a:gd name="connsiteX582" fmla="*/ 5009948 w 7472601"/>
              <a:gd name="connsiteY582" fmla="*/ 1273619 h 6858000"/>
              <a:gd name="connsiteX583" fmla="*/ 5121777 w 7472601"/>
              <a:gd name="connsiteY583" fmla="*/ 1654213 h 6858000"/>
              <a:gd name="connsiteX584" fmla="*/ 5293545 w 7472601"/>
              <a:gd name="connsiteY584" fmla="*/ 2072247 h 6858000"/>
              <a:gd name="connsiteX585" fmla="*/ 5294042 w 7472601"/>
              <a:gd name="connsiteY585" fmla="*/ 2065019 h 6858000"/>
              <a:gd name="connsiteX586" fmla="*/ 5171936 w 7472601"/>
              <a:gd name="connsiteY586" fmla="*/ 1647613 h 6858000"/>
              <a:gd name="connsiteX587" fmla="*/ 5009948 w 7472601"/>
              <a:gd name="connsiteY587" fmla="*/ 1273619 h 6858000"/>
              <a:gd name="connsiteX588" fmla="*/ 655236 w 7472601"/>
              <a:gd name="connsiteY588" fmla="*/ 1268632 h 6858000"/>
              <a:gd name="connsiteX589" fmla="*/ 839521 w 7472601"/>
              <a:gd name="connsiteY589" fmla="*/ 1685315 h 6858000"/>
              <a:gd name="connsiteX590" fmla="*/ 1109416 w 7472601"/>
              <a:gd name="connsiteY590" fmla="*/ 2061663 h 6858000"/>
              <a:gd name="connsiteX591" fmla="*/ 1298300 w 7472601"/>
              <a:gd name="connsiteY591" fmla="*/ 2247742 h 6858000"/>
              <a:gd name="connsiteX592" fmla="*/ 1125871 w 7472601"/>
              <a:gd name="connsiteY592" fmla="*/ 1989513 h 6858000"/>
              <a:gd name="connsiteX593" fmla="*/ 981574 w 7472601"/>
              <a:gd name="connsiteY593" fmla="*/ 1783157 h 6858000"/>
              <a:gd name="connsiteX594" fmla="*/ 922198 w 7472601"/>
              <a:gd name="connsiteY594" fmla="*/ 1677437 h 6858000"/>
              <a:gd name="connsiteX595" fmla="*/ 869293 w 7472601"/>
              <a:gd name="connsiteY595" fmla="*/ 1583214 h 6858000"/>
              <a:gd name="connsiteX596" fmla="*/ 751431 w 7472601"/>
              <a:gd name="connsiteY596" fmla="*/ 1405731 h 6858000"/>
              <a:gd name="connsiteX597" fmla="*/ 655236 w 7472601"/>
              <a:gd name="connsiteY597" fmla="*/ 1268632 h 6858000"/>
              <a:gd name="connsiteX598" fmla="*/ 6516292 w 7472601"/>
              <a:gd name="connsiteY598" fmla="*/ 1263064 h 6858000"/>
              <a:gd name="connsiteX599" fmla="*/ 5736320 w 7472601"/>
              <a:gd name="connsiteY599" fmla="*/ 1501803 h 6858000"/>
              <a:gd name="connsiteX600" fmla="*/ 6516292 w 7472601"/>
              <a:gd name="connsiteY600" fmla="*/ 1263064 h 6858000"/>
              <a:gd name="connsiteX601" fmla="*/ 291466 w 7472601"/>
              <a:gd name="connsiteY601" fmla="*/ 1250369 h 6858000"/>
              <a:gd name="connsiteX602" fmla="*/ 323180 w 7472601"/>
              <a:gd name="connsiteY602" fmla="*/ 1435283 h 6858000"/>
              <a:gd name="connsiteX603" fmla="*/ 349381 w 7472601"/>
              <a:gd name="connsiteY603" fmla="*/ 1875041 h 6858000"/>
              <a:gd name="connsiteX604" fmla="*/ 374363 w 7472601"/>
              <a:gd name="connsiteY604" fmla="*/ 1506494 h 6858000"/>
              <a:gd name="connsiteX605" fmla="*/ 302168 w 7472601"/>
              <a:gd name="connsiteY605" fmla="*/ 1274495 h 6858000"/>
              <a:gd name="connsiteX606" fmla="*/ 291466 w 7472601"/>
              <a:gd name="connsiteY606" fmla="*/ 1250369 h 6858000"/>
              <a:gd name="connsiteX607" fmla="*/ 678222 w 7472601"/>
              <a:gd name="connsiteY607" fmla="*/ 1248670 h 6858000"/>
              <a:gd name="connsiteX608" fmla="*/ 775536 w 7472601"/>
              <a:gd name="connsiteY608" fmla="*/ 1388015 h 6858000"/>
              <a:gd name="connsiteX609" fmla="*/ 894529 w 7472601"/>
              <a:gd name="connsiteY609" fmla="*/ 1567739 h 6858000"/>
              <a:gd name="connsiteX610" fmla="*/ 948000 w 7472601"/>
              <a:gd name="connsiteY610" fmla="*/ 1663088 h 6858000"/>
              <a:gd name="connsiteX611" fmla="*/ 1006812 w 7472601"/>
              <a:gd name="connsiteY611" fmla="*/ 1767683 h 6858000"/>
              <a:gd name="connsiteX612" fmla="*/ 1149133 w 7472601"/>
              <a:gd name="connsiteY612" fmla="*/ 1971513 h 6858000"/>
              <a:gd name="connsiteX613" fmla="*/ 1333952 w 7472601"/>
              <a:gd name="connsiteY613" fmla="*/ 2251620 h 6858000"/>
              <a:gd name="connsiteX614" fmla="*/ 1337329 w 7472601"/>
              <a:gd name="connsiteY614" fmla="*/ 2258350 h 6858000"/>
              <a:gd name="connsiteX615" fmla="*/ 1014726 w 7472601"/>
              <a:gd name="connsiteY615" fmla="*/ 1615556 h 6858000"/>
              <a:gd name="connsiteX616" fmla="*/ 678222 w 7472601"/>
              <a:gd name="connsiteY616" fmla="*/ 1248670 h 6858000"/>
              <a:gd name="connsiteX617" fmla="*/ 6691602 w 7472601"/>
              <a:gd name="connsiteY617" fmla="*/ 1140573 h 6858000"/>
              <a:gd name="connsiteX618" fmla="*/ 6571100 w 7472601"/>
              <a:gd name="connsiteY618" fmla="*/ 1183662 h 6858000"/>
              <a:gd name="connsiteX619" fmla="*/ 6241687 w 7472601"/>
              <a:gd name="connsiteY619" fmla="*/ 1257600 h 6858000"/>
              <a:gd name="connsiteX620" fmla="*/ 5693009 w 7472601"/>
              <a:gd name="connsiteY620" fmla="*/ 1478256 h 6858000"/>
              <a:gd name="connsiteX621" fmla="*/ 6548420 w 7472601"/>
              <a:gd name="connsiteY621" fmla="*/ 1214599 h 6858000"/>
              <a:gd name="connsiteX622" fmla="*/ 6605473 w 7472601"/>
              <a:gd name="connsiteY622" fmla="*/ 1184686 h 6858000"/>
              <a:gd name="connsiteX623" fmla="*/ 6691602 w 7472601"/>
              <a:gd name="connsiteY623" fmla="*/ 1140573 h 6858000"/>
              <a:gd name="connsiteX624" fmla="*/ 4002475 w 7472601"/>
              <a:gd name="connsiteY624" fmla="*/ 1037802 h 6858000"/>
              <a:gd name="connsiteX625" fmla="*/ 4000324 w 7472601"/>
              <a:gd name="connsiteY625" fmla="*/ 1039362 h 6858000"/>
              <a:gd name="connsiteX626" fmla="*/ 4002862 w 7472601"/>
              <a:gd name="connsiteY626" fmla="*/ 1042866 h 6858000"/>
              <a:gd name="connsiteX627" fmla="*/ 4002475 w 7472601"/>
              <a:gd name="connsiteY627" fmla="*/ 1037802 h 6858000"/>
              <a:gd name="connsiteX628" fmla="*/ 506322 w 7472601"/>
              <a:gd name="connsiteY628" fmla="*/ 1020997 h 6858000"/>
              <a:gd name="connsiteX629" fmla="*/ 533068 w 7472601"/>
              <a:gd name="connsiteY629" fmla="*/ 1029409 h 6858000"/>
              <a:gd name="connsiteX630" fmla="*/ 1232525 w 7472601"/>
              <a:gd name="connsiteY630" fmla="*/ 1804675 h 6858000"/>
              <a:gd name="connsiteX631" fmla="*/ 1388858 w 7472601"/>
              <a:gd name="connsiteY631" fmla="*/ 2368011 h 6858000"/>
              <a:gd name="connsiteX632" fmla="*/ 1384098 w 7472601"/>
              <a:gd name="connsiteY632" fmla="*/ 2378125 h 6858000"/>
              <a:gd name="connsiteX633" fmla="*/ 1425393 w 7472601"/>
              <a:gd name="connsiteY633" fmla="*/ 2589124 h 6858000"/>
              <a:gd name="connsiteX634" fmla="*/ 1424001 w 7472601"/>
              <a:gd name="connsiteY634" fmla="*/ 2597541 h 6858000"/>
              <a:gd name="connsiteX635" fmla="*/ 2152729 w 7472601"/>
              <a:gd name="connsiteY635" fmla="*/ 2864487 h 6858000"/>
              <a:gd name="connsiteX636" fmla="*/ 2020609 w 7472601"/>
              <a:gd name="connsiteY636" fmla="*/ 2539671 h 6858000"/>
              <a:gd name="connsiteX637" fmla="*/ 2018920 w 7472601"/>
              <a:gd name="connsiteY637" fmla="*/ 2536309 h 6858000"/>
              <a:gd name="connsiteX638" fmla="*/ 1342441 w 7472601"/>
              <a:gd name="connsiteY638" fmla="*/ 1173017 h 6858000"/>
              <a:gd name="connsiteX639" fmla="*/ 1367925 w 7472601"/>
              <a:gd name="connsiteY639" fmla="*/ 1135648 h 6858000"/>
              <a:gd name="connsiteX640" fmla="*/ 1771401 w 7472601"/>
              <a:gd name="connsiteY640" fmla="*/ 1806673 h 6858000"/>
              <a:gd name="connsiteX641" fmla="*/ 1972385 w 7472601"/>
              <a:gd name="connsiteY641" fmla="*/ 2198735 h 6858000"/>
              <a:gd name="connsiteX642" fmla="*/ 2040892 w 7472601"/>
              <a:gd name="connsiteY642" fmla="*/ 2405205 h 6858000"/>
              <a:gd name="connsiteX643" fmla="*/ 2131689 w 7472601"/>
              <a:gd name="connsiteY643" fmla="*/ 1936926 h 6858000"/>
              <a:gd name="connsiteX644" fmla="*/ 2454820 w 7472601"/>
              <a:gd name="connsiteY644" fmla="*/ 1248808 h 6858000"/>
              <a:gd name="connsiteX645" fmla="*/ 2492512 w 7472601"/>
              <a:gd name="connsiteY645" fmla="*/ 1302920 h 6858000"/>
              <a:gd name="connsiteX646" fmla="*/ 2081216 w 7472601"/>
              <a:gd name="connsiteY646" fmla="*/ 2527513 h 6858000"/>
              <a:gd name="connsiteX647" fmla="*/ 2081211 w 7472601"/>
              <a:gd name="connsiteY647" fmla="*/ 2528916 h 6858000"/>
              <a:gd name="connsiteX648" fmla="*/ 2199067 w 7472601"/>
              <a:gd name="connsiteY648" fmla="*/ 2884061 h 6858000"/>
              <a:gd name="connsiteX649" fmla="*/ 3192586 w 7472601"/>
              <a:gd name="connsiteY649" fmla="*/ 3411496 h 6858000"/>
              <a:gd name="connsiteX650" fmla="*/ 3182620 w 7472601"/>
              <a:gd name="connsiteY650" fmla="*/ 3483279 h 6858000"/>
              <a:gd name="connsiteX651" fmla="*/ 2435119 w 7472601"/>
              <a:gd name="connsiteY651" fmla="*/ 3080173 h 6858000"/>
              <a:gd name="connsiteX652" fmla="*/ 2410152 w 7472601"/>
              <a:gd name="connsiteY652" fmla="*/ 3063751 h 6858000"/>
              <a:gd name="connsiteX653" fmla="*/ 2408099 w 7472601"/>
              <a:gd name="connsiteY653" fmla="*/ 3064403 h 6858000"/>
              <a:gd name="connsiteX654" fmla="*/ 2407218 w 7472601"/>
              <a:gd name="connsiteY654" fmla="*/ 3070324 h 6858000"/>
              <a:gd name="connsiteX655" fmla="*/ 2380138 w 7472601"/>
              <a:gd name="connsiteY655" fmla="*/ 3099341 h 6858000"/>
              <a:gd name="connsiteX656" fmla="*/ 1765923 w 7472601"/>
              <a:gd name="connsiteY656" fmla="*/ 3581043 h 6858000"/>
              <a:gd name="connsiteX657" fmla="*/ 1702258 w 7472601"/>
              <a:gd name="connsiteY657" fmla="*/ 3612286 h 6858000"/>
              <a:gd name="connsiteX658" fmla="*/ 1538370 w 7472601"/>
              <a:gd name="connsiteY658" fmla="*/ 3811804 h 6858000"/>
              <a:gd name="connsiteX659" fmla="*/ 542867 w 7472601"/>
              <a:gd name="connsiteY659" fmla="*/ 4944092 h 6858000"/>
              <a:gd name="connsiteX660" fmla="*/ 515800 w 7472601"/>
              <a:gd name="connsiteY660" fmla="*/ 4862180 h 6858000"/>
              <a:gd name="connsiteX661" fmla="*/ 909145 w 7472601"/>
              <a:gd name="connsiteY661" fmla="*/ 4199225 h 6858000"/>
              <a:gd name="connsiteX662" fmla="*/ 1214067 w 7472601"/>
              <a:gd name="connsiteY662" fmla="*/ 3908561 h 6858000"/>
              <a:gd name="connsiteX663" fmla="*/ 640967 w 7472601"/>
              <a:gd name="connsiteY663" fmla="*/ 4105601 h 6858000"/>
              <a:gd name="connsiteX664" fmla="*/ 112563 w 7472601"/>
              <a:gd name="connsiteY664" fmla="*/ 4396952 h 6858000"/>
              <a:gd name="connsiteX665" fmla="*/ 0 w 7472601"/>
              <a:gd name="connsiteY665" fmla="*/ 4466006 h 6858000"/>
              <a:gd name="connsiteX666" fmla="*/ 0 w 7472601"/>
              <a:gd name="connsiteY666" fmla="*/ 4233763 h 6858000"/>
              <a:gd name="connsiteX667" fmla="*/ 36881 w 7472601"/>
              <a:gd name="connsiteY667" fmla="*/ 4200118 h 6858000"/>
              <a:gd name="connsiteX668" fmla="*/ 910534 w 7472601"/>
              <a:gd name="connsiteY668" fmla="*/ 3629753 h 6858000"/>
              <a:gd name="connsiteX669" fmla="*/ 1578717 w 7472601"/>
              <a:gd name="connsiteY669" fmla="*/ 3575982 h 6858000"/>
              <a:gd name="connsiteX670" fmla="*/ 2338780 w 7472601"/>
              <a:gd name="connsiteY670" fmla="*/ 3033725 h 6858000"/>
              <a:gd name="connsiteX671" fmla="*/ 1807991 w 7472601"/>
              <a:gd name="connsiteY671" fmla="*/ 2807184 h 6858000"/>
              <a:gd name="connsiteX672" fmla="*/ 1416358 w 7472601"/>
              <a:gd name="connsiteY672" fmla="*/ 3112571 h 6858000"/>
              <a:gd name="connsiteX673" fmla="*/ 939066 w 7472601"/>
              <a:gd name="connsiteY673" fmla="*/ 3378798 h 6858000"/>
              <a:gd name="connsiteX674" fmla="*/ 115099 w 7472601"/>
              <a:gd name="connsiteY674" fmla="*/ 3607650 h 6858000"/>
              <a:gd name="connsiteX675" fmla="*/ 97284 w 7472601"/>
              <a:gd name="connsiteY675" fmla="*/ 3520393 h 6858000"/>
              <a:gd name="connsiteX676" fmla="*/ 922050 w 7472601"/>
              <a:gd name="connsiteY676" fmla="*/ 3074867 h 6858000"/>
              <a:gd name="connsiteX677" fmla="*/ 1405265 w 7472601"/>
              <a:gd name="connsiteY677" fmla="*/ 3016319 h 6858000"/>
              <a:gd name="connsiteX678" fmla="*/ 1407512 w 7472601"/>
              <a:gd name="connsiteY678" fmla="*/ 3018001 h 6858000"/>
              <a:gd name="connsiteX679" fmla="*/ 1726266 w 7472601"/>
              <a:gd name="connsiteY679" fmla="*/ 2777274 h 6858000"/>
              <a:gd name="connsiteX680" fmla="*/ 625390 w 7472601"/>
              <a:gd name="connsiteY680" fmla="*/ 2514541 h 6858000"/>
              <a:gd name="connsiteX681" fmla="*/ 619799 w 7472601"/>
              <a:gd name="connsiteY681" fmla="*/ 2527180 h 6858000"/>
              <a:gd name="connsiteX682" fmla="*/ 310030 w 7472601"/>
              <a:gd name="connsiteY682" fmla="*/ 2771818 h 6858000"/>
              <a:gd name="connsiteX683" fmla="*/ 173877 w 7472601"/>
              <a:gd name="connsiteY683" fmla="*/ 2937056 h 6858000"/>
              <a:gd name="connsiteX684" fmla="*/ 77889 w 7472601"/>
              <a:gd name="connsiteY684" fmla="*/ 3138440 h 6858000"/>
              <a:gd name="connsiteX685" fmla="*/ 0 w 7472601"/>
              <a:gd name="connsiteY685" fmla="*/ 3271395 h 6858000"/>
              <a:gd name="connsiteX686" fmla="*/ 0 w 7472601"/>
              <a:gd name="connsiteY686" fmla="*/ 3153002 h 6858000"/>
              <a:gd name="connsiteX687" fmla="*/ 2386 w 7472601"/>
              <a:gd name="connsiteY687" fmla="*/ 3149203 h 6858000"/>
              <a:gd name="connsiteX688" fmla="*/ 89753 w 7472601"/>
              <a:gd name="connsiteY688" fmla="*/ 2987702 h 6858000"/>
              <a:gd name="connsiteX689" fmla="*/ 76869 w 7472601"/>
              <a:gd name="connsiteY689" fmla="*/ 3005404 h 6858000"/>
              <a:gd name="connsiteX690" fmla="*/ 32049 w 7472601"/>
              <a:gd name="connsiteY690" fmla="*/ 3065814 h 6858000"/>
              <a:gd name="connsiteX691" fmla="*/ 0 w 7472601"/>
              <a:gd name="connsiteY691" fmla="*/ 3108744 h 6858000"/>
              <a:gd name="connsiteX692" fmla="*/ 0 w 7472601"/>
              <a:gd name="connsiteY692" fmla="*/ 3058059 h 6858000"/>
              <a:gd name="connsiteX693" fmla="*/ 7610 w 7472601"/>
              <a:gd name="connsiteY693" fmla="*/ 3047889 h 6858000"/>
              <a:gd name="connsiteX694" fmla="*/ 52419 w 7472601"/>
              <a:gd name="connsiteY694" fmla="*/ 2987479 h 6858000"/>
              <a:gd name="connsiteX695" fmla="*/ 59142 w 7472601"/>
              <a:gd name="connsiteY695" fmla="*/ 2978488 h 6858000"/>
              <a:gd name="connsiteX696" fmla="*/ 0 w 7472601"/>
              <a:gd name="connsiteY696" fmla="*/ 3015334 h 6858000"/>
              <a:gd name="connsiteX697" fmla="*/ 0 w 7472601"/>
              <a:gd name="connsiteY697" fmla="*/ 2914286 h 6858000"/>
              <a:gd name="connsiteX698" fmla="*/ 36383 w 7472601"/>
              <a:gd name="connsiteY698" fmla="*/ 2901128 h 6858000"/>
              <a:gd name="connsiteX699" fmla="*/ 156329 w 7472601"/>
              <a:gd name="connsiteY699" fmla="*/ 2840533 h 6858000"/>
              <a:gd name="connsiteX700" fmla="*/ 358355 w 7472601"/>
              <a:gd name="connsiteY700" fmla="*/ 2620471 h 6858000"/>
              <a:gd name="connsiteX701" fmla="*/ 510577 w 7472601"/>
              <a:gd name="connsiteY701" fmla="*/ 2501244 h 6858000"/>
              <a:gd name="connsiteX702" fmla="*/ 211967 w 7472601"/>
              <a:gd name="connsiteY702" fmla="*/ 2479171 h 6858000"/>
              <a:gd name="connsiteX703" fmla="*/ 0 w 7472601"/>
              <a:gd name="connsiteY703" fmla="*/ 2476398 h 6858000"/>
              <a:gd name="connsiteX704" fmla="*/ 0 w 7472601"/>
              <a:gd name="connsiteY704" fmla="*/ 2389189 h 6858000"/>
              <a:gd name="connsiteX705" fmla="*/ 103062 w 7472601"/>
              <a:gd name="connsiteY705" fmla="*/ 2389518 h 6858000"/>
              <a:gd name="connsiteX706" fmla="*/ 510734 w 7472601"/>
              <a:gd name="connsiteY706" fmla="*/ 2416201 h 6858000"/>
              <a:gd name="connsiteX707" fmla="*/ 279257 w 7472601"/>
              <a:gd name="connsiteY707" fmla="*/ 2092102 h 6858000"/>
              <a:gd name="connsiteX708" fmla="*/ 65265 w 7472601"/>
              <a:gd name="connsiteY708" fmla="*/ 2006049 h 6858000"/>
              <a:gd name="connsiteX709" fmla="*/ 0 w 7472601"/>
              <a:gd name="connsiteY709" fmla="*/ 1982532 h 6858000"/>
              <a:gd name="connsiteX710" fmla="*/ 0 w 7472601"/>
              <a:gd name="connsiteY710" fmla="*/ 1912789 h 6858000"/>
              <a:gd name="connsiteX711" fmla="*/ 97460 w 7472601"/>
              <a:gd name="connsiteY711" fmla="*/ 1953725 h 6858000"/>
              <a:gd name="connsiteX712" fmla="*/ 221272 w 7472601"/>
              <a:gd name="connsiteY712" fmla="*/ 1980766 h 6858000"/>
              <a:gd name="connsiteX713" fmla="*/ 116765 w 7472601"/>
              <a:gd name="connsiteY713" fmla="*/ 1911033 h 6858000"/>
              <a:gd name="connsiteX714" fmla="*/ 16405 w 7472601"/>
              <a:gd name="connsiteY714" fmla="*/ 1803412 h 6858000"/>
              <a:gd name="connsiteX715" fmla="*/ 0 w 7472601"/>
              <a:gd name="connsiteY715" fmla="*/ 1784777 h 6858000"/>
              <a:gd name="connsiteX716" fmla="*/ 0 w 7472601"/>
              <a:gd name="connsiteY716" fmla="*/ 1740082 h 6858000"/>
              <a:gd name="connsiteX717" fmla="*/ 39394 w 7472601"/>
              <a:gd name="connsiteY717" fmla="*/ 1784856 h 6858000"/>
              <a:gd name="connsiteX718" fmla="*/ 135813 w 7472601"/>
              <a:gd name="connsiteY718" fmla="*/ 1888838 h 6858000"/>
              <a:gd name="connsiteX719" fmla="*/ 242575 w 7472601"/>
              <a:gd name="connsiteY719" fmla="*/ 1958841 h 6858000"/>
              <a:gd name="connsiteX720" fmla="*/ 82197 w 7472601"/>
              <a:gd name="connsiteY720" fmla="*/ 1754826 h 6858000"/>
              <a:gd name="connsiteX721" fmla="*/ 0 w 7472601"/>
              <a:gd name="connsiteY721" fmla="*/ 1679650 h 6858000"/>
              <a:gd name="connsiteX722" fmla="*/ 0 w 7472601"/>
              <a:gd name="connsiteY722" fmla="*/ 1602463 h 6858000"/>
              <a:gd name="connsiteX723" fmla="*/ 84689 w 7472601"/>
              <a:gd name="connsiteY723" fmla="*/ 1677442 h 6858000"/>
              <a:gd name="connsiteX724" fmla="*/ 298437 w 7472601"/>
              <a:gd name="connsiteY724" fmla="*/ 1968019 h 6858000"/>
              <a:gd name="connsiteX725" fmla="*/ 227269 w 7472601"/>
              <a:gd name="connsiteY725" fmla="*/ 1114064 h 6858000"/>
              <a:gd name="connsiteX726" fmla="*/ 248003 w 7472601"/>
              <a:gd name="connsiteY726" fmla="*/ 1089613 h 6858000"/>
              <a:gd name="connsiteX727" fmla="*/ 427020 w 7472601"/>
              <a:gd name="connsiteY727" fmla="*/ 1619803 h 6858000"/>
              <a:gd name="connsiteX728" fmla="*/ 340345 w 7472601"/>
              <a:gd name="connsiteY728" fmla="*/ 2027739 h 6858000"/>
              <a:gd name="connsiteX729" fmla="*/ 360865 w 7472601"/>
              <a:gd name="connsiteY729" fmla="*/ 2044827 h 6858000"/>
              <a:gd name="connsiteX730" fmla="*/ 560414 w 7472601"/>
              <a:gd name="connsiteY730" fmla="*/ 2421457 h 6858000"/>
              <a:gd name="connsiteX731" fmla="*/ 1359703 w 7472601"/>
              <a:gd name="connsiteY731" fmla="*/ 2578554 h 6858000"/>
              <a:gd name="connsiteX732" fmla="*/ 1359422 w 7472601"/>
              <a:gd name="connsiteY732" fmla="*/ 2577994 h 6858000"/>
              <a:gd name="connsiteX733" fmla="*/ 828701 w 7472601"/>
              <a:gd name="connsiteY733" fmla="*/ 1839520 h 6858000"/>
              <a:gd name="connsiteX734" fmla="*/ 494427 w 7472601"/>
              <a:gd name="connsiteY734" fmla="*/ 1092333 h 6858000"/>
              <a:gd name="connsiteX735" fmla="*/ 506322 w 7472601"/>
              <a:gd name="connsiteY735" fmla="*/ 1020997 h 6858000"/>
              <a:gd name="connsiteX736" fmla="*/ 4570198 w 7472601"/>
              <a:gd name="connsiteY736" fmla="*/ 978081 h 6858000"/>
              <a:gd name="connsiteX737" fmla="*/ 4523691 w 7472601"/>
              <a:gd name="connsiteY737" fmla="*/ 1127776 h 6858000"/>
              <a:gd name="connsiteX738" fmla="*/ 4509875 w 7472601"/>
              <a:gd name="connsiteY738" fmla="*/ 1167552 h 6858000"/>
              <a:gd name="connsiteX739" fmla="*/ 4478168 w 7472601"/>
              <a:gd name="connsiteY739" fmla="*/ 1260735 h 6858000"/>
              <a:gd name="connsiteX740" fmla="*/ 4409309 w 7472601"/>
              <a:gd name="connsiteY740" fmla="*/ 1666996 h 6858000"/>
              <a:gd name="connsiteX741" fmla="*/ 4370031 w 7472601"/>
              <a:gd name="connsiteY741" fmla="*/ 1955666 h 6858000"/>
              <a:gd name="connsiteX742" fmla="*/ 4570198 w 7472601"/>
              <a:gd name="connsiteY742" fmla="*/ 978081 h 6858000"/>
              <a:gd name="connsiteX743" fmla="*/ 4557898 w 7472601"/>
              <a:gd name="connsiteY743" fmla="*/ 900011 h 6858000"/>
              <a:gd name="connsiteX744" fmla="*/ 4344840 w 7472601"/>
              <a:gd name="connsiteY744" fmla="*/ 1922038 h 6858000"/>
              <a:gd name="connsiteX745" fmla="*/ 4378710 w 7472601"/>
              <a:gd name="connsiteY745" fmla="*/ 1665516 h 6858000"/>
              <a:gd name="connsiteX746" fmla="*/ 4448798 w 7472601"/>
              <a:gd name="connsiteY746" fmla="*/ 1253024 h 6858000"/>
              <a:gd name="connsiteX747" fmla="*/ 4480315 w 7472601"/>
              <a:gd name="connsiteY747" fmla="*/ 1158454 h 6858000"/>
              <a:gd name="connsiteX748" fmla="*/ 4494133 w 7472601"/>
              <a:gd name="connsiteY748" fmla="*/ 1118676 h 6858000"/>
              <a:gd name="connsiteX749" fmla="*/ 4557898 w 7472601"/>
              <a:gd name="connsiteY749" fmla="*/ 900011 h 6858000"/>
              <a:gd name="connsiteX750" fmla="*/ 5870151 w 7472601"/>
              <a:gd name="connsiteY750" fmla="*/ 898890 h 6858000"/>
              <a:gd name="connsiteX751" fmla="*/ 5861335 w 7472601"/>
              <a:gd name="connsiteY751" fmla="*/ 899177 h 6858000"/>
              <a:gd name="connsiteX752" fmla="*/ 5843702 w 7472601"/>
              <a:gd name="connsiteY752" fmla="*/ 899748 h 6858000"/>
              <a:gd name="connsiteX753" fmla="*/ 5651107 w 7472601"/>
              <a:gd name="connsiteY753" fmla="*/ 920306 h 6858000"/>
              <a:gd name="connsiteX754" fmla="*/ 5459407 w 7472601"/>
              <a:gd name="connsiteY754" fmla="*/ 940975 h 6858000"/>
              <a:gd name="connsiteX755" fmla="*/ 5374846 w 7472601"/>
              <a:gd name="connsiteY755" fmla="*/ 941988 h 6858000"/>
              <a:gd name="connsiteX756" fmla="*/ 5256105 w 7472601"/>
              <a:gd name="connsiteY756" fmla="*/ 945632 h 6858000"/>
              <a:gd name="connsiteX757" fmla="*/ 5107071 w 7472601"/>
              <a:gd name="connsiteY757" fmla="*/ 969720 h 6858000"/>
              <a:gd name="connsiteX758" fmla="*/ 4998681 w 7472601"/>
              <a:gd name="connsiteY758" fmla="*/ 988771 h 6858000"/>
              <a:gd name="connsiteX759" fmla="*/ 5870151 w 7472601"/>
              <a:gd name="connsiteY759" fmla="*/ 898890 h 6858000"/>
              <a:gd name="connsiteX760" fmla="*/ 5504425 w 7472601"/>
              <a:gd name="connsiteY760" fmla="*/ 848067 h 6858000"/>
              <a:gd name="connsiteX761" fmla="*/ 4968849 w 7472601"/>
              <a:gd name="connsiteY761" fmla="*/ 962318 h 6858000"/>
              <a:gd name="connsiteX762" fmla="*/ 5104039 w 7472601"/>
              <a:gd name="connsiteY762" fmla="*/ 940634 h 6858000"/>
              <a:gd name="connsiteX763" fmla="*/ 5256311 w 7472601"/>
              <a:gd name="connsiteY763" fmla="*/ 916490 h 6858000"/>
              <a:gd name="connsiteX764" fmla="*/ 5377381 w 7472601"/>
              <a:gd name="connsiteY764" fmla="*/ 912671 h 6858000"/>
              <a:gd name="connsiteX765" fmla="*/ 5460148 w 7472601"/>
              <a:gd name="connsiteY765" fmla="*/ 911442 h 6858000"/>
              <a:gd name="connsiteX766" fmla="*/ 5648971 w 7472601"/>
              <a:gd name="connsiteY766" fmla="*/ 891331 h 6858000"/>
              <a:gd name="connsiteX767" fmla="*/ 5844807 w 7472601"/>
              <a:gd name="connsiteY767" fmla="*/ 870718 h 6858000"/>
              <a:gd name="connsiteX768" fmla="*/ 5862975 w 7472601"/>
              <a:gd name="connsiteY768" fmla="*/ 869756 h 6858000"/>
              <a:gd name="connsiteX769" fmla="*/ 5920887 w 7472601"/>
              <a:gd name="connsiteY769" fmla="*/ 865929 h 6858000"/>
              <a:gd name="connsiteX770" fmla="*/ 5504425 w 7472601"/>
              <a:gd name="connsiteY770" fmla="*/ 848067 h 6858000"/>
              <a:gd name="connsiteX771" fmla="*/ 3607114 w 7472601"/>
              <a:gd name="connsiteY771" fmla="*/ 467441 h 6858000"/>
              <a:gd name="connsiteX772" fmla="*/ 3296242 w 7472601"/>
              <a:gd name="connsiteY772" fmla="*/ 807991 h 6858000"/>
              <a:gd name="connsiteX773" fmla="*/ 3174674 w 7472601"/>
              <a:gd name="connsiteY773" fmla="*/ 919759 h 6858000"/>
              <a:gd name="connsiteX774" fmla="*/ 3042978 w 7472601"/>
              <a:gd name="connsiteY774" fmla="*/ 1054894 h 6858000"/>
              <a:gd name="connsiteX775" fmla="*/ 2968914 w 7472601"/>
              <a:gd name="connsiteY775" fmla="*/ 1133756 h 6858000"/>
              <a:gd name="connsiteX776" fmla="*/ 3103823 w 7472601"/>
              <a:gd name="connsiteY776" fmla="*/ 1026814 h 6858000"/>
              <a:gd name="connsiteX777" fmla="*/ 3607114 w 7472601"/>
              <a:gd name="connsiteY777" fmla="*/ 467441 h 6858000"/>
              <a:gd name="connsiteX778" fmla="*/ 3744487 w 7472601"/>
              <a:gd name="connsiteY778" fmla="*/ 383136 h 6858000"/>
              <a:gd name="connsiteX779" fmla="*/ 3970213 w 7472601"/>
              <a:gd name="connsiteY779" fmla="*/ 995559 h 6858000"/>
              <a:gd name="connsiteX780" fmla="*/ 3744487 w 7472601"/>
              <a:gd name="connsiteY780" fmla="*/ 383136 h 6858000"/>
              <a:gd name="connsiteX781" fmla="*/ 3624562 w 7472601"/>
              <a:gd name="connsiteY781" fmla="*/ 367041 h 6858000"/>
              <a:gd name="connsiteX782" fmla="*/ 3489712 w 7472601"/>
              <a:gd name="connsiteY782" fmla="*/ 485386 h 6858000"/>
              <a:gd name="connsiteX783" fmla="*/ 3182994 w 7472601"/>
              <a:gd name="connsiteY783" fmla="*/ 828265 h 6858000"/>
              <a:gd name="connsiteX784" fmla="*/ 2892114 w 7472601"/>
              <a:gd name="connsiteY784" fmla="*/ 1172635 h 6858000"/>
              <a:gd name="connsiteX785" fmla="*/ 3021459 w 7472601"/>
              <a:gd name="connsiteY785" fmla="*/ 1035385 h 6858000"/>
              <a:gd name="connsiteX786" fmla="*/ 3153873 w 7472601"/>
              <a:gd name="connsiteY786" fmla="*/ 898971 h 6858000"/>
              <a:gd name="connsiteX787" fmla="*/ 3276511 w 7472601"/>
              <a:gd name="connsiteY787" fmla="*/ 786423 h 6858000"/>
              <a:gd name="connsiteX788" fmla="*/ 3584154 w 7472601"/>
              <a:gd name="connsiteY788" fmla="*/ 448218 h 6858000"/>
              <a:gd name="connsiteX789" fmla="*/ 3624562 w 7472601"/>
              <a:gd name="connsiteY789" fmla="*/ 367041 h 6858000"/>
              <a:gd name="connsiteX790" fmla="*/ 3766672 w 7472601"/>
              <a:gd name="connsiteY790" fmla="*/ 359429 h 6858000"/>
              <a:gd name="connsiteX791" fmla="*/ 3996338 w 7472601"/>
              <a:gd name="connsiteY791" fmla="*/ 968237 h 6858000"/>
              <a:gd name="connsiteX792" fmla="*/ 3766672 w 7472601"/>
              <a:gd name="connsiteY792" fmla="*/ 359429 h 6858000"/>
              <a:gd name="connsiteX793" fmla="*/ 5805386 w 7472601"/>
              <a:gd name="connsiteY793" fmla="*/ 239240 h 6858000"/>
              <a:gd name="connsiteX794" fmla="*/ 5736947 w 7472601"/>
              <a:gd name="connsiteY794" fmla="*/ 261367 h 6858000"/>
              <a:gd name="connsiteX795" fmla="*/ 5427012 w 7472601"/>
              <a:gd name="connsiteY795" fmla="*/ 311272 h 6858000"/>
              <a:gd name="connsiteX796" fmla="*/ 5147818 w 7472601"/>
              <a:gd name="connsiteY796" fmla="*/ 322112 h 6858000"/>
              <a:gd name="connsiteX797" fmla="*/ 5060854 w 7472601"/>
              <a:gd name="connsiteY797" fmla="*/ 311882 h 6858000"/>
              <a:gd name="connsiteX798" fmla="*/ 4945989 w 7472601"/>
              <a:gd name="connsiteY798" fmla="*/ 300516 h 6858000"/>
              <a:gd name="connsiteX799" fmla="*/ 5410479 w 7472601"/>
              <a:gd name="connsiteY799" fmla="*/ 348434 h 6858000"/>
              <a:gd name="connsiteX800" fmla="*/ 5805386 w 7472601"/>
              <a:gd name="connsiteY800" fmla="*/ 239240 h 6858000"/>
              <a:gd name="connsiteX801" fmla="*/ 5905192 w 7472601"/>
              <a:gd name="connsiteY801" fmla="*/ 163079 h 6858000"/>
              <a:gd name="connsiteX802" fmla="*/ 5865655 w 7472601"/>
              <a:gd name="connsiteY802" fmla="*/ 171901 h 6858000"/>
              <a:gd name="connsiteX803" fmla="*/ 5259740 w 7472601"/>
              <a:gd name="connsiteY803" fmla="*/ 257013 h 6858000"/>
              <a:gd name="connsiteX804" fmla="*/ 5208466 w 7472601"/>
              <a:gd name="connsiteY804" fmla="*/ 257550 h 6858000"/>
              <a:gd name="connsiteX805" fmla="*/ 4980204 w 7472601"/>
              <a:gd name="connsiteY805" fmla="*/ 271903 h 6858000"/>
              <a:gd name="connsiteX806" fmla="*/ 5068068 w 7472601"/>
              <a:gd name="connsiteY806" fmla="*/ 282244 h 6858000"/>
              <a:gd name="connsiteX807" fmla="*/ 5153231 w 7472601"/>
              <a:gd name="connsiteY807" fmla="*/ 292240 h 6858000"/>
              <a:gd name="connsiteX808" fmla="*/ 5426491 w 7472601"/>
              <a:gd name="connsiteY808" fmla="*/ 281128 h 6858000"/>
              <a:gd name="connsiteX809" fmla="*/ 5731212 w 7472601"/>
              <a:gd name="connsiteY809" fmla="*/ 231951 h 6858000"/>
              <a:gd name="connsiteX810" fmla="*/ 5905192 w 7472601"/>
              <a:gd name="connsiteY810" fmla="*/ 163079 h 6858000"/>
              <a:gd name="connsiteX811" fmla="*/ 5944437 w 7472601"/>
              <a:gd name="connsiteY811" fmla="*/ 113829 h 6858000"/>
              <a:gd name="connsiteX812" fmla="*/ 5825032 w 7472601"/>
              <a:gd name="connsiteY812" fmla="*/ 146405 h 6858000"/>
              <a:gd name="connsiteX813" fmla="*/ 4955599 w 7472601"/>
              <a:gd name="connsiteY813" fmla="*/ 247008 h 6858000"/>
              <a:gd name="connsiteX814" fmla="*/ 5210104 w 7472601"/>
              <a:gd name="connsiteY814" fmla="*/ 228123 h 6858000"/>
              <a:gd name="connsiteX815" fmla="*/ 5261015 w 7472601"/>
              <a:gd name="connsiteY815" fmla="*/ 227087 h 6858000"/>
              <a:gd name="connsiteX816" fmla="*/ 5861181 w 7472601"/>
              <a:gd name="connsiteY816" fmla="*/ 143093 h 6858000"/>
              <a:gd name="connsiteX817" fmla="*/ 5961252 w 7472601"/>
              <a:gd name="connsiteY817" fmla="*/ 114820 h 6858000"/>
              <a:gd name="connsiteX818" fmla="*/ 5944437 w 7472601"/>
              <a:gd name="connsiteY818" fmla="*/ 113829 h 6858000"/>
              <a:gd name="connsiteX819" fmla="*/ 3882765 w 7472601"/>
              <a:gd name="connsiteY819" fmla="*/ 0 h 6858000"/>
              <a:gd name="connsiteX820" fmla="*/ 3995099 w 7472601"/>
              <a:gd name="connsiteY820" fmla="*/ 0 h 6858000"/>
              <a:gd name="connsiteX821" fmla="*/ 4163818 w 7472601"/>
              <a:gd name="connsiteY821" fmla="*/ 234104 h 6858000"/>
              <a:gd name="connsiteX822" fmla="*/ 4172099 w 7472601"/>
              <a:gd name="connsiteY822" fmla="*/ 234207 h 6858000"/>
              <a:gd name="connsiteX823" fmla="*/ 4784282 w 7472601"/>
              <a:gd name="connsiteY823" fmla="*/ 276561 h 6858000"/>
              <a:gd name="connsiteX824" fmla="*/ 4801687 w 7472601"/>
              <a:gd name="connsiteY824" fmla="*/ 267764 h 6858000"/>
              <a:gd name="connsiteX825" fmla="*/ 6082788 w 7472601"/>
              <a:gd name="connsiteY825" fmla="*/ 64119 h 6858000"/>
              <a:gd name="connsiteX826" fmla="*/ 6099442 w 7472601"/>
              <a:gd name="connsiteY826" fmla="*/ 82568 h 6858000"/>
              <a:gd name="connsiteX827" fmla="*/ 4804137 w 7472601"/>
              <a:gd name="connsiteY827" fmla="*/ 320931 h 6858000"/>
              <a:gd name="connsiteX828" fmla="*/ 4227047 w 7472601"/>
              <a:gd name="connsiteY828" fmla="*/ 313415 h 6858000"/>
              <a:gd name="connsiteX829" fmla="*/ 4346041 w 7472601"/>
              <a:gd name="connsiteY829" fmla="*/ 456086 h 6858000"/>
              <a:gd name="connsiteX830" fmla="*/ 4870967 w 7472601"/>
              <a:gd name="connsiteY830" fmla="*/ 963061 h 6858000"/>
              <a:gd name="connsiteX831" fmla="*/ 4889647 w 7472601"/>
              <a:gd name="connsiteY831" fmla="*/ 957147 h 6858000"/>
              <a:gd name="connsiteX832" fmla="*/ 5422504 w 7472601"/>
              <a:gd name="connsiteY832" fmla="*/ 805191 h 6858000"/>
              <a:gd name="connsiteX833" fmla="*/ 6087656 w 7472601"/>
              <a:gd name="connsiteY833" fmla="*/ 826703 h 6858000"/>
              <a:gd name="connsiteX834" fmla="*/ 6058717 w 7472601"/>
              <a:gd name="connsiteY834" fmla="*/ 865992 h 6858000"/>
              <a:gd name="connsiteX835" fmla="*/ 4974153 w 7472601"/>
              <a:gd name="connsiteY835" fmla="*/ 1045456 h 6858000"/>
              <a:gd name="connsiteX836" fmla="*/ 5627835 w 7472601"/>
              <a:gd name="connsiteY836" fmla="*/ 1472077 h 6858000"/>
              <a:gd name="connsiteX837" fmla="*/ 5629817 w 7472601"/>
              <a:gd name="connsiteY837" fmla="*/ 1471412 h 6858000"/>
              <a:gd name="connsiteX838" fmla="*/ 5634124 w 7472601"/>
              <a:gd name="connsiteY838" fmla="*/ 1470572 h 6858000"/>
              <a:gd name="connsiteX839" fmla="*/ 5755832 w 7472601"/>
              <a:gd name="connsiteY839" fmla="*/ 1383886 h 6858000"/>
              <a:gd name="connsiteX840" fmla="*/ 6014186 w 7472601"/>
              <a:gd name="connsiteY840" fmla="*/ 1279799 h 6858000"/>
              <a:gd name="connsiteX841" fmla="*/ 6901619 w 7472601"/>
              <a:gd name="connsiteY841" fmla="*/ 1047874 h 6858000"/>
              <a:gd name="connsiteX842" fmla="*/ 6931566 w 7472601"/>
              <a:gd name="connsiteY842" fmla="*/ 1062034 h 6858000"/>
              <a:gd name="connsiteX843" fmla="*/ 5790982 w 7472601"/>
              <a:gd name="connsiteY843" fmla="*/ 1561380 h 6858000"/>
              <a:gd name="connsiteX844" fmla="*/ 6188971 w 7472601"/>
              <a:gd name="connsiteY844" fmla="*/ 1755168 h 6858000"/>
              <a:gd name="connsiteX845" fmla="*/ 6202446 w 7472601"/>
              <a:gd name="connsiteY845" fmla="*/ 1752268 h 6858000"/>
              <a:gd name="connsiteX846" fmla="*/ 7179560 w 7472601"/>
              <a:gd name="connsiteY846" fmla="*/ 1467551 h 6858000"/>
              <a:gd name="connsiteX847" fmla="*/ 7158730 w 7472601"/>
              <a:gd name="connsiteY847" fmla="*/ 1507835 h 6858000"/>
              <a:gd name="connsiteX848" fmla="*/ 6326959 w 7472601"/>
              <a:gd name="connsiteY848" fmla="*/ 1817686 h 6858000"/>
              <a:gd name="connsiteX849" fmla="*/ 6537433 w 7472601"/>
              <a:gd name="connsiteY849" fmla="*/ 1907790 h 6858000"/>
              <a:gd name="connsiteX850" fmla="*/ 6550221 w 7472601"/>
              <a:gd name="connsiteY850" fmla="*/ 1910729 h 6858000"/>
              <a:gd name="connsiteX851" fmla="*/ 6964438 w 7472601"/>
              <a:gd name="connsiteY851" fmla="*/ 2209505 h 6858000"/>
              <a:gd name="connsiteX852" fmla="*/ 7367862 w 7472601"/>
              <a:gd name="connsiteY852" fmla="*/ 2806833 h 6858000"/>
              <a:gd name="connsiteX853" fmla="*/ 7364329 w 7472601"/>
              <a:gd name="connsiteY853" fmla="*/ 2826907 h 6858000"/>
              <a:gd name="connsiteX854" fmla="*/ 7290545 w 7472601"/>
              <a:gd name="connsiteY854" fmla="*/ 2850663 h 6858000"/>
              <a:gd name="connsiteX855" fmla="*/ 6472036 w 7472601"/>
              <a:gd name="connsiteY855" fmla="*/ 1959003 h 6858000"/>
              <a:gd name="connsiteX856" fmla="*/ 5792897 w 7472601"/>
              <a:gd name="connsiteY856" fmla="*/ 1647747 h 6858000"/>
              <a:gd name="connsiteX857" fmla="*/ 5842751 w 7472601"/>
              <a:gd name="connsiteY857" fmla="*/ 1816112 h 6858000"/>
              <a:gd name="connsiteX858" fmla="*/ 5847424 w 7472601"/>
              <a:gd name="connsiteY858" fmla="*/ 1815776 h 6858000"/>
              <a:gd name="connsiteX859" fmla="*/ 6399821 w 7472601"/>
              <a:gd name="connsiteY859" fmla="*/ 2344799 h 6858000"/>
              <a:gd name="connsiteX860" fmla="*/ 6323232 w 7472601"/>
              <a:gd name="connsiteY860" fmla="*/ 2389634 h 6858000"/>
              <a:gd name="connsiteX861" fmla="*/ 5942958 w 7472601"/>
              <a:gd name="connsiteY861" fmla="*/ 2077708 h 6858000"/>
              <a:gd name="connsiteX862" fmla="*/ 5921559 w 7472601"/>
              <a:gd name="connsiteY862" fmla="*/ 2378596 h 6858000"/>
              <a:gd name="connsiteX863" fmla="*/ 5817651 w 7472601"/>
              <a:gd name="connsiteY863" fmla="*/ 3023919 h 6858000"/>
              <a:gd name="connsiteX864" fmla="*/ 5729634 w 7472601"/>
              <a:gd name="connsiteY864" fmla="*/ 3051849 h 6858000"/>
              <a:gd name="connsiteX865" fmla="*/ 5611018 w 7472601"/>
              <a:gd name="connsiteY865" fmla="*/ 2316769 h 6858000"/>
              <a:gd name="connsiteX866" fmla="*/ 5687608 w 7472601"/>
              <a:gd name="connsiteY866" fmla="*/ 2039972 h 6858000"/>
              <a:gd name="connsiteX867" fmla="*/ 5657554 w 7472601"/>
              <a:gd name="connsiteY867" fmla="*/ 1576445 h 6858000"/>
              <a:gd name="connsiteX868" fmla="*/ 5150475 w 7472601"/>
              <a:gd name="connsiteY868" fmla="*/ 1274012 h 6858000"/>
              <a:gd name="connsiteX869" fmla="*/ 5349142 w 7472601"/>
              <a:gd name="connsiteY869" fmla="*/ 2204405 h 6858000"/>
              <a:gd name="connsiteX870" fmla="*/ 5262214 w 7472601"/>
              <a:gd name="connsiteY870" fmla="*/ 2233836 h 6858000"/>
              <a:gd name="connsiteX871" fmla="*/ 4981539 w 7472601"/>
              <a:gd name="connsiteY871" fmla="*/ 1542201 h 6858000"/>
              <a:gd name="connsiteX872" fmla="*/ 4958461 w 7472601"/>
              <a:gd name="connsiteY872" fmla="*/ 1136957 h 6858000"/>
              <a:gd name="connsiteX873" fmla="*/ 4655015 w 7472601"/>
              <a:gd name="connsiteY873" fmla="*/ 891426 h 6858000"/>
              <a:gd name="connsiteX874" fmla="*/ 4348002 w 7472601"/>
              <a:gd name="connsiteY874" fmla="*/ 2205895 h 6858000"/>
              <a:gd name="connsiteX875" fmla="*/ 4262250 w 7472601"/>
              <a:gd name="connsiteY875" fmla="*/ 2219972 h 6858000"/>
              <a:gd name="connsiteX876" fmla="*/ 4550611 w 7472601"/>
              <a:gd name="connsiteY876" fmla="*/ 817540 h 6858000"/>
              <a:gd name="connsiteX877" fmla="*/ 4564418 w 7472601"/>
              <a:gd name="connsiteY877" fmla="*/ 808293 h 6858000"/>
              <a:gd name="connsiteX878" fmla="*/ 4266388 w 7472601"/>
              <a:gd name="connsiteY878" fmla="*/ 500083 h 6858000"/>
              <a:gd name="connsiteX879" fmla="*/ 4032842 w 7472601"/>
              <a:gd name="connsiteY879" fmla="*/ 211809 h 6858000"/>
              <a:gd name="connsiteX880" fmla="*/ 3882765 w 7472601"/>
              <a:gd name="connsiteY880" fmla="*/ 0 h 6858000"/>
              <a:gd name="connsiteX881" fmla="*/ 3721337 w 7472601"/>
              <a:gd name="connsiteY881" fmla="*/ 0 h 6858000"/>
              <a:gd name="connsiteX882" fmla="*/ 3797544 w 7472601"/>
              <a:gd name="connsiteY882" fmla="*/ 0 h 6858000"/>
              <a:gd name="connsiteX883" fmla="*/ 3775734 w 7472601"/>
              <a:gd name="connsiteY883" fmla="*/ 95131 h 6858000"/>
              <a:gd name="connsiteX884" fmla="*/ 3724807 w 7472601"/>
              <a:gd name="connsiteY884" fmla="*/ 272257 h 6858000"/>
              <a:gd name="connsiteX885" fmla="*/ 3726844 w 7472601"/>
              <a:gd name="connsiteY885" fmla="*/ 282988 h 6858000"/>
              <a:gd name="connsiteX886" fmla="*/ 3742664 w 7472601"/>
              <a:gd name="connsiteY886" fmla="*/ 279918 h 6858000"/>
              <a:gd name="connsiteX887" fmla="*/ 4103910 w 7472601"/>
              <a:gd name="connsiteY887" fmla="*/ 1161917 h 6858000"/>
              <a:gd name="connsiteX888" fmla="*/ 4020269 w 7472601"/>
              <a:gd name="connsiteY888" fmla="*/ 1200406 h 6858000"/>
              <a:gd name="connsiteX889" fmla="*/ 3674882 w 7472601"/>
              <a:gd name="connsiteY889" fmla="*/ 488524 h 6858000"/>
              <a:gd name="connsiteX890" fmla="*/ 3132682 w 7472601"/>
              <a:gd name="connsiteY890" fmla="*/ 1072284 h 6858000"/>
              <a:gd name="connsiteX891" fmla="*/ 2716346 w 7472601"/>
              <a:gd name="connsiteY891" fmla="*/ 1276376 h 6858000"/>
              <a:gd name="connsiteX892" fmla="*/ 2716772 w 7472601"/>
              <a:gd name="connsiteY892" fmla="*/ 1255462 h 6858000"/>
              <a:gd name="connsiteX893" fmla="*/ 3471096 w 7472601"/>
              <a:gd name="connsiteY893" fmla="*/ 437072 h 6858000"/>
              <a:gd name="connsiteX894" fmla="*/ 3639057 w 7472601"/>
              <a:gd name="connsiteY894" fmla="*/ 286334 h 6858000"/>
              <a:gd name="connsiteX895" fmla="*/ 3640309 w 7472601"/>
              <a:gd name="connsiteY895" fmla="*/ 284664 h 6858000"/>
              <a:gd name="connsiteX896" fmla="*/ 3646022 w 7472601"/>
              <a:gd name="connsiteY896" fmla="*/ 276711 h 6858000"/>
              <a:gd name="connsiteX897" fmla="*/ 3707943 w 7472601"/>
              <a:gd name="connsiteY897" fmla="*/ 65958 h 6858000"/>
              <a:gd name="connsiteX898" fmla="*/ 3721337 w 7472601"/>
              <a:gd name="connsiteY898" fmla="*/ 0 h 6858000"/>
              <a:gd name="connsiteX899" fmla="*/ 2867960 w 7472601"/>
              <a:gd name="connsiteY899" fmla="*/ 0 h 6858000"/>
              <a:gd name="connsiteX900" fmla="*/ 2926351 w 7472601"/>
              <a:gd name="connsiteY900" fmla="*/ 0 h 6858000"/>
              <a:gd name="connsiteX901" fmla="*/ 2902823 w 7472601"/>
              <a:gd name="connsiteY901" fmla="*/ 262929 h 6858000"/>
              <a:gd name="connsiteX902" fmla="*/ 2940663 w 7472601"/>
              <a:gd name="connsiteY902" fmla="*/ 140884 h 6858000"/>
              <a:gd name="connsiteX903" fmla="*/ 2947039 w 7472601"/>
              <a:gd name="connsiteY903" fmla="*/ 122524 h 6858000"/>
              <a:gd name="connsiteX904" fmla="*/ 2984316 w 7472601"/>
              <a:gd name="connsiteY904" fmla="*/ 0 h 6858000"/>
              <a:gd name="connsiteX905" fmla="*/ 3016114 w 7472601"/>
              <a:gd name="connsiteY905" fmla="*/ 0 h 6858000"/>
              <a:gd name="connsiteX906" fmla="*/ 2979949 w 7472601"/>
              <a:gd name="connsiteY906" fmla="*/ 119274 h 6858000"/>
              <a:gd name="connsiteX907" fmla="*/ 3023879 w 7472601"/>
              <a:gd name="connsiteY907" fmla="*/ 0 h 6858000"/>
              <a:gd name="connsiteX908" fmla="*/ 3105400 w 7472601"/>
              <a:gd name="connsiteY908" fmla="*/ 0 h 6858000"/>
              <a:gd name="connsiteX909" fmla="*/ 3094669 w 7472601"/>
              <a:gd name="connsiteY909" fmla="*/ 30308 h 6858000"/>
              <a:gd name="connsiteX910" fmla="*/ 2901945 w 7472601"/>
              <a:gd name="connsiteY910" fmla="*/ 466538 h 6858000"/>
              <a:gd name="connsiteX911" fmla="*/ 2815209 w 7472601"/>
              <a:gd name="connsiteY911" fmla="*/ 497361 h 6858000"/>
              <a:gd name="connsiteX912" fmla="*/ 2844845 w 7472601"/>
              <a:gd name="connsiteY912" fmla="*/ 127638 h 6858000"/>
              <a:gd name="connsiteX913" fmla="*/ 2867960 w 7472601"/>
              <a:gd name="connsiteY913" fmla="*/ 0 h 6858000"/>
              <a:gd name="connsiteX914" fmla="*/ 1057230 w 7472601"/>
              <a:gd name="connsiteY914" fmla="*/ 0 h 6858000"/>
              <a:gd name="connsiteX915" fmla="*/ 1111003 w 7472601"/>
              <a:gd name="connsiteY915" fmla="*/ 0 h 6858000"/>
              <a:gd name="connsiteX916" fmla="*/ 1125553 w 7472601"/>
              <a:gd name="connsiteY916" fmla="*/ 52588 h 6858000"/>
              <a:gd name="connsiteX917" fmla="*/ 1304276 w 7472601"/>
              <a:gd name="connsiteY917" fmla="*/ 476275 h 6858000"/>
              <a:gd name="connsiteX918" fmla="*/ 1492066 w 7472601"/>
              <a:gd name="connsiteY918" fmla="*/ 886333 h 6858000"/>
              <a:gd name="connsiteX919" fmla="*/ 1423698 w 7472601"/>
              <a:gd name="connsiteY919" fmla="*/ 710817 h 6858000"/>
              <a:gd name="connsiteX920" fmla="*/ 1357609 w 7472601"/>
              <a:gd name="connsiteY920" fmla="*/ 532892 h 6858000"/>
              <a:gd name="connsiteX921" fmla="*/ 1309550 w 7472601"/>
              <a:gd name="connsiteY921" fmla="*/ 374031 h 6858000"/>
              <a:gd name="connsiteX922" fmla="*/ 1193673 w 7472601"/>
              <a:gd name="connsiteY922" fmla="*/ 49533 h 6858000"/>
              <a:gd name="connsiteX923" fmla="*/ 1164391 w 7472601"/>
              <a:gd name="connsiteY923" fmla="*/ 0 h 6858000"/>
              <a:gd name="connsiteX924" fmla="*/ 1200666 w 7472601"/>
              <a:gd name="connsiteY924" fmla="*/ 0 h 6858000"/>
              <a:gd name="connsiteX925" fmla="*/ 1223408 w 7472601"/>
              <a:gd name="connsiteY925" fmla="*/ 38996 h 6858000"/>
              <a:gd name="connsiteX926" fmla="*/ 1339635 w 7472601"/>
              <a:gd name="connsiteY926" fmla="*/ 365517 h 6858000"/>
              <a:gd name="connsiteX927" fmla="*/ 1387469 w 7472601"/>
              <a:gd name="connsiteY927" fmla="*/ 523079 h 6858000"/>
              <a:gd name="connsiteX928" fmla="*/ 1452685 w 7472601"/>
              <a:gd name="connsiteY928" fmla="*/ 699806 h 6858000"/>
              <a:gd name="connsiteX929" fmla="*/ 1492092 w 7472601"/>
              <a:gd name="connsiteY929" fmla="*/ 800424 h 6858000"/>
              <a:gd name="connsiteX930" fmla="*/ 1455302 w 7472601"/>
              <a:gd name="connsiteY930" fmla="*/ 632913 h 6858000"/>
              <a:gd name="connsiteX931" fmla="*/ 1222336 w 7472601"/>
              <a:gd name="connsiteY931" fmla="*/ 9480 h 6858000"/>
              <a:gd name="connsiteX932" fmla="*/ 1214634 w 7472601"/>
              <a:gd name="connsiteY932" fmla="*/ 0 h 6858000"/>
              <a:gd name="connsiteX933" fmla="*/ 1289827 w 7472601"/>
              <a:gd name="connsiteY933" fmla="*/ 0 h 6858000"/>
              <a:gd name="connsiteX934" fmla="*/ 1321076 w 7472601"/>
              <a:gd name="connsiteY934" fmla="*/ 59722 h 6858000"/>
              <a:gd name="connsiteX935" fmla="*/ 1512579 w 7472601"/>
              <a:gd name="connsiteY935" fmla="*/ 626441 h 6858000"/>
              <a:gd name="connsiteX936" fmla="*/ 1506076 w 7472601"/>
              <a:gd name="connsiteY936" fmla="*/ 1089289 h 6858000"/>
              <a:gd name="connsiteX937" fmla="*/ 1486346 w 7472601"/>
              <a:gd name="connsiteY937" fmla="*/ 1079919 h 6858000"/>
              <a:gd name="connsiteX938" fmla="*/ 1070511 w 7472601"/>
              <a:gd name="connsiteY938" fmla="*/ 48609 h 6858000"/>
              <a:gd name="connsiteX939" fmla="*/ 1057230 w 7472601"/>
              <a:gd name="connsiteY939" fmla="*/ 0 h 6858000"/>
              <a:gd name="connsiteX940" fmla="*/ 43151 w 7472601"/>
              <a:gd name="connsiteY940" fmla="*/ 0 h 6858000"/>
              <a:gd name="connsiteX941" fmla="*/ 95283 w 7472601"/>
              <a:gd name="connsiteY941" fmla="*/ 0 h 6858000"/>
              <a:gd name="connsiteX942" fmla="*/ 300708 w 7472601"/>
              <a:gd name="connsiteY942" fmla="*/ 154571 h 6858000"/>
              <a:gd name="connsiteX943" fmla="*/ 530414 w 7472601"/>
              <a:gd name="connsiteY943" fmla="*/ 354673 h 6858000"/>
              <a:gd name="connsiteX944" fmla="*/ 333785 w 7472601"/>
              <a:gd name="connsiteY944" fmla="*/ 161564 h 6858000"/>
              <a:gd name="connsiteX945" fmla="*/ 147005 w 7472601"/>
              <a:gd name="connsiteY945" fmla="*/ 0 h 6858000"/>
              <a:gd name="connsiteX946" fmla="*/ 272509 w 7472601"/>
              <a:gd name="connsiteY946" fmla="*/ 0 h 6858000"/>
              <a:gd name="connsiteX947" fmla="*/ 326276 w 7472601"/>
              <a:gd name="connsiteY947" fmla="*/ 45847 h 6858000"/>
              <a:gd name="connsiteX948" fmla="*/ 823759 w 7472601"/>
              <a:gd name="connsiteY948" fmla="*/ 574145 h 6858000"/>
              <a:gd name="connsiteX949" fmla="*/ 811254 w 7472601"/>
              <a:gd name="connsiteY949" fmla="*/ 665546 h 6858000"/>
              <a:gd name="connsiteX950" fmla="*/ 154042 w 7472601"/>
              <a:gd name="connsiteY950" fmla="*/ 261522 h 6858000"/>
              <a:gd name="connsiteX951" fmla="*/ 13550 w 7472601"/>
              <a:gd name="connsiteY951" fmla="*/ 158423 h 6858000"/>
              <a:gd name="connsiteX952" fmla="*/ 0 w 7472601"/>
              <a:gd name="connsiteY952" fmla="*/ 146618 h 6858000"/>
              <a:gd name="connsiteX953" fmla="*/ 0 w 7472601"/>
              <a:gd name="connsiteY953" fmla="*/ 59161 h 6858000"/>
              <a:gd name="connsiteX954" fmla="*/ 45427 w 7472601"/>
              <a:gd name="connsiteY954" fmla="*/ 101078 h 6858000"/>
              <a:gd name="connsiteX955" fmla="*/ 630103 w 7472601"/>
              <a:gd name="connsiteY955" fmla="*/ 485885 h 6858000"/>
              <a:gd name="connsiteX956" fmla="*/ 532040 w 7472601"/>
              <a:gd name="connsiteY956" fmla="*/ 399359 h 6858000"/>
              <a:gd name="connsiteX957" fmla="*/ 517618 w 7472601"/>
              <a:gd name="connsiteY957" fmla="*/ 385726 h 6858000"/>
              <a:gd name="connsiteX958" fmla="*/ 285074 w 7472601"/>
              <a:gd name="connsiteY958" fmla="*/ 182755 h 6858000"/>
              <a:gd name="connsiteX959" fmla="*/ 43151 w 7472601"/>
              <a:gd name="connsiteY959" fmla="*/ 0 h 6858000"/>
              <a:gd name="connsiteX0" fmla="*/ 369702 w 7467663"/>
              <a:gd name="connsiteY0" fmla="*/ 6712169 h 6858000"/>
              <a:gd name="connsiteX1" fmla="*/ 366575 w 7467663"/>
              <a:gd name="connsiteY1" fmla="*/ 6715556 h 6858000"/>
              <a:gd name="connsiteX2" fmla="*/ 371637 w 7467663"/>
              <a:gd name="connsiteY2" fmla="*/ 6713954 h 6858000"/>
              <a:gd name="connsiteX3" fmla="*/ 369702 w 7467663"/>
              <a:gd name="connsiteY3" fmla="*/ 6712169 h 6858000"/>
              <a:gd name="connsiteX4" fmla="*/ 7088673 w 7467663"/>
              <a:gd name="connsiteY4" fmla="*/ 6610396 h 6858000"/>
              <a:gd name="connsiteX5" fmla="*/ 7440138 w 7467663"/>
              <a:gd name="connsiteY5" fmla="*/ 6622648 h 6858000"/>
              <a:gd name="connsiteX6" fmla="*/ 7467600 w 7467663"/>
              <a:gd name="connsiteY6" fmla="*/ 6628217 h 6858000"/>
              <a:gd name="connsiteX7" fmla="*/ 7467600 w 7467663"/>
              <a:gd name="connsiteY7" fmla="*/ 6668575 h 6858000"/>
              <a:gd name="connsiteX8" fmla="*/ 7392322 w 7467663"/>
              <a:gd name="connsiteY8" fmla="*/ 6658238 h 6858000"/>
              <a:gd name="connsiteX9" fmla="*/ 7467600 w 7467663"/>
              <a:gd name="connsiteY9" fmla="*/ 6683873 h 6858000"/>
              <a:gd name="connsiteX10" fmla="*/ 7467600 w 7467663"/>
              <a:gd name="connsiteY10" fmla="*/ 6714215 h 6858000"/>
              <a:gd name="connsiteX11" fmla="*/ 7447383 w 7467663"/>
              <a:gd name="connsiteY11" fmla="*/ 6707202 h 6858000"/>
              <a:gd name="connsiteX12" fmla="*/ 7289862 w 7467663"/>
              <a:gd name="connsiteY12" fmla="*/ 6659827 h 6858000"/>
              <a:gd name="connsiteX13" fmla="*/ 7434024 w 7467663"/>
              <a:gd name="connsiteY13" fmla="*/ 6722130 h 6858000"/>
              <a:gd name="connsiteX14" fmla="*/ 7467600 w 7467663"/>
              <a:gd name="connsiteY14" fmla="*/ 6736157 h 6858000"/>
              <a:gd name="connsiteX15" fmla="*/ 7467600 w 7467663"/>
              <a:gd name="connsiteY15" fmla="*/ 6767913 h 6858000"/>
              <a:gd name="connsiteX16" fmla="*/ 7392158 w 7467663"/>
              <a:gd name="connsiteY16" fmla="*/ 6771365 h 6858000"/>
              <a:gd name="connsiteX17" fmla="*/ 7467600 w 7467663"/>
              <a:gd name="connsiteY17" fmla="*/ 6805948 h 6858000"/>
              <a:gd name="connsiteX18" fmla="*/ 7467600 w 7467663"/>
              <a:gd name="connsiteY18" fmla="*/ 6831490 h 6858000"/>
              <a:gd name="connsiteX19" fmla="*/ 7410696 w 7467663"/>
              <a:gd name="connsiteY19" fmla="*/ 6803861 h 6858000"/>
              <a:gd name="connsiteX20" fmla="*/ 7088673 w 7467663"/>
              <a:gd name="connsiteY20" fmla="*/ 6610396 h 6858000"/>
              <a:gd name="connsiteX21" fmla="*/ 1019354 w 7467663"/>
              <a:gd name="connsiteY21" fmla="*/ 6315006 h 6858000"/>
              <a:gd name="connsiteX22" fmla="*/ 441046 w 7467663"/>
              <a:gd name="connsiteY22" fmla="*/ 6691153 h 6858000"/>
              <a:gd name="connsiteX23" fmla="*/ 1019354 w 7467663"/>
              <a:gd name="connsiteY23" fmla="*/ 6315006 h 6858000"/>
              <a:gd name="connsiteX24" fmla="*/ 991680 w 7467663"/>
              <a:gd name="connsiteY24" fmla="*/ 6298413 h 6858000"/>
              <a:gd name="connsiteX25" fmla="*/ 409060 w 7467663"/>
              <a:gd name="connsiteY25" fmla="*/ 6671470 h 6858000"/>
              <a:gd name="connsiteX26" fmla="*/ 991680 w 7467663"/>
              <a:gd name="connsiteY26" fmla="*/ 6298413 h 6858000"/>
              <a:gd name="connsiteX27" fmla="*/ 103333 w 7467663"/>
              <a:gd name="connsiteY27" fmla="*/ 5699602 h 6858000"/>
              <a:gd name="connsiteX28" fmla="*/ 233938 w 7467663"/>
              <a:gd name="connsiteY28" fmla="*/ 5809416 h 6858000"/>
              <a:gd name="connsiteX29" fmla="*/ 883580 w 7467663"/>
              <a:gd name="connsiteY29" fmla="*/ 6180710 h 6858000"/>
              <a:gd name="connsiteX30" fmla="*/ 487337 w 7467663"/>
              <a:gd name="connsiteY30" fmla="*/ 5950182 h 6858000"/>
              <a:gd name="connsiteX31" fmla="*/ 354051 w 7467663"/>
              <a:gd name="connsiteY31" fmla="*/ 5854912 h 6858000"/>
              <a:gd name="connsiteX32" fmla="*/ 195436 w 7467663"/>
              <a:gd name="connsiteY32" fmla="*/ 5755068 h 6858000"/>
              <a:gd name="connsiteX33" fmla="*/ 103333 w 7467663"/>
              <a:gd name="connsiteY33" fmla="*/ 5699602 h 6858000"/>
              <a:gd name="connsiteX34" fmla="*/ 5539432 w 7467663"/>
              <a:gd name="connsiteY34" fmla="*/ 5642928 h 6858000"/>
              <a:gd name="connsiteX35" fmla="*/ 5555462 w 7467663"/>
              <a:gd name="connsiteY35" fmla="*/ 5694454 h 6858000"/>
              <a:gd name="connsiteX36" fmla="*/ 5828270 w 7467663"/>
              <a:gd name="connsiteY36" fmla="*/ 6320663 h 6858000"/>
              <a:gd name="connsiteX37" fmla="*/ 5947416 w 7467663"/>
              <a:gd name="connsiteY37" fmla="*/ 6574846 h 6858000"/>
              <a:gd name="connsiteX38" fmla="*/ 5539432 w 7467663"/>
              <a:gd name="connsiteY38" fmla="*/ 5642928 h 6858000"/>
              <a:gd name="connsiteX39" fmla="*/ 51253 w 7467663"/>
              <a:gd name="connsiteY39" fmla="*/ 5631825 h 6858000"/>
              <a:gd name="connsiteX40" fmla="*/ 211622 w 7467663"/>
              <a:gd name="connsiteY40" fmla="*/ 5728803 h 6858000"/>
              <a:gd name="connsiteX41" fmla="*/ 371652 w 7467663"/>
              <a:gd name="connsiteY41" fmla="*/ 5829062 h 6858000"/>
              <a:gd name="connsiteX42" fmla="*/ 505903 w 7467663"/>
              <a:gd name="connsiteY42" fmla="*/ 5925221 h 6858000"/>
              <a:gd name="connsiteX43" fmla="*/ 899240 w 7467663"/>
              <a:gd name="connsiteY43" fmla="*/ 6153068 h 6858000"/>
              <a:gd name="connsiteX44" fmla="*/ 988114 w 7467663"/>
              <a:gd name="connsiteY44" fmla="*/ 6174204 h 6858000"/>
              <a:gd name="connsiteX45" fmla="*/ 845971 w 7467663"/>
              <a:gd name="connsiteY45" fmla="*/ 6067177 h 6858000"/>
              <a:gd name="connsiteX46" fmla="*/ 448057 w 7467663"/>
              <a:gd name="connsiteY46" fmla="*/ 5841376 h 6858000"/>
              <a:gd name="connsiteX47" fmla="*/ 51253 w 7467663"/>
              <a:gd name="connsiteY47" fmla="*/ 5631825 h 6858000"/>
              <a:gd name="connsiteX48" fmla="*/ 2606687 w 7467663"/>
              <a:gd name="connsiteY48" fmla="*/ 5630718 h 6858000"/>
              <a:gd name="connsiteX49" fmla="*/ 2645658 w 7467663"/>
              <a:gd name="connsiteY49" fmla="*/ 6640259 h 6858000"/>
              <a:gd name="connsiteX50" fmla="*/ 2606687 w 7467663"/>
              <a:gd name="connsiteY50" fmla="*/ 5630718 h 6858000"/>
              <a:gd name="connsiteX51" fmla="*/ 3642057 w 7467663"/>
              <a:gd name="connsiteY51" fmla="*/ 5573487 h 6858000"/>
              <a:gd name="connsiteX52" fmla="*/ 3632981 w 7467663"/>
              <a:gd name="connsiteY52" fmla="*/ 5579437 h 6858000"/>
              <a:gd name="connsiteX53" fmla="*/ 3382436 w 7467663"/>
              <a:gd name="connsiteY53" fmla="*/ 5952726 h 6858000"/>
              <a:gd name="connsiteX54" fmla="*/ 3191929 w 7467663"/>
              <a:gd name="connsiteY54" fmla="*/ 6662669 h 6858000"/>
              <a:gd name="connsiteX55" fmla="*/ 3369898 w 7467663"/>
              <a:gd name="connsiteY55" fmla="*/ 6081771 h 6858000"/>
              <a:gd name="connsiteX56" fmla="*/ 3642057 w 7467663"/>
              <a:gd name="connsiteY56" fmla="*/ 5573487 h 6858000"/>
              <a:gd name="connsiteX57" fmla="*/ 2650666 w 7467663"/>
              <a:gd name="connsiteY57" fmla="*/ 5530686 h 6858000"/>
              <a:gd name="connsiteX58" fmla="*/ 2650249 w 7467663"/>
              <a:gd name="connsiteY58" fmla="*/ 5532101 h 6858000"/>
              <a:gd name="connsiteX59" fmla="*/ 2663808 w 7467663"/>
              <a:gd name="connsiteY59" fmla="*/ 6535215 h 6858000"/>
              <a:gd name="connsiteX60" fmla="*/ 2665418 w 7467663"/>
              <a:gd name="connsiteY60" fmla="*/ 6132756 h 6858000"/>
              <a:gd name="connsiteX61" fmla="*/ 2650666 w 7467663"/>
              <a:gd name="connsiteY61" fmla="*/ 5530686 h 6858000"/>
              <a:gd name="connsiteX62" fmla="*/ 2680277 w 7467663"/>
              <a:gd name="connsiteY62" fmla="*/ 5479204 h 6858000"/>
              <a:gd name="connsiteX63" fmla="*/ 2678972 w 7467663"/>
              <a:gd name="connsiteY63" fmla="*/ 5481582 h 6858000"/>
              <a:gd name="connsiteX64" fmla="*/ 2696666 w 7467663"/>
              <a:gd name="connsiteY64" fmla="*/ 6133836 h 6858000"/>
              <a:gd name="connsiteX65" fmla="*/ 2695769 w 7467663"/>
              <a:gd name="connsiteY65" fmla="*/ 6390955 h 6858000"/>
              <a:gd name="connsiteX66" fmla="*/ 2739893 w 7467663"/>
              <a:gd name="connsiteY66" fmla="*/ 6108357 h 6858000"/>
              <a:gd name="connsiteX67" fmla="*/ 2680277 w 7467663"/>
              <a:gd name="connsiteY67" fmla="*/ 5479204 h 6858000"/>
              <a:gd name="connsiteX68" fmla="*/ 1132195 w 7467663"/>
              <a:gd name="connsiteY68" fmla="*/ 5467980 h 6858000"/>
              <a:gd name="connsiteX69" fmla="*/ 1679056 w 7467663"/>
              <a:gd name="connsiteY69" fmla="*/ 5516907 h 6858000"/>
              <a:gd name="connsiteX70" fmla="*/ 2128648 w 7467663"/>
              <a:gd name="connsiteY70" fmla="*/ 5474249 h 6858000"/>
              <a:gd name="connsiteX71" fmla="*/ 1825619 w 7467663"/>
              <a:gd name="connsiteY71" fmla="*/ 5478447 h 6858000"/>
              <a:gd name="connsiteX72" fmla="*/ 1737798 w 7467663"/>
              <a:gd name="connsiteY72" fmla="*/ 5483353 h 6858000"/>
              <a:gd name="connsiteX73" fmla="*/ 1132195 w 7467663"/>
              <a:gd name="connsiteY73" fmla="*/ 5467980 h 6858000"/>
              <a:gd name="connsiteX74" fmla="*/ 7454976 w 7467663"/>
              <a:gd name="connsiteY74" fmla="*/ 6318297 h 6858000"/>
              <a:gd name="connsiteX75" fmla="*/ 7467600 w 7467663"/>
              <a:gd name="connsiteY75" fmla="*/ 6163634 h 6858000"/>
              <a:gd name="connsiteX76" fmla="*/ 7448321 w 7467663"/>
              <a:gd name="connsiteY76" fmla="*/ 6190991 h 6858000"/>
              <a:gd name="connsiteX77" fmla="*/ 7467600 w 7467663"/>
              <a:gd name="connsiteY77" fmla="*/ 6221686 h 6858000"/>
              <a:gd name="connsiteX78" fmla="*/ 7467600 w 7467663"/>
              <a:gd name="connsiteY78" fmla="*/ 6334256 h 6858000"/>
              <a:gd name="connsiteX79" fmla="*/ 7454976 w 7467663"/>
              <a:gd name="connsiteY79" fmla="*/ 6318297 h 6858000"/>
              <a:gd name="connsiteX80" fmla="*/ 1456157 w 7467663"/>
              <a:gd name="connsiteY80" fmla="*/ 5371404 h 6858000"/>
              <a:gd name="connsiteX81" fmla="*/ 1244432 w 7467663"/>
              <a:gd name="connsiteY81" fmla="*/ 5385601 h 6858000"/>
              <a:gd name="connsiteX82" fmla="*/ 973990 w 7467663"/>
              <a:gd name="connsiteY82" fmla="*/ 5424940 h 6858000"/>
              <a:gd name="connsiteX83" fmla="*/ 1103809 w 7467663"/>
              <a:gd name="connsiteY83" fmla="*/ 5433720 h 6858000"/>
              <a:gd name="connsiteX84" fmla="*/ 1123454 w 7467663"/>
              <a:gd name="connsiteY84" fmla="*/ 5435727 h 6858000"/>
              <a:gd name="connsiteX85" fmla="*/ 1737017 w 7467663"/>
              <a:gd name="connsiteY85" fmla="*/ 5452183 h 6858000"/>
              <a:gd name="connsiteX86" fmla="*/ 1824397 w 7467663"/>
              <a:gd name="connsiteY86" fmla="*/ 5447757 h 6858000"/>
              <a:gd name="connsiteX87" fmla="*/ 2070059 w 7467663"/>
              <a:gd name="connsiteY87" fmla="*/ 5441660 h 6858000"/>
              <a:gd name="connsiteX88" fmla="*/ 1456157 w 7467663"/>
              <a:gd name="connsiteY88" fmla="*/ 5371404 h 6858000"/>
              <a:gd name="connsiteX89" fmla="*/ 4988186 w 7467663"/>
              <a:gd name="connsiteY89" fmla="*/ 5216467 h 6858000"/>
              <a:gd name="connsiteX90" fmla="*/ 4777334 w 7467663"/>
              <a:gd name="connsiteY90" fmla="*/ 5406072 h 6858000"/>
              <a:gd name="connsiteX91" fmla="*/ 4718341 w 7467663"/>
              <a:gd name="connsiteY91" fmla="*/ 5468043 h 6858000"/>
              <a:gd name="connsiteX92" fmla="*/ 4604655 w 7467663"/>
              <a:gd name="connsiteY92" fmla="*/ 5583434 h 6858000"/>
              <a:gd name="connsiteX93" fmla="*/ 4565074 w 7467663"/>
              <a:gd name="connsiteY93" fmla="*/ 5618550 h 6858000"/>
              <a:gd name="connsiteX94" fmla="*/ 4988186 w 7467663"/>
              <a:gd name="connsiteY94" fmla="*/ 5216467 h 6858000"/>
              <a:gd name="connsiteX95" fmla="*/ 4978032 w 7467663"/>
              <a:gd name="connsiteY95" fmla="*/ 5183809 h 6858000"/>
              <a:gd name="connsiteX96" fmla="*/ 4463413 w 7467663"/>
              <a:gd name="connsiteY96" fmla="*/ 5615162 h 6858000"/>
              <a:gd name="connsiteX97" fmla="*/ 4358134 w 7467663"/>
              <a:gd name="connsiteY97" fmla="*/ 5742791 h 6858000"/>
              <a:gd name="connsiteX98" fmla="*/ 4376219 w 7467663"/>
              <a:gd name="connsiteY98" fmla="*/ 5729027 h 6858000"/>
              <a:gd name="connsiteX99" fmla="*/ 4582340 w 7467663"/>
              <a:gd name="connsiteY99" fmla="*/ 5561037 h 6858000"/>
              <a:gd name="connsiteX100" fmla="*/ 4694684 w 7467663"/>
              <a:gd name="connsiteY100" fmla="*/ 5447098 h 6858000"/>
              <a:gd name="connsiteX101" fmla="*/ 4754123 w 7467663"/>
              <a:gd name="connsiteY101" fmla="*/ 5384643 h 6858000"/>
              <a:gd name="connsiteX102" fmla="*/ 4978032 w 7467663"/>
              <a:gd name="connsiteY102" fmla="*/ 5183809 h 6858000"/>
              <a:gd name="connsiteX103" fmla="*/ 1903353 w 7467663"/>
              <a:gd name="connsiteY103" fmla="*/ 5044827 h 6858000"/>
              <a:gd name="connsiteX104" fmla="*/ 1936931 w 7467663"/>
              <a:gd name="connsiteY104" fmla="*/ 5093954 h 6858000"/>
              <a:gd name="connsiteX105" fmla="*/ 2195868 w 7467663"/>
              <a:gd name="connsiteY105" fmla="*/ 5396574 h 6858000"/>
              <a:gd name="connsiteX106" fmla="*/ 2088852 w 7467663"/>
              <a:gd name="connsiteY106" fmla="*/ 5166123 h 6858000"/>
              <a:gd name="connsiteX107" fmla="*/ 1958241 w 7467663"/>
              <a:gd name="connsiteY107" fmla="*/ 5067955 h 6858000"/>
              <a:gd name="connsiteX108" fmla="*/ 1903353 w 7467663"/>
              <a:gd name="connsiteY108" fmla="*/ 5044827 h 6858000"/>
              <a:gd name="connsiteX109" fmla="*/ 1979378 w 7467663"/>
              <a:gd name="connsiteY109" fmla="*/ 4769504 h 6858000"/>
              <a:gd name="connsiteX110" fmla="*/ 2882120 w 7467663"/>
              <a:gd name="connsiteY110" fmla="*/ 5064547 h 6858000"/>
              <a:gd name="connsiteX111" fmla="*/ 2793103 w 7467663"/>
              <a:gd name="connsiteY111" fmla="*/ 5039699 h 6858000"/>
              <a:gd name="connsiteX112" fmla="*/ 2770041 w 7467663"/>
              <a:gd name="connsiteY112" fmla="*/ 5033634 h 6858000"/>
              <a:gd name="connsiteX113" fmla="*/ 1979378 w 7467663"/>
              <a:gd name="connsiteY113" fmla="*/ 4769504 h 6858000"/>
              <a:gd name="connsiteX114" fmla="*/ 1927410 w 7467663"/>
              <a:gd name="connsiteY114" fmla="*/ 4716164 h 6858000"/>
              <a:gd name="connsiteX115" fmla="*/ 1959587 w 7467663"/>
              <a:gd name="connsiteY115" fmla="*/ 4728849 h 6858000"/>
              <a:gd name="connsiteX116" fmla="*/ 2777707 w 7467663"/>
              <a:gd name="connsiteY116" fmla="*/ 5003991 h 6858000"/>
              <a:gd name="connsiteX117" fmla="*/ 2800768 w 7467663"/>
              <a:gd name="connsiteY117" fmla="*/ 5010056 h 6858000"/>
              <a:gd name="connsiteX118" fmla="*/ 2879408 w 7467663"/>
              <a:gd name="connsiteY118" fmla="*/ 5031590 h 6858000"/>
              <a:gd name="connsiteX119" fmla="*/ 2862295 w 7467663"/>
              <a:gd name="connsiteY119" fmla="*/ 5022958 h 6858000"/>
              <a:gd name="connsiteX120" fmla="*/ 2813343 w 7467663"/>
              <a:gd name="connsiteY120" fmla="*/ 4998369 h 6858000"/>
              <a:gd name="connsiteX121" fmla="*/ 2646245 w 7467663"/>
              <a:gd name="connsiteY121" fmla="*/ 4930999 h 6858000"/>
              <a:gd name="connsiteX122" fmla="*/ 1999243 w 7467663"/>
              <a:gd name="connsiteY122" fmla="*/ 4730524 h 6858000"/>
              <a:gd name="connsiteX123" fmla="*/ 1979527 w 7467663"/>
              <a:gd name="connsiteY123" fmla="*/ 4726651 h 6858000"/>
              <a:gd name="connsiteX124" fmla="*/ 1927410 w 7467663"/>
              <a:gd name="connsiteY124" fmla="*/ 4716164 h 6858000"/>
              <a:gd name="connsiteX125" fmla="*/ 1997014 w 7467663"/>
              <a:gd name="connsiteY125" fmla="*/ 4698007 h 6858000"/>
              <a:gd name="connsiteX126" fmla="*/ 2005458 w 7467663"/>
              <a:gd name="connsiteY126" fmla="*/ 4699540 h 6858000"/>
              <a:gd name="connsiteX127" fmla="*/ 2657186 w 7467663"/>
              <a:gd name="connsiteY127" fmla="*/ 4901687 h 6858000"/>
              <a:gd name="connsiteX128" fmla="*/ 2826662 w 7467663"/>
              <a:gd name="connsiteY128" fmla="*/ 4970362 h 6858000"/>
              <a:gd name="connsiteX129" fmla="*/ 2876100 w 7467663"/>
              <a:gd name="connsiteY129" fmla="*/ 4995397 h 6858000"/>
              <a:gd name="connsiteX130" fmla="*/ 3042600 w 7467663"/>
              <a:gd name="connsiteY130" fmla="*/ 5059532 h 6858000"/>
              <a:gd name="connsiteX131" fmla="*/ 1997014 w 7467663"/>
              <a:gd name="connsiteY131" fmla="*/ 4698007 h 6858000"/>
              <a:gd name="connsiteX132" fmla="*/ 2305292 w 7467663"/>
              <a:gd name="connsiteY132" fmla="*/ 4219492 h 6858000"/>
              <a:gd name="connsiteX133" fmla="*/ 3360922 w 7467663"/>
              <a:gd name="connsiteY133" fmla="*/ 4529373 h 6858000"/>
              <a:gd name="connsiteX134" fmla="*/ 3492420 w 7467663"/>
              <a:gd name="connsiteY134" fmla="*/ 4510145 h 6858000"/>
              <a:gd name="connsiteX135" fmla="*/ 3364086 w 7467663"/>
              <a:gd name="connsiteY135" fmla="*/ 4480340 h 6858000"/>
              <a:gd name="connsiteX136" fmla="*/ 3225818 w 7467663"/>
              <a:gd name="connsiteY136" fmla="*/ 4411822 h 6858000"/>
              <a:gd name="connsiteX137" fmla="*/ 3129696 w 7467663"/>
              <a:gd name="connsiteY137" fmla="*/ 4360704 h 6858000"/>
              <a:gd name="connsiteX138" fmla="*/ 2814545 w 7467663"/>
              <a:gd name="connsiteY138" fmla="*/ 4282955 h 6858000"/>
              <a:gd name="connsiteX139" fmla="*/ 2305292 w 7467663"/>
              <a:gd name="connsiteY139" fmla="*/ 4219492 h 6858000"/>
              <a:gd name="connsiteX140" fmla="*/ 2626982 w 7467663"/>
              <a:gd name="connsiteY140" fmla="*/ 4206450 h 6858000"/>
              <a:gd name="connsiteX141" fmla="*/ 2490617 w 7467663"/>
              <a:gd name="connsiteY141" fmla="*/ 4206951 h 6858000"/>
              <a:gd name="connsiteX142" fmla="*/ 2819869 w 7467663"/>
              <a:gd name="connsiteY142" fmla="*/ 4252936 h 6858000"/>
              <a:gd name="connsiteX143" fmla="*/ 3143018 w 7467663"/>
              <a:gd name="connsiteY143" fmla="*/ 4332698 h 6858000"/>
              <a:gd name="connsiteX144" fmla="*/ 3241520 w 7467663"/>
              <a:gd name="connsiteY144" fmla="*/ 4385112 h 6858000"/>
              <a:gd name="connsiteX145" fmla="*/ 3374575 w 7467663"/>
              <a:gd name="connsiteY145" fmla="*/ 4451517 h 6858000"/>
              <a:gd name="connsiteX146" fmla="*/ 3505221 w 7467663"/>
              <a:gd name="connsiteY146" fmla="*/ 4480757 h 6858000"/>
              <a:gd name="connsiteX147" fmla="*/ 2626982 w 7467663"/>
              <a:gd name="connsiteY147" fmla="*/ 4206450 h 6858000"/>
              <a:gd name="connsiteX148" fmla="*/ 1310106 w 7467663"/>
              <a:gd name="connsiteY148" fmla="*/ 3943217 h 6858000"/>
              <a:gd name="connsiteX149" fmla="*/ 854994 w 7467663"/>
              <a:gd name="connsiteY149" fmla="*/ 4399136 h 6858000"/>
              <a:gd name="connsiteX150" fmla="*/ 742462 w 7467663"/>
              <a:gd name="connsiteY150" fmla="*/ 4594648 h 6858000"/>
              <a:gd name="connsiteX151" fmla="*/ 820602 w 7467663"/>
              <a:gd name="connsiteY151" fmla="*/ 4485915 h 6858000"/>
              <a:gd name="connsiteX152" fmla="*/ 878295 w 7467663"/>
              <a:gd name="connsiteY152" fmla="*/ 4403594 h 6858000"/>
              <a:gd name="connsiteX153" fmla="*/ 1240607 w 7467663"/>
              <a:gd name="connsiteY153" fmla="*/ 4010401 h 6858000"/>
              <a:gd name="connsiteX154" fmla="*/ 1310106 w 7467663"/>
              <a:gd name="connsiteY154" fmla="*/ 3943217 h 6858000"/>
              <a:gd name="connsiteX155" fmla="*/ 1423113 w 7467663"/>
              <a:gd name="connsiteY155" fmla="*/ 3874565 h 6858000"/>
              <a:gd name="connsiteX156" fmla="*/ 1260565 w 7467663"/>
              <a:gd name="connsiteY156" fmla="*/ 4031982 h 6858000"/>
              <a:gd name="connsiteX157" fmla="*/ 901900 w 7467663"/>
              <a:gd name="connsiteY157" fmla="*/ 4421236 h 6858000"/>
              <a:gd name="connsiteX158" fmla="*/ 845044 w 7467663"/>
              <a:gd name="connsiteY158" fmla="*/ 4502436 h 6858000"/>
              <a:gd name="connsiteX159" fmla="*/ 685926 w 7467663"/>
              <a:gd name="connsiteY159" fmla="*/ 4703069 h 6858000"/>
              <a:gd name="connsiteX160" fmla="*/ 684248 w 7467663"/>
              <a:gd name="connsiteY160" fmla="*/ 4706721 h 6858000"/>
              <a:gd name="connsiteX161" fmla="*/ 1423113 w 7467663"/>
              <a:gd name="connsiteY161" fmla="*/ 3874565 h 6858000"/>
              <a:gd name="connsiteX162" fmla="*/ 3316479 w 7467663"/>
              <a:gd name="connsiteY162" fmla="*/ 3872136 h 6858000"/>
              <a:gd name="connsiteX163" fmla="*/ 3546806 w 7467663"/>
              <a:gd name="connsiteY163" fmla="*/ 4356139 h 6858000"/>
              <a:gd name="connsiteX164" fmla="*/ 3364433 w 7467663"/>
              <a:gd name="connsiteY164" fmla="*/ 3953121 h 6858000"/>
              <a:gd name="connsiteX165" fmla="*/ 3316479 w 7467663"/>
              <a:gd name="connsiteY165" fmla="*/ 3872136 h 6858000"/>
              <a:gd name="connsiteX166" fmla="*/ 3291335 w 7467663"/>
              <a:gd name="connsiteY166" fmla="*/ 3767420 h 6858000"/>
              <a:gd name="connsiteX167" fmla="*/ 3390805 w 7467663"/>
              <a:gd name="connsiteY167" fmla="*/ 3937163 h 6858000"/>
              <a:gd name="connsiteX168" fmla="*/ 3579062 w 7467663"/>
              <a:gd name="connsiteY168" fmla="*/ 4359040 h 6858000"/>
              <a:gd name="connsiteX169" fmla="*/ 3467355 w 7467663"/>
              <a:gd name="connsiteY169" fmla="*/ 3988130 h 6858000"/>
              <a:gd name="connsiteX170" fmla="*/ 3310753 w 7467663"/>
              <a:gd name="connsiteY170" fmla="*/ 3787140 h 6858000"/>
              <a:gd name="connsiteX171" fmla="*/ 3291335 w 7467663"/>
              <a:gd name="connsiteY171" fmla="*/ 3767420 h 6858000"/>
              <a:gd name="connsiteX172" fmla="*/ 1635889 w 7467663"/>
              <a:gd name="connsiteY172" fmla="*/ 3709494 h 6858000"/>
              <a:gd name="connsiteX173" fmla="*/ 1634800 w 7467663"/>
              <a:gd name="connsiteY173" fmla="*/ 3731111 h 6858000"/>
              <a:gd name="connsiteX174" fmla="*/ 1635889 w 7467663"/>
              <a:gd name="connsiteY174" fmla="*/ 3709494 h 6858000"/>
              <a:gd name="connsiteX175" fmla="*/ 1510397 w 7467663"/>
              <a:gd name="connsiteY175" fmla="*/ 3684705 h 6858000"/>
              <a:gd name="connsiteX176" fmla="*/ 1146550 w 7467663"/>
              <a:gd name="connsiteY176" fmla="*/ 3802012 h 6858000"/>
              <a:gd name="connsiteX177" fmla="*/ 698834 w 7467663"/>
              <a:gd name="connsiteY177" fmla="*/ 3952272 h 6858000"/>
              <a:gd name="connsiteX178" fmla="*/ 34256 w 7467663"/>
              <a:gd name="connsiteY178" fmla="*/ 4347603 h 6858000"/>
              <a:gd name="connsiteX179" fmla="*/ 527241 w 7467663"/>
              <a:gd name="connsiteY179" fmla="*/ 4065078 h 6858000"/>
              <a:gd name="connsiteX180" fmla="*/ 1510397 w 7467663"/>
              <a:gd name="connsiteY180" fmla="*/ 3684705 h 6858000"/>
              <a:gd name="connsiteX181" fmla="*/ 1313114 w 7467663"/>
              <a:gd name="connsiteY181" fmla="*/ 3655216 h 6858000"/>
              <a:gd name="connsiteX182" fmla="*/ 1109304 w 7467663"/>
              <a:gd name="connsiteY182" fmla="*/ 3669030 h 6858000"/>
              <a:gd name="connsiteX183" fmla="*/ 8129 w 7467663"/>
              <a:gd name="connsiteY183" fmla="*/ 4330519 h 6858000"/>
              <a:gd name="connsiteX184" fmla="*/ 687572 w 7467663"/>
              <a:gd name="connsiteY184" fmla="*/ 3925629 h 6858000"/>
              <a:gd name="connsiteX185" fmla="*/ 1138365 w 7467663"/>
              <a:gd name="connsiteY185" fmla="*/ 3774515 h 6858000"/>
              <a:gd name="connsiteX186" fmla="*/ 1505579 w 7467663"/>
              <a:gd name="connsiteY186" fmla="*/ 3655526 h 6858000"/>
              <a:gd name="connsiteX187" fmla="*/ 1313114 w 7467663"/>
              <a:gd name="connsiteY187" fmla="*/ 3655216 h 6858000"/>
              <a:gd name="connsiteX188" fmla="*/ 3655073 w 7467663"/>
              <a:gd name="connsiteY188" fmla="*/ 3650884 h 6858000"/>
              <a:gd name="connsiteX189" fmla="*/ 3989938 w 7467663"/>
              <a:gd name="connsiteY189" fmla="*/ 3991685 h 6858000"/>
              <a:gd name="connsiteX190" fmla="*/ 4393907 w 7467663"/>
              <a:gd name="connsiteY190" fmla="*/ 4261258 h 6858000"/>
              <a:gd name="connsiteX191" fmla="*/ 4648051 w 7467663"/>
              <a:gd name="connsiteY191" fmla="*/ 4374051 h 6858000"/>
              <a:gd name="connsiteX192" fmla="*/ 4383389 w 7467663"/>
              <a:gd name="connsiteY192" fmla="*/ 4184369 h 6858000"/>
              <a:gd name="connsiteX193" fmla="*/ 4165508 w 7467663"/>
              <a:gd name="connsiteY193" fmla="*/ 4035196 h 6858000"/>
              <a:gd name="connsiteX194" fmla="*/ 4068162 w 7467663"/>
              <a:gd name="connsiteY194" fmla="*/ 3953394 h 6858000"/>
              <a:gd name="connsiteX195" fmla="*/ 3981416 w 7467663"/>
              <a:gd name="connsiteY195" fmla="*/ 3880482 h 6858000"/>
              <a:gd name="connsiteX196" fmla="*/ 3800147 w 7467663"/>
              <a:gd name="connsiteY196" fmla="*/ 3749872 h 6858000"/>
              <a:gd name="connsiteX197" fmla="*/ 3655073 w 7467663"/>
              <a:gd name="connsiteY197" fmla="*/ 3650884 h 6858000"/>
              <a:gd name="connsiteX198" fmla="*/ 3670252 w 7467663"/>
              <a:gd name="connsiteY198" fmla="*/ 3622798 h 6858000"/>
              <a:gd name="connsiteX199" fmla="*/ 3817258 w 7467663"/>
              <a:gd name="connsiteY199" fmla="*/ 3723577 h 6858000"/>
              <a:gd name="connsiteX200" fmla="*/ 4000461 w 7467663"/>
              <a:gd name="connsiteY200" fmla="*/ 3855966 h 6858000"/>
              <a:gd name="connsiteX201" fmla="*/ 4088180 w 7467663"/>
              <a:gd name="connsiteY201" fmla="*/ 3929774 h 6858000"/>
              <a:gd name="connsiteX202" fmla="*/ 4184555 w 7467663"/>
              <a:gd name="connsiteY202" fmla="*/ 4010683 h 6858000"/>
              <a:gd name="connsiteX203" fmla="*/ 4399563 w 7467663"/>
              <a:gd name="connsiteY203" fmla="*/ 4158106 h 6858000"/>
              <a:gd name="connsiteX204" fmla="*/ 4684469 w 7467663"/>
              <a:gd name="connsiteY204" fmla="*/ 4364680 h 6858000"/>
              <a:gd name="connsiteX205" fmla="*/ 4690271 w 7467663"/>
              <a:gd name="connsiteY205" fmla="*/ 4370034 h 6858000"/>
              <a:gd name="connsiteX206" fmla="*/ 4136093 w 7467663"/>
              <a:gd name="connsiteY206" fmla="*/ 3858466 h 6858000"/>
              <a:gd name="connsiteX207" fmla="*/ 3670252 w 7467663"/>
              <a:gd name="connsiteY207" fmla="*/ 3622798 h 6858000"/>
              <a:gd name="connsiteX208" fmla="*/ 4440129 w 7467663"/>
              <a:gd name="connsiteY208" fmla="*/ 3448571 h 6858000"/>
              <a:gd name="connsiteX209" fmla="*/ 4856525 w 7467663"/>
              <a:gd name="connsiteY209" fmla="*/ 3915351 h 6858000"/>
              <a:gd name="connsiteX210" fmla="*/ 5059055 w 7467663"/>
              <a:gd name="connsiteY210" fmla="*/ 4108918 h 6858000"/>
              <a:gd name="connsiteX211" fmla="*/ 5290070 w 7467663"/>
              <a:gd name="connsiteY211" fmla="*/ 4263619 h 6858000"/>
              <a:gd name="connsiteX212" fmla="*/ 4834991 w 7467663"/>
              <a:gd name="connsiteY212" fmla="*/ 3830985 h 6858000"/>
              <a:gd name="connsiteX213" fmla="*/ 4440129 w 7467663"/>
              <a:gd name="connsiteY213" fmla="*/ 3448571 h 6858000"/>
              <a:gd name="connsiteX214" fmla="*/ 4441737 w 7467663"/>
              <a:gd name="connsiteY214" fmla="*/ 3399734 h 6858000"/>
              <a:gd name="connsiteX215" fmla="*/ 4431236 w 7467663"/>
              <a:gd name="connsiteY215" fmla="*/ 3400954 h 6858000"/>
              <a:gd name="connsiteX216" fmla="*/ 4557150 w 7467663"/>
              <a:gd name="connsiteY216" fmla="*/ 3510023 h 6858000"/>
              <a:gd name="connsiteX217" fmla="*/ 4856936 w 7467663"/>
              <a:gd name="connsiteY217" fmla="*/ 3809146 h 6858000"/>
              <a:gd name="connsiteX218" fmla="*/ 5111996 w 7467663"/>
              <a:gd name="connsiteY218" fmla="*/ 4065759 h 6858000"/>
              <a:gd name="connsiteX219" fmla="*/ 5388878 w 7467663"/>
              <a:gd name="connsiteY219" fmla="*/ 4300185 h 6858000"/>
              <a:gd name="connsiteX220" fmla="*/ 5425556 w 7467663"/>
              <a:gd name="connsiteY220" fmla="*/ 4308967 h 6858000"/>
              <a:gd name="connsiteX221" fmla="*/ 4943646 w 7467663"/>
              <a:gd name="connsiteY221" fmla="*/ 3822916 h 6858000"/>
              <a:gd name="connsiteX222" fmla="*/ 4594837 w 7467663"/>
              <a:gd name="connsiteY222" fmla="*/ 3532274 h 6858000"/>
              <a:gd name="connsiteX223" fmla="*/ 4441737 w 7467663"/>
              <a:gd name="connsiteY223" fmla="*/ 3399734 h 6858000"/>
              <a:gd name="connsiteX224" fmla="*/ 5425834 w 7467663"/>
              <a:gd name="connsiteY224" fmla="*/ 3162785 h 6858000"/>
              <a:gd name="connsiteX225" fmla="*/ 5401644 w 7467663"/>
              <a:gd name="connsiteY225" fmla="*/ 3617847 h 6858000"/>
              <a:gd name="connsiteX226" fmla="*/ 5467256 w 7467663"/>
              <a:gd name="connsiteY226" fmla="*/ 4175494 h 6858000"/>
              <a:gd name="connsiteX227" fmla="*/ 5448069 w 7467663"/>
              <a:gd name="connsiteY227" fmla="*/ 3567554 h 6858000"/>
              <a:gd name="connsiteX228" fmla="*/ 5425834 w 7467663"/>
              <a:gd name="connsiteY228" fmla="*/ 3162785 h 6858000"/>
              <a:gd name="connsiteX229" fmla="*/ 1318687 w 7467663"/>
              <a:gd name="connsiteY229" fmla="*/ 3113840 h 6858000"/>
              <a:gd name="connsiteX230" fmla="*/ 1066793 w 7467663"/>
              <a:gd name="connsiteY230" fmla="*/ 3212171 h 6858000"/>
              <a:gd name="connsiteX231" fmla="*/ 993319 w 7467663"/>
              <a:gd name="connsiteY231" fmla="*/ 3247648 h 6858000"/>
              <a:gd name="connsiteX232" fmla="*/ 853081 w 7467663"/>
              <a:gd name="connsiteY232" fmla="*/ 3312410 h 6858000"/>
              <a:gd name="connsiteX233" fmla="*/ 805957 w 7467663"/>
              <a:gd name="connsiteY233" fmla="*/ 3330443 h 6858000"/>
              <a:gd name="connsiteX234" fmla="*/ 1318687 w 7467663"/>
              <a:gd name="connsiteY234" fmla="*/ 3113840 h 6858000"/>
              <a:gd name="connsiteX235" fmla="*/ 5453702 w 7467663"/>
              <a:gd name="connsiteY235" fmla="*/ 3090882 h 6858000"/>
              <a:gd name="connsiteX236" fmla="*/ 5480135 w 7467663"/>
              <a:gd name="connsiteY236" fmla="*/ 3565802 h 6858000"/>
              <a:gd name="connsiteX237" fmla="*/ 5499023 w 7467663"/>
              <a:gd name="connsiteY237" fmla="*/ 4166310 h 6858000"/>
              <a:gd name="connsiteX238" fmla="*/ 5547022 w 7467663"/>
              <a:gd name="connsiteY238" fmla="*/ 3607838 h 6858000"/>
              <a:gd name="connsiteX239" fmla="*/ 5515964 w 7467663"/>
              <a:gd name="connsiteY239" fmla="*/ 3378541 h 6858000"/>
              <a:gd name="connsiteX240" fmla="*/ 5453702 w 7467663"/>
              <a:gd name="connsiteY240" fmla="*/ 3090882 h 6858000"/>
              <a:gd name="connsiteX241" fmla="*/ 1238695 w 7467663"/>
              <a:gd name="connsiteY241" fmla="*/ 3076820 h 6858000"/>
              <a:gd name="connsiteX242" fmla="*/ 716371 w 7467663"/>
              <a:gd name="connsiteY242" fmla="*/ 3293249 h 6858000"/>
              <a:gd name="connsiteX243" fmla="*/ 579522 w 7467663"/>
              <a:gd name="connsiteY243" fmla="*/ 3371759 h 6858000"/>
              <a:gd name="connsiteX244" fmla="*/ 600288 w 7467663"/>
              <a:gd name="connsiteY244" fmla="*/ 3365555 h 6858000"/>
              <a:gd name="connsiteX245" fmla="*/ 840692 w 7467663"/>
              <a:gd name="connsiteY245" fmla="*/ 3284921 h 6858000"/>
              <a:gd name="connsiteX246" fmla="*/ 979248 w 7467663"/>
              <a:gd name="connsiteY246" fmla="*/ 3221003 h 6858000"/>
              <a:gd name="connsiteX247" fmla="*/ 1053282 w 7467663"/>
              <a:gd name="connsiteY247" fmla="*/ 3185247 h 6858000"/>
              <a:gd name="connsiteX248" fmla="*/ 1320603 w 7467663"/>
              <a:gd name="connsiteY248" fmla="*/ 3081281 h 6858000"/>
              <a:gd name="connsiteX249" fmla="*/ 1238695 w 7467663"/>
              <a:gd name="connsiteY249" fmla="*/ 3076820 h 6858000"/>
              <a:gd name="connsiteX250" fmla="*/ 5425627 w 7467663"/>
              <a:gd name="connsiteY250" fmla="*/ 2954192 h 6858000"/>
              <a:gd name="connsiteX251" fmla="*/ 5470770 w 7467663"/>
              <a:gd name="connsiteY251" fmla="*/ 3005435 h 6858000"/>
              <a:gd name="connsiteX252" fmla="*/ 5519779 w 7467663"/>
              <a:gd name="connsiteY252" fmla="*/ 4359223 h 6858000"/>
              <a:gd name="connsiteX253" fmla="*/ 5520293 w 7467663"/>
              <a:gd name="connsiteY253" fmla="*/ 4360602 h 6858000"/>
              <a:gd name="connsiteX254" fmla="*/ 5767221 w 7467663"/>
              <a:gd name="connsiteY254" fmla="*/ 4665564 h 6858000"/>
              <a:gd name="connsiteX255" fmla="*/ 6937169 w 7467663"/>
              <a:gd name="connsiteY255" fmla="*/ 4815941 h 6858000"/>
              <a:gd name="connsiteX256" fmla="*/ 6953922 w 7467663"/>
              <a:gd name="connsiteY256" fmla="*/ 4890068 h 6858000"/>
              <a:gd name="connsiteX257" fmla="*/ 6071359 w 7467663"/>
              <a:gd name="connsiteY257" fmla="*/ 4770770 h 6858000"/>
              <a:gd name="connsiteX258" fmla="*/ 6038839 w 7467663"/>
              <a:gd name="connsiteY258" fmla="*/ 4764474 h 6858000"/>
              <a:gd name="connsiteX259" fmla="*/ 6038706 w 7467663"/>
              <a:gd name="connsiteY259" fmla="*/ 4763847 h 6858000"/>
              <a:gd name="connsiteX260" fmla="*/ 6037784 w 7467663"/>
              <a:gd name="connsiteY260" fmla="*/ 4764270 h 6858000"/>
              <a:gd name="connsiteX261" fmla="*/ 6038839 w 7467663"/>
              <a:gd name="connsiteY261" fmla="*/ 4764474 h 6858000"/>
              <a:gd name="connsiteX262" fmla="*/ 6040338 w 7467663"/>
              <a:gd name="connsiteY262" fmla="*/ 4771418 h 6858000"/>
              <a:gd name="connsiteX263" fmla="*/ 6024488 w 7467663"/>
              <a:gd name="connsiteY263" fmla="*/ 4809903 h 6858000"/>
              <a:gd name="connsiteX264" fmla="*/ 5599771 w 7467663"/>
              <a:gd name="connsiteY264" fmla="*/ 5509652 h 6858000"/>
              <a:gd name="connsiteX265" fmla="*/ 5548843 w 7467663"/>
              <a:gd name="connsiteY265" fmla="*/ 5563845 h 6858000"/>
              <a:gd name="connsiteX266" fmla="*/ 5940952 w 7467663"/>
              <a:gd name="connsiteY266" fmla="*/ 6250028 h 6858000"/>
              <a:gd name="connsiteX267" fmla="*/ 6043441 w 7467663"/>
              <a:gd name="connsiteY267" fmla="*/ 6665847 h 6858000"/>
              <a:gd name="connsiteX268" fmla="*/ 6093432 w 7467663"/>
              <a:gd name="connsiteY268" fmla="*/ 6858000 h 6858000"/>
              <a:gd name="connsiteX269" fmla="*/ 6034344 w 7467663"/>
              <a:gd name="connsiteY269" fmla="*/ 6858000 h 6858000"/>
              <a:gd name="connsiteX270" fmla="*/ 6026679 w 7467663"/>
              <a:gd name="connsiteY270" fmla="*/ 6836959 h 6858000"/>
              <a:gd name="connsiteX271" fmla="*/ 5800441 w 7467663"/>
              <a:gd name="connsiteY271" fmla="*/ 6335286 h 6858000"/>
              <a:gd name="connsiteX272" fmla="*/ 5526562 w 7467663"/>
              <a:gd name="connsiteY272" fmla="*/ 5705388 h 6858000"/>
              <a:gd name="connsiteX273" fmla="*/ 5519640 w 7467663"/>
              <a:gd name="connsiteY273" fmla="*/ 5683774 h 6858000"/>
              <a:gd name="connsiteX274" fmla="*/ 5844559 w 7467663"/>
              <a:gd name="connsiteY274" fmla="*/ 6553349 h 6858000"/>
              <a:gd name="connsiteX275" fmla="*/ 5975994 w 7467663"/>
              <a:gd name="connsiteY275" fmla="*/ 6858000 h 6858000"/>
              <a:gd name="connsiteX276" fmla="*/ 5898547 w 7467663"/>
              <a:gd name="connsiteY276" fmla="*/ 6858000 h 6858000"/>
              <a:gd name="connsiteX277" fmla="*/ 5682041 w 7467663"/>
              <a:gd name="connsiteY277" fmla="*/ 6355860 h 6858000"/>
              <a:gd name="connsiteX278" fmla="*/ 5461758 w 7467663"/>
              <a:gd name="connsiteY278" fmla="*/ 5820220 h 6858000"/>
              <a:gd name="connsiteX279" fmla="*/ 5237282 w 7467663"/>
              <a:gd name="connsiteY279" fmla="*/ 6579086 h 6858000"/>
              <a:gd name="connsiteX280" fmla="*/ 5115009 w 7467663"/>
              <a:gd name="connsiteY280" fmla="*/ 6858000 h 6858000"/>
              <a:gd name="connsiteX281" fmla="*/ 5028074 w 7467663"/>
              <a:gd name="connsiteY281" fmla="*/ 6858000 h 6858000"/>
              <a:gd name="connsiteX282" fmla="*/ 5079508 w 7467663"/>
              <a:gd name="connsiteY282" fmla="*/ 6749074 h 6858000"/>
              <a:gd name="connsiteX283" fmla="*/ 5371846 w 7467663"/>
              <a:gd name="connsiteY283" fmla="*/ 5924413 h 6858000"/>
              <a:gd name="connsiteX284" fmla="*/ 5270512 w 7467663"/>
              <a:gd name="connsiteY284" fmla="*/ 6138975 h 6858000"/>
              <a:gd name="connsiteX285" fmla="*/ 5062409 w 7467663"/>
              <a:gd name="connsiteY285" fmla="*/ 6653544 h 6858000"/>
              <a:gd name="connsiteX286" fmla="*/ 5036628 w 7467663"/>
              <a:gd name="connsiteY286" fmla="*/ 6754247 h 6858000"/>
              <a:gd name="connsiteX287" fmla="*/ 5009112 w 7467663"/>
              <a:gd name="connsiteY287" fmla="*/ 6858000 h 6858000"/>
              <a:gd name="connsiteX288" fmla="*/ 4976679 w 7467663"/>
              <a:gd name="connsiteY288" fmla="*/ 6858000 h 6858000"/>
              <a:gd name="connsiteX289" fmla="*/ 5006537 w 7467663"/>
              <a:gd name="connsiteY289" fmla="*/ 6747068 h 6858000"/>
              <a:gd name="connsiteX290" fmla="*/ 5032723 w 7467663"/>
              <a:gd name="connsiteY290" fmla="*/ 6644957 h 6858000"/>
              <a:gd name="connsiteX291" fmla="*/ 5242949 w 7467663"/>
              <a:gd name="connsiteY291" fmla="*/ 6125175 h 6858000"/>
              <a:gd name="connsiteX292" fmla="*/ 5286321 w 7467663"/>
              <a:gd name="connsiteY292" fmla="*/ 6033555 h 6858000"/>
              <a:gd name="connsiteX293" fmla="*/ 5008210 w 7467663"/>
              <a:gd name="connsiteY293" fmla="*/ 6649194 h 6858000"/>
              <a:gd name="connsiteX294" fmla="*/ 4986321 w 7467663"/>
              <a:gd name="connsiteY294" fmla="*/ 6765687 h 6858000"/>
              <a:gd name="connsiteX295" fmla="*/ 4973474 w 7467663"/>
              <a:gd name="connsiteY295" fmla="*/ 6858000 h 6858000"/>
              <a:gd name="connsiteX296" fmla="*/ 4907178 w 7467663"/>
              <a:gd name="connsiteY296" fmla="*/ 6858000 h 6858000"/>
              <a:gd name="connsiteX297" fmla="*/ 4910810 w 7467663"/>
              <a:gd name="connsiteY297" fmla="*/ 6829660 h 6858000"/>
              <a:gd name="connsiteX298" fmla="*/ 4987461 w 7467663"/>
              <a:gd name="connsiteY298" fmla="*/ 6432994 h 6858000"/>
              <a:gd name="connsiteX299" fmla="*/ 5179262 w 7467663"/>
              <a:gd name="connsiteY299" fmla="*/ 6035044 h 6858000"/>
              <a:gd name="connsiteX300" fmla="*/ 4689678 w 7467663"/>
              <a:gd name="connsiteY300" fmla="*/ 6440241 h 6858000"/>
              <a:gd name="connsiteX301" fmla="*/ 4477543 w 7467663"/>
              <a:gd name="connsiteY301" fmla="*/ 6674836 h 6858000"/>
              <a:gd name="connsiteX302" fmla="*/ 4329957 w 7467663"/>
              <a:gd name="connsiteY302" fmla="*/ 6858000 h 6858000"/>
              <a:gd name="connsiteX303" fmla="*/ 4218595 w 7467663"/>
              <a:gd name="connsiteY303" fmla="*/ 6858000 h 6858000"/>
              <a:gd name="connsiteX304" fmla="*/ 4368888 w 7467663"/>
              <a:gd name="connsiteY304" fmla="*/ 6668412 h 6858000"/>
              <a:gd name="connsiteX305" fmla="*/ 4563091 w 7467663"/>
              <a:gd name="connsiteY305" fmla="*/ 6442508 h 6858000"/>
              <a:gd name="connsiteX306" fmla="*/ 5387324 w 7467663"/>
              <a:gd name="connsiteY306" fmla="*/ 5705830 h 6858000"/>
              <a:gd name="connsiteX307" fmla="*/ 5073620 w 7467663"/>
              <a:gd name="connsiteY307" fmla="*/ 5955437 h 6858000"/>
              <a:gd name="connsiteX308" fmla="*/ 4689789 w 7467663"/>
              <a:gd name="connsiteY308" fmla="*/ 6268382 h 6858000"/>
              <a:gd name="connsiteX309" fmla="*/ 4418722 w 7467663"/>
              <a:gd name="connsiteY309" fmla="*/ 6570886 h 6858000"/>
              <a:gd name="connsiteX310" fmla="*/ 4214944 w 7467663"/>
              <a:gd name="connsiteY310" fmla="*/ 6858000 h 6858000"/>
              <a:gd name="connsiteX311" fmla="*/ 4177898 w 7467663"/>
              <a:gd name="connsiteY311" fmla="*/ 6858000 h 6858000"/>
              <a:gd name="connsiteX312" fmla="*/ 4391597 w 7467663"/>
              <a:gd name="connsiteY312" fmla="*/ 6556370 h 6858000"/>
              <a:gd name="connsiteX313" fmla="*/ 4668889 w 7467663"/>
              <a:gd name="connsiteY313" fmla="*/ 6246399 h 6858000"/>
              <a:gd name="connsiteX314" fmla="*/ 5055427 w 7467663"/>
              <a:gd name="connsiteY314" fmla="*/ 5931476 h 6858000"/>
              <a:gd name="connsiteX315" fmla="*/ 5371814 w 7467663"/>
              <a:gd name="connsiteY315" fmla="*/ 5678975 h 6858000"/>
              <a:gd name="connsiteX316" fmla="*/ 4987918 w 7467663"/>
              <a:gd name="connsiteY316" fmla="*/ 5838701 h 6858000"/>
              <a:gd name="connsiteX317" fmla="*/ 4317146 w 7467663"/>
              <a:gd name="connsiteY317" fmla="*/ 6587716 h 6858000"/>
              <a:gd name="connsiteX318" fmla="*/ 4171627 w 7467663"/>
              <a:gd name="connsiteY318" fmla="*/ 6858000 h 6858000"/>
              <a:gd name="connsiteX319" fmla="*/ 4081585 w 7467663"/>
              <a:gd name="connsiteY319" fmla="*/ 6858000 h 6858000"/>
              <a:gd name="connsiteX320" fmla="*/ 4238603 w 7467663"/>
              <a:gd name="connsiteY320" fmla="*/ 6559341 h 6858000"/>
              <a:gd name="connsiteX321" fmla="*/ 4778333 w 7467663"/>
              <a:gd name="connsiteY321" fmla="*/ 5873626 h 6858000"/>
              <a:gd name="connsiteX322" fmla="*/ 5414185 w 7467663"/>
              <a:gd name="connsiteY322" fmla="*/ 5573882 h 6858000"/>
              <a:gd name="connsiteX323" fmla="*/ 5959648 w 7467663"/>
              <a:gd name="connsiteY323" fmla="*/ 4760797 h 6858000"/>
              <a:gd name="connsiteX324" fmla="*/ 5355019 w 7467663"/>
              <a:gd name="connsiteY324" fmla="*/ 4734672 h 6858000"/>
              <a:gd name="connsiteX325" fmla="*/ 5083565 w 7467663"/>
              <a:gd name="connsiteY325" fmla="*/ 5179121 h 6858000"/>
              <a:gd name="connsiteX326" fmla="*/ 4713577 w 7467663"/>
              <a:gd name="connsiteY326" fmla="*/ 5616803 h 6858000"/>
              <a:gd name="connsiteX327" fmla="*/ 3989559 w 7467663"/>
              <a:gd name="connsiteY327" fmla="*/ 6145945 h 6858000"/>
              <a:gd name="connsiteX328" fmla="*/ 3939824 w 7467663"/>
              <a:gd name="connsiteY328" fmla="*/ 6066900 h 6858000"/>
              <a:gd name="connsiteX329" fmla="*/ 4584537 w 7467663"/>
              <a:gd name="connsiteY329" fmla="*/ 5324826 h 6858000"/>
              <a:gd name="connsiteX330" fmla="*/ 5037105 w 7467663"/>
              <a:gd name="connsiteY330" fmla="*/ 5088765 h 6858000"/>
              <a:gd name="connsiteX331" fmla="*/ 5039930 w 7467663"/>
              <a:gd name="connsiteY331" fmla="*/ 5089585 h 6858000"/>
              <a:gd name="connsiteX332" fmla="*/ 5263764 w 7467663"/>
              <a:gd name="connsiteY332" fmla="*/ 4735525 h 6858000"/>
              <a:gd name="connsiteX333" fmla="*/ 4086300 w 7467663"/>
              <a:gd name="connsiteY333" fmla="*/ 4884599 h 6858000"/>
              <a:gd name="connsiteX334" fmla="*/ 4085485 w 7467663"/>
              <a:gd name="connsiteY334" fmla="*/ 4899070 h 6858000"/>
              <a:gd name="connsiteX335" fmla="*/ 3871915 w 7467663"/>
              <a:gd name="connsiteY335" fmla="*/ 5253645 h 6858000"/>
              <a:gd name="connsiteX336" fmla="*/ 3799374 w 7467663"/>
              <a:gd name="connsiteY336" fmla="*/ 5466127 h 6858000"/>
              <a:gd name="connsiteX337" fmla="*/ 3498850 w 7467663"/>
              <a:gd name="connsiteY337" fmla="*/ 6661888 h 6858000"/>
              <a:gd name="connsiteX338" fmla="*/ 3399216 w 7467663"/>
              <a:gd name="connsiteY338" fmla="*/ 6858000 h 6858000"/>
              <a:gd name="connsiteX339" fmla="*/ 3303688 w 7467663"/>
              <a:gd name="connsiteY339" fmla="*/ 6858000 h 6858000"/>
              <a:gd name="connsiteX340" fmla="*/ 3391774 w 7467663"/>
              <a:gd name="connsiteY340" fmla="*/ 6697181 h 6858000"/>
              <a:gd name="connsiteX341" fmla="*/ 3735540 w 7467663"/>
              <a:gd name="connsiteY341" fmla="*/ 5546923 h 6858000"/>
              <a:gd name="connsiteX342" fmla="*/ 3729438 w 7467663"/>
              <a:gd name="connsiteY342" fmla="*/ 5569058 h 6858000"/>
              <a:gd name="connsiteX343" fmla="*/ 3707782 w 7467663"/>
              <a:gd name="connsiteY343" fmla="*/ 5644908 h 6858000"/>
              <a:gd name="connsiteX344" fmla="*/ 3583827 w 7467663"/>
              <a:gd name="connsiteY344" fmla="*/ 6039215 h 6858000"/>
              <a:gd name="connsiteX345" fmla="*/ 3547861 w 7467663"/>
              <a:gd name="connsiteY345" fmla="*/ 6129609 h 6858000"/>
              <a:gd name="connsiteX346" fmla="*/ 3490905 w 7467663"/>
              <a:gd name="connsiteY346" fmla="*/ 6277660 h 6858000"/>
              <a:gd name="connsiteX347" fmla="*/ 3455859 w 7467663"/>
              <a:gd name="connsiteY347" fmla="*/ 6391301 h 6858000"/>
              <a:gd name="connsiteX348" fmla="*/ 3429112 w 7467663"/>
              <a:gd name="connsiteY348" fmla="*/ 6479469 h 6858000"/>
              <a:gd name="connsiteX349" fmla="*/ 3304862 w 7467663"/>
              <a:gd name="connsiteY349" fmla="*/ 6796476 h 6858000"/>
              <a:gd name="connsiteX350" fmla="*/ 3276071 w 7467663"/>
              <a:gd name="connsiteY350" fmla="*/ 6858000 h 6858000"/>
              <a:gd name="connsiteX351" fmla="*/ 3240805 w 7467663"/>
              <a:gd name="connsiteY351" fmla="*/ 6858000 h 6858000"/>
              <a:gd name="connsiteX352" fmla="*/ 3275917 w 7467663"/>
              <a:gd name="connsiteY352" fmla="*/ 6783192 h 6858000"/>
              <a:gd name="connsiteX353" fmla="*/ 3399358 w 7467663"/>
              <a:gd name="connsiteY353" fmla="*/ 6469011 h 6858000"/>
              <a:gd name="connsiteX354" fmla="*/ 3425650 w 7467663"/>
              <a:gd name="connsiteY354" fmla="*/ 6381333 h 6858000"/>
              <a:gd name="connsiteX355" fmla="*/ 3460661 w 7467663"/>
              <a:gd name="connsiteY355" fmla="*/ 6266763 h 6858000"/>
              <a:gd name="connsiteX356" fmla="*/ 3518021 w 7467663"/>
              <a:gd name="connsiteY356" fmla="*/ 6117298 h 6858000"/>
              <a:gd name="connsiteX357" fmla="*/ 3554035 w 7467663"/>
              <a:gd name="connsiteY357" fmla="*/ 6027832 h 6858000"/>
              <a:gd name="connsiteX358" fmla="*/ 3677174 w 7467663"/>
              <a:gd name="connsiteY358" fmla="*/ 5636351 h 6858000"/>
              <a:gd name="connsiteX359" fmla="*/ 3698819 w 7467663"/>
              <a:gd name="connsiteY359" fmla="*/ 5560503 h 6858000"/>
              <a:gd name="connsiteX360" fmla="*/ 3702094 w 7467663"/>
              <a:gd name="connsiteY360" fmla="*/ 5549194 h 6858000"/>
              <a:gd name="connsiteX361" fmla="*/ 3398355 w 7467663"/>
              <a:gd name="connsiteY361" fmla="*/ 6094603 h 6858000"/>
              <a:gd name="connsiteX362" fmla="*/ 3193941 w 7467663"/>
              <a:gd name="connsiteY362" fmla="*/ 6798775 h 6858000"/>
              <a:gd name="connsiteX363" fmla="*/ 3184140 w 7467663"/>
              <a:gd name="connsiteY363" fmla="*/ 6858000 h 6858000"/>
              <a:gd name="connsiteX364" fmla="*/ 3099978 w 7467663"/>
              <a:gd name="connsiteY364" fmla="*/ 6858000 h 6858000"/>
              <a:gd name="connsiteX365" fmla="*/ 3101556 w 7467663"/>
              <a:gd name="connsiteY365" fmla="*/ 6843337 h 6858000"/>
              <a:gd name="connsiteX366" fmla="*/ 3370162 w 7467663"/>
              <a:gd name="connsiteY366" fmla="*/ 5785550 h 6858000"/>
              <a:gd name="connsiteX367" fmla="*/ 3746477 w 7467663"/>
              <a:gd name="connsiteY367" fmla="*/ 5377889 h 6858000"/>
              <a:gd name="connsiteX368" fmla="*/ 3863399 w 7467663"/>
              <a:gd name="connsiteY368" fmla="*/ 5087257 h 6858000"/>
              <a:gd name="connsiteX369" fmla="*/ 3968712 w 7467663"/>
              <a:gd name="connsiteY369" fmla="*/ 4913989 h 6858000"/>
              <a:gd name="connsiteX370" fmla="*/ 2792390 w 7467663"/>
              <a:gd name="connsiteY370" fmla="*/ 5382974 h 6858000"/>
              <a:gd name="connsiteX371" fmla="*/ 2714982 w 7467663"/>
              <a:gd name="connsiteY371" fmla="*/ 5427051 h 6858000"/>
              <a:gd name="connsiteX372" fmla="*/ 2813361 w 7467663"/>
              <a:gd name="connsiteY372" fmla="*/ 6023912 h 6858000"/>
              <a:gd name="connsiteX373" fmla="*/ 2688430 w 7467663"/>
              <a:gd name="connsiteY373" fmla="*/ 6801564 h 6858000"/>
              <a:gd name="connsiteX374" fmla="*/ 2629626 w 7467663"/>
              <a:gd name="connsiteY374" fmla="*/ 6763394 h 6858000"/>
              <a:gd name="connsiteX375" fmla="*/ 2565328 w 7467663"/>
              <a:gd name="connsiteY375" fmla="*/ 5516399 h 6858000"/>
              <a:gd name="connsiteX376" fmla="*/ 1922999 w 7467663"/>
              <a:gd name="connsiteY376" fmla="*/ 5980343 h 6858000"/>
              <a:gd name="connsiteX377" fmla="*/ 1950261 w 7467663"/>
              <a:gd name="connsiteY377" fmla="*/ 6405858 h 6858000"/>
              <a:gd name="connsiteX378" fmla="*/ 2365554 w 7467663"/>
              <a:gd name="connsiteY378" fmla="*/ 6759107 h 6858000"/>
              <a:gd name="connsiteX379" fmla="*/ 2424142 w 7467663"/>
              <a:gd name="connsiteY379" fmla="*/ 6858000 h 6858000"/>
              <a:gd name="connsiteX380" fmla="*/ 2395994 w 7467663"/>
              <a:gd name="connsiteY380" fmla="*/ 6858000 h 6858000"/>
              <a:gd name="connsiteX381" fmla="*/ 2392863 w 7467663"/>
              <a:gd name="connsiteY381" fmla="*/ 6852964 h 6858000"/>
              <a:gd name="connsiteX382" fmla="*/ 2017589 w 7467663"/>
              <a:gd name="connsiteY382" fmla="*/ 6493982 h 6858000"/>
              <a:gd name="connsiteX383" fmla="*/ 2147336 w 7467663"/>
              <a:gd name="connsiteY383" fmla="*/ 6594052 h 6858000"/>
              <a:gd name="connsiteX384" fmla="*/ 2207047 w 7467663"/>
              <a:gd name="connsiteY384" fmla="*/ 6654540 h 6858000"/>
              <a:gd name="connsiteX385" fmla="*/ 2299106 w 7467663"/>
              <a:gd name="connsiteY385" fmla="*/ 6778931 h 6858000"/>
              <a:gd name="connsiteX386" fmla="*/ 2314430 w 7467663"/>
              <a:gd name="connsiteY386" fmla="*/ 6801144 h 6858000"/>
              <a:gd name="connsiteX387" fmla="*/ 2352406 w 7467663"/>
              <a:gd name="connsiteY387" fmla="*/ 6858000 h 6858000"/>
              <a:gd name="connsiteX388" fmla="*/ 2314492 w 7467663"/>
              <a:gd name="connsiteY388" fmla="*/ 6858000 h 6858000"/>
              <a:gd name="connsiteX389" fmla="*/ 2288095 w 7467663"/>
              <a:gd name="connsiteY389" fmla="*/ 6818030 h 6858000"/>
              <a:gd name="connsiteX390" fmla="*/ 2272768 w 7467663"/>
              <a:gd name="connsiteY390" fmla="*/ 6795822 h 6858000"/>
              <a:gd name="connsiteX391" fmla="*/ 2182715 w 7467663"/>
              <a:gd name="connsiteY391" fmla="*/ 6675071 h 6858000"/>
              <a:gd name="connsiteX392" fmla="*/ 2032061 w 7467663"/>
              <a:gd name="connsiteY392" fmla="*/ 6541380 h 6858000"/>
              <a:gd name="connsiteX393" fmla="*/ 2257220 w 7467663"/>
              <a:gd name="connsiteY393" fmla="*/ 6826257 h 6858000"/>
              <a:gd name="connsiteX394" fmla="*/ 2281324 w 7467663"/>
              <a:gd name="connsiteY394" fmla="*/ 6858000 h 6858000"/>
              <a:gd name="connsiteX395" fmla="*/ 2242860 w 7467663"/>
              <a:gd name="connsiteY395" fmla="*/ 6858000 h 6858000"/>
              <a:gd name="connsiteX396" fmla="*/ 2232818 w 7467663"/>
              <a:gd name="connsiteY396" fmla="*/ 6844926 h 6858000"/>
              <a:gd name="connsiteX397" fmla="*/ 1990172 w 7467663"/>
              <a:gd name="connsiteY397" fmla="*/ 6542121 h 6858000"/>
              <a:gd name="connsiteX398" fmla="*/ 2124090 w 7467663"/>
              <a:gd name="connsiteY398" fmla="*/ 6761017 h 6858000"/>
              <a:gd name="connsiteX399" fmla="*/ 2200380 w 7467663"/>
              <a:gd name="connsiteY399" fmla="*/ 6858000 h 6858000"/>
              <a:gd name="connsiteX400" fmla="*/ 2147507 w 7467663"/>
              <a:gd name="connsiteY400" fmla="*/ 6858000 h 6858000"/>
              <a:gd name="connsiteX401" fmla="*/ 2070668 w 7467663"/>
              <a:gd name="connsiteY401" fmla="*/ 6761520 h 6858000"/>
              <a:gd name="connsiteX402" fmla="*/ 1975142 w 7467663"/>
              <a:gd name="connsiteY402" fmla="*/ 6585570 h 6858000"/>
              <a:gd name="connsiteX403" fmla="*/ 2050035 w 7467663"/>
              <a:gd name="connsiteY403" fmla="*/ 6813345 h 6858000"/>
              <a:gd name="connsiteX404" fmla="*/ 2063025 w 7467663"/>
              <a:gd name="connsiteY404" fmla="*/ 6858000 h 6858000"/>
              <a:gd name="connsiteX405" fmla="*/ 2021675 w 7467663"/>
              <a:gd name="connsiteY405" fmla="*/ 6858000 h 6858000"/>
              <a:gd name="connsiteX406" fmla="*/ 2019308 w 7467663"/>
              <a:gd name="connsiteY406" fmla="*/ 6847118 h 6858000"/>
              <a:gd name="connsiteX407" fmla="*/ 1938835 w 7467663"/>
              <a:gd name="connsiteY407" fmla="*/ 6551160 h 6858000"/>
              <a:gd name="connsiteX408" fmla="*/ 1953230 w 7467663"/>
              <a:gd name="connsiteY408" fmla="*/ 6759699 h 6858000"/>
              <a:gd name="connsiteX409" fmla="*/ 1956763 w 7467663"/>
              <a:gd name="connsiteY409" fmla="*/ 6778191 h 6858000"/>
              <a:gd name="connsiteX410" fmla="*/ 1967925 w 7467663"/>
              <a:gd name="connsiteY410" fmla="*/ 6858000 h 6858000"/>
              <a:gd name="connsiteX411" fmla="*/ 1936622 w 7467663"/>
              <a:gd name="connsiteY411" fmla="*/ 6858000 h 6858000"/>
              <a:gd name="connsiteX412" fmla="*/ 1926261 w 7467663"/>
              <a:gd name="connsiteY412" fmla="*/ 6784064 h 6858000"/>
              <a:gd name="connsiteX413" fmla="*/ 1922724 w 7467663"/>
              <a:gd name="connsiteY413" fmla="*/ 6765577 h 6858000"/>
              <a:gd name="connsiteX414" fmla="*/ 1904650 w 7467663"/>
              <a:gd name="connsiteY414" fmla="*/ 6639616 h 6858000"/>
              <a:gd name="connsiteX415" fmla="*/ 1885273 w 7467663"/>
              <a:gd name="connsiteY415" fmla="*/ 6858000 h 6858000"/>
              <a:gd name="connsiteX416" fmla="*/ 1854363 w 7467663"/>
              <a:gd name="connsiteY416" fmla="*/ 6858000 h 6858000"/>
              <a:gd name="connsiteX417" fmla="*/ 1880391 w 7467663"/>
              <a:gd name="connsiteY417" fmla="*/ 6603796 h 6858000"/>
              <a:gd name="connsiteX418" fmla="*/ 1818273 w 7467663"/>
              <a:gd name="connsiteY418" fmla="*/ 6715729 h 6858000"/>
              <a:gd name="connsiteX419" fmla="*/ 1794691 w 7467663"/>
              <a:gd name="connsiteY419" fmla="*/ 6843239 h 6858000"/>
              <a:gd name="connsiteX420" fmla="*/ 1794914 w 7467663"/>
              <a:gd name="connsiteY420" fmla="*/ 6858000 h 6858000"/>
              <a:gd name="connsiteX421" fmla="*/ 1746128 w 7467663"/>
              <a:gd name="connsiteY421" fmla="*/ 6858000 h 6858000"/>
              <a:gd name="connsiteX422" fmla="*/ 1753934 w 7467663"/>
              <a:gd name="connsiteY422" fmla="*/ 6724796 h 6858000"/>
              <a:gd name="connsiteX423" fmla="*/ 1792053 w 7467663"/>
              <a:gd name="connsiteY423" fmla="*/ 6572396 h 6858000"/>
              <a:gd name="connsiteX424" fmla="*/ 1862248 w 7467663"/>
              <a:gd name="connsiteY424" fmla="*/ 6266397 h 6858000"/>
              <a:gd name="connsiteX425" fmla="*/ 1862250 w 7467663"/>
              <a:gd name="connsiteY425" fmla="*/ 6033531 h 6858000"/>
              <a:gd name="connsiteX426" fmla="*/ 1211999 w 7467663"/>
              <a:gd name="connsiteY426" fmla="*/ 6683610 h 6858000"/>
              <a:gd name="connsiteX427" fmla="*/ 1213266 w 7467663"/>
              <a:gd name="connsiteY427" fmla="*/ 6691947 h 6858000"/>
              <a:gd name="connsiteX428" fmla="*/ 1203370 w 7467663"/>
              <a:gd name="connsiteY428" fmla="*/ 6850676 h 6858000"/>
              <a:gd name="connsiteX429" fmla="*/ 1203671 w 7467663"/>
              <a:gd name="connsiteY429" fmla="*/ 6858000 h 6858000"/>
              <a:gd name="connsiteX430" fmla="*/ 1143180 w 7467663"/>
              <a:gd name="connsiteY430" fmla="*/ 6858000 h 6858000"/>
              <a:gd name="connsiteX431" fmla="*/ 1142176 w 7467663"/>
              <a:gd name="connsiteY431" fmla="*/ 6766045 h 6858000"/>
              <a:gd name="connsiteX432" fmla="*/ 1067484 w 7467663"/>
              <a:gd name="connsiteY432" fmla="*/ 6858000 h 6858000"/>
              <a:gd name="connsiteX433" fmla="*/ 953928 w 7467663"/>
              <a:gd name="connsiteY433" fmla="*/ 6858000 h 6858000"/>
              <a:gd name="connsiteX434" fmla="*/ 959715 w 7467663"/>
              <a:gd name="connsiteY434" fmla="*/ 6850185 h 6858000"/>
              <a:gd name="connsiteX435" fmla="*/ 1483788 w 7467663"/>
              <a:gd name="connsiteY435" fmla="*/ 6259174 h 6858000"/>
              <a:gd name="connsiteX436" fmla="*/ 1100671 w 7467663"/>
              <a:gd name="connsiteY436" fmla="*/ 6252137 h 6858000"/>
              <a:gd name="connsiteX437" fmla="*/ 1090144 w 7467663"/>
              <a:gd name="connsiteY437" fmla="*/ 6256748 h 6858000"/>
              <a:gd name="connsiteX438" fmla="*/ 1095872 w 7467663"/>
              <a:gd name="connsiteY438" fmla="*/ 6271892 h 6858000"/>
              <a:gd name="connsiteX439" fmla="*/ 262785 w 7467663"/>
              <a:gd name="connsiteY439" fmla="*/ 6845450 h 6858000"/>
              <a:gd name="connsiteX440" fmla="*/ 209968 w 7467663"/>
              <a:gd name="connsiteY440" fmla="*/ 6770713 h 6858000"/>
              <a:gd name="connsiteX441" fmla="*/ 873460 w 7467663"/>
              <a:gd name="connsiteY441" fmla="*/ 6253768 h 6858000"/>
              <a:gd name="connsiteX442" fmla="*/ 192686 w 7467663"/>
              <a:gd name="connsiteY442" fmla="*/ 5849257 h 6858000"/>
              <a:gd name="connsiteX443" fmla="*/ 4696 w 7467663"/>
              <a:gd name="connsiteY443" fmla="*/ 5697668 h 6858000"/>
              <a:gd name="connsiteX444" fmla="*/ 0 w 7467663"/>
              <a:gd name="connsiteY444" fmla="*/ 5689984 h 6858000"/>
              <a:gd name="connsiteX445" fmla="*/ 0 w 7467663"/>
              <a:gd name="connsiteY445" fmla="*/ 5513472 h 6858000"/>
              <a:gd name="connsiteX446" fmla="*/ 174101 w 7467663"/>
              <a:gd name="connsiteY446" fmla="*/ 5620277 h 6858000"/>
              <a:gd name="connsiteX447" fmla="*/ 891800 w 7467663"/>
              <a:gd name="connsiteY447" fmla="*/ 6036935 h 6858000"/>
              <a:gd name="connsiteX448" fmla="*/ 1072219 w 7467663"/>
              <a:gd name="connsiteY448" fmla="*/ 6169443 h 6858000"/>
              <a:gd name="connsiteX449" fmla="*/ 1074117 w 7467663"/>
              <a:gd name="connsiteY449" fmla="*/ 6170301 h 6858000"/>
              <a:gd name="connsiteX450" fmla="*/ 1083114 w 7467663"/>
              <a:gd name="connsiteY450" fmla="*/ 6174131 h 6858000"/>
              <a:gd name="connsiteX451" fmla="*/ 1543010 w 7467663"/>
              <a:gd name="connsiteY451" fmla="*/ 6191140 h 6858000"/>
              <a:gd name="connsiteX452" fmla="*/ 1551080 w 7467663"/>
              <a:gd name="connsiteY452" fmla="*/ 6195006 h 6858000"/>
              <a:gd name="connsiteX453" fmla="*/ 2345443 w 7467663"/>
              <a:gd name="connsiteY453" fmla="*/ 5549882 h 6858000"/>
              <a:gd name="connsiteX454" fmla="*/ 1721499 w 7467663"/>
              <a:gd name="connsiteY454" fmla="*/ 5599969 h 6858000"/>
              <a:gd name="connsiteX455" fmla="*/ 767716 w 7467663"/>
              <a:gd name="connsiteY455" fmla="*/ 5472768 h 6858000"/>
              <a:gd name="connsiteX456" fmla="*/ 722147 w 7467663"/>
              <a:gd name="connsiteY456" fmla="*/ 5393091 h 6858000"/>
              <a:gd name="connsiteX457" fmla="*/ 1485552 w 7467663"/>
              <a:gd name="connsiteY457" fmla="*/ 5313202 h 6858000"/>
              <a:gd name="connsiteX458" fmla="*/ 2143004 w 7467663"/>
              <a:gd name="connsiteY458" fmla="*/ 5402420 h 6858000"/>
              <a:gd name="connsiteX459" fmla="*/ 1933391 w 7467663"/>
              <a:gd name="connsiteY459" fmla="*/ 5156971 h 6858000"/>
              <a:gd name="connsiteX460" fmla="*/ 1827118 w 7467663"/>
              <a:gd name="connsiteY460" fmla="*/ 4968410 h 6858000"/>
              <a:gd name="connsiteX461" fmla="*/ 1837349 w 7467663"/>
              <a:gd name="connsiteY461" fmla="*/ 4956357 h 6858000"/>
              <a:gd name="connsiteX462" fmla="*/ 2162835 w 7467663"/>
              <a:gd name="connsiteY462" fmla="*/ 5187853 h 6858000"/>
              <a:gd name="connsiteX463" fmla="*/ 2257167 w 7467663"/>
              <a:gd name="connsiteY463" fmla="*/ 5462123 h 6858000"/>
              <a:gd name="connsiteX464" fmla="*/ 2261598 w 7467663"/>
              <a:gd name="connsiteY464" fmla="*/ 5467998 h 6858000"/>
              <a:gd name="connsiteX465" fmla="*/ 2437177 w 7467663"/>
              <a:gd name="connsiteY465" fmla="*/ 5479608 h 6858000"/>
              <a:gd name="connsiteX466" fmla="*/ 2445247 w 7467663"/>
              <a:gd name="connsiteY466" fmla="*/ 5483476 h 6858000"/>
              <a:gd name="connsiteX467" fmla="*/ 2743626 w 7467663"/>
              <a:gd name="connsiteY467" fmla="*/ 5304819 h 6858000"/>
              <a:gd name="connsiteX468" fmla="*/ 3048102 w 7467663"/>
              <a:gd name="connsiteY468" fmla="*/ 5150595 h 6858000"/>
              <a:gd name="connsiteX469" fmla="*/ 1799414 w 7467663"/>
              <a:gd name="connsiteY469" fmla="*/ 4694732 h 6858000"/>
              <a:gd name="connsiteX470" fmla="*/ 1771735 w 7467663"/>
              <a:gd name="connsiteY470" fmla="*/ 4619929 h 6858000"/>
              <a:gd name="connsiteX471" fmla="*/ 3104273 w 7467663"/>
              <a:gd name="connsiteY471" fmla="*/ 5076159 h 6858000"/>
              <a:gd name="connsiteX472" fmla="*/ 3113245 w 7467663"/>
              <a:gd name="connsiteY472" fmla="*/ 5090705 h 6858000"/>
              <a:gd name="connsiteX473" fmla="*/ 3126294 w 7467663"/>
              <a:gd name="connsiteY473" fmla="*/ 5114400 h 6858000"/>
              <a:gd name="connsiteX474" fmla="*/ 3937433 w 7467663"/>
              <a:gd name="connsiteY474" fmla="*/ 4830473 h 6858000"/>
              <a:gd name="connsiteX475" fmla="*/ 3590475 w 7467663"/>
              <a:gd name="connsiteY475" fmla="*/ 4597974 h 6858000"/>
              <a:gd name="connsiteX476" fmla="*/ 3100264 w 7467663"/>
              <a:gd name="connsiteY476" fmla="*/ 4579845 h 6858000"/>
              <a:gd name="connsiteX477" fmla="*/ 2183576 w 7467663"/>
              <a:gd name="connsiteY477" fmla="*/ 4227150 h 6858000"/>
              <a:gd name="connsiteX478" fmla="*/ 2151029 w 7467663"/>
              <a:gd name="connsiteY478" fmla="*/ 4146947 h 6858000"/>
              <a:gd name="connsiteX479" fmla="*/ 3563434 w 7467663"/>
              <a:gd name="connsiteY479" fmla="*/ 4469115 h 6858000"/>
              <a:gd name="connsiteX480" fmla="*/ 3177952 w 7467663"/>
              <a:gd name="connsiteY480" fmla="*/ 3657386 h 6858000"/>
              <a:gd name="connsiteX481" fmla="*/ 3189263 w 7467663"/>
              <a:gd name="connsiteY481" fmla="*/ 3625726 h 6858000"/>
              <a:gd name="connsiteX482" fmla="*/ 3560912 w 7467663"/>
              <a:gd name="connsiteY482" fmla="*/ 4079863 h 6858000"/>
              <a:gd name="connsiteX483" fmla="*/ 3626636 w 7467663"/>
              <a:gd name="connsiteY483" fmla="*/ 4512230 h 6858000"/>
              <a:gd name="connsiteX484" fmla="*/ 3653088 w 7467663"/>
              <a:gd name="connsiteY484" fmla="*/ 4521417 h 6858000"/>
              <a:gd name="connsiteX485" fmla="*/ 3988128 w 7467663"/>
              <a:gd name="connsiteY485" fmla="*/ 4817267 h 6858000"/>
              <a:gd name="connsiteX486" fmla="*/ 4830582 w 7467663"/>
              <a:gd name="connsiteY486" fmla="*/ 4676000 h 6858000"/>
              <a:gd name="connsiteX487" fmla="*/ 4830100 w 7467663"/>
              <a:gd name="connsiteY487" fmla="*/ 4675554 h 6858000"/>
              <a:gd name="connsiteX488" fmla="*/ 4036318 w 7467663"/>
              <a:gd name="connsiteY488" fmla="*/ 4147013 h 6858000"/>
              <a:gd name="connsiteX489" fmla="*/ 3432098 w 7467663"/>
              <a:gd name="connsiteY489" fmla="*/ 3537312 h 6858000"/>
              <a:gd name="connsiteX490" fmla="*/ 3446761 w 7467663"/>
              <a:gd name="connsiteY490" fmla="*/ 3461278 h 6858000"/>
              <a:gd name="connsiteX491" fmla="*/ 4419733 w 7467663"/>
              <a:gd name="connsiteY491" fmla="*/ 3963555 h 6858000"/>
              <a:gd name="connsiteX492" fmla="*/ 4781371 w 7467663"/>
              <a:gd name="connsiteY492" fmla="*/ 4458604 h 6858000"/>
              <a:gd name="connsiteX493" fmla="*/ 4780440 w 7467663"/>
              <a:gd name="connsiteY493" fmla="*/ 4470290 h 6858000"/>
              <a:gd name="connsiteX494" fmla="*/ 4898954 w 7467663"/>
              <a:gd name="connsiteY494" fmla="*/ 4662092 h 6858000"/>
              <a:gd name="connsiteX495" fmla="*/ 4900699 w 7467663"/>
              <a:gd name="connsiteY495" fmla="*/ 4670867 h 6858000"/>
              <a:gd name="connsiteX496" fmla="*/ 5714511 w 7467663"/>
              <a:gd name="connsiteY496" fmla="*/ 4663483 h 6858000"/>
              <a:gd name="connsiteX497" fmla="*/ 5464793 w 7467663"/>
              <a:gd name="connsiteY497" fmla="*/ 4393556 h 6858000"/>
              <a:gd name="connsiteX498" fmla="*/ 5461897 w 7467663"/>
              <a:gd name="connsiteY498" fmla="*/ 4390879 h 6858000"/>
              <a:gd name="connsiteX499" fmla="*/ 4294126 w 7467663"/>
              <a:gd name="connsiteY499" fmla="*/ 3303048 h 6858000"/>
              <a:gd name="connsiteX500" fmla="*/ 4305321 w 7467663"/>
              <a:gd name="connsiteY500" fmla="*/ 3256953 h 6858000"/>
              <a:gd name="connsiteX501" fmla="*/ 4949299 w 7467663"/>
              <a:gd name="connsiteY501" fmla="*/ 3766336 h 6858000"/>
              <a:gd name="connsiteX502" fmla="*/ 5291452 w 7467663"/>
              <a:gd name="connsiteY502" fmla="*/ 4076801 h 6858000"/>
              <a:gd name="connsiteX503" fmla="*/ 5434998 w 7467663"/>
              <a:gd name="connsiteY503" fmla="*/ 4254100 h 6858000"/>
              <a:gd name="connsiteX504" fmla="*/ 5351015 w 7467663"/>
              <a:gd name="connsiteY504" fmla="*/ 3760989 h 6858000"/>
              <a:gd name="connsiteX505" fmla="*/ 5413780 w 7467663"/>
              <a:gd name="connsiteY505" fmla="*/ 2966265 h 6858000"/>
              <a:gd name="connsiteX506" fmla="*/ 5425627 w 7467663"/>
              <a:gd name="connsiteY506" fmla="*/ 2954192 h 6858000"/>
              <a:gd name="connsiteX507" fmla="*/ 6604735 w 7467663"/>
              <a:gd name="connsiteY507" fmla="*/ 2041381 h 6858000"/>
              <a:gd name="connsiteX508" fmla="*/ 7204487 w 7467663"/>
              <a:gd name="connsiteY508" fmla="*/ 2742112 h 6858000"/>
              <a:gd name="connsiteX509" fmla="*/ 7131592 w 7467663"/>
              <a:gd name="connsiteY509" fmla="*/ 2672096 h 6858000"/>
              <a:gd name="connsiteX510" fmla="*/ 6996344 w 7467663"/>
              <a:gd name="connsiteY510" fmla="*/ 2518310 h 6858000"/>
              <a:gd name="connsiteX511" fmla="*/ 6735495 w 7467663"/>
              <a:gd name="connsiteY511" fmla="*/ 2196890 h 6858000"/>
              <a:gd name="connsiteX512" fmla="*/ 6721901 w 7467663"/>
              <a:gd name="connsiteY512" fmla="*/ 2179274 h 6858000"/>
              <a:gd name="connsiteX513" fmla="*/ 6604735 w 7467663"/>
              <a:gd name="connsiteY513" fmla="*/ 2041381 h 6858000"/>
              <a:gd name="connsiteX514" fmla="*/ 6591670 w 7467663"/>
              <a:gd name="connsiteY514" fmla="*/ 1988277 h 6858000"/>
              <a:gd name="connsiteX515" fmla="*/ 6747349 w 7467663"/>
              <a:gd name="connsiteY515" fmla="*/ 2160069 h 6858000"/>
              <a:gd name="connsiteX516" fmla="*/ 6760943 w 7467663"/>
              <a:gd name="connsiteY516" fmla="*/ 2177686 h 6858000"/>
              <a:gd name="connsiteX517" fmla="*/ 7021065 w 7467663"/>
              <a:gd name="connsiteY517" fmla="*/ 2498102 h 6858000"/>
              <a:gd name="connsiteX518" fmla="*/ 7155223 w 7467663"/>
              <a:gd name="connsiteY518" fmla="*/ 2650386 h 6858000"/>
              <a:gd name="connsiteX519" fmla="*/ 7203167 w 7467663"/>
              <a:gd name="connsiteY519" fmla="*/ 2697288 h 6858000"/>
              <a:gd name="connsiteX520" fmla="*/ 6937703 w 7467663"/>
              <a:gd name="connsiteY520" fmla="*/ 2321981 h 6858000"/>
              <a:gd name="connsiteX521" fmla="*/ 6591670 w 7467663"/>
              <a:gd name="connsiteY521" fmla="*/ 1988277 h 6858000"/>
              <a:gd name="connsiteX522" fmla="*/ 5798671 w 7467663"/>
              <a:gd name="connsiteY522" fmla="*/ 1981601 h 6858000"/>
              <a:gd name="connsiteX523" fmla="*/ 5754709 w 7467663"/>
              <a:gd name="connsiteY523" fmla="*/ 2071454 h 6858000"/>
              <a:gd name="connsiteX524" fmla="*/ 5763044 w 7467663"/>
              <a:gd name="connsiteY524" fmla="*/ 2842206 h 6858000"/>
              <a:gd name="connsiteX525" fmla="*/ 5764974 w 7467663"/>
              <a:gd name="connsiteY525" fmla="*/ 2799609 h 6858000"/>
              <a:gd name="connsiteX526" fmla="*/ 5767665 w 7467663"/>
              <a:gd name="connsiteY526" fmla="*/ 2666409 h 6858000"/>
              <a:gd name="connsiteX527" fmla="*/ 5763055 w 7467663"/>
              <a:gd name="connsiteY527" fmla="*/ 2579705 h 6858000"/>
              <a:gd name="connsiteX528" fmla="*/ 5758079 w 7467663"/>
              <a:gd name="connsiteY528" fmla="*/ 2492508 h 6858000"/>
              <a:gd name="connsiteX529" fmla="*/ 5779325 w 7467663"/>
              <a:gd name="connsiteY529" fmla="*/ 2197069 h 6858000"/>
              <a:gd name="connsiteX530" fmla="*/ 5798671 w 7467663"/>
              <a:gd name="connsiteY530" fmla="*/ 1981601 h 6858000"/>
              <a:gd name="connsiteX531" fmla="*/ 5829202 w 7467663"/>
              <a:gd name="connsiteY531" fmla="*/ 1971679 h 6858000"/>
              <a:gd name="connsiteX532" fmla="*/ 5809558 w 7467663"/>
              <a:gd name="connsiteY532" fmla="*/ 2198043 h 6858000"/>
              <a:gd name="connsiteX533" fmla="*/ 5788653 w 7467663"/>
              <a:gd name="connsiteY533" fmla="*/ 2489430 h 6858000"/>
              <a:gd name="connsiteX534" fmla="*/ 5793439 w 7467663"/>
              <a:gd name="connsiteY534" fmla="*/ 2575235 h 6858000"/>
              <a:gd name="connsiteX535" fmla="*/ 5796837 w 7467663"/>
              <a:gd name="connsiteY535" fmla="*/ 2637633 h 6858000"/>
              <a:gd name="connsiteX536" fmla="*/ 5818614 w 7467663"/>
              <a:gd name="connsiteY536" fmla="*/ 2473055 h 6858000"/>
              <a:gd name="connsiteX537" fmla="*/ 5829202 w 7467663"/>
              <a:gd name="connsiteY537" fmla="*/ 1971679 h 6858000"/>
              <a:gd name="connsiteX538" fmla="*/ 5911389 w 7467663"/>
              <a:gd name="connsiteY538" fmla="*/ 1898371 h 6858000"/>
              <a:gd name="connsiteX539" fmla="*/ 6237627 w 7467663"/>
              <a:gd name="connsiteY539" fmla="*/ 2231921 h 6858000"/>
              <a:gd name="connsiteX540" fmla="*/ 5911389 w 7467663"/>
              <a:gd name="connsiteY540" fmla="*/ 1898371 h 6858000"/>
              <a:gd name="connsiteX541" fmla="*/ 6944437 w 7467663"/>
              <a:gd name="connsiteY541" fmla="*/ 1575402 h 6858000"/>
              <a:gd name="connsiteX542" fmla="*/ 6304730 w 7467663"/>
              <a:gd name="connsiteY542" fmla="*/ 1766654 h 6858000"/>
              <a:gd name="connsiteX543" fmla="*/ 6944437 w 7467663"/>
              <a:gd name="connsiteY543" fmla="*/ 1575402 h 6858000"/>
              <a:gd name="connsiteX544" fmla="*/ 7019523 w 7467663"/>
              <a:gd name="connsiteY544" fmla="*/ 1519450 h 6858000"/>
              <a:gd name="connsiteX545" fmla="*/ 6298091 w 7467663"/>
              <a:gd name="connsiteY545" fmla="*/ 1737122 h 6858000"/>
              <a:gd name="connsiteX546" fmla="*/ 7019523 w 7467663"/>
              <a:gd name="connsiteY546" fmla="*/ 1519450 h 6858000"/>
              <a:gd name="connsiteX547" fmla="*/ 2399523 w 7467663"/>
              <a:gd name="connsiteY547" fmla="*/ 1428234 h 6858000"/>
              <a:gd name="connsiteX548" fmla="*/ 2224982 w 7467663"/>
              <a:gd name="connsiteY548" fmla="*/ 1826201 h 6858000"/>
              <a:gd name="connsiteX549" fmla="*/ 2096099 w 7467663"/>
              <a:gd name="connsiteY549" fmla="*/ 2345900 h 6858000"/>
              <a:gd name="connsiteX550" fmla="*/ 2283317 w 7467663"/>
              <a:gd name="connsiteY550" fmla="*/ 1796925 h 6858000"/>
              <a:gd name="connsiteX551" fmla="*/ 2399523 w 7467663"/>
              <a:gd name="connsiteY551" fmla="*/ 1428234 h 6858000"/>
              <a:gd name="connsiteX552" fmla="*/ 2448558 w 7467663"/>
              <a:gd name="connsiteY552" fmla="*/ 1373435 h 6858000"/>
              <a:gd name="connsiteX553" fmla="*/ 2312521 w 7467663"/>
              <a:gd name="connsiteY553" fmla="*/ 1806140 h 6858000"/>
              <a:gd name="connsiteX554" fmla="*/ 2127533 w 7467663"/>
              <a:gd name="connsiteY554" fmla="*/ 2348380 h 6858000"/>
              <a:gd name="connsiteX555" fmla="*/ 2358080 w 7467663"/>
              <a:gd name="connsiteY555" fmla="*/ 1866134 h 6858000"/>
              <a:gd name="connsiteX556" fmla="*/ 2407436 w 7467663"/>
              <a:gd name="connsiteY556" fmla="*/ 1651070 h 6858000"/>
              <a:gd name="connsiteX557" fmla="*/ 2448558 w 7467663"/>
              <a:gd name="connsiteY557" fmla="*/ 1373435 h 6858000"/>
              <a:gd name="connsiteX558" fmla="*/ 278707 w 7467663"/>
              <a:gd name="connsiteY558" fmla="*/ 1352270 h 6858000"/>
              <a:gd name="connsiteX559" fmla="*/ 321570 w 7467663"/>
              <a:gd name="connsiteY559" fmla="*/ 1861610 h 6858000"/>
              <a:gd name="connsiteX560" fmla="*/ 294281 w 7467663"/>
              <a:gd name="connsiteY560" fmla="*/ 1440658 h 6858000"/>
              <a:gd name="connsiteX561" fmla="*/ 278707 w 7467663"/>
              <a:gd name="connsiteY561" fmla="*/ 1352270 h 6858000"/>
              <a:gd name="connsiteX562" fmla="*/ 1423821 w 7467663"/>
              <a:gd name="connsiteY562" fmla="*/ 1351958 h 6858000"/>
              <a:gd name="connsiteX563" fmla="*/ 1638521 w 7467663"/>
              <a:gd name="connsiteY563" fmla="*/ 1908470 h 6858000"/>
              <a:gd name="connsiteX564" fmla="*/ 1754199 w 7467663"/>
              <a:gd name="connsiteY564" fmla="*/ 2149284 h 6858000"/>
              <a:gd name="connsiteX565" fmla="*/ 1908359 w 7467663"/>
              <a:gd name="connsiteY565" fmla="*/ 2364988 h 6858000"/>
              <a:gd name="connsiteX566" fmla="*/ 1647661 w 7467663"/>
              <a:gd name="connsiteY566" fmla="*/ 1825945 h 6858000"/>
              <a:gd name="connsiteX567" fmla="*/ 1423821 w 7467663"/>
              <a:gd name="connsiteY567" fmla="*/ 1351958 h 6858000"/>
              <a:gd name="connsiteX568" fmla="*/ 1431890 w 7467663"/>
              <a:gd name="connsiteY568" fmla="*/ 1306475 h 6858000"/>
              <a:gd name="connsiteX569" fmla="*/ 1507597 w 7467663"/>
              <a:gd name="connsiteY569" fmla="*/ 1446132 h 6858000"/>
              <a:gd name="connsiteX570" fmla="*/ 1674586 w 7467663"/>
              <a:gd name="connsiteY570" fmla="*/ 1813832 h 6858000"/>
              <a:gd name="connsiteX571" fmla="*/ 1815950 w 7467663"/>
              <a:gd name="connsiteY571" fmla="*/ 2128564 h 6858000"/>
              <a:gd name="connsiteX572" fmla="*/ 1984242 w 7467663"/>
              <a:gd name="connsiteY572" fmla="*/ 2430829 h 6858000"/>
              <a:gd name="connsiteX573" fmla="*/ 2014023 w 7467663"/>
              <a:gd name="connsiteY573" fmla="*/ 2450995 h 6858000"/>
              <a:gd name="connsiteX574" fmla="*/ 1747337 w 7467663"/>
              <a:gd name="connsiteY574" fmla="*/ 1855264 h 6858000"/>
              <a:gd name="connsiteX575" fmla="*/ 1533749 w 7467663"/>
              <a:gd name="connsiteY575" fmla="*/ 1478656 h 6858000"/>
              <a:gd name="connsiteX576" fmla="*/ 1431890 w 7467663"/>
              <a:gd name="connsiteY576" fmla="*/ 1306475 h 6858000"/>
              <a:gd name="connsiteX577" fmla="*/ 5052692 w 7467663"/>
              <a:gd name="connsiteY577" fmla="*/ 1292994 h 6858000"/>
              <a:gd name="connsiteX578" fmla="*/ 5200661 w 7467663"/>
              <a:gd name="connsiteY578" fmla="*/ 1635186 h 6858000"/>
              <a:gd name="connsiteX579" fmla="*/ 5297138 w 7467663"/>
              <a:gd name="connsiteY579" fmla="*/ 1906351 h 6858000"/>
              <a:gd name="connsiteX580" fmla="*/ 5052692 w 7467663"/>
              <a:gd name="connsiteY580" fmla="*/ 1292994 h 6858000"/>
              <a:gd name="connsiteX581" fmla="*/ 5009948 w 7467663"/>
              <a:gd name="connsiteY581" fmla="*/ 1273619 h 6858000"/>
              <a:gd name="connsiteX582" fmla="*/ 5121777 w 7467663"/>
              <a:gd name="connsiteY582" fmla="*/ 1654213 h 6858000"/>
              <a:gd name="connsiteX583" fmla="*/ 5293545 w 7467663"/>
              <a:gd name="connsiteY583" fmla="*/ 2072247 h 6858000"/>
              <a:gd name="connsiteX584" fmla="*/ 5294042 w 7467663"/>
              <a:gd name="connsiteY584" fmla="*/ 2065019 h 6858000"/>
              <a:gd name="connsiteX585" fmla="*/ 5171936 w 7467663"/>
              <a:gd name="connsiteY585" fmla="*/ 1647613 h 6858000"/>
              <a:gd name="connsiteX586" fmla="*/ 5009948 w 7467663"/>
              <a:gd name="connsiteY586" fmla="*/ 1273619 h 6858000"/>
              <a:gd name="connsiteX587" fmla="*/ 655236 w 7467663"/>
              <a:gd name="connsiteY587" fmla="*/ 1268632 h 6858000"/>
              <a:gd name="connsiteX588" fmla="*/ 839521 w 7467663"/>
              <a:gd name="connsiteY588" fmla="*/ 1685315 h 6858000"/>
              <a:gd name="connsiteX589" fmla="*/ 1109416 w 7467663"/>
              <a:gd name="connsiteY589" fmla="*/ 2061663 h 6858000"/>
              <a:gd name="connsiteX590" fmla="*/ 1298300 w 7467663"/>
              <a:gd name="connsiteY590" fmla="*/ 2247742 h 6858000"/>
              <a:gd name="connsiteX591" fmla="*/ 1125871 w 7467663"/>
              <a:gd name="connsiteY591" fmla="*/ 1989513 h 6858000"/>
              <a:gd name="connsiteX592" fmla="*/ 981574 w 7467663"/>
              <a:gd name="connsiteY592" fmla="*/ 1783157 h 6858000"/>
              <a:gd name="connsiteX593" fmla="*/ 922198 w 7467663"/>
              <a:gd name="connsiteY593" fmla="*/ 1677437 h 6858000"/>
              <a:gd name="connsiteX594" fmla="*/ 869293 w 7467663"/>
              <a:gd name="connsiteY594" fmla="*/ 1583214 h 6858000"/>
              <a:gd name="connsiteX595" fmla="*/ 751431 w 7467663"/>
              <a:gd name="connsiteY595" fmla="*/ 1405731 h 6858000"/>
              <a:gd name="connsiteX596" fmla="*/ 655236 w 7467663"/>
              <a:gd name="connsiteY596" fmla="*/ 1268632 h 6858000"/>
              <a:gd name="connsiteX597" fmla="*/ 6516292 w 7467663"/>
              <a:gd name="connsiteY597" fmla="*/ 1263064 h 6858000"/>
              <a:gd name="connsiteX598" fmla="*/ 5736320 w 7467663"/>
              <a:gd name="connsiteY598" fmla="*/ 1501803 h 6858000"/>
              <a:gd name="connsiteX599" fmla="*/ 6516292 w 7467663"/>
              <a:gd name="connsiteY599" fmla="*/ 1263064 h 6858000"/>
              <a:gd name="connsiteX600" fmla="*/ 291466 w 7467663"/>
              <a:gd name="connsiteY600" fmla="*/ 1250369 h 6858000"/>
              <a:gd name="connsiteX601" fmla="*/ 323180 w 7467663"/>
              <a:gd name="connsiteY601" fmla="*/ 1435283 h 6858000"/>
              <a:gd name="connsiteX602" fmla="*/ 349381 w 7467663"/>
              <a:gd name="connsiteY602" fmla="*/ 1875041 h 6858000"/>
              <a:gd name="connsiteX603" fmla="*/ 374363 w 7467663"/>
              <a:gd name="connsiteY603" fmla="*/ 1506494 h 6858000"/>
              <a:gd name="connsiteX604" fmla="*/ 302168 w 7467663"/>
              <a:gd name="connsiteY604" fmla="*/ 1274495 h 6858000"/>
              <a:gd name="connsiteX605" fmla="*/ 291466 w 7467663"/>
              <a:gd name="connsiteY605" fmla="*/ 1250369 h 6858000"/>
              <a:gd name="connsiteX606" fmla="*/ 678222 w 7467663"/>
              <a:gd name="connsiteY606" fmla="*/ 1248670 h 6858000"/>
              <a:gd name="connsiteX607" fmla="*/ 775536 w 7467663"/>
              <a:gd name="connsiteY607" fmla="*/ 1388015 h 6858000"/>
              <a:gd name="connsiteX608" fmla="*/ 894529 w 7467663"/>
              <a:gd name="connsiteY608" fmla="*/ 1567739 h 6858000"/>
              <a:gd name="connsiteX609" fmla="*/ 948000 w 7467663"/>
              <a:gd name="connsiteY609" fmla="*/ 1663088 h 6858000"/>
              <a:gd name="connsiteX610" fmla="*/ 1006812 w 7467663"/>
              <a:gd name="connsiteY610" fmla="*/ 1767683 h 6858000"/>
              <a:gd name="connsiteX611" fmla="*/ 1149133 w 7467663"/>
              <a:gd name="connsiteY611" fmla="*/ 1971513 h 6858000"/>
              <a:gd name="connsiteX612" fmla="*/ 1333952 w 7467663"/>
              <a:gd name="connsiteY612" fmla="*/ 2251620 h 6858000"/>
              <a:gd name="connsiteX613" fmla="*/ 1337329 w 7467663"/>
              <a:gd name="connsiteY613" fmla="*/ 2258350 h 6858000"/>
              <a:gd name="connsiteX614" fmla="*/ 1014726 w 7467663"/>
              <a:gd name="connsiteY614" fmla="*/ 1615556 h 6858000"/>
              <a:gd name="connsiteX615" fmla="*/ 678222 w 7467663"/>
              <a:gd name="connsiteY615" fmla="*/ 1248670 h 6858000"/>
              <a:gd name="connsiteX616" fmla="*/ 6691602 w 7467663"/>
              <a:gd name="connsiteY616" fmla="*/ 1140573 h 6858000"/>
              <a:gd name="connsiteX617" fmla="*/ 6571100 w 7467663"/>
              <a:gd name="connsiteY617" fmla="*/ 1183662 h 6858000"/>
              <a:gd name="connsiteX618" fmla="*/ 6241687 w 7467663"/>
              <a:gd name="connsiteY618" fmla="*/ 1257600 h 6858000"/>
              <a:gd name="connsiteX619" fmla="*/ 5693009 w 7467663"/>
              <a:gd name="connsiteY619" fmla="*/ 1478256 h 6858000"/>
              <a:gd name="connsiteX620" fmla="*/ 6548420 w 7467663"/>
              <a:gd name="connsiteY620" fmla="*/ 1214599 h 6858000"/>
              <a:gd name="connsiteX621" fmla="*/ 6605473 w 7467663"/>
              <a:gd name="connsiteY621" fmla="*/ 1184686 h 6858000"/>
              <a:gd name="connsiteX622" fmla="*/ 6691602 w 7467663"/>
              <a:gd name="connsiteY622" fmla="*/ 1140573 h 6858000"/>
              <a:gd name="connsiteX623" fmla="*/ 4002475 w 7467663"/>
              <a:gd name="connsiteY623" fmla="*/ 1037802 h 6858000"/>
              <a:gd name="connsiteX624" fmla="*/ 4000324 w 7467663"/>
              <a:gd name="connsiteY624" fmla="*/ 1039362 h 6858000"/>
              <a:gd name="connsiteX625" fmla="*/ 4002862 w 7467663"/>
              <a:gd name="connsiteY625" fmla="*/ 1042866 h 6858000"/>
              <a:gd name="connsiteX626" fmla="*/ 4002475 w 7467663"/>
              <a:gd name="connsiteY626" fmla="*/ 1037802 h 6858000"/>
              <a:gd name="connsiteX627" fmla="*/ 506322 w 7467663"/>
              <a:gd name="connsiteY627" fmla="*/ 1020997 h 6858000"/>
              <a:gd name="connsiteX628" fmla="*/ 533068 w 7467663"/>
              <a:gd name="connsiteY628" fmla="*/ 1029409 h 6858000"/>
              <a:gd name="connsiteX629" fmla="*/ 1232525 w 7467663"/>
              <a:gd name="connsiteY629" fmla="*/ 1804675 h 6858000"/>
              <a:gd name="connsiteX630" fmla="*/ 1388858 w 7467663"/>
              <a:gd name="connsiteY630" fmla="*/ 2368011 h 6858000"/>
              <a:gd name="connsiteX631" fmla="*/ 1384098 w 7467663"/>
              <a:gd name="connsiteY631" fmla="*/ 2378125 h 6858000"/>
              <a:gd name="connsiteX632" fmla="*/ 1425393 w 7467663"/>
              <a:gd name="connsiteY632" fmla="*/ 2589124 h 6858000"/>
              <a:gd name="connsiteX633" fmla="*/ 1424001 w 7467663"/>
              <a:gd name="connsiteY633" fmla="*/ 2597541 h 6858000"/>
              <a:gd name="connsiteX634" fmla="*/ 2152729 w 7467663"/>
              <a:gd name="connsiteY634" fmla="*/ 2864487 h 6858000"/>
              <a:gd name="connsiteX635" fmla="*/ 2020609 w 7467663"/>
              <a:gd name="connsiteY635" fmla="*/ 2539671 h 6858000"/>
              <a:gd name="connsiteX636" fmla="*/ 2018920 w 7467663"/>
              <a:gd name="connsiteY636" fmla="*/ 2536309 h 6858000"/>
              <a:gd name="connsiteX637" fmla="*/ 1342441 w 7467663"/>
              <a:gd name="connsiteY637" fmla="*/ 1173017 h 6858000"/>
              <a:gd name="connsiteX638" fmla="*/ 1367925 w 7467663"/>
              <a:gd name="connsiteY638" fmla="*/ 1135648 h 6858000"/>
              <a:gd name="connsiteX639" fmla="*/ 1771401 w 7467663"/>
              <a:gd name="connsiteY639" fmla="*/ 1806673 h 6858000"/>
              <a:gd name="connsiteX640" fmla="*/ 1972385 w 7467663"/>
              <a:gd name="connsiteY640" fmla="*/ 2198735 h 6858000"/>
              <a:gd name="connsiteX641" fmla="*/ 2040892 w 7467663"/>
              <a:gd name="connsiteY641" fmla="*/ 2405205 h 6858000"/>
              <a:gd name="connsiteX642" fmla="*/ 2131689 w 7467663"/>
              <a:gd name="connsiteY642" fmla="*/ 1936926 h 6858000"/>
              <a:gd name="connsiteX643" fmla="*/ 2454820 w 7467663"/>
              <a:gd name="connsiteY643" fmla="*/ 1248808 h 6858000"/>
              <a:gd name="connsiteX644" fmla="*/ 2492512 w 7467663"/>
              <a:gd name="connsiteY644" fmla="*/ 1302920 h 6858000"/>
              <a:gd name="connsiteX645" fmla="*/ 2081216 w 7467663"/>
              <a:gd name="connsiteY645" fmla="*/ 2527513 h 6858000"/>
              <a:gd name="connsiteX646" fmla="*/ 2081211 w 7467663"/>
              <a:gd name="connsiteY646" fmla="*/ 2528916 h 6858000"/>
              <a:gd name="connsiteX647" fmla="*/ 2199067 w 7467663"/>
              <a:gd name="connsiteY647" fmla="*/ 2884061 h 6858000"/>
              <a:gd name="connsiteX648" fmla="*/ 3192586 w 7467663"/>
              <a:gd name="connsiteY648" fmla="*/ 3411496 h 6858000"/>
              <a:gd name="connsiteX649" fmla="*/ 3182620 w 7467663"/>
              <a:gd name="connsiteY649" fmla="*/ 3483279 h 6858000"/>
              <a:gd name="connsiteX650" fmla="*/ 2435119 w 7467663"/>
              <a:gd name="connsiteY650" fmla="*/ 3080173 h 6858000"/>
              <a:gd name="connsiteX651" fmla="*/ 2410152 w 7467663"/>
              <a:gd name="connsiteY651" fmla="*/ 3063751 h 6858000"/>
              <a:gd name="connsiteX652" fmla="*/ 2408099 w 7467663"/>
              <a:gd name="connsiteY652" fmla="*/ 3064403 h 6858000"/>
              <a:gd name="connsiteX653" fmla="*/ 2407218 w 7467663"/>
              <a:gd name="connsiteY653" fmla="*/ 3070324 h 6858000"/>
              <a:gd name="connsiteX654" fmla="*/ 2380138 w 7467663"/>
              <a:gd name="connsiteY654" fmla="*/ 3099341 h 6858000"/>
              <a:gd name="connsiteX655" fmla="*/ 1765923 w 7467663"/>
              <a:gd name="connsiteY655" fmla="*/ 3581043 h 6858000"/>
              <a:gd name="connsiteX656" fmla="*/ 1702258 w 7467663"/>
              <a:gd name="connsiteY656" fmla="*/ 3612286 h 6858000"/>
              <a:gd name="connsiteX657" fmla="*/ 1538370 w 7467663"/>
              <a:gd name="connsiteY657" fmla="*/ 3811804 h 6858000"/>
              <a:gd name="connsiteX658" fmla="*/ 542867 w 7467663"/>
              <a:gd name="connsiteY658" fmla="*/ 4944092 h 6858000"/>
              <a:gd name="connsiteX659" fmla="*/ 515800 w 7467663"/>
              <a:gd name="connsiteY659" fmla="*/ 4862180 h 6858000"/>
              <a:gd name="connsiteX660" fmla="*/ 909145 w 7467663"/>
              <a:gd name="connsiteY660" fmla="*/ 4199225 h 6858000"/>
              <a:gd name="connsiteX661" fmla="*/ 1214067 w 7467663"/>
              <a:gd name="connsiteY661" fmla="*/ 3908561 h 6858000"/>
              <a:gd name="connsiteX662" fmla="*/ 640967 w 7467663"/>
              <a:gd name="connsiteY662" fmla="*/ 4105601 h 6858000"/>
              <a:gd name="connsiteX663" fmla="*/ 112563 w 7467663"/>
              <a:gd name="connsiteY663" fmla="*/ 4396952 h 6858000"/>
              <a:gd name="connsiteX664" fmla="*/ 0 w 7467663"/>
              <a:gd name="connsiteY664" fmla="*/ 4466006 h 6858000"/>
              <a:gd name="connsiteX665" fmla="*/ 0 w 7467663"/>
              <a:gd name="connsiteY665" fmla="*/ 4233763 h 6858000"/>
              <a:gd name="connsiteX666" fmla="*/ 36881 w 7467663"/>
              <a:gd name="connsiteY666" fmla="*/ 4200118 h 6858000"/>
              <a:gd name="connsiteX667" fmla="*/ 910534 w 7467663"/>
              <a:gd name="connsiteY667" fmla="*/ 3629753 h 6858000"/>
              <a:gd name="connsiteX668" fmla="*/ 1578717 w 7467663"/>
              <a:gd name="connsiteY668" fmla="*/ 3575982 h 6858000"/>
              <a:gd name="connsiteX669" fmla="*/ 2338780 w 7467663"/>
              <a:gd name="connsiteY669" fmla="*/ 3033725 h 6858000"/>
              <a:gd name="connsiteX670" fmla="*/ 1807991 w 7467663"/>
              <a:gd name="connsiteY670" fmla="*/ 2807184 h 6858000"/>
              <a:gd name="connsiteX671" fmla="*/ 1416358 w 7467663"/>
              <a:gd name="connsiteY671" fmla="*/ 3112571 h 6858000"/>
              <a:gd name="connsiteX672" fmla="*/ 939066 w 7467663"/>
              <a:gd name="connsiteY672" fmla="*/ 3378798 h 6858000"/>
              <a:gd name="connsiteX673" fmla="*/ 115099 w 7467663"/>
              <a:gd name="connsiteY673" fmla="*/ 3607650 h 6858000"/>
              <a:gd name="connsiteX674" fmla="*/ 97284 w 7467663"/>
              <a:gd name="connsiteY674" fmla="*/ 3520393 h 6858000"/>
              <a:gd name="connsiteX675" fmla="*/ 922050 w 7467663"/>
              <a:gd name="connsiteY675" fmla="*/ 3074867 h 6858000"/>
              <a:gd name="connsiteX676" fmla="*/ 1405265 w 7467663"/>
              <a:gd name="connsiteY676" fmla="*/ 3016319 h 6858000"/>
              <a:gd name="connsiteX677" fmla="*/ 1407512 w 7467663"/>
              <a:gd name="connsiteY677" fmla="*/ 3018001 h 6858000"/>
              <a:gd name="connsiteX678" fmla="*/ 1726266 w 7467663"/>
              <a:gd name="connsiteY678" fmla="*/ 2777274 h 6858000"/>
              <a:gd name="connsiteX679" fmla="*/ 625390 w 7467663"/>
              <a:gd name="connsiteY679" fmla="*/ 2514541 h 6858000"/>
              <a:gd name="connsiteX680" fmla="*/ 619799 w 7467663"/>
              <a:gd name="connsiteY680" fmla="*/ 2527180 h 6858000"/>
              <a:gd name="connsiteX681" fmla="*/ 310030 w 7467663"/>
              <a:gd name="connsiteY681" fmla="*/ 2771818 h 6858000"/>
              <a:gd name="connsiteX682" fmla="*/ 173877 w 7467663"/>
              <a:gd name="connsiteY682" fmla="*/ 2937056 h 6858000"/>
              <a:gd name="connsiteX683" fmla="*/ 77889 w 7467663"/>
              <a:gd name="connsiteY683" fmla="*/ 3138440 h 6858000"/>
              <a:gd name="connsiteX684" fmla="*/ 0 w 7467663"/>
              <a:gd name="connsiteY684" fmla="*/ 3271395 h 6858000"/>
              <a:gd name="connsiteX685" fmla="*/ 0 w 7467663"/>
              <a:gd name="connsiteY685" fmla="*/ 3153002 h 6858000"/>
              <a:gd name="connsiteX686" fmla="*/ 2386 w 7467663"/>
              <a:gd name="connsiteY686" fmla="*/ 3149203 h 6858000"/>
              <a:gd name="connsiteX687" fmla="*/ 89753 w 7467663"/>
              <a:gd name="connsiteY687" fmla="*/ 2987702 h 6858000"/>
              <a:gd name="connsiteX688" fmla="*/ 76869 w 7467663"/>
              <a:gd name="connsiteY688" fmla="*/ 3005404 h 6858000"/>
              <a:gd name="connsiteX689" fmla="*/ 32049 w 7467663"/>
              <a:gd name="connsiteY689" fmla="*/ 3065814 h 6858000"/>
              <a:gd name="connsiteX690" fmla="*/ 0 w 7467663"/>
              <a:gd name="connsiteY690" fmla="*/ 3108744 h 6858000"/>
              <a:gd name="connsiteX691" fmla="*/ 0 w 7467663"/>
              <a:gd name="connsiteY691" fmla="*/ 3058059 h 6858000"/>
              <a:gd name="connsiteX692" fmla="*/ 7610 w 7467663"/>
              <a:gd name="connsiteY692" fmla="*/ 3047889 h 6858000"/>
              <a:gd name="connsiteX693" fmla="*/ 52419 w 7467663"/>
              <a:gd name="connsiteY693" fmla="*/ 2987479 h 6858000"/>
              <a:gd name="connsiteX694" fmla="*/ 59142 w 7467663"/>
              <a:gd name="connsiteY694" fmla="*/ 2978488 h 6858000"/>
              <a:gd name="connsiteX695" fmla="*/ 0 w 7467663"/>
              <a:gd name="connsiteY695" fmla="*/ 3015334 h 6858000"/>
              <a:gd name="connsiteX696" fmla="*/ 0 w 7467663"/>
              <a:gd name="connsiteY696" fmla="*/ 2914286 h 6858000"/>
              <a:gd name="connsiteX697" fmla="*/ 36383 w 7467663"/>
              <a:gd name="connsiteY697" fmla="*/ 2901128 h 6858000"/>
              <a:gd name="connsiteX698" fmla="*/ 156329 w 7467663"/>
              <a:gd name="connsiteY698" fmla="*/ 2840533 h 6858000"/>
              <a:gd name="connsiteX699" fmla="*/ 358355 w 7467663"/>
              <a:gd name="connsiteY699" fmla="*/ 2620471 h 6858000"/>
              <a:gd name="connsiteX700" fmla="*/ 510577 w 7467663"/>
              <a:gd name="connsiteY700" fmla="*/ 2501244 h 6858000"/>
              <a:gd name="connsiteX701" fmla="*/ 211967 w 7467663"/>
              <a:gd name="connsiteY701" fmla="*/ 2479171 h 6858000"/>
              <a:gd name="connsiteX702" fmla="*/ 0 w 7467663"/>
              <a:gd name="connsiteY702" fmla="*/ 2476398 h 6858000"/>
              <a:gd name="connsiteX703" fmla="*/ 0 w 7467663"/>
              <a:gd name="connsiteY703" fmla="*/ 2389189 h 6858000"/>
              <a:gd name="connsiteX704" fmla="*/ 103062 w 7467663"/>
              <a:gd name="connsiteY704" fmla="*/ 2389518 h 6858000"/>
              <a:gd name="connsiteX705" fmla="*/ 510734 w 7467663"/>
              <a:gd name="connsiteY705" fmla="*/ 2416201 h 6858000"/>
              <a:gd name="connsiteX706" fmla="*/ 279257 w 7467663"/>
              <a:gd name="connsiteY706" fmla="*/ 2092102 h 6858000"/>
              <a:gd name="connsiteX707" fmla="*/ 65265 w 7467663"/>
              <a:gd name="connsiteY707" fmla="*/ 2006049 h 6858000"/>
              <a:gd name="connsiteX708" fmla="*/ 0 w 7467663"/>
              <a:gd name="connsiteY708" fmla="*/ 1982532 h 6858000"/>
              <a:gd name="connsiteX709" fmla="*/ 0 w 7467663"/>
              <a:gd name="connsiteY709" fmla="*/ 1912789 h 6858000"/>
              <a:gd name="connsiteX710" fmla="*/ 97460 w 7467663"/>
              <a:gd name="connsiteY710" fmla="*/ 1953725 h 6858000"/>
              <a:gd name="connsiteX711" fmla="*/ 221272 w 7467663"/>
              <a:gd name="connsiteY711" fmla="*/ 1980766 h 6858000"/>
              <a:gd name="connsiteX712" fmla="*/ 116765 w 7467663"/>
              <a:gd name="connsiteY712" fmla="*/ 1911033 h 6858000"/>
              <a:gd name="connsiteX713" fmla="*/ 16405 w 7467663"/>
              <a:gd name="connsiteY713" fmla="*/ 1803412 h 6858000"/>
              <a:gd name="connsiteX714" fmla="*/ 0 w 7467663"/>
              <a:gd name="connsiteY714" fmla="*/ 1784777 h 6858000"/>
              <a:gd name="connsiteX715" fmla="*/ 0 w 7467663"/>
              <a:gd name="connsiteY715" fmla="*/ 1740082 h 6858000"/>
              <a:gd name="connsiteX716" fmla="*/ 39394 w 7467663"/>
              <a:gd name="connsiteY716" fmla="*/ 1784856 h 6858000"/>
              <a:gd name="connsiteX717" fmla="*/ 135813 w 7467663"/>
              <a:gd name="connsiteY717" fmla="*/ 1888838 h 6858000"/>
              <a:gd name="connsiteX718" fmla="*/ 242575 w 7467663"/>
              <a:gd name="connsiteY718" fmla="*/ 1958841 h 6858000"/>
              <a:gd name="connsiteX719" fmla="*/ 82197 w 7467663"/>
              <a:gd name="connsiteY719" fmla="*/ 1754826 h 6858000"/>
              <a:gd name="connsiteX720" fmla="*/ 0 w 7467663"/>
              <a:gd name="connsiteY720" fmla="*/ 1679650 h 6858000"/>
              <a:gd name="connsiteX721" fmla="*/ 0 w 7467663"/>
              <a:gd name="connsiteY721" fmla="*/ 1602463 h 6858000"/>
              <a:gd name="connsiteX722" fmla="*/ 84689 w 7467663"/>
              <a:gd name="connsiteY722" fmla="*/ 1677442 h 6858000"/>
              <a:gd name="connsiteX723" fmla="*/ 298437 w 7467663"/>
              <a:gd name="connsiteY723" fmla="*/ 1968019 h 6858000"/>
              <a:gd name="connsiteX724" fmla="*/ 227269 w 7467663"/>
              <a:gd name="connsiteY724" fmla="*/ 1114064 h 6858000"/>
              <a:gd name="connsiteX725" fmla="*/ 248003 w 7467663"/>
              <a:gd name="connsiteY725" fmla="*/ 1089613 h 6858000"/>
              <a:gd name="connsiteX726" fmla="*/ 427020 w 7467663"/>
              <a:gd name="connsiteY726" fmla="*/ 1619803 h 6858000"/>
              <a:gd name="connsiteX727" fmla="*/ 340345 w 7467663"/>
              <a:gd name="connsiteY727" fmla="*/ 2027739 h 6858000"/>
              <a:gd name="connsiteX728" fmla="*/ 360865 w 7467663"/>
              <a:gd name="connsiteY728" fmla="*/ 2044827 h 6858000"/>
              <a:gd name="connsiteX729" fmla="*/ 560414 w 7467663"/>
              <a:gd name="connsiteY729" fmla="*/ 2421457 h 6858000"/>
              <a:gd name="connsiteX730" fmla="*/ 1359703 w 7467663"/>
              <a:gd name="connsiteY730" fmla="*/ 2578554 h 6858000"/>
              <a:gd name="connsiteX731" fmla="*/ 1359422 w 7467663"/>
              <a:gd name="connsiteY731" fmla="*/ 2577994 h 6858000"/>
              <a:gd name="connsiteX732" fmla="*/ 828701 w 7467663"/>
              <a:gd name="connsiteY732" fmla="*/ 1839520 h 6858000"/>
              <a:gd name="connsiteX733" fmla="*/ 494427 w 7467663"/>
              <a:gd name="connsiteY733" fmla="*/ 1092333 h 6858000"/>
              <a:gd name="connsiteX734" fmla="*/ 506322 w 7467663"/>
              <a:gd name="connsiteY734" fmla="*/ 1020997 h 6858000"/>
              <a:gd name="connsiteX735" fmla="*/ 4570198 w 7467663"/>
              <a:gd name="connsiteY735" fmla="*/ 978081 h 6858000"/>
              <a:gd name="connsiteX736" fmla="*/ 4523691 w 7467663"/>
              <a:gd name="connsiteY736" fmla="*/ 1127776 h 6858000"/>
              <a:gd name="connsiteX737" fmla="*/ 4509875 w 7467663"/>
              <a:gd name="connsiteY737" fmla="*/ 1167552 h 6858000"/>
              <a:gd name="connsiteX738" fmla="*/ 4478168 w 7467663"/>
              <a:gd name="connsiteY738" fmla="*/ 1260735 h 6858000"/>
              <a:gd name="connsiteX739" fmla="*/ 4409309 w 7467663"/>
              <a:gd name="connsiteY739" fmla="*/ 1666996 h 6858000"/>
              <a:gd name="connsiteX740" fmla="*/ 4370031 w 7467663"/>
              <a:gd name="connsiteY740" fmla="*/ 1955666 h 6858000"/>
              <a:gd name="connsiteX741" fmla="*/ 4570198 w 7467663"/>
              <a:gd name="connsiteY741" fmla="*/ 978081 h 6858000"/>
              <a:gd name="connsiteX742" fmla="*/ 4557898 w 7467663"/>
              <a:gd name="connsiteY742" fmla="*/ 900011 h 6858000"/>
              <a:gd name="connsiteX743" fmla="*/ 4344840 w 7467663"/>
              <a:gd name="connsiteY743" fmla="*/ 1922038 h 6858000"/>
              <a:gd name="connsiteX744" fmla="*/ 4378710 w 7467663"/>
              <a:gd name="connsiteY744" fmla="*/ 1665516 h 6858000"/>
              <a:gd name="connsiteX745" fmla="*/ 4448798 w 7467663"/>
              <a:gd name="connsiteY745" fmla="*/ 1253024 h 6858000"/>
              <a:gd name="connsiteX746" fmla="*/ 4480315 w 7467663"/>
              <a:gd name="connsiteY746" fmla="*/ 1158454 h 6858000"/>
              <a:gd name="connsiteX747" fmla="*/ 4494133 w 7467663"/>
              <a:gd name="connsiteY747" fmla="*/ 1118676 h 6858000"/>
              <a:gd name="connsiteX748" fmla="*/ 4557898 w 7467663"/>
              <a:gd name="connsiteY748" fmla="*/ 900011 h 6858000"/>
              <a:gd name="connsiteX749" fmla="*/ 5870151 w 7467663"/>
              <a:gd name="connsiteY749" fmla="*/ 898890 h 6858000"/>
              <a:gd name="connsiteX750" fmla="*/ 5861335 w 7467663"/>
              <a:gd name="connsiteY750" fmla="*/ 899177 h 6858000"/>
              <a:gd name="connsiteX751" fmla="*/ 5843702 w 7467663"/>
              <a:gd name="connsiteY751" fmla="*/ 899748 h 6858000"/>
              <a:gd name="connsiteX752" fmla="*/ 5651107 w 7467663"/>
              <a:gd name="connsiteY752" fmla="*/ 920306 h 6858000"/>
              <a:gd name="connsiteX753" fmla="*/ 5459407 w 7467663"/>
              <a:gd name="connsiteY753" fmla="*/ 940975 h 6858000"/>
              <a:gd name="connsiteX754" fmla="*/ 5374846 w 7467663"/>
              <a:gd name="connsiteY754" fmla="*/ 941988 h 6858000"/>
              <a:gd name="connsiteX755" fmla="*/ 5256105 w 7467663"/>
              <a:gd name="connsiteY755" fmla="*/ 945632 h 6858000"/>
              <a:gd name="connsiteX756" fmla="*/ 5107071 w 7467663"/>
              <a:gd name="connsiteY756" fmla="*/ 969720 h 6858000"/>
              <a:gd name="connsiteX757" fmla="*/ 4998681 w 7467663"/>
              <a:gd name="connsiteY757" fmla="*/ 988771 h 6858000"/>
              <a:gd name="connsiteX758" fmla="*/ 5870151 w 7467663"/>
              <a:gd name="connsiteY758" fmla="*/ 898890 h 6858000"/>
              <a:gd name="connsiteX759" fmla="*/ 5504425 w 7467663"/>
              <a:gd name="connsiteY759" fmla="*/ 848067 h 6858000"/>
              <a:gd name="connsiteX760" fmla="*/ 4968849 w 7467663"/>
              <a:gd name="connsiteY760" fmla="*/ 962318 h 6858000"/>
              <a:gd name="connsiteX761" fmla="*/ 5104039 w 7467663"/>
              <a:gd name="connsiteY761" fmla="*/ 940634 h 6858000"/>
              <a:gd name="connsiteX762" fmla="*/ 5256311 w 7467663"/>
              <a:gd name="connsiteY762" fmla="*/ 916490 h 6858000"/>
              <a:gd name="connsiteX763" fmla="*/ 5377381 w 7467663"/>
              <a:gd name="connsiteY763" fmla="*/ 912671 h 6858000"/>
              <a:gd name="connsiteX764" fmla="*/ 5460148 w 7467663"/>
              <a:gd name="connsiteY764" fmla="*/ 911442 h 6858000"/>
              <a:gd name="connsiteX765" fmla="*/ 5648971 w 7467663"/>
              <a:gd name="connsiteY765" fmla="*/ 891331 h 6858000"/>
              <a:gd name="connsiteX766" fmla="*/ 5844807 w 7467663"/>
              <a:gd name="connsiteY766" fmla="*/ 870718 h 6858000"/>
              <a:gd name="connsiteX767" fmla="*/ 5862975 w 7467663"/>
              <a:gd name="connsiteY767" fmla="*/ 869756 h 6858000"/>
              <a:gd name="connsiteX768" fmla="*/ 5920887 w 7467663"/>
              <a:gd name="connsiteY768" fmla="*/ 865929 h 6858000"/>
              <a:gd name="connsiteX769" fmla="*/ 5504425 w 7467663"/>
              <a:gd name="connsiteY769" fmla="*/ 848067 h 6858000"/>
              <a:gd name="connsiteX770" fmla="*/ 3607114 w 7467663"/>
              <a:gd name="connsiteY770" fmla="*/ 467441 h 6858000"/>
              <a:gd name="connsiteX771" fmla="*/ 3296242 w 7467663"/>
              <a:gd name="connsiteY771" fmla="*/ 807991 h 6858000"/>
              <a:gd name="connsiteX772" fmla="*/ 3174674 w 7467663"/>
              <a:gd name="connsiteY772" fmla="*/ 919759 h 6858000"/>
              <a:gd name="connsiteX773" fmla="*/ 3042978 w 7467663"/>
              <a:gd name="connsiteY773" fmla="*/ 1054894 h 6858000"/>
              <a:gd name="connsiteX774" fmla="*/ 2968914 w 7467663"/>
              <a:gd name="connsiteY774" fmla="*/ 1133756 h 6858000"/>
              <a:gd name="connsiteX775" fmla="*/ 3103823 w 7467663"/>
              <a:gd name="connsiteY775" fmla="*/ 1026814 h 6858000"/>
              <a:gd name="connsiteX776" fmla="*/ 3607114 w 7467663"/>
              <a:gd name="connsiteY776" fmla="*/ 467441 h 6858000"/>
              <a:gd name="connsiteX777" fmla="*/ 3744487 w 7467663"/>
              <a:gd name="connsiteY777" fmla="*/ 383136 h 6858000"/>
              <a:gd name="connsiteX778" fmla="*/ 3970213 w 7467663"/>
              <a:gd name="connsiteY778" fmla="*/ 995559 h 6858000"/>
              <a:gd name="connsiteX779" fmla="*/ 3744487 w 7467663"/>
              <a:gd name="connsiteY779" fmla="*/ 383136 h 6858000"/>
              <a:gd name="connsiteX780" fmla="*/ 3624562 w 7467663"/>
              <a:gd name="connsiteY780" fmla="*/ 367041 h 6858000"/>
              <a:gd name="connsiteX781" fmla="*/ 3489712 w 7467663"/>
              <a:gd name="connsiteY781" fmla="*/ 485386 h 6858000"/>
              <a:gd name="connsiteX782" fmla="*/ 3182994 w 7467663"/>
              <a:gd name="connsiteY782" fmla="*/ 828265 h 6858000"/>
              <a:gd name="connsiteX783" fmla="*/ 2892114 w 7467663"/>
              <a:gd name="connsiteY783" fmla="*/ 1172635 h 6858000"/>
              <a:gd name="connsiteX784" fmla="*/ 3021459 w 7467663"/>
              <a:gd name="connsiteY784" fmla="*/ 1035385 h 6858000"/>
              <a:gd name="connsiteX785" fmla="*/ 3153873 w 7467663"/>
              <a:gd name="connsiteY785" fmla="*/ 898971 h 6858000"/>
              <a:gd name="connsiteX786" fmla="*/ 3276511 w 7467663"/>
              <a:gd name="connsiteY786" fmla="*/ 786423 h 6858000"/>
              <a:gd name="connsiteX787" fmla="*/ 3584154 w 7467663"/>
              <a:gd name="connsiteY787" fmla="*/ 448218 h 6858000"/>
              <a:gd name="connsiteX788" fmla="*/ 3624562 w 7467663"/>
              <a:gd name="connsiteY788" fmla="*/ 367041 h 6858000"/>
              <a:gd name="connsiteX789" fmla="*/ 3766672 w 7467663"/>
              <a:gd name="connsiteY789" fmla="*/ 359429 h 6858000"/>
              <a:gd name="connsiteX790" fmla="*/ 3996338 w 7467663"/>
              <a:gd name="connsiteY790" fmla="*/ 968237 h 6858000"/>
              <a:gd name="connsiteX791" fmla="*/ 3766672 w 7467663"/>
              <a:gd name="connsiteY791" fmla="*/ 359429 h 6858000"/>
              <a:gd name="connsiteX792" fmla="*/ 5805386 w 7467663"/>
              <a:gd name="connsiteY792" fmla="*/ 239240 h 6858000"/>
              <a:gd name="connsiteX793" fmla="*/ 5736947 w 7467663"/>
              <a:gd name="connsiteY793" fmla="*/ 261367 h 6858000"/>
              <a:gd name="connsiteX794" fmla="*/ 5427012 w 7467663"/>
              <a:gd name="connsiteY794" fmla="*/ 311272 h 6858000"/>
              <a:gd name="connsiteX795" fmla="*/ 5147818 w 7467663"/>
              <a:gd name="connsiteY795" fmla="*/ 322112 h 6858000"/>
              <a:gd name="connsiteX796" fmla="*/ 5060854 w 7467663"/>
              <a:gd name="connsiteY796" fmla="*/ 311882 h 6858000"/>
              <a:gd name="connsiteX797" fmla="*/ 4945989 w 7467663"/>
              <a:gd name="connsiteY797" fmla="*/ 300516 h 6858000"/>
              <a:gd name="connsiteX798" fmla="*/ 5410479 w 7467663"/>
              <a:gd name="connsiteY798" fmla="*/ 348434 h 6858000"/>
              <a:gd name="connsiteX799" fmla="*/ 5805386 w 7467663"/>
              <a:gd name="connsiteY799" fmla="*/ 239240 h 6858000"/>
              <a:gd name="connsiteX800" fmla="*/ 5905192 w 7467663"/>
              <a:gd name="connsiteY800" fmla="*/ 163079 h 6858000"/>
              <a:gd name="connsiteX801" fmla="*/ 5865655 w 7467663"/>
              <a:gd name="connsiteY801" fmla="*/ 171901 h 6858000"/>
              <a:gd name="connsiteX802" fmla="*/ 5259740 w 7467663"/>
              <a:gd name="connsiteY802" fmla="*/ 257013 h 6858000"/>
              <a:gd name="connsiteX803" fmla="*/ 5208466 w 7467663"/>
              <a:gd name="connsiteY803" fmla="*/ 257550 h 6858000"/>
              <a:gd name="connsiteX804" fmla="*/ 4980204 w 7467663"/>
              <a:gd name="connsiteY804" fmla="*/ 271903 h 6858000"/>
              <a:gd name="connsiteX805" fmla="*/ 5068068 w 7467663"/>
              <a:gd name="connsiteY805" fmla="*/ 282244 h 6858000"/>
              <a:gd name="connsiteX806" fmla="*/ 5153231 w 7467663"/>
              <a:gd name="connsiteY806" fmla="*/ 292240 h 6858000"/>
              <a:gd name="connsiteX807" fmla="*/ 5426491 w 7467663"/>
              <a:gd name="connsiteY807" fmla="*/ 281128 h 6858000"/>
              <a:gd name="connsiteX808" fmla="*/ 5731212 w 7467663"/>
              <a:gd name="connsiteY808" fmla="*/ 231951 h 6858000"/>
              <a:gd name="connsiteX809" fmla="*/ 5905192 w 7467663"/>
              <a:gd name="connsiteY809" fmla="*/ 163079 h 6858000"/>
              <a:gd name="connsiteX810" fmla="*/ 5944437 w 7467663"/>
              <a:gd name="connsiteY810" fmla="*/ 113829 h 6858000"/>
              <a:gd name="connsiteX811" fmla="*/ 5825032 w 7467663"/>
              <a:gd name="connsiteY811" fmla="*/ 146405 h 6858000"/>
              <a:gd name="connsiteX812" fmla="*/ 4955599 w 7467663"/>
              <a:gd name="connsiteY812" fmla="*/ 247008 h 6858000"/>
              <a:gd name="connsiteX813" fmla="*/ 5210104 w 7467663"/>
              <a:gd name="connsiteY813" fmla="*/ 228123 h 6858000"/>
              <a:gd name="connsiteX814" fmla="*/ 5261015 w 7467663"/>
              <a:gd name="connsiteY814" fmla="*/ 227087 h 6858000"/>
              <a:gd name="connsiteX815" fmla="*/ 5861181 w 7467663"/>
              <a:gd name="connsiteY815" fmla="*/ 143093 h 6858000"/>
              <a:gd name="connsiteX816" fmla="*/ 5961252 w 7467663"/>
              <a:gd name="connsiteY816" fmla="*/ 114820 h 6858000"/>
              <a:gd name="connsiteX817" fmla="*/ 5944437 w 7467663"/>
              <a:gd name="connsiteY817" fmla="*/ 113829 h 6858000"/>
              <a:gd name="connsiteX818" fmla="*/ 3882765 w 7467663"/>
              <a:gd name="connsiteY818" fmla="*/ 0 h 6858000"/>
              <a:gd name="connsiteX819" fmla="*/ 3995099 w 7467663"/>
              <a:gd name="connsiteY819" fmla="*/ 0 h 6858000"/>
              <a:gd name="connsiteX820" fmla="*/ 4163818 w 7467663"/>
              <a:gd name="connsiteY820" fmla="*/ 234104 h 6858000"/>
              <a:gd name="connsiteX821" fmla="*/ 4172099 w 7467663"/>
              <a:gd name="connsiteY821" fmla="*/ 234207 h 6858000"/>
              <a:gd name="connsiteX822" fmla="*/ 4784282 w 7467663"/>
              <a:gd name="connsiteY822" fmla="*/ 276561 h 6858000"/>
              <a:gd name="connsiteX823" fmla="*/ 4801687 w 7467663"/>
              <a:gd name="connsiteY823" fmla="*/ 267764 h 6858000"/>
              <a:gd name="connsiteX824" fmla="*/ 6082788 w 7467663"/>
              <a:gd name="connsiteY824" fmla="*/ 64119 h 6858000"/>
              <a:gd name="connsiteX825" fmla="*/ 6099442 w 7467663"/>
              <a:gd name="connsiteY825" fmla="*/ 82568 h 6858000"/>
              <a:gd name="connsiteX826" fmla="*/ 4804137 w 7467663"/>
              <a:gd name="connsiteY826" fmla="*/ 320931 h 6858000"/>
              <a:gd name="connsiteX827" fmla="*/ 4227047 w 7467663"/>
              <a:gd name="connsiteY827" fmla="*/ 313415 h 6858000"/>
              <a:gd name="connsiteX828" fmla="*/ 4346041 w 7467663"/>
              <a:gd name="connsiteY828" fmla="*/ 456086 h 6858000"/>
              <a:gd name="connsiteX829" fmla="*/ 4870967 w 7467663"/>
              <a:gd name="connsiteY829" fmla="*/ 963061 h 6858000"/>
              <a:gd name="connsiteX830" fmla="*/ 4889647 w 7467663"/>
              <a:gd name="connsiteY830" fmla="*/ 957147 h 6858000"/>
              <a:gd name="connsiteX831" fmla="*/ 5422504 w 7467663"/>
              <a:gd name="connsiteY831" fmla="*/ 805191 h 6858000"/>
              <a:gd name="connsiteX832" fmla="*/ 6087656 w 7467663"/>
              <a:gd name="connsiteY832" fmla="*/ 826703 h 6858000"/>
              <a:gd name="connsiteX833" fmla="*/ 6058717 w 7467663"/>
              <a:gd name="connsiteY833" fmla="*/ 865992 h 6858000"/>
              <a:gd name="connsiteX834" fmla="*/ 4974153 w 7467663"/>
              <a:gd name="connsiteY834" fmla="*/ 1045456 h 6858000"/>
              <a:gd name="connsiteX835" fmla="*/ 5627835 w 7467663"/>
              <a:gd name="connsiteY835" fmla="*/ 1472077 h 6858000"/>
              <a:gd name="connsiteX836" fmla="*/ 5629817 w 7467663"/>
              <a:gd name="connsiteY836" fmla="*/ 1471412 h 6858000"/>
              <a:gd name="connsiteX837" fmla="*/ 5634124 w 7467663"/>
              <a:gd name="connsiteY837" fmla="*/ 1470572 h 6858000"/>
              <a:gd name="connsiteX838" fmla="*/ 5755832 w 7467663"/>
              <a:gd name="connsiteY838" fmla="*/ 1383886 h 6858000"/>
              <a:gd name="connsiteX839" fmla="*/ 6014186 w 7467663"/>
              <a:gd name="connsiteY839" fmla="*/ 1279799 h 6858000"/>
              <a:gd name="connsiteX840" fmla="*/ 6901619 w 7467663"/>
              <a:gd name="connsiteY840" fmla="*/ 1047874 h 6858000"/>
              <a:gd name="connsiteX841" fmla="*/ 6931566 w 7467663"/>
              <a:gd name="connsiteY841" fmla="*/ 1062034 h 6858000"/>
              <a:gd name="connsiteX842" fmla="*/ 5790982 w 7467663"/>
              <a:gd name="connsiteY842" fmla="*/ 1561380 h 6858000"/>
              <a:gd name="connsiteX843" fmla="*/ 6188971 w 7467663"/>
              <a:gd name="connsiteY843" fmla="*/ 1755168 h 6858000"/>
              <a:gd name="connsiteX844" fmla="*/ 6202446 w 7467663"/>
              <a:gd name="connsiteY844" fmla="*/ 1752268 h 6858000"/>
              <a:gd name="connsiteX845" fmla="*/ 7179560 w 7467663"/>
              <a:gd name="connsiteY845" fmla="*/ 1467551 h 6858000"/>
              <a:gd name="connsiteX846" fmla="*/ 7158730 w 7467663"/>
              <a:gd name="connsiteY846" fmla="*/ 1507835 h 6858000"/>
              <a:gd name="connsiteX847" fmla="*/ 6326959 w 7467663"/>
              <a:gd name="connsiteY847" fmla="*/ 1817686 h 6858000"/>
              <a:gd name="connsiteX848" fmla="*/ 6537433 w 7467663"/>
              <a:gd name="connsiteY848" fmla="*/ 1907790 h 6858000"/>
              <a:gd name="connsiteX849" fmla="*/ 6550221 w 7467663"/>
              <a:gd name="connsiteY849" fmla="*/ 1910729 h 6858000"/>
              <a:gd name="connsiteX850" fmla="*/ 6964438 w 7467663"/>
              <a:gd name="connsiteY850" fmla="*/ 2209505 h 6858000"/>
              <a:gd name="connsiteX851" fmla="*/ 7367862 w 7467663"/>
              <a:gd name="connsiteY851" fmla="*/ 2806833 h 6858000"/>
              <a:gd name="connsiteX852" fmla="*/ 7364329 w 7467663"/>
              <a:gd name="connsiteY852" fmla="*/ 2826907 h 6858000"/>
              <a:gd name="connsiteX853" fmla="*/ 7290545 w 7467663"/>
              <a:gd name="connsiteY853" fmla="*/ 2850663 h 6858000"/>
              <a:gd name="connsiteX854" fmla="*/ 6472036 w 7467663"/>
              <a:gd name="connsiteY854" fmla="*/ 1959003 h 6858000"/>
              <a:gd name="connsiteX855" fmla="*/ 5792897 w 7467663"/>
              <a:gd name="connsiteY855" fmla="*/ 1647747 h 6858000"/>
              <a:gd name="connsiteX856" fmla="*/ 5842751 w 7467663"/>
              <a:gd name="connsiteY856" fmla="*/ 1816112 h 6858000"/>
              <a:gd name="connsiteX857" fmla="*/ 5847424 w 7467663"/>
              <a:gd name="connsiteY857" fmla="*/ 1815776 h 6858000"/>
              <a:gd name="connsiteX858" fmla="*/ 6399821 w 7467663"/>
              <a:gd name="connsiteY858" fmla="*/ 2344799 h 6858000"/>
              <a:gd name="connsiteX859" fmla="*/ 6323232 w 7467663"/>
              <a:gd name="connsiteY859" fmla="*/ 2389634 h 6858000"/>
              <a:gd name="connsiteX860" fmla="*/ 5942958 w 7467663"/>
              <a:gd name="connsiteY860" fmla="*/ 2077708 h 6858000"/>
              <a:gd name="connsiteX861" fmla="*/ 5921559 w 7467663"/>
              <a:gd name="connsiteY861" fmla="*/ 2378596 h 6858000"/>
              <a:gd name="connsiteX862" fmla="*/ 5817651 w 7467663"/>
              <a:gd name="connsiteY862" fmla="*/ 3023919 h 6858000"/>
              <a:gd name="connsiteX863" fmla="*/ 5729634 w 7467663"/>
              <a:gd name="connsiteY863" fmla="*/ 3051849 h 6858000"/>
              <a:gd name="connsiteX864" fmla="*/ 5611018 w 7467663"/>
              <a:gd name="connsiteY864" fmla="*/ 2316769 h 6858000"/>
              <a:gd name="connsiteX865" fmla="*/ 5687608 w 7467663"/>
              <a:gd name="connsiteY865" fmla="*/ 2039972 h 6858000"/>
              <a:gd name="connsiteX866" fmla="*/ 5657554 w 7467663"/>
              <a:gd name="connsiteY866" fmla="*/ 1576445 h 6858000"/>
              <a:gd name="connsiteX867" fmla="*/ 5150475 w 7467663"/>
              <a:gd name="connsiteY867" fmla="*/ 1274012 h 6858000"/>
              <a:gd name="connsiteX868" fmla="*/ 5349142 w 7467663"/>
              <a:gd name="connsiteY868" fmla="*/ 2204405 h 6858000"/>
              <a:gd name="connsiteX869" fmla="*/ 5262214 w 7467663"/>
              <a:gd name="connsiteY869" fmla="*/ 2233836 h 6858000"/>
              <a:gd name="connsiteX870" fmla="*/ 4981539 w 7467663"/>
              <a:gd name="connsiteY870" fmla="*/ 1542201 h 6858000"/>
              <a:gd name="connsiteX871" fmla="*/ 4958461 w 7467663"/>
              <a:gd name="connsiteY871" fmla="*/ 1136957 h 6858000"/>
              <a:gd name="connsiteX872" fmla="*/ 4655015 w 7467663"/>
              <a:gd name="connsiteY872" fmla="*/ 891426 h 6858000"/>
              <a:gd name="connsiteX873" fmla="*/ 4348002 w 7467663"/>
              <a:gd name="connsiteY873" fmla="*/ 2205895 h 6858000"/>
              <a:gd name="connsiteX874" fmla="*/ 4262250 w 7467663"/>
              <a:gd name="connsiteY874" fmla="*/ 2219972 h 6858000"/>
              <a:gd name="connsiteX875" fmla="*/ 4550611 w 7467663"/>
              <a:gd name="connsiteY875" fmla="*/ 817540 h 6858000"/>
              <a:gd name="connsiteX876" fmla="*/ 4564418 w 7467663"/>
              <a:gd name="connsiteY876" fmla="*/ 808293 h 6858000"/>
              <a:gd name="connsiteX877" fmla="*/ 4266388 w 7467663"/>
              <a:gd name="connsiteY877" fmla="*/ 500083 h 6858000"/>
              <a:gd name="connsiteX878" fmla="*/ 4032842 w 7467663"/>
              <a:gd name="connsiteY878" fmla="*/ 211809 h 6858000"/>
              <a:gd name="connsiteX879" fmla="*/ 3882765 w 7467663"/>
              <a:gd name="connsiteY879" fmla="*/ 0 h 6858000"/>
              <a:gd name="connsiteX880" fmla="*/ 3721337 w 7467663"/>
              <a:gd name="connsiteY880" fmla="*/ 0 h 6858000"/>
              <a:gd name="connsiteX881" fmla="*/ 3797544 w 7467663"/>
              <a:gd name="connsiteY881" fmla="*/ 0 h 6858000"/>
              <a:gd name="connsiteX882" fmla="*/ 3775734 w 7467663"/>
              <a:gd name="connsiteY882" fmla="*/ 95131 h 6858000"/>
              <a:gd name="connsiteX883" fmla="*/ 3724807 w 7467663"/>
              <a:gd name="connsiteY883" fmla="*/ 272257 h 6858000"/>
              <a:gd name="connsiteX884" fmla="*/ 3726844 w 7467663"/>
              <a:gd name="connsiteY884" fmla="*/ 282988 h 6858000"/>
              <a:gd name="connsiteX885" fmla="*/ 3742664 w 7467663"/>
              <a:gd name="connsiteY885" fmla="*/ 279918 h 6858000"/>
              <a:gd name="connsiteX886" fmla="*/ 4103910 w 7467663"/>
              <a:gd name="connsiteY886" fmla="*/ 1161917 h 6858000"/>
              <a:gd name="connsiteX887" fmla="*/ 4020269 w 7467663"/>
              <a:gd name="connsiteY887" fmla="*/ 1200406 h 6858000"/>
              <a:gd name="connsiteX888" fmla="*/ 3674882 w 7467663"/>
              <a:gd name="connsiteY888" fmla="*/ 488524 h 6858000"/>
              <a:gd name="connsiteX889" fmla="*/ 3132682 w 7467663"/>
              <a:gd name="connsiteY889" fmla="*/ 1072284 h 6858000"/>
              <a:gd name="connsiteX890" fmla="*/ 2716346 w 7467663"/>
              <a:gd name="connsiteY890" fmla="*/ 1276376 h 6858000"/>
              <a:gd name="connsiteX891" fmla="*/ 2716772 w 7467663"/>
              <a:gd name="connsiteY891" fmla="*/ 1255462 h 6858000"/>
              <a:gd name="connsiteX892" fmla="*/ 3471096 w 7467663"/>
              <a:gd name="connsiteY892" fmla="*/ 437072 h 6858000"/>
              <a:gd name="connsiteX893" fmla="*/ 3639057 w 7467663"/>
              <a:gd name="connsiteY893" fmla="*/ 286334 h 6858000"/>
              <a:gd name="connsiteX894" fmla="*/ 3640309 w 7467663"/>
              <a:gd name="connsiteY894" fmla="*/ 284664 h 6858000"/>
              <a:gd name="connsiteX895" fmla="*/ 3646022 w 7467663"/>
              <a:gd name="connsiteY895" fmla="*/ 276711 h 6858000"/>
              <a:gd name="connsiteX896" fmla="*/ 3707943 w 7467663"/>
              <a:gd name="connsiteY896" fmla="*/ 65958 h 6858000"/>
              <a:gd name="connsiteX897" fmla="*/ 3721337 w 7467663"/>
              <a:gd name="connsiteY897" fmla="*/ 0 h 6858000"/>
              <a:gd name="connsiteX898" fmla="*/ 2867960 w 7467663"/>
              <a:gd name="connsiteY898" fmla="*/ 0 h 6858000"/>
              <a:gd name="connsiteX899" fmla="*/ 2926351 w 7467663"/>
              <a:gd name="connsiteY899" fmla="*/ 0 h 6858000"/>
              <a:gd name="connsiteX900" fmla="*/ 2902823 w 7467663"/>
              <a:gd name="connsiteY900" fmla="*/ 262929 h 6858000"/>
              <a:gd name="connsiteX901" fmla="*/ 2940663 w 7467663"/>
              <a:gd name="connsiteY901" fmla="*/ 140884 h 6858000"/>
              <a:gd name="connsiteX902" fmla="*/ 2947039 w 7467663"/>
              <a:gd name="connsiteY902" fmla="*/ 122524 h 6858000"/>
              <a:gd name="connsiteX903" fmla="*/ 2984316 w 7467663"/>
              <a:gd name="connsiteY903" fmla="*/ 0 h 6858000"/>
              <a:gd name="connsiteX904" fmla="*/ 3016114 w 7467663"/>
              <a:gd name="connsiteY904" fmla="*/ 0 h 6858000"/>
              <a:gd name="connsiteX905" fmla="*/ 2979949 w 7467663"/>
              <a:gd name="connsiteY905" fmla="*/ 119274 h 6858000"/>
              <a:gd name="connsiteX906" fmla="*/ 3023879 w 7467663"/>
              <a:gd name="connsiteY906" fmla="*/ 0 h 6858000"/>
              <a:gd name="connsiteX907" fmla="*/ 3105400 w 7467663"/>
              <a:gd name="connsiteY907" fmla="*/ 0 h 6858000"/>
              <a:gd name="connsiteX908" fmla="*/ 3094669 w 7467663"/>
              <a:gd name="connsiteY908" fmla="*/ 30308 h 6858000"/>
              <a:gd name="connsiteX909" fmla="*/ 2901945 w 7467663"/>
              <a:gd name="connsiteY909" fmla="*/ 466538 h 6858000"/>
              <a:gd name="connsiteX910" fmla="*/ 2815209 w 7467663"/>
              <a:gd name="connsiteY910" fmla="*/ 497361 h 6858000"/>
              <a:gd name="connsiteX911" fmla="*/ 2844845 w 7467663"/>
              <a:gd name="connsiteY911" fmla="*/ 127638 h 6858000"/>
              <a:gd name="connsiteX912" fmla="*/ 2867960 w 7467663"/>
              <a:gd name="connsiteY912" fmla="*/ 0 h 6858000"/>
              <a:gd name="connsiteX913" fmla="*/ 1057230 w 7467663"/>
              <a:gd name="connsiteY913" fmla="*/ 0 h 6858000"/>
              <a:gd name="connsiteX914" fmla="*/ 1111003 w 7467663"/>
              <a:gd name="connsiteY914" fmla="*/ 0 h 6858000"/>
              <a:gd name="connsiteX915" fmla="*/ 1125553 w 7467663"/>
              <a:gd name="connsiteY915" fmla="*/ 52588 h 6858000"/>
              <a:gd name="connsiteX916" fmla="*/ 1304276 w 7467663"/>
              <a:gd name="connsiteY916" fmla="*/ 476275 h 6858000"/>
              <a:gd name="connsiteX917" fmla="*/ 1492066 w 7467663"/>
              <a:gd name="connsiteY917" fmla="*/ 886333 h 6858000"/>
              <a:gd name="connsiteX918" fmla="*/ 1423698 w 7467663"/>
              <a:gd name="connsiteY918" fmla="*/ 710817 h 6858000"/>
              <a:gd name="connsiteX919" fmla="*/ 1357609 w 7467663"/>
              <a:gd name="connsiteY919" fmla="*/ 532892 h 6858000"/>
              <a:gd name="connsiteX920" fmla="*/ 1309550 w 7467663"/>
              <a:gd name="connsiteY920" fmla="*/ 374031 h 6858000"/>
              <a:gd name="connsiteX921" fmla="*/ 1193673 w 7467663"/>
              <a:gd name="connsiteY921" fmla="*/ 49533 h 6858000"/>
              <a:gd name="connsiteX922" fmla="*/ 1164391 w 7467663"/>
              <a:gd name="connsiteY922" fmla="*/ 0 h 6858000"/>
              <a:gd name="connsiteX923" fmla="*/ 1200666 w 7467663"/>
              <a:gd name="connsiteY923" fmla="*/ 0 h 6858000"/>
              <a:gd name="connsiteX924" fmla="*/ 1223408 w 7467663"/>
              <a:gd name="connsiteY924" fmla="*/ 38996 h 6858000"/>
              <a:gd name="connsiteX925" fmla="*/ 1339635 w 7467663"/>
              <a:gd name="connsiteY925" fmla="*/ 365517 h 6858000"/>
              <a:gd name="connsiteX926" fmla="*/ 1387469 w 7467663"/>
              <a:gd name="connsiteY926" fmla="*/ 523079 h 6858000"/>
              <a:gd name="connsiteX927" fmla="*/ 1452685 w 7467663"/>
              <a:gd name="connsiteY927" fmla="*/ 699806 h 6858000"/>
              <a:gd name="connsiteX928" fmla="*/ 1492092 w 7467663"/>
              <a:gd name="connsiteY928" fmla="*/ 800424 h 6858000"/>
              <a:gd name="connsiteX929" fmla="*/ 1455302 w 7467663"/>
              <a:gd name="connsiteY929" fmla="*/ 632913 h 6858000"/>
              <a:gd name="connsiteX930" fmla="*/ 1222336 w 7467663"/>
              <a:gd name="connsiteY930" fmla="*/ 9480 h 6858000"/>
              <a:gd name="connsiteX931" fmla="*/ 1214634 w 7467663"/>
              <a:gd name="connsiteY931" fmla="*/ 0 h 6858000"/>
              <a:gd name="connsiteX932" fmla="*/ 1289827 w 7467663"/>
              <a:gd name="connsiteY932" fmla="*/ 0 h 6858000"/>
              <a:gd name="connsiteX933" fmla="*/ 1321076 w 7467663"/>
              <a:gd name="connsiteY933" fmla="*/ 59722 h 6858000"/>
              <a:gd name="connsiteX934" fmla="*/ 1512579 w 7467663"/>
              <a:gd name="connsiteY934" fmla="*/ 626441 h 6858000"/>
              <a:gd name="connsiteX935" fmla="*/ 1506076 w 7467663"/>
              <a:gd name="connsiteY935" fmla="*/ 1089289 h 6858000"/>
              <a:gd name="connsiteX936" fmla="*/ 1486346 w 7467663"/>
              <a:gd name="connsiteY936" fmla="*/ 1079919 h 6858000"/>
              <a:gd name="connsiteX937" fmla="*/ 1070511 w 7467663"/>
              <a:gd name="connsiteY937" fmla="*/ 48609 h 6858000"/>
              <a:gd name="connsiteX938" fmla="*/ 1057230 w 7467663"/>
              <a:gd name="connsiteY938" fmla="*/ 0 h 6858000"/>
              <a:gd name="connsiteX939" fmla="*/ 43151 w 7467663"/>
              <a:gd name="connsiteY939" fmla="*/ 0 h 6858000"/>
              <a:gd name="connsiteX940" fmla="*/ 95283 w 7467663"/>
              <a:gd name="connsiteY940" fmla="*/ 0 h 6858000"/>
              <a:gd name="connsiteX941" fmla="*/ 300708 w 7467663"/>
              <a:gd name="connsiteY941" fmla="*/ 154571 h 6858000"/>
              <a:gd name="connsiteX942" fmla="*/ 530414 w 7467663"/>
              <a:gd name="connsiteY942" fmla="*/ 354673 h 6858000"/>
              <a:gd name="connsiteX943" fmla="*/ 333785 w 7467663"/>
              <a:gd name="connsiteY943" fmla="*/ 161564 h 6858000"/>
              <a:gd name="connsiteX944" fmla="*/ 147005 w 7467663"/>
              <a:gd name="connsiteY944" fmla="*/ 0 h 6858000"/>
              <a:gd name="connsiteX945" fmla="*/ 272509 w 7467663"/>
              <a:gd name="connsiteY945" fmla="*/ 0 h 6858000"/>
              <a:gd name="connsiteX946" fmla="*/ 326276 w 7467663"/>
              <a:gd name="connsiteY946" fmla="*/ 45847 h 6858000"/>
              <a:gd name="connsiteX947" fmla="*/ 823759 w 7467663"/>
              <a:gd name="connsiteY947" fmla="*/ 574145 h 6858000"/>
              <a:gd name="connsiteX948" fmla="*/ 811254 w 7467663"/>
              <a:gd name="connsiteY948" fmla="*/ 665546 h 6858000"/>
              <a:gd name="connsiteX949" fmla="*/ 154042 w 7467663"/>
              <a:gd name="connsiteY949" fmla="*/ 261522 h 6858000"/>
              <a:gd name="connsiteX950" fmla="*/ 13550 w 7467663"/>
              <a:gd name="connsiteY950" fmla="*/ 158423 h 6858000"/>
              <a:gd name="connsiteX951" fmla="*/ 0 w 7467663"/>
              <a:gd name="connsiteY951" fmla="*/ 146618 h 6858000"/>
              <a:gd name="connsiteX952" fmla="*/ 0 w 7467663"/>
              <a:gd name="connsiteY952" fmla="*/ 59161 h 6858000"/>
              <a:gd name="connsiteX953" fmla="*/ 45427 w 7467663"/>
              <a:gd name="connsiteY953" fmla="*/ 101078 h 6858000"/>
              <a:gd name="connsiteX954" fmla="*/ 630103 w 7467663"/>
              <a:gd name="connsiteY954" fmla="*/ 485885 h 6858000"/>
              <a:gd name="connsiteX955" fmla="*/ 532040 w 7467663"/>
              <a:gd name="connsiteY955" fmla="*/ 399359 h 6858000"/>
              <a:gd name="connsiteX956" fmla="*/ 517618 w 7467663"/>
              <a:gd name="connsiteY956" fmla="*/ 385726 h 6858000"/>
              <a:gd name="connsiteX957" fmla="*/ 285074 w 7467663"/>
              <a:gd name="connsiteY957" fmla="*/ 182755 h 6858000"/>
              <a:gd name="connsiteX958" fmla="*/ 43151 w 7467663"/>
              <a:gd name="connsiteY958" fmla="*/ 0 h 6858000"/>
              <a:gd name="connsiteX0" fmla="*/ 369702 w 7467663"/>
              <a:gd name="connsiteY0" fmla="*/ 6712169 h 6858000"/>
              <a:gd name="connsiteX1" fmla="*/ 366575 w 7467663"/>
              <a:gd name="connsiteY1" fmla="*/ 6715556 h 6858000"/>
              <a:gd name="connsiteX2" fmla="*/ 371637 w 7467663"/>
              <a:gd name="connsiteY2" fmla="*/ 6713954 h 6858000"/>
              <a:gd name="connsiteX3" fmla="*/ 369702 w 7467663"/>
              <a:gd name="connsiteY3" fmla="*/ 6712169 h 6858000"/>
              <a:gd name="connsiteX4" fmla="*/ 7088673 w 7467663"/>
              <a:gd name="connsiteY4" fmla="*/ 6610396 h 6858000"/>
              <a:gd name="connsiteX5" fmla="*/ 7440138 w 7467663"/>
              <a:gd name="connsiteY5" fmla="*/ 6622648 h 6858000"/>
              <a:gd name="connsiteX6" fmla="*/ 7467600 w 7467663"/>
              <a:gd name="connsiteY6" fmla="*/ 6628217 h 6858000"/>
              <a:gd name="connsiteX7" fmla="*/ 7467600 w 7467663"/>
              <a:gd name="connsiteY7" fmla="*/ 6668575 h 6858000"/>
              <a:gd name="connsiteX8" fmla="*/ 7392322 w 7467663"/>
              <a:gd name="connsiteY8" fmla="*/ 6658238 h 6858000"/>
              <a:gd name="connsiteX9" fmla="*/ 7467600 w 7467663"/>
              <a:gd name="connsiteY9" fmla="*/ 6683873 h 6858000"/>
              <a:gd name="connsiteX10" fmla="*/ 7467600 w 7467663"/>
              <a:gd name="connsiteY10" fmla="*/ 6714215 h 6858000"/>
              <a:gd name="connsiteX11" fmla="*/ 7447383 w 7467663"/>
              <a:gd name="connsiteY11" fmla="*/ 6707202 h 6858000"/>
              <a:gd name="connsiteX12" fmla="*/ 7289862 w 7467663"/>
              <a:gd name="connsiteY12" fmla="*/ 6659827 h 6858000"/>
              <a:gd name="connsiteX13" fmla="*/ 7434024 w 7467663"/>
              <a:gd name="connsiteY13" fmla="*/ 6722130 h 6858000"/>
              <a:gd name="connsiteX14" fmla="*/ 7467600 w 7467663"/>
              <a:gd name="connsiteY14" fmla="*/ 6736157 h 6858000"/>
              <a:gd name="connsiteX15" fmla="*/ 7467600 w 7467663"/>
              <a:gd name="connsiteY15" fmla="*/ 6767913 h 6858000"/>
              <a:gd name="connsiteX16" fmla="*/ 7392158 w 7467663"/>
              <a:gd name="connsiteY16" fmla="*/ 6771365 h 6858000"/>
              <a:gd name="connsiteX17" fmla="*/ 7467600 w 7467663"/>
              <a:gd name="connsiteY17" fmla="*/ 6805948 h 6858000"/>
              <a:gd name="connsiteX18" fmla="*/ 7467600 w 7467663"/>
              <a:gd name="connsiteY18" fmla="*/ 6831490 h 6858000"/>
              <a:gd name="connsiteX19" fmla="*/ 7410696 w 7467663"/>
              <a:gd name="connsiteY19" fmla="*/ 6803861 h 6858000"/>
              <a:gd name="connsiteX20" fmla="*/ 7088673 w 7467663"/>
              <a:gd name="connsiteY20" fmla="*/ 6610396 h 6858000"/>
              <a:gd name="connsiteX21" fmla="*/ 1019354 w 7467663"/>
              <a:gd name="connsiteY21" fmla="*/ 6315006 h 6858000"/>
              <a:gd name="connsiteX22" fmla="*/ 441046 w 7467663"/>
              <a:gd name="connsiteY22" fmla="*/ 6691153 h 6858000"/>
              <a:gd name="connsiteX23" fmla="*/ 1019354 w 7467663"/>
              <a:gd name="connsiteY23" fmla="*/ 6315006 h 6858000"/>
              <a:gd name="connsiteX24" fmla="*/ 991680 w 7467663"/>
              <a:gd name="connsiteY24" fmla="*/ 6298413 h 6858000"/>
              <a:gd name="connsiteX25" fmla="*/ 409060 w 7467663"/>
              <a:gd name="connsiteY25" fmla="*/ 6671470 h 6858000"/>
              <a:gd name="connsiteX26" fmla="*/ 991680 w 7467663"/>
              <a:gd name="connsiteY26" fmla="*/ 6298413 h 6858000"/>
              <a:gd name="connsiteX27" fmla="*/ 103333 w 7467663"/>
              <a:gd name="connsiteY27" fmla="*/ 5699602 h 6858000"/>
              <a:gd name="connsiteX28" fmla="*/ 233938 w 7467663"/>
              <a:gd name="connsiteY28" fmla="*/ 5809416 h 6858000"/>
              <a:gd name="connsiteX29" fmla="*/ 883580 w 7467663"/>
              <a:gd name="connsiteY29" fmla="*/ 6180710 h 6858000"/>
              <a:gd name="connsiteX30" fmla="*/ 487337 w 7467663"/>
              <a:gd name="connsiteY30" fmla="*/ 5950182 h 6858000"/>
              <a:gd name="connsiteX31" fmla="*/ 354051 w 7467663"/>
              <a:gd name="connsiteY31" fmla="*/ 5854912 h 6858000"/>
              <a:gd name="connsiteX32" fmla="*/ 195436 w 7467663"/>
              <a:gd name="connsiteY32" fmla="*/ 5755068 h 6858000"/>
              <a:gd name="connsiteX33" fmla="*/ 103333 w 7467663"/>
              <a:gd name="connsiteY33" fmla="*/ 5699602 h 6858000"/>
              <a:gd name="connsiteX34" fmla="*/ 5539432 w 7467663"/>
              <a:gd name="connsiteY34" fmla="*/ 5642928 h 6858000"/>
              <a:gd name="connsiteX35" fmla="*/ 5555462 w 7467663"/>
              <a:gd name="connsiteY35" fmla="*/ 5694454 h 6858000"/>
              <a:gd name="connsiteX36" fmla="*/ 5828270 w 7467663"/>
              <a:gd name="connsiteY36" fmla="*/ 6320663 h 6858000"/>
              <a:gd name="connsiteX37" fmla="*/ 5947416 w 7467663"/>
              <a:gd name="connsiteY37" fmla="*/ 6574846 h 6858000"/>
              <a:gd name="connsiteX38" fmla="*/ 5539432 w 7467663"/>
              <a:gd name="connsiteY38" fmla="*/ 5642928 h 6858000"/>
              <a:gd name="connsiteX39" fmla="*/ 51253 w 7467663"/>
              <a:gd name="connsiteY39" fmla="*/ 5631825 h 6858000"/>
              <a:gd name="connsiteX40" fmla="*/ 211622 w 7467663"/>
              <a:gd name="connsiteY40" fmla="*/ 5728803 h 6858000"/>
              <a:gd name="connsiteX41" fmla="*/ 371652 w 7467663"/>
              <a:gd name="connsiteY41" fmla="*/ 5829062 h 6858000"/>
              <a:gd name="connsiteX42" fmla="*/ 505903 w 7467663"/>
              <a:gd name="connsiteY42" fmla="*/ 5925221 h 6858000"/>
              <a:gd name="connsiteX43" fmla="*/ 899240 w 7467663"/>
              <a:gd name="connsiteY43" fmla="*/ 6153068 h 6858000"/>
              <a:gd name="connsiteX44" fmla="*/ 988114 w 7467663"/>
              <a:gd name="connsiteY44" fmla="*/ 6174204 h 6858000"/>
              <a:gd name="connsiteX45" fmla="*/ 845971 w 7467663"/>
              <a:gd name="connsiteY45" fmla="*/ 6067177 h 6858000"/>
              <a:gd name="connsiteX46" fmla="*/ 448057 w 7467663"/>
              <a:gd name="connsiteY46" fmla="*/ 5841376 h 6858000"/>
              <a:gd name="connsiteX47" fmla="*/ 51253 w 7467663"/>
              <a:gd name="connsiteY47" fmla="*/ 5631825 h 6858000"/>
              <a:gd name="connsiteX48" fmla="*/ 2606687 w 7467663"/>
              <a:gd name="connsiteY48" fmla="*/ 5630718 h 6858000"/>
              <a:gd name="connsiteX49" fmla="*/ 2645658 w 7467663"/>
              <a:gd name="connsiteY49" fmla="*/ 6640259 h 6858000"/>
              <a:gd name="connsiteX50" fmla="*/ 2606687 w 7467663"/>
              <a:gd name="connsiteY50" fmla="*/ 5630718 h 6858000"/>
              <a:gd name="connsiteX51" fmla="*/ 3642057 w 7467663"/>
              <a:gd name="connsiteY51" fmla="*/ 5573487 h 6858000"/>
              <a:gd name="connsiteX52" fmla="*/ 3632981 w 7467663"/>
              <a:gd name="connsiteY52" fmla="*/ 5579437 h 6858000"/>
              <a:gd name="connsiteX53" fmla="*/ 3382436 w 7467663"/>
              <a:gd name="connsiteY53" fmla="*/ 5952726 h 6858000"/>
              <a:gd name="connsiteX54" fmla="*/ 3191929 w 7467663"/>
              <a:gd name="connsiteY54" fmla="*/ 6662669 h 6858000"/>
              <a:gd name="connsiteX55" fmla="*/ 3369898 w 7467663"/>
              <a:gd name="connsiteY55" fmla="*/ 6081771 h 6858000"/>
              <a:gd name="connsiteX56" fmla="*/ 3642057 w 7467663"/>
              <a:gd name="connsiteY56" fmla="*/ 5573487 h 6858000"/>
              <a:gd name="connsiteX57" fmla="*/ 2650666 w 7467663"/>
              <a:gd name="connsiteY57" fmla="*/ 5530686 h 6858000"/>
              <a:gd name="connsiteX58" fmla="*/ 2650249 w 7467663"/>
              <a:gd name="connsiteY58" fmla="*/ 5532101 h 6858000"/>
              <a:gd name="connsiteX59" fmla="*/ 2663808 w 7467663"/>
              <a:gd name="connsiteY59" fmla="*/ 6535215 h 6858000"/>
              <a:gd name="connsiteX60" fmla="*/ 2665418 w 7467663"/>
              <a:gd name="connsiteY60" fmla="*/ 6132756 h 6858000"/>
              <a:gd name="connsiteX61" fmla="*/ 2650666 w 7467663"/>
              <a:gd name="connsiteY61" fmla="*/ 5530686 h 6858000"/>
              <a:gd name="connsiteX62" fmla="*/ 2680277 w 7467663"/>
              <a:gd name="connsiteY62" fmla="*/ 5479204 h 6858000"/>
              <a:gd name="connsiteX63" fmla="*/ 2678972 w 7467663"/>
              <a:gd name="connsiteY63" fmla="*/ 5481582 h 6858000"/>
              <a:gd name="connsiteX64" fmla="*/ 2696666 w 7467663"/>
              <a:gd name="connsiteY64" fmla="*/ 6133836 h 6858000"/>
              <a:gd name="connsiteX65" fmla="*/ 2695769 w 7467663"/>
              <a:gd name="connsiteY65" fmla="*/ 6390955 h 6858000"/>
              <a:gd name="connsiteX66" fmla="*/ 2739893 w 7467663"/>
              <a:gd name="connsiteY66" fmla="*/ 6108357 h 6858000"/>
              <a:gd name="connsiteX67" fmla="*/ 2680277 w 7467663"/>
              <a:gd name="connsiteY67" fmla="*/ 5479204 h 6858000"/>
              <a:gd name="connsiteX68" fmla="*/ 1132195 w 7467663"/>
              <a:gd name="connsiteY68" fmla="*/ 5467980 h 6858000"/>
              <a:gd name="connsiteX69" fmla="*/ 1679056 w 7467663"/>
              <a:gd name="connsiteY69" fmla="*/ 5516907 h 6858000"/>
              <a:gd name="connsiteX70" fmla="*/ 2128648 w 7467663"/>
              <a:gd name="connsiteY70" fmla="*/ 5474249 h 6858000"/>
              <a:gd name="connsiteX71" fmla="*/ 1825619 w 7467663"/>
              <a:gd name="connsiteY71" fmla="*/ 5478447 h 6858000"/>
              <a:gd name="connsiteX72" fmla="*/ 1737798 w 7467663"/>
              <a:gd name="connsiteY72" fmla="*/ 5483353 h 6858000"/>
              <a:gd name="connsiteX73" fmla="*/ 1132195 w 7467663"/>
              <a:gd name="connsiteY73" fmla="*/ 5467980 h 6858000"/>
              <a:gd name="connsiteX74" fmla="*/ 7454976 w 7467663"/>
              <a:gd name="connsiteY74" fmla="*/ 6318297 h 6858000"/>
              <a:gd name="connsiteX75" fmla="*/ 7467600 w 7467663"/>
              <a:gd name="connsiteY75" fmla="*/ 6163634 h 6858000"/>
              <a:gd name="connsiteX76" fmla="*/ 7448321 w 7467663"/>
              <a:gd name="connsiteY76" fmla="*/ 6190991 h 6858000"/>
              <a:gd name="connsiteX77" fmla="*/ 7467600 w 7467663"/>
              <a:gd name="connsiteY77" fmla="*/ 6334256 h 6858000"/>
              <a:gd name="connsiteX78" fmla="*/ 7454976 w 7467663"/>
              <a:gd name="connsiteY78" fmla="*/ 6318297 h 6858000"/>
              <a:gd name="connsiteX79" fmla="*/ 1456157 w 7467663"/>
              <a:gd name="connsiteY79" fmla="*/ 5371404 h 6858000"/>
              <a:gd name="connsiteX80" fmla="*/ 1244432 w 7467663"/>
              <a:gd name="connsiteY80" fmla="*/ 5385601 h 6858000"/>
              <a:gd name="connsiteX81" fmla="*/ 973990 w 7467663"/>
              <a:gd name="connsiteY81" fmla="*/ 5424940 h 6858000"/>
              <a:gd name="connsiteX82" fmla="*/ 1103809 w 7467663"/>
              <a:gd name="connsiteY82" fmla="*/ 5433720 h 6858000"/>
              <a:gd name="connsiteX83" fmla="*/ 1123454 w 7467663"/>
              <a:gd name="connsiteY83" fmla="*/ 5435727 h 6858000"/>
              <a:gd name="connsiteX84" fmla="*/ 1737017 w 7467663"/>
              <a:gd name="connsiteY84" fmla="*/ 5452183 h 6858000"/>
              <a:gd name="connsiteX85" fmla="*/ 1824397 w 7467663"/>
              <a:gd name="connsiteY85" fmla="*/ 5447757 h 6858000"/>
              <a:gd name="connsiteX86" fmla="*/ 2070059 w 7467663"/>
              <a:gd name="connsiteY86" fmla="*/ 5441660 h 6858000"/>
              <a:gd name="connsiteX87" fmla="*/ 1456157 w 7467663"/>
              <a:gd name="connsiteY87" fmla="*/ 5371404 h 6858000"/>
              <a:gd name="connsiteX88" fmla="*/ 4988186 w 7467663"/>
              <a:gd name="connsiteY88" fmla="*/ 5216467 h 6858000"/>
              <a:gd name="connsiteX89" fmla="*/ 4777334 w 7467663"/>
              <a:gd name="connsiteY89" fmla="*/ 5406072 h 6858000"/>
              <a:gd name="connsiteX90" fmla="*/ 4718341 w 7467663"/>
              <a:gd name="connsiteY90" fmla="*/ 5468043 h 6858000"/>
              <a:gd name="connsiteX91" fmla="*/ 4604655 w 7467663"/>
              <a:gd name="connsiteY91" fmla="*/ 5583434 h 6858000"/>
              <a:gd name="connsiteX92" fmla="*/ 4565074 w 7467663"/>
              <a:gd name="connsiteY92" fmla="*/ 5618550 h 6858000"/>
              <a:gd name="connsiteX93" fmla="*/ 4988186 w 7467663"/>
              <a:gd name="connsiteY93" fmla="*/ 5216467 h 6858000"/>
              <a:gd name="connsiteX94" fmla="*/ 4978032 w 7467663"/>
              <a:gd name="connsiteY94" fmla="*/ 5183809 h 6858000"/>
              <a:gd name="connsiteX95" fmla="*/ 4463413 w 7467663"/>
              <a:gd name="connsiteY95" fmla="*/ 5615162 h 6858000"/>
              <a:gd name="connsiteX96" fmla="*/ 4358134 w 7467663"/>
              <a:gd name="connsiteY96" fmla="*/ 5742791 h 6858000"/>
              <a:gd name="connsiteX97" fmla="*/ 4376219 w 7467663"/>
              <a:gd name="connsiteY97" fmla="*/ 5729027 h 6858000"/>
              <a:gd name="connsiteX98" fmla="*/ 4582340 w 7467663"/>
              <a:gd name="connsiteY98" fmla="*/ 5561037 h 6858000"/>
              <a:gd name="connsiteX99" fmla="*/ 4694684 w 7467663"/>
              <a:gd name="connsiteY99" fmla="*/ 5447098 h 6858000"/>
              <a:gd name="connsiteX100" fmla="*/ 4754123 w 7467663"/>
              <a:gd name="connsiteY100" fmla="*/ 5384643 h 6858000"/>
              <a:gd name="connsiteX101" fmla="*/ 4978032 w 7467663"/>
              <a:gd name="connsiteY101" fmla="*/ 5183809 h 6858000"/>
              <a:gd name="connsiteX102" fmla="*/ 1903353 w 7467663"/>
              <a:gd name="connsiteY102" fmla="*/ 5044827 h 6858000"/>
              <a:gd name="connsiteX103" fmla="*/ 1936931 w 7467663"/>
              <a:gd name="connsiteY103" fmla="*/ 5093954 h 6858000"/>
              <a:gd name="connsiteX104" fmla="*/ 2195868 w 7467663"/>
              <a:gd name="connsiteY104" fmla="*/ 5396574 h 6858000"/>
              <a:gd name="connsiteX105" fmla="*/ 2088852 w 7467663"/>
              <a:gd name="connsiteY105" fmla="*/ 5166123 h 6858000"/>
              <a:gd name="connsiteX106" fmla="*/ 1958241 w 7467663"/>
              <a:gd name="connsiteY106" fmla="*/ 5067955 h 6858000"/>
              <a:gd name="connsiteX107" fmla="*/ 1903353 w 7467663"/>
              <a:gd name="connsiteY107" fmla="*/ 5044827 h 6858000"/>
              <a:gd name="connsiteX108" fmla="*/ 1979378 w 7467663"/>
              <a:gd name="connsiteY108" fmla="*/ 4769504 h 6858000"/>
              <a:gd name="connsiteX109" fmla="*/ 2882120 w 7467663"/>
              <a:gd name="connsiteY109" fmla="*/ 5064547 h 6858000"/>
              <a:gd name="connsiteX110" fmla="*/ 2793103 w 7467663"/>
              <a:gd name="connsiteY110" fmla="*/ 5039699 h 6858000"/>
              <a:gd name="connsiteX111" fmla="*/ 2770041 w 7467663"/>
              <a:gd name="connsiteY111" fmla="*/ 5033634 h 6858000"/>
              <a:gd name="connsiteX112" fmla="*/ 1979378 w 7467663"/>
              <a:gd name="connsiteY112" fmla="*/ 4769504 h 6858000"/>
              <a:gd name="connsiteX113" fmla="*/ 1927410 w 7467663"/>
              <a:gd name="connsiteY113" fmla="*/ 4716164 h 6858000"/>
              <a:gd name="connsiteX114" fmla="*/ 1959587 w 7467663"/>
              <a:gd name="connsiteY114" fmla="*/ 4728849 h 6858000"/>
              <a:gd name="connsiteX115" fmla="*/ 2777707 w 7467663"/>
              <a:gd name="connsiteY115" fmla="*/ 5003991 h 6858000"/>
              <a:gd name="connsiteX116" fmla="*/ 2800768 w 7467663"/>
              <a:gd name="connsiteY116" fmla="*/ 5010056 h 6858000"/>
              <a:gd name="connsiteX117" fmla="*/ 2879408 w 7467663"/>
              <a:gd name="connsiteY117" fmla="*/ 5031590 h 6858000"/>
              <a:gd name="connsiteX118" fmla="*/ 2862295 w 7467663"/>
              <a:gd name="connsiteY118" fmla="*/ 5022958 h 6858000"/>
              <a:gd name="connsiteX119" fmla="*/ 2813343 w 7467663"/>
              <a:gd name="connsiteY119" fmla="*/ 4998369 h 6858000"/>
              <a:gd name="connsiteX120" fmla="*/ 2646245 w 7467663"/>
              <a:gd name="connsiteY120" fmla="*/ 4930999 h 6858000"/>
              <a:gd name="connsiteX121" fmla="*/ 1999243 w 7467663"/>
              <a:gd name="connsiteY121" fmla="*/ 4730524 h 6858000"/>
              <a:gd name="connsiteX122" fmla="*/ 1979527 w 7467663"/>
              <a:gd name="connsiteY122" fmla="*/ 4726651 h 6858000"/>
              <a:gd name="connsiteX123" fmla="*/ 1927410 w 7467663"/>
              <a:gd name="connsiteY123" fmla="*/ 4716164 h 6858000"/>
              <a:gd name="connsiteX124" fmla="*/ 1997014 w 7467663"/>
              <a:gd name="connsiteY124" fmla="*/ 4698007 h 6858000"/>
              <a:gd name="connsiteX125" fmla="*/ 2005458 w 7467663"/>
              <a:gd name="connsiteY125" fmla="*/ 4699540 h 6858000"/>
              <a:gd name="connsiteX126" fmla="*/ 2657186 w 7467663"/>
              <a:gd name="connsiteY126" fmla="*/ 4901687 h 6858000"/>
              <a:gd name="connsiteX127" fmla="*/ 2826662 w 7467663"/>
              <a:gd name="connsiteY127" fmla="*/ 4970362 h 6858000"/>
              <a:gd name="connsiteX128" fmla="*/ 2876100 w 7467663"/>
              <a:gd name="connsiteY128" fmla="*/ 4995397 h 6858000"/>
              <a:gd name="connsiteX129" fmla="*/ 3042600 w 7467663"/>
              <a:gd name="connsiteY129" fmla="*/ 5059532 h 6858000"/>
              <a:gd name="connsiteX130" fmla="*/ 1997014 w 7467663"/>
              <a:gd name="connsiteY130" fmla="*/ 4698007 h 6858000"/>
              <a:gd name="connsiteX131" fmla="*/ 2305292 w 7467663"/>
              <a:gd name="connsiteY131" fmla="*/ 4219492 h 6858000"/>
              <a:gd name="connsiteX132" fmla="*/ 3360922 w 7467663"/>
              <a:gd name="connsiteY132" fmla="*/ 4529373 h 6858000"/>
              <a:gd name="connsiteX133" fmla="*/ 3492420 w 7467663"/>
              <a:gd name="connsiteY133" fmla="*/ 4510145 h 6858000"/>
              <a:gd name="connsiteX134" fmla="*/ 3364086 w 7467663"/>
              <a:gd name="connsiteY134" fmla="*/ 4480340 h 6858000"/>
              <a:gd name="connsiteX135" fmla="*/ 3225818 w 7467663"/>
              <a:gd name="connsiteY135" fmla="*/ 4411822 h 6858000"/>
              <a:gd name="connsiteX136" fmla="*/ 3129696 w 7467663"/>
              <a:gd name="connsiteY136" fmla="*/ 4360704 h 6858000"/>
              <a:gd name="connsiteX137" fmla="*/ 2814545 w 7467663"/>
              <a:gd name="connsiteY137" fmla="*/ 4282955 h 6858000"/>
              <a:gd name="connsiteX138" fmla="*/ 2305292 w 7467663"/>
              <a:gd name="connsiteY138" fmla="*/ 4219492 h 6858000"/>
              <a:gd name="connsiteX139" fmla="*/ 2626982 w 7467663"/>
              <a:gd name="connsiteY139" fmla="*/ 4206450 h 6858000"/>
              <a:gd name="connsiteX140" fmla="*/ 2490617 w 7467663"/>
              <a:gd name="connsiteY140" fmla="*/ 4206951 h 6858000"/>
              <a:gd name="connsiteX141" fmla="*/ 2819869 w 7467663"/>
              <a:gd name="connsiteY141" fmla="*/ 4252936 h 6858000"/>
              <a:gd name="connsiteX142" fmla="*/ 3143018 w 7467663"/>
              <a:gd name="connsiteY142" fmla="*/ 4332698 h 6858000"/>
              <a:gd name="connsiteX143" fmla="*/ 3241520 w 7467663"/>
              <a:gd name="connsiteY143" fmla="*/ 4385112 h 6858000"/>
              <a:gd name="connsiteX144" fmla="*/ 3374575 w 7467663"/>
              <a:gd name="connsiteY144" fmla="*/ 4451517 h 6858000"/>
              <a:gd name="connsiteX145" fmla="*/ 3505221 w 7467663"/>
              <a:gd name="connsiteY145" fmla="*/ 4480757 h 6858000"/>
              <a:gd name="connsiteX146" fmla="*/ 2626982 w 7467663"/>
              <a:gd name="connsiteY146" fmla="*/ 4206450 h 6858000"/>
              <a:gd name="connsiteX147" fmla="*/ 1310106 w 7467663"/>
              <a:gd name="connsiteY147" fmla="*/ 3943217 h 6858000"/>
              <a:gd name="connsiteX148" fmla="*/ 854994 w 7467663"/>
              <a:gd name="connsiteY148" fmla="*/ 4399136 h 6858000"/>
              <a:gd name="connsiteX149" fmla="*/ 742462 w 7467663"/>
              <a:gd name="connsiteY149" fmla="*/ 4594648 h 6858000"/>
              <a:gd name="connsiteX150" fmla="*/ 820602 w 7467663"/>
              <a:gd name="connsiteY150" fmla="*/ 4485915 h 6858000"/>
              <a:gd name="connsiteX151" fmla="*/ 878295 w 7467663"/>
              <a:gd name="connsiteY151" fmla="*/ 4403594 h 6858000"/>
              <a:gd name="connsiteX152" fmla="*/ 1240607 w 7467663"/>
              <a:gd name="connsiteY152" fmla="*/ 4010401 h 6858000"/>
              <a:gd name="connsiteX153" fmla="*/ 1310106 w 7467663"/>
              <a:gd name="connsiteY153" fmla="*/ 3943217 h 6858000"/>
              <a:gd name="connsiteX154" fmla="*/ 1423113 w 7467663"/>
              <a:gd name="connsiteY154" fmla="*/ 3874565 h 6858000"/>
              <a:gd name="connsiteX155" fmla="*/ 1260565 w 7467663"/>
              <a:gd name="connsiteY155" fmla="*/ 4031982 h 6858000"/>
              <a:gd name="connsiteX156" fmla="*/ 901900 w 7467663"/>
              <a:gd name="connsiteY156" fmla="*/ 4421236 h 6858000"/>
              <a:gd name="connsiteX157" fmla="*/ 845044 w 7467663"/>
              <a:gd name="connsiteY157" fmla="*/ 4502436 h 6858000"/>
              <a:gd name="connsiteX158" fmla="*/ 685926 w 7467663"/>
              <a:gd name="connsiteY158" fmla="*/ 4703069 h 6858000"/>
              <a:gd name="connsiteX159" fmla="*/ 684248 w 7467663"/>
              <a:gd name="connsiteY159" fmla="*/ 4706721 h 6858000"/>
              <a:gd name="connsiteX160" fmla="*/ 1423113 w 7467663"/>
              <a:gd name="connsiteY160" fmla="*/ 3874565 h 6858000"/>
              <a:gd name="connsiteX161" fmla="*/ 3316479 w 7467663"/>
              <a:gd name="connsiteY161" fmla="*/ 3872136 h 6858000"/>
              <a:gd name="connsiteX162" fmla="*/ 3546806 w 7467663"/>
              <a:gd name="connsiteY162" fmla="*/ 4356139 h 6858000"/>
              <a:gd name="connsiteX163" fmla="*/ 3364433 w 7467663"/>
              <a:gd name="connsiteY163" fmla="*/ 3953121 h 6858000"/>
              <a:gd name="connsiteX164" fmla="*/ 3316479 w 7467663"/>
              <a:gd name="connsiteY164" fmla="*/ 3872136 h 6858000"/>
              <a:gd name="connsiteX165" fmla="*/ 3291335 w 7467663"/>
              <a:gd name="connsiteY165" fmla="*/ 3767420 h 6858000"/>
              <a:gd name="connsiteX166" fmla="*/ 3390805 w 7467663"/>
              <a:gd name="connsiteY166" fmla="*/ 3937163 h 6858000"/>
              <a:gd name="connsiteX167" fmla="*/ 3579062 w 7467663"/>
              <a:gd name="connsiteY167" fmla="*/ 4359040 h 6858000"/>
              <a:gd name="connsiteX168" fmla="*/ 3467355 w 7467663"/>
              <a:gd name="connsiteY168" fmla="*/ 3988130 h 6858000"/>
              <a:gd name="connsiteX169" fmla="*/ 3310753 w 7467663"/>
              <a:gd name="connsiteY169" fmla="*/ 3787140 h 6858000"/>
              <a:gd name="connsiteX170" fmla="*/ 3291335 w 7467663"/>
              <a:gd name="connsiteY170" fmla="*/ 3767420 h 6858000"/>
              <a:gd name="connsiteX171" fmla="*/ 1635889 w 7467663"/>
              <a:gd name="connsiteY171" fmla="*/ 3709494 h 6858000"/>
              <a:gd name="connsiteX172" fmla="*/ 1634800 w 7467663"/>
              <a:gd name="connsiteY172" fmla="*/ 3731111 h 6858000"/>
              <a:gd name="connsiteX173" fmla="*/ 1635889 w 7467663"/>
              <a:gd name="connsiteY173" fmla="*/ 3709494 h 6858000"/>
              <a:gd name="connsiteX174" fmla="*/ 1510397 w 7467663"/>
              <a:gd name="connsiteY174" fmla="*/ 3684705 h 6858000"/>
              <a:gd name="connsiteX175" fmla="*/ 1146550 w 7467663"/>
              <a:gd name="connsiteY175" fmla="*/ 3802012 h 6858000"/>
              <a:gd name="connsiteX176" fmla="*/ 698834 w 7467663"/>
              <a:gd name="connsiteY176" fmla="*/ 3952272 h 6858000"/>
              <a:gd name="connsiteX177" fmla="*/ 34256 w 7467663"/>
              <a:gd name="connsiteY177" fmla="*/ 4347603 h 6858000"/>
              <a:gd name="connsiteX178" fmla="*/ 527241 w 7467663"/>
              <a:gd name="connsiteY178" fmla="*/ 4065078 h 6858000"/>
              <a:gd name="connsiteX179" fmla="*/ 1510397 w 7467663"/>
              <a:gd name="connsiteY179" fmla="*/ 3684705 h 6858000"/>
              <a:gd name="connsiteX180" fmla="*/ 1313114 w 7467663"/>
              <a:gd name="connsiteY180" fmla="*/ 3655216 h 6858000"/>
              <a:gd name="connsiteX181" fmla="*/ 1109304 w 7467663"/>
              <a:gd name="connsiteY181" fmla="*/ 3669030 h 6858000"/>
              <a:gd name="connsiteX182" fmla="*/ 8129 w 7467663"/>
              <a:gd name="connsiteY182" fmla="*/ 4330519 h 6858000"/>
              <a:gd name="connsiteX183" fmla="*/ 687572 w 7467663"/>
              <a:gd name="connsiteY183" fmla="*/ 3925629 h 6858000"/>
              <a:gd name="connsiteX184" fmla="*/ 1138365 w 7467663"/>
              <a:gd name="connsiteY184" fmla="*/ 3774515 h 6858000"/>
              <a:gd name="connsiteX185" fmla="*/ 1505579 w 7467663"/>
              <a:gd name="connsiteY185" fmla="*/ 3655526 h 6858000"/>
              <a:gd name="connsiteX186" fmla="*/ 1313114 w 7467663"/>
              <a:gd name="connsiteY186" fmla="*/ 3655216 h 6858000"/>
              <a:gd name="connsiteX187" fmla="*/ 3655073 w 7467663"/>
              <a:gd name="connsiteY187" fmla="*/ 3650884 h 6858000"/>
              <a:gd name="connsiteX188" fmla="*/ 3989938 w 7467663"/>
              <a:gd name="connsiteY188" fmla="*/ 3991685 h 6858000"/>
              <a:gd name="connsiteX189" fmla="*/ 4393907 w 7467663"/>
              <a:gd name="connsiteY189" fmla="*/ 4261258 h 6858000"/>
              <a:gd name="connsiteX190" fmla="*/ 4648051 w 7467663"/>
              <a:gd name="connsiteY190" fmla="*/ 4374051 h 6858000"/>
              <a:gd name="connsiteX191" fmla="*/ 4383389 w 7467663"/>
              <a:gd name="connsiteY191" fmla="*/ 4184369 h 6858000"/>
              <a:gd name="connsiteX192" fmla="*/ 4165508 w 7467663"/>
              <a:gd name="connsiteY192" fmla="*/ 4035196 h 6858000"/>
              <a:gd name="connsiteX193" fmla="*/ 4068162 w 7467663"/>
              <a:gd name="connsiteY193" fmla="*/ 3953394 h 6858000"/>
              <a:gd name="connsiteX194" fmla="*/ 3981416 w 7467663"/>
              <a:gd name="connsiteY194" fmla="*/ 3880482 h 6858000"/>
              <a:gd name="connsiteX195" fmla="*/ 3800147 w 7467663"/>
              <a:gd name="connsiteY195" fmla="*/ 3749872 h 6858000"/>
              <a:gd name="connsiteX196" fmla="*/ 3655073 w 7467663"/>
              <a:gd name="connsiteY196" fmla="*/ 3650884 h 6858000"/>
              <a:gd name="connsiteX197" fmla="*/ 3670252 w 7467663"/>
              <a:gd name="connsiteY197" fmla="*/ 3622798 h 6858000"/>
              <a:gd name="connsiteX198" fmla="*/ 3817258 w 7467663"/>
              <a:gd name="connsiteY198" fmla="*/ 3723577 h 6858000"/>
              <a:gd name="connsiteX199" fmla="*/ 4000461 w 7467663"/>
              <a:gd name="connsiteY199" fmla="*/ 3855966 h 6858000"/>
              <a:gd name="connsiteX200" fmla="*/ 4088180 w 7467663"/>
              <a:gd name="connsiteY200" fmla="*/ 3929774 h 6858000"/>
              <a:gd name="connsiteX201" fmla="*/ 4184555 w 7467663"/>
              <a:gd name="connsiteY201" fmla="*/ 4010683 h 6858000"/>
              <a:gd name="connsiteX202" fmla="*/ 4399563 w 7467663"/>
              <a:gd name="connsiteY202" fmla="*/ 4158106 h 6858000"/>
              <a:gd name="connsiteX203" fmla="*/ 4684469 w 7467663"/>
              <a:gd name="connsiteY203" fmla="*/ 4364680 h 6858000"/>
              <a:gd name="connsiteX204" fmla="*/ 4690271 w 7467663"/>
              <a:gd name="connsiteY204" fmla="*/ 4370034 h 6858000"/>
              <a:gd name="connsiteX205" fmla="*/ 4136093 w 7467663"/>
              <a:gd name="connsiteY205" fmla="*/ 3858466 h 6858000"/>
              <a:gd name="connsiteX206" fmla="*/ 3670252 w 7467663"/>
              <a:gd name="connsiteY206" fmla="*/ 3622798 h 6858000"/>
              <a:gd name="connsiteX207" fmla="*/ 4440129 w 7467663"/>
              <a:gd name="connsiteY207" fmla="*/ 3448571 h 6858000"/>
              <a:gd name="connsiteX208" fmla="*/ 4856525 w 7467663"/>
              <a:gd name="connsiteY208" fmla="*/ 3915351 h 6858000"/>
              <a:gd name="connsiteX209" fmla="*/ 5059055 w 7467663"/>
              <a:gd name="connsiteY209" fmla="*/ 4108918 h 6858000"/>
              <a:gd name="connsiteX210" fmla="*/ 5290070 w 7467663"/>
              <a:gd name="connsiteY210" fmla="*/ 4263619 h 6858000"/>
              <a:gd name="connsiteX211" fmla="*/ 4834991 w 7467663"/>
              <a:gd name="connsiteY211" fmla="*/ 3830985 h 6858000"/>
              <a:gd name="connsiteX212" fmla="*/ 4440129 w 7467663"/>
              <a:gd name="connsiteY212" fmla="*/ 3448571 h 6858000"/>
              <a:gd name="connsiteX213" fmla="*/ 4441737 w 7467663"/>
              <a:gd name="connsiteY213" fmla="*/ 3399734 h 6858000"/>
              <a:gd name="connsiteX214" fmla="*/ 4431236 w 7467663"/>
              <a:gd name="connsiteY214" fmla="*/ 3400954 h 6858000"/>
              <a:gd name="connsiteX215" fmla="*/ 4557150 w 7467663"/>
              <a:gd name="connsiteY215" fmla="*/ 3510023 h 6858000"/>
              <a:gd name="connsiteX216" fmla="*/ 4856936 w 7467663"/>
              <a:gd name="connsiteY216" fmla="*/ 3809146 h 6858000"/>
              <a:gd name="connsiteX217" fmla="*/ 5111996 w 7467663"/>
              <a:gd name="connsiteY217" fmla="*/ 4065759 h 6858000"/>
              <a:gd name="connsiteX218" fmla="*/ 5388878 w 7467663"/>
              <a:gd name="connsiteY218" fmla="*/ 4300185 h 6858000"/>
              <a:gd name="connsiteX219" fmla="*/ 5425556 w 7467663"/>
              <a:gd name="connsiteY219" fmla="*/ 4308967 h 6858000"/>
              <a:gd name="connsiteX220" fmla="*/ 4943646 w 7467663"/>
              <a:gd name="connsiteY220" fmla="*/ 3822916 h 6858000"/>
              <a:gd name="connsiteX221" fmla="*/ 4594837 w 7467663"/>
              <a:gd name="connsiteY221" fmla="*/ 3532274 h 6858000"/>
              <a:gd name="connsiteX222" fmla="*/ 4441737 w 7467663"/>
              <a:gd name="connsiteY222" fmla="*/ 3399734 h 6858000"/>
              <a:gd name="connsiteX223" fmla="*/ 5425834 w 7467663"/>
              <a:gd name="connsiteY223" fmla="*/ 3162785 h 6858000"/>
              <a:gd name="connsiteX224" fmla="*/ 5401644 w 7467663"/>
              <a:gd name="connsiteY224" fmla="*/ 3617847 h 6858000"/>
              <a:gd name="connsiteX225" fmla="*/ 5467256 w 7467663"/>
              <a:gd name="connsiteY225" fmla="*/ 4175494 h 6858000"/>
              <a:gd name="connsiteX226" fmla="*/ 5448069 w 7467663"/>
              <a:gd name="connsiteY226" fmla="*/ 3567554 h 6858000"/>
              <a:gd name="connsiteX227" fmla="*/ 5425834 w 7467663"/>
              <a:gd name="connsiteY227" fmla="*/ 3162785 h 6858000"/>
              <a:gd name="connsiteX228" fmla="*/ 1318687 w 7467663"/>
              <a:gd name="connsiteY228" fmla="*/ 3113840 h 6858000"/>
              <a:gd name="connsiteX229" fmla="*/ 1066793 w 7467663"/>
              <a:gd name="connsiteY229" fmla="*/ 3212171 h 6858000"/>
              <a:gd name="connsiteX230" fmla="*/ 993319 w 7467663"/>
              <a:gd name="connsiteY230" fmla="*/ 3247648 h 6858000"/>
              <a:gd name="connsiteX231" fmla="*/ 853081 w 7467663"/>
              <a:gd name="connsiteY231" fmla="*/ 3312410 h 6858000"/>
              <a:gd name="connsiteX232" fmla="*/ 805957 w 7467663"/>
              <a:gd name="connsiteY232" fmla="*/ 3330443 h 6858000"/>
              <a:gd name="connsiteX233" fmla="*/ 1318687 w 7467663"/>
              <a:gd name="connsiteY233" fmla="*/ 3113840 h 6858000"/>
              <a:gd name="connsiteX234" fmla="*/ 5453702 w 7467663"/>
              <a:gd name="connsiteY234" fmla="*/ 3090882 h 6858000"/>
              <a:gd name="connsiteX235" fmla="*/ 5480135 w 7467663"/>
              <a:gd name="connsiteY235" fmla="*/ 3565802 h 6858000"/>
              <a:gd name="connsiteX236" fmla="*/ 5499023 w 7467663"/>
              <a:gd name="connsiteY236" fmla="*/ 4166310 h 6858000"/>
              <a:gd name="connsiteX237" fmla="*/ 5547022 w 7467663"/>
              <a:gd name="connsiteY237" fmla="*/ 3607838 h 6858000"/>
              <a:gd name="connsiteX238" fmla="*/ 5515964 w 7467663"/>
              <a:gd name="connsiteY238" fmla="*/ 3378541 h 6858000"/>
              <a:gd name="connsiteX239" fmla="*/ 5453702 w 7467663"/>
              <a:gd name="connsiteY239" fmla="*/ 3090882 h 6858000"/>
              <a:gd name="connsiteX240" fmla="*/ 1238695 w 7467663"/>
              <a:gd name="connsiteY240" fmla="*/ 3076820 h 6858000"/>
              <a:gd name="connsiteX241" fmla="*/ 716371 w 7467663"/>
              <a:gd name="connsiteY241" fmla="*/ 3293249 h 6858000"/>
              <a:gd name="connsiteX242" fmla="*/ 579522 w 7467663"/>
              <a:gd name="connsiteY242" fmla="*/ 3371759 h 6858000"/>
              <a:gd name="connsiteX243" fmla="*/ 600288 w 7467663"/>
              <a:gd name="connsiteY243" fmla="*/ 3365555 h 6858000"/>
              <a:gd name="connsiteX244" fmla="*/ 840692 w 7467663"/>
              <a:gd name="connsiteY244" fmla="*/ 3284921 h 6858000"/>
              <a:gd name="connsiteX245" fmla="*/ 979248 w 7467663"/>
              <a:gd name="connsiteY245" fmla="*/ 3221003 h 6858000"/>
              <a:gd name="connsiteX246" fmla="*/ 1053282 w 7467663"/>
              <a:gd name="connsiteY246" fmla="*/ 3185247 h 6858000"/>
              <a:gd name="connsiteX247" fmla="*/ 1320603 w 7467663"/>
              <a:gd name="connsiteY247" fmla="*/ 3081281 h 6858000"/>
              <a:gd name="connsiteX248" fmla="*/ 1238695 w 7467663"/>
              <a:gd name="connsiteY248" fmla="*/ 3076820 h 6858000"/>
              <a:gd name="connsiteX249" fmla="*/ 5425627 w 7467663"/>
              <a:gd name="connsiteY249" fmla="*/ 2954192 h 6858000"/>
              <a:gd name="connsiteX250" fmla="*/ 5470770 w 7467663"/>
              <a:gd name="connsiteY250" fmla="*/ 3005435 h 6858000"/>
              <a:gd name="connsiteX251" fmla="*/ 5519779 w 7467663"/>
              <a:gd name="connsiteY251" fmla="*/ 4359223 h 6858000"/>
              <a:gd name="connsiteX252" fmla="*/ 5520293 w 7467663"/>
              <a:gd name="connsiteY252" fmla="*/ 4360602 h 6858000"/>
              <a:gd name="connsiteX253" fmla="*/ 5767221 w 7467663"/>
              <a:gd name="connsiteY253" fmla="*/ 4665564 h 6858000"/>
              <a:gd name="connsiteX254" fmla="*/ 6937169 w 7467663"/>
              <a:gd name="connsiteY254" fmla="*/ 4815941 h 6858000"/>
              <a:gd name="connsiteX255" fmla="*/ 6953922 w 7467663"/>
              <a:gd name="connsiteY255" fmla="*/ 4890068 h 6858000"/>
              <a:gd name="connsiteX256" fmla="*/ 6071359 w 7467663"/>
              <a:gd name="connsiteY256" fmla="*/ 4770770 h 6858000"/>
              <a:gd name="connsiteX257" fmla="*/ 6038839 w 7467663"/>
              <a:gd name="connsiteY257" fmla="*/ 4764474 h 6858000"/>
              <a:gd name="connsiteX258" fmla="*/ 6038706 w 7467663"/>
              <a:gd name="connsiteY258" fmla="*/ 4763847 h 6858000"/>
              <a:gd name="connsiteX259" fmla="*/ 6037784 w 7467663"/>
              <a:gd name="connsiteY259" fmla="*/ 4764270 h 6858000"/>
              <a:gd name="connsiteX260" fmla="*/ 6038839 w 7467663"/>
              <a:gd name="connsiteY260" fmla="*/ 4764474 h 6858000"/>
              <a:gd name="connsiteX261" fmla="*/ 6040338 w 7467663"/>
              <a:gd name="connsiteY261" fmla="*/ 4771418 h 6858000"/>
              <a:gd name="connsiteX262" fmla="*/ 6024488 w 7467663"/>
              <a:gd name="connsiteY262" fmla="*/ 4809903 h 6858000"/>
              <a:gd name="connsiteX263" fmla="*/ 5599771 w 7467663"/>
              <a:gd name="connsiteY263" fmla="*/ 5509652 h 6858000"/>
              <a:gd name="connsiteX264" fmla="*/ 5548843 w 7467663"/>
              <a:gd name="connsiteY264" fmla="*/ 5563845 h 6858000"/>
              <a:gd name="connsiteX265" fmla="*/ 5940952 w 7467663"/>
              <a:gd name="connsiteY265" fmla="*/ 6250028 h 6858000"/>
              <a:gd name="connsiteX266" fmla="*/ 6043441 w 7467663"/>
              <a:gd name="connsiteY266" fmla="*/ 6665847 h 6858000"/>
              <a:gd name="connsiteX267" fmla="*/ 6093432 w 7467663"/>
              <a:gd name="connsiteY267" fmla="*/ 6858000 h 6858000"/>
              <a:gd name="connsiteX268" fmla="*/ 6034344 w 7467663"/>
              <a:gd name="connsiteY268" fmla="*/ 6858000 h 6858000"/>
              <a:gd name="connsiteX269" fmla="*/ 6026679 w 7467663"/>
              <a:gd name="connsiteY269" fmla="*/ 6836959 h 6858000"/>
              <a:gd name="connsiteX270" fmla="*/ 5800441 w 7467663"/>
              <a:gd name="connsiteY270" fmla="*/ 6335286 h 6858000"/>
              <a:gd name="connsiteX271" fmla="*/ 5526562 w 7467663"/>
              <a:gd name="connsiteY271" fmla="*/ 5705388 h 6858000"/>
              <a:gd name="connsiteX272" fmla="*/ 5519640 w 7467663"/>
              <a:gd name="connsiteY272" fmla="*/ 5683774 h 6858000"/>
              <a:gd name="connsiteX273" fmla="*/ 5844559 w 7467663"/>
              <a:gd name="connsiteY273" fmla="*/ 6553349 h 6858000"/>
              <a:gd name="connsiteX274" fmla="*/ 5975994 w 7467663"/>
              <a:gd name="connsiteY274" fmla="*/ 6858000 h 6858000"/>
              <a:gd name="connsiteX275" fmla="*/ 5898547 w 7467663"/>
              <a:gd name="connsiteY275" fmla="*/ 6858000 h 6858000"/>
              <a:gd name="connsiteX276" fmla="*/ 5682041 w 7467663"/>
              <a:gd name="connsiteY276" fmla="*/ 6355860 h 6858000"/>
              <a:gd name="connsiteX277" fmla="*/ 5461758 w 7467663"/>
              <a:gd name="connsiteY277" fmla="*/ 5820220 h 6858000"/>
              <a:gd name="connsiteX278" fmla="*/ 5237282 w 7467663"/>
              <a:gd name="connsiteY278" fmla="*/ 6579086 h 6858000"/>
              <a:gd name="connsiteX279" fmla="*/ 5115009 w 7467663"/>
              <a:gd name="connsiteY279" fmla="*/ 6858000 h 6858000"/>
              <a:gd name="connsiteX280" fmla="*/ 5028074 w 7467663"/>
              <a:gd name="connsiteY280" fmla="*/ 6858000 h 6858000"/>
              <a:gd name="connsiteX281" fmla="*/ 5079508 w 7467663"/>
              <a:gd name="connsiteY281" fmla="*/ 6749074 h 6858000"/>
              <a:gd name="connsiteX282" fmla="*/ 5371846 w 7467663"/>
              <a:gd name="connsiteY282" fmla="*/ 5924413 h 6858000"/>
              <a:gd name="connsiteX283" fmla="*/ 5270512 w 7467663"/>
              <a:gd name="connsiteY283" fmla="*/ 6138975 h 6858000"/>
              <a:gd name="connsiteX284" fmla="*/ 5062409 w 7467663"/>
              <a:gd name="connsiteY284" fmla="*/ 6653544 h 6858000"/>
              <a:gd name="connsiteX285" fmla="*/ 5036628 w 7467663"/>
              <a:gd name="connsiteY285" fmla="*/ 6754247 h 6858000"/>
              <a:gd name="connsiteX286" fmla="*/ 5009112 w 7467663"/>
              <a:gd name="connsiteY286" fmla="*/ 6858000 h 6858000"/>
              <a:gd name="connsiteX287" fmla="*/ 4976679 w 7467663"/>
              <a:gd name="connsiteY287" fmla="*/ 6858000 h 6858000"/>
              <a:gd name="connsiteX288" fmla="*/ 5006537 w 7467663"/>
              <a:gd name="connsiteY288" fmla="*/ 6747068 h 6858000"/>
              <a:gd name="connsiteX289" fmla="*/ 5032723 w 7467663"/>
              <a:gd name="connsiteY289" fmla="*/ 6644957 h 6858000"/>
              <a:gd name="connsiteX290" fmla="*/ 5242949 w 7467663"/>
              <a:gd name="connsiteY290" fmla="*/ 6125175 h 6858000"/>
              <a:gd name="connsiteX291" fmla="*/ 5286321 w 7467663"/>
              <a:gd name="connsiteY291" fmla="*/ 6033555 h 6858000"/>
              <a:gd name="connsiteX292" fmla="*/ 5008210 w 7467663"/>
              <a:gd name="connsiteY292" fmla="*/ 6649194 h 6858000"/>
              <a:gd name="connsiteX293" fmla="*/ 4986321 w 7467663"/>
              <a:gd name="connsiteY293" fmla="*/ 6765687 h 6858000"/>
              <a:gd name="connsiteX294" fmla="*/ 4973474 w 7467663"/>
              <a:gd name="connsiteY294" fmla="*/ 6858000 h 6858000"/>
              <a:gd name="connsiteX295" fmla="*/ 4907178 w 7467663"/>
              <a:gd name="connsiteY295" fmla="*/ 6858000 h 6858000"/>
              <a:gd name="connsiteX296" fmla="*/ 4910810 w 7467663"/>
              <a:gd name="connsiteY296" fmla="*/ 6829660 h 6858000"/>
              <a:gd name="connsiteX297" fmla="*/ 4987461 w 7467663"/>
              <a:gd name="connsiteY297" fmla="*/ 6432994 h 6858000"/>
              <a:gd name="connsiteX298" fmla="*/ 5179262 w 7467663"/>
              <a:gd name="connsiteY298" fmla="*/ 6035044 h 6858000"/>
              <a:gd name="connsiteX299" fmla="*/ 4689678 w 7467663"/>
              <a:gd name="connsiteY299" fmla="*/ 6440241 h 6858000"/>
              <a:gd name="connsiteX300" fmla="*/ 4477543 w 7467663"/>
              <a:gd name="connsiteY300" fmla="*/ 6674836 h 6858000"/>
              <a:gd name="connsiteX301" fmla="*/ 4329957 w 7467663"/>
              <a:gd name="connsiteY301" fmla="*/ 6858000 h 6858000"/>
              <a:gd name="connsiteX302" fmla="*/ 4218595 w 7467663"/>
              <a:gd name="connsiteY302" fmla="*/ 6858000 h 6858000"/>
              <a:gd name="connsiteX303" fmla="*/ 4368888 w 7467663"/>
              <a:gd name="connsiteY303" fmla="*/ 6668412 h 6858000"/>
              <a:gd name="connsiteX304" fmla="*/ 4563091 w 7467663"/>
              <a:gd name="connsiteY304" fmla="*/ 6442508 h 6858000"/>
              <a:gd name="connsiteX305" fmla="*/ 5387324 w 7467663"/>
              <a:gd name="connsiteY305" fmla="*/ 5705830 h 6858000"/>
              <a:gd name="connsiteX306" fmla="*/ 5073620 w 7467663"/>
              <a:gd name="connsiteY306" fmla="*/ 5955437 h 6858000"/>
              <a:gd name="connsiteX307" fmla="*/ 4689789 w 7467663"/>
              <a:gd name="connsiteY307" fmla="*/ 6268382 h 6858000"/>
              <a:gd name="connsiteX308" fmla="*/ 4418722 w 7467663"/>
              <a:gd name="connsiteY308" fmla="*/ 6570886 h 6858000"/>
              <a:gd name="connsiteX309" fmla="*/ 4214944 w 7467663"/>
              <a:gd name="connsiteY309" fmla="*/ 6858000 h 6858000"/>
              <a:gd name="connsiteX310" fmla="*/ 4177898 w 7467663"/>
              <a:gd name="connsiteY310" fmla="*/ 6858000 h 6858000"/>
              <a:gd name="connsiteX311" fmla="*/ 4391597 w 7467663"/>
              <a:gd name="connsiteY311" fmla="*/ 6556370 h 6858000"/>
              <a:gd name="connsiteX312" fmla="*/ 4668889 w 7467663"/>
              <a:gd name="connsiteY312" fmla="*/ 6246399 h 6858000"/>
              <a:gd name="connsiteX313" fmla="*/ 5055427 w 7467663"/>
              <a:gd name="connsiteY313" fmla="*/ 5931476 h 6858000"/>
              <a:gd name="connsiteX314" fmla="*/ 5371814 w 7467663"/>
              <a:gd name="connsiteY314" fmla="*/ 5678975 h 6858000"/>
              <a:gd name="connsiteX315" fmla="*/ 4987918 w 7467663"/>
              <a:gd name="connsiteY315" fmla="*/ 5838701 h 6858000"/>
              <a:gd name="connsiteX316" fmla="*/ 4317146 w 7467663"/>
              <a:gd name="connsiteY316" fmla="*/ 6587716 h 6858000"/>
              <a:gd name="connsiteX317" fmla="*/ 4171627 w 7467663"/>
              <a:gd name="connsiteY317" fmla="*/ 6858000 h 6858000"/>
              <a:gd name="connsiteX318" fmla="*/ 4081585 w 7467663"/>
              <a:gd name="connsiteY318" fmla="*/ 6858000 h 6858000"/>
              <a:gd name="connsiteX319" fmla="*/ 4238603 w 7467663"/>
              <a:gd name="connsiteY319" fmla="*/ 6559341 h 6858000"/>
              <a:gd name="connsiteX320" fmla="*/ 4778333 w 7467663"/>
              <a:gd name="connsiteY320" fmla="*/ 5873626 h 6858000"/>
              <a:gd name="connsiteX321" fmla="*/ 5414185 w 7467663"/>
              <a:gd name="connsiteY321" fmla="*/ 5573882 h 6858000"/>
              <a:gd name="connsiteX322" fmla="*/ 5959648 w 7467663"/>
              <a:gd name="connsiteY322" fmla="*/ 4760797 h 6858000"/>
              <a:gd name="connsiteX323" fmla="*/ 5355019 w 7467663"/>
              <a:gd name="connsiteY323" fmla="*/ 4734672 h 6858000"/>
              <a:gd name="connsiteX324" fmla="*/ 5083565 w 7467663"/>
              <a:gd name="connsiteY324" fmla="*/ 5179121 h 6858000"/>
              <a:gd name="connsiteX325" fmla="*/ 4713577 w 7467663"/>
              <a:gd name="connsiteY325" fmla="*/ 5616803 h 6858000"/>
              <a:gd name="connsiteX326" fmla="*/ 3989559 w 7467663"/>
              <a:gd name="connsiteY326" fmla="*/ 6145945 h 6858000"/>
              <a:gd name="connsiteX327" fmla="*/ 3939824 w 7467663"/>
              <a:gd name="connsiteY327" fmla="*/ 6066900 h 6858000"/>
              <a:gd name="connsiteX328" fmla="*/ 4584537 w 7467663"/>
              <a:gd name="connsiteY328" fmla="*/ 5324826 h 6858000"/>
              <a:gd name="connsiteX329" fmla="*/ 5037105 w 7467663"/>
              <a:gd name="connsiteY329" fmla="*/ 5088765 h 6858000"/>
              <a:gd name="connsiteX330" fmla="*/ 5039930 w 7467663"/>
              <a:gd name="connsiteY330" fmla="*/ 5089585 h 6858000"/>
              <a:gd name="connsiteX331" fmla="*/ 5263764 w 7467663"/>
              <a:gd name="connsiteY331" fmla="*/ 4735525 h 6858000"/>
              <a:gd name="connsiteX332" fmla="*/ 4086300 w 7467663"/>
              <a:gd name="connsiteY332" fmla="*/ 4884599 h 6858000"/>
              <a:gd name="connsiteX333" fmla="*/ 4085485 w 7467663"/>
              <a:gd name="connsiteY333" fmla="*/ 4899070 h 6858000"/>
              <a:gd name="connsiteX334" fmla="*/ 3871915 w 7467663"/>
              <a:gd name="connsiteY334" fmla="*/ 5253645 h 6858000"/>
              <a:gd name="connsiteX335" fmla="*/ 3799374 w 7467663"/>
              <a:gd name="connsiteY335" fmla="*/ 5466127 h 6858000"/>
              <a:gd name="connsiteX336" fmla="*/ 3498850 w 7467663"/>
              <a:gd name="connsiteY336" fmla="*/ 6661888 h 6858000"/>
              <a:gd name="connsiteX337" fmla="*/ 3399216 w 7467663"/>
              <a:gd name="connsiteY337" fmla="*/ 6858000 h 6858000"/>
              <a:gd name="connsiteX338" fmla="*/ 3303688 w 7467663"/>
              <a:gd name="connsiteY338" fmla="*/ 6858000 h 6858000"/>
              <a:gd name="connsiteX339" fmla="*/ 3391774 w 7467663"/>
              <a:gd name="connsiteY339" fmla="*/ 6697181 h 6858000"/>
              <a:gd name="connsiteX340" fmla="*/ 3735540 w 7467663"/>
              <a:gd name="connsiteY340" fmla="*/ 5546923 h 6858000"/>
              <a:gd name="connsiteX341" fmla="*/ 3729438 w 7467663"/>
              <a:gd name="connsiteY341" fmla="*/ 5569058 h 6858000"/>
              <a:gd name="connsiteX342" fmla="*/ 3707782 w 7467663"/>
              <a:gd name="connsiteY342" fmla="*/ 5644908 h 6858000"/>
              <a:gd name="connsiteX343" fmla="*/ 3583827 w 7467663"/>
              <a:gd name="connsiteY343" fmla="*/ 6039215 h 6858000"/>
              <a:gd name="connsiteX344" fmla="*/ 3547861 w 7467663"/>
              <a:gd name="connsiteY344" fmla="*/ 6129609 h 6858000"/>
              <a:gd name="connsiteX345" fmla="*/ 3490905 w 7467663"/>
              <a:gd name="connsiteY345" fmla="*/ 6277660 h 6858000"/>
              <a:gd name="connsiteX346" fmla="*/ 3455859 w 7467663"/>
              <a:gd name="connsiteY346" fmla="*/ 6391301 h 6858000"/>
              <a:gd name="connsiteX347" fmla="*/ 3429112 w 7467663"/>
              <a:gd name="connsiteY347" fmla="*/ 6479469 h 6858000"/>
              <a:gd name="connsiteX348" fmla="*/ 3304862 w 7467663"/>
              <a:gd name="connsiteY348" fmla="*/ 6796476 h 6858000"/>
              <a:gd name="connsiteX349" fmla="*/ 3276071 w 7467663"/>
              <a:gd name="connsiteY349" fmla="*/ 6858000 h 6858000"/>
              <a:gd name="connsiteX350" fmla="*/ 3240805 w 7467663"/>
              <a:gd name="connsiteY350" fmla="*/ 6858000 h 6858000"/>
              <a:gd name="connsiteX351" fmla="*/ 3275917 w 7467663"/>
              <a:gd name="connsiteY351" fmla="*/ 6783192 h 6858000"/>
              <a:gd name="connsiteX352" fmla="*/ 3399358 w 7467663"/>
              <a:gd name="connsiteY352" fmla="*/ 6469011 h 6858000"/>
              <a:gd name="connsiteX353" fmla="*/ 3425650 w 7467663"/>
              <a:gd name="connsiteY353" fmla="*/ 6381333 h 6858000"/>
              <a:gd name="connsiteX354" fmla="*/ 3460661 w 7467663"/>
              <a:gd name="connsiteY354" fmla="*/ 6266763 h 6858000"/>
              <a:gd name="connsiteX355" fmla="*/ 3518021 w 7467663"/>
              <a:gd name="connsiteY355" fmla="*/ 6117298 h 6858000"/>
              <a:gd name="connsiteX356" fmla="*/ 3554035 w 7467663"/>
              <a:gd name="connsiteY356" fmla="*/ 6027832 h 6858000"/>
              <a:gd name="connsiteX357" fmla="*/ 3677174 w 7467663"/>
              <a:gd name="connsiteY357" fmla="*/ 5636351 h 6858000"/>
              <a:gd name="connsiteX358" fmla="*/ 3698819 w 7467663"/>
              <a:gd name="connsiteY358" fmla="*/ 5560503 h 6858000"/>
              <a:gd name="connsiteX359" fmla="*/ 3702094 w 7467663"/>
              <a:gd name="connsiteY359" fmla="*/ 5549194 h 6858000"/>
              <a:gd name="connsiteX360" fmla="*/ 3398355 w 7467663"/>
              <a:gd name="connsiteY360" fmla="*/ 6094603 h 6858000"/>
              <a:gd name="connsiteX361" fmla="*/ 3193941 w 7467663"/>
              <a:gd name="connsiteY361" fmla="*/ 6798775 h 6858000"/>
              <a:gd name="connsiteX362" fmla="*/ 3184140 w 7467663"/>
              <a:gd name="connsiteY362" fmla="*/ 6858000 h 6858000"/>
              <a:gd name="connsiteX363" fmla="*/ 3099978 w 7467663"/>
              <a:gd name="connsiteY363" fmla="*/ 6858000 h 6858000"/>
              <a:gd name="connsiteX364" fmla="*/ 3101556 w 7467663"/>
              <a:gd name="connsiteY364" fmla="*/ 6843337 h 6858000"/>
              <a:gd name="connsiteX365" fmla="*/ 3370162 w 7467663"/>
              <a:gd name="connsiteY365" fmla="*/ 5785550 h 6858000"/>
              <a:gd name="connsiteX366" fmla="*/ 3746477 w 7467663"/>
              <a:gd name="connsiteY366" fmla="*/ 5377889 h 6858000"/>
              <a:gd name="connsiteX367" fmla="*/ 3863399 w 7467663"/>
              <a:gd name="connsiteY367" fmla="*/ 5087257 h 6858000"/>
              <a:gd name="connsiteX368" fmla="*/ 3968712 w 7467663"/>
              <a:gd name="connsiteY368" fmla="*/ 4913989 h 6858000"/>
              <a:gd name="connsiteX369" fmla="*/ 2792390 w 7467663"/>
              <a:gd name="connsiteY369" fmla="*/ 5382974 h 6858000"/>
              <a:gd name="connsiteX370" fmla="*/ 2714982 w 7467663"/>
              <a:gd name="connsiteY370" fmla="*/ 5427051 h 6858000"/>
              <a:gd name="connsiteX371" fmla="*/ 2813361 w 7467663"/>
              <a:gd name="connsiteY371" fmla="*/ 6023912 h 6858000"/>
              <a:gd name="connsiteX372" fmla="*/ 2688430 w 7467663"/>
              <a:gd name="connsiteY372" fmla="*/ 6801564 h 6858000"/>
              <a:gd name="connsiteX373" fmla="*/ 2629626 w 7467663"/>
              <a:gd name="connsiteY373" fmla="*/ 6763394 h 6858000"/>
              <a:gd name="connsiteX374" fmla="*/ 2565328 w 7467663"/>
              <a:gd name="connsiteY374" fmla="*/ 5516399 h 6858000"/>
              <a:gd name="connsiteX375" fmla="*/ 1922999 w 7467663"/>
              <a:gd name="connsiteY375" fmla="*/ 5980343 h 6858000"/>
              <a:gd name="connsiteX376" fmla="*/ 1950261 w 7467663"/>
              <a:gd name="connsiteY376" fmla="*/ 6405858 h 6858000"/>
              <a:gd name="connsiteX377" fmla="*/ 2365554 w 7467663"/>
              <a:gd name="connsiteY377" fmla="*/ 6759107 h 6858000"/>
              <a:gd name="connsiteX378" fmla="*/ 2424142 w 7467663"/>
              <a:gd name="connsiteY378" fmla="*/ 6858000 h 6858000"/>
              <a:gd name="connsiteX379" fmla="*/ 2395994 w 7467663"/>
              <a:gd name="connsiteY379" fmla="*/ 6858000 h 6858000"/>
              <a:gd name="connsiteX380" fmla="*/ 2392863 w 7467663"/>
              <a:gd name="connsiteY380" fmla="*/ 6852964 h 6858000"/>
              <a:gd name="connsiteX381" fmla="*/ 2017589 w 7467663"/>
              <a:gd name="connsiteY381" fmla="*/ 6493982 h 6858000"/>
              <a:gd name="connsiteX382" fmla="*/ 2147336 w 7467663"/>
              <a:gd name="connsiteY382" fmla="*/ 6594052 h 6858000"/>
              <a:gd name="connsiteX383" fmla="*/ 2207047 w 7467663"/>
              <a:gd name="connsiteY383" fmla="*/ 6654540 h 6858000"/>
              <a:gd name="connsiteX384" fmla="*/ 2299106 w 7467663"/>
              <a:gd name="connsiteY384" fmla="*/ 6778931 h 6858000"/>
              <a:gd name="connsiteX385" fmla="*/ 2314430 w 7467663"/>
              <a:gd name="connsiteY385" fmla="*/ 6801144 h 6858000"/>
              <a:gd name="connsiteX386" fmla="*/ 2352406 w 7467663"/>
              <a:gd name="connsiteY386" fmla="*/ 6858000 h 6858000"/>
              <a:gd name="connsiteX387" fmla="*/ 2314492 w 7467663"/>
              <a:gd name="connsiteY387" fmla="*/ 6858000 h 6858000"/>
              <a:gd name="connsiteX388" fmla="*/ 2288095 w 7467663"/>
              <a:gd name="connsiteY388" fmla="*/ 6818030 h 6858000"/>
              <a:gd name="connsiteX389" fmla="*/ 2272768 w 7467663"/>
              <a:gd name="connsiteY389" fmla="*/ 6795822 h 6858000"/>
              <a:gd name="connsiteX390" fmla="*/ 2182715 w 7467663"/>
              <a:gd name="connsiteY390" fmla="*/ 6675071 h 6858000"/>
              <a:gd name="connsiteX391" fmla="*/ 2032061 w 7467663"/>
              <a:gd name="connsiteY391" fmla="*/ 6541380 h 6858000"/>
              <a:gd name="connsiteX392" fmla="*/ 2257220 w 7467663"/>
              <a:gd name="connsiteY392" fmla="*/ 6826257 h 6858000"/>
              <a:gd name="connsiteX393" fmla="*/ 2281324 w 7467663"/>
              <a:gd name="connsiteY393" fmla="*/ 6858000 h 6858000"/>
              <a:gd name="connsiteX394" fmla="*/ 2242860 w 7467663"/>
              <a:gd name="connsiteY394" fmla="*/ 6858000 h 6858000"/>
              <a:gd name="connsiteX395" fmla="*/ 2232818 w 7467663"/>
              <a:gd name="connsiteY395" fmla="*/ 6844926 h 6858000"/>
              <a:gd name="connsiteX396" fmla="*/ 1990172 w 7467663"/>
              <a:gd name="connsiteY396" fmla="*/ 6542121 h 6858000"/>
              <a:gd name="connsiteX397" fmla="*/ 2124090 w 7467663"/>
              <a:gd name="connsiteY397" fmla="*/ 6761017 h 6858000"/>
              <a:gd name="connsiteX398" fmla="*/ 2200380 w 7467663"/>
              <a:gd name="connsiteY398" fmla="*/ 6858000 h 6858000"/>
              <a:gd name="connsiteX399" fmla="*/ 2147507 w 7467663"/>
              <a:gd name="connsiteY399" fmla="*/ 6858000 h 6858000"/>
              <a:gd name="connsiteX400" fmla="*/ 2070668 w 7467663"/>
              <a:gd name="connsiteY400" fmla="*/ 6761520 h 6858000"/>
              <a:gd name="connsiteX401" fmla="*/ 1975142 w 7467663"/>
              <a:gd name="connsiteY401" fmla="*/ 6585570 h 6858000"/>
              <a:gd name="connsiteX402" fmla="*/ 2050035 w 7467663"/>
              <a:gd name="connsiteY402" fmla="*/ 6813345 h 6858000"/>
              <a:gd name="connsiteX403" fmla="*/ 2063025 w 7467663"/>
              <a:gd name="connsiteY403" fmla="*/ 6858000 h 6858000"/>
              <a:gd name="connsiteX404" fmla="*/ 2021675 w 7467663"/>
              <a:gd name="connsiteY404" fmla="*/ 6858000 h 6858000"/>
              <a:gd name="connsiteX405" fmla="*/ 2019308 w 7467663"/>
              <a:gd name="connsiteY405" fmla="*/ 6847118 h 6858000"/>
              <a:gd name="connsiteX406" fmla="*/ 1938835 w 7467663"/>
              <a:gd name="connsiteY406" fmla="*/ 6551160 h 6858000"/>
              <a:gd name="connsiteX407" fmla="*/ 1953230 w 7467663"/>
              <a:gd name="connsiteY407" fmla="*/ 6759699 h 6858000"/>
              <a:gd name="connsiteX408" fmla="*/ 1956763 w 7467663"/>
              <a:gd name="connsiteY408" fmla="*/ 6778191 h 6858000"/>
              <a:gd name="connsiteX409" fmla="*/ 1967925 w 7467663"/>
              <a:gd name="connsiteY409" fmla="*/ 6858000 h 6858000"/>
              <a:gd name="connsiteX410" fmla="*/ 1936622 w 7467663"/>
              <a:gd name="connsiteY410" fmla="*/ 6858000 h 6858000"/>
              <a:gd name="connsiteX411" fmla="*/ 1926261 w 7467663"/>
              <a:gd name="connsiteY411" fmla="*/ 6784064 h 6858000"/>
              <a:gd name="connsiteX412" fmla="*/ 1922724 w 7467663"/>
              <a:gd name="connsiteY412" fmla="*/ 6765577 h 6858000"/>
              <a:gd name="connsiteX413" fmla="*/ 1904650 w 7467663"/>
              <a:gd name="connsiteY413" fmla="*/ 6639616 h 6858000"/>
              <a:gd name="connsiteX414" fmla="*/ 1885273 w 7467663"/>
              <a:gd name="connsiteY414" fmla="*/ 6858000 h 6858000"/>
              <a:gd name="connsiteX415" fmla="*/ 1854363 w 7467663"/>
              <a:gd name="connsiteY415" fmla="*/ 6858000 h 6858000"/>
              <a:gd name="connsiteX416" fmla="*/ 1880391 w 7467663"/>
              <a:gd name="connsiteY416" fmla="*/ 6603796 h 6858000"/>
              <a:gd name="connsiteX417" fmla="*/ 1818273 w 7467663"/>
              <a:gd name="connsiteY417" fmla="*/ 6715729 h 6858000"/>
              <a:gd name="connsiteX418" fmla="*/ 1794691 w 7467663"/>
              <a:gd name="connsiteY418" fmla="*/ 6843239 h 6858000"/>
              <a:gd name="connsiteX419" fmla="*/ 1794914 w 7467663"/>
              <a:gd name="connsiteY419" fmla="*/ 6858000 h 6858000"/>
              <a:gd name="connsiteX420" fmla="*/ 1746128 w 7467663"/>
              <a:gd name="connsiteY420" fmla="*/ 6858000 h 6858000"/>
              <a:gd name="connsiteX421" fmla="*/ 1753934 w 7467663"/>
              <a:gd name="connsiteY421" fmla="*/ 6724796 h 6858000"/>
              <a:gd name="connsiteX422" fmla="*/ 1792053 w 7467663"/>
              <a:gd name="connsiteY422" fmla="*/ 6572396 h 6858000"/>
              <a:gd name="connsiteX423" fmla="*/ 1862248 w 7467663"/>
              <a:gd name="connsiteY423" fmla="*/ 6266397 h 6858000"/>
              <a:gd name="connsiteX424" fmla="*/ 1862250 w 7467663"/>
              <a:gd name="connsiteY424" fmla="*/ 6033531 h 6858000"/>
              <a:gd name="connsiteX425" fmla="*/ 1211999 w 7467663"/>
              <a:gd name="connsiteY425" fmla="*/ 6683610 h 6858000"/>
              <a:gd name="connsiteX426" fmla="*/ 1213266 w 7467663"/>
              <a:gd name="connsiteY426" fmla="*/ 6691947 h 6858000"/>
              <a:gd name="connsiteX427" fmla="*/ 1203370 w 7467663"/>
              <a:gd name="connsiteY427" fmla="*/ 6850676 h 6858000"/>
              <a:gd name="connsiteX428" fmla="*/ 1203671 w 7467663"/>
              <a:gd name="connsiteY428" fmla="*/ 6858000 h 6858000"/>
              <a:gd name="connsiteX429" fmla="*/ 1143180 w 7467663"/>
              <a:gd name="connsiteY429" fmla="*/ 6858000 h 6858000"/>
              <a:gd name="connsiteX430" fmla="*/ 1142176 w 7467663"/>
              <a:gd name="connsiteY430" fmla="*/ 6766045 h 6858000"/>
              <a:gd name="connsiteX431" fmla="*/ 1067484 w 7467663"/>
              <a:gd name="connsiteY431" fmla="*/ 6858000 h 6858000"/>
              <a:gd name="connsiteX432" fmla="*/ 953928 w 7467663"/>
              <a:gd name="connsiteY432" fmla="*/ 6858000 h 6858000"/>
              <a:gd name="connsiteX433" fmla="*/ 959715 w 7467663"/>
              <a:gd name="connsiteY433" fmla="*/ 6850185 h 6858000"/>
              <a:gd name="connsiteX434" fmla="*/ 1483788 w 7467663"/>
              <a:gd name="connsiteY434" fmla="*/ 6259174 h 6858000"/>
              <a:gd name="connsiteX435" fmla="*/ 1100671 w 7467663"/>
              <a:gd name="connsiteY435" fmla="*/ 6252137 h 6858000"/>
              <a:gd name="connsiteX436" fmla="*/ 1090144 w 7467663"/>
              <a:gd name="connsiteY436" fmla="*/ 6256748 h 6858000"/>
              <a:gd name="connsiteX437" fmla="*/ 1095872 w 7467663"/>
              <a:gd name="connsiteY437" fmla="*/ 6271892 h 6858000"/>
              <a:gd name="connsiteX438" fmla="*/ 262785 w 7467663"/>
              <a:gd name="connsiteY438" fmla="*/ 6845450 h 6858000"/>
              <a:gd name="connsiteX439" fmla="*/ 209968 w 7467663"/>
              <a:gd name="connsiteY439" fmla="*/ 6770713 h 6858000"/>
              <a:gd name="connsiteX440" fmla="*/ 873460 w 7467663"/>
              <a:gd name="connsiteY440" fmla="*/ 6253768 h 6858000"/>
              <a:gd name="connsiteX441" fmla="*/ 192686 w 7467663"/>
              <a:gd name="connsiteY441" fmla="*/ 5849257 h 6858000"/>
              <a:gd name="connsiteX442" fmla="*/ 4696 w 7467663"/>
              <a:gd name="connsiteY442" fmla="*/ 5697668 h 6858000"/>
              <a:gd name="connsiteX443" fmla="*/ 0 w 7467663"/>
              <a:gd name="connsiteY443" fmla="*/ 5689984 h 6858000"/>
              <a:gd name="connsiteX444" fmla="*/ 0 w 7467663"/>
              <a:gd name="connsiteY444" fmla="*/ 5513472 h 6858000"/>
              <a:gd name="connsiteX445" fmla="*/ 174101 w 7467663"/>
              <a:gd name="connsiteY445" fmla="*/ 5620277 h 6858000"/>
              <a:gd name="connsiteX446" fmla="*/ 891800 w 7467663"/>
              <a:gd name="connsiteY446" fmla="*/ 6036935 h 6858000"/>
              <a:gd name="connsiteX447" fmla="*/ 1072219 w 7467663"/>
              <a:gd name="connsiteY447" fmla="*/ 6169443 h 6858000"/>
              <a:gd name="connsiteX448" fmla="*/ 1074117 w 7467663"/>
              <a:gd name="connsiteY448" fmla="*/ 6170301 h 6858000"/>
              <a:gd name="connsiteX449" fmla="*/ 1083114 w 7467663"/>
              <a:gd name="connsiteY449" fmla="*/ 6174131 h 6858000"/>
              <a:gd name="connsiteX450" fmla="*/ 1543010 w 7467663"/>
              <a:gd name="connsiteY450" fmla="*/ 6191140 h 6858000"/>
              <a:gd name="connsiteX451" fmla="*/ 1551080 w 7467663"/>
              <a:gd name="connsiteY451" fmla="*/ 6195006 h 6858000"/>
              <a:gd name="connsiteX452" fmla="*/ 2345443 w 7467663"/>
              <a:gd name="connsiteY452" fmla="*/ 5549882 h 6858000"/>
              <a:gd name="connsiteX453" fmla="*/ 1721499 w 7467663"/>
              <a:gd name="connsiteY453" fmla="*/ 5599969 h 6858000"/>
              <a:gd name="connsiteX454" fmla="*/ 767716 w 7467663"/>
              <a:gd name="connsiteY454" fmla="*/ 5472768 h 6858000"/>
              <a:gd name="connsiteX455" fmla="*/ 722147 w 7467663"/>
              <a:gd name="connsiteY455" fmla="*/ 5393091 h 6858000"/>
              <a:gd name="connsiteX456" fmla="*/ 1485552 w 7467663"/>
              <a:gd name="connsiteY456" fmla="*/ 5313202 h 6858000"/>
              <a:gd name="connsiteX457" fmla="*/ 2143004 w 7467663"/>
              <a:gd name="connsiteY457" fmla="*/ 5402420 h 6858000"/>
              <a:gd name="connsiteX458" fmla="*/ 1933391 w 7467663"/>
              <a:gd name="connsiteY458" fmla="*/ 5156971 h 6858000"/>
              <a:gd name="connsiteX459" fmla="*/ 1827118 w 7467663"/>
              <a:gd name="connsiteY459" fmla="*/ 4968410 h 6858000"/>
              <a:gd name="connsiteX460" fmla="*/ 1837349 w 7467663"/>
              <a:gd name="connsiteY460" fmla="*/ 4956357 h 6858000"/>
              <a:gd name="connsiteX461" fmla="*/ 2162835 w 7467663"/>
              <a:gd name="connsiteY461" fmla="*/ 5187853 h 6858000"/>
              <a:gd name="connsiteX462" fmla="*/ 2257167 w 7467663"/>
              <a:gd name="connsiteY462" fmla="*/ 5462123 h 6858000"/>
              <a:gd name="connsiteX463" fmla="*/ 2261598 w 7467663"/>
              <a:gd name="connsiteY463" fmla="*/ 5467998 h 6858000"/>
              <a:gd name="connsiteX464" fmla="*/ 2437177 w 7467663"/>
              <a:gd name="connsiteY464" fmla="*/ 5479608 h 6858000"/>
              <a:gd name="connsiteX465" fmla="*/ 2445247 w 7467663"/>
              <a:gd name="connsiteY465" fmla="*/ 5483476 h 6858000"/>
              <a:gd name="connsiteX466" fmla="*/ 2743626 w 7467663"/>
              <a:gd name="connsiteY466" fmla="*/ 5304819 h 6858000"/>
              <a:gd name="connsiteX467" fmla="*/ 3048102 w 7467663"/>
              <a:gd name="connsiteY467" fmla="*/ 5150595 h 6858000"/>
              <a:gd name="connsiteX468" fmla="*/ 1799414 w 7467663"/>
              <a:gd name="connsiteY468" fmla="*/ 4694732 h 6858000"/>
              <a:gd name="connsiteX469" fmla="*/ 1771735 w 7467663"/>
              <a:gd name="connsiteY469" fmla="*/ 4619929 h 6858000"/>
              <a:gd name="connsiteX470" fmla="*/ 3104273 w 7467663"/>
              <a:gd name="connsiteY470" fmla="*/ 5076159 h 6858000"/>
              <a:gd name="connsiteX471" fmla="*/ 3113245 w 7467663"/>
              <a:gd name="connsiteY471" fmla="*/ 5090705 h 6858000"/>
              <a:gd name="connsiteX472" fmla="*/ 3126294 w 7467663"/>
              <a:gd name="connsiteY472" fmla="*/ 5114400 h 6858000"/>
              <a:gd name="connsiteX473" fmla="*/ 3937433 w 7467663"/>
              <a:gd name="connsiteY473" fmla="*/ 4830473 h 6858000"/>
              <a:gd name="connsiteX474" fmla="*/ 3590475 w 7467663"/>
              <a:gd name="connsiteY474" fmla="*/ 4597974 h 6858000"/>
              <a:gd name="connsiteX475" fmla="*/ 3100264 w 7467663"/>
              <a:gd name="connsiteY475" fmla="*/ 4579845 h 6858000"/>
              <a:gd name="connsiteX476" fmla="*/ 2183576 w 7467663"/>
              <a:gd name="connsiteY476" fmla="*/ 4227150 h 6858000"/>
              <a:gd name="connsiteX477" fmla="*/ 2151029 w 7467663"/>
              <a:gd name="connsiteY477" fmla="*/ 4146947 h 6858000"/>
              <a:gd name="connsiteX478" fmla="*/ 3563434 w 7467663"/>
              <a:gd name="connsiteY478" fmla="*/ 4469115 h 6858000"/>
              <a:gd name="connsiteX479" fmla="*/ 3177952 w 7467663"/>
              <a:gd name="connsiteY479" fmla="*/ 3657386 h 6858000"/>
              <a:gd name="connsiteX480" fmla="*/ 3189263 w 7467663"/>
              <a:gd name="connsiteY480" fmla="*/ 3625726 h 6858000"/>
              <a:gd name="connsiteX481" fmla="*/ 3560912 w 7467663"/>
              <a:gd name="connsiteY481" fmla="*/ 4079863 h 6858000"/>
              <a:gd name="connsiteX482" fmla="*/ 3626636 w 7467663"/>
              <a:gd name="connsiteY482" fmla="*/ 4512230 h 6858000"/>
              <a:gd name="connsiteX483" fmla="*/ 3653088 w 7467663"/>
              <a:gd name="connsiteY483" fmla="*/ 4521417 h 6858000"/>
              <a:gd name="connsiteX484" fmla="*/ 3988128 w 7467663"/>
              <a:gd name="connsiteY484" fmla="*/ 4817267 h 6858000"/>
              <a:gd name="connsiteX485" fmla="*/ 4830582 w 7467663"/>
              <a:gd name="connsiteY485" fmla="*/ 4676000 h 6858000"/>
              <a:gd name="connsiteX486" fmla="*/ 4830100 w 7467663"/>
              <a:gd name="connsiteY486" fmla="*/ 4675554 h 6858000"/>
              <a:gd name="connsiteX487" fmla="*/ 4036318 w 7467663"/>
              <a:gd name="connsiteY487" fmla="*/ 4147013 h 6858000"/>
              <a:gd name="connsiteX488" fmla="*/ 3432098 w 7467663"/>
              <a:gd name="connsiteY488" fmla="*/ 3537312 h 6858000"/>
              <a:gd name="connsiteX489" fmla="*/ 3446761 w 7467663"/>
              <a:gd name="connsiteY489" fmla="*/ 3461278 h 6858000"/>
              <a:gd name="connsiteX490" fmla="*/ 4419733 w 7467663"/>
              <a:gd name="connsiteY490" fmla="*/ 3963555 h 6858000"/>
              <a:gd name="connsiteX491" fmla="*/ 4781371 w 7467663"/>
              <a:gd name="connsiteY491" fmla="*/ 4458604 h 6858000"/>
              <a:gd name="connsiteX492" fmla="*/ 4780440 w 7467663"/>
              <a:gd name="connsiteY492" fmla="*/ 4470290 h 6858000"/>
              <a:gd name="connsiteX493" fmla="*/ 4898954 w 7467663"/>
              <a:gd name="connsiteY493" fmla="*/ 4662092 h 6858000"/>
              <a:gd name="connsiteX494" fmla="*/ 4900699 w 7467663"/>
              <a:gd name="connsiteY494" fmla="*/ 4670867 h 6858000"/>
              <a:gd name="connsiteX495" fmla="*/ 5714511 w 7467663"/>
              <a:gd name="connsiteY495" fmla="*/ 4663483 h 6858000"/>
              <a:gd name="connsiteX496" fmla="*/ 5464793 w 7467663"/>
              <a:gd name="connsiteY496" fmla="*/ 4393556 h 6858000"/>
              <a:gd name="connsiteX497" fmla="*/ 5461897 w 7467663"/>
              <a:gd name="connsiteY497" fmla="*/ 4390879 h 6858000"/>
              <a:gd name="connsiteX498" fmla="*/ 4294126 w 7467663"/>
              <a:gd name="connsiteY498" fmla="*/ 3303048 h 6858000"/>
              <a:gd name="connsiteX499" fmla="*/ 4305321 w 7467663"/>
              <a:gd name="connsiteY499" fmla="*/ 3256953 h 6858000"/>
              <a:gd name="connsiteX500" fmla="*/ 4949299 w 7467663"/>
              <a:gd name="connsiteY500" fmla="*/ 3766336 h 6858000"/>
              <a:gd name="connsiteX501" fmla="*/ 5291452 w 7467663"/>
              <a:gd name="connsiteY501" fmla="*/ 4076801 h 6858000"/>
              <a:gd name="connsiteX502" fmla="*/ 5434998 w 7467663"/>
              <a:gd name="connsiteY502" fmla="*/ 4254100 h 6858000"/>
              <a:gd name="connsiteX503" fmla="*/ 5351015 w 7467663"/>
              <a:gd name="connsiteY503" fmla="*/ 3760989 h 6858000"/>
              <a:gd name="connsiteX504" fmla="*/ 5413780 w 7467663"/>
              <a:gd name="connsiteY504" fmla="*/ 2966265 h 6858000"/>
              <a:gd name="connsiteX505" fmla="*/ 5425627 w 7467663"/>
              <a:gd name="connsiteY505" fmla="*/ 2954192 h 6858000"/>
              <a:gd name="connsiteX506" fmla="*/ 6604735 w 7467663"/>
              <a:gd name="connsiteY506" fmla="*/ 2041381 h 6858000"/>
              <a:gd name="connsiteX507" fmla="*/ 7204487 w 7467663"/>
              <a:gd name="connsiteY507" fmla="*/ 2742112 h 6858000"/>
              <a:gd name="connsiteX508" fmla="*/ 7131592 w 7467663"/>
              <a:gd name="connsiteY508" fmla="*/ 2672096 h 6858000"/>
              <a:gd name="connsiteX509" fmla="*/ 6996344 w 7467663"/>
              <a:gd name="connsiteY509" fmla="*/ 2518310 h 6858000"/>
              <a:gd name="connsiteX510" fmla="*/ 6735495 w 7467663"/>
              <a:gd name="connsiteY510" fmla="*/ 2196890 h 6858000"/>
              <a:gd name="connsiteX511" fmla="*/ 6721901 w 7467663"/>
              <a:gd name="connsiteY511" fmla="*/ 2179274 h 6858000"/>
              <a:gd name="connsiteX512" fmla="*/ 6604735 w 7467663"/>
              <a:gd name="connsiteY512" fmla="*/ 2041381 h 6858000"/>
              <a:gd name="connsiteX513" fmla="*/ 6591670 w 7467663"/>
              <a:gd name="connsiteY513" fmla="*/ 1988277 h 6858000"/>
              <a:gd name="connsiteX514" fmla="*/ 6747349 w 7467663"/>
              <a:gd name="connsiteY514" fmla="*/ 2160069 h 6858000"/>
              <a:gd name="connsiteX515" fmla="*/ 6760943 w 7467663"/>
              <a:gd name="connsiteY515" fmla="*/ 2177686 h 6858000"/>
              <a:gd name="connsiteX516" fmla="*/ 7021065 w 7467663"/>
              <a:gd name="connsiteY516" fmla="*/ 2498102 h 6858000"/>
              <a:gd name="connsiteX517" fmla="*/ 7155223 w 7467663"/>
              <a:gd name="connsiteY517" fmla="*/ 2650386 h 6858000"/>
              <a:gd name="connsiteX518" fmla="*/ 7203167 w 7467663"/>
              <a:gd name="connsiteY518" fmla="*/ 2697288 h 6858000"/>
              <a:gd name="connsiteX519" fmla="*/ 6937703 w 7467663"/>
              <a:gd name="connsiteY519" fmla="*/ 2321981 h 6858000"/>
              <a:gd name="connsiteX520" fmla="*/ 6591670 w 7467663"/>
              <a:gd name="connsiteY520" fmla="*/ 1988277 h 6858000"/>
              <a:gd name="connsiteX521" fmla="*/ 5798671 w 7467663"/>
              <a:gd name="connsiteY521" fmla="*/ 1981601 h 6858000"/>
              <a:gd name="connsiteX522" fmla="*/ 5754709 w 7467663"/>
              <a:gd name="connsiteY522" fmla="*/ 2071454 h 6858000"/>
              <a:gd name="connsiteX523" fmla="*/ 5763044 w 7467663"/>
              <a:gd name="connsiteY523" fmla="*/ 2842206 h 6858000"/>
              <a:gd name="connsiteX524" fmla="*/ 5764974 w 7467663"/>
              <a:gd name="connsiteY524" fmla="*/ 2799609 h 6858000"/>
              <a:gd name="connsiteX525" fmla="*/ 5767665 w 7467663"/>
              <a:gd name="connsiteY525" fmla="*/ 2666409 h 6858000"/>
              <a:gd name="connsiteX526" fmla="*/ 5763055 w 7467663"/>
              <a:gd name="connsiteY526" fmla="*/ 2579705 h 6858000"/>
              <a:gd name="connsiteX527" fmla="*/ 5758079 w 7467663"/>
              <a:gd name="connsiteY527" fmla="*/ 2492508 h 6858000"/>
              <a:gd name="connsiteX528" fmla="*/ 5779325 w 7467663"/>
              <a:gd name="connsiteY528" fmla="*/ 2197069 h 6858000"/>
              <a:gd name="connsiteX529" fmla="*/ 5798671 w 7467663"/>
              <a:gd name="connsiteY529" fmla="*/ 1981601 h 6858000"/>
              <a:gd name="connsiteX530" fmla="*/ 5829202 w 7467663"/>
              <a:gd name="connsiteY530" fmla="*/ 1971679 h 6858000"/>
              <a:gd name="connsiteX531" fmla="*/ 5809558 w 7467663"/>
              <a:gd name="connsiteY531" fmla="*/ 2198043 h 6858000"/>
              <a:gd name="connsiteX532" fmla="*/ 5788653 w 7467663"/>
              <a:gd name="connsiteY532" fmla="*/ 2489430 h 6858000"/>
              <a:gd name="connsiteX533" fmla="*/ 5793439 w 7467663"/>
              <a:gd name="connsiteY533" fmla="*/ 2575235 h 6858000"/>
              <a:gd name="connsiteX534" fmla="*/ 5796837 w 7467663"/>
              <a:gd name="connsiteY534" fmla="*/ 2637633 h 6858000"/>
              <a:gd name="connsiteX535" fmla="*/ 5818614 w 7467663"/>
              <a:gd name="connsiteY535" fmla="*/ 2473055 h 6858000"/>
              <a:gd name="connsiteX536" fmla="*/ 5829202 w 7467663"/>
              <a:gd name="connsiteY536" fmla="*/ 1971679 h 6858000"/>
              <a:gd name="connsiteX537" fmla="*/ 5911389 w 7467663"/>
              <a:gd name="connsiteY537" fmla="*/ 1898371 h 6858000"/>
              <a:gd name="connsiteX538" fmla="*/ 6237627 w 7467663"/>
              <a:gd name="connsiteY538" fmla="*/ 2231921 h 6858000"/>
              <a:gd name="connsiteX539" fmla="*/ 5911389 w 7467663"/>
              <a:gd name="connsiteY539" fmla="*/ 1898371 h 6858000"/>
              <a:gd name="connsiteX540" fmla="*/ 6944437 w 7467663"/>
              <a:gd name="connsiteY540" fmla="*/ 1575402 h 6858000"/>
              <a:gd name="connsiteX541" fmla="*/ 6304730 w 7467663"/>
              <a:gd name="connsiteY541" fmla="*/ 1766654 h 6858000"/>
              <a:gd name="connsiteX542" fmla="*/ 6944437 w 7467663"/>
              <a:gd name="connsiteY542" fmla="*/ 1575402 h 6858000"/>
              <a:gd name="connsiteX543" fmla="*/ 7019523 w 7467663"/>
              <a:gd name="connsiteY543" fmla="*/ 1519450 h 6858000"/>
              <a:gd name="connsiteX544" fmla="*/ 6298091 w 7467663"/>
              <a:gd name="connsiteY544" fmla="*/ 1737122 h 6858000"/>
              <a:gd name="connsiteX545" fmla="*/ 7019523 w 7467663"/>
              <a:gd name="connsiteY545" fmla="*/ 1519450 h 6858000"/>
              <a:gd name="connsiteX546" fmla="*/ 2399523 w 7467663"/>
              <a:gd name="connsiteY546" fmla="*/ 1428234 h 6858000"/>
              <a:gd name="connsiteX547" fmla="*/ 2224982 w 7467663"/>
              <a:gd name="connsiteY547" fmla="*/ 1826201 h 6858000"/>
              <a:gd name="connsiteX548" fmla="*/ 2096099 w 7467663"/>
              <a:gd name="connsiteY548" fmla="*/ 2345900 h 6858000"/>
              <a:gd name="connsiteX549" fmla="*/ 2283317 w 7467663"/>
              <a:gd name="connsiteY549" fmla="*/ 1796925 h 6858000"/>
              <a:gd name="connsiteX550" fmla="*/ 2399523 w 7467663"/>
              <a:gd name="connsiteY550" fmla="*/ 1428234 h 6858000"/>
              <a:gd name="connsiteX551" fmla="*/ 2448558 w 7467663"/>
              <a:gd name="connsiteY551" fmla="*/ 1373435 h 6858000"/>
              <a:gd name="connsiteX552" fmla="*/ 2312521 w 7467663"/>
              <a:gd name="connsiteY552" fmla="*/ 1806140 h 6858000"/>
              <a:gd name="connsiteX553" fmla="*/ 2127533 w 7467663"/>
              <a:gd name="connsiteY553" fmla="*/ 2348380 h 6858000"/>
              <a:gd name="connsiteX554" fmla="*/ 2358080 w 7467663"/>
              <a:gd name="connsiteY554" fmla="*/ 1866134 h 6858000"/>
              <a:gd name="connsiteX555" fmla="*/ 2407436 w 7467663"/>
              <a:gd name="connsiteY555" fmla="*/ 1651070 h 6858000"/>
              <a:gd name="connsiteX556" fmla="*/ 2448558 w 7467663"/>
              <a:gd name="connsiteY556" fmla="*/ 1373435 h 6858000"/>
              <a:gd name="connsiteX557" fmla="*/ 278707 w 7467663"/>
              <a:gd name="connsiteY557" fmla="*/ 1352270 h 6858000"/>
              <a:gd name="connsiteX558" fmla="*/ 321570 w 7467663"/>
              <a:gd name="connsiteY558" fmla="*/ 1861610 h 6858000"/>
              <a:gd name="connsiteX559" fmla="*/ 294281 w 7467663"/>
              <a:gd name="connsiteY559" fmla="*/ 1440658 h 6858000"/>
              <a:gd name="connsiteX560" fmla="*/ 278707 w 7467663"/>
              <a:gd name="connsiteY560" fmla="*/ 1352270 h 6858000"/>
              <a:gd name="connsiteX561" fmla="*/ 1423821 w 7467663"/>
              <a:gd name="connsiteY561" fmla="*/ 1351958 h 6858000"/>
              <a:gd name="connsiteX562" fmla="*/ 1638521 w 7467663"/>
              <a:gd name="connsiteY562" fmla="*/ 1908470 h 6858000"/>
              <a:gd name="connsiteX563" fmla="*/ 1754199 w 7467663"/>
              <a:gd name="connsiteY563" fmla="*/ 2149284 h 6858000"/>
              <a:gd name="connsiteX564" fmla="*/ 1908359 w 7467663"/>
              <a:gd name="connsiteY564" fmla="*/ 2364988 h 6858000"/>
              <a:gd name="connsiteX565" fmla="*/ 1647661 w 7467663"/>
              <a:gd name="connsiteY565" fmla="*/ 1825945 h 6858000"/>
              <a:gd name="connsiteX566" fmla="*/ 1423821 w 7467663"/>
              <a:gd name="connsiteY566" fmla="*/ 1351958 h 6858000"/>
              <a:gd name="connsiteX567" fmla="*/ 1431890 w 7467663"/>
              <a:gd name="connsiteY567" fmla="*/ 1306475 h 6858000"/>
              <a:gd name="connsiteX568" fmla="*/ 1507597 w 7467663"/>
              <a:gd name="connsiteY568" fmla="*/ 1446132 h 6858000"/>
              <a:gd name="connsiteX569" fmla="*/ 1674586 w 7467663"/>
              <a:gd name="connsiteY569" fmla="*/ 1813832 h 6858000"/>
              <a:gd name="connsiteX570" fmla="*/ 1815950 w 7467663"/>
              <a:gd name="connsiteY570" fmla="*/ 2128564 h 6858000"/>
              <a:gd name="connsiteX571" fmla="*/ 1984242 w 7467663"/>
              <a:gd name="connsiteY571" fmla="*/ 2430829 h 6858000"/>
              <a:gd name="connsiteX572" fmla="*/ 2014023 w 7467663"/>
              <a:gd name="connsiteY572" fmla="*/ 2450995 h 6858000"/>
              <a:gd name="connsiteX573" fmla="*/ 1747337 w 7467663"/>
              <a:gd name="connsiteY573" fmla="*/ 1855264 h 6858000"/>
              <a:gd name="connsiteX574" fmla="*/ 1533749 w 7467663"/>
              <a:gd name="connsiteY574" fmla="*/ 1478656 h 6858000"/>
              <a:gd name="connsiteX575" fmla="*/ 1431890 w 7467663"/>
              <a:gd name="connsiteY575" fmla="*/ 1306475 h 6858000"/>
              <a:gd name="connsiteX576" fmla="*/ 5052692 w 7467663"/>
              <a:gd name="connsiteY576" fmla="*/ 1292994 h 6858000"/>
              <a:gd name="connsiteX577" fmla="*/ 5200661 w 7467663"/>
              <a:gd name="connsiteY577" fmla="*/ 1635186 h 6858000"/>
              <a:gd name="connsiteX578" fmla="*/ 5297138 w 7467663"/>
              <a:gd name="connsiteY578" fmla="*/ 1906351 h 6858000"/>
              <a:gd name="connsiteX579" fmla="*/ 5052692 w 7467663"/>
              <a:gd name="connsiteY579" fmla="*/ 1292994 h 6858000"/>
              <a:gd name="connsiteX580" fmla="*/ 5009948 w 7467663"/>
              <a:gd name="connsiteY580" fmla="*/ 1273619 h 6858000"/>
              <a:gd name="connsiteX581" fmla="*/ 5121777 w 7467663"/>
              <a:gd name="connsiteY581" fmla="*/ 1654213 h 6858000"/>
              <a:gd name="connsiteX582" fmla="*/ 5293545 w 7467663"/>
              <a:gd name="connsiteY582" fmla="*/ 2072247 h 6858000"/>
              <a:gd name="connsiteX583" fmla="*/ 5294042 w 7467663"/>
              <a:gd name="connsiteY583" fmla="*/ 2065019 h 6858000"/>
              <a:gd name="connsiteX584" fmla="*/ 5171936 w 7467663"/>
              <a:gd name="connsiteY584" fmla="*/ 1647613 h 6858000"/>
              <a:gd name="connsiteX585" fmla="*/ 5009948 w 7467663"/>
              <a:gd name="connsiteY585" fmla="*/ 1273619 h 6858000"/>
              <a:gd name="connsiteX586" fmla="*/ 655236 w 7467663"/>
              <a:gd name="connsiteY586" fmla="*/ 1268632 h 6858000"/>
              <a:gd name="connsiteX587" fmla="*/ 839521 w 7467663"/>
              <a:gd name="connsiteY587" fmla="*/ 1685315 h 6858000"/>
              <a:gd name="connsiteX588" fmla="*/ 1109416 w 7467663"/>
              <a:gd name="connsiteY588" fmla="*/ 2061663 h 6858000"/>
              <a:gd name="connsiteX589" fmla="*/ 1298300 w 7467663"/>
              <a:gd name="connsiteY589" fmla="*/ 2247742 h 6858000"/>
              <a:gd name="connsiteX590" fmla="*/ 1125871 w 7467663"/>
              <a:gd name="connsiteY590" fmla="*/ 1989513 h 6858000"/>
              <a:gd name="connsiteX591" fmla="*/ 981574 w 7467663"/>
              <a:gd name="connsiteY591" fmla="*/ 1783157 h 6858000"/>
              <a:gd name="connsiteX592" fmla="*/ 922198 w 7467663"/>
              <a:gd name="connsiteY592" fmla="*/ 1677437 h 6858000"/>
              <a:gd name="connsiteX593" fmla="*/ 869293 w 7467663"/>
              <a:gd name="connsiteY593" fmla="*/ 1583214 h 6858000"/>
              <a:gd name="connsiteX594" fmla="*/ 751431 w 7467663"/>
              <a:gd name="connsiteY594" fmla="*/ 1405731 h 6858000"/>
              <a:gd name="connsiteX595" fmla="*/ 655236 w 7467663"/>
              <a:gd name="connsiteY595" fmla="*/ 1268632 h 6858000"/>
              <a:gd name="connsiteX596" fmla="*/ 6516292 w 7467663"/>
              <a:gd name="connsiteY596" fmla="*/ 1263064 h 6858000"/>
              <a:gd name="connsiteX597" fmla="*/ 5736320 w 7467663"/>
              <a:gd name="connsiteY597" fmla="*/ 1501803 h 6858000"/>
              <a:gd name="connsiteX598" fmla="*/ 6516292 w 7467663"/>
              <a:gd name="connsiteY598" fmla="*/ 1263064 h 6858000"/>
              <a:gd name="connsiteX599" fmla="*/ 291466 w 7467663"/>
              <a:gd name="connsiteY599" fmla="*/ 1250369 h 6858000"/>
              <a:gd name="connsiteX600" fmla="*/ 323180 w 7467663"/>
              <a:gd name="connsiteY600" fmla="*/ 1435283 h 6858000"/>
              <a:gd name="connsiteX601" fmla="*/ 349381 w 7467663"/>
              <a:gd name="connsiteY601" fmla="*/ 1875041 h 6858000"/>
              <a:gd name="connsiteX602" fmla="*/ 374363 w 7467663"/>
              <a:gd name="connsiteY602" fmla="*/ 1506494 h 6858000"/>
              <a:gd name="connsiteX603" fmla="*/ 302168 w 7467663"/>
              <a:gd name="connsiteY603" fmla="*/ 1274495 h 6858000"/>
              <a:gd name="connsiteX604" fmla="*/ 291466 w 7467663"/>
              <a:gd name="connsiteY604" fmla="*/ 1250369 h 6858000"/>
              <a:gd name="connsiteX605" fmla="*/ 678222 w 7467663"/>
              <a:gd name="connsiteY605" fmla="*/ 1248670 h 6858000"/>
              <a:gd name="connsiteX606" fmla="*/ 775536 w 7467663"/>
              <a:gd name="connsiteY606" fmla="*/ 1388015 h 6858000"/>
              <a:gd name="connsiteX607" fmla="*/ 894529 w 7467663"/>
              <a:gd name="connsiteY607" fmla="*/ 1567739 h 6858000"/>
              <a:gd name="connsiteX608" fmla="*/ 948000 w 7467663"/>
              <a:gd name="connsiteY608" fmla="*/ 1663088 h 6858000"/>
              <a:gd name="connsiteX609" fmla="*/ 1006812 w 7467663"/>
              <a:gd name="connsiteY609" fmla="*/ 1767683 h 6858000"/>
              <a:gd name="connsiteX610" fmla="*/ 1149133 w 7467663"/>
              <a:gd name="connsiteY610" fmla="*/ 1971513 h 6858000"/>
              <a:gd name="connsiteX611" fmla="*/ 1333952 w 7467663"/>
              <a:gd name="connsiteY611" fmla="*/ 2251620 h 6858000"/>
              <a:gd name="connsiteX612" fmla="*/ 1337329 w 7467663"/>
              <a:gd name="connsiteY612" fmla="*/ 2258350 h 6858000"/>
              <a:gd name="connsiteX613" fmla="*/ 1014726 w 7467663"/>
              <a:gd name="connsiteY613" fmla="*/ 1615556 h 6858000"/>
              <a:gd name="connsiteX614" fmla="*/ 678222 w 7467663"/>
              <a:gd name="connsiteY614" fmla="*/ 1248670 h 6858000"/>
              <a:gd name="connsiteX615" fmla="*/ 6691602 w 7467663"/>
              <a:gd name="connsiteY615" fmla="*/ 1140573 h 6858000"/>
              <a:gd name="connsiteX616" fmla="*/ 6571100 w 7467663"/>
              <a:gd name="connsiteY616" fmla="*/ 1183662 h 6858000"/>
              <a:gd name="connsiteX617" fmla="*/ 6241687 w 7467663"/>
              <a:gd name="connsiteY617" fmla="*/ 1257600 h 6858000"/>
              <a:gd name="connsiteX618" fmla="*/ 5693009 w 7467663"/>
              <a:gd name="connsiteY618" fmla="*/ 1478256 h 6858000"/>
              <a:gd name="connsiteX619" fmla="*/ 6548420 w 7467663"/>
              <a:gd name="connsiteY619" fmla="*/ 1214599 h 6858000"/>
              <a:gd name="connsiteX620" fmla="*/ 6605473 w 7467663"/>
              <a:gd name="connsiteY620" fmla="*/ 1184686 h 6858000"/>
              <a:gd name="connsiteX621" fmla="*/ 6691602 w 7467663"/>
              <a:gd name="connsiteY621" fmla="*/ 1140573 h 6858000"/>
              <a:gd name="connsiteX622" fmla="*/ 4002475 w 7467663"/>
              <a:gd name="connsiteY622" fmla="*/ 1037802 h 6858000"/>
              <a:gd name="connsiteX623" fmla="*/ 4000324 w 7467663"/>
              <a:gd name="connsiteY623" fmla="*/ 1039362 h 6858000"/>
              <a:gd name="connsiteX624" fmla="*/ 4002862 w 7467663"/>
              <a:gd name="connsiteY624" fmla="*/ 1042866 h 6858000"/>
              <a:gd name="connsiteX625" fmla="*/ 4002475 w 7467663"/>
              <a:gd name="connsiteY625" fmla="*/ 1037802 h 6858000"/>
              <a:gd name="connsiteX626" fmla="*/ 506322 w 7467663"/>
              <a:gd name="connsiteY626" fmla="*/ 1020997 h 6858000"/>
              <a:gd name="connsiteX627" fmla="*/ 533068 w 7467663"/>
              <a:gd name="connsiteY627" fmla="*/ 1029409 h 6858000"/>
              <a:gd name="connsiteX628" fmla="*/ 1232525 w 7467663"/>
              <a:gd name="connsiteY628" fmla="*/ 1804675 h 6858000"/>
              <a:gd name="connsiteX629" fmla="*/ 1388858 w 7467663"/>
              <a:gd name="connsiteY629" fmla="*/ 2368011 h 6858000"/>
              <a:gd name="connsiteX630" fmla="*/ 1384098 w 7467663"/>
              <a:gd name="connsiteY630" fmla="*/ 2378125 h 6858000"/>
              <a:gd name="connsiteX631" fmla="*/ 1425393 w 7467663"/>
              <a:gd name="connsiteY631" fmla="*/ 2589124 h 6858000"/>
              <a:gd name="connsiteX632" fmla="*/ 1424001 w 7467663"/>
              <a:gd name="connsiteY632" fmla="*/ 2597541 h 6858000"/>
              <a:gd name="connsiteX633" fmla="*/ 2152729 w 7467663"/>
              <a:gd name="connsiteY633" fmla="*/ 2864487 h 6858000"/>
              <a:gd name="connsiteX634" fmla="*/ 2020609 w 7467663"/>
              <a:gd name="connsiteY634" fmla="*/ 2539671 h 6858000"/>
              <a:gd name="connsiteX635" fmla="*/ 2018920 w 7467663"/>
              <a:gd name="connsiteY635" fmla="*/ 2536309 h 6858000"/>
              <a:gd name="connsiteX636" fmla="*/ 1342441 w 7467663"/>
              <a:gd name="connsiteY636" fmla="*/ 1173017 h 6858000"/>
              <a:gd name="connsiteX637" fmla="*/ 1367925 w 7467663"/>
              <a:gd name="connsiteY637" fmla="*/ 1135648 h 6858000"/>
              <a:gd name="connsiteX638" fmla="*/ 1771401 w 7467663"/>
              <a:gd name="connsiteY638" fmla="*/ 1806673 h 6858000"/>
              <a:gd name="connsiteX639" fmla="*/ 1972385 w 7467663"/>
              <a:gd name="connsiteY639" fmla="*/ 2198735 h 6858000"/>
              <a:gd name="connsiteX640" fmla="*/ 2040892 w 7467663"/>
              <a:gd name="connsiteY640" fmla="*/ 2405205 h 6858000"/>
              <a:gd name="connsiteX641" fmla="*/ 2131689 w 7467663"/>
              <a:gd name="connsiteY641" fmla="*/ 1936926 h 6858000"/>
              <a:gd name="connsiteX642" fmla="*/ 2454820 w 7467663"/>
              <a:gd name="connsiteY642" fmla="*/ 1248808 h 6858000"/>
              <a:gd name="connsiteX643" fmla="*/ 2492512 w 7467663"/>
              <a:gd name="connsiteY643" fmla="*/ 1302920 h 6858000"/>
              <a:gd name="connsiteX644" fmla="*/ 2081216 w 7467663"/>
              <a:gd name="connsiteY644" fmla="*/ 2527513 h 6858000"/>
              <a:gd name="connsiteX645" fmla="*/ 2081211 w 7467663"/>
              <a:gd name="connsiteY645" fmla="*/ 2528916 h 6858000"/>
              <a:gd name="connsiteX646" fmla="*/ 2199067 w 7467663"/>
              <a:gd name="connsiteY646" fmla="*/ 2884061 h 6858000"/>
              <a:gd name="connsiteX647" fmla="*/ 3192586 w 7467663"/>
              <a:gd name="connsiteY647" fmla="*/ 3411496 h 6858000"/>
              <a:gd name="connsiteX648" fmla="*/ 3182620 w 7467663"/>
              <a:gd name="connsiteY648" fmla="*/ 3483279 h 6858000"/>
              <a:gd name="connsiteX649" fmla="*/ 2435119 w 7467663"/>
              <a:gd name="connsiteY649" fmla="*/ 3080173 h 6858000"/>
              <a:gd name="connsiteX650" fmla="*/ 2410152 w 7467663"/>
              <a:gd name="connsiteY650" fmla="*/ 3063751 h 6858000"/>
              <a:gd name="connsiteX651" fmla="*/ 2408099 w 7467663"/>
              <a:gd name="connsiteY651" fmla="*/ 3064403 h 6858000"/>
              <a:gd name="connsiteX652" fmla="*/ 2407218 w 7467663"/>
              <a:gd name="connsiteY652" fmla="*/ 3070324 h 6858000"/>
              <a:gd name="connsiteX653" fmla="*/ 2380138 w 7467663"/>
              <a:gd name="connsiteY653" fmla="*/ 3099341 h 6858000"/>
              <a:gd name="connsiteX654" fmla="*/ 1765923 w 7467663"/>
              <a:gd name="connsiteY654" fmla="*/ 3581043 h 6858000"/>
              <a:gd name="connsiteX655" fmla="*/ 1702258 w 7467663"/>
              <a:gd name="connsiteY655" fmla="*/ 3612286 h 6858000"/>
              <a:gd name="connsiteX656" fmla="*/ 1538370 w 7467663"/>
              <a:gd name="connsiteY656" fmla="*/ 3811804 h 6858000"/>
              <a:gd name="connsiteX657" fmla="*/ 542867 w 7467663"/>
              <a:gd name="connsiteY657" fmla="*/ 4944092 h 6858000"/>
              <a:gd name="connsiteX658" fmla="*/ 515800 w 7467663"/>
              <a:gd name="connsiteY658" fmla="*/ 4862180 h 6858000"/>
              <a:gd name="connsiteX659" fmla="*/ 909145 w 7467663"/>
              <a:gd name="connsiteY659" fmla="*/ 4199225 h 6858000"/>
              <a:gd name="connsiteX660" fmla="*/ 1214067 w 7467663"/>
              <a:gd name="connsiteY660" fmla="*/ 3908561 h 6858000"/>
              <a:gd name="connsiteX661" fmla="*/ 640967 w 7467663"/>
              <a:gd name="connsiteY661" fmla="*/ 4105601 h 6858000"/>
              <a:gd name="connsiteX662" fmla="*/ 112563 w 7467663"/>
              <a:gd name="connsiteY662" fmla="*/ 4396952 h 6858000"/>
              <a:gd name="connsiteX663" fmla="*/ 0 w 7467663"/>
              <a:gd name="connsiteY663" fmla="*/ 4466006 h 6858000"/>
              <a:gd name="connsiteX664" fmla="*/ 0 w 7467663"/>
              <a:gd name="connsiteY664" fmla="*/ 4233763 h 6858000"/>
              <a:gd name="connsiteX665" fmla="*/ 36881 w 7467663"/>
              <a:gd name="connsiteY665" fmla="*/ 4200118 h 6858000"/>
              <a:gd name="connsiteX666" fmla="*/ 910534 w 7467663"/>
              <a:gd name="connsiteY666" fmla="*/ 3629753 h 6858000"/>
              <a:gd name="connsiteX667" fmla="*/ 1578717 w 7467663"/>
              <a:gd name="connsiteY667" fmla="*/ 3575982 h 6858000"/>
              <a:gd name="connsiteX668" fmla="*/ 2338780 w 7467663"/>
              <a:gd name="connsiteY668" fmla="*/ 3033725 h 6858000"/>
              <a:gd name="connsiteX669" fmla="*/ 1807991 w 7467663"/>
              <a:gd name="connsiteY669" fmla="*/ 2807184 h 6858000"/>
              <a:gd name="connsiteX670" fmla="*/ 1416358 w 7467663"/>
              <a:gd name="connsiteY670" fmla="*/ 3112571 h 6858000"/>
              <a:gd name="connsiteX671" fmla="*/ 939066 w 7467663"/>
              <a:gd name="connsiteY671" fmla="*/ 3378798 h 6858000"/>
              <a:gd name="connsiteX672" fmla="*/ 115099 w 7467663"/>
              <a:gd name="connsiteY672" fmla="*/ 3607650 h 6858000"/>
              <a:gd name="connsiteX673" fmla="*/ 97284 w 7467663"/>
              <a:gd name="connsiteY673" fmla="*/ 3520393 h 6858000"/>
              <a:gd name="connsiteX674" fmla="*/ 922050 w 7467663"/>
              <a:gd name="connsiteY674" fmla="*/ 3074867 h 6858000"/>
              <a:gd name="connsiteX675" fmla="*/ 1405265 w 7467663"/>
              <a:gd name="connsiteY675" fmla="*/ 3016319 h 6858000"/>
              <a:gd name="connsiteX676" fmla="*/ 1407512 w 7467663"/>
              <a:gd name="connsiteY676" fmla="*/ 3018001 h 6858000"/>
              <a:gd name="connsiteX677" fmla="*/ 1726266 w 7467663"/>
              <a:gd name="connsiteY677" fmla="*/ 2777274 h 6858000"/>
              <a:gd name="connsiteX678" fmla="*/ 625390 w 7467663"/>
              <a:gd name="connsiteY678" fmla="*/ 2514541 h 6858000"/>
              <a:gd name="connsiteX679" fmla="*/ 619799 w 7467663"/>
              <a:gd name="connsiteY679" fmla="*/ 2527180 h 6858000"/>
              <a:gd name="connsiteX680" fmla="*/ 310030 w 7467663"/>
              <a:gd name="connsiteY680" fmla="*/ 2771818 h 6858000"/>
              <a:gd name="connsiteX681" fmla="*/ 173877 w 7467663"/>
              <a:gd name="connsiteY681" fmla="*/ 2937056 h 6858000"/>
              <a:gd name="connsiteX682" fmla="*/ 77889 w 7467663"/>
              <a:gd name="connsiteY682" fmla="*/ 3138440 h 6858000"/>
              <a:gd name="connsiteX683" fmla="*/ 0 w 7467663"/>
              <a:gd name="connsiteY683" fmla="*/ 3271395 h 6858000"/>
              <a:gd name="connsiteX684" fmla="*/ 0 w 7467663"/>
              <a:gd name="connsiteY684" fmla="*/ 3153002 h 6858000"/>
              <a:gd name="connsiteX685" fmla="*/ 2386 w 7467663"/>
              <a:gd name="connsiteY685" fmla="*/ 3149203 h 6858000"/>
              <a:gd name="connsiteX686" fmla="*/ 89753 w 7467663"/>
              <a:gd name="connsiteY686" fmla="*/ 2987702 h 6858000"/>
              <a:gd name="connsiteX687" fmla="*/ 76869 w 7467663"/>
              <a:gd name="connsiteY687" fmla="*/ 3005404 h 6858000"/>
              <a:gd name="connsiteX688" fmla="*/ 32049 w 7467663"/>
              <a:gd name="connsiteY688" fmla="*/ 3065814 h 6858000"/>
              <a:gd name="connsiteX689" fmla="*/ 0 w 7467663"/>
              <a:gd name="connsiteY689" fmla="*/ 3108744 h 6858000"/>
              <a:gd name="connsiteX690" fmla="*/ 0 w 7467663"/>
              <a:gd name="connsiteY690" fmla="*/ 3058059 h 6858000"/>
              <a:gd name="connsiteX691" fmla="*/ 7610 w 7467663"/>
              <a:gd name="connsiteY691" fmla="*/ 3047889 h 6858000"/>
              <a:gd name="connsiteX692" fmla="*/ 52419 w 7467663"/>
              <a:gd name="connsiteY692" fmla="*/ 2987479 h 6858000"/>
              <a:gd name="connsiteX693" fmla="*/ 59142 w 7467663"/>
              <a:gd name="connsiteY693" fmla="*/ 2978488 h 6858000"/>
              <a:gd name="connsiteX694" fmla="*/ 0 w 7467663"/>
              <a:gd name="connsiteY694" fmla="*/ 3015334 h 6858000"/>
              <a:gd name="connsiteX695" fmla="*/ 0 w 7467663"/>
              <a:gd name="connsiteY695" fmla="*/ 2914286 h 6858000"/>
              <a:gd name="connsiteX696" fmla="*/ 36383 w 7467663"/>
              <a:gd name="connsiteY696" fmla="*/ 2901128 h 6858000"/>
              <a:gd name="connsiteX697" fmla="*/ 156329 w 7467663"/>
              <a:gd name="connsiteY697" fmla="*/ 2840533 h 6858000"/>
              <a:gd name="connsiteX698" fmla="*/ 358355 w 7467663"/>
              <a:gd name="connsiteY698" fmla="*/ 2620471 h 6858000"/>
              <a:gd name="connsiteX699" fmla="*/ 510577 w 7467663"/>
              <a:gd name="connsiteY699" fmla="*/ 2501244 h 6858000"/>
              <a:gd name="connsiteX700" fmla="*/ 211967 w 7467663"/>
              <a:gd name="connsiteY700" fmla="*/ 2479171 h 6858000"/>
              <a:gd name="connsiteX701" fmla="*/ 0 w 7467663"/>
              <a:gd name="connsiteY701" fmla="*/ 2476398 h 6858000"/>
              <a:gd name="connsiteX702" fmla="*/ 0 w 7467663"/>
              <a:gd name="connsiteY702" fmla="*/ 2389189 h 6858000"/>
              <a:gd name="connsiteX703" fmla="*/ 103062 w 7467663"/>
              <a:gd name="connsiteY703" fmla="*/ 2389518 h 6858000"/>
              <a:gd name="connsiteX704" fmla="*/ 510734 w 7467663"/>
              <a:gd name="connsiteY704" fmla="*/ 2416201 h 6858000"/>
              <a:gd name="connsiteX705" fmla="*/ 279257 w 7467663"/>
              <a:gd name="connsiteY705" fmla="*/ 2092102 h 6858000"/>
              <a:gd name="connsiteX706" fmla="*/ 65265 w 7467663"/>
              <a:gd name="connsiteY706" fmla="*/ 2006049 h 6858000"/>
              <a:gd name="connsiteX707" fmla="*/ 0 w 7467663"/>
              <a:gd name="connsiteY707" fmla="*/ 1982532 h 6858000"/>
              <a:gd name="connsiteX708" fmla="*/ 0 w 7467663"/>
              <a:gd name="connsiteY708" fmla="*/ 1912789 h 6858000"/>
              <a:gd name="connsiteX709" fmla="*/ 97460 w 7467663"/>
              <a:gd name="connsiteY709" fmla="*/ 1953725 h 6858000"/>
              <a:gd name="connsiteX710" fmla="*/ 221272 w 7467663"/>
              <a:gd name="connsiteY710" fmla="*/ 1980766 h 6858000"/>
              <a:gd name="connsiteX711" fmla="*/ 116765 w 7467663"/>
              <a:gd name="connsiteY711" fmla="*/ 1911033 h 6858000"/>
              <a:gd name="connsiteX712" fmla="*/ 16405 w 7467663"/>
              <a:gd name="connsiteY712" fmla="*/ 1803412 h 6858000"/>
              <a:gd name="connsiteX713" fmla="*/ 0 w 7467663"/>
              <a:gd name="connsiteY713" fmla="*/ 1784777 h 6858000"/>
              <a:gd name="connsiteX714" fmla="*/ 0 w 7467663"/>
              <a:gd name="connsiteY714" fmla="*/ 1740082 h 6858000"/>
              <a:gd name="connsiteX715" fmla="*/ 39394 w 7467663"/>
              <a:gd name="connsiteY715" fmla="*/ 1784856 h 6858000"/>
              <a:gd name="connsiteX716" fmla="*/ 135813 w 7467663"/>
              <a:gd name="connsiteY716" fmla="*/ 1888838 h 6858000"/>
              <a:gd name="connsiteX717" fmla="*/ 242575 w 7467663"/>
              <a:gd name="connsiteY717" fmla="*/ 1958841 h 6858000"/>
              <a:gd name="connsiteX718" fmla="*/ 82197 w 7467663"/>
              <a:gd name="connsiteY718" fmla="*/ 1754826 h 6858000"/>
              <a:gd name="connsiteX719" fmla="*/ 0 w 7467663"/>
              <a:gd name="connsiteY719" fmla="*/ 1679650 h 6858000"/>
              <a:gd name="connsiteX720" fmla="*/ 0 w 7467663"/>
              <a:gd name="connsiteY720" fmla="*/ 1602463 h 6858000"/>
              <a:gd name="connsiteX721" fmla="*/ 84689 w 7467663"/>
              <a:gd name="connsiteY721" fmla="*/ 1677442 h 6858000"/>
              <a:gd name="connsiteX722" fmla="*/ 298437 w 7467663"/>
              <a:gd name="connsiteY722" fmla="*/ 1968019 h 6858000"/>
              <a:gd name="connsiteX723" fmla="*/ 227269 w 7467663"/>
              <a:gd name="connsiteY723" fmla="*/ 1114064 h 6858000"/>
              <a:gd name="connsiteX724" fmla="*/ 248003 w 7467663"/>
              <a:gd name="connsiteY724" fmla="*/ 1089613 h 6858000"/>
              <a:gd name="connsiteX725" fmla="*/ 427020 w 7467663"/>
              <a:gd name="connsiteY725" fmla="*/ 1619803 h 6858000"/>
              <a:gd name="connsiteX726" fmla="*/ 340345 w 7467663"/>
              <a:gd name="connsiteY726" fmla="*/ 2027739 h 6858000"/>
              <a:gd name="connsiteX727" fmla="*/ 360865 w 7467663"/>
              <a:gd name="connsiteY727" fmla="*/ 2044827 h 6858000"/>
              <a:gd name="connsiteX728" fmla="*/ 560414 w 7467663"/>
              <a:gd name="connsiteY728" fmla="*/ 2421457 h 6858000"/>
              <a:gd name="connsiteX729" fmla="*/ 1359703 w 7467663"/>
              <a:gd name="connsiteY729" fmla="*/ 2578554 h 6858000"/>
              <a:gd name="connsiteX730" fmla="*/ 1359422 w 7467663"/>
              <a:gd name="connsiteY730" fmla="*/ 2577994 h 6858000"/>
              <a:gd name="connsiteX731" fmla="*/ 828701 w 7467663"/>
              <a:gd name="connsiteY731" fmla="*/ 1839520 h 6858000"/>
              <a:gd name="connsiteX732" fmla="*/ 494427 w 7467663"/>
              <a:gd name="connsiteY732" fmla="*/ 1092333 h 6858000"/>
              <a:gd name="connsiteX733" fmla="*/ 506322 w 7467663"/>
              <a:gd name="connsiteY733" fmla="*/ 1020997 h 6858000"/>
              <a:gd name="connsiteX734" fmla="*/ 4570198 w 7467663"/>
              <a:gd name="connsiteY734" fmla="*/ 978081 h 6858000"/>
              <a:gd name="connsiteX735" fmla="*/ 4523691 w 7467663"/>
              <a:gd name="connsiteY735" fmla="*/ 1127776 h 6858000"/>
              <a:gd name="connsiteX736" fmla="*/ 4509875 w 7467663"/>
              <a:gd name="connsiteY736" fmla="*/ 1167552 h 6858000"/>
              <a:gd name="connsiteX737" fmla="*/ 4478168 w 7467663"/>
              <a:gd name="connsiteY737" fmla="*/ 1260735 h 6858000"/>
              <a:gd name="connsiteX738" fmla="*/ 4409309 w 7467663"/>
              <a:gd name="connsiteY738" fmla="*/ 1666996 h 6858000"/>
              <a:gd name="connsiteX739" fmla="*/ 4370031 w 7467663"/>
              <a:gd name="connsiteY739" fmla="*/ 1955666 h 6858000"/>
              <a:gd name="connsiteX740" fmla="*/ 4570198 w 7467663"/>
              <a:gd name="connsiteY740" fmla="*/ 978081 h 6858000"/>
              <a:gd name="connsiteX741" fmla="*/ 4557898 w 7467663"/>
              <a:gd name="connsiteY741" fmla="*/ 900011 h 6858000"/>
              <a:gd name="connsiteX742" fmla="*/ 4344840 w 7467663"/>
              <a:gd name="connsiteY742" fmla="*/ 1922038 h 6858000"/>
              <a:gd name="connsiteX743" fmla="*/ 4378710 w 7467663"/>
              <a:gd name="connsiteY743" fmla="*/ 1665516 h 6858000"/>
              <a:gd name="connsiteX744" fmla="*/ 4448798 w 7467663"/>
              <a:gd name="connsiteY744" fmla="*/ 1253024 h 6858000"/>
              <a:gd name="connsiteX745" fmla="*/ 4480315 w 7467663"/>
              <a:gd name="connsiteY745" fmla="*/ 1158454 h 6858000"/>
              <a:gd name="connsiteX746" fmla="*/ 4494133 w 7467663"/>
              <a:gd name="connsiteY746" fmla="*/ 1118676 h 6858000"/>
              <a:gd name="connsiteX747" fmla="*/ 4557898 w 7467663"/>
              <a:gd name="connsiteY747" fmla="*/ 900011 h 6858000"/>
              <a:gd name="connsiteX748" fmla="*/ 5870151 w 7467663"/>
              <a:gd name="connsiteY748" fmla="*/ 898890 h 6858000"/>
              <a:gd name="connsiteX749" fmla="*/ 5861335 w 7467663"/>
              <a:gd name="connsiteY749" fmla="*/ 899177 h 6858000"/>
              <a:gd name="connsiteX750" fmla="*/ 5843702 w 7467663"/>
              <a:gd name="connsiteY750" fmla="*/ 899748 h 6858000"/>
              <a:gd name="connsiteX751" fmla="*/ 5651107 w 7467663"/>
              <a:gd name="connsiteY751" fmla="*/ 920306 h 6858000"/>
              <a:gd name="connsiteX752" fmla="*/ 5459407 w 7467663"/>
              <a:gd name="connsiteY752" fmla="*/ 940975 h 6858000"/>
              <a:gd name="connsiteX753" fmla="*/ 5374846 w 7467663"/>
              <a:gd name="connsiteY753" fmla="*/ 941988 h 6858000"/>
              <a:gd name="connsiteX754" fmla="*/ 5256105 w 7467663"/>
              <a:gd name="connsiteY754" fmla="*/ 945632 h 6858000"/>
              <a:gd name="connsiteX755" fmla="*/ 5107071 w 7467663"/>
              <a:gd name="connsiteY755" fmla="*/ 969720 h 6858000"/>
              <a:gd name="connsiteX756" fmla="*/ 4998681 w 7467663"/>
              <a:gd name="connsiteY756" fmla="*/ 988771 h 6858000"/>
              <a:gd name="connsiteX757" fmla="*/ 5870151 w 7467663"/>
              <a:gd name="connsiteY757" fmla="*/ 898890 h 6858000"/>
              <a:gd name="connsiteX758" fmla="*/ 5504425 w 7467663"/>
              <a:gd name="connsiteY758" fmla="*/ 848067 h 6858000"/>
              <a:gd name="connsiteX759" fmla="*/ 4968849 w 7467663"/>
              <a:gd name="connsiteY759" fmla="*/ 962318 h 6858000"/>
              <a:gd name="connsiteX760" fmla="*/ 5104039 w 7467663"/>
              <a:gd name="connsiteY760" fmla="*/ 940634 h 6858000"/>
              <a:gd name="connsiteX761" fmla="*/ 5256311 w 7467663"/>
              <a:gd name="connsiteY761" fmla="*/ 916490 h 6858000"/>
              <a:gd name="connsiteX762" fmla="*/ 5377381 w 7467663"/>
              <a:gd name="connsiteY762" fmla="*/ 912671 h 6858000"/>
              <a:gd name="connsiteX763" fmla="*/ 5460148 w 7467663"/>
              <a:gd name="connsiteY763" fmla="*/ 911442 h 6858000"/>
              <a:gd name="connsiteX764" fmla="*/ 5648971 w 7467663"/>
              <a:gd name="connsiteY764" fmla="*/ 891331 h 6858000"/>
              <a:gd name="connsiteX765" fmla="*/ 5844807 w 7467663"/>
              <a:gd name="connsiteY765" fmla="*/ 870718 h 6858000"/>
              <a:gd name="connsiteX766" fmla="*/ 5862975 w 7467663"/>
              <a:gd name="connsiteY766" fmla="*/ 869756 h 6858000"/>
              <a:gd name="connsiteX767" fmla="*/ 5920887 w 7467663"/>
              <a:gd name="connsiteY767" fmla="*/ 865929 h 6858000"/>
              <a:gd name="connsiteX768" fmla="*/ 5504425 w 7467663"/>
              <a:gd name="connsiteY768" fmla="*/ 848067 h 6858000"/>
              <a:gd name="connsiteX769" fmla="*/ 3607114 w 7467663"/>
              <a:gd name="connsiteY769" fmla="*/ 467441 h 6858000"/>
              <a:gd name="connsiteX770" fmla="*/ 3296242 w 7467663"/>
              <a:gd name="connsiteY770" fmla="*/ 807991 h 6858000"/>
              <a:gd name="connsiteX771" fmla="*/ 3174674 w 7467663"/>
              <a:gd name="connsiteY771" fmla="*/ 919759 h 6858000"/>
              <a:gd name="connsiteX772" fmla="*/ 3042978 w 7467663"/>
              <a:gd name="connsiteY772" fmla="*/ 1054894 h 6858000"/>
              <a:gd name="connsiteX773" fmla="*/ 2968914 w 7467663"/>
              <a:gd name="connsiteY773" fmla="*/ 1133756 h 6858000"/>
              <a:gd name="connsiteX774" fmla="*/ 3103823 w 7467663"/>
              <a:gd name="connsiteY774" fmla="*/ 1026814 h 6858000"/>
              <a:gd name="connsiteX775" fmla="*/ 3607114 w 7467663"/>
              <a:gd name="connsiteY775" fmla="*/ 467441 h 6858000"/>
              <a:gd name="connsiteX776" fmla="*/ 3744487 w 7467663"/>
              <a:gd name="connsiteY776" fmla="*/ 383136 h 6858000"/>
              <a:gd name="connsiteX777" fmla="*/ 3970213 w 7467663"/>
              <a:gd name="connsiteY777" fmla="*/ 995559 h 6858000"/>
              <a:gd name="connsiteX778" fmla="*/ 3744487 w 7467663"/>
              <a:gd name="connsiteY778" fmla="*/ 383136 h 6858000"/>
              <a:gd name="connsiteX779" fmla="*/ 3624562 w 7467663"/>
              <a:gd name="connsiteY779" fmla="*/ 367041 h 6858000"/>
              <a:gd name="connsiteX780" fmla="*/ 3489712 w 7467663"/>
              <a:gd name="connsiteY780" fmla="*/ 485386 h 6858000"/>
              <a:gd name="connsiteX781" fmla="*/ 3182994 w 7467663"/>
              <a:gd name="connsiteY781" fmla="*/ 828265 h 6858000"/>
              <a:gd name="connsiteX782" fmla="*/ 2892114 w 7467663"/>
              <a:gd name="connsiteY782" fmla="*/ 1172635 h 6858000"/>
              <a:gd name="connsiteX783" fmla="*/ 3021459 w 7467663"/>
              <a:gd name="connsiteY783" fmla="*/ 1035385 h 6858000"/>
              <a:gd name="connsiteX784" fmla="*/ 3153873 w 7467663"/>
              <a:gd name="connsiteY784" fmla="*/ 898971 h 6858000"/>
              <a:gd name="connsiteX785" fmla="*/ 3276511 w 7467663"/>
              <a:gd name="connsiteY785" fmla="*/ 786423 h 6858000"/>
              <a:gd name="connsiteX786" fmla="*/ 3584154 w 7467663"/>
              <a:gd name="connsiteY786" fmla="*/ 448218 h 6858000"/>
              <a:gd name="connsiteX787" fmla="*/ 3624562 w 7467663"/>
              <a:gd name="connsiteY787" fmla="*/ 367041 h 6858000"/>
              <a:gd name="connsiteX788" fmla="*/ 3766672 w 7467663"/>
              <a:gd name="connsiteY788" fmla="*/ 359429 h 6858000"/>
              <a:gd name="connsiteX789" fmla="*/ 3996338 w 7467663"/>
              <a:gd name="connsiteY789" fmla="*/ 968237 h 6858000"/>
              <a:gd name="connsiteX790" fmla="*/ 3766672 w 7467663"/>
              <a:gd name="connsiteY790" fmla="*/ 359429 h 6858000"/>
              <a:gd name="connsiteX791" fmla="*/ 5805386 w 7467663"/>
              <a:gd name="connsiteY791" fmla="*/ 239240 h 6858000"/>
              <a:gd name="connsiteX792" fmla="*/ 5736947 w 7467663"/>
              <a:gd name="connsiteY792" fmla="*/ 261367 h 6858000"/>
              <a:gd name="connsiteX793" fmla="*/ 5427012 w 7467663"/>
              <a:gd name="connsiteY793" fmla="*/ 311272 h 6858000"/>
              <a:gd name="connsiteX794" fmla="*/ 5147818 w 7467663"/>
              <a:gd name="connsiteY794" fmla="*/ 322112 h 6858000"/>
              <a:gd name="connsiteX795" fmla="*/ 5060854 w 7467663"/>
              <a:gd name="connsiteY795" fmla="*/ 311882 h 6858000"/>
              <a:gd name="connsiteX796" fmla="*/ 4945989 w 7467663"/>
              <a:gd name="connsiteY796" fmla="*/ 300516 h 6858000"/>
              <a:gd name="connsiteX797" fmla="*/ 5410479 w 7467663"/>
              <a:gd name="connsiteY797" fmla="*/ 348434 h 6858000"/>
              <a:gd name="connsiteX798" fmla="*/ 5805386 w 7467663"/>
              <a:gd name="connsiteY798" fmla="*/ 239240 h 6858000"/>
              <a:gd name="connsiteX799" fmla="*/ 5905192 w 7467663"/>
              <a:gd name="connsiteY799" fmla="*/ 163079 h 6858000"/>
              <a:gd name="connsiteX800" fmla="*/ 5865655 w 7467663"/>
              <a:gd name="connsiteY800" fmla="*/ 171901 h 6858000"/>
              <a:gd name="connsiteX801" fmla="*/ 5259740 w 7467663"/>
              <a:gd name="connsiteY801" fmla="*/ 257013 h 6858000"/>
              <a:gd name="connsiteX802" fmla="*/ 5208466 w 7467663"/>
              <a:gd name="connsiteY802" fmla="*/ 257550 h 6858000"/>
              <a:gd name="connsiteX803" fmla="*/ 4980204 w 7467663"/>
              <a:gd name="connsiteY803" fmla="*/ 271903 h 6858000"/>
              <a:gd name="connsiteX804" fmla="*/ 5068068 w 7467663"/>
              <a:gd name="connsiteY804" fmla="*/ 282244 h 6858000"/>
              <a:gd name="connsiteX805" fmla="*/ 5153231 w 7467663"/>
              <a:gd name="connsiteY805" fmla="*/ 292240 h 6858000"/>
              <a:gd name="connsiteX806" fmla="*/ 5426491 w 7467663"/>
              <a:gd name="connsiteY806" fmla="*/ 281128 h 6858000"/>
              <a:gd name="connsiteX807" fmla="*/ 5731212 w 7467663"/>
              <a:gd name="connsiteY807" fmla="*/ 231951 h 6858000"/>
              <a:gd name="connsiteX808" fmla="*/ 5905192 w 7467663"/>
              <a:gd name="connsiteY808" fmla="*/ 163079 h 6858000"/>
              <a:gd name="connsiteX809" fmla="*/ 5944437 w 7467663"/>
              <a:gd name="connsiteY809" fmla="*/ 113829 h 6858000"/>
              <a:gd name="connsiteX810" fmla="*/ 5825032 w 7467663"/>
              <a:gd name="connsiteY810" fmla="*/ 146405 h 6858000"/>
              <a:gd name="connsiteX811" fmla="*/ 4955599 w 7467663"/>
              <a:gd name="connsiteY811" fmla="*/ 247008 h 6858000"/>
              <a:gd name="connsiteX812" fmla="*/ 5210104 w 7467663"/>
              <a:gd name="connsiteY812" fmla="*/ 228123 h 6858000"/>
              <a:gd name="connsiteX813" fmla="*/ 5261015 w 7467663"/>
              <a:gd name="connsiteY813" fmla="*/ 227087 h 6858000"/>
              <a:gd name="connsiteX814" fmla="*/ 5861181 w 7467663"/>
              <a:gd name="connsiteY814" fmla="*/ 143093 h 6858000"/>
              <a:gd name="connsiteX815" fmla="*/ 5961252 w 7467663"/>
              <a:gd name="connsiteY815" fmla="*/ 114820 h 6858000"/>
              <a:gd name="connsiteX816" fmla="*/ 5944437 w 7467663"/>
              <a:gd name="connsiteY816" fmla="*/ 113829 h 6858000"/>
              <a:gd name="connsiteX817" fmla="*/ 3882765 w 7467663"/>
              <a:gd name="connsiteY817" fmla="*/ 0 h 6858000"/>
              <a:gd name="connsiteX818" fmla="*/ 3995099 w 7467663"/>
              <a:gd name="connsiteY818" fmla="*/ 0 h 6858000"/>
              <a:gd name="connsiteX819" fmla="*/ 4163818 w 7467663"/>
              <a:gd name="connsiteY819" fmla="*/ 234104 h 6858000"/>
              <a:gd name="connsiteX820" fmla="*/ 4172099 w 7467663"/>
              <a:gd name="connsiteY820" fmla="*/ 234207 h 6858000"/>
              <a:gd name="connsiteX821" fmla="*/ 4784282 w 7467663"/>
              <a:gd name="connsiteY821" fmla="*/ 276561 h 6858000"/>
              <a:gd name="connsiteX822" fmla="*/ 4801687 w 7467663"/>
              <a:gd name="connsiteY822" fmla="*/ 267764 h 6858000"/>
              <a:gd name="connsiteX823" fmla="*/ 6082788 w 7467663"/>
              <a:gd name="connsiteY823" fmla="*/ 64119 h 6858000"/>
              <a:gd name="connsiteX824" fmla="*/ 6099442 w 7467663"/>
              <a:gd name="connsiteY824" fmla="*/ 82568 h 6858000"/>
              <a:gd name="connsiteX825" fmla="*/ 4804137 w 7467663"/>
              <a:gd name="connsiteY825" fmla="*/ 320931 h 6858000"/>
              <a:gd name="connsiteX826" fmla="*/ 4227047 w 7467663"/>
              <a:gd name="connsiteY826" fmla="*/ 313415 h 6858000"/>
              <a:gd name="connsiteX827" fmla="*/ 4346041 w 7467663"/>
              <a:gd name="connsiteY827" fmla="*/ 456086 h 6858000"/>
              <a:gd name="connsiteX828" fmla="*/ 4870967 w 7467663"/>
              <a:gd name="connsiteY828" fmla="*/ 963061 h 6858000"/>
              <a:gd name="connsiteX829" fmla="*/ 4889647 w 7467663"/>
              <a:gd name="connsiteY829" fmla="*/ 957147 h 6858000"/>
              <a:gd name="connsiteX830" fmla="*/ 5422504 w 7467663"/>
              <a:gd name="connsiteY830" fmla="*/ 805191 h 6858000"/>
              <a:gd name="connsiteX831" fmla="*/ 6087656 w 7467663"/>
              <a:gd name="connsiteY831" fmla="*/ 826703 h 6858000"/>
              <a:gd name="connsiteX832" fmla="*/ 6058717 w 7467663"/>
              <a:gd name="connsiteY832" fmla="*/ 865992 h 6858000"/>
              <a:gd name="connsiteX833" fmla="*/ 4974153 w 7467663"/>
              <a:gd name="connsiteY833" fmla="*/ 1045456 h 6858000"/>
              <a:gd name="connsiteX834" fmla="*/ 5627835 w 7467663"/>
              <a:gd name="connsiteY834" fmla="*/ 1472077 h 6858000"/>
              <a:gd name="connsiteX835" fmla="*/ 5629817 w 7467663"/>
              <a:gd name="connsiteY835" fmla="*/ 1471412 h 6858000"/>
              <a:gd name="connsiteX836" fmla="*/ 5634124 w 7467663"/>
              <a:gd name="connsiteY836" fmla="*/ 1470572 h 6858000"/>
              <a:gd name="connsiteX837" fmla="*/ 5755832 w 7467663"/>
              <a:gd name="connsiteY837" fmla="*/ 1383886 h 6858000"/>
              <a:gd name="connsiteX838" fmla="*/ 6014186 w 7467663"/>
              <a:gd name="connsiteY838" fmla="*/ 1279799 h 6858000"/>
              <a:gd name="connsiteX839" fmla="*/ 6901619 w 7467663"/>
              <a:gd name="connsiteY839" fmla="*/ 1047874 h 6858000"/>
              <a:gd name="connsiteX840" fmla="*/ 6931566 w 7467663"/>
              <a:gd name="connsiteY840" fmla="*/ 1062034 h 6858000"/>
              <a:gd name="connsiteX841" fmla="*/ 5790982 w 7467663"/>
              <a:gd name="connsiteY841" fmla="*/ 1561380 h 6858000"/>
              <a:gd name="connsiteX842" fmla="*/ 6188971 w 7467663"/>
              <a:gd name="connsiteY842" fmla="*/ 1755168 h 6858000"/>
              <a:gd name="connsiteX843" fmla="*/ 6202446 w 7467663"/>
              <a:gd name="connsiteY843" fmla="*/ 1752268 h 6858000"/>
              <a:gd name="connsiteX844" fmla="*/ 7179560 w 7467663"/>
              <a:gd name="connsiteY844" fmla="*/ 1467551 h 6858000"/>
              <a:gd name="connsiteX845" fmla="*/ 7158730 w 7467663"/>
              <a:gd name="connsiteY845" fmla="*/ 1507835 h 6858000"/>
              <a:gd name="connsiteX846" fmla="*/ 6326959 w 7467663"/>
              <a:gd name="connsiteY846" fmla="*/ 1817686 h 6858000"/>
              <a:gd name="connsiteX847" fmla="*/ 6537433 w 7467663"/>
              <a:gd name="connsiteY847" fmla="*/ 1907790 h 6858000"/>
              <a:gd name="connsiteX848" fmla="*/ 6550221 w 7467663"/>
              <a:gd name="connsiteY848" fmla="*/ 1910729 h 6858000"/>
              <a:gd name="connsiteX849" fmla="*/ 6964438 w 7467663"/>
              <a:gd name="connsiteY849" fmla="*/ 2209505 h 6858000"/>
              <a:gd name="connsiteX850" fmla="*/ 7367862 w 7467663"/>
              <a:gd name="connsiteY850" fmla="*/ 2806833 h 6858000"/>
              <a:gd name="connsiteX851" fmla="*/ 7364329 w 7467663"/>
              <a:gd name="connsiteY851" fmla="*/ 2826907 h 6858000"/>
              <a:gd name="connsiteX852" fmla="*/ 7290545 w 7467663"/>
              <a:gd name="connsiteY852" fmla="*/ 2850663 h 6858000"/>
              <a:gd name="connsiteX853" fmla="*/ 6472036 w 7467663"/>
              <a:gd name="connsiteY853" fmla="*/ 1959003 h 6858000"/>
              <a:gd name="connsiteX854" fmla="*/ 5792897 w 7467663"/>
              <a:gd name="connsiteY854" fmla="*/ 1647747 h 6858000"/>
              <a:gd name="connsiteX855" fmla="*/ 5842751 w 7467663"/>
              <a:gd name="connsiteY855" fmla="*/ 1816112 h 6858000"/>
              <a:gd name="connsiteX856" fmla="*/ 5847424 w 7467663"/>
              <a:gd name="connsiteY856" fmla="*/ 1815776 h 6858000"/>
              <a:gd name="connsiteX857" fmla="*/ 6399821 w 7467663"/>
              <a:gd name="connsiteY857" fmla="*/ 2344799 h 6858000"/>
              <a:gd name="connsiteX858" fmla="*/ 6323232 w 7467663"/>
              <a:gd name="connsiteY858" fmla="*/ 2389634 h 6858000"/>
              <a:gd name="connsiteX859" fmla="*/ 5942958 w 7467663"/>
              <a:gd name="connsiteY859" fmla="*/ 2077708 h 6858000"/>
              <a:gd name="connsiteX860" fmla="*/ 5921559 w 7467663"/>
              <a:gd name="connsiteY860" fmla="*/ 2378596 h 6858000"/>
              <a:gd name="connsiteX861" fmla="*/ 5817651 w 7467663"/>
              <a:gd name="connsiteY861" fmla="*/ 3023919 h 6858000"/>
              <a:gd name="connsiteX862" fmla="*/ 5729634 w 7467663"/>
              <a:gd name="connsiteY862" fmla="*/ 3051849 h 6858000"/>
              <a:gd name="connsiteX863" fmla="*/ 5611018 w 7467663"/>
              <a:gd name="connsiteY863" fmla="*/ 2316769 h 6858000"/>
              <a:gd name="connsiteX864" fmla="*/ 5687608 w 7467663"/>
              <a:gd name="connsiteY864" fmla="*/ 2039972 h 6858000"/>
              <a:gd name="connsiteX865" fmla="*/ 5657554 w 7467663"/>
              <a:gd name="connsiteY865" fmla="*/ 1576445 h 6858000"/>
              <a:gd name="connsiteX866" fmla="*/ 5150475 w 7467663"/>
              <a:gd name="connsiteY866" fmla="*/ 1274012 h 6858000"/>
              <a:gd name="connsiteX867" fmla="*/ 5349142 w 7467663"/>
              <a:gd name="connsiteY867" fmla="*/ 2204405 h 6858000"/>
              <a:gd name="connsiteX868" fmla="*/ 5262214 w 7467663"/>
              <a:gd name="connsiteY868" fmla="*/ 2233836 h 6858000"/>
              <a:gd name="connsiteX869" fmla="*/ 4981539 w 7467663"/>
              <a:gd name="connsiteY869" fmla="*/ 1542201 h 6858000"/>
              <a:gd name="connsiteX870" fmla="*/ 4958461 w 7467663"/>
              <a:gd name="connsiteY870" fmla="*/ 1136957 h 6858000"/>
              <a:gd name="connsiteX871" fmla="*/ 4655015 w 7467663"/>
              <a:gd name="connsiteY871" fmla="*/ 891426 h 6858000"/>
              <a:gd name="connsiteX872" fmla="*/ 4348002 w 7467663"/>
              <a:gd name="connsiteY872" fmla="*/ 2205895 h 6858000"/>
              <a:gd name="connsiteX873" fmla="*/ 4262250 w 7467663"/>
              <a:gd name="connsiteY873" fmla="*/ 2219972 h 6858000"/>
              <a:gd name="connsiteX874" fmla="*/ 4550611 w 7467663"/>
              <a:gd name="connsiteY874" fmla="*/ 817540 h 6858000"/>
              <a:gd name="connsiteX875" fmla="*/ 4564418 w 7467663"/>
              <a:gd name="connsiteY875" fmla="*/ 808293 h 6858000"/>
              <a:gd name="connsiteX876" fmla="*/ 4266388 w 7467663"/>
              <a:gd name="connsiteY876" fmla="*/ 500083 h 6858000"/>
              <a:gd name="connsiteX877" fmla="*/ 4032842 w 7467663"/>
              <a:gd name="connsiteY877" fmla="*/ 211809 h 6858000"/>
              <a:gd name="connsiteX878" fmla="*/ 3882765 w 7467663"/>
              <a:gd name="connsiteY878" fmla="*/ 0 h 6858000"/>
              <a:gd name="connsiteX879" fmla="*/ 3721337 w 7467663"/>
              <a:gd name="connsiteY879" fmla="*/ 0 h 6858000"/>
              <a:gd name="connsiteX880" fmla="*/ 3797544 w 7467663"/>
              <a:gd name="connsiteY880" fmla="*/ 0 h 6858000"/>
              <a:gd name="connsiteX881" fmla="*/ 3775734 w 7467663"/>
              <a:gd name="connsiteY881" fmla="*/ 95131 h 6858000"/>
              <a:gd name="connsiteX882" fmla="*/ 3724807 w 7467663"/>
              <a:gd name="connsiteY882" fmla="*/ 272257 h 6858000"/>
              <a:gd name="connsiteX883" fmla="*/ 3726844 w 7467663"/>
              <a:gd name="connsiteY883" fmla="*/ 282988 h 6858000"/>
              <a:gd name="connsiteX884" fmla="*/ 3742664 w 7467663"/>
              <a:gd name="connsiteY884" fmla="*/ 279918 h 6858000"/>
              <a:gd name="connsiteX885" fmla="*/ 4103910 w 7467663"/>
              <a:gd name="connsiteY885" fmla="*/ 1161917 h 6858000"/>
              <a:gd name="connsiteX886" fmla="*/ 4020269 w 7467663"/>
              <a:gd name="connsiteY886" fmla="*/ 1200406 h 6858000"/>
              <a:gd name="connsiteX887" fmla="*/ 3674882 w 7467663"/>
              <a:gd name="connsiteY887" fmla="*/ 488524 h 6858000"/>
              <a:gd name="connsiteX888" fmla="*/ 3132682 w 7467663"/>
              <a:gd name="connsiteY888" fmla="*/ 1072284 h 6858000"/>
              <a:gd name="connsiteX889" fmla="*/ 2716346 w 7467663"/>
              <a:gd name="connsiteY889" fmla="*/ 1276376 h 6858000"/>
              <a:gd name="connsiteX890" fmla="*/ 2716772 w 7467663"/>
              <a:gd name="connsiteY890" fmla="*/ 1255462 h 6858000"/>
              <a:gd name="connsiteX891" fmla="*/ 3471096 w 7467663"/>
              <a:gd name="connsiteY891" fmla="*/ 437072 h 6858000"/>
              <a:gd name="connsiteX892" fmla="*/ 3639057 w 7467663"/>
              <a:gd name="connsiteY892" fmla="*/ 286334 h 6858000"/>
              <a:gd name="connsiteX893" fmla="*/ 3640309 w 7467663"/>
              <a:gd name="connsiteY893" fmla="*/ 284664 h 6858000"/>
              <a:gd name="connsiteX894" fmla="*/ 3646022 w 7467663"/>
              <a:gd name="connsiteY894" fmla="*/ 276711 h 6858000"/>
              <a:gd name="connsiteX895" fmla="*/ 3707943 w 7467663"/>
              <a:gd name="connsiteY895" fmla="*/ 65958 h 6858000"/>
              <a:gd name="connsiteX896" fmla="*/ 3721337 w 7467663"/>
              <a:gd name="connsiteY896" fmla="*/ 0 h 6858000"/>
              <a:gd name="connsiteX897" fmla="*/ 2867960 w 7467663"/>
              <a:gd name="connsiteY897" fmla="*/ 0 h 6858000"/>
              <a:gd name="connsiteX898" fmla="*/ 2926351 w 7467663"/>
              <a:gd name="connsiteY898" fmla="*/ 0 h 6858000"/>
              <a:gd name="connsiteX899" fmla="*/ 2902823 w 7467663"/>
              <a:gd name="connsiteY899" fmla="*/ 262929 h 6858000"/>
              <a:gd name="connsiteX900" fmla="*/ 2940663 w 7467663"/>
              <a:gd name="connsiteY900" fmla="*/ 140884 h 6858000"/>
              <a:gd name="connsiteX901" fmla="*/ 2947039 w 7467663"/>
              <a:gd name="connsiteY901" fmla="*/ 122524 h 6858000"/>
              <a:gd name="connsiteX902" fmla="*/ 2984316 w 7467663"/>
              <a:gd name="connsiteY902" fmla="*/ 0 h 6858000"/>
              <a:gd name="connsiteX903" fmla="*/ 3016114 w 7467663"/>
              <a:gd name="connsiteY903" fmla="*/ 0 h 6858000"/>
              <a:gd name="connsiteX904" fmla="*/ 2979949 w 7467663"/>
              <a:gd name="connsiteY904" fmla="*/ 119274 h 6858000"/>
              <a:gd name="connsiteX905" fmla="*/ 3023879 w 7467663"/>
              <a:gd name="connsiteY905" fmla="*/ 0 h 6858000"/>
              <a:gd name="connsiteX906" fmla="*/ 3105400 w 7467663"/>
              <a:gd name="connsiteY906" fmla="*/ 0 h 6858000"/>
              <a:gd name="connsiteX907" fmla="*/ 3094669 w 7467663"/>
              <a:gd name="connsiteY907" fmla="*/ 30308 h 6858000"/>
              <a:gd name="connsiteX908" fmla="*/ 2901945 w 7467663"/>
              <a:gd name="connsiteY908" fmla="*/ 466538 h 6858000"/>
              <a:gd name="connsiteX909" fmla="*/ 2815209 w 7467663"/>
              <a:gd name="connsiteY909" fmla="*/ 497361 h 6858000"/>
              <a:gd name="connsiteX910" fmla="*/ 2844845 w 7467663"/>
              <a:gd name="connsiteY910" fmla="*/ 127638 h 6858000"/>
              <a:gd name="connsiteX911" fmla="*/ 2867960 w 7467663"/>
              <a:gd name="connsiteY911" fmla="*/ 0 h 6858000"/>
              <a:gd name="connsiteX912" fmla="*/ 1057230 w 7467663"/>
              <a:gd name="connsiteY912" fmla="*/ 0 h 6858000"/>
              <a:gd name="connsiteX913" fmla="*/ 1111003 w 7467663"/>
              <a:gd name="connsiteY913" fmla="*/ 0 h 6858000"/>
              <a:gd name="connsiteX914" fmla="*/ 1125553 w 7467663"/>
              <a:gd name="connsiteY914" fmla="*/ 52588 h 6858000"/>
              <a:gd name="connsiteX915" fmla="*/ 1304276 w 7467663"/>
              <a:gd name="connsiteY915" fmla="*/ 476275 h 6858000"/>
              <a:gd name="connsiteX916" fmla="*/ 1492066 w 7467663"/>
              <a:gd name="connsiteY916" fmla="*/ 886333 h 6858000"/>
              <a:gd name="connsiteX917" fmla="*/ 1423698 w 7467663"/>
              <a:gd name="connsiteY917" fmla="*/ 710817 h 6858000"/>
              <a:gd name="connsiteX918" fmla="*/ 1357609 w 7467663"/>
              <a:gd name="connsiteY918" fmla="*/ 532892 h 6858000"/>
              <a:gd name="connsiteX919" fmla="*/ 1309550 w 7467663"/>
              <a:gd name="connsiteY919" fmla="*/ 374031 h 6858000"/>
              <a:gd name="connsiteX920" fmla="*/ 1193673 w 7467663"/>
              <a:gd name="connsiteY920" fmla="*/ 49533 h 6858000"/>
              <a:gd name="connsiteX921" fmla="*/ 1164391 w 7467663"/>
              <a:gd name="connsiteY921" fmla="*/ 0 h 6858000"/>
              <a:gd name="connsiteX922" fmla="*/ 1200666 w 7467663"/>
              <a:gd name="connsiteY922" fmla="*/ 0 h 6858000"/>
              <a:gd name="connsiteX923" fmla="*/ 1223408 w 7467663"/>
              <a:gd name="connsiteY923" fmla="*/ 38996 h 6858000"/>
              <a:gd name="connsiteX924" fmla="*/ 1339635 w 7467663"/>
              <a:gd name="connsiteY924" fmla="*/ 365517 h 6858000"/>
              <a:gd name="connsiteX925" fmla="*/ 1387469 w 7467663"/>
              <a:gd name="connsiteY925" fmla="*/ 523079 h 6858000"/>
              <a:gd name="connsiteX926" fmla="*/ 1452685 w 7467663"/>
              <a:gd name="connsiteY926" fmla="*/ 699806 h 6858000"/>
              <a:gd name="connsiteX927" fmla="*/ 1492092 w 7467663"/>
              <a:gd name="connsiteY927" fmla="*/ 800424 h 6858000"/>
              <a:gd name="connsiteX928" fmla="*/ 1455302 w 7467663"/>
              <a:gd name="connsiteY928" fmla="*/ 632913 h 6858000"/>
              <a:gd name="connsiteX929" fmla="*/ 1222336 w 7467663"/>
              <a:gd name="connsiteY929" fmla="*/ 9480 h 6858000"/>
              <a:gd name="connsiteX930" fmla="*/ 1214634 w 7467663"/>
              <a:gd name="connsiteY930" fmla="*/ 0 h 6858000"/>
              <a:gd name="connsiteX931" fmla="*/ 1289827 w 7467663"/>
              <a:gd name="connsiteY931" fmla="*/ 0 h 6858000"/>
              <a:gd name="connsiteX932" fmla="*/ 1321076 w 7467663"/>
              <a:gd name="connsiteY932" fmla="*/ 59722 h 6858000"/>
              <a:gd name="connsiteX933" fmla="*/ 1512579 w 7467663"/>
              <a:gd name="connsiteY933" fmla="*/ 626441 h 6858000"/>
              <a:gd name="connsiteX934" fmla="*/ 1506076 w 7467663"/>
              <a:gd name="connsiteY934" fmla="*/ 1089289 h 6858000"/>
              <a:gd name="connsiteX935" fmla="*/ 1486346 w 7467663"/>
              <a:gd name="connsiteY935" fmla="*/ 1079919 h 6858000"/>
              <a:gd name="connsiteX936" fmla="*/ 1070511 w 7467663"/>
              <a:gd name="connsiteY936" fmla="*/ 48609 h 6858000"/>
              <a:gd name="connsiteX937" fmla="*/ 1057230 w 7467663"/>
              <a:gd name="connsiteY937" fmla="*/ 0 h 6858000"/>
              <a:gd name="connsiteX938" fmla="*/ 43151 w 7467663"/>
              <a:gd name="connsiteY938" fmla="*/ 0 h 6858000"/>
              <a:gd name="connsiteX939" fmla="*/ 95283 w 7467663"/>
              <a:gd name="connsiteY939" fmla="*/ 0 h 6858000"/>
              <a:gd name="connsiteX940" fmla="*/ 300708 w 7467663"/>
              <a:gd name="connsiteY940" fmla="*/ 154571 h 6858000"/>
              <a:gd name="connsiteX941" fmla="*/ 530414 w 7467663"/>
              <a:gd name="connsiteY941" fmla="*/ 354673 h 6858000"/>
              <a:gd name="connsiteX942" fmla="*/ 333785 w 7467663"/>
              <a:gd name="connsiteY942" fmla="*/ 161564 h 6858000"/>
              <a:gd name="connsiteX943" fmla="*/ 147005 w 7467663"/>
              <a:gd name="connsiteY943" fmla="*/ 0 h 6858000"/>
              <a:gd name="connsiteX944" fmla="*/ 272509 w 7467663"/>
              <a:gd name="connsiteY944" fmla="*/ 0 h 6858000"/>
              <a:gd name="connsiteX945" fmla="*/ 326276 w 7467663"/>
              <a:gd name="connsiteY945" fmla="*/ 45847 h 6858000"/>
              <a:gd name="connsiteX946" fmla="*/ 823759 w 7467663"/>
              <a:gd name="connsiteY946" fmla="*/ 574145 h 6858000"/>
              <a:gd name="connsiteX947" fmla="*/ 811254 w 7467663"/>
              <a:gd name="connsiteY947" fmla="*/ 665546 h 6858000"/>
              <a:gd name="connsiteX948" fmla="*/ 154042 w 7467663"/>
              <a:gd name="connsiteY948" fmla="*/ 261522 h 6858000"/>
              <a:gd name="connsiteX949" fmla="*/ 13550 w 7467663"/>
              <a:gd name="connsiteY949" fmla="*/ 158423 h 6858000"/>
              <a:gd name="connsiteX950" fmla="*/ 0 w 7467663"/>
              <a:gd name="connsiteY950" fmla="*/ 146618 h 6858000"/>
              <a:gd name="connsiteX951" fmla="*/ 0 w 7467663"/>
              <a:gd name="connsiteY951" fmla="*/ 59161 h 6858000"/>
              <a:gd name="connsiteX952" fmla="*/ 45427 w 7467663"/>
              <a:gd name="connsiteY952" fmla="*/ 101078 h 6858000"/>
              <a:gd name="connsiteX953" fmla="*/ 630103 w 7467663"/>
              <a:gd name="connsiteY953" fmla="*/ 485885 h 6858000"/>
              <a:gd name="connsiteX954" fmla="*/ 532040 w 7467663"/>
              <a:gd name="connsiteY954" fmla="*/ 399359 h 6858000"/>
              <a:gd name="connsiteX955" fmla="*/ 517618 w 7467663"/>
              <a:gd name="connsiteY955" fmla="*/ 385726 h 6858000"/>
              <a:gd name="connsiteX956" fmla="*/ 285074 w 7467663"/>
              <a:gd name="connsiteY956" fmla="*/ 182755 h 6858000"/>
              <a:gd name="connsiteX957" fmla="*/ 43151 w 7467663"/>
              <a:gd name="connsiteY957" fmla="*/ 0 h 6858000"/>
              <a:gd name="connsiteX0" fmla="*/ 369702 w 7467663"/>
              <a:gd name="connsiteY0" fmla="*/ 6712169 h 6858000"/>
              <a:gd name="connsiteX1" fmla="*/ 366575 w 7467663"/>
              <a:gd name="connsiteY1" fmla="*/ 6715556 h 6858000"/>
              <a:gd name="connsiteX2" fmla="*/ 371637 w 7467663"/>
              <a:gd name="connsiteY2" fmla="*/ 6713954 h 6858000"/>
              <a:gd name="connsiteX3" fmla="*/ 369702 w 7467663"/>
              <a:gd name="connsiteY3" fmla="*/ 6712169 h 6858000"/>
              <a:gd name="connsiteX4" fmla="*/ 7088673 w 7467663"/>
              <a:gd name="connsiteY4" fmla="*/ 6610396 h 6858000"/>
              <a:gd name="connsiteX5" fmla="*/ 7440138 w 7467663"/>
              <a:gd name="connsiteY5" fmla="*/ 6622648 h 6858000"/>
              <a:gd name="connsiteX6" fmla="*/ 7467600 w 7467663"/>
              <a:gd name="connsiteY6" fmla="*/ 6628217 h 6858000"/>
              <a:gd name="connsiteX7" fmla="*/ 7467600 w 7467663"/>
              <a:gd name="connsiteY7" fmla="*/ 6668575 h 6858000"/>
              <a:gd name="connsiteX8" fmla="*/ 7392322 w 7467663"/>
              <a:gd name="connsiteY8" fmla="*/ 6658238 h 6858000"/>
              <a:gd name="connsiteX9" fmla="*/ 7467600 w 7467663"/>
              <a:gd name="connsiteY9" fmla="*/ 6683873 h 6858000"/>
              <a:gd name="connsiteX10" fmla="*/ 7467600 w 7467663"/>
              <a:gd name="connsiteY10" fmla="*/ 6714215 h 6858000"/>
              <a:gd name="connsiteX11" fmla="*/ 7447383 w 7467663"/>
              <a:gd name="connsiteY11" fmla="*/ 6707202 h 6858000"/>
              <a:gd name="connsiteX12" fmla="*/ 7289862 w 7467663"/>
              <a:gd name="connsiteY12" fmla="*/ 6659827 h 6858000"/>
              <a:gd name="connsiteX13" fmla="*/ 7434024 w 7467663"/>
              <a:gd name="connsiteY13" fmla="*/ 6722130 h 6858000"/>
              <a:gd name="connsiteX14" fmla="*/ 7467600 w 7467663"/>
              <a:gd name="connsiteY14" fmla="*/ 6736157 h 6858000"/>
              <a:gd name="connsiteX15" fmla="*/ 7467600 w 7467663"/>
              <a:gd name="connsiteY15" fmla="*/ 6767913 h 6858000"/>
              <a:gd name="connsiteX16" fmla="*/ 7392158 w 7467663"/>
              <a:gd name="connsiteY16" fmla="*/ 6771365 h 6858000"/>
              <a:gd name="connsiteX17" fmla="*/ 7467600 w 7467663"/>
              <a:gd name="connsiteY17" fmla="*/ 6805948 h 6858000"/>
              <a:gd name="connsiteX18" fmla="*/ 7467600 w 7467663"/>
              <a:gd name="connsiteY18" fmla="*/ 6831490 h 6858000"/>
              <a:gd name="connsiteX19" fmla="*/ 7410696 w 7467663"/>
              <a:gd name="connsiteY19" fmla="*/ 6803861 h 6858000"/>
              <a:gd name="connsiteX20" fmla="*/ 7088673 w 7467663"/>
              <a:gd name="connsiteY20" fmla="*/ 6610396 h 6858000"/>
              <a:gd name="connsiteX21" fmla="*/ 1019354 w 7467663"/>
              <a:gd name="connsiteY21" fmla="*/ 6315006 h 6858000"/>
              <a:gd name="connsiteX22" fmla="*/ 441046 w 7467663"/>
              <a:gd name="connsiteY22" fmla="*/ 6691153 h 6858000"/>
              <a:gd name="connsiteX23" fmla="*/ 1019354 w 7467663"/>
              <a:gd name="connsiteY23" fmla="*/ 6315006 h 6858000"/>
              <a:gd name="connsiteX24" fmla="*/ 991680 w 7467663"/>
              <a:gd name="connsiteY24" fmla="*/ 6298413 h 6858000"/>
              <a:gd name="connsiteX25" fmla="*/ 409060 w 7467663"/>
              <a:gd name="connsiteY25" fmla="*/ 6671470 h 6858000"/>
              <a:gd name="connsiteX26" fmla="*/ 991680 w 7467663"/>
              <a:gd name="connsiteY26" fmla="*/ 6298413 h 6858000"/>
              <a:gd name="connsiteX27" fmla="*/ 103333 w 7467663"/>
              <a:gd name="connsiteY27" fmla="*/ 5699602 h 6858000"/>
              <a:gd name="connsiteX28" fmla="*/ 233938 w 7467663"/>
              <a:gd name="connsiteY28" fmla="*/ 5809416 h 6858000"/>
              <a:gd name="connsiteX29" fmla="*/ 883580 w 7467663"/>
              <a:gd name="connsiteY29" fmla="*/ 6180710 h 6858000"/>
              <a:gd name="connsiteX30" fmla="*/ 487337 w 7467663"/>
              <a:gd name="connsiteY30" fmla="*/ 5950182 h 6858000"/>
              <a:gd name="connsiteX31" fmla="*/ 354051 w 7467663"/>
              <a:gd name="connsiteY31" fmla="*/ 5854912 h 6858000"/>
              <a:gd name="connsiteX32" fmla="*/ 195436 w 7467663"/>
              <a:gd name="connsiteY32" fmla="*/ 5755068 h 6858000"/>
              <a:gd name="connsiteX33" fmla="*/ 103333 w 7467663"/>
              <a:gd name="connsiteY33" fmla="*/ 5699602 h 6858000"/>
              <a:gd name="connsiteX34" fmla="*/ 5539432 w 7467663"/>
              <a:gd name="connsiteY34" fmla="*/ 5642928 h 6858000"/>
              <a:gd name="connsiteX35" fmla="*/ 5555462 w 7467663"/>
              <a:gd name="connsiteY35" fmla="*/ 5694454 h 6858000"/>
              <a:gd name="connsiteX36" fmla="*/ 5828270 w 7467663"/>
              <a:gd name="connsiteY36" fmla="*/ 6320663 h 6858000"/>
              <a:gd name="connsiteX37" fmla="*/ 5947416 w 7467663"/>
              <a:gd name="connsiteY37" fmla="*/ 6574846 h 6858000"/>
              <a:gd name="connsiteX38" fmla="*/ 5539432 w 7467663"/>
              <a:gd name="connsiteY38" fmla="*/ 5642928 h 6858000"/>
              <a:gd name="connsiteX39" fmla="*/ 51253 w 7467663"/>
              <a:gd name="connsiteY39" fmla="*/ 5631825 h 6858000"/>
              <a:gd name="connsiteX40" fmla="*/ 211622 w 7467663"/>
              <a:gd name="connsiteY40" fmla="*/ 5728803 h 6858000"/>
              <a:gd name="connsiteX41" fmla="*/ 371652 w 7467663"/>
              <a:gd name="connsiteY41" fmla="*/ 5829062 h 6858000"/>
              <a:gd name="connsiteX42" fmla="*/ 505903 w 7467663"/>
              <a:gd name="connsiteY42" fmla="*/ 5925221 h 6858000"/>
              <a:gd name="connsiteX43" fmla="*/ 899240 w 7467663"/>
              <a:gd name="connsiteY43" fmla="*/ 6153068 h 6858000"/>
              <a:gd name="connsiteX44" fmla="*/ 988114 w 7467663"/>
              <a:gd name="connsiteY44" fmla="*/ 6174204 h 6858000"/>
              <a:gd name="connsiteX45" fmla="*/ 845971 w 7467663"/>
              <a:gd name="connsiteY45" fmla="*/ 6067177 h 6858000"/>
              <a:gd name="connsiteX46" fmla="*/ 448057 w 7467663"/>
              <a:gd name="connsiteY46" fmla="*/ 5841376 h 6858000"/>
              <a:gd name="connsiteX47" fmla="*/ 51253 w 7467663"/>
              <a:gd name="connsiteY47" fmla="*/ 5631825 h 6858000"/>
              <a:gd name="connsiteX48" fmla="*/ 2606687 w 7467663"/>
              <a:gd name="connsiteY48" fmla="*/ 5630718 h 6858000"/>
              <a:gd name="connsiteX49" fmla="*/ 2645658 w 7467663"/>
              <a:gd name="connsiteY49" fmla="*/ 6640259 h 6858000"/>
              <a:gd name="connsiteX50" fmla="*/ 2606687 w 7467663"/>
              <a:gd name="connsiteY50" fmla="*/ 5630718 h 6858000"/>
              <a:gd name="connsiteX51" fmla="*/ 3642057 w 7467663"/>
              <a:gd name="connsiteY51" fmla="*/ 5573487 h 6858000"/>
              <a:gd name="connsiteX52" fmla="*/ 3632981 w 7467663"/>
              <a:gd name="connsiteY52" fmla="*/ 5579437 h 6858000"/>
              <a:gd name="connsiteX53" fmla="*/ 3382436 w 7467663"/>
              <a:gd name="connsiteY53" fmla="*/ 5952726 h 6858000"/>
              <a:gd name="connsiteX54" fmla="*/ 3191929 w 7467663"/>
              <a:gd name="connsiteY54" fmla="*/ 6662669 h 6858000"/>
              <a:gd name="connsiteX55" fmla="*/ 3369898 w 7467663"/>
              <a:gd name="connsiteY55" fmla="*/ 6081771 h 6858000"/>
              <a:gd name="connsiteX56" fmla="*/ 3642057 w 7467663"/>
              <a:gd name="connsiteY56" fmla="*/ 5573487 h 6858000"/>
              <a:gd name="connsiteX57" fmla="*/ 2650666 w 7467663"/>
              <a:gd name="connsiteY57" fmla="*/ 5530686 h 6858000"/>
              <a:gd name="connsiteX58" fmla="*/ 2650249 w 7467663"/>
              <a:gd name="connsiteY58" fmla="*/ 5532101 h 6858000"/>
              <a:gd name="connsiteX59" fmla="*/ 2663808 w 7467663"/>
              <a:gd name="connsiteY59" fmla="*/ 6535215 h 6858000"/>
              <a:gd name="connsiteX60" fmla="*/ 2665418 w 7467663"/>
              <a:gd name="connsiteY60" fmla="*/ 6132756 h 6858000"/>
              <a:gd name="connsiteX61" fmla="*/ 2650666 w 7467663"/>
              <a:gd name="connsiteY61" fmla="*/ 5530686 h 6858000"/>
              <a:gd name="connsiteX62" fmla="*/ 2680277 w 7467663"/>
              <a:gd name="connsiteY62" fmla="*/ 5479204 h 6858000"/>
              <a:gd name="connsiteX63" fmla="*/ 2678972 w 7467663"/>
              <a:gd name="connsiteY63" fmla="*/ 5481582 h 6858000"/>
              <a:gd name="connsiteX64" fmla="*/ 2696666 w 7467663"/>
              <a:gd name="connsiteY64" fmla="*/ 6133836 h 6858000"/>
              <a:gd name="connsiteX65" fmla="*/ 2695769 w 7467663"/>
              <a:gd name="connsiteY65" fmla="*/ 6390955 h 6858000"/>
              <a:gd name="connsiteX66" fmla="*/ 2739893 w 7467663"/>
              <a:gd name="connsiteY66" fmla="*/ 6108357 h 6858000"/>
              <a:gd name="connsiteX67" fmla="*/ 2680277 w 7467663"/>
              <a:gd name="connsiteY67" fmla="*/ 5479204 h 6858000"/>
              <a:gd name="connsiteX68" fmla="*/ 1132195 w 7467663"/>
              <a:gd name="connsiteY68" fmla="*/ 5467980 h 6858000"/>
              <a:gd name="connsiteX69" fmla="*/ 1679056 w 7467663"/>
              <a:gd name="connsiteY69" fmla="*/ 5516907 h 6858000"/>
              <a:gd name="connsiteX70" fmla="*/ 2128648 w 7467663"/>
              <a:gd name="connsiteY70" fmla="*/ 5474249 h 6858000"/>
              <a:gd name="connsiteX71" fmla="*/ 1825619 w 7467663"/>
              <a:gd name="connsiteY71" fmla="*/ 5478447 h 6858000"/>
              <a:gd name="connsiteX72" fmla="*/ 1737798 w 7467663"/>
              <a:gd name="connsiteY72" fmla="*/ 5483353 h 6858000"/>
              <a:gd name="connsiteX73" fmla="*/ 1132195 w 7467663"/>
              <a:gd name="connsiteY73" fmla="*/ 5467980 h 6858000"/>
              <a:gd name="connsiteX74" fmla="*/ 7454976 w 7467663"/>
              <a:gd name="connsiteY74" fmla="*/ 6318297 h 6858000"/>
              <a:gd name="connsiteX75" fmla="*/ 7467600 w 7467663"/>
              <a:gd name="connsiteY75" fmla="*/ 6163634 h 6858000"/>
              <a:gd name="connsiteX76" fmla="*/ 7467600 w 7467663"/>
              <a:gd name="connsiteY76" fmla="*/ 6334256 h 6858000"/>
              <a:gd name="connsiteX77" fmla="*/ 7454976 w 7467663"/>
              <a:gd name="connsiteY77" fmla="*/ 6318297 h 6858000"/>
              <a:gd name="connsiteX78" fmla="*/ 1456157 w 7467663"/>
              <a:gd name="connsiteY78" fmla="*/ 5371404 h 6858000"/>
              <a:gd name="connsiteX79" fmla="*/ 1244432 w 7467663"/>
              <a:gd name="connsiteY79" fmla="*/ 5385601 h 6858000"/>
              <a:gd name="connsiteX80" fmla="*/ 973990 w 7467663"/>
              <a:gd name="connsiteY80" fmla="*/ 5424940 h 6858000"/>
              <a:gd name="connsiteX81" fmla="*/ 1103809 w 7467663"/>
              <a:gd name="connsiteY81" fmla="*/ 5433720 h 6858000"/>
              <a:gd name="connsiteX82" fmla="*/ 1123454 w 7467663"/>
              <a:gd name="connsiteY82" fmla="*/ 5435727 h 6858000"/>
              <a:gd name="connsiteX83" fmla="*/ 1737017 w 7467663"/>
              <a:gd name="connsiteY83" fmla="*/ 5452183 h 6858000"/>
              <a:gd name="connsiteX84" fmla="*/ 1824397 w 7467663"/>
              <a:gd name="connsiteY84" fmla="*/ 5447757 h 6858000"/>
              <a:gd name="connsiteX85" fmla="*/ 2070059 w 7467663"/>
              <a:gd name="connsiteY85" fmla="*/ 5441660 h 6858000"/>
              <a:gd name="connsiteX86" fmla="*/ 1456157 w 7467663"/>
              <a:gd name="connsiteY86" fmla="*/ 5371404 h 6858000"/>
              <a:gd name="connsiteX87" fmla="*/ 4988186 w 7467663"/>
              <a:gd name="connsiteY87" fmla="*/ 5216467 h 6858000"/>
              <a:gd name="connsiteX88" fmla="*/ 4777334 w 7467663"/>
              <a:gd name="connsiteY88" fmla="*/ 5406072 h 6858000"/>
              <a:gd name="connsiteX89" fmla="*/ 4718341 w 7467663"/>
              <a:gd name="connsiteY89" fmla="*/ 5468043 h 6858000"/>
              <a:gd name="connsiteX90" fmla="*/ 4604655 w 7467663"/>
              <a:gd name="connsiteY90" fmla="*/ 5583434 h 6858000"/>
              <a:gd name="connsiteX91" fmla="*/ 4565074 w 7467663"/>
              <a:gd name="connsiteY91" fmla="*/ 5618550 h 6858000"/>
              <a:gd name="connsiteX92" fmla="*/ 4988186 w 7467663"/>
              <a:gd name="connsiteY92" fmla="*/ 5216467 h 6858000"/>
              <a:gd name="connsiteX93" fmla="*/ 4978032 w 7467663"/>
              <a:gd name="connsiteY93" fmla="*/ 5183809 h 6858000"/>
              <a:gd name="connsiteX94" fmla="*/ 4463413 w 7467663"/>
              <a:gd name="connsiteY94" fmla="*/ 5615162 h 6858000"/>
              <a:gd name="connsiteX95" fmla="*/ 4358134 w 7467663"/>
              <a:gd name="connsiteY95" fmla="*/ 5742791 h 6858000"/>
              <a:gd name="connsiteX96" fmla="*/ 4376219 w 7467663"/>
              <a:gd name="connsiteY96" fmla="*/ 5729027 h 6858000"/>
              <a:gd name="connsiteX97" fmla="*/ 4582340 w 7467663"/>
              <a:gd name="connsiteY97" fmla="*/ 5561037 h 6858000"/>
              <a:gd name="connsiteX98" fmla="*/ 4694684 w 7467663"/>
              <a:gd name="connsiteY98" fmla="*/ 5447098 h 6858000"/>
              <a:gd name="connsiteX99" fmla="*/ 4754123 w 7467663"/>
              <a:gd name="connsiteY99" fmla="*/ 5384643 h 6858000"/>
              <a:gd name="connsiteX100" fmla="*/ 4978032 w 7467663"/>
              <a:gd name="connsiteY100" fmla="*/ 5183809 h 6858000"/>
              <a:gd name="connsiteX101" fmla="*/ 1903353 w 7467663"/>
              <a:gd name="connsiteY101" fmla="*/ 5044827 h 6858000"/>
              <a:gd name="connsiteX102" fmla="*/ 1936931 w 7467663"/>
              <a:gd name="connsiteY102" fmla="*/ 5093954 h 6858000"/>
              <a:gd name="connsiteX103" fmla="*/ 2195868 w 7467663"/>
              <a:gd name="connsiteY103" fmla="*/ 5396574 h 6858000"/>
              <a:gd name="connsiteX104" fmla="*/ 2088852 w 7467663"/>
              <a:gd name="connsiteY104" fmla="*/ 5166123 h 6858000"/>
              <a:gd name="connsiteX105" fmla="*/ 1958241 w 7467663"/>
              <a:gd name="connsiteY105" fmla="*/ 5067955 h 6858000"/>
              <a:gd name="connsiteX106" fmla="*/ 1903353 w 7467663"/>
              <a:gd name="connsiteY106" fmla="*/ 5044827 h 6858000"/>
              <a:gd name="connsiteX107" fmla="*/ 1979378 w 7467663"/>
              <a:gd name="connsiteY107" fmla="*/ 4769504 h 6858000"/>
              <a:gd name="connsiteX108" fmla="*/ 2882120 w 7467663"/>
              <a:gd name="connsiteY108" fmla="*/ 5064547 h 6858000"/>
              <a:gd name="connsiteX109" fmla="*/ 2793103 w 7467663"/>
              <a:gd name="connsiteY109" fmla="*/ 5039699 h 6858000"/>
              <a:gd name="connsiteX110" fmla="*/ 2770041 w 7467663"/>
              <a:gd name="connsiteY110" fmla="*/ 5033634 h 6858000"/>
              <a:gd name="connsiteX111" fmla="*/ 1979378 w 7467663"/>
              <a:gd name="connsiteY111" fmla="*/ 4769504 h 6858000"/>
              <a:gd name="connsiteX112" fmla="*/ 1927410 w 7467663"/>
              <a:gd name="connsiteY112" fmla="*/ 4716164 h 6858000"/>
              <a:gd name="connsiteX113" fmla="*/ 1959587 w 7467663"/>
              <a:gd name="connsiteY113" fmla="*/ 4728849 h 6858000"/>
              <a:gd name="connsiteX114" fmla="*/ 2777707 w 7467663"/>
              <a:gd name="connsiteY114" fmla="*/ 5003991 h 6858000"/>
              <a:gd name="connsiteX115" fmla="*/ 2800768 w 7467663"/>
              <a:gd name="connsiteY115" fmla="*/ 5010056 h 6858000"/>
              <a:gd name="connsiteX116" fmla="*/ 2879408 w 7467663"/>
              <a:gd name="connsiteY116" fmla="*/ 5031590 h 6858000"/>
              <a:gd name="connsiteX117" fmla="*/ 2862295 w 7467663"/>
              <a:gd name="connsiteY117" fmla="*/ 5022958 h 6858000"/>
              <a:gd name="connsiteX118" fmla="*/ 2813343 w 7467663"/>
              <a:gd name="connsiteY118" fmla="*/ 4998369 h 6858000"/>
              <a:gd name="connsiteX119" fmla="*/ 2646245 w 7467663"/>
              <a:gd name="connsiteY119" fmla="*/ 4930999 h 6858000"/>
              <a:gd name="connsiteX120" fmla="*/ 1999243 w 7467663"/>
              <a:gd name="connsiteY120" fmla="*/ 4730524 h 6858000"/>
              <a:gd name="connsiteX121" fmla="*/ 1979527 w 7467663"/>
              <a:gd name="connsiteY121" fmla="*/ 4726651 h 6858000"/>
              <a:gd name="connsiteX122" fmla="*/ 1927410 w 7467663"/>
              <a:gd name="connsiteY122" fmla="*/ 4716164 h 6858000"/>
              <a:gd name="connsiteX123" fmla="*/ 1997014 w 7467663"/>
              <a:gd name="connsiteY123" fmla="*/ 4698007 h 6858000"/>
              <a:gd name="connsiteX124" fmla="*/ 2005458 w 7467663"/>
              <a:gd name="connsiteY124" fmla="*/ 4699540 h 6858000"/>
              <a:gd name="connsiteX125" fmla="*/ 2657186 w 7467663"/>
              <a:gd name="connsiteY125" fmla="*/ 4901687 h 6858000"/>
              <a:gd name="connsiteX126" fmla="*/ 2826662 w 7467663"/>
              <a:gd name="connsiteY126" fmla="*/ 4970362 h 6858000"/>
              <a:gd name="connsiteX127" fmla="*/ 2876100 w 7467663"/>
              <a:gd name="connsiteY127" fmla="*/ 4995397 h 6858000"/>
              <a:gd name="connsiteX128" fmla="*/ 3042600 w 7467663"/>
              <a:gd name="connsiteY128" fmla="*/ 5059532 h 6858000"/>
              <a:gd name="connsiteX129" fmla="*/ 1997014 w 7467663"/>
              <a:gd name="connsiteY129" fmla="*/ 4698007 h 6858000"/>
              <a:gd name="connsiteX130" fmla="*/ 2305292 w 7467663"/>
              <a:gd name="connsiteY130" fmla="*/ 4219492 h 6858000"/>
              <a:gd name="connsiteX131" fmla="*/ 3360922 w 7467663"/>
              <a:gd name="connsiteY131" fmla="*/ 4529373 h 6858000"/>
              <a:gd name="connsiteX132" fmla="*/ 3492420 w 7467663"/>
              <a:gd name="connsiteY132" fmla="*/ 4510145 h 6858000"/>
              <a:gd name="connsiteX133" fmla="*/ 3364086 w 7467663"/>
              <a:gd name="connsiteY133" fmla="*/ 4480340 h 6858000"/>
              <a:gd name="connsiteX134" fmla="*/ 3225818 w 7467663"/>
              <a:gd name="connsiteY134" fmla="*/ 4411822 h 6858000"/>
              <a:gd name="connsiteX135" fmla="*/ 3129696 w 7467663"/>
              <a:gd name="connsiteY135" fmla="*/ 4360704 h 6858000"/>
              <a:gd name="connsiteX136" fmla="*/ 2814545 w 7467663"/>
              <a:gd name="connsiteY136" fmla="*/ 4282955 h 6858000"/>
              <a:gd name="connsiteX137" fmla="*/ 2305292 w 7467663"/>
              <a:gd name="connsiteY137" fmla="*/ 4219492 h 6858000"/>
              <a:gd name="connsiteX138" fmla="*/ 2626982 w 7467663"/>
              <a:gd name="connsiteY138" fmla="*/ 4206450 h 6858000"/>
              <a:gd name="connsiteX139" fmla="*/ 2490617 w 7467663"/>
              <a:gd name="connsiteY139" fmla="*/ 4206951 h 6858000"/>
              <a:gd name="connsiteX140" fmla="*/ 2819869 w 7467663"/>
              <a:gd name="connsiteY140" fmla="*/ 4252936 h 6858000"/>
              <a:gd name="connsiteX141" fmla="*/ 3143018 w 7467663"/>
              <a:gd name="connsiteY141" fmla="*/ 4332698 h 6858000"/>
              <a:gd name="connsiteX142" fmla="*/ 3241520 w 7467663"/>
              <a:gd name="connsiteY142" fmla="*/ 4385112 h 6858000"/>
              <a:gd name="connsiteX143" fmla="*/ 3374575 w 7467663"/>
              <a:gd name="connsiteY143" fmla="*/ 4451517 h 6858000"/>
              <a:gd name="connsiteX144" fmla="*/ 3505221 w 7467663"/>
              <a:gd name="connsiteY144" fmla="*/ 4480757 h 6858000"/>
              <a:gd name="connsiteX145" fmla="*/ 2626982 w 7467663"/>
              <a:gd name="connsiteY145" fmla="*/ 4206450 h 6858000"/>
              <a:gd name="connsiteX146" fmla="*/ 1310106 w 7467663"/>
              <a:gd name="connsiteY146" fmla="*/ 3943217 h 6858000"/>
              <a:gd name="connsiteX147" fmla="*/ 854994 w 7467663"/>
              <a:gd name="connsiteY147" fmla="*/ 4399136 h 6858000"/>
              <a:gd name="connsiteX148" fmla="*/ 742462 w 7467663"/>
              <a:gd name="connsiteY148" fmla="*/ 4594648 h 6858000"/>
              <a:gd name="connsiteX149" fmla="*/ 820602 w 7467663"/>
              <a:gd name="connsiteY149" fmla="*/ 4485915 h 6858000"/>
              <a:gd name="connsiteX150" fmla="*/ 878295 w 7467663"/>
              <a:gd name="connsiteY150" fmla="*/ 4403594 h 6858000"/>
              <a:gd name="connsiteX151" fmla="*/ 1240607 w 7467663"/>
              <a:gd name="connsiteY151" fmla="*/ 4010401 h 6858000"/>
              <a:gd name="connsiteX152" fmla="*/ 1310106 w 7467663"/>
              <a:gd name="connsiteY152" fmla="*/ 3943217 h 6858000"/>
              <a:gd name="connsiteX153" fmla="*/ 1423113 w 7467663"/>
              <a:gd name="connsiteY153" fmla="*/ 3874565 h 6858000"/>
              <a:gd name="connsiteX154" fmla="*/ 1260565 w 7467663"/>
              <a:gd name="connsiteY154" fmla="*/ 4031982 h 6858000"/>
              <a:gd name="connsiteX155" fmla="*/ 901900 w 7467663"/>
              <a:gd name="connsiteY155" fmla="*/ 4421236 h 6858000"/>
              <a:gd name="connsiteX156" fmla="*/ 845044 w 7467663"/>
              <a:gd name="connsiteY156" fmla="*/ 4502436 h 6858000"/>
              <a:gd name="connsiteX157" fmla="*/ 685926 w 7467663"/>
              <a:gd name="connsiteY157" fmla="*/ 4703069 h 6858000"/>
              <a:gd name="connsiteX158" fmla="*/ 684248 w 7467663"/>
              <a:gd name="connsiteY158" fmla="*/ 4706721 h 6858000"/>
              <a:gd name="connsiteX159" fmla="*/ 1423113 w 7467663"/>
              <a:gd name="connsiteY159" fmla="*/ 3874565 h 6858000"/>
              <a:gd name="connsiteX160" fmla="*/ 3316479 w 7467663"/>
              <a:gd name="connsiteY160" fmla="*/ 3872136 h 6858000"/>
              <a:gd name="connsiteX161" fmla="*/ 3546806 w 7467663"/>
              <a:gd name="connsiteY161" fmla="*/ 4356139 h 6858000"/>
              <a:gd name="connsiteX162" fmla="*/ 3364433 w 7467663"/>
              <a:gd name="connsiteY162" fmla="*/ 3953121 h 6858000"/>
              <a:gd name="connsiteX163" fmla="*/ 3316479 w 7467663"/>
              <a:gd name="connsiteY163" fmla="*/ 3872136 h 6858000"/>
              <a:gd name="connsiteX164" fmla="*/ 3291335 w 7467663"/>
              <a:gd name="connsiteY164" fmla="*/ 3767420 h 6858000"/>
              <a:gd name="connsiteX165" fmla="*/ 3390805 w 7467663"/>
              <a:gd name="connsiteY165" fmla="*/ 3937163 h 6858000"/>
              <a:gd name="connsiteX166" fmla="*/ 3579062 w 7467663"/>
              <a:gd name="connsiteY166" fmla="*/ 4359040 h 6858000"/>
              <a:gd name="connsiteX167" fmla="*/ 3467355 w 7467663"/>
              <a:gd name="connsiteY167" fmla="*/ 3988130 h 6858000"/>
              <a:gd name="connsiteX168" fmla="*/ 3310753 w 7467663"/>
              <a:gd name="connsiteY168" fmla="*/ 3787140 h 6858000"/>
              <a:gd name="connsiteX169" fmla="*/ 3291335 w 7467663"/>
              <a:gd name="connsiteY169" fmla="*/ 3767420 h 6858000"/>
              <a:gd name="connsiteX170" fmla="*/ 1635889 w 7467663"/>
              <a:gd name="connsiteY170" fmla="*/ 3709494 h 6858000"/>
              <a:gd name="connsiteX171" fmla="*/ 1634800 w 7467663"/>
              <a:gd name="connsiteY171" fmla="*/ 3731111 h 6858000"/>
              <a:gd name="connsiteX172" fmla="*/ 1635889 w 7467663"/>
              <a:gd name="connsiteY172" fmla="*/ 3709494 h 6858000"/>
              <a:gd name="connsiteX173" fmla="*/ 1510397 w 7467663"/>
              <a:gd name="connsiteY173" fmla="*/ 3684705 h 6858000"/>
              <a:gd name="connsiteX174" fmla="*/ 1146550 w 7467663"/>
              <a:gd name="connsiteY174" fmla="*/ 3802012 h 6858000"/>
              <a:gd name="connsiteX175" fmla="*/ 698834 w 7467663"/>
              <a:gd name="connsiteY175" fmla="*/ 3952272 h 6858000"/>
              <a:gd name="connsiteX176" fmla="*/ 34256 w 7467663"/>
              <a:gd name="connsiteY176" fmla="*/ 4347603 h 6858000"/>
              <a:gd name="connsiteX177" fmla="*/ 527241 w 7467663"/>
              <a:gd name="connsiteY177" fmla="*/ 4065078 h 6858000"/>
              <a:gd name="connsiteX178" fmla="*/ 1510397 w 7467663"/>
              <a:gd name="connsiteY178" fmla="*/ 3684705 h 6858000"/>
              <a:gd name="connsiteX179" fmla="*/ 1313114 w 7467663"/>
              <a:gd name="connsiteY179" fmla="*/ 3655216 h 6858000"/>
              <a:gd name="connsiteX180" fmla="*/ 1109304 w 7467663"/>
              <a:gd name="connsiteY180" fmla="*/ 3669030 h 6858000"/>
              <a:gd name="connsiteX181" fmla="*/ 8129 w 7467663"/>
              <a:gd name="connsiteY181" fmla="*/ 4330519 h 6858000"/>
              <a:gd name="connsiteX182" fmla="*/ 687572 w 7467663"/>
              <a:gd name="connsiteY182" fmla="*/ 3925629 h 6858000"/>
              <a:gd name="connsiteX183" fmla="*/ 1138365 w 7467663"/>
              <a:gd name="connsiteY183" fmla="*/ 3774515 h 6858000"/>
              <a:gd name="connsiteX184" fmla="*/ 1505579 w 7467663"/>
              <a:gd name="connsiteY184" fmla="*/ 3655526 h 6858000"/>
              <a:gd name="connsiteX185" fmla="*/ 1313114 w 7467663"/>
              <a:gd name="connsiteY185" fmla="*/ 3655216 h 6858000"/>
              <a:gd name="connsiteX186" fmla="*/ 3655073 w 7467663"/>
              <a:gd name="connsiteY186" fmla="*/ 3650884 h 6858000"/>
              <a:gd name="connsiteX187" fmla="*/ 3989938 w 7467663"/>
              <a:gd name="connsiteY187" fmla="*/ 3991685 h 6858000"/>
              <a:gd name="connsiteX188" fmla="*/ 4393907 w 7467663"/>
              <a:gd name="connsiteY188" fmla="*/ 4261258 h 6858000"/>
              <a:gd name="connsiteX189" fmla="*/ 4648051 w 7467663"/>
              <a:gd name="connsiteY189" fmla="*/ 4374051 h 6858000"/>
              <a:gd name="connsiteX190" fmla="*/ 4383389 w 7467663"/>
              <a:gd name="connsiteY190" fmla="*/ 4184369 h 6858000"/>
              <a:gd name="connsiteX191" fmla="*/ 4165508 w 7467663"/>
              <a:gd name="connsiteY191" fmla="*/ 4035196 h 6858000"/>
              <a:gd name="connsiteX192" fmla="*/ 4068162 w 7467663"/>
              <a:gd name="connsiteY192" fmla="*/ 3953394 h 6858000"/>
              <a:gd name="connsiteX193" fmla="*/ 3981416 w 7467663"/>
              <a:gd name="connsiteY193" fmla="*/ 3880482 h 6858000"/>
              <a:gd name="connsiteX194" fmla="*/ 3800147 w 7467663"/>
              <a:gd name="connsiteY194" fmla="*/ 3749872 h 6858000"/>
              <a:gd name="connsiteX195" fmla="*/ 3655073 w 7467663"/>
              <a:gd name="connsiteY195" fmla="*/ 3650884 h 6858000"/>
              <a:gd name="connsiteX196" fmla="*/ 3670252 w 7467663"/>
              <a:gd name="connsiteY196" fmla="*/ 3622798 h 6858000"/>
              <a:gd name="connsiteX197" fmla="*/ 3817258 w 7467663"/>
              <a:gd name="connsiteY197" fmla="*/ 3723577 h 6858000"/>
              <a:gd name="connsiteX198" fmla="*/ 4000461 w 7467663"/>
              <a:gd name="connsiteY198" fmla="*/ 3855966 h 6858000"/>
              <a:gd name="connsiteX199" fmla="*/ 4088180 w 7467663"/>
              <a:gd name="connsiteY199" fmla="*/ 3929774 h 6858000"/>
              <a:gd name="connsiteX200" fmla="*/ 4184555 w 7467663"/>
              <a:gd name="connsiteY200" fmla="*/ 4010683 h 6858000"/>
              <a:gd name="connsiteX201" fmla="*/ 4399563 w 7467663"/>
              <a:gd name="connsiteY201" fmla="*/ 4158106 h 6858000"/>
              <a:gd name="connsiteX202" fmla="*/ 4684469 w 7467663"/>
              <a:gd name="connsiteY202" fmla="*/ 4364680 h 6858000"/>
              <a:gd name="connsiteX203" fmla="*/ 4690271 w 7467663"/>
              <a:gd name="connsiteY203" fmla="*/ 4370034 h 6858000"/>
              <a:gd name="connsiteX204" fmla="*/ 4136093 w 7467663"/>
              <a:gd name="connsiteY204" fmla="*/ 3858466 h 6858000"/>
              <a:gd name="connsiteX205" fmla="*/ 3670252 w 7467663"/>
              <a:gd name="connsiteY205" fmla="*/ 3622798 h 6858000"/>
              <a:gd name="connsiteX206" fmla="*/ 4440129 w 7467663"/>
              <a:gd name="connsiteY206" fmla="*/ 3448571 h 6858000"/>
              <a:gd name="connsiteX207" fmla="*/ 4856525 w 7467663"/>
              <a:gd name="connsiteY207" fmla="*/ 3915351 h 6858000"/>
              <a:gd name="connsiteX208" fmla="*/ 5059055 w 7467663"/>
              <a:gd name="connsiteY208" fmla="*/ 4108918 h 6858000"/>
              <a:gd name="connsiteX209" fmla="*/ 5290070 w 7467663"/>
              <a:gd name="connsiteY209" fmla="*/ 4263619 h 6858000"/>
              <a:gd name="connsiteX210" fmla="*/ 4834991 w 7467663"/>
              <a:gd name="connsiteY210" fmla="*/ 3830985 h 6858000"/>
              <a:gd name="connsiteX211" fmla="*/ 4440129 w 7467663"/>
              <a:gd name="connsiteY211" fmla="*/ 3448571 h 6858000"/>
              <a:gd name="connsiteX212" fmla="*/ 4441737 w 7467663"/>
              <a:gd name="connsiteY212" fmla="*/ 3399734 h 6858000"/>
              <a:gd name="connsiteX213" fmla="*/ 4431236 w 7467663"/>
              <a:gd name="connsiteY213" fmla="*/ 3400954 h 6858000"/>
              <a:gd name="connsiteX214" fmla="*/ 4557150 w 7467663"/>
              <a:gd name="connsiteY214" fmla="*/ 3510023 h 6858000"/>
              <a:gd name="connsiteX215" fmla="*/ 4856936 w 7467663"/>
              <a:gd name="connsiteY215" fmla="*/ 3809146 h 6858000"/>
              <a:gd name="connsiteX216" fmla="*/ 5111996 w 7467663"/>
              <a:gd name="connsiteY216" fmla="*/ 4065759 h 6858000"/>
              <a:gd name="connsiteX217" fmla="*/ 5388878 w 7467663"/>
              <a:gd name="connsiteY217" fmla="*/ 4300185 h 6858000"/>
              <a:gd name="connsiteX218" fmla="*/ 5425556 w 7467663"/>
              <a:gd name="connsiteY218" fmla="*/ 4308967 h 6858000"/>
              <a:gd name="connsiteX219" fmla="*/ 4943646 w 7467663"/>
              <a:gd name="connsiteY219" fmla="*/ 3822916 h 6858000"/>
              <a:gd name="connsiteX220" fmla="*/ 4594837 w 7467663"/>
              <a:gd name="connsiteY220" fmla="*/ 3532274 h 6858000"/>
              <a:gd name="connsiteX221" fmla="*/ 4441737 w 7467663"/>
              <a:gd name="connsiteY221" fmla="*/ 3399734 h 6858000"/>
              <a:gd name="connsiteX222" fmla="*/ 5425834 w 7467663"/>
              <a:gd name="connsiteY222" fmla="*/ 3162785 h 6858000"/>
              <a:gd name="connsiteX223" fmla="*/ 5401644 w 7467663"/>
              <a:gd name="connsiteY223" fmla="*/ 3617847 h 6858000"/>
              <a:gd name="connsiteX224" fmla="*/ 5467256 w 7467663"/>
              <a:gd name="connsiteY224" fmla="*/ 4175494 h 6858000"/>
              <a:gd name="connsiteX225" fmla="*/ 5448069 w 7467663"/>
              <a:gd name="connsiteY225" fmla="*/ 3567554 h 6858000"/>
              <a:gd name="connsiteX226" fmla="*/ 5425834 w 7467663"/>
              <a:gd name="connsiteY226" fmla="*/ 3162785 h 6858000"/>
              <a:gd name="connsiteX227" fmla="*/ 1318687 w 7467663"/>
              <a:gd name="connsiteY227" fmla="*/ 3113840 h 6858000"/>
              <a:gd name="connsiteX228" fmla="*/ 1066793 w 7467663"/>
              <a:gd name="connsiteY228" fmla="*/ 3212171 h 6858000"/>
              <a:gd name="connsiteX229" fmla="*/ 993319 w 7467663"/>
              <a:gd name="connsiteY229" fmla="*/ 3247648 h 6858000"/>
              <a:gd name="connsiteX230" fmla="*/ 853081 w 7467663"/>
              <a:gd name="connsiteY230" fmla="*/ 3312410 h 6858000"/>
              <a:gd name="connsiteX231" fmla="*/ 805957 w 7467663"/>
              <a:gd name="connsiteY231" fmla="*/ 3330443 h 6858000"/>
              <a:gd name="connsiteX232" fmla="*/ 1318687 w 7467663"/>
              <a:gd name="connsiteY232" fmla="*/ 3113840 h 6858000"/>
              <a:gd name="connsiteX233" fmla="*/ 5453702 w 7467663"/>
              <a:gd name="connsiteY233" fmla="*/ 3090882 h 6858000"/>
              <a:gd name="connsiteX234" fmla="*/ 5480135 w 7467663"/>
              <a:gd name="connsiteY234" fmla="*/ 3565802 h 6858000"/>
              <a:gd name="connsiteX235" fmla="*/ 5499023 w 7467663"/>
              <a:gd name="connsiteY235" fmla="*/ 4166310 h 6858000"/>
              <a:gd name="connsiteX236" fmla="*/ 5547022 w 7467663"/>
              <a:gd name="connsiteY236" fmla="*/ 3607838 h 6858000"/>
              <a:gd name="connsiteX237" fmla="*/ 5515964 w 7467663"/>
              <a:gd name="connsiteY237" fmla="*/ 3378541 h 6858000"/>
              <a:gd name="connsiteX238" fmla="*/ 5453702 w 7467663"/>
              <a:gd name="connsiteY238" fmla="*/ 3090882 h 6858000"/>
              <a:gd name="connsiteX239" fmla="*/ 1238695 w 7467663"/>
              <a:gd name="connsiteY239" fmla="*/ 3076820 h 6858000"/>
              <a:gd name="connsiteX240" fmla="*/ 716371 w 7467663"/>
              <a:gd name="connsiteY240" fmla="*/ 3293249 h 6858000"/>
              <a:gd name="connsiteX241" fmla="*/ 579522 w 7467663"/>
              <a:gd name="connsiteY241" fmla="*/ 3371759 h 6858000"/>
              <a:gd name="connsiteX242" fmla="*/ 600288 w 7467663"/>
              <a:gd name="connsiteY242" fmla="*/ 3365555 h 6858000"/>
              <a:gd name="connsiteX243" fmla="*/ 840692 w 7467663"/>
              <a:gd name="connsiteY243" fmla="*/ 3284921 h 6858000"/>
              <a:gd name="connsiteX244" fmla="*/ 979248 w 7467663"/>
              <a:gd name="connsiteY244" fmla="*/ 3221003 h 6858000"/>
              <a:gd name="connsiteX245" fmla="*/ 1053282 w 7467663"/>
              <a:gd name="connsiteY245" fmla="*/ 3185247 h 6858000"/>
              <a:gd name="connsiteX246" fmla="*/ 1320603 w 7467663"/>
              <a:gd name="connsiteY246" fmla="*/ 3081281 h 6858000"/>
              <a:gd name="connsiteX247" fmla="*/ 1238695 w 7467663"/>
              <a:gd name="connsiteY247" fmla="*/ 3076820 h 6858000"/>
              <a:gd name="connsiteX248" fmla="*/ 5425627 w 7467663"/>
              <a:gd name="connsiteY248" fmla="*/ 2954192 h 6858000"/>
              <a:gd name="connsiteX249" fmla="*/ 5470770 w 7467663"/>
              <a:gd name="connsiteY249" fmla="*/ 3005435 h 6858000"/>
              <a:gd name="connsiteX250" fmla="*/ 5519779 w 7467663"/>
              <a:gd name="connsiteY250" fmla="*/ 4359223 h 6858000"/>
              <a:gd name="connsiteX251" fmla="*/ 5520293 w 7467663"/>
              <a:gd name="connsiteY251" fmla="*/ 4360602 h 6858000"/>
              <a:gd name="connsiteX252" fmla="*/ 5767221 w 7467663"/>
              <a:gd name="connsiteY252" fmla="*/ 4665564 h 6858000"/>
              <a:gd name="connsiteX253" fmla="*/ 6937169 w 7467663"/>
              <a:gd name="connsiteY253" fmla="*/ 4815941 h 6858000"/>
              <a:gd name="connsiteX254" fmla="*/ 6953922 w 7467663"/>
              <a:gd name="connsiteY254" fmla="*/ 4890068 h 6858000"/>
              <a:gd name="connsiteX255" fmla="*/ 6071359 w 7467663"/>
              <a:gd name="connsiteY255" fmla="*/ 4770770 h 6858000"/>
              <a:gd name="connsiteX256" fmla="*/ 6038839 w 7467663"/>
              <a:gd name="connsiteY256" fmla="*/ 4764474 h 6858000"/>
              <a:gd name="connsiteX257" fmla="*/ 6038706 w 7467663"/>
              <a:gd name="connsiteY257" fmla="*/ 4763847 h 6858000"/>
              <a:gd name="connsiteX258" fmla="*/ 6037784 w 7467663"/>
              <a:gd name="connsiteY258" fmla="*/ 4764270 h 6858000"/>
              <a:gd name="connsiteX259" fmla="*/ 6038839 w 7467663"/>
              <a:gd name="connsiteY259" fmla="*/ 4764474 h 6858000"/>
              <a:gd name="connsiteX260" fmla="*/ 6040338 w 7467663"/>
              <a:gd name="connsiteY260" fmla="*/ 4771418 h 6858000"/>
              <a:gd name="connsiteX261" fmla="*/ 6024488 w 7467663"/>
              <a:gd name="connsiteY261" fmla="*/ 4809903 h 6858000"/>
              <a:gd name="connsiteX262" fmla="*/ 5599771 w 7467663"/>
              <a:gd name="connsiteY262" fmla="*/ 5509652 h 6858000"/>
              <a:gd name="connsiteX263" fmla="*/ 5548843 w 7467663"/>
              <a:gd name="connsiteY263" fmla="*/ 5563845 h 6858000"/>
              <a:gd name="connsiteX264" fmla="*/ 5940952 w 7467663"/>
              <a:gd name="connsiteY264" fmla="*/ 6250028 h 6858000"/>
              <a:gd name="connsiteX265" fmla="*/ 6043441 w 7467663"/>
              <a:gd name="connsiteY265" fmla="*/ 6665847 h 6858000"/>
              <a:gd name="connsiteX266" fmla="*/ 6093432 w 7467663"/>
              <a:gd name="connsiteY266" fmla="*/ 6858000 h 6858000"/>
              <a:gd name="connsiteX267" fmla="*/ 6034344 w 7467663"/>
              <a:gd name="connsiteY267" fmla="*/ 6858000 h 6858000"/>
              <a:gd name="connsiteX268" fmla="*/ 6026679 w 7467663"/>
              <a:gd name="connsiteY268" fmla="*/ 6836959 h 6858000"/>
              <a:gd name="connsiteX269" fmla="*/ 5800441 w 7467663"/>
              <a:gd name="connsiteY269" fmla="*/ 6335286 h 6858000"/>
              <a:gd name="connsiteX270" fmla="*/ 5526562 w 7467663"/>
              <a:gd name="connsiteY270" fmla="*/ 5705388 h 6858000"/>
              <a:gd name="connsiteX271" fmla="*/ 5519640 w 7467663"/>
              <a:gd name="connsiteY271" fmla="*/ 5683774 h 6858000"/>
              <a:gd name="connsiteX272" fmla="*/ 5844559 w 7467663"/>
              <a:gd name="connsiteY272" fmla="*/ 6553349 h 6858000"/>
              <a:gd name="connsiteX273" fmla="*/ 5975994 w 7467663"/>
              <a:gd name="connsiteY273" fmla="*/ 6858000 h 6858000"/>
              <a:gd name="connsiteX274" fmla="*/ 5898547 w 7467663"/>
              <a:gd name="connsiteY274" fmla="*/ 6858000 h 6858000"/>
              <a:gd name="connsiteX275" fmla="*/ 5682041 w 7467663"/>
              <a:gd name="connsiteY275" fmla="*/ 6355860 h 6858000"/>
              <a:gd name="connsiteX276" fmla="*/ 5461758 w 7467663"/>
              <a:gd name="connsiteY276" fmla="*/ 5820220 h 6858000"/>
              <a:gd name="connsiteX277" fmla="*/ 5237282 w 7467663"/>
              <a:gd name="connsiteY277" fmla="*/ 6579086 h 6858000"/>
              <a:gd name="connsiteX278" fmla="*/ 5115009 w 7467663"/>
              <a:gd name="connsiteY278" fmla="*/ 6858000 h 6858000"/>
              <a:gd name="connsiteX279" fmla="*/ 5028074 w 7467663"/>
              <a:gd name="connsiteY279" fmla="*/ 6858000 h 6858000"/>
              <a:gd name="connsiteX280" fmla="*/ 5079508 w 7467663"/>
              <a:gd name="connsiteY280" fmla="*/ 6749074 h 6858000"/>
              <a:gd name="connsiteX281" fmla="*/ 5371846 w 7467663"/>
              <a:gd name="connsiteY281" fmla="*/ 5924413 h 6858000"/>
              <a:gd name="connsiteX282" fmla="*/ 5270512 w 7467663"/>
              <a:gd name="connsiteY282" fmla="*/ 6138975 h 6858000"/>
              <a:gd name="connsiteX283" fmla="*/ 5062409 w 7467663"/>
              <a:gd name="connsiteY283" fmla="*/ 6653544 h 6858000"/>
              <a:gd name="connsiteX284" fmla="*/ 5036628 w 7467663"/>
              <a:gd name="connsiteY284" fmla="*/ 6754247 h 6858000"/>
              <a:gd name="connsiteX285" fmla="*/ 5009112 w 7467663"/>
              <a:gd name="connsiteY285" fmla="*/ 6858000 h 6858000"/>
              <a:gd name="connsiteX286" fmla="*/ 4976679 w 7467663"/>
              <a:gd name="connsiteY286" fmla="*/ 6858000 h 6858000"/>
              <a:gd name="connsiteX287" fmla="*/ 5006537 w 7467663"/>
              <a:gd name="connsiteY287" fmla="*/ 6747068 h 6858000"/>
              <a:gd name="connsiteX288" fmla="*/ 5032723 w 7467663"/>
              <a:gd name="connsiteY288" fmla="*/ 6644957 h 6858000"/>
              <a:gd name="connsiteX289" fmla="*/ 5242949 w 7467663"/>
              <a:gd name="connsiteY289" fmla="*/ 6125175 h 6858000"/>
              <a:gd name="connsiteX290" fmla="*/ 5286321 w 7467663"/>
              <a:gd name="connsiteY290" fmla="*/ 6033555 h 6858000"/>
              <a:gd name="connsiteX291" fmla="*/ 5008210 w 7467663"/>
              <a:gd name="connsiteY291" fmla="*/ 6649194 h 6858000"/>
              <a:gd name="connsiteX292" fmla="*/ 4986321 w 7467663"/>
              <a:gd name="connsiteY292" fmla="*/ 6765687 h 6858000"/>
              <a:gd name="connsiteX293" fmla="*/ 4973474 w 7467663"/>
              <a:gd name="connsiteY293" fmla="*/ 6858000 h 6858000"/>
              <a:gd name="connsiteX294" fmla="*/ 4907178 w 7467663"/>
              <a:gd name="connsiteY294" fmla="*/ 6858000 h 6858000"/>
              <a:gd name="connsiteX295" fmla="*/ 4910810 w 7467663"/>
              <a:gd name="connsiteY295" fmla="*/ 6829660 h 6858000"/>
              <a:gd name="connsiteX296" fmla="*/ 4987461 w 7467663"/>
              <a:gd name="connsiteY296" fmla="*/ 6432994 h 6858000"/>
              <a:gd name="connsiteX297" fmla="*/ 5179262 w 7467663"/>
              <a:gd name="connsiteY297" fmla="*/ 6035044 h 6858000"/>
              <a:gd name="connsiteX298" fmla="*/ 4689678 w 7467663"/>
              <a:gd name="connsiteY298" fmla="*/ 6440241 h 6858000"/>
              <a:gd name="connsiteX299" fmla="*/ 4477543 w 7467663"/>
              <a:gd name="connsiteY299" fmla="*/ 6674836 h 6858000"/>
              <a:gd name="connsiteX300" fmla="*/ 4329957 w 7467663"/>
              <a:gd name="connsiteY300" fmla="*/ 6858000 h 6858000"/>
              <a:gd name="connsiteX301" fmla="*/ 4218595 w 7467663"/>
              <a:gd name="connsiteY301" fmla="*/ 6858000 h 6858000"/>
              <a:gd name="connsiteX302" fmla="*/ 4368888 w 7467663"/>
              <a:gd name="connsiteY302" fmla="*/ 6668412 h 6858000"/>
              <a:gd name="connsiteX303" fmla="*/ 4563091 w 7467663"/>
              <a:gd name="connsiteY303" fmla="*/ 6442508 h 6858000"/>
              <a:gd name="connsiteX304" fmla="*/ 5387324 w 7467663"/>
              <a:gd name="connsiteY304" fmla="*/ 5705830 h 6858000"/>
              <a:gd name="connsiteX305" fmla="*/ 5073620 w 7467663"/>
              <a:gd name="connsiteY305" fmla="*/ 5955437 h 6858000"/>
              <a:gd name="connsiteX306" fmla="*/ 4689789 w 7467663"/>
              <a:gd name="connsiteY306" fmla="*/ 6268382 h 6858000"/>
              <a:gd name="connsiteX307" fmla="*/ 4418722 w 7467663"/>
              <a:gd name="connsiteY307" fmla="*/ 6570886 h 6858000"/>
              <a:gd name="connsiteX308" fmla="*/ 4214944 w 7467663"/>
              <a:gd name="connsiteY308" fmla="*/ 6858000 h 6858000"/>
              <a:gd name="connsiteX309" fmla="*/ 4177898 w 7467663"/>
              <a:gd name="connsiteY309" fmla="*/ 6858000 h 6858000"/>
              <a:gd name="connsiteX310" fmla="*/ 4391597 w 7467663"/>
              <a:gd name="connsiteY310" fmla="*/ 6556370 h 6858000"/>
              <a:gd name="connsiteX311" fmla="*/ 4668889 w 7467663"/>
              <a:gd name="connsiteY311" fmla="*/ 6246399 h 6858000"/>
              <a:gd name="connsiteX312" fmla="*/ 5055427 w 7467663"/>
              <a:gd name="connsiteY312" fmla="*/ 5931476 h 6858000"/>
              <a:gd name="connsiteX313" fmla="*/ 5371814 w 7467663"/>
              <a:gd name="connsiteY313" fmla="*/ 5678975 h 6858000"/>
              <a:gd name="connsiteX314" fmla="*/ 4987918 w 7467663"/>
              <a:gd name="connsiteY314" fmla="*/ 5838701 h 6858000"/>
              <a:gd name="connsiteX315" fmla="*/ 4317146 w 7467663"/>
              <a:gd name="connsiteY315" fmla="*/ 6587716 h 6858000"/>
              <a:gd name="connsiteX316" fmla="*/ 4171627 w 7467663"/>
              <a:gd name="connsiteY316" fmla="*/ 6858000 h 6858000"/>
              <a:gd name="connsiteX317" fmla="*/ 4081585 w 7467663"/>
              <a:gd name="connsiteY317" fmla="*/ 6858000 h 6858000"/>
              <a:gd name="connsiteX318" fmla="*/ 4238603 w 7467663"/>
              <a:gd name="connsiteY318" fmla="*/ 6559341 h 6858000"/>
              <a:gd name="connsiteX319" fmla="*/ 4778333 w 7467663"/>
              <a:gd name="connsiteY319" fmla="*/ 5873626 h 6858000"/>
              <a:gd name="connsiteX320" fmla="*/ 5414185 w 7467663"/>
              <a:gd name="connsiteY320" fmla="*/ 5573882 h 6858000"/>
              <a:gd name="connsiteX321" fmla="*/ 5959648 w 7467663"/>
              <a:gd name="connsiteY321" fmla="*/ 4760797 h 6858000"/>
              <a:gd name="connsiteX322" fmla="*/ 5355019 w 7467663"/>
              <a:gd name="connsiteY322" fmla="*/ 4734672 h 6858000"/>
              <a:gd name="connsiteX323" fmla="*/ 5083565 w 7467663"/>
              <a:gd name="connsiteY323" fmla="*/ 5179121 h 6858000"/>
              <a:gd name="connsiteX324" fmla="*/ 4713577 w 7467663"/>
              <a:gd name="connsiteY324" fmla="*/ 5616803 h 6858000"/>
              <a:gd name="connsiteX325" fmla="*/ 3989559 w 7467663"/>
              <a:gd name="connsiteY325" fmla="*/ 6145945 h 6858000"/>
              <a:gd name="connsiteX326" fmla="*/ 3939824 w 7467663"/>
              <a:gd name="connsiteY326" fmla="*/ 6066900 h 6858000"/>
              <a:gd name="connsiteX327" fmla="*/ 4584537 w 7467663"/>
              <a:gd name="connsiteY327" fmla="*/ 5324826 h 6858000"/>
              <a:gd name="connsiteX328" fmla="*/ 5037105 w 7467663"/>
              <a:gd name="connsiteY328" fmla="*/ 5088765 h 6858000"/>
              <a:gd name="connsiteX329" fmla="*/ 5039930 w 7467663"/>
              <a:gd name="connsiteY329" fmla="*/ 5089585 h 6858000"/>
              <a:gd name="connsiteX330" fmla="*/ 5263764 w 7467663"/>
              <a:gd name="connsiteY330" fmla="*/ 4735525 h 6858000"/>
              <a:gd name="connsiteX331" fmla="*/ 4086300 w 7467663"/>
              <a:gd name="connsiteY331" fmla="*/ 4884599 h 6858000"/>
              <a:gd name="connsiteX332" fmla="*/ 4085485 w 7467663"/>
              <a:gd name="connsiteY332" fmla="*/ 4899070 h 6858000"/>
              <a:gd name="connsiteX333" fmla="*/ 3871915 w 7467663"/>
              <a:gd name="connsiteY333" fmla="*/ 5253645 h 6858000"/>
              <a:gd name="connsiteX334" fmla="*/ 3799374 w 7467663"/>
              <a:gd name="connsiteY334" fmla="*/ 5466127 h 6858000"/>
              <a:gd name="connsiteX335" fmla="*/ 3498850 w 7467663"/>
              <a:gd name="connsiteY335" fmla="*/ 6661888 h 6858000"/>
              <a:gd name="connsiteX336" fmla="*/ 3399216 w 7467663"/>
              <a:gd name="connsiteY336" fmla="*/ 6858000 h 6858000"/>
              <a:gd name="connsiteX337" fmla="*/ 3303688 w 7467663"/>
              <a:gd name="connsiteY337" fmla="*/ 6858000 h 6858000"/>
              <a:gd name="connsiteX338" fmla="*/ 3391774 w 7467663"/>
              <a:gd name="connsiteY338" fmla="*/ 6697181 h 6858000"/>
              <a:gd name="connsiteX339" fmla="*/ 3735540 w 7467663"/>
              <a:gd name="connsiteY339" fmla="*/ 5546923 h 6858000"/>
              <a:gd name="connsiteX340" fmla="*/ 3729438 w 7467663"/>
              <a:gd name="connsiteY340" fmla="*/ 5569058 h 6858000"/>
              <a:gd name="connsiteX341" fmla="*/ 3707782 w 7467663"/>
              <a:gd name="connsiteY341" fmla="*/ 5644908 h 6858000"/>
              <a:gd name="connsiteX342" fmla="*/ 3583827 w 7467663"/>
              <a:gd name="connsiteY342" fmla="*/ 6039215 h 6858000"/>
              <a:gd name="connsiteX343" fmla="*/ 3547861 w 7467663"/>
              <a:gd name="connsiteY343" fmla="*/ 6129609 h 6858000"/>
              <a:gd name="connsiteX344" fmla="*/ 3490905 w 7467663"/>
              <a:gd name="connsiteY344" fmla="*/ 6277660 h 6858000"/>
              <a:gd name="connsiteX345" fmla="*/ 3455859 w 7467663"/>
              <a:gd name="connsiteY345" fmla="*/ 6391301 h 6858000"/>
              <a:gd name="connsiteX346" fmla="*/ 3429112 w 7467663"/>
              <a:gd name="connsiteY346" fmla="*/ 6479469 h 6858000"/>
              <a:gd name="connsiteX347" fmla="*/ 3304862 w 7467663"/>
              <a:gd name="connsiteY347" fmla="*/ 6796476 h 6858000"/>
              <a:gd name="connsiteX348" fmla="*/ 3276071 w 7467663"/>
              <a:gd name="connsiteY348" fmla="*/ 6858000 h 6858000"/>
              <a:gd name="connsiteX349" fmla="*/ 3240805 w 7467663"/>
              <a:gd name="connsiteY349" fmla="*/ 6858000 h 6858000"/>
              <a:gd name="connsiteX350" fmla="*/ 3275917 w 7467663"/>
              <a:gd name="connsiteY350" fmla="*/ 6783192 h 6858000"/>
              <a:gd name="connsiteX351" fmla="*/ 3399358 w 7467663"/>
              <a:gd name="connsiteY351" fmla="*/ 6469011 h 6858000"/>
              <a:gd name="connsiteX352" fmla="*/ 3425650 w 7467663"/>
              <a:gd name="connsiteY352" fmla="*/ 6381333 h 6858000"/>
              <a:gd name="connsiteX353" fmla="*/ 3460661 w 7467663"/>
              <a:gd name="connsiteY353" fmla="*/ 6266763 h 6858000"/>
              <a:gd name="connsiteX354" fmla="*/ 3518021 w 7467663"/>
              <a:gd name="connsiteY354" fmla="*/ 6117298 h 6858000"/>
              <a:gd name="connsiteX355" fmla="*/ 3554035 w 7467663"/>
              <a:gd name="connsiteY355" fmla="*/ 6027832 h 6858000"/>
              <a:gd name="connsiteX356" fmla="*/ 3677174 w 7467663"/>
              <a:gd name="connsiteY356" fmla="*/ 5636351 h 6858000"/>
              <a:gd name="connsiteX357" fmla="*/ 3698819 w 7467663"/>
              <a:gd name="connsiteY357" fmla="*/ 5560503 h 6858000"/>
              <a:gd name="connsiteX358" fmla="*/ 3702094 w 7467663"/>
              <a:gd name="connsiteY358" fmla="*/ 5549194 h 6858000"/>
              <a:gd name="connsiteX359" fmla="*/ 3398355 w 7467663"/>
              <a:gd name="connsiteY359" fmla="*/ 6094603 h 6858000"/>
              <a:gd name="connsiteX360" fmla="*/ 3193941 w 7467663"/>
              <a:gd name="connsiteY360" fmla="*/ 6798775 h 6858000"/>
              <a:gd name="connsiteX361" fmla="*/ 3184140 w 7467663"/>
              <a:gd name="connsiteY361" fmla="*/ 6858000 h 6858000"/>
              <a:gd name="connsiteX362" fmla="*/ 3099978 w 7467663"/>
              <a:gd name="connsiteY362" fmla="*/ 6858000 h 6858000"/>
              <a:gd name="connsiteX363" fmla="*/ 3101556 w 7467663"/>
              <a:gd name="connsiteY363" fmla="*/ 6843337 h 6858000"/>
              <a:gd name="connsiteX364" fmla="*/ 3370162 w 7467663"/>
              <a:gd name="connsiteY364" fmla="*/ 5785550 h 6858000"/>
              <a:gd name="connsiteX365" fmla="*/ 3746477 w 7467663"/>
              <a:gd name="connsiteY365" fmla="*/ 5377889 h 6858000"/>
              <a:gd name="connsiteX366" fmla="*/ 3863399 w 7467663"/>
              <a:gd name="connsiteY366" fmla="*/ 5087257 h 6858000"/>
              <a:gd name="connsiteX367" fmla="*/ 3968712 w 7467663"/>
              <a:gd name="connsiteY367" fmla="*/ 4913989 h 6858000"/>
              <a:gd name="connsiteX368" fmla="*/ 2792390 w 7467663"/>
              <a:gd name="connsiteY368" fmla="*/ 5382974 h 6858000"/>
              <a:gd name="connsiteX369" fmla="*/ 2714982 w 7467663"/>
              <a:gd name="connsiteY369" fmla="*/ 5427051 h 6858000"/>
              <a:gd name="connsiteX370" fmla="*/ 2813361 w 7467663"/>
              <a:gd name="connsiteY370" fmla="*/ 6023912 h 6858000"/>
              <a:gd name="connsiteX371" fmla="*/ 2688430 w 7467663"/>
              <a:gd name="connsiteY371" fmla="*/ 6801564 h 6858000"/>
              <a:gd name="connsiteX372" fmla="*/ 2629626 w 7467663"/>
              <a:gd name="connsiteY372" fmla="*/ 6763394 h 6858000"/>
              <a:gd name="connsiteX373" fmla="*/ 2565328 w 7467663"/>
              <a:gd name="connsiteY373" fmla="*/ 5516399 h 6858000"/>
              <a:gd name="connsiteX374" fmla="*/ 1922999 w 7467663"/>
              <a:gd name="connsiteY374" fmla="*/ 5980343 h 6858000"/>
              <a:gd name="connsiteX375" fmla="*/ 1950261 w 7467663"/>
              <a:gd name="connsiteY375" fmla="*/ 6405858 h 6858000"/>
              <a:gd name="connsiteX376" fmla="*/ 2365554 w 7467663"/>
              <a:gd name="connsiteY376" fmla="*/ 6759107 h 6858000"/>
              <a:gd name="connsiteX377" fmla="*/ 2424142 w 7467663"/>
              <a:gd name="connsiteY377" fmla="*/ 6858000 h 6858000"/>
              <a:gd name="connsiteX378" fmla="*/ 2395994 w 7467663"/>
              <a:gd name="connsiteY378" fmla="*/ 6858000 h 6858000"/>
              <a:gd name="connsiteX379" fmla="*/ 2392863 w 7467663"/>
              <a:gd name="connsiteY379" fmla="*/ 6852964 h 6858000"/>
              <a:gd name="connsiteX380" fmla="*/ 2017589 w 7467663"/>
              <a:gd name="connsiteY380" fmla="*/ 6493982 h 6858000"/>
              <a:gd name="connsiteX381" fmla="*/ 2147336 w 7467663"/>
              <a:gd name="connsiteY381" fmla="*/ 6594052 h 6858000"/>
              <a:gd name="connsiteX382" fmla="*/ 2207047 w 7467663"/>
              <a:gd name="connsiteY382" fmla="*/ 6654540 h 6858000"/>
              <a:gd name="connsiteX383" fmla="*/ 2299106 w 7467663"/>
              <a:gd name="connsiteY383" fmla="*/ 6778931 h 6858000"/>
              <a:gd name="connsiteX384" fmla="*/ 2314430 w 7467663"/>
              <a:gd name="connsiteY384" fmla="*/ 6801144 h 6858000"/>
              <a:gd name="connsiteX385" fmla="*/ 2352406 w 7467663"/>
              <a:gd name="connsiteY385" fmla="*/ 6858000 h 6858000"/>
              <a:gd name="connsiteX386" fmla="*/ 2314492 w 7467663"/>
              <a:gd name="connsiteY386" fmla="*/ 6858000 h 6858000"/>
              <a:gd name="connsiteX387" fmla="*/ 2288095 w 7467663"/>
              <a:gd name="connsiteY387" fmla="*/ 6818030 h 6858000"/>
              <a:gd name="connsiteX388" fmla="*/ 2272768 w 7467663"/>
              <a:gd name="connsiteY388" fmla="*/ 6795822 h 6858000"/>
              <a:gd name="connsiteX389" fmla="*/ 2182715 w 7467663"/>
              <a:gd name="connsiteY389" fmla="*/ 6675071 h 6858000"/>
              <a:gd name="connsiteX390" fmla="*/ 2032061 w 7467663"/>
              <a:gd name="connsiteY390" fmla="*/ 6541380 h 6858000"/>
              <a:gd name="connsiteX391" fmla="*/ 2257220 w 7467663"/>
              <a:gd name="connsiteY391" fmla="*/ 6826257 h 6858000"/>
              <a:gd name="connsiteX392" fmla="*/ 2281324 w 7467663"/>
              <a:gd name="connsiteY392" fmla="*/ 6858000 h 6858000"/>
              <a:gd name="connsiteX393" fmla="*/ 2242860 w 7467663"/>
              <a:gd name="connsiteY393" fmla="*/ 6858000 h 6858000"/>
              <a:gd name="connsiteX394" fmla="*/ 2232818 w 7467663"/>
              <a:gd name="connsiteY394" fmla="*/ 6844926 h 6858000"/>
              <a:gd name="connsiteX395" fmla="*/ 1990172 w 7467663"/>
              <a:gd name="connsiteY395" fmla="*/ 6542121 h 6858000"/>
              <a:gd name="connsiteX396" fmla="*/ 2124090 w 7467663"/>
              <a:gd name="connsiteY396" fmla="*/ 6761017 h 6858000"/>
              <a:gd name="connsiteX397" fmla="*/ 2200380 w 7467663"/>
              <a:gd name="connsiteY397" fmla="*/ 6858000 h 6858000"/>
              <a:gd name="connsiteX398" fmla="*/ 2147507 w 7467663"/>
              <a:gd name="connsiteY398" fmla="*/ 6858000 h 6858000"/>
              <a:gd name="connsiteX399" fmla="*/ 2070668 w 7467663"/>
              <a:gd name="connsiteY399" fmla="*/ 6761520 h 6858000"/>
              <a:gd name="connsiteX400" fmla="*/ 1975142 w 7467663"/>
              <a:gd name="connsiteY400" fmla="*/ 6585570 h 6858000"/>
              <a:gd name="connsiteX401" fmla="*/ 2050035 w 7467663"/>
              <a:gd name="connsiteY401" fmla="*/ 6813345 h 6858000"/>
              <a:gd name="connsiteX402" fmla="*/ 2063025 w 7467663"/>
              <a:gd name="connsiteY402" fmla="*/ 6858000 h 6858000"/>
              <a:gd name="connsiteX403" fmla="*/ 2021675 w 7467663"/>
              <a:gd name="connsiteY403" fmla="*/ 6858000 h 6858000"/>
              <a:gd name="connsiteX404" fmla="*/ 2019308 w 7467663"/>
              <a:gd name="connsiteY404" fmla="*/ 6847118 h 6858000"/>
              <a:gd name="connsiteX405" fmla="*/ 1938835 w 7467663"/>
              <a:gd name="connsiteY405" fmla="*/ 6551160 h 6858000"/>
              <a:gd name="connsiteX406" fmla="*/ 1953230 w 7467663"/>
              <a:gd name="connsiteY406" fmla="*/ 6759699 h 6858000"/>
              <a:gd name="connsiteX407" fmla="*/ 1956763 w 7467663"/>
              <a:gd name="connsiteY407" fmla="*/ 6778191 h 6858000"/>
              <a:gd name="connsiteX408" fmla="*/ 1967925 w 7467663"/>
              <a:gd name="connsiteY408" fmla="*/ 6858000 h 6858000"/>
              <a:gd name="connsiteX409" fmla="*/ 1936622 w 7467663"/>
              <a:gd name="connsiteY409" fmla="*/ 6858000 h 6858000"/>
              <a:gd name="connsiteX410" fmla="*/ 1926261 w 7467663"/>
              <a:gd name="connsiteY410" fmla="*/ 6784064 h 6858000"/>
              <a:gd name="connsiteX411" fmla="*/ 1922724 w 7467663"/>
              <a:gd name="connsiteY411" fmla="*/ 6765577 h 6858000"/>
              <a:gd name="connsiteX412" fmla="*/ 1904650 w 7467663"/>
              <a:gd name="connsiteY412" fmla="*/ 6639616 h 6858000"/>
              <a:gd name="connsiteX413" fmla="*/ 1885273 w 7467663"/>
              <a:gd name="connsiteY413" fmla="*/ 6858000 h 6858000"/>
              <a:gd name="connsiteX414" fmla="*/ 1854363 w 7467663"/>
              <a:gd name="connsiteY414" fmla="*/ 6858000 h 6858000"/>
              <a:gd name="connsiteX415" fmla="*/ 1880391 w 7467663"/>
              <a:gd name="connsiteY415" fmla="*/ 6603796 h 6858000"/>
              <a:gd name="connsiteX416" fmla="*/ 1818273 w 7467663"/>
              <a:gd name="connsiteY416" fmla="*/ 6715729 h 6858000"/>
              <a:gd name="connsiteX417" fmla="*/ 1794691 w 7467663"/>
              <a:gd name="connsiteY417" fmla="*/ 6843239 h 6858000"/>
              <a:gd name="connsiteX418" fmla="*/ 1794914 w 7467663"/>
              <a:gd name="connsiteY418" fmla="*/ 6858000 h 6858000"/>
              <a:gd name="connsiteX419" fmla="*/ 1746128 w 7467663"/>
              <a:gd name="connsiteY419" fmla="*/ 6858000 h 6858000"/>
              <a:gd name="connsiteX420" fmla="*/ 1753934 w 7467663"/>
              <a:gd name="connsiteY420" fmla="*/ 6724796 h 6858000"/>
              <a:gd name="connsiteX421" fmla="*/ 1792053 w 7467663"/>
              <a:gd name="connsiteY421" fmla="*/ 6572396 h 6858000"/>
              <a:gd name="connsiteX422" fmla="*/ 1862248 w 7467663"/>
              <a:gd name="connsiteY422" fmla="*/ 6266397 h 6858000"/>
              <a:gd name="connsiteX423" fmla="*/ 1862250 w 7467663"/>
              <a:gd name="connsiteY423" fmla="*/ 6033531 h 6858000"/>
              <a:gd name="connsiteX424" fmla="*/ 1211999 w 7467663"/>
              <a:gd name="connsiteY424" fmla="*/ 6683610 h 6858000"/>
              <a:gd name="connsiteX425" fmla="*/ 1213266 w 7467663"/>
              <a:gd name="connsiteY425" fmla="*/ 6691947 h 6858000"/>
              <a:gd name="connsiteX426" fmla="*/ 1203370 w 7467663"/>
              <a:gd name="connsiteY426" fmla="*/ 6850676 h 6858000"/>
              <a:gd name="connsiteX427" fmla="*/ 1203671 w 7467663"/>
              <a:gd name="connsiteY427" fmla="*/ 6858000 h 6858000"/>
              <a:gd name="connsiteX428" fmla="*/ 1143180 w 7467663"/>
              <a:gd name="connsiteY428" fmla="*/ 6858000 h 6858000"/>
              <a:gd name="connsiteX429" fmla="*/ 1142176 w 7467663"/>
              <a:gd name="connsiteY429" fmla="*/ 6766045 h 6858000"/>
              <a:gd name="connsiteX430" fmla="*/ 1067484 w 7467663"/>
              <a:gd name="connsiteY430" fmla="*/ 6858000 h 6858000"/>
              <a:gd name="connsiteX431" fmla="*/ 953928 w 7467663"/>
              <a:gd name="connsiteY431" fmla="*/ 6858000 h 6858000"/>
              <a:gd name="connsiteX432" fmla="*/ 959715 w 7467663"/>
              <a:gd name="connsiteY432" fmla="*/ 6850185 h 6858000"/>
              <a:gd name="connsiteX433" fmla="*/ 1483788 w 7467663"/>
              <a:gd name="connsiteY433" fmla="*/ 6259174 h 6858000"/>
              <a:gd name="connsiteX434" fmla="*/ 1100671 w 7467663"/>
              <a:gd name="connsiteY434" fmla="*/ 6252137 h 6858000"/>
              <a:gd name="connsiteX435" fmla="*/ 1090144 w 7467663"/>
              <a:gd name="connsiteY435" fmla="*/ 6256748 h 6858000"/>
              <a:gd name="connsiteX436" fmla="*/ 1095872 w 7467663"/>
              <a:gd name="connsiteY436" fmla="*/ 6271892 h 6858000"/>
              <a:gd name="connsiteX437" fmla="*/ 262785 w 7467663"/>
              <a:gd name="connsiteY437" fmla="*/ 6845450 h 6858000"/>
              <a:gd name="connsiteX438" fmla="*/ 209968 w 7467663"/>
              <a:gd name="connsiteY438" fmla="*/ 6770713 h 6858000"/>
              <a:gd name="connsiteX439" fmla="*/ 873460 w 7467663"/>
              <a:gd name="connsiteY439" fmla="*/ 6253768 h 6858000"/>
              <a:gd name="connsiteX440" fmla="*/ 192686 w 7467663"/>
              <a:gd name="connsiteY440" fmla="*/ 5849257 h 6858000"/>
              <a:gd name="connsiteX441" fmla="*/ 4696 w 7467663"/>
              <a:gd name="connsiteY441" fmla="*/ 5697668 h 6858000"/>
              <a:gd name="connsiteX442" fmla="*/ 0 w 7467663"/>
              <a:gd name="connsiteY442" fmla="*/ 5689984 h 6858000"/>
              <a:gd name="connsiteX443" fmla="*/ 0 w 7467663"/>
              <a:gd name="connsiteY443" fmla="*/ 5513472 h 6858000"/>
              <a:gd name="connsiteX444" fmla="*/ 174101 w 7467663"/>
              <a:gd name="connsiteY444" fmla="*/ 5620277 h 6858000"/>
              <a:gd name="connsiteX445" fmla="*/ 891800 w 7467663"/>
              <a:gd name="connsiteY445" fmla="*/ 6036935 h 6858000"/>
              <a:gd name="connsiteX446" fmla="*/ 1072219 w 7467663"/>
              <a:gd name="connsiteY446" fmla="*/ 6169443 h 6858000"/>
              <a:gd name="connsiteX447" fmla="*/ 1074117 w 7467663"/>
              <a:gd name="connsiteY447" fmla="*/ 6170301 h 6858000"/>
              <a:gd name="connsiteX448" fmla="*/ 1083114 w 7467663"/>
              <a:gd name="connsiteY448" fmla="*/ 6174131 h 6858000"/>
              <a:gd name="connsiteX449" fmla="*/ 1543010 w 7467663"/>
              <a:gd name="connsiteY449" fmla="*/ 6191140 h 6858000"/>
              <a:gd name="connsiteX450" fmla="*/ 1551080 w 7467663"/>
              <a:gd name="connsiteY450" fmla="*/ 6195006 h 6858000"/>
              <a:gd name="connsiteX451" fmla="*/ 2345443 w 7467663"/>
              <a:gd name="connsiteY451" fmla="*/ 5549882 h 6858000"/>
              <a:gd name="connsiteX452" fmla="*/ 1721499 w 7467663"/>
              <a:gd name="connsiteY452" fmla="*/ 5599969 h 6858000"/>
              <a:gd name="connsiteX453" fmla="*/ 767716 w 7467663"/>
              <a:gd name="connsiteY453" fmla="*/ 5472768 h 6858000"/>
              <a:gd name="connsiteX454" fmla="*/ 722147 w 7467663"/>
              <a:gd name="connsiteY454" fmla="*/ 5393091 h 6858000"/>
              <a:gd name="connsiteX455" fmla="*/ 1485552 w 7467663"/>
              <a:gd name="connsiteY455" fmla="*/ 5313202 h 6858000"/>
              <a:gd name="connsiteX456" fmla="*/ 2143004 w 7467663"/>
              <a:gd name="connsiteY456" fmla="*/ 5402420 h 6858000"/>
              <a:gd name="connsiteX457" fmla="*/ 1933391 w 7467663"/>
              <a:gd name="connsiteY457" fmla="*/ 5156971 h 6858000"/>
              <a:gd name="connsiteX458" fmla="*/ 1827118 w 7467663"/>
              <a:gd name="connsiteY458" fmla="*/ 4968410 h 6858000"/>
              <a:gd name="connsiteX459" fmla="*/ 1837349 w 7467663"/>
              <a:gd name="connsiteY459" fmla="*/ 4956357 h 6858000"/>
              <a:gd name="connsiteX460" fmla="*/ 2162835 w 7467663"/>
              <a:gd name="connsiteY460" fmla="*/ 5187853 h 6858000"/>
              <a:gd name="connsiteX461" fmla="*/ 2257167 w 7467663"/>
              <a:gd name="connsiteY461" fmla="*/ 5462123 h 6858000"/>
              <a:gd name="connsiteX462" fmla="*/ 2261598 w 7467663"/>
              <a:gd name="connsiteY462" fmla="*/ 5467998 h 6858000"/>
              <a:gd name="connsiteX463" fmla="*/ 2437177 w 7467663"/>
              <a:gd name="connsiteY463" fmla="*/ 5479608 h 6858000"/>
              <a:gd name="connsiteX464" fmla="*/ 2445247 w 7467663"/>
              <a:gd name="connsiteY464" fmla="*/ 5483476 h 6858000"/>
              <a:gd name="connsiteX465" fmla="*/ 2743626 w 7467663"/>
              <a:gd name="connsiteY465" fmla="*/ 5304819 h 6858000"/>
              <a:gd name="connsiteX466" fmla="*/ 3048102 w 7467663"/>
              <a:gd name="connsiteY466" fmla="*/ 5150595 h 6858000"/>
              <a:gd name="connsiteX467" fmla="*/ 1799414 w 7467663"/>
              <a:gd name="connsiteY467" fmla="*/ 4694732 h 6858000"/>
              <a:gd name="connsiteX468" fmla="*/ 1771735 w 7467663"/>
              <a:gd name="connsiteY468" fmla="*/ 4619929 h 6858000"/>
              <a:gd name="connsiteX469" fmla="*/ 3104273 w 7467663"/>
              <a:gd name="connsiteY469" fmla="*/ 5076159 h 6858000"/>
              <a:gd name="connsiteX470" fmla="*/ 3113245 w 7467663"/>
              <a:gd name="connsiteY470" fmla="*/ 5090705 h 6858000"/>
              <a:gd name="connsiteX471" fmla="*/ 3126294 w 7467663"/>
              <a:gd name="connsiteY471" fmla="*/ 5114400 h 6858000"/>
              <a:gd name="connsiteX472" fmla="*/ 3937433 w 7467663"/>
              <a:gd name="connsiteY472" fmla="*/ 4830473 h 6858000"/>
              <a:gd name="connsiteX473" fmla="*/ 3590475 w 7467663"/>
              <a:gd name="connsiteY473" fmla="*/ 4597974 h 6858000"/>
              <a:gd name="connsiteX474" fmla="*/ 3100264 w 7467663"/>
              <a:gd name="connsiteY474" fmla="*/ 4579845 h 6858000"/>
              <a:gd name="connsiteX475" fmla="*/ 2183576 w 7467663"/>
              <a:gd name="connsiteY475" fmla="*/ 4227150 h 6858000"/>
              <a:gd name="connsiteX476" fmla="*/ 2151029 w 7467663"/>
              <a:gd name="connsiteY476" fmla="*/ 4146947 h 6858000"/>
              <a:gd name="connsiteX477" fmla="*/ 3563434 w 7467663"/>
              <a:gd name="connsiteY477" fmla="*/ 4469115 h 6858000"/>
              <a:gd name="connsiteX478" fmla="*/ 3177952 w 7467663"/>
              <a:gd name="connsiteY478" fmla="*/ 3657386 h 6858000"/>
              <a:gd name="connsiteX479" fmla="*/ 3189263 w 7467663"/>
              <a:gd name="connsiteY479" fmla="*/ 3625726 h 6858000"/>
              <a:gd name="connsiteX480" fmla="*/ 3560912 w 7467663"/>
              <a:gd name="connsiteY480" fmla="*/ 4079863 h 6858000"/>
              <a:gd name="connsiteX481" fmla="*/ 3626636 w 7467663"/>
              <a:gd name="connsiteY481" fmla="*/ 4512230 h 6858000"/>
              <a:gd name="connsiteX482" fmla="*/ 3653088 w 7467663"/>
              <a:gd name="connsiteY482" fmla="*/ 4521417 h 6858000"/>
              <a:gd name="connsiteX483" fmla="*/ 3988128 w 7467663"/>
              <a:gd name="connsiteY483" fmla="*/ 4817267 h 6858000"/>
              <a:gd name="connsiteX484" fmla="*/ 4830582 w 7467663"/>
              <a:gd name="connsiteY484" fmla="*/ 4676000 h 6858000"/>
              <a:gd name="connsiteX485" fmla="*/ 4830100 w 7467663"/>
              <a:gd name="connsiteY485" fmla="*/ 4675554 h 6858000"/>
              <a:gd name="connsiteX486" fmla="*/ 4036318 w 7467663"/>
              <a:gd name="connsiteY486" fmla="*/ 4147013 h 6858000"/>
              <a:gd name="connsiteX487" fmla="*/ 3432098 w 7467663"/>
              <a:gd name="connsiteY487" fmla="*/ 3537312 h 6858000"/>
              <a:gd name="connsiteX488" fmla="*/ 3446761 w 7467663"/>
              <a:gd name="connsiteY488" fmla="*/ 3461278 h 6858000"/>
              <a:gd name="connsiteX489" fmla="*/ 4419733 w 7467663"/>
              <a:gd name="connsiteY489" fmla="*/ 3963555 h 6858000"/>
              <a:gd name="connsiteX490" fmla="*/ 4781371 w 7467663"/>
              <a:gd name="connsiteY490" fmla="*/ 4458604 h 6858000"/>
              <a:gd name="connsiteX491" fmla="*/ 4780440 w 7467663"/>
              <a:gd name="connsiteY491" fmla="*/ 4470290 h 6858000"/>
              <a:gd name="connsiteX492" fmla="*/ 4898954 w 7467663"/>
              <a:gd name="connsiteY492" fmla="*/ 4662092 h 6858000"/>
              <a:gd name="connsiteX493" fmla="*/ 4900699 w 7467663"/>
              <a:gd name="connsiteY493" fmla="*/ 4670867 h 6858000"/>
              <a:gd name="connsiteX494" fmla="*/ 5714511 w 7467663"/>
              <a:gd name="connsiteY494" fmla="*/ 4663483 h 6858000"/>
              <a:gd name="connsiteX495" fmla="*/ 5464793 w 7467663"/>
              <a:gd name="connsiteY495" fmla="*/ 4393556 h 6858000"/>
              <a:gd name="connsiteX496" fmla="*/ 5461897 w 7467663"/>
              <a:gd name="connsiteY496" fmla="*/ 4390879 h 6858000"/>
              <a:gd name="connsiteX497" fmla="*/ 4294126 w 7467663"/>
              <a:gd name="connsiteY497" fmla="*/ 3303048 h 6858000"/>
              <a:gd name="connsiteX498" fmla="*/ 4305321 w 7467663"/>
              <a:gd name="connsiteY498" fmla="*/ 3256953 h 6858000"/>
              <a:gd name="connsiteX499" fmla="*/ 4949299 w 7467663"/>
              <a:gd name="connsiteY499" fmla="*/ 3766336 h 6858000"/>
              <a:gd name="connsiteX500" fmla="*/ 5291452 w 7467663"/>
              <a:gd name="connsiteY500" fmla="*/ 4076801 h 6858000"/>
              <a:gd name="connsiteX501" fmla="*/ 5434998 w 7467663"/>
              <a:gd name="connsiteY501" fmla="*/ 4254100 h 6858000"/>
              <a:gd name="connsiteX502" fmla="*/ 5351015 w 7467663"/>
              <a:gd name="connsiteY502" fmla="*/ 3760989 h 6858000"/>
              <a:gd name="connsiteX503" fmla="*/ 5413780 w 7467663"/>
              <a:gd name="connsiteY503" fmla="*/ 2966265 h 6858000"/>
              <a:gd name="connsiteX504" fmla="*/ 5425627 w 7467663"/>
              <a:gd name="connsiteY504" fmla="*/ 2954192 h 6858000"/>
              <a:gd name="connsiteX505" fmla="*/ 6604735 w 7467663"/>
              <a:gd name="connsiteY505" fmla="*/ 2041381 h 6858000"/>
              <a:gd name="connsiteX506" fmla="*/ 7204487 w 7467663"/>
              <a:gd name="connsiteY506" fmla="*/ 2742112 h 6858000"/>
              <a:gd name="connsiteX507" fmla="*/ 7131592 w 7467663"/>
              <a:gd name="connsiteY507" fmla="*/ 2672096 h 6858000"/>
              <a:gd name="connsiteX508" fmla="*/ 6996344 w 7467663"/>
              <a:gd name="connsiteY508" fmla="*/ 2518310 h 6858000"/>
              <a:gd name="connsiteX509" fmla="*/ 6735495 w 7467663"/>
              <a:gd name="connsiteY509" fmla="*/ 2196890 h 6858000"/>
              <a:gd name="connsiteX510" fmla="*/ 6721901 w 7467663"/>
              <a:gd name="connsiteY510" fmla="*/ 2179274 h 6858000"/>
              <a:gd name="connsiteX511" fmla="*/ 6604735 w 7467663"/>
              <a:gd name="connsiteY511" fmla="*/ 2041381 h 6858000"/>
              <a:gd name="connsiteX512" fmla="*/ 6591670 w 7467663"/>
              <a:gd name="connsiteY512" fmla="*/ 1988277 h 6858000"/>
              <a:gd name="connsiteX513" fmla="*/ 6747349 w 7467663"/>
              <a:gd name="connsiteY513" fmla="*/ 2160069 h 6858000"/>
              <a:gd name="connsiteX514" fmla="*/ 6760943 w 7467663"/>
              <a:gd name="connsiteY514" fmla="*/ 2177686 h 6858000"/>
              <a:gd name="connsiteX515" fmla="*/ 7021065 w 7467663"/>
              <a:gd name="connsiteY515" fmla="*/ 2498102 h 6858000"/>
              <a:gd name="connsiteX516" fmla="*/ 7155223 w 7467663"/>
              <a:gd name="connsiteY516" fmla="*/ 2650386 h 6858000"/>
              <a:gd name="connsiteX517" fmla="*/ 7203167 w 7467663"/>
              <a:gd name="connsiteY517" fmla="*/ 2697288 h 6858000"/>
              <a:gd name="connsiteX518" fmla="*/ 6937703 w 7467663"/>
              <a:gd name="connsiteY518" fmla="*/ 2321981 h 6858000"/>
              <a:gd name="connsiteX519" fmla="*/ 6591670 w 7467663"/>
              <a:gd name="connsiteY519" fmla="*/ 1988277 h 6858000"/>
              <a:gd name="connsiteX520" fmla="*/ 5798671 w 7467663"/>
              <a:gd name="connsiteY520" fmla="*/ 1981601 h 6858000"/>
              <a:gd name="connsiteX521" fmla="*/ 5754709 w 7467663"/>
              <a:gd name="connsiteY521" fmla="*/ 2071454 h 6858000"/>
              <a:gd name="connsiteX522" fmla="*/ 5763044 w 7467663"/>
              <a:gd name="connsiteY522" fmla="*/ 2842206 h 6858000"/>
              <a:gd name="connsiteX523" fmla="*/ 5764974 w 7467663"/>
              <a:gd name="connsiteY523" fmla="*/ 2799609 h 6858000"/>
              <a:gd name="connsiteX524" fmla="*/ 5767665 w 7467663"/>
              <a:gd name="connsiteY524" fmla="*/ 2666409 h 6858000"/>
              <a:gd name="connsiteX525" fmla="*/ 5763055 w 7467663"/>
              <a:gd name="connsiteY525" fmla="*/ 2579705 h 6858000"/>
              <a:gd name="connsiteX526" fmla="*/ 5758079 w 7467663"/>
              <a:gd name="connsiteY526" fmla="*/ 2492508 h 6858000"/>
              <a:gd name="connsiteX527" fmla="*/ 5779325 w 7467663"/>
              <a:gd name="connsiteY527" fmla="*/ 2197069 h 6858000"/>
              <a:gd name="connsiteX528" fmla="*/ 5798671 w 7467663"/>
              <a:gd name="connsiteY528" fmla="*/ 1981601 h 6858000"/>
              <a:gd name="connsiteX529" fmla="*/ 5829202 w 7467663"/>
              <a:gd name="connsiteY529" fmla="*/ 1971679 h 6858000"/>
              <a:gd name="connsiteX530" fmla="*/ 5809558 w 7467663"/>
              <a:gd name="connsiteY530" fmla="*/ 2198043 h 6858000"/>
              <a:gd name="connsiteX531" fmla="*/ 5788653 w 7467663"/>
              <a:gd name="connsiteY531" fmla="*/ 2489430 h 6858000"/>
              <a:gd name="connsiteX532" fmla="*/ 5793439 w 7467663"/>
              <a:gd name="connsiteY532" fmla="*/ 2575235 h 6858000"/>
              <a:gd name="connsiteX533" fmla="*/ 5796837 w 7467663"/>
              <a:gd name="connsiteY533" fmla="*/ 2637633 h 6858000"/>
              <a:gd name="connsiteX534" fmla="*/ 5818614 w 7467663"/>
              <a:gd name="connsiteY534" fmla="*/ 2473055 h 6858000"/>
              <a:gd name="connsiteX535" fmla="*/ 5829202 w 7467663"/>
              <a:gd name="connsiteY535" fmla="*/ 1971679 h 6858000"/>
              <a:gd name="connsiteX536" fmla="*/ 5911389 w 7467663"/>
              <a:gd name="connsiteY536" fmla="*/ 1898371 h 6858000"/>
              <a:gd name="connsiteX537" fmla="*/ 6237627 w 7467663"/>
              <a:gd name="connsiteY537" fmla="*/ 2231921 h 6858000"/>
              <a:gd name="connsiteX538" fmla="*/ 5911389 w 7467663"/>
              <a:gd name="connsiteY538" fmla="*/ 1898371 h 6858000"/>
              <a:gd name="connsiteX539" fmla="*/ 6944437 w 7467663"/>
              <a:gd name="connsiteY539" fmla="*/ 1575402 h 6858000"/>
              <a:gd name="connsiteX540" fmla="*/ 6304730 w 7467663"/>
              <a:gd name="connsiteY540" fmla="*/ 1766654 h 6858000"/>
              <a:gd name="connsiteX541" fmla="*/ 6944437 w 7467663"/>
              <a:gd name="connsiteY541" fmla="*/ 1575402 h 6858000"/>
              <a:gd name="connsiteX542" fmla="*/ 7019523 w 7467663"/>
              <a:gd name="connsiteY542" fmla="*/ 1519450 h 6858000"/>
              <a:gd name="connsiteX543" fmla="*/ 6298091 w 7467663"/>
              <a:gd name="connsiteY543" fmla="*/ 1737122 h 6858000"/>
              <a:gd name="connsiteX544" fmla="*/ 7019523 w 7467663"/>
              <a:gd name="connsiteY544" fmla="*/ 1519450 h 6858000"/>
              <a:gd name="connsiteX545" fmla="*/ 2399523 w 7467663"/>
              <a:gd name="connsiteY545" fmla="*/ 1428234 h 6858000"/>
              <a:gd name="connsiteX546" fmla="*/ 2224982 w 7467663"/>
              <a:gd name="connsiteY546" fmla="*/ 1826201 h 6858000"/>
              <a:gd name="connsiteX547" fmla="*/ 2096099 w 7467663"/>
              <a:gd name="connsiteY547" fmla="*/ 2345900 h 6858000"/>
              <a:gd name="connsiteX548" fmla="*/ 2283317 w 7467663"/>
              <a:gd name="connsiteY548" fmla="*/ 1796925 h 6858000"/>
              <a:gd name="connsiteX549" fmla="*/ 2399523 w 7467663"/>
              <a:gd name="connsiteY549" fmla="*/ 1428234 h 6858000"/>
              <a:gd name="connsiteX550" fmla="*/ 2448558 w 7467663"/>
              <a:gd name="connsiteY550" fmla="*/ 1373435 h 6858000"/>
              <a:gd name="connsiteX551" fmla="*/ 2312521 w 7467663"/>
              <a:gd name="connsiteY551" fmla="*/ 1806140 h 6858000"/>
              <a:gd name="connsiteX552" fmla="*/ 2127533 w 7467663"/>
              <a:gd name="connsiteY552" fmla="*/ 2348380 h 6858000"/>
              <a:gd name="connsiteX553" fmla="*/ 2358080 w 7467663"/>
              <a:gd name="connsiteY553" fmla="*/ 1866134 h 6858000"/>
              <a:gd name="connsiteX554" fmla="*/ 2407436 w 7467663"/>
              <a:gd name="connsiteY554" fmla="*/ 1651070 h 6858000"/>
              <a:gd name="connsiteX555" fmla="*/ 2448558 w 7467663"/>
              <a:gd name="connsiteY555" fmla="*/ 1373435 h 6858000"/>
              <a:gd name="connsiteX556" fmla="*/ 278707 w 7467663"/>
              <a:gd name="connsiteY556" fmla="*/ 1352270 h 6858000"/>
              <a:gd name="connsiteX557" fmla="*/ 321570 w 7467663"/>
              <a:gd name="connsiteY557" fmla="*/ 1861610 h 6858000"/>
              <a:gd name="connsiteX558" fmla="*/ 294281 w 7467663"/>
              <a:gd name="connsiteY558" fmla="*/ 1440658 h 6858000"/>
              <a:gd name="connsiteX559" fmla="*/ 278707 w 7467663"/>
              <a:gd name="connsiteY559" fmla="*/ 1352270 h 6858000"/>
              <a:gd name="connsiteX560" fmla="*/ 1423821 w 7467663"/>
              <a:gd name="connsiteY560" fmla="*/ 1351958 h 6858000"/>
              <a:gd name="connsiteX561" fmla="*/ 1638521 w 7467663"/>
              <a:gd name="connsiteY561" fmla="*/ 1908470 h 6858000"/>
              <a:gd name="connsiteX562" fmla="*/ 1754199 w 7467663"/>
              <a:gd name="connsiteY562" fmla="*/ 2149284 h 6858000"/>
              <a:gd name="connsiteX563" fmla="*/ 1908359 w 7467663"/>
              <a:gd name="connsiteY563" fmla="*/ 2364988 h 6858000"/>
              <a:gd name="connsiteX564" fmla="*/ 1647661 w 7467663"/>
              <a:gd name="connsiteY564" fmla="*/ 1825945 h 6858000"/>
              <a:gd name="connsiteX565" fmla="*/ 1423821 w 7467663"/>
              <a:gd name="connsiteY565" fmla="*/ 1351958 h 6858000"/>
              <a:gd name="connsiteX566" fmla="*/ 1431890 w 7467663"/>
              <a:gd name="connsiteY566" fmla="*/ 1306475 h 6858000"/>
              <a:gd name="connsiteX567" fmla="*/ 1507597 w 7467663"/>
              <a:gd name="connsiteY567" fmla="*/ 1446132 h 6858000"/>
              <a:gd name="connsiteX568" fmla="*/ 1674586 w 7467663"/>
              <a:gd name="connsiteY568" fmla="*/ 1813832 h 6858000"/>
              <a:gd name="connsiteX569" fmla="*/ 1815950 w 7467663"/>
              <a:gd name="connsiteY569" fmla="*/ 2128564 h 6858000"/>
              <a:gd name="connsiteX570" fmla="*/ 1984242 w 7467663"/>
              <a:gd name="connsiteY570" fmla="*/ 2430829 h 6858000"/>
              <a:gd name="connsiteX571" fmla="*/ 2014023 w 7467663"/>
              <a:gd name="connsiteY571" fmla="*/ 2450995 h 6858000"/>
              <a:gd name="connsiteX572" fmla="*/ 1747337 w 7467663"/>
              <a:gd name="connsiteY572" fmla="*/ 1855264 h 6858000"/>
              <a:gd name="connsiteX573" fmla="*/ 1533749 w 7467663"/>
              <a:gd name="connsiteY573" fmla="*/ 1478656 h 6858000"/>
              <a:gd name="connsiteX574" fmla="*/ 1431890 w 7467663"/>
              <a:gd name="connsiteY574" fmla="*/ 1306475 h 6858000"/>
              <a:gd name="connsiteX575" fmla="*/ 5052692 w 7467663"/>
              <a:gd name="connsiteY575" fmla="*/ 1292994 h 6858000"/>
              <a:gd name="connsiteX576" fmla="*/ 5200661 w 7467663"/>
              <a:gd name="connsiteY576" fmla="*/ 1635186 h 6858000"/>
              <a:gd name="connsiteX577" fmla="*/ 5297138 w 7467663"/>
              <a:gd name="connsiteY577" fmla="*/ 1906351 h 6858000"/>
              <a:gd name="connsiteX578" fmla="*/ 5052692 w 7467663"/>
              <a:gd name="connsiteY578" fmla="*/ 1292994 h 6858000"/>
              <a:gd name="connsiteX579" fmla="*/ 5009948 w 7467663"/>
              <a:gd name="connsiteY579" fmla="*/ 1273619 h 6858000"/>
              <a:gd name="connsiteX580" fmla="*/ 5121777 w 7467663"/>
              <a:gd name="connsiteY580" fmla="*/ 1654213 h 6858000"/>
              <a:gd name="connsiteX581" fmla="*/ 5293545 w 7467663"/>
              <a:gd name="connsiteY581" fmla="*/ 2072247 h 6858000"/>
              <a:gd name="connsiteX582" fmla="*/ 5294042 w 7467663"/>
              <a:gd name="connsiteY582" fmla="*/ 2065019 h 6858000"/>
              <a:gd name="connsiteX583" fmla="*/ 5171936 w 7467663"/>
              <a:gd name="connsiteY583" fmla="*/ 1647613 h 6858000"/>
              <a:gd name="connsiteX584" fmla="*/ 5009948 w 7467663"/>
              <a:gd name="connsiteY584" fmla="*/ 1273619 h 6858000"/>
              <a:gd name="connsiteX585" fmla="*/ 655236 w 7467663"/>
              <a:gd name="connsiteY585" fmla="*/ 1268632 h 6858000"/>
              <a:gd name="connsiteX586" fmla="*/ 839521 w 7467663"/>
              <a:gd name="connsiteY586" fmla="*/ 1685315 h 6858000"/>
              <a:gd name="connsiteX587" fmla="*/ 1109416 w 7467663"/>
              <a:gd name="connsiteY587" fmla="*/ 2061663 h 6858000"/>
              <a:gd name="connsiteX588" fmla="*/ 1298300 w 7467663"/>
              <a:gd name="connsiteY588" fmla="*/ 2247742 h 6858000"/>
              <a:gd name="connsiteX589" fmla="*/ 1125871 w 7467663"/>
              <a:gd name="connsiteY589" fmla="*/ 1989513 h 6858000"/>
              <a:gd name="connsiteX590" fmla="*/ 981574 w 7467663"/>
              <a:gd name="connsiteY590" fmla="*/ 1783157 h 6858000"/>
              <a:gd name="connsiteX591" fmla="*/ 922198 w 7467663"/>
              <a:gd name="connsiteY591" fmla="*/ 1677437 h 6858000"/>
              <a:gd name="connsiteX592" fmla="*/ 869293 w 7467663"/>
              <a:gd name="connsiteY592" fmla="*/ 1583214 h 6858000"/>
              <a:gd name="connsiteX593" fmla="*/ 751431 w 7467663"/>
              <a:gd name="connsiteY593" fmla="*/ 1405731 h 6858000"/>
              <a:gd name="connsiteX594" fmla="*/ 655236 w 7467663"/>
              <a:gd name="connsiteY594" fmla="*/ 1268632 h 6858000"/>
              <a:gd name="connsiteX595" fmla="*/ 6516292 w 7467663"/>
              <a:gd name="connsiteY595" fmla="*/ 1263064 h 6858000"/>
              <a:gd name="connsiteX596" fmla="*/ 5736320 w 7467663"/>
              <a:gd name="connsiteY596" fmla="*/ 1501803 h 6858000"/>
              <a:gd name="connsiteX597" fmla="*/ 6516292 w 7467663"/>
              <a:gd name="connsiteY597" fmla="*/ 1263064 h 6858000"/>
              <a:gd name="connsiteX598" fmla="*/ 291466 w 7467663"/>
              <a:gd name="connsiteY598" fmla="*/ 1250369 h 6858000"/>
              <a:gd name="connsiteX599" fmla="*/ 323180 w 7467663"/>
              <a:gd name="connsiteY599" fmla="*/ 1435283 h 6858000"/>
              <a:gd name="connsiteX600" fmla="*/ 349381 w 7467663"/>
              <a:gd name="connsiteY600" fmla="*/ 1875041 h 6858000"/>
              <a:gd name="connsiteX601" fmla="*/ 374363 w 7467663"/>
              <a:gd name="connsiteY601" fmla="*/ 1506494 h 6858000"/>
              <a:gd name="connsiteX602" fmla="*/ 302168 w 7467663"/>
              <a:gd name="connsiteY602" fmla="*/ 1274495 h 6858000"/>
              <a:gd name="connsiteX603" fmla="*/ 291466 w 7467663"/>
              <a:gd name="connsiteY603" fmla="*/ 1250369 h 6858000"/>
              <a:gd name="connsiteX604" fmla="*/ 678222 w 7467663"/>
              <a:gd name="connsiteY604" fmla="*/ 1248670 h 6858000"/>
              <a:gd name="connsiteX605" fmla="*/ 775536 w 7467663"/>
              <a:gd name="connsiteY605" fmla="*/ 1388015 h 6858000"/>
              <a:gd name="connsiteX606" fmla="*/ 894529 w 7467663"/>
              <a:gd name="connsiteY606" fmla="*/ 1567739 h 6858000"/>
              <a:gd name="connsiteX607" fmla="*/ 948000 w 7467663"/>
              <a:gd name="connsiteY607" fmla="*/ 1663088 h 6858000"/>
              <a:gd name="connsiteX608" fmla="*/ 1006812 w 7467663"/>
              <a:gd name="connsiteY608" fmla="*/ 1767683 h 6858000"/>
              <a:gd name="connsiteX609" fmla="*/ 1149133 w 7467663"/>
              <a:gd name="connsiteY609" fmla="*/ 1971513 h 6858000"/>
              <a:gd name="connsiteX610" fmla="*/ 1333952 w 7467663"/>
              <a:gd name="connsiteY610" fmla="*/ 2251620 h 6858000"/>
              <a:gd name="connsiteX611" fmla="*/ 1337329 w 7467663"/>
              <a:gd name="connsiteY611" fmla="*/ 2258350 h 6858000"/>
              <a:gd name="connsiteX612" fmla="*/ 1014726 w 7467663"/>
              <a:gd name="connsiteY612" fmla="*/ 1615556 h 6858000"/>
              <a:gd name="connsiteX613" fmla="*/ 678222 w 7467663"/>
              <a:gd name="connsiteY613" fmla="*/ 1248670 h 6858000"/>
              <a:gd name="connsiteX614" fmla="*/ 6691602 w 7467663"/>
              <a:gd name="connsiteY614" fmla="*/ 1140573 h 6858000"/>
              <a:gd name="connsiteX615" fmla="*/ 6571100 w 7467663"/>
              <a:gd name="connsiteY615" fmla="*/ 1183662 h 6858000"/>
              <a:gd name="connsiteX616" fmla="*/ 6241687 w 7467663"/>
              <a:gd name="connsiteY616" fmla="*/ 1257600 h 6858000"/>
              <a:gd name="connsiteX617" fmla="*/ 5693009 w 7467663"/>
              <a:gd name="connsiteY617" fmla="*/ 1478256 h 6858000"/>
              <a:gd name="connsiteX618" fmla="*/ 6548420 w 7467663"/>
              <a:gd name="connsiteY618" fmla="*/ 1214599 h 6858000"/>
              <a:gd name="connsiteX619" fmla="*/ 6605473 w 7467663"/>
              <a:gd name="connsiteY619" fmla="*/ 1184686 h 6858000"/>
              <a:gd name="connsiteX620" fmla="*/ 6691602 w 7467663"/>
              <a:gd name="connsiteY620" fmla="*/ 1140573 h 6858000"/>
              <a:gd name="connsiteX621" fmla="*/ 4002475 w 7467663"/>
              <a:gd name="connsiteY621" fmla="*/ 1037802 h 6858000"/>
              <a:gd name="connsiteX622" fmla="*/ 4000324 w 7467663"/>
              <a:gd name="connsiteY622" fmla="*/ 1039362 h 6858000"/>
              <a:gd name="connsiteX623" fmla="*/ 4002862 w 7467663"/>
              <a:gd name="connsiteY623" fmla="*/ 1042866 h 6858000"/>
              <a:gd name="connsiteX624" fmla="*/ 4002475 w 7467663"/>
              <a:gd name="connsiteY624" fmla="*/ 1037802 h 6858000"/>
              <a:gd name="connsiteX625" fmla="*/ 506322 w 7467663"/>
              <a:gd name="connsiteY625" fmla="*/ 1020997 h 6858000"/>
              <a:gd name="connsiteX626" fmla="*/ 533068 w 7467663"/>
              <a:gd name="connsiteY626" fmla="*/ 1029409 h 6858000"/>
              <a:gd name="connsiteX627" fmla="*/ 1232525 w 7467663"/>
              <a:gd name="connsiteY627" fmla="*/ 1804675 h 6858000"/>
              <a:gd name="connsiteX628" fmla="*/ 1388858 w 7467663"/>
              <a:gd name="connsiteY628" fmla="*/ 2368011 h 6858000"/>
              <a:gd name="connsiteX629" fmla="*/ 1384098 w 7467663"/>
              <a:gd name="connsiteY629" fmla="*/ 2378125 h 6858000"/>
              <a:gd name="connsiteX630" fmla="*/ 1425393 w 7467663"/>
              <a:gd name="connsiteY630" fmla="*/ 2589124 h 6858000"/>
              <a:gd name="connsiteX631" fmla="*/ 1424001 w 7467663"/>
              <a:gd name="connsiteY631" fmla="*/ 2597541 h 6858000"/>
              <a:gd name="connsiteX632" fmla="*/ 2152729 w 7467663"/>
              <a:gd name="connsiteY632" fmla="*/ 2864487 h 6858000"/>
              <a:gd name="connsiteX633" fmla="*/ 2020609 w 7467663"/>
              <a:gd name="connsiteY633" fmla="*/ 2539671 h 6858000"/>
              <a:gd name="connsiteX634" fmla="*/ 2018920 w 7467663"/>
              <a:gd name="connsiteY634" fmla="*/ 2536309 h 6858000"/>
              <a:gd name="connsiteX635" fmla="*/ 1342441 w 7467663"/>
              <a:gd name="connsiteY635" fmla="*/ 1173017 h 6858000"/>
              <a:gd name="connsiteX636" fmla="*/ 1367925 w 7467663"/>
              <a:gd name="connsiteY636" fmla="*/ 1135648 h 6858000"/>
              <a:gd name="connsiteX637" fmla="*/ 1771401 w 7467663"/>
              <a:gd name="connsiteY637" fmla="*/ 1806673 h 6858000"/>
              <a:gd name="connsiteX638" fmla="*/ 1972385 w 7467663"/>
              <a:gd name="connsiteY638" fmla="*/ 2198735 h 6858000"/>
              <a:gd name="connsiteX639" fmla="*/ 2040892 w 7467663"/>
              <a:gd name="connsiteY639" fmla="*/ 2405205 h 6858000"/>
              <a:gd name="connsiteX640" fmla="*/ 2131689 w 7467663"/>
              <a:gd name="connsiteY640" fmla="*/ 1936926 h 6858000"/>
              <a:gd name="connsiteX641" fmla="*/ 2454820 w 7467663"/>
              <a:gd name="connsiteY641" fmla="*/ 1248808 h 6858000"/>
              <a:gd name="connsiteX642" fmla="*/ 2492512 w 7467663"/>
              <a:gd name="connsiteY642" fmla="*/ 1302920 h 6858000"/>
              <a:gd name="connsiteX643" fmla="*/ 2081216 w 7467663"/>
              <a:gd name="connsiteY643" fmla="*/ 2527513 h 6858000"/>
              <a:gd name="connsiteX644" fmla="*/ 2081211 w 7467663"/>
              <a:gd name="connsiteY644" fmla="*/ 2528916 h 6858000"/>
              <a:gd name="connsiteX645" fmla="*/ 2199067 w 7467663"/>
              <a:gd name="connsiteY645" fmla="*/ 2884061 h 6858000"/>
              <a:gd name="connsiteX646" fmla="*/ 3192586 w 7467663"/>
              <a:gd name="connsiteY646" fmla="*/ 3411496 h 6858000"/>
              <a:gd name="connsiteX647" fmla="*/ 3182620 w 7467663"/>
              <a:gd name="connsiteY647" fmla="*/ 3483279 h 6858000"/>
              <a:gd name="connsiteX648" fmla="*/ 2435119 w 7467663"/>
              <a:gd name="connsiteY648" fmla="*/ 3080173 h 6858000"/>
              <a:gd name="connsiteX649" fmla="*/ 2410152 w 7467663"/>
              <a:gd name="connsiteY649" fmla="*/ 3063751 h 6858000"/>
              <a:gd name="connsiteX650" fmla="*/ 2408099 w 7467663"/>
              <a:gd name="connsiteY650" fmla="*/ 3064403 h 6858000"/>
              <a:gd name="connsiteX651" fmla="*/ 2407218 w 7467663"/>
              <a:gd name="connsiteY651" fmla="*/ 3070324 h 6858000"/>
              <a:gd name="connsiteX652" fmla="*/ 2380138 w 7467663"/>
              <a:gd name="connsiteY652" fmla="*/ 3099341 h 6858000"/>
              <a:gd name="connsiteX653" fmla="*/ 1765923 w 7467663"/>
              <a:gd name="connsiteY653" fmla="*/ 3581043 h 6858000"/>
              <a:gd name="connsiteX654" fmla="*/ 1702258 w 7467663"/>
              <a:gd name="connsiteY654" fmla="*/ 3612286 h 6858000"/>
              <a:gd name="connsiteX655" fmla="*/ 1538370 w 7467663"/>
              <a:gd name="connsiteY655" fmla="*/ 3811804 h 6858000"/>
              <a:gd name="connsiteX656" fmla="*/ 542867 w 7467663"/>
              <a:gd name="connsiteY656" fmla="*/ 4944092 h 6858000"/>
              <a:gd name="connsiteX657" fmla="*/ 515800 w 7467663"/>
              <a:gd name="connsiteY657" fmla="*/ 4862180 h 6858000"/>
              <a:gd name="connsiteX658" fmla="*/ 909145 w 7467663"/>
              <a:gd name="connsiteY658" fmla="*/ 4199225 h 6858000"/>
              <a:gd name="connsiteX659" fmla="*/ 1214067 w 7467663"/>
              <a:gd name="connsiteY659" fmla="*/ 3908561 h 6858000"/>
              <a:gd name="connsiteX660" fmla="*/ 640967 w 7467663"/>
              <a:gd name="connsiteY660" fmla="*/ 4105601 h 6858000"/>
              <a:gd name="connsiteX661" fmla="*/ 112563 w 7467663"/>
              <a:gd name="connsiteY661" fmla="*/ 4396952 h 6858000"/>
              <a:gd name="connsiteX662" fmla="*/ 0 w 7467663"/>
              <a:gd name="connsiteY662" fmla="*/ 4466006 h 6858000"/>
              <a:gd name="connsiteX663" fmla="*/ 0 w 7467663"/>
              <a:gd name="connsiteY663" fmla="*/ 4233763 h 6858000"/>
              <a:gd name="connsiteX664" fmla="*/ 36881 w 7467663"/>
              <a:gd name="connsiteY664" fmla="*/ 4200118 h 6858000"/>
              <a:gd name="connsiteX665" fmla="*/ 910534 w 7467663"/>
              <a:gd name="connsiteY665" fmla="*/ 3629753 h 6858000"/>
              <a:gd name="connsiteX666" fmla="*/ 1578717 w 7467663"/>
              <a:gd name="connsiteY666" fmla="*/ 3575982 h 6858000"/>
              <a:gd name="connsiteX667" fmla="*/ 2338780 w 7467663"/>
              <a:gd name="connsiteY667" fmla="*/ 3033725 h 6858000"/>
              <a:gd name="connsiteX668" fmla="*/ 1807991 w 7467663"/>
              <a:gd name="connsiteY668" fmla="*/ 2807184 h 6858000"/>
              <a:gd name="connsiteX669" fmla="*/ 1416358 w 7467663"/>
              <a:gd name="connsiteY669" fmla="*/ 3112571 h 6858000"/>
              <a:gd name="connsiteX670" fmla="*/ 939066 w 7467663"/>
              <a:gd name="connsiteY670" fmla="*/ 3378798 h 6858000"/>
              <a:gd name="connsiteX671" fmla="*/ 115099 w 7467663"/>
              <a:gd name="connsiteY671" fmla="*/ 3607650 h 6858000"/>
              <a:gd name="connsiteX672" fmla="*/ 97284 w 7467663"/>
              <a:gd name="connsiteY672" fmla="*/ 3520393 h 6858000"/>
              <a:gd name="connsiteX673" fmla="*/ 922050 w 7467663"/>
              <a:gd name="connsiteY673" fmla="*/ 3074867 h 6858000"/>
              <a:gd name="connsiteX674" fmla="*/ 1405265 w 7467663"/>
              <a:gd name="connsiteY674" fmla="*/ 3016319 h 6858000"/>
              <a:gd name="connsiteX675" fmla="*/ 1407512 w 7467663"/>
              <a:gd name="connsiteY675" fmla="*/ 3018001 h 6858000"/>
              <a:gd name="connsiteX676" fmla="*/ 1726266 w 7467663"/>
              <a:gd name="connsiteY676" fmla="*/ 2777274 h 6858000"/>
              <a:gd name="connsiteX677" fmla="*/ 625390 w 7467663"/>
              <a:gd name="connsiteY677" fmla="*/ 2514541 h 6858000"/>
              <a:gd name="connsiteX678" fmla="*/ 619799 w 7467663"/>
              <a:gd name="connsiteY678" fmla="*/ 2527180 h 6858000"/>
              <a:gd name="connsiteX679" fmla="*/ 310030 w 7467663"/>
              <a:gd name="connsiteY679" fmla="*/ 2771818 h 6858000"/>
              <a:gd name="connsiteX680" fmla="*/ 173877 w 7467663"/>
              <a:gd name="connsiteY680" fmla="*/ 2937056 h 6858000"/>
              <a:gd name="connsiteX681" fmla="*/ 77889 w 7467663"/>
              <a:gd name="connsiteY681" fmla="*/ 3138440 h 6858000"/>
              <a:gd name="connsiteX682" fmla="*/ 0 w 7467663"/>
              <a:gd name="connsiteY682" fmla="*/ 3271395 h 6858000"/>
              <a:gd name="connsiteX683" fmla="*/ 0 w 7467663"/>
              <a:gd name="connsiteY683" fmla="*/ 3153002 h 6858000"/>
              <a:gd name="connsiteX684" fmla="*/ 2386 w 7467663"/>
              <a:gd name="connsiteY684" fmla="*/ 3149203 h 6858000"/>
              <a:gd name="connsiteX685" fmla="*/ 89753 w 7467663"/>
              <a:gd name="connsiteY685" fmla="*/ 2987702 h 6858000"/>
              <a:gd name="connsiteX686" fmla="*/ 76869 w 7467663"/>
              <a:gd name="connsiteY686" fmla="*/ 3005404 h 6858000"/>
              <a:gd name="connsiteX687" fmla="*/ 32049 w 7467663"/>
              <a:gd name="connsiteY687" fmla="*/ 3065814 h 6858000"/>
              <a:gd name="connsiteX688" fmla="*/ 0 w 7467663"/>
              <a:gd name="connsiteY688" fmla="*/ 3108744 h 6858000"/>
              <a:gd name="connsiteX689" fmla="*/ 0 w 7467663"/>
              <a:gd name="connsiteY689" fmla="*/ 3058059 h 6858000"/>
              <a:gd name="connsiteX690" fmla="*/ 7610 w 7467663"/>
              <a:gd name="connsiteY690" fmla="*/ 3047889 h 6858000"/>
              <a:gd name="connsiteX691" fmla="*/ 52419 w 7467663"/>
              <a:gd name="connsiteY691" fmla="*/ 2987479 h 6858000"/>
              <a:gd name="connsiteX692" fmla="*/ 59142 w 7467663"/>
              <a:gd name="connsiteY692" fmla="*/ 2978488 h 6858000"/>
              <a:gd name="connsiteX693" fmla="*/ 0 w 7467663"/>
              <a:gd name="connsiteY693" fmla="*/ 3015334 h 6858000"/>
              <a:gd name="connsiteX694" fmla="*/ 0 w 7467663"/>
              <a:gd name="connsiteY694" fmla="*/ 2914286 h 6858000"/>
              <a:gd name="connsiteX695" fmla="*/ 36383 w 7467663"/>
              <a:gd name="connsiteY695" fmla="*/ 2901128 h 6858000"/>
              <a:gd name="connsiteX696" fmla="*/ 156329 w 7467663"/>
              <a:gd name="connsiteY696" fmla="*/ 2840533 h 6858000"/>
              <a:gd name="connsiteX697" fmla="*/ 358355 w 7467663"/>
              <a:gd name="connsiteY697" fmla="*/ 2620471 h 6858000"/>
              <a:gd name="connsiteX698" fmla="*/ 510577 w 7467663"/>
              <a:gd name="connsiteY698" fmla="*/ 2501244 h 6858000"/>
              <a:gd name="connsiteX699" fmla="*/ 211967 w 7467663"/>
              <a:gd name="connsiteY699" fmla="*/ 2479171 h 6858000"/>
              <a:gd name="connsiteX700" fmla="*/ 0 w 7467663"/>
              <a:gd name="connsiteY700" fmla="*/ 2476398 h 6858000"/>
              <a:gd name="connsiteX701" fmla="*/ 0 w 7467663"/>
              <a:gd name="connsiteY701" fmla="*/ 2389189 h 6858000"/>
              <a:gd name="connsiteX702" fmla="*/ 103062 w 7467663"/>
              <a:gd name="connsiteY702" fmla="*/ 2389518 h 6858000"/>
              <a:gd name="connsiteX703" fmla="*/ 510734 w 7467663"/>
              <a:gd name="connsiteY703" fmla="*/ 2416201 h 6858000"/>
              <a:gd name="connsiteX704" fmla="*/ 279257 w 7467663"/>
              <a:gd name="connsiteY704" fmla="*/ 2092102 h 6858000"/>
              <a:gd name="connsiteX705" fmla="*/ 65265 w 7467663"/>
              <a:gd name="connsiteY705" fmla="*/ 2006049 h 6858000"/>
              <a:gd name="connsiteX706" fmla="*/ 0 w 7467663"/>
              <a:gd name="connsiteY706" fmla="*/ 1982532 h 6858000"/>
              <a:gd name="connsiteX707" fmla="*/ 0 w 7467663"/>
              <a:gd name="connsiteY707" fmla="*/ 1912789 h 6858000"/>
              <a:gd name="connsiteX708" fmla="*/ 97460 w 7467663"/>
              <a:gd name="connsiteY708" fmla="*/ 1953725 h 6858000"/>
              <a:gd name="connsiteX709" fmla="*/ 221272 w 7467663"/>
              <a:gd name="connsiteY709" fmla="*/ 1980766 h 6858000"/>
              <a:gd name="connsiteX710" fmla="*/ 116765 w 7467663"/>
              <a:gd name="connsiteY710" fmla="*/ 1911033 h 6858000"/>
              <a:gd name="connsiteX711" fmla="*/ 16405 w 7467663"/>
              <a:gd name="connsiteY711" fmla="*/ 1803412 h 6858000"/>
              <a:gd name="connsiteX712" fmla="*/ 0 w 7467663"/>
              <a:gd name="connsiteY712" fmla="*/ 1784777 h 6858000"/>
              <a:gd name="connsiteX713" fmla="*/ 0 w 7467663"/>
              <a:gd name="connsiteY713" fmla="*/ 1740082 h 6858000"/>
              <a:gd name="connsiteX714" fmla="*/ 39394 w 7467663"/>
              <a:gd name="connsiteY714" fmla="*/ 1784856 h 6858000"/>
              <a:gd name="connsiteX715" fmla="*/ 135813 w 7467663"/>
              <a:gd name="connsiteY715" fmla="*/ 1888838 h 6858000"/>
              <a:gd name="connsiteX716" fmla="*/ 242575 w 7467663"/>
              <a:gd name="connsiteY716" fmla="*/ 1958841 h 6858000"/>
              <a:gd name="connsiteX717" fmla="*/ 82197 w 7467663"/>
              <a:gd name="connsiteY717" fmla="*/ 1754826 h 6858000"/>
              <a:gd name="connsiteX718" fmla="*/ 0 w 7467663"/>
              <a:gd name="connsiteY718" fmla="*/ 1679650 h 6858000"/>
              <a:gd name="connsiteX719" fmla="*/ 0 w 7467663"/>
              <a:gd name="connsiteY719" fmla="*/ 1602463 h 6858000"/>
              <a:gd name="connsiteX720" fmla="*/ 84689 w 7467663"/>
              <a:gd name="connsiteY720" fmla="*/ 1677442 h 6858000"/>
              <a:gd name="connsiteX721" fmla="*/ 298437 w 7467663"/>
              <a:gd name="connsiteY721" fmla="*/ 1968019 h 6858000"/>
              <a:gd name="connsiteX722" fmla="*/ 227269 w 7467663"/>
              <a:gd name="connsiteY722" fmla="*/ 1114064 h 6858000"/>
              <a:gd name="connsiteX723" fmla="*/ 248003 w 7467663"/>
              <a:gd name="connsiteY723" fmla="*/ 1089613 h 6858000"/>
              <a:gd name="connsiteX724" fmla="*/ 427020 w 7467663"/>
              <a:gd name="connsiteY724" fmla="*/ 1619803 h 6858000"/>
              <a:gd name="connsiteX725" fmla="*/ 340345 w 7467663"/>
              <a:gd name="connsiteY725" fmla="*/ 2027739 h 6858000"/>
              <a:gd name="connsiteX726" fmla="*/ 360865 w 7467663"/>
              <a:gd name="connsiteY726" fmla="*/ 2044827 h 6858000"/>
              <a:gd name="connsiteX727" fmla="*/ 560414 w 7467663"/>
              <a:gd name="connsiteY727" fmla="*/ 2421457 h 6858000"/>
              <a:gd name="connsiteX728" fmla="*/ 1359703 w 7467663"/>
              <a:gd name="connsiteY728" fmla="*/ 2578554 h 6858000"/>
              <a:gd name="connsiteX729" fmla="*/ 1359422 w 7467663"/>
              <a:gd name="connsiteY729" fmla="*/ 2577994 h 6858000"/>
              <a:gd name="connsiteX730" fmla="*/ 828701 w 7467663"/>
              <a:gd name="connsiteY730" fmla="*/ 1839520 h 6858000"/>
              <a:gd name="connsiteX731" fmla="*/ 494427 w 7467663"/>
              <a:gd name="connsiteY731" fmla="*/ 1092333 h 6858000"/>
              <a:gd name="connsiteX732" fmla="*/ 506322 w 7467663"/>
              <a:gd name="connsiteY732" fmla="*/ 1020997 h 6858000"/>
              <a:gd name="connsiteX733" fmla="*/ 4570198 w 7467663"/>
              <a:gd name="connsiteY733" fmla="*/ 978081 h 6858000"/>
              <a:gd name="connsiteX734" fmla="*/ 4523691 w 7467663"/>
              <a:gd name="connsiteY734" fmla="*/ 1127776 h 6858000"/>
              <a:gd name="connsiteX735" fmla="*/ 4509875 w 7467663"/>
              <a:gd name="connsiteY735" fmla="*/ 1167552 h 6858000"/>
              <a:gd name="connsiteX736" fmla="*/ 4478168 w 7467663"/>
              <a:gd name="connsiteY736" fmla="*/ 1260735 h 6858000"/>
              <a:gd name="connsiteX737" fmla="*/ 4409309 w 7467663"/>
              <a:gd name="connsiteY737" fmla="*/ 1666996 h 6858000"/>
              <a:gd name="connsiteX738" fmla="*/ 4370031 w 7467663"/>
              <a:gd name="connsiteY738" fmla="*/ 1955666 h 6858000"/>
              <a:gd name="connsiteX739" fmla="*/ 4570198 w 7467663"/>
              <a:gd name="connsiteY739" fmla="*/ 978081 h 6858000"/>
              <a:gd name="connsiteX740" fmla="*/ 4557898 w 7467663"/>
              <a:gd name="connsiteY740" fmla="*/ 900011 h 6858000"/>
              <a:gd name="connsiteX741" fmla="*/ 4344840 w 7467663"/>
              <a:gd name="connsiteY741" fmla="*/ 1922038 h 6858000"/>
              <a:gd name="connsiteX742" fmla="*/ 4378710 w 7467663"/>
              <a:gd name="connsiteY742" fmla="*/ 1665516 h 6858000"/>
              <a:gd name="connsiteX743" fmla="*/ 4448798 w 7467663"/>
              <a:gd name="connsiteY743" fmla="*/ 1253024 h 6858000"/>
              <a:gd name="connsiteX744" fmla="*/ 4480315 w 7467663"/>
              <a:gd name="connsiteY744" fmla="*/ 1158454 h 6858000"/>
              <a:gd name="connsiteX745" fmla="*/ 4494133 w 7467663"/>
              <a:gd name="connsiteY745" fmla="*/ 1118676 h 6858000"/>
              <a:gd name="connsiteX746" fmla="*/ 4557898 w 7467663"/>
              <a:gd name="connsiteY746" fmla="*/ 900011 h 6858000"/>
              <a:gd name="connsiteX747" fmla="*/ 5870151 w 7467663"/>
              <a:gd name="connsiteY747" fmla="*/ 898890 h 6858000"/>
              <a:gd name="connsiteX748" fmla="*/ 5861335 w 7467663"/>
              <a:gd name="connsiteY748" fmla="*/ 899177 h 6858000"/>
              <a:gd name="connsiteX749" fmla="*/ 5843702 w 7467663"/>
              <a:gd name="connsiteY749" fmla="*/ 899748 h 6858000"/>
              <a:gd name="connsiteX750" fmla="*/ 5651107 w 7467663"/>
              <a:gd name="connsiteY750" fmla="*/ 920306 h 6858000"/>
              <a:gd name="connsiteX751" fmla="*/ 5459407 w 7467663"/>
              <a:gd name="connsiteY751" fmla="*/ 940975 h 6858000"/>
              <a:gd name="connsiteX752" fmla="*/ 5374846 w 7467663"/>
              <a:gd name="connsiteY752" fmla="*/ 941988 h 6858000"/>
              <a:gd name="connsiteX753" fmla="*/ 5256105 w 7467663"/>
              <a:gd name="connsiteY753" fmla="*/ 945632 h 6858000"/>
              <a:gd name="connsiteX754" fmla="*/ 5107071 w 7467663"/>
              <a:gd name="connsiteY754" fmla="*/ 969720 h 6858000"/>
              <a:gd name="connsiteX755" fmla="*/ 4998681 w 7467663"/>
              <a:gd name="connsiteY755" fmla="*/ 988771 h 6858000"/>
              <a:gd name="connsiteX756" fmla="*/ 5870151 w 7467663"/>
              <a:gd name="connsiteY756" fmla="*/ 898890 h 6858000"/>
              <a:gd name="connsiteX757" fmla="*/ 5504425 w 7467663"/>
              <a:gd name="connsiteY757" fmla="*/ 848067 h 6858000"/>
              <a:gd name="connsiteX758" fmla="*/ 4968849 w 7467663"/>
              <a:gd name="connsiteY758" fmla="*/ 962318 h 6858000"/>
              <a:gd name="connsiteX759" fmla="*/ 5104039 w 7467663"/>
              <a:gd name="connsiteY759" fmla="*/ 940634 h 6858000"/>
              <a:gd name="connsiteX760" fmla="*/ 5256311 w 7467663"/>
              <a:gd name="connsiteY760" fmla="*/ 916490 h 6858000"/>
              <a:gd name="connsiteX761" fmla="*/ 5377381 w 7467663"/>
              <a:gd name="connsiteY761" fmla="*/ 912671 h 6858000"/>
              <a:gd name="connsiteX762" fmla="*/ 5460148 w 7467663"/>
              <a:gd name="connsiteY762" fmla="*/ 911442 h 6858000"/>
              <a:gd name="connsiteX763" fmla="*/ 5648971 w 7467663"/>
              <a:gd name="connsiteY763" fmla="*/ 891331 h 6858000"/>
              <a:gd name="connsiteX764" fmla="*/ 5844807 w 7467663"/>
              <a:gd name="connsiteY764" fmla="*/ 870718 h 6858000"/>
              <a:gd name="connsiteX765" fmla="*/ 5862975 w 7467663"/>
              <a:gd name="connsiteY765" fmla="*/ 869756 h 6858000"/>
              <a:gd name="connsiteX766" fmla="*/ 5920887 w 7467663"/>
              <a:gd name="connsiteY766" fmla="*/ 865929 h 6858000"/>
              <a:gd name="connsiteX767" fmla="*/ 5504425 w 7467663"/>
              <a:gd name="connsiteY767" fmla="*/ 848067 h 6858000"/>
              <a:gd name="connsiteX768" fmla="*/ 3607114 w 7467663"/>
              <a:gd name="connsiteY768" fmla="*/ 467441 h 6858000"/>
              <a:gd name="connsiteX769" fmla="*/ 3296242 w 7467663"/>
              <a:gd name="connsiteY769" fmla="*/ 807991 h 6858000"/>
              <a:gd name="connsiteX770" fmla="*/ 3174674 w 7467663"/>
              <a:gd name="connsiteY770" fmla="*/ 919759 h 6858000"/>
              <a:gd name="connsiteX771" fmla="*/ 3042978 w 7467663"/>
              <a:gd name="connsiteY771" fmla="*/ 1054894 h 6858000"/>
              <a:gd name="connsiteX772" fmla="*/ 2968914 w 7467663"/>
              <a:gd name="connsiteY772" fmla="*/ 1133756 h 6858000"/>
              <a:gd name="connsiteX773" fmla="*/ 3103823 w 7467663"/>
              <a:gd name="connsiteY773" fmla="*/ 1026814 h 6858000"/>
              <a:gd name="connsiteX774" fmla="*/ 3607114 w 7467663"/>
              <a:gd name="connsiteY774" fmla="*/ 467441 h 6858000"/>
              <a:gd name="connsiteX775" fmla="*/ 3744487 w 7467663"/>
              <a:gd name="connsiteY775" fmla="*/ 383136 h 6858000"/>
              <a:gd name="connsiteX776" fmla="*/ 3970213 w 7467663"/>
              <a:gd name="connsiteY776" fmla="*/ 995559 h 6858000"/>
              <a:gd name="connsiteX777" fmla="*/ 3744487 w 7467663"/>
              <a:gd name="connsiteY777" fmla="*/ 383136 h 6858000"/>
              <a:gd name="connsiteX778" fmla="*/ 3624562 w 7467663"/>
              <a:gd name="connsiteY778" fmla="*/ 367041 h 6858000"/>
              <a:gd name="connsiteX779" fmla="*/ 3489712 w 7467663"/>
              <a:gd name="connsiteY779" fmla="*/ 485386 h 6858000"/>
              <a:gd name="connsiteX780" fmla="*/ 3182994 w 7467663"/>
              <a:gd name="connsiteY780" fmla="*/ 828265 h 6858000"/>
              <a:gd name="connsiteX781" fmla="*/ 2892114 w 7467663"/>
              <a:gd name="connsiteY781" fmla="*/ 1172635 h 6858000"/>
              <a:gd name="connsiteX782" fmla="*/ 3021459 w 7467663"/>
              <a:gd name="connsiteY782" fmla="*/ 1035385 h 6858000"/>
              <a:gd name="connsiteX783" fmla="*/ 3153873 w 7467663"/>
              <a:gd name="connsiteY783" fmla="*/ 898971 h 6858000"/>
              <a:gd name="connsiteX784" fmla="*/ 3276511 w 7467663"/>
              <a:gd name="connsiteY784" fmla="*/ 786423 h 6858000"/>
              <a:gd name="connsiteX785" fmla="*/ 3584154 w 7467663"/>
              <a:gd name="connsiteY785" fmla="*/ 448218 h 6858000"/>
              <a:gd name="connsiteX786" fmla="*/ 3624562 w 7467663"/>
              <a:gd name="connsiteY786" fmla="*/ 367041 h 6858000"/>
              <a:gd name="connsiteX787" fmla="*/ 3766672 w 7467663"/>
              <a:gd name="connsiteY787" fmla="*/ 359429 h 6858000"/>
              <a:gd name="connsiteX788" fmla="*/ 3996338 w 7467663"/>
              <a:gd name="connsiteY788" fmla="*/ 968237 h 6858000"/>
              <a:gd name="connsiteX789" fmla="*/ 3766672 w 7467663"/>
              <a:gd name="connsiteY789" fmla="*/ 359429 h 6858000"/>
              <a:gd name="connsiteX790" fmla="*/ 5805386 w 7467663"/>
              <a:gd name="connsiteY790" fmla="*/ 239240 h 6858000"/>
              <a:gd name="connsiteX791" fmla="*/ 5736947 w 7467663"/>
              <a:gd name="connsiteY791" fmla="*/ 261367 h 6858000"/>
              <a:gd name="connsiteX792" fmla="*/ 5427012 w 7467663"/>
              <a:gd name="connsiteY792" fmla="*/ 311272 h 6858000"/>
              <a:gd name="connsiteX793" fmla="*/ 5147818 w 7467663"/>
              <a:gd name="connsiteY793" fmla="*/ 322112 h 6858000"/>
              <a:gd name="connsiteX794" fmla="*/ 5060854 w 7467663"/>
              <a:gd name="connsiteY794" fmla="*/ 311882 h 6858000"/>
              <a:gd name="connsiteX795" fmla="*/ 4945989 w 7467663"/>
              <a:gd name="connsiteY795" fmla="*/ 300516 h 6858000"/>
              <a:gd name="connsiteX796" fmla="*/ 5410479 w 7467663"/>
              <a:gd name="connsiteY796" fmla="*/ 348434 h 6858000"/>
              <a:gd name="connsiteX797" fmla="*/ 5805386 w 7467663"/>
              <a:gd name="connsiteY797" fmla="*/ 239240 h 6858000"/>
              <a:gd name="connsiteX798" fmla="*/ 5905192 w 7467663"/>
              <a:gd name="connsiteY798" fmla="*/ 163079 h 6858000"/>
              <a:gd name="connsiteX799" fmla="*/ 5865655 w 7467663"/>
              <a:gd name="connsiteY799" fmla="*/ 171901 h 6858000"/>
              <a:gd name="connsiteX800" fmla="*/ 5259740 w 7467663"/>
              <a:gd name="connsiteY800" fmla="*/ 257013 h 6858000"/>
              <a:gd name="connsiteX801" fmla="*/ 5208466 w 7467663"/>
              <a:gd name="connsiteY801" fmla="*/ 257550 h 6858000"/>
              <a:gd name="connsiteX802" fmla="*/ 4980204 w 7467663"/>
              <a:gd name="connsiteY802" fmla="*/ 271903 h 6858000"/>
              <a:gd name="connsiteX803" fmla="*/ 5068068 w 7467663"/>
              <a:gd name="connsiteY803" fmla="*/ 282244 h 6858000"/>
              <a:gd name="connsiteX804" fmla="*/ 5153231 w 7467663"/>
              <a:gd name="connsiteY804" fmla="*/ 292240 h 6858000"/>
              <a:gd name="connsiteX805" fmla="*/ 5426491 w 7467663"/>
              <a:gd name="connsiteY805" fmla="*/ 281128 h 6858000"/>
              <a:gd name="connsiteX806" fmla="*/ 5731212 w 7467663"/>
              <a:gd name="connsiteY806" fmla="*/ 231951 h 6858000"/>
              <a:gd name="connsiteX807" fmla="*/ 5905192 w 7467663"/>
              <a:gd name="connsiteY807" fmla="*/ 163079 h 6858000"/>
              <a:gd name="connsiteX808" fmla="*/ 5944437 w 7467663"/>
              <a:gd name="connsiteY808" fmla="*/ 113829 h 6858000"/>
              <a:gd name="connsiteX809" fmla="*/ 5825032 w 7467663"/>
              <a:gd name="connsiteY809" fmla="*/ 146405 h 6858000"/>
              <a:gd name="connsiteX810" fmla="*/ 4955599 w 7467663"/>
              <a:gd name="connsiteY810" fmla="*/ 247008 h 6858000"/>
              <a:gd name="connsiteX811" fmla="*/ 5210104 w 7467663"/>
              <a:gd name="connsiteY811" fmla="*/ 228123 h 6858000"/>
              <a:gd name="connsiteX812" fmla="*/ 5261015 w 7467663"/>
              <a:gd name="connsiteY812" fmla="*/ 227087 h 6858000"/>
              <a:gd name="connsiteX813" fmla="*/ 5861181 w 7467663"/>
              <a:gd name="connsiteY813" fmla="*/ 143093 h 6858000"/>
              <a:gd name="connsiteX814" fmla="*/ 5961252 w 7467663"/>
              <a:gd name="connsiteY814" fmla="*/ 114820 h 6858000"/>
              <a:gd name="connsiteX815" fmla="*/ 5944437 w 7467663"/>
              <a:gd name="connsiteY815" fmla="*/ 113829 h 6858000"/>
              <a:gd name="connsiteX816" fmla="*/ 3882765 w 7467663"/>
              <a:gd name="connsiteY816" fmla="*/ 0 h 6858000"/>
              <a:gd name="connsiteX817" fmla="*/ 3995099 w 7467663"/>
              <a:gd name="connsiteY817" fmla="*/ 0 h 6858000"/>
              <a:gd name="connsiteX818" fmla="*/ 4163818 w 7467663"/>
              <a:gd name="connsiteY818" fmla="*/ 234104 h 6858000"/>
              <a:gd name="connsiteX819" fmla="*/ 4172099 w 7467663"/>
              <a:gd name="connsiteY819" fmla="*/ 234207 h 6858000"/>
              <a:gd name="connsiteX820" fmla="*/ 4784282 w 7467663"/>
              <a:gd name="connsiteY820" fmla="*/ 276561 h 6858000"/>
              <a:gd name="connsiteX821" fmla="*/ 4801687 w 7467663"/>
              <a:gd name="connsiteY821" fmla="*/ 267764 h 6858000"/>
              <a:gd name="connsiteX822" fmla="*/ 6082788 w 7467663"/>
              <a:gd name="connsiteY822" fmla="*/ 64119 h 6858000"/>
              <a:gd name="connsiteX823" fmla="*/ 6099442 w 7467663"/>
              <a:gd name="connsiteY823" fmla="*/ 82568 h 6858000"/>
              <a:gd name="connsiteX824" fmla="*/ 4804137 w 7467663"/>
              <a:gd name="connsiteY824" fmla="*/ 320931 h 6858000"/>
              <a:gd name="connsiteX825" fmla="*/ 4227047 w 7467663"/>
              <a:gd name="connsiteY825" fmla="*/ 313415 h 6858000"/>
              <a:gd name="connsiteX826" fmla="*/ 4346041 w 7467663"/>
              <a:gd name="connsiteY826" fmla="*/ 456086 h 6858000"/>
              <a:gd name="connsiteX827" fmla="*/ 4870967 w 7467663"/>
              <a:gd name="connsiteY827" fmla="*/ 963061 h 6858000"/>
              <a:gd name="connsiteX828" fmla="*/ 4889647 w 7467663"/>
              <a:gd name="connsiteY828" fmla="*/ 957147 h 6858000"/>
              <a:gd name="connsiteX829" fmla="*/ 5422504 w 7467663"/>
              <a:gd name="connsiteY829" fmla="*/ 805191 h 6858000"/>
              <a:gd name="connsiteX830" fmla="*/ 6087656 w 7467663"/>
              <a:gd name="connsiteY830" fmla="*/ 826703 h 6858000"/>
              <a:gd name="connsiteX831" fmla="*/ 6058717 w 7467663"/>
              <a:gd name="connsiteY831" fmla="*/ 865992 h 6858000"/>
              <a:gd name="connsiteX832" fmla="*/ 4974153 w 7467663"/>
              <a:gd name="connsiteY832" fmla="*/ 1045456 h 6858000"/>
              <a:gd name="connsiteX833" fmla="*/ 5627835 w 7467663"/>
              <a:gd name="connsiteY833" fmla="*/ 1472077 h 6858000"/>
              <a:gd name="connsiteX834" fmla="*/ 5629817 w 7467663"/>
              <a:gd name="connsiteY834" fmla="*/ 1471412 h 6858000"/>
              <a:gd name="connsiteX835" fmla="*/ 5634124 w 7467663"/>
              <a:gd name="connsiteY835" fmla="*/ 1470572 h 6858000"/>
              <a:gd name="connsiteX836" fmla="*/ 5755832 w 7467663"/>
              <a:gd name="connsiteY836" fmla="*/ 1383886 h 6858000"/>
              <a:gd name="connsiteX837" fmla="*/ 6014186 w 7467663"/>
              <a:gd name="connsiteY837" fmla="*/ 1279799 h 6858000"/>
              <a:gd name="connsiteX838" fmla="*/ 6901619 w 7467663"/>
              <a:gd name="connsiteY838" fmla="*/ 1047874 h 6858000"/>
              <a:gd name="connsiteX839" fmla="*/ 6931566 w 7467663"/>
              <a:gd name="connsiteY839" fmla="*/ 1062034 h 6858000"/>
              <a:gd name="connsiteX840" fmla="*/ 5790982 w 7467663"/>
              <a:gd name="connsiteY840" fmla="*/ 1561380 h 6858000"/>
              <a:gd name="connsiteX841" fmla="*/ 6188971 w 7467663"/>
              <a:gd name="connsiteY841" fmla="*/ 1755168 h 6858000"/>
              <a:gd name="connsiteX842" fmla="*/ 6202446 w 7467663"/>
              <a:gd name="connsiteY842" fmla="*/ 1752268 h 6858000"/>
              <a:gd name="connsiteX843" fmla="*/ 7179560 w 7467663"/>
              <a:gd name="connsiteY843" fmla="*/ 1467551 h 6858000"/>
              <a:gd name="connsiteX844" fmla="*/ 7158730 w 7467663"/>
              <a:gd name="connsiteY844" fmla="*/ 1507835 h 6858000"/>
              <a:gd name="connsiteX845" fmla="*/ 6326959 w 7467663"/>
              <a:gd name="connsiteY845" fmla="*/ 1817686 h 6858000"/>
              <a:gd name="connsiteX846" fmla="*/ 6537433 w 7467663"/>
              <a:gd name="connsiteY846" fmla="*/ 1907790 h 6858000"/>
              <a:gd name="connsiteX847" fmla="*/ 6550221 w 7467663"/>
              <a:gd name="connsiteY847" fmla="*/ 1910729 h 6858000"/>
              <a:gd name="connsiteX848" fmla="*/ 6964438 w 7467663"/>
              <a:gd name="connsiteY848" fmla="*/ 2209505 h 6858000"/>
              <a:gd name="connsiteX849" fmla="*/ 7367862 w 7467663"/>
              <a:gd name="connsiteY849" fmla="*/ 2806833 h 6858000"/>
              <a:gd name="connsiteX850" fmla="*/ 7364329 w 7467663"/>
              <a:gd name="connsiteY850" fmla="*/ 2826907 h 6858000"/>
              <a:gd name="connsiteX851" fmla="*/ 7290545 w 7467663"/>
              <a:gd name="connsiteY851" fmla="*/ 2850663 h 6858000"/>
              <a:gd name="connsiteX852" fmla="*/ 6472036 w 7467663"/>
              <a:gd name="connsiteY852" fmla="*/ 1959003 h 6858000"/>
              <a:gd name="connsiteX853" fmla="*/ 5792897 w 7467663"/>
              <a:gd name="connsiteY853" fmla="*/ 1647747 h 6858000"/>
              <a:gd name="connsiteX854" fmla="*/ 5842751 w 7467663"/>
              <a:gd name="connsiteY854" fmla="*/ 1816112 h 6858000"/>
              <a:gd name="connsiteX855" fmla="*/ 5847424 w 7467663"/>
              <a:gd name="connsiteY855" fmla="*/ 1815776 h 6858000"/>
              <a:gd name="connsiteX856" fmla="*/ 6399821 w 7467663"/>
              <a:gd name="connsiteY856" fmla="*/ 2344799 h 6858000"/>
              <a:gd name="connsiteX857" fmla="*/ 6323232 w 7467663"/>
              <a:gd name="connsiteY857" fmla="*/ 2389634 h 6858000"/>
              <a:gd name="connsiteX858" fmla="*/ 5942958 w 7467663"/>
              <a:gd name="connsiteY858" fmla="*/ 2077708 h 6858000"/>
              <a:gd name="connsiteX859" fmla="*/ 5921559 w 7467663"/>
              <a:gd name="connsiteY859" fmla="*/ 2378596 h 6858000"/>
              <a:gd name="connsiteX860" fmla="*/ 5817651 w 7467663"/>
              <a:gd name="connsiteY860" fmla="*/ 3023919 h 6858000"/>
              <a:gd name="connsiteX861" fmla="*/ 5729634 w 7467663"/>
              <a:gd name="connsiteY861" fmla="*/ 3051849 h 6858000"/>
              <a:gd name="connsiteX862" fmla="*/ 5611018 w 7467663"/>
              <a:gd name="connsiteY862" fmla="*/ 2316769 h 6858000"/>
              <a:gd name="connsiteX863" fmla="*/ 5687608 w 7467663"/>
              <a:gd name="connsiteY863" fmla="*/ 2039972 h 6858000"/>
              <a:gd name="connsiteX864" fmla="*/ 5657554 w 7467663"/>
              <a:gd name="connsiteY864" fmla="*/ 1576445 h 6858000"/>
              <a:gd name="connsiteX865" fmla="*/ 5150475 w 7467663"/>
              <a:gd name="connsiteY865" fmla="*/ 1274012 h 6858000"/>
              <a:gd name="connsiteX866" fmla="*/ 5349142 w 7467663"/>
              <a:gd name="connsiteY866" fmla="*/ 2204405 h 6858000"/>
              <a:gd name="connsiteX867" fmla="*/ 5262214 w 7467663"/>
              <a:gd name="connsiteY867" fmla="*/ 2233836 h 6858000"/>
              <a:gd name="connsiteX868" fmla="*/ 4981539 w 7467663"/>
              <a:gd name="connsiteY868" fmla="*/ 1542201 h 6858000"/>
              <a:gd name="connsiteX869" fmla="*/ 4958461 w 7467663"/>
              <a:gd name="connsiteY869" fmla="*/ 1136957 h 6858000"/>
              <a:gd name="connsiteX870" fmla="*/ 4655015 w 7467663"/>
              <a:gd name="connsiteY870" fmla="*/ 891426 h 6858000"/>
              <a:gd name="connsiteX871" fmla="*/ 4348002 w 7467663"/>
              <a:gd name="connsiteY871" fmla="*/ 2205895 h 6858000"/>
              <a:gd name="connsiteX872" fmla="*/ 4262250 w 7467663"/>
              <a:gd name="connsiteY872" fmla="*/ 2219972 h 6858000"/>
              <a:gd name="connsiteX873" fmla="*/ 4550611 w 7467663"/>
              <a:gd name="connsiteY873" fmla="*/ 817540 h 6858000"/>
              <a:gd name="connsiteX874" fmla="*/ 4564418 w 7467663"/>
              <a:gd name="connsiteY874" fmla="*/ 808293 h 6858000"/>
              <a:gd name="connsiteX875" fmla="*/ 4266388 w 7467663"/>
              <a:gd name="connsiteY875" fmla="*/ 500083 h 6858000"/>
              <a:gd name="connsiteX876" fmla="*/ 4032842 w 7467663"/>
              <a:gd name="connsiteY876" fmla="*/ 211809 h 6858000"/>
              <a:gd name="connsiteX877" fmla="*/ 3882765 w 7467663"/>
              <a:gd name="connsiteY877" fmla="*/ 0 h 6858000"/>
              <a:gd name="connsiteX878" fmla="*/ 3721337 w 7467663"/>
              <a:gd name="connsiteY878" fmla="*/ 0 h 6858000"/>
              <a:gd name="connsiteX879" fmla="*/ 3797544 w 7467663"/>
              <a:gd name="connsiteY879" fmla="*/ 0 h 6858000"/>
              <a:gd name="connsiteX880" fmla="*/ 3775734 w 7467663"/>
              <a:gd name="connsiteY880" fmla="*/ 95131 h 6858000"/>
              <a:gd name="connsiteX881" fmla="*/ 3724807 w 7467663"/>
              <a:gd name="connsiteY881" fmla="*/ 272257 h 6858000"/>
              <a:gd name="connsiteX882" fmla="*/ 3726844 w 7467663"/>
              <a:gd name="connsiteY882" fmla="*/ 282988 h 6858000"/>
              <a:gd name="connsiteX883" fmla="*/ 3742664 w 7467663"/>
              <a:gd name="connsiteY883" fmla="*/ 279918 h 6858000"/>
              <a:gd name="connsiteX884" fmla="*/ 4103910 w 7467663"/>
              <a:gd name="connsiteY884" fmla="*/ 1161917 h 6858000"/>
              <a:gd name="connsiteX885" fmla="*/ 4020269 w 7467663"/>
              <a:gd name="connsiteY885" fmla="*/ 1200406 h 6858000"/>
              <a:gd name="connsiteX886" fmla="*/ 3674882 w 7467663"/>
              <a:gd name="connsiteY886" fmla="*/ 488524 h 6858000"/>
              <a:gd name="connsiteX887" fmla="*/ 3132682 w 7467663"/>
              <a:gd name="connsiteY887" fmla="*/ 1072284 h 6858000"/>
              <a:gd name="connsiteX888" fmla="*/ 2716346 w 7467663"/>
              <a:gd name="connsiteY888" fmla="*/ 1276376 h 6858000"/>
              <a:gd name="connsiteX889" fmla="*/ 2716772 w 7467663"/>
              <a:gd name="connsiteY889" fmla="*/ 1255462 h 6858000"/>
              <a:gd name="connsiteX890" fmla="*/ 3471096 w 7467663"/>
              <a:gd name="connsiteY890" fmla="*/ 437072 h 6858000"/>
              <a:gd name="connsiteX891" fmla="*/ 3639057 w 7467663"/>
              <a:gd name="connsiteY891" fmla="*/ 286334 h 6858000"/>
              <a:gd name="connsiteX892" fmla="*/ 3640309 w 7467663"/>
              <a:gd name="connsiteY892" fmla="*/ 284664 h 6858000"/>
              <a:gd name="connsiteX893" fmla="*/ 3646022 w 7467663"/>
              <a:gd name="connsiteY893" fmla="*/ 276711 h 6858000"/>
              <a:gd name="connsiteX894" fmla="*/ 3707943 w 7467663"/>
              <a:gd name="connsiteY894" fmla="*/ 65958 h 6858000"/>
              <a:gd name="connsiteX895" fmla="*/ 3721337 w 7467663"/>
              <a:gd name="connsiteY895" fmla="*/ 0 h 6858000"/>
              <a:gd name="connsiteX896" fmla="*/ 2867960 w 7467663"/>
              <a:gd name="connsiteY896" fmla="*/ 0 h 6858000"/>
              <a:gd name="connsiteX897" fmla="*/ 2926351 w 7467663"/>
              <a:gd name="connsiteY897" fmla="*/ 0 h 6858000"/>
              <a:gd name="connsiteX898" fmla="*/ 2902823 w 7467663"/>
              <a:gd name="connsiteY898" fmla="*/ 262929 h 6858000"/>
              <a:gd name="connsiteX899" fmla="*/ 2940663 w 7467663"/>
              <a:gd name="connsiteY899" fmla="*/ 140884 h 6858000"/>
              <a:gd name="connsiteX900" fmla="*/ 2947039 w 7467663"/>
              <a:gd name="connsiteY900" fmla="*/ 122524 h 6858000"/>
              <a:gd name="connsiteX901" fmla="*/ 2984316 w 7467663"/>
              <a:gd name="connsiteY901" fmla="*/ 0 h 6858000"/>
              <a:gd name="connsiteX902" fmla="*/ 3016114 w 7467663"/>
              <a:gd name="connsiteY902" fmla="*/ 0 h 6858000"/>
              <a:gd name="connsiteX903" fmla="*/ 2979949 w 7467663"/>
              <a:gd name="connsiteY903" fmla="*/ 119274 h 6858000"/>
              <a:gd name="connsiteX904" fmla="*/ 3023879 w 7467663"/>
              <a:gd name="connsiteY904" fmla="*/ 0 h 6858000"/>
              <a:gd name="connsiteX905" fmla="*/ 3105400 w 7467663"/>
              <a:gd name="connsiteY905" fmla="*/ 0 h 6858000"/>
              <a:gd name="connsiteX906" fmla="*/ 3094669 w 7467663"/>
              <a:gd name="connsiteY906" fmla="*/ 30308 h 6858000"/>
              <a:gd name="connsiteX907" fmla="*/ 2901945 w 7467663"/>
              <a:gd name="connsiteY907" fmla="*/ 466538 h 6858000"/>
              <a:gd name="connsiteX908" fmla="*/ 2815209 w 7467663"/>
              <a:gd name="connsiteY908" fmla="*/ 497361 h 6858000"/>
              <a:gd name="connsiteX909" fmla="*/ 2844845 w 7467663"/>
              <a:gd name="connsiteY909" fmla="*/ 127638 h 6858000"/>
              <a:gd name="connsiteX910" fmla="*/ 2867960 w 7467663"/>
              <a:gd name="connsiteY910" fmla="*/ 0 h 6858000"/>
              <a:gd name="connsiteX911" fmla="*/ 1057230 w 7467663"/>
              <a:gd name="connsiteY911" fmla="*/ 0 h 6858000"/>
              <a:gd name="connsiteX912" fmla="*/ 1111003 w 7467663"/>
              <a:gd name="connsiteY912" fmla="*/ 0 h 6858000"/>
              <a:gd name="connsiteX913" fmla="*/ 1125553 w 7467663"/>
              <a:gd name="connsiteY913" fmla="*/ 52588 h 6858000"/>
              <a:gd name="connsiteX914" fmla="*/ 1304276 w 7467663"/>
              <a:gd name="connsiteY914" fmla="*/ 476275 h 6858000"/>
              <a:gd name="connsiteX915" fmla="*/ 1492066 w 7467663"/>
              <a:gd name="connsiteY915" fmla="*/ 886333 h 6858000"/>
              <a:gd name="connsiteX916" fmla="*/ 1423698 w 7467663"/>
              <a:gd name="connsiteY916" fmla="*/ 710817 h 6858000"/>
              <a:gd name="connsiteX917" fmla="*/ 1357609 w 7467663"/>
              <a:gd name="connsiteY917" fmla="*/ 532892 h 6858000"/>
              <a:gd name="connsiteX918" fmla="*/ 1309550 w 7467663"/>
              <a:gd name="connsiteY918" fmla="*/ 374031 h 6858000"/>
              <a:gd name="connsiteX919" fmla="*/ 1193673 w 7467663"/>
              <a:gd name="connsiteY919" fmla="*/ 49533 h 6858000"/>
              <a:gd name="connsiteX920" fmla="*/ 1164391 w 7467663"/>
              <a:gd name="connsiteY920" fmla="*/ 0 h 6858000"/>
              <a:gd name="connsiteX921" fmla="*/ 1200666 w 7467663"/>
              <a:gd name="connsiteY921" fmla="*/ 0 h 6858000"/>
              <a:gd name="connsiteX922" fmla="*/ 1223408 w 7467663"/>
              <a:gd name="connsiteY922" fmla="*/ 38996 h 6858000"/>
              <a:gd name="connsiteX923" fmla="*/ 1339635 w 7467663"/>
              <a:gd name="connsiteY923" fmla="*/ 365517 h 6858000"/>
              <a:gd name="connsiteX924" fmla="*/ 1387469 w 7467663"/>
              <a:gd name="connsiteY924" fmla="*/ 523079 h 6858000"/>
              <a:gd name="connsiteX925" fmla="*/ 1452685 w 7467663"/>
              <a:gd name="connsiteY925" fmla="*/ 699806 h 6858000"/>
              <a:gd name="connsiteX926" fmla="*/ 1492092 w 7467663"/>
              <a:gd name="connsiteY926" fmla="*/ 800424 h 6858000"/>
              <a:gd name="connsiteX927" fmla="*/ 1455302 w 7467663"/>
              <a:gd name="connsiteY927" fmla="*/ 632913 h 6858000"/>
              <a:gd name="connsiteX928" fmla="*/ 1222336 w 7467663"/>
              <a:gd name="connsiteY928" fmla="*/ 9480 h 6858000"/>
              <a:gd name="connsiteX929" fmla="*/ 1214634 w 7467663"/>
              <a:gd name="connsiteY929" fmla="*/ 0 h 6858000"/>
              <a:gd name="connsiteX930" fmla="*/ 1289827 w 7467663"/>
              <a:gd name="connsiteY930" fmla="*/ 0 h 6858000"/>
              <a:gd name="connsiteX931" fmla="*/ 1321076 w 7467663"/>
              <a:gd name="connsiteY931" fmla="*/ 59722 h 6858000"/>
              <a:gd name="connsiteX932" fmla="*/ 1512579 w 7467663"/>
              <a:gd name="connsiteY932" fmla="*/ 626441 h 6858000"/>
              <a:gd name="connsiteX933" fmla="*/ 1506076 w 7467663"/>
              <a:gd name="connsiteY933" fmla="*/ 1089289 h 6858000"/>
              <a:gd name="connsiteX934" fmla="*/ 1486346 w 7467663"/>
              <a:gd name="connsiteY934" fmla="*/ 1079919 h 6858000"/>
              <a:gd name="connsiteX935" fmla="*/ 1070511 w 7467663"/>
              <a:gd name="connsiteY935" fmla="*/ 48609 h 6858000"/>
              <a:gd name="connsiteX936" fmla="*/ 1057230 w 7467663"/>
              <a:gd name="connsiteY936" fmla="*/ 0 h 6858000"/>
              <a:gd name="connsiteX937" fmla="*/ 43151 w 7467663"/>
              <a:gd name="connsiteY937" fmla="*/ 0 h 6858000"/>
              <a:gd name="connsiteX938" fmla="*/ 95283 w 7467663"/>
              <a:gd name="connsiteY938" fmla="*/ 0 h 6858000"/>
              <a:gd name="connsiteX939" fmla="*/ 300708 w 7467663"/>
              <a:gd name="connsiteY939" fmla="*/ 154571 h 6858000"/>
              <a:gd name="connsiteX940" fmla="*/ 530414 w 7467663"/>
              <a:gd name="connsiteY940" fmla="*/ 354673 h 6858000"/>
              <a:gd name="connsiteX941" fmla="*/ 333785 w 7467663"/>
              <a:gd name="connsiteY941" fmla="*/ 161564 h 6858000"/>
              <a:gd name="connsiteX942" fmla="*/ 147005 w 7467663"/>
              <a:gd name="connsiteY942" fmla="*/ 0 h 6858000"/>
              <a:gd name="connsiteX943" fmla="*/ 272509 w 7467663"/>
              <a:gd name="connsiteY943" fmla="*/ 0 h 6858000"/>
              <a:gd name="connsiteX944" fmla="*/ 326276 w 7467663"/>
              <a:gd name="connsiteY944" fmla="*/ 45847 h 6858000"/>
              <a:gd name="connsiteX945" fmla="*/ 823759 w 7467663"/>
              <a:gd name="connsiteY945" fmla="*/ 574145 h 6858000"/>
              <a:gd name="connsiteX946" fmla="*/ 811254 w 7467663"/>
              <a:gd name="connsiteY946" fmla="*/ 665546 h 6858000"/>
              <a:gd name="connsiteX947" fmla="*/ 154042 w 7467663"/>
              <a:gd name="connsiteY947" fmla="*/ 261522 h 6858000"/>
              <a:gd name="connsiteX948" fmla="*/ 13550 w 7467663"/>
              <a:gd name="connsiteY948" fmla="*/ 158423 h 6858000"/>
              <a:gd name="connsiteX949" fmla="*/ 0 w 7467663"/>
              <a:gd name="connsiteY949" fmla="*/ 146618 h 6858000"/>
              <a:gd name="connsiteX950" fmla="*/ 0 w 7467663"/>
              <a:gd name="connsiteY950" fmla="*/ 59161 h 6858000"/>
              <a:gd name="connsiteX951" fmla="*/ 45427 w 7467663"/>
              <a:gd name="connsiteY951" fmla="*/ 101078 h 6858000"/>
              <a:gd name="connsiteX952" fmla="*/ 630103 w 7467663"/>
              <a:gd name="connsiteY952" fmla="*/ 485885 h 6858000"/>
              <a:gd name="connsiteX953" fmla="*/ 532040 w 7467663"/>
              <a:gd name="connsiteY953" fmla="*/ 399359 h 6858000"/>
              <a:gd name="connsiteX954" fmla="*/ 517618 w 7467663"/>
              <a:gd name="connsiteY954" fmla="*/ 385726 h 6858000"/>
              <a:gd name="connsiteX955" fmla="*/ 285074 w 7467663"/>
              <a:gd name="connsiteY955" fmla="*/ 182755 h 6858000"/>
              <a:gd name="connsiteX956" fmla="*/ 43151 w 7467663"/>
              <a:gd name="connsiteY95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467600 w 7467600"/>
              <a:gd name="connsiteY75" fmla="*/ 6334256 h 6858000"/>
              <a:gd name="connsiteX76" fmla="*/ 7454976 w 7467600"/>
              <a:gd name="connsiteY76" fmla="*/ 6318297 h 6858000"/>
              <a:gd name="connsiteX77" fmla="*/ 1456157 w 7467600"/>
              <a:gd name="connsiteY77" fmla="*/ 5371404 h 6858000"/>
              <a:gd name="connsiteX78" fmla="*/ 1244432 w 7467600"/>
              <a:gd name="connsiteY78" fmla="*/ 5385601 h 6858000"/>
              <a:gd name="connsiteX79" fmla="*/ 973990 w 7467600"/>
              <a:gd name="connsiteY79" fmla="*/ 5424940 h 6858000"/>
              <a:gd name="connsiteX80" fmla="*/ 1103809 w 7467600"/>
              <a:gd name="connsiteY80" fmla="*/ 5433720 h 6858000"/>
              <a:gd name="connsiteX81" fmla="*/ 1123454 w 7467600"/>
              <a:gd name="connsiteY81" fmla="*/ 5435727 h 6858000"/>
              <a:gd name="connsiteX82" fmla="*/ 1737017 w 7467600"/>
              <a:gd name="connsiteY82" fmla="*/ 5452183 h 6858000"/>
              <a:gd name="connsiteX83" fmla="*/ 1824397 w 7467600"/>
              <a:gd name="connsiteY83" fmla="*/ 5447757 h 6858000"/>
              <a:gd name="connsiteX84" fmla="*/ 2070059 w 7467600"/>
              <a:gd name="connsiteY84" fmla="*/ 5441660 h 6858000"/>
              <a:gd name="connsiteX85" fmla="*/ 1456157 w 7467600"/>
              <a:gd name="connsiteY85" fmla="*/ 5371404 h 6858000"/>
              <a:gd name="connsiteX86" fmla="*/ 4988186 w 7467600"/>
              <a:gd name="connsiteY86" fmla="*/ 5216467 h 6858000"/>
              <a:gd name="connsiteX87" fmla="*/ 4777334 w 7467600"/>
              <a:gd name="connsiteY87" fmla="*/ 5406072 h 6858000"/>
              <a:gd name="connsiteX88" fmla="*/ 4718341 w 7467600"/>
              <a:gd name="connsiteY88" fmla="*/ 5468043 h 6858000"/>
              <a:gd name="connsiteX89" fmla="*/ 4604655 w 7467600"/>
              <a:gd name="connsiteY89" fmla="*/ 5583434 h 6858000"/>
              <a:gd name="connsiteX90" fmla="*/ 4565074 w 7467600"/>
              <a:gd name="connsiteY90" fmla="*/ 5618550 h 6858000"/>
              <a:gd name="connsiteX91" fmla="*/ 4988186 w 7467600"/>
              <a:gd name="connsiteY91" fmla="*/ 5216467 h 6858000"/>
              <a:gd name="connsiteX92" fmla="*/ 4978032 w 7467600"/>
              <a:gd name="connsiteY92" fmla="*/ 5183809 h 6858000"/>
              <a:gd name="connsiteX93" fmla="*/ 4463413 w 7467600"/>
              <a:gd name="connsiteY93" fmla="*/ 5615162 h 6858000"/>
              <a:gd name="connsiteX94" fmla="*/ 4358134 w 7467600"/>
              <a:gd name="connsiteY94" fmla="*/ 5742791 h 6858000"/>
              <a:gd name="connsiteX95" fmla="*/ 4376219 w 7467600"/>
              <a:gd name="connsiteY95" fmla="*/ 5729027 h 6858000"/>
              <a:gd name="connsiteX96" fmla="*/ 4582340 w 7467600"/>
              <a:gd name="connsiteY96" fmla="*/ 5561037 h 6858000"/>
              <a:gd name="connsiteX97" fmla="*/ 4694684 w 7467600"/>
              <a:gd name="connsiteY97" fmla="*/ 5447098 h 6858000"/>
              <a:gd name="connsiteX98" fmla="*/ 4754123 w 7467600"/>
              <a:gd name="connsiteY98" fmla="*/ 5384643 h 6858000"/>
              <a:gd name="connsiteX99" fmla="*/ 4978032 w 7467600"/>
              <a:gd name="connsiteY99" fmla="*/ 5183809 h 6858000"/>
              <a:gd name="connsiteX100" fmla="*/ 1903353 w 7467600"/>
              <a:gd name="connsiteY100" fmla="*/ 5044827 h 6858000"/>
              <a:gd name="connsiteX101" fmla="*/ 1936931 w 7467600"/>
              <a:gd name="connsiteY101" fmla="*/ 5093954 h 6858000"/>
              <a:gd name="connsiteX102" fmla="*/ 2195868 w 7467600"/>
              <a:gd name="connsiteY102" fmla="*/ 5396574 h 6858000"/>
              <a:gd name="connsiteX103" fmla="*/ 2088852 w 7467600"/>
              <a:gd name="connsiteY103" fmla="*/ 5166123 h 6858000"/>
              <a:gd name="connsiteX104" fmla="*/ 1958241 w 7467600"/>
              <a:gd name="connsiteY104" fmla="*/ 5067955 h 6858000"/>
              <a:gd name="connsiteX105" fmla="*/ 1903353 w 7467600"/>
              <a:gd name="connsiteY105" fmla="*/ 5044827 h 6858000"/>
              <a:gd name="connsiteX106" fmla="*/ 1979378 w 7467600"/>
              <a:gd name="connsiteY106" fmla="*/ 4769504 h 6858000"/>
              <a:gd name="connsiteX107" fmla="*/ 2882120 w 7467600"/>
              <a:gd name="connsiteY107" fmla="*/ 5064547 h 6858000"/>
              <a:gd name="connsiteX108" fmla="*/ 2793103 w 7467600"/>
              <a:gd name="connsiteY108" fmla="*/ 5039699 h 6858000"/>
              <a:gd name="connsiteX109" fmla="*/ 2770041 w 7467600"/>
              <a:gd name="connsiteY109" fmla="*/ 5033634 h 6858000"/>
              <a:gd name="connsiteX110" fmla="*/ 1979378 w 7467600"/>
              <a:gd name="connsiteY110" fmla="*/ 4769504 h 6858000"/>
              <a:gd name="connsiteX111" fmla="*/ 1927410 w 7467600"/>
              <a:gd name="connsiteY111" fmla="*/ 4716164 h 6858000"/>
              <a:gd name="connsiteX112" fmla="*/ 1959587 w 7467600"/>
              <a:gd name="connsiteY112" fmla="*/ 4728849 h 6858000"/>
              <a:gd name="connsiteX113" fmla="*/ 2777707 w 7467600"/>
              <a:gd name="connsiteY113" fmla="*/ 5003991 h 6858000"/>
              <a:gd name="connsiteX114" fmla="*/ 2800768 w 7467600"/>
              <a:gd name="connsiteY114" fmla="*/ 5010056 h 6858000"/>
              <a:gd name="connsiteX115" fmla="*/ 2879408 w 7467600"/>
              <a:gd name="connsiteY115" fmla="*/ 5031590 h 6858000"/>
              <a:gd name="connsiteX116" fmla="*/ 2862295 w 7467600"/>
              <a:gd name="connsiteY116" fmla="*/ 5022958 h 6858000"/>
              <a:gd name="connsiteX117" fmla="*/ 2813343 w 7467600"/>
              <a:gd name="connsiteY117" fmla="*/ 4998369 h 6858000"/>
              <a:gd name="connsiteX118" fmla="*/ 2646245 w 7467600"/>
              <a:gd name="connsiteY118" fmla="*/ 4930999 h 6858000"/>
              <a:gd name="connsiteX119" fmla="*/ 1999243 w 7467600"/>
              <a:gd name="connsiteY119" fmla="*/ 4730524 h 6858000"/>
              <a:gd name="connsiteX120" fmla="*/ 1979527 w 7467600"/>
              <a:gd name="connsiteY120" fmla="*/ 4726651 h 6858000"/>
              <a:gd name="connsiteX121" fmla="*/ 1927410 w 7467600"/>
              <a:gd name="connsiteY121" fmla="*/ 4716164 h 6858000"/>
              <a:gd name="connsiteX122" fmla="*/ 1997014 w 7467600"/>
              <a:gd name="connsiteY122" fmla="*/ 4698007 h 6858000"/>
              <a:gd name="connsiteX123" fmla="*/ 2005458 w 7467600"/>
              <a:gd name="connsiteY123" fmla="*/ 4699540 h 6858000"/>
              <a:gd name="connsiteX124" fmla="*/ 2657186 w 7467600"/>
              <a:gd name="connsiteY124" fmla="*/ 4901687 h 6858000"/>
              <a:gd name="connsiteX125" fmla="*/ 2826662 w 7467600"/>
              <a:gd name="connsiteY125" fmla="*/ 4970362 h 6858000"/>
              <a:gd name="connsiteX126" fmla="*/ 2876100 w 7467600"/>
              <a:gd name="connsiteY126" fmla="*/ 4995397 h 6858000"/>
              <a:gd name="connsiteX127" fmla="*/ 3042600 w 7467600"/>
              <a:gd name="connsiteY127" fmla="*/ 5059532 h 6858000"/>
              <a:gd name="connsiteX128" fmla="*/ 1997014 w 7467600"/>
              <a:gd name="connsiteY128" fmla="*/ 4698007 h 6858000"/>
              <a:gd name="connsiteX129" fmla="*/ 2305292 w 7467600"/>
              <a:gd name="connsiteY129" fmla="*/ 4219492 h 6858000"/>
              <a:gd name="connsiteX130" fmla="*/ 3360922 w 7467600"/>
              <a:gd name="connsiteY130" fmla="*/ 4529373 h 6858000"/>
              <a:gd name="connsiteX131" fmla="*/ 3492420 w 7467600"/>
              <a:gd name="connsiteY131" fmla="*/ 4510145 h 6858000"/>
              <a:gd name="connsiteX132" fmla="*/ 3364086 w 7467600"/>
              <a:gd name="connsiteY132" fmla="*/ 4480340 h 6858000"/>
              <a:gd name="connsiteX133" fmla="*/ 3225818 w 7467600"/>
              <a:gd name="connsiteY133" fmla="*/ 4411822 h 6858000"/>
              <a:gd name="connsiteX134" fmla="*/ 3129696 w 7467600"/>
              <a:gd name="connsiteY134" fmla="*/ 4360704 h 6858000"/>
              <a:gd name="connsiteX135" fmla="*/ 2814545 w 7467600"/>
              <a:gd name="connsiteY135" fmla="*/ 4282955 h 6858000"/>
              <a:gd name="connsiteX136" fmla="*/ 2305292 w 7467600"/>
              <a:gd name="connsiteY136" fmla="*/ 4219492 h 6858000"/>
              <a:gd name="connsiteX137" fmla="*/ 2626982 w 7467600"/>
              <a:gd name="connsiteY137" fmla="*/ 4206450 h 6858000"/>
              <a:gd name="connsiteX138" fmla="*/ 2490617 w 7467600"/>
              <a:gd name="connsiteY138" fmla="*/ 4206951 h 6858000"/>
              <a:gd name="connsiteX139" fmla="*/ 2819869 w 7467600"/>
              <a:gd name="connsiteY139" fmla="*/ 4252936 h 6858000"/>
              <a:gd name="connsiteX140" fmla="*/ 3143018 w 7467600"/>
              <a:gd name="connsiteY140" fmla="*/ 4332698 h 6858000"/>
              <a:gd name="connsiteX141" fmla="*/ 3241520 w 7467600"/>
              <a:gd name="connsiteY141" fmla="*/ 4385112 h 6858000"/>
              <a:gd name="connsiteX142" fmla="*/ 3374575 w 7467600"/>
              <a:gd name="connsiteY142" fmla="*/ 4451517 h 6858000"/>
              <a:gd name="connsiteX143" fmla="*/ 3505221 w 7467600"/>
              <a:gd name="connsiteY143" fmla="*/ 4480757 h 6858000"/>
              <a:gd name="connsiteX144" fmla="*/ 2626982 w 7467600"/>
              <a:gd name="connsiteY144" fmla="*/ 4206450 h 6858000"/>
              <a:gd name="connsiteX145" fmla="*/ 1310106 w 7467600"/>
              <a:gd name="connsiteY145" fmla="*/ 3943217 h 6858000"/>
              <a:gd name="connsiteX146" fmla="*/ 854994 w 7467600"/>
              <a:gd name="connsiteY146" fmla="*/ 4399136 h 6858000"/>
              <a:gd name="connsiteX147" fmla="*/ 742462 w 7467600"/>
              <a:gd name="connsiteY147" fmla="*/ 4594648 h 6858000"/>
              <a:gd name="connsiteX148" fmla="*/ 820602 w 7467600"/>
              <a:gd name="connsiteY148" fmla="*/ 4485915 h 6858000"/>
              <a:gd name="connsiteX149" fmla="*/ 878295 w 7467600"/>
              <a:gd name="connsiteY149" fmla="*/ 4403594 h 6858000"/>
              <a:gd name="connsiteX150" fmla="*/ 1240607 w 7467600"/>
              <a:gd name="connsiteY150" fmla="*/ 4010401 h 6858000"/>
              <a:gd name="connsiteX151" fmla="*/ 1310106 w 7467600"/>
              <a:gd name="connsiteY151" fmla="*/ 3943217 h 6858000"/>
              <a:gd name="connsiteX152" fmla="*/ 1423113 w 7467600"/>
              <a:gd name="connsiteY152" fmla="*/ 3874565 h 6858000"/>
              <a:gd name="connsiteX153" fmla="*/ 1260565 w 7467600"/>
              <a:gd name="connsiteY153" fmla="*/ 4031982 h 6858000"/>
              <a:gd name="connsiteX154" fmla="*/ 901900 w 7467600"/>
              <a:gd name="connsiteY154" fmla="*/ 4421236 h 6858000"/>
              <a:gd name="connsiteX155" fmla="*/ 845044 w 7467600"/>
              <a:gd name="connsiteY155" fmla="*/ 4502436 h 6858000"/>
              <a:gd name="connsiteX156" fmla="*/ 685926 w 7467600"/>
              <a:gd name="connsiteY156" fmla="*/ 4703069 h 6858000"/>
              <a:gd name="connsiteX157" fmla="*/ 684248 w 7467600"/>
              <a:gd name="connsiteY157" fmla="*/ 4706721 h 6858000"/>
              <a:gd name="connsiteX158" fmla="*/ 1423113 w 7467600"/>
              <a:gd name="connsiteY158" fmla="*/ 3874565 h 6858000"/>
              <a:gd name="connsiteX159" fmla="*/ 3316479 w 7467600"/>
              <a:gd name="connsiteY159" fmla="*/ 3872136 h 6858000"/>
              <a:gd name="connsiteX160" fmla="*/ 3546806 w 7467600"/>
              <a:gd name="connsiteY160" fmla="*/ 4356139 h 6858000"/>
              <a:gd name="connsiteX161" fmla="*/ 3364433 w 7467600"/>
              <a:gd name="connsiteY161" fmla="*/ 3953121 h 6858000"/>
              <a:gd name="connsiteX162" fmla="*/ 3316479 w 7467600"/>
              <a:gd name="connsiteY162" fmla="*/ 3872136 h 6858000"/>
              <a:gd name="connsiteX163" fmla="*/ 3291335 w 7467600"/>
              <a:gd name="connsiteY163" fmla="*/ 3767420 h 6858000"/>
              <a:gd name="connsiteX164" fmla="*/ 3390805 w 7467600"/>
              <a:gd name="connsiteY164" fmla="*/ 3937163 h 6858000"/>
              <a:gd name="connsiteX165" fmla="*/ 3579062 w 7467600"/>
              <a:gd name="connsiteY165" fmla="*/ 4359040 h 6858000"/>
              <a:gd name="connsiteX166" fmla="*/ 3467355 w 7467600"/>
              <a:gd name="connsiteY166" fmla="*/ 3988130 h 6858000"/>
              <a:gd name="connsiteX167" fmla="*/ 3310753 w 7467600"/>
              <a:gd name="connsiteY167" fmla="*/ 3787140 h 6858000"/>
              <a:gd name="connsiteX168" fmla="*/ 3291335 w 7467600"/>
              <a:gd name="connsiteY168" fmla="*/ 3767420 h 6858000"/>
              <a:gd name="connsiteX169" fmla="*/ 1635889 w 7467600"/>
              <a:gd name="connsiteY169" fmla="*/ 3709494 h 6858000"/>
              <a:gd name="connsiteX170" fmla="*/ 1634800 w 7467600"/>
              <a:gd name="connsiteY170" fmla="*/ 3731111 h 6858000"/>
              <a:gd name="connsiteX171" fmla="*/ 1635889 w 7467600"/>
              <a:gd name="connsiteY171" fmla="*/ 3709494 h 6858000"/>
              <a:gd name="connsiteX172" fmla="*/ 1510397 w 7467600"/>
              <a:gd name="connsiteY172" fmla="*/ 3684705 h 6858000"/>
              <a:gd name="connsiteX173" fmla="*/ 1146550 w 7467600"/>
              <a:gd name="connsiteY173" fmla="*/ 3802012 h 6858000"/>
              <a:gd name="connsiteX174" fmla="*/ 698834 w 7467600"/>
              <a:gd name="connsiteY174" fmla="*/ 3952272 h 6858000"/>
              <a:gd name="connsiteX175" fmla="*/ 34256 w 7467600"/>
              <a:gd name="connsiteY175" fmla="*/ 4347603 h 6858000"/>
              <a:gd name="connsiteX176" fmla="*/ 527241 w 7467600"/>
              <a:gd name="connsiteY176" fmla="*/ 4065078 h 6858000"/>
              <a:gd name="connsiteX177" fmla="*/ 1510397 w 7467600"/>
              <a:gd name="connsiteY177" fmla="*/ 3684705 h 6858000"/>
              <a:gd name="connsiteX178" fmla="*/ 1313114 w 7467600"/>
              <a:gd name="connsiteY178" fmla="*/ 3655216 h 6858000"/>
              <a:gd name="connsiteX179" fmla="*/ 1109304 w 7467600"/>
              <a:gd name="connsiteY179" fmla="*/ 3669030 h 6858000"/>
              <a:gd name="connsiteX180" fmla="*/ 8129 w 7467600"/>
              <a:gd name="connsiteY180" fmla="*/ 4330519 h 6858000"/>
              <a:gd name="connsiteX181" fmla="*/ 687572 w 7467600"/>
              <a:gd name="connsiteY181" fmla="*/ 3925629 h 6858000"/>
              <a:gd name="connsiteX182" fmla="*/ 1138365 w 7467600"/>
              <a:gd name="connsiteY182" fmla="*/ 3774515 h 6858000"/>
              <a:gd name="connsiteX183" fmla="*/ 1505579 w 7467600"/>
              <a:gd name="connsiteY183" fmla="*/ 3655526 h 6858000"/>
              <a:gd name="connsiteX184" fmla="*/ 1313114 w 7467600"/>
              <a:gd name="connsiteY184" fmla="*/ 3655216 h 6858000"/>
              <a:gd name="connsiteX185" fmla="*/ 3655073 w 7467600"/>
              <a:gd name="connsiteY185" fmla="*/ 3650884 h 6858000"/>
              <a:gd name="connsiteX186" fmla="*/ 3989938 w 7467600"/>
              <a:gd name="connsiteY186" fmla="*/ 3991685 h 6858000"/>
              <a:gd name="connsiteX187" fmla="*/ 4393907 w 7467600"/>
              <a:gd name="connsiteY187" fmla="*/ 4261258 h 6858000"/>
              <a:gd name="connsiteX188" fmla="*/ 4648051 w 7467600"/>
              <a:gd name="connsiteY188" fmla="*/ 4374051 h 6858000"/>
              <a:gd name="connsiteX189" fmla="*/ 4383389 w 7467600"/>
              <a:gd name="connsiteY189" fmla="*/ 4184369 h 6858000"/>
              <a:gd name="connsiteX190" fmla="*/ 4165508 w 7467600"/>
              <a:gd name="connsiteY190" fmla="*/ 4035196 h 6858000"/>
              <a:gd name="connsiteX191" fmla="*/ 4068162 w 7467600"/>
              <a:gd name="connsiteY191" fmla="*/ 3953394 h 6858000"/>
              <a:gd name="connsiteX192" fmla="*/ 3981416 w 7467600"/>
              <a:gd name="connsiteY192" fmla="*/ 3880482 h 6858000"/>
              <a:gd name="connsiteX193" fmla="*/ 3800147 w 7467600"/>
              <a:gd name="connsiteY193" fmla="*/ 3749872 h 6858000"/>
              <a:gd name="connsiteX194" fmla="*/ 3655073 w 7467600"/>
              <a:gd name="connsiteY194" fmla="*/ 3650884 h 6858000"/>
              <a:gd name="connsiteX195" fmla="*/ 3670252 w 7467600"/>
              <a:gd name="connsiteY195" fmla="*/ 3622798 h 6858000"/>
              <a:gd name="connsiteX196" fmla="*/ 3817258 w 7467600"/>
              <a:gd name="connsiteY196" fmla="*/ 3723577 h 6858000"/>
              <a:gd name="connsiteX197" fmla="*/ 4000461 w 7467600"/>
              <a:gd name="connsiteY197" fmla="*/ 3855966 h 6858000"/>
              <a:gd name="connsiteX198" fmla="*/ 4088180 w 7467600"/>
              <a:gd name="connsiteY198" fmla="*/ 3929774 h 6858000"/>
              <a:gd name="connsiteX199" fmla="*/ 4184555 w 7467600"/>
              <a:gd name="connsiteY199" fmla="*/ 4010683 h 6858000"/>
              <a:gd name="connsiteX200" fmla="*/ 4399563 w 7467600"/>
              <a:gd name="connsiteY200" fmla="*/ 4158106 h 6858000"/>
              <a:gd name="connsiteX201" fmla="*/ 4684469 w 7467600"/>
              <a:gd name="connsiteY201" fmla="*/ 4364680 h 6858000"/>
              <a:gd name="connsiteX202" fmla="*/ 4690271 w 7467600"/>
              <a:gd name="connsiteY202" fmla="*/ 4370034 h 6858000"/>
              <a:gd name="connsiteX203" fmla="*/ 4136093 w 7467600"/>
              <a:gd name="connsiteY203" fmla="*/ 3858466 h 6858000"/>
              <a:gd name="connsiteX204" fmla="*/ 3670252 w 7467600"/>
              <a:gd name="connsiteY204" fmla="*/ 3622798 h 6858000"/>
              <a:gd name="connsiteX205" fmla="*/ 4440129 w 7467600"/>
              <a:gd name="connsiteY205" fmla="*/ 3448571 h 6858000"/>
              <a:gd name="connsiteX206" fmla="*/ 4856525 w 7467600"/>
              <a:gd name="connsiteY206" fmla="*/ 3915351 h 6858000"/>
              <a:gd name="connsiteX207" fmla="*/ 5059055 w 7467600"/>
              <a:gd name="connsiteY207" fmla="*/ 4108918 h 6858000"/>
              <a:gd name="connsiteX208" fmla="*/ 5290070 w 7467600"/>
              <a:gd name="connsiteY208" fmla="*/ 4263619 h 6858000"/>
              <a:gd name="connsiteX209" fmla="*/ 4834991 w 7467600"/>
              <a:gd name="connsiteY209" fmla="*/ 3830985 h 6858000"/>
              <a:gd name="connsiteX210" fmla="*/ 4440129 w 7467600"/>
              <a:gd name="connsiteY210" fmla="*/ 3448571 h 6858000"/>
              <a:gd name="connsiteX211" fmla="*/ 4441737 w 7467600"/>
              <a:gd name="connsiteY211" fmla="*/ 3399734 h 6858000"/>
              <a:gd name="connsiteX212" fmla="*/ 4431236 w 7467600"/>
              <a:gd name="connsiteY212" fmla="*/ 3400954 h 6858000"/>
              <a:gd name="connsiteX213" fmla="*/ 4557150 w 7467600"/>
              <a:gd name="connsiteY213" fmla="*/ 3510023 h 6858000"/>
              <a:gd name="connsiteX214" fmla="*/ 4856936 w 7467600"/>
              <a:gd name="connsiteY214" fmla="*/ 3809146 h 6858000"/>
              <a:gd name="connsiteX215" fmla="*/ 5111996 w 7467600"/>
              <a:gd name="connsiteY215" fmla="*/ 4065759 h 6858000"/>
              <a:gd name="connsiteX216" fmla="*/ 5388878 w 7467600"/>
              <a:gd name="connsiteY216" fmla="*/ 4300185 h 6858000"/>
              <a:gd name="connsiteX217" fmla="*/ 5425556 w 7467600"/>
              <a:gd name="connsiteY217" fmla="*/ 4308967 h 6858000"/>
              <a:gd name="connsiteX218" fmla="*/ 4943646 w 7467600"/>
              <a:gd name="connsiteY218" fmla="*/ 3822916 h 6858000"/>
              <a:gd name="connsiteX219" fmla="*/ 4594837 w 7467600"/>
              <a:gd name="connsiteY219" fmla="*/ 3532274 h 6858000"/>
              <a:gd name="connsiteX220" fmla="*/ 4441737 w 7467600"/>
              <a:gd name="connsiteY220" fmla="*/ 3399734 h 6858000"/>
              <a:gd name="connsiteX221" fmla="*/ 5425834 w 7467600"/>
              <a:gd name="connsiteY221" fmla="*/ 3162785 h 6858000"/>
              <a:gd name="connsiteX222" fmla="*/ 5401644 w 7467600"/>
              <a:gd name="connsiteY222" fmla="*/ 3617847 h 6858000"/>
              <a:gd name="connsiteX223" fmla="*/ 5467256 w 7467600"/>
              <a:gd name="connsiteY223" fmla="*/ 4175494 h 6858000"/>
              <a:gd name="connsiteX224" fmla="*/ 5448069 w 7467600"/>
              <a:gd name="connsiteY224" fmla="*/ 3567554 h 6858000"/>
              <a:gd name="connsiteX225" fmla="*/ 5425834 w 7467600"/>
              <a:gd name="connsiteY225" fmla="*/ 3162785 h 6858000"/>
              <a:gd name="connsiteX226" fmla="*/ 1318687 w 7467600"/>
              <a:gd name="connsiteY226" fmla="*/ 3113840 h 6858000"/>
              <a:gd name="connsiteX227" fmla="*/ 1066793 w 7467600"/>
              <a:gd name="connsiteY227" fmla="*/ 3212171 h 6858000"/>
              <a:gd name="connsiteX228" fmla="*/ 993319 w 7467600"/>
              <a:gd name="connsiteY228" fmla="*/ 3247648 h 6858000"/>
              <a:gd name="connsiteX229" fmla="*/ 853081 w 7467600"/>
              <a:gd name="connsiteY229" fmla="*/ 3312410 h 6858000"/>
              <a:gd name="connsiteX230" fmla="*/ 805957 w 7467600"/>
              <a:gd name="connsiteY230" fmla="*/ 3330443 h 6858000"/>
              <a:gd name="connsiteX231" fmla="*/ 1318687 w 7467600"/>
              <a:gd name="connsiteY231" fmla="*/ 3113840 h 6858000"/>
              <a:gd name="connsiteX232" fmla="*/ 5453702 w 7467600"/>
              <a:gd name="connsiteY232" fmla="*/ 3090882 h 6858000"/>
              <a:gd name="connsiteX233" fmla="*/ 5480135 w 7467600"/>
              <a:gd name="connsiteY233" fmla="*/ 3565802 h 6858000"/>
              <a:gd name="connsiteX234" fmla="*/ 5499023 w 7467600"/>
              <a:gd name="connsiteY234" fmla="*/ 4166310 h 6858000"/>
              <a:gd name="connsiteX235" fmla="*/ 5547022 w 7467600"/>
              <a:gd name="connsiteY235" fmla="*/ 3607838 h 6858000"/>
              <a:gd name="connsiteX236" fmla="*/ 5515964 w 7467600"/>
              <a:gd name="connsiteY236" fmla="*/ 3378541 h 6858000"/>
              <a:gd name="connsiteX237" fmla="*/ 5453702 w 7467600"/>
              <a:gd name="connsiteY237" fmla="*/ 3090882 h 6858000"/>
              <a:gd name="connsiteX238" fmla="*/ 1238695 w 7467600"/>
              <a:gd name="connsiteY238" fmla="*/ 3076820 h 6858000"/>
              <a:gd name="connsiteX239" fmla="*/ 716371 w 7467600"/>
              <a:gd name="connsiteY239" fmla="*/ 3293249 h 6858000"/>
              <a:gd name="connsiteX240" fmla="*/ 579522 w 7467600"/>
              <a:gd name="connsiteY240" fmla="*/ 3371759 h 6858000"/>
              <a:gd name="connsiteX241" fmla="*/ 600288 w 7467600"/>
              <a:gd name="connsiteY241" fmla="*/ 3365555 h 6858000"/>
              <a:gd name="connsiteX242" fmla="*/ 840692 w 7467600"/>
              <a:gd name="connsiteY242" fmla="*/ 3284921 h 6858000"/>
              <a:gd name="connsiteX243" fmla="*/ 979248 w 7467600"/>
              <a:gd name="connsiteY243" fmla="*/ 3221003 h 6858000"/>
              <a:gd name="connsiteX244" fmla="*/ 1053282 w 7467600"/>
              <a:gd name="connsiteY244" fmla="*/ 3185247 h 6858000"/>
              <a:gd name="connsiteX245" fmla="*/ 1320603 w 7467600"/>
              <a:gd name="connsiteY245" fmla="*/ 3081281 h 6858000"/>
              <a:gd name="connsiteX246" fmla="*/ 1238695 w 7467600"/>
              <a:gd name="connsiteY246" fmla="*/ 3076820 h 6858000"/>
              <a:gd name="connsiteX247" fmla="*/ 5425627 w 7467600"/>
              <a:gd name="connsiteY247" fmla="*/ 2954192 h 6858000"/>
              <a:gd name="connsiteX248" fmla="*/ 5470770 w 7467600"/>
              <a:gd name="connsiteY248" fmla="*/ 3005435 h 6858000"/>
              <a:gd name="connsiteX249" fmla="*/ 5519779 w 7467600"/>
              <a:gd name="connsiteY249" fmla="*/ 4359223 h 6858000"/>
              <a:gd name="connsiteX250" fmla="*/ 5520293 w 7467600"/>
              <a:gd name="connsiteY250" fmla="*/ 4360602 h 6858000"/>
              <a:gd name="connsiteX251" fmla="*/ 5767221 w 7467600"/>
              <a:gd name="connsiteY251" fmla="*/ 4665564 h 6858000"/>
              <a:gd name="connsiteX252" fmla="*/ 6937169 w 7467600"/>
              <a:gd name="connsiteY252" fmla="*/ 4815941 h 6858000"/>
              <a:gd name="connsiteX253" fmla="*/ 6953922 w 7467600"/>
              <a:gd name="connsiteY253" fmla="*/ 4890068 h 6858000"/>
              <a:gd name="connsiteX254" fmla="*/ 6071359 w 7467600"/>
              <a:gd name="connsiteY254" fmla="*/ 4770770 h 6858000"/>
              <a:gd name="connsiteX255" fmla="*/ 6038839 w 7467600"/>
              <a:gd name="connsiteY255" fmla="*/ 4764474 h 6858000"/>
              <a:gd name="connsiteX256" fmla="*/ 6038706 w 7467600"/>
              <a:gd name="connsiteY256" fmla="*/ 4763847 h 6858000"/>
              <a:gd name="connsiteX257" fmla="*/ 6037784 w 7467600"/>
              <a:gd name="connsiteY257" fmla="*/ 4764270 h 6858000"/>
              <a:gd name="connsiteX258" fmla="*/ 6038839 w 7467600"/>
              <a:gd name="connsiteY258" fmla="*/ 4764474 h 6858000"/>
              <a:gd name="connsiteX259" fmla="*/ 6040338 w 7467600"/>
              <a:gd name="connsiteY259" fmla="*/ 4771418 h 6858000"/>
              <a:gd name="connsiteX260" fmla="*/ 6024488 w 7467600"/>
              <a:gd name="connsiteY260" fmla="*/ 4809903 h 6858000"/>
              <a:gd name="connsiteX261" fmla="*/ 5599771 w 7467600"/>
              <a:gd name="connsiteY261" fmla="*/ 5509652 h 6858000"/>
              <a:gd name="connsiteX262" fmla="*/ 5548843 w 7467600"/>
              <a:gd name="connsiteY262" fmla="*/ 5563845 h 6858000"/>
              <a:gd name="connsiteX263" fmla="*/ 5940952 w 7467600"/>
              <a:gd name="connsiteY263" fmla="*/ 6250028 h 6858000"/>
              <a:gd name="connsiteX264" fmla="*/ 6043441 w 7467600"/>
              <a:gd name="connsiteY264" fmla="*/ 6665847 h 6858000"/>
              <a:gd name="connsiteX265" fmla="*/ 6093432 w 7467600"/>
              <a:gd name="connsiteY265" fmla="*/ 6858000 h 6858000"/>
              <a:gd name="connsiteX266" fmla="*/ 6034344 w 7467600"/>
              <a:gd name="connsiteY266" fmla="*/ 6858000 h 6858000"/>
              <a:gd name="connsiteX267" fmla="*/ 6026679 w 7467600"/>
              <a:gd name="connsiteY267" fmla="*/ 6836959 h 6858000"/>
              <a:gd name="connsiteX268" fmla="*/ 5800441 w 7467600"/>
              <a:gd name="connsiteY268" fmla="*/ 6335286 h 6858000"/>
              <a:gd name="connsiteX269" fmla="*/ 5526562 w 7467600"/>
              <a:gd name="connsiteY269" fmla="*/ 5705388 h 6858000"/>
              <a:gd name="connsiteX270" fmla="*/ 5519640 w 7467600"/>
              <a:gd name="connsiteY270" fmla="*/ 5683774 h 6858000"/>
              <a:gd name="connsiteX271" fmla="*/ 5844559 w 7467600"/>
              <a:gd name="connsiteY271" fmla="*/ 6553349 h 6858000"/>
              <a:gd name="connsiteX272" fmla="*/ 5975994 w 7467600"/>
              <a:gd name="connsiteY272" fmla="*/ 6858000 h 6858000"/>
              <a:gd name="connsiteX273" fmla="*/ 5898547 w 7467600"/>
              <a:gd name="connsiteY273" fmla="*/ 6858000 h 6858000"/>
              <a:gd name="connsiteX274" fmla="*/ 5682041 w 7467600"/>
              <a:gd name="connsiteY274" fmla="*/ 6355860 h 6858000"/>
              <a:gd name="connsiteX275" fmla="*/ 5461758 w 7467600"/>
              <a:gd name="connsiteY275" fmla="*/ 5820220 h 6858000"/>
              <a:gd name="connsiteX276" fmla="*/ 5237282 w 7467600"/>
              <a:gd name="connsiteY276" fmla="*/ 6579086 h 6858000"/>
              <a:gd name="connsiteX277" fmla="*/ 5115009 w 7467600"/>
              <a:gd name="connsiteY277" fmla="*/ 6858000 h 6858000"/>
              <a:gd name="connsiteX278" fmla="*/ 5028074 w 7467600"/>
              <a:gd name="connsiteY278" fmla="*/ 6858000 h 6858000"/>
              <a:gd name="connsiteX279" fmla="*/ 5079508 w 7467600"/>
              <a:gd name="connsiteY279" fmla="*/ 6749074 h 6858000"/>
              <a:gd name="connsiteX280" fmla="*/ 5371846 w 7467600"/>
              <a:gd name="connsiteY280" fmla="*/ 5924413 h 6858000"/>
              <a:gd name="connsiteX281" fmla="*/ 5270512 w 7467600"/>
              <a:gd name="connsiteY281" fmla="*/ 6138975 h 6858000"/>
              <a:gd name="connsiteX282" fmla="*/ 5062409 w 7467600"/>
              <a:gd name="connsiteY282" fmla="*/ 6653544 h 6858000"/>
              <a:gd name="connsiteX283" fmla="*/ 5036628 w 7467600"/>
              <a:gd name="connsiteY283" fmla="*/ 6754247 h 6858000"/>
              <a:gd name="connsiteX284" fmla="*/ 5009112 w 7467600"/>
              <a:gd name="connsiteY284" fmla="*/ 6858000 h 6858000"/>
              <a:gd name="connsiteX285" fmla="*/ 4976679 w 7467600"/>
              <a:gd name="connsiteY285" fmla="*/ 6858000 h 6858000"/>
              <a:gd name="connsiteX286" fmla="*/ 5006537 w 7467600"/>
              <a:gd name="connsiteY286" fmla="*/ 6747068 h 6858000"/>
              <a:gd name="connsiteX287" fmla="*/ 5032723 w 7467600"/>
              <a:gd name="connsiteY287" fmla="*/ 6644957 h 6858000"/>
              <a:gd name="connsiteX288" fmla="*/ 5242949 w 7467600"/>
              <a:gd name="connsiteY288" fmla="*/ 6125175 h 6858000"/>
              <a:gd name="connsiteX289" fmla="*/ 5286321 w 7467600"/>
              <a:gd name="connsiteY289" fmla="*/ 6033555 h 6858000"/>
              <a:gd name="connsiteX290" fmla="*/ 5008210 w 7467600"/>
              <a:gd name="connsiteY290" fmla="*/ 6649194 h 6858000"/>
              <a:gd name="connsiteX291" fmla="*/ 4986321 w 7467600"/>
              <a:gd name="connsiteY291" fmla="*/ 6765687 h 6858000"/>
              <a:gd name="connsiteX292" fmla="*/ 4973474 w 7467600"/>
              <a:gd name="connsiteY292" fmla="*/ 6858000 h 6858000"/>
              <a:gd name="connsiteX293" fmla="*/ 4907178 w 7467600"/>
              <a:gd name="connsiteY293" fmla="*/ 6858000 h 6858000"/>
              <a:gd name="connsiteX294" fmla="*/ 4910810 w 7467600"/>
              <a:gd name="connsiteY294" fmla="*/ 6829660 h 6858000"/>
              <a:gd name="connsiteX295" fmla="*/ 4987461 w 7467600"/>
              <a:gd name="connsiteY295" fmla="*/ 6432994 h 6858000"/>
              <a:gd name="connsiteX296" fmla="*/ 5179262 w 7467600"/>
              <a:gd name="connsiteY296" fmla="*/ 6035044 h 6858000"/>
              <a:gd name="connsiteX297" fmla="*/ 4689678 w 7467600"/>
              <a:gd name="connsiteY297" fmla="*/ 6440241 h 6858000"/>
              <a:gd name="connsiteX298" fmla="*/ 4477543 w 7467600"/>
              <a:gd name="connsiteY298" fmla="*/ 6674836 h 6858000"/>
              <a:gd name="connsiteX299" fmla="*/ 4329957 w 7467600"/>
              <a:gd name="connsiteY299" fmla="*/ 6858000 h 6858000"/>
              <a:gd name="connsiteX300" fmla="*/ 4218595 w 7467600"/>
              <a:gd name="connsiteY300" fmla="*/ 6858000 h 6858000"/>
              <a:gd name="connsiteX301" fmla="*/ 4368888 w 7467600"/>
              <a:gd name="connsiteY301" fmla="*/ 6668412 h 6858000"/>
              <a:gd name="connsiteX302" fmla="*/ 4563091 w 7467600"/>
              <a:gd name="connsiteY302" fmla="*/ 6442508 h 6858000"/>
              <a:gd name="connsiteX303" fmla="*/ 5387324 w 7467600"/>
              <a:gd name="connsiteY303" fmla="*/ 5705830 h 6858000"/>
              <a:gd name="connsiteX304" fmla="*/ 5073620 w 7467600"/>
              <a:gd name="connsiteY304" fmla="*/ 5955437 h 6858000"/>
              <a:gd name="connsiteX305" fmla="*/ 4689789 w 7467600"/>
              <a:gd name="connsiteY305" fmla="*/ 6268382 h 6858000"/>
              <a:gd name="connsiteX306" fmla="*/ 4418722 w 7467600"/>
              <a:gd name="connsiteY306" fmla="*/ 6570886 h 6858000"/>
              <a:gd name="connsiteX307" fmla="*/ 4214944 w 7467600"/>
              <a:gd name="connsiteY307" fmla="*/ 6858000 h 6858000"/>
              <a:gd name="connsiteX308" fmla="*/ 4177898 w 7467600"/>
              <a:gd name="connsiteY308" fmla="*/ 6858000 h 6858000"/>
              <a:gd name="connsiteX309" fmla="*/ 4391597 w 7467600"/>
              <a:gd name="connsiteY309" fmla="*/ 6556370 h 6858000"/>
              <a:gd name="connsiteX310" fmla="*/ 4668889 w 7467600"/>
              <a:gd name="connsiteY310" fmla="*/ 6246399 h 6858000"/>
              <a:gd name="connsiteX311" fmla="*/ 5055427 w 7467600"/>
              <a:gd name="connsiteY311" fmla="*/ 5931476 h 6858000"/>
              <a:gd name="connsiteX312" fmla="*/ 5371814 w 7467600"/>
              <a:gd name="connsiteY312" fmla="*/ 5678975 h 6858000"/>
              <a:gd name="connsiteX313" fmla="*/ 4987918 w 7467600"/>
              <a:gd name="connsiteY313" fmla="*/ 5838701 h 6858000"/>
              <a:gd name="connsiteX314" fmla="*/ 4317146 w 7467600"/>
              <a:gd name="connsiteY314" fmla="*/ 6587716 h 6858000"/>
              <a:gd name="connsiteX315" fmla="*/ 4171627 w 7467600"/>
              <a:gd name="connsiteY315" fmla="*/ 6858000 h 6858000"/>
              <a:gd name="connsiteX316" fmla="*/ 4081585 w 7467600"/>
              <a:gd name="connsiteY316" fmla="*/ 6858000 h 6858000"/>
              <a:gd name="connsiteX317" fmla="*/ 4238603 w 7467600"/>
              <a:gd name="connsiteY317" fmla="*/ 6559341 h 6858000"/>
              <a:gd name="connsiteX318" fmla="*/ 4778333 w 7467600"/>
              <a:gd name="connsiteY318" fmla="*/ 5873626 h 6858000"/>
              <a:gd name="connsiteX319" fmla="*/ 5414185 w 7467600"/>
              <a:gd name="connsiteY319" fmla="*/ 5573882 h 6858000"/>
              <a:gd name="connsiteX320" fmla="*/ 5959648 w 7467600"/>
              <a:gd name="connsiteY320" fmla="*/ 4760797 h 6858000"/>
              <a:gd name="connsiteX321" fmla="*/ 5355019 w 7467600"/>
              <a:gd name="connsiteY321" fmla="*/ 4734672 h 6858000"/>
              <a:gd name="connsiteX322" fmla="*/ 5083565 w 7467600"/>
              <a:gd name="connsiteY322" fmla="*/ 5179121 h 6858000"/>
              <a:gd name="connsiteX323" fmla="*/ 4713577 w 7467600"/>
              <a:gd name="connsiteY323" fmla="*/ 5616803 h 6858000"/>
              <a:gd name="connsiteX324" fmla="*/ 3989559 w 7467600"/>
              <a:gd name="connsiteY324" fmla="*/ 6145945 h 6858000"/>
              <a:gd name="connsiteX325" fmla="*/ 3939824 w 7467600"/>
              <a:gd name="connsiteY325" fmla="*/ 6066900 h 6858000"/>
              <a:gd name="connsiteX326" fmla="*/ 4584537 w 7467600"/>
              <a:gd name="connsiteY326" fmla="*/ 5324826 h 6858000"/>
              <a:gd name="connsiteX327" fmla="*/ 5037105 w 7467600"/>
              <a:gd name="connsiteY327" fmla="*/ 5088765 h 6858000"/>
              <a:gd name="connsiteX328" fmla="*/ 5039930 w 7467600"/>
              <a:gd name="connsiteY328" fmla="*/ 5089585 h 6858000"/>
              <a:gd name="connsiteX329" fmla="*/ 5263764 w 7467600"/>
              <a:gd name="connsiteY329" fmla="*/ 4735525 h 6858000"/>
              <a:gd name="connsiteX330" fmla="*/ 4086300 w 7467600"/>
              <a:gd name="connsiteY330" fmla="*/ 4884599 h 6858000"/>
              <a:gd name="connsiteX331" fmla="*/ 4085485 w 7467600"/>
              <a:gd name="connsiteY331" fmla="*/ 4899070 h 6858000"/>
              <a:gd name="connsiteX332" fmla="*/ 3871915 w 7467600"/>
              <a:gd name="connsiteY332" fmla="*/ 5253645 h 6858000"/>
              <a:gd name="connsiteX333" fmla="*/ 3799374 w 7467600"/>
              <a:gd name="connsiteY333" fmla="*/ 5466127 h 6858000"/>
              <a:gd name="connsiteX334" fmla="*/ 3498850 w 7467600"/>
              <a:gd name="connsiteY334" fmla="*/ 6661888 h 6858000"/>
              <a:gd name="connsiteX335" fmla="*/ 3399216 w 7467600"/>
              <a:gd name="connsiteY335" fmla="*/ 6858000 h 6858000"/>
              <a:gd name="connsiteX336" fmla="*/ 3303688 w 7467600"/>
              <a:gd name="connsiteY336" fmla="*/ 6858000 h 6858000"/>
              <a:gd name="connsiteX337" fmla="*/ 3391774 w 7467600"/>
              <a:gd name="connsiteY337" fmla="*/ 6697181 h 6858000"/>
              <a:gd name="connsiteX338" fmla="*/ 3735540 w 7467600"/>
              <a:gd name="connsiteY338" fmla="*/ 5546923 h 6858000"/>
              <a:gd name="connsiteX339" fmla="*/ 3729438 w 7467600"/>
              <a:gd name="connsiteY339" fmla="*/ 5569058 h 6858000"/>
              <a:gd name="connsiteX340" fmla="*/ 3707782 w 7467600"/>
              <a:gd name="connsiteY340" fmla="*/ 5644908 h 6858000"/>
              <a:gd name="connsiteX341" fmla="*/ 3583827 w 7467600"/>
              <a:gd name="connsiteY341" fmla="*/ 6039215 h 6858000"/>
              <a:gd name="connsiteX342" fmla="*/ 3547861 w 7467600"/>
              <a:gd name="connsiteY342" fmla="*/ 6129609 h 6858000"/>
              <a:gd name="connsiteX343" fmla="*/ 3490905 w 7467600"/>
              <a:gd name="connsiteY343" fmla="*/ 6277660 h 6858000"/>
              <a:gd name="connsiteX344" fmla="*/ 3455859 w 7467600"/>
              <a:gd name="connsiteY344" fmla="*/ 6391301 h 6858000"/>
              <a:gd name="connsiteX345" fmla="*/ 3429112 w 7467600"/>
              <a:gd name="connsiteY345" fmla="*/ 6479469 h 6858000"/>
              <a:gd name="connsiteX346" fmla="*/ 3304862 w 7467600"/>
              <a:gd name="connsiteY346" fmla="*/ 6796476 h 6858000"/>
              <a:gd name="connsiteX347" fmla="*/ 3276071 w 7467600"/>
              <a:gd name="connsiteY347" fmla="*/ 6858000 h 6858000"/>
              <a:gd name="connsiteX348" fmla="*/ 3240805 w 7467600"/>
              <a:gd name="connsiteY348" fmla="*/ 6858000 h 6858000"/>
              <a:gd name="connsiteX349" fmla="*/ 3275917 w 7467600"/>
              <a:gd name="connsiteY349" fmla="*/ 6783192 h 6858000"/>
              <a:gd name="connsiteX350" fmla="*/ 3399358 w 7467600"/>
              <a:gd name="connsiteY350" fmla="*/ 6469011 h 6858000"/>
              <a:gd name="connsiteX351" fmla="*/ 3425650 w 7467600"/>
              <a:gd name="connsiteY351" fmla="*/ 6381333 h 6858000"/>
              <a:gd name="connsiteX352" fmla="*/ 3460661 w 7467600"/>
              <a:gd name="connsiteY352" fmla="*/ 6266763 h 6858000"/>
              <a:gd name="connsiteX353" fmla="*/ 3518021 w 7467600"/>
              <a:gd name="connsiteY353" fmla="*/ 6117298 h 6858000"/>
              <a:gd name="connsiteX354" fmla="*/ 3554035 w 7467600"/>
              <a:gd name="connsiteY354" fmla="*/ 6027832 h 6858000"/>
              <a:gd name="connsiteX355" fmla="*/ 3677174 w 7467600"/>
              <a:gd name="connsiteY355" fmla="*/ 5636351 h 6858000"/>
              <a:gd name="connsiteX356" fmla="*/ 3698819 w 7467600"/>
              <a:gd name="connsiteY356" fmla="*/ 5560503 h 6858000"/>
              <a:gd name="connsiteX357" fmla="*/ 3702094 w 7467600"/>
              <a:gd name="connsiteY357" fmla="*/ 5549194 h 6858000"/>
              <a:gd name="connsiteX358" fmla="*/ 3398355 w 7467600"/>
              <a:gd name="connsiteY358" fmla="*/ 6094603 h 6858000"/>
              <a:gd name="connsiteX359" fmla="*/ 3193941 w 7467600"/>
              <a:gd name="connsiteY359" fmla="*/ 6798775 h 6858000"/>
              <a:gd name="connsiteX360" fmla="*/ 3184140 w 7467600"/>
              <a:gd name="connsiteY360" fmla="*/ 6858000 h 6858000"/>
              <a:gd name="connsiteX361" fmla="*/ 3099978 w 7467600"/>
              <a:gd name="connsiteY361" fmla="*/ 6858000 h 6858000"/>
              <a:gd name="connsiteX362" fmla="*/ 3101556 w 7467600"/>
              <a:gd name="connsiteY362" fmla="*/ 6843337 h 6858000"/>
              <a:gd name="connsiteX363" fmla="*/ 3370162 w 7467600"/>
              <a:gd name="connsiteY363" fmla="*/ 5785550 h 6858000"/>
              <a:gd name="connsiteX364" fmla="*/ 3746477 w 7467600"/>
              <a:gd name="connsiteY364" fmla="*/ 5377889 h 6858000"/>
              <a:gd name="connsiteX365" fmla="*/ 3863399 w 7467600"/>
              <a:gd name="connsiteY365" fmla="*/ 5087257 h 6858000"/>
              <a:gd name="connsiteX366" fmla="*/ 3968712 w 7467600"/>
              <a:gd name="connsiteY366" fmla="*/ 4913989 h 6858000"/>
              <a:gd name="connsiteX367" fmla="*/ 2792390 w 7467600"/>
              <a:gd name="connsiteY367" fmla="*/ 5382974 h 6858000"/>
              <a:gd name="connsiteX368" fmla="*/ 2714982 w 7467600"/>
              <a:gd name="connsiteY368" fmla="*/ 5427051 h 6858000"/>
              <a:gd name="connsiteX369" fmla="*/ 2813361 w 7467600"/>
              <a:gd name="connsiteY369" fmla="*/ 6023912 h 6858000"/>
              <a:gd name="connsiteX370" fmla="*/ 2688430 w 7467600"/>
              <a:gd name="connsiteY370" fmla="*/ 6801564 h 6858000"/>
              <a:gd name="connsiteX371" fmla="*/ 2629626 w 7467600"/>
              <a:gd name="connsiteY371" fmla="*/ 6763394 h 6858000"/>
              <a:gd name="connsiteX372" fmla="*/ 2565328 w 7467600"/>
              <a:gd name="connsiteY372" fmla="*/ 5516399 h 6858000"/>
              <a:gd name="connsiteX373" fmla="*/ 1922999 w 7467600"/>
              <a:gd name="connsiteY373" fmla="*/ 5980343 h 6858000"/>
              <a:gd name="connsiteX374" fmla="*/ 1950261 w 7467600"/>
              <a:gd name="connsiteY374" fmla="*/ 6405858 h 6858000"/>
              <a:gd name="connsiteX375" fmla="*/ 2365554 w 7467600"/>
              <a:gd name="connsiteY375" fmla="*/ 6759107 h 6858000"/>
              <a:gd name="connsiteX376" fmla="*/ 2424142 w 7467600"/>
              <a:gd name="connsiteY376" fmla="*/ 6858000 h 6858000"/>
              <a:gd name="connsiteX377" fmla="*/ 2395994 w 7467600"/>
              <a:gd name="connsiteY377" fmla="*/ 6858000 h 6858000"/>
              <a:gd name="connsiteX378" fmla="*/ 2392863 w 7467600"/>
              <a:gd name="connsiteY378" fmla="*/ 6852964 h 6858000"/>
              <a:gd name="connsiteX379" fmla="*/ 2017589 w 7467600"/>
              <a:gd name="connsiteY379" fmla="*/ 6493982 h 6858000"/>
              <a:gd name="connsiteX380" fmla="*/ 2147336 w 7467600"/>
              <a:gd name="connsiteY380" fmla="*/ 6594052 h 6858000"/>
              <a:gd name="connsiteX381" fmla="*/ 2207047 w 7467600"/>
              <a:gd name="connsiteY381" fmla="*/ 6654540 h 6858000"/>
              <a:gd name="connsiteX382" fmla="*/ 2299106 w 7467600"/>
              <a:gd name="connsiteY382" fmla="*/ 6778931 h 6858000"/>
              <a:gd name="connsiteX383" fmla="*/ 2314430 w 7467600"/>
              <a:gd name="connsiteY383" fmla="*/ 6801144 h 6858000"/>
              <a:gd name="connsiteX384" fmla="*/ 2352406 w 7467600"/>
              <a:gd name="connsiteY384" fmla="*/ 6858000 h 6858000"/>
              <a:gd name="connsiteX385" fmla="*/ 2314492 w 7467600"/>
              <a:gd name="connsiteY385" fmla="*/ 6858000 h 6858000"/>
              <a:gd name="connsiteX386" fmla="*/ 2288095 w 7467600"/>
              <a:gd name="connsiteY386" fmla="*/ 6818030 h 6858000"/>
              <a:gd name="connsiteX387" fmla="*/ 2272768 w 7467600"/>
              <a:gd name="connsiteY387" fmla="*/ 6795822 h 6858000"/>
              <a:gd name="connsiteX388" fmla="*/ 2182715 w 7467600"/>
              <a:gd name="connsiteY388" fmla="*/ 6675071 h 6858000"/>
              <a:gd name="connsiteX389" fmla="*/ 2032061 w 7467600"/>
              <a:gd name="connsiteY389" fmla="*/ 6541380 h 6858000"/>
              <a:gd name="connsiteX390" fmla="*/ 2257220 w 7467600"/>
              <a:gd name="connsiteY390" fmla="*/ 6826257 h 6858000"/>
              <a:gd name="connsiteX391" fmla="*/ 2281324 w 7467600"/>
              <a:gd name="connsiteY391" fmla="*/ 6858000 h 6858000"/>
              <a:gd name="connsiteX392" fmla="*/ 2242860 w 7467600"/>
              <a:gd name="connsiteY392" fmla="*/ 6858000 h 6858000"/>
              <a:gd name="connsiteX393" fmla="*/ 2232818 w 7467600"/>
              <a:gd name="connsiteY393" fmla="*/ 6844926 h 6858000"/>
              <a:gd name="connsiteX394" fmla="*/ 1990172 w 7467600"/>
              <a:gd name="connsiteY394" fmla="*/ 6542121 h 6858000"/>
              <a:gd name="connsiteX395" fmla="*/ 2124090 w 7467600"/>
              <a:gd name="connsiteY395" fmla="*/ 6761017 h 6858000"/>
              <a:gd name="connsiteX396" fmla="*/ 2200380 w 7467600"/>
              <a:gd name="connsiteY396" fmla="*/ 6858000 h 6858000"/>
              <a:gd name="connsiteX397" fmla="*/ 2147507 w 7467600"/>
              <a:gd name="connsiteY397" fmla="*/ 6858000 h 6858000"/>
              <a:gd name="connsiteX398" fmla="*/ 2070668 w 7467600"/>
              <a:gd name="connsiteY398" fmla="*/ 6761520 h 6858000"/>
              <a:gd name="connsiteX399" fmla="*/ 1975142 w 7467600"/>
              <a:gd name="connsiteY399" fmla="*/ 6585570 h 6858000"/>
              <a:gd name="connsiteX400" fmla="*/ 2050035 w 7467600"/>
              <a:gd name="connsiteY400" fmla="*/ 6813345 h 6858000"/>
              <a:gd name="connsiteX401" fmla="*/ 2063025 w 7467600"/>
              <a:gd name="connsiteY401" fmla="*/ 6858000 h 6858000"/>
              <a:gd name="connsiteX402" fmla="*/ 2021675 w 7467600"/>
              <a:gd name="connsiteY402" fmla="*/ 6858000 h 6858000"/>
              <a:gd name="connsiteX403" fmla="*/ 2019308 w 7467600"/>
              <a:gd name="connsiteY403" fmla="*/ 6847118 h 6858000"/>
              <a:gd name="connsiteX404" fmla="*/ 1938835 w 7467600"/>
              <a:gd name="connsiteY404" fmla="*/ 6551160 h 6858000"/>
              <a:gd name="connsiteX405" fmla="*/ 1953230 w 7467600"/>
              <a:gd name="connsiteY405" fmla="*/ 6759699 h 6858000"/>
              <a:gd name="connsiteX406" fmla="*/ 1956763 w 7467600"/>
              <a:gd name="connsiteY406" fmla="*/ 6778191 h 6858000"/>
              <a:gd name="connsiteX407" fmla="*/ 1967925 w 7467600"/>
              <a:gd name="connsiteY407" fmla="*/ 6858000 h 6858000"/>
              <a:gd name="connsiteX408" fmla="*/ 1936622 w 7467600"/>
              <a:gd name="connsiteY408" fmla="*/ 6858000 h 6858000"/>
              <a:gd name="connsiteX409" fmla="*/ 1926261 w 7467600"/>
              <a:gd name="connsiteY409" fmla="*/ 6784064 h 6858000"/>
              <a:gd name="connsiteX410" fmla="*/ 1922724 w 7467600"/>
              <a:gd name="connsiteY410" fmla="*/ 6765577 h 6858000"/>
              <a:gd name="connsiteX411" fmla="*/ 1904650 w 7467600"/>
              <a:gd name="connsiteY411" fmla="*/ 6639616 h 6858000"/>
              <a:gd name="connsiteX412" fmla="*/ 1885273 w 7467600"/>
              <a:gd name="connsiteY412" fmla="*/ 6858000 h 6858000"/>
              <a:gd name="connsiteX413" fmla="*/ 1854363 w 7467600"/>
              <a:gd name="connsiteY413" fmla="*/ 6858000 h 6858000"/>
              <a:gd name="connsiteX414" fmla="*/ 1880391 w 7467600"/>
              <a:gd name="connsiteY414" fmla="*/ 6603796 h 6858000"/>
              <a:gd name="connsiteX415" fmla="*/ 1818273 w 7467600"/>
              <a:gd name="connsiteY415" fmla="*/ 6715729 h 6858000"/>
              <a:gd name="connsiteX416" fmla="*/ 1794691 w 7467600"/>
              <a:gd name="connsiteY416" fmla="*/ 6843239 h 6858000"/>
              <a:gd name="connsiteX417" fmla="*/ 1794914 w 7467600"/>
              <a:gd name="connsiteY417" fmla="*/ 6858000 h 6858000"/>
              <a:gd name="connsiteX418" fmla="*/ 1746128 w 7467600"/>
              <a:gd name="connsiteY418" fmla="*/ 6858000 h 6858000"/>
              <a:gd name="connsiteX419" fmla="*/ 1753934 w 7467600"/>
              <a:gd name="connsiteY419" fmla="*/ 6724796 h 6858000"/>
              <a:gd name="connsiteX420" fmla="*/ 1792053 w 7467600"/>
              <a:gd name="connsiteY420" fmla="*/ 6572396 h 6858000"/>
              <a:gd name="connsiteX421" fmla="*/ 1862248 w 7467600"/>
              <a:gd name="connsiteY421" fmla="*/ 6266397 h 6858000"/>
              <a:gd name="connsiteX422" fmla="*/ 1862250 w 7467600"/>
              <a:gd name="connsiteY422" fmla="*/ 6033531 h 6858000"/>
              <a:gd name="connsiteX423" fmla="*/ 1211999 w 7467600"/>
              <a:gd name="connsiteY423" fmla="*/ 6683610 h 6858000"/>
              <a:gd name="connsiteX424" fmla="*/ 1213266 w 7467600"/>
              <a:gd name="connsiteY424" fmla="*/ 6691947 h 6858000"/>
              <a:gd name="connsiteX425" fmla="*/ 1203370 w 7467600"/>
              <a:gd name="connsiteY425" fmla="*/ 6850676 h 6858000"/>
              <a:gd name="connsiteX426" fmla="*/ 1203671 w 7467600"/>
              <a:gd name="connsiteY426" fmla="*/ 6858000 h 6858000"/>
              <a:gd name="connsiteX427" fmla="*/ 1143180 w 7467600"/>
              <a:gd name="connsiteY427" fmla="*/ 6858000 h 6858000"/>
              <a:gd name="connsiteX428" fmla="*/ 1142176 w 7467600"/>
              <a:gd name="connsiteY428" fmla="*/ 6766045 h 6858000"/>
              <a:gd name="connsiteX429" fmla="*/ 1067484 w 7467600"/>
              <a:gd name="connsiteY429" fmla="*/ 6858000 h 6858000"/>
              <a:gd name="connsiteX430" fmla="*/ 953928 w 7467600"/>
              <a:gd name="connsiteY430" fmla="*/ 6858000 h 6858000"/>
              <a:gd name="connsiteX431" fmla="*/ 959715 w 7467600"/>
              <a:gd name="connsiteY431" fmla="*/ 6850185 h 6858000"/>
              <a:gd name="connsiteX432" fmla="*/ 1483788 w 7467600"/>
              <a:gd name="connsiteY432" fmla="*/ 6259174 h 6858000"/>
              <a:gd name="connsiteX433" fmla="*/ 1100671 w 7467600"/>
              <a:gd name="connsiteY433" fmla="*/ 6252137 h 6858000"/>
              <a:gd name="connsiteX434" fmla="*/ 1090144 w 7467600"/>
              <a:gd name="connsiteY434" fmla="*/ 6256748 h 6858000"/>
              <a:gd name="connsiteX435" fmla="*/ 1095872 w 7467600"/>
              <a:gd name="connsiteY435" fmla="*/ 6271892 h 6858000"/>
              <a:gd name="connsiteX436" fmla="*/ 262785 w 7467600"/>
              <a:gd name="connsiteY436" fmla="*/ 6845450 h 6858000"/>
              <a:gd name="connsiteX437" fmla="*/ 209968 w 7467600"/>
              <a:gd name="connsiteY437" fmla="*/ 6770713 h 6858000"/>
              <a:gd name="connsiteX438" fmla="*/ 873460 w 7467600"/>
              <a:gd name="connsiteY438" fmla="*/ 6253768 h 6858000"/>
              <a:gd name="connsiteX439" fmla="*/ 192686 w 7467600"/>
              <a:gd name="connsiteY439" fmla="*/ 5849257 h 6858000"/>
              <a:gd name="connsiteX440" fmla="*/ 4696 w 7467600"/>
              <a:gd name="connsiteY440" fmla="*/ 5697668 h 6858000"/>
              <a:gd name="connsiteX441" fmla="*/ 0 w 7467600"/>
              <a:gd name="connsiteY441" fmla="*/ 5689984 h 6858000"/>
              <a:gd name="connsiteX442" fmla="*/ 0 w 7467600"/>
              <a:gd name="connsiteY442" fmla="*/ 5513472 h 6858000"/>
              <a:gd name="connsiteX443" fmla="*/ 174101 w 7467600"/>
              <a:gd name="connsiteY443" fmla="*/ 5620277 h 6858000"/>
              <a:gd name="connsiteX444" fmla="*/ 891800 w 7467600"/>
              <a:gd name="connsiteY444" fmla="*/ 6036935 h 6858000"/>
              <a:gd name="connsiteX445" fmla="*/ 1072219 w 7467600"/>
              <a:gd name="connsiteY445" fmla="*/ 6169443 h 6858000"/>
              <a:gd name="connsiteX446" fmla="*/ 1074117 w 7467600"/>
              <a:gd name="connsiteY446" fmla="*/ 6170301 h 6858000"/>
              <a:gd name="connsiteX447" fmla="*/ 1083114 w 7467600"/>
              <a:gd name="connsiteY447" fmla="*/ 6174131 h 6858000"/>
              <a:gd name="connsiteX448" fmla="*/ 1543010 w 7467600"/>
              <a:gd name="connsiteY448" fmla="*/ 6191140 h 6858000"/>
              <a:gd name="connsiteX449" fmla="*/ 1551080 w 7467600"/>
              <a:gd name="connsiteY449" fmla="*/ 6195006 h 6858000"/>
              <a:gd name="connsiteX450" fmla="*/ 2345443 w 7467600"/>
              <a:gd name="connsiteY450" fmla="*/ 5549882 h 6858000"/>
              <a:gd name="connsiteX451" fmla="*/ 1721499 w 7467600"/>
              <a:gd name="connsiteY451" fmla="*/ 5599969 h 6858000"/>
              <a:gd name="connsiteX452" fmla="*/ 767716 w 7467600"/>
              <a:gd name="connsiteY452" fmla="*/ 5472768 h 6858000"/>
              <a:gd name="connsiteX453" fmla="*/ 722147 w 7467600"/>
              <a:gd name="connsiteY453" fmla="*/ 5393091 h 6858000"/>
              <a:gd name="connsiteX454" fmla="*/ 1485552 w 7467600"/>
              <a:gd name="connsiteY454" fmla="*/ 5313202 h 6858000"/>
              <a:gd name="connsiteX455" fmla="*/ 2143004 w 7467600"/>
              <a:gd name="connsiteY455" fmla="*/ 5402420 h 6858000"/>
              <a:gd name="connsiteX456" fmla="*/ 1933391 w 7467600"/>
              <a:gd name="connsiteY456" fmla="*/ 5156971 h 6858000"/>
              <a:gd name="connsiteX457" fmla="*/ 1827118 w 7467600"/>
              <a:gd name="connsiteY457" fmla="*/ 4968410 h 6858000"/>
              <a:gd name="connsiteX458" fmla="*/ 1837349 w 7467600"/>
              <a:gd name="connsiteY458" fmla="*/ 4956357 h 6858000"/>
              <a:gd name="connsiteX459" fmla="*/ 2162835 w 7467600"/>
              <a:gd name="connsiteY459" fmla="*/ 5187853 h 6858000"/>
              <a:gd name="connsiteX460" fmla="*/ 2257167 w 7467600"/>
              <a:gd name="connsiteY460" fmla="*/ 5462123 h 6858000"/>
              <a:gd name="connsiteX461" fmla="*/ 2261598 w 7467600"/>
              <a:gd name="connsiteY461" fmla="*/ 5467998 h 6858000"/>
              <a:gd name="connsiteX462" fmla="*/ 2437177 w 7467600"/>
              <a:gd name="connsiteY462" fmla="*/ 5479608 h 6858000"/>
              <a:gd name="connsiteX463" fmla="*/ 2445247 w 7467600"/>
              <a:gd name="connsiteY463" fmla="*/ 5483476 h 6858000"/>
              <a:gd name="connsiteX464" fmla="*/ 2743626 w 7467600"/>
              <a:gd name="connsiteY464" fmla="*/ 5304819 h 6858000"/>
              <a:gd name="connsiteX465" fmla="*/ 3048102 w 7467600"/>
              <a:gd name="connsiteY465" fmla="*/ 5150595 h 6858000"/>
              <a:gd name="connsiteX466" fmla="*/ 1799414 w 7467600"/>
              <a:gd name="connsiteY466" fmla="*/ 4694732 h 6858000"/>
              <a:gd name="connsiteX467" fmla="*/ 1771735 w 7467600"/>
              <a:gd name="connsiteY467" fmla="*/ 4619929 h 6858000"/>
              <a:gd name="connsiteX468" fmla="*/ 3104273 w 7467600"/>
              <a:gd name="connsiteY468" fmla="*/ 5076159 h 6858000"/>
              <a:gd name="connsiteX469" fmla="*/ 3113245 w 7467600"/>
              <a:gd name="connsiteY469" fmla="*/ 5090705 h 6858000"/>
              <a:gd name="connsiteX470" fmla="*/ 3126294 w 7467600"/>
              <a:gd name="connsiteY470" fmla="*/ 5114400 h 6858000"/>
              <a:gd name="connsiteX471" fmla="*/ 3937433 w 7467600"/>
              <a:gd name="connsiteY471" fmla="*/ 4830473 h 6858000"/>
              <a:gd name="connsiteX472" fmla="*/ 3590475 w 7467600"/>
              <a:gd name="connsiteY472" fmla="*/ 4597974 h 6858000"/>
              <a:gd name="connsiteX473" fmla="*/ 3100264 w 7467600"/>
              <a:gd name="connsiteY473" fmla="*/ 4579845 h 6858000"/>
              <a:gd name="connsiteX474" fmla="*/ 2183576 w 7467600"/>
              <a:gd name="connsiteY474" fmla="*/ 4227150 h 6858000"/>
              <a:gd name="connsiteX475" fmla="*/ 2151029 w 7467600"/>
              <a:gd name="connsiteY475" fmla="*/ 4146947 h 6858000"/>
              <a:gd name="connsiteX476" fmla="*/ 3563434 w 7467600"/>
              <a:gd name="connsiteY476" fmla="*/ 4469115 h 6858000"/>
              <a:gd name="connsiteX477" fmla="*/ 3177952 w 7467600"/>
              <a:gd name="connsiteY477" fmla="*/ 3657386 h 6858000"/>
              <a:gd name="connsiteX478" fmla="*/ 3189263 w 7467600"/>
              <a:gd name="connsiteY478" fmla="*/ 3625726 h 6858000"/>
              <a:gd name="connsiteX479" fmla="*/ 3560912 w 7467600"/>
              <a:gd name="connsiteY479" fmla="*/ 4079863 h 6858000"/>
              <a:gd name="connsiteX480" fmla="*/ 3626636 w 7467600"/>
              <a:gd name="connsiteY480" fmla="*/ 4512230 h 6858000"/>
              <a:gd name="connsiteX481" fmla="*/ 3653088 w 7467600"/>
              <a:gd name="connsiteY481" fmla="*/ 4521417 h 6858000"/>
              <a:gd name="connsiteX482" fmla="*/ 3988128 w 7467600"/>
              <a:gd name="connsiteY482" fmla="*/ 4817267 h 6858000"/>
              <a:gd name="connsiteX483" fmla="*/ 4830582 w 7467600"/>
              <a:gd name="connsiteY483" fmla="*/ 4676000 h 6858000"/>
              <a:gd name="connsiteX484" fmla="*/ 4830100 w 7467600"/>
              <a:gd name="connsiteY484" fmla="*/ 4675554 h 6858000"/>
              <a:gd name="connsiteX485" fmla="*/ 4036318 w 7467600"/>
              <a:gd name="connsiteY485" fmla="*/ 4147013 h 6858000"/>
              <a:gd name="connsiteX486" fmla="*/ 3432098 w 7467600"/>
              <a:gd name="connsiteY486" fmla="*/ 3537312 h 6858000"/>
              <a:gd name="connsiteX487" fmla="*/ 3446761 w 7467600"/>
              <a:gd name="connsiteY487" fmla="*/ 3461278 h 6858000"/>
              <a:gd name="connsiteX488" fmla="*/ 4419733 w 7467600"/>
              <a:gd name="connsiteY488" fmla="*/ 3963555 h 6858000"/>
              <a:gd name="connsiteX489" fmla="*/ 4781371 w 7467600"/>
              <a:gd name="connsiteY489" fmla="*/ 4458604 h 6858000"/>
              <a:gd name="connsiteX490" fmla="*/ 4780440 w 7467600"/>
              <a:gd name="connsiteY490" fmla="*/ 4470290 h 6858000"/>
              <a:gd name="connsiteX491" fmla="*/ 4898954 w 7467600"/>
              <a:gd name="connsiteY491" fmla="*/ 4662092 h 6858000"/>
              <a:gd name="connsiteX492" fmla="*/ 4900699 w 7467600"/>
              <a:gd name="connsiteY492" fmla="*/ 4670867 h 6858000"/>
              <a:gd name="connsiteX493" fmla="*/ 5714511 w 7467600"/>
              <a:gd name="connsiteY493" fmla="*/ 4663483 h 6858000"/>
              <a:gd name="connsiteX494" fmla="*/ 5464793 w 7467600"/>
              <a:gd name="connsiteY494" fmla="*/ 4393556 h 6858000"/>
              <a:gd name="connsiteX495" fmla="*/ 5461897 w 7467600"/>
              <a:gd name="connsiteY495" fmla="*/ 4390879 h 6858000"/>
              <a:gd name="connsiteX496" fmla="*/ 4294126 w 7467600"/>
              <a:gd name="connsiteY496" fmla="*/ 3303048 h 6858000"/>
              <a:gd name="connsiteX497" fmla="*/ 4305321 w 7467600"/>
              <a:gd name="connsiteY497" fmla="*/ 3256953 h 6858000"/>
              <a:gd name="connsiteX498" fmla="*/ 4949299 w 7467600"/>
              <a:gd name="connsiteY498" fmla="*/ 3766336 h 6858000"/>
              <a:gd name="connsiteX499" fmla="*/ 5291452 w 7467600"/>
              <a:gd name="connsiteY499" fmla="*/ 4076801 h 6858000"/>
              <a:gd name="connsiteX500" fmla="*/ 5434998 w 7467600"/>
              <a:gd name="connsiteY500" fmla="*/ 4254100 h 6858000"/>
              <a:gd name="connsiteX501" fmla="*/ 5351015 w 7467600"/>
              <a:gd name="connsiteY501" fmla="*/ 3760989 h 6858000"/>
              <a:gd name="connsiteX502" fmla="*/ 5413780 w 7467600"/>
              <a:gd name="connsiteY502" fmla="*/ 2966265 h 6858000"/>
              <a:gd name="connsiteX503" fmla="*/ 5425627 w 7467600"/>
              <a:gd name="connsiteY503" fmla="*/ 2954192 h 6858000"/>
              <a:gd name="connsiteX504" fmla="*/ 6604735 w 7467600"/>
              <a:gd name="connsiteY504" fmla="*/ 2041381 h 6858000"/>
              <a:gd name="connsiteX505" fmla="*/ 7204487 w 7467600"/>
              <a:gd name="connsiteY505" fmla="*/ 2742112 h 6858000"/>
              <a:gd name="connsiteX506" fmla="*/ 7131592 w 7467600"/>
              <a:gd name="connsiteY506" fmla="*/ 2672096 h 6858000"/>
              <a:gd name="connsiteX507" fmla="*/ 6996344 w 7467600"/>
              <a:gd name="connsiteY507" fmla="*/ 2518310 h 6858000"/>
              <a:gd name="connsiteX508" fmla="*/ 6735495 w 7467600"/>
              <a:gd name="connsiteY508" fmla="*/ 2196890 h 6858000"/>
              <a:gd name="connsiteX509" fmla="*/ 6721901 w 7467600"/>
              <a:gd name="connsiteY509" fmla="*/ 2179274 h 6858000"/>
              <a:gd name="connsiteX510" fmla="*/ 6604735 w 7467600"/>
              <a:gd name="connsiteY510" fmla="*/ 2041381 h 6858000"/>
              <a:gd name="connsiteX511" fmla="*/ 6591670 w 7467600"/>
              <a:gd name="connsiteY511" fmla="*/ 1988277 h 6858000"/>
              <a:gd name="connsiteX512" fmla="*/ 6747349 w 7467600"/>
              <a:gd name="connsiteY512" fmla="*/ 2160069 h 6858000"/>
              <a:gd name="connsiteX513" fmla="*/ 6760943 w 7467600"/>
              <a:gd name="connsiteY513" fmla="*/ 2177686 h 6858000"/>
              <a:gd name="connsiteX514" fmla="*/ 7021065 w 7467600"/>
              <a:gd name="connsiteY514" fmla="*/ 2498102 h 6858000"/>
              <a:gd name="connsiteX515" fmla="*/ 7155223 w 7467600"/>
              <a:gd name="connsiteY515" fmla="*/ 2650386 h 6858000"/>
              <a:gd name="connsiteX516" fmla="*/ 7203167 w 7467600"/>
              <a:gd name="connsiteY516" fmla="*/ 2697288 h 6858000"/>
              <a:gd name="connsiteX517" fmla="*/ 6937703 w 7467600"/>
              <a:gd name="connsiteY517" fmla="*/ 2321981 h 6858000"/>
              <a:gd name="connsiteX518" fmla="*/ 6591670 w 7467600"/>
              <a:gd name="connsiteY518" fmla="*/ 1988277 h 6858000"/>
              <a:gd name="connsiteX519" fmla="*/ 5798671 w 7467600"/>
              <a:gd name="connsiteY519" fmla="*/ 1981601 h 6858000"/>
              <a:gd name="connsiteX520" fmla="*/ 5754709 w 7467600"/>
              <a:gd name="connsiteY520" fmla="*/ 2071454 h 6858000"/>
              <a:gd name="connsiteX521" fmla="*/ 5763044 w 7467600"/>
              <a:gd name="connsiteY521" fmla="*/ 2842206 h 6858000"/>
              <a:gd name="connsiteX522" fmla="*/ 5764974 w 7467600"/>
              <a:gd name="connsiteY522" fmla="*/ 2799609 h 6858000"/>
              <a:gd name="connsiteX523" fmla="*/ 5767665 w 7467600"/>
              <a:gd name="connsiteY523" fmla="*/ 2666409 h 6858000"/>
              <a:gd name="connsiteX524" fmla="*/ 5763055 w 7467600"/>
              <a:gd name="connsiteY524" fmla="*/ 2579705 h 6858000"/>
              <a:gd name="connsiteX525" fmla="*/ 5758079 w 7467600"/>
              <a:gd name="connsiteY525" fmla="*/ 2492508 h 6858000"/>
              <a:gd name="connsiteX526" fmla="*/ 5779325 w 7467600"/>
              <a:gd name="connsiteY526" fmla="*/ 2197069 h 6858000"/>
              <a:gd name="connsiteX527" fmla="*/ 5798671 w 7467600"/>
              <a:gd name="connsiteY527" fmla="*/ 1981601 h 6858000"/>
              <a:gd name="connsiteX528" fmla="*/ 5829202 w 7467600"/>
              <a:gd name="connsiteY528" fmla="*/ 1971679 h 6858000"/>
              <a:gd name="connsiteX529" fmla="*/ 5809558 w 7467600"/>
              <a:gd name="connsiteY529" fmla="*/ 2198043 h 6858000"/>
              <a:gd name="connsiteX530" fmla="*/ 5788653 w 7467600"/>
              <a:gd name="connsiteY530" fmla="*/ 2489430 h 6858000"/>
              <a:gd name="connsiteX531" fmla="*/ 5793439 w 7467600"/>
              <a:gd name="connsiteY531" fmla="*/ 2575235 h 6858000"/>
              <a:gd name="connsiteX532" fmla="*/ 5796837 w 7467600"/>
              <a:gd name="connsiteY532" fmla="*/ 2637633 h 6858000"/>
              <a:gd name="connsiteX533" fmla="*/ 5818614 w 7467600"/>
              <a:gd name="connsiteY533" fmla="*/ 2473055 h 6858000"/>
              <a:gd name="connsiteX534" fmla="*/ 5829202 w 7467600"/>
              <a:gd name="connsiteY534" fmla="*/ 1971679 h 6858000"/>
              <a:gd name="connsiteX535" fmla="*/ 5911389 w 7467600"/>
              <a:gd name="connsiteY535" fmla="*/ 1898371 h 6858000"/>
              <a:gd name="connsiteX536" fmla="*/ 6237627 w 7467600"/>
              <a:gd name="connsiteY536" fmla="*/ 2231921 h 6858000"/>
              <a:gd name="connsiteX537" fmla="*/ 5911389 w 7467600"/>
              <a:gd name="connsiteY537" fmla="*/ 1898371 h 6858000"/>
              <a:gd name="connsiteX538" fmla="*/ 6944437 w 7467600"/>
              <a:gd name="connsiteY538" fmla="*/ 1575402 h 6858000"/>
              <a:gd name="connsiteX539" fmla="*/ 6304730 w 7467600"/>
              <a:gd name="connsiteY539" fmla="*/ 1766654 h 6858000"/>
              <a:gd name="connsiteX540" fmla="*/ 6944437 w 7467600"/>
              <a:gd name="connsiteY540" fmla="*/ 1575402 h 6858000"/>
              <a:gd name="connsiteX541" fmla="*/ 7019523 w 7467600"/>
              <a:gd name="connsiteY541" fmla="*/ 1519450 h 6858000"/>
              <a:gd name="connsiteX542" fmla="*/ 6298091 w 7467600"/>
              <a:gd name="connsiteY542" fmla="*/ 1737122 h 6858000"/>
              <a:gd name="connsiteX543" fmla="*/ 7019523 w 7467600"/>
              <a:gd name="connsiteY543" fmla="*/ 1519450 h 6858000"/>
              <a:gd name="connsiteX544" fmla="*/ 2399523 w 7467600"/>
              <a:gd name="connsiteY544" fmla="*/ 1428234 h 6858000"/>
              <a:gd name="connsiteX545" fmla="*/ 2224982 w 7467600"/>
              <a:gd name="connsiteY545" fmla="*/ 1826201 h 6858000"/>
              <a:gd name="connsiteX546" fmla="*/ 2096099 w 7467600"/>
              <a:gd name="connsiteY546" fmla="*/ 2345900 h 6858000"/>
              <a:gd name="connsiteX547" fmla="*/ 2283317 w 7467600"/>
              <a:gd name="connsiteY547" fmla="*/ 1796925 h 6858000"/>
              <a:gd name="connsiteX548" fmla="*/ 2399523 w 7467600"/>
              <a:gd name="connsiteY548" fmla="*/ 1428234 h 6858000"/>
              <a:gd name="connsiteX549" fmla="*/ 2448558 w 7467600"/>
              <a:gd name="connsiteY549" fmla="*/ 1373435 h 6858000"/>
              <a:gd name="connsiteX550" fmla="*/ 2312521 w 7467600"/>
              <a:gd name="connsiteY550" fmla="*/ 1806140 h 6858000"/>
              <a:gd name="connsiteX551" fmla="*/ 2127533 w 7467600"/>
              <a:gd name="connsiteY551" fmla="*/ 2348380 h 6858000"/>
              <a:gd name="connsiteX552" fmla="*/ 2358080 w 7467600"/>
              <a:gd name="connsiteY552" fmla="*/ 1866134 h 6858000"/>
              <a:gd name="connsiteX553" fmla="*/ 2407436 w 7467600"/>
              <a:gd name="connsiteY553" fmla="*/ 1651070 h 6858000"/>
              <a:gd name="connsiteX554" fmla="*/ 2448558 w 7467600"/>
              <a:gd name="connsiteY554" fmla="*/ 1373435 h 6858000"/>
              <a:gd name="connsiteX555" fmla="*/ 278707 w 7467600"/>
              <a:gd name="connsiteY555" fmla="*/ 1352270 h 6858000"/>
              <a:gd name="connsiteX556" fmla="*/ 321570 w 7467600"/>
              <a:gd name="connsiteY556" fmla="*/ 1861610 h 6858000"/>
              <a:gd name="connsiteX557" fmla="*/ 294281 w 7467600"/>
              <a:gd name="connsiteY557" fmla="*/ 1440658 h 6858000"/>
              <a:gd name="connsiteX558" fmla="*/ 278707 w 7467600"/>
              <a:gd name="connsiteY558" fmla="*/ 1352270 h 6858000"/>
              <a:gd name="connsiteX559" fmla="*/ 1423821 w 7467600"/>
              <a:gd name="connsiteY559" fmla="*/ 1351958 h 6858000"/>
              <a:gd name="connsiteX560" fmla="*/ 1638521 w 7467600"/>
              <a:gd name="connsiteY560" fmla="*/ 1908470 h 6858000"/>
              <a:gd name="connsiteX561" fmla="*/ 1754199 w 7467600"/>
              <a:gd name="connsiteY561" fmla="*/ 2149284 h 6858000"/>
              <a:gd name="connsiteX562" fmla="*/ 1908359 w 7467600"/>
              <a:gd name="connsiteY562" fmla="*/ 2364988 h 6858000"/>
              <a:gd name="connsiteX563" fmla="*/ 1647661 w 7467600"/>
              <a:gd name="connsiteY563" fmla="*/ 1825945 h 6858000"/>
              <a:gd name="connsiteX564" fmla="*/ 1423821 w 7467600"/>
              <a:gd name="connsiteY564" fmla="*/ 1351958 h 6858000"/>
              <a:gd name="connsiteX565" fmla="*/ 1431890 w 7467600"/>
              <a:gd name="connsiteY565" fmla="*/ 1306475 h 6858000"/>
              <a:gd name="connsiteX566" fmla="*/ 1507597 w 7467600"/>
              <a:gd name="connsiteY566" fmla="*/ 1446132 h 6858000"/>
              <a:gd name="connsiteX567" fmla="*/ 1674586 w 7467600"/>
              <a:gd name="connsiteY567" fmla="*/ 1813832 h 6858000"/>
              <a:gd name="connsiteX568" fmla="*/ 1815950 w 7467600"/>
              <a:gd name="connsiteY568" fmla="*/ 2128564 h 6858000"/>
              <a:gd name="connsiteX569" fmla="*/ 1984242 w 7467600"/>
              <a:gd name="connsiteY569" fmla="*/ 2430829 h 6858000"/>
              <a:gd name="connsiteX570" fmla="*/ 2014023 w 7467600"/>
              <a:gd name="connsiteY570" fmla="*/ 2450995 h 6858000"/>
              <a:gd name="connsiteX571" fmla="*/ 1747337 w 7467600"/>
              <a:gd name="connsiteY571" fmla="*/ 1855264 h 6858000"/>
              <a:gd name="connsiteX572" fmla="*/ 1533749 w 7467600"/>
              <a:gd name="connsiteY572" fmla="*/ 1478656 h 6858000"/>
              <a:gd name="connsiteX573" fmla="*/ 1431890 w 7467600"/>
              <a:gd name="connsiteY573" fmla="*/ 1306475 h 6858000"/>
              <a:gd name="connsiteX574" fmla="*/ 5052692 w 7467600"/>
              <a:gd name="connsiteY574" fmla="*/ 1292994 h 6858000"/>
              <a:gd name="connsiteX575" fmla="*/ 5200661 w 7467600"/>
              <a:gd name="connsiteY575" fmla="*/ 1635186 h 6858000"/>
              <a:gd name="connsiteX576" fmla="*/ 5297138 w 7467600"/>
              <a:gd name="connsiteY576" fmla="*/ 1906351 h 6858000"/>
              <a:gd name="connsiteX577" fmla="*/ 5052692 w 7467600"/>
              <a:gd name="connsiteY577" fmla="*/ 1292994 h 6858000"/>
              <a:gd name="connsiteX578" fmla="*/ 5009948 w 7467600"/>
              <a:gd name="connsiteY578" fmla="*/ 1273619 h 6858000"/>
              <a:gd name="connsiteX579" fmla="*/ 5121777 w 7467600"/>
              <a:gd name="connsiteY579" fmla="*/ 1654213 h 6858000"/>
              <a:gd name="connsiteX580" fmla="*/ 5293545 w 7467600"/>
              <a:gd name="connsiteY580" fmla="*/ 2072247 h 6858000"/>
              <a:gd name="connsiteX581" fmla="*/ 5294042 w 7467600"/>
              <a:gd name="connsiteY581" fmla="*/ 2065019 h 6858000"/>
              <a:gd name="connsiteX582" fmla="*/ 5171936 w 7467600"/>
              <a:gd name="connsiteY582" fmla="*/ 1647613 h 6858000"/>
              <a:gd name="connsiteX583" fmla="*/ 5009948 w 7467600"/>
              <a:gd name="connsiteY583" fmla="*/ 1273619 h 6858000"/>
              <a:gd name="connsiteX584" fmla="*/ 655236 w 7467600"/>
              <a:gd name="connsiteY584" fmla="*/ 1268632 h 6858000"/>
              <a:gd name="connsiteX585" fmla="*/ 839521 w 7467600"/>
              <a:gd name="connsiteY585" fmla="*/ 1685315 h 6858000"/>
              <a:gd name="connsiteX586" fmla="*/ 1109416 w 7467600"/>
              <a:gd name="connsiteY586" fmla="*/ 2061663 h 6858000"/>
              <a:gd name="connsiteX587" fmla="*/ 1298300 w 7467600"/>
              <a:gd name="connsiteY587" fmla="*/ 2247742 h 6858000"/>
              <a:gd name="connsiteX588" fmla="*/ 1125871 w 7467600"/>
              <a:gd name="connsiteY588" fmla="*/ 1989513 h 6858000"/>
              <a:gd name="connsiteX589" fmla="*/ 981574 w 7467600"/>
              <a:gd name="connsiteY589" fmla="*/ 1783157 h 6858000"/>
              <a:gd name="connsiteX590" fmla="*/ 922198 w 7467600"/>
              <a:gd name="connsiteY590" fmla="*/ 1677437 h 6858000"/>
              <a:gd name="connsiteX591" fmla="*/ 869293 w 7467600"/>
              <a:gd name="connsiteY591" fmla="*/ 1583214 h 6858000"/>
              <a:gd name="connsiteX592" fmla="*/ 751431 w 7467600"/>
              <a:gd name="connsiteY592" fmla="*/ 1405731 h 6858000"/>
              <a:gd name="connsiteX593" fmla="*/ 655236 w 7467600"/>
              <a:gd name="connsiteY593" fmla="*/ 1268632 h 6858000"/>
              <a:gd name="connsiteX594" fmla="*/ 6516292 w 7467600"/>
              <a:gd name="connsiteY594" fmla="*/ 1263064 h 6858000"/>
              <a:gd name="connsiteX595" fmla="*/ 5736320 w 7467600"/>
              <a:gd name="connsiteY595" fmla="*/ 1501803 h 6858000"/>
              <a:gd name="connsiteX596" fmla="*/ 6516292 w 7467600"/>
              <a:gd name="connsiteY596" fmla="*/ 1263064 h 6858000"/>
              <a:gd name="connsiteX597" fmla="*/ 291466 w 7467600"/>
              <a:gd name="connsiteY597" fmla="*/ 1250369 h 6858000"/>
              <a:gd name="connsiteX598" fmla="*/ 323180 w 7467600"/>
              <a:gd name="connsiteY598" fmla="*/ 1435283 h 6858000"/>
              <a:gd name="connsiteX599" fmla="*/ 349381 w 7467600"/>
              <a:gd name="connsiteY599" fmla="*/ 1875041 h 6858000"/>
              <a:gd name="connsiteX600" fmla="*/ 374363 w 7467600"/>
              <a:gd name="connsiteY600" fmla="*/ 1506494 h 6858000"/>
              <a:gd name="connsiteX601" fmla="*/ 302168 w 7467600"/>
              <a:gd name="connsiteY601" fmla="*/ 1274495 h 6858000"/>
              <a:gd name="connsiteX602" fmla="*/ 291466 w 7467600"/>
              <a:gd name="connsiteY602" fmla="*/ 1250369 h 6858000"/>
              <a:gd name="connsiteX603" fmla="*/ 678222 w 7467600"/>
              <a:gd name="connsiteY603" fmla="*/ 1248670 h 6858000"/>
              <a:gd name="connsiteX604" fmla="*/ 775536 w 7467600"/>
              <a:gd name="connsiteY604" fmla="*/ 1388015 h 6858000"/>
              <a:gd name="connsiteX605" fmla="*/ 894529 w 7467600"/>
              <a:gd name="connsiteY605" fmla="*/ 1567739 h 6858000"/>
              <a:gd name="connsiteX606" fmla="*/ 948000 w 7467600"/>
              <a:gd name="connsiteY606" fmla="*/ 1663088 h 6858000"/>
              <a:gd name="connsiteX607" fmla="*/ 1006812 w 7467600"/>
              <a:gd name="connsiteY607" fmla="*/ 1767683 h 6858000"/>
              <a:gd name="connsiteX608" fmla="*/ 1149133 w 7467600"/>
              <a:gd name="connsiteY608" fmla="*/ 1971513 h 6858000"/>
              <a:gd name="connsiteX609" fmla="*/ 1333952 w 7467600"/>
              <a:gd name="connsiteY609" fmla="*/ 2251620 h 6858000"/>
              <a:gd name="connsiteX610" fmla="*/ 1337329 w 7467600"/>
              <a:gd name="connsiteY610" fmla="*/ 2258350 h 6858000"/>
              <a:gd name="connsiteX611" fmla="*/ 1014726 w 7467600"/>
              <a:gd name="connsiteY611" fmla="*/ 1615556 h 6858000"/>
              <a:gd name="connsiteX612" fmla="*/ 678222 w 7467600"/>
              <a:gd name="connsiteY612" fmla="*/ 1248670 h 6858000"/>
              <a:gd name="connsiteX613" fmla="*/ 6691602 w 7467600"/>
              <a:gd name="connsiteY613" fmla="*/ 1140573 h 6858000"/>
              <a:gd name="connsiteX614" fmla="*/ 6571100 w 7467600"/>
              <a:gd name="connsiteY614" fmla="*/ 1183662 h 6858000"/>
              <a:gd name="connsiteX615" fmla="*/ 6241687 w 7467600"/>
              <a:gd name="connsiteY615" fmla="*/ 1257600 h 6858000"/>
              <a:gd name="connsiteX616" fmla="*/ 5693009 w 7467600"/>
              <a:gd name="connsiteY616" fmla="*/ 1478256 h 6858000"/>
              <a:gd name="connsiteX617" fmla="*/ 6548420 w 7467600"/>
              <a:gd name="connsiteY617" fmla="*/ 1214599 h 6858000"/>
              <a:gd name="connsiteX618" fmla="*/ 6605473 w 7467600"/>
              <a:gd name="connsiteY618" fmla="*/ 1184686 h 6858000"/>
              <a:gd name="connsiteX619" fmla="*/ 6691602 w 7467600"/>
              <a:gd name="connsiteY619" fmla="*/ 1140573 h 6858000"/>
              <a:gd name="connsiteX620" fmla="*/ 4002475 w 7467600"/>
              <a:gd name="connsiteY620" fmla="*/ 1037802 h 6858000"/>
              <a:gd name="connsiteX621" fmla="*/ 4000324 w 7467600"/>
              <a:gd name="connsiteY621" fmla="*/ 1039362 h 6858000"/>
              <a:gd name="connsiteX622" fmla="*/ 4002862 w 7467600"/>
              <a:gd name="connsiteY622" fmla="*/ 1042866 h 6858000"/>
              <a:gd name="connsiteX623" fmla="*/ 4002475 w 7467600"/>
              <a:gd name="connsiteY623" fmla="*/ 1037802 h 6858000"/>
              <a:gd name="connsiteX624" fmla="*/ 506322 w 7467600"/>
              <a:gd name="connsiteY624" fmla="*/ 1020997 h 6858000"/>
              <a:gd name="connsiteX625" fmla="*/ 533068 w 7467600"/>
              <a:gd name="connsiteY625" fmla="*/ 1029409 h 6858000"/>
              <a:gd name="connsiteX626" fmla="*/ 1232525 w 7467600"/>
              <a:gd name="connsiteY626" fmla="*/ 1804675 h 6858000"/>
              <a:gd name="connsiteX627" fmla="*/ 1388858 w 7467600"/>
              <a:gd name="connsiteY627" fmla="*/ 2368011 h 6858000"/>
              <a:gd name="connsiteX628" fmla="*/ 1384098 w 7467600"/>
              <a:gd name="connsiteY628" fmla="*/ 2378125 h 6858000"/>
              <a:gd name="connsiteX629" fmla="*/ 1425393 w 7467600"/>
              <a:gd name="connsiteY629" fmla="*/ 2589124 h 6858000"/>
              <a:gd name="connsiteX630" fmla="*/ 1424001 w 7467600"/>
              <a:gd name="connsiteY630" fmla="*/ 2597541 h 6858000"/>
              <a:gd name="connsiteX631" fmla="*/ 2152729 w 7467600"/>
              <a:gd name="connsiteY631" fmla="*/ 2864487 h 6858000"/>
              <a:gd name="connsiteX632" fmla="*/ 2020609 w 7467600"/>
              <a:gd name="connsiteY632" fmla="*/ 2539671 h 6858000"/>
              <a:gd name="connsiteX633" fmla="*/ 2018920 w 7467600"/>
              <a:gd name="connsiteY633" fmla="*/ 2536309 h 6858000"/>
              <a:gd name="connsiteX634" fmla="*/ 1342441 w 7467600"/>
              <a:gd name="connsiteY634" fmla="*/ 1173017 h 6858000"/>
              <a:gd name="connsiteX635" fmla="*/ 1367925 w 7467600"/>
              <a:gd name="connsiteY635" fmla="*/ 1135648 h 6858000"/>
              <a:gd name="connsiteX636" fmla="*/ 1771401 w 7467600"/>
              <a:gd name="connsiteY636" fmla="*/ 1806673 h 6858000"/>
              <a:gd name="connsiteX637" fmla="*/ 1972385 w 7467600"/>
              <a:gd name="connsiteY637" fmla="*/ 2198735 h 6858000"/>
              <a:gd name="connsiteX638" fmla="*/ 2040892 w 7467600"/>
              <a:gd name="connsiteY638" fmla="*/ 2405205 h 6858000"/>
              <a:gd name="connsiteX639" fmla="*/ 2131689 w 7467600"/>
              <a:gd name="connsiteY639" fmla="*/ 1936926 h 6858000"/>
              <a:gd name="connsiteX640" fmla="*/ 2454820 w 7467600"/>
              <a:gd name="connsiteY640" fmla="*/ 1248808 h 6858000"/>
              <a:gd name="connsiteX641" fmla="*/ 2492512 w 7467600"/>
              <a:gd name="connsiteY641" fmla="*/ 1302920 h 6858000"/>
              <a:gd name="connsiteX642" fmla="*/ 2081216 w 7467600"/>
              <a:gd name="connsiteY642" fmla="*/ 2527513 h 6858000"/>
              <a:gd name="connsiteX643" fmla="*/ 2081211 w 7467600"/>
              <a:gd name="connsiteY643" fmla="*/ 2528916 h 6858000"/>
              <a:gd name="connsiteX644" fmla="*/ 2199067 w 7467600"/>
              <a:gd name="connsiteY644" fmla="*/ 2884061 h 6858000"/>
              <a:gd name="connsiteX645" fmla="*/ 3192586 w 7467600"/>
              <a:gd name="connsiteY645" fmla="*/ 3411496 h 6858000"/>
              <a:gd name="connsiteX646" fmla="*/ 3182620 w 7467600"/>
              <a:gd name="connsiteY646" fmla="*/ 3483279 h 6858000"/>
              <a:gd name="connsiteX647" fmla="*/ 2435119 w 7467600"/>
              <a:gd name="connsiteY647" fmla="*/ 3080173 h 6858000"/>
              <a:gd name="connsiteX648" fmla="*/ 2410152 w 7467600"/>
              <a:gd name="connsiteY648" fmla="*/ 3063751 h 6858000"/>
              <a:gd name="connsiteX649" fmla="*/ 2408099 w 7467600"/>
              <a:gd name="connsiteY649" fmla="*/ 3064403 h 6858000"/>
              <a:gd name="connsiteX650" fmla="*/ 2407218 w 7467600"/>
              <a:gd name="connsiteY650" fmla="*/ 3070324 h 6858000"/>
              <a:gd name="connsiteX651" fmla="*/ 2380138 w 7467600"/>
              <a:gd name="connsiteY651" fmla="*/ 3099341 h 6858000"/>
              <a:gd name="connsiteX652" fmla="*/ 1765923 w 7467600"/>
              <a:gd name="connsiteY652" fmla="*/ 3581043 h 6858000"/>
              <a:gd name="connsiteX653" fmla="*/ 1702258 w 7467600"/>
              <a:gd name="connsiteY653" fmla="*/ 3612286 h 6858000"/>
              <a:gd name="connsiteX654" fmla="*/ 1538370 w 7467600"/>
              <a:gd name="connsiteY654" fmla="*/ 3811804 h 6858000"/>
              <a:gd name="connsiteX655" fmla="*/ 542867 w 7467600"/>
              <a:gd name="connsiteY655" fmla="*/ 4944092 h 6858000"/>
              <a:gd name="connsiteX656" fmla="*/ 515800 w 7467600"/>
              <a:gd name="connsiteY656" fmla="*/ 4862180 h 6858000"/>
              <a:gd name="connsiteX657" fmla="*/ 909145 w 7467600"/>
              <a:gd name="connsiteY657" fmla="*/ 4199225 h 6858000"/>
              <a:gd name="connsiteX658" fmla="*/ 1214067 w 7467600"/>
              <a:gd name="connsiteY658" fmla="*/ 3908561 h 6858000"/>
              <a:gd name="connsiteX659" fmla="*/ 640967 w 7467600"/>
              <a:gd name="connsiteY659" fmla="*/ 4105601 h 6858000"/>
              <a:gd name="connsiteX660" fmla="*/ 112563 w 7467600"/>
              <a:gd name="connsiteY660" fmla="*/ 4396952 h 6858000"/>
              <a:gd name="connsiteX661" fmla="*/ 0 w 7467600"/>
              <a:gd name="connsiteY661" fmla="*/ 4466006 h 6858000"/>
              <a:gd name="connsiteX662" fmla="*/ 0 w 7467600"/>
              <a:gd name="connsiteY662" fmla="*/ 4233763 h 6858000"/>
              <a:gd name="connsiteX663" fmla="*/ 36881 w 7467600"/>
              <a:gd name="connsiteY663" fmla="*/ 4200118 h 6858000"/>
              <a:gd name="connsiteX664" fmla="*/ 910534 w 7467600"/>
              <a:gd name="connsiteY664" fmla="*/ 3629753 h 6858000"/>
              <a:gd name="connsiteX665" fmla="*/ 1578717 w 7467600"/>
              <a:gd name="connsiteY665" fmla="*/ 3575982 h 6858000"/>
              <a:gd name="connsiteX666" fmla="*/ 2338780 w 7467600"/>
              <a:gd name="connsiteY666" fmla="*/ 3033725 h 6858000"/>
              <a:gd name="connsiteX667" fmla="*/ 1807991 w 7467600"/>
              <a:gd name="connsiteY667" fmla="*/ 2807184 h 6858000"/>
              <a:gd name="connsiteX668" fmla="*/ 1416358 w 7467600"/>
              <a:gd name="connsiteY668" fmla="*/ 3112571 h 6858000"/>
              <a:gd name="connsiteX669" fmla="*/ 939066 w 7467600"/>
              <a:gd name="connsiteY669" fmla="*/ 3378798 h 6858000"/>
              <a:gd name="connsiteX670" fmla="*/ 115099 w 7467600"/>
              <a:gd name="connsiteY670" fmla="*/ 3607650 h 6858000"/>
              <a:gd name="connsiteX671" fmla="*/ 97284 w 7467600"/>
              <a:gd name="connsiteY671" fmla="*/ 3520393 h 6858000"/>
              <a:gd name="connsiteX672" fmla="*/ 922050 w 7467600"/>
              <a:gd name="connsiteY672" fmla="*/ 3074867 h 6858000"/>
              <a:gd name="connsiteX673" fmla="*/ 1405265 w 7467600"/>
              <a:gd name="connsiteY673" fmla="*/ 3016319 h 6858000"/>
              <a:gd name="connsiteX674" fmla="*/ 1407512 w 7467600"/>
              <a:gd name="connsiteY674" fmla="*/ 3018001 h 6858000"/>
              <a:gd name="connsiteX675" fmla="*/ 1726266 w 7467600"/>
              <a:gd name="connsiteY675" fmla="*/ 2777274 h 6858000"/>
              <a:gd name="connsiteX676" fmla="*/ 625390 w 7467600"/>
              <a:gd name="connsiteY676" fmla="*/ 2514541 h 6858000"/>
              <a:gd name="connsiteX677" fmla="*/ 619799 w 7467600"/>
              <a:gd name="connsiteY677" fmla="*/ 2527180 h 6858000"/>
              <a:gd name="connsiteX678" fmla="*/ 310030 w 7467600"/>
              <a:gd name="connsiteY678" fmla="*/ 2771818 h 6858000"/>
              <a:gd name="connsiteX679" fmla="*/ 173877 w 7467600"/>
              <a:gd name="connsiteY679" fmla="*/ 2937056 h 6858000"/>
              <a:gd name="connsiteX680" fmla="*/ 77889 w 7467600"/>
              <a:gd name="connsiteY680" fmla="*/ 3138440 h 6858000"/>
              <a:gd name="connsiteX681" fmla="*/ 0 w 7467600"/>
              <a:gd name="connsiteY681" fmla="*/ 3271395 h 6858000"/>
              <a:gd name="connsiteX682" fmla="*/ 0 w 7467600"/>
              <a:gd name="connsiteY682" fmla="*/ 3153002 h 6858000"/>
              <a:gd name="connsiteX683" fmla="*/ 2386 w 7467600"/>
              <a:gd name="connsiteY683" fmla="*/ 3149203 h 6858000"/>
              <a:gd name="connsiteX684" fmla="*/ 89753 w 7467600"/>
              <a:gd name="connsiteY684" fmla="*/ 2987702 h 6858000"/>
              <a:gd name="connsiteX685" fmla="*/ 76869 w 7467600"/>
              <a:gd name="connsiteY685" fmla="*/ 3005404 h 6858000"/>
              <a:gd name="connsiteX686" fmla="*/ 32049 w 7467600"/>
              <a:gd name="connsiteY686" fmla="*/ 3065814 h 6858000"/>
              <a:gd name="connsiteX687" fmla="*/ 0 w 7467600"/>
              <a:gd name="connsiteY687" fmla="*/ 3108744 h 6858000"/>
              <a:gd name="connsiteX688" fmla="*/ 0 w 7467600"/>
              <a:gd name="connsiteY688" fmla="*/ 3058059 h 6858000"/>
              <a:gd name="connsiteX689" fmla="*/ 7610 w 7467600"/>
              <a:gd name="connsiteY689" fmla="*/ 3047889 h 6858000"/>
              <a:gd name="connsiteX690" fmla="*/ 52419 w 7467600"/>
              <a:gd name="connsiteY690" fmla="*/ 2987479 h 6858000"/>
              <a:gd name="connsiteX691" fmla="*/ 59142 w 7467600"/>
              <a:gd name="connsiteY691" fmla="*/ 2978488 h 6858000"/>
              <a:gd name="connsiteX692" fmla="*/ 0 w 7467600"/>
              <a:gd name="connsiteY692" fmla="*/ 3015334 h 6858000"/>
              <a:gd name="connsiteX693" fmla="*/ 0 w 7467600"/>
              <a:gd name="connsiteY693" fmla="*/ 2914286 h 6858000"/>
              <a:gd name="connsiteX694" fmla="*/ 36383 w 7467600"/>
              <a:gd name="connsiteY694" fmla="*/ 2901128 h 6858000"/>
              <a:gd name="connsiteX695" fmla="*/ 156329 w 7467600"/>
              <a:gd name="connsiteY695" fmla="*/ 2840533 h 6858000"/>
              <a:gd name="connsiteX696" fmla="*/ 358355 w 7467600"/>
              <a:gd name="connsiteY696" fmla="*/ 2620471 h 6858000"/>
              <a:gd name="connsiteX697" fmla="*/ 510577 w 7467600"/>
              <a:gd name="connsiteY697" fmla="*/ 2501244 h 6858000"/>
              <a:gd name="connsiteX698" fmla="*/ 211967 w 7467600"/>
              <a:gd name="connsiteY698" fmla="*/ 2479171 h 6858000"/>
              <a:gd name="connsiteX699" fmla="*/ 0 w 7467600"/>
              <a:gd name="connsiteY699" fmla="*/ 2476398 h 6858000"/>
              <a:gd name="connsiteX700" fmla="*/ 0 w 7467600"/>
              <a:gd name="connsiteY700" fmla="*/ 2389189 h 6858000"/>
              <a:gd name="connsiteX701" fmla="*/ 103062 w 7467600"/>
              <a:gd name="connsiteY701" fmla="*/ 2389518 h 6858000"/>
              <a:gd name="connsiteX702" fmla="*/ 510734 w 7467600"/>
              <a:gd name="connsiteY702" fmla="*/ 2416201 h 6858000"/>
              <a:gd name="connsiteX703" fmla="*/ 279257 w 7467600"/>
              <a:gd name="connsiteY703" fmla="*/ 2092102 h 6858000"/>
              <a:gd name="connsiteX704" fmla="*/ 65265 w 7467600"/>
              <a:gd name="connsiteY704" fmla="*/ 2006049 h 6858000"/>
              <a:gd name="connsiteX705" fmla="*/ 0 w 7467600"/>
              <a:gd name="connsiteY705" fmla="*/ 1982532 h 6858000"/>
              <a:gd name="connsiteX706" fmla="*/ 0 w 7467600"/>
              <a:gd name="connsiteY706" fmla="*/ 1912789 h 6858000"/>
              <a:gd name="connsiteX707" fmla="*/ 97460 w 7467600"/>
              <a:gd name="connsiteY707" fmla="*/ 1953725 h 6858000"/>
              <a:gd name="connsiteX708" fmla="*/ 221272 w 7467600"/>
              <a:gd name="connsiteY708" fmla="*/ 1980766 h 6858000"/>
              <a:gd name="connsiteX709" fmla="*/ 116765 w 7467600"/>
              <a:gd name="connsiteY709" fmla="*/ 1911033 h 6858000"/>
              <a:gd name="connsiteX710" fmla="*/ 16405 w 7467600"/>
              <a:gd name="connsiteY710" fmla="*/ 1803412 h 6858000"/>
              <a:gd name="connsiteX711" fmla="*/ 0 w 7467600"/>
              <a:gd name="connsiteY711" fmla="*/ 1784777 h 6858000"/>
              <a:gd name="connsiteX712" fmla="*/ 0 w 7467600"/>
              <a:gd name="connsiteY712" fmla="*/ 1740082 h 6858000"/>
              <a:gd name="connsiteX713" fmla="*/ 39394 w 7467600"/>
              <a:gd name="connsiteY713" fmla="*/ 1784856 h 6858000"/>
              <a:gd name="connsiteX714" fmla="*/ 135813 w 7467600"/>
              <a:gd name="connsiteY714" fmla="*/ 1888838 h 6858000"/>
              <a:gd name="connsiteX715" fmla="*/ 242575 w 7467600"/>
              <a:gd name="connsiteY715" fmla="*/ 1958841 h 6858000"/>
              <a:gd name="connsiteX716" fmla="*/ 82197 w 7467600"/>
              <a:gd name="connsiteY716" fmla="*/ 1754826 h 6858000"/>
              <a:gd name="connsiteX717" fmla="*/ 0 w 7467600"/>
              <a:gd name="connsiteY717" fmla="*/ 1679650 h 6858000"/>
              <a:gd name="connsiteX718" fmla="*/ 0 w 7467600"/>
              <a:gd name="connsiteY718" fmla="*/ 1602463 h 6858000"/>
              <a:gd name="connsiteX719" fmla="*/ 84689 w 7467600"/>
              <a:gd name="connsiteY719" fmla="*/ 1677442 h 6858000"/>
              <a:gd name="connsiteX720" fmla="*/ 298437 w 7467600"/>
              <a:gd name="connsiteY720" fmla="*/ 1968019 h 6858000"/>
              <a:gd name="connsiteX721" fmla="*/ 227269 w 7467600"/>
              <a:gd name="connsiteY721" fmla="*/ 1114064 h 6858000"/>
              <a:gd name="connsiteX722" fmla="*/ 248003 w 7467600"/>
              <a:gd name="connsiteY722" fmla="*/ 1089613 h 6858000"/>
              <a:gd name="connsiteX723" fmla="*/ 427020 w 7467600"/>
              <a:gd name="connsiteY723" fmla="*/ 1619803 h 6858000"/>
              <a:gd name="connsiteX724" fmla="*/ 340345 w 7467600"/>
              <a:gd name="connsiteY724" fmla="*/ 2027739 h 6858000"/>
              <a:gd name="connsiteX725" fmla="*/ 360865 w 7467600"/>
              <a:gd name="connsiteY725" fmla="*/ 2044827 h 6858000"/>
              <a:gd name="connsiteX726" fmla="*/ 560414 w 7467600"/>
              <a:gd name="connsiteY726" fmla="*/ 2421457 h 6858000"/>
              <a:gd name="connsiteX727" fmla="*/ 1359703 w 7467600"/>
              <a:gd name="connsiteY727" fmla="*/ 2578554 h 6858000"/>
              <a:gd name="connsiteX728" fmla="*/ 1359422 w 7467600"/>
              <a:gd name="connsiteY728" fmla="*/ 2577994 h 6858000"/>
              <a:gd name="connsiteX729" fmla="*/ 828701 w 7467600"/>
              <a:gd name="connsiteY729" fmla="*/ 1839520 h 6858000"/>
              <a:gd name="connsiteX730" fmla="*/ 494427 w 7467600"/>
              <a:gd name="connsiteY730" fmla="*/ 1092333 h 6858000"/>
              <a:gd name="connsiteX731" fmla="*/ 506322 w 7467600"/>
              <a:gd name="connsiteY731" fmla="*/ 1020997 h 6858000"/>
              <a:gd name="connsiteX732" fmla="*/ 4570198 w 7467600"/>
              <a:gd name="connsiteY732" fmla="*/ 978081 h 6858000"/>
              <a:gd name="connsiteX733" fmla="*/ 4523691 w 7467600"/>
              <a:gd name="connsiteY733" fmla="*/ 1127776 h 6858000"/>
              <a:gd name="connsiteX734" fmla="*/ 4509875 w 7467600"/>
              <a:gd name="connsiteY734" fmla="*/ 1167552 h 6858000"/>
              <a:gd name="connsiteX735" fmla="*/ 4478168 w 7467600"/>
              <a:gd name="connsiteY735" fmla="*/ 1260735 h 6858000"/>
              <a:gd name="connsiteX736" fmla="*/ 4409309 w 7467600"/>
              <a:gd name="connsiteY736" fmla="*/ 1666996 h 6858000"/>
              <a:gd name="connsiteX737" fmla="*/ 4370031 w 7467600"/>
              <a:gd name="connsiteY737" fmla="*/ 1955666 h 6858000"/>
              <a:gd name="connsiteX738" fmla="*/ 4570198 w 7467600"/>
              <a:gd name="connsiteY738" fmla="*/ 978081 h 6858000"/>
              <a:gd name="connsiteX739" fmla="*/ 4557898 w 7467600"/>
              <a:gd name="connsiteY739" fmla="*/ 900011 h 6858000"/>
              <a:gd name="connsiteX740" fmla="*/ 4344840 w 7467600"/>
              <a:gd name="connsiteY740" fmla="*/ 1922038 h 6858000"/>
              <a:gd name="connsiteX741" fmla="*/ 4378710 w 7467600"/>
              <a:gd name="connsiteY741" fmla="*/ 1665516 h 6858000"/>
              <a:gd name="connsiteX742" fmla="*/ 4448798 w 7467600"/>
              <a:gd name="connsiteY742" fmla="*/ 1253024 h 6858000"/>
              <a:gd name="connsiteX743" fmla="*/ 4480315 w 7467600"/>
              <a:gd name="connsiteY743" fmla="*/ 1158454 h 6858000"/>
              <a:gd name="connsiteX744" fmla="*/ 4494133 w 7467600"/>
              <a:gd name="connsiteY744" fmla="*/ 1118676 h 6858000"/>
              <a:gd name="connsiteX745" fmla="*/ 4557898 w 7467600"/>
              <a:gd name="connsiteY745" fmla="*/ 900011 h 6858000"/>
              <a:gd name="connsiteX746" fmla="*/ 5870151 w 7467600"/>
              <a:gd name="connsiteY746" fmla="*/ 898890 h 6858000"/>
              <a:gd name="connsiteX747" fmla="*/ 5861335 w 7467600"/>
              <a:gd name="connsiteY747" fmla="*/ 899177 h 6858000"/>
              <a:gd name="connsiteX748" fmla="*/ 5843702 w 7467600"/>
              <a:gd name="connsiteY748" fmla="*/ 899748 h 6858000"/>
              <a:gd name="connsiteX749" fmla="*/ 5651107 w 7467600"/>
              <a:gd name="connsiteY749" fmla="*/ 920306 h 6858000"/>
              <a:gd name="connsiteX750" fmla="*/ 5459407 w 7467600"/>
              <a:gd name="connsiteY750" fmla="*/ 940975 h 6858000"/>
              <a:gd name="connsiteX751" fmla="*/ 5374846 w 7467600"/>
              <a:gd name="connsiteY751" fmla="*/ 941988 h 6858000"/>
              <a:gd name="connsiteX752" fmla="*/ 5256105 w 7467600"/>
              <a:gd name="connsiteY752" fmla="*/ 945632 h 6858000"/>
              <a:gd name="connsiteX753" fmla="*/ 5107071 w 7467600"/>
              <a:gd name="connsiteY753" fmla="*/ 969720 h 6858000"/>
              <a:gd name="connsiteX754" fmla="*/ 4998681 w 7467600"/>
              <a:gd name="connsiteY754" fmla="*/ 988771 h 6858000"/>
              <a:gd name="connsiteX755" fmla="*/ 5870151 w 7467600"/>
              <a:gd name="connsiteY755" fmla="*/ 898890 h 6858000"/>
              <a:gd name="connsiteX756" fmla="*/ 5504425 w 7467600"/>
              <a:gd name="connsiteY756" fmla="*/ 848067 h 6858000"/>
              <a:gd name="connsiteX757" fmla="*/ 4968849 w 7467600"/>
              <a:gd name="connsiteY757" fmla="*/ 962318 h 6858000"/>
              <a:gd name="connsiteX758" fmla="*/ 5104039 w 7467600"/>
              <a:gd name="connsiteY758" fmla="*/ 940634 h 6858000"/>
              <a:gd name="connsiteX759" fmla="*/ 5256311 w 7467600"/>
              <a:gd name="connsiteY759" fmla="*/ 916490 h 6858000"/>
              <a:gd name="connsiteX760" fmla="*/ 5377381 w 7467600"/>
              <a:gd name="connsiteY760" fmla="*/ 912671 h 6858000"/>
              <a:gd name="connsiteX761" fmla="*/ 5460148 w 7467600"/>
              <a:gd name="connsiteY761" fmla="*/ 911442 h 6858000"/>
              <a:gd name="connsiteX762" fmla="*/ 5648971 w 7467600"/>
              <a:gd name="connsiteY762" fmla="*/ 891331 h 6858000"/>
              <a:gd name="connsiteX763" fmla="*/ 5844807 w 7467600"/>
              <a:gd name="connsiteY763" fmla="*/ 870718 h 6858000"/>
              <a:gd name="connsiteX764" fmla="*/ 5862975 w 7467600"/>
              <a:gd name="connsiteY764" fmla="*/ 869756 h 6858000"/>
              <a:gd name="connsiteX765" fmla="*/ 5920887 w 7467600"/>
              <a:gd name="connsiteY765" fmla="*/ 865929 h 6858000"/>
              <a:gd name="connsiteX766" fmla="*/ 5504425 w 7467600"/>
              <a:gd name="connsiteY766" fmla="*/ 848067 h 6858000"/>
              <a:gd name="connsiteX767" fmla="*/ 3607114 w 7467600"/>
              <a:gd name="connsiteY767" fmla="*/ 467441 h 6858000"/>
              <a:gd name="connsiteX768" fmla="*/ 3296242 w 7467600"/>
              <a:gd name="connsiteY768" fmla="*/ 807991 h 6858000"/>
              <a:gd name="connsiteX769" fmla="*/ 3174674 w 7467600"/>
              <a:gd name="connsiteY769" fmla="*/ 919759 h 6858000"/>
              <a:gd name="connsiteX770" fmla="*/ 3042978 w 7467600"/>
              <a:gd name="connsiteY770" fmla="*/ 1054894 h 6858000"/>
              <a:gd name="connsiteX771" fmla="*/ 2968914 w 7467600"/>
              <a:gd name="connsiteY771" fmla="*/ 1133756 h 6858000"/>
              <a:gd name="connsiteX772" fmla="*/ 3103823 w 7467600"/>
              <a:gd name="connsiteY772" fmla="*/ 1026814 h 6858000"/>
              <a:gd name="connsiteX773" fmla="*/ 3607114 w 7467600"/>
              <a:gd name="connsiteY773" fmla="*/ 467441 h 6858000"/>
              <a:gd name="connsiteX774" fmla="*/ 3744487 w 7467600"/>
              <a:gd name="connsiteY774" fmla="*/ 383136 h 6858000"/>
              <a:gd name="connsiteX775" fmla="*/ 3970213 w 7467600"/>
              <a:gd name="connsiteY775" fmla="*/ 995559 h 6858000"/>
              <a:gd name="connsiteX776" fmla="*/ 3744487 w 7467600"/>
              <a:gd name="connsiteY776" fmla="*/ 383136 h 6858000"/>
              <a:gd name="connsiteX777" fmla="*/ 3624562 w 7467600"/>
              <a:gd name="connsiteY777" fmla="*/ 367041 h 6858000"/>
              <a:gd name="connsiteX778" fmla="*/ 3489712 w 7467600"/>
              <a:gd name="connsiteY778" fmla="*/ 485386 h 6858000"/>
              <a:gd name="connsiteX779" fmla="*/ 3182994 w 7467600"/>
              <a:gd name="connsiteY779" fmla="*/ 828265 h 6858000"/>
              <a:gd name="connsiteX780" fmla="*/ 2892114 w 7467600"/>
              <a:gd name="connsiteY780" fmla="*/ 1172635 h 6858000"/>
              <a:gd name="connsiteX781" fmla="*/ 3021459 w 7467600"/>
              <a:gd name="connsiteY781" fmla="*/ 1035385 h 6858000"/>
              <a:gd name="connsiteX782" fmla="*/ 3153873 w 7467600"/>
              <a:gd name="connsiteY782" fmla="*/ 898971 h 6858000"/>
              <a:gd name="connsiteX783" fmla="*/ 3276511 w 7467600"/>
              <a:gd name="connsiteY783" fmla="*/ 786423 h 6858000"/>
              <a:gd name="connsiteX784" fmla="*/ 3584154 w 7467600"/>
              <a:gd name="connsiteY784" fmla="*/ 448218 h 6858000"/>
              <a:gd name="connsiteX785" fmla="*/ 3624562 w 7467600"/>
              <a:gd name="connsiteY785" fmla="*/ 367041 h 6858000"/>
              <a:gd name="connsiteX786" fmla="*/ 3766672 w 7467600"/>
              <a:gd name="connsiteY786" fmla="*/ 359429 h 6858000"/>
              <a:gd name="connsiteX787" fmla="*/ 3996338 w 7467600"/>
              <a:gd name="connsiteY787" fmla="*/ 968237 h 6858000"/>
              <a:gd name="connsiteX788" fmla="*/ 3766672 w 7467600"/>
              <a:gd name="connsiteY788" fmla="*/ 359429 h 6858000"/>
              <a:gd name="connsiteX789" fmla="*/ 5805386 w 7467600"/>
              <a:gd name="connsiteY789" fmla="*/ 239240 h 6858000"/>
              <a:gd name="connsiteX790" fmla="*/ 5736947 w 7467600"/>
              <a:gd name="connsiteY790" fmla="*/ 261367 h 6858000"/>
              <a:gd name="connsiteX791" fmla="*/ 5427012 w 7467600"/>
              <a:gd name="connsiteY791" fmla="*/ 311272 h 6858000"/>
              <a:gd name="connsiteX792" fmla="*/ 5147818 w 7467600"/>
              <a:gd name="connsiteY792" fmla="*/ 322112 h 6858000"/>
              <a:gd name="connsiteX793" fmla="*/ 5060854 w 7467600"/>
              <a:gd name="connsiteY793" fmla="*/ 311882 h 6858000"/>
              <a:gd name="connsiteX794" fmla="*/ 4945989 w 7467600"/>
              <a:gd name="connsiteY794" fmla="*/ 300516 h 6858000"/>
              <a:gd name="connsiteX795" fmla="*/ 5410479 w 7467600"/>
              <a:gd name="connsiteY795" fmla="*/ 348434 h 6858000"/>
              <a:gd name="connsiteX796" fmla="*/ 5805386 w 7467600"/>
              <a:gd name="connsiteY796" fmla="*/ 239240 h 6858000"/>
              <a:gd name="connsiteX797" fmla="*/ 5905192 w 7467600"/>
              <a:gd name="connsiteY797" fmla="*/ 163079 h 6858000"/>
              <a:gd name="connsiteX798" fmla="*/ 5865655 w 7467600"/>
              <a:gd name="connsiteY798" fmla="*/ 171901 h 6858000"/>
              <a:gd name="connsiteX799" fmla="*/ 5259740 w 7467600"/>
              <a:gd name="connsiteY799" fmla="*/ 257013 h 6858000"/>
              <a:gd name="connsiteX800" fmla="*/ 5208466 w 7467600"/>
              <a:gd name="connsiteY800" fmla="*/ 257550 h 6858000"/>
              <a:gd name="connsiteX801" fmla="*/ 4980204 w 7467600"/>
              <a:gd name="connsiteY801" fmla="*/ 271903 h 6858000"/>
              <a:gd name="connsiteX802" fmla="*/ 5068068 w 7467600"/>
              <a:gd name="connsiteY802" fmla="*/ 282244 h 6858000"/>
              <a:gd name="connsiteX803" fmla="*/ 5153231 w 7467600"/>
              <a:gd name="connsiteY803" fmla="*/ 292240 h 6858000"/>
              <a:gd name="connsiteX804" fmla="*/ 5426491 w 7467600"/>
              <a:gd name="connsiteY804" fmla="*/ 281128 h 6858000"/>
              <a:gd name="connsiteX805" fmla="*/ 5731212 w 7467600"/>
              <a:gd name="connsiteY805" fmla="*/ 231951 h 6858000"/>
              <a:gd name="connsiteX806" fmla="*/ 5905192 w 7467600"/>
              <a:gd name="connsiteY806" fmla="*/ 163079 h 6858000"/>
              <a:gd name="connsiteX807" fmla="*/ 5944437 w 7467600"/>
              <a:gd name="connsiteY807" fmla="*/ 113829 h 6858000"/>
              <a:gd name="connsiteX808" fmla="*/ 5825032 w 7467600"/>
              <a:gd name="connsiteY808" fmla="*/ 146405 h 6858000"/>
              <a:gd name="connsiteX809" fmla="*/ 4955599 w 7467600"/>
              <a:gd name="connsiteY809" fmla="*/ 247008 h 6858000"/>
              <a:gd name="connsiteX810" fmla="*/ 5210104 w 7467600"/>
              <a:gd name="connsiteY810" fmla="*/ 228123 h 6858000"/>
              <a:gd name="connsiteX811" fmla="*/ 5261015 w 7467600"/>
              <a:gd name="connsiteY811" fmla="*/ 227087 h 6858000"/>
              <a:gd name="connsiteX812" fmla="*/ 5861181 w 7467600"/>
              <a:gd name="connsiteY812" fmla="*/ 143093 h 6858000"/>
              <a:gd name="connsiteX813" fmla="*/ 5961252 w 7467600"/>
              <a:gd name="connsiteY813" fmla="*/ 114820 h 6858000"/>
              <a:gd name="connsiteX814" fmla="*/ 5944437 w 7467600"/>
              <a:gd name="connsiteY814" fmla="*/ 113829 h 6858000"/>
              <a:gd name="connsiteX815" fmla="*/ 3882765 w 7467600"/>
              <a:gd name="connsiteY815" fmla="*/ 0 h 6858000"/>
              <a:gd name="connsiteX816" fmla="*/ 3995099 w 7467600"/>
              <a:gd name="connsiteY816" fmla="*/ 0 h 6858000"/>
              <a:gd name="connsiteX817" fmla="*/ 4163818 w 7467600"/>
              <a:gd name="connsiteY817" fmla="*/ 234104 h 6858000"/>
              <a:gd name="connsiteX818" fmla="*/ 4172099 w 7467600"/>
              <a:gd name="connsiteY818" fmla="*/ 234207 h 6858000"/>
              <a:gd name="connsiteX819" fmla="*/ 4784282 w 7467600"/>
              <a:gd name="connsiteY819" fmla="*/ 276561 h 6858000"/>
              <a:gd name="connsiteX820" fmla="*/ 4801687 w 7467600"/>
              <a:gd name="connsiteY820" fmla="*/ 267764 h 6858000"/>
              <a:gd name="connsiteX821" fmla="*/ 6082788 w 7467600"/>
              <a:gd name="connsiteY821" fmla="*/ 64119 h 6858000"/>
              <a:gd name="connsiteX822" fmla="*/ 6099442 w 7467600"/>
              <a:gd name="connsiteY822" fmla="*/ 82568 h 6858000"/>
              <a:gd name="connsiteX823" fmla="*/ 4804137 w 7467600"/>
              <a:gd name="connsiteY823" fmla="*/ 320931 h 6858000"/>
              <a:gd name="connsiteX824" fmla="*/ 4227047 w 7467600"/>
              <a:gd name="connsiteY824" fmla="*/ 313415 h 6858000"/>
              <a:gd name="connsiteX825" fmla="*/ 4346041 w 7467600"/>
              <a:gd name="connsiteY825" fmla="*/ 456086 h 6858000"/>
              <a:gd name="connsiteX826" fmla="*/ 4870967 w 7467600"/>
              <a:gd name="connsiteY826" fmla="*/ 963061 h 6858000"/>
              <a:gd name="connsiteX827" fmla="*/ 4889647 w 7467600"/>
              <a:gd name="connsiteY827" fmla="*/ 957147 h 6858000"/>
              <a:gd name="connsiteX828" fmla="*/ 5422504 w 7467600"/>
              <a:gd name="connsiteY828" fmla="*/ 805191 h 6858000"/>
              <a:gd name="connsiteX829" fmla="*/ 6087656 w 7467600"/>
              <a:gd name="connsiteY829" fmla="*/ 826703 h 6858000"/>
              <a:gd name="connsiteX830" fmla="*/ 6058717 w 7467600"/>
              <a:gd name="connsiteY830" fmla="*/ 865992 h 6858000"/>
              <a:gd name="connsiteX831" fmla="*/ 4974153 w 7467600"/>
              <a:gd name="connsiteY831" fmla="*/ 1045456 h 6858000"/>
              <a:gd name="connsiteX832" fmla="*/ 5627835 w 7467600"/>
              <a:gd name="connsiteY832" fmla="*/ 1472077 h 6858000"/>
              <a:gd name="connsiteX833" fmla="*/ 5629817 w 7467600"/>
              <a:gd name="connsiteY833" fmla="*/ 1471412 h 6858000"/>
              <a:gd name="connsiteX834" fmla="*/ 5634124 w 7467600"/>
              <a:gd name="connsiteY834" fmla="*/ 1470572 h 6858000"/>
              <a:gd name="connsiteX835" fmla="*/ 5755832 w 7467600"/>
              <a:gd name="connsiteY835" fmla="*/ 1383886 h 6858000"/>
              <a:gd name="connsiteX836" fmla="*/ 6014186 w 7467600"/>
              <a:gd name="connsiteY836" fmla="*/ 1279799 h 6858000"/>
              <a:gd name="connsiteX837" fmla="*/ 6901619 w 7467600"/>
              <a:gd name="connsiteY837" fmla="*/ 1047874 h 6858000"/>
              <a:gd name="connsiteX838" fmla="*/ 6931566 w 7467600"/>
              <a:gd name="connsiteY838" fmla="*/ 1062034 h 6858000"/>
              <a:gd name="connsiteX839" fmla="*/ 5790982 w 7467600"/>
              <a:gd name="connsiteY839" fmla="*/ 1561380 h 6858000"/>
              <a:gd name="connsiteX840" fmla="*/ 6188971 w 7467600"/>
              <a:gd name="connsiteY840" fmla="*/ 1755168 h 6858000"/>
              <a:gd name="connsiteX841" fmla="*/ 6202446 w 7467600"/>
              <a:gd name="connsiteY841" fmla="*/ 1752268 h 6858000"/>
              <a:gd name="connsiteX842" fmla="*/ 7179560 w 7467600"/>
              <a:gd name="connsiteY842" fmla="*/ 1467551 h 6858000"/>
              <a:gd name="connsiteX843" fmla="*/ 7158730 w 7467600"/>
              <a:gd name="connsiteY843" fmla="*/ 1507835 h 6858000"/>
              <a:gd name="connsiteX844" fmla="*/ 6326959 w 7467600"/>
              <a:gd name="connsiteY844" fmla="*/ 1817686 h 6858000"/>
              <a:gd name="connsiteX845" fmla="*/ 6537433 w 7467600"/>
              <a:gd name="connsiteY845" fmla="*/ 1907790 h 6858000"/>
              <a:gd name="connsiteX846" fmla="*/ 6550221 w 7467600"/>
              <a:gd name="connsiteY846" fmla="*/ 1910729 h 6858000"/>
              <a:gd name="connsiteX847" fmla="*/ 6964438 w 7467600"/>
              <a:gd name="connsiteY847" fmla="*/ 2209505 h 6858000"/>
              <a:gd name="connsiteX848" fmla="*/ 7367862 w 7467600"/>
              <a:gd name="connsiteY848" fmla="*/ 2806833 h 6858000"/>
              <a:gd name="connsiteX849" fmla="*/ 7364329 w 7467600"/>
              <a:gd name="connsiteY849" fmla="*/ 2826907 h 6858000"/>
              <a:gd name="connsiteX850" fmla="*/ 7290545 w 7467600"/>
              <a:gd name="connsiteY850" fmla="*/ 2850663 h 6858000"/>
              <a:gd name="connsiteX851" fmla="*/ 6472036 w 7467600"/>
              <a:gd name="connsiteY851" fmla="*/ 1959003 h 6858000"/>
              <a:gd name="connsiteX852" fmla="*/ 5792897 w 7467600"/>
              <a:gd name="connsiteY852" fmla="*/ 1647747 h 6858000"/>
              <a:gd name="connsiteX853" fmla="*/ 5842751 w 7467600"/>
              <a:gd name="connsiteY853" fmla="*/ 1816112 h 6858000"/>
              <a:gd name="connsiteX854" fmla="*/ 5847424 w 7467600"/>
              <a:gd name="connsiteY854" fmla="*/ 1815776 h 6858000"/>
              <a:gd name="connsiteX855" fmla="*/ 6399821 w 7467600"/>
              <a:gd name="connsiteY855" fmla="*/ 2344799 h 6858000"/>
              <a:gd name="connsiteX856" fmla="*/ 6323232 w 7467600"/>
              <a:gd name="connsiteY856" fmla="*/ 2389634 h 6858000"/>
              <a:gd name="connsiteX857" fmla="*/ 5942958 w 7467600"/>
              <a:gd name="connsiteY857" fmla="*/ 2077708 h 6858000"/>
              <a:gd name="connsiteX858" fmla="*/ 5921559 w 7467600"/>
              <a:gd name="connsiteY858" fmla="*/ 2378596 h 6858000"/>
              <a:gd name="connsiteX859" fmla="*/ 5817651 w 7467600"/>
              <a:gd name="connsiteY859" fmla="*/ 3023919 h 6858000"/>
              <a:gd name="connsiteX860" fmla="*/ 5729634 w 7467600"/>
              <a:gd name="connsiteY860" fmla="*/ 3051849 h 6858000"/>
              <a:gd name="connsiteX861" fmla="*/ 5611018 w 7467600"/>
              <a:gd name="connsiteY861" fmla="*/ 2316769 h 6858000"/>
              <a:gd name="connsiteX862" fmla="*/ 5687608 w 7467600"/>
              <a:gd name="connsiteY862" fmla="*/ 2039972 h 6858000"/>
              <a:gd name="connsiteX863" fmla="*/ 5657554 w 7467600"/>
              <a:gd name="connsiteY863" fmla="*/ 1576445 h 6858000"/>
              <a:gd name="connsiteX864" fmla="*/ 5150475 w 7467600"/>
              <a:gd name="connsiteY864" fmla="*/ 1274012 h 6858000"/>
              <a:gd name="connsiteX865" fmla="*/ 5349142 w 7467600"/>
              <a:gd name="connsiteY865" fmla="*/ 2204405 h 6858000"/>
              <a:gd name="connsiteX866" fmla="*/ 5262214 w 7467600"/>
              <a:gd name="connsiteY866" fmla="*/ 2233836 h 6858000"/>
              <a:gd name="connsiteX867" fmla="*/ 4981539 w 7467600"/>
              <a:gd name="connsiteY867" fmla="*/ 1542201 h 6858000"/>
              <a:gd name="connsiteX868" fmla="*/ 4958461 w 7467600"/>
              <a:gd name="connsiteY868" fmla="*/ 1136957 h 6858000"/>
              <a:gd name="connsiteX869" fmla="*/ 4655015 w 7467600"/>
              <a:gd name="connsiteY869" fmla="*/ 891426 h 6858000"/>
              <a:gd name="connsiteX870" fmla="*/ 4348002 w 7467600"/>
              <a:gd name="connsiteY870" fmla="*/ 2205895 h 6858000"/>
              <a:gd name="connsiteX871" fmla="*/ 4262250 w 7467600"/>
              <a:gd name="connsiteY871" fmla="*/ 2219972 h 6858000"/>
              <a:gd name="connsiteX872" fmla="*/ 4550611 w 7467600"/>
              <a:gd name="connsiteY872" fmla="*/ 817540 h 6858000"/>
              <a:gd name="connsiteX873" fmla="*/ 4564418 w 7467600"/>
              <a:gd name="connsiteY873" fmla="*/ 808293 h 6858000"/>
              <a:gd name="connsiteX874" fmla="*/ 4266388 w 7467600"/>
              <a:gd name="connsiteY874" fmla="*/ 500083 h 6858000"/>
              <a:gd name="connsiteX875" fmla="*/ 4032842 w 7467600"/>
              <a:gd name="connsiteY875" fmla="*/ 211809 h 6858000"/>
              <a:gd name="connsiteX876" fmla="*/ 3882765 w 7467600"/>
              <a:gd name="connsiteY876" fmla="*/ 0 h 6858000"/>
              <a:gd name="connsiteX877" fmla="*/ 3721337 w 7467600"/>
              <a:gd name="connsiteY877" fmla="*/ 0 h 6858000"/>
              <a:gd name="connsiteX878" fmla="*/ 3797544 w 7467600"/>
              <a:gd name="connsiteY878" fmla="*/ 0 h 6858000"/>
              <a:gd name="connsiteX879" fmla="*/ 3775734 w 7467600"/>
              <a:gd name="connsiteY879" fmla="*/ 95131 h 6858000"/>
              <a:gd name="connsiteX880" fmla="*/ 3724807 w 7467600"/>
              <a:gd name="connsiteY880" fmla="*/ 272257 h 6858000"/>
              <a:gd name="connsiteX881" fmla="*/ 3726844 w 7467600"/>
              <a:gd name="connsiteY881" fmla="*/ 282988 h 6858000"/>
              <a:gd name="connsiteX882" fmla="*/ 3742664 w 7467600"/>
              <a:gd name="connsiteY882" fmla="*/ 279918 h 6858000"/>
              <a:gd name="connsiteX883" fmla="*/ 4103910 w 7467600"/>
              <a:gd name="connsiteY883" fmla="*/ 1161917 h 6858000"/>
              <a:gd name="connsiteX884" fmla="*/ 4020269 w 7467600"/>
              <a:gd name="connsiteY884" fmla="*/ 1200406 h 6858000"/>
              <a:gd name="connsiteX885" fmla="*/ 3674882 w 7467600"/>
              <a:gd name="connsiteY885" fmla="*/ 488524 h 6858000"/>
              <a:gd name="connsiteX886" fmla="*/ 3132682 w 7467600"/>
              <a:gd name="connsiteY886" fmla="*/ 1072284 h 6858000"/>
              <a:gd name="connsiteX887" fmla="*/ 2716346 w 7467600"/>
              <a:gd name="connsiteY887" fmla="*/ 1276376 h 6858000"/>
              <a:gd name="connsiteX888" fmla="*/ 2716772 w 7467600"/>
              <a:gd name="connsiteY888" fmla="*/ 1255462 h 6858000"/>
              <a:gd name="connsiteX889" fmla="*/ 3471096 w 7467600"/>
              <a:gd name="connsiteY889" fmla="*/ 437072 h 6858000"/>
              <a:gd name="connsiteX890" fmla="*/ 3639057 w 7467600"/>
              <a:gd name="connsiteY890" fmla="*/ 286334 h 6858000"/>
              <a:gd name="connsiteX891" fmla="*/ 3640309 w 7467600"/>
              <a:gd name="connsiteY891" fmla="*/ 284664 h 6858000"/>
              <a:gd name="connsiteX892" fmla="*/ 3646022 w 7467600"/>
              <a:gd name="connsiteY892" fmla="*/ 276711 h 6858000"/>
              <a:gd name="connsiteX893" fmla="*/ 3707943 w 7467600"/>
              <a:gd name="connsiteY893" fmla="*/ 65958 h 6858000"/>
              <a:gd name="connsiteX894" fmla="*/ 3721337 w 7467600"/>
              <a:gd name="connsiteY894" fmla="*/ 0 h 6858000"/>
              <a:gd name="connsiteX895" fmla="*/ 2867960 w 7467600"/>
              <a:gd name="connsiteY895" fmla="*/ 0 h 6858000"/>
              <a:gd name="connsiteX896" fmla="*/ 2926351 w 7467600"/>
              <a:gd name="connsiteY896" fmla="*/ 0 h 6858000"/>
              <a:gd name="connsiteX897" fmla="*/ 2902823 w 7467600"/>
              <a:gd name="connsiteY897" fmla="*/ 262929 h 6858000"/>
              <a:gd name="connsiteX898" fmla="*/ 2940663 w 7467600"/>
              <a:gd name="connsiteY898" fmla="*/ 140884 h 6858000"/>
              <a:gd name="connsiteX899" fmla="*/ 2947039 w 7467600"/>
              <a:gd name="connsiteY899" fmla="*/ 122524 h 6858000"/>
              <a:gd name="connsiteX900" fmla="*/ 2984316 w 7467600"/>
              <a:gd name="connsiteY900" fmla="*/ 0 h 6858000"/>
              <a:gd name="connsiteX901" fmla="*/ 3016114 w 7467600"/>
              <a:gd name="connsiteY901" fmla="*/ 0 h 6858000"/>
              <a:gd name="connsiteX902" fmla="*/ 2979949 w 7467600"/>
              <a:gd name="connsiteY902" fmla="*/ 119274 h 6858000"/>
              <a:gd name="connsiteX903" fmla="*/ 3023879 w 7467600"/>
              <a:gd name="connsiteY903" fmla="*/ 0 h 6858000"/>
              <a:gd name="connsiteX904" fmla="*/ 3105400 w 7467600"/>
              <a:gd name="connsiteY904" fmla="*/ 0 h 6858000"/>
              <a:gd name="connsiteX905" fmla="*/ 3094669 w 7467600"/>
              <a:gd name="connsiteY905" fmla="*/ 30308 h 6858000"/>
              <a:gd name="connsiteX906" fmla="*/ 2901945 w 7467600"/>
              <a:gd name="connsiteY906" fmla="*/ 466538 h 6858000"/>
              <a:gd name="connsiteX907" fmla="*/ 2815209 w 7467600"/>
              <a:gd name="connsiteY907" fmla="*/ 497361 h 6858000"/>
              <a:gd name="connsiteX908" fmla="*/ 2844845 w 7467600"/>
              <a:gd name="connsiteY908" fmla="*/ 127638 h 6858000"/>
              <a:gd name="connsiteX909" fmla="*/ 2867960 w 7467600"/>
              <a:gd name="connsiteY909" fmla="*/ 0 h 6858000"/>
              <a:gd name="connsiteX910" fmla="*/ 1057230 w 7467600"/>
              <a:gd name="connsiteY910" fmla="*/ 0 h 6858000"/>
              <a:gd name="connsiteX911" fmla="*/ 1111003 w 7467600"/>
              <a:gd name="connsiteY911" fmla="*/ 0 h 6858000"/>
              <a:gd name="connsiteX912" fmla="*/ 1125553 w 7467600"/>
              <a:gd name="connsiteY912" fmla="*/ 52588 h 6858000"/>
              <a:gd name="connsiteX913" fmla="*/ 1304276 w 7467600"/>
              <a:gd name="connsiteY913" fmla="*/ 476275 h 6858000"/>
              <a:gd name="connsiteX914" fmla="*/ 1492066 w 7467600"/>
              <a:gd name="connsiteY914" fmla="*/ 886333 h 6858000"/>
              <a:gd name="connsiteX915" fmla="*/ 1423698 w 7467600"/>
              <a:gd name="connsiteY915" fmla="*/ 710817 h 6858000"/>
              <a:gd name="connsiteX916" fmla="*/ 1357609 w 7467600"/>
              <a:gd name="connsiteY916" fmla="*/ 532892 h 6858000"/>
              <a:gd name="connsiteX917" fmla="*/ 1309550 w 7467600"/>
              <a:gd name="connsiteY917" fmla="*/ 374031 h 6858000"/>
              <a:gd name="connsiteX918" fmla="*/ 1193673 w 7467600"/>
              <a:gd name="connsiteY918" fmla="*/ 49533 h 6858000"/>
              <a:gd name="connsiteX919" fmla="*/ 1164391 w 7467600"/>
              <a:gd name="connsiteY919" fmla="*/ 0 h 6858000"/>
              <a:gd name="connsiteX920" fmla="*/ 1200666 w 7467600"/>
              <a:gd name="connsiteY920" fmla="*/ 0 h 6858000"/>
              <a:gd name="connsiteX921" fmla="*/ 1223408 w 7467600"/>
              <a:gd name="connsiteY921" fmla="*/ 38996 h 6858000"/>
              <a:gd name="connsiteX922" fmla="*/ 1339635 w 7467600"/>
              <a:gd name="connsiteY922" fmla="*/ 365517 h 6858000"/>
              <a:gd name="connsiteX923" fmla="*/ 1387469 w 7467600"/>
              <a:gd name="connsiteY923" fmla="*/ 523079 h 6858000"/>
              <a:gd name="connsiteX924" fmla="*/ 1452685 w 7467600"/>
              <a:gd name="connsiteY924" fmla="*/ 699806 h 6858000"/>
              <a:gd name="connsiteX925" fmla="*/ 1492092 w 7467600"/>
              <a:gd name="connsiteY925" fmla="*/ 800424 h 6858000"/>
              <a:gd name="connsiteX926" fmla="*/ 1455302 w 7467600"/>
              <a:gd name="connsiteY926" fmla="*/ 632913 h 6858000"/>
              <a:gd name="connsiteX927" fmla="*/ 1222336 w 7467600"/>
              <a:gd name="connsiteY927" fmla="*/ 9480 h 6858000"/>
              <a:gd name="connsiteX928" fmla="*/ 1214634 w 7467600"/>
              <a:gd name="connsiteY928" fmla="*/ 0 h 6858000"/>
              <a:gd name="connsiteX929" fmla="*/ 1289827 w 7467600"/>
              <a:gd name="connsiteY929" fmla="*/ 0 h 6858000"/>
              <a:gd name="connsiteX930" fmla="*/ 1321076 w 7467600"/>
              <a:gd name="connsiteY930" fmla="*/ 59722 h 6858000"/>
              <a:gd name="connsiteX931" fmla="*/ 1512579 w 7467600"/>
              <a:gd name="connsiteY931" fmla="*/ 626441 h 6858000"/>
              <a:gd name="connsiteX932" fmla="*/ 1506076 w 7467600"/>
              <a:gd name="connsiteY932" fmla="*/ 1089289 h 6858000"/>
              <a:gd name="connsiteX933" fmla="*/ 1486346 w 7467600"/>
              <a:gd name="connsiteY933" fmla="*/ 1079919 h 6858000"/>
              <a:gd name="connsiteX934" fmla="*/ 1070511 w 7467600"/>
              <a:gd name="connsiteY934" fmla="*/ 48609 h 6858000"/>
              <a:gd name="connsiteX935" fmla="*/ 1057230 w 7467600"/>
              <a:gd name="connsiteY935" fmla="*/ 0 h 6858000"/>
              <a:gd name="connsiteX936" fmla="*/ 43151 w 7467600"/>
              <a:gd name="connsiteY936" fmla="*/ 0 h 6858000"/>
              <a:gd name="connsiteX937" fmla="*/ 95283 w 7467600"/>
              <a:gd name="connsiteY937" fmla="*/ 0 h 6858000"/>
              <a:gd name="connsiteX938" fmla="*/ 300708 w 7467600"/>
              <a:gd name="connsiteY938" fmla="*/ 154571 h 6858000"/>
              <a:gd name="connsiteX939" fmla="*/ 530414 w 7467600"/>
              <a:gd name="connsiteY939" fmla="*/ 354673 h 6858000"/>
              <a:gd name="connsiteX940" fmla="*/ 333785 w 7467600"/>
              <a:gd name="connsiteY940" fmla="*/ 161564 h 6858000"/>
              <a:gd name="connsiteX941" fmla="*/ 147005 w 7467600"/>
              <a:gd name="connsiteY941" fmla="*/ 0 h 6858000"/>
              <a:gd name="connsiteX942" fmla="*/ 272509 w 7467600"/>
              <a:gd name="connsiteY942" fmla="*/ 0 h 6858000"/>
              <a:gd name="connsiteX943" fmla="*/ 326276 w 7467600"/>
              <a:gd name="connsiteY943" fmla="*/ 45847 h 6858000"/>
              <a:gd name="connsiteX944" fmla="*/ 823759 w 7467600"/>
              <a:gd name="connsiteY944" fmla="*/ 574145 h 6858000"/>
              <a:gd name="connsiteX945" fmla="*/ 811254 w 7467600"/>
              <a:gd name="connsiteY945" fmla="*/ 665546 h 6858000"/>
              <a:gd name="connsiteX946" fmla="*/ 154042 w 7467600"/>
              <a:gd name="connsiteY946" fmla="*/ 261522 h 6858000"/>
              <a:gd name="connsiteX947" fmla="*/ 13550 w 7467600"/>
              <a:gd name="connsiteY947" fmla="*/ 158423 h 6858000"/>
              <a:gd name="connsiteX948" fmla="*/ 0 w 7467600"/>
              <a:gd name="connsiteY948" fmla="*/ 146618 h 6858000"/>
              <a:gd name="connsiteX949" fmla="*/ 0 w 7467600"/>
              <a:gd name="connsiteY949" fmla="*/ 59161 h 6858000"/>
              <a:gd name="connsiteX950" fmla="*/ 45427 w 7467600"/>
              <a:gd name="connsiteY950" fmla="*/ 101078 h 6858000"/>
              <a:gd name="connsiteX951" fmla="*/ 630103 w 7467600"/>
              <a:gd name="connsiteY951" fmla="*/ 485885 h 6858000"/>
              <a:gd name="connsiteX952" fmla="*/ 532040 w 7467600"/>
              <a:gd name="connsiteY952" fmla="*/ 399359 h 6858000"/>
              <a:gd name="connsiteX953" fmla="*/ 517618 w 7467600"/>
              <a:gd name="connsiteY953" fmla="*/ 385726 h 6858000"/>
              <a:gd name="connsiteX954" fmla="*/ 285074 w 7467600"/>
              <a:gd name="connsiteY954" fmla="*/ 182755 h 6858000"/>
              <a:gd name="connsiteX955" fmla="*/ 43151 w 7467600"/>
              <a:gd name="connsiteY95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1456157 w 7467600"/>
              <a:gd name="connsiteY74" fmla="*/ 5371404 h 6858000"/>
              <a:gd name="connsiteX75" fmla="*/ 1244432 w 7467600"/>
              <a:gd name="connsiteY75" fmla="*/ 5385601 h 6858000"/>
              <a:gd name="connsiteX76" fmla="*/ 973990 w 7467600"/>
              <a:gd name="connsiteY76" fmla="*/ 5424940 h 6858000"/>
              <a:gd name="connsiteX77" fmla="*/ 1103809 w 7467600"/>
              <a:gd name="connsiteY77" fmla="*/ 5433720 h 6858000"/>
              <a:gd name="connsiteX78" fmla="*/ 1123454 w 7467600"/>
              <a:gd name="connsiteY78" fmla="*/ 5435727 h 6858000"/>
              <a:gd name="connsiteX79" fmla="*/ 1737017 w 7467600"/>
              <a:gd name="connsiteY79" fmla="*/ 5452183 h 6858000"/>
              <a:gd name="connsiteX80" fmla="*/ 1824397 w 7467600"/>
              <a:gd name="connsiteY80" fmla="*/ 5447757 h 6858000"/>
              <a:gd name="connsiteX81" fmla="*/ 2070059 w 7467600"/>
              <a:gd name="connsiteY81" fmla="*/ 5441660 h 6858000"/>
              <a:gd name="connsiteX82" fmla="*/ 1456157 w 7467600"/>
              <a:gd name="connsiteY82" fmla="*/ 5371404 h 6858000"/>
              <a:gd name="connsiteX83" fmla="*/ 4988186 w 7467600"/>
              <a:gd name="connsiteY83" fmla="*/ 5216467 h 6858000"/>
              <a:gd name="connsiteX84" fmla="*/ 4777334 w 7467600"/>
              <a:gd name="connsiteY84" fmla="*/ 5406072 h 6858000"/>
              <a:gd name="connsiteX85" fmla="*/ 4718341 w 7467600"/>
              <a:gd name="connsiteY85" fmla="*/ 5468043 h 6858000"/>
              <a:gd name="connsiteX86" fmla="*/ 4604655 w 7467600"/>
              <a:gd name="connsiteY86" fmla="*/ 5583434 h 6858000"/>
              <a:gd name="connsiteX87" fmla="*/ 4565074 w 7467600"/>
              <a:gd name="connsiteY87" fmla="*/ 5618550 h 6858000"/>
              <a:gd name="connsiteX88" fmla="*/ 4988186 w 7467600"/>
              <a:gd name="connsiteY88" fmla="*/ 5216467 h 6858000"/>
              <a:gd name="connsiteX89" fmla="*/ 4978032 w 7467600"/>
              <a:gd name="connsiteY89" fmla="*/ 5183809 h 6858000"/>
              <a:gd name="connsiteX90" fmla="*/ 4463413 w 7467600"/>
              <a:gd name="connsiteY90" fmla="*/ 5615162 h 6858000"/>
              <a:gd name="connsiteX91" fmla="*/ 4358134 w 7467600"/>
              <a:gd name="connsiteY91" fmla="*/ 5742791 h 6858000"/>
              <a:gd name="connsiteX92" fmla="*/ 4376219 w 7467600"/>
              <a:gd name="connsiteY92" fmla="*/ 5729027 h 6858000"/>
              <a:gd name="connsiteX93" fmla="*/ 4582340 w 7467600"/>
              <a:gd name="connsiteY93" fmla="*/ 5561037 h 6858000"/>
              <a:gd name="connsiteX94" fmla="*/ 4694684 w 7467600"/>
              <a:gd name="connsiteY94" fmla="*/ 5447098 h 6858000"/>
              <a:gd name="connsiteX95" fmla="*/ 4754123 w 7467600"/>
              <a:gd name="connsiteY95" fmla="*/ 5384643 h 6858000"/>
              <a:gd name="connsiteX96" fmla="*/ 4978032 w 7467600"/>
              <a:gd name="connsiteY96" fmla="*/ 5183809 h 6858000"/>
              <a:gd name="connsiteX97" fmla="*/ 1903353 w 7467600"/>
              <a:gd name="connsiteY97" fmla="*/ 5044827 h 6858000"/>
              <a:gd name="connsiteX98" fmla="*/ 1936931 w 7467600"/>
              <a:gd name="connsiteY98" fmla="*/ 5093954 h 6858000"/>
              <a:gd name="connsiteX99" fmla="*/ 2195868 w 7467600"/>
              <a:gd name="connsiteY99" fmla="*/ 5396574 h 6858000"/>
              <a:gd name="connsiteX100" fmla="*/ 2088852 w 7467600"/>
              <a:gd name="connsiteY100" fmla="*/ 5166123 h 6858000"/>
              <a:gd name="connsiteX101" fmla="*/ 1958241 w 7467600"/>
              <a:gd name="connsiteY101" fmla="*/ 5067955 h 6858000"/>
              <a:gd name="connsiteX102" fmla="*/ 1903353 w 7467600"/>
              <a:gd name="connsiteY102" fmla="*/ 5044827 h 6858000"/>
              <a:gd name="connsiteX103" fmla="*/ 1979378 w 7467600"/>
              <a:gd name="connsiteY103" fmla="*/ 4769504 h 6858000"/>
              <a:gd name="connsiteX104" fmla="*/ 2882120 w 7467600"/>
              <a:gd name="connsiteY104" fmla="*/ 5064547 h 6858000"/>
              <a:gd name="connsiteX105" fmla="*/ 2793103 w 7467600"/>
              <a:gd name="connsiteY105" fmla="*/ 5039699 h 6858000"/>
              <a:gd name="connsiteX106" fmla="*/ 2770041 w 7467600"/>
              <a:gd name="connsiteY106" fmla="*/ 5033634 h 6858000"/>
              <a:gd name="connsiteX107" fmla="*/ 1979378 w 7467600"/>
              <a:gd name="connsiteY107" fmla="*/ 4769504 h 6858000"/>
              <a:gd name="connsiteX108" fmla="*/ 1927410 w 7467600"/>
              <a:gd name="connsiteY108" fmla="*/ 4716164 h 6858000"/>
              <a:gd name="connsiteX109" fmla="*/ 1959587 w 7467600"/>
              <a:gd name="connsiteY109" fmla="*/ 4728849 h 6858000"/>
              <a:gd name="connsiteX110" fmla="*/ 2777707 w 7467600"/>
              <a:gd name="connsiteY110" fmla="*/ 5003991 h 6858000"/>
              <a:gd name="connsiteX111" fmla="*/ 2800768 w 7467600"/>
              <a:gd name="connsiteY111" fmla="*/ 5010056 h 6858000"/>
              <a:gd name="connsiteX112" fmla="*/ 2879408 w 7467600"/>
              <a:gd name="connsiteY112" fmla="*/ 5031590 h 6858000"/>
              <a:gd name="connsiteX113" fmla="*/ 2862295 w 7467600"/>
              <a:gd name="connsiteY113" fmla="*/ 5022958 h 6858000"/>
              <a:gd name="connsiteX114" fmla="*/ 2813343 w 7467600"/>
              <a:gd name="connsiteY114" fmla="*/ 4998369 h 6858000"/>
              <a:gd name="connsiteX115" fmla="*/ 2646245 w 7467600"/>
              <a:gd name="connsiteY115" fmla="*/ 4930999 h 6858000"/>
              <a:gd name="connsiteX116" fmla="*/ 1999243 w 7467600"/>
              <a:gd name="connsiteY116" fmla="*/ 4730524 h 6858000"/>
              <a:gd name="connsiteX117" fmla="*/ 1979527 w 7467600"/>
              <a:gd name="connsiteY117" fmla="*/ 4726651 h 6858000"/>
              <a:gd name="connsiteX118" fmla="*/ 1927410 w 7467600"/>
              <a:gd name="connsiteY118" fmla="*/ 4716164 h 6858000"/>
              <a:gd name="connsiteX119" fmla="*/ 1997014 w 7467600"/>
              <a:gd name="connsiteY119" fmla="*/ 4698007 h 6858000"/>
              <a:gd name="connsiteX120" fmla="*/ 2005458 w 7467600"/>
              <a:gd name="connsiteY120" fmla="*/ 4699540 h 6858000"/>
              <a:gd name="connsiteX121" fmla="*/ 2657186 w 7467600"/>
              <a:gd name="connsiteY121" fmla="*/ 4901687 h 6858000"/>
              <a:gd name="connsiteX122" fmla="*/ 2826662 w 7467600"/>
              <a:gd name="connsiteY122" fmla="*/ 4970362 h 6858000"/>
              <a:gd name="connsiteX123" fmla="*/ 2876100 w 7467600"/>
              <a:gd name="connsiteY123" fmla="*/ 4995397 h 6858000"/>
              <a:gd name="connsiteX124" fmla="*/ 3042600 w 7467600"/>
              <a:gd name="connsiteY124" fmla="*/ 5059532 h 6858000"/>
              <a:gd name="connsiteX125" fmla="*/ 1997014 w 7467600"/>
              <a:gd name="connsiteY125" fmla="*/ 4698007 h 6858000"/>
              <a:gd name="connsiteX126" fmla="*/ 2305292 w 7467600"/>
              <a:gd name="connsiteY126" fmla="*/ 4219492 h 6858000"/>
              <a:gd name="connsiteX127" fmla="*/ 3360922 w 7467600"/>
              <a:gd name="connsiteY127" fmla="*/ 4529373 h 6858000"/>
              <a:gd name="connsiteX128" fmla="*/ 3492420 w 7467600"/>
              <a:gd name="connsiteY128" fmla="*/ 4510145 h 6858000"/>
              <a:gd name="connsiteX129" fmla="*/ 3364086 w 7467600"/>
              <a:gd name="connsiteY129" fmla="*/ 4480340 h 6858000"/>
              <a:gd name="connsiteX130" fmla="*/ 3225818 w 7467600"/>
              <a:gd name="connsiteY130" fmla="*/ 4411822 h 6858000"/>
              <a:gd name="connsiteX131" fmla="*/ 3129696 w 7467600"/>
              <a:gd name="connsiteY131" fmla="*/ 4360704 h 6858000"/>
              <a:gd name="connsiteX132" fmla="*/ 2814545 w 7467600"/>
              <a:gd name="connsiteY132" fmla="*/ 4282955 h 6858000"/>
              <a:gd name="connsiteX133" fmla="*/ 2305292 w 7467600"/>
              <a:gd name="connsiteY133" fmla="*/ 4219492 h 6858000"/>
              <a:gd name="connsiteX134" fmla="*/ 2626982 w 7467600"/>
              <a:gd name="connsiteY134" fmla="*/ 4206450 h 6858000"/>
              <a:gd name="connsiteX135" fmla="*/ 2490617 w 7467600"/>
              <a:gd name="connsiteY135" fmla="*/ 4206951 h 6858000"/>
              <a:gd name="connsiteX136" fmla="*/ 2819869 w 7467600"/>
              <a:gd name="connsiteY136" fmla="*/ 4252936 h 6858000"/>
              <a:gd name="connsiteX137" fmla="*/ 3143018 w 7467600"/>
              <a:gd name="connsiteY137" fmla="*/ 4332698 h 6858000"/>
              <a:gd name="connsiteX138" fmla="*/ 3241520 w 7467600"/>
              <a:gd name="connsiteY138" fmla="*/ 4385112 h 6858000"/>
              <a:gd name="connsiteX139" fmla="*/ 3374575 w 7467600"/>
              <a:gd name="connsiteY139" fmla="*/ 4451517 h 6858000"/>
              <a:gd name="connsiteX140" fmla="*/ 3505221 w 7467600"/>
              <a:gd name="connsiteY140" fmla="*/ 4480757 h 6858000"/>
              <a:gd name="connsiteX141" fmla="*/ 2626982 w 7467600"/>
              <a:gd name="connsiteY141" fmla="*/ 4206450 h 6858000"/>
              <a:gd name="connsiteX142" fmla="*/ 1310106 w 7467600"/>
              <a:gd name="connsiteY142" fmla="*/ 3943217 h 6858000"/>
              <a:gd name="connsiteX143" fmla="*/ 854994 w 7467600"/>
              <a:gd name="connsiteY143" fmla="*/ 4399136 h 6858000"/>
              <a:gd name="connsiteX144" fmla="*/ 742462 w 7467600"/>
              <a:gd name="connsiteY144" fmla="*/ 4594648 h 6858000"/>
              <a:gd name="connsiteX145" fmla="*/ 820602 w 7467600"/>
              <a:gd name="connsiteY145" fmla="*/ 4485915 h 6858000"/>
              <a:gd name="connsiteX146" fmla="*/ 878295 w 7467600"/>
              <a:gd name="connsiteY146" fmla="*/ 4403594 h 6858000"/>
              <a:gd name="connsiteX147" fmla="*/ 1240607 w 7467600"/>
              <a:gd name="connsiteY147" fmla="*/ 4010401 h 6858000"/>
              <a:gd name="connsiteX148" fmla="*/ 1310106 w 7467600"/>
              <a:gd name="connsiteY148" fmla="*/ 3943217 h 6858000"/>
              <a:gd name="connsiteX149" fmla="*/ 1423113 w 7467600"/>
              <a:gd name="connsiteY149" fmla="*/ 3874565 h 6858000"/>
              <a:gd name="connsiteX150" fmla="*/ 1260565 w 7467600"/>
              <a:gd name="connsiteY150" fmla="*/ 4031982 h 6858000"/>
              <a:gd name="connsiteX151" fmla="*/ 901900 w 7467600"/>
              <a:gd name="connsiteY151" fmla="*/ 4421236 h 6858000"/>
              <a:gd name="connsiteX152" fmla="*/ 845044 w 7467600"/>
              <a:gd name="connsiteY152" fmla="*/ 4502436 h 6858000"/>
              <a:gd name="connsiteX153" fmla="*/ 685926 w 7467600"/>
              <a:gd name="connsiteY153" fmla="*/ 4703069 h 6858000"/>
              <a:gd name="connsiteX154" fmla="*/ 684248 w 7467600"/>
              <a:gd name="connsiteY154" fmla="*/ 4706721 h 6858000"/>
              <a:gd name="connsiteX155" fmla="*/ 1423113 w 7467600"/>
              <a:gd name="connsiteY155" fmla="*/ 3874565 h 6858000"/>
              <a:gd name="connsiteX156" fmla="*/ 3316479 w 7467600"/>
              <a:gd name="connsiteY156" fmla="*/ 3872136 h 6858000"/>
              <a:gd name="connsiteX157" fmla="*/ 3546806 w 7467600"/>
              <a:gd name="connsiteY157" fmla="*/ 4356139 h 6858000"/>
              <a:gd name="connsiteX158" fmla="*/ 3364433 w 7467600"/>
              <a:gd name="connsiteY158" fmla="*/ 3953121 h 6858000"/>
              <a:gd name="connsiteX159" fmla="*/ 3316479 w 7467600"/>
              <a:gd name="connsiteY159" fmla="*/ 3872136 h 6858000"/>
              <a:gd name="connsiteX160" fmla="*/ 3291335 w 7467600"/>
              <a:gd name="connsiteY160" fmla="*/ 3767420 h 6858000"/>
              <a:gd name="connsiteX161" fmla="*/ 3390805 w 7467600"/>
              <a:gd name="connsiteY161" fmla="*/ 3937163 h 6858000"/>
              <a:gd name="connsiteX162" fmla="*/ 3579062 w 7467600"/>
              <a:gd name="connsiteY162" fmla="*/ 4359040 h 6858000"/>
              <a:gd name="connsiteX163" fmla="*/ 3467355 w 7467600"/>
              <a:gd name="connsiteY163" fmla="*/ 3988130 h 6858000"/>
              <a:gd name="connsiteX164" fmla="*/ 3310753 w 7467600"/>
              <a:gd name="connsiteY164" fmla="*/ 3787140 h 6858000"/>
              <a:gd name="connsiteX165" fmla="*/ 3291335 w 7467600"/>
              <a:gd name="connsiteY165" fmla="*/ 3767420 h 6858000"/>
              <a:gd name="connsiteX166" fmla="*/ 1635889 w 7467600"/>
              <a:gd name="connsiteY166" fmla="*/ 3709494 h 6858000"/>
              <a:gd name="connsiteX167" fmla="*/ 1634800 w 7467600"/>
              <a:gd name="connsiteY167" fmla="*/ 3731111 h 6858000"/>
              <a:gd name="connsiteX168" fmla="*/ 1635889 w 7467600"/>
              <a:gd name="connsiteY168" fmla="*/ 3709494 h 6858000"/>
              <a:gd name="connsiteX169" fmla="*/ 1510397 w 7467600"/>
              <a:gd name="connsiteY169" fmla="*/ 3684705 h 6858000"/>
              <a:gd name="connsiteX170" fmla="*/ 1146550 w 7467600"/>
              <a:gd name="connsiteY170" fmla="*/ 3802012 h 6858000"/>
              <a:gd name="connsiteX171" fmla="*/ 698834 w 7467600"/>
              <a:gd name="connsiteY171" fmla="*/ 3952272 h 6858000"/>
              <a:gd name="connsiteX172" fmla="*/ 34256 w 7467600"/>
              <a:gd name="connsiteY172" fmla="*/ 4347603 h 6858000"/>
              <a:gd name="connsiteX173" fmla="*/ 527241 w 7467600"/>
              <a:gd name="connsiteY173" fmla="*/ 4065078 h 6858000"/>
              <a:gd name="connsiteX174" fmla="*/ 1510397 w 7467600"/>
              <a:gd name="connsiteY174" fmla="*/ 3684705 h 6858000"/>
              <a:gd name="connsiteX175" fmla="*/ 1313114 w 7467600"/>
              <a:gd name="connsiteY175" fmla="*/ 3655216 h 6858000"/>
              <a:gd name="connsiteX176" fmla="*/ 1109304 w 7467600"/>
              <a:gd name="connsiteY176" fmla="*/ 3669030 h 6858000"/>
              <a:gd name="connsiteX177" fmla="*/ 8129 w 7467600"/>
              <a:gd name="connsiteY177" fmla="*/ 4330519 h 6858000"/>
              <a:gd name="connsiteX178" fmla="*/ 687572 w 7467600"/>
              <a:gd name="connsiteY178" fmla="*/ 3925629 h 6858000"/>
              <a:gd name="connsiteX179" fmla="*/ 1138365 w 7467600"/>
              <a:gd name="connsiteY179" fmla="*/ 3774515 h 6858000"/>
              <a:gd name="connsiteX180" fmla="*/ 1505579 w 7467600"/>
              <a:gd name="connsiteY180" fmla="*/ 3655526 h 6858000"/>
              <a:gd name="connsiteX181" fmla="*/ 1313114 w 7467600"/>
              <a:gd name="connsiteY181" fmla="*/ 3655216 h 6858000"/>
              <a:gd name="connsiteX182" fmla="*/ 3655073 w 7467600"/>
              <a:gd name="connsiteY182" fmla="*/ 3650884 h 6858000"/>
              <a:gd name="connsiteX183" fmla="*/ 3989938 w 7467600"/>
              <a:gd name="connsiteY183" fmla="*/ 3991685 h 6858000"/>
              <a:gd name="connsiteX184" fmla="*/ 4393907 w 7467600"/>
              <a:gd name="connsiteY184" fmla="*/ 4261258 h 6858000"/>
              <a:gd name="connsiteX185" fmla="*/ 4648051 w 7467600"/>
              <a:gd name="connsiteY185" fmla="*/ 4374051 h 6858000"/>
              <a:gd name="connsiteX186" fmla="*/ 4383389 w 7467600"/>
              <a:gd name="connsiteY186" fmla="*/ 4184369 h 6858000"/>
              <a:gd name="connsiteX187" fmla="*/ 4165508 w 7467600"/>
              <a:gd name="connsiteY187" fmla="*/ 4035196 h 6858000"/>
              <a:gd name="connsiteX188" fmla="*/ 4068162 w 7467600"/>
              <a:gd name="connsiteY188" fmla="*/ 3953394 h 6858000"/>
              <a:gd name="connsiteX189" fmla="*/ 3981416 w 7467600"/>
              <a:gd name="connsiteY189" fmla="*/ 3880482 h 6858000"/>
              <a:gd name="connsiteX190" fmla="*/ 3800147 w 7467600"/>
              <a:gd name="connsiteY190" fmla="*/ 3749872 h 6858000"/>
              <a:gd name="connsiteX191" fmla="*/ 3655073 w 7467600"/>
              <a:gd name="connsiteY191" fmla="*/ 3650884 h 6858000"/>
              <a:gd name="connsiteX192" fmla="*/ 3670252 w 7467600"/>
              <a:gd name="connsiteY192" fmla="*/ 3622798 h 6858000"/>
              <a:gd name="connsiteX193" fmla="*/ 3817258 w 7467600"/>
              <a:gd name="connsiteY193" fmla="*/ 3723577 h 6858000"/>
              <a:gd name="connsiteX194" fmla="*/ 4000461 w 7467600"/>
              <a:gd name="connsiteY194" fmla="*/ 3855966 h 6858000"/>
              <a:gd name="connsiteX195" fmla="*/ 4088180 w 7467600"/>
              <a:gd name="connsiteY195" fmla="*/ 3929774 h 6858000"/>
              <a:gd name="connsiteX196" fmla="*/ 4184555 w 7467600"/>
              <a:gd name="connsiteY196" fmla="*/ 4010683 h 6858000"/>
              <a:gd name="connsiteX197" fmla="*/ 4399563 w 7467600"/>
              <a:gd name="connsiteY197" fmla="*/ 4158106 h 6858000"/>
              <a:gd name="connsiteX198" fmla="*/ 4684469 w 7467600"/>
              <a:gd name="connsiteY198" fmla="*/ 4364680 h 6858000"/>
              <a:gd name="connsiteX199" fmla="*/ 4690271 w 7467600"/>
              <a:gd name="connsiteY199" fmla="*/ 4370034 h 6858000"/>
              <a:gd name="connsiteX200" fmla="*/ 4136093 w 7467600"/>
              <a:gd name="connsiteY200" fmla="*/ 3858466 h 6858000"/>
              <a:gd name="connsiteX201" fmla="*/ 3670252 w 7467600"/>
              <a:gd name="connsiteY201" fmla="*/ 3622798 h 6858000"/>
              <a:gd name="connsiteX202" fmla="*/ 4440129 w 7467600"/>
              <a:gd name="connsiteY202" fmla="*/ 3448571 h 6858000"/>
              <a:gd name="connsiteX203" fmla="*/ 4856525 w 7467600"/>
              <a:gd name="connsiteY203" fmla="*/ 3915351 h 6858000"/>
              <a:gd name="connsiteX204" fmla="*/ 5059055 w 7467600"/>
              <a:gd name="connsiteY204" fmla="*/ 4108918 h 6858000"/>
              <a:gd name="connsiteX205" fmla="*/ 5290070 w 7467600"/>
              <a:gd name="connsiteY205" fmla="*/ 4263619 h 6858000"/>
              <a:gd name="connsiteX206" fmla="*/ 4834991 w 7467600"/>
              <a:gd name="connsiteY206" fmla="*/ 3830985 h 6858000"/>
              <a:gd name="connsiteX207" fmla="*/ 4440129 w 7467600"/>
              <a:gd name="connsiteY207" fmla="*/ 3448571 h 6858000"/>
              <a:gd name="connsiteX208" fmla="*/ 4441737 w 7467600"/>
              <a:gd name="connsiteY208" fmla="*/ 3399734 h 6858000"/>
              <a:gd name="connsiteX209" fmla="*/ 4431236 w 7467600"/>
              <a:gd name="connsiteY209" fmla="*/ 3400954 h 6858000"/>
              <a:gd name="connsiteX210" fmla="*/ 4557150 w 7467600"/>
              <a:gd name="connsiteY210" fmla="*/ 3510023 h 6858000"/>
              <a:gd name="connsiteX211" fmla="*/ 4856936 w 7467600"/>
              <a:gd name="connsiteY211" fmla="*/ 3809146 h 6858000"/>
              <a:gd name="connsiteX212" fmla="*/ 5111996 w 7467600"/>
              <a:gd name="connsiteY212" fmla="*/ 4065759 h 6858000"/>
              <a:gd name="connsiteX213" fmla="*/ 5388878 w 7467600"/>
              <a:gd name="connsiteY213" fmla="*/ 4300185 h 6858000"/>
              <a:gd name="connsiteX214" fmla="*/ 5425556 w 7467600"/>
              <a:gd name="connsiteY214" fmla="*/ 4308967 h 6858000"/>
              <a:gd name="connsiteX215" fmla="*/ 4943646 w 7467600"/>
              <a:gd name="connsiteY215" fmla="*/ 3822916 h 6858000"/>
              <a:gd name="connsiteX216" fmla="*/ 4594837 w 7467600"/>
              <a:gd name="connsiteY216" fmla="*/ 3532274 h 6858000"/>
              <a:gd name="connsiteX217" fmla="*/ 4441737 w 7467600"/>
              <a:gd name="connsiteY217" fmla="*/ 3399734 h 6858000"/>
              <a:gd name="connsiteX218" fmla="*/ 5425834 w 7467600"/>
              <a:gd name="connsiteY218" fmla="*/ 3162785 h 6858000"/>
              <a:gd name="connsiteX219" fmla="*/ 5401644 w 7467600"/>
              <a:gd name="connsiteY219" fmla="*/ 3617847 h 6858000"/>
              <a:gd name="connsiteX220" fmla="*/ 5467256 w 7467600"/>
              <a:gd name="connsiteY220" fmla="*/ 4175494 h 6858000"/>
              <a:gd name="connsiteX221" fmla="*/ 5448069 w 7467600"/>
              <a:gd name="connsiteY221" fmla="*/ 3567554 h 6858000"/>
              <a:gd name="connsiteX222" fmla="*/ 5425834 w 7467600"/>
              <a:gd name="connsiteY222" fmla="*/ 3162785 h 6858000"/>
              <a:gd name="connsiteX223" fmla="*/ 1318687 w 7467600"/>
              <a:gd name="connsiteY223" fmla="*/ 3113840 h 6858000"/>
              <a:gd name="connsiteX224" fmla="*/ 1066793 w 7467600"/>
              <a:gd name="connsiteY224" fmla="*/ 3212171 h 6858000"/>
              <a:gd name="connsiteX225" fmla="*/ 993319 w 7467600"/>
              <a:gd name="connsiteY225" fmla="*/ 3247648 h 6858000"/>
              <a:gd name="connsiteX226" fmla="*/ 853081 w 7467600"/>
              <a:gd name="connsiteY226" fmla="*/ 3312410 h 6858000"/>
              <a:gd name="connsiteX227" fmla="*/ 805957 w 7467600"/>
              <a:gd name="connsiteY227" fmla="*/ 3330443 h 6858000"/>
              <a:gd name="connsiteX228" fmla="*/ 1318687 w 7467600"/>
              <a:gd name="connsiteY228" fmla="*/ 3113840 h 6858000"/>
              <a:gd name="connsiteX229" fmla="*/ 5453702 w 7467600"/>
              <a:gd name="connsiteY229" fmla="*/ 3090882 h 6858000"/>
              <a:gd name="connsiteX230" fmla="*/ 5480135 w 7467600"/>
              <a:gd name="connsiteY230" fmla="*/ 3565802 h 6858000"/>
              <a:gd name="connsiteX231" fmla="*/ 5499023 w 7467600"/>
              <a:gd name="connsiteY231" fmla="*/ 4166310 h 6858000"/>
              <a:gd name="connsiteX232" fmla="*/ 5547022 w 7467600"/>
              <a:gd name="connsiteY232" fmla="*/ 3607838 h 6858000"/>
              <a:gd name="connsiteX233" fmla="*/ 5515964 w 7467600"/>
              <a:gd name="connsiteY233" fmla="*/ 3378541 h 6858000"/>
              <a:gd name="connsiteX234" fmla="*/ 5453702 w 7467600"/>
              <a:gd name="connsiteY234" fmla="*/ 3090882 h 6858000"/>
              <a:gd name="connsiteX235" fmla="*/ 1238695 w 7467600"/>
              <a:gd name="connsiteY235" fmla="*/ 3076820 h 6858000"/>
              <a:gd name="connsiteX236" fmla="*/ 716371 w 7467600"/>
              <a:gd name="connsiteY236" fmla="*/ 3293249 h 6858000"/>
              <a:gd name="connsiteX237" fmla="*/ 579522 w 7467600"/>
              <a:gd name="connsiteY237" fmla="*/ 3371759 h 6858000"/>
              <a:gd name="connsiteX238" fmla="*/ 600288 w 7467600"/>
              <a:gd name="connsiteY238" fmla="*/ 3365555 h 6858000"/>
              <a:gd name="connsiteX239" fmla="*/ 840692 w 7467600"/>
              <a:gd name="connsiteY239" fmla="*/ 3284921 h 6858000"/>
              <a:gd name="connsiteX240" fmla="*/ 979248 w 7467600"/>
              <a:gd name="connsiteY240" fmla="*/ 3221003 h 6858000"/>
              <a:gd name="connsiteX241" fmla="*/ 1053282 w 7467600"/>
              <a:gd name="connsiteY241" fmla="*/ 3185247 h 6858000"/>
              <a:gd name="connsiteX242" fmla="*/ 1320603 w 7467600"/>
              <a:gd name="connsiteY242" fmla="*/ 3081281 h 6858000"/>
              <a:gd name="connsiteX243" fmla="*/ 1238695 w 7467600"/>
              <a:gd name="connsiteY243" fmla="*/ 3076820 h 6858000"/>
              <a:gd name="connsiteX244" fmla="*/ 5425627 w 7467600"/>
              <a:gd name="connsiteY244" fmla="*/ 2954192 h 6858000"/>
              <a:gd name="connsiteX245" fmla="*/ 5470770 w 7467600"/>
              <a:gd name="connsiteY245" fmla="*/ 3005435 h 6858000"/>
              <a:gd name="connsiteX246" fmla="*/ 5519779 w 7467600"/>
              <a:gd name="connsiteY246" fmla="*/ 4359223 h 6858000"/>
              <a:gd name="connsiteX247" fmla="*/ 5520293 w 7467600"/>
              <a:gd name="connsiteY247" fmla="*/ 4360602 h 6858000"/>
              <a:gd name="connsiteX248" fmla="*/ 5767221 w 7467600"/>
              <a:gd name="connsiteY248" fmla="*/ 4665564 h 6858000"/>
              <a:gd name="connsiteX249" fmla="*/ 6937169 w 7467600"/>
              <a:gd name="connsiteY249" fmla="*/ 4815941 h 6858000"/>
              <a:gd name="connsiteX250" fmla="*/ 6953922 w 7467600"/>
              <a:gd name="connsiteY250" fmla="*/ 4890068 h 6858000"/>
              <a:gd name="connsiteX251" fmla="*/ 6071359 w 7467600"/>
              <a:gd name="connsiteY251" fmla="*/ 4770770 h 6858000"/>
              <a:gd name="connsiteX252" fmla="*/ 6038839 w 7467600"/>
              <a:gd name="connsiteY252" fmla="*/ 4764474 h 6858000"/>
              <a:gd name="connsiteX253" fmla="*/ 6038706 w 7467600"/>
              <a:gd name="connsiteY253" fmla="*/ 4763847 h 6858000"/>
              <a:gd name="connsiteX254" fmla="*/ 6037784 w 7467600"/>
              <a:gd name="connsiteY254" fmla="*/ 4764270 h 6858000"/>
              <a:gd name="connsiteX255" fmla="*/ 6038839 w 7467600"/>
              <a:gd name="connsiteY255" fmla="*/ 4764474 h 6858000"/>
              <a:gd name="connsiteX256" fmla="*/ 6040338 w 7467600"/>
              <a:gd name="connsiteY256" fmla="*/ 4771418 h 6858000"/>
              <a:gd name="connsiteX257" fmla="*/ 6024488 w 7467600"/>
              <a:gd name="connsiteY257" fmla="*/ 4809903 h 6858000"/>
              <a:gd name="connsiteX258" fmla="*/ 5599771 w 7467600"/>
              <a:gd name="connsiteY258" fmla="*/ 5509652 h 6858000"/>
              <a:gd name="connsiteX259" fmla="*/ 5548843 w 7467600"/>
              <a:gd name="connsiteY259" fmla="*/ 5563845 h 6858000"/>
              <a:gd name="connsiteX260" fmla="*/ 5940952 w 7467600"/>
              <a:gd name="connsiteY260" fmla="*/ 6250028 h 6858000"/>
              <a:gd name="connsiteX261" fmla="*/ 6043441 w 7467600"/>
              <a:gd name="connsiteY261" fmla="*/ 6665847 h 6858000"/>
              <a:gd name="connsiteX262" fmla="*/ 6093432 w 7467600"/>
              <a:gd name="connsiteY262" fmla="*/ 6858000 h 6858000"/>
              <a:gd name="connsiteX263" fmla="*/ 6034344 w 7467600"/>
              <a:gd name="connsiteY263" fmla="*/ 6858000 h 6858000"/>
              <a:gd name="connsiteX264" fmla="*/ 6026679 w 7467600"/>
              <a:gd name="connsiteY264" fmla="*/ 6836959 h 6858000"/>
              <a:gd name="connsiteX265" fmla="*/ 5800441 w 7467600"/>
              <a:gd name="connsiteY265" fmla="*/ 6335286 h 6858000"/>
              <a:gd name="connsiteX266" fmla="*/ 5526562 w 7467600"/>
              <a:gd name="connsiteY266" fmla="*/ 5705388 h 6858000"/>
              <a:gd name="connsiteX267" fmla="*/ 5519640 w 7467600"/>
              <a:gd name="connsiteY267" fmla="*/ 5683774 h 6858000"/>
              <a:gd name="connsiteX268" fmla="*/ 5844559 w 7467600"/>
              <a:gd name="connsiteY268" fmla="*/ 6553349 h 6858000"/>
              <a:gd name="connsiteX269" fmla="*/ 5975994 w 7467600"/>
              <a:gd name="connsiteY269" fmla="*/ 6858000 h 6858000"/>
              <a:gd name="connsiteX270" fmla="*/ 5898547 w 7467600"/>
              <a:gd name="connsiteY270" fmla="*/ 6858000 h 6858000"/>
              <a:gd name="connsiteX271" fmla="*/ 5682041 w 7467600"/>
              <a:gd name="connsiteY271" fmla="*/ 6355860 h 6858000"/>
              <a:gd name="connsiteX272" fmla="*/ 5461758 w 7467600"/>
              <a:gd name="connsiteY272" fmla="*/ 5820220 h 6858000"/>
              <a:gd name="connsiteX273" fmla="*/ 5237282 w 7467600"/>
              <a:gd name="connsiteY273" fmla="*/ 6579086 h 6858000"/>
              <a:gd name="connsiteX274" fmla="*/ 5115009 w 7467600"/>
              <a:gd name="connsiteY274" fmla="*/ 6858000 h 6858000"/>
              <a:gd name="connsiteX275" fmla="*/ 5028074 w 7467600"/>
              <a:gd name="connsiteY275" fmla="*/ 6858000 h 6858000"/>
              <a:gd name="connsiteX276" fmla="*/ 5079508 w 7467600"/>
              <a:gd name="connsiteY276" fmla="*/ 6749074 h 6858000"/>
              <a:gd name="connsiteX277" fmla="*/ 5371846 w 7467600"/>
              <a:gd name="connsiteY277" fmla="*/ 5924413 h 6858000"/>
              <a:gd name="connsiteX278" fmla="*/ 5270512 w 7467600"/>
              <a:gd name="connsiteY278" fmla="*/ 6138975 h 6858000"/>
              <a:gd name="connsiteX279" fmla="*/ 5062409 w 7467600"/>
              <a:gd name="connsiteY279" fmla="*/ 6653544 h 6858000"/>
              <a:gd name="connsiteX280" fmla="*/ 5036628 w 7467600"/>
              <a:gd name="connsiteY280" fmla="*/ 6754247 h 6858000"/>
              <a:gd name="connsiteX281" fmla="*/ 5009112 w 7467600"/>
              <a:gd name="connsiteY281" fmla="*/ 6858000 h 6858000"/>
              <a:gd name="connsiteX282" fmla="*/ 4976679 w 7467600"/>
              <a:gd name="connsiteY282" fmla="*/ 6858000 h 6858000"/>
              <a:gd name="connsiteX283" fmla="*/ 5006537 w 7467600"/>
              <a:gd name="connsiteY283" fmla="*/ 6747068 h 6858000"/>
              <a:gd name="connsiteX284" fmla="*/ 5032723 w 7467600"/>
              <a:gd name="connsiteY284" fmla="*/ 6644957 h 6858000"/>
              <a:gd name="connsiteX285" fmla="*/ 5242949 w 7467600"/>
              <a:gd name="connsiteY285" fmla="*/ 6125175 h 6858000"/>
              <a:gd name="connsiteX286" fmla="*/ 5286321 w 7467600"/>
              <a:gd name="connsiteY286" fmla="*/ 6033555 h 6858000"/>
              <a:gd name="connsiteX287" fmla="*/ 5008210 w 7467600"/>
              <a:gd name="connsiteY287" fmla="*/ 6649194 h 6858000"/>
              <a:gd name="connsiteX288" fmla="*/ 4986321 w 7467600"/>
              <a:gd name="connsiteY288" fmla="*/ 6765687 h 6858000"/>
              <a:gd name="connsiteX289" fmla="*/ 4973474 w 7467600"/>
              <a:gd name="connsiteY289" fmla="*/ 6858000 h 6858000"/>
              <a:gd name="connsiteX290" fmla="*/ 4907178 w 7467600"/>
              <a:gd name="connsiteY290" fmla="*/ 6858000 h 6858000"/>
              <a:gd name="connsiteX291" fmla="*/ 4910810 w 7467600"/>
              <a:gd name="connsiteY291" fmla="*/ 6829660 h 6858000"/>
              <a:gd name="connsiteX292" fmla="*/ 4987461 w 7467600"/>
              <a:gd name="connsiteY292" fmla="*/ 6432994 h 6858000"/>
              <a:gd name="connsiteX293" fmla="*/ 5179262 w 7467600"/>
              <a:gd name="connsiteY293" fmla="*/ 6035044 h 6858000"/>
              <a:gd name="connsiteX294" fmla="*/ 4689678 w 7467600"/>
              <a:gd name="connsiteY294" fmla="*/ 6440241 h 6858000"/>
              <a:gd name="connsiteX295" fmla="*/ 4477543 w 7467600"/>
              <a:gd name="connsiteY295" fmla="*/ 6674836 h 6858000"/>
              <a:gd name="connsiteX296" fmla="*/ 4329957 w 7467600"/>
              <a:gd name="connsiteY296" fmla="*/ 6858000 h 6858000"/>
              <a:gd name="connsiteX297" fmla="*/ 4218595 w 7467600"/>
              <a:gd name="connsiteY297" fmla="*/ 6858000 h 6858000"/>
              <a:gd name="connsiteX298" fmla="*/ 4368888 w 7467600"/>
              <a:gd name="connsiteY298" fmla="*/ 6668412 h 6858000"/>
              <a:gd name="connsiteX299" fmla="*/ 4563091 w 7467600"/>
              <a:gd name="connsiteY299" fmla="*/ 6442508 h 6858000"/>
              <a:gd name="connsiteX300" fmla="*/ 5387324 w 7467600"/>
              <a:gd name="connsiteY300" fmla="*/ 5705830 h 6858000"/>
              <a:gd name="connsiteX301" fmla="*/ 5073620 w 7467600"/>
              <a:gd name="connsiteY301" fmla="*/ 5955437 h 6858000"/>
              <a:gd name="connsiteX302" fmla="*/ 4689789 w 7467600"/>
              <a:gd name="connsiteY302" fmla="*/ 6268382 h 6858000"/>
              <a:gd name="connsiteX303" fmla="*/ 4418722 w 7467600"/>
              <a:gd name="connsiteY303" fmla="*/ 6570886 h 6858000"/>
              <a:gd name="connsiteX304" fmla="*/ 4214944 w 7467600"/>
              <a:gd name="connsiteY304" fmla="*/ 6858000 h 6858000"/>
              <a:gd name="connsiteX305" fmla="*/ 4177898 w 7467600"/>
              <a:gd name="connsiteY305" fmla="*/ 6858000 h 6858000"/>
              <a:gd name="connsiteX306" fmla="*/ 4391597 w 7467600"/>
              <a:gd name="connsiteY306" fmla="*/ 6556370 h 6858000"/>
              <a:gd name="connsiteX307" fmla="*/ 4668889 w 7467600"/>
              <a:gd name="connsiteY307" fmla="*/ 6246399 h 6858000"/>
              <a:gd name="connsiteX308" fmla="*/ 5055427 w 7467600"/>
              <a:gd name="connsiteY308" fmla="*/ 5931476 h 6858000"/>
              <a:gd name="connsiteX309" fmla="*/ 5371814 w 7467600"/>
              <a:gd name="connsiteY309" fmla="*/ 5678975 h 6858000"/>
              <a:gd name="connsiteX310" fmla="*/ 4987918 w 7467600"/>
              <a:gd name="connsiteY310" fmla="*/ 5838701 h 6858000"/>
              <a:gd name="connsiteX311" fmla="*/ 4317146 w 7467600"/>
              <a:gd name="connsiteY311" fmla="*/ 6587716 h 6858000"/>
              <a:gd name="connsiteX312" fmla="*/ 4171627 w 7467600"/>
              <a:gd name="connsiteY312" fmla="*/ 6858000 h 6858000"/>
              <a:gd name="connsiteX313" fmla="*/ 4081585 w 7467600"/>
              <a:gd name="connsiteY313" fmla="*/ 6858000 h 6858000"/>
              <a:gd name="connsiteX314" fmla="*/ 4238603 w 7467600"/>
              <a:gd name="connsiteY314" fmla="*/ 6559341 h 6858000"/>
              <a:gd name="connsiteX315" fmla="*/ 4778333 w 7467600"/>
              <a:gd name="connsiteY315" fmla="*/ 5873626 h 6858000"/>
              <a:gd name="connsiteX316" fmla="*/ 5414185 w 7467600"/>
              <a:gd name="connsiteY316" fmla="*/ 5573882 h 6858000"/>
              <a:gd name="connsiteX317" fmla="*/ 5959648 w 7467600"/>
              <a:gd name="connsiteY317" fmla="*/ 4760797 h 6858000"/>
              <a:gd name="connsiteX318" fmla="*/ 5355019 w 7467600"/>
              <a:gd name="connsiteY318" fmla="*/ 4734672 h 6858000"/>
              <a:gd name="connsiteX319" fmla="*/ 5083565 w 7467600"/>
              <a:gd name="connsiteY319" fmla="*/ 5179121 h 6858000"/>
              <a:gd name="connsiteX320" fmla="*/ 4713577 w 7467600"/>
              <a:gd name="connsiteY320" fmla="*/ 5616803 h 6858000"/>
              <a:gd name="connsiteX321" fmla="*/ 3989559 w 7467600"/>
              <a:gd name="connsiteY321" fmla="*/ 6145945 h 6858000"/>
              <a:gd name="connsiteX322" fmla="*/ 3939824 w 7467600"/>
              <a:gd name="connsiteY322" fmla="*/ 6066900 h 6858000"/>
              <a:gd name="connsiteX323" fmla="*/ 4584537 w 7467600"/>
              <a:gd name="connsiteY323" fmla="*/ 5324826 h 6858000"/>
              <a:gd name="connsiteX324" fmla="*/ 5037105 w 7467600"/>
              <a:gd name="connsiteY324" fmla="*/ 5088765 h 6858000"/>
              <a:gd name="connsiteX325" fmla="*/ 5039930 w 7467600"/>
              <a:gd name="connsiteY325" fmla="*/ 5089585 h 6858000"/>
              <a:gd name="connsiteX326" fmla="*/ 5263764 w 7467600"/>
              <a:gd name="connsiteY326" fmla="*/ 4735525 h 6858000"/>
              <a:gd name="connsiteX327" fmla="*/ 4086300 w 7467600"/>
              <a:gd name="connsiteY327" fmla="*/ 4884599 h 6858000"/>
              <a:gd name="connsiteX328" fmla="*/ 4085485 w 7467600"/>
              <a:gd name="connsiteY328" fmla="*/ 4899070 h 6858000"/>
              <a:gd name="connsiteX329" fmla="*/ 3871915 w 7467600"/>
              <a:gd name="connsiteY329" fmla="*/ 5253645 h 6858000"/>
              <a:gd name="connsiteX330" fmla="*/ 3799374 w 7467600"/>
              <a:gd name="connsiteY330" fmla="*/ 5466127 h 6858000"/>
              <a:gd name="connsiteX331" fmla="*/ 3498850 w 7467600"/>
              <a:gd name="connsiteY331" fmla="*/ 6661888 h 6858000"/>
              <a:gd name="connsiteX332" fmla="*/ 3399216 w 7467600"/>
              <a:gd name="connsiteY332" fmla="*/ 6858000 h 6858000"/>
              <a:gd name="connsiteX333" fmla="*/ 3303688 w 7467600"/>
              <a:gd name="connsiteY333" fmla="*/ 6858000 h 6858000"/>
              <a:gd name="connsiteX334" fmla="*/ 3391774 w 7467600"/>
              <a:gd name="connsiteY334" fmla="*/ 6697181 h 6858000"/>
              <a:gd name="connsiteX335" fmla="*/ 3735540 w 7467600"/>
              <a:gd name="connsiteY335" fmla="*/ 5546923 h 6858000"/>
              <a:gd name="connsiteX336" fmla="*/ 3729438 w 7467600"/>
              <a:gd name="connsiteY336" fmla="*/ 5569058 h 6858000"/>
              <a:gd name="connsiteX337" fmla="*/ 3707782 w 7467600"/>
              <a:gd name="connsiteY337" fmla="*/ 5644908 h 6858000"/>
              <a:gd name="connsiteX338" fmla="*/ 3583827 w 7467600"/>
              <a:gd name="connsiteY338" fmla="*/ 6039215 h 6858000"/>
              <a:gd name="connsiteX339" fmla="*/ 3547861 w 7467600"/>
              <a:gd name="connsiteY339" fmla="*/ 6129609 h 6858000"/>
              <a:gd name="connsiteX340" fmla="*/ 3490905 w 7467600"/>
              <a:gd name="connsiteY340" fmla="*/ 6277660 h 6858000"/>
              <a:gd name="connsiteX341" fmla="*/ 3455859 w 7467600"/>
              <a:gd name="connsiteY341" fmla="*/ 6391301 h 6858000"/>
              <a:gd name="connsiteX342" fmla="*/ 3429112 w 7467600"/>
              <a:gd name="connsiteY342" fmla="*/ 6479469 h 6858000"/>
              <a:gd name="connsiteX343" fmla="*/ 3304862 w 7467600"/>
              <a:gd name="connsiteY343" fmla="*/ 6796476 h 6858000"/>
              <a:gd name="connsiteX344" fmla="*/ 3276071 w 7467600"/>
              <a:gd name="connsiteY344" fmla="*/ 6858000 h 6858000"/>
              <a:gd name="connsiteX345" fmla="*/ 3240805 w 7467600"/>
              <a:gd name="connsiteY345" fmla="*/ 6858000 h 6858000"/>
              <a:gd name="connsiteX346" fmla="*/ 3275917 w 7467600"/>
              <a:gd name="connsiteY346" fmla="*/ 6783192 h 6858000"/>
              <a:gd name="connsiteX347" fmla="*/ 3399358 w 7467600"/>
              <a:gd name="connsiteY347" fmla="*/ 6469011 h 6858000"/>
              <a:gd name="connsiteX348" fmla="*/ 3425650 w 7467600"/>
              <a:gd name="connsiteY348" fmla="*/ 6381333 h 6858000"/>
              <a:gd name="connsiteX349" fmla="*/ 3460661 w 7467600"/>
              <a:gd name="connsiteY349" fmla="*/ 6266763 h 6858000"/>
              <a:gd name="connsiteX350" fmla="*/ 3518021 w 7467600"/>
              <a:gd name="connsiteY350" fmla="*/ 6117298 h 6858000"/>
              <a:gd name="connsiteX351" fmla="*/ 3554035 w 7467600"/>
              <a:gd name="connsiteY351" fmla="*/ 6027832 h 6858000"/>
              <a:gd name="connsiteX352" fmla="*/ 3677174 w 7467600"/>
              <a:gd name="connsiteY352" fmla="*/ 5636351 h 6858000"/>
              <a:gd name="connsiteX353" fmla="*/ 3698819 w 7467600"/>
              <a:gd name="connsiteY353" fmla="*/ 5560503 h 6858000"/>
              <a:gd name="connsiteX354" fmla="*/ 3702094 w 7467600"/>
              <a:gd name="connsiteY354" fmla="*/ 5549194 h 6858000"/>
              <a:gd name="connsiteX355" fmla="*/ 3398355 w 7467600"/>
              <a:gd name="connsiteY355" fmla="*/ 6094603 h 6858000"/>
              <a:gd name="connsiteX356" fmla="*/ 3193941 w 7467600"/>
              <a:gd name="connsiteY356" fmla="*/ 6798775 h 6858000"/>
              <a:gd name="connsiteX357" fmla="*/ 3184140 w 7467600"/>
              <a:gd name="connsiteY357" fmla="*/ 6858000 h 6858000"/>
              <a:gd name="connsiteX358" fmla="*/ 3099978 w 7467600"/>
              <a:gd name="connsiteY358" fmla="*/ 6858000 h 6858000"/>
              <a:gd name="connsiteX359" fmla="*/ 3101556 w 7467600"/>
              <a:gd name="connsiteY359" fmla="*/ 6843337 h 6858000"/>
              <a:gd name="connsiteX360" fmla="*/ 3370162 w 7467600"/>
              <a:gd name="connsiteY360" fmla="*/ 5785550 h 6858000"/>
              <a:gd name="connsiteX361" fmla="*/ 3746477 w 7467600"/>
              <a:gd name="connsiteY361" fmla="*/ 5377889 h 6858000"/>
              <a:gd name="connsiteX362" fmla="*/ 3863399 w 7467600"/>
              <a:gd name="connsiteY362" fmla="*/ 5087257 h 6858000"/>
              <a:gd name="connsiteX363" fmla="*/ 3968712 w 7467600"/>
              <a:gd name="connsiteY363" fmla="*/ 4913989 h 6858000"/>
              <a:gd name="connsiteX364" fmla="*/ 2792390 w 7467600"/>
              <a:gd name="connsiteY364" fmla="*/ 5382974 h 6858000"/>
              <a:gd name="connsiteX365" fmla="*/ 2714982 w 7467600"/>
              <a:gd name="connsiteY365" fmla="*/ 5427051 h 6858000"/>
              <a:gd name="connsiteX366" fmla="*/ 2813361 w 7467600"/>
              <a:gd name="connsiteY366" fmla="*/ 6023912 h 6858000"/>
              <a:gd name="connsiteX367" fmla="*/ 2688430 w 7467600"/>
              <a:gd name="connsiteY367" fmla="*/ 6801564 h 6858000"/>
              <a:gd name="connsiteX368" fmla="*/ 2629626 w 7467600"/>
              <a:gd name="connsiteY368" fmla="*/ 6763394 h 6858000"/>
              <a:gd name="connsiteX369" fmla="*/ 2565328 w 7467600"/>
              <a:gd name="connsiteY369" fmla="*/ 5516399 h 6858000"/>
              <a:gd name="connsiteX370" fmla="*/ 1922999 w 7467600"/>
              <a:gd name="connsiteY370" fmla="*/ 5980343 h 6858000"/>
              <a:gd name="connsiteX371" fmla="*/ 1950261 w 7467600"/>
              <a:gd name="connsiteY371" fmla="*/ 6405858 h 6858000"/>
              <a:gd name="connsiteX372" fmla="*/ 2365554 w 7467600"/>
              <a:gd name="connsiteY372" fmla="*/ 6759107 h 6858000"/>
              <a:gd name="connsiteX373" fmla="*/ 2424142 w 7467600"/>
              <a:gd name="connsiteY373" fmla="*/ 6858000 h 6858000"/>
              <a:gd name="connsiteX374" fmla="*/ 2395994 w 7467600"/>
              <a:gd name="connsiteY374" fmla="*/ 6858000 h 6858000"/>
              <a:gd name="connsiteX375" fmla="*/ 2392863 w 7467600"/>
              <a:gd name="connsiteY375" fmla="*/ 6852964 h 6858000"/>
              <a:gd name="connsiteX376" fmla="*/ 2017589 w 7467600"/>
              <a:gd name="connsiteY376" fmla="*/ 6493982 h 6858000"/>
              <a:gd name="connsiteX377" fmla="*/ 2147336 w 7467600"/>
              <a:gd name="connsiteY377" fmla="*/ 6594052 h 6858000"/>
              <a:gd name="connsiteX378" fmla="*/ 2207047 w 7467600"/>
              <a:gd name="connsiteY378" fmla="*/ 6654540 h 6858000"/>
              <a:gd name="connsiteX379" fmla="*/ 2299106 w 7467600"/>
              <a:gd name="connsiteY379" fmla="*/ 6778931 h 6858000"/>
              <a:gd name="connsiteX380" fmla="*/ 2314430 w 7467600"/>
              <a:gd name="connsiteY380" fmla="*/ 6801144 h 6858000"/>
              <a:gd name="connsiteX381" fmla="*/ 2352406 w 7467600"/>
              <a:gd name="connsiteY381" fmla="*/ 6858000 h 6858000"/>
              <a:gd name="connsiteX382" fmla="*/ 2314492 w 7467600"/>
              <a:gd name="connsiteY382" fmla="*/ 6858000 h 6858000"/>
              <a:gd name="connsiteX383" fmla="*/ 2288095 w 7467600"/>
              <a:gd name="connsiteY383" fmla="*/ 6818030 h 6858000"/>
              <a:gd name="connsiteX384" fmla="*/ 2272768 w 7467600"/>
              <a:gd name="connsiteY384" fmla="*/ 6795822 h 6858000"/>
              <a:gd name="connsiteX385" fmla="*/ 2182715 w 7467600"/>
              <a:gd name="connsiteY385" fmla="*/ 6675071 h 6858000"/>
              <a:gd name="connsiteX386" fmla="*/ 2032061 w 7467600"/>
              <a:gd name="connsiteY386" fmla="*/ 6541380 h 6858000"/>
              <a:gd name="connsiteX387" fmla="*/ 2257220 w 7467600"/>
              <a:gd name="connsiteY387" fmla="*/ 6826257 h 6858000"/>
              <a:gd name="connsiteX388" fmla="*/ 2281324 w 7467600"/>
              <a:gd name="connsiteY388" fmla="*/ 6858000 h 6858000"/>
              <a:gd name="connsiteX389" fmla="*/ 2242860 w 7467600"/>
              <a:gd name="connsiteY389" fmla="*/ 6858000 h 6858000"/>
              <a:gd name="connsiteX390" fmla="*/ 2232818 w 7467600"/>
              <a:gd name="connsiteY390" fmla="*/ 6844926 h 6858000"/>
              <a:gd name="connsiteX391" fmla="*/ 1990172 w 7467600"/>
              <a:gd name="connsiteY391" fmla="*/ 6542121 h 6858000"/>
              <a:gd name="connsiteX392" fmla="*/ 2124090 w 7467600"/>
              <a:gd name="connsiteY392" fmla="*/ 6761017 h 6858000"/>
              <a:gd name="connsiteX393" fmla="*/ 2200380 w 7467600"/>
              <a:gd name="connsiteY393" fmla="*/ 6858000 h 6858000"/>
              <a:gd name="connsiteX394" fmla="*/ 2147507 w 7467600"/>
              <a:gd name="connsiteY394" fmla="*/ 6858000 h 6858000"/>
              <a:gd name="connsiteX395" fmla="*/ 2070668 w 7467600"/>
              <a:gd name="connsiteY395" fmla="*/ 6761520 h 6858000"/>
              <a:gd name="connsiteX396" fmla="*/ 1975142 w 7467600"/>
              <a:gd name="connsiteY396" fmla="*/ 6585570 h 6858000"/>
              <a:gd name="connsiteX397" fmla="*/ 2050035 w 7467600"/>
              <a:gd name="connsiteY397" fmla="*/ 6813345 h 6858000"/>
              <a:gd name="connsiteX398" fmla="*/ 2063025 w 7467600"/>
              <a:gd name="connsiteY398" fmla="*/ 6858000 h 6858000"/>
              <a:gd name="connsiteX399" fmla="*/ 2021675 w 7467600"/>
              <a:gd name="connsiteY399" fmla="*/ 6858000 h 6858000"/>
              <a:gd name="connsiteX400" fmla="*/ 2019308 w 7467600"/>
              <a:gd name="connsiteY400" fmla="*/ 6847118 h 6858000"/>
              <a:gd name="connsiteX401" fmla="*/ 1938835 w 7467600"/>
              <a:gd name="connsiteY401" fmla="*/ 6551160 h 6858000"/>
              <a:gd name="connsiteX402" fmla="*/ 1953230 w 7467600"/>
              <a:gd name="connsiteY402" fmla="*/ 6759699 h 6858000"/>
              <a:gd name="connsiteX403" fmla="*/ 1956763 w 7467600"/>
              <a:gd name="connsiteY403" fmla="*/ 6778191 h 6858000"/>
              <a:gd name="connsiteX404" fmla="*/ 1967925 w 7467600"/>
              <a:gd name="connsiteY404" fmla="*/ 6858000 h 6858000"/>
              <a:gd name="connsiteX405" fmla="*/ 1936622 w 7467600"/>
              <a:gd name="connsiteY405" fmla="*/ 6858000 h 6858000"/>
              <a:gd name="connsiteX406" fmla="*/ 1926261 w 7467600"/>
              <a:gd name="connsiteY406" fmla="*/ 6784064 h 6858000"/>
              <a:gd name="connsiteX407" fmla="*/ 1922724 w 7467600"/>
              <a:gd name="connsiteY407" fmla="*/ 6765577 h 6858000"/>
              <a:gd name="connsiteX408" fmla="*/ 1904650 w 7467600"/>
              <a:gd name="connsiteY408" fmla="*/ 6639616 h 6858000"/>
              <a:gd name="connsiteX409" fmla="*/ 1885273 w 7467600"/>
              <a:gd name="connsiteY409" fmla="*/ 6858000 h 6858000"/>
              <a:gd name="connsiteX410" fmla="*/ 1854363 w 7467600"/>
              <a:gd name="connsiteY410" fmla="*/ 6858000 h 6858000"/>
              <a:gd name="connsiteX411" fmla="*/ 1880391 w 7467600"/>
              <a:gd name="connsiteY411" fmla="*/ 6603796 h 6858000"/>
              <a:gd name="connsiteX412" fmla="*/ 1818273 w 7467600"/>
              <a:gd name="connsiteY412" fmla="*/ 6715729 h 6858000"/>
              <a:gd name="connsiteX413" fmla="*/ 1794691 w 7467600"/>
              <a:gd name="connsiteY413" fmla="*/ 6843239 h 6858000"/>
              <a:gd name="connsiteX414" fmla="*/ 1794914 w 7467600"/>
              <a:gd name="connsiteY414" fmla="*/ 6858000 h 6858000"/>
              <a:gd name="connsiteX415" fmla="*/ 1746128 w 7467600"/>
              <a:gd name="connsiteY415" fmla="*/ 6858000 h 6858000"/>
              <a:gd name="connsiteX416" fmla="*/ 1753934 w 7467600"/>
              <a:gd name="connsiteY416" fmla="*/ 6724796 h 6858000"/>
              <a:gd name="connsiteX417" fmla="*/ 1792053 w 7467600"/>
              <a:gd name="connsiteY417" fmla="*/ 6572396 h 6858000"/>
              <a:gd name="connsiteX418" fmla="*/ 1862248 w 7467600"/>
              <a:gd name="connsiteY418" fmla="*/ 6266397 h 6858000"/>
              <a:gd name="connsiteX419" fmla="*/ 1862250 w 7467600"/>
              <a:gd name="connsiteY419" fmla="*/ 6033531 h 6858000"/>
              <a:gd name="connsiteX420" fmla="*/ 1211999 w 7467600"/>
              <a:gd name="connsiteY420" fmla="*/ 6683610 h 6858000"/>
              <a:gd name="connsiteX421" fmla="*/ 1213266 w 7467600"/>
              <a:gd name="connsiteY421" fmla="*/ 6691947 h 6858000"/>
              <a:gd name="connsiteX422" fmla="*/ 1203370 w 7467600"/>
              <a:gd name="connsiteY422" fmla="*/ 6850676 h 6858000"/>
              <a:gd name="connsiteX423" fmla="*/ 1203671 w 7467600"/>
              <a:gd name="connsiteY423" fmla="*/ 6858000 h 6858000"/>
              <a:gd name="connsiteX424" fmla="*/ 1143180 w 7467600"/>
              <a:gd name="connsiteY424" fmla="*/ 6858000 h 6858000"/>
              <a:gd name="connsiteX425" fmla="*/ 1142176 w 7467600"/>
              <a:gd name="connsiteY425" fmla="*/ 6766045 h 6858000"/>
              <a:gd name="connsiteX426" fmla="*/ 1067484 w 7467600"/>
              <a:gd name="connsiteY426" fmla="*/ 6858000 h 6858000"/>
              <a:gd name="connsiteX427" fmla="*/ 953928 w 7467600"/>
              <a:gd name="connsiteY427" fmla="*/ 6858000 h 6858000"/>
              <a:gd name="connsiteX428" fmla="*/ 959715 w 7467600"/>
              <a:gd name="connsiteY428" fmla="*/ 6850185 h 6858000"/>
              <a:gd name="connsiteX429" fmla="*/ 1483788 w 7467600"/>
              <a:gd name="connsiteY429" fmla="*/ 6259174 h 6858000"/>
              <a:gd name="connsiteX430" fmla="*/ 1100671 w 7467600"/>
              <a:gd name="connsiteY430" fmla="*/ 6252137 h 6858000"/>
              <a:gd name="connsiteX431" fmla="*/ 1090144 w 7467600"/>
              <a:gd name="connsiteY431" fmla="*/ 6256748 h 6858000"/>
              <a:gd name="connsiteX432" fmla="*/ 1095872 w 7467600"/>
              <a:gd name="connsiteY432" fmla="*/ 6271892 h 6858000"/>
              <a:gd name="connsiteX433" fmla="*/ 262785 w 7467600"/>
              <a:gd name="connsiteY433" fmla="*/ 6845450 h 6858000"/>
              <a:gd name="connsiteX434" fmla="*/ 209968 w 7467600"/>
              <a:gd name="connsiteY434" fmla="*/ 6770713 h 6858000"/>
              <a:gd name="connsiteX435" fmla="*/ 873460 w 7467600"/>
              <a:gd name="connsiteY435" fmla="*/ 6253768 h 6858000"/>
              <a:gd name="connsiteX436" fmla="*/ 192686 w 7467600"/>
              <a:gd name="connsiteY436" fmla="*/ 5849257 h 6858000"/>
              <a:gd name="connsiteX437" fmla="*/ 4696 w 7467600"/>
              <a:gd name="connsiteY437" fmla="*/ 5697668 h 6858000"/>
              <a:gd name="connsiteX438" fmla="*/ 0 w 7467600"/>
              <a:gd name="connsiteY438" fmla="*/ 5689984 h 6858000"/>
              <a:gd name="connsiteX439" fmla="*/ 0 w 7467600"/>
              <a:gd name="connsiteY439" fmla="*/ 5513472 h 6858000"/>
              <a:gd name="connsiteX440" fmla="*/ 174101 w 7467600"/>
              <a:gd name="connsiteY440" fmla="*/ 5620277 h 6858000"/>
              <a:gd name="connsiteX441" fmla="*/ 891800 w 7467600"/>
              <a:gd name="connsiteY441" fmla="*/ 6036935 h 6858000"/>
              <a:gd name="connsiteX442" fmla="*/ 1072219 w 7467600"/>
              <a:gd name="connsiteY442" fmla="*/ 6169443 h 6858000"/>
              <a:gd name="connsiteX443" fmla="*/ 1074117 w 7467600"/>
              <a:gd name="connsiteY443" fmla="*/ 6170301 h 6858000"/>
              <a:gd name="connsiteX444" fmla="*/ 1083114 w 7467600"/>
              <a:gd name="connsiteY444" fmla="*/ 6174131 h 6858000"/>
              <a:gd name="connsiteX445" fmla="*/ 1543010 w 7467600"/>
              <a:gd name="connsiteY445" fmla="*/ 6191140 h 6858000"/>
              <a:gd name="connsiteX446" fmla="*/ 1551080 w 7467600"/>
              <a:gd name="connsiteY446" fmla="*/ 6195006 h 6858000"/>
              <a:gd name="connsiteX447" fmla="*/ 2345443 w 7467600"/>
              <a:gd name="connsiteY447" fmla="*/ 5549882 h 6858000"/>
              <a:gd name="connsiteX448" fmla="*/ 1721499 w 7467600"/>
              <a:gd name="connsiteY448" fmla="*/ 5599969 h 6858000"/>
              <a:gd name="connsiteX449" fmla="*/ 767716 w 7467600"/>
              <a:gd name="connsiteY449" fmla="*/ 5472768 h 6858000"/>
              <a:gd name="connsiteX450" fmla="*/ 722147 w 7467600"/>
              <a:gd name="connsiteY450" fmla="*/ 5393091 h 6858000"/>
              <a:gd name="connsiteX451" fmla="*/ 1485552 w 7467600"/>
              <a:gd name="connsiteY451" fmla="*/ 5313202 h 6858000"/>
              <a:gd name="connsiteX452" fmla="*/ 2143004 w 7467600"/>
              <a:gd name="connsiteY452" fmla="*/ 5402420 h 6858000"/>
              <a:gd name="connsiteX453" fmla="*/ 1933391 w 7467600"/>
              <a:gd name="connsiteY453" fmla="*/ 5156971 h 6858000"/>
              <a:gd name="connsiteX454" fmla="*/ 1827118 w 7467600"/>
              <a:gd name="connsiteY454" fmla="*/ 4968410 h 6858000"/>
              <a:gd name="connsiteX455" fmla="*/ 1837349 w 7467600"/>
              <a:gd name="connsiteY455" fmla="*/ 4956357 h 6858000"/>
              <a:gd name="connsiteX456" fmla="*/ 2162835 w 7467600"/>
              <a:gd name="connsiteY456" fmla="*/ 5187853 h 6858000"/>
              <a:gd name="connsiteX457" fmla="*/ 2257167 w 7467600"/>
              <a:gd name="connsiteY457" fmla="*/ 5462123 h 6858000"/>
              <a:gd name="connsiteX458" fmla="*/ 2261598 w 7467600"/>
              <a:gd name="connsiteY458" fmla="*/ 5467998 h 6858000"/>
              <a:gd name="connsiteX459" fmla="*/ 2437177 w 7467600"/>
              <a:gd name="connsiteY459" fmla="*/ 5479608 h 6858000"/>
              <a:gd name="connsiteX460" fmla="*/ 2445247 w 7467600"/>
              <a:gd name="connsiteY460" fmla="*/ 5483476 h 6858000"/>
              <a:gd name="connsiteX461" fmla="*/ 2743626 w 7467600"/>
              <a:gd name="connsiteY461" fmla="*/ 5304819 h 6858000"/>
              <a:gd name="connsiteX462" fmla="*/ 3048102 w 7467600"/>
              <a:gd name="connsiteY462" fmla="*/ 5150595 h 6858000"/>
              <a:gd name="connsiteX463" fmla="*/ 1799414 w 7467600"/>
              <a:gd name="connsiteY463" fmla="*/ 4694732 h 6858000"/>
              <a:gd name="connsiteX464" fmla="*/ 1771735 w 7467600"/>
              <a:gd name="connsiteY464" fmla="*/ 4619929 h 6858000"/>
              <a:gd name="connsiteX465" fmla="*/ 3104273 w 7467600"/>
              <a:gd name="connsiteY465" fmla="*/ 5076159 h 6858000"/>
              <a:gd name="connsiteX466" fmla="*/ 3113245 w 7467600"/>
              <a:gd name="connsiteY466" fmla="*/ 5090705 h 6858000"/>
              <a:gd name="connsiteX467" fmla="*/ 3126294 w 7467600"/>
              <a:gd name="connsiteY467" fmla="*/ 5114400 h 6858000"/>
              <a:gd name="connsiteX468" fmla="*/ 3937433 w 7467600"/>
              <a:gd name="connsiteY468" fmla="*/ 4830473 h 6858000"/>
              <a:gd name="connsiteX469" fmla="*/ 3590475 w 7467600"/>
              <a:gd name="connsiteY469" fmla="*/ 4597974 h 6858000"/>
              <a:gd name="connsiteX470" fmla="*/ 3100264 w 7467600"/>
              <a:gd name="connsiteY470" fmla="*/ 4579845 h 6858000"/>
              <a:gd name="connsiteX471" fmla="*/ 2183576 w 7467600"/>
              <a:gd name="connsiteY471" fmla="*/ 4227150 h 6858000"/>
              <a:gd name="connsiteX472" fmla="*/ 2151029 w 7467600"/>
              <a:gd name="connsiteY472" fmla="*/ 4146947 h 6858000"/>
              <a:gd name="connsiteX473" fmla="*/ 3563434 w 7467600"/>
              <a:gd name="connsiteY473" fmla="*/ 4469115 h 6858000"/>
              <a:gd name="connsiteX474" fmla="*/ 3177952 w 7467600"/>
              <a:gd name="connsiteY474" fmla="*/ 3657386 h 6858000"/>
              <a:gd name="connsiteX475" fmla="*/ 3189263 w 7467600"/>
              <a:gd name="connsiteY475" fmla="*/ 3625726 h 6858000"/>
              <a:gd name="connsiteX476" fmla="*/ 3560912 w 7467600"/>
              <a:gd name="connsiteY476" fmla="*/ 4079863 h 6858000"/>
              <a:gd name="connsiteX477" fmla="*/ 3626636 w 7467600"/>
              <a:gd name="connsiteY477" fmla="*/ 4512230 h 6858000"/>
              <a:gd name="connsiteX478" fmla="*/ 3653088 w 7467600"/>
              <a:gd name="connsiteY478" fmla="*/ 4521417 h 6858000"/>
              <a:gd name="connsiteX479" fmla="*/ 3988128 w 7467600"/>
              <a:gd name="connsiteY479" fmla="*/ 4817267 h 6858000"/>
              <a:gd name="connsiteX480" fmla="*/ 4830582 w 7467600"/>
              <a:gd name="connsiteY480" fmla="*/ 4676000 h 6858000"/>
              <a:gd name="connsiteX481" fmla="*/ 4830100 w 7467600"/>
              <a:gd name="connsiteY481" fmla="*/ 4675554 h 6858000"/>
              <a:gd name="connsiteX482" fmla="*/ 4036318 w 7467600"/>
              <a:gd name="connsiteY482" fmla="*/ 4147013 h 6858000"/>
              <a:gd name="connsiteX483" fmla="*/ 3432098 w 7467600"/>
              <a:gd name="connsiteY483" fmla="*/ 3537312 h 6858000"/>
              <a:gd name="connsiteX484" fmla="*/ 3446761 w 7467600"/>
              <a:gd name="connsiteY484" fmla="*/ 3461278 h 6858000"/>
              <a:gd name="connsiteX485" fmla="*/ 4419733 w 7467600"/>
              <a:gd name="connsiteY485" fmla="*/ 3963555 h 6858000"/>
              <a:gd name="connsiteX486" fmla="*/ 4781371 w 7467600"/>
              <a:gd name="connsiteY486" fmla="*/ 4458604 h 6858000"/>
              <a:gd name="connsiteX487" fmla="*/ 4780440 w 7467600"/>
              <a:gd name="connsiteY487" fmla="*/ 4470290 h 6858000"/>
              <a:gd name="connsiteX488" fmla="*/ 4898954 w 7467600"/>
              <a:gd name="connsiteY488" fmla="*/ 4662092 h 6858000"/>
              <a:gd name="connsiteX489" fmla="*/ 4900699 w 7467600"/>
              <a:gd name="connsiteY489" fmla="*/ 4670867 h 6858000"/>
              <a:gd name="connsiteX490" fmla="*/ 5714511 w 7467600"/>
              <a:gd name="connsiteY490" fmla="*/ 4663483 h 6858000"/>
              <a:gd name="connsiteX491" fmla="*/ 5464793 w 7467600"/>
              <a:gd name="connsiteY491" fmla="*/ 4393556 h 6858000"/>
              <a:gd name="connsiteX492" fmla="*/ 5461897 w 7467600"/>
              <a:gd name="connsiteY492" fmla="*/ 4390879 h 6858000"/>
              <a:gd name="connsiteX493" fmla="*/ 4294126 w 7467600"/>
              <a:gd name="connsiteY493" fmla="*/ 3303048 h 6858000"/>
              <a:gd name="connsiteX494" fmla="*/ 4305321 w 7467600"/>
              <a:gd name="connsiteY494" fmla="*/ 3256953 h 6858000"/>
              <a:gd name="connsiteX495" fmla="*/ 4949299 w 7467600"/>
              <a:gd name="connsiteY495" fmla="*/ 3766336 h 6858000"/>
              <a:gd name="connsiteX496" fmla="*/ 5291452 w 7467600"/>
              <a:gd name="connsiteY496" fmla="*/ 4076801 h 6858000"/>
              <a:gd name="connsiteX497" fmla="*/ 5434998 w 7467600"/>
              <a:gd name="connsiteY497" fmla="*/ 4254100 h 6858000"/>
              <a:gd name="connsiteX498" fmla="*/ 5351015 w 7467600"/>
              <a:gd name="connsiteY498" fmla="*/ 3760989 h 6858000"/>
              <a:gd name="connsiteX499" fmla="*/ 5413780 w 7467600"/>
              <a:gd name="connsiteY499" fmla="*/ 2966265 h 6858000"/>
              <a:gd name="connsiteX500" fmla="*/ 5425627 w 7467600"/>
              <a:gd name="connsiteY500" fmla="*/ 2954192 h 6858000"/>
              <a:gd name="connsiteX501" fmla="*/ 6604735 w 7467600"/>
              <a:gd name="connsiteY501" fmla="*/ 2041381 h 6858000"/>
              <a:gd name="connsiteX502" fmla="*/ 7204487 w 7467600"/>
              <a:gd name="connsiteY502" fmla="*/ 2742112 h 6858000"/>
              <a:gd name="connsiteX503" fmla="*/ 7131592 w 7467600"/>
              <a:gd name="connsiteY503" fmla="*/ 2672096 h 6858000"/>
              <a:gd name="connsiteX504" fmla="*/ 6996344 w 7467600"/>
              <a:gd name="connsiteY504" fmla="*/ 2518310 h 6858000"/>
              <a:gd name="connsiteX505" fmla="*/ 6735495 w 7467600"/>
              <a:gd name="connsiteY505" fmla="*/ 2196890 h 6858000"/>
              <a:gd name="connsiteX506" fmla="*/ 6721901 w 7467600"/>
              <a:gd name="connsiteY506" fmla="*/ 2179274 h 6858000"/>
              <a:gd name="connsiteX507" fmla="*/ 6604735 w 7467600"/>
              <a:gd name="connsiteY507" fmla="*/ 2041381 h 6858000"/>
              <a:gd name="connsiteX508" fmla="*/ 6591670 w 7467600"/>
              <a:gd name="connsiteY508" fmla="*/ 1988277 h 6858000"/>
              <a:gd name="connsiteX509" fmla="*/ 6747349 w 7467600"/>
              <a:gd name="connsiteY509" fmla="*/ 2160069 h 6858000"/>
              <a:gd name="connsiteX510" fmla="*/ 6760943 w 7467600"/>
              <a:gd name="connsiteY510" fmla="*/ 2177686 h 6858000"/>
              <a:gd name="connsiteX511" fmla="*/ 7021065 w 7467600"/>
              <a:gd name="connsiteY511" fmla="*/ 2498102 h 6858000"/>
              <a:gd name="connsiteX512" fmla="*/ 7155223 w 7467600"/>
              <a:gd name="connsiteY512" fmla="*/ 2650386 h 6858000"/>
              <a:gd name="connsiteX513" fmla="*/ 7203167 w 7467600"/>
              <a:gd name="connsiteY513" fmla="*/ 2697288 h 6858000"/>
              <a:gd name="connsiteX514" fmla="*/ 6937703 w 7467600"/>
              <a:gd name="connsiteY514" fmla="*/ 2321981 h 6858000"/>
              <a:gd name="connsiteX515" fmla="*/ 6591670 w 7467600"/>
              <a:gd name="connsiteY515" fmla="*/ 1988277 h 6858000"/>
              <a:gd name="connsiteX516" fmla="*/ 5798671 w 7467600"/>
              <a:gd name="connsiteY516" fmla="*/ 1981601 h 6858000"/>
              <a:gd name="connsiteX517" fmla="*/ 5754709 w 7467600"/>
              <a:gd name="connsiteY517" fmla="*/ 2071454 h 6858000"/>
              <a:gd name="connsiteX518" fmla="*/ 5763044 w 7467600"/>
              <a:gd name="connsiteY518" fmla="*/ 2842206 h 6858000"/>
              <a:gd name="connsiteX519" fmla="*/ 5764974 w 7467600"/>
              <a:gd name="connsiteY519" fmla="*/ 2799609 h 6858000"/>
              <a:gd name="connsiteX520" fmla="*/ 5767665 w 7467600"/>
              <a:gd name="connsiteY520" fmla="*/ 2666409 h 6858000"/>
              <a:gd name="connsiteX521" fmla="*/ 5763055 w 7467600"/>
              <a:gd name="connsiteY521" fmla="*/ 2579705 h 6858000"/>
              <a:gd name="connsiteX522" fmla="*/ 5758079 w 7467600"/>
              <a:gd name="connsiteY522" fmla="*/ 2492508 h 6858000"/>
              <a:gd name="connsiteX523" fmla="*/ 5779325 w 7467600"/>
              <a:gd name="connsiteY523" fmla="*/ 2197069 h 6858000"/>
              <a:gd name="connsiteX524" fmla="*/ 5798671 w 7467600"/>
              <a:gd name="connsiteY524" fmla="*/ 1981601 h 6858000"/>
              <a:gd name="connsiteX525" fmla="*/ 5829202 w 7467600"/>
              <a:gd name="connsiteY525" fmla="*/ 1971679 h 6858000"/>
              <a:gd name="connsiteX526" fmla="*/ 5809558 w 7467600"/>
              <a:gd name="connsiteY526" fmla="*/ 2198043 h 6858000"/>
              <a:gd name="connsiteX527" fmla="*/ 5788653 w 7467600"/>
              <a:gd name="connsiteY527" fmla="*/ 2489430 h 6858000"/>
              <a:gd name="connsiteX528" fmla="*/ 5793439 w 7467600"/>
              <a:gd name="connsiteY528" fmla="*/ 2575235 h 6858000"/>
              <a:gd name="connsiteX529" fmla="*/ 5796837 w 7467600"/>
              <a:gd name="connsiteY529" fmla="*/ 2637633 h 6858000"/>
              <a:gd name="connsiteX530" fmla="*/ 5818614 w 7467600"/>
              <a:gd name="connsiteY530" fmla="*/ 2473055 h 6858000"/>
              <a:gd name="connsiteX531" fmla="*/ 5829202 w 7467600"/>
              <a:gd name="connsiteY531" fmla="*/ 1971679 h 6858000"/>
              <a:gd name="connsiteX532" fmla="*/ 5911389 w 7467600"/>
              <a:gd name="connsiteY532" fmla="*/ 1898371 h 6858000"/>
              <a:gd name="connsiteX533" fmla="*/ 6237627 w 7467600"/>
              <a:gd name="connsiteY533" fmla="*/ 2231921 h 6858000"/>
              <a:gd name="connsiteX534" fmla="*/ 5911389 w 7467600"/>
              <a:gd name="connsiteY534" fmla="*/ 1898371 h 6858000"/>
              <a:gd name="connsiteX535" fmla="*/ 6944437 w 7467600"/>
              <a:gd name="connsiteY535" fmla="*/ 1575402 h 6858000"/>
              <a:gd name="connsiteX536" fmla="*/ 6304730 w 7467600"/>
              <a:gd name="connsiteY536" fmla="*/ 1766654 h 6858000"/>
              <a:gd name="connsiteX537" fmla="*/ 6944437 w 7467600"/>
              <a:gd name="connsiteY537" fmla="*/ 1575402 h 6858000"/>
              <a:gd name="connsiteX538" fmla="*/ 7019523 w 7467600"/>
              <a:gd name="connsiteY538" fmla="*/ 1519450 h 6858000"/>
              <a:gd name="connsiteX539" fmla="*/ 6298091 w 7467600"/>
              <a:gd name="connsiteY539" fmla="*/ 1737122 h 6858000"/>
              <a:gd name="connsiteX540" fmla="*/ 7019523 w 7467600"/>
              <a:gd name="connsiteY540" fmla="*/ 1519450 h 6858000"/>
              <a:gd name="connsiteX541" fmla="*/ 2399523 w 7467600"/>
              <a:gd name="connsiteY541" fmla="*/ 1428234 h 6858000"/>
              <a:gd name="connsiteX542" fmla="*/ 2224982 w 7467600"/>
              <a:gd name="connsiteY542" fmla="*/ 1826201 h 6858000"/>
              <a:gd name="connsiteX543" fmla="*/ 2096099 w 7467600"/>
              <a:gd name="connsiteY543" fmla="*/ 2345900 h 6858000"/>
              <a:gd name="connsiteX544" fmla="*/ 2283317 w 7467600"/>
              <a:gd name="connsiteY544" fmla="*/ 1796925 h 6858000"/>
              <a:gd name="connsiteX545" fmla="*/ 2399523 w 7467600"/>
              <a:gd name="connsiteY545" fmla="*/ 1428234 h 6858000"/>
              <a:gd name="connsiteX546" fmla="*/ 2448558 w 7467600"/>
              <a:gd name="connsiteY546" fmla="*/ 1373435 h 6858000"/>
              <a:gd name="connsiteX547" fmla="*/ 2312521 w 7467600"/>
              <a:gd name="connsiteY547" fmla="*/ 1806140 h 6858000"/>
              <a:gd name="connsiteX548" fmla="*/ 2127533 w 7467600"/>
              <a:gd name="connsiteY548" fmla="*/ 2348380 h 6858000"/>
              <a:gd name="connsiteX549" fmla="*/ 2358080 w 7467600"/>
              <a:gd name="connsiteY549" fmla="*/ 1866134 h 6858000"/>
              <a:gd name="connsiteX550" fmla="*/ 2407436 w 7467600"/>
              <a:gd name="connsiteY550" fmla="*/ 1651070 h 6858000"/>
              <a:gd name="connsiteX551" fmla="*/ 2448558 w 7467600"/>
              <a:gd name="connsiteY551" fmla="*/ 1373435 h 6858000"/>
              <a:gd name="connsiteX552" fmla="*/ 278707 w 7467600"/>
              <a:gd name="connsiteY552" fmla="*/ 1352270 h 6858000"/>
              <a:gd name="connsiteX553" fmla="*/ 321570 w 7467600"/>
              <a:gd name="connsiteY553" fmla="*/ 1861610 h 6858000"/>
              <a:gd name="connsiteX554" fmla="*/ 294281 w 7467600"/>
              <a:gd name="connsiteY554" fmla="*/ 1440658 h 6858000"/>
              <a:gd name="connsiteX555" fmla="*/ 278707 w 7467600"/>
              <a:gd name="connsiteY555" fmla="*/ 1352270 h 6858000"/>
              <a:gd name="connsiteX556" fmla="*/ 1423821 w 7467600"/>
              <a:gd name="connsiteY556" fmla="*/ 1351958 h 6858000"/>
              <a:gd name="connsiteX557" fmla="*/ 1638521 w 7467600"/>
              <a:gd name="connsiteY557" fmla="*/ 1908470 h 6858000"/>
              <a:gd name="connsiteX558" fmla="*/ 1754199 w 7467600"/>
              <a:gd name="connsiteY558" fmla="*/ 2149284 h 6858000"/>
              <a:gd name="connsiteX559" fmla="*/ 1908359 w 7467600"/>
              <a:gd name="connsiteY559" fmla="*/ 2364988 h 6858000"/>
              <a:gd name="connsiteX560" fmla="*/ 1647661 w 7467600"/>
              <a:gd name="connsiteY560" fmla="*/ 1825945 h 6858000"/>
              <a:gd name="connsiteX561" fmla="*/ 1423821 w 7467600"/>
              <a:gd name="connsiteY561" fmla="*/ 1351958 h 6858000"/>
              <a:gd name="connsiteX562" fmla="*/ 1431890 w 7467600"/>
              <a:gd name="connsiteY562" fmla="*/ 1306475 h 6858000"/>
              <a:gd name="connsiteX563" fmla="*/ 1507597 w 7467600"/>
              <a:gd name="connsiteY563" fmla="*/ 1446132 h 6858000"/>
              <a:gd name="connsiteX564" fmla="*/ 1674586 w 7467600"/>
              <a:gd name="connsiteY564" fmla="*/ 1813832 h 6858000"/>
              <a:gd name="connsiteX565" fmla="*/ 1815950 w 7467600"/>
              <a:gd name="connsiteY565" fmla="*/ 2128564 h 6858000"/>
              <a:gd name="connsiteX566" fmla="*/ 1984242 w 7467600"/>
              <a:gd name="connsiteY566" fmla="*/ 2430829 h 6858000"/>
              <a:gd name="connsiteX567" fmla="*/ 2014023 w 7467600"/>
              <a:gd name="connsiteY567" fmla="*/ 2450995 h 6858000"/>
              <a:gd name="connsiteX568" fmla="*/ 1747337 w 7467600"/>
              <a:gd name="connsiteY568" fmla="*/ 1855264 h 6858000"/>
              <a:gd name="connsiteX569" fmla="*/ 1533749 w 7467600"/>
              <a:gd name="connsiteY569" fmla="*/ 1478656 h 6858000"/>
              <a:gd name="connsiteX570" fmla="*/ 1431890 w 7467600"/>
              <a:gd name="connsiteY570" fmla="*/ 1306475 h 6858000"/>
              <a:gd name="connsiteX571" fmla="*/ 5052692 w 7467600"/>
              <a:gd name="connsiteY571" fmla="*/ 1292994 h 6858000"/>
              <a:gd name="connsiteX572" fmla="*/ 5200661 w 7467600"/>
              <a:gd name="connsiteY572" fmla="*/ 1635186 h 6858000"/>
              <a:gd name="connsiteX573" fmla="*/ 5297138 w 7467600"/>
              <a:gd name="connsiteY573" fmla="*/ 1906351 h 6858000"/>
              <a:gd name="connsiteX574" fmla="*/ 5052692 w 7467600"/>
              <a:gd name="connsiteY574" fmla="*/ 1292994 h 6858000"/>
              <a:gd name="connsiteX575" fmla="*/ 5009948 w 7467600"/>
              <a:gd name="connsiteY575" fmla="*/ 1273619 h 6858000"/>
              <a:gd name="connsiteX576" fmla="*/ 5121777 w 7467600"/>
              <a:gd name="connsiteY576" fmla="*/ 1654213 h 6858000"/>
              <a:gd name="connsiteX577" fmla="*/ 5293545 w 7467600"/>
              <a:gd name="connsiteY577" fmla="*/ 2072247 h 6858000"/>
              <a:gd name="connsiteX578" fmla="*/ 5294042 w 7467600"/>
              <a:gd name="connsiteY578" fmla="*/ 2065019 h 6858000"/>
              <a:gd name="connsiteX579" fmla="*/ 5171936 w 7467600"/>
              <a:gd name="connsiteY579" fmla="*/ 1647613 h 6858000"/>
              <a:gd name="connsiteX580" fmla="*/ 5009948 w 7467600"/>
              <a:gd name="connsiteY580" fmla="*/ 1273619 h 6858000"/>
              <a:gd name="connsiteX581" fmla="*/ 655236 w 7467600"/>
              <a:gd name="connsiteY581" fmla="*/ 1268632 h 6858000"/>
              <a:gd name="connsiteX582" fmla="*/ 839521 w 7467600"/>
              <a:gd name="connsiteY582" fmla="*/ 1685315 h 6858000"/>
              <a:gd name="connsiteX583" fmla="*/ 1109416 w 7467600"/>
              <a:gd name="connsiteY583" fmla="*/ 2061663 h 6858000"/>
              <a:gd name="connsiteX584" fmla="*/ 1298300 w 7467600"/>
              <a:gd name="connsiteY584" fmla="*/ 2247742 h 6858000"/>
              <a:gd name="connsiteX585" fmla="*/ 1125871 w 7467600"/>
              <a:gd name="connsiteY585" fmla="*/ 1989513 h 6858000"/>
              <a:gd name="connsiteX586" fmla="*/ 981574 w 7467600"/>
              <a:gd name="connsiteY586" fmla="*/ 1783157 h 6858000"/>
              <a:gd name="connsiteX587" fmla="*/ 922198 w 7467600"/>
              <a:gd name="connsiteY587" fmla="*/ 1677437 h 6858000"/>
              <a:gd name="connsiteX588" fmla="*/ 869293 w 7467600"/>
              <a:gd name="connsiteY588" fmla="*/ 1583214 h 6858000"/>
              <a:gd name="connsiteX589" fmla="*/ 751431 w 7467600"/>
              <a:gd name="connsiteY589" fmla="*/ 1405731 h 6858000"/>
              <a:gd name="connsiteX590" fmla="*/ 655236 w 7467600"/>
              <a:gd name="connsiteY590" fmla="*/ 1268632 h 6858000"/>
              <a:gd name="connsiteX591" fmla="*/ 6516292 w 7467600"/>
              <a:gd name="connsiteY591" fmla="*/ 1263064 h 6858000"/>
              <a:gd name="connsiteX592" fmla="*/ 5736320 w 7467600"/>
              <a:gd name="connsiteY592" fmla="*/ 1501803 h 6858000"/>
              <a:gd name="connsiteX593" fmla="*/ 6516292 w 7467600"/>
              <a:gd name="connsiteY593" fmla="*/ 1263064 h 6858000"/>
              <a:gd name="connsiteX594" fmla="*/ 291466 w 7467600"/>
              <a:gd name="connsiteY594" fmla="*/ 1250369 h 6858000"/>
              <a:gd name="connsiteX595" fmla="*/ 323180 w 7467600"/>
              <a:gd name="connsiteY595" fmla="*/ 1435283 h 6858000"/>
              <a:gd name="connsiteX596" fmla="*/ 349381 w 7467600"/>
              <a:gd name="connsiteY596" fmla="*/ 1875041 h 6858000"/>
              <a:gd name="connsiteX597" fmla="*/ 374363 w 7467600"/>
              <a:gd name="connsiteY597" fmla="*/ 1506494 h 6858000"/>
              <a:gd name="connsiteX598" fmla="*/ 302168 w 7467600"/>
              <a:gd name="connsiteY598" fmla="*/ 1274495 h 6858000"/>
              <a:gd name="connsiteX599" fmla="*/ 291466 w 7467600"/>
              <a:gd name="connsiteY599" fmla="*/ 1250369 h 6858000"/>
              <a:gd name="connsiteX600" fmla="*/ 678222 w 7467600"/>
              <a:gd name="connsiteY600" fmla="*/ 1248670 h 6858000"/>
              <a:gd name="connsiteX601" fmla="*/ 775536 w 7467600"/>
              <a:gd name="connsiteY601" fmla="*/ 1388015 h 6858000"/>
              <a:gd name="connsiteX602" fmla="*/ 894529 w 7467600"/>
              <a:gd name="connsiteY602" fmla="*/ 1567739 h 6858000"/>
              <a:gd name="connsiteX603" fmla="*/ 948000 w 7467600"/>
              <a:gd name="connsiteY603" fmla="*/ 1663088 h 6858000"/>
              <a:gd name="connsiteX604" fmla="*/ 1006812 w 7467600"/>
              <a:gd name="connsiteY604" fmla="*/ 1767683 h 6858000"/>
              <a:gd name="connsiteX605" fmla="*/ 1149133 w 7467600"/>
              <a:gd name="connsiteY605" fmla="*/ 1971513 h 6858000"/>
              <a:gd name="connsiteX606" fmla="*/ 1333952 w 7467600"/>
              <a:gd name="connsiteY606" fmla="*/ 2251620 h 6858000"/>
              <a:gd name="connsiteX607" fmla="*/ 1337329 w 7467600"/>
              <a:gd name="connsiteY607" fmla="*/ 2258350 h 6858000"/>
              <a:gd name="connsiteX608" fmla="*/ 1014726 w 7467600"/>
              <a:gd name="connsiteY608" fmla="*/ 1615556 h 6858000"/>
              <a:gd name="connsiteX609" fmla="*/ 678222 w 7467600"/>
              <a:gd name="connsiteY609" fmla="*/ 1248670 h 6858000"/>
              <a:gd name="connsiteX610" fmla="*/ 6691602 w 7467600"/>
              <a:gd name="connsiteY610" fmla="*/ 1140573 h 6858000"/>
              <a:gd name="connsiteX611" fmla="*/ 6571100 w 7467600"/>
              <a:gd name="connsiteY611" fmla="*/ 1183662 h 6858000"/>
              <a:gd name="connsiteX612" fmla="*/ 6241687 w 7467600"/>
              <a:gd name="connsiteY612" fmla="*/ 1257600 h 6858000"/>
              <a:gd name="connsiteX613" fmla="*/ 5693009 w 7467600"/>
              <a:gd name="connsiteY613" fmla="*/ 1478256 h 6858000"/>
              <a:gd name="connsiteX614" fmla="*/ 6548420 w 7467600"/>
              <a:gd name="connsiteY614" fmla="*/ 1214599 h 6858000"/>
              <a:gd name="connsiteX615" fmla="*/ 6605473 w 7467600"/>
              <a:gd name="connsiteY615" fmla="*/ 1184686 h 6858000"/>
              <a:gd name="connsiteX616" fmla="*/ 6691602 w 7467600"/>
              <a:gd name="connsiteY616" fmla="*/ 1140573 h 6858000"/>
              <a:gd name="connsiteX617" fmla="*/ 4002475 w 7467600"/>
              <a:gd name="connsiteY617" fmla="*/ 1037802 h 6858000"/>
              <a:gd name="connsiteX618" fmla="*/ 4000324 w 7467600"/>
              <a:gd name="connsiteY618" fmla="*/ 1039362 h 6858000"/>
              <a:gd name="connsiteX619" fmla="*/ 4002862 w 7467600"/>
              <a:gd name="connsiteY619" fmla="*/ 1042866 h 6858000"/>
              <a:gd name="connsiteX620" fmla="*/ 4002475 w 7467600"/>
              <a:gd name="connsiteY620" fmla="*/ 1037802 h 6858000"/>
              <a:gd name="connsiteX621" fmla="*/ 506322 w 7467600"/>
              <a:gd name="connsiteY621" fmla="*/ 1020997 h 6858000"/>
              <a:gd name="connsiteX622" fmla="*/ 533068 w 7467600"/>
              <a:gd name="connsiteY622" fmla="*/ 1029409 h 6858000"/>
              <a:gd name="connsiteX623" fmla="*/ 1232525 w 7467600"/>
              <a:gd name="connsiteY623" fmla="*/ 1804675 h 6858000"/>
              <a:gd name="connsiteX624" fmla="*/ 1388858 w 7467600"/>
              <a:gd name="connsiteY624" fmla="*/ 2368011 h 6858000"/>
              <a:gd name="connsiteX625" fmla="*/ 1384098 w 7467600"/>
              <a:gd name="connsiteY625" fmla="*/ 2378125 h 6858000"/>
              <a:gd name="connsiteX626" fmla="*/ 1425393 w 7467600"/>
              <a:gd name="connsiteY626" fmla="*/ 2589124 h 6858000"/>
              <a:gd name="connsiteX627" fmla="*/ 1424001 w 7467600"/>
              <a:gd name="connsiteY627" fmla="*/ 2597541 h 6858000"/>
              <a:gd name="connsiteX628" fmla="*/ 2152729 w 7467600"/>
              <a:gd name="connsiteY628" fmla="*/ 2864487 h 6858000"/>
              <a:gd name="connsiteX629" fmla="*/ 2020609 w 7467600"/>
              <a:gd name="connsiteY629" fmla="*/ 2539671 h 6858000"/>
              <a:gd name="connsiteX630" fmla="*/ 2018920 w 7467600"/>
              <a:gd name="connsiteY630" fmla="*/ 2536309 h 6858000"/>
              <a:gd name="connsiteX631" fmla="*/ 1342441 w 7467600"/>
              <a:gd name="connsiteY631" fmla="*/ 1173017 h 6858000"/>
              <a:gd name="connsiteX632" fmla="*/ 1367925 w 7467600"/>
              <a:gd name="connsiteY632" fmla="*/ 1135648 h 6858000"/>
              <a:gd name="connsiteX633" fmla="*/ 1771401 w 7467600"/>
              <a:gd name="connsiteY633" fmla="*/ 1806673 h 6858000"/>
              <a:gd name="connsiteX634" fmla="*/ 1972385 w 7467600"/>
              <a:gd name="connsiteY634" fmla="*/ 2198735 h 6858000"/>
              <a:gd name="connsiteX635" fmla="*/ 2040892 w 7467600"/>
              <a:gd name="connsiteY635" fmla="*/ 2405205 h 6858000"/>
              <a:gd name="connsiteX636" fmla="*/ 2131689 w 7467600"/>
              <a:gd name="connsiteY636" fmla="*/ 1936926 h 6858000"/>
              <a:gd name="connsiteX637" fmla="*/ 2454820 w 7467600"/>
              <a:gd name="connsiteY637" fmla="*/ 1248808 h 6858000"/>
              <a:gd name="connsiteX638" fmla="*/ 2492512 w 7467600"/>
              <a:gd name="connsiteY638" fmla="*/ 1302920 h 6858000"/>
              <a:gd name="connsiteX639" fmla="*/ 2081216 w 7467600"/>
              <a:gd name="connsiteY639" fmla="*/ 2527513 h 6858000"/>
              <a:gd name="connsiteX640" fmla="*/ 2081211 w 7467600"/>
              <a:gd name="connsiteY640" fmla="*/ 2528916 h 6858000"/>
              <a:gd name="connsiteX641" fmla="*/ 2199067 w 7467600"/>
              <a:gd name="connsiteY641" fmla="*/ 2884061 h 6858000"/>
              <a:gd name="connsiteX642" fmla="*/ 3192586 w 7467600"/>
              <a:gd name="connsiteY642" fmla="*/ 3411496 h 6858000"/>
              <a:gd name="connsiteX643" fmla="*/ 3182620 w 7467600"/>
              <a:gd name="connsiteY643" fmla="*/ 3483279 h 6858000"/>
              <a:gd name="connsiteX644" fmla="*/ 2435119 w 7467600"/>
              <a:gd name="connsiteY644" fmla="*/ 3080173 h 6858000"/>
              <a:gd name="connsiteX645" fmla="*/ 2410152 w 7467600"/>
              <a:gd name="connsiteY645" fmla="*/ 3063751 h 6858000"/>
              <a:gd name="connsiteX646" fmla="*/ 2408099 w 7467600"/>
              <a:gd name="connsiteY646" fmla="*/ 3064403 h 6858000"/>
              <a:gd name="connsiteX647" fmla="*/ 2407218 w 7467600"/>
              <a:gd name="connsiteY647" fmla="*/ 3070324 h 6858000"/>
              <a:gd name="connsiteX648" fmla="*/ 2380138 w 7467600"/>
              <a:gd name="connsiteY648" fmla="*/ 3099341 h 6858000"/>
              <a:gd name="connsiteX649" fmla="*/ 1765923 w 7467600"/>
              <a:gd name="connsiteY649" fmla="*/ 3581043 h 6858000"/>
              <a:gd name="connsiteX650" fmla="*/ 1702258 w 7467600"/>
              <a:gd name="connsiteY650" fmla="*/ 3612286 h 6858000"/>
              <a:gd name="connsiteX651" fmla="*/ 1538370 w 7467600"/>
              <a:gd name="connsiteY651" fmla="*/ 3811804 h 6858000"/>
              <a:gd name="connsiteX652" fmla="*/ 542867 w 7467600"/>
              <a:gd name="connsiteY652" fmla="*/ 4944092 h 6858000"/>
              <a:gd name="connsiteX653" fmla="*/ 515800 w 7467600"/>
              <a:gd name="connsiteY653" fmla="*/ 4862180 h 6858000"/>
              <a:gd name="connsiteX654" fmla="*/ 909145 w 7467600"/>
              <a:gd name="connsiteY654" fmla="*/ 4199225 h 6858000"/>
              <a:gd name="connsiteX655" fmla="*/ 1214067 w 7467600"/>
              <a:gd name="connsiteY655" fmla="*/ 3908561 h 6858000"/>
              <a:gd name="connsiteX656" fmla="*/ 640967 w 7467600"/>
              <a:gd name="connsiteY656" fmla="*/ 4105601 h 6858000"/>
              <a:gd name="connsiteX657" fmla="*/ 112563 w 7467600"/>
              <a:gd name="connsiteY657" fmla="*/ 4396952 h 6858000"/>
              <a:gd name="connsiteX658" fmla="*/ 0 w 7467600"/>
              <a:gd name="connsiteY658" fmla="*/ 4466006 h 6858000"/>
              <a:gd name="connsiteX659" fmla="*/ 0 w 7467600"/>
              <a:gd name="connsiteY659" fmla="*/ 4233763 h 6858000"/>
              <a:gd name="connsiteX660" fmla="*/ 36881 w 7467600"/>
              <a:gd name="connsiteY660" fmla="*/ 4200118 h 6858000"/>
              <a:gd name="connsiteX661" fmla="*/ 910534 w 7467600"/>
              <a:gd name="connsiteY661" fmla="*/ 3629753 h 6858000"/>
              <a:gd name="connsiteX662" fmla="*/ 1578717 w 7467600"/>
              <a:gd name="connsiteY662" fmla="*/ 3575982 h 6858000"/>
              <a:gd name="connsiteX663" fmla="*/ 2338780 w 7467600"/>
              <a:gd name="connsiteY663" fmla="*/ 3033725 h 6858000"/>
              <a:gd name="connsiteX664" fmla="*/ 1807991 w 7467600"/>
              <a:gd name="connsiteY664" fmla="*/ 2807184 h 6858000"/>
              <a:gd name="connsiteX665" fmla="*/ 1416358 w 7467600"/>
              <a:gd name="connsiteY665" fmla="*/ 3112571 h 6858000"/>
              <a:gd name="connsiteX666" fmla="*/ 939066 w 7467600"/>
              <a:gd name="connsiteY666" fmla="*/ 3378798 h 6858000"/>
              <a:gd name="connsiteX667" fmla="*/ 115099 w 7467600"/>
              <a:gd name="connsiteY667" fmla="*/ 3607650 h 6858000"/>
              <a:gd name="connsiteX668" fmla="*/ 97284 w 7467600"/>
              <a:gd name="connsiteY668" fmla="*/ 3520393 h 6858000"/>
              <a:gd name="connsiteX669" fmla="*/ 922050 w 7467600"/>
              <a:gd name="connsiteY669" fmla="*/ 3074867 h 6858000"/>
              <a:gd name="connsiteX670" fmla="*/ 1405265 w 7467600"/>
              <a:gd name="connsiteY670" fmla="*/ 3016319 h 6858000"/>
              <a:gd name="connsiteX671" fmla="*/ 1407512 w 7467600"/>
              <a:gd name="connsiteY671" fmla="*/ 3018001 h 6858000"/>
              <a:gd name="connsiteX672" fmla="*/ 1726266 w 7467600"/>
              <a:gd name="connsiteY672" fmla="*/ 2777274 h 6858000"/>
              <a:gd name="connsiteX673" fmla="*/ 625390 w 7467600"/>
              <a:gd name="connsiteY673" fmla="*/ 2514541 h 6858000"/>
              <a:gd name="connsiteX674" fmla="*/ 619799 w 7467600"/>
              <a:gd name="connsiteY674" fmla="*/ 2527180 h 6858000"/>
              <a:gd name="connsiteX675" fmla="*/ 310030 w 7467600"/>
              <a:gd name="connsiteY675" fmla="*/ 2771818 h 6858000"/>
              <a:gd name="connsiteX676" fmla="*/ 173877 w 7467600"/>
              <a:gd name="connsiteY676" fmla="*/ 2937056 h 6858000"/>
              <a:gd name="connsiteX677" fmla="*/ 77889 w 7467600"/>
              <a:gd name="connsiteY677" fmla="*/ 3138440 h 6858000"/>
              <a:gd name="connsiteX678" fmla="*/ 0 w 7467600"/>
              <a:gd name="connsiteY678" fmla="*/ 3271395 h 6858000"/>
              <a:gd name="connsiteX679" fmla="*/ 0 w 7467600"/>
              <a:gd name="connsiteY679" fmla="*/ 3153002 h 6858000"/>
              <a:gd name="connsiteX680" fmla="*/ 2386 w 7467600"/>
              <a:gd name="connsiteY680" fmla="*/ 3149203 h 6858000"/>
              <a:gd name="connsiteX681" fmla="*/ 89753 w 7467600"/>
              <a:gd name="connsiteY681" fmla="*/ 2987702 h 6858000"/>
              <a:gd name="connsiteX682" fmla="*/ 76869 w 7467600"/>
              <a:gd name="connsiteY682" fmla="*/ 3005404 h 6858000"/>
              <a:gd name="connsiteX683" fmla="*/ 32049 w 7467600"/>
              <a:gd name="connsiteY683" fmla="*/ 3065814 h 6858000"/>
              <a:gd name="connsiteX684" fmla="*/ 0 w 7467600"/>
              <a:gd name="connsiteY684" fmla="*/ 3108744 h 6858000"/>
              <a:gd name="connsiteX685" fmla="*/ 0 w 7467600"/>
              <a:gd name="connsiteY685" fmla="*/ 3058059 h 6858000"/>
              <a:gd name="connsiteX686" fmla="*/ 7610 w 7467600"/>
              <a:gd name="connsiteY686" fmla="*/ 3047889 h 6858000"/>
              <a:gd name="connsiteX687" fmla="*/ 52419 w 7467600"/>
              <a:gd name="connsiteY687" fmla="*/ 2987479 h 6858000"/>
              <a:gd name="connsiteX688" fmla="*/ 59142 w 7467600"/>
              <a:gd name="connsiteY688" fmla="*/ 2978488 h 6858000"/>
              <a:gd name="connsiteX689" fmla="*/ 0 w 7467600"/>
              <a:gd name="connsiteY689" fmla="*/ 3015334 h 6858000"/>
              <a:gd name="connsiteX690" fmla="*/ 0 w 7467600"/>
              <a:gd name="connsiteY690" fmla="*/ 2914286 h 6858000"/>
              <a:gd name="connsiteX691" fmla="*/ 36383 w 7467600"/>
              <a:gd name="connsiteY691" fmla="*/ 2901128 h 6858000"/>
              <a:gd name="connsiteX692" fmla="*/ 156329 w 7467600"/>
              <a:gd name="connsiteY692" fmla="*/ 2840533 h 6858000"/>
              <a:gd name="connsiteX693" fmla="*/ 358355 w 7467600"/>
              <a:gd name="connsiteY693" fmla="*/ 2620471 h 6858000"/>
              <a:gd name="connsiteX694" fmla="*/ 510577 w 7467600"/>
              <a:gd name="connsiteY694" fmla="*/ 2501244 h 6858000"/>
              <a:gd name="connsiteX695" fmla="*/ 211967 w 7467600"/>
              <a:gd name="connsiteY695" fmla="*/ 2479171 h 6858000"/>
              <a:gd name="connsiteX696" fmla="*/ 0 w 7467600"/>
              <a:gd name="connsiteY696" fmla="*/ 2476398 h 6858000"/>
              <a:gd name="connsiteX697" fmla="*/ 0 w 7467600"/>
              <a:gd name="connsiteY697" fmla="*/ 2389189 h 6858000"/>
              <a:gd name="connsiteX698" fmla="*/ 103062 w 7467600"/>
              <a:gd name="connsiteY698" fmla="*/ 2389518 h 6858000"/>
              <a:gd name="connsiteX699" fmla="*/ 510734 w 7467600"/>
              <a:gd name="connsiteY699" fmla="*/ 2416201 h 6858000"/>
              <a:gd name="connsiteX700" fmla="*/ 279257 w 7467600"/>
              <a:gd name="connsiteY700" fmla="*/ 2092102 h 6858000"/>
              <a:gd name="connsiteX701" fmla="*/ 65265 w 7467600"/>
              <a:gd name="connsiteY701" fmla="*/ 2006049 h 6858000"/>
              <a:gd name="connsiteX702" fmla="*/ 0 w 7467600"/>
              <a:gd name="connsiteY702" fmla="*/ 1982532 h 6858000"/>
              <a:gd name="connsiteX703" fmla="*/ 0 w 7467600"/>
              <a:gd name="connsiteY703" fmla="*/ 1912789 h 6858000"/>
              <a:gd name="connsiteX704" fmla="*/ 97460 w 7467600"/>
              <a:gd name="connsiteY704" fmla="*/ 1953725 h 6858000"/>
              <a:gd name="connsiteX705" fmla="*/ 221272 w 7467600"/>
              <a:gd name="connsiteY705" fmla="*/ 1980766 h 6858000"/>
              <a:gd name="connsiteX706" fmla="*/ 116765 w 7467600"/>
              <a:gd name="connsiteY706" fmla="*/ 1911033 h 6858000"/>
              <a:gd name="connsiteX707" fmla="*/ 16405 w 7467600"/>
              <a:gd name="connsiteY707" fmla="*/ 1803412 h 6858000"/>
              <a:gd name="connsiteX708" fmla="*/ 0 w 7467600"/>
              <a:gd name="connsiteY708" fmla="*/ 1784777 h 6858000"/>
              <a:gd name="connsiteX709" fmla="*/ 0 w 7467600"/>
              <a:gd name="connsiteY709" fmla="*/ 1740082 h 6858000"/>
              <a:gd name="connsiteX710" fmla="*/ 39394 w 7467600"/>
              <a:gd name="connsiteY710" fmla="*/ 1784856 h 6858000"/>
              <a:gd name="connsiteX711" fmla="*/ 135813 w 7467600"/>
              <a:gd name="connsiteY711" fmla="*/ 1888838 h 6858000"/>
              <a:gd name="connsiteX712" fmla="*/ 242575 w 7467600"/>
              <a:gd name="connsiteY712" fmla="*/ 1958841 h 6858000"/>
              <a:gd name="connsiteX713" fmla="*/ 82197 w 7467600"/>
              <a:gd name="connsiteY713" fmla="*/ 1754826 h 6858000"/>
              <a:gd name="connsiteX714" fmla="*/ 0 w 7467600"/>
              <a:gd name="connsiteY714" fmla="*/ 1679650 h 6858000"/>
              <a:gd name="connsiteX715" fmla="*/ 0 w 7467600"/>
              <a:gd name="connsiteY715" fmla="*/ 1602463 h 6858000"/>
              <a:gd name="connsiteX716" fmla="*/ 84689 w 7467600"/>
              <a:gd name="connsiteY716" fmla="*/ 1677442 h 6858000"/>
              <a:gd name="connsiteX717" fmla="*/ 298437 w 7467600"/>
              <a:gd name="connsiteY717" fmla="*/ 1968019 h 6858000"/>
              <a:gd name="connsiteX718" fmla="*/ 227269 w 7467600"/>
              <a:gd name="connsiteY718" fmla="*/ 1114064 h 6858000"/>
              <a:gd name="connsiteX719" fmla="*/ 248003 w 7467600"/>
              <a:gd name="connsiteY719" fmla="*/ 1089613 h 6858000"/>
              <a:gd name="connsiteX720" fmla="*/ 427020 w 7467600"/>
              <a:gd name="connsiteY720" fmla="*/ 1619803 h 6858000"/>
              <a:gd name="connsiteX721" fmla="*/ 340345 w 7467600"/>
              <a:gd name="connsiteY721" fmla="*/ 2027739 h 6858000"/>
              <a:gd name="connsiteX722" fmla="*/ 360865 w 7467600"/>
              <a:gd name="connsiteY722" fmla="*/ 2044827 h 6858000"/>
              <a:gd name="connsiteX723" fmla="*/ 560414 w 7467600"/>
              <a:gd name="connsiteY723" fmla="*/ 2421457 h 6858000"/>
              <a:gd name="connsiteX724" fmla="*/ 1359703 w 7467600"/>
              <a:gd name="connsiteY724" fmla="*/ 2578554 h 6858000"/>
              <a:gd name="connsiteX725" fmla="*/ 1359422 w 7467600"/>
              <a:gd name="connsiteY725" fmla="*/ 2577994 h 6858000"/>
              <a:gd name="connsiteX726" fmla="*/ 828701 w 7467600"/>
              <a:gd name="connsiteY726" fmla="*/ 1839520 h 6858000"/>
              <a:gd name="connsiteX727" fmla="*/ 494427 w 7467600"/>
              <a:gd name="connsiteY727" fmla="*/ 1092333 h 6858000"/>
              <a:gd name="connsiteX728" fmla="*/ 506322 w 7467600"/>
              <a:gd name="connsiteY728" fmla="*/ 1020997 h 6858000"/>
              <a:gd name="connsiteX729" fmla="*/ 4570198 w 7467600"/>
              <a:gd name="connsiteY729" fmla="*/ 978081 h 6858000"/>
              <a:gd name="connsiteX730" fmla="*/ 4523691 w 7467600"/>
              <a:gd name="connsiteY730" fmla="*/ 1127776 h 6858000"/>
              <a:gd name="connsiteX731" fmla="*/ 4509875 w 7467600"/>
              <a:gd name="connsiteY731" fmla="*/ 1167552 h 6858000"/>
              <a:gd name="connsiteX732" fmla="*/ 4478168 w 7467600"/>
              <a:gd name="connsiteY732" fmla="*/ 1260735 h 6858000"/>
              <a:gd name="connsiteX733" fmla="*/ 4409309 w 7467600"/>
              <a:gd name="connsiteY733" fmla="*/ 1666996 h 6858000"/>
              <a:gd name="connsiteX734" fmla="*/ 4370031 w 7467600"/>
              <a:gd name="connsiteY734" fmla="*/ 1955666 h 6858000"/>
              <a:gd name="connsiteX735" fmla="*/ 4570198 w 7467600"/>
              <a:gd name="connsiteY735" fmla="*/ 978081 h 6858000"/>
              <a:gd name="connsiteX736" fmla="*/ 4557898 w 7467600"/>
              <a:gd name="connsiteY736" fmla="*/ 900011 h 6858000"/>
              <a:gd name="connsiteX737" fmla="*/ 4344840 w 7467600"/>
              <a:gd name="connsiteY737" fmla="*/ 1922038 h 6858000"/>
              <a:gd name="connsiteX738" fmla="*/ 4378710 w 7467600"/>
              <a:gd name="connsiteY738" fmla="*/ 1665516 h 6858000"/>
              <a:gd name="connsiteX739" fmla="*/ 4448798 w 7467600"/>
              <a:gd name="connsiteY739" fmla="*/ 1253024 h 6858000"/>
              <a:gd name="connsiteX740" fmla="*/ 4480315 w 7467600"/>
              <a:gd name="connsiteY740" fmla="*/ 1158454 h 6858000"/>
              <a:gd name="connsiteX741" fmla="*/ 4494133 w 7467600"/>
              <a:gd name="connsiteY741" fmla="*/ 1118676 h 6858000"/>
              <a:gd name="connsiteX742" fmla="*/ 4557898 w 7467600"/>
              <a:gd name="connsiteY742" fmla="*/ 900011 h 6858000"/>
              <a:gd name="connsiteX743" fmla="*/ 5870151 w 7467600"/>
              <a:gd name="connsiteY743" fmla="*/ 898890 h 6858000"/>
              <a:gd name="connsiteX744" fmla="*/ 5861335 w 7467600"/>
              <a:gd name="connsiteY744" fmla="*/ 899177 h 6858000"/>
              <a:gd name="connsiteX745" fmla="*/ 5843702 w 7467600"/>
              <a:gd name="connsiteY745" fmla="*/ 899748 h 6858000"/>
              <a:gd name="connsiteX746" fmla="*/ 5651107 w 7467600"/>
              <a:gd name="connsiteY746" fmla="*/ 920306 h 6858000"/>
              <a:gd name="connsiteX747" fmla="*/ 5459407 w 7467600"/>
              <a:gd name="connsiteY747" fmla="*/ 940975 h 6858000"/>
              <a:gd name="connsiteX748" fmla="*/ 5374846 w 7467600"/>
              <a:gd name="connsiteY748" fmla="*/ 941988 h 6858000"/>
              <a:gd name="connsiteX749" fmla="*/ 5256105 w 7467600"/>
              <a:gd name="connsiteY749" fmla="*/ 945632 h 6858000"/>
              <a:gd name="connsiteX750" fmla="*/ 5107071 w 7467600"/>
              <a:gd name="connsiteY750" fmla="*/ 969720 h 6858000"/>
              <a:gd name="connsiteX751" fmla="*/ 4998681 w 7467600"/>
              <a:gd name="connsiteY751" fmla="*/ 988771 h 6858000"/>
              <a:gd name="connsiteX752" fmla="*/ 5870151 w 7467600"/>
              <a:gd name="connsiteY752" fmla="*/ 898890 h 6858000"/>
              <a:gd name="connsiteX753" fmla="*/ 5504425 w 7467600"/>
              <a:gd name="connsiteY753" fmla="*/ 848067 h 6858000"/>
              <a:gd name="connsiteX754" fmla="*/ 4968849 w 7467600"/>
              <a:gd name="connsiteY754" fmla="*/ 962318 h 6858000"/>
              <a:gd name="connsiteX755" fmla="*/ 5104039 w 7467600"/>
              <a:gd name="connsiteY755" fmla="*/ 940634 h 6858000"/>
              <a:gd name="connsiteX756" fmla="*/ 5256311 w 7467600"/>
              <a:gd name="connsiteY756" fmla="*/ 916490 h 6858000"/>
              <a:gd name="connsiteX757" fmla="*/ 5377381 w 7467600"/>
              <a:gd name="connsiteY757" fmla="*/ 912671 h 6858000"/>
              <a:gd name="connsiteX758" fmla="*/ 5460148 w 7467600"/>
              <a:gd name="connsiteY758" fmla="*/ 911442 h 6858000"/>
              <a:gd name="connsiteX759" fmla="*/ 5648971 w 7467600"/>
              <a:gd name="connsiteY759" fmla="*/ 891331 h 6858000"/>
              <a:gd name="connsiteX760" fmla="*/ 5844807 w 7467600"/>
              <a:gd name="connsiteY760" fmla="*/ 870718 h 6858000"/>
              <a:gd name="connsiteX761" fmla="*/ 5862975 w 7467600"/>
              <a:gd name="connsiteY761" fmla="*/ 869756 h 6858000"/>
              <a:gd name="connsiteX762" fmla="*/ 5920887 w 7467600"/>
              <a:gd name="connsiteY762" fmla="*/ 865929 h 6858000"/>
              <a:gd name="connsiteX763" fmla="*/ 5504425 w 7467600"/>
              <a:gd name="connsiteY763" fmla="*/ 848067 h 6858000"/>
              <a:gd name="connsiteX764" fmla="*/ 3607114 w 7467600"/>
              <a:gd name="connsiteY764" fmla="*/ 467441 h 6858000"/>
              <a:gd name="connsiteX765" fmla="*/ 3296242 w 7467600"/>
              <a:gd name="connsiteY765" fmla="*/ 807991 h 6858000"/>
              <a:gd name="connsiteX766" fmla="*/ 3174674 w 7467600"/>
              <a:gd name="connsiteY766" fmla="*/ 919759 h 6858000"/>
              <a:gd name="connsiteX767" fmla="*/ 3042978 w 7467600"/>
              <a:gd name="connsiteY767" fmla="*/ 1054894 h 6858000"/>
              <a:gd name="connsiteX768" fmla="*/ 2968914 w 7467600"/>
              <a:gd name="connsiteY768" fmla="*/ 1133756 h 6858000"/>
              <a:gd name="connsiteX769" fmla="*/ 3103823 w 7467600"/>
              <a:gd name="connsiteY769" fmla="*/ 1026814 h 6858000"/>
              <a:gd name="connsiteX770" fmla="*/ 3607114 w 7467600"/>
              <a:gd name="connsiteY770" fmla="*/ 467441 h 6858000"/>
              <a:gd name="connsiteX771" fmla="*/ 3744487 w 7467600"/>
              <a:gd name="connsiteY771" fmla="*/ 383136 h 6858000"/>
              <a:gd name="connsiteX772" fmla="*/ 3970213 w 7467600"/>
              <a:gd name="connsiteY772" fmla="*/ 995559 h 6858000"/>
              <a:gd name="connsiteX773" fmla="*/ 3744487 w 7467600"/>
              <a:gd name="connsiteY773" fmla="*/ 383136 h 6858000"/>
              <a:gd name="connsiteX774" fmla="*/ 3624562 w 7467600"/>
              <a:gd name="connsiteY774" fmla="*/ 367041 h 6858000"/>
              <a:gd name="connsiteX775" fmla="*/ 3489712 w 7467600"/>
              <a:gd name="connsiteY775" fmla="*/ 485386 h 6858000"/>
              <a:gd name="connsiteX776" fmla="*/ 3182994 w 7467600"/>
              <a:gd name="connsiteY776" fmla="*/ 828265 h 6858000"/>
              <a:gd name="connsiteX777" fmla="*/ 2892114 w 7467600"/>
              <a:gd name="connsiteY777" fmla="*/ 1172635 h 6858000"/>
              <a:gd name="connsiteX778" fmla="*/ 3021459 w 7467600"/>
              <a:gd name="connsiteY778" fmla="*/ 1035385 h 6858000"/>
              <a:gd name="connsiteX779" fmla="*/ 3153873 w 7467600"/>
              <a:gd name="connsiteY779" fmla="*/ 898971 h 6858000"/>
              <a:gd name="connsiteX780" fmla="*/ 3276511 w 7467600"/>
              <a:gd name="connsiteY780" fmla="*/ 786423 h 6858000"/>
              <a:gd name="connsiteX781" fmla="*/ 3584154 w 7467600"/>
              <a:gd name="connsiteY781" fmla="*/ 448218 h 6858000"/>
              <a:gd name="connsiteX782" fmla="*/ 3624562 w 7467600"/>
              <a:gd name="connsiteY782" fmla="*/ 367041 h 6858000"/>
              <a:gd name="connsiteX783" fmla="*/ 3766672 w 7467600"/>
              <a:gd name="connsiteY783" fmla="*/ 359429 h 6858000"/>
              <a:gd name="connsiteX784" fmla="*/ 3996338 w 7467600"/>
              <a:gd name="connsiteY784" fmla="*/ 968237 h 6858000"/>
              <a:gd name="connsiteX785" fmla="*/ 3766672 w 7467600"/>
              <a:gd name="connsiteY785" fmla="*/ 359429 h 6858000"/>
              <a:gd name="connsiteX786" fmla="*/ 5805386 w 7467600"/>
              <a:gd name="connsiteY786" fmla="*/ 239240 h 6858000"/>
              <a:gd name="connsiteX787" fmla="*/ 5736947 w 7467600"/>
              <a:gd name="connsiteY787" fmla="*/ 261367 h 6858000"/>
              <a:gd name="connsiteX788" fmla="*/ 5427012 w 7467600"/>
              <a:gd name="connsiteY788" fmla="*/ 311272 h 6858000"/>
              <a:gd name="connsiteX789" fmla="*/ 5147818 w 7467600"/>
              <a:gd name="connsiteY789" fmla="*/ 322112 h 6858000"/>
              <a:gd name="connsiteX790" fmla="*/ 5060854 w 7467600"/>
              <a:gd name="connsiteY790" fmla="*/ 311882 h 6858000"/>
              <a:gd name="connsiteX791" fmla="*/ 4945989 w 7467600"/>
              <a:gd name="connsiteY791" fmla="*/ 300516 h 6858000"/>
              <a:gd name="connsiteX792" fmla="*/ 5410479 w 7467600"/>
              <a:gd name="connsiteY792" fmla="*/ 348434 h 6858000"/>
              <a:gd name="connsiteX793" fmla="*/ 5805386 w 7467600"/>
              <a:gd name="connsiteY793" fmla="*/ 239240 h 6858000"/>
              <a:gd name="connsiteX794" fmla="*/ 5905192 w 7467600"/>
              <a:gd name="connsiteY794" fmla="*/ 163079 h 6858000"/>
              <a:gd name="connsiteX795" fmla="*/ 5865655 w 7467600"/>
              <a:gd name="connsiteY795" fmla="*/ 171901 h 6858000"/>
              <a:gd name="connsiteX796" fmla="*/ 5259740 w 7467600"/>
              <a:gd name="connsiteY796" fmla="*/ 257013 h 6858000"/>
              <a:gd name="connsiteX797" fmla="*/ 5208466 w 7467600"/>
              <a:gd name="connsiteY797" fmla="*/ 257550 h 6858000"/>
              <a:gd name="connsiteX798" fmla="*/ 4980204 w 7467600"/>
              <a:gd name="connsiteY798" fmla="*/ 271903 h 6858000"/>
              <a:gd name="connsiteX799" fmla="*/ 5068068 w 7467600"/>
              <a:gd name="connsiteY799" fmla="*/ 282244 h 6858000"/>
              <a:gd name="connsiteX800" fmla="*/ 5153231 w 7467600"/>
              <a:gd name="connsiteY800" fmla="*/ 292240 h 6858000"/>
              <a:gd name="connsiteX801" fmla="*/ 5426491 w 7467600"/>
              <a:gd name="connsiteY801" fmla="*/ 281128 h 6858000"/>
              <a:gd name="connsiteX802" fmla="*/ 5731212 w 7467600"/>
              <a:gd name="connsiteY802" fmla="*/ 231951 h 6858000"/>
              <a:gd name="connsiteX803" fmla="*/ 5905192 w 7467600"/>
              <a:gd name="connsiteY803" fmla="*/ 163079 h 6858000"/>
              <a:gd name="connsiteX804" fmla="*/ 5944437 w 7467600"/>
              <a:gd name="connsiteY804" fmla="*/ 113829 h 6858000"/>
              <a:gd name="connsiteX805" fmla="*/ 5825032 w 7467600"/>
              <a:gd name="connsiteY805" fmla="*/ 146405 h 6858000"/>
              <a:gd name="connsiteX806" fmla="*/ 4955599 w 7467600"/>
              <a:gd name="connsiteY806" fmla="*/ 247008 h 6858000"/>
              <a:gd name="connsiteX807" fmla="*/ 5210104 w 7467600"/>
              <a:gd name="connsiteY807" fmla="*/ 228123 h 6858000"/>
              <a:gd name="connsiteX808" fmla="*/ 5261015 w 7467600"/>
              <a:gd name="connsiteY808" fmla="*/ 227087 h 6858000"/>
              <a:gd name="connsiteX809" fmla="*/ 5861181 w 7467600"/>
              <a:gd name="connsiteY809" fmla="*/ 143093 h 6858000"/>
              <a:gd name="connsiteX810" fmla="*/ 5961252 w 7467600"/>
              <a:gd name="connsiteY810" fmla="*/ 114820 h 6858000"/>
              <a:gd name="connsiteX811" fmla="*/ 5944437 w 7467600"/>
              <a:gd name="connsiteY811" fmla="*/ 113829 h 6858000"/>
              <a:gd name="connsiteX812" fmla="*/ 3882765 w 7467600"/>
              <a:gd name="connsiteY812" fmla="*/ 0 h 6858000"/>
              <a:gd name="connsiteX813" fmla="*/ 3995099 w 7467600"/>
              <a:gd name="connsiteY813" fmla="*/ 0 h 6858000"/>
              <a:gd name="connsiteX814" fmla="*/ 4163818 w 7467600"/>
              <a:gd name="connsiteY814" fmla="*/ 234104 h 6858000"/>
              <a:gd name="connsiteX815" fmla="*/ 4172099 w 7467600"/>
              <a:gd name="connsiteY815" fmla="*/ 234207 h 6858000"/>
              <a:gd name="connsiteX816" fmla="*/ 4784282 w 7467600"/>
              <a:gd name="connsiteY816" fmla="*/ 276561 h 6858000"/>
              <a:gd name="connsiteX817" fmla="*/ 4801687 w 7467600"/>
              <a:gd name="connsiteY817" fmla="*/ 267764 h 6858000"/>
              <a:gd name="connsiteX818" fmla="*/ 6082788 w 7467600"/>
              <a:gd name="connsiteY818" fmla="*/ 64119 h 6858000"/>
              <a:gd name="connsiteX819" fmla="*/ 6099442 w 7467600"/>
              <a:gd name="connsiteY819" fmla="*/ 82568 h 6858000"/>
              <a:gd name="connsiteX820" fmla="*/ 4804137 w 7467600"/>
              <a:gd name="connsiteY820" fmla="*/ 320931 h 6858000"/>
              <a:gd name="connsiteX821" fmla="*/ 4227047 w 7467600"/>
              <a:gd name="connsiteY821" fmla="*/ 313415 h 6858000"/>
              <a:gd name="connsiteX822" fmla="*/ 4346041 w 7467600"/>
              <a:gd name="connsiteY822" fmla="*/ 456086 h 6858000"/>
              <a:gd name="connsiteX823" fmla="*/ 4870967 w 7467600"/>
              <a:gd name="connsiteY823" fmla="*/ 963061 h 6858000"/>
              <a:gd name="connsiteX824" fmla="*/ 4889647 w 7467600"/>
              <a:gd name="connsiteY824" fmla="*/ 957147 h 6858000"/>
              <a:gd name="connsiteX825" fmla="*/ 5422504 w 7467600"/>
              <a:gd name="connsiteY825" fmla="*/ 805191 h 6858000"/>
              <a:gd name="connsiteX826" fmla="*/ 6087656 w 7467600"/>
              <a:gd name="connsiteY826" fmla="*/ 826703 h 6858000"/>
              <a:gd name="connsiteX827" fmla="*/ 6058717 w 7467600"/>
              <a:gd name="connsiteY827" fmla="*/ 865992 h 6858000"/>
              <a:gd name="connsiteX828" fmla="*/ 4974153 w 7467600"/>
              <a:gd name="connsiteY828" fmla="*/ 1045456 h 6858000"/>
              <a:gd name="connsiteX829" fmla="*/ 5627835 w 7467600"/>
              <a:gd name="connsiteY829" fmla="*/ 1472077 h 6858000"/>
              <a:gd name="connsiteX830" fmla="*/ 5629817 w 7467600"/>
              <a:gd name="connsiteY830" fmla="*/ 1471412 h 6858000"/>
              <a:gd name="connsiteX831" fmla="*/ 5634124 w 7467600"/>
              <a:gd name="connsiteY831" fmla="*/ 1470572 h 6858000"/>
              <a:gd name="connsiteX832" fmla="*/ 5755832 w 7467600"/>
              <a:gd name="connsiteY832" fmla="*/ 1383886 h 6858000"/>
              <a:gd name="connsiteX833" fmla="*/ 6014186 w 7467600"/>
              <a:gd name="connsiteY833" fmla="*/ 1279799 h 6858000"/>
              <a:gd name="connsiteX834" fmla="*/ 6901619 w 7467600"/>
              <a:gd name="connsiteY834" fmla="*/ 1047874 h 6858000"/>
              <a:gd name="connsiteX835" fmla="*/ 6931566 w 7467600"/>
              <a:gd name="connsiteY835" fmla="*/ 1062034 h 6858000"/>
              <a:gd name="connsiteX836" fmla="*/ 5790982 w 7467600"/>
              <a:gd name="connsiteY836" fmla="*/ 1561380 h 6858000"/>
              <a:gd name="connsiteX837" fmla="*/ 6188971 w 7467600"/>
              <a:gd name="connsiteY837" fmla="*/ 1755168 h 6858000"/>
              <a:gd name="connsiteX838" fmla="*/ 6202446 w 7467600"/>
              <a:gd name="connsiteY838" fmla="*/ 1752268 h 6858000"/>
              <a:gd name="connsiteX839" fmla="*/ 7179560 w 7467600"/>
              <a:gd name="connsiteY839" fmla="*/ 1467551 h 6858000"/>
              <a:gd name="connsiteX840" fmla="*/ 7158730 w 7467600"/>
              <a:gd name="connsiteY840" fmla="*/ 1507835 h 6858000"/>
              <a:gd name="connsiteX841" fmla="*/ 6326959 w 7467600"/>
              <a:gd name="connsiteY841" fmla="*/ 1817686 h 6858000"/>
              <a:gd name="connsiteX842" fmla="*/ 6537433 w 7467600"/>
              <a:gd name="connsiteY842" fmla="*/ 1907790 h 6858000"/>
              <a:gd name="connsiteX843" fmla="*/ 6550221 w 7467600"/>
              <a:gd name="connsiteY843" fmla="*/ 1910729 h 6858000"/>
              <a:gd name="connsiteX844" fmla="*/ 6964438 w 7467600"/>
              <a:gd name="connsiteY844" fmla="*/ 2209505 h 6858000"/>
              <a:gd name="connsiteX845" fmla="*/ 7367862 w 7467600"/>
              <a:gd name="connsiteY845" fmla="*/ 2806833 h 6858000"/>
              <a:gd name="connsiteX846" fmla="*/ 7364329 w 7467600"/>
              <a:gd name="connsiteY846" fmla="*/ 2826907 h 6858000"/>
              <a:gd name="connsiteX847" fmla="*/ 7290545 w 7467600"/>
              <a:gd name="connsiteY847" fmla="*/ 2850663 h 6858000"/>
              <a:gd name="connsiteX848" fmla="*/ 6472036 w 7467600"/>
              <a:gd name="connsiteY848" fmla="*/ 1959003 h 6858000"/>
              <a:gd name="connsiteX849" fmla="*/ 5792897 w 7467600"/>
              <a:gd name="connsiteY849" fmla="*/ 1647747 h 6858000"/>
              <a:gd name="connsiteX850" fmla="*/ 5842751 w 7467600"/>
              <a:gd name="connsiteY850" fmla="*/ 1816112 h 6858000"/>
              <a:gd name="connsiteX851" fmla="*/ 5847424 w 7467600"/>
              <a:gd name="connsiteY851" fmla="*/ 1815776 h 6858000"/>
              <a:gd name="connsiteX852" fmla="*/ 6399821 w 7467600"/>
              <a:gd name="connsiteY852" fmla="*/ 2344799 h 6858000"/>
              <a:gd name="connsiteX853" fmla="*/ 6323232 w 7467600"/>
              <a:gd name="connsiteY853" fmla="*/ 2389634 h 6858000"/>
              <a:gd name="connsiteX854" fmla="*/ 5942958 w 7467600"/>
              <a:gd name="connsiteY854" fmla="*/ 2077708 h 6858000"/>
              <a:gd name="connsiteX855" fmla="*/ 5921559 w 7467600"/>
              <a:gd name="connsiteY855" fmla="*/ 2378596 h 6858000"/>
              <a:gd name="connsiteX856" fmla="*/ 5817651 w 7467600"/>
              <a:gd name="connsiteY856" fmla="*/ 3023919 h 6858000"/>
              <a:gd name="connsiteX857" fmla="*/ 5729634 w 7467600"/>
              <a:gd name="connsiteY857" fmla="*/ 3051849 h 6858000"/>
              <a:gd name="connsiteX858" fmla="*/ 5611018 w 7467600"/>
              <a:gd name="connsiteY858" fmla="*/ 2316769 h 6858000"/>
              <a:gd name="connsiteX859" fmla="*/ 5687608 w 7467600"/>
              <a:gd name="connsiteY859" fmla="*/ 2039972 h 6858000"/>
              <a:gd name="connsiteX860" fmla="*/ 5657554 w 7467600"/>
              <a:gd name="connsiteY860" fmla="*/ 1576445 h 6858000"/>
              <a:gd name="connsiteX861" fmla="*/ 5150475 w 7467600"/>
              <a:gd name="connsiteY861" fmla="*/ 1274012 h 6858000"/>
              <a:gd name="connsiteX862" fmla="*/ 5349142 w 7467600"/>
              <a:gd name="connsiteY862" fmla="*/ 2204405 h 6858000"/>
              <a:gd name="connsiteX863" fmla="*/ 5262214 w 7467600"/>
              <a:gd name="connsiteY863" fmla="*/ 2233836 h 6858000"/>
              <a:gd name="connsiteX864" fmla="*/ 4981539 w 7467600"/>
              <a:gd name="connsiteY864" fmla="*/ 1542201 h 6858000"/>
              <a:gd name="connsiteX865" fmla="*/ 4958461 w 7467600"/>
              <a:gd name="connsiteY865" fmla="*/ 1136957 h 6858000"/>
              <a:gd name="connsiteX866" fmla="*/ 4655015 w 7467600"/>
              <a:gd name="connsiteY866" fmla="*/ 891426 h 6858000"/>
              <a:gd name="connsiteX867" fmla="*/ 4348002 w 7467600"/>
              <a:gd name="connsiteY867" fmla="*/ 2205895 h 6858000"/>
              <a:gd name="connsiteX868" fmla="*/ 4262250 w 7467600"/>
              <a:gd name="connsiteY868" fmla="*/ 2219972 h 6858000"/>
              <a:gd name="connsiteX869" fmla="*/ 4550611 w 7467600"/>
              <a:gd name="connsiteY869" fmla="*/ 817540 h 6858000"/>
              <a:gd name="connsiteX870" fmla="*/ 4564418 w 7467600"/>
              <a:gd name="connsiteY870" fmla="*/ 808293 h 6858000"/>
              <a:gd name="connsiteX871" fmla="*/ 4266388 w 7467600"/>
              <a:gd name="connsiteY871" fmla="*/ 500083 h 6858000"/>
              <a:gd name="connsiteX872" fmla="*/ 4032842 w 7467600"/>
              <a:gd name="connsiteY872" fmla="*/ 211809 h 6858000"/>
              <a:gd name="connsiteX873" fmla="*/ 3882765 w 7467600"/>
              <a:gd name="connsiteY873" fmla="*/ 0 h 6858000"/>
              <a:gd name="connsiteX874" fmla="*/ 3721337 w 7467600"/>
              <a:gd name="connsiteY874" fmla="*/ 0 h 6858000"/>
              <a:gd name="connsiteX875" fmla="*/ 3797544 w 7467600"/>
              <a:gd name="connsiteY875" fmla="*/ 0 h 6858000"/>
              <a:gd name="connsiteX876" fmla="*/ 3775734 w 7467600"/>
              <a:gd name="connsiteY876" fmla="*/ 95131 h 6858000"/>
              <a:gd name="connsiteX877" fmla="*/ 3724807 w 7467600"/>
              <a:gd name="connsiteY877" fmla="*/ 272257 h 6858000"/>
              <a:gd name="connsiteX878" fmla="*/ 3726844 w 7467600"/>
              <a:gd name="connsiteY878" fmla="*/ 282988 h 6858000"/>
              <a:gd name="connsiteX879" fmla="*/ 3742664 w 7467600"/>
              <a:gd name="connsiteY879" fmla="*/ 279918 h 6858000"/>
              <a:gd name="connsiteX880" fmla="*/ 4103910 w 7467600"/>
              <a:gd name="connsiteY880" fmla="*/ 1161917 h 6858000"/>
              <a:gd name="connsiteX881" fmla="*/ 4020269 w 7467600"/>
              <a:gd name="connsiteY881" fmla="*/ 1200406 h 6858000"/>
              <a:gd name="connsiteX882" fmla="*/ 3674882 w 7467600"/>
              <a:gd name="connsiteY882" fmla="*/ 488524 h 6858000"/>
              <a:gd name="connsiteX883" fmla="*/ 3132682 w 7467600"/>
              <a:gd name="connsiteY883" fmla="*/ 1072284 h 6858000"/>
              <a:gd name="connsiteX884" fmla="*/ 2716346 w 7467600"/>
              <a:gd name="connsiteY884" fmla="*/ 1276376 h 6858000"/>
              <a:gd name="connsiteX885" fmla="*/ 2716772 w 7467600"/>
              <a:gd name="connsiteY885" fmla="*/ 1255462 h 6858000"/>
              <a:gd name="connsiteX886" fmla="*/ 3471096 w 7467600"/>
              <a:gd name="connsiteY886" fmla="*/ 437072 h 6858000"/>
              <a:gd name="connsiteX887" fmla="*/ 3639057 w 7467600"/>
              <a:gd name="connsiteY887" fmla="*/ 286334 h 6858000"/>
              <a:gd name="connsiteX888" fmla="*/ 3640309 w 7467600"/>
              <a:gd name="connsiteY888" fmla="*/ 284664 h 6858000"/>
              <a:gd name="connsiteX889" fmla="*/ 3646022 w 7467600"/>
              <a:gd name="connsiteY889" fmla="*/ 276711 h 6858000"/>
              <a:gd name="connsiteX890" fmla="*/ 3707943 w 7467600"/>
              <a:gd name="connsiteY890" fmla="*/ 65958 h 6858000"/>
              <a:gd name="connsiteX891" fmla="*/ 3721337 w 7467600"/>
              <a:gd name="connsiteY891" fmla="*/ 0 h 6858000"/>
              <a:gd name="connsiteX892" fmla="*/ 2867960 w 7467600"/>
              <a:gd name="connsiteY892" fmla="*/ 0 h 6858000"/>
              <a:gd name="connsiteX893" fmla="*/ 2926351 w 7467600"/>
              <a:gd name="connsiteY893" fmla="*/ 0 h 6858000"/>
              <a:gd name="connsiteX894" fmla="*/ 2902823 w 7467600"/>
              <a:gd name="connsiteY894" fmla="*/ 262929 h 6858000"/>
              <a:gd name="connsiteX895" fmla="*/ 2940663 w 7467600"/>
              <a:gd name="connsiteY895" fmla="*/ 140884 h 6858000"/>
              <a:gd name="connsiteX896" fmla="*/ 2947039 w 7467600"/>
              <a:gd name="connsiteY896" fmla="*/ 122524 h 6858000"/>
              <a:gd name="connsiteX897" fmla="*/ 2984316 w 7467600"/>
              <a:gd name="connsiteY897" fmla="*/ 0 h 6858000"/>
              <a:gd name="connsiteX898" fmla="*/ 3016114 w 7467600"/>
              <a:gd name="connsiteY898" fmla="*/ 0 h 6858000"/>
              <a:gd name="connsiteX899" fmla="*/ 2979949 w 7467600"/>
              <a:gd name="connsiteY899" fmla="*/ 119274 h 6858000"/>
              <a:gd name="connsiteX900" fmla="*/ 3023879 w 7467600"/>
              <a:gd name="connsiteY900" fmla="*/ 0 h 6858000"/>
              <a:gd name="connsiteX901" fmla="*/ 3105400 w 7467600"/>
              <a:gd name="connsiteY901" fmla="*/ 0 h 6858000"/>
              <a:gd name="connsiteX902" fmla="*/ 3094669 w 7467600"/>
              <a:gd name="connsiteY902" fmla="*/ 30308 h 6858000"/>
              <a:gd name="connsiteX903" fmla="*/ 2901945 w 7467600"/>
              <a:gd name="connsiteY903" fmla="*/ 466538 h 6858000"/>
              <a:gd name="connsiteX904" fmla="*/ 2815209 w 7467600"/>
              <a:gd name="connsiteY904" fmla="*/ 497361 h 6858000"/>
              <a:gd name="connsiteX905" fmla="*/ 2844845 w 7467600"/>
              <a:gd name="connsiteY905" fmla="*/ 127638 h 6858000"/>
              <a:gd name="connsiteX906" fmla="*/ 2867960 w 7467600"/>
              <a:gd name="connsiteY906" fmla="*/ 0 h 6858000"/>
              <a:gd name="connsiteX907" fmla="*/ 1057230 w 7467600"/>
              <a:gd name="connsiteY907" fmla="*/ 0 h 6858000"/>
              <a:gd name="connsiteX908" fmla="*/ 1111003 w 7467600"/>
              <a:gd name="connsiteY908" fmla="*/ 0 h 6858000"/>
              <a:gd name="connsiteX909" fmla="*/ 1125553 w 7467600"/>
              <a:gd name="connsiteY909" fmla="*/ 52588 h 6858000"/>
              <a:gd name="connsiteX910" fmla="*/ 1304276 w 7467600"/>
              <a:gd name="connsiteY910" fmla="*/ 476275 h 6858000"/>
              <a:gd name="connsiteX911" fmla="*/ 1492066 w 7467600"/>
              <a:gd name="connsiteY911" fmla="*/ 886333 h 6858000"/>
              <a:gd name="connsiteX912" fmla="*/ 1423698 w 7467600"/>
              <a:gd name="connsiteY912" fmla="*/ 710817 h 6858000"/>
              <a:gd name="connsiteX913" fmla="*/ 1357609 w 7467600"/>
              <a:gd name="connsiteY913" fmla="*/ 532892 h 6858000"/>
              <a:gd name="connsiteX914" fmla="*/ 1309550 w 7467600"/>
              <a:gd name="connsiteY914" fmla="*/ 374031 h 6858000"/>
              <a:gd name="connsiteX915" fmla="*/ 1193673 w 7467600"/>
              <a:gd name="connsiteY915" fmla="*/ 49533 h 6858000"/>
              <a:gd name="connsiteX916" fmla="*/ 1164391 w 7467600"/>
              <a:gd name="connsiteY916" fmla="*/ 0 h 6858000"/>
              <a:gd name="connsiteX917" fmla="*/ 1200666 w 7467600"/>
              <a:gd name="connsiteY917" fmla="*/ 0 h 6858000"/>
              <a:gd name="connsiteX918" fmla="*/ 1223408 w 7467600"/>
              <a:gd name="connsiteY918" fmla="*/ 38996 h 6858000"/>
              <a:gd name="connsiteX919" fmla="*/ 1339635 w 7467600"/>
              <a:gd name="connsiteY919" fmla="*/ 365517 h 6858000"/>
              <a:gd name="connsiteX920" fmla="*/ 1387469 w 7467600"/>
              <a:gd name="connsiteY920" fmla="*/ 523079 h 6858000"/>
              <a:gd name="connsiteX921" fmla="*/ 1452685 w 7467600"/>
              <a:gd name="connsiteY921" fmla="*/ 699806 h 6858000"/>
              <a:gd name="connsiteX922" fmla="*/ 1492092 w 7467600"/>
              <a:gd name="connsiteY922" fmla="*/ 800424 h 6858000"/>
              <a:gd name="connsiteX923" fmla="*/ 1455302 w 7467600"/>
              <a:gd name="connsiteY923" fmla="*/ 632913 h 6858000"/>
              <a:gd name="connsiteX924" fmla="*/ 1222336 w 7467600"/>
              <a:gd name="connsiteY924" fmla="*/ 9480 h 6858000"/>
              <a:gd name="connsiteX925" fmla="*/ 1214634 w 7467600"/>
              <a:gd name="connsiteY925" fmla="*/ 0 h 6858000"/>
              <a:gd name="connsiteX926" fmla="*/ 1289827 w 7467600"/>
              <a:gd name="connsiteY926" fmla="*/ 0 h 6858000"/>
              <a:gd name="connsiteX927" fmla="*/ 1321076 w 7467600"/>
              <a:gd name="connsiteY927" fmla="*/ 59722 h 6858000"/>
              <a:gd name="connsiteX928" fmla="*/ 1512579 w 7467600"/>
              <a:gd name="connsiteY928" fmla="*/ 626441 h 6858000"/>
              <a:gd name="connsiteX929" fmla="*/ 1506076 w 7467600"/>
              <a:gd name="connsiteY929" fmla="*/ 1089289 h 6858000"/>
              <a:gd name="connsiteX930" fmla="*/ 1486346 w 7467600"/>
              <a:gd name="connsiteY930" fmla="*/ 1079919 h 6858000"/>
              <a:gd name="connsiteX931" fmla="*/ 1070511 w 7467600"/>
              <a:gd name="connsiteY931" fmla="*/ 48609 h 6858000"/>
              <a:gd name="connsiteX932" fmla="*/ 1057230 w 7467600"/>
              <a:gd name="connsiteY932" fmla="*/ 0 h 6858000"/>
              <a:gd name="connsiteX933" fmla="*/ 43151 w 7467600"/>
              <a:gd name="connsiteY933" fmla="*/ 0 h 6858000"/>
              <a:gd name="connsiteX934" fmla="*/ 95283 w 7467600"/>
              <a:gd name="connsiteY934" fmla="*/ 0 h 6858000"/>
              <a:gd name="connsiteX935" fmla="*/ 300708 w 7467600"/>
              <a:gd name="connsiteY935" fmla="*/ 154571 h 6858000"/>
              <a:gd name="connsiteX936" fmla="*/ 530414 w 7467600"/>
              <a:gd name="connsiteY936" fmla="*/ 354673 h 6858000"/>
              <a:gd name="connsiteX937" fmla="*/ 333785 w 7467600"/>
              <a:gd name="connsiteY937" fmla="*/ 161564 h 6858000"/>
              <a:gd name="connsiteX938" fmla="*/ 147005 w 7467600"/>
              <a:gd name="connsiteY938" fmla="*/ 0 h 6858000"/>
              <a:gd name="connsiteX939" fmla="*/ 272509 w 7467600"/>
              <a:gd name="connsiteY939" fmla="*/ 0 h 6858000"/>
              <a:gd name="connsiteX940" fmla="*/ 326276 w 7467600"/>
              <a:gd name="connsiteY940" fmla="*/ 45847 h 6858000"/>
              <a:gd name="connsiteX941" fmla="*/ 823759 w 7467600"/>
              <a:gd name="connsiteY941" fmla="*/ 574145 h 6858000"/>
              <a:gd name="connsiteX942" fmla="*/ 811254 w 7467600"/>
              <a:gd name="connsiteY942" fmla="*/ 665546 h 6858000"/>
              <a:gd name="connsiteX943" fmla="*/ 154042 w 7467600"/>
              <a:gd name="connsiteY943" fmla="*/ 261522 h 6858000"/>
              <a:gd name="connsiteX944" fmla="*/ 13550 w 7467600"/>
              <a:gd name="connsiteY944" fmla="*/ 158423 h 6858000"/>
              <a:gd name="connsiteX945" fmla="*/ 0 w 7467600"/>
              <a:gd name="connsiteY945" fmla="*/ 146618 h 6858000"/>
              <a:gd name="connsiteX946" fmla="*/ 0 w 7467600"/>
              <a:gd name="connsiteY946" fmla="*/ 59161 h 6858000"/>
              <a:gd name="connsiteX947" fmla="*/ 45427 w 7467600"/>
              <a:gd name="connsiteY947" fmla="*/ 101078 h 6858000"/>
              <a:gd name="connsiteX948" fmla="*/ 630103 w 7467600"/>
              <a:gd name="connsiteY948" fmla="*/ 485885 h 6858000"/>
              <a:gd name="connsiteX949" fmla="*/ 532040 w 7467600"/>
              <a:gd name="connsiteY949" fmla="*/ 399359 h 6858000"/>
              <a:gd name="connsiteX950" fmla="*/ 517618 w 7467600"/>
              <a:gd name="connsiteY950" fmla="*/ 385726 h 6858000"/>
              <a:gd name="connsiteX951" fmla="*/ 285074 w 7467600"/>
              <a:gd name="connsiteY951" fmla="*/ 182755 h 6858000"/>
              <a:gd name="connsiteX952" fmla="*/ 43151 w 7467600"/>
              <a:gd name="connsiteY95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10696 w 7467600"/>
              <a:gd name="connsiteY4" fmla="*/ 6803861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1019354 w 7467600"/>
              <a:gd name="connsiteY20" fmla="*/ 6315006 h 6858000"/>
              <a:gd name="connsiteX21" fmla="*/ 441046 w 7467600"/>
              <a:gd name="connsiteY21" fmla="*/ 6691153 h 6858000"/>
              <a:gd name="connsiteX22" fmla="*/ 1019354 w 7467600"/>
              <a:gd name="connsiteY22" fmla="*/ 6315006 h 6858000"/>
              <a:gd name="connsiteX23" fmla="*/ 991680 w 7467600"/>
              <a:gd name="connsiteY23" fmla="*/ 6298413 h 6858000"/>
              <a:gd name="connsiteX24" fmla="*/ 409060 w 7467600"/>
              <a:gd name="connsiteY24" fmla="*/ 6671470 h 6858000"/>
              <a:gd name="connsiteX25" fmla="*/ 991680 w 7467600"/>
              <a:gd name="connsiteY25" fmla="*/ 6298413 h 6858000"/>
              <a:gd name="connsiteX26" fmla="*/ 103333 w 7467600"/>
              <a:gd name="connsiteY26" fmla="*/ 5699602 h 6858000"/>
              <a:gd name="connsiteX27" fmla="*/ 233938 w 7467600"/>
              <a:gd name="connsiteY27" fmla="*/ 5809416 h 6858000"/>
              <a:gd name="connsiteX28" fmla="*/ 883580 w 7467600"/>
              <a:gd name="connsiteY28" fmla="*/ 6180710 h 6858000"/>
              <a:gd name="connsiteX29" fmla="*/ 487337 w 7467600"/>
              <a:gd name="connsiteY29" fmla="*/ 5950182 h 6858000"/>
              <a:gd name="connsiteX30" fmla="*/ 354051 w 7467600"/>
              <a:gd name="connsiteY30" fmla="*/ 5854912 h 6858000"/>
              <a:gd name="connsiteX31" fmla="*/ 195436 w 7467600"/>
              <a:gd name="connsiteY31" fmla="*/ 5755068 h 6858000"/>
              <a:gd name="connsiteX32" fmla="*/ 103333 w 7467600"/>
              <a:gd name="connsiteY32" fmla="*/ 5699602 h 6858000"/>
              <a:gd name="connsiteX33" fmla="*/ 5539432 w 7467600"/>
              <a:gd name="connsiteY33" fmla="*/ 5642928 h 6858000"/>
              <a:gd name="connsiteX34" fmla="*/ 5555462 w 7467600"/>
              <a:gd name="connsiteY34" fmla="*/ 5694454 h 6858000"/>
              <a:gd name="connsiteX35" fmla="*/ 5828270 w 7467600"/>
              <a:gd name="connsiteY35" fmla="*/ 6320663 h 6858000"/>
              <a:gd name="connsiteX36" fmla="*/ 5947416 w 7467600"/>
              <a:gd name="connsiteY36" fmla="*/ 6574846 h 6858000"/>
              <a:gd name="connsiteX37" fmla="*/ 5539432 w 7467600"/>
              <a:gd name="connsiteY37" fmla="*/ 5642928 h 6858000"/>
              <a:gd name="connsiteX38" fmla="*/ 51253 w 7467600"/>
              <a:gd name="connsiteY38" fmla="*/ 5631825 h 6858000"/>
              <a:gd name="connsiteX39" fmla="*/ 211622 w 7467600"/>
              <a:gd name="connsiteY39" fmla="*/ 5728803 h 6858000"/>
              <a:gd name="connsiteX40" fmla="*/ 371652 w 7467600"/>
              <a:gd name="connsiteY40" fmla="*/ 5829062 h 6858000"/>
              <a:gd name="connsiteX41" fmla="*/ 505903 w 7467600"/>
              <a:gd name="connsiteY41" fmla="*/ 5925221 h 6858000"/>
              <a:gd name="connsiteX42" fmla="*/ 899240 w 7467600"/>
              <a:gd name="connsiteY42" fmla="*/ 6153068 h 6858000"/>
              <a:gd name="connsiteX43" fmla="*/ 988114 w 7467600"/>
              <a:gd name="connsiteY43" fmla="*/ 6174204 h 6858000"/>
              <a:gd name="connsiteX44" fmla="*/ 845971 w 7467600"/>
              <a:gd name="connsiteY44" fmla="*/ 6067177 h 6858000"/>
              <a:gd name="connsiteX45" fmla="*/ 448057 w 7467600"/>
              <a:gd name="connsiteY45" fmla="*/ 5841376 h 6858000"/>
              <a:gd name="connsiteX46" fmla="*/ 51253 w 7467600"/>
              <a:gd name="connsiteY46" fmla="*/ 5631825 h 6858000"/>
              <a:gd name="connsiteX47" fmla="*/ 2606687 w 7467600"/>
              <a:gd name="connsiteY47" fmla="*/ 5630718 h 6858000"/>
              <a:gd name="connsiteX48" fmla="*/ 2645658 w 7467600"/>
              <a:gd name="connsiteY48" fmla="*/ 6640259 h 6858000"/>
              <a:gd name="connsiteX49" fmla="*/ 2606687 w 7467600"/>
              <a:gd name="connsiteY49" fmla="*/ 5630718 h 6858000"/>
              <a:gd name="connsiteX50" fmla="*/ 3642057 w 7467600"/>
              <a:gd name="connsiteY50" fmla="*/ 5573487 h 6858000"/>
              <a:gd name="connsiteX51" fmla="*/ 3632981 w 7467600"/>
              <a:gd name="connsiteY51" fmla="*/ 5579437 h 6858000"/>
              <a:gd name="connsiteX52" fmla="*/ 3382436 w 7467600"/>
              <a:gd name="connsiteY52" fmla="*/ 5952726 h 6858000"/>
              <a:gd name="connsiteX53" fmla="*/ 3191929 w 7467600"/>
              <a:gd name="connsiteY53" fmla="*/ 6662669 h 6858000"/>
              <a:gd name="connsiteX54" fmla="*/ 3369898 w 7467600"/>
              <a:gd name="connsiteY54" fmla="*/ 6081771 h 6858000"/>
              <a:gd name="connsiteX55" fmla="*/ 3642057 w 7467600"/>
              <a:gd name="connsiteY55" fmla="*/ 5573487 h 6858000"/>
              <a:gd name="connsiteX56" fmla="*/ 2650666 w 7467600"/>
              <a:gd name="connsiteY56" fmla="*/ 5530686 h 6858000"/>
              <a:gd name="connsiteX57" fmla="*/ 2650249 w 7467600"/>
              <a:gd name="connsiteY57" fmla="*/ 5532101 h 6858000"/>
              <a:gd name="connsiteX58" fmla="*/ 2663808 w 7467600"/>
              <a:gd name="connsiteY58" fmla="*/ 6535215 h 6858000"/>
              <a:gd name="connsiteX59" fmla="*/ 2665418 w 7467600"/>
              <a:gd name="connsiteY59" fmla="*/ 6132756 h 6858000"/>
              <a:gd name="connsiteX60" fmla="*/ 2650666 w 7467600"/>
              <a:gd name="connsiteY60" fmla="*/ 5530686 h 6858000"/>
              <a:gd name="connsiteX61" fmla="*/ 2680277 w 7467600"/>
              <a:gd name="connsiteY61" fmla="*/ 5479204 h 6858000"/>
              <a:gd name="connsiteX62" fmla="*/ 2678972 w 7467600"/>
              <a:gd name="connsiteY62" fmla="*/ 5481582 h 6858000"/>
              <a:gd name="connsiteX63" fmla="*/ 2696666 w 7467600"/>
              <a:gd name="connsiteY63" fmla="*/ 6133836 h 6858000"/>
              <a:gd name="connsiteX64" fmla="*/ 2695769 w 7467600"/>
              <a:gd name="connsiteY64" fmla="*/ 6390955 h 6858000"/>
              <a:gd name="connsiteX65" fmla="*/ 2739893 w 7467600"/>
              <a:gd name="connsiteY65" fmla="*/ 6108357 h 6858000"/>
              <a:gd name="connsiteX66" fmla="*/ 2680277 w 7467600"/>
              <a:gd name="connsiteY66" fmla="*/ 5479204 h 6858000"/>
              <a:gd name="connsiteX67" fmla="*/ 1132195 w 7467600"/>
              <a:gd name="connsiteY67" fmla="*/ 5467980 h 6858000"/>
              <a:gd name="connsiteX68" fmla="*/ 1679056 w 7467600"/>
              <a:gd name="connsiteY68" fmla="*/ 5516907 h 6858000"/>
              <a:gd name="connsiteX69" fmla="*/ 2128648 w 7467600"/>
              <a:gd name="connsiteY69" fmla="*/ 5474249 h 6858000"/>
              <a:gd name="connsiteX70" fmla="*/ 1825619 w 7467600"/>
              <a:gd name="connsiteY70" fmla="*/ 5478447 h 6858000"/>
              <a:gd name="connsiteX71" fmla="*/ 1737798 w 7467600"/>
              <a:gd name="connsiteY71" fmla="*/ 5483353 h 6858000"/>
              <a:gd name="connsiteX72" fmla="*/ 1132195 w 7467600"/>
              <a:gd name="connsiteY72" fmla="*/ 5467980 h 6858000"/>
              <a:gd name="connsiteX73" fmla="*/ 1456157 w 7467600"/>
              <a:gd name="connsiteY73" fmla="*/ 5371404 h 6858000"/>
              <a:gd name="connsiteX74" fmla="*/ 1244432 w 7467600"/>
              <a:gd name="connsiteY74" fmla="*/ 5385601 h 6858000"/>
              <a:gd name="connsiteX75" fmla="*/ 973990 w 7467600"/>
              <a:gd name="connsiteY75" fmla="*/ 5424940 h 6858000"/>
              <a:gd name="connsiteX76" fmla="*/ 1103809 w 7467600"/>
              <a:gd name="connsiteY76" fmla="*/ 5433720 h 6858000"/>
              <a:gd name="connsiteX77" fmla="*/ 1123454 w 7467600"/>
              <a:gd name="connsiteY77" fmla="*/ 5435727 h 6858000"/>
              <a:gd name="connsiteX78" fmla="*/ 1737017 w 7467600"/>
              <a:gd name="connsiteY78" fmla="*/ 5452183 h 6858000"/>
              <a:gd name="connsiteX79" fmla="*/ 1824397 w 7467600"/>
              <a:gd name="connsiteY79" fmla="*/ 5447757 h 6858000"/>
              <a:gd name="connsiteX80" fmla="*/ 2070059 w 7467600"/>
              <a:gd name="connsiteY80" fmla="*/ 5441660 h 6858000"/>
              <a:gd name="connsiteX81" fmla="*/ 1456157 w 7467600"/>
              <a:gd name="connsiteY81" fmla="*/ 5371404 h 6858000"/>
              <a:gd name="connsiteX82" fmla="*/ 4988186 w 7467600"/>
              <a:gd name="connsiteY82" fmla="*/ 5216467 h 6858000"/>
              <a:gd name="connsiteX83" fmla="*/ 4777334 w 7467600"/>
              <a:gd name="connsiteY83" fmla="*/ 5406072 h 6858000"/>
              <a:gd name="connsiteX84" fmla="*/ 4718341 w 7467600"/>
              <a:gd name="connsiteY84" fmla="*/ 5468043 h 6858000"/>
              <a:gd name="connsiteX85" fmla="*/ 4604655 w 7467600"/>
              <a:gd name="connsiteY85" fmla="*/ 5583434 h 6858000"/>
              <a:gd name="connsiteX86" fmla="*/ 4565074 w 7467600"/>
              <a:gd name="connsiteY86" fmla="*/ 5618550 h 6858000"/>
              <a:gd name="connsiteX87" fmla="*/ 4988186 w 7467600"/>
              <a:gd name="connsiteY87" fmla="*/ 5216467 h 6858000"/>
              <a:gd name="connsiteX88" fmla="*/ 4978032 w 7467600"/>
              <a:gd name="connsiteY88" fmla="*/ 5183809 h 6858000"/>
              <a:gd name="connsiteX89" fmla="*/ 4463413 w 7467600"/>
              <a:gd name="connsiteY89" fmla="*/ 5615162 h 6858000"/>
              <a:gd name="connsiteX90" fmla="*/ 4358134 w 7467600"/>
              <a:gd name="connsiteY90" fmla="*/ 5742791 h 6858000"/>
              <a:gd name="connsiteX91" fmla="*/ 4376219 w 7467600"/>
              <a:gd name="connsiteY91" fmla="*/ 5729027 h 6858000"/>
              <a:gd name="connsiteX92" fmla="*/ 4582340 w 7467600"/>
              <a:gd name="connsiteY92" fmla="*/ 5561037 h 6858000"/>
              <a:gd name="connsiteX93" fmla="*/ 4694684 w 7467600"/>
              <a:gd name="connsiteY93" fmla="*/ 5447098 h 6858000"/>
              <a:gd name="connsiteX94" fmla="*/ 4754123 w 7467600"/>
              <a:gd name="connsiteY94" fmla="*/ 5384643 h 6858000"/>
              <a:gd name="connsiteX95" fmla="*/ 4978032 w 7467600"/>
              <a:gd name="connsiteY95" fmla="*/ 5183809 h 6858000"/>
              <a:gd name="connsiteX96" fmla="*/ 1903353 w 7467600"/>
              <a:gd name="connsiteY96" fmla="*/ 5044827 h 6858000"/>
              <a:gd name="connsiteX97" fmla="*/ 1936931 w 7467600"/>
              <a:gd name="connsiteY97" fmla="*/ 5093954 h 6858000"/>
              <a:gd name="connsiteX98" fmla="*/ 2195868 w 7467600"/>
              <a:gd name="connsiteY98" fmla="*/ 5396574 h 6858000"/>
              <a:gd name="connsiteX99" fmla="*/ 2088852 w 7467600"/>
              <a:gd name="connsiteY99" fmla="*/ 5166123 h 6858000"/>
              <a:gd name="connsiteX100" fmla="*/ 1958241 w 7467600"/>
              <a:gd name="connsiteY100" fmla="*/ 5067955 h 6858000"/>
              <a:gd name="connsiteX101" fmla="*/ 1903353 w 7467600"/>
              <a:gd name="connsiteY101" fmla="*/ 5044827 h 6858000"/>
              <a:gd name="connsiteX102" fmla="*/ 1979378 w 7467600"/>
              <a:gd name="connsiteY102" fmla="*/ 4769504 h 6858000"/>
              <a:gd name="connsiteX103" fmla="*/ 2882120 w 7467600"/>
              <a:gd name="connsiteY103" fmla="*/ 5064547 h 6858000"/>
              <a:gd name="connsiteX104" fmla="*/ 2793103 w 7467600"/>
              <a:gd name="connsiteY104" fmla="*/ 5039699 h 6858000"/>
              <a:gd name="connsiteX105" fmla="*/ 2770041 w 7467600"/>
              <a:gd name="connsiteY105" fmla="*/ 5033634 h 6858000"/>
              <a:gd name="connsiteX106" fmla="*/ 1979378 w 7467600"/>
              <a:gd name="connsiteY106" fmla="*/ 4769504 h 6858000"/>
              <a:gd name="connsiteX107" fmla="*/ 1927410 w 7467600"/>
              <a:gd name="connsiteY107" fmla="*/ 4716164 h 6858000"/>
              <a:gd name="connsiteX108" fmla="*/ 1959587 w 7467600"/>
              <a:gd name="connsiteY108" fmla="*/ 4728849 h 6858000"/>
              <a:gd name="connsiteX109" fmla="*/ 2777707 w 7467600"/>
              <a:gd name="connsiteY109" fmla="*/ 5003991 h 6858000"/>
              <a:gd name="connsiteX110" fmla="*/ 2800768 w 7467600"/>
              <a:gd name="connsiteY110" fmla="*/ 5010056 h 6858000"/>
              <a:gd name="connsiteX111" fmla="*/ 2879408 w 7467600"/>
              <a:gd name="connsiteY111" fmla="*/ 5031590 h 6858000"/>
              <a:gd name="connsiteX112" fmla="*/ 2862295 w 7467600"/>
              <a:gd name="connsiteY112" fmla="*/ 5022958 h 6858000"/>
              <a:gd name="connsiteX113" fmla="*/ 2813343 w 7467600"/>
              <a:gd name="connsiteY113" fmla="*/ 4998369 h 6858000"/>
              <a:gd name="connsiteX114" fmla="*/ 2646245 w 7467600"/>
              <a:gd name="connsiteY114" fmla="*/ 4930999 h 6858000"/>
              <a:gd name="connsiteX115" fmla="*/ 1999243 w 7467600"/>
              <a:gd name="connsiteY115" fmla="*/ 4730524 h 6858000"/>
              <a:gd name="connsiteX116" fmla="*/ 1979527 w 7467600"/>
              <a:gd name="connsiteY116" fmla="*/ 4726651 h 6858000"/>
              <a:gd name="connsiteX117" fmla="*/ 1927410 w 7467600"/>
              <a:gd name="connsiteY117" fmla="*/ 4716164 h 6858000"/>
              <a:gd name="connsiteX118" fmla="*/ 1997014 w 7467600"/>
              <a:gd name="connsiteY118" fmla="*/ 4698007 h 6858000"/>
              <a:gd name="connsiteX119" fmla="*/ 2005458 w 7467600"/>
              <a:gd name="connsiteY119" fmla="*/ 4699540 h 6858000"/>
              <a:gd name="connsiteX120" fmla="*/ 2657186 w 7467600"/>
              <a:gd name="connsiteY120" fmla="*/ 4901687 h 6858000"/>
              <a:gd name="connsiteX121" fmla="*/ 2826662 w 7467600"/>
              <a:gd name="connsiteY121" fmla="*/ 4970362 h 6858000"/>
              <a:gd name="connsiteX122" fmla="*/ 2876100 w 7467600"/>
              <a:gd name="connsiteY122" fmla="*/ 4995397 h 6858000"/>
              <a:gd name="connsiteX123" fmla="*/ 3042600 w 7467600"/>
              <a:gd name="connsiteY123" fmla="*/ 5059532 h 6858000"/>
              <a:gd name="connsiteX124" fmla="*/ 1997014 w 7467600"/>
              <a:gd name="connsiteY124" fmla="*/ 4698007 h 6858000"/>
              <a:gd name="connsiteX125" fmla="*/ 2305292 w 7467600"/>
              <a:gd name="connsiteY125" fmla="*/ 4219492 h 6858000"/>
              <a:gd name="connsiteX126" fmla="*/ 3360922 w 7467600"/>
              <a:gd name="connsiteY126" fmla="*/ 4529373 h 6858000"/>
              <a:gd name="connsiteX127" fmla="*/ 3492420 w 7467600"/>
              <a:gd name="connsiteY127" fmla="*/ 4510145 h 6858000"/>
              <a:gd name="connsiteX128" fmla="*/ 3364086 w 7467600"/>
              <a:gd name="connsiteY128" fmla="*/ 4480340 h 6858000"/>
              <a:gd name="connsiteX129" fmla="*/ 3225818 w 7467600"/>
              <a:gd name="connsiteY129" fmla="*/ 4411822 h 6858000"/>
              <a:gd name="connsiteX130" fmla="*/ 3129696 w 7467600"/>
              <a:gd name="connsiteY130" fmla="*/ 4360704 h 6858000"/>
              <a:gd name="connsiteX131" fmla="*/ 2814545 w 7467600"/>
              <a:gd name="connsiteY131" fmla="*/ 4282955 h 6858000"/>
              <a:gd name="connsiteX132" fmla="*/ 2305292 w 7467600"/>
              <a:gd name="connsiteY132" fmla="*/ 4219492 h 6858000"/>
              <a:gd name="connsiteX133" fmla="*/ 2626982 w 7467600"/>
              <a:gd name="connsiteY133" fmla="*/ 4206450 h 6858000"/>
              <a:gd name="connsiteX134" fmla="*/ 2490617 w 7467600"/>
              <a:gd name="connsiteY134" fmla="*/ 4206951 h 6858000"/>
              <a:gd name="connsiteX135" fmla="*/ 2819869 w 7467600"/>
              <a:gd name="connsiteY135" fmla="*/ 4252936 h 6858000"/>
              <a:gd name="connsiteX136" fmla="*/ 3143018 w 7467600"/>
              <a:gd name="connsiteY136" fmla="*/ 4332698 h 6858000"/>
              <a:gd name="connsiteX137" fmla="*/ 3241520 w 7467600"/>
              <a:gd name="connsiteY137" fmla="*/ 4385112 h 6858000"/>
              <a:gd name="connsiteX138" fmla="*/ 3374575 w 7467600"/>
              <a:gd name="connsiteY138" fmla="*/ 4451517 h 6858000"/>
              <a:gd name="connsiteX139" fmla="*/ 3505221 w 7467600"/>
              <a:gd name="connsiteY139" fmla="*/ 4480757 h 6858000"/>
              <a:gd name="connsiteX140" fmla="*/ 2626982 w 7467600"/>
              <a:gd name="connsiteY140" fmla="*/ 4206450 h 6858000"/>
              <a:gd name="connsiteX141" fmla="*/ 1310106 w 7467600"/>
              <a:gd name="connsiteY141" fmla="*/ 3943217 h 6858000"/>
              <a:gd name="connsiteX142" fmla="*/ 854994 w 7467600"/>
              <a:gd name="connsiteY142" fmla="*/ 4399136 h 6858000"/>
              <a:gd name="connsiteX143" fmla="*/ 742462 w 7467600"/>
              <a:gd name="connsiteY143" fmla="*/ 4594648 h 6858000"/>
              <a:gd name="connsiteX144" fmla="*/ 820602 w 7467600"/>
              <a:gd name="connsiteY144" fmla="*/ 4485915 h 6858000"/>
              <a:gd name="connsiteX145" fmla="*/ 878295 w 7467600"/>
              <a:gd name="connsiteY145" fmla="*/ 4403594 h 6858000"/>
              <a:gd name="connsiteX146" fmla="*/ 1240607 w 7467600"/>
              <a:gd name="connsiteY146" fmla="*/ 4010401 h 6858000"/>
              <a:gd name="connsiteX147" fmla="*/ 1310106 w 7467600"/>
              <a:gd name="connsiteY147" fmla="*/ 3943217 h 6858000"/>
              <a:gd name="connsiteX148" fmla="*/ 1423113 w 7467600"/>
              <a:gd name="connsiteY148" fmla="*/ 3874565 h 6858000"/>
              <a:gd name="connsiteX149" fmla="*/ 1260565 w 7467600"/>
              <a:gd name="connsiteY149" fmla="*/ 4031982 h 6858000"/>
              <a:gd name="connsiteX150" fmla="*/ 901900 w 7467600"/>
              <a:gd name="connsiteY150" fmla="*/ 4421236 h 6858000"/>
              <a:gd name="connsiteX151" fmla="*/ 845044 w 7467600"/>
              <a:gd name="connsiteY151" fmla="*/ 4502436 h 6858000"/>
              <a:gd name="connsiteX152" fmla="*/ 685926 w 7467600"/>
              <a:gd name="connsiteY152" fmla="*/ 4703069 h 6858000"/>
              <a:gd name="connsiteX153" fmla="*/ 684248 w 7467600"/>
              <a:gd name="connsiteY153" fmla="*/ 4706721 h 6858000"/>
              <a:gd name="connsiteX154" fmla="*/ 1423113 w 7467600"/>
              <a:gd name="connsiteY154" fmla="*/ 3874565 h 6858000"/>
              <a:gd name="connsiteX155" fmla="*/ 3316479 w 7467600"/>
              <a:gd name="connsiteY155" fmla="*/ 3872136 h 6858000"/>
              <a:gd name="connsiteX156" fmla="*/ 3546806 w 7467600"/>
              <a:gd name="connsiteY156" fmla="*/ 4356139 h 6858000"/>
              <a:gd name="connsiteX157" fmla="*/ 3364433 w 7467600"/>
              <a:gd name="connsiteY157" fmla="*/ 3953121 h 6858000"/>
              <a:gd name="connsiteX158" fmla="*/ 3316479 w 7467600"/>
              <a:gd name="connsiteY158" fmla="*/ 3872136 h 6858000"/>
              <a:gd name="connsiteX159" fmla="*/ 3291335 w 7467600"/>
              <a:gd name="connsiteY159" fmla="*/ 3767420 h 6858000"/>
              <a:gd name="connsiteX160" fmla="*/ 3390805 w 7467600"/>
              <a:gd name="connsiteY160" fmla="*/ 3937163 h 6858000"/>
              <a:gd name="connsiteX161" fmla="*/ 3579062 w 7467600"/>
              <a:gd name="connsiteY161" fmla="*/ 4359040 h 6858000"/>
              <a:gd name="connsiteX162" fmla="*/ 3467355 w 7467600"/>
              <a:gd name="connsiteY162" fmla="*/ 3988130 h 6858000"/>
              <a:gd name="connsiteX163" fmla="*/ 3310753 w 7467600"/>
              <a:gd name="connsiteY163" fmla="*/ 3787140 h 6858000"/>
              <a:gd name="connsiteX164" fmla="*/ 3291335 w 7467600"/>
              <a:gd name="connsiteY164" fmla="*/ 3767420 h 6858000"/>
              <a:gd name="connsiteX165" fmla="*/ 1635889 w 7467600"/>
              <a:gd name="connsiteY165" fmla="*/ 3709494 h 6858000"/>
              <a:gd name="connsiteX166" fmla="*/ 1634800 w 7467600"/>
              <a:gd name="connsiteY166" fmla="*/ 3731111 h 6858000"/>
              <a:gd name="connsiteX167" fmla="*/ 1635889 w 7467600"/>
              <a:gd name="connsiteY167" fmla="*/ 3709494 h 6858000"/>
              <a:gd name="connsiteX168" fmla="*/ 1510397 w 7467600"/>
              <a:gd name="connsiteY168" fmla="*/ 3684705 h 6858000"/>
              <a:gd name="connsiteX169" fmla="*/ 1146550 w 7467600"/>
              <a:gd name="connsiteY169" fmla="*/ 3802012 h 6858000"/>
              <a:gd name="connsiteX170" fmla="*/ 698834 w 7467600"/>
              <a:gd name="connsiteY170" fmla="*/ 3952272 h 6858000"/>
              <a:gd name="connsiteX171" fmla="*/ 34256 w 7467600"/>
              <a:gd name="connsiteY171" fmla="*/ 4347603 h 6858000"/>
              <a:gd name="connsiteX172" fmla="*/ 527241 w 7467600"/>
              <a:gd name="connsiteY172" fmla="*/ 4065078 h 6858000"/>
              <a:gd name="connsiteX173" fmla="*/ 1510397 w 7467600"/>
              <a:gd name="connsiteY173" fmla="*/ 3684705 h 6858000"/>
              <a:gd name="connsiteX174" fmla="*/ 1313114 w 7467600"/>
              <a:gd name="connsiteY174" fmla="*/ 3655216 h 6858000"/>
              <a:gd name="connsiteX175" fmla="*/ 1109304 w 7467600"/>
              <a:gd name="connsiteY175" fmla="*/ 3669030 h 6858000"/>
              <a:gd name="connsiteX176" fmla="*/ 8129 w 7467600"/>
              <a:gd name="connsiteY176" fmla="*/ 4330519 h 6858000"/>
              <a:gd name="connsiteX177" fmla="*/ 687572 w 7467600"/>
              <a:gd name="connsiteY177" fmla="*/ 3925629 h 6858000"/>
              <a:gd name="connsiteX178" fmla="*/ 1138365 w 7467600"/>
              <a:gd name="connsiteY178" fmla="*/ 3774515 h 6858000"/>
              <a:gd name="connsiteX179" fmla="*/ 1505579 w 7467600"/>
              <a:gd name="connsiteY179" fmla="*/ 3655526 h 6858000"/>
              <a:gd name="connsiteX180" fmla="*/ 1313114 w 7467600"/>
              <a:gd name="connsiteY180" fmla="*/ 3655216 h 6858000"/>
              <a:gd name="connsiteX181" fmla="*/ 3655073 w 7467600"/>
              <a:gd name="connsiteY181" fmla="*/ 3650884 h 6858000"/>
              <a:gd name="connsiteX182" fmla="*/ 3989938 w 7467600"/>
              <a:gd name="connsiteY182" fmla="*/ 3991685 h 6858000"/>
              <a:gd name="connsiteX183" fmla="*/ 4393907 w 7467600"/>
              <a:gd name="connsiteY183" fmla="*/ 4261258 h 6858000"/>
              <a:gd name="connsiteX184" fmla="*/ 4648051 w 7467600"/>
              <a:gd name="connsiteY184" fmla="*/ 4374051 h 6858000"/>
              <a:gd name="connsiteX185" fmla="*/ 4383389 w 7467600"/>
              <a:gd name="connsiteY185" fmla="*/ 4184369 h 6858000"/>
              <a:gd name="connsiteX186" fmla="*/ 4165508 w 7467600"/>
              <a:gd name="connsiteY186" fmla="*/ 4035196 h 6858000"/>
              <a:gd name="connsiteX187" fmla="*/ 4068162 w 7467600"/>
              <a:gd name="connsiteY187" fmla="*/ 3953394 h 6858000"/>
              <a:gd name="connsiteX188" fmla="*/ 3981416 w 7467600"/>
              <a:gd name="connsiteY188" fmla="*/ 3880482 h 6858000"/>
              <a:gd name="connsiteX189" fmla="*/ 3800147 w 7467600"/>
              <a:gd name="connsiteY189" fmla="*/ 3749872 h 6858000"/>
              <a:gd name="connsiteX190" fmla="*/ 3655073 w 7467600"/>
              <a:gd name="connsiteY190" fmla="*/ 3650884 h 6858000"/>
              <a:gd name="connsiteX191" fmla="*/ 3670252 w 7467600"/>
              <a:gd name="connsiteY191" fmla="*/ 3622798 h 6858000"/>
              <a:gd name="connsiteX192" fmla="*/ 3817258 w 7467600"/>
              <a:gd name="connsiteY192" fmla="*/ 3723577 h 6858000"/>
              <a:gd name="connsiteX193" fmla="*/ 4000461 w 7467600"/>
              <a:gd name="connsiteY193" fmla="*/ 3855966 h 6858000"/>
              <a:gd name="connsiteX194" fmla="*/ 4088180 w 7467600"/>
              <a:gd name="connsiteY194" fmla="*/ 3929774 h 6858000"/>
              <a:gd name="connsiteX195" fmla="*/ 4184555 w 7467600"/>
              <a:gd name="connsiteY195" fmla="*/ 4010683 h 6858000"/>
              <a:gd name="connsiteX196" fmla="*/ 4399563 w 7467600"/>
              <a:gd name="connsiteY196" fmla="*/ 4158106 h 6858000"/>
              <a:gd name="connsiteX197" fmla="*/ 4684469 w 7467600"/>
              <a:gd name="connsiteY197" fmla="*/ 4364680 h 6858000"/>
              <a:gd name="connsiteX198" fmla="*/ 4690271 w 7467600"/>
              <a:gd name="connsiteY198" fmla="*/ 4370034 h 6858000"/>
              <a:gd name="connsiteX199" fmla="*/ 4136093 w 7467600"/>
              <a:gd name="connsiteY199" fmla="*/ 3858466 h 6858000"/>
              <a:gd name="connsiteX200" fmla="*/ 3670252 w 7467600"/>
              <a:gd name="connsiteY200" fmla="*/ 3622798 h 6858000"/>
              <a:gd name="connsiteX201" fmla="*/ 4440129 w 7467600"/>
              <a:gd name="connsiteY201" fmla="*/ 3448571 h 6858000"/>
              <a:gd name="connsiteX202" fmla="*/ 4856525 w 7467600"/>
              <a:gd name="connsiteY202" fmla="*/ 3915351 h 6858000"/>
              <a:gd name="connsiteX203" fmla="*/ 5059055 w 7467600"/>
              <a:gd name="connsiteY203" fmla="*/ 4108918 h 6858000"/>
              <a:gd name="connsiteX204" fmla="*/ 5290070 w 7467600"/>
              <a:gd name="connsiteY204" fmla="*/ 4263619 h 6858000"/>
              <a:gd name="connsiteX205" fmla="*/ 4834991 w 7467600"/>
              <a:gd name="connsiteY205" fmla="*/ 3830985 h 6858000"/>
              <a:gd name="connsiteX206" fmla="*/ 4440129 w 7467600"/>
              <a:gd name="connsiteY206" fmla="*/ 3448571 h 6858000"/>
              <a:gd name="connsiteX207" fmla="*/ 4441737 w 7467600"/>
              <a:gd name="connsiteY207" fmla="*/ 3399734 h 6858000"/>
              <a:gd name="connsiteX208" fmla="*/ 4431236 w 7467600"/>
              <a:gd name="connsiteY208" fmla="*/ 3400954 h 6858000"/>
              <a:gd name="connsiteX209" fmla="*/ 4557150 w 7467600"/>
              <a:gd name="connsiteY209" fmla="*/ 3510023 h 6858000"/>
              <a:gd name="connsiteX210" fmla="*/ 4856936 w 7467600"/>
              <a:gd name="connsiteY210" fmla="*/ 3809146 h 6858000"/>
              <a:gd name="connsiteX211" fmla="*/ 5111996 w 7467600"/>
              <a:gd name="connsiteY211" fmla="*/ 4065759 h 6858000"/>
              <a:gd name="connsiteX212" fmla="*/ 5388878 w 7467600"/>
              <a:gd name="connsiteY212" fmla="*/ 4300185 h 6858000"/>
              <a:gd name="connsiteX213" fmla="*/ 5425556 w 7467600"/>
              <a:gd name="connsiteY213" fmla="*/ 4308967 h 6858000"/>
              <a:gd name="connsiteX214" fmla="*/ 4943646 w 7467600"/>
              <a:gd name="connsiteY214" fmla="*/ 3822916 h 6858000"/>
              <a:gd name="connsiteX215" fmla="*/ 4594837 w 7467600"/>
              <a:gd name="connsiteY215" fmla="*/ 3532274 h 6858000"/>
              <a:gd name="connsiteX216" fmla="*/ 4441737 w 7467600"/>
              <a:gd name="connsiteY216" fmla="*/ 3399734 h 6858000"/>
              <a:gd name="connsiteX217" fmla="*/ 5425834 w 7467600"/>
              <a:gd name="connsiteY217" fmla="*/ 3162785 h 6858000"/>
              <a:gd name="connsiteX218" fmla="*/ 5401644 w 7467600"/>
              <a:gd name="connsiteY218" fmla="*/ 3617847 h 6858000"/>
              <a:gd name="connsiteX219" fmla="*/ 5467256 w 7467600"/>
              <a:gd name="connsiteY219" fmla="*/ 4175494 h 6858000"/>
              <a:gd name="connsiteX220" fmla="*/ 5448069 w 7467600"/>
              <a:gd name="connsiteY220" fmla="*/ 3567554 h 6858000"/>
              <a:gd name="connsiteX221" fmla="*/ 5425834 w 7467600"/>
              <a:gd name="connsiteY221" fmla="*/ 3162785 h 6858000"/>
              <a:gd name="connsiteX222" fmla="*/ 1318687 w 7467600"/>
              <a:gd name="connsiteY222" fmla="*/ 3113840 h 6858000"/>
              <a:gd name="connsiteX223" fmla="*/ 1066793 w 7467600"/>
              <a:gd name="connsiteY223" fmla="*/ 3212171 h 6858000"/>
              <a:gd name="connsiteX224" fmla="*/ 993319 w 7467600"/>
              <a:gd name="connsiteY224" fmla="*/ 3247648 h 6858000"/>
              <a:gd name="connsiteX225" fmla="*/ 853081 w 7467600"/>
              <a:gd name="connsiteY225" fmla="*/ 3312410 h 6858000"/>
              <a:gd name="connsiteX226" fmla="*/ 805957 w 7467600"/>
              <a:gd name="connsiteY226" fmla="*/ 3330443 h 6858000"/>
              <a:gd name="connsiteX227" fmla="*/ 1318687 w 7467600"/>
              <a:gd name="connsiteY227" fmla="*/ 3113840 h 6858000"/>
              <a:gd name="connsiteX228" fmla="*/ 5453702 w 7467600"/>
              <a:gd name="connsiteY228" fmla="*/ 3090882 h 6858000"/>
              <a:gd name="connsiteX229" fmla="*/ 5480135 w 7467600"/>
              <a:gd name="connsiteY229" fmla="*/ 3565802 h 6858000"/>
              <a:gd name="connsiteX230" fmla="*/ 5499023 w 7467600"/>
              <a:gd name="connsiteY230" fmla="*/ 4166310 h 6858000"/>
              <a:gd name="connsiteX231" fmla="*/ 5547022 w 7467600"/>
              <a:gd name="connsiteY231" fmla="*/ 3607838 h 6858000"/>
              <a:gd name="connsiteX232" fmla="*/ 5515964 w 7467600"/>
              <a:gd name="connsiteY232" fmla="*/ 3378541 h 6858000"/>
              <a:gd name="connsiteX233" fmla="*/ 5453702 w 7467600"/>
              <a:gd name="connsiteY233" fmla="*/ 3090882 h 6858000"/>
              <a:gd name="connsiteX234" fmla="*/ 1238695 w 7467600"/>
              <a:gd name="connsiteY234" fmla="*/ 3076820 h 6858000"/>
              <a:gd name="connsiteX235" fmla="*/ 716371 w 7467600"/>
              <a:gd name="connsiteY235" fmla="*/ 3293249 h 6858000"/>
              <a:gd name="connsiteX236" fmla="*/ 579522 w 7467600"/>
              <a:gd name="connsiteY236" fmla="*/ 3371759 h 6858000"/>
              <a:gd name="connsiteX237" fmla="*/ 600288 w 7467600"/>
              <a:gd name="connsiteY237" fmla="*/ 3365555 h 6858000"/>
              <a:gd name="connsiteX238" fmla="*/ 840692 w 7467600"/>
              <a:gd name="connsiteY238" fmla="*/ 3284921 h 6858000"/>
              <a:gd name="connsiteX239" fmla="*/ 979248 w 7467600"/>
              <a:gd name="connsiteY239" fmla="*/ 3221003 h 6858000"/>
              <a:gd name="connsiteX240" fmla="*/ 1053282 w 7467600"/>
              <a:gd name="connsiteY240" fmla="*/ 3185247 h 6858000"/>
              <a:gd name="connsiteX241" fmla="*/ 1320603 w 7467600"/>
              <a:gd name="connsiteY241" fmla="*/ 3081281 h 6858000"/>
              <a:gd name="connsiteX242" fmla="*/ 1238695 w 7467600"/>
              <a:gd name="connsiteY242" fmla="*/ 3076820 h 6858000"/>
              <a:gd name="connsiteX243" fmla="*/ 5425627 w 7467600"/>
              <a:gd name="connsiteY243" fmla="*/ 2954192 h 6858000"/>
              <a:gd name="connsiteX244" fmla="*/ 5470770 w 7467600"/>
              <a:gd name="connsiteY244" fmla="*/ 3005435 h 6858000"/>
              <a:gd name="connsiteX245" fmla="*/ 5519779 w 7467600"/>
              <a:gd name="connsiteY245" fmla="*/ 4359223 h 6858000"/>
              <a:gd name="connsiteX246" fmla="*/ 5520293 w 7467600"/>
              <a:gd name="connsiteY246" fmla="*/ 4360602 h 6858000"/>
              <a:gd name="connsiteX247" fmla="*/ 5767221 w 7467600"/>
              <a:gd name="connsiteY247" fmla="*/ 4665564 h 6858000"/>
              <a:gd name="connsiteX248" fmla="*/ 6937169 w 7467600"/>
              <a:gd name="connsiteY248" fmla="*/ 4815941 h 6858000"/>
              <a:gd name="connsiteX249" fmla="*/ 6953922 w 7467600"/>
              <a:gd name="connsiteY249" fmla="*/ 4890068 h 6858000"/>
              <a:gd name="connsiteX250" fmla="*/ 6071359 w 7467600"/>
              <a:gd name="connsiteY250" fmla="*/ 4770770 h 6858000"/>
              <a:gd name="connsiteX251" fmla="*/ 6038839 w 7467600"/>
              <a:gd name="connsiteY251" fmla="*/ 4764474 h 6858000"/>
              <a:gd name="connsiteX252" fmla="*/ 6038706 w 7467600"/>
              <a:gd name="connsiteY252" fmla="*/ 4763847 h 6858000"/>
              <a:gd name="connsiteX253" fmla="*/ 6037784 w 7467600"/>
              <a:gd name="connsiteY253" fmla="*/ 4764270 h 6858000"/>
              <a:gd name="connsiteX254" fmla="*/ 6038839 w 7467600"/>
              <a:gd name="connsiteY254" fmla="*/ 4764474 h 6858000"/>
              <a:gd name="connsiteX255" fmla="*/ 6040338 w 7467600"/>
              <a:gd name="connsiteY255" fmla="*/ 4771418 h 6858000"/>
              <a:gd name="connsiteX256" fmla="*/ 6024488 w 7467600"/>
              <a:gd name="connsiteY256" fmla="*/ 4809903 h 6858000"/>
              <a:gd name="connsiteX257" fmla="*/ 5599771 w 7467600"/>
              <a:gd name="connsiteY257" fmla="*/ 5509652 h 6858000"/>
              <a:gd name="connsiteX258" fmla="*/ 5548843 w 7467600"/>
              <a:gd name="connsiteY258" fmla="*/ 5563845 h 6858000"/>
              <a:gd name="connsiteX259" fmla="*/ 5940952 w 7467600"/>
              <a:gd name="connsiteY259" fmla="*/ 6250028 h 6858000"/>
              <a:gd name="connsiteX260" fmla="*/ 6043441 w 7467600"/>
              <a:gd name="connsiteY260" fmla="*/ 6665847 h 6858000"/>
              <a:gd name="connsiteX261" fmla="*/ 6093432 w 7467600"/>
              <a:gd name="connsiteY261" fmla="*/ 6858000 h 6858000"/>
              <a:gd name="connsiteX262" fmla="*/ 6034344 w 7467600"/>
              <a:gd name="connsiteY262" fmla="*/ 6858000 h 6858000"/>
              <a:gd name="connsiteX263" fmla="*/ 6026679 w 7467600"/>
              <a:gd name="connsiteY263" fmla="*/ 6836959 h 6858000"/>
              <a:gd name="connsiteX264" fmla="*/ 5800441 w 7467600"/>
              <a:gd name="connsiteY264" fmla="*/ 6335286 h 6858000"/>
              <a:gd name="connsiteX265" fmla="*/ 5526562 w 7467600"/>
              <a:gd name="connsiteY265" fmla="*/ 5705388 h 6858000"/>
              <a:gd name="connsiteX266" fmla="*/ 5519640 w 7467600"/>
              <a:gd name="connsiteY266" fmla="*/ 5683774 h 6858000"/>
              <a:gd name="connsiteX267" fmla="*/ 5844559 w 7467600"/>
              <a:gd name="connsiteY267" fmla="*/ 6553349 h 6858000"/>
              <a:gd name="connsiteX268" fmla="*/ 5975994 w 7467600"/>
              <a:gd name="connsiteY268" fmla="*/ 6858000 h 6858000"/>
              <a:gd name="connsiteX269" fmla="*/ 5898547 w 7467600"/>
              <a:gd name="connsiteY269" fmla="*/ 6858000 h 6858000"/>
              <a:gd name="connsiteX270" fmla="*/ 5682041 w 7467600"/>
              <a:gd name="connsiteY270" fmla="*/ 6355860 h 6858000"/>
              <a:gd name="connsiteX271" fmla="*/ 5461758 w 7467600"/>
              <a:gd name="connsiteY271" fmla="*/ 5820220 h 6858000"/>
              <a:gd name="connsiteX272" fmla="*/ 5237282 w 7467600"/>
              <a:gd name="connsiteY272" fmla="*/ 6579086 h 6858000"/>
              <a:gd name="connsiteX273" fmla="*/ 5115009 w 7467600"/>
              <a:gd name="connsiteY273" fmla="*/ 6858000 h 6858000"/>
              <a:gd name="connsiteX274" fmla="*/ 5028074 w 7467600"/>
              <a:gd name="connsiteY274" fmla="*/ 6858000 h 6858000"/>
              <a:gd name="connsiteX275" fmla="*/ 5079508 w 7467600"/>
              <a:gd name="connsiteY275" fmla="*/ 6749074 h 6858000"/>
              <a:gd name="connsiteX276" fmla="*/ 5371846 w 7467600"/>
              <a:gd name="connsiteY276" fmla="*/ 5924413 h 6858000"/>
              <a:gd name="connsiteX277" fmla="*/ 5270512 w 7467600"/>
              <a:gd name="connsiteY277" fmla="*/ 6138975 h 6858000"/>
              <a:gd name="connsiteX278" fmla="*/ 5062409 w 7467600"/>
              <a:gd name="connsiteY278" fmla="*/ 6653544 h 6858000"/>
              <a:gd name="connsiteX279" fmla="*/ 5036628 w 7467600"/>
              <a:gd name="connsiteY279" fmla="*/ 6754247 h 6858000"/>
              <a:gd name="connsiteX280" fmla="*/ 5009112 w 7467600"/>
              <a:gd name="connsiteY280" fmla="*/ 6858000 h 6858000"/>
              <a:gd name="connsiteX281" fmla="*/ 4976679 w 7467600"/>
              <a:gd name="connsiteY281" fmla="*/ 6858000 h 6858000"/>
              <a:gd name="connsiteX282" fmla="*/ 5006537 w 7467600"/>
              <a:gd name="connsiteY282" fmla="*/ 6747068 h 6858000"/>
              <a:gd name="connsiteX283" fmla="*/ 5032723 w 7467600"/>
              <a:gd name="connsiteY283" fmla="*/ 6644957 h 6858000"/>
              <a:gd name="connsiteX284" fmla="*/ 5242949 w 7467600"/>
              <a:gd name="connsiteY284" fmla="*/ 6125175 h 6858000"/>
              <a:gd name="connsiteX285" fmla="*/ 5286321 w 7467600"/>
              <a:gd name="connsiteY285" fmla="*/ 6033555 h 6858000"/>
              <a:gd name="connsiteX286" fmla="*/ 5008210 w 7467600"/>
              <a:gd name="connsiteY286" fmla="*/ 6649194 h 6858000"/>
              <a:gd name="connsiteX287" fmla="*/ 4986321 w 7467600"/>
              <a:gd name="connsiteY287" fmla="*/ 6765687 h 6858000"/>
              <a:gd name="connsiteX288" fmla="*/ 4973474 w 7467600"/>
              <a:gd name="connsiteY288" fmla="*/ 6858000 h 6858000"/>
              <a:gd name="connsiteX289" fmla="*/ 4907178 w 7467600"/>
              <a:gd name="connsiteY289" fmla="*/ 6858000 h 6858000"/>
              <a:gd name="connsiteX290" fmla="*/ 4910810 w 7467600"/>
              <a:gd name="connsiteY290" fmla="*/ 6829660 h 6858000"/>
              <a:gd name="connsiteX291" fmla="*/ 4987461 w 7467600"/>
              <a:gd name="connsiteY291" fmla="*/ 6432994 h 6858000"/>
              <a:gd name="connsiteX292" fmla="*/ 5179262 w 7467600"/>
              <a:gd name="connsiteY292" fmla="*/ 6035044 h 6858000"/>
              <a:gd name="connsiteX293" fmla="*/ 4689678 w 7467600"/>
              <a:gd name="connsiteY293" fmla="*/ 6440241 h 6858000"/>
              <a:gd name="connsiteX294" fmla="*/ 4477543 w 7467600"/>
              <a:gd name="connsiteY294" fmla="*/ 6674836 h 6858000"/>
              <a:gd name="connsiteX295" fmla="*/ 4329957 w 7467600"/>
              <a:gd name="connsiteY295" fmla="*/ 6858000 h 6858000"/>
              <a:gd name="connsiteX296" fmla="*/ 4218595 w 7467600"/>
              <a:gd name="connsiteY296" fmla="*/ 6858000 h 6858000"/>
              <a:gd name="connsiteX297" fmla="*/ 4368888 w 7467600"/>
              <a:gd name="connsiteY297" fmla="*/ 6668412 h 6858000"/>
              <a:gd name="connsiteX298" fmla="*/ 4563091 w 7467600"/>
              <a:gd name="connsiteY298" fmla="*/ 6442508 h 6858000"/>
              <a:gd name="connsiteX299" fmla="*/ 5387324 w 7467600"/>
              <a:gd name="connsiteY299" fmla="*/ 5705830 h 6858000"/>
              <a:gd name="connsiteX300" fmla="*/ 5073620 w 7467600"/>
              <a:gd name="connsiteY300" fmla="*/ 5955437 h 6858000"/>
              <a:gd name="connsiteX301" fmla="*/ 4689789 w 7467600"/>
              <a:gd name="connsiteY301" fmla="*/ 6268382 h 6858000"/>
              <a:gd name="connsiteX302" fmla="*/ 4418722 w 7467600"/>
              <a:gd name="connsiteY302" fmla="*/ 6570886 h 6858000"/>
              <a:gd name="connsiteX303" fmla="*/ 4214944 w 7467600"/>
              <a:gd name="connsiteY303" fmla="*/ 6858000 h 6858000"/>
              <a:gd name="connsiteX304" fmla="*/ 4177898 w 7467600"/>
              <a:gd name="connsiteY304" fmla="*/ 6858000 h 6858000"/>
              <a:gd name="connsiteX305" fmla="*/ 4391597 w 7467600"/>
              <a:gd name="connsiteY305" fmla="*/ 6556370 h 6858000"/>
              <a:gd name="connsiteX306" fmla="*/ 4668889 w 7467600"/>
              <a:gd name="connsiteY306" fmla="*/ 6246399 h 6858000"/>
              <a:gd name="connsiteX307" fmla="*/ 5055427 w 7467600"/>
              <a:gd name="connsiteY307" fmla="*/ 5931476 h 6858000"/>
              <a:gd name="connsiteX308" fmla="*/ 5371814 w 7467600"/>
              <a:gd name="connsiteY308" fmla="*/ 5678975 h 6858000"/>
              <a:gd name="connsiteX309" fmla="*/ 4987918 w 7467600"/>
              <a:gd name="connsiteY309" fmla="*/ 5838701 h 6858000"/>
              <a:gd name="connsiteX310" fmla="*/ 4317146 w 7467600"/>
              <a:gd name="connsiteY310" fmla="*/ 6587716 h 6858000"/>
              <a:gd name="connsiteX311" fmla="*/ 4171627 w 7467600"/>
              <a:gd name="connsiteY311" fmla="*/ 6858000 h 6858000"/>
              <a:gd name="connsiteX312" fmla="*/ 4081585 w 7467600"/>
              <a:gd name="connsiteY312" fmla="*/ 6858000 h 6858000"/>
              <a:gd name="connsiteX313" fmla="*/ 4238603 w 7467600"/>
              <a:gd name="connsiteY313" fmla="*/ 6559341 h 6858000"/>
              <a:gd name="connsiteX314" fmla="*/ 4778333 w 7467600"/>
              <a:gd name="connsiteY314" fmla="*/ 5873626 h 6858000"/>
              <a:gd name="connsiteX315" fmla="*/ 5414185 w 7467600"/>
              <a:gd name="connsiteY315" fmla="*/ 5573882 h 6858000"/>
              <a:gd name="connsiteX316" fmla="*/ 5959648 w 7467600"/>
              <a:gd name="connsiteY316" fmla="*/ 4760797 h 6858000"/>
              <a:gd name="connsiteX317" fmla="*/ 5355019 w 7467600"/>
              <a:gd name="connsiteY317" fmla="*/ 4734672 h 6858000"/>
              <a:gd name="connsiteX318" fmla="*/ 5083565 w 7467600"/>
              <a:gd name="connsiteY318" fmla="*/ 5179121 h 6858000"/>
              <a:gd name="connsiteX319" fmla="*/ 4713577 w 7467600"/>
              <a:gd name="connsiteY319" fmla="*/ 5616803 h 6858000"/>
              <a:gd name="connsiteX320" fmla="*/ 3989559 w 7467600"/>
              <a:gd name="connsiteY320" fmla="*/ 6145945 h 6858000"/>
              <a:gd name="connsiteX321" fmla="*/ 3939824 w 7467600"/>
              <a:gd name="connsiteY321" fmla="*/ 6066900 h 6858000"/>
              <a:gd name="connsiteX322" fmla="*/ 4584537 w 7467600"/>
              <a:gd name="connsiteY322" fmla="*/ 5324826 h 6858000"/>
              <a:gd name="connsiteX323" fmla="*/ 5037105 w 7467600"/>
              <a:gd name="connsiteY323" fmla="*/ 5088765 h 6858000"/>
              <a:gd name="connsiteX324" fmla="*/ 5039930 w 7467600"/>
              <a:gd name="connsiteY324" fmla="*/ 5089585 h 6858000"/>
              <a:gd name="connsiteX325" fmla="*/ 5263764 w 7467600"/>
              <a:gd name="connsiteY325" fmla="*/ 4735525 h 6858000"/>
              <a:gd name="connsiteX326" fmla="*/ 4086300 w 7467600"/>
              <a:gd name="connsiteY326" fmla="*/ 4884599 h 6858000"/>
              <a:gd name="connsiteX327" fmla="*/ 4085485 w 7467600"/>
              <a:gd name="connsiteY327" fmla="*/ 4899070 h 6858000"/>
              <a:gd name="connsiteX328" fmla="*/ 3871915 w 7467600"/>
              <a:gd name="connsiteY328" fmla="*/ 5253645 h 6858000"/>
              <a:gd name="connsiteX329" fmla="*/ 3799374 w 7467600"/>
              <a:gd name="connsiteY329" fmla="*/ 5466127 h 6858000"/>
              <a:gd name="connsiteX330" fmla="*/ 3498850 w 7467600"/>
              <a:gd name="connsiteY330" fmla="*/ 6661888 h 6858000"/>
              <a:gd name="connsiteX331" fmla="*/ 3399216 w 7467600"/>
              <a:gd name="connsiteY331" fmla="*/ 6858000 h 6858000"/>
              <a:gd name="connsiteX332" fmla="*/ 3303688 w 7467600"/>
              <a:gd name="connsiteY332" fmla="*/ 6858000 h 6858000"/>
              <a:gd name="connsiteX333" fmla="*/ 3391774 w 7467600"/>
              <a:gd name="connsiteY333" fmla="*/ 6697181 h 6858000"/>
              <a:gd name="connsiteX334" fmla="*/ 3735540 w 7467600"/>
              <a:gd name="connsiteY334" fmla="*/ 5546923 h 6858000"/>
              <a:gd name="connsiteX335" fmla="*/ 3729438 w 7467600"/>
              <a:gd name="connsiteY335" fmla="*/ 5569058 h 6858000"/>
              <a:gd name="connsiteX336" fmla="*/ 3707782 w 7467600"/>
              <a:gd name="connsiteY336" fmla="*/ 5644908 h 6858000"/>
              <a:gd name="connsiteX337" fmla="*/ 3583827 w 7467600"/>
              <a:gd name="connsiteY337" fmla="*/ 6039215 h 6858000"/>
              <a:gd name="connsiteX338" fmla="*/ 3547861 w 7467600"/>
              <a:gd name="connsiteY338" fmla="*/ 6129609 h 6858000"/>
              <a:gd name="connsiteX339" fmla="*/ 3490905 w 7467600"/>
              <a:gd name="connsiteY339" fmla="*/ 6277660 h 6858000"/>
              <a:gd name="connsiteX340" fmla="*/ 3455859 w 7467600"/>
              <a:gd name="connsiteY340" fmla="*/ 6391301 h 6858000"/>
              <a:gd name="connsiteX341" fmla="*/ 3429112 w 7467600"/>
              <a:gd name="connsiteY341" fmla="*/ 6479469 h 6858000"/>
              <a:gd name="connsiteX342" fmla="*/ 3304862 w 7467600"/>
              <a:gd name="connsiteY342" fmla="*/ 6796476 h 6858000"/>
              <a:gd name="connsiteX343" fmla="*/ 3276071 w 7467600"/>
              <a:gd name="connsiteY343" fmla="*/ 6858000 h 6858000"/>
              <a:gd name="connsiteX344" fmla="*/ 3240805 w 7467600"/>
              <a:gd name="connsiteY344" fmla="*/ 6858000 h 6858000"/>
              <a:gd name="connsiteX345" fmla="*/ 3275917 w 7467600"/>
              <a:gd name="connsiteY345" fmla="*/ 6783192 h 6858000"/>
              <a:gd name="connsiteX346" fmla="*/ 3399358 w 7467600"/>
              <a:gd name="connsiteY346" fmla="*/ 6469011 h 6858000"/>
              <a:gd name="connsiteX347" fmla="*/ 3425650 w 7467600"/>
              <a:gd name="connsiteY347" fmla="*/ 6381333 h 6858000"/>
              <a:gd name="connsiteX348" fmla="*/ 3460661 w 7467600"/>
              <a:gd name="connsiteY348" fmla="*/ 6266763 h 6858000"/>
              <a:gd name="connsiteX349" fmla="*/ 3518021 w 7467600"/>
              <a:gd name="connsiteY349" fmla="*/ 6117298 h 6858000"/>
              <a:gd name="connsiteX350" fmla="*/ 3554035 w 7467600"/>
              <a:gd name="connsiteY350" fmla="*/ 6027832 h 6858000"/>
              <a:gd name="connsiteX351" fmla="*/ 3677174 w 7467600"/>
              <a:gd name="connsiteY351" fmla="*/ 5636351 h 6858000"/>
              <a:gd name="connsiteX352" fmla="*/ 3698819 w 7467600"/>
              <a:gd name="connsiteY352" fmla="*/ 5560503 h 6858000"/>
              <a:gd name="connsiteX353" fmla="*/ 3702094 w 7467600"/>
              <a:gd name="connsiteY353" fmla="*/ 5549194 h 6858000"/>
              <a:gd name="connsiteX354" fmla="*/ 3398355 w 7467600"/>
              <a:gd name="connsiteY354" fmla="*/ 6094603 h 6858000"/>
              <a:gd name="connsiteX355" fmla="*/ 3193941 w 7467600"/>
              <a:gd name="connsiteY355" fmla="*/ 6798775 h 6858000"/>
              <a:gd name="connsiteX356" fmla="*/ 3184140 w 7467600"/>
              <a:gd name="connsiteY356" fmla="*/ 6858000 h 6858000"/>
              <a:gd name="connsiteX357" fmla="*/ 3099978 w 7467600"/>
              <a:gd name="connsiteY357" fmla="*/ 6858000 h 6858000"/>
              <a:gd name="connsiteX358" fmla="*/ 3101556 w 7467600"/>
              <a:gd name="connsiteY358" fmla="*/ 6843337 h 6858000"/>
              <a:gd name="connsiteX359" fmla="*/ 3370162 w 7467600"/>
              <a:gd name="connsiteY359" fmla="*/ 5785550 h 6858000"/>
              <a:gd name="connsiteX360" fmla="*/ 3746477 w 7467600"/>
              <a:gd name="connsiteY360" fmla="*/ 5377889 h 6858000"/>
              <a:gd name="connsiteX361" fmla="*/ 3863399 w 7467600"/>
              <a:gd name="connsiteY361" fmla="*/ 5087257 h 6858000"/>
              <a:gd name="connsiteX362" fmla="*/ 3968712 w 7467600"/>
              <a:gd name="connsiteY362" fmla="*/ 4913989 h 6858000"/>
              <a:gd name="connsiteX363" fmla="*/ 2792390 w 7467600"/>
              <a:gd name="connsiteY363" fmla="*/ 5382974 h 6858000"/>
              <a:gd name="connsiteX364" fmla="*/ 2714982 w 7467600"/>
              <a:gd name="connsiteY364" fmla="*/ 5427051 h 6858000"/>
              <a:gd name="connsiteX365" fmla="*/ 2813361 w 7467600"/>
              <a:gd name="connsiteY365" fmla="*/ 6023912 h 6858000"/>
              <a:gd name="connsiteX366" fmla="*/ 2688430 w 7467600"/>
              <a:gd name="connsiteY366" fmla="*/ 6801564 h 6858000"/>
              <a:gd name="connsiteX367" fmla="*/ 2629626 w 7467600"/>
              <a:gd name="connsiteY367" fmla="*/ 6763394 h 6858000"/>
              <a:gd name="connsiteX368" fmla="*/ 2565328 w 7467600"/>
              <a:gd name="connsiteY368" fmla="*/ 5516399 h 6858000"/>
              <a:gd name="connsiteX369" fmla="*/ 1922999 w 7467600"/>
              <a:gd name="connsiteY369" fmla="*/ 5980343 h 6858000"/>
              <a:gd name="connsiteX370" fmla="*/ 1950261 w 7467600"/>
              <a:gd name="connsiteY370" fmla="*/ 6405858 h 6858000"/>
              <a:gd name="connsiteX371" fmla="*/ 2365554 w 7467600"/>
              <a:gd name="connsiteY371" fmla="*/ 6759107 h 6858000"/>
              <a:gd name="connsiteX372" fmla="*/ 2424142 w 7467600"/>
              <a:gd name="connsiteY372" fmla="*/ 6858000 h 6858000"/>
              <a:gd name="connsiteX373" fmla="*/ 2395994 w 7467600"/>
              <a:gd name="connsiteY373" fmla="*/ 6858000 h 6858000"/>
              <a:gd name="connsiteX374" fmla="*/ 2392863 w 7467600"/>
              <a:gd name="connsiteY374" fmla="*/ 6852964 h 6858000"/>
              <a:gd name="connsiteX375" fmla="*/ 2017589 w 7467600"/>
              <a:gd name="connsiteY375" fmla="*/ 6493982 h 6858000"/>
              <a:gd name="connsiteX376" fmla="*/ 2147336 w 7467600"/>
              <a:gd name="connsiteY376" fmla="*/ 6594052 h 6858000"/>
              <a:gd name="connsiteX377" fmla="*/ 2207047 w 7467600"/>
              <a:gd name="connsiteY377" fmla="*/ 6654540 h 6858000"/>
              <a:gd name="connsiteX378" fmla="*/ 2299106 w 7467600"/>
              <a:gd name="connsiteY378" fmla="*/ 6778931 h 6858000"/>
              <a:gd name="connsiteX379" fmla="*/ 2314430 w 7467600"/>
              <a:gd name="connsiteY379" fmla="*/ 6801144 h 6858000"/>
              <a:gd name="connsiteX380" fmla="*/ 2352406 w 7467600"/>
              <a:gd name="connsiteY380" fmla="*/ 6858000 h 6858000"/>
              <a:gd name="connsiteX381" fmla="*/ 2314492 w 7467600"/>
              <a:gd name="connsiteY381" fmla="*/ 6858000 h 6858000"/>
              <a:gd name="connsiteX382" fmla="*/ 2288095 w 7467600"/>
              <a:gd name="connsiteY382" fmla="*/ 6818030 h 6858000"/>
              <a:gd name="connsiteX383" fmla="*/ 2272768 w 7467600"/>
              <a:gd name="connsiteY383" fmla="*/ 6795822 h 6858000"/>
              <a:gd name="connsiteX384" fmla="*/ 2182715 w 7467600"/>
              <a:gd name="connsiteY384" fmla="*/ 6675071 h 6858000"/>
              <a:gd name="connsiteX385" fmla="*/ 2032061 w 7467600"/>
              <a:gd name="connsiteY385" fmla="*/ 6541380 h 6858000"/>
              <a:gd name="connsiteX386" fmla="*/ 2257220 w 7467600"/>
              <a:gd name="connsiteY386" fmla="*/ 6826257 h 6858000"/>
              <a:gd name="connsiteX387" fmla="*/ 2281324 w 7467600"/>
              <a:gd name="connsiteY387" fmla="*/ 6858000 h 6858000"/>
              <a:gd name="connsiteX388" fmla="*/ 2242860 w 7467600"/>
              <a:gd name="connsiteY388" fmla="*/ 6858000 h 6858000"/>
              <a:gd name="connsiteX389" fmla="*/ 2232818 w 7467600"/>
              <a:gd name="connsiteY389" fmla="*/ 6844926 h 6858000"/>
              <a:gd name="connsiteX390" fmla="*/ 1990172 w 7467600"/>
              <a:gd name="connsiteY390" fmla="*/ 6542121 h 6858000"/>
              <a:gd name="connsiteX391" fmla="*/ 2124090 w 7467600"/>
              <a:gd name="connsiteY391" fmla="*/ 6761017 h 6858000"/>
              <a:gd name="connsiteX392" fmla="*/ 2200380 w 7467600"/>
              <a:gd name="connsiteY392" fmla="*/ 6858000 h 6858000"/>
              <a:gd name="connsiteX393" fmla="*/ 2147507 w 7467600"/>
              <a:gd name="connsiteY393" fmla="*/ 6858000 h 6858000"/>
              <a:gd name="connsiteX394" fmla="*/ 2070668 w 7467600"/>
              <a:gd name="connsiteY394" fmla="*/ 6761520 h 6858000"/>
              <a:gd name="connsiteX395" fmla="*/ 1975142 w 7467600"/>
              <a:gd name="connsiteY395" fmla="*/ 6585570 h 6858000"/>
              <a:gd name="connsiteX396" fmla="*/ 2050035 w 7467600"/>
              <a:gd name="connsiteY396" fmla="*/ 6813345 h 6858000"/>
              <a:gd name="connsiteX397" fmla="*/ 2063025 w 7467600"/>
              <a:gd name="connsiteY397" fmla="*/ 6858000 h 6858000"/>
              <a:gd name="connsiteX398" fmla="*/ 2021675 w 7467600"/>
              <a:gd name="connsiteY398" fmla="*/ 6858000 h 6858000"/>
              <a:gd name="connsiteX399" fmla="*/ 2019308 w 7467600"/>
              <a:gd name="connsiteY399" fmla="*/ 6847118 h 6858000"/>
              <a:gd name="connsiteX400" fmla="*/ 1938835 w 7467600"/>
              <a:gd name="connsiteY400" fmla="*/ 6551160 h 6858000"/>
              <a:gd name="connsiteX401" fmla="*/ 1953230 w 7467600"/>
              <a:gd name="connsiteY401" fmla="*/ 6759699 h 6858000"/>
              <a:gd name="connsiteX402" fmla="*/ 1956763 w 7467600"/>
              <a:gd name="connsiteY402" fmla="*/ 6778191 h 6858000"/>
              <a:gd name="connsiteX403" fmla="*/ 1967925 w 7467600"/>
              <a:gd name="connsiteY403" fmla="*/ 6858000 h 6858000"/>
              <a:gd name="connsiteX404" fmla="*/ 1936622 w 7467600"/>
              <a:gd name="connsiteY404" fmla="*/ 6858000 h 6858000"/>
              <a:gd name="connsiteX405" fmla="*/ 1926261 w 7467600"/>
              <a:gd name="connsiteY405" fmla="*/ 6784064 h 6858000"/>
              <a:gd name="connsiteX406" fmla="*/ 1922724 w 7467600"/>
              <a:gd name="connsiteY406" fmla="*/ 6765577 h 6858000"/>
              <a:gd name="connsiteX407" fmla="*/ 1904650 w 7467600"/>
              <a:gd name="connsiteY407" fmla="*/ 6639616 h 6858000"/>
              <a:gd name="connsiteX408" fmla="*/ 1885273 w 7467600"/>
              <a:gd name="connsiteY408" fmla="*/ 6858000 h 6858000"/>
              <a:gd name="connsiteX409" fmla="*/ 1854363 w 7467600"/>
              <a:gd name="connsiteY409" fmla="*/ 6858000 h 6858000"/>
              <a:gd name="connsiteX410" fmla="*/ 1880391 w 7467600"/>
              <a:gd name="connsiteY410" fmla="*/ 6603796 h 6858000"/>
              <a:gd name="connsiteX411" fmla="*/ 1818273 w 7467600"/>
              <a:gd name="connsiteY411" fmla="*/ 6715729 h 6858000"/>
              <a:gd name="connsiteX412" fmla="*/ 1794691 w 7467600"/>
              <a:gd name="connsiteY412" fmla="*/ 6843239 h 6858000"/>
              <a:gd name="connsiteX413" fmla="*/ 1794914 w 7467600"/>
              <a:gd name="connsiteY413" fmla="*/ 6858000 h 6858000"/>
              <a:gd name="connsiteX414" fmla="*/ 1746128 w 7467600"/>
              <a:gd name="connsiteY414" fmla="*/ 6858000 h 6858000"/>
              <a:gd name="connsiteX415" fmla="*/ 1753934 w 7467600"/>
              <a:gd name="connsiteY415" fmla="*/ 6724796 h 6858000"/>
              <a:gd name="connsiteX416" fmla="*/ 1792053 w 7467600"/>
              <a:gd name="connsiteY416" fmla="*/ 6572396 h 6858000"/>
              <a:gd name="connsiteX417" fmla="*/ 1862248 w 7467600"/>
              <a:gd name="connsiteY417" fmla="*/ 6266397 h 6858000"/>
              <a:gd name="connsiteX418" fmla="*/ 1862250 w 7467600"/>
              <a:gd name="connsiteY418" fmla="*/ 6033531 h 6858000"/>
              <a:gd name="connsiteX419" fmla="*/ 1211999 w 7467600"/>
              <a:gd name="connsiteY419" fmla="*/ 6683610 h 6858000"/>
              <a:gd name="connsiteX420" fmla="*/ 1213266 w 7467600"/>
              <a:gd name="connsiteY420" fmla="*/ 6691947 h 6858000"/>
              <a:gd name="connsiteX421" fmla="*/ 1203370 w 7467600"/>
              <a:gd name="connsiteY421" fmla="*/ 6850676 h 6858000"/>
              <a:gd name="connsiteX422" fmla="*/ 1203671 w 7467600"/>
              <a:gd name="connsiteY422" fmla="*/ 6858000 h 6858000"/>
              <a:gd name="connsiteX423" fmla="*/ 1143180 w 7467600"/>
              <a:gd name="connsiteY423" fmla="*/ 6858000 h 6858000"/>
              <a:gd name="connsiteX424" fmla="*/ 1142176 w 7467600"/>
              <a:gd name="connsiteY424" fmla="*/ 6766045 h 6858000"/>
              <a:gd name="connsiteX425" fmla="*/ 1067484 w 7467600"/>
              <a:gd name="connsiteY425" fmla="*/ 6858000 h 6858000"/>
              <a:gd name="connsiteX426" fmla="*/ 953928 w 7467600"/>
              <a:gd name="connsiteY426" fmla="*/ 6858000 h 6858000"/>
              <a:gd name="connsiteX427" fmla="*/ 959715 w 7467600"/>
              <a:gd name="connsiteY427" fmla="*/ 6850185 h 6858000"/>
              <a:gd name="connsiteX428" fmla="*/ 1483788 w 7467600"/>
              <a:gd name="connsiteY428" fmla="*/ 6259174 h 6858000"/>
              <a:gd name="connsiteX429" fmla="*/ 1100671 w 7467600"/>
              <a:gd name="connsiteY429" fmla="*/ 6252137 h 6858000"/>
              <a:gd name="connsiteX430" fmla="*/ 1090144 w 7467600"/>
              <a:gd name="connsiteY430" fmla="*/ 6256748 h 6858000"/>
              <a:gd name="connsiteX431" fmla="*/ 1095872 w 7467600"/>
              <a:gd name="connsiteY431" fmla="*/ 6271892 h 6858000"/>
              <a:gd name="connsiteX432" fmla="*/ 262785 w 7467600"/>
              <a:gd name="connsiteY432" fmla="*/ 6845450 h 6858000"/>
              <a:gd name="connsiteX433" fmla="*/ 209968 w 7467600"/>
              <a:gd name="connsiteY433" fmla="*/ 6770713 h 6858000"/>
              <a:gd name="connsiteX434" fmla="*/ 873460 w 7467600"/>
              <a:gd name="connsiteY434" fmla="*/ 6253768 h 6858000"/>
              <a:gd name="connsiteX435" fmla="*/ 192686 w 7467600"/>
              <a:gd name="connsiteY435" fmla="*/ 5849257 h 6858000"/>
              <a:gd name="connsiteX436" fmla="*/ 4696 w 7467600"/>
              <a:gd name="connsiteY436" fmla="*/ 5697668 h 6858000"/>
              <a:gd name="connsiteX437" fmla="*/ 0 w 7467600"/>
              <a:gd name="connsiteY437" fmla="*/ 5689984 h 6858000"/>
              <a:gd name="connsiteX438" fmla="*/ 0 w 7467600"/>
              <a:gd name="connsiteY438" fmla="*/ 5513472 h 6858000"/>
              <a:gd name="connsiteX439" fmla="*/ 174101 w 7467600"/>
              <a:gd name="connsiteY439" fmla="*/ 5620277 h 6858000"/>
              <a:gd name="connsiteX440" fmla="*/ 891800 w 7467600"/>
              <a:gd name="connsiteY440" fmla="*/ 6036935 h 6858000"/>
              <a:gd name="connsiteX441" fmla="*/ 1072219 w 7467600"/>
              <a:gd name="connsiteY441" fmla="*/ 6169443 h 6858000"/>
              <a:gd name="connsiteX442" fmla="*/ 1074117 w 7467600"/>
              <a:gd name="connsiteY442" fmla="*/ 6170301 h 6858000"/>
              <a:gd name="connsiteX443" fmla="*/ 1083114 w 7467600"/>
              <a:gd name="connsiteY443" fmla="*/ 6174131 h 6858000"/>
              <a:gd name="connsiteX444" fmla="*/ 1543010 w 7467600"/>
              <a:gd name="connsiteY444" fmla="*/ 6191140 h 6858000"/>
              <a:gd name="connsiteX445" fmla="*/ 1551080 w 7467600"/>
              <a:gd name="connsiteY445" fmla="*/ 6195006 h 6858000"/>
              <a:gd name="connsiteX446" fmla="*/ 2345443 w 7467600"/>
              <a:gd name="connsiteY446" fmla="*/ 5549882 h 6858000"/>
              <a:gd name="connsiteX447" fmla="*/ 1721499 w 7467600"/>
              <a:gd name="connsiteY447" fmla="*/ 5599969 h 6858000"/>
              <a:gd name="connsiteX448" fmla="*/ 767716 w 7467600"/>
              <a:gd name="connsiteY448" fmla="*/ 5472768 h 6858000"/>
              <a:gd name="connsiteX449" fmla="*/ 722147 w 7467600"/>
              <a:gd name="connsiteY449" fmla="*/ 5393091 h 6858000"/>
              <a:gd name="connsiteX450" fmla="*/ 1485552 w 7467600"/>
              <a:gd name="connsiteY450" fmla="*/ 5313202 h 6858000"/>
              <a:gd name="connsiteX451" fmla="*/ 2143004 w 7467600"/>
              <a:gd name="connsiteY451" fmla="*/ 5402420 h 6858000"/>
              <a:gd name="connsiteX452" fmla="*/ 1933391 w 7467600"/>
              <a:gd name="connsiteY452" fmla="*/ 5156971 h 6858000"/>
              <a:gd name="connsiteX453" fmla="*/ 1827118 w 7467600"/>
              <a:gd name="connsiteY453" fmla="*/ 4968410 h 6858000"/>
              <a:gd name="connsiteX454" fmla="*/ 1837349 w 7467600"/>
              <a:gd name="connsiteY454" fmla="*/ 4956357 h 6858000"/>
              <a:gd name="connsiteX455" fmla="*/ 2162835 w 7467600"/>
              <a:gd name="connsiteY455" fmla="*/ 5187853 h 6858000"/>
              <a:gd name="connsiteX456" fmla="*/ 2257167 w 7467600"/>
              <a:gd name="connsiteY456" fmla="*/ 5462123 h 6858000"/>
              <a:gd name="connsiteX457" fmla="*/ 2261598 w 7467600"/>
              <a:gd name="connsiteY457" fmla="*/ 5467998 h 6858000"/>
              <a:gd name="connsiteX458" fmla="*/ 2437177 w 7467600"/>
              <a:gd name="connsiteY458" fmla="*/ 5479608 h 6858000"/>
              <a:gd name="connsiteX459" fmla="*/ 2445247 w 7467600"/>
              <a:gd name="connsiteY459" fmla="*/ 5483476 h 6858000"/>
              <a:gd name="connsiteX460" fmla="*/ 2743626 w 7467600"/>
              <a:gd name="connsiteY460" fmla="*/ 5304819 h 6858000"/>
              <a:gd name="connsiteX461" fmla="*/ 3048102 w 7467600"/>
              <a:gd name="connsiteY461" fmla="*/ 5150595 h 6858000"/>
              <a:gd name="connsiteX462" fmla="*/ 1799414 w 7467600"/>
              <a:gd name="connsiteY462" fmla="*/ 4694732 h 6858000"/>
              <a:gd name="connsiteX463" fmla="*/ 1771735 w 7467600"/>
              <a:gd name="connsiteY463" fmla="*/ 4619929 h 6858000"/>
              <a:gd name="connsiteX464" fmla="*/ 3104273 w 7467600"/>
              <a:gd name="connsiteY464" fmla="*/ 5076159 h 6858000"/>
              <a:gd name="connsiteX465" fmla="*/ 3113245 w 7467600"/>
              <a:gd name="connsiteY465" fmla="*/ 5090705 h 6858000"/>
              <a:gd name="connsiteX466" fmla="*/ 3126294 w 7467600"/>
              <a:gd name="connsiteY466" fmla="*/ 5114400 h 6858000"/>
              <a:gd name="connsiteX467" fmla="*/ 3937433 w 7467600"/>
              <a:gd name="connsiteY467" fmla="*/ 4830473 h 6858000"/>
              <a:gd name="connsiteX468" fmla="*/ 3590475 w 7467600"/>
              <a:gd name="connsiteY468" fmla="*/ 4597974 h 6858000"/>
              <a:gd name="connsiteX469" fmla="*/ 3100264 w 7467600"/>
              <a:gd name="connsiteY469" fmla="*/ 4579845 h 6858000"/>
              <a:gd name="connsiteX470" fmla="*/ 2183576 w 7467600"/>
              <a:gd name="connsiteY470" fmla="*/ 4227150 h 6858000"/>
              <a:gd name="connsiteX471" fmla="*/ 2151029 w 7467600"/>
              <a:gd name="connsiteY471" fmla="*/ 4146947 h 6858000"/>
              <a:gd name="connsiteX472" fmla="*/ 3563434 w 7467600"/>
              <a:gd name="connsiteY472" fmla="*/ 4469115 h 6858000"/>
              <a:gd name="connsiteX473" fmla="*/ 3177952 w 7467600"/>
              <a:gd name="connsiteY473" fmla="*/ 3657386 h 6858000"/>
              <a:gd name="connsiteX474" fmla="*/ 3189263 w 7467600"/>
              <a:gd name="connsiteY474" fmla="*/ 3625726 h 6858000"/>
              <a:gd name="connsiteX475" fmla="*/ 3560912 w 7467600"/>
              <a:gd name="connsiteY475" fmla="*/ 4079863 h 6858000"/>
              <a:gd name="connsiteX476" fmla="*/ 3626636 w 7467600"/>
              <a:gd name="connsiteY476" fmla="*/ 4512230 h 6858000"/>
              <a:gd name="connsiteX477" fmla="*/ 3653088 w 7467600"/>
              <a:gd name="connsiteY477" fmla="*/ 4521417 h 6858000"/>
              <a:gd name="connsiteX478" fmla="*/ 3988128 w 7467600"/>
              <a:gd name="connsiteY478" fmla="*/ 4817267 h 6858000"/>
              <a:gd name="connsiteX479" fmla="*/ 4830582 w 7467600"/>
              <a:gd name="connsiteY479" fmla="*/ 4676000 h 6858000"/>
              <a:gd name="connsiteX480" fmla="*/ 4830100 w 7467600"/>
              <a:gd name="connsiteY480" fmla="*/ 4675554 h 6858000"/>
              <a:gd name="connsiteX481" fmla="*/ 4036318 w 7467600"/>
              <a:gd name="connsiteY481" fmla="*/ 4147013 h 6858000"/>
              <a:gd name="connsiteX482" fmla="*/ 3432098 w 7467600"/>
              <a:gd name="connsiteY482" fmla="*/ 3537312 h 6858000"/>
              <a:gd name="connsiteX483" fmla="*/ 3446761 w 7467600"/>
              <a:gd name="connsiteY483" fmla="*/ 3461278 h 6858000"/>
              <a:gd name="connsiteX484" fmla="*/ 4419733 w 7467600"/>
              <a:gd name="connsiteY484" fmla="*/ 3963555 h 6858000"/>
              <a:gd name="connsiteX485" fmla="*/ 4781371 w 7467600"/>
              <a:gd name="connsiteY485" fmla="*/ 4458604 h 6858000"/>
              <a:gd name="connsiteX486" fmla="*/ 4780440 w 7467600"/>
              <a:gd name="connsiteY486" fmla="*/ 4470290 h 6858000"/>
              <a:gd name="connsiteX487" fmla="*/ 4898954 w 7467600"/>
              <a:gd name="connsiteY487" fmla="*/ 4662092 h 6858000"/>
              <a:gd name="connsiteX488" fmla="*/ 4900699 w 7467600"/>
              <a:gd name="connsiteY488" fmla="*/ 4670867 h 6858000"/>
              <a:gd name="connsiteX489" fmla="*/ 5714511 w 7467600"/>
              <a:gd name="connsiteY489" fmla="*/ 4663483 h 6858000"/>
              <a:gd name="connsiteX490" fmla="*/ 5464793 w 7467600"/>
              <a:gd name="connsiteY490" fmla="*/ 4393556 h 6858000"/>
              <a:gd name="connsiteX491" fmla="*/ 5461897 w 7467600"/>
              <a:gd name="connsiteY491" fmla="*/ 4390879 h 6858000"/>
              <a:gd name="connsiteX492" fmla="*/ 4294126 w 7467600"/>
              <a:gd name="connsiteY492" fmla="*/ 3303048 h 6858000"/>
              <a:gd name="connsiteX493" fmla="*/ 4305321 w 7467600"/>
              <a:gd name="connsiteY493" fmla="*/ 3256953 h 6858000"/>
              <a:gd name="connsiteX494" fmla="*/ 4949299 w 7467600"/>
              <a:gd name="connsiteY494" fmla="*/ 3766336 h 6858000"/>
              <a:gd name="connsiteX495" fmla="*/ 5291452 w 7467600"/>
              <a:gd name="connsiteY495" fmla="*/ 4076801 h 6858000"/>
              <a:gd name="connsiteX496" fmla="*/ 5434998 w 7467600"/>
              <a:gd name="connsiteY496" fmla="*/ 4254100 h 6858000"/>
              <a:gd name="connsiteX497" fmla="*/ 5351015 w 7467600"/>
              <a:gd name="connsiteY497" fmla="*/ 3760989 h 6858000"/>
              <a:gd name="connsiteX498" fmla="*/ 5413780 w 7467600"/>
              <a:gd name="connsiteY498" fmla="*/ 2966265 h 6858000"/>
              <a:gd name="connsiteX499" fmla="*/ 5425627 w 7467600"/>
              <a:gd name="connsiteY499" fmla="*/ 2954192 h 6858000"/>
              <a:gd name="connsiteX500" fmla="*/ 6604735 w 7467600"/>
              <a:gd name="connsiteY500" fmla="*/ 2041381 h 6858000"/>
              <a:gd name="connsiteX501" fmla="*/ 7204487 w 7467600"/>
              <a:gd name="connsiteY501" fmla="*/ 2742112 h 6858000"/>
              <a:gd name="connsiteX502" fmla="*/ 7131592 w 7467600"/>
              <a:gd name="connsiteY502" fmla="*/ 2672096 h 6858000"/>
              <a:gd name="connsiteX503" fmla="*/ 6996344 w 7467600"/>
              <a:gd name="connsiteY503" fmla="*/ 2518310 h 6858000"/>
              <a:gd name="connsiteX504" fmla="*/ 6735495 w 7467600"/>
              <a:gd name="connsiteY504" fmla="*/ 2196890 h 6858000"/>
              <a:gd name="connsiteX505" fmla="*/ 6721901 w 7467600"/>
              <a:gd name="connsiteY505" fmla="*/ 2179274 h 6858000"/>
              <a:gd name="connsiteX506" fmla="*/ 6604735 w 7467600"/>
              <a:gd name="connsiteY506" fmla="*/ 2041381 h 6858000"/>
              <a:gd name="connsiteX507" fmla="*/ 6591670 w 7467600"/>
              <a:gd name="connsiteY507" fmla="*/ 1988277 h 6858000"/>
              <a:gd name="connsiteX508" fmla="*/ 6747349 w 7467600"/>
              <a:gd name="connsiteY508" fmla="*/ 2160069 h 6858000"/>
              <a:gd name="connsiteX509" fmla="*/ 6760943 w 7467600"/>
              <a:gd name="connsiteY509" fmla="*/ 2177686 h 6858000"/>
              <a:gd name="connsiteX510" fmla="*/ 7021065 w 7467600"/>
              <a:gd name="connsiteY510" fmla="*/ 2498102 h 6858000"/>
              <a:gd name="connsiteX511" fmla="*/ 7155223 w 7467600"/>
              <a:gd name="connsiteY511" fmla="*/ 2650386 h 6858000"/>
              <a:gd name="connsiteX512" fmla="*/ 7203167 w 7467600"/>
              <a:gd name="connsiteY512" fmla="*/ 2697288 h 6858000"/>
              <a:gd name="connsiteX513" fmla="*/ 6937703 w 7467600"/>
              <a:gd name="connsiteY513" fmla="*/ 2321981 h 6858000"/>
              <a:gd name="connsiteX514" fmla="*/ 6591670 w 7467600"/>
              <a:gd name="connsiteY514" fmla="*/ 1988277 h 6858000"/>
              <a:gd name="connsiteX515" fmla="*/ 5798671 w 7467600"/>
              <a:gd name="connsiteY515" fmla="*/ 1981601 h 6858000"/>
              <a:gd name="connsiteX516" fmla="*/ 5754709 w 7467600"/>
              <a:gd name="connsiteY516" fmla="*/ 2071454 h 6858000"/>
              <a:gd name="connsiteX517" fmla="*/ 5763044 w 7467600"/>
              <a:gd name="connsiteY517" fmla="*/ 2842206 h 6858000"/>
              <a:gd name="connsiteX518" fmla="*/ 5764974 w 7467600"/>
              <a:gd name="connsiteY518" fmla="*/ 2799609 h 6858000"/>
              <a:gd name="connsiteX519" fmla="*/ 5767665 w 7467600"/>
              <a:gd name="connsiteY519" fmla="*/ 2666409 h 6858000"/>
              <a:gd name="connsiteX520" fmla="*/ 5763055 w 7467600"/>
              <a:gd name="connsiteY520" fmla="*/ 2579705 h 6858000"/>
              <a:gd name="connsiteX521" fmla="*/ 5758079 w 7467600"/>
              <a:gd name="connsiteY521" fmla="*/ 2492508 h 6858000"/>
              <a:gd name="connsiteX522" fmla="*/ 5779325 w 7467600"/>
              <a:gd name="connsiteY522" fmla="*/ 2197069 h 6858000"/>
              <a:gd name="connsiteX523" fmla="*/ 5798671 w 7467600"/>
              <a:gd name="connsiteY523" fmla="*/ 1981601 h 6858000"/>
              <a:gd name="connsiteX524" fmla="*/ 5829202 w 7467600"/>
              <a:gd name="connsiteY524" fmla="*/ 1971679 h 6858000"/>
              <a:gd name="connsiteX525" fmla="*/ 5809558 w 7467600"/>
              <a:gd name="connsiteY525" fmla="*/ 2198043 h 6858000"/>
              <a:gd name="connsiteX526" fmla="*/ 5788653 w 7467600"/>
              <a:gd name="connsiteY526" fmla="*/ 2489430 h 6858000"/>
              <a:gd name="connsiteX527" fmla="*/ 5793439 w 7467600"/>
              <a:gd name="connsiteY527" fmla="*/ 2575235 h 6858000"/>
              <a:gd name="connsiteX528" fmla="*/ 5796837 w 7467600"/>
              <a:gd name="connsiteY528" fmla="*/ 2637633 h 6858000"/>
              <a:gd name="connsiteX529" fmla="*/ 5818614 w 7467600"/>
              <a:gd name="connsiteY529" fmla="*/ 2473055 h 6858000"/>
              <a:gd name="connsiteX530" fmla="*/ 5829202 w 7467600"/>
              <a:gd name="connsiteY530" fmla="*/ 1971679 h 6858000"/>
              <a:gd name="connsiteX531" fmla="*/ 5911389 w 7467600"/>
              <a:gd name="connsiteY531" fmla="*/ 1898371 h 6858000"/>
              <a:gd name="connsiteX532" fmla="*/ 6237627 w 7467600"/>
              <a:gd name="connsiteY532" fmla="*/ 2231921 h 6858000"/>
              <a:gd name="connsiteX533" fmla="*/ 5911389 w 7467600"/>
              <a:gd name="connsiteY533" fmla="*/ 1898371 h 6858000"/>
              <a:gd name="connsiteX534" fmla="*/ 6944437 w 7467600"/>
              <a:gd name="connsiteY534" fmla="*/ 1575402 h 6858000"/>
              <a:gd name="connsiteX535" fmla="*/ 6304730 w 7467600"/>
              <a:gd name="connsiteY535" fmla="*/ 1766654 h 6858000"/>
              <a:gd name="connsiteX536" fmla="*/ 6944437 w 7467600"/>
              <a:gd name="connsiteY536" fmla="*/ 1575402 h 6858000"/>
              <a:gd name="connsiteX537" fmla="*/ 7019523 w 7467600"/>
              <a:gd name="connsiteY537" fmla="*/ 1519450 h 6858000"/>
              <a:gd name="connsiteX538" fmla="*/ 6298091 w 7467600"/>
              <a:gd name="connsiteY538" fmla="*/ 1737122 h 6858000"/>
              <a:gd name="connsiteX539" fmla="*/ 7019523 w 7467600"/>
              <a:gd name="connsiteY539" fmla="*/ 1519450 h 6858000"/>
              <a:gd name="connsiteX540" fmla="*/ 2399523 w 7467600"/>
              <a:gd name="connsiteY540" fmla="*/ 1428234 h 6858000"/>
              <a:gd name="connsiteX541" fmla="*/ 2224982 w 7467600"/>
              <a:gd name="connsiteY541" fmla="*/ 1826201 h 6858000"/>
              <a:gd name="connsiteX542" fmla="*/ 2096099 w 7467600"/>
              <a:gd name="connsiteY542" fmla="*/ 2345900 h 6858000"/>
              <a:gd name="connsiteX543" fmla="*/ 2283317 w 7467600"/>
              <a:gd name="connsiteY543" fmla="*/ 1796925 h 6858000"/>
              <a:gd name="connsiteX544" fmla="*/ 2399523 w 7467600"/>
              <a:gd name="connsiteY544" fmla="*/ 1428234 h 6858000"/>
              <a:gd name="connsiteX545" fmla="*/ 2448558 w 7467600"/>
              <a:gd name="connsiteY545" fmla="*/ 1373435 h 6858000"/>
              <a:gd name="connsiteX546" fmla="*/ 2312521 w 7467600"/>
              <a:gd name="connsiteY546" fmla="*/ 1806140 h 6858000"/>
              <a:gd name="connsiteX547" fmla="*/ 2127533 w 7467600"/>
              <a:gd name="connsiteY547" fmla="*/ 2348380 h 6858000"/>
              <a:gd name="connsiteX548" fmla="*/ 2358080 w 7467600"/>
              <a:gd name="connsiteY548" fmla="*/ 1866134 h 6858000"/>
              <a:gd name="connsiteX549" fmla="*/ 2407436 w 7467600"/>
              <a:gd name="connsiteY549" fmla="*/ 1651070 h 6858000"/>
              <a:gd name="connsiteX550" fmla="*/ 2448558 w 7467600"/>
              <a:gd name="connsiteY550" fmla="*/ 1373435 h 6858000"/>
              <a:gd name="connsiteX551" fmla="*/ 278707 w 7467600"/>
              <a:gd name="connsiteY551" fmla="*/ 1352270 h 6858000"/>
              <a:gd name="connsiteX552" fmla="*/ 321570 w 7467600"/>
              <a:gd name="connsiteY552" fmla="*/ 1861610 h 6858000"/>
              <a:gd name="connsiteX553" fmla="*/ 294281 w 7467600"/>
              <a:gd name="connsiteY553" fmla="*/ 1440658 h 6858000"/>
              <a:gd name="connsiteX554" fmla="*/ 278707 w 7467600"/>
              <a:gd name="connsiteY554" fmla="*/ 1352270 h 6858000"/>
              <a:gd name="connsiteX555" fmla="*/ 1423821 w 7467600"/>
              <a:gd name="connsiteY555" fmla="*/ 1351958 h 6858000"/>
              <a:gd name="connsiteX556" fmla="*/ 1638521 w 7467600"/>
              <a:gd name="connsiteY556" fmla="*/ 1908470 h 6858000"/>
              <a:gd name="connsiteX557" fmla="*/ 1754199 w 7467600"/>
              <a:gd name="connsiteY557" fmla="*/ 2149284 h 6858000"/>
              <a:gd name="connsiteX558" fmla="*/ 1908359 w 7467600"/>
              <a:gd name="connsiteY558" fmla="*/ 2364988 h 6858000"/>
              <a:gd name="connsiteX559" fmla="*/ 1647661 w 7467600"/>
              <a:gd name="connsiteY559" fmla="*/ 1825945 h 6858000"/>
              <a:gd name="connsiteX560" fmla="*/ 1423821 w 7467600"/>
              <a:gd name="connsiteY560" fmla="*/ 1351958 h 6858000"/>
              <a:gd name="connsiteX561" fmla="*/ 1431890 w 7467600"/>
              <a:gd name="connsiteY561" fmla="*/ 1306475 h 6858000"/>
              <a:gd name="connsiteX562" fmla="*/ 1507597 w 7467600"/>
              <a:gd name="connsiteY562" fmla="*/ 1446132 h 6858000"/>
              <a:gd name="connsiteX563" fmla="*/ 1674586 w 7467600"/>
              <a:gd name="connsiteY563" fmla="*/ 1813832 h 6858000"/>
              <a:gd name="connsiteX564" fmla="*/ 1815950 w 7467600"/>
              <a:gd name="connsiteY564" fmla="*/ 2128564 h 6858000"/>
              <a:gd name="connsiteX565" fmla="*/ 1984242 w 7467600"/>
              <a:gd name="connsiteY565" fmla="*/ 2430829 h 6858000"/>
              <a:gd name="connsiteX566" fmla="*/ 2014023 w 7467600"/>
              <a:gd name="connsiteY566" fmla="*/ 2450995 h 6858000"/>
              <a:gd name="connsiteX567" fmla="*/ 1747337 w 7467600"/>
              <a:gd name="connsiteY567" fmla="*/ 1855264 h 6858000"/>
              <a:gd name="connsiteX568" fmla="*/ 1533749 w 7467600"/>
              <a:gd name="connsiteY568" fmla="*/ 1478656 h 6858000"/>
              <a:gd name="connsiteX569" fmla="*/ 1431890 w 7467600"/>
              <a:gd name="connsiteY569" fmla="*/ 1306475 h 6858000"/>
              <a:gd name="connsiteX570" fmla="*/ 5052692 w 7467600"/>
              <a:gd name="connsiteY570" fmla="*/ 1292994 h 6858000"/>
              <a:gd name="connsiteX571" fmla="*/ 5200661 w 7467600"/>
              <a:gd name="connsiteY571" fmla="*/ 1635186 h 6858000"/>
              <a:gd name="connsiteX572" fmla="*/ 5297138 w 7467600"/>
              <a:gd name="connsiteY572" fmla="*/ 1906351 h 6858000"/>
              <a:gd name="connsiteX573" fmla="*/ 5052692 w 7467600"/>
              <a:gd name="connsiteY573" fmla="*/ 1292994 h 6858000"/>
              <a:gd name="connsiteX574" fmla="*/ 5009948 w 7467600"/>
              <a:gd name="connsiteY574" fmla="*/ 1273619 h 6858000"/>
              <a:gd name="connsiteX575" fmla="*/ 5121777 w 7467600"/>
              <a:gd name="connsiteY575" fmla="*/ 1654213 h 6858000"/>
              <a:gd name="connsiteX576" fmla="*/ 5293545 w 7467600"/>
              <a:gd name="connsiteY576" fmla="*/ 2072247 h 6858000"/>
              <a:gd name="connsiteX577" fmla="*/ 5294042 w 7467600"/>
              <a:gd name="connsiteY577" fmla="*/ 2065019 h 6858000"/>
              <a:gd name="connsiteX578" fmla="*/ 5171936 w 7467600"/>
              <a:gd name="connsiteY578" fmla="*/ 1647613 h 6858000"/>
              <a:gd name="connsiteX579" fmla="*/ 5009948 w 7467600"/>
              <a:gd name="connsiteY579" fmla="*/ 1273619 h 6858000"/>
              <a:gd name="connsiteX580" fmla="*/ 655236 w 7467600"/>
              <a:gd name="connsiteY580" fmla="*/ 1268632 h 6858000"/>
              <a:gd name="connsiteX581" fmla="*/ 839521 w 7467600"/>
              <a:gd name="connsiteY581" fmla="*/ 1685315 h 6858000"/>
              <a:gd name="connsiteX582" fmla="*/ 1109416 w 7467600"/>
              <a:gd name="connsiteY582" fmla="*/ 2061663 h 6858000"/>
              <a:gd name="connsiteX583" fmla="*/ 1298300 w 7467600"/>
              <a:gd name="connsiteY583" fmla="*/ 2247742 h 6858000"/>
              <a:gd name="connsiteX584" fmla="*/ 1125871 w 7467600"/>
              <a:gd name="connsiteY584" fmla="*/ 1989513 h 6858000"/>
              <a:gd name="connsiteX585" fmla="*/ 981574 w 7467600"/>
              <a:gd name="connsiteY585" fmla="*/ 1783157 h 6858000"/>
              <a:gd name="connsiteX586" fmla="*/ 922198 w 7467600"/>
              <a:gd name="connsiteY586" fmla="*/ 1677437 h 6858000"/>
              <a:gd name="connsiteX587" fmla="*/ 869293 w 7467600"/>
              <a:gd name="connsiteY587" fmla="*/ 1583214 h 6858000"/>
              <a:gd name="connsiteX588" fmla="*/ 751431 w 7467600"/>
              <a:gd name="connsiteY588" fmla="*/ 1405731 h 6858000"/>
              <a:gd name="connsiteX589" fmla="*/ 655236 w 7467600"/>
              <a:gd name="connsiteY589" fmla="*/ 1268632 h 6858000"/>
              <a:gd name="connsiteX590" fmla="*/ 6516292 w 7467600"/>
              <a:gd name="connsiteY590" fmla="*/ 1263064 h 6858000"/>
              <a:gd name="connsiteX591" fmla="*/ 5736320 w 7467600"/>
              <a:gd name="connsiteY591" fmla="*/ 1501803 h 6858000"/>
              <a:gd name="connsiteX592" fmla="*/ 6516292 w 7467600"/>
              <a:gd name="connsiteY592" fmla="*/ 1263064 h 6858000"/>
              <a:gd name="connsiteX593" fmla="*/ 291466 w 7467600"/>
              <a:gd name="connsiteY593" fmla="*/ 1250369 h 6858000"/>
              <a:gd name="connsiteX594" fmla="*/ 323180 w 7467600"/>
              <a:gd name="connsiteY594" fmla="*/ 1435283 h 6858000"/>
              <a:gd name="connsiteX595" fmla="*/ 349381 w 7467600"/>
              <a:gd name="connsiteY595" fmla="*/ 1875041 h 6858000"/>
              <a:gd name="connsiteX596" fmla="*/ 374363 w 7467600"/>
              <a:gd name="connsiteY596" fmla="*/ 1506494 h 6858000"/>
              <a:gd name="connsiteX597" fmla="*/ 302168 w 7467600"/>
              <a:gd name="connsiteY597" fmla="*/ 1274495 h 6858000"/>
              <a:gd name="connsiteX598" fmla="*/ 291466 w 7467600"/>
              <a:gd name="connsiteY598" fmla="*/ 1250369 h 6858000"/>
              <a:gd name="connsiteX599" fmla="*/ 678222 w 7467600"/>
              <a:gd name="connsiteY599" fmla="*/ 1248670 h 6858000"/>
              <a:gd name="connsiteX600" fmla="*/ 775536 w 7467600"/>
              <a:gd name="connsiteY600" fmla="*/ 1388015 h 6858000"/>
              <a:gd name="connsiteX601" fmla="*/ 894529 w 7467600"/>
              <a:gd name="connsiteY601" fmla="*/ 1567739 h 6858000"/>
              <a:gd name="connsiteX602" fmla="*/ 948000 w 7467600"/>
              <a:gd name="connsiteY602" fmla="*/ 1663088 h 6858000"/>
              <a:gd name="connsiteX603" fmla="*/ 1006812 w 7467600"/>
              <a:gd name="connsiteY603" fmla="*/ 1767683 h 6858000"/>
              <a:gd name="connsiteX604" fmla="*/ 1149133 w 7467600"/>
              <a:gd name="connsiteY604" fmla="*/ 1971513 h 6858000"/>
              <a:gd name="connsiteX605" fmla="*/ 1333952 w 7467600"/>
              <a:gd name="connsiteY605" fmla="*/ 2251620 h 6858000"/>
              <a:gd name="connsiteX606" fmla="*/ 1337329 w 7467600"/>
              <a:gd name="connsiteY606" fmla="*/ 2258350 h 6858000"/>
              <a:gd name="connsiteX607" fmla="*/ 1014726 w 7467600"/>
              <a:gd name="connsiteY607" fmla="*/ 1615556 h 6858000"/>
              <a:gd name="connsiteX608" fmla="*/ 678222 w 7467600"/>
              <a:gd name="connsiteY608" fmla="*/ 1248670 h 6858000"/>
              <a:gd name="connsiteX609" fmla="*/ 6691602 w 7467600"/>
              <a:gd name="connsiteY609" fmla="*/ 1140573 h 6858000"/>
              <a:gd name="connsiteX610" fmla="*/ 6571100 w 7467600"/>
              <a:gd name="connsiteY610" fmla="*/ 1183662 h 6858000"/>
              <a:gd name="connsiteX611" fmla="*/ 6241687 w 7467600"/>
              <a:gd name="connsiteY611" fmla="*/ 1257600 h 6858000"/>
              <a:gd name="connsiteX612" fmla="*/ 5693009 w 7467600"/>
              <a:gd name="connsiteY612" fmla="*/ 1478256 h 6858000"/>
              <a:gd name="connsiteX613" fmla="*/ 6548420 w 7467600"/>
              <a:gd name="connsiteY613" fmla="*/ 1214599 h 6858000"/>
              <a:gd name="connsiteX614" fmla="*/ 6605473 w 7467600"/>
              <a:gd name="connsiteY614" fmla="*/ 1184686 h 6858000"/>
              <a:gd name="connsiteX615" fmla="*/ 6691602 w 7467600"/>
              <a:gd name="connsiteY615" fmla="*/ 1140573 h 6858000"/>
              <a:gd name="connsiteX616" fmla="*/ 4002475 w 7467600"/>
              <a:gd name="connsiteY616" fmla="*/ 1037802 h 6858000"/>
              <a:gd name="connsiteX617" fmla="*/ 4000324 w 7467600"/>
              <a:gd name="connsiteY617" fmla="*/ 1039362 h 6858000"/>
              <a:gd name="connsiteX618" fmla="*/ 4002862 w 7467600"/>
              <a:gd name="connsiteY618" fmla="*/ 1042866 h 6858000"/>
              <a:gd name="connsiteX619" fmla="*/ 4002475 w 7467600"/>
              <a:gd name="connsiteY619" fmla="*/ 1037802 h 6858000"/>
              <a:gd name="connsiteX620" fmla="*/ 506322 w 7467600"/>
              <a:gd name="connsiteY620" fmla="*/ 1020997 h 6858000"/>
              <a:gd name="connsiteX621" fmla="*/ 533068 w 7467600"/>
              <a:gd name="connsiteY621" fmla="*/ 1029409 h 6858000"/>
              <a:gd name="connsiteX622" fmla="*/ 1232525 w 7467600"/>
              <a:gd name="connsiteY622" fmla="*/ 1804675 h 6858000"/>
              <a:gd name="connsiteX623" fmla="*/ 1388858 w 7467600"/>
              <a:gd name="connsiteY623" fmla="*/ 2368011 h 6858000"/>
              <a:gd name="connsiteX624" fmla="*/ 1384098 w 7467600"/>
              <a:gd name="connsiteY624" fmla="*/ 2378125 h 6858000"/>
              <a:gd name="connsiteX625" fmla="*/ 1425393 w 7467600"/>
              <a:gd name="connsiteY625" fmla="*/ 2589124 h 6858000"/>
              <a:gd name="connsiteX626" fmla="*/ 1424001 w 7467600"/>
              <a:gd name="connsiteY626" fmla="*/ 2597541 h 6858000"/>
              <a:gd name="connsiteX627" fmla="*/ 2152729 w 7467600"/>
              <a:gd name="connsiteY627" fmla="*/ 2864487 h 6858000"/>
              <a:gd name="connsiteX628" fmla="*/ 2020609 w 7467600"/>
              <a:gd name="connsiteY628" fmla="*/ 2539671 h 6858000"/>
              <a:gd name="connsiteX629" fmla="*/ 2018920 w 7467600"/>
              <a:gd name="connsiteY629" fmla="*/ 2536309 h 6858000"/>
              <a:gd name="connsiteX630" fmla="*/ 1342441 w 7467600"/>
              <a:gd name="connsiteY630" fmla="*/ 1173017 h 6858000"/>
              <a:gd name="connsiteX631" fmla="*/ 1367925 w 7467600"/>
              <a:gd name="connsiteY631" fmla="*/ 1135648 h 6858000"/>
              <a:gd name="connsiteX632" fmla="*/ 1771401 w 7467600"/>
              <a:gd name="connsiteY632" fmla="*/ 1806673 h 6858000"/>
              <a:gd name="connsiteX633" fmla="*/ 1972385 w 7467600"/>
              <a:gd name="connsiteY633" fmla="*/ 2198735 h 6858000"/>
              <a:gd name="connsiteX634" fmla="*/ 2040892 w 7467600"/>
              <a:gd name="connsiteY634" fmla="*/ 2405205 h 6858000"/>
              <a:gd name="connsiteX635" fmla="*/ 2131689 w 7467600"/>
              <a:gd name="connsiteY635" fmla="*/ 1936926 h 6858000"/>
              <a:gd name="connsiteX636" fmla="*/ 2454820 w 7467600"/>
              <a:gd name="connsiteY636" fmla="*/ 1248808 h 6858000"/>
              <a:gd name="connsiteX637" fmla="*/ 2492512 w 7467600"/>
              <a:gd name="connsiteY637" fmla="*/ 1302920 h 6858000"/>
              <a:gd name="connsiteX638" fmla="*/ 2081216 w 7467600"/>
              <a:gd name="connsiteY638" fmla="*/ 2527513 h 6858000"/>
              <a:gd name="connsiteX639" fmla="*/ 2081211 w 7467600"/>
              <a:gd name="connsiteY639" fmla="*/ 2528916 h 6858000"/>
              <a:gd name="connsiteX640" fmla="*/ 2199067 w 7467600"/>
              <a:gd name="connsiteY640" fmla="*/ 2884061 h 6858000"/>
              <a:gd name="connsiteX641" fmla="*/ 3192586 w 7467600"/>
              <a:gd name="connsiteY641" fmla="*/ 3411496 h 6858000"/>
              <a:gd name="connsiteX642" fmla="*/ 3182620 w 7467600"/>
              <a:gd name="connsiteY642" fmla="*/ 3483279 h 6858000"/>
              <a:gd name="connsiteX643" fmla="*/ 2435119 w 7467600"/>
              <a:gd name="connsiteY643" fmla="*/ 3080173 h 6858000"/>
              <a:gd name="connsiteX644" fmla="*/ 2410152 w 7467600"/>
              <a:gd name="connsiteY644" fmla="*/ 3063751 h 6858000"/>
              <a:gd name="connsiteX645" fmla="*/ 2408099 w 7467600"/>
              <a:gd name="connsiteY645" fmla="*/ 3064403 h 6858000"/>
              <a:gd name="connsiteX646" fmla="*/ 2407218 w 7467600"/>
              <a:gd name="connsiteY646" fmla="*/ 3070324 h 6858000"/>
              <a:gd name="connsiteX647" fmla="*/ 2380138 w 7467600"/>
              <a:gd name="connsiteY647" fmla="*/ 3099341 h 6858000"/>
              <a:gd name="connsiteX648" fmla="*/ 1765923 w 7467600"/>
              <a:gd name="connsiteY648" fmla="*/ 3581043 h 6858000"/>
              <a:gd name="connsiteX649" fmla="*/ 1702258 w 7467600"/>
              <a:gd name="connsiteY649" fmla="*/ 3612286 h 6858000"/>
              <a:gd name="connsiteX650" fmla="*/ 1538370 w 7467600"/>
              <a:gd name="connsiteY650" fmla="*/ 3811804 h 6858000"/>
              <a:gd name="connsiteX651" fmla="*/ 542867 w 7467600"/>
              <a:gd name="connsiteY651" fmla="*/ 4944092 h 6858000"/>
              <a:gd name="connsiteX652" fmla="*/ 515800 w 7467600"/>
              <a:gd name="connsiteY652" fmla="*/ 4862180 h 6858000"/>
              <a:gd name="connsiteX653" fmla="*/ 909145 w 7467600"/>
              <a:gd name="connsiteY653" fmla="*/ 4199225 h 6858000"/>
              <a:gd name="connsiteX654" fmla="*/ 1214067 w 7467600"/>
              <a:gd name="connsiteY654" fmla="*/ 3908561 h 6858000"/>
              <a:gd name="connsiteX655" fmla="*/ 640967 w 7467600"/>
              <a:gd name="connsiteY655" fmla="*/ 4105601 h 6858000"/>
              <a:gd name="connsiteX656" fmla="*/ 112563 w 7467600"/>
              <a:gd name="connsiteY656" fmla="*/ 4396952 h 6858000"/>
              <a:gd name="connsiteX657" fmla="*/ 0 w 7467600"/>
              <a:gd name="connsiteY657" fmla="*/ 4466006 h 6858000"/>
              <a:gd name="connsiteX658" fmla="*/ 0 w 7467600"/>
              <a:gd name="connsiteY658" fmla="*/ 4233763 h 6858000"/>
              <a:gd name="connsiteX659" fmla="*/ 36881 w 7467600"/>
              <a:gd name="connsiteY659" fmla="*/ 4200118 h 6858000"/>
              <a:gd name="connsiteX660" fmla="*/ 910534 w 7467600"/>
              <a:gd name="connsiteY660" fmla="*/ 3629753 h 6858000"/>
              <a:gd name="connsiteX661" fmla="*/ 1578717 w 7467600"/>
              <a:gd name="connsiteY661" fmla="*/ 3575982 h 6858000"/>
              <a:gd name="connsiteX662" fmla="*/ 2338780 w 7467600"/>
              <a:gd name="connsiteY662" fmla="*/ 3033725 h 6858000"/>
              <a:gd name="connsiteX663" fmla="*/ 1807991 w 7467600"/>
              <a:gd name="connsiteY663" fmla="*/ 2807184 h 6858000"/>
              <a:gd name="connsiteX664" fmla="*/ 1416358 w 7467600"/>
              <a:gd name="connsiteY664" fmla="*/ 3112571 h 6858000"/>
              <a:gd name="connsiteX665" fmla="*/ 939066 w 7467600"/>
              <a:gd name="connsiteY665" fmla="*/ 3378798 h 6858000"/>
              <a:gd name="connsiteX666" fmla="*/ 115099 w 7467600"/>
              <a:gd name="connsiteY666" fmla="*/ 3607650 h 6858000"/>
              <a:gd name="connsiteX667" fmla="*/ 97284 w 7467600"/>
              <a:gd name="connsiteY667" fmla="*/ 3520393 h 6858000"/>
              <a:gd name="connsiteX668" fmla="*/ 922050 w 7467600"/>
              <a:gd name="connsiteY668" fmla="*/ 3074867 h 6858000"/>
              <a:gd name="connsiteX669" fmla="*/ 1405265 w 7467600"/>
              <a:gd name="connsiteY669" fmla="*/ 3016319 h 6858000"/>
              <a:gd name="connsiteX670" fmla="*/ 1407512 w 7467600"/>
              <a:gd name="connsiteY670" fmla="*/ 3018001 h 6858000"/>
              <a:gd name="connsiteX671" fmla="*/ 1726266 w 7467600"/>
              <a:gd name="connsiteY671" fmla="*/ 2777274 h 6858000"/>
              <a:gd name="connsiteX672" fmla="*/ 625390 w 7467600"/>
              <a:gd name="connsiteY672" fmla="*/ 2514541 h 6858000"/>
              <a:gd name="connsiteX673" fmla="*/ 619799 w 7467600"/>
              <a:gd name="connsiteY673" fmla="*/ 2527180 h 6858000"/>
              <a:gd name="connsiteX674" fmla="*/ 310030 w 7467600"/>
              <a:gd name="connsiteY674" fmla="*/ 2771818 h 6858000"/>
              <a:gd name="connsiteX675" fmla="*/ 173877 w 7467600"/>
              <a:gd name="connsiteY675" fmla="*/ 2937056 h 6858000"/>
              <a:gd name="connsiteX676" fmla="*/ 77889 w 7467600"/>
              <a:gd name="connsiteY676" fmla="*/ 3138440 h 6858000"/>
              <a:gd name="connsiteX677" fmla="*/ 0 w 7467600"/>
              <a:gd name="connsiteY677" fmla="*/ 3271395 h 6858000"/>
              <a:gd name="connsiteX678" fmla="*/ 0 w 7467600"/>
              <a:gd name="connsiteY678" fmla="*/ 3153002 h 6858000"/>
              <a:gd name="connsiteX679" fmla="*/ 2386 w 7467600"/>
              <a:gd name="connsiteY679" fmla="*/ 3149203 h 6858000"/>
              <a:gd name="connsiteX680" fmla="*/ 89753 w 7467600"/>
              <a:gd name="connsiteY680" fmla="*/ 2987702 h 6858000"/>
              <a:gd name="connsiteX681" fmla="*/ 76869 w 7467600"/>
              <a:gd name="connsiteY681" fmla="*/ 3005404 h 6858000"/>
              <a:gd name="connsiteX682" fmla="*/ 32049 w 7467600"/>
              <a:gd name="connsiteY682" fmla="*/ 3065814 h 6858000"/>
              <a:gd name="connsiteX683" fmla="*/ 0 w 7467600"/>
              <a:gd name="connsiteY683" fmla="*/ 3108744 h 6858000"/>
              <a:gd name="connsiteX684" fmla="*/ 0 w 7467600"/>
              <a:gd name="connsiteY684" fmla="*/ 3058059 h 6858000"/>
              <a:gd name="connsiteX685" fmla="*/ 7610 w 7467600"/>
              <a:gd name="connsiteY685" fmla="*/ 3047889 h 6858000"/>
              <a:gd name="connsiteX686" fmla="*/ 52419 w 7467600"/>
              <a:gd name="connsiteY686" fmla="*/ 2987479 h 6858000"/>
              <a:gd name="connsiteX687" fmla="*/ 59142 w 7467600"/>
              <a:gd name="connsiteY687" fmla="*/ 2978488 h 6858000"/>
              <a:gd name="connsiteX688" fmla="*/ 0 w 7467600"/>
              <a:gd name="connsiteY688" fmla="*/ 3015334 h 6858000"/>
              <a:gd name="connsiteX689" fmla="*/ 0 w 7467600"/>
              <a:gd name="connsiteY689" fmla="*/ 2914286 h 6858000"/>
              <a:gd name="connsiteX690" fmla="*/ 36383 w 7467600"/>
              <a:gd name="connsiteY690" fmla="*/ 2901128 h 6858000"/>
              <a:gd name="connsiteX691" fmla="*/ 156329 w 7467600"/>
              <a:gd name="connsiteY691" fmla="*/ 2840533 h 6858000"/>
              <a:gd name="connsiteX692" fmla="*/ 358355 w 7467600"/>
              <a:gd name="connsiteY692" fmla="*/ 2620471 h 6858000"/>
              <a:gd name="connsiteX693" fmla="*/ 510577 w 7467600"/>
              <a:gd name="connsiteY693" fmla="*/ 2501244 h 6858000"/>
              <a:gd name="connsiteX694" fmla="*/ 211967 w 7467600"/>
              <a:gd name="connsiteY694" fmla="*/ 2479171 h 6858000"/>
              <a:gd name="connsiteX695" fmla="*/ 0 w 7467600"/>
              <a:gd name="connsiteY695" fmla="*/ 2476398 h 6858000"/>
              <a:gd name="connsiteX696" fmla="*/ 0 w 7467600"/>
              <a:gd name="connsiteY696" fmla="*/ 2389189 h 6858000"/>
              <a:gd name="connsiteX697" fmla="*/ 103062 w 7467600"/>
              <a:gd name="connsiteY697" fmla="*/ 2389518 h 6858000"/>
              <a:gd name="connsiteX698" fmla="*/ 510734 w 7467600"/>
              <a:gd name="connsiteY698" fmla="*/ 2416201 h 6858000"/>
              <a:gd name="connsiteX699" fmla="*/ 279257 w 7467600"/>
              <a:gd name="connsiteY699" fmla="*/ 2092102 h 6858000"/>
              <a:gd name="connsiteX700" fmla="*/ 65265 w 7467600"/>
              <a:gd name="connsiteY700" fmla="*/ 2006049 h 6858000"/>
              <a:gd name="connsiteX701" fmla="*/ 0 w 7467600"/>
              <a:gd name="connsiteY701" fmla="*/ 1982532 h 6858000"/>
              <a:gd name="connsiteX702" fmla="*/ 0 w 7467600"/>
              <a:gd name="connsiteY702" fmla="*/ 1912789 h 6858000"/>
              <a:gd name="connsiteX703" fmla="*/ 97460 w 7467600"/>
              <a:gd name="connsiteY703" fmla="*/ 1953725 h 6858000"/>
              <a:gd name="connsiteX704" fmla="*/ 221272 w 7467600"/>
              <a:gd name="connsiteY704" fmla="*/ 1980766 h 6858000"/>
              <a:gd name="connsiteX705" fmla="*/ 116765 w 7467600"/>
              <a:gd name="connsiteY705" fmla="*/ 1911033 h 6858000"/>
              <a:gd name="connsiteX706" fmla="*/ 16405 w 7467600"/>
              <a:gd name="connsiteY706" fmla="*/ 1803412 h 6858000"/>
              <a:gd name="connsiteX707" fmla="*/ 0 w 7467600"/>
              <a:gd name="connsiteY707" fmla="*/ 1784777 h 6858000"/>
              <a:gd name="connsiteX708" fmla="*/ 0 w 7467600"/>
              <a:gd name="connsiteY708" fmla="*/ 1740082 h 6858000"/>
              <a:gd name="connsiteX709" fmla="*/ 39394 w 7467600"/>
              <a:gd name="connsiteY709" fmla="*/ 1784856 h 6858000"/>
              <a:gd name="connsiteX710" fmla="*/ 135813 w 7467600"/>
              <a:gd name="connsiteY710" fmla="*/ 1888838 h 6858000"/>
              <a:gd name="connsiteX711" fmla="*/ 242575 w 7467600"/>
              <a:gd name="connsiteY711" fmla="*/ 1958841 h 6858000"/>
              <a:gd name="connsiteX712" fmla="*/ 82197 w 7467600"/>
              <a:gd name="connsiteY712" fmla="*/ 1754826 h 6858000"/>
              <a:gd name="connsiteX713" fmla="*/ 0 w 7467600"/>
              <a:gd name="connsiteY713" fmla="*/ 1679650 h 6858000"/>
              <a:gd name="connsiteX714" fmla="*/ 0 w 7467600"/>
              <a:gd name="connsiteY714" fmla="*/ 1602463 h 6858000"/>
              <a:gd name="connsiteX715" fmla="*/ 84689 w 7467600"/>
              <a:gd name="connsiteY715" fmla="*/ 1677442 h 6858000"/>
              <a:gd name="connsiteX716" fmla="*/ 298437 w 7467600"/>
              <a:gd name="connsiteY716" fmla="*/ 1968019 h 6858000"/>
              <a:gd name="connsiteX717" fmla="*/ 227269 w 7467600"/>
              <a:gd name="connsiteY717" fmla="*/ 1114064 h 6858000"/>
              <a:gd name="connsiteX718" fmla="*/ 248003 w 7467600"/>
              <a:gd name="connsiteY718" fmla="*/ 1089613 h 6858000"/>
              <a:gd name="connsiteX719" fmla="*/ 427020 w 7467600"/>
              <a:gd name="connsiteY719" fmla="*/ 1619803 h 6858000"/>
              <a:gd name="connsiteX720" fmla="*/ 340345 w 7467600"/>
              <a:gd name="connsiteY720" fmla="*/ 2027739 h 6858000"/>
              <a:gd name="connsiteX721" fmla="*/ 360865 w 7467600"/>
              <a:gd name="connsiteY721" fmla="*/ 2044827 h 6858000"/>
              <a:gd name="connsiteX722" fmla="*/ 560414 w 7467600"/>
              <a:gd name="connsiteY722" fmla="*/ 2421457 h 6858000"/>
              <a:gd name="connsiteX723" fmla="*/ 1359703 w 7467600"/>
              <a:gd name="connsiteY723" fmla="*/ 2578554 h 6858000"/>
              <a:gd name="connsiteX724" fmla="*/ 1359422 w 7467600"/>
              <a:gd name="connsiteY724" fmla="*/ 2577994 h 6858000"/>
              <a:gd name="connsiteX725" fmla="*/ 828701 w 7467600"/>
              <a:gd name="connsiteY725" fmla="*/ 1839520 h 6858000"/>
              <a:gd name="connsiteX726" fmla="*/ 494427 w 7467600"/>
              <a:gd name="connsiteY726" fmla="*/ 1092333 h 6858000"/>
              <a:gd name="connsiteX727" fmla="*/ 506322 w 7467600"/>
              <a:gd name="connsiteY727" fmla="*/ 1020997 h 6858000"/>
              <a:gd name="connsiteX728" fmla="*/ 4570198 w 7467600"/>
              <a:gd name="connsiteY728" fmla="*/ 978081 h 6858000"/>
              <a:gd name="connsiteX729" fmla="*/ 4523691 w 7467600"/>
              <a:gd name="connsiteY729" fmla="*/ 1127776 h 6858000"/>
              <a:gd name="connsiteX730" fmla="*/ 4509875 w 7467600"/>
              <a:gd name="connsiteY730" fmla="*/ 1167552 h 6858000"/>
              <a:gd name="connsiteX731" fmla="*/ 4478168 w 7467600"/>
              <a:gd name="connsiteY731" fmla="*/ 1260735 h 6858000"/>
              <a:gd name="connsiteX732" fmla="*/ 4409309 w 7467600"/>
              <a:gd name="connsiteY732" fmla="*/ 1666996 h 6858000"/>
              <a:gd name="connsiteX733" fmla="*/ 4370031 w 7467600"/>
              <a:gd name="connsiteY733" fmla="*/ 1955666 h 6858000"/>
              <a:gd name="connsiteX734" fmla="*/ 4570198 w 7467600"/>
              <a:gd name="connsiteY734" fmla="*/ 978081 h 6858000"/>
              <a:gd name="connsiteX735" fmla="*/ 4557898 w 7467600"/>
              <a:gd name="connsiteY735" fmla="*/ 900011 h 6858000"/>
              <a:gd name="connsiteX736" fmla="*/ 4344840 w 7467600"/>
              <a:gd name="connsiteY736" fmla="*/ 1922038 h 6858000"/>
              <a:gd name="connsiteX737" fmla="*/ 4378710 w 7467600"/>
              <a:gd name="connsiteY737" fmla="*/ 1665516 h 6858000"/>
              <a:gd name="connsiteX738" fmla="*/ 4448798 w 7467600"/>
              <a:gd name="connsiteY738" fmla="*/ 1253024 h 6858000"/>
              <a:gd name="connsiteX739" fmla="*/ 4480315 w 7467600"/>
              <a:gd name="connsiteY739" fmla="*/ 1158454 h 6858000"/>
              <a:gd name="connsiteX740" fmla="*/ 4494133 w 7467600"/>
              <a:gd name="connsiteY740" fmla="*/ 1118676 h 6858000"/>
              <a:gd name="connsiteX741" fmla="*/ 4557898 w 7467600"/>
              <a:gd name="connsiteY741" fmla="*/ 900011 h 6858000"/>
              <a:gd name="connsiteX742" fmla="*/ 5870151 w 7467600"/>
              <a:gd name="connsiteY742" fmla="*/ 898890 h 6858000"/>
              <a:gd name="connsiteX743" fmla="*/ 5861335 w 7467600"/>
              <a:gd name="connsiteY743" fmla="*/ 899177 h 6858000"/>
              <a:gd name="connsiteX744" fmla="*/ 5843702 w 7467600"/>
              <a:gd name="connsiteY744" fmla="*/ 899748 h 6858000"/>
              <a:gd name="connsiteX745" fmla="*/ 5651107 w 7467600"/>
              <a:gd name="connsiteY745" fmla="*/ 920306 h 6858000"/>
              <a:gd name="connsiteX746" fmla="*/ 5459407 w 7467600"/>
              <a:gd name="connsiteY746" fmla="*/ 940975 h 6858000"/>
              <a:gd name="connsiteX747" fmla="*/ 5374846 w 7467600"/>
              <a:gd name="connsiteY747" fmla="*/ 941988 h 6858000"/>
              <a:gd name="connsiteX748" fmla="*/ 5256105 w 7467600"/>
              <a:gd name="connsiteY748" fmla="*/ 945632 h 6858000"/>
              <a:gd name="connsiteX749" fmla="*/ 5107071 w 7467600"/>
              <a:gd name="connsiteY749" fmla="*/ 969720 h 6858000"/>
              <a:gd name="connsiteX750" fmla="*/ 4998681 w 7467600"/>
              <a:gd name="connsiteY750" fmla="*/ 988771 h 6858000"/>
              <a:gd name="connsiteX751" fmla="*/ 5870151 w 7467600"/>
              <a:gd name="connsiteY751" fmla="*/ 898890 h 6858000"/>
              <a:gd name="connsiteX752" fmla="*/ 5504425 w 7467600"/>
              <a:gd name="connsiteY752" fmla="*/ 848067 h 6858000"/>
              <a:gd name="connsiteX753" fmla="*/ 4968849 w 7467600"/>
              <a:gd name="connsiteY753" fmla="*/ 962318 h 6858000"/>
              <a:gd name="connsiteX754" fmla="*/ 5104039 w 7467600"/>
              <a:gd name="connsiteY754" fmla="*/ 940634 h 6858000"/>
              <a:gd name="connsiteX755" fmla="*/ 5256311 w 7467600"/>
              <a:gd name="connsiteY755" fmla="*/ 916490 h 6858000"/>
              <a:gd name="connsiteX756" fmla="*/ 5377381 w 7467600"/>
              <a:gd name="connsiteY756" fmla="*/ 912671 h 6858000"/>
              <a:gd name="connsiteX757" fmla="*/ 5460148 w 7467600"/>
              <a:gd name="connsiteY757" fmla="*/ 911442 h 6858000"/>
              <a:gd name="connsiteX758" fmla="*/ 5648971 w 7467600"/>
              <a:gd name="connsiteY758" fmla="*/ 891331 h 6858000"/>
              <a:gd name="connsiteX759" fmla="*/ 5844807 w 7467600"/>
              <a:gd name="connsiteY759" fmla="*/ 870718 h 6858000"/>
              <a:gd name="connsiteX760" fmla="*/ 5862975 w 7467600"/>
              <a:gd name="connsiteY760" fmla="*/ 869756 h 6858000"/>
              <a:gd name="connsiteX761" fmla="*/ 5920887 w 7467600"/>
              <a:gd name="connsiteY761" fmla="*/ 865929 h 6858000"/>
              <a:gd name="connsiteX762" fmla="*/ 5504425 w 7467600"/>
              <a:gd name="connsiteY762" fmla="*/ 848067 h 6858000"/>
              <a:gd name="connsiteX763" fmla="*/ 3607114 w 7467600"/>
              <a:gd name="connsiteY763" fmla="*/ 467441 h 6858000"/>
              <a:gd name="connsiteX764" fmla="*/ 3296242 w 7467600"/>
              <a:gd name="connsiteY764" fmla="*/ 807991 h 6858000"/>
              <a:gd name="connsiteX765" fmla="*/ 3174674 w 7467600"/>
              <a:gd name="connsiteY765" fmla="*/ 919759 h 6858000"/>
              <a:gd name="connsiteX766" fmla="*/ 3042978 w 7467600"/>
              <a:gd name="connsiteY766" fmla="*/ 1054894 h 6858000"/>
              <a:gd name="connsiteX767" fmla="*/ 2968914 w 7467600"/>
              <a:gd name="connsiteY767" fmla="*/ 1133756 h 6858000"/>
              <a:gd name="connsiteX768" fmla="*/ 3103823 w 7467600"/>
              <a:gd name="connsiteY768" fmla="*/ 1026814 h 6858000"/>
              <a:gd name="connsiteX769" fmla="*/ 3607114 w 7467600"/>
              <a:gd name="connsiteY769" fmla="*/ 467441 h 6858000"/>
              <a:gd name="connsiteX770" fmla="*/ 3744487 w 7467600"/>
              <a:gd name="connsiteY770" fmla="*/ 383136 h 6858000"/>
              <a:gd name="connsiteX771" fmla="*/ 3970213 w 7467600"/>
              <a:gd name="connsiteY771" fmla="*/ 995559 h 6858000"/>
              <a:gd name="connsiteX772" fmla="*/ 3744487 w 7467600"/>
              <a:gd name="connsiteY772" fmla="*/ 383136 h 6858000"/>
              <a:gd name="connsiteX773" fmla="*/ 3624562 w 7467600"/>
              <a:gd name="connsiteY773" fmla="*/ 367041 h 6858000"/>
              <a:gd name="connsiteX774" fmla="*/ 3489712 w 7467600"/>
              <a:gd name="connsiteY774" fmla="*/ 485386 h 6858000"/>
              <a:gd name="connsiteX775" fmla="*/ 3182994 w 7467600"/>
              <a:gd name="connsiteY775" fmla="*/ 828265 h 6858000"/>
              <a:gd name="connsiteX776" fmla="*/ 2892114 w 7467600"/>
              <a:gd name="connsiteY776" fmla="*/ 1172635 h 6858000"/>
              <a:gd name="connsiteX777" fmla="*/ 3021459 w 7467600"/>
              <a:gd name="connsiteY777" fmla="*/ 1035385 h 6858000"/>
              <a:gd name="connsiteX778" fmla="*/ 3153873 w 7467600"/>
              <a:gd name="connsiteY778" fmla="*/ 898971 h 6858000"/>
              <a:gd name="connsiteX779" fmla="*/ 3276511 w 7467600"/>
              <a:gd name="connsiteY779" fmla="*/ 786423 h 6858000"/>
              <a:gd name="connsiteX780" fmla="*/ 3584154 w 7467600"/>
              <a:gd name="connsiteY780" fmla="*/ 448218 h 6858000"/>
              <a:gd name="connsiteX781" fmla="*/ 3624562 w 7467600"/>
              <a:gd name="connsiteY781" fmla="*/ 367041 h 6858000"/>
              <a:gd name="connsiteX782" fmla="*/ 3766672 w 7467600"/>
              <a:gd name="connsiteY782" fmla="*/ 359429 h 6858000"/>
              <a:gd name="connsiteX783" fmla="*/ 3996338 w 7467600"/>
              <a:gd name="connsiteY783" fmla="*/ 968237 h 6858000"/>
              <a:gd name="connsiteX784" fmla="*/ 3766672 w 7467600"/>
              <a:gd name="connsiteY784" fmla="*/ 359429 h 6858000"/>
              <a:gd name="connsiteX785" fmla="*/ 5805386 w 7467600"/>
              <a:gd name="connsiteY785" fmla="*/ 239240 h 6858000"/>
              <a:gd name="connsiteX786" fmla="*/ 5736947 w 7467600"/>
              <a:gd name="connsiteY786" fmla="*/ 261367 h 6858000"/>
              <a:gd name="connsiteX787" fmla="*/ 5427012 w 7467600"/>
              <a:gd name="connsiteY787" fmla="*/ 311272 h 6858000"/>
              <a:gd name="connsiteX788" fmla="*/ 5147818 w 7467600"/>
              <a:gd name="connsiteY788" fmla="*/ 322112 h 6858000"/>
              <a:gd name="connsiteX789" fmla="*/ 5060854 w 7467600"/>
              <a:gd name="connsiteY789" fmla="*/ 311882 h 6858000"/>
              <a:gd name="connsiteX790" fmla="*/ 4945989 w 7467600"/>
              <a:gd name="connsiteY790" fmla="*/ 300516 h 6858000"/>
              <a:gd name="connsiteX791" fmla="*/ 5410479 w 7467600"/>
              <a:gd name="connsiteY791" fmla="*/ 348434 h 6858000"/>
              <a:gd name="connsiteX792" fmla="*/ 5805386 w 7467600"/>
              <a:gd name="connsiteY792" fmla="*/ 239240 h 6858000"/>
              <a:gd name="connsiteX793" fmla="*/ 5905192 w 7467600"/>
              <a:gd name="connsiteY793" fmla="*/ 163079 h 6858000"/>
              <a:gd name="connsiteX794" fmla="*/ 5865655 w 7467600"/>
              <a:gd name="connsiteY794" fmla="*/ 171901 h 6858000"/>
              <a:gd name="connsiteX795" fmla="*/ 5259740 w 7467600"/>
              <a:gd name="connsiteY795" fmla="*/ 257013 h 6858000"/>
              <a:gd name="connsiteX796" fmla="*/ 5208466 w 7467600"/>
              <a:gd name="connsiteY796" fmla="*/ 257550 h 6858000"/>
              <a:gd name="connsiteX797" fmla="*/ 4980204 w 7467600"/>
              <a:gd name="connsiteY797" fmla="*/ 271903 h 6858000"/>
              <a:gd name="connsiteX798" fmla="*/ 5068068 w 7467600"/>
              <a:gd name="connsiteY798" fmla="*/ 282244 h 6858000"/>
              <a:gd name="connsiteX799" fmla="*/ 5153231 w 7467600"/>
              <a:gd name="connsiteY799" fmla="*/ 292240 h 6858000"/>
              <a:gd name="connsiteX800" fmla="*/ 5426491 w 7467600"/>
              <a:gd name="connsiteY800" fmla="*/ 281128 h 6858000"/>
              <a:gd name="connsiteX801" fmla="*/ 5731212 w 7467600"/>
              <a:gd name="connsiteY801" fmla="*/ 231951 h 6858000"/>
              <a:gd name="connsiteX802" fmla="*/ 5905192 w 7467600"/>
              <a:gd name="connsiteY802" fmla="*/ 163079 h 6858000"/>
              <a:gd name="connsiteX803" fmla="*/ 5944437 w 7467600"/>
              <a:gd name="connsiteY803" fmla="*/ 113829 h 6858000"/>
              <a:gd name="connsiteX804" fmla="*/ 5825032 w 7467600"/>
              <a:gd name="connsiteY804" fmla="*/ 146405 h 6858000"/>
              <a:gd name="connsiteX805" fmla="*/ 4955599 w 7467600"/>
              <a:gd name="connsiteY805" fmla="*/ 247008 h 6858000"/>
              <a:gd name="connsiteX806" fmla="*/ 5210104 w 7467600"/>
              <a:gd name="connsiteY806" fmla="*/ 228123 h 6858000"/>
              <a:gd name="connsiteX807" fmla="*/ 5261015 w 7467600"/>
              <a:gd name="connsiteY807" fmla="*/ 227087 h 6858000"/>
              <a:gd name="connsiteX808" fmla="*/ 5861181 w 7467600"/>
              <a:gd name="connsiteY808" fmla="*/ 143093 h 6858000"/>
              <a:gd name="connsiteX809" fmla="*/ 5961252 w 7467600"/>
              <a:gd name="connsiteY809" fmla="*/ 114820 h 6858000"/>
              <a:gd name="connsiteX810" fmla="*/ 5944437 w 7467600"/>
              <a:gd name="connsiteY810" fmla="*/ 113829 h 6858000"/>
              <a:gd name="connsiteX811" fmla="*/ 3882765 w 7467600"/>
              <a:gd name="connsiteY811" fmla="*/ 0 h 6858000"/>
              <a:gd name="connsiteX812" fmla="*/ 3995099 w 7467600"/>
              <a:gd name="connsiteY812" fmla="*/ 0 h 6858000"/>
              <a:gd name="connsiteX813" fmla="*/ 4163818 w 7467600"/>
              <a:gd name="connsiteY813" fmla="*/ 234104 h 6858000"/>
              <a:gd name="connsiteX814" fmla="*/ 4172099 w 7467600"/>
              <a:gd name="connsiteY814" fmla="*/ 234207 h 6858000"/>
              <a:gd name="connsiteX815" fmla="*/ 4784282 w 7467600"/>
              <a:gd name="connsiteY815" fmla="*/ 276561 h 6858000"/>
              <a:gd name="connsiteX816" fmla="*/ 4801687 w 7467600"/>
              <a:gd name="connsiteY816" fmla="*/ 267764 h 6858000"/>
              <a:gd name="connsiteX817" fmla="*/ 6082788 w 7467600"/>
              <a:gd name="connsiteY817" fmla="*/ 64119 h 6858000"/>
              <a:gd name="connsiteX818" fmla="*/ 6099442 w 7467600"/>
              <a:gd name="connsiteY818" fmla="*/ 82568 h 6858000"/>
              <a:gd name="connsiteX819" fmla="*/ 4804137 w 7467600"/>
              <a:gd name="connsiteY819" fmla="*/ 320931 h 6858000"/>
              <a:gd name="connsiteX820" fmla="*/ 4227047 w 7467600"/>
              <a:gd name="connsiteY820" fmla="*/ 313415 h 6858000"/>
              <a:gd name="connsiteX821" fmla="*/ 4346041 w 7467600"/>
              <a:gd name="connsiteY821" fmla="*/ 456086 h 6858000"/>
              <a:gd name="connsiteX822" fmla="*/ 4870967 w 7467600"/>
              <a:gd name="connsiteY822" fmla="*/ 963061 h 6858000"/>
              <a:gd name="connsiteX823" fmla="*/ 4889647 w 7467600"/>
              <a:gd name="connsiteY823" fmla="*/ 957147 h 6858000"/>
              <a:gd name="connsiteX824" fmla="*/ 5422504 w 7467600"/>
              <a:gd name="connsiteY824" fmla="*/ 805191 h 6858000"/>
              <a:gd name="connsiteX825" fmla="*/ 6087656 w 7467600"/>
              <a:gd name="connsiteY825" fmla="*/ 826703 h 6858000"/>
              <a:gd name="connsiteX826" fmla="*/ 6058717 w 7467600"/>
              <a:gd name="connsiteY826" fmla="*/ 865992 h 6858000"/>
              <a:gd name="connsiteX827" fmla="*/ 4974153 w 7467600"/>
              <a:gd name="connsiteY827" fmla="*/ 1045456 h 6858000"/>
              <a:gd name="connsiteX828" fmla="*/ 5627835 w 7467600"/>
              <a:gd name="connsiteY828" fmla="*/ 1472077 h 6858000"/>
              <a:gd name="connsiteX829" fmla="*/ 5629817 w 7467600"/>
              <a:gd name="connsiteY829" fmla="*/ 1471412 h 6858000"/>
              <a:gd name="connsiteX830" fmla="*/ 5634124 w 7467600"/>
              <a:gd name="connsiteY830" fmla="*/ 1470572 h 6858000"/>
              <a:gd name="connsiteX831" fmla="*/ 5755832 w 7467600"/>
              <a:gd name="connsiteY831" fmla="*/ 1383886 h 6858000"/>
              <a:gd name="connsiteX832" fmla="*/ 6014186 w 7467600"/>
              <a:gd name="connsiteY832" fmla="*/ 1279799 h 6858000"/>
              <a:gd name="connsiteX833" fmla="*/ 6901619 w 7467600"/>
              <a:gd name="connsiteY833" fmla="*/ 1047874 h 6858000"/>
              <a:gd name="connsiteX834" fmla="*/ 6931566 w 7467600"/>
              <a:gd name="connsiteY834" fmla="*/ 1062034 h 6858000"/>
              <a:gd name="connsiteX835" fmla="*/ 5790982 w 7467600"/>
              <a:gd name="connsiteY835" fmla="*/ 1561380 h 6858000"/>
              <a:gd name="connsiteX836" fmla="*/ 6188971 w 7467600"/>
              <a:gd name="connsiteY836" fmla="*/ 1755168 h 6858000"/>
              <a:gd name="connsiteX837" fmla="*/ 6202446 w 7467600"/>
              <a:gd name="connsiteY837" fmla="*/ 1752268 h 6858000"/>
              <a:gd name="connsiteX838" fmla="*/ 7179560 w 7467600"/>
              <a:gd name="connsiteY838" fmla="*/ 1467551 h 6858000"/>
              <a:gd name="connsiteX839" fmla="*/ 7158730 w 7467600"/>
              <a:gd name="connsiteY839" fmla="*/ 1507835 h 6858000"/>
              <a:gd name="connsiteX840" fmla="*/ 6326959 w 7467600"/>
              <a:gd name="connsiteY840" fmla="*/ 1817686 h 6858000"/>
              <a:gd name="connsiteX841" fmla="*/ 6537433 w 7467600"/>
              <a:gd name="connsiteY841" fmla="*/ 1907790 h 6858000"/>
              <a:gd name="connsiteX842" fmla="*/ 6550221 w 7467600"/>
              <a:gd name="connsiteY842" fmla="*/ 1910729 h 6858000"/>
              <a:gd name="connsiteX843" fmla="*/ 6964438 w 7467600"/>
              <a:gd name="connsiteY843" fmla="*/ 2209505 h 6858000"/>
              <a:gd name="connsiteX844" fmla="*/ 7367862 w 7467600"/>
              <a:gd name="connsiteY844" fmla="*/ 2806833 h 6858000"/>
              <a:gd name="connsiteX845" fmla="*/ 7364329 w 7467600"/>
              <a:gd name="connsiteY845" fmla="*/ 2826907 h 6858000"/>
              <a:gd name="connsiteX846" fmla="*/ 7290545 w 7467600"/>
              <a:gd name="connsiteY846" fmla="*/ 2850663 h 6858000"/>
              <a:gd name="connsiteX847" fmla="*/ 6472036 w 7467600"/>
              <a:gd name="connsiteY847" fmla="*/ 1959003 h 6858000"/>
              <a:gd name="connsiteX848" fmla="*/ 5792897 w 7467600"/>
              <a:gd name="connsiteY848" fmla="*/ 1647747 h 6858000"/>
              <a:gd name="connsiteX849" fmla="*/ 5842751 w 7467600"/>
              <a:gd name="connsiteY849" fmla="*/ 1816112 h 6858000"/>
              <a:gd name="connsiteX850" fmla="*/ 5847424 w 7467600"/>
              <a:gd name="connsiteY850" fmla="*/ 1815776 h 6858000"/>
              <a:gd name="connsiteX851" fmla="*/ 6399821 w 7467600"/>
              <a:gd name="connsiteY851" fmla="*/ 2344799 h 6858000"/>
              <a:gd name="connsiteX852" fmla="*/ 6323232 w 7467600"/>
              <a:gd name="connsiteY852" fmla="*/ 2389634 h 6858000"/>
              <a:gd name="connsiteX853" fmla="*/ 5942958 w 7467600"/>
              <a:gd name="connsiteY853" fmla="*/ 2077708 h 6858000"/>
              <a:gd name="connsiteX854" fmla="*/ 5921559 w 7467600"/>
              <a:gd name="connsiteY854" fmla="*/ 2378596 h 6858000"/>
              <a:gd name="connsiteX855" fmla="*/ 5817651 w 7467600"/>
              <a:gd name="connsiteY855" fmla="*/ 3023919 h 6858000"/>
              <a:gd name="connsiteX856" fmla="*/ 5729634 w 7467600"/>
              <a:gd name="connsiteY856" fmla="*/ 3051849 h 6858000"/>
              <a:gd name="connsiteX857" fmla="*/ 5611018 w 7467600"/>
              <a:gd name="connsiteY857" fmla="*/ 2316769 h 6858000"/>
              <a:gd name="connsiteX858" fmla="*/ 5687608 w 7467600"/>
              <a:gd name="connsiteY858" fmla="*/ 2039972 h 6858000"/>
              <a:gd name="connsiteX859" fmla="*/ 5657554 w 7467600"/>
              <a:gd name="connsiteY859" fmla="*/ 1576445 h 6858000"/>
              <a:gd name="connsiteX860" fmla="*/ 5150475 w 7467600"/>
              <a:gd name="connsiteY860" fmla="*/ 1274012 h 6858000"/>
              <a:gd name="connsiteX861" fmla="*/ 5349142 w 7467600"/>
              <a:gd name="connsiteY861" fmla="*/ 2204405 h 6858000"/>
              <a:gd name="connsiteX862" fmla="*/ 5262214 w 7467600"/>
              <a:gd name="connsiteY862" fmla="*/ 2233836 h 6858000"/>
              <a:gd name="connsiteX863" fmla="*/ 4981539 w 7467600"/>
              <a:gd name="connsiteY863" fmla="*/ 1542201 h 6858000"/>
              <a:gd name="connsiteX864" fmla="*/ 4958461 w 7467600"/>
              <a:gd name="connsiteY864" fmla="*/ 1136957 h 6858000"/>
              <a:gd name="connsiteX865" fmla="*/ 4655015 w 7467600"/>
              <a:gd name="connsiteY865" fmla="*/ 891426 h 6858000"/>
              <a:gd name="connsiteX866" fmla="*/ 4348002 w 7467600"/>
              <a:gd name="connsiteY866" fmla="*/ 2205895 h 6858000"/>
              <a:gd name="connsiteX867" fmla="*/ 4262250 w 7467600"/>
              <a:gd name="connsiteY867" fmla="*/ 2219972 h 6858000"/>
              <a:gd name="connsiteX868" fmla="*/ 4550611 w 7467600"/>
              <a:gd name="connsiteY868" fmla="*/ 817540 h 6858000"/>
              <a:gd name="connsiteX869" fmla="*/ 4564418 w 7467600"/>
              <a:gd name="connsiteY869" fmla="*/ 808293 h 6858000"/>
              <a:gd name="connsiteX870" fmla="*/ 4266388 w 7467600"/>
              <a:gd name="connsiteY870" fmla="*/ 500083 h 6858000"/>
              <a:gd name="connsiteX871" fmla="*/ 4032842 w 7467600"/>
              <a:gd name="connsiteY871" fmla="*/ 211809 h 6858000"/>
              <a:gd name="connsiteX872" fmla="*/ 3882765 w 7467600"/>
              <a:gd name="connsiteY872" fmla="*/ 0 h 6858000"/>
              <a:gd name="connsiteX873" fmla="*/ 3721337 w 7467600"/>
              <a:gd name="connsiteY873" fmla="*/ 0 h 6858000"/>
              <a:gd name="connsiteX874" fmla="*/ 3797544 w 7467600"/>
              <a:gd name="connsiteY874" fmla="*/ 0 h 6858000"/>
              <a:gd name="connsiteX875" fmla="*/ 3775734 w 7467600"/>
              <a:gd name="connsiteY875" fmla="*/ 95131 h 6858000"/>
              <a:gd name="connsiteX876" fmla="*/ 3724807 w 7467600"/>
              <a:gd name="connsiteY876" fmla="*/ 272257 h 6858000"/>
              <a:gd name="connsiteX877" fmla="*/ 3726844 w 7467600"/>
              <a:gd name="connsiteY877" fmla="*/ 282988 h 6858000"/>
              <a:gd name="connsiteX878" fmla="*/ 3742664 w 7467600"/>
              <a:gd name="connsiteY878" fmla="*/ 279918 h 6858000"/>
              <a:gd name="connsiteX879" fmla="*/ 4103910 w 7467600"/>
              <a:gd name="connsiteY879" fmla="*/ 1161917 h 6858000"/>
              <a:gd name="connsiteX880" fmla="*/ 4020269 w 7467600"/>
              <a:gd name="connsiteY880" fmla="*/ 1200406 h 6858000"/>
              <a:gd name="connsiteX881" fmla="*/ 3674882 w 7467600"/>
              <a:gd name="connsiteY881" fmla="*/ 488524 h 6858000"/>
              <a:gd name="connsiteX882" fmla="*/ 3132682 w 7467600"/>
              <a:gd name="connsiteY882" fmla="*/ 1072284 h 6858000"/>
              <a:gd name="connsiteX883" fmla="*/ 2716346 w 7467600"/>
              <a:gd name="connsiteY883" fmla="*/ 1276376 h 6858000"/>
              <a:gd name="connsiteX884" fmla="*/ 2716772 w 7467600"/>
              <a:gd name="connsiteY884" fmla="*/ 1255462 h 6858000"/>
              <a:gd name="connsiteX885" fmla="*/ 3471096 w 7467600"/>
              <a:gd name="connsiteY885" fmla="*/ 437072 h 6858000"/>
              <a:gd name="connsiteX886" fmla="*/ 3639057 w 7467600"/>
              <a:gd name="connsiteY886" fmla="*/ 286334 h 6858000"/>
              <a:gd name="connsiteX887" fmla="*/ 3640309 w 7467600"/>
              <a:gd name="connsiteY887" fmla="*/ 284664 h 6858000"/>
              <a:gd name="connsiteX888" fmla="*/ 3646022 w 7467600"/>
              <a:gd name="connsiteY888" fmla="*/ 276711 h 6858000"/>
              <a:gd name="connsiteX889" fmla="*/ 3707943 w 7467600"/>
              <a:gd name="connsiteY889" fmla="*/ 65958 h 6858000"/>
              <a:gd name="connsiteX890" fmla="*/ 3721337 w 7467600"/>
              <a:gd name="connsiteY890" fmla="*/ 0 h 6858000"/>
              <a:gd name="connsiteX891" fmla="*/ 2867960 w 7467600"/>
              <a:gd name="connsiteY891" fmla="*/ 0 h 6858000"/>
              <a:gd name="connsiteX892" fmla="*/ 2926351 w 7467600"/>
              <a:gd name="connsiteY892" fmla="*/ 0 h 6858000"/>
              <a:gd name="connsiteX893" fmla="*/ 2902823 w 7467600"/>
              <a:gd name="connsiteY893" fmla="*/ 262929 h 6858000"/>
              <a:gd name="connsiteX894" fmla="*/ 2940663 w 7467600"/>
              <a:gd name="connsiteY894" fmla="*/ 140884 h 6858000"/>
              <a:gd name="connsiteX895" fmla="*/ 2947039 w 7467600"/>
              <a:gd name="connsiteY895" fmla="*/ 122524 h 6858000"/>
              <a:gd name="connsiteX896" fmla="*/ 2984316 w 7467600"/>
              <a:gd name="connsiteY896" fmla="*/ 0 h 6858000"/>
              <a:gd name="connsiteX897" fmla="*/ 3016114 w 7467600"/>
              <a:gd name="connsiteY897" fmla="*/ 0 h 6858000"/>
              <a:gd name="connsiteX898" fmla="*/ 2979949 w 7467600"/>
              <a:gd name="connsiteY898" fmla="*/ 119274 h 6858000"/>
              <a:gd name="connsiteX899" fmla="*/ 3023879 w 7467600"/>
              <a:gd name="connsiteY899" fmla="*/ 0 h 6858000"/>
              <a:gd name="connsiteX900" fmla="*/ 3105400 w 7467600"/>
              <a:gd name="connsiteY900" fmla="*/ 0 h 6858000"/>
              <a:gd name="connsiteX901" fmla="*/ 3094669 w 7467600"/>
              <a:gd name="connsiteY901" fmla="*/ 30308 h 6858000"/>
              <a:gd name="connsiteX902" fmla="*/ 2901945 w 7467600"/>
              <a:gd name="connsiteY902" fmla="*/ 466538 h 6858000"/>
              <a:gd name="connsiteX903" fmla="*/ 2815209 w 7467600"/>
              <a:gd name="connsiteY903" fmla="*/ 497361 h 6858000"/>
              <a:gd name="connsiteX904" fmla="*/ 2844845 w 7467600"/>
              <a:gd name="connsiteY904" fmla="*/ 127638 h 6858000"/>
              <a:gd name="connsiteX905" fmla="*/ 2867960 w 7467600"/>
              <a:gd name="connsiteY905" fmla="*/ 0 h 6858000"/>
              <a:gd name="connsiteX906" fmla="*/ 1057230 w 7467600"/>
              <a:gd name="connsiteY906" fmla="*/ 0 h 6858000"/>
              <a:gd name="connsiteX907" fmla="*/ 1111003 w 7467600"/>
              <a:gd name="connsiteY907" fmla="*/ 0 h 6858000"/>
              <a:gd name="connsiteX908" fmla="*/ 1125553 w 7467600"/>
              <a:gd name="connsiteY908" fmla="*/ 52588 h 6858000"/>
              <a:gd name="connsiteX909" fmla="*/ 1304276 w 7467600"/>
              <a:gd name="connsiteY909" fmla="*/ 476275 h 6858000"/>
              <a:gd name="connsiteX910" fmla="*/ 1492066 w 7467600"/>
              <a:gd name="connsiteY910" fmla="*/ 886333 h 6858000"/>
              <a:gd name="connsiteX911" fmla="*/ 1423698 w 7467600"/>
              <a:gd name="connsiteY911" fmla="*/ 710817 h 6858000"/>
              <a:gd name="connsiteX912" fmla="*/ 1357609 w 7467600"/>
              <a:gd name="connsiteY912" fmla="*/ 532892 h 6858000"/>
              <a:gd name="connsiteX913" fmla="*/ 1309550 w 7467600"/>
              <a:gd name="connsiteY913" fmla="*/ 374031 h 6858000"/>
              <a:gd name="connsiteX914" fmla="*/ 1193673 w 7467600"/>
              <a:gd name="connsiteY914" fmla="*/ 49533 h 6858000"/>
              <a:gd name="connsiteX915" fmla="*/ 1164391 w 7467600"/>
              <a:gd name="connsiteY915" fmla="*/ 0 h 6858000"/>
              <a:gd name="connsiteX916" fmla="*/ 1200666 w 7467600"/>
              <a:gd name="connsiteY916" fmla="*/ 0 h 6858000"/>
              <a:gd name="connsiteX917" fmla="*/ 1223408 w 7467600"/>
              <a:gd name="connsiteY917" fmla="*/ 38996 h 6858000"/>
              <a:gd name="connsiteX918" fmla="*/ 1339635 w 7467600"/>
              <a:gd name="connsiteY918" fmla="*/ 365517 h 6858000"/>
              <a:gd name="connsiteX919" fmla="*/ 1387469 w 7467600"/>
              <a:gd name="connsiteY919" fmla="*/ 523079 h 6858000"/>
              <a:gd name="connsiteX920" fmla="*/ 1452685 w 7467600"/>
              <a:gd name="connsiteY920" fmla="*/ 699806 h 6858000"/>
              <a:gd name="connsiteX921" fmla="*/ 1492092 w 7467600"/>
              <a:gd name="connsiteY921" fmla="*/ 800424 h 6858000"/>
              <a:gd name="connsiteX922" fmla="*/ 1455302 w 7467600"/>
              <a:gd name="connsiteY922" fmla="*/ 632913 h 6858000"/>
              <a:gd name="connsiteX923" fmla="*/ 1222336 w 7467600"/>
              <a:gd name="connsiteY923" fmla="*/ 9480 h 6858000"/>
              <a:gd name="connsiteX924" fmla="*/ 1214634 w 7467600"/>
              <a:gd name="connsiteY924" fmla="*/ 0 h 6858000"/>
              <a:gd name="connsiteX925" fmla="*/ 1289827 w 7467600"/>
              <a:gd name="connsiteY925" fmla="*/ 0 h 6858000"/>
              <a:gd name="connsiteX926" fmla="*/ 1321076 w 7467600"/>
              <a:gd name="connsiteY926" fmla="*/ 59722 h 6858000"/>
              <a:gd name="connsiteX927" fmla="*/ 1512579 w 7467600"/>
              <a:gd name="connsiteY927" fmla="*/ 626441 h 6858000"/>
              <a:gd name="connsiteX928" fmla="*/ 1506076 w 7467600"/>
              <a:gd name="connsiteY928" fmla="*/ 1089289 h 6858000"/>
              <a:gd name="connsiteX929" fmla="*/ 1486346 w 7467600"/>
              <a:gd name="connsiteY929" fmla="*/ 1079919 h 6858000"/>
              <a:gd name="connsiteX930" fmla="*/ 1070511 w 7467600"/>
              <a:gd name="connsiteY930" fmla="*/ 48609 h 6858000"/>
              <a:gd name="connsiteX931" fmla="*/ 1057230 w 7467600"/>
              <a:gd name="connsiteY931" fmla="*/ 0 h 6858000"/>
              <a:gd name="connsiteX932" fmla="*/ 43151 w 7467600"/>
              <a:gd name="connsiteY932" fmla="*/ 0 h 6858000"/>
              <a:gd name="connsiteX933" fmla="*/ 95283 w 7467600"/>
              <a:gd name="connsiteY933" fmla="*/ 0 h 6858000"/>
              <a:gd name="connsiteX934" fmla="*/ 300708 w 7467600"/>
              <a:gd name="connsiteY934" fmla="*/ 154571 h 6858000"/>
              <a:gd name="connsiteX935" fmla="*/ 530414 w 7467600"/>
              <a:gd name="connsiteY935" fmla="*/ 354673 h 6858000"/>
              <a:gd name="connsiteX936" fmla="*/ 333785 w 7467600"/>
              <a:gd name="connsiteY936" fmla="*/ 161564 h 6858000"/>
              <a:gd name="connsiteX937" fmla="*/ 147005 w 7467600"/>
              <a:gd name="connsiteY937" fmla="*/ 0 h 6858000"/>
              <a:gd name="connsiteX938" fmla="*/ 272509 w 7467600"/>
              <a:gd name="connsiteY938" fmla="*/ 0 h 6858000"/>
              <a:gd name="connsiteX939" fmla="*/ 326276 w 7467600"/>
              <a:gd name="connsiteY939" fmla="*/ 45847 h 6858000"/>
              <a:gd name="connsiteX940" fmla="*/ 823759 w 7467600"/>
              <a:gd name="connsiteY940" fmla="*/ 574145 h 6858000"/>
              <a:gd name="connsiteX941" fmla="*/ 811254 w 7467600"/>
              <a:gd name="connsiteY941" fmla="*/ 665546 h 6858000"/>
              <a:gd name="connsiteX942" fmla="*/ 154042 w 7467600"/>
              <a:gd name="connsiteY942" fmla="*/ 261522 h 6858000"/>
              <a:gd name="connsiteX943" fmla="*/ 13550 w 7467600"/>
              <a:gd name="connsiteY943" fmla="*/ 158423 h 6858000"/>
              <a:gd name="connsiteX944" fmla="*/ 0 w 7467600"/>
              <a:gd name="connsiteY944" fmla="*/ 146618 h 6858000"/>
              <a:gd name="connsiteX945" fmla="*/ 0 w 7467600"/>
              <a:gd name="connsiteY945" fmla="*/ 59161 h 6858000"/>
              <a:gd name="connsiteX946" fmla="*/ 45427 w 7467600"/>
              <a:gd name="connsiteY946" fmla="*/ 101078 h 6858000"/>
              <a:gd name="connsiteX947" fmla="*/ 630103 w 7467600"/>
              <a:gd name="connsiteY947" fmla="*/ 485885 h 6858000"/>
              <a:gd name="connsiteX948" fmla="*/ 532040 w 7467600"/>
              <a:gd name="connsiteY948" fmla="*/ 399359 h 6858000"/>
              <a:gd name="connsiteX949" fmla="*/ 517618 w 7467600"/>
              <a:gd name="connsiteY949" fmla="*/ 385726 h 6858000"/>
              <a:gd name="connsiteX950" fmla="*/ 285074 w 7467600"/>
              <a:gd name="connsiteY950" fmla="*/ 182755 h 6858000"/>
              <a:gd name="connsiteX951" fmla="*/ 43151 w 7467600"/>
              <a:gd name="connsiteY95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10696 w 7467600"/>
              <a:gd name="connsiteY4" fmla="*/ 6803861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467600 w 7467600"/>
              <a:gd name="connsiteY16" fmla="*/ 6805948 h 6858000"/>
              <a:gd name="connsiteX17" fmla="*/ 7467600 w 7467600"/>
              <a:gd name="connsiteY17" fmla="*/ 6831490 h 6858000"/>
              <a:gd name="connsiteX18" fmla="*/ 7410696 w 7467600"/>
              <a:gd name="connsiteY18" fmla="*/ 6803861 h 6858000"/>
              <a:gd name="connsiteX19" fmla="*/ 1019354 w 7467600"/>
              <a:gd name="connsiteY19" fmla="*/ 6315006 h 6858000"/>
              <a:gd name="connsiteX20" fmla="*/ 441046 w 7467600"/>
              <a:gd name="connsiteY20" fmla="*/ 6691153 h 6858000"/>
              <a:gd name="connsiteX21" fmla="*/ 1019354 w 7467600"/>
              <a:gd name="connsiteY21" fmla="*/ 6315006 h 6858000"/>
              <a:gd name="connsiteX22" fmla="*/ 991680 w 7467600"/>
              <a:gd name="connsiteY22" fmla="*/ 6298413 h 6858000"/>
              <a:gd name="connsiteX23" fmla="*/ 409060 w 7467600"/>
              <a:gd name="connsiteY23" fmla="*/ 6671470 h 6858000"/>
              <a:gd name="connsiteX24" fmla="*/ 991680 w 7467600"/>
              <a:gd name="connsiteY24" fmla="*/ 6298413 h 6858000"/>
              <a:gd name="connsiteX25" fmla="*/ 103333 w 7467600"/>
              <a:gd name="connsiteY25" fmla="*/ 5699602 h 6858000"/>
              <a:gd name="connsiteX26" fmla="*/ 233938 w 7467600"/>
              <a:gd name="connsiteY26" fmla="*/ 5809416 h 6858000"/>
              <a:gd name="connsiteX27" fmla="*/ 883580 w 7467600"/>
              <a:gd name="connsiteY27" fmla="*/ 6180710 h 6858000"/>
              <a:gd name="connsiteX28" fmla="*/ 487337 w 7467600"/>
              <a:gd name="connsiteY28" fmla="*/ 5950182 h 6858000"/>
              <a:gd name="connsiteX29" fmla="*/ 354051 w 7467600"/>
              <a:gd name="connsiteY29" fmla="*/ 5854912 h 6858000"/>
              <a:gd name="connsiteX30" fmla="*/ 195436 w 7467600"/>
              <a:gd name="connsiteY30" fmla="*/ 5755068 h 6858000"/>
              <a:gd name="connsiteX31" fmla="*/ 103333 w 7467600"/>
              <a:gd name="connsiteY31" fmla="*/ 5699602 h 6858000"/>
              <a:gd name="connsiteX32" fmla="*/ 5539432 w 7467600"/>
              <a:gd name="connsiteY32" fmla="*/ 5642928 h 6858000"/>
              <a:gd name="connsiteX33" fmla="*/ 5555462 w 7467600"/>
              <a:gd name="connsiteY33" fmla="*/ 5694454 h 6858000"/>
              <a:gd name="connsiteX34" fmla="*/ 5828270 w 7467600"/>
              <a:gd name="connsiteY34" fmla="*/ 6320663 h 6858000"/>
              <a:gd name="connsiteX35" fmla="*/ 5947416 w 7467600"/>
              <a:gd name="connsiteY35" fmla="*/ 6574846 h 6858000"/>
              <a:gd name="connsiteX36" fmla="*/ 5539432 w 7467600"/>
              <a:gd name="connsiteY36" fmla="*/ 5642928 h 6858000"/>
              <a:gd name="connsiteX37" fmla="*/ 51253 w 7467600"/>
              <a:gd name="connsiteY37" fmla="*/ 5631825 h 6858000"/>
              <a:gd name="connsiteX38" fmla="*/ 211622 w 7467600"/>
              <a:gd name="connsiteY38" fmla="*/ 5728803 h 6858000"/>
              <a:gd name="connsiteX39" fmla="*/ 371652 w 7467600"/>
              <a:gd name="connsiteY39" fmla="*/ 5829062 h 6858000"/>
              <a:gd name="connsiteX40" fmla="*/ 505903 w 7467600"/>
              <a:gd name="connsiteY40" fmla="*/ 5925221 h 6858000"/>
              <a:gd name="connsiteX41" fmla="*/ 899240 w 7467600"/>
              <a:gd name="connsiteY41" fmla="*/ 6153068 h 6858000"/>
              <a:gd name="connsiteX42" fmla="*/ 988114 w 7467600"/>
              <a:gd name="connsiteY42" fmla="*/ 6174204 h 6858000"/>
              <a:gd name="connsiteX43" fmla="*/ 845971 w 7467600"/>
              <a:gd name="connsiteY43" fmla="*/ 6067177 h 6858000"/>
              <a:gd name="connsiteX44" fmla="*/ 448057 w 7467600"/>
              <a:gd name="connsiteY44" fmla="*/ 5841376 h 6858000"/>
              <a:gd name="connsiteX45" fmla="*/ 51253 w 7467600"/>
              <a:gd name="connsiteY45" fmla="*/ 5631825 h 6858000"/>
              <a:gd name="connsiteX46" fmla="*/ 2606687 w 7467600"/>
              <a:gd name="connsiteY46" fmla="*/ 5630718 h 6858000"/>
              <a:gd name="connsiteX47" fmla="*/ 2645658 w 7467600"/>
              <a:gd name="connsiteY47" fmla="*/ 6640259 h 6858000"/>
              <a:gd name="connsiteX48" fmla="*/ 2606687 w 7467600"/>
              <a:gd name="connsiteY48" fmla="*/ 5630718 h 6858000"/>
              <a:gd name="connsiteX49" fmla="*/ 3642057 w 7467600"/>
              <a:gd name="connsiteY49" fmla="*/ 5573487 h 6858000"/>
              <a:gd name="connsiteX50" fmla="*/ 3632981 w 7467600"/>
              <a:gd name="connsiteY50" fmla="*/ 5579437 h 6858000"/>
              <a:gd name="connsiteX51" fmla="*/ 3382436 w 7467600"/>
              <a:gd name="connsiteY51" fmla="*/ 5952726 h 6858000"/>
              <a:gd name="connsiteX52" fmla="*/ 3191929 w 7467600"/>
              <a:gd name="connsiteY52" fmla="*/ 6662669 h 6858000"/>
              <a:gd name="connsiteX53" fmla="*/ 3369898 w 7467600"/>
              <a:gd name="connsiteY53" fmla="*/ 6081771 h 6858000"/>
              <a:gd name="connsiteX54" fmla="*/ 3642057 w 7467600"/>
              <a:gd name="connsiteY54" fmla="*/ 5573487 h 6858000"/>
              <a:gd name="connsiteX55" fmla="*/ 2650666 w 7467600"/>
              <a:gd name="connsiteY55" fmla="*/ 5530686 h 6858000"/>
              <a:gd name="connsiteX56" fmla="*/ 2650249 w 7467600"/>
              <a:gd name="connsiteY56" fmla="*/ 5532101 h 6858000"/>
              <a:gd name="connsiteX57" fmla="*/ 2663808 w 7467600"/>
              <a:gd name="connsiteY57" fmla="*/ 6535215 h 6858000"/>
              <a:gd name="connsiteX58" fmla="*/ 2665418 w 7467600"/>
              <a:gd name="connsiteY58" fmla="*/ 6132756 h 6858000"/>
              <a:gd name="connsiteX59" fmla="*/ 2650666 w 7467600"/>
              <a:gd name="connsiteY59" fmla="*/ 5530686 h 6858000"/>
              <a:gd name="connsiteX60" fmla="*/ 2680277 w 7467600"/>
              <a:gd name="connsiteY60" fmla="*/ 5479204 h 6858000"/>
              <a:gd name="connsiteX61" fmla="*/ 2678972 w 7467600"/>
              <a:gd name="connsiteY61" fmla="*/ 5481582 h 6858000"/>
              <a:gd name="connsiteX62" fmla="*/ 2696666 w 7467600"/>
              <a:gd name="connsiteY62" fmla="*/ 6133836 h 6858000"/>
              <a:gd name="connsiteX63" fmla="*/ 2695769 w 7467600"/>
              <a:gd name="connsiteY63" fmla="*/ 6390955 h 6858000"/>
              <a:gd name="connsiteX64" fmla="*/ 2739893 w 7467600"/>
              <a:gd name="connsiteY64" fmla="*/ 6108357 h 6858000"/>
              <a:gd name="connsiteX65" fmla="*/ 2680277 w 7467600"/>
              <a:gd name="connsiteY65" fmla="*/ 5479204 h 6858000"/>
              <a:gd name="connsiteX66" fmla="*/ 1132195 w 7467600"/>
              <a:gd name="connsiteY66" fmla="*/ 5467980 h 6858000"/>
              <a:gd name="connsiteX67" fmla="*/ 1679056 w 7467600"/>
              <a:gd name="connsiteY67" fmla="*/ 5516907 h 6858000"/>
              <a:gd name="connsiteX68" fmla="*/ 2128648 w 7467600"/>
              <a:gd name="connsiteY68" fmla="*/ 5474249 h 6858000"/>
              <a:gd name="connsiteX69" fmla="*/ 1825619 w 7467600"/>
              <a:gd name="connsiteY69" fmla="*/ 5478447 h 6858000"/>
              <a:gd name="connsiteX70" fmla="*/ 1737798 w 7467600"/>
              <a:gd name="connsiteY70" fmla="*/ 5483353 h 6858000"/>
              <a:gd name="connsiteX71" fmla="*/ 1132195 w 7467600"/>
              <a:gd name="connsiteY71" fmla="*/ 5467980 h 6858000"/>
              <a:gd name="connsiteX72" fmla="*/ 1456157 w 7467600"/>
              <a:gd name="connsiteY72" fmla="*/ 5371404 h 6858000"/>
              <a:gd name="connsiteX73" fmla="*/ 1244432 w 7467600"/>
              <a:gd name="connsiteY73" fmla="*/ 5385601 h 6858000"/>
              <a:gd name="connsiteX74" fmla="*/ 973990 w 7467600"/>
              <a:gd name="connsiteY74" fmla="*/ 5424940 h 6858000"/>
              <a:gd name="connsiteX75" fmla="*/ 1103809 w 7467600"/>
              <a:gd name="connsiteY75" fmla="*/ 5433720 h 6858000"/>
              <a:gd name="connsiteX76" fmla="*/ 1123454 w 7467600"/>
              <a:gd name="connsiteY76" fmla="*/ 5435727 h 6858000"/>
              <a:gd name="connsiteX77" fmla="*/ 1737017 w 7467600"/>
              <a:gd name="connsiteY77" fmla="*/ 5452183 h 6858000"/>
              <a:gd name="connsiteX78" fmla="*/ 1824397 w 7467600"/>
              <a:gd name="connsiteY78" fmla="*/ 5447757 h 6858000"/>
              <a:gd name="connsiteX79" fmla="*/ 2070059 w 7467600"/>
              <a:gd name="connsiteY79" fmla="*/ 5441660 h 6858000"/>
              <a:gd name="connsiteX80" fmla="*/ 1456157 w 7467600"/>
              <a:gd name="connsiteY80" fmla="*/ 5371404 h 6858000"/>
              <a:gd name="connsiteX81" fmla="*/ 4988186 w 7467600"/>
              <a:gd name="connsiteY81" fmla="*/ 5216467 h 6858000"/>
              <a:gd name="connsiteX82" fmla="*/ 4777334 w 7467600"/>
              <a:gd name="connsiteY82" fmla="*/ 5406072 h 6858000"/>
              <a:gd name="connsiteX83" fmla="*/ 4718341 w 7467600"/>
              <a:gd name="connsiteY83" fmla="*/ 5468043 h 6858000"/>
              <a:gd name="connsiteX84" fmla="*/ 4604655 w 7467600"/>
              <a:gd name="connsiteY84" fmla="*/ 5583434 h 6858000"/>
              <a:gd name="connsiteX85" fmla="*/ 4565074 w 7467600"/>
              <a:gd name="connsiteY85" fmla="*/ 5618550 h 6858000"/>
              <a:gd name="connsiteX86" fmla="*/ 4988186 w 7467600"/>
              <a:gd name="connsiteY86" fmla="*/ 5216467 h 6858000"/>
              <a:gd name="connsiteX87" fmla="*/ 4978032 w 7467600"/>
              <a:gd name="connsiteY87" fmla="*/ 5183809 h 6858000"/>
              <a:gd name="connsiteX88" fmla="*/ 4463413 w 7467600"/>
              <a:gd name="connsiteY88" fmla="*/ 5615162 h 6858000"/>
              <a:gd name="connsiteX89" fmla="*/ 4358134 w 7467600"/>
              <a:gd name="connsiteY89" fmla="*/ 5742791 h 6858000"/>
              <a:gd name="connsiteX90" fmla="*/ 4376219 w 7467600"/>
              <a:gd name="connsiteY90" fmla="*/ 5729027 h 6858000"/>
              <a:gd name="connsiteX91" fmla="*/ 4582340 w 7467600"/>
              <a:gd name="connsiteY91" fmla="*/ 5561037 h 6858000"/>
              <a:gd name="connsiteX92" fmla="*/ 4694684 w 7467600"/>
              <a:gd name="connsiteY92" fmla="*/ 5447098 h 6858000"/>
              <a:gd name="connsiteX93" fmla="*/ 4754123 w 7467600"/>
              <a:gd name="connsiteY93" fmla="*/ 5384643 h 6858000"/>
              <a:gd name="connsiteX94" fmla="*/ 4978032 w 7467600"/>
              <a:gd name="connsiteY94" fmla="*/ 5183809 h 6858000"/>
              <a:gd name="connsiteX95" fmla="*/ 1903353 w 7467600"/>
              <a:gd name="connsiteY95" fmla="*/ 5044827 h 6858000"/>
              <a:gd name="connsiteX96" fmla="*/ 1936931 w 7467600"/>
              <a:gd name="connsiteY96" fmla="*/ 5093954 h 6858000"/>
              <a:gd name="connsiteX97" fmla="*/ 2195868 w 7467600"/>
              <a:gd name="connsiteY97" fmla="*/ 5396574 h 6858000"/>
              <a:gd name="connsiteX98" fmla="*/ 2088852 w 7467600"/>
              <a:gd name="connsiteY98" fmla="*/ 5166123 h 6858000"/>
              <a:gd name="connsiteX99" fmla="*/ 1958241 w 7467600"/>
              <a:gd name="connsiteY99" fmla="*/ 5067955 h 6858000"/>
              <a:gd name="connsiteX100" fmla="*/ 1903353 w 7467600"/>
              <a:gd name="connsiteY100" fmla="*/ 5044827 h 6858000"/>
              <a:gd name="connsiteX101" fmla="*/ 1979378 w 7467600"/>
              <a:gd name="connsiteY101" fmla="*/ 4769504 h 6858000"/>
              <a:gd name="connsiteX102" fmla="*/ 2882120 w 7467600"/>
              <a:gd name="connsiteY102" fmla="*/ 5064547 h 6858000"/>
              <a:gd name="connsiteX103" fmla="*/ 2793103 w 7467600"/>
              <a:gd name="connsiteY103" fmla="*/ 5039699 h 6858000"/>
              <a:gd name="connsiteX104" fmla="*/ 2770041 w 7467600"/>
              <a:gd name="connsiteY104" fmla="*/ 5033634 h 6858000"/>
              <a:gd name="connsiteX105" fmla="*/ 1979378 w 7467600"/>
              <a:gd name="connsiteY105" fmla="*/ 4769504 h 6858000"/>
              <a:gd name="connsiteX106" fmla="*/ 1927410 w 7467600"/>
              <a:gd name="connsiteY106" fmla="*/ 4716164 h 6858000"/>
              <a:gd name="connsiteX107" fmla="*/ 1959587 w 7467600"/>
              <a:gd name="connsiteY107" fmla="*/ 4728849 h 6858000"/>
              <a:gd name="connsiteX108" fmla="*/ 2777707 w 7467600"/>
              <a:gd name="connsiteY108" fmla="*/ 5003991 h 6858000"/>
              <a:gd name="connsiteX109" fmla="*/ 2800768 w 7467600"/>
              <a:gd name="connsiteY109" fmla="*/ 5010056 h 6858000"/>
              <a:gd name="connsiteX110" fmla="*/ 2879408 w 7467600"/>
              <a:gd name="connsiteY110" fmla="*/ 5031590 h 6858000"/>
              <a:gd name="connsiteX111" fmla="*/ 2862295 w 7467600"/>
              <a:gd name="connsiteY111" fmla="*/ 5022958 h 6858000"/>
              <a:gd name="connsiteX112" fmla="*/ 2813343 w 7467600"/>
              <a:gd name="connsiteY112" fmla="*/ 4998369 h 6858000"/>
              <a:gd name="connsiteX113" fmla="*/ 2646245 w 7467600"/>
              <a:gd name="connsiteY113" fmla="*/ 4930999 h 6858000"/>
              <a:gd name="connsiteX114" fmla="*/ 1999243 w 7467600"/>
              <a:gd name="connsiteY114" fmla="*/ 4730524 h 6858000"/>
              <a:gd name="connsiteX115" fmla="*/ 1979527 w 7467600"/>
              <a:gd name="connsiteY115" fmla="*/ 4726651 h 6858000"/>
              <a:gd name="connsiteX116" fmla="*/ 1927410 w 7467600"/>
              <a:gd name="connsiteY116" fmla="*/ 4716164 h 6858000"/>
              <a:gd name="connsiteX117" fmla="*/ 1997014 w 7467600"/>
              <a:gd name="connsiteY117" fmla="*/ 4698007 h 6858000"/>
              <a:gd name="connsiteX118" fmla="*/ 2005458 w 7467600"/>
              <a:gd name="connsiteY118" fmla="*/ 4699540 h 6858000"/>
              <a:gd name="connsiteX119" fmla="*/ 2657186 w 7467600"/>
              <a:gd name="connsiteY119" fmla="*/ 4901687 h 6858000"/>
              <a:gd name="connsiteX120" fmla="*/ 2826662 w 7467600"/>
              <a:gd name="connsiteY120" fmla="*/ 4970362 h 6858000"/>
              <a:gd name="connsiteX121" fmla="*/ 2876100 w 7467600"/>
              <a:gd name="connsiteY121" fmla="*/ 4995397 h 6858000"/>
              <a:gd name="connsiteX122" fmla="*/ 3042600 w 7467600"/>
              <a:gd name="connsiteY122" fmla="*/ 5059532 h 6858000"/>
              <a:gd name="connsiteX123" fmla="*/ 1997014 w 7467600"/>
              <a:gd name="connsiteY123" fmla="*/ 4698007 h 6858000"/>
              <a:gd name="connsiteX124" fmla="*/ 2305292 w 7467600"/>
              <a:gd name="connsiteY124" fmla="*/ 4219492 h 6858000"/>
              <a:gd name="connsiteX125" fmla="*/ 3360922 w 7467600"/>
              <a:gd name="connsiteY125" fmla="*/ 4529373 h 6858000"/>
              <a:gd name="connsiteX126" fmla="*/ 3492420 w 7467600"/>
              <a:gd name="connsiteY126" fmla="*/ 4510145 h 6858000"/>
              <a:gd name="connsiteX127" fmla="*/ 3364086 w 7467600"/>
              <a:gd name="connsiteY127" fmla="*/ 4480340 h 6858000"/>
              <a:gd name="connsiteX128" fmla="*/ 3225818 w 7467600"/>
              <a:gd name="connsiteY128" fmla="*/ 4411822 h 6858000"/>
              <a:gd name="connsiteX129" fmla="*/ 3129696 w 7467600"/>
              <a:gd name="connsiteY129" fmla="*/ 4360704 h 6858000"/>
              <a:gd name="connsiteX130" fmla="*/ 2814545 w 7467600"/>
              <a:gd name="connsiteY130" fmla="*/ 4282955 h 6858000"/>
              <a:gd name="connsiteX131" fmla="*/ 2305292 w 7467600"/>
              <a:gd name="connsiteY131" fmla="*/ 4219492 h 6858000"/>
              <a:gd name="connsiteX132" fmla="*/ 2626982 w 7467600"/>
              <a:gd name="connsiteY132" fmla="*/ 4206450 h 6858000"/>
              <a:gd name="connsiteX133" fmla="*/ 2490617 w 7467600"/>
              <a:gd name="connsiteY133" fmla="*/ 4206951 h 6858000"/>
              <a:gd name="connsiteX134" fmla="*/ 2819869 w 7467600"/>
              <a:gd name="connsiteY134" fmla="*/ 4252936 h 6858000"/>
              <a:gd name="connsiteX135" fmla="*/ 3143018 w 7467600"/>
              <a:gd name="connsiteY135" fmla="*/ 4332698 h 6858000"/>
              <a:gd name="connsiteX136" fmla="*/ 3241520 w 7467600"/>
              <a:gd name="connsiteY136" fmla="*/ 4385112 h 6858000"/>
              <a:gd name="connsiteX137" fmla="*/ 3374575 w 7467600"/>
              <a:gd name="connsiteY137" fmla="*/ 4451517 h 6858000"/>
              <a:gd name="connsiteX138" fmla="*/ 3505221 w 7467600"/>
              <a:gd name="connsiteY138" fmla="*/ 4480757 h 6858000"/>
              <a:gd name="connsiteX139" fmla="*/ 2626982 w 7467600"/>
              <a:gd name="connsiteY139" fmla="*/ 4206450 h 6858000"/>
              <a:gd name="connsiteX140" fmla="*/ 1310106 w 7467600"/>
              <a:gd name="connsiteY140" fmla="*/ 3943217 h 6858000"/>
              <a:gd name="connsiteX141" fmla="*/ 854994 w 7467600"/>
              <a:gd name="connsiteY141" fmla="*/ 4399136 h 6858000"/>
              <a:gd name="connsiteX142" fmla="*/ 742462 w 7467600"/>
              <a:gd name="connsiteY142" fmla="*/ 4594648 h 6858000"/>
              <a:gd name="connsiteX143" fmla="*/ 820602 w 7467600"/>
              <a:gd name="connsiteY143" fmla="*/ 4485915 h 6858000"/>
              <a:gd name="connsiteX144" fmla="*/ 878295 w 7467600"/>
              <a:gd name="connsiteY144" fmla="*/ 4403594 h 6858000"/>
              <a:gd name="connsiteX145" fmla="*/ 1240607 w 7467600"/>
              <a:gd name="connsiteY145" fmla="*/ 4010401 h 6858000"/>
              <a:gd name="connsiteX146" fmla="*/ 1310106 w 7467600"/>
              <a:gd name="connsiteY146" fmla="*/ 3943217 h 6858000"/>
              <a:gd name="connsiteX147" fmla="*/ 1423113 w 7467600"/>
              <a:gd name="connsiteY147" fmla="*/ 3874565 h 6858000"/>
              <a:gd name="connsiteX148" fmla="*/ 1260565 w 7467600"/>
              <a:gd name="connsiteY148" fmla="*/ 4031982 h 6858000"/>
              <a:gd name="connsiteX149" fmla="*/ 901900 w 7467600"/>
              <a:gd name="connsiteY149" fmla="*/ 4421236 h 6858000"/>
              <a:gd name="connsiteX150" fmla="*/ 845044 w 7467600"/>
              <a:gd name="connsiteY150" fmla="*/ 4502436 h 6858000"/>
              <a:gd name="connsiteX151" fmla="*/ 685926 w 7467600"/>
              <a:gd name="connsiteY151" fmla="*/ 4703069 h 6858000"/>
              <a:gd name="connsiteX152" fmla="*/ 684248 w 7467600"/>
              <a:gd name="connsiteY152" fmla="*/ 4706721 h 6858000"/>
              <a:gd name="connsiteX153" fmla="*/ 1423113 w 7467600"/>
              <a:gd name="connsiteY153" fmla="*/ 3874565 h 6858000"/>
              <a:gd name="connsiteX154" fmla="*/ 3316479 w 7467600"/>
              <a:gd name="connsiteY154" fmla="*/ 3872136 h 6858000"/>
              <a:gd name="connsiteX155" fmla="*/ 3546806 w 7467600"/>
              <a:gd name="connsiteY155" fmla="*/ 4356139 h 6858000"/>
              <a:gd name="connsiteX156" fmla="*/ 3364433 w 7467600"/>
              <a:gd name="connsiteY156" fmla="*/ 3953121 h 6858000"/>
              <a:gd name="connsiteX157" fmla="*/ 3316479 w 7467600"/>
              <a:gd name="connsiteY157" fmla="*/ 3872136 h 6858000"/>
              <a:gd name="connsiteX158" fmla="*/ 3291335 w 7467600"/>
              <a:gd name="connsiteY158" fmla="*/ 3767420 h 6858000"/>
              <a:gd name="connsiteX159" fmla="*/ 3390805 w 7467600"/>
              <a:gd name="connsiteY159" fmla="*/ 3937163 h 6858000"/>
              <a:gd name="connsiteX160" fmla="*/ 3579062 w 7467600"/>
              <a:gd name="connsiteY160" fmla="*/ 4359040 h 6858000"/>
              <a:gd name="connsiteX161" fmla="*/ 3467355 w 7467600"/>
              <a:gd name="connsiteY161" fmla="*/ 3988130 h 6858000"/>
              <a:gd name="connsiteX162" fmla="*/ 3310753 w 7467600"/>
              <a:gd name="connsiteY162" fmla="*/ 3787140 h 6858000"/>
              <a:gd name="connsiteX163" fmla="*/ 3291335 w 7467600"/>
              <a:gd name="connsiteY163" fmla="*/ 3767420 h 6858000"/>
              <a:gd name="connsiteX164" fmla="*/ 1635889 w 7467600"/>
              <a:gd name="connsiteY164" fmla="*/ 3709494 h 6858000"/>
              <a:gd name="connsiteX165" fmla="*/ 1634800 w 7467600"/>
              <a:gd name="connsiteY165" fmla="*/ 3731111 h 6858000"/>
              <a:gd name="connsiteX166" fmla="*/ 1635889 w 7467600"/>
              <a:gd name="connsiteY166" fmla="*/ 3709494 h 6858000"/>
              <a:gd name="connsiteX167" fmla="*/ 1510397 w 7467600"/>
              <a:gd name="connsiteY167" fmla="*/ 3684705 h 6858000"/>
              <a:gd name="connsiteX168" fmla="*/ 1146550 w 7467600"/>
              <a:gd name="connsiteY168" fmla="*/ 3802012 h 6858000"/>
              <a:gd name="connsiteX169" fmla="*/ 698834 w 7467600"/>
              <a:gd name="connsiteY169" fmla="*/ 3952272 h 6858000"/>
              <a:gd name="connsiteX170" fmla="*/ 34256 w 7467600"/>
              <a:gd name="connsiteY170" fmla="*/ 4347603 h 6858000"/>
              <a:gd name="connsiteX171" fmla="*/ 527241 w 7467600"/>
              <a:gd name="connsiteY171" fmla="*/ 4065078 h 6858000"/>
              <a:gd name="connsiteX172" fmla="*/ 1510397 w 7467600"/>
              <a:gd name="connsiteY172" fmla="*/ 3684705 h 6858000"/>
              <a:gd name="connsiteX173" fmla="*/ 1313114 w 7467600"/>
              <a:gd name="connsiteY173" fmla="*/ 3655216 h 6858000"/>
              <a:gd name="connsiteX174" fmla="*/ 1109304 w 7467600"/>
              <a:gd name="connsiteY174" fmla="*/ 3669030 h 6858000"/>
              <a:gd name="connsiteX175" fmla="*/ 8129 w 7467600"/>
              <a:gd name="connsiteY175" fmla="*/ 4330519 h 6858000"/>
              <a:gd name="connsiteX176" fmla="*/ 687572 w 7467600"/>
              <a:gd name="connsiteY176" fmla="*/ 3925629 h 6858000"/>
              <a:gd name="connsiteX177" fmla="*/ 1138365 w 7467600"/>
              <a:gd name="connsiteY177" fmla="*/ 3774515 h 6858000"/>
              <a:gd name="connsiteX178" fmla="*/ 1505579 w 7467600"/>
              <a:gd name="connsiteY178" fmla="*/ 3655526 h 6858000"/>
              <a:gd name="connsiteX179" fmla="*/ 1313114 w 7467600"/>
              <a:gd name="connsiteY179" fmla="*/ 3655216 h 6858000"/>
              <a:gd name="connsiteX180" fmla="*/ 3655073 w 7467600"/>
              <a:gd name="connsiteY180" fmla="*/ 3650884 h 6858000"/>
              <a:gd name="connsiteX181" fmla="*/ 3989938 w 7467600"/>
              <a:gd name="connsiteY181" fmla="*/ 3991685 h 6858000"/>
              <a:gd name="connsiteX182" fmla="*/ 4393907 w 7467600"/>
              <a:gd name="connsiteY182" fmla="*/ 4261258 h 6858000"/>
              <a:gd name="connsiteX183" fmla="*/ 4648051 w 7467600"/>
              <a:gd name="connsiteY183" fmla="*/ 4374051 h 6858000"/>
              <a:gd name="connsiteX184" fmla="*/ 4383389 w 7467600"/>
              <a:gd name="connsiteY184" fmla="*/ 4184369 h 6858000"/>
              <a:gd name="connsiteX185" fmla="*/ 4165508 w 7467600"/>
              <a:gd name="connsiteY185" fmla="*/ 4035196 h 6858000"/>
              <a:gd name="connsiteX186" fmla="*/ 4068162 w 7467600"/>
              <a:gd name="connsiteY186" fmla="*/ 3953394 h 6858000"/>
              <a:gd name="connsiteX187" fmla="*/ 3981416 w 7467600"/>
              <a:gd name="connsiteY187" fmla="*/ 3880482 h 6858000"/>
              <a:gd name="connsiteX188" fmla="*/ 3800147 w 7467600"/>
              <a:gd name="connsiteY188" fmla="*/ 3749872 h 6858000"/>
              <a:gd name="connsiteX189" fmla="*/ 3655073 w 7467600"/>
              <a:gd name="connsiteY189" fmla="*/ 3650884 h 6858000"/>
              <a:gd name="connsiteX190" fmla="*/ 3670252 w 7467600"/>
              <a:gd name="connsiteY190" fmla="*/ 3622798 h 6858000"/>
              <a:gd name="connsiteX191" fmla="*/ 3817258 w 7467600"/>
              <a:gd name="connsiteY191" fmla="*/ 3723577 h 6858000"/>
              <a:gd name="connsiteX192" fmla="*/ 4000461 w 7467600"/>
              <a:gd name="connsiteY192" fmla="*/ 3855966 h 6858000"/>
              <a:gd name="connsiteX193" fmla="*/ 4088180 w 7467600"/>
              <a:gd name="connsiteY193" fmla="*/ 3929774 h 6858000"/>
              <a:gd name="connsiteX194" fmla="*/ 4184555 w 7467600"/>
              <a:gd name="connsiteY194" fmla="*/ 4010683 h 6858000"/>
              <a:gd name="connsiteX195" fmla="*/ 4399563 w 7467600"/>
              <a:gd name="connsiteY195" fmla="*/ 4158106 h 6858000"/>
              <a:gd name="connsiteX196" fmla="*/ 4684469 w 7467600"/>
              <a:gd name="connsiteY196" fmla="*/ 4364680 h 6858000"/>
              <a:gd name="connsiteX197" fmla="*/ 4690271 w 7467600"/>
              <a:gd name="connsiteY197" fmla="*/ 4370034 h 6858000"/>
              <a:gd name="connsiteX198" fmla="*/ 4136093 w 7467600"/>
              <a:gd name="connsiteY198" fmla="*/ 3858466 h 6858000"/>
              <a:gd name="connsiteX199" fmla="*/ 3670252 w 7467600"/>
              <a:gd name="connsiteY199" fmla="*/ 3622798 h 6858000"/>
              <a:gd name="connsiteX200" fmla="*/ 4440129 w 7467600"/>
              <a:gd name="connsiteY200" fmla="*/ 3448571 h 6858000"/>
              <a:gd name="connsiteX201" fmla="*/ 4856525 w 7467600"/>
              <a:gd name="connsiteY201" fmla="*/ 3915351 h 6858000"/>
              <a:gd name="connsiteX202" fmla="*/ 5059055 w 7467600"/>
              <a:gd name="connsiteY202" fmla="*/ 4108918 h 6858000"/>
              <a:gd name="connsiteX203" fmla="*/ 5290070 w 7467600"/>
              <a:gd name="connsiteY203" fmla="*/ 4263619 h 6858000"/>
              <a:gd name="connsiteX204" fmla="*/ 4834991 w 7467600"/>
              <a:gd name="connsiteY204" fmla="*/ 3830985 h 6858000"/>
              <a:gd name="connsiteX205" fmla="*/ 4440129 w 7467600"/>
              <a:gd name="connsiteY205" fmla="*/ 3448571 h 6858000"/>
              <a:gd name="connsiteX206" fmla="*/ 4441737 w 7467600"/>
              <a:gd name="connsiteY206" fmla="*/ 3399734 h 6858000"/>
              <a:gd name="connsiteX207" fmla="*/ 4431236 w 7467600"/>
              <a:gd name="connsiteY207" fmla="*/ 3400954 h 6858000"/>
              <a:gd name="connsiteX208" fmla="*/ 4557150 w 7467600"/>
              <a:gd name="connsiteY208" fmla="*/ 3510023 h 6858000"/>
              <a:gd name="connsiteX209" fmla="*/ 4856936 w 7467600"/>
              <a:gd name="connsiteY209" fmla="*/ 3809146 h 6858000"/>
              <a:gd name="connsiteX210" fmla="*/ 5111996 w 7467600"/>
              <a:gd name="connsiteY210" fmla="*/ 4065759 h 6858000"/>
              <a:gd name="connsiteX211" fmla="*/ 5388878 w 7467600"/>
              <a:gd name="connsiteY211" fmla="*/ 4300185 h 6858000"/>
              <a:gd name="connsiteX212" fmla="*/ 5425556 w 7467600"/>
              <a:gd name="connsiteY212" fmla="*/ 4308967 h 6858000"/>
              <a:gd name="connsiteX213" fmla="*/ 4943646 w 7467600"/>
              <a:gd name="connsiteY213" fmla="*/ 3822916 h 6858000"/>
              <a:gd name="connsiteX214" fmla="*/ 4594837 w 7467600"/>
              <a:gd name="connsiteY214" fmla="*/ 3532274 h 6858000"/>
              <a:gd name="connsiteX215" fmla="*/ 4441737 w 7467600"/>
              <a:gd name="connsiteY215" fmla="*/ 3399734 h 6858000"/>
              <a:gd name="connsiteX216" fmla="*/ 5425834 w 7467600"/>
              <a:gd name="connsiteY216" fmla="*/ 3162785 h 6858000"/>
              <a:gd name="connsiteX217" fmla="*/ 5401644 w 7467600"/>
              <a:gd name="connsiteY217" fmla="*/ 3617847 h 6858000"/>
              <a:gd name="connsiteX218" fmla="*/ 5467256 w 7467600"/>
              <a:gd name="connsiteY218" fmla="*/ 4175494 h 6858000"/>
              <a:gd name="connsiteX219" fmla="*/ 5448069 w 7467600"/>
              <a:gd name="connsiteY219" fmla="*/ 3567554 h 6858000"/>
              <a:gd name="connsiteX220" fmla="*/ 5425834 w 7467600"/>
              <a:gd name="connsiteY220" fmla="*/ 3162785 h 6858000"/>
              <a:gd name="connsiteX221" fmla="*/ 1318687 w 7467600"/>
              <a:gd name="connsiteY221" fmla="*/ 3113840 h 6858000"/>
              <a:gd name="connsiteX222" fmla="*/ 1066793 w 7467600"/>
              <a:gd name="connsiteY222" fmla="*/ 3212171 h 6858000"/>
              <a:gd name="connsiteX223" fmla="*/ 993319 w 7467600"/>
              <a:gd name="connsiteY223" fmla="*/ 3247648 h 6858000"/>
              <a:gd name="connsiteX224" fmla="*/ 853081 w 7467600"/>
              <a:gd name="connsiteY224" fmla="*/ 3312410 h 6858000"/>
              <a:gd name="connsiteX225" fmla="*/ 805957 w 7467600"/>
              <a:gd name="connsiteY225" fmla="*/ 3330443 h 6858000"/>
              <a:gd name="connsiteX226" fmla="*/ 1318687 w 7467600"/>
              <a:gd name="connsiteY226" fmla="*/ 3113840 h 6858000"/>
              <a:gd name="connsiteX227" fmla="*/ 5453702 w 7467600"/>
              <a:gd name="connsiteY227" fmla="*/ 3090882 h 6858000"/>
              <a:gd name="connsiteX228" fmla="*/ 5480135 w 7467600"/>
              <a:gd name="connsiteY228" fmla="*/ 3565802 h 6858000"/>
              <a:gd name="connsiteX229" fmla="*/ 5499023 w 7467600"/>
              <a:gd name="connsiteY229" fmla="*/ 4166310 h 6858000"/>
              <a:gd name="connsiteX230" fmla="*/ 5547022 w 7467600"/>
              <a:gd name="connsiteY230" fmla="*/ 3607838 h 6858000"/>
              <a:gd name="connsiteX231" fmla="*/ 5515964 w 7467600"/>
              <a:gd name="connsiteY231" fmla="*/ 3378541 h 6858000"/>
              <a:gd name="connsiteX232" fmla="*/ 5453702 w 7467600"/>
              <a:gd name="connsiteY232" fmla="*/ 3090882 h 6858000"/>
              <a:gd name="connsiteX233" fmla="*/ 1238695 w 7467600"/>
              <a:gd name="connsiteY233" fmla="*/ 3076820 h 6858000"/>
              <a:gd name="connsiteX234" fmla="*/ 716371 w 7467600"/>
              <a:gd name="connsiteY234" fmla="*/ 3293249 h 6858000"/>
              <a:gd name="connsiteX235" fmla="*/ 579522 w 7467600"/>
              <a:gd name="connsiteY235" fmla="*/ 3371759 h 6858000"/>
              <a:gd name="connsiteX236" fmla="*/ 600288 w 7467600"/>
              <a:gd name="connsiteY236" fmla="*/ 3365555 h 6858000"/>
              <a:gd name="connsiteX237" fmla="*/ 840692 w 7467600"/>
              <a:gd name="connsiteY237" fmla="*/ 3284921 h 6858000"/>
              <a:gd name="connsiteX238" fmla="*/ 979248 w 7467600"/>
              <a:gd name="connsiteY238" fmla="*/ 3221003 h 6858000"/>
              <a:gd name="connsiteX239" fmla="*/ 1053282 w 7467600"/>
              <a:gd name="connsiteY239" fmla="*/ 3185247 h 6858000"/>
              <a:gd name="connsiteX240" fmla="*/ 1320603 w 7467600"/>
              <a:gd name="connsiteY240" fmla="*/ 3081281 h 6858000"/>
              <a:gd name="connsiteX241" fmla="*/ 1238695 w 7467600"/>
              <a:gd name="connsiteY241" fmla="*/ 3076820 h 6858000"/>
              <a:gd name="connsiteX242" fmla="*/ 5425627 w 7467600"/>
              <a:gd name="connsiteY242" fmla="*/ 2954192 h 6858000"/>
              <a:gd name="connsiteX243" fmla="*/ 5470770 w 7467600"/>
              <a:gd name="connsiteY243" fmla="*/ 3005435 h 6858000"/>
              <a:gd name="connsiteX244" fmla="*/ 5519779 w 7467600"/>
              <a:gd name="connsiteY244" fmla="*/ 4359223 h 6858000"/>
              <a:gd name="connsiteX245" fmla="*/ 5520293 w 7467600"/>
              <a:gd name="connsiteY245" fmla="*/ 4360602 h 6858000"/>
              <a:gd name="connsiteX246" fmla="*/ 5767221 w 7467600"/>
              <a:gd name="connsiteY246" fmla="*/ 4665564 h 6858000"/>
              <a:gd name="connsiteX247" fmla="*/ 6937169 w 7467600"/>
              <a:gd name="connsiteY247" fmla="*/ 4815941 h 6858000"/>
              <a:gd name="connsiteX248" fmla="*/ 6953922 w 7467600"/>
              <a:gd name="connsiteY248" fmla="*/ 4890068 h 6858000"/>
              <a:gd name="connsiteX249" fmla="*/ 6071359 w 7467600"/>
              <a:gd name="connsiteY249" fmla="*/ 4770770 h 6858000"/>
              <a:gd name="connsiteX250" fmla="*/ 6038839 w 7467600"/>
              <a:gd name="connsiteY250" fmla="*/ 4764474 h 6858000"/>
              <a:gd name="connsiteX251" fmla="*/ 6038706 w 7467600"/>
              <a:gd name="connsiteY251" fmla="*/ 4763847 h 6858000"/>
              <a:gd name="connsiteX252" fmla="*/ 6037784 w 7467600"/>
              <a:gd name="connsiteY252" fmla="*/ 4764270 h 6858000"/>
              <a:gd name="connsiteX253" fmla="*/ 6038839 w 7467600"/>
              <a:gd name="connsiteY253" fmla="*/ 4764474 h 6858000"/>
              <a:gd name="connsiteX254" fmla="*/ 6040338 w 7467600"/>
              <a:gd name="connsiteY254" fmla="*/ 4771418 h 6858000"/>
              <a:gd name="connsiteX255" fmla="*/ 6024488 w 7467600"/>
              <a:gd name="connsiteY255" fmla="*/ 4809903 h 6858000"/>
              <a:gd name="connsiteX256" fmla="*/ 5599771 w 7467600"/>
              <a:gd name="connsiteY256" fmla="*/ 5509652 h 6858000"/>
              <a:gd name="connsiteX257" fmla="*/ 5548843 w 7467600"/>
              <a:gd name="connsiteY257" fmla="*/ 5563845 h 6858000"/>
              <a:gd name="connsiteX258" fmla="*/ 5940952 w 7467600"/>
              <a:gd name="connsiteY258" fmla="*/ 6250028 h 6858000"/>
              <a:gd name="connsiteX259" fmla="*/ 6043441 w 7467600"/>
              <a:gd name="connsiteY259" fmla="*/ 6665847 h 6858000"/>
              <a:gd name="connsiteX260" fmla="*/ 6093432 w 7467600"/>
              <a:gd name="connsiteY260" fmla="*/ 6858000 h 6858000"/>
              <a:gd name="connsiteX261" fmla="*/ 6034344 w 7467600"/>
              <a:gd name="connsiteY261" fmla="*/ 6858000 h 6858000"/>
              <a:gd name="connsiteX262" fmla="*/ 6026679 w 7467600"/>
              <a:gd name="connsiteY262" fmla="*/ 6836959 h 6858000"/>
              <a:gd name="connsiteX263" fmla="*/ 5800441 w 7467600"/>
              <a:gd name="connsiteY263" fmla="*/ 6335286 h 6858000"/>
              <a:gd name="connsiteX264" fmla="*/ 5526562 w 7467600"/>
              <a:gd name="connsiteY264" fmla="*/ 5705388 h 6858000"/>
              <a:gd name="connsiteX265" fmla="*/ 5519640 w 7467600"/>
              <a:gd name="connsiteY265" fmla="*/ 5683774 h 6858000"/>
              <a:gd name="connsiteX266" fmla="*/ 5844559 w 7467600"/>
              <a:gd name="connsiteY266" fmla="*/ 6553349 h 6858000"/>
              <a:gd name="connsiteX267" fmla="*/ 5975994 w 7467600"/>
              <a:gd name="connsiteY267" fmla="*/ 6858000 h 6858000"/>
              <a:gd name="connsiteX268" fmla="*/ 5898547 w 7467600"/>
              <a:gd name="connsiteY268" fmla="*/ 6858000 h 6858000"/>
              <a:gd name="connsiteX269" fmla="*/ 5682041 w 7467600"/>
              <a:gd name="connsiteY269" fmla="*/ 6355860 h 6858000"/>
              <a:gd name="connsiteX270" fmla="*/ 5461758 w 7467600"/>
              <a:gd name="connsiteY270" fmla="*/ 5820220 h 6858000"/>
              <a:gd name="connsiteX271" fmla="*/ 5237282 w 7467600"/>
              <a:gd name="connsiteY271" fmla="*/ 6579086 h 6858000"/>
              <a:gd name="connsiteX272" fmla="*/ 5115009 w 7467600"/>
              <a:gd name="connsiteY272" fmla="*/ 6858000 h 6858000"/>
              <a:gd name="connsiteX273" fmla="*/ 5028074 w 7467600"/>
              <a:gd name="connsiteY273" fmla="*/ 6858000 h 6858000"/>
              <a:gd name="connsiteX274" fmla="*/ 5079508 w 7467600"/>
              <a:gd name="connsiteY274" fmla="*/ 6749074 h 6858000"/>
              <a:gd name="connsiteX275" fmla="*/ 5371846 w 7467600"/>
              <a:gd name="connsiteY275" fmla="*/ 5924413 h 6858000"/>
              <a:gd name="connsiteX276" fmla="*/ 5270512 w 7467600"/>
              <a:gd name="connsiteY276" fmla="*/ 6138975 h 6858000"/>
              <a:gd name="connsiteX277" fmla="*/ 5062409 w 7467600"/>
              <a:gd name="connsiteY277" fmla="*/ 6653544 h 6858000"/>
              <a:gd name="connsiteX278" fmla="*/ 5036628 w 7467600"/>
              <a:gd name="connsiteY278" fmla="*/ 6754247 h 6858000"/>
              <a:gd name="connsiteX279" fmla="*/ 5009112 w 7467600"/>
              <a:gd name="connsiteY279" fmla="*/ 6858000 h 6858000"/>
              <a:gd name="connsiteX280" fmla="*/ 4976679 w 7467600"/>
              <a:gd name="connsiteY280" fmla="*/ 6858000 h 6858000"/>
              <a:gd name="connsiteX281" fmla="*/ 5006537 w 7467600"/>
              <a:gd name="connsiteY281" fmla="*/ 6747068 h 6858000"/>
              <a:gd name="connsiteX282" fmla="*/ 5032723 w 7467600"/>
              <a:gd name="connsiteY282" fmla="*/ 6644957 h 6858000"/>
              <a:gd name="connsiteX283" fmla="*/ 5242949 w 7467600"/>
              <a:gd name="connsiteY283" fmla="*/ 6125175 h 6858000"/>
              <a:gd name="connsiteX284" fmla="*/ 5286321 w 7467600"/>
              <a:gd name="connsiteY284" fmla="*/ 6033555 h 6858000"/>
              <a:gd name="connsiteX285" fmla="*/ 5008210 w 7467600"/>
              <a:gd name="connsiteY285" fmla="*/ 6649194 h 6858000"/>
              <a:gd name="connsiteX286" fmla="*/ 4986321 w 7467600"/>
              <a:gd name="connsiteY286" fmla="*/ 6765687 h 6858000"/>
              <a:gd name="connsiteX287" fmla="*/ 4973474 w 7467600"/>
              <a:gd name="connsiteY287" fmla="*/ 6858000 h 6858000"/>
              <a:gd name="connsiteX288" fmla="*/ 4907178 w 7467600"/>
              <a:gd name="connsiteY288" fmla="*/ 6858000 h 6858000"/>
              <a:gd name="connsiteX289" fmla="*/ 4910810 w 7467600"/>
              <a:gd name="connsiteY289" fmla="*/ 6829660 h 6858000"/>
              <a:gd name="connsiteX290" fmla="*/ 4987461 w 7467600"/>
              <a:gd name="connsiteY290" fmla="*/ 6432994 h 6858000"/>
              <a:gd name="connsiteX291" fmla="*/ 5179262 w 7467600"/>
              <a:gd name="connsiteY291" fmla="*/ 6035044 h 6858000"/>
              <a:gd name="connsiteX292" fmla="*/ 4689678 w 7467600"/>
              <a:gd name="connsiteY292" fmla="*/ 6440241 h 6858000"/>
              <a:gd name="connsiteX293" fmla="*/ 4477543 w 7467600"/>
              <a:gd name="connsiteY293" fmla="*/ 6674836 h 6858000"/>
              <a:gd name="connsiteX294" fmla="*/ 4329957 w 7467600"/>
              <a:gd name="connsiteY294" fmla="*/ 6858000 h 6858000"/>
              <a:gd name="connsiteX295" fmla="*/ 4218595 w 7467600"/>
              <a:gd name="connsiteY295" fmla="*/ 6858000 h 6858000"/>
              <a:gd name="connsiteX296" fmla="*/ 4368888 w 7467600"/>
              <a:gd name="connsiteY296" fmla="*/ 6668412 h 6858000"/>
              <a:gd name="connsiteX297" fmla="*/ 4563091 w 7467600"/>
              <a:gd name="connsiteY297" fmla="*/ 6442508 h 6858000"/>
              <a:gd name="connsiteX298" fmla="*/ 5387324 w 7467600"/>
              <a:gd name="connsiteY298" fmla="*/ 5705830 h 6858000"/>
              <a:gd name="connsiteX299" fmla="*/ 5073620 w 7467600"/>
              <a:gd name="connsiteY299" fmla="*/ 5955437 h 6858000"/>
              <a:gd name="connsiteX300" fmla="*/ 4689789 w 7467600"/>
              <a:gd name="connsiteY300" fmla="*/ 6268382 h 6858000"/>
              <a:gd name="connsiteX301" fmla="*/ 4418722 w 7467600"/>
              <a:gd name="connsiteY301" fmla="*/ 6570886 h 6858000"/>
              <a:gd name="connsiteX302" fmla="*/ 4214944 w 7467600"/>
              <a:gd name="connsiteY302" fmla="*/ 6858000 h 6858000"/>
              <a:gd name="connsiteX303" fmla="*/ 4177898 w 7467600"/>
              <a:gd name="connsiteY303" fmla="*/ 6858000 h 6858000"/>
              <a:gd name="connsiteX304" fmla="*/ 4391597 w 7467600"/>
              <a:gd name="connsiteY304" fmla="*/ 6556370 h 6858000"/>
              <a:gd name="connsiteX305" fmla="*/ 4668889 w 7467600"/>
              <a:gd name="connsiteY305" fmla="*/ 6246399 h 6858000"/>
              <a:gd name="connsiteX306" fmla="*/ 5055427 w 7467600"/>
              <a:gd name="connsiteY306" fmla="*/ 5931476 h 6858000"/>
              <a:gd name="connsiteX307" fmla="*/ 5371814 w 7467600"/>
              <a:gd name="connsiteY307" fmla="*/ 5678975 h 6858000"/>
              <a:gd name="connsiteX308" fmla="*/ 4987918 w 7467600"/>
              <a:gd name="connsiteY308" fmla="*/ 5838701 h 6858000"/>
              <a:gd name="connsiteX309" fmla="*/ 4317146 w 7467600"/>
              <a:gd name="connsiteY309" fmla="*/ 6587716 h 6858000"/>
              <a:gd name="connsiteX310" fmla="*/ 4171627 w 7467600"/>
              <a:gd name="connsiteY310" fmla="*/ 6858000 h 6858000"/>
              <a:gd name="connsiteX311" fmla="*/ 4081585 w 7467600"/>
              <a:gd name="connsiteY311" fmla="*/ 6858000 h 6858000"/>
              <a:gd name="connsiteX312" fmla="*/ 4238603 w 7467600"/>
              <a:gd name="connsiteY312" fmla="*/ 6559341 h 6858000"/>
              <a:gd name="connsiteX313" fmla="*/ 4778333 w 7467600"/>
              <a:gd name="connsiteY313" fmla="*/ 5873626 h 6858000"/>
              <a:gd name="connsiteX314" fmla="*/ 5414185 w 7467600"/>
              <a:gd name="connsiteY314" fmla="*/ 5573882 h 6858000"/>
              <a:gd name="connsiteX315" fmla="*/ 5959648 w 7467600"/>
              <a:gd name="connsiteY315" fmla="*/ 4760797 h 6858000"/>
              <a:gd name="connsiteX316" fmla="*/ 5355019 w 7467600"/>
              <a:gd name="connsiteY316" fmla="*/ 4734672 h 6858000"/>
              <a:gd name="connsiteX317" fmla="*/ 5083565 w 7467600"/>
              <a:gd name="connsiteY317" fmla="*/ 5179121 h 6858000"/>
              <a:gd name="connsiteX318" fmla="*/ 4713577 w 7467600"/>
              <a:gd name="connsiteY318" fmla="*/ 5616803 h 6858000"/>
              <a:gd name="connsiteX319" fmla="*/ 3989559 w 7467600"/>
              <a:gd name="connsiteY319" fmla="*/ 6145945 h 6858000"/>
              <a:gd name="connsiteX320" fmla="*/ 3939824 w 7467600"/>
              <a:gd name="connsiteY320" fmla="*/ 6066900 h 6858000"/>
              <a:gd name="connsiteX321" fmla="*/ 4584537 w 7467600"/>
              <a:gd name="connsiteY321" fmla="*/ 5324826 h 6858000"/>
              <a:gd name="connsiteX322" fmla="*/ 5037105 w 7467600"/>
              <a:gd name="connsiteY322" fmla="*/ 5088765 h 6858000"/>
              <a:gd name="connsiteX323" fmla="*/ 5039930 w 7467600"/>
              <a:gd name="connsiteY323" fmla="*/ 5089585 h 6858000"/>
              <a:gd name="connsiteX324" fmla="*/ 5263764 w 7467600"/>
              <a:gd name="connsiteY324" fmla="*/ 4735525 h 6858000"/>
              <a:gd name="connsiteX325" fmla="*/ 4086300 w 7467600"/>
              <a:gd name="connsiteY325" fmla="*/ 4884599 h 6858000"/>
              <a:gd name="connsiteX326" fmla="*/ 4085485 w 7467600"/>
              <a:gd name="connsiteY326" fmla="*/ 4899070 h 6858000"/>
              <a:gd name="connsiteX327" fmla="*/ 3871915 w 7467600"/>
              <a:gd name="connsiteY327" fmla="*/ 5253645 h 6858000"/>
              <a:gd name="connsiteX328" fmla="*/ 3799374 w 7467600"/>
              <a:gd name="connsiteY328" fmla="*/ 5466127 h 6858000"/>
              <a:gd name="connsiteX329" fmla="*/ 3498850 w 7467600"/>
              <a:gd name="connsiteY329" fmla="*/ 6661888 h 6858000"/>
              <a:gd name="connsiteX330" fmla="*/ 3399216 w 7467600"/>
              <a:gd name="connsiteY330" fmla="*/ 6858000 h 6858000"/>
              <a:gd name="connsiteX331" fmla="*/ 3303688 w 7467600"/>
              <a:gd name="connsiteY331" fmla="*/ 6858000 h 6858000"/>
              <a:gd name="connsiteX332" fmla="*/ 3391774 w 7467600"/>
              <a:gd name="connsiteY332" fmla="*/ 6697181 h 6858000"/>
              <a:gd name="connsiteX333" fmla="*/ 3735540 w 7467600"/>
              <a:gd name="connsiteY333" fmla="*/ 5546923 h 6858000"/>
              <a:gd name="connsiteX334" fmla="*/ 3729438 w 7467600"/>
              <a:gd name="connsiteY334" fmla="*/ 5569058 h 6858000"/>
              <a:gd name="connsiteX335" fmla="*/ 3707782 w 7467600"/>
              <a:gd name="connsiteY335" fmla="*/ 5644908 h 6858000"/>
              <a:gd name="connsiteX336" fmla="*/ 3583827 w 7467600"/>
              <a:gd name="connsiteY336" fmla="*/ 6039215 h 6858000"/>
              <a:gd name="connsiteX337" fmla="*/ 3547861 w 7467600"/>
              <a:gd name="connsiteY337" fmla="*/ 6129609 h 6858000"/>
              <a:gd name="connsiteX338" fmla="*/ 3490905 w 7467600"/>
              <a:gd name="connsiteY338" fmla="*/ 6277660 h 6858000"/>
              <a:gd name="connsiteX339" fmla="*/ 3455859 w 7467600"/>
              <a:gd name="connsiteY339" fmla="*/ 6391301 h 6858000"/>
              <a:gd name="connsiteX340" fmla="*/ 3429112 w 7467600"/>
              <a:gd name="connsiteY340" fmla="*/ 6479469 h 6858000"/>
              <a:gd name="connsiteX341" fmla="*/ 3304862 w 7467600"/>
              <a:gd name="connsiteY341" fmla="*/ 6796476 h 6858000"/>
              <a:gd name="connsiteX342" fmla="*/ 3276071 w 7467600"/>
              <a:gd name="connsiteY342" fmla="*/ 6858000 h 6858000"/>
              <a:gd name="connsiteX343" fmla="*/ 3240805 w 7467600"/>
              <a:gd name="connsiteY343" fmla="*/ 6858000 h 6858000"/>
              <a:gd name="connsiteX344" fmla="*/ 3275917 w 7467600"/>
              <a:gd name="connsiteY344" fmla="*/ 6783192 h 6858000"/>
              <a:gd name="connsiteX345" fmla="*/ 3399358 w 7467600"/>
              <a:gd name="connsiteY345" fmla="*/ 6469011 h 6858000"/>
              <a:gd name="connsiteX346" fmla="*/ 3425650 w 7467600"/>
              <a:gd name="connsiteY346" fmla="*/ 6381333 h 6858000"/>
              <a:gd name="connsiteX347" fmla="*/ 3460661 w 7467600"/>
              <a:gd name="connsiteY347" fmla="*/ 6266763 h 6858000"/>
              <a:gd name="connsiteX348" fmla="*/ 3518021 w 7467600"/>
              <a:gd name="connsiteY348" fmla="*/ 6117298 h 6858000"/>
              <a:gd name="connsiteX349" fmla="*/ 3554035 w 7467600"/>
              <a:gd name="connsiteY349" fmla="*/ 6027832 h 6858000"/>
              <a:gd name="connsiteX350" fmla="*/ 3677174 w 7467600"/>
              <a:gd name="connsiteY350" fmla="*/ 5636351 h 6858000"/>
              <a:gd name="connsiteX351" fmla="*/ 3698819 w 7467600"/>
              <a:gd name="connsiteY351" fmla="*/ 5560503 h 6858000"/>
              <a:gd name="connsiteX352" fmla="*/ 3702094 w 7467600"/>
              <a:gd name="connsiteY352" fmla="*/ 5549194 h 6858000"/>
              <a:gd name="connsiteX353" fmla="*/ 3398355 w 7467600"/>
              <a:gd name="connsiteY353" fmla="*/ 6094603 h 6858000"/>
              <a:gd name="connsiteX354" fmla="*/ 3193941 w 7467600"/>
              <a:gd name="connsiteY354" fmla="*/ 6798775 h 6858000"/>
              <a:gd name="connsiteX355" fmla="*/ 3184140 w 7467600"/>
              <a:gd name="connsiteY355" fmla="*/ 6858000 h 6858000"/>
              <a:gd name="connsiteX356" fmla="*/ 3099978 w 7467600"/>
              <a:gd name="connsiteY356" fmla="*/ 6858000 h 6858000"/>
              <a:gd name="connsiteX357" fmla="*/ 3101556 w 7467600"/>
              <a:gd name="connsiteY357" fmla="*/ 6843337 h 6858000"/>
              <a:gd name="connsiteX358" fmla="*/ 3370162 w 7467600"/>
              <a:gd name="connsiteY358" fmla="*/ 5785550 h 6858000"/>
              <a:gd name="connsiteX359" fmla="*/ 3746477 w 7467600"/>
              <a:gd name="connsiteY359" fmla="*/ 5377889 h 6858000"/>
              <a:gd name="connsiteX360" fmla="*/ 3863399 w 7467600"/>
              <a:gd name="connsiteY360" fmla="*/ 5087257 h 6858000"/>
              <a:gd name="connsiteX361" fmla="*/ 3968712 w 7467600"/>
              <a:gd name="connsiteY361" fmla="*/ 4913989 h 6858000"/>
              <a:gd name="connsiteX362" fmla="*/ 2792390 w 7467600"/>
              <a:gd name="connsiteY362" fmla="*/ 5382974 h 6858000"/>
              <a:gd name="connsiteX363" fmla="*/ 2714982 w 7467600"/>
              <a:gd name="connsiteY363" fmla="*/ 5427051 h 6858000"/>
              <a:gd name="connsiteX364" fmla="*/ 2813361 w 7467600"/>
              <a:gd name="connsiteY364" fmla="*/ 6023912 h 6858000"/>
              <a:gd name="connsiteX365" fmla="*/ 2688430 w 7467600"/>
              <a:gd name="connsiteY365" fmla="*/ 6801564 h 6858000"/>
              <a:gd name="connsiteX366" fmla="*/ 2629626 w 7467600"/>
              <a:gd name="connsiteY366" fmla="*/ 6763394 h 6858000"/>
              <a:gd name="connsiteX367" fmla="*/ 2565328 w 7467600"/>
              <a:gd name="connsiteY367" fmla="*/ 5516399 h 6858000"/>
              <a:gd name="connsiteX368" fmla="*/ 1922999 w 7467600"/>
              <a:gd name="connsiteY368" fmla="*/ 5980343 h 6858000"/>
              <a:gd name="connsiteX369" fmla="*/ 1950261 w 7467600"/>
              <a:gd name="connsiteY369" fmla="*/ 6405858 h 6858000"/>
              <a:gd name="connsiteX370" fmla="*/ 2365554 w 7467600"/>
              <a:gd name="connsiteY370" fmla="*/ 6759107 h 6858000"/>
              <a:gd name="connsiteX371" fmla="*/ 2424142 w 7467600"/>
              <a:gd name="connsiteY371" fmla="*/ 6858000 h 6858000"/>
              <a:gd name="connsiteX372" fmla="*/ 2395994 w 7467600"/>
              <a:gd name="connsiteY372" fmla="*/ 6858000 h 6858000"/>
              <a:gd name="connsiteX373" fmla="*/ 2392863 w 7467600"/>
              <a:gd name="connsiteY373" fmla="*/ 6852964 h 6858000"/>
              <a:gd name="connsiteX374" fmla="*/ 2017589 w 7467600"/>
              <a:gd name="connsiteY374" fmla="*/ 6493982 h 6858000"/>
              <a:gd name="connsiteX375" fmla="*/ 2147336 w 7467600"/>
              <a:gd name="connsiteY375" fmla="*/ 6594052 h 6858000"/>
              <a:gd name="connsiteX376" fmla="*/ 2207047 w 7467600"/>
              <a:gd name="connsiteY376" fmla="*/ 6654540 h 6858000"/>
              <a:gd name="connsiteX377" fmla="*/ 2299106 w 7467600"/>
              <a:gd name="connsiteY377" fmla="*/ 6778931 h 6858000"/>
              <a:gd name="connsiteX378" fmla="*/ 2314430 w 7467600"/>
              <a:gd name="connsiteY378" fmla="*/ 6801144 h 6858000"/>
              <a:gd name="connsiteX379" fmla="*/ 2352406 w 7467600"/>
              <a:gd name="connsiteY379" fmla="*/ 6858000 h 6858000"/>
              <a:gd name="connsiteX380" fmla="*/ 2314492 w 7467600"/>
              <a:gd name="connsiteY380" fmla="*/ 6858000 h 6858000"/>
              <a:gd name="connsiteX381" fmla="*/ 2288095 w 7467600"/>
              <a:gd name="connsiteY381" fmla="*/ 6818030 h 6858000"/>
              <a:gd name="connsiteX382" fmla="*/ 2272768 w 7467600"/>
              <a:gd name="connsiteY382" fmla="*/ 6795822 h 6858000"/>
              <a:gd name="connsiteX383" fmla="*/ 2182715 w 7467600"/>
              <a:gd name="connsiteY383" fmla="*/ 6675071 h 6858000"/>
              <a:gd name="connsiteX384" fmla="*/ 2032061 w 7467600"/>
              <a:gd name="connsiteY384" fmla="*/ 6541380 h 6858000"/>
              <a:gd name="connsiteX385" fmla="*/ 2257220 w 7467600"/>
              <a:gd name="connsiteY385" fmla="*/ 6826257 h 6858000"/>
              <a:gd name="connsiteX386" fmla="*/ 2281324 w 7467600"/>
              <a:gd name="connsiteY386" fmla="*/ 6858000 h 6858000"/>
              <a:gd name="connsiteX387" fmla="*/ 2242860 w 7467600"/>
              <a:gd name="connsiteY387" fmla="*/ 6858000 h 6858000"/>
              <a:gd name="connsiteX388" fmla="*/ 2232818 w 7467600"/>
              <a:gd name="connsiteY388" fmla="*/ 6844926 h 6858000"/>
              <a:gd name="connsiteX389" fmla="*/ 1990172 w 7467600"/>
              <a:gd name="connsiteY389" fmla="*/ 6542121 h 6858000"/>
              <a:gd name="connsiteX390" fmla="*/ 2124090 w 7467600"/>
              <a:gd name="connsiteY390" fmla="*/ 6761017 h 6858000"/>
              <a:gd name="connsiteX391" fmla="*/ 2200380 w 7467600"/>
              <a:gd name="connsiteY391" fmla="*/ 6858000 h 6858000"/>
              <a:gd name="connsiteX392" fmla="*/ 2147507 w 7467600"/>
              <a:gd name="connsiteY392" fmla="*/ 6858000 h 6858000"/>
              <a:gd name="connsiteX393" fmla="*/ 2070668 w 7467600"/>
              <a:gd name="connsiteY393" fmla="*/ 6761520 h 6858000"/>
              <a:gd name="connsiteX394" fmla="*/ 1975142 w 7467600"/>
              <a:gd name="connsiteY394" fmla="*/ 6585570 h 6858000"/>
              <a:gd name="connsiteX395" fmla="*/ 2050035 w 7467600"/>
              <a:gd name="connsiteY395" fmla="*/ 6813345 h 6858000"/>
              <a:gd name="connsiteX396" fmla="*/ 2063025 w 7467600"/>
              <a:gd name="connsiteY396" fmla="*/ 6858000 h 6858000"/>
              <a:gd name="connsiteX397" fmla="*/ 2021675 w 7467600"/>
              <a:gd name="connsiteY397" fmla="*/ 6858000 h 6858000"/>
              <a:gd name="connsiteX398" fmla="*/ 2019308 w 7467600"/>
              <a:gd name="connsiteY398" fmla="*/ 6847118 h 6858000"/>
              <a:gd name="connsiteX399" fmla="*/ 1938835 w 7467600"/>
              <a:gd name="connsiteY399" fmla="*/ 6551160 h 6858000"/>
              <a:gd name="connsiteX400" fmla="*/ 1953230 w 7467600"/>
              <a:gd name="connsiteY400" fmla="*/ 6759699 h 6858000"/>
              <a:gd name="connsiteX401" fmla="*/ 1956763 w 7467600"/>
              <a:gd name="connsiteY401" fmla="*/ 6778191 h 6858000"/>
              <a:gd name="connsiteX402" fmla="*/ 1967925 w 7467600"/>
              <a:gd name="connsiteY402" fmla="*/ 6858000 h 6858000"/>
              <a:gd name="connsiteX403" fmla="*/ 1936622 w 7467600"/>
              <a:gd name="connsiteY403" fmla="*/ 6858000 h 6858000"/>
              <a:gd name="connsiteX404" fmla="*/ 1926261 w 7467600"/>
              <a:gd name="connsiteY404" fmla="*/ 6784064 h 6858000"/>
              <a:gd name="connsiteX405" fmla="*/ 1922724 w 7467600"/>
              <a:gd name="connsiteY405" fmla="*/ 6765577 h 6858000"/>
              <a:gd name="connsiteX406" fmla="*/ 1904650 w 7467600"/>
              <a:gd name="connsiteY406" fmla="*/ 6639616 h 6858000"/>
              <a:gd name="connsiteX407" fmla="*/ 1885273 w 7467600"/>
              <a:gd name="connsiteY407" fmla="*/ 6858000 h 6858000"/>
              <a:gd name="connsiteX408" fmla="*/ 1854363 w 7467600"/>
              <a:gd name="connsiteY408" fmla="*/ 6858000 h 6858000"/>
              <a:gd name="connsiteX409" fmla="*/ 1880391 w 7467600"/>
              <a:gd name="connsiteY409" fmla="*/ 6603796 h 6858000"/>
              <a:gd name="connsiteX410" fmla="*/ 1818273 w 7467600"/>
              <a:gd name="connsiteY410" fmla="*/ 6715729 h 6858000"/>
              <a:gd name="connsiteX411" fmla="*/ 1794691 w 7467600"/>
              <a:gd name="connsiteY411" fmla="*/ 6843239 h 6858000"/>
              <a:gd name="connsiteX412" fmla="*/ 1794914 w 7467600"/>
              <a:gd name="connsiteY412" fmla="*/ 6858000 h 6858000"/>
              <a:gd name="connsiteX413" fmla="*/ 1746128 w 7467600"/>
              <a:gd name="connsiteY413" fmla="*/ 6858000 h 6858000"/>
              <a:gd name="connsiteX414" fmla="*/ 1753934 w 7467600"/>
              <a:gd name="connsiteY414" fmla="*/ 6724796 h 6858000"/>
              <a:gd name="connsiteX415" fmla="*/ 1792053 w 7467600"/>
              <a:gd name="connsiteY415" fmla="*/ 6572396 h 6858000"/>
              <a:gd name="connsiteX416" fmla="*/ 1862248 w 7467600"/>
              <a:gd name="connsiteY416" fmla="*/ 6266397 h 6858000"/>
              <a:gd name="connsiteX417" fmla="*/ 1862250 w 7467600"/>
              <a:gd name="connsiteY417" fmla="*/ 6033531 h 6858000"/>
              <a:gd name="connsiteX418" fmla="*/ 1211999 w 7467600"/>
              <a:gd name="connsiteY418" fmla="*/ 6683610 h 6858000"/>
              <a:gd name="connsiteX419" fmla="*/ 1213266 w 7467600"/>
              <a:gd name="connsiteY419" fmla="*/ 6691947 h 6858000"/>
              <a:gd name="connsiteX420" fmla="*/ 1203370 w 7467600"/>
              <a:gd name="connsiteY420" fmla="*/ 6850676 h 6858000"/>
              <a:gd name="connsiteX421" fmla="*/ 1203671 w 7467600"/>
              <a:gd name="connsiteY421" fmla="*/ 6858000 h 6858000"/>
              <a:gd name="connsiteX422" fmla="*/ 1143180 w 7467600"/>
              <a:gd name="connsiteY422" fmla="*/ 6858000 h 6858000"/>
              <a:gd name="connsiteX423" fmla="*/ 1142176 w 7467600"/>
              <a:gd name="connsiteY423" fmla="*/ 6766045 h 6858000"/>
              <a:gd name="connsiteX424" fmla="*/ 1067484 w 7467600"/>
              <a:gd name="connsiteY424" fmla="*/ 6858000 h 6858000"/>
              <a:gd name="connsiteX425" fmla="*/ 953928 w 7467600"/>
              <a:gd name="connsiteY425" fmla="*/ 6858000 h 6858000"/>
              <a:gd name="connsiteX426" fmla="*/ 959715 w 7467600"/>
              <a:gd name="connsiteY426" fmla="*/ 6850185 h 6858000"/>
              <a:gd name="connsiteX427" fmla="*/ 1483788 w 7467600"/>
              <a:gd name="connsiteY427" fmla="*/ 6259174 h 6858000"/>
              <a:gd name="connsiteX428" fmla="*/ 1100671 w 7467600"/>
              <a:gd name="connsiteY428" fmla="*/ 6252137 h 6858000"/>
              <a:gd name="connsiteX429" fmla="*/ 1090144 w 7467600"/>
              <a:gd name="connsiteY429" fmla="*/ 6256748 h 6858000"/>
              <a:gd name="connsiteX430" fmla="*/ 1095872 w 7467600"/>
              <a:gd name="connsiteY430" fmla="*/ 6271892 h 6858000"/>
              <a:gd name="connsiteX431" fmla="*/ 262785 w 7467600"/>
              <a:gd name="connsiteY431" fmla="*/ 6845450 h 6858000"/>
              <a:gd name="connsiteX432" fmla="*/ 209968 w 7467600"/>
              <a:gd name="connsiteY432" fmla="*/ 6770713 h 6858000"/>
              <a:gd name="connsiteX433" fmla="*/ 873460 w 7467600"/>
              <a:gd name="connsiteY433" fmla="*/ 6253768 h 6858000"/>
              <a:gd name="connsiteX434" fmla="*/ 192686 w 7467600"/>
              <a:gd name="connsiteY434" fmla="*/ 5849257 h 6858000"/>
              <a:gd name="connsiteX435" fmla="*/ 4696 w 7467600"/>
              <a:gd name="connsiteY435" fmla="*/ 5697668 h 6858000"/>
              <a:gd name="connsiteX436" fmla="*/ 0 w 7467600"/>
              <a:gd name="connsiteY436" fmla="*/ 5689984 h 6858000"/>
              <a:gd name="connsiteX437" fmla="*/ 0 w 7467600"/>
              <a:gd name="connsiteY437" fmla="*/ 5513472 h 6858000"/>
              <a:gd name="connsiteX438" fmla="*/ 174101 w 7467600"/>
              <a:gd name="connsiteY438" fmla="*/ 5620277 h 6858000"/>
              <a:gd name="connsiteX439" fmla="*/ 891800 w 7467600"/>
              <a:gd name="connsiteY439" fmla="*/ 6036935 h 6858000"/>
              <a:gd name="connsiteX440" fmla="*/ 1072219 w 7467600"/>
              <a:gd name="connsiteY440" fmla="*/ 6169443 h 6858000"/>
              <a:gd name="connsiteX441" fmla="*/ 1074117 w 7467600"/>
              <a:gd name="connsiteY441" fmla="*/ 6170301 h 6858000"/>
              <a:gd name="connsiteX442" fmla="*/ 1083114 w 7467600"/>
              <a:gd name="connsiteY442" fmla="*/ 6174131 h 6858000"/>
              <a:gd name="connsiteX443" fmla="*/ 1543010 w 7467600"/>
              <a:gd name="connsiteY443" fmla="*/ 6191140 h 6858000"/>
              <a:gd name="connsiteX444" fmla="*/ 1551080 w 7467600"/>
              <a:gd name="connsiteY444" fmla="*/ 6195006 h 6858000"/>
              <a:gd name="connsiteX445" fmla="*/ 2345443 w 7467600"/>
              <a:gd name="connsiteY445" fmla="*/ 5549882 h 6858000"/>
              <a:gd name="connsiteX446" fmla="*/ 1721499 w 7467600"/>
              <a:gd name="connsiteY446" fmla="*/ 5599969 h 6858000"/>
              <a:gd name="connsiteX447" fmla="*/ 767716 w 7467600"/>
              <a:gd name="connsiteY447" fmla="*/ 5472768 h 6858000"/>
              <a:gd name="connsiteX448" fmla="*/ 722147 w 7467600"/>
              <a:gd name="connsiteY448" fmla="*/ 5393091 h 6858000"/>
              <a:gd name="connsiteX449" fmla="*/ 1485552 w 7467600"/>
              <a:gd name="connsiteY449" fmla="*/ 5313202 h 6858000"/>
              <a:gd name="connsiteX450" fmla="*/ 2143004 w 7467600"/>
              <a:gd name="connsiteY450" fmla="*/ 5402420 h 6858000"/>
              <a:gd name="connsiteX451" fmla="*/ 1933391 w 7467600"/>
              <a:gd name="connsiteY451" fmla="*/ 5156971 h 6858000"/>
              <a:gd name="connsiteX452" fmla="*/ 1827118 w 7467600"/>
              <a:gd name="connsiteY452" fmla="*/ 4968410 h 6858000"/>
              <a:gd name="connsiteX453" fmla="*/ 1837349 w 7467600"/>
              <a:gd name="connsiteY453" fmla="*/ 4956357 h 6858000"/>
              <a:gd name="connsiteX454" fmla="*/ 2162835 w 7467600"/>
              <a:gd name="connsiteY454" fmla="*/ 5187853 h 6858000"/>
              <a:gd name="connsiteX455" fmla="*/ 2257167 w 7467600"/>
              <a:gd name="connsiteY455" fmla="*/ 5462123 h 6858000"/>
              <a:gd name="connsiteX456" fmla="*/ 2261598 w 7467600"/>
              <a:gd name="connsiteY456" fmla="*/ 5467998 h 6858000"/>
              <a:gd name="connsiteX457" fmla="*/ 2437177 w 7467600"/>
              <a:gd name="connsiteY457" fmla="*/ 5479608 h 6858000"/>
              <a:gd name="connsiteX458" fmla="*/ 2445247 w 7467600"/>
              <a:gd name="connsiteY458" fmla="*/ 5483476 h 6858000"/>
              <a:gd name="connsiteX459" fmla="*/ 2743626 w 7467600"/>
              <a:gd name="connsiteY459" fmla="*/ 5304819 h 6858000"/>
              <a:gd name="connsiteX460" fmla="*/ 3048102 w 7467600"/>
              <a:gd name="connsiteY460" fmla="*/ 5150595 h 6858000"/>
              <a:gd name="connsiteX461" fmla="*/ 1799414 w 7467600"/>
              <a:gd name="connsiteY461" fmla="*/ 4694732 h 6858000"/>
              <a:gd name="connsiteX462" fmla="*/ 1771735 w 7467600"/>
              <a:gd name="connsiteY462" fmla="*/ 4619929 h 6858000"/>
              <a:gd name="connsiteX463" fmla="*/ 3104273 w 7467600"/>
              <a:gd name="connsiteY463" fmla="*/ 5076159 h 6858000"/>
              <a:gd name="connsiteX464" fmla="*/ 3113245 w 7467600"/>
              <a:gd name="connsiteY464" fmla="*/ 5090705 h 6858000"/>
              <a:gd name="connsiteX465" fmla="*/ 3126294 w 7467600"/>
              <a:gd name="connsiteY465" fmla="*/ 5114400 h 6858000"/>
              <a:gd name="connsiteX466" fmla="*/ 3937433 w 7467600"/>
              <a:gd name="connsiteY466" fmla="*/ 4830473 h 6858000"/>
              <a:gd name="connsiteX467" fmla="*/ 3590475 w 7467600"/>
              <a:gd name="connsiteY467" fmla="*/ 4597974 h 6858000"/>
              <a:gd name="connsiteX468" fmla="*/ 3100264 w 7467600"/>
              <a:gd name="connsiteY468" fmla="*/ 4579845 h 6858000"/>
              <a:gd name="connsiteX469" fmla="*/ 2183576 w 7467600"/>
              <a:gd name="connsiteY469" fmla="*/ 4227150 h 6858000"/>
              <a:gd name="connsiteX470" fmla="*/ 2151029 w 7467600"/>
              <a:gd name="connsiteY470" fmla="*/ 4146947 h 6858000"/>
              <a:gd name="connsiteX471" fmla="*/ 3563434 w 7467600"/>
              <a:gd name="connsiteY471" fmla="*/ 4469115 h 6858000"/>
              <a:gd name="connsiteX472" fmla="*/ 3177952 w 7467600"/>
              <a:gd name="connsiteY472" fmla="*/ 3657386 h 6858000"/>
              <a:gd name="connsiteX473" fmla="*/ 3189263 w 7467600"/>
              <a:gd name="connsiteY473" fmla="*/ 3625726 h 6858000"/>
              <a:gd name="connsiteX474" fmla="*/ 3560912 w 7467600"/>
              <a:gd name="connsiteY474" fmla="*/ 4079863 h 6858000"/>
              <a:gd name="connsiteX475" fmla="*/ 3626636 w 7467600"/>
              <a:gd name="connsiteY475" fmla="*/ 4512230 h 6858000"/>
              <a:gd name="connsiteX476" fmla="*/ 3653088 w 7467600"/>
              <a:gd name="connsiteY476" fmla="*/ 4521417 h 6858000"/>
              <a:gd name="connsiteX477" fmla="*/ 3988128 w 7467600"/>
              <a:gd name="connsiteY477" fmla="*/ 4817267 h 6858000"/>
              <a:gd name="connsiteX478" fmla="*/ 4830582 w 7467600"/>
              <a:gd name="connsiteY478" fmla="*/ 4676000 h 6858000"/>
              <a:gd name="connsiteX479" fmla="*/ 4830100 w 7467600"/>
              <a:gd name="connsiteY479" fmla="*/ 4675554 h 6858000"/>
              <a:gd name="connsiteX480" fmla="*/ 4036318 w 7467600"/>
              <a:gd name="connsiteY480" fmla="*/ 4147013 h 6858000"/>
              <a:gd name="connsiteX481" fmla="*/ 3432098 w 7467600"/>
              <a:gd name="connsiteY481" fmla="*/ 3537312 h 6858000"/>
              <a:gd name="connsiteX482" fmla="*/ 3446761 w 7467600"/>
              <a:gd name="connsiteY482" fmla="*/ 3461278 h 6858000"/>
              <a:gd name="connsiteX483" fmla="*/ 4419733 w 7467600"/>
              <a:gd name="connsiteY483" fmla="*/ 3963555 h 6858000"/>
              <a:gd name="connsiteX484" fmla="*/ 4781371 w 7467600"/>
              <a:gd name="connsiteY484" fmla="*/ 4458604 h 6858000"/>
              <a:gd name="connsiteX485" fmla="*/ 4780440 w 7467600"/>
              <a:gd name="connsiteY485" fmla="*/ 4470290 h 6858000"/>
              <a:gd name="connsiteX486" fmla="*/ 4898954 w 7467600"/>
              <a:gd name="connsiteY486" fmla="*/ 4662092 h 6858000"/>
              <a:gd name="connsiteX487" fmla="*/ 4900699 w 7467600"/>
              <a:gd name="connsiteY487" fmla="*/ 4670867 h 6858000"/>
              <a:gd name="connsiteX488" fmla="*/ 5714511 w 7467600"/>
              <a:gd name="connsiteY488" fmla="*/ 4663483 h 6858000"/>
              <a:gd name="connsiteX489" fmla="*/ 5464793 w 7467600"/>
              <a:gd name="connsiteY489" fmla="*/ 4393556 h 6858000"/>
              <a:gd name="connsiteX490" fmla="*/ 5461897 w 7467600"/>
              <a:gd name="connsiteY490" fmla="*/ 4390879 h 6858000"/>
              <a:gd name="connsiteX491" fmla="*/ 4294126 w 7467600"/>
              <a:gd name="connsiteY491" fmla="*/ 3303048 h 6858000"/>
              <a:gd name="connsiteX492" fmla="*/ 4305321 w 7467600"/>
              <a:gd name="connsiteY492" fmla="*/ 3256953 h 6858000"/>
              <a:gd name="connsiteX493" fmla="*/ 4949299 w 7467600"/>
              <a:gd name="connsiteY493" fmla="*/ 3766336 h 6858000"/>
              <a:gd name="connsiteX494" fmla="*/ 5291452 w 7467600"/>
              <a:gd name="connsiteY494" fmla="*/ 4076801 h 6858000"/>
              <a:gd name="connsiteX495" fmla="*/ 5434998 w 7467600"/>
              <a:gd name="connsiteY495" fmla="*/ 4254100 h 6858000"/>
              <a:gd name="connsiteX496" fmla="*/ 5351015 w 7467600"/>
              <a:gd name="connsiteY496" fmla="*/ 3760989 h 6858000"/>
              <a:gd name="connsiteX497" fmla="*/ 5413780 w 7467600"/>
              <a:gd name="connsiteY497" fmla="*/ 2966265 h 6858000"/>
              <a:gd name="connsiteX498" fmla="*/ 5425627 w 7467600"/>
              <a:gd name="connsiteY498" fmla="*/ 2954192 h 6858000"/>
              <a:gd name="connsiteX499" fmla="*/ 6604735 w 7467600"/>
              <a:gd name="connsiteY499" fmla="*/ 2041381 h 6858000"/>
              <a:gd name="connsiteX500" fmla="*/ 7204487 w 7467600"/>
              <a:gd name="connsiteY500" fmla="*/ 2742112 h 6858000"/>
              <a:gd name="connsiteX501" fmla="*/ 7131592 w 7467600"/>
              <a:gd name="connsiteY501" fmla="*/ 2672096 h 6858000"/>
              <a:gd name="connsiteX502" fmla="*/ 6996344 w 7467600"/>
              <a:gd name="connsiteY502" fmla="*/ 2518310 h 6858000"/>
              <a:gd name="connsiteX503" fmla="*/ 6735495 w 7467600"/>
              <a:gd name="connsiteY503" fmla="*/ 2196890 h 6858000"/>
              <a:gd name="connsiteX504" fmla="*/ 6721901 w 7467600"/>
              <a:gd name="connsiteY504" fmla="*/ 2179274 h 6858000"/>
              <a:gd name="connsiteX505" fmla="*/ 6604735 w 7467600"/>
              <a:gd name="connsiteY505" fmla="*/ 2041381 h 6858000"/>
              <a:gd name="connsiteX506" fmla="*/ 6591670 w 7467600"/>
              <a:gd name="connsiteY506" fmla="*/ 1988277 h 6858000"/>
              <a:gd name="connsiteX507" fmla="*/ 6747349 w 7467600"/>
              <a:gd name="connsiteY507" fmla="*/ 2160069 h 6858000"/>
              <a:gd name="connsiteX508" fmla="*/ 6760943 w 7467600"/>
              <a:gd name="connsiteY508" fmla="*/ 2177686 h 6858000"/>
              <a:gd name="connsiteX509" fmla="*/ 7021065 w 7467600"/>
              <a:gd name="connsiteY509" fmla="*/ 2498102 h 6858000"/>
              <a:gd name="connsiteX510" fmla="*/ 7155223 w 7467600"/>
              <a:gd name="connsiteY510" fmla="*/ 2650386 h 6858000"/>
              <a:gd name="connsiteX511" fmla="*/ 7203167 w 7467600"/>
              <a:gd name="connsiteY511" fmla="*/ 2697288 h 6858000"/>
              <a:gd name="connsiteX512" fmla="*/ 6937703 w 7467600"/>
              <a:gd name="connsiteY512" fmla="*/ 2321981 h 6858000"/>
              <a:gd name="connsiteX513" fmla="*/ 6591670 w 7467600"/>
              <a:gd name="connsiteY513" fmla="*/ 1988277 h 6858000"/>
              <a:gd name="connsiteX514" fmla="*/ 5798671 w 7467600"/>
              <a:gd name="connsiteY514" fmla="*/ 1981601 h 6858000"/>
              <a:gd name="connsiteX515" fmla="*/ 5754709 w 7467600"/>
              <a:gd name="connsiteY515" fmla="*/ 2071454 h 6858000"/>
              <a:gd name="connsiteX516" fmla="*/ 5763044 w 7467600"/>
              <a:gd name="connsiteY516" fmla="*/ 2842206 h 6858000"/>
              <a:gd name="connsiteX517" fmla="*/ 5764974 w 7467600"/>
              <a:gd name="connsiteY517" fmla="*/ 2799609 h 6858000"/>
              <a:gd name="connsiteX518" fmla="*/ 5767665 w 7467600"/>
              <a:gd name="connsiteY518" fmla="*/ 2666409 h 6858000"/>
              <a:gd name="connsiteX519" fmla="*/ 5763055 w 7467600"/>
              <a:gd name="connsiteY519" fmla="*/ 2579705 h 6858000"/>
              <a:gd name="connsiteX520" fmla="*/ 5758079 w 7467600"/>
              <a:gd name="connsiteY520" fmla="*/ 2492508 h 6858000"/>
              <a:gd name="connsiteX521" fmla="*/ 5779325 w 7467600"/>
              <a:gd name="connsiteY521" fmla="*/ 2197069 h 6858000"/>
              <a:gd name="connsiteX522" fmla="*/ 5798671 w 7467600"/>
              <a:gd name="connsiteY522" fmla="*/ 1981601 h 6858000"/>
              <a:gd name="connsiteX523" fmla="*/ 5829202 w 7467600"/>
              <a:gd name="connsiteY523" fmla="*/ 1971679 h 6858000"/>
              <a:gd name="connsiteX524" fmla="*/ 5809558 w 7467600"/>
              <a:gd name="connsiteY524" fmla="*/ 2198043 h 6858000"/>
              <a:gd name="connsiteX525" fmla="*/ 5788653 w 7467600"/>
              <a:gd name="connsiteY525" fmla="*/ 2489430 h 6858000"/>
              <a:gd name="connsiteX526" fmla="*/ 5793439 w 7467600"/>
              <a:gd name="connsiteY526" fmla="*/ 2575235 h 6858000"/>
              <a:gd name="connsiteX527" fmla="*/ 5796837 w 7467600"/>
              <a:gd name="connsiteY527" fmla="*/ 2637633 h 6858000"/>
              <a:gd name="connsiteX528" fmla="*/ 5818614 w 7467600"/>
              <a:gd name="connsiteY528" fmla="*/ 2473055 h 6858000"/>
              <a:gd name="connsiteX529" fmla="*/ 5829202 w 7467600"/>
              <a:gd name="connsiteY529" fmla="*/ 1971679 h 6858000"/>
              <a:gd name="connsiteX530" fmla="*/ 5911389 w 7467600"/>
              <a:gd name="connsiteY530" fmla="*/ 1898371 h 6858000"/>
              <a:gd name="connsiteX531" fmla="*/ 6237627 w 7467600"/>
              <a:gd name="connsiteY531" fmla="*/ 2231921 h 6858000"/>
              <a:gd name="connsiteX532" fmla="*/ 5911389 w 7467600"/>
              <a:gd name="connsiteY532" fmla="*/ 1898371 h 6858000"/>
              <a:gd name="connsiteX533" fmla="*/ 6944437 w 7467600"/>
              <a:gd name="connsiteY533" fmla="*/ 1575402 h 6858000"/>
              <a:gd name="connsiteX534" fmla="*/ 6304730 w 7467600"/>
              <a:gd name="connsiteY534" fmla="*/ 1766654 h 6858000"/>
              <a:gd name="connsiteX535" fmla="*/ 6944437 w 7467600"/>
              <a:gd name="connsiteY535" fmla="*/ 1575402 h 6858000"/>
              <a:gd name="connsiteX536" fmla="*/ 7019523 w 7467600"/>
              <a:gd name="connsiteY536" fmla="*/ 1519450 h 6858000"/>
              <a:gd name="connsiteX537" fmla="*/ 6298091 w 7467600"/>
              <a:gd name="connsiteY537" fmla="*/ 1737122 h 6858000"/>
              <a:gd name="connsiteX538" fmla="*/ 7019523 w 7467600"/>
              <a:gd name="connsiteY538" fmla="*/ 1519450 h 6858000"/>
              <a:gd name="connsiteX539" fmla="*/ 2399523 w 7467600"/>
              <a:gd name="connsiteY539" fmla="*/ 1428234 h 6858000"/>
              <a:gd name="connsiteX540" fmla="*/ 2224982 w 7467600"/>
              <a:gd name="connsiteY540" fmla="*/ 1826201 h 6858000"/>
              <a:gd name="connsiteX541" fmla="*/ 2096099 w 7467600"/>
              <a:gd name="connsiteY541" fmla="*/ 2345900 h 6858000"/>
              <a:gd name="connsiteX542" fmla="*/ 2283317 w 7467600"/>
              <a:gd name="connsiteY542" fmla="*/ 1796925 h 6858000"/>
              <a:gd name="connsiteX543" fmla="*/ 2399523 w 7467600"/>
              <a:gd name="connsiteY543" fmla="*/ 1428234 h 6858000"/>
              <a:gd name="connsiteX544" fmla="*/ 2448558 w 7467600"/>
              <a:gd name="connsiteY544" fmla="*/ 1373435 h 6858000"/>
              <a:gd name="connsiteX545" fmla="*/ 2312521 w 7467600"/>
              <a:gd name="connsiteY545" fmla="*/ 1806140 h 6858000"/>
              <a:gd name="connsiteX546" fmla="*/ 2127533 w 7467600"/>
              <a:gd name="connsiteY546" fmla="*/ 2348380 h 6858000"/>
              <a:gd name="connsiteX547" fmla="*/ 2358080 w 7467600"/>
              <a:gd name="connsiteY547" fmla="*/ 1866134 h 6858000"/>
              <a:gd name="connsiteX548" fmla="*/ 2407436 w 7467600"/>
              <a:gd name="connsiteY548" fmla="*/ 1651070 h 6858000"/>
              <a:gd name="connsiteX549" fmla="*/ 2448558 w 7467600"/>
              <a:gd name="connsiteY549" fmla="*/ 1373435 h 6858000"/>
              <a:gd name="connsiteX550" fmla="*/ 278707 w 7467600"/>
              <a:gd name="connsiteY550" fmla="*/ 1352270 h 6858000"/>
              <a:gd name="connsiteX551" fmla="*/ 321570 w 7467600"/>
              <a:gd name="connsiteY551" fmla="*/ 1861610 h 6858000"/>
              <a:gd name="connsiteX552" fmla="*/ 294281 w 7467600"/>
              <a:gd name="connsiteY552" fmla="*/ 1440658 h 6858000"/>
              <a:gd name="connsiteX553" fmla="*/ 278707 w 7467600"/>
              <a:gd name="connsiteY553" fmla="*/ 1352270 h 6858000"/>
              <a:gd name="connsiteX554" fmla="*/ 1423821 w 7467600"/>
              <a:gd name="connsiteY554" fmla="*/ 1351958 h 6858000"/>
              <a:gd name="connsiteX555" fmla="*/ 1638521 w 7467600"/>
              <a:gd name="connsiteY555" fmla="*/ 1908470 h 6858000"/>
              <a:gd name="connsiteX556" fmla="*/ 1754199 w 7467600"/>
              <a:gd name="connsiteY556" fmla="*/ 2149284 h 6858000"/>
              <a:gd name="connsiteX557" fmla="*/ 1908359 w 7467600"/>
              <a:gd name="connsiteY557" fmla="*/ 2364988 h 6858000"/>
              <a:gd name="connsiteX558" fmla="*/ 1647661 w 7467600"/>
              <a:gd name="connsiteY558" fmla="*/ 1825945 h 6858000"/>
              <a:gd name="connsiteX559" fmla="*/ 1423821 w 7467600"/>
              <a:gd name="connsiteY559" fmla="*/ 1351958 h 6858000"/>
              <a:gd name="connsiteX560" fmla="*/ 1431890 w 7467600"/>
              <a:gd name="connsiteY560" fmla="*/ 1306475 h 6858000"/>
              <a:gd name="connsiteX561" fmla="*/ 1507597 w 7467600"/>
              <a:gd name="connsiteY561" fmla="*/ 1446132 h 6858000"/>
              <a:gd name="connsiteX562" fmla="*/ 1674586 w 7467600"/>
              <a:gd name="connsiteY562" fmla="*/ 1813832 h 6858000"/>
              <a:gd name="connsiteX563" fmla="*/ 1815950 w 7467600"/>
              <a:gd name="connsiteY563" fmla="*/ 2128564 h 6858000"/>
              <a:gd name="connsiteX564" fmla="*/ 1984242 w 7467600"/>
              <a:gd name="connsiteY564" fmla="*/ 2430829 h 6858000"/>
              <a:gd name="connsiteX565" fmla="*/ 2014023 w 7467600"/>
              <a:gd name="connsiteY565" fmla="*/ 2450995 h 6858000"/>
              <a:gd name="connsiteX566" fmla="*/ 1747337 w 7467600"/>
              <a:gd name="connsiteY566" fmla="*/ 1855264 h 6858000"/>
              <a:gd name="connsiteX567" fmla="*/ 1533749 w 7467600"/>
              <a:gd name="connsiteY567" fmla="*/ 1478656 h 6858000"/>
              <a:gd name="connsiteX568" fmla="*/ 1431890 w 7467600"/>
              <a:gd name="connsiteY568" fmla="*/ 1306475 h 6858000"/>
              <a:gd name="connsiteX569" fmla="*/ 5052692 w 7467600"/>
              <a:gd name="connsiteY569" fmla="*/ 1292994 h 6858000"/>
              <a:gd name="connsiteX570" fmla="*/ 5200661 w 7467600"/>
              <a:gd name="connsiteY570" fmla="*/ 1635186 h 6858000"/>
              <a:gd name="connsiteX571" fmla="*/ 5297138 w 7467600"/>
              <a:gd name="connsiteY571" fmla="*/ 1906351 h 6858000"/>
              <a:gd name="connsiteX572" fmla="*/ 5052692 w 7467600"/>
              <a:gd name="connsiteY572" fmla="*/ 1292994 h 6858000"/>
              <a:gd name="connsiteX573" fmla="*/ 5009948 w 7467600"/>
              <a:gd name="connsiteY573" fmla="*/ 1273619 h 6858000"/>
              <a:gd name="connsiteX574" fmla="*/ 5121777 w 7467600"/>
              <a:gd name="connsiteY574" fmla="*/ 1654213 h 6858000"/>
              <a:gd name="connsiteX575" fmla="*/ 5293545 w 7467600"/>
              <a:gd name="connsiteY575" fmla="*/ 2072247 h 6858000"/>
              <a:gd name="connsiteX576" fmla="*/ 5294042 w 7467600"/>
              <a:gd name="connsiteY576" fmla="*/ 2065019 h 6858000"/>
              <a:gd name="connsiteX577" fmla="*/ 5171936 w 7467600"/>
              <a:gd name="connsiteY577" fmla="*/ 1647613 h 6858000"/>
              <a:gd name="connsiteX578" fmla="*/ 5009948 w 7467600"/>
              <a:gd name="connsiteY578" fmla="*/ 1273619 h 6858000"/>
              <a:gd name="connsiteX579" fmla="*/ 655236 w 7467600"/>
              <a:gd name="connsiteY579" fmla="*/ 1268632 h 6858000"/>
              <a:gd name="connsiteX580" fmla="*/ 839521 w 7467600"/>
              <a:gd name="connsiteY580" fmla="*/ 1685315 h 6858000"/>
              <a:gd name="connsiteX581" fmla="*/ 1109416 w 7467600"/>
              <a:gd name="connsiteY581" fmla="*/ 2061663 h 6858000"/>
              <a:gd name="connsiteX582" fmla="*/ 1298300 w 7467600"/>
              <a:gd name="connsiteY582" fmla="*/ 2247742 h 6858000"/>
              <a:gd name="connsiteX583" fmla="*/ 1125871 w 7467600"/>
              <a:gd name="connsiteY583" fmla="*/ 1989513 h 6858000"/>
              <a:gd name="connsiteX584" fmla="*/ 981574 w 7467600"/>
              <a:gd name="connsiteY584" fmla="*/ 1783157 h 6858000"/>
              <a:gd name="connsiteX585" fmla="*/ 922198 w 7467600"/>
              <a:gd name="connsiteY585" fmla="*/ 1677437 h 6858000"/>
              <a:gd name="connsiteX586" fmla="*/ 869293 w 7467600"/>
              <a:gd name="connsiteY586" fmla="*/ 1583214 h 6858000"/>
              <a:gd name="connsiteX587" fmla="*/ 751431 w 7467600"/>
              <a:gd name="connsiteY587" fmla="*/ 1405731 h 6858000"/>
              <a:gd name="connsiteX588" fmla="*/ 655236 w 7467600"/>
              <a:gd name="connsiteY588" fmla="*/ 1268632 h 6858000"/>
              <a:gd name="connsiteX589" fmla="*/ 6516292 w 7467600"/>
              <a:gd name="connsiteY589" fmla="*/ 1263064 h 6858000"/>
              <a:gd name="connsiteX590" fmla="*/ 5736320 w 7467600"/>
              <a:gd name="connsiteY590" fmla="*/ 1501803 h 6858000"/>
              <a:gd name="connsiteX591" fmla="*/ 6516292 w 7467600"/>
              <a:gd name="connsiteY591" fmla="*/ 1263064 h 6858000"/>
              <a:gd name="connsiteX592" fmla="*/ 291466 w 7467600"/>
              <a:gd name="connsiteY592" fmla="*/ 1250369 h 6858000"/>
              <a:gd name="connsiteX593" fmla="*/ 323180 w 7467600"/>
              <a:gd name="connsiteY593" fmla="*/ 1435283 h 6858000"/>
              <a:gd name="connsiteX594" fmla="*/ 349381 w 7467600"/>
              <a:gd name="connsiteY594" fmla="*/ 1875041 h 6858000"/>
              <a:gd name="connsiteX595" fmla="*/ 374363 w 7467600"/>
              <a:gd name="connsiteY595" fmla="*/ 1506494 h 6858000"/>
              <a:gd name="connsiteX596" fmla="*/ 302168 w 7467600"/>
              <a:gd name="connsiteY596" fmla="*/ 1274495 h 6858000"/>
              <a:gd name="connsiteX597" fmla="*/ 291466 w 7467600"/>
              <a:gd name="connsiteY597" fmla="*/ 1250369 h 6858000"/>
              <a:gd name="connsiteX598" fmla="*/ 678222 w 7467600"/>
              <a:gd name="connsiteY598" fmla="*/ 1248670 h 6858000"/>
              <a:gd name="connsiteX599" fmla="*/ 775536 w 7467600"/>
              <a:gd name="connsiteY599" fmla="*/ 1388015 h 6858000"/>
              <a:gd name="connsiteX600" fmla="*/ 894529 w 7467600"/>
              <a:gd name="connsiteY600" fmla="*/ 1567739 h 6858000"/>
              <a:gd name="connsiteX601" fmla="*/ 948000 w 7467600"/>
              <a:gd name="connsiteY601" fmla="*/ 1663088 h 6858000"/>
              <a:gd name="connsiteX602" fmla="*/ 1006812 w 7467600"/>
              <a:gd name="connsiteY602" fmla="*/ 1767683 h 6858000"/>
              <a:gd name="connsiteX603" fmla="*/ 1149133 w 7467600"/>
              <a:gd name="connsiteY603" fmla="*/ 1971513 h 6858000"/>
              <a:gd name="connsiteX604" fmla="*/ 1333952 w 7467600"/>
              <a:gd name="connsiteY604" fmla="*/ 2251620 h 6858000"/>
              <a:gd name="connsiteX605" fmla="*/ 1337329 w 7467600"/>
              <a:gd name="connsiteY605" fmla="*/ 2258350 h 6858000"/>
              <a:gd name="connsiteX606" fmla="*/ 1014726 w 7467600"/>
              <a:gd name="connsiteY606" fmla="*/ 1615556 h 6858000"/>
              <a:gd name="connsiteX607" fmla="*/ 678222 w 7467600"/>
              <a:gd name="connsiteY607" fmla="*/ 1248670 h 6858000"/>
              <a:gd name="connsiteX608" fmla="*/ 6691602 w 7467600"/>
              <a:gd name="connsiteY608" fmla="*/ 1140573 h 6858000"/>
              <a:gd name="connsiteX609" fmla="*/ 6571100 w 7467600"/>
              <a:gd name="connsiteY609" fmla="*/ 1183662 h 6858000"/>
              <a:gd name="connsiteX610" fmla="*/ 6241687 w 7467600"/>
              <a:gd name="connsiteY610" fmla="*/ 1257600 h 6858000"/>
              <a:gd name="connsiteX611" fmla="*/ 5693009 w 7467600"/>
              <a:gd name="connsiteY611" fmla="*/ 1478256 h 6858000"/>
              <a:gd name="connsiteX612" fmla="*/ 6548420 w 7467600"/>
              <a:gd name="connsiteY612" fmla="*/ 1214599 h 6858000"/>
              <a:gd name="connsiteX613" fmla="*/ 6605473 w 7467600"/>
              <a:gd name="connsiteY613" fmla="*/ 1184686 h 6858000"/>
              <a:gd name="connsiteX614" fmla="*/ 6691602 w 7467600"/>
              <a:gd name="connsiteY614" fmla="*/ 1140573 h 6858000"/>
              <a:gd name="connsiteX615" fmla="*/ 4002475 w 7467600"/>
              <a:gd name="connsiteY615" fmla="*/ 1037802 h 6858000"/>
              <a:gd name="connsiteX616" fmla="*/ 4000324 w 7467600"/>
              <a:gd name="connsiteY616" fmla="*/ 1039362 h 6858000"/>
              <a:gd name="connsiteX617" fmla="*/ 4002862 w 7467600"/>
              <a:gd name="connsiteY617" fmla="*/ 1042866 h 6858000"/>
              <a:gd name="connsiteX618" fmla="*/ 4002475 w 7467600"/>
              <a:gd name="connsiteY618" fmla="*/ 1037802 h 6858000"/>
              <a:gd name="connsiteX619" fmla="*/ 506322 w 7467600"/>
              <a:gd name="connsiteY619" fmla="*/ 1020997 h 6858000"/>
              <a:gd name="connsiteX620" fmla="*/ 533068 w 7467600"/>
              <a:gd name="connsiteY620" fmla="*/ 1029409 h 6858000"/>
              <a:gd name="connsiteX621" fmla="*/ 1232525 w 7467600"/>
              <a:gd name="connsiteY621" fmla="*/ 1804675 h 6858000"/>
              <a:gd name="connsiteX622" fmla="*/ 1388858 w 7467600"/>
              <a:gd name="connsiteY622" fmla="*/ 2368011 h 6858000"/>
              <a:gd name="connsiteX623" fmla="*/ 1384098 w 7467600"/>
              <a:gd name="connsiteY623" fmla="*/ 2378125 h 6858000"/>
              <a:gd name="connsiteX624" fmla="*/ 1425393 w 7467600"/>
              <a:gd name="connsiteY624" fmla="*/ 2589124 h 6858000"/>
              <a:gd name="connsiteX625" fmla="*/ 1424001 w 7467600"/>
              <a:gd name="connsiteY625" fmla="*/ 2597541 h 6858000"/>
              <a:gd name="connsiteX626" fmla="*/ 2152729 w 7467600"/>
              <a:gd name="connsiteY626" fmla="*/ 2864487 h 6858000"/>
              <a:gd name="connsiteX627" fmla="*/ 2020609 w 7467600"/>
              <a:gd name="connsiteY627" fmla="*/ 2539671 h 6858000"/>
              <a:gd name="connsiteX628" fmla="*/ 2018920 w 7467600"/>
              <a:gd name="connsiteY628" fmla="*/ 2536309 h 6858000"/>
              <a:gd name="connsiteX629" fmla="*/ 1342441 w 7467600"/>
              <a:gd name="connsiteY629" fmla="*/ 1173017 h 6858000"/>
              <a:gd name="connsiteX630" fmla="*/ 1367925 w 7467600"/>
              <a:gd name="connsiteY630" fmla="*/ 1135648 h 6858000"/>
              <a:gd name="connsiteX631" fmla="*/ 1771401 w 7467600"/>
              <a:gd name="connsiteY631" fmla="*/ 1806673 h 6858000"/>
              <a:gd name="connsiteX632" fmla="*/ 1972385 w 7467600"/>
              <a:gd name="connsiteY632" fmla="*/ 2198735 h 6858000"/>
              <a:gd name="connsiteX633" fmla="*/ 2040892 w 7467600"/>
              <a:gd name="connsiteY633" fmla="*/ 2405205 h 6858000"/>
              <a:gd name="connsiteX634" fmla="*/ 2131689 w 7467600"/>
              <a:gd name="connsiteY634" fmla="*/ 1936926 h 6858000"/>
              <a:gd name="connsiteX635" fmla="*/ 2454820 w 7467600"/>
              <a:gd name="connsiteY635" fmla="*/ 1248808 h 6858000"/>
              <a:gd name="connsiteX636" fmla="*/ 2492512 w 7467600"/>
              <a:gd name="connsiteY636" fmla="*/ 1302920 h 6858000"/>
              <a:gd name="connsiteX637" fmla="*/ 2081216 w 7467600"/>
              <a:gd name="connsiteY637" fmla="*/ 2527513 h 6858000"/>
              <a:gd name="connsiteX638" fmla="*/ 2081211 w 7467600"/>
              <a:gd name="connsiteY638" fmla="*/ 2528916 h 6858000"/>
              <a:gd name="connsiteX639" fmla="*/ 2199067 w 7467600"/>
              <a:gd name="connsiteY639" fmla="*/ 2884061 h 6858000"/>
              <a:gd name="connsiteX640" fmla="*/ 3192586 w 7467600"/>
              <a:gd name="connsiteY640" fmla="*/ 3411496 h 6858000"/>
              <a:gd name="connsiteX641" fmla="*/ 3182620 w 7467600"/>
              <a:gd name="connsiteY641" fmla="*/ 3483279 h 6858000"/>
              <a:gd name="connsiteX642" fmla="*/ 2435119 w 7467600"/>
              <a:gd name="connsiteY642" fmla="*/ 3080173 h 6858000"/>
              <a:gd name="connsiteX643" fmla="*/ 2410152 w 7467600"/>
              <a:gd name="connsiteY643" fmla="*/ 3063751 h 6858000"/>
              <a:gd name="connsiteX644" fmla="*/ 2408099 w 7467600"/>
              <a:gd name="connsiteY644" fmla="*/ 3064403 h 6858000"/>
              <a:gd name="connsiteX645" fmla="*/ 2407218 w 7467600"/>
              <a:gd name="connsiteY645" fmla="*/ 3070324 h 6858000"/>
              <a:gd name="connsiteX646" fmla="*/ 2380138 w 7467600"/>
              <a:gd name="connsiteY646" fmla="*/ 3099341 h 6858000"/>
              <a:gd name="connsiteX647" fmla="*/ 1765923 w 7467600"/>
              <a:gd name="connsiteY647" fmla="*/ 3581043 h 6858000"/>
              <a:gd name="connsiteX648" fmla="*/ 1702258 w 7467600"/>
              <a:gd name="connsiteY648" fmla="*/ 3612286 h 6858000"/>
              <a:gd name="connsiteX649" fmla="*/ 1538370 w 7467600"/>
              <a:gd name="connsiteY649" fmla="*/ 3811804 h 6858000"/>
              <a:gd name="connsiteX650" fmla="*/ 542867 w 7467600"/>
              <a:gd name="connsiteY650" fmla="*/ 4944092 h 6858000"/>
              <a:gd name="connsiteX651" fmla="*/ 515800 w 7467600"/>
              <a:gd name="connsiteY651" fmla="*/ 4862180 h 6858000"/>
              <a:gd name="connsiteX652" fmla="*/ 909145 w 7467600"/>
              <a:gd name="connsiteY652" fmla="*/ 4199225 h 6858000"/>
              <a:gd name="connsiteX653" fmla="*/ 1214067 w 7467600"/>
              <a:gd name="connsiteY653" fmla="*/ 3908561 h 6858000"/>
              <a:gd name="connsiteX654" fmla="*/ 640967 w 7467600"/>
              <a:gd name="connsiteY654" fmla="*/ 4105601 h 6858000"/>
              <a:gd name="connsiteX655" fmla="*/ 112563 w 7467600"/>
              <a:gd name="connsiteY655" fmla="*/ 4396952 h 6858000"/>
              <a:gd name="connsiteX656" fmla="*/ 0 w 7467600"/>
              <a:gd name="connsiteY656" fmla="*/ 4466006 h 6858000"/>
              <a:gd name="connsiteX657" fmla="*/ 0 w 7467600"/>
              <a:gd name="connsiteY657" fmla="*/ 4233763 h 6858000"/>
              <a:gd name="connsiteX658" fmla="*/ 36881 w 7467600"/>
              <a:gd name="connsiteY658" fmla="*/ 4200118 h 6858000"/>
              <a:gd name="connsiteX659" fmla="*/ 910534 w 7467600"/>
              <a:gd name="connsiteY659" fmla="*/ 3629753 h 6858000"/>
              <a:gd name="connsiteX660" fmla="*/ 1578717 w 7467600"/>
              <a:gd name="connsiteY660" fmla="*/ 3575982 h 6858000"/>
              <a:gd name="connsiteX661" fmla="*/ 2338780 w 7467600"/>
              <a:gd name="connsiteY661" fmla="*/ 3033725 h 6858000"/>
              <a:gd name="connsiteX662" fmla="*/ 1807991 w 7467600"/>
              <a:gd name="connsiteY662" fmla="*/ 2807184 h 6858000"/>
              <a:gd name="connsiteX663" fmla="*/ 1416358 w 7467600"/>
              <a:gd name="connsiteY663" fmla="*/ 3112571 h 6858000"/>
              <a:gd name="connsiteX664" fmla="*/ 939066 w 7467600"/>
              <a:gd name="connsiteY664" fmla="*/ 3378798 h 6858000"/>
              <a:gd name="connsiteX665" fmla="*/ 115099 w 7467600"/>
              <a:gd name="connsiteY665" fmla="*/ 3607650 h 6858000"/>
              <a:gd name="connsiteX666" fmla="*/ 97284 w 7467600"/>
              <a:gd name="connsiteY666" fmla="*/ 3520393 h 6858000"/>
              <a:gd name="connsiteX667" fmla="*/ 922050 w 7467600"/>
              <a:gd name="connsiteY667" fmla="*/ 3074867 h 6858000"/>
              <a:gd name="connsiteX668" fmla="*/ 1405265 w 7467600"/>
              <a:gd name="connsiteY668" fmla="*/ 3016319 h 6858000"/>
              <a:gd name="connsiteX669" fmla="*/ 1407512 w 7467600"/>
              <a:gd name="connsiteY669" fmla="*/ 3018001 h 6858000"/>
              <a:gd name="connsiteX670" fmla="*/ 1726266 w 7467600"/>
              <a:gd name="connsiteY670" fmla="*/ 2777274 h 6858000"/>
              <a:gd name="connsiteX671" fmla="*/ 625390 w 7467600"/>
              <a:gd name="connsiteY671" fmla="*/ 2514541 h 6858000"/>
              <a:gd name="connsiteX672" fmla="*/ 619799 w 7467600"/>
              <a:gd name="connsiteY672" fmla="*/ 2527180 h 6858000"/>
              <a:gd name="connsiteX673" fmla="*/ 310030 w 7467600"/>
              <a:gd name="connsiteY673" fmla="*/ 2771818 h 6858000"/>
              <a:gd name="connsiteX674" fmla="*/ 173877 w 7467600"/>
              <a:gd name="connsiteY674" fmla="*/ 2937056 h 6858000"/>
              <a:gd name="connsiteX675" fmla="*/ 77889 w 7467600"/>
              <a:gd name="connsiteY675" fmla="*/ 3138440 h 6858000"/>
              <a:gd name="connsiteX676" fmla="*/ 0 w 7467600"/>
              <a:gd name="connsiteY676" fmla="*/ 3271395 h 6858000"/>
              <a:gd name="connsiteX677" fmla="*/ 0 w 7467600"/>
              <a:gd name="connsiteY677" fmla="*/ 3153002 h 6858000"/>
              <a:gd name="connsiteX678" fmla="*/ 2386 w 7467600"/>
              <a:gd name="connsiteY678" fmla="*/ 3149203 h 6858000"/>
              <a:gd name="connsiteX679" fmla="*/ 89753 w 7467600"/>
              <a:gd name="connsiteY679" fmla="*/ 2987702 h 6858000"/>
              <a:gd name="connsiteX680" fmla="*/ 76869 w 7467600"/>
              <a:gd name="connsiteY680" fmla="*/ 3005404 h 6858000"/>
              <a:gd name="connsiteX681" fmla="*/ 32049 w 7467600"/>
              <a:gd name="connsiteY681" fmla="*/ 3065814 h 6858000"/>
              <a:gd name="connsiteX682" fmla="*/ 0 w 7467600"/>
              <a:gd name="connsiteY682" fmla="*/ 3108744 h 6858000"/>
              <a:gd name="connsiteX683" fmla="*/ 0 w 7467600"/>
              <a:gd name="connsiteY683" fmla="*/ 3058059 h 6858000"/>
              <a:gd name="connsiteX684" fmla="*/ 7610 w 7467600"/>
              <a:gd name="connsiteY684" fmla="*/ 3047889 h 6858000"/>
              <a:gd name="connsiteX685" fmla="*/ 52419 w 7467600"/>
              <a:gd name="connsiteY685" fmla="*/ 2987479 h 6858000"/>
              <a:gd name="connsiteX686" fmla="*/ 59142 w 7467600"/>
              <a:gd name="connsiteY686" fmla="*/ 2978488 h 6858000"/>
              <a:gd name="connsiteX687" fmla="*/ 0 w 7467600"/>
              <a:gd name="connsiteY687" fmla="*/ 3015334 h 6858000"/>
              <a:gd name="connsiteX688" fmla="*/ 0 w 7467600"/>
              <a:gd name="connsiteY688" fmla="*/ 2914286 h 6858000"/>
              <a:gd name="connsiteX689" fmla="*/ 36383 w 7467600"/>
              <a:gd name="connsiteY689" fmla="*/ 2901128 h 6858000"/>
              <a:gd name="connsiteX690" fmla="*/ 156329 w 7467600"/>
              <a:gd name="connsiteY690" fmla="*/ 2840533 h 6858000"/>
              <a:gd name="connsiteX691" fmla="*/ 358355 w 7467600"/>
              <a:gd name="connsiteY691" fmla="*/ 2620471 h 6858000"/>
              <a:gd name="connsiteX692" fmla="*/ 510577 w 7467600"/>
              <a:gd name="connsiteY692" fmla="*/ 2501244 h 6858000"/>
              <a:gd name="connsiteX693" fmla="*/ 211967 w 7467600"/>
              <a:gd name="connsiteY693" fmla="*/ 2479171 h 6858000"/>
              <a:gd name="connsiteX694" fmla="*/ 0 w 7467600"/>
              <a:gd name="connsiteY694" fmla="*/ 2476398 h 6858000"/>
              <a:gd name="connsiteX695" fmla="*/ 0 w 7467600"/>
              <a:gd name="connsiteY695" fmla="*/ 2389189 h 6858000"/>
              <a:gd name="connsiteX696" fmla="*/ 103062 w 7467600"/>
              <a:gd name="connsiteY696" fmla="*/ 2389518 h 6858000"/>
              <a:gd name="connsiteX697" fmla="*/ 510734 w 7467600"/>
              <a:gd name="connsiteY697" fmla="*/ 2416201 h 6858000"/>
              <a:gd name="connsiteX698" fmla="*/ 279257 w 7467600"/>
              <a:gd name="connsiteY698" fmla="*/ 2092102 h 6858000"/>
              <a:gd name="connsiteX699" fmla="*/ 65265 w 7467600"/>
              <a:gd name="connsiteY699" fmla="*/ 2006049 h 6858000"/>
              <a:gd name="connsiteX700" fmla="*/ 0 w 7467600"/>
              <a:gd name="connsiteY700" fmla="*/ 1982532 h 6858000"/>
              <a:gd name="connsiteX701" fmla="*/ 0 w 7467600"/>
              <a:gd name="connsiteY701" fmla="*/ 1912789 h 6858000"/>
              <a:gd name="connsiteX702" fmla="*/ 97460 w 7467600"/>
              <a:gd name="connsiteY702" fmla="*/ 1953725 h 6858000"/>
              <a:gd name="connsiteX703" fmla="*/ 221272 w 7467600"/>
              <a:gd name="connsiteY703" fmla="*/ 1980766 h 6858000"/>
              <a:gd name="connsiteX704" fmla="*/ 116765 w 7467600"/>
              <a:gd name="connsiteY704" fmla="*/ 1911033 h 6858000"/>
              <a:gd name="connsiteX705" fmla="*/ 16405 w 7467600"/>
              <a:gd name="connsiteY705" fmla="*/ 1803412 h 6858000"/>
              <a:gd name="connsiteX706" fmla="*/ 0 w 7467600"/>
              <a:gd name="connsiteY706" fmla="*/ 1784777 h 6858000"/>
              <a:gd name="connsiteX707" fmla="*/ 0 w 7467600"/>
              <a:gd name="connsiteY707" fmla="*/ 1740082 h 6858000"/>
              <a:gd name="connsiteX708" fmla="*/ 39394 w 7467600"/>
              <a:gd name="connsiteY708" fmla="*/ 1784856 h 6858000"/>
              <a:gd name="connsiteX709" fmla="*/ 135813 w 7467600"/>
              <a:gd name="connsiteY709" fmla="*/ 1888838 h 6858000"/>
              <a:gd name="connsiteX710" fmla="*/ 242575 w 7467600"/>
              <a:gd name="connsiteY710" fmla="*/ 1958841 h 6858000"/>
              <a:gd name="connsiteX711" fmla="*/ 82197 w 7467600"/>
              <a:gd name="connsiteY711" fmla="*/ 1754826 h 6858000"/>
              <a:gd name="connsiteX712" fmla="*/ 0 w 7467600"/>
              <a:gd name="connsiteY712" fmla="*/ 1679650 h 6858000"/>
              <a:gd name="connsiteX713" fmla="*/ 0 w 7467600"/>
              <a:gd name="connsiteY713" fmla="*/ 1602463 h 6858000"/>
              <a:gd name="connsiteX714" fmla="*/ 84689 w 7467600"/>
              <a:gd name="connsiteY714" fmla="*/ 1677442 h 6858000"/>
              <a:gd name="connsiteX715" fmla="*/ 298437 w 7467600"/>
              <a:gd name="connsiteY715" fmla="*/ 1968019 h 6858000"/>
              <a:gd name="connsiteX716" fmla="*/ 227269 w 7467600"/>
              <a:gd name="connsiteY716" fmla="*/ 1114064 h 6858000"/>
              <a:gd name="connsiteX717" fmla="*/ 248003 w 7467600"/>
              <a:gd name="connsiteY717" fmla="*/ 1089613 h 6858000"/>
              <a:gd name="connsiteX718" fmla="*/ 427020 w 7467600"/>
              <a:gd name="connsiteY718" fmla="*/ 1619803 h 6858000"/>
              <a:gd name="connsiteX719" fmla="*/ 340345 w 7467600"/>
              <a:gd name="connsiteY719" fmla="*/ 2027739 h 6858000"/>
              <a:gd name="connsiteX720" fmla="*/ 360865 w 7467600"/>
              <a:gd name="connsiteY720" fmla="*/ 2044827 h 6858000"/>
              <a:gd name="connsiteX721" fmla="*/ 560414 w 7467600"/>
              <a:gd name="connsiteY721" fmla="*/ 2421457 h 6858000"/>
              <a:gd name="connsiteX722" fmla="*/ 1359703 w 7467600"/>
              <a:gd name="connsiteY722" fmla="*/ 2578554 h 6858000"/>
              <a:gd name="connsiteX723" fmla="*/ 1359422 w 7467600"/>
              <a:gd name="connsiteY723" fmla="*/ 2577994 h 6858000"/>
              <a:gd name="connsiteX724" fmla="*/ 828701 w 7467600"/>
              <a:gd name="connsiteY724" fmla="*/ 1839520 h 6858000"/>
              <a:gd name="connsiteX725" fmla="*/ 494427 w 7467600"/>
              <a:gd name="connsiteY725" fmla="*/ 1092333 h 6858000"/>
              <a:gd name="connsiteX726" fmla="*/ 506322 w 7467600"/>
              <a:gd name="connsiteY726" fmla="*/ 1020997 h 6858000"/>
              <a:gd name="connsiteX727" fmla="*/ 4570198 w 7467600"/>
              <a:gd name="connsiteY727" fmla="*/ 978081 h 6858000"/>
              <a:gd name="connsiteX728" fmla="*/ 4523691 w 7467600"/>
              <a:gd name="connsiteY728" fmla="*/ 1127776 h 6858000"/>
              <a:gd name="connsiteX729" fmla="*/ 4509875 w 7467600"/>
              <a:gd name="connsiteY729" fmla="*/ 1167552 h 6858000"/>
              <a:gd name="connsiteX730" fmla="*/ 4478168 w 7467600"/>
              <a:gd name="connsiteY730" fmla="*/ 1260735 h 6858000"/>
              <a:gd name="connsiteX731" fmla="*/ 4409309 w 7467600"/>
              <a:gd name="connsiteY731" fmla="*/ 1666996 h 6858000"/>
              <a:gd name="connsiteX732" fmla="*/ 4370031 w 7467600"/>
              <a:gd name="connsiteY732" fmla="*/ 1955666 h 6858000"/>
              <a:gd name="connsiteX733" fmla="*/ 4570198 w 7467600"/>
              <a:gd name="connsiteY733" fmla="*/ 978081 h 6858000"/>
              <a:gd name="connsiteX734" fmla="*/ 4557898 w 7467600"/>
              <a:gd name="connsiteY734" fmla="*/ 900011 h 6858000"/>
              <a:gd name="connsiteX735" fmla="*/ 4344840 w 7467600"/>
              <a:gd name="connsiteY735" fmla="*/ 1922038 h 6858000"/>
              <a:gd name="connsiteX736" fmla="*/ 4378710 w 7467600"/>
              <a:gd name="connsiteY736" fmla="*/ 1665516 h 6858000"/>
              <a:gd name="connsiteX737" fmla="*/ 4448798 w 7467600"/>
              <a:gd name="connsiteY737" fmla="*/ 1253024 h 6858000"/>
              <a:gd name="connsiteX738" fmla="*/ 4480315 w 7467600"/>
              <a:gd name="connsiteY738" fmla="*/ 1158454 h 6858000"/>
              <a:gd name="connsiteX739" fmla="*/ 4494133 w 7467600"/>
              <a:gd name="connsiteY739" fmla="*/ 1118676 h 6858000"/>
              <a:gd name="connsiteX740" fmla="*/ 4557898 w 7467600"/>
              <a:gd name="connsiteY740" fmla="*/ 900011 h 6858000"/>
              <a:gd name="connsiteX741" fmla="*/ 5870151 w 7467600"/>
              <a:gd name="connsiteY741" fmla="*/ 898890 h 6858000"/>
              <a:gd name="connsiteX742" fmla="*/ 5861335 w 7467600"/>
              <a:gd name="connsiteY742" fmla="*/ 899177 h 6858000"/>
              <a:gd name="connsiteX743" fmla="*/ 5843702 w 7467600"/>
              <a:gd name="connsiteY743" fmla="*/ 899748 h 6858000"/>
              <a:gd name="connsiteX744" fmla="*/ 5651107 w 7467600"/>
              <a:gd name="connsiteY744" fmla="*/ 920306 h 6858000"/>
              <a:gd name="connsiteX745" fmla="*/ 5459407 w 7467600"/>
              <a:gd name="connsiteY745" fmla="*/ 940975 h 6858000"/>
              <a:gd name="connsiteX746" fmla="*/ 5374846 w 7467600"/>
              <a:gd name="connsiteY746" fmla="*/ 941988 h 6858000"/>
              <a:gd name="connsiteX747" fmla="*/ 5256105 w 7467600"/>
              <a:gd name="connsiteY747" fmla="*/ 945632 h 6858000"/>
              <a:gd name="connsiteX748" fmla="*/ 5107071 w 7467600"/>
              <a:gd name="connsiteY748" fmla="*/ 969720 h 6858000"/>
              <a:gd name="connsiteX749" fmla="*/ 4998681 w 7467600"/>
              <a:gd name="connsiteY749" fmla="*/ 988771 h 6858000"/>
              <a:gd name="connsiteX750" fmla="*/ 5870151 w 7467600"/>
              <a:gd name="connsiteY750" fmla="*/ 898890 h 6858000"/>
              <a:gd name="connsiteX751" fmla="*/ 5504425 w 7467600"/>
              <a:gd name="connsiteY751" fmla="*/ 848067 h 6858000"/>
              <a:gd name="connsiteX752" fmla="*/ 4968849 w 7467600"/>
              <a:gd name="connsiteY752" fmla="*/ 962318 h 6858000"/>
              <a:gd name="connsiteX753" fmla="*/ 5104039 w 7467600"/>
              <a:gd name="connsiteY753" fmla="*/ 940634 h 6858000"/>
              <a:gd name="connsiteX754" fmla="*/ 5256311 w 7467600"/>
              <a:gd name="connsiteY754" fmla="*/ 916490 h 6858000"/>
              <a:gd name="connsiteX755" fmla="*/ 5377381 w 7467600"/>
              <a:gd name="connsiteY755" fmla="*/ 912671 h 6858000"/>
              <a:gd name="connsiteX756" fmla="*/ 5460148 w 7467600"/>
              <a:gd name="connsiteY756" fmla="*/ 911442 h 6858000"/>
              <a:gd name="connsiteX757" fmla="*/ 5648971 w 7467600"/>
              <a:gd name="connsiteY757" fmla="*/ 891331 h 6858000"/>
              <a:gd name="connsiteX758" fmla="*/ 5844807 w 7467600"/>
              <a:gd name="connsiteY758" fmla="*/ 870718 h 6858000"/>
              <a:gd name="connsiteX759" fmla="*/ 5862975 w 7467600"/>
              <a:gd name="connsiteY759" fmla="*/ 869756 h 6858000"/>
              <a:gd name="connsiteX760" fmla="*/ 5920887 w 7467600"/>
              <a:gd name="connsiteY760" fmla="*/ 865929 h 6858000"/>
              <a:gd name="connsiteX761" fmla="*/ 5504425 w 7467600"/>
              <a:gd name="connsiteY761" fmla="*/ 848067 h 6858000"/>
              <a:gd name="connsiteX762" fmla="*/ 3607114 w 7467600"/>
              <a:gd name="connsiteY762" fmla="*/ 467441 h 6858000"/>
              <a:gd name="connsiteX763" fmla="*/ 3296242 w 7467600"/>
              <a:gd name="connsiteY763" fmla="*/ 807991 h 6858000"/>
              <a:gd name="connsiteX764" fmla="*/ 3174674 w 7467600"/>
              <a:gd name="connsiteY764" fmla="*/ 919759 h 6858000"/>
              <a:gd name="connsiteX765" fmla="*/ 3042978 w 7467600"/>
              <a:gd name="connsiteY765" fmla="*/ 1054894 h 6858000"/>
              <a:gd name="connsiteX766" fmla="*/ 2968914 w 7467600"/>
              <a:gd name="connsiteY766" fmla="*/ 1133756 h 6858000"/>
              <a:gd name="connsiteX767" fmla="*/ 3103823 w 7467600"/>
              <a:gd name="connsiteY767" fmla="*/ 1026814 h 6858000"/>
              <a:gd name="connsiteX768" fmla="*/ 3607114 w 7467600"/>
              <a:gd name="connsiteY768" fmla="*/ 467441 h 6858000"/>
              <a:gd name="connsiteX769" fmla="*/ 3744487 w 7467600"/>
              <a:gd name="connsiteY769" fmla="*/ 383136 h 6858000"/>
              <a:gd name="connsiteX770" fmla="*/ 3970213 w 7467600"/>
              <a:gd name="connsiteY770" fmla="*/ 995559 h 6858000"/>
              <a:gd name="connsiteX771" fmla="*/ 3744487 w 7467600"/>
              <a:gd name="connsiteY771" fmla="*/ 383136 h 6858000"/>
              <a:gd name="connsiteX772" fmla="*/ 3624562 w 7467600"/>
              <a:gd name="connsiteY772" fmla="*/ 367041 h 6858000"/>
              <a:gd name="connsiteX773" fmla="*/ 3489712 w 7467600"/>
              <a:gd name="connsiteY773" fmla="*/ 485386 h 6858000"/>
              <a:gd name="connsiteX774" fmla="*/ 3182994 w 7467600"/>
              <a:gd name="connsiteY774" fmla="*/ 828265 h 6858000"/>
              <a:gd name="connsiteX775" fmla="*/ 2892114 w 7467600"/>
              <a:gd name="connsiteY775" fmla="*/ 1172635 h 6858000"/>
              <a:gd name="connsiteX776" fmla="*/ 3021459 w 7467600"/>
              <a:gd name="connsiteY776" fmla="*/ 1035385 h 6858000"/>
              <a:gd name="connsiteX777" fmla="*/ 3153873 w 7467600"/>
              <a:gd name="connsiteY777" fmla="*/ 898971 h 6858000"/>
              <a:gd name="connsiteX778" fmla="*/ 3276511 w 7467600"/>
              <a:gd name="connsiteY778" fmla="*/ 786423 h 6858000"/>
              <a:gd name="connsiteX779" fmla="*/ 3584154 w 7467600"/>
              <a:gd name="connsiteY779" fmla="*/ 448218 h 6858000"/>
              <a:gd name="connsiteX780" fmla="*/ 3624562 w 7467600"/>
              <a:gd name="connsiteY780" fmla="*/ 367041 h 6858000"/>
              <a:gd name="connsiteX781" fmla="*/ 3766672 w 7467600"/>
              <a:gd name="connsiteY781" fmla="*/ 359429 h 6858000"/>
              <a:gd name="connsiteX782" fmla="*/ 3996338 w 7467600"/>
              <a:gd name="connsiteY782" fmla="*/ 968237 h 6858000"/>
              <a:gd name="connsiteX783" fmla="*/ 3766672 w 7467600"/>
              <a:gd name="connsiteY783" fmla="*/ 359429 h 6858000"/>
              <a:gd name="connsiteX784" fmla="*/ 5805386 w 7467600"/>
              <a:gd name="connsiteY784" fmla="*/ 239240 h 6858000"/>
              <a:gd name="connsiteX785" fmla="*/ 5736947 w 7467600"/>
              <a:gd name="connsiteY785" fmla="*/ 261367 h 6858000"/>
              <a:gd name="connsiteX786" fmla="*/ 5427012 w 7467600"/>
              <a:gd name="connsiteY786" fmla="*/ 311272 h 6858000"/>
              <a:gd name="connsiteX787" fmla="*/ 5147818 w 7467600"/>
              <a:gd name="connsiteY787" fmla="*/ 322112 h 6858000"/>
              <a:gd name="connsiteX788" fmla="*/ 5060854 w 7467600"/>
              <a:gd name="connsiteY788" fmla="*/ 311882 h 6858000"/>
              <a:gd name="connsiteX789" fmla="*/ 4945989 w 7467600"/>
              <a:gd name="connsiteY789" fmla="*/ 300516 h 6858000"/>
              <a:gd name="connsiteX790" fmla="*/ 5410479 w 7467600"/>
              <a:gd name="connsiteY790" fmla="*/ 348434 h 6858000"/>
              <a:gd name="connsiteX791" fmla="*/ 5805386 w 7467600"/>
              <a:gd name="connsiteY791" fmla="*/ 239240 h 6858000"/>
              <a:gd name="connsiteX792" fmla="*/ 5905192 w 7467600"/>
              <a:gd name="connsiteY792" fmla="*/ 163079 h 6858000"/>
              <a:gd name="connsiteX793" fmla="*/ 5865655 w 7467600"/>
              <a:gd name="connsiteY793" fmla="*/ 171901 h 6858000"/>
              <a:gd name="connsiteX794" fmla="*/ 5259740 w 7467600"/>
              <a:gd name="connsiteY794" fmla="*/ 257013 h 6858000"/>
              <a:gd name="connsiteX795" fmla="*/ 5208466 w 7467600"/>
              <a:gd name="connsiteY795" fmla="*/ 257550 h 6858000"/>
              <a:gd name="connsiteX796" fmla="*/ 4980204 w 7467600"/>
              <a:gd name="connsiteY796" fmla="*/ 271903 h 6858000"/>
              <a:gd name="connsiteX797" fmla="*/ 5068068 w 7467600"/>
              <a:gd name="connsiteY797" fmla="*/ 282244 h 6858000"/>
              <a:gd name="connsiteX798" fmla="*/ 5153231 w 7467600"/>
              <a:gd name="connsiteY798" fmla="*/ 292240 h 6858000"/>
              <a:gd name="connsiteX799" fmla="*/ 5426491 w 7467600"/>
              <a:gd name="connsiteY799" fmla="*/ 281128 h 6858000"/>
              <a:gd name="connsiteX800" fmla="*/ 5731212 w 7467600"/>
              <a:gd name="connsiteY800" fmla="*/ 231951 h 6858000"/>
              <a:gd name="connsiteX801" fmla="*/ 5905192 w 7467600"/>
              <a:gd name="connsiteY801" fmla="*/ 163079 h 6858000"/>
              <a:gd name="connsiteX802" fmla="*/ 5944437 w 7467600"/>
              <a:gd name="connsiteY802" fmla="*/ 113829 h 6858000"/>
              <a:gd name="connsiteX803" fmla="*/ 5825032 w 7467600"/>
              <a:gd name="connsiteY803" fmla="*/ 146405 h 6858000"/>
              <a:gd name="connsiteX804" fmla="*/ 4955599 w 7467600"/>
              <a:gd name="connsiteY804" fmla="*/ 247008 h 6858000"/>
              <a:gd name="connsiteX805" fmla="*/ 5210104 w 7467600"/>
              <a:gd name="connsiteY805" fmla="*/ 228123 h 6858000"/>
              <a:gd name="connsiteX806" fmla="*/ 5261015 w 7467600"/>
              <a:gd name="connsiteY806" fmla="*/ 227087 h 6858000"/>
              <a:gd name="connsiteX807" fmla="*/ 5861181 w 7467600"/>
              <a:gd name="connsiteY807" fmla="*/ 143093 h 6858000"/>
              <a:gd name="connsiteX808" fmla="*/ 5961252 w 7467600"/>
              <a:gd name="connsiteY808" fmla="*/ 114820 h 6858000"/>
              <a:gd name="connsiteX809" fmla="*/ 5944437 w 7467600"/>
              <a:gd name="connsiteY809" fmla="*/ 113829 h 6858000"/>
              <a:gd name="connsiteX810" fmla="*/ 3882765 w 7467600"/>
              <a:gd name="connsiteY810" fmla="*/ 0 h 6858000"/>
              <a:gd name="connsiteX811" fmla="*/ 3995099 w 7467600"/>
              <a:gd name="connsiteY811" fmla="*/ 0 h 6858000"/>
              <a:gd name="connsiteX812" fmla="*/ 4163818 w 7467600"/>
              <a:gd name="connsiteY812" fmla="*/ 234104 h 6858000"/>
              <a:gd name="connsiteX813" fmla="*/ 4172099 w 7467600"/>
              <a:gd name="connsiteY813" fmla="*/ 234207 h 6858000"/>
              <a:gd name="connsiteX814" fmla="*/ 4784282 w 7467600"/>
              <a:gd name="connsiteY814" fmla="*/ 276561 h 6858000"/>
              <a:gd name="connsiteX815" fmla="*/ 4801687 w 7467600"/>
              <a:gd name="connsiteY815" fmla="*/ 267764 h 6858000"/>
              <a:gd name="connsiteX816" fmla="*/ 6082788 w 7467600"/>
              <a:gd name="connsiteY816" fmla="*/ 64119 h 6858000"/>
              <a:gd name="connsiteX817" fmla="*/ 6099442 w 7467600"/>
              <a:gd name="connsiteY817" fmla="*/ 82568 h 6858000"/>
              <a:gd name="connsiteX818" fmla="*/ 4804137 w 7467600"/>
              <a:gd name="connsiteY818" fmla="*/ 320931 h 6858000"/>
              <a:gd name="connsiteX819" fmla="*/ 4227047 w 7467600"/>
              <a:gd name="connsiteY819" fmla="*/ 313415 h 6858000"/>
              <a:gd name="connsiteX820" fmla="*/ 4346041 w 7467600"/>
              <a:gd name="connsiteY820" fmla="*/ 456086 h 6858000"/>
              <a:gd name="connsiteX821" fmla="*/ 4870967 w 7467600"/>
              <a:gd name="connsiteY821" fmla="*/ 963061 h 6858000"/>
              <a:gd name="connsiteX822" fmla="*/ 4889647 w 7467600"/>
              <a:gd name="connsiteY822" fmla="*/ 957147 h 6858000"/>
              <a:gd name="connsiteX823" fmla="*/ 5422504 w 7467600"/>
              <a:gd name="connsiteY823" fmla="*/ 805191 h 6858000"/>
              <a:gd name="connsiteX824" fmla="*/ 6087656 w 7467600"/>
              <a:gd name="connsiteY824" fmla="*/ 826703 h 6858000"/>
              <a:gd name="connsiteX825" fmla="*/ 6058717 w 7467600"/>
              <a:gd name="connsiteY825" fmla="*/ 865992 h 6858000"/>
              <a:gd name="connsiteX826" fmla="*/ 4974153 w 7467600"/>
              <a:gd name="connsiteY826" fmla="*/ 1045456 h 6858000"/>
              <a:gd name="connsiteX827" fmla="*/ 5627835 w 7467600"/>
              <a:gd name="connsiteY827" fmla="*/ 1472077 h 6858000"/>
              <a:gd name="connsiteX828" fmla="*/ 5629817 w 7467600"/>
              <a:gd name="connsiteY828" fmla="*/ 1471412 h 6858000"/>
              <a:gd name="connsiteX829" fmla="*/ 5634124 w 7467600"/>
              <a:gd name="connsiteY829" fmla="*/ 1470572 h 6858000"/>
              <a:gd name="connsiteX830" fmla="*/ 5755832 w 7467600"/>
              <a:gd name="connsiteY830" fmla="*/ 1383886 h 6858000"/>
              <a:gd name="connsiteX831" fmla="*/ 6014186 w 7467600"/>
              <a:gd name="connsiteY831" fmla="*/ 1279799 h 6858000"/>
              <a:gd name="connsiteX832" fmla="*/ 6901619 w 7467600"/>
              <a:gd name="connsiteY832" fmla="*/ 1047874 h 6858000"/>
              <a:gd name="connsiteX833" fmla="*/ 6931566 w 7467600"/>
              <a:gd name="connsiteY833" fmla="*/ 1062034 h 6858000"/>
              <a:gd name="connsiteX834" fmla="*/ 5790982 w 7467600"/>
              <a:gd name="connsiteY834" fmla="*/ 1561380 h 6858000"/>
              <a:gd name="connsiteX835" fmla="*/ 6188971 w 7467600"/>
              <a:gd name="connsiteY835" fmla="*/ 1755168 h 6858000"/>
              <a:gd name="connsiteX836" fmla="*/ 6202446 w 7467600"/>
              <a:gd name="connsiteY836" fmla="*/ 1752268 h 6858000"/>
              <a:gd name="connsiteX837" fmla="*/ 7179560 w 7467600"/>
              <a:gd name="connsiteY837" fmla="*/ 1467551 h 6858000"/>
              <a:gd name="connsiteX838" fmla="*/ 7158730 w 7467600"/>
              <a:gd name="connsiteY838" fmla="*/ 1507835 h 6858000"/>
              <a:gd name="connsiteX839" fmla="*/ 6326959 w 7467600"/>
              <a:gd name="connsiteY839" fmla="*/ 1817686 h 6858000"/>
              <a:gd name="connsiteX840" fmla="*/ 6537433 w 7467600"/>
              <a:gd name="connsiteY840" fmla="*/ 1907790 h 6858000"/>
              <a:gd name="connsiteX841" fmla="*/ 6550221 w 7467600"/>
              <a:gd name="connsiteY841" fmla="*/ 1910729 h 6858000"/>
              <a:gd name="connsiteX842" fmla="*/ 6964438 w 7467600"/>
              <a:gd name="connsiteY842" fmla="*/ 2209505 h 6858000"/>
              <a:gd name="connsiteX843" fmla="*/ 7367862 w 7467600"/>
              <a:gd name="connsiteY843" fmla="*/ 2806833 h 6858000"/>
              <a:gd name="connsiteX844" fmla="*/ 7364329 w 7467600"/>
              <a:gd name="connsiteY844" fmla="*/ 2826907 h 6858000"/>
              <a:gd name="connsiteX845" fmla="*/ 7290545 w 7467600"/>
              <a:gd name="connsiteY845" fmla="*/ 2850663 h 6858000"/>
              <a:gd name="connsiteX846" fmla="*/ 6472036 w 7467600"/>
              <a:gd name="connsiteY846" fmla="*/ 1959003 h 6858000"/>
              <a:gd name="connsiteX847" fmla="*/ 5792897 w 7467600"/>
              <a:gd name="connsiteY847" fmla="*/ 1647747 h 6858000"/>
              <a:gd name="connsiteX848" fmla="*/ 5842751 w 7467600"/>
              <a:gd name="connsiteY848" fmla="*/ 1816112 h 6858000"/>
              <a:gd name="connsiteX849" fmla="*/ 5847424 w 7467600"/>
              <a:gd name="connsiteY849" fmla="*/ 1815776 h 6858000"/>
              <a:gd name="connsiteX850" fmla="*/ 6399821 w 7467600"/>
              <a:gd name="connsiteY850" fmla="*/ 2344799 h 6858000"/>
              <a:gd name="connsiteX851" fmla="*/ 6323232 w 7467600"/>
              <a:gd name="connsiteY851" fmla="*/ 2389634 h 6858000"/>
              <a:gd name="connsiteX852" fmla="*/ 5942958 w 7467600"/>
              <a:gd name="connsiteY852" fmla="*/ 2077708 h 6858000"/>
              <a:gd name="connsiteX853" fmla="*/ 5921559 w 7467600"/>
              <a:gd name="connsiteY853" fmla="*/ 2378596 h 6858000"/>
              <a:gd name="connsiteX854" fmla="*/ 5817651 w 7467600"/>
              <a:gd name="connsiteY854" fmla="*/ 3023919 h 6858000"/>
              <a:gd name="connsiteX855" fmla="*/ 5729634 w 7467600"/>
              <a:gd name="connsiteY855" fmla="*/ 3051849 h 6858000"/>
              <a:gd name="connsiteX856" fmla="*/ 5611018 w 7467600"/>
              <a:gd name="connsiteY856" fmla="*/ 2316769 h 6858000"/>
              <a:gd name="connsiteX857" fmla="*/ 5687608 w 7467600"/>
              <a:gd name="connsiteY857" fmla="*/ 2039972 h 6858000"/>
              <a:gd name="connsiteX858" fmla="*/ 5657554 w 7467600"/>
              <a:gd name="connsiteY858" fmla="*/ 1576445 h 6858000"/>
              <a:gd name="connsiteX859" fmla="*/ 5150475 w 7467600"/>
              <a:gd name="connsiteY859" fmla="*/ 1274012 h 6858000"/>
              <a:gd name="connsiteX860" fmla="*/ 5349142 w 7467600"/>
              <a:gd name="connsiteY860" fmla="*/ 2204405 h 6858000"/>
              <a:gd name="connsiteX861" fmla="*/ 5262214 w 7467600"/>
              <a:gd name="connsiteY861" fmla="*/ 2233836 h 6858000"/>
              <a:gd name="connsiteX862" fmla="*/ 4981539 w 7467600"/>
              <a:gd name="connsiteY862" fmla="*/ 1542201 h 6858000"/>
              <a:gd name="connsiteX863" fmla="*/ 4958461 w 7467600"/>
              <a:gd name="connsiteY863" fmla="*/ 1136957 h 6858000"/>
              <a:gd name="connsiteX864" fmla="*/ 4655015 w 7467600"/>
              <a:gd name="connsiteY864" fmla="*/ 891426 h 6858000"/>
              <a:gd name="connsiteX865" fmla="*/ 4348002 w 7467600"/>
              <a:gd name="connsiteY865" fmla="*/ 2205895 h 6858000"/>
              <a:gd name="connsiteX866" fmla="*/ 4262250 w 7467600"/>
              <a:gd name="connsiteY866" fmla="*/ 2219972 h 6858000"/>
              <a:gd name="connsiteX867" fmla="*/ 4550611 w 7467600"/>
              <a:gd name="connsiteY867" fmla="*/ 817540 h 6858000"/>
              <a:gd name="connsiteX868" fmla="*/ 4564418 w 7467600"/>
              <a:gd name="connsiteY868" fmla="*/ 808293 h 6858000"/>
              <a:gd name="connsiteX869" fmla="*/ 4266388 w 7467600"/>
              <a:gd name="connsiteY869" fmla="*/ 500083 h 6858000"/>
              <a:gd name="connsiteX870" fmla="*/ 4032842 w 7467600"/>
              <a:gd name="connsiteY870" fmla="*/ 211809 h 6858000"/>
              <a:gd name="connsiteX871" fmla="*/ 3882765 w 7467600"/>
              <a:gd name="connsiteY871" fmla="*/ 0 h 6858000"/>
              <a:gd name="connsiteX872" fmla="*/ 3721337 w 7467600"/>
              <a:gd name="connsiteY872" fmla="*/ 0 h 6858000"/>
              <a:gd name="connsiteX873" fmla="*/ 3797544 w 7467600"/>
              <a:gd name="connsiteY873" fmla="*/ 0 h 6858000"/>
              <a:gd name="connsiteX874" fmla="*/ 3775734 w 7467600"/>
              <a:gd name="connsiteY874" fmla="*/ 95131 h 6858000"/>
              <a:gd name="connsiteX875" fmla="*/ 3724807 w 7467600"/>
              <a:gd name="connsiteY875" fmla="*/ 272257 h 6858000"/>
              <a:gd name="connsiteX876" fmla="*/ 3726844 w 7467600"/>
              <a:gd name="connsiteY876" fmla="*/ 282988 h 6858000"/>
              <a:gd name="connsiteX877" fmla="*/ 3742664 w 7467600"/>
              <a:gd name="connsiteY877" fmla="*/ 279918 h 6858000"/>
              <a:gd name="connsiteX878" fmla="*/ 4103910 w 7467600"/>
              <a:gd name="connsiteY878" fmla="*/ 1161917 h 6858000"/>
              <a:gd name="connsiteX879" fmla="*/ 4020269 w 7467600"/>
              <a:gd name="connsiteY879" fmla="*/ 1200406 h 6858000"/>
              <a:gd name="connsiteX880" fmla="*/ 3674882 w 7467600"/>
              <a:gd name="connsiteY880" fmla="*/ 488524 h 6858000"/>
              <a:gd name="connsiteX881" fmla="*/ 3132682 w 7467600"/>
              <a:gd name="connsiteY881" fmla="*/ 1072284 h 6858000"/>
              <a:gd name="connsiteX882" fmla="*/ 2716346 w 7467600"/>
              <a:gd name="connsiteY882" fmla="*/ 1276376 h 6858000"/>
              <a:gd name="connsiteX883" fmla="*/ 2716772 w 7467600"/>
              <a:gd name="connsiteY883" fmla="*/ 1255462 h 6858000"/>
              <a:gd name="connsiteX884" fmla="*/ 3471096 w 7467600"/>
              <a:gd name="connsiteY884" fmla="*/ 437072 h 6858000"/>
              <a:gd name="connsiteX885" fmla="*/ 3639057 w 7467600"/>
              <a:gd name="connsiteY885" fmla="*/ 286334 h 6858000"/>
              <a:gd name="connsiteX886" fmla="*/ 3640309 w 7467600"/>
              <a:gd name="connsiteY886" fmla="*/ 284664 h 6858000"/>
              <a:gd name="connsiteX887" fmla="*/ 3646022 w 7467600"/>
              <a:gd name="connsiteY887" fmla="*/ 276711 h 6858000"/>
              <a:gd name="connsiteX888" fmla="*/ 3707943 w 7467600"/>
              <a:gd name="connsiteY888" fmla="*/ 65958 h 6858000"/>
              <a:gd name="connsiteX889" fmla="*/ 3721337 w 7467600"/>
              <a:gd name="connsiteY889" fmla="*/ 0 h 6858000"/>
              <a:gd name="connsiteX890" fmla="*/ 2867960 w 7467600"/>
              <a:gd name="connsiteY890" fmla="*/ 0 h 6858000"/>
              <a:gd name="connsiteX891" fmla="*/ 2926351 w 7467600"/>
              <a:gd name="connsiteY891" fmla="*/ 0 h 6858000"/>
              <a:gd name="connsiteX892" fmla="*/ 2902823 w 7467600"/>
              <a:gd name="connsiteY892" fmla="*/ 262929 h 6858000"/>
              <a:gd name="connsiteX893" fmla="*/ 2940663 w 7467600"/>
              <a:gd name="connsiteY893" fmla="*/ 140884 h 6858000"/>
              <a:gd name="connsiteX894" fmla="*/ 2947039 w 7467600"/>
              <a:gd name="connsiteY894" fmla="*/ 122524 h 6858000"/>
              <a:gd name="connsiteX895" fmla="*/ 2984316 w 7467600"/>
              <a:gd name="connsiteY895" fmla="*/ 0 h 6858000"/>
              <a:gd name="connsiteX896" fmla="*/ 3016114 w 7467600"/>
              <a:gd name="connsiteY896" fmla="*/ 0 h 6858000"/>
              <a:gd name="connsiteX897" fmla="*/ 2979949 w 7467600"/>
              <a:gd name="connsiteY897" fmla="*/ 119274 h 6858000"/>
              <a:gd name="connsiteX898" fmla="*/ 3023879 w 7467600"/>
              <a:gd name="connsiteY898" fmla="*/ 0 h 6858000"/>
              <a:gd name="connsiteX899" fmla="*/ 3105400 w 7467600"/>
              <a:gd name="connsiteY899" fmla="*/ 0 h 6858000"/>
              <a:gd name="connsiteX900" fmla="*/ 3094669 w 7467600"/>
              <a:gd name="connsiteY900" fmla="*/ 30308 h 6858000"/>
              <a:gd name="connsiteX901" fmla="*/ 2901945 w 7467600"/>
              <a:gd name="connsiteY901" fmla="*/ 466538 h 6858000"/>
              <a:gd name="connsiteX902" fmla="*/ 2815209 w 7467600"/>
              <a:gd name="connsiteY902" fmla="*/ 497361 h 6858000"/>
              <a:gd name="connsiteX903" fmla="*/ 2844845 w 7467600"/>
              <a:gd name="connsiteY903" fmla="*/ 127638 h 6858000"/>
              <a:gd name="connsiteX904" fmla="*/ 2867960 w 7467600"/>
              <a:gd name="connsiteY904" fmla="*/ 0 h 6858000"/>
              <a:gd name="connsiteX905" fmla="*/ 1057230 w 7467600"/>
              <a:gd name="connsiteY905" fmla="*/ 0 h 6858000"/>
              <a:gd name="connsiteX906" fmla="*/ 1111003 w 7467600"/>
              <a:gd name="connsiteY906" fmla="*/ 0 h 6858000"/>
              <a:gd name="connsiteX907" fmla="*/ 1125553 w 7467600"/>
              <a:gd name="connsiteY907" fmla="*/ 52588 h 6858000"/>
              <a:gd name="connsiteX908" fmla="*/ 1304276 w 7467600"/>
              <a:gd name="connsiteY908" fmla="*/ 476275 h 6858000"/>
              <a:gd name="connsiteX909" fmla="*/ 1492066 w 7467600"/>
              <a:gd name="connsiteY909" fmla="*/ 886333 h 6858000"/>
              <a:gd name="connsiteX910" fmla="*/ 1423698 w 7467600"/>
              <a:gd name="connsiteY910" fmla="*/ 710817 h 6858000"/>
              <a:gd name="connsiteX911" fmla="*/ 1357609 w 7467600"/>
              <a:gd name="connsiteY911" fmla="*/ 532892 h 6858000"/>
              <a:gd name="connsiteX912" fmla="*/ 1309550 w 7467600"/>
              <a:gd name="connsiteY912" fmla="*/ 374031 h 6858000"/>
              <a:gd name="connsiteX913" fmla="*/ 1193673 w 7467600"/>
              <a:gd name="connsiteY913" fmla="*/ 49533 h 6858000"/>
              <a:gd name="connsiteX914" fmla="*/ 1164391 w 7467600"/>
              <a:gd name="connsiteY914" fmla="*/ 0 h 6858000"/>
              <a:gd name="connsiteX915" fmla="*/ 1200666 w 7467600"/>
              <a:gd name="connsiteY915" fmla="*/ 0 h 6858000"/>
              <a:gd name="connsiteX916" fmla="*/ 1223408 w 7467600"/>
              <a:gd name="connsiteY916" fmla="*/ 38996 h 6858000"/>
              <a:gd name="connsiteX917" fmla="*/ 1339635 w 7467600"/>
              <a:gd name="connsiteY917" fmla="*/ 365517 h 6858000"/>
              <a:gd name="connsiteX918" fmla="*/ 1387469 w 7467600"/>
              <a:gd name="connsiteY918" fmla="*/ 523079 h 6858000"/>
              <a:gd name="connsiteX919" fmla="*/ 1452685 w 7467600"/>
              <a:gd name="connsiteY919" fmla="*/ 699806 h 6858000"/>
              <a:gd name="connsiteX920" fmla="*/ 1492092 w 7467600"/>
              <a:gd name="connsiteY920" fmla="*/ 800424 h 6858000"/>
              <a:gd name="connsiteX921" fmla="*/ 1455302 w 7467600"/>
              <a:gd name="connsiteY921" fmla="*/ 632913 h 6858000"/>
              <a:gd name="connsiteX922" fmla="*/ 1222336 w 7467600"/>
              <a:gd name="connsiteY922" fmla="*/ 9480 h 6858000"/>
              <a:gd name="connsiteX923" fmla="*/ 1214634 w 7467600"/>
              <a:gd name="connsiteY923" fmla="*/ 0 h 6858000"/>
              <a:gd name="connsiteX924" fmla="*/ 1289827 w 7467600"/>
              <a:gd name="connsiteY924" fmla="*/ 0 h 6858000"/>
              <a:gd name="connsiteX925" fmla="*/ 1321076 w 7467600"/>
              <a:gd name="connsiteY925" fmla="*/ 59722 h 6858000"/>
              <a:gd name="connsiteX926" fmla="*/ 1512579 w 7467600"/>
              <a:gd name="connsiteY926" fmla="*/ 626441 h 6858000"/>
              <a:gd name="connsiteX927" fmla="*/ 1506076 w 7467600"/>
              <a:gd name="connsiteY927" fmla="*/ 1089289 h 6858000"/>
              <a:gd name="connsiteX928" fmla="*/ 1486346 w 7467600"/>
              <a:gd name="connsiteY928" fmla="*/ 1079919 h 6858000"/>
              <a:gd name="connsiteX929" fmla="*/ 1070511 w 7467600"/>
              <a:gd name="connsiteY929" fmla="*/ 48609 h 6858000"/>
              <a:gd name="connsiteX930" fmla="*/ 1057230 w 7467600"/>
              <a:gd name="connsiteY930" fmla="*/ 0 h 6858000"/>
              <a:gd name="connsiteX931" fmla="*/ 43151 w 7467600"/>
              <a:gd name="connsiteY931" fmla="*/ 0 h 6858000"/>
              <a:gd name="connsiteX932" fmla="*/ 95283 w 7467600"/>
              <a:gd name="connsiteY932" fmla="*/ 0 h 6858000"/>
              <a:gd name="connsiteX933" fmla="*/ 300708 w 7467600"/>
              <a:gd name="connsiteY933" fmla="*/ 154571 h 6858000"/>
              <a:gd name="connsiteX934" fmla="*/ 530414 w 7467600"/>
              <a:gd name="connsiteY934" fmla="*/ 354673 h 6858000"/>
              <a:gd name="connsiteX935" fmla="*/ 333785 w 7467600"/>
              <a:gd name="connsiteY935" fmla="*/ 161564 h 6858000"/>
              <a:gd name="connsiteX936" fmla="*/ 147005 w 7467600"/>
              <a:gd name="connsiteY936" fmla="*/ 0 h 6858000"/>
              <a:gd name="connsiteX937" fmla="*/ 272509 w 7467600"/>
              <a:gd name="connsiteY937" fmla="*/ 0 h 6858000"/>
              <a:gd name="connsiteX938" fmla="*/ 326276 w 7467600"/>
              <a:gd name="connsiteY938" fmla="*/ 45847 h 6858000"/>
              <a:gd name="connsiteX939" fmla="*/ 823759 w 7467600"/>
              <a:gd name="connsiteY939" fmla="*/ 574145 h 6858000"/>
              <a:gd name="connsiteX940" fmla="*/ 811254 w 7467600"/>
              <a:gd name="connsiteY940" fmla="*/ 665546 h 6858000"/>
              <a:gd name="connsiteX941" fmla="*/ 154042 w 7467600"/>
              <a:gd name="connsiteY941" fmla="*/ 261522 h 6858000"/>
              <a:gd name="connsiteX942" fmla="*/ 13550 w 7467600"/>
              <a:gd name="connsiteY942" fmla="*/ 158423 h 6858000"/>
              <a:gd name="connsiteX943" fmla="*/ 0 w 7467600"/>
              <a:gd name="connsiteY943" fmla="*/ 146618 h 6858000"/>
              <a:gd name="connsiteX944" fmla="*/ 0 w 7467600"/>
              <a:gd name="connsiteY944" fmla="*/ 59161 h 6858000"/>
              <a:gd name="connsiteX945" fmla="*/ 45427 w 7467600"/>
              <a:gd name="connsiteY945" fmla="*/ 101078 h 6858000"/>
              <a:gd name="connsiteX946" fmla="*/ 630103 w 7467600"/>
              <a:gd name="connsiteY946" fmla="*/ 485885 h 6858000"/>
              <a:gd name="connsiteX947" fmla="*/ 532040 w 7467600"/>
              <a:gd name="connsiteY947" fmla="*/ 399359 h 6858000"/>
              <a:gd name="connsiteX948" fmla="*/ 517618 w 7467600"/>
              <a:gd name="connsiteY948" fmla="*/ 385726 h 6858000"/>
              <a:gd name="connsiteX949" fmla="*/ 285074 w 7467600"/>
              <a:gd name="connsiteY949" fmla="*/ 182755 h 6858000"/>
              <a:gd name="connsiteX950" fmla="*/ 43151 w 7467600"/>
              <a:gd name="connsiteY95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831490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467600 w 7467600"/>
              <a:gd name="connsiteY16" fmla="*/ 6805948 h 6858000"/>
              <a:gd name="connsiteX17" fmla="*/ 7467600 w 7467600"/>
              <a:gd name="connsiteY17" fmla="*/ 6831490 h 6858000"/>
              <a:gd name="connsiteX18" fmla="*/ 1019354 w 7467600"/>
              <a:gd name="connsiteY18" fmla="*/ 6315006 h 6858000"/>
              <a:gd name="connsiteX19" fmla="*/ 441046 w 7467600"/>
              <a:gd name="connsiteY19" fmla="*/ 6691153 h 6858000"/>
              <a:gd name="connsiteX20" fmla="*/ 1019354 w 7467600"/>
              <a:gd name="connsiteY20" fmla="*/ 6315006 h 6858000"/>
              <a:gd name="connsiteX21" fmla="*/ 991680 w 7467600"/>
              <a:gd name="connsiteY21" fmla="*/ 6298413 h 6858000"/>
              <a:gd name="connsiteX22" fmla="*/ 409060 w 7467600"/>
              <a:gd name="connsiteY22" fmla="*/ 6671470 h 6858000"/>
              <a:gd name="connsiteX23" fmla="*/ 991680 w 7467600"/>
              <a:gd name="connsiteY23" fmla="*/ 6298413 h 6858000"/>
              <a:gd name="connsiteX24" fmla="*/ 103333 w 7467600"/>
              <a:gd name="connsiteY24" fmla="*/ 5699602 h 6858000"/>
              <a:gd name="connsiteX25" fmla="*/ 233938 w 7467600"/>
              <a:gd name="connsiteY25" fmla="*/ 5809416 h 6858000"/>
              <a:gd name="connsiteX26" fmla="*/ 883580 w 7467600"/>
              <a:gd name="connsiteY26" fmla="*/ 6180710 h 6858000"/>
              <a:gd name="connsiteX27" fmla="*/ 487337 w 7467600"/>
              <a:gd name="connsiteY27" fmla="*/ 5950182 h 6858000"/>
              <a:gd name="connsiteX28" fmla="*/ 354051 w 7467600"/>
              <a:gd name="connsiteY28" fmla="*/ 5854912 h 6858000"/>
              <a:gd name="connsiteX29" fmla="*/ 195436 w 7467600"/>
              <a:gd name="connsiteY29" fmla="*/ 5755068 h 6858000"/>
              <a:gd name="connsiteX30" fmla="*/ 103333 w 7467600"/>
              <a:gd name="connsiteY30" fmla="*/ 5699602 h 6858000"/>
              <a:gd name="connsiteX31" fmla="*/ 5539432 w 7467600"/>
              <a:gd name="connsiteY31" fmla="*/ 5642928 h 6858000"/>
              <a:gd name="connsiteX32" fmla="*/ 5555462 w 7467600"/>
              <a:gd name="connsiteY32" fmla="*/ 5694454 h 6858000"/>
              <a:gd name="connsiteX33" fmla="*/ 5828270 w 7467600"/>
              <a:gd name="connsiteY33" fmla="*/ 6320663 h 6858000"/>
              <a:gd name="connsiteX34" fmla="*/ 5947416 w 7467600"/>
              <a:gd name="connsiteY34" fmla="*/ 6574846 h 6858000"/>
              <a:gd name="connsiteX35" fmla="*/ 5539432 w 7467600"/>
              <a:gd name="connsiteY35" fmla="*/ 5642928 h 6858000"/>
              <a:gd name="connsiteX36" fmla="*/ 51253 w 7467600"/>
              <a:gd name="connsiteY36" fmla="*/ 5631825 h 6858000"/>
              <a:gd name="connsiteX37" fmla="*/ 211622 w 7467600"/>
              <a:gd name="connsiteY37" fmla="*/ 5728803 h 6858000"/>
              <a:gd name="connsiteX38" fmla="*/ 371652 w 7467600"/>
              <a:gd name="connsiteY38" fmla="*/ 5829062 h 6858000"/>
              <a:gd name="connsiteX39" fmla="*/ 505903 w 7467600"/>
              <a:gd name="connsiteY39" fmla="*/ 5925221 h 6858000"/>
              <a:gd name="connsiteX40" fmla="*/ 899240 w 7467600"/>
              <a:gd name="connsiteY40" fmla="*/ 6153068 h 6858000"/>
              <a:gd name="connsiteX41" fmla="*/ 988114 w 7467600"/>
              <a:gd name="connsiteY41" fmla="*/ 6174204 h 6858000"/>
              <a:gd name="connsiteX42" fmla="*/ 845971 w 7467600"/>
              <a:gd name="connsiteY42" fmla="*/ 6067177 h 6858000"/>
              <a:gd name="connsiteX43" fmla="*/ 448057 w 7467600"/>
              <a:gd name="connsiteY43" fmla="*/ 5841376 h 6858000"/>
              <a:gd name="connsiteX44" fmla="*/ 51253 w 7467600"/>
              <a:gd name="connsiteY44" fmla="*/ 5631825 h 6858000"/>
              <a:gd name="connsiteX45" fmla="*/ 2606687 w 7467600"/>
              <a:gd name="connsiteY45" fmla="*/ 5630718 h 6858000"/>
              <a:gd name="connsiteX46" fmla="*/ 2645658 w 7467600"/>
              <a:gd name="connsiteY46" fmla="*/ 6640259 h 6858000"/>
              <a:gd name="connsiteX47" fmla="*/ 2606687 w 7467600"/>
              <a:gd name="connsiteY47" fmla="*/ 5630718 h 6858000"/>
              <a:gd name="connsiteX48" fmla="*/ 3642057 w 7467600"/>
              <a:gd name="connsiteY48" fmla="*/ 5573487 h 6858000"/>
              <a:gd name="connsiteX49" fmla="*/ 3632981 w 7467600"/>
              <a:gd name="connsiteY49" fmla="*/ 5579437 h 6858000"/>
              <a:gd name="connsiteX50" fmla="*/ 3382436 w 7467600"/>
              <a:gd name="connsiteY50" fmla="*/ 5952726 h 6858000"/>
              <a:gd name="connsiteX51" fmla="*/ 3191929 w 7467600"/>
              <a:gd name="connsiteY51" fmla="*/ 6662669 h 6858000"/>
              <a:gd name="connsiteX52" fmla="*/ 3369898 w 7467600"/>
              <a:gd name="connsiteY52" fmla="*/ 6081771 h 6858000"/>
              <a:gd name="connsiteX53" fmla="*/ 3642057 w 7467600"/>
              <a:gd name="connsiteY53" fmla="*/ 5573487 h 6858000"/>
              <a:gd name="connsiteX54" fmla="*/ 2650666 w 7467600"/>
              <a:gd name="connsiteY54" fmla="*/ 5530686 h 6858000"/>
              <a:gd name="connsiteX55" fmla="*/ 2650249 w 7467600"/>
              <a:gd name="connsiteY55" fmla="*/ 5532101 h 6858000"/>
              <a:gd name="connsiteX56" fmla="*/ 2663808 w 7467600"/>
              <a:gd name="connsiteY56" fmla="*/ 6535215 h 6858000"/>
              <a:gd name="connsiteX57" fmla="*/ 2665418 w 7467600"/>
              <a:gd name="connsiteY57" fmla="*/ 6132756 h 6858000"/>
              <a:gd name="connsiteX58" fmla="*/ 2650666 w 7467600"/>
              <a:gd name="connsiteY58" fmla="*/ 5530686 h 6858000"/>
              <a:gd name="connsiteX59" fmla="*/ 2680277 w 7467600"/>
              <a:gd name="connsiteY59" fmla="*/ 5479204 h 6858000"/>
              <a:gd name="connsiteX60" fmla="*/ 2678972 w 7467600"/>
              <a:gd name="connsiteY60" fmla="*/ 5481582 h 6858000"/>
              <a:gd name="connsiteX61" fmla="*/ 2696666 w 7467600"/>
              <a:gd name="connsiteY61" fmla="*/ 6133836 h 6858000"/>
              <a:gd name="connsiteX62" fmla="*/ 2695769 w 7467600"/>
              <a:gd name="connsiteY62" fmla="*/ 6390955 h 6858000"/>
              <a:gd name="connsiteX63" fmla="*/ 2739893 w 7467600"/>
              <a:gd name="connsiteY63" fmla="*/ 6108357 h 6858000"/>
              <a:gd name="connsiteX64" fmla="*/ 2680277 w 7467600"/>
              <a:gd name="connsiteY64" fmla="*/ 5479204 h 6858000"/>
              <a:gd name="connsiteX65" fmla="*/ 1132195 w 7467600"/>
              <a:gd name="connsiteY65" fmla="*/ 5467980 h 6858000"/>
              <a:gd name="connsiteX66" fmla="*/ 1679056 w 7467600"/>
              <a:gd name="connsiteY66" fmla="*/ 5516907 h 6858000"/>
              <a:gd name="connsiteX67" fmla="*/ 2128648 w 7467600"/>
              <a:gd name="connsiteY67" fmla="*/ 5474249 h 6858000"/>
              <a:gd name="connsiteX68" fmla="*/ 1825619 w 7467600"/>
              <a:gd name="connsiteY68" fmla="*/ 5478447 h 6858000"/>
              <a:gd name="connsiteX69" fmla="*/ 1737798 w 7467600"/>
              <a:gd name="connsiteY69" fmla="*/ 5483353 h 6858000"/>
              <a:gd name="connsiteX70" fmla="*/ 1132195 w 7467600"/>
              <a:gd name="connsiteY70" fmla="*/ 5467980 h 6858000"/>
              <a:gd name="connsiteX71" fmla="*/ 1456157 w 7467600"/>
              <a:gd name="connsiteY71" fmla="*/ 5371404 h 6858000"/>
              <a:gd name="connsiteX72" fmla="*/ 1244432 w 7467600"/>
              <a:gd name="connsiteY72" fmla="*/ 5385601 h 6858000"/>
              <a:gd name="connsiteX73" fmla="*/ 973990 w 7467600"/>
              <a:gd name="connsiteY73" fmla="*/ 5424940 h 6858000"/>
              <a:gd name="connsiteX74" fmla="*/ 1103809 w 7467600"/>
              <a:gd name="connsiteY74" fmla="*/ 5433720 h 6858000"/>
              <a:gd name="connsiteX75" fmla="*/ 1123454 w 7467600"/>
              <a:gd name="connsiteY75" fmla="*/ 5435727 h 6858000"/>
              <a:gd name="connsiteX76" fmla="*/ 1737017 w 7467600"/>
              <a:gd name="connsiteY76" fmla="*/ 5452183 h 6858000"/>
              <a:gd name="connsiteX77" fmla="*/ 1824397 w 7467600"/>
              <a:gd name="connsiteY77" fmla="*/ 5447757 h 6858000"/>
              <a:gd name="connsiteX78" fmla="*/ 2070059 w 7467600"/>
              <a:gd name="connsiteY78" fmla="*/ 5441660 h 6858000"/>
              <a:gd name="connsiteX79" fmla="*/ 1456157 w 7467600"/>
              <a:gd name="connsiteY79" fmla="*/ 5371404 h 6858000"/>
              <a:gd name="connsiteX80" fmla="*/ 4988186 w 7467600"/>
              <a:gd name="connsiteY80" fmla="*/ 5216467 h 6858000"/>
              <a:gd name="connsiteX81" fmla="*/ 4777334 w 7467600"/>
              <a:gd name="connsiteY81" fmla="*/ 5406072 h 6858000"/>
              <a:gd name="connsiteX82" fmla="*/ 4718341 w 7467600"/>
              <a:gd name="connsiteY82" fmla="*/ 5468043 h 6858000"/>
              <a:gd name="connsiteX83" fmla="*/ 4604655 w 7467600"/>
              <a:gd name="connsiteY83" fmla="*/ 5583434 h 6858000"/>
              <a:gd name="connsiteX84" fmla="*/ 4565074 w 7467600"/>
              <a:gd name="connsiteY84" fmla="*/ 5618550 h 6858000"/>
              <a:gd name="connsiteX85" fmla="*/ 4988186 w 7467600"/>
              <a:gd name="connsiteY85" fmla="*/ 5216467 h 6858000"/>
              <a:gd name="connsiteX86" fmla="*/ 4978032 w 7467600"/>
              <a:gd name="connsiteY86" fmla="*/ 5183809 h 6858000"/>
              <a:gd name="connsiteX87" fmla="*/ 4463413 w 7467600"/>
              <a:gd name="connsiteY87" fmla="*/ 5615162 h 6858000"/>
              <a:gd name="connsiteX88" fmla="*/ 4358134 w 7467600"/>
              <a:gd name="connsiteY88" fmla="*/ 5742791 h 6858000"/>
              <a:gd name="connsiteX89" fmla="*/ 4376219 w 7467600"/>
              <a:gd name="connsiteY89" fmla="*/ 5729027 h 6858000"/>
              <a:gd name="connsiteX90" fmla="*/ 4582340 w 7467600"/>
              <a:gd name="connsiteY90" fmla="*/ 5561037 h 6858000"/>
              <a:gd name="connsiteX91" fmla="*/ 4694684 w 7467600"/>
              <a:gd name="connsiteY91" fmla="*/ 5447098 h 6858000"/>
              <a:gd name="connsiteX92" fmla="*/ 4754123 w 7467600"/>
              <a:gd name="connsiteY92" fmla="*/ 5384643 h 6858000"/>
              <a:gd name="connsiteX93" fmla="*/ 4978032 w 7467600"/>
              <a:gd name="connsiteY93" fmla="*/ 5183809 h 6858000"/>
              <a:gd name="connsiteX94" fmla="*/ 1903353 w 7467600"/>
              <a:gd name="connsiteY94" fmla="*/ 5044827 h 6858000"/>
              <a:gd name="connsiteX95" fmla="*/ 1936931 w 7467600"/>
              <a:gd name="connsiteY95" fmla="*/ 5093954 h 6858000"/>
              <a:gd name="connsiteX96" fmla="*/ 2195868 w 7467600"/>
              <a:gd name="connsiteY96" fmla="*/ 5396574 h 6858000"/>
              <a:gd name="connsiteX97" fmla="*/ 2088852 w 7467600"/>
              <a:gd name="connsiteY97" fmla="*/ 5166123 h 6858000"/>
              <a:gd name="connsiteX98" fmla="*/ 1958241 w 7467600"/>
              <a:gd name="connsiteY98" fmla="*/ 5067955 h 6858000"/>
              <a:gd name="connsiteX99" fmla="*/ 1903353 w 7467600"/>
              <a:gd name="connsiteY99" fmla="*/ 5044827 h 6858000"/>
              <a:gd name="connsiteX100" fmla="*/ 1979378 w 7467600"/>
              <a:gd name="connsiteY100" fmla="*/ 4769504 h 6858000"/>
              <a:gd name="connsiteX101" fmla="*/ 2882120 w 7467600"/>
              <a:gd name="connsiteY101" fmla="*/ 5064547 h 6858000"/>
              <a:gd name="connsiteX102" fmla="*/ 2793103 w 7467600"/>
              <a:gd name="connsiteY102" fmla="*/ 5039699 h 6858000"/>
              <a:gd name="connsiteX103" fmla="*/ 2770041 w 7467600"/>
              <a:gd name="connsiteY103" fmla="*/ 5033634 h 6858000"/>
              <a:gd name="connsiteX104" fmla="*/ 1979378 w 7467600"/>
              <a:gd name="connsiteY104" fmla="*/ 4769504 h 6858000"/>
              <a:gd name="connsiteX105" fmla="*/ 1927410 w 7467600"/>
              <a:gd name="connsiteY105" fmla="*/ 4716164 h 6858000"/>
              <a:gd name="connsiteX106" fmla="*/ 1959587 w 7467600"/>
              <a:gd name="connsiteY106" fmla="*/ 4728849 h 6858000"/>
              <a:gd name="connsiteX107" fmla="*/ 2777707 w 7467600"/>
              <a:gd name="connsiteY107" fmla="*/ 5003991 h 6858000"/>
              <a:gd name="connsiteX108" fmla="*/ 2800768 w 7467600"/>
              <a:gd name="connsiteY108" fmla="*/ 5010056 h 6858000"/>
              <a:gd name="connsiteX109" fmla="*/ 2879408 w 7467600"/>
              <a:gd name="connsiteY109" fmla="*/ 5031590 h 6858000"/>
              <a:gd name="connsiteX110" fmla="*/ 2862295 w 7467600"/>
              <a:gd name="connsiteY110" fmla="*/ 5022958 h 6858000"/>
              <a:gd name="connsiteX111" fmla="*/ 2813343 w 7467600"/>
              <a:gd name="connsiteY111" fmla="*/ 4998369 h 6858000"/>
              <a:gd name="connsiteX112" fmla="*/ 2646245 w 7467600"/>
              <a:gd name="connsiteY112" fmla="*/ 4930999 h 6858000"/>
              <a:gd name="connsiteX113" fmla="*/ 1999243 w 7467600"/>
              <a:gd name="connsiteY113" fmla="*/ 4730524 h 6858000"/>
              <a:gd name="connsiteX114" fmla="*/ 1979527 w 7467600"/>
              <a:gd name="connsiteY114" fmla="*/ 4726651 h 6858000"/>
              <a:gd name="connsiteX115" fmla="*/ 1927410 w 7467600"/>
              <a:gd name="connsiteY115" fmla="*/ 4716164 h 6858000"/>
              <a:gd name="connsiteX116" fmla="*/ 1997014 w 7467600"/>
              <a:gd name="connsiteY116" fmla="*/ 4698007 h 6858000"/>
              <a:gd name="connsiteX117" fmla="*/ 2005458 w 7467600"/>
              <a:gd name="connsiteY117" fmla="*/ 4699540 h 6858000"/>
              <a:gd name="connsiteX118" fmla="*/ 2657186 w 7467600"/>
              <a:gd name="connsiteY118" fmla="*/ 4901687 h 6858000"/>
              <a:gd name="connsiteX119" fmla="*/ 2826662 w 7467600"/>
              <a:gd name="connsiteY119" fmla="*/ 4970362 h 6858000"/>
              <a:gd name="connsiteX120" fmla="*/ 2876100 w 7467600"/>
              <a:gd name="connsiteY120" fmla="*/ 4995397 h 6858000"/>
              <a:gd name="connsiteX121" fmla="*/ 3042600 w 7467600"/>
              <a:gd name="connsiteY121" fmla="*/ 5059532 h 6858000"/>
              <a:gd name="connsiteX122" fmla="*/ 1997014 w 7467600"/>
              <a:gd name="connsiteY122" fmla="*/ 4698007 h 6858000"/>
              <a:gd name="connsiteX123" fmla="*/ 2305292 w 7467600"/>
              <a:gd name="connsiteY123" fmla="*/ 4219492 h 6858000"/>
              <a:gd name="connsiteX124" fmla="*/ 3360922 w 7467600"/>
              <a:gd name="connsiteY124" fmla="*/ 4529373 h 6858000"/>
              <a:gd name="connsiteX125" fmla="*/ 3492420 w 7467600"/>
              <a:gd name="connsiteY125" fmla="*/ 4510145 h 6858000"/>
              <a:gd name="connsiteX126" fmla="*/ 3364086 w 7467600"/>
              <a:gd name="connsiteY126" fmla="*/ 4480340 h 6858000"/>
              <a:gd name="connsiteX127" fmla="*/ 3225818 w 7467600"/>
              <a:gd name="connsiteY127" fmla="*/ 4411822 h 6858000"/>
              <a:gd name="connsiteX128" fmla="*/ 3129696 w 7467600"/>
              <a:gd name="connsiteY128" fmla="*/ 4360704 h 6858000"/>
              <a:gd name="connsiteX129" fmla="*/ 2814545 w 7467600"/>
              <a:gd name="connsiteY129" fmla="*/ 4282955 h 6858000"/>
              <a:gd name="connsiteX130" fmla="*/ 2305292 w 7467600"/>
              <a:gd name="connsiteY130" fmla="*/ 4219492 h 6858000"/>
              <a:gd name="connsiteX131" fmla="*/ 2626982 w 7467600"/>
              <a:gd name="connsiteY131" fmla="*/ 4206450 h 6858000"/>
              <a:gd name="connsiteX132" fmla="*/ 2490617 w 7467600"/>
              <a:gd name="connsiteY132" fmla="*/ 4206951 h 6858000"/>
              <a:gd name="connsiteX133" fmla="*/ 2819869 w 7467600"/>
              <a:gd name="connsiteY133" fmla="*/ 4252936 h 6858000"/>
              <a:gd name="connsiteX134" fmla="*/ 3143018 w 7467600"/>
              <a:gd name="connsiteY134" fmla="*/ 4332698 h 6858000"/>
              <a:gd name="connsiteX135" fmla="*/ 3241520 w 7467600"/>
              <a:gd name="connsiteY135" fmla="*/ 4385112 h 6858000"/>
              <a:gd name="connsiteX136" fmla="*/ 3374575 w 7467600"/>
              <a:gd name="connsiteY136" fmla="*/ 4451517 h 6858000"/>
              <a:gd name="connsiteX137" fmla="*/ 3505221 w 7467600"/>
              <a:gd name="connsiteY137" fmla="*/ 4480757 h 6858000"/>
              <a:gd name="connsiteX138" fmla="*/ 2626982 w 7467600"/>
              <a:gd name="connsiteY138" fmla="*/ 4206450 h 6858000"/>
              <a:gd name="connsiteX139" fmla="*/ 1310106 w 7467600"/>
              <a:gd name="connsiteY139" fmla="*/ 3943217 h 6858000"/>
              <a:gd name="connsiteX140" fmla="*/ 854994 w 7467600"/>
              <a:gd name="connsiteY140" fmla="*/ 4399136 h 6858000"/>
              <a:gd name="connsiteX141" fmla="*/ 742462 w 7467600"/>
              <a:gd name="connsiteY141" fmla="*/ 4594648 h 6858000"/>
              <a:gd name="connsiteX142" fmla="*/ 820602 w 7467600"/>
              <a:gd name="connsiteY142" fmla="*/ 4485915 h 6858000"/>
              <a:gd name="connsiteX143" fmla="*/ 878295 w 7467600"/>
              <a:gd name="connsiteY143" fmla="*/ 4403594 h 6858000"/>
              <a:gd name="connsiteX144" fmla="*/ 1240607 w 7467600"/>
              <a:gd name="connsiteY144" fmla="*/ 4010401 h 6858000"/>
              <a:gd name="connsiteX145" fmla="*/ 1310106 w 7467600"/>
              <a:gd name="connsiteY145" fmla="*/ 3943217 h 6858000"/>
              <a:gd name="connsiteX146" fmla="*/ 1423113 w 7467600"/>
              <a:gd name="connsiteY146" fmla="*/ 3874565 h 6858000"/>
              <a:gd name="connsiteX147" fmla="*/ 1260565 w 7467600"/>
              <a:gd name="connsiteY147" fmla="*/ 4031982 h 6858000"/>
              <a:gd name="connsiteX148" fmla="*/ 901900 w 7467600"/>
              <a:gd name="connsiteY148" fmla="*/ 4421236 h 6858000"/>
              <a:gd name="connsiteX149" fmla="*/ 845044 w 7467600"/>
              <a:gd name="connsiteY149" fmla="*/ 4502436 h 6858000"/>
              <a:gd name="connsiteX150" fmla="*/ 685926 w 7467600"/>
              <a:gd name="connsiteY150" fmla="*/ 4703069 h 6858000"/>
              <a:gd name="connsiteX151" fmla="*/ 684248 w 7467600"/>
              <a:gd name="connsiteY151" fmla="*/ 4706721 h 6858000"/>
              <a:gd name="connsiteX152" fmla="*/ 1423113 w 7467600"/>
              <a:gd name="connsiteY152" fmla="*/ 3874565 h 6858000"/>
              <a:gd name="connsiteX153" fmla="*/ 3316479 w 7467600"/>
              <a:gd name="connsiteY153" fmla="*/ 3872136 h 6858000"/>
              <a:gd name="connsiteX154" fmla="*/ 3546806 w 7467600"/>
              <a:gd name="connsiteY154" fmla="*/ 4356139 h 6858000"/>
              <a:gd name="connsiteX155" fmla="*/ 3364433 w 7467600"/>
              <a:gd name="connsiteY155" fmla="*/ 3953121 h 6858000"/>
              <a:gd name="connsiteX156" fmla="*/ 3316479 w 7467600"/>
              <a:gd name="connsiteY156" fmla="*/ 3872136 h 6858000"/>
              <a:gd name="connsiteX157" fmla="*/ 3291335 w 7467600"/>
              <a:gd name="connsiteY157" fmla="*/ 3767420 h 6858000"/>
              <a:gd name="connsiteX158" fmla="*/ 3390805 w 7467600"/>
              <a:gd name="connsiteY158" fmla="*/ 3937163 h 6858000"/>
              <a:gd name="connsiteX159" fmla="*/ 3579062 w 7467600"/>
              <a:gd name="connsiteY159" fmla="*/ 4359040 h 6858000"/>
              <a:gd name="connsiteX160" fmla="*/ 3467355 w 7467600"/>
              <a:gd name="connsiteY160" fmla="*/ 3988130 h 6858000"/>
              <a:gd name="connsiteX161" fmla="*/ 3310753 w 7467600"/>
              <a:gd name="connsiteY161" fmla="*/ 3787140 h 6858000"/>
              <a:gd name="connsiteX162" fmla="*/ 3291335 w 7467600"/>
              <a:gd name="connsiteY162" fmla="*/ 3767420 h 6858000"/>
              <a:gd name="connsiteX163" fmla="*/ 1635889 w 7467600"/>
              <a:gd name="connsiteY163" fmla="*/ 3709494 h 6858000"/>
              <a:gd name="connsiteX164" fmla="*/ 1634800 w 7467600"/>
              <a:gd name="connsiteY164" fmla="*/ 3731111 h 6858000"/>
              <a:gd name="connsiteX165" fmla="*/ 1635889 w 7467600"/>
              <a:gd name="connsiteY165" fmla="*/ 3709494 h 6858000"/>
              <a:gd name="connsiteX166" fmla="*/ 1510397 w 7467600"/>
              <a:gd name="connsiteY166" fmla="*/ 3684705 h 6858000"/>
              <a:gd name="connsiteX167" fmla="*/ 1146550 w 7467600"/>
              <a:gd name="connsiteY167" fmla="*/ 3802012 h 6858000"/>
              <a:gd name="connsiteX168" fmla="*/ 698834 w 7467600"/>
              <a:gd name="connsiteY168" fmla="*/ 3952272 h 6858000"/>
              <a:gd name="connsiteX169" fmla="*/ 34256 w 7467600"/>
              <a:gd name="connsiteY169" fmla="*/ 4347603 h 6858000"/>
              <a:gd name="connsiteX170" fmla="*/ 527241 w 7467600"/>
              <a:gd name="connsiteY170" fmla="*/ 4065078 h 6858000"/>
              <a:gd name="connsiteX171" fmla="*/ 1510397 w 7467600"/>
              <a:gd name="connsiteY171" fmla="*/ 3684705 h 6858000"/>
              <a:gd name="connsiteX172" fmla="*/ 1313114 w 7467600"/>
              <a:gd name="connsiteY172" fmla="*/ 3655216 h 6858000"/>
              <a:gd name="connsiteX173" fmla="*/ 1109304 w 7467600"/>
              <a:gd name="connsiteY173" fmla="*/ 3669030 h 6858000"/>
              <a:gd name="connsiteX174" fmla="*/ 8129 w 7467600"/>
              <a:gd name="connsiteY174" fmla="*/ 4330519 h 6858000"/>
              <a:gd name="connsiteX175" fmla="*/ 687572 w 7467600"/>
              <a:gd name="connsiteY175" fmla="*/ 3925629 h 6858000"/>
              <a:gd name="connsiteX176" fmla="*/ 1138365 w 7467600"/>
              <a:gd name="connsiteY176" fmla="*/ 3774515 h 6858000"/>
              <a:gd name="connsiteX177" fmla="*/ 1505579 w 7467600"/>
              <a:gd name="connsiteY177" fmla="*/ 3655526 h 6858000"/>
              <a:gd name="connsiteX178" fmla="*/ 1313114 w 7467600"/>
              <a:gd name="connsiteY178" fmla="*/ 3655216 h 6858000"/>
              <a:gd name="connsiteX179" fmla="*/ 3655073 w 7467600"/>
              <a:gd name="connsiteY179" fmla="*/ 3650884 h 6858000"/>
              <a:gd name="connsiteX180" fmla="*/ 3989938 w 7467600"/>
              <a:gd name="connsiteY180" fmla="*/ 3991685 h 6858000"/>
              <a:gd name="connsiteX181" fmla="*/ 4393907 w 7467600"/>
              <a:gd name="connsiteY181" fmla="*/ 4261258 h 6858000"/>
              <a:gd name="connsiteX182" fmla="*/ 4648051 w 7467600"/>
              <a:gd name="connsiteY182" fmla="*/ 4374051 h 6858000"/>
              <a:gd name="connsiteX183" fmla="*/ 4383389 w 7467600"/>
              <a:gd name="connsiteY183" fmla="*/ 4184369 h 6858000"/>
              <a:gd name="connsiteX184" fmla="*/ 4165508 w 7467600"/>
              <a:gd name="connsiteY184" fmla="*/ 4035196 h 6858000"/>
              <a:gd name="connsiteX185" fmla="*/ 4068162 w 7467600"/>
              <a:gd name="connsiteY185" fmla="*/ 3953394 h 6858000"/>
              <a:gd name="connsiteX186" fmla="*/ 3981416 w 7467600"/>
              <a:gd name="connsiteY186" fmla="*/ 3880482 h 6858000"/>
              <a:gd name="connsiteX187" fmla="*/ 3800147 w 7467600"/>
              <a:gd name="connsiteY187" fmla="*/ 3749872 h 6858000"/>
              <a:gd name="connsiteX188" fmla="*/ 3655073 w 7467600"/>
              <a:gd name="connsiteY188" fmla="*/ 3650884 h 6858000"/>
              <a:gd name="connsiteX189" fmla="*/ 3670252 w 7467600"/>
              <a:gd name="connsiteY189" fmla="*/ 3622798 h 6858000"/>
              <a:gd name="connsiteX190" fmla="*/ 3817258 w 7467600"/>
              <a:gd name="connsiteY190" fmla="*/ 3723577 h 6858000"/>
              <a:gd name="connsiteX191" fmla="*/ 4000461 w 7467600"/>
              <a:gd name="connsiteY191" fmla="*/ 3855966 h 6858000"/>
              <a:gd name="connsiteX192" fmla="*/ 4088180 w 7467600"/>
              <a:gd name="connsiteY192" fmla="*/ 3929774 h 6858000"/>
              <a:gd name="connsiteX193" fmla="*/ 4184555 w 7467600"/>
              <a:gd name="connsiteY193" fmla="*/ 4010683 h 6858000"/>
              <a:gd name="connsiteX194" fmla="*/ 4399563 w 7467600"/>
              <a:gd name="connsiteY194" fmla="*/ 4158106 h 6858000"/>
              <a:gd name="connsiteX195" fmla="*/ 4684469 w 7467600"/>
              <a:gd name="connsiteY195" fmla="*/ 4364680 h 6858000"/>
              <a:gd name="connsiteX196" fmla="*/ 4690271 w 7467600"/>
              <a:gd name="connsiteY196" fmla="*/ 4370034 h 6858000"/>
              <a:gd name="connsiteX197" fmla="*/ 4136093 w 7467600"/>
              <a:gd name="connsiteY197" fmla="*/ 3858466 h 6858000"/>
              <a:gd name="connsiteX198" fmla="*/ 3670252 w 7467600"/>
              <a:gd name="connsiteY198" fmla="*/ 3622798 h 6858000"/>
              <a:gd name="connsiteX199" fmla="*/ 4440129 w 7467600"/>
              <a:gd name="connsiteY199" fmla="*/ 3448571 h 6858000"/>
              <a:gd name="connsiteX200" fmla="*/ 4856525 w 7467600"/>
              <a:gd name="connsiteY200" fmla="*/ 3915351 h 6858000"/>
              <a:gd name="connsiteX201" fmla="*/ 5059055 w 7467600"/>
              <a:gd name="connsiteY201" fmla="*/ 4108918 h 6858000"/>
              <a:gd name="connsiteX202" fmla="*/ 5290070 w 7467600"/>
              <a:gd name="connsiteY202" fmla="*/ 4263619 h 6858000"/>
              <a:gd name="connsiteX203" fmla="*/ 4834991 w 7467600"/>
              <a:gd name="connsiteY203" fmla="*/ 3830985 h 6858000"/>
              <a:gd name="connsiteX204" fmla="*/ 4440129 w 7467600"/>
              <a:gd name="connsiteY204" fmla="*/ 3448571 h 6858000"/>
              <a:gd name="connsiteX205" fmla="*/ 4441737 w 7467600"/>
              <a:gd name="connsiteY205" fmla="*/ 3399734 h 6858000"/>
              <a:gd name="connsiteX206" fmla="*/ 4431236 w 7467600"/>
              <a:gd name="connsiteY206" fmla="*/ 3400954 h 6858000"/>
              <a:gd name="connsiteX207" fmla="*/ 4557150 w 7467600"/>
              <a:gd name="connsiteY207" fmla="*/ 3510023 h 6858000"/>
              <a:gd name="connsiteX208" fmla="*/ 4856936 w 7467600"/>
              <a:gd name="connsiteY208" fmla="*/ 3809146 h 6858000"/>
              <a:gd name="connsiteX209" fmla="*/ 5111996 w 7467600"/>
              <a:gd name="connsiteY209" fmla="*/ 4065759 h 6858000"/>
              <a:gd name="connsiteX210" fmla="*/ 5388878 w 7467600"/>
              <a:gd name="connsiteY210" fmla="*/ 4300185 h 6858000"/>
              <a:gd name="connsiteX211" fmla="*/ 5425556 w 7467600"/>
              <a:gd name="connsiteY211" fmla="*/ 4308967 h 6858000"/>
              <a:gd name="connsiteX212" fmla="*/ 4943646 w 7467600"/>
              <a:gd name="connsiteY212" fmla="*/ 3822916 h 6858000"/>
              <a:gd name="connsiteX213" fmla="*/ 4594837 w 7467600"/>
              <a:gd name="connsiteY213" fmla="*/ 3532274 h 6858000"/>
              <a:gd name="connsiteX214" fmla="*/ 4441737 w 7467600"/>
              <a:gd name="connsiteY214" fmla="*/ 3399734 h 6858000"/>
              <a:gd name="connsiteX215" fmla="*/ 5425834 w 7467600"/>
              <a:gd name="connsiteY215" fmla="*/ 3162785 h 6858000"/>
              <a:gd name="connsiteX216" fmla="*/ 5401644 w 7467600"/>
              <a:gd name="connsiteY216" fmla="*/ 3617847 h 6858000"/>
              <a:gd name="connsiteX217" fmla="*/ 5467256 w 7467600"/>
              <a:gd name="connsiteY217" fmla="*/ 4175494 h 6858000"/>
              <a:gd name="connsiteX218" fmla="*/ 5448069 w 7467600"/>
              <a:gd name="connsiteY218" fmla="*/ 3567554 h 6858000"/>
              <a:gd name="connsiteX219" fmla="*/ 5425834 w 7467600"/>
              <a:gd name="connsiteY219" fmla="*/ 3162785 h 6858000"/>
              <a:gd name="connsiteX220" fmla="*/ 1318687 w 7467600"/>
              <a:gd name="connsiteY220" fmla="*/ 3113840 h 6858000"/>
              <a:gd name="connsiteX221" fmla="*/ 1066793 w 7467600"/>
              <a:gd name="connsiteY221" fmla="*/ 3212171 h 6858000"/>
              <a:gd name="connsiteX222" fmla="*/ 993319 w 7467600"/>
              <a:gd name="connsiteY222" fmla="*/ 3247648 h 6858000"/>
              <a:gd name="connsiteX223" fmla="*/ 853081 w 7467600"/>
              <a:gd name="connsiteY223" fmla="*/ 3312410 h 6858000"/>
              <a:gd name="connsiteX224" fmla="*/ 805957 w 7467600"/>
              <a:gd name="connsiteY224" fmla="*/ 3330443 h 6858000"/>
              <a:gd name="connsiteX225" fmla="*/ 1318687 w 7467600"/>
              <a:gd name="connsiteY225" fmla="*/ 3113840 h 6858000"/>
              <a:gd name="connsiteX226" fmla="*/ 5453702 w 7467600"/>
              <a:gd name="connsiteY226" fmla="*/ 3090882 h 6858000"/>
              <a:gd name="connsiteX227" fmla="*/ 5480135 w 7467600"/>
              <a:gd name="connsiteY227" fmla="*/ 3565802 h 6858000"/>
              <a:gd name="connsiteX228" fmla="*/ 5499023 w 7467600"/>
              <a:gd name="connsiteY228" fmla="*/ 4166310 h 6858000"/>
              <a:gd name="connsiteX229" fmla="*/ 5547022 w 7467600"/>
              <a:gd name="connsiteY229" fmla="*/ 3607838 h 6858000"/>
              <a:gd name="connsiteX230" fmla="*/ 5515964 w 7467600"/>
              <a:gd name="connsiteY230" fmla="*/ 3378541 h 6858000"/>
              <a:gd name="connsiteX231" fmla="*/ 5453702 w 7467600"/>
              <a:gd name="connsiteY231" fmla="*/ 3090882 h 6858000"/>
              <a:gd name="connsiteX232" fmla="*/ 1238695 w 7467600"/>
              <a:gd name="connsiteY232" fmla="*/ 3076820 h 6858000"/>
              <a:gd name="connsiteX233" fmla="*/ 716371 w 7467600"/>
              <a:gd name="connsiteY233" fmla="*/ 3293249 h 6858000"/>
              <a:gd name="connsiteX234" fmla="*/ 579522 w 7467600"/>
              <a:gd name="connsiteY234" fmla="*/ 3371759 h 6858000"/>
              <a:gd name="connsiteX235" fmla="*/ 600288 w 7467600"/>
              <a:gd name="connsiteY235" fmla="*/ 3365555 h 6858000"/>
              <a:gd name="connsiteX236" fmla="*/ 840692 w 7467600"/>
              <a:gd name="connsiteY236" fmla="*/ 3284921 h 6858000"/>
              <a:gd name="connsiteX237" fmla="*/ 979248 w 7467600"/>
              <a:gd name="connsiteY237" fmla="*/ 3221003 h 6858000"/>
              <a:gd name="connsiteX238" fmla="*/ 1053282 w 7467600"/>
              <a:gd name="connsiteY238" fmla="*/ 3185247 h 6858000"/>
              <a:gd name="connsiteX239" fmla="*/ 1320603 w 7467600"/>
              <a:gd name="connsiteY239" fmla="*/ 3081281 h 6858000"/>
              <a:gd name="connsiteX240" fmla="*/ 1238695 w 7467600"/>
              <a:gd name="connsiteY240" fmla="*/ 3076820 h 6858000"/>
              <a:gd name="connsiteX241" fmla="*/ 5425627 w 7467600"/>
              <a:gd name="connsiteY241" fmla="*/ 2954192 h 6858000"/>
              <a:gd name="connsiteX242" fmla="*/ 5470770 w 7467600"/>
              <a:gd name="connsiteY242" fmla="*/ 3005435 h 6858000"/>
              <a:gd name="connsiteX243" fmla="*/ 5519779 w 7467600"/>
              <a:gd name="connsiteY243" fmla="*/ 4359223 h 6858000"/>
              <a:gd name="connsiteX244" fmla="*/ 5520293 w 7467600"/>
              <a:gd name="connsiteY244" fmla="*/ 4360602 h 6858000"/>
              <a:gd name="connsiteX245" fmla="*/ 5767221 w 7467600"/>
              <a:gd name="connsiteY245" fmla="*/ 4665564 h 6858000"/>
              <a:gd name="connsiteX246" fmla="*/ 6937169 w 7467600"/>
              <a:gd name="connsiteY246" fmla="*/ 4815941 h 6858000"/>
              <a:gd name="connsiteX247" fmla="*/ 6953922 w 7467600"/>
              <a:gd name="connsiteY247" fmla="*/ 4890068 h 6858000"/>
              <a:gd name="connsiteX248" fmla="*/ 6071359 w 7467600"/>
              <a:gd name="connsiteY248" fmla="*/ 4770770 h 6858000"/>
              <a:gd name="connsiteX249" fmla="*/ 6038839 w 7467600"/>
              <a:gd name="connsiteY249" fmla="*/ 4764474 h 6858000"/>
              <a:gd name="connsiteX250" fmla="*/ 6038706 w 7467600"/>
              <a:gd name="connsiteY250" fmla="*/ 4763847 h 6858000"/>
              <a:gd name="connsiteX251" fmla="*/ 6037784 w 7467600"/>
              <a:gd name="connsiteY251" fmla="*/ 4764270 h 6858000"/>
              <a:gd name="connsiteX252" fmla="*/ 6038839 w 7467600"/>
              <a:gd name="connsiteY252" fmla="*/ 4764474 h 6858000"/>
              <a:gd name="connsiteX253" fmla="*/ 6040338 w 7467600"/>
              <a:gd name="connsiteY253" fmla="*/ 4771418 h 6858000"/>
              <a:gd name="connsiteX254" fmla="*/ 6024488 w 7467600"/>
              <a:gd name="connsiteY254" fmla="*/ 4809903 h 6858000"/>
              <a:gd name="connsiteX255" fmla="*/ 5599771 w 7467600"/>
              <a:gd name="connsiteY255" fmla="*/ 5509652 h 6858000"/>
              <a:gd name="connsiteX256" fmla="*/ 5548843 w 7467600"/>
              <a:gd name="connsiteY256" fmla="*/ 5563845 h 6858000"/>
              <a:gd name="connsiteX257" fmla="*/ 5940952 w 7467600"/>
              <a:gd name="connsiteY257" fmla="*/ 6250028 h 6858000"/>
              <a:gd name="connsiteX258" fmla="*/ 6043441 w 7467600"/>
              <a:gd name="connsiteY258" fmla="*/ 6665847 h 6858000"/>
              <a:gd name="connsiteX259" fmla="*/ 6093432 w 7467600"/>
              <a:gd name="connsiteY259" fmla="*/ 6858000 h 6858000"/>
              <a:gd name="connsiteX260" fmla="*/ 6034344 w 7467600"/>
              <a:gd name="connsiteY260" fmla="*/ 6858000 h 6858000"/>
              <a:gd name="connsiteX261" fmla="*/ 6026679 w 7467600"/>
              <a:gd name="connsiteY261" fmla="*/ 6836959 h 6858000"/>
              <a:gd name="connsiteX262" fmla="*/ 5800441 w 7467600"/>
              <a:gd name="connsiteY262" fmla="*/ 6335286 h 6858000"/>
              <a:gd name="connsiteX263" fmla="*/ 5526562 w 7467600"/>
              <a:gd name="connsiteY263" fmla="*/ 5705388 h 6858000"/>
              <a:gd name="connsiteX264" fmla="*/ 5519640 w 7467600"/>
              <a:gd name="connsiteY264" fmla="*/ 5683774 h 6858000"/>
              <a:gd name="connsiteX265" fmla="*/ 5844559 w 7467600"/>
              <a:gd name="connsiteY265" fmla="*/ 6553349 h 6858000"/>
              <a:gd name="connsiteX266" fmla="*/ 5975994 w 7467600"/>
              <a:gd name="connsiteY266" fmla="*/ 6858000 h 6858000"/>
              <a:gd name="connsiteX267" fmla="*/ 5898547 w 7467600"/>
              <a:gd name="connsiteY267" fmla="*/ 6858000 h 6858000"/>
              <a:gd name="connsiteX268" fmla="*/ 5682041 w 7467600"/>
              <a:gd name="connsiteY268" fmla="*/ 6355860 h 6858000"/>
              <a:gd name="connsiteX269" fmla="*/ 5461758 w 7467600"/>
              <a:gd name="connsiteY269" fmla="*/ 5820220 h 6858000"/>
              <a:gd name="connsiteX270" fmla="*/ 5237282 w 7467600"/>
              <a:gd name="connsiteY270" fmla="*/ 6579086 h 6858000"/>
              <a:gd name="connsiteX271" fmla="*/ 5115009 w 7467600"/>
              <a:gd name="connsiteY271" fmla="*/ 6858000 h 6858000"/>
              <a:gd name="connsiteX272" fmla="*/ 5028074 w 7467600"/>
              <a:gd name="connsiteY272" fmla="*/ 6858000 h 6858000"/>
              <a:gd name="connsiteX273" fmla="*/ 5079508 w 7467600"/>
              <a:gd name="connsiteY273" fmla="*/ 6749074 h 6858000"/>
              <a:gd name="connsiteX274" fmla="*/ 5371846 w 7467600"/>
              <a:gd name="connsiteY274" fmla="*/ 5924413 h 6858000"/>
              <a:gd name="connsiteX275" fmla="*/ 5270512 w 7467600"/>
              <a:gd name="connsiteY275" fmla="*/ 6138975 h 6858000"/>
              <a:gd name="connsiteX276" fmla="*/ 5062409 w 7467600"/>
              <a:gd name="connsiteY276" fmla="*/ 6653544 h 6858000"/>
              <a:gd name="connsiteX277" fmla="*/ 5036628 w 7467600"/>
              <a:gd name="connsiteY277" fmla="*/ 6754247 h 6858000"/>
              <a:gd name="connsiteX278" fmla="*/ 5009112 w 7467600"/>
              <a:gd name="connsiteY278" fmla="*/ 6858000 h 6858000"/>
              <a:gd name="connsiteX279" fmla="*/ 4976679 w 7467600"/>
              <a:gd name="connsiteY279" fmla="*/ 6858000 h 6858000"/>
              <a:gd name="connsiteX280" fmla="*/ 5006537 w 7467600"/>
              <a:gd name="connsiteY280" fmla="*/ 6747068 h 6858000"/>
              <a:gd name="connsiteX281" fmla="*/ 5032723 w 7467600"/>
              <a:gd name="connsiteY281" fmla="*/ 6644957 h 6858000"/>
              <a:gd name="connsiteX282" fmla="*/ 5242949 w 7467600"/>
              <a:gd name="connsiteY282" fmla="*/ 6125175 h 6858000"/>
              <a:gd name="connsiteX283" fmla="*/ 5286321 w 7467600"/>
              <a:gd name="connsiteY283" fmla="*/ 6033555 h 6858000"/>
              <a:gd name="connsiteX284" fmla="*/ 5008210 w 7467600"/>
              <a:gd name="connsiteY284" fmla="*/ 6649194 h 6858000"/>
              <a:gd name="connsiteX285" fmla="*/ 4986321 w 7467600"/>
              <a:gd name="connsiteY285" fmla="*/ 6765687 h 6858000"/>
              <a:gd name="connsiteX286" fmla="*/ 4973474 w 7467600"/>
              <a:gd name="connsiteY286" fmla="*/ 6858000 h 6858000"/>
              <a:gd name="connsiteX287" fmla="*/ 4907178 w 7467600"/>
              <a:gd name="connsiteY287" fmla="*/ 6858000 h 6858000"/>
              <a:gd name="connsiteX288" fmla="*/ 4910810 w 7467600"/>
              <a:gd name="connsiteY288" fmla="*/ 6829660 h 6858000"/>
              <a:gd name="connsiteX289" fmla="*/ 4987461 w 7467600"/>
              <a:gd name="connsiteY289" fmla="*/ 6432994 h 6858000"/>
              <a:gd name="connsiteX290" fmla="*/ 5179262 w 7467600"/>
              <a:gd name="connsiteY290" fmla="*/ 6035044 h 6858000"/>
              <a:gd name="connsiteX291" fmla="*/ 4689678 w 7467600"/>
              <a:gd name="connsiteY291" fmla="*/ 6440241 h 6858000"/>
              <a:gd name="connsiteX292" fmla="*/ 4477543 w 7467600"/>
              <a:gd name="connsiteY292" fmla="*/ 6674836 h 6858000"/>
              <a:gd name="connsiteX293" fmla="*/ 4329957 w 7467600"/>
              <a:gd name="connsiteY293" fmla="*/ 6858000 h 6858000"/>
              <a:gd name="connsiteX294" fmla="*/ 4218595 w 7467600"/>
              <a:gd name="connsiteY294" fmla="*/ 6858000 h 6858000"/>
              <a:gd name="connsiteX295" fmla="*/ 4368888 w 7467600"/>
              <a:gd name="connsiteY295" fmla="*/ 6668412 h 6858000"/>
              <a:gd name="connsiteX296" fmla="*/ 4563091 w 7467600"/>
              <a:gd name="connsiteY296" fmla="*/ 6442508 h 6858000"/>
              <a:gd name="connsiteX297" fmla="*/ 5387324 w 7467600"/>
              <a:gd name="connsiteY297" fmla="*/ 5705830 h 6858000"/>
              <a:gd name="connsiteX298" fmla="*/ 5073620 w 7467600"/>
              <a:gd name="connsiteY298" fmla="*/ 5955437 h 6858000"/>
              <a:gd name="connsiteX299" fmla="*/ 4689789 w 7467600"/>
              <a:gd name="connsiteY299" fmla="*/ 6268382 h 6858000"/>
              <a:gd name="connsiteX300" fmla="*/ 4418722 w 7467600"/>
              <a:gd name="connsiteY300" fmla="*/ 6570886 h 6858000"/>
              <a:gd name="connsiteX301" fmla="*/ 4214944 w 7467600"/>
              <a:gd name="connsiteY301" fmla="*/ 6858000 h 6858000"/>
              <a:gd name="connsiteX302" fmla="*/ 4177898 w 7467600"/>
              <a:gd name="connsiteY302" fmla="*/ 6858000 h 6858000"/>
              <a:gd name="connsiteX303" fmla="*/ 4391597 w 7467600"/>
              <a:gd name="connsiteY303" fmla="*/ 6556370 h 6858000"/>
              <a:gd name="connsiteX304" fmla="*/ 4668889 w 7467600"/>
              <a:gd name="connsiteY304" fmla="*/ 6246399 h 6858000"/>
              <a:gd name="connsiteX305" fmla="*/ 5055427 w 7467600"/>
              <a:gd name="connsiteY305" fmla="*/ 5931476 h 6858000"/>
              <a:gd name="connsiteX306" fmla="*/ 5371814 w 7467600"/>
              <a:gd name="connsiteY306" fmla="*/ 5678975 h 6858000"/>
              <a:gd name="connsiteX307" fmla="*/ 4987918 w 7467600"/>
              <a:gd name="connsiteY307" fmla="*/ 5838701 h 6858000"/>
              <a:gd name="connsiteX308" fmla="*/ 4317146 w 7467600"/>
              <a:gd name="connsiteY308" fmla="*/ 6587716 h 6858000"/>
              <a:gd name="connsiteX309" fmla="*/ 4171627 w 7467600"/>
              <a:gd name="connsiteY309" fmla="*/ 6858000 h 6858000"/>
              <a:gd name="connsiteX310" fmla="*/ 4081585 w 7467600"/>
              <a:gd name="connsiteY310" fmla="*/ 6858000 h 6858000"/>
              <a:gd name="connsiteX311" fmla="*/ 4238603 w 7467600"/>
              <a:gd name="connsiteY311" fmla="*/ 6559341 h 6858000"/>
              <a:gd name="connsiteX312" fmla="*/ 4778333 w 7467600"/>
              <a:gd name="connsiteY312" fmla="*/ 5873626 h 6858000"/>
              <a:gd name="connsiteX313" fmla="*/ 5414185 w 7467600"/>
              <a:gd name="connsiteY313" fmla="*/ 5573882 h 6858000"/>
              <a:gd name="connsiteX314" fmla="*/ 5959648 w 7467600"/>
              <a:gd name="connsiteY314" fmla="*/ 4760797 h 6858000"/>
              <a:gd name="connsiteX315" fmla="*/ 5355019 w 7467600"/>
              <a:gd name="connsiteY315" fmla="*/ 4734672 h 6858000"/>
              <a:gd name="connsiteX316" fmla="*/ 5083565 w 7467600"/>
              <a:gd name="connsiteY316" fmla="*/ 5179121 h 6858000"/>
              <a:gd name="connsiteX317" fmla="*/ 4713577 w 7467600"/>
              <a:gd name="connsiteY317" fmla="*/ 5616803 h 6858000"/>
              <a:gd name="connsiteX318" fmla="*/ 3989559 w 7467600"/>
              <a:gd name="connsiteY318" fmla="*/ 6145945 h 6858000"/>
              <a:gd name="connsiteX319" fmla="*/ 3939824 w 7467600"/>
              <a:gd name="connsiteY319" fmla="*/ 6066900 h 6858000"/>
              <a:gd name="connsiteX320" fmla="*/ 4584537 w 7467600"/>
              <a:gd name="connsiteY320" fmla="*/ 5324826 h 6858000"/>
              <a:gd name="connsiteX321" fmla="*/ 5037105 w 7467600"/>
              <a:gd name="connsiteY321" fmla="*/ 5088765 h 6858000"/>
              <a:gd name="connsiteX322" fmla="*/ 5039930 w 7467600"/>
              <a:gd name="connsiteY322" fmla="*/ 5089585 h 6858000"/>
              <a:gd name="connsiteX323" fmla="*/ 5263764 w 7467600"/>
              <a:gd name="connsiteY323" fmla="*/ 4735525 h 6858000"/>
              <a:gd name="connsiteX324" fmla="*/ 4086300 w 7467600"/>
              <a:gd name="connsiteY324" fmla="*/ 4884599 h 6858000"/>
              <a:gd name="connsiteX325" fmla="*/ 4085485 w 7467600"/>
              <a:gd name="connsiteY325" fmla="*/ 4899070 h 6858000"/>
              <a:gd name="connsiteX326" fmla="*/ 3871915 w 7467600"/>
              <a:gd name="connsiteY326" fmla="*/ 5253645 h 6858000"/>
              <a:gd name="connsiteX327" fmla="*/ 3799374 w 7467600"/>
              <a:gd name="connsiteY327" fmla="*/ 5466127 h 6858000"/>
              <a:gd name="connsiteX328" fmla="*/ 3498850 w 7467600"/>
              <a:gd name="connsiteY328" fmla="*/ 6661888 h 6858000"/>
              <a:gd name="connsiteX329" fmla="*/ 3399216 w 7467600"/>
              <a:gd name="connsiteY329" fmla="*/ 6858000 h 6858000"/>
              <a:gd name="connsiteX330" fmla="*/ 3303688 w 7467600"/>
              <a:gd name="connsiteY330" fmla="*/ 6858000 h 6858000"/>
              <a:gd name="connsiteX331" fmla="*/ 3391774 w 7467600"/>
              <a:gd name="connsiteY331" fmla="*/ 6697181 h 6858000"/>
              <a:gd name="connsiteX332" fmla="*/ 3735540 w 7467600"/>
              <a:gd name="connsiteY332" fmla="*/ 5546923 h 6858000"/>
              <a:gd name="connsiteX333" fmla="*/ 3729438 w 7467600"/>
              <a:gd name="connsiteY333" fmla="*/ 5569058 h 6858000"/>
              <a:gd name="connsiteX334" fmla="*/ 3707782 w 7467600"/>
              <a:gd name="connsiteY334" fmla="*/ 5644908 h 6858000"/>
              <a:gd name="connsiteX335" fmla="*/ 3583827 w 7467600"/>
              <a:gd name="connsiteY335" fmla="*/ 6039215 h 6858000"/>
              <a:gd name="connsiteX336" fmla="*/ 3547861 w 7467600"/>
              <a:gd name="connsiteY336" fmla="*/ 6129609 h 6858000"/>
              <a:gd name="connsiteX337" fmla="*/ 3490905 w 7467600"/>
              <a:gd name="connsiteY337" fmla="*/ 6277660 h 6858000"/>
              <a:gd name="connsiteX338" fmla="*/ 3455859 w 7467600"/>
              <a:gd name="connsiteY338" fmla="*/ 6391301 h 6858000"/>
              <a:gd name="connsiteX339" fmla="*/ 3429112 w 7467600"/>
              <a:gd name="connsiteY339" fmla="*/ 6479469 h 6858000"/>
              <a:gd name="connsiteX340" fmla="*/ 3304862 w 7467600"/>
              <a:gd name="connsiteY340" fmla="*/ 6796476 h 6858000"/>
              <a:gd name="connsiteX341" fmla="*/ 3276071 w 7467600"/>
              <a:gd name="connsiteY341" fmla="*/ 6858000 h 6858000"/>
              <a:gd name="connsiteX342" fmla="*/ 3240805 w 7467600"/>
              <a:gd name="connsiteY342" fmla="*/ 6858000 h 6858000"/>
              <a:gd name="connsiteX343" fmla="*/ 3275917 w 7467600"/>
              <a:gd name="connsiteY343" fmla="*/ 6783192 h 6858000"/>
              <a:gd name="connsiteX344" fmla="*/ 3399358 w 7467600"/>
              <a:gd name="connsiteY344" fmla="*/ 6469011 h 6858000"/>
              <a:gd name="connsiteX345" fmla="*/ 3425650 w 7467600"/>
              <a:gd name="connsiteY345" fmla="*/ 6381333 h 6858000"/>
              <a:gd name="connsiteX346" fmla="*/ 3460661 w 7467600"/>
              <a:gd name="connsiteY346" fmla="*/ 6266763 h 6858000"/>
              <a:gd name="connsiteX347" fmla="*/ 3518021 w 7467600"/>
              <a:gd name="connsiteY347" fmla="*/ 6117298 h 6858000"/>
              <a:gd name="connsiteX348" fmla="*/ 3554035 w 7467600"/>
              <a:gd name="connsiteY348" fmla="*/ 6027832 h 6858000"/>
              <a:gd name="connsiteX349" fmla="*/ 3677174 w 7467600"/>
              <a:gd name="connsiteY349" fmla="*/ 5636351 h 6858000"/>
              <a:gd name="connsiteX350" fmla="*/ 3698819 w 7467600"/>
              <a:gd name="connsiteY350" fmla="*/ 5560503 h 6858000"/>
              <a:gd name="connsiteX351" fmla="*/ 3702094 w 7467600"/>
              <a:gd name="connsiteY351" fmla="*/ 5549194 h 6858000"/>
              <a:gd name="connsiteX352" fmla="*/ 3398355 w 7467600"/>
              <a:gd name="connsiteY352" fmla="*/ 6094603 h 6858000"/>
              <a:gd name="connsiteX353" fmla="*/ 3193941 w 7467600"/>
              <a:gd name="connsiteY353" fmla="*/ 6798775 h 6858000"/>
              <a:gd name="connsiteX354" fmla="*/ 3184140 w 7467600"/>
              <a:gd name="connsiteY354" fmla="*/ 6858000 h 6858000"/>
              <a:gd name="connsiteX355" fmla="*/ 3099978 w 7467600"/>
              <a:gd name="connsiteY355" fmla="*/ 6858000 h 6858000"/>
              <a:gd name="connsiteX356" fmla="*/ 3101556 w 7467600"/>
              <a:gd name="connsiteY356" fmla="*/ 6843337 h 6858000"/>
              <a:gd name="connsiteX357" fmla="*/ 3370162 w 7467600"/>
              <a:gd name="connsiteY357" fmla="*/ 5785550 h 6858000"/>
              <a:gd name="connsiteX358" fmla="*/ 3746477 w 7467600"/>
              <a:gd name="connsiteY358" fmla="*/ 5377889 h 6858000"/>
              <a:gd name="connsiteX359" fmla="*/ 3863399 w 7467600"/>
              <a:gd name="connsiteY359" fmla="*/ 5087257 h 6858000"/>
              <a:gd name="connsiteX360" fmla="*/ 3968712 w 7467600"/>
              <a:gd name="connsiteY360" fmla="*/ 4913989 h 6858000"/>
              <a:gd name="connsiteX361" fmla="*/ 2792390 w 7467600"/>
              <a:gd name="connsiteY361" fmla="*/ 5382974 h 6858000"/>
              <a:gd name="connsiteX362" fmla="*/ 2714982 w 7467600"/>
              <a:gd name="connsiteY362" fmla="*/ 5427051 h 6858000"/>
              <a:gd name="connsiteX363" fmla="*/ 2813361 w 7467600"/>
              <a:gd name="connsiteY363" fmla="*/ 6023912 h 6858000"/>
              <a:gd name="connsiteX364" fmla="*/ 2688430 w 7467600"/>
              <a:gd name="connsiteY364" fmla="*/ 6801564 h 6858000"/>
              <a:gd name="connsiteX365" fmla="*/ 2629626 w 7467600"/>
              <a:gd name="connsiteY365" fmla="*/ 6763394 h 6858000"/>
              <a:gd name="connsiteX366" fmla="*/ 2565328 w 7467600"/>
              <a:gd name="connsiteY366" fmla="*/ 5516399 h 6858000"/>
              <a:gd name="connsiteX367" fmla="*/ 1922999 w 7467600"/>
              <a:gd name="connsiteY367" fmla="*/ 5980343 h 6858000"/>
              <a:gd name="connsiteX368" fmla="*/ 1950261 w 7467600"/>
              <a:gd name="connsiteY368" fmla="*/ 6405858 h 6858000"/>
              <a:gd name="connsiteX369" fmla="*/ 2365554 w 7467600"/>
              <a:gd name="connsiteY369" fmla="*/ 6759107 h 6858000"/>
              <a:gd name="connsiteX370" fmla="*/ 2424142 w 7467600"/>
              <a:gd name="connsiteY370" fmla="*/ 6858000 h 6858000"/>
              <a:gd name="connsiteX371" fmla="*/ 2395994 w 7467600"/>
              <a:gd name="connsiteY371" fmla="*/ 6858000 h 6858000"/>
              <a:gd name="connsiteX372" fmla="*/ 2392863 w 7467600"/>
              <a:gd name="connsiteY372" fmla="*/ 6852964 h 6858000"/>
              <a:gd name="connsiteX373" fmla="*/ 2017589 w 7467600"/>
              <a:gd name="connsiteY373" fmla="*/ 6493982 h 6858000"/>
              <a:gd name="connsiteX374" fmla="*/ 2147336 w 7467600"/>
              <a:gd name="connsiteY374" fmla="*/ 6594052 h 6858000"/>
              <a:gd name="connsiteX375" fmla="*/ 2207047 w 7467600"/>
              <a:gd name="connsiteY375" fmla="*/ 6654540 h 6858000"/>
              <a:gd name="connsiteX376" fmla="*/ 2299106 w 7467600"/>
              <a:gd name="connsiteY376" fmla="*/ 6778931 h 6858000"/>
              <a:gd name="connsiteX377" fmla="*/ 2314430 w 7467600"/>
              <a:gd name="connsiteY377" fmla="*/ 6801144 h 6858000"/>
              <a:gd name="connsiteX378" fmla="*/ 2352406 w 7467600"/>
              <a:gd name="connsiteY378" fmla="*/ 6858000 h 6858000"/>
              <a:gd name="connsiteX379" fmla="*/ 2314492 w 7467600"/>
              <a:gd name="connsiteY379" fmla="*/ 6858000 h 6858000"/>
              <a:gd name="connsiteX380" fmla="*/ 2288095 w 7467600"/>
              <a:gd name="connsiteY380" fmla="*/ 6818030 h 6858000"/>
              <a:gd name="connsiteX381" fmla="*/ 2272768 w 7467600"/>
              <a:gd name="connsiteY381" fmla="*/ 6795822 h 6858000"/>
              <a:gd name="connsiteX382" fmla="*/ 2182715 w 7467600"/>
              <a:gd name="connsiteY382" fmla="*/ 6675071 h 6858000"/>
              <a:gd name="connsiteX383" fmla="*/ 2032061 w 7467600"/>
              <a:gd name="connsiteY383" fmla="*/ 6541380 h 6858000"/>
              <a:gd name="connsiteX384" fmla="*/ 2257220 w 7467600"/>
              <a:gd name="connsiteY384" fmla="*/ 6826257 h 6858000"/>
              <a:gd name="connsiteX385" fmla="*/ 2281324 w 7467600"/>
              <a:gd name="connsiteY385" fmla="*/ 6858000 h 6858000"/>
              <a:gd name="connsiteX386" fmla="*/ 2242860 w 7467600"/>
              <a:gd name="connsiteY386" fmla="*/ 6858000 h 6858000"/>
              <a:gd name="connsiteX387" fmla="*/ 2232818 w 7467600"/>
              <a:gd name="connsiteY387" fmla="*/ 6844926 h 6858000"/>
              <a:gd name="connsiteX388" fmla="*/ 1990172 w 7467600"/>
              <a:gd name="connsiteY388" fmla="*/ 6542121 h 6858000"/>
              <a:gd name="connsiteX389" fmla="*/ 2124090 w 7467600"/>
              <a:gd name="connsiteY389" fmla="*/ 6761017 h 6858000"/>
              <a:gd name="connsiteX390" fmla="*/ 2200380 w 7467600"/>
              <a:gd name="connsiteY390" fmla="*/ 6858000 h 6858000"/>
              <a:gd name="connsiteX391" fmla="*/ 2147507 w 7467600"/>
              <a:gd name="connsiteY391" fmla="*/ 6858000 h 6858000"/>
              <a:gd name="connsiteX392" fmla="*/ 2070668 w 7467600"/>
              <a:gd name="connsiteY392" fmla="*/ 6761520 h 6858000"/>
              <a:gd name="connsiteX393" fmla="*/ 1975142 w 7467600"/>
              <a:gd name="connsiteY393" fmla="*/ 6585570 h 6858000"/>
              <a:gd name="connsiteX394" fmla="*/ 2050035 w 7467600"/>
              <a:gd name="connsiteY394" fmla="*/ 6813345 h 6858000"/>
              <a:gd name="connsiteX395" fmla="*/ 2063025 w 7467600"/>
              <a:gd name="connsiteY395" fmla="*/ 6858000 h 6858000"/>
              <a:gd name="connsiteX396" fmla="*/ 2021675 w 7467600"/>
              <a:gd name="connsiteY396" fmla="*/ 6858000 h 6858000"/>
              <a:gd name="connsiteX397" fmla="*/ 2019308 w 7467600"/>
              <a:gd name="connsiteY397" fmla="*/ 6847118 h 6858000"/>
              <a:gd name="connsiteX398" fmla="*/ 1938835 w 7467600"/>
              <a:gd name="connsiteY398" fmla="*/ 6551160 h 6858000"/>
              <a:gd name="connsiteX399" fmla="*/ 1953230 w 7467600"/>
              <a:gd name="connsiteY399" fmla="*/ 6759699 h 6858000"/>
              <a:gd name="connsiteX400" fmla="*/ 1956763 w 7467600"/>
              <a:gd name="connsiteY400" fmla="*/ 6778191 h 6858000"/>
              <a:gd name="connsiteX401" fmla="*/ 1967925 w 7467600"/>
              <a:gd name="connsiteY401" fmla="*/ 6858000 h 6858000"/>
              <a:gd name="connsiteX402" fmla="*/ 1936622 w 7467600"/>
              <a:gd name="connsiteY402" fmla="*/ 6858000 h 6858000"/>
              <a:gd name="connsiteX403" fmla="*/ 1926261 w 7467600"/>
              <a:gd name="connsiteY403" fmla="*/ 6784064 h 6858000"/>
              <a:gd name="connsiteX404" fmla="*/ 1922724 w 7467600"/>
              <a:gd name="connsiteY404" fmla="*/ 6765577 h 6858000"/>
              <a:gd name="connsiteX405" fmla="*/ 1904650 w 7467600"/>
              <a:gd name="connsiteY405" fmla="*/ 6639616 h 6858000"/>
              <a:gd name="connsiteX406" fmla="*/ 1885273 w 7467600"/>
              <a:gd name="connsiteY406" fmla="*/ 6858000 h 6858000"/>
              <a:gd name="connsiteX407" fmla="*/ 1854363 w 7467600"/>
              <a:gd name="connsiteY407" fmla="*/ 6858000 h 6858000"/>
              <a:gd name="connsiteX408" fmla="*/ 1880391 w 7467600"/>
              <a:gd name="connsiteY408" fmla="*/ 6603796 h 6858000"/>
              <a:gd name="connsiteX409" fmla="*/ 1818273 w 7467600"/>
              <a:gd name="connsiteY409" fmla="*/ 6715729 h 6858000"/>
              <a:gd name="connsiteX410" fmla="*/ 1794691 w 7467600"/>
              <a:gd name="connsiteY410" fmla="*/ 6843239 h 6858000"/>
              <a:gd name="connsiteX411" fmla="*/ 1794914 w 7467600"/>
              <a:gd name="connsiteY411" fmla="*/ 6858000 h 6858000"/>
              <a:gd name="connsiteX412" fmla="*/ 1746128 w 7467600"/>
              <a:gd name="connsiteY412" fmla="*/ 6858000 h 6858000"/>
              <a:gd name="connsiteX413" fmla="*/ 1753934 w 7467600"/>
              <a:gd name="connsiteY413" fmla="*/ 6724796 h 6858000"/>
              <a:gd name="connsiteX414" fmla="*/ 1792053 w 7467600"/>
              <a:gd name="connsiteY414" fmla="*/ 6572396 h 6858000"/>
              <a:gd name="connsiteX415" fmla="*/ 1862248 w 7467600"/>
              <a:gd name="connsiteY415" fmla="*/ 6266397 h 6858000"/>
              <a:gd name="connsiteX416" fmla="*/ 1862250 w 7467600"/>
              <a:gd name="connsiteY416" fmla="*/ 6033531 h 6858000"/>
              <a:gd name="connsiteX417" fmla="*/ 1211999 w 7467600"/>
              <a:gd name="connsiteY417" fmla="*/ 6683610 h 6858000"/>
              <a:gd name="connsiteX418" fmla="*/ 1213266 w 7467600"/>
              <a:gd name="connsiteY418" fmla="*/ 6691947 h 6858000"/>
              <a:gd name="connsiteX419" fmla="*/ 1203370 w 7467600"/>
              <a:gd name="connsiteY419" fmla="*/ 6850676 h 6858000"/>
              <a:gd name="connsiteX420" fmla="*/ 1203671 w 7467600"/>
              <a:gd name="connsiteY420" fmla="*/ 6858000 h 6858000"/>
              <a:gd name="connsiteX421" fmla="*/ 1143180 w 7467600"/>
              <a:gd name="connsiteY421" fmla="*/ 6858000 h 6858000"/>
              <a:gd name="connsiteX422" fmla="*/ 1142176 w 7467600"/>
              <a:gd name="connsiteY422" fmla="*/ 6766045 h 6858000"/>
              <a:gd name="connsiteX423" fmla="*/ 1067484 w 7467600"/>
              <a:gd name="connsiteY423" fmla="*/ 6858000 h 6858000"/>
              <a:gd name="connsiteX424" fmla="*/ 953928 w 7467600"/>
              <a:gd name="connsiteY424" fmla="*/ 6858000 h 6858000"/>
              <a:gd name="connsiteX425" fmla="*/ 959715 w 7467600"/>
              <a:gd name="connsiteY425" fmla="*/ 6850185 h 6858000"/>
              <a:gd name="connsiteX426" fmla="*/ 1483788 w 7467600"/>
              <a:gd name="connsiteY426" fmla="*/ 6259174 h 6858000"/>
              <a:gd name="connsiteX427" fmla="*/ 1100671 w 7467600"/>
              <a:gd name="connsiteY427" fmla="*/ 6252137 h 6858000"/>
              <a:gd name="connsiteX428" fmla="*/ 1090144 w 7467600"/>
              <a:gd name="connsiteY428" fmla="*/ 6256748 h 6858000"/>
              <a:gd name="connsiteX429" fmla="*/ 1095872 w 7467600"/>
              <a:gd name="connsiteY429" fmla="*/ 6271892 h 6858000"/>
              <a:gd name="connsiteX430" fmla="*/ 262785 w 7467600"/>
              <a:gd name="connsiteY430" fmla="*/ 6845450 h 6858000"/>
              <a:gd name="connsiteX431" fmla="*/ 209968 w 7467600"/>
              <a:gd name="connsiteY431" fmla="*/ 6770713 h 6858000"/>
              <a:gd name="connsiteX432" fmla="*/ 873460 w 7467600"/>
              <a:gd name="connsiteY432" fmla="*/ 6253768 h 6858000"/>
              <a:gd name="connsiteX433" fmla="*/ 192686 w 7467600"/>
              <a:gd name="connsiteY433" fmla="*/ 5849257 h 6858000"/>
              <a:gd name="connsiteX434" fmla="*/ 4696 w 7467600"/>
              <a:gd name="connsiteY434" fmla="*/ 5697668 h 6858000"/>
              <a:gd name="connsiteX435" fmla="*/ 0 w 7467600"/>
              <a:gd name="connsiteY435" fmla="*/ 5689984 h 6858000"/>
              <a:gd name="connsiteX436" fmla="*/ 0 w 7467600"/>
              <a:gd name="connsiteY436" fmla="*/ 5513472 h 6858000"/>
              <a:gd name="connsiteX437" fmla="*/ 174101 w 7467600"/>
              <a:gd name="connsiteY437" fmla="*/ 5620277 h 6858000"/>
              <a:gd name="connsiteX438" fmla="*/ 891800 w 7467600"/>
              <a:gd name="connsiteY438" fmla="*/ 6036935 h 6858000"/>
              <a:gd name="connsiteX439" fmla="*/ 1072219 w 7467600"/>
              <a:gd name="connsiteY439" fmla="*/ 6169443 h 6858000"/>
              <a:gd name="connsiteX440" fmla="*/ 1074117 w 7467600"/>
              <a:gd name="connsiteY440" fmla="*/ 6170301 h 6858000"/>
              <a:gd name="connsiteX441" fmla="*/ 1083114 w 7467600"/>
              <a:gd name="connsiteY441" fmla="*/ 6174131 h 6858000"/>
              <a:gd name="connsiteX442" fmla="*/ 1543010 w 7467600"/>
              <a:gd name="connsiteY442" fmla="*/ 6191140 h 6858000"/>
              <a:gd name="connsiteX443" fmla="*/ 1551080 w 7467600"/>
              <a:gd name="connsiteY443" fmla="*/ 6195006 h 6858000"/>
              <a:gd name="connsiteX444" fmla="*/ 2345443 w 7467600"/>
              <a:gd name="connsiteY444" fmla="*/ 5549882 h 6858000"/>
              <a:gd name="connsiteX445" fmla="*/ 1721499 w 7467600"/>
              <a:gd name="connsiteY445" fmla="*/ 5599969 h 6858000"/>
              <a:gd name="connsiteX446" fmla="*/ 767716 w 7467600"/>
              <a:gd name="connsiteY446" fmla="*/ 5472768 h 6858000"/>
              <a:gd name="connsiteX447" fmla="*/ 722147 w 7467600"/>
              <a:gd name="connsiteY447" fmla="*/ 5393091 h 6858000"/>
              <a:gd name="connsiteX448" fmla="*/ 1485552 w 7467600"/>
              <a:gd name="connsiteY448" fmla="*/ 5313202 h 6858000"/>
              <a:gd name="connsiteX449" fmla="*/ 2143004 w 7467600"/>
              <a:gd name="connsiteY449" fmla="*/ 5402420 h 6858000"/>
              <a:gd name="connsiteX450" fmla="*/ 1933391 w 7467600"/>
              <a:gd name="connsiteY450" fmla="*/ 5156971 h 6858000"/>
              <a:gd name="connsiteX451" fmla="*/ 1827118 w 7467600"/>
              <a:gd name="connsiteY451" fmla="*/ 4968410 h 6858000"/>
              <a:gd name="connsiteX452" fmla="*/ 1837349 w 7467600"/>
              <a:gd name="connsiteY452" fmla="*/ 4956357 h 6858000"/>
              <a:gd name="connsiteX453" fmla="*/ 2162835 w 7467600"/>
              <a:gd name="connsiteY453" fmla="*/ 5187853 h 6858000"/>
              <a:gd name="connsiteX454" fmla="*/ 2257167 w 7467600"/>
              <a:gd name="connsiteY454" fmla="*/ 5462123 h 6858000"/>
              <a:gd name="connsiteX455" fmla="*/ 2261598 w 7467600"/>
              <a:gd name="connsiteY455" fmla="*/ 5467998 h 6858000"/>
              <a:gd name="connsiteX456" fmla="*/ 2437177 w 7467600"/>
              <a:gd name="connsiteY456" fmla="*/ 5479608 h 6858000"/>
              <a:gd name="connsiteX457" fmla="*/ 2445247 w 7467600"/>
              <a:gd name="connsiteY457" fmla="*/ 5483476 h 6858000"/>
              <a:gd name="connsiteX458" fmla="*/ 2743626 w 7467600"/>
              <a:gd name="connsiteY458" fmla="*/ 5304819 h 6858000"/>
              <a:gd name="connsiteX459" fmla="*/ 3048102 w 7467600"/>
              <a:gd name="connsiteY459" fmla="*/ 5150595 h 6858000"/>
              <a:gd name="connsiteX460" fmla="*/ 1799414 w 7467600"/>
              <a:gd name="connsiteY460" fmla="*/ 4694732 h 6858000"/>
              <a:gd name="connsiteX461" fmla="*/ 1771735 w 7467600"/>
              <a:gd name="connsiteY461" fmla="*/ 4619929 h 6858000"/>
              <a:gd name="connsiteX462" fmla="*/ 3104273 w 7467600"/>
              <a:gd name="connsiteY462" fmla="*/ 5076159 h 6858000"/>
              <a:gd name="connsiteX463" fmla="*/ 3113245 w 7467600"/>
              <a:gd name="connsiteY463" fmla="*/ 5090705 h 6858000"/>
              <a:gd name="connsiteX464" fmla="*/ 3126294 w 7467600"/>
              <a:gd name="connsiteY464" fmla="*/ 5114400 h 6858000"/>
              <a:gd name="connsiteX465" fmla="*/ 3937433 w 7467600"/>
              <a:gd name="connsiteY465" fmla="*/ 4830473 h 6858000"/>
              <a:gd name="connsiteX466" fmla="*/ 3590475 w 7467600"/>
              <a:gd name="connsiteY466" fmla="*/ 4597974 h 6858000"/>
              <a:gd name="connsiteX467" fmla="*/ 3100264 w 7467600"/>
              <a:gd name="connsiteY467" fmla="*/ 4579845 h 6858000"/>
              <a:gd name="connsiteX468" fmla="*/ 2183576 w 7467600"/>
              <a:gd name="connsiteY468" fmla="*/ 4227150 h 6858000"/>
              <a:gd name="connsiteX469" fmla="*/ 2151029 w 7467600"/>
              <a:gd name="connsiteY469" fmla="*/ 4146947 h 6858000"/>
              <a:gd name="connsiteX470" fmla="*/ 3563434 w 7467600"/>
              <a:gd name="connsiteY470" fmla="*/ 4469115 h 6858000"/>
              <a:gd name="connsiteX471" fmla="*/ 3177952 w 7467600"/>
              <a:gd name="connsiteY471" fmla="*/ 3657386 h 6858000"/>
              <a:gd name="connsiteX472" fmla="*/ 3189263 w 7467600"/>
              <a:gd name="connsiteY472" fmla="*/ 3625726 h 6858000"/>
              <a:gd name="connsiteX473" fmla="*/ 3560912 w 7467600"/>
              <a:gd name="connsiteY473" fmla="*/ 4079863 h 6858000"/>
              <a:gd name="connsiteX474" fmla="*/ 3626636 w 7467600"/>
              <a:gd name="connsiteY474" fmla="*/ 4512230 h 6858000"/>
              <a:gd name="connsiteX475" fmla="*/ 3653088 w 7467600"/>
              <a:gd name="connsiteY475" fmla="*/ 4521417 h 6858000"/>
              <a:gd name="connsiteX476" fmla="*/ 3988128 w 7467600"/>
              <a:gd name="connsiteY476" fmla="*/ 4817267 h 6858000"/>
              <a:gd name="connsiteX477" fmla="*/ 4830582 w 7467600"/>
              <a:gd name="connsiteY477" fmla="*/ 4676000 h 6858000"/>
              <a:gd name="connsiteX478" fmla="*/ 4830100 w 7467600"/>
              <a:gd name="connsiteY478" fmla="*/ 4675554 h 6858000"/>
              <a:gd name="connsiteX479" fmla="*/ 4036318 w 7467600"/>
              <a:gd name="connsiteY479" fmla="*/ 4147013 h 6858000"/>
              <a:gd name="connsiteX480" fmla="*/ 3432098 w 7467600"/>
              <a:gd name="connsiteY480" fmla="*/ 3537312 h 6858000"/>
              <a:gd name="connsiteX481" fmla="*/ 3446761 w 7467600"/>
              <a:gd name="connsiteY481" fmla="*/ 3461278 h 6858000"/>
              <a:gd name="connsiteX482" fmla="*/ 4419733 w 7467600"/>
              <a:gd name="connsiteY482" fmla="*/ 3963555 h 6858000"/>
              <a:gd name="connsiteX483" fmla="*/ 4781371 w 7467600"/>
              <a:gd name="connsiteY483" fmla="*/ 4458604 h 6858000"/>
              <a:gd name="connsiteX484" fmla="*/ 4780440 w 7467600"/>
              <a:gd name="connsiteY484" fmla="*/ 4470290 h 6858000"/>
              <a:gd name="connsiteX485" fmla="*/ 4898954 w 7467600"/>
              <a:gd name="connsiteY485" fmla="*/ 4662092 h 6858000"/>
              <a:gd name="connsiteX486" fmla="*/ 4900699 w 7467600"/>
              <a:gd name="connsiteY486" fmla="*/ 4670867 h 6858000"/>
              <a:gd name="connsiteX487" fmla="*/ 5714511 w 7467600"/>
              <a:gd name="connsiteY487" fmla="*/ 4663483 h 6858000"/>
              <a:gd name="connsiteX488" fmla="*/ 5464793 w 7467600"/>
              <a:gd name="connsiteY488" fmla="*/ 4393556 h 6858000"/>
              <a:gd name="connsiteX489" fmla="*/ 5461897 w 7467600"/>
              <a:gd name="connsiteY489" fmla="*/ 4390879 h 6858000"/>
              <a:gd name="connsiteX490" fmla="*/ 4294126 w 7467600"/>
              <a:gd name="connsiteY490" fmla="*/ 3303048 h 6858000"/>
              <a:gd name="connsiteX491" fmla="*/ 4305321 w 7467600"/>
              <a:gd name="connsiteY491" fmla="*/ 3256953 h 6858000"/>
              <a:gd name="connsiteX492" fmla="*/ 4949299 w 7467600"/>
              <a:gd name="connsiteY492" fmla="*/ 3766336 h 6858000"/>
              <a:gd name="connsiteX493" fmla="*/ 5291452 w 7467600"/>
              <a:gd name="connsiteY493" fmla="*/ 4076801 h 6858000"/>
              <a:gd name="connsiteX494" fmla="*/ 5434998 w 7467600"/>
              <a:gd name="connsiteY494" fmla="*/ 4254100 h 6858000"/>
              <a:gd name="connsiteX495" fmla="*/ 5351015 w 7467600"/>
              <a:gd name="connsiteY495" fmla="*/ 3760989 h 6858000"/>
              <a:gd name="connsiteX496" fmla="*/ 5413780 w 7467600"/>
              <a:gd name="connsiteY496" fmla="*/ 2966265 h 6858000"/>
              <a:gd name="connsiteX497" fmla="*/ 5425627 w 7467600"/>
              <a:gd name="connsiteY497" fmla="*/ 2954192 h 6858000"/>
              <a:gd name="connsiteX498" fmla="*/ 6604735 w 7467600"/>
              <a:gd name="connsiteY498" fmla="*/ 2041381 h 6858000"/>
              <a:gd name="connsiteX499" fmla="*/ 7204487 w 7467600"/>
              <a:gd name="connsiteY499" fmla="*/ 2742112 h 6858000"/>
              <a:gd name="connsiteX500" fmla="*/ 7131592 w 7467600"/>
              <a:gd name="connsiteY500" fmla="*/ 2672096 h 6858000"/>
              <a:gd name="connsiteX501" fmla="*/ 6996344 w 7467600"/>
              <a:gd name="connsiteY501" fmla="*/ 2518310 h 6858000"/>
              <a:gd name="connsiteX502" fmla="*/ 6735495 w 7467600"/>
              <a:gd name="connsiteY502" fmla="*/ 2196890 h 6858000"/>
              <a:gd name="connsiteX503" fmla="*/ 6721901 w 7467600"/>
              <a:gd name="connsiteY503" fmla="*/ 2179274 h 6858000"/>
              <a:gd name="connsiteX504" fmla="*/ 6604735 w 7467600"/>
              <a:gd name="connsiteY504" fmla="*/ 2041381 h 6858000"/>
              <a:gd name="connsiteX505" fmla="*/ 6591670 w 7467600"/>
              <a:gd name="connsiteY505" fmla="*/ 1988277 h 6858000"/>
              <a:gd name="connsiteX506" fmla="*/ 6747349 w 7467600"/>
              <a:gd name="connsiteY506" fmla="*/ 2160069 h 6858000"/>
              <a:gd name="connsiteX507" fmla="*/ 6760943 w 7467600"/>
              <a:gd name="connsiteY507" fmla="*/ 2177686 h 6858000"/>
              <a:gd name="connsiteX508" fmla="*/ 7021065 w 7467600"/>
              <a:gd name="connsiteY508" fmla="*/ 2498102 h 6858000"/>
              <a:gd name="connsiteX509" fmla="*/ 7155223 w 7467600"/>
              <a:gd name="connsiteY509" fmla="*/ 2650386 h 6858000"/>
              <a:gd name="connsiteX510" fmla="*/ 7203167 w 7467600"/>
              <a:gd name="connsiteY510" fmla="*/ 2697288 h 6858000"/>
              <a:gd name="connsiteX511" fmla="*/ 6937703 w 7467600"/>
              <a:gd name="connsiteY511" fmla="*/ 2321981 h 6858000"/>
              <a:gd name="connsiteX512" fmla="*/ 6591670 w 7467600"/>
              <a:gd name="connsiteY512" fmla="*/ 1988277 h 6858000"/>
              <a:gd name="connsiteX513" fmla="*/ 5798671 w 7467600"/>
              <a:gd name="connsiteY513" fmla="*/ 1981601 h 6858000"/>
              <a:gd name="connsiteX514" fmla="*/ 5754709 w 7467600"/>
              <a:gd name="connsiteY514" fmla="*/ 2071454 h 6858000"/>
              <a:gd name="connsiteX515" fmla="*/ 5763044 w 7467600"/>
              <a:gd name="connsiteY515" fmla="*/ 2842206 h 6858000"/>
              <a:gd name="connsiteX516" fmla="*/ 5764974 w 7467600"/>
              <a:gd name="connsiteY516" fmla="*/ 2799609 h 6858000"/>
              <a:gd name="connsiteX517" fmla="*/ 5767665 w 7467600"/>
              <a:gd name="connsiteY517" fmla="*/ 2666409 h 6858000"/>
              <a:gd name="connsiteX518" fmla="*/ 5763055 w 7467600"/>
              <a:gd name="connsiteY518" fmla="*/ 2579705 h 6858000"/>
              <a:gd name="connsiteX519" fmla="*/ 5758079 w 7467600"/>
              <a:gd name="connsiteY519" fmla="*/ 2492508 h 6858000"/>
              <a:gd name="connsiteX520" fmla="*/ 5779325 w 7467600"/>
              <a:gd name="connsiteY520" fmla="*/ 2197069 h 6858000"/>
              <a:gd name="connsiteX521" fmla="*/ 5798671 w 7467600"/>
              <a:gd name="connsiteY521" fmla="*/ 1981601 h 6858000"/>
              <a:gd name="connsiteX522" fmla="*/ 5829202 w 7467600"/>
              <a:gd name="connsiteY522" fmla="*/ 1971679 h 6858000"/>
              <a:gd name="connsiteX523" fmla="*/ 5809558 w 7467600"/>
              <a:gd name="connsiteY523" fmla="*/ 2198043 h 6858000"/>
              <a:gd name="connsiteX524" fmla="*/ 5788653 w 7467600"/>
              <a:gd name="connsiteY524" fmla="*/ 2489430 h 6858000"/>
              <a:gd name="connsiteX525" fmla="*/ 5793439 w 7467600"/>
              <a:gd name="connsiteY525" fmla="*/ 2575235 h 6858000"/>
              <a:gd name="connsiteX526" fmla="*/ 5796837 w 7467600"/>
              <a:gd name="connsiteY526" fmla="*/ 2637633 h 6858000"/>
              <a:gd name="connsiteX527" fmla="*/ 5818614 w 7467600"/>
              <a:gd name="connsiteY527" fmla="*/ 2473055 h 6858000"/>
              <a:gd name="connsiteX528" fmla="*/ 5829202 w 7467600"/>
              <a:gd name="connsiteY528" fmla="*/ 1971679 h 6858000"/>
              <a:gd name="connsiteX529" fmla="*/ 5911389 w 7467600"/>
              <a:gd name="connsiteY529" fmla="*/ 1898371 h 6858000"/>
              <a:gd name="connsiteX530" fmla="*/ 6237627 w 7467600"/>
              <a:gd name="connsiteY530" fmla="*/ 2231921 h 6858000"/>
              <a:gd name="connsiteX531" fmla="*/ 5911389 w 7467600"/>
              <a:gd name="connsiteY531" fmla="*/ 1898371 h 6858000"/>
              <a:gd name="connsiteX532" fmla="*/ 6944437 w 7467600"/>
              <a:gd name="connsiteY532" fmla="*/ 1575402 h 6858000"/>
              <a:gd name="connsiteX533" fmla="*/ 6304730 w 7467600"/>
              <a:gd name="connsiteY533" fmla="*/ 1766654 h 6858000"/>
              <a:gd name="connsiteX534" fmla="*/ 6944437 w 7467600"/>
              <a:gd name="connsiteY534" fmla="*/ 1575402 h 6858000"/>
              <a:gd name="connsiteX535" fmla="*/ 7019523 w 7467600"/>
              <a:gd name="connsiteY535" fmla="*/ 1519450 h 6858000"/>
              <a:gd name="connsiteX536" fmla="*/ 6298091 w 7467600"/>
              <a:gd name="connsiteY536" fmla="*/ 1737122 h 6858000"/>
              <a:gd name="connsiteX537" fmla="*/ 7019523 w 7467600"/>
              <a:gd name="connsiteY537" fmla="*/ 1519450 h 6858000"/>
              <a:gd name="connsiteX538" fmla="*/ 2399523 w 7467600"/>
              <a:gd name="connsiteY538" fmla="*/ 1428234 h 6858000"/>
              <a:gd name="connsiteX539" fmla="*/ 2224982 w 7467600"/>
              <a:gd name="connsiteY539" fmla="*/ 1826201 h 6858000"/>
              <a:gd name="connsiteX540" fmla="*/ 2096099 w 7467600"/>
              <a:gd name="connsiteY540" fmla="*/ 2345900 h 6858000"/>
              <a:gd name="connsiteX541" fmla="*/ 2283317 w 7467600"/>
              <a:gd name="connsiteY541" fmla="*/ 1796925 h 6858000"/>
              <a:gd name="connsiteX542" fmla="*/ 2399523 w 7467600"/>
              <a:gd name="connsiteY542" fmla="*/ 1428234 h 6858000"/>
              <a:gd name="connsiteX543" fmla="*/ 2448558 w 7467600"/>
              <a:gd name="connsiteY543" fmla="*/ 1373435 h 6858000"/>
              <a:gd name="connsiteX544" fmla="*/ 2312521 w 7467600"/>
              <a:gd name="connsiteY544" fmla="*/ 1806140 h 6858000"/>
              <a:gd name="connsiteX545" fmla="*/ 2127533 w 7467600"/>
              <a:gd name="connsiteY545" fmla="*/ 2348380 h 6858000"/>
              <a:gd name="connsiteX546" fmla="*/ 2358080 w 7467600"/>
              <a:gd name="connsiteY546" fmla="*/ 1866134 h 6858000"/>
              <a:gd name="connsiteX547" fmla="*/ 2407436 w 7467600"/>
              <a:gd name="connsiteY547" fmla="*/ 1651070 h 6858000"/>
              <a:gd name="connsiteX548" fmla="*/ 2448558 w 7467600"/>
              <a:gd name="connsiteY548" fmla="*/ 1373435 h 6858000"/>
              <a:gd name="connsiteX549" fmla="*/ 278707 w 7467600"/>
              <a:gd name="connsiteY549" fmla="*/ 1352270 h 6858000"/>
              <a:gd name="connsiteX550" fmla="*/ 321570 w 7467600"/>
              <a:gd name="connsiteY550" fmla="*/ 1861610 h 6858000"/>
              <a:gd name="connsiteX551" fmla="*/ 294281 w 7467600"/>
              <a:gd name="connsiteY551" fmla="*/ 1440658 h 6858000"/>
              <a:gd name="connsiteX552" fmla="*/ 278707 w 7467600"/>
              <a:gd name="connsiteY552" fmla="*/ 1352270 h 6858000"/>
              <a:gd name="connsiteX553" fmla="*/ 1423821 w 7467600"/>
              <a:gd name="connsiteY553" fmla="*/ 1351958 h 6858000"/>
              <a:gd name="connsiteX554" fmla="*/ 1638521 w 7467600"/>
              <a:gd name="connsiteY554" fmla="*/ 1908470 h 6858000"/>
              <a:gd name="connsiteX555" fmla="*/ 1754199 w 7467600"/>
              <a:gd name="connsiteY555" fmla="*/ 2149284 h 6858000"/>
              <a:gd name="connsiteX556" fmla="*/ 1908359 w 7467600"/>
              <a:gd name="connsiteY556" fmla="*/ 2364988 h 6858000"/>
              <a:gd name="connsiteX557" fmla="*/ 1647661 w 7467600"/>
              <a:gd name="connsiteY557" fmla="*/ 1825945 h 6858000"/>
              <a:gd name="connsiteX558" fmla="*/ 1423821 w 7467600"/>
              <a:gd name="connsiteY558" fmla="*/ 1351958 h 6858000"/>
              <a:gd name="connsiteX559" fmla="*/ 1431890 w 7467600"/>
              <a:gd name="connsiteY559" fmla="*/ 1306475 h 6858000"/>
              <a:gd name="connsiteX560" fmla="*/ 1507597 w 7467600"/>
              <a:gd name="connsiteY560" fmla="*/ 1446132 h 6858000"/>
              <a:gd name="connsiteX561" fmla="*/ 1674586 w 7467600"/>
              <a:gd name="connsiteY561" fmla="*/ 1813832 h 6858000"/>
              <a:gd name="connsiteX562" fmla="*/ 1815950 w 7467600"/>
              <a:gd name="connsiteY562" fmla="*/ 2128564 h 6858000"/>
              <a:gd name="connsiteX563" fmla="*/ 1984242 w 7467600"/>
              <a:gd name="connsiteY563" fmla="*/ 2430829 h 6858000"/>
              <a:gd name="connsiteX564" fmla="*/ 2014023 w 7467600"/>
              <a:gd name="connsiteY564" fmla="*/ 2450995 h 6858000"/>
              <a:gd name="connsiteX565" fmla="*/ 1747337 w 7467600"/>
              <a:gd name="connsiteY565" fmla="*/ 1855264 h 6858000"/>
              <a:gd name="connsiteX566" fmla="*/ 1533749 w 7467600"/>
              <a:gd name="connsiteY566" fmla="*/ 1478656 h 6858000"/>
              <a:gd name="connsiteX567" fmla="*/ 1431890 w 7467600"/>
              <a:gd name="connsiteY567" fmla="*/ 1306475 h 6858000"/>
              <a:gd name="connsiteX568" fmla="*/ 5052692 w 7467600"/>
              <a:gd name="connsiteY568" fmla="*/ 1292994 h 6858000"/>
              <a:gd name="connsiteX569" fmla="*/ 5200661 w 7467600"/>
              <a:gd name="connsiteY569" fmla="*/ 1635186 h 6858000"/>
              <a:gd name="connsiteX570" fmla="*/ 5297138 w 7467600"/>
              <a:gd name="connsiteY570" fmla="*/ 1906351 h 6858000"/>
              <a:gd name="connsiteX571" fmla="*/ 5052692 w 7467600"/>
              <a:gd name="connsiteY571" fmla="*/ 1292994 h 6858000"/>
              <a:gd name="connsiteX572" fmla="*/ 5009948 w 7467600"/>
              <a:gd name="connsiteY572" fmla="*/ 1273619 h 6858000"/>
              <a:gd name="connsiteX573" fmla="*/ 5121777 w 7467600"/>
              <a:gd name="connsiteY573" fmla="*/ 1654213 h 6858000"/>
              <a:gd name="connsiteX574" fmla="*/ 5293545 w 7467600"/>
              <a:gd name="connsiteY574" fmla="*/ 2072247 h 6858000"/>
              <a:gd name="connsiteX575" fmla="*/ 5294042 w 7467600"/>
              <a:gd name="connsiteY575" fmla="*/ 2065019 h 6858000"/>
              <a:gd name="connsiteX576" fmla="*/ 5171936 w 7467600"/>
              <a:gd name="connsiteY576" fmla="*/ 1647613 h 6858000"/>
              <a:gd name="connsiteX577" fmla="*/ 5009948 w 7467600"/>
              <a:gd name="connsiteY577" fmla="*/ 1273619 h 6858000"/>
              <a:gd name="connsiteX578" fmla="*/ 655236 w 7467600"/>
              <a:gd name="connsiteY578" fmla="*/ 1268632 h 6858000"/>
              <a:gd name="connsiteX579" fmla="*/ 839521 w 7467600"/>
              <a:gd name="connsiteY579" fmla="*/ 1685315 h 6858000"/>
              <a:gd name="connsiteX580" fmla="*/ 1109416 w 7467600"/>
              <a:gd name="connsiteY580" fmla="*/ 2061663 h 6858000"/>
              <a:gd name="connsiteX581" fmla="*/ 1298300 w 7467600"/>
              <a:gd name="connsiteY581" fmla="*/ 2247742 h 6858000"/>
              <a:gd name="connsiteX582" fmla="*/ 1125871 w 7467600"/>
              <a:gd name="connsiteY582" fmla="*/ 1989513 h 6858000"/>
              <a:gd name="connsiteX583" fmla="*/ 981574 w 7467600"/>
              <a:gd name="connsiteY583" fmla="*/ 1783157 h 6858000"/>
              <a:gd name="connsiteX584" fmla="*/ 922198 w 7467600"/>
              <a:gd name="connsiteY584" fmla="*/ 1677437 h 6858000"/>
              <a:gd name="connsiteX585" fmla="*/ 869293 w 7467600"/>
              <a:gd name="connsiteY585" fmla="*/ 1583214 h 6858000"/>
              <a:gd name="connsiteX586" fmla="*/ 751431 w 7467600"/>
              <a:gd name="connsiteY586" fmla="*/ 1405731 h 6858000"/>
              <a:gd name="connsiteX587" fmla="*/ 655236 w 7467600"/>
              <a:gd name="connsiteY587" fmla="*/ 1268632 h 6858000"/>
              <a:gd name="connsiteX588" fmla="*/ 6516292 w 7467600"/>
              <a:gd name="connsiteY588" fmla="*/ 1263064 h 6858000"/>
              <a:gd name="connsiteX589" fmla="*/ 5736320 w 7467600"/>
              <a:gd name="connsiteY589" fmla="*/ 1501803 h 6858000"/>
              <a:gd name="connsiteX590" fmla="*/ 6516292 w 7467600"/>
              <a:gd name="connsiteY590" fmla="*/ 1263064 h 6858000"/>
              <a:gd name="connsiteX591" fmla="*/ 291466 w 7467600"/>
              <a:gd name="connsiteY591" fmla="*/ 1250369 h 6858000"/>
              <a:gd name="connsiteX592" fmla="*/ 323180 w 7467600"/>
              <a:gd name="connsiteY592" fmla="*/ 1435283 h 6858000"/>
              <a:gd name="connsiteX593" fmla="*/ 349381 w 7467600"/>
              <a:gd name="connsiteY593" fmla="*/ 1875041 h 6858000"/>
              <a:gd name="connsiteX594" fmla="*/ 374363 w 7467600"/>
              <a:gd name="connsiteY594" fmla="*/ 1506494 h 6858000"/>
              <a:gd name="connsiteX595" fmla="*/ 302168 w 7467600"/>
              <a:gd name="connsiteY595" fmla="*/ 1274495 h 6858000"/>
              <a:gd name="connsiteX596" fmla="*/ 291466 w 7467600"/>
              <a:gd name="connsiteY596" fmla="*/ 1250369 h 6858000"/>
              <a:gd name="connsiteX597" fmla="*/ 678222 w 7467600"/>
              <a:gd name="connsiteY597" fmla="*/ 1248670 h 6858000"/>
              <a:gd name="connsiteX598" fmla="*/ 775536 w 7467600"/>
              <a:gd name="connsiteY598" fmla="*/ 1388015 h 6858000"/>
              <a:gd name="connsiteX599" fmla="*/ 894529 w 7467600"/>
              <a:gd name="connsiteY599" fmla="*/ 1567739 h 6858000"/>
              <a:gd name="connsiteX600" fmla="*/ 948000 w 7467600"/>
              <a:gd name="connsiteY600" fmla="*/ 1663088 h 6858000"/>
              <a:gd name="connsiteX601" fmla="*/ 1006812 w 7467600"/>
              <a:gd name="connsiteY601" fmla="*/ 1767683 h 6858000"/>
              <a:gd name="connsiteX602" fmla="*/ 1149133 w 7467600"/>
              <a:gd name="connsiteY602" fmla="*/ 1971513 h 6858000"/>
              <a:gd name="connsiteX603" fmla="*/ 1333952 w 7467600"/>
              <a:gd name="connsiteY603" fmla="*/ 2251620 h 6858000"/>
              <a:gd name="connsiteX604" fmla="*/ 1337329 w 7467600"/>
              <a:gd name="connsiteY604" fmla="*/ 2258350 h 6858000"/>
              <a:gd name="connsiteX605" fmla="*/ 1014726 w 7467600"/>
              <a:gd name="connsiteY605" fmla="*/ 1615556 h 6858000"/>
              <a:gd name="connsiteX606" fmla="*/ 678222 w 7467600"/>
              <a:gd name="connsiteY606" fmla="*/ 1248670 h 6858000"/>
              <a:gd name="connsiteX607" fmla="*/ 6691602 w 7467600"/>
              <a:gd name="connsiteY607" fmla="*/ 1140573 h 6858000"/>
              <a:gd name="connsiteX608" fmla="*/ 6571100 w 7467600"/>
              <a:gd name="connsiteY608" fmla="*/ 1183662 h 6858000"/>
              <a:gd name="connsiteX609" fmla="*/ 6241687 w 7467600"/>
              <a:gd name="connsiteY609" fmla="*/ 1257600 h 6858000"/>
              <a:gd name="connsiteX610" fmla="*/ 5693009 w 7467600"/>
              <a:gd name="connsiteY610" fmla="*/ 1478256 h 6858000"/>
              <a:gd name="connsiteX611" fmla="*/ 6548420 w 7467600"/>
              <a:gd name="connsiteY611" fmla="*/ 1214599 h 6858000"/>
              <a:gd name="connsiteX612" fmla="*/ 6605473 w 7467600"/>
              <a:gd name="connsiteY612" fmla="*/ 1184686 h 6858000"/>
              <a:gd name="connsiteX613" fmla="*/ 6691602 w 7467600"/>
              <a:gd name="connsiteY613" fmla="*/ 1140573 h 6858000"/>
              <a:gd name="connsiteX614" fmla="*/ 4002475 w 7467600"/>
              <a:gd name="connsiteY614" fmla="*/ 1037802 h 6858000"/>
              <a:gd name="connsiteX615" fmla="*/ 4000324 w 7467600"/>
              <a:gd name="connsiteY615" fmla="*/ 1039362 h 6858000"/>
              <a:gd name="connsiteX616" fmla="*/ 4002862 w 7467600"/>
              <a:gd name="connsiteY616" fmla="*/ 1042866 h 6858000"/>
              <a:gd name="connsiteX617" fmla="*/ 4002475 w 7467600"/>
              <a:gd name="connsiteY617" fmla="*/ 1037802 h 6858000"/>
              <a:gd name="connsiteX618" fmla="*/ 506322 w 7467600"/>
              <a:gd name="connsiteY618" fmla="*/ 1020997 h 6858000"/>
              <a:gd name="connsiteX619" fmla="*/ 533068 w 7467600"/>
              <a:gd name="connsiteY619" fmla="*/ 1029409 h 6858000"/>
              <a:gd name="connsiteX620" fmla="*/ 1232525 w 7467600"/>
              <a:gd name="connsiteY620" fmla="*/ 1804675 h 6858000"/>
              <a:gd name="connsiteX621" fmla="*/ 1388858 w 7467600"/>
              <a:gd name="connsiteY621" fmla="*/ 2368011 h 6858000"/>
              <a:gd name="connsiteX622" fmla="*/ 1384098 w 7467600"/>
              <a:gd name="connsiteY622" fmla="*/ 2378125 h 6858000"/>
              <a:gd name="connsiteX623" fmla="*/ 1425393 w 7467600"/>
              <a:gd name="connsiteY623" fmla="*/ 2589124 h 6858000"/>
              <a:gd name="connsiteX624" fmla="*/ 1424001 w 7467600"/>
              <a:gd name="connsiteY624" fmla="*/ 2597541 h 6858000"/>
              <a:gd name="connsiteX625" fmla="*/ 2152729 w 7467600"/>
              <a:gd name="connsiteY625" fmla="*/ 2864487 h 6858000"/>
              <a:gd name="connsiteX626" fmla="*/ 2020609 w 7467600"/>
              <a:gd name="connsiteY626" fmla="*/ 2539671 h 6858000"/>
              <a:gd name="connsiteX627" fmla="*/ 2018920 w 7467600"/>
              <a:gd name="connsiteY627" fmla="*/ 2536309 h 6858000"/>
              <a:gd name="connsiteX628" fmla="*/ 1342441 w 7467600"/>
              <a:gd name="connsiteY628" fmla="*/ 1173017 h 6858000"/>
              <a:gd name="connsiteX629" fmla="*/ 1367925 w 7467600"/>
              <a:gd name="connsiteY629" fmla="*/ 1135648 h 6858000"/>
              <a:gd name="connsiteX630" fmla="*/ 1771401 w 7467600"/>
              <a:gd name="connsiteY630" fmla="*/ 1806673 h 6858000"/>
              <a:gd name="connsiteX631" fmla="*/ 1972385 w 7467600"/>
              <a:gd name="connsiteY631" fmla="*/ 2198735 h 6858000"/>
              <a:gd name="connsiteX632" fmla="*/ 2040892 w 7467600"/>
              <a:gd name="connsiteY632" fmla="*/ 2405205 h 6858000"/>
              <a:gd name="connsiteX633" fmla="*/ 2131689 w 7467600"/>
              <a:gd name="connsiteY633" fmla="*/ 1936926 h 6858000"/>
              <a:gd name="connsiteX634" fmla="*/ 2454820 w 7467600"/>
              <a:gd name="connsiteY634" fmla="*/ 1248808 h 6858000"/>
              <a:gd name="connsiteX635" fmla="*/ 2492512 w 7467600"/>
              <a:gd name="connsiteY635" fmla="*/ 1302920 h 6858000"/>
              <a:gd name="connsiteX636" fmla="*/ 2081216 w 7467600"/>
              <a:gd name="connsiteY636" fmla="*/ 2527513 h 6858000"/>
              <a:gd name="connsiteX637" fmla="*/ 2081211 w 7467600"/>
              <a:gd name="connsiteY637" fmla="*/ 2528916 h 6858000"/>
              <a:gd name="connsiteX638" fmla="*/ 2199067 w 7467600"/>
              <a:gd name="connsiteY638" fmla="*/ 2884061 h 6858000"/>
              <a:gd name="connsiteX639" fmla="*/ 3192586 w 7467600"/>
              <a:gd name="connsiteY639" fmla="*/ 3411496 h 6858000"/>
              <a:gd name="connsiteX640" fmla="*/ 3182620 w 7467600"/>
              <a:gd name="connsiteY640" fmla="*/ 3483279 h 6858000"/>
              <a:gd name="connsiteX641" fmla="*/ 2435119 w 7467600"/>
              <a:gd name="connsiteY641" fmla="*/ 3080173 h 6858000"/>
              <a:gd name="connsiteX642" fmla="*/ 2410152 w 7467600"/>
              <a:gd name="connsiteY642" fmla="*/ 3063751 h 6858000"/>
              <a:gd name="connsiteX643" fmla="*/ 2408099 w 7467600"/>
              <a:gd name="connsiteY643" fmla="*/ 3064403 h 6858000"/>
              <a:gd name="connsiteX644" fmla="*/ 2407218 w 7467600"/>
              <a:gd name="connsiteY644" fmla="*/ 3070324 h 6858000"/>
              <a:gd name="connsiteX645" fmla="*/ 2380138 w 7467600"/>
              <a:gd name="connsiteY645" fmla="*/ 3099341 h 6858000"/>
              <a:gd name="connsiteX646" fmla="*/ 1765923 w 7467600"/>
              <a:gd name="connsiteY646" fmla="*/ 3581043 h 6858000"/>
              <a:gd name="connsiteX647" fmla="*/ 1702258 w 7467600"/>
              <a:gd name="connsiteY647" fmla="*/ 3612286 h 6858000"/>
              <a:gd name="connsiteX648" fmla="*/ 1538370 w 7467600"/>
              <a:gd name="connsiteY648" fmla="*/ 3811804 h 6858000"/>
              <a:gd name="connsiteX649" fmla="*/ 542867 w 7467600"/>
              <a:gd name="connsiteY649" fmla="*/ 4944092 h 6858000"/>
              <a:gd name="connsiteX650" fmla="*/ 515800 w 7467600"/>
              <a:gd name="connsiteY650" fmla="*/ 4862180 h 6858000"/>
              <a:gd name="connsiteX651" fmla="*/ 909145 w 7467600"/>
              <a:gd name="connsiteY651" fmla="*/ 4199225 h 6858000"/>
              <a:gd name="connsiteX652" fmla="*/ 1214067 w 7467600"/>
              <a:gd name="connsiteY652" fmla="*/ 3908561 h 6858000"/>
              <a:gd name="connsiteX653" fmla="*/ 640967 w 7467600"/>
              <a:gd name="connsiteY653" fmla="*/ 4105601 h 6858000"/>
              <a:gd name="connsiteX654" fmla="*/ 112563 w 7467600"/>
              <a:gd name="connsiteY654" fmla="*/ 4396952 h 6858000"/>
              <a:gd name="connsiteX655" fmla="*/ 0 w 7467600"/>
              <a:gd name="connsiteY655" fmla="*/ 4466006 h 6858000"/>
              <a:gd name="connsiteX656" fmla="*/ 0 w 7467600"/>
              <a:gd name="connsiteY656" fmla="*/ 4233763 h 6858000"/>
              <a:gd name="connsiteX657" fmla="*/ 36881 w 7467600"/>
              <a:gd name="connsiteY657" fmla="*/ 4200118 h 6858000"/>
              <a:gd name="connsiteX658" fmla="*/ 910534 w 7467600"/>
              <a:gd name="connsiteY658" fmla="*/ 3629753 h 6858000"/>
              <a:gd name="connsiteX659" fmla="*/ 1578717 w 7467600"/>
              <a:gd name="connsiteY659" fmla="*/ 3575982 h 6858000"/>
              <a:gd name="connsiteX660" fmla="*/ 2338780 w 7467600"/>
              <a:gd name="connsiteY660" fmla="*/ 3033725 h 6858000"/>
              <a:gd name="connsiteX661" fmla="*/ 1807991 w 7467600"/>
              <a:gd name="connsiteY661" fmla="*/ 2807184 h 6858000"/>
              <a:gd name="connsiteX662" fmla="*/ 1416358 w 7467600"/>
              <a:gd name="connsiteY662" fmla="*/ 3112571 h 6858000"/>
              <a:gd name="connsiteX663" fmla="*/ 939066 w 7467600"/>
              <a:gd name="connsiteY663" fmla="*/ 3378798 h 6858000"/>
              <a:gd name="connsiteX664" fmla="*/ 115099 w 7467600"/>
              <a:gd name="connsiteY664" fmla="*/ 3607650 h 6858000"/>
              <a:gd name="connsiteX665" fmla="*/ 97284 w 7467600"/>
              <a:gd name="connsiteY665" fmla="*/ 3520393 h 6858000"/>
              <a:gd name="connsiteX666" fmla="*/ 922050 w 7467600"/>
              <a:gd name="connsiteY666" fmla="*/ 3074867 h 6858000"/>
              <a:gd name="connsiteX667" fmla="*/ 1405265 w 7467600"/>
              <a:gd name="connsiteY667" fmla="*/ 3016319 h 6858000"/>
              <a:gd name="connsiteX668" fmla="*/ 1407512 w 7467600"/>
              <a:gd name="connsiteY668" fmla="*/ 3018001 h 6858000"/>
              <a:gd name="connsiteX669" fmla="*/ 1726266 w 7467600"/>
              <a:gd name="connsiteY669" fmla="*/ 2777274 h 6858000"/>
              <a:gd name="connsiteX670" fmla="*/ 625390 w 7467600"/>
              <a:gd name="connsiteY670" fmla="*/ 2514541 h 6858000"/>
              <a:gd name="connsiteX671" fmla="*/ 619799 w 7467600"/>
              <a:gd name="connsiteY671" fmla="*/ 2527180 h 6858000"/>
              <a:gd name="connsiteX672" fmla="*/ 310030 w 7467600"/>
              <a:gd name="connsiteY672" fmla="*/ 2771818 h 6858000"/>
              <a:gd name="connsiteX673" fmla="*/ 173877 w 7467600"/>
              <a:gd name="connsiteY673" fmla="*/ 2937056 h 6858000"/>
              <a:gd name="connsiteX674" fmla="*/ 77889 w 7467600"/>
              <a:gd name="connsiteY674" fmla="*/ 3138440 h 6858000"/>
              <a:gd name="connsiteX675" fmla="*/ 0 w 7467600"/>
              <a:gd name="connsiteY675" fmla="*/ 3271395 h 6858000"/>
              <a:gd name="connsiteX676" fmla="*/ 0 w 7467600"/>
              <a:gd name="connsiteY676" fmla="*/ 3153002 h 6858000"/>
              <a:gd name="connsiteX677" fmla="*/ 2386 w 7467600"/>
              <a:gd name="connsiteY677" fmla="*/ 3149203 h 6858000"/>
              <a:gd name="connsiteX678" fmla="*/ 89753 w 7467600"/>
              <a:gd name="connsiteY678" fmla="*/ 2987702 h 6858000"/>
              <a:gd name="connsiteX679" fmla="*/ 76869 w 7467600"/>
              <a:gd name="connsiteY679" fmla="*/ 3005404 h 6858000"/>
              <a:gd name="connsiteX680" fmla="*/ 32049 w 7467600"/>
              <a:gd name="connsiteY680" fmla="*/ 3065814 h 6858000"/>
              <a:gd name="connsiteX681" fmla="*/ 0 w 7467600"/>
              <a:gd name="connsiteY681" fmla="*/ 3108744 h 6858000"/>
              <a:gd name="connsiteX682" fmla="*/ 0 w 7467600"/>
              <a:gd name="connsiteY682" fmla="*/ 3058059 h 6858000"/>
              <a:gd name="connsiteX683" fmla="*/ 7610 w 7467600"/>
              <a:gd name="connsiteY683" fmla="*/ 3047889 h 6858000"/>
              <a:gd name="connsiteX684" fmla="*/ 52419 w 7467600"/>
              <a:gd name="connsiteY684" fmla="*/ 2987479 h 6858000"/>
              <a:gd name="connsiteX685" fmla="*/ 59142 w 7467600"/>
              <a:gd name="connsiteY685" fmla="*/ 2978488 h 6858000"/>
              <a:gd name="connsiteX686" fmla="*/ 0 w 7467600"/>
              <a:gd name="connsiteY686" fmla="*/ 3015334 h 6858000"/>
              <a:gd name="connsiteX687" fmla="*/ 0 w 7467600"/>
              <a:gd name="connsiteY687" fmla="*/ 2914286 h 6858000"/>
              <a:gd name="connsiteX688" fmla="*/ 36383 w 7467600"/>
              <a:gd name="connsiteY688" fmla="*/ 2901128 h 6858000"/>
              <a:gd name="connsiteX689" fmla="*/ 156329 w 7467600"/>
              <a:gd name="connsiteY689" fmla="*/ 2840533 h 6858000"/>
              <a:gd name="connsiteX690" fmla="*/ 358355 w 7467600"/>
              <a:gd name="connsiteY690" fmla="*/ 2620471 h 6858000"/>
              <a:gd name="connsiteX691" fmla="*/ 510577 w 7467600"/>
              <a:gd name="connsiteY691" fmla="*/ 2501244 h 6858000"/>
              <a:gd name="connsiteX692" fmla="*/ 211967 w 7467600"/>
              <a:gd name="connsiteY692" fmla="*/ 2479171 h 6858000"/>
              <a:gd name="connsiteX693" fmla="*/ 0 w 7467600"/>
              <a:gd name="connsiteY693" fmla="*/ 2476398 h 6858000"/>
              <a:gd name="connsiteX694" fmla="*/ 0 w 7467600"/>
              <a:gd name="connsiteY694" fmla="*/ 2389189 h 6858000"/>
              <a:gd name="connsiteX695" fmla="*/ 103062 w 7467600"/>
              <a:gd name="connsiteY695" fmla="*/ 2389518 h 6858000"/>
              <a:gd name="connsiteX696" fmla="*/ 510734 w 7467600"/>
              <a:gd name="connsiteY696" fmla="*/ 2416201 h 6858000"/>
              <a:gd name="connsiteX697" fmla="*/ 279257 w 7467600"/>
              <a:gd name="connsiteY697" fmla="*/ 2092102 h 6858000"/>
              <a:gd name="connsiteX698" fmla="*/ 65265 w 7467600"/>
              <a:gd name="connsiteY698" fmla="*/ 2006049 h 6858000"/>
              <a:gd name="connsiteX699" fmla="*/ 0 w 7467600"/>
              <a:gd name="connsiteY699" fmla="*/ 1982532 h 6858000"/>
              <a:gd name="connsiteX700" fmla="*/ 0 w 7467600"/>
              <a:gd name="connsiteY700" fmla="*/ 1912789 h 6858000"/>
              <a:gd name="connsiteX701" fmla="*/ 97460 w 7467600"/>
              <a:gd name="connsiteY701" fmla="*/ 1953725 h 6858000"/>
              <a:gd name="connsiteX702" fmla="*/ 221272 w 7467600"/>
              <a:gd name="connsiteY702" fmla="*/ 1980766 h 6858000"/>
              <a:gd name="connsiteX703" fmla="*/ 116765 w 7467600"/>
              <a:gd name="connsiteY703" fmla="*/ 1911033 h 6858000"/>
              <a:gd name="connsiteX704" fmla="*/ 16405 w 7467600"/>
              <a:gd name="connsiteY704" fmla="*/ 1803412 h 6858000"/>
              <a:gd name="connsiteX705" fmla="*/ 0 w 7467600"/>
              <a:gd name="connsiteY705" fmla="*/ 1784777 h 6858000"/>
              <a:gd name="connsiteX706" fmla="*/ 0 w 7467600"/>
              <a:gd name="connsiteY706" fmla="*/ 1740082 h 6858000"/>
              <a:gd name="connsiteX707" fmla="*/ 39394 w 7467600"/>
              <a:gd name="connsiteY707" fmla="*/ 1784856 h 6858000"/>
              <a:gd name="connsiteX708" fmla="*/ 135813 w 7467600"/>
              <a:gd name="connsiteY708" fmla="*/ 1888838 h 6858000"/>
              <a:gd name="connsiteX709" fmla="*/ 242575 w 7467600"/>
              <a:gd name="connsiteY709" fmla="*/ 1958841 h 6858000"/>
              <a:gd name="connsiteX710" fmla="*/ 82197 w 7467600"/>
              <a:gd name="connsiteY710" fmla="*/ 1754826 h 6858000"/>
              <a:gd name="connsiteX711" fmla="*/ 0 w 7467600"/>
              <a:gd name="connsiteY711" fmla="*/ 1679650 h 6858000"/>
              <a:gd name="connsiteX712" fmla="*/ 0 w 7467600"/>
              <a:gd name="connsiteY712" fmla="*/ 1602463 h 6858000"/>
              <a:gd name="connsiteX713" fmla="*/ 84689 w 7467600"/>
              <a:gd name="connsiteY713" fmla="*/ 1677442 h 6858000"/>
              <a:gd name="connsiteX714" fmla="*/ 298437 w 7467600"/>
              <a:gd name="connsiteY714" fmla="*/ 1968019 h 6858000"/>
              <a:gd name="connsiteX715" fmla="*/ 227269 w 7467600"/>
              <a:gd name="connsiteY715" fmla="*/ 1114064 h 6858000"/>
              <a:gd name="connsiteX716" fmla="*/ 248003 w 7467600"/>
              <a:gd name="connsiteY716" fmla="*/ 1089613 h 6858000"/>
              <a:gd name="connsiteX717" fmla="*/ 427020 w 7467600"/>
              <a:gd name="connsiteY717" fmla="*/ 1619803 h 6858000"/>
              <a:gd name="connsiteX718" fmla="*/ 340345 w 7467600"/>
              <a:gd name="connsiteY718" fmla="*/ 2027739 h 6858000"/>
              <a:gd name="connsiteX719" fmla="*/ 360865 w 7467600"/>
              <a:gd name="connsiteY719" fmla="*/ 2044827 h 6858000"/>
              <a:gd name="connsiteX720" fmla="*/ 560414 w 7467600"/>
              <a:gd name="connsiteY720" fmla="*/ 2421457 h 6858000"/>
              <a:gd name="connsiteX721" fmla="*/ 1359703 w 7467600"/>
              <a:gd name="connsiteY721" fmla="*/ 2578554 h 6858000"/>
              <a:gd name="connsiteX722" fmla="*/ 1359422 w 7467600"/>
              <a:gd name="connsiteY722" fmla="*/ 2577994 h 6858000"/>
              <a:gd name="connsiteX723" fmla="*/ 828701 w 7467600"/>
              <a:gd name="connsiteY723" fmla="*/ 1839520 h 6858000"/>
              <a:gd name="connsiteX724" fmla="*/ 494427 w 7467600"/>
              <a:gd name="connsiteY724" fmla="*/ 1092333 h 6858000"/>
              <a:gd name="connsiteX725" fmla="*/ 506322 w 7467600"/>
              <a:gd name="connsiteY725" fmla="*/ 1020997 h 6858000"/>
              <a:gd name="connsiteX726" fmla="*/ 4570198 w 7467600"/>
              <a:gd name="connsiteY726" fmla="*/ 978081 h 6858000"/>
              <a:gd name="connsiteX727" fmla="*/ 4523691 w 7467600"/>
              <a:gd name="connsiteY727" fmla="*/ 1127776 h 6858000"/>
              <a:gd name="connsiteX728" fmla="*/ 4509875 w 7467600"/>
              <a:gd name="connsiteY728" fmla="*/ 1167552 h 6858000"/>
              <a:gd name="connsiteX729" fmla="*/ 4478168 w 7467600"/>
              <a:gd name="connsiteY729" fmla="*/ 1260735 h 6858000"/>
              <a:gd name="connsiteX730" fmla="*/ 4409309 w 7467600"/>
              <a:gd name="connsiteY730" fmla="*/ 1666996 h 6858000"/>
              <a:gd name="connsiteX731" fmla="*/ 4370031 w 7467600"/>
              <a:gd name="connsiteY731" fmla="*/ 1955666 h 6858000"/>
              <a:gd name="connsiteX732" fmla="*/ 4570198 w 7467600"/>
              <a:gd name="connsiteY732" fmla="*/ 978081 h 6858000"/>
              <a:gd name="connsiteX733" fmla="*/ 4557898 w 7467600"/>
              <a:gd name="connsiteY733" fmla="*/ 900011 h 6858000"/>
              <a:gd name="connsiteX734" fmla="*/ 4344840 w 7467600"/>
              <a:gd name="connsiteY734" fmla="*/ 1922038 h 6858000"/>
              <a:gd name="connsiteX735" fmla="*/ 4378710 w 7467600"/>
              <a:gd name="connsiteY735" fmla="*/ 1665516 h 6858000"/>
              <a:gd name="connsiteX736" fmla="*/ 4448798 w 7467600"/>
              <a:gd name="connsiteY736" fmla="*/ 1253024 h 6858000"/>
              <a:gd name="connsiteX737" fmla="*/ 4480315 w 7467600"/>
              <a:gd name="connsiteY737" fmla="*/ 1158454 h 6858000"/>
              <a:gd name="connsiteX738" fmla="*/ 4494133 w 7467600"/>
              <a:gd name="connsiteY738" fmla="*/ 1118676 h 6858000"/>
              <a:gd name="connsiteX739" fmla="*/ 4557898 w 7467600"/>
              <a:gd name="connsiteY739" fmla="*/ 900011 h 6858000"/>
              <a:gd name="connsiteX740" fmla="*/ 5870151 w 7467600"/>
              <a:gd name="connsiteY740" fmla="*/ 898890 h 6858000"/>
              <a:gd name="connsiteX741" fmla="*/ 5861335 w 7467600"/>
              <a:gd name="connsiteY741" fmla="*/ 899177 h 6858000"/>
              <a:gd name="connsiteX742" fmla="*/ 5843702 w 7467600"/>
              <a:gd name="connsiteY742" fmla="*/ 899748 h 6858000"/>
              <a:gd name="connsiteX743" fmla="*/ 5651107 w 7467600"/>
              <a:gd name="connsiteY743" fmla="*/ 920306 h 6858000"/>
              <a:gd name="connsiteX744" fmla="*/ 5459407 w 7467600"/>
              <a:gd name="connsiteY744" fmla="*/ 940975 h 6858000"/>
              <a:gd name="connsiteX745" fmla="*/ 5374846 w 7467600"/>
              <a:gd name="connsiteY745" fmla="*/ 941988 h 6858000"/>
              <a:gd name="connsiteX746" fmla="*/ 5256105 w 7467600"/>
              <a:gd name="connsiteY746" fmla="*/ 945632 h 6858000"/>
              <a:gd name="connsiteX747" fmla="*/ 5107071 w 7467600"/>
              <a:gd name="connsiteY747" fmla="*/ 969720 h 6858000"/>
              <a:gd name="connsiteX748" fmla="*/ 4998681 w 7467600"/>
              <a:gd name="connsiteY748" fmla="*/ 988771 h 6858000"/>
              <a:gd name="connsiteX749" fmla="*/ 5870151 w 7467600"/>
              <a:gd name="connsiteY749" fmla="*/ 898890 h 6858000"/>
              <a:gd name="connsiteX750" fmla="*/ 5504425 w 7467600"/>
              <a:gd name="connsiteY750" fmla="*/ 848067 h 6858000"/>
              <a:gd name="connsiteX751" fmla="*/ 4968849 w 7467600"/>
              <a:gd name="connsiteY751" fmla="*/ 962318 h 6858000"/>
              <a:gd name="connsiteX752" fmla="*/ 5104039 w 7467600"/>
              <a:gd name="connsiteY752" fmla="*/ 940634 h 6858000"/>
              <a:gd name="connsiteX753" fmla="*/ 5256311 w 7467600"/>
              <a:gd name="connsiteY753" fmla="*/ 916490 h 6858000"/>
              <a:gd name="connsiteX754" fmla="*/ 5377381 w 7467600"/>
              <a:gd name="connsiteY754" fmla="*/ 912671 h 6858000"/>
              <a:gd name="connsiteX755" fmla="*/ 5460148 w 7467600"/>
              <a:gd name="connsiteY755" fmla="*/ 911442 h 6858000"/>
              <a:gd name="connsiteX756" fmla="*/ 5648971 w 7467600"/>
              <a:gd name="connsiteY756" fmla="*/ 891331 h 6858000"/>
              <a:gd name="connsiteX757" fmla="*/ 5844807 w 7467600"/>
              <a:gd name="connsiteY757" fmla="*/ 870718 h 6858000"/>
              <a:gd name="connsiteX758" fmla="*/ 5862975 w 7467600"/>
              <a:gd name="connsiteY758" fmla="*/ 869756 h 6858000"/>
              <a:gd name="connsiteX759" fmla="*/ 5920887 w 7467600"/>
              <a:gd name="connsiteY759" fmla="*/ 865929 h 6858000"/>
              <a:gd name="connsiteX760" fmla="*/ 5504425 w 7467600"/>
              <a:gd name="connsiteY760" fmla="*/ 848067 h 6858000"/>
              <a:gd name="connsiteX761" fmla="*/ 3607114 w 7467600"/>
              <a:gd name="connsiteY761" fmla="*/ 467441 h 6858000"/>
              <a:gd name="connsiteX762" fmla="*/ 3296242 w 7467600"/>
              <a:gd name="connsiteY762" fmla="*/ 807991 h 6858000"/>
              <a:gd name="connsiteX763" fmla="*/ 3174674 w 7467600"/>
              <a:gd name="connsiteY763" fmla="*/ 919759 h 6858000"/>
              <a:gd name="connsiteX764" fmla="*/ 3042978 w 7467600"/>
              <a:gd name="connsiteY764" fmla="*/ 1054894 h 6858000"/>
              <a:gd name="connsiteX765" fmla="*/ 2968914 w 7467600"/>
              <a:gd name="connsiteY765" fmla="*/ 1133756 h 6858000"/>
              <a:gd name="connsiteX766" fmla="*/ 3103823 w 7467600"/>
              <a:gd name="connsiteY766" fmla="*/ 1026814 h 6858000"/>
              <a:gd name="connsiteX767" fmla="*/ 3607114 w 7467600"/>
              <a:gd name="connsiteY767" fmla="*/ 467441 h 6858000"/>
              <a:gd name="connsiteX768" fmla="*/ 3744487 w 7467600"/>
              <a:gd name="connsiteY768" fmla="*/ 383136 h 6858000"/>
              <a:gd name="connsiteX769" fmla="*/ 3970213 w 7467600"/>
              <a:gd name="connsiteY769" fmla="*/ 995559 h 6858000"/>
              <a:gd name="connsiteX770" fmla="*/ 3744487 w 7467600"/>
              <a:gd name="connsiteY770" fmla="*/ 383136 h 6858000"/>
              <a:gd name="connsiteX771" fmla="*/ 3624562 w 7467600"/>
              <a:gd name="connsiteY771" fmla="*/ 367041 h 6858000"/>
              <a:gd name="connsiteX772" fmla="*/ 3489712 w 7467600"/>
              <a:gd name="connsiteY772" fmla="*/ 485386 h 6858000"/>
              <a:gd name="connsiteX773" fmla="*/ 3182994 w 7467600"/>
              <a:gd name="connsiteY773" fmla="*/ 828265 h 6858000"/>
              <a:gd name="connsiteX774" fmla="*/ 2892114 w 7467600"/>
              <a:gd name="connsiteY774" fmla="*/ 1172635 h 6858000"/>
              <a:gd name="connsiteX775" fmla="*/ 3021459 w 7467600"/>
              <a:gd name="connsiteY775" fmla="*/ 1035385 h 6858000"/>
              <a:gd name="connsiteX776" fmla="*/ 3153873 w 7467600"/>
              <a:gd name="connsiteY776" fmla="*/ 898971 h 6858000"/>
              <a:gd name="connsiteX777" fmla="*/ 3276511 w 7467600"/>
              <a:gd name="connsiteY777" fmla="*/ 786423 h 6858000"/>
              <a:gd name="connsiteX778" fmla="*/ 3584154 w 7467600"/>
              <a:gd name="connsiteY778" fmla="*/ 448218 h 6858000"/>
              <a:gd name="connsiteX779" fmla="*/ 3624562 w 7467600"/>
              <a:gd name="connsiteY779" fmla="*/ 367041 h 6858000"/>
              <a:gd name="connsiteX780" fmla="*/ 3766672 w 7467600"/>
              <a:gd name="connsiteY780" fmla="*/ 359429 h 6858000"/>
              <a:gd name="connsiteX781" fmla="*/ 3996338 w 7467600"/>
              <a:gd name="connsiteY781" fmla="*/ 968237 h 6858000"/>
              <a:gd name="connsiteX782" fmla="*/ 3766672 w 7467600"/>
              <a:gd name="connsiteY782" fmla="*/ 359429 h 6858000"/>
              <a:gd name="connsiteX783" fmla="*/ 5805386 w 7467600"/>
              <a:gd name="connsiteY783" fmla="*/ 239240 h 6858000"/>
              <a:gd name="connsiteX784" fmla="*/ 5736947 w 7467600"/>
              <a:gd name="connsiteY784" fmla="*/ 261367 h 6858000"/>
              <a:gd name="connsiteX785" fmla="*/ 5427012 w 7467600"/>
              <a:gd name="connsiteY785" fmla="*/ 311272 h 6858000"/>
              <a:gd name="connsiteX786" fmla="*/ 5147818 w 7467600"/>
              <a:gd name="connsiteY786" fmla="*/ 322112 h 6858000"/>
              <a:gd name="connsiteX787" fmla="*/ 5060854 w 7467600"/>
              <a:gd name="connsiteY787" fmla="*/ 311882 h 6858000"/>
              <a:gd name="connsiteX788" fmla="*/ 4945989 w 7467600"/>
              <a:gd name="connsiteY788" fmla="*/ 300516 h 6858000"/>
              <a:gd name="connsiteX789" fmla="*/ 5410479 w 7467600"/>
              <a:gd name="connsiteY789" fmla="*/ 348434 h 6858000"/>
              <a:gd name="connsiteX790" fmla="*/ 5805386 w 7467600"/>
              <a:gd name="connsiteY790" fmla="*/ 239240 h 6858000"/>
              <a:gd name="connsiteX791" fmla="*/ 5905192 w 7467600"/>
              <a:gd name="connsiteY791" fmla="*/ 163079 h 6858000"/>
              <a:gd name="connsiteX792" fmla="*/ 5865655 w 7467600"/>
              <a:gd name="connsiteY792" fmla="*/ 171901 h 6858000"/>
              <a:gd name="connsiteX793" fmla="*/ 5259740 w 7467600"/>
              <a:gd name="connsiteY793" fmla="*/ 257013 h 6858000"/>
              <a:gd name="connsiteX794" fmla="*/ 5208466 w 7467600"/>
              <a:gd name="connsiteY794" fmla="*/ 257550 h 6858000"/>
              <a:gd name="connsiteX795" fmla="*/ 4980204 w 7467600"/>
              <a:gd name="connsiteY795" fmla="*/ 271903 h 6858000"/>
              <a:gd name="connsiteX796" fmla="*/ 5068068 w 7467600"/>
              <a:gd name="connsiteY796" fmla="*/ 282244 h 6858000"/>
              <a:gd name="connsiteX797" fmla="*/ 5153231 w 7467600"/>
              <a:gd name="connsiteY797" fmla="*/ 292240 h 6858000"/>
              <a:gd name="connsiteX798" fmla="*/ 5426491 w 7467600"/>
              <a:gd name="connsiteY798" fmla="*/ 281128 h 6858000"/>
              <a:gd name="connsiteX799" fmla="*/ 5731212 w 7467600"/>
              <a:gd name="connsiteY799" fmla="*/ 231951 h 6858000"/>
              <a:gd name="connsiteX800" fmla="*/ 5905192 w 7467600"/>
              <a:gd name="connsiteY800" fmla="*/ 163079 h 6858000"/>
              <a:gd name="connsiteX801" fmla="*/ 5944437 w 7467600"/>
              <a:gd name="connsiteY801" fmla="*/ 113829 h 6858000"/>
              <a:gd name="connsiteX802" fmla="*/ 5825032 w 7467600"/>
              <a:gd name="connsiteY802" fmla="*/ 146405 h 6858000"/>
              <a:gd name="connsiteX803" fmla="*/ 4955599 w 7467600"/>
              <a:gd name="connsiteY803" fmla="*/ 247008 h 6858000"/>
              <a:gd name="connsiteX804" fmla="*/ 5210104 w 7467600"/>
              <a:gd name="connsiteY804" fmla="*/ 228123 h 6858000"/>
              <a:gd name="connsiteX805" fmla="*/ 5261015 w 7467600"/>
              <a:gd name="connsiteY805" fmla="*/ 227087 h 6858000"/>
              <a:gd name="connsiteX806" fmla="*/ 5861181 w 7467600"/>
              <a:gd name="connsiteY806" fmla="*/ 143093 h 6858000"/>
              <a:gd name="connsiteX807" fmla="*/ 5961252 w 7467600"/>
              <a:gd name="connsiteY807" fmla="*/ 114820 h 6858000"/>
              <a:gd name="connsiteX808" fmla="*/ 5944437 w 7467600"/>
              <a:gd name="connsiteY808" fmla="*/ 113829 h 6858000"/>
              <a:gd name="connsiteX809" fmla="*/ 3882765 w 7467600"/>
              <a:gd name="connsiteY809" fmla="*/ 0 h 6858000"/>
              <a:gd name="connsiteX810" fmla="*/ 3995099 w 7467600"/>
              <a:gd name="connsiteY810" fmla="*/ 0 h 6858000"/>
              <a:gd name="connsiteX811" fmla="*/ 4163818 w 7467600"/>
              <a:gd name="connsiteY811" fmla="*/ 234104 h 6858000"/>
              <a:gd name="connsiteX812" fmla="*/ 4172099 w 7467600"/>
              <a:gd name="connsiteY812" fmla="*/ 234207 h 6858000"/>
              <a:gd name="connsiteX813" fmla="*/ 4784282 w 7467600"/>
              <a:gd name="connsiteY813" fmla="*/ 276561 h 6858000"/>
              <a:gd name="connsiteX814" fmla="*/ 4801687 w 7467600"/>
              <a:gd name="connsiteY814" fmla="*/ 267764 h 6858000"/>
              <a:gd name="connsiteX815" fmla="*/ 6082788 w 7467600"/>
              <a:gd name="connsiteY815" fmla="*/ 64119 h 6858000"/>
              <a:gd name="connsiteX816" fmla="*/ 6099442 w 7467600"/>
              <a:gd name="connsiteY816" fmla="*/ 82568 h 6858000"/>
              <a:gd name="connsiteX817" fmla="*/ 4804137 w 7467600"/>
              <a:gd name="connsiteY817" fmla="*/ 320931 h 6858000"/>
              <a:gd name="connsiteX818" fmla="*/ 4227047 w 7467600"/>
              <a:gd name="connsiteY818" fmla="*/ 313415 h 6858000"/>
              <a:gd name="connsiteX819" fmla="*/ 4346041 w 7467600"/>
              <a:gd name="connsiteY819" fmla="*/ 456086 h 6858000"/>
              <a:gd name="connsiteX820" fmla="*/ 4870967 w 7467600"/>
              <a:gd name="connsiteY820" fmla="*/ 963061 h 6858000"/>
              <a:gd name="connsiteX821" fmla="*/ 4889647 w 7467600"/>
              <a:gd name="connsiteY821" fmla="*/ 957147 h 6858000"/>
              <a:gd name="connsiteX822" fmla="*/ 5422504 w 7467600"/>
              <a:gd name="connsiteY822" fmla="*/ 805191 h 6858000"/>
              <a:gd name="connsiteX823" fmla="*/ 6087656 w 7467600"/>
              <a:gd name="connsiteY823" fmla="*/ 826703 h 6858000"/>
              <a:gd name="connsiteX824" fmla="*/ 6058717 w 7467600"/>
              <a:gd name="connsiteY824" fmla="*/ 865992 h 6858000"/>
              <a:gd name="connsiteX825" fmla="*/ 4974153 w 7467600"/>
              <a:gd name="connsiteY825" fmla="*/ 1045456 h 6858000"/>
              <a:gd name="connsiteX826" fmla="*/ 5627835 w 7467600"/>
              <a:gd name="connsiteY826" fmla="*/ 1472077 h 6858000"/>
              <a:gd name="connsiteX827" fmla="*/ 5629817 w 7467600"/>
              <a:gd name="connsiteY827" fmla="*/ 1471412 h 6858000"/>
              <a:gd name="connsiteX828" fmla="*/ 5634124 w 7467600"/>
              <a:gd name="connsiteY828" fmla="*/ 1470572 h 6858000"/>
              <a:gd name="connsiteX829" fmla="*/ 5755832 w 7467600"/>
              <a:gd name="connsiteY829" fmla="*/ 1383886 h 6858000"/>
              <a:gd name="connsiteX830" fmla="*/ 6014186 w 7467600"/>
              <a:gd name="connsiteY830" fmla="*/ 1279799 h 6858000"/>
              <a:gd name="connsiteX831" fmla="*/ 6901619 w 7467600"/>
              <a:gd name="connsiteY831" fmla="*/ 1047874 h 6858000"/>
              <a:gd name="connsiteX832" fmla="*/ 6931566 w 7467600"/>
              <a:gd name="connsiteY832" fmla="*/ 1062034 h 6858000"/>
              <a:gd name="connsiteX833" fmla="*/ 5790982 w 7467600"/>
              <a:gd name="connsiteY833" fmla="*/ 1561380 h 6858000"/>
              <a:gd name="connsiteX834" fmla="*/ 6188971 w 7467600"/>
              <a:gd name="connsiteY834" fmla="*/ 1755168 h 6858000"/>
              <a:gd name="connsiteX835" fmla="*/ 6202446 w 7467600"/>
              <a:gd name="connsiteY835" fmla="*/ 1752268 h 6858000"/>
              <a:gd name="connsiteX836" fmla="*/ 7179560 w 7467600"/>
              <a:gd name="connsiteY836" fmla="*/ 1467551 h 6858000"/>
              <a:gd name="connsiteX837" fmla="*/ 7158730 w 7467600"/>
              <a:gd name="connsiteY837" fmla="*/ 1507835 h 6858000"/>
              <a:gd name="connsiteX838" fmla="*/ 6326959 w 7467600"/>
              <a:gd name="connsiteY838" fmla="*/ 1817686 h 6858000"/>
              <a:gd name="connsiteX839" fmla="*/ 6537433 w 7467600"/>
              <a:gd name="connsiteY839" fmla="*/ 1907790 h 6858000"/>
              <a:gd name="connsiteX840" fmla="*/ 6550221 w 7467600"/>
              <a:gd name="connsiteY840" fmla="*/ 1910729 h 6858000"/>
              <a:gd name="connsiteX841" fmla="*/ 6964438 w 7467600"/>
              <a:gd name="connsiteY841" fmla="*/ 2209505 h 6858000"/>
              <a:gd name="connsiteX842" fmla="*/ 7367862 w 7467600"/>
              <a:gd name="connsiteY842" fmla="*/ 2806833 h 6858000"/>
              <a:gd name="connsiteX843" fmla="*/ 7364329 w 7467600"/>
              <a:gd name="connsiteY843" fmla="*/ 2826907 h 6858000"/>
              <a:gd name="connsiteX844" fmla="*/ 7290545 w 7467600"/>
              <a:gd name="connsiteY844" fmla="*/ 2850663 h 6858000"/>
              <a:gd name="connsiteX845" fmla="*/ 6472036 w 7467600"/>
              <a:gd name="connsiteY845" fmla="*/ 1959003 h 6858000"/>
              <a:gd name="connsiteX846" fmla="*/ 5792897 w 7467600"/>
              <a:gd name="connsiteY846" fmla="*/ 1647747 h 6858000"/>
              <a:gd name="connsiteX847" fmla="*/ 5842751 w 7467600"/>
              <a:gd name="connsiteY847" fmla="*/ 1816112 h 6858000"/>
              <a:gd name="connsiteX848" fmla="*/ 5847424 w 7467600"/>
              <a:gd name="connsiteY848" fmla="*/ 1815776 h 6858000"/>
              <a:gd name="connsiteX849" fmla="*/ 6399821 w 7467600"/>
              <a:gd name="connsiteY849" fmla="*/ 2344799 h 6858000"/>
              <a:gd name="connsiteX850" fmla="*/ 6323232 w 7467600"/>
              <a:gd name="connsiteY850" fmla="*/ 2389634 h 6858000"/>
              <a:gd name="connsiteX851" fmla="*/ 5942958 w 7467600"/>
              <a:gd name="connsiteY851" fmla="*/ 2077708 h 6858000"/>
              <a:gd name="connsiteX852" fmla="*/ 5921559 w 7467600"/>
              <a:gd name="connsiteY852" fmla="*/ 2378596 h 6858000"/>
              <a:gd name="connsiteX853" fmla="*/ 5817651 w 7467600"/>
              <a:gd name="connsiteY853" fmla="*/ 3023919 h 6858000"/>
              <a:gd name="connsiteX854" fmla="*/ 5729634 w 7467600"/>
              <a:gd name="connsiteY854" fmla="*/ 3051849 h 6858000"/>
              <a:gd name="connsiteX855" fmla="*/ 5611018 w 7467600"/>
              <a:gd name="connsiteY855" fmla="*/ 2316769 h 6858000"/>
              <a:gd name="connsiteX856" fmla="*/ 5687608 w 7467600"/>
              <a:gd name="connsiteY856" fmla="*/ 2039972 h 6858000"/>
              <a:gd name="connsiteX857" fmla="*/ 5657554 w 7467600"/>
              <a:gd name="connsiteY857" fmla="*/ 1576445 h 6858000"/>
              <a:gd name="connsiteX858" fmla="*/ 5150475 w 7467600"/>
              <a:gd name="connsiteY858" fmla="*/ 1274012 h 6858000"/>
              <a:gd name="connsiteX859" fmla="*/ 5349142 w 7467600"/>
              <a:gd name="connsiteY859" fmla="*/ 2204405 h 6858000"/>
              <a:gd name="connsiteX860" fmla="*/ 5262214 w 7467600"/>
              <a:gd name="connsiteY860" fmla="*/ 2233836 h 6858000"/>
              <a:gd name="connsiteX861" fmla="*/ 4981539 w 7467600"/>
              <a:gd name="connsiteY861" fmla="*/ 1542201 h 6858000"/>
              <a:gd name="connsiteX862" fmla="*/ 4958461 w 7467600"/>
              <a:gd name="connsiteY862" fmla="*/ 1136957 h 6858000"/>
              <a:gd name="connsiteX863" fmla="*/ 4655015 w 7467600"/>
              <a:gd name="connsiteY863" fmla="*/ 891426 h 6858000"/>
              <a:gd name="connsiteX864" fmla="*/ 4348002 w 7467600"/>
              <a:gd name="connsiteY864" fmla="*/ 2205895 h 6858000"/>
              <a:gd name="connsiteX865" fmla="*/ 4262250 w 7467600"/>
              <a:gd name="connsiteY865" fmla="*/ 2219972 h 6858000"/>
              <a:gd name="connsiteX866" fmla="*/ 4550611 w 7467600"/>
              <a:gd name="connsiteY866" fmla="*/ 817540 h 6858000"/>
              <a:gd name="connsiteX867" fmla="*/ 4564418 w 7467600"/>
              <a:gd name="connsiteY867" fmla="*/ 808293 h 6858000"/>
              <a:gd name="connsiteX868" fmla="*/ 4266388 w 7467600"/>
              <a:gd name="connsiteY868" fmla="*/ 500083 h 6858000"/>
              <a:gd name="connsiteX869" fmla="*/ 4032842 w 7467600"/>
              <a:gd name="connsiteY869" fmla="*/ 211809 h 6858000"/>
              <a:gd name="connsiteX870" fmla="*/ 3882765 w 7467600"/>
              <a:gd name="connsiteY870" fmla="*/ 0 h 6858000"/>
              <a:gd name="connsiteX871" fmla="*/ 3721337 w 7467600"/>
              <a:gd name="connsiteY871" fmla="*/ 0 h 6858000"/>
              <a:gd name="connsiteX872" fmla="*/ 3797544 w 7467600"/>
              <a:gd name="connsiteY872" fmla="*/ 0 h 6858000"/>
              <a:gd name="connsiteX873" fmla="*/ 3775734 w 7467600"/>
              <a:gd name="connsiteY873" fmla="*/ 95131 h 6858000"/>
              <a:gd name="connsiteX874" fmla="*/ 3724807 w 7467600"/>
              <a:gd name="connsiteY874" fmla="*/ 272257 h 6858000"/>
              <a:gd name="connsiteX875" fmla="*/ 3726844 w 7467600"/>
              <a:gd name="connsiteY875" fmla="*/ 282988 h 6858000"/>
              <a:gd name="connsiteX876" fmla="*/ 3742664 w 7467600"/>
              <a:gd name="connsiteY876" fmla="*/ 279918 h 6858000"/>
              <a:gd name="connsiteX877" fmla="*/ 4103910 w 7467600"/>
              <a:gd name="connsiteY877" fmla="*/ 1161917 h 6858000"/>
              <a:gd name="connsiteX878" fmla="*/ 4020269 w 7467600"/>
              <a:gd name="connsiteY878" fmla="*/ 1200406 h 6858000"/>
              <a:gd name="connsiteX879" fmla="*/ 3674882 w 7467600"/>
              <a:gd name="connsiteY879" fmla="*/ 488524 h 6858000"/>
              <a:gd name="connsiteX880" fmla="*/ 3132682 w 7467600"/>
              <a:gd name="connsiteY880" fmla="*/ 1072284 h 6858000"/>
              <a:gd name="connsiteX881" fmla="*/ 2716346 w 7467600"/>
              <a:gd name="connsiteY881" fmla="*/ 1276376 h 6858000"/>
              <a:gd name="connsiteX882" fmla="*/ 2716772 w 7467600"/>
              <a:gd name="connsiteY882" fmla="*/ 1255462 h 6858000"/>
              <a:gd name="connsiteX883" fmla="*/ 3471096 w 7467600"/>
              <a:gd name="connsiteY883" fmla="*/ 437072 h 6858000"/>
              <a:gd name="connsiteX884" fmla="*/ 3639057 w 7467600"/>
              <a:gd name="connsiteY884" fmla="*/ 286334 h 6858000"/>
              <a:gd name="connsiteX885" fmla="*/ 3640309 w 7467600"/>
              <a:gd name="connsiteY885" fmla="*/ 284664 h 6858000"/>
              <a:gd name="connsiteX886" fmla="*/ 3646022 w 7467600"/>
              <a:gd name="connsiteY886" fmla="*/ 276711 h 6858000"/>
              <a:gd name="connsiteX887" fmla="*/ 3707943 w 7467600"/>
              <a:gd name="connsiteY887" fmla="*/ 65958 h 6858000"/>
              <a:gd name="connsiteX888" fmla="*/ 3721337 w 7467600"/>
              <a:gd name="connsiteY888" fmla="*/ 0 h 6858000"/>
              <a:gd name="connsiteX889" fmla="*/ 2867960 w 7467600"/>
              <a:gd name="connsiteY889" fmla="*/ 0 h 6858000"/>
              <a:gd name="connsiteX890" fmla="*/ 2926351 w 7467600"/>
              <a:gd name="connsiteY890" fmla="*/ 0 h 6858000"/>
              <a:gd name="connsiteX891" fmla="*/ 2902823 w 7467600"/>
              <a:gd name="connsiteY891" fmla="*/ 262929 h 6858000"/>
              <a:gd name="connsiteX892" fmla="*/ 2940663 w 7467600"/>
              <a:gd name="connsiteY892" fmla="*/ 140884 h 6858000"/>
              <a:gd name="connsiteX893" fmla="*/ 2947039 w 7467600"/>
              <a:gd name="connsiteY893" fmla="*/ 122524 h 6858000"/>
              <a:gd name="connsiteX894" fmla="*/ 2984316 w 7467600"/>
              <a:gd name="connsiteY894" fmla="*/ 0 h 6858000"/>
              <a:gd name="connsiteX895" fmla="*/ 3016114 w 7467600"/>
              <a:gd name="connsiteY895" fmla="*/ 0 h 6858000"/>
              <a:gd name="connsiteX896" fmla="*/ 2979949 w 7467600"/>
              <a:gd name="connsiteY896" fmla="*/ 119274 h 6858000"/>
              <a:gd name="connsiteX897" fmla="*/ 3023879 w 7467600"/>
              <a:gd name="connsiteY897" fmla="*/ 0 h 6858000"/>
              <a:gd name="connsiteX898" fmla="*/ 3105400 w 7467600"/>
              <a:gd name="connsiteY898" fmla="*/ 0 h 6858000"/>
              <a:gd name="connsiteX899" fmla="*/ 3094669 w 7467600"/>
              <a:gd name="connsiteY899" fmla="*/ 30308 h 6858000"/>
              <a:gd name="connsiteX900" fmla="*/ 2901945 w 7467600"/>
              <a:gd name="connsiteY900" fmla="*/ 466538 h 6858000"/>
              <a:gd name="connsiteX901" fmla="*/ 2815209 w 7467600"/>
              <a:gd name="connsiteY901" fmla="*/ 497361 h 6858000"/>
              <a:gd name="connsiteX902" fmla="*/ 2844845 w 7467600"/>
              <a:gd name="connsiteY902" fmla="*/ 127638 h 6858000"/>
              <a:gd name="connsiteX903" fmla="*/ 2867960 w 7467600"/>
              <a:gd name="connsiteY903" fmla="*/ 0 h 6858000"/>
              <a:gd name="connsiteX904" fmla="*/ 1057230 w 7467600"/>
              <a:gd name="connsiteY904" fmla="*/ 0 h 6858000"/>
              <a:gd name="connsiteX905" fmla="*/ 1111003 w 7467600"/>
              <a:gd name="connsiteY905" fmla="*/ 0 h 6858000"/>
              <a:gd name="connsiteX906" fmla="*/ 1125553 w 7467600"/>
              <a:gd name="connsiteY906" fmla="*/ 52588 h 6858000"/>
              <a:gd name="connsiteX907" fmla="*/ 1304276 w 7467600"/>
              <a:gd name="connsiteY907" fmla="*/ 476275 h 6858000"/>
              <a:gd name="connsiteX908" fmla="*/ 1492066 w 7467600"/>
              <a:gd name="connsiteY908" fmla="*/ 886333 h 6858000"/>
              <a:gd name="connsiteX909" fmla="*/ 1423698 w 7467600"/>
              <a:gd name="connsiteY909" fmla="*/ 710817 h 6858000"/>
              <a:gd name="connsiteX910" fmla="*/ 1357609 w 7467600"/>
              <a:gd name="connsiteY910" fmla="*/ 532892 h 6858000"/>
              <a:gd name="connsiteX911" fmla="*/ 1309550 w 7467600"/>
              <a:gd name="connsiteY911" fmla="*/ 374031 h 6858000"/>
              <a:gd name="connsiteX912" fmla="*/ 1193673 w 7467600"/>
              <a:gd name="connsiteY912" fmla="*/ 49533 h 6858000"/>
              <a:gd name="connsiteX913" fmla="*/ 1164391 w 7467600"/>
              <a:gd name="connsiteY913" fmla="*/ 0 h 6858000"/>
              <a:gd name="connsiteX914" fmla="*/ 1200666 w 7467600"/>
              <a:gd name="connsiteY914" fmla="*/ 0 h 6858000"/>
              <a:gd name="connsiteX915" fmla="*/ 1223408 w 7467600"/>
              <a:gd name="connsiteY915" fmla="*/ 38996 h 6858000"/>
              <a:gd name="connsiteX916" fmla="*/ 1339635 w 7467600"/>
              <a:gd name="connsiteY916" fmla="*/ 365517 h 6858000"/>
              <a:gd name="connsiteX917" fmla="*/ 1387469 w 7467600"/>
              <a:gd name="connsiteY917" fmla="*/ 523079 h 6858000"/>
              <a:gd name="connsiteX918" fmla="*/ 1452685 w 7467600"/>
              <a:gd name="connsiteY918" fmla="*/ 699806 h 6858000"/>
              <a:gd name="connsiteX919" fmla="*/ 1492092 w 7467600"/>
              <a:gd name="connsiteY919" fmla="*/ 800424 h 6858000"/>
              <a:gd name="connsiteX920" fmla="*/ 1455302 w 7467600"/>
              <a:gd name="connsiteY920" fmla="*/ 632913 h 6858000"/>
              <a:gd name="connsiteX921" fmla="*/ 1222336 w 7467600"/>
              <a:gd name="connsiteY921" fmla="*/ 9480 h 6858000"/>
              <a:gd name="connsiteX922" fmla="*/ 1214634 w 7467600"/>
              <a:gd name="connsiteY922" fmla="*/ 0 h 6858000"/>
              <a:gd name="connsiteX923" fmla="*/ 1289827 w 7467600"/>
              <a:gd name="connsiteY923" fmla="*/ 0 h 6858000"/>
              <a:gd name="connsiteX924" fmla="*/ 1321076 w 7467600"/>
              <a:gd name="connsiteY924" fmla="*/ 59722 h 6858000"/>
              <a:gd name="connsiteX925" fmla="*/ 1512579 w 7467600"/>
              <a:gd name="connsiteY925" fmla="*/ 626441 h 6858000"/>
              <a:gd name="connsiteX926" fmla="*/ 1506076 w 7467600"/>
              <a:gd name="connsiteY926" fmla="*/ 1089289 h 6858000"/>
              <a:gd name="connsiteX927" fmla="*/ 1486346 w 7467600"/>
              <a:gd name="connsiteY927" fmla="*/ 1079919 h 6858000"/>
              <a:gd name="connsiteX928" fmla="*/ 1070511 w 7467600"/>
              <a:gd name="connsiteY928" fmla="*/ 48609 h 6858000"/>
              <a:gd name="connsiteX929" fmla="*/ 1057230 w 7467600"/>
              <a:gd name="connsiteY929" fmla="*/ 0 h 6858000"/>
              <a:gd name="connsiteX930" fmla="*/ 43151 w 7467600"/>
              <a:gd name="connsiteY930" fmla="*/ 0 h 6858000"/>
              <a:gd name="connsiteX931" fmla="*/ 95283 w 7467600"/>
              <a:gd name="connsiteY931" fmla="*/ 0 h 6858000"/>
              <a:gd name="connsiteX932" fmla="*/ 300708 w 7467600"/>
              <a:gd name="connsiteY932" fmla="*/ 154571 h 6858000"/>
              <a:gd name="connsiteX933" fmla="*/ 530414 w 7467600"/>
              <a:gd name="connsiteY933" fmla="*/ 354673 h 6858000"/>
              <a:gd name="connsiteX934" fmla="*/ 333785 w 7467600"/>
              <a:gd name="connsiteY934" fmla="*/ 161564 h 6858000"/>
              <a:gd name="connsiteX935" fmla="*/ 147005 w 7467600"/>
              <a:gd name="connsiteY935" fmla="*/ 0 h 6858000"/>
              <a:gd name="connsiteX936" fmla="*/ 272509 w 7467600"/>
              <a:gd name="connsiteY936" fmla="*/ 0 h 6858000"/>
              <a:gd name="connsiteX937" fmla="*/ 326276 w 7467600"/>
              <a:gd name="connsiteY937" fmla="*/ 45847 h 6858000"/>
              <a:gd name="connsiteX938" fmla="*/ 823759 w 7467600"/>
              <a:gd name="connsiteY938" fmla="*/ 574145 h 6858000"/>
              <a:gd name="connsiteX939" fmla="*/ 811254 w 7467600"/>
              <a:gd name="connsiteY939" fmla="*/ 665546 h 6858000"/>
              <a:gd name="connsiteX940" fmla="*/ 154042 w 7467600"/>
              <a:gd name="connsiteY940" fmla="*/ 261522 h 6858000"/>
              <a:gd name="connsiteX941" fmla="*/ 13550 w 7467600"/>
              <a:gd name="connsiteY941" fmla="*/ 158423 h 6858000"/>
              <a:gd name="connsiteX942" fmla="*/ 0 w 7467600"/>
              <a:gd name="connsiteY942" fmla="*/ 146618 h 6858000"/>
              <a:gd name="connsiteX943" fmla="*/ 0 w 7467600"/>
              <a:gd name="connsiteY943" fmla="*/ 59161 h 6858000"/>
              <a:gd name="connsiteX944" fmla="*/ 45427 w 7467600"/>
              <a:gd name="connsiteY944" fmla="*/ 101078 h 6858000"/>
              <a:gd name="connsiteX945" fmla="*/ 630103 w 7467600"/>
              <a:gd name="connsiteY945" fmla="*/ 485885 h 6858000"/>
              <a:gd name="connsiteX946" fmla="*/ 532040 w 7467600"/>
              <a:gd name="connsiteY946" fmla="*/ 399359 h 6858000"/>
              <a:gd name="connsiteX947" fmla="*/ 517618 w 7467600"/>
              <a:gd name="connsiteY947" fmla="*/ 385726 h 6858000"/>
              <a:gd name="connsiteX948" fmla="*/ 285074 w 7467600"/>
              <a:gd name="connsiteY948" fmla="*/ 182755 h 6858000"/>
              <a:gd name="connsiteX949" fmla="*/ 43151 w 7467600"/>
              <a:gd name="connsiteY94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805948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467600 w 7467600"/>
              <a:gd name="connsiteY16" fmla="*/ 6805948 h 6858000"/>
              <a:gd name="connsiteX17" fmla="*/ 1019354 w 7467600"/>
              <a:gd name="connsiteY17" fmla="*/ 6315006 h 6858000"/>
              <a:gd name="connsiteX18" fmla="*/ 441046 w 7467600"/>
              <a:gd name="connsiteY18" fmla="*/ 6691153 h 6858000"/>
              <a:gd name="connsiteX19" fmla="*/ 1019354 w 7467600"/>
              <a:gd name="connsiteY19" fmla="*/ 6315006 h 6858000"/>
              <a:gd name="connsiteX20" fmla="*/ 991680 w 7467600"/>
              <a:gd name="connsiteY20" fmla="*/ 6298413 h 6858000"/>
              <a:gd name="connsiteX21" fmla="*/ 409060 w 7467600"/>
              <a:gd name="connsiteY21" fmla="*/ 6671470 h 6858000"/>
              <a:gd name="connsiteX22" fmla="*/ 991680 w 7467600"/>
              <a:gd name="connsiteY22" fmla="*/ 6298413 h 6858000"/>
              <a:gd name="connsiteX23" fmla="*/ 103333 w 7467600"/>
              <a:gd name="connsiteY23" fmla="*/ 5699602 h 6858000"/>
              <a:gd name="connsiteX24" fmla="*/ 233938 w 7467600"/>
              <a:gd name="connsiteY24" fmla="*/ 5809416 h 6858000"/>
              <a:gd name="connsiteX25" fmla="*/ 883580 w 7467600"/>
              <a:gd name="connsiteY25" fmla="*/ 6180710 h 6858000"/>
              <a:gd name="connsiteX26" fmla="*/ 487337 w 7467600"/>
              <a:gd name="connsiteY26" fmla="*/ 5950182 h 6858000"/>
              <a:gd name="connsiteX27" fmla="*/ 354051 w 7467600"/>
              <a:gd name="connsiteY27" fmla="*/ 5854912 h 6858000"/>
              <a:gd name="connsiteX28" fmla="*/ 195436 w 7467600"/>
              <a:gd name="connsiteY28" fmla="*/ 5755068 h 6858000"/>
              <a:gd name="connsiteX29" fmla="*/ 103333 w 7467600"/>
              <a:gd name="connsiteY29" fmla="*/ 5699602 h 6858000"/>
              <a:gd name="connsiteX30" fmla="*/ 5539432 w 7467600"/>
              <a:gd name="connsiteY30" fmla="*/ 5642928 h 6858000"/>
              <a:gd name="connsiteX31" fmla="*/ 5555462 w 7467600"/>
              <a:gd name="connsiteY31" fmla="*/ 5694454 h 6858000"/>
              <a:gd name="connsiteX32" fmla="*/ 5828270 w 7467600"/>
              <a:gd name="connsiteY32" fmla="*/ 6320663 h 6858000"/>
              <a:gd name="connsiteX33" fmla="*/ 5947416 w 7467600"/>
              <a:gd name="connsiteY33" fmla="*/ 6574846 h 6858000"/>
              <a:gd name="connsiteX34" fmla="*/ 5539432 w 7467600"/>
              <a:gd name="connsiteY34" fmla="*/ 5642928 h 6858000"/>
              <a:gd name="connsiteX35" fmla="*/ 51253 w 7467600"/>
              <a:gd name="connsiteY35" fmla="*/ 5631825 h 6858000"/>
              <a:gd name="connsiteX36" fmla="*/ 211622 w 7467600"/>
              <a:gd name="connsiteY36" fmla="*/ 5728803 h 6858000"/>
              <a:gd name="connsiteX37" fmla="*/ 371652 w 7467600"/>
              <a:gd name="connsiteY37" fmla="*/ 5829062 h 6858000"/>
              <a:gd name="connsiteX38" fmla="*/ 505903 w 7467600"/>
              <a:gd name="connsiteY38" fmla="*/ 5925221 h 6858000"/>
              <a:gd name="connsiteX39" fmla="*/ 899240 w 7467600"/>
              <a:gd name="connsiteY39" fmla="*/ 6153068 h 6858000"/>
              <a:gd name="connsiteX40" fmla="*/ 988114 w 7467600"/>
              <a:gd name="connsiteY40" fmla="*/ 6174204 h 6858000"/>
              <a:gd name="connsiteX41" fmla="*/ 845971 w 7467600"/>
              <a:gd name="connsiteY41" fmla="*/ 6067177 h 6858000"/>
              <a:gd name="connsiteX42" fmla="*/ 448057 w 7467600"/>
              <a:gd name="connsiteY42" fmla="*/ 5841376 h 6858000"/>
              <a:gd name="connsiteX43" fmla="*/ 51253 w 7467600"/>
              <a:gd name="connsiteY43" fmla="*/ 5631825 h 6858000"/>
              <a:gd name="connsiteX44" fmla="*/ 2606687 w 7467600"/>
              <a:gd name="connsiteY44" fmla="*/ 5630718 h 6858000"/>
              <a:gd name="connsiteX45" fmla="*/ 2645658 w 7467600"/>
              <a:gd name="connsiteY45" fmla="*/ 6640259 h 6858000"/>
              <a:gd name="connsiteX46" fmla="*/ 2606687 w 7467600"/>
              <a:gd name="connsiteY46" fmla="*/ 5630718 h 6858000"/>
              <a:gd name="connsiteX47" fmla="*/ 3642057 w 7467600"/>
              <a:gd name="connsiteY47" fmla="*/ 5573487 h 6858000"/>
              <a:gd name="connsiteX48" fmla="*/ 3632981 w 7467600"/>
              <a:gd name="connsiteY48" fmla="*/ 5579437 h 6858000"/>
              <a:gd name="connsiteX49" fmla="*/ 3382436 w 7467600"/>
              <a:gd name="connsiteY49" fmla="*/ 5952726 h 6858000"/>
              <a:gd name="connsiteX50" fmla="*/ 3191929 w 7467600"/>
              <a:gd name="connsiteY50" fmla="*/ 6662669 h 6858000"/>
              <a:gd name="connsiteX51" fmla="*/ 3369898 w 7467600"/>
              <a:gd name="connsiteY51" fmla="*/ 6081771 h 6858000"/>
              <a:gd name="connsiteX52" fmla="*/ 3642057 w 7467600"/>
              <a:gd name="connsiteY52" fmla="*/ 5573487 h 6858000"/>
              <a:gd name="connsiteX53" fmla="*/ 2650666 w 7467600"/>
              <a:gd name="connsiteY53" fmla="*/ 5530686 h 6858000"/>
              <a:gd name="connsiteX54" fmla="*/ 2650249 w 7467600"/>
              <a:gd name="connsiteY54" fmla="*/ 5532101 h 6858000"/>
              <a:gd name="connsiteX55" fmla="*/ 2663808 w 7467600"/>
              <a:gd name="connsiteY55" fmla="*/ 6535215 h 6858000"/>
              <a:gd name="connsiteX56" fmla="*/ 2665418 w 7467600"/>
              <a:gd name="connsiteY56" fmla="*/ 6132756 h 6858000"/>
              <a:gd name="connsiteX57" fmla="*/ 2650666 w 7467600"/>
              <a:gd name="connsiteY57" fmla="*/ 5530686 h 6858000"/>
              <a:gd name="connsiteX58" fmla="*/ 2680277 w 7467600"/>
              <a:gd name="connsiteY58" fmla="*/ 5479204 h 6858000"/>
              <a:gd name="connsiteX59" fmla="*/ 2678972 w 7467600"/>
              <a:gd name="connsiteY59" fmla="*/ 5481582 h 6858000"/>
              <a:gd name="connsiteX60" fmla="*/ 2696666 w 7467600"/>
              <a:gd name="connsiteY60" fmla="*/ 6133836 h 6858000"/>
              <a:gd name="connsiteX61" fmla="*/ 2695769 w 7467600"/>
              <a:gd name="connsiteY61" fmla="*/ 6390955 h 6858000"/>
              <a:gd name="connsiteX62" fmla="*/ 2739893 w 7467600"/>
              <a:gd name="connsiteY62" fmla="*/ 6108357 h 6858000"/>
              <a:gd name="connsiteX63" fmla="*/ 2680277 w 7467600"/>
              <a:gd name="connsiteY63" fmla="*/ 5479204 h 6858000"/>
              <a:gd name="connsiteX64" fmla="*/ 1132195 w 7467600"/>
              <a:gd name="connsiteY64" fmla="*/ 5467980 h 6858000"/>
              <a:gd name="connsiteX65" fmla="*/ 1679056 w 7467600"/>
              <a:gd name="connsiteY65" fmla="*/ 5516907 h 6858000"/>
              <a:gd name="connsiteX66" fmla="*/ 2128648 w 7467600"/>
              <a:gd name="connsiteY66" fmla="*/ 5474249 h 6858000"/>
              <a:gd name="connsiteX67" fmla="*/ 1825619 w 7467600"/>
              <a:gd name="connsiteY67" fmla="*/ 5478447 h 6858000"/>
              <a:gd name="connsiteX68" fmla="*/ 1737798 w 7467600"/>
              <a:gd name="connsiteY68" fmla="*/ 5483353 h 6858000"/>
              <a:gd name="connsiteX69" fmla="*/ 1132195 w 7467600"/>
              <a:gd name="connsiteY69" fmla="*/ 5467980 h 6858000"/>
              <a:gd name="connsiteX70" fmla="*/ 1456157 w 7467600"/>
              <a:gd name="connsiteY70" fmla="*/ 5371404 h 6858000"/>
              <a:gd name="connsiteX71" fmla="*/ 1244432 w 7467600"/>
              <a:gd name="connsiteY71" fmla="*/ 5385601 h 6858000"/>
              <a:gd name="connsiteX72" fmla="*/ 973990 w 7467600"/>
              <a:gd name="connsiteY72" fmla="*/ 5424940 h 6858000"/>
              <a:gd name="connsiteX73" fmla="*/ 1103809 w 7467600"/>
              <a:gd name="connsiteY73" fmla="*/ 5433720 h 6858000"/>
              <a:gd name="connsiteX74" fmla="*/ 1123454 w 7467600"/>
              <a:gd name="connsiteY74" fmla="*/ 5435727 h 6858000"/>
              <a:gd name="connsiteX75" fmla="*/ 1737017 w 7467600"/>
              <a:gd name="connsiteY75" fmla="*/ 5452183 h 6858000"/>
              <a:gd name="connsiteX76" fmla="*/ 1824397 w 7467600"/>
              <a:gd name="connsiteY76" fmla="*/ 5447757 h 6858000"/>
              <a:gd name="connsiteX77" fmla="*/ 2070059 w 7467600"/>
              <a:gd name="connsiteY77" fmla="*/ 5441660 h 6858000"/>
              <a:gd name="connsiteX78" fmla="*/ 1456157 w 7467600"/>
              <a:gd name="connsiteY78" fmla="*/ 5371404 h 6858000"/>
              <a:gd name="connsiteX79" fmla="*/ 4988186 w 7467600"/>
              <a:gd name="connsiteY79" fmla="*/ 5216467 h 6858000"/>
              <a:gd name="connsiteX80" fmla="*/ 4777334 w 7467600"/>
              <a:gd name="connsiteY80" fmla="*/ 5406072 h 6858000"/>
              <a:gd name="connsiteX81" fmla="*/ 4718341 w 7467600"/>
              <a:gd name="connsiteY81" fmla="*/ 5468043 h 6858000"/>
              <a:gd name="connsiteX82" fmla="*/ 4604655 w 7467600"/>
              <a:gd name="connsiteY82" fmla="*/ 5583434 h 6858000"/>
              <a:gd name="connsiteX83" fmla="*/ 4565074 w 7467600"/>
              <a:gd name="connsiteY83" fmla="*/ 5618550 h 6858000"/>
              <a:gd name="connsiteX84" fmla="*/ 4988186 w 7467600"/>
              <a:gd name="connsiteY84" fmla="*/ 5216467 h 6858000"/>
              <a:gd name="connsiteX85" fmla="*/ 4978032 w 7467600"/>
              <a:gd name="connsiteY85" fmla="*/ 5183809 h 6858000"/>
              <a:gd name="connsiteX86" fmla="*/ 4463413 w 7467600"/>
              <a:gd name="connsiteY86" fmla="*/ 5615162 h 6858000"/>
              <a:gd name="connsiteX87" fmla="*/ 4358134 w 7467600"/>
              <a:gd name="connsiteY87" fmla="*/ 5742791 h 6858000"/>
              <a:gd name="connsiteX88" fmla="*/ 4376219 w 7467600"/>
              <a:gd name="connsiteY88" fmla="*/ 5729027 h 6858000"/>
              <a:gd name="connsiteX89" fmla="*/ 4582340 w 7467600"/>
              <a:gd name="connsiteY89" fmla="*/ 5561037 h 6858000"/>
              <a:gd name="connsiteX90" fmla="*/ 4694684 w 7467600"/>
              <a:gd name="connsiteY90" fmla="*/ 5447098 h 6858000"/>
              <a:gd name="connsiteX91" fmla="*/ 4754123 w 7467600"/>
              <a:gd name="connsiteY91" fmla="*/ 5384643 h 6858000"/>
              <a:gd name="connsiteX92" fmla="*/ 4978032 w 7467600"/>
              <a:gd name="connsiteY92" fmla="*/ 5183809 h 6858000"/>
              <a:gd name="connsiteX93" fmla="*/ 1903353 w 7467600"/>
              <a:gd name="connsiteY93" fmla="*/ 5044827 h 6858000"/>
              <a:gd name="connsiteX94" fmla="*/ 1936931 w 7467600"/>
              <a:gd name="connsiteY94" fmla="*/ 5093954 h 6858000"/>
              <a:gd name="connsiteX95" fmla="*/ 2195868 w 7467600"/>
              <a:gd name="connsiteY95" fmla="*/ 5396574 h 6858000"/>
              <a:gd name="connsiteX96" fmla="*/ 2088852 w 7467600"/>
              <a:gd name="connsiteY96" fmla="*/ 5166123 h 6858000"/>
              <a:gd name="connsiteX97" fmla="*/ 1958241 w 7467600"/>
              <a:gd name="connsiteY97" fmla="*/ 5067955 h 6858000"/>
              <a:gd name="connsiteX98" fmla="*/ 1903353 w 7467600"/>
              <a:gd name="connsiteY98" fmla="*/ 5044827 h 6858000"/>
              <a:gd name="connsiteX99" fmla="*/ 1979378 w 7467600"/>
              <a:gd name="connsiteY99" fmla="*/ 4769504 h 6858000"/>
              <a:gd name="connsiteX100" fmla="*/ 2882120 w 7467600"/>
              <a:gd name="connsiteY100" fmla="*/ 5064547 h 6858000"/>
              <a:gd name="connsiteX101" fmla="*/ 2793103 w 7467600"/>
              <a:gd name="connsiteY101" fmla="*/ 5039699 h 6858000"/>
              <a:gd name="connsiteX102" fmla="*/ 2770041 w 7467600"/>
              <a:gd name="connsiteY102" fmla="*/ 5033634 h 6858000"/>
              <a:gd name="connsiteX103" fmla="*/ 1979378 w 7467600"/>
              <a:gd name="connsiteY103" fmla="*/ 4769504 h 6858000"/>
              <a:gd name="connsiteX104" fmla="*/ 1927410 w 7467600"/>
              <a:gd name="connsiteY104" fmla="*/ 4716164 h 6858000"/>
              <a:gd name="connsiteX105" fmla="*/ 1959587 w 7467600"/>
              <a:gd name="connsiteY105" fmla="*/ 4728849 h 6858000"/>
              <a:gd name="connsiteX106" fmla="*/ 2777707 w 7467600"/>
              <a:gd name="connsiteY106" fmla="*/ 5003991 h 6858000"/>
              <a:gd name="connsiteX107" fmla="*/ 2800768 w 7467600"/>
              <a:gd name="connsiteY107" fmla="*/ 5010056 h 6858000"/>
              <a:gd name="connsiteX108" fmla="*/ 2879408 w 7467600"/>
              <a:gd name="connsiteY108" fmla="*/ 5031590 h 6858000"/>
              <a:gd name="connsiteX109" fmla="*/ 2862295 w 7467600"/>
              <a:gd name="connsiteY109" fmla="*/ 5022958 h 6858000"/>
              <a:gd name="connsiteX110" fmla="*/ 2813343 w 7467600"/>
              <a:gd name="connsiteY110" fmla="*/ 4998369 h 6858000"/>
              <a:gd name="connsiteX111" fmla="*/ 2646245 w 7467600"/>
              <a:gd name="connsiteY111" fmla="*/ 4930999 h 6858000"/>
              <a:gd name="connsiteX112" fmla="*/ 1999243 w 7467600"/>
              <a:gd name="connsiteY112" fmla="*/ 4730524 h 6858000"/>
              <a:gd name="connsiteX113" fmla="*/ 1979527 w 7467600"/>
              <a:gd name="connsiteY113" fmla="*/ 4726651 h 6858000"/>
              <a:gd name="connsiteX114" fmla="*/ 1927410 w 7467600"/>
              <a:gd name="connsiteY114" fmla="*/ 4716164 h 6858000"/>
              <a:gd name="connsiteX115" fmla="*/ 1997014 w 7467600"/>
              <a:gd name="connsiteY115" fmla="*/ 4698007 h 6858000"/>
              <a:gd name="connsiteX116" fmla="*/ 2005458 w 7467600"/>
              <a:gd name="connsiteY116" fmla="*/ 4699540 h 6858000"/>
              <a:gd name="connsiteX117" fmla="*/ 2657186 w 7467600"/>
              <a:gd name="connsiteY117" fmla="*/ 4901687 h 6858000"/>
              <a:gd name="connsiteX118" fmla="*/ 2826662 w 7467600"/>
              <a:gd name="connsiteY118" fmla="*/ 4970362 h 6858000"/>
              <a:gd name="connsiteX119" fmla="*/ 2876100 w 7467600"/>
              <a:gd name="connsiteY119" fmla="*/ 4995397 h 6858000"/>
              <a:gd name="connsiteX120" fmla="*/ 3042600 w 7467600"/>
              <a:gd name="connsiteY120" fmla="*/ 5059532 h 6858000"/>
              <a:gd name="connsiteX121" fmla="*/ 1997014 w 7467600"/>
              <a:gd name="connsiteY121" fmla="*/ 4698007 h 6858000"/>
              <a:gd name="connsiteX122" fmla="*/ 2305292 w 7467600"/>
              <a:gd name="connsiteY122" fmla="*/ 4219492 h 6858000"/>
              <a:gd name="connsiteX123" fmla="*/ 3360922 w 7467600"/>
              <a:gd name="connsiteY123" fmla="*/ 4529373 h 6858000"/>
              <a:gd name="connsiteX124" fmla="*/ 3492420 w 7467600"/>
              <a:gd name="connsiteY124" fmla="*/ 4510145 h 6858000"/>
              <a:gd name="connsiteX125" fmla="*/ 3364086 w 7467600"/>
              <a:gd name="connsiteY125" fmla="*/ 4480340 h 6858000"/>
              <a:gd name="connsiteX126" fmla="*/ 3225818 w 7467600"/>
              <a:gd name="connsiteY126" fmla="*/ 4411822 h 6858000"/>
              <a:gd name="connsiteX127" fmla="*/ 3129696 w 7467600"/>
              <a:gd name="connsiteY127" fmla="*/ 4360704 h 6858000"/>
              <a:gd name="connsiteX128" fmla="*/ 2814545 w 7467600"/>
              <a:gd name="connsiteY128" fmla="*/ 4282955 h 6858000"/>
              <a:gd name="connsiteX129" fmla="*/ 2305292 w 7467600"/>
              <a:gd name="connsiteY129" fmla="*/ 4219492 h 6858000"/>
              <a:gd name="connsiteX130" fmla="*/ 2626982 w 7467600"/>
              <a:gd name="connsiteY130" fmla="*/ 4206450 h 6858000"/>
              <a:gd name="connsiteX131" fmla="*/ 2490617 w 7467600"/>
              <a:gd name="connsiteY131" fmla="*/ 4206951 h 6858000"/>
              <a:gd name="connsiteX132" fmla="*/ 2819869 w 7467600"/>
              <a:gd name="connsiteY132" fmla="*/ 4252936 h 6858000"/>
              <a:gd name="connsiteX133" fmla="*/ 3143018 w 7467600"/>
              <a:gd name="connsiteY133" fmla="*/ 4332698 h 6858000"/>
              <a:gd name="connsiteX134" fmla="*/ 3241520 w 7467600"/>
              <a:gd name="connsiteY134" fmla="*/ 4385112 h 6858000"/>
              <a:gd name="connsiteX135" fmla="*/ 3374575 w 7467600"/>
              <a:gd name="connsiteY135" fmla="*/ 4451517 h 6858000"/>
              <a:gd name="connsiteX136" fmla="*/ 3505221 w 7467600"/>
              <a:gd name="connsiteY136" fmla="*/ 4480757 h 6858000"/>
              <a:gd name="connsiteX137" fmla="*/ 2626982 w 7467600"/>
              <a:gd name="connsiteY137" fmla="*/ 4206450 h 6858000"/>
              <a:gd name="connsiteX138" fmla="*/ 1310106 w 7467600"/>
              <a:gd name="connsiteY138" fmla="*/ 3943217 h 6858000"/>
              <a:gd name="connsiteX139" fmla="*/ 854994 w 7467600"/>
              <a:gd name="connsiteY139" fmla="*/ 4399136 h 6858000"/>
              <a:gd name="connsiteX140" fmla="*/ 742462 w 7467600"/>
              <a:gd name="connsiteY140" fmla="*/ 4594648 h 6858000"/>
              <a:gd name="connsiteX141" fmla="*/ 820602 w 7467600"/>
              <a:gd name="connsiteY141" fmla="*/ 4485915 h 6858000"/>
              <a:gd name="connsiteX142" fmla="*/ 878295 w 7467600"/>
              <a:gd name="connsiteY142" fmla="*/ 4403594 h 6858000"/>
              <a:gd name="connsiteX143" fmla="*/ 1240607 w 7467600"/>
              <a:gd name="connsiteY143" fmla="*/ 4010401 h 6858000"/>
              <a:gd name="connsiteX144" fmla="*/ 1310106 w 7467600"/>
              <a:gd name="connsiteY144" fmla="*/ 3943217 h 6858000"/>
              <a:gd name="connsiteX145" fmla="*/ 1423113 w 7467600"/>
              <a:gd name="connsiteY145" fmla="*/ 3874565 h 6858000"/>
              <a:gd name="connsiteX146" fmla="*/ 1260565 w 7467600"/>
              <a:gd name="connsiteY146" fmla="*/ 4031982 h 6858000"/>
              <a:gd name="connsiteX147" fmla="*/ 901900 w 7467600"/>
              <a:gd name="connsiteY147" fmla="*/ 4421236 h 6858000"/>
              <a:gd name="connsiteX148" fmla="*/ 845044 w 7467600"/>
              <a:gd name="connsiteY148" fmla="*/ 4502436 h 6858000"/>
              <a:gd name="connsiteX149" fmla="*/ 685926 w 7467600"/>
              <a:gd name="connsiteY149" fmla="*/ 4703069 h 6858000"/>
              <a:gd name="connsiteX150" fmla="*/ 684248 w 7467600"/>
              <a:gd name="connsiteY150" fmla="*/ 4706721 h 6858000"/>
              <a:gd name="connsiteX151" fmla="*/ 1423113 w 7467600"/>
              <a:gd name="connsiteY151" fmla="*/ 3874565 h 6858000"/>
              <a:gd name="connsiteX152" fmla="*/ 3316479 w 7467600"/>
              <a:gd name="connsiteY152" fmla="*/ 3872136 h 6858000"/>
              <a:gd name="connsiteX153" fmla="*/ 3546806 w 7467600"/>
              <a:gd name="connsiteY153" fmla="*/ 4356139 h 6858000"/>
              <a:gd name="connsiteX154" fmla="*/ 3364433 w 7467600"/>
              <a:gd name="connsiteY154" fmla="*/ 3953121 h 6858000"/>
              <a:gd name="connsiteX155" fmla="*/ 3316479 w 7467600"/>
              <a:gd name="connsiteY155" fmla="*/ 3872136 h 6858000"/>
              <a:gd name="connsiteX156" fmla="*/ 3291335 w 7467600"/>
              <a:gd name="connsiteY156" fmla="*/ 3767420 h 6858000"/>
              <a:gd name="connsiteX157" fmla="*/ 3390805 w 7467600"/>
              <a:gd name="connsiteY157" fmla="*/ 3937163 h 6858000"/>
              <a:gd name="connsiteX158" fmla="*/ 3579062 w 7467600"/>
              <a:gd name="connsiteY158" fmla="*/ 4359040 h 6858000"/>
              <a:gd name="connsiteX159" fmla="*/ 3467355 w 7467600"/>
              <a:gd name="connsiteY159" fmla="*/ 3988130 h 6858000"/>
              <a:gd name="connsiteX160" fmla="*/ 3310753 w 7467600"/>
              <a:gd name="connsiteY160" fmla="*/ 3787140 h 6858000"/>
              <a:gd name="connsiteX161" fmla="*/ 3291335 w 7467600"/>
              <a:gd name="connsiteY161" fmla="*/ 3767420 h 6858000"/>
              <a:gd name="connsiteX162" fmla="*/ 1635889 w 7467600"/>
              <a:gd name="connsiteY162" fmla="*/ 3709494 h 6858000"/>
              <a:gd name="connsiteX163" fmla="*/ 1634800 w 7467600"/>
              <a:gd name="connsiteY163" fmla="*/ 3731111 h 6858000"/>
              <a:gd name="connsiteX164" fmla="*/ 1635889 w 7467600"/>
              <a:gd name="connsiteY164" fmla="*/ 3709494 h 6858000"/>
              <a:gd name="connsiteX165" fmla="*/ 1510397 w 7467600"/>
              <a:gd name="connsiteY165" fmla="*/ 3684705 h 6858000"/>
              <a:gd name="connsiteX166" fmla="*/ 1146550 w 7467600"/>
              <a:gd name="connsiteY166" fmla="*/ 3802012 h 6858000"/>
              <a:gd name="connsiteX167" fmla="*/ 698834 w 7467600"/>
              <a:gd name="connsiteY167" fmla="*/ 3952272 h 6858000"/>
              <a:gd name="connsiteX168" fmla="*/ 34256 w 7467600"/>
              <a:gd name="connsiteY168" fmla="*/ 4347603 h 6858000"/>
              <a:gd name="connsiteX169" fmla="*/ 527241 w 7467600"/>
              <a:gd name="connsiteY169" fmla="*/ 4065078 h 6858000"/>
              <a:gd name="connsiteX170" fmla="*/ 1510397 w 7467600"/>
              <a:gd name="connsiteY170" fmla="*/ 3684705 h 6858000"/>
              <a:gd name="connsiteX171" fmla="*/ 1313114 w 7467600"/>
              <a:gd name="connsiteY171" fmla="*/ 3655216 h 6858000"/>
              <a:gd name="connsiteX172" fmla="*/ 1109304 w 7467600"/>
              <a:gd name="connsiteY172" fmla="*/ 3669030 h 6858000"/>
              <a:gd name="connsiteX173" fmla="*/ 8129 w 7467600"/>
              <a:gd name="connsiteY173" fmla="*/ 4330519 h 6858000"/>
              <a:gd name="connsiteX174" fmla="*/ 687572 w 7467600"/>
              <a:gd name="connsiteY174" fmla="*/ 3925629 h 6858000"/>
              <a:gd name="connsiteX175" fmla="*/ 1138365 w 7467600"/>
              <a:gd name="connsiteY175" fmla="*/ 3774515 h 6858000"/>
              <a:gd name="connsiteX176" fmla="*/ 1505579 w 7467600"/>
              <a:gd name="connsiteY176" fmla="*/ 3655526 h 6858000"/>
              <a:gd name="connsiteX177" fmla="*/ 1313114 w 7467600"/>
              <a:gd name="connsiteY177" fmla="*/ 3655216 h 6858000"/>
              <a:gd name="connsiteX178" fmla="*/ 3655073 w 7467600"/>
              <a:gd name="connsiteY178" fmla="*/ 3650884 h 6858000"/>
              <a:gd name="connsiteX179" fmla="*/ 3989938 w 7467600"/>
              <a:gd name="connsiteY179" fmla="*/ 3991685 h 6858000"/>
              <a:gd name="connsiteX180" fmla="*/ 4393907 w 7467600"/>
              <a:gd name="connsiteY180" fmla="*/ 4261258 h 6858000"/>
              <a:gd name="connsiteX181" fmla="*/ 4648051 w 7467600"/>
              <a:gd name="connsiteY181" fmla="*/ 4374051 h 6858000"/>
              <a:gd name="connsiteX182" fmla="*/ 4383389 w 7467600"/>
              <a:gd name="connsiteY182" fmla="*/ 4184369 h 6858000"/>
              <a:gd name="connsiteX183" fmla="*/ 4165508 w 7467600"/>
              <a:gd name="connsiteY183" fmla="*/ 4035196 h 6858000"/>
              <a:gd name="connsiteX184" fmla="*/ 4068162 w 7467600"/>
              <a:gd name="connsiteY184" fmla="*/ 3953394 h 6858000"/>
              <a:gd name="connsiteX185" fmla="*/ 3981416 w 7467600"/>
              <a:gd name="connsiteY185" fmla="*/ 3880482 h 6858000"/>
              <a:gd name="connsiteX186" fmla="*/ 3800147 w 7467600"/>
              <a:gd name="connsiteY186" fmla="*/ 3749872 h 6858000"/>
              <a:gd name="connsiteX187" fmla="*/ 3655073 w 7467600"/>
              <a:gd name="connsiteY187" fmla="*/ 3650884 h 6858000"/>
              <a:gd name="connsiteX188" fmla="*/ 3670252 w 7467600"/>
              <a:gd name="connsiteY188" fmla="*/ 3622798 h 6858000"/>
              <a:gd name="connsiteX189" fmla="*/ 3817258 w 7467600"/>
              <a:gd name="connsiteY189" fmla="*/ 3723577 h 6858000"/>
              <a:gd name="connsiteX190" fmla="*/ 4000461 w 7467600"/>
              <a:gd name="connsiteY190" fmla="*/ 3855966 h 6858000"/>
              <a:gd name="connsiteX191" fmla="*/ 4088180 w 7467600"/>
              <a:gd name="connsiteY191" fmla="*/ 3929774 h 6858000"/>
              <a:gd name="connsiteX192" fmla="*/ 4184555 w 7467600"/>
              <a:gd name="connsiteY192" fmla="*/ 4010683 h 6858000"/>
              <a:gd name="connsiteX193" fmla="*/ 4399563 w 7467600"/>
              <a:gd name="connsiteY193" fmla="*/ 4158106 h 6858000"/>
              <a:gd name="connsiteX194" fmla="*/ 4684469 w 7467600"/>
              <a:gd name="connsiteY194" fmla="*/ 4364680 h 6858000"/>
              <a:gd name="connsiteX195" fmla="*/ 4690271 w 7467600"/>
              <a:gd name="connsiteY195" fmla="*/ 4370034 h 6858000"/>
              <a:gd name="connsiteX196" fmla="*/ 4136093 w 7467600"/>
              <a:gd name="connsiteY196" fmla="*/ 3858466 h 6858000"/>
              <a:gd name="connsiteX197" fmla="*/ 3670252 w 7467600"/>
              <a:gd name="connsiteY197" fmla="*/ 3622798 h 6858000"/>
              <a:gd name="connsiteX198" fmla="*/ 4440129 w 7467600"/>
              <a:gd name="connsiteY198" fmla="*/ 3448571 h 6858000"/>
              <a:gd name="connsiteX199" fmla="*/ 4856525 w 7467600"/>
              <a:gd name="connsiteY199" fmla="*/ 3915351 h 6858000"/>
              <a:gd name="connsiteX200" fmla="*/ 5059055 w 7467600"/>
              <a:gd name="connsiteY200" fmla="*/ 4108918 h 6858000"/>
              <a:gd name="connsiteX201" fmla="*/ 5290070 w 7467600"/>
              <a:gd name="connsiteY201" fmla="*/ 4263619 h 6858000"/>
              <a:gd name="connsiteX202" fmla="*/ 4834991 w 7467600"/>
              <a:gd name="connsiteY202" fmla="*/ 3830985 h 6858000"/>
              <a:gd name="connsiteX203" fmla="*/ 4440129 w 7467600"/>
              <a:gd name="connsiteY203" fmla="*/ 3448571 h 6858000"/>
              <a:gd name="connsiteX204" fmla="*/ 4441737 w 7467600"/>
              <a:gd name="connsiteY204" fmla="*/ 3399734 h 6858000"/>
              <a:gd name="connsiteX205" fmla="*/ 4431236 w 7467600"/>
              <a:gd name="connsiteY205" fmla="*/ 3400954 h 6858000"/>
              <a:gd name="connsiteX206" fmla="*/ 4557150 w 7467600"/>
              <a:gd name="connsiteY206" fmla="*/ 3510023 h 6858000"/>
              <a:gd name="connsiteX207" fmla="*/ 4856936 w 7467600"/>
              <a:gd name="connsiteY207" fmla="*/ 3809146 h 6858000"/>
              <a:gd name="connsiteX208" fmla="*/ 5111996 w 7467600"/>
              <a:gd name="connsiteY208" fmla="*/ 4065759 h 6858000"/>
              <a:gd name="connsiteX209" fmla="*/ 5388878 w 7467600"/>
              <a:gd name="connsiteY209" fmla="*/ 4300185 h 6858000"/>
              <a:gd name="connsiteX210" fmla="*/ 5425556 w 7467600"/>
              <a:gd name="connsiteY210" fmla="*/ 4308967 h 6858000"/>
              <a:gd name="connsiteX211" fmla="*/ 4943646 w 7467600"/>
              <a:gd name="connsiteY211" fmla="*/ 3822916 h 6858000"/>
              <a:gd name="connsiteX212" fmla="*/ 4594837 w 7467600"/>
              <a:gd name="connsiteY212" fmla="*/ 3532274 h 6858000"/>
              <a:gd name="connsiteX213" fmla="*/ 4441737 w 7467600"/>
              <a:gd name="connsiteY213" fmla="*/ 3399734 h 6858000"/>
              <a:gd name="connsiteX214" fmla="*/ 5425834 w 7467600"/>
              <a:gd name="connsiteY214" fmla="*/ 3162785 h 6858000"/>
              <a:gd name="connsiteX215" fmla="*/ 5401644 w 7467600"/>
              <a:gd name="connsiteY215" fmla="*/ 3617847 h 6858000"/>
              <a:gd name="connsiteX216" fmla="*/ 5467256 w 7467600"/>
              <a:gd name="connsiteY216" fmla="*/ 4175494 h 6858000"/>
              <a:gd name="connsiteX217" fmla="*/ 5448069 w 7467600"/>
              <a:gd name="connsiteY217" fmla="*/ 3567554 h 6858000"/>
              <a:gd name="connsiteX218" fmla="*/ 5425834 w 7467600"/>
              <a:gd name="connsiteY218" fmla="*/ 3162785 h 6858000"/>
              <a:gd name="connsiteX219" fmla="*/ 1318687 w 7467600"/>
              <a:gd name="connsiteY219" fmla="*/ 3113840 h 6858000"/>
              <a:gd name="connsiteX220" fmla="*/ 1066793 w 7467600"/>
              <a:gd name="connsiteY220" fmla="*/ 3212171 h 6858000"/>
              <a:gd name="connsiteX221" fmla="*/ 993319 w 7467600"/>
              <a:gd name="connsiteY221" fmla="*/ 3247648 h 6858000"/>
              <a:gd name="connsiteX222" fmla="*/ 853081 w 7467600"/>
              <a:gd name="connsiteY222" fmla="*/ 3312410 h 6858000"/>
              <a:gd name="connsiteX223" fmla="*/ 805957 w 7467600"/>
              <a:gd name="connsiteY223" fmla="*/ 3330443 h 6858000"/>
              <a:gd name="connsiteX224" fmla="*/ 1318687 w 7467600"/>
              <a:gd name="connsiteY224" fmla="*/ 3113840 h 6858000"/>
              <a:gd name="connsiteX225" fmla="*/ 5453702 w 7467600"/>
              <a:gd name="connsiteY225" fmla="*/ 3090882 h 6858000"/>
              <a:gd name="connsiteX226" fmla="*/ 5480135 w 7467600"/>
              <a:gd name="connsiteY226" fmla="*/ 3565802 h 6858000"/>
              <a:gd name="connsiteX227" fmla="*/ 5499023 w 7467600"/>
              <a:gd name="connsiteY227" fmla="*/ 4166310 h 6858000"/>
              <a:gd name="connsiteX228" fmla="*/ 5547022 w 7467600"/>
              <a:gd name="connsiteY228" fmla="*/ 3607838 h 6858000"/>
              <a:gd name="connsiteX229" fmla="*/ 5515964 w 7467600"/>
              <a:gd name="connsiteY229" fmla="*/ 3378541 h 6858000"/>
              <a:gd name="connsiteX230" fmla="*/ 5453702 w 7467600"/>
              <a:gd name="connsiteY230" fmla="*/ 3090882 h 6858000"/>
              <a:gd name="connsiteX231" fmla="*/ 1238695 w 7467600"/>
              <a:gd name="connsiteY231" fmla="*/ 3076820 h 6858000"/>
              <a:gd name="connsiteX232" fmla="*/ 716371 w 7467600"/>
              <a:gd name="connsiteY232" fmla="*/ 3293249 h 6858000"/>
              <a:gd name="connsiteX233" fmla="*/ 579522 w 7467600"/>
              <a:gd name="connsiteY233" fmla="*/ 3371759 h 6858000"/>
              <a:gd name="connsiteX234" fmla="*/ 600288 w 7467600"/>
              <a:gd name="connsiteY234" fmla="*/ 3365555 h 6858000"/>
              <a:gd name="connsiteX235" fmla="*/ 840692 w 7467600"/>
              <a:gd name="connsiteY235" fmla="*/ 3284921 h 6858000"/>
              <a:gd name="connsiteX236" fmla="*/ 979248 w 7467600"/>
              <a:gd name="connsiteY236" fmla="*/ 3221003 h 6858000"/>
              <a:gd name="connsiteX237" fmla="*/ 1053282 w 7467600"/>
              <a:gd name="connsiteY237" fmla="*/ 3185247 h 6858000"/>
              <a:gd name="connsiteX238" fmla="*/ 1320603 w 7467600"/>
              <a:gd name="connsiteY238" fmla="*/ 3081281 h 6858000"/>
              <a:gd name="connsiteX239" fmla="*/ 1238695 w 7467600"/>
              <a:gd name="connsiteY239" fmla="*/ 3076820 h 6858000"/>
              <a:gd name="connsiteX240" fmla="*/ 5425627 w 7467600"/>
              <a:gd name="connsiteY240" fmla="*/ 2954192 h 6858000"/>
              <a:gd name="connsiteX241" fmla="*/ 5470770 w 7467600"/>
              <a:gd name="connsiteY241" fmla="*/ 3005435 h 6858000"/>
              <a:gd name="connsiteX242" fmla="*/ 5519779 w 7467600"/>
              <a:gd name="connsiteY242" fmla="*/ 4359223 h 6858000"/>
              <a:gd name="connsiteX243" fmla="*/ 5520293 w 7467600"/>
              <a:gd name="connsiteY243" fmla="*/ 4360602 h 6858000"/>
              <a:gd name="connsiteX244" fmla="*/ 5767221 w 7467600"/>
              <a:gd name="connsiteY244" fmla="*/ 4665564 h 6858000"/>
              <a:gd name="connsiteX245" fmla="*/ 6937169 w 7467600"/>
              <a:gd name="connsiteY245" fmla="*/ 4815941 h 6858000"/>
              <a:gd name="connsiteX246" fmla="*/ 6953922 w 7467600"/>
              <a:gd name="connsiteY246" fmla="*/ 4890068 h 6858000"/>
              <a:gd name="connsiteX247" fmla="*/ 6071359 w 7467600"/>
              <a:gd name="connsiteY247" fmla="*/ 4770770 h 6858000"/>
              <a:gd name="connsiteX248" fmla="*/ 6038839 w 7467600"/>
              <a:gd name="connsiteY248" fmla="*/ 4764474 h 6858000"/>
              <a:gd name="connsiteX249" fmla="*/ 6038706 w 7467600"/>
              <a:gd name="connsiteY249" fmla="*/ 4763847 h 6858000"/>
              <a:gd name="connsiteX250" fmla="*/ 6037784 w 7467600"/>
              <a:gd name="connsiteY250" fmla="*/ 4764270 h 6858000"/>
              <a:gd name="connsiteX251" fmla="*/ 6038839 w 7467600"/>
              <a:gd name="connsiteY251" fmla="*/ 4764474 h 6858000"/>
              <a:gd name="connsiteX252" fmla="*/ 6040338 w 7467600"/>
              <a:gd name="connsiteY252" fmla="*/ 4771418 h 6858000"/>
              <a:gd name="connsiteX253" fmla="*/ 6024488 w 7467600"/>
              <a:gd name="connsiteY253" fmla="*/ 4809903 h 6858000"/>
              <a:gd name="connsiteX254" fmla="*/ 5599771 w 7467600"/>
              <a:gd name="connsiteY254" fmla="*/ 5509652 h 6858000"/>
              <a:gd name="connsiteX255" fmla="*/ 5548843 w 7467600"/>
              <a:gd name="connsiteY255" fmla="*/ 5563845 h 6858000"/>
              <a:gd name="connsiteX256" fmla="*/ 5940952 w 7467600"/>
              <a:gd name="connsiteY256" fmla="*/ 6250028 h 6858000"/>
              <a:gd name="connsiteX257" fmla="*/ 6043441 w 7467600"/>
              <a:gd name="connsiteY257" fmla="*/ 6665847 h 6858000"/>
              <a:gd name="connsiteX258" fmla="*/ 6093432 w 7467600"/>
              <a:gd name="connsiteY258" fmla="*/ 6858000 h 6858000"/>
              <a:gd name="connsiteX259" fmla="*/ 6034344 w 7467600"/>
              <a:gd name="connsiteY259" fmla="*/ 6858000 h 6858000"/>
              <a:gd name="connsiteX260" fmla="*/ 6026679 w 7467600"/>
              <a:gd name="connsiteY260" fmla="*/ 6836959 h 6858000"/>
              <a:gd name="connsiteX261" fmla="*/ 5800441 w 7467600"/>
              <a:gd name="connsiteY261" fmla="*/ 6335286 h 6858000"/>
              <a:gd name="connsiteX262" fmla="*/ 5526562 w 7467600"/>
              <a:gd name="connsiteY262" fmla="*/ 5705388 h 6858000"/>
              <a:gd name="connsiteX263" fmla="*/ 5519640 w 7467600"/>
              <a:gd name="connsiteY263" fmla="*/ 5683774 h 6858000"/>
              <a:gd name="connsiteX264" fmla="*/ 5844559 w 7467600"/>
              <a:gd name="connsiteY264" fmla="*/ 6553349 h 6858000"/>
              <a:gd name="connsiteX265" fmla="*/ 5975994 w 7467600"/>
              <a:gd name="connsiteY265" fmla="*/ 6858000 h 6858000"/>
              <a:gd name="connsiteX266" fmla="*/ 5898547 w 7467600"/>
              <a:gd name="connsiteY266" fmla="*/ 6858000 h 6858000"/>
              <a:gd name="connsiteX267" fmla="*/ 5682041 w 7467600"/>
              <a:gd name="connsiteY267" fmla="*/ 6355860 h 6858000"/>
              <a:gd name="connsiteX268" fmla="*/ 5461758 w 7467600"/>
              <a:gd name="connsiteY268" fmla="*/ 5820220 h 6858000"/>
              <a:gd name="connsiteX269" fmla="*/ 5237282 w 7467600"/>
              <a:gd name="connsiteY269" fmla="*/ 6579086 h 6858000"/>
              <a:gd name="connsiteX270" fmla="*/ 5115009 w 7467600"/>
              <a:gd name="connsiteY270" fmla="*/ 6858000 h 6858000"/>
              <a:gd name="connsiteX271" fmla="*/ 5028074 w 7467600"/>
              <a:gd name="connsiteY271" fmla="*/ 6858000 h 6858000"/>
              <a:gd name="connsiteX272" fmla="*/ 5079508 w 7467600"/>
              <a:gd name="connsiteY272" fmla="*/ 6749074 h 6858000"/>
              <a:gd name="connsiteX273" fmla="*/ 5371846 w 7467600"/>
              <a:gd name="connsiteY273" fmla="*/ 5924413 h 6858000"/>
              <a:gd name="connsiteX274" fmla="*/ 5270512 w 7467600"/>
              <a:gd name="connsiteY274" fmla="*/ 6138975 h 6858000"/>
              <a:gd name="connsiteX275" fmla="*/ 5062409 w 7467600"/>
              <a:gd name="connsiteY275" fmla="*/ 6653544 h 6858000"/>
              <a:gd name="connsiteX276" fmla="*/ 5036628 w 7467600"/>
              <a:gd name="connsiteY276" fmla="*/ 6754247 h 6858000"/>
              <a:gd name="connsiteX277" fmla="*/ 5009112 w 7467600"/>
              <a:gd name="connsiteY277" fmla="*/ 6858000 h 6858000"/>
              <a:gd name="connsiteX278" fmla="*/ 4976679 w 7467600"/>
              <a:gd name="connsiteY278" fmla="*/ 6858000 h 6858000"/>
              <a:gd name="connsiteX279" fmla="*/ 5006537 w 7467600"/>
              <a:gd name="connsiteY279" fmla="*/ 6747068 h 6858000"/>
              <a:gd name="connsiteX280" fmla="*/ 5032723 w 7467600"/>
              <a:gd name="connsiteY280" fmla="*/ 6644957 h 6858000"/>
              <a:gd name="connsiteX281" fmla="*/ 5242949 w 7467600"/>
              <a:gd name="connsiteY281" fmla="*/ 6125175 h 6858000"/>
              <a:gd name="connsiteX282" fmla="*/ 5286321 w 7467600"/>
              <a:gd name="connsiteY282" fmla="*/ 6033555 h 6858000"/>
              <a:gd name="connsiteX283" fmla="*/ 5008210 w 7467600"/>
              <a:gd name="connsiteY283" fmla="*/ 6649194 h 6858000"/>
              <a:gd name="connsiteX284" fmla="*/ 4986321 w 7467600"/>
              <a:gd name="connsiteY284" fmla="*/ 6765687 h 6858000"/>
              <a:gd name="connsiteX285" fmla="*/ 4973474 w 7467600"/>
              <a:gd name="connsiteY285" fmla="*/ 6858000 h 6858000"/>
              <a:gd name="connsiteX286" fmla="*/ 4907178 w 7467600"/>
              <a:gd name="connsiteY286" fmla="*/ 6858000 h 6858000"/>
              <a:gd name="connsiteX287" fmla="*/ 4910810 w 7467600"/>
              <a:gd name="connsiteY287" fmla="*/ 6829660 h 6858000"/>
              <a:gd name="connsiteX288" fmla="*/ 4987461 w 7467600"/>
              <a:gd name="connsiteY288" fmla="*/ 6432994 h 6858000"/>
              <a:gd name="connsiteX289" fmla="*/ 5179262 w 7467600"/>
              <a:gd name="connsiteY289" fmla="*/ 6035044 h 6858000"/>
              <a:gd name="connsiteX290" fmla="*/ 4689678 w 7467600"/>
              <a:gd name="connsiteY290" fmla="*/ 6440241 h 6858000"/>
              <a:gd name="connsiteX291" fmla="*/ 4477543 w 7467600"/>
              <a:gd name="connsiteY291" fmla="*/ 6674836 h 6858000"/>
              <a:gd name="connsiteX292" fmla="*/ 4329957 w 7467600"/>
              <a:gd name="connsiteY292" fmla="*/ 6858000 h 6858000"/>
              <a:gd name="connsiteX293" fmla="*/ 4218595 w 7467600"/>
              <a:gd name="connsiteY293" fmla="*/ 6858000 h 6858000"/>
              <a:gd name="connsiteX294" fmla="*/ 4368888 w 7467600"/>
              <a:gd name="connsiteY294" fmla="*/ 6668412 h 6858000"/>
              <a:gd name="connsiteX295" fmla="*/ 4563091 w 7467600"/>
              <a:gd name="connsiteY295" fmla="*/ 6442508 h 6858000"/>
              <a:gd name="connsiteX296" fmla="*/ 5387324 w 7467600"/>
              <a:gd name="connsiteY296" fmla="*/ 5705830 h 6858000"/>
              <a:gd name="connsiteX297" fmla="*/ 5073620 w 7467600"/>
              <a:gd name="connsiteY297" fmla="*/ 5955437 h 6858000"/>
              <a:gd name="connsiteX298" fmla="*/ 4689789 w 7467600"/>
              <a:gd name="connsiteY298" fmla="*/ 6268382 h 6858000"/>
              <a:gd name="connsiteX299" fmla="*/ 4418722 w 7467600"/>
              <a:gd name="connsiteY299" fmla="*/ 6570886 h 6858000"/>
              <a:gd name="connsiteX300" fmla="*/ 4214944 w 7467600"/>
              <a:gd name="connsiteY300" fmla="*/ 6858000 h 6858000"/>
              <a:gd name="connsiteX301" fmla="*/ 4177898 w 7467600"/>
              <a:gd name="connsiteY301" fmla="*/ 6858000 h 6858000"/>
              <a:gd name="connsiteX302" fmla="*/ 4391597 w 7467600"/>
              <a:gd name="connsiteY302" fmla="*/ 6556370 h 6858000"/>
              <a:gd name="connsiteX303" fmla="*/ 4668889 w 7467600"/>
              <a:gd name="connsiteY303" fmla="*/ 6246399 h 6858000"/>
              <a:gd name="connsiteX304" fmla="*/ 5055427 w 7467600"/>
              <a:gd name="connsiteY304" fmla="*/ 5931476 h 6858000"/>
              <a:gd name="connsiteX305" fmla="*/ 5371814 w 7467600"/>
              <a:gd name="connsiteY305" fmla="*/ 5678975 h 6858000"/>
              <a:gd name="connsiteX306" fmla="*/ 4987918 w 7467600"/>
              <a:gd name="connsiteY306" fmla="*/ 5838701 h 6858000"/>
              <a:gd name="connsiteX307" fmla="*/ 4317146 w 7467600"/>
              <a:gd name="connsiteY307" fmla="*/ 6587716 h 6858000"/>
              <a:gd name="connsiteX308" fmla="*/ 4171627 w 7467600"/>
              <a:gd name="connsiteY308" fmla="*/ 6858000 h 6858000"/>
              <a:gd name="connsiteX309" fmla="*/ 4081585 w 7467600"/>
              <a:gd name="connsiteY309" fmla="*/ 6858000 h 6858000"/>
              <a:gd name="connsiteX310" fmla="*/ 4238603 w 7467600"/>
              <a:gd name="connsiteY310" fmla="*/ 6559341 h 6858000"/>
              <a:gd name="connsiteX311" fmla="*/ 4778333 w 7467600"/>
              <a:gd name="connsiteY311" fmla="*/ 5873626 h 6858000"/>
              <a:gd name="connsiteX312" fmla="*/ 5414185 w 7467600"/>
              <a:gd name="connsiteY312" fmla="*/ 5573882 h 6858000"/>
              <a:gd name="connsiteX313" fmla="*/ 5959648 w 7467600"/>
              <a:gd name="connsiteY313" fmla="*/ 4760797 h 6858000"/>
              <a:gd name="connsiteX314" fmla="*/ 5355019 w 7467600"/>
              <a:gd name="connsiteY314" fmla="*/ 4734672 h 6858000"/>
              <a:gd name="connsiteX315" fmla="*/ 5083565 w 7467600"/>
              <a:gd name="connsiteY315" fmla="*/ 5179121 h 6858000"/>
              <a:gd name="connsiteX316" fmla="*/ 4713577 w 7467600"/>
              <a:gd name="connsiteY316" fmla="*/ 5616803 h 6858000"/>
              <a:gd name="connsiteX317" fmla="*/ 3989559 w 7467600"/>
              <a:gd name="connsiteY317" fmla="*/ 6145945 h 6858000"/>
              <a:gd name="connsiteX318" fmla="*/ 3939824 w 7467600"/>
              <a:gd name="connsiteY318" fmla="*/ 6066900 h 6858000"/>
              <a:gd name="connsiteX319" fmla="*/ 4584537 w 7467600"/>
              <a:gd name="connsiteY319" fmla="*/ 5324826 h 6858000"/>
              <a:gd name="connsiteX320" fmla="*/ 5037105 w 7467600"/>
              <a:gd name="connsiteY320" fmla="*/ 5088765 h 6858000"/>
              <a:gd name="connsiteX321" fmla="*/ 5039930 w 7467600"/>
              <a:gd name="connsiteY321" fmla="*/ 5089585 h 6858000"/>
              <a:gd name="connsiteX322" fmla="*/ 5263764 w 7467600"/>
              <a:gd name="connsiteY322" fmla="*/ 4735525 h 6858000"/>
              <a:gd name="connsiteX323" fmla="*/ 4086300 w 7467600"/>
              <a:gd name="connsiteY323" fmla="*/ 4884599 h 6858000"/>
              <a:gd name="connsiteX324" fmla="*/ 4085485 w 7467600"/>
              <a:gd name="connsiteY324" fmla="*/ 4899070 h 6858000"/>
              <a:gd name="connsiteX325" fmla="*/ 3871915 w 7467600"/>
              <a:gd name="connsiteY325" fmla="*/ 5253645 h 6858000"/>
              <a:gd name="connsiteX326" fmla="*/ 3799374 w 7467600"/>
              <a:gd name="connsiteY326" fmla="*/ 5466127 h 6858000"/>
              <a:gd name="connsiteX327" fmla="*/ 3498850 w 7467600"/>
              <a:gd name="connsiteY327" fmla="*/ 6661888 h 6858000"/>
              <a:gd name="connsiteX328" fmla="*/ 3399216 w 7467600"/>
              <a:gd name="connsiteY328" fmla="*/ 6858000 h 6858000"/>
              <a:gd name="connsiteX329" fmla="*/ 3303688 w 7467600"/>
              <a:gd name="connsiteY329" fmla="*/ 6858000 h 6858000"/>
              <a:gd name="connsiteX330" fmla="*/ 3391774 w 7467600"/>
              <a:gd name="connsiteY330" fmla="*/ 6697181 h 6858000"/>
              <a:gd name="connsiteX331" fmla="*/ 3735540 w 7467600"/>
              <a:gd name="connsiteY331" fmla="*/ 5546923 h 6858000"/>
              <a:gd name="connsiteX332" fmla="*/ 3729438 w 7467600"/>
              <a:gd name="connsiteY332" fmla="*/ 5569058 h 6858000"/>
              <a:gd name="connsiteX333" fmla="*/ 3707782 w 7467600"/>
              <a:gd name="connsiteY333" fmla="*/ 5644908 h 6858000"/>
              <a:gd name="connsiteX334" fmla="*/ 3583827 w 7467600"/>
              <a:gd name="connsiteY334" fmla="*/ 6039215 h 6858000"/>
              <a:gd name="connsiteX335" fmla="*/ 3547861 w 7467600"/>
              <a:gd name="connsiteY335" fmla="*/ 6129609 h 6858000"/>
              <a:gd name="connsiteX336" fmla="*/ 3490905 w 7467600"/>
              <a:gd name="connsiteY336" fmla="*/ 6277660 h 6858000"/>
              <a:gd name="connsiteX337" fmla="*/ 3455859 w 7467600"/>
              <a:gd name="connsiteY337" fmla="*/ 6391301 h 6858000"/>
              <a:gd name="connsiteX338" fmla="*/ 3429112 w 7467600"/>
              <a:gd name="connsiteY338" fmla="*/ 6479469 h 6858000"/>
              <a:gd name="connsiteX339" fmla="*/ 3304862 w 7467600"/>
              <a:gd name="connsiteY339" fmla="*/ 6796476 h 6858000"/>
              <a:gd name="connsiteX340" fmla="*/ 3276071 w 7467600"/>
              <a:gd name="connsiteY340" fmla="*/ 6858000 h 6858000"/>
              <a:gd name="connsiteX341" fmla="*/ 3240805 w 7467600"/>
              <a:gd name="connsiteY341" fmla="*/ 6858000 h 6858000"/>
              <a:gd name="connsiteX342" fmla="*/ 3275917 w 7467600"/>
              <a:gd name="connsiteY342" fmla="*/ 6783192 h 6858000"/>
              <a:gd name="connsiteX343" fmla="*/ 3399358 w 7467600"/>
              <a:gd name="connsiteY343" fmla="*/ 6469011 h 6858000"/>
              <a:gd name="connsiteX344" fmla="*/ 3425650 w 7467600"/>
              <a:gd name="connsiteY344" fmla="*/ 6381333 h 6858000"/>
              <a:gd name="connsiteX345" fmla="*/ 3460661 w 7467600"/>
              <a:gd name="connsiteY345" fmla="*/ 6266763 h 6858000"/>
              <a:gd name="connsiteX346" fmla="*/ 3518021 w 7467600"/>
              <a:gd name="connsiteY346" fmla="*/ 6117298 h 6858000"/>
              <a:gd name="connsiteX347" fmla="*/ 3554035 w 7467600"/>
              <a:gd name="connsiteY347" fmla="*/ 6027832 h 6858000"/>
              <a:gd name="connsiteX348" fmla="*/ 3677174 w 7467600"/>
              <a:gd name="connsiteY348" fmla="*/ 5636351 h 6858000"/>
              <a:gd name="connsiteX349" fmla="*/ 3698819 w 7467600"/>
              <a:gd name="connsiteY349" fmla="*/ 5560503 h 6858000"/>
              <a:gd name="connsiteX350" fmla="*/ 3702094 w 7467600"/>
              <a:gd name="connsiteY350" fmla="*/ 5549194 h 6858000"/>
              <a:gd name="connsiteX351" fmla="*/ 3398355 w 7467600"/>
              <a:gd name="connsiteY351" fmla="*/ 6094603 h 6858000"/>
              <a:gd name="connsiteX352" fmla="*/ 3193941 w 7467600"/>
              <a:gd name="connsiteY352" fmla="*/ 6798775 h 6858000"/>
              <a:gd name="connsiteX353" fmla="*/ 3184140 w 7467600"/>
              <a:gd name="connsiteY353" fmla="*/ 6858000 h 6858000"/>
              <a:gd name="connsiteX354" fmla="*/ 3099978 w 7467600"/>
              <a:gd name="connsiteY354" fmla="*/ 6858000 h 6858000"/>
              <a:gd name="connsiteX355" fmla="*/ 3101556 w 7467600"/>
              <a:gd name="connsiteY355" fmla="*/ 6843337 h 6858000"/>
              <a:gd name="connsiteX356" fmla="*/ 3370162 w 7467600"/>
              <a:gd name="connsiteY356" fmla="*/ 5785550 h 6858000"/>
              <a:gd name="connsiteX357" fmla="*/ 3746477 w 7467600"/>
              <a:gd name="connsiteY357" fmla="*/ 5377889 h 6858000"/>
              <a:gd name="connsiteX358" fmla="*/ 3863399 w 7467600"/>
              <a:gd name="connsiteY358" fmla="*/ 5087257 h 6858000"/>
              <a:gd name="connsiteX359" fmla="*/ 3968712 w 7467600"/>
              <a:gd name="connsiteY359" fmla="*/ 4913989 h 6858000"/>
              <a:gd name="connsiteX360" fmla="*/ 2792390 w 7467600"/>
              <a:gd name="connsiteY360" fmla="*/ 5382974 h 6858000"/>
              <a:gd name="connsiteX361" fmla="*/ 2714982 w 7467600"/>
              <a:gd name="connsiteY361" fmla="*/ 5427051 h 6858000"/>
              <a:gd name="connsiteX362" fmla="*/ 2813361 w 7467600"/>
              <a:gd name="connsiteY362" fmla="*/ 6023912 h 6858000"/>
              <a:gd name="connsiteX363" fmla="*/ 2688430 w 7467600"/>
              <a:gd name="connsiteY363" fmla="*/ 6801564 h 6858000"/>
              <a:gd name="connsiteX364" fmla="*/ 2629626 w 7467600"/>
              <a:gd name="connsiteY364" fmla="*/ 6763394 h 6858000"/>
              <a:gd name="connsiteX365" fmla="*/ 2565328 w 7467600"/>
              <a:gd name="connsiteY365" fmla="*/ 5516399 h 6858000"/>
              <a:gd name="connsiteX366" fmla="*/ 1922999 w 7467600"/>
              <a:gd name="connsiteY366" fmla="*/ 5980343 h 6858000"/>
              <a:gd name="connsiteX367" fmla="*/ 1950261 w 7467600"/>
              <a:gd name="connsiteY367" fmla="*/ 6405858 h 6858000"/>
              <a:gd name="connsiteX368" fmla="*/ 2365554 w 7467600"/>
              <a:gd name="connsiteY368" fmla="*/ 6759107 h 6858000"/>
              <a:gd name="connsiteX369" fmla="*/ 2424142 w 7467600"/>
              <a:gd name="connsiteY369" fmla="*/ 6858000 h 6858000"/>
              <a:gd name="connsiteX370" fmla="*/ 2395994 w 7467600"/>
              <a:gd name="connsiteY370" fmla="*/ 6858000 h 6858000"/>
              <a:gd name="connsiteX371" fmla="*/ 2392863 w 7467600"/>
              <a:gd name="connsiteY371" fmla="*/ 6852964 h 6858000"/>
              <a:gd name="connsiteX372" fmla="*/ 2017589 w 7467600"/>
              <a:gd name="connsiteY372" fmla="*/ 6493982 h 6858000"/>
              <a:gd name="connsiteX373" fmla="*/ 2147336 w 7467600"/>
              <a:gd name="connsiteY373" fmla="*/ 6594052 h 6858000"/>
              <a:gd name="connsiteX374" fmla="*/ 2207047 w 7467600"/>
              <a:gd name="connsiteY374" fmla="*/ 6654540 h 6858000"/>
              <a:gd name="connsiteX375" fmla="*/ 2299106 w 7467600"/>
              <a:gd name="connsiteY375" fmla="*/ 6778931 h 6858000"/>
              <a:gd name="connsiteX376" fmla="*/ 2314430 w 7467600"/>
              <a:gd name="connsiteY376" fmla="*/ 6801144 h 6858000"/>
              <a:gd name="connsiteX377" fmla="*/ 2352406 w 7467600"/>
              <a:gd name="connsiteY377" fmla="*/ 6858000 h 6858000"/>
              <a:gd name="connsiteX378" fmla="*/ 2314492 w 7467600"/>
              <a:gd name="connsiteY378" fmla="*/ 6858000 h 6858000"/>
              <a:gd name="connsiteX379" fmla="*/ 2288095 w 7467600"/>
              <a:gd name="connsiteY379" fmla="*/ 6818030 h 6858000"/>
              <a:gd name="connsiteX380" fmla="*/ 2272768 w 7467600"/>
              <a:gd name="connsiteY380" fmla="*/ 6795822 h 6858000"/>
              <a:gd name="connsiteX381" fmla="*/ 2182715 w 7467600"/>
              <a:gd name="connsiteY381" fmla="*/ 6675071 h 6858000"/>
              <a:gd name="connsiteX382" fmla="*/ 2032061 w 7467600"/>
              <a:gd name="connsiteY382" fmla="*/ 6541380 h 6858000"/>
              <a:gd name="connsiteX383" fmla="*/ 2257220 w 7467600"/>
              <a:gd name="connsiteY383" fmla="*/ 6826257 h 6858000"/>
              <a:gd name="connsiteX384" fmla="*/ 2281324 w 7467600"/>
              <a:gd name="connsiteY384" fmla="*/ 6858000 h 6858000"/>
              <a:gd name="connsiteX385" fmla="*/ 2242860 w 7467600"/>
              <a:gd name="connsiteY385" fmla="*/ 6858000 h 6858000"/>
              <a:gd name="connsiteX386" fmla="*/ 2232818 w 7467600"/>
              <a:gd name="connsiteY386" fmla="*/ 6844926 h 6858000"/>
              <a:gd name="connsiteX387" fmla="*/ 1990172 w 7467600"/>
              <a:gd name="connsiteY387" fmla="*/ 6542121 h 6858000"/>
              <a:gd name="connsiteX388" fmla="*/ 2124090 w 7467600"/>
              <a:gd name="connsiteY388" fmla="*/ 6761017 h 6858000"/>
              <a:gd name="connsiteX389" fmla="*/ 2200380 w 7467600"/>
              <a:gd name="connsiteY389" fmla="*/ 6858000 h 6858000"/>
              <a:gd name="connsiteX390" fmla="*/ 2147507 w 7467600"/>
              <a:gd name="connsiteY390" fmla="*/ 6858000 h 6858000"/>
              <a:gd name="connsiteX391" fmla="*/ 2070668 w 7467600"/>
              <a:gd name="connsiteY391" fmla="*/ 6761520 h 6858000"/>
              <a:gd name="connsiteX392" fmla="*/ 1975142 w 7467600"/>
              <a:gd name="connsiteY392" fmla="*/ 6585570 h 6858000"/>
              <a:gd name="connsiteX393" fmla="*/ 2050035 w 7467600"/>
              <a:gd name="connsiteY393" fmla="*/ 6813345 h 6858000"/>
              <a:gd name="connsiteX394" fmla="*/ 2063025 w 7467600"/>
              <a:gd name="connsiteY394" fmla="*/ 6858000 h 6858000"/>
              <a:gd name="connsiteX395" fmla="*/ 2021675 w 7467600"/>
              <a:gd name="connsiteY395" fmla="*/ 6858000 h 6858000"/>
              <a:gd name="connsiteX396" fmla="*/ 2019308 w 7467600"/>
              <a:gd name="connsiteY396" fmla="*/ 6847118 h 6858000"/>
              <a:gd name="connsiteX397" fmla="*/ 1938835 w 7467600"/>
              <a:gd name="connsiteY397" fmla="*/ 6551160 h 6858000"/>
              <a:gd name="connsiteX398" fmla="*/ 1953230 w 7467600"/>
              <a:gd name="connsiteY398" fmla="*/ 6759699 h 6858000"/>
              <a:gd name="connsiteX399" fmla="*/ 1956763 w 7467600"/>
              <a:gd name="connsiteY399" fmla="*/ 6778191 h 6858000"/>
              <a:gd name="connsiteX400" fmla="*/ 1967925 w 7467600"/>
              <a:gd name="connsiteY400" fmla="*/ 6858000 h 6858000"/>
              <a:gd name="connsiteX401" fmla="*/ 1936622 w 7467600"/>
              <a:gd name="connsiteY401" fmla="*/ 6858000 h 6858000"/>
              <a:gd name="connsiteX402" fmla="*/ 1926261 w 7467600"/>
              <a:gd name="connsiteY402" fmla="*/ 6784064 h 6858000"/>
              <a:gd name="connsiteX403" fmla="*/ 1922724 w 7467600"/>
              <a:gd name="connsiteY403" fmla="*/ 6765577 h 6858000"/>
              <a:gd name="connsiteX404" fmla="*/ 1904650 w 7467600"/>
              <a:gd name="connsiteY404" fmla="*/ 6639616 h 6858000"/>
              <a:gd name="connsiteX405" fmla="*/ 1885273 w 7467600"/>
              <a:gd name="connsiteY405" fmla="*/ 6858000 h 6858000"/>
              <a:gd name="connsiteX406" fmla="*/ 1854363 w 7467600"/>
              <a:gd name="connsiteY406" fmla="*/ 6858000 h 6858000"/>
              <a:gd name="connsiteX407" fmla="*/ 1880391 w 7467600"/>
              <a:gd name="connsiteY407" fmla="*/ 6603796 h 6858000"/>
              <a:gd name="connsiteX408" fmla="*/ 1818273 w 7467600"/>
              <a:gd name="connsiteY408" fmla="*/ 6715729 h 6858000"/>
              <a:gd name="connsiteX409" fmla="*/ 1794691 w 7467600"/>
              <a:gd name="connsiteY409" fmla="*/ 6843239 h 6858000"/>
              <a:gd name="connsiteX410" fmla="*/ 1794914 w 7467600"/>
              <a:gd name="connsiteY410" fmla="*/ 6858000 h 6858000"/>
              <a:gd name="connsiteX411" fmla="*/ 1746128 w 7467600"/>
              <a:gd name="connsiteY411" fmla="*/ 6858000 h 6858000"/>
              <a:gd name="connsiteX412" fmla="*/ 1753934 w 7467600"/>
              <a:gd name="connsiteY412" fmla="*/ 6724796 h 6858000"/>
              <a:gd name="connsiteX413" fmla="*/ 1792053 w 7467600"/>
              <a:gd name="connsiteY413" fmla="*/ 6572396 h 6858000"/>
              <a:gd name="connsiteX414" fmla="*/ 1862248 w 7467600"/>
              <a:gd name="connsiteY414" fmla="*/ 6266397 h 6858000"/>
              <a:gd name="connsiteX415" fmla="*/ 1862250 w 7467600"/>
              <a:gd name="connsiteY415" fmla="*/ 6033531 h 6858000"/>
              <a:gd name="connsiteX416" fmla="*/ 1211999 w 7467600"/>
              <a:gd name="connsiteY416" fmla="*/ 6683610 h 6858000"/>
              <a:gd name="connsiteX417" fmla="*/ 1213266 w 7467600"/>
              <a:gd name="connsiteY417" fmla="*/ 6691947 h 6858000"/>
              <a:gd name="connsiteX418" fmla="*/ 1203370 w 7467600"/>
              <a:gd name="connsiteY418" fmla="*/ 6850676 h 6858000"/>
              <a:gd name="connsiteX419" fmla="*/ 1203671 w 7467600"/>
              <a:gd name="connsiteY419" fmla="*/ 6858000 h 6858000"/>
              <a:gd name="connsiteX420" fmla="*/ 1143180 w 7467600"/>
              <a:gd name="connsiteY420" fmla="*/ 6858000 h 6858000"/>
              <a:gd name="connsiteX421" fmla="*/ 1142176 w 7467600"/>
              <a:gd name="connsiteY421" fmla="*/ 6766045 h 6858000"/>
              <a:gd name="connsiteX422" fmla="*/ 1067484 w 7467600"/>
              <a:gd name="connsiteY422" fmla="*/ 6858000 h 6858000"/>
              <a:gd name="connsiteX423" fmla="*/ 953928 w 7467600"/>
              <a:gd name="connsiteY423" fmla="*/ 6858000 h 6858000"/>
              <a:gd name="connsiteX424" fmla="*/ 959715 w 7467600"/>
              <a:gd name="connsiteY424" fmla="*/ 6850185 h 6858000"/>
              <a:gd name="connsiteX425" fmla="*/ 1483788 w 7467600"/>
              <a:gd name="connsiteY425" fmla="*/ 6259174 h 6858000"/>
              <a:gd name="connsiteX426" fmla="*/ 1100671 w 7467600"/>
              <a:gd name="connsiteY426" fmla="*/ 6252137 h 6858000"/>
              <a:gd name="connsiteX427" fmla="*/ 1090144 w 7467600"/>
              <a:gd name="connsiteY427" fmla="*/ 6256748 h 6858000"/>
              <a:gd name="connsiteX428" fmla="*/ 1095872 w 7467600"/>
              <a:gd name="connsiteY428" fmla="*/ 6271892 h 6858000"/>
              <a:gd name="connsiteX429" fmla="*/ 262785 w 7467600"/>
              <a:gd name="connsiteY429" fmla="*/ 6845450 h 6858000"/>
              <a:gd name="connsiteX430" fmla="*/ 209968 w 7467600"/>
              <a:gd name="connsiteY430" fmla="*/ 6770713 h 6858000"/>
              <a:gd name="connsiteX431" fmla="*/ 873460 w 7467600"/>
              <a:gd name="connsiteY431" fmla="*/ 6253768 h 6858000"/>
              <a:gd name="connsiteX432" fmla="*/ 192686 w 7467600"/>
              <a:gd name="connsiteY432" fmla="*/ 5849257 h 6858000"/>
              <a:gd name="connsiteX433" fmla="*/ 4696 w 7467600"/>
              <a:gd name="connsiteY433" fmla="*/ 5697668 h 6858000"/>
              <a:gd name="connsiteX434" fmla="*/ 0 w 7467600"/>
              <a:gd name="connsiteY434" fmla="*/ 5689984 h 6858000"/>
              <a:gd name="connsiteX435" fmla="*/ 0 w 7467600"/>
              <a:gd name="connsiteY435" fmla="*/ 5513472 h 6858000"/>
              <a:gd name="connsiteX436" fmla="*/ 174101 w 7467600"/>
              <a:gd name="connsiteY436" fmla="*/ 5620277 h 6858000"/>
              <a:gd name="connsiteX437" fmla="*/ 891800 w 7467600"/>
              <a:gd name="connsiteY437" fmla="*/ 6036935 h 6858000"/>
              <a:gd name="connsiteX438" fmla="*/ 1072219 w 7467600"/>
              <a:gd name="connsiteY438" fmla="*/ 6169443 h 6858000"/>
              <a:gd name="connsiteX439" fmla="*/ 1074117 w 7467600"/>
              <a:gd name="connsiteY439" fmla="*/ 6170301 h 6858000"/>
              <a:gd name="connsiteX440" fmla="*/ 1083114 w 7467600"/>
              <a:gd name="connsiteY440" fmla="*/ 6174131 h 6858000"/>
              <a:gd name="connsiteX441" fmla="*/ 1543010 w 7467600"/>
              <a:gd name="connsiteY441" fmla="*/ 6191140 h 6858000"/>
              <a:gd name="connsiteX442" fmla="*/ 1551080 w 7467600"/>
              <a:gd name="connsiteY442" fmla="*/ 6195006 h 6858000"/>
              <a:gd name="connsiteX443" fmla="*/ 2345443 w 7467600"/>
              <a:gd name="connsiteY443" fmla="*/ 5549882 h 6858000"/>
              <a:gd name="connsiteX444" fmla="*/ 1721499 w 7467600"/>
              <a:gd name="connsiteY444" fmla="*/ 5599969 h 6858000"/>
              <a:gd name="connsiteX445" fmla="*/ 767716 w 7467600"/>
              <a:gd name="connsiteY445" fmla="*/ 5472768 h 6858000"/>
              <a:gd name="connsiteX446" fmla="*/ 722147 w 7467600"/>
              <a:gd name="connsiteY446" fmla="*/ 5393091 h 6858000"/>
              <a:gd name="connsiteX447" fmla="*/ 1485552 w 7467600"/>
              <a:gd name="connsiteY447" fmla="*/ 5313202 h 6858000"/>
              <a:gd name="connsiteX448" fmla="*/ 2143004 w 7467600"/>
              <a:gd name="connsiteY448" fmla="*/ 5402420 h 6858000"/>
              <a:gd name="connsiteX449" fmla="*/ 1933391 w 7467600"/>
              <a:gd name="connsiteY449" fmla="*/ 5156971 h 6858000"/>
              <a:gd name="connsiteX450" fmla="*/ 1827118 w 7467600"/>
              <a:gd name="connsiteY450" fmla="*/ 4968410 h 6858000"/>
              <a:gd name="connsiteX451" fmla="*/ 1837349 w 7467600"/>
              <a:gd name="connsiteY451" fmla="*/ 4956357 h 6858000"/>
              <a:gd name="connsiteX452" fmla="*/ 2162835 w 7467600"/>
              <a:gd name="connsiteY452" fmla="*/ 5187853 h 6858000"/>
              <a:gd name="connsiteX453" fmla="*/ 2257167 w 7467600"/>
              <a:gd name="connsiteY453" fmla="*/ 5462123 h 6858000"/>
              <a:gd name="connsiteX454" fmla="*/ 2261598 w 7467600"/>
              <a:gd name="connsiteY454" fmla="*/ 5467998 h 6858000"/>
              <a:gd name="connsiteX455" fmla="*/ 2437177 w 7467600"/>
              <a:gd name="connsiteY455" fmla="*/ 5479608 h 6858000"/>
              <a:gd name="connsiteX456" fmla="*/ 2445247 w 7467600"/>
              <a:gd name="connsiteY456" fmla="*/ 5483476 h 6858000"/>
              <a:gd name="connsiteX457" fmla="*/ 2743626 w 7467600"/>
              <a:gd name="connsiteY457" fmla="*/ 5304819 h 6858000"/>
              <a:gd name="connsiteX458" fmla="*/ 3048102 w 7467600"/>
              <a:gd name="connsiteY458" fmla="*/ 5150595 h 6858000"/>
              <a:gd name="connsiteX459" fmla="*/ 1799414 w 7467600"/>
              <a:gd name="connsiteY459" fmla="*/ 4694732 h 6858000"/>
              <a:gd name="connsiteX460" fmla="*/ 1771735 w 7467600"/>
              <a:gd name="connsiteY460" fmla="*/ 4619929 h 6858000"/>
              <a:gd name="connsiteX461" fmla="*/ 3104273 w 7467600"/>
              <a:gd name="connsiteY461" fmla="*/ 5076159 h 6858000"/>
              <a:gd name="connsiteX462" fmla="*/ 3113245 w 7467600"/>
              <a:gd name="connsiteY462" fmla="*/ 5090705 h 6858000"/>
              <a:gd name="connsiteX463" fmla="*/ 3126294 w 7467600"/>
              <a:gd name="connsiteY463" fmla="*/ 5114400 h 6858000"/>
              <a:gd name="connsiteX464" fmla="*/ 3937433 w 7467600"/>
              <a:gd name="connsiteY464" fmla="*/ 4830473 h 6858000"/>
              <a:gd name="connsiteX465" fmla="*/ 3590475 w 7467600"/>
              <a:gd name="connsiteY465" fmla="*/ 4597974 h 6858000"/>
              <a:gd name="connsiteX466" fmla="*/ 3100264 w 7467600"/>
              <a:gd name="connsiteY466" fmla="*/ 4579845 h 6858000"/>
              <a:gd name="connsiteX467" fmla="*/ 2183576 w 7467600"/>
              <a:gd name="connsiteY467" fmla="*/ 4227150 h 6858000"/>
              <a:gd name="connsiteX468" fmla="*/ 2151029 w 7467600"/>
              <a:gd name="connsiteY468" fmla="*/ 4146947 h 6858000"/>
              <a:gd name="connsiteX469" fmla="*/ 3563434 w 7467600"/>
              <a:gd name="connsiteY469" fmla="*/ 4469115 h 6858000"/>
              <a:gd name="connsiteX470" fmla="*/ 3177952 w 7467600"/>
              <a:gd name="connsiteY470" fmla="*/ 3657386 h 6858000"/>
              <a:gd name="connsiteX471" fmla="*/ 3189263 w 7467600"/>
              <a:gd name="connsiteY471" fmla="*/ 3625726 h 6858000"/>
              <a:gd name="connsiteX472" fmla="*/ 3560912 w 7467600"/>
              <a:gd name="connsiteY472" fmla="*/ 4079863 h 6858000"/>
              <a:gd name="connsiteX473" fmla="*/ 3626636 w 7467600"/>
              <a:gd name="connsiteY473" fmla="*/ 4512230 h 6858000"/>
              <a:gd name="connsiteX474" fmla="*/ 3653088 w 7467600"/>
              <a:gd name="connsiteY474" fmla="*/ 4521417 h 6858000"/>
              <a:gd name="connsiteX475" fmla="*/ 3988128 w 7467600"/>
              <a:gd name="connsiteY475" fmla="*/ 4817267 h 6858000"/>
              <a:gd name="connsiteX476" fmla="*/ 4830582 w 7467600"/>
              <a:gd name="connsiteY476" fmla="*/ 4676000 h 6858000"/>
              <a:gd name="connsiteX477" fmla="*/ 4830100 w 7467600"/>
              <a:gd name="connsiteY477" fmla="*/ 4675554 h 6858000"/>
              <a:gd name="connsiteX478" fmla="*/ 4036318 w 7467600"/>
              <a:gd name="connsiteY478" fmla="*/ 4147013 h 6858000"/>
              <a:gd name="connsiteX479" fmla="*/ 3432098 w 7467600"/>
              <a:gd name="connsiteY479" fmla="*/ 3537312 h 6858000"/>
              <a:gd name="connsiteX480" fmla="*/ 3446761 w 7467600"/>
              <a:gd name="connsiteY480" fmla="*/ 3461278 h 6858000"/>
              <a:gd name="connsiteX481" fmla="*/ 4419733 w 7467600"/>
              <a:gd name="connsiteY481" fmla="*/ 3963555 h 6858000"/>
              <a:gd name="connsiteX482" fmla="*/ 4781371 w 7467600"/>
              <a:gd name="connsiteY482" fmla="*/ 4458604 h 6858000"/>
              <a:gd name="connsiteX483" fmla="*/ 4780440 w 7467600"/>
              <a:gd name="connsiteY483" fmla="*/ 4470290 h 6858000"/>
              <a:gd name="connsiteX484" fmla="*/ 4898954 w 7467600"/>
              <a:gd name="connsiteY484" fmla="*/ 4662092 h 6858000"/>
              <a:gd name="connsiteX485" fmla="*/ 4900699 w 7467600"/>
              <a:gd name="connsiteY485" fmla="*/ 4670867 h 6858000"/>
              <a:gd name="connsiteX486" fmla="*/ 5714511 w 7467600"/>
              <a:gd name="connsiteY486" fmla="*/ 4663483 h 6858000"/>
              <a:gd name="connsiteX487" fmla="*/ 5464793 w 7467600"/>
              <a:gd name="connsiteY487" fmla="*/ 4393556 h 6858000"/>
              <a:gd name="connsiteX488" fmla="*/ 5461897 w 7467600"/>
              <a:gd name="connsiteY488" fmla="*/ 4390879 h 6858000"/>
              <a:gd name="connsiteX489" fmla="*/ 4294126 w 7467600"/>
              <a:gd name="connsiteY489" fmla="*/ 3303048 h 6858000"/>
              <a:gd name="connsiteX490" fmla="*/ 4305321 w 7467600"/>
              <a:gd name="connsiteY490" fmla="*/ 3256953 h 6858000"/>
              <a:gd name="connsiteX491" fmla="*/ 4949299 w 7467600"/>
              <a:gd name="connsiteY491" fmla="*/ 3766336 h 6858000"/>
              <a:gd name="connsiteX492" fmla="*/ 5291452 w 7467600"/>
              <a:gd name="connsiteY492" fmla="*/ 4076801 h 6858000"/>
              <a:gd name="connsiteX493" fmla="*/ 5434998 w 7467600"/>
              <a:gd name="connsiteY493" fmla="*/ 4254100 h 6858000"/>
              <a:gd name="connsiteX494" fmla="*/ 5351015 w 7467600"/>
              <a:gd name="connsiteY494" fmla="*/ 3760989 h 6858000"/>
              <a:gd name="connsiteX495" fmla="*/ 5413780 w 7467600"/>
              <a:gd name="connsiteY495" fmla="*/ 2966265 h 6858000"/>
              <a:gd name="connsiteX496" fmla="*/ 5425627 w 7467600"/>
              <a:gd name="connsiteY496" fmla="*/ 2954192 h 6858000"/>
              <a:gd name="connsiteX497" fmla="*/ 6604735 w 7467600"/>
              <a:gd name="connsiteY497" fmla="*/ 2041381 h 6858000"/>
              <a:gd name="connsiteX498" fmla="*/ 7204487 w 7467600"/>
              <a:gd name="connsiteY498" fmla="*/ 2742112 h 6858000"/>
              <a:gd name="connsiteX499" fmla="*/ 7131592 w 7467600"/>
              <a:gd name="connsiteY499" fmla="*/ 2672096 h 6858000"/>
              <a:gd name="connsiteX500" fmla="*/ 6996344 w 7467600"/>
              <a:gd name="connsiteY500" fmla="*/ 2518310 h 6858000"/>
              <a:gd name="connsiteX501" fmla="*/ 6735495 w 7467600"/>
              <a:gd name="connsiteY501" fmla="*/ 2196890 h 6858000"/>
              <a:gd name="connsiteX502" fmla="*/ 6721901 w 7467600"/>
              <a:gd name="connsiteY502" fmla="*/ 2179274 h 6858000"/>
              <a:gd name="connsiteX503" fmla="*/ 6604735 w 7467600"/>
              <a:gd name="connsiteY503" fmla="*/ 2041381 h 6858000"/>
              <a:gd name="connsiteX504" fmla="*/ 6591670 w 7467600"/>
              <a:gd name="connsiteY504" fmla="*/ 1988277 h 6858000"/>
              <a:gd name="connsiteX505" fmla="*/ 6747349 w 7467600"/>
              <a:gd name="connsiteY505" fmla="*/ 2160069 h 6858000"/>
              <a:gd name="connsiteX506" fmla="*/ 6760943 w 7467600"/>
              <a:gd name="connsiteY506" fmla="*/ 2177686 h 6858000"/>
              <a:gd name="connsiteX507" fmla="*/ 7021065 w 7467600"/>
              <a:gd name="connsiteY507" fmla="*/ 2498102 h 6858000"/>
              <a:gd name="connsiteX508" fmla="*/ 7155223 w 7467600"/>
              <a:gd name="connsiteY508" fmla="*/ 2650386 h 6858000"/>
              <a:gd name="connsiteX509" fmla="*/ 7203167 w 7467600"/>
              <a:gd name="connsiteY509" fmla="*/ 2697288 h 6858000"/>
              <a:gd name="connsiteX510" fmla="*/ 6937703 w 7467600"/>
              <a:gd name="connsiteY510" fmla="*/ 2321981 h 6858000"/>
              <a:gd name="connsiteX511" fmla="*/ 6591670 w 7467600"/>
              <a:gd name="connsiteY511" fmla="*/ 1988277 h 6858000"/>
              <a:gd name="connsiteX512" fmla="*/ 5798671 w 7467600"/>
              <a:gd name="connsiteY512" fmla="*/ 1981601 h 6858000"/>
              <a:gd name="connsiteX513" fmla="*/ 5754709 w 7467600"/>
              <a:gd name="connsiteY513" fmla="*/ 2071454 h 6858000"/>
              <a:gd name="connsiteX514" fmla="*/ 5763044 w 7467600"/>
              <a:gd name="connsiteY514" fmla="*/ 2842206 h 6858000"/>
              <a:gd name="connsiteX515" fmla="*/ 5764974 w 7467600"/>
              <a:gd name="connsiteY515" fmla="*/ 2799609 h 6858000"/>
              <a:gd name="connsiteX516" fmla="*/ 5767665 w 7467600"/>
              <a:gd name="connsiteY516" fmla="*/ 2666409 h 6858000"/>
              <a:gd name="connsiteX517" fmla="*/ 5763055 w 7467600"/>
              <a:gd name="connsiteY517" fmla="*/ 2579705 h 6858000"/>
              <a:gd name="connsiteX518" fmla="*/ 5758079 w 7467600"/>
              <a:gd name="connsiteY518" fmla="*/ 2492508 h 6858000"/>
              <a:gd name="connsiteX519" fmla="*/ 5779325 w 7467600"/>
              <a:gd name="connsiteY519" fmla="*/ 2197069 h 6858000"/>
              <a:gd name="connsiteX520" fmla="*/ 5798671 w 7467600"/>
              <a:gd name="connsiteY520" fmla="*/ 1981601 h 6858000"/>
              <a:gd name="connsiteX521" fmla="*/ 5829202 w 7467600"/>
              <a:gd name="connsiteY521" fmla="*/ 1971679 h 6858000"/>
              <a:gd name="connsiteX522" fmla="*/ 5809558 w 7467600"/>
              <a:gd name="connsiteY522" fmla="*/ 2198043 h 6858000"/>
              <a:gd name="connsiteX523" fmla="*/ 5788653 w 7467600"/>
              <a:gd name="connsiteY523" fmla="*/ 2489430 h 6858000"/>
              <a:gd name="connsiteX524" fmla="*/ 5793439 w 7467600"/>
              <a:gd name="connsiteY524" fmla="*/ 2575235 h 6858000"/>
              <a:gd name="connsiteX525" fmla="*/ 5796837 w 7467600"/>
              <a:gd name="connsiteY525" fmla="*/ 2637633 h 6858000"/>
              <a:gd name="connsiteX526" fmla="*/ 5818614 w 7467600"/>
              <a:gd name="connsiteY526" fmla="*/ 2473055 h 6858000"/>
              <a:gd name="connsiteX527" fmla="*/ 5829202 w 7467600"/>
              <a:gd name="connsiteY527" fmla="*/ 1971679 h 6858000"/>
              <a:gd name="connsiteX528" fmla="*/ 5911389 w 7467600"/>
              <a:gd name="connsiteY528" fmla="*/ 1898371 h 6858000"/>
              <a:gd name="connsiteX529" fmla="*/ 6237627 w 7467600"/>
              <a:gd name="connsiteY529" fmla="*/ 2231921 h 6858000"/>
              <a:gd name="connsiteX530" fmla="*/ 5911389 w 7467600"/>
              <a:gd name="connsiteY530" fmla="*/ 1898371 h 6858000"/>
              <a:gd name="connsiteX531" fmla="*/ 6944437 w 7467600"/>
              <a:gd name="connsiteY531" fmla="*/ 1575402 h 6858000"/>
              <a:gd name="connsiteX532" fmla="*/ 6304730 w 7467600"/>
              <a:gd name="connsiteY532" fmla="*/ 1766654 h 6858000"/>
              <a:gd name="connsiteX533" fmla="*/ 6944437 w 7467600"/>
              <a:gd name="connsiteY533" fmla="*/ 1575402 h 6858000"/>
              <a:gd name="connsiteX534" fmla="*/ 7019523 w 7467600"/>
              <a:gd name="connsiteY534" fmla="*/ 1519450 h 6858000"/>
              <a:gd name="connsiteX535" fmla="*/ 6298091 w 7467600"/>
              <a:gd name="connsiteY535" fmla="*/ 1737122 h 6858000"/>
              <a:gd name="connsiteX536" fmla="*/ 7019523 w 7467600"/>
              <a:gd name="connsiteY536" fmla="*/ 1519450 h 6858000"/>
              <a:gd name="connsiteX537" fmla="*/ 2399523 w 7467600"/>
              <a:gd name="connsiteY537" fmla="*/ 1428234 h 6858000"/>
              <a:gd name="connsiteX538" fmla="*/ 2224982 w 7467600"/>
              <a:gd name="connsiteY538" fmla="*/ 1826201 h 6858000"/>
              <a:gd name="connsiteX539" fmla="*/ 2096099 w 7467600"/>
              <a:gd name="connsiteY539" fmla="*/ 2345900 h 6858000"/>
              <a:gd name="connsiteX540" fmla="*/ 2283317 w 7467600"/>
              <a:gd name="connsiteY540" fmla="*/ 1796925 h 6858000"/>
              <a:gd name="connsiteX541" fmla="*/ 2399523 w 7467600"/>
              <a:gd name="connsiteY541" fmla="*/ 1428234 h 6858000"/>
              <a:gd name="connsiteX542" fmla="*/ 2448558 w 7467600"/>
              <a:gd name="connsiteY542" fmla="*/ 1373435 h 6858000"/>
              <a:gd name="connsiteX543" fmla="*/ 2312521 w 7467600"/>
              <a:gd name="connsiteY543" fmla="*/ 1806140 h 6858000"/>
              <a:gd name="connsiteX544" fmla="*/ 2127533 w 7467600"/>
              <a:gd name="connsiteY544" fmla="*/ 2348380 h 6858000"/>
              <a:gd name="connsiteX545" fmla="*/ 2358080 w 7467600"/>
              <a:gd name="connsiteY545" fmla="*/ 1866134 h 6858000"/>
              <a:gd name="connsiteX546" fmla="*/ 2407436 w 7467600"/>
              <a:gd name="connsiteY546" fmla="*/ 1651070 h 6858000"/>
              <a:gd name="connsiteX547" fmla="*/ 2448558 w 7467600"/>
              <a:gd name="connsiteY547" fmla="*/ 1373435 h 6858000"/>
              <a:gd name="connsiteX548" fmla="*/ 278707 w 7467600"/>
              <a:gd name="connsiteY548" fmla="*/ 1352270 h 6858000"/>
              <a:gd name="connsiteX549" fmla="*/ 321570 w 7467600"/>
              <a:gd name="connsiteY549" fmla="*/ 1861610 h 6858000"/>
              <a:gd name="connsiteX550" fmla="*/ 294281 w 7467600"/>
              <a:gd name="connsiteY550" fmla="*/ 1440658 h 6858000"/>
              <a:gd name="connsiteX551" fmla="*/ 278707 w 7467600"/>
              <a:gd name="connsiteY551" fmla="*/ 1352270 h 6858000"/>
              <a:gd name="connsiteX552" fmla="*/ 1423821 w 7467600"/>
              <a:gd name="connsiteY552" fmla="*/ 1351958 h 6858000"/>
              <a:gd name="connsiteX553" fmla="*/ 1638521 w 7467600"/>
              <a:gd name="connsiteY553" fmla="*/ 1908470 h 6858000"/>
              <a:gd name="connsiteX554" fmla="*/ 1754199 w 7467600"/>
              <a:gd name="connsiteY554" fmla="*/ 2149284 h 6858000"/>
              <a:gd name="connsiteX555" fmla="*/ 1908359 w 7467600"/>
              <a:gd name="connsiteY555" fmla="*/ 2364988 h 6858000"/>
              <a:gd name="connsiteX556" fmla="*/ 1647661 w 7467600"/>
              <a:gd name="connsiteY556" fmla="*/ 1825945 h 6858000"/>
              <a:gd name="connsiteX557" fmla="*/ 1423821 w 7467600"/>
              <a:gd name="connsiteY557" fmla="*/ 1351958 h 6858000"/>
              <a:gd name="connsiteX558" fmla="*/ 1431890 w 7467600"/>
              <a:gd name="connsiteY558" fmla="*/ 1306475 h 6858000"/>
              <a:gd name="connsiteX559" fmla="*/ 1507597 w 7467600"/>
              <a:gd name="connsiteY559" fmla="*/ 1446132 h 6858000"/>
              <a:gd name="connsiteX560" fmla="*/ 1674586 w 7467600"/>
              <a:gd name="connsiteY560" fmla="*/ 1813832 h 6858000"/>
              <a:gd name="connsiteX561" fmla="*/ 1815950 w 7467600"/>
              <a:gd name="connsiteY561" fmla="*/ 2128564 h 6858000"/>
              <a:gd name="connsiteX562" fmla="*/ 1984242 w 7467600"/>
              <a:gd name="connsiteY562" fmla="*/ 2430829 h 6858000"/>
              <a:gd name="connsiteX563" fmla="*/ 2014023 w 7467600"/>
              <a:gd name="connsiteY563" fmla="*/ 2450995 h 6858000"/>
              <a:gd name="connsiteX564" fmla="*/ 1747337 w 7467600"/>
              <a:gd name="connsiteY564" fmla="*/ 1855264 h 6858000"/>
              <a:gd name="connsiteX565" fmla="*/ 1533749 w 7467600"/>
              <a:gd name="connsiteY565" fmla="*/ 1478656 h 6858000"/>
              <a:gd name="connsiteX566" fmla="*/ 1431890 w 7467600"/>
              <a:gd name="connsiteY566" fmla="*/ 1306475 h 6858000"/>
              <a:gd name="connsiteX567" fmla="*/ 5052692 w 7467600"/>
              <a:gd name="connsiteY567" fmla="*/ 1292994 h 6858000"/>
              <a:gd name="connsiteX568" fmla="*/ 5200661 w 7467600"/>
              <a:gd name="connsiteY568" fmla="*/ 1635186 h 6858000"/>
              <a:gd name="connsiteX569" fmla="*/ 5297138 w 7467600"/>
              <a:gd name="connsiteY569" fmla="*/ 1906351 h 6858000"/>
              <a:gd name="connsiteX570" fmla="*/ 5052692 w 7467600"/>
              <a:gd name="connsiteY570" fmla="*/ 1292994 h 6858000"/>
              <a:gd name="connsiteX571" fmla="*/ 5009948 w 7467600"/>
              <a:gd name="connsiteY571" fmla="*/ 1273619 h 6858000"/>
              <a:gd name="connsiteX572" fmla="*/ 5121777 w 7467600"/>
              <a:gd name="connsiteY572" fmla="*/ 1654213 h 6858000"/>
              <a:gd name="connsiteX573" fmla="*/ 5293545 w 7467600"/>
              <a:gd name="connsiteY573" fmla="*/ 2072247 h 6858000"/>
              <a:gd name="connsiteX574" fmla="*/ 5294042 w 7467600"/>
              <a:gd name="connsiteY574" fmla="*/ 2065019 h 6858000"/>
              <a:gd name="connsiteX575" fmla="*/ 5171936 w 7467600"/>
              <a:gd name="connsiteY575" fmla="*/ 1647613 h 6858000"/>
              <a:gd name="connsiteX576" fmla="*/ 5009948 w 7467600"/>
              <a:gd name="connsiteY576" fmla="*/ 1273619 h 6858000"/>
              <a:gd name="connsiteX577" fmla="*/ 655236 w 7467600"/>
              <a:gd name="connsiteY577" fmla="*/ 1268632 h 6858000"/>
              <a:gd name="connsiteX578" fmla="*/ 839521 w 7467600"/>
              <a:gd name="connsiteY578" fmla="*/ 1685315 h 6858000"/>
              <a:gd name="connsiteX579" fmla="*/ 1109416 w 7467600"/>
              <a:gd name="connsiteY579" fmla="*/ 2061663 h 6858000"/>
              <a:gd name="connsiteX580" fmla="*/ 1298300 w 7467600"/>
              <a:gd name="connsiteY580" fmla="*/ 2247742 h 6858000"/>
              <a:gd name="connsiteX581" fmla="*/ 1125871 w 7467600"/>
              <a:gd name="connsiteY581" fmla="*/ 1989513 h 6858000"/>
              <a:gd name="connsiteX582" fmla="*/ 981574 w 7467600"/>
              <a:gd name="connsiteY582" fmla="*/ 1783157 h 6858000"/>
              <a:gd name="connsiteX583" fmla="*/ 922198 w 7467600"/>
              <a:gd name="connsiteY583" fmla="*/ 1677437 h 6858000"/>
              <a:gd name="connsiteX584" fmla="*/ 869293 w 7467600"/>
              <a:gd name="connsiteY584" fmla="*/ 1583214 h 6858000"/>
              <a:gd name="connsiteX585" fmla="*/ 751431 w 7467600"/>
              <a:gd name="connsiteY585" fmla="*/ 1405731 h 6858000"/>
              <a:gd name="connsiteX586" fmla="*/ 655236 w 7467600"/>
              <a:gd name="connsiteY586" fmla="*/ 1268632 h 6858000"/>
              <a:gd name="connsiteX587" fmla="*/ 6516292 w 7467600"/>
              <a:gd name="connsiteY587" fmla="*/ 1263064 h 6858000"/>
              <a:gd name="connsiteX588" fmla="*/ 5736320 w 7467600"/>
              <a:gd name="connsiteY588" fmla="*/ 1501803 h 6858000"/>
              <a:gd name="connsiteX589" fmla="*/ 6516292 w 7467600"/>
              <a:gd name="connsiteY589" fmla="*/ 1263064 h 6858000"/>
              <a:gd name="connsiteX590" fmla="*/ 291466 w 7467600"/>
              <a:gd name="connsiteY590" fmla="*/ 1250369 h 6858000"/>
              <a:gd name="connsiteX591" fmla="*/ 323180 w 7467600"/>
              <a:gd name="connsiteY591" fmla="*/ 1435283 h 6858000"/>
              <a:gd name="connsiteX592" fmla="*/ 349381 w 7467600"/>
              <a:gd name="connsiteY592" fmla="*/ 1875041 h 6858000"/>
              <a:gd name="connsiteX593" fmla="*/ 374363 w 7467600"/>
              <a:gd name="connsiteY593" fmla="*/ 1506494 h 6858000"/>
              <a:gd name="connsiteX594" fmla="*/ 302168 w 7467600"/>
              <a:gd name="connsiteY594" fmla="*/ 1274495 h 6858000"/>
              <a:gd name="connsiteX595" fmla="*/ 291466 w 7467600"/>
              <a:gd name="connsiteY595" fmla="*/ 1250369 h 6858000"/>
              <a:gd name="connsiteX596" fmla="*/ 678222 w 7467600"/>
              <a:gd name="connsiteY596" fmla="*/ 1248670 h 6858000"/>
              <a:gd name="connsiteX597" fmla="*/ 775536 w 7467600"/>
              <a:gd name="connsiteY597" fmla="*/ 1388015 h 6858000"/>
              <a:gd name="connsiteX598" fmla="*/ 894529 w 7467600"/>
              <a:gd name="connsiteY598" fmla="*/ 1567739 h 6858000"/>
              <a:gd name="connsiteX599" fmla="*/ 948000 w 7467600"/>
              <a:gd name="connsiteY599" fmla="*/ 1663088 h 6858000"/>
              <a:gd name="connsiteX600" fmla="*/ 1006812 w 7467600"/>
              <a:gd name="connsiteY600" fmla="*/ 1767683 h 6858000"/>
              <a:gd name="connsiteX601" fmla="*/ 1149133 w 7467600"/>
              <a:gd name="connsiteY601" fmla="*/ 1971513 h 6858000"/>
              <a:gd name="connsiteX602" fmla="*/ 1333952 w 7467600"/>
              <a:gd name="connsiteY602" fmla="*/ 2251620 h 6858000"/>
              <a:gd name="connsiteX603" fmla="*/ 1337329 w 7467600"/>
              <a:gd name="connsiteY603" fmla="*/ 2258350 h 6858000"/>
              <a:gd name="connsiteX604" fmla="*/ 1014726 w 7467600"/>
              <a:gd name="connsiteY604" fmla="*/ 1615556 h 6858000"/>
              <a:gd name="connsiteX605" fmla="*/ 678222 w 7467600"/>
              <a:gd name="connsiteY605" fmla="*/ 1248670 h 6858000"/>
              <a:gd name="connsiteX606" fmla="*/ 6691602 w 7467600"/>
              <a:gd name="connsiteY606" fmla="*/ 1140573 h 6858000"/>
              <a:gd name="connsiteX607" fmla="*/ 6571100 w 7467600"/>
              <a:gd name="connsiteY607" fmla="*/ 1183662 h 6858000"/>
              <a:gd name="connsiteX608" fmla="*/ 6241687 w 7467600"/>
              <a:gd name="connsiteY608" fmla="*/ 1257600 h 6858000"/>
              <a:gd name="connsiteX609" fmla="*/ 5693009 w 7467600"/>
              <a:gd name="connsiteY609" fmla="*/ 1478256 h 6858000"/>
              <a:gd name="connsiteX610" fmla="*/ 6548420 w 7467600"/>
              <a:gd name="connsiteY610" fmla="*/ 1214599 h 6858000"/>
              <a:gd name="connsiteX611" fmla="*/ 6605473 w 7467600"/>
              <a:gd name="connsiteY611" fmla="*/ 1184686 h 6858000"/>
              <a:gd name="connsiteX612" fmla="*/ 6691602 w 7467600"/>
              <a:gd name="connsiteY612" fmla="*/ 1140573 h 6858000"/>
              <a:gd name="connsiteX613" fmla="*/ 4002475 w 7467600"/>
              <a:gd name="connsiteY613" fmla="*/ 1037802 h 6858000"/>
              <a:gd name="connsiteX614" fmla="*/ 4000324 w 7467600"/>
              <a:gd name="connsiteY614" fmla="*/ 1039362 h 6858000"/>
              <a:gd name="connsiteX615" fmla="*/ 4002862 w 7467600"/>
              <a:gd name="connsiteY615" fmla="*/ 1042866 h 6858000"/>
              <a:gd name="connsiteX616" fmla="*/ 4002475 w 7467600"/>
              <a:gd name="connsiteY616" fmla="*/ 1037802 h 6858000"/>
              <a:gd name="connsiteX617" fmla="*/ 506322 w 7467600"/>
              <a:gd name="connsiteY617" fmla="*/ 1020997 h 6858000"/>
              <a:gd name="connsiteX618" fmla="*/ 533068 w 7467600"/>
              <a:gd name="connsiteY618" fmla="*/ 1029409 h 6858000"/>
              <a:gd name="connsiteX619" fmla="*/ 1232525 w 7467600"/>
              <a:gd name="connsiteY619" fmla="*/ 1804675 h 6858000"/>
              <a:gd name="connsiteX620" fmla="*/ 1388858 w 7467600"/>
              <a:gd name="connsiteY620" fmla="*/ 2368011 h 6858000"/>
              <a:gd name="connsiteX621" fmla="*/ 1384098 w 7467600"/>
              <a:gd name="connsiteY621" fmla="*/ 2378125 h 6858000"/>
              <a:gd name="connsiteX622" fmla="*/ 1425393 w 7467600"/>
              <a:gd name="connsiteY622" fmla="*/ 2589124 h 6858000"/>
              <a:gd name="connsiteX623" fmla="*/ 1424001 w 7467600"/>
              <a:gd name="connsiteY623" fmla="*/ 2597541 h 6858000"/>
              <a:gd name="connsiteX624" fmla="*/ 2152729 w 7467600"/>
              <a:gd name="connsiteY624" fmla="*/ 2864487 h 6858000"/>
              <a:gd name="connsiteX625" fmla="*/ 2020609 w 7467600"/>
              <a:gd name="connsiteY625" fmla="*/ 2539671 h 6858000"/>
              <a:gd name="connsiteX626" fmla="*/ 2018920 w 7467600"/>
              <a:gd name="connsiteY626" fmla="*/ 2536309 h 6858000"/>
              <a:gd name="connsiteX627" fmla="*/ 1342441 w 7467600"/>
              <a:gd name="connsiteY627" fmla="*/ 1173017 h 6858000"/>
              <a:gd name="connsiteX628" fmla="*/ 1367925 w 7467600"/>
              <a:gd name="connsiteY628" fmla="*/ 1135648 h 6858000"/>
              <a:gd name="connsiteX629" fmla="*/ 1771401 w 7467600"/>
              <a:gd name="connsiteY629" fmla="*/ 1806673 h 6858000"/>
              <a:gd name="connsiteX630" fmla="*/ 1972385 w 7467600"/>
              <a:gd name="connsiteY630" fmla="*/ 2198735 h 6858000"/>
              <a:gd name="connsiteX631" fmla="*/ 2040892 w 7467600"/>
              <a:gd name="connsiteY631" fmla="*/ 2405205 h 6858000"/>
              <a:gd name="connsiteX632" fmla="*/ 2131689 w 7467600"/>
              <a:gd name="connsiteY632" fmla="*/ 1936926 h 6858000"/>
              <a:gd name="connsiteX633" fmla="*/ 2454820 w 7467600"/>
              <a:gd name="connsiteY633" fmla="*/ 1248808 h 6858000"/>
              <a:gd name="connsiteX634" fmla="*/ 2492512 w 7467600"/>
              <a:gd name="connsiteY634" fmla="*/ 1302920 h 6858000"/>
              <a:gd name="connsiteX635" fmla="*/ 2081216 w 7467600"/>
              <a:gd name="connsiteY635" fmla="*/ 2527513 h 6858000"/>
              <a:gd name="connsiteX636" fmla="*/ 2081211 w 7467600"/>
              <a:gd name="connsiteY636" fmla="*/ 2528916 h 6858000"/>
              <a:gd name="connsiteX637" fmla="*/ 2199067 w 7467600"/>
              <a:gd name="connsiteY637" fmla="*/ 2884061 h 6858000"/>
              <a:gd name="connsiteX638" fmla="*/ 3192586 w 7467600"/>
              <a:gd name="connsiteY638" fmla="*/ 3411496 h 6858000"/>
              <a:gd name="connsiteX639" fmla="*/ 3182620 w 7467600"/>
              <a:gd name="connsiteY639" fmla="*/ 3483279 h 6858000"/>
              <a:gd name="connsiteX640" fmla="*/ 2435119 w 7467600"/>
              <a:gd name="connsiteY640" fmla="*/ 3080173 h 6858000"/>
              <a:gd name="connsiteX641" fmla="*/ 2410152 w 7467600"/>
              <a:gd name="connsiteY641" fmla="*/ 3063751 h 6858000"/>
              <a:gd name="connsiteX642" fmla="*/ 2408099 w 7467600"/>
              <a:gd name="connsiteY642" fmla="*/ 3064403 h 6858000"/>
              <a:gd name="connsiteX643" fmla="*/ 2407218 w 7467600"/>
              <a:gd name="connsiteY643" fmla="*/ 3070324 h 6858000"/>
              <a:gd name="connsiteX644" fmla="*/ 2380138 w 7467600"/>
              <a:gd name="connsiteY644" fmla="*/ 3099341 h 6858000"/>
              <a:gd name="connsiteX645" fmla="*/ 1765923 w 7467600"/>
              <a:gd name="connsiteY645" fmla="*/ 3581043 h 6858000"/>
              <a:gd name="connsiteX646" fmla="*/ 1702258 w 7467600"/>
              <a:gd name="connsiteY646" fmla="*/ 3612286 h 6858000"/>
              <a:gd name="connsiteX647" fmla="*/ 1538370 w 7467600"/>
              <a:gd name="connsiteY647" fmla="*/ 3811804 h 6858000"/>
              <a:gd name="connsiteX648" fmla="*/ 542867 w 7467600"/>
              <a:gd name="connsiteY648" fmla="*/ 4944092 h 6858000"/>
              <a:gd name="connsiteX649" fmla="*/ 515800 w 7467600"/>
              <a:gd name="connsiteY649" fmla="*/ 4862180 h 6858000"/>
              <a:gd name="connsiteX650" fmla="*/ 909145 w 7467600"/>
              <a:gd name="connsiteY650" fmla="*/ 4199225 h 6858000"/>
              <a:gd name="connsiteX651" fmla="*/ 1214067 w 7467600"/>
              <a:gd name="connsiteY651" fmla="*/ 3908561 h 6858000"/>
              <a:gd name="connsiteX652" fmla="*/ 640967 w 7467600"/>
              <a:gd name="connsiteY652" fmla="*/ 4105601 h 6858000"/>
              <a:gd name="connsiteX653" fmla="*/ 112563 w 7467600"/>
              <a:gd name="connsiteY653" fmla="*/ 4396952 h 6858000"/>
              <a:gd name="connsiteX654" fmla="*/ 0 w 7467600"/>
              <a:gd name="connsiteY654" fmla="*/ 4466006 h 6858000"/>
              <a:gd name="connsiteX655" fmla="*/ 0 w 7467600"/>
              <a:gd name="connsiteY655" fmla="*/ 4233763 h 6858000"/>
              <a:gd name="connsiteX656" fmla="*/ 36881 w 7467600"/>
              <a:gd name="connsiteY656" fmla="*/ 4200118 h 6858000"/>
              <a:gd name="connsiteX657" fmla="*/ 910534 w 7467600"/>
              <a:gd name="connsiteY657" fmla="*/ 3629753 h 6858000"/>
              <a:gd name="connsiteX658" fmla="*/ 1578717 w 7467600"/>
              <a:gd name="connsiteY658" fmla="*/ 3575982 h 6858000"/>
              <a:gd name="connsiteX659" fmla="*/ 2338780 w 7467600"/>
              <a:gd name="connsiteY659" fmla="*/ 3033725 h 6858000"/>
              <a:gd name="connsiteX660" fmla="*/ 1807991 w 7467600"/>
              <a:gd name="connsiteY660" fmla="*/ 2807184 h 6858000"/>
              <a:gd name="connsiteX661" fmla="*/ 1416358 w 7467600"/>
              <a:gd name="connsiteY661" fmla="*/ 3112571 h 6858000"/>
              <a:gd name="connsiteX662" fmla="*/ 939066 w 7467600"/>
              <a:gd name="connsiteY662" fmla="*/ 3378798 h 6858000"/>
              <a:gd name="connsiteX663" fmla="*/ 115099 w 7467600"/>
              <a:gd name="connsiteY663" fmla="*/ 3607650 h 6858000"/>
              <a:gd name="connsiteX664" fmla="*/ 97284 w 7467600"/>
              <a:gd name="connsiteY664" fmla="*/ 3520393 h 6858000"/>
              <a:gd name="connsiteX665" fmla="*/ 922050 w 7467600"/>
              <a:gd name="connsiteY665" fmla="*/ 3074867 h 6858000"/>
              <a:gd name="connsiteX666" fmla="*/ 1405265 w 7467600"/>
              <a:gd name="connsiteY666" fmla="*/ 3016319 h 6858000"/>
              <a:gd name="connsiteX667" fmla="*/ 1407512 w 7467600"/>
              <a:gd name="connsiteY667" fmla="*/ 3018001 h 6858000"/>
              <a:gd name="connsiteX668" fmla="*/ 1726266 w 7467600"/>
              <a:gd name="connsiteY668" fmla="*/ 2777274 h 6858000"/>
              <a:gd name="connsiteX669" fmla="*/ 625390 w 7467600"/>
              <a:gd name="connsiteY669" fmla="*/ 2514541 h 6858000"/>
              <a:gd name="connsiteX670" fmla="*/ 619799 w 7467600"/>
              <a:gd name="connsiteY670" fmla="*/ 2527180 h 6858000"/>
              <a:gd name="connsiteX671" fmla="*/ 310030 w 7467600"/>
              <a:gd name="connsiteY671" fmla="*/ 2771818 h 6858000"/>
              <a:gd name="connsiteX672" fmla="*/ 173877 w 7467600"/>
              <a:gd name="connsiteY672" fmla="*/ 2937056 h 6858000"/>
              <a:gd name="connsiteX673" fmla="*/ 77889 w 7467600"/>
              <a:gd name="connsiteY673" fmla="*/ 3138440 h 6858000"/>
              <a:gd name="connsiteX674" fmla="*/ 0 w 7467600"/>
              <a:gd name="connsiteY674" fmla="*/ 3271395 h 6858000"/>
              <a:gd name="connsiteX675" fmla="*/ 0 w 7467600"/>
              <a:gd name="connsiteY675" fmla="*/ 3153002 h 6858000"/>
              <a:gd name="connsiteX676" fmla="*/ 2386 w 7467600"/>
              <a:gd name="connsiteY676" fmla="*/ 3149203 h 6858000"/>
              <a:gd name="connsiteX677" fmla="*/ 89753 w 7467600"/>
              <a:gd name="connsiteY677" fmla="*/ 2987702 h 6858000"/>
              <a:gd name="connsiteX678" fmla="*/ 76869 w 7467600"/>
              <a:gd name="connsiteY678" fmla="*/ 3005404 h 6858000"/>
              <a:gd name="connsiteX679" fmla="*/ 32049 w 7467600"/>
              <a:gd name="connsiteY679" fmla="*/ 3065814 h 6858000"/>
              <a:gd name="connsiteX680" fmla="*/ 0 w 7467600"/>
              <a:gd name="connsiteY680" fmla="*/ 3108744 h 6858000"/>
              <a:gd name="connsiteX681" fmla="*/ 0 w 7467600"/>
              <a:gd name="connsiteY681" fmla="*/ 3058059 h 6858000"/>
              <a:gd name="connsiteX682" fmla="*/ 7610 w 7467600"/>
              <a:gd name="connsiteY682" fmla="*/ 3047889 h 6858000"/>
              <a:gd name="connsiteX683" fmla="*/ 52419 w 7467600"/>
              <a:gd name="connsiteY683" fmla="*/ 2987479 h 6858000"/>
              <a:gd name="connsiteX684" fmla="*/ 59142 w 7467600"/>
              <a:gd name="connsiteY684" fmla="*/ 2978488 h 6858000"/>
              <a:gd name="connsiteX685" fmla="*/ 0 w 7467600"/>
              <a:gd name="connsiteY685" fmla="*/ 3015334 h 6858000"/>
              <a:gd name="connsiteX686" fmla="*/ 0 w 7467600"/>
              <a:gd name="connsiteY686" fmla="*/ 2914286 h 6858000"/>
              <a:gd name="connsiteX687" fmla="*/ 36383 w 7467600"/>
              <a:gd name="connsiteY687" fmla="*/ 2901128 h 6858000"/>
              <a:gd name="connsiteX688" fmla="*/ 156329 w 7467600"/>
              <a:gd name="connsiteY688" fmla="*/ 2840533 h 6858000"/>
              <a:gd name="connsiteX689" fmla="*/ 358355 w 7467600"/>
              <a:gd name="connsiteY689" fmla="*/ 2620471 h 6858000"/>
              <a:gd name="connsiteX690" fmla="*/ 510577 w 7467600"/>
              <a:gd name="connsiteY690" fmla="*/ 2501244 h 6858000"/>
              <a:gd name="connsiteX691" fmla="*/ 211967 w 7467600"/>
              <a:gd name="connsiteY691" fmla="*/ 2479171 h 6858000"/>
              <a:gd name="connsiteX692" fmla="*/ 0 w 7467600"/>
              <a:gd name="connsiteY692" fmla="*/ 2476398 h 6858000"/>
              <a:gd name="connsiteX693" fmla="*/ 0 w 7467600"/>
              <a:gd name="connsiteY693" fmla="*/ 2389189 h 6858000"/>
              <a:gd name="connsiteX694" fmla="*/ 103062 w 7467600"/>
              <a:gd name="connsiteY694" fmla="*/ 2389518 h 6858000"/>
              <a:gd name="connsiteX695" fmla="*/ 510734 w 7467600"/>
              <a:gd name="connsiteY695" fmla="*/ 2416201 h 6858000"/>
              <a:gd name="connsiteX696" fmla="*/ 279257 w 7467600"/>
              <a:gd name="connsiteY696" fmla="*/ 2092102 h 6858000"/>
              <a:gd name="connsiteX697" fmla="*/ 65265 w 7467600"/>
              <a:gd name="connsiteY697" fmla="*/ 2006049 h 6858000"/>
              <a:gd name="connsiteX698" fmla="*/ 0 w 7467600"/>
              <a:gd name="connsiteY698" fmla="*/ 1982532 h 6858000"/>
              <a:gd name="connsiteX699" fmla="*/ 0 w 7467600"/>
              <a:gd name="connsiteY699" fmla="*/ 1912789 h 6858000"/>
              <a:gd name="connsiteX700" fmla="*/ 97460 w 7467600"/>
              <a:gd name="connsiteY700" fmla="*/ 1953725 h 6858000"/>
              <a:gd name="connsiteX701" fmla="*/ 221272 w 7467600"/>
              <a:gd name="connsiteY701" fmla="*/ 1980766 h 6858000"/>
              <a:gd name="connsiteX702" fmla="*/ 116765 w 7467600"/>
              <a:gd name="connsiteY702" fmla="*/ 1911033 h 6858000"/>
              <a:gd name="connsiteX703" fmla="*/ 16405 w 7467600"/>
              <a:gd name="connsiteY703" fmla="*/ 1803412 h 6858000"/>
              <a:gd name="connsiteX704" fmla="*/ 0 w 7467600"/>
              <a:gd name="connsiteY704" fmla="*/ 1784777 h 6858000"/>
              <a:gd name="connsiteX705" fmla="*/ 0 w 7467600"/>
              <a:gd name="connsiteY705" fmla="*/ 1740082 h 6858000"/>
              <a:gd name="connsiteX706" fmla="*/ 39394 w 7467600"/>
              <a:gd name="connsiteY706" fmla="*/ 1784856 h 6858000"/>
              <a:gd name="connsiteX707" fmla="*/ 135813 w 7467600"/>
              <a:gd name="connsiteY707" fmla="*/ 1888838 h 6858000"/>
              <a:gd name="connsiteX708" fmla="*/ 242575 w 7467600"/>
              <a:gd name="connsiteY708" fmla="*/ 1958841 h 6858000"/>
              <a:gd name="connsiteX709" fmla="*/ 82197 w 7467600"/>
              <a:gd name="connsiteY709" fmla="*/ 1754826 h 6858000"/>
              <a:gd name="connsiteX710" fmla="*/ 0 w 7467600"/>
              <a:gd name="connsiteY710" fmla="*/ 1679650 h 6858000"/>
              <a:gd name="connsiteX711" fmla="*/ 0 w 7467600"/>
              <a:gd name="connsiteY711" fmla="*/ 1602463 h 6858000"/>
              <a:gd name="connsiteX712" fmla="*/ 84689 w 7467600"/>
              <a:gd name="connsiteY712" fmla="*/ 1677442 h 6858000"/>
              <a:gd name="connsiteX713" fmla="*/ 298437 w 7467600"/>
              <a:gd name="connsiteY713" fmla="*/ 1968019 h 6858000"/>
              <a:gd name="connsiteX714" fmla="*/ 227269 w 7467600"/>
              <a:gd name="connsiteY714" fmla="*/ 1114064 h 6858000"/>
              <a:gd name="connsiteX715" fmla="*/ 248003 w 7467600"/>
              <a:gd name="connsiteY715" fmla="*/ 1089613 h 6858000"/>
              <a:gd name="connsiteX716" fmla="*/ 427020 w 7467600"/>
              <a:gd name="connsiteY716" fmla="*/ 1619803 h 6858000"/>
              <a:gd name="connsiteX717" fmla="*/ 340345 w 7467600"/>
              <a:gd name="connsiteY717" fmla="*/ 2027739 h 6858000"/>
              <a:gd name="connsiteX718" fmla="*/ 360865 w 7467600"/>
              <a:gd name="connsiteY718" fmla="*/ 2044827 h 6858000"/>
              <a:gd name="connsiteX719" fmla="*/ 560414 w 7467600"/>
              <a:gd name="connsiteY719" fmla="*/ 2421457 h 6858000"/>
              <a:gd name="connsiteX720" fmla="*/ 1359703 w 7467600"/>
              <a:gd name="connsiteY720" fmla="*/ 2578554 h 6858000"/>
              <a:gd name="connsiteX721" fmla="*/ 1359422 w 7467600"/>
              <a:gd name="connsiteY721" fmla="*/ 2577994 h 6858000"/>
              <a:gd name="connsiteX722" fmla="*/ 828701 w 7467600"/>
              <a:gd name="connsiteY722" fmla="*/ 1839520 h 6858000"/>
              <a:gd name="connsiteX723" fmla="*/ 494427 w 7467600"/>
              <a:gd name="connsiteY723" fmla="*/ 1092333 h 6858000"/>
              <a:gd name="connsiteX724" fmla="*/ 506322 w 7467600"/>
              <a:gd name="connsiteY724" fmla="*/ 1020997 h 6858000"/>
              <a:gd name="connsiteX725" fmla="*/ 4570198 w 7467600"/>
              <a:gd name="connsiteY725" fmla="*/ 978081 h 6858000"/>
              <a:gd name="connsiteX726" fmla="*/ 4523691 w 7467600"/>
              <a:gd name="connsiteY726" fmla="*/ 1127776 h 6858000"/>
              <a:gd name="connsiteX727" fmla="*/ 4509875 w 7467600"/>
              <a:gd name="connsiteY727" fmla="*/ 1167552 h 6858000"/>
              <a:gd name="connsiteX728" fmla="*/ 4478168 w 7467600"/>
              <a:gd name="connsiteY728" fmla="*/ 1260735 h 6858000"/>
              <a:gd name="connsiteX729" fmla="*/ 4409309 w 7467600"/>
              <a:gd name="connsiteY729" fmla="*/ 1666996 h 6858000"/>
              <a:gd name="connsiteX730" fmla="*/ 4370031 w 7467600"/>
              <a:gd name="connsiteY730" fmla="*/ 1955666 h 6858000"/>
              <a:gd name="connsiteX731" fmla="*/ 4570198 w 7467600"/>
              <a:gd name="connsiteY731" fmla="*/ 978081 h 6858000"/>
              <a:gd name="connsiteX732" fmla="*/ 4557898 w 7467600"/>
              <a:gd name="connsiteY732" fmla="*/ 900011 h 6858000"/>
              <a:gd name="connsiteX733" fmla="*/ 4344840 w 7467600"/>
              <a:gd name="connsiteY733" fmla="*/ 1922038 h 6858000"/>
              <a:gd name="connsiteX734" fmla="*/ 4378710 w 7467600"/>
              <a:gd name="connsiteY734" fmla="*/ 1665516 h 6858000"/>
              <a:gd name="connsiteX735" fmla="*/ 4448798 w 7467600"/>
              <a:gd name="connsiteY735" fmla="*/ 1253024 h 6858000"/>
              <a:gd name="connsiteX736" fmla="*/ 4480315 w 7467600"/>
              <a:gd name="connsiteY736" fmla="*/ 1158454 h 6858000"/>
              <a:gd name="connsiteX737" fmla="*/ 4494133 w 7467600"/>
              <a:gd name="connsiteY737" fmla="*/ 1118676 h 6858000"/>
              <a:gd name="connsiteX738" fmla="*/ 4557898 w 7467600"/>
              <a:gd name="connsiteY738" fmla="*/ 900011 h 6858000"/>
              <a:gd name="connsiteX739" fmla="*/ 5870151 w 7467600"/>
              <a:gd name="connsiteY739" fmla="*/ 898890 h 6858000"/>
              <a:gd name="connsiteX740" fmla="*/ 5861335 w 7467600"/>
              <a:gd name="connsiteY740" fmla="*/ 899177 h 6858000"/>
              <a:gd name="connsiteX741" fmla="*/ 5843702 w 7467600"/>
              <a:gd name="connsiteY741" fmla="*/ 899748 h 6858000"/>
              <a:gd name="connsiteX742" fmla="*/ 5651107 w 7467600"/>
              <a:gd name="connsiteY742" fmla="*/ 920306 h 6858000"/>
              <a:gd name="connsiteX743" fmla="*/ 5459407 w 7467600"/>
              <a:gd name="connsiteY743" fmla="*/ 940975 h 6858000"/>
              <a:gd name="connsiteX744" fmla="*/ 5374846 w 7467600"/>
              <a:gd name="connsiteY744" fmla="*/ 941988 h 6858000"/>
              <a:gd name="connsiteX745" fmla="*/ 5256105 w 7467600"/>
              <a:gd name="connsiteY745" fmla="*/ 945632 h 6858000"/>
              <a:gd name="connsiteX746" fmla="*/ 5107071 w 7467600"/>
              <a:gd name="connsiteY746" fmla="*/ 969720 h 6858000"/>
              <a:gd name="connsiteX747" fmla="*/ 4998681 w 7467600"/>
              <a:gd name="connsiteY747" fmla="*/ 988771 h 6858000"/>
              <a:gd name="connsiteX748" fmla="*/ 5870151 w 7467600"/>
              <a:gd name="connsiteY748" fmla="*/ 898890 h 6858000"/>
              <a:gd name="connsiteX749" fmla="*/ 5504425 w 7467600"/>
              <a:gd name="connsiteY749" fmla="*/ 848067 h 6858000"/>
              <a:gd name="connsiteX750" fmla="*/ 4968849 w 7467600"/>
              <a:gd name="connsiteY750" fmla="*/ 962318 h 6858000"/>
              <a:gd name="connsiteX751" fmla="*/ 5104039 w 7467600"/>
              <a:gd name="connsiteY751" fmla="*/ 940634 h 6858000"/>
              <a:gd name="connsiteX752" fmla="*/ 5256311 w 7467600"/>
              <a:gd name="connsiteY752" fmla="*/ 916490 h 6858000"/>
              <a:gd name="connsiteX753" fmla="*/ 5377381 w 7467600"/>
              <a:gd name="connsiteY753" fmla="*/ 912671 h 6858000"/>
              <a:gd name="connsiteX754" fmla="*/ 5460148 w 7467600"/>
              <a:gd name="connsiteY754" fmla="*/ 911442 h 6858000"/>
              <a:gd name="connsiteX755" fmla="*/ 5648971 w 7467600"/>
              <a:gd name="connsiteY755" fmla="*/ 891331 h 6858000"/>
              <a:gd name="connsiteX756" fmla="*/ 5844807 w 7467600"/>
              <a:gd name="connsiteY756" fmla="*/ 870718 h 6858000"/>
              <a:gd name="connsiteX757" fmla="*/ 5862975 w 7467600"/>
              <a:gd name="connsiteY757" fmla="*/ 869756 h 6858000"/>
              <a:gd name="connsiteX758" fmla="*/ 5920887 w 7467600"/>
              <a:gd name="connsiteY758" fmla="*/ 865929 h 6858000"/>
              <a:gd name="connsiteX759" fmla="*/ 5504425 w 7467600"/>
              <a:gd name="connsiteY759" fmla="*/ 848067 h 6858000"/>
              <a:gd name="connsiteX760" fmla="*/ 3607114 w 7467600"/>
              <a:gd name="connsiteY760" fmla="*/ 467441 h 6858000"/>
              <a:gd name="connsiteX761" fmla="*/ 3296242 w 7467600"/>
              <a:gd name="connsiteY761" fmla="*/ 807991 h 6858000"/>
              <a:gd name="connsiteX762" fmla="*/ 3174674 w 7467600"/>
              <a:gd name="connsiteY762" fmla="*/ 919759 h 6858000"/>
              <a:gd name="connsiteX763" fmla="*/ 3042978 w 7467600"/>
              <a:gd name="connsiteY763" fmla="*/ 1054894 h 6858000"/>
              <a:gd name="connsiteX764" fmla="*/ 2968914 w 7467600"/>
              <a:gd name="connsiteY764" fmla="*/ 1133756 h 6858000"/>
              <a:gd name="connsiteX765" fmla="*/ 3103823 w 7467600"/>
              <a:gd name="connsiteY765" fmla="*/ 1026814 h 6858000"/>
              <a:gd name="connsiteX766" fmla="*/ 3607114 w 7467600"/>
              <a:gd name="connsiteY766" fmla="*/ 467441 h 6858000"/>
              <a:gd name="connsiteX767" fmla="*/ 3744487 w 7467600"/>
              <a:gd name="connsiteY767" fmla="*/ 383136 h 6858000"/>
              <a:gd name="connsiteX768" fmla="*/ 3970213 w 7467600"/>
              <a:gd name="connsiteY768" fmla="*/ 995559 h 6858000"/>
              <a:gd name="connsiteX769" fmla="*/ 3744487 w 7467600"/>
              <a:gd name="connsiteY769" fmla="*/ 383136 h 6858000"/>
              <a:gd name="connsiteX770" fmla="*/ 3624562 w 7467600"/>
              <a:gd name="connsiteY770" fmla="*/ 367041 h 6858000"/>
              <a:gd name="connsiteX771" fmla="*/ 3489712 w 7467600"/>
              <a:gd name="connsiteY771" fmla="*/ 485386 h 6858000"/>
              <a:gd name="connsiteX772" fmla="*/ 3182994 w 7467600"/>
              <a:gd name="connsiteY772" fmla="*/ 828265 h 6858000"/>
              <a:gd name="connsiteX773" fmla="*/ 2892114 w 7467600"/>
              <a:gd name="connsiteY773" fmla="*/ 1172635 h 6858000"/>
              <a:gd name="connsiteX774" fmla="*/ 3021459 w 7467600"/>
              <a:gd name="connsiteY774" fmla="*/ 1035385 h 6858000"/>
              <a:gd name="connsiteX775" fmla="*/ 3153873 w 7467600"/>
              <a:gd name="connsiteY775" fmla="*/ 898971 h 6858000"/>
              <a:gd name="connsiteX776" fmla="*/ 3276511 w 7467600"/>
              <a:gd name="connsiteY776" fmla="*/ 786423 h 6858000"/>
              <a:gd name="connsiteX777" fmla="*/ 3584154 w 7467600"/>
              <a:gd name="connsiteY777" fmla="*/ 448218 h 6858000"/>
              <a:gd name="connsiteX778" fmla="*/ 3624562 w 7467600"/>
              <a:gd name="connsiteY778" fmla="*/ 367041 h 6858000"/>
              <a:gd name="connsiteX779" fmla="*/ 3766672 w 7467600"/>
              <a:gd name="connsiteY779" fmla="*/ 359429 h 6858000"/>
              <a:gd name="connsiteX780" fmla="*/ 3996338 w 7467600"/>
              <a:gd name="connsiteY780" fmla="*/ 968237 h 6858000"/>
              <a:gd name="connsiteX781" fmla="*/ 3766672 w 7467600"/>
              <a:gd name="connsiteY781" fmla="*/ 359429 h 6858000"/>
              <a:gd name="connsiteX782" fmla="*/ 5805386 w 7467600"/>
              <a:gd name="connsiteY782" fmla="*/ 239240 h 6858000"/>
              <a:gd name="connsiteX783" fmla="*/ 5736947 w 7467600"/>
              <a:gd name="connsiteY783" fmla="*/ 261367 h 6858000"/>
              <a:gd name="connsiteX784" fmla="*/ 5427012 w 7467600"/>
              <a:gd name="connsiteY784" fmla="*/ 311272 h 6858000"/>
              <a:gd name="connsiteX785" fmla="*/ 5147818 w 7467600"/>
              <a:gd name="connsiteY785" fmla="*/ 322112 h 6858000"/>
              <a:gd name="connsiteX786" fmla="*/ 5060854 w 7467600"/>
              <a:gd name="connsiteY786" fmla="*/ 311882 h 6858000"/>
              <a:gd name="connsiteX787" fmla="*/ 4945989 w 7467600"/>
              <a:gd name="connsiteY787" fmla="*/ 300516 h 6858000"/>
              <a:gd name="connsiteX788" fmla="*/ 5410479 w 7467600"/>
              <a:gd name="connsiteY788" fmla="*/ 348434 h 6858000"/>
              <a:gd name="connsiteX789" fmla="*/ 5805386 w 7467600"/>
              <a:gd name="connsiteY789" fmla="*/ 239240 h 6858000"/>
              <a:gd name="connsiteX790" fmla="*/ 5905192 w 7467600"/>
              <a:gd name="connsiteY790" fmla="*/ 163079 h 6858000"/>
              <a:gd name="connsiteX791" fmla="*/ 5865655 w 7467600"/>
              <a:gd name="connsiteY791" fmla="*/ 171901 h 6858000"/>
              <a:gd name="connsiteX792" fmla="*/ 5259740 w 7467600"/>
              <a:gd name="connsiteY792" fmla="*/ 257013 h 6858000"/>
              <a:gd name="connsiteX793" fmla="*/ 5208466 w 7467600"/>
              <a:gd name="connsiteY793" fmla="*/ 257550 h 6858000"/>
              <a:gd name="connsiteX794" fmla="*/ 4980204 w 7467600"/>
              <a:gd name="connsiteY794" fmla="*/ 271903 h 6858000"/>
              <a:gd name="connsiteX795" fmla="*/ 5068068 w 7467600"/>
              <a:gd name="connsiteY795" fmla="*/ 282244 h 6858000"/>
              <a:gd name="connsiteX796" fmla="*/ 5153231 w 7467600"/>
              <a:gd name="connsiteY796" fmla="*/ 292240 h 6858000"/>
              <a:gd name="connsiteX797" fmla="*/ 5426491 w 7467600"/>
              <a:gd name="connsiteY797" fmla="*/ 281128 h 6858000"/>
              <a:gd name="connsiteX798" fmla="*/ 5731212 w 7467600"/>
              <a:gd name="connsiteY798" fmla="*/ 231951 h 6858000"/>
              <a:gd name="connsiteX799" fmla="*/ 5905192 w 7467600"/>
              <a:gd name="connsiteY799" fmla="*/ 163079 h 6858000"/>
              <a:gd name="connsiteX800" fmla="*/ 5944437 w 7467600"/>
              <a:gd name="connsiteY800" fmla="*/ 113829 h 6858000"/>
              <a:gd name="connsiteX801" fmla="*/ 5825032 w 7467600"/>
              <a:gd name="connsiteY801" fmla="*/ 146405 h 6858000"/>
              <a:gd name="connsiteX802" fmla="*/ 4955599 w 7467600"/>
              <a:gd name="connsiteY802" fmla="*/ 247008 h 6858000"/>
              <a:gd name="connsiteX803" fmla="*/ 5210104 w 7467600"/>
              <a:gd name="connsiteY803" fmla="*/ 228123 h 6858000"/>
              <a:gd name="connsiteX804" fmla="*/ 5261015 w 7467600"/>
              <a:gd name="connsiteY804" fmla="*/ 227087 h 6858000"/>
              <a:gd name="connsiteX805" fmla="*/ 5861181 w 7467600"/>
              <a:gd name="connsiteY805" fmla="*/ 143093 h 6858000"/>
              <a:gd name="connsiteX806" fmla="*/ 5961252 w 7467600"/>
              <a:gd name="connsiteY806" fmla="*/ 114820 h 6858000"/>
              <a:gd name="connsiteX807" fmla="*/ 5944437 w 7467600"/>
              <a:gd name="connsiteY807" fmla="*/ 113829 h 6858000"/>
              <a:gd name="connsiteX808" fmla="*/ 3882765 w 7467600"/>
              <a:gd name="connsiteY808" fmla="*/ 0 h 6858000"/>
              <a:gd name="connsiteX809" fmla="*/ 3995099 w 7467600"/>
              <a:gd name="connsiteY809" fmla="*/ 0 h 6858000"/>
              <a:gd name="connsiteX810" fmla="*/ 4163818 w 7467600"/>
              <a:gd name="connsiteY810" fmla="*/ 234104 h 6858000"/>
              <a:gd name="connsiteX811" fmla="*/ 4172099 w 7467600"/>
              <a:gd name="connsiteY811" fmla="*/ 234207 h 6858000"/>
              <a:gd name="connsiteX812" fmla="*/ 4784282 w 7467600"/>
              <a:gd name="connsiteY812" fmla="*/ 276561 h 6858000"/>
              <a:gd name="connsiteX813" fmla="*/ 4801687 w 7467600"/>
              <a:gd name="connsiteY813" fmla="*/ 267764 h 6858000"/>
              <a:gd name="connsiteX814" fmla="*/ 6082788 w 7467600"/>
              <a:gd name="connsiteY814" fmla="*/ 64119 h 6858000"/>
              <a:gd name="connsiteX815" fmla="*/ 6099442 w 7467600"/>
              <a:gd name="connsiteY815" fmla="*/ 82568 h 6858000"/>
              <a:gd name="connsiteX816" fmla="*/ 4804137 w 7467600"/>
              <a:gd name="connsiteY816" fmla="*/ 320931 h 6858000"/>
              <a:gd name="connsiteX817" fmla="*/ 4227047 w 7467600"/>
              <a:gd name="connsiteY817" fmla="*/ 313415 h 6858000"/>
              <a:gd name="connsiteX818" fmla="*/ 4346041 w 7467600"/>
              <a:gd name="connsiteY818" fmla="*/ 456086 h 6858000"/>
              <a:gd name="connsiteX819" fmla="*/ 4870967 w 7467600"/>
              <a:gd name="connsiteY819" fmla="*/ 963061 h 6858000"/>
              <a:gd name="connsiteX820" fmla="*/ 4889647 w 7467600"/>
              <a:gd name="connsiteY820" fmla="*/ 957147 h 6858000"/>
              <a:gd name="connsiteX821" fmla="*/ 5422504 w 7467600"/>
              <a:gd name="connsiteY821" fmla="*/ 805191 h 6858000"/>
              <a:gd name="connsiteX822" fmla="*/ 6087656 w 7467600"/>
              <a:gd name="connsiteY822" fmla="*/ 826703 h 6858000"/>
              <a:gd name="connsiteX823" fmla="*/ 6058717 w 7467600"/>
              <a:gd name="connsiteY823" fmla="*/ 865992 h 6858000"/>
              <a:gd name="connsiteX824" fmla="*/ 4974153 w 7467600"/>
              <a:gd name="connsiteY824" fmla="*/ 1045456 h 6858000"/>
              <a:gd name="connsiteX825" fmla="*/ 5627835 w 7467600"/>
              <a:gd name="connsiteY825" fmla="*/ 1472077 h 6858000"/>
              <a:gd name="connsiteX826" fmla="*/ 5629817 w 7467600"/>
              <a:gd name="connsiteY826" fmla="*/ 1471412 h 6858000"/>
              <a:gd name="connsiteX827" fmla="*/ 5634124 w 7467600"/>
              <a:gd name="connsiteY827" fmla="*/ 1470572 h 6858000"/>
              <a:gd name="connsiteX828" fmla="*/ 5755832 w 7467600"/>
              <a:gd name="connsiteY828" fmla="*/ 1383886 h 6858000"/>
              <a:gd name="connsiteX829" fmla="*/ 6014186 w 7467600"/>
              <a:gd name="connsiteY829" fmla="*/ 1279799 h 6858000"/>
              <a:gd name="connsiteX830" fmla="*/ 6901619 w 7467600"/>
              <a:gd name="connsiteY830" fmla="*/ 1047874 h 6858000"/>
              <a:gd name="connsiteX831" fmla="*/ 6931566 w 7467600"/>
              <a:gd name="connsiteY831" fmla="*/ 1062034 h 6858000"/>
              <a:gd name="connsiteX832" fmla="*/ 5790982 w 7467600"/>
              <a:gd name="connsiteY832" fmla="*/ 1561380 h 6858000"/>
              <a:gd name="connsiteX833" fmla="*/ 6188971 w 7467600"/>
              <a:gd name="connsiteY833" fmla="*/ 1755168 h 6858000"/>
              <a:gd name="connsiteX834" fmla="*/ 6202446 w 7467600"/>
              <a:gd name="connsiteY834" fmla="*/ 1752268 h 6858000"/>
              <a:gd name="connsiteX835" fmla="*/ 7179560 w 7467600"/>
              <a:gd name="connsiteY835" fmla="*/ 1467551 h 6858000"/>
              <a:gd name="connsiteX836" fmla="*/ 7158730 w 7467600"/>
              <a:gd name="connsiteY836" fmla="*/ 1507835 h 6858000"/>
              <a:gd name="connsiteX837" fmla="*/ 6326959 w 7467600"/>
              <a:gd name="connsiteY837" fmla="*/ 1817686 h 6858000"/>
              <a:gd name="connsiteX838" fmla="*/ 6537433 w 7467600"/>
              <a:gd name="connsiteY838" fmla="*/ 1907790 h 6858000"/>
              <a:gd name="connsiteX839" fmla="*/ 6550221 w 7467600"/>
              <a:gd name="connsiteY839" fmla="*/ 1910729 h 6858000"/>
              <a:gd name="connsiteX840" fmla="*/ 6964438 w 7467600"/>
              <a:gd name="connsiteY840" fmla="*/ 2209505 h 6858000"/>
              <a:gd name="connsiteX841" fmla="*/ 7367862 w 7467600"/>
              <a:gd name="connsiteY841" fmla="*/ 2806833 h 6858000"/>
              <a:gd name="connsiteX842" fmla="*/ 7364329 w 7467600"/>
              <a:gd name="connsiteY842" fmla="*/ 2826907 h 6858000"/>
              <a:gd name="connsiteX843" fmla="*/ 7290545 w 7467600"/>
              <a:gd name="connsiteY843" fmla="*/ 2850663 h 6858000"/>
              <a:gd name="connsiteX844" fmla="*/ 6472036 w 7467600"/>
              <a:gd name="connsiteY844" fmla="*/ 1959003 h 6858000"/>
              <a:gd name="connsiteX845" fmla="*/ 5792897 w 7467600"/>
              <a:gd name="connsiteY845" fmla="*/ 1647747 h 6858000"/>
              <a:gd name="connsiteX846" fmla="*/ 5842751 w 7467600"/>
              <a:gd name="connsiteY846" fmla="*/ 1816112 h 6858000"/>
              <a:gd name="connsiteX847" fmla="*/ 5847424 w 7467600"/>
              <a:gd name="connsiteY847" fmla="*/ 1815776 h 6858000"/>
              <a:gd name="connsiteX848" fmla="*/ 6399821 w 7467600"/>
              <a:gd name="connsiteY848" fmla="*/ 2344799 h 6858000"/>
              <a:gd name="connsiteX849" fmla="*/ 6323232 w 7467600"/>
              <a:gd name="connsiteY849" fmla="*/ 2389634 h 6858000"/>
              <a:gd name="connsiteX850" fmla="*/ 5942958 w 7467600"/>
              <a:gd name="connsiteY850" fmla="*/ 2077708 h 6858000"/>
              <a:gd name="connsiteX851" fmla="*/ 5921559 w 7467600"/>
              <a:gd name="connsiteY851" fmla="*/ 2378596 h 6858000"/>
              <a:gd name="connsiteX852" fmla="*/ 5817651 w 7467600"/>
              <a:gd name="connsiteY852" fmla="*/ 3023919 h 6858000"/>
              <a:gd name="connsiteX853" fmla="*/ 5729634 w 7467600"/>
              <a:gd name="connsiteY853" fmla="*/ 3051849 h 6858000"/>
              <a:gd name="connsiteX854" fmla="*/ 5611018 w 7467600"/>
              <a:gd name="connsiteY854" fmla="*/ 2316769 h 6858000"/>
              <a:gd name="connsiteX855" fmla="*/ 5687608 w 7467600"/>
              <a:gd name="connsiteY855" fmla="*/ 2039972 h 6858000"/>
              <a:gd name="connsiteX856" fmla="*/ 5657554 w 7467600"/>
              <a:gd name="connsiteY856" fmla="*/ 1576445 h 6858000"/>
              <a:gd name="connsiteX857" fmla="*/ 5150475 w 7467600"/>
              <a:gd name="connsiteY857" fmla="*/ 1274012 h 6858000"/>
              <a:gd name="connsiteX858" fmla="*/ 5349142 w 7467600"/>
              <a:gd name="connsiteY858" fmla="*/ 2204405 h 6858000"/>
              <a:gd name="connsiteX859" fmla="*/ 5262214 w 7467600"/>
              <a:gd name="connsiteY859" fmla="*/ 2233836 h 6858000"/>
              <a:gd name="connsiteX860" fmla="*/ 4981539 w 7467600"/>
              <a:gd name="connsiteY860" fmla="*/ 1542201 h 6858000"/>
              <a:gd name="connsiteX861" fmla="*/ 4958461 w 7467600"/>
              <a:gd name="connsiteY861" fmla="*/ 1136957 h 6858000"/>
              <a:gd name="connsiteX862" fmla="*/ 4655015 w 7467600"/>
              <a:gd name="connsiteY862" fmla="*/ 891426 h 6858000"/>
              <a:gd name="connsiteX863" fmla="*/ 4348002 w 7467600"/>
              <a:gd name="connsiteY863" fmla="*/ 2205895 h 6858000"/>
              <a:gd name="connsiteX864" fmla="*/ 4262250 w 7467600"/>
              <a:gd name="connsiteY864" fmla="*/ 2219972 h 6858000"/>
              <a:gd name="connsiteX865" fmla="*/ 4550611 w 7467600"/>
              <a:gd name="connsiteY865" fmla="*/ 817540 h 6858000"/>
              <a:gd name="connsiteX866" fmla="*/ 4564418 w 7467600"/>
              <a:gd name="connsiteY866" fmla="*/ 808293 h 6858000"/>
              <a:gd name="connsiteX867" fmla="*/ 4266388 w 7467600"/>
              <a:gd name="connsiteY867" fmla="*/ 500083 h 6858000"/>
              <a:gd name="connsiteX868" fmla="*/ 4032842 w 7467600"/>
              <a:gd name="connsiteY868" fmla="*/ 211809 h 6858000"/>
              <a:gd name="connsiteX869" fmla="*/ 3882765 w 7467600"/>
              <a:gd name="connsiteY869" fmla="*/ 0 h 6858000"/>
              <a:gd name="connsiteX870" fmla="*/ 3721337 w 7467600"/>
              <a:gd name="connsiteY870" fmla="*/ 0 h 6858000"/>
              <a:gd name="connsiteX871" fmla="*/ 3797544 w 7467600"/>
              <a:gd name="connsiteY871" fmla="*/ 0 h 6858000"/>
              <a:gd name="connsiteX872" fmla="*/ 3775734 w 7467600"/>
              <a:gd name="connsiteY872" fmla="*/ 95131 h 6858000"/>
              <a:gd name="connsiteX873" fmla="*/ 3724807 w 7467600"/>
              <a:gd name="connsiteY873" fmla="*/ 272257 h 6858000"/>
              <a:gd name="connsiteX874" fmla="*/ 3726844 w 7467600"/>
              <a:gd name="connsiteY874" fmla="*/ 282988 h 6858000"/>
              <a:gd name="connsiteX875" fmla="*/ 3742664 w 7467600"/>
              <a:gd name="connsiteY875" fmla="*/ 279918 h 6858000"/>
              <a:gd name="connsiteX876" fmla="*/ 4103910 w 7467600"/>
              <a:gd name="connsiteY876" fmla="*/ 1161917 h 6858000"/>
              <a:gd name="connsiteX877" fmla="*/ 4020269 w 7467600"/>
              <a:gd name="connsiteY877" fmla="*/ 1200406 h 6858000"/>
              <a:gd name="connsiteX878" fmla="*/ 3674882 w 7467600"/>
              <a:gd name="connsiteY878" fmla="*/ 488524 h 6858000"/>
              <a:gd name="connsiteX879" fmla="*/ 3132682 w 7467600"/>
              <a:gd name="connsiteY879" fmla="*/ 1072284 h 6858000"/>
              <a:gd name="connsiteX880" fmla="*/ 2716346 w 7467600"/>
              <a:gd name="connsiteY880" fmla="*/ 1276376 h 6858000"/>
              <a:gd name="connsiteX881" fmla="*/ 2716772 w 7467600"/>
              <a:gd name="connsiteY881" fmla="*/ 1255462 h 6858000"/>
              <a:gd name="connsiteX882" fmla="*/ 3471096 w 7467600"/>
              <a:gd name="connsiteY882" fmla="*/ 437072 h 6858000"/>
              <a:gd name="connsiteX883" fmla="*/ 3639057 w 7467600"/>
              <a:gd name="connsiteY883" fmla="*/ 286334 h 6858000"/>
              <a:gd name="connsiteX884" fmla="*/ 3640309 w 7467600"/>
              <a:gd name="connsiteY884" fmla="*/ 284664 h 6858000"/>
              <a:gd name="connsiteX885" fmla="*/ 3646022 w 7467600"/>
              <a:gd name="connsiteY885" fmla="*/ 276711 h 6858000"/>
              <a:gd name="connsiteX886" fmla="*/ 3707943 w 7467600"/>
              <a:gd name="connsiteY886" fmla="*/ 65958 h 6858000"/>
              <a:gd name="connsiteX887" fmla="*/ 3721337 w 7467600"/>
              <a:gd name="connsiteY887" fmla="*/ 0 h 6858000"/>
              <a:gd name="connsiteX888" fmla="*/ 2867960 w 7467600"/>
              <a:gd name="connsiteY888" fmla="*/ 0 h 6858000"/>
              <a:gd name="connsiteX889" fmla="*/ 2926351 w 7467600"/>
              <a:gd name="connsiteY889" fmla="*/ 0 h 6858000"/>
              <a:gd name="connsiteX890" fmla="*/ 2902823 w 7467600"/>
              <a:gd name="connsiteY890" fmla="*/ 262929 h 6858000"/>
              <a:gd name="connsiteX891" fmla="*/ 2940663 w 7467600"/>
              <a:gd name="connsiteY891" fmla="*/ 140884 h 6858000"/>
              <a:gd name="connsiteX892" fmla="*/ 2947039 w 7467600"/>
              <a:gd name="connsiteY892" fmla="*/ 122524 h 6858000"/>
              <a:gd name="connsiteX893" fmla="*/ 2984316 w 7467600"/>
              <a:gd name="connsiteY893" fmla="*/ 0 h 6858000"/>
              <a:gd name="connsiteX894" fmla="*/ 3016114 w 7467600"/>
              <a:gd name="connsiteY894" fmla="*/ 0 h 6858000"/>
              <a:gd name="connsiteX895" fmla="*/ 2979949 w 7467600"/>
              <a:gd name="connsiteY895" fmla="*/ 119274 h 6858000"/>
              <a:gd name="connsiteX896" fmla="*/ 3023879 w 7467600"/>
              <a:gd name="connsiteY896" fmla="*/ 0 h 6858000"/>
              <a:gd name="connsiteX897" fmla="*/ 3105400 w 7467600"/>
              <a:gd name="connsiteY897" fmla="*/ 0 h 6858000"/>
              <a:gd name="connsiteX898" fmla="*/ 3094669 w 7467600"/>
              <a:gd name="connsiteY898" fmla="*/ 30308 h 6858000"/>
              <a:gd name="connsiteX899" fmla="*/ 2901945 w 7467600"/>
              <a:gd name="connsiteY899" fmla="*/ 466538 h 6858000"/>
              <a:gd name="connsiteX900" fmla="*/ 2815209 w 7467600"/>
              <a:gd name="connsiteY900" fmla="*/ 497361 h 6858000"/>
              <a:gd name="connsiteX901" fmla="*/ 2844845 w 7467600"/>
              <a:gd name="connsiteY901" fmla="*/ 127638 h 6858000"/>
              <a:gd name="connsiteX902" fmla="*/ 2867960 w 7467600"/>
              <a:gd name="connsiteY902" fmla="*/ 0 h 6858000"/>
              <a:gd name="connsiteX903" fmla="*/ 1057230 w 7467600"/>
              <a:gd name="connsiteY903" fmla="*/ 0 h 6858000"/>
              <a:gd name="connsiteX904" fmla="*/ 1111003 w 7467600"/>
              <a:gd name="connsiteY904" fmla="*/ 0 h 6858000"/>
              <a:gd name="connsiteX905" fmla="*/ 1125553 w 7467600"/>
              <a:gd name="connsiteY905" fmla="*/ 52588 h 6858000"/>
              <a:gd name="connsiteX906" fmla="*/ 1304276 w 7467600"/>
              <a:gd name="connsiteY906" fmla="*/ 476275 h 6858000"/>
              <a:gd name="connsiteX907" fmla="*/ 1492066 w 7467600"/>
              <a:gd name="connsiteY907" fmla="*/ 886333 h 6858000"/>
              <a:gd name="connsiteX908" fmla="*/ 1423698 w 7467600"/>
              <a:gd name="connsiteY908" fmla="*/ 710817 h 6858000"/>
              <a:gd name="connsiteX909" fmla="*/ 1357609 w 7467600"/>
              <a:gd name="connsiteY909" fmla="*/ 532892 h 6858000"/>
              <a:gd name="connsiteX910" fmla="*/ 1309550 w 7467600"/>
              <a:gd name="connsiteY910" fmla="*/ 374031 h 6858000"/>
              <a:gd name="connsiteX911" fmla="*/ 1193673 w 7467600"/>
              <a:gd name="connsiteY911" fmla="*/ 49533 h 6858000"/>
              <a:gd name="connsiteX912" fmla="*/ 1164391 w 7467600"/>
              <a:gd name="connsiteY912" fmla="*/ 0 h 6858000"/>
              <a:gd name="connsiteX913" fmla="*/ 1200666 w 7467600"/>
              <a:gd name="connsiteY913" fmla="*/ 0 h 6858000"/>
              <a:gd name="connsiteX914" fmla="*/ 1223408 w 7467600"/>
              <a:gd name="connsiteY914" fmla="*/ 38996 h 6858000"/>
              <a:gd name="connsiteX915" fmla="*/ 1339635 w 7467600"/>
              <a:gd name="connsiteY915" fmla="*/ 365517 h 6858000"/>
              <a:gd name="connsiteX916" fmla="*/ 1387469 w 7467600"/>
              <a:gd name="connsiteY916" fmla="*/ 523079 h 6858000"/>
              <a:gd name="connsiteX917" fmla="*/ 1452685 w 7467600"/>
              <a:gd name="connsiteY917" fmla="*/ 699806 h 6858000"/>
              <a:gd name="connsiteX918" fmla="*/ 1492092 w 7467600"/>
              <a:gd name="connsiteY918" fmla="*/ 800424 h 6858000"/>
              <a:gd name="connsiteX919" fmla="*/ 1455302 w 7467600"/>
              <a:gd name="connsiteY919" fmla="*/ 632913 h 6858000"/>
              <a:gd name="connsiteX920" fmla="*/ 1222336 w 7467600"/>
              <a:gd name="connsiteY920" fmla="*/ 9480 h 6858000"/>
              <a:gd name="connsiteX921" fmla="*/ 1214634 w 7467600"/>
              <a:gd name="connsiteY921" fmla="*/ 0 h 6858000"/>
              <a:gd name="connsiteX922" fmla="*/ 1289827 w 7467600"/>
              <a:gd name="connsiteY922" fmla="*/ 0 h 6858000"/>
              <a:gd name="connsiteX923" fmla="*/ 1321076 w 7467600"/>
              <a:gd name="connsiteY923" fmla="*/ 59722 h 6858000"/>
              <a:gd name="connsiteX924" fmla="*/ 1512579 w 7467600"/>
              <a:gd name="connsiteY924" fmla="*/ 626441 h 6858000"/>
              <a:gd name="connsiteX925" fmla="*/ 1506076 w 7467600"/>
              <a:gd name="connsiteY925" fmla="*/ 1089289 h 6858000"/>
              <a:gd name="connsiteX926" fmla="*/ 1486346 w 7467600"/>
              <a:gd name="connsiteY926" fmla="*/ 1079919 h 6858000"/>
              <a:gd name="connsiteX927" fmla="*/ 1070511 w 7467600"/>
              <a:gd name="connsiteY927" fmla="*/ 48609 h 6858000"/>
              <a:gd name="connsiteX928" fmla="*/ 1057230 w 7467600"/>
              <a:gd name="connsiteY928" fmla="*/ 0 h 6858000"/>
              <a:gd name="connsiteX929" fmla="*/ 43151 w 7467600"/>
              <a:gd name="connsiteY929" fmla="*/ 0 h 6858000"/>
              <a:gd name="connsiteX930" fmla="*/ 95283 w 7467600"/>
              <a:gd name="connsiteY930" fmla="*/ 0 h 6858000"/>
              <a:gd name="connsiteX931" fmla="*/ 300708 w 7467600"/>
              <a:gd name="connsiteY931" fmla="*/ 154571 h 6858000"/>
              <a:gd name="connsiteX932" fmla="*/ 530414 w 7467600"/>
              <a:gd name="connsiteY932" fmla="*/ 354673 h 6858000"/>
              <a:gd name="connsiteX933" fmla="*/ 333785 w 7467600"/>
              <a:gd name="connsiteY933" fmla="*/ 161564 h 6858000"/>
              <a:gd name="connsiteX934" fmla="*/ 147005 w 7467600"/>
              <a:gd name="connsiteY934" fmla="*/ 0 h 6858000"/>
              <a:gd name="connsiteX935" fmla="*/ 272509 w 7467600"/>
              <a:gd name="connsiteY935" fmla="*/ 0 h 6858000"/>
              <a:gd name="connsiteX936" fmla="*/ 326276 w 7467600"/>
              <a:gd name="connsiteY936" fmla="*/ 45847 h 6858000"/>
              <a:gd name="connsiteX937" fmla="*/ 823759 w 7467600"/>
              <a:gd name="connsiteY937" fmla="*/ 574145 h 6858000"/>
              <a:gd name="connsiteX938" fmla="*/ 811254 w 7467600"/>
              <a:gd name="connsiteY938" fmla="*/ 665546 h 6858000"/>
              <a:gd name="connsiteX939" fmla="*/ 154042 w 7467600"/>
              <a:gd name="connsiteY939" fmla="*/ 261522 h 6858000"/>
              <a:gd name="connsiteX940" fmla="*/ 13550 w 7467600"/>
              <a:gd name="connsiteY940" fmla="*/ 158423 h 6858000"/>
              <a:gd name="connsiteX941" fmla="*/ 0 w 7467600"/>
              <a:gd name="connsiteY941" fmla="*/ 146618 h 6858000"/>
              <a:gd name="connsiteX942" fmla="*/ 0 w 7467600"/>
              <a:gd name="connsiteY942" fmla="*/ 59161 h 6858000"/>
              <a:gd name="connsiteX943" fmla="*/ 45427 w 7467600"/>
              <a:gd name="connsiteY943" fmla="*/ 101078 h 6858000"/>
              <a:gd name="connsiteX944" fmla="*/ 630103 w 7467600"/>
              <a:gd name="connsiteY944" fmla="*/ 485885 h 6858000"/>
              <a:gd name="connsiteX945" fmla="*/ 532040 w 7467600"/>
              <a:gd name="connsiteY945" fmla="*/ 399359 h 6858000"/>
              <a:gd name="connsiteX946" fmla="*/ 517618 w 7467600"/>
              <a:gd name="connsiteY946" fmla="*/ 385726 h 6858000"/>
              <a:gd name="connsiteX947" fmla="*/ 285074 w 7467600"/>
              <a:gd name="connsiteY947" fmla="*/ 182755 h 6858000"/>
              <a:gd name="connsiteX948" fmla="*/ 43151 w 7467600"/>
              <a:gd name="connsiteY94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767913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1019354 w 7467600"/>
              <a:gd name="connsiteY16" fmla="*/ 6315006 h 6858000"/>
              <a:gd name="connsiteX17" fmla="*/ 441046 w 7467600"/>
              <a:gd name="connsiteY17" fmla="*/ 6691153 h 6858000"/>
              <a:gd name="connsiteX18" fmla="*/ 1019354 w 7467600"/>
              <a:gd name="connsiteY18" fmla="*/ 6315006 h 6858000"/>
              <a:gd name="connsiteX19" fmla="*/ 991680 w 7467600"/>
              <a:gd name="connsiteY19" fmla="*/ 6298413 h 6858000"/>
              <a:gd name="connsiteX20" fmla="*/ 409060 w 7467600"/>
              <a:gd name="connsiteY20" fmla="*/ 6671470 h 6858000"/>
              <a:gd name="connsiteX21" fmla="*/ 991680 w 7467600"/>
              <a:gd name="connsiteY21" fmla="*/ 6298413 h 6858000"/>
              <a:gd name="connsiteX22" fmla="*/ 103333 w 7467600"/>
              <a:gd name="connsiteY22" fmla="*/ 5699602 h 6858000"/>
              <a:gd name="connsiteX23" fmla="*/ 233938 w 7467600"/>
              <a:gd name="connsiteY23" fmla="*/ 5809416 h 6858000"/>
              <a:gd name="connsiteX24" fmla="*/ 883580 w 7467600"/>
              <a:gd name="connsiteY24" fmla="*/ 6180710 h 6858000"/>
              <a:gd name="connsiteX25" fmla="*/ 487337 w 7467600"/>
              <a:gd name="connsiteY25" fmla="*/ 5950182 h 6858000"/>
              <a:gd name="connsiteX26" fmla="*/ 354051 w 7467600"/>
              <a:gd name="connsiteY26" fmla="*/ 5854912 h 6858000"/>
              <a:gd name="connsiteX27" fmla="*/ 195436 w 7467600"/>
              <a:gd name="connsiteY27" fmla="*/ 5755068 h 6858000"/>
              <a:gd name="connsiteX28" fmla="*/ 103333 w 7467600"/>
              <a:gd name="connsiteY28" fmla="*/ 5699602 h 6858000"/>
              <a:gd name="connsiteX29" fmla="*/ 5539432 w 7467600"/>
              <a:gd name="connsiteY29" fmla="*/ 5642928 h 6858000"/>
              <a:gd name="connsiteX30" fmla="*/ 5555462 w 7467600"/>
              <a:gd name="connsiteY30" fmla="*/ 5694454 h 6858000"/>
              <a:gd name="connsiteX31" fmla="*/ 5828270 w 7467600"/>
              <a:gd name="connsiteY31" fmla="*/ 6320663 h 6858000"/>
              <a:gd name="connsiteX32" fmla="*/ 5947416 w 7467600"/>
              <a:gd name="connsiteY32" fmla="*/ 6574846 h 6858000"/>
              <a:gd name="connsiteX33" fmla="*/ 5539432 w 7467600"/>
              <a:gd name="connsiteY33" fmla="*/ 5642928 h 6858000"/>
              <a:gd name="connsiteX34" fmla="*/ 51253 w 7467600"/>
              <a:gd name="connsiteY34" fmla="*/ 5631825 h 6858000"/>
              <a:gd name="connsiteX35" fmla="*/ 211622 w 7467600"/>
              <a:gd name="connsiteY35" fmla="*/ 5728803 h 6858000"/>
              <a:gd name="connsiteX36" fmla="*/ 371652 w 7467600"/>
              <a:gd name="connsiteY36" fmla="*/ 5829062 h 6858000"/>
              <a:gd name="connsiteX37" fmla="*/ 505903 w 7467600"/>
              <a:gd name="connsiteY37" fmla="*/ 5925221 h 6858000"/>
              <a:gd name="connsiteX38" fmla="*/ 899240 w 7467600"/>
              <a:gd name="connsiteY38" fmla="*/ 6153068 h 6858000"/>
              <a:gd name="connsiteX39" fmla="*/ 988114 w 7467600"/>
              <a:gd name="connsiteY39" fmla="*/ 6174204 h 6858000"/>
              <a:gd name="connsiteX40" fmla="*/ 845971 w 7467600"/>
              <a:gd name="connsiteY40" fmla="*/ 6067177 h 6858000"/>
              <a:gd name="connsiteX41" fmla="*/ 448057 w 7467600"/>
              <a:gd name="connsiteY41" fmla="*/ 5841376 h 6858000"/>
              <a:gd name="connsiteX42" fmla="*/ 51253 w 7467600"/>
              <a:gd name="connsiteY42" fmla="*/ 5631825 h 6858000"/>
              <a:gd name="connsiteX43" fmla="*/ 2606687 w 7467600"/>
              <a:gd name="connsiteY43" fmla="*/ 5630718 h 6858000"/>
              <a:gd name="connsiteX44" fmla="*/ 2645658 w 7467600"/>
              <a:gd name="connsiteY44" fmla="*/ 6640259 h 6858000"/>
              <a:gd name="connsiteX45" fmla="*/ 2606687 w 7467600"/>
              <a:gd name="connsiteY45" fmla="*/ 5630718 h 6858000"/>
              <a:gd name="connsiteX46" fmla="*/ 3642057 w 7467600"/>
              <a:gd name="connsiteY46" fmla="*/ 5573487 h 6858000"/>
              <a:gd name="connsiteX47" fmla="*/ 3632981 w 7467600"/>
              <a:gd name="connsiteY47" fmla="*/ 5579437 h 6858000"/>
              <a:gd name="connsiteX48" fmla="*/ 3382436 w 7467600"/>
              <a:gd name="connsiteY48" fmla="*/ 5952726 h 6858000"/>
              <a:gd name="connsiteX49" fmla="*/ 3191929 w 7467600"/>
              <a:gd name="connsiteY49" fmla="*/ 6662669 h 6858000"/>
              <a:gd name="connsiteX50" fmla="*/ 3369898 w 7467600"/>
              <a:gd name="connsiteY50" fmla="*/ 6081771 h 6858000"/>
              <a:gd name="connsiteX51" fmla="*/ 3642057 w 7467600"/>
              <a:gd name="connsiteY51" fmla="*/ 5573487 h 6858000"/>
              <a:gd name="connsiteX52" fmla="*/ 2650666 w 7467600"/>
              <a:gd name="connsiteY52" fmla="*/ 5530686 h 6858000"/>
              <a:gd name="connsiteX53" fmla="*/ 2650249 w 7467600"/>
              <a:gd name="connsiteY53" fmla="*/ 5532101 h 6858000"/>
              <a:gd name="connsiteX54" fmla="*/ 2663808 w 7467600"/>
              <a:gd name="connsiteY54" fmla="*/ 6535215 h 6858000"/>
              <a:gd name="connsiteX55" fmla="*/ 2665418 w 7467600"/>
              <a:gd name="connsiteY55" fmla="*/ 6132756 h 6858000"/>
              <a:gd name="connsiteX56" fmla="*/ 2650666 w 7467600"/>
              <a:gd name="connsiteY56" fmla="*/ 5530686 h 6858000"/>
              <a:gd name="connsiteX57" fmla="*/ 2680277 w 7467600"/>
              <a:gd name="connsiteY57" fmla="*/ 5479204 h 6858000"/>
              <a:gd name="connsiteX58" fmla="*/ 2678972 w 7467600"/>
              <a:gd name="connsiteY58" fmla="*/ 5481582 h 6858000"/>
              <a:gd name="connsiteX59" fmla="*/ 2696666 w 7467600"/>
              <a:gd name="connsiteY59" fmla="*/ 6133836 h 6858000"/>
              <a:gd name="connsiteX60" fmla="*/ 2695769 w 7467600"/>
              <a:gd name="connsiteY60" fmla="*/ 6390955 h 6858000"/>
              <a:gd name="connsiteX61" fmla="*/ 2739893 w 7467600"/>
              <a:gd name="connsiteY61" fmla="*/ 6108357 h 6858000"/>
              <a:gd name="connsiteX62" fmla="*/ 2680277 w 7467600"/>
              <a:gd name="connsiteY62" fmla="*/ 5479204 h 6858000"/>
              <a:gd name="connsiteX63" fmla="*/ 1132195 w 7467600"/>
              <a:gd name="connsiteY63" fmla="*/ 5467980 h 6858000"/>
              <a:gd name="connsiteX64" fmla="*/ 1679056 w 7467600"/>
              <a:gd name="connsiteY64" fmla="*/ 5516907 h 6858000"/>
              <a:gd name="connsiteX65" fmla="*/ 2128648 w 7467600"/>
              <a:gd name="connsiteY65" fmla="*/ 5474249 h 6858000"/>
              <a:gd name="connsiteX66" fmla="*/ 1825619 w 7467600"/>
              <a:gd name="connsiteY66" fmla="*/ 5478447 h 6858000"/>
              <a:gd name="connsiteX67" fmla="*/ 1737798 w 7467600"/>
              <a:gd name="connsiteY67" fmla="*/ 5483353 h 6858000"/>
              <a:gd name="connsiteX68" fmla="*/ 1132195 w 7467600"/>
              <a:gd name="connsiteY68" fmla="*/ 5467980 h 6858000"/>
              <a:gd name="connsiteX69" fmla="*/ 1456157 w 7467600"/>
              <a:gd name="connsiteY69" fmla="*/ 5371404 h 6858000"/>
              <a:gd name="connsiteX70" fmla="*/ 1244432 w 7467600"/>
              <a:gd name="connsiteY70" fmla="*/ 5385601 h 6858000"/>
              <a:gd name="connsiteX71" fmla="*/ 973990 w 7467600"/>
              <a:gd name="connsiteY71" fmla="*/ 5424940 h 6858000"/>
              <a:gd name="connsiteX72" fmla="*/ 1103809 w 7467600"/>
              <a:gd name="connsiteY72" fmla="*/ 5433720 h 6858000"/>
              <a:gd name="connsiteX73" fmla="*/ 1123454 w 7467600"/>
              <a:gd name="connsiteY73" fmla="*/ 5435727 h 6858000"/>
              <a:gd name="connsiteX74" fmla="*/ 1737017 w 7467600"/>
              <a:gd name="connsiteY74" fmla="*/ 5452183 h 6858000"/>
              <a:gd name="connsiteX75" fmla="*/ 1824397 w 7467600"/>
              <a:gd name="connsiteY75" fmla="*/ 5447757 h 6858000"/>
              <a:gd name="connsiteX76" fmla="*/ 2070059 w 7467600"/>
              <a:gd name="connsiteY76" fmla="*/ 5441660 h 6858000"/>
              <a:gd name="connsiteX77" fmla="*/ 1456157 w 7467600"/>
              <a:gd name="connsiteY77" fmla="*/ 5371404 h 6858000"/>
              <a:gd name="connsiteX78" fmla="*/ 4988186 w 7467600"/>
              <a:gd name="connsiteY78" fmla="*/ 5216467 h 6858000"/>
              <a:gd name="connsiteX79" fmla="*/ 4777334 w 7467600"/>
              <a:gd name="connsiteY79" fmla="*/ 5406072 h 6858000"/>
              <a:gd name="connsiteX80" fmla="*/ 4718341 w 7467600"/>
              <a:gd name="connsiteY80" fmla="*/ 5468043 h 6858000"/>
              <a:gd name="connsiteX81" fmla="*/ 4604655 w 7467600"/>
              <a:gd name="connsiteY81" fmla="*/ 5583434 h 6858000"/>
              <a:gd name="connsiteX82" fmla="*/ 4565074 w 7467600"/>
              <a:gd name="connsiteY82" fmla="*/ 5618550 h 6858000"/>
              <a:gd name="connsiteX83" fmla="*/ 4988186 w 7467600"/>
              <a:gd name="connsiteY83" fmla="*/ 5216467 h 6858000"/>
              <a:gd name="connsiteX84" fmla="*/ 4978032 w 7467600"/>
              <a:gd name="connsiteY84" fmla="*/ 5183809 h 6858000"/>
              <a:gd name="connsiteX85" fmla="*/ 4463413 w 7467600"/>
              <a:gd name="connsiteY85" fmla="*/ 5615162 h 6858000"/>
              <a:gd name="connsiteX86" fmla="*/ 4358134 w 7467600"/>
              <a:gd name="connsiteY86" fmla="*/ 5742791 h 6858000"/>
              <a:gd name="connsiteX87" fmla="*/ 4376219 w 7467600"/>
              <a:gd name="connsiteY87" fmla="*/ 5729027 h 6858000"/>
              <a:gd name="connsiteX88" fmla="*/ 4582340 w 7467600"/>
              <a:gd name="connsiteY88" fmla="*/ 5561037 h 6858000"/>
              <a:gd name="connsiteX89" fmla="*/ 4694684 w 7467600"/>
              <a:gd name="connsiteY89" fmla="*/ 5447098 h 6858000"/>
              <a:gd name="connsiteX90" fmla="*/ 4754123 w 7467600"/>
              <a:gd name="connsiteY90" fmla="*/ 5384643 h 6858000"/>
              <a:gd name="connsiteX91" fmla="*/ 4978032 w 7467600"/>
              <a:gd name="connsiteY91" fmla="*/ 5183809 h 6858000"/>
              <a:gd name="connsiteX92" fmla="*/ 1903353 w 7467600"/>
              <a:gd name="connsiteY92" fmla="*/ 5044827 h 6858000"/>
              <a:gd name="connsiteX93" fmla="*/ 1936931 w 7467600"/>
              <a:gd name="connsiteY93" fmla="*/ 5093954 h 6858000"/>
              <a:gd name="connsiteX94" fmla="*/ 2195868 w 7467600"/>
              <a:gd name="connsiteY94" fmla="*/ 5396574 h 6858000"/>
              <a:gd name="connsiteX95" fmla="*/ 2088852 w 7467600"/>
              <a:gd name="connsiteY95" fmla="*/ 5166123 h 6858000"/>
              <a:gd name="connsiteX96" fmla="*/ 1958241 w 7467600"/>
              <a:gd name="connsiteY96" fmla="*/ 5067955 h 6858000"/>
              <a:gd name="connsiteX97" fmla="*/ 1903353 w 7467600"/>
              <a:gd name="connsiteY97" fmla="*/ 5044827 h 6858000"/>
              <a:gd name="connsiteX98" fmla="*/ 1979378 w 7467600"/>
              <a:gd name="connsiteY98" fmla="*/ 4769504 h 6858000"/>
              <a:gd name="connsiteX99" fmla="*/ 2882120 w 7467600"/>
              <a:gd name="connsiteY99" fmla="*/ 5064547 h 6858000"/>
              <a:gd name="connsiteX100" fmla="*/ 2793103 w 7467600"/>
              <a:gd name="connsiteY100" fmla="*/ 5039699 h 6858000"/>
              <a:gd name="connsiteX101" fmla="*/ 2770041 w 7467600"/>
              <a:gd name="connsiteY101" fmla="*/ 5033634 h 6858000"/>
              <a:gd name="connsiteX102" fmla="*/ 1979378 w 7467600"/>
              <a:gd name="connsiteY102" fmla="*/ 4769504 h 6858000"/>
              <a:gd name="connsiteX103" fmla="*/ 1927410 w 7467600"/>
              <a:gd name="connsiteY103" fmla="*/ 4716164 h 6858000"/>
              <a:gd name="connsiteX104" fmla="*/ 1959587 w 7467600"/>
              <a:gd name="connsiteY104" fmla="*/ 4728849 h 6858000"/>
              <a:gd name="connsiteX105" fmla="*/ 2777707 w 7467600"/>
              <a:gd name="connsiteY105" fmla="*/ 5003991 h 6858000"/>
              <a:gd name="connsiteX106" fmla="*/ 2800768 w 7467600"/>
              <a:gd name="connsiteY106" fmla="*/ 5010056 h 6858000"/>
              <a:gd name="connsiteX107" fmla="*/ 2879408 w 7467600"/>
              <a:gd name="connsiteY107" fmla="*/ 5031590 h 6858000"/>
              <a:gd name="connsiteX108" fmla="*/ 2862295 w 7467600"/>
              <a:gd name="connsiteY108" fmla="*/ 5022958 h 6858000"/>
              <a:gd name="connsiteX109" fmla="*/ 2813343 w 7467600"/>
              <a:gd name="connsiteY109" fmla="*/ 4998369 h 6858000"/>
              <a:gd name="connsiteX110" fmla="*/ 2646245 w 7467600"/>
              <a:gd name="connsiteY110" fmla="*/ 4930999 h 6858000"/>
              <a:gd name="connsiteX111" fmla="*/ 1999243 w 7467600"/>
              <a:gd name="connsiteY111" fmla="*/ 4730524 h 6858000"/>
              <a:gd name="connsiteX112" fmla="*/ 1979527 w 7467600"/>
              <a:gd name="connsiteY112" fmla="*/ 4726651 h 6858000"/>
              <a:gd name="connsiteX113" fmla="*/ 1927410 w 7467600"/>
              <a:gd name="connsiteY113" fmla="*/ 4716164 h 6858000"/>
              <a:gd name="connsiteX114" fmla="*/ 1997014 w 7467600"/>
              <a:gd name="connsiteY114" fmla="*/ 4698007 h 6858000"/>
              <a:gd name="connsiteX115" fmla="*/ 2005458 w 7467600"/>
              <a:gd name="connsiteY115" fmla="*/ 4699540 h 6858000"/>
              <a:gd name="connsiteX116" fmla="*/ 2657186 w 7467600"/>
              <a:gd name="connsiteY116" fmla="*/ 4901687 h 6858000"/>
              <a:gd name="connsiteX117" fmla="*/ 2826662 w 7467600"/>
              <a:gd name="connsiteY117" fmla="*/ 4970362 h 6858000"/>
              <a:gd name="connsiteX118" fmla="*/ 2876100 w 7467600"/>
              <a:gd name="connsiteY118" fmla="*/ 4995397 h 6858000"/>
              <a:gd name="connsiteX119" fmla="*/ 3042600 w 7467600"/>
              <a:gd name="connsiteY119" fmla="*/ 5059532 h 6858000"/>
              <a:gd name="connsiteX120" fmla="*/ 1997014 w 7467600"/>
              <a:gd name="connsiteY120" fmla="*/ 4698007 h 6858000"/>
              <a:gd name="connsiteX121" fmla="*/ 2305292 w 7467600"/>
              <a:gd name="connsiteY121" fmla="*/ 4219492 h 6858000"/>
              <a:gd name="connsiteX122" fmla="*/ 3360922 w 7467600"/>
              <a:gd name="connsiteY122" fmla="*/ 4529373 h 6858000"/>
              <a:gd name="connsiteX123" fmla="*/ 3492420 w 7467600"/>
              <a:gd name="connsiteY123" fmla="*/ 4510145 h 6858000"/>
              <a:gd name="connsiteX124" fmla="*/ 3364086 w 7467600"/>
              <a:gd name="connsiteY124" fmla="*/ 4480340 h 6858000"/>
              <a:gd name="connsiteX125" fmla="*/ 3225818 w 7467600"/>
              <a:gd name="connsiteY125" fmla="*/ 4411822 h 6858000"/>
              <a:gd name="connsiteX126" fmla="*/ 3129696 w 7467600"/>
              <a:gd name="connsiteY126" fmla="*/ 4360704 h 6858000"/>
              <a:gd name="connsiteX127" fmla="*/ 2814545 w 7467600"/>
              <a:gd name="connsiteY127" fmla="*/ 4282955 h 6858000"/>
              <a:gd name="connsiteX128" fmla="*/ 2305292 w 7467600"/>
              <a:gd name="connsiteY128" fmla="*/ 4219492 h 6858000"/>
              <a:gd name="connsiteX129" fmla="*/ 2626982 w 7467600"/>
              <a:gd name="connsiteY129" fmla="*/ 4206450 h 6858000"/>
              <a:gd name="connsiteX130" fmla="*/ 2490617 w 7467600"/>
              <a:gd name="connsiteY130" fmla="*/ 4206951 h 6858000"/>
              <a:gd name="connsiteX131" fmla="*/ 2819869 w 7467600"/>
              <a:gd name="connsiteY131" fmla="*/ 4252936 h 6858000"/>
              <a:gd name="connsiteX132" fmla="*/ 3143018 w 7467600"/>
              <a:gd name="connsiteY132" fmla="*/ 4332698 h 6858000"/>
              <a:gd name="connsiteX133" fmla="*/ 3241520 w 7467600"/>
              <a:gd name="connsiteY133" fmla="*/ 4385112 h 6858000"/>
              <a:gd name="connsiteX134" fmla="*/ 3374575 w 7467600"/>
              <a:gd name="connsiteY134" fmla="*/ 4451517 h 6858000"/>
              <a:gd name="connsiteX135" fmla="*/ 3505221 w 7467600"/>
              <a:gd name="connsiteY135" fmla="*/ 4480757 h 6858000"/>
              <a:gd name="connsiteX136" fmla="*/ 2626982 w 7467600"/>
              <a:gd name="connsiteY136" fmla="*/ 4206450 h 6858000"/>
              <a:gd name="connsiteX137" fmla="*/ 1310106 w 7467600"/>
              <a:gd name="connsiteY137" fmla="*/ 3943217 h 6858000"/>
              <a:gd name="connsiteX138" fmla="*/ 854994 w 7467600"/>
              <a:gd name="connsiteY138" fmla="*/ 4399136 h 6858000"/>
              <a:gd name="connsiteX139" fmla="*/ 742462 w 7467600"/>
              <a:gd name="connsiteY139" fmla="*/ 4594648 h 6858000"/>
              <a:gd name="connsiteX140" fmla="*/ 820602 w 7467600"/>
              <a:gd name="connsiteY140" fmla="*/ 4485915 h 6858000"/>
              <a:gd name="connsiteX141" fmla="*/ 878295 w 7467600"/>
              <a:gd name="connsiteY141" fmla="*/ 4403594 h 6858000"/>
              <a:gd name="connsiteX142" fmla="*/ 1240607 w 7467600"/>
              <a:gd name="connsiteY142" fmla="*/ 4010401 h 6858000"/>
              <a:gd name="connsiteX143" fmla="*/ 1310106 w 7467600"/>
              <a:gd name="connsiteY143" fmla="*/ 3943217 h 6858000"/>
              <a:gd name="connsiteX144" fmla="*/ 1423113 w 7467600"/>
              <a:gd name="connsiteY144" fmla="*/ 3874565 h 6858000"/>
              <a:gd name="connsiteX145" fmla="*/ 1260565 w 7467600"/>
              <a:gd name="connsiteY145" fmla="*/ 4031982 h 6858000"/>
              <a:gd name="connsiteX146" fmla="*/ 901900 w 7467600"/>
              <a:gd name="connsiteY146" fmla="*/ 4421236 h 6858000"/>
              <a:gd name="connsiteX147" fmla="*/ 845044 w 7467600"/>
              <a:gd name="connsiteY147" fmla="*/ 4502436 h 6858000"/>
              <a:gd name="connsiteX148" fmla="*/ 685926 w 7467600"/>
              <a:gd name="connsiteY148" fmla="*/ 4703069 h 6858000"/>
              <a:gd name="connsiteX149" fmla="*/ 684248 w 7467600"/>
              <a:gd name="connsiteY149" fmla="*/ 4706721 h 6858000"/>
              <a:gd name="connsiteX150" fmla="*/ 1423113 w 7467600"/>
              <a:gd name="connsiteY150" fmla="*/ 3874565 h 6858000"/>
              <a:gd name="connsiteX151" fmla="*/ 3316479 w 7467600"/>
              <a:gd name="connsiteY151" fmla="*/ 3872136 h 6858000"/>
              <a:gd name="connsiteX152" fmla="*/ 3546806 w 7467600"/>
              <a:gd name="connsiteY152" fmla="*/ 4356139 h 6858000"/>
              <a:gd name="connsiteX153" fmla="*/ 3364433 w 7467600"/>
              <a:gd name="connsiteY153" fmla="*/ 3953121 h 6858000"/>
              <a:gd name="connsiteX154" fmla="*/ 3316479 w 7467600"/>
              <a:gd name="connsiteY154" fmla="*/ 3872136 h 6858000"/>
              <a:gd name="connsiteX155" fmla="*/ 3291335 w 7467600"/>
              <a:gd name="connsiteY155" fmla="*/ 3767420 h 6858000"/>
              <a:gd name="connsiteX156" fmla="*/ 3390805 w 7467600"/>
              <a:gd name="connsiteY156" fmla="*/ 3937163 h 6858000"/>
              <a:gd name="connsiteX157" fmla="*/ 3579062 w 7467600"/>
              <a:gd name="connsiteY157" fmla="*/ 4359040 h 6858000"/>
              <a:gd name="connsiteX158" fmla="*/ 3467355 w 7467600"/>
              <a:gd name="connsiteY158" fmla="*/ 3988130 h 6858000"/>
              <a:gd name="connsiteX159" fmla="*/ 3310753 w 7467600"/>
              <a:gd name="connsiteY159" fmla="*/ 3787140 h 6858000"/>
              <a:gd name="connsiteX160" fmla="*/ 3291335 w 7467600"/>
              <a:gd name="connsiteY160" fmla="*/ 3767420 h 6858000"/>
              <a:gd name="connsiteX161" fmla="*/ 1635889 w 7467600"/>
              <a:gd name="connsiteY161" fmla="*/ 3709494 h 6858000"/>
              <a:gd name="connsiteX162" fmla="*/ 1634800 w 7467600"/>
              <a:gd name="connsiteY162" fmla="*/ 3731111 h 6858000"/>
              <a:gd name="connsiteX163" fmla="*/ 1635889 w 7467600"/>
              <a:gd name="connsiteY163" fmla="*/ 3709494 h 6858000"/>
              <a:gd name="connsiteX164" fmla="*/ 1510397 w 7467600"/>
              <a:gd name="connsiteY164" fmla="*/ 3684705 h 6858000"/>
              <a:gd name="connsiteX165" fmla="*/ 1146550 w 7467600"/>
              <a:gd name="connsiteY165" fmla="*/ 3802012 h 6858000"/>
              <a:gd name="connsiteX166" fmla="*/ 698834 w 7467600"/>
              <a:gd name="connsiteY166" fmla="*/ 3952272 h 6858000"/>
              <a:gd name="connsiteX167" fmla="*/ 34256 w 7467600"/>
              <a:gd name="connsiteY167" fmla="*/ 4347603 h 6858000"/>
              <a:gd name="connsiteX168" fmla="*/ 527241 w 7467600"/>
              <a:gd name="connsiteY168" fmla="*/ 4065078 h 6858000"/>
              <a:gd name="connsiteX169" fmla="*/ 1510397 w 7467600"/>
              <a:gd name="connsiteY169" fmla="*/ 3684705 h 6858000"/>
              <a:gd name="connsiteX170" fmla="*/ 1313114 w 7467600"/>
              <a:gd name="connsiteY170" fmla="*/ 3655216 h 6858000"/>
              <a:gd name="connsiteX171" fmla="*/ 1109304 w 7467600"/>
              <a:gd name="connsiteY171" fmla="*/ 3669030 h 6858000"/>
              <a:gd name="connsiteX172" fmla="*/ 8129 w 7467600"/>
              <a:gd name="connsiteY172" fmla="*/ 4330519 h 6858000"/>
              <a:gd name="connsiteX173" fmla="*/ 687572 w 7467600"/>
              <a:gd name="connsiteY173" fmla="*/ 3925629 h 6858000"/>
              <a:gd name="connsiteX174" fmla="*/ 1138365 w 7467600"/>
              <a:gd name="connsiteY174" fmla="*/ 3774515 h 6858000"/>
              <a:gd name="connsiteX175" fmla="*/ 1505579 w 7467600"/>
              <a:gd name="connsiteY175" fmla="*/ 3655526 h 6858000"/>
              <a:gd name="connsiteX176" fmla="*/ 1313114 w 7467600"/>
              <a:gd name="connsiteY176" fmla="*/ 3655216 h 6858000"/>
              <a:gd name="connsiteX177" fmla="*/ 3655073 w 7467600"/>
              <a:gd name="connsiteY177" fmla="*/ 3650884 h 6858000"/>
              <a:gd name="connsiteX178" fmla="*/ 3989938 w 7467600"/>
              <a:gd name="connsiteY178" fmla="*/ 3991685 h 6858000"/>
              <a:gd name="connsiteX179" fmla="*/ 4393907 w 7467600"/>
              <a:gd name="connsiteY179" fmla="*/ 4261258 h 6858000"/>
              <a:gd name="connsiteX180" fmla="*/ 4648051 w 7467600"/>
              <a:gd name="connsiteY180" fmla="*/ 4374051 h 6858000"/>
              <a:gd name="connsiteX181" fmla="*/ 4383389 w 7467600"/>
              <a:gd name="connsiteY181" fmla="*/ 4184369 h 6858000"/>
              <a:gd name="connsiteX182" fmla="*/ 4165508 w 7467600"/>
              <a:gd name="connsiteY182" fmla="*/ 4035196 h 6858000"/>
              <a:gd name="connsiteX183" fmla="*/ 4068162 w 7467600"/>
              <a:gd name="connsiteY183" fmla="*/ 3953394 h 6858000"/>
              <a:gd name="connsiteX184" fmla="*/ 3981416 w 7467600"/>
              <a:gd name="connsiteY184" fmla="*/ 3880482 h 6858000"/>
              <a:gd name="connsiteX185" fmla="*/ 3800147 w 7467600"/>
              <a:gd name="connsiteY185" fmla="*/ 3749872 h 6858000"/>
              <a:gd name="connsiteX186" fmla="*/ 3655073 w 7467600"/>
              <a:gd name="connsiteY186" fmla="*/ 3650884 h 6858000"/>
              <a:gd name="connsiteX187" fmla="*/ 3670252 w 7467600"/>
              <a:gd name="connsiteY187" fmla="*/ 3622798 h 6858000"/>
              <a:gd name="connsiteX188" fmla="*/ 3817258 w 7467600"/>
              <a:gd name="connsiteY188" fmla="*/ 3723577 h 6858000"/>
              <a:gd name="connsiteX189" fmla="*/ 4000461 w 7467600"/>
              <a:gd name="connsiteY189" fmla="*/ 3855966 h 6858000"/>
              <a:gd name="connsiteX190" fmla="*/ 4088180 w 7467600"/>
              <a:gd name="connsiteY190" fmla="*/ 3929774 h 6858000"/>
              <a:gd name="connsiteX191" fmla="*/ 4184555 w 7467600"/>
              <a:gd name="connsiteY191" fmla="*/ 4010683 h 6858000"/>
              <a:gd name="connsiteX192" fmla="*/ 4399563 w 7467600"/>
              <a:gd name="connsiteY192" fmla="*/ 4158106 h 6858000"/>
              <a:gd name="connsiteX193" fmla="*/ 4684469 w 7467600"/>
              <a:gd name="connsiteY193" fmla="*/ 4364680 h 6858000"/>
              <a:gd name="connsiteX194" fmla="*/ 4690271 w 7467600"/>
              <a:gd name="connsiteY194" fmla="*/ 4370034 h 6858000"/>
              <a:gd name="connsiteX195" fmla="*/ 4136093 w 7467600"/>
              <a:gd name="connsiteY195" fmla="*/ 3858466 h 6858000"/>
              <a:gd name="connsiteX196" fmla="*/ 3670252 w 7467600"/>
              <a:gd name="connsiteY196" fmla="*/ 3622798 h 6858000"/>
              <a:gd name="connsiteX197" fmla="*/ 4440129 w 7467600"/>
              <a:gd name="connsiteY197" fmla="*/ 3448571 h 6858000"/>
              <a:gd name="connsiteX198" fmla="*/ 4856525 w 7467600"/>
              <a:gd name="connsiteY198" fmla="*/ 3915351 h 6858000"/>
              <a:gd name="connsiteX199" fmla="*/ 5059055 w 7467600"/>
              <a:gd name="connsiteY199" fmla="*/ 4108918 h 6858000"/>
              <a:gd name="connsiteX200" fmla="*/ 5290070 w 7467600"/>
              <a:gd name="connsiteY200" fmla="*/ 4263619 h 6858000"/>
              <a:gd name="connsiteX201" fmla="*/ 4834991 w 7467600"/>
              <a:gd name="connsiteY201" fmla="*/ 3830985 h 6858000"/>
              <a:gd name="connsiteX202" fmla="*/ 4440129 w 7467600"/>
              <a:gd name="connsiteY202" fmla="*/ 3448571 h 6858000"/>
              <a:gd name="connsiteX203" fmla="*/ 4441737 w 7467600"/>
              <a:gd name="connsiteY203" fmla="*/ 3399734 h 6858000"/>
              <a:gd name="connsiteX204" fmla="*/ 4431236 w 7467600"/>
              <a:gd name="connsiteY204" fmla="*/ 3400954 h 6858000"/>
              <a:gd name="connsiteX205" fmla="*/ 4557150 w 7467600"/>
              <a:gd name="connsiteY205" fmla="*/ 3510023 h 6858000"/>
              <a:gd name="connsiteX206" fmla="*/ 4856936 w 7467600"/>
              <a:gd name="connsiteY206" fmla="*/ 3809146 h 6858000"/>
              <a:gd name="connsiteX207" fmla="*/ 5111996 w 7467600"/>
              <a:gd name="connsiteY207" fmla="*/ 4065759 h 6858000"/>
              <a:gd name="connsiteX208" fmla="*/ 5388878 w 7467600"/>
              <a:gd name="connsiteY208" fmla="*/ 4300185 h 6858000"/>
              <a:gd name="connsiteX209" fmla="*/ 5425556 w 7467600"/>
              <a:gd name="connsiteY209" fmla="*/ 4308967 h 6858000"/>
              <a:gd name="connsiteX210" fmla="*/ 4943646 w 7467600"/>
              <a:gd name="connsiteY210" fmla="*/ 3822916 h 6858000"/>
              <a:gd name="connsiteX211" fmla="*/ 4594837 w 7467600"/>
              <a:gd name="connsiteY211" fmla="*/ 3532274 h 6858000"/>
              <a:gd name="connsiteX212" fmla="*/ 4441737 w 7467600"/>
              <a:gd name="connsiteY212" fmla="*/ 3399734 h 6858000"/>
              <a:gd name="connsiteX213" fmla="*/ 5425834 w 7467600"/>
              <a:gd name="connsiteY213" fmla="*/ 3162785 h 6858000"/>
              <a:gd name="connsiteX214" fmla="*/ 5401644 w 7467600"/>
              <a:gd name="connsiteY214" fmla="*/ 3617847 h 6858000"/>
              <a:gd name="connsiteX215" fmla="*/ 5467256 w 7467600"/>
              <a:gd name="connsiteY215" fmla="*/ 4175494 h 6858000"/>
              <a:gd name="connsiteX216" fmla="*/ 5448069 w 7467600"/>
              <a:gd name="connsiteY216" fmla="*/ 3567554 h 6858000"/>
              <a:gd name="connsiteX217" fmla="*/ 5425834 w 7467600"/>
              <a:gd name="connsiteY217" fmla="*/ 3162785 h 6858000"/>
              <a:gd name="connsiteX218" fmla="*/ 1318687 w 7467600"/>
              <a:gd name="connsiteY218" fmla="*/ 3113840 h 6858000"/>
              <a:gd name="connsiteX219" fmla="*/ 1066793 w 7467600"/>
              <a:gd name="connsiteY219" fmla="*/ 3212171 h 6858000"/>
              <a:gd name="connsiteX220" fmla="*/ 993319 w 7467600"/>
              <a:gd name="connsiteY220" fmla="*/ 3247648 h 6858000"/>
              <a:gd name="connsiteX221" fmla="*/ 853081 w 7467600"/>
              <a:gd name="connsiteY221" fmla="*/ 3312410 h 6858000"/>
              <a:gd name="connsiteX222" fmla="*/ 805957 w 7467600"/>
              <a:gd name="connsiteY222" fmla="*/ 3330443 h 6858000"/>
              <a:gd name="connsiteX223" fmla="*/ 1318687 w 7467600"/>
              <a:gd name="connsiteY223" fmla="*/ 3113840 h 6858000"/>
              <a:gd name="connsiteX224" fmla="*/ 5453702 w 7467600"/>
              <a:gd name="connsiteY224" fmla="*/ 3090882 h 6858000"/>
              <a:gd name="connsiteX225" fmla="*/ 5480135 w 7467600"/>
              <a:gd name="connsiteY225" fmla="*/ 3565802 h 6858000"/>
              <a:gd name="connsiteX226" fmla="*/ 5499023 w 7467600"/>
              <a:gd name="connsiteY226" fmla="*/ 4166310 h 6858000"/>
              <a:gd name="connsiteX227" fmla="*/ 5547022 w 7467600"/>
              <a:gd name="connsiteY227" fmla="*/ 3607838 h 6858000"/>
              <a:gd name="connsiteX228" fmla="*/ 5515964 w 7467600"/>
              <a:gd name="connsiteY228" fmla="*/ 3378541 h 6858000"/>
              <a:gd name="connsiteX229" fmla="*/ 5453702 w 7467600"/>
              <a:gd name="connsiteY229" fmla="*/ 3090882 h 6858000"/>
              <a:gd name="connsiteX230" fmla="*/ 1238695 w 7467600"/>
              <a:gd name="connsiteY230" fmla="*/ 3076820 h 6858000"/>
              <a:gd name="connsiteX231" fmla="*/ 716371 w 7467600"/>
              <a:gd name="connsiteY231" fmla="*/ 3293249 h 6858000"/>
              <a:gd name="connsiteX232" fmla="*/ 579522 w 7467600"/>
              <a:gd name="connsiteY232" fmla="*/ 3371759 h 6858000"/>
              <a:gd name="connsiteX233" fmla="*/ 600288 w 7467600"/>
              <a:gd name="connsiteY233" fmla="*/ 3365555 h 6858000"/>
              <a:gd name="connsiteX234" fmla="*/ 840692 w 7467600"/>
              <a:gd name="connsiteY234" fmla="*/ 3284921 h 6858000"/>
              <a:gd name="connsiteX235" fmla="*/ 979248 w 7467600"/>
              <a:gd name="connsiteY235" fmla="*/ 3221003 h 6858000"/>
              <a:gd name="connsiteX236" fmla="*/ 1053282 w 7467600"/>
              <a:gd name="connsiteY236" fmla="*/ 3185247 h 6858000"/>
              <a:gd name="connsiteX237" fmla="*/ 1320603 w 7467600"/>
              <a:gd name="connsiteY237" fmla="*/ 3081281 h 6858000"/>
              <a:gd name="connsiteX238" fmla="*/ 1238695 w 7467600"/>
              <a:gd name="connsiteY238" fmla="*/ 3076820 h 6858000"/>
              <a:gd name="connsiteX239" fmla="*/ 5425627 w 7467600"/>
              <a:gd name="connsiteY239" fmla="*/ 2954192 h 6858000"/>
              <a:gd name="connsiteX240" fmla="*/ 5470770 w 7467600"/>
              <a:gd name="connsiteY240" fmla="*/ 3005435 h 6858000"/>
              <a:gd name="connsiteX241" fmla="*/ 5519779 w 7467600"/>
              <a:gd name="connsiteY241" fmla="*/ 4359223 h 6858000"/>
              <a:gd name="connsiteX242" fmla="*/ 5520293 w 7467600"/>
              <a:gd name="connsiteY242" fmla="*/ 4360602 h 6858000"/>
              <a:gd name="connsiteX243" fmla="*/ 5767221 w 7467600"/>
              <a:gd name="connsiteY243" fmla="*/ 4665564 h 6858000"/>
              <a:gd name="connsiteX244" fmla="*/ 6937169 w 7467600"/>
              <a:gd name="connsiteY244" fmla="*/ 4815941 h 6858000"/>
              <a:gd name="connsiteX245" fmla="*/ 6953922 w 7467600"/>
              <a:gd name="connsiteY245" fmla="*/ 4890068 h 6858000"/>
              <a:gd name="connsiteX246" fmla="*/ 6071359 w 7467600"/>
              <a:gd name="connsiteY246" fmla="*/ 4770770 h 6858000"/>
              <a:gd name="connsiteX247" fmla="*/ 6038839 w 7467600"/>
              <a:gd name="connsiteY247" fmla="*/ 4764474 h 6858000"/>
              <a:gd name="connsiteX248" fmla="*/ 6038706 w 7467600"/>
              <a:gd name="connsiteY248" fmla="*/ 4763847 h 6858000"/>
              <a:gd name="connsiteX249" fmla="*/ 6037784 w 7467600"/>
              <a:gd name="connsiteY249" fmla="*/ 4764270 h 6858000"/>
              <a:gd name="connsiteX250" fmla="*/ 6038839 w 7467600"/>
              <a:gd name="connsiteY250" fmla="*/ 4764474 h 6858000"/>
              <a:gd name="connsiteX251" fmla="*/ 6040338 w 7467600"/>
              <a:gd name="connsiteY251" fmla="*/ 4771418 h 6858000"/>
              <a:gd name="connsiteX252" fmla="*/ 6024488 w 7467600"/>
              <a:gd name="connsiteY252" fmla="*/ 4809903 h 6858000"/>
              <a:gd name="connsiteX253" fmla="*/ 5599771 w 7467600"/>
              <a:gd name="connsiteY253" fmla="*/ 5509652 h 6858000"/>
              <a:gd name="connsiteX254" fmla="*/ 5548843 w 7467600"/>
              <a:gd name="connsiteY254" fmla="*/ 5563845 h 6858000"/>
              <a:gd name="connsiteX255" fmla="*/ 5940952 w 7467600"/>
              <a:gd name="connsiteY255" fmla="*/ 6250028 h 6858000"/>
              <a:gd name="connsiteX256" fmla="*/ 6043441 w 7467600"/>
              <a:gd name="connsiteY256" fmla="*/ 6665847 h 6858000"/>
              <a:gd name="connsiteX257" fmla="*/ 6093432 w 7467600"/>
              <a:gd name="connsiteY257" fmla="*/ 6858000 h 6858000"/>
              <a:gd name="connsiteX258" fmla="*/ 6034344 w 7467600"/>
              <a:gd name="connsiteY258" fmla="*/ 6858000 h 6858000"/>
              <a:gd name="connsiteX259" fmla="*/ 6026679 w 7467600"/>
              <a:gd name="connsiteY259" fmla="*/ 6836959 h 6858000"/>
              <a:gd name="connsiteX260" fmla="*/ 5800441 w 7467600"/>
              <a:gd name="connsiteY260" fmla="*/ 6335286 h 6858000"/>
              <a:gd name="connsiteX261" fmla="*/ 5526562 w 7467600"/>
              <a:gd name="connsiteY261" fmla="*/ 5705388 h 6858000"/>
              <a:gd name="connsiteX262" fmla="*/ 5519640 w 7467600"/>
              <a:gd name="connsiteY262" fmla="*/ 5683774 h 6858000"/>
              <a:gd name="connsiteX263" fmla="*/ 5844559 w 7467600"/>
              <a:gd name="connsiteY263" fmla="*/ 6553349 h 6858000"/>
              <a:gd name="connsiteX264" fmla="*/ 5975994 w 7467600"/>
              <a:gd name="connsiteY264" fmla="*/ 6858000 h 6858000"/>
              <a:gd name="connsiteX265" fmla="*/ 5898547 w 7467600"/>
              <a:gd name="connsiteY265" fmla="*/ 6858000 h 6858000"/>
              <a:gd name="connsiteX266" fmla="*/ 5682041 w 7467600"/>
              <a:gd name="connsiteY266" fmla="*/ 6355860 h 6858000"/>
              <a:gd name="connsiteX267" fmla="*/ 5461758 w 7467600"/>
              <a:gd name="connsiteY267" fmla="*/ 5820220 h 6858000"/>
              <a:gd name="connsiteX268" fmla="*/ 5237282 w 7467600"/>
              <a:gd name="connsiteY268" fmla="*/ 6579086 h 6858000"/>
              <a:gd name="connsiteX269" fmla="*/ 5115009 w 7467600"/>
              <a:gd name="connsiteY269" fmla="*/ 6858000 h 6858000"/>
              <a:gd name="connsiteX270" fmla="*/ 5028074 w 7467600"/>
              <a:gd name="connsiteY270" fmla="*/ 6858000 h 6858000"/>
              <a:gd name="connsiteX271" fmla="*/ 5079508 w 7467600"/>
              <a:gd name="connsiteY271" fmla="*/ 6749074 h 6858000"/>
              <a:gd name="connsiteX272" fmla="*/ 5371846 w 7467600"/>
              <a:gd name="connsiteY272" fmla="*/ 5924413 h 6858000"/>
              <a:gd name="connsiteX273" fmla="*/ 5270512 w 7467600"/>
              <a:gd name="connsiteY273" fmla="*/ 6138975 h 6858000"/>
              <a:gd name="connsiteX274" fmla="*/ 5062409 w 7467600"/>
              <a:gd name="connsiteY274" fmla="*/ 6653544 h 6858000"/>
              <a:gd name="connsiteX275" fmla="*/ 5036628 w 7467600"/>
              <a:gd name="connsiteY275" fmla="*/ 6754247 h 6858000"/>
              <a:gd name="connsiteX276" fmla="*/ 5009112 w 7467600"/>
              <a:gd name="connsiteY276" fmla="*/ 6858000 h 6858000"/>
              <a:gd name="connsiteX277" fmla="*/ 4976679 w 7467600"/>
              <a:gd name="connsiteY277" fmla="*/ 6858000 h 6858000"/>
              <a:gd name="connsiteX278" fmla="*/ 5006537 w 7467600"/>
              <a:gd name="connsiteY278" fmla="*/ 6747068 h 6858000"/>
              <a:gd name="connsiteX279" fmla="*/ 5032723 w 7467600"/>
              <a:gd name="connsiteY279" fmla="*/ 6644957 h 6858000"/>
              <a:gd name="connsiteX280" fmla="*/ 5242949 w 7467600"/>
              <a:gd name="connsiteY280" fmla="*/ 6125175 h 6858000"/>
              <a:gd name="connsiteX281" fmla="*/ 5286321 w 7467600"/>
              <a:gd name="connsiteY281" fmla="*/ 6033555 h 6858000"/>
              <a:gd name="connsiteX282" fmla="*/ 5008210 w 7467600"/>
              <a:gd name="connsiteY282" fmla="*/ 6649194 h 6858000"/>
              <a:gd name="connsiteX283" fmla="*/ 4986321 w 7467600"/>
              <a:gd name="connsiteY283" fmla="*/ 6765687 h 6858000"/>
              <a:gd name="connsiteX284" fmla="*/ 4973474 w 7467600"/>
              <a:gd name="connsiteY284" fmla="*/ 6858000 h 6858000"/>
              <a:gd name="connsiteX285" fmla="*/ 4907178 w 7467600"/>
              <a:gd name="connsiteY285" fmla="*/ 6858000 h 6858000"/>
              <a:gd name="connsiteX286" fmla="*/ 4910810 w 7467600"/>
              <a:gd name="connsiteY286" fmla="*/ 6829660 h 6858000"/>
              <a:gd name="connsiteX287" fmla="*/ 4987461 w 7467600"/>
              <a:gd name="connsiteY287" fmla="*/ 6432994 h 6858000"/>
              <a:gd name="connsiteX288" fmla="*/ 5179262 w 7467600"/>
              <a:gd name="connsiteY288" fmla="*/ 6035044 h 6858000"/>
              <a:gd name="connsiteX289" fmla="*/ 4689678 w 7467600"/>
              <a:gd name="connsiteY289" fmla="*/ 6440241 h 6858000"/>
              <a:gd name="connsiteX290" fmla="*/ 4477543 w 7467600"/>
              <a:gd name="connsiteY290" fmla="*/ 6674836 h 6858000"/>
              <a:gd name="connsiteX291" fmla="*/ 4329957 w 7467600"/>
              <a:gd name="connsiteY291" fmla="*/ 6858000 h 6858000"/>
              <a:gd name="connsiteX292" fmla="*/ 4218595 w 7467600"/>
              <a:gd name="connsiteY292" fmla="*/ 6858000 h 6858000"/>
              <a:gd name="connsiteX293" fmla="*/ 4368888 w 7467600"/>
              <a:gd name="connsiteY293" fmla="*/ 6668412 h 6858000"/>
              <a:gd name="connsiteX294" fmla="*/ 4563091 w 7467600"/>
              <a:gd name="connsiteY294" fmla="*/ 6442508 h 6858000"/>
              <a:gd name="connsiteX295" fmla="*/ 5387324 w 7467600"/>
              <a:gd name="connsiteY295" fmla="*/ 5705830 h 6858000"/>
              <a:gd name="connsiteX296" fmla="*/ 5073620 w 7467600"/>
              <a:gd name="connsiteY296" fmla="*/ 5955437 h 6858000"/>
              <a:gd name="connsiteX297" fmla="*/ 4689789 w 7467600"/>
              <a:gd name="connsiteY297" fmla="*/ 6268382 h 6858000"/>
              <a:gd name="connsiteX298" fmla="*/ 4418722 w 7467600"/>
              <a:gd name="connsiteY298" fmla="*/ 6570886 h 6858000"/>
              <a:gd name="connsiteX299" fmla="*/ 4214944 w 7467600"/>
              <a:gd name="connsiteY299" fmla="*/ 6858000 h 6858000"/>
              <a:gd name="connsiteX300" fmla="*/ 4177898 w 7467600"/>
              <a:gd name="connsiteY300" fmla="*/ 6858000 h 6858000"/>
              <a:gd name="connsiteX301" fmla="*/ 4391597 w 7467600"/>
              <a:gd name="connsiteY301" fmla="*/ 6556370 h 6858000"/>
              <a:gd name="connsiteX302" fmla="*/ 4668889 w 7467600"/>
              <a:gd name="connsiteY302" fmla="*/ 6246399 h 6858000"/>
              <a:gd name="connsiteX303" fmla="*/ 5055427 w 7467600"/>
              <a:gd name="connsiteY303" fmla="*/ 5931476 h 6858000"/>
              <a:gd name="connsiteX304" fmla="*/ 5371814 w 7467600"/>
              <a:gd name="connsiteY304" fmla="*/ 5678975 h 6858000"/>
              <a:gd name="connsiteX305" fmla="*/ 4987918 w 7467600"/>
              <a:gd name="connsiteY305" fmla="*/ 5838701 h 6858000"/>
              <a:gd name="connsiteX306" fmla="*/ 4317146 w 7467600"/>
              <a:gd name="connsiteY306" fmla="*/ 6587716 h 6858000"/>
              <a:gd name="connsiteX307" fmla="*/ 4171627 w 7467600"/>
              <a:gd name="connsiteY307" fmla="*/ 6858000 h 6858000"/>
              <a:gd name="connsiteX308" fmla="*/ 4081585 w 7467600"/>
              <a:gd name="connsiteY308" fmla="*/ 6858000 h 6858000"/>
              <a:gd name="connsiteX309" fmla="*/ 4238603 w 7467600"/>
              <a:gd name="connsiteY309" fmla="*/ 6559341 h 6858000"/>
              <a:gd name="connsiteX310" fmla="*/ 4778333 w 7467600"/>
              <a:gd name="connsiteY310" fmla="*/ 5873626 h 6858000"/>
              <a:gd name="connsiteX311" fmla="*/ 5414185 w 7467600"/>
              <a:gd name="connsiteY311" fmla="*/ 5573882 h 6858000"/>
              <a:gd name="connsiteX312" fmla="*/ 5959648 w 7467600"/>
              <a:gd name="connsiteY312" fmla="*/ 4760797 h 6858000"/>
              <a:gd name="connsiteX313" fmla="*/ 5355019 w 7467600"/>
              <a:gd name="connsiteY313" fmla="*/ 4734672 h 6858000"/>
              <a:gd name="connsiteX314" fmla="*/ 5083565 w 7467600"/>
              <a:gd name="connsiteY314" fmla="*/ 5179121 h 6858000"/>
              <a:gd name="connsiteX315" fmla="*/ 4713577 w 7467600"/>
              <a:gd name="connsiteY315" fmla="*/ 5616803 h 6858000"/>
              <a:gd name="connsiteX316" fmla="*/ 3989559 w 7467600"/>
              <a:gd name="connsiteY316" fmla="*/ 6145945 h 6858000"/>
              <a:gd name="connsiteX317" fmla="*/ 3939824 w 7467600"/>
              <a:gd name="connsiteY317" fmla="*/ 6066900 h 6858000"/>
              <a:gd name="connsiteX318" fmla="*/ 4584537 w 7467600"/>
              <a:gd name="connsiteY318" fmla="*/ 5324826 h 6858000"/>
              <a:gd name="connsiteX319" fmla="*/ 5037105 w 7467600"/>
              <a:gd name="connsiteY319" fmla="*/ 5088765 h 6858000"/>
              <a:gd name="connsiteX320" fmla="*/ 5039930 w 7467600"/>
              <a:gd name="connsiteY320" fmla="*/ 5089585 h 6858000"/>
              <a:gd name="connsiteX321" fmla="*/ 5263764 w 7467600"/>
              <a:gd name="connsiteY321" fmla="*/ 4735525 h 6858000"/>
              <a:gd name="connsiteX322" fmla="*/ 4086300 w 7467600"/>
              <a:gd name="connsiteY322" fmla="*/ 4884599 h 6858000"/>
              <a:gd name="connsiteX323" fmla="*/ 4085485 w 7467600"/>
              <a:gd name="connsiteY323" fmla="*/ 4899070 h 6858000"/>
              <a:gd name="connsiteX324" fmla="*/ 3871915 w 7467600"/>
              <a:gd name="connsiteY324" fmla="*/ 5253645 h 6858000"/>
              <a:gd name="connsiteX325" fmla="*/ 3799374 w 7467600"/>
              <a:gd name="connsiteY325" fmla="*/ 5466127 h 6858000"/>
              <a:gd name="connsiteX326" fmla="*/ 3498850 w 7467600"/>
              <a:gd name="connsiteY326" fmla="*/ 6661888 h 6858000"/>
              <a:gd name="connsiteX327" fmla="*/ 3399216 w 7467600"/>
              <a:gd name="connsiteY327" fmla="*/ 6858000 h 6858000"/>
              <a:gd name="connsiteX328" fmla="*/ 3303688 w 7467600"/>
              <a:gd name="connsiteY328" fmla="*/ 6858000 h 6858000"/>
              <a:gd name="connsiteX329" fmla="*/ 3391774 w 7467600"/>
              <a:gd name="connsiteY329" fmla="*/ 6697181 h 6858000"/>
              <a:gd name="connsiteX330" fmla="*/ 3735540 w 7467600"/>
              <a:gd name="connsiteY330" fmla="*/ 5546923 h 6858000"/>
              <a:gd name="connsiteX331" fmla="*/ 3729438 w 7467600"/>
              <a:gd name="connsiteY331" fmla="*/ 5569058 h 6858000"/>
              <a:gd name="connsiteX332" fmla="*/ 3707782 w 7467600"/>
              <a:gd name="connsiteY332" fmla="*/ 5644908 h 6858000"/>
              <a:gd name="connsiteX333" fmla="*/ 3583827 w 7467600"/>
              <a:gd name="connsiteY333" fmla="*/ 6039215 h 6858000"/>
              <a:gd name="connsiteX334" fmla="*/ 3547861 w 7467600"/>
              <a:gd name="connsiteY334" fmla="*/ 6129609 h 6858000"/>
              <a:gd name="connsiteX335" fmla="*/ 3490905 w 7467600"/>
              <a:gd name="connsiteY335" fmla="*/ 6277660 h 6858000"/>
              <a:gd name="connsiteX336" fmla="*/ 3455859 w 7467600"/>
              <a:gd name="connsiteY336" fmla="*/ 6391301 h 6858000"/>
              <a:gd name="connsiteX337" fmla="*/ 3429112 w 7467600"/>
              <a:gd name="connsiteY337" fmla="*/ 6479469 h 6858000"/>
              <a:gd name="connsiteX338" fmla="*/ 3304862 w 7467600"/>
              <a:gd name="connsiteY338" fmla="*/ 6796476 h 6858000"/>
              <a:gd name="connsiteX339" fmla="*/ 3276071 w 7467600"/>
              <a:gd name="connsiteY339" fmla="*/ 6858000 h 6858000"/>
              <a:gd name="connsiteX340" fmla="*/ 3240805 w 7467600"/>
              <a:gd name="connsiteY340" fmla="*/ 6858000 h 6858000"/>
              <a:gd name="connsiteX341" fmla="*/ 3275917 w 7467600"/>
              <a:gd name="connsiteY341" fmla="*/ 6783192 h 6858000"/>
              <a:gd name="connsiteX342" fmla="*/ 3399358 w 7467600"/>
              <a:gd name="connsiteY342" fmla="*/ 6469011 h 6858000"/>
              <a:gd name="connsiteX343" fmla="*/ 3425650 w 7467600"/>
              <a:gd name="connsiteY343" fmla="*/ 6381333 h 6858000"/>
              <a:gd name="connsiteX344" fmla="*/ 3460661 w 7467600"/>
              <a:gd name="connsiteY344" fmla="*/ 6266763 h 6858000"/>
              <a:gd name="connsiteX345" fmla="*/ 3518021 w 7467600"/>
              <a:gd name="connsiteY345" fmla="*/ 6117298 h 6858000"/>
              <a:gd name="connsiteX346" fmla="*/ 3554035 w 7467600"/>
              <a:gd name="connsiteY346" fmla="*/ 6027832 h 6858000"/>
              <a:gd name="connsiteX347" fmla="*/ 3677174 w 7467600"/>
              <a:gd name="connsiteY347" fmla="*/ 5636351 h 6858000"/>
              <a:gd name="connsiteX348" fmla="*/ 3698819 w 7467600"/>
              <a:gd name="connsiteY348" fmla="*/ 5560503 h 6858000"/>
              <a:gd name="connsiteX349" fmla="*/ 3702094 w 7467600"/>
              <a:gd name="connsiteY349" fmla="*/ 5549194 h 6858000"/>
              <a:gd name="connsiteX350" fmla="*/ 3398355 w 7467600"/>
              <a:gd name="connsiteY350" fmla="*/ 6094603 h 6858000"/>
              <a:gd name="connsiteX351" fmla="*/ 3193941 w 7467600"/>
              <a:gd name="connsiteY351" fmla="*/ 6798775 h 6858000"/>
              <a:gd name="connsiteX352" fmla="*/ 3184140 w 7467600"/>
              <a:gd name="connsiteY352" fmla="*/ 6858000 h 6858000"/>
              <a:gd name="connsiteX353" fmla="*/ 3099978 w 7467600"/>
              <a:gd name="connsiteY353" fmla="*/ 6858000 h 6858000"/>
              <a:gd name="connsiteX354" fmla="*/ 3101556 w 7467600"/>
              <a:gd name="connsiteY354" fmla="*/ 6843337 h 6858000"/>
              <a:gd name="connsiteX355" fmla="*/ 3370162 w 7467600"/>
              <a:gd name="connsiteY355" fmla="*/ 5785550 h 6858000"/>
              <a:gd name="connsiteX356" fmla="*/ 3746477 w 7467600"/>
              <a:gd name="connsiteY356" fmla="*/ 5377889 h 6858000"/>
              <a:gd name="connsiteX357" fmla="*/ 3863399 w 7467600"/>
              <a:gd name="connsiteY357" fmla="*/ 5087257 h 6858000"/>
              <a:gd name="connsiteX358" fmla="*/ 3968712 w 7467600"/>
              <a:gd name="connsiteY358" fmla="*/ 4913989 h 6858000"/>
              <a:gd name="connsiteX359" fmla="*/ 2792390 w 7467600"/>
              <a:gd name="connsiteY359" fmla="*/ 5382974 h 6858000"/>
              <a:gd name="connsiteX360" fmla="*/ 2714982 w 7467600"/>
              <a:gd name="connsiteY360" fmla="*/ 5427051 h 6858000"/>
              <a:gd name="connsiteX361" fmla="*/ 2813361 w 7467600"/>
              <a:gd name="connsiteY361" fmla="*/ 6023912 h 6858000"/>
              <a:gd name="connsiteX362" fmla="*/ 2688430 w 7467600"/>
              <a:gd name="connsiteY362" fmla="*/ 6801564 h 6858000"/>
              <a:gd name="connsiteX363" fmla="*/ 2629626 w 7467600"/>
              <a:gd name="connsiteY363" fmla="*/ 6763394 h 6858000"/>
              <a:gd name="connsiteX364" fmla="*/ 2565328 w 7467600"/>
              <a:gd name="connsiteY364" fmla="*/ 5516399 h 6858000"/>
              <a:gd name="connsiteX365" fmla="*/ 1922999 w 7467600"/>
              <a:gd name="connsiteY365" fmla="*/ 5980343 h 6858000"/>
              <a:gd name="connsiteX366" fmla="*/ 1950261 w 7467600"/>
              <a:gd name="connsiteY366" fmla="*/ 6405858 h 6858000"/>
              <a:gd name="connsiteX367" fmla="*/ 2365554 w 7467600"/>
              <a:gd name="connsiteY367" fmla="*/ 6759107 h 6858000"/>
              <a:gd name="connsiteX368" fmla="*/ 2424142 w 7467600"/>
              <a:gd name="connsiteY368" fmla="*/ 6858000 h 6858000"/>
              <a:gd name="connsiteX369" fmla="*/ 2395994 w 7467600"/>
              <a:gd name="connsiteY369" fmla="*/ 6858000 h 6858000"/>
              <a:gd name="connsiteX370" fmla="*/ 2392863 w 7467600"/>
              <a:gd name="connsiteY370" fmla="*/ 6852964 h 6858000"/>
              <a:gd name="connsiteX371" fmla="*/ 2017589 w 7467600"/>
              <a:gd name="connsiteY371" fmla="*/ 6493982 h 6858000"/>
              <a:gd name="connsiteX372" fmla="*/ 2147336 w 7467600"/>
              <a:gd name="connsiteY372" fmla="*/ 6594052 h 6858000"/>
              <a:gd name="connsiteX373" fmla="*/ 2207047 w 7467600"/>
              <a:gd name="connsiteY373" fmla="*/ 6654540 h 6858000"/>
              <a:gd name="connsiteX374" fmla="*/ 2299106 w 7467600"/>
              <a:gd name="connsiteY374" fmla="*/ 6778931 h 6858000"/>
              <a:gd name="connsiteX375" fmla="*/ 2314430 w 7467600"/>
              <a:gd name="connsiteY375" fmla="*/ 6801144 h 6858000"/>
              <a:gd name="connsiteX376" fmla="*/ 2352406 w 7467600"/>
              <a:gd name="connsiteY376" fmla="*/ 6858000 h 6858000"/>
              <a:gd name="connsiteX377" fmla="*/ 2314492 w 7467600"/>
              <a:gd name="connsiteY377" fmla="*/ 6858000 h 6858000"/>
              <a:gd name="connsiteX378" fmla="*/ 2288095 w 7467600"/>
              <a:gd name="connsiteY378" fmla="*/ 6818030 h 6858000"/>
              <a:gd name="connsiteX379" fmla="*/ 2272768 w 7467600"/>
              <a:gd name="connsiteY379" fmla="*/ 6795822 h 6858000"/>
              <a:gd name="connsiteX380" fmla="*/ 2182715 w 7467600"/>
              <a:gd name="connsiteY380" fmla="*/ 6675071 h 6858000"/>
              <a:gd name="connsiteX381" fmla="*/ 2032061 w 7467600"/>
              <a:gd name="connsiteY381" fmla="*/ 6541380 h 6858000"/>
              <a:gd name="connsiteX382" fmla="*/ 2257220 w 7467600"/>
              <a:gd name="connsiteY382" fmla="*/ 6826257 h 6858000"/>
              <a:gd name="connsiteX383" fmla="*/ 2281324 w 7467600"/>
              <a:gd name="connsiteY383" fmla="*/ 6858000 h 6858000"/>
              <a:gd name="connsiteX384" fmla="*/ 2242860 w 7467600"/>
              <a:gd name="connsiteY384" fmla="*/ 6858000 h 6858000"/>
              <a:gd name="connsiteX385" fmla="*/ 2232818 w 7467600"/>
              <a:gd name="connsiteY385" fmla="*/ 6844926 h 6858000"/>
              <a:gd name="connsiteX386" fmla="*/ 1990172 w 7467600"/>
              <a:gd name="connsiteY386" fmla="*/ 6542121 h 6858000"/>
              <a:gd name="connsiteX387" fmla="*/ 2124090 w 7467600"/>
              <a:gd name="connsiteY387" fmla="*/ 6761017 h 6858000"/>
              <a:gd name="connsiteX388" fmla="*/ 2200380 w 7467600"/>
              <a:gd name="connsiteY388" fmla="*/ 6858000 h 6858000"/>
              <a:gd name="connsiteX389" fmla="*/ 2147507 w 7467600"/>
              <a:gd name="connsiteY389" fmla="*/ 6858000 h 6858000"/>
              <a:gd name="connsiteX390" fmla="*/ 2070668 w 7467600"/>
              <a:gd name="connsiteY390" fmla="*/ 6761520 h 6858000"/>
              <a:gd name="connsiteX391" fmla="*/ 1975142 w 7467600"/>
              <a:gd name="connsiteY391" fmla="*/ 6585570 h 6858000"/>
              <a:gd name="connsiteX392" fmla="*/ 2050035 w 7467600"/>
              <a:gd name="connsiteY392" fmla="*/ 6813345 h 6858000"/>
              <a:gd name="connsiteX393" fmla="*/ 2063025 w 7467600"/>
              <a:gd name="connsiteY393" fmla="*/ 6858000 h 6858000"/>
              <a:gd name="connsiteX394" fmla="*/ 2021675 w 7467600"/>
              <a:gd name="connsiteY394" fmla="*/ 6858000 h 6858000"/>
              <a:gd name="connsiteX395" fmla="*/ 2019308 w 7467600"/>
              <a:gd name="connsiteY395" fmla="*/ 6847118 h 6858000"/>
              <a:gd name="connsiteX396" fmla="*/ 1938835 w 7467600"/>
              <a:gd name="connsiteY396" fmla="*/ 6551160 h 6858000"/>
              <a:gd name="connsiteX397" fmla="*/ 1953230 w 7467600"/>
              <a:gd name="connsiteY397" fmla="*/ 6759699 h 6858000"/>
              <a:gd name="connsiteX398" fmla="*/ 1956763 w 7467600"/>
              <a:gd name="connsiteY398" fmla="*/ 6778191 h 6858000"/>
              <a:gd name="connsiteX399" fmla="*/ 1967925 w 7467600"/>
              <a:gd name="connsiteY399" fmla="*/ 6858000 h 6858000"/>
              <a:gd name="connsiteX400" fmla="*/ 1936622 w 7467600"/>
              <a:gd name="connsiteY400" fmla="*/ 6858000 h 6858000"/>
              <a:gd name="connsiteX401" fmla="*/ 1926261 w 7467600"/>
              <a:gd name="connsiteY401" fmla="*/ 6784064 h 6858000"/>
              <a:gd name="connsiteX402" fmla="*/ 1922724 w 7467600"/>
              <a:gd name="connsiteY402" fmla="*/ 6765577 h 6858000"/>
              <a:gd name="connsiteX403" fmla="*/ 1904650 w 7467600"/>
              <a:gd name="connsiteY403" fmla="*/ 6639616 h 6858000"/>
              <a:gd name="connsiteX404" fmla="*/ 1885273 w 7467600"/>
              <a:gd name="connsiteY404" fmla="*/ 6858000 h 6858000"/>
              <a:gd name="connsiteX405" fmla="*/ 1854363 w 7467600"/>
              <a:gd name="connsiteY405" fmla="*/ 6858000 h 6858000"/>
              <a:gd name="connsiteX406" fmla="*/ 1880391 w 7467600"/>
              <a:gd name="connsiteY406" fmla="*/ 6603796 h 6858000"/>
              <a:gd name="connsiteX407" fmla="*/ 1818273 w 7467600"/>
              <a:gd name="connsiteY407" fmla="*/ 6715729 h 6858000"/>
              <a:gd name="connsiteX408" fmla="*/ 1794691 w 7467600"/>
              <a:gd name="connsiteY408" fmla="*/ 6843239 h 6858000"/>
              <a:gd name="connsiteX409" fmla="*/ 1794914 w 7467600"/>
              <a:gd name="connsiteY409" fmla="*/ 6858000 h 6858000"/>
              <a:gd name="connsiteX410" fmla="*/ 1746128 w 7467600"/>
              <a:gd name="connsiteY410" fmla="*/ 6858000 h 6858000"/>
              <a:gd name="connsiteX411" fmla="*/ 1753934 w 7467600"/>
              <a:gd name="connsiteY411" fmla="*/ 6724796 h 6858000"/>
              <a:gd name="connsiteX412" fmla="*/ 1792053 w 7467600"/>
              <a:gd name="connsiteY412" fmla="*/ 6572396 h 6858000"/>
              <a:gd name="connsiteX413" fmla="*/ 1862248 w 7467600"/>
              <a:gd name="connsiteY413" fmla="*/ 6266397 h 6858000"/>
              <a:gd name="connsiteX414" fmla="*/ 1862250 w 7467600"/>
              <a:gd name="connsiteY414" fmla="*/ 6033531 h 6858000"/>
              <a:gd name="connsiteX415" fmla="*/ 1211999 w 7467600"/>
              <a:gd name="connsiteY415" fmla="*/ 6683610 h 6858000"/>
              <a:gd name="connsiteX416" fmla="*/ 1213266 w 7467600"/>
              <a:gd name="connsiteY416" fmla="*/ 6691947 h 6858000"/>
              <a:gd name="connsiteX417" fmla="*/ 1203370 w 7467600"/>
              <a:gd name="connsiteY417" fmla="*/ 6850676 h 6858000"/>
              <a:gd name="connsiteX418" fmla="*/ 1203671 w 7467600"/>
              <a:gd name="connsiteY418" fmla="*/ 6858000 h 6858000"/>
              <a:gd name="connsiteX419" fmla="*/ 1143180 w 7467600"/>
              <a:gd name="connsiteY419" fmla="*/ 6858000 h 6858000"/>
              <a:gd name="connsiteX420" fmla="*/ 1142176 w 7467600"/>
              <a:gd name="connsiteY420" fmla="*/ 6766045 h 6858000"/>
              <a:gd name="connsiteX421" fmla="*/ 1067484 w 7467600"/>
              <a:gd name="connsiteY421" fmla="*/ 6858000 h 6858000"/>
              <a:gd name="connsiteX422" fmla="*/ 953928 w 7467600"/>
              <a:gd name="connsiteY422" fmla="*/ 6858000 h 6858000"/>
              <a:gd name="connsiteX423" fmla="*/ 959715 w 7467600"/>
              <a:gd name="connsiteY423" fmla="*/ 6850185 h 6858000"/>
              <a:gd name="connsiteX424" fmla="*/ 1483788 w 7467600"/>
              <a:gd name="connsiteY424" fmla="*/ 6259174 h 6858000"/>
              <a:gd name="connsiteX425" fmla="*/ 1100671 w 7467600"/>
              <a:gd name="connsiteY425" fmla="*/ 6252137 h 6858000"/>
              <a:gd name="connsiteX426" fmla="*/ 1090144 w 7467600"/>
              <a:gd name="connsiteY426" fmla="*/ 6256748 h 6858000"/>
              <a:gd name="connsiteX427" fmla="*/ 1095872 w 7467600"/>
              <a:gd name="connsiteY427" fmla="*/ 6271892 h 6858000"/>
              <a:gd name="connsiteX428" fmla="*/ 262785 w 7467600"/>
              <a:gd name="connsiteY428" fmla="*/ 6845450 h 6858000"/>
              <a:gd name="connsiteX429" fmla="*/ 209968 w 7467600"/>
              <a:gd name="connsiteY429" fmla="*/ 6770713 h 6858000"/>
              <a:gd name="connsiteX430" fmla="*/ 873460 w 7467600"/>
              <a:gd name="connsiteY430" fmla="*/ 6253768 h 6858000"/>
              <a:gd name="connsiteX431" fmla="*/ 192686 w 7467600"/>
              <a:gd name="connsiteY431" fmla="*/ 5849257 h 6858000"/>
              <a:gd name="connsiteX432" fmla="*/ 4696 w 7467600"/>
              <a:gd name="connsiteY432" fmla="*/ 5697668 h 6858000"/>
              <a:gd name="connsiteX433" fmla="*/ 0 w 7467600"/>
              <a:gd name="connsiteY433" fmla="*/ 5689984 h 6858000"/>
              <a:gd name="connsiteX434" fmla="*/ 0 w 7467600"/>
              <a:gd name="connsiteY434" fmla="*/ 5513472 h 6858000"/>
              <a:gd name="connsiteX435" fmla="*/ 174101 w 7467600"/>
              <a:gd name="connsiteY435" fmla="*/ 5620277 h 6858000"/>
              <a:gd name="connsiteX436" fmla="*/ 891800 w 7467600"/>
              <a:gd name="connsiteY436" fmla="*/ 6036935 h 6858000"/>
              <a:gd name="connsiteX437" fmla="*/ 1072219 w 7467600"/>
              <a:gd name="connsiteY437" fmla="*/ 6169443 h 6858000"/>
              <a:gd name="connsiteX438" fmla="*/ 1074117 w 7467600"/>
              <a:gd name="connsiteY438" fmla="*/ 6170301 h 6858000"/>
              <a:gd name="connsiteX439" fmla="*/ 1083114 w 7467600"/>
              <a:gd name="connsiteY439" fmla="*/ 6174131 h 6858000"/>
              <a:gd name="connsiteX440" fmla="*/ 1543010 w 7467600"/>
              <a:gd name="connsiteY440" fmla="*/ 6191140 h 6858000"/>
              <a:gd name="connsiteX441" fmla="*/ 1551080 w 7467600"/>
              <a:gd name="connsiteY441" fmla="*/ 6195006 h 6858000"/>
              <a:gd name="connsiteX442" fmla="*/ 2345443 w 7467600"/>
              <a:gd name="connsiteY442" fmla="*/ 5549882 h 6858000"/>
              <a:gd name="connsiteX443" fmla="*/ 1721499 w 7467600"/>
              <a:gd name="connsiteY443" fmla="*/ 5599969 h 6858000"/>
              <a:gd name="connsiteX444" fmla="*/ 767716 w 7467600"/>
              <a:gd name="connsiteY444" fmla="*/ 5472768 h 6858000"/>
              <a:gd name="connsiteX445" fmla="*/ 722147 w 7467600"/>
              <a:gd name="connsiteY445" fmla="*/ 5393091 h 6858000"/>
              <a:gd name="connsiteX446" fmla="*/ 1485552 w 7467600"/>
              <a:gd name="connsiteY446" fmla="*/ 5313202 h 6858000"/>
              <a:gd name="connsiteX447" fmla="*/ 2143004 w 7467600"/>
              <a:gd name="connsiteY447" fmla="*/ 5402420 h 6858000"/>
              <a:gd name="connsiteX448" fmla="*/ 1933391 w 7467600"/>
              <a:gd name="connsiteY448" fmla="*/ 5156971 h 6858000"/>
              <a:gd name="connsiteX449" fmla="*/ 1827118 w 7467600"/>
              <a:gd name="connsiteY449" fmla="*/ 4968410 h 6858000"/>
              <a:gd name="connsiteX450" fmla="*/ 1837349 w 7467600"/>
              <a:gd name="connsiteY450" fmla="*/ 4956357 h 6858000"/>
              <a:gd name="connsiteX451" fmla="*/ 2162835 w 7467600"/>
              <a:gd name="connsiteY451" fmla="*/ 5187853 h 6858000"/>
              <a:gd name="connsiteX452" fmla="*/ 2257167 w 7467600"/>
              <a:gd name="connsiteY452" fmla="*/ 5462123 h 6858000"/>
              <a:gd name="connsiteX453" fmla="*/ 2261598 w 7467600"/>
              <a:gd name="connsiteY453" fmla="*/ 5467998 h 6858000"/>
              <a:gd name="connsiteX454" fmla="*/ 2437177 w 7467600"/>
              <a:gd name="connsiteY454" fmla="*/ 5479608 h 6858000"/>
              <a:gd name="connsiteX455" fmla="*/ 2445247 w 7467600"/>
              <a:gd name="connsiteY455" fmla="*/ 5483476 h 6858000"/>
              <a:gd name="connsiteX456" fmla="*/ 2743626 w 7467600"/>
              <a:gd name="connsiteY456" fmla="*/ 5304819 h 6858000"/>
              <a:gd name="connsiteX457" fmla="*/ 3048102 w 7467600"/>
              <a:gd name="connsiteY457" fmla="*/ 5150595 h 6858000"/>
              <a:gd name="connsiteX458" fmla="*/ 1799414 w 7467600"/>
              <a:gd name="connsiteY458" fmla="*/ 4694732 h 6858000"/>
              <a:gd name="connsiteX459" fmla="*/ 1771735 w 7467600"/>
              <a:gd name="connsiteY459" fmla="*/ 4619929 h 6858000"/>
              <a:gd name="connsiteX460" fmla="*/ 3104273 w 7467600"/>
              <a:gd name="connsiteY460" fmla="*/ 5076159 h 6858000"/>
              <a:gd name="connsiteX461" fmla="*/ 3113245 w 7467600"/>
              <a:gd name="connsiteY461" fmla="*/ 5090705 h 6858000"/>
              <a:gd name="connsiteX462" fmla="*/ 3126294 w 7467600"/>
              <a:gd name="connsiteY462" fmla="*/ 5114400 h 6858000"/>
              <a:gd name="connsiteX463" fmla="*/ 3937433 w 7467600"/>
              <a:gd name="connsiteY463" fmla="*/ 4830473 h 6858000"/>
              <a:gd name="connsiteX464" fmla="*/ 3590475 w 7467600"/>
              <a:gd name="connsiteY464" fmla="*/ 4597974 h 6858000"/>
              <a:gd name="connsiteX465" fmla="*/ 3100264 w 7467600"/>
              <a:gd name="connsiteY465" fmla="*/ 4579845 h 6858000"/>
              <a:gd name="connsiteX466" fmla="*/ 2183576 w 7467600"/>
              <a:gd name="connsiteY466" fmla="*/ 4227150 h 6858000"/>
              <a:gd name="connsiteX467" fmla="*/ 2151029 w 7467600"/>
              <a:gd name="connsiteY467" fmla="*/ 4146947 h 6858000"/>
              <a:gd name="connsiteX468" fmla="*/ 3563434 w 7467600"/>
              <a:gd name="connsiteY468" fmla="*/ 4469115 h 6858000"/>
              <a:gd name="connsiteX469" fmla="*/ 3177952 w 7467600"/>
              <a:gd name="connsiteY469" fmla="*/ 3657386 h 6858000"/>
              <a:gd name="connsiteX470" fmla="*/ 3189263 w 7467600"/>
              <a:gd name="connsiteY470" fmla="*/ 3625726 h 6858000"/>
              <a:gd name="connsiteX471" fmla="*/ 3560912 w 7467600"/>
              <a:gd name="connsiteY471" fmla="*/ 4079863 h 6858000"/>
              <a:gd name="connsiteX472" fmla="*/ 3626636 w 7467600"/>
              <a:gd name="connsiteY472" fmla="*/ 4512230 h 6858000"/>
              <a:gd name="connsiteX473" fmla="*/ 3653088 w 7467600"/>
              <a:gd name="connsiteY473" fmla="*/ 4521417 h 6858000"/>
              <a:gd name="connsiteX474" fmla="*/ 3988128 w 7467600"/>
              <a:gd name="connsiteY474" fmla="*/ 4817267 h 6858000"/>
              <a:gd name="connsiteX475" fmla="*/ 4830582 w 7467600"/>
              <a:gd name="connsiteY475" fmla="*/ 4676000 h 6858000"/>
              <a:gd name="connsiteX476" fmla="*/ 4830100 w 7467600"/>
              <a:gd name="connsiteY476" fmla="*/ 4675554 h 6858000"/>
              <a:gd name="connsiteX477" fmla="*/ 4036318 w 7467600"/>
              <a:gd name="connsiteY477" fmla="*/ 4147013 h 6858000"/>
              <a:gd name="connsiteX478" fmla="*/ 3432098 w 7467600"/>
              <a:gd name="connsiteY478" fmla="*/ 3537312 h 6858000"/>
              <a:gd name="connsiteX479" fmla="*/ 3446761 w 7467600"/>
              <a:gd name="connsiteY479" fmla="*/ 3461278 h 6858000"/>
              <a:gd name="connsiteX480" fmla="*/ 4419733 w 7467600"/>
              <a:gd name="connsiteY480" fmla="*/ 3963555 h 6858000"/>
              <a:gd name="connsiteX481" fmla="*/ 4781371 w 7467600"/>
              <a:gd name="connsiteY481" fmla="*/ 4458604 h 6858000"/>
              <a:gd name="connsiteX482" fmla="*/ 4780440 w 7467600"/>
              <a:gd name="connsiteY482" fmla="*/ 4470290 h 6858000"/>
              <a:gd name="connsiteX483" fmla="*/ 4898954 w 7467600"/>
              <a:gd name="connsiteY483" fmla="*/ 4662092 h 6858000"/>
              <a:gd name="connsiteX484" fmla="*/ 4900699 w 7467600"/>
              <a:gd name="connsiteY484" fmla="*/ 4670867 h 6858000"/>
              <a:gd name="connsiteX485" fmla="*/ 5714511 w 7467600"/>
              <a:gd name="connsiteY485" fmla="*/ 4663483 h 6858000"/>
              <a:gd name="connsiteX486" fmla="*/ 5464793 w 7467600"/>
              <a:gd name="connsiteY486" fmla="*/ 4393556 h 6858000"/>
              <a:gd name="connsiteX487" fmla="*/ 5461897 w 7467600"/>
              <a:gd name="connsiteY487" fmla="*/ 4390879 h 6858000"/>
              <a:gd name="connsiteX488" fmla="*/ 4294126 w 7467600"/>
              <a:gd name="connsiteY488" fmla="*/ 3303048 h 6858000"/>
              <a:gd name="connsiteX489" fmla="*/ 4305321 w 7467600"/>
              <a:gd name="connsiteY489" fmla="*/ 3256953 h 6858000"/>
              <a:gd name="connsiteX490" fmla="*/ 4949299 w 7467600"/>
              <a:gd name="connsiteY490" fmla="*/ 3766336 h 6858000"/>
              <a:gd name="connsiteX491" fmla="*/ 5291452 w 7467600"/>
              <a:gd name="connsiteY491" fmla="*/ 4076801 h 6858000"/>
              <a:gd name="connsiteX492" fmla="*/ 5434998 w 7467600"/>
              <a:gd name="connsiteY492" fmla="*/ 4254100 h 6858000"/>
              <a:gd name="connsiteX493" fmla="*/ 5351015 w 7467600"/>
              <a:gd name="connsiteY493" fmla="*/ 3760989 h 6858000"/>
              <a:gd name="connsiteX494" fmla="*/ 5413780 w 7467600"/>
              <a:gd name="connsiteY494" fmla="*/ 2966265 h 6858000"/>
              <a:gd name="connsiteX495" fmla="*/ 5425627 w 7467600"/>
              <a:gd name="connsiteY495" fmla="*/ 2954192 h 6858000"/>
              <a:gd name="connsiteX496" fmla="*/ 6604735 w 7467600"/>
              <a:gd name="connsiteY496" fmla="*/ 2041381 h 6858000"/>
              <a:gd name="connsiteX497" fmla="*/ 7204487 w 7467600"/>
              <a:gd name="connsiteY497" fmla="*/ 2742112 h 6858000"/>
              <a:gd name="connsiteX498" fmla="*/ 7131592 w 7467600"/>
              <a:gd name="connsiteY498" fmla="*/ 2672096 h 6858000"/>
              <a:gd name="connsiteX499" fmla="*/ 6996344 w 7467600"/>
              <a:gd name="connsiteY499" fmla="*/ 2518310 h 6858000"/>
              <a:gd name="connsiteX500" fmla="*/ 6735495 w 7467600"/>
              <a:gd name="connsiteY500" fmla="*/ 2196890 h 6858000"/>
              <a:gd name="connsiteX501" fmla="*/ 6721901 w 7467600"/>
              <a:gd name="connsiteY501" fmla="*/ 2179274 h 6858000"/>
              <a:gd name="connsiteX502" fmla="*/ 6604735 w 7467600"/>
              <a:gd name="connsiteY502" fmla="*/ 2041381 h 6858000"/>
              <a:gd name="connsiteX503" fmla="*/ 6591670 w 7467600"/>
              <a:gd name="connsiteY503" fmla="*/ 1988277 h 6858000"/>
              <a:gd name="connsiteX504" fmla="*/ 6747349 w 7467600"/>
              <a:gd name="connsiteY504" fmla="*/ 2160069 h 6858000"/>
              <a:gd name="connsiteX505" fmla="*/ 6760943 w 7467600"/>
              <a:gd name="connsiteY505" fmla="*/ 2177686 h 6858000"/>
              <a:gd name="connsiteX506" fmla="*/ 7021065 w 7467600"/>
              <a:gd name="connsiteY506" fmla="*/ 2498102 h 6858000"/>
              <a:gd name="connsiteX507" fmla="*/ 7155223 w 7467600"/>
              <a:gd name="connsiteY507" fmla="*/ 2650386 h 6858000"/>
              <a:gd name="connsiteX508" fmla="*/ 7203167 w 7467600"/>
              <a:gd name="connsiteY508" fmla="*/ 2697288 h 6858000"/>
              <a:gd name="connsiteX509" fmla="*/ 6937703 w 7467600"/>
              <a:gd name="connsiteY509" fmla="*/ 2321981 h 6858000"/>
              <a:gd name="connsiteX510" fmla="*/ 6591670 w 7467600"/>
              <a:gd name="connsiteY510" fmla="*/ 1988277 h 6858000"/>
              <a:gd name="connsiteX511" fmla="*/ 5798671 w 7467600"/>
              <a:gd name="connsiteY511" fmla="*/ 1981601 h 6858000"/>
              <a:gd name="connsiteX512" fmla="*/ 5754709 w 7467600"/>
              <a:gd name="connsiteY512" fmla="*/ 2071454 h 6858000"/>
              <a:gd name="connsiteX513" fmla="*/ 5763044 w 7467600"/>
              <a:gd name="connsiteY513" fmla="*/ 2842206 h 6858000"/>
              <a:gd name="connsiteX514" fmla="*/ 5764974 w 7467600"/>
              <a:gd name="connsiteY514" fmla="*/ 2799609 h 6858000"/>
              <a:gd name="connsiteX515" fmla="*/ 5767665 w 7467600"/>
              <a:gd name="connsiteY515" fmla="*/ 2666409 h 6858000"/>
              <a:gd name="connsiteX516" fmla="*/ 5763055 w 7467600"/>
              <a:gd name="connsiteY516" fmla="*/ 2579705 h 6858000"/>
              <a:gd name="connsiteX517" fmla="*/ 5758079 w 7467600"/>
              <a:gd name="connsiteY517" fmla="*/ 2492508 h 6858000"/>
              <a:gd name="connsiteX518" fmla="*/ 5779325 w 7467600"/>
              <a:gd name="connsiteY518" fmla="*/ 2197069 h 6858000"/>
              <a:gd name="connsiteX519" fmla="*/ 5798671 w 7467600"/>
              <a:gd name="connsiteY519" fmla="*/ 1981601 h 6858000"/>
              <a:gd name="connsiteX520" fmla="*/ 5829202 w 7467600"/>
              <a:gd name="connsiteY520" fmla="*/ 1971679 h 6858000"/>
              <a:gd name="connsiteX521" fmla="*/ 5809558 w 7467600"/>
              <a:gd name="connsiteY521" fmla="*/ 2198043 h 6858000"/>
              <a:gd name="connsiteX522" fmla="*/ 5788653 w 7467600"/>
              <a:gd name="connsiteY522" fmla="*/ 2489430 h 6858000"/>
              <a:gd name="connsiteX523" fmla="*/ 5793439 w 7467600"/>
              <a:gd name="connsiteY523" fmla="*/ 2575235 h 6858000"/>
              <a:gd name="connsiteX524" fmla="*/ 5796837 w 7467600"/>
              <a:gd name="connsiteY524" fmla="*/ 2637633 h 6858000"/>
              <a:gd name="connsiteX525" fmla="*/ 5818614 w 7467600"/>
              <a:gd name="connsiteY525" fmla="*/ 2473055 h 6858000"/>
              <a:gd name="connsiteX526" fmla="*/ 5829202 w 7467600"/>
              <a:gd name="connsiteY526" fmla="*/ 1971679 h 6858000"/>
              <a:gd name="connsiteX527" fmla="*/ 5911389 w 7467600"/>
              <a:gd name="connsiteY527" fmla="*/ 1898371 h 6858000"/>
              <a:gd name="connsiteX528" fmla="*/ 6237627 w 7467600"/>
              <a:gd name="connsiteY528" fmla="*/ 2231921 h 6858000"/>
              <a:gd name="connsiteX529" fmla="*/ 5911389 w 7467600"/>
              <a:gd name="connsiteY529" fmla="*/ 1898371 h 6858000"/>
              <a:gd name="connsiteX530" fmla="*/ 6944437 w 7467600"/>
              <a:gd name="connsiteY530" fmla="*/ 1575402 h 6858000"/>
              <a:gd name="connsiteX531" fmla="*/ 6304730 w 7467600"/>
              <a:gd name="connsiteY531" fmla="*/ 1766654 h 6858000"/>
              <a:gd name="connsiteX532" fmla="*/ 6944437 w 7467600"/>
              <a:gd name="connsiteY532" fmla="*/ 1575402 h 6858000"/>
              <a:gd name="connsiteX533" fmla="*/ 7019523 w 7467600"/>
              <a:gd name="connsiteY533" fmla="*/ 1519450 h 6858000"/>
              <a:gd name="connsiteX534" fmla="*/ 6298091 w 7467600"/>
              <a:gd name="connsiteY534" fmla="*/ 1737122 h 6858000"/>
              <a:gd name="connsiteX535" fmla="*/ 7019523 w 7467600"/>
              <a:gd name="connsiteY535" fmla="*/ 1519450 h 6858000"/>
              <a:gd name="connsiteX536" fmla="*/ 2399523 w 7467600"/>
              <a:gd name="connsiteY536" fmla="*/ 1428234 h 6858000"/>
              <a:gd name="connsiteX537" fmla="*/ 2224982 w 7467600"/>
              <a:gd name="connsiteY537" fmla="*/ 1826201 h 6858000"/>
              <a:gd name="connsiteX538" fmla="*/ 2096099 w 7467600"/>
              <a:gd name="connsiteY538" fmla="*/ 2345900 h 6858000"/>
              <a:gd name="connsiteX539" fmla="*/ 2283317 w 7467600"/>
              <a:gd name="connsiteY539" fmla="*/ 1796925 h 6858000"/>
              <a:gd name="connsiteX540" fmla="*/ 2399523 w 7467600"/>
              <a:gd name="connsiteY540" fmla="*/ 1428234 h 6858000"/>
              <a:gd name="connsiteX541" fmla="*/ 2448558 w 7467600"/>
              <a:gd name="connsiteY541" fmla="*/ 1373435 h 6858000"/>
              <a:gd name="connsiteX542" fmla="*/ 2312521 w 7467600"/>
              <a:gd name="connsiteY542" fmla="*/ 1806140 h 6858000"/>
              <a:gd name="connsiteX543" fmla="*/ 2127533 w 7467600"/>
              <a:gd name="connsiteY543" fmla="*/ 2348380 h 6858000"/>
              <a:gd name="connsiteX544" fmla="*/ 2358080 w 7467600"/>
              <a:gd name="connsiteY544" fmla="*/ 1866134 h 6858000"/>
              <a:gd name="connsiteX545" fmla="*/ 2407436 w 7467600"/>
              <a:gd name="connsiteY545" fmla="*/ 1651070 h 6858000"/>
              <a:gd name="connsiteX546" fmla="*/ 2448558 w 7467600"/>
              <a:gd name="connsiteY546" fmla="*/ 1373435 h 6858000"/>
              <a:gd name="connsiteX547" fmla="*/ 278707 w 7467600"/>
              <a:gd name="connsiteY547" fmla="*/ 1352270 h 6858000"/>
              <a:gd name="connsiteX548" fmla="*/ 321570 w 7467600"/>
              <a:gd name="connsiteY548" fmla="*/ 1861610 h 6858000"/>
              <a:gd name="connsiteX549" fmla="*/ 294281 w 7467600"/>
              <a:gd name="connsiteY549" fmla="*/ 1440658 h 6858000"/>
              <a:gd name="connsiteX550" fmla="*/ 278707 w 7467600"/>
              <a:gd name="connsiteY550" fmla="*/ 1352270 h 6858000"/>
              <a:gd name="connsiteX551" fmla="*/ 1423821 w 7467600"/>
              <a:gd name="connsiteY551" fmla="*/ 1351958 h 6858000"/>
              <a:gd name="connsiteX552" fmla="*/ 1638521 w 7467600"/>
              <a:gd name="connsiteY552" fmla="*/ 1908470 h 6858000"/>
              <a:gd name="connsiteX553" fmla="*/ 1754199 w 7467600"/>
              <a:gd name="connsiteY553" fmla="*/ 2149284 h 6858000"/>
              <a:gd name="connsiteX554" fmla="*/ 1908359 w 7467600"/>
              <a:gd name="connsiteY554" fmla="*/ 2364988 h 6858000"/>
              <a:gd name="connsiteX555" fmla="*/ 1647661 w 7467600"/>
              <a:gd name="connsiteY555" fmla="*/ 1825945 h 6858000"/>
              <a:gd name="connsiteX556" fmla="*/ 1423821 w 7467600"/>
              <a:gd name="connsiteY556" fmla="*/ 1351958 h 6858000"/>
              <a:gd name="connsiteX557" fmla="*/ 1431890 w 7467600"/>
              <a:gd name="connsiteY557" fmla="*/ 1306475 h 6858000"/>
              <a:gd name="connsiteX558" fmla="*/ 1507597 w 7467600"/>
              <a:gd name="connsiteY558" fmla="*/ 1446132 h 6858000"/>
              <a:gd name="connsiteX559" fmla="*/ 1674586 w 7467600"/>
              <a:gd name="connsiteY559" fmla="*/ 1813832 h 6858000"/>
              <a:gd name="connsiteX560" fmla="*/ 1815950 w 7467600"/>
              <a:gd name="connsiteY560" fmla="*/ 2128564 h 6858000"/>
              <a:gd name="connsiteX561" fmla="*/ 1984242 w 7467600"/>
              <a:gd name="connsiteY561" fmla="*/ 2430829 h 6858000"/>
              <a:gd name="connsiteX562" fmla="*/ 2014023 w 7467600"/>
              <a:gd name="connsiteY562" fmla="*/ 2450995 h 6858000"/>
              <a:gd name="connsiteX563" fmla="*/ 1747337 w 7467600"/>
              <a:gd name="connsiteY563" fmla="*/ 1855264 h 6858000"/>
              <a:gd name="connsiteX564" fmla="*/ 1533749 w 7467600"/>
              <a:gd name="connsiteY564" fmla="*/ 1478656 h 6858000"/>
              <a:gd name="connsiteX565" fmla="*/ 1431890 w 7467600"/>
              <a:gd name="connsiteY565" fmla="*/ 1306475 h 6858000"/>
              <a:gd name="connsiteX566" fmla="*/ 5052692 w 7467600"/>
              <a:gd name="connsiteY566" fmla="*/ 1292994 h 6858000"/>
              <a:gd name="connsiteX567" fmla="*/ 5200661 w 7467600"/>
              <a:gd name="connsiteY567" fmla="*/ 1635186 h 6858000"/>
              <a:gd name="connsiteX568" fmla="*/ 5297138 w 7467600"/>
              <a:gd name="connsiteY568" fmla="*/ 1906351 h 6858000"/>
              <a:gd name="connsiteX569" fmla="*/ 5052692 w 7467600"/>
              <a:gd name="connsiteY569" fmla="*/ 1292994 h 6858000"/>
              <a:gd name="connsiteX570" fmla="*/ 5009948 w 7467600"/>
              <a:gd name="connsiteY570" fmla="*/ 1273619 h 6858000"/>
              <a:gd name="connsiteX571" fmla="*/ 5121777 w 7467600"/>
              <a:gd name="connsiteY571" fmla="*/ 1654213 h 6858000"/>
              <a:gd name="connsiteX572" fmla="*/ 5293545 w 7467600"/>
              <a:gd name="connsiteY572" fmla="*/ 2072247 h 6858000"/>
              <a:gd name="connsiteX573" fmla="*/ 5294042 w 7467600"/>
              <a:gd name="connsiteY573" fmla="*/ 2065019 h 6858000"/>
              <a:gd name="connsiteX574" fmla="*/ 5171936 w 7467600"/>
              <a:gd name="connsiteY574" fmla="*/ 1647613 h 6858000"/>
              <a:gd name="connsiteX575" fmla="*/ 5009948 w 7467600"/>
              <a:gd name="connsiteY575" fmla="*/ 1273619 h 6858000"/>
              <a:gd name="connsiteX576" fmla="*/ 655236 w 7467600"/>
              <a:gd name="connsiteY576" fmla="*/ 1268632 h 6858000"/>
              <a:gd name="connsiteX577" fmla="*/ 839521 w 7467600"/>
              <a:gd name="connsiteY577" fmla="*/ 1685315 h 6858000"/>
              <a:gd name="connsiteX578" fmla="*/ 1109416 w 7467600"/>
              <a:gd name="connsiteY578" fmla="*/ 2061663 h 6858000"/>
              <a:gd name="connsiteX579" fmla="*/ 1298300 w 7467600"/>
              <a:gd name="connsiteY579" fmla="*/ 2247742 h 6858000"/>
              <a:gd name="connsiteX580" fmla="*/ 1125871 w 7467600"/>
              <a:gd name="connsiteY580" fmla="*/ 1989513 h 6858000"/>
              <a:gd name="connsiteX581" fmla="*/ 981574 w 7467600"/>
              <a:gd name="connsiteY581" fmla="*/ 1783157 h 6858000"/>
              <a:gd name="connsiteX582" fmla="*/ 922198 w 7467600"/>
              <a:gd name="connsiteY582" fmla="*/ 1677437 h 6858000"/>
              <a:gd name="connsiteX583" fmla="*/ 869293 w 7467600"/>
              <a:gd name="connsiteY583" fmla="*/ 1583214 h 6858000"/>
              <a:gd name="connsiteX584" fmla="*/ 751431 w 7467600"/>
              <a:gd name="connsiteY584" fmla="*/ 1405731 h 6858000"/>
              <a:gd name="connsiteX585" fmla="*/ 655236 w 7467600"/>
              <a:gd name="connsiteY585" fmla="*/ 1268632 h 6858000"/>
              <a:gd name="connsiteX586" fmla="*/ 6516292 w 7467600"/>
              <a:gd name="connsiteY586" fmla="*/ 1263064 h 6858000"/>
              <a:gd name="connsiteX587" fmla="*/ 5736320 w 7467600"/>
              <a:gd name="connsiteY587" fmla="*/ 1501803 h 6858000"/>
              <a:gd name="connsiteX588" fmla="*/ 6516292 w 7467600"/>
              <a:gd name="connsiteY588" fmla="*/ 1263064 h 6858000"/>
              <a:gd name="connsiteX589" fmla="*/ 291466 w 7467600"/>
              <a:gd name="connsiteY589" fmla="*/ 1250369 h 6858000"/>
              <a:gd name="connsiteX590" fmla="*/ 323180 w 7467600"/>
              <a:gd name="connsiteY590" fmla="*/ 1435283 h 6858000"/>
              <a:gd name="connsiteX591" fmla="*/ 349381 w 7467600"/>
              <a:gd name="connsiteY591" fmla="*/ 1875041 h 6858000"/>
              <a:gd name="connsiteX592" fmla="*/ 374363 w 7467600"/>
              <a:gd name="connsiteY592" fmla="*/ 1506494 h 6858000"/>
              <a:gd name="connsiteX593" fmla="*/ 302168 w 7467600"/>
              <a:gd name="connsiteY593" fmla="*/ 1274495 h 6858000"/>
              <a:gd name="connsiteX594" fmla="*/ 291466 w 7467600"/>
              <a:gd name="connsiteY594" fmla="*/ 1250369 h 6858000"/>
              <a:gd name="connsiteX595" fmla="*/ 678222 w 7467600"/>
              <a:gd name="connsiteY595" fmla="*/ 1248670 h 6858000"/>
              <a:gd name="connsiteX596" fmla="*/ 775536 w 7467600"/>
              <a:gd name="connsiteY596" fmla="*/ 1388015 h 6858000"/>
              <a:gd name="connsiteX597" fmla="*/ 894529 w 7467600"/>
              <a:gd name="connsiteY597" fmla="*/ 1567739 h 6858000"/>
              <a:gd name="connsiteX598" fmla="*/ 948000 w 7467600"/>
              <a:gd name="connsiteY598" fmla="*/ 1663088 h 6858000"/>
              <a:gd name="connsiteX599" fmla="*/ 1006812 w 7467600"/>
              <a:gd name="connsiteY599" fmla="*/ 1767683 h 6858000"/>
              <a:gd name="connsiteX600" fmla="*/ 1149133 w 7467600"/>
              <a:gd name="connsiteY600" fmla="*/ 1971513 h 6858000"/>
              <a:gd name="connsiteX601" fmla="*/ 1333952 w 7467600"/>
              <a:gd name="connsiteY601" fmla="*/ 2251620 h 6858000"/>
              <a:gd name="connsiteX602" fmla="*/ 1337329 w 7467600"/>
              <a:gd name="connsiteY602" fmla="*/ 2258350 h 6858000"/>
              <a:gd name="connsiteX603" fmla="*/ 1014726 w 7467600"/>
              <a:gd name="connsiteY603" fmla="*/ 1615556 h 6858000"/>
              <a:gd name="connsiteX604" fmla="*/ 678222 w 7467600"/>
              <a:gd name="connsiteY604" fmla="*/ 1248670 h 6858000"/>
              <a:gd name="connsiteX605" fmla="*/ 6691602 w 7467600"/>
              <a:gd name="connsiteY605" fmla="*/ 1140573 h 6858000"/>
              <a:gd name="connsiteX606" fmla="*/ 6571100 w 7467600"/>
              <a:gd name="connsiteY606" fmla="*/ 1183662 h 6858000"/>
              <a:gd name="connsiteX607" fmla="*/ 6241687 w 7467600"/>
              <a:gd name="connsiteY607" fmla="*/ 1257600 h 6858000"/>
              <a:gd name="connsiteX608" fmla="*/ 5693009 w 7467600"/>
              <a:gd name="connsiteY608" fmla="*/ 1478256 h 6858000"/>
              <a:gd name="connsiteX609" fmla="*/ 6548420 w 7467600"/>
              <a:gd name="connsiteY609" fmla="*/ 1214599 h 6858000"/>
              <a:gd name="connsiteX610" fmla="*/ 6605473 w 7467600"/>
              <a:gd name="connsiteY610" fmla="*/ 1184686 h 6858000"/>
              <a:gd name="connsiteX611" fmla="*/ 6691602 w 7467600"/>
              <a:gd name="connsiteY611" fmla="*/ 1140573 h 6858000"/>
              <a:gd name="connsiteX612" fmla="*/ 4002475 w 7467600"/>
              <a:gd name="connsiteY612" fmla="*/ 1037802 h 6858000"/>
              <a:gd name="connsiteX613" fmla="*/ 4000324 w 7467600"/>
              <a:gd name="connsiteY613" fmla="*/ 1039362 h 6858000"/>
              <a:gd name="connsiteX614" fmla="*/ 4002862 w 7467600"/>
              <a:gd name="connsiteY614" fmla="*/ 1042866 h 6858000"/>
              <a:gd name="connsiteX615" fmla="*/ 4002475 w 7467600"/>
              <a:gd name="connsiteY615" fmla="*/ 1037802 h 6858000"/>
              <a:gd name="connsiteX616" fmla="*/ 506322 w 7467600"/>
              <a:gd name="connsiteY616" fmla="*/ 1020997 h 6858000"/>
              <a:gd name="connsiteX617" fmla="*/ 533068 w 7467600"/>
              <a:gd name="connsiteY617" fmla="*/ 1029409 h 6858000"/>
              <a:gd name="connsiteX618" fmla="*/ 1232525 w 7467600"/>
              <a:gd name="connsiteY618" fmla="*/ 1804675 h 6858000"/>
              <a:gd name="connsiteX619" fmla="*/ 1388858 w 7467600"/>
              <a:gd name="connsiteY619" fmla="*/ 2368011 h 6858000"/>
              <a:gd name="connsiteX620" fmla="*/ 1384098 w 7467600"/>
              <a:gd name="connsiteY620" fmla="*/ 2378125 h 6858000"/>
              <a:gd name="connsiteX621" fmla="*/ 1425393 w 7467600"/>
              <a:gd name="connsiteY621" fmla="*/ 2589124 h 6858000"/>
              <a:gd name="connsiteX622" fmla="*/ 1424001 w 7467600"/>
              <a:gd name="connsiteY622" fmla="*/ 2597541 h 6858000"/>
              <a:gd name="connsiteX623" fmla="*/ 2152729 w 7467600"/>
              <a:gd name="connsiteY623" fmla="*/ 2864487 h 6858000"/>
              <a:gd name="connsiteX624" fmla="*/ 2020609 w 7467600"/>
              <a:gd name="connsiteY624" fmla="*/ 2539671 h 6858000"/>
              <a:gd name="connsiteX625" fmla="*/ 2018920 w 7467600"/>
              <a:gd name="connsiteY625" fmla="*/ 2536309 h 6858000"/>
              <a:gd name="connsiteX626" fmla="*/ 1342441 w 7467600"/>
              <a:gd name="connsiteY626" fmla="*/ 1173017 h 6858000"/>
              <a:gd name="connsiteX627" fmla="*/ 1367925 w 7467600"/>
              <a:gd name="connsiteY627" fmla="*/ 1135648 h 6858000"/>
              <a:gd name="connsiteX628" fmla="*/ 1771401 w 7467600"/>
              <a:gd name="connsiteY628" fmla="*/ 1806673 h 6858000"/>
              <a:gd name="connsiteX629" fmla="*/ 1972385 w 7467600"/>
              <a:gd name="connsiteY629" fmla="*/ 2198735 h 6858000"/>
              <a:gd name="connsiteX630" fmla="*/ 2040892 w 7467600"/>
              <a:gd name="connsiteY630" fmla="*/ 2405205 h 6858000"/>
              <a:gd name="connsiteX631" fmla="*/ 2131689 w 7467600"/>
              <a:gd name="connsiteY631" fmla="*/ 1936926 h 6858000"/>
              <a:gd name="connsiteX632" fmla="*/ 2454820 w 7467600"/>
              <a:gd name="connsiteY632" fmla="*/ 1248808 h 6858000"/>
              <a:gd name="connsiteX633" fmla="*/ 2492512 w 7467600"/>
              <a:gd name="connsiteY633" fmla="*/ 1302920 h 6858000"/>
              <a:gd name="connsiteX634" fmla="*/ 2081216 w 7467600"/>
              <a:gd name="connsiteY634" fmla="*/ 2527513 h 6858000"/>
              <a:gd name="connsiteX635" fmla="*/ 2081211 w 7467600"/>
              <a:gd name="connsiteY635" fmla="*/ 2528916 h 6858000"/>
              <a:gd name="connsiteX636" fmla="*/ 2199067 w 7467600"/>
              <a:gd name="connsiteY636" fmla="*/ 2884061 h 6858000"/>
              <a:gd name="connsiteX637" fmla="*/ 3192586 w 7467600"/>
              <a:gd name="connsiteY637" fmla="*/ 3411496 h 6858000"/>
              <a:gd name="connsiteX638" fmla="*/ 3182620 w 7467600"/>
              <a:gd name="connsiteY638" fmla="*/ 3483279 h 6858000"/>
              <a:gd name="connsiteX639" fmla="*/ 2435119 w 7467600"/>
              <a:gd name="connsiteY639" fmla="*/ 3080173 h 6858000"/>
              <a:gd name="connsiteX640" fmla="*/ 2410152 w 7467600"/>
              <a:gd name="connsiteY640" fmla="*/ 3063751 h 6858000"/>
              <a:gd name="connsiteX641" fmla="*/ 2408099 w 7467600"/>
              <a:gd name="connsiteY641" fmla="*/ 3064403 h 6858000"/>
              <a:gd name="connsiteX642" fmla="*/ 2407218 w 7467600"/>
              <a:gd name="connsiteY642" fmla="*/ 3070324 h 6858000"/>
              <a:gd name="connsiteX643" fmla="*/ 2380138 w 7467600"/>
              <a:gd name="connsiteY643" fmla="*/ 3099341 h 6858000"/>
              <a:gd name="connsiteX644" fmla="*/ 1765923 w 7467600"/>
              <a:gd name="connsiteY644" fmla="*/ 3581043 h 6858000"/>
              <a:gd name="connsiteX645" fmla="*/ 1702258 w 7467600"/>
              <a:gd name="connsiteY645" fmla="*/ 3612286 h 6858000"/>
              <a:gd name="connsiteX646" fmla="*/ 1538370 w 7467600"/>
              <a:gd name="connsiteY646" fmla="*/ 3811804 h 6858000"/>
              <a:gd name="connsiteX647" fmla="*/ 542867 w 7467600"/>
              <a:gd name="connsiteY647" fmla="*/ 4944092 h 6858000"/>
              <a:gd name="connsiteX648" fmla="*/ 515800 w 7467600"/>
              <a:gd name="connsiteY648" fmla="*/ 4862180 h 6858000"/>
              <a:gd name="connsiteX649" fmla="*/ 909145 w 7467600"/>
              <a:gd name="connsiteY649" fmla="*/ 4199225 h 6858000"/>
              <a:gd name="connsiteX650" fmla="*/ 1214067 w 7467600"/>
              <a:gd name="connsiteY650" fmla="*/ 3908561 h 6858000"/>
              <a:gd name="connsiteX651" fmla="*/ 640967 w 7467600"/>
              <a:gd name="connsiteY651" fmla="*/ 4105601 h 6858000"/>
              <a:gd name="connsiteX652" fmla="*/ 112563 w 7467600"/>
              <a:gd name="connsiteY652" fmla="*/ 4396952 h 6858000"/>
              <a:gd name="connsiteX653" fmla="*/ 0 w 7467600"/>
              <a:gd name="connsiteY653" fmla="*/ 4466006 h 6858000"/>
              <a:gd name="connsiteX654" fmla="*/ 0 w 7467600"/>
              <a:gd name="connsiteY654" fmla="*/ 4233763 h 6858000"/>
              <a:gd name="connsiteX655" fmla="*/ 36881 w 7467600"/>
              <a:gd name="connsiteY655" fmla="*/ 4200118 h 6858000"/>
              <a:gd name="connsiteX656" fmla="*/ 910534 w 7467600"/>
              <a:gd name="connsiteY656" fmla="*/ 3629753 h 6858000"/>
              <a:gd name="connsiteX657" fmla="*/ 1578717 w 7467600"/>
              <a:gd name="connsiteY657" fmla="*/ 3575982 h 6858000"/>
              <a:gd name="connsiteX658" fmla="*/ 2338780 w 7467600"/>
              <a:gd name="connsiteY658" fmla="*/ 3033725 h 6858000"/>
              <a:gd name="connsiteX659" fmla="*/ 1807991 w 7467600"/>
              <a:gd name="connsiteY659" fmla="*/ 2807184 h 6858000"/>
              <a:gd name="connsiteX660" fmla="*/ 1416358 w 7467600"/>
              <a:gd name="connsiteY660" fmla="*/ 3112571 h 6858000"/>
              <a:gd name="connsiteX661" fmla="*/ 939066 w 7467600"/>
              <a:gd name="connsiteY661" fmla="*/ 3378798 h 6858000"/>
              <a:gd name="connsiteX662" fmla="*/ 115099 w 7467600"/>
              <a:gd name="connsiteY662" fmla="*/ 3607650 h 6858000"/>
              <a:gd name="connsiteX663" fmla="*/ 97284 w 7467600"/>
              <a:gd name="connsiteY663" fmla="*/ 3520393 h 6858000"/>
              <a:gd name="connsiteX664" fmla="*/ 922050 w 7467600"/>
              <a:gd name="connsiteY664" fmla="*/ 3074867 h 6858000"/>
              <a:gd name="connsiteX665" fmla="*/ 1405265 w 7467600"/>
              <a:gd name="connsiteY665" fmla="*/ 3016319 h 6858000"/>
              <a:gd name="connsiteX666" fmla="*/ 1407512 w 7467600"/>
              <a:gd name="connsiteY666" fmla="*/ 3018001 h 6858000"/>
              <a:gd name="connsiteX667" fmla="*/ 1726266 w 7467600"/>
              <a:gd name="connsiteY667" fmla="*/ 2777274 h 6858000"/>
              <a:gd name="connsiteX668" fmla="*/ 625390 w 7467600"/>
              <a:gd name="connsiteY668" fmla="*/ 2514541 h 6858000"/>
              <a:gd name="connsiteX669" fmla="*/ 619799 w 7467600"/>
              <a:gd name="connsiteY669" fmla="*/ 2527180 h 6858000"/>
              <a:gd name="connsiteX670" fmla="*/ 310030 w 7467600"/>
              <a:gd name="connsiteY670" fmla="*/ 2771818 h 6858000"/>
              <a:gd name="connsiteX671" fmla="*/ 173877 w 7467600"/>
              <a:gd name="connsiteY671" fmla="*/ 2937056 h 6858000"/>
              <a:gd name="connsiteX672" fmla="*/ 77889 w 7467600"/>
              <a:gd name="connsiteY672" fmla="*/ 3138440 h 6858000"/>
              <a:gd name="connsiteX673" fmla="*/ 0 w 7467600"/>
              <a:gd name="connsiteY673" fmla="*/ 3271395 h 6858000"/>
              <a:gd name="connsiteX674" fmla="*/ 0 w 7467600"/>
              <a:gd name="connsiteY674" fmla="*/ 3153002 h 6858000"/>
              <a:gd name="connsiteX675" fmla="*/ 2386 w 7467600"/>
              <a:gd name="connsiteY675" fmla="*/ 3149203 h 6858000"/>
              <a:gd name="connsiteX676" fmla="*/ 89753 w 7467600"/>
              <a:gd name="connsiteY676" fmla="*/ 2987702 h 6858000"/>
              <a:gd name="connsiteX677" fmla="*/ 76869 w 7467600"/>
              <a:gd name="connsiteY677" fmla="*/ 3005404 h 6858000"/>
              <a:gd name="connsiteX678" fmla="*/ 32049 w 7467600"/>
              <a:gd name="connsiteY678" fmla="*/ 3065814 h 6858000"/>
              <a:gd name="connsiteX679" fmla="*/ 0 w 7467600"/>
              <a:gd name="connsiteY679" fmla="*/ 3108744 h 6858000"/>
              <a:gd name="connsiteX680" fmla="*/ 0 w 7467600"/>
              <a:gd name="connsiteY680" fmla="*/ 3058059 h 6858000"/>
              <a:gd name="connsiteX681" fmla="*/ 7610 w 7467600"/>
              <a:gd name="connsiteY681" fmla="*/ 3047889 h 6858000"/>
              <a:gd name="connsiteX682" fmla="*/ 52419 w 7467600"/>
              <a:gd name="connsiteY682" fmla="*/ 2987479 h 6858000"/>
              <a:gd name="connsiteX683" fmla="*/ 59142 w 7467600"/>
              <a:gd name="connsiteY683" fmla="*/ 2978488 h 6858000"/>
              <a:gd name="connsiteX684" fmla="*/ 0 w 7467600"/>
              <a:gd name="connsiteY684" fmla="*/ 3015334 h 6858000"/>
              <a:gd name="connsiteX685" fmla="*/ 0 w 7467600"/>
              <a:gd name="connsiteY685" fmla="*/ 2914286 h 6858000"/>
              <a:gd name="connsiteX686" fmla="*/ 36383 w 7467600"/>
              <a:gd name="connsiteY686" fmla="*/ 2901128 h 6858000"/>
              <a:gd name="connsiteX687" fmla="*/ 156329 w 7467600"/>
              <a:gd name="connsiteY687" fmla="*/ 2840533 h 6858000"/>
              <a:gd name="connsiteX688" fmla="*/ 358355 w 7467600"/>
              <a:gd name="connsiteY688" fmla="*/ 2620471 h 6858000"/>
              <a:gd name="connsiteX689" fmla="*/ 510577 w 7467600"/>
              <a:gd name="connsiteY689" fmla="*/ 2501244 h 6858000"/>
              <a:gd name="connsiteX690" fmla="*/ 211967 w 7467600"/>
              <a:gd name="connsiteY690" fmla="*/ 2479171 h 6858000"/>
              <a:gd name="connsiteX691" fmla="*/ 0 w 7467600"/>
              <a:gd name="connsiteY691" fmla="*/ 2476398 h 6858000"/>
              <a:gd name="connsiteX692" fmla="*/ 0 w 7467600"/>
              <a:gd name="connsiteY692" fmla="*/ 2389189 h 6858000"/>
              <a:gd name="connsiteX693" fmla="*/ 103062 w 7467600"/>
              <a:gd name="connsiteY693" fmla="*/ 2389518 h 6858000"/>
              <a:gd name="connsiteX694" fmla="*/ 510734 w 7467600"/>
              <a:gd name="connsiteY694" fmla="*/ 2416201 h 6858000"/>
              <a:gd name="connsiteX695" fmla="*/ 279257 w 7467600"/>
              <a:gd name="connsiteY695" fmla="*/ 2092102 h 6858000"/>
              <a:gd name="connsiteX696" fmla="*/ 65265 w 7467600"/>
              <a:gd name="connsiteY696" fmla="*/ 2006049 h 6858000"/>
              <a:gd name="connsiteX697" fmla="*/ 0 w 7467600"/>
              <a:gd name="connsiteY697" fmla="*/ 1982532 h 6858000"/>
              <a:gd name="connsiteX698" fmla="*/ 0 w 7467600"/>
              <a:gd name="connsiteY698" fmla="*/ 1912789 h 6858000"/>
              <a:gd name="connsiteX699" fmla="*/ 97460 w 7467600"/>
              <a:gd name="connsiteY699" fmla="*/ 1953725 h 6858000"/>
              <a:gd name="connsiteX700" fmla="*/ 221272 w 7467600"/>
              <a:gd name="connsiteY700" fmla="*/ 1980766 h 6858000"/>
              <a:gd name="connsiteX701" fmla="*/ 116765 w 7467600"/>
              <a:gd name="connsiteY701" fmla="*/ 1911033 h 6858000"/>
              <a:gd name="connsiteX702" fmla="*/ 16405 w 7467600"/>
              <a:gd name="connsiteY702" fmla="*/ 1803412 h 6858000"/>
              <a:gd name="connsiteX703" fmla="*/ 0 w 7467600"/>
              <a:gd name="connsiteY703" fmla="*/ 1784777 h 6858000"/>
              <a:gd name="connsiteX704" fmla="*/ 0 w 7467600"/>
              <a:gd name="connsiteY704" fmla="*/ 1740082 h 6858000"/>
              <a:gd name="connsiteX705" fmla="*/ 39394 w 7467600"/>
              <a:gd name="connsiteY705" fmla="*/ 1784856 h 6858000"/>
              <a:gd name="connsiteX706" fmla="*/ 135813 w 7467600"/>
              <a:gd name="connsiteY706" fmla="*/ 1888838 h 6858000"/>
              <a:gd name="connsiteX707" fmla="*/ 242575 w 7467600"/>
              <a:gd name="connsiteY707" fmla="*/ 1958841 h 6858000"/>
              <a:gd name="connsiteX708" fmla="*/ 82197 w 7467600"/>
              <a:gd name="connsiteY708" fmla="*/ 1754826 h 6858000"/>
              <a:gd name="connsiteX709" fmla="*/ 0 w 7467600"/>
              <a:gd name="connsiteY709" fmla="*/ 1679650 h 6858000"/>
              <a:gd name="connsiteX710" fmla="*/ 0 w 7467600"/>
              <a:gd name="connsiteY710" fmla="*/ 1602463 h 6858000"/>
              <a:gd name="connsiteX711" fmla="*/ 84689 w 7467600"/>
              <a:gd name="connsiteY711" fmla="*/ 1677442 h 6858000"/>
              <a:gd name="connsiteX712" fmla="*/ 298437 w 7467600"/>
              <a:gd name="connsiteY712" fmla="*/ 1968019 h 6858000"/>
              <a:gd name="connsiteX713" fmla="*/ 227269 w 7467600"/>
              <a:gd name="connsiteY713" fmla="*/ 1114064 h 6858000"/>
              <a:gd name="connsiteX714" fmla="*/ 248003 w 7467600"/>
              <a:gd name="connsiteY714" fmla="*/ 1089613 h 6858000"/>
              <a:gd name="connsiteX715" fmla="*/ 427020 w 7467600"/>
              <a:gd name="connsiteY715" fmla="*/ 1619803 h 6858000"/>
              <a:gd name="connsiteX716" fmla="*/ 340345 w 7467600"/>
              <a:gd name="connsiteY716" fmla="*/ 2027739 h 6858000"/>
              <a:gd name="connsiteX717" fmla="*/ 360865 w 7467600"/>
              <a:gd name="connsiteY717" fmla="*/ 2044827 h 6858000"/>
              <a:gd name="connsiteX718" fmla="*/ 560414 w 7467600"/>
              <a:gd name="connsiteY718" fmla="*/ 2421457 h 6858000"/>
              <a:gd name="connsiteX719" fmla="*/ 1359703 w 7467600"/>
              <a:gd name="connsiteY719" fmla="*/ 2578554 h 6858000"/>
              <a:gd name="connsiteX720" fmla="*/ 1359422 w 7467600"/>
              <a:gd name="connsiteY720" fmla="*/ 2577994 h 6858000"/>
              <a:gd name="connsiteX721" fmla="*/ 828701 w 7467600"/>
              <a:gd name="connsiteY721" fmla="*/ 1839520 h 6858000"/>
              <a:gd name="connsiteX722" fmla="*/ 494427 w 7467600"/>
              <a:gd name="connsiteY722" fmla="*/ 1092333 h 6858000"/>
              <a:gd name="connsiteX723" fmla="*/ 506322 w 7467600"/>
              <a:gd name="connsiteY723" fmla="*/ 1020997 h 6858000"/>
              <a:gd name="connsiteX724" fmla="*/ 4570198 w 7467600"/>
              <a:gd name="connsiteY724" fmla="*/ 978081 h 6858000"/>
              <a:gd name="connsiteX725" fmla="*/ 4523691 w 7467600"/>
              <a:gd name="connsiteY725" fmla="*/ 1127776 h 6858000"/>
              <a:gd name="connsiteX726" fmla="*/ 4509875 w 7467600"/>
              <a:gd name="connsiteY726" fmla="*/ 1167552 h 6858000"/>
              <a:gd name="connsiteX727" fmla="*/ 4478168 w 7467600"/>
              <a:gd name="connsiteY727" fmla="*/ 1260735 h 6858000"/>
              <a:gd name="connsiteX728" fmla="*/ 4409309 w 7467600"/>
              <a:gd name="connsiteY728" fmla="*/ 1666996 h 6858000"/>
              <a:gd name="connsiteX729" fmla="*/ 4370031 w 7467600"/>
              <a:gd name="connsiteY729" fmla="*/ 1955666 h 6858000"/>
              <a:gd name="connsiteX730" fmla="*/ 4570198 w 7467600"/>
              <a:gd name="connsiteY730" fmla="*/ 978081 h 6858000"/>
              <a:gd name="connsiteX731" fmla="*/ 4557898 w 7467600"/>
              <a:gd name="connsiteY731" fmla="*/ 900011 h 6858000"/>
              <a:gd name="connsiteX732" fmla="*/ 4344840 w 7467600"/>
              <a:gd name="connsiteY732" fmla="*/ 1922038 h 6858000"/>
              <a:gd name="connsiteX733" fmla="*/ 4378710 w 7467600"/>
              <a:gd name="connsiteY733" fmla="*/ 1665516 h 6858000"/>
              <a:gd name="connsiteX734" fmla="*/ 4448798 w 7467600"/>
              <a:gd name="connsiteY734" fmla="*/ 1253024 h 6858000"/>
              <a:gd name="connsiteX735" fmla="*/ 4480315 w 7467600"/>
              <a:gd name="connsiteY735" fmla="*/ 1158454 h 6858000"/>
              <a:gd name="connsiteX736" fmla="*/ 4494133 w 7467600"/>
              <a:gd name="connsiteY736" fmla="*/ 1118676 h 6858000"/>
              <a:gd name="connsiteX737" fmla="*/ 4557898 w 7467600"/>
              <a:gd name="connsiteY737" fmla="*/ 900011 h 6858000"/>
              <a:gd name="connsiteX738" fmla="*/ 5870151 w 7467600"/>
              <a:gd name="connsiteY738" fmla="*/ 898890 h 6858000"/>
              <a:gd name="connsiteX739" fmla="*/ 5861335 w 7467600"/>
              <a:gd name="connsiteY739" fmla="*/ 899177 h 6858000"/>
              <a:gd name="connsiteX740" fmla="*/ 5843702 w 7467600"/>
              <a:gd name="connsiteY740" fmla="*/ 899748 h 6858000"/>
              <a:gd name="connsiteX741" fmla="*/ 5651107 w 7467600"/>
              <a:gd name="connsiteY741" fmla="*/ 920306 h 6858000"/>
              <a:gd name="connsiteX742" fmla="*/ 5459407 w 7467600"/>
              <a:gd name="connsiteY742" fmla="*/ 940975 h 6858000"/>
              <a:gd name="connsiteX743" fmla="*/ 5374846 w 7467600"/>
              <a:gd name="connsiteY743" fmla="*/ 941988 h 6858000"/>
              <a:gd name="connsiteX744" fmla="*/ 5256105 w 7467600"/>
              <a:gd name="connsiteY744" fmla="*/ 945632 h 6858000"/>
              <a:gd name="connsiteX745" fmla="*/ 5107071 w 7467600"/>
              <a:gd name="connsiteY745" fmla="*/ 969720 h 6858000"/>
              <a:gd name="connsiteX746" fmla="*/ 4998681 w 7467600"/>
              <a:gd name="connsiteY746" fmla="*/ 988771 h 6858000"/>
              <a:gd name="connsiteX747" fmla="*/ 5870151 w 7467600"/>
              <a:gd name="connsiteY747" fmla="*/ 898890 h 6858000"/>
              <a:gd name="connsiteX748" fmla="*/ 5504425 w 7467600"/>
              <a:gd name="connsiteY748" fmla="*/ 848067 h 6858000"/>
              <a:gd name="connsiteX749" fmla="*/ 4968849 w 7467600"/>
              <a:gd name="connsiteY749" fmla="*/ 962318 h 6858000"/>
              <a:gd name="connsiteX750" fmla="*/ 5104039 w 7467600"/>
              <a:gd name="connsiteY750" fmla="*/ 940634 h 6858000"/>
              <a:gd name="connsiteX751" fmla="*/ 5256311 w 7467600"/>
              <a:gd name="connsiteY751" fmla="*/ 916490 h 6858000"/>
              <a:gd name="connsiteX752" fmla="*/ 5377381 w 7467600"/>
              <a:gd name="connsiteY752" fmla="*/ 912671 h 6858000"/>
              <a:gd name="connsiteX753" fmla="*/ 5460148 w 7467600"/>
              <a:gd name="connsiteY753" fmla="*/ 911442 h 6858000"/>
              <a:gd name="connsiteX754" fmla="*/ 5648971 w 7467600"/>
              <a:gd name="connsiteY754" fmla="*/ 891331 h 6858000"/>
              <a:gd name="connsiteX755" fmla="*/ 5844807 w 7467600"/>
              <a:gd name="connsiteY755" fmla="*/ 870718 h 6858000"/>
              <a:gd name="connsiteX756" fmla="*/ 5862975 w 7467600"/>
              <a:gd name="connsiteY756" fmla="*/ 869756 h 6858000"/>
              <a:gd name="connsiteX757" fmla="*/ 5920887 w 7467600"/>
              <a:gd name="connsiteY757" fmla="*/ 865929 h 6858000"/>
              <a:gd name="connsiteX758" fmla="*/ 5504425 w 7467600"/>
              <a:gd name="connsiteY758" fmla="*/ 848067 h 6858000"/>
              <a:gd name="connsiteX759" fmla="*/ 3607114 w 7467600"/>
              <a:gd name="connsiteY759" fmla="*/ 467441 h 6858000"/>
              <a:gd name="connsiteX760" fmla="*/ 3296242 w 7467600"/>
              <a:gd name="connsiteY760" fmla="*/ 807991 h 6858000"/>
              <a:gd name="connsiteX761" fmla="*/ 3174674 w 7467600"/>
              <a:gd name="connsiteY761" fmla="*/ 919759 h 6858000"/>
              <a:gd name="connsiteX762" fmla="*/ 3042978 w 7467600"/>
              <a:gd name="connsiteY762" fmla="*/ 1054894 h 6858000"/>
              <a:gd name="connsiteX763" fmla="*/ 2968914 w 7467600"/>
              <a:gd name="connsiteY763" fmla="*/ 1133756 h 6858000"/>
              <a:gd name="connsiteX764" fmla="*/ 3103823 w 7467600"/>
              <a:gd name="connsiteY764" fmla="*/ 1026814 h 6858000"/>
              <a:gd name="connsiteX765" fmla="*/ 3607114 w 7467600"/>
              <a:gd name="connsiteY765" fmla="*/ 467441 h 6858000"/>
              <a:gd name="connsiteX766" fmla="*/ 3744487 w 7467600"/>
              <a:gd name="connsiteY766" fmla="*/ 383136 h 6858000"/>
              <a:gd name="connsiteX767" fmla="*/ 3970213 w 7467600"/>
              <a:gd name="connsiteY767" fmla="*/ 995559 h 6858000"/>
              <a:gd name="connsiteX768" fmla="*/ 3744487 w 7467600"/>
              <a:gd name="connsiteY768" fmla="*/ 383136 h 6858000"/>
              <a:gd name="connsiteX769" fmla="*/ 3624562 w 7467600"/>
              <a:gd name="connsiteY769" fmla="*/ 367041 h 6858000"/>
              <a:gd name="connsiteX770" fmla="*/ 3489712 w 7467600"/>
              <a:gd name="connsiteY770" fmla="*/ 485386 h 6858000"/>
              <a:gd name="connsiteX771" fmla="*/ 3182994 w 7467600"/>
              <a:gd name="connsiteY771" fmla="*/ 828265 h 6858000"/>
              <a:gd name="connsiteX772" fmla="*/ 2892114 w 7467600"/>
              <a:gd name="connsiteY772" fmla="*/ 1172635 h 6858000"/>
              <a:gd name="connsiteX773" fmla="*/ 3021459 w 7467600"/>
              <a:gd name="connsiteY773" fmla="*/ 1035385 h 6858000"/>
              <a:gd name="connsiteX774" fmla="*/ 3153873 w 7467600"/>
              <a:gd name="connsiteY774" fmla="*/ 898971 h 6858000"/>
              <a:gd name="connsiteX775" fmla="*/ 3276511 w 7467600"/>
              <a:gd name="connsiteY775" fmla="*/ 786423 h 6858000"/>
              <a:gd name="connsiteX776" fmla="*/ 3584154 w 7467600"/>
              <a:gd name="connsiteY776" fmla="*/ 448218 h 6858000"/>
              <a:gd name="connsiteX777" fmla="*/ 3624562 w 7467600"/>
              <a:gd name="connsiteY777" fmla="*/ 367041 h 6858000"/>
              <a:gd name="connsiteX778" fmla="*/ 3766672 w 7467600"/>
              <a:gd name="connsiteY778" fmla="*/ 359429 h 6858000"/>
              <a:gd name="connsiteX779" fmla="*/ 3996338 w 7467600"/>
              <a:gd name="connsiteY779" fmla="*/ 968237 h 6858000"/>
              <a:gd name="connsiteX780" fmla="*/ 3766672 w 7467600"/>
              <a:gd name="connsiteY780" fmla="*/ 359429 h 6858000"/>
              <a:gd name="connsiteX781" fmla="*/ 5805386 w 7467600"/>
              <a:gd name="connsiteY781" fmla="*/ 239240 h 6858000"/>
              <a:gd name="connsiteX782" fmla="*/ 5736947 w 7467600"/>
              <a:gd name="connsiteY782" fmla="*/ 261367 h 6858000"/>
              <a:gd name="connsiteX783" fmla="*/ 5427012 w 7467600"/>
              <a:gd name="connsiteY783" fmla="*/ 311272 h 6858000"/>
              <a:gd name="connsiteX784" fmla="*/ 5147818 w 7467600"/>
              <a:gd name="connsiteY784" fmla="*/ 322112 h 6858000"/>
              <a:gd name="connsiteX785" fmla="*/ 5060854 w 7467600"/>
              <a:gd name="connsiteY785" fmla="*/ 311882 h 6858000"/>
              <a:gd name="connsiteX786" fmla="*/ 4945989 w 7467600"/>
              <a:gd name="connsiteY786" fmla="*/ 300516 h 6858000"/>
              <a:gd name="connsiteX787" fmla="*/ 5410479 w 7467600"/>
              <a:gd name="connsiteY787" fmla="*/ 348434 h 6858000"/>
              <a:gd name="connsiteX788" fmla="*/ 5805386 w 7467600"/>
              <a:gd name="connsiteY788" fmla="*/ 239240 h 6858000"/>
              <a:gd name="connsiteX789" fmla="*/ 5905192 w 7467600"/>
              <a:gd name="connsiteY789" fmla="*/ 163079 h 6858000"/>
              <a:gd name="connsiteX790" fmla="*/ 5865655 w 7467600"/>
              <a:gd name="connsiteY790" fmla="*/ 171901 h 6858000"/>
              <a:gd name="connsiteX791" fmla="*/ 5259740 w 7467600"/>
              <a:gd name="connsiteY791" fmla="*/ 257013 h 6858000"/>
              <a:gd name="connsiteX792" fmla="*/ 5208466 w 7467600"/>
              <a:gd name="connsiteY792" fmla="*/ 257550 h 6858000"/>
              <a:gd name="connsiteX793" fmla="*/ 4980204 w 7467600"/>
              <a:gd name="connsiteY793" fmla="*/ 271903 h 6858000"/>
              <a:gd name="connsiteX794" fmla="*/ 5068068 w 7467600"/>
              <a:gd name="connsiteY794" fmla="*/ 282244 h 6858000"/>
              <a:gd name="connsiteX795" fmla="*/ 5153231 w 7467600"/>
              <a:gd name="connsiteY795" fmla="*/ 292240 h 6858000"/>
              <a:gd name="connsiteX796" fmla="*/ 5426491 w 7467600"/>
              <a:gd name="connsiteY796" fmla="*/ 281128 h 6858000"/>
              <a:gd name="connsiteX797" fmla="*/ 5731212 w 7467600"/>
              <a:gd name="connsiteY797" fmla="*/ 231951 h 6858000"/>
              <a:gd name="connsiteX798" fmla="*/ 5905192 w 7467600"/>
              <a:gd name="connsiteY798" fmla="*/ 163079 h 6858000"/>
              <a:gd name="connsiteX799" fmla="*/ 5944437 w 7467600"/>
              <a:gd name="connsiteY799" fmla="*/ 113829 h 6858000"/>
              <a:gd name="connsiteX800" fmla="*/ 5825032 w 7467600"/>
              <a:gd name="connsiteY800" fmla="*/ 146405 h 6858000"/>
              <a:gd name="connsiteX801" fmla="*/ 4955599 w 7467600"/>
              <a:gd name="connsiteY801" fmla="*/ 247008 h 6858000"/>
              <a:gd name="connsiteX802" fmla="*/ 5210104 w 7467600"/>
              <a:gd name="connsiteY802" fmla="*/ 228123 h 6858000"/>
              <a:gd name="connsiteX803" fmla="*/ 5261015 w 7467600"/>
              <a:gd name="connsiteY803" fmla="*/ 227087 h 6858000"/>
              <a:gd name="connsiteX804" fmla="*/ 5861181 w 7467600"/>
              <a:gd name="connsiteY804" fmla="*/ 143093 h 6858000"/>
              <a:gd name="connsiteX805" fmla="*/ 5961252 w 7467600"/>
              <a:gd name="connsiteY805" fmla="*/ 114820 h 6858000"/>
              <a:gd name="connsiteX806" fmla="*/ 5944437 w 7467600"/>
              <a:gd name="connsiteY806" fmla="*/ 113829 h 6858000"/>
              <a:gd name="connsiteX807" fmla="*/ 3882765 w 7467600"/>
              <a:gd name="connsiteY807" fmla="*/ 0 h 6858000"/>
              <a:gd name="connsiteX808" fmla="*/ 3995099 w 7467600"/>
              <a:gd name="connsiteY808" fmla="*/ 0 h 6858000"/>
              <a:gd name="connsiteX809" fmla="*/ 4163818 w 7467600"/>
              <a:gd name="connsiteY809" fmla="*/ 234104 h 6858000"/>
              <a:gd name="connsiteX810" fmla="*/ 4172099 w 7467600"/>
              <a:gd name="connsiteY810" fmla="*/ 234207 h 6858000"/>
              <a:gd name="connsiteX811" fmla="*/ 4784282 w 7467600"/>
              <a:gd name="connsiteY811" fmla="*/ 276561 h 6858000"/>
              <a:gd name="connsiteX812" fmla="*/ 4801687 w 7467600"/>
              <a:gd name="connsiteY812" fmla="*/ 267764 h 6858000"/>
              <a:gd name="connsiteX813" fmla="*/ 6082788 w 7467600"/>
              <a:gd name="connsiteY813" fmla="*/ 64119 h 6858000"/>
              <a:gd name="connsiteX814" fmla="*/ 6099442 w 7467600"/>
              <a:gd name="connsiteY814" fmla="*/ 82568 h 6858000"/>
              <a:gd name="connsiteX815" fmla="*/ 4804137 w 7467600"/>
              <a:gd name="connsiteY815" fmla="*/ 320931 h 6858000"/>
              <a:gd name="connsiteX816" fmla="*/ 4227047 w 7467600"/>
              <a:gd name="connsiteY816" fmla="*/ 313415 h 6858000"/>
              <a:gd name="connsiteX817" fmla="*/ 4346041 w 7467600"/>
              <a:gd name="connsiteY817" fmla="*/ 456086 h 6858000"/>
              <a:gd name="connsiteX818" fmla="*/ 4870967 w 7467600"/>
              <a:gd name="connsiteY818" fmla="*/ 963061 h 6858000"/>
              <a:gd name="connsiteX819" fmla="*/ 4889647 w 7467600"/>
              <a:gd name="connsiteY819" fmla="*/ 957147 h 6858000"/>
              <a:gd name="connsiteX820" fmla="*/ 5422504 w 7467600"/>
              <a:gd name="connsiteY820" fmla="*/ 805191 h 6858000"/>
              <a:gd name="connsiteX821" fmla="*/ 6087656 w 7467600"/>
              <a:gd name="connsiteY821" fmla="*/ 826703 h 6858000"/>
              <a:gd name="connsiteX822" fmla="*/ 6058717 w 7467600"/>
              <a:gd name="connsiteY822" fmla="*/ 865992 h 6858000"/>
              <a:gd name="connsiteX823" fmla="*/ 4974153 w 7467600"/>
              <a:gd name="connsiteY823" fmla="*/ 1045456 h 6858000"/>
              <a:gd name="connsiteX824" fmla="*/ 5627835 w 7467600"/>
              <a:gd name="connsiteY824" fmla="*/ 1472077 h 6858000"/>
              <a:gd name="connsiteX825" fmla="*/ 5629817 w 7467600"/>
              <a:gd name="connsiteY825" fmla="*/ 1471412 h 6858000"/>
              <a:gd name="connsiteX826" fmla="*/ 5634124 w 7467600"/>
              <a:gd name="connsiteY826" fmla="*/ 1470572 h 6858000"/>
              <a:gd name="connsiteX827" fmla="*/ 5755832 w 7467600"/>
              <a:gd name="connsiteY827" fmla="*/ 1383886 h 6858000"/>
              <a:gd name="connsiteX828" fmla="*/ 6014186 w 7467600"/>
              <a:gd name="connsiteY828" fmla="*/ 1279799 h 6858000"/>
              <a:gd name="connsiteX829" fmla="*/ 6901619 w 7467600"/>
              <a:gd name="connsiteY829" fmla="*/ 1047874 h 6858000"/>
              <a:gd name="connsiteX830" fmla="*/ 6931566 w 7467600"/>
              <a:gd name="connsiteY830" fmla="*/ 1062034 h 6858000"/>
              <a:gd name="connsiteX831" fmla="*/ 5790982 w 7467600"/>
              <a:gd name="connsiteY831" fmla="*/ 1561380 h 6858000"/>
              <a:gd name="connsiteX832" fmla="*/ 6188971 w 7467600"/>
              <a:gd name="connsiteY832" fmla="*/ 1755168 h 6858000"/>
              <a:gd name="connsiteX833" fmla="*/ 6202446 w 7467600"/>
              <a:gd name="connsiteY833" fmla="*/ 1752268 h 6858000"/>
              <a:gd name="connsiteX834" fmla="*/ 7179560 w 7467600"/>
              <a:gd name="connsiteY834" fmla="*/ 1467551 h 6858000"/>
              <a:gd name="connsiteX835" fmla="*/ 7158730 w 7467600"/>
              <a:gd name="connsiteY835" fmla="*/ 1507835 h 6858000"/>
              <a:gd name="connsiteX836" fmla="*/ 6326959 w 7467600"/>
              <a:gd name="connsiteY836" fmla="*/ 1817686 h 6858000"/>
              <a:gd name="connsiteX837" fmla="*/ 6537433 w 7467600"/>
              <a:gd name="connsiteY837" fmla="*/ 1907790 h 6858000"/>
              <a:gd name="connsiteX838" fmla="*/ 6550221 w 7467600"/>
              <a:gd name="connsiteY838" fmla="*/ 1910729 h 6858000"/>
              <a:gd name="connsiteX839" fmla="*/ 6964438 w 7467600"/>
              <a:gd name="connsiteY839" fmla="*/ 2209505 h 6858000"/>
              <a:gd name="connsiteX840" fmla="*/ 7367862 w 7467600"/>
              <a:gd name="connsiteY840" fmla="*/ 2806833 h 6858000"/>
              <a:gd name="connsiteX841" fmla="*/ 7364329 w 7467600"/>
              <a:gd name="connsiteY841" fmla="*/ 2826907 h 6858000"/>
              <a:gd name="connsiteX842" fmla="*/ 7290545 w 7467600"/>
              <a:gd name="connsiteY842" fmla="*/ 2850663 h 6858000"/>
              <a:gd name="connsiteX843" fmla="*/ 6472036 w 7467600"/>
              <a:gd name="connsiteY843" fmla="*/ 1959003 h 6858000"/>
              <a:gd name="connsiteX844" fmla="*/ 5792897 w 7467600"/>
              <a:gd name="connsiteY844" fmla="*/ 1647747 h 6858000"/>
              <a:gd name="connsiteX845" fmla="*/ 5842751 w 7467600"/>
              <a:gd name="connsiteY845" fmla="*/ 1816112 h 6858000"/>
              <a:gd name="connsiteX846" fmla="*/ 5847424 w 7467600"/>
              <a:gd name="connsiteY846" fmla="*/ 1815776 h 6858000"/>
              <a:gd name="connsiteX847" fmla="*/ 6399821 w 7467600"/>
              <a:gd name="connsiteY847" fmla="*/ 2344799 h 6858000"/>
              <a:gd name="connsiteX848" fmla="*/ 6323232 w 7467600"/>
              <a:gd name="connsiteY848" fmla="*/ 2389634 h 6858000"/>
              <a:gd name="connsiteX849" fmla="*/ 5942958 w 7467600"/>
              <a:gd name="connsiteY849" fmla="*/ 2077708 h 6858000"/>
              <a:gd name="connsiteX850" fmla="*/ 5921559 w 7467600"/>
              <a:gd name="connsiteY850" fmla="*/ 2378596 h 6858000"/>
              <a:gd name="connsiteX851" fmla="*/ 5817651 w 7467600"/>
              <a:gd name="connsiteY851" fmla="*/ 3023919 h 6858000"/>
              <a:gd name="connsiteX852" fmla="*/ 5729634 w 7467600"/>
              <a:gd name="connsiteY852" fmla="*/ 3051849 h 6858000"/>
              <a:gd name="connsiteX853" fmla="*/ 5611018 w 7467600"/>
              <a:gd name="connsiteY853" fmla="*/ 2316769 h 6858000"/>
              <a:gd name="connsiteX854" fmla="*/ 5687608 w 7467600"/>
              <a:gd name="connsiteY854" fmla="*/ 2039972 h 6858000"/>
              <a:gd name="connsiteX855" fmla="*/ 5657554 w 7467600"/>
              <a:gd name="connsiteY855" fmla="*/ 1576445 h 6858000"/>
              <a:gd name="connsiteX856" fmla="*/ 5150475 w 7467600"/>
              <a:gd name="connsiteY856" fmla="*/ 1274012 h 6858000"/>
              <a:gd name="connsiteX857" fmla="*/ 5349142 w 7467600"/>
              <a:gd name="connsiteY857" fmla="*/ 2204405 h 6858000"/>
              <a:gd name="connsiteX858" fmla="*/ 5262214 w 7467600"/>
              <a:gd name="connsiteY858" fmla="*/ 2233836 h 6858000"/>
              <a:gd name="connsiteX859" fmla="*/ 4981539 w 7467600"/>
              <a:gd name="connsiteY859" fmla="*/ 1542201 h 6858000"/>
              <a:gd name="connsiteX860" fmla="*/ 4958461 w 7467600"/>
              <a:gd name="connsiteY860" fmla="*/ 1136957 h 6858000"/>
              <a:gd name="connsiteX861" fmla="*/ 4655015 w 7467600"/>
              <a:gd name="connsiteY861" fmla="*/ 891426 h 6858000"/>
              <a:gd name="connsiteX862" fmla="*/ 4348002 w 7467600"/>
              <a:gd name="connsiteY862" fmla="*/ 2205895 h 6858000"/>
              <a:gd name="connsiteX863" fmla="*/ 4262250 w 7467600"/>
              <a:gd name="connsiteY863" fmla="*/ 2219972 h 6858000"/>
              <a:gd name="connsiteX864" fmla="*/ 4550611 w 7467600"/>
              <a:gd name="connsiteY864" fmla="*/ 817540 h 6858000"/>
              <a:gd name="connsiteX865" fmla="*/ 4564418 w 7467600"/>
              <a:gd name="connsiteY865" fmla="*/ 808293 h 6858000"/>
              <a:gd name="connsiteX866" fmla="*/ 4266388 w 7467600"/>
              <a:gd name="connsiteY866" fmla="*/ 500083 h 6858000"/>
              <a:gd name="connsiteX867" fmla="*/ 4032842 w 7467600"/>
              <a:gd name="connsiteY867" fmla="*/ 211809 h 6858000"/>
              <a:gd name="connsiteX868" fmla="*/ 3882765 w 7467600"/>
              <a:gd name="connsiteY868" fmla="*/ 0 h 6858000"/>
              <a:gd name="connsiteX869" fmla="*/ 3721337 w 7467600"/>
              <a:gd name="connsiteY869" fmla="*/ 0 h 6858000"/>
              <a:gd name="connsiteX870" fmla="*/ 3797544 w 7467600"/>
              <a:gd name="connsiteY870" fmla="*/ 0 h 6858000"/>
              <a:gd name="connsiteX871" fmla="*/ 3775734 w 7467600"/>
              <a:gd name="connsiteY871" fmla="*/ 95131 h 6858000"/>
              <a:gd name="connsiteX872" fmla="*/ 3724807 w 7467600"/>
              <a:gd name="connsiteY872" fmla="*/ 272257 h 6858000"/>
              <a:gd name="connsiteX873" fmla="*/ 3726844 w 7467600"/>
              <a:gd name="connsiteY873" fmla="*/ 282988 h 6858000"/>
              <a:gd name="connsiteX874" fmla="*/ 3742664 w 7467600"/>
              <a:gd name="connsiteY874" fmla="*/ 279918 h 6858000"/>
              <a:gd name="connsiteX875" fmla="*/ 4103910 w 7467600"/>
              <a:gd name="connsiteY875" fmla="*/ 1161917 h 6858000"/>
              <a:gd name="connsiteX876" fmla="*/ 4020269 w 7467600"/>
              <a:gd name="connsiteY876" fmla="*/ 1200406 h 6858000"/>
              <a:gd name="connsiteX877" fmla="*/ 3674882 w 7467600"/>
              <a:gd name="connsiteY877" fmla="*/ 488524 h 6858000"/>
              <a:gd name="connsiteX878" fmla="*/ 3132682 w 7467600"/>
              <a:gd name="connsiteY878" fmla="*/ 1072284 h 6858000"/>
              <a:gd name="connsiteX879" fmla="*/ 2716346 w 7467600"/>
              <a:gd name="connsiteY879" fmla="*/ 1276376 h 6858000"/>
              <a:gd name="connsiteX880" fmla="*/ 2716772 w 7467600"/>
              <a:gd name="connsiteY880" fmla="*/ 1255462 h 6858000"/>
              <a:gd name="connsiteX881" fmla="*/ 3471096 w 7467600"/>
              <a:gd name="connsiteY881" fmla="*/ 437072 h 6858000"/>
              <a:gd name="connsiteX882" fmla="*/ 3639057 w 7467600"/>
              <a:gd name="connsiteY882" fmla="*/ 286334 h 6858000"/>
              <a:gd name="connsiteX883" fmla="*/ 3640309 w 7467600"/>
              <a:gd name="connsiteY883" fmla="*/ 284664 h 6858000"/>
              <a:gd name="connsiteX884" fmla="*/ 3646022 w 7467600"/>
              <a:gd name="connsiteY884" fmla="*/ 276711 h 6858000"/>
              <a:gd name="connsiteX885" fmla="*/ 3707943 w 7467600"/>
              <a:gd name="connsiteY885" fmla="*/ 65958 h 6858000"/>
              <a:gd name="connsiteX886" fmla="*/ 3721337 w 7467600"/>
              <a:gd name="connsiteY886" fmla="*/ 0 h 6858000"/>
              <a:gd name="connsiteX887" fmla="*/ 2867960 w 7467600"/>
              <a:gd name="connsiteY887" fmla="*/ 0 h 6858000"/>
              <a:gd name="connsiteX888" fmla="*/ 2926351 w 7467600"/>
              <a:gd name="connsiteY888" fmla="*/ 0 h 6858000"/>
              <a:gd name="connsiteX889" fmla="*/ 2902823 w 7467600"/>
              <a:gd name="connsiteY889" fmla="*/ 262929 h 6858000"/>
              <a:gd name="connsiteX890" fmla="*/ 2940663 w 7467600"/>
              <a:gd name="connsiteY890" fmla="*/ 140884 h 6858000"/>
              <a:gd name="connsiteX891" fmla="*/ 2947039 w 7467600"/>
              <a:gd name="connsiteY891" fmla="*/ 122524 h 6858000"/>
              <a:gd name="connsiteX892" fmla="*/ 2984316 w 7467600"/>
              <a:gd name="connsiteY892" fmla="*/ 0 h 6858000"/>
              <a:gd name="connsiteX893" fmla="*/ 3016114 w 7467600"/>
              <a:gd name="connsiteY893" fmla="*/ 0 h 6858000"/>
              <a:gd name="connsiteX894" fmla="*/ 2979949 w 7467600"/>
              <a:gd name="connsiteY894" fmla="*/ 119274 h 6858000"/>
              <a:gd name="connsiteX895" fmla="*/ 3023879 w 7467600"/>
              <a:gd name="connsiteY895" fmla="*/ 0 h 6858000"/>
              <a:gd name="connsiteX896" fmla="*/ 3105400 w 7467600"/>
              <a:gd name="connsiteY896" fmla="*/ 0 h 6858000"/>
              <a:gd name="connsiteX897" fmla="*/ 3094669 w 7467600"/>
              <a:gd name="connsiteY897" fmla="*/ 30308 h 6858000"/>
              <a:gd name="connsiteX898" fmla="*/ 2901945 w 7467600"/>
              <a:gd name="connsiteY898" fmla="*/ 466538 h 6858000"/>
              <a:gd name="connsiteX899" fmla="*/ 2815209 w 7467600"/>
              <a:gd name="connsiteY899" fmla="*/ 497361 h 6858000"/>
              <a:gd name="connsiteX900" fmla="*/ 2844845 w 7467600"/>
              <a:gd name="connsiteY900" fmla="*/ 127638 h 6858000"/>
              <a:gd name="connsiteX901" fmla="*/ 2867960 w 7467600"/>
              <a:gd name="connsiteY901" fmla="*/ 0 h 6858000"/>
              <a:gd name="connsiteX902" fmla="*/ 1057230 w 7467600"/>
              <a:gd name="connsiteY902" fmla="*/ 0 h 6858000"/>
              <a:gd name="connsiteX903" fmla="*/ 1111003 w 7467600"/>
              <a:gd name="connsiteY903" fmla="*/ 0 h 6858000"/>
              <a:gd name="connsiteX904" fmla="*/ 1125553 w 7467600"/>
              <a:gd name="connsiteY904" fmla="*/ 52588 h 6858000"/>
              <a:gd name="connsiteX905" fmla="*/ 1304276 w 7467600"/>
              <a:gd name="connsiteY905" fmla="*/ 476275 h 6858000"/>
              <a:gd name="connsiteX906" fmla="*/ 1492066 w 7467600"/>
              <a:gd name="connsiteY906" fmla="*/ 886333 h 6858000"/>
              <a:gd name="connsiteX907" fmla="*/ 1423698 w 7467600"/>
              <a:gd name="connsiteY907" fmla="*/ 710817 h 6858000"/>
              <a:gd name="connsiteX908" fmla="*/ 1357609 w 7467600"/>
              <a:gd name="connsiteY908" fmla="*/ 532892 h 6858000"/>
              <a:gd name="connsiteX909" fmla="*/ 1309550 w 7467600"/>
              <a:gd name="connsiteY909" fmla="*/ 374031 h 6858000"/>
              <a:gd name="connsiteX910" fmla="*/ 1193673 w 7467600"/>
              <a:gd name="connsiteY910" fmla="*/ 49533 h 6858000"/>
              <a:gd name="connsiteX911" fmla="*/ 1164391 w 7467600"/>
              <a:gd name="connsiteY911" fmla="*/ 0 h 6858000"/>
              <a:gd name="connsiteX912" fmla="*/ 1200666 w 7467600"/>
              <a:gd name="connsiteY912" fmla="*/ 0 h 6858000"/>
              <a:gd name="connsiteX913" fmla="*/ 1223408 w 7467600"/>
              <a:gd name="connsiteY913" fmla="*/ 38996 h 6858000"/>
              <a:gd name="connsiteX914" fmla="*/ 1339635 w 7467600"/>
              <a:gd name="connsiteY914" fmla="*/ 365517 h 6858000"/>
              <a:gd name="connsiteX915" fmla="*/ 1387469 w 7467600"/>
              <a:gd name="connsiteY915" fmla="*/ 523079 h 6858000"/>
              <a:gd name="connsiteX916" fmla="*/ 1452685 w 7467600"/>
              <a:gd name="connsiteY916" fmla="*/ 699806 h 6858000"/>
              <a:gd name="connsiteX917" fmla="*/ 1492092 w 7467600"/>
              <a:gd name="connsiteY917" fmla="*/ 800424 h 6858000"/>
              <a:gd name="connsiteX918" fmla="*/ 1455302 w 7467600"/>
              <a:gd name="connsiteY918" fmla="*/ 632913 h 6858000"/>
              <a:gd name="connsiteX919" fmla="*/ 1222336 w 7467600"/>
              <a:gd name="connsiteY919" fmla="*/ 9480 h 6858000"/>
              <a:gd name="connsiteX920" fmla="*/ 1214634 w 7467600"/>
              <a:gd name="connsiteY920" fmla="*/ 0 h 6858000"/>
              <a:gd name="connsiteX921" fmla="*/ 1289827 w 7467600"/>
              <a:gd name="connsiteY921" fmla="*/ 0 h 6858000"/>
              <a:gd name="connsiteX922" fmla="*/ 1321076 w 7467600"/>
              <a:gd name="connsiteY922" fmla="*/ 59722 h 6858000"/>
              <a:gd name="connsiteX923" fmla="*/ 1512579 w 7467600"/>
              <a:gd name="connsiteY923" fmla="*/ 626441 h 6858000"/>
              <a:gd name="connsiteX924" fmla="*/ 1506076 w 7467600"/>
              <a:gd name="connsiteY924" fmla="*/ 1089289 h 6858000"/>
              <a:gd name="connsiteX925" fmla="*/ 1486346 w 7467600"/>
              <a:gd name="connsiteY925" fmla="*/ 1079919 h 6858000"/>
              <a:gd name="connsiteX926" fmla="*/ 1070511 w 7467600"/>
              <a:gd name="connsiteY926" fmla="*/ 48609 h 6858000"/>
              <a:gd name="connsiteX927" fmla="*/ 1057230 w 7467600"/>
              <a:gd name="connsiteY927" fmla="*/ 0 h 6858000"/>
              <a:gd name="connsiteX928" fmla="*/ 43151 w 7467600"/>
              <a:gd name="connsiteY928" fmla="*/ 0 h 6858000"/>
              <a:gd name="connsiteX929" fmla="*/ 95283 w 7467600"/>
              <a:gd name="connsiteY929" fmla="*/ 0 h 6858000"/>
              <a:gd name="connsiteX930" fmla="*/ 300708 w 7467600"/>
              <a:gd name="connsiteY930" fmla="*/ 154571 h 6858000"/>
              <a:gd name="connsiteX931" fmla="*/ 530414 w 7467600"/>
              <a:gd name="connsiteY931" fmla="*/ 354673 h 6858000"/>
              <a:gd name="connsiteX932" fmla="*/ 333785 w 7467600"/>
              <a:gd name="connsiteY932" fmla="*/ 161564 h 6858000"/>
              <a:gd name="connsiteX933" fmla="*/ 147005 w 7467600"/>
              <a:gd name="connsiteY933" fmla="*/ 0 h 6858000"/>
              <a:gd name="connsiteX934" fmla="*/ 272509 w 7467600"/>
              <a:gd name="connsiteY934" fmla="*/ 0 h 6858000"/>
              <a:gd name="connsiteX935" fmla="*/ 326276 w 7467600"/>
              <a:gd name="connsiteY935" fmla="*/ 45847 h 6858000"/>
              <a:gd name="connsiteX936" fmla="*/ 823759 w 7467600"/>
              <a:gd name="connsiteY936" fmla="*/ 574145 h 6858000"/>
              <a:gd name="connsiteX937" fmla="*/ 811254 w 7467600"/>
              <a:gd name="connsiteY937" fmla="*/ 665546 h 6858000"/>
              <a:gd name="connsiteX938" fmla="*/ 154042 w 7467600"/>
              <a:gd name="connsiteY938" fmla="*/ 261522 h 6858000"/>
              <a:gd name="connsiteX939" fmla="*/ 13550 w 7467600"/>
              <a:gd name="connsiteY939" fmla="*/ 158423 h 6858000"/>
              <a:gd name="connsiteX940" fmla="*/ 0 w 7467600"/>
              <a:gd name="connsiteY940" fmla="*/ 146618 h 6858000"/>
              <a:gd name="connsiteX941" fmla="*/ 0 w 7467600"/>
              <a:gd name="connsiteY941" fmla="*/ 59161 h 6858000"/>
              <a:gd name="connsiteX942" fmla="*/ 45427 w 7467600"/>
              <a:gd name="connsiteY942" fmla="*/ 101078 h 6858000"/>
              <a:gd name="connsiteX943" fmla="*/ 630103 w 7467600"/>
              <a:gd name="connsiteY943" fmla="*/ 485885 h 6858000"/>
              <a:gd name="connsiteX944" fmla="*/ 532040 w 7467600"/>
              <a:gd name="connsiteY944" fmla="*/ 399359 h 6858000"/>
              <a:gd name="connsiteX945" fmla="*/ 517618 w 7467600"/>
              <a:gd name="connsiteY945" fmla="*/ 385726 h 6858000"/>
              <a:gd name="connsiteX946" fmla="*/ 285074 w 7467600"/>
              <a:gd name="connsiteY946" fmla="*/ 182755 h 6858000"/>
              <a:gd name="connsiteX947" fmla="*/ 43151 w 7467600"/>
              <a:gd name="connsiteY94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73615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1019354 w 7467600"/>
              <a:gd name="connsiteY15" fmla="*/ 6315006 h 6858000"/>
              <a:gd name="connsiteX16" fmla="*/ 441046 w 7467600"/>
              <a:gd name="connsiteY16" fmla="*/ 6691153 h 6858000"/>
              <a:gd name="connsiteX17" fmla="*/ 1019354 w 7467600"/>
              <a:gd name="connsiteY17" fmla="*/ 6315006 h 6858000"/>
              <a:gd name="connsiteX18" fmla="*/ 991680 w 7467600"/>
              <a:gd name="connsiteY18" fmla="*/ 6298413 h 6858000"/>
              <a:gd name="connsiteX19" fmla="*/ 409060 w 7467600"/>
              <a:gd name="connsiteY19" fmla="*/ 6671470 h 6858000"/>
              <a:gd name="connsiteX20" fmla="*/ 991680 w 7467600"/>
              <a:gd name="connsiteY20" fmla="*/ 6298413 h 6858000"/>
              <a:gd name="connsiteX21" fmla="*/ 103333 w 7467600"/>
              <a:gd name="connsiteY21" fmla="*/ 5699602 h 6858000"/>
              <a:gd name="connsiteX22" fmla="*/ 233938 w 7467600"/>
              <a:gd name="connsiteY22" fmla="*/ 5809416 h 6858000"/>
              <a:gd name="connsiteX23" fmla="*/ 883580 w 7467600"/>
              <a:gd name="connsiteY23" fmla="*/ 6180710 h 6858000"/>
              <a:gd name="connsiteX24" fmla="*/ 487337 w 7467600"/>
              <a:gd name="connsiteY24" fmla="*/ 5950182 h 6858000"/>
              <a:gd name="connsiteX25" fmla="*/ 354051 w 7467600"/>
              <a:gd name="connsiteY25" fmla="*/ 5854912 h 6858000"/>
              <a:gd name="connsiteX26" fmla="*/ 195436 w 7467600"/>
              <a:gd name="connsiteY26" fmla="*/ 5755068 h 6858000"/>
              <a:gd name="connsiteX27" fmla="*/ 103333 w 7467600"/>
              <a:gd name="connsiteY27" fmla="*/ 5699602 h 6858000"/>
              <a:gd name="connsiteX28" fmla="*/ 5539432 w 7467600"/>
              <a:gd name="connsiteY28" fmla="*/ 5642928 h 6858000"/>
              <a:gd name="connsiteX29" fmla="*/ 5555462 w 7467600"/>
              <a:gd name="connsiteY29" fmla="*/ 5694454 h 6858000"/>
              <a:gd name="connsiteX30" fmla="*/ 5828270 w 7467600"/>
              <a:gd name="connsiteY30" fmla="*/ 6320663 h 6858000"/>
              <a:gd name="connsiteX31" fmla="*/ 5947416 w 7467600"/>
              <a:gd name="connsiteY31" fmla="*/ 6574846 h 6858000"/>
              <a:gd name="connsiteX32" fmla="*/ 5539432 w 7467600"/>
              <a:gd name="connsiteY32" fmla="*/ 5642928 h 6858000"/>
              <a:gd name="connsiteX33" fmla="*/ 51253 w 7467600"/>
              <a:gd name="connsiteY33" fmla="*/ 5631825 h 6858000"/>
              <a:gd name="connsiteX34" fmla="*/ 211622 w 7467600"/>
              <a:gd name="connsiteY34" fmla="*/ 5728803 h 6858000"/>
              <a:gd name="connsiteX35" fmla="*/ 371652 w 7467600"/>
              <a:gd name="connsiteY35" fmla="*/ 5829062 h 6858000"/>
              <a:gd name="connsiteX36" fmla="*/ 505903 w 7467600"/>
              <a:gd name="connsiteY36" fmla="*/ 5925221 h 6858000"/>
              <a:gd name="connsiteX37" fmla="*/ 899240 w 7467600"/>
              <a:gd name="connsiteY37" fmla="*/ 6153068 h 6858000"/>
              <a:gd name="connsiteX38" fmla="*/ 988114 w 7467600"/>
              <a:gd name="connsiteY38" fmla="*/ 6174204 h 6858000"/>
              <a:gd name="connsiteX39" fmla="*/ 845971 w 7467600"/>
              <a:gd name="connsiteY39" fmla="*/ 6067177 h 6858000"/>
              <a:gd name="connsiteX40" fmla="*/ 448057 w 7467600"/>
              <a:gd name="connsiteY40" fmla="*/ 5841376 h 6858000"/>
              <a:gd name="connsiteX41" fmla="*/ 51253 w 7467600"/>
              <a:gd name="connsiteY41" fmla="*/ 5631825 h 6858000"/>
              <a:gd name="connsiteX42" fmla="*/ 2606687 w 7467600"/>
              <a:gd name="connsiteY42" fmla="*/ 5630718 h 6858000"/>
              <a:gd name="connsiteX43" fmla="*/ 2645658 w 7467600"/>
              <a:gd name="connsiteY43" fmla="*/ 6640259 h 6858000"/>
              <a:gd name="connsiteX44" fmla="*/ 2606687 w 7467600"/>
              <a:gd name="connsiteY44" fmla="*/ 5630718 h 6858000"/>
              <a:gd name="connsiteX45" fmla="*/ 3642057 w 7467600"/>
              <a:gd name="connsiteY45" fmla="*/ 5573487 h 6858000"/>
              <a:gd name="connsiteX46" fmla="*/ 3632981 w 7467600"/>
              <a:gd name="connsiteY46" fmla="*/ 5579437 h 6858000"/>
              <a:gd name="connsiteX47" fmla="*/ 3382436 w 7467600"/>
              <a:gd name="connsiteY47" fmla="*/ 5952726 h 6858000"/>
              <a:gd name="connsiteX48" fmla="*/ 3191929 w 7467600"/>
              <a:gd name="connsiteY48" fmla="*/ 6662669 h 6858000"/>
              <a:gd name="connsiteX49" fmla="*/ 3369898 w 7467600"/>
              <a:gd name="connsiteY49" fmla="*/ 6081771 h 6858000"/>
              <a:gd name="connsiteX50" fmla="*/ 3642057 w 7467600"/>
              <a:gd name="connsiteY50" fmla="*/ 5573487 h 6858000"/>
              <a:gd name="connsiteX51" fmla="*/ 2650666 w 7467600"/>
              <a:gd name="connsiteY51" fmla="*/ 5530686 h 6858000"/>
              <a:gd name="connsiteX52" fmla="*/ 2650249 w 7467600"/>
              <a:gd name="connsiteY52" fmla="*/ 5532101 h 6858000"/>
              <a:gd name="connsiteX53" fmla="*/ 2663808 w 7467600"/>
              <a:gd name="connsiteY53" fmla="*/ 6535215 h 6858000"/>
              <a:gd name="connsiteX54" fmla="*/ 2665418 w 7467600"/>
              <a:gd name="connsiteY54" fmla="*/ 6132756 h 6858000"/>
              <a:gd name="connsiteX55" fmla="*/ 2650666 w 7467600"/>
              <a:gd name="connsiteY55" fmla="*/ 5530686 h 6858000"/>
              <a:gd name="connsiteX56" fmla="*/ 2680277 w 7467600"/>
              <a:gd name="connsiteY56" fmla="*/ 5479204 h 6858000"/>
              <a:gd name="connsiteX57" fmla="*/ 2678972 w 7467600"/>
              <a:gd name="connsiteY57" fmla="*/ 5481582 h 6858000"/>
              <a:gd name="connsiteX58" fmla="*/ 2696666 w 7467600"/>
              <a:gd name="connsiteY58" fmla="*/ 6133836 h 6858000"/>
              <a:gd name="connsiteX59" fmla="*/ 2695769 w 7467600"/>
              <a:gd name="connsiteY59" fmla="*/ 6390955 h 6858000"/>
              <a:gd name="connsiteX60" fmla="*/ 2739893 w 7467600"/>
              <a:gd name="connsiteY60" fmla="*/ 6108357 h 6858000"/>
              <a:gd name="connsiteX61" fmla="*/ 2680277 w 7467600"/>
              <a:gd name="connsiteY61" fmla="*/ 5479204 h 6858000"/>
              <a:gd name="connsiteX62" fmla="*/ 1132195 w 7467600"/>
              <a:gd name="connsiteY62" fmla="*/ 5467980 h 6858000"/>
              <a:gd name="connsiteX63" fmla="*/ 1679056 w 7467600"/>
              <a:gd name="connsiteY63" fmla="*/ 5516907 h 6858000"/>
              <a:gd name="connsiteX64" fmla="*/ 2128648 w 7467600"/>
              <a:gd name="connsiteY64" fmla="*/ 5474249 h 6858000"/>
              <a:gd name="connsiteX65" fmla="*/ 1825619 w 7467600"/>
              <a:gd name="connsiteY65" fmla="*/ 5478447 h 6858000"/>
              <a:gd name="connsiteX66" fmla="*/ 1737798 w 7467600"/>
              <a:gd name="connsiteY66" fmla="*/ 5483353 h 6858000"/>
              <a:gd name="connsiteX67" fmla="*/ 1132195 w 7467600"/>
              <a:gd name="connsiteY67" fmla="*/ 5467980 h 6858000"/>
              <a:gd name="connsiteX68" fmla="*/ 1456157 w 7467600"/>
              <a:gd name="connsiteY68" fmla="*/ 5371404 h 6858000"/>
              <a:gd name="connsiteX69" fmla="*/ 1244432 w 7467600"/>
              <a:gd name="connsiteY69" fmla="*/ 5385601 h 6858000"/>
              <a:gd name="connsiteX70" fmla="*/ 973990 w 7467600"/>
              <a:gd name="connsiteY70" fmla="*/ 5424940 h 6858000"/>
              <a:gd name="connsiteX71" fmla="*/ 1103809 w 7467600"/>
              <a:gd name="connsiteY71" fmla="*/ 5433720 h 6858000"/>
              <a:gd name="connsiteX72" fmla="*/ 1123454 w 7467600"/>
              <a:gd name="connsiteY72" fmla="*/ 5435727 h 6858000"/>
              <a:gd name="connsiteX73" fmla="*/ 1737017 w 7467600"/>
              <a:gd name="connsiteY73" fmla="*/ 5452183 h 6858000"/>
              <a:gd name="connsiteX74" fmla="*/ 1824397 w 7467600"/>
              <a:gd name="connsiteY74" fmla="*/ 5447757 h 6858000"/>
              <a:gd name="connsiteX75" fmla="*/ 2070059 w 7467600"/>
              <a:gd name="connsiteY75" fmla="*/ 5441660 h 6858000"/>
              <a:gd name="connsiteX76" fmla="*/ 1456157 w 7467600"/>
              <a:gd name="connsiteY76" fmla="*/ 5371404 h 6858000"/>
              <a:gd name="connsiteX77" fmla="*/ 4988186 w 7467600"/>
              <a:gd name="connsiteY77" fmla="*/ 5216467 h 6858000"/>
              <a:gd name="connsiteX78" fmla="*/ 4777334 w 7467600"/>
              <a:gd name="connsiteY78" fmla="*/ 5406072 h 6858000"/>
              <a:gd name="connsiteX79" fmla="*/ 4718341 w 7467600"/>
              <a:gd name="connsiteY79" fmla="*/ 5468043 h 6858000"/>
              <a:gd name="connsiteX80" fmla="*/ 4604655 w 7467600"/>
              <a:gd name="connsiteY80" fmla="*/ 5583434 h 6858000"/>
              <a:gd name="connsiteX81" fmla="*/ 4565074 w 7467600"/>
              <a:gd name="connsiteY81" fmla="*/ 5618550 h 6858000"/>
              <a:gd name="connsiteX82" fmla="*/ 4988186 w 7467600"/>
              <a:gd name="connsiteY82" fmla="*/ 5216467 h 6858000"/>
              <a:gd name="connsiteX83" fmla="*/ 4978032 w 7467600"/>
              <a:gd name="connsiteY83" fmla="*/ 5183809 h 6858000"/>
              <a:gd name="connsiteX84" fmla="*/ 4463413 w 7467600"/>
              <a:gd name="connsiteY84" fmla="*/ 5615162 h 6858000"/>
              <a:gd name="connsiteX85" fmla="*/ 4358134 w 7467600"/>
              <a:gd name="connsiteY85" fmla="*/ 5742791 h 6858000"/>
              <a:gd name="connsiteX86" fmla="*/ 4376219 w 7467600"/>
              <a:gd name="connsiteY86" fmla="*/ 5729027 h 6858000"/>
              <a:gd name="connsiteX87" fmla="*/ 4582340 w 7467600"/>
              <a:gd name="connsiteY87" fmla="*/ 5561037 h 6858000"/>
              <a:gd name="connsiteX88" fmla="*/ 4694684 w 7467600"/>
              <a:gd name="connsiteY88" fmla="*/ 5447098 h 6858000"/>
              <a:gd name="connsiteX89" fmla="*/ 4754123 w 7467600"/>
              <a:gd name="connsiteY89" fmla="*/ 5384643 h 6858000"/>
              <a:gd name="connsiteX90" fmla="*/ 4978032 w 7467600"/>
              <a:gd name="connsiteY90" fmla="*/ 5183809 h 6858000"/>
              <a:gd name="connsiteX91" fmla="*/ 1903353 w 7467600"/>
              <a:gd name="connsiteY91" fmla="*/ 5044827 h 6858000"/>
              <a:gd name="connsiteX92" fmla="*/ 1936931 w 7467600"/>
              <a:gd name="connsiteY92" fmla="*/ 5093954 h 6858000"/>
              <a:gd name="connsiteX93" fmla="*/ 2195868 w 7467600"/>
              <a:gd name="connsiteY93" fmla="*/ 5396574 h 6858000"/>
              <a:gd name="connsiteX94" fmla="*/ 2088852 w 7467600"/>
              <a:gd name="connsiteY94" fmla="*/ 5166123 h 6858000"/>
              <a:gd name="connsiteX95" fmla="*/ 1958241 w 7467600"/>
              <a:gd name="connsiteY95" fmla="*/ 5067955 h 6858000"/>
              <a:gd name="connsiteX96" fmla="*/ 1903353 w 7467600"/>
              <a:gd name="connsiteY96" fmla="*/ 5044827 h 6858000"/>
              <a:gd name="connsiteX97" fmla="*/ 1979378 w 7467600"/>
              <a:gd name="connsiteY97" fmla="*/ 4769504 h 6858000"/>
              <a:gd name="connsiteX98" fmla="*/ 2882120 w 7467600"/>
              <a:gd name="connsiteY98" fmla="*/ 5064547 h 6858000"/>
              <a:gd name="connsiteX99" fmla="*/ 2793103 w 7467600"/>
              <a:gd name="connsiteY99" fmla="*/ 5039699 h 6858000"/>
              <a:gd name="connsiteX100" fmla="*/ 2770041 w 7467600"/>
              <a:gd name="connsiteY100" fmla="*/ 5033634 h 6858000"/>
              <a:gd name="connsiteX101" fmla="*/ 1979378 w 7467600"/>
              <a:gd name="connsiteY101" fmla="*/ 4769504 h 6858000"/>
              <a:gd name="connsiteX102" fmla="*/ 1927410 w 7467600"/>
              <a:gd name="connsiteY102" fmla="*/ 4716164 h 6858000"/>
              <a:gd name="connsiteX103" fmla="*/ 1959587 w 7467600"/>
              <a:gd name="connsiteY103" fmla="*/ 4728849 h 6858000"/>
              <a:gd name="connsiteX104" fmla="*/ 2777707 w 7467600"/>
              <a:gd name="connsiteY104" fmla="*/ 5003991 h 6858000"/>
              <a:gd name="connsiteX105" fmla="*/ 2800768 w 7467600"/>
              <a:gd name="connsiteY105" fmla="*/ 5010056 h 6858000"/>
              <a:gd name="connsiteX106" fmla="*/ 2879408 w 7467600"/>
              <a:gd name="connsiteY106" fmla="*/ 5031590 h 6858000"/>
              <a:gd name="connsiteX107" fmla="*/ 2862295 w 7467600"/>
              <a:gd name="connsiteY107" fmla="*/ 5022958 h 6858000"/>
              <a:gd name="connsiteX108" fmla="*/ 2813343 w 7467600"/>
              <a:gd name="connsiteY108" fmla="*/ 4998369 h 6858000"/>
              <a:gd name="connsiteX109" fmla="*/ 2646245 w 7467600"/>
              <a:gd name="connsiteY109" fmla="*/ 4930999 h 6858000"/>
              <a:gd name="connsiteX110" fmla="*/ 1999243 w 7467600"/>
              <a:gd name="connsiteY110" fmla="*/ 4730524 h 6858000"/>
              <a:gd name="connsiteX111" fmla="*/ 1979527 w 7467600"/>
              <a:gd name="connsiteY111" fmla="*/ 4726651 h 6858000"/>
              <a:gd name="connsiteX112" fmla="*/ 1927410 w 7467600"/>
              <a:gd name="connsiteY112" fmla="*/ 4716164 h 6858000"/>
              <a:gd name="connsiteX113" fmla="*/ 1997014 w 7467600"/>
              <a:gd name="connsiteY113" fmla="*/ 4698007 h 6858000"/>
              <a:gd name="connsiteX114" fmla="*/ 2005458 w 7467600"/>
              <a:gd name="connsiteY114" fmla="*/ 4699540 h 6858000"/>
              <a:gd name="connsiteX115" fmla="*/ 2657186 w 7467600"/>
              <a:gd name="connsiteY115" fmla="*/ 4901687 h 6858000"/>
              <a:gd name="connsiteX116" fmla="*/ 2826662 w 7467600"/>
              <a:gd name="connsiteY116" fmla="*/ 4970362 h 6858000"/>
              <a:gd name="connsiteX117" fmla="*/ 2876100 w 7467600"/>
              <a:gd name="connsiteY117" fmla="*/ 4995397 h 6858000"/>
              <a:gd name="connsiteX118" fmla="*/ 3042600 w 7467600"/>
              <a:gd name="connsiteY118" fmla="*/ 5059532 h 6858000"/>
              <a:gd name="connsiteX119" fmla="*/ 1997014 w 7467600"/>
              <a:gd name="connsiteY119" fmla="*/ 4698007 h 6858000"/>
              <a:gd name="connsiteX120" fmla="*/ 2305292 w 7467600"/>
              <a:gd name="connsiteY120" fmla="*/ 4219492 h 6858000"/>
              <a:gd name="connsiteX121" fmla="*/ 3360922 w 7467600"/>
              <a:gd name="connsiteY121" fmla="*/ 4529373 h 6858000"/>
              <a:gd name="connsiteX122" fmla="*/ 3492420 w 7467600"/>
              <a:gd name="connsiteY122" fmla="*/ 4510145 h 6858000"/>
              <a:gd name="connsiteX123" fmla="*/ 3364086 w 7467600"/>
              <a:gd name="connsiteY123" fmla="*/ 4480340 h 6858000"/>
              <a:gd name="connsiteX124" fmla="*/ 3225818 w 7467600"/>
              <a:gd name="connsiteY124" fmla="*/ 4411822 h 6858000"/>
              <a:gd name="connsiteX125" fmla="*/ 3129696 w 7467600"/>
              <a:gd name="connsiteY125" fmla="*/ 4360704 h 6858000"/>
              <a:gd name="connsiteX126" fmla="*/ 2814545 w 7467600"/>
              <a:gd name="connsiteY126" fmla="*/ 4282955 h 6858000"/>
              <a:gd name="connsiteX127" fmla="*/ 2305292 w 7467600"/>
              <a:gd name="connsiteY127" fmla="*/ 4219492 h 6858000"/>
              <a:gd name="connsiteX128" fmla="*/ 2626982 w 7467600"/>
              <a:gd name="connsiteY128" fmla="*/ 4206450 h 6858000"/>
              <a:gd name="connsiteX129" fmla="*/ 2490617 w 7467600"/>
              <a:gd name="connsiteY129" fmla="*/ 4206951 h 6858000"/>
              <a:gd name="connsiteX130" fmla="*/ 2819869 w 7467600"/>
              <a:gd name="connsiteY130" fmla="*/ 4252936 h 6858000"/>
              <a:gd name="connsiteX131" fmla="*/ 3143018 w 7467600"/>
              <a:gd name="connsiteY131" fmla="*/ 4332698 h 6858000"/>
              <a:gd name="connsiteX132" fmla="*/ 3241520 w 7467600"/>
              <a:gd name="connsiteY132" fmla="*/ 4385112 h 6858000"/>
              <a:gd name="connsiteX133" fmla="*/ 3374575 w 7467600"/>
              <a:gd name="connsiteY133" fmla="*/ 4451517 h 6858000"/>
              <a:gd name="connsiteX134" fmla="*/ 3505221 w 7467600"/>
              <a:gd name="connsiteY134" fmla="*/ 4480757 h 6858000"/>
              <a:gd name="connsiteX135" fmla="*/ 2626982 w 7467600"/>
              <a:gd name="connsiteY135" fmla="*/ 4206450 h 6858000"/>
              <a:gd name="connsiteX136" fmla="*/ 1310106 w 7467600"/>
              <a:gd name="connsiteY136" fmla="*/ 3943217 h 6858000"/>
              <a:gd name="connsiteX137" fmla="*/ 854994 w 7467600"/>
              <a:gd name="connsiteY137" fmla="*/ 4399136 h 6858000"/>
              <a:gd name="connsiteX138" fmla="*/ 742462 w 7467600"/>
              <a:gd name="connsiteY138" fmla="*/ 4594648 h 6858000"/>
              <a:gd name="connsiteX139" fmla="*/ 820602 w 7467600"/>
              <a:gd name="connsiteY139" fmla="*/ 4485915 h 6858000"/>
              <a:gd name="connsiteX140" fmla="*/ 878295 w 7467600"/>
              <a:gd name="connsiteY140" fmla="*/ 4403594 h 6858000"/>
              <a:gd name="connsiteX141" fmla="*/ 1240607 w 7467600"/>
              <a:gd name="connsiteY141" fmla="*/ 4010401 h 6858000"/>
              <a:gd name="connsiteX142" fmla="*/ 1310106 w 7467600"/>
              <a:gd name="connsiteY142" fmla="*/ 3943217 h 6858000"/>
              <a:gd name="connsiteX143" fmla="*/ 1423113 w 7467600"/>
              <a:gd name="connsiteY143" fmla="*/ 3874565 h 6858000"/>
              <a:gd name="connsiteX144" fmla="*/ 1260565 w 7467600"/>
              <a:gd name="connsiteY144" fmla="*/ 4031982 h 6858000"/>
              <a:gd name="connsiteX145" fmla="*/ 901900 w 7467600"/>
              <a:gd name="connsiteY145" fmla="*/ 4421236 h 6858000"/>
              <a:gd name="connsiteX146" fmla="*/ 845044 w 7467600"/>
              <a:gd name="connsiteY146" fmla="*/ 4502436 h 6858000"/>
              <a:gd name="connsiteX147" fmla="*/ 685926 w 7467600"/>
              <a:gd name="connsiteY147" fmla="*/ 4703069 h 6858000"/>
              <a:gd name="connsiteX148" fmla="*/ 684248 w 7467600"/>
              <a:gd name="connsiteY148" fmla="*/ 4706721 h 6858000"/>
              <a:gd name="connsiteX149" fmla="*/ 1423113 w 7467600"/>
              <a:gd name="connsiteY149" fmla="*/ 3874565 h 6858000"/>
              <a:gd name="connsiteX150" fmla="*/ 3316479 w 7467600"/>
              <a:gd name="connsiteY150" fmla="*/ 3872136 h 6858000"/>
              <a:gd name="connsiteX151" fmla="*/ 3546806 w 7467600"/>
              <a:gd name="connsiteY151" fmla="*/ 4356139 h 6858000"/>
              <a:gd name="connsiteX152" fmla="*/ 3364433 w 7467600"/>
              <a:gd name="connsiteY152" fmla="*/ 3953121 h 6858000"/>
              <a:gd name="connsiteX153" fmla="*/ 3316479 w 7467600"/>
              <a:gd name="connsiteY153" fmla="*/ 3872136 h 6858000"/>
              <a:gd name="connsiteX154" fmla="*/ 3291335 w 7467600"/>
              <a:gd name="connsiteY154" fmla="*/ 3767420 h 6858000"/>
              <a:gd name="connsiteX155" fmla="*/ 3390805 w 7467600"/>
              <a:gd name="connsiteY155" fmla="*/ 3937163 h 6858000"/>
              <a:gd name="connsiteX156" fmla="*/ 3579062 w 7467600"/>
              <a:gd name="connsiteY156" fmla="*/ 4359040 h 6858000"/>
              <a:gd name="connsiteX157" fmla="*/ 3467355 w 7467600"/>
              <a:gd name="connsiteY157" fmla="*/ 3988130 h 6858000"/>
              <a:gd name="connsiteX158" fmla="*/ 3310753 w 7467600"/>
              <a:gd name="connsiteY158" fmla="*/ 3787140 h 6858000"/>
              <a:gd name="connsiteX159" fmla="*/ 3291335 w 7467600"/>
              <a:gd name="connsiteY159" fmla="*/ 3767420 h 6858000"/>
              <a:gd name="connsiteX160" fmla="*/ 1635889 w 7467600"/>
              <a:gd name="connsiteY160" fmla="*/ 3709494 h 6858000"/>
              <a:gd name="connsiteX161" fmla="*/ 1634800 w 7467600"/>
              <a:gd name="connsiteY161" fmla="*/ 3731111 h 6858000"/>
              <a:gd name="connsiteX162" fmla="*/ 1635889 w 7467600"/>
              <a:gd name="connsiteY162" fmla="*/ 3709494 h 6858000"/>
              <a:gd name="connsiteX163" fmla="*/ 1510397 w 7467600"/>
              <a:gd name="connsiteY163" fmla="*/ 3684705 h 6858000"/>
              <a:gd name="connsiteX164" fmla="*/ 1146550 w 7467600"/>
              <a:gd name="connsiteY164" fmla="*/ 3802012 h 6858000"/>
              <a:gd name="connsiteX165" fmla="*/ 698834 w 7467600"/>
              <a:gd name="connsiteY165" fmla="*/ 3952272 h 6858000"/>
              <a:gd name="connsiteX166" fmla="*/ 34256 w 7467600"/>
              <a:gd name="connsiteY166" fmla="*/ 4347603 h 6858000"/>
              <a:gd name="connsiteX167" fmla="*/ 527241 w 7467600"/>
              <a:gd name="connsiteY167" fmla="*/ 4065078 h 6858000"/>
              <a:gd name="connsiteX168" fmla="*/ 1510397 w 7467600"/>
              <a:gd name="connsiteY168" fmla="*/ 3684705 h 6858000"/>
              <a:gd name="connsiteX169" fmla="*/ 1313114 w 7467600"/>
              <a:gd name="connsiteY169" fmla="*/ 3655216 h 6858000"/>
              <a:gd name="connsiteX170" fmla="*/ 1109304 w 7467600"/>
              <a:gd name="connsiteY170" fmla="*/ 3669030 h 6858000"/>
              <a:gd name="connsiteX171" fmla="*/ 8129 w 7467600"/>
              <a:gd name="connsiteY171" fmla="*/ 4330519 h 6858000"/>
              <a:gd name="connsiteX172" fmla="*/ 687572 w 7467600"/>
              <a:gd name="connsiteY172" fmla="*/ 3925629 h 6858000"/>
              <a:gd name="connsiteX173" fmla="*/ 1138365 w 7467600"/>
              <a:gd name="connsiteY173" fmla="*/ 3774515 h 6858000"/>
              <a:gd name="connsiteX174" fmla="*/ 1505579 w 7467600"/>
              <a:gd name="connsiteY174" fmla="*/ 3655526 h 6858000"/>
              <a:gd name="connsiteX175" fmla="*/ 1313114 w 7467600"/>
              <a:gd name="connsiteY175" fmla="*/ 3655216 h 6858000"/>
              <a:gd name="connsiteX176" fmla="*/ 3655073 w 7467600"/>
              <a:gd name="connsiteY176" fmla="*/ 3650884 h 6858000"/>
              <a:gd name="connsiteX177" fmla="*/ 3989938 w 7467600"/>
              <a:gd name="connsiteY177" fmla="*/ 3991685 h 6858000"/>
              <a:gd name="connsiteX178" fmla="*/ 4393907 w 7467600"/>
              <a:gd name="connsiteY178" fmla="*/ 4261258 h 6858000"/>
              <a:gd name="connsiteX179" fmla="*/ 4648051 w 7467600"/>
              <a:gd name="connsiteY179" fmla="*/ 4374051 h 6858000"/>
              <a:gd name="connsiteX180" fmla="*/ 4383389 w 7467600"/>
              <a:gd name="connsiteY180" fmla="*/ 4184369 h 6858000"/>
              <a:gd name="connsiteX181" fmla="*/ 4165508 w 7467600"/>
              <a:gd name="connsiteY181" fmla="*/ 4035196 h 6858000"/>
              <a:gd name="connsiteX182" fmla="*/ 4068162 w 7467600"/>
              <a:gd name="connsiteY182" fmla="*/ 3953394 h 6858000"/>
              <a:gd name="connsiteX183" fmla="*/ 3981416 w 7467600"/>
              <a:gd name="connsiteY183" fmla="*/ 3880482 h 6858000"/>
              <a:gd name="connsiteX184" fmla="*/ 3800147 w 7467600"/>
              <a:gd name="connsiteY184" fmla="*/ 3749872 h 6858000"/>
              <a:gd name="connsiteX185" fmla="*/ 3655073 w 7467600"/>
              <a:gd name="connsiteY185" fmla="*/ 3650884 h 6858000"/>
              <a:gd name="connsiteX186" fmla="*/ 3670252 w 7467600"/>
              <a:gd name="connsiteY186" fmla="*/ 3622798 h 6858000"/>
              <a:gd name="connsiteX187" fmla="*/ 3817258 w 7467600"/>
              <a:gd name="connsiteY187" fmla="*/ 3723577 h 6858000"/>
              <a:gd name="connsiteX188" fmla="*/ 4000461 w 7467600"/>
              <a:gd name="connsiteY188" fmla="*/ 3855966 h 6858000"/>
              <a:gd name="connsiteX189" fmla="*/ 4088180 w 7467600"/>
              <a:gd name="connsiteY189" fmla="*/ 3929774 h 6858000"/>
              <a:gd name="connsiteX190" fmla="*/ 4184555 w 7467600"/>
              <a:gd name="connsiteY190" fmla="*/ 4010683 h 6858000"/>
              <a:gd name="connsiteX191" fmla="*/ 4399563 w 7467600"/>
              <a:gd name="connsiteY191" fmla="*/ 4158106 h 6858000"/>
              <a:gd name="connsiteX192" fmla="*/ 4684469 w 7467600"/>
              <a:gd name="connsiteY192" fmla="*/ 4364680 h 6858000"/>
              <a:gd name="connsiteX193" fmla="*/ 4690271 w 7467600"/>
              <a:gd name="connsiteY193" fmla="*/ 4370034 h 6858000"/>
              <a:gd name="connsiteX194" fmla="*/ 4136093 w 7467600"/>
              <a:gd name="connsiteY194" fmla="*/ 3858466 h 6858000"/>
              <a:gd name="connsiteX195" fmla="*/ 3670252 w 7467600"/>
              <a:gd name="connsiteY195" fmla="*/ 3622798 h 6858000"/>
              <a:gd name="connsiteX196" fmla="*/ 4440129 w 7467600"/>
              <a:gd name="connsiteY196" fmla="*/ 3448571 h 6858000"/>
              <a:gd name="connsiteX197" fmla="*/ 4856525 w 7467600"/>
              <a:gd name="connsiteY197" fmla="*/ 3915351 h 6858000"/>
              <a:gd name="connsiteX198" fmla="*/ 5059055 w 7467600"/>
              <a:gd name="connsiteY198" fmla="*/ 4108918 h 6858000"/>
              <a:gd name="connsiteX199" fmla="*/ 5290070 w 7467600"/>
              <a:gd name="connsiteY199" fmla="*/ 4263619 h 6858000"/>
              <a:gd name="connsiteX200" fmla="*/ 4834991 w 7467600"/>
              <a:gd name="connsiteY200" fmla="*/ 3830985 h 6858000"/>
              <a:gd name="connsiteX201" fmla="*/ 4440129 w 7467600"/>
              <a:gd name="connsiteY201" fmla="*/ 3448571 h 6858000"/>
              <a:gd name="connsiteX202" fmla="*/ 4441737 w 7467600"/>
              <a:gd name="connsiteY202" fmla="*/ 3399734 h 6858000"/>
              <a:gd name="connsiteX203" fmla="*/ 4431236 w 7467600"/>
              <a:gd name="connsiteY203" fmla="*/ 3400954 h 6858000"/>
              <a:gd name="connsiteX204" fmla="*/ 4557150 w 7467600"/>
              <a:gd name="connsiteY204" fmla="*/ 3510023 h 6858000"/>
              <a:gd name="connsiteX205" fmla="*/ 4856936 w 7467600"/>
              <a:gd name="connsiteY205" fmla="*/ 3809146 h 6858000"/>
              <a:gd name="connsiteX206" fmla="*/ 5111996 w 7467600"/>
              <a:gd name="connsiteY206" fmla="*/ 4065759 h 6858000"/>
              <a:gd name="connsiteX207" fmla="*/ 5388878 w 7467600"/>
              <a:gd name="connsiteY207" fmla="*/ 4300185 h 6858000"/>
              <a:gd name="connsiteX208" fmla="*/ 5425556 w 7467600"/>
              <a:gd name="connsiteY208" fmla="*/ 4308967 h 6858000"/>
              <a:gd name="connsiteX209" fmla="*/ 4943646 w 7467600"/>
              <a:gd name="connsiteY209" fmla="*/ 3822916 h 6858000"/>
              <a:gd name="connsiteX210" fmla="*/ 4594837 w 7467600"/>
              <a:gd name="connsiteY210" fmla="*/ 3532274 h 6858000"/>
              <a:gd name="connsiteX211" fmla="*/ 4441737 w 7467600"/>
              <a:gd name="connsiteY211" fmla="*/ 3399734 h 6858000"/>
              <a:gd name="connsiteX212" fmla="*/ 5425834 w 7467600"/>
              <a:gd name="connsiteY212" fmla="*/ 3162785 h 6858000"/>
              <a:gd name="connsiteX213" fmla="*/ 5401644 w 7467600"/>
              <a:gd name="connsiteY213" fmla="*/ 3617847 h 6858000"/>
              <a:gd name="connsiteX214" fmla="*/ 5467256 w 7467600"/>
              <a:gd name="connsiteY214" fmla="*/ 4175494 h 6858000"/>
              <a:gd name="connsiteX215" fmla="*/ 5448069 w 7467600"/>
              <a:gd name="connsiteY215" fmla="*/ 3567554 h 6858000"/>
              <a:gd name="connsiteX216" fmla="*/ 5425834 w 7467600"/>
              <a:gd name="connsiteY216" fmla="*/ 3162785 h 6858000"/>
              <a:gd name="connsiteX217" fmla="*/ 1318687 w 7467600"/>
              <a:gd name="connsiteY217" fmla="*/ 3113840 h 6858000"/>
              <a:gd name="connsiteX218" fmla="*/ 1066793 w 7467600"/>
              <a:gd name="connsiteY218" fmla="*/ 3212171 h 6858000"/>
              <a:gd name="connsiteX219" fmla="*/ 993319 w 7467600"/>
              <a:gd name="connsiteY219" fmla="*/ 3247648 h 6858000"/>
              <a:gd name="connsiteX220" fmla="*/ 853081 w 7467600"/>
              <a:gd name="connsiteY220" fmla="*/ 3312410 h 6858000"/>
              <a:gd name="connsiteX221" fmla="*/ 805957 w 7467600"/>
              <a:gd name="connsiteY221" fmla="*/ 3330443 h 6858000"/>
              <a:gd name="connsiteX222" fmla="*/ 1318687 w 7467600"/>
              <a:gd name="connsiteY222" fmla="*/ 3113840 h 6858000"/>
              <a:gd name="connsiteX223" fmla="*/ 5453702 w 7467600"/>
              <a:gd name="connsiteY223" fmla="*/ 3090882 h 6858000"/>
              <a:gd name="connsiteX224" fmla="*/ 5480135 w 7467600"/>
              <a:gd name="connsiteY224" fmla="*/ 3565802 h 6858000"/>
              <a:gd name="connsiteX225" fmla="*/ 5499023 w 7467600"/>
              <a:gd name="connsiteY225" fmla="*/ 4166310 h 6858000"/>
              <a:gd name="connsiteX226" fmla="*/ 5547022 w 7467600"/>
              <a:gd name="connsiteY226" fmla="*/ 3607838 h 6858000"/>
              <a:gd name="connsiteX227" fmla="*/ 5515964 w 7467600"/>
              <a:gd name="connsiteY227" fmla="*/ 3378541 h 6858000"/>
              <a:gd name="connsiteX228" fmla="*/ 5453702 w 7467600"/>
              <a:gd name="connsiteY228" fmla="*/ 3090882 h 6858000"/>
              <a:gd name="connsiteX229" fmla="*/ 1238695 w 7467600"/>
              <a:gd name="connsiteY229" fmla="*/ 3076820 h 6858000"/>
              <a:gd name="connsiteX230" fmla="*/ 716371 w 7467600"/>
              <a:gd name="connsiteY230" fmla="*/ 3293249 h 6858000"/>
              <a:gd name="connsiteX231" fmla="*/ 579522 w 7467600"/>
              <a:gd name="connsiteY231" fmla="*/ 3371759 h 6858000"/>
              <a:gd name="connsiteX232" fmla="*/ 600288 w 7467600"/>
              <a:gd name="connsiteY232" fmla="*/ 3365555 h 6858000"/>
              <a:gd name="connsiteX233" fmla="*/ 840692 w 7467600"/>
              <a:gd name="connsiteY233" fmla="*/ 3284921 h 6858000"/>
              <a:gd name="connsiteX234" fmla="*/ 979248 w 7467600"/>
              <a:gd name="connsiteY234" fmla="*/ 3221003 h 6858000"/>
              <a:gd name="connsiteX235" fmla="*/ 1053282 w 7467600"/>
              <a:gd name="connsiteY235" fmla="*/ 3185247 h 6858000"/>
              <a:gd name="connsiteX236" fmla="*/ 1320603 w 7467600"/>
              <a:gd name="connsiteY236" fmla="*/ 3081281 h 6858000"/>
              <a:gd name="connsiteX237" fmla="*/ 1238695 w 7467600"/>
              <a:gd name="connsiteY237" fmla="*/ 3076820 h 6858000"/>
              <a:gd name="connsiteX238" fmla="*/ 5425627 w 7467600"/>
              <a:gd name="connsiteY238" fmla="*/ 2954192 h 6858000"/>
              <a:gd name="connsiteX239" fmla="*/ 5470770 w 7467600"/>
              <a:gd name="connsiteY239" fmla="*/ 3005435 h 6858000"/>
              <a:gd name="connsiteX240" fmla="*/ 5519779 w 7467600"/>
              <a:gd name="connsiteY240" fmla="*/ 4359223 h 6858000"/>
              <a:gd name="connsiteX241" fmla="*/ 5520293 w 7467600"/>
              <a:gd name="connsiteY241" fmla="*/ 4360602 h 6858000"/>
              <a:gd name="connsiteX242" fmla="*/ 5767221 w 7467600"/>
              <a:gd name="connsiteY242" fmla="*/ 4665564 h 6858000"/>
              <a:gd name="connsiteX243" fmla="*/ 6937169 w 7467600"/>
              <a:gd name="connsiteY243" fmla="*/ 4815941 h 6858000"/>
              <a:gd name="connsiteX244" fmla="*/ 6953922 w 7467600"/>
              <a:gd name="connsiteY244" fmla="*/ 4890068 h 6858000"/>
              <a:gd name="connsiteX245" fmla="*/ 6071359 w 7467600"/>
              <a:gd name="connsiteY245" fmla="*/ 4770770 h 6858000"/>
              <a:gd name="connsiteX246" fmla="*/ 6038839 w 7467600"/>
              <a:gd name="connsiteY246" fmla="*/ 4764474 h 6858000"/>
              <a:gd name="connsiteX247" fmla="*/ 6038706 w 7467600"/>
              <a:gd name="connsiteY247" fmla="*/ 4763847 h 6858000"/>
              <a:gd name="connsiteX248" fmla="*/ 6037784 w 7467600"/>
              <a:gd name="connsiteY248" fmla="*/ 4764270 h 6858000"/>
              <a:gd name="connsiteX249" fmla="*/ 6038839 w 7467600"/>
              <a:gd name="connsiteY249" fmla="*/ 4764474 h 6858000"/>
              <a:gd name="connsiteX250" fmla="*/ 6040338 w 7467600"/>
              <a:gd name="connsiteY250" fmla="*/ 4771418 h 6858000"/>
              <a:gd name="connsiteX251" fmla="*/ 6024488 w 7467600"/>
              <a:gd name="connsiteY251" fmla="*/ 4809903 h 6858000"/>
              <a:gd name="connsiteX252" fmla="*/ 5599771 w 7467600"/>
              <a:gd name="connsiteY252" fmla="*/ 5509652 h 6858000"/>
              <a:gd name="connsiteX253" fmla="*/ 5548843 w 7467600"/>
              <a:gd name="connsiteY253" fmla="*/ 5563845 h 6858000"/>
              <a:gd name="connsiteX254" fmla="*/ 5940952 w 7467600"/>
              <a:gd name="connsiteY254" fmla="*/ 6250028 h 6858000"/>
              <a:gd name="connsiteX255" fmla="*/ 6043441 w 7467600"/>
              <a:gd name="connsiteY255" fmla="*/ 6665847 h 6858000"/>
              <a:gd name="connsiteX256" fmla="*/ 6093432 w 7467600"/>
              <a:gd name="connsiteY256" fmla="*/ 6858000 h 6858000"/>
              <a:gd name="connsiteX257" fmla="*/ 6034344 w 7467600"/>
              <a:gd name="connsiteY257" fmla="*/ 6858000 h 6858000"/>
              <a:gd name="connsiteX258" fmla="*/ 6026679 w 7467600"/>
              <a:gd name="connsiteY258" fmla="*/ 6836959 h 6858000"/>
              <a:gd name="connsiteX259" fmla="*/ 5800441 w 7467600"/>
              <a:gd name="connsiteY259" fmla="*/ 6335286 h 6858000"/>
              <a:gd name="connsiteX260" fmla="*/ 5526562 w 7467600"/>
              <a:gd name="connsiteY260" fmla="*/ 5705388 h 6858000"/>
              <a:gd name="connsiteX261" fmla="*/ 5519640 w 7467600"/>
              <a:gd name="connsiteY261" fmla="*/ 5683774 h 6858000"/>
              <a:gd name="connsiteX262" fmla="*/ 5844559 w 7467600"/>
              <a:gd name="connsiteY262" fmla="*/ 6553349 h 6858000"/>
              <a:gd name="connsiteX263" fmla="*/ 5975994 w 7467600"/>
              <a:gd name="connsiteY263" fmla="*/ 6858000 h 6858000"/>
              <a:gd name="connsiteX264" fmla="*/ 5898547 w 7467600"/>
              <a:gd name="connsiteY264" fmla="*/ 6858000 h 6858000"/>
              <a:gd name="connsiteX265" fmla="*/ 5682041 w 7467600"/>
              <a:gd name="connsiteY265" fmla="*/ 6355860 h 6858000"/>
              <a:gd name="connsiteX266" fmla="*/ 5461758 w 7467600"/>
              <a:gd name="connsiteY266" fmla="*/ 5820220 h 6858000"/>
              <a:gd name="connsiteX267" fmla="*/ 5237282 w 7467600"/>
              <a:gd name="connsiteY267" fmla="*/ 6579086 h 6858000"/>
              <a:gd name="connsiteX268" fmla="*/ 5115009 w 7467600"/>
              <a:gd name="connsiteY268" fmla="*/ 6858000 h 6858000"/>
              <a:gd name="connsiteX269" fmla="*/ 5028074 w 7467600"/>
              <a:gd name="connsiteY269" fmla="*/ 6858000 h 6858000"/>
              <a:gd name="connsiteX270" fmla="*/ 5079508 w 7467600"/>
              <a:gd name="connsiteY270" fmla="*/ 6749074 h 6858000"/>
              <a:gd name="connsiteX271" fmla="*/ 5371846 w 7467600"/>
              <a:gd name="connsiteY271" fmla="*/ 5924413 h 6858000"/>
              <a:gd name="connsiteX272" fmla="*/ 5270512 w 7467600"/>
              <a:gd name="connsiteY272" fmla="*/ 6138975 h 6858000"/>
              <a:gd name="connsiteX273" fmla="*/ 5062409 w 7467600"/>
              <a:gd name="connsiteY273" fmla="*/ 6653544 h 6858000"/>
              <a:gd name="connsiteX274" fmla="*/ 5036628 w 7467600"/>
              <a:gd name="connsiteY274" fmla="*/ 6754247 h 6858000"/>
              <a:gd name="connsiteX275" fmla="*/ 5009112 w 7467600"/>
              <a:gd name="connsiteY275" fmla="*/ 6858000 h 6858000"/>
              <a:gd name="connsiteX276" fmla="*/ 4976679 w 7467600"/>
              <a:gd name="connsiteY276" fmla="*/ 6858000 h 6858000"/>
              <a:gd name="connsiteX277" fmla="*/ 5006537 w 7467600"/>
              <a:gd name="connsiteY277" fmla="*/ 6747068 h 6858000"/>
              <a:gd name="connsiteX278" fmla="*/ 5032723 w 7467600"/>
              <a:gd name="connsiteY278" fmla="*/ 6644957 h 6858000"/>
              <a:gd name="connsiteX279" fmla="*/ 5242949 w 7467600"/>
              <a:gd name="connsiteY279" fmla="*/ 6125175 h 6858000"/>
              <a:gd name="connsiteX280" fmla="*/ 5286321 w 7467600"/>
              <a:gd name="connsiteY280" fmla="*/ 6033555 h 6858000"/>
              <a:gd name="connsiteX281" fmla="*/ 5008210 w 7467600"/>
              <a:gd name="connsiteY281" fmla="*/ 6649194 h 6858000"/>
              <a:gd name="connsiteX282" fmla="*/ 4986321 w 7467600"/>
              <a:gd name="connsiteY282" fmla="*/ 6765687 h 6858000"/>
              <a:gd name="connsiteX283" fmla="*/ 4973474 w 7467600"/>
              <a:gd name="connsiteY283" fmla="*/ 6858000 h 6858000"/>
              <a:gd name="connsiteX284" fmla="*/ 4907178 w 7467600"/>
              <a:gd name="connsiteY284" fmla="*/ 6858000 h 6858000"/>
              <a:gd name="connsiteX285" fmla="*/ 4910810 w 7467600"/>
              <a:gd name="connsiteY285" fmla="*/ 6829660 h 6858000"/>
              <a:gd name="connsiteX286" fmla="*/ 4987461 w 7467600"/>
              <a:gd name="connsiteY286" fmla="*/ 6432994 h 6858000"/>
              <a:gd name="connsiteX287" fmla="*/ 5179262 w 7467600"/>
              <a:gd name="connsiteY287" fmla="*/ 6035044 h 6858000"/>
              <a:gd name="connsiteX288" fmla="*/ 4689678 w 7467600"/>
              <a:gd name="connsiteY288" fmla="*/ 6440241 h 6858000"/>
              <a:gd name="connsiteX289" fmla="*/ 4477543 w 7467600"/>
              <a:gd name="connsiteY289" fmla="*/ 6674836 h 6858000"/>
              <a:gd name="connsiteX290" fmla="*/ 4329957 w 7467600"/>
              <a:gd name="connsiteY290" fmla="*/ 6858000 h 6858000"/>
              <a:gd name="connsiteX291" fmla="*/ 4218595 w 7467600"/>
              <a:gd name="connsiteY291" fmla="*/ 6858000 h 6858000"/>
              <a:gd name="connsiteX292" fmla="*/ 4368888 w 7467600"/>
              <a:gd name="connsiteY292" fmla="*/ 6668412 h 6858000"/>
              <a:gd name="connsiteX293" fmla="*/ 4563091 w 7467600"/>
              <a:gd name="connsiteY293" fmla="*/ 6442508 h 6858000"/>
              <a:gd name="connsiteX294" fmla="*/ 5387324 w 7467600"/>
              <a:gd name="connsiteY294" fmla="*/ 5705830 h 6858000"/>
              <a:gd name="connsiteX295" fmla="*/ 5073620 w 7467600"/>
              <a:gd name="connsiteY295" fmla="*/ 5955437 h 6858000"/>
              <a:gd name="connsiteX296" fmla="*/ 4689789 w 7467600"/>
              <a:gd name="connsiteY296" fmla="*/ 6268382 h 6858000"/>
              <a:gd name="connsiteX297" fmla="*/ 4418722 w 7467600"/>
              <a:gd name="connsiteY297" fmla="*/ 6570886 h 6858000"/>
              <a:gd name="connsiteX298" fmla="*/ 4214944 w 7467600"/>
              <a:gd name="connsiteY298" fmla="*/ 6858000 h 6858000"/>
              <a:gd name="connsiteX299" fmla="*/ 4177898 w 7467600"/>
              <a:gd name="connsiteY299" fmla="*/ 6858000 h 6858000"/>
              <a:gd name="connsiteX300" fmla="*/ 4391597 w 7467600"/>
              <a:gd name="connsiteY300" fmla="*/ 6556370 h 6858000"/>
              <a:gd name="connsiteX301" fmla="*/ 4668889 w 7467600"/>
              <a:gd name="connsiteY301" fmla="*/ 6246399 h 6858000"/>
              <a:gd name="connsiteX302" fmla="*/ 5055427 w 7467600"/>
              <a:gd name="connsiteY302" fmla="*/ 5931476 h 6858000"/>
              <a:gd name="connsiteX303" fmla="*/ 5371814 w 7467600"/>
              <a:gd name="connsiteY303" fmla="*/ 5678975 h 6858000"/>
              <a:gd name="connsiteX304" fmla="*/ 4987918 w 7467600"/>
              <a:gd name="connsiteY304" fmla="*/ 5838701 h 6858000"/>
              <a:gd name="connsiteX305" fmla="*/ 4317146 w 7467600"/>
              <a:gd name="connsiteY305" fmla="*/ 6587716 h 6858000"/>
              <a:gd name="connsiteX306" fmla="*/ 4171627 w 7467600"/>
              <a:gd name="connsiteY306" fmla="*/ 6858000 h 6858000"/>
              <a:gd name="connsiteX307" fmla="*/ 4081585 w 7467600"/>
              <a:gd name="connsiteY307" fmla="*/ 6858000 h 6858000"/>
              <a:gd name="connsiteX308" fmla="*/ 4238603 w 7467600"/>
              <a:gd name="connsiteY308" fmla="*/ 6559341 h 6858000"/>
              <a:gd name="connsiteX309" fmla="*/ 4778333 w 7467600"/>
              <a:gd name="connsiteY309" fmla="*/ 5873626 h 6858000"/>
              <a:gd name="connsiteX310" fmla="*/ 5414185 w 7467600"/>
              <a:gd name="connsiteY310" fmla="*/ 5573882 h 6858000"/>
              <a:gd name="connsiteX311" fmla="*/ 5959648 w 7467600"/>
              <a:gd name="connsiteY311" fmla="*/ 4760797 h 6858000"/>
              <a:gd name="connsiteX312" fmla="*/ 5355019 w 7467600"/>
              <a:gd name="connsiteY312" fmla="*/ 4734672 h 6858000"/>
              <a:gd name="connsiteX313" fmla="*/ 5083565 w 7467600"/>
              <a:gd name="connsiteY313" fmla="*/ 5179121 h 6858000"/>
              <a:gd name="connsiteX314" fmla="*/ 4713577 w 7467600"/>
              <a:gd name="connsiteY314" fmla="*/ 5616803 h 6858000"/>
              <a:gd name="connsiteX315" fmla="*/ 3989559 w 7467600"/>
              <a:gd name="connsiteY315" fmla="*/ 6145945 h 6858000"/>
              <a:gd name="connsiteX316" fmla="*/ 3939824 w 7467600"/>
              <a:gd name="connsiteY316" fmla="*/ 6066900 h 6858000"/>
              <a:gd name="connsiteX317" fmla="*/ 4584537 w 7467600"/>
              <a:gd name="connsiteY317" fmla="*/ 5324826 h 6858000"/>
              <a:gd name="connsiteX318" fmla="*/ 5037105 w 7467600"/>
              <a:gd name="connsiteY318" fmla="*/ 5088765 h 6858000"/>
              <a:gd name="connsiteX319" fmla="*/ 5039930 w 7467600"/>
              <a:gd name="connsiteY319" fmla="*/ 5089585 h 6858000"/>
              <a:gd name="connsiteX320" fmla="*/ 5263764 w 7467600"/>
              <a:gd name="connsiteY320" fmla="*/ 4735525 h 6858000"/>
              <a:gd name="connsiteX321" fmla="*/ 4086300 w 7467600"/>
              <a:gd name="connsiteY321" fmla="*/ 4884599 h 6858000"/>
              <a:gd name="connsiteX322" fmla="*/ 4085485 w 7467600"/>
              <a:gd name="connsiteY322" fmla="*/ 4899070 h 6858000"/>
              <a:gd name="connsiteX323" fmla="*/ 3871915 w 7467600"/>
              <a:gd name="connsiteY323" fmla="*/ 5253645 h 6858000"/>
              <a:gd name="connsiteX324" fmla="*/ 3799374 w 7467600"/>
              <a:gd name="connsiteY324" fmla="*/ 5466127 h 6858000"/>
              <a:gd name="connsiteX325" fmla="*/ 3498850 w 7467600"/>
              <a:gd name="connsiteY325" fmla="*/ 6661888 h 6858000"/>
              <a:gd name="connsiteX326" fmla="*/ 3399216 w 7467600"/>
              <a:gd name="connsiteY326" fmla="*/ 6858000 h 6858000"/>
              <a:gd name="connsiteX327" fmla="*/ 3303688 w 7467600"/>
              <a:gd name="connsiteY327" fmla="*/ 6858000 h 6858000"/>
              <a:gd name="connsiteX328" fmla="*/ 3391774 w 7467600"/>
              <a:gd name="connsiteY328" fmla="*/ 6697181 h 6858000"/>
              <a:gd name="connsiteX329" fmla="*/ 3735540 w 7467600"/>
              <a:gd name="connsiteY329" fmla="*/ 5546923 h 6858000"/>
              <a:gd name="connsiteX330" fmla="*/ 3729438 w 7467600"/>
              <a:gd name="connsiteY330" fmla="*/ 5569058 h 6858000"/>
              <a:gd name="connsiteX331" fmla="*/ 3707782 w 7467600"/>
              <a:gd name="connsiteY331" fmla="*/ 5644908 h 6858000"/>
              <a:gd name="connsiteX332" fmla="*/ 3583827 w 7467600"/>
              <a:gd name="connsiteY332" fmla="*/ 6039215 h 6858000"/>
              <a:gd name="connsiteX333" fmla="*/ 3547861 w 7467600"/>
              <a:gd name="connsiteY333" fmla="*/ 6129609 h 6858000"/>
              <a:gd name="connsiteX334" fmla="*/ 3490905 w 7467600"/>
              <a:gd name="connsiteY334" fmla="*/ 6277660 h 6858000"/>
              <a:gd name="connsiteX335" fmla="*/ 3455859 w 7467600"/>
              <a:gd name="connsiteY335" fmla="*/ 6391301 h 6858000"/>
              <a:gd name="connsiteX336" fmla="*/ 3429112 w 7467600"/>
              <a:gd name="connsiteY336" fmla="*/ 6479469 h 6858000"/>
              <a:gd name="connsiteX337" fmla="*/ 3304862 w 7467600"/>
              <a:gd name="connsiteY337" fmla="*/ 6796476 h 6858000"/>
              <a:gd name="connsiteX338" fmla="*/ 3276071 w 7467600"/>
              <a:gd name="connsiteY338" fmla="*/ 6858000 h 6858000"/>
              <a:gd name="connsiteX339" fmla="*/ 3240805 w 7467600"/>
              <a:gd name="connsiteY339" fmla="*/ 6858000 h 6858000"/>
              <a:gd name="connsiteX340" fmla="*/ 3275917 w 7467600"/>
              <a:gd name="connsiteY340" fmla="*/ 6783192 h 6858000"/>
              <a:gd name="connsiteX341" fmla="*/ 3399358 w 7467600"/>
              <a:gd name="connsiteY341" fmla="*/ 6469011 h 6858000"/>
              <a:gd name="connsiteX342" fmla="*/ 3425650 w 7467600"/>
              <a:gd name="connsiteY342" fmla="*/ 6381333 h 6858000"/>
              <a:gd name="connsiteX343" fmla="*/ 3460661 w 7467600"/>
              <a:gd name="connsiteY343" fmla="*/ 6266763 h 6858000"/>
              <a:gd name="connsiteX344" fmla="*/ 3518021 w 7467600"/>
              <a:gd name="connsiteY344" fmla="*/ 6117298 h 6858000"/>
              <a:gd name="connsiteX345" fmla="*/ 3554035 w 7467600"/>
              <a:gd name="connsiteY345" fmla="*/ 6027832 h 6858000"/>
              <a:gd name="connsiteX346" fmla="*/ 3677174 w 7467600"/>
              <a:gd name="connsiteY346" fmla="*/ 5636351 h 6858000"/>
              <a:gd name="connsiteX347" fmla="*/ 3698819 w 7467600"/>
              <a:gd name="connsiteY347" fmla="*/ 5560503 h 6858000"/>
              <a:gd name="connsiteX348" fmla="*/ 3702094 w 7467600"/>
              <a:gd name="connsiteY348" fmla="*/ 5549194 h 6858000"/>
              <a:gd name="connsiteX349" fmla="*/ 3398355 w 7467600"/>
              <a:gd name="connsiteY349" fmla="*/ 6094603 h 6858000"/>
              <a:gd name="connsiteX350" fmla="*/ 3193941 w 7467600"/>
              <a:gd name="connsiteY350" fmla="*/ 6798775 h 6858000"/>
              <a:gd name="connsiteX351" fmla="*/ 3184140 w 7467600"/>
              <a:gd name="connsiteY351" fmla="*/ 6858000 h 6858000"/>
              <a:gd name="connsiteX352" fmla="*/ 3099978 w 7467600"/>
              <a:gd name="connsiteY352" fmla="*/ 6858000 h 6858000"/>
              <a:gd name="connsiteX353" fmla="*/ 3101556 w 7467600"/>
              <a:gd name="connsiteY353" fmla="*/ 6843337 h 6858000"/>
              <a:gd name="connsiteX354" fmla="*/ 3370162 w 7467600"/>
              <a:gd name="connsiteY354" fmla="*/ 5785550 h 6858000"/>
              <a:gd name="connsiteX355" fmla="*/ 3746477 w 7467600"/>
              <a:gd name="connsiteY355" fmla="*/ 5377889 h 6858000"/>
              <a:gd name="connsiteX356" fmla="*/ 3863399 w 7467600"/>
              <a:gd name="connsiteY356" fmla="*/ 5087257 h 6858000"/>
              <a:gd name="connsiteX357" fmla="*/ 3968712 w 7467600"/>
              <a:gd name="connsiteY357" fmla="*/ 4913989 h 6858000"/>
              <a:gd name="connsiteX358" fmla="*/ 2792390 w 7467600"/>
              <a:gd name="connsiteY358" fmla="*/ 5382974 h 6858000"/>
              <a:gd name="connsiteX359" fmla="*/ 2714982 w 7467600"/>
              <a:gd name="connsiteY359" fmla="*/ 5427051 h 6858000"/>
              <a:gd name="connsiteX360" fmla="*/ 2813361 w 7467600"/>
              <a:gd name="connsiteY360" fmla="*/ 6023912 h 6858000"/>
              <a:gd name="connsiteX361" fmla="*/ 2688430 w 7467600"/>
              <a:gd name="connsiteY361" fmla="*/ 6801564 h 6858000"/>
              <a:gd name="connsiteX362" fmla="*/ 2629626 w 7467600"/>
              <a:gd name="connsiteY362" fmla="*/ 6763394 h 6858000"/>
              <a:gd name="connsiteX363" fmla="*/ 2565328 w 7467600"/>
              <a:gd name="connsiteY363" fmla="*/ 5516399 h 6858000"/>
              <a:gd name="connsiteX364" fmla="*/ 1922999 w 7467600"/>
              <a:gd name="connsiteY364" fmla="*/ 5980343 h 6858000"/>
              <a:gd name="connsiteX365" fmla="*/ 1950261 w 7467600"/>
              <a:gd name="connsiteY365" fmla="*/ 6405858 h 6858000"/>
              <a:gd name="connsiteX366" fmla="*/ 2365554 w 7467600"/>
              <a:gd name="connsiteY366" fmla="*/ 6759107 h 6858000"/>
              <a:gd name="connsiteX367" fmla="*/ 2424142 w 7467600"/>
              <a:gd name="connsiteY367" fmla="*/ 6858000 h 6858000"/>
              <a:gd name="connsiteX368" fmla="*/ 2395994 w 7467600"/>
              <a:gd name="connsiteY368" fmla="*/ 6858000 h 6858000"/>
              <a:gd name="connsiteX369" fmla="*/ 2392863 w 7467600"/>
              <a:gd name="connsiteY369" fmla="*/ 6852964 h 6858000"/>
              <a:gd name="connsiteX370" fmla="*/ 2017589 w 7467600"/>
              <a:gd name="connsiteY370" fmla="*/ 6493982 h 6858000"/>
              <a:gd name="connsiteX371" fmla="*/ 2147336 w 7467600"/>
              <a:gd name="connsiteY371" fmla="*/ 6594052 h 6858000"/>
              <a:gd name="connsiteX372" fmla="*/ 2207047 w 7467600"/>
              <a:gd name="connsiteY372" fmla="*/ 6654540 h 6858000"/>
              <a:gd name="connsiteX373" fmla="*/ 2299106 w 7467600"/>
              <a:gd name="connsiteY373" fmla="*/ 6778931 h 6858000"/>
              <a:gd name="connsiteX374" fmla="*/ 2314430 w 7467600"/>
              <a:gd name="connsiteY374" fmla="*/ 6801144 h 6858000"/>
              <a:gd name="connsiteX375" fmla="*/ 2352406 w 7467600"/>
              <a:gd name="connsiteY375" fmla="*/ 6858000 h 6858000"/>
              <a:gd name="connsiteX376" fmla="*/ 2314492 w 7467600"/>
              <a:gd name="connsiteY376" fmla="*/ 6858000 h 6858000"/>
              <a:gd name="connsiteX377" fmla="*/ 2288095 w 7467600"/>
              <a:gd name="connsiteY377" fmla="*/ 6818030 h 6858000"/>
              <a:gd name="connsiteX378" fmla="*/ 2272768 w 7467600"/>
              <a:gd name="connsiteY378" fmla="*/ 6795822 h 6858000"/>
              <a:gd name="connsiteX379" fmla="*/ 2182715 w 7467600"/>
              <a:gd name="connsiteY379" fmla="*/ 6675071 h 6858000"/>
              <a:gd name="connsiteX380" fmla="*/ 2032061 w 7467600"/>
              <a:gd name="connsiteY380" fmla="*/ 6541380 h 6858000"/>
              <a:gd name="connsiteX381" fmla="*/ 2257220 w 7467600"/>
              <a:gd name="connsiteY381" fmla="*/ 6826257 h 6858000"/>
              <a:gd name="connsiteX382" fmla="*/ 2281324 w 7467600"/>
              <a:gd name="connsiteY382" fmla="*/ 6858000 h 6858000"/>
              <a:gd name="connsiteX383" fmla="*/ 2242860 w 7467600"/>
              <a:gd name="connsiteY383" fmla="*/ 6858000 h 6858000"/>
              <a:gd name="connsiteX384" fmla="*/ 2232818 w 7467600"/>
              <a:gd name="connsiteY384" fmla="*/ 6844926 h 6858000"/>
              <a:gd name="connsiteX385" fmla="*/ 1990172 w 7467600"/>
              <a:gd name="connsiteY385" fmla="*/ 6542121 h 6858000"/>
              <a:gd name="connsiteX386" fmla="*/ 2124090 w 7467600"/>
              <a:gd name="connsiteY386" fmla="*/ 6761017 h 6858000"/>
              <a:gd name="connsiteX387" fmla="*/ 2200380 w 7467600"/>
              <a:gd name="connsiteY387" fmla="*/ 6858000 h 6858000"/>
              <a:gd name="connsiteX388" fmla="*/ 2147507 w 7467600"/>
              <a:gd name="connsiteY388" fmla="*/ 6858000 h 6858000"/>
              <a:gd name="connsiteX389" fmla="*/ 2070668 w 7467600"/>
              <a:gd name="connsiteY389" fmla="*/ 6761520 h 6858000"/>
              <a:gd name="connsiteX390" fmla="*/ 1975142 w 7467600"/>
              <a:gd name="connsiteY390" fmla="*/ 6585570 h 6858000"/>
              <a:gd name="connsiteX391" fmla="*/ 2050035 w 7467600"/>
              <a:gd name="connsiteY391" fmla="*/ 6813345 h 6858000"/>
              <a:gd name="connsiteX392" fmla="*/ 2063025 w 7467600"/>
              <a:gd name="connsiteY392" fmla="*/ 6858000 h 6858000"/>
              <a:gd name="connsiteX393" fmla="*/ 2021675 w 7467600"/>
              <a:gd name="connsiteY393" fmla="*/ 6858000 h 6858000"/>
              <a:gd name="connsiteX394" fmla="*/ 2019308 w 7467600"/>
              <a:gd name="connsiteY394" fmla="*/ 6847118 h 6858000"/>
              <a:gd name="connsiteX395" fmla="*/ 1938835 w 7467600"/>
              <a:gd name="connsiteY395" fmla="*/ 6551160 h 6858000"/>
              <a:gd name="connsiteX396" fmla="*/ 1953230 w 7467600"/>
              <a:gd name="connsiteY396" fmla="*/ 6759699 h 6858000"/>
              <a:gd name="connsiteX397" fmla="*/ 1956763 w 7467600"/>
              <a:gd name="connsiteY397" fmla="*/ 6778191 h 6858000"/>
              <a:gd name="connsiteX398" fmla="*/ 1967925 w 7467600"/>
              <a:gd name="connsiteY398" fmla="*/ 6858000 h 6858000"/>
              <a:gd name="connsiteX399" fmla="*/ 1936622 w 7467600"/>
              <a:gd name="connsiteY399" fmla="*/ 6858000 h 6858000"/>
              <a:gd name="connsiteX400" fmla="*/ 1926261 w 7467600"/>
              <a:gd name="connsiteY400" fmla="*/ 6784064 h 6858000"/>
              <a:gd name="connsiteX401" fmla="*/ 1922724 w 7467600"/>
              <a:gd name="connsiteY401" fmla="*/ 6765577 h 6858000"/>
              <a:gd name="connsiteX402" fmla="*/ 1904650 w 7467600"/>
              <a:gd name="connsiteY402" fmla="*/ 6639616 h 6858000"/>
              <a:gd name="connsiteX403" fmla="*/ 1885273 w 7467600"/>
              <a:gd name="connsiteY403" fmla="*/ 6858000 h 6858000"/>
              <a:gd name="connsiteX404" fmla="*/ 1854363 w 7467600"/>
              <a:gd name="connsiteY404" fmla="*/ 6858000 h 6858000"/>
              <a:gd name="connsiteX405" fmla="*/ 1880391 w 7467600"/>
              <a:gd name="connsiteY405" fmla="*/ 6603796 h 6858000"/>
              <a:gd name="connsiteX406" fmla="*/ 1818273 w 7467600"/>
              <a:gd name="connsiteY406" fmla="*/ 6715729 h 6858000"/>
              <a:gd name="connsiteX407" fmla="*/ 1794691 w 7467600"/>
              <a:gd name="connsiteY407" fmla="*/ 6843239 h 6858000"/>
              <a:gd name="connsiteX408" fmla="*/ 1794914 w 7467600"/>
              <a:gd name="connsiteY408" fmla="*/ 6858000 h 6858000"/>
              <a:gd name="connsiteX409" fmla="*/ 1746128 w 7467600"/>
              <a:gd name="connsiteY409" fmla="*/ 6858000 h 6858000"/>
              <a:gd name="connsiteX410" fmla="*/ 1753934 w 7467600"/>
              <a:gd name="connsiteY410" fmla="*/ 6724796 h 6858000"/>
              <a:gd name="connsiteX411" fmla="*/ 1792053 w 7467600"/>
              <a:gd name="connsiteY411" fmla="*/ 6572396 h 6858000"/>
              <a:gd name="connsiteX412" fmla="*/ 1862248 w 7467600"/>
              <a:gd name="connsiteY412" fmla="*/ 6266397 h 6858000"/>
              <a:gd name="connsiteX413" fmla="*/ 1862250 w 7467600"/>
              <a:gd name="connsiteY413" fmla="*/ 6033531 h 6858000"/>
              <a:gd name="connsiteX414" fmla="*/ 1211999 w 7467600"/>
              <a:gd name="connsiteY414" fmla="*/ 6683610 h 6858000"/>
              <a:gd name="connsiteX415" fmla="*/ 1213266 w 7467600"/>
              <a:gd name="connsiteY415" fmla="*/ 6691947 h 6858000"/>
              <a:gd name="connsiteX416" fmla="*/ 1203370 w 7467600"/>
              <a:gd name="connsiteY416" fmla="*/ 6850676 h 6858000"/>
              <a:gd name="connsiteX417" fmla="*/ 1203671 w 7467600"/>
              <a:gd name="connsiteY417" fmla="*/ 6858000 h 6858000"/>
              <a:gd name="connsiteX418" fmla="*/ 1143180 w 7467600"/>
              <a:gd name="connsiteY418" fmla="*/ 6858000 h 6858000"/>
              <a:gd name="connsiteX419" fmla="*/ 1142176 w 7467600"/>
              <a:gd name="connsiteY419" fmla="*/ 6766045 h 6858000"/>
              <a:gd name="connsiteX420" fmla="*/ 1067484 w 7467600"/>
              <a:gd name="connsiteY420" fmla="*/ 6858000 h 6858000"/>
              <a:gd name="connsiteX421" fmla="*/ 953928 w 7467600"/>
              <a:gd name="connsiteY421" fmla="*/ 6858000 h 6858000"/>
              <a:gd name="connsiteX422" fmla="*/ 959715 w 7467600"/>
              <a:gd name="connsiteY422" fmla="*/ 6850185 h 6858000"/>
              <a:gd name="connsiteX423" fmla="*/ 1483788 w 7467600"/>
              <a:gd name="connsiteY423" fmla="*/ 6259174 h 6858000"/>
              <a:gd name="connsiteX424" fmla="*/ 1100671 w 7467600"/>
              <a:gd name="connsiteY424" fmla="*/ 6252137 h 6858000"/>
              <a:gd name="connsiteX425" fmla="*/ 1090144 w 7467600"/>
              <a:gd name="connsiteY425" fmla="*/ 6256748 h 6858000"/>
              <a:gd name="connsiteX426" fmla="*/ 1095872 w 7467600"/>
              <a:gd name="connsiteY426" fmla="*/ 6271892 h 6858000"/>
              <a:gd name="connsiteX427" fmla="*/ 262785 w 7467600"/>
              <a:gd name="connsiteY427" fmla="*/ 6845450 h 6858000"/>
              <a:gd name="connsiteX428" fmla="*/ 209968 w 7467600"/>
              <a:gd name="connsiteY428" fmla="*/ 6770713 h 6858000"/>
              <a:gd name="connsiteX429" fmla="*/ 873460 w 7467600"/>
              <a:gd name="connsiteY429" fmla="*/ 6253768 h 6858000"/>
              <a:gd name="connsiteX430" fmla="*/ 192686 w 7467600"/>
              <a:gd name="connsiteY430" fmla="*/ 5849257 h 6858000"/>
              <a:gd name="connsiteX431" fmla="*/ 4696 w 7467600"/>
              <a:gd name="connsiteY431" fmla="*/ 5697668 h 6858000"/>
              <a:gd name="connsiteX432" fmla="*/ 0 w 7467600"/>
              <a:gd name="connsiteY432" fmla="*/ 5689984 h 6858000"/>
              <a:gd name="connsiteX433" fmla="*/ 0 w 7467600"/>
              <a:gd name="connsiteY433" fmla="*/ 5513472 h 6858000"/>
              <a:gd name="connsiteX434" fmla="*/ 174101 w 7467600"/>
              <a:gd name="connsiteY434" fmla="*/ 5620277 h 6858000"/>
              <a:gd name="connsiteX435" fmla="*/ 891800 w 7467600"/>
              <a:gd name="connsiteY435" fmla="*/ 6036935 h 6858000"/>
              <a:gd name="connsiteX436" fmla="*/ 1072219 w 7467600"/>
              <a:gd name="connsiteY436" fmla="*/ 6169443 h 6858000"/>
              <a:gd name="connsiteX437" fmla="*/ 1074117 w 7467600"/>
              <a:gd name="connsiteY437" fmla="*/ 6170301 h 6858000"/>
              <a:gd name="connsiteX438" fmla="*/ 1083114 w 7467600"/>
              <a:gd name="connsiteY438" fmla="*/ 6174131 h 6858000"/>
              <a:gd name="connsiteX439" fmla="*/ 1543010 w 7467600"/>
              <a:gd name="connsiteY439" fmla="*/ 6191140 h 6858000"/>
              <a:gd name="connsiteX440" fmla="*/ 1551080 w 7467600"/>
              <a:gd name="connsiteY440" fmla="*/ 6195006 h 6858000"/>
              <a:gd name="connsiteX441" fmla="*/ 2345443 w 7467600"/>
              <a:gd name="connsiteY441" fmla="*/ 5549882 h 6858000"/>
              <a:gd name="connsiteX442" fmla="*/ 1721499 w 7467600"/>
              <a:gd name="connsiteY442" fmla="*/ 5599969 h 6858000"/>
              <a:gd name="connsiteX443" fmla="*/ 767716 w 7467600"/>
              <a:gd name="connsiteY443" fmla="*/ 5472768 h 6858000"/>
              <a:gd name="connsiteX444" fmla="*/ 722147 w 7467600"/>
              <a:gd name="connsiteY444" fmla="*/ 5393091 h 6858000"/>
              <a:gd name="connsiteX445" fmla="*/ 1485552 w 7467600"/>
              <a:gd name="connsiteY445" fmla="*/ 5313202 h 6858000"/>
              <a:gd name="connsiteX446" fmla="*/ 2143004 w 7467600"/>
              <a:gd name="connsiteY446" fmla="*/ 5402420 h 6858000"/>
              <a:gd name="connsiteX447" fmla="*/ 1933391 w 7467600"/>
              <a:gd name="connsiteY447" fmla="*/ 5156971 h 6858000"/>
              <a:gd name="connsiteX448" fmla="*/ 1827118 w 7467600"/>
              <a:gd name="connsiteY448" fmla="*/ 4968410 h 6858000"/>
              <a:gd name="connsiteX449" fmla="*/ 1837349 w 7467600"/>
              <a:gd name="connsiteY449" fmla="*/ 4956357 h 6858000"/>
              <a:gd name="connsiteX450" fmla="*/ 2162835 w 7467600"/>
              <a:gd name="connsiteY450" fmla="*/ 5187853 h 6858000"/>
              <a:gd name="connsiteX451" fmla="*/ 2257167 w 7467600"/>
              <a:gd name="connsiteY451" fmla="*/ 5462123 h 6858000"/>
              <a:gd name="connsiteX452" fmla="*/ 2261598 w 7467600"/>
              <a:gd name="connsiteY452" fmla="*/ 5467998 h 6858000"/>
              <a:gd name="connsiteX453" fmla="*/ 2437177 w 7467600"/>
              <a:gd name="connsiteY453" fmla="*/ 5479608 h 6858000"/>
              <a:gd name="connsiteX454" fmla="*/ 2445247 w 7467600"/>
              <a:gd name="connsiteY454" fmla="*/ 5483476 h 6858000"/>
              <a:gd name="connsiteX455" fmla="*/ 2743626 w 7467600"/>
              <a:gd name="connsiteY455" fmla="*/ 5304819 h 6858000"/>
              <a:gd name="connsiteX456" fmla="*/ 3048102 w 7467600"/>
              <a:gd name="connsiteY456" fmla="*/ 5150595 h 6858000"/>
              <a:gd name="connsiteX457" fmla="*/ 1799414 w 7467600"/>
              <a:gd name="connsiteY457" fmla="*/ 4694732 h 6858000"/>
              <a:gd name="connsiteX458" fmla="*/ 1771735 w 7467600"/>
              <a:gd name="connsiteY458" fmla="*/ 4619929 h 6858000"/>
              <a:gd name="connsiteX459" fmla="*/ 3104273 w 7467600"/>
              <a:gd name="connsiteY459" fmla="*/ 5076159 h 6858000"/>
              <a:gd name="connsiteX460" fmla="*/ 3113245 w 7467600"/>
              <a:gd name="connsiteY460" fmla="*/ 5090705 h 6858000"/>
              <a:gd name="connsiteX461" fmla="*/ 3126294 w 7467600"/>
              <a:gd name="connsiteY461" fmla="*/ 5114400 h 6858000"/>
              <a:gd name="connsiteX462" fmla="*/ 3937433 w 7467600"/>
              <a:gd name="connsiteY462" fmla="*/ 4830473 h 6858000"/>
              <a:gd name="connsiteX463" fmla="*/ 3590475 w 7467600"/>
              <a:gd name="connsiteY463" fmla="*/ 4597974 h 6858000"/>
              <a:gd name="connsiteX464" fmla="*/ 3100264 w 7467600"/>
              <a:gd name="connsiteY464" fmla="*/ 4579845 h 6858000"/>
              <a:gd name="connsiteX465" fmla="*/ 2183576 w 7467600"/>
              <a:gd name="connsiteY465" fmla="*/ 4227150 h 6858000"/>
              <a:gd name="connsiteX466" fmla="*/ 2151029 w 7467600"/>
              <a:gd name="connsiteY466" fmla="*/ 4146947 h 6858000"/>
              <a:gd name="connsiteX467" fmla="*/ 3563434 w 7467600"/>
              <a:gd name="connsiteY467" fmla="*/ 4469115 h 6858000"/>
              <a:gd name="connsiteX468" fmla="*/ 3177952 w 7467600"/>
              <a:gd name="connsiteY468" fmla="*/ 3657386 h 6858000"/>
              <a:gd name="connsiteX469" fmla="*/ 3189263 w 7467600"/>
              <a:gd name="connsiteY469" fmla="*/ 3625726 h 6858000"/>
              <a:gd name="connsiteX470" fmla="*/ 3560912 w 7467600"/>
              <a:gd name="connsiteY470" fmla="*/ 4079863 h 6858000"/>
              <a:gd name="connsiteX471" fmla="*/ 3626636 w 7467600"/>
              <a:gd name="connsiteY471" fmla="*/ 4512230 h 6858000"/>
              <a:gd name="connsiteX472" fmla="*/ 3653088 w 7467600"/>
              <a:gd name="connsiteY472" fmla="*/ 4521417 h 6858000"/>
              <a:gd name="connsiteX473" fmla="*/ 3988128 w 7467600"/>
              <a:gd name="connsiteY473" fmla="*/ 4817267 h 6858000"/>
              <a:gd name="connsiteX474" fmla="*/ 4830582 w 7467600"/>
              <a:gd name="connsiteY474" fmla="*/ 4676000 h 6858000"/>
              <a:gd name="connsiteX475" fmla="*/ 4830100 w 7467600"/>
              <a:gd name="connsiteY475" fmla="*/ 4675554 h 6858000"/>
              <a:gd name="connsiteX476" fmla="*/ 4036318 w 7467600"/>
              <a:gd name="connsiteY476" fmla="*/ 4147013 h 6858000"/>
              <a:gd name="connsiteX477" fmla="*/ 3432098 w 7467600"/>
              <a:gd name="connsiteY477" fmla="*/ 3537312 h 6858000"/>
              <a:gd name="connsiteX478" fmla="*/ 3446761 w 7467600"/>
              <a:gd name="connsiteY478" fmla="*/ 3461278 h 6858000"/>
              <a:gd name="connsiteX479" fmla="*/ 4419733 w 7467600"/>
              <a:gd name="connsiteY479" fmla="*/ 3963555 h 6858000"/>
              <a:gd name="connsiteX480" fmla="*/ 4781371 w 7467600"/>
              <a:gd name="connsiteY480" fmla="*/ 4458604 h 6858000"/>
              <a:gd name="connsiteX481" fmla="*/ 4780440 w 7467600"/>
              <a:gd name="connsiteY481" fmla="*/ 4470290 h 6858000"/>
              <a:gd name="connsiteX482" fmla="*/ 4898954 w 7467600"/>
              <a:gd name="connsiteY482" fmla="*/ 4662092 h 6858000"/>
              <a:gd name="connsiteX483" fmla="*/ 4900699 w 7467600"/>
              <a:gd name="connsiteY483" fmla="*/ 4670867 h 6858000"/>
              <a:gd name="connsiteX484" fmla="*/ 5714511 w 7467600"/>
              <a:gd name="connsiteY484" fmla="*/ 4663483 h 6858000"/>
              <a:gd name="connsiteX485" fmla="*/ 5464793 w 7467600"/>
              <a:gd name="connsiteY485" fmla="*/ 4393556 h 6858000"/>
              <a:gd name="connsiteX486" fmla="*/ 5461897 w 7467600"/>
              <a:gd name="connsiteY486" fmla="*/ 4390879 h 6858000"/>
              <a:gd name="connsiteX487" fmla="*/ 4294126 w 7467600"/>
              <a:gd name="connsiteY487" fmla="*/ 3303048 h 6858000"/>
              <a:gd name="connsiteX488" fmla="*/ 4305321 w 7467600"/>
              <a:gd name="connsiteY488" fmla="*/ 3256953 h 6858000"/>
              <a:gd name="connsiteX489" fmla="*/ 4949299 w 7467600"/>
              <a:gd name="connsiteY489" fmla="*/ 3766336 h 6858000"/>
              <a:gd name="connsiteX490" fmla="*/ 5291452 w 7467600"/>
              <a:gd name="connsiteY490" fmla="*/ 4076801 h 6858000"/>
              <a:gd name="connsiteX491" fmla="*/ 5434998 w 7467600"/>
              <a:gd name="connsiteY491" fmla="*/ 4254100 h 6858000"/>
              <a:gd name="connsiteX492" fmla="*/ 5351015 w 7467600"/>
              <a:gd name="connsiteY492" fmla="*/ 3760989 h 6858000"/>
              <a:gd name="connsiteX493" fmla="*/ 5413780 w 7467600"/>
              <a:gd name="connsiteY493" fmla="*/ 2966265 h 6858000"/>
              <a:gd name="connsiteX494" fmla="*/ 5425627 w 7467600"/>
              <a:gd name="connsiteY494" fmla="*/ 2954192 h 6858000"/>
              <a:gd name="connsiteX495" fmla="*/ 6604735 w 7467600"/>
              <a:gd name="connsiteY495" fmla="*/ 2041381 h 6858000"/>
              <a:gd name="connsiteX496" fmla="*/ 7204487 w 7467600"/>
              <a:gd name="connsiteY496" fmla="*/ 2742112 h 6858000"/>
              <a:gd name="connsiteX497" fmla="*/ 7131592 w 7467600"/>
              <a:gd name="connsiteY497" fmla="*/ 2672096 h 6858000"/>
              <a:gd name="connsiteX498" fmla="*/ 6996344 w 7467600"/>
              <a:gd name="connsiteY498" fmla="*/ 2518310 h 6858000"/>
              <a:gd name="connsiteX499" fmla="*/ 6735495 w 7467600"/>
              <a:gd name="connsiteY499" fmla="*/ 2196890 h 6858000"/>
              <a:gd name="connsiteX500" fmla="*/ 6721901 w 7467600"/>
              <a:gd name="connsiteY500" fmla="*/ 2179274 h 6858000"/>
              <a:gd name="connsiteX501" fmla="*/ 6604735 w 7467600"/>
              <a:gd name="connsiteY501" fmla="*/ 2041381 h 6858000"/>
              <a:gd name="connsiteX502" fmla="*/ 6591670 w 7467600"/>
              <a:gd name="connsiteY502" fmla="*/ 1988277 h 6858000"/>
              <a:gd name="connsiteX503" fmla="*/ 6747349 w 7467600"/>
              <a:gd name="connsiteY503" fmla="*/ 2160069 h 6858000"/>
              <a:gd name="connsiteX504" fmla="*/ 6760943 w 7467600"/>
              <a:gd name="connsiteY504" fmla="*/ 2177686 h 6858000"/>
              <a:gd name="connsiteX505" fmla="*/ 7021065 w 7467600"/>
              <a:gd name="connsiteY505" fmla="*/ 2498102 h 6858000"/>
              <a:gd name="connsiteX506" fmla="*/ 7155223 w 7467600"/>
              <a:gd name="connsiteY506" fmla="*/ 2650386 h 6858000"/>
              <a:gd name="connsiteX507" fmla="*/ 7203167 w 7467600"/>
              <a:gd name="connsiteY507" fmla="*/ 2697288 h 6858000"/>
              <a:gd name="connsiteX508" fmla="*/ 6937703 w 7467600"/>
              <a:gd name="connsiteY508" fmla="*/ 2321981 h 6858000"/>
              <a:gd name="connsiteX509" fmla="*/ 6591670 w 7467600"/>
              <a:gd name="connsiteY509" fmla="*/ 1988277 h 6858000"/>
              <a:gd name="connsiteX510" fmla="*/ 5798671 w 7467600"/>
              <a:gd name="connsiteY510" fmla="*/ 1981601 h 6858000"/>
              <a:gd name="connsiteX511" fmla="*/ 5754709 w 7467600"/>
              <a:gd name="connsiteY511" fmla="*/ 2071454 h 6858000"/>
              <a:gd name="connsiteX512" fmla="*/ 5763044 w 7467600"/>
              <a:gd name="connsiteY512" fmla="*/ 2842206 h 6858000"/>
              <a:gd name="connsiteX513" fmla="*/ 5764974 w 7467600"/>
              <a:gd name="connsiteY513" fmla="*/ 2799609 h 6858000"/>
              <a:gd name="connsiteX514" fmla="*/ 5767665 w 7467600"/>
              <a:gd name="connsiteY514" fmla="*/ 2666409 h 6858000"/>
              <a:gd name="connsiteX515" fmla="*/ 5763055 w 7467600"/>
              <a:gd name="connsiteY515" fmla="*/ 2579705 h 6858000"/>
              <a:gd name="connsiteX516" fmla="*/ 5758079 w 7467600"/>
              <a:gd name="connsiteY516" fmla="*/ 2492508 h 6858000"/>
              <a:gd name="connsiteX517" fmla="*/ 5779325 w 7467600"/>
              <a:gd name="connsiteY517" fmla="*/ 2197069 h 6858000"/>
              <a:gd name="connsiteX518" fmla="*/ 5798671 w 7467600"/>
              <a:gd name="connsiteY518" fmla="*/ 1981601 h 6858000"/>
              <a:gd name="connsiteX519" fmla="*/ 5829202 w 7467600"/>
              <a:gd name="connsiteY519" fmla="*/ 1971679 h 6858000"/>
              <a:gd name="connsiteX520" fmla="*/ 5809558 w 7467600"/>
              <a:gd name="connsiteY520" fmla="*/ 2198043 h 6858000"/>
              <a:gd name="connsiteX521" fmla="*/ 5788653 w 7467600"/>
              <a:gd name="connsiteY521" fmla="*/ 2489430 h 6858000"/>
              <a:gd name="connsiteX522" fmla="*/ 5793439 w 7467600"/>
              <a:gd name="connsiteY522" fmla="*/ 2575235 h 6858000"/>
              <a:gd name="connsiteX523" fmla="*/ 5796837 w 7467600"/>
              <a:gd name="connsiteY523" fmla="*/ 2637633 h 6858000"/>
              <a:gd name="connsiteX524" fmla="*/ 5818614 w 7467600"/>
              <a:gd name="connsiteY524" fmla="*/ 2473055 h 6858000"/>
              <a:gd name="connsiteX525" fmla="*/ 5829202 w 7467600"/>
              <a:gd name="connsiteY525" fmla="*/ 1971679 h 6858000"/>
              <a:gd name="connsiteX526" fmla="*/ 5911389 w 7467600"/>
              <a:gd name="connsiteY526" fmla="*/ 1898371 h 6858000"/>
              <a:gd name="connsiteX527" fmla="*/ 6237627 w 7467600"/>
              <a:gd name="connsiteY527" fmla="*/ 2231921 h 6858000"/>
              <a:gd name="connsiteX528" fmla="*/ 5911389 w 7467600"/>
              <a:gd name="connsiteY528" fmla="*/ 1898371 h 6858000"/>
              <a:gd name="connsiteX529" fmla="*/ 6944437 w 7467600"/>
              <a:gd name="connsiteY529" fmla="*/ 1575402 h 6858000"/>
              <a:gd name="connsiteX530" fmla="*/ 6304730 w 7467600"/>
              <a:gd name="connsiteY530" fmla="*/ 1766654 h 6858000"/>
              <a:gd name="connsiteX531" fmla="*/ 6944437 w 7467600"/>
              <a:gd name="connsiteY531" fmla="*/ 1575402 h 6858000"/>
              <a:gd name="connsiteX532" fmla="*/ 7019523 w 7467600"/>
              <a:gd name="connsiteY532" fmla="*/ 1519450 h 6858000"/>
              <a:gd name="connsiteX533" fmla="*/ 6298091 w 7467600"/>
              <a:gd name="connsiteY533" fmla="*/ 1737122 h 6858000"/>
              <a:gd name="connsiteX534" fmla="*/ 7019523 w 7467600"/>
              <a:gd name="connsiteY534" fmla="*/ 1519450 h 6858000"/>
              <a:gd name="connsiteX535" fmla="*/ 2399523 w 7467600"/>
              <a:gd name="connsiteY535" fmla="*/ 1428234 h 6858000"/>
              <a:gd name="connsiteX536" fmla="*/ 2224982 w 7467600"/>
              <a:gd name="connsiteY536" fmla="*/ 1826201 h 6858000"/>
              <a:gd name="connsiteX537" fmla="*/ 2096099 w 7467600"/>
              <a:gd name="connsiteY537" fmla="*/ 2345900 h 6858000"/>
              <a:gd name="connsiteX538" fmla="*/ 2283317 w 7467600"/>
              <a:gd name="connsiteY538" fmla="*/ 1796925 h 6858000"/>
              <a:gd name="connsiteX539" fmla="*/ 2399523 w 7467600"/>
              <a:gd name="connsiteY539" fmla="*/ 1428234 h 6858000"/>
              <a:gd name="connsiteX540" fmla="*/ 2448558 w 7467600"/>
              <a:gd name="connsiteY540" fmla="*/ 1373435 h 6858000"/>
              <a:gd name="connsiteX541" fmla="*/ 2312521 w 7467600"/>
              <a:gd name="connsiteY541" fmla="*/ 1806140 h 6858000"/>
              <a:gd name="connsiteX542" fmla="*/ 2127533 w 7467600"/>
              <a:gd name="connsiteY542" fmla="*/ 2348380 h 6858000"/>
              <a:gd name="connsiteX543" fmla="*/ 2358080 w 7467600"/>
              <a:gd name="connsiteY543" fmla="*/ 1866134 h 6858000"/>
              <a:gd name="connsiteX544" fmla="*/ 2407436 w 7467600"/>
              <a:gd name="connsiteY544" fmla="*/ 1651070 h 6858000"/>
              <a:gd name="connsiteX545" fmla="*/ 2448558 w 7467600"/>
              <a:gd name="connsiteY545" fmla="*/ 1373435 h 6858000"/>
              <a:gd name="connsiteX546" fmla="*/ 278707 w 7467600"/>
              <a:gd name="connsiteY546" fmla="*/ 1352270 h 6858000"/>
              <a:gd name="connsiteX547" fmla="*/ 321570 w 7467600"/>
              <a:gd name="connsiteY547" fmla="*/ 1861610 h 6858000"/>
              <a:gd name="connsiteX548" fmla="*/ 294281 w 7467600"/>
              <a:gd name="connsiteY548" fmla="*/ 1440658 h 6858000"/>
              <a:gd name="connsiteX549" fmla="*/ 278707 w 7467600"/>
              <a:gd name="connsiteY549" fmla="*/ 1352270 h 6858000"/>
              <a:gd name="connsiteX550" fmla="*/ 1423821 w 7467600"/>
              <a:gd name="connsiteY550" fmla="*/ 1351958 h 6858000"/>
              <a:gd name="connsiteX551" fmla="*/ 1638521 w 7467600"/>
              <a:gd name="connsiteY551" fmla="*/ 1908470 h 6858000"/>
              <a:gd name="connsiteX552" fmla="*/ 1754199 w 7467600"/>
              <a:gd name="connsiteY552" fmla="*/ 2149284 h 6858000"/>
              <a:gd name="connsiteX553" fmla="*/ 1908359 w 7467600"/>
              <a:gd name="connsiteY553" fmla="*/ 2364988 h 6858000"/>
              <a:gd name="connsiteX554" fmla="*/ 1647661 w 7467600"/>
              <a:gd name="connsiteY554" fmla="*/ 1825945 h 6858000"/>
              <a:gd name="connsiteX555" fmla="*/ 1423821 w 7467600"/>
              <a:gd name="connsiteY555" fmla="*/ 1351958 h 6858000"/>
              <a:gd name="connsiteX556" fmla="*/ 1431890 w 7467600"/>
              <a:gd name="connsiteY556" fmla="*/ 1306475 h 6858000"/>
              <a:gd name="connsiteX557" fmla="*/ 1507597 w 7467600"/>
              <a:gd name="connsiteY557" fmla="*/ 1446132 h 6858000"/>
              <a:gd name="connsiteX558" fmla="*/ 1674586 w 7467600"/>
              <a:gd name="connsiteY558" fmla="*/ 1813832 h 6858000"/>
              <a:gd name="connsiteX559" fmla="*/ 1815950 w 7467600"/>
              <a:gd name="connsiteY559" fmla="*/ 2128564 h 6858000"/>
              <a:gd name="connsiteX560" fmla="*/ 1984242 w 7467600"/>
              <a:gd name="connsiteY560" fmla="*/ 2430829 h 6858000"/>
              <a:gd name="connsiteX561" fmla="*/ 2014023 w 7467600"/>
              <a:gd name="connsiteY561" fmla="*/ 2450995 h 6858000"/>
              <a:gd name="connsiteX562" fmla="*/ 1747337 w 7467600"/>
              <a:gd name="connsiteY562" fmla="*/ 1855264 h 6858000"/>
              <a:gd name="connsiteX563" fmla="*/ 1533749 w 7467600"/>
              <a:gd name="connsiteY563" fmla="*/ 1478656 h 6858000"/>
              <a:gd name="connsiteX564" fmla="*/ 1431890 w 7467600"/>
              <a:gd name="connsiteY564" fmla="*/ 1306475 h 6858000"/>
              <a:gd name="connsiteX565" fmla="*/ 5052692 w 7467600"/>
              <a:gd name="connsiteY565" fmla="*/ 1292994 h 6858000"/>
              <a:gd name="connsiteX566" fmla="*/ 5200661 w 7467600"/>
              <a:gd name="connsiteY566" fmla="*/ 1635186 h 6858000"/>
              <a:gd name="connsiteX567" fmla="*/ 5297138 w 7467600"/>
              <a:gd name="connsiteY567" fmla="*/ 1906351 h 6858000"/>
              <a:gd name="connsiteX568" fmla="*/ 5052692 w 7467600"/>
              <a:gd name="connsiteY568" fmla="*/ 1292994 h 6858000"/>
              <a:gd name="connsiteX569" fmla="*/ 5009948 w 7467600"/>
              <a:gd name="connsiteY569" fmla="*/ 1273619 h 6858000"/>
              <a:gd name="connsiteX570" fmla="*/ 5121777 w 7467600"/>
              <a:gd name="connsiteY570" fmla="*/ 1654213 h 6858000"/>
              <a:gd name="connsiteX571" fmla="*/ 5293545 w 7467600"/>
              <a:gd name="connsiteY571" fmla="*/ 2072247 h 6858000"/>
              <a:gd name="connsiteX572" fmla="*/ 5294042 w 7467600"/>
              <a:gd name="connsiteY572" fmla="*/ 2065019 h 6858000"/>
              <a:gd name="connsiteX573" fmla="*/ 5171936 w 7467600"/>
              <a:gd name="connsiteY573" fmla="*/ 1647613 h 6858000"/>
              <a:gd name="connsiteX574" fmla="*/ 5009948 w 7467600"/>
              <a:gd name="connsiteY574" fmla="*/ 1273619 h 6858000"/>
              <a:gd name="connsiteX575" fmla="*/ 655236 w 7467600"/>
              <a:gd name="connsiteY575" fmla="*/ 1268632 h 6858000"/>
              <a:gd name="connsiteX576" fmla="*/ 839521 w 7467600"/>
              <a:gd name="connsiteY576" fmla="*/ 1685315 h 6858000"/>
              <a:gd name="connsiteX577" fmla="*/ 1109416 w 7467600"/>
              <a:gd name="connsiteY577" fmla="*/ 2061663 h 6858000"/>
              <a:gd name="connsiteX578" fmla="*/ 1298300 w 7467600"/>
              <a:gd name="connsiteY578" fmla="*/ 2247742 h 6858000"/>
              <a:gd name="connsiteX579" fmla="*/ 1125871 w 7467600"/>
              <a:gd name="connsiteY579" fmla="*/ 1989513 h 6858000"/>
              <a:gd name="connsiteX580" fmla="*/ 981574 w 7467600"/>
              <a:gd name="connsiteY580" fmla="*/ 1783157 h 6858000"/>
              <a:gd name="connsiteX581" fmla="*/ 922198 w 7467600"/>
              <a:gd name="connsiteY581" fmla="*/ 1677437 h 6858000"/>
              <a:gd name="connsiteX582" fmla="*/ 869293 w 7467600"/>
              <a:gd name="connsiteY582" fmla="*/ 1583214 h 6858000"/>
              <a:gd name="connsiteX583" fmla="*/ 751431 w 7467600"/>
              <a:gd name="connsiteY583" fmla="*/ 1405731 h 6858000"/>
              <a:gd name="connsiteX584" fmla="*/ 655236 w 7467600"/>
              <a:gd name="connsiteY584" fmla="*/ 1268632 h 6858000"/>
              <a:gd name="connsiteX585" fmla="*/ 6516292 w 7467600"/>
              <a:gd name="connsiteY585" fmla="*/ 1263064 h 6858000"/>
              <a:gd name="connsiteX586" fmla="*/ 5736320 w 7467600"/>
              <a:gd name="connsiteY586" fmla="*/ 1501803 h 6858000"/>
              <a:gd name="connsiteX587" fmla="*/ 6516292 w 7467600"/>
              <a:gd name="connsiteY587" fmla="*/ 1263064 h 6858000"/>
              <a:gd name="connsiteX588" fmla="*/ 291466 w 7467600"/>
              <a:gd name="connsiteY588" fmla="*/ 1250369 h 6858000"/>
              <a:gd name="connsiteX589" fmla="*/ 323180 w 7467600"/>
              <a:gd name="connsiteY589" fmla="*/ 1435283 h 6858000"/>
              <a:gd name="connsiteX590" fmla="*/ 349381 w 7467600"/>
              <a:gd name="connsiteY590" fmla="*/ 1875041 h 6858000"/>
              <a:gd name="connsiteX591" fmla="*/ 374363 w 7467600"/>
              <a:gd name="connsiteY591" fmla="*/ 1506494 h 6858000"/>
              <a:gd name="connsiteX592" fmla="*/ 302168 w 7467600"/>
              <a:gd name="connsiteY592" fmla="*/ 1274495 h 6858000"/>
              <a:gd name="connsiteX593" fmla="*/ 291466 w 7467600"/>
              <a:gd name="connsiteY593" fmla="*/ 1250369 h 6858000"/>
              <a:gd name="connsiteX594" fmla="*/ 678222 w 7467600"/>
              <a:gd name="connsiteY594" fmla="*/ 1248670 h 6858000"/>
              <a:gd name="connsiteX595" fmla="*/ 775536 w 7467600"/>
              <a:gd name="connsiteY595" fmla="*/ 1388015 h 6858000"/>
              <a:gd name="connsiteX596" fmla="*/ 894529 w 7467600"/>
              <a:gd name="connsiteY596" fmla="*/ 1567739 h 6858000"/>
              <a:gd name="connsiteX597" fmla="*/ 948000 w 7467600"/>
              <a:gd name="connsiteY597" fmla="*/ 1663088 h 6858000"/>
              <a:gd name="connsiteX598" fmla="*/ 1006812 w 7467600"/>
              <a:gd name="connsiteY598" fmla="*/ 1767683 h 6858000"/>
              <a:gd name="connsiteX599" fmla="*/ 1149133 w 7467600"/>
              <a:gd name="connsiteY599" fmla="*/ 1971513 h 6858000"/>
              <a:gd name="connsiteX600" fmla="*/ 1333952 w 7467600"/>
              <a:gd name="connsiteY600" fmla="*/ 2251620 h 6858000"/>
              <a:gd name="connsiteX601" fmla="*/ 1337329 w 7467600"/>
              <a:gd name="connsiteY601" fmla="*/ 2258350 h 6858000"/>
              <a:gd name="connsiteX602" fmla="*/ 1014726 w 7467600"/>
              <a:gd name="connsiteY602" fmla="*/ 1615556 h 6858000"/>
              <a:gd name="connsiteX603" fmla="*/ 678222 w 7467600"/>
              <a:gd name="connsiteY603" fmla="*/ 1248670 h 6858000"/>
              <a:gd name="connsiteX604" fmla="*/ 6691602 w 7467600"/>
              <a:gd name="connsiteY604" fmla="*/ 1140573 h 6858000"/>
              <a:gd name="connsiteX605" fmla="*/ 6571100 w 7467600"/>
              <a:gd name="connsiteY605" fmla="*/ 1183662 h 6858000"/>
              <a:gd name="connsiteX606" fmla="*/ 6241687 w 7467600"/>
              <a:gd name="connsiteY606" fmla="*/ 1257600 h 6858000"/>
              <a:gd name="connsiteX607" fmla="*/ 5693009 w 7467600"/>
              <a:gd name="connsiteY607" fmla="*/ 1478256 h 6858000"/>
              <a:gd name="connsiteX608" fmla="*/ 6548420 w 7467600"/>
              <a:gd name="connsiteY608" fmla="*/ 1214599 h 6858000"/>
              <a:gd name="connsiteX609" fmla="*/ 6605473 w 7467600"/>
              <a:gd name="connsiteY609" fmla="*/ 1184686 h 6858000"/>
              <a:gd name="connsiteX610" fmla="*/ 6691602 w 7467600"/>
              <a:gd name="connsiteY610" fmla="*/ 1140573 h 6858000"/>
              <a:gd name="connsiteX611" fmla="*/ 4002475 w 7467600"/>
              <a:gd name="connsiteY611" fmla="*/ 1037802 h 6858000"/>
              <a:gd name="connsiteX612" fmla="*/ 4000324 w 7467600"/>
              <a:gd name="connsiteY612" fmla="*/ 1039362 h 6858000"/>
              <a:gd name="connsiteX613" fmla="*/ 4002862 w 7467600"/>
              <a:gd name="connsiteY613" fmla="*/ 1042866 h 6858000"/>
              <a:gd name="connsiteX614" fmla="*/ 4002475 w 7467600"/>
              <a:gd name="connsiteY614" fmla="*/ 1037802 h 6858000"/>
              <a:gd name="connsiteX615" fmla="*/ 506322 w 7467600"/>
              <a:gd name="connsiteY615" fmla="*/ 1020997 h 6858000"/>
              <a:gd name="connsiteX616" fmla="*/ 533068 w 7467600"/>
              <a:gd name="connsiteY616" fmla="*/ 1029409 h 6858000"/>
              <a:gd name="connsiteX617" fmla="*/ 1232525 w 7467600"/>
              <a:gd name="connsiteY617" fmla="*/ 1804675 h 6858000"/>
              <a:gd name="connsiteX618" fmla="*/ 1388858 w 7467600"/>
              <a:gd name="connsiteY618" fmla="*/ 2368011 h 6858000"/>
              <a:gd name="connsiteX619" fmla="*/ 1384098 w 7467600"/>
              <a:gd name="connsiteY619" fmla="*/ 2378125 h 6858000"/>
              <a:gd name="connsiteX620" fmla="*/ 1425393 w 7467600"/>
              <a:gd name="connsiteY620" fmla="*/ 2589124 h 6858000"/>
              <a:gd name="connsiteX621" fmla="*/ 1424001 w 7467600"/>
              <a:gd name="connsiteY621" fmla="*/ 2597541 h 6858000"/>
              <a:gd name="connsiteX622" fmla="*/ 2152729 w 7467600"/>
              <a:gd name="connsiteY622" fmla="*/ 2864487 h 6858000"/>
              <a:gd name="connsiteX623" fmla="*/ 2020609 w 7467600"/>
              <a:gd name="connsiteY623" fmla="*/ 2539671 h 6858000"/>
              <a:gd name="connsiteX624" fmla="*/ 2018920 w 7467600"/>
              <a:gd name="connsiteY624" fmla="*/ 2536309 h 6858000"/>
              <a:gd name="connsiteX625" fmla="*/ 1342441 w 7467600"/>
              <a:gd name="connsiteY625" fmla="*/ 1173017 h 6858000"/>
              <a:gd name="connsiteX626" fmla="*/ 1367925 w 7467600"/>
              <a:gd name="connsiteY626" fmla="*/ 1135648 h 6858000"/>
              <a:gd name="connsiteX627" fmla="*/ 1771401 w 7467600"/>
              <a:gd name="connsiteY627" fmla="*/ 1806673 h 6858000"/>
              <a:gd name="connsiteX628" fmla="*/ 1972385 w 7467600"/>
              <a:gd name="connsiteY628" fmla="*/ 2198735 h 6858000"/>
              <a:gd name="connsiteX629" fmla="*/ 2040892 w 7467600"/>
              <a:gd name="connsiteY629" fmla="*/ 2405205 h 6858000"/>
              <a:gd name="connsiteX630" fmla="*/ 2131689 w 7467600"/>
              <a:gd name="connsiteY630" fmla="*/ 1936926 h 6858000"/>
              <a:gd name="connsiteX631" fmla="*/ 2454820 w 7467600"/>
              <a:gd name="connsiteY631" fmla="*/ 1248808 h 6858000"/>
              <a:gd name="connsiteX632" fmla="*/ 2492512 w 7467600"/>
              <a:gd name="connsiteY632" fmla="*/ 1302920 h 6858000"/>
              <a:gd name="connsiteX633" fmla="*/ 2081216 w 7467600"/>
              <a:gd name="connsiteY633" fmla="*/ 2527513 h 6858000"/>
              <a:gd name="connsiteX634" fmla="*/ 2081211 w 7467600"/>
              <a:gd name="connsiteY634" fmla="*/ 2528916 h 6858000"/>
              <a:gd name="connsiteX635" fmla="*/ 2199067 w 7467600"/>
              <a:gd name="connsiteY635" fmla="*/ 2884061 h 6858000"/>
              <a:gd name="connsiteX636" fmla="*/ 3192586 w 7467600"/>
              <a:gd name="connsiteY636" fmla="*/ 3411496 h 6858000"/>
              <a:gd name="connsiteX637" fmla="*/ 3182620 w 7467600"/>
              <a:gd name="connsiteY637" fmla="*/ 3483279 h 6858000"/>
              <a:gd name="connsiteX638" fmla="*/ 2435119 w 7467600"/>
              <a:gd name="connsiteY638" fmla="*/ 3080173 h 6858000"/>
              <a:gd name="connsiteX639" fmla="*/ 2410152 w 7467600"/>
              <a:gd name="connsiteY639" fmla="*/ 3063751 h 6858000"/>
              <a:gd name="connsiteX640" fmla="*/ 2408099 w 7467600"/>
              <a:gd name="connsiteY640" fmla="*/ 3064403 h 6858000"/>
              <a:gd name="connsiteX641" fmla="*/ 2407218 w 7467600"/>
              <a:gd name="connsiteY641" fmla="*/ 3070324 h 6858000"/>
              <a:gd name="connsiteX642" fmla="*/ 2380138 w 7467600"/>
              <a:gd name="connsiteY642" fmla="*/ 3099341 h 6858000"/>
              <a:gd name="connsiteX643" fmla="*/ 1765923 w 7467600"/>
              <a:gd name="connsiteY643" fmla="*/ 3581043 h 6858000"/>
              <a:gd name="connsiteX644" fmla="*/ 1702258 w 7467600"/>
              <a:gd name="connsiteY644" fmla="*/ 3612286 h 6858000"/>
              <a:gd name="connsiteX645" fmla="*/ 1538370 w 7467600"/>
              <a:gd name="connsiteY645" fmla="*/ 3811804 h 6858000"/>
              <a:gd name="connsiteX646" fmla="*/ 542867 w 7467600"/>
              <a:gd name="connsiteY646" fmla="*/ 4944092 h 6858000"/>
              <a:gd name="connsiteX647" fmla="*/ 515800 w 7467600"/>
              <a:gd name="connsiteY647" fmla="*/ 4862180 h 6858000"/>
              <a:gd name="connsiteX648" fmla="*/ 909145 w 7467600"/>
              <a:gd name="connsiteY648" fmla="*/ 4199225 h 6858000"/>
              <a:gd name="connsiteX649" fmla="*/ 1214067 w 7467600"/>
              <a:gd name="connsiteY649" fmla="*/ 3908561 h 6858000"/>
              <a:gd name="connsiteX650" fmla="*/ 640967 w 7467600"/>
              <a:gd name="connsiteY650" fmla="*/ 4105601 h 6858000"/>
              <a:gd name="connsiteX651" fmla="*/ 112563 w 7467600"/>
              <a:gd name="connsiteY651" fmla="*/ 4396952 h 6858000"/>
              <a:gd name="connsiteX652" fmla="*/ 0 w 7467600"/>
              <a:gd name="connsiteY652" fmla="*/ 4466006 h 6858000"/>
              <a:gd name="connsiteX653" fmla="*/ 0 w 7467600"/>
              <a:gd name="connsiteY653" fmla="*/ 4233763 h 6858000"/>
              <a:gd name="connsiteX654" fmla="*/ 36881 w 7467600"/>
              <a:gd name="connsiteY654" fmla="*/ 4200118 h 6858000"/>
              <a:gd name="connsiteX655" fmla="*/ 910534 w 7467600"/>
              <a:gd name="connsiteY655" fmla="*/ 3629753 h 6858000"/>
              <a:gd name="connsiteX656" fmla="*/ 1578717 w 7467600"/>
              <a:gd name="connsiteY656" fmla="*/ 3575982 h 6858000"/>
              <a:gd name="connsiteX657" fmla="*/ 2338780 w 7467600"/>
              <a:gd name="connsiteY657" fmla="*/ 3033725 h 6858000"/>
              <a:gd name="connsiteX658" fmla="*/ 1807991 w 7467600"/>
              <a:gd name="connsiteY658" fmla="*/ 2807184 h 6858000"/>
              <a:gd name="connsiteX659" fmla="*/ 1416358 w 7467600"/>
              <a:gd name="connsiteY659" fmla="*/ 3112571 h 6858000"/>
              <a:gd name="connsiteX660" fmla="*/ 939066 w 7467600"/>
              <a:gd name="connsiteY660" fmla="*/ 3378798 h 6858000"/>
              <a:gd name="connsiteX661" fmla="*/ 115099 w 7467600"/>
              <a:gd name="connsiteY661" fmla="*/ 3607650 h 6858000"/>
              <a:gd name="connsiteX662" fmla="*/ 97284 w 7467600"/>
              <a:gd name="connsiteY662" fmla="*/ 3520393 h 6858000"/>
              <a:gd name="connsiteX663" fmla="*/ 922050 w 7467600"/>
              <a:gd name="connsiteY663" fmla="*/ 3074867 h 6858000"/>
              <a:gd name="connsiteX664" fmla="*/ 1405265 w 7467600"/>
              <a:gd name="connsiteY664" fmla="*/ 3016319 h 6858000"/>
              <a:gd name="connsiteX665" fmla="*/ 1407512 w 7467600"/>
              <a:gd name="connsiteY665" fmla="*/ 3018001 h 6858000"/>
              <a:gd name="connsiteX666" fmla="*/ 1726266 w 7467600"/>
              <a:gd name="connsiteY666" fmla="*/ 2777274 h 6858000"/>
              <a:gd name="connsiteX667" fmla="*/ 625390 w 7467600"/>
              <a:gd name="connsiteY667" fmla="*/ 2514541 h 6858000"/>
              <a:gd name="connsiteX668" fmla="*/ 619799 w 7467600"/>
              <a:gd name="connsiteY668" fmla="*/ 2527180 h 6858000"/>
              <a:gd name="connsiteX669" fmla="*/ 310030 w 7467600"/>
              <a:gd name="connsiteY669" fmla="*/ 2771818 h 6858000"/>
              <a:gd name="connsiteX670" fmla="*/ 173877 w 7467600"/>
              <a:gd name="connsiteY670" fmla="*/ 2937056 h 6858000"/>
              <a:gd name="connsiteX671" fmla="*/ 77889 w 7467600"/>
              <a:gd name="connsiteY671" fmla="*/ 3138440 h 6858000"/>
              <a:gd name="connsiteX672" fmla="*/ 0 w 7467600"/>
              <a:gd name="connsiteY672" fmla="*/ 3271395 h 6858000"/>
              <a:gd name="connsiteX673" fmla="*/ 0 w 7467600"/>
              <a:gd name="connsiteY673" fmla="*/ 3153002 h 6858000"/>
              <a:gd name="connsiteX674" fmla="*/ 2386 w 7467600"/>
              <a:gd name="connsiteY674" fmla="*/ 3149203 h 6858000"/>
              <a:gd name="connsiteX675" fmla="*/ 89753 w 7467600"/>
              <a:gd name="connsiteY675" fmla="*/ 2987702 h 6858000"/>
              <a:gd name="connsiteX676" fmla="*/ 76869 w 7467600"/>
              <a:gd name="connsiteY676" fmla="*/ 3005404 h 6858000"/>
              <a:gd name="connsiteX677" fmla="*/ 32049 w 7467600"/>
              <a:gd name="connsiteY677" fmla="*/ 3065814 h 6858000"/>
              <a:gd name="connsiteX678" fmla="*/ 0 w 7467600"/>
              <a:gd name="connsiteY678" fmla="*/ 3108744 h 6858000"/>
              <a:gd name="connsiteX679" fmla="*/ 0 w 7467600"/>
              <a:gd name="connsiteY679" fmla="*/ 3058059 h 6858000"/>
              <a:gd name="connsiteX680" fmla="*/ 7610 w 7467600"/>
              <a:gd name="connsiteY680" fmla="*/ 3047889 h 6858000"/>
              <a:gd name="connsiteX681" fmla="*/ 52419 w 7467600"/>
              <a:gd name="connsiteY681" fmla="*/ 2987479 h 6858000"/>
              <a:gd name="connsiteX682" fmla="*/ 59142 w 7467600"/>
              <a:gd name="connsiteY682" fmla="*/ 2978488 h 6858000"/>
              <a:gd name="connsiteX683" fmla="*/ 0 w 7467600"/>
              <a:gd name="connsiteY683" fmla="*/ 3015334 h 6858000"/>
              <a:gd name="connsiteX684" fmla="*/ 0 w 7467600"/>
              <a:gd name="connsiteY684" fmla="*/ 2914286 h 6858000"/>
              <a:gd name="connsiteX685" fmla="*/ 36383 w 7467600"/>
              <a:gd name="connsiteY685" fmla="*/ 2901128 h 6858000"/>
              <a:gd name="connsiteX686" fmla="*/ 156329 w 7467600"/>
              <a:gd name="connsiteY686" fmla="*/ 2840533 h 6858000"/>
              <a:gd name="connsiteX687" fmla="*/ 358355 w 7467600"/>
              <a:gd name="connsiteY687" fmla="*/ 2620471 h 6858000"/>
              <a:gd name="connsiteX688" fmla="*/ 510577 w 7467600"/>
              <a:gd name="connsiteY688" fmla="*/ 2501244 h 6858000"/>
              <a:gd name="connsiteX689" fmla="*/ 211967 w 7467600"/>
              <a:gd name="connsiteY689" fmla="*/ 2479171 h 6858000"/>
              <a:gd name="connsiteX690" fmla="*/ 0 w 7467600"/>
              <a:gd name="connsiteY690" fmla="*/ 2476398 h 6858000"/>
              <a:gd name="connsiteX691" fmla="*/ 0 w 7467600"/>
              <a:gd name="connsiteY691" fmla="*/ 2389189 h 6858000"/>
              <a:gd name="connsiteX692" fmla="*/ 103062 w 7467600"/>
              <a:gd name="connsiteY692" fmla="*/ 2389518 h 6858000"/>
              <a:gd name="connsiteX693" fmla="*/ 510734 w 7467600"/>
              <a:gd name="connsiteY693" fmla="*/ 2416201 h 6858000"/>
              <a:gd name="connsiteX694" fmla="*/ 279257 w 7467600"/>
              <a:gd name="connsiteY694" fmla="*/ 2092102 h 6858000"/>
              <a:gd name="connsiteX695" fmla="*/ 65265 w 7467600"/>
              <a:gd name="connsiteY695" fmla="*/ 2006049 h 6858000"/>
              <a:gd name="connsiteX696" fmla="*/ 0 w 7467600"/>
              <a:gd name="connsiteY696" fmla="*/ 1982532 h 6858000"/>
              <a:gd name="connsiteX697" fmla="*/ 0 w 7467600"/>
              <a:gd name="connsiteY697" fmla="*/ 1912789 h 6858000"/>
              <a:gd name="connsiteX698" fmla="*/ 97460 w 7467600"/>
              <a:gd name="connsiteY698" fmla="*/ 1953725 h 6858000"/>
              <a:gd name="connsiteX699" fmla="*/ 221272 w 7467600"/>
              <a:gd name="connsiteY699" fmla="*/ 1980766 h 6858000"/>
              <a:gd name="connsiteX700" fmla="*/ 116765 w 7467600"/>
              <a:gd name="connsiteY700" fmla="*/ 1911033 h 6858000"/>
              <a:gd name="connsiteX701" fmla="*/ 16405 w 7467600"/>
              <a:gd name="connsiteY701" fmla="*/ 1803412 h 6858000"/>
              <a:gd name="connsiteX702" fmla="*/ 0 w 7467600"/>
              <a:gd name="connsiteY702" fmla="*/ 1784777 h 6858000"/>
              <a:gd name="connsiteX703" fmla="*/ 0 w 7467600"/>
              <a:gd name="connsiteY703" fmla="*/ 1740082 h 6858000"/>
              <a:gd name="connsiteX704" fmla="*/ 39394 w 7467600"/>
              <a:gd name="connsiteY704" fmla="*/ 1784856 h 6858000"/>
              <a:gd name="connsiteX705" fmla="*/ 135813 w 7467600"/>
              <a:gd name="connsiteY705" fmla="*/ 1888838 h 6858000"/>
              <a:gd name="connsiteX706" fmla="*/ 242575 w 7467600"/>
              <a:gd name="connsiteY706" fmla="*/ 1958841 h 6858000"/>
              <a:gd name="connsiteX707" fmla="*/ 82197 w 7467600"/>
              <a:gd name="connsiteY707" fmla="*/ 1754826 h 6858000"/>
              <a:gd name="connsiteX708" fmla="*/ 0 w 7467600"/>
              <a:gd name="connsiteY708" fmla="*/ 1679650 h 6858000"/>
              <a:gd name="connsiteX709" fmla="*/ 0 w 7467600"/>
              <a:gd name="connsiteY709" fmla="*/ 1602463 h 6858000"/>
              <a:gd name="connsiteX710" fmla="*/ 84689 w 7467600"/>
              <a:gd name="connsiteY710" fmla="*/ 1677442 h 6858000"/>
              <a:gd name="connsiteX711" fmla="*/ 298437 w 7467600"/>
              <a:gd name="connsiteY711" fmla="*/ 1968019 h 6858000"/>
              <a:gd name="connsiteX712" fmla="*/ 227269 w 7467600"/>
              <a:gd name="connsiteY712" fmla="*/ 1114064 h 6858000"/>
              <a:gd name="connsiteX713" fmla="*/ 248003 w 7467600"/>
              <a:gd name="connsiteY713" fmla="*/ 1089613 h 6858000"/>
              <a:gd name="connsiteX714" fmla="*/ 427020 w 7467600"/>
              <a:gd name="connsiteY714" fmla="*/ 1619803 h 6858000"/>
              <a:gd name="connsiteX715" fmla="*/ 340345 w 7467600"/>
              <a:gd name="connsiteY715" fmla="*/ 2027739 h 6858000"/>
              <a:gd name="connsiteX716" fmla="*/ 360865 w 7467600"/>
              <a:gd name="connsiteY716" fmla="*/ 2044827 h 6858000"/>
              <a:gd name="connsiteX717" fmla="*/ 560414 w 7467600"/>
              <a:gd name="connsiteY717" fmla="*/ 2421457 h 6858000"/>
              <a:gd name="connsiteX718" fmla="*/ 1359703 w 7467600"/>
              <a:gd name="connsiteY718" fmla="*/ 2578554 h 6858000"/>
              <a:gd name="connsiteX719" fmla="*/ 1359422 w 7467600"/>
              <a:gd name="connsiteY719" fmla="*/ 2577994 h 6858000"/>
              <a:gd name="connsiteX720" fmla="*/ 828701 w 7467600"/>
              <a:gd name="connsiteY720" fmla="*/ 1839520 h 6858000"/>
              <a:gd name="connsiteX721" fmla="*/ 494427 w 7467600"/>
              <a:gd name="connsiteY721" fmla="*/ 1092333 h 6858000"/>
              <a:gd name="connsiteX722" fmla="*/ 506322 w 7467600"/>
              <a:gd name="connsiteY722" fmla="*/ 1020997 h 6858000"/>
              <a:gd name="connsiteX723" fmla="*/ 4570198 w 7467600"/>
              <a:gd name="connsiteY723" fmla="*/ 978081 h 6858000"/>
              <a:gd name="connsiteX724" fmla="*/ 4523691 w 7467600"/>
              <a:gd name="connsiteY724" fmla="*/ 1127776 h 6858000"/>
              <a:gd name="connsiteX725" fmla="*/ 4509875 w 7467600"/>
              <a:gd name="connsiteY725" fmla="*/ 1167552 h 6858000"/>
              <a:gd name="connsiteX726" fmla="*/ 4478168 w 7467600"/>
              <a:gd name="connsiteY726" fmla="*/ 1260735 h 6858000"/>
              <a:gd name="connsiteX727" fmla="*/ 4409309 w 7467600"/>
              <a:gd name="connsiteY727" fmla="*/ 1666996 h 6858000"/>
              <a:gd name="connsiteX728" fmla="*/ 4370031 w 7467600"/>
              <a:gd name="connsiteY728" fmla="*/ 1955666 h 6858000"/>
              <a:gd name="connsiteX729" fmla="*/ 4570198 w 7467600"/>
              <a:gd name="connsiteY729" fmla="*/ 978081 h 6858000"/>
              <a:gd name="connsiteX730" fmla="*/ 4557898 w 7467600"/>
              <a:gd name="connsiteY730" fmla="*/ 900011 h 6858000"/>
              <a:gd name="connsiteX731" fmla="*/ 4344840 w 7467600"/>
              <a:gd name="connsiteY731" fmla="*/ 1922038 h 6858000"/>
              <a:gd name="connsiteX732" fmla="*/ 4378710 w 7467600"/>
              <a:gd name="connsiteY732" fmla="*/ 1665516 h 6858000"/>
              <a:gd name="connsiteX733" fmla="*/ 4448798 w 7467600"/>
              <a:gd name="connsiteY733" fmla="*/ 1253024 h 6858000"/>
              <a:gd name="connsiteX734" fmla="*/ 4480315 w 7467600"/>
              <a:gd name="connsiteY734" fmla="*/ 1158454 h 6858000"/>
              <a:gd name="connsiteX735" fmla="*/ 4494133 w 7467600"/>
              <a:gd name="connsiteY735" fmla="*/ 1118676 h 6858000"/>
              <a:gd name="connsiteX736" fmla="*/ 4557898 w 7467600"/>
              <a:gd name="connsiteY736" fmla="*/ 900011 h 6858000"/>
              <a:gd name="connsiteX737" fmla="*/ 5870151 w 7467600"/>
              <a:gd name="connsiteY737" fmla="*/ 898890 h 6858000"/>
              <a:gd name="connsiteX738" fmla="*/ 5861335 w 7467600"/>
              <a:gd name="connsiteY738" fmla="*/ 899177 h 6858000"/>
              <a:gd name="connsiteX739" fmla="*/ 5843702 w 7467600"/>
              <a:gd name="connsiteY739" fmla="*/ 899748 h 6858000"/>
              <a:gd name="connsiteX740" fmla="*/ 5651107 w 7467600"/>
              <a:gd name="connsiteY740" fmla="*/ 920306 h 6858000"/>
              <a:gd name="connsiteX741" fmla="*/ 5459407 w 7467600"/>
              <a:gd name="connsiteY741" fmla="*/ 940975 h 6858000"/>
              <a:gd name="connsiteX742" fmla="*/ 5374846 w 7467600"/>
              <a:gd name="connsiteY742" fmla="*/ 941988 h 6858000"/>
              <a:gd name="connsiteX743" fmla="*/ 5256105 w 7467600"/>
              <a:gd name="connsiteY743" fmla="*/ 945632 h 6858000"/>
              <a:gd name="connsiteX744" fmla="*/ 5107071 w 7467600"/>
              <a:gd name="connsiteY744" fmla="*/ 969720 h 6858000"/>
              <a:gd name="connsiteX745" fmla="*/ 4998681 w 7467600"/>
              <a:gd name="connsiteY745" fmla="*/ 988771 h 6858000"/>
              <a:gd name="connsiteX746" fmla="*/ 5870151 w 7467600"/>
              <a:gd name="connsiteY746" fmla="*/ 898890 h 6858000"/>
              <a:gd name="connsiteX747" fmla="*/ 5504425 w 7467600"/>
              <a:gd name="connsiteY747" fmla="*/ 848067 h 6858000"/>
              <a:gd name="connsiteX748" fmla="*/ 4968849 w 7467600"/>
              <a:gd name="connsiteY748" fmla="*/ 962318 h 6858000"/>
              <a:gd name="connsiteX749" fmla="*/ 5104039 w 7467600"/>
              <a:gd name="connsiteY749" fmla="*/ 940634 h 6858000"/>
              <a:gd name="connsiteX750" fmla="*/ 5256311 w 7467600"/>
              <a:gd name="connsiteY750" fmla="*/ 916490 h 6858000"/>
              <a:gd name="connsiteX751" fmla="*/ 5377381 w 7467600"/>
              <a:gd name="connsiteY751" fmla="*/ 912671 h 6858000"/>
              <a:gd name="connsiteX752" fmla="*/ 5460148 w 7467600"/>
              <a:gd name="connsiteY752" fmla="*/ 911442 h 6858000"/>
              <a:gd name="connsiteX753" fmla="*/ 5648971 w 7467600"/>
              <a:gd name="connsiteY753" fmla="*/ 891331 h 6858000"/>
              <a:gd name="connsiteX754" fmla="*/ 5844807 w 7467600"/>
              <a:gd name="connsiteY754" fmla="*/ 870718 h 6858000"/>
              <a:gd name="connsiteX755" fmla="*/ 5862975 w 7467600"/>
              <a:gd name="connsiteY755" fmla="*/ 869756 h 6858000"/>
              <a:gd name="connsiteX756" fmla="*/ 5920887 w 7467600"/>
              <a:gd name="connsiteY756" fmla="*/ 865929 h 6858000"/>
              <a:gd name="connsiteX757" fmla="*/ 5504425 w 7467600"/>
              <a:gd name="connsiteY757" fmla="*/ 848067 h 6858000"/>
              <a:gd name="connsiteX758" fmla="*/ 3607114 w 7467600"/>
              <a:gd name="connsiteY758" fmla="*/ 467441 h 6858000"/>
              <a:gd name="connsiteX759" fmla="*/ 3296242 w 7467600"/>
              <a:gd name="connsiteY759" fmla="*/ 807991 h 6858000"/>
              <a:gd name="connsiteX760" fmla="*/ 3174674 w 7467600"/>
              <a:gd name="connsiteY760" fmla="*/ 919759 h 6858000"/>
              <a:gd name="connsiteX761" fmla="*/ 3042978 w 7467600"/>
              <a:gd name="connsiteY761" fmla="*/ 1054894 h 6858000"/>
              <a:gd name="connsiteX762" fmla="*/ 2968914 w 7467600"/>
              <a:gd name="connsiteY762" fmla="*/ 1133756 h 6858000"/>
              <a:gd name="connsiteX763" fmla="*/ 3103823 w 7467600"/>
              <a:gd name="connsiteY763" fmla="*/ 1026814 h 6858000"/>
              <a:gd name="connsiteX764" fmla="*/ 3607114 w 7467600"/>
              <a:gd name="connsiteY764" fmla="*/ 467441 h 6858000"/>
              <a:gd name="connsiteX765" fmla="*/ 3744487 w 7467600"/>
              <a:gd name="connsiteY765" fmla="*/ 383136 h 6858000"/>
              <a:gd name="connsiteX766" fmla="*/ 3970213 w 7467600"/>
              <a:gd name="connsiteY766" fmla="*/ 995559 h 6858000"/>
              <a:gd name="connsiteX767" fmla="*/ 3744487 w 7467600"/>
              <a:gd name="connsiteY767" fmla="*/ 383136 h 6858000"/>
              <a:gd name="connsiteX768" fmla="*/ 3624562 w 7467600"/>
              <a:gd name="connsiteY768" fmla="*/ 367041 h 6858000"/>
              <a:gd name="connsiteX769" fmla="*/ 3489712 w 7467600"/>
              <a:gd name="connsiteY769" fmla="*/ 485386 h 6858000"/>
              <a:gd name="connsiteX770" fmla="*/ 3182994 w 7467600"/>
              <a:gd name="connsiteY770" fmla="*/ 828265 h 6858000"/>
              <a:gd name="connsiteX771" fmla="*/ 2892114 w 7467600"/>
              <a:gd name="connsiteY771" fmla="*/ 1172635 h 6858000"/>
              <a:gd name="connsiteX772" fmla="*/ 3021459 w 7467600"/>
              <a:gd name="connsiteY772" fmla="*/ 1035385 h 6858000"/>
              <a:gd name="connsiteX773" fmla="*/ 3153873 w 7467600"/>
              <a:gd name="connsiteY773" fmla="*/ 898971 h 6858000"/>
              <a:gd name="connsiteX774" fmla="*/ 3276511 w 7467600"/>
              <a:gd name="connsiteY774" fmla="*/ 786423 h 6858000"/>
              <a:gd name="connsiteX775" fmla="*/ 3584154 w 7467600"/>
              <a:gd name="connsiteY775" fmla="*/ 448218 h 6858000"/>
              <a:gd name="connsiteX776" fmla="*/ 3624562 w 7467600"/>
              <a:gd name="connsiteY776" fmla="*/ 367041 h 6858000"/>
              <a:gd name="connsiteX777" fmla="*/ 3766672 w 7467600"/>
              <a:gd name="connsiteY777" fmla="*/ 359429 h 6858000"/>
              <a:gd name="connsiteX778" fmla="*/ 3996338 w 7467600"/>
              <a:gd name="connsiteY778" fmla="*/ 968237 h 6858000"/>
              <a:gd name="connsiteX779" fmla="*/ 3766672 w 7467600"/>
              <a:gd name="connsiteY779" fmla="*/ 359429 h 6858000"/>
              <a:gd name="connsiteX780" fmla="*/ 5805386 w 7467600"/>
              <a:gd name="connsiteY780" fmla="*/ 239240 h 6858000"/>
              <a:gd name="connsiteX781" fmla="*/ 5736947 w 7467600"/>
              <a:gd name="connsiteY781" fmla="*/ 261367 h 6858000"/>
              <a:gd name="connsiteX782" fmla="*/ 5427012 w 7467600"/>
              <a:gd name="connsiteY782" fmla="*/ 311272 h 6858000"/>
              <a:gd name="connsiteX783" fmla="*/ 5147818 w 7467600"/>
              <a:gd name="connsiteY783" fmla="*/ 322112 h 6858000"/>
              <a:gd name="connsiteX784" fmla="*/ 5060854 w 7467600"/>
              <a:gd name="connsiteY784" fmla="*/ 311882 h 6858000"/>
              <a:gd name="connsiteX785" fmla="*/ 4945989 w 7467600"/>
              <a:gd name="connsiteY785" fmla="*/ 300516 h 6858000"/>
              <a:gd name="connsiteX786" fmla="*/ 5410479 w 7467600"/>
              <a:gd name="connsiteY786" fmla="*/ 348434 h 6858000"/>
              <a:gd name="connsiteX787" fmla="*/ 5805386 w 7467600"/>
              <a:gd name="connsiteY787" fmla="*/ 239240 h 6858000"/>
              <a:gd name="connsiteX788" fmla="*/ 5905192 w 7467600"/>
              <a:gd name="connsiteY788" fmla="*/ 163079 h 6858000"/>
              <a:gd name="connsiteX789" fmla="*/ 5865655 w 7467600"/>
              <a:gd name="connsiteY789" fmla="*/ 171901 h 6858000"/>
              <a:gd name="connsiteX790" fmla="*/ 5259740 w 7467600"/>
              <a:gd name="connsiteY790" fmla="*/ 257013 h 6858000"/>
              <a:gd name="connsiteX791" fmla="*/ 5208466 w 7467600"/>
              <a:gd name="connsiteY791" fmla="*/ 257550 h 6858000"/>
              <a:gd name="connsiteX792" fmla="*/ 4980204 w 7467600"/>
              <a:gd name="connsiteY792" fmla="*/ 271903 h 6858000"/>
              <a:gd name="connsiteX793" fmla="*/ 5068068 w 7467600"/>
              <a:gd name="connsiteY793" fmla="*/ 282244 h 6858000"/>
              <a:gd name="connsiteX794" fmla="*/ 5153231 w 7467600"/>
              <a:gd name="connsiteY794" fmla="*/ 292240 h 6858000"/>
              <a:gd name="connsiteX795" fmla="*/ 5426491 w 7467600"/>
              <a:gd name="connsiteY795" fmla="*/ 281128 h 6858000"/>
              <a:gd name="connsiteX796" fmla="*/ 5731212 w 7467600"/>
              <a:gd name="connsiteY796" fmla="*/ 231951 h 6858000"/>
              <a:gd name="connsiteX797" fmla="*/ 5905192 w 7467600"/>
              <a:gd name="connsiteY797" fmla="*/ 163079 h 6858000"/>
              <a:gd name="connsiteX798" fmla="*/ 5944437 w 7467600"/>
              <a:gd name="connsiteY798" fmla="*/ 113829 h 6858000"/>
              <a:gd name="connsiteX799" fmla="*/ 5825032 w 7467600"/>
              <a:gd name="connsiteY799" fmla="*/ 146405 h 6858000"/>
              <a:gd name="connsiteX800" fmla="*/ 4955599 w 7467600"/>
              <a:gd name="connsiteY800" fmla="*/ 247008 h 6858000"/>
              <a:gd name="connsiteX801" fmla="*/ 5210104 w 7467600"/>
              <a:gd name="connsiteY801" fmla="*/ 228123 h 6858000"/>
              <a:gd name="connsiteX802" fmla="*/ 5261015 w 7467600"/>
              <a:gd name="connsiteY802" fmla="*/ 227087 h 6858000"/>
              <a:gd name="connsiteX803" fmla="*/ 5861181 w 7467600"/>
              <a:gd name="connsiteY803" fmla="*/ 143093 h 6858000"/>
              <a:gd name="connsiteX804" fmla="*/ 5961252 w 7467600"/>
              <a:gd name="connsiteY804" fmla="*/ 114820 h 6858000"/>
              <a:gd name="connsiteX805" fmla="*/ 5944437 w 7467600"/>
              <a:gd name="connsiteY805" fmla="*/ 113829 h 6858000"/>
              <a:gd name="connsiteX806" fmla="*/ 3882765 w 7467600"/>
              <a:gd name="connsiteY806" fmla="*/ 0 h 6858000"/>
              <a:gd name="connsiteX807" fmla="*/ 3995099 w 7467600"/>
              <a:gd name="connsiteY807" fmla="*/ 0 h 6858000"/>
              <a:gd name="connsiteX808" fmla="*/ 4163818 w 7467600"/>
              <a:gd name="connsiteY808" fmla="*/ 234104 h 6858000"/>
              <a:gd name="connsiteX809" fmla="*/ 4172099 w 7467600"/>
              <a:gd name="connsiteY809" fmla="*/ 234207 h 6858000"/>
              <a:gd name="connsiteX810" fmla="*/ 4784282 w 7467600"/>
              <a:gd name="connsiteY810" fmla="*/ 276561 h 6858000"/>
              <a:gd name="connsiteX811" fmla="*/ 4801687 w 7467600"/>
              <a:gd name="connsiteY811" fmla="*/ 267764 h 6858000"/>
              <a:gd name="connsiteX812" fmla="*/ 6082788 w 7467600"/>
              <a:gd name="connsiteY812" fmla="*/ 64119 h 6858000"/>
              <a:gd name="connsiteX813" fmla="*/ 6099442 w 7467600"/>
              <a:gd name="connsiteY813" fmla="*/ 82568 h 6858000"/>
              <a:gd name="connsiteX814" fmla="*/ 4804137 w 7467600"/>
              <a:gd name="connsiteY814" fmla="*/ 320931 h 6858000"/>
              <a:gd name="connsiteX815" fmla="*/ 4227047 w 7467600"/>
              <a:gd name="connsiteY815" fmla="*/ 313415 h 6858000"/>
              <a:gd name="connsiteX816" fmla="*/ 4346041 w 7467600"/>
              <a:gd name="connsiteY816" fmla="*/ 456086 h 6858000"/>
              <a:gd name="connsiteX817" fmla="*/ 4870967 w 7467600"/>
              <a:gd name="connsiteY817" fmla="*/ 963061 h 6858000"/>
              <a:gd name="connsiteX818" fmla="*/ 4889647 w 7467600"/>
              <a:gd name="connsiteY818" fmla="*/ 957147 h 6858000"/>
              <a:gd name="connsiteX819" fmla="*/ 5422504 w 7467600"/>
              <a:gd name="connsiteY819" fmla="*/ 805191 h 6858000"/>
              <a:gd name="connsiteX820" fmla="*/ 6087656 w 7467600"/>
              <a:gd name="connsiteY820" fmla="*/ 826703 h 6858000"/>
              <a:gd name="connsiteX821" fmla="*/ 6058717 w 7467600"/>
              <a:gd name="connsiteY821" fmla="*/ 865992 h 6858000"/>
              <a:gd name="connsiteX822" fmla="*/ 4974153 w 7467600"/>
              <a:gd name="connsiteY822" fmla="*/ 1045456 h 6858000"/>
              <a:gd name="connsiteX823" fmla="*/ 5627835 w 7467600"/>
              <a:gd name="connsiteY823" fmla="*/ 1472077 h 6858000"/>
              <a:gd name="connsiteX824" fmla="*/ 5629817 w 7467600"/>
              <a:gd name="connsiteY824" fmla="*/ 1471412 h 6858000"/>
              <a:gd name="connsiteX825" fmla="*/ 5634124 w 7467600"/>
              <a:gd name="connsiteY825" fmla="*/ 1470572 h 6858000"/>
              <a:gd name="connsiteX826" fmla="*/ 5755832 w 7467600"/>
              <a:gd name="connsiteY826" fmla="*/ 1383886 h 6858000"/>
              <a:gd name="connsiteX827" fmla="*/ 6014186 w 7467600"/>
              <a:gd name="connsiteY827" fmla="*/ 1279799 h 6858000"/>
              <a:gd name="connsiteX828" fmla="*/ 6901619 w 7467600"/>
              <a:gd name="connsiteY828" fmla="*/ 1047874 h 6858000"/>
              <a:gd name="connsiteX829" fmla="*/ 6931566 w 7467600"/>
              <a:gd name="connsiteY829" fmla="*/ 1062034 h 6858000"/>
              <a:gd name="connsiteX830" fmla="*/ 5790982 w 7467600"/>
              <a:gd name="connsiteY830" fmla="*/ 1561380 h 6858000"/>
              <a:gd name="connsiteX831" fmla="*/ 6188971 w 7467600"/>
              <a:gd name="connsiteY831" fmla="*/ 1755168 h 6858000"/>
              <a:gd name="connsiteX832" fmla="*/ 6202446 w 7467600"/>
              <a:gd name="connsiteY832" fmla="*/ 1752268 h 6858000"/>
              <a:gd name="connsiteX833" fmla="*/ 7179560 w 7467600"/>
              <a:gd name="connsiteY833" fmla="*/ 1467551 h 6858000"/>
              <a:gd name="connsiteX834" fmla="*/ 7158730 w 7467600"/>
              <a:gd name="connsiteY834" fmla="*/ 1507835 h 6858000"/>
              <a:gd name="connsiteX835" fmla="*/ 6326959 w 7467600"/>
              <a:gd name="connsiteY835" fmla="*/ 1817686 h 6858000"/>
              <a:gd name="connsiteX836" fmla="*/ 6537433 w 7467600"/>
              <a:gd name="connsiteY836" fmla="*/ 1907790 h 6858000"/>
              <a:gd name="connsiteX837" fmla="*/ 6550221 w 7467600"/>
              <a:gd name="connsiteY837" fmla="*/ 1910729 h 6858000"/>
              <a:gd name="connsiteX838" fmla="*/ 6964438 w 7467600"/>
              <a:gd name="connsiteY838" fmla="*/ 2209505 h 6858000"/>
              <a:gd name="connsiteX839" fmla="*/ 7367862 w 7467600"/>
              <a:gd name="connsiteY839" fmla="*/ 2806833 h 6858000"/>
              <a:gd name="connsiteX840" fmla="*/ 7364329 w 7467600"/>
              <a:gd name="connsiteY840" fmla="*/ 2826907 h 6858000"/>
              <a:gd name="connsiteX841" fmla="*/ 7290545 w 7467600"/>
              <a:gd name="connsiteY841" fmla="*/ 2850663 h 6858000"/>
              <a:gd name="connsiteX842" fmla="*/ 6472036 w 7467600"/>
              <a:gd name="connsiteY842" fmla="*/ 1959003 h 6858000"/>
              <a:gd name="connsiteX843" fmla="*/ 5792897 w 7467600"/>
              <a:gd name="connsiteY843" fmla="*/ 1647747 h 6858000"/>
              <a:gd name="connsiteX844" fmla="*/ 5842751 w 7467600"/>
              <a:gd name="connsiteY844" fmla="*/ 1816112 h 6858000"/>
              <a:gd name="connsiteX845" fmla="*/ 5847424 w 7467600"/>
              <a:gd name="connsiteY845" fmla="*/ 1815776 h 6858000"/>
              <a:gd name="connsiteX846" fmla="*/ 6399821 w 7467600"/>
              <a:gd name="connsiteY846" fmla="*/ 2344799 h 6858000"/>
              <a:gd name="connsiteX847" fmla="*/ 6323232 w 7467600"/>
              <a:gd name="connsiteY847" fmla="*/ 2389634 h 6858000"/>
              <a:gd name="connsiteX848" fmla="*/ 5942958 w 7467600"/>
              <a:gd name="connsiteY848" fmla="*/ 2077708 h 6858000"/>
              <a:gd name="connsiteX849" fmla="*/ 5921559 w 7467600"/>
              <a:gd name="connsiteY849" fmla="*/ 2378596 h 6858000"/>
              <a:gd name="connsiteX850" fmla="*/ 5817651 w 7467600"/>
              <a:gd name="connsiteY850" fmla="*/ 3023919 h 6858000"/>
              <a:gd name="connsiteX851" fmla="*/ 5729634 w 7467600"/>
              <a:gd name="connsiteY851" fmla="*/ 3051849 h 6858000"/>
              <a:gd name="connsiteX852" fmla="*/ 5611018 w 7467600"/>
              <a:gd name="connsiteY852" fmla="*/ 2316769 h 6858000"/>
              <a:gd name="connsiteX853" fmla="*/ 5687608 w 7467600"/>
              <a:gd name="connsiteY853" fmla="*/ 2039972 h 6858000"/>
              <a:gd name="connsiteX854" fmla="*/ 5657554 w 7467600"/>
              <a:gd name="connsiteY854" fmla="*/ 1576445 h 6858000"/>
              <a:gd name="connsiteX855" fmla="*/ 5150475 w 7467600"/>
              <a:gd name="connsiteY855" fmla="*/ 1274012 h 6858000"/>
              <a:gd name="connsiteX856" fmla="*/ 5349142 w 7467600"/>
              <a:gd name="connsiteY856" fmla="*/ 2204405 h 6858000"/>
              <a:gd name="connsiteX857" fmla="*/ 5262214 w 7467600"/>
              <a:gd name="connsiteY857" fmla="*/ 2233836 h 6858000"/>
              <a:gd name="connsiteX858" fmla="*/ 4981539 w 7467600"/>
              <a:gd name="connsiteY858" fmla="*/ 1542201 h 6858000"/>
              <a:gd name="connsiteX859" fmla="*/ 4958461 w 7467600"/>
              <a:gd name="connsiteY859" fmla="*/ 1136957 h 6858000"/>
              <a:gd name="connsiteX860" fmla="*/ 4655015 w 7467600"/>
              <a:gd name="connsiteY860" fmla="*/ 891426 h 6858000"/>
              <a:gd name="connsiteX861" fmla="*/ 4348002 w 7467600"/>
              <a:gd name="connsiteY861" fmla="*/ 2205895 h 6858000"/>
              <a:gd name="connsiteX862" fmla="*/ 4262250 w 7467600"/>
              <a:gd name="connsiteY862" fmla="*/ 2219972 h 6858000"/>
              <a:gd name="connsiteX863" fmla="*/ 4550611 w 7467600"/>
              <a:gd name="connsiteY863" fmla="*/ 817540 h 6858000"/>
              <a:gd name="connsiteX864" fmla="*/ 4564418 w 7467600"/>
              <a:gd name="connsiteY864" fmla="*/ 808293 h 6858000"/>
              <a:gd name="connsiteX865" fmla="*/ 4266388 w 7467600"/>
              <a:gd name="connsiteY865" fmla="*/ 500083 h 6858000"/>
              <a:gd name="connsiteX866" fmla="*/ 4032842 w 7467600"/>
              <a:gd name="connsiteY866" fmla="*/ 211809 h 6858000"/>
              <a:gd name="connsiteX867" fmla="*/ 3882765 w 7467600"/>
              <a:gd name="connsiteY867" fmla="*/ 0 h 6858000"/>
              <a:gd name="connsiteX868" fmla="*/ 3721337 w 7467600"/>
              <a:gd name="connsiteY868" fmla="*/ 0 h 6858000"/>
              <a:gd name="connsiteX869" fmla="*/ 3797544 w 7467600"/>
              <a:gd name="connsiteY869" fmla="*/ 0 h 6858000"/>
              <a:gd name="connsiteX870" fmla="*/ 3775734 w 7467600"/>
              <a:gd name="connsiteY870" fmla="*/ 95131 h 6858000"/>
              <a:gd name="connsiteX871" fmla="*/ 3724807 w 7467600"/>
              <a:gd name="connsiteY871" fmla="*/ 272257 h 6858000"/>
              <a:gd name="connsiteX872" fmla="*/ 3726844 w 7467600"/>
              <a:gd name="connsiteY872" fmla="*/ 282988 h 6858000"/>
              <a:gd name="connsiteX873" fmla="*/ 3742664 w 7467600"/>
              <a:gd name="connsiteY873" fmla="*/ 279918 h 6858000"/>
              <a:gd name="connsiteX874" fmla="*/ 4103910 w 7467600"/>
              <a:gd name="connsiteY874" fmla="*/ 1161917 h 6858000"/>
              <a:gd name="connsiteX875" fmla="*/ 4020269 w 7467600"/>
              <a:gd name="connsiteY875" fmla="*/ 1200406 h 6858000"/>
              <a:gd name="connsiteX876" fmla="*/ 3674882 w 7467600"/>
              <a:gd name="connsiteY876" fmla="*/ 488524 h 6858000"/>
              <a:gd name="connsiteX877" fmla="*/ 3132682 w 7467600"/>
              <a:gd name="connsiteY877" fmla="*/ 1072284 h 6858000"/>
              <a:gd name="connsiteX878" fmla="*/ 2716346 w 7467600"/>
              <a:gd name="connsiteY878" fmla="*/ 1276376 h 6858000"/>
              <a:gd name="connsiteX879" fmla="*/ 2716772 w 7467600"/>
              <a:gd name="connsiteY879" fmla="*/ 1255462 h 6858000"/>
              <a:gd name="connsiteX880" fmla="*/ 3471096 w 7467600"/>
              <a:gd name="connsiteY880" fmla="*/ 437072 h 6858000"/>
              <a:gd name="connsiteX881" fmla="*/ 3639057 w 7467600"/>
              <a:gd name="connsiteY881" fmla="*/ 286334 h 6858000"/>
              <a:gd name="connsiteX882" fmla="*/ 3640309 w 7467600"/>
              <a:gd name="connsiteY882" fmla="*/ 284664 h 6858000"/>
              <a:gd name="connsiteX883" fmla="*/ 3646022 w 7467600"/>
              <a:gd name="connsiteY883" fmla="*/ 276711 h 6858000"/>
              <a:gd name="connsiteX884" fmla="*/ 3707943 w 7467600"/>
              <a:gd name="connsiteY884" fmla="*/ 65958 h 6858000"/>
              <a:gd name="connsiteX885" fmla="*/ 3721337 w 7467600"/>
              <a:gd name="connsiteY885" fmla="*/ 0 h 6858000"/>
              <a:gd name="connsiteX886" fmla="*/ 2867960 w 7467600"/>
              <a:gd name="connsiteY886" fmla="*/ 0 h 6858000"/>
              <a:gd name="connsiteX887" fmla="*/ 2926351 w 7467600"/>
              <a:gd name="connsiteY887" fmla="*/ 0 h 6858000"/>
              <a:gd name="connsiteX888" fmla="*/ 2902823 w 7467600"/>
              <a:gd name="connsiteY888" fmla="*/ 262929 h 6858000"/>
              <a:gd name="connsiteX889" fmla="*/ 2940663 w 7467600"/>
              <a:gd name="connsiteY889" fmla="*/ 140884 h 6858000"/>
              <a:gd name="connsiteX890" fmla="*/ 2947039 w 7467600"/>
              <a:gd name="connsiteY890" fmla="*/ 122524 h 6858000"/>
              <a:gd name="connsiteX891" fmla="*/ 2984316 w 7467600"/>
              <a:gd name="connsiteY891" fmla="*/ 0 h 6858000"/>
              <a:gd name="connsiteX892" fmla="*/ 3016114 w 7467600"/>
              <a:gd name="connsiteY892" fmla="*/ 0 h 6858000"/>
              <a:gd name="connsiteX893" fmla="*/ 2979949 w 7467600"/>
              <a:gd name="connsiteY893" fmla="*/ 119274 h 6858000"/>
              <a:gd name="connsiteX894" fmla="*/ 3023879 w 7467600"/>
              <a:gd name="connsiteY894" fmla="*/ 0 h 6858000"/>
              <a:gd name="connsiteX895" fmla="*/ 3105400 w 7467600"/>
              <a:gd name="connsiteY895" fmla="*/ 0 h 6858000"/>
              <a:gd name="connsiteX896" fmla="*/ 3094669 w 7467600"/>
              <a:gd name="connsiteY896" fmla="*/ 30308 h 6858000"/>
              <a:gd name="connsiteX897" fmla="*/ 2901945 w 7467600"/>
              <a:gd name="connsiteY897" fmla="*/ 466538 h 6858000"/>
              <a:gd name="connsiteX898" fmla="*/ 2815209 w 7467600"/>
              <a:gd name="connsiteY898" fmla="*/ 497361 h 6858000"/>
              <a:gd name="connsiteX899" fmla="*/ 2844845 w 7467600"/>
              <a:gd name="connsiteY899" fmla="*/ 127638 h 6858000"/>
              <a:gd name="connsiteX900" fmla="*/ 2867960 w 7467600"/>
              <a:gd name="connsiteY900" fmla="*/ 0 h 6858000"/>
              <a:gd name="connsiteX901" fmla="*/ 1057230 w 7467600"/>
              <a:gd name="connsiteY901" fmla="*/ 0 h 6858000"/>
              <a:gd name="connsiteX902" fmla="*/ 1111003 w 7467600"/>
              <a:gd name="connsiteY902" fmla="*/ 0 h 6858000"/>
              <a:gd name="connsiteX903" fmla="*/ 1125553 w 7467600"/>
              <a:gd name="connsiteY903" fmla="*/ 52588 h 6858000"/>
              <a:gd name="connsiteX904" fmla="*/ 1304276 w 7467600"/>
              <a:gd name="connsiteY904" fmla="*/ 476275 h 6858000"/>
              <a:gd name="connsiteX905" fmla="*/ 1492066 w 7467600"/>
              <a:gd name="connsiteY905" fmla="*/ 886333 h 6858000"/>
              <a:gd name="connsiteX906" fmla="*/ 1423698 w 7467600"/>
              <a:gd name="connsiteY906" fmla="*/ 710817 h 6858000"/>
              <a:gd name="connsiteX907" fmla="*/ 1357609 w 7467600"/>
              <a:gd name="connsiteY907" fmla="*/ 532892 h 6858000"/>
              <a:gd name="connsiteX908" fmla="*/ 1309550 w 7467600"/>
              <a:gd name="connsiteY908" fmla="*/ 374031 h 6858000"/>
              <a:gd name="connsiteX909" fmla="*/ 1193673 w 7467600"/>
              <a:gd name="connsiteY909" fmla="*/ 49533 h 6858000"/>
              <a:gd name="connsiteX910" fmla="*/ 1164391 w 7467600"/>
              <a:gd name="connsiteY910" fmla="*/ 0 h 6858000"/>
              <a:gd name="connsiteX911" fmla="*/ 1200666 w 7467600"/>
              <a:gd name="connsiteY911" fmla="*/ 0 h 6858000"/>
              <a:gd name="connsiteX912" fmla="*/ 1223408 w 7467600"/>
              <a:gd name="connsiteY912" fmla="*/ 38996 h 6858000"/>
              <a:gd name="connsiteX913" fmla="*/ 1339635 w 7467600"/>
              <a:gd name="connsiteY913" fmla="*/ 365517 h 6858000"/>
              <a:gd name="connsiteX914" fmla="*/ 1387469 w 7467600"/>
              <a:gd name="connsiteY914" fmla="*/ 523079 h 6858000"/>
              <a:gd name="connsiteX915" fmla="*/ 1452685 w 7467600"/>
              <a:gd name="connsiteY915" fmla="*/ 699806 h 6858000"/>
              <a:gd name="connsiteX916" fmla="*/ 1492092 w 7467600"/>
              <a:gd name="connsiteY916" fmla="*/ 800424 h 6858000"/>
              <a:gd name="connsiteX917" fmla="*/ 1455302 w 7467600"/>
              <a:gd name="connsiteY917" fmla="*/ 632913 h 6858000"/>
              <a:gd name="connsiteX918" fmla="*/ 1222336 w 7467600"/>
              <a:gd name="connsiteY918" fmla="*/ 9480 h 6858000"/>
              <a:gd name="connsiteX919" fmla="*/ 1214634 w 7467600"/>
              <a:gd name="connsiteY919" fmla="*/ 0 h 6858000"/>
              <a:gd name="connsiteX920" fmla="*/ 1289827 w 7467600"/>
              <a:gd name="connsiteY920" fmla="*/ 0 h 6858000"/>
              <a:gd name="connsiteX921" fmla="*/ 1321076 w 7467600"/>
              <a:gd name="connsiteY921" fmla="*/ 59722 h 6858000"/>
              <a:gd name="connsiteX922" fmla="*/ 1512579 w 7467600"/>
              <a:gd name="connsiteY922" fmla="*/ 626441 h 6858000"/>
              <a:gd name="connsiteX923" fmla="*/ 1506076 w 7467600"/>
              <a:gd name="connsiteY923" fmla="*/ 1089289 h 6858000"/>
              <a:gd name="connsiteX924" fmla="*/ 1486346 w 7467600"/>
              <a:gd name="connsiteY924" fmla="*/ 1079919 h 6858000"/>
              <a:gd name="connsiteX925" fmla="*/ 1070511 w 7467600"/>
              <a:gd name="connsiteY925" fmla="*/ 48609 h 6858000"/>
              <a:gd name="connsiteX926" fmla="*/ 1057230 w 7467600"/>
              <a:gd name="connsiteY926" fmla="*/ 0 h 6858000"/>
              <a:gd name="connsiteX927" fmla="*/ 43151 w 7467600"/>
              <a:gd name="connsiteY927" fmla="*/ 0 h 6858000"/>
              <a:gd name="connsiteX928" fmla="*/ 95283 w 7467600"/>
              <a:gd name="connsiteY928" fmla="*/ 0 h 6858000"/>
              <a:gd name="connsiteX929" fmla="*/ 300708 w 7467600"/>
              <a:gd name="connsiteY929" fmla="*/ 154571 h 6858000"/>
              <a:gd name="connsiteX930" fmla="*/ 530414 w 7467600"/>
              <a:gd name="connsiteY930" fmla="*/ 354673 h 6858000"/>
              <a:gd name="connsiteX931" fmla="*/ 333785 w 7467600"/>
              <a:gd name="connsiteY931" fmla="*/ 161564 h 6858000"/>
              <a:gd name="connsiteX932" fmla="*/ 147005 w 7467600"/>
              <a:gd name="connsiteY932" fmla="*/ 0 h 6858000"/>
              <a:gd name="connsiteX933" fmla="*/ 272509 w 7467600"/>
              <a:gd name="connsiteY933" fmla="*/ 0 h 6858000"/>
              <a:gd name="connsiteX934" fmla="*/ 326276 w 7467600"/>
              <a:gd name="connsiteY934" fmla="*/ 45847 h 6858000"/>
              <a:gd name="connsiteX935" fmla="*/ 823759 w 7467600"/>
              <a:gd name="connsiteY935" fmla="*/ 574145 h 6858000"/>
              <a:gd name="connsiteX936" fmla="*/ 811254 w 7467600"/>
              <a:gd name="connsiteY936" fmla="*/ 665546 h 6858000"/>
              <a:gd name="connsiteX937" fmla="*/ 154042 w 7467600"/>
              <a:gd name="connsiteY937" fmla="*/ 261522 h 6858000"/>
              <a:gd name="connsiteX938" fmla="*/ 13550 w 7467600"/>
              <a:gd name="connsiteY938" fmla="*/ 158423 h 6858000"/>
              <a:gd name="connsiteX939" fmla="*/ 0 w 7467600"/>
              <a:gd name="connsiteY939" fmla="*/ 146618 h 6858000"/>
              <a:gd name="connsiteX940" fmla="*/ 0 w 7467600"/>
              <a:gd name="connsiteY940" fmla="*/ 59161 h 6858000"/>
              <a:gd name="connsiteX941" fmla="*/ 45427 w 7467600"/>
              <a:gd name="connsiteY941" fmla="*/ 101078 h 6858000"/>
              <a:gd name="connsiteX942" fmla="*/ 630103 w 7467600"/>
              <a:gd name="connsiteY942" fmla="*/ 485885 h 6858000"/>
              <a:gd name="connsiteX943" fmla="*/ 532040 w 7467600"/>
              <a:gd name="connsiteY943" fmla="*/ 399359 h 6858000"/>
              <a:gd name="connsiteX944" fmla="*/ 517618 w 7467600"/>
              <a:gd name="connsiteY944" fmla="*/ 385726 h 6858000"/>
              <a:gd name="connsiteX945" fmla="*/ 285074 w 7467600"/>
              <a:gd name="connsiteY945" fmla="*/ 182755 h 6858000"/>
              <a:gd name="connsiteX946" fmla="*/ 43151 w 7467600"/>
              <a:gd name="connsiteY94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34024 w 7467600"/>
              <a:gd name="connsiteY4" fmla="*/ 6722130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1019354 w 7467600"/>
              <a:gd name="connsiteY14" fmla="*/ 6315006 h 6858000"/>
              <a:gd name="connsiteX15" fmla="*/ 441046 w 7467600"/>
              <a:gd name="connsiteY15" fmla="*/ 6691153 h 6858000"/>
              <a:gd name="connsiteX16" fmla="*/ 1019354 w 7467600"/>
              <a:gd name="connsiteY16" fmla="*/ 6315006 h 6858000"/>
              <a:gd name="connsiteX17" fmla="*/ 991680 w 7467600"/>
              <a:gd name="connsiteY17" fmla="*/ 6298413 h 6858000"/>
              <a:gd name="connsiteX18" fmla="*/ 409060 w 7467600"/>
              <a:gd name="connsiteY18" fmla="*/ 6671470 h 6858000"/>
              <a:gd name="connsiteX19" fmla="*/ 991680 w 7467600"/>
              <a:gd name="connsiteY19" fmla="*/ 6298413 h 6858000"/>
              <a:gd name="connsiteX20" fmla="*/ 103333 w 7467600"/>
              <a:gd name="connsiteY20" fmla="*/ 5699602 h 6858000"/>
              <a:gd name="connsiteX21" fmla="*/ 233938 w 7467600"/>
              <a:gd name="connsiteY21" fmla="*/ 5809416 h 6858000"/>
              <a:gd name="connsiteX22" fmla="*/ 883580 w 7467600"/>
              <a:gd name="connsiteY22" fmla="*/ 6180710 h 6858000"/>
              <a:gd name="connsiteX23" fmla="*/ 487337 w 7467600"/>
              <a:gd name="connsiteY23" fmla="*/ 5950182 h 6858000"/>
              <a:gd name="connsiteX24" fmla="*/ 354051 w 7467600"/>
              <a:gd name="connsiteY24" fmla="*/ 5854912 h 6858000"/>
              <a:gd name="connsiteX25" fmla="*/ 195436 w 7467600"/>
              <a:gd name="connsiteY25" fmla="*/ 5755068 h 6858000"/>
              <a:gd name="connsiteX26" fmla="*/ 103333 w 7467600"/>
              <a:gd name="connsiteY26" fmla="*/ 5699602 h 6858000"/>
              <a:gd name="connsiteX27" fmla="*/ 5539432 w 7467600"/>
              <a:gd name="connsiteY27" fmla="*/ 5642928 h 6858000"/>
              <a:gd name="connsiteX28" fmla="*/ 5555462 w 7467600"/>
              <a:gd name="connsiteY28" fmla="*/ 5694454 h 6858000"/>
              <a:gd name="connsiteX29" fmla="*/ 5828270 w 7467600"/>
              <a:gd name="connsiteY29" fmla="*/ 6320663 h 6858000"/>
              <a:gd name="connsiteX30" fmla="*/ 5947416 w 7467600"/>
              <a:gd name="connsiteY30" fmla="*/ 6574846 h 6858000"/>
              <a:gd name="connsiteX31" fmla="*/ 5539432 w 7467600"/>
              <a:gd name="connsiteY31" fmla="*/ 5642928 h 6858000"/>
              <a:gd name="connsiteX32" fmla="*/ 51253 w 7467600"/>
              <a:gd name="connsiteY32" fmla="*/ 5631825 h 6858000"/>
              <a:gd name="connsiteX33" fmla="*/ 211622 w 7467600"/>
              <a:gd name="connsiteY33" fmla="*/ 5728803 h 6858000"/>
              <a:gd name="connsiteX34" fmla="*/ 371652 w 7467600"/>
              <a:gd name="connsiteY34" fmla="*/ 5829062 h 6858000"/>
              <a:gd name="connsiteX35" fmla="*/ 505903 w 7467600"/>
              <a:gd name="connsiteY35" fmla="*/ 5925221 h 6858000"/>
              <a:gd name="connsiteX36" fmla="*/ 899240 w 7467600"/>
              <a:gd name="connsiteY36" fmla="*/ 6153068 h 6858000"/>
              <a:gd name="connsiteX37" fmla="*/ 988114 w 7467600"/>
              <a:gd name="connsiteY37" fmla="*/ 6174204 h 6858000"/>
              <a:gd name="connsiteX38" fmla="*/ 845971 w 7467600"/>
              <a:gd name="connsiteY38" fmla="*/ 6067177 h 6858000"/>
              <a:gd name="connsiteX39" fmla="*/ 448057 w 7467600"/>
              <a:gd name="connsiteY39" fmla="*/ 5841376 h 6858000"/>
              <a:gd name="connsiteX40" fmla="*/ 51253 w 7467600"/>
              <a:gd name="connsiteY40" fmla="*/ 5631825 h 6858000"/>
              <a:gd name="connsiteX41" fmla="*/ 2606687 w 7467600"/>
              <a:gd name="connsiteY41" fmla="*/ 5630718 h 6858000"/>
              <a:gd name="connsiteX42" fmla="*/ 2645658 w 7467600"/>
              <a:gd name="connsiteY42" fmla="*/ 6640259 h 6858000"/>
              <a:gd name="connsiteX43" fmla="*/ 2606687 w 7467600"/>
              <a:gd name="connsiteY43" fmla="*/ 5630718 h 6858000"/>
              <a:gd name="connsiteX44" fmla="*/ 3642057 w 7467600"/>
              <a:gd name="connsiteY44" fmla="*/ 5573487 h 6858000"/>
              <a:gd name="connsiteX45" fmla="*/ 3632981 w 7467600"/>
              <a:gd name="connsiteY45" fmla="*/ 5579437 h 6858000"/>
              <a:gd name="connsiteX46" fmla="*/ 3382436 w 7467600"/>
              <a:gd name="connsiteY46" fmla="*/ 5952726 h 6858000"/>
              <a:gd name="connsiteX47" fmla="*/ 3191929 w 7467600"/>
              <a:gd name="connsiteY47" fmla="*/ 6662669 h 6858000"/>
              <a:gd name="connsiteX48" fmla="*/ 3369898 w 7467600"/>
              <a:gd name="connsiteY48" fmla="*/ 6081771 h 6858000"/>
              <a:gd name="connsiteX49" fmla="*/ 3642057 w 7467600"/>
              <a:gd name="connsiteY49" fmla="*/ 5573487 h 6858000"/>
              <a:gd name="connsiteX50" fmla="*/ 2650666 w 7467600"/>
              <a:gd name="connsiteY50" fmla="*/ 5530686 h 6858000"/>
              <a:gd name="connsiteX51" fmla="*/ 2650249 w 7467600"/>
              <a:gd name="connsiteY51" fmla="*/ 5532101 h 6858000"/>
              <a:gd name="connsiteX52" fmla="*/ 2663808 w 7467600"/>
              <a:gd name="connsiteY52" fmla="*/ 6535215 h 6858000"/>
              <a:gd name="connsiteX53" fmla="*/ 2665418 w 7467600"/>
              <a:gd name="connsiteY53" fmla="*/ 6132756 h 6858000"/>
              <a:gd name="connsiteX54" fmla="*/ 2650666 w 7467600"/>
              <a:gd name="connsiteY54" fmla="*/ 5530686 h 6858000"/>
              <a:gd name="connsiteX55" fmla="*/ 2680277 w 7467600"/>
              <a:gd name="connsiteY55" fmla="*/ 5479204 h 6858000"/>
              <a:gd name="connsiteX56" fmla="*/ 2678972 w 7467600"/>
              <a:gd name="connsiteY56" fmla="*/ 5481582 h 6858000"/>
              <a:gd name="connsiteX57" fmla="*/ 2696666 w 7467600"/>
              <a:gd name="connsiteY57" fmla="*/ 6133836 h 6858000"/>
              <a:gd name="connsiteX58" fmla="*/ 2695769 w 7467600"/>
              <a:gd name="connsiteY58" fmla="*/ 6390955 h 6858000"/>
              <a:gd name="connsiteX59" fmla="*/ 2739893 w 7467600"/>
              <a:gd name="connsiteY59" fmla="*/ 6108357 h 6858000"/>
              <a:gd name="connsiteX60" fmla="*/ 2680277 w 7467600"/>
              <a:gd name="connsiteY60" fmla="*/ 5479204 h 6858000"/>
              <a:gd name="connsiteX61" fmla="*/ 1132195 w 7467600"/>
              <a:gd name="connsiteY61" fmla="*/ 5467980 h 6858000"/>
              <a:gd name="connsiteX62" fmla="*/ 1679056 w 7467600"/>
              <a:gd name="connsiteY62" fmla="*/ 5516907 h 6858000"/>
              <a:gd name="connsiteX63" fmla="*/ 2128648 w 7467600"/>
              <a:gd name="connsiteY63" fmla="*/ 5474249 h 6858000"/>
              <a:gd name="connsiteX64" fmla="*/ 1825619 w 7467600"/>
              <a:gd name="connsiteY64" fmla="*/ 5478447 h 6858000"/>
              <a:gd name="connsiteX65" fmla="*/ 1737798 w 7467600"/>
              <a:gd name="connsiteY65" fmla="*/ 5483353 h 6858000"/>
              <a:gd name="connsiteX66" fmla="*/ 1132195 w 7467600"/>
              <a:gd name="connsiteY66" fmla="*/ 5467980 h 6858000"/>
              <a:gd name="connsiteX67" fmla="*/ 1456157 w 7467600"/>
              <a:gd name="connsiteY67" fmla="*/ 5371404 h 6858000"/>
              <a:gd name="connsiteX68" fmla="*/ 1244432 w 7467600"/>
              <a:gd name="connsiteY68" fmla="*/ 5385601 h 6858000"/>
              <a:gd name="connsiteX69" fmla="*/ 973990 w 7467600"/>
              <a:gd name="connsiteY69" fmla="*/ 5424940 h 6858000"/>
              <a:gd name="connsiteX70" fmla="*/ 1103809 w 7467600"/>
              <a:gd name="connsiteY70" fmla="*/ 5433720 h 6858000"/>
              <a:gd name="connsiteX71" fmla="*/ 1123454 w 7467600"/>
              <a:gd name="connsiteY71" fmla="*/ 5435727 h 6858000"/>
              <a:gd name="connsiteX72" fmla="*/ 1737017 w 7467600"/>
              <a:gd name="connsiteY72" fmla="*/ 5452183 h 6858000"/>
              <a:gd name="connsiteX73" fmla="*/ 1824397 w 7467600"/>
              <a:gd name="connsiteY73" fmla="*/ 5447757 h 6858000"/>
              <a:gd name="connsiteX74" fmla="*/ 2070059 w 7467600"/>
              <a:gd name="connsiteY74" fmla="*/ 5441660 h 6858000"/>
              <a:gd name="connsiteX75" fmla="*/ 1456157 w 7467600"/>
              <a:gd name="connsiteY75" fmla="*/ 5371404 h 6858000"/>
              <a:gd name="connsiteX76" fmla="*/ 4988186 w 7467600"/>
              <a:gd name="connsiteY76" fmla="*/ 5216467 h 6858000"/>
              <a:gd name="connsiteX77" fmla="*/ 4777334 w 7467600"/>
              <a:gd name="connsiteY77" fmla="*/ 5406072 h 6858000"/>
              <a:gd name="connsiteX78" fmla="*/ 4718341 w 7467600"/>
              <a:gd name="connsiteY78" fmla="*/ 5468043 h 6858000"/>
              <a:gd name="connsiteX79" fmla="*/ 4604655 w 7467600"/>
              <a:gd name="connsiteY79" fmla="*/ 5583434 h 6858000"/>
              <a:gd name="connsiteX80" fmla="*/ 4565074 w 7467600"/>
              <a:gd name="connsiteY80" fmla="*/ 5618550 h 6858000"/>
              <a:gd name="connsiteX81" fmla="*/ 4988186 w 7467600"/>
              <a:gd name="connsiteY81" fmla="*/ 5216467 h 6858000"/>
              <a:gd name="connsiteX82" fmla="*/ 4978032 w 7467600"/>
              <a:gd name="connsiteY82" fmla="*/ 5183809 h 6858000"/>
              <a:gd name="connsiteX83" fmla="*/ 4463413 w 7467600"/>
              <a:gd name="connsiteY83" fmla="*/ 5615162 h 6858000"/>
              <a:gd name="connsiteX84" fmla="*/ 4358134 w 7467600"/>
              <a:gd name="connsiteY84" fmla="*/ 5742791 h 6858000"/>
              <a:gd name="connsiteX85" fmla="*/ 4376219 w 7467600"/>
              <a:gd name="connsiteY85" fmla="*/ 5729027 h 6858000"/>
              <a:gd name="connsiteX86" fmla="*/ 4582340 w 7467600"/>
              <a:gd name="connsiteY86" fmla="*/ 5561037 h 6858000"/>
              <a:gd name="connsiteX87" fmla="*/ 4694684 w 7467600"/>
              <a:gd name="connsiteY87" fmla="*/ 5447098 h 6858000"/>
              <a:gd name="connsiteX88" fmla="*/ 4754123 w 7467600"/>
              <a:gd name="connsiteY88" fmla="*/ 5384643 h 6858000"/>
              <a:gd name="connsiteX89" fmla="*/ 4978032 w 7467600"/>
              <a:gd name="connsiteY89" fmla="*/ 5183809 h 6858000"/>
              <a:gd name="connsiteX90" fmla="*/ 1903353 w 7467600"/>
              <a:gd name="connsiteY90" fmla="*/ 5044827 h 6858000"/>
              <a:gd name="connsiteX91" fmla="*/ 1936931 w 7467600"/>
              <a:gd name="connsiteY91" fmla="*/ 5093954 h 6858000"/>
              <a:gd name="connsiteX92" fmla="*/ 2195868 w 7467600"/>
              <a:gd name="connsiteY92" fmla="*/ 5396574 h 6858000"/>
              <a:gd name="connsiteX93" fmla="*/ 2088852 w 7467600"/>
              <a:gd name="connsiteY93" fmla="*/ 5166123 h 6858000"/>
              <a:gd name="connsiteX94" fmla="*/ 1958241 w 7467600"/>
              <a:gd name="connsiteY94" fmla="*/ 5067955 h 6858000"/>
              <a:gd name="connsiteX95" fmla="*/ 1903353 w 7467600"/>
              <a:gd name="connsiteY95" fmla="*/ 5044827 h 6858000"/>
              <a:gd name="connsiteX96" fmla="*/ 1979378 w 7467600"/>
              <a:gd name="connsiteY96" fmla="*/ 4769504 h 6858000"/>
              <a:gd name="connsiteX97" fmla="*/ 2882120 w 7467600"/>
              <a:gd name="connsiteY97" fmla="*/ 5064547 h 6858000"/>
              <a:gd name="connsiteX98" fmla="*/ 2793103 w 7467600"/>
              <a:gd name="connsiteY98" fmla="*/ 5039699 h 6858000"/>
              <a:gd name="connsiteX99" fmla="*/ 2770041 w 7467600"/>
              <a:gd name="connsiteY99" fmla="*/ 5033634 h 6858000"/>
              <a:gd name="connsiteX100" fmla="*/ 1979378 w 7467600"/>
              <a:gd name="connsiteY100" fmla="*/ 4769504 h 6858000"/>
              <a:gd name="connsiteX101" fmla="*/ 1927410 w 7467600"/>
              <a:gd name="connsiteY101" fmla="*/ 4716164 h 6858000"/>
              <a:gd name="connsiteX102" fmla="*/ 1959587 w 7467600"/>
              <a:gd name="connsiteY102" fmla="*/ 4728849 h 6858000"/>
              <a:gd name="connsiteX103" fmla="*/ 2777707 w 7467600"/>
              <a:gd name="connsiteY103" fmla="*/ 5003991 h 6858000"/>
              <a:gd name="connsiteX104" fmla="*/ 2800768 w 7467600"/>
              <a:gd name="connsiteY104" fmla="*/ 5010056 h 6858000"/>
              <a:gd name="connsiteX105" fmla="*/ 2879408 w 7467600"/>
              <a:gd name="connsiteY105" fmla="*/ 5031590 h 6858000"/>
              <a:gd name="connsiteX106" fmla="*/ 2862295 w 7467600"/>
              <a:gd name="connsiteY106" fmla="*/ 5022958 h 6858000"/>
              <a:gd name="connsiteX107" fmla="*/ 2813343 w 7467600"/>
              <a:gd name="connsiteY107" fmla="*/ 4998369 h 6858000"/>
              <a:gd name="connsiteX108" fmla="*/ 2646245 w 7467600"/>
              <a:gd name="connsiteY108" fmla="*/ 4930999 h 6858000"/>
              <a:gd name="connsiteX109" fmla="*/ 1999243 w 7467600"/>
              <a:gd name="connsiteY109" fmla="*/ 4730524 h 6858000"/>
              <a:gd name="connsiteX110" fmla="*/ 1979527 w 7467600"/>
              <a:gd name="connsiteY110" fmla="*/ 4726651 h 6858000"/>
              <a:gd name="connsiteX111" fmla="*/ 1927410 w 7467600"/>
              <a:gd name="connsiteY111" fmla="*/ 4716164 h 6858000"/>
              <a:gd name="connsiteX112" fmla="*/ 1997014 w 7467600"/>
              <a:gd name="connsiteY112" fmla="*/ 4698007 h 6858000"/>
              <a:gd name="connsiteX113" fmla="*/ 2005458 w 7467600"/>
              <a:gd name="connsiteY113" fmla="*/ 4699540 h 6858000"/>
              <a:gd name="connsiteX114" fmla="*/ 2657186 w 7467600"/>
              <a:gd name="connsiteY114" fmla="*/ 4901687 h 6858000"/>
              <a:gd name="connsiteX115" fmla="*/ 2826662 w 7467600"/>
              <a:gd name="connsiteY115" fmla="*/ 4970362 h 6858000"/>
              <a:gd name="connsiteX116" fmla="*/ 2876100 w 7467600"/>
              <a:gd name="connsiteY116" fmla="*/ 4995397 h 6858000"/>
              <a:gd name="connsiteX117" fmla="*/ 3042600 w 7467600"/>
              <a:gd name="connsiteY117" fmla="*/ 5059532 h 6858000"/>
              <a:gd name="connsiteX118" fmla="*/ 1997014 w 7467600"/>
              <a:gd name="connsiteY118" fmla="*/ 4698007 h 6858000"/>
              <a:gd name="connsiteX119" fmla="*/ 2305292 w 7467600"/>
              <a:gd name="connsiteY119" fmla="*/ 4219492 h 6858000"/>
              <a:gd name="connsiteX120" fmla="*/ 3360922 w 7467600"/>
              <a:gd name="connsiteY120" fmla="*/ 4529373 h 6858000"/>
              <a:gd name="connsiteX121" fmla="*/ 3492420 w 7467600"/>
              <a:gd name="connsiteY121" fmla="*/ 4510145 h 6858000"/>
              <a:gd name="connsiteX122" fmla="*/ 3364086 w 7467600"/>
              <a:gd name="connsiteY122" fmla="*/ 4480340 h 6858000"/>
              <a:gd name="connsiteX123" fmla="*/ 3225818 w 7467600"/>
              <a:gd name="connsiteY123" fmla="*/ 4411822 h 6858000"/>
              <a:gd name="connsiteX124" fmla="*/ 3129696 w 7467600"/>
              <a:gd name="connsiteY124" fmla="*/ 4360704 h 6858000"/>
              <a:gd name="connsiteX125" fmla="*/ 2814545 w 7467600"/>
              <a:gd name="connsiteY125" fmla="*/ 4282955 h 6858000"/>
              <a:gd name="connsiteX126" fmla="*/ 2305292 w 7467600"/>
              <a:gd name="connsiteY126" fmla="*/ 4219492 h 6858000"/>
              <a:gd name="connsiteX127" fmla="*/ 2626982 w 7467600"/>
              <a:gd name="connsiteY127" fmla="*/ 4206450 h 6858000"/>
              <a:gd name="connsiteX128" fmla="*/ 2490617 w 7467600"/>
              <a:gd name="connsiteY128" fmla="*/ 4206951 h 6858000"/>
              <a:gd name="connsiteX129" fmla="*/ 2819869 w 7467600"/>
              <a:gd name="connsiteY129" fmla="*/ 4252936 h 6858000"/>
              <a:gd name="connsiteX130" fmla="*/ 3143018 w 7467600"/>
              <a:gd name="connsiteY130" fmla="*/ 4332698 h 6858000"/>
              <a:gd name="connsiteX131" fmla="*/ 3241520 w 7467600"/>
              <a:gd name="connsiteY131" fmla="*/ 4385112 h 6858000"/>
              <a:gd name="connsiteX132" fmla="*/ 3374575 w 7467600"/>
              <a:gd name="connsiteY132" fmla="*/ 4451517 h 6858000"/>
              <a:gd name="connsiteX133" fmla="*/ 3505221 w 7467600"/>
              <a:gd name="connsiteY133" fmla="*/ 4480757 h 6858000"/>
              <a:gd name="connsiteX134" fmla="*/ 2626982 w 7467600"/>
              <a:gd name="connsiteY134" fmla="*/ 4206450 h 6858000"/>
              <a:gd name="connsiteX135" fmla="*/ 1310106 w 7467600"/>
              <a:gd name="connsiteY135" fmla="*/ 3943217 h 6858000"/>
              <a:gd name="connsiteX136" fmla="*/ 854994 w 7467600"/>
              <a:gd name="connsiteY136" fmla="*/ 4399136 h 6858000"/>
              <a:gd name="connsiteX137" fmla="*/ 742462 w 7467600"/>
              <a:gd name="connsiteY137" fmla="*/ 4594648 h 6858000"/>
              <a:gd name="connsiteX138" fmla="*/ 820602 w 7467600"/>
              <a:gd name="connsiteY138" fmla="*/ 4485915 h 6858000"/>
              <a:gd name="connsiteX139" fmla="*/ 878295 w 7467600"/>
              <a:gd name="connsiteY139" fmla="*/ 4403594 h 6858000"/>
              <a:gd name="connsiteX140" fmla="*/ 1240607 w 7467600"/>
              <a:gd name="connsiteY140" fmla="*/ 4010401 h 6858000"/>
              <a:gd name="connsiteX141" fmla="*/ 1310106 w 7467600"/>
              <a:gd name="connsiteY141" fmla="*/ 3943217 h 6858000"/>
              <a:gd name="connsiteX142" fmla="*/ 1423113 w 7467600"/>
              <a:gd name="connsiteY142" fmla="*/ 3874565 h 6858000"/>
              <a:gd name="connsiteX143" fmla="*/ 1260565 w 7467600"/>
              <a:gd name="connsiteY143" fmla="*/ 4031982 h 6858000"/>
              <a:gd name="connsiteX144" fmla="*/ 901900 w 7467600"/>
              <a:gd name="connsiteY144" fmla="*/ 4421236 h 6858000"/>
              <a:gd name="connsiteX145" fmla="*/ 845044 w 7467600"/>
              <a:gd name="connsiteY145" fmla="*/ 4502436 h 6858000"/>
              <a:gd name="connsiteX146" fmla="*/ 685926 w 7467600"/>
              <a:gd name="connsiteY146" fmla="*/ 4703069 h 6858000"/>
              <a:gd name="connsiteX147" fmla="*/ 684248 w 7467600"/>
              <a:gd name="connsiteY147" fmla="*/ 4706721 h 6858000"/>
              <a:gd name="connsiteX148" fmla="*/ 1423113 w 7467600"/>
              <a:gd name="connsiteY148" fmla="*/ 3874565 h 6858000"/>
              <a:gd name="connsiteX149" fmla="*/ 3316479 w 7467600"/>
              <a:gd name="connsiteY149" fmla="*/ 3872136 h 6858000"/>
              <a:gd name="connsiteX150" fmla="*/ 3546806 w 7467600"/>
              <a:gd name="connsiteY150" fmla="*/ 4356139 h 6858000"/>
              <a:gd name="connsiteX151" fmla="*/ 3364433 w 7467600"/>
              <a:gd name="connsiteY151" fmla="*/ 3953121 h 6858000"/>
              <a:gd name="connsiteX152" fmla="*/ 3316479 w 7467600"/>
              <a:gd name="connsiteY152" fmla="*/ 3872136 h 6858000"/>
              <a:gd name="connsiteX153" fmla="*/ 3291335 w 7467600"/>
              <a:gd name="connsiteY153" fmla="*/ 3767420 h 6858000"/>
              <a:gd name="connsiteX154" fmla="*/ 3390805 w 7467600"/>
              <a:gd name="connsiteY154" fmla="*/ 3937163 h 6858000"/>
              <a:gd name="connsiteX155" fmla="*/ 3579062 w 7467600"/>
              <a:gd name="connsiteY155" fmla="*/ 4359040 h 6858000"/>
              <a:gd name="connsiteX156" fmla="*/ 3467355 w 7467600"/>
              <a:gd name="connsiteY156" fmla="*/ 3988130 h 6858000"/>
              <a:gd name="connsiteX157" fmla="*/ 3310753 w 7467600"/>
              <a:gd name="connsiteY157" fmla="*/ 3787140 h 6858000"/>
              <a:gd name="connsiteX158" fmla="*/ 3291335 w 7467600"/>
              <a:gd name="connsiteY158" fmla="*/ 3767420 h 6858000"/>
              <a:gd name="connsiteX159" fmla="*/ 1635889 w 7467600"/>
              <a:gd name="connsiteY159" fmla="*/ 3709494 h 6858000"/>
              <a:gd name="connsiteX160" fmla="*/ 1634800 w 7467600"/>
              <a:gd name="connsiteY160" fmla="*/ 3731111 h 6858000"/>
              <a:gd name="connsiteX161" fmla="*/ 1635889 w 7467600"/>
              <a:gd name="connsiteY161" fmla="*/ 3709494 h 6858000"/>
              <a:gd name="connsiteX162" fmla="*/ 1510397 w 7467600"/>
              <a:gd name="connsiteY162" fmla="*/ 3684705 h 6858000"/>
              <a:gd name="connsiteX163" fmla="*/ 1146550 w 7467600"/>
              <a:gd name="connsiteY163" fmla="*/ 3802012 h 6858000"/>
              <a:gd name="connsiteX164" fmla="*/ 698834 w 7467600"/>
              <a:gd name="connsiteY164" fmla="*/ 3952272 h 6858000"/>
              <a:gd name="connsiteX165" fmla="*/ 34256 w 7467600"/>
              <a:gd name="connsiteY165" fmla="*/ 4347603 h 6858000"/>
              <a:gd name="connsiteX166" fmla="*/ 527241 w 7467600"/>
              <a:gd name="connsiteY166" fmla="*/ 4065078 h 6858000"/>
              <a:gd name="connsiteX167" fmla="*/ 1510397 w 7467600"/>
              <a:gd name="connsiteY167" fmla="*/ 3684705 h 6858000"/>
              <a:gd name="connsiteX168" fmla="*/ 1313114 w 7467600"/>
              <a:gd name="connsiteY168" fmla="*/ 3655216 h 6858000"/>
              <a:gd name="connsiteX169" fmla="*/ 1109304 w 7467600"/>
              <a:gd name="connsiteY169" fmla="*/ 3669030 h 6858000"/>
              <a:gd name="connsiteX170" fmla="*/ 8129 w 7467600"/>
              <a:gd name="connsiteY170" fmla="*/ 4330519 h 6858000"/>
              <a:gd name="connsiteX171" fmla="*/ 687572 w 7467600"/>
              <a:gd name="connsiteY171" fmla="*/ 3925629 h 6858000"/>
              <a:gd name="connsiteX172" fmla="*/ 1138365 w 7467600"/>
              <a:gd name="connsiteY172" fmla="*/ 3774515 h 6858000"/>
              <a:gd name="connsiteX173" fmla="*/ 1505579 w 7467600"/>
              <a:gd name="connsiteY173" fmla="*/ 3655526 h 6858000"/>
              <a:gd name="connsiteX174" fmla="*/ 1313114 w 7467600"/>
              <a:gd name="connsiteY174" fmla="*/ 3655216 h 6858000"/>
              <a:gd name="connsiteX175" fmla="*/ 3655073 w 7467600"/>
              <a:gd name="connsiteY175" fmla="*/ 3650884 h 6858000"/>
              <a:gd name="connsiteX176" fmla="*/ 3989938 w 7467600"/>
              <a:gd name="connsiteY176" fmla="*/ 3991685 h 6858000"/>
              <a:gd name="connsiteX177" fmla="*/ 4393907 w 7467600"/>
              <a:gd name="connsiteY177" fmla="*/ 4261258 h 6858000"/>
              <a:gd name="connsiteX178" fmla="*/ 4648051 w 7467600"/>
              <a:gd name="connsiteY178" fmla="*/ 4374051 h 6858000"/>
              <a:gd name="connsiteX179" fmla="*/ 4383389 w 7467600"/>
              <a:gd name="connsiteY179" fmla="*/ 4184369 h 6858000"/>
              <a:gd name="connsiteX180" fmla="*/ 4165508 w 7467600"/>
              <a:gd name="connsiteY180" fmla="*/ 4035196 h 6858000"/>
              <a:gd name="connsiteX181" fmla="*/ 4068162 w 7467600"/>
              <a:gd name="connsiteY181" fmla="*/ 3953394 h 6858000"/>
              <a:gd name="connsiteX182" fmla="*/ 3981416 w 7467600"/>
              <a:gd name="connsiteY182" fmla="*/ 3880482 h 6858000"/>
              <a:gd name="connsiteX183" fmla="*/ 3800147 w 7467600"/>
              <a:gd name="connsiteY183" fmla="*/ 3749872 h 6858000"/>
              <a:gd name="connsiteX184" fmla="*/ 3655073 w 7467600"/>
              <a:gd name="connsiteY184" fmla="*/ 3650884 h 6858000"/>
              <a:gd name="connsiteX185" fmla="*/ 3670252 w 7467600"/>
              <a:gd name="connsiteY185" fmla="*/ 3622798 h 6858000"/>
              <a:gd name="connsiteX186" fmla="*/ 3817258 w 7467600"/>
              <a:gd name="connsiteY186" fmla="*/ 3723577 h 6858000"/>
              <a:gd name="connsiteX187" fmla="*/ 4000461 w 7467600"/>
              <a:gd name="connsiteY187" fmla="*/ 3855966 h 6858000"/>
              <a:gd name="connsiteX188" fmla="*/ 4088180 w 7467600"/>
              <a:gd name="connsiteY188" fmla="*/ 3929774 h 6858000"/>
              <a:gd name="connsiteX189" fmla="*/ 4184555 w 7467600"/>
              <a:gd name="connsiteY189" fmla="*/ 4010683 h 6858000"/>
              <a:gd name="connsiteX190" fmla="*/ 4399563 w 7467600"/>
              <a:gd name="connsiteY190" fmla="*/ 4158106 h 6858000"/>
              <a:gd name="connsiteX191" fmla="*/ 4684469 w 7467600"/>
              <a:gd name="connsiteY191" fmla="*/ 4364680 h 6858000"/>
              <a:gd name="connsiteX192" fmla="*/ 4690271 w 7467600"/>
              <a:gd name="connsiteY192" fmla="*/ 4370034 h 6858000"/>
              <a:gd name="connsiteX193" fmla="*/ 4136093 w 7467600"/>
              <a:gd name="connsiteY193" fmla="*/ 3858466 h 6858000"/>
              <a:gd name="connsiteX194" fmla="*/ 3670252 w 7467600"/>
              <a:gd name="connsiteY194" fmla="*/ 3622798 h 6858000"/>
              <a:gd name="connsiteX195" fmla="*/ 4440129 w 7467600"/>
              <a:gd name="connsiteY195" fmla="*/ 3448571 h 6858000"/>
              <a:gd name="connsiteX196" fmla="*/ 4856525 w 7467600"/>
              <a:gd name="connsiteY196" fmla="*/ 3915351 h 6858000"/>
              <a:gd name="connsiteX197" fmla="*/ 5059055 w 7467600"/>
              <a:gd name="connsiteY197" fmla="*/ 4108918 h 6858000"/>
              <a:gd name="connsiteX198" fmla="*/ 5290070 w 7467600"/>
              <a:gd name="connsiteY198" fmla="*/ 4263619 h 6858000"/>
              <a:gd name="connsiteX199" fmla="*/ 4834991 w 7467600"/>
              <a:gd name="connsiteY199" fmla="*/ 3830985 h 6858000"/>
              <a:gd name="connsiteX200" fmla="*/ 4440129 w 7467600"/>
              <a:gd name="connsiteY200" fmla="*/ 3448571 h 6858000"/>
              <a:gd name="connsiteX201" fmla="*/ 4441737 w 7467600"/>
              <a:gd name="connsiteY201" fmla="*/ 3399734 h 6858000"/>
              <a:gd name="connsiteX202" fmla="*/ 4431236 w 7467600"/>
              <a:gd name="connsiteY202" fmla="*/ 3400954 h 6858000"/>
              <a:gd name="connsiteX203" fmla="*/ 4557150 w 7467600"/>
              <a:gd name="connsiteY203" fmla="*/ 3510023 h 6858000"/>
              <a:gd name="connsiteX204" fmla="*/ 4856936 w 7467600"/>
              <a:gd name="connsiteY204" fmla="*/ 3809146 h 6858000"/>
              <a:gd name="connsiteX205" fmla="*/ 5111996 w 7467600"/>
              <a:gd name="connsiteY205" fmla="*/ 4065759 h 6858000"/>
              <a:gd name="connsiteX206" fmla="*/ 5388878 w 7467600"/>
              <a:gd name="connsiteY206" fmla="*/ 4300185 h 6858000"/>
              <a:gd name="connsiteX207" fmla="*/ 5425556 w 7467600"/>
              <a:gd name="connsiteY207" fmla="*/ 4308967 h 6858000"/>
              <a:gd name="connsiteX208" fmla="*/ 4943646 w 7467600"/>
              <a:gd name="connsiteY208" fmla="*/ 3822916 h 6858000"/>
              <a:gd name="connsiteX209" fmla="*/ 4594837 w 7467600"/>
              <a:gd name="connsiteY209" fmla="*/ 3532274 h 6858000"/>
              <a:gd name="connsiteX210" fmla="*/ 4441737 w 7467600"/>
              <a:gd name="connsiteY210" fmla="*/ 3399734 h 6858000"/>
              <a:gd name="connsiteX211" fmla="*/ 5425834 w 7467600"/>
              <a:gd name="connsiteY211" fmla="*/ 3162785 h 6858000"/>
              <a:gd name="connsiteX212" fmla="*/ 5401644 w 7467600"/>
              <a:gd name="connsiteY212" fmla="*/ 3617847 h 6858000"/>
              <a:gd name="connsiteX213" fmla="*/ 5467256 w 7467600"/>
              <a:gd name="connsiteY213" fmla="*/ 4175494 h 6858000"/>
              <a:gd name="connsiteX214" fmla="*/ 5448069 w 7467600"/>
              <a:gd name="connsiteY214" fmla="*/ 3567554 h 6858000"/>
              <a:gd name="connsiteX215" fmla="*/ 5425834 w 7467600"/>
              <a:gd name="connsiteY215" fmla="*/ 3162785 h 6858000"/>
              <a:gd name="connsiteX216" fmla="*/ 1318687 w 7467600"/>
              <a:gd name="connsiteY216" fmla="*/ 3113840 h 6858000"/>
              <a:gd name="connsiteX217" fmla="*/ 1066793 w 7467600"/>
              <a:gd name="connsiteY217" fmla="*/ 3212171 h 6858000"/>
              <a:gd name="connsiteX218" fmla="*/ 993319 w 7467600"/>
              <a:gd name="connsiteY218" fmla="*/ 3247648 h 6858000"/>
              <a:gd name="connsiteX219" fmla="*/ 853081 w 7467600"/>
              <a:gd name="connsiteY219" fmla="*/ 3312410 h 6858000"/>
              <a:gd name="connsiteX220" fmla="*/ 805957 w 7467600"/>
              <a:gd name="connsiteY220" fmla="*/ 3330443 h 6858000"/>
              <a:gd name="connsiteX221" fmla="*/ 1318687 w 7467600"/>
              <a:gd name="connsiteY221" fmla="*/ 3113840 h 6858000"/>
              <a:gd name="connsiteX222" fmla="*/ 5453702 w 7467600"/>
              <a:gd name="connsiteY222" fmla="*/ 3090882 h 6858000"/>
              <a:gd name="connsiteX223" fmla="*/ 5480135 w 7467600"/>
              <a:gd name="connsiteY223" fmla="*/ 3565802 h 6858000"/>
              <a:gd name="connsiteX224" fmla="*/ 5499023 w 7467600"/>
              <a:gd name="connsiteY224" fmla="*/ 4166310 h 6858000"/>
              <a:gd name="connsiteX225" fmla="*/ 5547022 w 7467600"/>
              <a:gd name="connsiteY225" fmla="*/ 3607838 h 6858000"/>
              <a:gd name="connsiteX226" fmla="*/ 5515964 w 7467600"/>
              <a:gd name="connsiteY226" fmla="*/ 3378541 h 6858000"/>
              <a:gd name="connsiteX227" fmla="*/ 5453702 w 7467600"/>
              <a:gd name="connsiteY227" fmla="*/ 3090882 h 6858000"/>
              <a:gd name="connsiteX228" fmla="*/ 1238695 w 7467600"/>
              <a:gd name="connsiteY228" fmla="*/ 3076820 h 6858000"/>
              <a:gd name="connsiteX229" fmla="*/ 716371 w 7467600"/>
              <a:gd name="connsiteY229" fmla="*/ 3293249 h 6858000"/>
              <a:gd name="connsiteX230" fmla="*/ 579522 w 7467600"/>
              <a:gd name="connsiteY230" fmla="*/ 3371759 h 6858000"/>
              <a:gd name="connsiteX231" fmla="*/ 600288 w 7467600"/>
              <a:gd name="connsiteY231" fmla="*/ 3365555 h 6858000"/>
              <a:gd name="connsiteX232" fmla="*/ 840692 w 7467600"/>
              <a:gd name="connsiteY232" fmla="*/ 3284921 h 6858000"/>
              <a:gd name="connsiteX233" fmla="*/ 979248 w 7467600"/>
              <a:gd name="connsiteY233" fmla="*/ 3221003 h 6858000"/>
              <a:gd name="connsiteX234" fmla="*/ 1053282 w 7467600"/>
              <a:gd name="connsiteY234" fmla="*/ 3185247 h 6858000"/>
              <a:gd name="connsiteX235" fmla="*/ 1320603 w 7467600"/>
              <a:gd name="connsiteY235" fmla="*/ 3081281 h 6858000"/>
              <a:gd name="connsiteX236" fmla="*/ 1238695 w 7467600"/>
              <a:gd name="connsiteY236" fmla="*/ 3076820 h 6858000"/>
              <a:gd name="connsiteX237" fmla="*/ 5425627 w 7467600"/>
              <a:gd name="connsiteY237" fmla="*/ 2954192 h 6858000"/>
              <a:gd name="connsiteX238" fmla="*/ 5470770 w 7467600"/>
              <a:gd name="connsiteY238" fmla="*/ 3005435 h 6858000"/>
              <a:gd name="connsiteX239" fmla="*/ 5519779 w 7467600"/>
              <a:gd name="connsiteY239" fmla="*/ 4359223 h 6858000"/>
              <a:gd name="connsiteX240" fmla="*/ 5520293 w 7467600"/>
              <a:gd name="connsiteY240" fmla="*/ 4360602 h 6858000"/>
              <a:gd name="connsiteX241" fmla="*/ 5767221 w 7467600"/>
              <a:gd name="connsiteY241" fmla="*/ 4665564 h 6858000"/>
              <a:gd name="connsiteX242" fmla="*/ 6937169 w 7467600"/>
              <a:gd name="connsiteY242" fmla="*/ 4815941 h 6858000"/>
              <a:gd name="connsiteX243" fmla="*/ 6953922 w 7467600"/>
              <a:gd name="connsiteY243" fmla="*/ 4890068 h 6858000"/>
              <a:gd name="connsiteX244" fmla="*/ 6071359 w 7467600"/>
              <a:gd name="connsiteY244" fmla="*/ 4770770 h 6858000"/>
              <a:gd name="connsiteX245" fmla="*/ 6038839 w 7467600"/>
              <a:gd name="connsiteY245" fmla="*/ 4764474 h 6858000"/>
              <a:gd name="connsiteX246" fmla="*/ 6038706 w 7467600"/>
              <a:gd name="connsiteY246" fmla="*/ 4763847 h 6858000"/>
              <a:gd name="connsiteX247" fmla="*/ 6037784 w 7467600"/>
              <a:gd name="connsiteY247" fmla="*/ 4764270 h 6858000"/>
              <a:gd name="connsiteX248" fmla="*/ 6038839 w 7467600"/>
              <a:gd name="connsiteY248" fmla="*/ 4764474 h 6858000"/>
              <a:gd name="connsiteX249" fmla="*/ 6040338 w 7467600"/>
              <a:gd name="connsiteY249" fmla="*/ 4771418 h 6858000"/>
              <a:gd name="connsiteX250" fmla="*/ 6024488 w 7467600"/>
              <a:gd name="connsiteY250" fmla="*/ 4809903 h 6858000"/>
              <a:gd name="connsiteX251" fmla="*/ 5599771 w 7467600"/>
              <a:gd name="connsiteY251" fmla="*/ 5509652 h 6858000"/>
              <a:gd name="connsiteX252" fmla="*/ 5548843 w 7467600"/>
              <a:gd name="connsiteY252" fmla="*/ 5563845 h 6858000"/>
              <a:gd name="connsiteX253" fmla="*/ 5940952 w 7467600"/>
              <a:gd name="connsiteY253" fmla="*/ 6250028 h 6858000"/>
              <a:gd name="connsiteX254" fmla="*/ 6043441 w 7467600"/>
              <a:gd name="connsiteY254" fmla="*/ 6665847 h 6858000"/>
              <a:gd name="connsiteX255" fmla="*/ 6093432 w 7467600"/>
              <a:gd name="connsiteY255" fmla="*/ 6858000 h 6858000"/>
              <a:gd name="connsiteX256" fmla="*/ 6034344 w 7467600"/>
              <a:gd name="connsiteY256" fmla="*/ 6858000 h 6858000"/>
              <a:gd name="connsiteX257" fmla="*/ 6026679 w 7467600"/>
              <a:gd name="connsiteY257" fmla="*/ 6836959 h 6858000"/>
              <a:gd name="connsiteX258" fmla="*/ 5800441 w 7467600"/>
              <a:gd name="connsiteY258" fmla="*/ 6335286 h 6858000"/>
              <a:gd name="connsiteX259" fmla="*/ 5526562 w 7467600"/>
              <a:gd name="connsiteY259" fmla="*/ 5705388 h 6858000"/>
              <a:gd name="connsiteX260" fmla="*/ 5519640 w 7467600"/>
              <a:gd name="connsiteY260" fmla="*/ 5683774 h 6858000"/>
              <a:gd name="connsiteX261" fmla="*/ 5844559 w 7467600"/>
              <a:gd name="connsiteY261" fmla="*/ 6553349 h 6858000"/>
              <a:gd name="connsiteX262" fmla="*/ 5975994 w 7467600"/>
              <a:gd name="connsiteY262" fmla="*/ 6858000 h 6858000"/>
              <a:gd name="connsiteX263" fmla="*/ 5898547 w 7467600"/>
              <a:gd name="connsiteY263" fmla="*/ 6858000 h 6858000"/>
              <a:gd name="connsiteX264" fmla="*/ 5682041 w 7467600"/>
              <a:gd name="connsiteY264" fmla="*/ 6355860 h 6858000"/>
              <a:gd name="connsiteX265" fmla="*/ 5461758 w 7467600"/>
              <a:gd name="connsiteY265" fmla="*/ 5820220 h 6858000"/>
              <a:gd name="connsiteX266" fmla="*/ 5237282 w 7467600"/>
              <a:gd name="connsiteY266" fmla="*/ 6579086 h 6858000"/>
              <a:gd name="connsiteX267" fmla="*/ 5115009 w 7467600"/>
              <a:gd name="connsiteY267" fmla="*/ 6858000 h 6858000"/>
              <a:gd name="connsiteX268" fmla="*/ 5028074 w 7467600"/>
              <a:gd name="connsiteY268" fmla="*/ 6858000 h 6858000"/>
              <a:gd name="connsiteX269" fmla="*/ 5079508 w 7467600"/>
              <a:gd name="connsiteY269" fmla="*/ 6749074 h 6858000"/>
              <a:gd name="connsiteX270" fmla="*/ 5371846 w 7467600"/>
              <a:gd name="connsiteY270" fmla="*/ 5924413 h 6858000"/>
              <a:gd name="connsiteX271" fmla="*/ 5270512 w 7467600"/>
              <a:gd name="connsiteY271" fmla="*/ 6138975 h 6858000"/>
              <a:gd name="connsiteX272" fmla="*/ 5062409 w 7467600"/>
              <a:gd name="connsiteY272" fmla="*/ 6653544 h 6858000"/>
              <a:gd name="connsiteX273" fmla="*/ 5036628 w 7467600"/>
              <a:gd name="connsiteY273" fmla="*/ 6754247 h 6858000"/>
              <a:gd name="connsiteX274" fmla="*/ 5009112 w 7467600"/>
              <a:gd name="connsiteY274" fmla="*/ 6858000 h 6858000"/>
              <a:gd name="connsiteX275" fmla="*/ 4976679 w 7467600"/>
              <a:gd name="connsiteY275" fmla="*/ 6858000 h 6858000"/>
              <a:gd name="connsiteX276" fmla="*/ 5006537 w 7467600"/>
              <a:gd name="connsiteY276" fmla="*/ 6747068 h 6858000"/>
              <a:gd name="connsiteX277" fmla="*/ 5032723 w 7467600"/>
              <a:gd name="connsiteY277" fmla="*/ 6644957 h 6858000"/>
              <a:gd name="connsiteX278" fmla="*/ 5242949 w 7467600"/>
              <a:gd name="connsiteY278" fmla="*/ 6125175 h 6858000"/>
              <a:gd name="connsiteX279" fmla="*/ 5286321 w 7467600"/>
              <a:gd name="connsiteY279" fmla="*/ 6033555 h 6858000"/>
              <a:gd name="connsiteX280" fmla="*/ 5008210 w 7467600"/>
              <a:gd name="connsiteY280" fmla="*/ 6649194 h 6858000"/>
              <a:gd name="connsiteX281" fmla="*/ 4986321 w 7467600"/>
              <a:gd name="connsiteY281" fmla="*/ 6765687 h 6858000"/>
              <a:gd name="connsiteX282" fmla="*/ 4973474 w 7467600"/>
              <a:gd name="connsiteY282" fmla="*/ 6858000 h 6858000"/>
              <a:gd name="connsiteX283" fmla="*/ 4907178 w 7467600"/>
              <a:gd name="connsiteY283" fmla="*/ 6858000 h 6858000"/>
              <a:gd name="connsiteX284" fmla="*/ 4910810 w 7467600"/>
              <a:gd name="connsiteY284" fmla="*/ 6829660 h 6858000"/>
              <a:gd name="connsiteX285" fmla="*/ 4987461 w 7467600"/>
              <a:gd name="connsiteY285" fmla="*/ 6432994 h 6858000"/>
              <a:gd name="connsiteX286" fmla="*/ 5179262 w 7467600"/>
              <a:gd name="connsiteY286" fmla="*/ 6035044 h 6858000"/>
              <a:gd name="connsiteX287" fmla="*/ 4689678 w 7467600"/>
              <a:gd name="connsiteY287" fmla="*/ 6440241 h 6858000"/>
              <a:gd name="connsiteX288" fmla="*/ 4477543 w 7467600"/>
              <a:gd name="connsiteY288" fmla="*/ 6674836 h 6858000"/>
              <a:gd name="connsiteX289" fmla="*/ 4329957 w 7467600"/>
              <a:gd name="connsiteY289" fmla="*/ 6858000 h 6858000"/>
              <a:gd name="connsiteX290" fmla="*/ 4218595 w 7467600"/>
              <a:gd name="connsiteY290" fmla="*/ 6858000 h 6858000"/>
              <a:gd name="connsiteX291" fmla="*/ 4368888 w 7467600"/>
              <a:gd name="connsiteY291" fmla="*/ 6668412 h 6858000"/>
              <a:gd name="connsiteX292" fmla="*/ 4563091 w 7467600"/>
              <a:gd name="connsiteY292" fmla="*/ 6442508 h 6858000"/>
              <a:gd name="connsiteX293" fmla="*/ 5387324 w 7467600"/>
              <a:gd name="connsiteY293" fmla="*/ 5705830 h 6858000"/>
              <a:gd name="connsiteX294" fmla="*/ 5073620 w 7467600"/>
              <a:gd name="connsiteY294" fmla="*/ 5955437 h 6858000"/>
              <a:gd name="connsiteX295" fmla="*/ 4689789 w 7467600"/>
              <a:gd name="connsiteY295" fmla="*/ 6268382 h 6858000"/>
              <a:gd name="connsiteX296" fmla="*/ 4418722 w 7467600"/>
              <a:gd name="connsiteY296" fmla="*/ 6570886 h 6858000"/>
              <a:gd name="connsiteX297" fmla="*/ 4214944 w 7467600"/>
              <a:gd name="connsiteY297" fmla="*/ 6858000 h 6858000"/>
              <a:gd name="connsiteX298" fmla="*/ 4177898 w 7467600"/>
              <a:gd name="connsiteY298" fmla="*/ 6858000 h 6858000"/>
              <a:gd name="connsiteX299" fmla="*/ 4391597 w 7467600"/>
              <a:gd name="connsiteY299" fmla="*/ 6556370 h 6858000"/>
              <a:gd name="connsiteX300" fmla="*/ 4668889 w 7467600"/>
              <a:gd name="connsiteY300" fmla="*/ 6246399 h 6858000"/>
              <a:gd name="connsiteX301" fmla="*/ 5055427 w 7467600"/>
              <a:gd name="connsiteY301" fmla="*/ 5931476 h 6858000"/>
              <a:gd name="connsiteX302" fmla="*/ 5371814 w 7467600"/>
              <a:gd name="connsiteY302" fmla="*/ 5678975 h 6858000"/>
              <a:gd name="connsiteX303" fmla="*/ 4987918 w 7467600"/>
              <a:gd name="connsiteY303" fmla="*/ 5838701 h 6858000"/>
              <a:gd name="connsiteX304" fmla="*/ 4317146 w 7467600"/>
              <a:gd name="connsiteY304" fmla="*/ 6587716 h 6858000"/>
              <a:gd name="connsiteX305" fmla="*/ 4171627 w 7467600"/>
              <a:gd name="connsiteY305" fmla="*/ 6858000 h 6858000"/>
              <a:gd name="connsiteX306" fmla="*/ 4081585 w 7467600"/>
              <a:gd name="connsiteY306" fmla="*/ 6858000 h 6858000"/>
              <a:gd name="connsiteX307" fmla="*/ 4238603 w 7467600"/>
              <a:gd name="connsiteY307" fmla="*/ 6559341 h 6858000"/>
              <a:gd name="connsiteX308" fmla="*/ 4778333 w 7467600"/>
              <a:gd name="connsiteY308" fmla="*/ 5873626 h 6858000"/>
              <a:gd name="connsiteX309" fmla="*/ 5414185 w 7467600"/>
              <a:gd name="connsiteY309" fmla="*/ 5573882 h 6858000"/>
              <a:gd name="connsiteX310" fmla="*/ 5959648 w 7467600"/>
              <a:gd name="connsiteY310" fmla="*/ 4760797 h 6858000"/>
              <a:gd name="connsiteX311" fmla="*/ 5355019 w 7467600"/>
              <a:gd name="connsiteY311" fmla="*/ 4734672 h 6858000"/>
              <a:gd name="connsiteX312" fmla="*/ 5083565 w 7467600"/>
              <a:gd name="connsiteY312" fmla="*/ 5179121 h 6858000"/>
              <a:gd name="connsiteX313" fmla="*/ 4713577 w 7467600"/>
              <a:gd name="connsiteY313" fmla="*/ 5616803 h 6858000"/>
              <a:gd name="connsiteX314" fmla="*/ 3989559 w 7467600"/>
              <a:gd name="connsiteY314" fmla="*/ 6145945 h 6858000"/>
              <a:gd name="connsiteX315" fmla="*/ 3939824 w 7467600"/>
              <a:gd name="connsiteY315" fmla="*/ 6066900 h 6858000"/>
              <a:gd name="connsiteX316" fmla="*/ 4584537 w 7467600"/>
              <a:gd name="connsiteY316" fmla="*/ 5324826 h 6858000"/>
              <a:gd name="connsiteX317" fmla="*/ 5037105 w 7467600"/>
              <a:gd name="connsiteY317" fmla="*/ 5088765 h 6858000"/>
              <a:gd name="connsiteX318" fmla="*/ 5039930 w 7467600"/>
              <a:gd name="connsiteY318" fmla="*/ 5089585 h 6858000"/>
              <a:gd name="connsiteX319" fmla="*/ 5263764 w 7467600"/>
              <a:gd name="connsiteY319" fmla="*/ 4735525 h 6858000"/>
              <a:gd name="connsiteX320" fmla="*/ 4086300 w 7467600"/>
              <a:gd name="connsiteY320" fmla="*/ 4884599 h 6858000"/>
              <a:gd name="connsiteX321" fmla="*/ 4085485 w 7467600"/>
              <a:gd name="connsiteY321" fmla="*/ 4899070 h 6858000"/>
              <a:gd name="connsiteX322" fmla="*/ 3871915 w 7467600"/>
              <a:gd name="connsiteY322" fmla="*/ 5253645 h 6858000"/>
              <a:gd name="connsiteX323" fmla="*/ 3799374 w 7467600"/>
              <a:gd name="connsiteY323" fmla="*/ 5466127 h 6858000"/>
              <a:gd name="connsiteX324" fmla="*/ 3498850 w 7467600"/>
              <a:gd name="connsiteY324" fmla="*/ 6661888 h 6858000"/>
              <a:gd name="connsiteX325" fmla="*/ 3399216 w 7467600"/>
              <a:gd name="connsiteY325" fmla="*/ 6858000 h 6858000"/>
              <a:gd name="connsiteX326" fmla="*/ 3303688 w 7467600"/>
              <a:gd name="connsiteY326" fmla="*/ 6858000 h 6858000"/>
              <a:gd name="connsiteX327" fmla="*/ 3391774 w 7467600"/>
              <a:gd name="connsiteY327" fmla="*/ 6697181 h 6858000"/>
              <a:gd name="connsiteX328" fmla="*/ 3735540 w 7467600"/>
              <a:gd name="connsiteY328" fmla="*/ 5546923 h 6858000"/>
              <a:gd name="connsiteX329" fmla="*/ 3729438 w 7467600"/>
              <a:gd name="connsiteY329" fmla="*/ 5569058 h 6858000"/>
              <a:gd name="connsiteX330" fmla="*/ 3707782 w 7467600"/>
              <a:gd name="connsiteY330" fmla="*/ 5644908 h 6858000"/>
              <a:gd name="connsiteX331" fmla="*/ 3583827 w 7467600"/>
              <a:gd name="connsiteY331" fmla="*/ 6039215 h 6858000"/>
              <a:gd name="connsiteX332" fmla="*/ 3547861 w 7467600"/>
              <a:gd name="connsiteY332" fmla="*/ 6129609 h 6858000"/>
              <a:gd name="connsiteX333" fmla="*/ 3490905 w 7467600"/>
              <a:gd name="connsiteY333" fmla="*/ 6277660 h 6858000"/>
              <a:gd name="connsiteX334" fmla="*/ 3455859 w 7467600"/>
              <a:gd name="connsiteY334" fmla="*/ 6391301 h 6858000"/>
              <a:gd name="connsiteX335" fmla="*/ 3429112 w 7467600"/>
              <a:gd name="connsiteY335" fmla="*/ 6479469 h 6858000"/>
              <a:gd name="connsiteX336" fmla="*/ 3304862 w 7467600"/>
              <a:gd name="connsiteY336" fmla="*/ 6796476 h 6858000"/>
              <a:gd name="connsiteX337" fmla="*/ 3276071 w 7467600"/>
              <a:gd name="connsiteY337" fmla="*/ 6858000 h 6858000"/>
              <a:gd name="connsiteX338" fmla="*/ 3240805 w 7467600"/>
              <a:gd name="connsiteY338" fmla="*/ 6858000 h 6858000"/>
              <a:gd name="connsiteX339" fmla="*/ 3275917 w 7467600"/>
              <a:gd name="connsiteY339" fmla="*/ 6783192 h 6858000"/>
              <a:gd name="connsiteX340" fmla="*/ 3399358 w 7467600"/>
              <a:gd name="connsiteY340" fmla="*/ 6469011 h 6858000"/>
              <a:gd name="connsiteX341" fmla="*/ 3425650 w 7467600"/>
              <a:gd name="connsiteY341" fmla="*/ 6381333 h 6858000"/>
              <a:gd name="connsiteX342" fmla="*/ 3460661 w 7467600"/>
              <a:gd name="connsiteY342" fmla="*/ 6266763 h 6858000"/>
              <a:gd name="connsiteX343" fmla="*/ 3518021 w 7467600"/>
              <a:gd name="connsiteY343" fmla="*/ 6117298 h 6858000"/>
              <a:gd name="connsiteX344" fmla="*/ 3554035 w 7467600"/>
              <a:gd name="connsiteY344" fmla="*/ 6027832 h 6858000"/>
              <a:gd name="connsiteX345" fmla="*/ 3677174 w 7467600"/>
              <a:gd name="connsiteY345" fmla="*/ 5636351 h 6858000"/>
              <a:gd name="connsiteX346" fmla="*/ 3698819 w 7467600"/>
              <a:gd name="connsiteY346" fmla="*/ 5560503 h 6858000"/>
              <a:gd name="connsiteX347" fmla="*/ 3702094 w 7467600"/>
              <a:gd name="connsiteY347" fmla="*/ 5549194 h 6858000"/>
              <a:gd name="connsiteX348" fmla="*/ 3398355 w 7467600"/>
              <a:gd name="connsiteY348" fmla="*/ 6094603 h 6858000"/>
              <a:gd name="connsiteX349" fmla="*/ 3193941 w 7467600"/>
              <a:gd name="connsiteY349" fmla="*/ 6798775 h 6858000"/>
              <a:gd name="connsiteX350" fmla="*/ 3184140 w 7467600"/>
              <a:gd name="connsiteY350" fmla="*/ 6858000 h 6858000"/>
              <a:gd name="connsiteX351" fmla="*/ 3099978 w 7467600"/>
              <a:gd name="connsiteY351" fmla="*/ 6858000 h 6858000"/>
              <a:gd name="connsiteX352" fmla="*/ 3101556 w 7467600"/>
              <a:gd name="connsiteY352" fmla="*/ 6843337 h 6858000"/>
              <a:gd name="connsiteX353" fmla="*/ 3370162 w 7467600"/>
              <a:gd name="connsiteY353" fmla="*/ 5785550 h 6858000"/>
              <a:gd name="connsiteX354" fmla="*/ 3746477 w 7467600"/>
              <a:gd name="connsiteY354" fmla="*/ 5377889 h 6858000"/>
              <a:gd name="connsiteX355" fmla="*/ 3863399 w 7467600"/>
              <a:gd name="connsiteY355" fmla="*/ 5087257 h 6858000"/>
              <a:gd name="connsiteX356" fmla="*/ 3968712 w 7467600"/>
              <a:gd name="connsiteY356" fmla="*/ 4913989 h 6858000"/>
              <a:gd name="connsiteX357" fmla="*/ 2792390 w 7467600"/>
              <a:gd name="connsiteY357" fmla="*/ 5382974 h 6858000"/>
              <a:gd name="connsiteX358" fmla="*/ 2714982 w 7467600"/>
              <a:gd name="connsiteY358" fmla="*/ 5427051 h 6858000"/>
              <a:gd name="connsiteX359" fmla="*/ 2813361 w 7467600"/>
              <a:gd name="connsiteY359" fmla="*/ 6023912 h 6858000"/>
              <a:gd name="connsiteX360" fmla="*/ 2688430 w 7467600"/>
              <a:gd name="connsiteY360" fmla="*/ 6801564 h 6858000"/>
              <a:gd name="connsiteX361" fmla="*/ 2629626 w 7467600"/>
              <a:gd name="connsiteY361" fmla="*/ 6763394 h 6858000"/>
              <a:gd name="connsiteX362" fmla="*/ 2565328 w 7467600"/>
              <a:gd name="connsiteY362" fmla="*/ 5516399 h 6858000"/>
              <a:gd name="connsiteX363" fmla="*/ 1922999 w 7467600"/>
              <a:gd name="connsiteY363" fmla="*/ 5980343 h 6858000"/>
              <a:gd name="connsiteX364" fmla="*/ 1950261 w 7467600"/>
              <a:gd name="connsiteY364" fmla="*/ 6405858 h 6858000"/>
              <a:gd name="connsiteX365" fmla="*/ 2365554 w 7467600"/>
              <a:gd name="connsiteY365" fmla="*/ 6759107 h 6858000"/>
              <a:gd name="connsiteX366" fmla="*/ 2424142 w 7467600"/>
              <a:gd name="connsiteY366" fmla="*/ 6858000 h 6858000"/>
              <a:gd name="connsiteX367" fmla="*/ 2395994 w 7467600"/>
              <a:gd name="connsiteY367" fmla="*/ 6858000 h 6858000"/>
              <a:gd name="connsiteX368" fmla="*/ 2392863 w 7467600"/>
              <a:gd name="connsiteY368" fmla="*/ 6852964 h 6858000"/>
              <a:gd name="connsiteX369" fmla="*/ 2017589 w 7467600"/>
              <a:gd name="connsiteY369" fmla="*/ 6493982 h 6858000"/>
              <a:gd name="connsiteX370" fmla="*/ 2147336 w 7467600"/>
              <a:gd name="connsiteY370" fmla="*/ 6594052 h 6858000"/>
              <a:gd name="connsiteX371" fmla="*/ 2207047 w 7467600"/>
              <a:gd name="connsiteY371" fmla="*/ 6654540 h 6858000"/>
              <a:gd name="connsiteX372" fmla="*/ 2299106 w 7467600"/>
              <a:gd name="connsiteY372" fmla="*/ 6778931 h 6858000"/>
              <a:gd name="connsiteX373" fmla="*/ 2314430 w 7467600"/>
              <a:gd name="connsiteY373" fmla="*/ 6801144 h 6858000"/>
              <a:gd name="connsiteX374" fmla="*/ 2352406 w 7467600"/>
              <a:gd name="connsiteY374" fmla="*/ 6858000 h 6858000"/>
              <a:gd name="connsiteX375" fmla="*/ 2314492 w 7467600"/>
              <a:gd name="connsiteY375" fmla="*/ 6858000 h 6858000"/>
              <a:gd name="connsiteX376" fmla="*/ 2288095 w 7467600"/>
              <a:gd name="connsiteY376" fmla="*/ 6818030 h 6858000"/>
              <a:gd name="connsiteX377" fmla="*/ 2272768 w 7467600"/>
              <a:gd name="connsiteY377" fmla="*/ 6795822 h 6858000"/>
              <a:gd name="connsiteX378" fmla="*/ 2182715 w 7467600"/>
              <a:gd name="connsiteY378" fmla="*/ 6675071 h 6858000"/>
              <a:gd name="connsiteX379" fmla="*/ 2032061 w 7467600"/>
              <a:gd name="connsiteY379" fmla="*/ 6541380 h 6858000"/>
              <a:gd name="connsiteX380" fmla="*/ 2257220 w 7467600"/>
              <a:gd name="connsiteY380" fmla="*/ 6826257 h 6858000"/>
              <a:gd name="connsiteX381" fmla="*/ 2281324 w 7467600"/>
              <a:gd name="connsiteY381" fmla="*/ 6858000 h 6858000"/>
              <a:gd name="connsiteX382" fmla="*/ 2242860 w 7467600"/>
              <a:gd name="connsiteY382" fmla="*/ 6858000 h 6858000"/>
              <a:gd name="connsiteX383" fmla="*/ 2232818 w 7467600"/>
              <a:gd name="connsiteY383" fmla="*/ 6844926 h 6858000"/>
              <a:gd name="connsiteX384" fmla="*/ 1990172 w 7467600"/>
              <a:gd name="connsiteY384" fmla="*/ 6542121 h 6858000"/>
              <a:gd name="connsiteX385" fmla="*/ 2124090 w 7467600"/>
              <a:gd name="connsiteY385" fmla="*/ 6761017 h 6858000"/>
              <a:gd name="connsiteX386" fmla="*/ 2200380 w 7467600"/>
              <a:gd name="connsiteY386" fmla="*/ 6858000 h 6858000"/>
              <a:gd name="connsiteX387" fmla="*/ 2147507 w 7467600"/>
              <a:gd name="connsiteY387" fmla="*/ 6858000 h 6858000"/>
              <a:gd name="connsiteX388" fmla="*/ 2070668 w 7467600"/>
              <a:gd name="connsiteY388" fmla="*/ 6761520 h 6858000"/>
              <a:gd name="connsiteX389" fmla="*/ 1975142 w 7467600"/>
              <a:gd name="connsiteY389" fmla="*/ 6585570 h 6858000"/>
              <a:gd name="connsiteX390" fmla="*/ 2050035 w 7467600"/>
              <a:gd name="connsiteY390" fmla="*/ 6813345 h 6858000"/>
              <a:gd name="connsiteX391" fmla="*/ 2063025 w 7467600"/>
              <a:gd name="connsiteY391" fmla="*/ 6858000 h 6858000"/>
              <a:gd name="connsiteX392" fmla="*/ 2021675 w 7467600"/>
              <a:gd name="connsiteY392" fmla="*/ 6858000 h 6858000"/>
              <a:gd name="connsiteX393" fmla="*/ 2019308 w 7467600"/>
              <a:gd name="connsiteY393" fmla="*/ 6847118 h 6858000"/>
              <a:gd name="connsiteX394" fmla="*/ 1938835 w 7467600"/>
              <a:gd name="connsiteY394" fmla="*/ 6551160 h 6858000"/>
              <a:gd name="connsiteX395" fmla="*/ 1953230 w 7467600"/>
              <a:gd name="connsiteY395" fmla="*/ 6759699 h 6858000"/>
              <a:gd name="connsiteX396" fmla="*/ 1956763 w 7467600"/>
              <a:gd name="connsiteY396" fmla="*/ 6778191 h 6858000"/>
              <a:gd name="connsiteX397" fmla="*/ 1967925 w 7467600"/>
              <a:gd name="connsiteY397" fmla="*/ 6858000 h 6858000"/>
              <a:gd name="connsiteX398" fmla="*/ 1936622 w 7467600"/>
              <a:gd name="connsiteY398" fmla="*/ 6858000 h 6858000"/>
              <a:gd name="connsiteX399" fmla="*/ 1926261 w 7467600"/>
              <a:gd name="connsiteY399" fmla="*/ 6784064 h 6858000"/>
              <a:gd name="connsiteX400" fmla="*/ 1922724 w 7467600"/>
              <a:gd name="connsiteY400" fmla="*/ 6765577 h 6858000"/>
              <a:gd name="connsiteX401" fmla="*/ 1904650 w 7467600"/>
              <a:gd name="connsiteY401" fmla="*/ 6639616 h 6858000"/>
              <a:gd name="connsiteX402" fmla="*/ 1885273 w 7467600"/>
              <a:gd name="connsiteY402" fmla="*/ 6858000 h 6858000"/>
              <a:gd name="connsiteX403" fmla="*/ 1854363 w 7467600"/>
              <a:gd name="connsiteY403" fmla="*/ 6858000 h 6858000"/>
              <a:gd name="connsiteX404" fmla="*/ 1880391 w 7467600"/>
              <a:gd name="connsiteY404" fmla="*/ 6603796 h 6858000"/>
              <a:gd name="connsiteX405" fmla="*/ 1818273 w 7467600"/>
              <a:gd name="connsiteY405" fmla="*/ 6715729 h 6858000"/>
              <a:gd name="connsiteX406" fmla="*/ 1794691 w 7467600"/>
              <a:gd name="connsiteY406" fmla="*/ 6843239 h 6858000"/>
              <a:gd name="connsiteX407" fmla="*/ 1794914 w 7467600"/>
              <a:gd name="connsiteY407" fmla="*/ 6858000 h 6858000"/>
              <a:gd name="connsiteX408" fmla="*/ 1746128 w 7467600"/>
              <a:gd name="connsiteY408" fmla="*/ 6858000 h 6858000"/>
              <a:gd name="connsiteX409" fmla="*/ 1753934 w 7467600"/>
              <a:gd name="connsiteY409" fmla="*/ 6724796 h 6858000"/>
              <a:gd name="connsiteX410" fmla="*/ 1792053 w 7467600"/>
              <a:gd name="connsiteY410" fmla="*/ 6572396 h 6858000"/>
              <a:gd name="connsiteX411" fmla="*/ 1862248 w 7467600"/>
              <a:gd name="connsiteY411" fmla="*/ 6266397 h 6858000"/>
              <a:gd name="connsiteX412" fmla="*/ 1862250 w 7467600"/>
              <a:gd name="connsiteY412" fmla="*/ 6033531 h 6858000"/>
              <a:gd name="connsiteX413" fmla="*/ 1211999 w 7467600"/>
              <a:gd name="connsiteY413" fmla="*/ 6683610 h 6858000"/>
              <a:gd name="connsiteX414" fmla="*/ 1213266 w 7467600"/>
              <a:gd name="connsiteY414" fmla="*/ 6691947 h 6858000"/>
              <a:gd name="connsiteX415" fmla="*/ 1203370 w 7467600"/>
              <a:gd name="connsiteY415" fmla="*/ 6850676 h 6858000"/>
              <a:gd name="connsiteX416" fmla="*/ 1203671 w 7467600"/>
              <a:gd name="connsiteY416" fmla="*/ 6858000 h 6858000"/>
              <a:gd name="connsiteX417" fmla="*/ 1143180 w 7467600"/>
              <a:gd name="connsiteY417" fmla="*/ 6858000 h 6858000"/>
              <a:gd name="connsiteX418" fmla="*/ 1142176 w 7467600"/>
              <a:gd name="connsiteY418" fmla="*/ 6766045 h 6858000"/>
              <a:gd name="connsiteX419" fmla="*/ 1067484 w 7467600"/>
              <a:gd name="connsiteY419" fmla="*/ 6858000 h 6858000"/>
              <a:gd name="connsiteX420" fmla="*/ 953928 w 7467600"/>
              <a:gd name="connsiteY420" fmla="*/ 6858000 h 6858000"/>
              <a:gd name="connsiteX421" fmla="*/ 959715 w 7467600"/>
              <a:gd name="connsiteY421" fmla="*/ 6850185 h 6858000"/>
              <a:gd name="connsiteX422" fmla="*/ 1483788 w 7467600"/>
              <a:gd name="connsiteY422" fmla="*/ 6259174 h 6858000"/>
              <a:gd name="connsiteX423" fmla="*/ 1100671 w 7467600"/>
              <a:gd name="connsiteY423" fmla="*/ 6252137 h 6858000"/>
              <a:gd name="connsiteX424" fmla="*/ 1090144 w 7467600"/>
              <a:gd name="connsiteY424" fmla="*/ 6256748 h 6858000"/>
              <a:gd name="connsiteX425" fmla="*/ 1095872 w 7467600"/>
              <a:gd name="connsiteY425" fmla="*/ 6271892 h 6858000"/>
              <a:gd name="connsiteX426" fmla="*/ 262785 w 7467600"/>
              <a:gd name="connsiteY426" fmla="*/ 6845450 h 6858000"/>
              <a:gd name="connsiteX427" fmla="*/ 209968 w 7467600"/>
              <a:gd name="connsiteY427" fmla="*/ 6770713 h 6858000"/>
              <a:gd name="connsiteX428" fmla="*/ 873460 w 7467600"/>
              <a:gd name="connsiteY428" fmla="*/ 6253768 h 6858000"/>
              <a:gd name="connsiteX429" fmla="*/ 192686 w 7467600"/>
              <a:gd name="connsiteY429" fmla="*/ 5849257 h 6858000"/>
              <a:gd name="connsiteX430" fmla="*/ 4696 w 7467600"/>
              <a:gd name="connsiteY430" fmla="*/ 5697668 h 6858000"/>
              <a:gd name="connsiteX431" fmla="*/ 0 w 7467600"/>
              <a:gd name="connsiteY431" fmla="*/ 5689984 h 6858000"/>
              <a:gd name="connsiteX432" fmla="*/ 0 w 7467600"/>
              <a:gd name="connsiteY432" fmla="*/ 5513472 h 6858000"/>
              <a:gd name="connsiteX433" fmla="*/ 174101 w 7467600"/>
              <a:gd name="connsiteY433" fmla="*/ 5620277 h 6858000"/>
              <a:gd name="connsiteX434" fmla="*/ 891800 w 7467600"/>
              <a:gd name="connsiteY434" fmla="*/ 6036935 h 6858000"/>
              <a:gd name="connsiteX435" fmla="*/ 1072219 w 7467600"/>
              <a:gd name="connsiteY435" fmla="*/ 6169443 h 6858000"/>
              <a:gd name="connsiteX436" fmla="*/ 1074117 w 7467600"/>
              <a:gd name="connsiteY436" fmla="*/ 6170301 h 6858000"/>
              <a:gd name="connsiteX437" fmla="*/ 1083114 w 7467600"/>
              <a:gd name="connsiteY437" fmla="*/ 6174131 h 6858000"/>
              <a:gd name="connsiteX438" fmla="*/ 1543010 w 7467600"/>
              <a:gd name="connsiteY438" fmla="*/ 6191140 h 6858000"/>
              <a:gd name="connsiteX439" fmla="*/ 1551080 w 7467600"/>
              <a:gd name="connsiteY439" fmla="*/ 6195006 h 6858000"/>
              <a:gd name="connsiteX440" fmla="*/ 2345443 w 7467600"/>
              <a:gd name="connsiteY440" fmla="*/ 5549882 h 6858000"/>
              <a:gd name="connsiteX441" fmla="*/ 1721499 w 7467600"/>
              <a:gd name="connsiteY441" fmla="*/ 5599969 h 6858000"/>
              <a:gd name="connsiteX442" fmla="*/ 767716 w 7467600"/>
              <a:gd name="connsiteY442" fmla="*/ 5472768 h 6858000"/>
              <a:gd name="connsiteX443" fmla="*/ 722147 w 7467600"/>
              <a:gd name="connsiteY443" fmla="*/ 5393091 h 6858000"/>
              <a:gd name="connsiteX444" fmla="*/ 1485552 w 7467600"/>
              <a:gd name="connsiteY444" fmla="*/ 5313202 h 6858000"/>
              <a:gd name="connsiteX445" fmla="*/ 2143004 w 7467600"/>
              <a:gd name="connsiteY445" fmla="*/ 5402420 h 6858000"/>
              <a:gd name="connsiteX446" fmla="*/ 1933391 w 7467600"/>
              <a:gd name="connsiteY446" fmla="*/ 5156971 h 6858000"/>
              <a:gd name="connsiteX447" fmla="*/ 1827118 w 7467600"/>
              <a:gd name="connsiteY447" fmla="*/ 4968410 h 6858000"/>
              <a:gd name="connsiteX448" fmla="*/ 1837349 w 7467600"/>
              <a:gd name="connsiteY448" fmla="*/ 4956357 h 6858000"/>
              <a:gd name="connsiteX449" fmla="*/ 2162835 w 7467600"/>
              <a:gd name="connsiteY449" fmla="*/ 5187853 h 6858000"/>
              <a:gd name="connsiteX450" fmla="*/ 2257167 w 7467600"/>
              <a:gd name="connsiteY450" fmla="*/ 5462123 h 6858000"/>
              <a:gd name="connsiteX451" fmla="*/ 2261598 w 7467600"/>
              <a:gd name="connsiteY451" fmla="*/ 5467998 h 6858000"/>
              <a:gd name="connsiteX452" fmla="*/ 2437177 w 7467600"/>
              <a:gd name="connsiteY452" fmla="*/ 5479608 h 6858000"/>
              <a:gd name="connsiteX453" fmla="*/ 2445247 w 7467600"/>
              <a:gd name="connsiteY453" fmla="*/ 5483476 h 6858000"/>
              <a:gd name="connsiteX454" fmla="*/ 2743626 w 7467600"/>
              <a:gd name="connsiteY454" fmla="*/ 5304819 h 6858000"/>
              <a:gd name="connsiteX455" fmla="*/ 3048102 w 7467600"/>
              <a:gd name="connsiteY455" fmla="*/ 5150595 h 6858000"/>
              <a:gd name="connsiteX456" fmla="*/ 1799414 w 7467600"/>
              <a:gd name="connsiteY456" fmla="*/ 4694732 h 6858000"/>
              <a:gd name="connsiteX457" fmla="*/ 1771735 w 7467600"/>
              <a:gd name="connsiteY457" fmla="*/ 4619929 h 6858000"/>
              <a:gd name="connsiteX458" fmla="*/ 3104273 w 7467600"/>
              <a:gd name="connsiteY458" fmla="*/ 5076159 h 6858000"/>
              <a:gd name="connsiteX459" fmla="*/ 3113245 w 7467600"/>
              <a:gd name="connsiteY459" fmla="*/ 5090705 h 6858000"/>
              <a:gd name="connsiteX460" fmla="*/ 3126294 w 7467600"/>
              <a:gd name="connsiteY460" fmla="*/ 5114400 h 6858000"/>
              <a:gd name="connsiteX461" fmla="*/ 3937433 w 7467600"/>
              <a:gd name="connsiteY461" fmla="*/ 4830473 h 6858000"/>
              <a:gd name="connsiteX462" fmla="*/ 3590475 w 7467600"/>
              <a:gd name="connsiteY462" fmla="*/ 4597974 h 6858000"/>
              <a:gd name="connsiteX463" fmla="*/ 3100264 w 7467600"/>
              <a:gd name="connsiteY463" fmla="*/ 4579845 h 6858000"/>
              <a:gd name="connsiteX464" fmla="*/ 2183576 w 7467600"/>
              <a:gd name="connsiteY464" fmla="*/ 4227150 h 6858000"/>
              <a:gd name="connsiteX465" fmla="*/ 2151029 w 7467600"/>
              <a:gd name="connsiteY465" fmla="*/ 4146947 h 6858000"/>
              <a:gd name="connsiteX466" fmla="*/ 3563434 w 7467600"/>
              <a:gd name="connsiteY466" fmla="*/ 4469115 h 6858000"/>
              <a:gd name="connsiteX467" fmla="*/ 3177952 w 7467600"/>
              <a:gd name="connsiteY467" fmla="*/ 3657386 h 6858000"/>
              <a:gd name="connsiteX468" fmla="*/ 3189263 w 7467600"/>
              <a:gd name="connsiteY468" fmla="*/ 3625726 h 6858000"/>
              <a:gd name="connsiteX469" fmla="*/ 3560912 w 7467600"/>
              <a:gd name="connsiteY469" fmla="*/ 4079863 h 6858000"/>
              <a:gd name="connsiteX470" fmla="*/ 3626636 w 7467600"/>
              <a:gd name="connsiteY470" fmla="*/ 4512230 h 6858000"/>
              <a:gd name="connsiteX471" fmla="*/ 3653088 w 7467600"/>
              <a:gd name="connsiteY471" fmla="*/ 4521417 h 6858000"/>
              <a:gd name="connsiteX472" fmla="*/ 3988128 w 7467600"/>
              <a:gd name="connsiteY472" fmla="*/ 4817267 h 6858000"/>
              <a:gd name="connsiteX473" fmla="*/ 4830582 w 7467600"/>
              <a:gd name="connsiteY473" fmla="*/ 4676000 h 6858000"/>
              <a:gd name="connsiteX474" fmla="*/ 4830100 w 7467600"/>
              <a:gd name="connsiteY474" fmla="*/ 4675554 h 6858000"/>
              <a:gd name="connsiteX475" fmla="*/ 4036318 w 7467600"/>
              <a:gd name="connsiteY475" fmla="*/ 4147013 h 6858000"/>
              <a:gd name="connsiteX476" fmla="*/ 3432098 w 7467600"/>
              <a:gd name="connsiteY476" fmla="*/ 3537312 h 6858000"/>
              <a:gd name="connsiteX477" fmla="*/ 3446761 w 7467600"/>
              <a:gd name="connsiteY477" fmla="*/ 3461278 h 6858000"/>
              <a:gd name="connsiteX478" fmla="*/ 4419733 w 7467600"/>
              <a:gd name="connsiteY478" fmla="*/ 3963555 h 6858000"/>
              <a:gd name="connsiteX479" fmla="*/ 4781371 w 7467600"/>
              <a:gd name="connsiteY479" fmla="*/ 4458604 h 6858000"/>
              <a:gd name="connsiteX480" fmla="*/ 4780440 w 7467600"/>
              <a:gd name="connsiteY480" fmla="*/ 4470290 h 6858000"/>
              <a:gd name="connsiteX481" fmla="*/ 4898954 w 7467600"/>
              <a:gd name="connsiteY481" fmla="*/ 4662092 h 6858000"/>
              <a:gd name="connsiteX482" fmla="*/ 4900699 w 7467600"/>
              <a:gd name="connsiteY482" fmla="*/ 4670867 h 6858000"/>
              <a:gd name="connsiteX483" fmla="*/ 5714511 w 7467600"/>
              <a:gd name="connsiteY483" fmla="*/ 4663483 h 6858000"/>
              <a:gd name="connsiteX484" fmla="*/ 5464793 w 7467600"/>
              <a:gd name="connsiteY484" fmla="*/ 4393556 h 6858000"/>
              <a:gd name="connsiteX485" fmla="*/ 5461897 w 7467600"/>
              <a:gd name="connsiteY485" fmla="*/ 4390879 h 6858000"/>
              <a:gd name="connsiteX486" fmla="*/ 4294126 w 7467600"/>
              <a:gd name="connsiteY486" fmla="*/ 3303048 h 6858000"/>
              <a:gd name="connsiteX487" fmla="*/ 4305321 w 7467600"/>
              <a:gd name="connsiteY487" fmla="*/ 3256953 h 6858000"/>
              <a:gd name="connsiteX488" fmla="*/ 4949299 w 7467600"/>
              <a:gd name="connsiteY488" fmla="*/ 3766336 h 6858000"/>
              <a:gd name="connsiteX489" fmla="*/ 5291452 w 7467600"/>
              <a:gd name="connsiteY489" fmla="*/ 4076801 h 6858000"/>
              <a:gd name="connsiteX490" fmla="*/ 5434998 w 7467600"/>
              <a:gd name="connsiteY490" fmla="*/ 4254100 h 6858000"/>
              <a:gd name="connsiteX491" fmla="*/ 5351015 w 7467600"/>
              <a:gd name="connsiteY491" fmla="*/ 3760989 h 6858000"/>
              <a:gd name="connsiteX492" fmla="*/ 5413780 w 7467600"/>
              <a:gd name="connsiteY492" fmla="*/ 2966265 h 6858000"/>
              <a:gd name="connsiteX493" fmla="*/ 5425627 w 7467600"/>
              <a:gd name="connsiteY493" fmla="*/ 2954192 h 6858000"/>
              <a:gd name="connsiteX494" fmla="*/ 6604735 w 7467600"/>
              <a:gd name="connsiteY494" fmla="*/ 2041381 h 6858000"/>
              <a:gd name="connsiteX495" fmla="*/ 7204487 w 7467600"/>
              <a:gd name="connsiteY495" fmla="*/ 2742112 h 6858000"/>
              <a:gd name="connsiteX496" fmla="*/ 7131592 w 7467600"/>
              <a:gd name="connsiteY496" fmla="*/ 2672096 h 6858000"/>
              <a:gd name="connsiteX497" fmla="*/ 6996344 w 7467600"/>
              <a:gd name="connsiteY497" fmla="*/ 2518310 h 6858000"/>
              <a:gd name="connsiteX498" fmla="*/ 6735495 w 7467600"/>
              <a:gd name="connsiteY498" fmla="*/ 2196890 h 6858000"/>
              <a:gd name="connsiteX499" fmla="*/ 6721901 w 7467600"/>
              <a:gd name="connsiteY499" fmla="*/ 2179274 h 6858000"/>
              <a:gd name="connsiteX500" fmla="*/ 6604735 w 7467600"/>
              <a:gd name="connsiteY500" fmla="*/ 2041381 h 6858000"/>
              <a:gd name="connsiteX501" fmla="*/ 6591670 w 7467600"/>
              <a:gd name="connsiteY501" fmla="*/ 1988277 h 6858000"/>
              <a:gd name="connsiteX502" fmla="*/ 6747349 w 7467600"/>
              <a:gd name="connsiteY502" fmla="*/ 2160069 h 6858000"/>
              <a:gd name="connsiteX503" fmla="*/ 6760943 w 7467600"/>
              <a:gd name="connsiteY503" fmla="*/ 2177686 h 6858000"/>
              <a:gd name="connsiteX504" fmla="*/ 7021065 w 7467600"/>
              <a:gd name="connsiteY504" fmla="*/ 2498102 h 6858000"/>
              <a:gd name="connsiteX505" fmla="*/ 7155223 w 7467600"/>
              <a:gd name="connsiteY505" fmla="*/ 2650386 h 6858000"/>
              <a:gd name="connsiteX506" fmla="*/ 7203167 w 7467600"/>
              <a:gd name="connsiteY506" fmla="*/ 2697288 h 6858000"/>
              <a:gd name="connsiteX507" fmla="*/ 6937703 w 7467600"/>
              <a:gd name="connsiteY507" fmla="*/ 2321981 h 6858000"/>
              <a:gd name="connsiteX508" fmla="*/ 6591670 w 7467600"/>
              <a:gd name="connsiteY508" fmla="*/ 1988277 h 6858000"/>
              <a:gd name="connsiteX509" fmla="*/ 5798671 w 7467600"/>
              <a:gd name="connsiteY509" fmla="*/ 1981601 h 6858000"/>
              <a:gd name="connsiteX510" fmla="*/ 5754709 w 7467600"/>
              <a:gd name="connsiteY510" fmla="*/ 2071454 h 6858000"/>
              <a:gd name="connsiteX511" fmla="*/ 5763044 w 7467600"/>
              <a:gd name="connsiteY511" fmla="*/ 2842206 h 6858000"/>
              <a:gd name="connsiteX512" fmla="*/ 5764974 w 7467600"/>
              <a:gd name="connsiteY512" fmla="*/ 2799609 h 6858000"/>
              <a:gd name="connsiteX513" fmla="*/ 5767665 w 7467600"/>
              <a:gd name="connsiteY513" fmla="*/ 2666409 h 6858000"/>
              <a:gd name="connsiteX514" fmla="*/ 5763055 w 7467600"/>
              <a:gd name="connsiteY514" fmla="*/ 2579705 h 6858000"/>
              <a:gd name="connsiteX515" fmla="*/ 5758079 w 7467600"/>
              <a:gd name="connsiteY515" fmla="*/ 2492508 h 6858000"/>
              <a:gd name="connsiteX516" fmla="*/ 5779325 w 7467600"/>
              <a:gd name="connsiteY516" fmla="*/ 2197069 h 6858000"/>
              <a:gd name="connsiteX517" fmla="*/ 5798671 w 7467600"/>
              <a:gd name="connsiteY517" fmla="*/ 1981601 h 6858000"/>
              <a:gd name="connsiteX518" fmla="*/ 5829202 w 7467600"/>
              <a:gd name="connsiteY518" fmla="*/ 1971679 h 6858000"/>
              <a:gd name="connsiteX519" fmla="*/ 5809558 w 7467600"/>
              <a:gd name="connsiteY519" fmla="*/ 2198043 h 6858000"/>
              <a:gd name="connsiteX520" fmla="*/ 5788653 w 7467600"/>
              <a:gd name="connsiteY520" fmla="*/ 2489430 h 6858000"/>
              <a:gd name="connsiteX521" fmla="*/ 5793439 w 7467600"/>
              <a:gd name="connsiteY521" fmla="*/ 2575235 h 6858000"/>
              <a:gd name="connsiteX522" fmla="*/ 5796837 w 7467600"/>
              <a:gd name="connsiteY522" fmla="*/ 2637633 h 6858000"/>
              <a:gd name="connsiteX523" fmla="*/ 5818614 w 7467600"/>
              <a:gd name="connsiteY523" fmla="*/ 2473055 h 6858000"/>
              <a:gd name="connsiteX524" fmla="*/ 5829202 w 7467600"/>
              <a:gd name="connsiteY524" fmla="*/ 1971679 h 6858000"/>
              <a:gd name="connsiteX525" fmla="*/ 5911389 w 7467600"/>
              <a:gd name="connsiteY525" fmla="*/ 1898371 h 6858000"/>
              <a:gd name="connsiteX526" fmla="*/ 6237627 w 7467600"/>
              <a:gd name="connsiteY526" fmla="*/ 2231921 h 6858000"/>
              <a:gd name="connsiteX527" fmla="*/ 5911389 w 7467600"/>
              <a:gd name="connsiteY527" fmla="*/ 1898371 h 6858000"/>
              <a:gd name="connsiteX528" fmla="*/ 6944437 w 7467600"/>
              <a:gd name="connsiteY528" fmla="*/ 1575402 h 6858000"/>
              <a:gd name="connsiteX529" fmla="*/ 6304730 w 7467600"/>
              <a:gd name="connsiteY529" fmla="*/ 1766654 h 6858000"/>
              <a:gd name="connsiteX530" fmla="*/ 6944437 w 7467600"/>
              <a:gd name="connsiteY530" fmla="*/ 1575402 h 6858000"/>
              <a:gd name="connsiteX531" fmla="*/ 7019523 w 7467600"/>
              <a:gd name="connsiteY531" fmla="*/ 1519450 h 6858000"/>
              <a:gd name="connsiteX532" fmla="*/ 6298091 w 7467600"/>
              <a:gd name="connsiteY532" fmla="*/ 1737122 h 6858000"/>
              <a:gd name="connsiteX533" fmla="*/ 7019523 w 7467600"/>
              <a:gd name="connsiteY533" fmla="*/ 1519450 h 6858000"/>
              <a:gd name="connsiteX534" fmla="*/ 2399523 w 7467600"/>
              <a:gd name="connsiteY534" fmla="*/ 1428234 h 6858000"/>
              <a:gd name="connsiteX535" fmla="*/ 2224982 w 7467600"/>
              <a:gd name="connsiteY535" fmla="*/ 1826201 h 6858000"/>
              <a:gd name="connsiteX536" fmla="*/ 2096099 w 7467600"/>
              <a:gd name="connsiteY536" fmla="*/ 2345900 h 6858000"/>
              <a:gd name="connsiteX537" fmla="*/ 2283317 w 7467600"/>
              <a:gd name="connsiteY537" fmla="*/ 1796925 h 6858000"/>
              <a:gd name="connsiteX538" fmla="*/ 2399523 w 7467600"/>
              <a:gd name="connsiteY538" fmla="*/ 1428234 h 6858000"/>
              <a:gd name="connsiteX539" fmla="*/ 2448558 w 7467600"/>
              <a:gd name="connsiteY539" fmla="*/ 1373435 h 6858000"/>
              <a:gd name="connsiteX540" fmla="*/ 2312521 w 7467600"/>
              <a:gd name="connsiteY540" fmla="*/ 1806140 h 6858000"/>
              <a:gd name="connsiteX541" fmla="*/ 2127533 w 7467600"/>
              <a:gd name="connsiteY541" fmla="*/ 2348380 h 6858000"/>
              <a:gd name="connsiteX542" fmla="*/ 2358080 w 7467600"/>
              <a:gd name="connsiteY542" fmla="*/ 1866134 h 6858000"/>
              <a:gd name="connsiteX543" fmla="*/ 2407436 w 7467600"/>
              <a:gd name="connsiteY543" fmla="*/ 1651070 h 6858000"/>
              <a:gd name="connsiteX544" fmla="*/ 2448558 w 7467600"/>
              <a:gd name="connsiteY544" fmla="*/ 1373435 h 6858000"/>
              <a:gd name="connsiteX545" fmla="*/ 278707 w 7467600"/>
              <a:gd name="connsiteY545" fmla="*/ 1352270 h 6858000"/>
              <a:gd name="connsiteX546" fmla="*/ 321570 w 7467600"/>
              <a:gd name="connsiteY546" fmla="*/ 1861610 h 6858000"/>
              <a:gd name="connsiteX547" fmla="*/ 294281 w 7467600"/>
              <a:gd name="connsiteY547" fmla="*/ 1440658 h 6858000"/>
              <a:gd name="connsiteX548" fmla="*/ 278707 w 7467600"/>
              <a:gd name="connsiteY548" fmla="*/ 1352270 h 6858000"/>
              <a:gd name="connsiteX549" fmla="*/ 1423821 w 7467600"/>
              <a:gd name="connsiteY549" fmla="*/ 1351958 h 6858000"/>
              <a:gd name="connsiteX550" fmla="*/ 1638521 w 7467600"/>
              <a:gd name="connsiteY550" fmla="*/ 1908470 h 6858000"/>
              <a:gd name="connsiteX551" fmla="*/ 1754199 w 7467600"/>
              <a:gd name="connsiteY551" fmla="*/ 2149284 h 6858000"/>
              <a:gd name="connsiteX552" fmla="*/ 1908359 w 7467600"/>
              <a:gd name="connsiteY552" fmla="*/ 2364988 h 6858000"/>
              <a:gd name="connsiteX553" fmla="*/ 1647661 w 7467600"/>
              <a:gd name="connsiteY553" fmla="*/ 1825945 h 6858000"/>
              <a:gd name="connsiteX554" fmla="*/ 1423821 w 7467600"/>
              <a:gd name="connsiteY554" fmla="*/ 1351958 h 6858000"/>
              <a:gd name="connsiteX555" fmla="*/ 1431890 w 7467600"/>
              <a:gd name="connsiteY555" fmla="*/ 1306475 h 6858000"/>
              <a:gd name="connsiteX556" fmla="*/ 1507597 w 7467600"/>
              <a:gd name="connsiteY556" fmla="*/ 1446132 h 6858000"/>
              <a:gd name="connsiteX557" fmla="*/ 1674586 w 7467600"/>
              <a:gd name="connsiteY557" fmla="*/ 1813832 h 6858000"/>
              <a:gd name="connsiteX558" fmla="*/ 1815950 w 7467600"/>
              <a:gd name="connsiteY558" fmla="*/ 2128564 h 6858000"/>
              <a:gd name="connsiteX559" fmla="*/ 1984242 w 7467600"/>
              <a:gd name="connsiteY559" fmla="*/ 2430829 h 6858000"/>
              <a:gd name="connsiteX560" fmla="*/ 2014023 w 7467600"/>
              <a:gd name="connsiteY560" fmla="*/ 2450995 h 6858000"/>
              <a:gd name="connsiteX561" fmla="*/ 1747337 w 7467600"/>
              <a:gd name="connsiteY561" fmla="*/ 1855264 h 6858000"/>
              <a:gd name="connsiteX562" fmla="*/ 1533749 w 7467600"/>
              <a:gd name="connsiteY562" fmla="*/ 1478656 h 6858000"/>
              <a:gd name="connsiteX563" fmla="*/ 1431890 w 7467600"/>
              <a:gd name="connsiteY563" fmla="*/ 1306475 h 6858000"/>
              <a:gd name="connsiteX564" fmla="*/ 5052692 w 7467600"/>
              <a:gd name="connsiteY564" fmla="*/ 1292994 h 6858000"/>
              <a:gd name="connsiteX565" fmla="*/ 5200661 w 7467600"/>
              <a:gd name="connsiteY565" fmla="*/ 1635186 h 6858000"/>
              <a:gd name="connsiteX566" fmla="*/ 5297138 w 7467600"/>
              <a:gd name="connsiteY566" fmla="*/ 1906351 h 6858000"/>
              <a:gd name="connsiteX567" fmla="*/ 5052692 w 7467600"/>
              <a:gd name="connsiteY567" fmla="*/ 1292994 h 6858000"/>
              <a:gd name="connsiteX568" fmla="*/ 5009948 w 7467600"/>
              <a:gd name="connsiteY568" fmla="*/ 1273619 h 6858000"/>
              <a:gd name="connsiteX569" fmla="*/ 5121777 w 7467600"/>
              <a:gd name="connsiteY569" fmla="*/ 1654213 h 6858000"/>
              <a:gd name="connsiteX570" fmla="*/ 5293545 w 7467600"/>
              <a:gd name="connsiteY570" fmla="*/ 2072247 h 6858000"/>
              <a:gd name="connsiteX571" fmla="*/ 5294042 w 7467600"/>
              <a:gd name="connsiteY571" fmla="*/ 2065019 h 6858000"/>
              <a:gd name="connsiteX572" fmla="*/ 5171936 w 7467600"/>
              <a:gd name="connsiteY572" fmla="*/ 1647613 h 6858000"/>
              <a:gd name="connsiteX573" fmla="*/ 5009948 w 7467600"/>
              <a:gd name="connsiteY573" fmla="*/ 1273619 h 6858000"/>
              <a:gd name="connsiteX574" fmla="*/ 655236 w 7467600"/>
              <a:gd name="connsiteY574" fmla="*/ 1268632 h 6858000"/>
              <a:gd name="connsiteX575" fmla="*/ 839521 w 7467600"/>
              <a:gd name="connsiteY575" fmla="*/ 1685315 h 6858000"/>
              <a:gd name="connsiteX576" fmla="*/ 1109416 w 7467600"/>
              <a:gd name="connsiteY576" fmla="*/ 2061663 h 6858000"/>
              <a:gd name="connsiteX577" fmla="*/ 1298300 w 7467600"/>
              <a:gd name="connsiteY577" fmla="*/ 2247742 h 6858000"/>
              <a:gd name="connsiteX578" fmla="*/ 1125871 w 7467600"/>
              <a:gd name="connsiteY578" fmla="*/ 1989513 h 6858000"/>
              <a:gd name="connsiteX579" fmla="*/ 981574 w 7467600"/>
              <a:gd name="connsiteY579" fmla="*/ 1783157 h 6858000"/>
              <a:gd name="connsiteX580" fmla="*/ 922198 w 7467600"/>
              <a:gd name="connsiteY580" fmla="*/ 1677437 h 6858000"/>
              <a:gd name="connsiteX581" fmla="*/ 869293 w 7467600"/>
              <a:gd name="connsiteY581" fmla="*/ 1583214 h 6858000"/>
              <a:gd name="connsiteX582" fmla="*/ 751431 w 7467600"/>
              <a:gd name="connsiteY582" fmla="*/ 1405731 h 6858000"/>
              <a:gd name="connsiteX583" fmla="*/ 655236 w 7467600"/>
              <a:gd name="connsiteY583" fmla="*/ 1268632 h 6858000"/>
              <a:gd name="connsiteX584" fmla="*/ 6516292 w 7467600"/>
              <a:gd name="connsiteY584" fmla="*/ 1263064 h 6858000"/>
              <a:gd name="connsiteX585" fmla="*/ 5736320 w 7467600"/>
              <a:gd name="connsiteY585" fmla="*/ 1501803 h 6858000"/>
              <a:gd name="connsiteX586" fmla="*/ 6516292 w 7467600"/>
              <a:gd name="connsiteY586" fmla="*/ 1263064 h 6858000"/>
              <a:gd name="connsiteX587" fmla="*/ 291466 w 7467600"/>
              <a:gd name="connsiteY587" fmla="*/ 1250369 h 6858000"/>
              <a:gd name="connsiteX588" fmla="*/ 323180 w 7467600"/>
              <a:gd name="connsiteY588" fmla="*/ 1435283 h 6858000"/>
              <a:gd name="connsiteX589" fmla="*/ 349381 w 7467600"/>
              <a:gd name="connsiteY589" fmla="*/ 1875041 h 6858000"/>
              <a:gd name="connsiteX590" fmla="*/ 374363 w 7467600"/>
              <a:gd name="connsiteY590" fmla="*/ 1506494 h 6858000"/>
              <a:gd name="connsiteX591" fmla="*/ 302168 w 7467600"/>
              <a:gd name="connsiteY591" fmla="*/ 1274495 h 6858000"/>
              <a:gd name="connsiteX592" fmla="*/ 291466 w 7467600"/>
              <a:gd name="connsiteY592" fmla="*/ 1250369 h 6858000"/>
              <a:gd name="connsiteX593" fmla="*/ 678222 w 7467600"/>
              <a:gd name="connsiteY593" fmla="*/ 1248670 h 6858000"/>
              <a:gd name="connsiteX594" fmla="*/ 775536 w 7467600"/>
              <a:gd name="connsiteY594" fmla="*/ 1388015 h 6858000"/>
              <a:gd name="connsiteX595" fmla="*/ 894529 w 7467600"/>
              <a:gd name="connsiteY595" fmla="*/ 1567739 h 6858000"/>
              <a:gd name="connsiteX596" fmla="*/ 948000 w 7467600"/>
              <a:gd name="connsiteY596" fmla="*/ 1663088 h 6858000"/>
              <a:gd name="connsiteX597" fmla="*/ 1006812 w 7467600"/>
              <a:gd name="connsiteY597" fmla="*/ 1767683 h 6858000"/>
              <a:gd name="connsiteX598" fmla="*/ 1149133 w 7467600"/>
              <a:gd name="connsiteY598" fmla="*/ 1971513 h 6858000"/>
              <a:gd name="connsiteX599" fmla="*/ 1333952 w 7467600"/>
              <a:gd name="connsiteY599" fmla="*/ 2251620 h 6858000"/>
              <a:gd name="connsiteX600" fmla="*/ 1337329 w 7467600"/>
              <a:gd name="connsiteY600" fmla="*/ 2258350 h 6858000"/>
              <a:gd name="connsiteX601" fmla="*/ 1014726 w 7467600"/>
              <a:gd name="connsiteY601" fmla="*/ 1615556 h 6858000"/>
              <a:gd name="connsiteX602" fmla="*/ 678222 w 7467600"/>
              <a:gd name="connsiteY602" fmla="*/ 1248670 h 6858000"/>
              <a:gd name="connsiteX603" fmla="*/ 6691602 w 7467600"/>
              <a:gd name="connsiteY603" fmla="*/ 1140573 h 6858000"/>
              <a:gd name="connsiteX604" fmla="*/ 6571100 w 7467600"/>
              <a:gd name="connsiteY604" fmla="*/ 1183662 h 6858000"/>
              <a:gd name="connsiteX605" fmla="*/ 6241687 w 7467600"/>
              <a:gd name="connsiteY605" fmla="*/ 1257600 h 6858000"/>
              <a:gd name="connsiteX606" fmla="*/ 5693009 w 7467600"/>
              <a:gd name="connsiteY606" fmla="*/ 1478256 h 6858000"/>
              <a:gd name="connsiteX607" fmla="*/ 6548420 w 7467600"/>
              <a:gd name="connsiteY607" fmla="*/ 1214599 h 6858000"/>
              <a:gd name="connsiteX608" fmla="*/ 6605473 w 7467600"/>
              <a:gd name="connsiteY608" fmla="*/ 1184686 h 6858000"/>
              <a:gd name="connsiteX609" fmla="*/ 6691602 w 7467600"/>
              <a:gd name="connsiteY609" fmla="*/ 1140573 h 6858000"/>
              <a:gd name="connsiteX610" fmla="*/ 4002475 w 7467600"/>
              <a:gd name="connsiteY610" fmla="*/ 1037802 h 6858000"/>
              <a:gd name="connsiteX611" fmla="*/ 4000324 w 7467600"/>
              <a:gd name="connsiteY611" fmla="*/ 1039362 h 6858000"/>
              <a:gd name="connsiteX612" fmla="*/ 4002862 w 7467600"/>
              <a:gd name="connsiteY612" fmla="*/ 1042866 h 6858000"/>
              <a:gd name="connsiteX613" fmla="*/ 4002475 w 7467600"/>
              <a:gd name="connsiteY613" fmla="*/ 1037802 h 6858000"/>
              <a:gd name="connsiteX614" fmla="*/ 506322 w 7467600"/>
              <a:gd name="connsiteY614" fmla="*/ 1020997 h 6858000"/>
              <a:gd name="connsiteX615" fmla="*/ 533068 w 7467600"/>
              <a:gd name="connsiteY615" fmla="*/ 1029409 h 6858000"/>
              <a:gd name="connsiteX616" fmla="*/ 1232525 w 7467600"/>
              <a:gd name="connsiteY616" fmla="*/ 1804675 h 6858000"/>
              <a:gd name="connsiteX617" fmla="*/ 1388858 w 7467600"/>
              <a:gd name="connsiteY617" fmla="*/ 2368011 h 6858000"/>
              <a:gd name="connsiteX618" fmla="*/ 1384098 w 7467600"/>
              <a:gd name="connsiteY618" fmla="*/ 2378125 h 6858000"/>
              <a:gd name="connsiteX619" fmla="*/ 1425393 w 7467600"/>
              <a:gd name="connsiteY619" fmla="*/ 2589124 h 6858000"/>
              <a:gd name="connsiteX620" fmla="*/ 1424001 w 7467600"/>
              <a:gd name="connsiteY620" fmla="*/ 2597541 h 6858000"/>
              <a:gd name="connsiteX621" fmla="*/ 2152729 w 7467600"/>
              <a:gd name="connsiteY621" fmla="*/ 2864487 h 6858000"/>
              <a:gd name="connsiteX622" fmla="*/ 2020609 w 7467600"/>
              <a:gd name="connsiteY622" fmla="*/ 2539671 h 6858000"/>
              <a:gd name="connsiteX623" fmla="*/ 2018920 w 7467600"/>
              <a:gd name="connsiteY623" fmla="*/ 2536309 h 6858000"/>
              <a:gd name="connsiteX624" fmla="*/ 1342441 w 7467600"/>
              <a:gd name="connsiteY624" fmla="*/ 1173017 h 6858000"/>
              <a:gd name="connsiteX625" fmla="*/ 1367925 w 7467600"/>
              <a:gd name="connsiteY625" fmla="*/ 1135648 h 6858000"/>
              <a:gd name="connsiteX626" fmla="*/ 1771401 w 7467600"/>
              <a:gd name="connsiteY626" fmla="*/ 1806673 h 6858000"/>
              <a:gd name="connsiteX627" fmla="*/ 1972385 w 7467600"/>
              <a:gd name="connsiteY627" fmla="*/ 2198735 h 6858000"/>
              <a:gd name="connsiteX628" fmla="*/ 2040892 w 7467600"/>
              <a:gd name="connsiteY628" fmla="*/ 2405205 h 6858000"/>
              <a:gd name="connsiteX629" fmla="*/ 2131689 w 7467600"/>
              <a:gd name="connsiteY629" fmla="*/ 1936926 h 6858000"/>
              <a:gd name="connsiteX630" fmla="*/ 2454820 w 7467600"/>
              <a:gd name="connsiteY630" fmla="*/ 1248808 h 6858000"/>
              <a:gd name="connsiteX631" fmla="*/ 2492512 w 7467600"/>
              <a:gd name="connsiteY631" fmla="*/ 1302920 h 6858000"/>
              <a:gd name="connsiteX632" fmla="*/ 2081216 w 7467600"/>
              <a:gd name="connsiteY632" fmla="*/ 2527513 h 6858000"/>
              <a:gd name="connsiteX633" fmla="*/ 2081211 w 7467600"/>
              <a:gd name="connsiteY633" fmla="*/ 2528916 h 6858000"/>
              <a:gd name="connsiteX634" fmla="*/ 2199067 w 7467600"/>
              <a:gd name="connsiteY634" fmla="*/ 2884061 h 6858000"/>
              <a:gd name="connsiteX635" fmla="*/ 3192586 w 7467600"/>
              <a:gd name="connsiteY635" fmla="*/ 3411496 h 6858000"/>
              <a:gd name="connsiteX636" fmla="*/ 3182620 w 7467600"/>
              <a:gd name="connsiteY636" fmla="*/ 3483279 h 6858000"/>
              <a:gd name="connsiteX637" fmla="*/ 2435119 w 7467600"/>
              <a:gd name="connsiteY637" fmla="*/ 3080173 h 6858000"/>
              <a:gd name="connsiteX638" fmla="*/ 2410152 w 7467600"/>
              <a:gd name="connsiteY638" fmla="*/ 3063751 h 6858000"/>
              <a:gd name="connsiteX639" fmla="*/ 2408099 w 7467600"/>
              <a:gd name="connsiteY639" fmla="*/ 3064403 h 6858000"/>
              <a:gd name="connsiteX640" fmla="*/ 2407218 w 7467600"/>
              <a:gd name="connsiteY640" fmla="*/ 3070324 h 6858000"/>
              <a:gd name="connsiteX641" fmla="*/ 2380138 w 7467600"/>
              <a:gd name="connsiteY641" fmla="*/ 3099341 h 6858000"/>
              <a:gd name="connsiteX642" fmla="*/ 1765923 w 7467600"/>
              <a:gd name="connsiteY642" fmla="*/ 3581043 h 6858000"/>
              <a:gd name="connsiteX643" fmla="*/ 1702258 w 7467600"/>
              <a:gd name="connsiteY643" fmla="*/ 3612286 h 6858000"/>
              <a:gd name="connsiteX644" fmla="*/ 1538370 w 7467600"/>
              <a:gd name="connsiteY644" fmla="*/ 3811804 h 6858000"/>
              <a:gd name="connsiteX645" fmla="*/ 542867 w 7467600"/>
              <a:gd name="connsiteY645" fmla="*/ 4944092 h 6858000"/>
              <a:gd name="connsiteX646" fmla="*/ 515800 w 7467600"/>
              <a:gd name="connsiteY646" fmla="*/ 4862180 h 6858000"/>
              <a:gd name="connsiteX647" fmla="*/ 909145 w 7467600"/>
              <a:gd name="connsiteY647" fmla="*/ 4199225 h 6858000"/>
              <a:gd name="connsiteX648" fmla="*/ 1214067 w 7467600"/>
              <a:gd name="connsiteY648" fmla="*/ 3908561 h 6858000"/>
              <a:gd name="connsiteX649" fmla="*/ 640967 w 7467600"/>
              <a:gd name="connsiteY649" fmla="*/ 4105601 h 6858000"/>
              <a:gd name="connsiteX650" fmla="*/ 112563 w 7467600"/>
              <a:gd name="connsiteY650" fmla="*/ 4396952 h 6858000"/>
              <a:gd name="connsiteX651" fmla="*/ 0 w 7467600"/>
              <a:gd name="connsiteY651" fmla="*/ 4466006 h 6858000"/>
              <a:gd name="connsiteX652" fmla="*/ 0 w 7467600"/>
              <a:gd name="connsiteY652" fmla="*/ 4233763 h 6858000"/>
              <a:gd name="connsiteX653" fmla="*/ 36881 w 7467600"/>
              <a:gd name="connsiteY653" fmla="*/ 4200118 h 6858000"/>
              <a:gd name="connsiteX654" fmla="*/ 910534 w 7467600"/>
              <a:gd name="connsiteY654" fmla="*/ 3629753 h 6858000"/>
              <a:gd name="connsiteX655" fmla="*/ 1578717 w 7467600"/>
              <a:gd name="connsiteY655" fmla="*/ 3575982 h 6858000"/>
              <a:gd name="connsiteX656" fmla="*/ 2338780 w 7467600"/>
              <a:gd name="connsiteY656" fmla="*/ 3033725 h 6858000"/>
              <a:gd name="connsiteX657" fmla="*/ 1807991 w 7467600"/>
              <a:gd name="connsiteY657" fmla="*/ 2807184 h 6858000"/>
              <a:gd name="connsiteX658" fmla="*/ 1416358 w 7467600"/>
              <a:gd name="connsiteY658" fmla="*/ 3112571 h 6858000"/>
              <a:gd name="connsiteX659" fmla="*/ 939066 w 7467600"/>
              <a:gd name="connsiteY659" fmla="*/ 3378798 h 6858000"/>
              <a:gd name="connsiteX660" fmla="*/ 115099 w 7467600"/>
              <a:gd name="connsiteY660" fmla="*/ 3607650 h 6858000"/>
              <a:gd name="connsiteX661" fmla="*/ 97284 w 7467600"/>
              <a:gd name="connsiteY661" fmla="*/ 3520393 h 6858000"/>
              <a:gd name="connsiteX662" fmla="*/ 922050 w 7467600"/>
              <a:gd name="connsiteY662" fmla="*/ 3074867 h 6858000"/>
              <a:gd name="connsiteX663" fmla="*/ 1405265 w 7467600"/>
              <a:gd name="connsiteY663" fmla="*/ 3016319 h 6858000"/>
              <a:gd name="connsiteX664" fmla="*/ 1407512 w 7467600"/>
              <a:gd name="connsiteY664" fmla="*/ 3018001 h 6858000"/>
              <a:gd name="connsiteX665" fmla="*/ 1726266 w 7467600"/>
              <a:gd name="connsiteY665" fmla="*/ 2777274 h 6858000"/>
              <a:gd name="connsiteX666" fmla="*/ 625390 w 7467600"/>
              <a:gd name="connsiteY666" fmla="*/ 2514541 h 6858000"/>
              <a:gd name="connsiteX667" fmla="*/ 619799 w 7467600"/>
              <a:gd name="connsiteY667" fmla="*/ 2527180 h 6858000"/>
              <a:gd name="connsiteX668" fmla="*/ 310030 w 7467600"/>
              <a:gd name="connsiteY668" fmla="*/ 2771818 h 6858000"/>
              <a:gd name="connsiteX669" fmla="*/ 173877 w 7467600"/>
              <a:gd name="connsiteY669" fmla="*/ 2937056 h 6858000"/>
              <a:gd name="connsiteX670" fmla="*/ 77889 w 7467600"/>
              <a:gd name="connsiteY670" fmla="*/ 3138440 h 6858000"/>
              <a:gd name="connsiteX671" fmla="*/ 0 w 7467600"/>
              <a:gd name="connsiteY671" fmla="*/ 3271395 h 6858000"/>
              <a:gd name="connsiteX672" fmla="*/ 0 w 7467600"/>
              <a:gd name="connsiteY672" fmla="*/ 3153002 h 6858000"/>
              <a:gd name="connsiteX673" fmla="*/ 2386 w 7467600"/>
              <a:gd name="connsiteY673" fmla="*/ 3149203 h 6858000"/>
              <a:gd name="connsiteX674" fmla="*/ 89753 w 7467600"/>
              <a:gd name="connsiteY674" fmla="*/ 2987702 h 6858000"/>
              <a:gd name="connsiteX675" fmla="*/ 76869 w 7467600"/>
              <a:gd name="connsiteY675" fmla="*/ 3005404 h 6858000"/>
              <a:gd name="connsiteX676" fmla="*/ 32049 w 7467600"/>
              <a:gd name="connsiteY676" fmla="*/ 3065814 h 6858000"/>
              <a:gd name="connsiteX677" fmla="*/ 0 w 7467600"/>
              <a:gd name="connsiteY677" fmla="*/ 3108744 h 6858000"/>
              <a:gd name="connsiteX678" fmla="*/ 0 w 7467600"/>
              <a:gd name="connsiteY678" fmla="*/ 3058059 h 6858000"/>
              <a:gd name="connsiteX679" fmla="*/ 7610 w 7467600"/>
              <a:gd name="connsiteY679" fmla="*/ 3047889 h 6858000"/>
              <a:gd name="connsiteX680" fmla="*/ 52419 w 7467600"/>
              <a:gd name="connsiteY680" fmla="*/ 2987479 h 6858000"/>
              <a:gd name="connsiteX681" fmla="*/ 59142 w 7467600"/>
              <a:gd name="connsiteY681" fmla="*/ 2978488 h 6858000"/>
              <a:gd name="connsiteX682" fmla="*/ 0 w 7467600"/>
              <a:gd name="connsiteY682" fmla="*/ 3015334 h 6858000"/>
              <a:gd name="connsiteX683" fmla="*/ 0 w 7467600"/>
              <a:gd name="connsiteY683" fmla="*/ 2914286 h 6858000"/>
              <a:gd name="connsiteX684" fmla="*/ 36383 w 7467600"/>
              <a:gd name="connsiteY684" fmla="*/ 2901128 h 6858000"/>
              <a:gd name="connsiteX685" fmla="*/ 156329 w 7467600"/>
              <a:gd name="connsiteY685" fmla="*/ 2840533 h 6858000"/>
              <a:gd name="connsiteX686" fmla="*/ 358355 w 7467600"/>
              <a:gd name="connsiteY686" fmla="*/ 2620471 h 6858000"/>
              <a:gd name="connsiteX687" fmla="*/ 510577 w 7467600"/>
              <a:gd name="connsiteY687" fmla="*/ 2501244 h 6858000"/>
              <a:gd name="connsiteX688" fmla="*/ 211967 w 7467600"/>
              <a:gd name="connsiteY688" fmla="*/ 2479171 h 6858000"/>
              <a:gd name="connsiteX689" fmla="*/ 0 w 7467600"/>
              <a:gd name="connsiteY689" fmla="*/ 2476398 h 6858000"/>
              <a:gd name="connsiteX690" fmla="*/ 0 w 7467600"/>
              <a:gd name="connsiteY690" fmla="*/ 2389189 h 6858000"/>
              <a:gd name="connsiteX691" fmla="*/ 103062 w 7467600"/>
              <a:gd name="connsiteY691" fmla="*/ 2389518 h 6858000"/>
              <a:gd name="connsiteX692" fmla="*/ 510734 w 7467600"/>
              <a:gd name="connsiteY692" fmla="*/ 2416201 h 6858000"/>
              <a:gd name="connsiteX693" fmla="*/ 279257 w 7467600"/>
              <a:gd name="connsiteY693" fmla="*/ 2092102 h 6858000"/>
              <a:gd name="connsiteX694" fmla="*/ 65265 w 7467600"/>
              <a:gd name="connsiteY694" fmla="*/ 2006049 h 6858000"/>
              <a:gd name="connsiteX695" fmla="*/ 0 w 7467600"/>
              <a:gd name="connsiteY695" fmla="*/ 1982532 h 6858000"/>
              <a:gd name="connsiteX696" fmla="*/ 0 w 7467600"/>
              <a:gd name="connsiteY696" fmla="*/ 1912789 h 6858000"/>
              <a:gd name="connsiteX697" fmla="*/ 97460 w 7467600"/>
              <a:gd name="connsiteY697" fmla="*/ 1953725 h 6858000"/>
              <a:gd name="connsiteX698" fmla="*/ 221272 w 7467600"/>
              <a:gd name="connsiteY698" fmla="*/ 1980766 h 6858000"/>
              <a:gd name="connsiteX699" fmla="*/ 116765 w 7467600"/>
              <a:gd name="connsiteY699" fmla="*/ 1911033 h 6858000"/>
              <a:gd name="connsiteX700" fmla="*/ 16405 w 7467600"/>
              <a:gd name="connsiteY700" fmla="*/ 1803412 h 6858000"/>
              <a:gd name="connsiteX701" fmla="*/ 0 w 7467600"/>
              <a:gd name="connsiteY701" fmla="*/ 1784777 h 6858000"/>
              <a:gd name="connsiteX702" fmla="*/ 0 w 7467600"/>
              <a:gd name="connsiteY702" fmla="*/ 1740082 h 6858000"/>
              <a:gd name="connsiteX703" fmla="*/ 39394 w 7467600"/>
              <a:gd name="connsiteY703" fmla="*/ 1784856 h 6858000"/>
              <a:gd name="connsiteX704" fmla="*/ 135813 w 7467600"/>
              <a:gd name="connsiteY704" fmla="*/ 1888838 h 6858000"/>
              <a:gd name="connsiteX705" fmla="*/ 242575 w 7467600"/>
              <a:gd name="connsiteY705" fmla="*/ 1958841 h 6858000"/>
              <a:gd name="connsiteX706" fmla="*/ 82197 w 7467600"/>
              <a:gd name="connsiteY706" fmla="*/ 1754826 h 6858000"/>
              <a:gd name="connsiteX707" fmla="*/ 0 w 7467600"/>
              <a:gd name="connsiteY707" fmla="*/ 1679650 h 6858000"/>
              <a:gd name="connsiteX708" fmla="*/ 0 w 7467600"/>
              <a:gd name="connsiteY708" fmla="*/ 1602463 h 6858000"/>
              <a:gd name="connsiteX709" fmla="*/ 84689 w 7467600"/>
              <a:gd name="connsiteY709" fmla="*/ 1677442 h 6858000"/>
              <a:gd name="connsiteX710" fmla="*/ 298437 w 7467600"/>
              <a:gd name="connsiteY710" fmla="*/ 1968019 h 6858000"/>
              <a:gd name="connsiteX711" fmla="*/ 227269 w 7467600"/>
              <a:gd name="connsiteY711" fmla="*/ 1114064 h 6858000"/>
              <a:gd name="connsiteX712" fmla="*/ 248003 w 7467600"/>
              <a:gd name="connsiteY712" fmla="*/ 1089613 h 6858000"/>
              <a:gd name="connsiteX713" fmla="*/ 427020 w 7467600"/>
              <a:gd name="connsiteY713" fmla="*/ 1619803 h 6858000"/>
              <a:gd name="connsiteX714" fmla="*/ 340345 w 7467600"/>
              <a:gd name="connsiteY714" fmla="*/ 2027739 h 6858000"/>
              <a:gd name="connsiteX715" fmla="*/ 360865 w 7467600"/>
              <a:gd name="connsiteY715" fmla="*/ 2044827 h 6858000"/>
              <a:gd name="connsiteX716" fmla="*/ 560414 w 7467600"/>
              <a:gd name="connsiteY716" fmla="*/ 2421457 h 6858000"/>
              <a:gd name="connsiteX717" fmla="*/ 1359703 w 7467600"/>
              <a:gd name="connsiteY717" fmla="*/ 2578554 h 6858000"/>
              <a:gd name="connsiteX718" fmla="*/ 1359422 w 7467600"/>
              <a:gd name="connsiteY718" fmla="*/ 2577994 h 6858000"/>
              <a:gd name="connsiteX719" fmla="*/ 828701 w 7467600"/>
              <a:gd name="connsiteY719" fmla="*/ 1839520 h 6858000"/>
              <a:gd name="connsiteX720" fmla="*/ 494427 w 7467600"/>
              <a:gd name="connsiteY720" fmla="*/ 1092333 h 6858000"/>
              <a:gd name="connsiteX721" fmla="*/ 506322 w 7467600"/>
              <a:gd name="connsiteY721" fmla="*/ 1020997 h 6858000"/>
              <a:gd name="connsiteX722" fmla="*/ 4570198 w 7467600"/>
              <a:gd name="connsiteY722" fmla="*/ 978081 h 6858000"/>
              <a:gd name="connsiteX723" fmla="*/ 4523691 w 7467600"/>
              <a:gd name="connsiteY723" fmla="*/ 1127776 h 6858000"/>
              <a:gd name="connsiteX724" fmla="*/ 4509875 w 7467600"/>
              <a:gd name="connsiteY724" fmla="*/ 1167552 h 6858000"/>
              <a:gd name="connsiteX725" fmla="*/ 4478168 w 7467600"/>
              <a:gd name="connsiteY725" fmla="*/ 1260735 h 6858000"/>
              <a:gd name="connsiteX726" fmla="*/ 4409309 w 7467600"/>
              <a:gd name="connsiteY726" fmla="*/ 1666996 h 6858000"/>
              <a:gd name="connsiteX727" fmla="*/ 4370031 w 7467600"/>
              <a:gd name="connsiteY727" fmla="*/ 1955666 h 6858000"/>
              <a:gd name="connsiteX728" fmla="*/ 4570198 w 7467600"/>
              <a:gd name="connsiteY728" fmla="*/ 978081 h 6858000"/>
              <a:gd name="connsiteX729" fmla="*/ 4557898 w 7467600"/>
              <a:gd name="connsiteY729" fmla="*/ 900011 h 6858000"/>
              <a:gd name="connsiteX730" fmla="*/ 4344840 w 7467600"/>
              <a:gd name="connsiteY730" fmla="*/ 1922038 h 6858000"/>
              <a:gd name="connsiteX731" fmla="*/ 4378710 w 7467600"/>
              <a:gd name="connsiteY731" fmla="*/ 1665516 h 6858000"/>
              <a:gd name="connsiteX732" fmla="*/ 4448798 w 7467600"/>
              <a:gd name="connsiteY732" fmla="*/ 1253024 h 6858000"/>
              <a:gd name="connsiteX733" fmla="*/ 4480315 w 7467600"/>
              <a:gd name="connsiteY733" fmla="*/ 1158454 h 6858000"/>
              <a:gd name="connsiteX734" fmla="*/ 4494133 w 7467600"/>
              <a:gd name="connsiteY734" fmla="*/ 1118676 h 6858000"/>
              <a:gd name="connsiteX735" fmla="*/ 4557898 w 7467600"/>
              <a:gd name="connsiteY735" fmla="*/ 900011 h 6858000"/>
              <a:gd name="connsiteX736" fmla="*/ 5870151 w 7467600"/>
              <a:gd name="connsiteY736" fmla="*/ 898890 h 6858000"/>
              <a:gd name="connsiteX737" fmla="*/ 5861335 w 7467600"/>
              <a:gd name="connsiteY737" fmla="*/ 899177 h 6858000"/>
              <a:gd name="connsiteX738" fmla="*/ 5843702 w 7467600"/>
              <a:gd name="connsiteY738" fmla="*/ 899748 h 6858000"/>
              <a:gd name="connsiteX739" fmla="*/ 5651107 w 7467600"/>
              <a:gd name="connsiteY739" fmla="*/ 920306 h 6858000"/>
              <a:gd name="connsiteX740" fmla="*/ 5459407 w 7467600"/>
              <a:gd name="connsiteY740" fmla="*/ 940975 h 6858000"/>
              <a:gd name="connsiteX741" fmla="*/ 5374846 w 7467600"/>
              <a:gd name="connsiteY741" fmla="*/ 941988 h 6858000"/>
              <a:gd name="connsiteX742" fmla="*/ 5256105 w 7467600"/>
              <a:gd name="connsiteY742" fmla="*/ 945632 h 6858000"/>
              <a:gd name="connsiteX743" fmla="*/ 5107071 w 7467600"/>
              <a:gd name="connsiteY743" fmla="*/ 969720 h 6858000"/>
              <a:gd name="connsiteX744" fmla="*/ 4998681 w 7467600"/>
              <a:gd name="connsiteY744" fmla="*/ 988771 h 6858000"/>
              <a:gd name="connsiteX745" fmla="*/ 5870151 w 7467600"/>
              <a:gd name="connsiteY745" fmla="*/ 898890 h 6858000"/>
              <a:gd name="connsiteX746" fmla="*/ 5504425 w 7467600"/>
              <a:gd name="connsiteY746" fmla="*/ 848067 h 6858000"/>
              <a:gd name="connsiteX747" fmla="*/ 4968849 w 7467600"/>
              <a:gd name="connsiteY747" fmla="*/ 962318 h 6858000"/>
              <a:gd name="connsiteX748" fmla="*/ 5104039 w 7467600"/>
              <a:gd name="connsiteY748" fmla="*/ 940634 h 6858000"/>
              <a:gd name="connsiteX749" fmla="*/ 5256311 w 7467600"/>
              <a:gd name="connsiteY749" fmla="*/ 916490 h 6858000"/>
              <a:gd name="connsiteX750" fmla="*/ 5377381 w 7467600"/>
              <a:gd name="connsiteY750" fmla="*/ 912671 h 6858000"/>
              <a:gd name="connsiteX751" fmla="*/ 5460148 w 7467600"/>
              <a:gd name="connsiteY751" fmla="*/ 911442 h 6858000"/>
              <a:gd name="connsiteX752" fmla="*/ 5648971 w 7467600"/>
              <a:gd name="connsiteY752" fmla="*/ 891331 h 6858000"/>
              <a:gd name="connsiteX753" fmla="*/ 5844807 w 7467600"/>
              <a:gd name="connsiteY753" fmla="*/ 870718 h 6858000"/>
              <a:gd name="connsiteX754" fmla="*/ 5862975 w 7467600"/>
              <a:gd name="connsiteY754" fmla="*/ 869756 h 6858000"/>
              <a:gd name="connsiteX755" fmla="*/ 5920887 w 7467600"/>
              <a:gd name="connsiteY755" fmla="*/ 865929 h 6858000"/>
              <a:gd name="connsiteX756" fmla="*/ 5504425 w 7467600"/>
              <a:gd name="connsiteY756" fmla="*/ 848067 h 6858000"/>
              <a:gd name="connsiteX757" fmla="*/ 3607114 w 7467600"/>
              <a:gd name="connsiteY757" fmla="*/ 467441 h 6858000"/>
              <a:gd name="connsiteX758" fmla="*/ 3296242 w 7467600"/>
              <a:gd name="connsiteY758" fmla="*/ 807991 h 6858000"/>
              <a:gd name="connsiteX759" fmla="*/ 3174674 w 7467600"/>
              <a:gd name="connsiteY759" fmla="*/ 919759 h 6858000"/>
              <a:gd name="connsiteX760" fmla="*/ 3042978 w 7467600"/>
              <a:gd name="connsiteY760" fmla="*/ 1054894 h 6858000"/>
              <a:gd name="connsiteX761" fmla="*/ 2968914 w 7467600"/>
              <a:gd name="connsiteY761" fmla="*/ 1133756 h 6858000"/>
              <a:gd name="connsiteX762" fmla="*/ 3103823 w 7467600"/>
              <a:gd name="connsiteY762" fmla="*/ 1026814 h 6858000"/>
              <a:gd name="connsiteX763" fmla="*/ 3607114 w 7467600"/>
              <a:gd name="connsiteY763" fmla="*/ 467441 h 6858000"/>
              <a:gd name="connsiteX764" fmla="*/ 3744487 w 7467600"/>
              <a:gd name="connsiteY764" fmla="*/ 383136 h 6858000"/>
              <a:gd name="connsiteX765" fmla="*/ 3970213 w 7467600"/>
              <a:gd name="connsiteY765" fmla="*/ 995559 h 6858000"/>
              <a:gd name="connsiteX766" fmla="*/ 3744487 w 7467600"/>
              <a:gd name="connsiteY766" fmla="*/ 383136 h 6858000"/>
              <a:gd name="connsiteX767" fmla="*/ 3624562 w 7467600"/>
              <a:gd name="connsiteY767" fmla="*/ 367041 h 6858000"/>
              <a:gd name="connsiteX768" fmla="*/ 3489712 w 7467600"/>
              <a:gd name="connsiteY768" fmla="*/ 485386 h 6858000"/>
              <a:gd name="connsiteX769" fmla="*/ 3182994 w 7467600"/>
              <a:gd name="connsiteY769" fmla="*/ 828265 h 6858000"/>
              <a:gd name="connsiteX770" fmla="*/ 2892114 w 7467600"/>
              <a:gd name="connsiteY770" fmla="*/ 1172635 h 6858000"/>
              <a:gd name="connsiteX771" fmla="*/ 3021459 w 7467600"/>
              <a:gd name="connsiteY771" fmla="*/ 1035385 h 6858000"/>
              <a:gd name="connsiteX772" fmla="*/ 3153873 w 7467600"/>
              <a:gd name="connsiteY772" fmla="*/ 898971 h 6858000"/>
              <a:gd name="connsiteX773" fmla="*/ 3276511 w 7467600"/>
              <a:gd name="connsiteY773" fmla="*/ 786423 h 6858000"/>
              <a:gd name="connsiteX774" fmla="*/ 3584154 w 7467600"/>
              <a:gd name="connsiteY774" fmla="*/ 448218 h 6858000"/>
              <a:gd name="connsiteX775" fmla="*/ 3624562 w 7467600"/>
              <a:gd name="connsiteY775" fmla="*/ 367041 h 6858000"/>
              <a:gd name="connsiteX776" fmla="*/ 3766672 w 7467600"/>
              <a:gd name="connsiteY776" fmla="*/ 359429 h 6858000"/>
              <a:gd name="connsiteX777" fmla="*/ 3996338 w 7467600"/>
              <a:gd name="connsiteY777" fmla="*/ 968237 h 6858000"/>
              <a:gd name="connsiteX778" fmla="*/ 3766672 w 7467600"/>
              <a:gd name="connsiteY778" fmla="*/ 359429 h 6858000"/>
              <a:gd name="connsiteX779" fmla="*/ 5805386 w 7467600"/>
              <a:gd name="connsiteY779" fmla="*/ 239240 h 6858000"/>
              <a:gd name="connsiteX780" fmla="*/ 5736947 w 7467600"/>
              <a:gd name="connsiteY780" fmla="*/ 261367 h 6858000"/>
              <a:gd name="connsiteX781" fmla="*/ 5427012 w 7467600"/>
              <a:gd name="connsiteY781" fmla="*/ 311272 h 6858000"/>
              <a:gd name="connsiteX782" fmla="*/ 5147818 w 7467600"/>
              <a:gd name="connsiteY782" fmla="*/ 322112 h 6858000"/>
              <a:gd name="connsiteX783" fmla="*/ 5060854 w 7467600"/>
              <a:gd name="connsiteY783" fmla="*/ 311882 h 6858000"/>
              <a:gd name="connsiteX784" fmla="*/ 4945989 w 7467600"/>
              <a:gd name="connsiteY784" fmla="*/ 300516 h 6858000"/>
              <a:gd name="connsiteX785" fmla="*/ 5410479 w 7467600"/>
              <a:gd name="connsiteY785" fmla="*/ 348434 h 6858000"/>
              <a:gd name="connsiteX786" fmla="*/ 5805386 w 7467600"/>
              <a:gd name="connsiteY786" fmla="*/ 239240 h 6858000"/>
              <a:gd name="connsiteX787" fmla="*/ 5905192 w 7467600"/>
              <a:gd name="connsiteY787" fmla="*/ 163079 h 6858000"/>
              <a:gd name="connsiteX788" fmla="*/ 5865655 w 7467600"/>
              <a:gd name="connsiteY788" fmla="*/ 171901 h 6858000"/>
              <a:gd name="connsiteX789" fmla="*/ 5259740 w 7467600"/>
              <a:gd name="connsiteY789" fmla="*/ 257013 h 6858000"/>
              <a:gd name="connsiteX790" fmla="*/ 5208466 w 7467600"/>
              <a:gd name="connsiteY790" fmla="*/ 257550 h 6858000"/>
              <a:gd name="connsiteX791" fmla="*/ 4980204 w 7467600"/>
              <a:gd name="connsiteY791" fmla="*/ 271903 h 6858000"/>
              <a:gd name="connsiteX792" fmla="*/ 5068068 w 7467600"/>
              <a:gd name="connsiteY792" fmla="*/ 282244 h 6858000"/>
              <a:gd name="connsiteX793" fmla="*/ 5153231 w 7467600"/>
              <a:gd name="connsiteY793" fmla="*/ 292240 h 6858000"/>
              <a:gd name="connsiteX794" fmla="*/ 5426491 w 7467600"/>
              <a:gd name="connsiteY794" fmla="*/ 281128 h 6858000"/>
              <a:gd name="connsiteX795" fmla="*/ 5731212 w 7467600"/>
              <a:gd name="connsiteY795" fmla="*/ 231951 h 6858000"/>
              <a:gd name="connsiteX796" fmla="*/ 5905192 w 7467600"/>
              <a:gd name="connsiteY796" fmla="*/ 163079 h 6858000"/>
              <a:gd name="connsiteX797" fmla="*/ 5944437 w 7467600"/>
              <a:gd name="connsiteY797" fmla="*/ 113829 h 6858000"/>
              <a:gd name="connsiteX798" fmla="*/ 5825032 w 7467600"/>
              <a:gd name="connsiteY798" fmla="*/ 146405 h 6858000"/>
              <a:gd name="connsiteX799" fmla="*/ 4955599 w 7467600"/>
              <a:gd name="connsiteY799" fmla="*/ 247008 h 6858000"/>
              <a:gd name="connsiteX800" fmla="*/ 5210104 w 7467600"/>
              <a:gd name="connsiteY800" fmla="*/ 228123 h 6858000"/>
              <a:gd name="connsiteX801" fmla="*/ 5261015 w 7467600"/>
              <a:gd name="connsiteY801" fmla="*/ 227087 h 6858000"/>
              <a:gd name="connsiteX802" fmla="*/ 5861181 w 7467600"/>
              <a:gd name="connsiteY802" fmla="*/ 143093 h 6858000"/>
              <a:gd name="connsiteX803" fmla="*/ 5961252 w 7467600"/>
              <a:gd name="connsiteY803" fmla="*/ 114820 h 6858000"/>
              <a:gd name="connsiteX804" fmla="*/ 5944437 w 7467600"/>
              <a:gd name="connsiteY804" fmla="*/ 113829 h 6858000"/>
              <a:gd name="connsiteX805" fmla="*/ 3882765 w 7467600"/>
              <a:gd name="connsiteY805" fmla="*/ 0 h 6858000"/>
              <a:gd name="connsiteX806" fmla="*/ 3995099 w 7467600"/>
              <a:gd name="connsiteY806" fmla="*/ 0 h 6858000"/>
              <a:gd name="connsiteX807" fmla="*/ 4163818 w 7467600"/>
              <a:gd name="connsiteY807" fmla="*/ 234104 h 6858000"/>
              <a:gd name="connsiteX808" fmla="*/ 4172099 w 7467600"/>
              <a:gd name="connsiteY808" fmla="*/ 234207 h 6858000"/>
              <a:gd name="connsiteX809" fmla="*/ 4784282 w 7467600"/>
              <a:gd name="connsiteY809" fmla="*/ 276561 h 6858000"/>
              <a:gd name="connsiteX810" fmla="*/ 4801687 w 7467600"/>
              <a:gd name="connsiteY810" fmla="*/ 267764 h 6858000"/>
              <a:gd name="connsiteX811" fmla="*/ 6082788 w 7467600"/>
              <a:gd name="connsiteY811" fmla="*/ 64119 h 6858000"/>
              <a:gd name="connsiteX812" fmla="*/ 6099442 w 7467600"/>
              <a:gd name="connsiteY812" fmla="*/ 82568 h 6858000"/>
              <a:gd name="connsiteX813" fmla="*/ 4804137 w 7467600"/>
              <a:gd name="connsiteY813" fmla="*/ 320931 h 6858000"/>
              <a:gd name="connsiteX814" fmla="*/ 4227047 w 7467600"/>
              <a:gd name="connsiteY814" fmla="*/ 313415 h 6858000"/>
              <a:gd name="connsiteX815" fmla="*/ 4346041 w 7467600"/>
              <a:gd name="connsiteY815" fmla="*/ 456086 h 6858000"/>
              <a:gd name="connsiteX816" fmla="*/ 4870967 w 7467600"/>
              <a:gd name="connsiteY816" fmla="*/ 963061 h 6858000"/>
              <a:gd name="connsiteX817" fmla="*/ 4889647 w 7467600"/>
              <a:gd name="connsiteY817" fmla="*/ 957147 h 6858000"/>
              <a:gd name="connsiteX818" fmla="*/ 5422504 w 7467600"/>
              <a:gd name="connsiteY818" fmla="*/ 805191 h 6858000"/>
              <a:gd name="connsiteX819" fmla="*/ 6087656 w 7467600"/>
              <a:gd name="connsiteY819" fmla="*/ 826703 h 6858000"/>
              <a:gd name="connsiteX820" fmla="*/ 6058717 w 7467600"/>
              <a:gd name="connsiteY820" fmla="*/ 865992 h 6858000"/>
              <a:gd name="connsiteX821" fmla="*/ 4974153 w 7467600"/>
              <a:gd name="connsiteY821" fmla="*/ 1045456 h 6858000"/>
              <a:gd name="connsiteX822" fmla="*/ 5627835 w 7467600"/>
              <a:gd name="connsiteY822" fmla="*/ 1472077 h 6858000"/>
              <a:gd name="connsiteX823" fmla="*/ 5629817 w 7467600"/>
              <a:gd name="connsiteY823" fmla="*/ 1471412 h 6858000"/>
              <a:gd name="connsiteX824" fmla="*/ 5634124 w 7467600"/>
              <a:gd name="connsiteY824" fmla="*/ 1470572 h 6858000"/>
              <a:gd name="connsiteX825" fmla="*/ 5755832 w 7467600"/>
              <a:gd name="connsiteY825" fmla="*/ 1383886 h 6858000"/>
              <a:gd name="connsiteX826" fmla="*/ 6014186 w 7467600"/>
              <a:gd name="connsiteY826" fmla="*/ 1279799 h 6858000"/>
              <a:gd name="connsiteX827" fmla="*/ 6901619 w 7467600"/>
              <a:gd name="connsiteY827" fmla="*/ 1047874 h 6858000"/>
              <a:gd name="connsiteX828" fmla="*/ 6931566 w 7467600"/>
              <a:gd name="connsiteY828" fmla="*/ 1062034 h 6858000"/>
              <a:gd name="connsiteX829" fmla="*/ 5790982 w 7467600"/>
              <a:gd name="connsiteY829" fmla="*/ 1561380 h 6858000"/>
              <a:gd name="connsiteX830" fmla="*/ 6188971 w 7467600"/>
              <a:gd name="connsiteY830" fmla="*/ 1755168 h 6858000"/>
              <a:gd name="connsiteX831" fmla="*/ 6202446 w 7467600"/>
              <a:gd name="connsiteY831" fmla="*/ 1752268 h 6858000"/>
              <a:gd name="connsiteX832" fmla="*/ 7179560 w 7467600"/>
              <a:gd name="connsiteY832" fmla="*/ 1467551 h 6858000"/>
              <a:gd name="connsiteX833" fmla="*/ 7158730 w 7467600"/>
              <a:gd name="connsiteY833" fmla="*/ 1507835 h 6858000"/>
              <a:gd name="connsiteX834" fmla="*/ 6326959 w 7467600"/>
              <a:gd name="connsiteY834" fmla="*/ 1817686 h 6858000"/>
              <a:gd name="connsiteX835" fmla="*/ 6537433 w 7467600"/>
              <a:gd name="connsiteY835" fmla="*/ 1907790 h 6858000"/>
              <a:gd name="connsiteX836" fmla="*/ 6550221 w 7467600"/>
              <a:gd name="connsiteY836" fmla="*/ 1910729 h 6858000"/>
              <a:gd name="connsiteX837" fmla="*/ 6964438 w 7467600"/>
              <a:gd name="connsiteY837" fmla="*/ 2209505 h 6858000"/>
              <a:gd name="connsiteX838" fmla="*/ 7367862 w 7467600"/>
              <a:gd name="connsiteY838" fmla="*/ 2806833 h 6858000"/>
              <a:gd name="connsiteX839" fmla="*/ 7364329 w 7467600"/>
              <a:gd name="connsiteY839" fmla="*/ 2826907 h 6858000"/>
              <a:gd name="connsiteX840" fmla="*/ 7290545 w 7467600"/>
              <a:gd name="connsiteY840" fmla="*/ 2850663 h 6858000"/>
              <a:gd name="connsiteX841" fmla="*/ 6472036 w 7467600"/>
              <a:gd name="connsiteY841" fmla="*/ 1959003 h 6858000"/>
              <a:gd name="connsiteX842" fmla="*/ 5792897 w 7467600"/>
              <a:gd name="connsiteY842" fmla="*/ 1647747 h 6858000"/>
              <a:gd name="connsiteX843" fmla="*/ 5842751 w 7467600"/>
              <a:gd name="connsiteY843" fmla="*/ 1816112 h 6858000"/>
              <a:gd name="connsiteX844" fmla="*/ 5847424 w 7467600"/>
              <a:gd name="connsiteY844" fmla="*/ 1815776 h 6858000"/>
              <a:gd name="connsiteX845" fmla="*/ 6399821 w 7467600"/>
              <a:gd name="connsiteY845" fmla="*/ 2344799 h 6858000"/>
              <a:gd name="connsiteX846" fmla="*/ 6323232 w 7467600"/>
              <a:gd name="connsiteY846" fmla="*/ 2389634 h 6858000"/>
              <a:gd name="connsiteX847" fmla="*/ 5942958 w 7467600"/>
              <a:gd name="connsiteY847" fmla="*/ 2077708 h 6858000"/>
              <a:gd name="connsiteX848" fmla="*/ 5921559 w 7467600"/>
              <a:gd name="connsiteY848" fmla="*/ 2378596 h 6858000"/>
              <a:gd name="connsiteX849" fmla="*/ 5817651 w 7467600"/>
              <a:gd name="connsiteY849" fmla="*/ 3023919 h 6858000"/>
              <a:gd name="connsiteX850" fmla="*/ 5729634 w 7467600"/>
              <a:gd name="connsiteY850" fmla="*/ 3051849 h 6858000"/>
              <a:gd name="connsiteX851" fmla="*/ 5611018 w 7467600"/>
              <a:gd name="connsiteY851" fmla="*/ 2316769 h 6858000"/>
              <a:gd name="connsiteX852" fmla="*/ 5687608 w 7467600"/>
              <a:gd name="connsiteY852" fmla="*/ 2039972 h 6858000"/>
              <a:gd name="connsiteX853" fmla="*/ 5657554 w 7467600"/>
              <a:gd name="connsiteY853" fmla="*/ 1576445 h 6858000"/>
              <a:gd name="connsiteX854" fmla="*/ 5150475 w 7467600"/>
              <a:gd name="connsiteY854" fmla="*/ 1274012 h 6858000"/>
              <a:gd name="connsiteX855" fmla="*/ 5349142 w 7467600"/>
              <a:gd name="connsiteY855" fmla="*/ 2204405 h 6858000"/>
              <a:gd name="connsiteX856" fmla="*/ 5262214 w 7467600"/>
              <a:gd name="connsiteY856" fmla="*/ 2233836 h 6858000"/>
              <a:gd name="connsiteX857" fmla="*/ 4981539 w 7467600"/>
              <a:gd name="connsiteY857" fmla="*/ 1542201 h 6858000"/>
              <a:gd name="connsiteX858" fmla="*/ 4958461 w 7467600"/>
              <a:gd name="connsiteY858" fmla="*/ 1136957 h 6858000"/>
              <a:gd name="connsiteX859" fmla="*/ 4655015 w 7467600"/>
              <a:gd name="connsiteY859" fmla="*/ 891426 h 6858000"/>
              <a:gd name="connsiteX860" fmla="*/ 4348002 w 7467600"/>
              <a:gd name="connsiteY860" fmla="*/ 2205895 h 6858000"/>
              <a:gd name="connsiteX861" fmla="*/ 4262250 w 7467600"/>
              <a:gd name="connsiteY861" fmla="*/ 2219972 h 6858000"/>
              <a:gd name="connsiteX862" fmla="*/ 4550611 w 7467600"/>
              <a:gd name="connsiteY862" fmla="*/ 817540 h 6858000"/>
              <a:gd name="connsiteX863" fmla="*/ 4564418 w 7467600"/>
              <a:gd name="connsiteY863" fmla="*/ 808293 h 6858000"/>
              <a:gd name="connsiteX864" fmla="*/ 4266388 w 7467600"/>
              <a:gd name="connsiteY864" fmla="*/ 500083 h 6858000"/>
              <a:gd name="connsiteX865" fmla="*/ 4032842 w 7467600"/>
              <a:gd name="connsiteY865" fmla="*/ 211809 h 6858000"/>
              <a:gd name="connsiteX866" fmla="*/ 3882765 w 7467600"/>
              <a:gd name="connsiteY866" fmla="*/ 0 h 6858000"/>
              <a:gd name="connsiteX867" fmla="*/ 3721337 w 7467600"/>
              <a:gd name="connsiteY867" fmla="*/ 0 h 6858000"/>
              <a:gd name="connsiteX868" fmla="*/ 3797544 w 7467600"/>
              <a:gd name="connsiteY868" fmla="*/ 0 h 6858000"/>
              <a:gd name="connsiteX869" fmla="*/ 3775734 w 7467600"/>
              <a:gd name="connsiteY869" fmla="*/ 95131 h 6858000"/>
              <a:gd name="connsiteX870" fmla="*/ 3724807 w 7467600"/>
              <a:gd name="connsiteY870" fmla="*/ 272257 h 6858000"/>
              <a:gd name="connsiteX871" fmla="*/ 3726844 w 7467600"/>
              <a:gd name="connsiteY871" fmla="*/ 282988 h 6858000"/>
              <a:gd name="connsiteX872" fmla="*/ 3742664 w 7467600"/>
              <a:gd name="connsiteY872" fmla="*/ 279918 h 6858000"/>
              <a:gd name="connsiteX873" fmla="*/ 4103910 w 7467600"/>
              <a:gd name="connsiteY873" fmla="*/ 1161917 h 6858000"/>
              <a:gd name="connsiteX874" fmla="*/ 4020269 w 7467600"/>
              <a:gd name="connsiteY874" fmla="*/ 1200406 h 6858000"/>
              <a:gd name="connsiteX875" fmla="*/ 3674882 w 7467600"/>
              <a:gd name="connsiteY875" fmla="*/ 488524 h 6858000"/>
              <a:gd name="connsiteX876" fmla="*/ 3132682 w 7467600"/>
              <a:gd name="connsiteY876" fmla="*/ 1072284 h 6858000"/>
              <a:gd name="connsiteX877" fmla="*/ 2716346 w 7467600"/>
              <a:gd name="connsiteY877" fmla="*/ 1276376 h 6858000"/>
              <a:gd name="connsiteX878" fmla="*/ 2716772 w 7467600"/>
              <a:gd name="connsiteY878" fmla="*/ 1255462 h 6858000"/>
              <a:gd name="connsiteX879" fmla="*/ 3471096 w 7467600"/>
              <a:gd name="connsiteY879" fmla="*/ 437072 h 6858000"/>
              <a:gd name="connsiteX880" fmla="*/ 3639057 w 7467600"/>
              <a:gd name="connsiteY880" fmla="*/ 286334 h 6858000"/>
              <a:gd name="connsiteX881" fmla="*/ 3640309 w 7467600"/>
              <a:gd name="connsiteY881" fmla="*/ 284664 h 6858000"/>
              <a:gd name="connsiteX882" fmla="*/ 3646022 w 7467600"/>
              <a:gd name="connsiteY882" fmla="*/ 276711 h 6858000"/>
              <a:gd name="connsiteX883" fmla="*/ 3707943 w 7467600"/>
              <a:gd name="connsiteY883" fmla="*/ 65958 h 6858000"/>
              <a:gd name="connsiteX884" fmla="*/ 3721337 w 7467600"/>
              <a:gd name="connsiteY884" fmla="*/ 0 h 6858000"/>
              <a:gd name="connsiteX885" fmla="*/ 2867960 w 7467600"/>
              <a:gd name="connsiteY885" fmla="*/ 0 h 6858000"/>
              <a:gd name="connsiteX886" fmla="*/ 2926351 w 7467600"/>
              <a:gd name="connsiteY886" fmla="*/ 0 h 6858000"/>
              <a:gd name="connsiteX887" fmla="*/ 2902823 w 7467600"/>
              <a:gd name="connsiteY887" fmla="*/ 262929 h 6858000"/>
              <a:gd name="connsiteX888" fmla="*/ 2940663 w 7467600"/>
              <a:gd name="connsiteY888" fmla="*/ 140884 h 6858000"/>
              <a:gd name="connsiteX889" fmla="*/ 2947039 w 7467600"/>
              <a:gd name="connsiteY889" fmla="*/ 122524 h 6858000"/>
              <a:gd name="connsiteX890" fmla="*/ 2984316 w 7467600"/>
              <a:gd name="connsiteY890" fmla="*/ 0 h 6858000"/>
              <a:gd name="connsiteX891" fmla="*/ 3016114 w 7467600"/>
              <a:gd name="connsiteY891" fmla="*/ 0 h 6858000"/>
              <a:gd name="connsiteX892" fmla="*/ 2979949 w 7467600"/>
              <a:gd name="connsiteY892" fmla="*/ 119274 h 6858000"/>
              <a:gd name="connsiteX893" fmla="*/ 3023879 w 7467600"/>
              <a:gd name="connsiteY893" fmla="*/ 0 h 6858000"/>
              <a:gd name="connsiteX894" fmla="*/ 3105400 w 7467600"/>
              <a:gd name="connsiteY894" fmla="*/ 0 h 6858000"/>
              <a:gd name="connsiteX895" fmla="*/ 3094669 w 7467600"/>
              <a:gd name="connsiteY895" fmla="*/ 30308 h 6858000"/>
              <a:gd name="connsiteX896" fmla="*/ 2901945 w 7467600"/>
              <a:gd name="connsiteY896" fmla="*/ 466538 h 6858000"/>
              <a:gd name="connsiteX897" fmla="*/ 2815209 w 7467600"/>
              <a:gd name="connsiteY897" fmla="*/ 497361 h 6858000"/>
              <a:gd name="connsiteX898" fmla="*/ 2844845 w 7467600"/>
              <a:gd name="connsiteY898" fmla="*/ 127638 h 6858000"/>
              <a:gd name="connsiteX899" fmla="*/ 2867960 w 7467600"/>
              <a:gd name="connsiteY899" fmla="*/ 0 h 6858000"/>
              <a:gd name="connsiteX900" fmla="*/ 1057230 w 7467600"/>
              <a:gd name="connsiteY900" fmla="*/ 0 h 6858000"/>
              <a:gd name="connsiteX901" fmla="*/ 1111003 w 7467600"/>
              <a:gd name="connsiteY901" fmla="*/ 0 h 6858000"/>
              <a:gd name="connsiteX902" fmla="*/ 1125553 w 7467600"/>
              <a:gd name="connsiteY902" fmla="*/ 52588 h 6858000"/>
              <a:gd name="connsiteX903" fmla="*/ 1304276 w 7467600"/>
              <a:gd name="connsiteY903" fmla="*/ 476275 h 6858000"/>
              <a:gd name="connsiteX904" fmla="*/ 1492066 w 7467600"/>
              <a:gd name="connsiteY904" fmla="*/ 886333 h 6858000"/>
              <a:gd name="connsiteX905" fmla="*/ 1423698 w 7467600"/>
              <a:gd name="connsiteY905" fmla="*/ 710817 h 6858000"/>
              <a:gd name="connsiteX906" fmla="*/ 1357609 w 7467600"/>
              <a:gd name="connsiteY906" fmla="*/ 532892 h 6858000"/>
              <a:gd name="connsiteX907" fmla="*/ 1309550 w 7467600"/>
              <a:gd name="connsiteY907" fmla="*/ 374031 h 6858000"/>
              <a:gd name="connsiteX908" fmla="*/ 1193673 w 7467600"/>
              <a:gd name="connsiteY908" fmla="*/ 49533 h 6858000"/>
              <a:gd name="connsiteX909" fmla="*/ 1164391 w 7467600"/>
              <a:gd name="connsiteY909" fmla="*/ 0 h 6858000"/>
              <a:gd name="connsiteX910" fmla="*/ 1200666 w 7467600"/>
              <a:gd name="connsiteY910" fmla="*/ 0 h 6858000"/>
              <a:gd name="connsiteX911" fmla="*/ 1223408 w 7467600"/>
              <a:gd name="connsiteY911" fmla="*/ 38996 h 6858000"/>
              <a:gd name="connsiteX912" fmla="*/ 1339635 w 7467600"/>
              <a:gd name="connsiteY912" fmla="*/ 365517 h 6858000"/>
              <a:gd name="connsiteX913" fmla="*/ 1387469 w 7467600"/>
              <a:gd name="connsiteY913" fmla="*/ 523079 h 6858000"/>
              <a:gd name="connsiteX914" fmla="*/ 1452685 w 7467600"/>
              <a:gd name="connsiteY914" fmla="*/ 699806 h 6858000"/>
              <a:gd name="connsiteX915" fmla="*/ 1492092 w 7467600"/>
              <a:gd name="connsiteY915" fmla="*/ 800424 h 6858000"/>
              <a:gd name="connsiteX916" fmla="*/ 1455302 w 7467600"/>
              <a:gd name="connsiteY916" fmla="*/ 632913 h 6858000"/>
              <a:gd name="connsiteX917" fmla="*/ 1222336 w 7467600"/>
              <a:gd name="connsiteY917" fmla="*/ 9480 h 6858000"/>
              <a:gd name="connsiteX918" fmla="*/ 1214634 w 7467600"/>
              <a:gd name="connsiteY918" fmla="*/ 0 h 6858000"/>
              <a:gd name="connsiteX919" fmla="*/ 1289827 w 7467600"/>
              <a:gd name="connsiteY919" fmla="*/ 0 h 6858000"/>
              <a:gd name="connsiteX920" fmla="*/ 1321076 w 7467600"/>
              <a:gd name="connsiteY920" fmla="*/ 59722 h 6858000"/>
              <a:gd name="connsiteX921" fmla="*/ 1512579 w 7467600"/>
              <a:gd name="connsiteY921" fmla="*/ 626441 h 6858000"/>
              <a:gd name="connsiteX922" fmla="*/ 1506076 w 7467600"/>
              <a:gd name="connsiteY922" fmla="*/ 1089289 h 6858000"/>
              <a:gd name="connsiteX923" fmla="*/ 1486346 w 7467600"/>
              <a:gd name="connsiteY923" fmla="*/ 1079919 h 6858000"/>
              <a:gd name="connsiteX924" fmla="*/ 1070511 w 7467600"/>
              <a:gd name="connsiteY924" fmla="*/ 48609 h 6858000"/>
              <a:gd name="connsiteX925" fmla="*/ 1057230 w 7467600"/>
              <a:gd name="connsiteY925" fmla="*/ 0 h 6858000"/>
              <a:gd name="connsiteX926" fmla="*/ 43151 w 7467600"/>
              <a:gd name="connsiteY926" fmla="*/ 0 h 6858000"/>
              <a:gd name="connsiteX927" fmla="*/ 95283 w 7467600"/>
              <a:gd name="connsiteY927" fmla="*/ 0 h 6858000"/>
              <a:gd name="connsiteX928" fmla="*/ 300708 w 7467600"/>
              <a:gd name="connsiteY928" fmla="*/ 154571 h 6858000"/>
              <a:gd name="connsiteX929" fmla="*/ 530414 w 7467600"/>
              <a:gd name="connsiteY929" fmla="*/ 354673 h 6858000"/>
              <a:gd name="connsiteX930" fmla="*/ 333785 w 7467600"/>
              <a:gd name="connsiteY930" fmla="*/ 161564 h 6858000"/>
              <a:gd name="connsiteX931" fmla="*/ 147005 w 7467600"/>
              <a:gd name="connsiteY931" fmla="*/ 0 h 6858000"/>
              <a:gd name="connsiteX932" fmla="*/ 272509 w 7467600"/>
              <a:gd name="connsiteY932" fmla="*/ 0 h 6858000"/>
              <a:gd name="connsiteX933" fmla="*/ 326276 w 7467600"/>
              <a:gd name="connsiteY933" fmla="*/ 45847 h 6858000"/>
              <a:gd name="connsiteX934" fmla="*/ 823759 w 7467600"/>
              <a:gd name="connsiteY934" fmla="*/ 574145 h 6858000"/>
              <a:gd name="connsiteX935" fmla="*/ 811254 w 7467600"/>
              <a:gd name="connsiteY935" fmla="*/ 665546 h 6858000"/>
              <a:gd name="connsiteX936" fmla="*/ 154042 w 7467600"/>
              <a:gd name="connsiteY936" fmla="*/ 261522 h 6858000"/>
              <a:gd name="connsiteX937" fmla="*/ 13550 w 7467600"/>
              <a:gd name="connsiteY937" fmla="*/ 158423 h 6858000"/>
              <a:gd name="connsiteX938" fmla="*/ 0 w 7467600"/>
              <a:gd name="connsiteY938" fmla="*/ 146618 h 6858000"/>
              <a:gd name="connsiteX939" fmla="*/ 0 w 7467600"/>
              <a:gd name="connsiteY939" fmla="*/ 59161 h 6858000"/>
              <a:gd name="connsiteX940" fmla="*/ 45427 w 7467600"/>
              <a:gd name="connsiteY940" fmla="*/ 101078 h 6858000"/>
              <a:gd name="connsiteX941" fmla="*/ 630103 w 7467600"/>
              <a:gd name="connsiteY941" fmla="*/ 485885 h 6858000"/>
              <a:gd name="connsiteX942" fmla="*/ 532040 w 7467600"/>
              <a:gd name="connsiteY942" fmla="*/ 399359 h 6858000"/>
              <a:gd name="connsiteX943" fmla="*/ 517618 w 7467600"/>
              <a:gd name="connsiteY943" fmla="*/ 385726 h 6858000"/>
              <a:gd name="connsiteX944" fmla="*/ 285074 w 7467600"/>
              <a:gd name="connsiteY944" fmla="*/ 182755 h 6858000"/>
              <a:gd name="connsiteX945" fmla="*/ 43151 w 7467600"/>
              <a:gd name="connsiteY94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1019354 w 7467600"/>
              <a:gd name="connsiteY13" fmla="*/ 6315006 h 6858000"/>
              <a:gd name="connsiteX14" fmla="*/ 441046 w 7467600"/>
              <a:gd name="connsiteY14" fmla="*/ 6691153 h 6858000"/>
              <a:gd name="connsiteX15" fmla="*/ 1019354 w 7467600"/>
              <a:gd name="connsiteY15" fmla="*/ 6315006 h 6858000"/>
              <a:gd name="connsiteX16" fmla="*/ 991680 w 7467600"/>
              <a:gd name="connsiteY16" fmla="*/ 6298413 h 6858000"/>
              <a:gd name="connsiteX17" fmla="*/ 409060 w 7467600"/>
              <a:gd name="connsiteY17" fmla="*/ 6671470 h 6858000"/>
              <a:gd name="connsiteX18" fmla="*/ 991680 w 7467600"/>
              <a:gd name="connsiteY18" fmla="*/ 6298413 h 6858000"/>
              <a:gd name="connsiteX19" fmla="*/ 103333 w 7467600"/>
              <a:gd name="connsiteY19" fmla="*/ 5699602 h 6858000"/>
              <a:gd name="connsiteX20" fmla="*/ 233938 w 7467600"/>
              <a:gd name="connsiteY20" fmla="*/ 5809416 h 6858000"/>
              <a:gd name="connsiteX21" fmla="*/ 883580 w 7467600"/>
              <a:gd name="connsiteY21" fmla="*/ 6180710 h 6858000"/>
              <a:gd name="connsiteX22" fmla="*/ 487337 w 7467600"/>
              <a:gd name="connsiteY22" fmla="*/ 5950182 h 6858000"/>
              <a:gd name="connsiteX23" fmla="*/ 354051 w 7467600"/>
              <a:gd name="connsiteY23" fmla="*/ 5854912 h 6858000"/>
              <a:gd name="connsiteX24" fmla="*/ 195436 w 7467600"/>
              <a:gd name="connsiteY24" fmla="*/ 5755068 h 6858000"/>
              <a:gd name="connsiteX25" fmla="*/ 103333 w 7467600"/>
              <a:gd name="connsiteY25" fmla="*/ 5699602 h 6858000"/>
              <a:gd name="connsiteX26" fmla="*/ 5539432 w 7467600"/>
              <a:gd name="connsiteY26" fmla="*/ 5642928 h 6858000"/>
              <a:gd name="connsiteX27" fmla="*/ 5555462 w 7467600"/>
              <a:gd name="connsiteY27" fmla="*/ 5694454 h 6858000"/>
              <a:gd name="connsiteX28" fmla="*/ 5828270 w 7467600"/>
              <a:gd name="connsiteY28" fmla="*/ 6320663 h 6858000"/>
              <a:gd name="connsiteX29" fmla="*/ 5947416 w 7467600"/>
              <a:gd name="connsiteY29" fmla="*/ 6574846 h 6858000"/>
              <a:gd name="connsiteX30" fmla="*/ 5539432 w 7467600"/>
              <a:gd name="connsiteY30" fmla="*/ 5642928 h 6858000"/>
              <a:gd name="connsiteX31" fmla="*/ 51253 w 7467600"/>
              <a:gd name="connsiteY31" fmla="*/ 5631825 h 6858000"/>
              <a:gd name="connsiteX32" fmla="*/ 211622 w 7467600"/>
              <a:gd name="connsiteY32" fmla="*/ 5728803 h 6858000"/>
              <a:gd name="connsiteX33" fmla="*/ 371652 w 7467600"/>
              <a:gd name="connsiteY33" fmla="*/ 5829062 h 6858000"/>
              <a:gd name="connsiteX34" fmla="*/ 505903 w 7467600"/>
              <a:gd name="connsiteY34" fmla="*/ 5925221 h 6858000"/>
              <a:gd name="connsiteX35" fmla="*/ 899240 w 7467600"/>
              <a:gd name="connsiteY35" fmla="*/ 6153068 h 6858000"/>
              <a:gd name="connsiteX36" fmla="*/ 988114 w 7467600"/>
              <a:gd name="connsiteY36" fmla="*/ 6174204 h 6858000"/>
              <a:gd name="connsiteX37" fmla="*/ 845971 w 7467600"/>
              <a:gd name="connsiteY37" fmla="*/ 6067177 h 6858000"/>
              <a:gd name="connsiteX38" fmla="*/ 448057 w 7467600"/>
              <a:gd name="connsiteY38" fmla="*/ 5841376 h 6858000"/>
              <a:gd name="connsiteX39" fmla="*/ 51253 w 7467600"/>
              <a:gd name="connsiteY39" fmla="*/ 5631825 h 6858000"/>
              <a:gd name="connsiteX40" fmla="*/ 2606687 w 7467600"/>
              <a:gd name="connsiteY40" fmla="*/ 5630718 h 6858000"/>
              <a:gd name="connsiteX41" fmla="*/ 2645658 w 7467600"/>
              <a:gd name="connsiteY41" fmla="*/ 6640259 h 6858000"/>
              <a:gd name="connsiteX42" fmla="*/ 2606687 w 7467600"/>
              <a:gd name="connsiteY42" fmla="*/ 5630718 h 6858000"/>
              <a:gd name="connsiteX43" fmla="*/ 3642057 w 7467600"/>
              <a:gd name="connsiteY43" fmla="*/ 5573487 h 6858000"/>
              <a:gd name="connsiteX44" fmla="*/ 3632981 w 7467600"/>
              <a:gd name="connsiteY44" fmla="*/ 5579437 h 6858000"/>
              <a:gd name="connsiteX45" fmla="*/ 3382436 w 7467600"/>
              <a:gd name="connsiteY45" fmla="*/ 5952726 h 6858000"/>
              <a:gd name="connsiteX46" fmla="*/ 3191929 w 7467600"/>
              <a:gd name="connsiteY46" fmla="*/ 6662669 h 6858000"/>
              <a:gd name="connsiteX47" fmla="*/ 3369898 w 7467600"/>
              <a:gd name="connsiteY47" fmla="*/ 6081771 h 6858000"/>
              <a:gd name="connsiteX48" fmla="*/ 3642057 w 7467600"/>
              <a:gd name="connsiteY48" fmla="*/ 5573487 h 6858000"/>
              <a:gd name="connsiteX49" fmla="*/ 2650666 w 7467600"/>
              <a:gd name="connsiteY49" fmla="*/ 5530686 h 6858000"/>
              <a:gd name="connsiteX50" fmla="*/ 2650249 w 7467600"/>
              <a:gd name="connsiteY50" fmla="*/ 5532101 h 6858000"/>
              <a:gd name="connsiteX51" fmla="*/ 2663808 w 7467600"/>
              <a:gd name="connsiteY51" fmla="*/ 6535215 h 6858000"/>
              <a:gd name="connsiteX52" fmla="*/ 2665418 w 7467600"/>
              <a:gd name="connsiteY52" fmla="*/ 6132756 h 6858000"/>
              <a:gd name="connsiteX53" fmla="*/ 2650666 w 7467600"/>
              <a:gd name="connsiteY53" fmla="*/ 5530686 h 6858000"/>
              <a:gd name="connsiteX54" fmla="*/ 2680277 w 7467600"/>
              <a:gd name="connsiteY54" fmla="*/ 5479204 h 6858000"/>
              <a:gd name="connsiteX55" fmla="*/ 2678972 w 7467600"/>
              <a:gd name="connsiteY55" fmla="*/ 5481582 h 6858000"/>
              <a:gd name="connsiteX56" fmla="*/ 2696666 w 7467600"/>
              <a:gd name="connsiteY56" fmla="*/ 6133836 h 6858000"/>
              <a:gd name="connsiteX57" fmla="*/ 2695769 w 7467600"/>
              <a:gd name="connsiteY57" fmla="*/ 6390955 h 6858000"/>
              <a:gd name="connsiteX58" fmla="*/ 2739893 w 7467600"/>
              <a:gd name="connsiteY58" fmla="*/ 6108357 h 6858000"/>
              <a:gd name="connsiteX59" fmla="*/ 2680277 w 7467600"/>
              <a:gd name="connsiteY59" fmla="*/ 5479204 h 6858000"/>
              <a:gd name="connsiteX60" fmla="*/ 1132195 w 7467600"/>
              <a:gd name="connsiteY60" fmla="*/ 5467980 h 6858000"/>
              <a:gd name="connsiteX61" fmla="*/ 1679056 w 7467600"/>
              <a:gd name="connsiteY61" fmla="*/ 5516907 h 6858000"/>
              <a:gd name="connsiteX62" fmla="*/ 2128648 w 7467600"/>
              <a:gd name="connsiteY62" fmla="*/ 5474249 h 6858000"/>
              <a:gd name="connsiteX63" fmla="*/ 1825619 w 7467600"/>
              <a:gd name="connsiteY63" fmla="*/ 5478447 h 6858000"/>
              <a:gd name="connsiteX64" fmla="*/ 1737798 w 7467600"/>
              <a:gd name="connsiteY64" fmla="*/ 5483353 h 6858000"/>
              <a:gd name="connsiteX65" fmla="*/ 1132195 w 7467600"/>
              <a:gd name="connsiteY65" fmla="*/ 5467980 h 6858000"/>
              <a:gd name="connsiteX66" fmla="*/ 1456157 w 7467600"/>
              <a:gd name="connsiteY66" fmla="*/ 5371404 h 6858000"/>
              <a:gd name="connsiteX67" fmla="*/ 1244432 w 7467600"/>
              <a:gd name="connsiteY67" fmla="*/ 5385601 h 6858000"/>
              <a:gd name="connsiteX68" fmla="*/ 973990 w 7467600"/>
              <a:gd name="connsiteY68" fmla="*/ 5424940 h 6858000"/>
              <a:gd name="connsiteX69" fmla="*/ 1103809 w 7467600"/>
              <a:gd name="connsiteY69" fmla="*/ 5433720 h 6858000"/>
              <a:gd name="connsiteX70" fmla="*/ 1123454 w 7467600"/>
              <a:gd name="connsiteY70" fmla="*/ 5435727 h 6858000"/>
              <a:gd name="connsiteX71" fmla="*/ 1737017 w 7467600"/>
              <a:gd name="connsiteY71" fmla="*/ 5452183 h 6858000"/>
              <a:gd name="connsiteX72" fmla="*/ 1824397 w 7467600"/>
              <a:gd name="connsiteY72" fmla="*/ 5447757 h 6858000"/>
              <a:gd name="connsiteX73" fmla="*/ 2070059 w 7467600"/>
              <a:gd name="connsiteY73" fmla="*/ 5441660 h 6858000"/>
              <a:gd name="connsiteX74" fmla="*/ 1456157 w 7467600"/>
              <a:gd name="connsiteY74" fmla="*/ 5371404 h 6858000"/>
              <a:gd name="connsiteX75" fmla="*/ 4988186 w 7467600"/>
              <a:gd name="connsiteY75" fmla="*/ 5216467 h 6858000"/>
              <a:gd name="connsiteX76" fmla="*/ 4777334 w 7467600"/>
              <a:gd name="connsiteY76" fmla="*/ 5406072 h 6858000"/>
              <a:gd name="connsiteX77" fmla="*/ 4718341 w 7467600"/>
              <a:gd name="connsiteY77" fmla="*/ 5468043 h 6858000"/>
              <a:gd name="connsiteX78" fmla="*/ 4604655 w 7467600"/>
              <a:gd name="connsiteY78" fmla="*/ 5583434 h 6858000"/>
              <a:gd name="connsiteX79" fmla="*/ 4565074 w 7467600"/>
              <a:gd name="connsiteY79" fmla="*/ 5618550 h 6858000"/>
              <a:gd name="connsiteX80" fmla="*/ 4988186 w 7467600"/>
              <a:gd name="connsiteY80" fmla="*/ 5216467 h 6858000"/>
              <a:gd name="connsiteX81" fmla="*/ 4978032 w 7467600"/>
              <a:gd name="connsiteY81" fmla="*/ 5183809 h 6858000"/>
              <a:gd name="connsiteX82" fmla="*/ 4463413 w 7467600"/>
              <a:gd name="connsiteY82" fmla="*/ 5615162 h 6858000"/>
              <a:gd name="connsiteX83" fmla="*/ 4358134 w 7467600"/>
              <a:gd name="connsiteY83" fmla="*/ 5742791 h 6858000"/>
              <a:gd name="connsiteX84" fmla="*/ 4376219 w 7467600"/>
              <a:gd name="connsiteY84" fmla="*/ 5729027 h 6858000"/>
              <a:gd name="connsiteX85" fmla="*/ 4582340 w 7467600"/>
              <a:gd name="connsiteY85" fmla="*/ 5561037 h 6858000"/>
              <a:gd name="connsiteX86" fmla="*/ 4694684 w 7467600"/>
              <a:gd name="connsiteY86" fmla="*/ 5447098 h 6858000"/>
              <a:gd name="connsiteX87" fmla="*/ 4754123 w 7467600"/>
              <a:gd name="connsiteY87" fmla="*/ 5384643 h 6858000"/>
              <a:gd name="connsiteX88" fmla="*/ 4978032 w 7467600"/>
              <a:gd name="connsiteY88" fmla="*/ 5183809 h 6858000"/>
              <a:gd name="connsiteX89" fmla="*/ 1903353 w 7467600"/>
              <a:gd name="connsiteY89" fmla="*/ 5044827 h 6858000"/>
              <a:gd name="connsiteX90" fmla="*/ 1936931 w 7467600"/>
              <a:gd name="connsiteY90" fmla="*/ 5093954 h 6858000"/>
              <a:gd name="connsiteX91" fmla="*/ 2195868 w 7467600"/>
              <a:gd name="connsiteY91" fmla="*/ 5396574 h 6858000"/>
              <a:gd name="connsiteX92" fmla="*/ 2088852 w 7467600"/>
              <a:gd name="connsiteY92" fmla="*/ 5166123 h 6858000"/>
              <a:gd name="connsiteX93" fmla="*/ 1958241 w 7467600"/>
              <a:gd name="connsiteY93" fmla="*/ 5067955 h 6858000"/>
              <a:gd name="connsiteX94" fmla="*/ 1903353 w 7467600"/>
              <a:gd name="connsiteY94" fmla="*/ 5044827 h 6858000"/>
              <a:gd name="connsiteX95" fmla="*/ 1979378 w 7467600"/>
              <a:gd name="connsiteY95" fmla="*/ 4769504 h 6858000"/>
              <a:gd name="connsiteX96" fmla="*/ 2882120 w 7467600"/>
              <a:gd name="connsiteY96" fmla="*/ 5064547 h 6858000"/>
              <a:gd name="connsiteX97" fmla="*/ 2793103 w 7467600"/>
              <a:gd name="connsiteY97" fmla="*/ 5039699 h 6858000"/>
              <a:gd name="connsiteX98" fmla="*/ 2770041 w 7467600"/>
              <a:gd name="connsiteY98" fmla="*/ 5033634 h 6858000"/>
              <a:gd name="connsiteX99" fmla="*/ 1979378 w 7467600"/>
              <a:gd name="connsiteY99" fmla="*/ 4769504 h 6858000"/>
              <a:gd name="connsiteX100" fmla="*/ 1927410 w 7467600"/>
              <a:gd name="connsiteY100" fmla="*/ 4716164 h 6858000"/>
              <a:gd name="connsiteX101" fmla="*/ 1959587 w 7467600"/>
              <a:gd name="connsiteY101" fmla="*/ 4728849 h 6858000"/>
              <a:gd name="connsiteX102" fmla="*/ 2777707 w 7467600"/>
              <a:gd name="connsiteY102" fmla="*/ 5003991 h 6858000"/>
              <a:gd name="connsiteX103" fmla="*/ 2800768 w 7467600"/>
              <a:gd name="connsiteY103" fmla="*/ 5010056 h 6858000"/>
              <a:gd name="connsiteX104" fmla="*/ 2879408 w 7467600"/>
              <a:gd name="connsiteY104" fmla="*/ 5031590 h 6858000"/>
              <a:gd name="connsiteX105" fmla="*/ 2862295 w 7467600"/>
              <a:gd name="connsiteY105" fmla="*/ 5022958 h 6858000"/>
              <a:gd name="connsiteX106" fmla="*/ 2813343 w 7467600"/>
              <a:gd name="connsiteY106" fmla="*/ 4998369 h 6858000"/>
              <a:gd name="connsiteX107" fmla="*/ 2646245 w 7467600"/>
              <a:gd name="connsiteY107" fmla="*/ 4930999 h 6858000"/>
              <a:gd name="connsiteX108" fmla="*/ 1999243 w 7467600"/>
              <a:gd name="connsiteY108" fmla="*/ 4730524 h 6858000"/>
              <a:gd name="connsiteX109" fmla="*/ 1979527 w 7467600"/>
              <a:gd name="connsiteY109" fmla="*/ 4726651 h 6858000"/>
              <a:gd name="connsiteX110" fmla="*/ 1927410 w 7467600"/>
              <a:gd name="connsiteY110" fmla="*/ 4716164 h 6858000"/>
              <a:gd name="connsiteX111" fmla="*/ 1997014 w 7467600"/>
              <a:gd name="connsiteY111" fmla="*/ 4698007 h 6858000"/>
              <a:gd name="connsiteX112" fmla="*/ 2005458 w 7467600"/>
              <a:gd name="connsiteY112" fmla="*/ 4699540 h 6858000"/>
              <a:gd name="connsiteX113" fmla="*/ 2657186 w 7467600"/>
              <a:gd name="connsiteY113" fmla="*/ 4901687 h 6858000"/>
              <a:gd name="connsiteX114" fmla="*/ 2826662 w 7467600"/>
              <a:gd name="connsiteY114" fmla="*/ 4970362 h 6858000"/>
              <a:gd name="connsiteX115" fmla="*/ 2876100 w 7467600"/>
              <a:gd name="connsiteY115" fmla="*/ 4995397 h 6858000"/>
              <a:gd name="connsiteX116" fmla="*/ 3042600 w 7467600"/>
              <a:gd name="connsiteY116" fmla="*/ 5059532 h 6858000"/>
              <a:gd name="connsiteX117" fmla="*/ 1997014 w 7467600"/>
              <a:gd name="connsiteY117" fmla="*/ 4698007 h 6858000"/>
              <a:gd name="connsiteX118" fmla="*/ 2305292 w 7467600"/>
              <a:gd name="connsiteY118" fmla="*/ 4219492 h 6858000"/>
              <a:gd name="connsiteX119" fmla="*/ 3360922 w 7467600"/>
              <a:gd name="connsiteY119" fmla="*/ 4529373 h 6858000"/>
              <a:gd name="connsiteX120" fmla="*/ 3492420 w 7467600"/>
              <a:gd name="connsiteY120" fmla="*/ 4510145 h 6858000"/>
              <a:gd name="connsiteX121" fmla="*/ 3364086 w 7467600"/>
              <a:gd name="connsiteY121" fmla="*/ 4480340 h 6858000"/>
              <a:gd name="connsiteX122" fmla="*/ 3225818 w 7467600"/>
              <a:gd name="connsiteY122" fmla="*/ 4411822 h 6858000"/>
              <a:gd name="connsiteX123" fmla="*/ 3129696 w 7467600"/>
              <a:gd name="connsiteY123" fmla="*/ 4360704 h 6858000"/>
              <a:gd name="connsiteX124" fmla="*/ 2814545 w 7467600"/>
              <a:gd name="connsiteY124" fmla="*/ 4282955 h 6858000"/>
              <a:gd name="connsiteX125" fmla="*/ 2305292 w 7467600"/>
              <a:gd name="connsiteY125" fmla="*/ 4219492 h 6858000"/>
              <a:gd name="connsiteX126" fmla="*/ 2626982 w 7467600"/>
              <a:gd name="connsiteY126" fmla="*/ 4206450 h 6858000"/>
              <a:gd name="connsiteX127" fmla="*/ 2490617 w 7467600"/>
              <a:gd name="connsiteY127" fmla="*/ 4206951 h 6858000"/>
              <a:gd name="connsiteX128" fmla="*/ 2819869 w 7467600"/>
              <a:gd name="connsiteY128" fmla="*/ 4252936 h 6858000"/>
              <a:gd name="connsiteX129" fmla="*/ 3143018 w 7467600"/>
              <a:gd name="connsiteY129" fmla="*/ 4332698 h 6858000"/>
              <a:gd name="connsiteX130" fmla="*/ 3241520 w 7467600"/>
              <a:gd name="connsiteY130" fmla="*/ 4385112 h 6858000"/>
              <a:gd name="connsiteX131" fmla="*/ 3374575 w 7467600"/>
              <a:gd name="connsiteY131" fmla="*/ 4451517 h 6858000"/>
              <a:gd name="connsiteX132" fmla="*/ 3505221 w 7467600"/>
              <a:gd name="connsiteY132" fmla="*/ 4480757 h 6858000"/>
              <a:gd name="connsiteX133" fmla="*/ 2626982 w 7467600"/>
              <a:gd name="connsiteY133" fmla="*/ 4206450 h 6858000"/>
              <a:gd name="connsiteX134" fmla="*/ 1310106 w 7467600"/>
              <a:gd name="connsiteY134" fmla="*/ 3943217 h 6858000"/>
              <a:gd name="connsiteX135" fmla="*/ 854994 w 7467600"/>
              <a:gd name="connsiteY135" fmla="*/ 4399136 h 6858000"/>
              <a:gd name="connsiteX136" fmla="*/ 742462 w 7467600"/>
              <a:gd name="connsiteY136" fmla="*/ 4594648 h 6858000"/>
              <a:gd name="connsiteX137" fmla="*/ 820602 w 7467600"/>
              <a:gd name="connsiteY137" fmla="*/ 4485915 h 6858000"/>
              <a:gd name="connsiteX138" fmla="*/ 878295 w 7467600"/>
              <a:gd name="connsiteY138" fmla="*/ 4403594 h 6858000"/>
              <a:gd name="connsiteX139" fmla="*/ 1240607 w 7467600"/>
              <a:gd name="connsiteY139" fmla="*/ 4010401 h 6858000"/>
              <a:gd name="connsiteX140" fmla="*/ 1310106 w 7467600"/>
              <a:gd name="connsiteY140" fmla="*/ 3943217 h 6858000"/>
              <a:gd name="connsiteX141" fmla="*/ 1423113 w 7467600"/>
              <a:gd name="connsiteY141" fmla="*/ 3874565 h 6858000"/>
              <a:gd name="connsiteX142" fmla="*/ 1260565 w 7467600"/>
              <a:gd name="connsiteY142" fmla="*/ 4031982 h 6858000"/>
              <a:gd name="connsiteX143" fmla="*/ 901900 w 7467600"/>
              <a:gd name="connsiteY143" fmla="*/ 4421236 h 6858000"/>
              <a:gd name="connsiteX144" fmla="*/ 845044 w 7467600"/>
              <a:gd name="connsiteY144" fmla="*/ 4502436 h 6858000"/>
              <a:gd name="connsiteX145" fmla="*/ 685926 w 7467600"/>
              <a:gd name="connsiteY145" fmla="*/ 4703069 h 6858000"/>
              <a:gd name="connsiteX146" fmla="*/ 684248 w 7467600"/>
              <a:gd name="connsiteY146" fmla="*/ 4706721 h 6858000"/>
              <a:gd name="connsiteX147" fmla="*/ 1423113 w 7467600"/>
              <a:gd name="connsiteY147" fmla="*/ 3874565 h 6858000"/>
              <a:gd name="connsiteX148" fmla="*/ 3316479 w 7467600"/>
              <a:gd name="connsiteY148" fmla="*/ 3872136 h 6858000"/>
              <a:gd name="connsiteX149" fmla="*/ 3546806 w 7467600"/>
              <a:gd name="connsiteY149" fmla="*/ 4356139 h 6858000"/>
              <a:gd name="connsiteX150" fmla="*/ 3364433 w 7467600"/>
              <a:gd name="connsiteY150" fmla="*/ 3953121 h 6858000"/>
              <a:gd name="connsiteX151" fmla="*/ 3316479 w 7467600"/>
              <a:gd name="connsiteY151" fmla="*/ 3872136 h 6858000"/>
              <a:gd name="connsiteX152" fmla="*/ 3291335 w 7467600"/>
              <a:gd name="connsiteY152" fmla="*/ 3767420 h 6858000"/>
              <a:gd name="connsiteX153" fmla="*/ 3390805 w 7467600"/>
              <a:gd name="connsiteY153" fmla="*/ 3937163 h 6858000"/>
              <a:gd name="connsiteX154" fmla="*/ 3579062 w 7467600"/>
              <a:gd name="connsiteY154" fmla="*/ 4359040 h 6858000"/>
              <a:gd name="connsiteX155" fmla="*/ 3467355 w 7467600"/>
              <a:gd name="connsiteY155" fmla="*/ 3988130 h 6858000"/>
              <a:gd name="connsiteX156" fmla="*/ 3310753 w 7467600"/>
              <a:gd name="connsiteY156" fmla="*/ 3787140 h 6858000"/>
              <a:gd name="connsiteX157" fmla="*/ 3291335 w 7467600"/>
              <a:gd name="connsiteY157" fmla="*/ 3767420 h 6858000"/>
              <a:gd name="connsiteX158" fmla="*/ 1635889 w 7467600"/>
              <a:gd name="connsiteY158" fmla="*/ 3709494 h 6858000"/>
              <a:gd name="connsiteX159" fmla="*/ 1634800 w 7467600"/>
              <a:gd name="connsiteY159" fmla="*/ 3731111 h 6858000"/>
              <a:gd name="connsiteX160" fmla="*/ 1635889 w 7467600"/>
              <a:gd name="connsiteY160" fmla="*/ 3709494 h 6858000"/>
              <a:gd name="connsiteX161" fmla="*/ 1510397 w 7467600"/>
              <a:gd name="connsiteY161" fmla="*/ 3684705 h 6858000"/>
              <a:gd name="connsiteX162" fmla="*/ 1146550 w 7467600"/>
              <a:gd name="connsiteY162" fmla="*/ 3802012 h 6858000"/>
              <a:gd name="connsiteX163" fmla="*/ 698834 w 7467600"/>
              <a:gd name="connsiteY163" fmla="*/ 3952272 h 6858000"/>
              <a:gd name="connsiteX164" fmla="*/ 34256 w 7467600"/>
              <a:gd name="connsiteY164" fmla="*/ 4347603 h 6858000"/>
              <a:gd name="connsiteX165" fmla="*/ 527241 w 7467600"/>
              <a:gd name="connsiteY165" fmla="*/ 4065078 h 6858000"/>
              <a:gd name="connsiteX166" fmla="*/ 1510397 w 7467600"/>
              <a:gd name="connsiteY166" fmla="*/ 3684705 h 6858000"/>
              <a:gd name="connsiteX167" fmla="*/ 1313114 w 7467600"/>
              <a:gd name="connsiteY167" fmla="*/ 3655216 h 6858000"/>
              <a:gd name="connsiteX168" fmla="*/ 1109304 w 7467600"/>
              <a:gd name="connsiteY168" fmla="*/ 3669030 h 6858000"/>
              <a:gd name="connsiteX169" fmla="*/ 8129 w 7467600"/>
              <a:gd name="connsiteY169" fmla="*/ 4330519 h 6858000"/>
              <a:gd name="connsiteX170" fmla="*/ 687572 w 7467600"/>
              <a:gd name="connsiteY170" fmla="*/ 3925629 h 6858000"/>
              <a:gd name="connsiteX171" fmla="*/ 1138365 w 7467600"/>
              <a:gd name="connsiteY171" fmla="*/ 3774515 h 6858000"/>
              <a:gd name="connsiteX172" fmla="*/ 1505579 w 7467600"/>
              <a:gd name="connsiteY172" fmla="*/ 3655526 h 6858000"/>
              <a:gd name="connsiteX173" fmla="*/ 1313114 w 7467600"/>
              <a:gd name="connsiteY173" fmla="*/ 3655216 h 6858000"/>
              <a:gd name="connsiteX174" fmla="*/ 3655073 w 7467600"/>
              <a:gd name="connsiteY174" fmla="*/ 3650884 h 6858000"/>
              <a:gd name="connsiteX175" fmla="*/ 3989938 w 7467600"/>
              <a:gd name="connsiteY175" fmla="*/ 3991685 h 6858000"/>
              <a:gd name="connsiteX176" fmla="*/ 4393907 w 7467600"/>
              <a:gd name="connsiteY176" fmla="*/ 4261258 h 6858000"/>
              <a:gd name="connsiteX177" fmla="*/ 4648051 w 7467600"/>
              <a:gd name="connsiteY177" fmla="*/ 4374051 h 6858000"/>
              <a:gd name="connsiteX178" fmla="*/ 4383389 w 7467600"/>
              <a:gd name="connsiteY178" fmla="*/ 4184369 h 6858000"/>
              <a:gd name="connsiteX179" fmla="*/ 4165508 w 7467600"/>
              <a:gd name="connsiteY179" fmla="*/ 4035196 h 6858000"/>
              <a:gd name="connsiteX180" fmla="*/ 4068162 w 7467600"/>
              <a:gd name="connsiteY180" fmla="*/ 3953394 h 6858000"/>
              <a:gd name="connsiteX181" fmla="*/ 3981416 w 7467600"/>
              <a:gd name="connsiteY181" fmla="*/ 3880482 h 6858000"/>
              <a:gd name="connsiteX182" fmla="*/ 3800147 w 7467600"/>
              <a:gd name="connsiteY182" fmla="*/ 3749872 h 6858000"/>
              <a:gd name="connsiteX183" fmla="*/ 3655073 w 7467600"/>
              <a:gd name="connsiteY183" fmla="*/ 3650884 h 6858000"/>
              <a:gd name="connsiteX184" fmla="*/ 3670252 w 7467600"/>
              <a:gd name="connsiteY184" fmla="*/ 3622798 h 6858000"/>
              <a:gd name="connsiteX185" fmla="*/ 3817258 w 7467600"/>
              <a:gd name="connsiteY185" fmla="*/ 3723577 h 6858000"/>
              <a:gd name="connsiteX186" fmla="*/ 4000461 w 7467600"/>
              <a:gd name="connsiteY186" fmla="*/ 3855966 h 6858000"/>
              <a:gd name="connsiteX187" fmla="*/ 4088180 w 7467600"/>
              <a:gd name="connsiteY187" fmla="*/ 3929774 h 6858000"/>
              <a:gd name="connsiteX188" fmla="*/ 4184555 w 7467600"/>
              <a:gd name="connsiteY188" fmla="*/ 4010683 h 6858000"/>
              <a:gd name="connsiteX189" fmla="*/ 4399563 w 7467600"/>
              <a:gd name="connsiteY189" fmla="*/ 4158106 h 6858000"/>
              <a:gd name="connsiteX190" fmla="*/ 4684469 w 7467600"/>
              <a:gd name="connsiteY190" fmla="*/ 4364680 h 6858000"/>
              <a:gd name="connsiteX191" fmla="*/ 4690271 w 7467600"/>
              <a:gd name="connsiteY191" fmla="*/ 4370034 h 6858000"/>
              <a:gd name="connsiteX192" fmla="*/ 4136093 w 7467600"/>
              <a:gd name="connsiteY192" fmla="*/ 3858466 h 6858000"/>
              <a:gd name="connsiteX193" fmla="*/ 3670252 w 7467600"/>
              <a:gd name="connsiteY193" fmla="*/ 3622798 h 6858000"/>
              <a:gd name="connsiteX194" fmla="*/ 4440129 w 7467600"/>
              <a:gd name="connsiteY194" fmla="*/ 3448571 h 6858000"/>
              <a:gd name="connsiteX195" fmla="*/ 4856525 w 7467600"/>
              <a:gd name="connsiteY195" fmla="*/ 3915351 h 6858000"/>
              <a:gd name="connsiteX196" fmla="*/ 5059055 w 7467600"/>
              <a:gd name="connsiteY196" fmla="*/ 4108918 h 6858000"/>
              <a:gd name="connsiteX197" fmla="*/ 5290070 w 7467600"/>
              <a:gd name="connsiteY197" fmla="*/ 4263619 h 6858000"/>
              <a:gd name="connsiteX198" fmla="*/ 4834991 w 7467600"/>
              <a:gd name="connsiteY198" fmla="*/ 3830985 h 6858000"/>
              <a:gd name="connsiteX199" fmla="*/ 4440129 w 7467600"/>
              <a:gd name="connsiteY199" fmla="*/ 3448571 h 6858000"/>
              <a:gd name="connsiteX200" fmla="*/ 4441737 w 7467600"/>
              <a:gd name="connsiteY200" fmla="*/ 3399734 h 6858000"/>
              <a:gd name="connsiteX201" fmla="*/ 4431236 w 7467600"/>
              <a:gd name="connsiteY201" fmla="*/ 3400954 h 6858000"/>
              <a:gd name="connsiteX202" fmla="*/ 4557150 w 7467600"/>
              <a:gd name="connsiteY202" fmla="*/ 3510023 h 6858000"/>
              <a:gd name="connsiteX203" fmla="*/ 4856936 w 7467600"/>
              <a:gd name="connsiteY203" fmla="*/ 3809146 h 6858000"/>
              <a:gd name="connsiteX204" fmla="*/ 5111996 w 7467600"/>
              <a:gd name="connsiteY204" fmla="*/ 4065759 h 6858000"/>
              <a:gd name="connsiteX205" fmla="*/ 5388878 w 7467600"/>
              <a:gd name="connsiteY205" fmla="*/ 4300185 h 6858000"/>
              <a:gd name="connsiteX206" fmla="*/ 5425556 w 7467600"/>
              <a:gd name="connsiteY206" fmla="*/ 4308967 h 6858000"/>
              <a:gd name="connsiteX207" fmla="*/ 4943646 w 7467600"/>
              <a:gd name="connsiteY207" fmla="*/ 3822916 h 6858000"/>
              <a:gd name="connsiteX208" fmla="*/ 4594837 w 7467600"/>
              <a:gd name="connsiteY208" fmla="*/ 3532274 h 6858000"/>
              <a:gd name="connsiteX209" fmla="*/ 4441737 w 7467600"/>
              <a:gd name="connsiteY209" fmla="*/ 3399734 h 6858000"/>
              <a:gd name="connsiteX210" fmla="*/ 5425834 w 7467600"/>
              <a:gd name="connsiteY210" fmla="*/ 3162785 h 6858000"/>
              <a:gd name="connsiteX211" fmla="*/ 5401644 w 7467600"/>
              <a:gd name="connsiteY211" fmla="*/ 3617847 h 6858000"/>
              <a:gd name="connsiteX212" fmla="*/ 5467256 w 7467600"/>
              <a:gd name="connsiteY212" fmla="*/ 4175494 h 6858000"/>
              <a:gd name="connsiteX213" fmla="*/ 5448069 w 7467600"/>
              <a:gd name="connsiteY213" fmla="*/ 3567554 h 6858000"/>
              <a:gd name="connsiteX214" fmla="*/ 5425834 w 7467600"/>
              <a:gd name="connsiteY214" fmla="*/ 3162785 h 6858000"/>
              <a:gd name="connsiteX215" fmla="*/ 1318687 w 7467600"/>
              <a:gd name="connsiteY215" fmla="*/ 3113840 h 6858000"/>
              <a:gd name="connsiteX216" fmla="*/ 1066793 w 7467600"/>
              <a:gd name="connsiteY216" fmla="*/ 3212171 h 6858000"/>
              <a:gd name="connsiteX217" fmla="*/ 993319 w 7467600"/>
              <a:gd name="connsiteY217" fmla="*/ 3247648 h 6858000"/>
              <a:gd name="connsiteX218" fmla="*/ 853081 w 7467600"/>
              <a:gd name="connsiteY218" fmla="*/ 3312410 h 6858000"/>
              <a:gd name="connsiteX219" fmla="*/ 805957 w 7467600"/>
              <a:gd name="connsiteY219" fmla="*/ 3330443 h 6858000"/>
              <a:gd name="connsiteX220" fmla="*/ 1318687 w 7467600"/>
              <a:gd name="connsiteY220" fmla="*/ 3113840 h 6858000"/>
              <a:gd name="connsiteX221" fmla="*/ 5453702 w 7467600"/>
              <a:gd name="connsiteY221" fmla="*/ 3090882 h 6858000"/>
              <a:gd name="connsiteX222" fmla="*/ 5480135 w 7467600"/>
              <a:gd name="connsiteY222" fmla="*/ 3565802 h 6858000"/>
              <a:gd name="connsiteX223" fmla="*/ 5499023 w 7467600"/>
              <a:gd name="connsiteY223" fmla="*/ 4166310 h 6858000"/>
              <a:gd name="connsiteX224" fmla="*/ 5547022 w 7467600"/>
              <a:gd name="connsiteY224" fmla="*/ 3607838 h 6858000"/>
              <a:gd name="connsiteX225" fmla="*/ 5515964 w 7467600"/>
              <a:gd name="connsiteY225" fmla="*/ 3378541 h 6858000"/>
              <a:gd name="connsiteX226" fmla="*/ 5453702 w 7467600"/>
              <a:gd name="connsiteY226" fmla="*/ 3090882 h 6858000"/>
              <a:gd name="connsiteX227" fmla="*/ 1238695 w 7467600"/>
              <a:gd name="connsiteY227" fmla="*/ 3076820 h 6858000"/>
              <a:gd name="connsiteX228" fmla="*/ 716371 w 7467600"/>
              <a:gd name="connsiteY228" fmla="*/ 3293249 h 6858000"/>
              <a:gd name="connsiteX229" fmla="*/ 579522 w 7467600"/>
              <a:gd name="connsiteY229" fmla="*/ 3371759 h 6858000"/>
              <a:gd name="connsiteX230" fmla="*/ 600288 w 7467600"/>
              <a:gd name="connsiteY230" fmla="*/ 3365555 h 6858000"/>
              <a:gd name="connsiteX231" fmla="*/ 840692 w 7467600"/>
              <a:gd name="connsiteY231" fmla="*/ 3284921 h 6858000"/>
              <a:gd name="connsiteX232" fmla="*/ 979248 w 7467600"/>
              <a:gd name="connsiteY232" fmla="*/ 3221003 h 6858000"/>
              <a:gd name="connsiteX233" fmla="*/ 1053282 w 7467600"/>
              <a:gd name="connsiteY233" fmla="*/ 3185247 h 6858000"/>
              <a:gd name="connsiteX234" fmla="*/ 1320603 w 7467600"/>
              <a:gd name="connsiteY234" fmla="*/ 3081281 h 6858000"/>
              <a:gd name="connsiteX235" fmla="*/ 1238695 w 7467600"/>
              <a:gd name="connsiteY235" fmla="*/ 3076820 h 6858000"/>
              <a:gd name="connsiteX236" fmla="*/ 5425627 w 7467600"/>
              <a:gd name="connsiteY236" fmla="*/ 2954192 h 6858000"/>
              <a:gd name="connsiteX237" fmla="*/ 5470770 w 7467600"/>
              <a:gd name="connsiteY237" fmla="*/ 3005435 h 6858000"/>
              <a:gd name="connsiteX238" fmla="*/ 5519779 w 7467600"/>
              <a:gd name="connsiteY238" fmla="*/ 4359223 h 6858000"/>
              <a:gd name="connsiteX239" fmla="*/ 5520293 w 7467600"/>
              <a:gd name="connsiteY239" fmla="*/ 4360602 h 6858000"/>
              <a:gd name="connsiteX240" fmla="*/ 5767221 w 7467600"/>
              <a:gd name="connsiteY240" fmla="*/ 4665564 h 6858000"/>
              <a:gd name="connsiteX241" fmla="*/ 6937169 w 7467600"/>
              <a:gd name="connsiteY241" fmla="*/ 4815941 h 6858000"/>
              <a:gd name="connsiteX242" fmla="*/ 6953922 w 7467600"/>
              <a:gd name="connsiteY242" fmla="*/ 4890068 h 6858000"/>
              <a:gd name="connsiteX243" fmla="*/ 6071359 w 7467600"/>
              <a:gd name="connsiteY243" fmla="*/ 4770770 h 6858000"/>
              <a:gd name="connsiteX244" fmla="*/ 6038839 w 7467600"/>
              <a:gd name="connsiteY244" fmla="*/ 4764474 h 6858000"/>
              <a:gd name="connsiteX245" fmla="*/ 6038706 w 7467600"/>
              <a:gd name="connsiteY245" fmla="*/ 4763847 h 6858000"/>
              <a:gd name="connsiteX246" fmla="*/ 6037784 w 7467600"/>
              <a:gd name="connsiteY246" fmla="*/ 4764270 h 6858000"/>
              <a:gd name="connsiteX247" fmla="*/ 6038839 w 7467600"/>
              <a:gd name="connsiteY247" fmla="*/ 4764474 h 6858000"/>
              <a:gd name="connsiteX248" fmla="*/ 6040338 w 7467600"/>
              <a:gd name="connsiteY248" fmla="*/ 4771418 h 6858000"/>
              <a:gd name="connsiteX249" fmla="*/ 6024488 w 7467600"/>
              <a:gd name="connsiteY249" fmla="*/ 4809903 h 6858000"/>
              <a:gd name="connsiteX250" fmla="*/ 5599771 w 7467600"/>
              <a:gd name="connsiteY250" fmla="*/ 5509652 h 6858000"/>
              <a:gd name="connsiteX251" fmla="*/ 5548843 w 7467600"/>
              <a:gd name="connsiteY251" fmla="*/ 5563845 h 6858000"/>
              <a:gd name="connsiteX252" fmla="*/ 5940952 w 7467600"/>
              <a:gd name="connsiteY252" fmla="*/ 6250028 h 6858000"/>
              <a:gd name="connsiteX253" fmla="*/ 6043441 w 7467600"/>
              <a:gd name="connsiteY253" fmla="*/ 6665847 h 6858000"/>
              <a:gd name="connsiteX254" fmla="*/ 6093432 w 7467600"/>
              <a:gd name="connsiteY254" fmla="*/ 6858000 h 6858000"/>
              <a:gd name="connsiteX255" fmla="*/ 6034344 w 7467600"/>
              <a:gd name="connsiteY255" fmla="*/ 6858000 h 6858000"/>
              <a:gd name="connsiteX256" fmla="*/ 6026679 w 7467600"/>
              <a:gd name="connsiteY256" fmla="*/ 6836959 h 6858000"/>
              <a:gd name="connsiteX257" fmla="*/ 5800441 w 7467600"/>
              <a:gd name="connsiteY257" fmla="*/ 6335286 h 6858000"/>
              <a:gd name="connsiteX258" fmla="*/ 5526562 w 7467600"/>
              <a:gd name="connsiteY258" fmla="*/ 5705388 h 6858000"/>
              <a:gd name="connsiteX259" fmla="*/ 5519640 w 7467600"/>
              <a:gd name="connsiteY259" fmla="*/ 5683774 h 6858000"/>
              <a:gd name="connsiteX260" fmla="*/ 5844559 w 7467600"/>
              <a:gd name="connsiteY260" fmla="*/ 6553349 h 6858000"/>
              <a:gd name="connsiteX261" fmla="*/ 5975994 w 7467600"/>
              <a:gd name="connsiteY261" fmla="*/ 6858000 h 6858000"/>
              <a:gd name="connsiteX262" fmla="*/ 5898547 w 7467600"/>
              <a:gd name="connsiteY262" fmla="*/ 6858000 h 6858000"/>
              <a:gd name="connsiteX263" fmla="*/ 5682041 w 7467600"/>
              <a:gd name="connsiteY263" fmla="*/ 6355860 h 6858000"/>
              <a:gd name="connsiteX264" fmla="*/ 5461758 w 7467600"/>
              <a:gd name="connsiteY264" fmla="*/ 5820220 h 6858000"/>
              <a:gd name="connsiteX265" fmla="*/ 5237282 w 7467600"/>
              <a:gd name="connsiteY265" fmla="*/ 6579086 h 6858000"/>
              <a:gd name="connsiteX266" fmla="*/ 5115009 w 7467600"/>
              <a:gd name="connsiteY266" fmla="*/ 6858000 h 6858000"/>
              <a:gd name="connsiteX267" fmla="*/ 5028074 w 7467600"/>
              <a:gd name="connsiteY267" fmla="*/ 6858000 h 6858000"/>
              <a:gd name="connsiteX268" fmla="*/ 5079508 w 7467600"/>
              <a:gd name="connsiteY268" fmla="*/ 6749074 h 6858000"/>
              <a:gd name="connsiteX269" fmla="*/ 5371846 w 7467600"/>
              <a:gd name="connsiteY269" fmla="*/ 5924413 h 6858000"/>
              <a:gd name="connsiteX270" fmla="*/ 5270512 w 7467600"/>
              <a:gd name="connsiteY270" fmla="*/ 6138975 h 6858000"/>
              <a:gd name="connsiteX271" fmla="*/ 5062409 w 7467600"/>
              <a:gd name="connsiteY271" fmla="*/ 6653544 h 6858000"/>
              <a:gd name="connsiteX272" fmla="*/ 5036628 w 7467600"/>
              <a:gd name="connsiteY272" fmla="*/ 6754247 h 6858000"/>
              <a:gd name="connsiteX273" fmla="*/ 5009112 w 7467600"/>
              <a:gd name="connsiteY273" fmla="*/ 6858000 h 6858000"/>
              <a:gd name="connsiteX274" fmla="*/ 4976679 w 7467600"/>
              <a:gd name="connsiteY274" fmla="*/ 6858000 h 6858000"/>
              <a:gd name="connsiteX275" fmla="*/ 5006537 w 7467600"/>
              <a:gd name="connsiteY275" fmla="*/ 6747068 h 6858000"/>
              <a:gd name="connsiteX276" fmla="*/ 5032723 w 7467600"/>
              <a:gd name="connsiteY276" fmla="*/ 6644957 h 6858000"/>
              <a:gd name="connsiteX277" fmla="*/ 5242949 w 7467600"/>
              <a:gd name="connsiteY277" fmla="*/ 6125175 h 6858000"/>
              <a:gd name="connsiteX278" fmla="*/ 5286321 w 7467600"/>
              <a:gd name="connsiteY278" fmla="*/ 6033555 h 6858000"/>
              <a:gd name="connsiteX279" fmla="*/ 5008210 w 7467600"/>
              <a:gd name="connsiteY279" fmla="*/ 6649194 h 6858000"/>
              <a:gd name="connsiteX280" fmla="*/ 4986321 w 7467600"/>
              <a:gd name="connsiteY280" fmla="*/ 6765687 h 6858000"/>
              <a:gd name="connsiteX281" fmla="*/ 4973474 w 7467600"/>
              <a:gd name="connsiteY281" fmla="*/ 6858000 h 6858000"/>
              <a:gd name="connsiteX282" fmla="*/ 4907178 w 7467600"/>
              <a:gd name="connsiteY282" fmla="*/ 6858000 h 6858000"/>
              <a:gd name="connsiteX283" fmla="*/ 4910810 w 7467600"/>
              <a:gd name="connsiteY283" fmla="*/ 6829660 h 6858000"/>
              <a:gd name="connsiteX284" fmla="*/ 4987461 w 7467600"/>
              <a:gd name="connsiteY284" fmla="*/ 6432994 h 6858000"/>
              <a:gd name="connsiteX285" fmla="*/ 5179262 w 7467600"/>
              <a:gd name="connsiteY285" fmla="*/ 6035044 h 6858000"/>
              <a:gd name="connsiteX286" fmla="*/ 4689678 w 7467600"/>
              <a:gd name="connsiteY286" fmla="*/ 6440241 h 6858000"/>
              <a:gd name="connsiteX287" fmla="*/ 4477543 w 7467600"/>
              <a:gd name="connsiteY287" fmla="*/ 6674836 h 6858000"/>
              <a:gd name="connsiteX288" fmla="*/ 4329957 w 7467600"/>
              <a:gd name="connsiteY288" fmla="*/ 6858000 h 6858000"/>
              <a:gd name="connsiteX289" fmla="*/ 4218595 w 7467600"/>
              <a:gd name="connsiteY289" fmla="*/ 6858000 h 6858000"/>
              <a:gd name="connsiteX290" fmla="*/ 4368888 w 7467600"/>
              <a:gd name="connsiteY290" fmla="*/ 6668412 h 6858000"/>
              <a:gd name="connsiteX291" fmla="*/ 4563091 w 7467600"/>
              <a:gd name="connsiteY291" fmla="*/ 6442508 h 6858000"/>
              <a:gd name="connsiteX292" fmla="*/ 5387324 w 7467600"/>
              <a:gd name="connsiteY292" fmla="*/ 5705830 h 6858000"/>
              <a:gd name="connsiteX293" fmla="*/ 5073620 w 7467600"/>
              <a:gd name="connsiteY293" fmla="*/ 5955437 h 6858000"/>
              <a:gd name="connsiteX294" fmla="*/ 4689789 w 7467600"/>
              <a:gd name="connsiteY294" fmla="*/ 6268382 h 6858000"/>
              <a:gd name="connsiteX295" fmla="*/ 4418722 w 7467600"/>
              <a:gd name="connsiteY295" fmla="*/ 6570886 h 6858000"/>
              <a:gd name="connsiteX296" fmla="*/ 4214944 w 7467600"/>
              <a:gd name="connsiteY296" fmla="*/ 6858000 h 6858000"/>
              <a:gd name="connsiteX297" fmla="*/ 4177898 w 7467600"/>
              <a:gd name="connsiteY297" fmla="*/ 6858000 h 6858000"/>
              <a:gd name="connsiteX298" fmla="*/ 4391597 w 7467600"/>
              <a:gd name="connsiteY298" fmla="*/ 6556370 h 6858000"/>
              <a:gd name="connsiteX299" fmla="*/ 4668889 w 7467600"/>
              <a:gd name="connsiteY299" fmla="*/ 6246399 h 6858000"/>
              <a:gd name="connsiteX300" fmla="*/ 5055427 w 7467600"/>
              <a:gd name="connsiteY300" fmla="*/ 5931476 h 6858000"/>
              <a:gd name="connsiteX301" fmla="*/ 5371814 w 7467600"/>
              <a:gd name="connsiteY301" fmla="*/ 5678975 h 6858000"/>
              <a:gd name="connsiteX302" fmla="*/ 4987918 w 7467600"/>
              <a:gd name="connsiteY302" fmla="*/ 5838701 h 6858000"/>
              <a:gd name="connsiteX303" fmla="*/ 4317146 w 7467600"/>
              <a:gd name="connsiteY303" fmla="*/ 6587716 h 6858000"/>
              <a:gd name="connsiteX304" fmla="*/ 4171627 w 7467600"/>
              <a:gd name="connsiteY304" fmla="*/ 6858000 h 6858000"/>
              <a:gd name="connsiteX305" fmla="*/ 4081585 w 7467600"/>
              <a:gd name="connsiteY305" fmla="*/ 6858000 h 6858000"/>
              <a:gd name="connsiteX306" fmla="*/ 4238603 w 7467600"/>
              <a:gd name="connsiteY306" fmla="*/ 6559341 h 6858000"/>
              <a:gd name="connsiteX307" fmla="*/ 4778333 w 7467600"/>
              <a:gd name="connsiteY307" fmla="*/ 5873626 h 6858000"/>
              <a:gd name="connsiteX308" fmla="*/ 5414185 w 7467600"/>
              <a:gd name="connsiteY308" fmla="*/ 5573882 h 6858000"/>
              <a:gd name="connsiteX309" fmla="*/ 5959648 w 7467600"/>
              <a:gd name="connsiteY309" fmla="*/ 4760797 h 6858000"/>
              <a:gd name="connsiteX310" fmla="*/ 5355019 w 7467600"/>
              <a:gd name="connsiteY310" fmla="*/ 4734672 h 6858000"/>
              <a:gd name="connsiteX311" fmla="*/ 5083565 w 7467600"/>
              <a:gd name="connsiteY311" fmla="*/ 5179121 h 6858000"/>
              <a:gd name="connsiteX312" fmla="*/ 4713577 w 7467600"/>
              <a:gd name="connsiteY312" fmla="*/ 5616803 h 6858000"/>
              <a:gd name="connsiteX313" fmla="*/ 3989559 w 7467600"/>
              <a:gd name="connsiteY313" fmla="*/ 6145945 h 6858000"/>
              <a:gd name="connsiteX314" fmla="*/ 3939824 w 7467600"/>
              <a:gd name="connsiteY314" fmla="*/ 6066900 h 6858000"/>
              <a:gd name="connsiteX315" fmla="*/ 4584537 w 7467600"/>
              <a:gd name="connsiteY315" fmla="*/ 5324826 h 6858000"/>
              <a:gd name="connsiteX316" fmla="*/ 5037105 w 7467600"/>
              <a:gd name="connsiteY316" fmla="*/ 5088765 h 6858000"/>
              <a:gd name="connsiteX317" fmla="*/ 5039930 w 7467600"/>
              <a:gd name="connsiteY317" fmla="*/ 5089585 h 6858000"/>
              <a:gd name="connsiteX318" fmla="*/ 5263764 w 7467600"/>
              <a:gd name="connsiteY318" fmla="*/ 4735525 h 6858000"/>
              <a:gd name="connsiteX319" fmla="*/ 4086300 w 7467600"/>
              <a:gd name="connsiteY319" fmla="*/ 4884599 h 6858000"/>
              <a:gd name="connsiteX320" fmla="*/ 4085485 w 7467600"/>
              <a:gd name="connsiteY320" fmla="*/ 4899070 h 6858000"/>
              <a:gd name="connsiteX321" fmla="*/ 3871915 w 7467600"/>
              <a:gd name="connsiteY321" fmla="*/ 5253645 h 6858000"/>
              <a:gd name="connsiteX322" fmla="*/ 3799374 w 7467600"/>
              <a:gd name="connsiteY322" fmla="*/ 5466127 h 6858000"/>
              <a:gd name="connsiteX323" fmla="*/ 3498850 w 7467600"/>
              <a:gd name="connsiteY323" fmla="*/ 6661888 h 6858000"/>
              <a:gd name="connsiteX324" fmla="*/ 3399216 w 7467600"/>
              <a:gd name="connsiteY324" fmla="*/ 6858000 h 6858000"/>
              <a:gd name="connsiteX325" fmla="*/ 3303688 w 7467600"/>
              <a:gd name="connsiteY325" fmla="*/ 6858000 h 6858000"/>
              <a:gd name="connsiteX326" fmla="*/ 3391774 w 7467600"/>
              <a:gd name="connsiteY326" fmla="*/ 6697181 h 6858000"/>
              <a:gd name="connsiteX327" fmla="*/ 3735540 w 7467600"/>
              <a:gd name="connsiteY327" fmla="*/ 5546923 h 6858000"/>
              <a:gd name="connsiteX328" fmla="*/ 3729438 w 7467600"/>
              <a:gd name="connsiteY328" fmla="*/ 5569058 h 6858000"/>
              <a:gd name="connsiteX329" fmla="*/ 3707782 w 7467600"/>
              <a:gd name="connsiteY329" fmla="*/ 5644908 h 6858000"/>
              <a:gd name="connsiteX330" fmla="*/ 3583827 w 7467600"/>
              <a:gd name="connsiteY330" fmla="*/ 6039215 h 6858000"/>
              <a:gd name="connsiteX331" fmla="*/ 3547861 w 7467600"/>
              <a:gd name="connsiteY331" fmla="*/ 6129609 h 6858000"/>
              <a:gd name="connsiteX332" fmla="*/ 3490905 w 7467600"/>
              <a:gd name="connsiteY332" fmla="*/ 6277660 h 6858000"/>
              <a:gd name="connsiteX333" fmla="*/ 3455859 w 7467600"/>
              <a:gd name="connsiteY333" fmla="*/ 6391301 h 6858000"/>
              <a:gd name="connsiteX334" fmla="*/ 3429112 w 7467600"/>
              <a:gd name="connsiteY334" fmla="*/ 6479469 h 6858000"/>
              <a:gd name="connsiteX335" fmla="*/ 3304862 w 7467600"/>
              <a:gd name="connsiteY335" fmla="*/ 6796476 h 6858000"/>
              <a:gd name="connsiteX336" fmla="*/ 3276071 w 7467600"/>
              <a:gd name="connsiteY336" fmla="*/ 6858000 h 6858000"/>
              <a:gd name="connsiteX337" fmla="*/ 3240805 w 7467600"/>
              <a:gd name="connsiteY337" fmla="*/ 6858000 h 6858000"/>
              <a:gd name="connsiteX338" fmla="*/ 3275917 w 7467600"/>
              <a:gd name="connsiteY338" fmla="*/ 6783192 h 6858000"/>
              <a:gd name="connsiteX339" fmla="*/ 3399358 w 7467600"/>
              <a:gd name="connsiteY339" fmla="*/ 6469011 h 6858000"/>
              <a:gd name="connsiteX340" fmla="*/ 3425650 w 7467600"/>
              <a:gd name="connsiteY340" fmla="*/ 6381333 h 6858000"/>
              <a:gd name="connsiteX341" fmla="*/ 3460661 w 7467600"/>
              <a:gd name="connsiteY341" fmla="*/ 6266763 h 6858000"/>
              <a:gd name="connsiteX342" fmla="*/ 3518021 w 7467600"/>
              <a:gd name="connsiteY342" fmla="*/ 6117298 h 6858000"/>
              <a:gd name="connsiteX343" fmla="*/ 3554035 w 7467600"/>
              <a:gd name="connsiteY343" fmla="*/ 6027832 h 6858000"/>
              <a:gd name="connsiteX344" fmla="*/ 3677174 w 7467600"/>
              <a:gd name="connsiteY344" fmla="*/ 5636351 h 6858000"/>
              <a:gd name="connsiteX345" fmla="*/ 3698819 w 7467600"/>
              <a:gd name="connsiteY345" fmla="*/ 5560503 h 6858000"/>
              <a:gd name="connsiteX346" fmla="*/ 3702094 w 7467600"/>
              <a:gd name="connsiteY346" fmla="*/ 5549194 h 6858000"/>
              <a:gd name="connsiteX347" fmla="*/ 3398355 w 7467600"/>
              <a:gd name="connsiteY347" fmla="*/ 6094603 h 6858000"/>
              <a:gd name="connsiteX348" fmla="*/ 3193941 w 7467600"/>
              <a:gd name="connsiteY348" fmla="*/ 6798775 h 6858000"/>
              <a:gd name="connsiteX349" fmla="*/ 3184140 w 7467600"/>
              <a:gd name="connsiteY349" fmla="*/ 6858000 h 6858000"/>
              <a:gd name="connsiteX350" fmla="*/ 3099978 w 7467600"/>
              <a:gd name="connsiteY350" fmla="*/ 6858000 h 6858000"/>
              <a:gd name="connsiteX351" fmla="*/ 3101556 w 7467600"/>
              <a:gd name="connsiteY351" fmla="*/ 6843337 h 6858000"/>
              <a:gd name="connsiteX352" fmla="*/ 3370162 w 7467600"/>
              <a:gd name="connsiteY352" fmla="*/ 5785550 h 6858000"/>
              <a:gd name="connsiteX353" fmla="*/ 3746477 w 7467600"/>
              <a:gd name="connsiteY353" fmla="*/ 5377889 h 6858000"/>
              <a:gd name="connsiteX354" fmla="*/ 3863399 w 7467600"/>
              <a:gd name="connsiteY354" fmla="*/ 5087257 h 6858000"/>
              <a:gd name="connsiteX355" fmla="*/ 3968712 w 7467600"/>
              <a:gd name="connsiteY355" fmla="*/ 4913989 h 6858000"/>
              <a:gd name="connsiteX356" fmla="*/ 2792390 w 7467600"/>
              <a:gd name="connsiteY356" fmla="*/ 5382974 h 6858000"/>
              <a:gd name="connsiteX357" fmla="*/ 2714982 w 7467600"/>
              <a:gd name="connsiteY357" fmla="*/ 5427051 h 6858000"/>
              <a:gd name="connsiteX358" fmla="*/ 2813361 w 7467600"/>
              <a:gd name="connsiteY358" fmla="*/ 6023912 h 6858000"/>
              <a:gd name="connsiteX359" fmla="*/ 2688430 w 7467600"/>
              <a:gd name="connsiteY359" fmla="*/ 6801564 h 6858000"/>
              <a:gd name="connsiteX360" fmla="*/ 2629626 w 7467600"/>
              <a:gd name="connsiteY360" fmla="*/ 6763394 h 6858000"/>
              <a:gd name="connsiteX361" fmla="*/ 2565328 w 7467600"/>
              <a:gd name="connsiteY361" fmla="*/ 5516399 h 6858000"/>
              <a:gd name="connsiteX362" fmla="*/ 1922999 w 7467600"/>
              <a:gd name="connsiteY362" fmla="*/ 5980343 h 6858000"/>
              <a:gd name="connsiteX363" fmla="*/ 1950261 w 7467600"/>
              <a:gd name="connsiteY363" fmla="*/ 6405858 h 6858000"/>
              <a:gd name="connsiteX364" fmla="*/ 2365554 w 7467600"/>
              <a:gd name="connsiteY364" fmla="*/ 6759107 h 6858000"/>
              <a:gd name="connsiteX365" fmla="*/ 2424142 w 7467600"/>
              <a:gd name="connsiteY365" fmla="*/ 6858000 h 6858000"/>
              <a:gd name="connsiteX366" fmla="*/ 2395994 w 7467600"/>
              <a:gd name="connsiteY366" fmla="*/ 6858000 h 6858000"/>
              <a:gd name="connsiteX367" fmla="*/ 2392863 w 7467600"/>
              <a:gd name="connsiteY367" fmla="*/ 6852964 h 6858000"/>
              <a:gd name="connsiteX368" fmla="*/ 2017589 w 7467600"/>
              <a:gd name="connsiteY368" fmla="*/ 6493982 h 6858000"/>
              <a:gd name="connsiteX369" fmla="*/ 2147336 w 7467600"/>
              <a:gd name="connsiteY369" fmla="*/ 6594052 h 6858000"/>
              <a:gd name="connsiteX370" fmla="*/ 2207047 w 7467600"/>
              <a:gd name="connsiteY370" fmla="*/ 6654540 h 6858000"/>
              <a:gd name="connsiteX371" fmla="*/ 2299106 w 7467600"/>
              <a:gd name="connsiteY371" fmla="*/ 6778931 h 6858000"/>
              <a:gd name="connsiteX372" fmla="*/ 2314430 w 7467600"/>
              <a:gd name="connsiteY372" fmla="*/ 6801144 h 6858000"/>
              <a:gd name="connsiteX373" fmla="*/ 2352406 w 7467600"/>
              <a:gd name="connsiteY373" fmla="*/ 6858000 h 6858000"/>
              <a:gd name="connsiteX374" fmla="*/ 2314492 w 7467600"/>
              <a:gd name="connsiteY374" fmla="*/ 6858000 h 6858000"/>
              <a:gd name="connsiteX375" fmla="*/ 2288095 w 7467600"/>
              <a:gd name="connsiteY375" fmla="*/ 6818030 h 6858000"/>
              <a:gd name="connsiteX376" fmla="*/ 2272768 w 7467600"/>
              <a:gd name="connsiteY376" fmla="*/ 6795822 h 6858000"/>
              <a:gd name="connsiteX377" fmla="*/ 2182715 w 7467600"/>
              <a:gd name="connsiteY377" fmla="*/ 6675071 h 6858000"/>
              <a:gd name="connsiteX378" fmla="*/ 2032061 w 7467600"/>
              <a:gd name="connsiteY378" fmla="*/ 6541380 h 6858000"/>
              <a:gd name="connsiteX379" fmla="*/ 2257220 w 7467600"/>
              <a:gd name="connsiteY379" fmla="*/ 6826257 h 6858000"/>
              <a:gd name="connsiteX380" fmla="*/ 2281324 w 7467600"/>
              <a:gd name="connsiteY380" fmla="*/ 6858000 h 6858000"/>
              <a:gd name="connsiteX381" fmla="*/ 2242860 w 7467600"/>
              <a:gd name="connsiteY381" fmla="*/ 6858000 h 6858000"/>
              <a:gd name="connsiteX382" fmla="*/ 2232818 w 7467600"/>
              <a:gd name="connsiteY382" fmla="*/ 6844926 h 6858000"/>
              <a:gd name="connsiteX383" fmla="*/ 1990172 w 7467600"/>
              <a:gd name="connsiteY383" fmla="*/ 6542121 h 6858000"/>
              <a:gd name="connsiteX384" fmla="*/ 2124090 w 7467600"/>
              <a:gd name="connsiteY384" fmla="*/ 6761017 h 6858000"/>
              <a:gd name="connsiteX385" fmla="*/ 2200380 w 7467600"/>
              <a:gd name="connsiteY385" fmla="*/ 6858000 h 6858000"/>
              <a:gd name="connsiteX386" fmla="*/ 2147507 w 7467600"/>
              <a:gd name="connsiteY386" fmla="*/ 6858000 h 6858000"/>
              <a:gd name="connsiteX387" fmla="*/ 2070668 w 7467600"/>
              <a:gd name="connsiteY387" fmla="*/ 6761520 h 6858000"/>
              <a:gd name="connsiteX388" fmla="*/ 1975142 w 7467600"/>
              <a:gd name="connsiteY388" fmla="*/ 6585570 h 6858000"/>
              <a:gd name="connsiteX389" fmla="*/ 2050035 w 7467600"/>
              <a:gd name="connsiteY389" fmla="*/ 6813345 h 6858000"/>
              <a:gd name="connsiteX390" fmla="*/ 2063025 w 7467600"/>
              <a:gd name="connsiteY390" fmla="*/ 6858000 h 6858000"/>
              <a:gd name="connsiteX391" fmla="*/ 2021675 w 7467600"/>
              <a:gd name="connsiteY391" fmla="*/ 6858000 h 6858000"/>
              <a:gd name="connsiteX392" fmla="*/ 2019308 w 7467600"/>
              <a:gd name="connsiteY392" fmla="*/ 6847118 h 6858000"/>
              <a:gd name="connsiteX393" fmla="*/ 1938835 w 7467600"/>
              <a:gd name="connsiteY393" fmla="*/ 6551160 h 6858000"/>
              <a:gd name="connsiteX394" fmla="*/ 1953230 w 7467600"/>
              <a:gd name="connsiteY394" fmla="*/ 6759699 h 6858000"/>
              <a:gd name="connsiteX395" fmla="*/ 1956763 w 7467600"/>
              <a:gd name="connsiteY395" fmla="*/ 6778191 h 6858000"/>
              <a:gd name="connsiteX396" fmla="*/ 1967925 w 7467600"/>
              <a:gd name="connsiteY396" fmla="*/ 6858000 h 6858000"/>
              <a:gd name="connsiteX397" fmla="*/ 1936622 w 7467600"/>
              <a:gd name="connsiteY397" fmla="*/ 6858000 h 6858000"/>
              <a:gd name="connsiteX398" fmla="*/ 1926261 w 7467600"/>
              <a:gd name="connsiteY398" fmla="*/ 6784064 h 6858000"/>
              <a:gd name="connsiteX399" fmla="*/ 1922724 w 7467600"/>
              <a:gd name="connsiteY399" fmla="*/ 6765577 h 6858000"/>
              <a:gd name="connsiteX400" fmla="*/ 1904650 w 7467600"/>
              <a:gd name="connsiteY400" fmla="*/ 6639616 h 6858000"/>
              <a:gd name="connsiteX401" fmla="*/ 1885273 w 7467600"/>
              <a:gd name="connsiteY401" fmla="*/ 6858000 h 6858000"/>
              <a:gd name="connsiteX402" fmla="*/ 1854363 w 7467600"/>
              <a:gd name="connsiteY402" fmla="*/ 6858000 h 6858000"/>
              <a:gd name="connsiteX403" fmla="*/ 1880391 w 7467600"/>
              <a:gd name="connsiteY403" fmla="*/ 6603796 h 6858000"/>
              <a:gd name="connsiteX404" fmla="*/ 1818273 w 7467600"/>
              <a:gd name="connsiteY404" fmla="*/ 6715729 h 6858000"/>
              <a:gd name="connsiteX405" fmla="*/ 1794691 w 7467600"/>
              <a:gd name="connsiteY405" fmla="*/ 6843239 h 6858000"/>
              <a:gd name="connsiteX406" fmla="*/ 1794914 w 7467600"/>
              <a:gd name="connsiteY406" fmla="*/ 6858000 h 6858000"/>
              <a:gd name="connsiteX407" fmla="*/ 1746128 w 7467600"/>
              <a:gd name="connsiteY407" fmla="*/ 6858000 h 6858000"/>
              <a:gd name="connsiteX408" fmla="*/ 1753934 w 7467600"/>
              <a:gd name="connsiteY408" fmla="*/ 6724796 h 6858000"/>
              <a:gd name="connsiteX409" fmla="*/ 1792053 w 7467600"/>
              <a:gd name="connsiteY409" fmla="*/ 6572396 h 6858000"/>
              <a:gd name="connsiteX410" fmla="*/ 1862248 w 7467600"/>
              <a:gd name="connsiteY410" fmla="*/ 6266397 h 6858000"/>
              <a:gd name="connsiteX411" fmla="*/ 1862250 w 7467600"/>
              <a:gd name="connsiteY411" fmla="*/ 6033531 h 6858000"/>
              <a:gd name="connsiteX412" fmla="*/ 1211999 w 7467600"/>
              <a:gd name="connsiteY412" fmla="*/ 6683610 h 6858000"/>
              <a:gd name="connsiteX413" fmla="*/ 1213266 w 7467600"/>
              <a:gd name="connsiteY413" fmla="*/ 6691947 h 6858000"/>
              <a:gd name="connsiteX414" fmla="*/ 1203370 w 7467600"/>
              <a:gd name="connsiteY414" fmla="*/ 6850676 h 6858000"/>
              <a:gd name="connsiteX415" fmla="*/ 1203671 w 7467600"/>
              <a:gd name="connsiteY415" fmla="*/ 6858000 h 6858000"/>
              <a:gd name="connsiteX416" fmla="*/ 1143180 w 7467600"/>
              <a:gd name="connsiteY416" fmla="*/ 6858000 h 6858000"/>
              <a:gd name="connsiteX417" fmla="*/ 1142176 w 7467600"/>
              <a:gd name="connsiteY417" fmla="*/ 6766045 h 6858000"/>
              <a:gd name="connsiteX418" fmla="*/ 1067484 w 7467600"/>
              <a:gd name="connsiteY418" fmla="*/ 6858000 h 6858000"/>
              <a:gd name="connsiteX419" fmla="*/ 953928 w 7467600"/>
              <a:gd name="connsiteY419" fmla="*/ 6858000 h 6858000"/>
              <a:gd name="connsiteX420" fmla="*/ 959715 w 7467600"/>
              <a:gd name="connsiteY420" fmla="*/ 6850185 h 6858000"/>
              <a:gd name="connsiteX421" fmla="*/ 1483788 w 7467600"/>
              <a:gd name="connsiteY421" fmla="*/ 6259174 h 6858000"/>
              <a:gd name="connsiteX422" fmla="*/ 1100671 w 7467600"/>
              <a:gd name="connsiteY422" fmla="*/ 6252137 h 6858000"/>
              <a:gd name="connsiteX423" fmla="*/ 1090144 w 7467600"/>
              <a:gd name="connsiteY423" fmla="*/ 6256748 h 6858000"/>
              <a:gd name="connsiteX424" fmla="*/ 1095872 w 7467600"/>
              <a:gd name="connsiteY424" fmla="*/ 6271892 h 6858000"/>
              <a:gd name="connsiteX425" fmla="*/ 262785 w 7467600"/>
              <a:gd name="connsiteY425" fmla="*/ 6845450 h 6858000"/>
              <a:gd name="connsiteX426" fmla="*/ 209968 w 7467600"/>
              <a:gd name="connsiteY426" fmla="*/ 6770713 h 6858000"/>
              <a:gd name="connsiteX427" fmla="*/ 873460 w 7467600"/>
              <a:gd name="connsiteY427" fmla="*/ 6253768 h 6858000"/>
              <a:gd name="connsiteX428" fmla="*/ 192686 w 7467600"/>
              <a:gd name="connsiteY428" fmla="*/ 5849257 h 6858000"/>
              <a:gd name="connsiteX429" fmla="*/ 4696 w 7467600"/>
              <a:gd name="connsiteY429" fmla="*/ 5697668 h 6858000"/>
              <a:gd name="connsiteX430" fmla="*/ 0 w 7467600"/>
              <a:gd name="connsiteY430" fmla="*/ 5689984 h 6858000"/>
              <a:gd name="connsiteX431" fmla="*/ 0 w 7467600"/>
              <a:gd name="connsiteY431" fmla="*/ 5513472 h 6858000"/>
              <a:gd name="connsiteX432" fmla="*/ 174101 w 7467600"/>
              <a:gd name="connsiteY432" fmla="*/ 5620277 h 6858000"/>
              <a:gd name="connsiteX433" fmla="*/ 891800 w 7467600"/>
              <a:gd name="connsiteY433" fmla="*/ 6036935 h 6858000"/>
              <a:gd name="connsiteX434" fmla="*/ 1072219 w 7467600"/>
              <a:gd name="connsiteY434" fmla="*/ 6169443 h 6858000"/>
              <a:gd name="connsiteX435" fmla="*/ 1074117 w 7467600"/>
              <a:gd name="connsiteY435" fmla="*/ 6170301 h 6858000"/>
              <a:gd name="connsiteX436" fmla="*/ 1083114 w 7467600"/>
              <a:gd name="connsiteY436" fmla="*/ 6174131 h 6858000"/>
              <a:gd name="connsiteX437" fmla="*/ 1543010 w 7467600"/>
              <a:gd name="connsiteY437" fmla="*/ 6191140 h 6858000"/>
              <a:gd name="connsiteX438" fmla="*/ 1551080 w 7467600"/>
              <a:gd name="connsiteY438" fmla="*/ 6195006 h 6858000"/>
              <a:gd name="connsiteX439" fmla="*/ 2345443 w 7467600"/>
              <a:gd name="connsiteY439" fmla="*/ 5549882 h 6858000"/>
              <a:gd name="connsiteX440" fmla="*/ 1721499 w 7467600"/>
              <a:gd name="connsiteY440" fmla="*/ 5599969 h 6858000"/>
              <a:gd name="connsiteX441" fmla="*/ 767716 w 7467600"/>
              <a:gd name="connsiteY441" fmla="*/ 5472768 h 6858000"/>
              <a:gd name="connsiteX442" fmla="*/ 722147 w 7467600"/>
              <a:gd name="connsiteY442" fmla="*/ 5393091 h 6858000"/>
              <a:gd name="connsiteX443" fmla="*/ 1485552 w 7467600"/>
              <a:gd name="connsiteY443" fmla="*/ 5313202 h 6858000"/>
              <a:gd name="connsiteX444" fmla="*/ 2143004 w 7467600"/>
              <a:gd name="connsiteY444" fmla="*/ 5402420 h 6858000"/>
              <a:gd name="connsiteX445" fmla="*/ 1933391 w 7467600"/>
              <a:gd name="connsiteY445" fmla="*/ 5156971 h 6858000"/>
              <a:gd name="connsiteX446" fmla="*/ 1827118 w 7467600"/>
              <a:gd name="connsiteY446" fmla="*/ 4968410 h 6858000"/>
              <a:gd name="connsiteX447" fmla="*/ 1837349 w 7467600"/>
              <a:gd name="connsiteY447" fmla="*/ 4956357 h 6858000"/>
              <a:gd name="connsiteX448" fmla="*/ 2162835 w 7467600"/>
              <a:gd name="connsiteY448" fmla="*/ 5187853 h 6858000"/>
              <a:gd name="connsiteX449" fmla="*/ 2257167 w 7467600"/>
              <a:gd name="connsiteY449" fmla="*/ 5462123 h 6858000"/>
              <a:gd name="connsiteX450" fmla="*/ 2261598 w 7467600"/>
              <a:gd name="connsiteY450" fmla="*/ 5467998 h 6858000"/>
              <a:gd name="connsiteX451" fmla="*/ 2437177 w 7467600"/>
              <a:gd name="connsiteY451" fmla="*/ 5479608 h 6858000"/>
              <a:gd name="connsiteX452" fmla="*/ 2445247 w 7467600"/>
              <a:gd name="connsiteY452" fmla="*/ 5483476 h 6858000"/>
              <a:gd name="connsiteX453" fmla="*/ 2743626 w 7467600"/>
              <a:gd name="connsiteY453" fmla="*/ 5304819 h 6858000"/>
              <a:gd name="connsiteX454" fmla="*/ 3048102 w 7467600"/>
              <a:gd name="connsiteY454" fmla="*/ 5150595 h 6858000"/>
              <a:gd name="connsiteX455" fmla="*/ 1799414 w 7467600"/>
              <a:gd name="connsiteY455" fmla="*/ 4694732 h 6858000"/>
              <a:gd name="connsiteX456" fmla="*/ 1771735 w 7467600"/>
              <a:gd name="connsiteY456" fmla="*/ 4619929 h 6858000"/>
              <a:gd name="connsiteX457" fmla="*/ 3104273 w 7467600"/>
              <a:gd name="connsiteY457" fmla="*/ 5076159 h 6858000"/>
              <a:gd name="connsiteX458" fmla="*/ 3113245 w 7467600"/>
              <a:gd name="connsiteY458" fmla="*/ 5090705 h 6858000"/>
              <a:gd name="connsiteX459" fmla="*/ 3126294 w 7467600"/>
              <a:gd name="connsiteY459" fmla="*/ 5114400 h 6858000"/>
              <a:gd name="connsiteX460" fmla="*/ 3937433 w 7467600"/>
              <a:gd name="connsiteY460" fmla="*/ 4830473 h 6858000"/>
              <a:gd name="connsiteX461" fmla="*/ 3590475 w 7467600"/>
              <a:gd name="connsiteY461" fmla="*/ 4597974 h 6858000"/>
              <a:gd name="connsiteX462" fmla="*/ 3100264 w 7467600"/>
              <a:gd name="connsiteY462" fmla="*/ 4579845 h 6858000"/>
              <a:gd name="connsiteX463" fmla="*/ 2183576 w 7467600"/>
              <a:gd name="connsiteY463" fmla="*/ 4227150 h 6858000"/>
              <a:gd name="connsiteX464" fmla="*/ 2151029 w 7467600"/>
              <a:gd name="connsiteY464" fmla="*/ 4146947 h 6858000"/>
              <a:gd name="connsiteX465" fmla="*/ 3563434 w 7467600"/>
              <a:gd name="connsiteY465" fmla="*/ 4469115 h 6858000"/>
              <a:gd name="connsiteX466" fmla="*/ 3177952 w 7467600"/>
              <a:gd name="connsiteY466" fmla="*/ 3657386 h 6858000"/>
              <a:gd name="connsiteX467" fmla="*/ 3189263 w 7467600"/>
              <a:gd name="connsiteY467" fmla="*/ 3625726 h 6858000"/>
              <a:gd name="connsiteX468" fmla="*/ 3560912 w 7467600"/>
              <a:gd name="connsiteY468" fmla="*/ 4079863 h 6858000"/>
              <a:gd name="connsiteX469" fmla="*/ 3626636 w 7467600"/>
              <a:gd name="connsiteY469" fmla="*/ 4512230 h 6858000"/>
              <a:gd name="connsiteX470" fmla="*/ 3653088 w 7467600"/>
              <a:gd name="connsiteY470" fmla="*/ 4521417 h 6858000"/>
              <a:gd name="connsiteX471" fmla="*/ 3988128 w 7467600"/>
              <a:gd name="connsiteY471" fmla="*/ 4817267 h 6858000"/>
              <a:gd name="connsiteX472" fmla="*/ 4830582 w 7467600"/>
              <a:gd name="connsiteY472" fmla="*/ 4676000 h 6858000"/>
              <a:gd name="connsiteX473" fmla="*/ 4830100 w 7467600"/>
              <a:gd name="connsiteY473" fmla="*/ 4675554 h 6858000"/>
              <a:gd name="connsiteX474" fmla="*/ 4036318 w 7467600"/>
              <a:gd name="connsiteY474" fmla="*/ 4147013 h 6858000"/>
              <a:gd name="connsiteX475" fmla="*/ 3432098 w 7467600"/>
              <a:gd name="connsiteY475" fmla="*/ 3537312 h 6858000"/>
              <a:gd name="connsiteX476" fmla="*/ 3446761 w 7467600"/>
              <a:gd name="connsiteY476" fmla="*/ 3461278 h 6858000"/>
              <a:gd name="connsiteX477" fmla="*/ 4419733 w 7467600"/>
              <a:gd name="connsiteY477" fmla="*/ 3963555 h 6858000"/>
              <a:gd name="connsiteX478" fmla="*/ 4781371 w 7467600"/>
              <a:gd name="connsiteY478" fmla="*/ 4458604 h 6858000"/>
              <a:gd name="connsiteX479" fmla="*/ 4780440 w 7467600"/>
              <a:gd name="connsiteY479" fmla="*/ 4470290 h 6858000"/>
              <a:gd name="connsiteX480" fmla="*/ 4898954 w 7467600"/>
              <a:gd name="connsiteY480" fmla="*/ 4662092 h 6858000"/>
              <a:gd name="connsiteX481" fmla="*/ 4900699 w 7467600"/>
              <a:gd name="connsiteY481" fmla="*/ 4670867 h 6858000"/>
              <a:gd name="connsiteX482" fmla="*/ 5714511 w 7467600"/>
              <a:gd name="connsiteY482" fmla="*/ 4663483 h 6858000"/>
              <a:gd name="connsiteX483" fmla="*/ 5464793 w 7467600"/>
              <a:gd name="connsiteY483" fmla="*/ 4393556 h 6858000"/>
              <a:gd name="connsiteX484" fmla="*/ 5461897 w 7467600"/>
              <a:gd name="connsiteY484" fmla="*/ 4390879 h 6858000"/>
              <a:gd name="connsiteX485" fmla="*/ 4294126 w 7467600"/>
              <a:gd name="connsiteY485" fmla="*/ 3303048 h 6858000"/>
              <a:gd name="connsiteX486" fmla="*/ 4305321 w 7467600"/>
              <a:gd name="connsiteY486" fmla="*/ 3256953 h 6858000"/>
              <a:gd name="connsiteX487" fmla="*/ 4949299 w 7467600"/>
              <a:gd name="connsiteY487" fmla="*/ 3766336 h 6858000"/>
              <a:gd name="connsiteX488" fmla="*/ 5291452 w 7467600"/>
              <a:gd name="connsiteY488" fmla="*/ 4076801 h 6858000"/>
              <a:gd name="connsiteX489" fmla="*/ 5434998 w 7467600"/>
              <a:gd name="connsiteY489" fmla="*/ 4254100 h 6858000"/>
              <a:gd name="connsiteX490" fmla="*/ 5351015 w 7467600"/>
              <a:gd name="connsiteY490" fmla="*/ 3760989 h 6858000"/>
              <a:gd name="connsiteX491" fmla="*/ 5413780 w 7467600"/>
              <a:gd name="connsiteY491" fmla="*/ 2966265 h 6858000"/>
              <a:gd name="connsiteX492" fmla="*/ 5425627 w 7467600"/>
              <a:gd name="connsiteY492" fmla="*/ 2954192 h 6858000"/>
              <a:gd name="connsiteX493" fmla="*/ 6604735 w 7467600"/>
              <a:gd name="connsiteY493" fmla="*/ 2041381 h 6858000"/>
              <a:gd name="connsiteX494" fmla="*/ 7204487 w 7467600"/>
              <a:gd name="connsiteY494" fmla="*/ 2742112 h 6858000"/>
              <a:gd name="connsiteX495" fmla="*/ 7131592 w 7467600"/>
              <a:gd name="connsiteY495" fmla="*/ 2672096 h 6858000"/>
              <a:gd name="connsiteX496" fmla="*/ 6996344 w 7467600"/>
              <a:gd name="connsiteY496" fmla="*/ 2518310 h 6858000"/>
              <a:gd name="connsiteX497" fmla="*/ 6735495 w 7467600"/>
              <a:gd name="connsiteY497" fmla="*/ 2196890 h 6858000"/>
              <a:gd name="connsiteX498" fmla="*/ 6721901 w 7467600"/>
              <a:gd name="connsiteY498" fmla="*/ 2179274 h 6858000"/>
              <a:gd name="connsiteX499" fmla="*/ 6604735 w 7467600"/>
              <a:gd name="connsiteY499" fmla="*/ 2041381 h 6858000"/>
              <a:gd name="connsiteX500" fmla="*/ 6591670 w 7467600"/>
              <a:gd name="connsiteY500" fmla="*/ 1988277 h 6858000"/>
              <a:gd name="connsiteX501" fmla="*/ 6747349 w 7467600"/>
              <a:gd name="connsiteY501" fmla="*/ 2160069 h 6858000"/>
              <a:gd name="connsiteX502" fmla="*/ 6760943 w 7467600"/>
              <a:gd name="connsiteY502" fmla="*/ 2177686 h 6858000"/>
              <a:gd name="connsiteX503" fmla="*/ 7021065 w 7467600"/>
              <a:gd name="connsiteY503" fmla="*/ 2498102 h 6858000"/>
              <a:gd name="connsiteX504" fmla="*/ 7155223 w 7467600"/>
              <a:gd name="connsiteY504" fmla="*/ 2650386 h 6858000"/>
              <a:gd name="connsiteX505" fmla="*/ 7203167 w 7467600"/>
              <a:gd name="connsiteY505" fmla="*/ 2697288 h 6858000"/>
              <a:gd name="connsiteX506" fmla="*/ 6937703 w 7467600"/>
              <a:gd name="connsiteY506" fmla="*/ 2321981 h 6858000"/>
              <a:gd name="connsiteX507" fmla="*/ 6591670 w 7467600"/>
              <a:gd name="connsiteY507" fmla="*/ 1988277 h 6858000"/>
              <a:gd name="connsiteX508" fmla="*/ 5798671 w 7467600"/>
              <a:gd name="connsiteY508" fmla="*/ 1981601 h 6858000"/>
              <a:gd name="connsiteX509" fmla="*/ 5754709 w 7467600"/>
              <a:gd name="connsiteY509" fmla="*/ 2071454 h 6858000"/>
              <a:gd name="connsiteX510" fmla="*/ 5763044 w 7467600"/>
              <a:gd name="connsiteY510" fmla="*/ 2842206 h 6858000"/>
              <a:gd name="connsiteX511" fmla="*/ 5764974 w 7467600"/>
              <a:gd name="connsiteY511" fmla="*/ 2799609 h 6858000"/>
              <a:gd name="connsiteX512" fmla="*/ 5767665 w 7467600"/>
              <a:gd name="connsiteY512" fmla="*/ 2666409 h 6858000"/>
              <a:gd name="connsiteX513" fmla="*/ 5763055 w 7467600"/>
              <a:gd name="connsiteY513" fmla="*/ 2579705 h 6858000"/>
              <a:gd name="connsiteX514" fmla="*/ 5758079 w 7467600"/>
              <a:gd name="connsiteY514" fmla="*/ 2492508 h 6858000"/>
              <a:gd name="connsiteX515" fmla="*/ 5779325 w 7467600"/>
              <a:gd name="connsiteY515" fmla="*/ 2197069 h 6858000"/>
              <a:gd name="connsiteX516" fmla="*/ 5798671 w 7467600"/>
              <a:gd name="connsiteY516" fmla="*/ 1981601 h 6858000"/>
              <a:gd name="connsiteX517" fmla="*/ 5829202 w 7467600"/>
              <a:gd name="connsiteY517" fmla="*/ 1971679 h 6858000"/>
              <a:gd name="connsiteX518" fmla="*/ 5809558 w 7467600"/>
              <a:gd name="connsiteY518" fmla="*/ 2198043 h 6858000"/>
              <a:gd name="connsiteX519" fmla="*/ 5788653 w 7467600"/>
              <a:gd name="connsiteY519" fmla="*/ 2489430 h 6858000"/>
              <a:gd name="connsiteX520" fmla="*/ 5793439 w 7467600"/>
              <a:gd name="connsiteY520" fmla="*/ 2575235 h 6858000"/>
              <a:gd name="connsiteX521" fmla="*/ 5796837 w 7467600"/>
              <a:gd name="connsiteY521" fmla="*/ 2637633 h 6858000"/>
              <a:gd name="connsiteX522" fmla="*/ 5818614 w 7467600"/>
              <a:gd name="connsiteY522" fmla="*/ 2473055 h 6858000"/>
              <a:gd name="connsiteX523" fmla="*/ 5829202 w 7467600"/>
              <a:gd name="connsiteY523" fmla="*/ 1971679 h 6858000"/>
              <a:gd name="connsiteX524" fmla="*/ 5911389 w 7467600"/>
              <a:gd name="connsiteY524" fmla="*/ 1898371 h 6858000"/>
              <a:gd name="connsiteX525" fmla="*/ 6237627 w 7467600"/>
              <a:gd name="connsiteY525" fmla="*/ 2231921 h 6858000"/>
              <a:gd name="connsiteX526" fmla="*/ 5911389 w 7467600"/>
              <a:gd name="connsiteY526" fmla="*/ 1898371 h 6858000"/>
              <a:gd name="connsiteX527" fmla="*/ 6944437 w 7467600"/>
              <a:gd name="connsiteY527" fmla="*/ 1575402 h 6858000"/>
              <a:gd name="connsiteX528" fmla="*/ 6304730 w 7467600"/>
              <a:gd name="connsiteY528" fmla="*/ 1766654 h 6858000"/>
              <a:gd name="connsiteX529" fmla="*/ 6944437 w 7467600"/>
              <a:gd name="connsiteY529" fmla="*/ 1575402 h 6858000"/>
              <a:gd name="connsiteX530" fmla="*/ 7019523 w 7467600"/>
              <a:gd name="connsiteY530" fmla="*/ 1519450 h 6858000"/>
              <a:gd name="connsiteX531" fmla="*/ 6298091 w 7467600"/>
              <a:gd name="connsiteY531" fmla="*/ 1737122 h 6858000"/>
              <a:gd name="connsiteX532" fmla="*/ 7019523 w 7467600"/>
              <a:gd name="connsiteY532" fmla="*/ 1519450 h 6858000"/>
              <a:gd name="connsiteX533" fmla="*/ 2399523 w 7467600"/>
              <a:gd name="connsiteY533" fmla="*/ 1428234 h 6858000"/>
              <a:gd name="connsiteX534" fmla="*/ 2224982 w 7467600"/>
              <a:gd name="connsiteY534" fmla="*/ 1826201 h 6858000"/>
              <a:gd name="connsiteX535" fmla="*/ 2096099 w 7467600"/>
              <a:gd name="connsiteY535" fmla="*/ 2345900 h 6858000"/>
              <a:gd name="connsiteX536" fmla="*/ 2283317 w 7467600"/>
              <a:gd name="connsiteY536" fmla="*/ 1796925 h 6858000"/>
              <a:gd name="connsiteX537" fmla="*/ 2399523 w 7467600"/>
              <a:gd name="connsiteY537" fmla="*/ 1428234 h 6858000"/>
              <a:gd name="connsiteX538" fmla="*/ 2448558 w 7467600"/>
              <a:gd name="connsiteY538" fmla="*/ 1373435 h 6858000"/>
              <a:gd name="connsiteX539" fmla="*/ 2312521 w 7467600"/>
              <a:gd name="connsiteY539" fmla="*/ 1806140 h 6858000"/>
              <a:gd name="connsiteX540" fmla="*/ 2127533 w 7467600"/>
              <a:gd name="connsiteY540" fmla="*/ 2348380 h 6858000"/>
              <a:gd name="connsiteX541" fmla="*/ 2358080 w 7467600"/>
              <a:gd name="connsiteY541" fmla="*/ 1866134 h 6858000"/>
              <a:gd name="connsiteX542" fmla="*/ 2407436 w 7467600"/>
              <a:gd name="connsiteY542" fmla="*/ 1651070 h 6858000"/>
              <a:gd name="connsiteX543" fmla="*/ 2448558 w 7467600"/>
              <a:gd name="connsiteY543" fmla="*/ 1373435 h 6858000"/>
              <a:gd name="connsiteX544" fmla="*/ 278707 w 7467600"/>
              <a:gd name="connsiteY544" fmla="*/ 1352270 h 6858000"/>
              <a:gd name="connsiteX545" fmla="*/ 321570 w 7467600"/>
              <a:gd name="connsiteY545" fmla="*/ 1861610 h 6858000"/>
              <a:gd name="connsiteX546" fmla="*/ 294281 w 7467600"/>
              <a:gd name="connsiteY546" fmla="*/ 1440658 h 6858000"/>
              <a:gd name="connsiteX547" fmla="*/ 278707 w 7467600"/>
              <a:gd name="connsiteY547" fmla="*/ 1352270 h 6858000"/>
              <a:gd name="connsiteX548" fmla="*/ 1423821 w 7467600"/>
              <a:gd name="connsiteY548" fmla="*/ 1351958 h 6858000"/>
              <a:gd name="connsiteX549" fmla="*/ 1638521 w 7467600"/>
              <a:gd name="connsiteY549" fmla="*/ 1908470 h 6858000"/>
              <a:gd name="connsiteX550" fmla="*/ 1754199 w 7467600"/>
              <a:gd name="connsiteY550" fmla="*/ 2149284 h 6858000"/>
              <a:gd name="connsiteX551" fmla="*/ 1908359 w 7467600"/>
              <a:gd name="connsiteY551" fmla="*/ 2364988 h 6858000"/>
              <a:gd name="connsiteX552" fmla="*/ 1647661 w 7467600"/>
              <a:gd name="connsiteY552" fmla="*/ 1825945 h 6858000"/>
              <a:gd name="connsiteX553" fmla="*/ 1423821 w 7467600"/>
              <a:gd name="connsiteY553" fmla="*/ 1351958 h 6858000"/>
              <a:gd name="connsiteX554" fmla="*/ 1431890 w 7467600"/>
              <a:gd name="connsiteY554" fmla="*/ 1306475 h 6858000"/>
              <a:gd name="connsiteX555" fmla="*/ 1507597 w 7467600"/>
              <a:gd name="connsiteY555" fmla="*/ 1446132 h 6858000"/>
              <a:gd name="connsiteX556" fmla="*/ 1674586 w 7467600"/>
              <a:gd name="connsiteY556" fmla="*/ 1813832 h 6858000"/>
              <a:gd name="connsiteX557" fmla="*/ 1815950 w 7467600"/>
              <a:gd name="connsiteY557" fmla="*/ 2128564 h 6858000"/>
              <a:gd name="connsiteX558" fmla="*/ 1984242 w 7467600"/>
              <a:gd name="connsiteY558" fmla="*/ 2430829 h 6858000"/>
              <a:gd name="connsiteX559" fmla="*/ 2014023 w 7467600"/>
              <a:gd name="connsiteY559" fmla="*/ 2450995 h 6858000"/>
              <a:gd name="connsiteX560" fmla="*/ 1747337 w 7467600"/>
              <a:gd name="connsiteY560" fmla="*/ 1855264 h 6858000"/>
              <a:gd name="connsiteX561" fmla="*/ 1533749 w 7467600"/>
              <a:gd name="connsiteY561" fmla="*/ 1478656 h 6858000"/>
              <a:gd name="connsiteX562" fmla="*/ 1431890 w 7467600"/>
              <a:gd name="connsiteY562" fmla="*/ 1306475 h 6858000"/>
              <a:gd name="connsiteX563" fmla="*/ 5052692 w 7467600"/>
              <a:gd name="connsiteY563" fmla="*/ 1292994 h 6858000"/>
              <a:gd name="connsiteX564" fmla="*/ 5200661 w 7467600"/>
              <a:gd name="connsiteY564" fmla="*/ 1635186 h 6858000"/>
              <a:gd name="connsiteX565" fmla="*/ 5297138 w 7467600"/>
              <a:gd name="connsiteY565" fmla="*/ 1906351 h 6858000"/>
              <a:gd name="connsiteX566" fmla="*/ 5052692 w 7467600"/>
              <a:gd name="connsiteY566" fmla="*/ 1292994 h 6858000"/>
              <a:gd name="connsiteX567" fmla="*/ 5009948 w 7467600"/>
              <a:gd name="connsiteY567" fmla="*/ 1273619 h 6858000"/>
              <a:gd name="connsiteX568" fmla="*/ 5121777 w 7467600"/>
              <a:gd name="connsiteY568" fmla="*/ 1654213 h 6858000"/>
              <a:gd name="connsiteX569" fmla="*/ 5293545 w 7467600"/>
              <a:gd name="connsiteY569" fmla="*/ 2072247 h 6858000"/>
              <a:gd name="connsiteX570" fmla="*/ 5294042 w 7467600"/>
              <a:gd name="connsiteY570" fmla="*/ 2065019 h 6858000"/>
              <a:gd name="connsiteX571" fmla="*/ 5171936 w 7467600"/>
              <a:gd name="connsiteY571" fmla="*/ 1647613 h 6858000"/>
              <a:gd name="connsiteX572" fmla="*/ 5009948 w 7467600"/>
              <a:gd name="connsiteY572" fmla="*/ 1273619 h 6858000"/>
              <a:gd name="connsiteX573" fmla="*/ 655236 w 7467600"/>
              <a:gd name="connsiteY573" fmla="*/ 1268632 h 6858000"/>
              <a:gd name="connsiteX574" fmla="*/ 839521 w 7467600"/>
              <a:gd name="connsiteY574" fmla="*/ 1685315 h 6858000"/>
              <a:gd name="connsiteX575" fmla="*/ 1109416 w 7467600"/>
              <a:gd name="connsiteY575" fmla="*/ 2061663 h 6858000"/>
              <a:gd name="connsiteX576" fmla="*/ 1298300 w 7467600"/>
              <a:gd name="connsiteY576" fmla="*/ 2247742 h 6858000"/>
              <a:gd name="connsiteX577" fmla="*/ 1125871 w 7467600"/>
              <a:gd name="connsiteY577" fmla="*/ 1989513 h 6858000"/>
              <a:gd name="connsiteX578" fmla="*/ 981574 w 7467600"/>
              <a:gd name="connsiteY578" fmla="*/ 1783157 h 6858000"/>
              <a:gd name="connsiteX579" fmla="*/ 922198 w 7467600"/>
              <a:gd name="connsiteY579" fmla="*/ 1677437 h 6858000"/>
              <a:gd name="connsiteX580" fmla="*/ 869293 w 7467600"/>
              <a:gd name="connsiteY580" fmla="*/ 1583214 h 6858000"/>
              <a:gd name="connsiteX581" fmla="*/ 751431 w 7467600"/>
              <a:gd name="connsiteY581" fmla="*/ 1405731 h 6858000"/>
              <a:gd name="connsiteX582" fmla="*/ 655236 w 7467600"/>
              <a:gd name="connsiteY582" fmla="*/ 1268632 h 6858000"/>
              <a:gd name="connsiteX583" fmla="*/ 6516292 w 7467600"/>
              <a:gd name="connsiteY583" fmla="*/ 1263064 h 6858000"/>
              <a:gd name="connsiteX584" fmla="*/ 5736320 w 7467600"/>
              <a:gd name="connsiteY584" fmla="*/ 1501803 h 6858000"/>
              <a:gd name="connsiteX585" fmla="*/ 6516292 w 7467600"/>
              <a:gd name="connsiteY585" fmla="*/ 1263064 h 6858000"/>
              <a:gd name="connsiteX586" fmla="*/ 291466 w 7467600"/>
              <a:gd name="connsiteY586" fmla="*/ 1250369 h 6858000"/>
              <a:gd name="connsiteX587" fmla="*/ 323180 w 7467600"/>
              <a:gd name="connsiteY587" fmla="*/ 1435283 h 6858000"/>
              <a:gd name="connsiteX588" fmla="*/ 349381 w 7467600"/>
              <a:gd name="connsiteY588" fmla="*/ 1875041 h 6858000"/>
              <a:gd name="connsiteX589" fmla="*/ 374363 w 7467600"/>
              <a:gd name="connsiteY589" fmla="*/ 1506494 h 6858000"/>
              <a:gd name="connsiteX590" fmla="*/ 302168 w 7467600"/>
              <a:gd name="connsiteY590" fmla="*/ 1274495 h 6858000"/>
              <a:gd name="connsiteX591" fmla="*/ 291466 w 7467600"/>
              <a:gd name="connsiteY591" fmla="*/ 1250369 h 6858000"/>
              <a:gd name="connsiteX592" fmla="*/ 678222 w 7467600"/>
              <a:gd name="connsiteY592" fmla="*/ 1248670 h 6858000"/>
              <a:gd name="connsiteX593" fmla="*/ 775536 w 7467600"/>
              <a:gd name="connsiteY593" fmla="*/ 1388015 h 6858000"/>
              <a:gd name="connsiteX594" fmla="*/ 894529 w 7467600"/>
              <a:gd name="connsiteY594" fmla="*/ 1567739 h 6858000"/>
              <a:gd name="connsiteX595" fmla="*/ 948000 w 7467600"/>
              <a:gd name="connsiteY595" fmla="*/ 1663088 h 6858000"/>
              <a:gd name="connsiteX596" fmla="*/ 1006812 w 7467600"/>
              <a:gd name="connsiteY596" fmla="*/ 1767683 h 6858000"/>
              <a:gd name="connsiteX597" fmla="*/ 1149133 w 7467600"/>
              <a:gd name="connsiteY597" fmla="*/ 1971513 h 6858000"/>
              <a:gd name="connsiteX598" fmla="*/ 1333952 w 7467600"/>
              <a:gd name="connsiteY598" fmla="*/ 2251620 h 6858000"/>
              <a:gd name="connsiteX599" fmla="*/ 1337329 w 7467600"/>
              <a:gd name="connsiteY599" fmla="*/ 2258350 h 6858000"/>
              <a:gd name="connsiteX600" fmla="*/ 1014726 w 7467600"/>
              <a:gd name="connsiteY600" fmla="*/ 1615556 h 6858000"/>
              <a:gd name="connsiteX601" fmla="*/ 678222 w 7467600"/>
              <a:gd name="connsiteY601" fmla="*/ 1248670 h 6858000"/>
              <a:gd name="connsiteX602" fmla="*/ 6691602 w 7467600"/>
              <a:gd name="connsiteY602" fmla="*/ 1140573 h 6858000"/>
              <a:gd name="connsiteX603" fmla="*/ 6571100 w 7467600"/>
              <a:gd name="connsiteY603" fmla="*/ 1183662 h 6858000"/>
              <a:gd name="connsiteX604" fmla="*/ 6241687 w 7467600"/>
              <a:gd name="connsiteY604" fmla="*/ 1257600 h 6858000"/>
              <a:gd name="connsiteX605" fmla="*/ 5693009 w 7467600"/>
              <a:gd name="connsiteY605" fmla="*/ 1478256 h 6858000"/>
              <a:gd name="connsiteX606" fmla="*/ 6548420 w 7467600"/>
              <a:gd name="connsiteY606" fmla="*/ 1214599 h 6858000"/>
              <a:gd name="connsiteX607" fmla="*/ 6605473 w 7467600"/>
              <a:gd name="connsiteY607" fmla="*/ 1184686 h 6858000"/>
              <a:gd name="connsiteX608" fmla="*/ 6691602 w 7467600"/>
              <a:gd name="connsiteY608" fmla="*/ 1140573 h 6858000"/>
              <a:gd name="connsiteX609" fmla="*/ 4002475 w 7467600"/>
              <a:gd name="connsiteY609" fmla="*/ 1037802 h 6858000"/>
              <a:gd name="connsiteX610" fmla="*/ 4000324 w 7467600"/>
              <a:gd name="connsiteY610" fmla="*/ 1039362 h 6858000"/>
              <a:gd name="connsiteX611" fmla="*/ 4002862 w 7467600"/>
              <a:gd name="connsiteY611" fmla="*/ 1042866 h 6858000"/>
              <a:gd name="connsiteX612" fmla="*/ 4002475 w 7467600"/>
              <a:gd name="connsiteY612" fmla="*/ 1037802 h 6858000"/>
              <a:gd name="connsiteX613" fmla="*/ 506322 w 7467600"/>
              <a:gd name="connsiteY613" fmla="*/ 1020997 h 6858000"/>
              <a:gd name="connsiteX614" fmla="*/ 533068 w 7467600"/>
              <a:gd name="connsiteY614" fmla="*/ 1029409 h 6858000"/>
              <a:gd name="connsiteX615" fmla="*/ 1232525 w 7467600"/>
              <a:gd name="connsiteY615" fmla="*/ 1804675 h 6858000"/>
              <a:gd name="connsiteX616" fmla="*/ 1388858 w 7467600"/>
              <a:gd name="connsiteY616" fmla="*/ 2368011 h 6858000"/>
              <a:gd name="connsiteX617" fmla="*/ 1384098 w 7467600"/>
              <a:gd name="connsiteY617" fmla="*/ 2378125 h 6858000"/>
              <a:gd name="connsiteX618" fmla="*/ 1425393 w 7467600"/>
              <a:gd name="connsiteY618" fmla="*/ 2589124 h 6858000"/>
              <a:gd name="connsiteX619" fmla="*/ 1424001 w 7467600"/>
              <a:gd name="connsiteY619" fmla="*/ 2597541 h 6858000"/>
              <a:gd name="connsiteX620" fmla="*/ 2152729 w 7467600"/>
              <a:gd name="connsiteY620" fmla="*/ 2864487 h 6858000"/>
              <a:gd name="connsiteX621" fmla="*/ 2020609 w 7467600"/>
              <a:gd name="connsiteY621" fmla="*/ 2539671 h 6858000"/>
              <a:gd name="connsiteX622" fmla="*/ 2018920 w 7467600"/>
              <a:gd name="connsiteY622" fmla="*/ 2536309 h 6858000"/>
              <a:gd name="connsiteX623" fmla="*/ 1342441 w 7467600"/>
              <a:gd name="connsiteY623" fmla="*/ 1173017 h 6858000"/>
              <a:gd name="connsiteX624" fmla="*/ 1367925 w 7467600"/>
              <a:gd name="connsiteY624" fmla="*/ 1135648 h 6858000"/>
              <a:gd name="connsiteX625" fmla="*/ 1771401 w 7467600"/>
              <a:gd name="connsiteY625" fmla="*/ 1806673 h 6858000"/>
              <a:gd name="connsiteX626" fmla="*/ 1972385 w 7467600"/>
              <a:gd name="connsiteY626" fmla="*/ 2198735 h 6858000"/>
              <a:gd name="connsiteX627" fmla="*/ 2040892 w 7467600"/>
              <a:gd name="connsiteY627" fmla="*/ 2405205 h 6858000"/>
              <a:gd name="connsiteX628" fmla="*/ 2131689 w 7467600"/>
              <a:gd name="connsiteY628" fmla="*/ 1936926 h 6858000"/>
              <a:gd name="connsiteX629" fmla="*/ 2454820 w 7467600"/>
              <a:gd name="connsiteY629" fmla="*/ 1248808 h 6858000"/>
              <a:gd name="connsiteX630" fmla="*/ 2492512 w 7467600"/>
              <a:gd name="connsiteY630" fmla="*/ 1302920 h 6858000"/>
              <a:gd name="connsiteX631" fmla="*/ 2081216 w 7467600"/>
              <a:gd name="connsiteY631" fmla="*/ 2527513 h 6858000"/>
              <a:gd name="connsiteX632" fmla="*/ 2081211 w 7467600"/>
              <a:gd name="connsiteY632" fmla="*/ 2528916 h 6858000"/>
              <a:gd name="connsiteX633" fmla="*/ 2199067 w 7467600"/>
              <a:gd name="connsiteY633" fmla="*/ 2884061 h 6858000"/>
              <a:gd name="connsiteX634" fmla="*/ 3192586 w 7467600"/>
              <a:gd name="connsiteY634" fmla="*/ 3411496 h 6858000"/>
              <a:gd name="connsiteX635" fmla="*/ 3182620 w 7467600"/>
              <a:gd name="connsiteY635" fmla="*/ 3483279 h 6858000"/>
              <a:gd name="connsiteX636" fmla="*/ 2435119 w 7467600"/>
              <a:gd name="connsiteY636" fmla="*/ 3080173 h 6858000"/>
              <a:gd name="connsiteX637" fmla="*/ 2410152 w 7467600"/>
              <a:gd name="connsiteY637" fmla="*/ 3063751 h 6858000"/>
              <a:gd name="connsiteX638" fmla="*/ 2408099 w 7467600"/>
              <a:gd name="connsiteY638" fmla="*/ 3064403 h 6858000"/>
              <a:gd name="connsiteX639" fmla="*/ 2407218 w 7467600"/>
              <a:gd name="connsiteY639" fmla="*/ 3070324 h 6858000"/>
              <a:gd name="connsiteX640" fmla="*/ 2380138 w 7467600"/>
              <a:gd name="connsiteY640" fmla="*/ 3099341 h 6858000"/>
              <a:gd name="connsiteX641" fmla="*/ 1765923 w 7467600"/>
              <a:gd name="connsiteY641" fmla="*/ 3581043 h 6858000"/>
              <a:gd name="connsiteX642" fmla="*/ 1702258 w 7467600"/>
              <a:gd name="connsiteY642" fmla="*/ 3612286 h 6858000"/>
              <a:gd name="connsiteX643" fmla="*/ 1538370 w 7467600"/>
              <a:gd name="connsiteY643" fmla="*/ 3811804 h 6858000"/>
              <a:gd name="connsiteX644" fmla="*/ 542867 w 7467600"/>
              <a:gd name="connsiteY644" fmla="*/ 4944092 h 6858000"/>
              <a:gd name="connsiteX645" fmla="*/ 515800 w 7467600"/>
              <a:gd name="connsiteY645" fmla="*/ 4862180 h 6858000"/>
              <a:gd name="connsiteX646" fmla="*/ 909145 w 7467600"/>
              <a:gd name="connsiteY646" fmla="*/ 4199225 h 6858000"/>
              <a:gd name="connsiteX647" fmla="*/ 1214067 w 7467600"/>
              <a:gd name="connsiteY647" fmla="*/ 3908561 h 6858000"/>
              <a:gd name="connsiteX648" fmla="*/ 640967 w 7467600"/>
              <a:gd name="connsiteY648" fmla="*/ 4105601 h 6858000"/>
              <a:gd name="connsiteX649" fmla="*/ 112563 w 7467600"/>
              <a:gd name="connsiteY649" fmla="*/ 4396952 h 6858000"/>
              <a:gd name="connsiteX650" fmla="*/ 0 w 7467600"/>
              <a:gd name="connsiteY650" fmla="*/ 4466006 h 6858000"/>
              <a:gd name="connsiteX651" fmla="*/ 0 w 7467600"/>
              <a:gd name="connsiteY651" fmla="*/ 4233763 h 6858000"/>
              <a:gd name="connsiteX652" fmla="*/ 36881 w 7467600"/>
              <a:gd name="connsiteY652" fmla="*/ 4200118 h 6858000"/>
              <a:gd name="connsiteX653" fmla="*/ 910534 w 7467600"/>
              <a:gd name="connsiteY653" fmla="*/ 3629753 h 6858000"/>
              <a:gd name="connsiteX654" fmla="*/ 1578717 w 7467600"/>
              <a:gd name="connsiteY654" fmla="*/ 3575982 h 6858000"/>
              <a:gd name="connsiteX655" fmla="*/ 2338780 w 7467600"/>
              <a:gd name="connsiteY655" fmla="*/ 3033725 h 6858000"/>
              <a:gd name="connsiteX656" fmla="*/ 1807991 w 7467600"/>
              <a:gd name="connsiteY656" fmla="*/ 2807184 h 6858000"/>
              <a:gd name="connsiteX657" fmla="*/ 1416358 w 7467600"/>
              <a:gd name="connsiteY657" fmla="*/ 3112571 h 6858000"/>
              <a:gd name="connsiteX658" fmla="*/ 939066 w 7467600"/>
              <a:gd name="connsiteY658" fmla="*/ 3378798 h 6858000"/>
              <a:gd name="connsiteX659" fmla="*/ 115099 w 7467600"/>
              <a:gd name="connsiteY659" fmla="*/ 3607650 h 6858000"/>
              <a:gd name="connsiteX660" fmla="*/ 97284 w 7467600"/>
              <a:gd name="connsiteY660" fmla="*/ 3520393 h 6858000"/>
              <a:gd name="connsiteX661" fmla="*/ 922050 w 7467600"/>
              <a:gd name="connsiteY661" fmla="*/ 3074867 h 6858000"/>
              <a:gd name="connsiteX662" fmla="*/ 1405265 w 7467600"/>
              <a:gd name="connsiteY662" fmla="*/ 3016319 h 6858000"/>
              <a:gd name="connsiteX663" fmla="*/ 1407512 w 7467600"/>
              <a:gd name="connsiteY663" fmla="*/ 3018001 h 6858000"/>
              <a:gd name="connsiteX664" fmla="*/ 1726266 w 7467600"/>
              <a:gd name="connsiteY664" fmla="*/ 2777274 h 6858000"/>
              <a:gd name="connsiteX665" fmla="*/ 625390 w 7467600"/>
              <a:gd name="connsiteY665" fmla="*/ 2514541 h 6858000"/>
              <a:gd name="connsiteX666" fmla="*/ 619799 w 7467600"/>
              <a:gd name="connsiteY666" fmla="*/ 2527180 h 6858000"/>
              <a:gd name="connsiteX667" fmla="*/ 310030 w 7467600"/>
              <a:gd name="connsiteY667" fmla="*/ 2771818 h 6858000"/>
              <a:gd name="connsiteX668" fmla="*/ 173877 w 7467600"/>
              <a:gd name="connsiteY668" fmla="*/ 2937056 h 6858000"/>
              <a:gd name="connsiteX669" fmla="*/ 77889 w 7467600"/>
              <a:gd name="connsiteY669" fmla="*/ 3138440 h 6858000"/>
              <a:gd name="connsiteX670" fmla="*/ 0 w 7467600"/>
              <a:gd name="connsiteY670" fmla="*/ 3271395 h 6858000"/>
              <a:gd name="connsiteX671" fmla="*/ 0 w 7467600"/>
              <a:gd name="connsiteY671" fmla="*/ 3153002 h 6858000"/>
              <a:gd name="connsiteX672" fmla="*/ 2386 w 7467600"/>
              <a:gd name="connsiteY672" fmla="*/ 3149203 h 6858000"/>
              <a:gd name="connsiteX673" fmla="*/ 89753 w 7467600"/>
              <a:gd name="connsiteY673" fmla="*/ 2987702 h 6858000"/>
              <a:gd name="connsiteX674" fmla="*/ 76869 w 7467600"/>
              <a:gd name="connsiteY674" fmla="*/ 3005404 h 6858000"/>
              <a:gd name="connsiteX675" fmla="*/ 32049 w 7467600"/>
              <a:gd name="connsiteY675" fmla="*/ 3065814 h 6858000"/>
              <a:gd name="connsiteX676" fmla="*/ 0 w 7467600"/>
              <a:gd name="connsiteY676" fmla="*/ 3108744 h 6858000"/>
              <a:gd name="connsiteX677" fmla="*/ 0 w 7467600"/>
              <a:gd name="connsiteY677" fmla="*/ 3058059 h 6858000"/>
              <a:gd name="connsiteX678" fmla="*/ 7610 w 7467600"/>
              <a:gd name="connsiteY678" fmla="*/ 3047889 h 6858000"/>
              <a:gd name="connsiteX679" fmla="*/ 52419 w 7467600"/>
              <a:gd name="connsiteY679" fmla="*/ 2987479 h 6858000"/>
              <a:gd name="connsiteX680" fmla="*/ 59142 w 7467600"/>
              <a:gd name="connsiteY680" fmla="*/ 2978488 h 6858000"/>
              <a:gd name="connsiteX681" fmla="*/ 0 w 7467600"/>
              <a:gd name="connsiteY681" fmla="*/ 3015334 h 6858000"/>
              <a:gd name="connsiteX682" fmla="*/ 0 w 7467600"/>
              <a:gd name="connsiteY682" fmla="*/ 2914286 h 6858000"/>
              <a:gd name="connsiteX683" fmla="*/ 36383 w 7467600"/>
              <a:gd name="connsiteY683" fmla="*/ 2901128 h 6858000"/>
              <a:gd name="connsiteX684" fmla="*/ 156329 w 7467600"/>
              <a:gd name="connsiteY684" fmla="*/ 2840533 h 6858000"/>
              <a:gd name="connsiteX685" fmla="*/ 358355 w 7467600"/>
              <a:gd name="connsiteY685" fmla="*/ 2620471 h 6858000"/>
              <a:gd name="connsiteX686" fmla="*/ 510577 w 7467600"/>
              <a:gd name="connsiteY686" fmla="*/ 2501244 h 6858000"/>
              <a:gd name="connsiteX687" fmla="*/ 211967 w 7467600"/>
              <a:gd name="connsiteY687" fmla="*/ 2479171 h 6858000"/>
              <a:gd name="connsiteX688" fmla="*/ 0 w 7467600"/>
              <a:gd name="connsiteY688" fmla="*/ 2476398 h 6858000"/>
              <a:gd name="connsiteX689" fmla="*/ 0 w 7467600"/>
              <a:gd name="connsiteY689" fmla="*/ 2389189 h 6858000"/>
              <a:gd name="connsiteX690" fmla="*/ 103062 w 7467600"/>
              <a:gd name="connsiteY690" fmla="*/ 2389518 h 6858000"/>
              <a:gd name="connsiteX691" fmla="*/ 510734 w 7467600"/>
              <a:gd name="connsiteY691" fmla="*/ 2416201 h 6858000"/>
              <a:gd name="connsiteX692" fmla="*/ 279257 w 7467600"/>
              <a:gd name="connsiteY692" fmla="*/ 2092102 h 6858000"/>
              <a:gd name="connsiteX693" fmla="*/ 65265 w 7467600"/>
              <a:gd name="connsiteY693" fmla="*/ 2006049 h 6858000"/>
              <a:gd name="connsiteX694" fmla="*/ 0 w 7467600"/>
              <a:gd name="connsiteY694" fmla="*/ 1982532 h 6858000"/>
              <a:gd name="connsiteX695" fmla="*/ 0 w 7467600"/>
              <a:gd name="connsiteY695" fmla="*/ 1912789 h 6858000"/>
              <a:gd name="connsiteX696" fmla="*/ 97460 w 7467600"/>
              <a:gd name="connsiteY696" fmla="*/ 1953725 h 6858000"/>
              <a:gd name="connsiteX697" fmla="*/ 221272 w 7467600"/>
              <a:gd name="connsiteY697" fmla="*/ 1980766 h 6858000"/>
              <a:gd name="connsiteX698" fmla="*/ 116765 w 7467600"/>
              <a:gd name="connsiteY698" fmla="*/ 1911033 h 6858000"/>
              <a:gd name="connsiteX699" fmla="*/ 16405 w 7467600"/>
              <a:gd name="connsiteY699" fmla="*/ 1803412 h 6858000"/>
              <a:gd name="connsiteX700" fmla="*/ 0 w 7467600"/>
              <a:gd name="connsiteY700" fmla="*/ 1784777 h 6858000"/>
              <a:gd name="connsiteX701" fmla="*/ 0 w 7467600"/>
              <a:gd name="connsiteY701" fmla="*/ 1740082 h 6858000"/>
              <a:gd name="connsiteX702" fmla="*/ 39394 w 7467600"/>
              <a:gd name="connsiteY702" fmla="*/ 1784856 h 6858000"/>
              <a:gd name="connsiteX703" fmla="*/ 135813 w 7467600"/>
              <a:gd name="connsiteY703" fmla="*/ 1888838 h 6858000"/>
              <a:gd name="connsiteX704" fmla="*/ 242575 w 7467600"/>
              <a:gd name="connsiteY704" fmla="*/ 1958841 h 6858000"/>
              <a:gd name="connsiteX705" fmla="*/ 82197 w 7467600"/>
              <a:gd name="connsiteY705" fmla="*/ 1754826 h 6858000"/>
              <a:gd name="connsiteX706" fmla="*/ 0 w 7467600"/>
              <a:gd name="connsiteY706" fmla="*/ 1679650 h 6858000"/>
              <a:gd name="connsiteX707" fmla="*/ 0 w 7467600"/>
              <a:gd name="connsiteY707" fmla="*/ 1602463 h 6858000"/>
              <a:gd name="connsiteX708" fmla="*/ 84689 w 7467600"/>
              <a:gd name="connsiteY708" fmla="*/ 1677442 h 6858000"/>
              <a:gd name="connsiteX709" fmla="*/ 298437 w 7467600"/>
              <a:gd name="connsiteY709" fmla="*/ 1968019 h 6858000"/>
              <a:gd name="connsiteX710" fmla="*/ 227269 w 7467600"/>
              <a:gd name="connsiteY710" fmla="*/ 1114064 h 6858000"/>
              <a:gd name="connsiteX711" fmla="*/ 248003 w 7467600"/>
              <a:gd name="connsiteY711" fmla="*/ 1089613 h 6858000"/>
              <a:gd name="connsiteX712" fmla="*/ 427020 w 7467600"/>
              <a:gd name="connsiteY712" fmla="*/ 1619803 h 6858000"/>
              <a:gd name="connsiteX713" fmla="*/ 340345 w 7467600"/>
              <a:gd name="connsiteY713" fmla="*/ 2027739 h 6858000"/>
              <a:gd name="connsiteX714" fmla="*/ 360865 w 7467600"/>
              <a:gd name="connsiteY714" fmla="*/ 2044827 h 6858000"/>
              <a:gd name="connsiteX715" fmla="*/ 560414 w 7467600"/>
              <a:gd name="connsiteY715" fmla="*/ 2421457 h 6858000"/>
              <a:gd name="connsiteX716" fmla="*/ 1359703 w 7467600"/>
              <a:gd name="connsiteY716" fmla="*/ 2578554 h 6858000"/>
              <a:gd name="connsiteX717" fmla="*/ 1359422 w 7467600"/>
              <a:gd name="connsiteY717" fmla="*/ 2577994 h 6858000"/>
              <a:gd name="connsiteX718" fmla="*/ 828701 w 7467600"/>
              <a:gd name="connsiteY718" fmla="*/ 1839520 h 6858000"/>
              <a:gd name="connsiteX719" fmla="*/ 494427 w 7467600"/>
              <a:gd name="connsiteY719" fmla="*/ 1092333 h 6858000"/>
              <a:gd name="connsiteX720" fmla="*/ 506322 w 7467600"/>
              <a:gd name="connsiteY720" fmla="*/ 1020997 h 6858000"/>
              <a:gd name="connsiteX721" fmla="*/ 4570198 w 7467600"/>
              <a:gd name="connsiteY721" fmla="*/ 978081 h 6858000"/>
              <a:gd name="connsiteX722" fmla="*/ 4523691 w 7467600"/>
              <a:gd name="connsiteY722" fmla="*/ 1127776 h 6858000"/>
              <a:gd name="connsiteX723" fmla="*/ 4509875 w 7467600"/>
              <a:gd name="connsiteY723" fmla="*/ 1167552 h 6858000"/>
              <a:gd name="connsiteX724" fmla="*/ 4478168 w 7467600"/>
              <a:gd name="connsiteY724" fmla="*/ 1260735 h 6858000"/>
              <a:gd name="connsiteX725" fmla="*/ 4409309 w 7467600"/>
              <a:gd name="connsiteY725" fmla="*/ 1666996 h 6858000"/>
              <a:gd name="connsiteX726" fmla="*/ 4370031 w 7467600"/>
              <a:gd name="connsiteY726" fmla="*/ 1955666 h 6858000"/>
              <a:gd name="connsiteX727" fmla="*/ 4570198 w 7467600"/>
              <a:gd name="connsiteY727" fmla="*/ 978081 h 6858000"/>
              <a:gd name="connsiteX728" fmla="*/ 4557898 w 7467600"/>
              <a:gd name="connsiteY728" fmla="*/ 900011 h 6858000"/>
              <a:gd name="connsiteX729" fmla="*/ 4344840 w 7467600"/>
              <a:gd name="connsiteY729" fmla="*/ 1922038 h 6858000"/>
              <a:gd name="connsiteX730" fmla="*/ 4378710 w 7467600"/>
              <a:gd name="connsiteY730" fmla="*/ 1665516 h 6858000"/>
              <a:gd name="connsiteX731" fmla="*/ 4448798 w 7467600"/>
              <a:gd name="connsiteY731" fmla="*/ 1253024 h 6858000"/>
              <a:gd name="connsiteX732" fmla="*/ 4480315 w 7467600"/>
              <a:gd name="connsiteY732" fmla="*/ 1158454 h 6858000"/>
              <a:gd name="connsiteX733" fmla="*/ 4494133 w 7467600"/>
              <a:gd name="connsiteY733" fmla="*/ 1118676 h 6858000"/>
              <a:gd name="connsiteX734" fmla="*/ 4557898 w 7467600"/>
              <a:gd name="connsiteY734" fmla="*/ 900011 h 6858000"/>
              <a:gd name="connsiteX735" fmla="*/ 5870151 w 7467600"/>
              <a:gd name="connsiteY735" fmla="*/ 898890 h 6858000"/>
              <a:gd name="connsiteX736" fmla="*/ 5861335 w 7467600"/>
              <a:gd name="connsiteY736" fmla="*/ 899177 h 6858000"/>
              <a:gd name="connsiteX737" fmla="*/ 5843702 w 7467600"/>
              <a:gd name="connsiteY737" fmla="*/ 899748 h 6858000"/>
              <a:gd name="connsiteX738" fmla="*/ 5651107 w 7467600"/>
              <a:gd name="connsiteY738" fmla="*/ 920306 h 6858000"/>
              <a:gd name="connsiteX739" fmla="*/ 5459407 w 7467600"/>
              <a:gd name="connsiteY739" fmla="*/ 940975 h 6858000"/>
              <a:gd name="connsiteX740" fmla="*/ 5374846 w 7467600"/>
              <a:gd name="connsiteY740" fmla="*/ 941988 h 6858000"/>
              <a:gd name="connsiteX741" fmla="*/ 5256105 w 7467600"/>
              <a:gd name="connsiteY741" fmla="*/ 945632 h 6858000"/>
              <a:gd name="connsiteX742" fmla="*/ 5107071 w 7467600"/>
              <a:gd name="connsiteY742" fmla="*/ 969720 h 6858000"/>
              <a:gd name="connsiteX743" fmla="*/ 4998681 w 7467600"/>
              <a:gd name="connsiteY743" fmla="*/ 988771 h 6858000"/>
              <a:gd name="connsiteX744" fmla="*/ 5870151 w 7467600"/>
              <a:gd name="connsiteY744" fmla="*/ 898890 h 6858000"/>
              <a:gd name="connsiteX745" fmla="*/ 5504425 w 7467600"/>
              <a:gd name="connsiteY745" fmla="*/ 848067 h 6858000"/>
              <a:gd name="connsiteX746" fmla="*/ 4968849 w 7467600"/>
              <a:gd name="connsiteY746" fmla="*/ 962318 h 6858000"/>
              <a:gd name="connsiteX747" fmla="*/ 5104039 w 7467600"/>
              <a:gd name="connsiteY747" fmla="*/ 940634 h 6858000"/>
              <a:gd name="connsiteX748" fmla="*/ 5256311 w 7467600"/>
              <a:gd name="connsiteY748" fmla="*/ 916490 h 6858000"/>
              <a:gd name="connsiteX749" fmla="*/ 5377381 w 7467600"/>
              <a:gd name="connsiteY749" fmla="*/ 912671 h 6858000"/>
              <a:gd name="connsiteX750" fmla="*/ 5460148 w 7467600"/>
              <a:gd name="connsiteY750" fmla="*/ 911442 h 6858000"/>
              <a:gd name="connsiteX751" fmla="*/ 5648971 w 7467600"/>
              <a:gd name="connsiteY751" fmla="*/ 891331 h 6858000"/>
              <a:gd name="connsiteX752" fmla="*/ 5844807 w 7467600"/>
              <a:gd name="connsiteY752" fmla="*/ 870718 h 6858000"/>
              <a:gd name="connsiteX753" fmla="*/ 5862975 w 7467600"/>
              <a:gd name="connsiteY753" fmla="*/ 869756 h 6858000"/>
              <a:gd name="connsiteX754" fmla="*/ 5920887 w 7467600"/>
              <a:gd name="connsiteY754" fmla="*/ 865929 h 6858000"/>
              <a:gd name="connsiteX755" fmla="*/ 5504425 w 7467600"/>
              <a:gd name="connsiteY755" fmla="*/ 848067 h 6858000"/>
              <a:gd name="connsiteX756" fmla="*/ 3607114 w 7467600"/>
              <a:gd name="connsiteY756" fmla="*/ 467441 h 6858000"/>
              <a:gd name="connsiteX757" fmla="*/ 3296242 w 7467600"/>
              <a:gd name="connsiteY757" fmla="*/ 807991 h 6858000"/>
              <a:gd name="connsiteX758" fmla="*/ 3174674 w 7467600"/>
              <a:gd name="connsiteY758" fmla="*/ 919759 h 6858000"/>
              <a:gd name="connsiteX759" fmla="*/ 3042978 w 7467600"/>
              <a:gd name="connsiteY759" fmla="*/ 1054894 h 6858000"/>
              <a:gd name="connsiteX760" fmla="*/ 2968914 w 7467600"/>
              <a:gd name="connsiteY760" fmla="*/ 1133756 h 6858000"/>
              <a:gd name="connsiteX761" fmla="*/ 3103823 w 7467600"/>
              <a:gd name="connsiteY761" fmla="*/ 1026814 h 6858000"/>
              <a:gd name="connsiteX762" fmla="*/ 3607114 w 7467600"/>
              <a:gd name="connsiteY762" fmla="*/ 467441 h 6858000"/>
              <a:gd name="connsiteX763" fmla="*/ 3744487 w 7467600"/>
              <a:gd name="connsiteY763" fmla="*/ 383136 h 6858000"/>
              <a:gd name="connsiteX764" fmla="*/ 3970213 w 7467600"/>
              <a:gd name="connsiteY764" fmla="*/ 995559 h 6858000"/>
              <a:gd name="connsiteX765" fmla="*/ 3744487 w 7467600"/>
              <a:gd name="connsiteY765" fmla="*/ 383136 h 6858000"/>
              <a:gd name="connsiteX766" fmla="*/ 3624562 w 7467600"/>
              <a:gd name="connsiteY766" fmla="*/ 367041 h 6858000"/>
              <a:gd name="connsiteX767" fmla="*/ 3489712 w 7467600"/>
              <a:gd name="connsiteY767" fmla="*/ 485386 h 6858000"/>
              <a:gd name="connsiteX768" fmla="*/ 3182994 w 7467600"/>
              <a:gd name="connsiteY768" fmla="*/ 828265 h 6858000"/>
              <a:gd name="connsiteX769" fmla="*/ 2892114 w 7467600"/>
              <a:gd name="connsiteY769" fmla="*/ 1172635 h 6858000"/>
              <a:gd name="connsiteX770" fmla="*/ 3021459 w 7467600"/>
              <a:gd name="connsiteY770" fmla="*/ 1035385 h 6858000"/>
              <a:gd name="connsiteX771" fmla="*/ 3153873 w 7467600"/>
              <a:gd name="connsiteY771" fmla="*/ 898971 h 6858000"/>
              <a:gd name="connsiteX772" fmla="*/ 3276511 w 7467600"/>
              <a:gd name="connsiteY772" fmla="*/ 786423 h 6858000"/>
              <a:gd name="connsiteX773" fmla="*/ 3584154 w 7467600"/>
              <a:gd name="connsiteY773" fmla="*/ 448218 h 6858000"/>
              <a:gd name="connsiteX774" fmla="*/ 3624562 w 7467600"/>
              <a:gd name="connsiteY774" fmla="*/ 367041 h 6858000"/>
              <a:gd name="connsiteX775" fmla="*/ 3766672 w 7467600"/>
              <a:gd name="connsiteY775" fmla="*/ 359429 h 6858000"/>
              <a:gd name="connsiteX776" fmla="*/ 3996338 w 7467600"/>
              <a:gd name="connsiteY776" fmla="*/ 968237 h 6858000"/>
              <a:gd name="connsiteX777" fmla="*/ 3766672 w 7467600"/>
              <a:gd name="connsiteY777" fmla="*/ 359429 h 6858000"/>
              <a:gd name="connsiteX778" fmla="*/ 5805386 w 7467600"/>
              <a:gd name="connsiteY778" fmla="*/ 239240 h 6858000"/>
              <a:gd name="connsiteX779" fmla="*/ 5736947 w 7467600"/>
              <a:gd name="connsiteY779" fmla="*/ 261367 h 6858000"/>
              <a:gd name="connsiteX780" fmla="*/ 5427012 w 7467600"/>
              <a:gd name="connsiteY780" fmla="*/ 311272 h 6858000"/>
              <a:gd name="connsiteX781" fmla="*/ 5147818 w 7467600"/>
              <a:gd name="connsiteY781" fmla="*/ 322112 h 6858000"/>
              <a:gd name="connsiteX782" fmla="*/ 5060854 w 7467600"/>
              <a:gd name="connsiteY782" fmla="*/ 311882 h 6858000"/>
              <a:gd name="connsiteX783" fmla="*/ 4945989 w 7467600"/>
              <a:gd name="connsiteY783" fmla="*/ 300516 h 6858000"/>
              <a:gd name="connsiteX784" fmla="*/ 5410479 w 7467600"/>
              <a:gd name="connsiteY784" fmla="*/ 348434 h 6858000"/>
              <a:gd name="connsiteX785" fmla="*/ 5805386 w 7467600"/>
              <a:gd name="connsiteY785" fmla="*/ 239240 h 6858000"/>
              <a:gd name="connsiteX786" fmla="*/ 5905192 w 7467600"/>
              <a:gd name="connsiteY786" fmla="*/ 163079 h 6858000"/>
              <a:gd name="connsiteX787" fmla="*/ 5865655 w 7467600"/>
              <a:gd name="connsiteY787" fmla="*/ 171901 h 6858000"/>
              <a:gd name="connsiteX788" fmla="*/ 5259740 w 7467600"/>
              <a:gd name="connsiteY788" fmla="*/ 257013 h 6858000"/>
              <a:gd name="connsiteX789" fmla="*/ 5208466 w 7467600"/>
              <a:gd name="connsiteY789" fmla="*/ 257550 h 6858000"/>
              <a:gd name="connsiteX790" fmla="*/ 4980204 w 7467600"/>
              <a:gd name="connsiteY790" fmla="*/ 271903 h 6858000"/>
              <a:gd name="connsiteX791" fmla="*/ 5068068 w 7467600"/>
              <a:gd name="connsiteY791" fmla="*/ 282244 h 6858000"/>
              <a:gd name="connsiteX792" fmla="*/ 5153231 w 7467600"/>
              <a:gd name="connsiteY792" fmla="*/ 292240 h 6858000"/>
              <a:gd name="connsiteX793" fmla="*/ 5426491 w 7467600"/>
              <a:gd name="connsiteY793" fmla="*/ 281128 h 6858000"/>
              <a:gd name="connsiteX794" fmla="*/ 5731212 w 7467600"/>
              <a:gd name="connsiteY794" fmla="*/ 231951 h 6858000"/>
              <a:gd name="connsiteX795" fmla="*/ 5905192 w 7467600"/>
              <a:gd name="connsiteY795" fmla="*/ 163079 h 6858000"/>
              <a:gd name="connsiteX796" fmla="*/ 5944437 w 7467600"/>
              <a:gd name="connsiteY796" fmla="*/ 113829 h 6858000"/>
              <a:gd name="connsiteX797" fmla="*/ 5825032 w 7467600"/>
              <a:gd name="connsiteY797" fmla="*/ 146405 h 6858000"/>
              <a:gd name="connsiteX798" fmla="*/ 4955599 w 7467600"/>
              <a:gd name="connsiteY798" fmla="*/ 247008 h 6858000"/>
              <a:gd name="connsiteX799" fmla="*/ 5210104 w 7467600"/>
              <a:gd name="connsiteY799" fmla="*/ 228123 h 6858000"/>
              <a:gd name="connsiteX800" fmla="*/ 5261015 w 7467600"/>
              <a:gd name="connsiteY800" fmla="*/ 227087 h 6858000"/>
              <a:gd name="connsiteX801" fmla="*/ 5861181 w 7467600"/>
              <a:gd name="connsiteY801" fmla="*/ 143093 h 6858000"/>
              <a:gd name="connsiteX802" fmla="*/ 5961252 w 7467600"/>
              <a:gd name="connsiteY802" fmla="*/ 114820 h 6858000"/>
              <a:gd name="connsiteX803" fmla="*/ 5944437 w 7467600"/>
              <a:gd name="connsiteY803" fmla="*/ 113829 h 6858000"/>
              <a:gd name="connsiteX804" fmla="*/ 3882765 w 7467600"/>
              <a:gd name="connsiteY804" fmla="*/ 0 h 6858000"/>
              <a:gd name="connsiteX805" fmla="*/ 3995099 w 7467600"/>
              <a:gd name="connsiteY805" fmla="*/ 0 h 6858000"/>
              <a:gd name="connsiteX806" fmla="*/ 4163818 w 7467600"/>
              <a:gd name="connsiteY806" fmla="*/ 234104 h 6858000"/>
              <a:gd name="connsiteX807" fmla="*/ 4172099 w 7467600"/>
              <a:gd name="connsiteY807" fmla="*/ 234207 h 6858000"/>
              <a:gd name="connsiteX808" fmla="*/ 4784282 w 7467600"/>
              <a:gd name="connsiteY808" fmla="*/ 276561 h 6858000"/>
              <a:gd name="connsiteX809" fmla="*/ 4801687 w 7467600"/>
              <a:gd name="connsiteY809" fmla="*/ 267764 h 6858000"/>
              <a:gd name="connsiteX810" fmla="*/ 6082788 w 7467600"/>
              <a:gd name="connsiteY810" fmla="*/ 64119 h 6858000"/>
              <a:gd name="connsiteX811" fmla="*/ 6099442 w 7467600"/>
              <a:gd name="connsiteY811" fmla="*/ 82568 h 6858000"/>
              <a:gd name="connsiteX812" fmla="*/ 4804137 w 7467600"/>
              <a:gd name="connsiteY812" fmla="*/ 320931 h 6858000"/>
              <a:gd name="connsiteX813" fmla="*/ 4227047 w 7467600"/>
              <a:gd name="connsiteY813" fmla="*/ 313415 h 6858000"/>
              <a:gd name="connsiteX814" fmla="*/ 4346041 w 7467600"/>
              <a:gd name="connsiteY814" fmla="*/ 456086 h 6858000"/>
              <a:gd name="connsiteX815" fmla="*/ 4870967 w 7467600"/>
              <a:gd name="connsiteY815" fmla="*/ 963061 h 6858000"/>
              <a:gd name="connsiteX816" fmla="*/ 4889647 w 7467600"/>
              <a:gd name="connsiteY816" fmla="*/ 957147 h 6858000"/>
              <a:gd name="connsiteX817" fmla="*/ 5422504 w 7467600"/>
              <a:gd name="connsiteY817" fmla="*/ 805191 h 6858000"/>
              <a:gd name="connsiteX818" fmla="*/ 6087656 w 7467600"/>
              <a:gd name="connsiteY818" fmla="*/ 826703 h 6858000"/>
              <a:gd name="connsiteX819" fmla="*/ 6058717 w 7467600"/>
              <a:gd name="connsiteY819" fmla="*/ 865992 h 6858000"/>
              <a:gd name="connsiteX820" fmla="*/ 4974153 w 7467600"/>
              <a:gd name="connsiteY820" fmla="*/ 1045456 h 6858000"/>
              <a:gd name="connsiteX821" fmla="*/ 5627835 w 7467600"/>
              <a:gd name="connsiteY821" fmla="*/ 1472077 h 6858000"/>
              <a:gd name="connsiteX822" fmla="*/ 5629817 w 7467600"/>
              <a:gd name="connsiteY822" fmla="*/ 1471412 h 6858000"/>
              <a:gd name="connsiteX823" fmla="*/ 5634124 w 7467600"/>
              <a:gd name="connsiteY823" fmla="*/ 1470572 h 6858000"/>
              <a:gd name="connsiteX824" fmla="*/ 5755832 w 7467600"/>
              <a:gd name="connsiteY824" fmla="*/ 1383886 h 6858000"/>
              <a:gd name="connsiteX825" fmla="*/ 6014186 w 7467600"/>
              <a:gd name="connsiteY825" fmla="*/ 1279799 h 6858000"/>
              <a:gd name="connsiteX826" fmla="*/ 6901619 w 7467600"/>
              <a:gd name="connsiteY826" fmla="*/ 1047874 h 6858000"/>
              <a:gd name="connsiteX827" fmla="*/ 6931566 w 7467600"/>
              <a:gd name="connsiteY827" fmla="*/ 1062034 h 6858000"/>
              <a:gd name="connsiteX828" fmla="*/ 5790982 w 7467600"/>
              <a:gd name="connsiteY828" fmla="*/ 1561380 h 6858000"/>
              <a:gd name="connsiteX829" fmla="*/ 6188971 w 7467600"/>
              <a:gd name="connsiteY829" fmla="*/ 1755168 h 6858000"/>
              <a:gd name="connsiteX830" fmla="*/ 6202446 w 7467600"/>
              <a:gd name="connsiteY830" fmla="*/ 1752268 h 6858000"/>
              <a:gd name="connsiteX831" fmla="*/ 7179560 w 7467600"/>
              <a:gd name="connsiteY831" fmla="*/ 1467551 h 6858000"/>
              <a:gd name="connsiteX832" fmla="*/ 7158730 w 7467600"/>
              <a:gd name="connsiteY832" fmla="*/ 1507835 h 6858000"/>
              <a:gd name="connsiteX833" fmla="*/ 6326959 w 7467600"/>
              <a:gd name="connsiteY833" fmla="*/ 1817686 h 6858000"/>
              <a:gd name="connsiteX834" fmla="*/ 6537433 w 7467600"/>
              <a:gd name="connsiteY834" fmla="*/ 1907790 h 6858000"/>
              <a:gd name="connsiteX835" fmla="*/ 6550221 w 7467600"/>
              <a:gd name="connsiteY835" fmla="*/ 1910729 h 6858000"/>
              <a:gd name="connsiteX836" fmla="*/ 6964438 w 7467600"/>
              <a:gd name="connsiteY836" fmla="*/ 2209505 h 6858000"/>
              <a:gd name="connsiteX837" fmla="*/ 7367862 w 7467600"/>
              <a:gd name="connsiteY837" fmla="*/ 2806833 h 6858000"/>
              <a:gd name="connsiteX838" fmla="*/ 7364329 w 7467600"/>
              <a:gd name="connsiteY838" fmla="*/ 2826907 h 6858000"/>
              <a:gd name="connsiteX839" fmla="*/ 7290545 w 7467600"/>
              <a:gd name="connsiteY839" fmla="*/ 2850663 h 6858000"/>
              <a:gd name="connsiteX840" fmla="*/ 6472036 w 7467600"/>
              <a:gd name="connsiteY840" fmla="*/ 1959003 h 6858000"/>
              <a:gd name="connsiteX841" fmla="*/ 5792897 w 7467600"/>
              <a:gd name="connsiteY841" fmla="*/ 1647747 h 6858000"/>
              <a:gd name="connsiteX842" fmla="*/ 5842751 w 7467600"/>
              <a:gd name="connsiteY842" fmla="*/ 1816112 h 6858000"/>
              <a:gd name="connsiteX843" fmla="*/ 5847424 w 7467600"/>
              <a:gd name="connsiteY843" fmla="*/ 1815776 h 6858000"/>
              <a:gd name="connsiteX844" fmla="*/ 6399821 w 7467600"/>
              <a:gd name="connsiteY844" fmla="*/ 2344799 h 6858000"/>
              <a:gd name="connsiteX845" fmla="*/ 6323232 w 7467600"/>
              <a:gd name="connsiteY845" fmla="*/ 2389634 h 6858000"/>
              <a:gd name="connsiteX846" fmla="*/ 5942958 w 7467600"/>
              <a:gd name="connsiteY846" fmla="*/ 2077708 h 6858000"/>
              <a:gd name="connsiteX847" fmla="*/ 5921559 w 7467600"/>
              <a:gd name="connsiteY847" fmla="*/ 2378596 h 6858000"/>
              <a:gd name="connsiteX848" fmla="*/ 5817651 w 7467600"/>
              <a:gd name="connsiteY848" fmla="*/ 3023919 h 6858000"/>
              <a:gd name="connsiteX849" fmla="*/ 5729634 w 7467600"/>
              <a:gd name="connsiteY849" fmla="*/ 3051849 h 6858000"/>
              <a:gd name="connsiteX850" fmla="*/ 5611018 w 7467600"/>
              <a:gd name="connsiteY850" fmla="*/ 2316769 h 6858000"/>
              <a:gd name="connsiteX851" fmla="*/ 5687608 w 7467600"/>
              <a:gd name="connsiteY851" fmla="*/ 2039972 h 6858000"/>
              <a:gd name="connsiteX852" fmla="*/ 5657554 w 7467600"/>
              <a:gd name="connsiteY852" fmla="*/ 1576445 h 6858000"/>
              <a:gd name="connsiteX853" fmla="*/ 5150475 w 7467600"/>
              <a:gd name="connsiteY853" fmla="*/ 1274012 h 6858000"/>
              <a:gd name="connsiteX854" fmla="*/ 5349142 w 7467600"/>
              <a:gd name="connsiteY854" fmla="*/ 2204405 h 6858000"/>
              <a:gd name="connsiteX855" fmla="*/ 5262214 w 7467600"/>
              <a:gd name="connsiteY855" fmla="*/ 2233836 h 6858000"/>
              <a:gd name="connsiteX856" fmla="*/ 4981539 w 7467600"/>
              <a:gd name="connsiteY856" fmla="*/ 1542201 h 6858000"/>
              <a:gd name="connsiteX857" fmla="*/ 4958461 w 7467600"/>
              <a:gd name="connsiteY857" fmla="*/ 1136957 h 6858000"/>
              <a:gd name="connsiteX858" fmla="*/ 4655015 w 7467600"/>
              <a:gd name="connsiteY858" fmla="*/ 891426 h 6858000"/>
              <a:gd name="connsiteX859" fmla="*/ 4348002 w 7467600"/>
              <a:gd name="connsiteY859" fmla="*/ 2205895 h 6858000"/>
              <a:gd name="connsiteX860" fmla="*/ 4262250 w 7467600"/>
              <a:gd name="connsiteY860" fmla="*/ 2219972 h 6858000"/>
              <a:gd name="connsiteX861" fmla="*/ 4550611 w 7467600"/>
              <a:gd name="connsiteY861" fmla="*/ 817540 h 6858000"/>
              <a:gd name="connsiteX862" fmla="*/ 4564418 w 7467600"/>
              <a:gd name="connsiteY862" fmla="*/ 808293 h 6858000"/>
              <a:gd name="connsiteX863" fmla="*/ 4266388 w 7467600"/>
              <a:gd name="connsiteY863" fmla="*/ 500083 h 6858000"/>
              <a:gd name="connsiteX864" fmla="*/ 4032842 w 7467600"/>
              <a:gd name="connsiteY864" fmla="*/ 211809 h 6858000"/>
              <a:gd name="connsiteX865" fmla="*/ 3882765 w 7467600"/>
              <a:gd name="connsiteY865" fmla="*/ 0 h 6858000"/>
              <a:gd name="connsiteX866" fmla="*/ 3721337 w 7467600"/>
              <a:gd name="connsiteY866" fmla="*/ 0 h 6858000"/>
              <a:gd name="connsiteX867" fmla="*/ 3797544 w 7467600"/>
              <a:gd name="connsiteY867" fmla="*/ 0 h 6858000"/>
              <a:gd name="connsiteX868" fmla="*/ 3775734 w 7467600"/>
              <a:gd name="connsiteY868" fmla="*/ 95131 h 6858000"/>
              <a:gd name="connsiteX869" fmla="*/ 3724807 w 7467600"/>
              <a:gd name="connsiteY869" fmla="*/ 272257 h 6858000"/>
              <a:gd name="connsiteX870" fmla="*/ 3726844 w 7467600"/>
              <a:gd name="connsiteY870" fmla="*/ 282988 h 6858000"/>
              <a:gd name="connsiteX871" fmla="*/ 3742664 w 7467600"/>
              <a:gd name="connsiteY871" fmla="*/ 279918 h 6858000"/>
              <a:gd name="connsiteX872" fmla="*/ 4103910 w 7467600"/>
              <a:gd name="connsiteY872" fmla="*/ 1161917 h 6858000"/>
              <a:gd name="connsiteX873" fmla="*/ 4020269 w 7467600"/>
              <a:gd name="connsiteY873" fmla="*/ 1200406 h 6858000"/>
              <a:gd name="connsiteX874" fmla="*/ 3674882 w 7467600"/>
              <a:gd name="connsiteY874" fmla="*/ 488524 h 6858000"/>
              <a:gd name="connsiteX875" fmla="*/ 3132682 w 7467600"/>
              <a:gd name="connsiteY875" fmla="*/ 1072284 h 6858000"/>
              <a:gd name="connsiteX876" fmla="*/ 2716346 w 7467600"/>
              <a:gd name="connsiteY876" fmla="*/ 1276376 h 6858000"/>
              <a:gd name="connsiteX877" fmla="*/ 2716772 w 7467600"/>
              <a:gd name="connsiteY877" fmla="*/ 1255462 h 6858000"/>
              <a:gd name="connsiteX878" fmla="*/ 3471096 w 7467600"/>
              <a:gd name="connsiteY878" fmla="*/ 437072 h 6858000"/>
              <a:gd name="connsiteX879" fmla="*/ 3639057 w 7467600"/>
              <a:gd name="connsiteY879" fmla="*/ 286334 h 6858000"/>
              <a:gd name="connsiteX880" fmla="*/ 3640309 w 7467600"/>
              <a:gd name="connsiteY880" fmla="*/ 284664 h 6858000"/>
              <a:gd name="connsiteX881" fmla="*/ 3646022 w 7467600"/>
              <a:gd name="connsiteY881" fmla="*/ 276711 h 6858000"/>
              <a:gd name="connsiteX882" fmla="*/ 3707943 w 7467600"/>
              <a:gd name="connsiteY882" fmla="*/ 65958 h 6858000"/>
              <a:gd name="connsiteX883" fmla="*/ 3721337 w 7467600"/>
              <a:gd name="connsiteY883" fmla="*/ 0 h 6858000"/>
              <a:gd name="connsiteX884" fmla="*/ 2867960 w 7467600"/>
              <a:gd name="connsiteY884" fmla="*/ 0 h 6858000"/>
              <a:gd name="connsiteX885" fmla="*/ 2926351 w 7467600"/>
              <a:gd name="connsiteY885" fmla="*/ 0 h 6858000"/>
              <a:gd name="connsiteX886" fmla="*/ 2902823 w 7467600"/>
              <a:gd name="connsiteY886" fmla="*/ 262929 h 6858000"/>
              <a:gd name="connsiteX887" fmla="*/ 2940663 w 7467600"/>
              <a:gd name="connsiteY887" fmla="*/ 140884 h 6858000"/>
              <a:gd name="connsiteX888" fmla="*/ 2947039 w 7467600"/>
              <a:gd name="connsiteY888" fmla="*/ 122524 h 6858000"/>
              <a:gd name="connsiteX889" fmla="*/ 2984316 w 7467600"/>
              <a:gd name="connsiteY889" fmla="*/ 0 h 6858000"/>
              <a:gd name="connsiteX890" fmla="*/ 3016114 w 7467600"/>
              <a:gd name="connsiteY890" fmla="*/ 0 h 6858000"/>
              <a:gd name="connsiteX891" fmla="*/ 2979949 w 7467600"/>
              <a:gd name="connsiteY891" fmla="*/ 119274 h 6858000"/>
              <a:gd name="connsiteX892" fmla="*/ 3023879 w 7467600"/>
              <a:gd name="connsiteY892" fmla="*/ 0 h 6858000"/>
              <a:gd name="connsiteX893" fmla="*/ 3105400 w 7467600"/>
              <a:gd name="connsiteY893" fmla="*/ 0 h 6858000"/>
              <a:gd name="connsiteX894" fmla="*/ 3094669 w 7467600"/>
              <a:gd name="connsiteY894" fmla="*/ 30308 h 6858000"/>
              <a:gd name="connsiteX895" fmla="*/ 2901945 w 7467600"/>
              <a:gd name="connsiteY895" fmla="*/ 466538 h 6858000"/>
              <a:gd name="connsiteX896" fmla="*/ 2815209 w 7467600"/>
              <a:gd name="connsiteY896" fmla="*/ 497361 h 6858000"/>
              <a:gd name="connsiteX897" fmla="*/ 2844845 w 7467600"/>
              <a:gd name="connsiteY897" fmla="*/ 127638 h 6858000"/>
              <a:gd name="connsiteX898" fmla="*/ 2867960 w 7467600"/>
              <a:gd name="connsiteY898" fmla="*/ 0 h 6858000"/>
              <a:gd name="connsiteX899" fmla="*/ 1057230 w 7467600"/>
              <a:gd name="connsiteY899" fmla="*/ 0 h 6858000"/>
              <a:gd name="connsiteX900" fmla="*/ 1111003 w 7467600"/>
              <a:gd name="connsiteY900" fmla="*/ 0 h 6858000"/>
              <a:gd name="connsiteX901" fmla="*/ 1125553 w 7467600"/>
              <a:gd name="connsiteY901" fmla="*/ 52588 h 6858000"/>
              <a:gd name="connsiteX902" fmla="*/ 1304276 w 7467600"/>
              <a:gd name="connsiteY902" fmla="*/ 476275 h 6858000"/>
              <a:gd name="connsiteX903" fmla="*/ 1492066 w 7467600"/>
              <a:gd name="connsiteY903" fmla="*/ 886333 h 6858000"/>
              <a:gd name="connsiteX904" fmla="*/ 1423698 w 7467600"/>
              <a:gd name="connsiteY904" fmla="*/ 710817 h 6858000"/>
              <a:gd name="connsiteX905" fmla="*/ 1357609 w 7467600"/>
              <a:gd name="connsiteY905" fmla="*/ 532892 h 6858000"/>
              <a:gd name="connsiteX906" fmla="*/ 1309550 w 7467600"/>
              <a:gd name="connsiteY906" fmla="*/ 374031 h 6858000"/>
              <a:gd name="connsiteX907" fmla="*/ 1193673 w 7467600"/>
              <a:gd name="connsiteY907" fmla="*/ 49533 h 6858000"/>
              <a:gd name="connsiteX908" fmla="*/ 1164391 w 7467600"/>
              <a:gd name="connsiteY908" fmla="*/ 0 h 6858000"/>
              <a:gd name="connsiteX909" fmla="*/ 1200666 w 7467600"/>
              <a:gd name="connsiteY909" fmla="*/ 0 h 6858000"/>
              <a:gd name="connsiteX910" fmla="*/ 1223408 w 7467600"/>
              <a:gd name="connsiteY910" fmla="*/ 38996 h 6858000"/>
              <a:gd name="connsiteX911" fmla="*/ 1339635 w 7467600"/>
              <a:gd name="connsiteY911" fmla="*/ 365517 h 6858000"/>
              <a:gd name="connsiteX912" fmla="*/ 1387469 w 7467600"/>
              <a:gd name="connsiteY912" fmla="*/ 523079 h 6858000"/>
              <a:gd name="connsiteX913" fmla="*/ 1452685 w 7467600"/>
              <a:gd name="connsiteY913" fmla="*/ 699806 h 6858000"/>
              <a:gd name="connsiteX914" fmla="*/ 1492092 w 7467600"/>
              <a:gd name="connsiteY914" fmla="*/ 800424 h 6858000"/>
              <a:gd name="connsiteX915" fmla="*/ 1455302 w 7467600"/>
              <a:gd name="connsiteY915" fmla="*/ 632913 h 6858000"/>
              <a:gd name="connsiteX916" fmla="*/ 1222336 w 7467600"/>
              <a:gd name="connsiteY916" fmla="*/ 9480 h 6858000"/>
              <a:gd name="connsiteX917" fmla="*/ 1214634 w 7467600"/>
              <a:gd name="connsiteY917" fmla="*/ 0 h 6858000"/>
              <a:gd name="connsiteX918" fmla="*/ 1289827 w 7467600"/>
              <a:gd name="connsiteY918" fmla="*/ 0 h 6858000"/>
              <a:gd name="connsiteX919" fmla="*/ 1321076 w 7467600"/>
              <a:gd name="connsiteY919" fmla="*/ 59722 h 6858000"/>
              <a:gd name="connsiteX920" fmla="*/ 1512579 w 7467600"/>
              <a:gd name="connsiteY920" fmla="*/ 626441 h 6858000"/>
              <a:gd name="connsiteX921" fmla="*/ 1506076 w 7467600"/>
              <a:gd name="connsiteY921" fmla="*/ 1089289 h 6858000"/>
              <a:gd name="connsiteX922" fmla="*/ 1486346 w 7467600"/>
              <a:gd name="connsiteY922" fmla="*/ 1079919 h 6858000"/>
              <a:gd name="connsiteX923" fmla="*/ 1070511 w 7467600"/>
              <a:gd name="connsiteY923" fmla="*/ 48609 h 6858000"/>
              <a:gd name="connsiteX924" fmla="*/ 1057230 w 7467600"/>
              <a:gd name="connsiteY924" fmla="*/ 0 h 6858000"/>
              <a:gd name="connsiteX925" fmla="*/ 43151 w 7467600"/>
              <a:gd name="connsiteY925" fmla="*/ 0 h 6858000"/>
              <a:gd name="connsiteX926" fmla="*/ 95283 w 7467600"/>
              <a:gd name="connsiteY926" fmla="*/ 0 h 6858000"/>
              <a:gd name="connsiteX927" fmla="*/ 300708 w 7467600"/>
              <a:gd name="connsiteY927" fmla="*/ 154571 h 6858000"/>
              <a:gd name="connsiteX928" fmla="*/ 530414 w 7467600"/>
              <a:gd name="connsiteY928" fmla="*/ 354673 h 6858000"/>
              <a:gd name="connsiteX929" fmla="*/ 333785 w 7467600"/>
              <a:gd name="connsiteY929" fmla="*/ 161564 h 6858000"/>
              <a:gd name="connsiteX930" fmla="*/ 147005 w 7467600"/>
              <a:gd name="connsiteY930" fmla="*/ 0 h 6858000"/>
              <a:gd name="connsiteX931" fmla="*/ 272509 w 7467600"/>
              <a:gd name="connsiteY931" fmla="*/ 0 h 6858000"/>
              <a:gd name="connsiteX932" fmla="*/ 326276 w 7467600"/>
              <a:gd name="connsiteY932" fmla="*/ 45847 h 6858000"/>
              <a:gd name="connsiteX933" fmla="*/ 823759 w 7467600"/>
              <a:gd name="connsiteY933" fmla="*/ 574145 h 6858000"/>
              <a:gd name="connsiteX934" fmla="*/ 811254 w 7467600"/>
              <a:gd name="connsiteY934" fmla="*/ 665546 h 6858000"/>
              <a:gd name="connsiteX935" fmla="*/ 154042 w 7467600"/>
              <a:gd name="connsiteY935" fmla="*/ 261522 h 6858000"/>
              <a:gd name="connsiteX936" fmla="*/ 13550 w 7467600"/>
              <a:gd name="connsiteY936" fmla="*/ 158423 h 6858000"/>
              <a:gd name="connsiteX937" fmla="*/ 0 w 7467600"/>
              <a:gd name="connsiteY937" fmla="*/ 146618 h 6858000"/>
              <a:gd name="connsiteX938" fmla="*/ 0 w 7467600"/>
              <a:gd name="connsiteY938" fmla="*/ 59161 h 6858000"/>
              <a:gd name="connsiteX939" fmla="*/ 45427 w 7467600"/>
              <a:gd name="connsiteY939" fmla="*/ 101078 h 6858000"/>
              <a:gd name="connsiteX940" fmla="*/ 630103 w 7467600"/>
              <a:gd name="connsiteY940" fmla="*/ 485885 h 6858000"/>
              <a:gd name="connsiteX941" fmla="*/ 532040 w 7467600"/>
              <a:gd name="connsiteY941" fmla="*/ 399359 h 6858000"/>
              <a:gd name="connsiteX942" fmla="*/ 517618 w 7467600"/>
              <a:gd name="connsiteY942" fmla="*/ 385726 h 6858000"/>
              <a:gd name="connsiteX943" fmla="*/ 285074 w 7467600"/>
              <a:gd name="connsiteY943" fmla="*/ 182755 h 6858000"/>
              <a:gd name="connsiteX944" fmla="*/ 43151 w 7467600"/>
              <a:gd name="connsiteY944"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289862 w 7467600"/>
              <a:gd name="connsiteY11" fmla="*/ 6659827 h 6858000"/>
              <a:gd name="connsiteX12" fmla="*/ 1019354 w 7467600"/>
              <a:gd name="connsiteY12" fmla="*/ 6315006 h 6858000"/>
              <a:gd name="connsiteX13" fmla="*/ 441046 w 7467600"/>
              <a:gd name="connsiteY13" fmla="*/ 6691153 h 6858000"/>
              <a:gd name="connsiteX14" fmla="*/ 1019354 w 7467600"/>
              <a:gd name="connsiteY14" fmla="*/ 6315006 h 6858000"/>
              <a:gd name="connsiteX15" fmla="*/ 991680 w 7467600"/>
              <a:gd name="connsiteY15" fmla="*/ 6298413 h 6858000"/>
              <a:gd name="connsiteX16" fmla="*/ 409060 w 7467600"/>
              <a:gd name="connsiteY16" fmla="*/ 6671470 h 6858000"/>
              <a:gd name="connsiteX17" fmla="*/ 991680 w 7467600"/>
              <a:gd name="connsiteY17" fmla="*/ 6298413 h 6858000"/>
              <a:gd name="connsiteX18" fmla="*/ 103333 w 7467600"/>
              <a:gd name="connsiteY18" fmla="*/ 5699602 h 6858000"/>
              <a:gd name="connsiteX19" fmla="*/ 233938 w 7467600"/>
              <a:gd name="connsiteY19" fmla="*/ 5809416 h 6858000"/>
              <a:gd name="connsiteX20" fmla="*/ 883580 w 7467600"/>
              <a:gd name="connsiteY20" fmla="*/ 6180710 h 6858000"/>
              <a:gd name="connsiteX21" fmla="*/ 487337 w 7467600"/>
              <a:gd name="connsiteY21" fmla="*/ 5950182 h 6858000"/>
              <a:gd name="connsiteX22" fmla="*/ 354051 w 7467600"/>
              <a:gd name="connsiteY22" fmla="*/ 5854912 h 6858000"/>
              <a:gd name="connsiteX23" fmla="*/ 195436 w 7467600"/>
              <a:gd name="connsiteY23" fmla="*/ 5755068 h 6858000"/>
              <a:gd name="connsiteX24" fmla="*/ 103333 w 7467600"/>
              <a:gd name="connsiteY24" fmla="*/ 5699602 h 6858000"/>
              <a:gd name="connsiteX25" fmla="*/ 5539432 w 7467600"/>
              <a:gd name="connsiteY25" fmla="*/ 5642928 h 6858000"/>
              <a:gd name="connsiteX26" fmla="*/ 5555462 w 7467600"/>
              <a:gd name="connsiteY26" fmla="*/ 5694454 h 6858000"/>
              <a:gd name="connsiteX27" fmla="*/ 5828270 w 7467600"/>
              <a:gd name="connsiteY27" fmla="*/ 6320663 h 6858000"/>
              <a:gd name="connsiteX28" fmla="*/ 5947416 w 7467600"/>
              <a:gd name="connsiteY28" fmla="*/ 6574846 h 6858000"/>
              <a:gd name="connsiteX29" fmla="*/ 5539432 w 7467600"/>
              <a:gd name="connsiteY29" fmla="*/ 5642928 h 6858000"/>
              <a:gd name="connsiteX30" fmla="*/ 51253 w 7467600"/>
              <a:gd name="connsiteY30" fmla="*/ 5631825 h 6858000"/>
              <a:gd name="connsiteX31" fmla="*/ 211622 w 7467600"/>
              <a:gd name="connsiteY31" fmla="*/ 5728803 h 6858000"/>
              <a:gd name="connsiteX32" fmla="*/ 371652 w 7467600"/>
              <a:gd name="connsiteY32" fmla="*/ 5829062 h 6858000"/>
              <a:gd name="connsiteX33" fmla="*/ 505903 w 7467600"/>
              <a:gd name="connsiteY33" fmla="*/ 5925221 h 6858000"/>
              <a:gd name="connsiteX34" fmla="*/ 899240 w 7467600"/>
              <a:gd name="connsiteY34" fmla="*/ 6153068 h 6858000"/>
              <a:gd name="connsiteX35" fmla="*/ 988114 w 7467600"/>
              <a:gd name="connsiteY35" fmla="*/ 6174204 h 6858000"/>
              <a:gd name="connsiteX36" fmla="*/ 845971 w 7467600"/>
              <a:gd name="connsiteY36" fmla="*/ 6067177 h 6858000"/>
              <a:gd name="connsiteX37" fmla="*/ 448057 w 7467600"/>
              <a:gd name="connsiteY37" fmla="*/ 5841376 h 6858000"/>
              <a:gd name="connsiteX38" fmla="*/ 51253 w 7467600"/>
              <a:gd name="connsiteY38" fmla="*/ 5631825 h 6858000"/>
              <a:gd name="connsiteX39" fmla="*/ 2606687 w 7467600"/>
              <a:gd name="connsiteY39" fmla="*/ 5630718 h 6858000"/>
              <a:gd name="connsiteX40" fmla="*/ 2645658 w 7467600"/>
              <a:gd name="connsiteY40" fmla="*/ 6640259 h 6858000"/>
              <a:gd name="connsiteX41" fmla="*/ 2606687 w 7467600"/>
              <a:gd name="connsiteY41" fmla="*/ 5630718 h 6858000"/>
              <a:gd name="connsiteX42" fmla="*/ 3642057 w 7467600"/>
              <a:gd name="connsiteY42" fmla="*/ 5573487 h 6858000"/>
              <a:gd name="connsiteX43" fmla="*/ 3632981 w 7467600"/>
              <a:gd name="connsiteY43" fmla="*/ 5579437 h 6858000"/>
              <a:gd name="connsiteX44" fmla="*/ 3382436 w 7467600"/>
              <a:gd name="connsiteY44" fmla="*/ 5952726 h 6858000"/>
              <a:gd name="connsiteX45" fmla="*/ 3191929 w 7467600"/>
              <a:gd name="connsiteY45" fmla="*/ 6662669 h 6858000"/>
              <a:gd name="connsiteX46" fmla="*/ 3369898 w 7467600"/>
              <a:gd name="connsiteY46" fmla="*/ 6081771 h 6858000"/>
              <a:gd name="connsiteX47" fmla="*/ 3642057 w 7467600"/>
              <a:gd name="connsiteY47" fmla="*/ 5573487 h 6858000"/>
              <a:gd name="connsiteX48" fmla="*/ 2650666 w 7467600"/>
              <a:gd name="connsiteY48" fmla="*/ 5530686 h 6858000"/>
              <a:gd name="connsiteX49" fmla="*/ 2650249 w 7467600"/>
              <a:gd name="connsiteY49" fmla="*/ 5532101 h 6858000"/>
              <a:gd name="connsiteX50" fmla="*/ 2663808 w 7467600"/>
              <a:gd name="connsiteY50" fmla="*/ 6535215 h 6858000"/>
              <a:gd name="connsiteX51" fmla="*/ 2665418 w 7467600"/>
              <a:gd name="connsiteY51" fmla="*/ 6132756 h 6858000"/>
              <a:gd name="connsiteX52" fmla="*/ 2650666 w 7467600"/>
              <a:gd name="connsiteY52" fmla="*/ 5530686 h 6858000"/>
              <a:gd name="connsiteX53" fmla="*/ 2680277 w 7467600"/>
              <a:gd name="connsiteY53" fmla="*/ 5479204 h 6858000"/>
              <a:gd name="connsiteX54" fmla="*/ 2678972 w 7467600"/>
              <a:gd name="connsiteY54" fmla="*/ 5481582 h 6858000"/>
              <a:gd name="connsiteX55" fmla="*/ 2696666 w 7467600"/>
              <a:gd name="connsiteY55" fmla="*/ 6133836 h 6858000"/>
              <a:gd name="connsiteX56" fmla="*/ 2695769 w 7467600"/>
              <a:gd name="connsiteY56" fmla="*/ 6390955 h 6858000"/>
              <a:gd name="connsiteX57" fmla="*/ 2739893 w 7467600"/>
              <a:gd name="connsiteY57" fmla="*/ 6108357 h 6858000"/>
              <a:gd name="connsiteX58" fmla="*/ 2680277 w 7467600"/>
              <a:gd name="connsiteY58" fmla="*/ 5479204 h 6858000"/>
              <a:gd name="connsiteX59" fmla="*/ 1132195 w 7467600"/>
              <a:gd name="connsiteY59" fmla="*/ 5467980 h 6858000"/>
              <a:gd name="connsiteX60" fmla="*/ 1679056 w 7467600"/>
              <a:gd name="connsiteY60" fmla="*/ 5516907 h 6858000"/>
              <a:gd name="connsiteX61" fmla="*/ 2128648 w 7467600"/>
              <a:gd name="connsiteY61" fmla="*/ 5474249 h 6858000"/>
              <a:gd name="connsiteX62" fmla="*/ 1825619 w 7467600"/>
              <a:gd name="connsiteY62" fmla="*/ 5478447 h 6858000"/>
              <a:gd name="connsiteX63" fmla="*/ 1737798 w 7467600"/>
              <a:gd name="connsiteY63" fmla="*/ 5483353 h 6858000"/>
              <a:gd name="connsiteX64" fmla="*/ 1132195 w 7467600"/>
              <a:gd name="connsiteY64" fmla="*/ 5467980 h 6858000"/>
              <a:gd name="connsiteX65" fmla="*/ 1456157 w 7467600"/>
              <a:gd name="connsiteY65" fmla="*/ 5371404 h 6858000"/>
              <a:gd name="connsiteX66" fmla="*/ 1244432 w 7467600"/>
              <a:gd name="connsiteY66" fmla="*/ 5385601 h 6858000"/>
              <a:gd name="connsiteX67" fmla="*/ 973990 w 7467600"/>
              <a:gd name="connsiteY67" fmla="*/ 5424940 h 6858000"/>
              <a:gd name="connsiteX68" fmla="*/ 1103809 w 7467600"/>
              <a:gd name="connsiteY68" fmla="*/ 5433720 h 6858000"/>
              <a:gd name="connsiteX69" fmla="*/ 1123454 w 7467600"/>
              <a:gd name="connsiteY69" fmla="*/ 5435727 h 6858000"/>
              <a:gd name="connsiteX70" fmla="*/ 1737017 w 7467600"/>
              <a:gd name="connsiteY70" fmla="*/ 5452183 h 6858000"/>
              <a:gd name="connsiteX71" fmla="*/ 1824397 w 7467600"/>
              <a:gd name="connsiteY71" fmla="*/ 5447757 h 6858000"/>
              <a:gd name="connsiteX72" fmla="*/ 2070059 w 7467600"/>
              <a:gd name="connsiteY72" fmla="*/ 5441660 h 6858000"/>
              <a:gd name="connsiteX73" fmla="*/ 1456157 w 7467600"/>
              <a:gd name="connsiteY73" fmla="*/ 5371404 h 6858000"/>
              <a:gd name="connsiteX74" fmla="*/ 4988186 w 7467600"/>
              <a:gd name="connsiteY74" fmla="*/ 5216467 h 6858000"/>
              <a:gd name="connsiteX75" fmla="*/ 4777334 w 7467600"/>
              <a:gd name="connsiteY75" fmla="*/ 5406072 h 6858000"/>
              <a:gd name="connsiteX76" fmla="*/ 4718341 w 7467600"/>
              <a:gd name="connsiteY76" fmla="*/ 5468043 h 6858000"/>
              <a:gd name="connsiteX77" fmla="*/ 4604655 w 7467600"/>
              <a:gd name="connsiteY77" fmla="*/ 5583434 h 6858000"/>
              <a:gd name="connsiteX78" fmla="*/ 4565074 w 7467600"/>
              <a:gd name="connsiteY78" fmla="*/ 5618550 h 6858000"/>
              <a:gd name="connsiteX79" fmla="*/ 4988186 w 7467600"/>
              <a:gd name="connsiteY79" fmla="*/ 5216467 h 6858000"/>
              <a:gd name="connsiteX80" fmla="*/ 4978032 w 7467600"/>
              <a:gd name="connsiteY80" fmla="*/ 5183809 h 6858000"/>
              <a:gd name="connsiteX81" fmla="*/ 4463413 w 7467600"/>
              <a:gd name="connsiteY81" fmla="*/ 5615162 h 6858000"/>
              <a:gd name="connsiteX82" fmla="*/ 4358134 w 7467600"/>
              <a:gd name="connsiteY82" fmla="*/ 5742791 h 6858000"/>
              <a:gd name="connsiteX83" fmla="*/ 4376219 w 7467600"/>
              <a:gd name="connsiteY83" fmla="*/ 5729027 h 6858000"/>
              <a:gd name="connsiteX84" fmla="*/ 4582340 w 7467600"/>
              <a:gd name="connsiteY84" fmla="*/ 5561037 h 6858000"/>
              <a:gd name="connsiteX85" fmla="*/ 4694684 w 7467600"/>
              <a:gd name="connsiteY85" fmla="*/ 5447098 h 6858000"/>
              <a:gd name="connsiteX86" fmla="*/ 4754123 w 7467600"/>
              <a:gd name="connsiteY86" fmla="*/ 5384643 h 6858000"/>
              <a:gd name="connsiteX87" fmla="*/ 4978032 w 7467600"/>
              <a:gd name="connsiteY87" fmla="*/ 5183809 h 6858000"/>
              <a:gd name="connsiteX88" fmla="*/ 1903353 w 7467600"/>
              <a:gd name="connsiteY88" fmla="*/ 5044827 h 6858000"/>
              <a:gd name="connsiteX89" fmla="*/ 1936931 w 7467600"/>
              <a:gd name="connsiteY89" fmla="*/ 5093954 h 6858000"/>
              <a:gd name="connsiteX90" fmla="*/ 2195868 w 7467600"/>
              <a:gd name="connsiteY90" fmla="*/ 5396574 h 6858000"/>
              <a:gd name="connsiteX91" fmla="*/ 2088852 w 7467600"/>
              <a:gd name="connsiteY91" fmla="*/ 5166123 h 6858000"/>
              <a:gd name="connsiteX92" fmla="*/ 1958241 w 7467600"/>
              <a:gd name="connsiteY92" fmla="*/ 5067955 h 6858000"/>
              <a:gd name="connsiteX93" fmla="*/ 1903353 w 7467600"/>
              <a:gd name="connsiteY93" fmla="*/ 5044827 h 6858000"/>
              <a:gd name="connsiteX94" fmla="*/ 1979378 w 7467600"/>
              <a:gd name="connsiteY94" fmla="*/ 4769504 h 6858000"/>
              <a:gd name="connsiteX95" fmla="*/ 2882120 w 7467600"/>
              <a:gd name="connsiteY95" fmla="*/ 5064547 h 6858000"/>
              <a:gd name="connsiteX96" fmla="*/ 2793103 w 7467600"/>
              <a:gd name="connsiteY96" fmla="*/ 5039699 h 6858000"/>
              <a:gd name="connsiteX97" fmla="*/ 2770041 w 7467600"/>
              <a:gd name="connsiteY97" fmla="*/ 5033634 h 6858000"/>
              <a:gd name="connsiteX98" fmla="*/ 1979378 w 7467600"/>
              <a:gd name="connsiteY98" fmla="*/ 4769504 h 6858000"/>
              <a:gd name="connsiteX99" fmla="*/ 1927410 w 7467600"/>
              <a:gd name="connsiteY99" fmla="*/ 4716164 h 6858000"/>
              <a:gd name="connsiteX100" fmla="*/ 1959587 w 7467600"/>
              <a:gd name="connsiteY100" fmla="*/ 4728849 h 6858000"/>
              <a:gd name="connsiteX101" fmla="*/ 2777707 w 7467600"/>
              <a:gd name="connsiteY101" fmla="*/ 5003991 h 6858000"/>
              <a:gd name="connsiteX102" fmla="*/ 2800768 w 7467600"/>
              <a:gd name="connsiteY102" fmla="*/ 5010056 h 6858000"/>
              <a:gd name="connsiteX103" fmla="*/ 2879408 w 7467600"/>
              <a:gd name="connsiteY103" fmla="*/ 5031590 h 6858000"/>
              <a:gd name="connsiteX104" fmla="*/ 2862295 w 7467600"/>
              <a:gd name="connsiteY104" fmla="*/ 5022958 h 6858000"/>
              <a:gd name="connsiteX105" fmla="*/ 2813343 w 7467600"/>
              <a:gd name="connsiteY105" fmla="*/ 4998369 h 6858000"/>
              <a:gd name="connsiteX106" fmla="*/ 2646245 w 7467600"/>
              <a:gd name="connsiteY106" fmla="*/ 4930999 h 6858000"/>
              <a:gd name="connsiteX107" fmla="*/ 1999243 w 7467600"/>
              <a:gd name="connsiteY107" fmla="*/ 4730524 h 6858000"/>
              <a:gd name="connsiteX108" fmla="*/ 1979527 w 7467600"/>
              <a:gd name="connsiteY108" fmla="*/ 4726651 h 6858000"/>
              <a:gd name="connsiteX109" fmla="*/ 1927410 w 7467600"/>
              <a:gd name="connsiteY109" fmla="*/ 4716164 h 6858000"/>
              <a:gd name="connsiteX110" fmla="*/ 1997014 w 7467600"/>
              <a:gd name="connsiteY110" fmla="*/ 4698007 h 6858000"/>
              <a:gd name="connsiteX111" fmla="*/ 2005458 w 7467600"/>
              <a:gd name="connsiteY111" fmla="*/ 4699540 h 6858000"/>
              <a:gd name="connsiteX112" fmla="*/ 2657186 w 7467600"/>
              <a:gd name="connsiteY112" fmla="*/ 4901687 h 6858000"/>
              <a:gd name="connsiteX113" fmla="*/ 2826662 w 7467600"/>
              <a:gd name="connsiteY113" fmla="*/ 4970362 h 6858000"/>
              <a:gd name="connsiteX114" fmla="*/ 2876100 w 7467600"/>
              <a:gd name="connsiteY114" fmla="*/ 4995397 h 6858000"/>
              <a:gd name="connsiteX115" fmla="*/ 3042600 w 7467600"/>
              <a:gd name="connsiteY115" fmla="*/ 5059532 h 6858000"/>
              <a:gd name="connsiteX116" fmla="*/ 1997014 w 7467600"/>
              <a:gd name="connsiteY116" fmla="*/ 4698007 h 6858000"/>
              <a:gd name="connsiteX117" fmla="*/ 2305292 w 7467600"/>
              <a:gd name="connsiteY117" fmla="*/ 4219492 h 6858000"/>
              <a:gd name="connsiteX118" fmla="*/ 3360922 w 7467600"/>
              <a:gd name="connsiteY118" fmla="*/ 4529373 h 6858000"/>
              <a:gd name="connsiteX119" fmla="*/ 3492420 w 7467600"/>
              <a:gd name="connsiteY119" fmla="*/ 4510145 h 6858000"/>
              <a:gd name="connsiteX120" fmla="*/ 3364086 w 7467600"/>
              <a:gd name="connsiteY120" fmla="*/ 4480340 h 6858000"/>
              <a:gd name="connsiteX121" fmla="*/ 3225818 w 7467600"/>
              <a:gd name="connsiteY121" fmla="*/ 4411822 h 6858000"/>
              <a:gd name="connsiteX122" fmla="*/ 3129696 w 7467600"/>
              <a:gd name="connsiteY122" fmla="*/ 4360704 h 6858000"/>
              <a:gd name="connsiteX123" fmla="*/ 2814545 w 7467600"/>
              <a:gd name="connsiteY123" fmla="*/ 4282955 h 6858000"/>
              <a:gd name="connsiteX124" fmla="*/ 2305292 w 7467600"/>
              <a:gd name="connsiteY124" fmla="*/ 4219492 h 6858000"/>
              <a:gd name="connsiteX125" fmla="*/ 2626982 w 7467600"/>
              <a:gd name="connsiteY125" fmla="*/ 4206450 h 6858000"/>
              <a:gd name="connsiteX126" fmla="*/ 2490617 w 7467600"/>
              <a:gd name="connsiteY126" fmla="*/ 4206951 h 6858000"/>
              <a:gd name="connsiteX127" fmla="*/ 2819869 w 7467600"/>
              <a:gd name="connsiteY127" fmla="*/ 4252936 h 6858000"/>
              <a:gd name="connsiteX128" fmla="*/ 3143018 w 7467600"/>
              <a:gd name="connsiteY128" fmla="*/ 4332698 h 6858000"/>
              <a:gd name="connsiteX129" fmla="*/ 3241520 w 7467600"/>
              <a:gd name="connsiteY129" fmla="*/ 4385112 h 6858000"/>
              <a:gd name="connsiteX130" fmla="*/ 3374575 w 7467600"/>
              <a:gd name="connsiteY130" fmla="*/ 4451517 h 6858000"/>
              <a:gd name="connsiteX131" fmla="*/ 3505221 w 7467600"/>
              <a:gd name="connsiteY131" fmla="*/ 4480757 h 6858000"/>
              <a:gd name="connsiteX132" fmla="*/ 2626982 w 7467600"/>
              <a:gd name="connsiteY132" fmla="*/ 4206450 h 6858000"/>
              <a:gd name="connsiteX133" fmla="*/ 1310106 w 7467600"/>
              <a:gd name="connsiteY133" fmla="*/ 3943217 h 6858000"/>
              <a:gd name="connsiteX134" fmla="*/ 854994 w 7467600"/>
              <a:gd name="connsiteY134" fmla="*/ 4399136 h 6858000"/>
              <a:gd name="connsiteX135" fmla="*/ 742462 w 7467600"/>
              <a:gd name="connsiteY135" fmla="*/ 4594648 h 6858000"/>
              <a:gd name="connsiteX136" fmla="*/ 820602 w 7467600"/>
              <a:gd name="connsiteY136" fmla="*/ 4485915 h 6858000"/>
              <a:gd name="connsiteX137" fmla="*/ 878295 w 7467600"/>
              <a:gd name="connsiteY137" fmla="*/ 4403594 h 6858000"/>
              <a:gd name="connsiteX138" fmla="*/ 1240607 w 7467600"/>
              <a:gd name="connsiteY138" fmla="*/ 4010401 h 6858000"/>
              <a:gd name="connsiteX139" fmla="*/ 1310106 w 7467600"/>
              <a:gd name="connsiteY139" fmla="*/ 3943217 h 6858000"/>
              <a:gd name="connsiteX140" fmla="*/ 1423113 w 7467600"/>
              <a:gd name="connsiteY140" fmla="*/ 3874565 h 6858000"/>
              <a:gd name="connsiteX141" fmla="*/ 1260565 w 7467600"/>
              <a:gd name="connsiteY141" fmla="*/ 4031982 h 6858000"/>
              <a:gd name="connsiteX142" fmla="*/ 901900 w 7467600"/>
              <a:gd name="connsiteY142" fmla="*/ 4421236 h 6858000"/>
              <a:gd name="connsiteX143" fmla="*/ 845044 w 7467600"/>
              <a:gd name="connsiteY143" fmla="*/ 4502436 h 6858000"/>
              <a:gd name="connsiteX144" fmla="*/ 685926 w 7467600"/>
              <a:gd name="connsiteY144" fmla="*/ 4703069 h 6858000"/>
              <a:gd name="connsiteX145" fmla="*/ 684248 w 7467600"/>
              <a:gd name="connsiteY145" fmla="*/ 4706721 h 6858000"/>
              <a:gd name="connsiteX146" fmla="*/ 1423113 w 7467600"/>
              <a:gd name="connsiteY146" fmla="*/ 3874565 h 6858000"/>
              <a:gd name="connsiteX147" fmla="*/ 3316479 w 7467600"/>
              <a:gd name="connsiteY147" fmla="*/ 3872136 h 6858000"/>
              <a:gd name="connsiteX148" fmla="*/ 3546806 w 7467600"/>
              <a:gd name="connsiteY148" fmla="*/ 4356139 h 6858000"/>
              <a:gd name="connsiteX149" fmla="*/ 3364433 w 7467600"/>
              <a:gd name="connsiteY149" fmla="*/ 3953121 h 6858000"/>
              <a:gd name="connsiteX150" fmla="*/ 3316479 w 7467600"/>
              <a:gd name="connsiteY150" fmla="*/ 3872136 h 6858000"/>
              <a:gd name="connsiteX151" fmla="*/ 3291335 w 7467600"/>
              <a:gd name="connsiteY151" fmla="*/ 3767420 h 6858000"/>
              <a:gd name="connsiteX152" fmla="*/ 3390805 w 7467600"/>
              <a:gd name="connsiteY152" fmla="*/ 3937163 h 6858000"/>
              <a:gd name="connsiteX153" fmla="*/ 3579062 w 7467600"/>
              <a:gd name="connsiteY153" fmla="*/ 4359040 h 6858000"/>
              <a:gd name="connsiteX154" fmla="*/ 3467355 w 7467600"/>
              <a:gd name="connsiteY154" fmla="*/ 3988130 h 6858000"/>
              <a:gd name="connsiteX155" fmla="*/ 3310753 w 7467600"/>
              <a:gd name="connsiteY155" fmla="*/ 3787140 h 6858000"/>
              <a:gd name="connsiteX156" fmla="*/ 3291335 w 7467600"/>
              <a:gd name="connsiteY156" fmla="*/ 3767420 h 6858000"/>
              <a:gd name="connsiteX157" fmla="*/ 1635889 w 7467600"/>
              <a:gd name="connsiteY157" fmla="*/ 3709494 h 6858000"/>
              <a:gd name="connsiteX158" fmla="*/ 1634800 w 7467600"/>
              <a:gd name="connsiteY158" fmla="*/ 3731111 h 6858000"/>
              <a:gd name="connsiteX159" fmla="*/ 1635889 w 7467600"/>
              <a:gd name="connsiteY159" fmla="*/ 3709494 h 6858000"/>
              <a:gd name="connsiteX160" fmla="*/ 1510397 w 7467600"/>
              <a:gd name="connsiteY160" fmla="*/ 3684705 h 6858000"/>
              <a:gd name="connsiteX161" fmla="*/ 1146550 w 7467600"/>
              <a:gd name="connsiteY161" fmla="*/ 3802012 h 6858000"/>
              <a:gd name="connsiteX162" fmla="*/ 698834 w 7467600"/>
              <a:gd name="connsiteY162" fmla="*/ 3952272 h 6858000"/>
              <a:gd name="connsiteX163" fmla="*/ 34256 w 7467600"/>
              <a:gd name="connsiteY163" fmla="*/ 4347603 h 6858000"/>
              <a:gd name="connsiteX164" fmla="*/ 527241 w 7467600"/>
              <a:gd name="connsiteY164" fmla="*/ 4065078 h 6858000"/>
              <a:gd name="connsiteX165" fmla="*/ 1510397 w 7467600"/>
              <a:gd name="connsiteY165" fmla="*/ 3684705 h 6858000"/>
              <a:gd name="connsiteX166" fmla="*/ 1313114 w 7467600"/>
              <a:gd name="connsiteY166" fmla="*/ 3655216 h 6858000"/>
              <a:gd name="connsiteX167" fmla="*/ 1109304 w 7467600"/>
              <a:gd name="connsiteY167" fmla="*/ 3669030 h 6858000"/>
              <a:gd name="connsiteX168" fmla="*/ 8129 w 7467600"/>
              <a:gd name="connsiteY168" fmla="*/ 4330519 h 6858000"/>
              <a:gd name="connsiteX169" fmla="*/ 687572 w 7467600"/>
              <a:gd name="connsiteY169" fmla="*/ 3925629 h 6858000"/>
              <a:gd name="connsiteX170" fmla="*/ 1138365 w 7467600"/>
              <a:gd name="connsiteY170" fmla="*/ 3774515 h 6858000"/>
              <a:gd name="connsiteX171" fmla="*/ 1505579 w 7467600"/>
              <a:gd name="connsiteY171" fmla="*/ 3655526 h 6858000"/>
              <a:gd name="connsiteX172" fmla="*/ 1313114 w 7467600"/>
              <a:gd name="connsiteY172" fmla="*/ 3655216 h 6858000"/>
              <a:gd name="connsiteX173" fmla="*/ 3655073 w 7467600"/>
              <a:gd name="connsiteY173" fmla="*/ 3650884 h 6858000"/>
              <a:gd name="connsiteX174" fmla="*/ 3989938 w 7467600"/>
              <a:gd name="connsiteY174" fmla="*/ 3991685 h 6858000"/>
              <a:gd name="connsiteX175" fmla="*/ 4393907 w 7467600"/>
              <a:gd name="connsiteY175" fmla="*/ 4261258 h 6858000"/>
              <a:gd name="connsiteX176" fmla="*/ 4648051 w 7467600"/>
              <a:gd name="connsiteY176" fmla="*/ 4374051 h 6858000"/>
              <a:gd name="connsiteX177" fmla="*/ 4383389 w 7467600"/>
              <a:gd name="connsiteY177" fmla="*/ 4184369 h 6858000"/>
              <a:gd name="connsiteX178" fmla="*/ 4165508 w 7467600"/>
              <a:gd name="connsiteY178" fmla="*/ 4035196 h 6858000"/>
              <a:gd name="connsiteX179" fmla="*/ 4068162 w 7467600"/>
              <a:gd name="connsiteY179" fmla="*/ 3953394 h 6858000"/>
              <a:gd name="connsiteX180" fmla="*/ 3981416 w 7467600"/>
              <a:gd name="connsiteY180" fmla="*/ 3880482 h 6858000"/>
              <a:gd name="connsiteX181" fmla="*/ 3800147 w 7467600"/>
              <a:gd name="connsiteY181" fmla="*/ 3749872 h 6858000"/>
              <a:gd name="connsiteX182" fmla="*/ 3655073 w 7467600"/>
              <a:gd name="connsiteY182" fmla="*/ 3650884 h 6858000"/>
              <a:gd name="connsiteX183" fmla="*/ 3670252 w 7467600"/>
              <a:gd name="connsiteY183" fmla="*/ 3622798 h 6858000"/>
              <a:gd name="connsiteX184" fmla="*/ 3817258 w 7467600"/>
              <a:gd name="connsiteY184" fmla="*/ 3723577 h 6858000"/>
              <a:gd name="connsiteX185" fmla="*/ 4000461 w 7467600"/>
              <a:gd name="connsiteY185" fmla="*/ 3855966 h 6858000"/>
              <a:gd name="connsiteX186" fmla="*/ 4088180 w 7467600"/>
              <a:gd name="connsiteY186" fmla="*/ 3929774 h 6858000"/>
              <a:gd name="connsiteX187" fmla="*/ 4184555 w 7467600"/>
              <a:gd name="connsiteY187" fmla="*/ 4010683 h 6858000"/>
              <a:gd name="connsiteX188" fmla="*/ 4399563 w 7467600"/>
              <a:gd name="connsiteY188" fmla="*/ 4158106 h 6858000"/>
              <a:gd name="connsiteX189" fmla="*/ 4684469 w 7467600"/>
              <a:gd name="connsiteY189" fmla="*/ 4364680 h 6858000"/>
              <a:gd name="connsiteX190" fmla="*/ 4690271 w 7467600"/>
              <a:gd name="connsiteY190" fmla="*/ 4370034 h 6858000"/>
              <a:gd name="connsiteX191" fmla="*/ 4136093 w 7467600"/>
              <a:gd name="connsiteY191" fmla="*/ 3858466 h 6858000"/>
              <a:gd name="connsiteX192" fmla="*/ 3670252 w 7467600"/>
              <a:gd name="connsiteY192" fmla="*/ 3622798 h 6858000"/>
              <a:gd name="connsiteX193" fmla="*/ 4440129 w 7467600"/>
              <a:gd name="connsiteY193" fmla="*/ 3448571 h 6858000"/>
              <a:gd name="connsiteX194" fmla="*/ 4856525 w 7467600"/>
              <a:gd name="connsiteY194" fmla="*/ 3915351 h 6858000"/>
              <a:gd name="connsiteX195" fmla="*/ 5059055 w 7467600"/>
              <a:gd name="connsiteY195" fmla="*/ 4108918 h 6858000"/>
              <a:gd name="connsiteX196" fmla="*/ 5290070 w 7467600"/>
              <a:gd name="connsiteY196" fmla="*/ 4263619 h 6858000"/>
              <a:gd name="connsiteX197" fmla="*/ 4834991 w 7467600"/>
              <a:gd name="connsiteY197" fmla="*/ 3830985 h 6858000"/>
              <a:gd name="connsiteX198" fmla="*/ 4440129 w 7467600"/>
              <a:gd name="connsiteY198" fmla="*/ 3448571 h 6858000"/>
              <a:gd name="connsiteX199" fmla="*/ 4441737 w 7467600"/>
              <a:gd name="connsiteY199" fmla="*/ 3399734 h 6858000"/>
              <a:gd name="connsiteX200" fmla="*/ 4431236 w 7467600"/>
              <a:gd name="connsiteY200" fmla="*/ 3400954 h 6858000"/>
              <a:gd name="connsiteX201" fmla="*/ 4557150 w 7467600"/>
              <a:gd name="connsiteY201" fmla="*/ 3510023 h 6858000"/>
              <a:gd name="connsiteX202" fmla="*/ 4856936 w 7467600"/>
              <a:gd name="connsiteY202" fmla="*/ 3809146 h 6858000"/>
              <a:gd name="connsiteX203" fmla="*/ 5111996 w 7467600"/>
              <a:gd name="connsiteY203" fmla="*/ 4065759 h 6858000"/>
              <a:gd name="connsiteX204" fmla="*/ 5388878 w 7467600"/>
              <a:gd name="connsiteY204" fmla="*/ 4300185 h 6858000"/>
              <a:gd name="connsiteX205" fmla="*/ 5425556 w 7467600"/>
              <a:gd name="connsiteY205" fmla="*/ 4308967 h 6858000"/>
              <a:gd name="connsiteX206" fmla="*/ 4943646 w 7467600"/>
              <a:gd name="connsiteY206" fmla="*/ 3822916 h 6858000"/>
              <a:gd name="connsiteX207" fmla="*/ 4594837 w 7467600"/>
              <a:gd name="connsiteY207" fmla="*/ 3532274 h 6858000"/>
              <a:gd name="connsiteX208" fmla="*/ 4441737 w 7467600"/>
              <a:gd name="connsiteY208" fmla="*/ 3399734 h 6858000"/>
              <a:gd name="connsiteX209" fmla="*/ 5425834 w 7467600"/>
              <a:gd name="connsiteY209" fmla="*/ 3162785 h 6858000"/>
              <a:gd name="connsiteX210" fmla="*/ 5401644 w 7467600"/>
              <a:gd name="connsiteY210" fmla="*/ 3617847 h 6858000"/>
              <a:gd name="connsiteX211" fmla="*/ 5467256 w 7467600"/>
              <a:gd name="connsiteY211" fmla="*/ 4175494 h 6858000"/>
              <a:gd name="connsiteX212" fmla="*/ 5448069 w 7467600"/>
              <a:gd name="connsiteY212" fmla="*/ 3567554 h 6858000"/>
              <a:gd name="connsiteX213" fmla="*/ 5425834 w 7467600"/>
              <a:gd name="connsiteY213" fmla="*/ 3162785 h 6858000"/>
              <a:gd name="connsiteX214" fmla="*/ 1318687 w 7467600"/>
              <a:gd name="connsiteY214" fmla="*/ 3113840 h 6858000"/>
              <a:gd name="connsiteX215" fmla="*/ 1066793 w 7467600"/>
              <a:gd name="connsiteY215" fmla="*/ 3212171 h 6858000"/>
              <a:gd name="connsiteX216" fmla="*/ 993319 w 7467600"/>
              <a:gd name="connsiteY216" fmla="*/ 3247648 h 6858000"/>
              <a:gd name="connsiteX217" fmla="*/ 853081 w 7467600"/>
              <a:gd name="connsiteY217" fmla="*/ 3312410 h 6858000"/>
              <a:gd name="connsiteX218" fmla="*/ 805957 w 7467600"/>
              <a:gd name="connsiteY218" fmla="*/ 3330443 h 6858000"/>
              <a:gd name="connsiteX219" fmla="*/ 1318687 w 7467600"/>
              <a:gd name="connsiteY219" fmla="*/ 3113840 h 6858000"/>
              <a:gd name="connsiteX220" fmla="*/ 5453702 w 7467600"/>
              <a:gd name="connsiteY220" fmla="*/ 3090882 h 6858000"/>
              <a:gd name="connsiteX221" fmla="*/ 5480135 w 7467600"/>
              <a:gd name="connsiteY221" fmla="*/ 3565802 h 6858000"/>
              <a:gd name="connsiteX222" fmla="*/ 5499023 w 7467600"/>
              <a:gd name="connsiteY222" fmla="*/ 4166310 h 6858000"/>
              <a:gd name="connsiteX223" fmla="*/ 5547022 w 7467600"/>
              <a:gd name="connsiteY223" fmla="*/ 3607838 h 6858000"/>
              <a:gd name="connsiteX224" fmla="*/ 5515964 w 7467600"/>
              <a:gd name="connsiteY224" fmla="*/ 3378541 h 6858000"/>
              <a:gd name="connsiteX225" fmla="*/ 5453702 w 7467600"/>
              <a:gd name="connsiteY225" fmla="*/ 3090882 h 6858000"/>
              <a:gd name="connsiteX226" fmla="*/ 1238695 w 7467600"/>
              <a:gd name="connsiteY226" fmla="*/ 3076820 h 6858000"/>
              <a:gd name="connsiteX227" fmla="*/ 716371 w 7467600"/>
              <a:gd name="connsiteY227" fmla="*/ 3293249 h 6858000"/>
              <a:gd name="connsiteX228" fmla="*/ 579522 w 7467600"/>
              <a:gd name="connsiteY228" fmla="*/ 3371759 h 6858000"/>
              <a:gd name="connsiteX229" fmla="*/ 600288 w 7467600"/>
              <a:gd name="connsiteY229" fmla="*/ 3365555 h 6858000"/>
              <a:gd name="connsiteX230" fmla="*/ 840692 w 7467600"/>
              <a:gd name="connsiteY230" fmla="*/ 3284921 h 6858000"/>
              <a:gd name="connsiteX231" fmla="*/ 979248 w 7467600"/>
              <a:gd name="connsiteY231" fmla="*/ 3221003 h 6858000"/>
              <a:gd name="connsiteX232" fmla="*/ 1053282 w 7467600"/>
              <a:gd name="connsiteY232" fmla="*/ 3185247 h 6858000"/>
              <a:gd name="connsiteX233" fmla="*/ 1320603 w 7467600"/>
              <a:gd name="connsiteY233" fmla="*/ 3081281 h 6858000"/>
              <a:gd name="connsiteX234" fmla="*/ 1238695 w 7467600"/>
              <a:gd name="connsiteY234" fmla="*/ 3076820 h 6858000"/>
              <a:gd name="connsiteX235" fmla="*/ 5425627 w 7467600"/>
              <a:gd name="connsiteY235" fmla="*/ 2954192 h 6858000"/>
              <a:gd name="connsiteX236" fmla="*/ 5470770 w 7467600"/>
              <a:gd name="connsiteY236" fmla="*/ 3005435 h 6858000"/>
              <a:gd name="connsiteX237" fmla="*/ 5519779 w 7467600"/>
              <a:gd name="connsiteY237" fmla="*/ 4359223 h 6858000"/>
              <a:gd name="connsiteX238" fmla="*/ 5520293 w 7467600"/>
              <a:gd name="connsiteY238" fmla="*/ 4360602 h 6858000"/>
              <a:gd name="connsiteX239" fmla="*/ 5767221 w 7467600"/>
              <a:gd name="connsiteY239" fmla="*/ 4665564 h 6858000"/>
              <a:gd name="connsiteX240" fmla="*/ 6937169 w 7467600"/>
              <a:gd name="connsiteY240" fmla="*/ 4815941 h 6858000"/>
              <a:gd name="connsiteX241" fmla="*/ 6953922 w 7467600"/>
              <a:gd name="connsiteY241" fmla="*/ 4890068 h 6858000"/>
              <a:gd name="connsiteX242" fmla="*/ 6071359 w 7467600"/>
              <a:gd name="connsiteY242" fmla="*/ 4770770 h 6858000"/>
              <a:gd name="connsiteX243" fmla="*/ 6038839 w 7467600"/>
              <a:gd name="connsiteY243" fmla="*/ 4764474 h 6858000"/>
              <a:gd name="connsiteX244" fmla="*/ 6038706 w 7467600"/>
              <a:gd name="connsiteY244" fmla="*/ 4763847 h 6858000"/>
              <a:gd name="connsiteX245" fmla="*/ 6037784 w 7467600"/>
              <a:gd name="connsiteY245" fmla="*/ 4764270 h 6858000"/>
              <a:gd name="connsiteX246" fmla="*/ 6038839 w 7467600"/>
              <a:gd name="connsiteY246" fmla="*/ 4764474 h 6858000"/>
              <a:gd name="connsiteX247" fmla="*/ 6040338 w 7467600"/>
              <a:gd name="connsiteY247" fmla="*/ 4771418 h 6858000"/>
              <a:gd name="connsiteX248" fmla="*/ 6024488 w 7467600"/>
              <a:gd name="connsiteY248" fmla="*/ 4809903 h 6858000"/>
              <a:gd name="connsiteX249" fmla="*/ 5599771 w 7467600"/>
              <a:gd name="connsiteY249" fmla="*/ 5509652 h 6858000"/>
              <a:gd name="connsiteX250" fmla="*/ 5548843 w 7467600"/>
              <a:gd name="connsiteY250" fmla="*/ 5563845 h 6858000"/>
              <a:gd name="connsiteX251" fmla="*/ 5940952 w 7467600"/>
              <a:gd name="connsiteY251" fmla="*/ 6250028 h 6858000"/>
              <a:gd name="connsiteX252" fmla="*/ 6043441 w 7467600"/>
              <a:gd name="connsiteY252" fmla="*/ 6665847 h 6858000"/>
              <a:gd name="connsiteX253" fmla="*/ 6093432 w 7467600"/>
              <a:gd name="connsiteY253" fmla="*/ 6858000 h 6858000"/>
              <a:gd name="connsiteX254" fmla="*/ 6034344 w 7467600"/>
              <a:gd name="connsiteY254" fmla="*/ 6858000 h 6858000"/>
              <a:gd name="connsiteX255" fmla="*/ 6026679 w 7467600"/>
              <a:gd name="connsiteY255" fmla="*/ 6836959 h 6858000"/>
              <a:gd name="connsiteX256" fmla="*/ 5800441 w 7467600"/>
              <a:gd name="connsiteY256" fmla="*/ 6335286 h 6858000"/>
              <a:gd name="connsiteX257" fmla="*/ 5526562 w 7467600"/>
              <a:gd name="connsiteY257" fmla="*/ 5705388 h 6858000"/>
              <a:gd name="connsiteX258" fmla="*/ 5519640 w 7467600"/>
              <a:gd name="connsiteY258" fmla="*/ 5683774 h 6858000"/>
              <a:gd name="connsiteX259" fmla="*/ 5844559 w 7467600"/>
              <a:gd name="connsiteY259" fmla="*/ 6553349 h 6858000"/>
              <a:gd name="connsiteX260" fmla="*/ 5975994 w 7467600"/>
              <a:gd name="connsiteY260" fmla="*/ 6858000 h 6858000"/>
              <a:gd name="connsiteX261" fmla="*/ 5898547 w 7467600"/>
              <a:gd name="connsiteY261" fmla="*/ 6858000 h 6858000"/>
              <a:gd name="connsiteX262" fmla="*/ 5682041 w 7467600"/>
              <a:gd name="connsiteY262" fmla="*/ 6355860 h 6858000"/>
              <a:gd name="connsiteX263" fmla="*/ 5461758 w 7467600"/>
              <a:gd name="connsiteY263" fmla="*/ 5820220 h 6858000"/>
              <a:gd name="connsiteX264" fmla="*/ 5237282 w 7467600"/>
              <a:gd name="connsiteY264" fmla="*/ 6579086 h 6858000"/>
              <a:gd name="connsiteX265" fmla="*/ 5115009 w 7467600"/>
              <a:gd name="connsiteY265" fmla="*/ 6858000 h 6858000"/>
              <a:gd name="connsiteX266" fmla="*/ 5028074 w 7467600"/>
              <a:gd name="connsiteY266" fmla="*/ 6858000 h 6858000"/>
              <a:gd name="connsiteX267" fmla="*/ 5079508 w 7467600"/>
              <a:gd name="connsiteY267" fmla="*/ 6749074 h 6858000"/>
              <a:gd name="connsiteX268" fmla="*/ 5371846 w 7467600"/>
              <a:gd name="connsiteY268" fmla="*/ 5924413 h 6858000"/>
              <a:gd name="connsiteX269" fmla="*/ 5270512 w 7467600"/>
              <a:gd name="connsiteY269" fmla="*/ 6138975 h 6858000"/>
              <a:gd name="connsiteX270" fmla="*/ 5062409 w 7467600"/>
              <a:gd name="connsiteY270" fmla="*/ 6653544 h 6858000"/>
              <a:gd name="connsiteX271" fmla="*/ 5036628 w 7467600"/>
              <a:gd name="connsiteY271" fmla="*/ 6754247 h 6858000"/>
              <a:gd name="connsiteX272" fmla="*/ 5009112 w 7467600"/>
              <a:gd name="connsiteY272" fmla="*/ 6858000 h 6858000"/>
              <a:gd name="connsiteX273" fmla="*/ 4976679 w 7467600"/>
              <a:gd name="connsiteY273" fmla="*/ 6858000 h 6858000"/>
              <a:gd name="connsiteX274" fmla="*/ 5006537 w 7467600"/>
              <a:gd name="connsiteY274" fmla="*/ 6747068 h 6858000"/>
              <a:gd name="connsiteX275" fmla="*/ 5032723 w 7467600"/>
              <a:gd name="connsiteY275" fmla="*/ 6644957 h 6858000"/>
              <a:gd name="connsiteX276" fmla="*/ 5242949 w 7467600"/>
              <a:gd name="connsiteY276" fmla="*/ 6125175 h 6858000"/>
              <a:gd name="connsiteX277" fmla="*/ 5286321 w 7467600"/>
              <a:gd name="connsiteY277" fmla="*/ 6033555 h 6858000"/>
              <a:gd name="connsiteX278" fmla="*/ 5008210 w 7467600"/>
              <a:gd name="connsiteY278" fmla="*/ 6649194 h 6858000"/>
              <a:gd name="connsiteX279" fmla="*/ 4986321 w 7467600"/>
              <a:gd name="connsiteY279" fmla="*/ 6765687 h 6858000"/>
              <a:gd name="connsiteX280" fmla="*/ 4973474 w 7467600"/>
              <a:gd name="connsiteY280" fmla="*/ 6858000 h 6858000"/>
              <a:gd name="connsiteX281" fmla="*/ 4907178 w 7467600"/>
              <a:gd name="connsiteY281" fmla="*/ 6858000 h 6858000"/>
              <a:gd name="connsiteX282" fmla="*/ 4910810 w 7467600"/>
              <a:gd name="connsiteY282" fmla="*/ 6829660 h 6858000"/>
              <a:gd name="connsiteX283" fmla="*/ 4987461 w 7467600"/>
              <a:gd name="connsiteY283" fmla="*/ 6432994 h 6858000"/>
              <a:gd name="connsiteX284" fmla="*/ 5179262 w 7467600"/>
              <a:gd name="connsiteY284" fmla="*/ 6035044 h 6858000"/>
              <a:gd name="connsiteX285" fmla="*/ 4689678 w 7467600"/>
              <a:gd name="connsiteY285" fmla="*/ 6440241 h 6858000"/>
              <a:gd name="connsiteX286" fmla="*/ 4477543 w 7467600"/>
              <a:gd name="connsiteY286" fmla="*/ 6674836 h 6858000"/>
              <a:gd name="connsiteX287" fmla="*/ 4329957 w 7467600"/>
              <a:gd name="connsiteY287" fmla="*/ 6858000 h 6858000"/>
              <a:gd name="connsiteX288" fmla="*/ 4218595 w 7467600"/>
              <a:gd name="connsiteY288" fmla="*/ 6858000 h 6858000"/>
              <a:gd name="connsiteX289" fmla="*/ 4368888 w 7467600"/>
              <a:gd name="connsiteY289" fmla="*/ 6668412 h 6858000"/>
              <a:gd name="connsiteX290" fmla="*/ 4563091 w 7467600"/>
              <a:gd name="connsiteY290" fmla="*/ 6442508 h 6858000"/>
              <a:gd name="connsiteX291" fmla="*/ 5387324 w 7467600"/>
              <a:gd name="connsiteY291" fmla="*/ 5705830 h 6858000"/>
              <a:gd name="connsiteX292" fmla="*/ 5073620 w 7467600"/>
              <a:gd name="connsiteY292" fmla="*/ 5955437 h 6858000"/>
              <a:gd name="connsiteX293" fmla="*/ 4689789 w 7467600"/>
              <a:gd name="connsiteY293" fmla="*/ 6268382 h 6858000"/>
              <a:gd name="connsiteX294" fmla="*/ 4418722 w 7467600"/>
              <a:gd name="connsiteY294" fmla="*/ 6570886 h 6858000"/>
              <a:gd name="connsiteX295" fmla="*/ 4214944 w 7467600"/>
              <a:gd name="connsiteY295" fmla="*/ 6858000 h 6858000"/>
              <a:gd name="connsiteX296" fmla="*/ 4177898 w 7467600"/>
              <a:gd name="connsiteY296" fmla="*/ 6858000 h 6858000"/>
              <a:gd name="connsiteX297" fmla="*/ 4391597 w 7467600"/>
              <a:gd name="connsiteY297" fmla="*/ 6556370 h 6858000"/>
              <a:gd name="connsiteX298" fmla="*/ 4668889 w 7467600"/>
              <a:gd name="connsiteY298" fmla="*/ 6246399 h 6858000"/>
              <a:gd name="connsiteX299" fmla="*/ 5055427 w 7467600"/>
              <a:gd name="connsiteY299" fmla="*/ 5931476 h 6858000"/>
              <a:gd name="connsiteX300" fmla="*/ 5371814 w 7467600"/>
              <a:gd name="connsiteY300" fmla="*/ 5678975 h 6858000"/>
              <a:gd name="connsiteX301" fmla="*/ 4987918 w 7467600"/>
              <a:gd name="connsiteY301" fmla="*/ 5838701 h 6858000"/>
              <a:gd name="connsiteX302" fmla="*/ 4317146 w 7467600"/>
              <a:gd name="connsiteY302" fmla="*/ 6587716 h 6858000"/>
              <a:gd name="connsiteX303" fmla="*/ 4171627 w 7467600"/>
              <a:gd name="connsiteY303" fmla="*/ 6858000 h 6858000"/>
              <a:gd name="connsiteX304" fmla="*/ 4081585 w 7467600"/>
              <a:gd name="connsiteY304" fmla="*/ 6858000 h 6858000"/>
              <a:gd name="connsiteX305" fmla="*/ 4238603 w 7467600"/>
              <a:gd name="connsiteY305" fmla="*/ 6559341 h 6858000"/>
              <a:gd name="connsiteX306" fmla="*/ 4778333 w 7467600"/>
              <a:gd name="connsiteY306" fmla="*/ 5873626 h 6858000"/>
              <a:gd name="connsiteX307" fmla="*/ 5414185 w 7467600"/>
              <a:gd name="connsiteY307" fmla="*/ 5573882 h 6858000"/>
              <a:gd name="connsiteX308" fmla="*/ 5959648 w 7467600"/>
              <a:gd name="connsiteY308" fmla="*/ 4760797 h 6858000"/>
              <a:gd name="connsiteX309" fmla="*/ 5355019 w 7467600"/>
              <a:gd name="connsiteY309" fmla="*/ 4734672 h 6858000"/>
              <a:gd name="connsiteX310" fmla="*/ 5083565 w 7467600"/>
              <a:gd name="connsiteY310" fmla="*/ 5179121 h 6858000"/>
              <a:gd name="connsiteX311" fmla="*/ 4713577 w 7467600"/>
              <a:gd name="connsiteY311" fmla="*/ 5616803 h 6858000"/>
              <a:gd name="connsiteX312" fmla="*/ 3989559 w 7467600"/>
              <a:gd name="connsiteY312" fmla="*/ 6145945 h 6858000"/>
              <a:gd name="connsiteX313" fmla="*/ 3939824 w 7467600"/>
              <a:gd name="connsiteY313" fmla="*/ 6066900 h 6858000"/>
              <a:gd name="connsiteX314" fmla="*/ 4584537 w 7467600"/>
              <a:gd name="connsiteY314" fmla="*/ 5324826 h 6858000"/>
              <a:gd name="connsiteX315" fmla="*/ 5037105 w 7467600"/>
              <a:gd name="connsiteY315" fmla="*/ 5088765 h 6858000"/>
              <a:gd name="connsiteX316" fmla="*/ 5039930 w 7467600"/>
              <a:gd name="connsiteY316" fmla="*/ 5089585 h 6858000"/>
              <a:gd name="connsiteX317" fmla="*/ 5263764 w 7467600"/>
              <a:gd name="connsiteY317" fmla="*/ 4735525 h 6858000"/>
              <a:gd name="connsiteX318" fmla="*/ 4086300 w 7467600"/>
              <a:gd name="connsiteY318" fmla="*/ 4884599 h 6858000"/>
              <a:gd name="connsiteX319" fmla="*/ 4085485 w 7467600"/>
              <a:gd name="connsiteY319" fmla="*/ 4899070 h 6858000"/>
              <a:gd name="connsiteX320" fmla="*/ 3871915 w 7467600"/>
              <a:gd name="connsiteY320" fmla="*/ 5253645 h 6858000"/>
              <a:gd name="connsiteX321" fmla="*/ 3799374 w 7467600"/>
              <a:gd name="connsiteY321" fmla="*/ 5466127 h 6858000"/>
              <a:gd name="connsiteX322" fmla="*/ 3498850 w 7467600"/>
              <a:gd name="connsiteY322" fmla="*/ 6661888 h 6858000"/>
              <a:gd name="connsiteX323" fmla="*/ 3399216 w 7467600"/>
              <a:gd name="connsiteY323" fmla="*/ 6858000 h 6858000"/>
              <a:gd name="connsiteX324" fmla="*/ 3303688 w 7467600"/>
              <a:gd name="connsiteY324" fmla="*/ 6858000 h 6858000"/>
              <a:gd name="connsiteX325" fmla="*/ 3391774 w 7467600"/>
              <a:gd name="connsiteY325" fmla="*/ 6697181 h 6858000"/>
              <a:gd name="connsiteX326" fmla="*/ 3735540 w 7467600"/>
              <a:gd name="connsiteY326" fmla="*/ 5546923 h 6858000"/>
              <a:gd name="connsiteX327" fmla="*/ 3729438 w 7467600"/>
              <a:gd name="connsiteY327" fmla="*/ 5569058 h 6858000"/>
              <a:gd name="connsiteX328" fmla="*/ 3707782 w 7467600"/>
              <a:gd name="connsiteY328" fmla="*/ 5644908 h 6858000"/>
              <a:gd name="connsiteX329" fmla="*/ 3583827 w 7467600"/>
              <a:gd name="connsiteY329" fmla="*/ 6039215 h 6858000"/>
              <a:gd name="connsiteX330" fmla="*/ 3547861 w 7467600"/>
              <a:gd name="connsiteY330" fmla="*/ 6129609 h 6858000"/>
              <a:gd name="connsiteX331" fmla="*/ 3490905 w 7467600"/>
              <a:gd name="connsiteY331" fmla="*/ 6277660 h 6858000"/>
              <a:gd name="connsiteX332" fmla="*/ 3455859 w 7467600"/>
              <a:gd name="connsiteY332" fmla="*/ 6391301 h 6858000"/>
              <a:gd name="connsiteX333" fmla="*/ 3429112 w 7467600"/>
              <a:gd name="connsiteY333" fmla="*/ 6479469 h 6858000"/>
              <a:gd name="connsiteX334" fmla="*/ 3304862 w 7467600"/>
              <a:gd name="connsiteY334" fmla="*/ 6796476 h 6858000"/>
              <a:gd name="connsiteX335" fmla="*/ 3276071 w 7467600"/>
              <a:gd name="connsiteY335" fmla="*/ 6858000 h 6858000"/>
              <a:gd name="connsiteX336" fmla="*/ 3240805 w 7467600"/>
              <a:gd name="connsiteY336" fmla="*/ 6858000 h 6858000"/>
              <a:gd name="connsiteX337" fmla="*/ 3275917 w 7467600"/>
              <a:gd name="connsiteY337" fmla="*/ 6783192 h 6858000"/>
              <a:gd name="connsiteX338" fmla="*/ 3399358 w 7467600"/>
              <a:gd name="connsiteY338" fmla="*/ 6469011 h 6858000"/>
              <a:gd name="connsiteX339" fmla="*/ 3425650 w 7467600"/>
              <a:gd name="connsiteY339" fmla="*/ 6381333 h 6858000"/>
              <a:gd name="connsiteX340" fmla="*/ 3460661 w 7467600"/>
              <a:gd name="connsiteY340" fmla="*/ 6266763 h 6858000"/>
              <a:gd name="connsiteX341" fmla="*/ 3518021 w 7467600"/>
              <a:gd name="connsiteY341" fmla="*/ 6117298 h 6858000"/>
              <a:gd name="connsiteX342" fmla="*/ 3554035 w 7467600"/>
              <a:gd name="connsiteY342" fmla="*/ 6027832 h 6858000"/>
              <a:gd name="connsiteX343" fmla="*/ 3677174 w 7467600"/>
              <a:gd name="connsiteY343" fmla="*/ 5636351 h 6858000"/>
              <a:gd name="connsiteX344" fmla="*/ 3698819 w 7467600"/>
              <a:gd name="connsiteY344" fmla="*/ 5560503 h 6858000"/>
              <a:gd name="connsiteX345" fmla="*/ 3702094 w 7467600"/>
              <a:gd name="connsiteY345" fmla="*/ 5549194 h 6858000"/>
              <a:gd name="connsiteX346" fmla="*/ 3398355 w 7467600"/>
              <a:gd name="connsiteY346" fmla="*/ 6094603 h 6858000"/>
              <a:gd name="connsiteX347" fmla="*/ 3193941 w 7467600"/>
              <a:gd name="connsiteY347" fmla="*/ 6798775 h 6858000"/>
              <a:gd name="connsiteX348" fmla="*/ 3184140 w 7467600"/>
              <a:gd name="connsiteY348" fmla="*/ 6858000 h 6858000"/>
              <a:gd name="connsiteX349" fmla="*/ 3099978 w 7467600"/>
              <a:gd name="connsiteY349" fmla="*/ 6858000 h 6858000"/>
              <a:gd name="connsiteX350" fmla="*/ 3101556 w 7467600"/>
              <a:gd name="connsiteY350" fmla="*/ 6843337 h 6858000"/>
              <a:gd name="connsiteX351" fmla="*/ 3370162 w 7467600"/>
              <a:gd name="connsiteY351" fmla="*/ 5785550 h 6858000"/>
              <a:gd name="connsiteX352" fmla="*/ 3746477 w 7467600"/>
              <a:gd name="connsiteY352" fmla="*/ 5377889 h 6858000"/>
              <a:gd name="connsiteX353" fmla="*/ 3863399 w 7467600"/>
              <a:gd name="connsiteY353" fmla="*/ 5087257 h 6858000"/>
              <a:gd name="connsiteX354" fmla="*/ 3968712 w 7467600"/>
              <a:gd name="connsiteY354" fmla="*/ 4913989 h 6858000"/>
              <a:gd name="connsiteX355" fmla="*/ 2792390 w 7467600"/>
              <a:gd name="connsiteY355" fmla="*/ 5382974 h 6858000"/>
              <a:gd name="connsiteX356" fmla="*/ 2714982 w 7467600"/>
              <a:gd name="connsiteY356" fmla="*/ 5427051 h 6858000"/>
              <a:gd name="connsiteX357" fmla="*/ 2813361 w 7467600"/>
              <a:gd name="connsiteY357" fmla="*/ 6023912 h 6858000"/>
              <a:gd name="connsiteX358" fmla="*/ 2688430 w 7467600"/>
              <a:gd name="connsiteY358" fmla="*/ 6801564 h 6858000"/>
              <a:gd name="connsiteX359" fmla="*/ 2629626 w 7467600"/>
              <a:gd name="connsiteY359" fmla="*/ 6763394 h 6858000"/>
              <a:gd name="connsiteX360" fmla="*/ 2565328 w 7467600"/>
              <a:gd name="connsiteY360" fmla="*/ 5516399 h 6858000"/>
              <a:gd name="connsiteX361" fmla="*/ 1922999 w 7467600"/>
              <a:gd name="connsiteY361" fmla="*/ 5980343 h 6858000"/>
              <a:gd name="connsiteX362" fmla="*/ 1950261 w 7467600"/>
              <a:gd name="connsiteY362" fmla="*/ 6405858 h 6858000"/>
              <a:gd name="connsiteX363" fmla="*/ 2365554 w 7467600"/>
              <a:gd name="connsiteY363" fmla="*/ 6759107 h 6858000"/>
              <a:gd name="connsiteX364" fmla="*/ 2424142 w 7467600"/>
              <a:gd name="connsiteY364" fmla="*/ 6858000 h 6858000"/>
              <a:gd name="connsiteX365" fmla="*/ 2395994 w 7467600"/>
              <a:gd name="connsiteY365" fmla="*/ 6858000 h 6858000"/>
              <a:gd name="connsiteX366" fmla="*/ 2392863 w 7467600"/>
              <a:gd name="connsiteY366" fmla="*/ 6852964 h 6858000"/>
              <a:gd name="connsiteX367" fmla="*/ 2017589 w 7467600"/>
              <a:gd name="connsiteY367" fmla="*/ 6493982 h 6858000"/>
              <a:gd name="connsiteX368" fmla="*/ 2147336 w 7467600"/>
              <a:gd name="connsiteY368" fmla="*/ 6594052 h 6858000"/>
              <a:gd name="connsiteX369" fmla="*/ 2207047 w 7467600"/>
              <a:gd name="connsiteY369" fmla="*/ 6654540 h 6858000"/>
              <a:gd name="connsiteX370" fmla="*/ 2299106 w 7467600"/>
              <a:gd name="connsiteY370" fmla="*/ 6778931 h 6858000"/>
              <a:gd name="connsiteX371" fmla="*/ 2314430 w 7467600"/>
              <a:gd name="connsiteY371" fmla="*/ 6801144 h 6858000"/>
              <a:gd name="connsiteX372" fmla="*/ 2352406 w 7467600"/>
              <a:gd name="connsiteY372" fmla="*/ 6858000 h 6858000"/>
              <a:gd name="connsiteX373" fmla="*/ 2314492 w 7467600"/>
              <a:gd name="connsiteY373" fmla="*/ 6858000 h 6858000"/>
              <a:gd name="connsiteX374" fmla="*/ 2288095 w 7467600"/>
              <a:gd name="connsiteY374" fmla="*/ 6818030 h 6858000"/>
              <a:gd name="connsiteX375" fmla="*/ 2272768 w 7467600"/>
              <a:gd name="connsiteY375" fmla="*/ 6795822 h 6858000"/>
              <a:gd name="connsiteX376" fmla="*/ 2182715 w 7467600"/>
              <a:gd name="connsiteY376" fmla="*/ 6675071 h 6858000"/>
              <a:gd name="connsiteX377" fmla="*/ 2032061 w 7467600"/>
              <a:gd name="connsiteY377" fmla="*/ 6541380 h 6858000"/>
              <a:gd name="connsiteX378" fmla="*/ 2257220 w 7467600"/>
              <a:gd name="connsiteY378" fmla="*/ 6826257 h 6858000"/>
              <a:gd name="connsiteX379" fmla="*/ 2281324 w 7467600"/>
              <a:gd name="connsiteY379" fmla="*/ 6858000 h 6858000"/>
              <a:gd name="connsiteX380" fmla="*/ 2242860 w 7467600"/>
              <a:gd name="connsiteY380" fmla="*/ 6858000 h 6858000"/>
              <a:gd name="connsiteX381" fmla="*/ 2232818 w 7467600"/>
              <a:gd name="connsiteY381" fmla="*/ 6844926 h 6858000"/>
              <a:gd name="connsiteX382" fmla="*/ 1990172 w 7467600"/>
              <a:gd name="connsiteY382" fmla="*/ 6542121 h 6858000"/>
              <a:gd name="connsiteX383" fmla="*/ 2124090 w 7467600"/>
              <a:gd name="connsiteY383" fmla="*/ 6761017 h 6858000"/>
              <a:gd name="connsiteX384" fmla="*/ 2200380 w 7467600"/>
              <a:gd name="connsiteY384" fmla="*/ 6858000 h 6858000"/>
              <a:gd name="connsiteX385" fmla="*/ 2147507 w 7467600"/>
              <a:gd name="connsiteY385" fmla="*/ 6858000 h 6858000"/>
              <a:gd name="connsiteX386" fmla="*/ 2070668 w 7467600"/>
              <a:gd name="connsiteY386" fmla="*/ 6761520 h 6858000"/>
              <a:gd name="connsiteX387" fmla="*/ 1975142 w 7467600"/>
              <a:gd name="connsiteY387" fmla="*/ 6585570 h 6858000"/>
              <a:gd name="connsiteX388" fmla="*/ 2050035 w 7467600"/>
              <a:gd name="connsiteY388" fmla="*/ 6813345 h 6858000"/>
              <a:gd name="connsiteX389" fmla="*/ 2063025 w 7467600"/>
              <a:gd name="connsiteY389" fmla="*/ 6858000 h 6858000"/>
              <a:gd name="connsiteX390" fmla="*/ 2021675 w 7467600"/>
              <a:gd name="connsiteY390" fmla="*/ 6858000 h 6858000"/>
              <a:gd name="connsiteX391" fmla="*/ 2019308 w 7467600"/>
              <a:gd name="connsiteY391" fmla="*/ 6847118 h 6858000"/>
              <a:gd name="connsiteX392" fmla="*/ 1938835 w 7467600"/>
              <a:gd name="connsiteY392" fmla="*/ 6551160 h 6858000"/>
              <a:gd name="connsiteX393" fmla="*/ 1953230 w 7467600"/>
              <a:gd name="connsiteY393" fmla="*/ 6759699 h 6858000"/>
              <a:gd name="connsiteX394" fmla="*/ 1956763 w 7467600"/>
              <a:gd name="connsiteY394" fmla="*/ 6778191 h 6858000"/>
              <a:gd name="connsiteX395" fmla="*/ 1967925 w 7467600"/>
              <a:gd name="connsiteY395" fmla="*/ 6858000 h 6858000"/>
              <a:gd name="connsiteX396" fmla="*/ 1936622 w 7467600"/>
              <a:gd name="connsiteY396" fmla="*/ 6858000 h 6858000"/>
              <a:gd name="connsiteX397" fmla="*/ 1926261 w 7467600"/>
              <a:gd name="connsiteY397" fmla="*/ 6784064 h 6858000"/>
              <a:gd name="connsiteX398" fmla="*/ 1922724 w 7467600"/>
              <a:gd name="connsiteY398" fmla="*/ 6765577 h 6858000"/>
              <a:gd name="connsiteX399" fmla="*/ 1904650 w 7467600"/>
              <a:gd name="connsiteY399" fmla="*/ 6639616 h 6858000"/>
              <a:gd name="connsiteX400" fmla="*/ 1885273 w 7467600"/>
              <a:gd name="connsiteY400" fmla="*/ 6858000 h 6858000"/>
              <a:gd name="connsiteX401" fmla="*/ 1854363 w 7467600"/>
              <a:gd name="connsiteY401" fmla="*/ 6858000 h 6858000"/>
              <a:gd name="connsiteX402" fmla="*/ 1880391 w 7467600"/>
              <a:gd name="connsiteY402" fmla="*/ 6603796 h 6858000"/>
              <a:gd name="connsiteX403" fmla="*/ 1818273 w 7467600"/>
              <a:gd name="connsiteY403" fmla="*/ 6715729 h 6858000"/>
              <a:gd name="connsiteX404" fmla="*/ 1794691 w 7467600"/>
              <a:gd name="connsiteY404" fmla="*/ 6843239 h 6858000"/>
              <a:gd name="connsiteX405" fmla="*/ 1794914 w 7467600"/>
              <a:gd name="connsiteY405" fmla="*/ 6858000 h 6858000"/>
              <a:gd name="connsiteX406" fmla="*/ 1746128 w 7467600"/>
              <a:gd name="connsiteY406" fmla="*/ 6858000 h 6858000"/>
              <a:gd name="connsiteX407" fmla="*/ 1753934 w 7467600"/>
              <a:gd name="connsiteY407" fmla="*/ 6724796 h 6858000"/>
              <a:gd name="connsiteX408" fmla="*/ 1792053 w 7467600"/>
              <a:gd name="connsiteY408" fmla="*/ 6572396 h 6858000"/>
              <a:gd name="connsiteX409" fmla="*/ 1862248 w 7467600"/>
              <a:gd name="connsiteY409" fmla="*/ 6266397 h 6858000"/>
              <a:gd name="connsiteX410" fmla="*/ 1862250 w 7467600"/>
              <a:gd name="connsiteY410" fmla="*/ 6033531 h 6858000"/>
              <a:gd name="connsiteX411" fmla="*/ 1211999 w 7467600"/>
              <a:gd name="connsiteY411" fmla="*/ 6683610 h 6858000"/>
              <a:gd name="connsiteX412" fmla="*/ 1213266 w 7467600"/>
              <a:gd name="connsiteY412" fmla="*/ 6691947 h 6858000"/>
              <a:gd name="connsiteX413" fmla="*/ 1203370 w 7467600"/>
              <a:gd name="connsiteY413" fmla="*/ 6850676 h 6858000"/>
              <a:gd name="connsiteX414" fmla="*/ 1203671 w 7467600"/>
              <a:gd name="connsiteY414" fmla="*/ 6858000 h 6858000"/>
              <a:gd name="connsiteX415" fmla="*/ 1143180 w 7467600"/>
              <a:gd name="connsiteY415" fmla="*/ 6858000 h 6858000"/>
              <a:gd name="connsiteX416" fmla="*/ 1142176 w 7467600"/>
              <a:gd name="connsiteY416" fmla="*/ 6766045 h 6858000"/>
              <a:gd name="connsiteX417" fmla="*/ 1067484 w 7467600"/>
              <a:gd name="connsiteY417" fmla="*/ 6858000 h 6858000"/>
              <a:gd name="connsiteX418" fmla="*/ 953928 w 7467600"/>
              <a:gd name="connsiteY418" fmla="*/ 6858000 h 6858000"/>
              <a:gd name="connsiteX419" fmla="*/ 959715 w 7467600"/>
              <a:gd name="connsiteY419" fmla="*/ 6850185 h 6858000"/>
              <a:gd name="connsiteX420" fmla="*/ 1483788 w 7467600"/>
              <a:gd name="connsiteY420" fmla="*/ 6259174 h 6858000"/>
              <a:gd name="connsiteX421" fmla="*/ 1100671 w 7467600"/>
              <a:gd name="connsiteY421" fmla="*/ 6252137 h 6858000"/>
              <a:gd name="connsiteX422" fmla="*/ 1090144 w 7467600"/>
              <a:gd name="connsiteY422" fmla="*/ 6256748 h 6858000"/>
              <a:gd name="connsiteX423" fmla="*/ 1095872 w 7467600"/>
              <a:gd name="connsiteY423" fmla="*/ 6271892 h 6858000"/>
              <a:gd name="connsiteX424" fmla="*/ 262785 w 7467600"/>
              <a:gd name="connsiteY424" fmla="*/ 6845450 h 6858000"/>
              <a:gd name="connsiteX425" fmla="*/ 209968 w 7467600"/>
              <a:gd name="connsiteY425" fmla="*/ 6770713 h 6858000"/>
              <a:gd name="connsiteX426" fmla="*/ 873460 w 7467600"/>
              <a:gd name="connsiteY426" fmla="*/ 6253768 h 6858000"/>
              <a:gd name="connsiteX427" fmla="*/ 192686 w 7467600"/>
              <a:gd name="connsiteY427" fmla="*/ 5849257 h 6858000"/>
              <a:gd name="connsiteX428" fmla="*/ 4696 w 7467600"/>
              <a:gd name="connsiteY428" fmla="*/ 5697668 h 6858000"/>
              <a:gd name="connsiteX429" fmla="*/ 0 w 7467600"/>
              <a:gd name="connsiteY429" fmla="*/ 5689984 h 6858000"/>
              <a:gd name="connsiteX430" fmla="*/ 0 w 7467600"/>
              <a:gd name="connsiteY430" fmla="*/ 5513472 h 6858000"/>
              <a:gd name="connsiteX431" fmla="*/ 174101 w 7467600"/>
              <a:gd name="connsiteY431" fmla="*/ 5620277 h 6858000"/>
              <a:gd name="connsiteX432" fmla="*/ 891800 w 7467600"/>
              <a:gd name="connsiteY432" fmla="*/ 6036935 h 6858000"/>
              <a:gd name="connsiteX433" fmla="*/ 1072219 w 7467600"/>
              <a:gd name="connsiteY433" fmla="*/ 6169443 h 6858000"/>
              <a:gd name="connsiteX434" fmla="*/ 1074117 w 7467600"/>
              <a:gd name="connsiteY434" fmla="*/ 6170301 h 6858000"/>
              <a:gd name="connsiteX435" fmla="*/ 1083114 w 7467600"/>
              <a:gd name="connsiteY435" fmla="*/ 6174131 h 6858000"/>
              <a:gd name="connsiteX436" fmla="*/ 1543010 w 7467600"/>
              <a:gd name="connsiteY436" fmla="*/ 6191140 h 6858000"/>
              <a:gd name="connsiteX437" fmla="*/ 1551080 w 7467600"/>
              <a:gd name="connsiteY437" fmla="*/ 6195006 h 6858000"/>
              <a:gd name="connsiteX438" fmla="*/ 2345443 w 7467600"/>
              <a:gd name="connsiteY438" fmla="*/ 5549882 h 6858000"/>
              <a:gd name="connsiteX439" fmla="*/ 1721499 w 7467600"/>
              <a:gd name="connsiteY439" fmla="*/ 5599969 h 6858000"/>
              <a:gd name="connsiteX440" fmla="*/ 767716 w 7467600"/>
              <a:gd name="connsiteY440" fmla="*/ 5472768 h 6858000"/>
              <a:gd name="connsiteX441" fmla="*/ 722147 w 7467600"/>
              <a:gd name="connsiteY441" fmla="*/ 5393091 h 6858000"/>
              <a:gd name="connsiteX442" fmla="*/ 1485552 w 7467600"/>
              <a:gd name="connsiteY442" fmla="*/ 5313202 h 6858000"/>
              <a:gd name="connsiteX443" fmla="*/ 2143004 w 7467600"/>
              <a:gd name="connsiteY443" fmla="*/ 5402420 h 6858000"/>
              <a:gd name="connsiteX444" fmla="*/ 1933391 w 7467600"/>
              <a:gd name="connsiteY444" fmla="*/ 5156971 h 6858000"/>
              <a:gd name="connsiteX445" fmla="*/ 1827118 w 7467600"/>
              <a:gd name="connsiteY445" fmla="*/ 4968410 h 6858000"/>
              <a:gd name="connsiteX446" fmla="*/ 1837349 w 7467600"/>
              <a:gd name="connsiteY446" fmla="*/ 4956357 h 6858000"/>
              <a:gd name="connsiteX447" fmla="*/ 2162835 w 7467600"/>
              <a:gd name="connsiteY447" fmla="*/ 5187853 h 6858000"/>
              <a:gd name="connsiteX448" fmla="*/ 2257167 w 7467600"/>
              <a:gd name="connsiteY448" fmla="*/ 5462123 h 6858000"/>
              <a:gd name="connsiteX449" fmla="*/ 2261598 w 7467600"/>
              <a:gd name="connsiteY449" fmla="*/ 5467998 h 6858000"/>
              <a:gd name="connsiteX450" fmla="*/ 2437177 w 7467600"/>
              <a:gd name="connsiteY450" fmla="*/ 5479608 h 6858000"/>
              <a:gd name="connsiteX451" fmla="*/ 2445247 w 7467600"/>
              <a:gd name="connsiteY451" fmla="*/ 5483476 h 6858000"/>
              <a:gd name="connsiteX452" fmla="*/ 2743626 w 7467600"/>
              <a:gd name="connsiteY452" fmla="*/ 5304819 h 6858000"/>
              <a:gd name="connsiteX453" fmla="*/ 3048102 w 7467600"/>
              <a:gd name="connsiteY453" fmla="*/ 5150595 h 6858000"/>
              <a:gd name="connsiteX454" fmla="*/ 1799414 w 7467600"/>
              <a:gd name="connsiteY454" fmla="*/ 4694732 h 6858000"/>
              <a:gd name="connsiteX455" fmla="*/ 1771735 w 7467600"/>
              <a:gd name="connsiteY455" fmla="*/ 4619929 h 6858000"/>
              <a:gd name="connsiteX456" fmla="*/ 3104273 w 7467600"/>
              <a:gd name="connsiteY456" fmla="*/ 5076159 h 6858000"/>
              <a:gd name="connsiteX457" fmla="*/ 3113245 w 7467600"/>
              <a:gd name="connsiteY457" fmla="*/ 5090705 h 6858000"/>
              <a:gd name="connsiteX458" fmla="*/ 3126294 w 7467600"/>
              <a:gd name="connsiteY458" fmla="*/ 5114400 h 6858000"/>
              <a:gd name="connsiteX459" fmla="*/ 3937433 w 7467600"/>
              <a:gd name="connsiteY459" fmla="*/ 4830473 h 6858000"/>
              <a:gd name="connsiteX460" fmla="*/ 3590475 w 7467600"/>
              <a:gd name="connsiteY460" fmla="*/ 4597974 h 6858000"/>
              <a:gd name="connsiteX461" fmla="*/ 3100264 w 7467600"/>
              <a:gd name="connsiteY461" fmla="*/ 4579845 h 6858000"/>
              <a:gd name="connsiteX462" fmla="*/ 2183576 w 7467600"/>
              <a:gd name="connsiteY462" fmla="*/ 4227150 h 6858000"/>
              <a:gd name="connsiteX463" fmla="*/ 2151029 w 7467600"/>
              <a:gd name="connsiteY463" fmla="*/ 4146947 h 6858000"/>
              <a:gd name="connsiteX464" fmla="*/ 3563434 w 7467600"/>
              <a:gd name="connsiteY464" fmla="*/ 4469115 h 6858000"/>
              <a:gd name="connsiteX465" fmla="*/ 3177952 w 7467600"/>
              <a:gd name="connsiteY465" fmla="*/ 3657386 h 6858000"/>
              <a:gd name="connsiteX466" fmla="*/ 3189263 w 7467600"/>
              <a:gd name="connsiteY466" fmla="*/ 3625726 h 6858000"/>
              <a:gd name="connsiteX467" fmla="*/ 3560912 w 7467600"/>
              <a:gd name="connsiteY467" fmla="*/ 4079863 h 6858000"/>
              <a:gd name="connsiteX468" fmla="*/ 3626636 w 7467600"/>
              <a:gd name="connsiteY468" fmla="*/ 4512230 h 6858000"/>
              <a:gd name="connsiteX469" fmla="*/ 3653088 w 7467600"/>
              <a:gd name="connsiteY469" fmla="*/ 4521417 h 6858000"/>
              <a:gd name="connsiteX470" fmla="*/ 3988128 w 7467600"/>
              <a:gd name="connsiteY470" fmla="*/ 4817267 h 6858000"/>
              <a:gd name="connsiteX471" fmla="*/ 4830582 w 7467600"/>
              <a:gd name="connsiteY471" fmla="*/ 4676000 h 6858000"/>
              <a:gd name="connsiteX472" fmla="*/ 4830100 w 7467600"/>
              <a:gd name="connsiteY472" fmla="*/ 4675554 h 6858000"/>
              <a:gd name="connsiteX473" fmla="*/ 4036318 w 7467600"/>
              <a:gd name="connsiteY473" fmla="*/ 4147013 h 6858000"/>
              <a:gd name="connsiteX474" fmla="*/ 3432098 w 7467600"/>
              <a:gd name="connsiteY474" fmla="*/ 3537312 h 6858000"/>
              <a:gd name="connsiteX475" fmla="*/ 3446761 w 7467600"/>
              <a:gd name="connsiteY475" fmla="*/ 3461278 h 6858000"/>
              <a:gd name="connsiteX476" fmla="*/ 4419733 w 7467600"/>
              <a:gd name="connsiteY476" fmla="*/ 3963555 h 6858000"/>
              <a:gd name="connsiteX477" fmla="*/ 4781371 w 7467600"/>
              <a:gd name="connsiteY477" fmla="*/ 4458604 h 6858000"/>
              <a:gd name="connsiteX478" fmla="*/ 4780440 w 7467600"/>
              <a:gd name="connsiteY478" fmla="*/ 4470290 h 6858000"/>
              <a:gd name="connsiteX479" fmla="*/ 4898954 w 7467600"/>
              <a:gd name="connsiteY479" fmla="*/ 4662092 h 6858000"/>
              <a:gd name="connsiteX480" fmla="*/ 4900699 w 7467600"/>
              <a:gd name="connsiteY480" fmla="*/ 4670867 h 6858000"/>
              <a:gd name="connsiteX481" fmla="*/ 5714511 w 7467600"/>
              <a:gd name="connsiteY481" fmla="*/ 4663483 h 6858000"/>
              <a:gd name="connsiteX482" fmla="*/ 5464793 w 7467600"/>
              <a:gd name="connsiteY482" fmla="*/ 4393556 h 6858000"/>
              <a:gd name="connsiteX483" fmla="*/ 5461897 w 7467600"/>
              <a:gd name="connsiteY483" fmla="*/ 4390879 h 6858000"/>
              <a:gd name="connsiteX484" fmla="*/ 4294126 w 7467600"/>
              <a:gd name="connsiteY484" fmla="*/ 3303048 h 6858000"/>
              <a:gd name="connsiteX485" fmla="*/ 4305321 w 7467600"/>
              <a:gd name="connsiteY485" fmla="*/ 3256953 h 6858000"/>
              <a:gd name="connsiteX486" fmla="*/ 4949299 w 7467600"/>
              <a:gd name="connsiteY486" fmla="*/ 3766336 h 6858000"/>
              <a:gd name="connsiteX487" fmla="*/ 5291452 w 7467600"/>
              <a:gd name="connsiteY487" fmla="*/ 4076801 h 6858000"/>
              <a:gd name="connsiteX488" fmla="*/ 5434998 w 7467600"/>
              <a:gd name="connsiteY488" fmla="*/ 4254100 h 6858000"/>
              <a:gd name="connsiteX489" fmla="*/ 5351015 w 7467600"/>
              <a:gd name="connsiteY489" fmla="*/ 3760989 h 6858000"/>
              <a:gd name="connsiteX490" fmla="*/ 5413780 w 7467600"/>
              <a:gd name="connsiteY490" fmla="*/ 2966265 h 6858000"/>
              <a:gd name="connsiteX491" fmla="*/ 5425627 w 7467600"/>
              <a:gd name="connsiteY491" fmla="*/ 2954192 h 6858000"/>
              <a:gd name="connsiteX492" fmla="*/ 6604735 w 7467600"/>
              <a:gd name="connsiteY492" fmla="*/ 2041381 h 6858000"/>
              <a:gd name="connsiteX493" fmla="*/ 7204487 w 7467600"/>
              <a:gd name="connsiteY493" fmla="*/ 2742112 h 6858000"/>
              <a:gd name="connsiteX494" fmla="*/ 7131592 w 7467600"/>
              <a:gd name="connsiteY494" fmla="*/ 2672096 h 6858000"/>
              <a:gd name="connsiteX495" fmla="*/ 6996344 w 7467600"/>
              <a:gd name="connsiteY495" fmla="*/ 2518310 h 6858000"/>
              <a:gd name="connsiteX496" fmla="*/ 6735495 w 7467600"/>
              <a:gd name="connsiteY496" fmla="*/ 2196890 h 6858000"/>
              <a:gd name="connsiteX497" fmla="*/ 6721901 w 7467600"/>
              <a:gd name="connsiteY497" fmla="*/ 2179274 h 6858000"/>
              <a:gd name="connsiteX498" fmla="*/ 6604735 w 7467600"/>
              <a:gd name="connsiteY498" fmla="*/ 2041381 h 6858000"/>
              <a:gd name="connsiteX499" fmla="*/ 6591670 w 7467600"/>
              <a:gd name="connsiteY499" fmla="*/ 1988277 h 6858000"/>
              <a:gd name="connsiteX500" fmla="*/ 6747349 w 7467600"/>
              <a:gd name="connsiteY500" fmla="*/ 2160069 h 6858000"/>
              <a:gd name="connsiteX501" fmla="*/ 6760943 w 7467600"/>
              <a:gd name="connsiteY501" fmla="*/ 2177686 h 6858000"/>
              <a:gd name="connsiteX502" fmla="*/ 7021065 w 7467600"/>
              <a:gd name="connsiteY502" fmla="*/ 2498102 h 6858000"/>
              <a:gd name="connsiteX503" fmla="*/ 7155223 w 7467600"/>
              <a:gd name="connsiteY503" fmla="*/ 2650386 h 6858000"/>
              <a:gd name="connsiteX504" fmla="*/ 7203167 w 7467600"/>
              <a:gd name="connsiteY504" fmla="*/ 2697288 h 6858000"/>
              <a:gd name="connsiteX505" fmla="*/ 6937703 w 7467600"/>
              <a:gd name="connsiteY505" fmla="*/ 2321981 h 6858000"/>
              <a:gd name="connsiteX506" fmla="*/ 6591670 w 7467600"/>
              <a:gd name="connsiteY506" fmla="*/ 1988277 h 6858000"/>
              <a:gd name="connsiteX507" fmla="*/ 5798671 w 7467600"/>
              <a:gd name="connsiteY507" fmla="*/ 1981601 h 6858000"/>
              <a:gd name="connsiteX508" fmla="*/ 5754709 w 7467600"/>
              <a:gd name="connsiteY508" fmla="*/ 2071454 h 6858000"/>
              <a:gd name="connsiteX509" fmla="*/ 5763044 w 7467600"/>
              <a:gd name="connsiteY509" fmla="*/ 2842206 h 6858000"/>
              <a:gd name="connsiteX510" fmla="*/ 5764974 w 7467600"/>
              <a:gd name="connsiteY510" fmla="*/ 2799609 h 6858000"/>
              <a:gd name="connsiteX511" fmla="*/ 5767665 w 7467600"/>
              <a:gd name="connsiteY511" fmla="*/ 2666409 h 6858000"/>
              <a:gd name="connsiteX512" fmla="*/ 5763055 w 7467600"/>
              <a:gd name="connsiteY512" fmla="*/ 2579705 h 6858000"/>
              <a:gd name="connsiteX513" fmla="*/ 5758079 w 7467600"/>
              <a:gd name="connsiteY513" fmla="*/ 2492508 h 6858000"/>
              <a:gd name="connsiteX514" fmla="*/ 5779325 w 7467600"/>
              <a:gd name="connsiteY514" fmla="*/ 2197069 h 6858000"/>
              <a:gd name="connsiteX515" fmla="*/ 5798671 w 7467600"/>
              <a:gd name="connsiteY515" fmla="*/ 1981601 h 6858000"/>
              <a:gd name="connsiteX516" fmla="*/ 5829202 w 7467600"/>
              <a:gd name="connsiteY516" fmla="*/ 1971679 h 6858000"/>
              <a:gd name="connsiteX517" fmla="*/ 5809558 w 7467600"/>
              <a:gd name="connsiteY517" fmla="*/ 2198043 h 6858000"/>
              <a:gd name="connsiteX518" fmla="*/ 5788653 w 7467600"/>
              <a:gd name="connsiteY518" fmla="*/ 2489430 h 6858000"/>
              <a:gd name="connsiteX519" fmla="*/ 5793439 w 7467600"/>
              <a:gd name="connsiteY519" fmla="*/ 2575235 h 6858000"/>
              <a:gd name="connsiteX520" fmla="*/ 5796837 w 7467600"/>
              <a:gd name="connsiteY520" fmla="*/ 2637633 h 6858000"/>
              <a:gd name="connsiteX521" fmla="*/ 5818614 w 7467600"/>
              <a:gd name="connsiteY521" fmla="*/ 2473055 h 6858000"/>
              <a:gd name="connsiteX522" fmla="*/ 5829202 w 7467600"/>
              <a:gd name="connsiteY522" fmla="*/ 1971679 h 6858000"/>
              <a:gd name="connsiteX523" fmla="*/ 5911389 w 7467600"/>
              <a:gd name="connsiteY523" fmla="*/ 1898371 h 6858000"/>
              <a:gd name="connsiteX524" fmla="*/ 6237627 w 7467600"/>
              <a:gd name="connsiteY524" fmla="*/ 2231921 h 6858000"/>
              <a:gd name="connsiteX525" fmla="*/ 5911389 w 7467600"/>
              <a:gd name="connsiteY525" fmla="*/ 1898371 h 6858000"/>
              <a:gd name="connsiteX526" fmla="*/ 6944437 w 7467600"/>
              <a:gd name="connsiteY526" fmla="*/ 1575402 h 6858000"/>
              <a:gd name="connsiteX527" fmla="*/ 6304730 w 7467600"/>
              <a:gd name="connsiteY527" fmla="*/ 1766654 h 6858000"/>
              <a:gd name="connsiteX528" fmla="*/ 6944437 w 7467600"/>
              <a:gd name="connsiteY528" fmla="*/ 1575402 h 6858000"/>
              <a:gd name="connsiteX529" fmla="*/ 7019523 w 7467600"/>
              <a:gd name="connsiteY529" fmla="*/ 1519450 h 6858000"/>
              <a:gd name="connsiteX530" fmla="*/ 6298091 w 7467600"/>
              <a:gd name="connsiteY530" fmla="*/ 1737122 h 6858000"/>
              <a:gd name="connsiteX531" fmla="*/ 7019523 w 7467600"/>
              <a:gd name="connsiteY531" fmla="*/ 1519450 h 6858000"/>
              <a:gd name="connsiteX532" fmla="*/ 2399523 w 7467600"/>
              <a:gd name="connsiteY532" fmla="*/ 1428234 h 6858000"/>
              <a:gd name="connsiteX533" fmla="*/ 2224982 w 7467600"/>
              <a:gd name="connsiteY533" fmla="*/ 1826201 h 6858000"/>
              <a:gd name="connsiteX534" fmla="*/ 2096099 w 7467600"/>
              <a:gd name="connsiteY534" fmla="*/ 2345900 h 6858000"/>
              <a:gd name="connsiteX535" fmla="*/ 2283317 w 7467600"/>
              <a:gd name="connsiteY535" fmla="*/ 1796925 h 6858000"/>
              <a:gd name="connsiteX536" fmla="*/ 2399523 w 7467600"/>
              <a:gd name="connsiteY536" fmla="*/ 1428234 h 6858000"/>
              <a:gd name="connsiteX537" fmla="*/ 2448558 w 7467600"/>
              <a:gd name="connsiteY537" fmla="*/ 1373435 h 6858000"/>
              <a:gd name="connsiteX538" fmla="*/ 2312521 w 7467600"/>
              <a:gd name="connsiteY538" fmla="*/ 1806140 h 6858000"/>
              <a:gd name="connsiteX539" fmla="*/ 2127533 w 7467600"/>
              <a:gd name="connsiteY539" fmla="*/ 2348380 h 6858000"/>
              <a:gd name="connsiteX540" fmla="*/ 2358080 w 7467600"/>
              <a:gd name="connsiteY540" fmla="*/ 1866134 h 6858000"/>
              <a:gd name="connsiteX541" fmla="*/ 2407436 w 7467600"/>
              <a:gd name="connsiteY541" fmla="*/ 1651070 h 6858000"/>
              <a:gd name="connsiteX542" fmla="*/ 2448558 w 7467600"/>
              <a:gd name="connsiteY542" fmla="*/ 1373435 h 6858000"/>
              <a:gd name="connsiteX543" fmla="*/ 278707 w 7467600"/>
              <a:gd name="connsiteY543" fmla="*/ 1352270 h 6858000"/>
              <a:gd name="connsiteX544" fmla="*/ 321570 w 7467600"/>
              <a:gd name="connsiteY544" fmla="*/ 1861610 h 6858000"/>
              <a:gd name="connsiteX545" fmla="*/ 294281 w 7467600"/>
              <a:gd name="connsiteY545" fmla="*/ 1440658 h 6858000"/>
              <a:gd name="connsiteX546" fmla="*/ 278707 w 7467600"/>
              <a:gd name="connsiteY546" fmla="*/ 1352270 h 6858000"/>
              <a:gd name="connsiteX547" fmla="*/ 1423821 w 7467600"/>
              <a:gd name="connsiteY547" fmla="*/ 1351958 h 6858000"/>
              <a:gd name="connsiteX548" fmla="*/ 1638521 w 7467600"/>
              <a:gd name="connsiteY548" fmla="*/ 1908470 h 6858000"/>
              <a:gd name="connsiteX549" fmla="*/ 1754199 w 7467600"/>
              <a:gd name="connsiteY549" fmla="*/ 2149284 h 6858000"/>
              <a:gd name="connsiteX550" fmla="*/ 1908359 w 7467600"/>
              <a:gd name="connsiteY550" fmla="*/ 2364988 h 6858000"/>
              <a:gd name="connsiteX551" fmla="*/ 1647661 w 7467600"/>
              <a:gd name="connsiteY551" fmla="*/ 1825945 h 6858000"/>
              <a:gd name="connsiteX552" fmla="*/ 1423821 w 7467600"/>
              <a:gd name="connsiteY552" fmla="*/ 1351958 h 6858000"/>
              <a:gd name="connsiteX553" fmla="*/ 1431890 w 7467600"/>
              <a:gd name="connsiteY553" fmla="*/ 1306475 h 6858000"/>
              <a:gd name="connsiteX554" fmla="*/ 1507597 w 7467600"/>
              <a:gd name="connsiteY554" fmla="*/ 1446132 h 6858000"/>
              <a:gd name="connsiteX555" fmla="*/ 1674586 w 7467600"/>
              <a:gd name="connsiteY555" fmla="*/ 1813832 h 6858000"/>
              <a:gd name="connsiteX556" fmla="*/ 1815950 w 7467600"/>
              <a:gd name="connsiteY556" fmla="*/ 2128564 h 6858000"/>
              <a:gd name="connsiteX557" fmla="*/ 1984242 w 7467600"/>
              <a:gd name="connsiteY557" fmla="*/ 2430829 h 6858000"/>
              <a:gd name="connsiteX558" fmla="*/ 2014023 w 7467600"/>
              <a:gd name="connsiteY558" fmla="*/ 2450995 h 6858000"/>
              <a:gd name="connsiteX559" fmla="*/ 1747337 w 7467600"/>
              <a:gd name="connsiteY559" fmla="*/ 1855264 h 6858000"/>
              <a:gd name="connsiteX560" fmla="*/ 1533749 w 7467600"/>
              <a:gd name="connsiteY560" fmla="*/ 1478656 h 6858000"/>
              <a:gd name="connsiteX561" fmla="*/ 1431890 w 7467600"/>
              <a:gd name="connsiteY561" fmla="*/ 1306475 h 6858000"/>
              <a:gd name="connsiteX562" fmla="*/ 5052692 w 7467600"/>
              <a:gd name="connsiteY562" fmla="*/ 1292994 h 6858000"/>
              <a:gd name="connsiteX563" fmla="*/ 5200661 w 7467600"/>
              <a:gd name="connsiteY563" fmla="*/ 1635186 h 6858000"/>
              <a:gd name="connsiteX564" fmla="*/ 5297138 w 7467600"/>
              <a:gd name="connsiteY564" fmla="*/ 1906351 h 6858000"/>
              <a:gd name="connsiteX565" fmla="*/ 5052692 w 7467600"/>
              <a:gd name="connsiteY565" fmla="*/ 1292994 h 6858000"/>
              <a:gd name="connsiteX566" fmla="*/ 5009948 w 7467600"/>
              <a:gd name="connsiteY566" fmla="*/ 1273619 h 6858000"/>
              <a:gd name="connsiteX567" fmla="*/ 5121777 w 7467600"/>
              <a:gd name="connsiteY567" fmla="*/ 1654213 h 6858000"/>
              <a:gd name="connsiteX568" fmla="*/ 5293545 w 7467600"/>
              <a:gd name="connsiteY568" fmla="*/ 2072247 h 6858000"/>
              <a:gd name="connsiteX569" fmla="*/ 5294042 w 7467600"/>
              <a:gd name="connsiteY569" fmla="*/ 2065019 h 6858000"/>
              <a:gd name="connsiteX570" fmla="*/ 5171936 w 7467600"/>
              <a:gd name="connsiteY570" fmla="*/ 1647613 h 6858000"/>
              <a:gd name="connsiteX571" fmla="*/ 5009948 w 7467600"/>
              <a:gd name="connsiteY571" fmla="*/ 1273619 h 6858000"/>
              <a:gd name="connsiteX572" fmla="*/ 655236 w 7467600"/>
              <a:gd name="connsiteY572" fmla="*/ 1268632 h 6858000"/>
              <a:gd name="connsiteX573" fmla="*/ 839521 w 7467600"/>
              <a:gd name="connsiteY573" fmla="*/ 1685315 h 6858000"/>
              <a:gd name="connsiteX574" fmla="*/ 1109416 w 7467600"/>
              <a:gd name="connsiteY574" fmla="*/ 2061663 h 6858000"/>
              <a:gd name="connsiteX575" fmla="*/ 1298300 w 7467600"/>
              <a:gd name="connsiteY575" fmla="*/ 2247742 h 6858000"/>
              <a:gd name="connsiteX576" fmla="*/ 1125871 w 7467600"/>
              <a:gd name="connsiteY576" fmla="*/ 1989513 h 6858000"/>
              <a:gd name="connsiteX577" fmla="*/ 981574 w 7467600"/>
              <a:gd name="connsiteY577" fmla="*/ 1783157 h 6858000"/>
              <a:gd name="connsiteX578" fmla="*/ 922198 w 7467600"/>
              <a:gd name="connsiteY578" fmla="*/ 1677437 h 6858000"/>
              <a:gd name="connsiteX579" fmla="*/ 869293 w 7467600"/>
              <a:gd name="connsiteY579" fmla="*/ 1583214 h 6858000"/>
              <a:gd name="connsiteX580" fmla="*/ 751431 w 7467600"/>
              <a:gd name="connsiteY580" fmla="*/ 1405731 h 6858000"/>
              <a:gd name="connsiteX581" fmla="*/ 655236 w 7467600"/>
              <a:gd name="connsiteY581" fmla="*/ 1268632 h 6858000"/>
              <a:gd name="connsiteX582" fmla="*/ 6516292 w 7467600"/>
              <a:gd name="connsiteY582" fmla="*/ 1263064 h 6858000"/>
              <a:gd name="connsiteX583" fmla="*/ 5736320 w 7467600"/>
              <a:gd name="connsiteY583" fmla="*/ 1501803 h 6858000"/>
              <a:gd name="connsiteX584" fmla="*/ 6516292 w 7467600"/>
              <a:gd name="connsiteY584" fmla="*/ 1263064 h 6858000"/>
              <a:gd name="connsiteX585" fmla="*/ 291466 w 7467600"/>
              <a:gd name="connsiteY585" fmla="*/ 1250369 h 6858000"/>
              <a:gd name="connsiteX586" fmla="*/ 323180 w 7467600"/>
              <a:gd name="connsiteY586" fmla="*/ 1435283 h 6858000"/>
              <a:gd name="connsiteX587" fmla="*/ 349381 w 7467600"/>
              <a:gd name="connsiteY587" fmla="*/ 1875041 h 6858000"/>
              <a:gd name="connsiteX588" fmla="*/ 374363 w 7467600"/>
              <a:gd name="connsiteY588" fmla="*/ 1506494 h 6858000"/>
              <a:gd name="connsiteX589" fmla="*/ 302168 w 7467600"/>
              <a:gd name="connsiteY589" fmla="*/ 1274495 h 6858000"/>
              <a:gd name="connsiteX590" fmla="*/ 291466 w 7467600"/>
              <a:gd name="connsiteY590" fmla="*/ 1250369 h 6858000"/>
              <a:gd name="connsiteX591" fmla="*/ 678222 w 7467600"/>
              <a:gd name="connsiteY591" fmla="*/ 1248670 h 6858000"/>
              <a:gd name="connsiteX592" fmla="*/ 775536 w 7467600"/>
              <a:gd name="connsiteY592" fmla="*/ 1388015 h 6858000"/>
              <a:gd name="connsiteX593" fmla="*/ 894529 w 7467600"/>
              <a:gd name="connsiteY593" fmla="*/ 1567739 h 6858000"/>
              <a:gd name="connsiteX594" fmla="*/ 948000 w 7467600"/>
              <a:gd name="connsiteY594" fmla="*/ 1663088 h 6858000"/>
              <a:gd name="connsiteX595" fmla="*/ 1006812 w 7467600"/>
              <a:gd name="connsiteY595" fmla="*/ 1767683 h 6858000"/>
              <a:gd name="connsiteX596" fmla="*/ 1149133 w 7467600"/>
              <a:gd name="connsiteY596" fmla="*/ 1971513 h 6858000"/>
              <a:gd name="connsiteX597" fmla="*/ 1333952 w 7467600"/>
              <a:gd name="connsiteY597" fmla="*/ 2251620 h 6858000"/>
              <a:gd name="connsiteX598" fmla="*/ 1337329 w 7467600"/>
              <a:gd name="connsiteY598" fmla="*/ 2258350 h 6858000"/>
              <a:gd name="connsiteX599" fmla="*/ 1014726 w 7467600"/>
              <a:gd name="connsiteY599" fmla="*/ 1615556 h 6858000"/>
              <a:gd name="connsiteX600" fmla="*/ 678222 w 7467600"/>
              <a:gd name="connsiteY600" fmla="*/ 1248670 h 6858000"/>
              <a:gd name="connsiteX601" fmla="*/ 6691602 w 7467600"/>
              <a:gd name="connsiteY601" fmla="*/ 1140573 h 6858000"/>
              <a:gd name="connsiteX602" fmla="*/ 6571100 w 7467600"/>
              <a:gd name="connsiteY602" fmla="*/ 1183662 h 6858000"/>
              <a:gd name="connsiteX603" fmla="*/ 6241687 w 7467600"/>
              <a:gd name="connsiteY603" fmla="*/ 1257600 h 6858000"/>
              <a:gd name="connsiteX604" fmla="*/ 5693009 w 7467600"/>
              <a:gd name="connsiteY604" fmla="*/ 1478256 h 6858000"/>
              <a:gd name="connsiteX605" fmla="*/ 6548420 w 7467600"/>
              <a:gd name="connsiteY605" fmla="*/ 1214599 h 6858000"/>
              <a:gd name="connsiteX606" fmla="*/ 6605473 w 7467600"/>
              <a:gd name="connsiteY606" fmla="*/ 1184686 h 6858000"/>
              <a:gd name="connsiteX607" fmla="*/ 6691602 w 7467600"/>
              <a:gd name="connsiteY607" fmla="*/ 1140573 h 6858000"/>
              <a:gd name="connsiteX608" fmla="*/ 4002475 w 7467600"/>
              <a:gd name="connsiteY608" fmla="*/ 1037802 h 6858000"/>
              <a:gd name="connsiteX609" fmla="*/ 4000324 w 7467600"/>
              <a:gd name="connsiteY609" fmla="*/ 1039362 h 6858000"/>
              <a:gd name="connsiteX610" fmla="*/ 4002862 w 7467600"/>
              <a:gd name="connsiteY610" fmla="*/ 1042866 h 6858000"/>
              <a:gd name="connsiteX611" fmla="*/ 4002475 w 7467600"/>
              <a:gd name="connsiteY611" fmla="*/ 1037802 h 6858000"/>
              <a:gd name="connsiteX612" fmla="*/ 506322 w 7467600"/>
              <a:gd name="connsiteY612" fmla="*/ 1020997 h 6858000"/>
              <a:gd name="connsiteX613" fmla="*/ 533068 w 7467600"/>
              <a:gd name="connsiteY613" fmla="*/ 1029409 h 6858000"/>
              <a:gd name="connsiteX614" fmla="*/ 1232525 w 7467600"/>
              <a:gd name="connsiteY614" fmla="*/ 1804675 h 6858000"/>
              <a:gd name="connsiteX615" fmla="*/ 1388858 w 7467600"/>
              <a:gd name="connsiteY615" fmla="*/ 2368011 h 6858000"/>
              <a:gd name="connsiteX616" fmla="*/ 1384098 w 7467600"/>
              <a:gd name="connsiteY616" fmla="*/ 2378125 h 6858000"/>
              <a:gd name="connsiteX617" fmla="*/ 1425393 w 7467600"/>
              <a:gd name="connsiteY617" fmla="*/ 2589124 h 6858000"/>
              <a:gd name="connsiteX618" fmla="*/ 1424001 w 7467600"/>
              <a:gd name="connsiteY618" fmla="*/ 2597541 h 6858000"/>
              <a:gd name="connsiteX619" fmla="*/ 2152729 w 7467600"/>
              <a:gd name="connsiteY619" fmla="*/ 2864487 h 6858000"/>
              <a:gd name="connsiteX620" fmla="*/ 2020609 w 7467600"/>
              <a:gd name="connsiteY620" fmla="*/ 2539671 h 6858000"/>
              <a:gd name="connsiteX621" fmla="*/ 2018920 w 7467600"/>
              <a:gd name="connsiteY621" fmla="*/ 2536309 h 6858000"/>
              <a:gd name="connsiteX622" fmla="*/ 1342441 w 7467600"/>
              <a:gd name="connsiteY622" fmla="*/ 1173017 h 6858000"/>
              <a:gd name="connsiteX623" fmla="*/ 1367925 w 7467600"/>
              <a:gd name="connsiteY623" fmla="*/ 1135648 h 6858000"/>
              <a:gd name="connsiteX624" fmla="*/ 1771401 w 7467600"/>
              <a:gd name="connsiteY624" fmla="*/ 1806673 h 6858000"/>
              <a:gd name="connsiteX625" fmla="*/ 1972385 w 7467600"/>
              <a:gd name="connsiteY625" fmla="*/ 2198735 h 6858000"/>
              <a:gd name="connsiteX626" fmla="*/ 2040892 w 7467600"/>
              <a:gd name="connsiteY626" fmla="*/ 2405205 h 6858000"/>
              <a:gd name="connsiteX627" fmla="*/ 2131689 w 7467600"/>
              <a:gd name="connsiteY627" fmla="*/ 1936926 h 6858000"/>
              <a:gd name="connsiteX628" fmla="*/ 2454820 w 7467600"/>
              <a:gd name="connsiteY628" fmla="*/ 1248808 h 6858000"/>
              <a:gd name="connsiteX629" fmla="*/ 2492512 w 7467600"/>
              <a:gd name="connsiteY629" fmla="*/ 1302920 h 6858000"/>
              <a:gd name="connsiteX630" fmla="*/ 2081216 w 7467600"/>
              <a:gd name="connsiteY630" fmla="*/ 2527513 h 6858000"/>
              <a:gd name="connsiteX631" fmla="*/ 2081211 w 7467600"/>
              <a:gd name="connsiteY631" fmla="*/ 2528916 h 6858000"/>
              <a:gd name="connsiteX632" fmla="*/ 2199067 w 7467600"/>
              <a:gd name="connsiteY632" fmla="*/ 2884061 h 6858000"/>
              <a:gd name="connsiteX633" fmla="*/ 3192586 w 7467600"/>
              <a:gd name="connsiteY633" fmla="*/ 3411496 h 6858000"/>
              <a:gd name="connsiteX634" fmla="*/ 3182620 w 7467600"/>
              <a:gd name="connsiteY634" fmla="*/ 3483279 h 6858000"/>
              <a:gd name="connsiteX635" fmla="*/ 2435119 w 7467600"/>
              <a:gd name="connsiteY635" fmla="*/ 3080173 h 6858000"/>
              <a:gd name="connsiteX636" fmla="*/ 2410152 w 7467600"/>
              <a:gd name="connsiteY636" fmla="*/ 3063751 h 6858000"/>
              <a:gd name="connsiteX637" fmla="*/ 2408099 w 7467600"/>
              <a:gd name="connsiteY637" fmla="*/ 3064403 h 6858000"/>
              <a:gd name="connsiteX638" fmla="*/ 2407218 w 7467600"/>
              <a:gd name="connsiteY638" fmla="*/ 3070324 h 6858000"/>
              <a:gd name="connsiteX639" fmla="*/ 2380138 w 7467600"/>
              <a:gd name="connsiteY639" fmla="*/ 3099341 h 6858000"/>
              <a:gd name="connsiteX640" fmla="*/ 1765923 w 7467600"/>
              <a:gd name="connsiteY640" fmla="*/ 3581043 h 6858000"/>
              <a:gd name="connsiteX641" fmla="*/ 1702258 w 7467600"/>
              <a:gd name="connsiteY641" fmla="*/ 3612286 h 6858000"/>
              <a:gd name="connsiteX642" fmla="*/ 1538370 w 7467600"/>
              <a:gd name="connsiteY642" fmla="*/ 3811804 h 6858000"/>
              <a:gd name="connsiteX643" fmla="*/ 542867 w 7467600"/>
              <a:gd name="connsiteY643" fmla="*/ 4944092 h 6858000"/>
              <a:gd name="connsiteX644" fmla="*/ 515800 w 7467600"/>
              <a:gd name="connsiteY644" fmla="*/ 4862180 h 6858000"/>
              <a:gd name="connsiteX645" fmla="*/ 909145 w 7467600"/>
              <a:gd name="connsiteY645" fmla="*/ 4199225 h 6858000"/>
              <a:gd name="connsiteX646" fmla="*/ 1214067 w 7467600"/>
              <a:gd name="connsiteY646" fmla="*/ 3908561 h 6858000"/>
              <a:gd name="connsiteX647" fmla="*/ 640967 w 7467600"/>
              <a:gd name="connsiteY647" fmla="*/ 4105601 h 6858000"/>
              <a:gd name="connsiteX648" fmla="*/ 112563 w 7467600"/>
              <a:gd name="connsiteY648" fmla="*/ 4396952 h 6858000"/>
              <a:gd name="connsiteX649" fmla="*/ 0 w 7467600"/>
              <a:gd name="connsiteY649" fmla="*/ 4466006 h 6858000"/>
              <a:gd name="connsiteX650" fmla="*/ 0 w 7467600"/>
              <a:gd name="connsiteY650" fmla="*/ 4233763 h 6858000"/>
              <a:gd name="connsiteX651" fmla="*/ 36881 w 7467600"/>
              <a:gd name="connsiteY651" fmla="*/ 4200118 h 6858000"/>
              <a:gd name="connsiteX652" fmla="*/ 910534 w 7467600"/>
              <a:gd name="connsiteY652" fmla="*/ 3629753 h 6858000"/>
              <a:gd name="connsiteX653" fmla="*/ 1578717 w 7467600"/>
              <a:gd name="connsiteY653" fmla="*/ 3575982 h 6858000"/>
              <a:gd name="connsiteX654" fmla="*/ 2338780 w 7467600"/>
              <a:gd name="connsiteY654" fmla="*/ 3033725 h 6858000"/>
              <a:gd name="connsiteX655" fmla="*/ 1807991 w 7467600"/>
              <a:gd name="connsiteY655" fmla="*/ 2807184 h 6858000"/>
              <a:gd name="connsiteX656" fmla="*/ 1416358 w 7467600"/>
              <a:gd name="connsiteY656" fmla="*/ 3112571 h 6858000"/>
              <a:gd name="connsiteX657" fmla="*/ 939066 w 7467600"/>
              <a:gd name="connsiteY657" fmla="*/ 3378798 h 6858000"/>
              <a:gd name="connsiteX658" fmla="*/ 115099 w 7467600"/>
              <a:gd name="connsiteY658" fmla="*/ 3607650 h 6858000"/>
              <a:gd name="connsiteX659" fmla="*/ 97284 w 7467600"/>
              <a:gd name="connsiteY659" fmla="*/ 3520393 h 6858000"/>
              <a:gd name="connsiteX660" fmla="*/ 922050 w 7467600"/>
              <a:gd name="connsiteY660" fmla="*/ 3074867 h 6858000"/>
              <a:gd name="connsiteX661" fmla="*/ 1405265 w 7467600"/>
              <a:gd name="connsiteY661" fmla="*/ 3016319 h 6858000"/>
              <a:gd name="connsiteX662" fmla="*/ 1407512 w 7467600"/>
              <a:gd name="connsiteY662" fmla="*/ 3018001 h 6858000"/>
              <a:gd name="connsiteX663" fmla="*/ 1726266 w 7467600"/>
              <a:gd name="connsiteY663" fmla="*/ 2777274 h 6858000"/>
              <a:gd name="connsiteX664" fmla="*/ 625390 w 7467600"/>
              <a:gd name="connsiteY664" fmla="*/ 2514541 h 6858000"/>
              <a:gd name="connsiteX665" fmla="*/ 619799 w 7467600"/>
              <a:gd name="connsiteY665" fmla="*/ 2527180 h 6858000"/>
              <a:gd name="connsiteX666" fmla="*/ 310030 w 7467600"/>
              <a:gd name="connsiteY666" fmla="*/ 2771818 h 6858000"/>
              <a:gd name="connsiteX667" fmla="*/ 173877 w 7467600"/>
              <a:gd name="connsiteY667" fmla="*/ 2937056 h 6858000"/>
              <a:gd name="connsiteX668" fmla="*/ 77889 w 7467600"/>
              <a:gd name="connsiteY668" fmla="*/ 3138440 h 6858000"/>
              <a:gd name="connsiteX669" fmla="*/ 0 w 7467600"/>
              <a:gd name="connsiteY669" fmla="*/ 3271395 h 6858000"/>
              <a:gd name="connsiteX670" fmla="*/ 0 w 7467600"/>
              <a:gd name="connsiteY670" fmla="*/ 3153002 h 6858000"/>
              <a:gd name="connsiteX671" fmla="*/ 2386 w 7467600"/>
              <a:gd name="connsiteY671" fmla="*/ 3149203 h 6858000"/>
              <a:gd name="connsiteX672" fmla="*/ 89753 w 7467600"/>
              <a:gd name="connsiteY672" fmla="*/ 2987702 h 6858000"/>
              <a:gd name="connsiteX673" fmla="*/ 76869 w 7467600"/>
              <a:gd name="connsiteY673" fmla="*/ 3005404 h 6858000"/>
              <a:gd name="connsiteX674" fmla="*/ 32049 w 7467600"/>
              <a:gd name="connsiteY674" fmla="*/ 3065814 h 6858000"/>
              <a:gd name="connsiteX675" fmla="*/ 0 w 7467600"/>
              <a:gd name="connsiteY675" fmla="*/ 3108744 h 6858000"/>
              <a:gd name="connsiteX676" fmla="*/ 0 w 7467600"/>
              <a:gd name="connsiteY676" fmla="*/ 3058059 h 6858000"/>
              <a:gd name="connsiteX677" fmla="*/ 7610 w 7467600"/>
              <a:gd name="connsiteY677" fmla="*/ 3047889 h 6858000"/>
              <a:gd name="connsiteX678" fmla="*/ 52419 w 7467600"/>
              <a:gd name="connsiteY678" fmla="*/ 2987479 h 6858000"/>
              <a:gd name="connsiteX679" fmla="*/ 59142 w 7467600"/>
              <a:gd name="connsiteY679" fmla="*/ 2978488 h 6858000"/>
              <a:gd name="connsiteX680" fmla="*/ 0 w 7467600"/>
              <a:gd name="connsiteY680" fmla="*/ 3015334 h 6858000"/>
              <a:gd name="connsiteX681" fmla="*/ 0 w 7467600"/>
              <a:gd name="connsiteY681" fmla="*/ 2914286 h 6858000"/>
              <a:gd name="connsiteX682" fmla="*/ 36383 w 7467600"/>
              <a:gd name="connsiteY682" fmla="*/ 2901128 h 6858000"/>
              <a:gd name="connsiteX683" fmla="*/ 156329 w 7467600"/>
              <a:gd name="connsiteY683" fmla="*/ 2840533 h 6858000"/>
              <a:gd name="connsiteX684" fmla="*/ 358355 w 7467600"/>
              <a:gd name="connsiteY684" fmla="*/ 2620471 h 6858000"/>
              <a:gd name="connsiteX685" fmla="*/ 510577 w 7467600"/>
              <a:gd name="connsiteY685" fmla="*/ 2501244 h 6858000"/>
              <a:gd name="connsiteX686" fmla="*/ 211967 w 7467600"/>
              <a:gd name="connsiteY686" fmla="*/ 2479171 h 6858000"/>
              <a:gd name="connsiteX687" fmla="*/ 0 w 7467600"/>
              <a:gd name="connsiteY687" fmla="*/ 2476398 h 6858000"/>
              <a:gd name="connsiteX688" fmla="*/ 0 w 7467600"/>
              <a:gd name="connsiteY688" fmla="*/ 2389189 h 6858000"/>
              <a:gd name="connsiteX689" fmla="*/ 103062 w 7467600"/>
              <a:gd name="connsiteY689" fmla="*/ 2389518 h 6858000"/>
              <a:gd name="connsiteX690" fmla="*/ 510734 w 7467600"/>
              <a:gd name="connsiteY690" fmla="*/ 2416201 h 6858000"/>
              <a:gd name="connsiteX691" fmla="*/ 279257 w 7467600"/>
              <a:gd name="connsiteY691" fmla="*/ 2092102 h 6858000"/>
              <a:gd name="connsiteX692" fmla="*/ 65265 w 7467600"/>
              <a:gd name="connsiteY692" fmla="*/ 2006049 h 6858000"/>
              <a:gd name="connsiteX693" fmla="*/ 0 w 7467600"/>
              <a:gd name="connsiteY693" fmla="*/ 1982532 h 6858000"/>
              <a:gd name="connsiteX694" fmla="*/ 0 w 7467600"/>
              <a:gd name="connsiteY694" fmla="*/ 1912789 h 6858000"/>
              <a:gd name="connsiteX695" fmla="*/ 97460 w 7467600"/>
              <a:gd name="connsiteY695" fmla="*/ 1953725 h 6858000"/>
              <a:gd name="connsiteX696" fmla="*/ 221272 w 7467600"/>
              <a:gd name="connsiteY696" fmla="*/ 1980766 h 6858000"/>
              <a:gd name="connsiteX697" fmla="*/ 116765 w 7467600"/>
              <a:gd name="connsiteY697" fmla="*/ 1911033 h 6858000"/>
              <a:gd name="connsiteX698" fmla="*/ 16405 w 7467600"/>
              <a:gd name="connsiteY698" fmla="*/ 1803412 h 6858000"/>
              <a:gd name="connsiteX699" fmla="*/ 0 w 7467600"/>
              <a:gd name="connsiteY699" fmla="*/ 1784777 h 6858000"/>
              <a:gd name="connsiteX700" fmla="*/ 0 w 7467600"/>
              <a:gd name="connsiteY700" fmla="*/ 1740082 h 6858000"/>
              <a:gd name="connsiteX701" fmla="*/ 39394 w 7467600"/>
              <a:gd name="connsiteY701" fmla="*/ 1784856 h 6858000"/>
              <a:gd name="connsiteX702" fmla="*/ 135813 w 7467600"/>
              <a:gd name="connsiteY702" fmla="*/ 1888838 h 6858000"/>
              <a:gd name="connsiteX703" fmla="*/ 242575 w 7467600"/>
              <a:gd name="connsiteY703" fmla="*/ 1958841 h 6858000"/>
              <a:gd name="connsiteX704" fmla="*/ 82197 w 7467600"/>
              <a:gd name="connsiteY704" fmla="*/ 1754826 h 6858000"/>
              <a:gd name="connsiteX705" fmla="*/ 0 w 7467600"/>
              <a:gd name="connsiteY705" fmla="*/ 1679650 h 6858000"/>
              <a:gd name="connsiteX706" fmla="*/ 0 w 7467600"/>
              <a:gd name="connsiteY706" fmla="*/ 1602463 h 6858000"/>
              <a:gd name="connsiteX707" fmla="*/ 84689 w 7467600"/>
              <a:gd name="connsiteY707" fmla="*/ 1677442 h 6858000"/>
              <a:gd name="connsiteX708" fmla="*/ 298437 w 7467600"/>
              <a:gd name="connsiteY708" fmla="*/ 1968019 h 6858000"/>
              <a:gd name="connsiteX709" fmla="*/ 227269 w 7467600"/>
              <a:gd name="connsiteY709" fmla="*/ 1114064 h 6858000"/>
              <a:gd name="connsiteX710" fmla="*/ 248003 w 7467600"/>
              <a:gd name="connsiteY710" fmla="*/ 1089613 h 6858000"/>
              <a:gd name="connsiteX711" fmla="*/ 427020 w 7467600"/>
              <a:gd name="connsiteY711" fmla="*/ 1619803 h 6858000"/>
              <a:gd name="connsiteX712" fmla="*/ 340345 w 7467600"/>
              <a:gd name="connsiteY712" fmla="*/ 2027739 h 6858000"/>
              <a:gd name="connsiteX713" fmla="*/ 360865 w 7467600"/>
              <a:gd name="connsiteY713" fmla="*/ 2044827 h 6858000"/>
              <a:gd name="connsiteX714" fmla="*/ 560414 w 7467600"/>
              <a:gd name="connsiteY714" fmla="*/ 2421457 h 6858000"/>
              <a:gd name="connsiteX715" fmla="*/ 1359703 w 7467600"/>
              <a:gd name="connsiteY715" fmla="*/ 2578554 h 6858000"/>
              <a:gd name="connsiteX716" fmla="*/ 1359422 w 7467600"/>
              <a:gd name="connsiteY716" fmla="*/ 2577994 h 6858000"/>
              <a:gd name="connsiteX717" fmla="*/ 828701 w 7467600"/>
              <a:gd name="connsiteY717" fmla="*/ 1839520 h 6858000"/>
              <a:gd name="connsiteX718" fmla="*/ 494427 w 7467600"/>
              <a:gd name="connsiteY718" fmla="*/ 1092333 h 6858000"/>
              <a:gd name="connsiteX719" fmla="*/ 506322 w 7467600"/>
              <a:gd name="connsiteY719" fmla="*/ 1020997 h 6858000"/>
              <a:gd name="connsiteX720" fmla="*/ 4570198 w 7467600"/>
              <a:gd name="connsiteY720" fmla="*/ 978081 h 6858000"/>
              <a:gd name="connsiteX721" fmla="*/ 4523691 w 7467600"/>
              <a:gd name="connsiteY721" fmla="*/ 1127776 h 6858000"/>
              <a:gd name="connsiteX722" fmla="*/ 4509875 w 7467600"/>
              <a:gd name="connsiteY722" fmla="*/ 1167552 h 6858000"/>
              <a:gd name="connsiteX723" fmla="*/ 4478168 w 7467600"/>
              <a:gd name="connsiteY723" fmla="*/ 1260735 h 6858000"/>
              <a:gd name="connsiteX724" fmla="*/ 4409309 w 7467600"/>
              <a:gd name="connsiteY724" fmla="*/ 1666996 h 6858000"/>
              <a:gd name="connsiteX725" fmla="*/ 4370031 w 7467600"/>
              <a:gd name="connsiteY725" fmla="*/ 1955666 h 6858000"/>
              <a:gd name="connsiteX726" fmla="*/ 4570198 w 7467600"/>
              <a:gd name="connsiteY726" fmla="*/ 978081 h 6858000"/>
              <a:gd name="connsiteX727" fmla="*/ 4557898 w 7467600"/>
              <a:gd name="connsiteY727" fmla="*/ 900011 h 6858000"/>
              <a:gd name="connsiteX728" fmla="*/ 4344840 w 7467600"/>
              <a:gd name="connsiteY728" fmla="*/ 1922038 h 6858000"/>
              <a:gd name="connsiteX729" fmla="*/ 4378710 w 7467600"/>
              <a:gd name="connsiteY729" fmla="*/ 1665516 h 6858000"/>
              <a:gd name="connsiteX730" fmla="*/ 4448798 w 7467600"/>
              <a:gd name="connsiteY730" fmla="*/ 1253024 h 6858000"/>
              <a:gd name="connsiteX731" fmla="*/ 4480315 w 7467600"/>
              <a:gd name="connsiteY731" fmla="*/ 1158454 h 6858000"/>
              <a:gd name="connsiteX732" fmla="*/ 4494133 w 7467600"/>
              <a:gd name="connsiteY732" fmla="*/ 1118676 h 6858000"/>
              <a:gd name="connsiteX733" fmla="*/ 4557898 w 7467600"/>
              <a:gd name="connsiteY733" fmla="*/ 900011 h 6858000"/>
              <a:gd name="connsiteX734" fmla="*/ 5870151 w 7467600"/>
              <a:gd name="connsiteY734" fmla="*/ 898890 h 6858000"/>
              <a:gd name="connsiteX735" fmla="*/ 5861335 w 7467600"/>
              <a:gd name="connsiteY735" fmla="*/ 899177 h 6858000"/>
              <a:gd name="connsiteX736" fmla="*/ 5843702 w 7467600"/>
              <a:gd name="connsiteY736" fmla="*/ 899748 h 6858000"/>
              <a:gd name="connsiteX737" fmla="*/ 5651107 w 7467600"/>
              <a:gd name="connsiteY737" fmla="*/ 920306 h 6858000"/>
              <a:gd name="connsiteX738" fmla="*/ 5459407 w 7467600"/>
              <a:gd name="connsiteY738" fmla="*/ 940975 h 6858000"/>
              <a:gd name="connsiteX739" fmla="*/ 5374846 w 7467600"/>
              <a:gd name="connsiteY739" fmla="*/ 941988 h 6858000"/>
              <a:gd name="connsiteX740" fmla="*/ 5256105 w 7467600"/>
              <a:gd name="connsiteY740" fmla="*/ 945632 h 6858000"/>
              <a:gd name="connsiteX741" fmla="*/ 5107071 w 7467600"/>
              <a:gd name="connsiteY741" fmla="*/ 969720 h 6858000"/>
              <a:gd name="connsiteX742" fmla="*/ 4998681 w 7467600"/>
              <a:gd name="connsiteY742" fmla="*/ 988771 h 6858000"/>
              <a:gd name="connsiteX743" fmla="*/ 5870151 w 7467600"/>
              <a:gd name="connsiteY743" fmla="*/ 898890 h 6858000"/>
              <a:gd name="connsiteX744" fmla="*/ 5504425 w 7467600"/>
              <a:gd name="connsiteY744" fmla="*/ 848067 h 6858000"/>
              <a:gd name="connsiteX745" fmla="*/ 4968849 w 7467600"/>
              <a:gd name="connsiteY745" fmla="*/ 962318 h 6858000"/>
              <a:gd name="connsiteX746" fmla="*/ 5104039 w 7467600"/>
              <a:gd name="connsiteY746" fmla="*/ 940634 h 6858000"/>
              <a:gd name="connsiteX747" fmla="*/ 5256311 w 7467600"/>
              <a:gd name="connsiteY747" fmla="*/ 916490 h 6858000"/>
              <a:gd name="connsiteX748" fmla="*/ 5377381 w 7467600"/>
              <a:gd name="connsiteY748" fmla="*/ 912671 h 6858000"/>
              <a:gd name="connsiteX749" fmla="*/ 5460148 w 7467600"/>
              <a:gd name="connsiteY749" fmla="*/ 911442 h 6858000"/>
              <a:gd name="connsiteX750" fmla="*/ 5648971 w 7467600"/>
              <a:gd name="connsiteY750" fmla="*/ 891331 h 6858000"/>
              <a:gd name="connsiteX751" fmla="*/ 5844807 w 7467600"/>
              <a:gd name="connsiteY751" fmla="*/ 870718 h 6858000"/>
              <a:gd name="connsiteX752" fmla="*/ 5862975 w 7467600"/>
              <a:gd name="connsiteY752" fmla="*/ 869756 h 6858000"/>
              <a:gd name="connsiteX753" fmla="*/ 5920887 w 7467600"/>
              <a:gd name="connsiteY753" fmla="*/ 865929 h 6858000"/>
              <a:gd name="connsiteX754" fmla="*/ 5504425 w 7467600"/>
              <a:gd name="connsiteY754" fmla="*/ 848067 h 6858000"/>
              <a:gd name="connsiteX755" fmla="*/ 3607114 w 7467600"/>
              <a:gd name="connsiteY755" fmla="*/ 467441 h 6858000"/>
              <a:gd name="connsiteX756" fmla="*/ 3296242 w 7467600"/>
              <a:gd name="connsiteY756" fmla="*/ 807991 h 6858000"/>
              <a:gd name="connsiteX757" fmla="*/ 3174674 w 7467600"/>
              <a:gd name="connsiteY757" fmla="*/ 919759 h 6858000"/>
              <a:gd name="connsiteX758" fmla="*/ 3042978 w 7467600"/>
              <a:gd name="connsiteY758" fmla="*/ 1054894 h 6858000"/>
              <a:gd name="connsiteX759" fmla="*/ 2968914 w 7467600"/>
              <a:gd name="connsiteY759" fmla="*/ 1133756 h 6858000"/>
              <a:gd name="connsiteX760" fmla="*/ 3103823 w 7467600"/>
              <a:gd name="connsiteY760" fmla="*/ 1026814 h 6858000"/>
              <a:gd name="connsiteX761" fmla="*/ 3607114 w 7467600"/>
              <a:gd name="connsiteY761" fmla="*/ 467441 h 6858000"/>
              <a:gd name="connsiteX762" fmla="*/ 3744487 w 7467600"/>
              <a:gd name="connsiteY762" fmla="*/ 383136 h 6858000"/>
              <a:gd name="connsiteX763" fmla="*/ 3970213 w 7467600"/>
              <a:gd name="connsiteY763" fmla="*/ 995559 h 6858000"/>
              <a:gd name="connsiteX764" fmla="*/ 3744487 w 7467600"/>
              <a:gd name="connsiteY764" fmla="*/ 383136 h 6858000"/>
              <a:gd name="connsiteX765" fmla="*/ 3624562 w 7467600"/>
              <a:gd name="connsiteY765" fmla="*/ 367041 h 6858000"/>
              <a:gd name="connsiteX766" fmla="*/ 3489712 w 7467600"/>
              <a:gd name="connsiteY766" fmla="*/ 485386 h 6858000"/>
              <a:gd name="connsiteX767" fmla="*/ 3182994 w 7467600"/>
              <a:gd name="connsiteY767" fmla="*/ 828265 h 6858000"/>
              <a:gd name="connsiteX768" fmla="*/ 2892114 w 7467600"/>
              <a:gd name="connsiteY768" fmla="*/ 1172635 h 6858000"/>
              <a:gd name="connsiteX769" fmla="*/ 3021459 w 7467600"/>
              <a:gd name="connsiteY769" fmla="*/ 1035385 h 6858000"/>
              <a:gd name="connsiteX770" fmla="*/ 3153873 w 7467600"/>
              <a:gd name="connsiteY770" fmla="*/ 898971 h 6858000"/>
              <a:gd name="connsiteX771" fmla="*/ 3276511 w 7467600"/>
              <a:gd name="connsiteY771" fmla="*/ 786423 h 6858000"/>
              <a:gd name="connsiteX772" fmla="*/ 3584154 w 7467600"/>
              <a:gd name="connsiteY772" fmla="*/ 448218 h 6858000"/>
              <a:gd name="connsiteX773" fmla="*/ 3624562 w 7467600"/>
              <a:gd name="connsiteY773" fmla="*/ 367041 h 6858000"/>
              <a:gd name="connsiteX774" fmla="*/ 3766672 w 7467600"/>
              <a:gd name="connsiteY774" fmla="*/ 359429 h 6858000"/>
              <a:gd name="connsiteX775" fmla="*/ 3996338 w 7467600"/>
              <a:gd name="connsiteY775" fmla="*/ 968237 h 6858000"/>
              <a:gd name="connsiteX776" fmla="*/ 3766672 w 7467600"/>
              <a:gd name="connsiteY776" fmla="*/ 359429 h 6858000"/>
              <a:gd name="connsiteX777" fmla="*/ 5805386 w 7467600"/>
              <a:gd name="connsiteY777" fmla="*/ 239240 h 6858000"/>
              <a:gd name="connsiteX778" fmla="*/ 5736947 w 7467600"/>
              <a:gd name="connsiteY778" fmla="*/ 261367 h 6858000"/>
              <a:gd name="connsiteX779" fmla="*/ 5427012 w 7467600"/>
              <a:gd name="connsiteY779" fmla="*/ 311272 h 6858000"/>
              <a:gd name="connsiteX780" fmla="*/ 5147818 w 7467600"/>
              <a:gd name="connsiteY780" fmla="*/ 322112 h 6858000"/>
              <a:gd name="connsiteX781" fmla="*/ 5060854 w 7467600"/>
              <a:gd name="connsiteY781" fmla="*/ 311882 h 6858000"/>
              <a:gd name="connsiteX782" fmla="*/ 4945989 w 7467600"/>
              <a:gd name="connsiteY782" fmla="*/ 300516 h 6858000"/>
              <a:gd name="connsiteX783" fmla="*/ 5410479 w 7467600"/>
              <a:gd name="connsiteY783" fmla="*/ 348434 h 6858000"/>
              <a:gd name="connsiteX784" fmla="*/ 5805386 w 7467600"/>
              <a:gd name="connsiteY784" fmla="*/ 239240 h 6858000"/>
              <a:gd name="connsiteX785" fmla="*/ 5905192 w 7467600"/>
              <a:gd name="connsiteY785" fmla="*/ 163079 h 6858000"/>
              <a:gd name="connsiteX786" fmla="*/ 5865655 w 7467600"/>
              <a:gd name="connsiteY786" fmla="*/ 171901 h 6858000"/>
              <a:gd name="connsiteX787" fmla="*/ 5259740 w 7467600"/>
              <a:gd name="connsiteY787" fmla="*/ 257013 h 6858000"/>
              <a:gd name="connsiteX788" fmla="*/ 5208466 w 7467600"/>
              <a:gd name="connsiteY788" fmla="*/ 257550 h 6858000"/>
              <a:gd name="connsiteX789" fmla="*/ 4980204 w 7467600"/>
              <a:gd name="connsiteY789" fmla="*/ 271903 h 6858000"/>
              <a:gd name="connsiteX790" fmla="*/ 5068068 w 7467600"/>
              <a:gd name="connsiteY790" fmla="*/ 282244 h 6858000"/>
              <a:gd name="connsiteX791" fmla="*/ 5153231 w 7467600"/>
              <a:gd name="connsiteY791" fmla="*/ 292240 h 6858000"/>
              <a:gd name="connsiteX792" fmla="*/ 5426491 w 7467600"/>
              <a:gd name="connsiteY792" fmla="*/ 281128 h 6858000"/>
              <a:gd name="connsiteX793" fmla="*/ 5731212 w 7467600"/>
              <a:gd name="connsiteY793" fmla="*/ 231951 h 6858000"/>
              <a:gd name="connsiteX794" fmla="*/ 5905192 w 7467600"/>
              <a:gd name="connsiteY794" fmla="*/ 163079 h 6858000"/>
              <a:gd name="connsiteX795" fmla="*/ 5944437 w 7467600"/>
              <a:gd name="connsiteY795" fmla="*/ 113829 h 6858000"/>
              <a:gd name="connsiteX796" fmla="*/ 5825032 w 7467600"/>
              <a:gd name="connsiteY796" fmla="*/ 146405 h 6858000"/>
              <a:gd name="connsiteX797" fmla="*/ 4955599 w 7467600"/>
              <a:gd name="connsiteY797" fmla="*/ 247008 h 6858000"/>
              <a:gd name="connsiteX798" fmla="*/ 5210104 w 7467600"/>
              <a:gd name="connsiteY798" fmla="*/ 228123 h 6858000"/>
              <a:gd name="connsiteX799" fmla="*/ 5261015 w 7467600"/>
              <a:gd name="connsiteY799" fmla="*/ 227087 h 6858000"/>
              <a:gd name="connsiteX800" fmla="*/ 5861181 w 7467600"/>
              <a:gd name="connsiteY800" fmla="*/ 143093 h 6858000"/>
              <a:gd name="connsiteX801" fmla="*/ 5961252 w 7467600"/>
              <a:gd name="connsiteY801" fmla="*/ 114820 h 6858000"/>
              <a:gd name="connsiteX802" fmla="*/ 5944437 w 7467600"/>
              <a:gd name="connsiteY802" fmla="*/ 113829 h 6858000"/>
              <a:gd name="connsiteX803" fmla="*/ 3882765 w 7467600"/>
              <a:gd name="connsiteY803" fmla="*/ 0 h 6858000"/>
              <a:gd name="connsiteX804" fmla="*/ 3995099 w 7467600"/>
              <a:gd name="connsiteY804" fmla="*/ 0 h 6858000"/>
              <a:gd name="connsiteX805" fmla="*/ 4163818 w 7467600"/>
              <a:gd name="connsiteY805" fmla="*/ 234104 h 6858000"/>
              <a:gd name="connsiteX806" fmla="*/ 4172099 w 7467600"/>
              <a:gd name="connsiteY806" fmla="*/ 234207 h 6858000"/>
              <a:gd name="connsiteX807" fmla="*/ 4784282 w 7467600"/>
              <a:gd name="connsiteY807" fmla="*/ 276561 h 6858000"/>
              <a:gd name="connsiteX808" fmla="*/ 4801687 w 7467600"/>
              <a:gd name="connsiteY808" fmla="*/ 267764 h 6858000"/>
              <a:gd name="connsiteX809" fmla="*/ 6082788 w 7467600"/>
              <a:gd name="connsiteY809" fmla="*/ 64119 h 6858000"/>
              <a:gd name="connsiteX810" fmla="*/ 6099442 w 7467600"/>
              <a:gd name="connsiteY810" fmla="*/ 82568 h 6858000"/>
              <a:gd name="connsiteX811" fmla="*/ 4804137 w 7467600"/>
              <a:gd name="connsiteY811" fmla="*/ 320931 h 6858000"/>
              <a:gd name="connsiteX812" fmla="*/ 4227047 w 7467600"/>
              <a:gd name="connsiteY812" fmla="*/ 313415 h 6858000"/>
              <a:gd name="connsiteX813" fmla="*/ 4346041 w 7467600"/>
              <a:gd name="connsiteY813" fmla="*/ 456086 h 6858000"/>
              <a:gd name="connsiteX814" fmla="*/ 4870967 w 7467600"/>
              <a:gd name="connsiteY814" fmla="*/ 963061 h 6858000"/>
              <a:gd name="connsiteX815" fmla="*/ 4889647 w 7467600"/>
              <a:gd name="connsiteY815" fmla="*/ 957147 h 6858000"/>
              <a:gd name="connsiteX816" fmla="*/ 5422504 w 7467600"/>
              <a:gd name="connsiteY816" fmla="*/ 805191 h 6858000"/>
              <a:gd name="connsiteX817" fmla="*/ 6087656 w 7467600"/>
              <a:gd name="connsiteY817" fmla="*/ 826703 h 6858000"/>
              <a:gd name="connsiteX818" fmla="*/ 6058717 w 7467600"/>
              <a:gd name="connsiteY818" fmla="*/ 865992 h 6858000"/>
              <a:gd name="connsiteX819" fmla="*/ 4974153 w 7467600"/>
              <a:gd name="connsiteY819" fmla="*/ 1045456 h 6858000"/>
              <a:gd name="connsiteX820" fmla="*/ 5627835 w 7467600"/>
              <a:gd name="connsiteY820" fmla="*/ 1472077 h 6858000"/>
              <a:gd name="connsiteX821" fmla="*/ 5629817 w 7467600"/>
              <a:gd name="connsiteY821" fmla="*/ 1471412 h 6858000"/>
              <a:gd name="connsiteX822" fmla="*/ 5634124 w 7467600"/>
              <a:gd name="connsiteY822" fmla="*/ 1470572 h 6858000"/>
              <a:gd name="connsiteX823" fmla="*/ 5755832 w 7467600"/>
              <a:gd name="connsiteY823" fmla="*/ 1383886 h 6858000"/>
              <a:gd name="connsiteX824" fmla="*/ 6014186 w 7467600"/>
              <a:gd name="connsiteY824" fmla="*/ 1279799 h 6858000"/>
              <a:gd name="connsiteX825" fmla="*/ 6901619 w 7467600"/>
              <a:gd name="connsiteY825" fmla="*/ 1047874 h 6858000"/>
              <a:gd name="connsiteX826" fmla="*/ 6931566 w 7467600"/>
              <a:gd name="connsiteY826" fmla="*/ 1062034 h 6858000"/>
              <a:gd name="connsiteX827" fmla="*/ 5790982 w 7467600"/>
              <a:gd name="connsiteY827" fmla="*/ 1561380 h 6858000"/>
              <a:gd name="connsiteX828" fmla="*/ 6188971 w 7467600"/>
              <a:gd name="connsiteY828" fmla="*/ 1755168 h 6858000"/>
              <a:gd name="connsiteX829" fmla="*/ 6202446 w 7467600"/>
              <a:gd name="connsiteY829" fmla="*/ 1752268 h 6858000"/>
              <a:gd name="connsiteX830" fmla="*/ 7179560 w 7467600"/>
              <a:gd name="connsiteY830" fmla="*/ 1467551 h 6858000"/>
              <a:gd name="connsiteX831" fmla="*/ 7158730 w 7467600"/>
              <a:gd name="connsiteY831" fmla="*/ 1507835 h 6858000"/>
              <a:gd name="connsiteX832" fmla="*/ 6326959 w 7467600"/>
              <a:gd name="connsiteY832" fmla="*/ 1817686 h 6858000"/>
              <a:gd name="connsiteX833" fmla="*/ 6537433 w 7467600"/>
              <a:gd name="connsiteY833" fmla="*/ 1907790 h 6858000"/>
              <a:gd name="connsiteX834" fmla="*/ 6550221 w 7467600"/>
              <a:gd name="connsiteY834" fmla="*/ 1910729 h 6858000"/>
              <a:gd name="connsiteX835" fmla="*/ 6964438 w 7467600"/>
              <a:gd name="connsiteY835" fmla="*/ 2209505 h 6858000"/>
              <a:gd name="connsiteX836" fmla="*/ 7367862 w 7467600"/>
              <a:gd name="connsiteY836" fmla="*/ 2806833 h 6858000"/>
              <a:gd name="connsiteX837" fmla="*/ 7364329 w 7467600"/>
              <a:gd name="connsiteY837" fmla="*/ 2826907 h 6858000"/>
              <a:gd name="connsiteX838" fmla="*/ 7290545 w 7467600"/>
              <a:gd name="connsiteY838" fmla="*/ 2850663 h 6858000"/>
              <a:gd name="connsiteX839" fmla="*/ 6472036 w 7467600"/>
              <a:gd name="connsiteY839" fmla="*/ 1959003 h 6858000"/>
              <a:gd name="connsiteX840" fmla="*/ 5792897 w 7467600"/>
              <a:gd name="connsiteY840" fmla="*/ 1647747 h 6858000"/>
              <a:gd name="connsiteX841" fmla="*/ 5842751 w 7467600"/>
              <a:gd name="connsiteY841" fmla="*/ 1816112 h 6858000"/>
              <a:gd name="connsiteX842" fmla="*/ 5847424 w 7467600"/>
              <a:gd name="connsiteY842" fmla="*/ 1815776 h 6858000"/>
              <a:gd name="connsiteX843" fmla="*/ 6399821 w 7467600"/>
              <a:gd name="connsiteY843" fmla="*/ 2344799 h 6858000"/>
              <a:gd name="connsiteX844" fmla="*/ 6323232 w 7467600"/>
              <a:gd name="connsiteY844" fmla="*/ 2389634 h 6858000"/>
              <a:gd name="connsiteX845" fmla="*/ 5942958 w 7467600"/>
              <a:gd name="connsiteY845" fmla="*/ 2077708 h 6858000"/>
              <a:gd name="connsiteX846" fmla="*/ 5921559 w 7467600"/>
              <a:gd name="connsiteY846" fmla="*/ 2378596 h 6858000"/>
              <a:gd name="connsiteX847" fmla="*/ 5817651 w 7467600"/>
              <a:gd name="connsiteY847" fmla="*/ 3023919 h 6858000"/>
              <a:gd name="connsiteX848" fmla="*/ 5729634 w 7467600"/>
              <a:gd name="connsiteY848" fmla="*/ 3051849 h 6858000"/>
              <a:gd name="connsiteX849" fmla="*/ 5611018 w 7467600"/>
              <a:gd name="connsiteY849" fmla="*/ 2316769 h 6858000"/>
              <a:gd name="connsiteX850" fmla="*/ 5687608 w 7467600"/>
              <a:gd name="connsiteY850" fmla="*/ 2039972 h 6858000"/>
              <a:gd name="connsiteX851" fmla="*/ 5657554 w 7467600"/>
              <a:gd name="connsiteY851" fmla="*/ 1576445 h 6858000"/>
              <a:gd name="connsiteX852" fmla="*/ 5150475 w 7467600"/>
              <a:gd name="connsiteY852" fmla="*/ 1274012 h 6858000"/>
              <a:gd name="connsiteX853" fmla="*/ 5349142 w 7467600"/>
              <a:gd name="connsiteY853" fmla="*/ 2204405 h 6858000"/>
              <a:gd name="connsiteX854" fmla="*/ 5262214 w 7467600"/>
              <a:gd name="connsiteY854" fmla="*/ 2233836 h 6858000"/>
              <a:gd name="connsiteX855" fmla="*/ 4981539 w 7467600"/>
              <a:gd name="connsiteY855" fmla="*/ 1542201 h 6858000"/>
              <a:gd name="connsiteX856" fmla="*/ 4958461 w 7467600"/>
              <a:gd name="connsiteY856" fmla="*/ 1136957 h 6858000"/>
              <a:gd name="connsiteX857" fmla="*/ 4655015 w 7467600"/>
              <a:gd name="connsiteY857" fmla="*/ 891426 h 6858000"/>
              <a:gd name="connsiteX858" fmla="*/ 4348002 w 7467600"/>
              <a:gd name="connsiteY858" fmla="*/ 2205895 h 6858000"/>
              <a:gd name="connsiteX859" fmla="*/ 4262250 w 7467600"/>
              <a:gd name="connsiteY859" fmla="*/ 2219972 h 6858000"/>
              <a:gd name="connsiteX860" fmla="*/ 4550611 w 7467600"/>
              <a:gd name="connsiteY860" fmla="*/ 817540 h 6858000"/>
              <a:gd name="connsiteX861" fmla="*/ 4564418 w 7467600"/>
              <a:gd name="connsiteY861" fmla="*/ 808293 h 6858000"/>
              <a:gd name="connsiteX862" fmla="*/ 4266388 w 7467600"/>
              <a:gd name="connsiteY862" fmla="*/ 500083 h 6858000"/>
              <a:gd name="connsiteX863" fmla="*/ 4032842 w 7467600"/>
              <a:gd name="connsiteY863" fmla="*/ 211809 h 6858000"/>
              <a:gd name="connsiteX864" fmla="*/ 3882765 w 7467600"/>
              <a:gd name="connsiteY864" fmla="*/ 0 h 6858000"/>
              <a:gd name="connsiteX865" fmla="*/ 3721337 w 7467600"/>
              <a:gd name="connsiteY865" fmla="*/ 0 h 6858000"/>
              <a:gd name="connsiteX866" fmla="*/ 3797544 w 7467600"/>
              <a:gd name="connsiteY866" fmla="*/ 0 h 6858000"/>
              <a:gd name="connsiteX867" fmla="*/ 3775734 w 7467600"/>
              <a:gd name="connsiteY867" fmla="*/ 95131 h 6858000"/>
              <a:gd name="connsiteX868" fmla="*/ 3724807 w 7467600"/>
              <a:gd name="connsiteY868" fmla="*/ 272257 h 6858000"/>
              <a:gd name="connsiteX869" fmla="*/ 3726844 w 7467600"/>
              <a:gd name="connsiteY869" fmla="*/ 282988 h 6858000"/>
              <a:gd name="connsiteX870" fmla="*/ 3742664 w 7467600"/>
              <a:gd name="connsiteY870" fmla="*/ 279918 h 6858000"/>
              <a:gd name="connsiteX871" fmla="*/ 4103910 w 7467600"/>
              <a:gd name="connsiteY871" fmla="*/ 1161917 h 6858000"/>
              <a:gd name="connsiteX872" fmla="*/ 4020269 w 7467600"/>
              <a:gd name="connsiteY872" fmla="*/ 1200406 h 6858000"/>
              <a:gd name="connsiteX873" fmla="*/ 3674882 w 7467600"/>
              <a:gd name="connsiteY873" fmla="*/ 488524 h 6858000"/>
              <a:gd name="connsiteX874" fmla="*/ 3132682 w 7467600"/>
              <a:gd name="connsiteY874" fmla="*/ 1072284 h 6858000"/>
              <a:gd name="connsiteX875" fmla="*/ 2716346 w 7467600"/>
              <a:gd name="connsiteY875" fmla="*/ 1276376 h 6858000"/>
              <a:gd name="connsiteX876" fmla="*/ 2716772 w 7467600"/>
              <a:gd name="connsiteY876" fmla="*/ 1255462 h 6858000"/>
              <a:gd name="connsiteX877" fmla="*/ 3471096 w 7467600"/>
              <a:gd name="connsiteY877" fmla="*/ 437072 h 6858000"/>
              <a:gd name="connsiteX878" fmla="*/ 3639057 w 7467600"/>
              <a:gd name="connsiteY878" fmla="*/ 286334 h 6858000"/>
              <a:gd name="connsiteX879" fmla="*/ 3640309 w 7467600"/>
              <a:gd name="connsiteY879" fmla="*/ 284664 h 6858000"/>
              <a:gd name="connsiteX880" fmla="*/ 3646022 w 7467600"/>
              <a:gd name="connsiteY880" fmla="*/ 276711 h 6858000"/>
              <a:gd name="connsiteX881" fmla="*/ 3707943 w 7467600"/>
              <a:gd name="connsiteY881" fmla="*/ 65958 h 6858000"/>
              <a:gd name="connsiteX882" fmla="*/ 3721337 w 7467600"/>
              <a:gd name="connsiteY882" fmla="*/ 0 h 6858000"/>
              <a:gd name="connsiteX883" fmla="*/ 2867960 w 7467600"/>
              <a:gd name="connsiteY883" fmla="*/ 0 h 6858000"/>
              <a:gd name="connsiteX884" fmla="*/ 2926351 w 7467600"/>
              <a:gd name="connsiteY884" fmla="*/ 0 h 6858000"/>
              <a:gd name="connsiteX885" fmla="*/ 2902823 w 7467600"/>
              <a:gd name="connsiteY885" fmla="*/ 262929 h 6858000"/>
              <a:gd name="connsiteX886" fmla="*/ 2940663 w 7467600"/>
              <a:gd name="connsiteY886" fmla="*/ 140884 h 6858000"/>
              <a:gd name="connsiteX887" fmla="*/ 2947039 w 7467600"/>
              <a:gd name="connsiteY887" fmla="*/ 122524 h 6858000"/>
              <a:gd name="connsiteX888" fmla="*/ 2984316 w 7467600"/>
              <a:gd name="connsiteY888" fmla="*/ 0 h 6858000"/>
              <a:gd name="connsiteX889" fmla="*/ 3016114 w 7467600"/>
              <a:gd name="connsiteY889" fmla="*/ 0 h 6858000"/>
              <a:gd name="connsiteX890" fmla="*/ 2979949 w 7467600"/>
              <a:gd name="connsiteY890" fmla="*/ 119274 h 6858000"/>
              <a:gd name="connsiteX891" fmla="*/ 3023879 w 7467600"/>
              <a:gd name="connsiteY891" fmla="*/ 0 h 6858000"/>
              <a:gd name="connsiteX892" fmla="*/ 3105400 w 7467600"/>
              <a:gd name="connsiteY892" fmla="*/ 0 h 6858000"/>
              <a:gd name="connsiteX893" fmla="*/ 3094669 w 7467600"/>
              <a:gd name="connsiteY893" fmla="*/ 30308 h 6858000"/>
              <a:gd name="connsiteX894" fmla="*/ 2901945 w 7467600"/>
              <a:gd name="connsiteY894" fmla="*/ 466538 h 6858000"/>
              <a:gd name="connsiteX895" fmla="*/ 2815209 w 7467600"/>
              <a:gd name="connsiteY895" fmla="*/ 497361 h 6858000"/>
              <a:gd name="connsiteX896" fmla="*/ 2844845 w 7467600"/>
              <a:gd name="connsiteY896" fmla="*/ 127638 h 6858000"/>
              <a:gd name="connsiteX897" fmla="*/ 2867960 w 7467600"/>
              <a:gd name="connsiteY897" fmla="*/ 0 h 6858000"/>
              <a:gd name="connsiteX898" fmla="*/ 1057230 w 7467600"/>
              <a:gd name="connsiteY898" fmla="*/ 0 h 6858000"/>
              <a:gd name="connsiteX899" fmla="*/ 1111003 w 7467600"/>
              <a:gd name="connsiteY899" fmla="*/ 0 h 6858000"/>
              <a:gd name="connsiteX900" fmla="*/ 1125553 w 7467600"/>
              <a:gd name="connsiteY900" fmla="*/ 52588 h 6858000"/>
              <a:gd name="connsiteX901" fmla="*/ 1304276 w 7467600"/>
              <a:gd name="connsiteY901" fmla="*/ 476275 h 6858000"/>
              <a:gd name="connsiteX902" fmla="*/ 1492066 w 7467600"/>
              <a:gd name="connsiteY902" fmla="*/ 886333 h 6858000"/>
              <a:gd name="connsiteX903" fmla="*/ 1423698 w 7467600"/>
              <a:gd name="connsiteY903" fmla="*/ 710817 h 6858000"/>
              <a:gd name="connsiteX904" fmla="*/ 1357609 w 7467600"/>
              <a:gd name="connsiteY904" fmla="*/ 532892 h 6858000"/>
              <a:gd name="connsiteX905" fmla="*/ 1309550 w 7467600"/>
              <a:gd name="connsiteY905" fmla="*/ 374031 h 6858000"/>
              <a:gd name="connsiteX906" fmla="*/ 1193673 w 7467600"/>
              <a:gd name="connsiteY906" fmla="*/ 49533 h 6858000"/>
              <a:gd name="connsiteX907" fmla="*/ 1164391 w 7467600"/>
              <a:gd name="connsiteY907" fmla="*/ 0 h 6858000"/>
              <a:gd name="connsiteX908" fmla="*/ 1200666 w 7467600"/>
              <a:gd name="connsiteY908" fmla="*/ 0 h 6858000"/>
              <a:gd name="connsiteX909" fmla="*/ 1223408 w 7467600"/>
              <a:gd name="connsiteY909" fmla="*/ 38996 h 6858000"/>
              <a:gd name="connsiteX910" fmla="*/ 1339635 w 7467600"/>
              <a:gd name="connsiteY910" fmla="*/ 365517 h 6858000"/>
              <a:gd name="connsiteX911" fmla="*/ 1387469 w 7467600"/>
              <a:gd name="connsiteY911" fmla="*/ 523079 h 6858000"/>
              <a:gd name="connsiteX912" fmla="*/ 1452685 w 7467600"/>
              <a:gd name="connsiteY912" fmla="*/ 699806 h 6858000"/>
              <a:gd name="connsiteX913" fmla="*/ 1492092 w 7467600"/>
              <a:gd name="connsiteY913" fmla="*/ 800424 h 6858000"/>
              <a:gd name="connsiteX914" fmla="*/ 1455302 w 7467600"/>
              <a:gd name="connsiteY914" fmla="*/ 632913 h 6858000"/>
              <a:gd name="connsiteX915" fmla="*/ 1222336 w 7467600"/>
              <a:gd name="connsiteY915" fmla="*/ 9480 h 6858000"/>
              <a:gd name="connsiteX916" fmla="*/ 1214634 w 7467600"/>
              <a:gd name="connsiteY916" fmla="*/ 0 h 6858000"/>
              <a:gd name="connsiteX917" fmla="*/ 1289827 w 7467600"/>
              <a:gd name="connsiteY917" fmla="*/ 0 h 6858000"/>
              <a:gd name="connsiteX918" fmla="*/ 1321076 w 7467600"/>
              <a:gd name="connsiteY918" fmla="*/ 59722 h 6858000"/>
              <a:gd name="connsiteX919" fmla="*/ 1512579 w 7467600"/>
              <a:gd name="connsiteY919" fmla="*/ 626441 h 6858000"/>
              <a:gd name="connsiteX920" fmla="*/ 1506076 w 7467600"/>
              <a:gd name="connsiteY920" fmla="*/ 1089289 h 6858000"/>
              <a:gd name="connsiteX921" fmla="*/ 1486346 w 7467600"/>
              <a:gd name="connsiteY921" fmla="*/ 1079919 h 6858000"/>
              <a:gd name="connsiteX922" fmla="*/ 1070511 w 7467600"/>
              <a:gd name="connsiteY922" fmla="*/ 48609 h 6858000"/>
              <a:gd name="connsiteX923" fmla="*/ 1057230 w 7467600"/>
              <a:gd name="connsiteY923" fmla="*/ 0 h 6858000"/>
              <a:gd name="connsiteX924" fmla="*/ 43151 w 7467600"/>
              <a:gd name="connsiteY924" fmla="*/ 0 h 6858000"/>
              <a:gd name="connsiteX925" fmla="*/ 95283 w 7467600"/>
              <a:gd name="connsiteY925" fmla="*/ 0 h 6858000"/>
              <a:gd name="connsiteX926" fmla="*/ 300708 w 7467600"/>
              <a:gd name="connsiteY926" fmla="*/ 154571 h 6858000"/>
              <a:gd name="connsiteX927" fmla="*/ 530414 w 7467600"/>
              <a:gd name="connsiteY927" fmla="*/ 354673 h 6858000"/>
              <a:gd name="connsiteX928" fmla="*/ 333785 w 7467600"/>
              <a:gd name="connsiteY928" fmla="*/ 161564 h 6858000"/>
              <a:gd name="connsiteX929" fmla="*/ 147005 w 7467600"/>
              <a:gd name="connsiteY929" fmla="*/ 0 h 6858000"/>
              <a:gd name="connsiteX930" fmla="*/ 272509 w 7467600"/>
              <a:gd name="connsiteY930" fmla="*/ 0 h 6858000"/>
              <a:gd name="connsiteX931" fmla="*/ 326276 w 7467600"/>
              <a:gd name="connsiteY931" fmla="*/ 45847 h 6858000"/>
              <a:gd name="connsiteX932" fmla="*/ 823759 w 7467600"/>
              <a:gd name="connsiteY932" fmla="*/ 574145 h 6858000"/>
              <a:gd name="connsiteX933" fmla="*/ 811254 w 7467600"/>
              <a:gd name="connsiteY933" fmla="*/ 665546 h 6858000"/>
              <a:gd name="connsiteX934" fmla="*/ 154042 w 7467600"/>
              <a:gd name="connsiteY934" fmla="*/ 261522 h 6858000"/>
              <a:gd name="connsiteX935" fmla="*/ 13550 w 7467600"/>
              <a:gd name="connsiteY935" fmla="*/ 158423 h 6858000"/>
              <a:gd name="connsiteX936" fmla="*/ 0 w 7467600"/>
              <a:gd name="connsiteY936" fmla="*/ 146618 h 6858000"/>
              <a:gd name="connsiteX937" fmla="*/ 0 w 7467600"/>
              <a:gd name="connsiteY937" fmla="*/ 59161 h 6858000"/>
              <a:gd name="connsiteX938" fmla="*/ 45427 w 7467600"/>
              <a:gd name="connsiteY938" fmla="*/ 101078 h 6858000"/>
              <a:gd name="connsiteX939" fmla="*/ 630103 w 7467600"/>
              <a:gd name="connsiteY939" fmla="*/ 485885 h 6858000"/>
              <a:gd name="connsiteX940" fmla="*/ 532040 w 7467600"/>
              <a:gd name="connsiteY940" fmla="*/ 399359 h 6858000"/>
              <a:gd name="connsiteX941" fmla="*/ 517618 w 7467600"/>
              <a:gd name="connsiteY941" fmla="*/ 385726 h 6858000"/>
              <a:gd name="connsiteX942" fmla="*/ 285074 w 7467600"/>
              <a:gd name="connsiteY942" fmla="*/ 182755 h 6858000"/>
              <a:gd name="connsiteX943" fmla="*/ 43151 w 7467600"/>
              <a:gd name="connsiteY943"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289862 w 7467600"/>
              <a:gd name="connsiteY10" fmla="*/ 6659827 h 6858000"/>
              <a:gd name="connsiteX11" fmla="*/ 1019354 w 7467600"/>
              <a:gd name="connsiteY11" fmla="*/ 6315006 h 6858000"/>
              <a:gd name="connsiteX12" fmla="*/ 441046 w 7467600"/>
              <a:gd name="connsiteY12" fmla="*/ 6691153 h 6858000"/>
              <a:gd name="connsiteX13" fmla="*/ 1019354 w 7467600"/>
              <a:gd name="connsiteY13" fmla="*/ 6315006 h 6858000"/>
              <a:gd name="connsiteX14" fmla="*/ 991680 w 7467600"/>
              <a:gd name="connsiteY14" fmla="*/ 6298413 h 6858000"/>
              <a:gd name="connsiteX15" fmla="*/ 409060 w 7467600"/>
              <a:gd name="connsiteY15" fmla="*/ 6671470 h 6858000"/>
              <a:gd name="connsiteX16" fmla="*/ 991680 w 7467600"/>
              <a:gd name="connsiteY16" fmla="*/ 6298413 h 6858000"/>
              <a:gd name="connsiteX17" fmla="*/ 103333 w 7467600"/>
              <a:gd name="connsiteY17" fmla="*/ 5699602 h 6858000"/>
              <a:gd name="connsiteX18" fmla="*/ 233938 w 7467600"/>
              <a:gd name="connsiteY18" fmla="*/ 5809416 h 6858000"/>
              <a:gd name="connsiteX19" fmla="*/ 883580 w 7467600"/>
              <a:gd name="connsiteY19" fmla="*/ 6180710 h 6858000"/>
              <a:gd name="connsiteX20" fmla="*/ 487337 w 7467600"/>
              <a:gd name="connsiteY20" fmla="*/ 5950182 h 6858000"/>
              <a:gd name="connsiteX21" fmla="*/ 354051 w 7467600"/>
              <a:gd name="connsiteY21" fmla="*/ 5854912 h 6858000"/>
              <a:gd name="connsiteX22" fmla="*/ 195436 w 7467600"/>
              <a:gd name="connsiteY22" fmla="*/ 5755068 h 6858000"/>
              <a:gd name="connsiteX23" fmla="*/ 103333 w 7467600"/>
              <a:gd name="connsiteY23" fmla="*/ 5699602 h 6858000"/>
              <a:gd name="connsiteX24" fmla="*/ 5539432 w 7467600"/>
              <a:gd name="connsiteY24" fmla="*/ 5642928 h 6858000"/>
              <a:gd name="connsiteX25" fmla="*/ 5555462 w 7467600"/>
              <a:gd name="connsiteY25" fmla="*/ 5694454 h 6858000"/>
              <a:gd name="connsiteX26" fmla="*/ 5828270 w 7467600"/>
              <a:gd name="connsiteY26" fmla="*/ 6320663 h 6858000"/>
              <a:gd name="connsiteX27" fmla="*/ 5947416 w 7467600"/>
              <a:gd name="connsiteY27" fmla="*/ 6574846 h 6858000"/>
              <a:gd name="connsiteX28" fmla="*/ 5539432 w 7467600"/>
              <a:gd name="connsiteY28" fmla="*/ 5642928 h 6858000"/>
              <a:gd name="connsiteX29" fmla="*/ 51253 w 7467600"/>
              <a:gd name="connsiteY29" fmla="*/ 5631825 h 6858000"/>
              <a:gd name="connsiteX30" fmla="*/ 211622 w 7467600"/>
              <a:gd name="connsiteY30" fmla="*/ 5728803 h 6858000"/>
              <a:gd name="connsiteX31" fmla="*/ 371652 w 7467600"/>
              <a:gd name="connsiteY31" fmla="*/ 5829062 h 6858000"/>
              <a:gd name="connsiteX32" fmla="*/ 505903 w 7467600"/>
              <a:gd name="connsiteY32" fmla="*/ 5925221 h 6858000"/>
              <a:gd name="connsiteX33" fmla="*/ 899240 w 7467600"/>
              <a:gd name="connsiteY33" fmla="*/ 6153068 h 6858000"/>
              <a:gd name="connsiteX34" fmla="*/ 988114 w 7467600"/>
              <a:gd name="connsiteY34" fmla="*/ 6174204 h 6858000"/>
              <a:gd name="connsiteX35" fmla="*/ 845971 w 7467600"/>
              <a:gd name="connsiteY35" fmla="*/ 6067177 h 6858000"/>
              <a:gd name="connsiteX36" fmla="*/ 448057 w 7467600"/>
              <a:gd name="connsiteY36" fmla="*/ 5841376 h 6858000"/>
              <a:gd name="connsiteX37" fmla="*/ 51253 w 7467600"/>
              <a:gd name="connsiteY37" fmla="*/ 5631825 h 6858000"/>
              <a:gd name="connsiteX38" fmla="*/ 2606687 w 7467600"/>
              <a:gd name="connsiteY38" fmla="*/ 5630718 h 6858000"/>
              <a:gd name="connsiteX39" fmla="*/ 2645658 w 7467600"/>
              <a:gd name="connsiteY39" fmla="*/ 6640259 h 6858000"/>
              <a:gd name="connsiteX40" fmla="*/ 2606687 w 7467600"/>
              <a:gd name="connsiteY40" fmla="*/ 5630718 h 6858000"/>
              <a:gd name="connsiteX41" fmla="*/ 3642057 w 7467600"/>
              <a:gd name="connsiteY41" fmla="*/ 5573487 h 6858000"/>
              <a:gd name="connsiteX42" fmla="*/ 3632981 w 7467600"/>
              <a:gd name="connsiteY42" fmla="*/ 5579437 h 6858000"/>
              <a:gd name="connsiteX43" fmla="*/ 3382436 w 7467600"/>
              <a:gd name="connsiteY43" fmla="*/ 5952726 h 6858000"/>
              <a:gd name="connsiteX44" fmla="*/ 3191929 w 7467600"/>
              <a:gd name="connsiteY44" fmla="*/ 6662669 h 6858000"/>
              <a:gd name="connsiteX45" fmla="*/ 3369898 w 7467600"/>
              <a:gd name="connsiteY45" fmla="*/ 6081771 h 6858000"/>
              <a:gd name="connsiteX46" fmla="*/ 3642057 w 7467600"/>
              <a:gd name="connsiteY46" fmla="*/ 5573487 h 6858000"/>
              <a:gd name="connsiteX47" fmla="*/ 2650666 w 7467600"/>
              <a:gd name="connsiteY47" fmla="*/ 5530686 h 6858000"/>
              <a:gd name="connsiteX48" fmla="*/ 2650249 w 7467600"/>
              <a:gd name="connsiteY48" fmla="*/ 5532101 h 6858000"/>
              <a:gd name="connsiteX49" fmla="*/ 2663808 w 7467600"/>
              <a:gd name="connsiteY49" fmla="*/ 6535215 h 6858000"/>
              <a:gd name="connsiteX50" fmla="*/ 2665418 w 7467600"/>
              <a:gd name="connsiteY50" fmla="*/ 6132756 h 6858000"/>
              <a:gd name="connsiteX51" fmla="*/ 2650666 w 7467600"/>
              <a:gd name="connsiteY51" fmla="*/ 5530686 h 6858000"/>
              <a:gd name="connsiteX52" fmla="*/ 2680277 w 7467600"/>
              <a:gd name="connsiteY52" fmla="*/ 5479204 h 6858000"/>
              <a:gd name="connsiteX53" fmla="*/ 2678972 w 7467600"/>
              <a:gd name="connsiteY53" fmla="*/ 5481582 h 6858000"/>
              <a:gd name="connsiteX54" fmla="*/ 2696666 w 7467600"/>
              <a:gd name="connsiteY54" fmla="*/ 6133836 h 6858000"/>
              <a:gd name="connsiteX55" fmla="*/ 2695769 w 7467600"/>
              <a:gd name="connsiteY55" fmla="*/ 6390955 h 6858000"/>
              <a:gd name="connsiteX56" fmla="*/ 2739893 w 7467600"/>
              <a:gd name="connsiteY56" fmla="*/ 6108357 h 6858000"/>
              <a:gd name="connsiteX57" fmla="*/ 2680277 w 7467600"/>
              <a:gd name="connsiteY57" fmla="*/ 5479204 h 6858000"/>
              <a:gd name="connsiteX58" fmla="*/ 1132195 w 7467600"/>
              <a:gd name="connsiteY58" fmla="*/ 5467980 h 6858000"/>
              <a:gd name="connsiteX59" fmla="*/ 1679056 w 7467600"/>
              <a:gd name="connsiteY59" fmla="*/ 5516907 h 6858000"/>
              <a:gd name="connsiteX60" fmla="*/ 2128648 w 7467600"/>
              <a:gd name="connsiteY60" fmla="*/ 5474249 h 6858000"/>
              <a:gd name="connsiteX61" fmla="*/ 1825619 w 7467600"/>
              <a:gd name="connsiteY61" fmla="*/ 5478447 h 6858000"/>
              <a:gd name="connsiteX62" fmla="*/ 1737798 w 7467600"/>
              <a:gd name="connsiteY62" fmla="*/ 5483353 h 6858000"/>
              <a:gd name="connsiteX63" fmla="*/ 1132195 w 7467600"/>
              <a:gd name="connsiteY63" fmla="*/ 5467980 h 6858000"/>
              <a:gd name="connsiteX64" fmla="*/ 1456157 w 7467600"/>
              <a:gd name="connsiteY64" fmla="*/ 5371404 h 6858000"/>
              <a:gd name="connsiteX65" fmla="*/ 1244432 w 7467600"/>
              <a:gd name="connsiteY65" fmla="*/ 5385601 h 6858000"/>
              <a:gd name="connsiteX66" fmla="*/ 973990 w 7467600"/>
              <a:gd name="connsiteY66" fmla="*/ 5424940 h 6858000"/>
              <a:gd name="connsiteX67" fmla="*/ 1103809 w 7467600"/>
              <a:gd name="connsiteY67" fmla="*/ 5433720 h 6858000"/>
              <a:gd name="connsiteX68" fmla="*/ 1123454 w 7467600"/>
              <a:gd name="connsiteY68" fmla="*/ 5435727 h 6858000"/>
              <a:gd name="connsiteX69" fmla="*/ 1737017 w 7467600"/>
              <a:gd name="connsiteY69" fmla="*/ 5452183 h 6858000"/>
              <a:gd name="connsiteX70" fmla="*/ 1824397 w 7467600"/>
              <a:gd name="connsiteY70" fmla="*/ 5447757 h 6858000"/>
              <a:gd name="connsiteX71" fmla="*/ 2070059 w 7467600"/>
              <a:gd name="connsiteY71" fmla="*/ 5441660 h 6858000"/>
              <a:gd name="connsiteX72" fmla="*/ 1456157 w 7467600"/>
              <a:gd name="connsiteY72" fmla="*/ 5371404 h 6858000"/>
              <a:gd name="connsiteX73" fmla="*/ 4988186 w 7467600"/>
              <a:gd name="connsiteY73" fmla="*/ 5216467 h 6858000"/>
              <a:gd name="connsiteX74" fmla="*/ 4777334 w 7467600"/>
              <a:gd name="connsiteY74" fmla="*/ 5406072 h 6858000"/>
              <a:gd name="connsiteX75" fmla="*/ 4718341 w 7467600"/>
              <a:gd name="connsiteY75" fmla="*/ 5468043 h 6858000"/>
              <a:gd name="connsiteX76" fmla="*/ 4604655 w 7467600"/>
              <a:gd name="connsiteY76" fmla="*/ 5583434 h 6858000"/>
              <a:gd name="connsiteX77" fmla="*/ 4565074 w 7467600"/>
              <a:gd name="connsiteY77" fmla="*/ 5618550 h 6858000"/>
              <a:gd name="connsiteX78" fmla="*/ 4988186 w 7467600"/>
              <a:gd name="connsiteY78" fmla="*/ 5216467 h 6858000"/>
              <a:gd name="connsiteX79" fmla="*/ 4978032 w 7467600"/>
              <a:gd name="connsiteY79" fmla="*/ 5183809 h 6858000"/>
              <a:gd name="connsiteX80" fmla="*/ 4463413 w 7467600"/>
              <a:gd name="connsiteY80" fmla="*/ 5615162 h 6858000"/>
              <a:gd name="connsiteX81" fmla="*/ 4358134 w 7467600"/>
              <a:gd name="connsiteY81" fmla="*/ 5742791 h 6858000"/>
              <a:gd name="connsiteX82" fmla="*/ 4376219 w 7467600"/>
              <a:gd name="connsiteY82" fmla="*/ 5729027 h 6858000"/>
              <a:gd name="connsiteX83" fmla="*/ 4582340 w 7467600"/>
              <a:gd name="connsiteY83" fmla="*/ 5561037 h 6858000"/>
              <a:gd name="connsiteX84" fmla="*/ 4694684 w 7467600"/>
              <a:gd name="connsiteY84" fmla="*/ 5447098 h 6858000"/>
              <a:gd name="connsiteX85" fmla="*/ 4754123 w 7467600"/>
              <a:gd name="connsiteY85" fmla="*/ 5384643 h 6858000"/>
              <a:gd name="connsiteX86" fmla="*/ 4978032 w 7467600"/>
              <a:gd name="connsiteY86" fmla="*/ 5183809 h 6858000"/>
              <a:gd name="connsiteX87" fmla="*/ 1903353 w 7467600"/>
              <a:gd name="connsiteY87" fmla="*/ 5044827 h 6858000"/>
              <a:gd name="connsiteX88" fmla="*/ 1936931 w 7467600"/>
              <a:gd name="connsiteY88" fmla="*/ 5093954 h 6858000"/>
              <a:gd name="connsiteX89" fmla="*/ 2195868 w 7467600"/>
              <a:gd name="connsiteY89" fmla="*/ 5396574 h 6858000"/>
              <a:gd name="connsiteX90" fmla="*/ 2088852 w 7467600"/>
              <a:gd name="connsiteY90" fmla="*/ 5166123 h 6858000"/>
              <a:gd name="connsiteX91" fmla="*/ 1958241 w 7467600"/>
              <a:gd name="connsiteY91" fmla="*/ 5067955 h 6858000"/>
              <a:gd name="connsiteX92" fmla="*/ 1903353 w 7467600"/>
              <a:gd name="connsiteY92" fmla="*/ 5044827 h 6858000"/>
              <a:gd name="connsiteX93" fmla="*/ 1979378 w 7467600"/>
              <a:gd name="connsiteY93" fmla="*/ 4769504 h 6858000"/>
              <a:gd name="connsiteX94" fmla="*/ 2882120 w 7467600"/>
              <a:gd name="connsiteY94" fmla="*/ 5064547 h 6858000"/>
              <a:gd name="connsiteX95" fmla="*/ 2793103 w 7467600"/>
              <a:gd name="connsiteY95" fmla="*/ 5039699 h 6858000"/>
              <a:gd name="connsiteX96" fmla="*/ 2770041 w 7467600"/>
              <a:gd name="connsiteY96" fmla="*/ 5033634 h 6858000"/>
              <a:gd name="connsiteX97" fmla="*/ 1979378 w 7467600"/>
              <a:gd name="connsiteY97" fmla="*/ 4769504 h 6858000"/>
              <a:gd name="connsiteX98" fmla="*/ 1927410 w 7467600"/>
              <a:gd name="connsiteY98" fmla="*/ 4716164 h 6858000"/>
              <a:gd name="connsiteX99" fmla="*/ 1959587 w 7467600"/>
              <a:gd name="connsiteY99" fmla="*/ 4728849 h 6858000"/>
              <a:gd name="connsiteX100" fmla="*/ 2777707 w 7467600"/>
              <a:gd name="connsiteY100" fmla="*/ 5003991 h 6858000"/>
              <a:gd name="connsiteX101" fmla="*/ 2800768 w 7467600"/>
              <a:gd name="connsiteY101" fmla="*/ 5010056 h 6858000"/>
              <a:gd name="connsiteX102" fmla="*/ 2879408 w 7467600"/>
              <a:gd name="connsiteY102" fmla="*/ 5031590 h 6858000"/>
              <a:gd name="connsiteX103" fmla="*/ 2862295 w 7467600"/>
              <a:gd name="connsiteY103" fmla="*/ 5022958 h 6858000"/>
              <a:gd name="connsiteX104" fmla="*/ 2813343 w 7467600"/>
              <a:gd name="connsiteY104" fmla="*/ 4998369 h 6858000"/>
              <a:gd name="connsiteX105" fmla="*/ 2646245 w 7467600"/>
              <a:gd name="connsiteY105" fmla="*/ 4930999 h 6858000"/>
              <a:gd name="connsiteX106" fmla="*/ 1999243 w 7467600"/>
              <a:gd name="connsiteY106" fmla="*/ 4730524 h 6858000"/>
              <a:gd name="connsiteX107" fmla="*/ 1979527 w 7467600"/>
              <a:gd name="connsiteY107" fmla="*/ 4726651 h 6858000"/>
              <a:gd name="connsiteX108" fmla="*/ 1927410 w 7467600"/>
              <a:gd name="connsiteY108" fmla="*/ 4716164 h 6858000"/>
              <a:gd name="connsiteX109" fmla="*/ 1997014 w 7467600"/>
              <a:gd name="connsiteY109" fmla="*/ 4698007 h 6858000"/>
              <a:gd name="connsiteX110" fmla="*/ 2005458 w 7467600"/>
              <a:gd name="connsiteY110" fmla="*/ 4699540 h 6858000"/>
              <a:gd name="connsiteX111" fmla="*/ 2657186 w 7467600"/>
              <a:gd name="connsiteY111" fmla="*/ 4901687 h 6858000"/>
              <a:gd name="connsiteX112" fmla="*/ 2826662 w 7467600"/>
              <a:gd name="connsiteY112" fmla="*/ 4970362 h 6858000"/>
              <a:gd name="connsiteX113" fmla="*/ 2876100 w 7467600"/>
              <a:gd name="connsiteY113" fmla="*/ 4995397 h 6858000"/>
              <a:gd name="connsiteX114" fmla="*/ 3042600 w 7467600"/>
              <a:gd name="connsiteY114" fmla="*/ 5059532 h 6858000"/>
              <a:gd name="connsiteX115" fmla="*/ 1997014 w 7467600"/>
              <a:gd name="connsiteY115" fmla="*/ 4698007 h 6858000"/>
              <a:gd name="connsiteX116" fmla="*/ 2305292 w 7467600"/>
              <a:gd name="connsiteY116" fmla="*/ 4219492 h 6858000"/>
              <a:gd name="connsiteX117" fmla="*/ 3360922 w 7467600"/>
              <a:gd name="connsiteY117" fmla="*/ 4529373 h 6858000"/>
              <a:gd name="connsiteX118" fmla="*/ 3492420 w 7467600"/>
              <a:gd name="connsiteY118" fmla="*/ 4510145 h 6858000"/>
              <a:gd name="connsiteX119" fmla="*/ 3364086 w 7467600"/>
              <a:gd name="connsiteY119" fmla="*/ 4480340 h 6858000"/>
              <a:gd name="connsiteX120" fmla="*/ 3225818 w 7467600"/>
              <a:gd name="connsiteY120" fmla="*/ 4411822 h 6858000"/>
              <a:gd name="connsiteX121" fmla="*/ 3129696 w 7467600"/>
              <a:gd name="connsiteY121" fmla="*/ 4360704 h 6858000"/>
              <a:gd name="connsiteX122" fmla="*/ 2814545 w 7467600"/>
              <a:gd name="connsiteY122" fmla="*/ 4282955 h 6858000"/>
              <a:gd name="connsiteX123" fmla="*/ 2305292 w 7467600"/>
              <a:gd name="connsiteY123" fmla="*/ 4219492 h 6858000"/>
              <a:gd name="connsiteX124" fmla="*/ 2626982 w 7467600"/>
              <a:gd name="connsiteY124" fmla="*/ 4206450 h 6858000"/>
              <a:gd name="connsiteX125" fmla="*/ 2490617 w 7467600"/>
              <a:gd name="connsiteY125" fmla="*/ 4206951 h 6858000"/>
              <a:gd name="connsiteX126" fmla="*/ 2819869 w 7467600"/>
              <a:gd name="connsiteY126" fmla="*/ 4252936 h 6858000"/>
              <a:gd name="connsiteX127" fmla="*/ 3143018 w 7467600"/>
              <a:gd name="connsiteY127" fmla="*/ 4332698 h 6858000"/>
              <a:gd name="connsiteX128" fmla="*/ 3241520 w 7467600"/>
              <a:gd name="connsiteY128" fmla="*/ 4385112 h 6858000"/>
              <a:gd name="connsiteX129" fmla="*/ 3374575 w 7467600"/>
              <a:gd name="connsiteY129" fmla="*/ 4451517 h 6858000"/>
              <a:gd name="connsiteX130" fmla="*/ 3505221 w 7467600"/>
              <a:gd name="connsiteY130" fmla="*/ 4480757 h 6858000"/>
              <a:gd name="connsiteX131" fmla="*/ 2626982 w 7467600"/>
              <a:gd name="connsiteY131" fmla="*/ 4206450 h 6858000"/>
              <a:gd name="connsiteX132" fmla="*/ 1310106 w 7467600"/>
              <a:gd name="connsiteY132" fmla="*/ 3943217 h 6858000"/>
              <a:gd name="connsiteX133" fmla="*/ 854994 w 7467600"/>
              <a:gd name="connsiteY133" fmla="*/ 4399136 h 6858000"/>
              <a:gd name="connsiteX134" fmla="*/ 742462 w 7467600"/>
              <a:gd name="connsiteY134" fmla="*/ 4594648 h 6858000"/>
              <a:gd name="connsiteX135" fmla="*/ 820602 w 7467600"/>
              <a:gd name="connsiteY135" fmla="*/ 4485915 h 6858000"/>
              <a:gd name="connsiteX136" fmla="*/ 878295 w 7467600"/>
              <a:gd name="connsiteY136" fmla="*/ 4403594 h 6858000"/>
              <a:gd name="connsiteX137" fmla="*/ 1240607 w 7467600"/>
              <a:gd name="connsiteY137" fmla="*/ 4010401 h 6858000"/>
              <a:gd name="connsiteX138" fmla="*/ 1310106 w 7467600"/>
              <a:gd name="connsiteY138" fmla="*/ 3943217 h 6858000"/>
              <a:gd name="connsiteX139" fmla="*/ 1423113 w 7467600"/>
              <a:gd name="connsiteY139" fmla="*/ 3874565 h 6858000"/>
              <a:gd name="connsiteX140" fmla="*/ 1260565 w 7467600"/>
              <a:gd name="connsiteY140" fmla="*/ 4031982 h 6858000"/>
              <a:gd name="connsiteX141" fmla="*/ 901900 w 7467600"/>
              <a:gd name="connsiteY141" fmla="*/ 4421236 h 6858000"/>
              <a:gd name="connsiteX142" fmla="*/ 845044 w 7467600"/>
              <a:gd name="connsiteY142" fmla="*/ 4502436 h 6858000"/>
              <a:gd name="connsiteX143" fmla="*/ 685926 w 7467600"/>
              <a:gd name="connsiteY143" fmla="*/ 4703069 h 6858000"/>
              <a:gd name="connsiteX144" fmla="*/ 684248 w 7467600"/>
              <a:gd name="connsiteY144" fmla="*/ 4706721 h 6858000"/>
              <a:gd name="connsiteX145" fmla="*/ 1423113 w 7467600"/>
              <a:gd name="connsiteY145" fmla="*/ 3874565 h 6858000"/>
              <a:gd name="connsiteX146" fmla="*/ 3316479 w 7467600"/>
              <a:gd name="connsiteY146" fmla="*/ 3872136 h 6858000"/>
              <a:gd name="connsiteX147" fmla="*/ 3546806 w 7467600"/>
              <a:gd name="connsiteY147" fmla="*/ 4356139 h 6858000"/>
              <a:gd name="connsiteX148" fmla="*/ 3364433 w 7467600"/>
              <a:gd name="connsiteY148" fmla="*/ 3953121 h 6858000"/>
              <a:gd name="connsiteX149" fmla="*/ 3316479 w 7467600"/>
              <a:gd name="connsiteY149" fmla="*/ 3872136 h 6858000"/>
              <a:gd name="connsiteX150" fmla="*/ 3291335 w 7467600"/>
              <a:gd name="connsiteY150" fmla="*/ 3767420 h 6858000"/>
              <a:gd name="connsiteX151" fmla="*/ 3390805 w 7467600"/>
              <a:gd name="connsiteY151" fmla="*/ 3937163 h 6858000"/>
              <a:gd name="connsiteX152" fmla="*/ 3579062 w 7467600"/>
              <a:gd name="connsiteY152" fmla="*/ 4359040 h 6858000"/>
              <a:gd name="connsiteX153" fmla="*/ 3467355 w 7467600"/>
              <a:gd name="connsiteY153" fmla="*/ 3988130 h 6858000"/>
              <a:gd name="connsiteX154" fmla="*/ 3310753 w 7467600"/>
              <a:gd name="connsiteY154" fmla="*/ 3787140 h 6858000"/>
              <a:gd name="connsiteX155" fmla="*/ 3291335 w 7467600"/>
              <a:gd name="connsiteY155" fmla="*/ 3767420 h 6858000"/>
              <a:gd name="connsiteX156" fmla="*/ 1635889 w 7467600"/>
              <a:gd name="connsiteY156" fmla="*/ 3709494 h 6858000"/>
              <a:gd name="connsiteX157" fmla="*/ 1634800 w 7467600"/>
              <a:gd name="connsiteY157" fmla="*/ 3731111 h 6858000"/>
              <a:gd name="connsiteX158" fmla="*/ 1635889 w 7467600"/>
              <a:gd name="connsiteY158" fmla="*/ 3709494 h 6858000"/>
              <a:gd name="connsiteX159" fmla="*/ 1510397 w 7467600"/>
              <a:gd name="connsiteY159" fmla="*/ 3684705 h 6858000"/>
              <a:gd name="connsiteX160" fmla="*/ 1146550 w 7467600"/>
              <a:gd name="connsiteY160" fmla="*/ 3802012 h 6858000"/>
              <a:gd name="connsiteX161" fmla="*/ 698834 w 7467600"/>
              <a:gd name="connsiteY161" fmla="*/ 3952272 h 6858000"/>
              <a:gd name="connsiteX162" fmla="*/ 34256 w 7467600"/>
              <a:gd name="connsiteY162" fmla="*/ 4347603 h 6858000"/>
              <a:gd name="connsiteX163" fmla="*/ 527241 w 7467600"/>
              <a:gd name="connsiteY163" fmla="*/ 4065078 h 6858000"/>
              <a:gd name="connsiteX164" fmla="*/ 1510397 w 7467600"/>
              <a:gd name="connsiteY164" fmla="*/ 3684705 h 6858000"/>
              <a:gd name="connsiteX165" fmla="*/ 1313114 w 7467600"/>
              <a:gd name="connsiteY165" fmla="*/ 3655216 h 6858000"/>
              <a:gd name="connsiteX166" fmla="*/ 1109304 w 7467600"/>
              <a:gd name="connsiteY166" fmla="*/ 3669030 h 6858000"/>
              <a:gd name="connsiteX167" fmla="*/ 8129 w 7467600"/>
              <a:gd name="connsiteY167" fmla="*/ 4330519 h 6858000"/>
              <a:gd name="connsiteX168" fmla="*/ 687572 w 7467600"/>
              <a:gd name="connsiteY168" fmla="*/ 3925629 h 6858000"/>
              <a:gd name="connsiteX169" fmla="*/ 1138365 w 7467600"/>
              <a:gd name="connsiteY169" fmla="*/ 3774515 h 6858000"/>
              <a:gd name="connsiteX170" fmla="*/ 1505579 w 7467600"/>
              <a:gd name="connsiteY170" fmla="*/ 3655526 h 6858000"/>
              <a:gd name="connsiteX171" fmla="*/ 1313114 w 7467600"/>
              <a:gd name="connsiteY171" fmla="*/ 3655216 h 6858000"/>
              <a:gd name="connsiteX172" fmla="*/ 3655073 w 7467600"/>
              <a:gd name="connsiteY172" fmla="*/ 3650884 h 6858000"/>
              <a:gd name="connsiteX173" fmla="*/ 3989938 w 7467600"/>
              <a:gd name="connsiteY173" fmla="*/ 3991685 h 6858000"/>
              <a:gd name="connsiteX174" fmla="*/ 4393907 w 7467600"/>
              <a:gd name="connsiteY174" fmla="*/ 4261258 h 6858000"/>
              <a:gd name="connsiteX175" fmla="*/ 4648051 w 7467600"/>
              <a:gd name="connsiteY175" fmla="*/ 4374051 h 6858000"/>
              <a:gd name="connsiteX176" fmla="*/ 4383389 w 7467600"/>
              <a:gd name="connsiteY176" fmla="*/ 4184369 h 6858000"/>
              <a:gd name="connsiteX177" fmla="*/ 4165508 w 7467600"/>
              <a:gd name="connsiteY177" fmla="*/ 4035196 h 6858000"/>
              <a:gd name="connsiteX178" fmla="*/ 4068162 w 7467600"/>
              <a:gd name="connsiteY178" fmla="*/ 3953394 h 6858000"/>
              <a:gd name="connsiteX179" fmla="*/ 3981416 w 7467600"/>
              <a:gd name="connsiteY179" fmla="*/ 3880482 h 6858000"/>
              <a:gd name="connsiteX180" fmla="*/ 3800147 w 7467600"/>
              <a:gd name="connsiteY180" fmla="*/ 3749872 h 6858000"/>
              <a:gd name="connsiteX181" fmla="*/ 3655073 w 7467600"/>
              <a:gd name="connsiteY181" fmla="*/ 3650884 h 6858000"/>
              <a:gd name="connsiteX182" fmla="*/ 3670252 w 7467600"/>
              <a:gd name="connsiteY182" fmla="*/ 3622798 h 6858000"/>
              <a:gd name="connsiteX183" fmla="*/ 3817258 w 7467600"/>
              <a:gd name="connsiteY183" fmla="*/ 3723577 h 6858000"/>
              <a:gd name="connsiteX184" fmla="*/ 4000461 w 7467600"/>
              <a:gd name="connsiteY184" fmla="*/ 3855966 h 6858000"/>
              <a:gd name="connsiteX185" fmla="*/ 4088180 w 7467600"/>
              <a:gd name="connsiteY185" fmla="*/ 3929774 h 6858000"/>
              <a:gd name="connsiteX186" fmla="*/ 4184555 w 7467600"/>
              <a:gd name="connsiteY186" fmla="*/ 4010683 h 6858000"/>
              <a:gd name="connsiteX187" fmla="*/ 4399563 w 7467600"/>
              <a:gd name="connsiteY187" fmla="*/ 4158106 h 6858000"/>
              <a:gd name="connsiteX188" fmla="*/ 4684469 w 7467600"/>
              <a:gd name="connsiteY188" fmla="*/ 4364680 h 6858000"/>
              <a:gd name="connsiteX189" fmla="*/ 4690271 w 7467600"/>
              <a:gd name="connsiteY189" fmla="*/ 4370034 h 6858000"/>
              <a:gd name="connsiteX190" fmla="*/ 4136093 w 7467600"/>
              <a:gd name="connsiteY190" fmla="*/ 3858466 h 6858000"/>
              <a:gd name="connsiteX191" fmla="*/ 3670252 w 7467600"/>
              <a:gd name="connsiteY191" fmla="*/ 3622798 h 6858000"/>
              <a:gd name="connsiteX192" fmla="*/ 4440129 w 7467600"/>
              <a:gd name="connsiteY192" fmla="*/ 3448571 h 6858000"/>
              <a:gd name="connsiteX193" fmla="*/ 4856525 w 7467600"/>
              <a:gd name="connsiteY193" fmla="*/ 3915351 h 6858000"/>
              <a:gd name="connsiteX194" fmla="*/ 5059055 w 7467600"/>
              <a:gd name="connsiteY194" fmla="*/ 4108918 h 6858000"/>
              <a:gd name="connsiteX195" fmla="*/ 5290070 w 7467600"/>
              <a:gd name="connsiteY195" fmla="*/ 4263619 h 6858000"/>
              <a:gd name="connsiteX196" fmla="*/ 4834991 w 7467600"/>
              <a:gd name="connsiteY196" fmla="*/ 3830985 h 6858000"/>
              <a:gd name="connsiteX197" fmla="*/ 4440129 w 7467600"/>
              <a:gd name="connsiteY197" fmla="*/ 3448571 h 6858000"/>
              <a:gd name="connsiteX198" fmla="*/ 4441737 w 7467600"/>
              <a:gd name="connsiteY198" fmla="*/ 3399734 h 6858000"/>
              <a:gd name="connsiteX199" fmla="*/ 4431236 w 7467600"/>
              <a:gd name="connsiteY199" fmla="*/ 3400954 h 6858000"/>
              <a:gd name="connsiteX200" fmla="*/ 4557150 w 7467600"/>
              <a:gd name="connsiteY200" fmla="*/ 3510023 h 6858000"/>
              <a:gd name="connsiteX201" fmla="*/ 4856936 w 7467600"/>
              <a:gd name="connsiteY201" fmla="*/ 3809146 h 6858000"/>
              <a:gd name="connsiteX202" fmla="*/ 5111996 w 7467600"/>
              <a:gd name="connsiteY202" fmla="*/ 4065759 h 6858000"/>
              <a:gd name="connsiteX203" fmla="*/ 5388878 w 7467600"/>
              <a:gd name="connsiteY203" fmla="*/ 4300185 h 6858000"/>
              <a:gd name="connsiteX204" fmla="*/ 5425556 w 7467600"/>
              <a:gd name="connsiteY204" fmla="*/ 4308967 h 6858000"/>
              <a:gd name="connsiteX205" fmla="*/ 4943646 w 7467600"/>
              <a:gd name="connsiteY205" fmla="*/ 3822916 h 6858000"/>
              <a:gd name="connsiteX206" fmla="*/ 4594837 w 7467600"/>
              <a:gd name="connsiteY206" fmla="*/ 3532274 h 6858000"/>
              <a:gd name="connsiteX207" fmla="*/ 4441737 w 7467600"/>
              <a:gd name="connsiteY207" fmla="*/ 3399734 h 6858000"/>
              <a:gd name="connsiteX208" fmla="*/ 5425834 w 7467600"/>
              <a:gd name="connsiteY208" fmla="*/ 3162785 h 6858000"/>
              <a:gd name="connsiteX209" fmla="*/ 5401644 w 7467600"/>
              <a:gd name="connsiteY209" fmla="*/ 3617847 h 6858000"/>
              <a:gd name="connsiteX210" fmla="*/ 5467256 w 7467600"/>
              <a:gd name="connsiteY210" fmla="*/ 4175494 h 6858000"/>
              <a:gd name="connsiteX211" fmla="*/ 5448069 w 7467600"/>
              <a:gd name="connsiteY211" fmla="*/ 3567554 h 6858000"/>
              <a:gd name="connsiteX212" fmla="*/ 5425834 w 7467600"/>
              <a:gd name="connsiteY212" fmla="*/ 3162785 h 6858000"/>
              <a:gd name="connsiteX213" fmla="*/ 1318687 w 7467600"/>
              <a:gd name="connsiteY213" fmla="*/ 3113840 h 6858000"/>
              <a:gd name="connsiteX214" fmla="*/ 1066793 w 7467600"/>
              <a:gd name="connsiteY214" fmla="*/ 3212171 h 6858000"/>
              <a:gd name="connsiteX215" fmla="*/ 993319 w 7467600"/>
              <a:gd name="connsiteY215" fmla="*/ 3247648 h 6858000"/>
              <a:gd name="connsiteX216" fmla="*/ 853081 w 7467600"/>
              <a:gd name="connsiteY216" fmla="*/ 3312410 h 6858000"/>
              <a:gd name="connsiteX217" fmla="*/ 805957 w 7467600"/>
              <a:gd name="connsiteY217" fmla="*/ 3330443 h 6858000"/>
              <a:gd name="connsiteX218" fmla="*/ 1318687 w 7467600"/>
              <a:gd name="connsiteY218" fmla="*/ 3113840 h 6858000"/>
              <a:gd name="connsiteX219" fmla="*/ 5453702 w 7467600"/>
              <a:gd name="connsiteY219" fmla="*/ 3090882 h 6858000"/>
              <a:gd name="connsiteX220" fmla="*/ 5480135 w 7467600"/>
              <a:gd name="connsiteY220" fmla="*/ 3565802 h 6858000"/>
              <a:gd name="connsiteX221" fmla="*/ 5499023 w 7467600"/>
              <a:gd name="connsiteY221" fmla="*/ 4166310 h 6858000"/>
              <a:gd name="connsiteX222" fmla="*/ 5547022 w 7467600"/>
              <a:gd name="connsiteY222" fmla="*/ 3607838 h 6858000"/>
              <a:gd name="connsiteX223" fmla="*/ 5515964 w 7467600"/>
              <a:gd name="connsiteY223" fmla="*/ 3378541 h 6858000"/>
              <a:gd name="connsiteX224" fmla="*/ 5453702 w 7467600"/>
              <a:gd name="connsiteY224" fmla="*/ 3090882 h 6858000"/>
              <a:gd name="connsiteX225" fmla="*/ 1238695 w 7467600"/>
              <a:gd name="connsiteY225" fmla="*/ 3076820 h 6858000"/>
              <a:gd name="connsiteX226" fmla="*/ 716371 w 7467600"/>
              <a:gd name="connsiteY226" fmla="*/ 3293249 h 6858000"/>
              <a:gd name="connsiteX227" fmla="*/ 579522 w 7467600"/>
              <a:gd name="connsiteY227" fmla="*/ 3371759 h 6858000"/>
              <a:gd name="connsiteX228" fmla="*/ 600288 w 7467600"/>
              <a:gd name="connsiteY228" fmla="*/ 3365555 h 6858000"/>
              <a:gd name="connsiteX229" fmla="*/ 840692 w 7467600"/>
              <a:gd name="connsiteY229" fmla="*/ 3284921 h 6858000"/>
              <a:gd name="connsiteX230" fmla="*/ 979248 w 7467600"/>
              <a:gd name="connsiteY230" fmla="*/ 3221003 h 6858000"/>
              <a:gd name="connsiteX231" fmla="*/ 1053282 w 7467600"/>
              <a:gd name="connsiteY231" fmla="*/ 3185247 h 6858000"/>
              <a:gd name="connsiteX232" fmla="*/ 1320603 w 7467600"/>
              <a:gd name="connsiteY232" fmla="*/ 3081281 h 6858000"/>
              <a:gd name="connsiteX233" fmla="*/ 1238695 w 7467600"/>
              <a:gd name="connsiteY233" fmla="*/ 3076820 h 6858000"/>
              <a:gd name="connsiteX234" fmla="*/ 5425627 w 7467600"/>
              <a:gd name="connsiteY234" fmla="*/ 2954192 h 6858000"/>
              <a:gd name="connsiteX235" fmla="*/ 5470770 w 7467600"/>
              <a:gd name="connsiteY235" fmla="*/ 3005435 h 6858000"/>
              <a:gd name="connsiteX236" fmla="*/ 5519779 w 7467600"/>
              <a:gd name="connsiteY236" fmla="*/ 4359223 h 6858000"/>
              <a:gd name="connsiteX237" fmla="*/ 5520293 w 7467600"/>
              <a:gd name="connsiteY237" fmla="*/ 4360602 h 6858000"/>
              <a:gd name="connsiteX238" fmla="*/ 5767221 w 7467600"/>
              <a:gd name="connsiteY238" fmla="*/ 4665564 h 6858000"/>
              <a:gd name="connsiteX239" fmla="*/ 6937169 w 7467600"/>
              <a:gd name="connsiteY239" fmla="*/ 4815941 h 6858000"/>
              <a:gd name="connsiteX240" fmla="*/ 6953922 w 7467600"/>
              <a:gd name="connsiteY240" fmla="*/ 4890068 h 6858000"/>
              <a:gd name="connsiteX241" fmla="*/ 6071359 w 7467600"/>
              <a:gd name="connsiteY241" fmla="*/ 4770770 h 6858000"/>
              <a:gd name="connsiteX242" fmla="*/ 6038839 w 7467600"/>
              <a:gd name="connsiteY242" fmla="*/ 4764474 h 6858000"/>
              <a:gd name="connsiteX243" fmla="*/ 6038706 w 7467600"/>
              <a:gd name="connsiteY243" fmla="*/ 4763847 h 6858000"/>
              <a:gd name="connsiteX244" fmla="*/ 6037784 w 7467600"/>
              <a:gd name="connsiteY244" fmla="*/ 4764270 h 6858000"/>
              <a:gd name="connsiteX245" fmla="*/ 6038839 w 7467600"/>
              <a:gd name="connsiteY245" fmla="*/ 4764474 h 6858000"/>
              <a:gd name="connsiteX246" fmla="*/ 6040338 w 7467600"/>
              <a:gd name="connsiteY246" fmla="*/ 4771418 h 6858000"/>
              <a:gd name="connsiteX247" fmla="*/ 6024488 w 7467600"/>
              <a:gd name="connsiteY247" fmla="*/ 4809903 h 6858000"/>
              <a:gd name="connsiteX248" fmla="*/ 5599771 w 7467600"/>
              <a:gd name="connsiteY248" fmla="*/ 5509652 h 6858000"/>
              <a:gd name="connsiteX249" fmla="*/ 5548843 w 7467600"/>
              <a:gd name="connsiteY249" fmla="*/ 5563845 h 6858000"/>
              <a:gd name="connsiteX250" fmla="*/ 5940952 w 7467600"/>
              <a:gd name="connsiteY250" fmla="*/ 6250028 h 6858000"/>
              <a:gd name="connsiteX251" fmla="*/ 6043441 w 7467600"/>
              <a:gd name="connsiteY251" fmla="*/ 6665847 h 6858000"/>
              <a:gd name="connsiteX252" fmla="*/ 6093432 w 7467600"/>
              <a:gd name="connsiteY252" fmla="*/ 6858000 h 6858000"/>
              <a:gd name="connsiteX253" fmla="*/ 6034344 w 7467600"/>
              <a:gd name="connsiteY253" fmla="*/ 6858000 h 6858000"/>
              <a:gd name="connsiteX254" fmla="*/ 6026679 w 7467600"/>
              <a:gd name="connsiteY254" fmla="*/ 6836959 h 6858000"/>
              <a:gd name="connsiteX255" fmla="*/ 5800441 w 7467600"/>
              <a:gd name="connsiteY255" fmla="*/ 6335286 h 6858000"/>
              <a:gd name="connsiteX256" fmla="*/ 5526562 w 7467600"/>
              <a:gd name="connsiteY256" fmla="*/ 5705388 h 6858000"/>
              <a:gd name="connsiteX257" fmla="*/ 5519640 w 7467600"/>
              <a:gd name="connsiteY257" fmla="*/ 5683774 h 6858000"/>
              <a:gd name="connsiteX258" fmla="*/ 5844559 w 7467600"/>
              <a:gd name="connsiteY258" fmla="*/ 6553349 h 6858000"/>
              <a:gd name="connsiteX259" fmla="*/ 5975994 w 7467600"/>
              <a:gd name="connsiteY259" fmla="*/ 6858000 h 6858000"/>
              <a:gd name="connsiteX260" fmla="*/ 5898547 w 7467600"/>
              <a:gd name="connsiteY260" fmla="*/ 6858000 h 6858000"/>
              <a:gd name="connsiteX261" fmla="*/ 5682041 w 7467600"/>
              <a:gd name="connsiteY261" fmla="*/ 6355860 h 6858000"/>
              <a:gd name="connsiteX262" fmla="*/ 5461758 w 7467600"/>
              <a:gd name="connsiteY262" fmla="*/ 5820220 h 6858000"/>
              <a:gd name="connsiteX263" fmla="*/ 5237282 w 7467600"/>
              <a:gd name="connsiteY263" fmla="*/ 6579086 h 6858000"/>
              <a:gd name="connsiteX264" fmla="*/ 5115009 w 7467600"/>
              <a:gd name="connsiteY264" fmla="*/ 6858000 h 6858000"/>
              <a:gd name="connsiteX265" fmla="*/ 5028074 w 7467600"/>
              <a:gd name="connsiteY265" fmla="*/ 6858000 h 6858000"/>
              <a:gd name="connsiteX266" fmla="*/ 5079508 w 7467600"/>
              <a:gd name="connsiteY266" fmla="*/ 6749074 h 6858000"/>
              <a:gd name="connsiteX267" fmla="*/ 5371846 w 7467600"/>
              <a:gd name="connsiteY267" fmla="*/ 5924413 h 6858000"/>
              <a:gd name="connsiteX268" fmla="*/ 5270512 w 7467600"/>
              <a:gd name="connsiteY268" fmla="*/ 6138975 h 6858000"/>
              <a:gd name="connsiteX269" fmla="*/ 5062409 w 7467600"/>
              <a:gd name="connsiteY269" fmla="*/ 6653544 h 6858000"/>
              <a:gd name="connsiteX270" fmla="*/ 5036628 w 7467600"/>
              <a:gd name="connsiteY270" fmla="*/ 6754247 h 6858000"/>
              <a:gd name="connsiteX271" fmla="*/ 5009112 w 7467600"/>
              <a:gd name="connsiteY271" fmla="*/ 6858000 h 6858000"/>
              <a:gd name="connsiteX272" fmla="*/ 4976679 w 7467600"/>
              <a:gd name="connsiteY272" fmla="*/ 6858000 h 6858000"/>
              <a:gd name="connsiteX273" fmla="*/ 5006537 w 7467600"/>
              <a:gd name="connsiteY273" fmla="*/ 6747068 h 6858000"/>
              <a:gd name="connsiteX274" fmla="*/ 5032723 w 7467600"/>
              <a:gd name="connsiteY274" fmla="*/ 6644957 h 6858000"/>
              <a:gd name="connsiteX275" fmla="*/ 5242949 w 7467600"/>
              <a:gd name="connsiteY275" fmla="*/ 6125175 h 6858000"/>
              <a:gd name="connsiteX276" fmla="*/ 5286321 w 7467600"/>
              <a:gd name="connsiteY276" fmla="*/ 6033555 h 6858000"/>
              <a:gd name="connsiteX277" fmla="*/ 5008210 w 7467600"/>
              <a:gd name="connsiteY277" fmla="*/ 6649194 h 6858000"/>
              <a:gd name="connsiteX278" fmla="*/ 4986321 w 7467600"/>
              <a:gd name="connsiteY278" fmla="*/ 6765687 h 6858000"/>
              <a:gd name="connsiteX279" fmla="*/ 4973474 w 7467600"/>
              <a:gd name="connsiteY279" fmla="*/ 6858000 h 6858000"/>
              <a:gd name="connsiteX280" fmla="*/ 4907178 w 7467600"/>
              <a:gd name="connsiteY280" fmla="*/ 6858000 h 6858000"/>
              <a:gd name="connsiteX281" fmla="*/ 4910810 w 7467600"/>
              <a:gd name="connsiteY281" fmla="*/ 6829660 h 6858000"/>
              <a:gd name="connsiteX282" fmla="*/ 4987461 w 7467600"/>
              <a:gd name="connsiteY282" fmla="*/ 6432994 h 6858000"/>
              <a:gd name="connsiteX283" fmla="*/ 5179262 w 7467600"/>
              <a:gd name="connsiteY283" fmla="*/ 6035044 h 6858000"/>
              <a:gd name="connsiteX284" fmla="*/ 4689678 w 7467600"/>
              <a:gd name="connsiteY284" fmla="*/ 6440241 h 6858000"/>
              <a:gd name="connsiteX285" fmla="*/ 4477543 w 7467600"/>
              <a:gd name="connsiteY285" fmla="*/ 6674836 h 6858000"/>
              <a:gd name="connsiteX286" fmla="*/ 4329957 w 7467600"/>
              <a:gd name="connsiteY286" fmla="*/ 6858000 h 6858000"/>
              <a:gd name="connsiteX287" fmla="*/ 4218595 w 7467600"/>
              <a:gd name="connsiteY287" fmla="*/ 6858000 h 6858000"/>
              <a:gd name="connsiteX288" fmla="*/ 4368888 w 7467600"/>
              <a:gd name="connsiteY288" fmla="*/ 6668412 h 6858000"/>
              <a:gd name="connsiteX289" fmla="*/ 4563091 w 7467600"/>
              <a:gd name="connsiteY289" fmla="*/ 6442508 h 6858000"/>
              <a:gd name="connsiteX290" fmla="*/ 5387324 w 7467600"/>
              <a:gd name="connsiteY290" fmla="*/ 5705830 h 6858000"/>
              <a:gd name="connsiteX291" fmla="*/ 5073620 w 7467600"/>
              <a:gd name="connsiteY291" fmla="*/ 5955437 h 6858000"/>
              <a:gd name="connsiteX292" fmla="*/ 4689789 w 7467600"/>
              <a:gd name="connsiteY292" fmla="*/ 6268382 h 6858000"/>
              <a:gd name="connsiteX293" fmla="*/ 4418722 w 7467600"/>
              <a:gd name="connsiteY293" fmla="*/ 6570886 h 6858000"/>
              <a:gd name="connsiteX294" fmla="*/ 4214944 w 7467600"/>
              <a:gd name="connsiteY294" fmla="*/ 6858000 h 6858000"/>
              <a:gd name="connsiteX295" fmla="*/ 4177898 w 7467600"/>
              <a:gd name="connsiteY295" fmla="*/ 6858000 h 6858000"/>
              <a:gd name="connsiteX296" fmla="*/ 4391597 w 7467600"/>
              <a:gd name="connsiteY296" fmla="*/ 6556370 h 6858000"/>
              <a:gd name="connsiteX297" fmla="*/ 4668889 w 7467600"/>
              <a:gd name="connsiteY297" fmla="*/ 6246399 h 6858000"/>
              <a:gd name="connsiteX298" fmla="*/ 5055427 w 7467600"/>
              <a:gd name="connsiteY298" fmla="*/ 5931476 h 6858000"/>
              <a:gd name="connsiteX299" fmla="*/ 5371814 w 7467600"/>
              <a:gd name="connsiteY299" fmla="*/ 5678975 h 6858000"/>
              <a:gd name="connsiteX300" fmla="*/ 4987918 w 7467600"/>
              <a:gd name="connsiteY300" fmla="*/ 5838701 h 6858000"/>
              <a:gd name="connsiteX301" fmla="*/ 4317146 w 7467600"/>
              <a:gd name="connsiteY301" fmla="*/ 6587716 h 6858000"/>
              <a:gd name="connsiteX302" fmla="*/ 4171627 w 7467600"/>
              <a:gd name="connsiteY302" fmla="*/ 6858000 h 6858000"/>
              <a:gd name="connsiteX303" fmla="*/ 4081585 w 7467600"/>
              <a:gd name="connsiteY303" fmla="*/ 6858000 h 6858000"/>
              <a:gd name="connsiteX304" fmla="*/ 4238603 w 7467600"/>
              <a:gd name="connsiteY304" fmla="*/ 6559341 h 6858000"/>
              <a:gd name="connsiteX305" fmla="*/ 4778333 w 7467600"/>
              <a:gd name="connsiteY305" fmla="*/ 5873626 h 6858000"/>
              <a:gd name="connsiteX306" fmla="*/ 5414185 w 7467600"/>
              <a:gd name="connsiteY306" fmla="*/ 5573882 h 6858000"/>
              <a:gd name="connsiteX307" fmla="*/ 5959648 w 7467600"/>
              <a:gd name="connsiteY307" fmla="*/ 4760797 h 6858000"/>
              <a:gd name="connsiteX308" fmla="*/ 5355019 w 7467600"/>
              <a:gd name="connsiteY308" fmla="*/ 4734672 h 6858000"/>
              <a:gd name="connsiteX309" fmla="*/ 5083565 w 7467600"/>
              <a:gd name="connsiteY309" fmla="*/ 5179121 h 6858000"/>
              <a:gd name="connsiteX310" fmla="*/ 4713577 w 7467600"/>
              <a:gd name="connsiteY310" fmla="*/ 5616803 h 6858000"/>
              <a:gd name="connsiteX311" fmla="*/ 3989559 w 7467600"/>
              <a:gd name="connsiteY311" fmla="*/ 6145945 h 6858000"/>
              <a:gd name="connsiteX312" fmla="*/ 3939824 w 7467600"/>
              <a:gd name="connsiteY312" fmla="*/ 6066900 h 6858000"/>
              <a:gd name="connsiteX313" fmla="*/ 4584537 w 7467600"/>
              <a:gd name="connsiteY313" fmla="*/ 5324826 h 6858000"/>
              <a:gd name="connsiteX314" fmla="*/ 5037105 w 7467600"/>
              <a:gd name="connsiteY314" fmla="*/ 5088765 h 6858000"/>
              <a:gd name="connsiteX315" fmla="*/ 5039930 w 7467600"/>
              <a:gd name="connsiteY315" fmla="*/ 5089585 h 6858000"/>
              <a:gd name="connsiteX316" fmla="*/ 5263764 w 7467600"/>
              <a:gd name="connsiteY316" fmla="*/ 4735525 h 6858000"/>
              <a:gd name="connsiteX317" fmla="*/ 4086300 w 7467600"/>
              <a:gd name="connsiteY317" fmla="*/ 4884599 h 6858000"/>
              <a:gd name="connsiteX318" fmla="*/ 4085485 w 7467600"/>
              <a:gd name="connsiteY318" fmla="*/ 4899070 h 6858000"/>
              <a:gd name="connsiteX319" fmla="*/ 3871915 w 7467600"/>
              <a:gd name="connsiteY319" fmla="*/ 5253645 h 6858000"/>
              <a:gd name="connsiteX320" fmla="*/ 3799374 w 7467600"/>
              <a:gd name="connsiteY320" fmla="*/ 5466127 h 6858000"/>
              <a:gd name="connsiteX321" fmla="*/ 3498850 w 7467600"/>
              <a:gd name="connsiteY321" fmla="*/ 6661888 h 6858000"/>
              <a:gd name="connsiteX322" fmla="*/ 3399216 w 7467600"/>
              <a:gd name="connsiteY322" fmla="*/ 6858000 h 6858000"/>
              <a:gd name="connsiteX323" fmla="*/ 3303688 w 7467600"/>
              <a:gd name="connsiteY323" fmla="*/ 6858000 h 6858000"/>
              <a:gd name="connsiteX324" fmla="*/ 3391774 w 7467600"/>
              <a:gd name="connsiteY324" fmla="*/ 6697181 h 6858000"/>
              <a:gd name="connsiteX325" fmla="*/ 3735540 w 7467600"/>
              <a:gd name="connsiteY325" fmla="*/ 5546923 h 6858000"/>
              <a:gd name="connsiteX326" fmla="*/ 3729438 w 7467600"/>
              <a:gd name="connsiteY326" fmla="*/ 5569058 h 6858000"/>
              <a:gd name="connsiteX327" fmla="*/ 3707782 w 7467600"/>
              <a:gd name="connsiteY327" fmla="*/ 5644908 h 6858000"/>
              <a:gd name="connsiteX328" fmla="*/ 3583827 w 7467600"/>
              <a:gd name="connsiteY328" fmla="*/ 6039215 h 6858000"/>
              <a:gd name="connsiteX329" fmla="*/ 3547861 w 7467600"/>
              <a:gd name="connsiteY329" fmla="*/ 6129609 h 6858000"/>
              <a:gd name="connsiteX330" fmla="*/ 3490905 w 7467600"/>
              <a:gd name="connsiteY330" fmla="*/ 6277660 h 6858000"/>
              <a:gd name="connsiteX331" fmla="*/ 3455859 w 7467600"/>
              <a:gd name="connsiteY331" fmla="*/ 6391301 h 6858000"/>
              <a:gd name="connsiteX332" fmla="*/ 3429112 w 7467600"/>
              <a:gd name="connsiteY332" fmla="*/ 6479469 h 6858000"/>
              <a:gd name="connsiteX333" fmla="*/ 3304862 w 7467600"/>
              <a:gd name="connsiteY333" fmla="*/ 6796476 h 6858000"/>
              <a:gd name="connsiteX334" fmla="*/ 3276071 w 7467600"/>
              <a:gd name="connsiteY334" fmla="*/ 6858000 h 6858000"/>
              <a:gd name="connsiteX335" fmla="*/ 3240805 w 7467600"/>
              <a:gd name="connsiteY335" fmla="*/ 6858000 h 6858000"/>
              <a:gd name="connsiteX336" fmla="*/ 3275917 w 7467600"/>
              <a:gd name="connsiteY336" fmla="*/ 6783192 h 6858000"/>
              <a:gd name="connsiteX337" fmla="*/ 3399358 w 7467600"/>
              <a:gd name="connsiteY337" fmla="*/ 6469011 h 6858000"/>
              <a:gd name="connsiteX338" fmla="*/ 3425650 w 7467600"/>
              <a:gd name="connsiteY338" fmla="*/ 6381333 h 6858000"/>
              <a:gd name="connsiteX339" fmla="*/ 3460661 w 7467600"/>
              <a:gd name="connsiteY339" fmla="*/ 6266763 h 6858000"/>
              <a:gd name="connsiteX340" fmla="*/ 3518021 w 7467600"/>
              <a:gd name="connsiteY340" fmla="*/ 6117298 h 6858000"/>
              <a:gd name="connsiteX341" fmla="*/ 3554035 w 7467600"/>
              <a:gd name="connsiteY341" fmla="*/ 6027832 h 6858000"/>
              <a:gd name="connsiteX342" fmla="*/ 3677174 w 7467600"/>
              <a:gd name="connsiteY342" fmla="*/ 5636351 h 6858000"/>
              <a:gd name="connsiteX343" fmla="*/ 3698819 w 7467600"/>
              <a:gd name="connsiteY343" fmla="*/ 5560503 h 6858000"/>
              <a:gd name="connsiteX344" fmla="*/ 3702094 w 7467600"/>
              <a:gd name="connsiteY344" fmla="*/ 5549194 h 6858000"/>
              <a:gd name="connsiteX345" fmla="*/ 3398355 w 7467600"/>
              <a:gd name="connsiteY345" fmla="*/ 6094603 h 6858000"/>
              <a:gd name="connsiteX346" fmla="*/ 3193941 w 7467600"/>
              <a:gd name="connsiteY346" fmla="*/ 6798775 h 6858000"/>
              <a:gd name="connsiteX347" fmla="*/ 3184140 w 7467600"/>
              <a:gd name="connsiteY347" fmla="*/ 6858000 h 6858000"/>
              <a:gd name="connsiteX348" fmla="*/ 3099978 w 7467600"/>
              <a:gd name="connsiteY348" fmla="*/ 6858000 h 6858000"/>
              <a:gd name="connsiteX349" fmla="*/ 3101556 w 7467600"/>
              <a:gd name="connsiteY349" fmla="*/ 6843337 h 6858000"/>
              <a:gd name="connsiteX350" fmla="*/ 3370162 w 7467600"/>
              <a:gd name="connsiteY350" fmla="*/ 5785550 h 6858000"/>
              <a:gd name="connsiteX351" fmla="*/ 3746477 w 7467600"/>
              <a:gd name="connsiteY351" fmla="*/ 5377889 h 6858000"/>
              <a:gd name="connsiteX352" fmla="*/ 3863399 w 7467600"/>
              <a:gd name="connsiteY352" fmla="*/ 5087257 h 6858000"/>
              <a:gd name="connsiteX353" fmla="*/ 3968712 w 7467600"/>
              <a:gd name="connsiteY353" fmla="*/ 4913989 h 6858000"/>
              <a:gd name="connsiteX354" fmla="*/ 2792390 w 7467600"/>
              <a:gd name="connsiteY354" fmla="*/ 5382974 h 6858000"/>
              <a:gd name="connsiteX355" fmla="*/ 2714982 w 7467600"/>
              <a:gd name="connsiteY355" fmla="*/ 5427051 h 6858000"/>
              <a:gd name="connsiteX356" fmla="*/ 2813361 w 7467600"/>
              <a:gd name="connsiteY356" fmla="*/ 6023912 h 6858000"/>
              <a:gd name="connsiteX357" fmla="*/ 2688430 w 7467600"/>
              <a:gd name="connsiteY357" fmla="*/ 6801564 h 6858000"/>
              <a:gd name="connsiteX358" fmla="*/ 2629626 w 7467600"/>
              <a:gd name="connsiteY358" fmla="*/ 6763394 h 6858000"/>
              <a:gd name="connsiteX359" fmla="*/ 2565328 w 7467600"/>
              <a:gd name="connsiteY359" fmla="*/ 5516399 h 6858000"/>
              <a:gd name="connsiteX360" fmla="*/ 1922999 w 7467600"/>
              <a:gd name="connsiteY360" fmla="*/ 5980343 h 6858000"/>
              <a:gd name="connsiteX361" fmla="*/ 1950261 w 7467600"/>
              <a:gd name="connsiteY361" fmla="*/ 6405858 h 6858000"/>
              <a:gd name="connsiteX362" fmla="*/ 2365554 w 7467600"/>
              <a:gd name="connsiteY362" fmla="*/ 6759107 h 6858000"/>
              <a:gd name="connsiteX363" fmla="*/ 2424142 w 7467600"/>
              <a:gd name="connsiteY363" fmla="*/ 6858000 h 6858000"/>
              <a:gd name="connsiteX364" fmla="*/ 2395994 w 7467600"/>
              <a:gd name="connsiteY364" fmla="*/ 6858000 h 6858000"/>
              <a:gd name="connsiteX365" fmla="*/ 2392863 w 7467600"/>
              <a:gd name="connsiteY365" fmla="*/ 6852964 h 6858000"/>
              <a:gd name="connsiteX366" fmla="*/ 2017589 w 7467600"/>
              <a:gd name="connsiteY366" fmla="*/ 6493982 h 6858000"/>
              <a:gd name="connsiteX367" fmla="*/ 2147336 w 7467600"/>
              <a:gd name="connsiteY367" fmla="*/ 6594052 h 6858000"/>
              <a:gd name="connsiteX368" fmla="*/ 2207047 w 7467600"/>
              <a:gd name="connsiteY368" fmla="*/ 6654540 h 6858000"/>
              <a:gd name="connsiteX369" fmla="*/ 2299106 w 7467600"/>
              <a:gd name="connsiteY369" fmla="*/ 6778931 h 6858000"/>
              <a:gd name="connsiteX370" fmla="*/ 2314430 w 7467600"/>
              <a:gd name="connsiteY370" fmla="*/ 6801144 h 6858000"/>
              <a:gd name="connsiteX371" fmla="*/ 2352406 w 7467600"/>
              <a:gd name="connsiteY371" fmla="*/ 6858000 h 6858000"/>
              <a:gd name="connsiteX372" fmla="*/ 2314492 w 7467600"/>
              <a:gd name="connsiteY372" fmla="*/ 6858000 h 6858000"/>
              <a:gd name="connsiteX373" fmla="*/ 2288095 w 7467600"/>
              <a:gd name="connsiteY373" fmla="*/ 6818030 h 6858000"/>
              <a:gd name="connsiteX374" fmla="*/ 2272768 w 7467600"/>
              <a:gd name="connsiteY374" fmla="*/ 6795822 h 6858000"/>
              <a:gd name="connsiteX375" fmla="*/ 2182715 w 7467600"/>
              <a:gd name="connsiteY375" fmla="*/ 6675071 h 6858000"/>
              <a:gd name="connsiteX376" fmla="*/ 2032061 w 7467600"/>
              <a:gd name="connsiteY376" fmla="*/ 6541380 h 6858000"/>
              <a:gd name="connsiteX377" fmla="*/ 2257220 w 7467600"/>
              <a:gd name="connsiteY377" fmla="*/ 6826257 h 6858000"/>
              <a:gd name="connsiteX378" fmla="*/ 2281324 w 7467600"/>
              <a:gd name="connsiteY378" fmla="*/ 6858000 h 6858000"/>
              <a:gd name="connsiteX379" fmla="*/ 2242860 w 7467600"/>
              <a:gd name="connsiteY379" fmla="*/ 6858000 h 6858000"/>
              <a:gd name="connsiteX380" fmla="*/ 2232818 w 7467600"/>
              <a:gd name="connsiteY380" fmla="*/ 6844926 h 6858000"/>
              <a:gd name="connsiteX381" fmla="*/ 1990172 w 7467600"/>
              <a:gd name="connsiteY381" fmla="*/ 6542121 h 6858000"/>
              <a:gd name="connsiteX382" fmla="*/ 2124090 w 7467600"/>
              <a:gd name="connsiteY382" fmla="*/ 6761017 h 6858000"/>
              <a:gd name="connsiteX383" fmla="*/ 2200380 w 7467600"/>
              <a:gd name="connsiteY383" fmla="*/ 6858000 h 6858000"/>
              <a:gd name="connsiteX384" fmla="*/ 2147507 w 7467600"/>
              <a:gd name="connsiteY384" fmla="*/ 6858000 h 6858000"/>
              <a:gd name="connsiteX385" fmla="*/ 2070668 w 7467600"/>
              <a:gd name="connsiteY385" fmla="*/ 6761520 h 6858000"/>
              <a:gd name="connsiteX386" fmla="*/ 1975142 w 7467600"/>
              <a:gd name="connsiteY386" fmla="*/ 6585570 h 6858000"/>
              <a:gd name="connsiteX387" fmla="*/ 2050035 w 7467600"/>
              <a:gd name="connsiteY387" fmla="*/ 6813345 h 6858000"/>
              <a:gd name="connsiteX388" fmla="*/ 2063025 w 7467600"/>
              <a:gd name="connsiteY388" fmla="*/ 6858000 h 6858000"/>
              <a:gd name="connsiteX389" fmla="*/ 2021675 w 7467600"/>
              <a:gd name="connsiteY389" fmla="*/ 6858000 h 6858000"/>
              <a:gd name="connsiteX390" fmla="*/ 2019308 w 7467600"/>
              <a:gd name="connsiteY390" fmla="*/ 6847118 h 6858000"/>
              <a:gd name="connsiteX391" fmla="*/ 1938835 w 7467600"/>
              <a:gd name="connsiteY391" fmla="*/ 6551160 h 6858000"/>
              <a:gd name="connsiteX392" fmla="*/ 1953230 w 7467600"/>
              <a:gd name="connsiteY392" fmla="*/ 6759699 h 6858000"/>
              <a:gd name="connsiteX393" fmla="*/ 1956763 w 7467600"/>
              <a:gd name="connsiteY393" fmla="*/ 6778191 h 6858000"/>
              <a:gd name="connsiteX394" fmla="*/ 1967925 w 7467600"/>
              <a:gd name="connsiteY394" fmla="*/ 6858000 h 6858000"/>
              <a:gd name="connsiteX395" fmla="*/ 1936622 w 7467600"/>
              <a:gd name="connsiteY395" fmla="*/ 6858000 h 6858000"/>
              <a:gd name="connsiteX396" fmla="*/ 1926261 w 7467600"/>
              <a:gd name="connsiteY396" fmla="*/ 6784064 h 6858000"/>
              <a:gd name="connsiteX397" fmla="*/ 1922724 w 7467600"/>
              <a:gd name="connsiteY397" fmla="*/ 6765577 h 6858000"/>
              <a:gd name="connsiteX398" fmla="*/ 1904650 w 7467600"/>
              <a:gd name="connsiteY398" fmla="*/ 6639616 h 6858000"/>
              <a:gd name="connsiteX399" fmla="*/ 1885273 w 7467600"/>
              <a:gd name="connsiteY399" fmla="*/ 6858000 h 6858000"/>
              <a:gd name="connsiteX400" fmla="*/ 1854363 w 7467600"/>
              <a:gd name="connsiteY400" fmla="*/ 6858000 h 6858000"/>
              <a:gd name="connsiteX401" fmla="*/ 1880391 w 7467600"/>
              <a:gd name="connsiteY401" fmla="*/ 6603796 h 6858000"/>
              <a:gd name="connsiteX402" fmla="*/ 1818273 w 7467600"/>
              <a:gd name="connsiteY402" fmla="*/ 6715729 h 6858000"/>
              <a:gd name="connsiteX403" fmla="*/ 1794691 w 7467600"/>
              <a:gd name="connsiteY403" fmla="*/ 6843239 h 6858000"/>
              <a:gd name="connsiteX404" fmla="*/ 1794914 w 7467600"/>
              <a:gd name="connsiteY404" fmla="*/ 6858000 h 6858000"/>
              <a:gd name="connsiteX405" fmla="*/ 1746128 w 7467600"/>
              <a:gd name="connsiteY405" fmla="*/ 6858000 h 6858000"/>
              <a:gd name="connsiteX406" fmla="*/ 1753934 w 7467600"/>
              <a:gd name="connsiteY406" fmla="*/ 6724796 h 6858000"/>
              <a:gd name="connsiteX407" fmla="*/ 1792053 w 7467600"/>
              <a:gd name="connsiteY407" fmla="*/ 6572396 h 6858000"/>
              <a:gd name="connsiteX408" fmla="*/ 1862248 w 7467600"/>
              <a:gd name="connsiteY408" fmla="*/ 6266397 h 6858000"/>
              <a:gd name="connsiteX409" fmla="*/ 1862250 w 7467600"/>
              <a:gd name="connsiteY409" fmla="*/ 6033531 h 6858000"/>
              <a:gd name="connsiteX410" fmla="*/ 1211999 w 7467600"/>
              <a:gd name="connsiteY410" fmla="*/ 6683610 h 6858000"/>
              <a:gd name="connsiteX411" fmla="*/ 1213266 w 7467600"/>
              <a:gd name="connsiteY411" fmla="*/ 6691947 h 6858000"/>
              <a:gd name="connsiteX412" fmla="*/ 1203370 w 7467600"/>
              <a:gd name="connsiteY412" fmla="*/ 6850676 h 6858000"/>
              <a:gd name="connsiteX413" fmla="*/ 1203671 w 7467600"/>
              <a:gd name="connsiteY413" fmla="*/ 6858000 h 6858000"/>
              <a:gd name="connsiteX414" fmla="*/ 1143180 w 7467600"/>
              <a:gd name="connsiteY414" fmla="*/ 6858000 h 6858000"/>
              <a:gd name="connsiteX415" fmla="*/ 1142176 w 7467600"/>
              <a:gd name="connsiteY415" fmla="*/ 6766045 h 6858000"/>
              <a:gd name="connsiteX416" fmla="*/ 1067484 w 7467600"/>
              <a:gd name="connsiteY416" fmla="*/ 6858000 h 6858000"/>
              <a:gd name="connsiteX417" fmla="*/ 953928 w 7467600"/>
              <a:gd name="connsiteY417" fmla="*/ 6858000 h 6858000"/>
              <a:gd name="connsiteX418" fmla="*/ 959715 w 7467600"/>
              <a:gd name="connsiteY418" fmla="*/ 6850185 h 6858000"/>
              <a:gd name="connsiteX419" fmla="*/ 1483788 w 7467600"/>
              <a:gd name="connsiteY419" fmla="*/ 6259174 h 6858000"/>
              <a:gd name="connsiteX420" fmla="*/ 1100671 w 7467600"/>
              <a:gd name="connsiteY420" fmla="*/ 6252137 h 6858000"/>
              <a:gd name="connsiteX421" fmla="*/ 1090144 w 7467600"/>
              <a:gd name="connsiteY421" fmla="*/ 6256748 h 6858000"/>
              <a:gd name="connsiteX422" fmla="*/ 1095872 w 7467600"/>
              <a:gd name="connsiteY422" fmla="*/ 6271892 h 6858000"/>
              <a:gd name="connsiteX423" fmla="*/ 262785 w 7467600"/>
              <a:gd name="connsiteY423" fmla="*/ 6845450 h 6858000"/>
              <a:gd name="connsiteX424" fmla="*/ 209968 w 7467600"/>
              <a:gd name="connsiteY424" fmla="*/ 6770713 h 6858000"/>
              <a:gd name="connsiteX425" fmla="*/ 873460 w 7467600"/>
              <a:gd name="connsiteY425" fmla="*/ 6253768 h 6858000"/>
              <a:gd name="connsiteX426" fmla="*/ 192686 w 7467600"/>
              <a:gd name="connsiteY426" fmla="*/ 5849257 h 6858000"/>
              <a:gd name="connsiteX427" fmla="*/ 4696 w 7467600"/>
              <a:gd name="connsiteY427" fmla="*/ 5697668 h 6858000"/>
              <a:gd name="connsiteX428" fmla="*/ 0 w 7467600"/>
              <a:gd name="connsiteY428" fmla="*/ 5689984 h 6858000"/>
              <a:gd name="connsiteX429" fmla="*/ 0 w 7467600"/>
              <a:gd name="connsiteY429" fmla="*/ 5513472 h 6858000"/>
              <a:gd name="connsiteX430" fmla="*/ 174101 w 7467600"/>
              <a:gd name="connsiteY430" fmla="*/ 5620277 h 6858000"/>
              <a:gd name="connsiteX431" fmla="*/ 891800 w 7467600"/>
              <a:gd name="connsiteY431" fmla="*/ 6036935 h 6858000"/>
              <a:gd name="connsiteX432" fmla="*/ 1072219 w 7467600"/>
              <a:gd name="connsiteY432" fmla="*/ 6169443 h 6858000"/>
              <a:gd name="connsiteX433" fmla="*/ 1074117 w 7467600"/>
              <a:gd name="connsiteY433" fmla="*/ 6170301 h 6858000"/>
              <a:gd name="connsiteX434" fmla="*/ 1083114 w 7467600"/>
              <a:gd name="connsiteY434" fmla="*/ 6174131 h 6858000"/>
              <a:gd name="connsiteX435" fmla="*/ 1543010 w 7467600"/>
              <a:gd name="connsiteY435" fmla="*/ 6191140 h 6858000"/>
              <a:gd name="connsiteX436" fmla="*/ 1551080 w 7467600"/>
              <a:gd name="connsiteY436" fmla="*/ 6195006 h 6858000"/>
              <a:gd name="connsiteX437" fmla="*/ 2345443 w 7467600"/>
              <a:gd name="connsiteY437" fmla="*/ 5549882 h 6858000"/>
              <a:gd name="connsiteX438" fmla="*/ 1721499 w 7467600"/>
              <a:gd name="connsiteY438" fmla="*/ 5599969 h 6858000"/>
              <a:gd name="connsiteX439" fmla="*/ 767716 w 7467600"/>
              <a:gd name="connsiteY439" fmla="*/ 5472768 h 6858000"/>
              <a:gd name="connsiteX440" fmla="*/ 722147 w 7467600"/>
              <a:gd name="connsiteY440" fmla="*/ 5393091 h 6858000"/>
              <a:gd name="connsiteX441" fmla="*/ 1485552 w 7467600"/>
              <a:gd name="connsiteY441" fmla="*/ 5313202 h 6858000"/>
              <a:gd name="connsiteX442" fmla="*/ 2143004 w 7467600"/>
              <a:gd name="connsiteY442" fmla="*/ 5402420 h 6858000"/>
              <a:gd name="connsiteX443" fmla="*/ 1933391 w 7467600"/>
              <a:gd name="connsiteY443" fmla="*/ 5156971 h 6858000"/>
              <a:gd name="connsiteX444" fmla="*/ 1827118 w 7467600"/>
              <a:gd name="connsiteY444" fmla="*/ 4968410 h 6858000"/>
              <a:gd name="connsiteX445" fmla="*/ 1837349 w 7467600"/>
              <a:gd name="connsiteY445" fmla="*/ 4956357 h 6858000"/>
              <a:gd name="connsiteX446" fmla="*/ 2162835 w 7467600"/>
              <a:gd name="connsiteY446" fmla="*/ 5187853 h 6858000"/>
              <a:gd name="connsiteX447" fmla="*/ 2257167 w 7467600"/>
              <a:gd name="connsiteY447" fmla="*/ 5462123 h 6858000"/>
              <a:gd name="connsiteX448" fmla="*/ 2261598 w 7467600"/>
              <a:gd name="connsiteY448" fmla="*/ 5467998 h 6858000"/>
              <a:gd name="connsiteX449" fmla="*/ 2437177 w 7467600"/>
              <a:gd name="connsiteY449" fmla="*/ 5479608 h 6858000"/>
              <a:gd name="connsiteX450" fmla="*/ 2445247 w 7467600"/>
              <a:gd name="connsiteY450" fmla="*/ 5483476 h 6858000"/>
              <a:gd name="connsiteX451" fmla="*/ 2743626 w 7467600"/>
              <a:gd name="connsiteY451" fmla="*/ 5304819 h 6858000"/>
              <a:gd name="connsiteX452" fmla="*/ 3048102 w 7467600"/>
              <a:gd name="connsiteY452" fmla="*/ 5150595 h 6858000"/>
              <a:gd name="connsiteX453" fmla="*/ 1799414 w 7467600"/>
              <a:gd name="connsiteY453" fmla="*/ 4694732 h 6858000"/>
              <a:gd name="connsiteX454" fmla="*/ 1771735 w 7467600"/>
              <a:gd name="connsiteY454" fmla="*/ 4619929 h 6858000"/>
              <a:gd name="connsiteX455" fmla="*/ 3104273 w 7467600"/>
              <a:gd name="connsiteY455" fmla="*/ 5076159 h 6858000"/>
              <a:gd name="connsiteX456" fmla="*/ 3113245 w 7467600"/>
              <a:gd name="connsiteY456" fmla="*/ 5090705 h 6858000"/>
              <a:gd name="connsiteX457" fmla="*/ 3126294 w 7467600"/>
              <a:gd name="connsiteY457" fmla="*/ 5114400 h 6858000"/>
              <a:gd name="connsiteX458" fmla="*/ 3937433 w 7467600"/>
              <a:gd name="connsiteY458" fmla="*/ 4830473 h 6858000"/>
              <a:gd name="connsiteX459" fmla="*/ 3590475 w 7467600"/>
              <a:gd name="connsiteY459" fmla="*/ 4597974 h 6858000"/>
              <a:gd name="connsiteX460" fmla="*/ 3100264 w 7467600"/>
              <a:gd name="connsiteY460" fmla="*/ 4579845 h 6858000"/>
              <a:gd name="connsiteX461" fmla="*/ 2183576 w 7467600"/>
              <a:gd name="connsiteY461" fmla="*/ 4227150 h 6858000"/>
              <a:gd name="connsiteX462" fmla="*/ 2151029 w 7467600"/>
              <a:gd name="connsiteY462" fmla="*/ 4146947 h 6858000"/>
              <a:gd name="connsiteX463" fmla="*/ 3563434 w 7467600"/>
              <a:gd name="connsiteY463" fmla="*/ 4469115 h 6858000"/>
              <a:gd name="connsiteX464" fmla="*/ 3177952 w 7467600"/>
              <a:gd name="connsiteY464" fmla="*/ 3657386 h 6858000"/>
              <a:gd name="connsiteX465" fmla="*/ 3189263 w 7467600"/>
              <a:gd name="connsiteY465" fmla="*/ 3625726 h 6858000"/>
              <a:gd name="connsiteX466" fmla="*/ 3560912 w 7467600"/>
              <a:gd name="connsiteY466" fmla="*/ 4079863 h 6858000"/>
              <a:gd name="connsiteX467" fmla="*/ 3626636 w 7467600"/>
              <a:gd name="connsiteY467" fmla="*/ 4512230 h 6858000"/>
              <a:gd name="connsiteX468" fmla="*/ 3653088 w 7467600"/>
              <a:gd name="connsiteY468" fmla="*/ 4521417 h 6858000"/>
              <a:gd name="connsiteX469" fmla="*/ 3988128 w 7467600"/>
              <a:gd name="connsiteY469" fmla="*/ 4817267 h 6858000"/>
              <a:gd name="connsiteX470" fmla="*/ 4830582 w 7467600"/>
              <a:gd name="connsiteY470" fmla="*/ 4676000 h 6858000"/>
              <a:gd name="connsiteX471" fmla="*/ 4830100 w 7467600"/>
              <a:gd name="connsiteY471" fmla="*/ 4675554 h 6858000"/>
              <a:gd name="connsiteX472" fmla="*/ 4036318 w 7467600"/>
              <a:gd name="connsiteY472" fmla="*/ 4147013 h 6858000"/>
              <a:gd name="connsiteX473" fmla="*/ 3432098 w 7467600"/>
              <a:gd name="connsiteY473" fmla="*/ 3537312 h 6858000"/>
              <a:gd name="connsiteX474" fmla="*/ 3446761 w 7467600"/>
              <a:gd name="connsiteY474" fmla="*/ 3461278 h 6858000"/>
              <a:gd name="connsiteX475" fmla="*/ 4419733 w 7467600"/>
              <a:gd name="connsiteY475" fmla="*/ 3963555 h 6858000"/>
              <a:gd name="connsiteX476" fmla="*/ 4781371 w 7467600"/>
              <a:gd name="connsiteY476" fmla="*/ 4458604 h 6858000"/>
              <a:gd name="connsiteX477" fmla="*/ 4780440 w 7467600"/>
              <a:gd name="connsiteY477" fmla="*/ 4470290 h 6858000"/>
              <a:gd name="connsiteX478" fmla="*/ 4898954 w 7467600"/>
              <a:gd name="connsiteY478" fmla="*/ 4662092 h 6858000"/>
              <a:gd name="connsiteX479" fmla="*/ 4900699 w 7467600"/>
              <a:gd name="connsiteY479" fmla="*/ 4670867 h 6858000"/>
              <a:gd name="connsiteX480" fmla="*/ 5714511 w 7467600"/>
              <a:gd name="connsiteY480" fmla="*/ 4663483 h 6858000"/>
              <a:gd name="connsiteX481" fmla="*/ 5464793 w 7467600"/>
              <a:gd name="connsiteY481" fmla="*/ 4393556 h 6858000"/>
              <a:gd name="connsiteX482" fmla="*/ 5461897 w 7467600"/>
              <a:gd name="connsiteY482" fmla="*/ 4390879 h 6858000"/>
              <a:gd name="connsiteX483" fmla="*/ 4294126 w 7467600"/>
              <a:gd name="connsiteY483" fmla="*/ 3303048 h 6858000"/>
              <a:gd name="connsiteX484" fmla="*/ 4305321 w 7467600"/>
              <a:gd name="connsiteY484" fmla="*/ 3256953 h 6858000"/>
              <a:gd name="connsiteX485" fmla="*/ 4949299 w 7467600"/>
              <a:gd name="connsiteY485" fmla="*/ 3766336 h 6858000"/>
              <a:gd name="connsiteX486" fmla="*/ 5291452 w 7467600"/>
              <a:gd name="connsiteY486" fmla="*/ 4076801 h 6858000"/>
              <a:gd name="connsiteX487" fmla="*/ 5434998 w 7467600"/>
              <a:gd name="connsiteY487" fmla="*/ 4254100 h 6858000"/>
              <a:gd name="connsiteX488" fmla="*/ 5351015 w 7467600"/>
              <a:gd name="connsiteY488" fmla="*/ 3760989 h 6858000"/>
              <a:gd name="connsiteX489" fmla="*/ 5413780 w 7467600"/>
              <a:gd name="connsiteY489" fmla="*/ 2966265 h 6858000"/>
              <a:gd name="connsiteX490" fmla="*/ 5425627 w 7467600"/>
              <a:gd name="connsiteY490" fmla="*/ 2954192 h 6858000"/>
              <a:gd name="connsiteX491" fmla="*/ 6604735 w 7467600"/>
              <a:gd name="connsiteY491" fmla="*/ 2041381 h 6858000"/>
              <a:gd name="connsiteX492" fmla="*/ 7204487 w 7467600"/>
              <a:gd name="connsiteY492" fmla="*/ 2742112 h 6858000"/>
              <a:gd name="connsiteX493" fmla="*/ 7131592 w 7467600"/>
              <a:gd name="connsiteY493" fmla="*/ 2672096 h 6858000"/>
              <a:gd name="connsiteX494" fmla="*/ 6996344 w 7467600"/>
              <a:gd name="connsiteY494" fmla="*/ 2518310 h 6858000"/>
              <a:gd name="connsiteX495" fmla="*/ 6735495 w 7467600"/>
              <a:gd name="connsiteY495" fmla="*/ 2196890 h 6858000"/>
              <a:gd name="connsiteX496" fmla="*/ 6721901 w 7467600"/>
              <a:gd name="connsiteY496" fmla="*/ 2179274 h 6858000"/>
              <a:gd name="connsiteX497" fmla="*/ 6604735 w 7467600"/>
              <a:gd name="connsiteY497" fmla="*/ 2041381 h 6858000"/>
              <a:gd name="connsiteX498" fmla="*/ 6591670 w 7467600"/>
              <a:gd name="connsiteY498" fmla="*/ 1988277 h 6858000"/>
              <a:gd name="connsiteX499" fmla="*/ 6747349 w 7467600"/>
              <a:gd name="connsiteY499" fmla="*/ 2160069 h 6858000"/>
              <a:gd name="connsiteX500" fmla="*/ 6760943 w 7467600"/>
              <a:gd name="connsiteY500" fmla="*/ 2177686 h 6858000"/>
              <a:gd name="connsiteX501" fmla="*/ 7021065 w 7467600"/>
              <a:gd name="connsiteY501" fmla="*/ 2498102 h 6858000"/>
              <a:gd name="connsiteX502" fmla="*/ 7155223 w 7467600"/>
              <a:gd name="connsiteY502" fmla="*/ 2650386 h 6858000"/>
              <a:gd name="connsiteX503" fmla="*/ 7203167 w 7467600"/>
              <a:gd name="connsiteY503" fmla="*/ 2697288 h 6858000"/>
              <a:gd name="connsiteX504" fmla="*/ 6937703 w 7467600"/>
              <a:gd name="connsiteY504" fmla="*/ 2321981 h 6858000"/>
              <a:gd name="connsiteX505" fmla="*/ 6591670 w 7467600"/>
              <a:gd name="connsiteY505" fmla="*/ 1988277 h 6858000"/>
              <a:gd name="connsiteX506" fmla="*/ 5798671 w 7467600"/>
              <a:gd name="connsiteY506" fmla="*/ 1981601 h 6858000"/>
              <a:gd name="connsiteX507" fmla="*/ 5754709 w 7467600"/>
              <a:gd name="connsiteY507" fmla="*/ 2071454 h 6858000"/>
              <a:gd name="connsiteX508" fmla="*/ 5763044 w 7467600"/>
              <a:gd name="connsiteY508" fmla="*/ 2842206 h 6858000"/>
              <a:gd name="connsiteX509" fmla="*/ 5764974 w 7467600"/>
              <a:gd name="connsiteY509" fmla="*/ 2799609 h 6858000"/>
              <a:gd name="connsiteX510" fmla="*/ 5767665 w 7467600"/>
              <a:gd name="connsiteY510" fmla="*/ 2666409 h 6858000"/>
              <a:gd name="connsiteX511" fmla="*/ 5763055 w 7467600"/>
              <a:gd name="connsiteY511" fmla="*/ 2579705 h 6858000"/>
              <a:gd name="connsiteX512" fmla="*/ 5758079 w 7467600"/>
              <a:gd name="connsiteY512" fmla="*/ 2492508 h 6858000"/>
              <a:gd name="connsiteX513" fmla="*/ 5779325 w 7467600"/>
              <a:gd name="connsiteY513" fmla="*/ 2197069 h 6858000"/>
              <a:gd name="connsiteX514" fmla="*/ 5798671 w 7467600"/>
              <a:gd name="connsiteY514" fmla="*/ 1981601 h 6858000"/>
              <a:gd name="connsiteX515" fmla="*/ 5829202 w 7467600"/>
              <a:gd name="connsiteY515" fmla="*/ 1971679 h 6858000"/>
              <a:gd name="connsiteX516" fmla="*/ 5809558 w 7467600"/>
              <a:gd name="connsiteY516" fmla="*/ 2198043 h 6858000"/>
              <a:gd name="connsiteX517" fmla="*/ 5788653 w 7467600"/>
              <a:gd name="connsiteY517" fmla="*/ 2489430 h 6858000"/>
              <a:gd name="connsiteX518" fmla="*/ 5793439 w 7467600"/>
              <a:gd name="connsiteY518" fmla="*/ 2575235 h 6858000"/>
              <a:gd name="connsiteX519" fmla="*/ 5796837 w 7467600"/>
              <a:gd name="connsiteY519" fmla="*/ 2637633 h 6858000"/>
              <a:gd name="connsiteX520" fmla="*/ 5818614 w 7467600"/>
              <a:gd name="connsiteY520" fmla="*/ 2473055 h 6858000"/>
              <a:gd name="connsiteX521" fmla="*/ 5829202 w 7467600"/>
              <a:gd name="connsiteY521" fmla="*/ 1971679 h 6858000"/>
              <a:gd name="connsiteX522" fmla="*/ 5911389 w 7467600"/>
              <a:gd name="connsiteY522" fmla="*/ 1898371 h 6858000"/>
              <a:gd name="connsiteX523" fmla="*/ 6237627 w 7467600"/>
              <a:gd name="connsiteY523" fmla="*/ 2231921 h 6858000"/>
              <a:gd name="connsiteX524" fmla="*/ 5911389 w 7467600"/>
              <a:gd name="connsiteY524" fmla="*/ 1898371 h 6858000"/>
              <a:gd name="connsiteX525" fmla="*/ 6944437 w 7467600"/>
              <a:gd name="connsiteY525" fmla="*/ 1575402 h 6858000"/>
              <a:gd name="connsiteX526" fmla="*/ 6304730 w 7467600"/>
              <a:gd name="connsiteY526" fmla="*/ 1766654 h 6858000"/>
              <a:gd name="connsiteX527" fmla="*/ 6944437 w 7467600"/>
              <a:gd name="connsiteY527" fmla="*/ 1575402 h 6858000"/>
              <a:gd name="connsiteX528" fmla="*/ 7019523 w 7467600"/>
              <a:gd name="connsiteY528" fmla="*/ 1519450 h 6858000"/>
              <a:gd name="connsiteX529" fmla="*/ 6298091 w 7467600"/>
              <a:gd name="connsiteY529" fmla="*/ 1737122 h 6858000"/>
              <a:gd name="connsiteX530" fmla="*/ 7019523 w 7467600"/>
              <a:gd name="connsiteY530" fmla="*/ 1519450 h 6858000"/>
              <a:gd name="connsiteX531" fmla="*/ 2399523 w 7467600"/>
              <a:gd name="connsiteY531" fmla="*/ 1428234 h 6858000"/>
              <a:gd name="connsiteX532" fmla="*/ 2224982 w 7467600"/>
              <a:gd name="connsiteY532" fmla="*/ 1826201 h 6858000"/>
              <a:gd name="connsiteX533" fmla="*/ 2096099 w 7467600"/>
              <a:gd name="connsiteY533" fmla="*/ 2345900 h 6858000"/>
              <a:gd name="connsiteX534" fmla="*/ 2283317 w 7467600"/>
              <a:gd name="connsiteY534" fmla="*/ 1796925 h 6858000"/>
              <a:gd name="connsiteX535" fmla="*/ 2399523 w 7467600"/>
              <a:gd name="connsiteY535" fmla="*/ 1428234 h 6858000"/>
              <a:gd name="connsiteX536" fmla="*/ 2448558 w 7467600"/>
              <a:gd name="connsiteY536" fmla="*/ 1373435 h 6858000"/>
              <a:gd name="connsiteX537" fmla="*/ 2312521 w 7467600"/>
              <a:gd name="connsiteY537" fmla="*/ 1806140 h 6858000"/>
              <a:gd name="connsiteX538" fmla="*/ 2127533 w 7467600"/>
              <a:gd name="connsiteY538" fmla="*/ 2348380 h 6858000"/>
              <a:gd name="connsiteX539" fmla="*/ 2358080 w 7467600"/>
              <a:gd name="connsiteY539" fmla="*/ 1866134 h 6858000"/>
              <a:gd name="connsiteX540" fmla="*/ 2407436 w 7467600"/>
              <a:gd name="connsiteY540" fmla="*/ 1651070 h 6858000"/>
              <a:gd name="connsiteX541" fmla="*/ 2448558 w 7467600"/>
              <a:gd name="connsiteY541" fmla="*/ 1373435 h 6858000"/>
              <a:gd name="connsiteX542" fmla="*/ 278707 w 7467600"/>
              <a:gd name="connsiteY542" fmla="*/ 1352270 h 6858000"/>
              <a:gd name="connsiteX543" fmla="*/ 321570 w 7467600"/>
              <a:gd name="connsiteY543" fmla="*/ 1861610 h 6858000"/>
              <a:gd name="connsiteX544" fmla="*/ 294281 w 7467600"/>
              <a:gd name="connsiteY544" fmla="*/ 1440658 h 6858000"/>
              <a:gd name="connsiteX545" fmla="*/ 278707 w 7467600"/>
              <a:gd name="connsiteY545" fmla="*/ 1352270 h 6858000"/>
              <a:gd name="connsiteX546" fmla="*/ 1423821 w 7467600"/>
              <a:gd name="connsiteY546" fmla="*/ 1351958 h 6858000"/>
              <a:gd name="connsiteX547" fmla="*/ 1638521 w 7467600"/>
              <a:gd name="connsiteY547" fmla="*/ 1908470 h 6858000"/>
              <a:gd name="connsiteX548" fmla="*/ 1754199 w 7467600"/>
              <a:gd name="connsiteY548" fmla="*/ 2149284 h 6858000"/>
              <a:gd name="connsiteX549" fmla="*/ 1908359 w 7467600"/>
              <a:gd name="connsiteY549" fmla="*/ 2364988 h 6858000"/>
              <a:gd name="connsiteX550" fmla="*/ 1647661 w 7467600"/>
              <a:gd name="connsiteY550" fmla="*/ 1825945 h 6858000"/>
              <a:gd name="connsiteX551" fmla="*/ 1423821 w 7467600"/>
              <a:gd name="connsiteY551" fmla="*/ 1351958 h 6858000"/>
              <a:gd name="connsiteX552" fmla="*/ 1431890 w 7467600"/>
              <a:gd name="connsiteY552" fmla="*/ 1306475 h 6858000"/>
              <a:gd name="connsiteX553" fmla="*/ 1507597 w 7467600"/>
              <a:gd name="connsiteY553" fmla="*/ 1446132 h 6858000"/>
              <a:gd name="connsiteX554" fmla="*/ 1674586 w 7467600"/>
              <a:gd name="connsiteY554" fmla="*/ 1813832 h 6858000"/>
              <a:gd name="connsiteX555" fmla="*/ 1815950 w 7467600"/>
              <a:gd name="connsiteY555" fmla="*/ 2128564 h 6858000"/>
              <a:gd name="connsiteX556" fmla="*/ 1984242 w 7467600"/>
              <a:gd name="connsiteY556" fmla="*/ 2430829 h 6858000"/>
              <a:gd name="connsiteX557" fmla="*/ 2014023 w 7467600"/>
              <a:gd name="connsiteY557" fmla="*/ 2450995 h 6858000"/>
              <a:gd name="connsiteX558" fmla="*/ 1747337 w 7467600"/>
              <a:gd name="connsiteY558" fmla="*/ 1855264 h 6858000"/>
              <a:gd name="connsiteX559" fmla="*/ 1533749 w 7467600"/>
              <a:gd name="connsiteY559" fmla="*/ 1478656 h 6858000"/>
              <a:gd name="connsiteX560" fmla="*/ 1431890 w 7467600"/>
              <a:gd name="connsiteY560" fmla="*/ 1306475 h 6858000"/>
              <a:gd name="connsiteX561" fmla="*/ 5052692 w 7467600"/>
              <a:gd name="connsiteY561" fmla="*/ 1292994 h 6858000"/>
              <a:gd name="connsiteX562" fmla="*/ 5200661 w 7467600"/>
              <a:gd name="connsiteY562" fmla="*/ 1635186 h 6858000"/>
              <a:gd name="connsiteX563" fmla="*/ 5297138 w 7467600"/>
              <a:gd name="connsiteY563" fmla="*/ 1906351 h 6858000"/>
              <a:gd name="connsiteX564" fmla="*/ 5052692 w 7467600"/>
              <a:gd name="connsiteY564" fmla="*/ 1292994 h 6858000"/>
              <a:gd name="connsiteX565" fmla="*/ 5009948 w 7467600"/>
              <a:gd name="connsiteY565" fmla="*/ 1273619 h 6858000"/>
              <a:gd name="connsiteX566" fmla="*/ 5121777 w 7467600"/>
              <a:gd name="connsiteY566" fmla="*/ 1654213 h 6858000"/>
              <a:gd name="connsiteX567" fmla="*/ 5293545 w 7467600"/>
              <a:gd name="connsiteY567" fmla="*/ 2072247 h 6858000"/>
              <a:gd name="connsiteX568" fmla="*/ 5294042 w 7467600"/>
              <a:gd name="connsiteY568" fmla="*/ 2065019 h 6858000"/>
              <a:gd name="connsiteX569" fmla="*/ 5171936 w 7467600"/>
              <a:gd name="connsiteY569" fmla="*/ 1647613 h 6858000"/>
              <a:gd name="connsiteX570" fmla="*/ 5009948 w 7467600"/>
              <a:gd name="connsiteY570" fmla="*/ 1273619 h 6858000"/>
              <a:gd name="connsiteX571" fmla="*/ 655236 w 7467600"/>
              <a:gd name="connsiteY571" fmla="*/ 1268632 h 6858000"/>
              <a:gd name="connsiteX572" fmla="*/ 839521 w 7467600"/>
              <a:gd name="connsiteY572" fmla="*/ 1685315 h 6858000"/>
              <a:gd name="connsiteX573" fmla="*/ 1109416 w 7467600"/>
              <a:gd name="connsiteY573" fmla="*/ 2061663 h 6858000"/>
              <a:gd name="connsiteX574" fmla="*/ 1298300 w 7467600"/>
              <a:gd name="connsiteY574" fmla="*/ 2247742 h 6858000"/>
              <a:gd name="connsiteX575" fmla="*/ 1125871 w 7467600"/>
              <a:gd name="connsiteY575" fmla="*/ 1989513 h 6858000"/>
              <a:gd name="connsiteX576" fmla="*/ 981574 w 7467600"/>
              <a:gd name="connsiteY576" fmla="*/ 1783157 h 6858000"/>
              <a:gd name="connsiteX577" fmla="*/ 922198 w 7467600"/>
              <a:gd name="connsiteY577" fmla="*/ 1677437 h 6858000"/>
              <a:gd name="connsiteX578" fmla="*/ 869293 w 7467600"/>
              <a:gd name="connsiteY578" fmla="*/ 1583214 h 6858000"/>
              <a:gd name="connsiteX579" fmla="*/ 751431 w 7467600"/>
              <a:gd name="connsiteY579" fmla="*/ 1405731 h 6858000"/>
              <a:gd name="connsiteX580" fmla="*/ 655236 w 7467600"/>
              <a:gd name="connsiteY580" fmla="*/ 1268632 h 6858000"/>
              <a:gd name="connsiteX581" fmla="*/ 6516292 w 7467600"/>
              <a:gd name="connsiteY581" fmla="*/ 1263064 h 6858000"/>
              <a:gd name="connsiteX582" fmla="*/ 5736320 w 7467600"/>
              <a:gd name="connsiteY582" fmla="*/ 1501803 h 6858000"/>
              <a:gd name="connsiteX583" fmla="*/ 6516292 w 7467600"/>
              <a:gd name="connsiteY583" fmla="*/ 1263064 h 6858000"/>
              <a:gd name="connsiteX584" fmla="*/ 291466 w 7467600"/>
              <a:gd name="connsiteY584" fmla="*/ 1250369 h 6858000"/>
              <a:gd name="connsiteX585" fmla="*/ 323180 w 7467600"/>
              <a:gd name="connsiteY585" fmla="*/ 1435283 h 6858000"/>
              <a:gd name="connsiteX586" fmla="*/ 349381 w 7467600"/>
              <a:gd name="connsiteY586" fmla="*/ 1875041 h 6858000"/>
              <a:gd name="connsiteX587" fmla="*/ 374363 w 7467600"/>
              <a:gd name="connsiteY587" fmla="*/ 1506494 h 6858000"/>
              <a:gd name="connsiteX588" fmla="*/ 302168 w 7467600"/>
              <a:gd name="connsiteY588" fmla="*/ 1274495 h 6858000"/>
              <a:gd name="connsiteX589" fmla="*/ 291466 w 7467600"/>
              <a:gd name="connsiteY589" fmla="*/ 1250369 h 6858000"/>
              <a:gd name="connsiteX590" fmla="*/ 678222 w 7467600"/>
              <a:gd name="connsiteY590" fmla="*/ 1248670 h 6858000"/>
              <a:gd name="connsiteX591" fmla="*/ 775536 w 7467600"/>
              <a:gd name="connsiteY591" fmla="*/ 1388015 h 6858000"/>
              <a:gd name="connsiteX592" fmla="*/ 894529 w 7467600"/>
              <a:gd name="connsiteY592" fmla="*/ 1567739 h 6858000"/>
              <a:gd name="connsiteX593" fmla="*/ 948000 w 7467600"/>
              <a:gd name="connsiteY593" fmla="*/ 1663088 h 6858000"/>
              <a:gd name="connsiteX594" fmla="*/ 1006812 w 7467600"/>
              <a:gd name="connsiteY594" fmla="*/ 1767683 h 6858000"/>
              <a:gd name="connsiteX595" fmla="*/ 1149133 w 7467600"/>
              <a:gd name="connsiteY595" fmla="*/ 1971513 h 6858000"/>
              <a:gd name="connsiteX596" fmla="*/ 1333952 w 7467600"/>
              <a:gd name="connsiteY596" fmla="*/ 2251620 h 6858000"/>
              <a:gd name="connsiteX597" fmla="*/ 1337329 w 7467600"/>
              <a:gd name="connsiteY597" fmla="*/ 2258350 h 6858000"/>
              <a:gd name="connsiteX598" fmla="*/ 1014726 w 7467600"/>
              <a:gd name="connsiteY598" fmla="*/ 1615556 h 6858000"/>
              <a:gd name="connsiteX599" fmla="*/ 678222 w 7467600"/>
              <a:gd name="connsiteY599" fmla="*/ 1248670 h 6858000"/>
              <a:gd name="connsiteX600" fmla="*/ 6691602 w 7467600"/>
              <a:gd name="connsiteY600" fmla="*/ 1140573 h 6858000"/>
              <a:gd name="connsiteX601" fmla="*/ 6571100 w 7467600"/>
              <a:gd name="connsiteY601" fmla="*/ 1183662 h 6858000"/>
              <a:gd name="connsiteX602" fmla="*/ 6241687 w 7467600"/>
              <a:gd name="connsiteY602" fmla="*/ 1257600 h 6858000"/>
              <a:gd name="connsiteX603" fmla="*/ 5693009 w 7467600"/>
              <a:gd name="connsiteY603" fmla="*/ 1478256 h 6858000"/>
              <a:gd name="connsiteX604" fmla="*/ 6548420 w 7467600"/>
              <a:gd name="connsiteY604" fmla="*/ 1214599 h 6858000"/>
              <a:gd name="connsiteX605" fmla="*/ 6605473 w 7467600"/>
              <a:gd name="connsiteY605" fmla="*/ 1184686 h 6858000"/>
              <a:gd name="connsiteX606" fmla="*/ 6691602 w 7467600"/>
              <a:gd name="connsiteY606" fmla="*/ 1140573 h 6858000"/>
              <a:gd name="connsiteX607" fmla="*/ 4002475 w 7467600"/>
              <a:gd name="connsiteY607" fmla="*/ 1037802 h 6858000"/>
              <a:gd name="connsiteX608" fmla="*/ 4000324 w 7467600"/>
              <a:gd name="connsiteY608" fmla="*/ 1039362 h 6858000"/>
              <a:gd name="connsiteX609" fmla="*/ 4002862 w 7467600"/>
              <a:gd name="connsiteY609" fmla="*/ 1042866 h 6858000"/>
              <a:gd name="connsiteX610" fmla="*/ 4002475 w 7467600"/>
              <a:gd name="connsiteY610" fmla="*/ 1037802 h 6858000"/>
              <a:gd name="connsiteX611" fmla="*/ 506322 w 7467600"/>
              <a:gd name="connsiteY611" fmla="*/ 1020997 h 6858000"/>
              <a:gd name="connsiteX612" fmla="*/ 533068 w 7467600"/>
              <a:gd name="connsiteY612" fmla="*/ 1029409 h 6858000"/>
              <a:gd name="connsiteX613" fmla="*/ 1232525 w 7467600"/>
              <a:gd name="connsiteY613" fmla="*/ 1804675 h 6858000"/>
              <a:gd name="connsiteX614" fmla="*/ 1388858 w 7467600"/>
              <a:gd name="connsiteY614" fmla="*/ 2368011 h 6858000"/>
              <a:gd name="connsiteX615" fmla="*/ 1384098 w 7467600"/>
              <a:gd name="connsiteY615" fmla="*/ 2378125 h 6858000"/>
              <a:gd name="connsiteX616" fmla="*/ 1425393 w 7467600"/>
              <a:gd name="connsiteY616" fmla="*/ 2589124 h 6858000"/>
              <a:gd name="connsiteX617" fmla="*/ 1424001 w 7467600"/>
              <a:gd name="connsiteY617" fmla="*/ 2597541 h 6858000"/>
              <a:gd name="connsiteX618" fmla="*/ 2152729 w 7467600"/>
              <a:gd name="connsiteY618" fmla="*/ 2864487 h 6858000"/>
              <a:gd name="connsiteX619" fmla="*/ 2020609 w 7467600"/>
              <a:gd name="connsiteY619" fmla="*/ 2539671 h 6858000"/>
              <a:gd name="connsiteX620" fmla="*/ 2018920 w 7467600"/>
              <a:gd name="connsiteY620" fmla="*/ 2536309 h 6858000"/>
              <a:gd name="connsiteX621" fmla="*/ 1342441 w 7467600"/>
              <a:gd name="connsiteY621" fmla="*/ 1173017 h 6858000"/>
              <a:gd name="connsiteX622" fmla="*/ 1367925 w 7467600"/>
              <a:gd name="connsiteY622" fmla="*/ 1135648 h 6858000"/>
              <a:gd name="connsiteX623" fmla="*/ 1771401 w 7467600"/>
              <a:gd name="connsiteY623" fmla="*/ 1806673 h 6858000"/>
              <a:gd name="connsiteX624" fmla="*/ 1972385 w 7467600"/>
              <a:gd name="connsiteY624" fmla="*/ 2198735 h 6858000"/>
              <a:gd name="connsiteX625" fmla="*/ 2040892 w 7467600"/>
              <a:gd name="connsiteY625" fmla="*/ 2405205 h 6858000"/>
              <a:gd name="connsiteX626" fmla="*/ 2131689 w 7467600"/>
              <a:gd name="connsiteY626" fmla="*/ 1936926 h 6858000"/>
              <a:gd name="connsiteX627" fmla="*/ 2454820 w 7467600"/>
              <a:gd name="connsiteY627" fmla="*/ 1248808 h 6858000"/>
              <a:gd name="connsiteX628" fmla="*/ 2492512 w 7467600"/>
              <a:gd name="connsiteY628" fmla="*/ 1302920 h 6858000"/>
              <a:gd name="connsiteX629" fmla="*/ 2081216 w 7467600"/>
              <a:gd name="connsiteY629" fmla="*/ 2527513 h 6858000"/>
              <a:gd name="connsiteX630" fmla="*/ 2081211 w 7467600"/>
              <a:gd name="connsiteY630" fmla="*/ 2528916 h 6858000"/>
              <a:gd name="connsiteX631" fmla="*/ 2199067 w 7467600"/>
              <a:gd name="connsiteY631" fmla="*/ 2884061 h 6858000"/>
              <a:gd name="connsiteX632" fmla="*/ 3192586 w 7467600"/>
              <a:gd name="connsiteY632" fmla="*/ 3411496 h 6858000"/>
              <a:gd name="connsiteX633" fmla="*/ 3182620 w 7467600"/>
              <a:gd name="connsiteY633" fmla="*/ 3483279 h 6858000"/>
              <a:gd name="connsiteX634" fmla="*/ 2435119 w 7467600"/>
              <a:gd name="connsiteY634" fmla="*/ 3080173 h 6858000"/>
              <a:gd name="connsiteX635" fmla="*/ 2410152 w 7467600"/>
              <a:gd name="connsiteY635" fmla="*/ 3063751 h 6858000"/>
              <a:gd name="connsiteX636" fmla="*/ 2408099 w 7467600"/>
              <a:gd name="connsiteY636" fmla="*/ 3064403 h 6858000"/>
              <a:gd name="connsiteX637" fmla="*/ 2407218 w 7467600"/>
              <a:gd name="connsiteY637" fmla="*/ 3070324 h 6858000"/>
              <a:gd name="connsiteX638" fmla="*/ 2380138 w 7467600"/>
              <a:gd name="connsiteY638" fmla="*/ 3099341 h 6858000"/>
              <a:gd name="connsiteX639" fmla="*/ 1765923 w 7467600"/>
              <a:gd name="connsiteY639" fmla="*/ 3581043 h 6858000"/>
              <a:gd name="connsiteX640" fmla="*/ 1702258 w 7467600"/>
              <a:gd name="connsiteY640" fmla="*/ 3612286 h 6858000"/>
              <a:gd name="connsiteX641" fmla="*/ 1538370 w 7467600"/>
              <a:gd name="connsiteY641" fmla="*/ 3811804 h 6858000"/>
              <a:gd name="connsiteX642" fmla="*/ 542867 w 7467600"/>
              <a:gd name="connsiteY642" fmla="*/ 4944092 h 6858000"/>
              <a:gd name="connsiteX643" fmla="*/ 515800 w 7467600"/>
              <a:gd name="connsiteY643" fmla="*/ 4862180 h 6858000"/>
              <a:gd name="connsiteX644" fmla="*/ 909145 w 7467600"/>
              <a:gd name="connsiteY644" fmla="*/ 4199225 h 6858000"/>
              <a:gd name="connsiteX645" fmla="*/ 1214067 w 7467600"/>
              <a:gd name="connsiteY645" fmla="*/ 3908561 h 6858000"/>
              <a:gd name="connsiteX646" fmla="*/ 640967 w 7467600"/>
              <a:gd name="connsiteY646" fmla="*/ 4105601 h 6858000"/>
              <a:gd name="connsiteX647" fmla="*/ 112563 w 7467600"/>
              <a:gd name="connsiteY647" fmla="*/ 4396952 h 6858000"/>
              <a:gd name="connsiteX648" fmla="*/ 0 w 7467600"/>
              <a:gd name="connsiteY648" fmla="*/ 4466006 h 6858000"/>
              <a:gd name="connsiteX649" fmla="*/ 0 w 7467600"/>
              <a:gd name="connsiteY649" fmla="*/ 4233763 h 6858000"/>
              <a:gd name="connsiteX650" fmla="*/ 36881 w 7467600"/>
              <a:gd name="connsiteY650" fmla="*/ 4200118 h 6858000"/>
              <a:gd name="connsiteX651" fmla="*/ 910534 w 7467600"/>
              <a:gd name="connsiteY651" fmla="*/ 3629753 h 6858000"/>
              <a:gd name="connsiteX652" fmla="*/ 1578717 w 7467600"/>
              <a:gd name="connsiteY652" fmla="*/ 3575982 h 6858000"/>
              <a:gd name="connsiteX653" fmla="*/ 2338780 w 7467600"/>
              <a:gd name="connsiteY653" fmla="*/ 3033725 h 6858000"/>
              <a:gd name="connsiteX654" fmla="*/ 1807991 w 7467600"/>
              <a:gd name="connsiteY654" fmla="*/ 2807184 h 6858000"/>
              <a:gd name="connsiteX655" fmla="*/ 1416358 w 7467600"/>
              <a:gd name="connsiteY655" fmla="*/ 3112571 h 6858000"/>
              <a:gd name="connsiteX656" fmla="*/ 939066 w 7467600"/>
              <a:gd name="connsiteY656" fmla="*/ 3378798 h 6858000"/>
              <a:gd name="connsiteX657" fmla="*/ 115099 w 7467600"/>
              <a:gd name="connsiteY657" fmla="*/ 3607650 h 6858000"/>
              <a:gd name="connsiteX658" fmla="*/ 97284 w 7467600"/>
              <a:gd name="connsiteY658" fmla="*/ 3520393 h 6858000"/>
              <a:gd name="connsiteX659" fmla="*/ 922050 w 7467600"/>
              <a:gd name="connsiteY659" fmla="*/ 3074867 h 6858000"/>
              <a:gd name="connsiteX660" fmla="*/ 1405265 w 7467600"/>
              <a:gd name="connsiteY660" fmla="*/ 3016319 h 6858000"/>
              <a:gd name="connsiteX661" fmla="*/ 1407512 w 7467600"/>
              <a:gd name="connsiteY661" fmla="*/ 3018001 h 6858000"/>
              <a:gd name="connsiteX662" fmla="*/ 1726266 w 7467600"/>
              <a:gd name="connsiteY662" fmla="*/ 2777274 h 6858000"/>
              <a:gd name="connsiteX663" fmla="*/ 625390 w 7467600"/>
              <a:gd name="connsiteY663" fmla="*/ 2514541 h 6858000"/>
              <a:gd name="connsiteX664" fmla="*/ 619799 w 7467600"/>
              <a:gd name="connsiteY664" fmla="*/ 2527180 h 6858000"/>
              <a:gd name="connsiteX665" fmla="*/ 310030 w 7467600"/>
              <a:gd name="connsiteY665" fmla="*/ 2771818 h 6858000"/>
              <a:gd name="connsiteX666" fmla="*/ 173877 w 7467600"/>
              <a:gd name="connsiteY666" fmla="*/ 2937056 h 6858000"/>
              <a:gd name="connsiteX667" fmla="*/ 77889 w 7467600"/>
              <a:gd name="connsiteY667" fmla="*/ 3138440 h 6858000"/>
              <a:gd name="connsiteX668" fmla="*/ 0 w 7467600"/>
              <a:gd name="connsiteY668" fmla="*/ 3271395 h 6858000"/>
              <a:gd name="connsiteX669" fmla="*/ 0 w 7467600"/>
              <a:gd name="connsiteY669" fmla="*/ 3153002 h 6858000"/>
              <a:gd name="connsiteX670" fmla="*/ 2386 w 7467600"/>
              <a:gd name="connsiteY670" fmla="*/ 3149203 h 6858000"/>
              <a:gd name="connsiteX671" fmla="*/ 89753 w 7467600"/>
              <a:gd name="connsiteY671" fmla="*/ 2987702 h 6858000"/>
              <a:gd name="connsiteX672" fmla="*/ 76869 w 7467600"/>
              <a:gd name="connsiteY672" fmla="*/ 3005404 h 6858000"/>
              <a:gd name="connsiteX673" fmla="*/ 32049 w 7467600"/>
              <a:gd name="connsiteY673" fmla="*/ 3065814 h 6858000"/>
              <a:gd name="connsiteX674" fmla="*/ 0 w 7467600"/>
              <a:gd name="connsiteY674" fmla="*/ 3108744 h 6858000"/>
              <a:gd name="connsiteX675" fmla="*/ 0 w 7467600"/>
              <a:gd name="connsiteY675" fmla="*/ 3058059 h 6858000"/>
              <a:gd name="connsiteX676" fmla="*/ 7610 w 7467600"/>
              <a:gd name="connsiteY676" fmla="*/ 3047889 h 6858000"/>
              <a:gd name="connsiteX677" fmla="*/ 52419 w 7467600"/>
              <a:gd name="connsiteY677" fmla="*/ 2987479 h 6858000"/>
              <a:gd name="connsiteX678" fmla="*/ 59142 w 7467600"/>
              <a:gd name="connsiteY678" fmla="*/ 2978488 h 6858000"/>
              <a:gd name="connsiteX679" fmla="*/ 0 w 7467600"/>
              <a:gd name="connsiteY679" fmla="*/ 3015334 h 6858000"/>
              <a:gd name="connsiteX680" fmla="*/ 0 w 7467600"/>
              <a:gd name="connsiteY680" fmla="*/ 2914286 h 6858000"/>
              <a:gd name="connsiteX681" fmla="*/ 36383 w 7467600"/>
              <a:gd name="connsiteY681" fmla="*/ 2901128 h 6858000"/>
              <a:gd name="connsiteX682" fmla="*/ 156329 w 7467600"/>
              <a:gd name="connsiteY682" fmla="*/ 2840533 h 6858000"/>
              <a:gd name="connsiteX683" fmla="*/ 358355 w 7467600"/>
              <a:gd name="connsiteY683" fmla="*/ 2620471 h 6858000"/>
              <a:gd name="connsiteX684" fmla="*/ 510577 w 7467600"/>
              <a:gd name="connsiteY684" fmla="*/ 2501244 h 6858000"/>
              <a:gd name="connsiteX685" fmla="*/ 211967 w 7467600"/>
              <a:gd name="connsiteY685" fmla="*/ 2479171 h 6858000"/>
              <a:gd name="connsiteX686" fmla="*/ 0 w 7467600"/>
              <a:gd name="connsiteY686" fmla="*/ 2476398 h 6858000"/>
              <a:gd name="connsiteX687" fmla="*/ 0 w 7467600"/>
              <a:gd name="connsiteY687" fmla="*/ 2389189 h 6858000"/>
              <a:gd name="connsiteX688" fmla="*/ 103062 w 7467600"/>
              <a:gd name="connsiteY688" fmla="*/ 2389518 h 6858000"/>
              <a:gd name="connsiteX689" fmla="*/ 510734 w 7467600"/>
              <a:gd name="connsiteY689" fmla="*/ 2416201 h 6858000"/>
              <a:gd name="connsiteX690" fmla="*/ 279257 w 7467600"/>
              <a:gd name="connsiteY690" fmla="*/ 2092102 h 6858000"/>
              <a:gd name="connsiteX691" fmla="*/ 65265 w 7467600"/>
              <a:gd name="connsiteY691" fmla="*/ 2006049 h 6858000"/>
              <a:gd name="connsiteX692" fmla="*/ 0 w 7467600"/>
              <a:gd name="connsiteY692" fmla="*/ 1982532 h 6858000"/>
              <a:gd name="connsiteX693" fmla="*/ 0 w 7467600"/>
              <a:gd name="connsiteY693" fmla="*/ 1912789 h 6858000"/>
              <a:gd name="connsiteX694" fmla="*/ 97460 w 7467600"/>
              <a:gd name="connsiteY694" fmla="*/ 1953725 h 6858000"/>
              <a:gd name="connsiteX695" fmla="*/ 221272 w 7467600"/>
              <a:gd name="connsiteY695" fmla="*/ 1980766 h 6858000"/>
              <a:gd name="connsiteX696" fmla="*/ 116765 w 7467600"/>
              <a:gd name="connsiteY696" fmla="*/ 1911033 h 6858000"/>
              <a:gd name="connsiteX697" fmla="*/ 16405 w 7467600"/>
              <a:gd name="connsiteY697" fmla="*/ 1803412 h 6858000"/>
              <a:gd name="connsiteX698" fmla="*/ 0 w 7467600"/>
              <a:gd name="connsiteY698" fmla="*/ 1784777 h 6858000"/>
              <a:gd name="connsiteX699" fmla="*/ 0 w 7467600"/>
              <a:gd name="connsiteY699" fmla="*/ 1740082 h 6858000"/>
              <a:gd name="connsiteX700" fmla="*/ 39394 w 7467600"/>
              <a:gd name="connsiteY700" fmla="*/ 1784856 h 6858000"/>
              <a:gd name="connsiteX701" fmla="*/ 135813 w 7467600"/>
              <a:gd name="connsiteY701" fmla="*/ 1888838 h 6858000"/>
              <a:gd name="connsiteX702" fmla="*/ 242575 w 7467600"/>
              <a:gd name="connsiteY702" fmla="*/ 1958841 h 6858000"/>
              <a:gd name="connsiteX703" fmla="*/ 82197 w 7467600"/>
              <a:gd name="connsiteY703" fmla="*/ 1754826 h 6858000"/>
              <a:gd name="connsiteX704" fmla="*/ 0 w 7467600"/>
              <a:gd name="connsiteY704" fmla="*/ 1679650 h 6858000"/>
              <a:gd name="connsiteX705" fmla="*/ 0 w 7467600"/>
              <a:gd name="connsiteY705" fmla="*/ 1602463 h 6858000"/>
              <a:gd name="connsiteX706" fmla="*/ 84689 w 7467600"/>
              <a:gd name="connsiteY706" fmla="*/ 1677442 h 6858000"/>
              <a:gd name="connsiteX707" fmla="*/ 298437 w 7467600"/>
              <a:gd name="connsiteY707" fmla="*/ 1968019 h 6858000"/>
              <a:gd name="connsiteX708" fmla="*/ 227269 w 7467600"/>
              <a:gd name="connsiteY708" fmla="*/ 1114064 h 6858000"/>
              <a:gd name="connsiteX709" fmla="*/ 248003 w 7467600"/>
              <a:gd name="connsiteY709" fmla="*/ 1089613 h 6858000"/>
              <a:gd name="connsiteX710" fmla="*/ 427020 w 7467600"/>
              <a:gd name="connsiteY710" fmla="*/ 1619803 h 6858000"/>
              <a:gd name="connsiteX711" fmla="*/ 340345 w 7467600"/>
              <a:gd name="connsiteY711" fmla="*/ 2027739 h 6858000"/>
              <a:gd name="connsiteX712" fmla="*/ 360865 w 7467600"/>
              <a:gd name="connsiteY712" fmla="*/ 2044827 h 6858000"/>
              <a:gd name="connsiteX713" fmla="*/ 560414 w 7467600"/>
              <a:gd name="connsiteY713" fmla="*/ 2421457 h 6858000"/>
              <a:gd name="connsiteX714" fmla="*/ 1359703 w 7467600"/>
              <a:gd name="connsiteY714" fmla="*/ 2578554 h 6858000"/>
              <a:gd name="connsiteX715" fmla="*/ 1359422 w 7467600"/>
              <a:gd name="connsiteY715" fmla="*/ 2577994 h 6858000"/>
              <a:gd name="connsiteX716" fmla="*/ 828701 w 7467600"/>
              <a:gd name="connsiteY716" fmla="*/ 1839520 h 6858000"/>
              <a:gd name="connsiteX717" fmla="*/ 494427 w 7467600"/>
              <a:gd name="connsiteY717" fmla="*/ 1092333 h 6858000"/>
              <a:gd name="connsiteX718" fmla="*/ 506322 w 7467600"/>
              <a:gd name="connsiteY718" fmla="*/ 1020997 h 6858000"/>
              <a:gd name="connsiteX719" fmla="*/ 4570198 w 7467600"/>
              <a:gd name="connsiteY719" fmla="*/ 978081 h 6858000"/>
              <a:gd name="connsiteX720" fmla="*/ 4523691 w 7467600"/>
              <a:gd name="connsiteY720" fmla="*/ 1127776 h 6858000"/>
              <a:gd name="connsiteX721" fmla="*/ 4509875 w 7467600"/>
              <a:gd name="connsiteY721" fmla="*/ 1167552 h 6858000"/>
              <a:gd name="connsiteX722" fmla="*/ 4478168 w 7467600"/>
              <a:gd name="connsiteY722" fmla="*/ 1260735 h 6858000"/>
              <a:gd name="connsiteX723" fmla="*/ 4409309 w 7467600"/>
              <a:gd name="connsiteY723" fmla="*/ 1666996 h 6858000"/>
              <a:gd name="connsiteX724" fmla="*/ 4370031 w 7467600"/>
              <a:gd name="connsiteY724" fmla="*/ 1955666 h 6858000"/>
              <a:gd name="connsiteX725" fmla="*/ 4570198 w 7467600"/>
              <a:gd name="connsiteY725" fmla="*/ 978081 h 6858000"/>
              <a:gd name="connsiteX726" fmla="*/ 4557898 w 7467600"/>
              <a:gd name="connsiteY726" fmla="*/ 900011 h 6858000"/>
              <a:gd name="connsiteX727" fmla="*/ 4344840 w 7467600"/>
              <a:gd name="connsiteY727" fmla="*/ 1922038 h 6858000"/>
              <a:gd name="connsiteX728" fmla="*/ 4378710 w 7467600"/>
              <a:gd name="connsiteY728" fmla="*/ 1665516 h 6858000"/>
              <a:gd name="connsiteX729" fmla="*/ 4448798 w 7467600"/>
              <a:gd name="connsiteY729" fmla="*/ 1253024 h 6858000"/>
              <a:gd name="connsiteX730" fmla="*/ 4480315 w 7467600"/>
              <a:gd name="connsiteY730" fmla="*/ 1158454 h 6858000"/>
              <a:gd name="connsiteX731" fmla="*/ 4494133 w 7467600"/>
              <a:gd name="connsiteY731" fmla="*/ 1118676 h 6858000"/>
              <a:gd name="connsiteX732" fmla="*/ 4557898 w 7467600"/>
              <a:gd name="connsiteY732" fmla="*/ 900011 h 6858000"/>
              <a:gd name="connsiteX733" fmla="*/ 5870151 w 7467600"/>
              <a:gd name="connsiteY733" fmla="*/ 898890 h 6858000"/>
              <a:gd name="connsiteX734" fmla="*/ 5861335 w 7467600"/>
              <a:gd name="connsiteY734" fmla="*/ 899177 h 6858000"/>
              <a:gd name="connsiteX735" fmla="*/ 5843702 w 7467600"/>
              <a:gd name="connsiteY735" fmla="*/ 899748 h 6858000"/>
              <a:gd name="connsiteX736" fmla="*/ 5651107 w 7467600"/>
              <a:gd name="connsiteY736" fmla="*/ 920306 h 6858000"/>
              <a:gd name="connsiteX737" fmla="*/ 5459407 w 7467600"/>
              <a:gd name="connsiteY737" fmla="*/ 940975 h 6858000"/>
              <a:gd name="connsiteX738" fmla="*/ 5374846 w 7467600"/>
              <a:gd name="connsiteY738" fmla="*/ 941988 h 6858000"/>
              <a:gd name="connsiteX739" fmla="*/ 5256105 w 7467600"/>
              <a:gd name="connsiteY739" fmla="*/ 945632 h 6858000"/>
              <a:gd name="connsiteX740" fmla="*/ 5107071 w 7467600"/>
              <a:gd name="connsiteY740" fmla="*/ 969720 h 6858000"/>
              <a:gd name="connsiteX741" fmla="*/ 4998681 w 7467600"/>
              <a:gd name="connsiteY741" fmla="*/ 988771 h 6858000"/>
              <a:gd name="connsiteX742" fmla="*/ 5870151 w 7467600"/>
              <a:gd name="connsiteY742" fmla="*/ 898890 h 6858000"/>
              <a:gd name="connsiteX743" fmla="*/ 5504425 w 7467600"/>
              <a:gd name="connsiteY743" fmla="*/ 848067 h 6858000"/>
              <a:gd name="connsiteX744" fmla="*/ 4968849 w 7467600"/>
              <a:gd name="connsiteY744" fmla="*/ 962318 h 6858000"/>
              <a:gd name="connsiteX745" fmla="*/ 5104039 w 7467600"/>
              <a:gd name="connsiteY745" fmla="*/ 940634 h 6858000"/>
              <a:gd name="connsiteX746" fmla="*/ 5256311 w 7467600"/>
              <a:gd name="connsiteY746" fmla="*/ 916490 h 6858000"/>
              <a:gd name="connsiteX747" fmla="*/ 5377381 w 7467600"/>
              <a:gd name="connsiteY747" fmla="*/ 912671 h 6858000"/>
              <a:gd name="connsiteX748" fmla="*/ 5460148 w 7467600"/>
              <a:gd name="connsiteY748" fmla="*/ 911442 h 6858000"/>
              <a:gd name="connsiteX749" fmla="*/ 5648971 w 7467600"/>
              <a:gd name="connsiteY749" fmla="*/ 891331 h 6858000"/>
              <a:gd name="connsiteX750" fmla="*/ 5844807 w 7467600"/>
              <a:gd name="connsiteY750" fmla="*/ 870718 h 6858000"/>
              <a:gd name="connsiteX751" fmla="*/ 5862975 w 7467600"/>
              <a:gd name="connsiteY751" fmla="*/ 869756 h 6858000"/>
              <a:gd name="connsiteX752" fmla="*/ 5920887 w 7467600"/>
              <a:gd name="connsiteY752" fmla="*/ 865929 h 6858000"/>
              <a:gd name="connsiteX753" fmla="*/ 5504425 w 7467600"/>
              <a:gd name="connsiteY753" fmla="*/ 848067 h 6858000"/>
              <a:gd name="connsiteX754" fmla="*/ 3607114 w 7467600"/>
              <a:gd name="connsiteY754" fmla="*/ 467441 h 6858000"/>
              <a:gd name="connsiteX755" fmla="*/ 3296242 w 7467600"/>
              <a:gd name="connsiteY755" fmla="*/ 807991 h 6858000"/>
              <a:gd name="connsiteX756" fmla="*/ 3174674 w 7467600"/>
              <a:gd name="connsiteY756" fmla="*/ 919759 h 6858000"/>
              <a:gd name="connsiteX757" fmla="*/ 3042978 w 7467600"/>
              <a:gd name="connsiteY757" fmla="*/ 1054894 h 6858000"/>
              <a:gd name="connsiteX758" fmla="*/ 2968914 w 7467600"/>
              <a:gd name="connsiteY758" fmla="*/ 1133756 h 6858000"/>
              <a:gd name="connsiteX759" fmla="*/ 3103823 w 7467600"/>
              <a:gd name="connsiteY759" fmla="*/ 1026814 h 6858000"/>
              <a:gd name="connsiteX760" fmla="*/ 3607114 w 7467600"/>
              <a:gd name="connsiteY760" fmla="*/ 467441 h 6858000"/>
              <a:gd name="connsiteX761" fmla="*/ 3744487 w 7467600"/>
              <a:gd name="connsiteY761" fmla="*/ 383136 h 6858000"/>
              <a:gd name="connsiteX762" fmla="*/ 3970213 w 7467600"/>
              <a:gd name="connsiteY762" fmla="*/ 995559 h 6858000"/>
              <a:gd name="connsiteX763" fmla="*/ 3744487 w 7467600"/>
              <a:gd name="connsiteY763" fmla="*/ 383136 h 6858000"/>
              <a:gd name="connsiteX764" fmla="*/ 3624562 w 7467600"/>
              <a:gd name="connsiteY764" fmla="*/ 367041 h 6858000"/>
              <a:gd name="connsiteX765" fmla="*/ 3489712 w 7467600"/>
              <a:gd name="connsiteY765" fmla="*/ 485386 h 6858000"/>
              <a:gd name="connsiteX766" fmla="*/ 3182994 w 7467600"/>
              <a:gd name="connsiteY766" fmla="*/ 828265 h 6858000"/>
              <a:gd name="connsiteX767" fmla="*/ 2892114 w 7467600"/>
              <a:gd name="connsiteY767" fmla="*/ 1172635 h 6858000"/>
              <a:gd name="connsiteX768" fmla="*/ 3021459 w 7467600"/>
              <a:gd name="connsiteY768" fmla="*/ 1035385 h 6858000"/>
              <a:gd name="connsiteX769" fmla="*/ 3153873 w 7467600"/>
              <a:gd name="connsiteY769" fmla="*/ 898971 h 6858000"/>
              <a:gd name="connsiteX770" fmla="*/ 3276511 w 7467600"/>
              <a:gd name="connsiteY770" fmla="*/ 786423 h 6858000"/>
              <a:gd name="connsiteX771" fmla="*/ 3584154 w 7467600"/>
              <a:gd name="connsiteY771" fmla="*/ 448218 h 6858000"/>
              <a:gd name="connsiteX772" fmla="*/ 3624562 w 7467600"/>
              <a:gd name="connsiteY772" fmla="*/ 367041 h 6858000"/>
              <a:gd name="connsiteX773" fmla="*/ 3766672 w 7467600"/>
              <a:gd name="connsiteY773" fmla="*/ 359429 h 6858000"/>
              <a:gd name="connsiteX774" fmla="*/ 3996338 w 7467600"/>
              <a:gd name="connsiteY774" fmla="*/ 968237 h 6858000"/>
              <a:gd name="connsiteX775" fmla="*/ 3766672 w 7467600"/>
              <a:gd name="connsiteY775" fmla="*/ 359429 h 6858000"/>
              <a:gd name="connsiteX776" fmla="*/ 5805386 w 7467600"/>
              <a:gd name="connsiteY776" fmla="*/ 239240 h 6858000"/>
              <a:gd name="connsiteX777" fmla="*/ 5736947 w 7467600"/>
              <a:gd name="connsiteY777" fmla="*/ 261367 h 6858000"/>
              <a:gd name="connsiteX778" fmla="*/ 5427012 w 7467600"/>
              <a:gd name="connsiteY778" fmla="*/ 311272 h 6858000"/>
              <a:gd name="connsiteX779" fmla="*/ 5147818 w 7467600"/>
              <a:gd name="connsiteY779" fmla="*/ 322112 h 6858000"/>
              <a:gd name="connsiteX780" fmla="*/ 5060854 w 7467600"/>
              <a:gd name="connsiteY780" fmla="*/ 311882 h 6858000"/>
              <a:gd name="connsiteX781" fmla="*/ 4945989 w 7467600"/>
              <a:gd name="connsiteY781" fmla="*/ 300516 h 6858000"/>
              <a:gd name="connsiteX782" fmla="*/ 5410479 w 7467600"/>
              <a:gd name="connsiteY782" fmla="*/ 348434 h 6858000"/>
              <a:gd name="connsiteX783" fmla="*/ 5805386 w 7467600"/>
              <a:gd name="connsiteY783" fmla="*/ 239240 h 6858000"/>
              <a:gd name="connsiteX784" fmla="*/ 5905192 w 7467600"/>
              <a:gd name="connsiteY784" fmla="*/ 163079 h 6858000"/>
              <a:gd name="connsiteX785" fmla="*/ 5865655 w 7467600"/>
              <a:gd name="connsiteY785" fmla="*/ 171901 h 6858000"/>
              <a:gd name="connsiteX786" fmla="*/ 5259740 w 7467600"/>
              <a:gd name="connsiteY786" fmla="*/ 257013 h 6858000"/>
              <a:gd name="connsiteX787" fmla="*/ 5208466 w 7467600"/>
              <a:gd name="connsiteY787" fmla="*/ 257550 h 6858000"/>
              <a:gd name="connsiteX788" fmla="*/ 4980204 w 7467600"/>
              <a:gd name="connsiteY788" fmla="*/ 271903 h 6858000"/>
              <a:gd name="connsiteX789" fmla="*/ 5068068 w 7467600"/>
              <a:gd name="connsiteY789" fmla="*/ 282244 h 6858000"/>
              <a:gd name="connsiteX790" fmla="*/ 5153231 w 7467600"/>
              <a:gd name="connsiteY790" fmla="*/ 292240 h 6858000"/>
              <a:gd name="connsiteX791" fmla="*/ 5426491 w 7467600"/>
              <a:gd name="connsiteY791" fmla="*/ 281128 h 6858000"/>
              <a:gd name="connsiteX792" fmla="*/ 5731212 w 7467600"/>
              <a:gd name="connsiteY792" fmla="*/ 231951 h 6858000"/>
              <a:gd name="connsiteX793" fmla="*/ 5905192 w 7467600"/>
              <a:gd name="connsiteY793" fmla="*/ 163079 h 6858000"/>
              <a:gd name="connsiteX794" fmla="*/ 5944437 w 7467600"/>
              <a:gd name="connsiteY794" fmla="*/ 113829 h 6858000"/>
              <a:gd name="connsiteX795" fmla="*/ 5825032 w 7467600"/>
              <a:gd name="connsiteY795" fmla="*/ 146405 h 6858000"/>
              <a:gd name="connsiteX796" fmla="*/ 4955599 w 7467600"/>
              <a:gd name="connsiteY796" fmla="*/ 247008 h 6858000"/>
              <a:gd name="connsiteX797" fmla="*/ 5210104 w 7467600"/>
              <a:gd name="connsiteY797" fmla="*/ 228123 h 6858000"/>
              <a:gd name="connsiteX798" fmla="*/ 5261015 w 7467600"/>
              <a:gd name="connsiteY798" fmla="*/ 227087 h 6858000"/>
              <a:gd name="connsiteX799" fmla="*/ 5861181 w 7467600"/>
              <a:gd name="connsiteY799" fmla="*/ 143093 h 6858000"/>
              <a:gd name="connsiteX800" fmla="*/ 5961252 w 7467600"/>
              <a:gd name="connsiteY800" fmla="*/ 114820 h 6858000"/>
              <a:gd name="connsiteX801" fmla="*/ 5944437 w 7467600"/>
              <a:gd name="connsiteY801" fmla="*/ 113829 h 6858000"/>
              <a:gd name="connsiteX802" fmla="*/ 3882765 w 7467600"/>
              <a:gd name="connsiteY802" fmla="*/ 0 h 6858000"/>
              <a:gd name="connsiteX803" fmla="*/ 3995099 w 7467600"/>
              <a:gd name="connsiteY803" fmla="*/ 0 h 6858000"/>
              <a:gd name="connsiteX804" fmla="*/ 4163818 w 7467600"/>
              <a:gd name="connsiteY804" fmla="*/ 234104 h 6858000"/>
              <a:gd name="connsiteX805" fmla="*/ 4172099 w 7467600"/>
              <a:gd name="connsiteY805" fmla="*/ 234207 h 6858000"/>
              <a:gd name="connsiteX806" fmla="*/ 4784282 w 7467600"/>
              <a:gd name="connsiteY806" fmla="*/ 276561 h 6858000"/>
              <a:gd name="connsiteX807" fmla="*/ 4801687 w 7467600"/>
              <a:gd name="connsiteY807" fmla="*/ 267764 h 6858000"/>
              <a:gd name="connsiteX808" fmla="*/ 6082788 w 7467600"/>
              <a:gd name="connsiteY808" fmla="*/ 64119 h 6858000"/>
              <a:gd name="connsiteX809" fmla="*/ 6099442 w 7467600"/>
              <a:gd name="connsiteY809" fmla="*/ 82568 h 6858000"/>
              <a:gd name="connsiteX810" fmla="*/ 4804137 w 7467600"/>
              <a:gd name="connsiteY810" fmla="*/ 320931 h 6858000"/>
              <a:gd name="connsiteX811" fmla="*/ 4227047 w 7467600"/>
              <a:gd name="connsiteY811" fmla="*/ 313415 h 6858000"/>
              <a:gd name="connsiteX812" fmla="*/ 4346041 w 7467600"/>
              <a:gd name="connsiteY812" fmla="*/ 456086 h 6858000"/>
              <a:gd name="connsiteX813" fmla="*/ 4870967 w 7467600"/>
              <a:gd name="connsiteY813" fmla="*/ 963061 h 6858000"/>
              <a:gd name="connsiteX814" fmla="*/ 4889647 w 7467600"/>
              <a:gd name="connsiteY814" fmla="*/ 957147 h 6858000"/>
              <a:gd name="connsiteX815" fmla="*/ 5422504 w 7467600"/>
              <a:gd name="connsiteY815" fmla="*/ 805191 h 6858000"/>
              <a:gd name="connsiteX816" fmla="*/ 6087656 w 7467600"/>
              <a:gd name="connsiteY816" fmla="*/ 826703 h 6858000"/>
              <a:gd name="connsiteX817" fmla="*/ 6058717 w 7467600"/>
              <a:gd name="connsiteY817" fmla="*/ 865992 h 6858000"/>
              <a:gd name="connsiteX818" fmla="*/ 4974153 w 7467600"/>
              <a:gd name="connsiteY818" fmla="*/ 1045456 h 6858000"/>
              <a:gd name="connsiteX819" fmla="*/ 5627835 w 7467600"/>
              <a:gd name="connsiteY819" fmla="*/ 1472077 h 6858000"/>
              <a:gd name="connsiteX820" fmla="*/ 5629817 w 7467600"/>
              <a:gd name="connsiteY820" fmla="*/ 1471412 h 6858000"/>
              <a:gd name="connsiteX821" fmla="*/ 5634124 w 7467600"/>
              <a:gd name="connsiteY821" fmla="*/ 1470572 h 6858000"/>
              <a:gd name="connsiteX822" fmla="*/ 5755832 w 7467600"/>
              <a:gd name="connsiteY822" fmla="*/ 1383886 h 6858000"/>
              <a:gd name="connsiteX823" fmla="*/ 6014186 w 7467600"/>
              <a:gd name="connsiteY823" fmla="*/ 1279799 h 6858000"/>
              <a:gd name="connsiteX824" fmla="*/ 6901619 w 7467600"/>
              <a:gd name="connsiteY824" fmla="*/ 1047874 h 6858000"/>
              <a:gd name="connsiteX825" fmla="*/ 6931566 w 7467600"/>
              <a:gd name="connsiteY825" fmla="*/ 1062034 h 6858000"/>
              <a:gd name="connsiteX826" fmla="*/ 5790982 w 7467600"/>
              <a:gd name="connsiteY826" fmla="*/ 1561380 h 6858000"/>
              <a:gd name="connsiteX827" fmla="*/ 6188971 w 7467600"/>
              <a:gd name="connsiteY827" fmla="*/ 1755168 h 6858000"/>
              <a:gd name="connsiteX828" fmla="*/ 6202446 w 7467600"/>
              <a:gd name="connsiteY828" fmla="*/ 1752268 h 6858000"/>
              <a:gd name="connsiteX829" fmla="*/ 7179560 w 7467600"/>
              <a:gd name="connsiteY829" fmla="*/ 1467551 h 6858000"/>
              <a:gd name="connsiteX830" fmla="*/ 7158730 w 7467600"/>
              <a:gd name="connsiteY830" fmla="*/ 1507835 h 6858000"/>
              <a:gd name="connsiteX831" fmla="*/ 6326959 w 7467600"/>
              <a:gd name="connsiteY831" fmla="*/ 1817686 h 6858000"/>
              <a:gd name="connsiteX832" fmla="*/ 6537433 w 7467600"/>
              <a:gd name="connsiteY832" fmla="*/ 1907790 h 6858000"/>
              <a:gd name="connsiteX833" fmla="*/ 6550221 w 7467600"/>
              <a:gd name="connsiteY833" fmla="*/ 1910729 h 6858000"/>
              <a:gd name="connsiteX834" fmla="*/ 6964438 w 7467600"/>
              <a:gd name="connsiteY834" fmla="*/ 2209505 h 6858000"/>
              <a:gd name="connsiteX835" fmla="*/ 7367862 w 7467600"/>
              <a:gd name="connsiteY835" fmla="*/ 2806833 h 6858000"/>
              <a:gd name="connsiteX836" fmla="*/ 7364329 w 7467600"/>
              <a:gd name="connsiteY836" fmla="*/ 2826907 h 6858000"/>
              <a:gd name="connsiteX837" fmla="*/ 7290545 w 7467600"/>
              <a:gd name="connsiteY837" fmla="*/ 2850663 h 6858000"/>
              <a:gd name="connsiteX838" fmla="*/ 6472036 w 7467600"/>
              <a:gd name="connsiteY838" fmla="*/ 1959003 h 6858000"/>
              <a:gd name="connsiteX839" fmla="*/ 5792897 w 7467600"/>
              <a:gd name="connsiteY839" fmla="*/ 1647747 h 6858000"/>
              <a:gd name="connsiteX840" fmla="*/ 5842751 w 7467600"/>
              <a:gd name="connsiteY840" fmla="*/ 1816112 h 6858000"/>
              <a:gd name="connsiteX841" fmla="*/ 5847424 w 7467600"/>
              <a:gd name="connsiteY841" fmla="*/ 1815776 h 6858000"/>
              <a:gd name="connsiteX842" fmla="*/ 6399821 w 7467600"/>
              <a:gd name="connsiteY842" fmla="*/ 2344799 h 6858000"/>
              <a:gd name="connsiteX843" fmla="*/ 6323232 w 7467600"/>
              <a:gd name="connsiteY843" fmla="*/ 2389634 h 6858000"/>
              <a:gd name="connsiteX844" fmla="*/ 5942958 w 7467600"/>
              <a:gd name="connsiteY844" fmla="*/ 2077708 h 6858000"/>
              <a:gd name="connsiteX845" fmla="*/ 5921559 w 7467600"/>
              <a:gd name="connsiteY845" fmla="*/ 2378596 h 6858000"/>
              <a:gd name="connsiteX846" fmla="*/ 5817651 w 7467600"/>
              <a:gd name="connsiteY846" fmla="*/ 3023919 h 6858000"/>
              <a:gd name="connsiteX847" fmla="*/ 5729634 w 7467600"/>
              <a:gd name="connsiteY847" fmla="*/ 3051849 h 6858000"/>
              <a:gd name="connsiteX848" fmla="*/ 5611018 w 7467600"/>
              <a:gd name="connsiteY848" fmla="*/ 2316769 h 6858000"/>
              <a:gd name="connsiteX849" fmla="*/ 5687608 w 7467600"/>
              <a:gd name="connsiteY849" fmla="*/ 2039972 h 6858000"/>
              <a:gd name="connsiteX850" fmla="*/ 5657554 w 7467600"/>
              <a:gd name="connsiteY850" fmla="*/ 1576445 h 6858000"/>
              <a:gd name="connsiteX851" fmla="*/ 5150475 w 7467600"/>
              <a:gd name="connsiteY851" fmla="*/ 1274012 h 6858000"/>
              <a:gd name="connsiteX852" fmla="*/ 5349142 w 7467600"/>
              <a:gd name="connsiteY852" fmla="*/ 2204405 h 6858000"/>
              <a:gd name="connsiteX853" fmla="*/ 5262214 w 7467600"/>
              <a:gd name="connsiteY853" fmla="*/ 2233836 h 6858000"/>
              <a:gd name="connsiteX854" fmla="*/ 4981539 w 7467600"/>
              <a:gd name="connsiteY854" fmla="*/ 1542201 h 6858000"/>
              <a:gd name="connsiteX855" fmla="*/ 4958461 w 7467600"/>
              <a:gd name="connsiteY855" fmla="*/ 1136957 h 6858000"/>
              <a:gd name="connsiteX856" fmla="*/ 4655015 w 7467600"/>
              <a:gd name="connsiteY856" fmla="*/ 891426 h 6858000"/>
              <a:gd name="connsiteX857" fmla="*/ 4348002 w 7467600"/>
              <a:gd name="connsiteY857" fmla="*/ 2205895 h 6858000"/>
              <a:gd name="connsiteX858" fmla="*/ 4262250 w 7467600"/>
              <a:gd name="connsiteY858" fmla="*/ 2219972 h 6858000"/>
              <a:gd name="connsiteX859" fmla="*/ 4550611 w 7467600"/>
              <a:gd name="connsiteY859" fmla="*/ 817540 h 6858000"/>
              <a:gd name="connsiteX860" fmla="*/ 4564418 w 7467600"/>
              <a:gd name="connsiteY860" fmla="*/ 808293 h 6858000"/>
              <a:gd name="connsiteX861" fmla="*/ 4266388 w 7467600"/>
              <a:gd name="connsiteY861" fmla="*/ 500083 h 6858000"/>
              <a:gd name="connsiteX862" fmla="*/ 4032842 w 7467600"/>
              <a:gd name="connsiteY862" fmla="*/ 211809 h 6858000"/>
              <a:gd name="connsiteX863" fmla="*/ 3882765 w 7467600"/>
              <a:gd name="connsiteY863" fmla="*/ 0 h 6858000"/>
              <a:gd name="connsiteX864" fmla="*/ 3721337 w 7467600"/>
              <a:gd name="connsiteY864" fmla="*/ 0 h 6858000"/>
              <a:gd name="connsiteX865" fmla="*/ 3797544 w 7467600"/>
              <a:gd name="connsiteY865" fmla="*/ 0 h 6858000"/>
              <a:gd name="connsiteX866" fmla="*/ 3775734 w 7467600"/>
              <a:gd name="connsiteY866" fmla="*/ 95131 h 6858000"/>
              <a:gd name="connsiteX867" fmla="*/ 3724807 w 7467600"/>
              <a:gd name="connsiteY867" fmla="*/ 272257 h 6858000"/>
              <a:gd name="connsiteX868" fmla="*/ 3726844 w 7467600"/>
              <a:gd name="connsiteY868" fmla="*/ 282988 h 6858000"/>
              <a:gd name="connsiteX869" fmla="*/ 3742664 w 7467600"/>
              <a:gd name="connsiteY869" fmla="*/ 279918 h 6858000"/>
              <a:gd name="connsiteX870" fmla="*/ 4103910 w 7467600"/>
              <a:gd name="connsiteY870" fmla="*/ 1161917 h 6858000"/>
              <a:gd name="connsiteX871" fmla="*/ 4020269 w 7467600"/>
              <a:gd name="connsiteY871" fmla="*/ 1200406 h 6858000"/>
              <a:gd name="connsiteX872" fmla="*/ 3674882 w 7467600"/>
              <a:gd name="connsiteY872" fmla="*/ 488524 h 6858000"/>
              <a:gd name="connsiteX873" fmla="*/ 3132682 w 7467600"/>
              <a:gd name="connsiteY873" fmla="*/ 1072284 h 6858000"/>
              <a:gd name="connsiteX874" fmla="*/ 2716346 w 7467600"/>
              <a:gd name="connsiteY874" fmla="*/ 1276376 h 6858000"/>
              <a:gd name="connsiteX875" fmla="*/ 2716772 w 7467600"/>
              <a:gd name="connsiteY875" fmla="*/ 1255462 h 6858000"/>
              <a:gd name="connsiteX876" fmla="*/ 3471096 w 7467600"/>
              <a:gd name="connsiteY876" fmla="*/ 437072 h 6858000"/>
              <a:gd name="connsiteX877" fmla="*/ 3639057 w 7467600"/>
              <a:gd name="connsiteY877" fmla="*/ 286334 h 6858000"/>
              <a:gd name="connsiteX878" fmla="*/ 3640309 w 7467600"/>
              <a:gd name="connsiteY878" fmla="*/ 284664 h 6858000"/>
              <a:gd name="connsiteX879" fmla="*/ 3646022 w 7467600"/>
              <a:gd name="connsiteY879" fmla="*/ 276711 h 6858000"/>
              <a:gd name="connsiteX880" fmla="*/ 3707943 w 7467600"/>
              <a:gd name="connsiteY880" fmla="*/ 65958 h 6858000"/>
              <a:gd name="connsiteX881" fmla="*/ 3721337 w 7467600"/>
              <a:gd name="connsiteY881" fmla="*/ 0 h 6858000"/>
              <a:gd name="connsiteX882" fmla="*/ 2867960 w 7467600"/>
              <a:gd name="connsiteY882" fmla="*/ 0 h 6858000"/>
              <a:gd name="connsiteX883" fmla="*/ 2926351 w 7467600"/>
              <a:gd name="connsiteY883" fmla="*/ 0 h 6858000"/>
              <a:gd name="connsiteX884" fmla="*/ 2902823 w 7467600"/>
              <a:gd name="connsiteY884" fmla="*/ 262929 h 6858000"/>
              <a:gd name="connsiteX885" fmla="*/ 2940663 w 7467600"/>
              <a:gd name="connsiteY885" fmla="*/ 140884 h 6858000"/>
              <a:gd name="connsiteX886" fmla="*/ 2947039 w 7467600"/>
              <a:gd name="connsiteY886" fmla="*/ 122524 h 6858000"/>
              <a:gd name="connsiteX887" fmla="*/ 2984316 w 7467600"/>
              <a:gd name="connsiteY887" fmla="*/ 0 h 6858000"/>
              <a:gd name="connsiteX888" fmla="*/ 3016114 w 7467600"/>
              <a:gd name="connsiteY888" fmla="*/ 0 h 6858000"/>
              <a:gd name="connsiteX889" fmla="*/ 2979949 w 7467600"/>
              <a:gd name="connsiteY889" fmla="*/ 119274 h 6858000"/>
              <a:gd name="connsiteX890" fmla="*/ 3023879 w 7467600"/>
              <a:gd name="connsiteY890" fmla="*/ 0 h 6858000"/>
              <a:gd name="connsiteX891" fmla="*/ 3105400 w 7467600"/>
              <a:gd name="connsiteY891" fmla="*/ 0 h 6858000"/>
              <a:gd name="connsiteX892" fmla="*/ 3094669 w 7467600"/>
              <a:gd name="connsiteY892" fmla="*/ 30308 h 6858000"/>
              <a:gd name="connsiteX893" fmla="*/ 2901945 w 7467600"/>
              <a:gd name="connsiteY893" fmla="*/ 466538 h 6858000"/>
              <a:gd name="connsiteX894" fmla="*/ 2815209 w 7467600"/>
              <a:gd name="connsiteY894" fmla="*/ 497361 h 6858000"/>
              <a:gd name="connsiteX895" fmla="*/ 2844845 w 7467600"/>
              <a:gd name="connsiteY895" fmla="*/ 127638 h 6858000"/>
              <a:gd name="connsiteX896" fmla="*/ 2867960 w 7467600"/>
              <a:gd name="connsiteY896" fmla="*/ 0 h 6858000"/>
              <a:gd name="connsiteX897" fmla="*/ 1057230 w 7467600"/>
              <a:gd name="connsiteY897" fmla="*/ 0 h 6858000"/>
              <a:gd name="connsiteX898" fmla="*/ 1111003 w 7467600"/>
              <a:gd name="connsiteY898" fmla="*/ 0 h 6858000"/>
              <a:gd name="connsiteX899" fmla="*/ 1125553 w 7467600"/>
              <a:gd name="connsiteY899" fmla="*/ 52588 h 6858000"/>
              <a:gd name="connsiteX900" fmla="*/ 1304276 w 7467600"/>
              <a:gd name="connsiteY900" fmla="*/ 476275 h 6858000"/>
              <a:gd name="connsiteX901" fmla="*/ 1492066 w 7467600"/>
              <a:gd name="connsiteY901" fmla="*/ 886333 h 6858000"/>
              <a:gd name="connsiteX902" fmla="*/ 1423698 w 7467600"/>
              <a:gd name="connsiteY902" fmla="*/ 710817 h 6858000"/>
              <a:gd name="connsiteX903" fmla="*/ 1357609 w 7467600"/>
              <a:gd name="connsiteY903" fmla="*/ 532892 h 6858000"/>
              <a:gd name="connsiteX904" fmla="*/ 1309550 w 7467600"/>
              <a:gd name="connsiteY904" fmla="*/ 374031 h 6858000"/>
              <a:gd name="connsiteX905" fmla="*/ 1193673 w 7467600"/>
              <a:gd name="connsiteY905" fmla="*/ 49533 h 6858000"/>
              <a:gd name="connsiteX906" fmla="*/ 1164391 w 7467600"/>
              <a:gd name="connsiteY906" fmla="*/ 0 h 6858000"/>
              <a:gd name="connsiteX907" fmla="*/ 1200666 w 7467600"/>
              <a:gd name="connsiteY907" fmla="*/ 0 h 6858000"/>
              <a:gd name="connsiteX908" fmla="*/ 1223408 w 7467600"/>
              <a:gd name="connsiteY908" fmla="*/ 38996 h 6858000"/>
              <a:gd name="connsiteX909" fmla="*/ 1339635 w 7467600"/>
              <a:gd name="connsiteY909" fmla="*/ 365517 h 6858000"/>
              <a:gd name="connsiteX910" fmla="*/ 1387469 w 7467600"/>
              <a:gd name="connsiteY910" fmla="*/ 523079 h 6858000"/>
              <a:gd name="connsiteX911" fmla="*/ 1452685 w 7467600"/>
              <a:gd name="connsiteY911" fmla="*/ 699806 h 6858000"/>
              <a:gd name="connsiteX912" fmla="*/ 1492092 w 7467600"/>
              <a:gd name="connsiteY912" fmla="*/ 800424 h 6858000"/>
              <a:gd name="connsiteX913" fmla="*/ 1455302 w 7467600"/>
              <a:gd name="connsiteY913" fmla="*/ 632913 h 6858000"/>
              <a:gd name="connsiteX914" fmla="*/ 1222336 w 7467600"/>
              <a:gd name="connsiteY914" fmla="*/ 9480 h 6858000"/>
              <a:gd name="connsiteX915" fmla="*/ 1214634 w 7467600"/>
              <a:gd name="connsiteY915" fmla="*/ 0 h 6858000"/>
              <a:gd name="connsiteX916" fmla="*/ 1289827 w 7467600"/>
              <a:gd name="connsiteY916" fmla="*/ 0 h 6858000"/>
              <a:gd name="connsiteX917" fmla="*/ 1321076 w 7467600"/>
              <a:gd name="connsiteY917" fmla="*/ 59722 h 6858000"/>
              <a:gd name="connsiteX918" fmla="*/ 1512579 w 7467600"/>
              <a:gd name="connsiteY918" fmla="*/ 626441 h 6858000"/>
              <a:gd name="connsiteX919" fmla="*/ 1506076 w 7467600"/>
              <a:gd name="connsiteY919" fmla="*/ 1089289 h 6858000"/>
              <a:gd name="connsiteX920" fmla="*/ 1486346 w 7467600"/>
              <a:gd name="connsiteY920" fmla="*/ 1079919 h 6858000"/>
              <a:gd name="connsiteX921" fmla="*/ 1070511 w 7467600"/>
              <a:gd name="connsiteY921" fmla="*/ 48609 h 6858000"/>
              <a:gd name="connsiteX922" fmla="*/ 1057230 w 7467600"/>
              <a:gd name="connsiteY922" fmla="*/ 0 h 6858000"/>
              <a:gd name="connsiteX923" fmla="*/ 43151 w 7467600"/>
              <a:gd name="connsiteY923" fmla="*/ 0 h 6858000"/>
              <a:gd name="connsiteX924" fmla="*/ 95283 w 7467600"/>
              <a:gd name="connsiteY924" fmla="*/ 0 h 6858000"/>
              <a:gd name="connsiteX925" fmla="*/ 300708 w 7467600"/>
              <a:gd name="connsiteY925" fmla="*/ 154571 h 6858000"/>
              <a:gd name="connsiteX926" fmla="*/ 530414 w 7467600"/>
              <a:gd name="connsiteY926" fmla="*/ 354673 h 6858000"/>
              <a:gd name="connsiteX927" fmla="*/ 333785 w 7467600"/>
              <a:gd name="connsiteY927" fmla="*/ 161564 h 6858000"/>
              <a:gd name="connsiteX928" fmla="*/ 147005 w 7467600"/>
              <a:gd name="connsiteY928" fmla="*/ 0 h 6858000"/>
              <a:gd name="connsiteX929" fmla="*/ 272509 w 7467600"/>
              <a:gd name="connsiteY929" fmla="*/ 0 h 6858000"/>
              <a:gd name="connsiteX930" fmla="*/ 326276 w 7467600"/>
              <a:gd name="connsiteY930" fmla="*/ 45847 h 6858000"/>
              <a:gd name="connsiteX931" fmla="*/ 823759 w 7467600"/>
              <a:gd name="connsiteY931" fmla="*/ 574145 h 6858000"/>
              <a:gd name="connsiteX932" fmla="*/ 811254 w 7467600"/>
              <a:gd name="connsiteY932" fmla="*/ 665546 h 6858000"/>
              <a:gd name="connsiteX933" fmla="*/ 154042 w 7467600"/>
              <a:gd name="connsiteY933" fmla="*/ 261522 h 6858000"/>
              <a:gd name="connsiteX934" fmla="*/ 13550 w 7467600"/>
              <a:gd name="connsiteY934" fmla="*/ 158423 h 6858000"/>
              <a:gd name="connsiteX935" fmla="*/ 0 w 7467600"/>
              <a:gd name="connsiteY935" fmla="*/ 146618 h 6858000"/>
              <a:gd name="connsiteX936" fmla="*/ 0 w 7467600"/>
              <a:gd name="connsiteY936" fmla="*/ 59161 h 6858000"/>
              <a:gd name="connsiteX937" fmla="*/ 45427 w 7467600"/>
              <a:gd name="connsiteY937" fmla="*/ 101078 h 6858000"/>
              <a:gd name="connsiteX938" fmla="*/ 630103 w 7467600"/>
              <a:gd name="connsiteY938" fmla="*/ 485885 h 6858000"/>
              <a:gd name="connsiteX939" fmla="*/ 532040 w 7467600"/>
              <a:gd name="connsiteY939" fmla="*/ 399359 h 6858000"/>
              <a:gd name="connsiteX940" fmla="*/ 517618 w 7467600"/>
              <a:gd name="connsiteY940" fmla="*/ 385726 h 6858000"/>
              <a:gd name="connsiteX941" fmla="*/ 285074 w 7467600"/>
              <a:gd name="connsiteY941" fmla="*/ 182755 h 6858000"/>
              <a:gd name="connsiteX942" fmla="*/ 43151 w 7467600"/>
              <a:gd name="connsiteY94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289862 w 7467600"/>
              <a:gd name="connsiteY9" fmla="*/ 6659827 h 6858000"/>
              <a:gd name="connsiteX10" fmla="*/ 1019354 w 7467600"/>
              <a:gd name="connsiteY10" fmla="*/ 6315006 h 6858000"/>
              <a:gd name="connsiteX11" fmla="*/ 441046 w 7467600"/>
              <a:gd name="connsiteY11" fmla="*/ 6691153 h 6858000"/>
              <a:gd name="connsiteX12" fmla="*/ 1019354 w 7467600"/>
              <a:gd name="connsiteY12" fmla="*/ 6315006 h 6858000"/>
              <a:gd name="connsiteX13" fmla="*/ 991680 w 7467600"/>
              <a:gd name="connsiteY13" fmla="*/ 6298413 h 6858000"/>
              <a:gd name="connsiteX14" fmla="*/ 409060 w 7467600"/>
              <a:gd name="connsiteY14" fmla="*/ 6671470 h 6858000"/>
              <a:gd name="connsiteX15" fmla="*/ 991680 w 7467600"/>
              <a:gd name="connsiteY15" fmla="*/ 6298413 h 6858000"/>
              <a:gd name="connsiteX16" fmla="*/ 103333 w 7467600"/>
              <a:gd name="connsiteY16" fmla="*/ 5699602 h 6858000"/>
              <a:gd name="connsiteX17" fmla="*/ 233938 w 7467600"/>
              <a:gd name="connsiteY17" fmla="*/ 5809416 h 6858000"/>
              <a:gd name="connsiteX18" fmla="*/ 883580 w 7467600"/>
              <a:gd name="connsiteY18" fmla="*/ 6180710 h 6858000"/>
              <a:gd name="connsiteX19" fmla="*/ 487337 w 7467600"/>
              <a:gd name="connsiteY19" fmla="*/ 5950182 h 6858000"/>
              <a:gd name="connsiteX20" fmla="*/ 354051 w 7467600"/>
              <a:gd name="connsiteY20" fmla="*/ 5854912 h 6858000"/>
              <a:gd name="connsiteX21" fmla="*/ 195436 w 7467600"/>
              <a:gd name="connsiteY21" fmla="*/ 5755068 h 6858000"/>
              <a:gd name="connsiteX22" fmla="*/ 103333 w 7467600"/>
              <a:gd name="connsiteY22" fmla="*/ 5699602 h 6858000"/>
              <a:gd name="connsiteX23" fmla="*/ 5539432 w 7467600"/>
              <a:gd name="connsiteY23" fmla="*/ 5642928 h 6858000"/>
              <a:gd name="connsiteX24" fmla="*/ 5555462 w 7467600"/>
              <a:gd name="connsiteY24" fmla="*/ 5694454 h 6858000"/>
              <a:gd name="connsiteX25" fmla="*/ 5828270 w 7467600"/>
              <a:gd name="connsiteY25" fmla="*/ 6320663 h 6858000"/>
              <a:gd name="connsiteX26" fmla="*/ 5947416 w 7467600"/>
              <a:gd name="connsiteY26" fmla="*/ 6574846 h 6858000"/>
              <a:gd name="connsiteX27" fmla="*/ 5539432 w 7467600"/>
              <a:gd name="connsiteY27" fmla="*/ 5642928 h 6858000"/>
              <a:gd name="connsiteX28" fmla="*/ 51253 w 7467600"/>
              <a:gd name="connsiteY28" fmla="*/ 5631825 h 6858000"/>
              <a:gd name="connsiteX29" fmla="*/ 211622 w 7467600"/>
              <a:gd name="connsiteY29" fmla="*/ 5728803 h 6858000"/>
              <a:gd name="connsiteX30" fmla="*/ 371652 w 7467600"/>
              <a:gd name="connsiteY30" fmla="*/ 5829062 h 6858000"/>
              <a:gd name="connsiteX31" fmla="*/ 505903 w 7467600"/>
              <a:gd name="connsiteY31" fmla="*/ 5925221 h 6858000"/>
              <a:gd name="connsiteX32" fmla="*/ 899240 w 7467600"/>
              <a:gd name="connsiteY32" fmla="*/ 6153068 h 6858000"/>
              <a:gd name="connsiteX33" fmla="*/ 988114 w 7467600"/>
              <a:gd name="connsiteY33" fmla="*/ 6174204 h 6858000"/>
              <a:gd name="connsiteX34" fmla="*/ 845971 w 7467600"/>
              <a:gd name="connsiteY34" fmla="*/ 6067177 h 6858000"/>
              <a:gd name="connsiteX35" fmla="*/ 448057 w 7467600"/>
              <a:gd name="connsiteY35" fmla="*/ 5841376 h 6858000"/>
              <a:gd name="connsiteX36" fmla="*/ 51253 w 7467600"/>
              <a:gd name="connsiteY36" fmla="*/ 5631825 h 6858000"/>
              <a:gd name="connsiteX37" fmla="*/ 2606687 w 7467600"/>
              <a:gd name="connsiteY37" fmla="*/ 5630718 h 6858000"/>
              <a:gd name="connsiteX38" fmla="*/ 2645658 w 7467600"/>
              <a:gd name="connsiteY38" fmla="*/ 6640259 h 6858000"/>
              <a:gd name="connsiteX39" fmla="*/ 2606687 w 7467600"/>
              <a:gd name="connsiteY39" fmla="*/ 5630718 h 6858000"/>
              <a:gd name="connsiteX40" fmla="*/ 3642057 w 7467600"/>
              <a:gd name="connsiteY40" fmla="*/ 5573487 h 6858000"/>
              <a:gd name="connsiteX41" fmla="*/ 3632981 w 7467600"/>
              <a:gd name="connsiteY41" fmla="*/ 5579437 h 6858000"/>
              <a:gd name="connsiteX42" fmla="*/ 3382436 w 7467600"/>
              <a:gd name="connsiteY42" fmla="*/ 5952726 h 6858000"/>
              <a:gd name="connsiteX43" fmla="*/ 3191929 w 7467600"/>
              <a:gd name="connsiteY43" fmla="*/ 6662669 h 6858000"/>
              <a:gd name="connsiteX44" fmla="*/ 3369898 w 7467600"/>
              <a:gd name="connsiteY44" fmla="*/ 6081771 h 6858000"/>
              <a:gd name="connsiteX45" fmla="*/ 3642057 w 7467600"/>
              <a:gd name="connsiteY45" fmla="*/ 5573487 h 6858000"/>
              <a:gd name="connsiteX46" fmla="*/ 2650666 w 7467600"/>
              <a:gd name="connsiteY46" fmla="*/ 5530686 h 6858000"/>
              <a:gd name="connsiteX47" fmla="*/ 2650249 w 7467600"/>
              <a:gd name="connsiteY47" fmla="*/ 5532101 h 6858000"/>
              <a:gd name="connsiteX48" fmla="*/ 2663808 w 7467600"/>
              <a:gd name="connsiteY48" fmla="*/ 6535215 h 6858000"/>
              <a:gd name="connsiteX49" fmla="*/ 2665418 w 7467600"/>
              <a:gd name="connsiteY49" fmla="*/ 6132756 h 6858000"/>
              <a:gd name="connsiteX50" fmla="*/ 2650666 w 7467600"/>
              <a:gd name="connsiteY50" fmla="*/ 5530686 h 6858000"/>
              <a:gd name="connsiteX51" fmla="*/ 2680277 w 7467600"/>
              <a:gd name="connsiteY51" fmla="*/ 5479204 h 6858000"/>
              <a:gd name="connsiteX52" fmla="*/ 2678972 w 7467600"/>
              <a:gd name="connsiteY52" fmla="*/ 5481582 h 6858000"/>
              <a:gd name="connsiteX53" fmla="*/ 2696666 w 7467600"/>
              <a:gd name="connsiteY53" fmla="*/ 6133836 h 6858000"/>
              <a:gd name="connsiteX54" fmla="*/ 2695769 w 7467600"/>
              <a:gd name="connsiteY54" fmla="*/ 6390955 h 6858000"/>
              <a:gd name="connsiteX55" fmla="*/ 2739893 w 7467600"/>
              <a:gd name="connsiteY55" fmla="*/ 6108357 h 6858000"/>
              <a:gd name="connsiteX56" fmla="*/ 2680277 w 7467600"/>
              <a:gd name="connsiteY56" fmla="*/ 5479204 h 6858000"/>
              <a:gd name="connsiteX57" fmla="*/ 1132195 w 7467600"/>
              <a:gd name="connsiteY57" fmla="*/ 5467980 h 6858000"/>
              <a:gd name="connsiteX58" fmla="*/ 1679056 w 7467600"/>
              <a:gd name="connsiteY58" fmla="*/ 5516907 h 6858000"/>
              <a:gd name="connsiteX59" fmla="*/ 2128648 w 7467600"/>
              <a:gd name="connsiteY59" fmla="*/ 5474249 h 6858000"/>
              <a:gd name="connsiteX60" fmla="*/ 1825619 w 7467600"/>
              <a:gd name="connsiteY60" fmla="*/ 5478447 h 6858000"/>
              <a:gd name="connsiteX61" fmla="*/ 1737798 w 7467600"/>
              <a:gd name="connsiteY61" fmla="*/ 5483353 h 6858000"/>
              <a:gd name="connsiteX62" fmla="*/ 1132195 w 7467600"/>
              <a:gd name="connsiteY62" fmla="*/ 5467980 h 6858000"/>
              <a:gd name="connsiteX63" fmla="*/ 1456157 w 7467600"/>
              <a:gd name="connsiteY63" fmla="*/ 5371404 h 6858000"/>
              <a:gd name="connsiteX64" fmla="*/ 1244432 w 7467600"/>
              <a:gd name="connsiteY64" fmla="*/ 5385601 h 6858000"/>
              <a:gd name="connsiteX65" fmla="*/ 973990 w 7467600"/>
              <a:gd name="connsiteY65" fmla="*/ 5424940 h 6858000"/>
              <a:gd name="connsiteX66" fmla="*/ 1103809 w 7467600"/>
              <a:gd name="connsiteY66" fmla="*/ 5433720 h 6858000"/>
              <a:gd name="connsiteX67" fmla="*/ 1123454 w 7467600"/>
              <a:gd name="connsiteY67" fmla="*/ 5435727 h 6858000"/>
              <a:gd name="connsiteX68" fmla="*/ 1737017 w 7467600"/>
              <a:gd name="connsiteY68" fmla="*/ 5452183 h 6858000"/>
              <a:gd name="connsiteX69" fmla="*/ 1824397 w 7467600"/>
              <a:gd name="connsiteY69" fmla="*/ 5447757 h 6858000"/>
              <a:gd name="connsiteX70" fmla="*/ 2070059 w 7467600"/>
              <a:gd name="connsiteY70" fmla="*/ 5441660 h 6858000"/>
              <a:gd name="connsiteX71" fmla="*/ 1456157 w 7467600"/>
              <a:gd name="connsiteY71" fmla="*/ 5371404 h 6858000"/>
              <a:gd name="connsiteX72" fmla="*/ 4988186 w 7467600"/>
              <a:gd name="connsiteY72" fmla="*/ 5216467 h 6858000"/>
              <a:gd name="connsiteX73" fmla="*/ 4777334 w 7467600"/>
              <a:gd name="connsiteY73" fmla="*/ 5406072 h 6858000"/>
              <a:gd name="connsiteX74" fmla="*/ 4718341 w 7467600"/>
              <a:gd name="connsiteY74" fmla="*/ 5468043 h 6858000"/>
              <a:gd name="connsiteX75" fmla="*/ 4604655 w 7467600"/>
              <a:gd name="connsiteY75" fmla="*/ 5583434 h 6858000"/>
              <a:gd name="connsiteX76" fmla="*/ 4565074 w 7467600"/>
              <a:gd name="connsiteY76" fmla="*/ 5618550 h 6858000"/>
              <a:gd name="connsiteX77" fmla="*/ 4988186 w 7467600"/>
              <a:gd name="connsiteY77" fmla="*/ 5216467 h 6858000"/>
              <a:gd name="connsiteX78" fmla="*/ 4978032 w 7467600"/>
              <a:gd name="connsiteY78" fmla="*/ 5183809 h 6858000"/>
              <a:gd name="connsiteX79" fmla="*/ 4463413 w 7467600"/>
              <a:gd name="connsiteY79" fmla="*/ 5615162 h 6858000"/>
              <a:gd name="connsiteX80" fmla="*/ 4358134 w 7467600"/>
              <a:gd name="connsiteY80" fmla="*/ 5742791 h 6858000"/>
              <a:gd name="connsiteX81" fmla="*/ 4376219 w 7467600"/>
              <a:gd name="connsiteY81" fmla="*/ 5729027 h 6858000"/>
              <a:gd name="connsiteX82" fmla="*/ 4582340 w 7467600"/>
              <a:gd name="connsiteY82" fmla="*/ 5561037 h 6858000"/>
              <a:gd name="connsiteX83" fmla="*/ 4694684 w 7467600"/>
              <a:gd name="connsiteY83" fmla="*/ 5447098 h 6858000"/>
              <a:gd name="connsiteX84" fmla="*/ 4754123 w 7467600"/>
              <a:gd name="connsiteY84" fmla="*/ 5384643 h 6858000"/>
              <a:gd name="connsiteX85" fmla="*/ 4978032 w 7467600"/>
              <a:gd name="connsiteY85" fmla="*/ 5183809 h 6858000"/>
              <a:gd name="connsiteX86" fmla="*/ 1903353 w 7467600"/>
              <a:gd name="connsiteY86" fmla="*/ 5044827 h 6858000"/>
              <a:gd name="connsiteX87" fmla="*/ 1936931 w 7467600"/>
              <a:gd name="connsiteY87" fmla="*/ 5093954 h 6858000"/>
              <a:gd name="connsiteX88" fmla="*/ 2195868 w 7467600"/>
              <a:gd name="connsiteY88" fmla="*/ 5396574 h 6858000"/>
              <a:gd name="connsiteX89" fmla="*/ 2088852 w 7467600"/>
              <a:gd name="connsiteY89" fmla="*/ 5166123 h 6858000"/>
              <a:gd name="connsiteX90" fmla="*/ 1958241 w 7467600"/>
              <a:gd name="connsiteY90" fmla="*/ 5067955 h 6858000"/>
              <a:gd name="connsiteX91" fmla="*/ 1903353 w 7467600"/>
              <a:gd name="connsiteY91" fmla="*/ 5044827 h 6858000"/>
              <a:gd name="connsiteX92" fmla="*/ 1979378 w 7467600"/>
              <a:gd name="connsiteY92" fmla="*/ 4769504 h 6858000"/>
              <a:gd name="connsiteX93" fmla="*/ 2882120 w 7467600"/>
              <a:gd name="connsiteY93" fmla="*/ 5064547 h 6858000"/>
              <a:gd name="connsiteX94" fmla="*/ 2793103 w 7467600"/>
              <a:gd name="connsiteY94" fmla="*/ 5039699 h 6858000"/>
              <a:gd name="connsiteX95" fmla="*/ 2770041 w 7467600"/>
              <a:gd name="connsiteY95" fmla="*/ 5033634 h 6858000"/>
              <a:gd name="connsiteX96" fmla="*/ 1979378 w 7467600"/>
              <a:gd name="connsiteY96" fmla="*/ 4769504 h 6858000"/>
              <a:gd name="connsiteX97" fmla="*/ 1927410 w 7467600"/>
              <a:gd name="connsiteY97" fmla="*/ 4716164 h 6858000"/>
              <a:gd name="connsiteX98" fmla="*/ 1959587 w 7467600"/>
              <a:gd name="connsiteY98" fmla="*/ 4728849 h 6858000"/>
              <a:gd name="connsiteX99" fmla="*/ 2777707 w 7467600"/>
              <a:gd name="connsiteY99" fmla="*/ 5003991 h 6858000"/>
              <a:gd name="connsiteX100" fmla="*/ 2800768 w 7467600"/>
              <a:gd name="connsiteY100" fmla="*/ 5010056 h 6858000"/>
              <a:gd name="connsiteX101" fmla="*/ 2879408 w 7467600"/>
              <a:gd name="connsiteY101" fmla="*/ 5031590 h 6858000"/>
              <a:gd name="connsiteX102" fmla="*/ 2862295 w 7467600"/>
              <a:gd name="connsiteY102" fmla="*/ 5022958 h 6858000"/>
              <a:gd name="connsiteX103" fmla="*/ 2813343 w 7467600"/>
              <a:gd name="connsiteY103" fmla="*/ 4998369 h 6858000"/>
              <a:gd name="connsiteX104" fmla="*/ 2646245 w 7467600"/>
              <a:gd name="connsiteY104" fmla="*/ 4930999 h 6858000"/>
              <a:gd name="connsiteX105" fmla="*/ 1999243 w 7467600"/>
              <a:gd name="connsiteY105" fmla="*/ 4730524 h 6858000"/>
              <a:gd name="connsiteX106" fmla="*/ 1979527 w 7467600"/>
              <a:gd name="connsiteY106" fmla="*/ 4726651 h 6858000"/>
              <a:gd name="connsiteX107" fmla="*/ 1927410 w 7467600"/>
              <a:gd name="connsiteY107" fmla="*/ 4716164 h 6858000"/>
              <a:gd name="connsiteX108" fmla="*/ 1997014 w 7467600"/>
              <a:gd name="connsiteY108" fmla="*/ 4698007 h 6858000"/>
              <a:gd name="connsiteX109" fmla="*/ 2005458 w 7467600"/>
              <a:gd name="connsiteY109" fmla="*/ 4699540 h 6858000"/>
              <a:gd name="connsiteX110" fmla="*/ 2657186 w 7467600"/>
              <a:gd name="connsiteY110" fmla="*/ 4901687 h 6858000"/>
              <a:gd name="connsiteX111" fmla="*/ 2826662 w 7467600"/>
              <a:gd name="connsiteY111" fmla="*/ 4970362 h 6858000"/>
              <a:gd name="connsiteX112" fmla="*/ 2876100 w 7467600"/>
              <a:gd name="connsiteY112" fmla="*/ 4995397 h 6858000"/>
              <a:gd name="connsiteX113" fmla="*/ 3042600 w 7467600"/>
              <a:gd name="connsiteY113" fmla="*/ 5059532 h 6858000"/>
              <a:gd name="connsiteX114" fmla="*/ 1997014 w 7467600"/>
              <a:gd name="connsiteY114" fmla="*/ 4698007 h 6858000"/>
              <a:gd name="connsiteX115" fmla="*/ 2305292 w 7467600"/>
              <a:gd name="connsiteY115" fmla="*/ 4219492 h 6858000"/>
              <a:gd name="connsiteX116" fmla="*/ 3360922 w 7467600"/>
              <a:gd name="connsiteY116" fmla="*/ 4529373 h 6858000"/>
              <a:gd name="connsiteX117" fmla="*/ 3492420 w 7467600"/>
              <a:gd name="connsiteY117" fmla="*/ 4510145 h 6858000"/>
              <a:gd name="connsiteX118" fmla="*/ 3364086 w 7467600"/>
              <a:gd name="connsiteY118" fmla="*/ 4480340 h 6858000"/>
              <a:gd name="connsiteX119" fmla="*/ 3225818 w 7467600"/>
              <a:gd name="connsiteY119" fmla="*/ 4411822 h 6858000"/>
              <a:gd name="connsiteX120" fmla="*/ 3129696 w 7467600"/>
              <a:gd name="connsiteY120" fmla="*/ 4360704 h 6858000"/>
              <a:gd name="connsiteX121" fmla="*/ 2814545 w 7467600"/>
              <a:gd name="connsiteY121" fmla="*/ 4282955 h 6858000"/>
              <a:gd name="connsiteX122" fmla="*/ 2305292 w 7467600"/>
              <a:gd name="connsiteY122" fmla="*/ 4219492 h 6858000"/>
              <a:gd name="connsiteX123" fmla="*/ 2626982 w 7467600"/>
              <a:gd name="connsiteY123" fmla="*/ 4206450 h 6858000"/>
              <a:gd name="connsiteX124" fmla="*/ 2490617 w 7467600"/>
              <a:gd name="connsiteY124" fmla="*/ 4206951 h 6858000"/>
              <a:gd name="connsiteX125" fmla="*/ 2819869 w 7467600"/>
              <a:gd name="connsiteY125" fmla="*/ 4252936 h 6858000"/>
              <a:gd name="connsiteX126" fmla="*/ 3143018 w 7467600"/>
              <a:gd name="connsiteY126" fmla="*/ 4332698 h 6858000"/>
              <a:gd name="connsiteX127" fmla="*/ 3241520 w 7467600"/>
              <a:gd name="connsiteY127" fmla="*/ 4385112 h 6858000"/>
              <a:gd name="connsiteX128" fmla="*/ 3374575 w 7467600"/>
              <a:gd name="connsiteY128" fmla="*/ 4451517 h 6858000"/>
              <a:gd name="connsiteX129" fmla="*/ 3505221 w 7467600"/>
              <a:gd name="connsiteY129" fmla="*/ 4480757 h 6858000"/>
              <a:gd name="connsiteX130" fmla="*/ 2626982 w 7467600"/>
              <a:gd name="connsiteY130" fmla="*/ 4206450 h 6858000"/>
              <a:gd name="connsiteX131" fmla="*/ 1310106 w 7467600"/>
              <a:gd name="connsiteY131" fmla="*/ 3943217 h 6858000"/>
              <a:gd name="connsiteX132" fmla="*/ 854994 w 7467600"/>
              <a:gd name="connsiteY132" fmla="*/ 4399136 h 6858000"/>
              <a:gd name="connsiteX133" fmla="*/ 742462 w 7467600"/>
              <a:gd name="connsiteY133" fmla="*/ 4594648 h 6858000"/>
              <a:gd name="connsiteX134" fmla="*/ 820602 w 7467600"/>
              <a:gd name="connsiteY134" fmla="*/ 4485915 h 6858000"/>
              <a:gd name="connsiteX135" fmla="*/ 878295 w 7467600"/>
              <a:gd name="connsiteY135" fmla="*/ 4403594 h 6858000"/>
              <a:gd name="connsiteX136" fmla="*/ 1240607 w 7467600"/>
              <a:gd name="connsiteY136" fmla="*/ 4010401 h 6858000"/>
              <a:gd name="connsiteX137" fmla="*/ 1310106 w 7467600"/>
              <a:gd name="connsiteY137" fmla="*/ 3943217 h 6858000"/>
              <a:gd name="connsiteX138" fmla="*/ 1423113 w 7467600"/>
              <a:gd name="connsiteY138" fmla="*/ 3874565 h 6858000"/>
              <a:gd name="connsiteX139" fmla="*/ 1260565 w 7467600"/>
              <a:gd name="connsiteY139" fmla="*/ 4031982 h 6858000"/>
              <a:gd name="connsiteX140" fmla="*/ 901900 w 7467600"/>
              <a:gd name="connsiteY140" fmla="*/ 4421236 h 6858000"/>
              <a:gd name="connsiteX141" fmla="*/ 845044 w 7467600"/>
              <a:gd name="connsiteY141" fmla="*/ 4502436 h 6858000"/>
              <a:gd name="connsiteX142" fmla="*/ 685926 w 7467600"/>
              <a:gd name="connsiteY142" fmla="*/ 4703069 h 6858000"/>
              <a:gd name="connsiteX143" fmla="*/ 684248 w 7467600"/>
              <a:gd name="connsiteY143" fmla="*/ 4706721 h 6858000"/>
              <a:gd name="connsiteX144" fmla="*/ 1423113 w 7467600"/>
              <a:gd name="connsiteY144" fmla="*/ 3874565 h 6858000"/>
              <a:gd name="connsiteX145" fmla="*/ 3316479 w 7467600"/>
              <a:gd name="connsiteY145" fmla="*/ 3872136 h 6858000"/>
              <a:gd name="connsiteX146" fmla="*/ 3546806 w 7467600"/>
              <a:gd name="connsiteY146" fmla="*/ 4356139 h 6858000"/>
              <a:gd name="connsiteX147" fmla="*/ 3364433 w 7467600"/>
              <a:gd name="connsiteY147" fmla="*/ 3953121 h 6858000"/>
              <a:gd name="connsiteX148" fmla="*/ 3316479 w 7467600"/>
              <a:gd name="connsiteY148" fmla="*/ 3872136 h 6858000"/>
              <a:gd name="connsiteX149" fmla="*/ 3291335 w 7467600"/>
              <a:gd name="connsiteY149" fmla="*/ 3767420 h 6858000"/>
              <a:gd name="connsiteX150" fmla="*/ 3390805 w 7467600"/>
              <a:gd name="connsiteY150" fmla="*/ 3937163 h 6858000"/>
              <a:gd name="connsiteX151" fmla="*/ 3579062 w 7467600"/>
              <a:gd name="connsiteY151" fmla="*/ 4359040 h 6858000"/>
              <a:gd name="connsiteX152" fmla="*/ 3467355 w 7467600"/>
              <a:gd name="connsiteY152" fmla="*/ 3988130 h 6858000"/>
              <a:gd name="connsiteX153" fmla="*/ 3310753 w 7467600"/>
              <a:gd name="connsiteY153" fmla="*/ 3787140 h 6858000"/>
              <a:gd name="connsiteX154" fmla="*/ 3291335 w 7467600"/>
              <a:gd name="connsiteY154" fmla="*/ 3767420 h 6858000"/>
              <a:gd name="connsiteX155" fmla="*/ 1635889 w 7467600"/>
              <a:gd name="connsiteY155" fmla="*/ 3709494 h 6858000"/>
              <a:gd name="connsiteX156" fmla="*/ 1634800 w 7467600"/>
              <a:gd name="connsiteY156" fmla="*/ 3731111 h 6858000"/>
              <a:gd name="connsiteX157" fmla="*/ 1635889 w 7467600"/>
              <a:gd name="connsiteY157" fmla="*/ 3709494 h 6858000"/>
              <a:gd name="connsiteX158" fmla="*/ 1510397 w 7467600"/>
              <a:gd name="connsiteY158" fmla="*/ 3684705 h 6858000"/>
              <a:gd name="connsiteX159" fmla="*/ 1146550 w 7467600"/>
              <a:gd name="connsiteY159" fmla="*/ 3802012 h 6858000"/>
              <a:gd name="connsiteX160" fmla="*/ 698834 w 7467600"/>
              <a:gd name="connsiteY160" fmla="*/ 3952272 h 6858000"/>
              <a:gd name="connsiteX161" fmla="*/ 34256 w 7467600"/>
              <a:gd name="connsiteY161" fmla="*/ 4347603 h 6858000"/>
              <a:gd name="connsiteX162" fmla="*/ 527241 w 7467600"/>
              <a:gd name="connsiteY162" fmla="*/ 4065078 h 6858000"/>
              <a:gd name="connsiteX163" fmla="*/ 1510397 w 7467600"/>
              <a:gd name="connsiteY163" fmla="*/ 3684705 h 6858000"/>
              <a:gd name="connsiteX164" fmla="*/ 1313114 w 7467600"/>
              <a:gd name="connsiteY164" fmla="*/ 3655216 h 6858000"/>
              <a:gd name="connsiteX165" fmla="*/ 1109304 w 7467600"/>
              <a:gd name="connsiteY165" fmla="*/ 3669030 h 6858000"/>
              <a:gd name="connsiteX166" fmla="*/ 8129 w 7467600"/>
              <a:gd name="connsiteY166" fmla="*/ 4330519 h 6858000"/>
              <a:gd name="connsiteX167" fmla="*/ 687572 w 7467600"/>
              <a:gd name="connsiteY167" fmla="*/ 3925629 h 6858000"/>
              <a:gd name="connsiteX168" fmla="*/ 1138365 w 7467600"/>
              <a:gd name="connsiteY168" fmla="*/ 3774515 h 6858000"/>
              <a:gd name="connsiteX169" fmla="*/ 1505579 w 7467600"/>
              <a:gd name="connsiteY169" fmla="*/ 3655526 h 6858000"/>
              <a:gd name="connsiteX170" fmla="*/ 1313114 w 7467600"/>
              <a:gd name="connsiteY170" fmla="*/ 3655216 h 6858000"/>
              <a:gd name="connsiteX171" fmla="*/ 3655073 w 7467600"/>
              <a:gd name="connsiteY171" fmla="*/ 3650884 h 6858000"/>
              <a:gd name="connsiteX172" fmla="*/ 3989938 w 7467600"/>
              <a:gd name="connsiteY172" fmla="*/ 3991685 h 6858000"/>
              <a:gd name="connsiteX173" fmla="*/ 4393907 w 7467600"/>
              <a:gd name="connsiteY173" fmla="*/ 4261258 h 6858000"/>
              <a:gd name="connsiteX174" fmla="*/ 4648051 w 7467600"/>
              <a:gd name="connsiteY174" fmla="*/ 4374051 h 6858000"/>
              <a:gd name="connsiteX175" fmla="*/ 4383389 w 7467600"/>
              <a:gd name="connsiteY175" fmla="*/ 4184369 h 6858000"/>
              <a:gd name="connsiteX176" fmla="*/ 4165508 w 7467600"/>
              <a:gd name="connsiteY176" fmla="*/ 4035196 h 6858000"/>
              <a:gd name="connsiteX177" fmla="*/ 4068162 w 7467600"/>
              <a:gd name="connsiteY177" fmla="*/ 3953394 h 6858000"/>
              <a:gd name="connsiteX178" fmla="*/ 3981416 w 7467600"/>
              <a:gd name="connsiteY178" fmla="*/ 3880482 h 6858000"/>
              <a:gd name="connsiteX179" fmla="*/ 3800147 w 7467600"/>
              <a:gd name="connsiteY179" fmla="*/ 3749872 h 6858000"/>
              <a:gd name="connsiteX180" fmla="*/ 3655073 w 7467600"/>
              <a:gd name="connsiteY180" fmla="*/ 3650884 h 6858000"/>
              <a:gd name="connsiteX181" fmla="*/ 3670252 w 7467600"/>
              <a:gd name="connsiteY181" fmla="*/ 3622798 h 6858000"/>
              <a:gd name="connsiteX182" fmla="*/ 3817258 w 7467600"/>
              <a:gd name="connsiteY182" fmla="*/ 3723577 h 6858000"/>
              <a:gd name="connsiteX183" fmla="*/ 4000461 w 7467600"/>
              <a:gd name="connsiteY183" fmla="*/ 3855966 h 6858000"/>
              <a:gd name="connsiteX184" fmla="*/ 4088180 w 7467600"/>
              <a:gd name="connsiteY184" fmla="*/ 3929774 h 6858000"/>
              <a:gd name="connsiteX185" fmla="*/ 4184555 w 7467600"/>
              <a:gd name="connsiteY185" fmla="*/ 4010683 h 6858000"/>
              <a:gd name="connsiteX186" fmla="*/ 4399563 w 7467600"/>
              <a:gd name="connsiteY186" fmla="*/ 4158106 h 6858000"/>
              <a:gd name="connsiteX187" fmla="*/ 4684469 w 7467600"/>
              <a:gd name="connsiteY187" fmla="*/ 4364680 h 6858000"/>
              <a:gd name="connsiteX188" fmla="*/ 4690271 w 7467600"/>
              <a:gd name="connsiteY188" fmla="*/ 4370034 h 6858000"/>
              <a:gd name="connsiteX189" fmla="*/ 4136093 w 7467600"/>
              <a:gd name="connsiteY189" fmla="*/ 3858466 h 6858000"/>
              <a:gd name="connsiteX190" fmla="*/ 3670252 w 7467600"/>
              <a:gd name="connsiteY190" fmla="*/ 3622798 h 6858000"/>
              <a:gd name="connsiteX191" fmla="*/ 4440129 w 7467600"/>
              <a:gd name="connsiteY191" fmla="*/ 3448571 h 6858000"/>
              <a:gd name="connsiteX192" fmla="*/ 4856525 w 7467600"/>
              <a:gd name="connsiteY192" fmla="*/ 3915351 h 6858000"/>
              <a:gd name="connsiteX193" fmla="*/ 5059055 w 7467600"/>
              <a:gd name="connsiteY193" fmla="*/ 4108918 h 6858000"/>
              <a:gd name="connsiteX194" fmla="*/ 5290070 w 7467600"/>
              <a:gd name="connsiteY194" fmla="*/ 4263619 h 6858000"/>
              <a:gd name="connsiteX195" fmla="*/ 4834991 w 7467600"/>
              <a:gd name="connsiteY195" fmla="*/ 3830985 h 6858000"/>
              <a:gd name="connsiteX196" fmla="*/ 4440129 w 7467600"/>
              <a:gd name="connsiteY196" fmla="*/ 3448571 h 6858000"/>
              <a:gd name="connsiteX197" fmla="*/ 4441737 w 7467600"/>
              <a:gd name="connsiteY197" fmla="*/ 3399734 h 6858000"/>
              <a:gd name="connsiteX198" fmla="*/ 4431236 w 7467600"/>
              <a:gd name="connsiteY198" fmla="*/ 3400954 h 6858000"/>
              <a:gd name="connsiteX199" fmla="*/ 4557150 w 7467600"/>
              <a:gd name="connsiteY199" fmla="*/ 3510023 h 6858000"/>
              <a:gd name="connsiteX200" fmla="*/ 4856936 w 7467600"/>
              <a:gd name="connsiteY200" fmla="*/ 3809146 h 6858000"/>
              <a:gd name="connsiteX201" fmla="*/ 5111996 w 7467600"/>
              <a:gd name="connsiteY201" fmla="*/ 4065759 h 6858000"/>
              <a:gd name="connsiteX202" fmla="*/ 5388878 w 7467600"/>
              <a:gd name="connsiteY202" fmla="*/ 4300185 h 6858000"/>
              <a:gd name="connsiteX203" fmla="*/ 5425556 w 7467600"/>
              <a:gd name="connsiteY203" fmla="*/ 4308967 h 6858000"/>
              <a:gd name="connsiteX204" fmla="*/ 4943646 w 7467600"/>
              <a:gd name="connsiteY204" fmla="*/ 3822916 h 6858000"/>
              <a:gd name="connsiteX205" fmla="*/ 4594837 w 7467600"/>
              <a:gd name="connsiteY205" fmla="*/ 3532274 h 6858000"/>
              <a:gd name="connsiteX206" fmla="*/ 4441737 w 7467600"/>
              <a:gd name="connsiteY206" fmla="*/ 3399734 h 6858000"/>
              <a:gd name="connsiteX207" fmla="*/ 5425834 w 7467600"/>
              <a:gd name="connsiteY207" fmla="*/ 3162785 h 6858000"/>
              <a:gd name="connsiteX208" fmla="*/ 5401644 w 7467600"/>
              <a:gd name="connsiteY208" fmla="*/ 3617847 h 6858000"/>
              <a:gd name="connsiteX209" fmla="*/ 5467256 w 7467600"/>
              <a:gd name="connsiteY209" fmla="*/ 4175494 h 6858000"/>
              <a:gd name="connsiteX210" fmla="*/ 5448069 w 7467600"/>
              <a:gd name="connsiteY210" fmla="*/ 3567554 h 6858000"/>
              <a:gd name="connsiteX211" fmla="*/ 5425834 w 7467600"/>
              <a:gd name="connsiteY211" fmla="*/ 3162785 h 6858000"/>
              <a:gd name="connsiteX212" fmla="*/ 1318687 w 7467600"/>
              <a:gd name="connsiteY212" fmla="*/ 3113840 h 6858000"/>
              <a:gd name="connsiteX213" fmla="*/ 1066793 w 7467600"/>
              <a:gd name="connsiteY213" fmla="*/ 3212171 h 6858000"/>
              <a:gd name="connsiteX214" fmla="*/ 993319 w 7467600"/>
              <a:gd name="connsiteY214" fmla="*/ 3247648 h 6858000"/>
              <a:gd name="connsiteX215" fmla="*/ 853081 w 7467600"/>
              <a:gd name="connsiteY215" fmla="*/ 3312410 h 6858000"/>
              <a:gd name="connsiteX216" fmla="*/ 805957 w 7467600"/>
              <a:gd name="connsiteY216" fmla="*/ 3330443 h 6858000"/>
              <a:gd name="connsiteX217" fmla="*/ 1318687 w 7467600"/>
              <a:gd name="connsiteY217" fmla="*/ 3113840 h 6858000"/>
              <a:gd name="connsiteX218" fmla="*/ 5453702 w 7467600"/>
              <a:gd name="connsiteY218" fmla="*/ 3090882 h 6858000"/>
              <a:gd name="connsiteX219" fmla="*/ 5480135 w 7467600"/>
              <a:gd name="connsiteY219" fmla="*/ 3565802 h 6858000"/>
              <a:gd name="connsiteX220" fmla="*/ 5499023 w 7467600"/>
              <a:gd name="connsiteY220" fmla="*/ 4166310 h 6858000"/>
              <a:gd name="connsiteX221" fmla="*/ 5547022 w 7467600"/>
              <a:gd name="connsiteY221" fmla="*/ 3607838 h 6858000"/>
              <a:gd name="connsiteX222" fmla="*/ 5515964 w 7467600"/>
              <a:gd name="connsiteY222" fmla="*/ 3378541 h 6858000"/>
              <a:gd name="connsiteX223" fmla="*/ 5453702 w 7467600"/>
              <a:gd name="connsiteY223" fmla="*/ 3090882 h 6858000"/>
              <a:gd name="connsiteX224" fmla="*/ 1238695 w 7467600"/>
              <a:gd name="connsiteY224" fmla="*/ 3076820 h 6858000"/>
              <a:gd name="connsiteX225" fmla="*/ 716371 w 7467600"/>
              <a:gd name="connsiteY225" fmla="*/ 3293249 h 6858000"/>
              <a:gd name="connsiteX226" fmla="*/ 579522 w 7467600"/>
              <a:gd name="connsiteY226" fmla="*/ 3371759 h 6858000"/>
              <a:gd name="connsiteX227" fmla="*/ 600288 w 7467600"/>
              <a:gd name="connsiteY227" fmla="*/ 3365555 h 6858000"/>
              <a:gd name="connsiteX228" fmla="*/ 840692 w 7467600"/>
              <a:gd name="connsiteY228" fmla="*/ 3284921 h 6858000"/>
              <a:gd name="connsiteX229" fmla="*/ 979248 w 7467600"/>
              <a:gd name="connsiteY229" fmla="*/ 3221003 h 6858000"/>
              <a:gd name="connsiteX230" fmla="*/ 1053282 w 7467600"/>
              <a:gd name="connsiteY230" fmla="*/ 3185247 h 6858000"/>
              <a:gd name="connsiteX231" fmla="*/ 1320603 w 7467600"/>
              <a:gd name="connsiteY231" fmla="*/ 3081281 h 6858000"/>
              <a:gd name="connsiteX232" fmla="*/ 1238695 w 7467600"/>
              <a:gd name="connsiteY232" fmla="*/ 3076820 h 6858000"/>
              <a:gd name="connsiteX233" fmla="*/ 5425627 w 7467600"/>
              <a:gd name="connsiteY233" fmla="*/ 2954192 h 6858000"/>
              <a:gd name="connsiteX234" fmla="*/ 5470770 w 7467600"/>
              <a:gd name="connsiteY234" fmla="*/ 3005435 h 6858000"/>
              <a:gd name="connsiteX235" fmla="*/ 5519779 w 7467600"/>
              <a:gd name="connsiteY235" fmla="*/ 4359223 h 6858000"/>
              <a:gd name="connsiteX236" fmla="*/ 5520293 w 7467600"/>
              <a:gd name="connsiteY236" fmla="*/ 4360602 h 6858000"/>
              <a:gd name="connsiteX237" fmla="*/ 5767221 w 7467600"/>
              <a:gd name="connsiteY237" fmla="*/ 4665564 h 6858000"/>
              <a:gd name="connsiteX238" fmla="*/ 6937169 w 7467600"/>
              <a:gd name="connsiteY238" fmla="*/ 4815941 h 6858000"/>
              <a:gd name="connsiteX239" fmla="*/ 6953922 w 7467600"/>
              <a:gd name="connsiteY239" fmla="*/ 4890068 h 6858000"/>
              <a:gd name="connsiteX240" fmla="*/ 6071359 w 7467600"/>
              <a:gd name="connsiteY240" fmla="*/ 4770770 h 6858000"/>
              <a:gd name="connsiteX241" fmla="*/ 6038839 w 7467600"/>
              <a:gd name="connsiteY241" fmla="*/ 4764474 h 6858000"/>
              <a:gd name="connsiteX242" fmla="*/ 6038706 w 7467600"/>
              <a:gd name="connsiteY242" fmla="*/ 4763847 h 6858000"/>
              <a:gd name="connsiteX243" fmla="*/ 6037784 w 7467600"/>
              <a:gd name="connsiteY243" fmla="*/ 4764270 h 6858000"/>
              <a:gd name="connsiteX244" fmla="*/ 6038839 w 7467600"/>
              <a:gd name="connsiteY244" fmla="*/ 4764474 h 6858000"/>
              <a:gd name="connsiteX245" fmla="*/ 6040338 w 7467600"/>
              <a:gd name="connsiteY245" fmla="*/ 4771418 h 6858000"/>
              <a:gd name="connsiteX246" fmla="*/ 6024488 w 7467600"/>
              <a:gd name="connsiteY246" fmla="*/ 4809903 h 6858000"/>
              <a:gd name="connsiteX247" fmla="*/ 5599771 w 7467600"/>
              <a:gd name="connsiteY247" fmla="*/ 5509652 h 6858000"/>
              <a:gd name="connsiteX248" fmla="*/ 5548843 w 7467600"/>
              <a:gd name="connsiteY248" fmla="*/ 5563845 h 6858000"/>
              <a:gd name="connsiteX249" fmla="*/ 5940952 w 7467600"/>
              <a:gd name="connsiteY249" fmla="*/ 6250028 h 6858000"/>
              <a:gd name="connsiteX250" fmla="*/ 6043441 w 7467600"/>
              <a:gd name="connsiteY250" fmla="*/ 6665847 h 6858000"/>
              <a:gd name="connsiteX251" fmla="*/ 6093432 w 7467600"/>
              <a:gd name="connsiteY251" fmla="*/ 6858000 h 6858000"/>
              <a:gd name="connsiteX252" fmla="*/ 6034344 w 7467600"/>
              <a:gd name="connsiteY252" fmla="*/ 6858000 h 6858000"/>
              <a:gd name="connsiteX253" fmla="*/ 6026679 w 7467600"/>
              <a:gd name="connsiteY253" fmla="*/ 6836959 h 6858000"/>
              <a:gd name="connsiteX254" fmla="*/ 5800441 w 7467600"/>
              <a:gd name="connsiteY254" fmla="*/ 6335286 h 6858000"/>
              <a:gd name="connsiteX255" fmla="*/ 5526562 w 7467600"/>
              <a:gd name="connsiteY255" fmla="*/ 5705388 h 6858000"/>
              <a:gd name="connsiteX256" fmla="*/ 5519640 w 7467600"/>
              <a:gd name="connsiteY256" fmla="*/ 5683774 h 6858000"/>
              <a:gd name="connsiteX257" fmla="*/ 5844559 w 7467600"/>
              <a:gd name="connsiteY257" fmla="*/ 6553349 h 6858000"/>
              <a:gd name="connsiteX258" fmla="*/ 5975994 w 7467600"/>
              <a:gd name="connsiteY258" fmla="*/ 6858000 h 6858000"/>
              <a:gd name="connsiteX259" fmla="*/ 5898547 w 7467600"/>
              <a:gd name="connsiteY259" fmla="*/ 6858000 h 6858000"/>
              <a:gd name="connsiteX260" fmla="*/ 5682041 w 7467600"/>
              <a:gd name="connsiteY260" fmla="*/ 6355860 h 6858000"/>
              <a:gd name="connsiteX261" fmla="*/ 5461758 w 7467600"/>
              <a:gd name="connsiteY261" fmla="*/ 5820220 h 6858000"/>
              <a:gd name="connsiteX262" fmla="*/ 5237282 w 7467600"/>
              <a:gd name="connsiteY262" fmla="*/ 6579086 h 6858000"/>
              <a:gd name="connsiteX263" fmla="*/ 5115009 w 7467600"/>
              <a:gd name="connsiteY263" fmla="*/ 6858000 h 6858000"/>
              <a:gd name="connsiteX264" fmla="*/ 5028074 w 7467600"/>
              <a:gd name="connsiteY264" fmla="*/ 6858000 h 6858000"/>
              <a:gd name="connsiteX265" fmla="*/ 5079508 w 7467600"/>
              <a:gd name="connsiteY265" fmla="*/ 6749074 h 6858000"/>
              <a:gd name="connsiteX266" fmla="*/ 5371846 w 7467600"/>
              <a:gd name="connsiteY266" fmla="*/ 5924413 h 6858000"/>
              <a:gd name="connsiteX267" fmla="*/ 5270512 w 7467600"/>
              <a:gd name="connsiteY267" fmla="*/ 6138975 h 6858000"/>
              <a:gd name="connsiteX268" fmla="*/ 5062409 w 7467600"/>
              <a:gd name="connsiteY268" fmla="*/ 6653544 h 6858000"/>
              <a:gd name="connsiteX269" fmla="*/ 5036628 w 7467600"/>
              <a:gd name="connsiteY269" fmla="*/ 6754247 h 6858000"/>
              <a:gd name="connsiteX270" fmla="*/ 5009112 w 7467600"/>
              <a:gd name="connsiteY270" fmla="*/ 6858000 h 6858000"/>
              <a:gd name="connsiteX271" fmla="*/ 4976679 w 7467600"/>
              <a:gd name="connsiteY271" fmla="*/ 6858000 h 6858000"/>
              <a:gd name="connsiteX272" fmla="*/ 5006537 w 7467600"/>
              <a:gd name="connsiteY272" fmla="*/ 6747068 h 6858000"/>
              <a:gd name="connsiteX273" fmla="*/ 5032723 w 7467600"/>
              <a:gd name="connsiteY273" fmla="*/ 6644957 h 6858000"/>
              <a:gd name="connsiteX274" fmla="*/ 5242949 w 7467600"/>
              <a:gd name="connsiteY274" fmla="*/ 6125175 h 6858000"/>
              <a:gd name="connsiteX275" fmla="*/ 5286321 w 7467600"/>
              <a:gd name="connsiteY275" fmla="*/ 6033555 h 6858000"/>
              <a:gd name="connsiteX276" fmla="*/ 5008210 w 7467600"/>
              <a:gd name="connsiteY276" fmla="*/ 6649194 h 6858000"/>
              <a:gd name="connsiteX277" fmla="*/ 4986321 w 7467600"/>
              <a:gd name="connsiteY277" fmla="*/ 6765687 h 6858000"/>
              <a:gd name="connsiteX278" fmla="*/ 4973474 w 7467600"/>
              <a:gd name="connsiteY278" fmla="*/ 6858000 h 6858000"/>
              <a:gd name="connsiteX279" fmla="*/ 4907178 w 7467600"/>
              <a:gd name="connsiteY279" fmla="*/ 6858000 h 6858000"/>
              <a:gd name="connsiteX280" fmla="*/ 4910810 w 7467600"/>
              <a:gd name="connsiteY280" fmla="*/ 6829660 h 6858000"/>
              <a:gd name="connsiteX281" fmla="*/ 4987461 w 7467600"/>
              <a:gd name="connsiteY281" fmla="*/ 6432994 h 6858000"/>
              <a:gd name="connsiteX282" fmla="*/ 5179262 w 7467600"/>
              <a:gd name="connsiteY282" fmla="*/ 6035044 h 6858000"/>
              <a:gd name="connsiteX283" fmla="*/ 4689678 w 7467600"/>
              <a:gd name="connsiteY283" fmla="*/ 6440241 h 6858000"/>
              <a:gd name="connsiteX284" fmla="*/ 4477543 w 7467600"/>
              <a:gd name="connsiteY284" fmla="*/ 6674836 h 6858000"/>
              <a:gd name="connsiteX285" fmla="*/ 4329957 w 7467600"/>
              <a:gd name="connsiteY285" fmla="*/ 6858000 h 6858000"/>
              <a:gd name="connsiteX286" fmla="*/ 4218595 w 7467600"/>
              <a:gd name="connsiteY286" fmla="*/ 6858000 h 6858000"/>
              <a:gd name="connsiteX287" fmla="*/ 4368888 w 7467600"/>
              <a:gd name="connsiteY287" fmla="*/ 6668412 h 6858000"/>
              <a:gd name="connsiteX288" fmla="*/ 4563091 w 7467600"/>
              <a:gd name="connsiteY288" fmla="*/ 6442508 h 6858000"/>
              <a:gd name="connsiteX289" fmla="*/ 5387324 w 7467600"/>
              <a:gd name="connsiteY289" fmla="*/ 5705830 h 6858000"/>
              <a:gd name="connsiteX290" fmla="*/ 5073620 w 7467600"/>
              <a:gd name="connsiteY290" fmla="*/ 5955437 h 6858000"/>
              <a:gd name="connsiteX291" fmla="*/ 4689789 w 7467600"/>
              <a:gd name="connsiteY291" fmla="*/ 6268382 h 6858000"/>
              <a:gd name="connsiteX292" fmla="*/ 4418722 w 7467600"/>
              <a:gd name="connsiteY292" fmla="*/ 6570886 h 6858000"/>
              <a:gd name="connsiteX293" fmla="*/ 4214944 w 7467600"/>
              <a:gd name="connsiteY293" fmla="*/ 6858000 h 6858000"/>
              <a:gd name="connsiteX294" fmla="*/ 4177898 w 7467600"/>
              <a:gd name="connsiteY294" fmla="*/ 6858000 h 6858000"/>
              <a:gd name="connsiteX295" fmla="*/ 4391597 w 7467600"/>
              <a:gd name="connsiteY295" fmla="*/ 6556370 h 6858000"/>
              <a:gd name="connsiteX296" fmla="*/ 4668889 w 7467600"/>
              <a:gd name="connsiteY296" fmla="*/ 6246399 h 6858000"/>
              <a:gd name="connsiteX297" fmla="*/ 5055427 w 7467600"/>
              <a:gd name="connsiteY297" fmla="*/ 5931476 h 6858000"/>
              <a:gd name="connsiteX298" fmla="*/ 5371814 w 7467600"/>
              <a:gd name="connsiteY298" fmla="*/ 5678975 h 6858000"/>
              <a:gd name="connsiteX299" fmla="*/ 4987918 w 7467600"/>
              <a:gd name="connsiteY299" fmla="*/ 5838701 h 6858000"/>
              <a:gd name="connsiteX300" fmla="*/ 4317146 w 7467600"/>
              <a:gd name="connsiteY300" fmla="*/ 6587716 h 6858000"/>
              <a:gd name="connsiteX301" fmla="*/ 4171627 w 7467600"/>
              <a:gd name="connsiteY301" fmla="*/ 6858000 h 6858000"/>
              <a:gd name="connsiteX302" fmla="*/ 4081585 w 7467600"/>
              <a:gd name="connsiteY302" fmla="*/ 6858000 h 6858000"/>
              <a:gd name="connsiteX303" fmla="*/ 4238603 w 7467600"/>
              <a:gd name="connsiteY303" fmla="*/ 6559341 h 6858000"/>
              <a:gd name="connsiteX304" fmla="*/ 4778333 w 7467600"/>
              <a:gd name="connsiteY304" fmla="*/ 5873626 h 6858000"/>
              <a:gd name="connsiteX305" fmla="*/ 5414185 w 7467600"/>
              <a:gd name="connsiteY305" fmla="*/ 5573882 h 6858000"/>
              <a:gd name="connsiteX306" fmla="*/ 5959648 w 7467600"/>
              <a:gd name="connsiteY306" fmla="*/ 4760797 h 6858000"/>
              <a:gd name="connsiteX307" fmla="*/ 5355019 w 7467600"/>
              <a:gd name="connsiteY307" fmla="*/ 4734672 h 6858000"/>
              <a:gd name="connsiteX308" fmla="*/ 5083565 w 7467600"/>
              <a:gd name="connsiteY308" fmla="*/ 5179121 h 6858000"/>
              <a:gd name="connsiteX309" fmla="*/ 4713577 w 7467600"/>
              <a:gd name="connsiteY309" fmla="*/ 5616803 h 6858000"/>
              <a:gd name="connsiteX310" fmla="*/ 3989559 w 7467600"/>
              <a:gd name="connsiteY310" fmla="*/ 6145945 h 6858000"/>
              <a:gd name="connsiteX311" fmla="*/ 3939824 w 7467600"/>
              <a:gd name="connsiteY311" fmla="*/ 6066900 h 6858000"/>
              <a:gd name="connsiteX312" fmla="*/ 4584537 w 7467600"/>
              <a:gd name="connsiteY312" fmla="*/ 5324826 h 6858000"/>
              <a:gd name="connsiteX313" fmla="*/ 5037105 w 7467600"/>
              <a:gd name="connsiteY313" fmla="*/ 5088765 h 6858000"/>
              <a:gd name="connsiteX314" fmla="*/ 5039930 w 7467600"/>
              <a:gd name="connsiteY314" fmla="*/ 5089585 h 6858000"/>
              <a:gd name="connsiteX315" fmla="*/ 5263764 w 7467600"/>
              <a:gd name="connsiteY315" fmla="*/ 4735525 h 6858000"/>
              <a:gd name="connsiteX316" fmla="*/ 4086300 w 7467600"/>
              <a:gd name="connsiteY316" fmla="*/ 4884599 h 6858000"/>
              <a:gd name="connsiteX317" fmla="*/ 4085485 w 7467600"/>
              <a:gd name="connsiteY317" fmla="*/ 4899070 h 6858000"/>
              <a:gd name="connsiteX318" fmla="*/ 3871915 w 7467600"/>
              <a:gd name="connsiteY318" fmla="*/ 5253645 h 6858000"/>
              <a:gd name="connsiteX319" fmla="*/ 3799374 w 7467600"/>
              <a:gd name="connsiteY319" fmla="*/ 5466127 h 6858000"/>
              <a:gd name="connsiteX320" fmla="*/ 3498850 w 7467600"/>
              <a:gd name="connsiteY320" fmla="*/ 6661888 h 6858000"/>
              <a:gd name="connsiteX321" fmla="*/ 3399216 w 7467600"/>
              <a:gd name="connsiteY321" fmla="*/ 6858000 h 6858000"/>
              <a:gd name="connsiteX322" fmla="*/ 3303688 w 7467600"/>
              <a:gd name="connsiteY322" fmla="*/ 6858000 h 6858000"/>
              <a:gd name="connsiteX323" fmla="*/ 3391774 w 7467600"/>
              <a:gd name="connsiteY323" fmla="*/ 6697181 h 6858000"/>
              <a:gd name="connsiteX324" fmla="*/ 3735540 w 7467600"/>
              <a:gd name="connsiteY324" fmla="*/ 5546923 h 6858000"/>
              <a:gd name="connsiteX325" fmla="*/ 3729438 w 7467600"/>
              <a:gd name="connsiteY325" fmla="*/ 5569058 h 6858000"/>
              <a:gd name="connsiteX326" fmla="*/ 3707782 w 7467600"/>
              <a:gd name="connsiteY326" fmla="*/ 5644908 h 6858000"/>
              <a:gd name="connsiteX327" fmla="*/ 3583827 w 7467600"/>
              <a:gd name="connsiteY327" fmla="*/ 6039215 h 6858000"/>
              <a:gd name="connsiteX328" fmla="*/ 3547861 w 7467600"/>
              <a:gd name="connsiteY328" fmla="*/ 6129609 h 6858000"/>
              <a:gd name="connsiteX329" fmla="*/ 3490905 w 7467600"/>
              <a:gd name="connsiteY329" fmla="*/ 6277660 h 6858000"/>
              <a:gd name="connsiteX330" fmla="*/ 3455859 w 7467600"/>
              <a:gd name="connsiteY330" fmla="*/ 6391301 h 6858000"/>
              <a:gd name="connsiteX331" fmla="*/ 3429112 w 7467600"/>
              <a:gd name="connsiteY331" fmla="*/ 6479469 h 6858000"/>
              <a:gd name="connsiteX332" fmla="*/ 3304862 w 7467600"/>
              <a:gd name="connsiteY332" fmla="*/ 6796476 h 6858000"/>
              <a:gd name="connsiteX333" fmla="*/ 3276071 w 7467600"/>
              <a:gd name="connsiteY333" fmla="*/ 6858000 h 6858000"/>
              <a:gd name="connsiteX334" fmla="*/ 3240805 w 7467600"/>
              <a:gd name="connsiteY334" fmla="*/ 6858000 h 6858000"/>
              <a:gd name="connsiteX335" fmla="*/ 3275917 w 7467600"/>
              <a:gd name="connsiteY335" fmla="*/ 6783192 h 6858000"/>
              <a:gd name="connsiteX336" fmla="*/ 3399358 w 7467600"/>
              <a:gd name="connsiteY336" fmla="*/ 6469011 h 6858000"/>
              <a:gd name="connsiteX337" fmla="*/ 3425650 w 7467600"/>
              <a:gd name="connsiteY337" fmla="*/ 6381333 h 6858000"/>
              <a:gd name="connsiteX338" fmla="*/ 3460661 w 7467600"/>
              <a:gd name="connsiteY338" fmla="*/ 6266763 h 6858000"/>
              <a:gd name="connsiteX339" fmla="*/ 3518021 w 7467600"/>
              <a:gd name="connsiteY339" fmla="*/ 6117298 h 6858000"/>
              <a:gd name="connsiteX340" fmla="*/ 3554035 w 7467600"/>
              <a:gd name="connsiteY340" fmla="*/ 6027832 h 6858000"/>
              <a:gd name="connsiteX341" fmla="*/ 3677174 w 7467600"/>
              <a:gd name="connsiteY341" fmla="*/ 5636351 h 6858000"/>
              <a:gd name="connsiteX342" fmla="*/ 3698819 w 7467600"/>
              <a:gd name="connsiteY342" fmla="*/ 5560503 h 6858000"/>
              <a:gd name="connsiteX343" fmla="*/ 3702094 w 7467600"/>
              <a:gd name="connsiteY343" fmla="*/ 5549194 h 6858000"/>
              <a:gd name="connsiteX344" fmla="*/ 3398355 w 7467600"/>
              <a:gd name="connsiteY344" fmla="*/ 6094603 h 6858000"/>
              <a:gd name="connsiteX345" fmla="*/ 3193941 w 7467600"/>
              <a:gd name="connsiteY345" fmla="*/ 6798775 h 6858000"/>
              <a:gd name="connsiteX346" fmla="*/ 3184140 w 7467600"/>
              <a:gd name="connsiteY346" fmla="*/ 6858000 h 6858000"/>
              <a:gd name="connsiteX347" fmla="*/ 3099978 w 7467600"/>
              <a:gd name="connsiteY347" fmla="*/ 6858000 h 6858000"/>
              <a:gd name="connsiteX348" fmla="*/ 3101556 w 7467600"/>
              <a:gd name="connsiteY348" fmla="*/ 6843337 h 6858000"/>
              <a:gd name="connsiteX349" fmla="*/ 3370162 w 7467600"/>
              <a:gd name="connsiteY349" fmla="*/ 5785550 h 6858000"/>
              <a:gd name="connsiteX350" fmla="*/ 3746477 w 7467600"/>
              <a:gd name="connsiteY350" fmla="*/ 5377889 h 6858000"/>
              <a:gd name="connsiteX351" fmla="*/ 3863399 w 7467600"/>
              <a:gd name="connsiteY351" fmla="*/ 5087257 h 6858000"/>
              <a:gd name="connsiteX352" fmla="*/ 3968712 w 7467600"/>
              <a:gd name="connsiteY352" fmla="*/ 4913989 h 6858000"/>
              <a:gd name="connsiteX353" fmla="*/ 2792390 w 7467600"/>
              <a:gd name="connsiteY353" fmla="*/ 5382974 h 6858000"/>
              <a:gd name="connsiteX354" fmla="*/ 2714982 w 7467600"/>
              <a:gd name="connsiteY354" fmla="*/ 5427051 h 6858000"/>
              <a:gd name="connsiteX355" fmla="*/ 2813361 w 7467600"/>
              <a:gd name="connsiteY355" fmla="*/ 6023912 h 6858000"/>
              <a:gd name="connsiteX356" fmla="*/ 2688430 w 7467600"/>
              <a:gd name="connsiteY356" fmla="*/ 6801564 h 6858000"/>
              <a:gd name="connsiteX357" fmla="*/ 2629626 w 7467600"/>
              <a:gd name="connsiteY357" fmla="*/ 6763394 h 6858000"/>
              <a:gd name="connsiteX358" fmla="*/ 2565328 w 7467600"/>
              <a:gd name="connsiteY358" fmla="*/ 5516399 h 6858000"/>
              <a:gd name="connsiteX359" fmla="*/ 1922999 w 7467600"/>
              <a:gd name="connsiteY359" fmla="*/ 5980343 h 6858000"/>
              <a:gd name="connsiteX360" fmla="*/ 1950261 w 7467600"/>
              <a:gd name="connsiteY360" fmla="*/ 6405858 h 6858000"/>
              <a:gd name="connsiteX361" fmla="*/ 2365554 w 7467600"/>
              <a:gd name="connsiteY361" fmla="*/ 6759107 h 6858000"/>
              <a:gd name="connsiteX362" fmla="*/ 2424142 w 7467600"/>
              <a:gd name="connsiteY362" fmla="*/ 6858000 h 6858000"/>
              <a:gd name="connsiteX363" fmla="*/ 2395994 w 7467600"/>
              <a:gd name="connsiteY363" fmla="*/ 6858000 h 6858000"/>
              <a:gd name="connsiteX364" fmla="*/ 2392863 w 7467600"/>
              <a:gd name="connsiteY364" fmla="*/ 6852964 h 6858000"/>
              <a:gd name="connsiteX365" fmla="*/ 2017589 w 7467600"/>
              <a:gd name="connsiteY365" fmla="*/ 6493982 h 6858000"/>
              <a:gd name="connsiteX366" fmla="*/ 2147336 w 7467600"/>
              <a:gd name="connsiteY366" fmla="*/ 6594052 h 6858000"/>
              <a:gd name="connsiteX367" fmla="*/ 2207047 w 7467600"/>
              <a:gd name="connsiteY367" fmla="*/ 6654540 h 6858000"/>
              <a:gd name="connsiteX368" fmla="*/ 2299106 w 7467600"/>
              <a:gd name="connsiteY368" fmla="*/ 6778931 h 6858000"/>
              <a:gd name="connsiteX369" fmla="*/ 2314430 w 7467600"/>
              <a:gd name="connsiteY369" fmla="*/ 6801144 h 6858000"/>
              <a:gd name="connsiteX370" fmla="*/ 2352406 w 7467600"/>
              <a:gd name="connsiteY370" fmla="*/ 6858000 h 6858000"/>
              <a:gd name="connsiteX371" fmla="*/ 2314492 w 7467600"/>
              <a:gd name="connsiteY371" fmla="*/ 6858000 h 6858000"/>
              <a:gd name="connsiteX372" fmla="*/ 2288095 w 7467600"/>
              <a:gd name="connsiteY372" fmla="*/ 6818030 h 6858000"/>
              <a:gd name="connsiteX373" fmla="*/ 2272768 w 7467600"/>
              <a:gd name="connsiteY373" fmla="*/ 6795822 h 6858000"/>
              <a:gd name="connsiteX374" fmla="*/ 2182715 w 7467600"/>
              <a:gd name="connsiteY374" fmla="*/ 6675071 h 6858000"/>
              <a:gd name="connsiteX375" fmla="*/ 2032061 w 7467600"/>
              <a:gd name="connsiteY375" fmla="*/ 6541380 h 6858000"/>
              <a:gd name="connsiteX376" fmla="*/ 2257220 w 7467600"/>
              <a:gd name="connsiteY376" fmla="*/ 6826257 h 6858000"/>
              <a:gd name="connsiteX377" fmla="*/ 2281324 w 7467600"/>
              <a:gd name="connsiteY377" fmla="*/ 6858000 h 6858000"/>
              <a:gd name="connsiteX378" fmla="*/ 2242860 w 7467600"/>
              <a:gd name="connsiteY378" fmla="*/ 6858000 h 6858000"/>
              <a:gd name="connsiteX379" fmla="*/ 2232818 w 7467600"/>
              <a:gd name="connsiteY379" fmla="*/ 6844926 h 6858000"/>
              <a:gd name="connsiteX380" fmla="*/ 1990172 w 7467600"/>
              <a:gd name="connsiteY380" fmla="*/ 6542121 h 6858000"/>
              <a:gd name="connsiteX381" fmla="*/ 2124090 w 7467600"/>
              <a:gd name="connsiteY381" fmla="*/ 6761017 h 6858000"/>
              <a:gd name="connsiteX382" fmla="*/ 2200380 w 7467600"/>
              <a:gd name="connsiteY382" fmla="*/ 6858000 h 6858000"/>
              <a:gd name="connsiteX383" fmla="*/ 2147507 w 7467600"/>
              <a:gd name="connsiteY383" fmla="*/ 6858000 h 6858000"/>
              <a:gd name="connsiteX384" fmla="*/ 2070668 w 7467600"/>
              <a:gd name="connsiteY384" fmla="*/ 6761520 h 6858000"/>
              <a:gd name="connsiteX385" fmla="*/ 1975142 w 7467600"/>
              <a:gd name="connsiteY385" fmla="*/ 6585570 h 6858000"/>
              <a:gd name="connsiteX386" fmla="*/ 2050035 w 7467600"/>
              <a:gd name="connsiteY386" fmla="*/ 6813345 h 6858000"/>
              <a:gd name="connsiteX387" fmla="*/ 2063025 w 7467600"/>
              <a:gd name="connsiteY387" fmla="*/ 6858000 h 6858000"/>
              <a:gd name="connsiteX388" fmla="*/ 2021675 w 7467600"/>
              <a:gd name="connsiteY388" fmla="*/ 6858000 h 6858000"/>
              <a:gd name="connsiteX389" fmla="*/ 2019308 w 7467600"/>
              <a:gd name="connsiteY389" fmla="*/ 6847118 h 6858000"/>
              <a:gd name="connsiteX390" fmla="*/ 1938835 w 7467600"/>
              <a:gd name="connsiteY390" fmla="*/ 6551160 h 6858000"/>
              <a:gd name="connsiteX391" fmla="*/ 1953230 w 7467600"/>
              <a:gd name="connsiteY391" fmla="*/ 6759699 h 6858000"/>
              <a:gd name="connsiteX392" fmla="*/ 1956763 w 7467600"/>
              <a:gd name="connsiteY392" fmla="*/ 6778191 h 6858000"/>
              <a:gd name="connsiteX393" fmla="*/ 1967925 w 7467600"/>
              <a:gd name="connsiteY393" fmla="*/ 6858000 h 6858000"/>
              <a:gd name="connsiteX394" fmla="*/ 1936622 w 7467600"/>
              <a:gd name="connsiteY394" fmla="*/ 6858000 h 6858000"/>
              <a:gd name="connsiteX395" fmla="*/ 1926261 w 7467600"/>
              <a:gd name="connsiteY395" fmla="*/ 6784064 h 6858000"/>
              <a:gd name="connsiteX396" fmla="*/ 1922724 w 7467600"/>
              <a:gd name="connsiteY396" fmla="*/ 6765577 h 6858000"/>
              <a:gd name="connsiteX397" fmla="*/ 1904650 w 7467600"/>
              <a:gd name="connsiteY397" fmla="*/ 6639616 h 6858000"/>
              <a:gd name="connsiteX398" fmla="*/ 1885273 w 7467600"/>
              <a:gd name="connsiteY398" fmla="*/ 6858000 h 6858000"/>
              <a:gd name="connsiteX399" fmla="*/ 1854363 w 7467600"/>
              <a:gd name="connsiteY399" fmla="*/ 6858000 h 6858000"/>
              <a:gd name="connsiteX400" fmla="*/ 1880391 w 7467600"/>
              <a:gd name="connsiteY400" fmla="*/ 6603796 h 6858000"/>
              <a:gd name="connsiteX401" fmla="*/ 1818273 w 7467600"/>
              <a:gd name="connsiteY401" fmla="*/ 6715729 h 6858000"/>
              <a:gd name="connsiteX402" fmla="*/ 1794691 w 7467600"/>
              <a:gd name="connsiteY402" fmla="*/ 6843239 h 6858000"/>
              <a:gd name="connsiteX403" fmla="*/ 1794914 w 7467600"/>
              <a:gd name="connsiteY403" fmla="*/ 6858000 h 6858000"/>
              <a:gd name="connsiteX404" fmla="*/ 1746128 w 7467600"/>
              <a:gd name="connsiteY404" fmla="*/ 6858000 h 6858000"/>
              <a:gd name="connsiteX405" fmla="*/ 1753934 w 7467600"/>
              <a:gd name="connsiteY405" fmla="*/ 6724796 h 6858000"/>
              <a:gd name="connsiteX406" fmla="*/ 1792053 w 7467600"/>
              <a:gd name="connsiteY406" fmla="*/ 6572396 h 6858000"/>
              <a:gd name="connsiteX407" fmla="*/ 1862248 w 7467600"/>
              <a:gd name="connsiteY407" fmla="*/ 6266397 h 6858000"/>
              <a:gd name="connsiteX408" fmla="*/ 1862250 w 7467600"/>
              <a:gd name="connsiteY408" fmla="*/ 6033531 h 6858000"/>
              <a:gd name="connsiteX409" fmla="*/ 1211999 w 7467600"/>
              <a:gd name="connsiteY409" fmla="*/ 6683610 h 6858000"/>
              <a:gd name="connsiteX410" fmla="*/ 1213266 w 7467600"/>
              <a:gd name="connsiteY410" fmla="*/ 6691947 h 6858000"/>
              <a:gd name="connsiteX411" fmla="*/ 1203370 w 7467600"/>
              <a:gd name="connsiteY411" fmla="*/ 6850676 h 6858000"/>
              <a:gd name="connsiteX412" fmla="*/ 1203671 w 7467600"/>
              <a:gd name="connsiteY412" fmla="*/ 6858000 h 6858000"/>
              <a:gd name="connsiteX413" fmla="*/ 1143180 w 7467600"/>
              <a:gd name="connsiteY413" fmla="*/ 6858000 h 6858000"/>
              <a:gd name="connsiteX414" fmla="*/ 1142176 w 7467600"/>
              <a:gd name="connsiteY414" fmla="*/ 6766045 h 6858000"/>
              <a:gd name="connsiteX415" fmla="*/ 1067484 w 7467600"/>
              <a:gd name="connsiteY415" fmla="*/ 6858000 h 6858000"/>
              <a:gd name="connsiteX416" fmla="*/ 953928 w 7467600"/>
              <a:gd name="connsiteY416" fmla="*/ 6858000 h 6858000"/>
              <a:gd name="connsiteX417" fmla="*/ 959715 w 7467600"/>
              <a:gd name="connsiteY417" fmla="*/ 6850185 h 6858000"/>
              <a:gd name="connsiteX418" fmla="*/ 1483788 w 7467600"/>
              <a:gd name="connsiteY418" fmla="*/ 6259174 h 6858000"/>
              <a:gd name="connsiteX419" fmla="*/ 1100671 w 7467600"/>
              <a:gd name="connsiteY419" fmla="*/ 6252137 h 6858000"/>
              <a:gd name="connsiteX420" fmla="*/ 1090144 w 7467600"/>
              <a:gd name="connsiteY420" fmla="*/ 6256748 h 6858000"/>
              <a:gd name="connsiteX421" fmla="*/ 1095872 w 7467600"/>
              <a:gd name="connsiteY421" fmla="*/ 6271892 h 6858000"/>
              <a:gd name="connsiteX422" fmla="*/ 262785 w 7467600"/>
              <a:gd name="connsiteY422" fmla="*/ 6845450 h 6858000"/>
              <a:gd name="connsiteX423" fmla="*/ 209968 w 7467600"/>
              <a:gd name="connsiteY423" fmla="*/ 6770713 h 6858000"/>
              <a:gd name="connsiteX424" fmla="*/ 873460 w 7467600"/>
              <a:gd name="connsiteY424" fmla="*/ 6253768 h 6858000"/>
              <a:gd name="connsiteX425" fmla="*/ 192686 w 7467600"/>
              <a:gd name="connsiteY425" fmla="*/ 5849257 h 6858000"/>
              <a:gd name="connsiteX426" fmla="*/ 4696 w 7467600"/>
              <a:gd name="connsiteY426" fmla="*/ 5697668 h 6858000"/>
              <a:gd name="connsiteX427" fmla="*/ 0 w 7467600"/>
              <a:gd name="connsiteY427" fmla="*/ 5689984 h 6858000"/>
              <a:gd name="connsiteX428" fmla="*/ 0 w 7467600"/>
              <a:gd name="connsiteY428" fmla="*/ 5513472 h 6858000"/>
              <a:gd name="connsiteX429" fmla="*/ 174101 w 7467600"/>
              <a:gd name="connsiteY429" fmla="*/ 5620277 h 6858000"/>
              <a:gd name="connsiteX430" fmla="*/ 891800 w 7467600"/>
              <a:gd name="connsiteY430" fmla="*/ 6036935 h 6858000"/>
              <a:gd name="connsiteX431" fmla="*/ 1072219 w 7467600"/>
              <a:gd name="connsiteY431" fmla="*/ 6169443 h 6858000"/>
              <a:gd name="connsiteX432" fmla="*/ 1074117 w 7467600"/>
              <a:gd name="connsiteY432" fmla="*/ 6170301 h 6858000"/>
              <a:gd name="connsiteX433" fmla="*/ 1083114 w 7467600"/>
              <a:gd name="connsiteY433" fmla="*/ 6174131 h 6858000"/>
              <a:gd name="connsiteX434" fmla="*/ 1543010 w 7467600"/>
              <a:gd name="connsiteY434" fmla="*/ 6191140 h 6858000"/>
              <a:gd name="connsiteX435" fmla="*/ 1551080 w 7467600"/>
              <a:gd name="connsiteY435" fmla="*/ 6195006 h 6858000"/>
              <a:gd name="connsiteX436" fmla="*/ 2345443 w 7467600"/>
              <a:gd name="connsiteY436" fmla="*/ 5549882 h 6858000"/>
              <a:gd name="connsiteX437" fmla="*/ 1721499 w 7467600"/>
              <a:gd name="connsiteY437" fmla="*/ 5599969 h 6858000"/>
              <a:gd name="connsiteX438" fmla="*/ 767716 w 7467600"/>
              <a:gd name="connsiteY438" fmla="*/ 5472768 h 6858000"/>
              <a:gd name="connsiteX439" fmla="*/ 722147 w 7467600"/>
              <a:gd name="connsiteY439" fmla="*/ 5393091 h 6858000"/>
              <a:gd name="connsiteX440" fmla="*/ 1485552 w 7467600"/>
              <a:gd name="connsiteY440" fmla="*/ 5313202 h 6858000"/>
              <a:gd name="connsiteX441" fmla="*/ 2143004 w 7467600"/>
              <a:gd name="connsiteY441" fmla="*/ 5402420 h 6858000"/>
              <a:gd name="connsiteX442" fmla="*/ 1933391 w 7467600"/>
              <a:gd name="connsiteY442" fmla="*/ 5156971 h 6858000"/>
              <a:gd name="connsiteX443" fmla="*/ 1827118 w 7467600"/>
              <a:gd name="connsiteY443" fmla="*/ 4968410 h 6858000"/>
              <a:gd name="connsiteX444" fmla="*/ 1837349 w 7467600"/>
              <a:gd name="connsiteY444" fmla="*/ 4956357 h 6858000"/>
              <a:gd name="connsiteX445" fmla="*/ 2162835 w 7467600"/>
              <a:gd name="connsiteY445" fmla="*/ 5187853 h 6858000"/>
              <a:gd name="connsiteX446" fmla="*/ 2257167 w 7467600"/>
              <a:gd name="connsiteY446" fmla="*/ 5462123 h 6858000"/>
              <a:gd name="connsiteX447" fmla="*/ 2261598 w 7467600"/>
              <a:gd name="connsiteY447" fmla="*/ 5467998 h 6858000"/>
              <a:gd name="connsiteX448" fmla="*/ 2437177 w 7467600"/>
              <a:gd name="connsiteY448" fmla="*/ 5479608 h 6858000"/>
              <a:gd name="connsiteX449" fmla="*/ 2445247 w 7467600"/>
              <a:gd name="connsiteY449" fmla="*/ 5483476 h 6858000"/>
              <a:gd name="connsiteX450" fmla="*/ 2743626 w 7467600"/>
              <a:gd name="connsiteY450" fmla="*/ 5304819 h 6858000"/>
              <a:gd name="connsiteX451" fmla="*/ 3048102 w 7467600"/>
              <a:gd name="connsiteY451" fmla="*/ 5150595 h 6858000"/>
              <a:gd name="connsiteX452" fmla="*/ 1799414 w 7467600"/>
              <a:gd name="connsiteY452" fmla="*/ 4694732 h 6858000"/>
              <a:gd name="connsiteX453" fmla="*/ 1771735 w 7467600"/>
              <a:gd name="connsiteY453" fmla="*/ 4619929 h 6858000"/>
              <a:gd name="connsiteX454" fmla="*/ 3104273 w 7467600"/>
              <a:gd name="connsiteY454" fmla="*/ 5076159 h 6858000"/>
              <a:gd name="connsiteX455" fmla="*/ 3113245 w 7467600"/>
              <a:gd name="connsiteY455" fmla="*/ 5090705 h 6858000"/>
              <a:gd name="connsiteX456" fmla="*/ 3126294 w 7467600"/>
              <a:gd name="connsiteY456" fmla="*/ 5114400 h 6858000"/>
              <a:gd name="connsiteX457" fmla="*/ 3937433 w 7467600"/>
              <a:gd name="connsiteY457" fmla="*/ 4830473 h 6858000"/>
              <a:gd name="connsiteX458" fmla="*/ 3590475 w 7467600"/>
              <a:gd name="connsiteY458" fmla="*/ 4597974 h 6858000"/>
              <a:gd name="connsiteX459" fmla="*/ 3100264 w 7467600"/>
              <a:gd name="connsiteY459" fmla="*/ 4579845 h 6858000"/>
              <a:gd name="connsiteX460" fmla="*/ 2183576 w 7467600"/>
              <a:gd name="connsiteY460" fmla="*/ 4227150 h 6858000"/>
              <a:gd name="connsiteX461" fmla="*/ 2151029 w 7467600"/>
              <a:gd name="connsiteY461" fmla="*/ 4146947 h 6858000"/>
              <a:gd name="connsiteX462" fmla="*/ 3563434 w 7467600"/>
              <a:gd name="connsiteY462" fmla="*/ 4469115 h 6858000"/>
              <a:gd name="connsiteX463" fmla="*/ 3177952 w 7467600"/>
              <a:gd name="connsiteY463" fmla="*/ 3657386 h 6858000"/>
              <a:gd name="connsiteX464" fmla="*/ 3189263 w 7467600"/>
              <a:gd name="connsiteY464" fmla="*/ 3625726 h 6858000"/>
              <a:gd name="connsiteX465" fmla="*/ 3560912 w 7467600"/>
              <a:gd name="connsiteY465" fmla="*/ 4079863 h 6858000"/>
              <a:gd name="connsiteX466" fmla="*/ 3626636 w 7467600"/>
              <a:gd name="connsiteY466" fmla="*/ 4512230 h 6858000"/>
              <a:gd name="connsiteX467" fmla="*/ 3653088 w 7467600"/>
              <a:gd name="connsiteY467" fmla="*/ 4521417 h 6858000"/>
              <a:gd name="connsiteX468" fmla="*/ 3988128 w 7467600"/>
              <a:gd name="connsiteY468" fmla="*/ 4817267 h 6858000"/>
              <a:gd name="connsiteX469" fmla="*/ 4830582 w 7467600"/>
              <a:gd name="connsiteY469" fmla="*/ 4676000 h 6858000"/>
              <a:gd name="connsiteX470" fmla="*/ 4830100 w 7467600"/>
              <a:gd name="connsiteY470" fmla="*/ 4675554 h 6858000"/>
              <a:gd name="connsiteX471" fmla="*/ 4036318 w 7467600"/>
              <a:gd name="connsiteY471" fmla="*/ 4147013 h 6858000"/>
              <a:gd name="connsiteX472" fmla="*/ 3432098 w 7467600"/>
              <a:gd name="connsiteY472" fmla="*/ 3537312 h 6858000"/>
              <a:gd name="connsiteX473" fmla="*/ 3446761 w 7467600"/>
              <a:gd name="connsiteY473" fmla="*/ 3461278 h 6858000"/>
              <a:gd name="connsiteX474" fmla="*/ 4419733 w 7467600"/>
              <a:gd name="connsiteY474" fmla="*/ 3963555 h 6858000"/>
              <a:gd name="connsiteX475" fmla="*/ 4781371 w 7467600"/>
              <a:gd name="connsiteY475" fmla="*/ 4458604 h 6858000"/>
              <a:gd name="connsiteX476" fmla="*/ 4780440 w 7467600"/>
              <a:gd name="connsiteY476" fmla="*/ 4470290 h 6858000"/>
              <a:gd name="connsiteX477" fmla="*/ 4898954 w 7467600"/>
              <a:gd name="connsiteY477" fmla="*/ 4662092 h 6858000"/>
              <a:gd name="connsiteX478" fmla="*/ 4900699 w 7467600"/>
              <a:gd name="connsiteY478" fmla="*/ 4670867 h 6858000"/>
              <a:gd name="connsiteX479" fmla="*/ 5714511 w 7467600"/>
              <a:gd name="connsiteY479" fmla="*/ 4663483 h 6858000"/>
              <a:gd name="connsiteX480" fmla="*/ 5464793 w 7467600"/>
              <a:gd name="connsiteY480" fmla="*/ 4393556 h 6858000"/>
              <a:gd name="connsiteX481" fmla="*/ 5461897 w 7467600"/>
              <a:gd name="connsiteY481" fmla="*/ 4390879 h 6858000"/>
              <a:gd name="connsiteX482" fmla="*/ 4294126 w 7467600"/>
              <a:gd name="connsiteY482" fmla="*/ 3303048 h 6858000"/>
              <a:gd name="connsiteX483" fmla="*/ 4305321 w 7467600"/>
              <a:gd name="connsiteY483" fmla="*/ 3256953 h 6858000"/>
              <a:gd name="connsiteX484" fmla="*/ 4949299 w 7467600"/>
              <a:gd name="connsiteY484" fmla="*/ 3766336 h 6858000"/>
              <a:gd name="connsiteX485" fmla="*/ 5291452 w 7467600"/>
              <a:gd name="connsiteY485" fmla="*/ 4076801 h 6858000"/>
              <a:gd name="connsiteX486" fmla="*/ 5434998 w 7467600"/>
              <a:gd name="connsiteY486" fmla="*/ 4254100 h 6858000"/>
              <a:gd name="connsiteX487" fmla="*/ 5351015 w 7467600"/>
              <a:gd name="connsiteY487" fmla="*/ 3760989 h 6858000"/>
              <a:gd name="connsiteX488" fmla="*/ 5413780 w 7467600"/>
              <a:gd name="connsiteY488" fmla="*/ 2966265 h 6858000"/>
              <a:gd name="connsiteX489" fmla="*/ 5425627 w 7467600"/>
              <a:gd name="connsiteY489" fmla="*/ 2954192 h 6858000"/>
              <a:gd name="connsiteX490" fmla="*/ 6604735 w 7467600"/>
              <a:gd name="connsiteY490" fmla="*/ 2041381 h 6858000"/>
              <a:gd name="connsiteX491" fmla="*/ 7204487 w 7467600"/>
              <a:gd name="connsiteY491" fmla="*/ 2742112 h 6858000"/>
              <a:gd name="connsiteX492" fmla="*/ 7131592 w 7467600"/>
              <a:gd name="connsiteY492" fmla="*/ 2672096 h 6858000"/>
              <a:gd name="connsiteX493" fmla="*/ 6996344 w 7467600"/>
              <a:gd name="connsiteY493" fmla="*/ 2518310 h 6858000"/>
              <a:gd name="connsiteX494" fmla="*/ 6735495 w 7467600"/>
              <a:gd name="connsiteY494" fmla="*/ 2196890 h 6858000"/>
              <a:gd name="connsiteX495" fmla="*/ 6721901 w 7467600"/>
              <a:gd name="connsiteY495" fmla="*/ 2179274 h 6858000"/>
              <a:gd name="connsiteX496" fmla="*/ 6604735 w 7467600"/>
              <a:gd name="connsiteY496" fmla="*/ 2041381 h 6858000"/>
              <a:gd name="connsiteX497" fmla="*/ 6591670 w 7467600"/>
              <a:gd name="connsiteY497" fmla="*/ 1988277 h 6858000"/>
              <a:gd name="connsiteX498" fmla="*/ 6747349 w 7467600"/>
              <a:gd name="connsiteY498" fmla="*/ 2160069 h 6858000"/>
              <a:gd name="connsiteX499" fmla="*/ 6760943 w 7467600"/>
              <a:gd name="connsiteY499" fmla="*/ 2177686 h 6858000"/>
              <a:gd name="connsiteX500" fmla="*/ 7021065 w 7467600"/>
              <a:gd name="connsiteY500" fmla="*/ 2498102 h 6858000"/>
              <a:gd name="connsiteX501" fmla="*/ 7155223 w 7467600"/>
              <a:gd name="connsiteY501" fmla="*/ 2650386 h 6858000"/>
              <a:gd name="connsiteX502" fmla="*/ 7203167 w 7467600"/>
              <a:gd name="connsiteY502" fmla="*/ 2697288 h 6858000"/>
              <a:gd name="connsiteX503" fmla="*/ 6937703 w 7467600"/>
              <a:gd name="connsiteY503" fmla="*/ 2321981 h 6858000"/>
              <a:gd name="connsiteX504" fmla="*/ 6591670 w 7467600"/>
              <a:gd name="connsiteY504" fmla="*/ 1988277 h 6858000"/>
              <a:gd name="connsiteX505" fmla="*/ 5798671 w 7467600"/>
              <a:gd name="connsiteY505" fmla="*/ 1981601 h 6858000"/>
              <a:gd name="connsiteX506" fmla="*/ 5754709 w 7467600"/>
              <a:gd name="connsiteY506" fmla="*/ 2071454 h 6858000"/>
              <a:gd name="connsiteX507" fmla="*/ 5763044 w 7467600"/>
              <a:gd name="connsiteY507" fmla="*/ 2842206 h 6858000"/>
              <a:gd name="connsiteX508" fmla="*/ 5764974 w 7467600"/>
              <a:gd name="connsiteY508" fmla="*/ 2799609 h 6858000"/>
              <a:gd name="connsiteX509" fmla="*/ 5767665 w 7467600"/>
              <a:gd name="connsiteY509" fmla="*/ 2666409 h 6858000"/>
              <a:gd name="connsiteX510" fmla="*/ 5763055 w 7467600"/>
              <a:gd name="connsiteY510" fmla="*/ 2579705 h 6858000"/>
              <a:gd name="connsiteX511" fmla="*/ 5758079 w 7467600"/>
              <a:gd name="connsiteY511" fmla="*/ 2492508 h 6858000"/>
              <a:gd name="connsiteX512" fmla="*/ 5779325 w 7467600"/>
              <a:gd name="connsiteY512" fmla="*/ 2197069 h 6858000"/>
              <a:gd name="connsiteX513" fmla="*/ 5798671 w 7467600"/>
              <a:gd name="connsiteY513" fmla="*/ 1981601 h 6858000"/>
              <a:gd name="connsiteX514" fmla="*/ 5829202 w 7467600"/>
              <a:gd name="connsiteY514" fmla="*/ 1971679 h 6858000"/>
              <a:gd name="connsiteX515" fmla="*/ 5809558 w 7467600"/>
              <a:gd name="connsiteY515" fmla="*/ 2198043 h 6858000"/>
              <a:gd name="connsiteX516" fmla="*/ 5788653 w 7467600"/>
              <a:gd name="connsiteY516" fmla="*/ 2489430 h 6858000"/>
              <a:gd name="connsiteX517" fmla="*/ 5793439 w 7467600"/>
              <a:gd name="connsiteY517" fmla="*/ 2575235 h 6858000"/>
              <a:gd name="connsiteX518" fmla="*/ 5796837 w 7467600"/>
              <a:gd name="connsiteY518" fmla="*/ 2637633 h 6858000"/>
              <a:gd name="connsiteX519" fmla="*/ 5818614 w 7467600"/>
              <a:gd name="connsiteY519" fmla="*/ 2473055 h 6858000"/>
              <a:gd name="connsiteX520" fmla="*/ 5829202 w 7467600"/>
              <a:gd name="connsiteY520" fmla="*/ 1971679 h 6858000"/>
              <a:gd name="connsiteX521" fmla="*/ 5911389 w 7467600"/>
              <a:gd name="connsiteY521" fmla="*/ 1898371 h 6858000"/>
              <a:gd name="connsiteX522" fmla="*/ 6237627 w 7467600"/>
              <a:gd name="connsiteY522" fmla="*/ 2231921 h 6858000"/>
              <a:gd name="connsiteX523" fmla="*/ 5911389 w 7467600"/>
              <a:gd name="connsiteY523" fmla="*/ 1898371 h 6858000"/>
              <a:gd name="connsiteX524" fmla="*/ 6944437 w 7467600"/>
              <a:gd name="connsiteY524" fmla="*/ 1575402 h 6858000"/>
              <a:gd name="connsiteX525" fmla="*/ 6304730 w 7467600"/>
              <a:gd name="connsiteY525" fmla="*/ 1766654 h 6858000"/>
              <a:gd name="connsiteX526" fmla="*/ 6944437 w 7467600"/>
              <a:gd name="connsiteY526" fmla="*/ 1575402 h 6858000"/>
              <a:gd name="connsiteX527" fmla="*/ 7019523 w 7467600"/>
              <a:gd name="connsiteY527" fmla="*/ 1519450 h 6858000"/>
              <a:gd name="connsiteX528" fmla="*/ 6298091 w 7467600"/>
              <a:gd name="connsiteY528" fmla="*/ 1737122 h 6858000"/>
              <a:gd name="connsiteX529" fmla="*/ 7019523 w 7467600"/>
              <a:gd name="connsiteY529" fmla="*/ 1519450 h 6858000"/>
              <a:gd name="connsiteX530" fmla="*/ 2399523 w 7467600"/>
              <a:gd name="connsiteY530" fmla="*/ 1428234 h 6858000"/>
              <a:gd name="connsiteX531" fmla="*/ 2224982 w 7467600"/>
              <a:gd name="connsiteY531" fmla="*/ 1826201 h 6858000"/>
              <a:gd name="connsiteX532" fmla="*/ 2096099 w 7467600"/>
              <a:gd name="connsiteY532" fmla="*/ 2345900 h 6858000"/>
              <a:gd name="connsiteX533" fmla="*/ 2283317 w 7467600"/>
              <a:gd name="connsiteY533" fmla="*/ 1796925 h 6858000"/>
              <a:gd name="connsiteX534" fmla="*/ 2399523 w 7467600"/>
              <a:gd name="connsiteY534" fmla="*/ 1428234 h 6858000"/>
              <a:gd name="connsiteX535" fmla="*/ 2448558 w 7467600"/>
              <a:gd name="connsiteY535" fmla="*/ 1373435 h 6858000"/>
              <a:gd name="connsiteX536" fmla="*/ 2312521 w 7467600"/>
              <a:gd name="connsiteY536" fmla="*/ 1806140 h 6858000"/>
              <a:gd name="connsiteX537" fmla="*/ 2127533 w 7467600"/>
              <a:gd name="connsiteY537" fmla="*/ 2348380 h 6858000"/>
              <a:gd name="connsiteX538" fmla="*/ 2358080 w 7467600"/>
              <a:gd name="connsiteY538" fmla="*/ 1866134 h 6858000"/>
              <a:gd name="connsiteX539" fmla="*/ 2407436 w 7467600"/>
              <a:gd name="connsiteY539" fmla="*/ 1651070 h 6858000"/>
              <a:gd name="connsiteX540" fmla="*/ 2448558 w 7467600"/>
              <a:gd name="connsiteY540" fmla="*/ 1373435 h 6858000"/>
              <a:gd name="connsiteX541" fmla="*/ 278707 w 7467600"/>
              <a:gd name="connsiteY541" fmla="*/ 1352270 h 6858000"/>
              <a:gd name="connsiteX542" fmla="*/ 321570 w 7467600"/>
              <a:gd name="connsiteY542" fmla="*/ 1861610 h 6858000"/>
              <a:gd name="connsiteX543" fmla="*/ 294281 w 7467600"/>
              <a:gd name="connsiteY543" fmla="*/ 1440658 h 6858000"/>
              <a:gd name="connsiteX544" fmla="*/ 278707 w 7467600"/>
              <a:gd name="connsiteY544" fmla="*/ 1352270 h 6858000"/>
              <a:gd name="connsiteX545" fmla="*/ 1423821 w 7467600"/>
              <a:gd name="connsiteY545" fmla="*/ 1351958 h 6858000"/>
              <a:gd name="connsiteX546" fmla="*/ 1638521 w 7467600"/>
              <a:gd name="connsiteY546" fmla="*/ 1908470 h 6858000"/>
              <a:gd name="connsiteX547" fmla="*/ 1754199 w 7467600"/>
              <a:gd name="connsiteY547" fmla="*/ 2149284 h 6858000"/>
              <a:gd name="connsiteX548" fmla="*/ 1908359 w 7467600"/>
              <a:gd name="connsiteY548" fmla="*/ 2364988 h 6858000"/>
              <a:gd name="connsiteX549" fmla="*/ 1647661 w 7467600"/>
              <a:gd name="connsiteY549" fmla="*/ 1825945 h 6858000"/>
              <a:gd name="connsiteX550" fmla="*/ 1423821 w 7467600"/>
              <a:gd name="connsiteY550" fmla="*/ 1351958 h 6858000"/>
              <a:gd name="connsiteX551" fmla="*/ 1431890 w 7467600"/>
              <a:gd name="connsiteY551" fmla="*/ 1306475 h 6858000"/>
              <a:gd name="connsiteX552" fmla="*/ 1507597 w 7467600"/>
              <a:gd name="connsiteY552" fmla="*/ 1446132 h 6858000"/>
              <a:gd name="connsiteX553" fmla="*/ 1674586 w 7467600"/>
              <a:gd name="connsiteY553" fmla="*/ 1813832 h 6858000"/>
              <a:gd name="connsiteX554" fmla="*/ 1815950 w 7467600"/>
              <a:gd name="connsiteY554" fmla="*/ 2128564 h 6858000"/>
              <a:gd name="connsiteX555" fmla="*/ 1984242 w 7467600"/>
              <a:gd name="connsiteY555" fmla="*/ 2430829 h 6858000"/>
              <a:gd name="connsiteX556" fmla="*/ 2014023 w 7467600"/>
              <a:gd name="connsiteY556" fmla="*/ 2450995 h 6858000"/>
              <a:gd name="connsiteX557" fmla="*/ 1747337 w 7467600"/>
              <a:gd name="connsiteY557" fmla="*/ 1855264 h 6858000"/>
              <a:gd name="connsiteX558" fmla="*/ 1533749 w 7467600"/>
              <a:gd name="connsiteY558" fmla="*/ 1478656 h 6858000"/>
              <a:gd name="connsiteX559" fmla="*/ 1431890 w 7467600"/>
              <a:gd name="connsiteY559" fmla="*/ 1306475 h 6858000"/>
              <a:gd name="connsiteX560" fmla="*/ 5052692 w 7467600"/>
              <a:gd name="connsiteY560" fmla="*/ 1292994 h 6858000"/>
              <a:gd name="connsiteX561" fmla="*/ 5200661 w 7467600"/>
              <a:gd name="connsiteY561" fmla="*/ 1635186 h 6858000"/>
              <a:gd name="connsiteX562" fmla="*/ 5297138 w 7467600"/>
              <a:gd name="connsiteY562" fmla="*/ 1906351 h 6858000"/>
              <a:gd name="connsiteX563" fmla="*/ 5052692 w 7467600"/>
              <a:gd name="connsiteY563" fmla="*/ 1292994 h 6858000"/>
              <a:gd name="connsiteX564" fmla="*/ 5009948 w 7467600"/>
              <a:gd name="connsiteY564" fmla="*/ 1273619 h 6858000"/>
              <a:gd name="connsiteX565" fmla="*/ 5121777 w 7467600"/>
              <a:gd name="connsiteY565" fmla="*/ 1654213 h 6858000"/>
              <a:gd name="connsiteX566" fmla="*/ 5293545 w 7467600"/>
              <a:gd name="connsiteY566" fmla="*/ 2072247 h 6858000"/>
              <a:gd name="connsiteX567" fmla="*/ 5294042 w 7467600"/>
              <a:gd name="connsiteY567" fmla="*/ 2065019 h 6858000"/>
              <a:gd name="connsiteX568" fmla="*/ 5171936 w 7467600"/>
              <a:gd name="connsiteY568" fmla="*/ 1647613 h 6858000"/>
              <a:gd name="connsiteX569" fmla="*/ 5009948 w 7467600"/>
              <a:gd name="connsiteY569" fmla="*/ 1273619 h 6858000"/>
              <a:gd name="connsiteX570" fmla="*/ 655236 w 7467600"/>
              <a:gd name="connsiteY570" fmla="*/ 1268632 h 6858000"/>
              <a:gd name="connsiteX571" fmla="*/ 839521 w 7467600"/>
              <a:gd name="connsiteY571" fmla="*/ 1685315 h 6858000"/>
              <a:gd name="connsiteX572" fmla="*/ 1109416 w 7467600"/>
              <a:gd name="connsiteY572" fmla="*/ 2061663 h 6858000"/>
              <a:gd name="connsiteX573" fmla="*/ 1298300 w 7467600"/>
              <a:gd name="connsiteY573" fmla="*/ 2247742 h 6858000"/>
              <a:gd name="connsiteX574" fmla="*/ 1125871 w 7467600"/>
              <a:gd name="connsiteY574" fmla="*/ 1989513 h 6858000"/>
              <a:gd name="connsiteX575" fmla="*/ 981574 w 7467600"/>
              <a:gd name="connsiteY575" fmla="*/ 1783157 h 6858000"/>
              <a:gd name="connsiteX576" fmla="*/ 922198 w 7467600"/>
              <a:gd name="connsiteY576" fmla="*/ 1677437 h 6858000"/>
              <a:gd name="connsiteX577" fmla="*/ 869293 w 7467600"/>
              <a:gd name="connsiteY577" fmla="*/ 1583214 h 6858000"/>
              <a:gd name="connsiteX578" fmla="*/ 751431 w 7467600"/>
              <a:gd name="connsiteY578" fmla="*/ 1405731 h 6858000"/>
              <a:gd name="connsiteX579" fmla="*/ 655236 w 7467600"/>
              <a:gd name="connsiteY579" fmla="*/ 1268632 h 6858000"/>
              <a:gd name="connsiteX580" fmla="*/ 6516292 w 7467600"/>
              <a:gd name="connsiteY580" fmla="*/ 1263064 h 6858000"/>
              <a:gd name="connsiteX581" fmla="*/ 5736320 w 7467600"/>
              <a:gd name="connsiteY581" fmla="*/ 1501803 h 6858000"/>
              <a:gd name="connsiteX582" fmla="*/ 6516292 w 7467600"/>
              <a:gd name="connsiteY582" fmla="*/ 1263064 h 6858000"/>
              <a:gd name="connsiteX583" fmla="*/ 291466 w 7467600"/>
              <a:gd name="connsiteY583" fmla="*/ 1250369 h 6858000"/>
              <a:gd name="connsiteX584" fmla="*/ 323180 w 7467600"/>
              <a:gd name="connsiteY584" fmla="*/ 1435283 h 6858000"/>
              <a:gd name="connsiteX585" fmla="*/ 349381 w 7467600"/>
              <a:gd name="connsiteY585" fmla="*/ 1875041 h 6858000"/>
              <a:gd name="connsiteX586" fmla="*/ 374363 w 7467600"/>
              <a:gd name="connsiteY586" fmla="*/ 1506494 h 6858000"/>
              <a:gd name="connsiteX587" fmla="*/ 302168 w 7467600"/>
              <a:gd name="connsiteY587" fmla="*/ 1274495 h 6858000"/>
              <a:gd name="connsiteX588" fmla="*/ 291466 w 7467600"/>
              <a:gd name="connsiteY588" fmla="*/ 1250369 h 6858000"/>
              <a:gd name="connsiteX589" fmla="*/ 678222 w 7467600"/>
              <a:gd name="connsiteY589" fmla="*/ 1248670 h 6858000"/>
              <a:gd name="connsiteX590" fmla="*/ 775536 w 7467600"/>
              <a:gd name="connsiteY590" fmla="*/ 1388015 h 6858000"/>
              <a:gd name="connsiteX591" fmla="*/ 894529 w 7467600"/>
              <a:gd name="connsiteY591" fmla="*/ 1567739 h 6858000"/>
              <a:gd name="connsiteX592" fmla="*/ 948000 w 7467600"/>
              <a:gd name="connsiteY592" fmla="*/ 1663088 h 6858000"/>
              <a:gd name="connsiteX593" fmla="*/ 1006812 w 7467600"/>
              <a:gd name="connsiteY593" fmla="*/ 1767683 h 6858000"/>
              <a:gd name="connsiteX594" fmla="*/ 1149133 w 7467600"/>
              <a:gd name="connsiteY594" fmla="*/ 1971513 h 6858000"/>
              <a:gd name="connsiteX595" fmla="*/ 1333952 w 7467600"/>
              <a:gd name="connsiteY595" fmla="*/ 2251620 h 6858000"/>
              <a:gd name="connsiteX596" fmla="*/ 1337329 w 7467600"/>
              <a:gd name="connsiteY596" fmla="*/ 2258350 h 6858000"/>
              <a:gd name="connsiteX597" fmla="*/ 1014726 w 7467600"/>
              <a:gd name="connsiteY597" fmla="*/ 1615556 h 6858000"/>
              <a:gd name="connsiteX598" fmla="*/ 678222 w 7467600"/>
              <a:gd name="connsiteY598" fmla="*/ 1248670 h 6858000"/>
              <a:gd name="connsiteX599" fmla="*/ 6691602 w 7467600"/>
              <a:gd name="connsiteY599" fmla="*/ 1140573 h 6858000"/>
              <a:gd name="connsiteX600" fmla="*/ 6571100 w 7467600"/>
              <a:gd name="connsiteY600" fmla="*/ 1183662 h 6858000"/>
              <a:gd name="connsiteX601" fmla="*/ 6241687 w 7467600"/>
              <a:gd name="connsiteY601" fmla="*/ 1257600 h 6858000"/>
              <a:gd name="connsiteX602" fmla="*/ 5693009 w 7467600"/>
              <a:gd name="connsiteY602" fmla="*/ 1478256 h 6858000"/>
              <a:gd name="connsiteX603" fmla="*/ 6548420 w 7467600"/>
              <a:gd name="connsiteY603" fmla="*/ 1214599 h 6858000"/>
              <a:gd name="connsiteX604" fmla="*/ 6605473 w 7467600"/>
              <a:gd name="connsiteY604" fmla="*/ 1184686 h 6858000"/>
              <a:gd name="connsiteX605" fmla="*/ 6691602 w 7467600"/>
              <a:gd name="connsiteY605" fmla="*/ 1140573 h 6858000"/>
              <a:gd name="connsiteX606" fmla="*/ 4002475 w 7467600"/>
              <a:gd name="connsiteY606" fmla="*/ 1037802 h 6858000"/>
              <a:gd name="connsiteX607" fmla="*/ 4000324 w 7467600"/>
              <a:gd name="connsiteY607" fmla="*/ 1039362 h 6858000"/>
              <a:gd name="connsiteX608" fmla="*/ 4002862 w 7467600"/>
              <a:gd name="connsiteY608" fmla="*/ 1042866 h 6858000"/>
              <a:gd name="connsiteX609" fmla="*/ 4002475 w 7467600"/>
              <a:gd name="connsiteY609" fmla="*/ 1037802 h 6858000"/>
              <a:gd name="connsiteX610" fmla="*/ 506322 w 7467600"/>
              <a:gd name="connsiteY610" fmla="*/ 1020997 h 6858000"/>
              <a:gd name="connsiteX611" fmla="*/ 533068 w 7467600"/>
              <a:gd name="connsiteY611" fmla="*/ 1029409 h 6858000"/>
              <a:gd name="connsiteX612" fmla="*/ 1232525 w 7467600"/>
              <a:gd name="connsiteY612" fmla="*/ 1804675 h 6858000"/>
              <a:gd name="connsiteX613" fmla="*/ 1388858 w 7467600"/>
              <a:gd name="connsiteY613" fmla="*/ 2368011 h 6858000"/>
              <a:gd name="connsiteX614" fmla="*/ 1384098 w 7467600"/>
              <a:gd name="connsiteY614" fmla="*/ 2378125 h 6858000"/>
              <a:gd name="connsiteX615" fmla="*/ 1425393 w 7467600"/>
              <a:gd name="connsiteY615" fmla="*/ 2589124 h 6858000"/>
              <a:gd name="connsiteX616" fmla="*/ 1424001 w 7467600"/>
              <a:gd name="connsiteY616" fmla="*/ 2597541 h 6858000"/>
              <a:gd name="connsiteX617" fmla="*/ 2152729 w 7467600"/>
              <a:gd name="connsiteY617" fmla="*/ 2864487 h 6858000"/>
              <a:gd name="connsiteX618" fmla="*/ 2020609 w 7467600"/>
              <a:gd name="connsiteY618" fmla="*/ 2539671 h 6858000"/>
              <a:gd name="connsiteX619" fmla="*/ 2018920 w 7467600"/>
              <a:gd name="connsiteY619" fmla="*/ 2536309 h 6858000"/>
              <a:gd name="connsiteX620" fmla="*/ 1342441 w 7467600"/>
              <a:gd name="connsiteY620" fmla="*/ 1173017 h 6858000"/>
              <a:gd name="connsiteX621" fmla="*/ 1367925 w 7467600"/>
              <a:gd name="connsiteY621" fmla="*/ 1135648 h 6858000"/>
              <a:gd name="connsiteX622" fmla="*/ 1771401 w 7467600"/>
              <a:gd name="connsiteY622" fmla="*/ 1806673 h 6858000"/>
              <a:gd name="connsiteX623" fmla="*/ 1972385 w 7467600"/>
              <a:gd name="connsiteY623" fmla="*/ 2198735 h 6858000"/>
              <a:gd name="connsiteX624" fmla="*/ 2040892 w 7467600"/>
              <a:gd name="connsiteY624" fmla="*/ 2405205 h 6858000"/>
              <a:gd name="connsiteX625" fmla="*/ 2131689 w 7467600"/>
              <a:gd name="connsiteY625" fmla="*/ 1936926 h 6858000"/>
              <a:gd name="connsiteX626" fmla="*/ 2454820 w 7467600"/>
              <a:gd name="connsiteY626" fmla="*/ 1248808 h 6858000"/>
              <a:gd name="connsiteX627" fmla="*/ 2492512 w 7467600"/>
              <a:gd name="connsiteY627" fmla="*/ 1302920 h 6858000"/>
              <a:gd name="connsiteX628" fmla="*/ 2081216 w 7467600"/>
              <a:gd name="connsiteY628" fmla="*/ 2527513 h 6858000"/>
              <a:gd name="connsiteX629" fmla="*/ 2081211 w 7467600"/>
              <a:gd name="connsiteY629" fmla="*/ 2528916 h 6858000"/>
              <a:gd name="connsiteX630" fmla="*/ 2199067 w 7467600"/>
              <a:gd name="connsiteY630" fmla="*/ 2884061 h 6858000"/>
              <a:gd name="connsiteX631" fmla="*/ 3192586 w 7467600"/>
              <a:gd name="connsiteY631" fmla="*/ 3411496 h 6858000"/>
              <a:gd name="connsiteX632" fmla="*/ 3182620 w 7467600"/>
              <a:gd name="connsiteY632" fmla="*/ 3483279 h 6858000"/>
              <a:gd name="connsiteX633" fmla="*/ 2435119 w 7467600"/>
              <a:gd name="connsiteY633" fmla="*/ 3080173 h 6858000"/>
              <a:gd name="connsiteX634" fmla="*/ 2410152 w 7467600"/>
              <a:gd name="connsiteY634" fmla="*/ 3063751 h 6858000"/>
              <a:gd name="connsiteX635" fmla="*/ 2408099 w 7467600"/>
              <a:gd name="connsiteY635" fmla="*/ 3064403 h 6858000"/>
              <a:gd name="connsiteX636" fmla="*/ 2407218 w 7467600"/>
              <a:gd name="connsiteY636" fmla="*/ 3070324 h 6858000"/>
              <a:gd name="connsiteX637" fmla="*/ 2380138 w 7467600"/>
              <a:gd name="connsiteY637" fmla="*/ 3099341 h 6858000"/>
              <a:gd name="connsiteX638" fmla="*/ 1765923 w 7467600"/>
              <a:gd name="connsiteY638" fmla="*/ 3581043 h 6858000"/>
              <a:gd name="connsiteX639" fmla="*/ 1702258 w 7467600"/>
              <a:gd name="connsiteY639" fmla="*/ 3612286 h 6858000"/>
              <a:gd name="connsiteX640" fmla="*/ 1538370 w 7467600"/>
              <a:gd name="connsiteY640" fmla="*/ 3811804 h 6858000"/>
              <a:gd name="connsiteX641" fmla="*/ 542867 w 7467600"/>
              <a:gd name="connsiteY641" fmla="*/ 4944092 h 6858000"/>
              <a:gd name="connsiteX642" fmla="*/ 515800 w 7467600"/>
              <a:gd name="connsiteY642" fmla="*/ 4862180 h 6858000"/>
              <a:gd name="connsiteX643" fmla="*/ 909145 w 7467600"/>
              <a:gd name="connsiteY643" fmla="*/ 4199225 h 6858000"/>
              <a:gd name="connsiteX644" fmla="*/ 1214067 w 7467600"/>
              <a:gd name="connsiteY644" fmla="*/ 3908561 h 6858000"/>
              <a:gd name="connsiteX645" fmla="*/ 640967 w 7467600"/>
              <a:gd name="connsiteY645" fmla="*/ 4105601 h 6858000"/>
              <a:gd name="connsiteX646" fmla="*/ 112563 w 7467600"/>
              <a:gd name="connsiteY646" fmla="*/ 4396952 h 6858000"/>
              <a:gd name="connsiteX647" fmla="*/ 0 w 7467600"/>
              <a:gd name="connsiteY647" fmla="*/ 4466006 h 6858000"/>
              <a:gd name="connsiteX648" fmla="*/ 0 w 7467600"/>
              <a:gd name="connsiteY648" fmla="*/ 4233763 h 6858000"/>
              <a:gd name="connsiteX649" fmla="*/ 36881 w 7467600"/>
              <a:gd name="connsiteY649" fmla="*/ 4200118 h 6858000"/>
              <a:gd name="connsiteX650" fmla="*/ 910534 w 7467600"/>
              <a:gd name="connsiteY650" fmla="*/ 3629753 h 6858000"/>
              <a:gd name="connsiteX651" fmla="*/ 1578717 w 7467600"/>
              <a:gd name="connsiteY651" fmla="*/ 3575982 h 6858000"/>
              <a:gd name="connsiteX652" fmla="*/ 2338780 w 7467600"/>
              <a:gd name="connsiteY652" fmla="*/ 3033725 h 6858000"/>
              <a:gd name="connsiteX653" fmla="*/ 1807991 w 7467600"/>
              <a:gd name="connsiteY653" fmla="*/ 2807184 h 6858000"/>
              <a:gd name="connsiteX654" fmla="*/ 1416358 w 7467600"/>
              <a:gd name="connsiteY654" fmla="*/ 3112571 h 6858000"/>
              <a:gd name="connsiteX655" fmla="*/ 939066 w 7467600"/>
              <a:gd name="connsiteY655" fmla="*/ 3378798 h 6858000"/>
              <a:gd name="connsiteX656" fmla="*/ 115099 w 7467600"/>
              <a:gd name="connsiteY656" fmla="*/ 3607650 h 6858000"/>
              <a:gd name="connsiteX657" fmla="*/ 97284 w 7467600"/>
              <a:gd name="connsiteY657" fmla="*/ 3520393 h 6858000"/>
              <a:gd name="connsiteX658" fmla="*/ 922050 w 7467600"/>
              <a:gd name="connsiteY658" fmla="*/ 3074867 h 6858000"/>
              <a:gd name="connsiteX659" fmla="*/ 1405265 w 7467600"/>
              <a:gd name="connsiteY659" fmla="*/ 3016319 h 6858000"/>
              <a:gd name="connsiteX660" fmla="*/ 1407512 w 7467600"/>
              <a:gd name="connsiteY660" fmla="*/ 3018001 h 6858000"/>
              <a:gd name="connsiteX661" fmla="*/ 1726266 w 7467600"/>
              <a:gd name="connsiteY661" fmla="*/ 2777274 h 6858000"/>
              <a:gd name="connsiteX662" fmla="*/ 625390 w 7467600"/>
              <a:gd name="connsiteY662" fmla="*/ 2514541 h 6858000"/>
              <a:gd name="connsiteX663" fmla="*/ 619799 w 7467600"/>
              <a:gd name="connsiteY663" fmla="*/ 2527180 h 6858000"/>
              <a:gd name="connsiteX664" fmla="*/ 310030 w 7467600"/>
              <a:gd name="connsiteY664" fmla="*/ 2771818 h 6858000"/>
              <a:gd name="connsiteX665" fmla="*/ 173877 w 7467600"/>
              <a:gd name="connsiteY665" fmla="*/ 2937056 h 6858000"/>
              <a:gd name="connsiteX666" fmla="*/ 77889 w 7467600"/>
              <a:gd name="connsiteY666" fmla="*/ 3138440 h 6858000"/>
              <a:gd name="connsiteX667" fmla="*/ 0 w 7467600"/>
              <a:gd name="connsiteY667" fmla="*/ 3271395 h 6858000"/>
              <a:gd name="connsiteX668" fmla="*/ 0 w 7467600"/>
              <a:gd name="connsiteY668" fmla="*/ 3153002 h 6858000"/>
              <a:gd name="connsiteX669" fmla="*/ 2386 w 7467600"/>
              <a:gd name="connsiteY669" fmla="*/ 3149203 h 6858000"/>
              <a:gd name="connsiteX670" fmla="*/ 89753 w 7467600"/>
              <a:gd name="connsiteY670" fmla="*/ 2987702 h 6858000"/>
              <a:gd name="connsiteX671" fmla="*/ 76869 w 7467600"/>
              <a:gd name="connsiteY671" fmla="*/ 3005404 h 6858000"/>
              <a:gd name="connsiteX672" fmla="*/ 32049 w 7467600"/>
              <a:gd name="connsiteY672" fmla="*/ 3065814 h 6858000"/>
              <a:gd name="connsiteX673" fmla="*/ 0 w 7467600"/>
              <a:gd name="connsiteY673" fmla="*/ 3108744 h 6858000"/>
              <a:gd name="connsiteX674" fmla="*/ 0 w 7467600"/>
              <a:gd name="connsiteY674" fmla="*/ 3058059 h 6858000"/>
              <a:gd name="connsiteX675" fmla="*/ 7610 w 7467600"/>
              <a:gd name="connsiteY675" fmla="*/ 3047889 h 6858000"/>
              <a:gd name="connsiteX676" fmla="*/ 52419 w 7467600"/>
              <a:gd name="connsiteY676" fmla="*/ 2987479 h 6858000"/>
              <a:gd name="connsiteX677" fmla="*/ 59142 w 7467600"/>
              <a:gd name="connsiteY677" fmla="*/ 2978488 h 6858000"/>
              <a:gd name="connsiteX678" fmla="*/ 0 w 7467600"/>
              <a:gd name="connsiteY678" fmla="*/ 3015334 h 6858000"/>
              <a:gd name="connsiteX679" fmla="*/ 0 w 7467600"/>
              <a:gd name="connsiteY679" fmla="*/ 2914286 h 6858000"/>
              <a:gd name="connsiteX680" fmla="*/ 36383 w 7467600"/>
              <a:gd name="connsiteY680" fmla="*/ 2901128 h 6858000"/>
              <a:gd name="connsiteX681" fmla="*/ 156329 w 7467600"/>
              <a:gd name="connsiteY681" fmla="*/ 2840533 h 6858000"/>
              <a:gd name="connsiteX682" fmla="*/ 358355 w 7467600"/>
              <a:gd name="connsiteY682" fmla="*/ 2620471 h 6858000"/>
              <a:gd name="connsiteX683" fmla="*/ 510577 w 7467600"/>
              <a:gd name="connsiteY683" fmla="*/ 2501244 h 6858000"/>
              <a:gd name="connsiteX684" fmla="*/ 211967 w 7467600"/>
              <a:gd name="connsiteY684" fmla="*/ 2479171 h 6858000"/>
              <a:gd name="connsiteX685" fmla="*/ 0 w 7467600"/>
              <a:gd name="connsiteY685" fmla="*/ 2476398 h 6858000"/>
              <a:gd name="connsiteX686" fmla="*/ 0 w 7467600"/>
              <a:gd name="connsiteY686" fmla="*/ 2389189 h 6858000"/>
              <a:gd name="connsiteX687" fmla="*/ 103062 w 7467600"/>
              <a:gd name="connsiteY687" fmla="*/ 2389518 h 6858000"/>
              <a:gd name="connsiteX688" fmla="*/ 510734 w 7467600"/>
              <a:gd name="connsiteY688" fmla="*/ 2416201 h 6858000"/>
              <a:gd name="connsiteX689" fmla="*/ 279257 w 7467600"/>
              <a:gd name="connsiteY689" fmla="*/ 2092102 h 6858000"/>
              <a:gd name="connsiteX690" fmla="*/ 65265 w 7467600"/>
              <a:gd name="connsiteY690" fmla="*/ 2006049 h 6858000"/>
              <a:gd name="connsiteX691" fmla="*/ 0 w 7467600"/>
              <a:gd name="connsiteY691" fmla="*/ 1982532 h 6858000"/>
              <a:gd name="connsiteX692" fmla="*/ 0 w 7467600"/>
              <a:gd name="connsiteY692" fmla="*/ 1912789 h 6858000"/>
              <a:gd name="connsiteX693" fmla="*/ 97460 w 7467600"/>
              <a:gd name="connsiteY693" fmla="*/ 1953725 h 6858000"/>
              <a:gd name="connsiteX694" fmla="*/ 221272 w 7467600"/>
              <a:gd name="connsiteY694" fmla="*/ 1980766 h 6858000"/>
              <a:gd name="connsiteX695" fmla="*/ 116765 w 7467600"/>
              <a:gd name="connsiteY695" fmla="*/ 1911033 h 6858000"/>
              <a:gd name="connsiteX696" fmla="*/ 16405 w 7467600"/>
              <a:gd name="connsiteY696" fmla="*/ 1803412 h 6858000"/>
              <a:gd name="connsiteX697" fmla="*/ 0 w 7467600"/>
              <a:gd name="connsiteY697" fmla="*/ 1784777 h 6858000"/>
              <a:gd name="connsiteX698" fmla="*/ 0 w 7467600"/>
              <a:gd name="connsiteY698" fmla="*/ 1740082 h 6858000"/>
              <a:gd name="connsiteX699" fmla="*/ 39394 w 7467600"/>
              <a:gd name="connsiteY699" fmla="*/ 1784856 h 6858000"/>
              <a:gd name="connsiteX700" fmla="*/ 135813 w 7467600"/>
              <a:gd name="connsiteY700" fmla="*/ 1888838 h 6858000"/>
              <a:gd name="connsiteX701" fmla="*/ 242575 w 7467600"/>
              <a:gd name="connsiteY701" fmla="*/ 1958841 h 6858000"/>
              <a:gd name="connsiteX702" fmla="*/ 82197 w 7467600"/>
              <a:gd name="connsiteY702" fmla="*/ 1754826 h 6858000"/>
              <a:gd name="connsiteX703" fmla="*/ 0 w 7467600"/>
              <a:gd name="connsiteY703" fmla="*/ 1679650 h 6858000"/>
              <a:gd name="connsiteX704" fmla="*/ 0 w 7467600"/>
              <a:gd name="connsiteY704" fmla="*/ 1602463 h 6858000"/>
              <a:gd name="connsiteX705" fmla="*/ 84689 w 7467600"/>
              <a:gd name="connsiteY705" fmla="*/ 1677442 h 6858000"/>
              <a:gd name="connsiteX706" fmla="*/ 298437 w 7467600"/>
              <a:gd name="connsiteY706" fmla="*/ 1968019 h 6858000"/>
              <a:gd name="connsiteX707" fmla="*/ 227269 w 7467600"/>
              <a:gd name="connsiteY707" fmla="*/ 1114064 h 6858000"/>
              <a:gd name="connsiteX708" fmla="*/ 248003 w 7467600"/>
              <a:gd name="connsiteY708" fmla="*/ 1089613 h 6858000"/>
              <a:gd name="connsiteX709" fmla="*/ 427020 w 7467600"/>
              <a:gd name="connsiteY709" fmla="*/ 1619803 h 6858000"/>
              <a:gd name="connsiteX710" fmla="*/ 340345 w 7467600"/>
              <a:gd name="connsiteY710" fmla="*/ 2027739 h 6858000"/>
              <a:gd name="connsiteX711" fmla="*/ 360865 w 7467600"/>
              <a:gd name="connsiteY711" fmla="*/ 2044827 h 6858000"/>
              <a:gd name="connsiteX712" fmla="*/ 560414 w 7467600"/>
              <a:gd name="connsiteY712" fmla="*/ 2421457 h 6858000"/>
              <a:gd name="connsiteX713" fmla="*/ 1359703 w 7467600"/>
              <a:gd name="connsiteY713" fmla="*/ 2578554 h 6858000"/>
              <a:gd name="connsiteX714" fmla="*/ 1359422 w 7467600"/>
              <a:gd name="connsiteY714" fmla="*/ 2577994 h 6858000"/>
              <a:gd name="connsiteX715" fmla="*/ 828701 w 7467600"/>
              <a:gd name="connsiteY715" fmla="*/ 1839520 h 6858000"/>
              <a:gd name="connsiteX716" fmla="*/ 494427 w 7467600"/>
              <a:gd name="connsiteY716" fmla="*/ 1092333 h 6858000"/>
              <a:gd name="connsiteX717" fmla="*/ 506322 w 7467600"/>
              <a:gd name="connsiteY717" fmla="*/ 1020997 h 6858000"/>
              <a:gd name="connsiteX718" fmla="*/ 4570198 w 7467600"/>
              <a:gd name="connsiteY718" fmla="*/ 978081 h 6858000"/>
              <a:gd name="connsiteX719" fmla="*/ 4523691 w 7467600"/>
              <a:gd name="connsiteY719" fmla="*/ 1127776 h 6858000"/>
              <a:gd name="connsiteX720" fmla="*/ 4509875 w 7467600"/>
              <a:gd name="connsiteY720" fmla="*/ 1167552 h 6858000"/>
              <a:gd name="connsiteX721" fmla="*/ 4478168 w 7467600"/>
              <a:gd name="connsiteY721" fmla="*/ 1260735 h 6858000"/>
              <a:gd name="connsiteX722" fmla="*/ 4409309 w 7467600"/>
              <a:gd name="connsiteY722" fmla="*/ 1666996 h 6858000"/>
              <a:gd name="connsiteX723" fmla="*/ 4370031 w 7467600"/>
              <a:gd name="connsiteY723" fmla="*/ 1955666 h 6858000"/>
              <a:gd name="connsiteX724" fmla="*/ 4570198 w 7467600"/>
              <a:gd name="connsiteY724" fmla="*/ 978081 h 6858000"/>
              <a:gd name="connsiteX725" fmla="*/ 4557898 w 7467600"/>
              <a:gd name="connsiteY725" fmla="*/ 900011 h 6858000"/>
              <a:gd name="connsiteX726" fmla="*/ 4344840 w 7467600"/>
              <a:gd name="connsiteY726" fmla="*/ 1922038 h 6858000"/>
              <a:gd name="connsiteX727" fmla="*/ 4378710 w 7467600"/>
              <a:gd name="connsiteY727" fmla="*/ 1665516 h 6858000"/>
              <a:gd name="connsiteX728" fmla="*/ 4448798 w 7467600"/>
              <a:gd name="connsiteY728" fmla="*/ 1253024 h 6858000"/>
              <a:gd name="connsiteX729" fmla="*/ 4480315 w 7467600"/>
              <a:gd name="connsiteY729" fmla="*/ 1158454 h 6858000"/>
              <a:gd name="connsiteX730" fmla="*/ 4494133 w 7467600"/>
              <a:gd name="connsiteY730" fmla="*/ 1118676 h 6858000"/>
              <a:gd name="connsiteX731" fmla="*/ 4557898 w 7467600"/>
              <a:gd name="connsiteY731" fmla="*/ 900011 h 6858000"/>
              <a:gd name="connsiteX732" fmla="*/ 5870151 w 7467600"/>
              <a:gd name="connsiteY732" fmla="*/ 898890 h 6858000"/>
              <a:gd name="connsiteX733" fmla="*/ 5861335 w 7467600"/>
              <a:gd name="connsiteY733" fmla="*/ 899177 h 6858000"/>
              <a:gd name="connsiteX734" fmla="*/ 5843702 w 7467600"/>
              <a:gd name="connsiteY734" fmla="*/ 899748 h 6858000"/>
              <a:gd name="connsiteX735" fmla="*/ 5651107 w 7467600"/>
              <a:gd name="connsiteY735" fmla="*/ 920306 h 6858000"/>
              <a:gd name="connsiteX736" fmla="*/ 5459407 w 7467600"/>
              <a:gd name="connsiteY736" fmla="*/ 940975 h 6858000"/>
              <a:gd name="connsiteX737" fmla="*/ 5374846 w 7467600"/>
              <a:gd name="connsiteY737" fmla="*/ 941988 h 6858000"/>
              <a:gd name="connsiteX738" fmla="*/ 5256105 w 7467600"/>
              <a:gd name="connsiteY738" fmla="*/ 945632 h 6858000"/>
              <a:gd name="connsiteX739" fmla="*/ 5107071 w 7467600"/>
              <a:gd name="connsiteY739" fmla="*/ 969720 h 6858000"/>
              <a:gd name="connsiteX740" fmla="*/ 4998681 w 7467600"/>
              <a:gd name="connsiteY740" fmla="*/ 988771 h 6858000"/>
              <a:gd name="connsiteX741" fmla="*/ 5870151 w 7467600"/>
              <a:gd name="connsiteY741" fmla="*/ 898890 h 6858000"/>
              <a:gd name="connsiteX742" fmla="*/ 5504425 w 7467600"/>
              <a:gd name="connsiteY742" fmla="*/ 848067 h 6858000"/>
              <a:gd name="connsiteX743" fmla="*/ 4968849 w 7467600"/>
              <a:gd name="connsiteY743" fmla="*/ 962318 h 6858000"/>
              <a:gd name="connsiteX744" fmla="*/ 5104039 w 7467600"/>
              <a:gd name="connsiteY744" fmla="*/ 940634 h 6858000"/>
              <a:gd name="connsiteX745" fmla="*/ 5256311 w 7467600"/>
              <a:gd name="connsiteY745" fmla="*/ 916490 h 6858000"/>
              <a:gd name="connsiteX746" fmla="*/ 5377381 w 7467600"/>
              <a:gd name="connsiteY746" fmla="*/ 912671 h 6858000"/>
              <a:gd name="connsiteX747" fmla="*/ 5460148 w 7467600"/>
              <a:gd name="connsiteY747" fmla="*/ 911442 h 6858000"/>
              <a:gd name="connsiteX748" fmla="*/ 5648971 w 7467600"/>
              <a:gd name="connsiteY748" fmla="*/ 891331 h 6858000"/>
              <a:gd name="connsiteX749" fmla="*/ 5844807 w 7467600"/>
              <a:gd name="connsiteY749" fmla="*/ 870718 h 6858000"/>
              <a:gd name="connsiteX750" fmla="*/ 5862975 w 7467600"/>
              <a:gd name="connsiteY750" fmla="*/ 869756 h 6858000"/>
              <a:gd name="connsiteX751" fmla="*/ 5920887 w 7467600"/>
              <a:gd name="connsiteY751" fmla="*/ 865929 h 6858000"/>
              <a:gd name="connsiteX752" fmla="*/ 5504425 w 7467600"/>
              <a:gd name="connsiteY752" fmla="*/ 848067 h 6858000"/>
              <a:gd name="connsiteX753" fmla="*/ 3607114 w 7467600"/>
              <a:gd name="connsiteY753" fmla="*/ 467441 h 6858000"/>
              <a:gd name="connsiteX754" fmla="*/ 3296242 w 7467600"/>
              <a:gd name="connsiteY754" fmla="*/ 807991 h 6858000"/>
              <a:gd name="connsiteX755" fmla="*/ 3174674 w 7467600"/>
              <a:gd name="connsiteY755" fmla="*/ 919759 h 6858000"/>
              <a:gd name="connsiteX756" fmla="*/ 3042978 w 7467600"/>
              <a:gd name="connsiteY756" fmla="*/ 1054894 h 6858000"/>
              <a:gd name="connsiteX757" fmla="*/ 2968914 w 7467600"/>
              <a:gd name="connsiteY757" fmla="*/ 1133756 h 6858000"/>
              <a:gd name="connsiteX758" fmla="*/ 3103823 w 7467600"/>
              <a:gd name="connsiteY758" fmla="*/ 1026814 h 6858000"/>
              <a:gd name="connsiteX759" fmla="*/ 3607114 w 7467600"/>
              <a:gd name="connsiteY759" fmla="*/ 467441 h 6858000"/>
              <a:gd name="connsiteX760" fmla="*/ 3744487 w 7467600"/>
              <a:gd name="connsiteY760" fmla="*/ 383136 h 6858000"/>
              <a:gd name="connsiteX761" fmla="*/ 3970213 w 7467600"/>
              <a:gd name="connsiteY761" fmla="*/ 995559 h 6858000"/>
              <a:gd name="connsiteX762" fmla="*/ 3744487 w 7467600"/>
              <a:gd name="connsiteY762" fmla="*/ 383136 h 6858000"/>
              <a:gd name="connsiteX763" fmla="*/ 3624562 w 7467600"/>
              <a:gd name="connsiteY763" fmla="*/ 367041 h 6858000"/>
              <a:gd name="connsiteX764" fmla="*/ 3489712 w 7467600"/>
              <a:gd name="connsiteY764" fmla="*/ 485386 h 6858000"/>
              <a:gd name="connsiteX765" fmla="*/ 3182994 w 7467600"/>
              <a:gd name="connsiteY765" fmla="*/ 828265 h 6858000"/>
              <a:gd name="connsiteX766" fmla="*/ 2892114 w 7467600"/>
              <a:gd name="connsiteY766" fmla="*/ 1172635 h 6858000"/>
              <a:gd name="connsiteX767" fmla="*/ 3021459 w 7467600"/>
              <a:gd name="connsiteY767" fmla="*/ 1035385 h 6858000"/>
              <a:gd name="connsiteX768" fmla="*/ 3153873 w 7467600"/>
              <a:gd name="connsiteY768" fmla="*/ 898971 h 6858000"/>
              <a:gd name="connsiteX769" fmla="*/ 3276511 w 7467600"/>
              <a:gd name="connsiteY769" fmla="*/ 786423 h 6858000"/>
              <a:gd name="connsiteX770" fmla="*/ 3584154 w 7467600"/>
              <a:gd name="connsiteY770" fmla="*/ 448218 h 6858000"/>
              <a:gd name="connsiteX771" fmla="*/ 3624562 w 7467600"/>
              <a:gd name="connsiteY771" fmla="*/ 367041 h 6858000"/>
              <a:gd name="connsiteX772" fmla="*/ 3766672 w 7467600"/>
              <a:gd name="connsiteY772" fmla="*/ 359429 h 6858000"/>
              <a:gd name="connsiteX773" fmla="*/ 3996338 w 7467600"/>
              <a:gd name="connsiteY773" fmla="*/ 968237 h 6858000"/>
              <a:gd name="connsiteX774" fmla="*/ 3766672 w 7467600"/>
              <a:gd name="connsiteY774" fmla="*/ 359429 h 6858000"/>
              <a:gd name="connsiteX775" fmla="*/ 5805386 w 7467600"/>
              <a:gd name="connsiteY775" fmla="*/ 239240 h 6858000"/>
              <a:gd name="connsiteX776" fmla="*/ 5736947 w 7467600"/>
              <a:gd name="connsiteY776" fmla="*/ 261367 h 6858000"/>
              <a:gd name="connsiteX777" fmla="*/ 5427012 w 7467600"/>
              <a:gd name="connsiteY777" fmla="*/ 311272 h 6858000"/>
              <a:gd name="connsiteX778" fmla="*/ 5147818 w 7467600"/>
              <a:gd name="connsiteY778" fmla="*/ 322112 h 6858000"/>
              <a:gd name="connsiteX779" fmla="*/ 5060854 w 7467600"/>
              <a:gd name="connsiteY779" fmla="*/ 311882 h 6858000"/>
              <a:gd name="connsiteX780" fmla="*/ 4945989 w 7467600"/>
              <a:gd name="connsiteY780" fmla="*/ 300516 h 6858000"/>
              <a:gd name="connsiteX781" fmla="*/ 5410479 w 7467600"/>
              <a:gd name="connsiteY781" fmla="*/ 348434 h 6858000"/>
              <a:gd name="connsiteX782" fmla="*/ 5805386 w 7467600"/>
              <a:gd name="connsiteY782" fmla="*/ 239240 h 6858000"/>
              <a:gd name="connsiteX783" fmla="*/ 5905192 w 7467600"/>
              <a:gd name="connsiteY783" fmla="*/ 163079 h 6858000"/>
              <a:gd name="connsiteX784" fmla="*/ 5865655 w 7467600"/>
              <a:gd name="connsiteY784" fmla="*/ 171901 h 6858000"/>
              <a:gd name="connsiteX785" fmla="*/ 5259740 w 7467600"/>
              <a:gd name="connsiteY785" fmla="*/ 257013 h 6858000"/>
              <a:gd name="connsiteX786" fmla="*/ 5208466 w 7467600"/>
              <a:gd name="connsiteY786" fmla="*/ 257550 h 6858000"/>
              <a:gd name="connsiteX787" fmla="*/ 4980204 w 7467600"/>
              <a:gd name="connsiteY787" fmla="*/ 271903 h 6858000"/>
              <a:gd name="connsiteX788" fmla="*/ 5068068 w 7467600"/>
              <a:gd name="connsiteY788" fmla="*/ 282244 h 6858000"/>
              <a:gd name="connsiteX789" fmla="*/ 5153231 w 7467600"/>
              <a:gd name="connsiteY789" fmla="*/ 292240 h 6858000"/>
              <a:gd name="connsiteX790" fmla="*/ 5426491 w 7467600"/>
              <a:gd name="connsiteY790" fmla="*/ 281128 h 6858000"/>
              <a:gd name="connsiteX791" fmla="*/ 5731212 w 7467600"/>
              <a:gd name="connsiteY791" fmla="*/ 231951 h 6858000"/>
              <a:gd name="connsiteX792" fmla="*/ 5905192 w 7467600"/>
              <a:gd name="connsiteY792" fmla="*/ 163079 h 6858000"/>
              <a:gd name="connsiteX793" fmla="*/ 5944437 w 7467600"/>
              <a:gd name="connsiteY793" fmla="*/ 113829 h 6858000"/>
              <a:gd name="connsiteX794" fmla="*/ 5825032 w 7467600"/>
              <a:gd name="connsiteY794" fmla="*/ 146405 h 6858000"/>
              <a:gd name="connsiteX795" fmla="*/ 4955599 w 7467600"/>
              <a:gd name="connsiteY795" fmla="*/ 247008 h 6858000"/>
              <a:gd name="connsiteX796" fmla="*/ 5210104 w 7467600"/>
              <a:gd name="connsiteY796" fmla="*/ 228123 h 6858000"/>
              <a:gd name="connsiteX797" fmla="*/ 5261015 w 7467600"/>
              <a:gd name="connsiteY797" fmla="*/ 227087 h 6858000"/>
              <a:gd name="connsiteX798" fmla="*/ 5861181 w 7467600"/>
              <a:gd name="connsiteY798" fmla="*/ 143093 h 6858000"/>
              <a:gd name="connsiteX799" fmla="*/ 5961252 w 7467600"/>
              <a:gd name="connsiteY799" fmla="*/ 114820 h 6858000"/>
              <a:gd name="connsiteX800" fmla="*/ 5944437 w 7467600"/>
              <a:gd name="connsiteY800" fmla="*/ 113829 h 6858000"/>
              <a:gd name="connsiteX801" fmla="*/ 3882765 w 7467600"/>
              <a:gd name="connsiteY801" fmla="*/ 0 h 6858000"/>
              <a:gd name="connsiteX802" fmla="*/ 3995099 w 7467600"/>
              <a:gd name="connsiteY802" fmla="*/ 0 h 6858000"/>
              <a:gd name="connsiteX803" fmla="*/ 4163818 w 7467600"/>
              <a:gd name="connsiteY803" fmla="*/ 234104 h 6858000"/>
              <a:gd name="connsiteX804" fmla="*/ 4172099 w 7467600"/>
              <a:gd name="connsiteY804" fmla="*/ 234207 h 6858000"/>
              <a:gd name="connsiteX805" fmla="*/ 4784282 w 7467600"/>
              <a:gd name="connsiteY805" fmla="*/ 276561 h 6858000"/>
              <a:gd name="connsiteX806" fmla="*/ 4801687 w 7467600"/>
              <a:gd name="connsiteY806" fmla="*/ 267764 h 6858000"/>
              <a:gd name="connsiteX807" fmla="*/ 6082788 w 7467600"/>
              <a:gd name="connsiteY807" fmla="*/ 64119 h 6858000"/>
              <a:gd name="connsiteX808" fmla="*/ 6099442 w 7467600"/>
              <a:gd name="connsiteY808" fmla="*/ 82568 h 6858000"/>
              <a:gd name="connsiteX809" fmla="*/ 4804137 w 7467600"/>
              <a:gd name="connsiteY809" fmla="*/ 320931 h 6858000"/>
              <a:gd name="connsiteX810" fmla="*/ 4227047 w 7467600"/>
              <a:gd name="connsiteY810" fmla="*/ 313415 h 6858000"/>
              <a:gd name="connsiteX811" fmla="*/ 4346041 w 7467600"/>
              <a:gd name="connsiteY811" fmla="*/ 456086 h 6858000"/>
              <a:gd name="connsiteX812" fmla="*/ 4870967 w 7467600"/>
              <a:gd name="connsiteY812" fmla="*/ 963061 h 6858000"/>
              <a:gd name="connsiteX813" fmla="*/ 4889647 w 7467600"/>
              <a:gd name="connsiteY813" fmla="*/ 957147 h 6858000"/>
              <a:gd name="connsiteX814" fmla="*/ 5422504 w 7467600"/>
              <a:gd name="connsiteY814" fmla="*/ 805191 h 6858000"/>
              <a:gd name="connsiteX815" fmla="*/ 6087656 w 7467600"/>
              <a:gd name="connsiteY815" fmla="*/ 826703 h 6858000"/>
              <a:gd name="connsiteX816" fmla="*/ 6058717 w 7467600"/>
              <a:gd name="connsiteY816" fmla="*/ 865992 h 6858000"/>
              <a:gd name="connsiteX817" fmla="*/ 4974153 w 7467600"/>
              <a:gd name="connsiteY817" fmla="*/ 1045456 h 6858000"/>
              <a:gd name="connsiteX818" fmla="*/ 5627835 w 7467600"/>
              <a:gd name="connsiteY818" fmla="*/ 1472077 h 6858000"/>
              <a:gd name="connsiteX819" fmla="*/ 5629817 w 7467600"/>
              <a:gd name="connsiteY819" fmla="*/ 1471412 h 6858000"/>
              <a:gd name="connsiteX820" fmla="*/ 5634124 w 7467600"/>
              <a:gd name="connsiteY820" fmla="*/ 1470572 h 6858000"/>
              <a:gd name="connsiteX821" fmla="*/ 5755832 w 7467600"/>
              <a:gd name="connsiteY821" fmla="*/ 1383886 h 6858000"/>
              <a:gd name="connsiteX822" fmla="*/ 6014186 w 7467600"/>
              <a:gd name="connsiteY822" fmla="*/ 1279799 h 6858000"/>
              <a:gd name="connsiteX823" fmla="*/ 6901619 w 7467600"/>
              <a:gd name="connsiteY823" fmla="*/ 1047874 h 6858000"/>
              <a:gd name="connsiteX824" fmla="*/ 6931566 w 7467600"/>
              <a:gd name="connsiteY824" fmla="*/ 1062034 h 6858000"/>
              <a:gd name="connsiteX825" fmla="*/ 5790982 w 7467600"/>
              <a:gd name="connsiteY825" fmla="*/ 1561380 h 6858000"/>
              <a:gd name="connsiteX826" fmla="*/ 6188971 w 7467600"/>
              <a:gd name="connsiteY826" fmla="*/ 1755168 h 6858000"/>
              <a:gd name="connsiteX827" fmla="*/ 6202446 w 7467600"/>
              <a:gd name="connsiteY827" fmla="*/ 1752268 h 6858000"/>
              <a:gd name="connsiteX828" fmla="*/ 7179560 w 7467600"/>
              <a:gd name="connsiteY828" fmla="*/ 1467551 h 6858000"/>
              <a:gd name="connsiteX829" fmla="*/ 7158730 w 7467600"/>
              <a:gd name="connsiteY829" fmla="*/ 1507835 h 6858000"/>
              <a:gd name="connsiteX830" fmla="*/ 6326959 w 7467600"/>
              <a:gd name="connsiteY830" fmla="*/ 1817686 h 6858000"/>
              <a:gd name="connsiteX831" fmla="*/ 6537433 w 7467600"/>
              <a:gd name="connsiteY831" fmla="*/ 1907790 h 6858000"/>
              <a:gd name="connsiteX832" fmla="*/ 6550221 w 7467600"/>
              <a:gd name="connsiteY832" fmla="*/ 1910729 h 6858000"/>
              <a:gd name="connsiteX833" fmla="*/ 6964438 w 7467600"/>
              <a:gd name="connsiteY833" fmla="*/ 2209505 h 6858000"/>
              <a:gd name="connsiteX834" fmla="*/ 7367862 w 7467600"/>
              <a:gd name="connsiteY834" fmla="*/ 2806833 h 6858000"/>
              <a:gd name="connsiteX835" fmla="*/ 7364329 w 7467600"/>
              <a:gd name="connsiteY835" fmla="*/ 2826907 h 6858000"/>
              <a:gd name="connsiteX836" fmla="*/ 7290545 w 7467600"/>
              <a:gd name="connsiteY836" fmla="*/ 2850663 h 6858000"/>
              <a:gd name="connsiteX837" fmla="*/ 6472036 w 7467600"/>
              <a:gd name="connsiteY837" fmla="*/ 1959003 h 6858000"/>
              <a:gd name="connsiteX838" fmla="*/ 5792897 w 7467600"/>
              <a:gd name="connsiteY838" fmla="*/ 1647747 h 6858000"/>
              <a:gd name="connsiteX839" fmla="*/ 5842751 w 7467600"/>
              <a:gd name="connsiteY839" fmla="*/ 1816112 h 6858000"/>
              <a:gd name="connsiteX840" fmla="*/ 5847424 w 7467600"/>
              <a:gd name="connsiteY840" fmla="*/ 1815776 h 6858000"/>
              <a:gd name="connsiteX841" fmla="*/ 6399821 w 7467600"/>
              <a:gd name="connsiteY841" fmla="*/ 2344799 h 6858000"/>
              <a:gd name="connsiteX842" fmla="*/ 6323232 w 7467600"/>
              <a:gd name="connsiteY842" fmla="*/ 2389634 h 6858000"/>
              <a:gd name="connsiteX843" fmla="*/ 5942958 w 7467600"/>
              <a:gd name="connsiteY843" fmla="*/ 2077708 h 6858000"/>
              <a:gd name="connsiteX844" fmla="*/ 5921559 w 7467600"/>
              <a:gd name="connsiteY844" fmla="*/ 2378596 h 6858000"/>
              <a:gd name="connsiteX845" fmla="*/ 5817651 w 7467600"/>
              <a:gd name="connsiteY845" fmla="*/ 3023919 h 6858000"/>
              <a:gd name="connsiteX846" fmla="*/ 5729634 w 7467600"/>
              <a:gd name="connsiteY846" fmla="*/ 3051849 h 6858000"/>
              <a:gd name="connsiteX847" fmla="*/ 5611018 w 7467600"/>
              <a:gd name="connsiteY847" fmla="*/ 2316769 h 6858000"/>
              <a:gd name="connsiteX848" fmla="*/ 5687608 w 7467600"/>
              <a:gd name="connsiteY848" fmla="*/ 2039972 h 6858000"/>
              <a:gd name="connsiteX849" fmla="*/ 5657554 w 7467600"/>
              <a:gd name="connsiteY849" fmla="*/ 1576445 h 6858000"/>
              <a:gd name="connsiteX850" fmla="*/ 5150475 w 7467600"/>
              <a:gd name="connsiteY850" fmla="*/ 1274012 h 6858000"/>
              <a:gd name="connsiteX851" fmla="*/ 5349142 w 7467600"/>
              <a:gd name="connsiteY851" fmla="*/ 2204405 h 6858000"/>
              <a:gd name="connsiteX852" fmla="*/ 5262214 w 7467600"/>
              <a:gd name="connsiteY852" fmla="*/ 2233836 h 6858000"/>
              <a:gd name="connsiteX853" fmla="*/ 4981539 w 7467600"/>
              <a:gd name="connsiteY853" fmla="*/ 1542201 h 6858000"/>
              <a:gd name="connsiteX854" fmla="*/ 4958461 w 7467600"/>
              <a:gd name="connsiteY854" fmla="*/ 1136957 h 6858000"/>
              <a:gd name="connsiteX855" fmla="*/ 4655015 w 7467600"/>
              <a:gd name="connsiteY855" fmla="*/ 891426 h 6858000"/>
              <a:gd name="connsiteX856" fmla="*/ 4348002 w 7467600"/>
              <a:gd name="connsiteY856" fmla="*/ 2205895 h 6858000"/>
              <a:gd name="connsiteX857" fmla="*/ 4262250 w 7467600"/>
              <a:gd name="connsiteY857" fmla="*/ 2219972 h 6858000"/>
              <a:gd name="connsiteX858" fmla="*/ 4550611 w 7467600"/>
              <a:gd name="connsiteY858" fmla="*/ 817540 h 6858000"/>
              <a:gd name="connsiteX859" fmla="*/ 4564418 w 7467600"/>
              <a:gd name="connsiteY859" fmla="*/ 808293 h 6858000"/>
              <a:gd name="connsiteX860" fmla="*/ 4266388 w 7467600"/>
              <a:gd name="connsiteY860" fmla="*/ 500083 h 6858000"/>
              <a:gd name="connsiteX861" fmla="*/ 4032842 w 7467600"/>
              <a:gd name="connsiteY861" fmla="*/ 211809 h 6858000"/>
              <a:gd name="connsiteX862" fmla="*/ 3882765 w 7467600"/>
              <a:gd name="connsiteY862" fmla="*/ 0 h 6858000"/>
              <a:gd name="connsiteX863" fmla="*/ 3721337 w 7467600"/>
              <a:gd name="connsiteY863" fmla="*/ 0 h 6858000"/>
              <a:gd name="connsiteX864" fmla="*/ 3797544 w 7467600"/>
              <a:gd name="connsiteY864" fmla="*/ 0 h 6858000"/>
              <a:gd name="connsiteX865" fmla="*/ 3775734 w 7467600"/>
              <a:gd name="connsiteY865" fmla="*/ 95131 h 6858000"/>
              <a:gd name="connsiteX866" fmla="*/ 3724807 w 7467600"/>
              <a:gd name="connsiteY866" fmla="*/ 272257 h 6858000"/>
              <a:gd name="connsiteX867" fmla="*/ 3726844 w 7467600"/>
              <a:gd name="connsiteY867" fmla="*/ 282988 h 6858000"/>
              <a:gd name="connsiteX868" fmla="*/ 3742664 w 7467600"/>
              <a:gd name="connsiteY868" fmla="*/ 279918 h 6858000"/>
              <a:gd name="connsiteX869" fmla="*/ 4103910 w 7467600"/>
              <a:gd name="connsiteY869" fmla="*/ 1161917 h 6858000"/>
              <a:gd name="connsiteX870" fmla="*/ 4020269 w 7467600"/>
              <a:gd name="connsiteY870" fmla="*/ 1200406 h 6858000"/>
              <a:gd name="connsiteX871" fmla="*/ 3674882 w 7467600"/>
              <a:gd name="connsiteY871" fmla="*/ 488524 h 6858000"/>
              <a:gd name="connsiteX872" fmla="*/ 3132682 w 7467600"/>
              <a:gd name="connsiteY872" fmla="*/ 1072284 h 6858000"/>
              <a:gd name="connsiteX873" fmla="*/ 2716346 w 7467600"/>
              <a:gd name="connsiteY873" fmla="*/ 1276376 h 6858000"/>
              <a:gd name="connsiteX874" fmla="*/ 2716772 w 7467600"/>
              <a:gd name="connsiteY874" fmla="*/ 1255462 h 6858000"/>
              <a:gd name="connsiteX875" fmla="*/ 3471096 w 7467600"/>
              <a:gd name="connsiteY875" fmla="*/ 437072 h 6858000"/>
              <a:gd name="connsiteX876" fmla="*/ 3639057 w 7467600"/>
              <a:gd name="connsiteY876" fmla="*/ 286334 h 6858000"/>
              <a:gd name="connsiteX877" fmla="*/ 3640309 w 7467600"/>
              <a:gd name="connsiteY877" fmla="*/ 284664 h 6858000"/>
              <a:gd name="connsiteX878" fmla="*/ 3646022 w 7467600"/>
              <a:gd name="connsiteY878" fmla="*/ 276711 h 6858000"/>
              <a:gd name="connsiteX879" fmla="*/ 3707943 w 7467600"/>
              <a:gd name="connsiteY879" fmla="*/ 65958 h 6858000"/>
              <a:gd name="connsiteX880" fmla="*/ 3721337 w 7467600"/>
              <a:gd name="connsiteY880" fmla="*/ 0 h 6858000"/>
              <a:gd name="connsiteX881" fmla="*/ 2867960 w 7467600"/>
              <a:gd name="connsiteY881" fmla="*/ 0 h 6858000"/>
              <a:gd name="connsiteX882" fmla="*/ 2926351 w 7467600"/>
              <a:gd name="connsiteY882" fmla="*/ 0 h 6858000"/>
              <a:gd name="connsiteX883" fmla="*/ 2902823 w 7467600"/>
              <a:gd name="connsiteY883" fmla="*/ 262929 h 6858000"/>
              <a:gd name="connsiteX884" fmla="*/ 2940663 w 7467600"/>
              <a:gd name="connsiteY884" fmla="*/ 140884 h 6858000"/>
              <a:gd name="connsiteX885" fmla="*/ 2947039 w 7467600"/>
              <a:gd name="connsiteY885" fmla="*/ 122524 h 6858000"/>
              <a:gd name="connsiteX886" fmla="*/ 2984316 w 7467600"/>
              <a:gd name="connsiteY886" fmla="*/ 0 h 6858000"/>
              <a:gd name="connsiteX887" fmla="*/ 3016114 w 7467600"/>
              <a:gd name="connsiteY887" fmla="*/ 0 h 6858000"/>
              <a:gd name="connsiteX888" fmla="*/ 2979949 w 7467600"/>
              <a:gd name="connsiteY888" fmla="*/ 119274 h 6858000"/>
              <a:gd name="connsiteX889" fmla="*/ 3023879 w 7467600"/>
              <a:gd name="connsiteY889" fmla="*/ 0 h 6858000"/>
              <a:gd name="connsiteX890" fmla="*/ 3105400 w 7467600"/>
              <a:gd name="connsiteY890" fmla="*/ 0 h 6858000"/>
              <a:gd name="connsiteX891" fmla="*/ 3094669 w 7467600"/>
              <a:gd name="connsiteY891" fmla="*/ 30308 h 6858000"/>
              <a:gd name="connsiteX892" fmla="*/ 2901945 w 7467600"/>
              <a:gd name="connsiteY892" fmla="*/ 466538 h 6858000"/>
              <a:gd name="connsiteX893" fmla="*/ 2815209 w 7467600"/>
              <a:gd name="connsiteY893" fmla="*/ 497361 h 6858000"/>
              <a:gd name="connsiteX894" fmla="*/ 2844845 w 7467600"/>
              <a:gd name="connsiteY894" fmla="*/ 127638 h 6858000"/>
              <a:gd name="connsiteX895" fmla="*/ 2867960 w 7467600"/>
              <a:gd name="connsiteY895" fmla="*/ 0 h 6858000"/>
              <a:gd name="connsiteX896" fmla="*/ 1057230 w 7467600"/>
              <a:gd name="connsiteY896" fmla="*/ 0 h 6858000"/>
              <a:gd name="connsiteX897" fmla="*/ 1111003 w 7467600"/>
              <a:gd name="connsiteY897" fmla="*/ 0 h 6858000"/>
              <a:gd name="connsiteX898" fmla="*/ 1125553 w 7467600"/>
              <a:gd name="connsiteY898" fmla="*/ 52588 h 6858000"/>
              <a:gd name="connsiteX899" fmla="*/ 1304276 w 7467600"/>
              <a:gd name="connsiteY899" fmla="*/ 476275 h 6858000"/>
              <a:gd name="connsiteX900" fmla="*/ 1492066 w 7467600"/>
              <a:gd name="connsiteY900" fmla="*/ 886333 h 6858000"/>
              <a:gd name="connsiteX901" fmla="*/ 1423698 w 7467600"/>
              <a:gd name="connsiteY901" fmla="*/ 710817 h 6858000"/>
              <a:gd name="connsiteX902" fmla="*/ 1357609 w 7467600"/>
              <a:gd name="connsiteY902" fmla="*/ 532892 h 6858000"/>
              <a:gd name="connsiteX903" fmla="*/ 1309550 w 7467600"/>
              <a:gd name="connsiteY903" fmla="*/ 374031 h 6858000"/>
              <a:gd name="connsiteX904" fmla="*/ 1193673 w 7467600"/>
              <a:gd name="connsiteY904" fmla="*/ 49533 h 6858000"/>
              <a:gd name="connsiteX905" fmla="*/ 1164391 w 7467600"/>
              <a:gd name="connsiteY905" fmla="*/ 0 h 6858000"/>
              <a:gd name="connsiteX906" fmla="*/ 1200666 w 7467600"/>
              <a:gd name="connsiteY906" fmla="*/ 0 h 6858000"/>
              <a:gd name="connsiteX907" fmla="*/ 1223408 w 7467600"/>
              <a:gd name="connsiteY907" fmla="*/ 38996 h 6858000"/>
              <a:gd name="connsiteX908" fmla="*/ 1339635 w 7467600"/>
              <a:gd name="connsiteY908" fmla="*/ 365517 h 6858000"/>
              <a:gd name="connsiteX909" fmla="*/ 1387469 w 7467600"/>
              <a:gd name="connsiteY909" fmla="*/ 523079 h 6858000"/>
              <a:gd name="connsiteX910" fmla="*/ 1452685 w 7467600"/>
              <a:gd name="connsiteY910" fmla="*/ 699806 h 6858000"/>
              <a:gd name="connsiteX911" fmla="*/ 1492092 w 7467600"/>
              <a:gd name="connsiteY911" fmla="*/ 800424 h 6858000"/>
              <a:gd name="connsiteX912" fmla="*/ 1455302 w 7467600"/>
              <a:gd name="connsiteY912" fmla="*/ 632913 h 6858000"/>
              <a:gd name="connsiteX913" fmla="*/ 1222336 w 7467600"/>
              <a:gd name="connsiteY913" fmla="*/ 9480 h 6858000"/>
              <a:gd name="connsiteX914" fmla="*/ 1214634 w 7467600"/>
              <a:gd name="connsiteY914" fmla="*/ 0 h 6858000"/>
              <a:gd name="connsiteX915" fmla="*/ 1289827 w 7467600"/>
              <a:gd name="connsiteY915" fmla="*/ 0 h 6858000"/>
              <a:gd name="connsiteX916" fmla="*/ 1321076 w 7467600"/>
              <a:gd name="connsiteY916" fmla="*/ 59722 h 6858000"/>
              <a:gd name="connsiteX917" fmla="*/ 1512579 w 7467600"/>
              <a:gd name="connsiteY917" fmla="*/ 626441 h 6858000"/>
              <a:gd name="connsiteX918" fmla="*/ 1506076 w 7467600"/>
              <a:gd name="connsiteY918" fmla="*/ 1089289 h 6858000"/>
              <a:gd name="connsiteX919" fmla="*/ 1486346 w 7467600"/>
              <a:gd name="connsiteY919" fmla="*/ 1079919 h 6858000"/>
              <a:gd name="connsiteX920" fmla="*/ 1070511 w 7467600"/>
              <a:gd name="connsiteY920" fmla="*/ 48609 h 6858000"/>
              <a:gd name="connsiteX921" fmla="*/ 1057230 w 7467600"/>
              <a:gd name="connsiteY921" fmla="*/ 0 h 6858000"/>
              <a:gd name="connsiteX922" fmla="*/ 43151 w 7467600"/>
              <a:gd name="connsiteY922" fmla="*/ 0 h 6858000"/>
              <a:gd name="connsiteX923" fmla="*/ 95283 w 7467600"/>
              <a:gd name="connsiteY923" fmla="*/ 0 h 6858000"/>
              <a:gd name="connsiteX924" fmla="*/ 300708 w 7467600"/>
              <a:gd name="connsiteY924" fmla="*/ 154571 h 6858000"/>
              <a:gd name="connsiteX925" fmla="*/ 530414 w 7467600"/>
              <a:gd name="connsiteY925" fmla="*/ 354673 h 6858000"/>
              <a:gd name="connsiteX926" fmla="*/ 333785 w 7467600"/>
              <a:gd name="connsiteY926" fmla="*/ 161564 h 6858000"/>
              <a:gd name="connsiteX927" fmla="*/ 147005 w 7467600"/>
              <a:gd name="connsiteY927" fmla="*/ 0 h 6858000"/>
              <a:gd name="connsiteX928" fmla="*/ 272509 w 7467600"/>
              <a:gd name="connsiteY928" fmla="*/ 0 h 6858000"/>
              <a:gd name="connsiteX929" fmla="*/ 326276 w 7467600"/>
              <a:gd name="connsiteY929" fmla="*/ 45847 h 6858000"/>
              <a:gd name="connsiteX930" fmla="*/ 823759 w 7467600"/>
              <a:gd name="connsiteY930" fmla="*/ 574145 h 6858000"/>
              <a:gd name="connsiteX931" fmla="*/ 811254 w 7467600"/>
              <a:gd name="connsiteY931" fmla="*/ 665546 h 6858000"/>
              <a:gd name="connsiteX932" fmla="*/ 154042 w 7467600"/>
              <a:gd name="connsiteY932" fmla="*/ 261522 h 6858000"/>
              <a:gd name="connsiteX933" fmla="*/ 13550 w 7467600"/>
              <a:gd name="connsiteY933" fmla="*/ 158423 h 6858000"/>
              <a:gd name="connsiteX934" fmla="*/ 0 w 7467600"/>
              <a:gd name="connsiteY934" fmla="*/ 146618 h 6858000"/>
              <a:gd name="connsiteX935" fmla="*/ 0 w 7467600"/>
              <a:gd name="connsiteY935" fmla="*/ 59161 h 6858000"/>
              <a:gd name="connsiteX936" fmla="*/ 45427 w 7467600"/>
              <a:gd name="connsiteY936" fmla="*/ 101078 h 6858000"/>
              <a:gd name="connsiteX937" fmla="*/ 630103 w 7467600"/>
              <a:gd name="connsiteY937" fmla="*/ 485885 h 6858000"/>
              <a:gd name="connsiteX938" fmla="*/ 532040 w 7467600"/>
              <a:gd name="connsiteY938" fmla="*/ 399359 h 6858000"/>
              <a:gd name="connsiteX939" fmla="*/ 517618 w 7467600"/>
              <a:gd name="connsiteY939" fmla="*/ 385726 h 6858000"/>
              <a:gd name="connsiteX940" fmla="*/ 285074 w 7467600"/>
              <a:gd name="connsiteY940" fmla="*/ 182755 h 6858000"/>
              <a:gd name="connsiteX941" fmla="*/ 43151 w 7467600"/>
              <a:gd name="connsiteY94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289862 w 7467600"/>
              <a:gd name="connsiteY8" fmla="*/ 6659827 h 6858000"/>
              <a:gd name="connsiteX9" fmla="*/ 1019354 w 7467600"/>
              <a:gd name="connsiteY9" fmla="*/ 6315006 h 6858000"/>
              <a:gd name="connsiteX10" fmla="*/ 441046 w 7467600"/>
              <a:gd name="connsiteY10" fmla="*/ 6691153 h 6858000"/>
              <a:gd name="connsiteX11" fmla="*/ 1019354 w 7467600"/>
              <a:gd name="connsiteY11" fmla="*/ 6315006 h 6858000"/>
              <a:gd name="connsiteX12" fmla="*/ 991680 w 7467600"/>
              <a:gd name="connsiteY12" fmla="*/ 6298413 h 6858000"/>
              <a:gd name="connsiteX13" fmla="*/ 409060 w 7467600"/>
              <a:gd name="connsiteY13" fmla="*/ 6671470 h 6858000"/>
              <a:gd name="connsiteX14" fmla="*/ 991680 w 7467600"/>
              <a:gd name="connsiteY14" fmla="*/ 6298413 h 6858000"/>
              <a:gd name="connsiteX15" fmla="*/ 103333 w 7467600"/>
              <a:gd name="connsiteY15" fmla="*/ 5699602 h 6858000"/>
              <a:gd name="connsiteX16" fmla="*/ 233938 w 7467600"/>
              <a:gd name="connsiteY16" fmla="*/ 5809416 h 6858000"/>
              <a:gd name="connsiteX17" fmla="*/ 883580 w 7467600"/>
              <a:gd name="connsiteY17" fmla="*/ 6180710 h 6858000"/>
              <a:gd name="connsiteX18" fmla="*/ 487337 w 7467600"/>
              <a:gd name="connsiteY18" fmla="*/ 5950182 h 6858000"/>
              <a:gd name="connsiteX19" fmla="*/ 354051 w 7467600"/>
              <a:gd name="connsiteY19" fmla="*/ 5854912 h 6858000"/>
              <a:gd name="connsiteX20" fmla="*/ 195436 w 7467600"/>
              <a:gd name="connsiteY20" fmla="*/ 5755068 h 6858000"/>
              <a:gd name="connsiteX21" fmla="*/ 103333 w 7467600"/>
              <a:gd name="connsiteY21" fmla="*/ 5699602 h 6858000"/>
              <a:gd name="connsiteX22" fmla="*/ 5539432 w 7467600"/>
              <a:gd name="connsiteY22" fmla="*/ 5642928 h 6858000"/>
              <a:gd name="connsiteX23" fmla="*/ 5555462 w 7467600"/>
              <a:gd name="connsiteY23" fmla="*/ 5694454 h 6858000"/>
              <a:gd name="connsiteX24" fmla="*/ 5828270 w 7467600"/>
              <a:gd name="connsiteY24" fmla="*/ 6320663 h 6858000"/>
              <a:gd name="connsiteX25" fmla="*/ 5947416 w 7467600"/>
              <a:gd name="connsiteY25" fmla="*/ 6574846 h 6858000"/>
              <a:gd name="connsiteX26" fmla="*/ 5539432 w 7467600"/>
              <a:gd name="connsiteY26" fmla="*/ 5642928 h 6858000"/>
              <a:gd name="connsiteX27" fmla="*/ 51253 w 7467600"/>
              <a:gd name="connsiteY27" fmla="*/ 5631825 h 6858000"/>
              <a:gd name="connsiteX28" fmla="*/ 211622 w 7467600"/>
              <a:gd name="connsiteY28" fmla="*/ 5728803 h 6858000"/>
              <a:gd name="connsiteX29" fmla="*/ 371652 w 7467600"/>
              <a:gd name="connsiteY29" fmla="*/ 5829062 h 6858000"/>
              <a:gd name="connsiteX30" fmla="*/ 505903 w 7467600"/>
              <a:gd name="connsiteY30" fmla="*/ 5925221 h 6858000"/>
              <a:gd name="connsiteX31" fmla="*/ 899240 w 7467600"/>
              <a:gd name="connsiteY31" fmla="*/ 6153068 h 6858000"/>
              <a:gd name="connsiteX32" fmla="*/ 988114 w 7467600"/>
              <a:gd name="connsiteY32" fmla="*/ 6174204 h 6858000"/>
              <a:gd name="connsiteX33" fmla="*/ 845971 w 7467600"/>
              <a:gd name="connsiteY33" fmla="*/ 6067177 h 6858000"/>
              <a:gd name="connsiteX34" fmla="*/ 448057 w 7467600"/>
              <a:gd name="connsiteY34" fmla="*/ 5841376 h 6858000"/>
              <a:gd name="connsiteX35" fmla="*/ 51253 w 7467600"/>
              <a:gd name="connsiteY35" fmla="*/ 5631825 h 6858000"/>
              <a:gd name="connsiteX36" fmla="*/ 2606687 w 7467600"/>
              <a:gd name="connsiteY36" fmla="*/ 5630718 h 6858000"/>
              <a:gd name="connsiteX37" fmla="*/ 2645658 w 7467600"/>
              <a:gd name="connsiteY37" fmla="*/ 6640259 h 6858000"/>
              <a:gd name="connsiteX38" fmla="*/ 2606687 w 7467600"/>
              <a:gd name="connsiteY38" fmla="*/ 5630718 h 6858000"/>
              <a:gd name="connsiteX39" fmla="*/ 3642057 w 7467600"/>
              <a:gd name="connsiteY39" fmla="*/ 5573487 h 6858000"/>
              <a:gd name="connsiteX40" fmla="*/ 3632981 w 7467600"/>
              <a:gd name="connsiteY40" fmla="*/ 5579437 h 6858000"/>
              <a:gd name="connsiteX41" fmla="*/ 3382436 w 7467600"/>
              <a:gd name="connsiteY41" fmla="*/ 5952726 h 6858000"/>
              <a:gd name="connsiteX42" fmla="*/ 3191929 w 7467600"/>
              <a:gd name="connsiteY42" fmla="*/ 6662669 h 6858000"/>
              <a:gd name="connsiteX43" fmla="*/ 3369898 w 7467600"/>
              <a:gd name="connsiteY43" fmla="*/ 6081771 h 6858000"/>
              <a:gd name="connsiteX44" fmla="*/ 3642057 w 7467600"/>
              <a:gd name="connsiteY44" fmla="*/ 5573487 h 6858000"/>
              <a:gd name="connsiteX45" fmla="*/ 2650666 w 7467600"/>
              <a:gd name="connsiteY45" fmla="*/ 5530686 h 6858000"/>
              <a:gd name="connsiteX46" fmla="*/ 2650249 w 7467600"/>
              <a:gd name="connsiteY46" fmla="*/ 5532101 h 6858000"/>
              <a:gd name="connsiteX47" fmla="*/ 2663808 w 7467600"/>
              <a:gd name="connsiteY47" fmla="*/ 6535215 h 6858000"/>
              <a:gd name="connsiteX48" fmla="*/ 2665418 w 7467600"/>
              <a:gd name="connsiteY48" fmla="*/ 6132756 h 6858000"/>
              <a:gd name="connsiteX49" fmla="*/ 2650666 w 7467600"/>
              <a:gd name="connsiteY49" fmla="*/ 5530686 h 6858000"/>
              <a:gd name="connsiteX50" fmla="*/ 2680277 w 7467600"/>
              <a:gd name="connsiteY50" fmla="*/ 5479204 h 6858000"/>
              <a:gd name="connsiteX51" fmla="*/ 2678972 w 7467600"/>
              <a:gd name="connsiteY51" fmla="*/ 5481582 h 6858000"/>
              <a:gd name="connsiteX52" fmla="*/ 2696666 w 7467600"/>
              <a:gd name="connsiteY52" fmla="*/ 6133836 h 6858000"/>
              <a:gd name="connsiteX53" fmla="*/ 2695769 w 7467600"/>
              <a:gd name="connsiteY53" fmla="*/ 6390955 h 6858000"/>
              <a:gd name="connsiteX54" fmla="*/ 2739893 w 7467600"/>
              <a:gd name="connsiteY54" fmla="*/ 6108357 h 6858000"/>
              <a:gd name="connsiteX55" fmla="*/ 2680277 w 7467600"/>
              <a:gd name="connsiteY55" fmla="*/ 5479204 h 6858000"/>
              <a:gd name="connsiteX56" fmla="*/ 1132195 w 7467600"/>
              <a:gd name="connsiteY56" fmla="*/ 5467980 h 6858000"/>
              <a:gd name="connsiteX57" fmla="*/ 1679056 w 7467600"/>
              <a:gd name="connsiteY57" fmla="*/ 5516907 h 6858000"/>
              <a:gd name="connsiteX58" fmla="*/ 2128648 w 7467600"/>
              <a:gd name="connsiteY58" fmla="*/ 5474249 h 6858000"/>
              <a:gd name="connsiteX59" fmla="*/ 1825619 w 7467600"/>
              <a:gd name="connsiteY59" fmla="*/ 5478447 h 6858000"/>
              <a:gd name="connsiteX60" fmla="*/ 1737798 w 7467600"/>
              <a:gd name="connsiteY60" fmla="*/ 5483353 h 6858000"/>
              <a:gd name="connsiteX61" fmla="*/ 1132195 w 7467600"/>
              <a:gd name="connsiteY61" fmla="*/ 5467980 h 6858000"/>
              <a:gd name="connsiteX62" fmla="*/ 1456157 w 7467600"/>
              <a:gd name="connsiteY62" fmla="*/ 5371404 h 6858000"/>
              <a:gd name="connsiteX63" fmla="*/ 1244432 w 7467600"/>
              <a:gd name="connsiteY63" fmla="*/ 5385601 h 6858000"/>
              <a:gd name="connsiteX64" fmla="*/ 973990 w 7467600"/>
              <a:gd name="connsiteY64" fmla="*/ 5424940 h 6858000"/>
              <a:gd name="connsiteX65" fmla="*/ 1103809 w 7467600"/>
              <a:gd name="connsiteY65" fmla="*/ 5433720 h 6858000"/>
              <a:gd name="connsiteX66" fmla="*/ 1123454 w 7467600"/>
              <a:gd name="connsiteY66" fmla="*/ 5435727 h 6858000"/>
              <a:gd name="connsiteX67" fmla="*/ 1737017 w 7467600"/>
              <a:gd name="connsiteY67" fmla="*/ 5452183 h 6858000"/>
              <a:gd name="connsiteX68" fmla="*/ 1824397 w 7467600"/>
              <a:gd name="connsiteY68" fmla="*/ 5447757 h 6858000"/>
              <a:gd name="connsiteX69" fmla="*/ 2070059 w 7467600"/>
              <a:gd name="connsiteY69" fmla="*/ 5441660 h 6858000"/>
              <a:gd name="connsiteX70" fmla="*/ 1456157 w 7467600"/>
              <a:gd name="connsiteY70" fmla="*/ 5371404 h 6858000"/>
              <a:gd name="connsiteX71" fmla="*/ 4988186 w 7467600"/>
              <a:gd name="connsiteY71" fmla="*/ 5216467 h 6858000"/>
              <a:gd name="connsiteX72" fmla="*/ 4777334 w 7467600"/>
              <a:gd name="connsiteY72" fmla="*/ 5406072 h 6858000"/>
              <a:gd name="connsiteX73" fmla="*/ 4718341 w 7467600"/>
              <a:gd name="connsiteY73" fmla="*/ 5468043 h 6858000"/>
              <a:gd name="connsiteX74" fmla="*/ 4604655 w 7467600"/>
              <a:gd name="connsiteY74" fmla="*/ 5583434 h 6858000"/>
              <a:gd name="connsiteX75" fmla="*/ 4565074 w 7467600"/>
              <a:gd name="connsiteY75" fmla="*/ 5618550 h 6858000"/>
              <a:gd name="connsiteX76" fmla="*/ 4988186 w 7467600"/>
              <a:gd name="connsiteY76" fmla="*/ 5216467 h 6858000"/>
              <a:gd name="connsiteX77" fmla="*/ 4978032 w 7467600"/>
              <a:gd name="connsiteY77" fmla="*/ 5183809 h 6858000"/>
              <a:gd name="connsiteX78" fmla="*/ 4463413 w 7467600"/>
              <a:gd name="connsiteY78" fmla="*/ 5615162 h 6858000"/>
              <a:gd name="connsiteX79" fmla="*/ 4358134 w 7467600"/>
              <a:gd name="connsiteY79" fmla="*/ 5742791 h 6858000"/>
              <a:gd name="connsiteX80" fmla="*/ 4376219 w 7467600"/>
              <a:gd name="connsiteY80" fmla="*/ 5729027 h 6858000"/>
              <a:gd name="connsiteX81" fmla="*/ 4582340 w 7467600"/>
              <a:gd name="connsiteY81" fmla="*/ 5561037 h 6858000"/>
              <a:gd name="connsiteX82" fmla="*/ 4694684 w 7467600"/>
              <a:gd name="connsiteY82" fmla="*/ 5447098 h 6858000"/>
              <a:gd name="connsiteX83" fmla="*/ 4754123 w 7467600"/>
              <a:gd name="connsiteY83" fmla="*/ 5384643 h 6858000"/>
              <a:gd name="connsiteX84" fmla="*/ 4978032 w 7467600"/>
              <a:gd name="connsiteY84" fmla="*/ 5183809 h 6858000"/>
              <a:gd name="connsiteX85" fmla="*/ 1903353 w 7467600"/>
              <a:gd name="connsiteY85" fmla="*/ 5044827 h 6858000"/>
              <a:gd name="connsiteX86" fmla="*/ 1936931 w 7467600"/>
              <a:gd name="connsiteY86" fmla="*/ 5093954 h 6858000"/>
              <a:gd name="connsiteX87" fmla="*/ 2195868 w 7467600"/>
              <a:gd name="connsiteY87" fmla="*/ 5396574 h 6858000"/>
              <a:gd name="connsiteX88" fmla="*/ 2088852 w 7467600"/>
              <a:gd name="connsiteY88" fmla="*/ 5166123 h 6858000"/>
              <a:gd name="connsiteX89" fmla="*/ 1958241 w 7467600"/>
              <a:gd name="connsiteY89" fmla="*/ 5067955 h 6858000"/>
              <a:gd name="connsiteX90" fmla="*/ 1903353 w 7467600"/>
              <a:gd name="connsiteY90" fmla="*/ 5044827 h 6858000"/>
              <a:gd name="connsiteX91" fmla="*/ 1979378 w 7467600"/>
              <a:gd name="connsiteY91" fmla="*/ 4769504 h 6858000"/>
              <a:gd name="connsiteX92" fmla="*/ 2882120 w 7467600"/>
              <a:gd name="connsiteY92" fmla="*/ 5064547 h 6858000"/>
              <a:gd name="connsiteX93" fmla="*/ 2793103 w 7467600"/>
              <a:gd name="connsiteY93" fmla="*/ 5039699 h 6858000"/>
              <a:gd name="connsiteX94" fmla="*/ 2770041 w 7467600"/>
              <a:gd name="connsiteY94" fmla="*/ 5033634 h 6858000"/>
              <a:gd name="connsiteX95" fmla="*/ 1979378 w 7467600"/>
              <a:gd name="connsiteY95" fmla="*/ 4769504 h 6858000"/>
              <a:gd name="connsiteX96" fmla="*/ 1927410 w 7467600"/>
              <a:gd name="connsiteY96" fmla="*/ 4716164 h 6858000"/>
              <a:gd name="connsiteX97" fmla="*/ 1959587 w 7467600"/>
              <a:gd name="connsiteY97" fmla="*/ 4728849 h 6858000"/>
              <a:gd name="connsiteX98" fmla="*/ 2777707 w 7467600"/>
              <a:gd name="connsiteY98" fmla="*/ 5003991 h 6858000"/>
              <a:gd name="connsiteX99" fmla="*/ 2800768 w 7467600"/>
              <a:gd name="connsiteY99" fmla="*/ 5010056 h 6858000"/>
              <a:gd name="connsiteX100" fmla="*/ 2879408 w 7467600"/>
              <a:gd name="connsiteY100" fmla="*/ 5031590 h 6858000"/>
              <a:gd name="connsiteX101" fmla="*/ 2862295 w 7467600"/>
              <a:gd name="connsiteY101" fmla="*/ 5022958 h 6858000"/>
              <a:gd name="connsiteX102" fmla="*/ 2813343 w 7467600"/>
              <a:gd name="connsiteY102" fmla="*/ 4998369 h 6858000"/>
              <a:gd name="connsiteX103" fmla="*/ 2646245 w 7467600"/>
              <a:gd name="connsiteY103" fmla="*/ 4930999 h 6858000"/>
              <a:gd name="connsiteX104" fmla="*/ 1999243 w 7467600"/>
              <a:gd name="connsiteY104" fmla="*/ 4730524 h 6858000"/>
              <a:gd name="connsiteX105" fmla="*/ 1979527 w 7467600"/>
              <a:gd name="connsiteY105" fmla="*/ 4726651 h 6858000"/>
              <a:gd name="connsiteX106" fmla="*/ 1927410 w 7467600"/>
              <a:gd name="connsiteY106" fmla="*/ 4716164 h 6858000"/>
              <a:gd name="connsiteX107" fmla="*/ 1997014 w 7467600"/>
              <a:gd name="connsiteY107" fmla="*/ 4698007 h 6858000"/>
              <a:gd name="connsiteX108" fmla="*/ 2005458 w 7467600"/>
              <a:gd name="connsiteY108" fmla="*/ 4699540 h 6858000"/>
              <a:gd name="connsiteX109" fmla="*/ 2657186 w 7467600"/>
              <a:gd name="connsiteY109" fmla="*/ 4901687 h 6858000"/>
              <a:gd name="connsiteX110" fmla="*/ 2826662 w 7467600"/>
              <a:gd name="connsiteY110" fmla="*/ 4970362 h 6858000"/>
              <a:gd name="connsiteX111" fmla="*/ 2876100 w 7467600"/>
              <a:gd name="connsiteY111" fmla="*/ 4995397 h 6858000"/>
              <a:gd name="connsiteX112" fmla="*/ 3042600 w 7467600"/>
              <a:gd name="connsiteY112" fmla="*/ 5059532 h 6858000"/>
              <a:gd name="connsiteX113" fmla="*/ 1997014 w 7467600"/>
              <a:gd name="connsiteY113" fmla="*/ 4698007 h 6858000"/>
              <a:gd name="connsiteX114" fmla="*/ 2305292 w 7467600"/>
              <a:gd name="connsiteY114" fmla="*/ 4219492 h 6858000"/>
              <a:gd name="connsiteX115" fmla="*/ 3360922 w 7467600"/>
              <a:gd name="connsiteY115" fmla="*/ 4529373 h 6858000"/>
              <a:gd name="connsiteX116" fmla="*/ 3492420 w 7467600"/>
              <a:gd name="connsiteY116" fmla="*/ 4510145 h 6858000"/>
              <a:gd name="connsiteX117" fmla="*/ 3364086 w 7467600"/>
              <a:gd name="connsiteY117" fmla="*/ 4480340 h 6858000"/>
              <a:gd name="connsiteX118" fmla="*/ 3225818 w 7467600"/>
              <a:gd name="connsiteY118" fmla="*/ 4411822 h 6858000"/>
              <a:gd name="connsiteX119" fmla="*/ 3129696 w 7467600"/>
              <a:gd name="connsiteY119" fmla="*/ 4360704 h 6858000"/>
              <a:gd name="connsiteX120" fmla="*/ 2814545 w 7467600"/>
              <a:gd name="connsiteY120" fmla="*/ 4282955 h 6858000"/>
              <a:gd name="connsiteX121" fmla="*/ 2305292 w 7467600"/>
              <a:gd name="connsiteY121" fmla="*/ 4219492 h 6858000"/>
              <a:gd name="connsiteX122" fmla="*/ 2626982 w 7467600"/>
              <a:gd name="connsiteY122" fmla="*/ 4206450 h 6858000"/>
              <a:gd name="connsiteX123" fmla="*/ 2490617 w 7467600"/>
              <a:gd name="connsiteY123" fmla="*/ 4206951 h 6858000"/>
              <a:gd name="connsiteX124" fmla="*/ 2819869 w 7467600"/>
              <a:gd name="connsiteY124" fmla="*/ 4252936 h 6858000"/>
              <a:gd name="connsiteX125" fmla="*/ 3143018 w 7467600"/>
              <a:gd name="connsiteY125" fmla="*/ 4332698 h 6858000"/>
              <a:gd name="connsiteX126" fmla="*/ 3241520 w 7467600"/>
              <a:gd name="connsiteY126" fmla="*/ 4385112 h 6858000"/>
              <a:gd name="connsiteX127" fmla="*/ 3374575 w 7467600"/>
              <a:gd name="connsiteY127" fmla="*/ 4451517 h 6858000"/>
              <a:gd name="connsiteX128" fmla="*/ 3505221 w 7467600"/>
              <a:gd name="connsiteY128" fmla="*/ 4480757 h 6858000"/>
              <a:gd name="connsiteX129" fmla="*/ 2626982 w 7467600"/>
              <a:gd name="connsiteY129" fmla="*/ 4206450 h 6858000"/>
              <a:gd name="connsiteX130" fmla="*/ 1310106 w 7467600"/>
              <a:gd name="connsiteY130" fmla="*/ 3943217 h 6858000"/>
              <a:gd name="connsiteX131" fmla="*/ 854994 w 7467600"/>
              <a:gd name="connsiteY131" fmla="*/ 4399136 h 6858000"/>
              <a:gd name="connsiteX132" fmla="*/ 742462 w 7467600"/>
              <a:gd name="connsiteY132" fmla="*/ 4594648 h 6858000"/>
              <a:gd name="connsiteX133" fmla="*/ 820602 w 7467600"/>
              <a:gd name="connsiteY133" fmla="*/ 4485915 h 6858000"/>
              <a:gd name="connsiteX134" fmla="*/ 878295 w 7467600"/>
              <a:gd name="connsiteY134" fmla="*/ 4403594 h 6858000"/>
              <a:gd name="connsiteX135" fmla="*/ 1240607 w 7467600"/>
              <a:gd name="connsiteY135" fmla="*/ 4010401 h 6858000"/>
              <a:gd name="connsiteX136" fmla="*/ 1310106 w 7467600"/>
              <a:gd name="connsiteY136" fmla="*/ 3943217 h 6858000"/>
              <a:gd name="connsiteX137" fmla="*/ 1423113 w 7467600"/>
              <a:gd name="connsiteY137" fmla="*/ 3874565 h 6858000"/>
              <a:gd name="connsiteX138" fmla="*/ 1260565 w 7467600"/>
              <a:gd name="connsiteY138" fmla="*/ 4031982 h 6858000"/>
              <a:gd name="connsiteX139" fmla="*/ 901900 w 7467600"/>
              <a:gd name="connsiteY139" fmla="*/ 4421236 h 6858000"/>
              <a:gd name="connsiteX140" fmla="*/ 845044 w 7467600"/>
              <a:gd name="connsiteY140" fmla="*/ 4502436 h 6858000"/>
              <a:gd name="connsiteX141" fmla="*/ 685926 w 7467600"/>
              <a:gd name="connsiteY141" fmla="*/ 4703069 h 6858000"/>
              <a:gd name="connsiteX142" fmla="*/ 684248 w 7467600"/>
              <a:gd name="connsiteY142" fmla="*/ 4706721 h 6858000"/>
              <a:gd name="connsiteX143" fmla="*/ 1423113 w 7467600"/>
              <a:gd name="connsiteY143" fmla="*/ 3874565 h 6858000"/>
              <a:gd name="connsiteX144" fmla="*/ 3316479 w 7467600"/>
              <a:gd name="connsiteY144" fmla="*/ 3872136 h 6858000"/>
              <a:gd name="connsiteX145" fmla="*/ 3546806 w 7467600"/>
              <a:gd name="connsiteY145" fmla="*/ 4356139 h 6858000"/>
              <a:gd name="connsiteX146" fmla="*/ 3364433 w 7467600"/>
              <a:gd name="connsiteY146" fmla="*/ 3953121 h 6858000"/>
              <a:gd name="connsiteX147" fmla="*/ 3316479 w 7467600"/>
              <a:gd name="connsiteY147" fmla="*/ 3872136 h 6858000"/>
              <a:gd name="connsiteX148" fmla="*/ 3291335 w 7467600"/>
              <a:gd name="connsiteY148" fmla="*/ 3767420 h 6858000"/>
              <a:gd name="connsiteX149" fmla="*/ 3390805 w 7467600"/>
              <a:gd name="connsiteY149" fmla="*/ 3937163 h 6858000"/>
              <a:gd name="connsiteX150" fmla="*/ 3579062 w 7467600"/>
              <a:gd name="connsiteY150" fmla="*/ 4359040 h 6858000"/>
              <a:gd name="connsiteX151" fmla="*/ 3467355 w 7467600"/>
              <a:gd name="connsiteY151" fmla="*/ 3988130 h 6858000"/>
              <a:gd name="connsiteX152" fmla="*/ 3310753 w 7467600"/>
              <a:gd name="connsiteY152" fmla="*/ 3787140 h 6858000"/>
              <a:gd name="connsiteX153" fmla="*/ 3291335 w 7467600"/>
              <a:gd name="connsiteY153" fmla="*/ 3767420 h 6858000"/>
              <a:gd name="connsiteX154" fmla="*/ 1635889 w 7467600"/>
              <a:gd name="connsiteY154" fmla="*/ 3709494 h 6858000"/>
              <a:gd name="connsiteX155" fmla="*/ 1634800 w 7467600"/>
              <a:gd name="connsiteY155" fmla="*/ 3731111 h 6858000"/>
              <a:gd name="connsiteX156" fmla="*/ 1635889 w 7467600"/>
              <a:gd name="connsiteY156" fmla="*/ 3709494 h 6858000"/>
              <a:gd name="connsiteX157" fmla="*/ 1510397 w 7467600"/>
              <a:gd name="connsiteY157" fmla="*/ 3684705 h 6858000"/>
              <a:gd name="connsiteX158" fmla="*/ 1146550 w 7467600"/>
              <a:gd name="connsiteY158" fmla="*/ 3802012 h 6858000"/>
              <a:gd name="connsiteX159" fmla="*/ 698834 w 7467600"/>
              <a:gd name="connsiteY159" fmla="*/ 3952272 h 6858000"/>
              <a:gd name="connsiteX160" fmla="*/ 34256 w 7467600"/>
              <a:gd name="connsiteY160" fmla="*/ 4347603 h 6858000"/>
              <a:gd name="connsiteX161" fmla="*/ 527241 w 7467600"/>
              <a:gd name="connsiteY161" fmla="*/ 4065078 h 6858000"/>
              <a:gd name="connsiteX162" fmla="*/ 1510397 w 7467600"/>
              <a:gd name="connsiteY162" fmla="*/ 3684705 h 6858000"/>
              <a:gd name="connsiteX163" fmla="*/ 1313114 w 7467600"/>
              <a:gd name="connsiteY163" fmla="*/ 3655216 h 6858000"/>
              <a:gd name="connsiteX164" fmla="*/ 1109304 w 7467600"/>
              <a:gd name="connsiteY164" fmla="*/ 3669030 h 6858000"/>
              <a:gd name="connsiteX165" fmla="*/ 8129 w 7467600"/>
              <a:gd name="connsiteY165" fmla="*/ 4330519 h 6858000"/>
              <a:gd name="connsiteX166" fmla="*/ 687572 w 7467600"/>
              <a:gd name="connsiteY166" fmla="*/ 3925629 h 6858000"/>
              <a:gd name="connsiteX167" fmla="*/ 1138365 w 7467600"/>
              <a:gd name="connsiteY167" fmla="*/ 3774515 h 6858000"/>
              <a:gd name="connsiteX168" fmla="*/ 1505579 w 7467600"/>
              <a:gd name="connsiteY168" fmla="*/ 3655526 h 6858000"/>
              <a:gd name="connsiteX169" fmla="*/ 1313114 w 7467600"/>
              <a:gd name="connsiteY169" fmla="*/ 3655216 h 6858000"/>
              <a:gd name="connsiteX170" fmla="*/ 3655073 w 7467600"/>
              <a:gd name="connsiteY170" fmla="*/ 3650884 h 6858000"/>
              <a:gd name="connsiteX171" fmla="*/ 3989938 w 7467600"/>
              <a:gd name="connsiteY171" fmla="*/ 3991685 h 6858000"/>
              <a:gd name="connsiteX172" fmla="*/ 4393907 w 7467600"/>
              <a:gd name="connsiteY172" fmla="*/ 4261258 h 6858000"/>
              <a:gd name="connsiteX173" fmla="*/ 4648051 w 7467600"/>
              <a:gd name="connsiteY173" fmla="*/ 4374051 h 6858000"/>
              <a:gd name="connsiteX174" fmla="*/ 4383389 w 7467600"/>
              <a:gd name="connsiteY174" fmla="*/ 4184369 h 6858000"/>
              <a:gd name="connsiteX175" fmla="*/ 4165508 w 7467600"/>
              <a:gd name="connsiteY175" fmla="*/ 4035196 h 6858000"/>
              <a:gd name="connsiteX176" fmla="*/ 4068162 w 7467600"/>
              <a:gd name="connsiteY176" fmla="*/ 3953394 h 6858000"/>
              <a:gd name="connsiteX177" fmla="*/ 3981416 w 7467600"/>
              <a:gd name="connsiteY177" fmla="*/ 3880482 h 6858000"/>
              <a:gd name="connsiteX178" fmla="*/ 3800147 w 7467600"/>
              <a:gd name="connsiteY178" fmla="*/ 3749872 h 6858000"/>
              <a:gd name="connsiteX179" fmla="*/ 3655073 w 7467600"/>
              <a:gd name="connsiteY179" fmla="*/ 3650884 h 6858000"/>
              <a:gd name="connsiteX180" fmla="*/ 3670252 w 7467600"/>
              <a:gd name="connsiteY180" fmla="*/ 3622798 h 6858000"/>
              <a:gd name="connsiteX181" fmla="*/ 3817258 w 7467600"/>
              <a:gd name="connsiteY181" fmla="*/ 3723577 h 6858000"/>
              <a:gd name="connsiteX182" fmla="*/ 4000461 w 7467600"/>
              <a:gd name="connsiteY182" fmla="*/ 3855966 h 6858000"/>
              <a:gd name="connsiteX183" fmla="*/ 4088180 w 7467600"/>
              <a:gd name="connsiteY183" fmla="*/ 3929774 h 6858000"/>
              <a:gd name="connsiteX184" fmla="*/ 4184555 w 7467600"/>
              <a:gd name="connsiteY184" fmla="*/ 4010683 h 6858000"/>
              <a:gd name="connsiteX185" fmla="*/ 4399563 w 7467600"/>
              <a:gd name="connsiteY185" fmla="*/ 4158106 h 6858000"/>
              <a:gd name="connsiteX186" fmla="*/ 4684469 w 7467600"/>
              <a:gd name="connsiteY186" fmla="*/ 4364680 h 6858000"/>
              <a:gd name="connsiteX187" fmla="*/ 4690271 w 7467600"/>
              <a:gd name="connsiteY187" fmla="*/ 4370034 h 6858000"/>
              <a:gd name="connsiteX188" fmla="*/ 4136093 w 7467600"/>
              <a:gd name="connsiteY188" fmla="*/ 3858466 h 6858000"/>
              <a:gd name="connsiteX189" fmla="*/ 3670252 w 7467600"/>
              <a:gd name="connsiteY189" fmla="*/ 3622798 h 6858000"/>
              <a:gd name="connsiteX190" fmla="*/ 4440129 w 7467600"/>
              <a:gd name="connsiteY190" fmla="*/ 3448571 h 6858000"/>
              <a:gd name="connsiteX191" fmla="*/ 4856525 w 7467600"/>
              <a:gd name="connsiteY191" fmla="*/ 3915351 h 6858000"/>
              <a:gd name="connsiteX192" fmla="*/ 5059055 w 7467600"/>
              <a:gd name="connsiteY192" fmla="*/ 4108918 h 6858000"/>
              <a:gd name="connsiteX193" fmla="*/ 5290070 w 7467600"/>
              <a:gd name="connsiteY193" fmla="*/ 4263619 h 6858000"/>
              <a:gd name="connsiteX194" fmla="*/ 4834991 w 7467600"/>
              <a:gd name="connsiteY194" fmla="*/ 3830985 h 6858000"/>
              <a:gd name="connsiteX195" fmla="*/ 4440129 w 7467600"/>
              <a:gd name="connsiteY195" fmla="*/ 3448571 h 6858000"/>
              <a:gd name="connsiteX196" fmla="*/ 4441737 w 7467600"/>
              <a:gd name="connsiteY196" fmla="*/ 3399734 h 6858000"/>
              <a:gd name="connsiteX197" fmla="*/ 4431236 w 7467600"/>
              <a:gd name="connsiteY197" fmla="*/ 3400954 h 6858000"/>
              <a:gd name="connsiteX198" fmla="*/ 4557150 w 7467600"/>
              <a:gd name="connsiteY198" fmla="*/ 3510023 h 6858000"/>
              <a:gd name="connsiteX199" fmla="*/ 4856936 w 7467600"/>
              <a:gd name="connsiteY199" fmla="*/ 3809146 h 6858000"/>
              <a:gd name="connsiteX200" fmla="*/ 5111996 w 7467600"/>
              <a:gd name="connsiteY200" fmla="*/ 4065759 h 6858000"/>
              <a:gd name="connsiteX201" fmla="*/ 5388878 w 7467600"/>
              <a:gd name="connsiteY201" fmla="*/ 4300185 h 6858000"/>
              <a:gd name="connsiteX202" fmla="*/ 5425556 w 7467600"/>
              <a:gd name="connsiteY202" fmla="*/ 4308967 h 6858000"/>
              <a:gd name="connsiteX203" fmla="*/ 4943646 w 7467600"/>
              <a:gd name="connsiteY203" fmla="*/ 3822916 h 6858000"/>
              <a:gd name="connsiteX204" fmla="*/ 4594837 w 7467600"/>
              <a:gd name="connsiteY204" fmla="*/ 3532274 h 6858000"/>
              <a:gd name="connsiteX205" fmla="*/ 4441737 w 7467600"/>
              <a:gd name="connsiteY205" fmla="*/ 3399734 h 6858000"/>
              <a:gd name="connsiteX206" fmla="*/ 5425834 w 7467600"/>
              <a:gd name="connsiteY206" fmla="*/ 3162785 h 6858000"/>
              <a:gd name="connsiteX207" fmla="*/ 5401644 w 7467600"/>
              <a:gd name="connsiteY207" fmla="*/ 3617847 h 6858000"/>
              <a:gd name="connsiteX208" fmla="*/ 5467256 w 7467600"/>
              <a:gd name="connsiteY208" fmla="*/ 4175494 h 6858000"/>
              <a:gd name="connsiteX209" fmla="*/ 5448069 w 7467600"/>
              <a:gd name="connsiteY209" fmla="*/ 3567554 h 6858000"/>
              <a:gd name="connsiteX210" fmla="*/ 5425834 w 7467600"/>
              <a:gd name="connsiteY210" fmla="*/ 3162785 h 6858000"/>
              <a:gd name="connsiteX211" fmla="*/ 1318687 w 7467600"/>
              <a:gd name="connsiteY211" fmla="*/ 3113840 h 6858000"/>
              <a:gd name="connsiteX212" fmla="*/ 1066793 w 7467600"/>
              <a:gd name="connsiteY212" fmla="*/ 3212171 h 6858000"/>
              <a:gd name="connsiteX213" fmla="*/ 993319 w 7467600"/>
              <a:gd name="connsiteY213" fmla="*/ 3247648 h 6858000"/>
              <a:gd name="connsiteX214" fmla="*/ 853081 w 7467600"/>
              <a:gd name="connsiteY214" fmla="*/ 3312410 h 6858000"/>
              <a:gd name="connsiteX215" fmla="*/ 805957 w 7467600"/>
              <a:gd name="connsiteY215" fmla="*/ 3330443 h 6858000"/>
              <a:gd name="connsiteX216" fmla="*/ 1318687 w 7467600"/>
              <a:gd name="connsiteY216" fmla="*/ 3113840 h 6858000"/>
              <a:gd name="connsiteX217" fmla="*/ 5453702 w 7467600"/>
              <a:gd name="connsiteY217" fmla="*/ 3090882 h 6858000"/>
              <a:gd name="connsiteX218" fmla="*/ 5480135 w 7467600"/>
              <a:gd name="connsiteY218" fmla="*/ 3565802 h 6858000"/>
              <a:gd name="connsiteX219" fmla="*/ 5499023 w 7467600"/>
              <a:gd name="connsiteY219" fmla="*/ 4166310 h 6858000"/>
              <a:gd name="connsiteX220" fmla="*/ 5547022 w 7467600"/>
              <a:gd name="connsiteY220" fmla="*/ 3607838 h 6858000"/>
              <a:gd name="connsiteX221" fmla="*/ 5515964 w 7467600"/>
              <a:gd name="connsiteY221" fmla="*/ 3378541 h 6858000"/>
              <a:gd name="connsiteX222" fmla="*/ 5453702 w 7467600"/>
              <a:gd name="connsiteY222" fmla="*/ 3090882 h 6858000"/>
              <a:gd name="connsiteX223" fmla="*/ 1238695 w 7467600"/>
              <a:gd name="connsiteY223" fmla="*/ 3076820 h 6858000"/>
              <a:gd name="connsiteX224" fmla="*/ 716371 w 7467600"/>
              <a:gd name="connsiteY224" fmla="*/ 3293249 h 6858000"/>
              <a:gd name="connsiteX225" fmla="*/ 579522 w 7467600"/>
              <a:gd name="connsiteY225" fmla="*/ 3371759 h 6858000"/>
              <a:gd name="connsiteX226" fmla="*/ 600288 w 7467600"/>
              <a:gd name="connsiteY226" fmla="*/ 3365555 h 6858000"/>
              <a:gd name="connsiteX227" fmla="*/ 840692 w 7467600"/>
              <a:gd name="connsiteY227" fmla="*/ 3284921 h 6858000"/>
              <a:gd name="connsiteX228" fmla="*/ 979248 w 7467600"/>
              <a:gd name="connsiteY228" fmla="*/ 3221003 h 6858000"/>
              <a:gd name="connsiteX229" fmla="*/ 1053282 w 7467600"/>
              <a:gd name="connsiteY229" fmla="*/ 3185247 h 6858000"/>
              <a:gd name="connsiteX230" fmla="*/ 1320603 w 7467600"/>
              <a:gd name="connsiteY230" fmla="*/ 3081281 h 6858000"/>
              <a:gd name="connsiteX231" fmla="*/ 1238695 w 7467600"/>
              <a:gd name="connsiteY231" fmla="*/ 3076820 h 6858000"/>
              <a:gd name="connsiteX232" fmla="*/ 5425627 w 7467600"/>
              <a:gd name="connsiteY232" fmla="*/ 2954192 h 6858000"/>
              <a:gd name="connsiteX233" fmla="*/ 5470770 w 7467600"/>
              <a:gd name="connsiteY233" fmla="*/ 3005435 h 6858000"/>
              <a:gd name="connsiteX234" fmla="*/ 5519779 w 7467600"/>
              <a:gd name="connsiteY234" fmla="*/ 4359223 h 6858000"/>
              <a:gd name="connsiteX235" fmla="*/ 5520293 w 7467600"/>
              <a:gd name="connsiteY235" fmla="*/ 4360602 h 6858000"/>
              <a:gd name="connsiteX236" fmla="*/ 5767221 w 7467600"/>
              <a:gd name="connsiteY236" fmla="*/ 4665564 h 6858000"/>
              <a:gd name="connsiteX237" fmla="*/ 6937169 w 7467600"/>
              <a:gd name="connsiteY237" fmla="*/ 4815941 h 6858000"/>
              <a:gd name="connsiteX238" fmla="*/ 6953922 w 7467600"/>
              <a:gd name="connsiteY238" fmla="*/ 4890068 h 6858000"/>
              <a:gd name="connsiteX239" fmla="*/ 6071359 w 7467600"/>
              <a:gd name="connsiteY239" fmla="*/ 4770770 h 6858000"/>
              <a:gd name="connsiteX240" fmla="*/ 6038839 w 7467600"/>
              <a:gd name="connsiteY240" fmla="*/ 4764474 h 6858000"/>
              <a:gd name="connsiteX241" fmla="*/ 6038706 w 7467600"/>
              <a:gd name="connsiteY241" fmla="*/ 4763847 h 6858000"/>
              <a:gd name="connsiteX242" fmla="*/ 6037784 w 7467600"/>
              <a:gd name="connsiteY242" fmla="*/ 4764270 h 6858000"/>
              <a:gd name="connsiteX243" fmla="*/ 6038839 w 7467600"/>
              <a:gd name="connsiteY243" fmla="*/ 4764474 h 6858000"/>
              <a:gd name="connsiteX244" fmla="*/ 6040338 w 7467600"/>
              <a:gd name="connsiteY244" fmla="*/ 4771418 h 6858000"/>
              <a:gd name="connsiteX245" fmla="*/ 6024488 w 7467600"/>
              <a:gd name="connsiteY245" fmla="*/ 4809903 h 6858000"/>
              <a:gd name="connsiteX246" fmla="*/ 5599771 w 7467600"/>
              <a:gd name="connsiteY246" fmla="*/ 5509652 h 6858000"/>
              <a:gd name="connsiteX247" fmla="*/ 5548843 w 7467600"/>
              <a:gd name="connsiteY247" fmla="*/ 5563845 h 6858000"/>
              <a:gd name="connsiteX248" fmla="*/ 5940952 w 7467600"/>
              <a:gd name="connsiteY248" fmla="*/ 6250028 h 6858000"/>
              <a:gd name="connsiteX249" fmla="*/ 6043441 w 7467600"/>
              <a:gd name="connsiteY249" fmla="*/ 6665847 h 6858000"/>
              <a:gd name="connsiteX250" fmla="*/ 6093432 w 7467600"/>
              <a:gd name="connsiteY250" fmla="*/ 6858000 h 6858000"/>
              <a:gd name="connsiteX251" fmla="*/ 6034344 w 7467600"/>
              <a:gd name="connsiteY251" fmla="*/ 6858000 h 6858000"/>
              <a:gd name="connsiteX252" fmla="*/ 6026679 w 7467600"/>
              <a:gd name="connsiteY252" fmla="*/ 6836959 h 6858000"/>
              <a:gd name="connsiteX253" fmla="*/ 5800441 w 7467600"/>
              <a:gd name="connsiteY253" fmla="*/ 6335286 h 6858000"/>
              <a:gd name="connsiteX254" fmla="*/ 5526562 w 7467600"/>
              <a:gd name="connsiteY254" fmla="*/ 5705388 h 6858000"/>
              <a:gd name="connsiteX255" fmla="*/ 5519640 w 7467600"/>
              <a:gd name="connsiteY255" fmla="*/ 5683774 h 6858000"/>
              <a:gd name="connsiteX256" fmla="*/ 5844559 w 7467600"/>
              <a:gd name="connsiteY256" fmla="*/ 6553349 h 6858000"/>
              <a:gd name="connsiteX257" fmla="*/ 5975994 w 7467600"/>
              <a:gd name="connsiteY257" fmla="*/ 6858000 h 6858000"/>
              <a:gd name="connsiteX258" fmla="*/ 5898547 w 7467600"/>
              <a:gd name="connsiteY258" fmla="*/ 6858000 h 6858000"/>
              <a:gd name="connsiteX259" fmla="*/ 5682041 w 7467600"/>
              <a:gd name="connsiteY259" fmla="*/ 6355860 h 6858000"/>
              <a:gd name="connsiteX260" fmla="*/ 5461758 w 7467600"/>
              <a:gd name="connsiteY260" fmla="*/ 5820220 h 6858000"/>
              <a:gd name="connsiteX261" fmla="*/ 5237282 w 7467600"/>
              <a:gd name="connsiteY261" fmla="*/ 6579086 h 6858000"/>
              <a:gd name="connsiteX262" fmla="*/ 5115009 w 7467600"/>
              <a:gd name="connsiteY262" fmla="*/ 6858000 h 6858000"/>
              <a:gd name="connsiteX263" fmla="*/ 5028074 w 7467600"/>
              <a:gd name="connsiteY263" fmla="*/ 6858000 h 6858000"/>
              <a:gd name="connsiteX264" fmla="*/ 5079508 w 7467600"/>
              <a:gd name="connsiteY264" fmla="*/ 6749074 h 6858000"/>
              <a:gd name="connsiteX265" fmla="*/ 5371846 w 7467600"/>
              <a:gd name="connsiteY265" fmla="*/ 5924413 h 6858000"/>
              <a:gd name="connsiteX266" fmla="*/ 5270512 w 7467600"/>
              <a:gd name="connsiteY266" fmla="*/ 6138975 h 6858000"/>
              <a:gd name="connsiteX267" fmla="*/ 5062409 w 7467600"/>
              <a:gd name="connsiteY267" fmla="*/ 6653544 h 6858000"/>
              <a:gd name="connsiteX268" fmla="*/ 5036628 w 7467600"/>
              <a:gd name="connsiteY268" fmla="*/ 6754247 h 6858000"/>
              <a:gd name="connsiteX269" fmla="*/ 5009112 w 7467600"/>
              <a:gd name="connsiteY269" fmla="*/ 6858000 h 6858000"/>
              <a:gd name="connsiteX270" fmla="*/ 4976679 w 7467600"/>
              <a:gd name="connsiteY270" fmla="*/ 6858000 h 6858000"/>
              <a:gd name="connsiteX271" fmla="*/ 5006537 w 7467600"/>
              <a:gd name="connsiteY271" fmla="*/ 6747068 h 6858000"/>
              <a:gd name="connsiteX272" fmla="*/ 5032723 w 7467600"/>
              <a:gd name="connsiteY272" fmla="*/ 6644957 h 6858000"/>
              <a:gd name="connsiteX273" fmla="*/ 5242949 w 7467600"/>
              <a:gd name="connsiteY273" fmla="*/ 6125175 h 6858000"/>
              <a:gd name="connsiteX274" fmla="*/ 5286321 w 7467600"/>
              <a:gd name="connsiteY274" fmla="*/ 6033555 h 6858000"/>
              <a:gd name="connsiteX275" fmla="*/ 5008210 w 7467600"/>
              <a:gd name="connsiteY275" fmla="*/ 6649194 h 6858000"/>
              <a:gd name="connsiteX276" fmla="*/ 4986321 w 7467600"/>
              <a:gd name="connsiteY276" fmla="*/ 6765687 h 6858000"/>
              <a:gd name="connsiteX277" fmla="*/ 4973474 w 7467600"/>
              <a:gd name="connsiteY277" fmla="*/ 6858000 h 6858000"/>
              <a:gd name="connsiteX278" fmla="*/ 4907178 w 7467600"/>
              <a:gd name="connsiteY278" fmla="*/ 6858000 h 6858000"/>
              <a:gd name="connsiteX279" fmla="*/ 4910810 w 7467600"/>
              <a:gd name="connsiteY279" fmla="*/ 6829660 h 6858000"/>
              <a:gd name="connsiteX280" fmla="*/ 4987461 w 7467600"/>
              <a:gd name="connsiteY280" fmla="*/ 6432994 h 6858000"/>
              <a:gd name="connsiteX281" fmla="*/ 5179262 w 7467600"/>
              <a:gd name="connsiteY281" fmla="*/ 6035044 h 6858000"/>
              <a:gd name="connsiteX282" fmla="*/ 4689678 w 7467600"/>
              <a:gd name="connsiteY282" fmla="*/ 6440241 h 6858000"/>
              <a:gd name="connsiteX283" fmla="*/ 4477543 w 7467600"/>
              <a:gd name="connsiteY283" fmla="*/ 6674836 h 6858000"/>
              <a:gd name="connsiteX284" fmla="*/ 4329957 w 7467600"/>
              <a:gd name="connsiteY284" fmla="*/ 6858000 h 6858000"/>
              <a:gd name="connsiteX285" fmla="*/ 4218595 w 7467600"/>
              <a:gd name="connsiteY285" fmla="*/ 6858000 h 6858000"/>
              <a:gd name="connsiteX286" fmla="*/ 4368888 w 7467600"/>
              <a:gd name="connsiteY286" fmla="*/ 6668412 h 6858000"/>
              <a:gd name="connsiteX287" fmla="*/ 4563091 w 7467600"/>
              <a:gd name="connsiteY287" fmla="*/ 6442508 h 6858000"/>
              <a:gd name="connsiteX288" fmla="*/ 5387324 w 7467600"/>
              <a:gd name="connsiteY288" fmla="*/ 5705830 h 6858000"/>
              <a:gd name="connsiteX289" fmla="*/ 5073620 w 7467600"/>
              <a:gd name="connsiteY289" fmla="*/ 5955437 h 6858000"/>
              <a:gd name="connsiteX290" fmla="*/ 4689789 w 7467600"/>
              <a:gd name="connsiteY290" fmla="*/ 6268382 h 6858000"/>
              <a:gd name="connsiteX291" fmla="*/ 4418722 w 7467600"/>
              <a:gd name="connsiteY291" fmla="*/ 6570886 h 6858000"/>
              <a:gd name="connsiteX292" fmla="*/ 4214944 w 7467600"/>
              <a:gd name="connsiteY292" fmla="*/ 6858000 h 6858000"/>
              <a:gd name="connsiteX293" fmla="*/ 4177898 w 7467600"/>
              <a:gd name="connsiteY293" fmla="*/ 6858000 h 6858000"/>
              <a:gd name="connsiteX294" fmla="*/ 4391597 w 7467600"/>
              <a:gd name="connsiteY294" fmla="*/ 6556370 h 6858000"/>
              <a:gd name="connsiteX295" fmla="*/ 4668889 w 7467600"/>
              <a:gd name="connsiteY295" fmla="*/ 6246399 h 6858000"/>
              <a:gd name="connsiteX296" fmla="*/ 5055427 w 7467600"/>
              <a:gd name="connsiteY296" fmla="*/ 5931476 h 6858000"/>
              <a:gd name="connsiteX297" fmla="*/ 5371814 w 7467600"/>
              <a:gd name="connsiteY297" fmla="*/ 5678975 h 6858000"/>
              <a:gd name="connsiteX298" fmla="*/ 4987918 w 7467600"/>
              <a:gd name="connsiteY298" fmla="*/ 5838701 h 6858000"/>
              <a:gd name="connsiteX299" fmla="*/ 4317146 w 7467600"/>
              <a:gd name="connsiteY299" fmla="*/ 6587716 h 6858000"/>
              <a:gd name="connsiteX300" fmla="*/ 4171627 w 7467600"/>
              <a:gd name="connsiteY300" fmla="*/ 6858000 h 6858000"/>
              <a:gd name="connsiteX301" fmla="*/ 4081585 w 7467600"/>
              <a:gd name="connsiteY301" fmla="*/ 6858000 h 6858000"/>
              <a:gd name="connsiteX302" fmla="*/ 4238603 w 7467600"/>
              <a:gd name="connsiteY302" fmla="*/ 6559341 h 6858000"/>
              <a:gd name="connsiteX303" fmla="*/ 4778333 w 7467600"/>
              <a:gd name="connsiteY303" fmla="*/ 5873626 h 6858000"/>
              <a:gd name="connsiteX304" fmla="*/ 5414185 w 7467600"/>
              <a:gd name="connsiteY304" fmla="*/ 5573882 h 6858000"/>
              <a:gd name="connsiteX305" fmla="*/ 5959648 w 7467600"/>
              <a:gd name="connsiteY305" fmla="*/ 4760797 h 6858000"/>
              <a:gd name="connsiteX306" fmla="*/ 5355019 w 7467600"/>
              <a:gd name="connsiteY306" fmla="*/ 4734672 h 6858000"/>
              <a:gd name="connsiteX307" fmla="*/ 5083565 w 7467600"/>
              <a:gd name="connsiteY307" fmla="*/ 5179121 h 6858000"/>
              <a:gd name="connsiteX308" fmla="*/ 4713577 w 7467600"/>
              <a:gd name="connsiteY308" fmla="*/ 5616803 h 6858000"/>
              <a:gd name="connsiteX309" fmla="*/ 3989559 w 7467600"/>
              <a:gd name="connsiteY309" fmla="*/ 6145945 h 6858000"/>
              <a:gd name="connsiteX310" fmla="*/ 3939824 w 7467600"/>
              <a:gd name="connsiteY310" fmla="*/ 6066900 h 6858000"/>
              <a:gd name="connsiteX311" fmla="*/ 4584537 w 7467600"/>
              <a:gd name="connsiteY311" fmla="*/ 5324826 h 6858000"/>
              <a:gd name="connsiteX312" fmla="*/ 5037105 w 7467600"/>
              <a:gd name="connsiteY312" fmla="*/ 5088765 h 6858000"/>
              <a:gd name="connsiteX313" fmla="*/ 5039930 w 7467600"/>
              <a:gd name="connsiteY313" fmla="*/ 5089585 h 6858000"/>
              <a:gd name="connsiteX314" fmla="*/ 5263764 w 7467600"/>
              <a:gd name="connsiteY314" fmla="*/ 4735525 h 6858000"/>
              <a:gd name="connsiteX315" fmla="*/ 4086300 w 7467600"/>
              <a:gd name="connsiteY315" fmla="*/ 4884599 h 6858000"/>
              <a:gd name="connsiteX316" fmla="*/ 4085485 w 7467600"/>
              <a:gd name="connsiteY316" fmla="*/ 4899070 h 6858000"/>
              <a:gd name="connsiteX317" fmla="*/ 3871915 w 7467600"/>
              <a:gd name="connsiteY317" fmla="*/ 5253645 h 6858000"/>
              <a:gd name="connsiteX318" fmla="*/ 3799374 w 7467600"/>
              <a:gd name="connsiteY318" fmla="*/ 5466127 h 6858000"/>
              <a:gd name="connsiteX319" fmla="*/ 3498850 w 7467600"/>
              <a:gd name="connsiteY319" fmla="*/ 6661888 h 6858000"/>
              <a:gd name="connsiteX320" fmla="*/ 3399216 w 7467600"/>
              <a:gd name="connsiteY320" fmla="*/ 6858000 h 6858000"/>
              <a:gd name="connsiteX321" fmla="*/ 3303688 w 7467600"/>
              <a:gd name="connsiteY321" fmla="*/ 6858000 h 6858000"/>
              <a:gd name="connsiteX322" fmla="*/ 3391774 w 7467600"/>
              <a:gd name="connsiteY322" fmla="*/ 6697181 h 6858000"/>
              <a:gd name="connsiteX323" fmla="*/ 3735540 w 7467600"/>
              <a:gd name="connsiteY323" fmla="*/ 5546923 h 6858000"/>
              <a:gd name="connsiteX324" fmla="*/ 3729438 w 7467600"/>
              <a:gd name="connsiteY324" fmla="*/ 5569058 h 6858000"/>
              <a:gd name="connsiteX325" fmla="*/ 3707782 w 7467600"/>
              <a:gd name="connsiteY325" fmla="*/ 5644908 h 6858000"/>
              <a:gd name="connsiteX326" fmla="*/ 3583827 w 7467600"/>
              <a:gd name="connsiteY326" fmla="*/ 6039215 h 6858000"/>
              <a:gd name="connsiteX327" fmla="*/ 3547861 w 7467600"/>
              <a:gd name="connsiteY327" fmla="*/ 6129609 h 6858000"/>
              <a:gd name="connsiteX328" fmla="*/ 3490905 w 7467600"/>
              <a:gd name="connsiteY328" fmla="*/ 6277660 h 6858000"/>
              <a:gd name="connsiteX329" fmla="*/ 3455859 w 7467600"/>
              <a:gd name="connsiteY329" fmla="*/ 6391301 h 6858000"/>
              <a:gd name="connsiteX330" fmla="*/ 3429112 w 7467600"/>
              <a:gd name="connsiteY330" fmla="*/ 6479469 h 6858000"/>
              <a:gd name="connsiteX331" fmla="*/ 3304862 w 7467600"/>
              <a:gd name="connsiteY331" fmla="*/ 6796476 h 6858000"/>
              <a:gd name="connsiteX332" fmla="*/ 3276071 w 7467600"/>
              <a:gd name="connsiteY332" fmla="*/ 6858000 h 6858000"/>
              <a:gd name="connsiteX333" fmla="*/ 3240805 w 7467600"/>
              <a:gd name="connsiteY333" fmla="*/ 6858000 h 6858000"/>
              <a:gd name="connsiteX334" fmla="*/ 3275917 w 7467600"/>
              <a:gd name="connsiteY334" fmla="*/ 6783192 h 6858000"/>
              <a:gd name="connsiteX335" fmla="*/ 3399358 w 7467600"/>
              <a:gd name="connsiteY335" fmla="*/ 6469011 h 6858000"/>
              <a:gd name="connsiteX336" fmla="*/ 3425650 w 7467600"/>
              <a:gd name="connsiteY336" fmla="*/ 6381333 h 6858000"/>
              <a:gd name="connsiteX337" fmla="*/ 3460661 w 7467600"/>
              <a:gd name="connsiteY337" fmla="*/ 6266763 h 6858000"/>
              <a:gd name="connsiteX338" fmla="*/ 3518021 w 7467600"/>
              <a:gd name="connsiteY338" fmla="*/ 6117298 h 6858000"/>
              <a:gd name="connsiteX339" fmla="*/ 3554035 w 7467600"/>
              <a:gd name="connsiteY339" fmla="*/ 6027832 h 6858000"/>
              <a:gd name="connsiteX340" fmla="*/ 3677174 w 7467600"/>
              <a:gd name="connsiteY340" fmla="*/ 5636351 h 6858000"/>
              <a:gd name="connsiteX341" fmla="*/ 3698819 w 7467600"/>
              <a:gd name="connsiteY341" fmla="*/ 5560503 h 6858000"/>
              <a:gd name="connsiteX342" fmla="*/ 3702094 w 7467600"/>
              <a:gd name="connsiteY342" fmla="*/ 5549194 h 6858000"/>
              <a:gd name="connsiteX343" fmla="*/ 3398355 w 7467600"/>
              <a:gd name="connsiteY343" fmla="*/ 6094603 h 6858000"/>
              <a:gd name="connsiteX344" fmla="*/ 3193941 w 7467600"/>
              <a:gd name="connsiteY344" fmla="*/ 6798775 h 6858000"/>
              <a:gd name="connsiteX345" fmla="*/ 3184140 w 7467600"/>
              <a:gd name="connsiteY345" fmla="*/ 6858000 h 6858000"/>
              <a:gd name="connsiteX346" fmla="*/ 3099978 w 7467600"/>
              <a:gd name="connsiteY346" fmla="*/ 6858000 h 6858000"/>
              <a:gd name="connsiteX347" fmla="*/ 3101556 w 7467600"/>
              <a:gd name="connsiteY347" fmla="*/ 6843337 h 6858000"/>
              <a:gd name="connsiteX348" fmla="*/ 3370162 w 7467600"/>
              <a:gd name="connsiteY348" fmla="*/ 5785550 h 6858000"/>
              <a:gd name="connsiteX349" fmla="*/ 3746477 w 7467600"/>
              <a:gd name="connsiteY349" fmla="*/ 5377889 h 6858000"/>
              <a:gd name="connsiteX350" fmla="*/ 3863399 w 7467600"/>
              <a:gd name="connsiteY350" fmla="*/ 5087257 h 6858000"/>
              <a:gd name="connsiteX351" fmla="*/ 3968712 w 7467600"/>
              <a:gd name="connsiteY351" fmla="*/ 4913989 h 6858000"/>
              <a:gd name="connsiteX352" fmla="*/ 2792390 w 7467600"/>
              <a:gd name="connsiteY352" fmla="*/ 5382974 h 6858000"/>
              <a:gd name="connsiteX353" fmla="*/ 2714982 w 7467600"/>
              <a:gd name="connsiteY353" fmla="*/ 5427051 h 6858000"/>
              <a:gd name="connsiteX354" fmla="*/ 2813361 w 7467600"/>
              <a:gd name="connsiteY354" fmla="*/ 6023912 h 6858000"/>
              <a:gd name="connsiteX355" fmla="*/ 2688430 w 7467600"/>
              <a:gd name="connsiteY355" fmla="*/ 6801564 h 6858000"/>
              <a:gd name="connsiteX356" fmla="*/ 2629626 w 7467600"/>
              <a:gd name="connsiteY356" fmla="*/ 6763394 h 6858000"/>
              <a:gd name="connsiteX357" fmla="*/ 2565328 w 7467600"/>
              <a:gd name="connsiteY357" fmla="*/ 5516399 h 6858000"/>
              <a:gd name="connsiteX358" fmla="*/ 1922999 w 7467600"/>
              <a:gd name="connsiteY358" fmla="*/ 5980343 h 6858000"/>
              <a:gd name="connsiteX359" fmla="*/ 1950261 w 7467600"/>
              <a:gd name="connsiteY359" fmla="*/ 6405858 h 6858000"/>
              <a:gd name="connsiteX360" fmla="*/ 2365554 w 7467600"/>
              <a:gd name="connsiteY360" fmla="*/ 6759107 h 6858000"/>
              <a:gd name="connsiteX361" fmla="*/ 2424142 w 7467600"/>
              <a:gd name="connsiteY361" fmla="*/ 6858000 h 6858000"/>
              <a:gd name="connsiteX362" fmla="*/ 2395994 w 7467600"/>
              <a:gd name="connsiteY362" fmla="*/ 6858000 h 6858000"/>
              <a:gd name="connsiteX363" fmla="*/ 2392863 w 7467600"/>
              <a:gd name="connsiteY363" fmla="*/ 6852964 h 6858000"/>
              <a:gd name="connsiteX364" fmla="*/ 2017589 w 7467600"/>
              <a:gd name="connsiteY364" fmla="*/ 6493982 h 6858000"/>
              <a:gd name="connsiteX365" fmla="*/ 2147336 w 7467600"/>
              <a:gd name="connsiteY365" fmla="*/ 6594052 h 6858000"/>
              <a:gd name="connsiteX366" fmla="*/ 2207047 w 7467600"/>
              <a:gd name="connsiteY366" fmla="*/ 6654540 h 6858000"/>
              <a:gd name="connsiteX367" fmla="*/ 2299106 w 7467600"/>
              <a:gd name="connsiteY367" fmla="*/ 6778931 h 6858000"/>
              <a:gd name="connsiteX368" fmla="*/ 2314430 w 7467600"/>
              <a:gd name="connsiteY368" fmla="*/ 6801144 h 6858000"/>
              <a:gd name="connsiteX369" fmla="*/ 2352406 w 7467600"/>
              <a:gd name="connsiteY369" fmla="*/ 6858000 h 6858000"/>
              <a:gd name="connsiteX370" fmla="*/ 2314492 w 7467600"/>
              <a:gd name="connsiteY370" fmla="*/ 6858000 h 6858000"/>
              <a:gd name="connsiteX371" fmla="*/ 2288095 w 7467600"/>
              <a:gd name="connsiteY371" fmla="*/ 6818030 h 6858000"/>
              <a:gd name="connsiteX372" fmla="*/ 2272768 w 7467600"/>
              <a:gd name="connsiteY372" fmla="*/ 6795822 h 6858000"/>
              <a:gd name="connsiteX373" fmla="*/ 2182715 w 7467600"/>
              <a:gd name="connsiteY373" fmla="*/ 6675071 h 6858000"/>
              <a:gd name="connsiteX374" fmla="*/ 2032061 w 7467600"/>
              <a:gd name="connsiteY374" fmla="*/ 6541380 h 6858000"/>
              <a:gd name="connsiteX375" fmla="*/ 2257220 w 7467600"/>
              <a:gd name="connsiteY375" fmla="*/ 6826257 h 6858000"/>
              <a:gd name="connsiteX376" fmla="*/ 2281324 w 7467600"/>
              <a:gd name="connsiteY376" fmla="*/ 6858000 h 6858000"/>
              <a:gd name="connsiteX377" fmla="*/ 2242860 w 7467600"/>
              <a:gd name="connsiteY377" fmla="*/ 6858000 h 6858000"/>
              <a:gd name="connsiteX378" fmla="*/ 2232818 w 7467600"/>
              <a:gd name="connsiteY378" fmla="*/ 6844926 h 6858000"/>
              <a:gd name="connsiteX379" fmla="*/ 1990172 w 7467600"/>
              <a:gd name="connsiteY379" fmla="*/ 6542121 h 6858000"/>
              <a:gd name="connsiteX380" fmla="*/ 2124090 w 7467600"/>
              <a:gd name="connsiteY380" fmla="*/ 6761017 h 6858000"/>
              <a:gd name="connsiteX381" fmla="*/ 2200380 w 7467600"/>
              <a:gd name="connsiteY381" fmla="*/ 6858000 h 6858000"/>
              <a:gd name="connsiteX382" fmla="*/ 2147507 w 7467600"/>
              <a:gd name="connsiteY382" fmla="*/ 6858000 h 6858000"/>
              <a:gd name="connsiteX383" fmla="*/ 2070668 w 7467600"/>
              <a:gd name="connsiteY383" fmla="*/ 6761520 h 6858000"/>
              <a:gd name="connsiteX384" fmla="*/ 1975142 w 7467600"/>
              <a:gd name="connsiteY384" fmla="*/ 6585570 h 6858000"/>
              <a:gd name="connsiteX385" fmla="*/ 2050035 w 7467600"/>
              <a:gd name="connsiteY385" fmla="*/ 6813345 h 6858000"/>
              <a:gd name="connsiteX386" fmla="*/ 2063025 w 7467600"/>
              <a:gd name="connsiteY386" fmla="*/ 6858000 h 6858000"/>
              <a:gd name="connsiteX387" fmla="*/ 2021675 w 7467600"/>
              <a:gd name="connsiteY387" fmla="*/ 6858000 h 6858000"/>
              <a:gd name="connsiteX388" fmla="*/ 2019308 w 7467600"/>
              <a:gd name="connsiteY388" fmla="*/ 6847118 h 6858000"/>
              <a:gd name="connsiteX389" fmla="*/ 1938835 w 7467600"/>
              <a:gd name="connsiteY389" fmla="*/ 6551160 h 6858000"/>
              <a:gd name="connsiteX390" fmla="*/ 1953230 w 7467600"/>
              <a:gd name="connsiteY390" fmla="*/ 6759699 h 6858000"/>
              <a:gd name="connsiteX391" fmla="*/ 1956763 w 7467600"/>
              <a:gd name="connsiteY391" fmla="*/ 6778191 h 6858000"/>
              <a:gd name="connsiteX392" fmla="*/ 1967925 w 7467600"/>
              <a:gd name="connsiteY392" fmla="*/ 6858000 h 6858000"/>
              <a:gd name="connsiteX393" fmla="*/ 1936622 w 7467600"/>
              <a:gd name="connsiteY393" fmla="*/ 6858000 h 6858000"/>
              <a:gd name="connsiteX394" fmla="*/ 1926261 w 7467600"/>
              <a:gd name="connsiteY394" fmla="*/ 6784064 h 6858000"/>
              <a:gd name="connsiteX395" fmla="*/ 1922724 w 7467600"/>
              <a:gd name="connsiteY395" fmla="*/ 6765577 h 6858000"/>
              <a:gd name="connsiteX396" fmla="*/ 1904650 w 7467600"/>
              <a:gd name="connsiteY396" fmla="*/ 6639616 h 6858000"/>
              <a:gd name="connsiteX397" fmla="*/ 1885273 w 7467600"/>
              <a:gd name="connsiteY397" fmla="*/ 6858000 h 6858000"/>
              <a:gd name="connsiteX398" fmla="*/ 1854363 w 7467600"/>
              <a:gd name="connsiteY398" fmla="*/ 6858000 h 6858000"/>
              <a:gd name="connsiteX399" fmla="*/ 1880391 w 7467600"/>
              <a:gd name="connsiteY399" fmla="*/ 6603796 h 6858000"/>
              <a:gd name="connsiteX400" fmla="*/ 1818273 w 7467600"/>
              <a:gd name="connsiteY400" fmla="*/ 6715729 h 6858000"/>
              <a:gd name="connsiteX401" fmla="*/ 1794691 w 7467600"/>
              <a:gd name="connsiteY401" fmla="*/ 6843239 h 6858000"/>
              <a:gd name="connsiteX402" fmla="*/ 1794914 w 7467600"/>
              <a:gd name="connsiteY402" fmla="*/ 6858000 h 6858000"/>
              <a:gd name="connsiteX403" fmla="*/ 1746128 w 7467600"/>
              <a:gd name="connsiteY403" fmla="*/ 6858000 h 6858000"/>
              <a:gd name="connsiteX404" fmla="*/ 1753934 w 7467600"/>
              <a:gd name="connsiteY404" fmla="*/ 6724796 h 6858000"/>
              <a:gd name="connsiteX405" fmla="*/ 1792053 w 7467600"/>
              <a:gd name="connsiteY405" fmla="*/ 6572396 h 6858000"/>
              <a:gd name="connsiteX406" fmla="*/ 1862248 w 7467600"/>
              <a:gd name="connsiteY406" fmla="*/ 6266397 h 6858000"/>
              <a:gd name="connsiteX407" fmla="*/ 1862250 w 7467600"/>
              <a:gd name="connsiteY407" fmla="*/ 6033531 h 6858000"/>
              <a:gd name="connsiteX408" fmla="*/ 1211999 w 7467600"/>
              <a:gd name="connsiteY408" fmla="*/ 6683610 h 6858000"/>
              <a:gd name="connsiteX409" fmla="*/ 1213266 w 7467600"/>
              <a:gd name="connsiteY409" fmla="*/ 6691947 h 6858000"/>
              <a:gd name="connsiteX410" fmla="*/ 1203370 w 7467600"/>
              <a:gd name="connsiteY410" fmla="*/ 6850676 h 6858000"/>
              <a:gd name="connsiteX411" fmla="*/ 1203671 w 7467600"/>
              <a:gd name="connsiteY411" fmla="*/ 6858000 h 6858000"/>
              <a:gd name="connsiteX412" fmla="*/ 1143180 w 7467600"/>
              <a:gd name="connsiteY412" fmla="*/ 6858000 h 6858000"/>
              <a:gd name="connsiteX413" fmla="*/ 1142176 w 7467600"/>
              <a:gd name="connsiteY413" fmla="*/ 6766045 h 6858000"/>
              <a:gd name="connsiteX414" fmla="*/ 1067484 w 7467600"/>
              <a:gd name="connsiteY414" fmla="*/ 6858000 h 6858000"/>
              <a:gd name="connsiteX415" fmla="*/ 953928 w 7467600"/>
              <a:gd name="connsiteY415" fmla="*/ 6858000 h 6858000"/>
              <a:gd name="connsiteX416" fmla="*/ 959715 w 7467600"/>
              <a:gd name="connsiteY416" fmla="*/ 6850185 h 6858000"/>
              <a:gd name="connsiteX417" fmla="*/ 1483788 w 7467600"/>
              <a:gd name="connsiteY417" fmla="*/ 6259174 h 6858000"/>
              <a:gd name="connsiteX418" fmla="*/ 1100671 w 7467600"/>
              <a:gd name="connsiteY418" fmla="*/ 6252137 h 6858000"/>
              <a:gd name="connsiteX419" fmla="*/ 1090144 w 7467600"/>
              <a:gd name="connsiteY419" fmla="*/ 6256748 h 6858000"/>
              <a:gd name="connsiteX420" fmla="*/ 1095872 w 7467600"/>
              <a:gd name="connsiteY420" fmla="*/ 6271892 h 6858000"/>
              <a:gd name="connsiteX421" fmla="*/ 262785 w 7467600"/>
              <a:gd name="connsiteY421" fmla="*/ 6845450 h 6858000"/>
              <a:gd name="connsiteX422" fmla="*/ 209968 w 7467600"/>
              <a:gd name="connsiteY422" fmla="*/ 6770713 h 6858000"/>
              <a:gd name="connsiteX423" fmla="*/ 873460 w 7467600"/>
              <a:gd name="connsiteY423" fmla="*/ 6253768 h 6858000"/>
              <a:gd name="connsiteX424" fmla="*/ 192686 w 7467600"/>
              <a:gd name="connsiteY424" fmla="*/ 5849257 h 6858000"/>
              <a:gd name="connsiteX425" fmla="*/ 4696 w 7467600"/>
              <a:gd name="connsiteY425" fmla="*/ 5697668 h 6858000"/>
              <a:gd name="connsiteX426" fmla="*/ 0 w 7467600"/>
              <a:gd name="connsiteY426" fmla="*/ 5689984 h 6858000"/>
              <a:gd name="connsiteX427" fmla="*/ 0 w 7467600"/>
              <a:gd name="connsiteY427" fmla="*/ 5513472 h 6858000"/>
              <a:gd name="connsiteX428" fmla="*/ 174101 w 7467600"/>
              <a:gd name="connsiteY428" fmla="*/ 5620277 h 6858000"/>
              <a:gd name="connsiteX429" fmla="*/ 891800 w 7467600"/>
              <a:gd name="connsiteY429" fmla="*/ 6036935 h 6858000"/>
              <a:gd name="connsiteX430" fmla="*/ 1072219 w 7467600"/>
              <a:gd name="connsiteY430" fmla="*/ 6169443 h 6858000"/>
              <a:gd name="connsiteX431" fmla="*/ 1074117 w 7467600"/>
              <a:gd name="connsiteY431" fmla="*/ 6170301 h 6858000"/>
              <a:gd name="connsiteX432" fmla="*/ 1083114 w 7467600"/>
              <a:gd name="connsiteY432" fmla="*/ 6174131 h 6858000"/>
              <a:gd name="connsiteX433" fmla="*/ 1543010 w 7467600"/>
              <a:gd name="connsiteY433" fmla="*/ 6191140 h 6858000"/>
              <a:gd name="connsiteX434" fmla="*/ 1551080 w 7467600"/>
              <a:gd name="connsiteY434" fmla="*/ 6195006 h 6858000"/>
              <a:gd name="connsiteX435" fmla="*/ 2345443 w 7467600"/>
              <a:gd name="connsiteY435" fmla="*/ 5549882 h 6858000"/>
              <a:gd name="connsiteX436" fmla="*/ 1721499 w 7467600"/>
              <a:gd name="connsiteY436" fmla="*/ 5599969 h 6858000"/>
              <a:gd name="connsiteX437" fmla="*/ 767716 w 7467600"/>
              <a:gd name="connsiteY437" fmla="*/ 5472768 h 6858000"/>
              <a:gd name="connsiteX438" fmla="*/ 722147 w 7467600"/>
              <a:gd name="connsiteY438" fmla="*/ 5393091 h 6858000"/>
              <a:gd name="connsiteX439" fmla="*/ 1485552 w 7467600"/>
              <a:gd name="connsiteY439" fmla="*/ 5313202 h 6858000"/>
              <a:gd name="connsiteX440" fmla="*/ 2143004 w 7467600"/>
              <a:gd name="connsiteY440" fmla="*/ 5402420 h 6858000"/>
              <a:gd name="connsiteX441" fmla="*/ 1933391 w 7467600"/>
              <a:gd name="connsiteY441" fmla="*/ 5156971 h 6858000"/>
              <a:gd name="connsiteX442" fmla="*/ 1827118 w 7467600"/>
              <a:gd name="connsiteY442" fmla="*/ 4968410 h 6858000"/>
              <a:gd name="connsiteX443" fmla="*/ 1837349 w 7467600"/>
              <a:gd name="connsiteY443" fmla="*/ 4956357 h 6858000"/>
              <a:gd name="connsiteX444" fmla="*/ 2162835 w 7467600"/>
              <a:gd name="connsiteY444" fmla="*/ 5187853 h 6858000"/>
              <a:gd name="connsiteX445" fmla="*/ 2257167 w 7467600"/>
              <a:gd name="connsiteY445" fmla="*/ 5462123 h 6858000"/>
              <a:gd name="connsiteX446" fmla="*/ 2261598 w 7467600"/>
              <a:gd name="connsiteY446" fmla="*/ 5467998 h 6858000"/>
              <a:gd name="connsiteX447" fmla="*/ 2437177 w 7467600"/>
              <a:gd name="connsiteY447" fmla="*/ 5479608 h 6858000"/>
              <a:gd name="connsiteX448" fmla="*/ 2445247 w 7467600"/>
              <a:gd name="connsiteY448" fmla="*/ 5483476 h 6858000"/>
              <a:gd name="connsiteX449" fmla="*/ 2743626 w 7467600"/>
              <a:gd name="connsiteY449" fmla="*/ 5304819 h 6858000"/>
              <a:gd name="connsiteX450" fmla="*/ 3048102 w 7467600"/>
              <a:gd name="connsiteY450" fmla="*/ 5150595 h 6858000"/>
              <a:gd name="connsiteX451" fmla="*/ 1799414 w 7467600"/>
              <a:gd name="connsiteY451" fmla="*/ 4694732 h 6858000"/>
              <a:gd name="connsiteX452" fmla="*/ 1771735 w 7467600"/>
              <a:gd name="connsiteY452" fmla="*/ 4619929 h 6858000"/>
              <a:gd name="connsiteX453" fmla="*/ 3104273 w 7467600"/>
              <a:gd name="connsiteY453" fmla="*/ 5076159 h 6858000"/>
              <a:gd name="connsiteX454" fmla="*/ 3113245 w 7467600"/>
              <a:gd name="connsiteY454" fmla="*/ 5090705 h 6858000"/>
              <a:gd name="connsiteX455" fmla="*/ 3126294 w 7467600"/>
              <a:gd name="connsiteY455" fmla="*/ 5114400 h 6858000"/>
              <a:gd name="connsiteX456" fmla="*/ 3937433 w 7467600"/>
              <a:gd name="connsiteY456" fmla="*/ 4830473 h 6858000"/>
              <a:gd name="connsiteX457" fmla="*/ 3590475 w 7467600"/>
              <a:gd name="connsiteY457" fmla="*/ 4597974 h 6858000"/>
              <a:gd name="connsiteX458" fmla="*/ 3100264 w 7467600"/>
              <a:gd name="connsiteY458" fmla="*/ 4579845 h 6858000"/>
              <a:gd name="connsiteX459" fmla="*/ 2183576 w 7467600"/>
              <a:gd name="connsiteY459" fmla="*/ 4227150 h 6858000"/>
              <a:gd name="connsiteX460" fmla="*/ 2151029 w 7467600"/>
              <a:gd name="connsiteY460" fmla="*/ 4146947 h 6858000"/>
              <a:gd name="connsiteX461" fmla="*/ 3563434 w 7467600"/>
              <a:gd name="connsiteY461" fmla="*/ 4469115 h 6858000"/>
              <a:gd name="connsiteX462" fmla="*/ 3177952 w 7467600"/>
              <a:gd name="connsiteY462" fmla="*/ 3657386 h 6858000"/>
              <a:gd name="connsiteX463" fmla="*/ 3189263 w 7467600"/>
              <a:gd name="connsiteY463" fmla="*/ 3625726 h 6858000"/>
              <a:gd name="connsiteX464" fmla="*/ 3560912 w 7467600"/>
              <a:gd name="connsiteY464" fmla="*/ 4079863 h 6858000"/>
              <a:gd name="connsiteX465" fmla="*/ 3626636 w 7467600"/>
              <a:gd name="connsiteY465" fmla="*/ 4512230 h 6858000"/>
              <a:gd name="connsiteX466" fmla="*/ 3653088 w 7467600"/>
              <a:gd name="connsiteY466" fmla="*/ 4521417 h 6858000"/>
              <a:gd name="connsiteX467" fmla="*/ 3988128 w 7467600"/>
              <a:gd name="connsiteY467" fmla="*/ 4817267 h 6858000"/>
              <a:gd name="connsiteX468" fmla="*/ 4830582 w 7467600"/>
              <a:gd name="connsiteY468" fmla="*/ 4676000 h 6858000"/>
              <a:gd name="connsiteX469" fmla="*/ 4830100 w 7467600"/>
              <a:gd name="connsiteY469" fmla="*/ 4675554 h 6858000"/>
              <a:gd name="connsiteX470" fmla="*/ 4036318 w 7467600"/>
              <a:gd name="connsiteY470" fmla="*/ 4147013 h 6858000"/>
              <a:gd name="connsiteX471" fmla="*/ 3432098 w 7467600"/>
              <a:gd name="connsiteY471" fmla="*/ 3537312 h 6858000"/>
              <a:gd name="connsiteX472" fmla="*/ 3446761 w 7467600"/>
              <a:gd name="connsiteY472" fmla="*/ 3461278 h 6858000"/>
              <a:gd name="connsiteX473" fmla="*/ 4419733 w 7467600"/>
              <a:gd name="connsiteY473" fmla="*/ 3963555 h 6858000"/>
              <a:gd name="connsiteX474" fmla="*/ 4781371 w 7467600"/>
              <a:gd name="connsiteY474" fmla="*/ 4458604 h 6858000"/>
              <a:gd name="connsiteX475" fmla="*/ 4780440 w 7467600"/>
              <a:gd name="connsiteY475" fmla="*/ 4470290 h 6858000"/>
              <a:gd name="connsiteX476" fmla="*/ 4898954 w 7467600"/>
              <a:gd name="connsiteY476" fmla="*/ 4662092 h 6858000"/>
              <a:gd name="connsiteX477" fmla="*/ 4900699 w 7467600"/>
              <a:gd name="connsiteY477" fmla="*/ 4670867 h 6858000"/>
              <a:gd name="connsiteX478" fmla="*/ 5714511 w 7467600"/>
              <a:gd name="connsiteY478" fmla="*/ 4663483 h 6858000"/>
              <a:gd name="connsiteX479" fmla="*/ 5464793 w 7467600"/>
              <a:gd name="connsiteY479" fmla="*/ 4393556 h 6858000"/>
              <a:gd name="connsiteX480" fmla="*/ 5461897 w 7467600"/>
              <a:gd name="connsiteY480" fmla="*/ 4390879 h 6858000"/>
              <a:gd name="connsiteX481" fmla="*/ 4294126 w 7467600"/>
              <a:gd name="connsiteY481" fmla="*/ 3303048 h 6858000"/>
              <a:gd name="connsiteX482" fmla="*/ 4305321 w 7467600"/>
              <a:gd name="connsiteY482" fmla="*/ 3256953 h 6858000"/>
              <a:gd name="connsiteX483" fmla="*/ 4949299 w 7467600"/>
              <a:gd name="connsiteY483" fmla="*/ 3766336 h 6858000"/>
              <a:gd name="connsiteX484" fmla="*/ 5291452 w 7467600"/>
              <a:gd name="connsiteY484" fmla="*/ 4076801 h 6858000"/>
              <a:gd name="connsiteX485" fmla="*/ 5434998 w 7467600"/>
              <a:gd name="connsiteY485" fmla="*/ 4254100 h 6858000"/>
              <a:gd name="connsiteX486" fmla="*/ 5351015 w 7467600"/>
              <a:gd name="connsiteY486" fmla="*/ 3760989 h 6858000"/>
              <a:gd name="connsiteX487" fmla="*/ 5413780 w 7467600"/>
              <a:gd name="connsiteY487" fmla="*/ 2966265 h 6858000"/>
              <a:gd name="connsiteX488" fmla="*/ 5425627 w 7467600"/>
              <a:gd name="connsiteY488" fmla="*/ 2954192 h 6858000"/>
              <a:gd name="connsiteX489" fmla="*/ 6604735 w 7467600"/>
              <a:gd name="connsiteY489" fmla="*/ 2041381 h 6858000"/>
              <a:gd name="connsiteX490" fmla="*/ 7204487 w 7467600"/>
              <a:gd name="connsiteY490" fmla="*/ 2742112 h 6858000"/>
              <a:gd name="connsiteX491" fmla="*/ 7131592 w 7467600"/>
              <a:gd name="connsiteY491" fmla="*/ 2672096 h 6858000"/>
              <a:gd name="connsiteX492" fmla="*/ 6996344 w 7467600"/>
              <a:gd name="connsiteY492" fmla="*/ 2518310 h 6858000"/>
              <a:gd name="connsiteX493" fmla="*/ 6735495 w 7467600"/>
              <a:gd name="connsiteY493" fmla="*/ 2196890 h 6858000"/>
              <a:gd name="connsiteX494" fmla="*/ 6721901 w 7467600"/>
              <a:gd name="connsiteY494" fmla="*/ 2179274 h 6858000"/>
              <a:gd name="connsiteX495" fmla="*/ 6604735 w 7467600"/>
              <a:gd name="connsiteY495" fmla="*/ 2041381 h 6858000"/>
              <a:gd name="connsiteX496" fmla="*/ 6591670 w 7467600"/>
              <a:gd name="connsiteY496" fmla="*/ 1988277 h 6858000"/>
              <a:gd name="connsiteX497" fmla="*/ 6747349 w 7467600"/>
              <a:gd name="connsiteY497" fmla="*/ 2160069 h 6858000"/>
              <a:gd name="connsiteX498" fmla="*/ 6760943 w 7467600"/>
              <a:gd name="connsiteY498" fmla="*/ 2177686 h 6858000"/>
              <a:gd name="connsiteX499" fmla="*/ 7021065 w 7467600"/>
              <a:gd name="connsiteY499" fmla="*/ 2498102 h 6858000"/>
              <a:gd name="connsiteX500" fmla="*/ 7155223 w 7467600"/>
              <a:gd name="connsiteY500" fmla="*/ 2650386 h 6858000"/>
              <a:gd name="connsiteX501" fmla="*/ 7203167 w 7467600"/>
              <a:gd name="connsiteY501" fmla="*/ 2697288 h 6858000"/>
              <a:gd name="connsiteX502" fmla="*/ 6937703 w 7467600"/>
              <a:gd name="connsiteY502" fmla="*/ 2321981 h 6858000"/>
              <a:gd name="connsiteX503" fmla="*/ 6591670 w 7467600"/>
              <a:gd name="connsiteY503" fmla="*/ 1988277 h 6858000"/>
              <a:gd name="connsiteX504" fmla="*/ 5798671 w 7467600"/>
              <a:gd name="connsiteY504" fmla="*/ 1981601 h 6858000"/>
              <a:gd name="connsiteX505" fmla="*/ 5754709 w 7467600"/>
              <a:gd name="connsiteY505" fmla="*/ 2071454 h 6858000"/>
              <a:gd name="connsiteX506" fmla="*/ 5763044 w 7467600"/>
              <a:gd name="connsiteY506" fmla="*/ 2842206 h 6858000"/>
              <a:gd name="connsiteX507" fmla="*/ 5764974 w 7467600"/>
              <a:gd name="connsiteY507" fmla="*/ 2799609 h 6858000"/>
              <a:gd name="connsiteX508" fmla="*/ 5767665 w 7467600"/>
              <a:gd name="connsiteY508" fmla="*/ 2666409 h 6858000"/>
              <a:gd name="connsiteX509" fmla="*/ 5763055 w 7467600"/>
              <a:gd name="connsiteY509" fmla="*/ 2579705 h 6858000"/>
              <a:gd name="connsiteX510" fmla="*/ 5758079 w 7467600"/>
              <a:gd name="connsiteY510" fmla="*/ 2492508 h 6858000"/>
              <a:gd name="connsiteX511" fmla="*/ 5779325 w 7467600"/>
              <a:gd name="connsiteY511" fmla="*/ 2197069 h 6858000"/>
              <a:gd name="connsiteX512" fmla="*/ 5798671 w 7467600"/>
              <a:gd name="connsiteY512" fmla="*/ 1981601 h 6858000"/>
              <a:gd name="connsiteX513" fmla="*/ 5829202 w 7467600"/>
              <a:gd name="connsiteY513" fmla="*/ 1971679 h 6858000"/>
              <a:gd name="connsiteX514" fmla="*/ 5809558 w 7467600"/>
              <a:gd name="connsiteY514" fmla="*/ 2198043 h 6858000"/>
              <a:gd name="connsiteX515" fmla="*/ 5788653 w 7467600"/>
              <a:gd name="connsiteY515" fmla="*/ 2489430 h 6858000"/>
              <a:gd name="connsiteX516" fmla="*/ 5793439 w 7467600"/>
              <a:gd name="connsiteY516" fmla="*/ 2575235 h 6858000"/>
              <a:gd name="connsiteX517" fmla="*/ 5796837 w 7467600"/>
              <a:gd name="connsiteY517" fmla="*/ 2637633 h 6858000"/>
              <a:gd name="connsiteX518" fmla="*/ 5818614 w 7467600"/>
              <a:gd name="connsiteY518" fmla="*/ 2473055 h 6858000"/>
              <a:gd name="connsiteX519" fmla="*/ 5829202 w 7467600"/>
              <a:gd name="connsiteY519" fmla="*/ 1971679 h 6858000"/>
              <a:gd name="connsiteX520" fmla="*/ 5911389 w 7467600"/>
              <a:gd name="connsiteY520" fmla="*/ 1898371 h 6858000"/>
              <a:gd name="connsiteX521" fmla="*/ 6237627 w 7467600"/>
              <a:gd name="connsiteY521" fmla="*/ 2231921 h 6858000"/>
              <a:gd name="connsiteX522" fmla="*/ 5911389 w 7467600"/>
              <a:gd name="connsiteY522" fmla="*/ 1898371 h 6858000"/>
              <a:gd name="connsiteX523" fmla="*/ 6944437 w 7467600"/>
              <a:gd name="connsiteY523" fmla="*/ 1575402 h 6858000"/>
              <a:gd name="connsiteX524" fmla="*/ 6304730 w 7467600"/>
              <a:gd name="connsiteY524" fmla="*/ 1766654 h 6858000"/>
              <a:gd name="connsiteX525" fmla="*/ 6944437 w 7467600"/>
              <a:gd name="connsiteY525" fmla="*/ 1575402 h 6858000"/>
              <a:gd name="connsiteX526" fmla="*/ 7019523 w 7467600"/>
              <a:gd name="connsiteY526" fmla="*/ 1519450 h 6858000"/>
              <a:gd name="connsiteX527" fmla="*/ 6298091 w 7467600"/>
              <a:gd name="connsiteY527" fmla="*/ 1737122 h 6858000"/>
              <a:gd name="connsiteX528" fmla="*/ 7019523 w 7467600"/>
              <a:gd name="connsiteY528" fmla="*/ 1519450 h 6858000"/>
              <a:gd name="connsiteX529" fmla="*/ 2399523 w 7467600"/>
              <a:gd name="connsiteY529" fmla="*/ 1428234 h 6858000"/>
              <a:gd name="connsiteX530" fmla="*/ 2224982 w 7467600"/>
              <a:gd name="connsiteY530" fmla="*/ 1826201 h 6858000"/>
              <a:gd name="connsiteX531" fmla="*/ 2096099 w 7467600"/>
              <a:gd name="connsiteY531" fmla="*/ 2345900 h 6858000"/>
              <a:gd name="connsiteX532" fmla="*/ 2283317 w 7467600"/>
              <a:gd name="connsiteY532" fmla="*/ 1796925 h 6858000"/>
              <a:gd name="connsiteX533" fmla="*/ 2399523 w 7467600"/>
              <a:gd name="connsiteY533" fmla="*/ 1428234 h 6858000"/>
              <a:gd name="connsiteX534" fmla="*/ 2448558 w 7467600"/>
              <a:gd name="connsiteY534" fmla="*/ 1373435 h 6858000"/>
              <a:gd name="connsiteX535" fmla="*/ 2312521 w 7467600"/>
              <a:gd name="connsiteY535" fmla="*/ 1806140 h 6858000"/>
              <a:gd name="connsiteX536" fmla="*/ 2127533 w 7467600"/>
              <a:gd name="connsiteY536" fmla="*/ 2348380 h 6858000"/>
              <a:gd name="connsiteX537" fmla="*/ 2358080 w 7467600"/>
              <a:gd name="connsiteY537" fmla="*/ 1866134 h 6858000"/>
              <a:gd name="connsiteX538" fmla="*/ 2407436 w 7467600"/>
              <a:gd name="connsiteY538" fmla="*/ 1651070 h 6858000"/>
              <a:gd name="connsiteX539" fmla="*/ 2448558 w 7467600"/>
              <a:gd name="connsiteY539" fmla="*/ 1373435 h 6858000"/>
              <a:gd name="connsiteX540" fmla="*/ 278707 w 7467600"/>
              <a:gd name="connsiteY540" fmla="*/ 1352270 h 6858000"/>
              <a:gd name="connsiteX541" fmla="*/ 321570 w 7467600"/>
              <a:gd name="connsiteY541" fmla="*/ 1861610 h 6858000"/>
              <a:gd name="connsiteX542" fmla="*/ 294281 w 7467600"/>
              <a:gd name="connsiteY542" fmla="*/ 1440658 h 6858000"/>
              <a:gd name="connsiteX543" fmla="*/ 278707 w 7467600"/>
              <a:gd name="connsiteY543" fmla="*/ 1352270 h 6858000"/>
              <a:gd name="connsiteX544" fmla="*/ 1423821 w 7467600"/>
              <a:gd name="connsiteY544" fmla="*/ 1351958 h 6858000"/>
              <a:gd name="connsiteX545" fmla="*/ 1638521 w 7467600"/>
              <a:gd name="connsiteY545" fmla="*/ 1908470 h 6858000"/>
              <a:gd name="connsiteX546" fmla="*/ 1754199 w 7467600"/>
              <a:gd name="connsiteY546" fmla="*/ 2149284 h 6858000"/>
              <a:gd name="connsiteX547" fmla="*/ 1908359 w 7467600"/>
              <a:gd name="connsiteY547" fmla="*/ 2364988 h 6858000"/>
              <a:gd name="connsiteX548" fmla="*/ 1647661 w 7467600"/>
              <a:gd name="connsiteY548" fmla="*/ 1825945 h 6858000"/>
              <a:gd name="connsiteX549" fmla="*/ 1423821 w 7467600"/>
              <a:gd name="connsiteY549" fmla="*/ 1351958 h 6858000"/>
              <a:gd name="connsiteX550" fmla="*/ 1431890 w 7467600"/>
              <a:gd name="connsiteY550" fmla="*/ 1306475 h 6858000"/>
              <a:gd name="connsiteX551" fmla="*/ 1507597 w 7467600"/>
              <a:gd name="connsiteY551" fmla="*/ 1446132 h 6858000"/>
              <a:gd name="connsiteX552" fmla="*/ 1674586 w 7467600"/>
              <a:gd name="connsiteY552" fmla="*/ 1813832 h 6858000"/>
              <a:gd name="connsiteX553" fmla="*/ 1815950 w 7467600"/>
              <a:gd name="connsiteY553" fmla="*/ 2128564 h 6858000"/>
              <a:gd name="connsiteX554" fmla="*/ 1984242 w 7467600"/>
              <a:gd name="connsiteY554" fmla="*/ 2430829 h 6858000"/>
              <a:gd name="connsiteX555" fmla="*/ 2014023 w 7467600"/>
              <a:gd name="connsiteY555" fmla="*/ 2450995 h 6858000"/>
              <a:gd name="connsiteX556" fmla="*/ 1747337 w 7467600"/>
              <a:gd name="connsiteY556" fmla="*/ 1855264 h 6858000"/>
              <a:gd name="connsiteX557" fmla="*/ 1533749 w 7467600"/>
              <a:gd name="connsiteY557" fmla="*/ 1478656 h 6858000"/>
              <a:gd name="connsiteX558" fmla="*/ 1431890 w 7467600"/>
              <a:gd name="connsiteY558" fmla="*/ 1306475 h 6858000"/>
              <a:gd name="connsiteX559" fmla="*/ 5052692 w 7467600"/>
              <a:gd name="connsiteY559" fmla="*/ 1292994 h 6858000"/>
              <a:gd name="connsiteX560" fmla="*/ 5200661 w 7467600"/>
              <a:gd name="connsiteY560" fmla="*/ 1635186 h 6858000"/>
              <a:gd name="connsiteX561" fmla="*/ 5297138 w 7467600"/>
              <a:gd name="connsiteY561" fmla="*/ 1906351 h 6858000"/>
              <a:gd name="connsiteX562" fmla="*/ 5052692 w 7467600"/>
              <a:gd name="connsiteY562" fmla="*/ 1292994 h 6858000"/>
              <a:gd name="connsiteX563" fmla="*/ 5009948 w 7467600"/>
              <a:gd name="connsiteY563" fmla="*/ 1273619 h 6858000"/>
              <a:gd name="connsiteX564" fmla="*/ 5121777 w 7467600"/>
              <a:gd name="connsiteY564" fmla="*/ 1654213 h 6858000"/>
              <a:gd name="connsiteX565" fmla="*/ 5293545 w 7467600"/>
              <a:gd name="connsiteY565" fmla="*/ 2072247 h 6858000"/>
              <a:gd name="connsiteX566" fmla="*/ 5294042 w 7467600"/>
              <a:gd name="connsiteY566" fmla="*/ 2065019 h 6858000"/>
              <a:gd name="connsiteX567" fmla="*/ 5171936 w 7467600"/>
              <a:gd name="connsiteY567" fmla="*/ 1647613 h 6858000"/>
              <a:gd name="connsiteX568" fmla="*/ 5009948 w 7467600"/>
              <a:gd name="connsiteY568" fmla="*/ 1273619 h 6858000"/>
              <a:gd name="connsiteX569" fmla="*/ 655236 w 7467600"/>
              <a:gd name="connsiteY569" fmla="*/ 1268632 h 6858000"/>
              <a:gd name="connsiteX570" fmla="*/ 839521 w 7467600"/>
              <a:gd name="connsiteY570" fmla="*/ 1685315 h 6858000"/>
              <a:gd name="connsiteX571" fmla="*/ 1109416 w 7467600"/>
              <a:gd name="connsiteY571" fmla="*/ 2061663 h 6858000"/>
              <a:gd name="connsiteX572" fmla="*/ 1298300 w 7467600"/>
              <a:gd name="connsiteY572" fmla="*/ 2247742 h 6858000"/>
              <a:gd name="connsiteX573" fmla="*/ 1125871 w 7467600"/>
              <a:gd name="connsiteY573" fmla="*/ 1989513 h 6858000"/>
              <a:gd name="connsiteX574" fmla="*/ 981574 w 7467600"/>
              <a:gd name="connsiteY574" fmla="*/ 1783157 h 6858000"/>
              <a:gd name="connsiteX575" fmla="*/ 922198 w 7467600"/>
              <a:gd name="connsiteY575" fmla="*/ 1677437 h 6858000"/>
              <a:gd name="connsiteX576" fmla="*/ 869293 w 7467600"/>
              <a:gd name="connsiteY576" fmla="*/ 1583214 h 6858000"/>
              <a:gd name="connsiteX577" fmla="*/ 751431 w 7467600"/>
              <a:gd name="connsiteY577" fmla="*/ 1405731 h 6858000"/>
              <a:gd name="connsiteX578" fmla="*/ 655236 w 7467600"/>
              <a:gd name="connsiteY578" fmla="*/ 1268632 h 6858000"/>
              <a:gd name="connsiteX579" fmla="*/ 6516292 w 7467600"/>
              <a:gd name="connsiteY579" fmla="*/ 1263064 h 6858000"/>
              <a:gd name="connsiteX580" fmla="*/ 5736320 w 7467600"/>
              <a:gd name="connsiteY580" fmla="*/ 1501803 h 6858000"/>
              <a:gd name="connsiteX581" fmla="*/ 6516292 w 7467600"/>
              <a:gd name="connsiteY581" fmla="*/ 1263064 h 6858000"/>
              <a:gd name="connsiteX582" fmla="*/ 291466 w 7467600"/>
              <a:gd name="connsiteY582" fmla="*/ 1250369 h 6858000"/>
              <a:gd name="connsiteX583" fmla="*/ 323180 w 7467600"/>
              <a:gd name="connsiteY583" fmla="*/ 1435283 h 6858000"/>
              <a:gd name="connsiteX584" fmla="*/ 349381 w 7467600"/>
              <a:gd name="connsiteY584" fmla="*/ 1875041 h 6858000"/>
              <a:gd name="connsiteX585" fmla="*/ 374363 w 7467600"/>
              <a:gd name="connsiteY585" fmla="*/ 1506494 h 6858000"/>
              <a:gd name="connsiteX586" fmla="*/ 302168 w 7467600"/>
              <a:gd name="connsiteY586" fmla="*/ 1274495 h 6858000"/>
              <a:gd name="connsiteX587" fmla="*/ 291466 w 7467600"/>
              <a:gd name="connsiteY587" fmla="*/ 1250369 h 6858000"/>
              <a:gd name="connsiteX588" fmla="*/ 678222 w 7467600"/>
              <a:gd name="connsiteY588" fmla="*/ 1248670 h 6858000"/>
              <a:gd name="connsiteX589" fmla="*/ 775536 w 7467600"/>
              <a:gd name="connsiteY589" fmla="*/ 1388015 h 6858000"/>
              <a:gd name="connsiteX590" fmla="*/ 894529 w 7467600"/>
              <a:gd name="connsiteY590" fmla="*/ 1567739 h 6858000"/>
              <a:gd name="connsiteX591" fmla="*/ 948000 w 7467600"/>
              <a:gd name="connsiteY591" fmla="*/ 1663088 h 6858000"/>
              <a:gd name="connsiteX592" fmla="*/ 1006812 w 7467600"/>
              <a:gd name="connsiteY592" fmla="*/ 1767683 h 6858000"/>
              <a:gd name="connsiteX593" fmla="*/ 1149133 w 7467600"/>
              <a:gd name="connsiteY593" fmla="*/ 1971513 h 6858000"/>
              <a:gd name="connsiteX594" fmla="*/ 1333952 w 7467600"/>
              <a:gd name="connsiteY594" fmla="*/ 2251620 h 6858000"/>
              <a:gd name="connsiteX595" fmla="*/ 1337329 w 7467600"/>
              <a:gd name="connsiteY595" fmla="*/ 2258350 h 6858000"/>
              <a:gd name="connsiteX596" fmla="*/ 1014726 w 7467600"/>
              <a:gd name="connsiteY596" fmla="*/ 1615556 h 6858000"/>
              <a:gd name="connsiteX597" fmla="*/ 678222 w 7467600"/>
              <a:gd name="connsiteY597" fmla="*/ 1248670 h 6858000"/>
              <a:gd name="connsiteX598" fmla="*/ 6691602 w 7467600"/>
              <a:gd name="connsiteY598" fmla="*/ 1140573 h 6858000"/>
              <a:gd name="connsiteX599" fmla="*/ 6571100 w 7467600"/>
              <a:gd name="connsiteY599" fmla="*/ 1183662 h 6858000"/>
              <a:gd name="connsiteX600" fmla="*/ 6241687 w 7467600"/>
              <a:gd name="connsiteY600" fmla="*/ 1257600 h 6858000"/>
              <a:gd name="connsiteX601" fmla="*/ 5693009 w 7467600"/>
              <a:gd name="connsiteY601" fmla="*/ 1478256 h 6858000"/>
              <a:gd name="connsiteX602" fmla="*/ 6548420 w 7467600"/>
              <a:gd name="connsiteY602" fmla="*/ 1214599 h 6858000"/>
              <a:gd name="connsiteX603" fmla="*/ 6605473 w 7467600"/>
              <a:gd name="connsiteY603" fmla="*/ 1184686 h 6858000"/>
              <a:gd name="connsiteX604" fmla="*/ 6691602 w 7467600"/>
              <a:gd name="connsiteY604" fmla="*/ 1140573 h 6858000"/>
              <a:gd name="connsiteX605" fmla="*/ 4002475 w 7467600"/>
              <a:gd name="connsiteY605" fmla="*/ 1037802 h 6858000"/>
              <a:gd name="connsiteX606" fmla="*/ 4000324 w 7467600"/>
              <a:gd name="connsiteY606" fmla="*/ 1039362 h 6858000"/>
              <a:gd name="connsiteX607" fmla="*/ 4002862 w 7467600"/>
              <a:gd name="connsiteY607" fmla="*/ 1042866 h 6858000"/>
              <a:gd name="connsiteX608" fmla="*/ 4002475 w 7467600"/>
              <a:gd name="connsiteY608" fmla="*/ 1037802 h 6858000"/>
              <a:gd name="connsiteX609" fmla="*/ 506322 w 7467600"/>
              <a:gd name="connsiteY609" fmla="*/ 1020997 h 6858000"/>
              <a:gd name="connsiteX610" fmla="*/ 533068 w 7467600"/>
              <a:gd name="connsiteY610" fmla="*/ 1029409 h 6858000"/>
              <a:gd name="connsiteX611" fmla="*/ 1232525 w 7467600"/>
              <a:gd name="connsiteY611" fmla="*/ 1804675 h 6858000"/>
              <a:gd name="connsiteX612" fmla="*/ 1388858 w 7467600"/>
              <a:gd name="connsiteY612" fmla="*/ 2368011 h 6858000"/>
              <a:gd name="connsiteX613" fmla="*/ 1384098 w 7467600"/>
              <a:gd name="connsiteY613" fmla="*/ 2378125 h 6858000"/>
              <a:gd name="connsiteX614" fmla="*/ 1425393 w 7467600"/>
              <a:gd name="connsiteY614" fmla="*/ 2589124 h 6858000"/>
              <a:gd name="connsiteX615" fmla="*/ 1424001 w 7467600"/>
              <a:gd name="connsiteY615" fmla="*/ 2597541 h 6858000"/>
              <a:gd name="connsiteX616" fmla="*/ 2152729 w 7467600"/>
              <a:gd name="connsiteY616" fmla="*/ 2864487 h 6858000"/>
              <a:gd name="connsiteX617" fmla="*/ 2020609 w 7467600"/>
              <a:gd name="connsiteY617" fmla="*/ 2539671 h 6858000"/>
              <a:gd name="connsiteX618" fmla="*/ 2018920 w 7467600"/>
              <a:gd name="connsiteY618" fmla="*/ 2536309 h 6858000"/>
              <a:gd name="connsiteX619" fmla="*/ 1342441 w 7467600"/>
              <a:gd name="connsiteY619" fmla="*/ 1173017 h 6858000"/>
              <a:gd name="connsiteX620" fmla="*/ 1367925 w 7467600"/>
              <a:gd name="connsiteY620" fmla="*/ 1135648 h 6858000"/>
              <a:gd name="connsiteX621" fmla="*/ 1771401 w 7467600"/>
              <a:gd name="connsiteY621" fmla="*/ 1806673 h 6858000"/>
              <a:gd name="connsiteX622" fmla="*/ 1972385 w 7467600"/>
              <a:gd name="connsiteY622" fmla="*/ 2198735 h 6858000"/>
              <a:gd name="connsiteX623" fmla="*/ 2040892 w 7467600"/>
              <a:gd name="connsiteY623" fmla="*/ 2405205 h 6858000"/>
              <a:gd name="connsiteX624" fmla="*/ 2131689 w 7467600"/>
              <a:gd name="connsiteY624" fmla="*/ 1936926 h 6858000"/>
              <a:gd name="connsiteX625" fmla="*/ 2454820 w 7467600"/>
              <a:gd name="connsiteY625" fmla="*/ 1248808 h 6858000"/>
              <a:gd name="connsiteX626" fmla="*/ 2492512 w 7467600"/>
              <a:gd name="connsiteY626" fmla="*/ 1302920 h 6858000"/>
              <a:gd name="connsiteX627" fmla="*/ 2081216 w 7467600"/>
              <a:gd name="connsiteY627" fmla="*/ 2527513 h 6858000"/>
              <a:gd name="connsiteX628" fmla="*/ 2081211 w 7467600"/>
              <a:gd name="connsiteY628" fmla="*/ 2528916 h 6858000"/>
              <a:gd name="connsiteX629" fmla="*/ 2199067 w 7467600"/>
              <a:gd name="connsiteY629" fmla="*/ 2884061 h 6858000"/>
              <a:gd name="connsiteX630" fmla="*/ 3192586 w 7467600"/>
              <a:gd name="connsiteY630" fmla="*/ 3411496 h 6858000"/>
              <a:gd name="connsiteX631" fmla="*/ 3182620 w 7467600"/>
              <a:gd name="connsiteY631" fmla="*/ 3483279 h 6858000"/>
              <a:gd name="connsiteX632" fmla="*/ 2435119 w 7467600"/>
              <a:gd name="connsiteY632" fmla="*/ 3080173 h 6858000"/>
              <a:gd name="connsiteX633" fmla="*/ 2410152 w 7467600"/>
              <a:gd name="connsiteY633" fmla="*/ 3063751 h 6858000"/>
              <a:gd name="connsiteX634" fmla="*/ 2408099 w 7467600"/>
              <a:gd name="connsiteY634" fmla="*/ 3064403 h 6858000"/>
              <a:gd name="connsiteX635" fmla="*/ 2407218 w 7467600"/>
              <a:gd name="connsiteY635" fmla="*/ 3070324 h 6858000"/>
              <a:gd name="connsiteX636" fmla="*/ 2380138 w 7467600"/>
              <a:gd name="connsiteY636" fmla="*/ 3099341 h 6858000"/>
              <a:gd name="connsiteX637" fmla="*/ 1765923 w 7467600"/>
              <a:gd name="connsiteY637" fmla="*/ 3581043 h 6858000"/>
              <a:gd name="connsiteX638" fmla="*/ 1702258 w 7467600"/>
              <a:gd name="connsiteY638" fmla="*/ 3612286 h 6858000"/>
              <a:gd name="connsiteX639" fmla="*/ 1538370 w 7467600"/>
              <a:gd name="connsiteY639" fmla="*/ 3811804 h 6858000"/>
              <a:gd name="connsiteX640" fmla="*/ 542867 w 7467600"/>
              <a:gd name="connsiteY640" fmla="*/ 4944092 h 6858000"/>
              <a:gd name="connsiteX641" fmla="*/ 515800 w 7467600"/>
              <a:gd name="connsiteY641" fmla="*/ 4862180 h 6858000"/>
              <a:gd name="connsiteX642" fmla="*/ 909145 w 7467600"/>
              <a:gd name="connsiteY642" fmla="*/ 4199225 h 6858000"/>
              <a:gd name="connsiteX643" fmla="*/ 1214067 w 7467600"/>
              <a:gd name="connsiteY643" fmla="*/ 3908561 h 6858000"/>
              <a:gd name="connsiteX644" fmla="*/ 640967 w 7467600"/>
              <a:gd name="connsiteY644" fmla="*/ 4105601 h 6858000"/>
              <a:gd name="connsiteX645" fmla="*/ 112563 w 7467600"/>
              <a:gd name="connsiteY645" fmla="*/ 4396952 h 6858000"/>
              <a:gd name="connsiteX646" fmla="*/ 0 w 7467600"/>
              <a:gd name="connsiteY646" fmla="*/ 4466006 h 6858000"/>
              <a:gd name="connsiteX647" fmla="*/ 0 w 7467600"/>
              <a:gd name="connsiteY647" fmla="*/ 4233763 h 6858000"/>
              <a:gd name="connsiteX648" fmla="*/ 36881 w 7467600"/>
              <a:gd name="connsiteY648" fmla="*/ 4200118 h 6858000"/>
              <a:gd name="connsiteX649" fmla="*/ 910534 w 7467600"/>
              <a:gd name="connsiteY649" fmla="*/ 3629753 h 6858000"/>
              <a:gd name="connsiteX650" fmla="*/ 1578717 w 7467600"/>
              <a:gd name="connsiteY650" fmla="*/ 3575982 h 6858000"/>
              <a:gd name="connsiteX651" fmla="*/ 2338780 w 7467600"/>
              <a:gd name="connsiteY651" fmla="*/ 3033725 h 6858000"/>
              <a:gd name="connsiteX652" fmla="*/ 1807991 w 7467600"/>
              <a:gd name="connsiteY652" fmla="*/ 2807184 h 6858000"/>
              <a:gd name="connsiteX653" fmla="*/ 1416358 w 7467600"/>
              <a:gd name="connsiteY653" fmla="*/ 3112571 h 6858000"/>
              <a:gd name="connsiteX654" fmla="*/ 939066 w 7467600"/>
              <a:gd name="connsiteY654" fmla="*/ 3378798 h 6858000"/>
              <a:gd name="connsiteX655" fmla="*/ 115099 w 7467600"/>
              <a:gd name="connsiteY655" fmla="*/ 3607650 h 6858000"/>
              <a:gd name="connsiteX656" fmla="*/ 97284 w 7467600"/>
              <a:gd name="connsiteY656" fmla="*/ 3520393 h 6858000"/>
              <a:gd name="connsiteX657" fmla="*/ 922050 w 7467600"/>
              <a:gd name="connsiteY657" fmla="*/ 3074867 h 6858000"/>
              <a:gd name="connsiteX658" fmla="*/ 1405265 w 7467600"/>
              <a:gd name="connsiteY658" fmla="*/ 3016319 h 6858000"/>
              <a:gd name="connsiteX659" fmla="*/ 1407512 w 7467600"/>
              <a:gd name="connsiteY659" fmla="*/ 3018001 h 6858000"/>
              <a:gd name="connsiteX660" fmla="*/ 1726266 w 7467600"/>
              <a:gd name="connsiteY660" fmla="*/ 2777274 h 6858000"/>
              <a:gd name="connsiteX661" fmla="*/ 625390 w 7467600"/>
              <a:gd name="connsiteY661" fmla="*/ 2514541 h 6858000"/>
              <a:gd name="connsiteX662" fmla="*/ 619799 w 7467600"/>
              <a:gd name="connsiteY662" fmla="*/ 2527180 h 6858000"/>
              <a:gd name="connsiteX663" fmla="*/ 310030 w 7467600"/>
              <a:gd name="connsiteY663" fmla="*/ 2771818 h 6858000"/>
              <a:gd name="connsiteX664" fmla="*/ 173877 w 7467600"/>
              <a:gd name="connsiteY664" fmla="*/ 2937056 h 6858000"/>
              <a:gd name="connsiteX665" fmla="*/ 77889 w 7467600"/>
              <a:gd name="connsiteY665" fmla="*/ 3138440 h 6858000"/>
              <a:gd name="connsiteX666" fmla="*/ 0 w 7467600"/>
              <a:gd name="connsiteY666" fmla="*/ 3271395 h 6858000"/>
              <a:gd name="connsiteX667" fmla="*/ 0 w 7467600"/>
              <a:gd name="connsiteY667" fmla="*/ 3153002 h 6858000"/>
              <a:gd name="connsiteX668" fmla="*/ 2386 w 7467600"/>
              <a:gd name="connsiteY668" fmla="*/ 3149203 h 6858000"/>
              <a:gd name="connsiteX669" fmla="*/ 89753 w 7467600"/>
              <a:gd name="connsiteY669" fmla="*/ 2987702 h 6858000"/>
              <a:gd name="connsiteX670" fmla="*/ 76869 w 7467600"/>
              <a:gd name="connsiteY670" fmla="*/ 3005404 h 6858000"/>
              <a:gd name="connsiteX671" fmla="*/ 32049 w 7467600"/>
              <a:gd name="connsiteY671" fmla="*/ 3065814 h 6858000"/>
              <a:gd name="connsiteX672" fmla="*/ 0 w 7467600"/>
              <a:gd name="connsiteY672" fmla="*/ 3108744 h 6858000"/>
              <a:gd name="connsiteX673" fmla="*/ 0 w 7467600"/>
              <a:gd name="connsiteY673" fmla="*/ 3058059 h 6858000"/>
              <a:gd name="connsiteX674" fmla="*/ 7610 w 7467600"/>
              <a:gd name="connsiteY674" fmla="*/ 3047889 h 6858000"/>
              <a:gd name="connsiteX675" fmla="*/ 52419 w 7467600"/>
              <a:gd name="connsiteY675" fmla="*/ 2987479 h 6858000"/>
              <a:gd name="connsiteX676" fmla="*/ 59142 w 7467600"/>
              <a:gd name="connsiteY676" fmla="*/ 2978488 h 6858000"/>
              <a:gd name="connsiteX677" fmla="*/ 0 w 7467600"/>
              <a:gd name="connsiteY677" fmla="*/ 3015334 h 6858000"/>
              <a:gd name="connsiteX678" fmla="*/ 0 w 7467600"/>
              <a:gd name="connsiteY678" fmla="*/ 2914286 h 6858000"/>
              <a:gd name="connsiteX679" fmla="*/ 36383 w 7467600"/>
              <a:gd name="connsiteY679" fmla="*/ 2901128 h 6858000"/>
              <a:gd name="connsiteX680" fmla="*/ 156329 w 7467600"/>
              <a:gd name="connsiteY680" fmla="*/ 2840533 h 6858000"/>
              <a:gd name="connsiteX681" fmla="*/ 358355 w 7467600"/>
              <a:gd name="connsiteY681" fmla="*/ 2620471 h 6858000"/>
              <a:gd name="connsiteX682" fmla="*/ 510577 w 7467600"/>
              <a:gd name="connsiteY682" fmla="*/ 2501244 h 6858000"/>
              <a:gd name="connsiteX683" fmla="*/ 211967 w 7467600"/>
              <a:gd name="connsiteY683" fmla="*/ 2479171 h 6858000"/>
              <a:gd name="connsiteX684" fmla="*/ 0 w 7467600"/>
              <a:gd name="connsiteY684" fmla="*/ 2476398 h 6858000"/>
              <a:gd name="connsiteX685" fmla="*/ 0 w 7467600"/>
              <a:gd name="connsiteY685" fmla="*/ 2389189 h 6858000"/>
              <a:gd name="connsiteX686" fmla="*/ 103062 w 7467600"/>
              <a:gd name="connsiteY686" fmla="*/ 2389518 h 6858000"/>
              <a:gd name="connsiteX687" fmla="*/ 510734 w 7467600"/>
              <a:gd name="connsiteY687" fmla="*/ 2416201 h 6858000"/>
              <a:gd name="connsiteX688" fmla="*/ 279257 w 7467600"/>
              <a:gd name="connsiteY688" fmla="*/ 2092102 h 6858000"/>
              <a:gd name="connsiteX689" fmla="*/ 65265 w 7467600"/>
              <a:gd name="connsiteY689" fmla="*/ 2006049 h 6858000"/>
              <a:gd name="connsiteX690" fmla="*/ 0 w 7467600"/>
              <a:gd name="connsiteY690" fmla="*/ 1982532 h 6858000"/>
              <a:gd name="connsiteX691" fmla="*/ 0 w 7467600"/>
              <a:gd name="connsiteY691" fmla="*/ 1912789 h 6858000"/>
              <a:gd name="connsiteX692" fmla="*/ 97460 w 7467600"/>
              <a:gd name="connsiteY692" fmla="*/ 1953725 h 6858000"/>
              <a:gd name="connsiteX693" fmla="*/ 221272 w 7467600"/>
              <a:gd name="connsiteY693" fmla="*/ 1980766 h 6858000"/>
              <a:gd name="connsiteX694" fmla="*/ 116765 w 7467600"/>
              <a:gd name="connsiteY694" fmla="*/ 1911033 h 6858000"/>
              <a:gd name="connsiteX695" fmla="*/ 16405 w 7467600"/>
              <a:gd name="connsiteY695" fmla="*/ 1803412 h 6858000"/>
              <a:gd name="connsiteX696" fmla="*/ 0 w 7467600"/>
              <a:gd name="connsiteY696" fmla="*/ 1784777 h 6858000"/>
              <a:gd name="connsiteX697" fmla="*/ 0 w 7467600"/>
              <a:gd name="connsiteY697" fmla="*/ 1740082 h 6858000"/>
              <a:gd name="connsiteX698" fmla="*/ 39394 w 7467600"/>
              <a:gd name="connsiteY698" fmla="*/ 1784856 h 6858000"/>
              <a:gd name="connsiteX699" fmla="*/ 135813 w 7467600"/>
              <a:gd name="connsiteY699" fmla="*/ 1888838 h 6858000"/>
              <a:gd name="connsiteX700" fmla="*/ 242575 w 7467600"/>
              <a:gd name="connsiteY700" fmla="*/ 1958841 h 6858000"/>
              <a:gd name="connsiteX701" fmla="*/ 82197 w 7467600"/>
              <a:gd name="connsiteY701" fmla="*/ 1754826 h 6858000"/>
              <a:gd name="connsiteX702" fmla="*/ 0 w 7467600"/>
              <a:gd name="connsiteY702" fmla="*/ 1679650 h 6858000"/>
              <a:gd name="connsiteX703" fmla="*/ 0 w 7467600"/>
              <a:gd name="connsiteY703" fmla="*/ 1602463 h 6858000"/>
              <a:gd name="connsiteX704" fmla="*/ 84689 w 7467600"/>
              <a:gd name="connsiteY704" fmla="*/ 1677442 h 6858000"/>
              <a:gd name="connsiteX705" fmla="*/ 298437 w 7467600"/>
              <a:gd name="connsiteY705" fmla="*/ 1968019 h 6858000"/>
              <a:gd name="connsiteX706" fmla="*/ 227269 w 7467600"/>
              <a:gd name="connsiteY706" fmla="*/ 1114064 h 6858000"/>
              <a:gd name="connsiteX707" fmla="*/ 248003 w 7467600"/>
              <a:gd name="connsiteY707" fmla="*/ 1089613 h 6858000"/>
              <a:gd name="connsiteX708" fmla="*/ 427020 w 7467600"/>
              <a:gd name="connsiteY708" fmla="*/ 1619803 h 6858000"/>
              <a:gd name="connsiteX709" fmla="*/ 340345 w 7467600"/>
              <a:gd name="connsiteY709" fmla="*/ 2027739 h 6858000"/>
              <a:gd name="connsiteX710" fmla="*/ 360865 w 7467600"/>
              <a:gd name="connsiteY710" fmla="*/ 2044827 h 6858000"/>
              <a:gd name="connsiteX711" fmla="*/ 560414 w 7467600"/>
              <a:gd name="connsiteY711" fmla="*/ 2421457 h 6858000"/>
              <a:gd name="connsiteX712" fmla="*/ 1359703 w 7467600"/>
              <a:gd name="connsiteY712" fmla="*/ 2578554 h 6858000"/>
              <a:gd name="connsiteX713" fmla="*/ 1359422 w 7467600"/>
              <a:gd name="connsiteY713" fmla="*/ 2577994 h 6858000"/>
              <a:gd name="connsiteX714" fmla="*/ 828701 w 7467600"/>
              <a:gd name="connsiteY714" fmla="*/ 1839520 h 6858000"/>
              <a:gd name="connsiteX715" fmla="*/ 494427 w 7467600"/>
              <a:gd name="connsiteY715" fmla="*/ 1092333 h 6858000"/>
              <a:gd name="connsiteX716" fmla="*/ 506322 w 7467600"/>
              <a:gd name="connsiteY716" fmla="*/ 1020997 h 6858000"/>
              <a:gd name="connsiteX717" fmla="*/ 4570198 w 7467600"/>
              <a:gd name="connsiteY717" fmla="*/ 978081 h 6858000"/>
              <a:gd name="connsiteX718" fmla="*/ 4523691 w 7467600"/>
              <a:gd name="connsiteY718" fmla="*/ 1127776 h 6858000"/>
              <a:gd name="connsiteX719" fmla="*/ 4509875 w 7467600"/>
              <a:gd name="connsiteY719" fmla="*/ 1167552 h 6858000"/>
              <a:gd name="connsiteX720" fmla="*/ 4478168 w 7467600"/>
              <a:gd name="connsiteY720" fmla="*/ 1260735 h 6858000"/>
              <a:gd name="connsiteX721" fmla="*/ 4409309 w 7467600"/>
              <a:gd name="connsiteY721" fmla="*/ 1666996 h 6858000"/>
              <a:gd name="connsiteX722" fmla="*/ 4370031 w 7467600"/>
              <a:gd name="connsiteY722" fmla="*/ 1955666 h 6858000"/>
              <a:gd name="connsiteX723" fmla="*/ 4570198 w 7467600"/>
              <a:gd name="connsiteY723" fmla="*/ 978081 h 6858000"/>
              <a:gd name="connsiteX724" fmla="*/ 4557898 w 7467600"/>
              <a:gd name="connsiteY724" fmla="*/ 900011 h 6858000"/>
              <a:gd name="connsiteX725" fmla="*/ 4344840 w 7467600"/>
              <a:gd name="connsiteY725" fmla="*/ 1922038 h 6858000"/>
              <a:gd name="connsiteX726" fmla="*/ 4378710 w 7467600"/>
              <a:gd name="connsiteY726" fmla="*/ 1665516 h 6858000"/>
              <a:gd name="connsiteX727" fmla="*/ 4448798 w 7467600"/>
              <a:gd name="connsiteY727" fmla="*/ 1253024 h 6858000"/>
              <a:gd name="connsiteX728" fmla="*/ 4480315 w 7467600"/>
              <a:gd name="connsiteY728" fmla="*/ 1158454 h 6858000"/>
              <a:gd name="connsiteX729" fmla="*/ 4494133 w 7467600"/>
              <a:gd name="connsiteY729" fmla="*/ 1118676 h 6858000"/>
              <a:gd name="connsiteX730" fmla="*/ 4557898 w 7467600"/>
              <a:gd name="connsiteY730" fmla="*/ 900011 h 6858000"/>
              <a:gd name="connsiteX731" fmla="*/ 5870151 w 7467600"/>
              <a:gd name="connsiteY731" fmla="*/ 898890 h 6858000"/>
              <a:gd name="connsiteX732" fmla="*/ 5861335 w 7467600"/>
              <a:gd name="connsiteY732" fmla="*/ 899177 h 6858000"/>
              <a:gd name="connsiteX733" fmla="*/ 5843702 w 7467600"/>
              <a:gd name="connsiteY733" fmla="*/ 899748 h 6858000"/>
              <a:gd name="connsiteX734" fmla="*/ 5651107 w 7467600"/>
              <a:gd name="connsiteY734" fmla="*/ 920306 h 6858000"/>
              <a:gd name="connsiteX735" fmla="*/ 5459407 w 7467600"/>
              <a:gd name="connsiteY735" fmla="*/ 940975 h 6858000"/>
              <a:gd name="connsiteX736" fmla="*/ 5374846 w 7467600"/>
              <a:gd name="connsiteY736" fmla="*/ 941988 h 6858000"/>
              <a:gd name="connsiteX737" fmla="*/ 5256105 w 7467600"/>
              <a:gd name="connsiteY737" fmla="*/ 945632 h 6858000"/>
              <a:gd name="connsiteX738" fmla="*/ 5107071 w 7467600"/>
              <a:gd name="connsiteY738" fmla="*/ 969720 h 6858000"/>
              <a:gd name="connsiteX739" fmla="*/ 4998681 w 7467600"/>
              <a:gd name="connsiteY739" fmla="*/ 988771 h 6858000"/>
              <a:gd name="connsiteX740" fmla="*/ 5870151 w 7467600"/>
              <a:gd name="connsiteY740" fmla="*/ 898890 h 6858000"/>
              <a:gd name="connsiteX741" fmla="*/ 5504425 w 7467600"/>
              <a:gd name="connsiteY741" fmla="*/ 848067 h 6858000"/>
              <a:gd name="connsiteX742" fmla="*/ 4968849 w 7467600"/>
              <a:gd name="connsiteY742" fmla="*/ 962318 h 6858000"/>
              <a:gd name="connsiteX743" fmla="*/ 5104039 w 7467600"/>
              <a:gd name="connsiteY743" fmla="*/ 940634 h 6858000"/>
              <a:gd name="connsiteX744" fmla="*/ 5256311 w 7467600"/>
              <a:gd name="connsiteY744" fmla="*/ 916490 h 6858000"/>
              <a:gd name="connsiteX745" fmla="*/ 5377381 w 7467600"/>
              <a:gd name="connsiteY745" fmla="*/ 912671 h 6858000"/>
              <a:gd name="connsiteX746" fmla="*/ 5460148 w 7467600"/>
              <a:gd name="connsiteY746" fmla="*/ 911442 h 6858000"/>
              <a:gd name="connsiteX747" fmla="*/ 5648971 w 7467600"/>
              <a:gd name="connsiteY747" fmla="*/ 891331 h 6858000"/>
              <a:gd name="connsiteX748" fmla="*/ 5844807 w 7467600"/>
              <a:gd name="connsiteY748" fmla="*/ 870718 h 6858000"/>
              <a:gd name="connsiteX749" fmla="*/ 5862975 w 7467600"/>
              <a:gd name="connsiteY749" fmla="*/ 869756 h 6858000"/>
              <a:gd name="connsiteX750" fmla="*/ 5920887 w 7467600"/>
              <a:gd name="connsiteY750" fmla="*/ 865929 h 6858000"/>
              <a:gd name="connsiteX751" fmla="*/ 5504425 w 7467600"/>
              <a:gd name="connsiteY751" fmla="*/ 848067 h 6858000"/>
              <a:gd name="connsiteX752" fmla="*/ 3607114 w 7467600"/>
              <a:gd name="connsiteY752" fmla="*/ 467441 h 6858000"/>
              <a:gd name="connsiteX753" fmla="*/ 3296242 w 7467600"/>
              <a:gd name="connsiteY753" fmla="*/ 807991 h 6858000"/>
              <a:gd name="connsiteX754" fmla="*/ 3174674 w 7467600"/>
              <a:gd name="connsiteY754" fmla="*/ 919759 h 6858000"/>
              <a:gd name="connsiteX755" fmla="*/ 3042978 w 7467600"/>
              <a:gd name="connsiteY755" fmla="*/ 1054894 h 6858000"/>
              <a:gd name="connsiteX756" fmla="*/ 2968914 w 7467600"/>
              <a:gd name="connsiteY756" fmla="*/ 1133756 h 6858000"/>
              <a:gd name="connsiteX757" fmla="*/ 3103823 w 7467600"/>
              <a:gd name="connsiteY757" fmla="*/ 1026814 h 6858000"/>
              <a:gd name="connsiteX758" fmla="*/ 3607114 w 7467600"/>
              <a:gd name="connsiteY758" fmla="*/ 467441 h 6858000"/>
              <a:gd name="connsiteX759" fmla="*/ 3744487 w 7467600"/>
              <a:gd name="connsiteY759" fmla="*/ 383136 h 6858000"/>
              <a:gd name="connsiteX760" fmla="*/ 3970213 w 7467600"/>
              <a:gd name="connsiteY760" fmla="*/ 995559 h 6858000"/>
              <a:gd name="connsiteX761" fmla="*/ 3744487 w 7467600"/>
              <a:gd name="connsiteY761" fmla="*/ 383136 h 6858000"/>
              <a:gd name="connsiteX762" fmla="*/ 3624562 w 7467600"/>
              <a:gd name="connsiteY762" fmla="*/ 367041 h 6858000"/>
              <a:gd name="connsiteX763" fmla="*/ 3489712 w 7467600"/>
              <a:gd name="connsiteY763" fmla="*/ 485386 h 6858000"/>
              <a:gd name="connsiteX764" fmla="*/ 3182994 w 7467600"/>
              <a:gd name="connsiteY764" fmla="*/ 828265 h 6858000"/>
              <a:gd name="connsiteX765" fmla="*/ 2892114 w 7467600"/>
              <a:gd name="connsiteY765" fmla="*/ 1172635 h 6858000"/>
              <a:gd name="connsiteX766" fmla="*/ 3021459 w 7467600"/>
              <a:gd name="connsiteY766" fmla="*/ 1035385 h 6858000"/>
              <a:gd name="connsiteX767" fmla="*/ 3153873 w 7467600"/>
              <a:gd name="connsiteY767" fmla="*/ 898971 h 6858000"/>
              <a:gd name="connsiteX768" fmla="*/ 3276511 w 7467600"/>
              <a:gd name="connsiteY768" fmla="*/ 786423 h 6858000"/>
              <a:gd name="connsiteX769" fmla="*/ 3584154 w 7467600"/>
              <a:gd name="connsiteY769" fmla="*/ 448218 h 6858000"/>
              <a:gd name="connsiteX770" fmla="*/ 3624562 w 7467600"/>
              <a:gd name="connsiteY770" fmla="*/ 367041 h 6858000"/>
              <a:gd name="connsiteX771" fmla="*/ 3766672 w 7467600"/>
              <a:gd name="connsiteY771" fmla="*/ 359429 h 6858000"/>
              <a:gd name="connsiteX772" fmla="*/ 3996338 w 7467600"/>
              <a:gd name="connsiteY772" fmla="*/ 968237 h 6858000"/>
              <a:gd name="connsiteX773" fmla="*/ 3766672 w 7467600"/>
              <a:gd name="connsiteY773" fmla="*/ 359429 h 6858000"/>
              <a:gd name="connsiteX774" fmla="*/ 5805386 w 7467600"/>
              <a:gd name="connsiteY774" fmla="*/ 239240 h 6858000"/>
              <a:gd name="connsiteX775" fmla="*/ 5736947 w 7467600"/>
              <a:gd name="connsiteY775" fmla="*/ 261367 h 6858000"/>
              <a:gd name="connsiteX776" fmla="*/ 5427012 w 7467600"/>
              <a:gd name="connsiteY776" fmla="*/ 311272 h 6858000"/>
              <a:gd name="connsiteX777" fmla="*/ 5147818 w 7467600"/>
              <a:gd name="connsiteY777" fmla="*/ 322112 h 6858000"/>
              <a:gd name="connsiteX778" fmla="*/ 5060854 w 7467600"/>
              <a:gd name="connsiteY778" fmla="*/ 311882 h 6858000"/>
              <a:gd name="connsiteX779" fmla="*/ 4945989 w 7467600"/>
              <a:gd name="connsiteY779" fmla="*/ 300516 h 6858000"/>
              <a:gd name="connsiteX780" fmla="*/ 5410479 w 7467600"/>
              <a:gd name="connsiteY780" fmla="*/ 348434 h 6858000"/>
              <a:gd name="connsiteX781" fmla="*/ 5805386 w 7467600"/>
              <a:gd name="connsiteY781" fmla="*/ 239240 h 6858000"/>
              <a:gd name="connsiteX782" fmla="*/ 5905192 w 7467600"/>
              <a:gd name="connsiteY782" fmla="*/ 163079 h 6858000"/>
              <a:gd name="connsiteX783" fmla="*/ 5865655 w 7467600"/>
              <a:gd name="connsiteY783" fmla="*/ 171901 h 6858000"/>
              <a:gd name="connsiteX784" fmla="*/ 5259740 w 7467600"/>
              <a:gd name="connsiteY784" fmla="*/ 257013 h 6858000"/>
              <a:gd name="connsiteX785" fmla="*/ 5208466 w 7467600"/>
              <a:gd name="connsiteY785" fmla="*/ 257550 h 6858000"/>
              <a:gd name="connsiteX786" fmla="*/ 4980204 w 7467600"/>
              <a:gd name="connsiteY786" fmla="*/ 271903 h 6858000"/>
              <a:gd name="connsiteX787" fmla="*/ 5068068 w 7467600"/>
              <a:gd name="connsiteY787" fmla="*/ 282244 h 6858000"/>
              <a:gd name="connsiteX788" fmla="*/ 5153231 w 7467600"/>
              <a:gd name="connsiteY788" fmla="*/ 292240 h 6858000"/>
              <a:gd name="connsiteX789" fmla="*/ 5426491 w 7467600"/>
              <a:gd name="connsiteY789" fmla="*/ 281128 h 6858000"/>
              <a:gd name="connsiteX790" fmla="*/ 5731212 w 7467600"/>
              <a:gd name="connsiteY790" fmla="*/ 231951 h 6858000"/>
              <a:gd name="connsiteX791" fmla="*/ 5905192 w 7467600"/>
              <a:gd name="connsiteY791" fmla="*/ 163079 h 6858000"/>
              <a:gd name="connsiteX792" fmla="*/ 5944437 w 7467600"/>
              <a:gd name="connsiteY792" fmla="*/ 113829 h 6858000"/>
              <a:gd name="connsiteX793" fmla="*/ 5825032 w 7467600"/>
              <a:gd name="connsiteY793" fmla="*/ 146405 h 6858000"/>
              <a:gd name="connsiteX794" fmla="*/ 4955599 w 7467600"/>
              <a:gd name="connsiteY794" fmla="*/ 247008 h 6858000"/>
              <a:gd name="connsiteX795" fmla="*/ 5210104 w 7467600"/>
              <a:gd name="connsiteY795" fmla="*/ 228123 h 6858000"/>
              <a:gd name="connsiteX796" fmla="*/ 5261015 w 7467600"/>
              <a:gd name="connsiteY796" fmla="*/ 227087 h 6858000"/>
              <a:gd name="connsiteX797" fmla="*/ 5861181 w 7467600"/>
              <a:gd name="connsiteY797" fmla="*/ 143093 h 6858000"/>
              <a:gd name="connsiteX798" fmla="*/ 5961252 w 7467600"/>
              <a:gd name="connsiteY798" fmla="*/ 114820 h 6858000"/>
              <a:gd name="connsiteX799" fmla="*/ 5944437 w 7467600"/>
              <a:gd name="connsiteY799" fmla="*/ 113829 h 6858000"/>
              <a:gd name="connsiteX800" fmla="*/ 3882765 w 7467600"/>
              <a:gd name="connsiteY800" fmla="*/ 0 h 6858000"/>
              <a:gd name="connsiteX801" fmla="*/ 3995099 w 7467600"/>
              <a:gd name="connsiteY801" fmla="*/ 0 h 6858000"/>
              <a:gd name="connsiteX802" fmla="*/ 4163818 w 7467600"/>
              <a:gd name="connsiteY802" fmla="*/ 234104 h 6858000"/>
              <a:gd name="connsiteX803" fmla="*/ 4172099 w 7467600"/>
              <a:gd name="connsiteY803" fmla="*/ 234207 h 6858000"/>
              <a:gd name="connsiteX804" fmla="*/ 4784282 w 7467600"/>
              <a:gd name="connsiteY804" fmla="*/ 276561 h 6858000"/>
              <a:gd name="connsiteX805" fmla="*/ 4801687 w 7467600"/>
              <a:gd name="connsiteY805" fmla="*/ 267764 h 6858000"/>
              <a:gd name="connsiteX806" fmla="*/ 6082788 w 7467600"/>
              <a:gd name="connsiteY806" fmla="*/ 64119 h 6858000"/>
              <a:gd name="connsiteX807" fmla="*/ 6099442 w 7467600"/>
              <a:gd name="connsiteY807" fmla="*/ 82568 h 6858000"/>
              <a:gd name="connsiteX808" fmla="*/ 4804137 w 7467600"/>
              <a:gd name="connsiteY808" fmla="*/ 320931 h 6858000"/>
              <a:gd name="connsiteX809" fmla="*/ 4227047 w 7467600"/>
              <a:gd name="connsiteY809" fmla="*/ 313415 h 6858000"/>
              <a:gd name="connsiteX810" fmla="*/ 4346041 w 7467600"/>
              <a:gd name="connsiteY810" fmla="*/ 456086 h 6858000"/>
              <a:gd name="connsiteX811" fmla="*/ 4870967 w 7467600"/>
              <a:gd name="connsiteY811" fmla="*/ 963061 h 6858000"/>
              <a:gd name="connsiteX812" fmla="*/ 4889647 w 7467600"/>
              <a:gd name="connsiteY812" fmla="*/ 957147 h 6858000"/>
              <a:gd name="connsiteX813" fmla="*/ 5422504 w 7467600"/>
              <a:gd name="connsiteY813" fmla="*/ 805191 h 6858000"/>
              <a:gd name="connsiteX814" fmla="*/ 6087656 w 7467600"/>
              <a:gd name="connsiteY814" fmla="*/ 826703 h 6858000"/>
              <a:gd name="connsiteX815" fmla="*/ 6058717 w 7467600"/>
              <a:gd name="connsiteY815" fmla="*/ 865992 h 6858000"/>
              <a:gd name="connsiteX816" fmla="*/ 4974153 w 7467600"/>
              <a:gd name="connsiteY816" fmla="*/ 1045456 h 6858000"/>
              <a:gd name="connsiteX817" fmla="*/ 5627835 w 7467600"/>
              <a:gd name="connsiteY817" fmla="*/ 1472077 h 6858000"/>
              <a:gd name="connsiteX818" fmla="*/ 5629817 w 7467600"/>
              <a:gd name="connsiteY818" fmla="*/ 1471412 h 6858000"/>
              <a:gd name="connsiteX819" fmla="*/ 5634124 w 7467600"/>
              <a:gd name="connsiteY819" fmla="*/ 1470572 h 6858000"/>
              <a:gd name="connsiteX820" fmla="*/ 5755832 w 7467600"/>
              <a:gd name="connsiteY820" fmla="*/ 1383886 h 6858000"/>
              <a:gd name="connsiteX821" fmla="*/ 6014186 w 7467600"/>
              <a:gd name="connsiteY821" fmla="*/ 1279799 h 6858000"/>
              <a:gd name="connsiteX822" fmla="*/ 6901619 w 7467600"/>
              <a:gd name="connsiteY822" fmla="*/ 1047874 h 6858000"/>
              <a:gd name="connsiteX823" fmla="*/ 6931566 w 7467600"/>
              <a:gd name="connsiteY823" fmla="*/ 1062034 h 6858000"/>
              <a:gd name="connsiteX824" fmla="*/ 5790982 w 7467600"/>
              <a:gd name="connsiteY824" fmla="*/ 1561380 h 6858000"/>
              <a:gd name="connsiteX825" fmla="*/ 6188971 w 7467600"/>
              <a:gd name="connsiteY825" fmla="*/ 1755168 h 6858000"/>
              <a:gd name="connsiteX826" fmla="*/ 6202446 w 7467600"/>
              <a:gd name="connsiteY826" fmla="*/ 1752268 h 6858000"/>
              <a:gd name="connsiteX827" fmla="*/ 7179560 w 7467600"/>
              <a:gd name="connsiteY827" fmla="*/ 1467551 h 6858000"/>
              <a:gd name="connsiteX828" fmla="*/ 7158730 w 7467600"/>
              <a:gd name="connsiteY828" fmla="*/ 1507835 h 6858000"/>
              <a:gd name="connsiteX829" fmla="*/ 6326959 w 7467600"/>
              <a:gd name="connsiteY829" fmla="*/ 1817686 h 6858000"/>
              <a:gd name="connsiteX830" fmla="*/ 6537433 w 7467600"/>
              <a:gd name="connsiteY830" fmla="*/ 1907790 h 6858000"/>
              <a:gd name="connsiteX831" fmla="*/ 6550221 w 7467600"/>
              <a:gd name="connsiteY831" fmla="*/ 1910729 h 6858000"/>
              <a:gd name="connsiteX832" fmla="*/ 6964438 w 7467600"/>
              <a:gd name="connsiteY832" fmla="*/ 2209505 h 6858000"/>
              <a:gd name="connsiteX833" fmla="*/ 7367862 w 7467600"/>
              <a:gd name="connsiteY833" fmla="*/ 2806833 h 6858000"/>
              <a:gd name="connsiteX834" fmla="*/ 7364329 w 7467600"/>
              <a:gd name="connsiteY834" fmla="*/ 2826907 h 6858000"/>
              <a:gd name="connsiteX835" fmla="*/ 7290545 w 7467600"/>
              <a:gd name="connsiteY835" fmla="*/ 2850663 h 6858000"/>
              <a:gd name="connsiteX836" fmla="*/ 6472036 w 7467600"/>
              <a:gd name="connsiteY836" fmla="*/ 1959003 h 6858000"/>
              <a:gd name="connsiteX837" fmla="*/ 5792897 w 7467600"/>
              <a:gd name="connsiteY837" fmla="*/ 1647747 h 6858000"/>
              <a:gd name="connsiteX838" fmla="*/ 5842751 w 7467600"/>
              <a:gd name="connsiteY838" fmla="*/ 1816112 h 6858000"/>
              <a:gd name="connsiteX839" fmla="*/ 5847424 w 7467600"/>
              <a:gd name="connsiteY839" fmla="*/ 1815776 h 6858000"/>
              <a:gd name="connsiteX840" fmla="*/ 6399821 w 7467600"/>
              <a:gd name="connsiteY840" fmla="*/ 2344799 h 6858000"/>
              <a:gd name="connsiteX841" fmla="*/ 6323232 w 7467600"/>
              <a:gd name="connsiteY841" fmla="*/ 2389634 h 6858000"/>
              <a:gd name="connsiteX842" fmla="*/ 5942958 w 7467600"/>
              <a:gd name="connsiteY842" fmla="*/ 2077708 h 6858000"/>
              <a:gd name="connsiteX843" fmla="*/ 5921559 w 7467600"/>
              <a:gd name="connsiteY843" fmla="*/ 2378596 h 6858000"/>
              <a:gd name="connsiteX844" fmla="*/ 5817651 w 7467600"/>
              <a:gd name="connsiteY844" fmla="*/ 3023919 h 6858000"/>
              <a:gd name="connsiteX845" fmla="*/ 5729634 w 7467600"/>
              <a:gd name="connsiteY845" fmla="*/ 3051849 h 6858000"/>
              <a:gd name="connsiteX846" fmla="*/ 5611018 w 7467600"/>
              <a:gd name="connsiteY846" fmla="*/ 2316769 h 6858000"/>
              <a:gd name="connsiteX847" fmla="*/ 5687608 w 7467600"/>
              <a:gd name="connsiteY847" fmla="*/ 2039972 h 6858000"/>
              <a:gd name="connsiteX848" fmla="*/ 5657554 w 7467600"/>
              <a:gd name="connsiteY848" fmla="*/ 1576445 h 6858000"/>
              <a:gd name="connsiteX849" fmla="*/ 5150475 w 7467600"/>
              <a:gd name="connsiteY849" fmla="*/ 1274012 h 6858000"/>
              <a:gd name="connsiteX850" fmla="*/ 5349142 w 7467600"/>
              <a:gd name="connsiteY850" fmla="*/ 2204405 h 6858000"/>
              <a:gd name="connsiteX851" fmla="*/ 5262214 w 7467600"/>
              <a:gd name="connsiteY851" fmla="*/ 2233836 h 6858000"/>
              <a:gd name="connsiteX852" fmla="*/ 4981539 w 7467600"/>
              <a:gd name="connsiteY852" fmla="*/ 1542201 h 6858000"/>
              <a:gd name="connsiteX853" fmla="*/ 4958461 w 7467600"/>
              <a:gd name="connsiteY853" fmla="*/ 1136957 h 6858000"/>
              <a:gd name="connsiteX854" fmla="*/ 4655015 w 7467600"/>
              <a:gd name="connsiteY854" fmla="*/ 891426 h 6858000"/>
              <a:gd name="connsiteX855" fmla="*/ 4348002 w 7467600"/>
              <a:gd name="connsiteY855" fmla="*/ 2205895 h 6858000"/>
              <a:gd name="connsiteX856" fmla="*/ 4262250 w 7467600"/>
              <a:gd name="connsiteY856" fmla="*/ 2219972 h 6858000"/>
              <a:gd name="connsiteX857" fmla="*/ 4550611 w 7467600"/>
              <a:gd name="connsiteY857" fmla="*/ 817540 h 6858000"/>
              <a:gd name="connsiteX858" fmla="*/ 4564418 w 7467600"/>
              <a:gd name="connsiteY858" fmla="*/ 808293 h 6858000"/>
              <a:gd name="connsiteX859" fmla="*/ 4266388 w 7467600"/>
              <a:gd name="connsiteY859" fmla="*/ 500083 h 6858000"/>
              <a:gd name="connsiteX860" fmla="*/ 4032842 w 7467600"/>
              <a:gd name="connsiteY860" fmla="*/ 211809 h 6858000"/>
              <a:gd name="connsiteX861" fmla="*/ 3882765 w 7467600"/>
              <a:gd name="connsiteY861" fmla="*/ 0 h 6858000"/>
              <a:gd name="connsiteX862" fmla="*/ 3721337 w 7467600"/>
              <a:gd name="connsiteY862" fmla="*/ 0 h 6858000"/>
              <a:gd name="connsiteX863" fmla="*/ 3797544 w 7467600"/>
              <a:gd name="connsiteY863" fmla="*/ 0 h 6858000"/>
              <a:gd name="connsiteX864" fmla="*/ 3775734 w 7467600"/>
              <a:gd name="connsiteY864" fmla="*/ 95131 h 6858000"/>
              <a:gd name="connsiteX865" fmla="*/ 3724807 w 7467600"/>
              <a:gd name="connsiteY865" fmla="*/ 272257 h 6858000"/>
              <a:gd name="connsiteX866" fmla="*/ 3726844 w 7467600"/>
              <a:gd name="connsiteY866" fmla="*/ 282988 h 6858000"/>
              <a:gd name="connsiteX867" fmla="*/ 3742664 w 7467600"/>
              <a:gd name="connsiteY867" fmla="*/ 279918 h 6858000"/>
              <a:gd name="connsiteX868" fmla="*/ 4103910 w 7467600"/>
              <a:gd name="connsiteY868" fmla="*/ 1161917 h 6858000"/>
              <a:gd name="connsiteX869" fmla="*/ 4020269 w 7467600"/>
              <a:gd name="connsiteY869" fmla="*/ 1200406 h 6858000"/>
              <a:gd name="connsiteX870" fmla="*/ 3674882 w 7467600"/>
              <a:gd name="connsiteY870" fmla="*/ 488524 h 6858000"/>
              <a:gd name="connsiteX871" fmla="*/ 3132682 w 7467600"/>
              <a:gd name="connsiteY871" fmla="*/ 1072284 h 6858000"/>
              <a:gd name="connsiteX872" fmla="*/ 2716346 w 7467600"/>
              <a:gd name="connsiteY872" fmla="*/ 1276376 h 6858000"/>
              <a:gd name="connsiteX873" fmla="*/ 2716772 w 7467600"/>
              <a:gd name="connsiteY873" fmla="*/ 1255462 h 6858000"/>
              <a:gd name="connsiteX874" fmla="*/ 3471096 w 7467600"/>
              <a:gd name="connsiteY874" fmla="*/ 437072 h 6858000"/>
              <a:gd name="connsiteX875" fmla="*/ 3639057 w 7467600"/>
              <a:gd name="connsiteY875" fmla="*/ 286334 h 6858000"/>
              <a:gd name="connsiteX876" fmla="*/ 3640309 w 7467600"/>
              <a:gd name="connsiteY876" fmla="*/ 284664 h 6858000"/>
              <a:gd name="connsiteX877" fmla="*/ 3646022 w 7467600"/>
              <a:gd name="connsiteY877" fmla="*/ 276711 h 6858000"/>
              <a:gd name="connsiteX878" fmla="*/ 3707943 w 7467600"/>
              <a:gd name="connsiteY878" fmla="*/ 65958 h 6858000"/>
              <a:gd name="connsiteX879" fmla="*/ 3721337 w 7467600"/>
              <a:gd name="connsiteY879" fmla="*/ 0 h 6858000"/>
              <a:gd name="connsiteX880" fmla="*/ 2867960 w 7467600"/>
              <a:gd name="connsiteY880" fmla="*/ 0 h 6858000"/>
              <a:gd name="connsiteX881" fmla="*/ 2926351 w 7467600"/>
              <a:gd name="connsiteY881" fmla="*/ 0 h 6858000"/>
              <a:gd name="connsiteX882" fmla="*/ 2902823 w 7467600"/>
              <a:gd name="connsiteY882" fmla="*/ 262929 h 6858000"/>
              <a:gd name="connsiteX883" fmla="*/ 2940663 w 7467600"/>
              <a:gd name="connsiteY883" fmla="*/ 140884 h 6858000"/>
              <a:gd name="connsiteX884" fmla="*/ 2947039 w 7467600"/>
              <a:gd name="connsiteY884" fmla="*/ 122524 h 6858000"/>
              <a:gd name="connsiteX885" fmla="*/ 2984316 w 7467600"/>
              <a:gd name="connsiteY885" fmla="*/ 0 h 6858000"/>
              <a:gd name="connsiteX886" fmla="*/ 3016114 w 7467600"/>
              <a:gd name="connsiteY886" fmla="*/ 0 h 6858000"/>
              <a:gd name="connsiteX887" fmla="*/ 2979949 w 7467600"/>
              <a:gd name="connsiteY887" fmla="*/ 119274 h 6858000"/>
              <a:gd name="connsiteX888" fmla="*/ 3023879 w 7467600"/>
              <a:gd name="connsiteY888" fmla="*/ 0 h 6858000"/>
              <a:gd name="connsiteX889" fmla="*/ 3105400 w 7467600"/>
              <a:gd name="connsiteY889" fmla="*/ 0 h 6858000"/>
              <a:gd name="connsiteX890" fmla="*/ 3094669 w 7467600"/>
              <a:gd name="connsiteY890" fmla="*/ 30308 h 6858000"/>
              <a:gd name="connsiteX891" fmla="*/ 2901945 w 7467600"/>
              <a:gd name="connsiteY891" fmla="*/ 466538 h 6858000"/>
              <a:gd name="connsiteX892" fmla="*/ 2815209 w 7467600"/>
              <a:gd name="connsiteY892" fmla="*/ 497361 h 6858000"/>
              <a:gd name="connsiteX893" fmla="*/ 2844845 w 7467600"/>
              <a:gd name="connsiteY893" fmla="*/ 127638 h 6858000"/>
              <a:gd name="connsiteX894" fmla="*/ 2867960 w 7467600"/>
              <a:gd name="connsiteY894" fmla="*/ 0 h 6858000"/>
              <a:gd name="connsiteX895" fmla="*/ 1057230 w 7467600"/>
              <a:gd name="connsiteY895" fmla="*/ 0 h 6858000"/>
              <a:gd name="connsiteX896" fmla="*/ 1111003 w 7467600"/>
              <a:gd name="connsiteY896" fmla="*/ 0 h 6858000"/>
              <a:gd name="connsiteX897" fmla="*/ 1125553 w 7467600"/>
              <a:gd name="connsiteY897" fmla="*/ 52588 h 6858000"/>
              <a:gd name="connsiteX898" fmla="*/ 1304276 w 7467600"/>
              <a:gd name="connsiteY898" fmla="*/ 476275 h 6858000"/>
              <a:gd name="connsiteX899" fmla="*/ 1492066 w 7467600"/>
              <a:gd name="connsiteY899" fmla="*/ 886333 h 6858000"/>
              <a:gd name="connsiteX900" fmla="*/ 1423698 w 7467600"/>
              <a:gd name="connsiteY900" fmla="*/ 710817 h 6858000"/>
              <a:gd name="connsiteX901" fmla="*/ 1357609 w 7467600"/>
              <a:gd name="connsiteY901" fmla="*/ 532892 h 6858000"/>
              <a:gd name="connsiteX902" fmla="*/ 1309550 w 7467600"/>
              <a:gd name="connsiteY902" fmla="*/ 374031 h 6858000"/>
              <a:gd name="connsiteX903" fmla="*/ 1193673 w 7467600"/>
              <a:gd name="connsiteY903" fmla="*/ 49533 h 6858000"/>
              <a:gd name="connsiteX904" fmla="*/ 1164391 w 7467600"/>
              <a:gd name="connsiteY904" fmla="*/ 0 h 6858000"/>
              <a:gd name="connsiteX905" fmla="*/ 1200666 w 7467600"/>
              <a:gd name="connsiteY905" fmla="*/ 0 h 6858000"/>
              <a:gd name="connsiteX906" fmla="*/ 1223408 w 7467600"/>
              <a:gd name="connsiteY906" fmla="*/ 38996 h 6858000"/>
              <a:gd name="connsiteX907" fmla="*/ 1339635 w 7467600"/>
              <a:gd name="connsiteY907" fmla="*/ 365517 h 6858000"/>
              <a:gd name="connsiteX908" fmla="*/ 1387469 w 7467600"/>
              <a:gd name="connsiteY908" fmla="*/ 523079 h 6858000"/>
              <a:gd name="connsiteX909" fmla="*/ 1452685 w 7467600"/>
              <a:gd name="connsiteY909" fmla="*/ 699806 h 6858000"/>
              <a:gd name="connsiteX910" fmla="*/ 1492092 w 7467600"/>
              <a:gd name="connsiteY910" fmla="*/ 800424 h 6858000"/>
              <a:gd name="connsiteX911" fmla="*/ 1455302 w 7467600"/>
              <a:gd name="connsiteY911" fmla="*/ 632913 h 6858000"/>
              <a:gd name="connsiteX912" fmla="*/ 1222336 w 7467600"/>
              <a:gd name="connsiteY912" fmla="*/ 9480 h 6858000"/>
              <a:gd name="connsiteX913" fmla="*/ 1214634 w 7467600"/>
              <a:gd name="connsiteY913" fmla="*/ 0 h 6858000"/>
              <a:gd name="connsiteX914" fmla="*/ 1289827 w 7467600"/>
              <a:gd name="connsiteY914" fmla="*/ 0 h 6858000"/>
              <a:gd name="connsiteX915" fmla="*/ 1321076 w 7467600"/>
              <a:gd name="connsiteY915" fmla="*/ 59722 h 6858000"/>
              <a:gd name="connsiteX916" fmla="*/ 1512579 w 7467600"/>
              <a:gd name="connsiteY916" fmla="*/ 626441 h 6858000"/>
              <a:gd name="connsiteX917" fmla="*/ 1506076 w 7467600"/>
              <a:gd name="connsiteY917" fmla="*/ 1089289 h 6858000"/>
              <a:gd name="connsiteX918" fmla="*/ 1486346 w 7467600"/>
              <a:gd name="connsiteY918" fmla="*/ 1079919 h 6858000"/>
              <a:gd name="connsiteX919" fmla="*/ 1070511 w 7467600"/>
              <a:gd name="connsiteY919" fmla="*/ 48609 h 6858000"/>
              <a:gd name="connsiteX920" fmla="*/ 1057230 w 7467600"/>
              <a:gd name="connsiteY920" fmla="*/ 0 h 6858000"/>
              <a:gd name="connsiteX921" fmla="*/ 43151 w 7467600"/>
              <a:gd name="connsiteY921" fmla="*/ 0 h 6858000"/>
              <a:gd name="connsiteX922" fmla="*/ 95283 w 7467600"/>
              <a:gd name="connsiteY922" fmla="*/ 0 h 6858000"/>
              <a:gd name="connsiteX923" fmla="*/ 300708 w 7467600"/>
              <a:gd name="connsiteY923" fmla="*/ 154571 h 6858000"/>
              <a:gd name="connsiteX924" fmla="*/ 530414 w 7467600"/>
              <a:gd name="connsiteY924" fmla="*/ 354673 h 6858000"/>
              <a:gd name="connsiteX925" fmla="*/ 333785 w 7467600"/>
              <a:gd name="connsiteY925" fmla="*/ 161564 h 6858000"/>
              <a:gd name="connsiteX926" fmla="*/ 147005 w 7467600"/>
              <a:gd name="connsiteY926" fmla="*/ 0 h 6858000"/>
              <a:gd name="connsiteX927" fmla="*/ 272509 w 7467600"/>
              <a:gd name="connsiteY927" fmla="*/ 0 h 6858000"/>
              <a:gd name="connsiteX928" fmla="*/ 326276 w 7467600"/>
              <a:gd name="connsiteY928" fmla="*/ 45847 h 6858000"/>
              <a:gd name="connsiteX929" fmla="*/ 823759 w 7467600"/>
              <a:gd name="connsiteY929" fmla="*/ 574145 h 6858000"/>
              <a:gd name="connsiteX930" fmla="*/ 811254 w 7467600"/>
              <a:gd name="connsiteY930" fmla="*/ 665546 h 6858000"/>
              <a:gd name="connsiteX931" fmla="*/ 154042 w 7467600"/>
              <a:gd name="connsiteY931" fmla="*/ 261522 h 6858000"/>
              <a:gd name="connsiteX932" fmla="*/ 13550 w 7467600"/>
              <a:gd name="connsiteY932" fmla="*/ 158423 h 6858000"/>
              <a:gd name="connsiteX933" fmla="*/ 0 w 7467600"/>
              <a:gd name="connsiteY933" fmla="*/ 146618 h 6858000"/>
              <a:gd name="connsiteX934" fmla="*/ 0 w 7467600"/>
              <a:gd name="connsiteY934" fmla="*/ 59161 h 6858000"/>
              <a:gd name="connsiteX935" fmla="*/ 45427 w 7467600"/>
              <a:gd name="connsiteY935" fmla="*/ 101078 h 6858000"/>
              <a:gd name="connsiteX936" fmla="*/ 630103 w 7467600"/>
              <a:gd name="connsiteY936" fmla="*/ 485885 h 6858000"/>
              <a:gd name="connsiteX937" fmla="*/ 532040 w 7467600"/>
              <a:gd name="connsiteY937" fmla="*/ 399359 h 6858000"/>
              <a:gd name="connsiteX938" fmla="*/ 517618 w 7467600"/>
              <a:gd name="connsiteY938" fmla="*/ 385726 h 6858000"/>
              <a:gd name="connsiteX939" fmla="*/ 285074 w 7467600"/>
              <a:gd name="connsiteY939" fmla="*/ 182755 h 6858000"/>
              <a:gd name="connsiteX940" fmla="*/ 43151 w 7467600"/>
              <a:gd name="connsiteY94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66857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1019354 w 7467600"/>
              <a:gd name="connsiteY8" fmla="*/ 6315006 h 6858000"/>
              <a:gd name="connsiteX9" fmla="*/ 441046 w 7467600"/>
              <a:gd name="connsiteY9" fmla="*/ 6691153 h 6858000"/>
              <a:gd name="connsiteX10" fmla="*/ 1019354 w 7467600"/>
              <a:gd name="connsiteY10" fmla="*/ 6315006 h 6858000"/>
              <a:gd name="connsiteX11" fmla="*/ 991680 w 7467600"/>
              <a:gd name="connsiteY11" fmla="*/ 6298413 h 6858000"/>
              <a:gd name="connsiteX12" fmla="*/ 409060 w 7467600"/>
              <a:gd name="connsiteY12" fmla="*/ 6671470 h 6858000"/>
              <a:gd name="connsiteX13" fmla="*/ 991680 w 7467600"/>
              <a:gd name="connsiteY13" fmla="*/ 6298413 h 6858000"/>
              <a:gd name="connsiteX14" fmla="*/ 103333 w 7467600"/>
              <a:gd name="connsiteY14" fmla="*/ 5699602 h 6858000"/>
              <a:gd name="connsiteX15" fmla="*/ 233938 w 7467600"/>
              <a:gd name="connsiteY15" fmla="*/ 5809416 h 6858000"/>
              <a:gd name="connsiteX16" fmla="*/ 883580 w 7467600"/>
              <a:gd name="connsiteY16" fmla="*/ 6180710 h 6858000"/>
              <a:gd name="connsiteX17" fmla="*/ 487337 w 7467600"/>
              <a:gd name="connsiteY17" fmla="*/ 5950182 h 6858000"/>
              <a:gd name="connsiteX18" fmla="*/ 354051 w 7467600"/>
              <a:gd name="connsiteY18" fmla="*/ 5854912 h 6858000"/>
              <a:gd name="connsiteX19" fmla="*/ 195436 w 7467600"/>
              <a:gd name="connsiteY19" fmla="*/ 5755068 h 6858000"/>
              <a:gd name="connsiteX20" fmla="*/ 103333 w 7467600"/>
              <a:gd name="connsiteY20" fmla="*/ 5699602 h 6858000"/>
              <a:gd name="connsiteX21" fmla="*/ 5539432 w 7467600"/>
              <a:gd name="connsiteY21" fmla="*/ 5642928 h 6858000"/>
              <a:gd name="connsiteX22" fmla="*/ 5555462 w 7467600"/>
              <a:gd name="connsiteY22" fmla="*/ 5694454 h 6858000"/>
              <a:gd name="connsiteX23" fmla="*/ 5828270 w 7467600"/>
              <a:gd name="connsiteY23" fmla="*/ 6320663 h 6858000"/>
              <a:gd name="connsiteX24" fmla="*/ 5947416 w 7467600"/>
              <a:gd name="connsiteY24" fmla="*/ 6574846 h 6858000"/>
              <a:gd name="connsiteX25" fmla="*/ 5539432 w 7467600"/>
              <a:gd name="connsiteY25" fmla="*/ 5642928 h 6858000"/>
              <a:gd name="connsiteX26" fmla="*/ 51253 w 7467600"/>
              <a:gd name="connsiteY26" fmla="*/ 5631825 h 6858000"/>
              <a:gd name="connsiteX27" fmla="*/ 211622 w 7467600"/>
              <a:gd name="connsiteY27" fmla="*/ 5728803 h 6858000"/>
              <a:gd name="connsiteX28" fmla="*/ 371652 w 7467600"/>
              <a:gd name="connsiteY28" fmla="*/ 5829062 h 6858000"/>
              <a:gd name="connsiteX29" fmla="*/ 505903 w 7467600"/>
              <a:gd name="connsiteY29" fmla="*/ 5925221 h 6858000"/>
              <a:gd name="connsiteX30" fmla="*/ 899240 w 7467600"/>
              <a:gd name="connsiteY30" fmla="*/ 6153068 h 6858000"/>
              <a:gd name="connsiteX31" fmla="*/ 988114 w 7467600"/>
              <a:gd name="connsiteY31" fmla="*/ 6174204 h 6858000"/>
              <a:gd name="connsiteX32" fmla="*/ 845971 w 7467600"/>
              <a:gd name="connsiteY32" fmla="*/ 6067177 h 6858000"/>
              <a:gd name="connsiteX33" fmla="*/ 448057 w 7467600"/>
              <a:gd name="connsiteY33" fmla="*/ 5841376 h 6858000"/>
              <a:gd name="connsiteX34" fmla="*/ 51253 w 7467600"/>
              <a:gd name="connsiteY34" fmla="*/ 5631825 h 6858000"/>
              <a:gd name="connsiteX35" fmla="*/ 2606687 w 7467600"/>
              <a:gd name="connsiteY35" fmla="*/ 5630718 h 6858000"/>
              <a:gd name="connsiteX36" fmla="*/ 2645658 w 7467600"/>
              <a:gd name="connsiteY36" fmla="*/ 6640259 h 6858000"/>
              <a:gd name="connsiteX37" fmla="*/ 2606687 w 7467600"/>
              <a:gd name="connsiteY37" fmla="*/ 5630718 h 6858000"/>
              <a:gd name="connsiteX38" fmla="*/ 3642057 w 7467600"/>
              <a:gd name="connsiteY38" fmla="*/ 5573487 h 6858000"/>
              <a:gd name="connsiteX39" fmla="*/ 3632981 w 7467600"/>
              <a:gd name="connsiteY39" fmla="*/ 5579437 h 6858000"/>
              <a:gd name="connsiteX40" fmla="*/ 3382436 w 7467600"/>
              <a:gd name="connsiteY40" fmla="*/ 5952726 h 6858000"/>
              <a:gd name="connsiteX41" fmla="*/ 3191929 w 7467600"/>
              <a:gd name="connsiteY41" fmla="*/ 6662669 h 6858000"/>
              <a:gd name="connsiteX42" fmla="*/ 3369898 w 7467600"/>
              <a:gd name="connsiteY42" fmla="*/ 6081771 h 6858000"/>
              <a:gd name="connsiteX43" fmla="*/ 3642057 w 7467600"/>
              <a:gd name="connsiteY43" fmla="*/ 5573487 h 6858000"/>
              <a:gd name="connsiteX44" fmla="*/ 2650666 w 7467600"/>
              <a:gd name="connsiteY44" fmla="*/ 5530686 h 6858000"/>
              <a:gd name="connsiteX45" fmla="*/ 2650249 w 7467600"/>
              <a:gd name="connsiteY45" fmla="*/ 5532101 h 6858000"/>
              <a:gd name="connsiteX46" fmla="*/ 2663808 w 7467600"/>
              <a:gd name="connsiteY46" fmla="*/ 6535215 h 6858000"/>
              <a:gd name="connsiteX47" fmla="*/ 2665418 w 7467600"/>
              <a:gd name="connsiteY47" fmla="*/ 6132756 h 6858000"/>
              <a:gd name="connsiteX48" fmla="*/ 2650666 w 7467600"/>
              <a:gd name="connsiteY48" fmla="*/ 5530686 h 6858000"/>
              <a:gd name="connsiteX49" fmla="*/ 2680277 w 7467600"/>
              <a:gd name="connsiteY49" fmla="*/ 5479204 h 6858000"/>
              <a:gd name="connsiteX50" fmla="*/ 2678972 w 7467600"/>
              <a:gd name="connsiteY50" fmla="*/ 5481582 h 6858000"/>
              <a:gd name="connsiteX51" fmla="*/ 2696666 w 7467600"/>
              <a:gd name="connsiteY51" fmla="*/ 6133836 h 6858000"/>
              <a:gd name="connsiteX52" fmla="*/ 2695769 w 7467600"/>
              <a:gd name="connsiteY52" fmla="*/ 6390955 h 6858000"/>
              <a:gd name="connsiteX53" fmla="*/ 2739893 w 7467600"/>
              <a:gd name="connsiteY53" fmla="*/ 6108357 h 6858000"/>
              <a:gd name="connsiteX54" fmla="*/ 2680277 w 7467600"/>
              <a:gd name="connsiteY54" fmla="*/ 5479204 h 6858000"/>
              <a:gd name="connsiteX55" fmla="*/ 1132195 w 7467600"/>
              <a:gd name="connsiteY55" fmla="*/ 5467980 h 6858000"/>
              <a:gd name="connsiteX56" fmla="*/ 1679056 w 7467600"/>
              <a:gd name="connsiteY56" fmla="*/ 5516907 h 6858000"/>
              <a:gd name="connsiteX57" fmla="*/ 2128648 w 7467600"/>
              <a:gd name="connsiteY57" fmla="*/ 5474249 h 6858000"/>
              <a:gd name="connsiteX58" fmla="*/ 1825619 w 7467600"/>
              <a:gd name="connsiteY58" fmla="*/ 5478447 h 6858000"/>
              <a:gd name="connsiteX59" fmla="*/ 1737798 w 7467600"/>
              <a:gd name="connsiteY59" fmla="*/ 5483353 h 6858000"/>
              <a:gd name="connsiteX60" fmla="*/ 1132195 w 7467600"/>
              <a:gd name="connsiteY60" fmla="*/ 5467980 h 6858000"/>
              <a:gd name="connsiteX61" fmla="*/ 1456157 w 7467600"/>
              <a:gd name="connsiteY61" fmla="*/ 5371404 h 6858000"/>
              <a:gd name="connsiteX62" fmla="*/ 1244432 w 7467600"/>
              <a:gd name="connsiteY62" fmla="*/ 5385601 h 6858000"/>
              <a:gd name="connsiteX63" fmla="*/ 973990 w 7467600"/>
              <a:gd name="connsiteY63" fmla="*/ 5424940 h 6858000"/>
              <a:gd name="connsiteX64" fmla="*/ 1103809 w 7467600"/>
              <a:gd name="connsiteY64" fmla="*/ 5433720 h 6858000"/>
              <a:gd name="connsiteX65" fmla="*/ 1123454 w 7467600"/>
              <a:gd name="connsiteY65" fmla="*/ 5435727 h 6858000"/>
              <a:gd name="connsiteX66" fmla="*/ 1737017 w 7467600"/>
              <a:gd name="connsiteY66" fmla="*/ 5452183 h 6858000"/>
              <a:gd name="connsiteX67" fmla="*/ 1824397 w 7467600"/>
              <a:gd name="connsiteY67" fmla="*/ 5447757 h 6858000"/>
              <a:gd name="connsiteX68" fmla="*/ 2070059 w 7467600"/>
              <a:gd name="connsiteY68" fmla="*/ 5441660 h 6858000"/>
              <a:gd name="connsiteX69" fmla="*/ 1456157 w 7467600"/>
              <a:gd name="connsiteY69" fmla="*/ 5371404 h 6858000"/>
              <a:gd name="connsiteX70" fmla="*/ 4988186 w 7467600"/>
              <a:gd name="connsiteY70" fmla="*/ 5216467 h 6858000"/>
              <a:gd name="connsiteX71" fmla="*/ 4777334 w 7467600"/>
              <a:gd name="connsiteY71" fmla="*/ 5406072 h 6858000"/>
              <a:gd name="connsiteX72" fmla="*/ 4718341 w 7467600"/>
              <a:gd name="connsiteY72" fmla="*/ 5468043 h 6858000"/>
              <a:gd name="connsiteX73" fmla="*/ 4604655 w 7467600"/>
              <a:gd name="connsiteY73" fmla="*/ 5583434 h 6858000"/>
              <a:gd name="connsiteX74" fmla="*/ 4565074 w 7467600"/>
              <a:gd name="connsiteY74" fmla="*/ 5618550 h 6858000"/>
              <a:gd name="connsiteX75" fmla="*/ 4988186 w 7467600"/>
              <a:gd name="connsiteY75" fmla="*/ 5216467 h 6858000"/>
              <a:gd name="connsiteX76" fmla="*/ 4978032 w 7467600"/>
              <a:gd name="connsiteY76" fmla="*/ 5183809 h 6858000"/>
              <a:gd name="connsiteX77" fmla="*/ 4463413 w 7467600"/>
              <a:gd name="connsiteY77" fmla="*/ 5615162 h 6858000"/>
              <a:gd name="connsiteX78" fmla="*/ 4358134 w 7467600"/>
              <a:gd name="connsiteY78" fmla="*/ 5742791 h 6858000"/>
              <a:gd name="connsiteX79" fmla="*/ 4376219 w 7467600"/>
              <a:gd name="connsiteY79" fmla="*/ 5729027 h 6858000"/>
              <a:gd name="connsiteX80" fmla="*/ 4582340 w 7467600"/>
              <a:gd name="connsiteY80" fmla="*/ 5561037 h 6858000"/>
              <a:gd name="connsiteX81" fmla="*/ 4694684 w 7467600"/>
              <a:gd name="connsiteY81" fmla="*/ 5447098 h 6858000"/>
              <a:gd name="connsiteX82" fmla="*/ 4754123 w 7467600"/>
              <a:gd name="connsiteY82" fmla="*/ 5384643 h 6858000"/>
              <a:gd name="connsiteX83" fmla="*/ 4978032 w 7467600"/>
              <a:gd name="connsiteY83" fmla="*/ 5183809 h 6858000"/>
              <a:gd name="connsiteX84" fmla="*/ 1903353 w 7467600"/>
              <a:gd name="connsiteY84" fmla="*/ 5044827 h 6858000"/>
              <a:gd name="connsiteX85" fmla="*/ 1936931 w 7467600"/>
              <a:gd name="connsiteY85" fmla="*/ 5093954 h 6858000"/>
              <a:gd name="connsiteX86" fmla="*/ 2195868 w 7467600"/>
              <a:gd name="connsiteY86" fmla="*/ 5396574 h 6858000"/>
              <a:gd name="connsiteX87" fmla="*/ 2088852 w 7467600"/>
              <a:gd name="connsiteY87" fmla="*/ 5166123 h 6858000"/>
              <a:gd name="connsiteX88" fmla="*/ 1958241 w 7467600"/>
              <a:gd name="connsiteY88" fmla="*/ 5067955 h 6858000"/>
              <a:gd name="connsiteX89" fmla="*/ 1903353 w 7467600"/>
              <a:gd name="connsiteY89" fmla="*/ 5044827 h 6858000"/>
              <a:gd name="connsiteX90" fmla="*/ 1979378 w 7467600"/>
              <a:gd name="connsiteY90" fmla="*/ 4769504 h 6858000"/>
              <a:gd name="connsiteX91" fmla="*/ 2882120 w 7467600"/>
              <a:gd name="connsiteY91" fmla="*/ 5064547 h 6858000"/>
              <a:gd name="connsiteX92" fmla="*/ 2793103 w 7467600"/>
              <a:gd name="connsiteY92" fmla="*/ 5039699 h 6858000"/>
              <a:gd name="connsiteX93" fmla="*/ 2770041 w 7467600"/>
              <a:gd name="connsiteY93" fmla="*/ 5033634 h 6858000"/>
              <a:gd name="connsiteX94" fmla="*/ 1979378 w 7467600"/>
              <a:gd name="connsiteY94" fmla="*/ 4769504 h 6858000"/>
              <a:gd name="connsiteX95" fmla="*/ 1927410 w 7467600"/>
              <a:gd name="connsiteY95" fmla="*/ 4716164 h 6858000"/>
              <a:gd name="connsiteX96" fmla="*/ 1959587 w 7467600"/>
              <a:gd name="connsiteY96" fmla="*/ 4728849 h 6858000"/>
              <a:gd name="connsiteX97" fmla="*/ 2777707 w 7467600"/>
              <a:gd name="connsiteY97" fmla="*/ 5003991 h 6858000"/>
              <a:gd name="connsiteX98" fmla="*/ 2800768 w 7467600"/>
              <a:gd name="connsiteY98" fmla="*/ 5010056 h 6858000"/>
              <a:gd name="connsiteX99" fmla="*/ 2879408 w 7467600"/>
              <a:gd name="connsiteY99" fmla="*/ 5031590 h 6858000"/>
              <a:gd name="connsiteX100" fmla="*/ 2862295 w 7467600"/>
              <a:gd name="connsiteY100" fmla="*/ 5022958 h 6858000"/>
              <a:gd name="connsiteX101" fmla="*/ 2813343 w 7467600"/>
              <a:gd name="connsiteY101" fmla="*/ 4998369 h 6858000"/>
              <a:gd name="connsiteX102" fmla="*/ 2646245 w 7467600"/>
              <a:gd name="connsiteY102" fmla="*/ 4930999 h 6858000"/>
              <a:gd name="connsiteX103" fmla="*/ 1999243 w 7467600"/>
              <a:gd name="connsiteY103" fmla="*/ 4730524 h 6858000"/>
              <a:gd name="connsiteX104" fmla="*/ 1979527 w 7467600"/>
              <a:gd name="connsiteY104" fmla="*/ 4726651 h 6858000"/>
              <a:gd name="connsiteX105" fmla="*/ 1927410 w 7467600"/>
              <a:gd name="connsiteY105" fmla="*/ 4716164 h 6858000"/>
              <a:gd name="connsiteX106" fmla="*/ 1997014 w 7467600"/>
              <a:gd name="connsiteY106" fmla="*/ 4698007 h 6858000"/>
              <a:gd name="connsiteX107" fmla="*/ 2005458 w 7467600"/>
              <a:gd name="connsiteY107" fmla="*/ 4699540 h 6858000"/>
              <a:gd name="connsiteX108" fmla="*/ 2657186 w 7467600"/>
              <a:gd name="connsiteY108" fmla="*/ 4901687 h 6858000"/>
              <a:gd name="connsiteX109" fmla="*/ 2826662 w 7467600"/>
              <a:gd name="connsiteY109" fmla="*/ 4970362 h 6858000"/>
              <a:gd name="connsiteX110" fmla="*/ 2876100 w 7467600"/>
              <a:gd name="connsiteY110" fmla="*/ 4995397 h 6858000"/>
              <a:gd name="connsiteX111" fmla="*/ 3042600 w 7467600"/>
              <a:gd name="connsiteY111" fmla="*/ 5059532 h 6858000"/>
              <a:gd name="connsiteX112" fmla="*/ 1997014 w 7467600"/>
              <a:gd name="connsiteY112" fmla="*/ 4698007 h 6858000"/>
              <a:gd name="connsiteX113" fmla="*/ 2305292 w 7467600"/>
              <a:gd name="connsiteY113" fmla="*/ 4219492 h 6858000"/>
              <a:gd name="connsiteX114" fmla="*/ 3360922 w 7467600"/>
              <a:gd name="connsiteY114" fmla="*/ 4529373 h 6858000"/>
              <a:gd name="connsiteX115" fmla="*/ 3492420 w 7467600"/>
              <a:gd name="connsiteY115" fmla="*/ 4510145 h 6858000"/>
              <a:gd name="connsiteX116" fmla="*/ 3364086 w 7467600"/>
              <a:gd name="connsiteY116" fmla="*/ 4480340 h 6858000"/>
              <a:gd name="connsiteX117" fmla="*/ 3225818 w 7467600"/>
              <a:gd name="connsiteY117" fmla="*/ 4411822 h 6858000"/>
              <a:gd name="connsiteX118" fmla="*/ 3129696 w 7467600"/>
              <a:gd name="connsiteY118" fmla="*/ 4360704 h 6858000"/>
              <a:gd name="connsiteX119" fmla="*/ 2814545 w 7467600"/>
              <a:gd name="connsiteY119" fmla="*/ 4282955 h 6858000"/>
              <a:gd name="connsiteX120" fmla="*/ 2305292 w 7467600"/>
              <a:gd name="connsiteY120" fmla="*/ 4219492 h 6858000"/>
              <a:gd name="connsiteX121" fmla="*/ 2626982 w 7467600"/>
              <a:gd name="connsiteY121" fmla="*/ 4206450 h 6858000"/>
              <a:gd name="connsiteX122" fmla="*/ 2490617 w 7467600"/>
              <a:gd name="connsiteY122" fmla="*/ 4206951 h 6858000"/>
              <a:gd name="connsiteX123" fmla="*/ 2819869 w 7467600"/>
              <a:gd name="connsiteY123" fmla="*/ 4252936 h 6858000"/>
              <a:gd name="connsiteX124" fmla="*/ 3143018 w 7467600"/>
              <a:gd name="connsiteY124" fmla="*/ 4332698 h 6858000"/>
              <a:gd name="connsiteX125" fmla="*/ 3241520 w 7467600"/>
              <a:gd name="connsiteY125" fmla="*/ 4385112 h 6858000"/>
              <a:gd name="connsiteX126" fmla="*/ 3374575 w 7467600"/>
              <a:gd name="connsiteY126" fmla="*/ 4451517 h 6858000"/>
              <a:gd name="connsiteX127" fmla="*/ 3505221 w 7467600"/>
              <a:gd name="connsiteY127" fmla="*/ 4480757 h 6858000"/>
              <a:gd name="connsiteX128" fmla="*/ 2626982 w 7467600"/>
              <a:gd name="connsiteY128" fmla="*/ 4206450 h 6858000"/>
              <a:gd name="connsiteX129" fmla="*/ 1310106 w 7467600"/>
              <a:gd name="connsiteY129" fmla="*/ 3943217 h 6858000"/>
              <a:gd name="connsiteX130" fmla="*/ 854994 w 7467600"/>
              <a:gd name="connsiteY130" fmla="*/ 4399136 h 6858000"/>
              <a:gd name="connsiteX131" fmla="*/ 742462 w 7467600"/>
              <a:gd name="connsiteY131" fmla="*/ 4594648 h 6858000"/>
              <a:gd name="connsiteX132" fmla="*/ 820602 w 7467600"/>
              <a:gd name="connsiteY132" fmla="*/ 4485915 h 6858000"/>
              <a:gd name="connsiteX133" fmla="*/ 878295 w 7467600"/>
              <a:gd name="connsiteY133" fmla="*/ 4403594 h 6858000"/>
              <a:gd name="connsiteX134" fmla="*/ 1240607 w 7467600"/>
              <a:gd name="connsiteY134" fmla="*/ 4010401 h 6858000"/>
              <a:gd name="connsiteX135" fmla="*/ 1310106 w 7467600"/>
              <a:gd name="connsiteY135" fmla="*/ 3943217 h 6858000"/>
              <a:gd name="connsiteX136" fmla="*/ 1423113 w 7467600"/>
              <a:gd name="connsiteY136" fmla="*/ 3874565 h 6858000"/>
              <a:gd name="connsiteX137" fmla="*/ 1260565 w 7467600"/>
              <a:gd name="connsiteY137" fmla="*/ 4031982 h 6858000"/>
              <a:gd name="connsiteX138" fmla="*/ 901900 w 7467600"/>
              <a:gd name="connsiteY138" fmla="*/ 4421236 h 6858000"/>
              <a:gd name="connsiteX139" fmla="*/ 845044 w 7467600"/>
              <a:gd name="connsiteY139" fmla="*/ 4502436 h 6858000"/>
              <a:gd name="connsiteX140" fmla="*/ 685926 w 7467600"/>
              <a:gd name="connsiteY140" fmla="*/ 4703069 h 6858000"/>
              <a:gd name="connsiteX141" fmla="*/ 684248 w 7467600"/>
              <a:gd name="connsiteY141" fmla="*/ 4706721 h 6858000"/>
              <a:gd name="connsiteX142" fmla="*/ 1423113 w 7467600"/>
              <a:gd name="connsiteY142" fmla="*/ 3874565 h 6858000"/>
              <a:gd name="connsiteX143" fmla="*/ 3316479 w 7467600"/>
              <a:gd name="connsiteY143" fmla="*/ 3872136 h 6858000"/>
              <a:gd name="connsiteX144" fmla="*/ 3546806 w 7467600"/>
              <a:gd name="connsiteY144" fmla="*/ 4356139 h 6858000"/>
              <a:gd name="connsiteX145" fmla="*/ 3364433 w 7467600"/>
              <a:gd name="connsiteY145" fmla="*/ 3953121 h 6858000"/>
              <a:gd name="connsiteX146" fmla="*/ 3316479 w 7467600"/>
              <a:gd name="connsiteY146" fmla="*/ 3872136 h 6858000"/>
              <a:gd name="connsiteX147" fmla="*/ 3291335 w 7467600"/>
              <a:gd name="connsiteY147" fmla="*/ 3767420 h 6858000"/>
              <a:gd name="connsiteX148" fmla="*/ 3390805 w 7467600"/>
              <a:gd name="connsiteY148" fmla="*/ 3937163 h 6858000"/>
              <a:gd name="connsiteX149" fmla="*/ 3579062 w 7467600"/>
              <a:gd name="connsiteY149" fmla="*/ 4359040 h 6858000"/>
              <a:gd name="connsiteX150" fmla="*/ 3467355 w 7467600"/>
              <a:gd name="connsiteY150" fmla="*/ 3988130 h 6858000"/>
              <a:gd name="connsiteX151" fmla="*/ 3310753 w 7467600"/>
              <a:gd name="connsiteY151" fmla="*/ 3787140 h 6858000"/>
              <a:gd name="connsiteX152" fmla="*/ 3291335 w 7467600"/>
              <a:gd name="connsiteY152" fmla="*/ 3767420 h 6858000"/>
              <a:gd name="connsiteX153" fmla="*/ 1635889 w 7467600"/>
              <a:gd name="connsiteY153" fmla="*/ 3709494 h 6858000"/>
              <a:gd name="connsiteX154" fmla="*/ 1634800 w 7467600"/>
              <a:gd name="connsiteY154" fmla="*/ 3731111 h 6858000"/>
              <a:gd name="connsiteX155" fmla="*/ 1635889 w 7467600"/>
              <a:gd name="connsiteY155" fmla="*/ 3709494 h 6858000"/>
              <a:gd name="connsiteX156" fmla="*/ 1510397 w 7467600"/>
              <a:gd name="connsiteY156" fmla="*/ 3684705 h 6858000"/>
              <a:gd name="connsiteX157" fmla="*/ 1146550 w 7467600"/>
              <a:gd name="connsiteY157" fmla="*/ 3802012 h 6858000"/>
              <a:gd name="connsiteX158" fmla="*/ 698834 w 7467600"/>
              <a:gd name="connsiteY158" fmla="*/ 3952272 h 6858000"/>
              <a:gd name="connsiteX159" fmla="*/ 34256 w 7467600"/>
              <a:gd name="connsiteY159" fmla="*/ 4347603 h 6858000"/>
              <a:gd name="connsiteX160" fmla="*/ 527241 w 7467600"/>
              <a:gd name="connsiteY160" fmla="*/ 4065078 h 6858000"/>
              <a:gd name="connsiteX161" fmla="*/ 1510397 w 7467600"/>
              <a:gd name="connsiteY161" fmla="*/ 3684705 h 6858000"/>
              <a:gd name="connsiteX162" fmla="*/ 1313114 w 7467600"/>
              <a:gd name="connsiteY162" fmla="*/ 3655216 h 6858000"/>
              <a:gd name="connsiteX163" fmla="*/ 1109304 w 7467600"/>
              <a:gd name="connsiteY163" fmla="*/ 3669030 h 6858000"/>
              <a:gd name="connsiteX164" fmla="*/ 8129 w 7467600"/>
              <a:gd name="connsiteY164" fmla="*/ 4330519 h 6858000"/>
              <a:gd name="connsiteX165" fmla="*/ 687572 w 7467600"/>
              <a:gd name="connsiteY165" fmla="*/ 3925629 h 6858000"/>
              <a:gd name="connsiteX166" fmla="*/ 1138365 w 7467600"/>
              <a:gd name="connsiteY166" fmla="*/ 3774515 h 6858000"/>
              <a:gd name="connsiteX167" fmla="*/ 1505579 w 7467600"/>
              <a:gd name="connsiteY167" fmla="*/ 3655526 h 6858000"/>
              <a:gd name="connsiteX168" fmla="*/ 1313114 w 7467600"/>
              <a:gd name="connsiteY168" fmla="*/ 3655216 h 6858000"/>
              <a:gd name="connsiteX169" fmla="*/ 3655073 w 7467600"/>
              <a:gd name="connsiteY169" fmla="*/ 3650884 h 6858000"/>
              <a:gd name="connsiteX170" fmla="*/ 3989938 w 7467600"/>
              <a:gd name="connsiteY170" fmla="*/ 3991685 h 6858000"/>
              <a:gd name="connsiteX171" fmla="*/ 4393907 w 7467600"/>
              <a:gd name="connsiteY171" fmla="*/ 4261258 h 6858000"/>
              <a:gd name="connsiteX172" fmla="*/ 4648051 w 7467600"/>
              <a:gd name="connsiteY172" fmla="*/ 4374051 h 6858000"/>
              <a:gd name="connsiteX173" fmla="*/ 4383389 w 7467600"/>
              <a:gd name="connsiteY173" fmla="*/ 4184369 h 6858000"/>
              <a:gd name="connsiteX174" fmla="*/ 4165508 w 7467600"/>
              <a:gd name="connsiteY174" fmla="*/ 4035196 h 6858000"/>
              <a:gd name="connsiteX175" fmla="*/ 4068162 w 7467600"/>
              <a:gd name="connsiteY175" fmla="*/ 3953394 h 6858000"/>
              <a:gd name="connsiteX176" fmla="*/ 3981416 w 7467600"/>
              <a:gd name="connsiteY176" fmla="*/ 3880482 h 6858000"/>
              <a:gd name="connsiteX177" fmla="*/ 3800147 w 7467600"/>
              <a:gd name="connsiteY177" fmla="*/ 3749872 h 6858000"/>
              <a:gd name="connsiteX178" fmla="*/ 3655073 w 7467600"/>
              <a:gd name="connsiteY178" fmla="*/ 3650884 h 6858000"/>
              <a:gd name="connsiteX179" fmla="*/ 3670252 w 7467600"/>
              <a:gd name="connsiteY179" fmla="*/ 3622798 h 6858000"/>
              <a:gd name="connsiteX180" fmla="*/ 3817258 w 7467600"/>
              <a:gd name="connsiteY180" fmla="*/ 3723577 h 6858000"/>
              <a:gd name="connsiteX181" fmla="*/ 4000461 w 7467600"/>
              <a:gd name="connsiteY181" fmla="*/ 3855966 h 6858000"/>
              <a:gd name="connsiteX182" fmla="*/ 4088180 w 7467600"/>
              <a:gd name="connsiteY182" fmla="*/ 3929774 h 6858000"/>
              <a:gd name="connsiteX183" fmla="*/ 4184555 w 7467600"/>
              <a:gd name="connsiteY183" fmla="*/ 4010683 h 6858000"/>
              <a:gd name="connsiteX184" fmla="*/ 4399563 w 7467600"/>
              <a:gd name="connsiteY184" fmla="*/ 4158106 h 6858000"/>
              <a:gd name="connsiteX185" fmla="*/ 4684469 w 7467600"/>
              <a:gd name="connsiteY185" fmla="*/ 4364680 h 6858000"/>
              <a:gd name="connsiteX186" fmla="*/ 4690271 w 7467600"/>
              <a:gd name="connsiteY186" fmla="*/ 4370034 h 6858000"/>
              <a:gd name="connsiteX187" fmla="*/ 4136093 w 7467600"/>
              <a:gd name="connsiteY187" fmla="*/ 3858466 h 6858000"/>
              <a:gd name="connsiteX188" fmla="*/ 3670252 w 7467600"/>
              <a:gd name="connsiteY188" fmla="*/ 3622798 h 6858000"/>
              <a:gd name="connsiteX189" fmla="*/ 4440129 w 7467600"/>
              <a:gd name="connsiteY189" fmla="*/ 3448571 h 6858000"/>
              <a:gd name="connsiteX190" fmla="*/ 4856525 w 7467600"/>
              <a:gd name="connsiteY190" fmla="*/ 3915351 h 6858000"/>
              <a:gd name="connsiteX191" fmla="*/ 5059055 w 7467600"/>
              <a:gd name="connsiteY191" fmla="*/ 4108918 h 6858000"/>
              <a:gd name="connsiteX192" fmla="*/ 5290070 w 7467600"/>
              <a:gd name="connsiteY192" fmla="*/ 4263619 h 6858000"/>
              <a:gd name="connsiteX193" fmla="*/ 4834991 w 7467600"/>
              <a:gd name="connsiteY193" fmla="*/ 3830985 h 6858000"/>
              <a:gd name="connsiteX194" fmla="*/ 4440129 w 7467600"/>
              <a:gd name="connsiteY194" fmla="*/ 3448571 h 6858000"/>
              <a:gd name="connsiteX195" fmla="*/ 4441737 w 7467600"/>
              <a:gd name="connsiteY195" fmla="*/ 3399734 h 6858000"/>
              <a:gd name="connsiteX196" fmla="*/ 4431236 w 7467600"/>
              <a:gd name="connsiteY196" fmla="*/ 3400954 h 6858000"/>
              <a:gd name="connsiteX197" fmla="*/ 4557150 w 7467600"/>
              <a:gd name="connsiteY197" fmla="*/ 3510023 h 6858000"/>
              <a:gd name="connsiteX198" fmla="*/ 4856936 w 7467600"/>
              <a:gd name="connsiteY198" fmla="*/ 3809146 h 6858000"/>
              <a:gd name="connsiteX199" fmla="*/ 5111996 w 7467600"/>
              <a:gd name="connsiteY199" fmla="*/ 4065759 h 6858000"/>
              <a:gd name="connsiteX200" fmla="*/ 5388878 w 7467600"/>
              <a:gd name="connsiteY200" fmla="*/ 4300185 h 6858000"/>
              <a:gd name="connsiteX201" fmla="*/ 5425556 w 7467600"/>
              <a:gd name="connsiteY201" fmla="*/ 4308967 h 6858000"/>
              <a:gd name="connsiteX202" fmla="*/ 4943646 w 7467600"/>
              <a:gd name="connsiteY202" fmla="*/ 3822916 h 6858000"/>
              <a:gd name="connsiteX203" fmla="*/ 4594837 w 7467600"/>
              <a:gd name="connsiteY203" fmla="*/ 3532274 h 6858000"/>
              <a:gd name="connsiteX204" fmla="*/ 4441737 w 7467600"/>
              <a:gd name="connsiteY204" fmla="*/ 3399734 h 6858000"/>
              <a:gd name="connsiteX205" fmla="*/ 5425834 w 7467600"/>
              <a:gd name="connsiteY205" fmla="*/ 3162785 h 6858000"/>
              <a:gd name="connsiteX206" fmla="*/ 5401644 w 7467600"/>
              <a:gd name="connsiteY206" fmla="*/ 3617847 h 6858000"/>
              <a:gd name="connsiteX207" fmla="*/ 5467256 w 7467600"/>
              <a:gd name="connsiteY207" fmla="*/ 4175494 h 6858000"/>
              <a:gd name="connsiteX208" fmla="*/ 5448069 w 7467600"/>
              <a:gd name="connsiteY208" fmla="*/ 3567554 h 6858000"/>
              <a:gd name="connsiteX209" fmla="*/ 5425834 w 7467600"/>
              <a:gd name="connsiteY209" fmla="*/ 3162785 h 6858000"/>
              <a:gd name="connsiteX210" fmla="*/ 1318687 w 7467600"/>
              <a:gd name="connsiteY210" fmla="*/ 3113840 h 6858000"/>
              <a:gd name="connsiteX211" fmla="*/ 1066793 w 7467600"/>
              <a:gd name="connsiteY211" fmla="*/ 3212171 h 6858000"/>
              <a:gd name="connsiteX212" fmla="*/ 993319 w 7467600"/>
              <a:gd name="connsiteY212" fmla="*/ 3247648 h 6858000"/>
              <a:gd name="connsiteX213" fmla="*/ 853081 w 7467600"/>
              <a:gd name="connsiteY213" fmla="*/ 3312410 h 6858000"/>
              <a:gd name="connsiteX214" fmla="*/ 805957 w 7467600"/>
              <a:gd name="connsiteY214" fmla="*/ 3330443 h 6858000"/>
              <a:gd name="connsiteX215" fmla="*/ 1318687 w 7467600"/>
              <a:gd name="connsiteY215" fmla="*/ 3113840 h 6858000"/>
              <a:gd name="connsiteX216" fmla="*/ 5453702 w 7467600"/>
              <a:gd name="connsiteY216" fmla="*/ 3090882 h 6858000"/>
              <a:gd name="connsiteX217" fmla="*/ 5480135 w 7467600"/>
              <a:gd name="connsiteY217" fmla="*/ 3565802 h 6858000"/>
              <a:gd name="connsiteX218" fmla="*/ 5499023 w 7467600"/>
              <a:gd name="connsiteY218" fmla="*/ 4166310 h 6858000"/>
              <a:gd name="connsiteX219" fmla="*/ 5547022 w 7467600"/>
              <a:gd name="connsiteY219" fmla="*/ 3607838 h 6858000"/>
              <a:gd name="connsiteX220" fmla="*/ 5515964 w 7467600"/>
              <a:gd name="connsiteY220" fmla="*/ 3378541 h 6858000"/>
              <a:gd name="connsiteX221" fmla="*/ 5453702 w 7467600"/>
              <a:gd name="connsiteY221" fmla="*/ 3090882 h 6858000"/>
              <a:gd name="connsiteX222" fmla="*/ 1238695 w 7467600"/>
              <a:gd name="connsiteY222" fmla="*/ 3076820 h 6858000"/>
              <a:gd name="connsiteX223" fmla="*/ 716371 w 7467600"/>
              <a:gd name="connsiteY223" fmla="*/ 3293249 h 6858000"/>
              <a:gd name="connsiteX224" fmla="*/ 579522 w 7467600"/>
              <a:gd name="connsiteY224" fmla="*/ 3371759 h 6858000"/>
              <a:gd name="connsiteX225" fmla="*/ 600288 w 7467600"/>
              <a:gd name="connsiteY225" fmla="*/ 3365555 h 6858000"/>
              <a:gd name="connsiteX226" fmla="*/ 840692 w 7467600"/>
              <a:gd name="connsiteY226" fmla="*/ 3284921 h 6858000"/>
              <a:gd name="connsiteX227" fmla="*/ 979248 w 7467600"/>
              <a:gd name="connsiteY227" fmla="*/ 3221003 h 6858000"/>
              <a:gd name="connsiteX228" fmla="*/ 1053282 w 7467600"/>
              <a:gd name="connsiteY228" fmla="*/ 3185247 h 6858000"/>
              <a:gd name="connsiteX229" fmla="*/ 1320603 w 7467600"/>
              <a:gd name="connsiteY229" fmla="*/ 3081281 h 6858000"/>
              <a:gd name="connsiteX230" fmla="*/ 1238695 w 7467600"/>
              <a:gd name="connsiteY230" fmla="*/ 3076820 h 6858000"/>
              <a:gd name="connsiteX231" fmla="*/ 5425627 w 7467600"/>
              <a:gd name="connsiteY231" fmla="*/ 2954192 h 6858000"/>
              <a:gd name="connsiteX232" fmla="*/ 5470770 w 7467600"/>
              <a:gd name="connsiteY232" fmla="*/ 3005435 h 6858000"/>
              <a:gd name="connsiteX233" fmla="*/ 5519779 w 7467600"/>
              <a:gd name="connsiteY233" fmla="*/ 4359223 h 6858000"/>
              <a:gd name="connsiteX234" fmla="*/ 5520293 w 7467600"/>
              <a:gd name="connsiteY234" fmla="*/ 4360602 h 6858000"/>
              <a:gd name="connsiteX235" fmla="*/ 5767221 w 7467600"/>
              <a:gd name="connsiteY235" fmla="*/ 4665564 h 6858000"/>
              <a:gd name="connsiteX236" fmla="*/ 6937169 w 7467600"/>
              <a:gd name="connsiteY236" fmla="*/ 4815941 h 6858000"/>
              <a:gd name="connsiteX237" fmla="*/ 6953922 w 7467600"/>
              <a:gd name="connsiteY237" fmla="*/ 4890068 h 6858000"/>
              <a:gd name="connsiteX238" fmla="*/ 6071359 w 7467600"/>
              <a:gd name="connsiteY238" fmla="*/ 4770770 h 6858000"/>
              <a:gd name="connsiteX239" fmla="*/ 6038839 w 7467600"/>
              <a:gd name="connsiteY239" fmla="*/ 4764474 h 6858000"/>
              <a:gd name="connsiteX240" fmla="*/ 6038706 w 7467600"/>
              <a:gd name="connsiteY240" fmla="*/ 4763847 h 6858000"/>
              <a:gd name="connsiteX241" fmla="*/ 6037784 w 7467600"/>
              <a:gd name="connsiteY241" fmla="*/ 4764270 h 6858000"/>
              <a:gd name="connsiteX242" fmla="*/ 6038839 w 7467600"/>
              <a:gd name="connsiteY242" fmla="*/ 4764474 h 6858000"/>
              <a:gd name="connsiteX243" fmla="*/ 6040338 w 7467600"/>
              <a:gd name="connsiteY243" fmla="*/ 4771418 h 6858000"/>
              <a:gd name="connsiteX244" fmla="*/ 6024488 w 7467600"/>
              <a:gd name="connsiteY244" fmla="*/ 4809903 h 6858000"/>
              <a:gd name="connsiteX245" fmla="*/ 5599771 w 7467600"/>
              <a:gd name="connsiteY245" fmla="*/ 5509652 h 6858000"/>
              <a:gd name="connsiteX246" fmla="*/ 5548843 w 7467600"/>
              <a:gd name="connsiteY246" fmla="*/ 5563845 h 6858000"/>
              <a:gd name="connsiteX247" fmla="*/ 5940952 w 7467600"/>
              <a:gd name="connsiteY247" fmla="*/ 6250028 h 6858000"/>
              <a:gd name="connsiteX248" fmla="*/ 6043441 w 7467600"/>
              <a:gd name="connsiteY248" fmla="*/ 6665847 h 6858000"/>
              <a:gd name="connsiteX249" fmla="*/ 6093432 w 7467600"/>
              <a:gd name="connsiteY249" fmla="*/ 6858000 h 6858000"/>
              <a:gd name="connsiteX250" fmla="*/ 6034344 w 7467600"/>
              <a:gd name="connsiteY250" fmla="*/ 6858000 h 6858000"/>
              <a:gd name="connsiteX251" fmla="*/ 6026679 w 7467600"/>
              <a:gd name="connsiteY251" fmla="*/ 6836959 h 6858000"/>
              <a:gd name="connsiteX252" fmla="*/ 5800441 w 7467600"/>
              <a:gd name="connsiteY252" fmla="*/ 6335286 h 6858000"/>
              <a:gd name="connsiteX253" fmla="*/ 5526562 w 7467600"/>
              <a:gd name="connsiteY253" fmla="*/ 5705388 h 6858000"/>
              <a:gd name="connsiteX254" fmla="*/ 5519640 w 7467600"/>
              <a:gd name="connsiteY254" fmla="*/ 5683774 h 6858000"/>
              <a:gd name="connsiteX255" fmla="*/ 5844559 w 7467600"/>
              <a:gd name="connsiteY255" fmla="*/ 6553349 h 6858000"/>
              <a:gd name="connsiteX256" fmla="*/ 5975994 w 7467600"/>
              <a:gd name="connsiteY256" fmla="*/ 6858000 h 6858000"/>
              <a:gd name="connsiteX257" fmla="*/ 5898547 w 7467600"/>
              <a:gd name="connsiteY257" fmla="*/ 6858000 h 6858000"/>
              <a:gd name="connsiteX258" fmla="*/ 5682041 w 7467600"/>
              <a:gd name="connsiteY258" fmla="*/ 6355860 h 6858000"/>
              <a:gd name="connsiteX259" fmla="*/ 5461758 w 7467600"/>
              <a:gd name="connsiteY259" fmla="*/ 5820220 h 6858000"/>
              <a:gd name="connsiteX260" fmla="*/ 5237282 w 7467600"/>
              <a:gd name="connsiteY260" fmla="*/ 6579086 h 6858000"/>
              <a:gd name="connsiteX261" fmla="*/ 5115009 w 7467600"/>
              <a:gd name="connsiteY261" fmla="*/ 6858000 h 6858000"/>
              <a:gd name="connsiteX262" fmla="*/ 5028074 w 7467600"/>
              <a:gd name="connsiteY262" fmla="*/ 6858000 h 6858000"/>
              <a:gd name="connsiteX263" fmla="*/ 5079508 w 7467600"/>
              <a:gd name="connsiteY263" fmla="*/ 6749074 h 6858000"/>
              <a:gd name="connsiteX264" fmla="*/ 5371846 w 7467600"/>
              <a:gd name="connsiteY264" fmla="*/ 5924413 h 6858000"/>
              <a:gd name="connsiteX265" fmla="*/ 5270512 w 7467600"/>
              <a:gd name="connsiteY265" fmla="*/ 6138975 h 6858000"/>
              <a:gd name="connsiteX266" fmla="*/ 5062409 w 7467600"/>
              <a:gd name="connsiteY266" fmla="*/ 6653544 h 6858000"/>
              <a:gd name="connsiteX267" fmla="*/ 5036628 w 7467600"/>
              <a:gd name="connsiteY267" fmla="*/ 6754247 h 6858000"/>
              <a:gd name="connsiteX268" fmla="*/ 5009112 w 7467600"/>
              <a:gd name="connsiteY268" fmla="*/ 6858000 h 6858000"/>
              <a:gd name="connsiteX269" fmla="*/ 4976679 w 7467600"/>
              <a:gd name="connsiteY269" fmla="*/ 6858000 h 6858000"/>
              <a:gd name="connsiteX270" fmla="*/ 5006537 w 7467600"/>
              <a:gd name="connsiteY270" fmla="*/ 6747068 h 6858000"/>
              <a:gd name="connsiteX271" fmla="*/ 5032723 w 7467600"/>
              <a:gd name="connsiteY271" fmla="*/ 6644957 h 6858000"/>
              <a:gd name="connsiteX272" fmla="*/ 5242949 w 7467600"/>
              <a:gd name="connsiteY272" fmla="*/ 6125175 h 6858000"/>
              <a:gd name="connsiteX273" fmla="*/ 5286321 w 7467600"/>
              <a:gd name="connsiteY273" fmla="*/ 6033555 h 6858000"/>
              <a:gd name="connsiteX274" fmla="*/ 5008210 w 7467600"/>
              <a:gd name="connsiteY274" fmla="*/ 6649194 h 6858000"/>
              <a:gd name="connsiteX275" fmla="*/ 4986321 w 7467600"/>
              <a:gd name="connsiteY275" fmla="*/ 6765687 h 6858000"/>
              <a:gd name="connsiteX276" fmla="*/ 4973474 w 7467600"/>
              <a:gd name="connsiteY276" fmla="*/ 6858000 h 6858000"/>
              <a:gd name="connsiteX277" fmla="*/ 4907178 w 7467600"/>
              <a:gd name="connsiteY277" fmla="*/ 6858000 h 6858000"/>
              <a:gd name="connsiteX278" fmla="*/ 4910810 w 7467600"/>
              <a:gd name="connsiteY278" fmla="*/ 6829660 h 6858000"/>
              <a:gd name="connsiteX279" fmla="*/ 4987461 w 7467600"/>
              <a:gd name="connsiteY279" fmla="*/ 6432994 h 6858000"/>
              <a:gd name="connsiteX280" fmla="*/ 5179262 w 7467600"/>
              <a:gd name="connsiteY280" fmla="*/ 6035044 h 6858000"/>
              <a:gd name="connsiteX281" fmla="*/ 4689678 w 7467600"/>
              <a:gd name="connsiteY281" fmla="*/ 6440241 h 6858000"/>
              <a:gd name="connsiteX282" fmla="*/ 4477543 w 7467600"/>
              <a:gd name="connsiteY282" fmla="*/ 6674836 h 6858000"/>
              <a:gd name="connsiteX283" fmla="*/ 4329957 w 7467600"/>
              <a:gd name="connsiteY283" fmla="*/ 6858000 h 6858000"/>
              <a:gd name="connsiteX284" fmla="*/ 4218595 w 7467600"/>
              <a:gd name="connsiteY284" fmla="*/ 6858000 h 6858000"/>
              <a:gd name="connsiteX285" fmla="*/ 4368888 w 7467600"/>
              <a:gd name="connsiteY285" fmla="*/ 6668412 h 6858000"/>
              <a:gd name="connsiteX286" fmla="*/ 4563091 w 7467600"/>
              <a:gd name="connsiteY286" fmla="*/ 6442508 h 6858000"/>
              <a:gd name="connsiteX287" fmla="*/ 5387324 w 7467600"/>
              <a:gd name="connsiteY287" fmla="*/ 5705830 h 6858000"/>
              <a:gd name="connsiteX288" fmla="*/ 5073620 w 7467600"/>
              <a:gd name="connsiteY288" fmla="*/ 5955437 h 6858000"/>
              <a:gd name="connsiteX289" fmla="*/ 4689789 w 7467600"/>
              <a:gd name="connsiteY289" fmla="*/ 6268382 h 6858000"/>
              <a:gd name="connsiteX290" fmla="*/ 4418722 w 7467600"/>
              <a:gd name="connsiteY290" fmla="*/ 6570886 h 6858000"/>
              <a:gd name="connsiteX291" fmla="*/ 4214944 w 7467600"/>
              <a:gd name="connsiteY291" fmla="*/ 6858000 h 6858000"/>
              <a:gd name="connsiteX292" fmla="*/ 4177898 w 7467600"/>
              <a:gd name="connsiteY292" fmla="*/ 6858000 h 6858000"/>
              <a:gd name="connsiteX293" fmla="*/ 4391597 w 7467600"/>
              <a:gd name="connsiteY293" fmla="*/ 6556370 h 6858000"/>
              <a:gd name="connsiteX294" fmla="*/ 4668889 w 7467600"/>
              <a:gd name="connsiteY294" fmla="*/ 6246399 h 6858000"/>
              <a:gd name="connsiteX295" fmla="*/ 5055427 w 7467600"/>
              <a:gd name="connsiteY295" fmla="*/ 5931476 h 6858000"/>
              <a:gd name="connsiteX296" fmla="*/ 5371814 w 7467600"/>
              <a:gd name="connsiteY296" fmla="*/ 5678975 h 6858000"/>
              <a:gd name="connsiteX297" fmla="*/ 4987918 w 7467600"/>
              <a:gd name="connsiteY297" fmla="*/ 5838701 h 6858000"/>
              <a:gd name="connsiteX298" fmla="*/ 4317146 w 7467600"/>
              <a:gd name="connsiteY298" fmla="*/ 6587716 h 6858000"/>
              <a:gd name="connsiteX299" fmla="*/ 4171627 w 7467600"/>
              <a:gd name="connsiteY299" fmla="*/ 6858000 h 6858000"/>
              <a:gd name="connsiteX300" fmla="*/ 4081585 w 7467600"/>
              <a:gd name="connsiteY300" fmla="*/ 6858000 h 6858000"/>
              <a:gd name="connsiteX301" fmla="*/ 4238603 w 7467600"/>
              <a:gd name="connsiteY301" fmla="*/ 6559341 h 6858000"/>
              <a:gd name="connsiteX302" fmla="*/ 4778333 w 7467600"/>
              <a:gd name="connsiteY302" fmla="*/ 5873626 h 6858000"/>
              <a:gd name="connsiteX303" fmla="*/ 5414185 w 7467600"/>
              <a:gd name="connsiteY303" fmla="*/ 5573882 h 6858000"/>
              <a:gd name="connsiteX304" fmla="*/ 5959648 w 7467600"/>
              <a:gd name="connsiteY304" fmla="*/ 4760797 h 6858000"/>
              <a:gd name="connsiteX305" fmla="*/ 5355019 w 7467600"/>
              <a:gd name="connsiteY305" fmla="*/ 4734672 h 6858000"/>
              <a:gd name="connsiteX306" fmla="*/ 5083565 w 7467600"/>
              <a:gd name="connsiteY306" fmla="*/ 5179121 h 6858000"/>
              <a:gd name="connsiteX307" fmla="*/ 4713577 w 7467600"/>
              <a:gd name="connsiteY307" fmla="*/ 5616803 h 6858000"/>
              <a:gd name="connsiteX308" fmla="*/ 3989559 w 7467600"/>
              <a:gd name="connsiteY308" fmla="*/ 6145945 h 6858000"/>
              <a:gd name="connsiteX309" fmla="*/ 3939824 w 7467600"/>
              <a:gd name="connsiteY309" fmla="*/ 6066900 h 6858000"/>
              <a:gd name="connsiteX310" fmla="*/ 4584537 w 7467600"/>
              <a:gd name="connsiteY310" fmla="*/ 5324826 h 6858000"/>
              <a:gd name="connsiteX311" fmla="*/ 5037105 w 7467600"/>
              <a:gd name="connsiteY311" fmla="*/ 5088765 h 6858000"/>
              <a:gd name="connsiteX312" fmla="*/ 5039930 w 7467600"/>
              <a:gd name="connsiteY312" fmla="*/ 5089585 h 6858000"/>
              <a:gd name="connsiteX313" fmla="*/ 5263764 w 7467600"/>
              <a:gd name="connsiteY313" fmla="*/ 4735525 h 6858000"/>
              <a:gd name="connsiteX314" fmla="*/ 4086300 w 7467600"/>
              <a:gd name="connsiteY314" fmla="*/ 4884599 h 6858000"/>
              <a:gd name="connsiteX315" fmla="*/ 4085485 w 7467600"/>
              <a:gd name="connsiteY315" fmla="*/ 4899070 h 6858000"/>
              <a:gd name="connsiteX316" fmla="*/ 3871915 w 7467600"/>
              <a:gd name="connsiteY316" fmla="*/ 5253645 h 6858000"/>
              <a:gd name="connsiteX317" fmla="*/ 3799374 w 7467600"/>
              <a:gd name="connsiteY317" fmla="*/ 5466127 h 6858000"/>
              <a:gd name="connsiteX318" fmla="*/ 3498850 w 7467600"/>
              <a:gd name="connsiteY318" fmla="*/ 6661888 h 6858000"/>
              <a:gd name="connsiteX319" fmla="*/ 3399216 w 7467600"/>
              <a:gd name="connsiteY319" fmla="*/ 6858000 h 6858000"/>
              <a:gd name="connsiteX320" fmla="*/ 3303688 w 7467600"/>
              <a:gd name="connsiteY320" fmla="*/ 6858000 h 6858000"/>
              <a:gd name="connsiteX321" fmla="*/ 3391774 w 7467600"/>
              <a:gd name="connsiteY321" fmla="*/ 6697181 h 6858000"/>
              <a:gd name="connsiteX322" fmla="*/ 3735540 w 7467600"/>
              <a:gd name="connsiteY322" fmla="*/ 5546923 h 6858000"/>
              <a:gd name="connsiteX323" fmla="*/ 3729438 w 7467600"/>
              <a:gd name="connsiteY323" fmla="*/ 5569058 h 6858000"/>
              <a:gd name="connsiteX324" fmla="*/ 3707782 w 7467600"/>
              <a:gd name="connsiteY324" fmla="*/ 5644908 h 6858000"/>
              <a:gd name="connsiteX325" fmla="*/ 3583827 w 7467600"/>
              <a:gd name="connsiteY325" fmla="*/ 6039215 h 6858000"/>
              <a:gd name="connsiteX326" fmla="*/ 3547861 w 7467600"/>
              <a:gd name="connsiteY326" fmla="*/ 6129609 h 6858000"/>
              <a:gd name="connsiteX327" fmla="*/ 3490905 w 7467600"/>
              <a:gd name="connsiteY327" fmla="*/ 6277660 h 6858000"/>
              <a:gd name="connsiteX328" fmla="*/ 3455859 w 7467600"/>
              <a:gd name="connsiteY328" fmla="*/ 6391301 h 6858000"/>
              <a:gd name="connsiteX329" fmla="*/ 3429112 w 7467600"/>
              <a:gd name="connsiteY329" fmla="*/ 6479469 h 6858000"/>
              <a:gd name="connsiteX330" fmla="*/ 3304862 w 7467600"/>
              <a:gd name="connsiteY330" fmla="*/ 6796476 h 6858000"/>
              <a:gd name="connsiteX331" fmla="*/ 3276071 w 7467600"/>
              <a:gd name="connsiteY331" fmla="*/ 6858000 h 6858000"/>
              <a:gd name="connsiteX332" fmla="*/ 3240805 w 7467600"/>
              <a:gd name="connsiteY332" fmla="*/ 6858000 h 6858000"/>
              <a:gd name="connsiteX333" fmla="*/ 3275917 w 7467600"/>
              <a:gd name="connsiteY333" fmla="*/ 6783192 h 6858000"/>
              <a:gd name="connsiteX334" fmla="*/ 3399358 w 7467600"/>
              <a:gd name="connsiteY334" fmla="*/ 6469011 h 6858000"/>
              <a:gd name="connsiteX335" fmla="*/ 3425650 w 7467600"/>
              <a:gd name="connsiteY335" fmla="*/ 6381333 h 6858000"/>
              <a:gd name="connsiteX336" fmla="*/ 3460661 w 7467600"/>
              <a:gd name="connsiteY336" fmla="*/ 6266763 h 6858000"/>
              <a:gd name="connsiteX337" fmla="*/ 3518021 w 7467600"/>
              <a:gd name="connsiteY337" fmla="*/ 6117298 h 6858000"/>
              <a:gd name="connsiteX338" fmla="*/ 3554035 w 7467600"/>
              <a:gd name="connsiteY338" fmla="*/ 6027832 h 6858000"/>
              <a:gd name="connsiteX339" fmla="*/ 3677174 w 7467600"/>
              <a:gd name="connsiteY339" fmla="*/ 5636351 h 6858000"/>
              <a:gd name="connsiteX340" fmla="*/ 3698819 w 7467600"/>
              <a:gd name="connsiteY340" fmla="*/ 5560503 h 6858000"/>
              <a:gd name="connsiteX341" fmla="*/ 3702094 w 7467600"/>
              <a:gd name="connsiteY341" fmla="*/ 5549194 h 6858000"/>
              <a:gd name="connsiteX342" fmla="*/ 3398355 w 7467600"/>
              <a:gd name="connsiteY342" fmla="*/ 6094603 h 6858000"/>
              <a:gd name="connsiteX343" fmla="*/ 3193941 w 7467600"/>
              <a:gd name="connsiteY343" fmla="*/ 6798775 h 6858000"/>
              <a:gd name="connsiteX344" fmla="*/ 3184140 w 7467600"/>
              <a:gd name="connsiteY344" fmla="*/ 6858000 h 6858000"/>
              <a:gd name="connsiteX345" fmla="*/ 3099978 w 7467600"/>
              <a:gd name="connsiteY345" fmla="*/ 6858000 h 6858000"/>
              <a:gd name="connsiteX346" fmla="*/ 3101556 w 7467600"/>
              <a:gd name="connsiteY346" fmla="*/ 6843337 h 6858000"/>
              <a:gd name="connsiteX347" fmla="*/ 3370162 w 7467600"/>
              <a:gd name="connsiteY347" fmla="*/ 5785550 h 6858000"/>
              <a:gd name="connsiteX348" fmla="*/ 3746477 w 7467600"/>
              <a:gd name="connsiteY348" fmla="*/ 5377889 h 6858000"/>
              <a:gd name="connsiteX349" fmla="*/ 3863399 w 7467600"/>
              <a:gd name="connsiteY349" fmla="*/ 5087257 h 6858000"/>
              <a:gd name="connsiteX350" fmla="*/ 3968712 w 7467600"/>
              <a:gd name="connsiteY350" fmla="*/ 4913989 h 6858000"/>
              <a:gd name="connsiteX351" fmla="*/ 2792390 w 7467600"/>
              <a:gd name="connsiteY351" fmla="*/ 5382974 h 6858000"/>
              <a:gd name="connsiteX352" fmla="*/ 2714982 w 7467600"/>
              <a:gd name="connsiteY352" fmla="*/ 5427051 h 6858000"/>
              <a:gd name="connsiteX353" fmla="*/ 2813361 w 7467600"/>
              <a:gd name="connsiteY353" fmla="*/ 6023912 h 6858000"/>
              <a:gd name="connsiteX354" fmla="*/ 2688430 w 7467600"/>
              <a:gd name="connsiteY354" fmla="*/ 6801564 h 6858000"/>
              <a:gd name="connsiteX355" fmla="*/ 2629626 w 7467600"/>
              <a:gd name="connsiteY355" fmla="*/ 6763394 h 6858000"/>
              <a:gd name="connsiteX356" fmla="*/ 2565328 w 7467600"/>
              <a:gd name="connsiteY356" fmla="*/ 5516399 h 6858000"/>
              <a:gd name="connsiteX357" fmla="*/ 1922999 w 7467600"/>
              <a:gd name="connsiteY357" fmla="*/ 5980343 h 6858000"/>
              <a:gd name="connsiteX358" fmla="*/ 1950261 w 7467600"/>
              <a:gd name="connsiteY358" fmla="*/ 6405858 h 6858000"/>
              <a:gd name="connsiteX359" fmla="*/ 2365554 w 7467600"/>
              <a:gd name="connsiteY359" fmla="*/ 6759107 h 6858000"/>
              <a:gd name="connsiteX360" fmla="*/ 2424142 w 7467600"/>
              <a:gd name="connsiteY360" fmla="*/ 6858000 h 6858000"/>
              <a:gd name="connsiteX361" fmla="*/ 2395994 w 7467600"/>
              <a:gd name="connsiteY361" fmla="*/ 6858000 h 6858000"/>
              <a:gd name="connsiteX362" fmla="*/ 2392863 w 7467600"/>
              <a:gd name="connsiteY362" fmla="*/ 6852964 h 6858000"/>
              <a:gd name="connsiteX363" fmla="*/ 2017589 w 7467600"/>
              <a:gd name="connsiteY363" fmla="*/ 6493982 h 6858000"/>
              <a:gd name="connsiteX364" fmla="*/ 2147336 w 7467600"/>
              <a:gd name="connsiteY364" fmla="*/ 6594052 h 6858000"/>
              <a:gd name="connsiteX365" fmla="*/ 2207047 w 7467600"/>
              <a:gd name="connsiteY365" fmla="*/ 6654540 h 6858000"/>
              <a:gd name="connsiteX366" fmla="*/ 2299106 w 7467600"/>
              <a:gd name="connsiteY366" fmla="*/ 6778931 h 6858000"/>
              <a:gd name="connsiteX367" fmla="*/ 2314430 w 7467600"/>
              <a:gd name="connsiteY367" fmla="*/ 6801144 h 6858000"/>
              <a:gd name="connsiteX368" fmla="*/ 2352406 w 7467600"/>
              <a:gd name="connsiteY368" fmla="*/ 6858000 h 6858000"/>
              <a:gd name="connsiteX369" fmla="*/ 2314492 w 7467600"/>
              <a:gd name="connsiteY369" fmla="*/ 6858000 h 6858000"/>
              <a:gd name="connsiteX370" fmla="*/ 2288095 w 7467600"/>
              <a:gd name="connsiteY370" fmla="*/ 6818030 h 6858000"/>
              <a:gd name="connsiteX371" fmla="*/ 2272768 w 7467600"/>
              <a:gd name="connsiteY371" fmla="*/ 6795822 h 6858000"/>
              <a:gd name="connsiteX372" fmla="*/ 2182715 w 7467600"/>
              <a:gd name="connsiteY372" fmla="*/ 6675071 h 6858000"/>
              <a:gd name="connsiteX373" fmla="*/ 2032061 w 7467600"/>
              <a:gd name="connsiteY373" fmla="*/ 6541380 h 6858000"/>
              <a:gd name="connsiteX374" fmla="*/ 2257220 w 7467600"/>
              <a:gd name="connsiteY374" fmla="*/ 6826257 h 6858000"/>
              <a:gd name="connsiteX375" fmla="*/ 2281324 w 7467600"/>
              <a:gd name="connsiteY375" fmla="*/ 6858000 h 6858000"/>
              <a:gd name="connsiteX376" fmla="*/ 2242860 w 7467600"/>
              <a:gd name="connsiteY376" fmla="*/ 6858000 h 6858000"/>
              <a:gd name="connsiteX377" fmla="*/ 2232818 w 7467600"/>
              <a:gd name="connsiteY377" fmla="*/ 6844926 h 6858000"/>
              <a:gd name="connsiteX378" fmla="*/ 1990172 w 7467600"/>
              <a:gd name="connsiteY378" fmla="*/ 6542121 h 6858000"/>
              <a:gd name="connsiteX379" fmla="*/ 2124090 w 7467600"/>
              <a:gd name="connsiteY379" fmla="*/ 6761017 h 6858000"/>
              <a:gd name="connsiteX380" fmla="*/ 2200380 w 7467600"/>
              <a:gd name="connsiteY380" fmla="*/ 6858000 h 6858000"/>
              <a:gd name="connsiteX381" fmla="*/ 2147507 w 7467600"/>
              <a:gd name="connsiteY381" fmla="*/ 6858000 h 6858000"/>
              <a:gd name="connsiteX382" fmla="*/ 2070668 w 7467600"/>
              <a:gd name="connsiteY382" fmla="*/ 6761520 h 6858000"/>
              <a:gd name="connsiteX383" fmla="*/ 1975142 w 7467600"/>
              <a:gd name="connsiteY383" fmla="*/ 6585570 h 6858000"/>
              <a:gd name="connsiteX384" fmla="*/ 2050035 w 7467600"/>
              <a:gd name="connsiteY384" fmla="*/ 6813345 h 6858000"/>
              <a:gd name="connsiteX385" fmla="*/ 2063025 w 7467600"/>
              <a:gd name="connsiteY385" fmla="*/ 6858000 h 6858000"/>
              <a:gd name="connsiteX386" fmla="*/ 2021675 w 7467600"/>
              <a:gd name="connsiteY386" fmla="*/ 6858000 h 6858000"/>
              <a:gd name="connsiteX387" fmla="*/ 2019308 w 7467600"/>
              <a:gd name="connsiteY387" fmla="*/ 6847118 h 6858000"/>
              <a:gd name="connsiteX388" fmla="*/ 1938835 w 7467600"/>
              <a:gd name="connsiteY388" fmla="*/ 6551160 h 6858000"/>
              <a:gd name="connsiteX389" fmla="*/ 1953230 w 7467600"/>
              <a:gd name="connsiteY389" fmla="*/ 6759699 h 6858000"/>
              <a:gd name="connsiteX390" fmla="*/ 1956763 w 7467600"/>
              <a:gd name="connsiteY390" fmla="*/ 6778191 h 6858000"/>
              <a:gd name="connsiteX391" fmla="*/ 1967925 w 7467600"/>
              <a:gd name="connsiteY391" fmla="*/ 6858000 h 6858000"/>
              <a:gd name="connsiteX392" fmla="*/ 1936622 w 7467600"/>
              <a:gd name="connsiteY392" fmla="*/ 6858000 h 6858000"/>
              <a:gd name="connsiteX393" fmla="*/ 1926261 w 7467600"/>
              <a:gd name="connsiteY393" fmla="*/ 6784064 h 6858000"/>
              <a:gd name="connsiteX394" fmla="*/ 1922724 w 7467600"/>
              <a:gd name="connsiteY394" fmla="*/ 6765577 h 6858000"/>
              <a:gd name="connsiteX395" fmla="*/ 1904650 w 7467600"/>
              <a:gd name="connsiteY395" fmla="*/ 6639616 h 6858000"/>
              <a:gd name="connsiteX396" fmla="*/ 1885273 w 7467600"/>
              <a:gd name="connsiteY396" fmla="*/ 6858000 h 6858000"/>
              <a:gd name="connsiteX397" fmla="*/ 1854363 w 7467600"/>
              <a:gd name="connsiteY397" fmla="*/ 6858000 h 6858000"/>
              <a:gd name="connsiteX398" fmla="*/ 1880391 w 7467600"/>
              <a:gd name="connsiteY398" fmla="*/ 6603796 h 6858000"/>
              <a:gd name="connsiteX399" fmla="*/ 1818273 w 7467600"/>
              <a:gd name="connsiteY399" fmla="*/ 6715729 h 6858000"/>
              <a:gd name="connsiteX400" fmla="*/ 1794691 w 7467600"/>
              <a:gd name="connsiteY400" fmla="*/ 6843239 h 6858000"/>
              <a:gd name="connsiteX401" fmla="*/ 1794914 w 7467600"/>
              <a:gd name="connsiteY401" fmla="*/ 6858000 h 6858000"/>
              <a:gd name="connsiteX402" fmla="*/ 1746128 w 7467600"/>
              <a:gd name="connsiteY402" fmla="*/ 6858000 h 6858000"/>
              <a:gd name="connsiteX403" fmla="*/ 1753934 w 7467600"/>
              <a:gd name="connsiteY403" fmla="*/ 6724796 h 6858000"/>
              <a:gd name="connsiteX404" fmla="*/ 1792053 w 7467600"/>
              <a:gd name="connsiteY404" fmla="*/ 6572396 h 6858000"/>
              <a:gd name="connsiteX405" fmla="*/ 1862248 w 7467600"/>
              <a:gd name="connsiteY405" fmla="*/ 6266397 h 6858000"/>
              <a:gd name="connsiteX406" fmla="*/ 1862250 w 7467600"/>
              <a:gd name="connsiteY406" fmla="*/ 6033531 h 6858000"/>
              <a:gd name="connsiteX407" fmla="*/ 1211999 w 7467600"/>
              <a:gd name="connsiteY407" fmla="*/ 6683610 h 6858000"/>
              <a:gd name="connsiteX408" fmla="*/ 1213266 w 7467600"/>
              <a:gd name="connsiteY408" fmla="*/ 6691947 h 6858000"/>
              <a:gd name="connsiteX409" fmla="*/ 1203370 w 7467600"/>
              <a:gd name="connsiteY409" fmla="*/ 6850676 h 6858000"/>
              <a:gd name="connsiteX410" fmla="*/ 1203671 w 7467600"/>
              <a:gd name="connsiteY410" fmla="*/ 6858000 h 6858000"/>
              <a:gd name="connsiteX411" fmla="*/ 1143180 w 7467600"/>
              <a:gd name="connsiteY411" fmla="*/ 6858000 h 6858000"/>
              <a:gd name="connsiteX412" fmla="*/ 1142176 w 7467600"/>
              <a:gd name="connsiteY412" fmla="*/ 6766045 h 6858000"/>
              <a:gd name="connsiteX413" fmla="*/ 1067484 w 7467600"/>
              <a:gd name="connsiteY413" fmla="*/ 6858000 h 6858000"/>
              <a:gd name="connsiteX414" fmla="*/ 953928 w 7467600"/>
              <a:gd name="connsiteY414" fmla="*/ 6858000 h 6858000"/>
              <a:gd name="connsiteX415" fmla="*/ 959715 w 7467600"/>
              <a:gd name="connsiteY415" fmla="*/ 6850185 h 6858000"/>
              <a:gd name="connsiteX416" fmla="*/ 1483788 w 7467600"/>
              <a:gd name="connsiteY416" fmla="*/ 6259174 h 6858000"/>
              <a:gd name="connsiteX417" fmla="*/ 1100671 w 7467600"/>
              <a:gd name="connsiteY417" fmla="*/ 6252137 h 6858000"/>
              <a:gd name="connsiteX418" fmla="*/ 1090144 w 7467600"/>
              <a:gd name="connsiteY418" fmla="*/ 6256748 h 6858000"/>
              <a:gd name="connsiteX419" fmla="*/ 1095872 w 7467600"/>
              <a:gd name="connsiteY419" fmla="*/ 6271892 h 6858000"/>
              <a:gd name="connsiteX420" fmla="*/ 262785 w 7467600"/>
              <a:gd name="connsiteY420" fmla="*/ 6845450 h 6858000"/>
              <a:gd name="connsiteX421" fmla="*/ 209968 w 7467600"/>
              <a:gd name="connsiteY421" fmla="*/ 6770713 h 6858000"/>
              <a:gd name="connsiteX422" fmla="*/ 873460 w 7467600"/>
              <a:gd name="connsiteY422" fmla="*/ 6253768 h 6858000"/>
              <a:gd name="connsiteX423" fmla="*/ 192686 w 7467600"/>
              <a:gd name="connsiteY423" fmla="*/ 5849257 h 6858000"/>
              <a:gd name="connsiteX424" fmla="*/ 4696 w 7467600"/>
              <a:gd name="connsiteY424" fmla="*/ 5697668 h 6858000"/>
              <a:gd name="connsiteX425" fmla="*/ 0 w 7467600"/>
              <a:gd name="connsiteY425" fmla="*/ 5689984 h 6858000"/>
              <a:gd name="connsiteX426" fmla="*/ 0 w 7467600"/>
              <a:gd name="connsiteY426" fmla="*/ 5513472 h 6858000"/>
              <a:gd name="connsiteX427" fmla="*/ 174101 w 7467600"/>
              <a:gd name="connsiteY427" fmla="*/ 5620277 h 6858000"/>
              <a:gd name="connsiteX428" fmla="*/ 891800 w 7467600"/>
              <a:gd name="connsiteY428" fmla="*/ 6036935 h 6858000"/>
              <a:gd name="connsiteX429" fmla="*/ 1072219 w 7467600"/>
              <a:gd name="connsiteY429" fmla="*/ 6169443 h 6858000"/>
              <a:gd name="connsiteX430" fmla="*/ 1074117 w 7467600"/>
              <a:gd name="connsiteY430" fmla="*/ 6170301 h 6858000"/>
              <a:gd name="connsiteX431" fmla="*/ 1083114 w 7467600"/>
              <a:gd name="connsiteY431" fmla="*/ 6174131 h 6858000"/>
              <a:gd name="connsiteX432" fmla="*/ 1543010 w 7467600"/>
              <a:gd name="connsiteY432" fmla="*/ 6191140 h 6858000"/>
              <a:gd name="connsiteX433" fmla="*/ 1551080 w 7467600"/>
              <a:gd name="connsiteY433" fmla="*/ 6195006 h 6858000"/>
              <a:gd name="connsiteX434" fmla="*/ 2345443 w 7467600"/>
              <a:gd name="connsiteY434" fmla="*/ 5549882 h 6858000"/>
              <a:gd name="connsiteX435" fmla="*/ 1721499 w 7467600"/>
              <a:gd name="connsiteY435" fmla="*/ 5599969 h 6858000"/>
              <a:gd name="connsiteX436" fmla="*/ 767716 w 7467600"/>
              <a:gd name="connsiteY436" fmla="*/ 5472768 h 6858000"/>
              <a:gd name="connsiteX437" fmla="*/ 722147 w 7467600"/>
              <a:gd name="connsiteY437" fmla="*/ 5393091 h 6858000"/>
              <a:gd name="connsiteX438" fmla="*/ 1485552 w 7467600"/>
              <a:gd name="connsiteY438" fmla="*/ 5313202 h 6858000"/>
              <a:gd name="connsiteX439" fmla="*/ 2143004 w 7467600"/>
              <a:gd name="connsiteY439" fmla="*/ 5402420 h 6858000"/>
              <a:gd name="connsiteX440" fmla="*/ 1933391 w 7467600"/>
              <a:gd name="connsiteY440" fmla="*/ 5156971 h 6858000"/>
              <a:gd name="connsiteX441" fmla="*/ 1827118 w 7467600"/>
              <a:gd name="connsiteY441" fmla="*/ 4968410 h 6858000"/>
              <a:gd name="connsiteX442" fmla="*/ 1837349 w 7467600"/>
              <a:gd name="connsiteY442" fmla="*/ 4956357 h 6858000"/>
              <a:gd name="connsiteX443" fmla="*/ 2162835 w 7467600"/>
              <a:gd name="connsiteY443" fmla="*/ 5187853 h 6858000"/>
              <a:gd name="connsiteX444" fmla="*/ 2257167 w 7467600"/>
              <a:gd name="connsiteY444" fmla="*/ 5462123 h 6858000"/>
              <a:gd name="connsiteX445" fmla="*/ 2261598 w 7467600"/>
              <a:gd name="connsiteY445" fmla="*/ 5467998 h 6858000"/>
              <a:gd name="connsiteX446" fmla="*/ 2437177 w 7467600"/>
              <a:gd name="connsiteY446" fmla="*/ 5479608 h 6858000"/>
              <a:gd name="connsiteX447" fmla="*/ 2445247 w 7467600"/>
              <a:gd name="connsiteY447" fmla="*/ 5483476 h 6858000"/>
              <a:gd name="connsiteX448" fmla="*/ 2743626 w 7467600"/>
              <a:gd name="connsiteY448" fmla="*/ 5304819 h 6858000"/>
              <a:gd name="connsiteX449" fmla="*/ 3048102 w 7467600"/>
              <a:gd name="connsiteY449" fmla="*/ 5150595 h 6858000"/>
              <a:gd name="connsiteX450" fmla="*/ 1799414 w 7467600"/>
              <a:gd name="connsiteY450" fmla="*/ 4694732 h 6858000"/>
              <a:gd name="connsiteX451" fmla="*/ 1771735 w 7467600"/>
              <a:gd name="connsiteY451" fmla="*/ 4619929 h 6858000"/>
              <a:gd name="connsiteX452" fmla="*/ 3104273 w 7467600"/>
              <a:gd name="connsiteY452" fmla="*/ 5076159 h 6858000"/>
              <a:gd name="connsiteX453" fmla="*/ 3113245 w 7467600"/>
              <a:gd name="connsiteY453" fmla="*/ 5090705 h 6858000"/>
              <a:gd name="connsiteX454" fmla="*/ 3126294 w 7467600"/>
              <a:gd name="connsiteY454" fmla="*/ 5114400 h 6858000"/>
              <a:gd name="connsiteX455" fmla="*/ 3937433 w 7467600"/>
              <a:gd name="connsiteY455" fmla="*/ 4830473 h 6858000"/>
              <a:gd name="connsiteX456" fmla="*/ 3590475 w 7467600"/>
              <a:gd name="connsiteY456" fmla="*/ 4597974 h 6858000"/>
              <a:gd name="connsiteX457" fmla="*/ 3100264 w 7467600"/>
              <a:gd name="connsiteY457" fmla="*/ 4579845 h 6858000"/>
              <a:gd name="connsiteX458" fmla="*/ 2183576 w 7467600"/>
              <a:gd name="connsiteY458" fmla="*/ 4227150 h 6858000"/>
              <a:gd name="connsiteX459" fmla="*/ 2151029 w 7467600"/>
              <a:gd name="connsiteY459" fmla="*/ 4146947 h 6858000"/>
              <a:gd name="connsiteX460" fmla="*/ 3563434 w 7467600"/>
              <a:gd name="connsiteY460" fmla="*/ 4469115 h 6858000"/>
              <a:gd name="connsiteX461" fmla="*/ 3177952 w 7467600"/>
              <a:gd name="connsiteY461" fmla="*/ 3657386 h 6858000"/>
              <a:gd name="connsiteX462" fmla="*/ 3189263 w 7467600"/>
              <a:gd name="connsiteY462" fmla="*/ 3625726 h 6858000"/>
              <a:gd name="connsiteX463" fmla="*/ 3560912 w 7467600"/>
              <a:gd name="connsiteY463" fmla="*/ 4079863 h 6858000"/>
              <a:gd name="connsiteX464" fmla="*/ 3626636 w 7467600"/>
              <a:gd name="connsiteY464" fmla="*/ 4512230 h 6858000"/>
              <a:gd name="connsiteX465" fmla="*/ 3653088 w 7467600"/>
              <a:gd name="connsiteY465" fmla="*/ 4521417 h 6858000"/>
              <a:gd name="connsiteX466" fmla="*/ 3988128 w 7467600"/>
              <a:gd name="connsiteY466" fmla="*/ 4817267 h 6858000"/>
              <a:gd name="connsiteX467" fmla="*/ 4830582 w 7467600"/>
              <a:gd name="connsiteY467" fmla="*/ 4676000 h 6858000"/>
              <a:gd name="connsiteX468" fmla="*/ 4830100 w 7467600"/>
              <a:gd name="connsiteY468" fmla="*/ 4675554 h 6858000"/>
              <a:gd name="connsiteX469" fmla="*/ 4036318 w 7467600"/>
              <a:gd name="connsiteY469" fmla="*/ 4147013 h 6858000"/>
              <a:gd name="connsiteX470" fmla="*/ 3432098 w 7467600"/>
              <a:gd name="connsiteY470" fmla="*/ 3537312 h 6858000"/>
              <a:gd name="connsiteX471" fmla="*/ 3446761 w 7467600"/>
              <a:gd name="connsiteY471" fmla="*/ 3461278 h 6858000"/>
              <a:gd name="connsiteX472" fmla="*/ 4419733 w 7467600"/>
              <a:gd name="connsiteY472" fmla="*/ 3963555 h 6858000"/>
              <a:gd name="connsiteX473" fmla="*/ 4781371 w 7467600"/>
              <a:gd name="connsiteY473" fmla="*/ 4458604 h 6858000"/>
              <a:gd name="connsiteX474" fmla="*/ 4780440 w 7467600"/>
              <a:gd name="connsiteY474" fmla="*/ 4470290 h 6858000"/>
              <a:gd name="connsiteX475" fmla="*/ 4898954 w 7467600"/>
              <a:gd name="connsiteY475" fmla="*/ 4662092 h 6858000"/>
              <a:gd name="connsiteX476" fmla="*/ 4900699 w 7467600"/>
              <a:gd name="connsiteY476" fmla="*/ 4670867 h 6858000"/>
              <a:gd name="connsiteX477" fmla="*/ 5714511 w 7467600"/>
              <a:gd name="connsiteY477" fmla="*/ 4663483 h 6858000"/>
              <a:gd name="connsiteX478" fmla="*/ 5464793 w 7467600"/>
              <a:gd name="connsiteY478" fmla="*/ 4393556 h 6858000"/>
              <a:gd name="connsiteX479" fmla="*/ 5461897 w 7467600"/>
              <a:gd name="connsiteY479" fmla="*/ 4390879 h 6858000"/>
              <a:gd name="connsiteX480" fmla="*/ 4294126 w 7467600"/>
              <a:gd name="connsiteY480" fmla="*/ 3303048 h 6858000"/>
              <a:gd name="connsiteX481" fmla="*/ 4305321 w 7467600"/>
              <a:gd name="connsiteY481" fmla="*/ 3256953 h 6858000"/>
              <a:gd name="connsiteX482" fmla="*/ 4949299 w 7467600"/>
              <a:gd name="connsiteY482" fmla="*/ 3766336 h 6858000"/>
              <a:gd name="connsiteX483" fmla="*/ 5291452 w 7467600"/>
              <a:gd name="connsiteY483" fmla="*/ 4076801 h 6858000"/>
              <a:gd name="connsiteX484" fmla="*/ 5434998 w 7467600"/>
              <a:gd name="connsiteY484" fmla="*/ 4254100 h 6858000"/>
              <a:gd name="connsiteX485" fmla="*/ 5351015 w 7467600"/>
              <a:gd name="connsiteY485" fmla="*/ 3760989 h 6858000"/>
              <a:gd name="connsiteX486" fmla="*/ 5413780 w 7467600"/>
              <a:gd name="connsiteY486" fmla="*/ 2966265 h 6858000"/>
              <a:gd name="connsiteX487" fmla="*/ 5425627 w 7467600"/>
              <a:gd name="connsiteY487" fmla="*/ 2954192 h 6858000"/>
              <a:gd name="connsiteX488" fmla="*/ 6604735 w 7467600"/>
              <a:gd name="connsiteY488" fmla="*/ 2041381 h 6858000"/>
              <a:gd name="connsiteX489" fmla="*/ 7204487 w 7467600"/>
              <a:gd name="connsiteY489" fmla="*/ 2742112 h 6858000"/>
              <a:gd name="connsiteX490" fmla="*/ 7131592 w 7467600"/>
              <a:gd name="connsiteY490" fmla="*/ 2672096 h 6858000"/>
              <a:gd name="connsiteX491" fmla="*/ 6996344 w 7467600"/>
              <a:gd name="connsiteY491" fmla="*/ 2518310 h 6858000"/>
              <a:gd name="connsiteX492" fmla="*/ 6735495 w 7467600"/>
              <a:gd name="connsiteY492" fmla="*/ 2196890 h 6858000"/>
              <a:gd name="connsiteX493" fmla="*/ 6721901 w 7467600"/>
              <a:gd name="connsiteY493" fmla="*/ 2179274 h 6858000"/>
              <a:gd name="connsiteX494" fmla="*/ 6604735 w 7467600"/>
              <a:gd name="connsiteY494" fmla="*/ 2041381 h 6858000"/>
              <a:gd name="connsiteX495" fmla="*/ 6591670 w 7467600"/>
              <a:gd name="connsiteY495" fmla="*/ 1988277 h 6858000"/>
              <a:gd name="connsiteX496" fmla="*/ 6747349 w 7467600"/>
              <a:gd name="connsiteY496" fmla="*/ 2160069 h 6858000"/>
              <a:gd name="connsiteX497" fmla="*/ 6760943 w 7467600"/>
              <a:gd name="connsiteY497" fmla="*/ 2177686 h 6858000"/>
              <a:gd name="connsiteX498" fmla="*/ 7021065 w 7467600"/>
              <a:gd name="connsiteY498" fmla="*/ 2498102 h 6858000"/>
              <a:gd name="connsiteX499" fmla="*/ 7155223 w 7467600"/>
              <a:gd name="connsiteY499" fmla="*/ 2650386 h 6858000"/>
              <a:gd name="connsiteX500" fmla="*/ 7203167 w 7467600"/>
              <a:gd name="connsiteY500" fmla="*/ 2697288 h 6858000"/>
              <a:gd name="connsiteX501" fmla="*/ 6937703 w 7467600"/>
              <a:gd name="connsiteY501" fmla="*/ 2321981 h 6858000"/>
              <a:gd name="connsiteX502" fmla="*/ 6591670 w 7467600"/>
              <a:gd name="connsiteY502" fmla="*/ 1988277 h 6858000"/>
              <a:gd name="connsiteX503" fmla="*/ 5798671 w 7467600"/>
              <a:gd name="connsiteY503" fmla="*/ 1981601 h 6858000"/>
              <a:gd name="connsiteX504" fmla="*/ 5754709 w 7467600"/>
              <a:gd name="connsiteY504" fmla="*/ 2071454 h 6858000"/>
              <a:gd name="connsiteX505" fmla="*/ 5763044 w 7467600"/>
              <a:gd name="connsiteY505" fmla="*/ 2842206 h 6858000"/>
              <a:gd name="connsiteX506" fmla="*/ 5764974 w 7467600"/>
              <a:gd name="connsiteY506" fmla="*/ 2799609 h 6858000"/>
              <a:gd name="connsiteX507" fmla="*/ 5767665 w 7467600"/>
              <a:gd name="connsiteY507" fmla="*/ 2666409 h 6858000"/>
              <a:gd name="connsiteX508" fmla="*/ 5763055 w 7467600"/>
              <a:gd name="connsiteY508" fmla="*/ 2579705 h 6858000"/>
              <a:gd name="connsiteX509" fmla="*/ 5758079 w 7467600"/>
              <a:gd name="connsiteY509" fmla="*/ 2492508 h 6858000"/>
              <a:gd name="connsiteX510" fmla="*/ 5779325 w 7467600"/>
              <a:gd name="connsiteY510" fmla="*/ 2197069 h 6858000"/>
              <a:gd name="connsiteX511" fmla="*/ 5798671 w 7467600"/>
              <a:gd name="connsiteY511" fmla="*/ 1981601 h 6858000"/>
              <a:gd name="connsiteX512" fmla="*/ 5829202 w 7467600"/>
              <a:gd name="connsiteY512" fmla="*/ 1971679 h 6858000"/>
              <a:gd name="connsiteX513" fmla="*/ 5809558 w 7467600"/>
              <a:gd name="connsiteY513" fmla="*/ 2198043 h 6858000"/>
              <a:gd name="connsiteX514" fmla="*/ 5788653 w 7467600"/>
              <a:gd name="connsiteY514" fmla="*/ 2489430 h 6858000"/>
              <a:gd name="connsiteX515" fmla="*/ 5793439 w 7467600"/>
              <a:gd name="connsiteY515" fmla="*/ 2575235 h 6858000"/>
              <a:gd name="connsiteX516" fmla="*/ 5796837 w 7467600"/>
              <a:gd name="connsiteY516" fmla="*/ 2637633 h 6858000"/>
              <a:gd name="connsiteX517" fmla="*/ 5818614 w 7467600"/>
              <a:gd name="connsiteY517" fmla="*/ 2473055 h 6858000"/>
              <a:gd name="connsiteX518" fmla="*/ 5829202 w 7467600"/>
              <a:gd name="connsiteY518" fmla="*/ 1971679 h 6858000"/>
              <a:gd name="connsiteX519" fmla="*/ 5911389 w 7467600"/>
              <a:gd name="connsiteY519" fmla="*/ 1898371 h 6858000"/>
              <a:gd name="connsiteX520" fmla="*/ 6237627 w 7467600"/>
              <a:gd name="connsiteY520" fmla="*/ 2231921 h 6858000"/>
              <a:gd name="connsiteX521" fmla="*/ 5911389 w 7467600"/>
              <a:gd name="connsiteY521" fmla="*/ 1898371 h 6858000"/>
              <a:gd name="connsiteX522" fmla="*/ 6944437 w 7467600"/>
              <a:gd name="connsiteY522" fmla="*/ 1575402 h 6858000"/>
              <a:gd name="connsiteX523" fmla="*/ 6304730 w 7467600"/>
              <a:gd name="connsiteY523" fmla="*/ 1766654 h 6858000"/>
              <a:gd name="connsiteX524" fmla="*/ 6944437 w 7467600"/>
              <a:gd name="connsiteY524" fmla="*/ 1575402 h 6858000"/>
              <a:gd name="connsiteX525" fmla="*/ 7019523 w 7467600"/>
              <a:gd name="connsiteY525" fmla="*/ 1519450 h 6858000"/>
              <a:gd name="connsiteX526" fmla="*/ 6298091 w 7467600"/>
              <a:gd name="connsiteY526" fmla="*/ 1737122 h 6858000"/>
              <a:gd name="connsiteX527" fmla="*/ 7019523 w 7467600"/>
              <a:gd name="connsiteY527" fmla="*/ 1519450 h 6858000"/>
              <a:gd name="connsiteX528" fmla="*/ 2399523 w 7467600"/>
              <a:gd name="connsiteY528" fmla="*/ 1428234 h 6858000"/>
              <a:gd name="connsiteX529" fmla="*/ 2224982 w 7467600"/>
              <a:gd name="connsiteY529" fmla="*/ 1826201 h 6858000"/>
              <a:gd name="connsiteX530" fmla="*/ 2096099 w 7467600"/>
              <a:gd name="connsiteY530" fmla="*/ 2345900 h 6858000"/>
              <a:gd name="connsiteX531" fmla="*/ 2283317 w 7467600"/>
              <a:gd name="connsiteY531" fmla="*/ 1796925 h 6858000"/>
              <a:gd name="connsiteX532" fmla="*/ 2399523 w 7467600"/>
              <a:gd name="connsiteY532" fmla="*/ 1428234 h 6858000"/>
              <a:gd name="connsiteX533" fmla="*/ 2448558 w 7467600"/>
              <a:gd name="connsiteY533" fmla="*/ 1373435 h 6858000"/>
              <a:gd name="connsiteX534" fmla="*/ 2312521 w 7467600"/>
              <a:gd name="connsiteY534" fmla="*/ 1806140 h 6858000"/>
              <a:gd name="connsiteX535" fmla="*/ 2127533 w 7467600"/>
              <a:gd name="connsiteY535" fmla="*/ 2348380 h 6858000"/>
              <a:gd name="connsiteX536" fmla="*/ 2358080 w 7467600"/>
              <a:gd name="connsiteY536" fmla="*/ 1866134 h 6858000"/>
              <a:gd name="connsiteX537" fmla="*/ 2407436 w 7467600"/>
              <a:gd name="connsiteY537" fmla="*/ 1651070 h 6858000"/>
              <a:gd name="connsiteX538" fmla="*/ 2448558 w 7467600"/>
              <a:gd name="connsiteY538" fmla="*/ 1373435 h 6858000"/>
              <a:gd name="connsiteX539" fmla="*/ 278707 w 7467600"/>
              <a:gd name="connsiteY539" fmla="*/ 1352270 h 6858000"/>
              <a:gd name="connsiteX540" fmla="*/ 321570 w 7467600"/>
              <a:gd name="connsiteY540" fmla="*/ 1861610 h 6858000"/>
              <a:gd name="connsiteX541" fmla="*/ 294281 w 7467600"/>
              <a:gd name="connsiteY541" fmla="*/ 1440658 h 6858000"/>
              <a:gd name="connsiteX542" fmla="*/ 278707 w 7467600"/>
              <a:gd name="connsiteY542" fmla="*/ 1352270 h 6858000"/>
              <a:gd name="connsiteX543" fmla="*/ 1423821 w 7467600"/>
              <a:gd name="connsiteY543" fmla="*/ 1351958 h 6858000"/>
              <a:gd name="connsiteX544" fmla="*/ 1638521 w 7467600"/>
              <a:gd name="connsiteY544" fmla="*/ 1908470 h 6858000"/>
              <a:gd name="connsiteX545" fmla="*/ 1754199 w 7467600"/>
              <a:gd name="connsiteY545" fmla="*/ 2149284 h 6858000"/>
              <a:gd name="connsiteX546" fmla="*/ 1908359 w 7467600"/>
              <a:gd name="connsiteY546" fmla="*/ 2364988 h 6858000"/>
              <a:gd name="connsiteX547" fmla="*/ 1647661 w 7467600"/>
              <a:gd name="connsiteY547" fmla="*/ 1825945 h 6858000"/>
              <a:gd name="connsiteX548" fmla="*/ 1423821 w 7467600"/>
              <a:gd name="connsiteY548" fmla="*/ 1351958 h 6858000"/>
              <a:gd name="connsiteX549" fmla="*/ 1431890 w 7467600"/>
              <a:gd name="connsiteY549" fmla="*/ 1306475 h 6858000"/>
              <a:gd name="connsiteX550" fmla="*/ 1507597 w 7467600"/>
              <a:gd name="connsiteY550" fmla="*/ 1446132 h 6858000"/>
              <a:gd name="connsiteX551" fmla="*/ 1674586 w 7467600"/>
              <a:gd name="connsiteY551" fmla="*/ 1813832 h 6858000"/>
              <a:gd name="connsiteX552" fmla="*/ 1815950 w 7467600"/>
              <a:gd name="connsiteY552" fmla="*/ 2128564 h 6858000"/>
              <a:gd name="connsiteX553" fmla="*/ 1984242 w 7467600"/>
              <a:gd name="connsiteY553" fmla="*/ 2430829 h 6858000"/>
              <a:gd name="connsiteX554" fmla="*/ 2014023 w 7467600"/>
              <a:gd name="connsiteY554" fmla="*/ 2450995 h 6858000"/>
              <a:gd name="connsiteX555" fmla="*/ 1747337 w 7467600"/>
              <a:gd name="connsiteY555" fmla="*/ 1855264 h 6858000"/>
              <a:gd name="connsiteX556" fmla="*/ 1533749 w 7467600"/>
              <a:gd name="connsiteY556" fmla="*/ 1478656 h 6858000"/>
              <a:gd name="connsiteX557" fmla="*/ 1431890 w 7467600"/>
              <a:gd name="connsiteY557" fmla="*/ 1306475 h 6858000"/>
              <a:gd name="connsiteX558" fmla="*/ 5052692 w 7467600"/>
              <a:gd name="connsiteY558" fmla="*/ 1292994 h 6858000"/>
              <a:gd name="connsiteX559" fmla="*/ 5200661 w 7467600"/>
              <a:gd name="connsiteY559" fmla="*/ 1635186 h 6858000"/>
              <a:gd name="connsiteX560" fmla="*/ 5297138 w 7467600"/>
              <a:gd name="connsiteY560" fmla="*/ 1906351 h 6858000"/>
              <a:gd name="connsiteX561" fmla="*/ 5052692 w 7467600"/>
              <a:gd name="connsiteY561" fmla="*/ 1292994 h 6858000"/>
              <a:gd name="connsiteX562" fmla="*/ 5009948 w 7467600"/>
              <a:gd name="connsiteY562" fmla="*/ 1273619 h 6858000"/>
              <a:gd name="connsiteX563" fmla="*/ 5121777 w 7467600"/>
              <a:gd name="connsiteY563" fmla="*/ 1654213 h 6858000"/>
              <a:gd name="connsiteX564" fmla="*/ 5293545 w 7467600"/>
              <a:gd name="connsiteY564" fmla="*/ 2072247 h 6858000"/>
              <a:gd name="connsiteX565" fmla="*/ 5294042 w 7467600"/>
              <a:gd name="connsiteY565" fmla="*/ 2065019 h 6858000"/>
              <a:gd name="connsiteX566" fmla="*/ 5171936 w 7467600"/>
              <a:gd name="connsiteY566" fmla="*/ 1647613 h 6858000"/>
              <a:gd name="connsiteX567" fmla="*/ 5009948 w 7467600"/>
              <a:gd name="connsiteY567" fmla="*/ 1273619 h 6858000"/>
              <a:gd name="connsiteX568" fmla="*/ 655236 w 7467600"/>
              <a:gd name="connsiteY568" fmla="*/ 1268632 h 6858000"/>
              <a:gd name="connsiteX569" fmla="*/ 839521 w 7467600"/>
              <a:gd name="connsiteY569" fmla="*/ 1685315 h 6858000"/>
              <a:gd name="connsiteX570" fmla="*/ 1109416 w 7467600"/>
              <a:gd name="connsiteY570" fmla="*/ 2061663 h 6858000"/>
              <a:gd name="connsiteX571" fmla="*/ 1298300 w 7467600"/>
              <a:gd name="connsiteY571" fmla="*/ 2247742 h 6858000"/>
              <a:gd name="connsiteX572" fmla="*/ 1125871 w 7467600"/>
              <a:gd name="connsiteY572" fmla="*/ 1989513 h 6858000"/>
              <a:gd name="connsiteX573" fmla="*/ 981574 w 7467600"/>
              <a:gd name="connsiteY573" fmla="*/ 1783157 h 6858000"/>
              <a:gd name="connsiteX574" fmla="*/ 922198 w 7467600"/>
              <a:gd name="connsiteY574" fmla="*/ 1677437 h 6858000"/>
              <a:gd name="connsiteX575" fmla="*/ 869293 w 7467600"/>
              <a:gd name="connsiteY575" fmla="*/ 1583214 h 6858000"/>
              <a:gd name="connsiteX576" fmla="*/ 751431 w 7467600"/>
              <a:gd name="connsiteY576" fmla="*/ 1405731 h 6858000"/>
              <a:gd name="connsiteX577" fmla="*/ 655236 w 7467600"/>
              <a:gd name="connsiteY577" fmla="*/ 1268632 h 6858000"/>
              <a:gd name="connsiteX578" fmla="*/ 6516292 w 7467600"/>
              <a:gd name="connsiteY578" fmla="*/ 1263064 h 6858000"/>
              <a:gd name="connsiteX579" fmla="*/ 5736320 w 7467600"/>
              <a:gd name="connsiteY579" fmla="*/ 1501803 h 6858000"/>
              <a:gd name="connsiteX580" fmla="*/ 6516292 w 7467600"/>
              <a:gd name="connsiteY580" fmla="*/ 1263064 h 6858000"/>
              <a:gd name="connsiteX581" fmla="*/ 291466 w 7467600"/>
              <a:gd name="connsiteY581" fmla="*/ 1250369 h 6858000"/>
              <a:gd name="connsiteX582" fmla="*/ 323180 w 7467600"/>
              <a:gd name="connsiteY582" fmla="*/ 1435283 h 6858000"/>
              <a:gd name="connsiteX583" fmla="*/ 349381 w 7467600"/>
              <a:gd name="connsiteY583" fmla="*/ 1875041 h 6858000"/>
              <a:gd name="connsiteX584" fmla="*/ 374363 w 7467600"/>
              <a:gd name="connsiteY584" fmla="*/ 1506494 h 6858000"/>
              <a:gd name="connsiteX585" fmla="*/ 302168 w 7467600"/>
              <a:gd name="connsiteY585" fmla="*/ 1274495 h 6858000"/>
              <a:gd name="connsiteX586" fmla="*/ 291466 w 7467600"/>
              <a:gd name="connsiteY586" fmla="*/ 1250369 h 6858000"/>
              <a:gd name="connsiteX587" fmla="*/ 678222 w 7467600"/>
              <a:gd name="connsiteY587" fmla="*/ 1248670 h 6858000"/>
              <a:gd name="connsiteX588" fmla="*/ 775536 w 7467600"/>
              <a:gd name="connsiteY588" fmla="*/ 1388015 h 6858000"/>
              <a:gd name="connsiteX589" fmla="*/ 894529 w 7467600"/>
              <a:gd name="connsiteY589" fmla="*/ 1567739 h 6858000"/>
              <a:gd name="connsiteX590" fmla="*/ 948000 w 7467600"/>
              <a:gd name="connsiteY590" fmla="*/ 1663088 h 6858000"/>
              <a:gd name="connsiteX591" fmla="*/ 1006812 w 7467600"/>
              <a:gd name="connsiteY591" fmla="*/ 1767683 h 6858000"/>
              <a:gd name="connsiteX592" fmla="*/ 1149133 w 7467600"/>
              <a:gd name="connsiteY592" fmla="*/ 1971513 h 6858000"/>
              <a:gd name="connsiteX593" fmla="*/ 1333952 w 7467600"/>
              <a:gd name="connsiteY593" fmla="*/ 2251620 h 6858000"/>
              <a:gd name="connsiteX594" fmla="*/ 1337329 w 7467600"/>
              <a:gd name="connsiteY594" fmla="*/ 2258350 h 6858000"/>
              <a:gd name="connsiteX595" fmla="*/ 1014726 w 7467600"/>
              <a:gd name="connsiteY595" fmla="*/ 1615556 h 6858000"/>
              <a:gd name="connsiteX596" fmla="*/ 678222 w 7467600"/>
              <a:gd name="connsiteY596" fmla="*/ 1248670 h 6858000"/>
              <a:gd name="connsiteX597" fmla="*/ 6691602 w 7467600"/>
              <a:gd name="connsiteY597" fmla="*/ 1140573 h 6858000"/>
              <a:gd name="connsiteX598" fmla="*/ 6571100 w 7467600"/>
              <a:gd name="connsiteY598" fmla="*/ 1183662 h 6858000"/>
              <a:gd name="connsiteX599" fmla="*/ 6241687 w 7467600"/>
              <a:gd name="connsiteY599" fmla="*/ 1257600 h 6858000"/>
              <a:gd name="connsiteX600" fmla="*/ 5693009 w 7467600"/>
              <a:gd name="connsiteY600" fmla="*/ 1478256 h 6858000"/>
              <a:gd name="connsiteX601" fmla="*/ 6548420 w 7467600"/>
              <a:gd name="connsiteY601" fmla="*/ 1214599 h 6858000"/>
              <a:gd name="connsiteX602" fmla="*/ 6605473 w 7467600"/>
              <a:gd name="connsiteY602" fmla="*/ 1184686 h 6858000"/>
              <a:gd name="connsiteX603" fmla="*/ 6691602 w 7467600"/>
              <a:gd name="connsiteY603" fmla="*/ 1140573 h 6858000"/>
              <a:gd name="connsiteX604" fmla="*/ 4002475 w 7467600"/>
              <a:gd name="connsiteY604" fmla="*/ 1037802 h 6858000"/>
              <a:gd name="connsiteX605" fmla="*/ 4000324 w 7467600"/>
              <a:gd name="connsiteY605" fmla="*/ 1039362 h 6858000"/>
              <a:gd name="connsiteX606" fmla="*/ 4002862 w 7467600"/>
              <a:gd name="connsiteY606" fmla="*/ 1042866 h 6858000"/>
              <a:gd name="connsiteX607" fmla="*/ 4002475 w 7467600"/>
              <a:gd name="connsiteY607" fmla="*/ 1037802 h 6858000"/>
              <a:gd name="connsiteX608" fmla="*/ 506322 w 7467600"/>
              <a:gd name="connsiteY608" fmla="*/ 1020997 h 6858000"/>
              <a:gd name="connsiteX609" fmla="*/ 533068 w 7467600"/>
              <a:gd name="connsiteY609" fmla="*/ 1029409 h 6858000"/>
              <a:gd name="connsiteX610" fmla="*/ 1232525 w 7467600"/>
              <a:gd name="connsiteY610" fmla="*/ 1804675 h 6858000"/>
              <a:gd name="connsiteX611" fmla="*/ 1388858 w 7467600"/>
              <a:gd name="connsiteY611" fmla="*/ 2368011 h 6858000"/>
              <a:gd name="connsiteX612" fmla="*/ 1384098 w 7467600"/>
              <a:gd name="connsiteY612" fmla="*/ 2378125 h 6858000"/>
              <a:gd name="connsiteX613" fmla="*/ 1425393 w 7467600"/>
              <a:gd name="connsiteY613" fmla="*/ 2589124 h 6858000"/>
              <a:gd name="connsiteX614" fmla="*/ 1424001 w 7467600"/>
              <a:gd name="connsiteY614" fmla="*/ 2597541 h 6858000"/>
              <a:gd name="connsiteX615" fmla="*/ 2152729 w 7467600"/>
              <a:gd name="connsiteY615" fmla="*/ 2864487 h 6858000"/>
              <a:gd name="connsiteX616" fmla="*/ 2020609 w 7467600"/>
              <a:gd name="connsiteY616" fmla="*/ 2539671 h 6858000"/>
              <a:gd name="connsiteX617" fmla="*/ 2018920 w 7467600"/>
              <a:gd name="connsiteY617" fmla="*/ 2536309 h 6858000"/>
              <a:gd name="connsiteX618" fmla="*/ 1342441 w 7467600"/>
              <a:gd name="connsiteY618" fmla="*/ 1173017 h 6858000"/>
              <a:gd name="connsiteX619" fmla="*/ 1367925 w 7467600"/>
              <a:gd name="connsiteY619" fmla="*/ 1135648 h 6858000"/>
              <a:gd name="connsiteX620" fmla="*/ 1771401 w 7467600"/>
              <a:gd name="connsiteY620" fmla="*/ 1806673 h 6858000"/>
              <a:gd name="connsiteX621" fmla="*/ 1972385 w 7467600"/>
              <a:gd name="connsiteY621" fmla="*/ 2198735 h 6858000"/>
              <a:gd name="connsiteX622" fmla="*/ 2040892 w 7467600"/>
              <a:gd name="connsiteY622" fmla="*/ 2405205 h 6858000"/>
              <a:gd name="connsiteX623" fmla="*/ 2131689 w 7467600"/>
              <a:gd name="connsiteY623" fmla="*/ 1936926 h 6858000"/>
              <a:gd name="connsiteX624" fmla="*/ 2454820 w 7467600"/>
              <a:gd name="connsiteY624" fmla="*/ 1248808 h 6858000"/>
              <a:gd name="connsiteX625" fmla="*/ 2492512 w 7467600"/>
              <a:gd name="connsiteY625" fmla="*/ 1302920 h 6858000"/>
              <a:gd name="connsiteX626" fmla="*/ 2081216 w 7467600"/>
              <a:gd name="connsiteY626" fmla="*/ 2527513 h 6858000"/>
              <a:gd name="connsiteX627" fmla="*/ 2081211 w 7467600"/>
              <a:gd name="connsiteY627" fmla="*/ 2528916 h 6858000"/>
              <a:gd name="connsiteX628" fmla="*/ 2199067 w 7467600"/>
              <a:gd name="connsiteY628" fmla="*/ 2884061 h 6858000"/>
              <a:gd name="connsiteX629" fmla="*/ 3192586 w 7467600"/>
              <a:gd name="connsiteY629" fmla="*/ 3411496 h 6858000"/>
              <a:gd name="connsiteX630" fmla="*/ 3182620 w 7467600"/>
              <a:gd name="connsiteY630" fmla="*/ 3483279 h 6858000"/>
              <a:gd name="connsiteX631" fmla="*/ 2435119 w 7467600"/>
              <a:gd name="connsiteY631" fmla="*/ 3080173 h 6858000"/>
              <a:gd name="connsiteX632" fmla="*/ 2410152 w 7467600"/>
              <a:gd name="connsiteY632" fmla="*/ 3063751 h 6858000"/>
              <a:gd name="connsiteX633" fmla="*/ 2408099 w 7467600"/>
              <a:gd name="connsiteY633" fmla="*/ 3064403 h 6858000"/>
              <a:gd name="connsiteX634" fmla="*/ 2407218 w 7467600"/>
              <a:gd name="connsiteY634" fmla="*/ 3070324 h 6858000"/>
              <a:gd name="connsiteX635" fmla="*/ 2380138 w 7467600"/>
              <a:gd name="connsiteY635" fmla="*/ 3099341 h 6858000"/>
              <a:gd name="connsiteX636" fmla="*/ 1765923 w 7467600"/>
              <a:gd name="connsiteY636" fmla="*/ 3581043 h 6858000"/>
              <a:gd name="connsiteX637" fmla="*/ 1702258 w 7467600"/>
              <a:gd name="connsiteY637" fmla="*/ 3612286 h 6858000"/>
              <a:gd name="connsiteX638" fmla="*/ 1538370 w 7467600"/>
              <a:gd name="connsiteY638" fmla="*/ 3811804 h 6858000"/>
              <a:gd name="connsiteX639" fmla="*/ 542867 w 7467600"/>
              <a:gd name="connsiteY639" fmla="*/ 4944092 h 6858000"/>
              <a:gd name="connsiteX640" fmla="*/ 515800 w 7467600"/>
              <a:gd name="connsiteY640" fmla="*/ 4862180 h 6858000"/>
              <a:gd name="connsiteX641" fmla="*/ 909145 w 7467600"/>
              <a:gd name="connsiteY641" fmla="*/ 4199225 h 6858000"/>
              <a:gd name="connsiteX642" fmla="*/ 1214067 w 7467600"/>
              <a:gd name="connsiteY642" fmla="*/ 3908561 h 6858000"/>
              <a:gd name="connsiteX643" fmla="*/ 640967 w 7467600"/>
              <a:gd name="connsiteY643" fmla="*/ 4105601 h 6858000"/>
              <a:gd name="connsiteX644" fmla="*/ 112563 w 7467600"/>
              <a:gd name="connsiteY644" fmla="*/ 4396952 h 6858000"/>
              <a:gd name="connsiteX645" fmla="*/ 0 w 7467600"/>
              <a:gd name="connsiteY645" fmla="*/ 4466006 h 6858000"/>
              <a:gd name="connsiteX646" fmla="*/ 0 w 7467600"/>
              <a:gd name="connsiteY646" fmla="*/ 4233763 h 6858000"/>
              <a:gd name="connsiteX647" fmla="*/ 36881 w 7467600"/>
              <a:gd name="connsiteY647" fmla="*/ 4200118 h 6858000"/>
              <a:gd name="connsiteX648" fmla="*/ 910534 w 7467600"/>
              <a:gd name="connsiteY648" fmla="*/ 3629753 h 6858000"/>
              <a:gd name="connsiteX649" fmla="*/ 1578717 w 7467600"/>
              <a:gd name="connsiteY649" fmla="*/ 3575982 h 6858000"/>
              <a:gd name="connsiteX650" fmla="*/ 2338780 w 7467600"/>
              <a:gd name="connsiteY650" fmla="*/ 3033725 h 6858000"/>
              <a:gd name="connsiteX651" fmla="*/ 1807991 w 7467600"/>
              <a:gd name="connsiteY651" fmla="*/ 2807184 h 6858000"/>
              <a:gd name="connsiteX652" fmla="*/ 1416358 w 7467600"/>
              <a:gd name="connsiteY652" fmla="*/ 3112571 h 6858000"/>
              <a:gd name="connsiteX653" fmla="*/ 939066 w 7467600"/>
              <a:gd name="connsiteY653" fmla="*/ 3378798 h 6858000"/>
              <a:gd name="connsiteX654" fmla="*/ 115099 w 7467600"/>
              <a:gd name="connsiteY654" fmla="*/ 3607650 h 6858000"/>
              <a:gd name="connsiteX655" fmla="*/ 97284 w 7467600"/>
              <a:gd name="connsiteY655" fmla="*/ 3520393 h 6858000"/>
              <a:gd name="connsiteX656" fmla="*/ 922050 w 7467600"/>
              <a:gd name="connsiteY656" fmla="*/ 3074867 h 6858000"/>
              <a:gd name="connsiteX657" fmla="*/ 1405265 w 7467600"/>
              <a:gd name="connsiteY657" fmla="*/ 3016319 h 6858000"/>
              <a:gd name="connsiteX658" fmla="*/ 1407512 w 7467600"/>
              <a:gd name="connsiteY658" fmla="*/ 3018001 h 6858000"/>
              <a:gd name="connsiteX659" fmla="*/ 1726266 w 7467600"/>
              <a:gd name="connsiteY659" fmla="*/ 2777274 h 6858000"/>
              <a:gd name="connsiteX660" fmla="*/ 625390 w 7467600"/>
              <a:gd name="connsiteY660" fmla="*/ 2514541 h 6858000"/>
              <a:gd name="connsiteX661" fmla="*/ 619799 w 7467600"/>
              <a:gd name="connsiteY661" fmla="*/ 2527180 h 6858000"/>
              <a:gd name="connsiteX662" fmla="*/ 310030 w 7467600"/>
              <a:gd name="connsiteY662" fmla="*/ 2771818 h 6858000"/>
              <a:gd name="connsiteX663" fmla="*/ 173877 w 7467600"/>
              <a:gd name="connsiteY663" fmla="*/ 2937056 h 6858000"/>
              <a:gd name="connsiteX664" fmla="*/ 77889 w 7467600"/>
              <a:gd name="connsiteY664" fmla="*/ 3138440 h 6858000"/>
              <a:gd name="connsiteX665" fmla="*/ 0 w 7467600"/>
              <a:gd name="connsiteY665" fmla="*/ 3271395 h 6858000"/>
              <a:gd name="connsiteX666" fmla="*/ 0 w 7467600"/>
              <a:gd name="connsiteY666" fmla="*/ 3153002 h 6858000"/>
              <a:gd name="connsiteX667" fmla="*/ 2386 w 7467600"/>
              <a:gd name="connsiteY667" fmla="*/ 3149203 h 6858000"/>
              <a:gd name="connsiteX668" fmla="*/ 89753 w 7467600"/>
              <a:gd name="connsiteY668" fmla="*/ 2987702 h 6858000"/>
              <a:gd name="connsiteX669" fmla="*/ 76869 w 7467600"/>
              <a:gd name="connsiteY669" fmla="*/ 3005404 h 6858000"/>
              <a:gd name="connsiteX670" fmla="*/ 32049 w 7467600"/>
              <a:gd name="connsiteY670" fmla="*/ 3065814 h 6858000"/>
              <a:gd name="connsiteX671" fmla="*/ 0 w 7467600"/>
              <a:gd name="connsiteY671" fmla="*/ 3108744 h 6858000"/>
              <a:gd name="connsiteX672" fmla="*/ 0 w 7467600"/>
              <a:gd name="connsiteY672" fmla="*/ 3058059 h 6858000"/>
              <a:gd name="connsiteX673" fmla="*/ 7610 w 7467600"/>
              <a:gd name="connsiteY673" fmla="*/ 3047889 h 6858000"/>
              <a:gd name="connsiteX674" fmla="*/ 52419 w 7467600"/>
              <a:gd name="connsiteY674" fmla="*/ 2987479 h 6858000"/>
              <a:gd name="connsiteX675" fmla="*/ 59142 w 7467600"/>
              <a:gd name="connsiteY675" fmla="*/ 2978488 h 6858000"/>
              <a:gd name="connsiteX676" fmla="*/ 0 w 7467600"/>
              <a:gd name="connsiteY676" fmla="*/ 3015334 h 6858000"/>
              <a:gd name="connsiteX677" fmla="*/ 0 w 7467600"/>
              <a:gd name="connsiteY677" fmla="*/ 2914286 h 6858000"/>
              <a:gd name="connsiteX678" fmla="*/ 36383 w 7467600"/>
              <a:gd name="connsiteY678" fmla="*/ 2901128 h 6858000"/>
              <a:gd name="connsiteX679" fmla="*/ 156329 w 7467600"/>
              <a:gd name="connsiteY679" fmla="*/ 2840533 h 6858000"/>
              <a:gd name="connsiteX680" fmla="*/ 358355 w 7467600"/>
              <a:gd name="connsiteY680" fmla="*/ 2620471 h 6858000"/>
              <a:gd name="connsiteX681" fmla="*/ 510577 w 7467600"/>
              <a:gd name="connsiteY681" fmla="*/ 2501244 h 6858000"/>
              <a:gd name="connsiteX682" fmla="*/ 211967 w 7467600"/>
              <a:gd name="connsiteY682" fmla="*/ 2479171 h 6858000"/>
              <a:gd name="connsiteX683" fmla="*/ 0 w 7467600"/>
              <a:gd name="connsiteY683" fmla="*/ 2476398 h 6858000"/>
              <a:gd name="connsiteX684" fmla="*/ 0 w 7467600"/>
              <a:gd name="connsiteY684" fmla="*/ 2389189 h 6858000"/>
              <a:gd name="connsiteX685" fmla="*/ 103062 w 7467600"/>
              <a:gd name="connsiteY685" fmla="*/ 2389518 h 6858000"/>
              <a:gd name="connsiteX686" fmla="*/ 510734 w 7467600"/>
              <a:gd name="connsiteY686" fmla="*/ 2416201 h 6858000"/>
              <a:gd name="connsiteX687" fmla="*/ 279257 w 7467600"/>
              <a:gd name="connsiteY687" fmla="*/ 2092102 h 6858000"/>
              <a:gd name="connsiteX688" fmla="*/ 65265 w 7467600"/>
              <a:gd name="connsiteY688" fmla="*/ 2006049 h 6858000"/>
              <a:gd name="connsiteX689" fmla="*/ 0 w 7467600"/>
              <a:gd name="connsiteY689" fmla="*/ 1982532 h 6858000"/>
              <a:gd name="connsiteX690" fmla="*/ 0 w 7467600"/>
              <a:gd name="connsiteY690" fmla="*/ 1912789 h 6858000"/>
              <a:gd name="connsiteX691" fmla="*/ 97460 w 7467600"/>
              <a:gd name="connsiteY691" fmla="*/ 1953725 h 6858000"/>
              <a:gd name="connsiteX692" fmla="*/ 221272 w 7467600"/>
              <a:gd name="connsiteY692" fmla="*/ 1980766 h 6858000"/>
              <a:gd name="connsiteX693" fmla="*/ 116765 w 7467600"/>
              <a:gd name="connsiteY693" fmla="*/ 1911033 h 6858000"/>
              <a:gd name="connsiteX694" fmla="*/ 16405 w 7467600"/>
              <a:gd name="connsiteY694" fmla="*/ 1803412 h 6858000"/>
              <a:gd name="connsiteX695" fmla="*/ 0 w 7467600"/>
              <a:gd name="connsiteY695" fmla="*/ 1784777 h 6858000"/>
              <a:gd name="connsiteX696" fmla="*/ 0 w 7467600"/>
              <a:gd name="connsiteY696" fmla="*/ 1740082 h 6858000"/>
              <a:gd name="connsiteX697" fmla="*/ 39394 w 7467600"/>
              <a:gd name="connsiteY697" fmla="*/ 1784856 h 6858000"/>
              <a:gd name="connsiteX698" fmla="*/ 135813 w 7467600"/>
              <a:gd name="connsiteY698" fmla="*/ 1888838 h 6858000"/>
              <a:gd name="connsiteX699" fmla="*/ 242575 w 7467600"/>
              <a:gd name="connsiteY699" fmla="*/ 1958841 h 6858000"/>
              <a:gd name="connsiteX700" fmla="*/ 82197 w 7467600"/>
              <a:gd name="connsiteY700" fmla="*/ 1754826 h 6858000"/>
              <a:gd name="connsiteX701" fmla="*/ 0 w 7467600"/>
              <a:gd name="connsiteY701" fmla="*/ 1679650 h 6858000"/>
              <a:gd name="connsiteX702" fmla="*/ 0 w 7467600"/>
              <a:gd name="connsiteY702" fmla="*/ 1602463 h 6858000"/>
              <a:gd name="connsiteX703" fmla="*/ 84689 w 7467600"/>
              <a:gd name="connsiteY703" fmla="*/ 1677442 h 6858000"/>
              <a:gd name="connsiteX704" fmla="*/ 298437 w 7467600"/>
              <a:gd name="connsiteY704" fmla="*/ 1968019 h 6858000"/>
              <a:gd name="connsiteX705" fmla="*/ 227269 w 7467600"/>
              <a:gd name="connsiteY705" fmla="*/ 1114064 h 6858000"/>
              <a:gd name="connsiteX706" fmla="*/ 248003 w 7467600"/>
              <a:gd name="connsiteY706" fmla="*/ 1089613 h 6858000"/>
              <a:gd name="connsiteX707" fmla="*/ 427020 w 7467600"/>
              <a:gd name="connsiteY707" fmla="*/ 1619803 h 6858000"/>
              <a:gd name="connsiteX708" fmla="*/ 340345 w 7467600"/>
              <a:gd name="connsiteY708" fmla="*/ 2027739 h 6858000"/>
              <a:gd name="connsiteX709" fmla="*/ 360865 w 7467600"/>
              <a:gd name="connsiteY709" fmla="*/ 2044827 h 6858000"/>
              <a:gd name="connsiteX710" fmla="*/ 560414 w 7467600"/>
              <a:gd name="connsiteY710" fmla="*/ 2421457 h 6858000"/>
              <a:gd name="connsiteX711" fmla="*/ 1359703 w 7467600"/>
              <a:gd name="connsiteY711" fmla="*/ 2578554 h 6858000"/>
              <a:gd name="connsiteX712" fmla="*/ 1359422 w 7467600"/>
              <a:gd name="connsiteY712" fmla="*/ 2577994 h 6858000"/>
              <a:gd name="connsiteX713" fmla="*/ 828701 w 7467600"/>
              <a:gd name="connsiteY713" fmla="*/ 1839520 h 6858000"/>
              <a:gd name="connsiteX714" fmla="*/ 494427 w 7467600"/>
              <a:gd name="connsiteY714" fmla="*/ 1092333 h 6858000"/>
              <a:gd name="connsiteX715" fmla="*/ 506322 w 7467600"/>
              <a:gd name="connsiteY715" fmla="*/ 1020997 h 6858000"/>
              <a:gd name="connsiteX716" fmla="*/ 4570198 w 7467600"/>
              <a:gd name="connsiteY716" fmla="*/ 978081 h 6858000"/>
              <a:gd name="connsiteX717" fmla="*/ 4523691 w 7467600"/>
              <a:gd name="connsiteY717" fmla="*/ 1127776 h 6858000"/>
              <a:gd name="connsiteX718" fmla="*/ 4509875 w 7467600"/>
              <a:gd name="connsiteY718" fmla="*/ 1167552 h 6858000"/>
              <a:gd name="connsiteX719" fmla="*/ 4478168 w 7467600"/>
              <a:gd name="connsiteY719" fmla="*/ 1260735 h 6858000"/>
              <a:gd name="connsiteX720" fmla="*/ 4409309 w 7467600"/>
              <a:gd name="connsiteY720" fmla="*/ 1666996 h 6858000"/>
              <a:gd name="connsiteX721" fmla="*/ 4370031 w 7467600"/>
              <a:gd name="connsiteY721" fmla="*/ 1955666 h 6858000"/>
              <a:gd name="connsiteX722" fmla="*/ 4570198 w 7467600"/>
              <a:gd name="connsiteY722" fmla="*/ 978081 h 6858000"/>
              <a:gd name="connsiteX723" fmla="*/ 4557898 w 7467600"/>
              <a:gd name="connsiteY723" fmla="*/ 900011 h 6858000"/>
              <a:gd name="connsiteX724" fmla="*/ 4344840 w 7467600"/>
              <a:gd name="connsiteY724" fmla="*/ 1922038 h 6858000"/>
              <a:gd name="connsiteX725" fmla="*/ 4378710 w 7467600"/>
              <a:gd name="connsiteY725" fmla="*/ 1665516 h 6858000"/>
              <a:gd name="connsiteX726" fmla="*/ 4448798 w 7467600"/>
              <a:gd name="connsiteY726" fmla="*/ 1253024 h 6858000"/>
              <a:gd name="connsiteX727" fmla="*/ 4480315 w 7467600"/>
              <a:gd name="connsiteY727" fmla="*/ 1158454 h 6858000"/>
              <a:gd name="connsiteX728" fmla="*/ 4494133 w 7467600"/>
              <a:gd name="connsiteY728" fmla="*/ 1118676 h 6858000"/>
              <a:gd name="connsiteX729" fmla="*/ 4557898 w 7467600"/>
              <a:gd name="connsiteY729" fmla="*/ 900011 h 6858000"/>
              <a:gd name="connsiteX730" fmla="*/ 5870151 w 7467600"/>
              <a:gd name="connsiteY730" fmla="*/ 898890 h 6858000"/>
              <a:gd name="connsiteX731" fmla="*/ 5861335 w 7467600"/>
              <a:gd name="connsiteY731" fmla="*/ 899177 h 6858000"/>
              <a:gd name="connsiteX732" fmla="*/ 5843702 w 7467600"/>
              <a:gd name="connsiteY732" fmla="*/ 899748 h 6858000"/>
              <a:gd name="connsiteX733" fmla="*/ 5651107 w 7467600"/>
              <a:gd name="connsiteY733" fmla="*/ 920306 h 6858000"/>
              <a:gd name="connsiteX734" fmla="*/ 5459407 w 7467600"/>
              <a:gd name="connsiteY734" fmla="*/ 940975 h 6858000"/>
              <a:gd name="connsiteX735" fmla="*/ 5374846 w 7467600"/>
              <a:gd name="connsiteY735" fmla="*/ 941988 h 6858000"/>
              <a:gd name="connsiteX736" fmla="*/ 5256105 w 7467600"/>
              <a:gd name="connsiteY736" fmla="*/ 945632 h 6858000"/>
              <a:gd name="connsiteX737" fmla="*/ 5107071 w 7467600"/>
              <a:gd name="connsiteY737" fmla="*/ 969720 h 6858000"/>
              <a:gd name="connsiteX738" fmla="*/ 4998681 w 7467600"/>
              <a:gd name="connsiteY738" fmla="*/ 988771 h 6858000"/>
              <a:gd name="connsiteX739" fmla="*/ 5870151 w 7467600"/>
              <a:gd name="connsiteY739" fmla="*/ 898890 h 6858000"/>
              <a:gd name="connsiteX740" fmla="*/ 5504425 w 7467600"/>
              <a:gd name="connsiteY740" fmla="*/ 848067 h 6858000"/>
              <a:gd name="connsiteX741" fmla="*/ 4968849 w 7467600"/>
              <a:gd name="connsiteY741" fmla="*/ 962318 h 6858000"/>
              <a:gd name="connsiteX742" fmla="*/ 5104039 w 7467600"/>
              <a:gd name="connsiteY742" fmla="*/ 940634 h 6858000"/>
              <a:gd name="connsiteX743" fmla="*/ 5256311 w 7467600"/>
              <a:gd name="connsiteY743" fmla="*/ 916490 h 6858000"/>
              <a:gd name="connsiteX744" fmla="*/ 5377381 w 7467600"/>
              <a:gd name="connsiteY744" fmla="*/ 912671 h 6858000"/>
              <a:gd name="connsiteX745" fmla="*/ 5460148 w 7467600"/>
              <a:gd name="connsiteY745" fmla="*/ 911442 h 6858000"/>
              <a:gd name="connsiteX746" fmla="*/ 5648971 w 7467600"/>
              <a:gd name="connsiteY746" fmla="*/ 891331 h 6858000"/>
              <a:gd name="connsiteX747" fmla="*/ 5844807 w 7467600"/>
              <a:gd name="connsiteY747" fmla="*/ 870718 h 6858000"/>
              <a:gd name="connsiteX748" fmla="*/ 5862975 w 7467600"/>
              <a:gd name="connsiteY748" fmla="*/ 869756 h 6858000"/>
              <a:gd name="connsiteX749" fmla="*/ 5920887 w 7467600"/>
              <a:gd name="connsiteY749" fmla="*/ 865929 h 6858000"/>
              <a:gd name="connsiteX750" fmla="*/ 5504425 w 7467600"/>
              <a:gd name="connsiteY750" fmla="*/ 848067 h 6858000"/>
              <a:gd name="connsiteX751" fmla="*/ 3607114 w 7467600"/>
              <a:gd name="connsiteY751" fmla="*/ 467441 h 6858000"/>
              <a:gd name="connsiteX752" fmla="*/ 3296242 w 7467600"/>
              <a:gd name="connsiteY752" fmla="*/ 807991 h 6858000"/>
              <a:gd name="connsiteX753" fmla="*/ 3174674 w 7467600"/>
              <a:gd name="connsiteY753" fmla="*/ 919759 h 6858000"/>
              <a:gd name="connsiteX754" fmla="*/ 3042978 w 7467600"/>
              <a:gd name="connsiteY754" fmla="*/ 1054894 h 6858000"/>
              <a:gd name="connsiteX755" fmla="*/ 2968914 w 7467600"/>
              <a:gd name="connsiteY755" fmla="*/ 1133756 h 6858000"/>
              <a:gd name="connsiteX756" fmla="*/ 3103823 w 7467600"/>
              <a:gd name="connsiteY756" fmla="*/ 1026814 h 6858000"/>
              <a:gd name="connsiteX757" fmla="*/ 3607114 w 7467600"/>
              <a:gd name="connsiteY757" fmla="*/ 467441 h 6858000"/>
              <a:gd name="connsiteX758" fmla="*/ 3744487 w 7467600"/>
              <a:gd name="connsiteY758" fmla="*/ 383136 h 6858000"/>
              <a:gd name="connsiteX759" fmla="*/ 3970213 w 7467600"/>
              <a:gd name="connsiteY759" fmla="*/ 995559 h 6858000"/>
              <a:gd name="connsiteX760" fmla="*/ 3744487 w 7467600"/>
              <a:gd name="connsiteY760" fmla="*/ 383136 h 6858000"/>
              <a:gd name="connsiteX761" fmla="*/ 3624562 w 7467600"/>
              <a:gd name="connsiteY761" fmla="*/ 367041 h 6858000"/>
              <a:gd name="connsiteX762" fmla="*/ 3489712 w 7467600"/>
              <a:gd name="connsiteY762" fmla="*/ 485386 h 6858000"/>
              <a:gd name="connsiteX763" fmla="*/ 3182994 w 7467600"/>
              <a:gd name="connsiteY763" fmla="*/ 828265 h 6858000"/>
              <a:gd name="connsiteX764" fmla="*/ 2892114 w 7467600"/>
              <a:gd name="connsiteY764" fmla="*/ 1172635 h 6858000"/>
              <a:gd name="connsiteX765" fmla="*/ 3021459 w 7467600"/>
              <a:gd name="connsiteY765" fmla="*/ 1035385 h 6858000"/>
              <a:gd name="connsiteX766" fmla="*/ 3153873 w 7467600"/>
              <a:gd name="connsiteY766" fmla="*/ 898971 h 6858000"/>
              <a:gd name="connsiteX767" fmla="*/ 3276511 w 7467600"/>
              <a:gd name="connsiteY767" fmla="*/ 786423 h 6858000"/>
              <a:gd name="connsiteX768" fmla="*/ 3584154 w 7467600"/>
              <a:gd name="connsiteY768" fmla="*/ 448218 h 6858000"/>
              <a:gd name="connsiteX769" fmla="*/ 3624562 w 7467600"/>
              <a:gd name="connsiteY769" fmla="*/ 367041 h 6858000"/>
              <a:gd name="connsiteX770" fmla="*/ 3766672 w 7467600"/>
              <a:gd name="connsiteY770" fmla="*/ 359429 h 6858000"/>
              <a:gd name="connsiteX771" fmla="*/ 3996338 w 7467600"/>
              <a:gd name="connsiteY771" fmla="*/ 968237 h 6858000"/>
              <a:gd name="connsiteX772" fmla="*/ 3766672 w 7467600"/>
              <a:gd name="connsiteY772" fmla="*/ 359429 h 6858000"/>
              <a:gd name="connsiteX773" fmla="*/ 5805386 w 7467600"/>
              <a:gd name="connsiteY773" fmla="*/ 239240 h 6858000"/>
              <a:gd name="connsiteX774" fmla="*/ 5736947 w 7467600"/>
              <a:gd name="connsiteY774" fmla="*/ 261367 h 6858000"/>
              <a:gd name="connsiteX775" fmla="*/ 5427012 w 7467600"/>
              <a:gd name="connsiteY775" fmla="*/ 311272 h 6858000"/>
              <a:gd name="connsiteX776" fmla="*/ 5147818 w 7467600"/>
              <a:gd name="connsiteY776" fmla="*/ 322112 h 6858000"/>
              <a:gd name="connsiteX777" fmla="*/ 5060854 w 7467600"/>
              <a:gd name="connsiteY777" fmla="*/ 311882 h 6858000"/>
              <a:gd name="connsiteX778" fmla="*/ 4945989 w 7467600"/>
              <a:gd name="connsiteY778" fmla="*/ 300516 h 6858000"/>
              <a:gd name="connsiteX779" fmla="*/ 5410479 w 7467600"/>
              <a:gd name="connsiteY779" fmla="*/ 348434 h 6858000"/>
              <a:gd name="connsiteX780" fmla="*/ 5805386 w 7467600"/>
              <a:gd name="connsiteY780" fmla="*/ 239240 h 6858000"/>
              <a:gd name="connsiteX781" fmla="*/ 5905192 w 7467600"/>
              <a:gd name="connsiteY781" fmla="*/ 163079 h 6858000"/>
              <a:gd name="connsiteX782" fmla="*/ 5865655 w 7467600"/>
              <a:gd name="connsiteY782" fmla="*/ 171901 h 6858000"/>
              <a:gd name="connsiteX783" fmla="*/ 5259740 w 7467600"/>
              <a:gd name="connsiteY783" fmla="*/ 257013 h 6858000"/>
              <a:gd name="connsiteX784" fmla="*/ 5208466 w 7467600"/>
              <a:gd name="connsiteY784" fmla="*/ 257550 h 6858000"/>
              <a:gd name="connsiteX785" fmla="*/ 4980204 w 7467600"/>
              <a:gd name="connsiteY785" fmla="*/ 271903 h 6858000"/>
              <a:gd name="connsiteX786" fmla="*/ 5068068 w 7467600"/>
              <a:gd name="connsiteY786" fmla="*/ 282244 h 6858000"/>
              <a:gd name="connsiteX787" fmla="*/ 5153231 w 7467600"/>
              <a:gd name="connsiteY787" fmla="*/ 292240 h 6858000"/>
              <a:gd name="connsiteX788" fmla="*/ 5426491 w 7467600"/>
              <a:gd name="connsiteY788" fmla="*/ 281128 h 6858000"/>
              <a:gd name="connsiteX789" fmla="*/ 5731212 w 7467600"/>
              <a:gd name="connsiteY789" fmla="*/ 231951 h 6858000"/>
              <a:gd name="connsiteX790" fmla="*/ 5905192 w 7467600"/>
              <a:gd name="connsiteY790" fmla="*/ 163079 h 6858000"/>
              <a:gd name="connsiteX791" fmla="*/ 5944437 w 7467600"/>
              <a:gd name="connsiteY791" fmla="*/ 113829 h 6858000"/>
              <a:gd name="connsiteX792" fmla="*/ 5825032 w 7467600"/>
              <a:gd name="connsiteY792" fmla="*/ 146405 h 6858000"/>
              <a:gd name="connsiteX793" fmla="*/ 4955599 w 7467600"/>
              <a:gd name="connsiteY793" fmla="*/ 247008 h 6858000"/>
              <a:gd name="connsiteX794" fmla="*/ 5210104 w 7467600"/>
              <a:gd name="connsiteY794" fmla="*/ 228123 h 6858000"/>
              <a:gd name="connsiteX795" fmla="*/ 5261015 w 7467600"/>
              <a:gd name="connsiteY795" fmla="*/ 227087 h 6858000"/>
              <a:gd name="connsiteX796" fmla="*/ 5861181 w 7467600"/>
              <a:gd name="connsiteY796" fmla="*/ 143093 h 6858000"/>
              <a:gd name="connsiteX797" fmla="*/ 5961252 w 7467600"/>
              <a:gd name="connsiteY797" fmla="*/ 114820 h 6858000"/>
              <a:gd name="connsiteX798" fmla="*/ 5944437 w 7467600"/>
              <a:gd name="connsiteY798" fmla="*/ 113829 h 6858000"/>
              <a:gd name="connsiteX799" fmla="*/ 3882765 w 7467600"/>
              <a:gd name="connsiteY799" fmla="*/ 0 h 6858000"/>
              <a:gd name="connsiteX800" fmla="*/ 3995099 w 7467600"/>
              <a:gd name="connsiteY800" fmla="*/ 0 h 6858000"/>
              <a:gd name="connsiteX801" fmla="*/ 4163818 w 7467600"/>
              <a:gd name="connsiteY801" fmla="*/ 234104 h 6858000"/>
              <a:gd name="connsiteX802" fmla="*/ 4172099 w 7467600"/>
              <a:gd name="connsiteY802" fmla="*/ 234207 h 6858000"/>
              <a:gd name="connsiteX803" fmla="*/ 4784282 w 7467600"/>
              <a:gd name="connsiteY803" fmla="*/ 276561 h 6858000"/>
              <a:gd name="connsiteX804" fmla="*/ 4801687 w 7467600"/>
              <a:gd name="connsiteY804" fmla="*/ 267764 h 6858000"/>
              <a:gd name="connsiteX805" fmla="*/ 6082788 w 7467600"/>
              <a:gd name="connsiteY805" fmla="*/ 64119 h 6858000"/>
              <a:gd name="connsiteX806" fmla="*/ 6099442 w 7467600"/>
              <a:gd name="connsiteY806" fmla="*/ 82568 h 6858000"/>
              <a:gd name="connsiteX807" fmla="*/ 4804137 w 7467600"/>
              <a:gd name="connsiteY807" fmla="*/ 320931 h 6858000"/>
              <a:gd name="connsiteX808" fmla="*/ 4227047 w 7467600"/>
              <a:gd name="connsiteY808" fmla="*/ 313415 h 6858000"/>
              <a:gd name="connsiteX809" fmla="*/ 4346041 w 7467600"/>
              <a:gd name="connsiteY809" fmla="*/ 456086 h 6858000"/>
              <a:gd name="connsiteX810" fmla="*/ 4870967 w 7467600"/>
              <a:gd name="connsiteY810" fmla="*/ 963061 h 6858000"/>
              <a:gd name="connsiteX811" fmla="*/ 4889647 w 7467600"/>
              <a:gd name="connsiteY811" fmla="*/ 957147 h 6858000"/>
              <a:gd name="connsiteX812" fmla="*/ 5422504 w 7467600"/>
              <a:gd name="connsiteY812" fmla="*/ 805191 h 6858000"/>
              <a:gd name="connsiteX813" fmla="*/ 6087656 w 7467600"/>
              <a:gd name="connsiteY813" fmla="*/ 826703 h 6858000"/>
              <a:gd name="connsiteX814" fmla="*/ 6058717 w 7467600"/>
              <a:gd name="connsiteY814" fmla="*/ 865992 h 6858000"/>
              <a:gd name="connsiteX815" fmla="*/ 4974153 w 7467600"/>
              <a:gd name="connsiteY815" fmla="*/ 1045456 h 6858000"/>
              <a:gd name="connsiteX816" fmla="*/ 5627835 w 7467600"/>
              <a:gd name="connsiteY816" fmla="*/ 1472077 h 6858000"/>
              <a:gd name="connsiteX817" fmla="*/ 5629817 w 7467600"/>
              <a:gd name="connsiteY817" fmla="*/ 1471412 h 6858000"/>
              <a:gd name="connsiteX818" fmla="*/ 5634124 w 7467600"/>
              <a:gd name="connsiteY818" fmla="*/ 1470572 h 6858000"/>
              <a:gd name="connsiteX819" fmla="*/ 5755832 w 7467600"/>
              <a:gd name="connsiteY819" fmla="*/ 1383886 h 6858000"/>
              <a:gd name="connsiteX820" fmla="*/ 6014186 w 7467600"/>
              <a:gd name="connsiteY820" fmla="*/ 1279799 h 6858000"/>
              <a:gd name="connsiteX821" fmla="*/ 6901619 w 7467600"/>
              <a:gd name="connsiteY821" fmla="*/ 1047874 h 6858000"/>
              <a:gd name="connsiteX822" fmla="*/ 6931566 w 7467600"/>
              <a:gd name="connsiteY822" fmla="*/ 1062034 h 6858000"/>
              <a:gd name="connsiteX823" fmla="*/ 5790982 w 7467600"/>
              <a:gd name="connsiteY823" fmla="*/ 1561380 h 6858000"/>
              <a:gd name="connsiteX824" fmla="*/ 6188971 w 7467600"/>
              <a:gd name="connsiteY824" fmla="*/ 1755168 h 6858000"/>
              <a:gd name="connsiteX825" fmla="*/ 6202446 w 7467600"/>
              <a:gd name="connsiteY825" fmla="*/ 1752268 h 6858000"/>
              <a:gd name="connsiteX826" fmla="*/ 7179560 w 7467600"/>
              <a:gd name="connsiteY826" fmla="*/ 1467551 h 6858000"/>
              <a:gd name="connsiteX827" fmla="*/ 7158730 w 7467600"/>
              <a:gd name="connsiteY827" fmla="*/ 1507835 h 6858000"/>
              <a:gd name="connsiteX828" fmla="*/ 6326959 w 7467600"/>
              <a:gd name="connsiteY828" fmla="*/ 1817686 h 6858000"/>
              <a:gd name="connsiteX829" fmla="*/ 6537433 w 7467600"/>
              <a:gd name="connsiteY829" fmla="*/ 1907790 h 6858000"/>
              <a:gd name="connsiteX830" fmla="*/ 6550221 w 7467600"/>
              <a:gd name="connsiteY830" fmla="*/ 1910729 h 6858000"/>
              <a:gd name="connsiteX831" fmla="*/ 6964438 w 7467600"/>
              <a:gd name="connsiteY831" fmla="*/ 2209505 h 6858000"/>
              <a:gd name="connsiteX832" fmla="*/ 7367862 w 7467600"/>
              <a:gd name="connsiteY832" fmla="*/ 2806833 h 6858000"/>
              <a:gd name="connsiteX833" fmla="*/ 7364329 w 7467600"/>
              <a:gd name="connsiteY833" fmla="*/ 2826907 h 6858000"/>
              <a:gd name="connsiteX834" fmla="*/ 7290545 w 7467600"/>
              <a:gd name="connsiteY834" fmla="*/ 2850663 h 6858000"/>
              <a:gd name="connsiteX835" fmla="*/ 6472036 w 7467600"/>
              <a:gd name="connsiteY835" fmla="*/ 1959003 h 6858000"/>
              <a:gd name="connsiteX836" fmla="*/ 5792897 w 7467600"/>
              <a:gd name="connsiteY836" fmla="*/ 1647747 h 6858000"/>
              <a:gd name="connsiteX837" fmla="*/ 5842751 w 7467600"/>
              <a:gd name="connsiteY837" fmla="*/ 1816112 h 6858000"/>
              <a:gd name="connsiteX838" fmla="*/ 5847424 w 7467600"/>
              <a:gd name="connsiteY838" fmla="*/ 1815776 h 6858000"/>
              <a:gd name="connsiteX839" fmla="*/ 6399821 w 7467600"/>
              <a:gd name="connsiteY839" fmla="*/ 2344799 h 6858000"/>
              <a:gd name="connsiteX840" fmla="*/ 6323232 w 7467600"/>
              <a:gd name="connsiteY840" fmla="*/ 2389634 h 6858000"/>
              <a:gd name="connsiteX841" fmla="*/ 5942958 w 7467600"/>
              <a:gd name="connsiteY841" fmla="*/ 2077708 h 6858000"/>
              <a:gd name="connsiteX842" fmla="*/ 5921559 w 7467600"/>
              <a:gd name="connsiteY842" fmla="*/ 2378596 h 6858000"/>
              <a:gd name="connsiteX843" fmla="*/ 5817651 w 7467600"/>
              <a:gd name="connsiteY843" fmla="*/ 3023919 h 6858000"/>
              <a:gd name="connsiteX844" fmla="*/ 5729634 w 7467600"/>
              <a:gd name="connsiteY844" fmla="*/ 3051849 h 6858000"/>
              <a:gd name="connsiteX845" fmla="*/ 5611018 w 7467600"/>
              <a:gd name="connsiteY845" fmla="*/ 2316769 h 6858000"/>
              <a:gd name="connsiteX846" fmla="*/ 5687608 w 7467600"/>
              <a:gd name="connsiteY846" fmla="*/ 2039972 h 6858000"/>
              <a:gd name="connsiteX847" fmla="*/ 5657554 w 7467600"/>
              <a:gd name="connsiteY847" fmla="*/ 1576445 h 6858000"/>
              <a:gd name="connsiteX848" fmla="*/ 5150475 w 7467600"/>
              <a:gd name="connsiteY848" fmla="*/ 1274012 h 6858000"/>
              <a:gd name="connsiteX849" fmla="*/ 5349142 w 7467600"/>
              <a:gd name="connsiteY849" fmla="*/ 2204405 h 6858000"/>
              <a:gd name="connsiteX850" fmla="*/ 5262214 w 7467600"/>
              <a:gd name="connsiteY850" fmla="*/ 2233836 h 6858000"/>
              <a:gd name="connsiteX851" fmla="*/ 4981539 w 7467600"/>
              <a:gd name="connsiteY851" fmla="*/ 1542201 h 6858000"/>
              <a:gd name="connsiteX852" fmla="*/ 4958461 w 7467600"/>
              <a:gd name="connsiteY852" fmla="*/ 1136957 h 6858000"/>
              <a:gd name="connsiteX853" fmla="*/ 4655015 w 7467600"/>
              <a:gd name="connsiteY853" fmla="*/ 891426 h 6858000"/>
              <a:gd name="connsiteX854" fmla="*/ 4348002 w 7467600"/>
              <a:gd name="connsiteY854" fmla="*/ 2205895 h 6858000"/>
              <a:gd name="connsiteX855" fmla="*/ 4262250 w 7467600"/>
              <a:gd name="connsiteY855" fmla="*/ 2219972 h 6858000"/>
              <a:gd name="connsiteX856" fmla="*/ 4550611 w 7467600"/>
              <a:gd name="connsiteY856" fmla="*/ 817540 h 6858000"/>
              <a:gd name="connsiteX857" fmla="*/ 4564418 w 7467600"/>
              <a:gd name="connsiteY857" fmla="*/ 808293 h 6858000"/>
              <a:gd name="connsiteX858" fmla="*/ 4266388 w 7467600"/>
              <a:gd name="connsiteY858" fmla="*/ 500083 h 6858000"/>
              <a:gd name="connsiteX859" fmla="*/ 4032842 w 7467600"/>
              <a:gd name="connsiteY859" fmla="*/ 211809 h 6858000"/>
              <a:gd name="connsiteX860" fmla="*/ 3882765 w 7467600"/>
              <a:gd name="connsiteY860" fmla="*/ 0 h 6858000"/>
              <a:gd name="connsiteX861" fmla="*/ 3721337 w 7467600"/>
              <a:gd name="connsiteY861" fmla="*/ 0 h 6858000"/>
              <a:gd name="connsiteX862" fmla="*/ 3797544 w 7467600"/>
              <a:gd name="connsiteY862" fmla="*/ 0 h 6858000"/>
              <a:gd name="connsiteX863" fmla="*/ 3775734 w 7467600"/>
              <a:gd name="connsiteY863" fmla="*/ 95131 h 6858000"/>
              <a:gd name="connsiteX864" fmla="*/ 3724807 w 7467600"/>
              <a:gd name="connsiteY864" fmla="*/ 272257 h 6858000"/>
              <a:gd name="connsiteX865" fmla="*/ 3726844 w 7467600"/>
              <a:gd name="connsiteY865" fmla="*/ 282988 h 6858000"/>
              <a:gd name="connsiteX866" fmla="*/ 3742664 w 7467600"/>
              <a:gd name="connsiteY866" fmla="*/ 279918 h 6858000"/>
              <a:gd name="connsiteX867" fmla="*/ 4103910 w 7467600"/>
              <a:gd name="connsiteY867" fmla="*/ 1161917 h 6858000"/>
              <a:gd name="connsiteX868" fmla="*/ 4020269 w 7467600"/>
              <a:gd name="connsiteY868" fmla="*/ 1200406 h 6858000"/>
              <a:gd name="connsiteX869" fmla="*/ 3674882 w 7467600"/>
              <a:gd name="connsiteY869" fmla="*/ 488524 h 6858000"/>
              <a:gd name="connsiteX870" fmla="*/ 3132682 w 7467600"/>
              <a:gd name="connsiteY870" fmla="*/ 1072284 h 6858000"/>
              <a:gd name="connsiteX871" fmla="*/ 2716346 w 7467600"/>
              <a:gd name="connsiteY871" fmla="*/ 1276376 h 6858000"/>
              <a:gd name="connsiteX872" fmla="*/ 2716772 w 7467600"/>
              <a:gd name="connsiteY872" fmla="*/ 1255462 h 6858000"/>
              <a:gd name="connsiteX873" fmla="*/ 3471096 w 7467600"/>
              <a:gd name="connsiteY873" fmla="*/ 437072 h 6858000"/>
              <a:gd name="connsiteX874" fmla="*/ 3639057 w 7467600"/>
              <a:gd name="connsiteY874" fmla="*/ 286334 h 6858000"/>
              <a:gd name="connsiteX875" fmla="*/ 3640309 w 7467600"/>
              <a:gd name="connsiteY875" fmla="*/ 284664 h 6858000"/>
              <a:gd name="connsiteX876" fmla="*/ 3646022 w 7467600"/>
              <a:gd name="connsiteY876" fmla="*/ 276711 h 6858000"/>
              <a:gd name="connsiteX877" fmla="*/ 3707943 w 7467600"/>
              <a:gd name="connsiteY877" fmla="*/ 65958 h 6858000"/>
              <a:gd name="connsiteX878" fmla="*/ 3721337 w 7467600"/>
              <a:gd name="connsiteY878" fmla="*/ 0 h 6858000"/>
              <a:gd name="connsiteX879" fmla="*/ 2867960 w 7467600"/>
              <a:gd name="connsiteY879" fmla="*/ 0 h 6858000"/>
              <a:gd name="connsiteX880" fmla="*/ 2926351 w 7467600"/>
              <a:gd name="connsiteY880" fmla="*/ 0 h 6858000"/>
              <a:gd name="connsiteX881" fmla="*/ 2902823 w 7467600"/>
              <a:gd name="connsiteY881" fmla="*/ 262929 h 6858000"/>
              <a:gd name="connsiteX882" fmla="*/ 2940663 w 7467600"/>
              <a:gd name="connsiteY882" fmla="*/ 140884 h 6858000"/>
              <a:gd name="connsiteX883" fmla="*/ 2947039 w 7467600"/>
              <a:gd name="connsiteY883" fmla="*/ 122524 h 6858000"/>
              <a:gd name="connsiteX884" fmla="*/ 2984316 w 7467600"/>
              <a:gd name="connsiteY884" fmla="*/ 0 h 6858000"/>
              <a:gd name="connsiteX885" fmla="*/ 3016114 w 7467600"/>
              <a:gd name="connsiteY885" fmla="*/ 0 h 6858000"/>
              <a:gd name="connsiteX886" fmla="*/ 2979949 w 7467600"/>
              <a:gd name="connsiteY886" fmla="*/ 119274 h 6858000"/>
              <a:gd name="connsiteX887" fmla="*/ 3023879 w 7467600"/>
              <a:gd name="connsiteY887" fmla="*/ 0 h 6858000"/>
              <a:gd name="connsiteX888" fmla="*/ 3105400 w 7467600"/>
              <a:gd name="connsiteY888" fmla="*/ 0 h 6858000"/>
              <a:gd name="connsiteX889" fmla="*/ 3094669 w 7467600"/>
              <a:gd name="connsiteY889" fmla="*/ 30308 h 6858000"/>
              <a:gd name="connsiteX890" fmla="*/ 2901945 w 7467600"/>
              <a:gd name="connsiteY890" fmla="*/ 466538 h 6858000"/>
              <a:gd name="connsiteX891" fmla="*/ 2815209 w 7467600"/>
              <a:gd name="connsiteY891" fmla="*/ 497361 h 6858000"/>
              <a:gd name="connsiteX892" fmla="*/ 2844845 w 7467600"/>
              <a:gd name="connsiteY892" fmla="*/ 127638 h 6858000"/>
              <a:gd name="connsiteX893" fmla="*/ 2867960 w 7467600"/>
              <a:gd name="connsiteY893" fmla="*/ 0 h 6858000"/>
              <a:gd name="connsiteX894" fmla="*/ 1057230 w 7467600"/>
              <a:gd name="connsiteY894" fmla="*/ 0 h 6858000"/>
              <a:gd name="connsiteX895" fmla="*/ 1111003 w 7467600"/>
              <a:gd name="connsiteY895" fmla="*/ 0 h 6858000"/>
              <a:gd name="connsiteX896" fmla="*/ 1125553 w 7467600"/>
              <a:gd name="connsiteY896" fmla="*/ 52588 h 6858000"/>
              <a:gd name="connsiteX897" fmla="*/ 1304276 w 7467600"/>
              <a:gd name="connsiteY897" fmla="*/ 476275 h 6858000"/>
              <a:gd name="connsiteX898" fmla="*/ 1492066 w 7467600"/>
              <a:gd name="connsiteY898" fmla="*/ 886333 h 6858000"/>
              <a:gd name="connsiteX899" fmla="*/ 1423698 w 7467600"/>
              <a:gd name="connsiteY899" fmla="*/ 710817 h 6858000"/>
              <a:gd name="connsiteX900" fmla="*/ 1357609 w 7467600"/>
              <a:gd name="connsiteY900" fmla="*/ 532892 h 6858000"/>
              <a:gd name="connsiteX901" fmla="*/ 1309550 w 7467600"/>
              <a:gd name="connsiteY901" fmla="*/ 374031 h 6858000"/>
              <a:gd name="connsiteX902" fmla="*/ 1193673 w 7467600"/>
              <a:gd name="connsiteY902" fmla="*/ 49533 h 6858000"/>
              <a:gd name="connsiteX903" fmla="*/ 1164391 w 7467600"/>
              <a:gd name="connsiteY903" fmla="*/ 0 h 6858000"/>
              <a:gd name="connsiteX904" fmla="*/ 1200666 w 7467600"/>
              <a:gd name="connsiteY904" fmla="*/ 0 h 6858000"/>
              <a:gd name="connsiteX905" fmla="*/ 1223408 w 7467600"/>
              <a:gd name="connsiteY905" fmla="*/ 38996 h 6858000"/>
              <a:gd name="connsiteX906" fmla="*/ 1339635 w 7467600"/>
              <a:gd name="connsiteY906" fmla="*/ 365517 h 6858000"/>
              <a:gd name="connsiteX907" fmla="*/ 1387469 w 7467600"/>
              <a:gd name="connsiteY907" fmla="*/ 523079 h 6858000"/>
              <a:gd name="connsiteX908" fmla="*/ 1452685 w 7467600"/>
              <a:gd name="connsiteY908" fmla="*/ 699806 h 6858000"/>
              <a:gd name="connsiteX909" fmla="*/ 1492092 w 7467600"/>
              <a:gd name="connsiteY909" fmla="*/ 800424 h 6858000"/>
              <a:gd name="connsiteX910" fmla="*/ 1455302 w 7467600"/>
              <a:gd name="connsiteY910" fmla="*/ 632913 h 6858000"/>
              <a:gd name="connsiteX911" fmla="*/ 1222336 w 7467600"/>
              <a:gd name="connsiteY911" fmla="*/ 9480 h 6858000"/>
              <a:gd name="connsiteX912" fmla="*/ 1214634 w 7467600"/>
              <a:gd name="connsiteY912" fmla="*/ 0 h 6858000"/>
              <a:gd name="connsiteX913" fmla="*/ 1289827 w 7467600"/>
              <a:gd name="connsiteY913" fmla="*/ 0 h 6858000"/>
              <a:gd name="connsiteX914" fmla="*/ 1321076 w 7467600"/>
              <a:gd name="connsiteY914" fmla="*/ 59722 h 6858000"/>
              <a:gd name="connsiteX915" fmla="*/ 1512579 w 7467600"/>
              <a:gd name="connsiteY915" fmla="*/ 626441 h 6858000"/>
              <a:gd name="connsiteX916" fmla="*/ 1506076 w 7467600"/>
              <a:gd name="connsiteY916" fmla="*/ 1089289 h 6858000"/>
              <a:gd name="connsiteX917" fmla="*/ 1486346 w 7467600"/>
              <a:gd name="connsiteY917" fmla="*/ 1079919 h 6858000"/>
              <a:gd name="connsiteX918" fmla="*/ 1070511 w 7467600"/>
              <a:gd name="connsiteY918" fmla="*/ 48609 h 6858000"/>
              <a:gd name="connsiteX919" fmla="*/ 1057230 w 7467600"/>
              <a:gd name="connsiteY919" fmla="*/ 0 h 6858000"/>
              <a:gd name="connsiteX920" fmla="*/ 43151 w 7467600"/>
              <a:gd name="connsiteY920" fmla="*/ 0 h 6858000"/>
              <a:gd name="connsiteX921" fmla="*/ 95283 w 7467600"/>
              <a:gd name="connsiteY921" fmla="*/ 0 h 6858000"/>
              <a:gd name="connsiteX922" fmla="*/ 300708 w 7467600"/>
              <a:gd name="connsiteY922" fmla="*/ 154571 h 6858000"/>
              <a:gd name="connsiteX923" fmla="*/ 530414 w 7467600"/>
              <a:gd name="connsiteY923" fmla="*/ 354673 h 6858000"/>
              <a:gd name="connsiteX924" fmla="*/ 333785 w 7467600"/>
              <a:gd name="connsiteY924" fmla="*/ 161564 h 6858000"/>
              <a:gd name="connsiteX925" fmla="*/ 147005 w 7467600"/>
              <a:gd name="connsiteY925" fmla="*/ 0 h 6858000"/>
              <a:gd name="connsiteX926" fmla="*/ 272509 w 7467600"/>
              <a:gd name="connsiteY926" fmla="*/ 0 h 6858000"/>
              <a:gd name="connsiteX927" fmla="*/ 326276 w 7467600"/>
              <a:gd name="connsiteY927" fmla="*/ 45847 h 6858000"/>
              <a:gd name="connsiteX928" fmla="*/ 823759 w 7467600"/>
              <a:gd name="connsiteY928" fmla="*/ 574145 h 6858000"/>
              <a:gd name="connsiteX929" fmla="*/ 811254 w 7467600"/>
              <a:gd name="connsiteY929" fmla="*/ 665546 h 6858000"/>
              <a:gd name="connsiteX930" fmla="*/ 154042 w 7467600"/>
              <a:gd name="connsiteY930" fmla="*/ 261522 h 6858000"/>
              <a:gd name="connsiteX931" fmla="*/ 13550 w 7467600"/>
              <a:gd name="connsiteY931" fmla="*/ 158423 h 6858000"/>
              <a:gd name="connsiteX932" fmla="*/ 0 w 7467600"/>
              <a:gd name="connsiteY932" fmla="*/ 146618 h 6858000"/>
              <a:gd name="connsiteX933" fmla="*/ 0 w 7467600"/>
              <a:gd name="connsiteY933" fmla="*/ 59161 h 6858000"/>
              <a:gd name="connsiteX934" fmla="*/ 45427 w 7467600"/>
              <a:gd name="connsiteY934" fmla="*/ 101078 h 6858000"/>
              <a:gd name="connsiteX935" fmla="*/ 630103 w 7467600"/>
              <a:gd name="connsiteY935" fmla="*/ 485885 h 6858000"/>
              <a:gd name="connsiteX936" fmla="*/ 532040 w 7467600"/>
              <a:gd name="connsiteY936" fmla="*/ 399359 h 6858000"/>
              <a:gd name="connsiteX937" fmla="*/ 517618 w 7467600"/>
              <a:gd name="connsiteY937" fmla="*/ 385726 h 6858000"/>
              <a:gd name="connsiteX938" fmla="*/ 285074 w 7467600"/>
              <a:gd name="connsiteY938" fmla="*/ 182755 h 6858000"/>
              <a:gd name="connsiteX939" fmla="*/ 43151 w 7467600"/>
              <a:gd name="connsiteY93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628217 h 6858000"/>
              <a:gd name="connsiteX5" fmla="*/ 7440138 w 7467600"/>
              <a:gd name="connsiteY5" fmla="*/ 6622648 h 6858000"/>
              <a:gd name="connsiteX6" fmla="*/ 7467600 w 7467600"/>
              <a:gd name="connsiteY6" fmla="*/ 6628217 h 6858000"/>
              <a:gd name="connsiteX7" fmla="*/ 1019354 w 7467600"/>
              <a:gd name="connsiteY7" fmla="*/ 6315006 h 6858000"/>
              <a:gd name="connsiteX8" fmla="*/ 441046 w 7467600"/>
              <a:gd name="connsiteY8" fmla="*/ 6691153 h 6858000"/>
              <a:gd name="connsiteX9" fmla="*/ 1019354 w 7467600"/>
              <a:gd name="connsiteY9" fmla="*/ 6315006 h 6858000"/>
              <a:gd name="connsiteX10" fmla="*/ 991680 w 7467600"/>
              <a:gd name="connsiteY10" fmla="*/ 6298413 h 6858000"/>
              <a:gd name="connsiteX11" fmla="*/ 409060 w 7467600"/>
              <a:gd name="connsiteY11" fmla="*/ 6671470 h 6858000"/>
              <a:gd name="connsiteX12" fmla="*/ 991680 w 7467600"/>
              <a:gd name="connsiteY12" fmla="*/ 6298413 h 6858000"/>
              <a:gd name="connsiteX13" fmla="*/ 103333 w 7467600"/>
              <a:gd name="connsiteY13" fmla="*/ 5699602 h 6858000"/>
              <a:gd name="connsiteX14" fmla="*/ 233938 w 7467600"/>
              <a:gd name="connsiteY14" fmla="*/ 5809416 h 6858000"/>
              <a:gd name="connsiteX15" fmla="*/ 883580 w 7467600"/>
              <a:gd name="connsiteY15" fmla="*/ 6180710 h 6858000"/>
              <a:gd name="connsiteX16" fmla="*/ 487337 w 7467600"/>
              <a:gd name="connsiteY16" fmla="*/ 5950182 h 6858000"/>
              <a:gd name="connsiteX17" fmla="*/ 354051 w 7467600"/>
              <a:gd name="connsiteY17" fmla="*/ 5854912 h 6858000"/>
              <a:gd name="connsiteX18" fmla="*/ 195436 w 7467600"/>
              <a:gd name="connsiteY18" fmla="*/ 5755068 h 6858000"/>
              <a:gd name="connsiteX19" fmla="*/ 103333 w 7467600"/>
              <a:gd name="connsiteY19" fmla="*/ 5699602 h 6858000"/>
              <a:gd name="connsiteX20" fmla="*/ 5539432 w 7467600"/>
              <a:gd name="connsiteY20" fmla="*/ 5642928 h 6858000"/>
              <a:gd name="connsiteX21" fmla="*/ 5555462 w 7467600"/>
              <a:gd name="connsiteY21" fmla="*/ 5694454 h 6858000"/>
              <a:gd name="connsiteX22" fmla="*/ 5828270 w 7467600"/>
              <a:gd name="connsiteY22" fmla="*/ 6320663 h 6858000"/>
              <a:gd name="connsiteX23" fmla="*/ 5947416 w 7467600"/>
              <a:gd name="connsiteY23" fmla="*/ 6574846 h 6858000"/>
              <a:gd name="connsiteX24" fmla="*/ 5539432 w 7467600"/>
              <a:gd name="connsiteY24" fmla="*/ 5642928 h 6858000"/>
              <a:gd name="connsiteX25" fmla="*/ 51253 w 7467600"/>
              <a:gd name="connsiteY25" fmla="*/ 5631825 h 6858000"/>
              <a:gd name="connsiteX26" fmla="*/ 211622 w 7467600"/>
              <a:gd name="connsiteY26" fmla="*/ 5728803 h 6858000"/>
              <a:gd name="connsiteX27" fmla="*/ 371652 w 7467600"/>
              <a:gd name="connsiteY27" fmla="*/ 5829062 h 6858000"/>
              <a:gd name="connsiteX28" fmla="*/ 505903 w 7467600"/>
              <a:gd name="connsiteY28" fmla="*/ 5925221 h 6858000"/>
              <a:gd name="connsiteX29" fmla="*/ 899240 w 7467600"/>
              <a:gd name="connsiteY29" fmla="*/ 6153068 h 6858000"/>
              <a:gd name="connsiteX30" fmla="*/ 988114 w 7467600"/>
              <a:gd name="connsiteY30" fmla="*/ 6174204 h 6858000"/>
              <a:gd name="connsiteX31" fmla="*/ 845971 w 7467600"/>
              <a:gd name="connsiteY31" fmla="*/ 6067177 h 6858000"/>
              <a:gd name="connsiteX32" fmla="*/ 448057 w 7467600"/>
              <a:gd name="connsiteY32" fmla="*/ 5841376 h 6858000"/>
              <a:gd name="connsiteX33" fmla="*/ 51253 w 7467600"/>
              <a:gd name="connsiteY33" fmla="*/ 5631825 h 6858000"/>
              <a:gd name="connsiteX34" fmla="*/ 2606687 w 7467600"/>
              <a:gd name="connsiteY34" fmla="*/ 5630718 h 6858000"/>
              <a:gd name="connsiteX35" fmla="*/ 2645658 w 7467600"/>
              <a:gd name="connsiteY35" fmla="*/ 6640259 h 6858000"/>
              <a:gd name="connsiteX36" fmla="*/ 2606687 w 7467600"/>
              <a:gd name="connsiteY36" fmla="*/ 5630718 h 6858000"/>
              <a:gd name="connsiteX37" fmla="*/ 3642057 w 7467600"/>
              <a:gd name="connsiteY37" fmla="*/ 5573487 h 6858000"/>
              <a:gd name="connsiteX38" fmla="*/ 3632981 w 7467600"/>
              <a:gd name="connsiteY38" fmla="*/ 5579437 h 6858000"/>
              <a:gd name="connsiteX39" fmla="*/ 3382436 w 7467600"/>
              <a:gd name="connsiteY39" fmla="*/ 5952726 h 6858000"/>
              <a:gd name="connsiteX40" fmla="*/ 3191929 w 7467600"/>
              <a:gd name="connsiteY40" fmla="*/ 6662669 h 6858000"/>
              <a:gd name="connsiteX41" fmla="*/ 3369898 w 7467600"/>
              <a:gd name="connsiteY41" fmla="*/ 6081771 h 6858000"/>
              <a:gd name="connsiteX42" fmla="*/ 3642057 w 7467600"/>
              <a:gd name="connsiteY42" fmla="*/ 5573487 h 6858000"/>
              <a:gd name="connsiteX43" fmla="*/ 2650666 w 7467600"/>
              <a:gd name="connsiteY43" fmla="*/ 5530686 h 6858000"/>
              <a:gd name="connsiteX44" fmla="*/ 2650249 w 7467600"/>
              <a:gd name="connsiteY44" fmla="*/ 5532101 h 6858000"/>
              <a:gd name="connsiteX45" fmla="*/ 2663808 w 7467600"/>
              <a:gd name="connsiteY45" fmla="*/ 6535215 h 6858000"/>
              <a:gd name="connsiteX46" fmla="*/ 2665418 w 7467600"/>
              <a:gd name="connsiteY46" fmla="*/ 6132756 h 6858000"/>
              <a:gd name="connsiteX47" fmla="*/ 2650666 w 7467600"/>
              <a:gd name="connsiteY47" fmla="*/ 5530686 h 6858000"/>
              <a:gd name="connsiteX48" fmla="*/ 2680277 w 7467600"/>
              <a:gd name="connsiteY48" fmla="*/ 5479204 h 6858000"/>
              <a:gd name="connsiteX49" fmla="*/ 2678972 w 7467600"/>
              <a:gd name="connsiteY49" fmla="*/ 5481582 h 6858000"/>
              <a:gd name="connsiteX50" fmla="*/ 2696666 w 7467600"/>
              <a:gd name="connsiteY50" fmla="*/ 6133836 h 6858000"/>
              <a:gd name="connsiteX51" fmla="*/ 2695769 w 7467600"/>
              <a:gd name="connsiteY51" fmla="*/ 6390955 h 6858000"/>
              <a:gd name="connsiteX52" fmla="*/ 2739893 w 7467600"/>
              <a:gd name="connsiteY52" fmla="*/ 6108357 h 6858000"/>
              <a:gd name="connsiteX53" fmla="*/ 2680277 w 7467600"/>
              <a:gd name="connsiteY53" fmla="*/ 5479204 h 6858000"/>
              <a:gd name="connsiteX54" fmla="*/ 1132195 w 7467600"/>
              <a:gd name="connsiteY54" fmla="*/ 5467980 h 6858000"/>
              <a:gd name="connsiteX55" fmla="*/ 1679056 w 7467600"/>
              <a:gd name="connsiteY55" fmla="*/ 5516907 h 6858000"/>
              <a:gd name="connsiteX56" fmla="*/ 2128648 w 7467600"/>
              <a:gd name="connsiteY56" fmla="*/ 5474249 h 6858000"/>
              <a:gd name="connsiteX57" fmla="*/ 1825619 w 7467600"/>
              <a:gd name="connsiteY57" fmla="*/ 5478447 h 6858000"/>
              <a:gd name="connsiteX58" fmla="*/ 1737798 w 7467600"/>
              <a:gd name="connsiteY58" fmla="*/ 5483353 h 6858000"/>
              <a:gd name="connsiteX59" fmla="*/ 1132195 w 7467600"/>
              <a:gd name="connsiteY59" fmla="*/ 5467980 h 6858000"/>
              <a:gd name="connsiteX60" fmla="*/ 1456157 w 7467600"/>
              <a:gd name="connsiteY60" fmla="*/ 5371404 h 6858000"/>
              <a:gd name="connsiteX61" fmla="*/ 1244432 w 7467600"/>
              <a:gd name="connsiteY61" fmla="*/ 5385601 h 6858000"/>
              <a:gd name="connsiteX62" fmla="*/ 973990 w 7467600"/>
              <a:gd name="connsiteY62" fmla="*/ 5424940 h 6858000"/>
              <a:gd name="connsiteX63" fmla="*/ 1103809 w 7467600"/>
              <a:gd name="connsiteY63" fmla="*/ 5433720 h 6858000"/>
              <a:gd name="connsiteX64" fmla="*/ 1123454 w 7467600"/>
              <a:gd name="connsiteY64" fmla="*/ 5435727 h 6858000"/>
              <a:gd name="connsiteX65" fmla="*/ 1737017 w 7467600"/>
              <a:gd name="connsiteY65" fmla="*/ 5452183 h 6858000"/>
              <a:gd name="connsiteX66" fmla="*/ 1824397 w 7467600"/>
              <a:gd name="connsiteY66" fmla="*/ 5447757 h 6858000"/>
              <a:gd name="connsiteX67" fmla="*/ 2070059 w 7467600"/>
              <a:gd name="connsiteY67" fmla="*/ 5441660 h 6858000"/>
              <a:gd name="connsiteX68" fmla="*/ 1456157 w 7467600"/>
              <a:gd name="connsiteY68" fmla="*/ 5371404 h 6858000"/>
              <a:gd name="connsiteX69" fmla="*/ 4988186 w 7467600"/>
              <a:gd name="connsiteY69" fmla="*/ 5216467 h 6858000"/>
              <a:gd name="connsiteX70" fmla="*/ 4777334 w 7467600"/>
              <a:gd name="connsiteY70" fmla="*/ 5406072 h 6858000"/>
              <a:gd name="connsiteX71" fmla="*/ 4718341 w 7467600"/>
              <a:gd name="connsiteY71" fmla="*/ 5468043 h 6858000"/>
              <a:gd name="connsiteX72" fmla="*/ 4604655 w 7467600"/>
              <a:gd name="connsiteY72" fmla="*/ 5583434 h 6858000"/>
              <a:gd name="connsiteX73" fmla="*/ 4565074 w 7467600"/>
              <a:gd name="connsiteY73" fmla="*/ 5618550 h 6858000"/>
              <a:gd name="connsiteX74" fmla="*/ 4988186 w 7467600"/>
              <a:gd name="connsiteY74" fmla="*/ 5216467 h 6858000"/>
              <a:gd name="connsiteX75" fmla="*/ 4978032 w 7467600"/>
              <a:gd name="connsiteY75" fmla="*/ 5183809 h 6858000"/>
              <a:gd name="connsiteX76" fmla="*/ 4463413 w 7467600"/>
              <a:gd name="connsiteY76" fmla="*/ 5615162 h 6858000"/>
              <a:gd name="connsiteX77" fmla="*/ 4358134 w 7467600"/>
              <a:gd name="connsiteY77" fmla="*/ 5742791 h 6858000"/>
              <a:gd name="connsiteX78" fmla="*/ 4376219 w 7467600"/>
              <a:gd name="connsiteY78" fmla="*/ 5729027 h 6858000"/>
              <a:gd name="connsiteX79" fmla="*/ 4582340 w 7467600"/>
              <a:gd name="connsiteY79" fmla="*/ 5561037 h 6858000"/>
              <a:gd name="connsiteX80" fmla="*/ 4694684 w 7467600"/>
              <a:gd name="connsiteY80" fmla="*/ 5447098 h 6858000"/>
              <a:gd name="connsiteX81" fmla="*/ 4754123 w 7467600"/>
              <a:gd name="connsiteY81" fmla="*/ 5384643 h 6858000"/>
              <a:gd name="connsiteX82" fmla="*/ 4978032 w 7467600"/>
              <a:gd name="connsiteY82" fmla="*/ 5183809 h 6858000"/>
              <a:gd name="connsiteX83" fmla="*/ 1903353 w 7467600"/>
              <a:gd name="connsiteY83" fmla="*/ 5044827 h 6858000"/>
              <a:gd name="connsiteX84" fmla="*/ 1936931 w 7467600"/>
              <a:gd name="connsiteY84" fmla="*/ 5093954 h 6858000"/>
              <a:gd name="connsiteX85" fmla="*/ 2195868 w 7467600"/>
              <a:gd name="connsiteY85" fmla="*/ 5396574 h 6858000"/>
              <a:gd name="connsiteX86" fmla="*/ 2088852 w 7467600"/>
              <a:gd name="connsiteY86" fmla="*/ 5166123 h 6858000"/>
              <a:gd name="connsiteX87" fmla="*/ 1958241 w 7467600"/>
              <a:gd name="connsiteY87" fmla="*/ 5067955 h 6858000"/>
              <a:gd name="connsiteX88" fmla="*/ 1903353 w 7467600"/>
              <a:gd name="connsiteY88" fmla="*/ 5044827 h 6858000"/>
              <a:gd name="connsiteX89" fmla="*/ 1979378 w 7467600"/>
              <a:gd name="connsiteY89" fmla="*/ 4769504 h 6858000"/>
              <a:gd name="connsiteX90" fmla="*/ 2882120 w 7467600"/>
              <a:gd name="connsiteY90" fmla="*/ 5064547 h 6858000"/>
              <a:gd name="connsiteX91" fmla="*/ 2793103 w 7467600"/>
              <a:gd name="connsiteY91" fmla="*/ 5039699 h 6858000"/>
              <a:gd name="connsiteX92" fmla="*/ 2770041 w 7467600"/>
              <a:gd name="connsiteY92" fmla="*/ 5033634 h 6858000"/>
              <a:gd name="connsiteX93" fmla="*/ 1979378 w 7467600"/>
              <a:gd name="connsiteY93" fmla="*/ 4769504 h 6858000"/>
              <a:gd name="connsiteX94" fmla="*/ 1927410 w 7467600"/>
              <a:gd name="connsiteY94" fmla="*/ 4716164 h 6858000"/>
              <a:gd name="connsiteX95" fmla="*/ 1959587 w 7467600"/>
              <a:gd name="connsiteY95" fmla="*/ 4728849 h 6858000"/>
              <a:gd name="connsiteX96" fmla="*/ 2777707 w 7467600"/>
              <a:gd name="connsiteY96" fmla="*/ 5003991 h 6858000"/>
              <a:gd name="connsiteX97" fmla="*/ 2800768 w 7467600"/>
              <a:gd name="connsiteY97" fmla="*/ 5010056 h 6858000"/>
              <a:gd name="connsiteX98" fmla="*/ 2879408 w 7467600"/>
              <a:gd name="connsiteY98" fmla="*/ 5031590 h 6858000"/>
              <a:gd name="connsiteX99" fmla="*/ 2862295 w 7467600"/>
              <a:gd name="connsiteY99" fmla="*/ 5022958 h 6858000"/>
              <a:gd name="connsiteX100" fmla="*/ 2813343 w 7467600"/>
              <a:gd name="connsiteY100" fmla="*/ 4998369 h 6858000"/>
              <a:gd name="connsiteX101" fmla="*/ 2646245 w 7467600"/>
              <a:gd name="connsiteY101" fmla="*/ 4930999 h 6858000"/>
              <a:gd name="connsiteX102" fmla="*/ 1999243 w 7467600"/>
              <a:gd name="connsiteY102" fmla="*/ 4730524 h 6858000"/>
              <a:gd name="connsiteX103" fmla="*/ 1979527 w 7467600"/>
              <a:gd name="connsiteY103" fmla="*/ 4726651 h 6858000"/>
              <a:gd name="connsiteX104" fmla="*/ 1927410 w 7467600"/>
              <a:gd name="connsiteY104" fmla="*/ 4716164 h 6858000"/>
              <a:gd name="connsiteX105" fmla="*/ 1997014 w 7467600"/>
              <a:gd name="connsiteY105" fmla="*/ 4698007 h 6858000"/>
              <a:gd name="connsiteX106" fmla="*/ 2005458 w 7467600"/>
              <a:gd name="connsiteY106" fmla="*/ 4699540 h 6858000"/>
              <a:gd name="connsiteX107" fmla="*/ 2657186 w 7467600"/>
              <a:gd name="connsiteY107" fmla="*/ 4901687 h 6858000"/>
              <a:gd name="connsiteX108" fmla="*/ 2826662 w 7467600"/>
              <a:gd name="connsiteY108" fmla="*/ 4970362 h 6858000"/>
              <a:gd name="connsiteX109" fmla="*/ 2876100 w 7467600"/>
              <a:gd name="connsiteY109" fmla="*/ 4995397 h 6858000"/>
              <a:gd name="connsiteX110" fmla="*/ 3042600 w 7467600"/>
              <a:gd name="connsiteY110" fmla="*/ 5059532 h 6858000"/>
              <a:gd name="connsiteX111" fmla="*/ 1997014 w 7467600"/>
              <a:gd name="connsiteY111" fmla="*/ 4698007 h 6858000"/>
              <a:gd name="connsiteX112" fmla="*/ 2305292 w 7467600"/>
              <a:gd name="connsiteY112" fmla="*/ 4219492 h 6858000"/>
              <a:gd name="connsiteX113" fmla="*/ 3360922 w 7467600"/>
              <a:gd name="connsiteY113" fmla="*/ 4529373 h 6858000"/>
              <a:gd name="connsiteX114" fmla="*/ 3492420 w 7467600"/>
              <a:gd name="connsiteY114" fmla="*/ 4510145 h 6858000"/>
              <a:gd name="connsiteX115" fmla="*/ 3364086 w 7467600"/>
              <a:gd name="connsiteY115" fmla="*/ 4480340 h 6858000"/>
              <a:gd name="connsiteX116" fmla="*/ 3225818 w 7467600"/>
              <a:gd name="connsiteY116" fmla="*/ 4411822 h 6858000"/>
              <a:gd name="connsiteX117" fmla="*/ 3129696 w 7467600"/>
              <a:gd name="connsiteY117" fmla="*/ 4360704 h 6858000"/>
              <a:gd name="connsiteX118" fmla="*/ 2814545 w 7467600"/>
              <a:gd name="connsiteY118" fmla="*/ 4282955 h 6858000"/>
              <a:gd name="connsiteX119" fmla="*/ 2305292 w 7467600"/>
              <a:gd name="connsiteY119" fmla="*/ 4219492 h 6858000"/>
              <a:gd name="connsiteX120" fmla="*/ 2626982 w 7467600"/>
              <a:gd name="connsiteY120" fmla="*/ 4206450 h 6858000"/>
              <a:gd name="connsiteX121" fmla="*/ 2490617 w 7467600"/>
              <a:gd name="connsiteY121" fmla="*/ 4206951 h 6858000"/>
              <a:gd name="connsiteX122" fmla="*/ 2819869 w 7467600"/>
              <a:gd name="connsiteY122" fmla="*/ 4252936 h 6858000"/>
              <a:gd name="connsiteX123" fmla="*/ 3143018 w 7467600"/>
              <a:gd name="connsiteY123" fmla="*/ 4332698 h 6858000"/>
              <a:gd name="connsiteX124" fmla="*/ 3241520 w 7467600"/>
              <a:gd name="connsiteY124" fmla="*/ 4385112 h 6858000"/>
              <a:gd name="connsiteX125" fmla="*/ 3374575 w 7467600"/>
              <a:gd name="connsiteY125" fmla="*/ 4451517 h 6858000"/>
              <a:gd name="connsiteX126" fmla="*/ 3505221 w 7467600"/>
              <a:gd name="connsiteY126" fmla="*/ 4480757 h 6858000"/>
              <a:gd name="connsiteX127" fmla="*/ 2626982 w 7467600"/>
              <a:gd name="connsiteY127" fmla="*/ 4206450 h 6858000"/>
              <a:gd name="connsiteX128" fmla="*/ 1310106 w 7467600"/>
              <a:gd name="connsiteY128" fmla="*/ 3943217 h 6858000"/>
              <a:gd name="connsiteX129" fmla="*/ 854994 w 7467600"/>
              <a:gd name="connsiteY129" fmla="*/ 4399136 h 6858000"/>
              <a:gd name="connsiteX130" fmla="*/ 742462 w 7467600"/>
              <a:gd name="connsiteY130" fmla="*/ 4594648 h 6858000"/>
              <a:gd name="connsiteX131" fmla="*/ 820602 w 7467600"/>
              <a:gd name="connsiteY131" fmla="*/ 4485915 h 6858000"/>
              <a:gd name="connsiteX132" fmla="*/ 878295 w 7467600"/>
              <a:gd name="connsiteY132" fmla="*/ 4403594 h 6858000"/>
              <a:gd name="connsiteX133" fmla="*/ 1240607 w 7467600"/>
              <a:gd name="connsiteY133" fmla="*/ 4010401 h 6858000"/>
              <a:gd name="connsiteX134" fmla="*/ 1310106 w 7467600"/>
              <a:gd name="connsiteY134" fmla="*/ 3943217 h 6858000"/>
              <a:gd name="connsiteX135" fmla="*/ 1423113 w 7467600"/>
              <a:gd name="connsiteY135" fmla="*/ 3874565 h 6858000"/>
              <a:gd name="connsiteX136" fmla="*/ 1260565 w 7467600"/>
              <a:gd name="connsiteY136" fmla="*/ 4031982 h 6858000"/>
              <a:gd name="connsiteX137" fmla="*/ 901900 w 7467600"/>
              <a:gd name="connsiteY137" fmla="*/ 4421236 h 6858000"/>
              <a:gd name="connsiteX138" fmla="*/ 845044 w 7467600"/>
              <a:gd name="connsiteY138" fmla="*/ 4502436 h 6858000"/>
              <a:gd name="connsiteX139" fmla="*/ 685926 w 7467600"/>
              <a:gd name="connsiteY139" fmla="*/ 4703069 h 6858000"/>
              <a:gd name="connsiteX140" fmla="*/ 684248 w 7467600"/>
              <a:gd name="connsiteY140" fmla="*/ 4706721 h 6858000"/>
              <a:gd name="connsiteX141" fmla="*/ 1423113 w 7467600"/>
              <a:gd name="connsiteY141" fmla="*/ 3874565 h 6858000"/>
              <a:gd name="connsiteX142" fmla="*/ 3316479 w 7467600"/>
              <a:gd name="connsiteY142" fmla="*/ 3872136 h 6858000"/>
              <a:gd name="connsiteX143" fmla="*/ 3546806 w 7467600"/>
              <a:gd name="connsiteY143" fmla="*/ 4356139 h 6858000"/>
              <a:gd name="connsiteX144" fmla="*/ 3364433 w 7467600"/>
              <a:gd name="connsiteY144" fmla="*/ 3953121 h 6858000"/>
              <a:gd name="connsiteX145" fmla="*/ 3316479 w 7467600"/>
              <a:gd name="connsiteY145" fmla="*/ 3872136 h 6858000"/>
              <a:gd name="connsiteX146" fmla="*/ 3291335 w 7467600"/>
              <a:gd name="connsiteY146" fmla="*/ 3767420 h 6858000"/>
              <a:gd name="connsiteX147" fmla="*/ 3390805 w 7467600"/>
              <a:gd name="connsiteY147" fmla="*/ 3937163 h 6858000"/>
              <a:gd name="connsiteX148" fmla="*/ 3579062 w 7467600"/>
              <a:gd name="connsiteY148" fmla="*/ 4359040 h 6858000"/>
              <a:gd name="connsiteX149" fmla="*/ 3467355 w 7467600"/>
              <a:gd name="connsiteY149" fmla="*/ 3988130 h 6858000"/>
              <a:gd name="connsiteX150" fmla="*/ 3310753 w 7467600"/>
              <a:gd name="connsiteY150" fmla="*/ 3787140 h 6858000"/>
              <a:gd name="connsiteX151" fmla="*/ 3291335 w 7467600"/>
              <a:gd name="connsiteY151" fmla="*/ 3767420 h 6858000"/>
              <a:gd name="connsiteX152" fmla="*/ 1635889 w 7467600"/>
              <a:gd name="connsiteY152" fmla="*/ 3709494 h 6858000"/>
              <a:gd name="connsiteX153" fmla="*/ 1634800 w 7467600"/>
              <a:gd name="connsiteY153" fmla="*/ 3731111 h 6858000"/>
              <a:gd name="connsiteX154" fmla="*/ 1635889 w 7467600"/>
              <a:gd name="connsiteY154" fmla="*/ 3709494 h 6858000"/>
              <a:gd name="connsiteX155" fmla="*/ 1510397 w 7467600"/>
              <a:gd name="connsiteY155" fmla="*/ 3684705 h 6858000"/>
              <a:gd name="connsiteX156" fmla="*/ 1146550 w 7467600"/>
              <a:gd name="connsiteY156" fmla="*/ 3802012 h 6858000"/>
              <a:gd name="connsiteX157" fmla="*/ 698834 w 7467600"/>
              <a:gd name="connsiteY157" fmla="*/ 3952272 h 6858000"/>
              <a:gd name="connsiteX158" fmla="*/ 34256 w 7467600"/>
              <a:gd name="connsiteY158" fmla="*/ 4347603 h 6858000"/>
              <a:gd name="connsiteX159" fmla="*/ 527241 w 7467600"/>
              <a:gd name="connsiteY159" fmla="*/ 4065078 h 6858000"/>
              <a:gd name="connsiteX160" fmla="*/ 1510397 w 7467600"/>
              <a:gd name="connsiteY160" fmla="*/ 3684705 h 6858000"/>
              <a:gd name="connsiteX161" fmla="*/ 1313114 w 7467600"/>
              <a:gd name="connsiteY161" fmla="*/ 3655216 h 6858000"/>
              <a:gd name="connsiteX162" fmla="*/ 1109304 w 7467600"/>
              <a:gd name="connsiteY162" fmla="*/ 3669030 h 6858000"/>
              <a:gd name="connsiteX163" fmla="*/ 8129 w 7467600"/>
              <a:gd name="connsiteY163" fmla="*/ 4330519 h 6858000"/>
              <a:gd name="connsiteX164" fmla="*/ 687572 w 7467600"/>
              <a:gd name="connsiteY164" fmla="*/ 3925629 h 6858000"/>
              <a:gd name="connsiteX165" fmla="*/ 1138365 w 7467600"/>
              <a:gd name="connsiteY165" fmla="*/ 3774515 h 6858000"/>
              <a:gd name="connsiteX166" fmla="*/ 1505579 w 7467600"/>
              <a:gd name="connsiteY166" fmla="*/ 3655526 h 6858000"/>
              <a:gd name="connsiteX167" fmla="*/ 1313114 w 7467600"/>
              <a:gd name="connsiteY167" fmla="*/ 3655216 h 6858000"/>
              <a:gd name="connsiteX168" fmla="*/ 3655073 w 7467600"/>
              <a:gd name="connsiteY168" fmla="*/ 3650884 h 6858000"/>
              <a:gd name="connsiteX169" fmla="*/ 3989938 w 7467600"/>
              <a:gd name="connsiteY169" fmla="*/ 3991685 h 6858000"/>
              <a:gd name="connsiteX170" fmla="*/ 4393907 w 7467600"/>
              <a:gd name="connsiteY170" fmla="*/ 4261258 h 6858000"/>
              <a:gd name="connsiteX171" fmla="*/ 4648051 w 7467600"/>
              <a:gd name="connsiteY171" fmla="*/ 4374051 h 6858000"/>
              <a:gd name="connsiteX172" fmla="*/ 4383389 w 7467600"/>
              <a:gd name="connsiteY172" fmla="*/ 4184369 h 6858000"/>
              <a:gd name="connsiteX173" fmla="*/ 4165508 w 7467600"/>
              <a:gd name="connsiteY173" fmla="*/ 4035196 h 6858000"/>
              <a:gd name="connsiteX174" fmla="*/ 4068162 w 7467600"/>
              <a:gd name="connsiteY174" fmla="*/ 3953394 h 6858000"/>
              <a:gd name="connsiteX175" fmla="*/ 3981416 w 7467600"/>
              <a:gd name="connsiteY175" fmla="*/ 3880482 h 6858000"/>
              <a:gd name="connsiteX176" fmla="*/ 3800147 w 7467600"/>
              <a:gd name="connsiteY176" fmla="*/ 3749872 h 6858000"/>
              <a:gd name="connsiteX177" fmla="*/ 3655073 w 7467600"/>
              <a:gd name="connsiteY177" fmla="*/ 3650884 h 6858000"/>
              <a:gd name="connsiteX178" fmla="*/ 3670252 w 7467600"/>
              <a:gd name="connsiteY178" fmla="*/ 3622798 h 6858000"/>
              <a:gd name="connsiteX179" fmla="*/ 3817258 w 7467600"/>
              <a:gd name="connsiteY179" fmla="*/ 3723577 h 6858000"/>
              <a:gd name="connsiteX180" fmla="*/ 4000461 w 7467600"/>
              <a:gd name="connsiteY180" fmla="*/ 3855966 h 6858000"/>
              <a:gd name="connsiteX181" fmla="*/ 4088180 w 7467600"/>
              <a:gd name="connsiteY181" fmla="*/ 3929774 h 6858000"/>
              <a:gd name="connsiteX182" fmla="*/ 4184555 w 7467600"/>
              <a:gd name="connsiteY182" fmla="*/ 4010683 h 6858000"/>
              <a:gd name="connsiteX183" fmla="*/ 4399563 w 7467600"/>
              <a:gd name="connsiteY183" fmla="*/ 4158106 h 6858000"/>
              <a:gd name="connsiteX184" fmla="*/ 4684469 w 7467600"/>
              <a:gd name="connsiteY184" fmla="*/ 4364680 h 6858000"/>
              <a:gd name="connsiteX185" fmla="*/ 4690271 w 7467600"/>
              <a:gd name="connsiteY185" fmla="*/ 4370034 h 6858000"/>
              <a:gd name="connsiteX186" fmla="*/ 4136093 w 7467600"/>
              <a:gd name="connsiteY186" fmla="*/ 3858466 h 6858000"/>
              <a:gd name="connsiteX187" fmla="*/ 3670252 w 7467600"/>
              <a:gd name="connsiteY187" fmla="*/ 3622798 h 6858000"/>
              <a:gd name="connsiteX188" fmla="*/ 4440129 w 7467600"/>
              <a:gd name="connsiteY188" fmla="*/ 3448571 h 6858000"/>
              <a:gd name="connsiteX189" fmla="*/ 4856525 w 7467600"/>
              <a:gd name="connsiteY189" fmla="*/ 3915351 h 6858000"/>
              <a:gd name="connsiteX190" fmla="*/ 5059055 w 7467600"/>
              <a:gd name="connsiteY190" fmla="*/ 4108918 h 6858000"/>
              <a:gd name="connsiteX191" fmla="*/ 5290070 w 7467600"/>
              <a:gd name="connsiteY191" fmla="*/ 4263619 h 6858000"/>
              <a:gd name="connsiteX192" fmla="*/ 4834991 w 7467600"/>
              <a:gd name="connsiteY192" fmla="*/ 3830985 h 6858000"/>
              <a:gd name="connsiteX193" fmla="*/ 4440129 w 7467600"/>
              <a:gd name="connsiteY193" fmla="*/ 3448571 h 6858000"/>
              <a:gd name="connsiteX194" fmla="*/ 4441737 w 7467600"/>
              <a:gd name="connsiteY194" fmla="*/ 3399734 h 6858000"/>
              <a:gd name="connsiteX195" fmla="*/ 4431236 w 7467600"/>
              <a:gd name="connsiteY195" fmla="*/ 3400954 h 6858000"/>
              <a:gd name="connsiteX196" fmla="*/ 4557150 w 7467600"/>
              <a:gd name="connsiteY196" fmla="*/ 3510023 h 6858000"/>
              <a:gd name="connsiteX197" fmla="*/ 4856936 w 7467600"/>
              <a:gd name="connsiteY197" fmla="*/ 3809146 h 6858000"/>
              <a:gd name="connsiteX198" fmla="*/ 5111996 w 7467600"/>
              <a:gd name="connsiteY198" fmla="*/ 4065759 h 6858000"/>
              <a:gd name="connsiteX199" fmla="*/ 5388878 w 7467600"/>
              <a:gd name="connsiteY199" fmla="*/ 4300185 h 6858000"/>
              <a:gd name="connsiteX200" fmla="*/ 5425556 w 7467600"/>
              <a:gd name="connsiteY200" fmla="*/ 4308967 h 6858000"/>
              <a:gd name="connsiteX201" fmla="*/ 4943646 w 7467600"/>
              <a:gd name="connsiteY201" fmla="*/ 3822916 h 6858000"/>
              <a:gd name="connsiteX202" fmla="*/ 4594837 w 7467600"/>
              <a:gd name="connsiteY202" fmla="*/ 3532274 h 6858000"/>
              <a:gd name="connsiteX203" fmla="*/ 4441737 w 7467600"/>
              <a:gd name="connsiteY203" fmla="*/ 3399734 h 6858000"/>
              <a:gd name="connsiteX204" fmla="*/ 5425834 w 7467600"/>
              <a:gd name="connsiteY204" fmla="*/ 3162785 h 6858000"/>
              <a:gd name="connsiteX205" fmla="*/ 5401644 w 7467600"/>
              <a:gd name="connsiteY205" fmla="*/ 3617847 h 6858000"/>
              <a:gd name="connsiteX206" fmla="*/ 5467256 w 7467600"/>
              <a:gd name="connsiteY206" fmla="*/ 4175494 h 6858000"/>
              <a:gd name="connsiteX207" fmla="*/ 5448069 w 7467600"/>
              <a:gd name="connsiteY207" fmla="*/ 3567554 h 6858000"/>
              <a:gd name="connsiteX208" fmla="*/ 5425834 w 7467600"/>
              <a:gd name="connsiteY208" fmla="*/ 3162785 h 6858000"/>
              <a:gd name="connsiteX209" fmla="*/ 1318687 w 7467600"/>
              <a:gd name="connsiteY209" fmla="*/ 3113840 h 6858000"/>
              <a:gd name="connsiteX210" fmla="*/ 1066793 w 7467600"/>
              <a:gd name="connsiteY210" fmla="*/ 3212171 h 6858000"/>
              <a:gd name="connsiteX211" fmla="*/ 993319 w 7467600"/>
              <a:gd name="connsiteY211" fmla="*/ 3247648 h 6858000"/>
              <a:gd name="connsiteX212" fmla="*/ 853081 w 7467600"/>
              <a:gd name="connsiteY212" fmla="*/ 3312410 h 6858000"/>
              <a:gd name="connsiteX213" fmla="*/ 805957 w 7467600"/>
              <a:gd name="connsiteY213" fmla="*/ 3330443 h 6858000"/>
              <a:gd name="connsiteX214" fmla="*/ 1318687 w 7467600"/>
              <a:gd name="connsiteY214" fmla="*/ 3113840 h 6858000"/>
              <a:gd name="connsiteX215" fmla="*/ 5453702 w 7467600"/>
              <a:gd name="connsiteY215" fmla="*/ 3090882 h 6858000"/>
              <a:gd name="connsiteX216" fmla="*/ 5480135 w 7467600"/>
              <a:gd name="connsiteY216" fmla="*/ 3565802 h 6858000"/>
              <a:gd name="connsiteX217" fmla="*/ 5499023 w 7467600"/>
              <a:gd name="connsiteY217" fmla="*/ 4166310 h 6858000"/>
              <a:gd name="connsiteX218" fmla="*/ 5547022 w 7467600"/>
              <a:gd name="connsiteY218" fmla="*/ 3607838 h 6858000"/>
              <a:gd name="connsiteX219" fmla="*/ 5515964 w 7467600"/>
              <a:gd name="connsiteY219" fmla="*/ 3378541 h 6858000"/>
              <a:gd name="connsiteX220" fmla="*/ 5453702 w 7467600"/>
              <a:gd name="connsiteY220" fmla="*/ 3090882 h 6858000"/>
              <a:gd name="connsiteX221" fmla="*/ 1238695 w 7467600"/>
              <a:gd name="connsiteY221" fmla="*/ 3076820 h 6858000"/>
              <a:gd name="connsiteX222" fmla="*/ 716371 w 7467600"/>
              <a:gd name="connsiteY222" fmla="*/ 3293249 h 6858000"/>
              <a:gd name="connsiteX223" fmla="*/ 579522 w 7467600"/>
              <a:gd name="connsiteY223" fmla="*/ 3371759 h 6858000"/>
              <a:gd name="connsiteX224" fmla="*/ 600288 w 7467600"/>
              <a:gd name="connsiteY224" fmla="*/ 3365555 h 6858000"/>
              <a:gd name="connsiteX225" fmla="*/ 840692 w 7467600"/>
              <a:gd name="connsiteY225" fmla="*/ 3284921 h 6858000"/>
              <a:gd name="connsiteX226" fmla="*/ 979248 w 7467600"/>
              <a:gd name="connsiteY226" fmla="*/ 3221003 h 6858000"/>
              <a:gd name="connsiteX227" fmla="*/ 1053282 w 7467600"/>
              <a:gd name="connsiteY227" fmla="*/ 3185247 h 6858000"/>
              <a:gd name="connsiteX228" fmla="*/ 1320603 w 7467600"/>
              <a:gd name="connsiteY228" fmla="*/ 3081281 h 6858000"/>
              <a:gd name="connsiteX229" fmla="*/ 1238695 w 7467600"/>
              <a:gd name="connsiteY229" fmla="*/ 3076820 h 6858000"/>
              <a:gd name="connsiteX230" fmla="*/ 5425627 w 7467600"/>
              <a:gd name="connsiteY230" fmla="*/ 2954192 h 6858000"/>
              <a:gd name="connsiteX231" fmla="*/ 5470770 w 7467600"/>
              <a:gd name="connsiteY231" fmla="*/ 3005435 h 6858000"/>
              <a:gd name="connsiteX232" fmla="*/ 5519779 w 7467600"/>
              <a:gd name="connsiteY232" fmla="*/ 4359223 h 6858000"/>
              <a:gd name="connsiteX233" fmla="*/ 5520293 w 7467600"/>
              <a:gd name="connsiteY233" fmla="*/ 4360602 h 6858000"/>
              <a:gd name="connsiteX234" fmla="*/ 5767221 w 7467600"/>
              <a:gd name="connsiteY234" fmla="*/ 4665564 h 6858000"/>
              <a:gd name="connsiteX235" fmla="*/ 6937169 w 7467600"/>
              <a:gd name="connsiteY235" fmla="*/ 4815941 h 6858000"/>
              <a:gd name="connsiteX236" fmla="*/ 6953922 w 7467600"/>
              <a:gd name="connsiteY236" fmla="*/ 4890068 h 6858000"/>
              <a:gd name="connsiteX237" fmla="*/ 6071359 w 7467600"/>
              <a:gd name="connsiteY237" fmla="*/ 4770770 h 6858000"/>
              <a:gd name="connsiteX238" fmla="*/ 6038839 w 7467600"/>
              <a:gd name="connsiteY238" fmla="*/ 4764474 h 6858000"/>
              <a:gd name="connsiteX239" fmla="*/ 6038706 w 7467600"/>
              <a:gd name="connsiteY239" fmla="*/ 4763847 h 6858000"/>
              <a:gd name="connsiteX240" fmla="*/ 6037784 w 7467600"/>
              <a:gd name="connsiteY240" fmla="*/ 4764270 h 6858000"/>
              <a:gd name="connsiteX241" fmla="*/ 6038839 w 7467600"/>
              <a:gd name="connsiteY241" fmla="*/ 4764474 h 6858000"/>
              <a:gd name="connsiteX242" fmla="*/ 6040338 w 7467600"/>
              <a:gd name="connsiteY242" fmla="*/ 4771418 h 6858000"/>
              <a:gd name="connsiteX243" fmla="*/ 6024488 w 7467600"/>
              <a:gd name="connsiteY243" fmla="*/ 4809903 h 6858000"/>
              <a:gd name="connsiteX244" fmla="*/ 5599771 w 7467600"/>
              <a:gd name="connsiteY244" fmla="*/ 5509652 h 6858000"/>
              <a:gd name="connsiteX245" fmla="*/ 5548843 w 7467600"/>
              <a:gd name="connsiteY245" fmla="*/ 5563845 h 6858000"/>
              <a:gd name="connsiteX246" fmla="*/ 5940952 w 7467600"/>
              <a:gd name="connsiteY246" fmla="*/ 6250028 h 6858000"/>
              <a:gd name="connsiteX247" fmla="*/ 6043441 w 7467600"/>
              <a:gd name="connsiteY247" fmla="*/ 6665847 h 6858000"/>
              <a:gd name="connsiteX248" fmla="*/ 6093432 w 7467600"/>
              <a:gd name="connsiteY248" fmla="*/ 6858000 h 6858000"/>
              <a:gd name="connsiteX249" fmla="*/ 6034344 w 7467600"/>
              <a:gd name="connsiteY249" fmla="*/ 6858000 h 6858000"/>
              <a:gd name="connsiteX250" fmla="*/ 6026679 w 7467600"/>
              <a:gd name="connsiteY250" fmla="*/ 6836959 h 6858000"/>
              <a:gd name="connsiteX251" fmla="*/ 5800441 w 7467600"/>
              <a:gd name="connsiteY251" fmla="*/ 6335286 h 6858000"/>
              <a:gd name="connsiteX252" fmla="*/ 5526562 w 7467600"/>
              <a:gd name="connsiteY252" fmla="*/ 5705388 h 6858000"/>
              <a:gd name="connsiteX253" fmla="*/ 5519640 w 7467600"/>
              <a:gd name="connsiteY253" fmla="*/ 5683774 h 6858000"/>
              <a:gd name="connsiteX254" fmla="*/ 5844559 w 7467600"/>
              <a:gd name="connsiteY254" fmla="*/ 6553349 h 6858000"/>
              <a:gd name="connsiteX255" fmla="*/ 5975994 w 7467600"/>
              <a:gd name="connsiteY255" fmla="*/ 6858000 h 6858000"/>
              <a:gd name="connsiteX256" fmla="*/ 5898547 w 7467600"/>
              <a:gd name="connsiteY256" fmla="*/ 6858000 h 6858000"/>
              <a:gd name="connsiteX257" fmla="*/ 5682041 w 7467600"/>
              <a:gd name="connsiteY257" fmla="*/ 6355860 h 6858000"/>
              <a:gd name="connsiteX258" fmla="*/ 5461758 w 7467600"/>
              <a:gd name="connsiteY258" fmla="*/ 5820220 h 6858000"/>
              <a:gd name="connsiteX259" fmla="*/ 5237282 w 7467600"/>
              <a:gd name="connsiteY259" fmla="*/ 6579086 h 6858000"/>
              <a:gd name="connsiteX260" fmla="*/ 5115009 w 7467600"/>
              <a:gd name="connsiteY260" fmla="*/ 6858000 h 6858000"/>
              <a:gd name="connsiteX261" fmla="*/ 5028074 w 7467600"/>
              <a:gd name="connsiteY261" fmla="*/ 6858000 h 6858000"/>
              <a:gd name="connsiteX262" fmla="*/ 5079508 w 7467600"/>
              <a:gd name="connsiteY262" fmla="*/ 6749074 h 6858000"/>
              <a:gd name="connsiteX263" fmla="*/ 5371846 w 7467600"/>
              <a:gd name="connsiteY263" fmla="*/ 5924413 h 6858000"/>
              <a:gd name="connsiteX264" fmla="*/ 5270512 w 7467600"/>
              <a:gd name="connsiteY264" fmla="*/ 6138975 h 6858000"/>
              <a:gd name="connsiteX265" fmla="*/ 5062409 w 7467600"/>
              <a:gd name="connsiteY265" fmla="*/ 6653544 h 6858000"/>
              <a:gd name="connsiteX266" fmla="*/ 5036628 w 7467600"/>
              <a:gd name="connsiteY266" fmla="*/ 6754247 h 6858000"/>
              <a:gd name="connsiteX267" fmla="*/ 5009112 w 7467600"/>
              <a:gd name="connsiteY267" fmla="*/ 6858000 h 6858000"/>
              <a:gd name="connsiteX268" fmla="*/ 4976679 w 7467600"/>
              <a:gd name="connsiteY268" fmla="*/ 6858000 h 6858000"/>
              <a:gd name="connsiteX269" fmla="*/ 5006537 w 7467600"/>
              <a:gd name="connsiteY269" fmla="*/ 6747068 h 6858000"/>
              <a:gd name="connsiteX270" fmla="*/ 5032723 w 7467600"/>
              <a:gd name="connsiteY270" fmla="*/ 6644957 h 6858000"/>
              <a:gd name="connsiteX271" fmla="*/ 5242949 w 7467600"/>
              <a:gd name="connsiteY271" fmla="*/ 6125175 h 6858000"/>
              <a:gd name="connsiteX272" fmla="*/ 5286321 w 7467600"/>
              <a:gd name="connsiteY272" fmla="*/ 6033555 h 6858000"/>
              <a:gd name="connsiteX273" fmla="*/ 5008210 w 7467600"/>
              <a:gd name="connsiteY273" fmla="*/ 6649194 h 6858000"/>
              <a:gd name="connsiteX274" fmla="*/ 4986321 w 7467600"/>
              <a:gd name="connsiteY274" fmla="*/ 6765687 h 6858000"/>
              <a:gd name="connsiteX275" fmla="*/ 4973474 w 7467600"/>
              <a:gd name="connsiteY275" fmla="*/ 6858000 h 6858000"/>
              <a:gd name="connsiteX276" fmla="*/ 4907178 w 7467600"/>
              <a:gd name="connsiteY276" fmla="*/ 6858000 h 6858000"/>
              <a:gd name="connsiteX277" fmla="*/ 4910810 w 7467600"/>
              <a:gd name="connsiteY277" fmla="*/ 6829660 h 6858000"/>
              <a:gd name="connsiteX278" fmla="*/ 4987461 w 7467600"/>
              <a:gd name="connsiteY278" fmla="*/ 6432994 h 6858000"/>
              <a:gd name="connsiteX279" fmla="*/ 5179262 w 7467600"/>
              <a:gd name="connsiteY279" fmla="*/ 6035044 h 6858000"/>
              <a:gd name="connsiteX280" fmla="*/ 4689678 w 7467600"/>
              <a:gd name="connsiteY280" fmla="*/ 6440241 h 6858000"/>
              <a:gd name="connsiteX281" fmla="*/ 4477543 w 7467600"/>
              <a:gd name="connsiteY281" fmla="*/ 6674836 h 6858000"/>
              <a:gd name="connsiteX282" fmla="*/ 4329957 w 7467600"/>
              <a:gd name="connsiteY282" fmla="*/ 6858000 h 6858000"/>
              <a:gd name="connsiteX283" fmla="*/ 4218595 w 7467600"/>
              <a:gd name="connsiteY283" fmla="*/ 6858000 h 6858000"/>
              <a:gd name="connsiteX284" fmla="*/ 4368888 w 7467600"/>
              <a:gd name="connsiteY284" fmla="*/ 6668412 h 6858000"/>
              <a:gd name="connsiteX285" fmla="*/ 4563091 w 7467600"/>
              <a:gd name="connsiteY285" fmla="*/ 6442508 h 6858000"/>
              <a:gd name="connsiteX286" fmla="*/ 5387324 w 7467600"/>
              <a:gd name="connsiteY286" fmla="*/ 5705830 h 6858000"/>
              <a:gd name="connsiteX287" fmla="*/ 5073620 w 7467600"/>
              <a:gd name="connsiteY287" fmla="*/ 5955437 h 6858000"/>
              <a:gd name="connsiteX288" fmla="*/ 4689789 w 7467600"/>
              <a:gd name="connsiteY288" fmla="*/ 6268382 h 6858000"/>
              <a:gd name="connsiteX289" fmla="*/ 4418722 w 7467600"/>
              <a:gd name="connsiteY289" fmla="*/ 6570886 h 6858000"/>
              <a:gd name="connsiteX290" fmla="*/ 4214944 w 7467600"/>
              <a:gd name="connsiteY290" fmla="*/ 6858000 h 6858000"/>
              <a:gd name="connsiteX291" fmla="*/ 4177898 w 7467600"/>
              <a:gd name="connsiteY291" fmla="*/ 6858000 h 6858000"/>
              <a:gd name="connsiteX292" fmla="*/ 4391597 w 7467600"/>
              <a:gd name="connsiteY292" fmla="*/ 6556370 h 6858000"/>
              <a:gd name="connsiteX293" fmla="*/ 4668889 w 7467600"/>
              <a:gd name="connsiteY293" fmla="*/ 6246399 h 6858000"/>
              <a:gd name="connsiteX294" fmla="*/ 5055427 w 7467600"/>
              <a:gd name="connsiteY294" fmla="*/ 5931476 h 6858000"/>
              <a:gd name="connsiteX295" fmla="*/ 5371814 w 7467600"/>
              <a:gd name="connsiteY295" fmla="*/ 5678975 h 6858000"/>
              <a:gd name="connsiteX296" fmla="*/ 4987918 w 7467600"/>
              <a:gd name="connsiteY296" fmla="*/ 5838701 h 6858000"/>
              <a:gd name="connsiteX297" fmla="*/ 4317146 w 7467600"/>
              <a:gd name="connsiteY297" fmla="*/ 6587716 h 6858000"/>
              <a:gd name="connsiteX298" fmla="*/ 4171627 w 7467600"/>
              <a:gd name="connsiteY298" fmla="*/ 6858000 h 6858000"/>
              <a:gd name="connsiteX299" fmla="*/ 4081585 w 7467600"/>
              <a:gd name="connsiteY299" fmla="*/ 6858000 h 6858000"/>
              <a:gd name="connsiteX300" fmla="*/ 4238603 w 7467600"/>
              <a:gd name="connsiteY300" fmla="*/ 6559341 h 6858000"/>
              <a:gd name="connsiteX301" fmla="*/ 4778333 w 7467600"/>
              <a:gd name="connsiteY301" fmla="*/ 5873626 h 6858000"/>
              <a:gd name="connsiteX302" fmla="*/ 5414185 w 7467600"/>
              <a:gd name="connsiteY302" fmla="*/ 5573882 h 6858000"/>
              <a:gd name="connsiteX303" fmla="*/ 5959648 w 7467600"/>
              <a:gd name="connsiteY303" fmla="*/ 4760797 h 6858000"/>
              <a:gd name="connsiteX304" fmla="*/ 5355019 w 7467600"/>
              <a:gd name="connsiteY304" fmla="*/ 4734672 h 6858000"/>
              <a:gd name="connsiteX305" fmla="*/ 5083565 w 7467600"/>
              <a:gd name="connsiteY305" fmla="*/ 5179121 h 6858000"/>
              <a:gd name="connsiteX306" fmla="*/ 4713577 w 7467600"/>
              <a:gd name="connsiteY306" fmla="*/ 5616803 h 6858000"/>
              <a:gd name="connsiteX307" fmla="*/ 3989559 w 7467600"/>
              <a:gd name="connsiteY307" fmla="*/ 6145945 h 6858000"/>
              <a:gd name="connsiteX308" fmla="*/ 3939824 w 7467600"/>
              <a:gd name="connsiteY308" fmla="*/ 6066900 h 6858000"/>
              <a:gd name="connsiteX309" fmla="*/ 4584537 w 7467600"/>
              <a:gd name="connsiteY309" fmla="*/ 5324826 h 6858000"/>
              <a:gd name="connsiteX310" fmla="*/ 5037105 w 7467600"/>
              <a:gd name="connsiteY310" fmla="*/ 5088765 h 6858000"/>
              <a:gd name="connsiteX311" fmla="*/ 5039930 w 7467600"/>
              <a:gd name="connsiteY311" fmla="*/ 5089585 h 6858000"/>
              <a:gd name="connsiteX312" fmla="*/ 5263764 w 7467600"/>
              <a:gd name="connsiteY312" fmla="*/ 4735525 h 6858000"/>
              <a:gd name="connsiteX313" fmla="*/ 4086300 w 7467600"/>
              <a:gd name="connsiteY313" fmla="*/ 4884599 h 6858000"/>
              <a:gd name="connsiteX314" fmla="*/ 4085485 w 7467600"/>
              <a:gd name="connsiteY314" fmla="*/ 4899070 h 6858000"/>
              <a:gd name="connsiteX315" fmla="*/ 3871915 w 7467600"/>
              <a:gd name="connsiteY315" fmla="*/ 5253645 h 6858000"/>
              <a:gd name="connsiteX316" fmla="*/ 3799374 w 7467600"/>
              <a:gd name="connsiteY316" fmla="*/ 5466127 h 6858000"/>
              <a:gd name="connsiteX317" fmla="*/ 3498850 w 7467600"/>
              <a:gd name="connsiteY317" fmla="*/ 6661888 h 6858000"/>
              <a:gd name="connsiteX318" fmla="*/ 3399216 w 7467600"/>
              <a:gd name="connsiteY318" fmla="*/ 6858000 h 6858000"/>
              <a:gd name="connsiteX319" fmla="*/ 3303688 w 7467600"/>
              <a:gd name="connsiteY319" fmla="*/ 6858000 h 6858000"/>
              <a:gd name="connsiteX320" fmla="*/ 3391774 w 7467600"/>
              <a:gd name="connsiteY320" fmla="*/ 6697181 h 6858000"/>
              <a:gd name="connsiteX321" fmla="*/ 3735540 w 7467600"/>
              <a:gd name="connsiteY321" fmla="*/ 5546923 h 6858000"/>
              <a:gd name="connsiteX322" fmla="*/ 3729438 w 7467600"/>
              <a:gd name="connsiteY322" fmla="*/ 5569058 h 6858000"/>
              <a:gd name="connsiteX323" fmla="*/ 3707782 w 7467600"/>
              <a:gd name="connsiteY323" fmla="*/ 5644908 h 6858000"/>
              <a:gd name="connsiteX324" fmla="*/ 3583827 w 7467600"/>
              <a:gd name="connsiteY324" fmla="*/ 6039215 h 6858000"/>
              <a:gd name="connsiteX325" fmla="*/ 3547861 w 7467600"/>
              <a:gd name="connsiteY325" fmla="*/ 6129609 h 6858000"/>
              <a:gd name="connsiteX326" fmla="*/ 3490905 w 7467600"/>
              <a:gd name="connsiteY326" fmla="*/ 6277660 h 6858000"/>
              <a:gd name="connsiteX327" fmla="*/ 3455859 w 7467600"/>
              <a:gd name="connsiteY327" fmla="*/ 6391301 h 6858000"/>
              <a:gd name="connsiteX328" fmla="*/ 3429112 w 7467600"/>
              <a:gd name="connsiteY328" fmla="*/ 6479469 h 6858000"/>
              <a:gd name="connsiteX329" fmla="*/ 3304862 w 7467600"/>
              <a:gd name="connsiteY329" fmla="*/ 6796476 h 6858000"/>
              <a:gd name="connsiteX330" fmla="*/ 3276071 w 7467600"/>
              <a:gd name="connsiteY330" fmla="*/ 6858000 h 6858000"/>
              <a:gd name="connsiteX331" fmla="*/ 3240805 w 7467600"/>
              <a:gd name="connsiteY331" fmla="*/ 6858000 h 6858000"/>
              <a:gd name="connsiteX332" fmla="*/ 3275917 w 7467600"/>
              <a:gd name="connsiteY332" fmla="*/ 6783192 h 6858000"/>
              <a:gd name="connsiteX333" fmla="*/ 3399358 w 7467600"/>
              <a:gd name="connsiteY333" fmla="*/ 6469011 h 6858000"/>
              <a:gd name="connsiteX334" fmla="*/ 3425650 w 7467600"/>
              <a:gd name="connsiteY334" fmla="*/ 6381333 h 6858000"/>
              <a:gd name="connsiteX335" fmla="*/ 3460661 w 7467600"/>
              <a:gd name="connsiteY335" fmla="*/ 6266763 h 6858000"/>
              <a:gd name="connsiteX336" fmla="*/ 3518021 w 7467600"/>
              <a:gd name="connsiteY336" fmla="*/ 6117298 h 6858000"/>
              <a:gd name="connsiteX337" fmla="*/ 3554035 w 7467600"/>
              <a:gd name="connsiteY337" fmla="*/ 6027832 h 6858000"/>
              <a:gd name="connsiteX338" fmla="*/ 3677174 w 7467600"/>
              <a:gd name="connsiteY338" fmla="*/ 5636351 h 6858000"/>
              <a:gd name="connsiteX339" fmla="*/ 3698819 w 7467600"/>
              <a:gd name="connsiteY339" fmla="*/ 5560503 h 6858000"/>
              <a:gd name="connsiteX340" fmla="*/ 3702094 w 7467600"/>
              <a:gd name="connsiteY340" fmla="*/ 5549194 h 6858000"/>
              <a:gd name="connsiteX341" fmla="*/ 3398355 w 7467600"/>
              <a:gd name="connsiteY341" fmla="*/ 6094603 h 6858000"/>
              <a:gd name="connsiteX342" fmla="*/ 3193941 w 7467600"/>
              <a:gd name="connsiteY342" fmla="*/ 6798775 h 6858000"/>
              <a:gd name="connsiteX343" fmla="*/ 3184140 w 7467600"/>
              <a:gd name="connsiteY343" fmla="*/ 6858000 h 6858000"/>
              <a:gd name="connsiteX344" fmla="*/ 3099978 w 7467600"/>
              <a:gd name="connsiteY344" fmla="*/ 6858000 h 6858000"/>
              <a:gd name="connsiteX345" fmla="*/ 3101556 w 7467600"/>
              <a:gd name="connsiteY345" fmla="*/ 6843337 h 6858000"/>
              <a:gd name="connsiteX346" fmla="*/ 3370162 w 7467600"/>
              <a:gd name="connsiteY346" fmla="*/ 5785550 h 6858000"/>
              <a:gd name="connsiteX347" fmla="*/ 3746477 w 7467600"/>
              <a:gd name="connsiteY347" fmla="*/ 5377889 h 6858000"/>
              <a:gd name="connsiteX348" fmla="*/ 3863399 w 7467600"/>
              <a:gd name="connsiteY348" fmla="*/ 5087257 h 6858000"/>
              <a:gd name="connsiteX349" fmla="*/ 3968712 w 7467600"/>
              <a:gd name="connsiteY349" fmla="*/ 4913989 h 6858000"/>
              <a:gd name="connsiteX350" fmla="*/ 2792390 w 7467600"/>
              <a:gd name="connsiteY350" fmla="*/ 5382974 h 6858000"/>
              <a:gd name="connsiteX351" fmla="*/ 2714982 w 7467600"/>
              <a:gd name="connsiteY351" fmla="*/ 5427051 h 6858000"/>
              <a:gd name="connsiteX352" fmla="*/ 2813361 w 7467600"/>
              <a:gd name="connsiteY352" fmla="*/ 6023912 h 6858000"/>
              <a:gd name="connsiteX353" fmla="*/ 2688430 w 7467600"/>
              <a:gd name="connsiteY353" fmla="*/ 6801564 h 6858000"/>
              <a:gd name="connsiteX354" fmla="*/ 2629626 w 7467600"/>
              <a:gd name="connsiteY354" fmla="*/ 6763394 h 6858000"/>
              <a:gd name="connsiteX355" fmla="*/ 2565328 w 7467600"/>
              <a:gd name="connsiteY355" fmla="*/ 5516399 h 6858000"/>
              <a:gd name="connsiteX356" fmla="*/ 1922999 w 7467600"/>
              <a:gd name="connsiteY356" fmla="*/ 5980343 h 6858000"/>
              <a:gd name="connsiteX357" fmla="*/ 1950261 w 7467600"/>
              <a:gd name="connsiteY357" fmla="*/ 6405858 h 6858000"/>
              <a:gd name="connsiteX358" fmla="*/ 2365554 w 7467600"/>
              <a:gd name="connsiteY358" fmla="*/ 6759107 h 6858000"/>
              <a:gd name="connsiteX359" fmla="*/ 2424142 w 7467600"/>
              <a:gd name="connsiteY359" fmla="*/ 6858000 h 6858000"/>
              <a:gd name="connsiteX360" fmla="*/ 2395994 w 7467600"/>
              <a:gd name="connsiteY360" fmla="*/ 6858000 h 6858000"/>
              <a:gd name="connsiteX361" fmla="*/ 2392863 w 7467600"/>
              <a:gd name="connsiteY361" fmla="*/ 6852964 h 6858000"/>
              <a:gd name="connsiteX362" fmla="*/ 2017589 w 7467600"/>
              <a:gd name="connsiteY362" fmla="*/ 6493982 h 6858000"/>
              <a:gd name="connsiteX363" fmla="*/ 2147336 w 7467600"/>
              <a:gd name="connsiteY363" fmla="*/ 6594052 h 6858000"/>
              <a:gd name="connsiteX364" fmla="*/ 2207047 w 7467600"/>
              <a:gd name="connsiteY364" fmla="*/ 6654540 h 6858000"/>
              <a:gd name="connsiteX365" fmla="*/ 2299106 w 7467600"/>
              <a:gd name="connsiteY365" fmla="*/ 6778931 h 6858000"/>
              <a:gd name="connsiteX366" fmla="*/ 2314430 w 7467600"/>
              <a:gd name="connsiteY366" fmla="*/ 6801144 h 6858000"/>
              <a:gd name="connsiteX367" fmla="*/ 2352406 w 7467600"/>
              <a:gd name="connsiteY367" fmla="*/ 6858000 h 6858000"/>
              <a:gd name="connsiteX368" fmla="*/ 2314492 w 7467600"/>
              <a:gd name="connsiteY368" fmla="*/ 6858000 h 6858000"/>
              <a:gd name="connsiteX369" fmla="*/ 2288095 w 7467600"/>
              <a:gd name="connsiteY369" fmla="*/ 6818030 h 6858000"/>
              <a:gd name="connsiteX370" fmla="*/ 2272768 w 7467600"/>
              <a:gd name="connsiteY370" fmla="*/ 6795822 h 6858000"/>
              <a:gd name="connsiteX371" fmla="*/ 2182715 w 7467600"/>
              <a:gd name="connsiteY371" fmla="*/ 6675071 h 6858000"/>
              <a:gd name="connsiteX372" fmla="*/ 2032061 w 7467600"/>
              <a:gd name="connsiteY372" fmla="*/ 6541380 h 6858000"/>
              <a:gd name="connsiteX373" fmla="*/ 2257220 w 7467600"/>
              <a:gd name="connsiteY373" fmla="*/ 6826257 h 6858000"/>
              <a:gd name="connsiteX374" fmla="*/ 2281324 w 7467600"/>
              <a:gd name="connsiteY374" fmla="*/ 6858000 h 6858000"/>
              <a:gd name="connsiteX375" fmla="*/ 2242860 w 7467600"/>
              <a:gd name="connsiteY375" fmla="*/ 6858000 h 6858000"/>
              <a:gd name="connsiteX376" fmla="*/ 2232818 w 7467600"/>
              <a:gd name="connsiteY376" fmla="*/ 6844926 h 6858000"/>
              <a:gd name="connsiteX377" fmla="*/ 1990172 w 7467600"/>
              <a:gd name="connsiteY377" fmla="*/ 6542121 h 6858000"/>
              <a:gd name="connsiteX378" fmla="*/ 2124090 w 7467600"/>
              <a:gd name="connsiteY378" fmla="*/ 6761017 h 6858000"/>
              <a:gd name="connsiteX379" fmla="*/ 2200380 w 7467600"/>
              <a:gd name="connsiteY379" fmla="*/ 6858000 h 6858000"/>
              <a:gd name="connsiteX380" fmla="*/ 2147507 w 7467600"/>
              <a:gd name="connsiteY380" fmla="*/ 6858000 h 6858000"/>
              <a:gd name="connsiteX381" fmla="*/ 2070668 w 7467600"/>
              <a:gd name="connsiteY381" fmla="*/ 6761520 h 6858000"/>
              <a:gd name="connsiteX382" fmla="*/ 1975142 w 7467600"/>
              <a:gd name="connsiteY382" fmla="*/ 6585570 h 6858000"/>
              <a:gd name="connsiteX383" fmla="*/ 2050035 w 7467600"/>
              <a:gd name="connsiteY383" fmla="*/ 6813345 h 6858000"/>
              <a:gd name="connsiteX384" fmla="*/ 2063025 w 7467600"/>
              <a:gd name="connsiteY384" fmla="*/ 6858000 h 6858000"/>
              <a:gd name="connsiteX385" fmla="*/ 2021675 w 7467600"/>
              <a:gd name="connsiteY385" fmla="*/ 6858000 h 6858000"/>
              <a:gd name="connsiteX386" fmla="*/ 2019308 w 7467600"/>
              <a:gd name="connsiteY386" fmla="*/ 6847118 h 6858000"/>
              <a:gd name="connsiteX387" fmla="*/ 1938835 w 7467600"/>
              <a:gd name="connsiteY387" fmla="*/ 6551160 h 6858000"/>
              <a:gd name="connsiteX388" fmla="*/ 1953230 w 7467600"/>
              <a:gd name="connsiteY388" fmla="*/ 6759699 h 6858000"/>
              <a:gd name="connsiteX389" fmla="*/ 1956763 w 7467600"/>
              <a:gd name="connsiteY389" fmla="*/ 6778191 h 6858000"/>
              <a:gd name="connsiteX390" fmla="*/ 1967925 w 7467600"/>
              <a:gd name="connsiteY390" fmla="*/ 6858000 h 6858000"/>
              <a:gd name="connsiteX391" fmla="*/ 1936622 w 7467600"/>
              <a:gd name="connsiteY391" fmla="*/ 6858000 h 6858000"/>
              <a:gd name="connsiteX392" fmla="*/ 1926261 w 7467600"/>
              <a:gd name="connsiteY392" fmla="*/ 6784064 h 6858000"/>
              <a:gd name="connsiteX393" fmla="*/ 1922724 w 7467600"/>
              <a:gd name="connsiteY393" fmla="*/ 6765577 h 6858000"/>
              <a:gd name="connsiteX394" fmla="*/ 1904650 w 7467600"/>
              <a:gd name="connsiteY394" fmla="*/ 6639616 h 6858000"/>
              <a:gd name="connsiteX395" fmla="*/ 1885273 w 7467600"/>
              <a:gd name="connsiteY395" fmla="*/ 6858000 h 6858000"/>
              <a:gd name="connsiteX396" fmla="*/ 1854363 w 7467600"/>
              <a:gd name="connsiteY396" fmla="*/ 6858000 h 6858000"/>
              <a:gd name="connsiteX397" fmla="*/ 1880391 w 7467600"/>
              <a:gd name="connsiteY397" fmla="*/ 6603796 h 6858000"/>
              <a:gd name="connsiteX398" fmla="*/ 1818273 w 7467600"/>
              <a:gd name="connsiteY398" fmla="*/ 6715729 h 6858000"/>
              <a:gd name="connsiteX399" fmla="*/ 1794691 w 7467600"/>
              <a:gd name="connsiteY399" fmla="*/ 6843239 h 6858000"/>
              <a:gd name="connsiteX400" fmla="*/ 1794914 w 7467600"/>
              <a:gd name="connsiteY400" fmla="*/ 6858000 h 6858000"/>
              <a:gd name="connsiteX401" fmla="*/ 1746128 w 7467600"/>
              <a:gd name="connsiteY401" fmla="*/ 6858000 h 6858000"/>
              <a:gd name="connsiteX402" fmla="*/ 1753934 w 7467600"/>
              <a:gd name="connsiteY402" fmla="*/ 6724796 h 6858000"/>
              <a:gd name="connsiteX403" fmla="*/ 1792053 w 7467600"/>
              <a:gd name="connsiteY403" fmla="*/ 6572396 h 6858000"/>
              <a:gd name="connsiteX404" fmla="*/ 1862248 w 7467600"/>
              <a:gd name="connsiteY404" fmla="*/ 6266397 h 6858000"/>
              <a:gd name="connsiteX405" fmla="*/ 1862250 w 7467600"/>
              <a:gd name="connsiteY405" fmla="*/ 6033531 h 6858000"/>
              <a:gd name="connsiteX406" fmla="*/ 1211999 w 7467600"/>
              <a:gd name="connsiteY406" fmla="*/ 6683610 h 6858000"/>
              <a:gd name="connsiteX407" fmla="*/ 1213266 w 7467600"/>
              <a:gd name="connsiteY407" fmla="*/ 6691947 h 6858000"/>
              <a:gd name="connsiteX408" fmla="*/ 1203370 w 7467600"/>
              <a:gd name="connsiteY408" fmla="*/ 6850676 h 6858000"/>
              <a:gd name="connsiteX409" fmla="*/ 1203671 w 7467600"/>
              <a:gd name="connsiteY409" fmla="*/ 6858000 h 6858000"/>
              <a:gd name="connsiteX410" fmla="*/ 1143180 w 7467600"/>
              <a:gd name="connsiteY410" fmla="*/ 6858000 h 6858000"/>
              <a:gd name="connsiteX411" fmla="*/ 1142176 w 7467600"/>
              <a:gd name="connsiteY411" fmla="*/ 6766045 h 6858000"/>
              <a:gd name="connsiteX412" fmla="*/ 1067484 w 7467600"/>
              <a:gd name="connsiteY412" fmla="*/ 6858000 h 6858000"/>
              <a:gd name="connsiteX413" fmla="*/ 953928 w 7467600"/>
              <a:gd name="connsiteY413" fmla="*/ 6858000 h 6858000"/>
              <a:gd name="connsiteX414" fmla="*/ 959715 w 7467600"/>
              <a:gd name="connsiteY414" fmla="*/ 6850185 h 6858000"/>
              <a:gd name="connsiteX415" fmla="*/ 1483788 w 7467600"/>
              <a:gd name="connsiteY415" fmla="*/ 6259174 h 6858000"/>
              <a:gd name="connsiteX416" fmla="*/ 1100671 w 7467600"/>
              <a:gd name="connsiteY416" fmla="*/ 6252137 h 6858000"/>
              <a:gd name="connsiteX417" fmla="*/ 1090144 w 7467600"/>
              <a:gd name="connsiteY417" fmla="*/ 6256748 h 6858000"/>
              <a:gd name="connsiteX418" fmla="*/ 1095872 w 7467600"/>
              <a:gd name="connsiteY418" fmla="*/ 6271892 h 6858000"/>
              <a:gd name="connsiteX419" fmla="*/ 262785 w 7467600"/>
              <a:gd name="connsiteY419" fmla="*/ 6845450 h 6858000"/>
              <a:gd name="connsiteX420" fmla="*/ 209968 w 7467600"/>
              <a:gd name="connsiteY420" fmla="*/ 6770713 h 6858000"/>
              <a:gd name="connsiteX421" fmla="*/ 873460 w 7467600"/>
              <a:gd name="connsiteY421" fmla="*/ 6253768 h 6858000"/>
              <a:gd name="connsiteX422" fmla="*/ 192686 w 7467600"/>
              <a:gd name="connsiteY422" fmla="*/ 5849257 h 6858000"/>
              <a:gd name="connsiteX423" fmla="*/ 4696 w 7467600"/>
              <a:gd name="connsiteY423" fmla="*/ 5697668 h 6858000"/>
              <a:gd name="connsiteX424" fmla="*/ 0 w 7467600"/>
              <a:gd name="connsiteY424" fmla="*/ 5689984 h 6858000"/>
              <a:gd name="connsiteX425" fmla="*/ 0 w 7467600"/>
              <a:gd name="connsiteY425" fmla="*/ 5513472 h 6858000"/>
              <a:gd name="connsiteX426" fmla="*/ 174101 w 7467600"/>
              <a:gd name="connsiteY426" fmla="*/ 5620277 h 6858000"/>
              <a:gd name="connsiteX427" fmla="*/ 891800 w 7467600"/>
              <a:gd name="connsiteY427" fmla="*/ 6036935 h 6858000"/>
              <a:gd name="connsiteX428" fmla="*/ 1072219 w 7467600"/>
              <a:gd name="connsiteY428" fmla="*/ 6169443 h 6858000"/>
              <a:gd name="connsiteX429" fmla="*/ 1074117 w 7467600"/>
              <a:gd name="connsiteY429" fmla="*/ 6170301 h 6858000"/>
              <a:gd name="connsiteX430" fmla="*/ 1083114 w 7467600"/>
              <a:gd name="connsiteY430" fmla="*/ 6174131 h 6858000"/>
              <a:gd name="connsiteX431" fmla="*/ 1543010 w 7467600"/>
              <a:gd name="connsiteY431" fmla="*/ 6191140 h 6858000"/>
              <a:gd name="connsiteX432" fmla="*/ 1551080 w 7467600"/>
              <a:gd name="connsiteY432" fmla="*/ 6195006 h 6858000"/>
              <a:gd name="connsiteX433" fmla="*/ 2345443 w 7467600"/>
              <a:gd name="connsiteY433" fmla="*/ 5549882 h 6858000"/>
              <a:gd name="connsiteX434" fmla="*/ 1721499 w 7467600"/>
              <a:gd name="connsiteY434" fmla="*/ 5599969 h 6858000"/>
              <a:gd name="connsiteX435" fmla="*/ 767716 w 7467600"/>
              <a:gd name="connsiteY435" fmla="*/ 5472768 h 6858000"/>
              <a:gd name="connsiteX436" fmla="*/ 722147 w 7467600"/>
              <a:gd name="connsiteY436" fmla="*/ 5393091 h 6858000"/>
              <a:gd name="connsiteX437" fmla="*/ 1485552 w 7467600"/>
              <a:gd name="connsiteY437" fmla="*/ 5313202 h 6858000"/>
              <a:gd name="connsiteX438" fmla="*/ 2143004 w 7467600"/>
              <a:gd name="connsiteY438" fmla="*/ 5402420 h 6858000"/>
              <a:gd name="connsiteX439" fmla="*/ 1933391 w 7467600"/>
              <a:gd name="connsiteY439" fmla="*/ 5156971 h 6858000"/>
              <a:gd name="connsiteX440" fmla="*/ 1827118 w 7467600"/>
              <a:gd name="connsiteY440" fmla="*/ 4968410 h 6858000"/>
              <a:gd name="connsiteX441" fmla="*/ 1837349 w 7467600"/>
              <a:gd name="connsiteY441" fmla="*/ 4956357 h 6858000"/>
              <a:gd name="connsiteX442" fmla="*/ 2162835 w 7467600"/>
              <a:gd name="connsiteY442" fmla="*/ 5187853 h 6858000"/>
              <a:gd name="connsiteX443" fmla="*/ 2257167 w 7467600"/>
              <a:gd name="connsiteY443" fmla="*/ 5462123 h 6858000"/>
              <a:gd name="connsiteX444" fmla="*/ 2261598 w 7467600"/>
              <a:gd name="connsiteY444" fmla="*/ 5467998 h 6858000"/>
              <a:gd name="connsiteX445" fmla="*/ 2437177 w 7467600"/>
              <a:gd name="connsiteY445" fmla="*/ 5479608 h 6858000"/>
              <a:gd name="connsiteX446" fmla="*/ 2445247 w 7467600"/>
              <a:gd name="connsiteY446" fmla="*/ 5483476 h 6858000"/>
              <a:gd name="connsiteX447" fmla="*/ 2743626 w 7467600"/>
              <a:gd name="connsiteY447" fmla="*/ 5304819 h 6858000"/>
              <a:gd name="connsiteX448" fmla="*/ 3048102 w 7467600"/>
              <a:gd name="connsiteY448" fmla="*/ 5150595 h 6858000"/>
              <a:gd name="connsiteX449" fmla="*/ 1799414 w 7467600"/>
              <a:gd name="connsiteY449" fmla="*/ 4694732 h 6858000"/>
              <a:gd name="connsiteX450" fmla="*/ 1771735 w 7467600"/>
              <a:gd name="connsiteY450" fmla="*/ 4619929 h 6858000"/>
              <a:gd name="connsiteX451" fmla="*/ 3104273 w 7467600"/>
              <a:gd name="connsiteY451" fmla="*/ 5076159 h 6858000"/>
              <a:gd name="connsiteX452" fmla="*/ 3113245 w 7467600"/>
              <a:gd name="connsiteY452" fmla="*/ 5090705 h 6858000"/>
              <a:gd name="connsiteX453" fmla="*/ 3126294 w 7467600"/>
              <a:gd name="connsiteY453" fmla="*/ 5114400 h 6858000"/>
              <a:gd name="connsiteX454" fmla="*/ 3937433 w 7467600"/>
              <a:gd name="connsiteY454" fmla="*/ 4830473 h 6858000"/>
              <a:gd name="connsiteX455" fmla="*/ 3590475 w 7467600"/>
              <a:gd name="connsiteY455" fmla="*/ 4597974 h 6858000"/>
              <a:gd name="connsiteX456" fmla="*/ 3100264 w 7467600"/>
              <a:gd name="connsiteY456" fmla="*/ 4579845 h 6858000"/>
              <a:gd name="connsiteX457" fmla="*/ 2183576 w 7467600"/>
              <a:gd name="connsiteY457" fmla="*/ 4227150 h 6858000"/>
              <a:gd name="connsiteX458" fmla="*/ 2151029 w 7467600"/>
              <a:gd name="connsiteY458" fmla="*/ 4146947 h 6858000"/>
              <a:gd name="connsiteX459" fmla="*/ 3563434 w 7467600"/>
              <a:gd name="connsiteY459" fmla="*/ 4469115 h 6858000"/>
              <a:gd name="connsiteX460" fmla="*/ 3177952 w 7467600"/>
              <a:gd name="connsiteY460" fmla="*/ 3657386 h 6858000"/>
              <a:gd name="connsiteX461" fmla="*/ 3189263 w 7467600"/>
              <a:gd name="connsiteY461" fmla="*/ 3625726 h 6858000"/>
              <a:gd name="connsiteX462" fmla="*/ 3560912 w 7467600"/>
              <a:gd name="connsiteY462" fmla="*/ 4079863 h 6858000"/>
              <a:gd name="connsiteX463" fmla="*/ 3626636 w 7467600"/>
              <a:gd name="connsiteY463" fmla="*/ 4512230 h 6858000"/>
              <a:gd name="connsiteX464" fmla="*/ 3653088 w 7467600"/>
              <a:gd name="connsiteY464" fmla="*/ 4521417 h 6858000"/>
              <a:gd name="connsiteX465" fmla="*/ 3988128 w 7467600"/>
              <a:gd name="connsiteY465" fmla="*/ 4817267 h 6858000"/>
              <a:gd name="connsiteX466" fmla="*/ 4830582 w 7467600"/>
              <a:gd name="connsiteY466" fmla="*/ 4676000 h 6858000"/>
              <a:gd name="connsiteX467" fmla="*/ 4830100 w 7467600"/>
              <a:gd name="connsiteY467" fmla="*/ 4675554 h 6858000"/>
              <a:gd name="connsiteX468" fmla="*/ 4036318 w 7467600"/>
              <a:gd name="connsiteY468" fmla="*/ 4147013 h 6858000"/>
              <a:gd name="connsiteX469" fmla="*/ 3432098 w 7467600"/>
              <a:gd name="connsiteY469" fmla="*/ 3537312 h 6858000"/>
              <a:gd name="connsiteX470" fmla="*/ 3446761 w 7467600"/>
              <a:gd name="connsiteY470" fmla="*/ 3461278 h 6858000"/>
              <a:gd name="connsiteX471" fmla="*/ 4419733 w 7467600"/>
              <a:gd name="connsiteY471" fmla="*/ 3963555 h 6858000"/>
              <a:gd name="connsiteX472" fmla="*/ 4781371 w 7467600"/>
              <a:gd name="connsiteY472" fmla="*/ 4458604 h 6858000"/>
              <a:gd name="connsiteX473" fmla="*/ 4780440 w 7467600"/>
              <a:gd name="connsiteY473" fmla="*/ 4470290 h 6858000"/>
              <a:gd name="connsiteX474" fmla="*/ 4898954 w 7467600"/>
              <a:gd name="connsiteY474" fmla="*/ 4662092 h 6858000"/>
              <a:gd name="connsiteX475" fmla="*/ 4900699 w 7467600"/>
              <a:gd name="connsiteY475" fmla="*/ 4670867 h 6858000"/>
              <a:gd name="connsiteX476" fmla="*/ 5714511 w 7467600"/>
              <a:gd name="connsiteY476" fmla="*/ 4663483 h 6858000"/>
              <a:gd name="connsiteX477" fmla="*/ 5464793 w 7467600"/>
              <a:gd name="connsiteY477" fmla="*/ 4393556 h 6858000"/>
              <a:gd name="connsiteX478" fmla="*/ 5461897 w 7467600"/>
              <a:gd name="connsiteY478" fmla="*/ 4390879 h 6858000"/>
              <a:gd name="connsiteX479" fmla="*/ 4294126 w 7467600"/>
              <a:gd name="connsiteY479" fmla="*/ 3303048 h 6858000"/>
              <a:gd name="connsiteX480" fmla="*/ 4305321 w 7467600"/>
              <a:gd name="connsiteY480" fmla="*/ 3256953 h 6858000"/>
              <a:gd name="connsiteX481" fmla="*/ 4949299 w 7467600"/>
              <a:gd name="connsiteY481" fmla="*/ 3766336 h 6858000"/>
              <a:gd name="connsiteX482" fmla="*/ 5291452 w 7467600"/>
              <a:gd name="connsiteY482" fmla="*/ 4076801 h 6858000"/>
              <a:gd name="connsiteX483" fmla="*/ 5434998 w 7467600"/>
              <a:gd name="connsiteY483" fmla="*/ 4254100 h 6858000"/>
              <a:gd name="connsiteX484" fmla="*/ 5351015 w 7467600"/>
              <a:gd name="connsiteY484" fmla="*/ 3760989 h 6858000"/>
              <a:gd name="connsiteX485" fmla="*/ 5413780 w 7467600"/>
              <a:gd name="connsiteY485" fmla="*/ 2966265 h 6858000"/>
              <a:gd name="connsiteX486" fmla="*/ 5425627 w 7467600"/>
              <a:gd name="connsiteY486" fmla="*/ 2954192 h 6858000"/>
              <a:gd name="connsiteX487" fmla="*/ 6604735 w 7467600"/>
              <a:gd name="connsiteY487" fmla="*/ 2041381 h 6858000"/>
              <a:gd name="connsiteX488" fmla="*/ 7204487 w 7467600"/>
              <a:gd name="connsiteY488" fmla="*/ 2742112 h 6858000"/>
              <a:gd name="connsiteX489" fmla="*/ 7131592 w 7467600"/>
              <a:gd name="connsiteY489" fmla="*/ 2672096 h 6858000"/>
              <a:gd name="connsiteX490" fmla="*/ 6996344 w 7467600"/>
              <a:gd name="connsiteY490" fmla="*/ 2518310 h 6858000"/>
              <a:gd name="connsiteX491" fmla="*/ 6735495 w 7467600"/>
              <a:gd name="connsiteY491" fmla="*/ 2196890 h 6858000"/>
              <a:gd name="connsiteX492" fmla="*/ 6721901 w 7467600"/>
              <a:gd name="connsiteY492" fmla="*/ 2179274 h 6858000"/>
              <a:gd name="connsiteX493" fmla="*/ 6604735 w 7467600"/>
              <a:gd name="connsiteY493" fmla="*/ 2041381 h 6858000"/>
              <a:gd name="connsiteX494" fmla="*/ 6591670 w 7467600"/>
              <a:gd name="connsiteY494" fmla="*/ 1988277 h 6858000"/>
              <a:gd name="connsiteX495" fmla="*/ 6747349 w 7467600"/>
              <a:gd name="connsiteY495" fmla="*/ 2160069 h 6858000"/>
              <a:gd name="connsiteX496" fmla="*/ 6760943 w 7467600"/>
              <a:gd name="connsiteY496" fmla="*/ 2177686 h 6858000"/>
              <a:gd name="connsiteX497" fmla="*/ 7021065 w 7467600"/>
              <a:gd name="connsiteY497" fmla="*/ 2498102 h 6858000"/>
              <a:gd name="connsiteX498" fmla="*/ 7155223 w 7467600"/>
              <a:gd name="connsiteY498" fmla="*/ 2650386 h 6858000"/>
              <a:gd name="connsiteX499" fmla="*/ 7203167 w 7467600"/>
              <a:gd name="connsiteY499" fmla="*/ 2697288 h 6858000"/>
              <a:gd name="connsiteX500" fmla="*/ 6937703 w 7467600"/>
              <a:gd name="connsiteY500" fmla="*/ 2321981 h 6858000"/>
              <a:gd name="connsiteX501" fmla="*/ 6591670 w 7467600"/>
              <a:gd name="connsiteY501" fmla="*/ 1988277 h 6858000"/>
              <a:gd name="connsiteX502" fmla="*/ 5798671 w 7467600"/>
              <a:gd name="connsiteY502" fmla="*/ 1981601 h 6858000"/>
              <a:gd name="connsiteX503" fmla="*/ 5754709 w 7467600"/>
              <a:gd name="connsiteY503" fmla="*/ 2071454 h 6858000"/>
              <a:gd name="connsiteX504" fmla="*/ 5763044 w 7467600"/>
              <a:gd name="connsiteY504" fmla="*/ 2842206 h 6858000"/>
              <a:gd name="connsiteX505" fmla="*/ 5764974 w 7467600"/>
              <a:gd name="connsiteY505" fmla="*/ 2799609 h 6858000"/>
              <a:gd name="connsiteX506" fmla="*/ 5767665 w 7467600"/>
              <a:gd name="connsiteY506" fmla="*/ 2666409 h 6858000"/>
              <a:gd name="connsiteX507" fmla="*/ 5763055 w 7467600"/>
              <a:gd name="connsiteY507" fmla="*/ 2579705 h 6858000"/>
              <a:gd name="connsiteX508" fmla="*/ 5758079 w 7467600"/>
              <a:gd name="connsiteY508" fmla="*/ 2492508 h 6858000"/>
              <a:gd name="connsiteX509" fmla="*/ 5779325 w 7467600"/>
              <a:gd name="connsiteY509" fmla="*/ 2197069 h 6858000"/>
              <a:gd name="connsiteX510" fmla="*/ 5798671 w 7467600"/>
              <a:gd name="connsiteY510" fmla="*/ 1981601 h 6858000"/>
              <a:gd name="connsiteX511" fmla="*/ 5829202 w 7467600"/>
              <a:gd name="connsiteY511" fmla="*/ 1971679 h 6858000"/>
              <a:gd name="connsiteX512" fmla="*/ 5809558 w 7467600"/>
              <a:gd name="connsiteY512" fmla="*/ 2198043 h 6858000"/>
              <a:gd name="connsiteX513" fmla="*/ 5788653 w 7467600"/>
              <a:gd name="connsiteY513" fmla="*/ 2489430 h 6858000"/>
              <a:gd name="connsiteX514" fmla="*/ 5793439 w 7467600"/>
              <a:gd name="connsiteY514" fmla="*/ 2575235 h 6858000"/>
              <a:gd name="connsiteX515" fmla="*/ 5796837 w 7467600"/>
              <a:gd name="connsiteY515" fmla="*/ 2637633 h 6858000"/>
              <a:gd name="connsiteX516" fmla="*/ 5818614 w 7467600"/>
              <a:gd name="connsiteY516" fmla="*/ 2473055 h 6858000"/>
              <a:gd name="connsiteX517" fmla="*/ 5829202 w 7467600"/>
              <a:gd name="connsiteY517" fmla="*/ 1971679 h 6858000"/>
              <a:gd name="connsiteX518" fmla="*/ 5911389 w 7467600"/>
              <a:gd name="connsiteY518" fmla="*/ 1898371 h 6858000"/>
              <a:gd name="connsiteX519" fmla="*/ 6237627 w 7467600"/>
              <a:gd name="connsiteY519" fmla="*/ 2231921 h 6858000"/>
              <a:gd name="connsiteX520" fmla="*/ 5911389 w 7467600"/>
              <a:gd name="connsiteY520" fmla="*/ 1898371 h 6858000"/>
              <a:gd name="connsiteX521" fmla="*/ 6944437 w 7467600"/>
              <a:gd name="connsiteY521" fmla="*/ 1575402 h 6858000"/>
              <a:gd name="connsiteX522" fmla="*/ 6304730 w 7467600"/>
              <a:gd name="connsiteY522" fmla="*/ 1766654 h 6858000"/>
              <a:gd name="connsiteX523" fmla="*/ 6944437 w 7467600"/>
              <a:gd name="connsiteY523" fmla="*/ 1575402 h 6858000"/>
              <a:gd name="connsiteX524" fmla="*/ 7019523 w 7467600"/>
              <a:gd name="connsiteY524" fmla="*/ 1519450 h 6858000"/>
              <a:gd name="connsiteX525" fmla="*/ 6298091 w 7467600"/>
              <a:gd name="connsiteY525" fmla="*/ 1737122 h 6858000"/>
              <a:gd name="connsiteX526" fmla="*/ 7019523 w 7467600"/>
              <a:gd name="connsiteY526" fmla="*/ 1519450 h 6858000"/>
              <a:gd name="connsiteX527" fmla="*/ 2399523 w 7467600"/>
              <a:gd name="connsiteY527" fmla="*/ 1428234 h 6858000"/>
              <a:gd name="connsiteX528" fmla="*/ 2224982 w 7467600"/>
              <a:gd name="connsiteY528" fmla="*/ 1826201 h 6858000"/>
              <a:gd name="connsiteX529" fmla="*/ 2096099 w 7467600"/>
              <a:gd name="connsiteY529" fmla="*/ 2345900 h 6858000"/>
              <a:gd name="connsiteX530" fmla="*/ 2283317 w 7467600"/>
              <a:gd name="connsiteY530" fmla="*/ 1796925 h 6858000"/>
              <a:gd name="connsiteX531" fmla="*/ 2399523 w 7467600"/>
              <a:gd name="connsiteY531" fmla="*/ 1428234 h 6858000"/>
              <a:gd name="connsiteX532" fmla="*/ 2448558 w 7467600"/>
              <a:gd name="connsiteY532" fmla="*/ 1373435 h 6858000"/>
              <a:gd name="connsiteX533" fmla="*/ 2312521 w 7467600"/>
              <a:gd name="connsiteY533" fmla="*/ 1806140 h 6858000"/>
              <a:gd name="connsiteX534" fmla="*/ 2127533 w 7467600"/>
              <a:gd name="connsiteY534" fmla="*/ 2348380 h 6858000"/>
              <a:gd name="connsiteX535" fmla="*/ 2358080 w 7467600"/>
              <a:gd name="connsiteY535" fmla="*/ 1866134 h 6858000"/>
              <a:gd name="connsiteX536" fmla="*/ 2407436 w 7467600"/>
              <a:gd name="connsiteY536" fmla="*/ 1651070 h 6858000"/>
              <a:gd name="connsiteX537" fmla="*/ 2448558 w 7467600"/>
              <a:gd name="connsiteY537" fmla="*/ 1373435 h 6858000"/>
              <a:gd name="connsiteX538" fmla="*/ 278707 w 7467600"/>
              <a:gd name="connsiteY538" fmla="*/ 1352270 h 6858000"/>
              <a:gd name="connsiteX539" fmla="*/ 321570 w 7467600"/>
              <a:gd name="connsiteY539" fmla="*/ 1861610 h 6858000"/>
              <a:gd name="connsiteX540" fmla="*/ 294281 w 7467600"/>
              <a:gd name="connsiteY540" fmla="*/ 1440658 h 6858000"/>
              <a:gd name="connsiteX541" fmla="*/ 278707 w 7467600"/>
              <a:gd name="connsiteY541" fmla="*/ 1352270 h 6858000"/>
              <a:gd name="connsiteX542" fmla="*/ 1423821 w 7467600"/>
              <a:gd name="connsiteY542" fmla="*/ 1351958 h 6858000"/>
              <a:gd name="connsiteX543" fmla="*/ 1638521 w 7467600"/>
              <a:gd name="connsiteY543" fmla="*/ 1908470 h 6858000"/>
              <a:gd name="connsiteX544" fmla="*/ 1754199 w 7467600"/>
              <a:gd name="connsiteY544" fmla="*/ 2149284 h 6858000"/>
              <a:gd name="connsiteX545" fmla="*/ 1908359 w 7467600"/>
              <a:gd name="connsiteY545" fmla="*/ 2364988 h 6858000"/>
              <a:gd name="connsiteX546" fmla="*/ 1647661 w 7467600"/>
              <a:gd name="connsiteY546" fmla="*/ 1825945 h 6858000"/>
              <a:gd name="connsiteX547" fmla="*/ 1423821 w 7467600"/>
              <a:gd name="connsiteY547" fmla="*/ 1351958 h 6858000"/>
              <a:gd name="connsiteX548" fmla="*/ 1431890 w 7467600"/>
              <a:gd name="connsiteY548" fmla="*/ 1306475 h 6858000"/>
              <a:gd name="connsiteX549" fmla="*/ 1507597 w 7467600"/>
              <a:gd name="connsiteY549" fmla="*/ 1446132 h 6858000"/>
              <a:gd name="connsiteX550" fmla="*/ 1674586 w 7467600"/>
              <a:gd name="connsiteY550" fmla="*/ 1813832 h 6858000"/>
              <a:gd name="connsiteX551" fmla="*/ 1815950 w 7467600"/>
              <a:gd name="connsiteY551" fmla="*/ 2128564 h 6858000"/>
              <a:gd name="connsiteX552" fmla="*/ 1984242 w 7467600"/>
              <a:gd name="connsiteY552" fmla="*/ 2430829 h 6858000"/>
              <a:gd name="connsiteX553" fmla="*/ 2014023 w 7467600"/>
              <a:gd name="connsiteY553" fmla="*/ 2450995 h 6858000"/>
              <a:gd name="connsiteX554" fmla="*/ 1747337 w 7467600"/>
              <a:gd name="connsiteY554" fmla="*/ 1855264 h 6858000"/>
              <a:gd name="connsiteX555" fmla="*/ 1533749 w 7467600"/>
              <a:gd name="connsiteY555" fmla="*/ 1478656 h 6858000"/>
              <a:gd name="connsiteX556" fmla="*/ 1431890 w 7467600"/>
              <a:gd name="connsiteY556" fmla="*/ 1306475 h 6858000"/>
              <a:gd name="connsiteX557" fmla="*/ 5052692 w 7467600"/>
              <a:gd name="connsiteY557" fmla="*/ 1292994 h 6858000"/>
              <a:gd name="connsiteX558" fmla="*/ 5200661 w 7467600"/>
              <a:gd name="connsiteY558" fmla="*/ 1635186 h 6858000"/>
              <a:gd name="connsiteX559" fmla="*/ 5297138 w 7467600"/>
              <a:gd name="connsiteY559" fmla="*/ 1906351 h 6858000"/>
              <a:gd name="connsiteX560" fmla="*/ 5052692 w 7467600"/>
              <a:gd name="connsiteY560" fmla="*/ 1292994 h 6858000"/>
              <a:gd name="connsiteX561" fmla="*/ 5009948 w 7467600"/>
              <a:gd name="connsiteY561" fmla="*/ 1273619 h 6858000"/>
              <a:gd name="connsiteX562" fmla="*/ 5121777 w 7467600"/>
              <a:gd name="connsiteY562" fmla="*/ 1654213 h 6858000"/>
              <a:gd name="connsiteX563" fmla="*/ 5293545 w 7467600"/>
              <a:gd name="connsiteY563" fmla="*/ 2072247 h 6858000"/>
              <a:gd name="connsiteX564" fmla="*/ 5294042 w 7467600"/>
              <a:gd name="connsiteY564" fmla="*/ 2065019 h 6858000"/>
              <a:gd name="connsiteX565" fmla="*/ 5171936 w 7467600"/>
              <a:gd name="connsiteY565" fmla="*/ 1647613 h 6858000"/>
              <a:gd name="connsiteX566" fmla="*/ 5009948 w 7467600"/>
              <a:gd name="connsiteY566" fmla="*/ 1273619 h 6858000"/>
              <a:gd name="connsiteX567" fmla="*/ 655236 w 7467600"/>
              <a:gd name="connsiteY567" fmla="*/ 1268632 h 6858000"/>
              <a:gd name="connsiteX568" fmla="*/ 839521 w 7467600"/>
              <a:gd name="connsiteY568" fmla="*/ 1685315 h 6858000"/>
              <a:gd name="connsiteX569" fmla="*/ 1109416 w 7467600"/>
              <a:gd name="connsiteY569" fmla="*/ 2061663 h 6858000"/>
              <a:gd name="connsiteX570" fmla="*/ 1298300 w 7467600"/>
              <a:gd name="connsiteY570" fmla="*/ 2247742 h 6858000"/>
              <a:gd name="connsiteX571" fmla="*/ 1125871 w 7467600"/>
              <a:gd name="connsiteY571" fmla="*/ 1989513 h 6858000"/>
              <a:gd name="connsiteX572" fmla="*/ 981574 w 7467600"/>
              <a:gd name="connsiteY572" fmla="*/ 1783157 h 6858000"/>
              <a:gd name="connsiteX573" fmla="*/ 922198 w 7467600"/>
              <a:gd name="connsiteY573" fmla="*/ 1677437 h 6858000"/>
              <a:gd name="connsiteX574" fmla="*/ 869293 w 7467600"/>
              <a:gd name="connsiteY574" fmla="*/ 1583214 h 6858000"/>
              <a:gd name="connsiteX575" fmla="*/ 751431 w 7467600"/>
              <a:gd name="connsiteY575" fmla="*/ 1405731 h 6858000"/>
              <a:gd name="connsiteX576" fmla="*/ 655236 w 7467600"/>
              <a:gd name="connsiteY576" fmla="*/ 1268632 h 6858000"/>
              <a:gd name="connsiteX577" fmla="*/ 6516292 w 7467600"/>
              <a:gd name="connsiteY577" fmla="*/ 1263064 h 6858000"/>
              <a:gd name="connsiteX578" fmla="*/ 5736320 w 7467600"/>
              <a:gd name="connsiteY578" fmla="*/ 1501803 h 6858000"/>
              <a:gd name="connsiteX579" fmla="*/ 6516292 w 7467600"/>
              <a:gd name="connsiteY579" fmla="*/ 1263064 h 6858000"/>
              <a:gd name="connsiteX580" fmla="*/ 291466 w 7467600"/>
              <a:gd name="connsiteY580" fmla="*/ 1250369 h 6858000"/>
              <a:gd name="connsiteX581" fmla="*/ 323180 w 7467600"/>
              <a:gd name="connsiteY581" fmla="*/ 1435283 h 6858000"/>
              <a:gd name="connsiteX582" fmla="*/ 349381 w 7467600"/>
              <a:gd name="connsiteY582" fmla="*/ 1875041 h 6858000"/>
              <a:gd name="connsiteX583" fmla="*/ 374363 w 7467600"/>
              <a:gd name="connsiteY583" fmla="*/ 1506494 h 6858000"/>
              <a:gd name="connsiteX584" fmla="*/ 302168 w 7467600"/>
              <a:gd name="connsiteY584" fmla="*/ 1274495 h 6858000"/>
              <a:gd name="connsiteX585" fmla="*/ 291466 w 7467600"/>
              <a:gd name="connsiteY585" fmla="*/ 1250369 h 6858000"/>
              <a:gd name="connsiteX586" fmla="*/ 678222 w 7467600"/>
              <a:gd name="connsiteY586" fmla="*/ 1248670 h 6858000"/>
              <a:gd name="connsiteX587" fmla="*/ 775536 w 7467600"/>
              <a:gd name="connsiteY587" fmla="*/ 1388015 h 6858000"/>
              <a:gd name="connsiteX588" fmla="*/ 894529 w 7467600"/>
              <a:gd name="connsiteY588" fmla="*/ 1567739 h 6858000"/>
              <a:gd name="connsiteX589" fmla="*/ 948000 w 7467600"/>
              <a:gd name="connsiteY589" fmla="*/ 1663088 h 6858000"/>
              <a:gd name="connsiteX590" fmla="*/ 1006812 w 7467600"/>
              <a:gd name="connsiteY590" fmla="*/ 1767683 h 6858000"/>
              <a:gd name="connsiteX591" fmla="*/ 1149133 w 7467600"/>
              <a:gd name="connsiteY591" fmla="*/ 1971513 h 6858000"/>
              <a:gd name="connsiteX592" fmla="*/ 1333952 w 7467600"/>
              <a:gd name="connsiteY592" fmla="*/ 2251620 h 6858000"/>
              <a:gd name="connsiteX593" fmla="*/ 1337329 w 7467600"/>
              <a:gd name="connsiteY593" fmla="*/ 2258350 h 6858000"/>
              <a:gd name="connsiteX594" fmla="*/ 1014726 w 7467600"/>
              <a:gd name="connsiteY594" fmla="*/ 1615556 h 6858000"/>
              <a:gd name="connsiteX595" fmla="*/ 678222 w 7467600"/>
              <a:gd name="connsiteY595" fmla="*/ 1248670 h 6858000"/>
              <a:gd name="connsiteX596" fmla="*/ 6691602 w 7467600"/>
              <a:gd name="connsiteY596" fmla="*/ 1140573 h 6858000"/>
              <a:gd name="connsiteX597" fmla="*/ 6571100 w 7467600"/>
              <a:gd name="connsiteY597" fmla="*/ 1183662 h 6858000"/>
              <a:gd name="connsiteX598" fmla="*/ 6241687 w 7467600"/>
              <a:gd name="connsiteY598" fmla="*/ 1257600 h 6858000"/>
              <a:gd name="connsiteX599" fmla="*/ 5693009 w 7467600"/>
              <a:gd name="connsiteY599" fmla="*/ 1478256 h 6858000"/>
              <a:gd name="connsiteX600" fmla="*/ 6548420 w 7467600"/>
              <a:gd name="connsiteY600" fmla="*/ 1214599 h 6858000"/>
              <a:gd name="connsiteX601" fmla="*/ 6605473 w 7467600"/>
              <a:gd name="connsiteY601" fmla="*/ 1184686 h 6858000"/>
              <a:gd name="connsiteX602" fmla="*/ 6691602 w 7467600"/>
              <a:gd name="connsiteY602" fmla="*/ 1140573 h 6858000"/>
              <a:gd name="connsiteX603" fmla="*/ 4002475 w 7467600"/>
              <a:gd name="connsiteY603" fmla="*/ 1037802 h 6858000"/>
              <a:gd name="connsiteX604" fmla="*/ 4000324 w 7467600"/>
              <a:gd name="connsiteY604" fmla="*/ 1039362 h 6858000"/>
              <a:gd name="connsiteX605" fmla="*/ 4002862 w 7467600"/>
              <a:gd name="connsiteY605" fmla="*/ 1042866 h 6858000"/>
              <a:gd name="connsiteX606" fmla="*/ 4002475 w 7467600"/>
              <a:gd name="connsiteY606" fmla="*/ 1037802 h 6858000"/>
              <a:gd name="connsiteX607" fmla="*/ 506322 w 7467600"/>
              <a:gd name="connsiteY607" fmla="*/ 1020997 h 6858000"/>
              <a:gd name="connsiteX608" fmla="*/ 533068 w 7467600"/>
              <a:gd name="connsiteY608" fmla="*/ 1029409 h 6858000"/>
              <a:gd name="connsiteX609" fmla="*/ 1232525 w 7467600"/>
              <a:gd name="connsiteY609" fmla="*/ 1804675 h 6858000"/>
              <a:gd name="connsiteX610" fmla="*/ 1388858 w 7467600"/>
              <a:gd name="connsiteY610" fmla="*/ 2368011 h 6858000"/>
              <a:gd name="connsiteX611" fmla="*/ 1384098 w 7467600"/>
              <a:gd name="connsiteY611" fmla="*/ 2378125 h 6858000"/>
              <a:gd name="connsiteX612" fmla="*/ 1425393 w 7467600"/>
              <a:gd name="connsiteY612" fmla="*/ 2589124 h 6858000"/>
              <a:gd name="connsiteX613" fmla="*/ 1424001 w 7467600"/>
              <a:gd name="connsiteY613" fmla="*/ 2597541 h 6858000"/>
              <a:gd name="connsiteX614" fmla="*/ 2152729 w 7467600"/>
              <a:gd name="connsiteY614" fmla="*/ 2864487 h 6858000"/>
              <a:gd name="connsiteX615" fmla="*/ 2020609 w 7467600"/>
              <a:gd name="connsiteY615" fmla="*/ 2539671 h 6858000"/>
              <a:gd name="connsiteX616" fmla="*/ 2018920 w 7467600"/>
              <a:gd name="connsiteY616" fmla="*/ 2536309 h 6858000"/>
              <a:gd name="connsiteX617" fmla="*/ 1342441 w 7467600"/>
              <a:gd name="connsiteY617" fmla="*/ 1173017 h 6858000"/>
              <a:gd name="connsiteX618" fmla="*/ 1367925 w 7467600"/>
              <a:gd name="connsiteY618" fmla="*/ 1135648 h 6858000"/>
              <a:gd name="connsiteX619" fmla="*/ 1771401 w 7467600"/>
              <a:gd name="connsiteY619" fmla="*/ 1806673 h 6858000"/>
              <a:gd name="connsiteX620" fmla="*/ 1972385 w 7467600"/>
              <a:gd name="connsiteY620" fmla="*/ 2198735 h 6858000"/>
              <a:gd name="connsiteX621" fmla="*/ 2040892 w 7467600"/>
              <a:gd name="connsiteY621" fmla="*/ 2405205 h 6858000"/>
              <a:gd name="connsiteX622" fmla="*/ 2131689 w 7467600"/>
              <a:gd name="connsiteY622" fmla="*/ 1936926 h 6858000"/>
              <a:gd name="connsiteX623" fmla="*/ 2454820 w 7467600"/>
              <a:gd name="connsiteY623" fmla="*/ 1248808 h 6858000"/>
              <a:gd name="connsiteX624" fmla="*/ 2492512 w 7467600"/>
              <a:gd name="connsiteY624" fmla="*/ 1302920 h 6858000"/>
              <a:gd name="connsiteX625" fmla="*/ 2081216 w 7467600"/>
              <a:gd name="connsiteY625" fmla="*/ 2527513 h 6858000"/>
              <a:gd name="connsiteX626" fmla="*/ 2081211 w 7467600"/>
              <a:gd name="connsiteY626" fmla="*/ 2528916 h 6858000"/>
              <a:gd name="connsiteX627" fmla="*/ 2199067 w 7467600"/>
              <a:gd name="connsiteY627" fmla="*/ 2884061 h 6858000"/>
              <a:gd name="connsiteX628" fmla="*/ 3192586 w 7467600"/>
              <a:gd name="connsiteY628" fmla="*/ 3411496 h 6858000"/>
              <a:gd name="connsiteX629" fmla="*/ 3182620 w 7467600"/>
              <a:gd name="connsiteY629" fmla="*/ 3483279 h 6858000"/>
              <a:gd name="connsiteX630" fmla="*/ 2435119 w 7467600"/>
              <a:gd name="connsiteY630" fmla="*/ 3080173 h 6858000"/>
              <a:gd name="connsiteX631" fmla="*/ 2410152 w 7467600"/>
              <a:gd name="connsiteY631" fmla="*/ 3063751 h 6858000"/>
              <a:gd name="connsiteX632" fmla="*/ 2408099 w 7467600"/>
              <a:gd name="connsiteY632" fmla="*/ 3064403 h 6858000"/>
              <a:gd name="connsiteX633" fmla="*/ 2407218 w 7467600"/>
              <a:gd name="connsiteY633" fmla="*/ 3070324 h 6858000"/>
              <a:gd name="connsiteX634" fmla="*/ 2380138 w 7467600"/>
              <a:gd name="connsiteY634" fmla="*/ 3099341 h 6858000"/>
              <a:gd name="connsiteX635" fmla="*/ 1765923 w 7467600"/>
              <a:gd name="connsiteY635" fmla="*/ 3581043 h 6858000"/>
              <a:gd name="connsiteX636" fmla="*/ 1702258 w 7467600"/>
              <a:gd name="connsiteY636" fmla="*/ 3612286 h 6858000"/>
              <a:gd name="connsiteX637" fmla="*/ 1538370 w 7467600"/>
              <a:gd name="connsiteY637" fmla="*/ 3811804 h 6858000"/>
              <a:gd name="connsiteX638" fmla="*/ 542867 w 7467600"/>
              <a:gd name="connsiteY638" fmla="*/ 4944092 h 6858000"/>
              <a:gd name="connsiteX639" fmla="*/ 515800 w 7467600"/>
              <a:gd name="connsiteY639" fmla="*/ 4862180 h 6858000"/>
              <a:gd name="connsiteX640" fmla="*/ 909145 w 7467600"/>
              <a:gd name="connsiteY640" fmla="*/ 4199225 h 6858000"/>
              <a:gd name="connsiteX641" fmla="*/ 1214067 w 7467600"/>
              <a:gd name="connsiteY641" fmla="*/ 3908561 h 6858000"/>
              <a:gd name="connsiteX642" fmla="*/ 640967 w 7467600"/>
              <a:gd name="connsiteY642" fmla="*/ 4105601 h 6858000"/>
              <a:gd name="connsiteX643" fmla="*/ 112563 w 7467600"/>
              <a:gd name="connsiteY643" fmla="*/ 4396952 h 6858000"/>
              <a:gd name="connsiteX644" fmla="*/ 0 w 7467600"/>
              <a:gd name="connsiteY644" fmla="*/ 4466006 h 6858000"/>
              <a:gd name="connsiteX645" fmla="*/ 0 w 7467600"/>
              <a:gd name="connsiteY645" fmla="*/ 4233763 h 6858000"/>
              <a:gd name="connsiteX646" fmla="*/ 36881 w 7467600"/>
              <a:gd name="connsiteY646" fmla="*/ 4200118 h 6858000"/>
              <a:gd name="connsiteX647" fmla="*/ 910534 w 7467600"/>
              <a:gd name="connsiteY647" fmla="*/ 3629753 h 6858000"/>
              <a:gd name="connsiteX648" fmla="*/ 1578717 w 7467600"/>
              <a:gd name="connsiteY648" fmla="*/ 3575982 h 6858000"/>
              <a:gd name="connsiteX649" fmla="*/ 2338780 w 7467600"/>
              <a:gd name="connsiteY649" fmla="*/ 3033725 h 6858000"/>
              <a:gd name="connsiteX650" fmla="*/ 1807991 w 7467600"/>
              <a:gd name="connsiteY650" fmla="*/ 2807184 h 6858000"/>
              <a:gd name="connsiteX651" fmla="*/ 1416358 w 7467600"/>
              <a:gd name="connsiteY651" fmla="*/ 3112571 h 6858000"/>
              <a:gd name="connsiteX652" fmla="*/ 939066 w 7467600"/>
              <a:gd name="connsiteY652" fmla="*/ 3378798 h 6858000"/>
              <a:gd name="connsiteX653" fmla="*/ 115099 w 7467600"/>
              <a:gd name="connsiteY653" fmla="*/ 3607650 h 6858000"/>
              <a:gd name="connsiteX654" fmla="*/ 97284 w 7467600"/>
              <a:gd name="connsiteY654" fmla="*/ 3520393 h 6858000"/>
              <a:gd name="connsiteX655" fmla="*/ 922050 w 7467600"/>
              <a:gd name="connsiteY655" fmla="*/ 3074867 h 6858000"/>
              <a:gd name="connsiteX656" fmla="*/ 1405265 w 7467600"/>
              <a:gd name="connsiteY656" fmla="*/ 3016319 h 6858000"/>
              <a:gd name="connsiteX657" fmla="*/ 1407512 w 7467600"/>
              <a:gd name="connsiteY657" fmla="*/ 3018001 h 6858000"/>
              <a:gd name="connsiteX658" fmla="*/ 1726266 w 7467600"/>
              <a:gd name="connsiteY658" fmla="*/ 2777274 h 6858000"/>
              <a:gd name="connsiteX659" fmla="*/ 625390 w 7467600"/>
              <a:gd name="connsiteY659" fmla="*/ 2514541 h 6858000"/>
              <a:gd name="connsiteX660" fmla="*/ 619799 w 7467600"/>
              <a:gd name="connsiteY660" fmla="*/ 2527180 h 6858000"/>
              <a:gd name="connsiteX661" fmla="*/ 310030 w 7467600"/>
              <a:gd name="connsiteY661" fmla="*/ 2771818 h 6858000"/>
              <a:gd name="connsiteX662" fmla="*/ 173877 w 7467600"/>
              <a:gd name="connsiteY662" fmla="*/ 2937056 h 6858000"/>
              <a:gd name="connsiteX663" fmla="*/ 77889 w 7467600"/>
              <a:gd name="connsiteY663" fmla="*/ 3138440 h 6858000"/>
              <a:gd name="connsiteX664" fmla="*/ 0 w 7467600"/>
              <a:gd name="connsiteY664" fmla="*/ 3271395 h 6858000"/>
              <a:gd name="connsiteX665" fmla="*/ 0 w 7467600"/>
              <a:gd name="connsiteY665" fmla="*/ 3153002 h 6858000"/>
              <a:gd name="connsiteX666" fmla="*/ 2386 w 7467600"/>
              <a:gd name="connsiteY666" fmla="*/ 3149203 h 6858000"/>
              <a:gd name="connsiteX667" fmla="*/ 89753 w 7467600"/>
              <a:gd name="connsiteY667" fmla="*/ 2987702 h 6858000"/>
              <a:gd name="connsiteX668" fmla="*/ 76869 w 7467600"/>
              <a:gd name="connsiteY668" fmla="*/ 3005404 h 6858000"/>
              <a:gd name="connsiteX669" fmla="*/ 32049 w 7467600"/>
              <a:gd name="connsiteY669" fmla="*/ 3065814 h 6858000"/>
              <a:gd name="connsiteX670" fmla="*/ 0 w 7467600"/>
              <a:gd name="connsiteY670" fmla="*/ 3108744 h 6858000"/>
              <a:gd name="connsiteX671" fmla="*/ 0 w 7467600"/>
              <a:gd name="connsiteY671" fmla="*/ 3058059 h 6858000"/>
              <a:gd name="connsiteX672" fmla="*/ 7610 w 7467600"/>
              <a:gd name="connsiteY672" fmla="*/ 3047889 h 6858000"/>
              <a:gd name="connsiteX673" fmla="*/ 52419 w 7467600"/>
              <a:gd name="connsiteY673" fmla="*/ 2987479 h 6858000"/>
              <a:gd name="connsiteX674" fmla="*/ 59142 w 7467600"/>
              <a:gd name="connsiteY674" fmla="*/ 2978488 h 6858000"/>
              <a:gd name="connsiteX675" fmla="*/ 0 w 7467600"/>
              <a:gd name="connsiteY675" fmla="*/ 3015334 h 6858000"/>
              <a:gd name="connsiteX676" fmla="*/ 0 w 7467600"/>
              <a:gd name="connsiteY676" fmla="*/ 2914286 h 6858000"/>
              <a:gd name="connsiteX677" fmla="*/ 36383 w 7467600"/>
              <a:gd name="connsiteY677" fmla="*/ 2901128 h 6858000"/>
              <a:gd name="connsiteX678" fmla="*/ 156329 w 7467600"/>
              <a:gd name="connsiteY678" fmla="*/ 2840533 h 6858000"/>
              <a:gd name="connsiteX679" fmla="*/ 358355 w 7467600"/>
              <a:gd name="connsiteY679" fmla="*/ 2620471 h 6858000"/>
              <a:gd name="connsiteX680" fmla="*/ 510577 w 7467600"/>
              <a:gd name="connsiteY680" fmla="*/ 2501244 h 6858000"/>
              <a:gd name="connsiteX681" fmla="*/ 211967 w 7467600"/>
              <a:gd name="connsiteY681" fmla="*/ 2479171 h 6858000"/>
              <a:gd name="connsiteX682" fmla="*/ 0 w 7467600"/>
              <a:gd name="connsiteY682" fmla="*/ 2476398 h 6858000"/>
              <a:gd name="connsiteX683" fmla="*/ 0 w 7467600"/>
              <a:gd name="connsiteY683" fmla="*/ 2389189 h 6858000"/>
              <a:gd name="connsiteX684" fmla="*/ 103062 w 7467600"/>
              <a:gd name="connsiteY684" fmla="*/ 2389518 h 6858000"/>
              <a:gd name="connsiteX685" fmla="*/ 510734 w 7467600"/>
              <a:gd name="connsiteY685" fmla="*/ 2416201 h 6858000"/>
              <a:gd name="connsiteX686" fmla="*/ 279257 w 7467600"/>
              <a:gd name="connsiteY686" fmla="*/ 2092102 h 6858000"/>
              <a:gd name="connsiteX687" fmla="*/ 65265 w 7467600"/>
              <a:gd name="connsiteY687" fmla="*/ 2006049 h 6858000"/>
              <a:gd name="connsiteX688" fmla="*/ 0 w 7467600"/>
              <a:gd name="connsiteY688" fmla="*/ 1982532 h 6858000"/>
              <a:gd name="connsiteX689" fmla="*/ 0 w 7467600"/>
              <a:gd name="connsiteY689" fmla="*/ 1912789 h 6858000"/>
              <a:gd name="connsiteX690" fmla="*/ 97460 w 7467600"/>
              <a:gd name="connsiteY690" fmla="*/ 1953725 h 6858000"/>
              <a:gd name="connsiteX691" fmla="*/ 221272 w 7467600"/>
              <a:gd name="connsiteY691" fmla="*/ 1980766 h 6858000"/>
              <a:gd name="connsiteX692" fmla="*/ 116765 w 7467600"/>
              <a:gd name="connsiteY692" fmla="*/ 1911033 h 6858000"/>
              <a:gd name="connsiteX693" fmla="*/ 16405 w 7467600"/>
              <a:gd name="connsiteY693" fmla="*/ 1803412 h 6858000"/>
              <a:gd name="connsiteX694" fmla="*/ 0 w 7467600"/>
              <a:gd name="connsiteY694" fmla="*/ 1784777 h 6858000"/>
              <a:gd name="connsiteX695" fmla="*/ 0 w 7467600"/>
              <a:gd name="connsiteY695" fmla="*/ 1740082 h 6858000"/>
              <a:gd name="connsiteX696" fmla="*/ 39394 w 7467600"/>
              <a:gd name="connsiteY696" fmla="*/ 1784856 h 6858000"/>
              <a:gd name="connsiteX697" fmla="*/ 135813 w 7467600"/>
              <a:gd name="connsiteY697" fmla="*/ 1888838 h 6858000"/>
              <a:gd name="connsiteX698" fmla="*/ 242575 w 7467600"/>
              <a:gd name="connsiteY698" fmla="*/ 1958841 h 6858000"/>
              <a:gd name="connsiteX699" fmla="*/ 82197 w 7467600"/>
              <a:gd name="connsiteY699" fmla="*/ 1754826 h 6858000"/>
              <a:gd name="connsiteX700" fmla="*/ 0 w 7467600"/>
              <a:gd name="connsiteY700" fmla="*/ 1679650 h 6858000"/>
              <a:gd name="connsiteX701" fmla="*/ 0 w 7467600"/>
              <a:gd name="connsiteY701" fmla="*/ 1602463 h 6858000"/>
              <a:gd name="connsiteX702" fmla="*/ 84689 w 7467600"/>
              <a:gd name="connsiteY702" fmla="*/ 1677442 h 6858000"/>
              <a:gd name="connsiteX703" fmla="*/ 298437 w 7467600"/>
              <a:gd name="connsiteY703" fmla="*/ 1968019 h 6858000"/>
              <a:gd name="connsiteX704" fmla="*/ 227269 w 7467600"/>
              <a:gd name="connsiteY704" fmla="*/ 1114064 h 6858000"/>
              <a:gd name="connsiteX705" fmla="*/ 248003 w 7467600"/>
              <a:gd name="connsiteY705" fmla="*/ 1089613 h 6858000"/>
              <a:gd name="connsiteX706" fmla="*/ 427020 w 7467600"/>
              <a:gd name="connsiteY706" fmla="*/ 1619803 h 6858000"/>
              <a:gd name="connsiteX707" fmla="*/ 340345 w 7467600"/>
              <a:gd name="connsiteY707" fmla="*/ 2027739 h 6858000"/>
              <a:gd name="connsiteX708" fmla="*/ 360865 w 7467600"/>
              <a:gd name="connsiteY708" fmla="*/ 2044827 h 6858000"/>
              <a:gd name="connsiteX709" fmla="*/ 560414 w 7467600"/>
              <a:gd name="connsiteY709" fmla="*/ 2421457 h 6858000"/>
              <a:gd name="connsiteX710" fmla="*/ 1359703 w 7467600"/>
              <a:gd name="connsiteY710" fmla="*/ 2578554 h 6858000"/>
              <a:gd name="connsiteX711" fmla="*/ 1359422 w 7467600"/>
              <a:gd name="connsiteY711" fmla="*/ 2577994 h 6858000"/>
              <a:gd name="connsiteX712" fmla="*/ 828701 w 7467600"/>
              <a:gd name="connsiteY712" fmla="*/ 1839520 h 6858000"/>
              <a:gd name="connsiteX713" fmla="*/ 494427 w 7467600"/>
              <a:gd name="connsiteY713" fmla="*/ 1092333 h 6858000"/>
              <a:gd name="connsiteX714" fmla="*/ 506322 w 7467600"/>
              <a:gd name="connsiteY714" fmla="*/ 1020997 h 6858000"/>
              <a:gd name="connsiteX715" fmla="*/ 4570198 w 7467600"/>
              <a:gd name="connsiteY715" fmla="*/ 978081 h 6858000"/>
              <a:gd name="connsiteX716" fmla="*/ 4523691 w 7467600"/>
              <a:gd name="connsiteY716" fmla="*/ 1127776 h 6858000"/>
              <a:gd name="connsiteX717" fmla="*/ 4509875 w 7467600"/>
              <a:gd name="connsiteY717" fmla="*/ 1167552 h 6858000"/>
              <a:gd name="connsiteX718" fmla="*/ 4478168 w 7467600"/>
              <a:gd name="connsiteY718" fmla="*/ 1260735 h 6858000"/>
              <a:gd name="connsiteX719" fmla="*/ 4409309 w 7467600"/>
              <a:gd name="connsiteY719" fmla="*/ 1666996 h 6858000"/>
              <a:gd name="connsiteX720" fmla="*/ 4370031 w 7467600"/>
              <a:gd name="connsiteY720" fmla="*/ 1955666 h 6858000"/>
              <a:gd name="connsiteX721" fmla="*/ 4570198 w 7467600"/>
              <a:gd name="connsiteY721" fmla="*/ 978081 h 6858000"/>
              <a:gd name="connsiteX722" fmla="*/ 4557898 w 7467600"/>
              <a:gd name="connsiteY722" fmla="*/ 900011 h 6858000"/>
              <a:gd name="connsiteX723" fmla="*/ 4344840 w 7467600"/>
              <a:gd name="connsiteY723" fmla="*/ 1922038 h 6858000"/>
              <a:gd name="connsiteX724" fmla="*/ 4378710 w 7467600"/>
              <a:gd name="connsiteY724" fmla="*/ 1665516 h 6858000"/>
              <a:gd name="connsiteX725" fmla="*/ 4448798 w 7467600"/>
              <a:gd name="connsiteY725" fmla="*/ 1253024 h 6858000"/>
              <a:gd name="connsiteX726" fmla="*/ 4480315 w 7467600"/>
              <a:gd name="connsiteY726" fmla="*/ 1158454 h 6858000"/>
              <a:gd name="connsiteX727" fmla="*/ 4494133 w 7467600"/>
              <a:gd name="connsiteY727" fmla="*/ 1118676 h 6858000"/>
              <a:gd name="connsiteX728" fmla="*/ 4557898 w 7467600"/>
              <a:gd name="connsiteY728" fmla="*/ 900011 h 6858000"/>
              <a:gd name="connsiteX729" fmla="*/ 5870151 w 7467600"/>
              <a:gd name="connsiteY729" fmla="*/ 898890 h 6858000"/>
              <a:gd name="connsiteX730" fmla="*/ 5861335 w 7467600"/>
              <a:gd name="connsiteY730" fmla="*/ 899177 h 6858000"/>
              <a:gd name="connsiteX731" fmla="*/ 5843702 w 7467600"/>
              <a:gd name="connsiteY731" fmla="*/ 899748 h 6858000"/>
              <a:gd name="connsiteX732" fmla="*/ 5651107 w 7467600"/>
              <a:gd name="connsiteY732" fmla="*/ 920306 h 6858000"/>
              <a:gd name="connsiteX733" fmla="*/ 5459407 w 7467600"/>
              <a:gd name="connsiteY733" fmla="*/ 940975 h 6858000"/>
              <a:gd name="connsiteX734" fmla="*/ 5374846 w 7467600"/>
              <a:gd name="connsiteY734" fmla="*/ 941988 h 6858000"/>
              <a:gd name="connsiteX735" fmla="*/ 5256105 w 7467600"/>
              <a:gd name="connsiteY735" fmla="*/ 945632 h 6858000"/>
              <a:gd name="connsiteX736" fmla="*/ 5107071 w 7467600"/>
              <a:gd name="connsiteY736" fmla="*/ 969720 h 6858000"/>
              <a:gd name="connsiteX737" fmla="*/ 4998681 w 7467600"/>
              <a:gd name="connsiteY737" fmla="*/ 988771 h 6858000"/>
              <a:gd name="connsiteX738" fmla="*/ 5870151 w 7467600"/>
              <a:gd name="connsiteY738" fmla="*/ 898890 h 6858000"/>
              <a:gd name="connsiteX739" fmla="*/ 5504425 w 7467600"/>
              <a:gd name="connsiteY739" fmla="*/ 848067 h 6858000"/>
              <a:gd name="connsiteX740" fmla="*/ 4968849 w 7467600"/>
              <a:gd name="connsiteY740" fmla="*/ 962318 h 6858000"/>
              <a:gd name="connsiteX741" fmla="*/ 5104039 w 7467600"/>
              <a:gd name="connsiteY741" fmla="*/ 940634 h 6858000"/>
              <a:gd name="connsiteX742" fmla="*/ 5256311 w 7467600"/>
              <a:gd name="connsiteY742" fmla="*/ 916490 h 6858000"/>
              <a:gd name="connsiteX743" fmla="*/ 5377381 w 7467600"/>
              <a:gd name="connsiteY743" fmla="*/ 912671 h 6858000"/>
              <a:gd name="connsiteX744" fmla="*/ 5460148 w 7467600"/>
              <a:gd name="connsiteY744" fmla="*/ 911442 h 6858000"/>
              <a:gd name="connsiteX745" fmla="*/ 5648971 w 7467600"/>
              <a:gd name="connsiteY745" fmla="*/ 891331 h 6858000"/>
              <a:gd name="connsiteX746" fmla="*/ 5844807 w 7467600"/>
              <a:gd name="connsiteY746" fmla="*/ 870718 h 6858000"/>
              <a:gd name="connsiteX747" fmla="*/ 5862975 w 7467600"/>
              <a:gd name="connsiteY747" fmla="*/ 869756 h 6858000"/>
              <a:gd name="connsiteX748" fmla="*/ 5920887 w 7467600"/>
              <a:gd name="connsiteY748" fmla="*/ 865929 h 6858000"/>
              <a:gd name="connsiteX749" fmla="*/ 5504425 w 7467600"/>
              <a:gd name="connsiteY749" fmla="*/ 848067 h 6858000"/>
              <a:gd name="connsiteX750" fmla="*/ 3607114 w 7467600"/>
              <a:gd name="connsiteY750" fmla="*/ 467441 h 6858000"/>
              <a:gd name="connsiteX751" fmla="*/ 3296242 w 7467600"/>
              <a:gd name="connsiteY751" fmla="*/ 807991 h 6858000"/>
              <a:gd name="connsiteX752" fmla="*/ 3174674 w 7467600"/>
              <a:gd name="connsiteY752" fmla="*/ 919759 h 6858000"/>
              <a:gd name="connsiteX753" fmla="*/ 3042978 w 7467600"/>
              <a:gd name="connsiteY753" fmla="*/ 1054894 h 6858000"/>
              <a:gd name="connsiteX754" fmla="*/ 2968914 w 7467600"/>
              <a:gd name="connsiteY754" fmla="*/ 1133756 h 6858000"/>
              <a:gd name="connsiteX755" fmla="*/ 3103823 w 7467600"/>
              <a:gd name="connsiteY755" fmla="*/ 1026814 h 6858000"/>
              <a:gd name="connsiteX756" fmla="*/ 3607114 w 7467600"/>
              <a:gd name="connsiteY756" fmla="*/ 467441 h 6858000"/>
              <a:gd name="connsiteX757" fmla="*/ 3744487 w 7467600"/>
              <a:gd name="connsiteY757" fmla="*/ 383136 h 6858000"/>
              <a:gd name="connsiteX758" fmla="*/ 3970213 w 7467600"/>
              <a:gd name="connsiteY758" fmla="*/ 995559 h 6858000"/>
              <a:gd name="connsiteX759" fmla="*/ 3744487 w 7467600"/>
              <a:gd name="connsiteY759" fmla="*/ 383136 h 6858000"/>
              <a:gd name="connsiteX760" fmla="*/ 3624562 w 7467600"/>
              <a:gd name="connsiteY760" fmla="*/ 367041 h 6858000"/>
              <a:gd name="connsiteX761" fmla="*/ 3489712 w 7467600"/>
              <a:gd name="connsiteY761" fmla="*/ 485386 h 6858000"/>
              <a:gd name="connsiteX762" fmla="*/ 3182994 w 7467600"/>
              <a:gd name="connsiteY762" fmla="*/ 828265 h 6858000"/>
              <a:gd name="connsiteX763" fmla="*/ 2892114 w 7467600"/>
              <a:gd name="connsiteY763" fmla="*/ 1172635 h 6858000"/>
              <a:gd name="connsiteX764" fmla="*/ 3021459 w 7467600"/>
              <a:gd name="connsiteY764" fmla="*/ 1035385 h 6858000"/>
              <a:gd name="connsiteX765" fmla="*/ 3153873 w 7467600"/>
              <a:gd name="connsiteY765" fmla="*/ 898971 h 6858000"/>
              <a:gd name="connsiteX766" fmla="*/ 3276511 w 7467600"/>
              <a:gd name="connsiteY766" fmla="*/ 786423 h 6858000"/>
              <a:gd name="connsiteX767" fmla="*/ 3584154 w 7467600"/>
              <a:gd name="connsiteY767" fmla="*/ 448218 h 6858000"/>
              <a:gd name="connsiteX768" fmla="*/ 3624562 w 7467600"/>
              <a:gd name="connsiteY768" fmla="*/ 367041 h 6858000"/>
              <a:gd name="connsiteX769" fmla="*/ 3766672 w 7467600"/>
              <a:gd name="connsiteY769" fmla="*/ 359429 h 6858000"/>
              <a:gd name="connsiteX770" fmla="*/ 3996338 w 7467600"/>
              <a:gd name="connsiteY770" fmla="*/ 968237 h 6858000"/>
              <a:gd name="connsiteX771" fmla="*/ 3766672 w 7467600"/>
              <a:gd name="connsiteY771" fmla="*/ 359429 h 6858000"/>
              <a:gd name="connsiteX772" fmla="*/ 5805386 w 7467600"/>
              <a:gd name="connsiteY772" fmla="*/ 239240 h 6858000"/>
              <a:gd name="connsiteX773" fmla="*/ 5736947 w 7467600"/>
              <a:gd name="connsiteY773" fmla="*/ 261367 h 6858000"/>
              <a:gd name="connsiteX774" fmla="*/ 5427012 w 7467600"/>
              <a:gd name="connsiteY774" fmla="*/ 311272 h 6858000"/>
              <a:gd name="connsiteX775" fmla="*/ 5147818 w 7467600"/>
              <a:gd name="connsiteY775" fmla="*/ 322112 h 6858000"/>
              <a:gd name="connsiteX776" fmla="*/ 5060854 w 7467600"/>
              <a:gd name="connsiteY776" fmla="*/ 311882 h 6858000"/>
              <a:gd name="connsiteX777" fmla="*/ 4945989 w 7467600"/>
              <a:gd name="connsiteY777" fmla="*/ 300516 h 6858000"/>
              <a:gd name="connsiteX778" fmla="*/ 5410479 w 7467600"/>
              <a:gd name="connsiteY778" fmla="*/ 348434 h 6858000"/>
              <a:gd name="connsiteX779" fmla="*/ 5805386 w 7467600"/>
              <a:gd name="connsiteY779" fmla="*/ 239240 h 6858000"/>
              <a:gd name="connsiteX780" fmla="*/ 5905192 w 7467600"/>
              <a:gd name="connsiteY780" fmla="*/ 163079 h 6858000"/>
              <a:gd name="connsiteX781" fmla="*/ 5865655 w 7467600"/>
              <a:gd name="connsiteY781" fmla="*/ 171901 h 6858000"/>
              <a:gd name="connsiteX782" fmla="*/ 5259740 w 7467600"/>
              <a:gd name="connsiteY782" fmla="*/ 257013 h 6858000"/>
              <a:gd name="connsiteX783" fmla="*/ 5208466 w 7467600"/>
              <a:gd name="connsiteY783" fmla="*/ 257550 h 6858000"/>
              <a:gd name="connsiteX784" fmla="*/ 4980204 w 7467600"/>
              <a:gd name="connsiteY784" fmla="*/ 271903 h 6858000"/>
              <a:gd name="connsiteX785" fmla="*/ 5068068 w 7467600"/>
              <a:gd name="connsiteY785" fmla="*/ 282244 h 6858000"/>
              <a:gd name="connsiteX786" fmla="*/ 5153231 w 7467600"/>
              <a:gd name="connsiteY786" fmla="*/ 292240 h 6858000"/>
              <a:gd name="connsiteX787" fmla="*/ 5426491 w 7467600"/>
              <a:gd name="connsiteY787" fmla="*/ 281128 h 6858000"/>
              <a:gd name="connsiteX788" fmla="*/ 5731212 w 7467600"/>
              <a:gd name="connsiteY788" fmla="*/ 231951 h 6858000"/>
              <a:gd name="connsiteX789" fmla="*/ 5905192 w 7467600"/>
              <a:gd name="connsiteY789" fmla="*/ 163079 h 6858000"/>
              <a:gd name="connsiteX790" fmla="*/ 5944437 w 7467600"/>
              <a:gd name="connsiteY790" fmla="*/ 113829 h 6858000"/>
              <a:gd name="connsiteX791" fmla="*/ 5825032 w 7467600"/>
              <a:gd name="connsiteY791" fmla="*/ 146405 h 6858000"/>
              <a:gd name="connsiteX792" fmla="*/ 4955599 w 7467600"/>
              <a:gd name="connsiteY792" fmla="*/ 247008 h 6858000"/>
              <a:gd name="connsiteX793" fmla="*/ 5210104 w 7467600"/>
              <a:gd name="connsiteY793" fmla="*/ 228123 h 6858000"/>
              <a:gd name="connsiteX794" fmla="*/ 5261015 w 7467600"/>
              <a:gd name="connsiteY794" fmla="*/ 227087 h 6858000"/>
              <a:gd name="connsiteX795" fmla="*/ 5861181 w 7467600"/>
              <a:gd name="connsiteY795" fmla="*/ 143093 h 6858000"/>
              <a:gd name="connsiteX796" fmla="*/ 5961252 w 7467600"/>
              <a:gd name="connsiteY796" fmla="*/ 114820 h 6858000"/>
              <a:gd name="connsiteX797" fmla="*/ 5944437 w 7467600"/>
              <a:gd name="connsiteY797" fmla="*/ 113829 h 6858000"/>
              <a:gd name="connsiteX798" fmla="*/ 3882765 w 7467600"/>
              <a:gd name="connsiteY798" fmla="*/ 0 h 6858000"/>
              <a:gd name="connsiteX799" fmla="*/ 3995099 w 7467600"/>
              <a:gd name="connsiteY799" fmla="*/ 0 h 6858000"/>
              <a:gd name="connsiteX800" fmla="*/ 4163818 w 7467600"/>
              <a:gd name="connsiteY800" fmla="*/ 234104 h 6858000"/>
              <a:gd name="connsiteX801" fmla="*/ 4172099 w 7467600"/>
              <a:gd name="connsiteY801" fmla="*/ 234207 h 6858000"/>
              <a:gd name="connsiteX802" fmla="*/ 4784282 w 7467600"/>
              <a:gd name="connsiteY802" fmla="*/ 276561 h 6858000"/>
              <a:gd name="connsiteX803" fmla="*/ 4801687 w 7467600"/>
              <a:gd name="connsiteY803" fmla="*/ 267764 h 6858000"/>
              <a:gd name="connsiteX804" fmla="*/ 6082788 w 7467600"/>
              <a:gd name="connsiteY804" fmla="*/ 64119 h 6858000"/>
              <a:gd name="connsiteX805" fmla="*/ 6099442 w 7467600"/>
              <a:gd name="connsiteY805" fmla="*/ 82568 h 6858000"/>
              <a:gd name="connsiteX806" fmla="*/ 4804137 w 7467600"/>
              <a:gd name="connsiteY806" fmla="*/ 320931 h 6858000"/>
              <a:gd name="connsiteX807" fmla="*/ 4227047 w 7467600"/>
              <a:gd name="connsiteY807" fmla="*/ 313415 h 6858000"/>
              <a:gd name="connsiteX808" fmla="*/ 4346041 w 7467600"/>
              <a:gd name="connsiteY808" fmla="*/ 456086 h 6858000"/>
              <a:gd name="connsiteX809" fmla="*/ 4870967 w 7467600"/>
              <a:gd name="connsiteY809" fmla="*/ 963061 h 6858000"/>
              <a:gd name="connsiteX810" fmla="*/ 4889647 w 7467600"/>
              <a:gd name="connsiteY810" fmla="*/ 957147 h 6858000"/>
              <a:gd name="connsiteX811" fmla="*/ 5422504 w 7467600"/>
              <a:gd name="connsiteY811" fmla="*/ 805191 h 6858000"/>
              <a:gd name="connsiteX812" fmla="*/ 6087656 w 7467600"/>
              <a:gd name="connsiteY812" fmla="*/ 826703 h 6858000"/>
              <a:gd name="connsiteX813" fmla="*/ 6058717 w 7467600"/>
              <a:gd name="connsiteY813" fmla="*/ 865992 h 6858000"/>
              <a:gd name="connsiteX814" fmla="*/ 4974153 w 7467600"/>
              <a:gd name="connsiteY814" fmla="*/ 1045456 h 6858000"/>
              <a:gd name="connsiteX815" fmla="*/ 5627835 w 7467600"/>
              <a:gd name="connsiteY815" fmla="*/ 1472077 h 6858000"/>
              <a:gd name="connsiteX816" fmla="*/ 5629817 w 7467600"/>
              <a:gd name="connsiteY816" fmla="*/ 1471412 h 6858000"/>
              <a:gd name="connsiteX817" fmla="*/ 5634124 w 7467600"/>
              <a:gd name="connsiteY817" fmla="*/ 1470572 h 6858000"/>
              <a:gd name="connsiteX818" fmla="*/ 5755832 w 7467600"/>
              <a:gd name="connsiteY818" fmla="*/ 1383886 h 6858000"/>
              <a:gd name="connsiteX819" fmla="*/ 6014186 w 7467600"/>
              <a:gd name="connsiteY819" fmla="*/ 1279799 h 6858000"/>
              <a:gd name="connsiteX820" fmla="*/ 6901619 w 7467600"/>
              <a:gd name="connsiteY820" fmla="*/ 1047874 h 6858000"/>
              <a:gd name="connsiteX821" fmla="*/ 6931566 w 7467600"/>
              <a:gd name="connsiteY821" fmla="*/ 1062034 h 6858000"/>
              <a:gd name="connsiteX822" fmla="*/ 5790982 w 7467600"/>
              <a:gd name="connsiteY822" fmla="*/ 1561380 h 6858000"/>
              <a:gd name="connsiteX823" fmla="*/ 6188971 w 7467600"/>
              <a:gd name="connsiteY823" fmla="*/ 1755168 h 6858000"/>
              <a:gd name="connsiteX824" fmla="*/ 6202446 w 7467600"/>
              <a:gd name="connsiteY824" fmla="*/ 1752268 h 6858000"/>
              <a:gd name="connsiteX825" fmla="*/ 7179560 w 7467600"/>
              <a:gd name="connsiteY825" fmla="*/ 1467551 h 6858000"/>
              <a:gd name="connsiteX826" fmla="*/ 7158730 w 7467600"/>
              <a:gd name="connsiteY826" fmla="*/ 1507835 h 6858000"/>
              <a:gd name="connsiteX827" fmla="*/ 6326959 w 7467600"/>
              <a:gd name="connsiteY827" fmla="*/ 1817686 h 6858000"/>
              <a:gd name="connsiteX828" fmla="*/ 6537433 w 7467600"/>
              <a:gd name="connsiteY828" fmla="*/ 1907790 h 6858000"/>
              <a:gd name="connsiteX829" fmla="*/ 6550221 w 7467600"/>
              <a:gd name="connsiteY829" fmla="*/ 1910729 h 6858000"/>
              <a:gd name="connsiteX830" fmla="*/ 6964438 w 7467600"/>
              <a:gd name="connsiteY830" fmla="*/ 2209505 h 6858000"/>
              <a:gd name="connsiteX831" fmla="*/ 7367862 w 7467600"/>
              <a:gd name="connsiteY831" fmla="*/ 2806833 h 6858000"/>
              <a:gd name="connsiteX832" fmla="*/ 7364329 w 7467600"/>
              <a:gd name="connsiteY832" fmla="*/ 2826907 h 6858000"/>
              <a:gd name="connsiteX833" fmla="*/ 7290545 w 7467600"/>
              <a:gd name="connsiteY833" fmla="*/ 2850663 h 6858000"/>
              <a:gd name="connsiteX834" fmla="*/ 6472036 w 7467600"/>
              <a:gd name="connsiteY834" fmla="*/ 1959003 h 6858000"/>
              <a:gd name="connsiteX835" fmla="*/ 5792897 w 7467600"/>
              <a:gd name="connsiteY835" fmla="*/ 1647747 h 6858000"/>
              <a:gd name="connsiteX836" fmla="*/ 5842751 w 7467600"/>
              <a:gd name="connsiteY836" fmla="*/ 1816112 h 6858000"/>
              <a:gd name="connsiteX837" fmla="*/ 5847424 w 7467600"/>
              <a:gd name="connsiteY837" fmla="*/ 1815776 h 6858000"/>
              <a:gd name="connsiteX838" fmla="*/ 6399821 w 7467600"/>
              <a:gd name="connsiteY838" fmla="*/ 2344799 h 6858000"/>
              <a:gd name="connsiteX839" fmla="*/ 6323232 w 7467600"/>
              <a:gd name="connsiteY839" fmla="*/ 2389634 h 6858000"/>
              <a:gd name="connsiteX840" fmla="*/ 5942958 w 7467600"/>
              <a:gd name="connsiteY840" fmla="*/ 2077708 h 6858000"/>
              <a:gd name="connsiteX841" fmla="*/ 5921559 w 7467600"/>
              <a:gd name="connsiteY841" fmla="*/ 2378596 h 6858000"/>
              <a:gd name="connsiteX842" fmla="*/ 5817651 w 7467600"/>
              <a:gd name="connsiteY842" fmla="*/ 3023919 h 6858000"/>
              <a:gd name="connsiteX843" fmla="*/ 5729634 w 7467600"/>
              <a:gd name="connsiteY843" fmla="*/ 3051849 h 6858000"/>
              <a:gd name="connsiteX844" fmla="*/ 5611018 w 7467600"/>
              <a:gd name="connsiteY844" fmla="*/ 2316769 h 6858000"/>
              <a:gd name="connsiteX845" fmla="*/ 5687608 w 7467600"/>
              <a:gd name="connsiteY845" fmla="*/ 2039972 h 6858000"/>
              <a:gd name="connsiteX846" fmla="*/ 5657554 w 7467600"/>
              <a:gd name="connsiteY846" fmla="*/ 1576445 h 6858000"/>
              <a:gd name="connsiteX847" fmla="*/ 5150475 w 7467600"/>
              <a:gd name="connsiteY847" fmla="*/ 1274012 h 6858000"/>
              <a:gd name="connsiteX848" fmla="*/ 5349142 w 7467600"/>
              <a:gd name="connsiteY848" fmla="*/ 2204405 h 6858000"/>
              <a:gd name="connsiteX849" fmla="*/ 5262214 w 7467600"/>
              <a:gd name="connsiteY849" fmla="*/ 2233836 h 6858000"/>
              <a:gd name="connsiteX850" fmla="*/ 4981539 w 7467600"/>
              <a:gd name="connsiteY850" fmla="*/ 1542201 h 6858000"/>
              <a:gd name="connsiteX851" fmla="*/ 4958461 w 7467600"/>
              <a:gd name="connsiteY851" fmla="*/ 1136957 h 6858000"/>
              <a:gd name="connsiteX852" fmla="*/ 4655015 w 7467600"/>
              <a:gd name="connsiteY852" fmla="*/ 891426 h 6858000"/>
              <a:gd name="connsiteX853" fmla="*/ 4348002 w 7467600"/>
              <a:gd name="connsiteY853" fmla="*/ 2205895 h 6858000"/>
              <a:gd name="connsiteX854" fmla="*/ 4262250 w 7467600"/>
              <a:gd name="connsiteY854" fmla="*/ 2219972 h 6858000"/>
              <a:gd name="connsiteX855" fmla="*/ 4550611 w 7467600"/>
              <a:gd name="connsiteY855" fmla="*/ 817540 h 6858000"/>
              <a:gd name="connsiteX856" fmla="*/ 4564418 w 7467600"/>
              <a:gd name="connsiteY856" fmla="*/ 808293 h 6858000"/>
              <a:gd name="connsiteX857" fmla="*/ 4266388 w 7467600"/>
              <a:gd name="connsiteY857" fmla="*/ 500083 h 6858000"/>
              <a:gd name="connsiteX858" fmla="*/ 4032842 w 7467600"/>
              <a:gd name="connsiteY858" fmla="*/ 211809 h 6858000"/>
              <a:gd name="connsiteX859" fmla="*/ 3882765 w 7467600"/>
              <a:gd name="connsiteY859" fmla="*/ 0 h 6858000"/>
              <a:gd name="connsiteX860" fmla="*/ 3721337 w 7467600"/>
              <a:gd name="connsiteY860" fmla="*/ 0 h 6858000"/>
              <a:gd name="connsiteX861" fmla="*/ 3797544 w 7467600"/>
              <a:gd name="connsiteY861" fmla="*/ 0 h 6858000"/>
              <a:gd name="connsiteX862" fmla="*/ 3775734 w 7467600"/>
              <a:gd name="connsiteY862" fmla="*/ 95131 h 6858000"/>
              <a:gd name="connsiteX863" fmla="*/ 3724807 w 7467600"/>
              <a:gd name="connsiteY863" fmla="*/ 272257 h 6858000"/>
              <a:gd name="connsiteX864" fmla="*/ 3726844 w 7467600"/>
              <a:gd name="connsiteY864" fmla="*/ 282988 h 6858000"/>
              <a:gd name="connsiteX865" fmla="*/ 3742664 w 7467600"/>
              <a:gd name="connsiteY865" fmla="*/ 279918 h 6858000"/>
              <a:gd name="connsiteX866" fmla="*/ 4103910 w 7467600"/>
              <a:gd name="connsiteY866" fmla="*/ 1161917 h 6858000"/>
              <a:gd name="connsiteX867" fmla="*/ 4020269 w 7467600"/>
              <a:gd name="connsiteY867" fmla="*/ 1200406 h 6858000"/>
              <a:gd name="connsiteX868" fmla="*/ 3674882 w 7467600"/>
              <a:gd name="connsiteY868" fmla="*/ 488524 h 6858000"/>
              <a:gd name="connsiteX869" fmla="*/ 3132682 w 7467600"/>
              <a:gd name="connsiteY869" fmla="*/ 1072284 h 6858000"/>
              <a:gd name="connsiteX870" fmla="*/ 2716346 w 7467600"/>
              <a:gd name="connsiteY870" fmla="*/ 1276376 h 6858000"/>
              <a:gd name="connsiteX871" fmla="*/ 2716772 w 7467600"/>
              <a:gd name="connsiteY871" fmla="*/ 1255462 h 6858000"/>
              <a:gd name="connsiteX872" fmla="*/ 3471096 w 7467600"/>
              <a:gd name="connsiteY872" fmla="*/ 437072 h 6858000"/>
              <a:gd name="connsiteX873" fmla="*/ 3639057 w 7467600"/>
              <a:gd name="connsiteY873" fmla="*/ 286334 h 6858000"/>
              <a:gd name="connsiteX874" fmla="*/ 3640309 w 7467600"/>
              <a:gd name="connsiteY874" fmla="*/ 284664 h 6858000"/>
              <a:gd name="connsiteX875" fmla="*/ 3646022 w 7467600"/>
              <a:gd name="connsiteY875" fmla="*/ 276711 h 6858000"/>
              <a:gd name="connsiteX876" fmla="*/ 3707943 w 7467600"/>
              <a:gd name="connsiteY876" fmla="*/ 65958 h 6858000"/>
              <a:gd name="connsiteX877" fmla="*/ 3721337 w 7467600"/>
              <a:gd name="connsiteY877" fmla="*/ 0 h 6858000"/>
              <a:gd name="connsiteX878" fmla="*/ 2867960 w 7467600"/>
              <a:gd name="connsiteY878" fmla="*/ 0 h 6858000"/>
              <a:gd name="connsiteX879" fmla="*/ 2926351 w 7467600"/>
              <a:gd name="connsiteY879" fmla="*/ 0 h 6858000"/>
              <a:gd name="connsiteX880" fmla="*/ 2902823 w 7467600"/>
              <a:gd name="connsiteY880" fmla="*/ 262929 h 6858000"/>
              <a:gd name="connsiteX881" fmla="*/ 2940663 w 7467600"/>
              <a:gd name="connsiteY881" fmla="*/ 140884 h 6858000"/>
              <a:gd name="connsiteX882" fmla="*/ 2947039 w 7467600"/>
              <a:gd name="connsiteY882" fmla="*/ 122524 h 6858000"/>
              <a:gd name="connsiteX883" fmla="*/ 2984316 w 7467600"/>
              <a:gd name="connsiteY883" fmla="*/ 0 h 6858000"/>
              <a:gd name="connsiteX884" fmla="*/ 3016114 w 7467600"/>
              <a:gd name="connsiteY884" fmla="*/ 0 h 6858000"/>
              <a:gd name="connsiteX885" fmla="*/ 2979949 w 7467600"/>
              <a:gd name="connsiteY885" fmla="*/ 119274 h 6858000"/>
              <a:gd name="connsiteX886" fmla="*/ 3023879 w 7467600"/>
              <a:gd name="connsiteY886" fmla="*/ 0 h 6858000"/>
              <a:gd name="connsiteX887" fmla="*/ 3105400 w 7467600"/>
              <a:gd name="connsiteY887" fmla="*/ 0 h 6858000"/>
              <a:gd name="connsiteX888" fmla="*/ 3094669 w 7467600"/>
              <a:gd name="connsiteY888" fmla="*/ 30308 h 6858000"/>
              <a:gd name="connsiteX889" fmla="*/ 2901945 w 7467600"/>
              <a:gd name="connsiteY889" fmla="*/ 466538 h 6858000"/>
              <a:gd name="connsiteX890" fmla="*/ 2815209 w 7467600"/>
              <a:gd name="connsiteY890" fmla="*/ 497361 h 6858000"/>
              <a:gd name="connsiteX891" fmla="*/ 2844845 w 7467600"/>
              <a:gd name="connsiteY891" fmla="*/ 127638 h 6858000"/>
              <a:gd name="connsiteX892" fmla="*/ 2867960 w 7467600"/>
              <a:gd name="connsiteY892" fmla="*/ 0 h 6858000"/>
              <a:gd name="connsiteX893" fmla="*/ 1057230 w 7467600"/>
              <a:gd name="connsiteY893" fmla="*/ 0 h 6858000"/>
              <a:gd name="connsiteX894" fmla="*/ 1111003 w 7467600"/>
              <a:gd name="connsiteY894" fmla="*/ 0 h 6858000"/>
              <a:gd name="connsiteX895" fmla="*/ 1125553 w 7467600"/>
              <a:gd name="connsiteY895" fmla="*/ 52588 h 6858000"/>
              <a:gd name="connsiteX896" fmla="*/ 1304276 w 7467600"/>
              <a:gd name="connsiteY896" fmla="*/ 476275 h 6858000"/>
              <a:gd name="connsiteX897" fmla="*/ 1492066 w 7467600"/>
              <a:gd name="connsiteY897" fmla="*/ 886333 h 6858000"/>
              <a:gd name="connsiteX898" fmla="*/ 1423698 w 7467600"/>
              <a:gd name="connsiteY898" fmla="*/ 710817 h 6858000"/>
              <a:gd name="connsiteX899" fmla="*/ 1357609 w 7467600"/>
              <a:gd name="connsiteY899" fmla="*/ 532892 h 6858000"/>
              <a:gd name="connsiteX900" fmla="*/ 1309550 w 7467600"/>
              <a:gd name="connsiteY900" fmla="*/ 374031 h 6858000"/>
              <a:gd name="connsiteX901" fmla="*/ 1193673 w 7467600"/>
              <a:gd name="connsiteY901" fmla="*/ 49533 h 6858000"/>
              <a:gd name="connsiteX902" fmla="*/ 1164391 w 7467600"/>
              <a:gd name="connsiteY902" fmla="*/ 0 h 6858000"/>
              <a:gd name="connsiteX903" fmla="*/ 1200666 w 7467600"/>
              <a:gd name="connsiteY903" fmla="*/ 0 h 6858000"/>
              <a:gd name="connsiteX904" fmla="*/ 1223408 w 7467600"/>
              <a:gd name="connsiteY904" fmla="*/ 38996 h 6858000"/>
              <a:gd name="connsiteX905" fmla="*/ 1339635 w 7467600"/>
              <a:gd name="connsiteY905" fmla="*/ 365517 h 6858000"/>
              <a:gd name="connsiteX906" fmla="*/ 1387469 w 7467600"/>
              <a:gd name="connsiteY906" fmla="*/ 523079 h 6858000"/>
              <a:gd name="connsiteX907" fmla="*/ 1452685 w 7467600"/>
              <a:gd name="connsiteY907" fmla="*/ 699806 h 6858000"/>
              <a:gd name="connsiteX908" fmla="*/ 1492092 w 7467600"/>
              <a:gd name="connsiteY908" fmla="*/ 800424 h 6858000"/>
              <a:gd name="connsiteX909" fmla="*/ 1455302 w 7467600"/>
              <a:gd name="connsiteY909" fmla="*/ 632913 h 6858000"/>
              <a:gd name="connsiteX910" fmla="*/ 1222336 w 7467600"/>
              <a:gd name="connsiteY910" fmla="*/ 9480 h 6858000"/>
              <a:gd name="connsiteX911" fmla="*/ 1214634 w 7467600"/>
              <a:gd name="connsiteY911" fmla="*/ 0 h 6858000"/>
              <a:gd name="connsiteX912" fmla="*/ 1289827 w 7467600"/>
              <a:gd name="connsiteY912" fmla="*/ 0 h 6858000"/>
              <a:gd name="connsiteX913" fmla="*/ 1321076 w 7467600"/>
              <a:gd name="connsiteY913" fmla="*/ 59722 h 6858000"/>
              <a:gd name="connsiteX914" fmla="*/ 1512579 w 7467600"/>
              <a:gd name="connsiteY914" fmla="*/ 626441 h 6858000"/>
              <a:gd name="connsiteX915" fmla="*/ 1506076 w 7467600"/>
              <a:gd name="connsiteY915" fmla="*/ 1089289 h 6858000"/>
              <a:gd name="connsiteX916" fmla="*/ 1486346 w 7467600"/>
              <a:gd name="connsiteY916" fmla="*/ 1079919 h 6858000"/>
              <a:gd name="connsiteX917" fmla="*/ 1070511 w 7467600"/>
              <a:gd name="connsiteY917" fmla="*/ 48609 h 6858000"/>
              <a:gd name="connsiteX918" fmla="*/ 1057230 w 7467600"/>
              <a:gd name="connsiteY918" fmla="*/ 0 h 6858000"/>
              <a:gd name="connsiteX919" fmla="*/ 43151 w 7467600"/>
              <a:gd name="connsiteY919" fmla="*/ 0 h 6858000"/>
              <a:gd name="connsiteX920" fmla="*/ 95283 w 7467600"/>
              <a:gd name="connsiteY920" fmla="*/ 0 h 6858000"/>
              <a:gd name="connsiteX921" fmla="*/ 300708 w 7467600"/>
              <a:gd name="connsiteY921" fmla="*/ 154571 h 6858000"/>
              <a:gd name="connsiteX922" fmla="*/ 530414 w 7467600"/>
              <a:gd name="connsiteY922" fmla="*/ 354673 h 6858000"/>
              <a:gd name="connsiteX923" fmla="*/ 333785 w 7467600"/>
              <a:gd name="connsiteY923" fmla="*/ 161564 h 6858000"/>
              <a:gd name="connsiteX924" fmla="*/ 147005 w 7467600"/>
              <a:gd name="connsiteY924" fmla="*/ 0 h 6858000"/>
              <a:gd name="connsiteX925" fmla="*/ 272509 w 7467600"/>
              <a:gd name="connsiteY925" fmla="*/ 0 h 6858000"/>
              <a:gd name="connsiteX926" fmla="*/ 326276 w 7467600"/>
              <a:gd name="connsiteY926" fmla="*/ 45847 h 6858000"/>
              <a:gd name="connsiteX927" fmla="*/ 823759 w 7467600"/>
              <a:gd name="connsiteY927" fmla="*/ 574145 h 6858000"/>
              <a:gd name="connsiteX928" fmla="*/ 811254 w 7467600"/>
              <a:gd name="connsiteY928" fmla="*/ 665546 h 6858000"/>
              <a:gd name="connsiteX929" fmla="*/ 154042 w 7467600"/>
              <a:gd name="connsiteY929" fmla="*/ 261522 h 6858000"/>
              <a:gd name="connsiteX930" fmla="*/ 13550 w 7467600"/>
              <a:gd name="connsiteY930" fmla="*/ 158423 h 6858000"/>
              <a:gd name="connsiteX931" fmla="*/ 0 w 7467600"/>
              <a:gd name="connsiteY931" fmla="*/ 146618 h 6858000"/>
              <a:gd name="connsiteX932" fmla="*/ 0 w 7467600"/>
              <a:gd name="connsiteY932" fmla="*/ 59161 h 6858000"/>
              <a:gd name="connsiteX933" fmla="*/ 45427 w 7467600"/>
              <a:gd name="connsiteY933" fmla="*/ 101078 h 6858000"/>
              <a:gd name="connsiteX934" fmla="*/ 630103 w 7467600"/>
              <a:gd name="connsiteY934" fmla="*/ 485885 h 6858000"/>
              <a:gd name="connsiteX935" fmla="*/ 532040 w 7467600"/>
              <a:gd name="connsiteY935" fmla="*/ 399359 h 6858000"/>
              <a:gd name="connsiteX936" fmla="*/ 517618 w 7467600"/>
              <a:gd name="connsiteY936" fmla="*/ 385726 h 6858000"/>
              <a:gd name="connsiteX937" fmla="*/ 285074 w 7467600"/>
              <a:gd name="connsiteY937" fmla="*/ 182755 h 6858000"/>
              <a:gd name="connsiteX938" fmla="*/ 43151 w 7467600"/>
              <a:gd name="connsiteY938" fmla="*/ 0 h 6858000"/>
              <a:gd name="connsiteX0" fmla="*/ 369702 w 7369701"/>
              <a:gd name="connsiteY0" fmla="*/ 6712169 h 6858000"/>
              <a:gd name="connsiteX1" fmla="*/ 366575 w 7369701"/>
              <a:gd name="connsiteY1" fmla="*/ 6715556 h 6858000"/>
              <a:gd name="connsiteX2" fmla="*/ 371637 w 7369701"/>
              <a:gd name="connsiteY2" fmla="*/ 6713954 h 6858000"/>
              <a:gd name="connsiteX3" fmla="*/ 369702 w 7369701"/>
              <a:gd name="connsiteY3" fmla="*/ 6712169 h 6858000"/>
              <a:gd name="connsiteX4" fmla="*/ 1019354 w 7369701"/>
              <a:gd name="connsiteY4" fmla="*/ 6315006 h 6858000"/>
              <a:gd name="connsiteX5" fmla="*/ 441046 w 7369701"/>
              <a:gd name="connsiteY5" fmla="*/ 6691153 h 6858000"/>
              <a:gd name="connsiteX6" fmla="*/ 1019354 w 7369701"/>
              <a:gd name="connsiteY6" fmla="*/ 6315006 h 6858000"/>
              <a:gd name="connsiteX7" fmla="*/ 991680 w 7369701"/>
              <a:gd name="connsiteY7" fmla="*/ 6298413 h 6858000"/>
              <a:gd name="connsiteX8" fmla="*/ 409060 w 7369701"/>
              <a:gd name="connsiteY8" fmla="*/ 6671470 h 6858000"/>
              <a:gd name="connsiteX9" fmla="*/ 991680 w 7369701"/>
              <a:gd name="connsiteY9" fmla="*/ 6298413 h 6858000"/>
              <a:gd name="connsiteX10" fmla="*/ 103333 w 7369701"/>
              <a:gd name="connsiteY10" fmla="*/ 5699602 h 6858000"/>
              <a:gd name="connsiteX11" fmla="*/ 233938 w 7369701"/>
              <a:gd name="connsiteY11" fmla="*/ 5809416 h 6858000"/>
              <a:gd name="connsiteX12" fmla="*/ 883580 w 7369701"/>
              <a:gd name="connsiteY12" fmla="*/ 6180710 h 6858000"/>
              <a:gd name="connsiteX13" fmla="*/ 487337 w 7369701"/>
              <a:gd name="connsiteY13" fmla="*/ 5950182 h 6858000"/>
              <a:gd name="connsiteX14" fmla="*/ 354051 w 7369701"/>
              <a:gd name="connsiteY14" fmla="*/ 5854912 h 6858000"/>
              <a:gd name="connsiteX15" fmla="*/ 195436 w 7369701"/>
              <a:gd name="connsiteY15" fmla="*/ 5755068 h 6858000"/>
              <a:gd name="connsiteX16" fmla="*/ 103333 w 7369701"/>
              <a:gd name="connsiteY16" fmla="*/ 5699602 h 6858000"/>
              <a:gd name="connsiteX17" fmla="*/ 5539432 w 7369701"/>
              <a:gd name="connsiteY17" fmla="*/ 5642928 h 6858000"/>
              <a:gd name="connsiteX18" fmla="*/ 5555462 w 7369701"/>
              <a:gd name="connsiteY18" fmla="*/ 5694454 h 6858000"/>
              <a:gd name="connsiteX19" fmla="*/ 5828270 w 7369701"/>
              <a:gd name="connsiteY19" fmla="*/ 6320663 h 6858000"/>
              <a:gd name="connsiteX20" fmla="*/ 5947416 w 7369701"/>
              <a:gd name="connsiteY20" fmla="*/ 6574846 h 6858000"/>
              <a:gd name="connsiteX21" fmla="*/ 5539432 w 7369701"/>
              <a:gd name="connsiteY21" fmla="*/ 5642928 h 6858000"/>
              <a:gd name="connsiteX22" fmla="*/ 51253 w 7369701"/>
              <a:gd name="connsiteY22" fmla="*/ 5631825 h 6858000"/>
              <a:gd name="connsiteX23" fmla="*/ 211622 w 7369701"/>
              <a:gd name="connsiteY23" fmla="*/ 5728803 h 6858000"/>
              <a:gd name="connsiteX24" fmla="*/ 371652 w 7369701"/>
              <a:gd name="connsiteY24" fmla="*/ 5829062 h 6858000"/>
              <a:gd name="connsiteX25" fmla="*/ 505903 w 7369701"/>
              <a:gd name="connsiteY25" fmla="*/ 5925221 h 6858000"/>
              <a:gd name="connsiteX26" fmla="*/ 899240 w 7369701"/>
              <a:gd name="connsiteY26" fmla="*/ 6153068 h 6858000"/>
              <a:gd name="connsiteX27" fmla="*/ 988114 w 7369701"/>
              <a:gd name="connsiteY27" fmla="*/ 6174204 h 6858000"/>
              <a:gd name="connsiteX28" fmla="*/ 845971 w 7369701"/>
              <a:gd name="connsiteY28" fmla="*/ 6067177 h 6858000"/>
              <a:gd name="connsiteX29" fmla="*/ 448057 w 7369701"/>
              <a:gd name="connsiteY29" fmla="*/ 5841376 h 6858000"/>
              <a:gd name="connsiteX30" fmla="*/ 51253 w 7369701"/>
              <a:gd name="connsiteY30" fmla="*/ 5631825 h 6858000"/>
              <a:gd name="connsiteX31" fmla="*/ 2606687 w 7369701"/>
              <a:gd name="connsiteY31" fmla="*/ 5630718 h 6858000"/>
              <a:gd name="connsiteX32" fmla="*/ 2645658 w 7369701"/>
              <a:gd name="connsiteY32" fmla="*/ 6640259 h 6858000"/>
              <a:gd name="connsiteX33" fmla="*/ 2606687 w 7369701"/>
              <a:gd name="connsiteY33" fmla="*/ 5630718 h 6858000"/>
              <a:gd name="connsiteX34" fmla="*/ 3642057 w 7369701"/>
              <a:gd name="connsiteY34" fmla="*/ 5573487 h 6858000"/>
              <a:gd name="connsiteX35" fmla="*/ 3632981 w 7369701"/>
              <a:gd name="connsiteY35" fmla="*/ 5579437 h 6858000"/>
              <a:gd name="connsiteX36" fmla="*/ 3382436 w 7369701"/>
              <a:gd name="connsiteY36" fmla="*/ 5952726 h 6858000"/>
              <a:gd name="connsiteX37" fmla="*/ 3191929 w 7369701"/>
              <a:gd name="connsiteY37" fmla="*/ 6662669 h 6858000"/>
              <a:gd name="connsiteX38" fmla="*/ 3369898 w 7369701"/>
              <a:gd name="connsiteY38" fmla="*/ 6081771 h 6858000"/>
              <a:gd name="connsiteX39" fmla="*/ 3642057 w 7369701"/>
              <a:gd name="connsiteY39" fmla="*/ 5573487 h 6858000"/>
              <a:gd name="connsiteX40" fmla="*/ 2650666 w 7369701"/>
              <a:gd name="connsiteY40" fmla="*/ 5530686 h 6858000"/>
              <a:gd name="connsiteX41" fmla="*/ 2650249 w 7369701"/>
              <a:gd name="connsiteY41" fmla="*/ 5532101 h 6858000"/>
              <a:gd name="connsiteX42" fmla="*/ 2663808 w 7369701"/>
              <a:gd name="connsiteY42" fmla="*/ 6535215 h 6858000"/>
              <a:gd name="connsiteX43" fmla="*/ 2665418 w 7369701"/>
              <a:gd name="connsiteY43" fmla="*/ 6132756 h 6858000"/>
              <a:gd name="connsiteX44" fmla="*/ 2650666 w 7369701"/>
              <a:gd name="connsiteY44" fmla="*/ 5530686 h 6858000"/>
              <a:gd name="connsiteX45" fmla="*/ 2680277 w 7369701"/>
              <a:gd name="connsiteY45" fmla="*/ 5479204 h 6858000"/>
              <a:gd name="connsiteX46" fmla="*/ 2678972 w 7369701"/>
              <a:gd name="connsiteY46" fmla="*/ 5481582 h 6858000"/>
              <a:gd name="connsiteX47" fmla="*/ 2696666 w 7369701"/>
              <a:gd name="connsiteY47" fmla="*/ 6133836 h 6858000"/>
              <a:gd name="connsiteX48" fmla="*/ 2695769 w 7369701"/>
              <a:gd name="connsiteY48" fmla="*/ 6390955 h 6858000"/>
              <a:gd name="connsiteX49" fmla="*/ 2739893 w 7369701"/>
              <a:gd name="connsiteY49" fmla="*/ 6108357 h 6858000"/>
              <a:gd name="connsiteX50" fmla="*/ 2680277 w 7369701"/>
              <a:gd name="connsiteY50" fmla="*/ 5479204 h 6858000"/>
              <a:gd name="connsiteX51" fmla="*/ 1132195 w 7369701"/>
              <a:gd name="connsiteY51" fmla="*/ 5467980 h 6858000"/>
              <a:gd name="connsiteX52" fmla="*/ 1679056 w 7369701"/>
              <a:gd name="connsiteY52" fmla="*/ 5516907 h 6858000"/>
              <a:gd name="connsiteX53" fmla="*/ 2128648 w 7369701"/>
              <a:gd name="connsiteY53" fmla="*/ 5474249 h 6858000"/>
              <a:gd name="connsiteX54" fmla="*/ 1825619 w 7369701"/>
              <a:gd name="connsiteY54" fmla="*/ 5478447 h 6858000"/>
              <a:gd name="connsiteX55" fmla="*/ 1737798 w 7369701"/>
              <a:gd name="connsiteY55" fmla="*/ 5483353 h 6858000"/>
              <a:gd name="connsiteX56" fmla="*/ 1132195 w 7369701"/>
              <a:gd name="connsiteY56" fmla="*/ 5467980 h 6858000"/>
              <a:gd name="connsiteX57" fmla="*/ 1456157 w 7369701"/>
              <a:gd name="connsiteY57" fmla="*/ 5371404 h 6858000"/>
              <a:gd name="connsiteX58" fmla="*/ 1244432 w 7369701"/>
              <a:gd name="connsiteY58" fmla="*/ 5385601 h 6858000"/>
              <a:gd name="connsiteX59" fmla="*/ 973990 w 7369701"/>
              <a:gd name="connsiteY59" fmla="*/ 5424940 h 6858000"/>
              <a:gd name="connsiteX60" fmla="*/ 1103809 w 7369701"/>
              <a:gd name="connsiteY60" fmla="*/ 5433720 h 6858000"/>
              <a:gd name="connsiteX61" fmla="*/ 1123454 w 7369701"/>
              <a:gd name="connsiteY61" fmla="*/ 5435727 h 6858000"/>
              <a:gd name="connsiteX62" fmla="*/ 1737017 w 7369701"/>
              <a:gd name="connsiteY62" fmla="*/ 5452183 h 6858000"/>
              <a:gd name="connsiteX63" fmla="*/ 1824397 w 7369701"/>
              <a:gd name="connsiteY63" fmla="*/ 5447757 h 6858000"/>
              <a:gd name="connsiteX64" fmla="*/ 2070059 w 7369701"/>
              <a:gd name="connsiteY64" fmla="*/ 5441660 h 6858000"/>
              <a:gd name="connsiteX65" fmla="*/ 1456157 w 7369701"/>
              <a:gd name="connsiteY65" fmla="*/ 5371404 h 6858000"/>
              <a:gd name="connsiteX66" fmla="*/ 4988186 w 7369701"/>
              <a:gd name="connsiteY66" fmla="*/ 5216467 h 6858000"/>
              <a:gd name="connsiteX67" fmla="*/ 4777334 w 7369701"/>
              <a:gd name="connsiteY67" fmla="*/ 5406072 h 6858000"/>
              <a:gd name="connsiteX68" fmla="*/ 4718341 w 7369701"/>
              <a:gd name="connsiteY68" fmla="*/ 5468043 h 6858000"/>
              <a:gd name="connsiteX69" fmla="*/ 4604655 w 7369701"/>
              <a:gd name="connsiteY69" fmla="*/ 5583434 h 6858000"/>
              <a:gd name="connsiteX70" fmla="*/ 4565074 w 7369701"/>
              <a:gd name="connsiteY70" fmla="*/ 5618550 h 6858000"/>
              <a:gd name="connsiteX71" fmla="*/ 4988186 w 7369701"/>
              <a:gd name="connsiteY71" fmla="*/ 5216467 h 6858000"/>
              <a:gd name="connsiteX72" fmla="*/ 4978032 w 7369701"/>
              <a:gd name="connsiteY72" fmla="*/ 5183809 h 6858000"/>
              <a:gd name="connsiteX73" fmla="*/ 4463413 w 7369701"/>
              <a:gd name="connsiteY73" fmla="*/ 5615162 h 6858000"/>
              <a:gd name="connsiteX74" fmla="*/ 4358134 w 7369701"/>
              <a:gd name="connsiteY74" fmla="*/ 5742791 h 6858000"/>
              <a:gd name="connsiteX75" fmla="*/ 4376219 w 7369701"/>
              <a:gd name="connsiteY75" fmla="*/ 5729027 h 6858000"/>
              <a:gd name="connsiteX76" fmla="*/ 4582340 w 7369701"/>
              <a:gd name="connsiteY76" fmla="*/ 5561037 h 6858000"/>
              <a:gd name="connsiteX77" fmla="*/ 4694684 w 7369701"/>
              <a:gd name="connsiteY77" fmla="*/ 5447098 h 6858000"/>
              <a:gd name="connsiteX78" fmla="*/ 4754123 w 7369701"/>
              <a:gd name="connsiteY78" fmla="*/ 5384643 h 6858000"/>
              <a:gd name="connsiteX79" fmla="*/ 4978032 w 7369701"/>
              <a:gd name="connsiteY79" fmla="*/ 5183809 h 6858000"/>
              <a:gd name="connsiteX80" fmla="*/ 1903353 w 7369701"/>
              <a:gd name="connsiteY80" fmla="*/ 5044827 h 6858000"/>
              <a:gd name="connsiteX81" fmla="*/ 1936931 w 7369701"/>
              <a:gd name="connsiteY81" fmla="*/ 5093954 h 6858000"/>
              <a:gd name="connsiteX82" fmla="*/ 2195868 w 7369701"/>
              <a:gd name="connsiteY82" fmla="*/ 5396574 h 6858000"/>
              <a:gd name="connsiteX83" fmla="*/ 2088852 w 7369701"/>
              <a:gd name="connsiteY83" fmla="*/ 5166123 h 6858000"/>
              <a:gd name="connsiteX84" fmla="*/ 1958241 w 7369701"/>
              <a:gd name="connsiteY84" fmla="*/ 5067955 h 6858000"/>
              <a:gd name="connsiteX85" fmla="*/ 1903353 w 7369701"/>
              <a:gd name="connsiteY85" fmla="*/ 5044827 h 6858000"/>
              <a:gd name="connsiteX86" fmla="*/ 1979378 w 7369701"/>
              <a:gd name="connsiteY86" fmla="*/ 4769504 h 6858000"/>
              <a:gd name="connsiteX87" fmla="*/ 2882120 w 7369701"/>
              <a:gd name="connsiteY87" fmla="*/ 5064547 h 6858000"/>
              <a:gd name="connsiteX88" fmla="*/ 2793103 w 7369701"/>
              <a:gd name="connsiteY88" fmla="*/ 5039699 h 6858000"/>
              <a:gd name="connsiteX89" fmla="*/ 2770041 w 7369701"/>
              <a:gd name="connsiteY89" fmla="*/ 5033634 h 6858000"/>
              <a:gd name="connsiteX90" fmla="*/ 1979378 w 7369701"/>
              <a:gd name="connsiteY90" fmla="*/ 4769504 h 6858000"/>
              <a:gd name="connsiteX91" fmla="*/ 1927410 w 7369701"/>
              <a:gd name="connsiteY91" fmla="*/ 4716164 h 6858000"/>
              <a:gd name="connsiteX92" fmla="*/ 1959587 w 7369701"/>
              <a:gd name="connsiteY92" fmla="*/ 4728849 h 6858000"/>
              <a:gd name="connsiteX93" fmla="*/ 2777707 w 7369701"/>
              <a:gd name="connsiteY93" fmla="*/ 5003991 h 6858000"/>
              <a:gd name="connsiteX94" fmla="*/ 2800768 w 7369701"/>
              <a:gd name="connsiteY94" fmla="*/ 5010056 h 6858000"/>
              <a:gd name="connsiteX95" fmla="*/ 2879408 w 7369701"/>
              <a:gd name="connsiteY95" fmla="*/ 5031590 h 6858000"/>
              <a:gd name="connsiteX96" fmla="*/ 2862295 w 7369701"/>
              <a:gd name="connsiteY96" fmla="*/ 5022958 h 6858000"/>
              <a:gd name="connsiteX97" fmla="*/ 2813343 w 7369701"/>
              <a:gd name="connsiteY97" fmla="*/ 4998369 h 6858000"/>
              <a:gd name="connsiteX98" fmla="*/ 2646245 w 7369701"/>
              <a:gd name="connsiteY98" fmla="*/ 4930999 h 6858000"/>
              <a:gd name="connsiteX99" fmla="*/ 1999243 w 7369701"/>
              <a:gd name="connsiteY99" fmla="*/ 4730524 h 6858000"/>
              <a:gd name="connsiteX100" fmla="*/ 1979527 w 7369701"/>
              <a:gd name="connsiteY100" fmla="*/ 4726651 h 6858000"/>
              <a:gd name="connsiteX101" fmla="*/ 1927410 w 7369701"/>
              <a:gd name="connsiteY101" fmla="*/ 4716164 h 6858000"/>
              <a:gd name="connsiteX102" fmla="*/ 1997014 w 7369701"/>
              <a:gd name="connsiteY102" fmla="*/ 4698007 h 6858000"/>
              <a:gd name="connsiteX103" fmla="*/ 2005458 w 7369701"/>
              <a:gd name="connsiteY103" fmla="*/ 4699540 h 6858000"/>
              <a:gd name="connsiteX104" fmla="*/ 2657186 w 7369701"/>
              <a:gd name="connsiteY104" fmla="*/ 4901687 h 6858000"/>
              <a:gd name="connsiteX105" fmla="*/ 2826662 w 7369701"/>
              <a:gd name="connsiteY105" fmla="*/ 4970362 h 6858000"/>
              <a:gd name="connsiteX106" fmla="*/ 2876100 w 7369701"/>
              <a:gd name="connsiteY106" fmla="*/ 4995397 h 6858000"/>
              <a:gd name="connsiteX107" fmla="*/ 3042600 w 7369701"/>
              <a:gd name="connsiteY107" fmla="*/ 5059532 h 6858000"/>
              <a:gd name="connsiteX108" fmla="*/ 1997014 w 7369701"/>
              <a:gd name="connsiteY108" fmla="*/ 4698007 h 6858000"/>
              <a:gd name="connsiteX109" fmla="*/ 2305292 w 7369701"/>
              <a:gd name="connsiteY109" fmla="*/ 4219492 h 6858000"/>
              <a:gd name="connsiteX110" fmla="*/ 3360922 w 7369701"/>
              <a:gd name="connsiteY110" fmla="*/ 4529373 h 6858000"/>
              <a:gd name="connsiteX111" fmla="*/ 3492420 w 7369701"/>
              <a:gd name="connsiteY111" fmla="*/ 4510145 h 6858000"/>
              <a:gd name="connsiteX112" fmla="*/ 3364086 w 7369701"/>
              <a:gd name="connsiteY112" fmla="*/ 4480340 h 6858000"/>
              <a:gd name="connsiteX113" fmla="*/ 3225818 w 7369701"/>
              <a:gd name="connsiteY113" fmla="*/ 4411822 h 6858000"/>
              <a:gd name="connsiteX114" fmla="*/ 3129696 w 7369701"/>
              <a:gd name="connsiteY114" fmla="*/ 4360704 h 6858000"/>
              <a:gd name="connsiteX115" fmla="*/ 2814545 w 7369701"/>
              <a:gd name="connsiteY115" fmla="*/ 4282955 h 6858000"/>
              <a:gd name="connsiteX116" fmla="*/ 2305292 w 7369701"/>
              <a:gd name="connsiteY116" fmla="*/ 4219492 h 6858000"/>
              <a:gd name="connsiteX117" fmla="*/ 2626982 w 7369701"/>
              <a:gd name="connsiteY117" fmla="*/ 4206450 h 6858000"/>
              <a:gd name="connsiteX118" fmla="*/ 2490617 w 7369701"/>
              <a:gd name="connsiteY118" fmla="*/ 4206951 h 6858000"/>
              <a:gd name="connsiteX119" fmla="*/ 2819869 w 7369701"/>
              <a:gd name="connsiteY119" fmla="*/ 4252936 h 6858000"/>
              <a:gd name="connsiteX120" fmla="*/ 3143018 w 7369701"/>
              <a:gd name="connsiteY120" fmla="*/ 4332698 h 6858000"/>
              <a:gd name="connsiteX121" fmla="*/ 3241520 w 7369701"/>
              <a:gd name="connsiteY121" fmla="*/ 4385112 h 6858000"/>
              <a:gd name="connsiteX122" fmla="*/ 3374575 w 7369701"/>
              <a:gd name="connsiteY122" fmla="*/ 4451517 h 6858000"/>
              <a:gd name="connsiteX123" fmla="*/ 3505221 w 7369701"/>
              <a:gd name="connsiteY123" fmla="*/ 4480757 h 6858000"/>
              <a:gd name="connsiteX124" fmla="*/ 2626982 w 7369701"/>
              <a:gd name="connsiteY124" fmla="*/ 4206450 h 6858000"/>
              <a:gd name="connsiteX125" fmla="*/ 1310106 w 7369701"/>
              <a:gd name="connsiteY125" fmla="*/ 3943217 h 6858000"/>
              <a:gd name="connsiteX126" fmla="*/ 854994 w 7369701"/>
              <a:gd name="connsiteY126" fmla="*/ 4399136 h 6858000"/>
              <a:gd name="connsiteX127" fmla="*/ 742462 w 7369701"/>
              <a:gd name="connsiteY127" fmla="*/ 4594648 h 6858000"/>
              <a:gd name="connsiteX128" fmla="*/ 820602 w 7369701"/>
              <a:gd name="connsiteY128" fmla="*/ 4485915 h 6858000"/>
              <a:gd name="connsiteX129" fmla="*/ 878295 w 7369701"/>
              <a:gd name="connsiteY129" fmla="*/ 4403594 h 6858000"/>
              <a:gd name="connsiteX130" fmla="*/ 1240607 w 7369701"/>
              <a:gd name="connsiteY130" fmla="*/ 4010401 h 6858000"/>
              <a:gd name="connsiteX131" fmla="*/ 1310106 w 7369701"/>
              <a:gd name="connsiteY131" fmla="*/ 3943217 h 6858000"/>
              <a:gd name="connsiteX132" fmla="*/ 1423113 w 7369701"/>
              <a:gd name="connsiteY132" fmla="*/ 3874565 h 6858000"/>
              <a:gd name="connsiteX133" fmla="*/ 1260565 w 7369701"/>
              <a:gd name="connsiteY133" fmla="*/ 4031982 h 6858000"/>
              <a:gd name="connsiteX134" fmla="*/ 901900 w 7369701"/>
              <a:gd name="connsiteY134" fmla="*/ 4421236 h 6858000"/>
              <a:gd name="connsiteX135" fmla="*/ 845044 w 7369701"/>
              <a:gd name="connsiteY135" fmla="*/ 4502436 h 6858000"/>
              <a:gd name="connsiteX136" fmla="*/ 685926 w 7369701"/>
              <a:gd name="connsiteY136" fmla="*/ 4703069 h 6858000"/>
              <a:gd name="connsiteX137" fmla="*/ 684248 w 7369701"/>
              <a:gd name="connsiteY137" fmla="*/ 4706721 h 6858000"/>
              <a:gd name="connsiteX138" fmla="*/ 1423113 w 7369701"/>
              <a:gd name="connsiteY138" fmla="*/ 3874565 h 6858000"/>
              <a:gd name="connsiteX139" fmla="*/ 3316479 w 7369701"/>
              <a:gd name="connsiteY139" fmla="*/ 3872136 h 6858000"/>
              <a:gd name="connsiteX140" fmla="*/ 3546806 w 7369701"/>
              <a:gd name="connsiteY140" fmla="*/ 4356139 h 6858000"/>
              <a:gd name="connsiteX141" fmla="*/ 3364433 w 7369701"/>
              <a:gd name="connsiteY141" fmla="*/ 3953121 h 6858000"/>
              <a:gd name="connsiteX142" fmla="*/ 3316479 w 7369701"/>
              <a:gd name="connsiteY142" fmla="*/ 3872136 h 6858000"/>
              <a:gd name="connsiteX143" fmla="*/ 3291335 w 7369701"/>
              <a:gd name="connsiteY143" fmla="*/ 3767420 h 6858000"/>
              <a:gd name="connsiteX144" fmla="*/ 3390805 w 7369701"/>
              <a:gd name="connsiteY144" fmla="*/ 3937163 h 6858000"/>
              <a:gd name="connsiteX145" fmla="*/ 3579062 w 7369701"/>
              <a:gd name="connsiteY145" fmla="*/ 4359040 h 6858000"/>
              <a:gd name="connsiteX146" fmla="*/ 3467355 w 7369701"/>
              <a:gd name="connsiteY146" fmla="*/ 3988130 h 6858000"/>
              <a:gd name="connsiteX147" fmla="*/ 3310753 w 7369701"/>
              <a:gd name="connsiteY147" fmla="*/ 3787140 h 6858000"/>
              <a:gd name="connsiteX148" fmla="*/ 3291335 w 7369701"/>
              <a:gd name="connsiteY148" fmla="*/ 3767420 h 6858000"/>
              <a:gd name="connsiteX149" fmla="*/ 1635889 w 7369701"/>
              <a:gd name="connsiteY149" fmla="*/ 3709494 h 6858000"/>
              <a:gd name="connsiteX150" fmla="*/ 1634800 w 7369701"/>
              <a:gd name="connsiteY150" fmla="*/ 3731111 h 6858000"/>
              <a:gd name="connsiteX151" fmla="*/ 1635889 w 7369701"/>
              <a:gd name="connsiteY151" fmla="*/ 3709494 h 6858000"/>
              <a:gd name="connsiteX152" fmla="*/ 1510397 w 7369701"/>
              <a:gd name="connsiteY152" fmla="*/ 3684705 h 6858000"/>
              <a:gd name="connsiteX153" fmla="*/ 1146550 w 7369701"/>
              <a:gd name="connsiteY153" fmla="*/ 3802012 h 6858000"/>
              <a:gd name="connsiteX154" fmla="*/ 698834 w 7369701"/>
              <a:gd name="connsiteY154" fmla="*/ 3952272 h 6858000"/>
              <a:gd name="connsiteX155" fmla="*/ 34256 w 7369701"/>
              <a:gd name="connsiteY155" fmla="*/ 4347603 h 6858000"/>
              <a:gd name="connsiteX156" fmla="*/ 527241 w 7369701"/>
              <a:gd name="connsiteY156" fmla="*/ 4065078 h 6858000"/>
              <a:gd name="connsiteX157" fmla="*/ 1510397 w 7369701"/>
              <a:gd name="connsiteY157" fmla="*/ 3684705 h 6858000"/>
              <a:gd name="connsiteX158" fmla="*/ 1313114 w 7369701"/>
              <a:gd name="connsiteY158" fmla="*/ 3655216 h 6858000"/>
              <a:gd name="connsiteX159" fmla="*/ 1109304 w 7369701"/>
              <a:gd name="connsiteY159" fmla="*/ 3669030 h 6858000"/>
              <a:gd name="connsiteX160" fmla="*/ 8129 w 7369701"/>
              <a:gd name="connsiteY160" fmla="*/ 4330519 h 6858000"/>
              <a:gd name="connsiteX161" fmla="*/ 687572 w 7369701"/>
              <a:gd name="connsiteY161" fmla="*/ 3925629 h 6858000"/>
              <a:gd name="connsiteX162" fmla="*/ 1138365 w 7369701"/>
              <a:gd name="connsiteY162" fmla="*/ 3774515 h 6858000"/>
              <a:gd name="connsiteX163" fmla="*/ 1505579 w 7369701"/>
              <a:gd name="connsiteY163" fmla="*/ 3655526 h 6858000"/>
              <a:gd name="connsiteX164" fmla="*/ 1313114 w 7369701"/>
              <a:gd name="connsiteY164" fmla="*/ 3655216 h 6858000"/>
              <a:gd name="connsiteX165" fmla="*/ 3655073 w 7369701"/>
              <a:gd name="connsiteY165" fmla="*/ 3650884 h 6858000"/>
              <a:gd name="connsiteX166" fmla="*/ 3989938 w 7369701"/>
              <a:gd name="connsiteY166" fmla="*/ 3991685 h 6858000"/>
              <a:gd name="connsiteX167" fmla="*/ 4393907 w 7369701"/>
              <a:gd name="connsiteY167" fmla="*/ 4261258 h 6858000"/>
              <a:gd name="connsiteX168" fmla="*/ 4648051 w 7369701"/>
              <a:gd name="connsiteY168" fmla="*/ 4374051 h 6858000"/>
              <a:gd name="connsiteX169" fmla="*/ 4383389 w 7369701"/>
              <a:gd name="connsiteY169" fmla="*/ 4184369 h 6858000"/>
              <a:gd name="connsiteX170" fmla="*/ 4165508 w 7369701"/>
              <a:gd name="connsiteY170" fmla="*/ 4035196 h 6858000"/>
              <a:gd name="connsiteX171" fmla="*/ 4068162 w 7369701"/>
              <a:gd name="connsiteY171" fmla="*/ 3953394 h 6858000"/>
              <a:gd name="connsiteX172" fmla="*/ 3981416 w 7369701"/>
              <a:gd name="connsiteY172" fmla="*/ 3880482 h 6858000"/>
              <a:gd name="connsiteX173" fmla="*/ 3800147 w 7369701"/>
              <a:gd name="connsiteY173" fmla="*/ 3749872 h 6858000"/>
              <a:gd name="connsiteX174" fmla="*/ 3655073 w 7369701"/>
              <a:gd name="connsiteY174" fmla="*/ 3650884 h 6858000"/>
              <a:gd name="connsiteX175" fmla="*/ 3670252 w 7369701"/>
              <a:gd name="connsiteY175" fmla="*/ 3622798 h 6858000"/>
              <a:gd name="connsiteX176" fmla="*/ 3817258 w 7369701"/>
              <a:gd name="connsiteY176" fmla="*/ 3723577 h 6858000"/>
              <a:gd name="connsiteX177" fmla="*/ 4000461 w 7369701"/>
              <a:gd name="connsiteY177" fmla="*/ 3855966 h 6858000"/>
              <a:gd name="connsiteX178" fmla="*/ 4088180 w 7369701"/>
              <a:gd name="connsiteY178" fmla="*/ 3929774 h 6858000"/>
              <a:gd name="connsiteX179" fmla="*/ 4184555 w 7369701"/>
              <a:gd name="connsiteY179" fmla="*/ 4010683 h 6858000"/>
              <a:gd name="connsiteX180" fmla="*/ 4399563 w 7369701"/>
              <a:gd name="connsiteY180" fmla="*/ 4158106 h 6858000"/>
              <a:gd name="connsiteX181" fmla="*/ 4684469 w 7369701"/>
              <a:gd name="connsiteY181" fmla="*/ 4364680 h 6858000"/>
              <a:gd name="connsiteX182" fmla="*/ 4690271 w 7369701"/>
              <a:gd name="connsiteY182" fmla="*/ 4370034 h 6858000"/>
              <a:gd name="connsiteX183" fmla="*/ 4136093 w 7369701"/>
              <a:gd name="connsiteY183" fmla="*/ 3858466 h 6858000"/>
              <a:gd name="connsiteX184" fmla="*/ 3670252 w 7369701"/>
              <a:gd name="connsiteY184" fmla="*/ 3622798 h 6858000"/>
              <a:gd name="connsiteX185" fmla="*/ 4440129 w 7369701"/>
              <a:gd name="connsiteY185" fmla="*/ 3448571 h 6858000"/>
              <a:gd name="connsiteX186" fmla="*/ 4856525 w 7369701"/>
              <a:gd name="connsiteY186" fmla="*/ 3915351 h 6858000"/>
              <a:gd name="connsiteX187" fmla="*/ 5059055 w 7369701"/>
              <a:gd name="connsiteY187" fmla="*/ 4108918 h 6858000"/>
              <a:gd name="connsiteX188" fmla="*/ 5290070 w 7369701"/>
              <a:gd name="connsiteY188" fmla="*/ 4263619 h 6858000"/>
              <a:gd name="connsiteX189" fmla="*/ 4834991 w 7369701"/>
              <a:gd name="connsiteY189" fmla="*/ 3830985 h 6858000"/>
              <a:gd name="connsiteX190" fmla="*/ 4440129 w 7369701"/>
              <a:gd name="connsiteY190" fmla="*/ 3448571 h 6858000"/>
              <a:gd name="connsiteX191" fmla="*/ 4441737 w 7369701"/>
              <a:gd name="connsiteY191" fmla="*/ 3399734 h 6858000"/>
              <a:gd name="connsiteX192" fmla="*/ 4431236 w 7369701"/>
              <a:gd name="connsiteY192" fmla="*/ 3400954 h 6858000"/>
              <a:gd name="connsiteX193" fmla="*/ 4557150 w 7369701"/>
              <a:gd name="connsiteY193" fmla="*/ 3510023 h 6858000"/>
              <a:gd name="connsiteX194" fmla="*/ 4856936 w 7369701"/>
              <a:gd name="connsiteY194" fmla="*/ 3809146 h 6858000"/>
              <a:gd name="connsiteX195" fmla="*/ 5111996 w 7369701"/>
              <a:gd name="connsiteY195" fmla="*/ 4065759 h 6858000"/>
              <a:gd name="connsiteX196" fmla="*/ 5388878 w 7369701"/>
              <a:gd name="connsiteY196" fmla="*/ 4300185 h 6858000"/>
              <a:gd name="connsiteX197" fmla="*/ 5425556 w 7369701"/>
              <a:gd name="connsiteY197" fmla="*/ 4308967 h 6858000"/>
              <a:gd name="connsiteX198" fmla="*/ 4943646 w 7369701"/>
              <a:gd name="connsiteY198" fmla="*/ 3822916 h 6858000"/>
              <a:gd name="connsiteX199" fmla="*/ 4594837 w 7369701"/>
              <a:gd name="connsiteY199" fmla="*/ 3532274 h 6858000"/>
              <a:gd name="connsiteX200" fmla="*/ 4441737 w 7369701"/>
              <a:gd name="connsiteY200" fmla="*/ 3399734 h 6858000"/>
              <a:gd name="connsiteX201" fmla="*/ 5425834 w 7369701"/>
              <a:gd name="connsiteY201" fmla="*/ 3162785 h 6858000"/>
              <a:gd name="connsiteX202" fmla="*/ 5401644 w 7369701"/>
              <a:gd name="connsiteY202" fmla="*/ 3617847 h 6858000"/>
              <a:gd name="connsiteX203" fmla="*/ 5467256 w 7369701"/>
              <a:gd name="connsiteY203" fmla="*/ 4175494 h 6858000"/>
              <a:gd name="connsiteX204" fmla="*/ 5448069 w 7369701"/>
              <a:gd name="connsiteY204" fmla="*/ 3567554 h 6858000"/>
              <a:gd name="connsiteX205" fmla="*/ 5425834 w 7369701"/>
              <a:gd name="connsiteY205" fmla="*/ 3162785 h 6858000"/>
              <a:gd name="connsiteX206" fmla="*/ 1318687 w 7369701"/>
              <a:gd name="connsiteY206" fmla="*/ 3113840 h 6858000"/>
              <a:gd name="connsiteX207" fmla="*/ 1066793 w 7369701"/>
              <a:gd name="connsiteY207" fmla="*/ 3212171 h 6858000"/>
              <a:gd name="connsiteX208" fmla="*/ 993319 w 7369701"/>
              <a:gd name="connsiteY208" fmla="*/ 3247648 h 6858000"/>
              <a:gd name="connsiteX209" fmla="*/ 853081 w 7369701"/>
              <a:gd name="connsiteY209" fmla="*/ 3312410 h 6858000"/>
              <a:gd name="connsiteX210" fmla="*/ 805957 w 7369701"/>
              <a:gd name="connsiteY210" fmla="*/ 3330443 h 6858000"/>
              <a:gd name="connsiteX211" fmla="*/ 1318687 w 7369701"/>
              <a:gd name="connsiteY211" fmla="*/ 3113840 h 6858000"/>
              <a:gd name="connsiteX212" fmla="*/ 5453702 w 7369701"/>
              <a:gd name="connsiteY212" fmla="*/ 3090882 h 6858000"/>
              <a:gd name="connsiteX213" fmla="*/ 5480135 w 7369701"/>
              <a:gd name="connsiteY213" fmla="*/ 3565802 h 6858000"/>
              <a:gd name="connsiteX214" fmla="*/ 5499023 w 7369701"/>
              <a:gd name="connsiteY214" fmla="*/ 4166310 h 6858000"/>
              <a:gd name="connsiteX215" fmla="*/ 5547022 w 7369701"/>
              <a:gd name="connsiteY215" fmla="*/ 3607838 h 6858000"/>
              <a:gd name="connsiteX216" fmla="*/ 5515964 w 7369701"/>
              <a:gd name="connsiteY216" fmla="*/ 3378541 h 6858000"/>
              <a:gd name="connsiteX217" fmla="*/ 5453702 w 7369701"/>
              <a:gd name="connsiteY217" fmla="*/ 3090882 h 6858000"/>
              <a:gd name="connsiteX218" fmla="*/ 1238695 w 7369701"/>
              <a:gd name="connsiteY218" fmla="*/ 3076820 h 6858000"/>
              <a:gd name="connsiteX219" fmla="*/ 716371 w 7369701"/>
              <a:gd name="connsiteY219" fmla="*/ 3293249 h 6858000"/>
              <a:gd name="connsiteX220" fmla="*/ 579522 w 7369701"/>
              <a:gd name="connsiteY220" fmla="*/ 3371759 h 6858000"/>
              <a:gd name="connsiteX221" fmla="*/ 600288 w 7369701"/>
              <a:gd name="connsiteY221" fmla="*/ 3365555 h 6858000"/>
              <a:gd name="connsiteX222" fmla="*/ 840692 w 7369701"/>
              <a:gd name="connsiteY222" fmla="*/ 3284921 h 6858000"/>
              <a:gd name="connsiteX223" fmla="*/ 979248 w 7369701"/>
              <a:gd name="connsiteY223" fmla="*/ 3221003 h 6858000"/>
              <a:gd name="connsiteX224" fmla="*/ 1053282 w 7369701"/>
              <a:gd name="connsiteY224" fmla="*/ 3185247 h 6858000"/>
              <a:gd name="connsiteX225" fmla="*/ 1320603 w 7369701"/>
              <a:gd name="connsiteY225" fmla="*/ 3081281 h 6858000"/>
              <a:gd name="connsiteX226" fmla="*/ 1238695 w 7369701"/>
              <a:gd name="connsiteY226" fmla="*/ 3076820 h 6858000"/>
              <a:gd name="connsiteX227" fmla="*/ 5425627 w 7369701"/>
              <a:gd name="connsiteY227" fmla="*/ 2954192 h 6858000"/>
              <a:gd name="connsiteX228" fmla="*/ 5470770 w 7369701"/>
              <a:gd name="connsiteY228" fmla="*/ 3005435 h 6858000"/>
              <a:gd name="connsiteX229" fmla="*/ 5519779 w 7369701"/>
              <a:gd name="connsiteY229" fmla="*/ 4359223 h 6858000"/>
              <a:gd name="connsiteX230" fmla="*/ 5520293 w 7369701"/>
              <a:gd name="connsiteY230" fmla="*/ 4360602 h 6858000"/>
              <a:gd name="connsiteX231" fmla="*/ 5767221 w 7369701"/>
              <a:gd name="connsiteY231" fmla="*/ 4665564 h 6858000"/>
              <a:gd name="connsiteX232" fmla="*/ 6937169 w 7369701"/>
              <a:gd name="connsiteY232" fmla="*/ 4815941 h 6858000"/>
              <a:gd name="connsiteX233" fmla="*/ 6953922 w 7369701"/>
              <a:gd name="connsiteY233" fmla="*/ 4890068 h 6858000"/>
              <a:gd name="connsiteX234" fmla="*/ 6071359 w 7369701"/>
              <a:gd name="connsiteY234" fmla="*/ 4770770 h 6858000"/>
              <a:gd name="connsiteX235" fmla="*/ 6038839 w 7369701"/>
              <a:gd name="connsiteY235" fmla="*/ 4764474 h 6858000"/>
              <a:gd name="connsiteX236" fmla="*/ 6038706 w 7369701"/>
              <a:gd name="connsiteY236" fmla="*/ 4763847 h 6858000"/>
              <a:gd name="connsiteX237" fmla="*/ 6037784 w 7369701"/>
              <a:gd name="connsiteY237" fmla="*/ 4764270 h 6858000"/>
              <a:gd name="connsiteX238" fmla="*/ 6038839 w 7369701"/>
              <a:gd name="connsiteY238" fmla="*/ 4764474 h 6858000"/>
              <a:gd name="connsiteX239" fmla="*/ 6040338 w 7369701"/>
              <a:gd name="connsiteY239" fmla="*/ 4771418 h 6858000"/>
              <a:gd name="connsiteX240" fmla="*/ 6024488 w 7369701"/>
              <a:gd name="connsiteY240" fmla="*/ 4809903 h 6858000"/>
              <a:gd name="connsiteX241" fmla="*/ 5599771 w 7369701"/>
              <a:gd name="connsiteY241" fmla="*/ 5509652 h 6858000"/>
              <a:gd name="connsiteX242" fmla="*/ 5548843 w 7369701"/>
              <a:gd name="connsiteY242" fmla="*/ 5563845 h 6858000"/>
              <a:gd name="connsiteX243" fmla="*/ 5940952 w 7369701"/>
              <a:gd name="connsiteY243" fmla="*/ 6250028 h 6858000"/>
              <a:gd name="connsiteX244" fmla="*/ 6043441 w 7369701"/>
              <a:gd name="connsiteY244" fmla="*/ 6665847 h 6858000"/>
              <a:gd name="connsiteX245" fmla="*/ 6093432 w 7369701"/>
              <a:gd name="connsiteY245" fmla="*/ 6858000 h 6858000"/>
              <a:gd name="connsiteX246" fmla="*/ 6034344 w 7369701"/>
              <a:gd name="connsiteY246" fmla="*/ 6858000 h 6858000"/>
              <a:gd name="connsiteX247" fmla="*/ 6026679 w 7369701"/>
              <a:gd name="connsiteY247" fmla="*/ 6836959 h 6858000"/>
              <a:gd name="connsiteX248" fmla="*/ 5800441 w 7369701"/>
              <a:gd name="connsiteY248" fmla="*/ 6335286 h 6858000"/>
              <a:gd name="connsiteX249" fmla="*/ 5526562 w 7369701"/>
              <a:gd name="connsiteY249" fmla="*/ 5705388 h 6858000"/>
              <a:gd name="connsiteX250" fmla="*/ 5519640 w 7369701"/>
              <a:gd name="connsiteY250" fmla="*/ 5683774 h 6858000"/>
              <a:gd name="connsiteX251" fmla="*/ 5844559 w 7369701"/>
              <a:gd name="connsiteY251" fmla="*/ 6553349 h 6858000"/>
              <a:gd name="connsiteX252" fmla="*/ 5975994 w 7369701"/>
              <a:gd name="connsiteY252" fmla="*/ 6858000 h 6858000"/>
              <a:gd name="connsiteX253" fmla="*/ 5898547 w 7369701"/>
              <a:gd name="connsiteY253" fmla="*/ 6858000 h 6858000"/>
              <a:gd name="connsiteX254" fmla="*/ 5682041 w 7369701"/>
              <a:gd name="connsiteY254" fmla="*/ 6355860 h 6858000"/>
              <a:gd name="connsiteX255" fmla="*/ 5461758 w 7369701"/>
              <a:gd name="connsiteY255" fmla="*/ 5820220 h 6858000"/>
              <a:gd name="connsiteX256" fmla="*/ 5237282 w 7369701"/>
              <a:gd name="connsiteY256" fmla="*/ 6579086 h 6858000"/>
              <a:gd name="connsiteX257" fmla="*/ 5115009 w 7369701"/>
              <a:gd name="connsiteY257" fmla="*/ 6858000 h 6858000"/>
              <a:gd name="connsiteX258" fmla="*/ 5028074 w 7369701"/>
              <a:gd name="connsiteY258" fmla="*/ 6858000 h 6858000"/>
              <a:gd name="connsiteX259" fmla="*/ 5079508 w 7369701"/>
              <a:gd name="connsiteY259" fmla="*/ 6749074 h 6858000"/>
              <a:gd name="connsiteX260" fmla="*/ 5371846 w 7369701"/>
              <a:gd name="connsiteY260" fmla="*/ 5924413 h 6858000"/>
              <a:gd name="connsiteX261" fmla="*/ 5270512 w 7369701"/>
              <a:gd name="connsiteY261" fmla="*/ 6138975 h 6858000"/>
              <a:gd name="connsiteX262" fmla="*/ 5062409 w 7369701"/>
              <a:gd name="connsiteY262" fmla="*/ 6653544 h 6858000"/>
              <a:gd name="connsiteX263" fmla="*/ 5036628 w 7369701"/>
              <a:gd name="connsiteY263" fmla="*/ 6754247 h 6858000"/>
              <a:gd name="connsiteX264" fmla="*/ 5009112 w 7369701"/>
              <a:gd name="connsiteY264" fmla="*/ 6858000 h 6858000"/>
              <a:gd name="connsiteX265" fmla="*/ 4976679 w 7369701"/>
              <a:gd name="connsiteY265" fmla="*/ 6858000 h 6858000"/>
              <a:gd name="connsiteX266" fmla="*/ 5006537 w 7369701"/>
              <a:gd name="connsiteY266" fmla="*/ 6747068 h 6858000"/>
              <a:gd name="connsiteX267" fmla="*/ 5032723 w 7369701"/>
              <a:gd name="connsiteY267" fmla="*/ 6644957 h 6858000"/>
              <a:gd name="connsiteX268" fmla="*/ 5242949 w 7369701"/>
              <a:gd name="connsiteY268" fmla="*/ 6125175 h 6858000"/>
              <a:gd name="connsiteX269" fmla="*/ 5286321 w 7369701"/>
              <a:gd name="connsiteY269" fmla="*/ 6033555 h 6858000"/>
              <a:gd name="connsiteX270" fmla="*/ 5008210 w 7369701"/>
              <a:gd name="connsiteY270" fmla="*/ 6649194 h 6858000"/>
              <a:gd name="connsiteX271" fmla="*/ 4986321 w 7369701"/>
              <a:gd name="connsiteY271" fmla="*/ 6765687 h 6858000"/>
              <a:gd name="connsiteX272" fmla="*/ 4973474 w 7369701"/>
              <a:gd name="connsiteY272" fmla="*/ 6858000 h 6858000"/>
              <a:gd name="connsiteX273" fmla="*/ 4907178 w 7369701"/>
              <a:gd name="connsiteY273" fmla="*/ 6858000 h 6858000"/>
              <a:gd name="connsiteX274" fmla="*/ 4910810 w 7369701"/>
              <a:gd name="connsiteY274" fmla="*/ 6829660 h 6858000"/>
              <a:gd name="connsiteX275" fmla="*/ 4987461 w 7369701"/>
              <a:gd name="connsiteY275" fmla="*/ 6432994 h 6858000"/>
              <a:gd name="connsiteX276" fmla="*/ 5179262 w 7369701"/>
              <a:gd name="connsiteY276" fmla="*/ 6035044 h 6858000"/>
              <a:gd name="connsiteX277" fmla="*/ 4689678 w 7369701"/>
              <a:gd name="connsiteY277" fmla="*/ 6440241 h 6858000"/>
              <a:gd name="connsiteX278" fmla="*/ 4477543 w 7369701"/>
              <a:gd name="connsiteY278" fmla="*/ 6674836 h 6858000"/>
              <a:gd name="connsiteX279" fmla="*/ 4329957 w 7369701"/>
              <a:gd name="connsiteY279" fmla="*/ 6858000 h 6858000"/>
              <a:gd name="connsiteX280" fmla="*/ 4218595 w 7369701"/>
              <a:gd name="connsiteY280" fmla="*/ 6858000 h 6858000"/>
              <a:gd name="connsiteX281" fmla="*/ 4368888 w 7369701"/>
              <a:gd name="connsiteY281" fmla="*/ 6668412 h 6858000"/>
              <a:gd name="connsiteX282" fmla="*/ 4563091 w 7369701"/>
              <a:gd name="connsiteY282" fmla="*/ 6442508 h 6858000"/>
              <a:gd name="connsiteX283" fmla="*/ 5387324 w 7369701"/>
              <a:gd name="connsiteY283" fmla="*/ 5705830 h 6858000"/>
              <a:gd name="connsiteX284" fmla="*/ 5073620 w 7369701"/>
              <a:gd name="connsiteY284" fmla="*/ 5955437 h 6858000"/>
              <a:gd name="connsiteX285" fmla="*/ 4689789 w 7369701"/>
              <a:gd name="connsiteY285" fmla="*/ 6268382 h 6858000"/>
              <a:gd name="connsiteX286" fmla="*/ 4418722 w 7369701"/>
              <a:gd name="connsiteY286" fmla="*/ 6570886 h 6858000"/>
              <a:gd name="connsiteX287" fmla="*/ 4214944 w 7369701"/>
              <a:gd name="connsiteY287" fmla="*/ 6858000 h 6858000"/>
              <a:gd name="connsiteX288" fmla="*/ 4177898 w 7369701"/>
              <a:gd name="connsiteY288" fmla="*/ 6858000 h 6858000"/>
              <a:gd name="connsiteX289" fmla="*/ 4391597 w 7369701"/>
              <a:gd name="connsiteY289" fmla="*/ 6556370 h 6858000"/>
              <a:gd name="connsiteX290" fmla="*/ 4668889 w 7369701"/>
              <a:gd name="connsiteY290" fmla="*/ 6246399 h 6858000"/>
              <a:gd name="connsiteX291" fmla="*/ 5055427 w 7369701"/>
              <a:gd name="connsiteY291" fmla="*/ 5931476 h 6858000"/>
              <a:gd name="connsiteX292" fmla="*/ 5371814 w 7369701"/>
              <a:gd name="connsiteY292" fmla="*/ 5678975 h 6858000"/>
              <a:gd name="connsiteX293" fmla="*/ 4987918 w 7369701"/>
              <a:gd name="connsiteY293" fmla="*/ 5838701 h 6858000"/>
              <a:gd name="connsiteX294" fmla="*/ 4317146 w 7369701"/>
              <a:gd name="connsiteY294" fmla="*/ 6587716 h 6858000"/>
              <a:gd name="connsiteX295" fmla="*/ 4171627 w 7369701"/>
              <a:gd name="connsiteY295" fmla="*/ 6858000 h 6858000"/>
              <a:gd name="connsiteX296" fmla="*/ 4081585 w 7369701"/>
              <a:gd name="connsiteY296" fmla="*/ 6858000 h 6858000"/>
              <a:gd name="connsiteX297" fmla="*/ 4238603 w 7369701"/>
              <a:gd name="connsiteY297" fmla="*/ 6559341 h 6858000"/>
              <a:gd name="connsiteX298" fmla="*/ 4778333 w 7369701"/>
              <a:gd name="connsiteY298" fmla="*/ 5873626 h 6858000"/>
              <a:gd name="connsiteX299" fmla="*/ 5414185 w 7369701"/>
              <a:gd name="connsiteY299" fmla="*/ 5573882 h 6858000"/>
              <a:gd name="connsiteX300" fmla="*/ 5959648 w 7369701"/>
              <a:gd name="connsiteY300" fmla="*/ 4760797 h 6858000"/>
              <a:gd name="connsiteX301" fmla="*/ 5355019 w 7369701"/>
              <a:gd name="connsiteY301" fmla="*/ 4734672 h 6858000"/>
              <a:gd name="connsiteX302" fmla="*/ 5083565 w 7369701"/>
              <a:gd name="connsiteY302" fmla="*/ 5179121 h 6858000"/>
              <a:gd name="connsiteX303" fmla="*/ 4713577 w 7369701"/>
              <a:gd name="connsiteY303" fmla="*/ 5616803 h 6858000"/>
              <a:gd name="connsiteX304" fmla="*/ 3989559 w 7369701"/>
              <a:gd name="connsiteY304" fmla="*/ 6145945 h 6858000"/>
              <a:gd name="connsiteX305" fmla="*/ 3939824 w 7369701"/>
              <a:gd name="connsiteY305" fmla="*/ 6066900 h 6858000"/>
              <a:gd name="connsiteX306" fmla="*/ 4584537 w 7369701"/>
              <a:gd name="connsiteY306" fmla="*/ 5324826 h 6858000"/>
              <a:gd name="connsiteX307" fmla="*/ 5037105 w 7369701"/>
              <a:gd name="connsiteY307" fmla="*/ 5088765 h 6858000"/>
              <a:gd name="connsiteX308" fmla="*/ 5039930 w 7369701"/>
              <a:gd name="connsiteY308" fmla="*/ 5089585 h 6858000"/>
              <a:gd name="connsiteX309" fmla="*/ 5263764 w 7369701"/>
              <a:gd name="connsiteY309" fmla="*/ 4735525 h 6858000"/>
              <a:gd name="connsiteX310" fmla="*/ 4086300 w 7369701"/>
              <a:gd name="connsiteY310" fmla="*/ 4884599 h 6858000"/>
              <a:gd name="connsiteX311" fmla="*/ 4085485 w 7369701"/>
              <a:gd name="connsiteY311" fmla="*/ 4899070 h 6858000"/>
              <a:gd name="connsiteX312" fmla="*/ 3871915 w 7369701"/>
              <a:gd name="connsiteY312" fmla="*/ 5253645 h 6858000"/>
              <a:gd name="connsiteX313" fmla="*/ 3799374 w 7369701"/>
              <a:gd name="connsiteY313" fmla="*/ 5466127 h 6858000"/>
              <a:gd name="connsiteX314" fmla="*/ 3498850 w 7369701"/>
              <a:gd name="connsiteY314" fmla="*/ 6661888 h 6858000"/>
              <a:gd name="connsiteX315" fmla="*/ 3399216 w 7369701"/>
              <a:gd name="connsiteY315" fmla="*/ 6858000 h 6858000"/>
              <a:gd name="connsiteX316" fmla="*/ 3303688 w 7369701"/>
              <a:gd name="connsiteY316" fmla="*/ 6858000 h 6858000"/>
              <a:gd name="connsiteX317" fmla="*/ 3391774 w 7369701"/>
              <a:gd name="connsiteY317" fmla="*/ 6697181 h 6858000"/>
              <a:gd name="connsiteX318" fmla="*/ 3735540 w 7369701"/>
              <a:gd name="connsiteY318" fmla="*/ 5546923 h 6858000"/>
              <a:gd name="connsiteX319" fmla="*/ 3729438 w 7369701"/>
              <a:gd name="connsiteY319" fmla="*/ 5569058 h 6858000"/>
              <a:gd name="connsiteX320" fmla="*/ 3707782 w 7369701"/>
              <a:gd name="connsiteY320" fmla="*/ 5644908 h 6858000"/>
              <a:gd name="connsiteX321" fmla="*/ 3583827 w 7369701"/>
              <a:gd name="connsiteY321" fmla="*/ 6039215 h 6858000"/>
              <a:gd name="connsiteX322" fmla="*/ 3547861 w 7369701"/>
              <a:gd name="connsiteY322" fmla="*/ 6129609 h 6858000"/>
              <a:gd name="connsiteX323" fmla="*/ 3490905 w 7369701"/>
              <a:gd name="connsiteY323" fmla="*/ 6277660 h 6858000"/>
              <a:gd name="connsiteX324" fmla="*/ 3455859 w 7369701"/>
              <a:gd name="connsiteY324" fmla="*/ 6391301 h 6858000"/>
              <a:gd name="connsiteX325" fmla="*/ 3429112 w 7369701"/>
              <a:gd name="connsiteY325" fmla="*/ 6479469 h 6858000"/>
              <a:gd name="connsiteX326" fmla="*/ 3304862 w 7369701"/>
              <a:gd name="connsiteY326" fmla="*/ 6796476 h 6858000"/>
              <a:gd name="connsiteX327" fmla="*/ 3276071 w 7369701"/>
              <a:gd name="connsiteY327" fmla="*/ 6858000 h 6858000"/>
              <a:gd name="connsiteX328" fmla="*/ 3240805 w 7369701"/>
              <a:gd name="connsiteY328" fmla="*/ 6858000 h 6858000"/>
              <a:gd name="connsiteX329" fmla="*/ 3275917 w 7369701"/>
              <a:gd name="connsiteY329" fmla="*/ 6783192 h 6858000"/>
              <a:gd name="connsiteX330" fmla="*/ 3399358 w 7369701"/>
              <a:gd name="connsiteY330" fmla="*/ 6469011 h 6858000"/>
              <a:gd name="connsiteX331" fmla="*/ 3425650 w 7369701"/>
              <a:gd name="connsiteY331" fmla="*/ 6381333 h 6858000"/>
              <a:gd name="connsiteX332" fmla="*/ 3460661 w 7369701"/>
              <a:gd name="connsiteY332" fmla="*/ 6266763 h 6858000"/>
              <a:gd name="connsiteX333" fmla="*/ 3518021 w 7369701"/>
              <a:gd name="connsiteY333" fmla="*/ 6117298 h 6858000"/>
              <a:gd name="connsiteX334" fmla="*/ 3554035 w 7369701"/>
              <a:gd name="connsiteY334" fmla="*/ 6027832 h 6858000"/>
              <a:gd name="connsiteX335" fmla="*/ 3677174 w 7369701"/>
              <a:gd name="connsiteY335" fmla="*/ 5636351 h 6858000"/>
              <a:gd name="connsiteX336" fmla="*/ 3698819 w 7369701"/>
              <a:gd name="connsiteY336" fmla="*/ 5560503 h 6858000"/>
              <a:gd name="connsiteX337" fmla="*/ 3702094 w 7369701"/>
              <a:gd name="connsiteY337" fmla="*/ 5549194 h 6858000"/>
              <a:gd name="connsiteX338" fmla="*/ 3398355 w 7369701"/>
              <a:gd name="connsiteY338" fmla="*/ 6094603 h 6858000"/>
              <a:gd name="connsiteX339" fmla="*/ 3193941 w 7369701"/>
              <a:gd name="connsiteY339" fmla="*/ 6798775 h 6858000"/>
              <a:gd name="connsiteX340" fmla="*/ 3184140 w 7369701"/>
              <a:gd name="connsiteY340" fmla="*/ 6858000 h 6858000"/>
              <a:gd name="connsiteX341" fmla="*/ 3099978 w 7369701"/>
              <a:gd name="connsiteY341" fmla="*/ 6858000 h 6858000"/>
              <a:gd name="connsiteX342" fmla="*/ 3101556 w 7369701"/>
              <a:gd name="connsiteY342" fmla="*/ 6843337 h 6858000"/>
              <a:gd name="connsiteX343" fmla="*/ 3370162 w 7369701"/>
              <a:gd name="connsiteY343" fmla="*/ 5785550 h 6858000"/>
              <a:gd name="connsiteX344" fmla="*/ 3746477 w 7369701"/>
              <a:gd name="connsiteY344" fmla="*/ 5377889 h 6858000"/>
              <a:gd name="connsiteX345" fmla="*/ 3863399 w 7369701"/>
              <a:gd name="connsiteY345" fmla="*/ 5087257 h 6858000"/>
              <a:gd name="connsiteX346" fmla="*/ 3968712 w 7369701"/>
              <a:gd name="connsiteY346" fmla="*/ 4913989 h 6858000"/>
              <a:gd name="connsiteX347" fmla="*/ 2792390 w 7369701"/>
              <a:gd name="connsiteY347" fmla="*/ 5382974 h 6858000"/>
              <a:gd name="connsiteX348" fmla="*/ 2714982 w 7369701"/>
              <a:gd name="connsiteY348" fmla="*/ 5427051 h 6858000"/>
              <a:gd name="connsiteX349" fmla="*/ 2813361 w 7369701"/>
              <a:gd name="connsiteY349" fmla="*/ 6023912 h 6858000"/>
              <a:gd name="connsiteX350" fmla="*/ 2688430 w 7369701"/>
              <a:gd name="connsiteY350" fmla="*/ 6801564 h 6858000"/>
              <a:gd name="connsiteX351" fmla="*/ 2629626 w 7369701"/>
              <a:gd name="connsiteY351" fmla="*/ 6763394 h 6858000"/>
              <a:gd name="connsiteX352" fmla="*/ 2565328 w 7369701"/>
              <a:gd name="connsiteY352" fmla="*/ 5516399 h 6858000"/>
              <a:gd name="connsiteX353" fmla="*/ 1922999 w 7369701"/>
              <a:gd name="connsiteY353" fmla="*/ 5980343 h 6858000"/>
              <a:gd name="connsiteX354" fmla="*/ 1950261 w 7369701"/>
              <a:gd name="connsiteY354" fmla="*/ 6405858 h 6858000"/>
              <a:gd name="connsiteX355" fmla="*/ 2365554 w 7369701"/>
              <a:gd name="connsiteY355" fmla="*/ 6759107 h 6858000"/>
              <a:gd name="connsiteX356" fmla="*/ 2424142 w 7369701"/>
              <a:gd name="connsiteY356" fmla="*/ 6858000 h 6858000"/>
              <a:gd name="connsiteX357" fmla="*/ 2395994 w 7369701"/>
              <a:gd name="connsiteY357" fmla="*/ 6858000 h 6858000"/>
              <a:gd name="connsiteX358" fmla="*/ 2392863 w 7369701"/>
              <a:gd name="connsiteY358" fmla="*/ 6852964 h 6858000"/>
              <a:gd name="connsiteX359" fmla="*/ 2017589 w 7369701"/>
              <a:gd name="connsiteY359" fmla="*/ 6493982 h 6858000"/>
              <a:gd name="connsiteX360" fmla="*/ 2147336 w 7369701"/>
              <a:gd name="connsiteY360" fmla="*/ 6594052 h 6858000"/>
              <a:gd name="connsiteX361" fmla="*/ 2207047 w 7369701"/>
              <a:gd name="connsiteY361" fmla="*/ 6654540 h 6858000"/>
              <a:gd name="connsiteX362" fmla="*/ 2299106 w 7369701"/>
              <a:gd name="connsiteY362" fmla="*/ 6778931 h 6858000"/>
              <a:gd name="connsiteX363" fmla="*/ 2314430 w 7369701"/>
              <a:gd name="connsiteY363" fmla="*/ 6801144 h 6858000"/>
              <a:gd name="connsiteX364" fmla="*/ 2352406 w 7369701"/>
              <a:gd name="connsiteY364" fmla="*/ 6858000 h 6858000"/>
              <a:gd name="connsiteX365" fmla="*/ 2314492 w 7369701"/>
              <a:gd name="connsiteY365" fmla="*/ 6858000 h 6858000"/>
              <a:gd name="connsiteX366" fmla="*/ 2288095 w 7369701"/>
              <a:gd name="connsiteY366" fmla="*/ 6818030 h 6858000"/>
              <a:gd name="connsiteX367" fmla="*/ 2272768 w 7369701"/>
              <a:gd name="connsiteY367" fmla="*/ 6795822 h 6858000"/>
              <a:gd name="connsiteX368" fmla="*/ 2182715 w 7369701"/>
              <a:gd name="connsiteY368" fmla="*/ 6675071 h 6858000"/>
              <a:gd name="connsiteX369" fmla="*/ 2032061 w 7369701"/>
              <a:gd name="connsiteY369" fmla="*/ 6541380 h 6858000"/>
              <a:gd name="connsiteX370" fmla="*/ 2257220 w 7369701"/>
              <a:gd name="connsiteY370" fmla="*/ 6826257 h 6858000"/>
              <a:gd name="connsiteX371" fmla="*/ 2281324 w 7369701"/>
              <a:gd name="connsiteY371" fmla="*/ 6858000 h 6858000"/>
              <a:gd name="connsiteX372" fmla="*/ 2242860 w 7369701"/>
              <a:gd name="connsiteY372" fmla="*/ 6858000 h 6858000"/>
              <a:gd name="connsiteX373" fmla="*/ 2232818 w 7369701"/>
              <a:gd name="connsiteY373" fmla="*/ 6844926 h 6858000"/>
              <a:gd name="connsiteX374" fmla="*/ 1990172 w 7369701"/>
              <a:gd name="connsiteY374" fmla="*/ 6542121 h 6858000"/>
              <a:gd name="connsiteX375" fmla="*/ 2124090 w 7369701"/>
              <a:gd name="connsiteY375" fmla="*/ 6761017 h 6858000"/>
              <a:gd name="connsiteX376" fmla="*/ 2200380 w 7369701"/>
              <a:gd name="connsiteY376" fmla="*/ 6858000 h 6858000"/>
              <a:gd name="connsiteX377" fmla="*/ 2147507 w 7369701"/>
              <a:gd name="connsiteY377" fmla="*/ 6858000 h 6858000"/>
              <a:gd name="connsiteX378" fmla="*/ 2070668 w 7369701"/>
              <a:gd name="connsiteY378" fmla="*/ 6761520 h 6858000"/>
              <a:gd name="connsiteX379" fmla="*/ 1975142 w 7369701"/>
              <a:gd name="connsiteY379" fmla="*/ 6585570 h 6858000"/>
              <a:gd name="connsiteX380" fmla="*/ 2050035 w 7369701"/>
              <a:gd name="connsiteY380" fmla="*/ 6813345 h 6858000"/>
              <a:gd name="connsiteX381" fmla="*/ 2063025 w 7369701"/>
              <a:gd name="connsiteY381" fmla="*/ 6858000 h 6858000"/>
              <a:gd name="connsiteX382" fmla="*/ 2021675 w 7369701"/>
              <a:gd name="connsiteY382" fmla="*/ 6858000 h 6858000"/>
              <a:gd name="connsiteX383" fmla="*/ 2019308 w 7369701"/>
              <a:gd name="connsiteY383" fmla="*/ 6847118 h 6858000"/>
              <a:gd name="connsiteX384" fmla="*/ 1938835 w 7369701"/>
              <a:gd name="connsiteY384" fmla="*/ 6551160 h 6858000"/>
              <a:gd name="connsiteX385" fmla="*/ 1953230 w 7369701"/>
              <a:gd name="connsiteY385" fmla="*/ 6759699 h 6858000"/>
              <a:gd name="connsiteX386" fmla="*/ 1956763 w 7369701"/>
              <a:gd name="connsiteY386" fmla="*/ 6778191 h 6858000"/>
              <a:gd name="connsiteX387" fmla="*/ 1967925 w 7369701"/>
              <a:gd name="connsiteY387" fmla="*/ 6858000 h 6858000"/>
              <a:gd name="connsiteX388" fmla="*/ 1936622 w 7369701"/>
              <a:gd name="connsiteY388" fmla="*/ 6858000 h 6858000"/>
              <a:gd name="connsiteX389" fmla="*/ 1926261 w 7369701"/>
              <a:gd name="connsiteY389" fmla="*/ 6784064 h 6858000"/>
              <a:gd name="connsiteX390" fmla="*/ 1922724 w 7369701"/>
              <a:gd name="connsiteY390" fmla="*/ 6765577 h 6858000"/>
              <a:gd name="connsiteX391" fmla="*/ 1904650 w 7369701"/>
              <a:gd name="connsiteY391" fmla="*/ 6639616 h 6858000"/>
              <a:gd name="connsiteX392" fmla="*/ 1885273 w 7369701"/>
              <a:gd name="connsiteY392" fmla="*/ 6858000 h 6858000"/>
              <a:gd name="connsiteX393" fmla="*/ 1854363 w 7369701"/>
              <a:gd name="connsiteY393" fmla="*/ 6858000 h 6858000"/>
              <a:gd name="connsiteX394" fmla="*/ 1880391 w 7369701"/>
              <a:gd name="connsiteY394" fmla="*/ 6603796 h 6858000"/>
              <a:gd name="connsiteX395" fmla="*/ 1818273 w 7369701"/>
              <a:gd name="connsiteY395" fmla="*/ 6715729 h 6858000"/>
              <a:gd name="connsiteX396" fmla="*/ 1794691 w 7369701"/>
              <a:gd name="connsiteY396" fmla="*/ 6843239 h 6858000"/>
              <a:gd name="connsiteX397" fmla="*/ 1794914 w 7369701"/>
              <a:gd name="connsiteY397" fmla="*/ 6858000 h 6858000"/>
              <a:gd name="connsiteX398" fmla="*/ 1746128 w 7369701"/>
              <a:gd name="connsiteY398" fmla="*/ 6858000 h 6858000"/>
              <a:gd name="connsiteX399" fmla="*/ 1753934 w 7369701"/>
              <a:gd name="connsiteY399" fmla="*/ 6724796 h 6858000"/>
              <a:gd name="connsiteX400" fmla="*/ 1792053 w 7369701"/>
              <a:gd name="connsiteY400" fmla="*/ 6572396 h 6858000"/>
              <a:gd name="connsiteX401" fmla="*/ 1862248 w 7369701"/>
              <a:gd name="connsiteY401" fmla="*/ 6266397 h 6858000"/>
              <a:gd name="connsiteX402" fmla="*/ 1862250 w 7369701"/>
              <a:gd name="connsiteY402" fmla="*/ 6033531 h 6858000"/>
              <a:gd name="connsiteX403" fmla="*/ 1211999 w 7369701"/>
              <a:gd name="connsiteY403" fmla="*/ 6683610 h 6858000"/>
              <a:gd name="connsiteX404" fmla="*/ 1213266 w 7369701"/>
              <a:gd name="connsiteY404" fmla="*/ 6691947 h 6858000"/>
              <a:gd name="connsiteX405" fmla="*/ 1203370 w 7369701"/>
              <a:gd name="connsiteY405" fmla="*/ 6850676 h 6858000"/>
              <a:gd name="connsiteX406" fmla="*/ 1203671 w 7369701"/>
              <a:gd name="connsiteY406" fmla="*/ 6858000 h 6858000"/>
              <a:gd name="connsiteX407" fmla="*/ 1143180 w 7369701"/>
              <a:gd name="connsiteY407" fmla="*/ 6858000 h 6858000"/>
              <a:gd name="connsiteX408" fmla="*/ 1142176 w 7369701"/>
              <a:gd name="connsiteY408" fmla="*/ 6766045 h 6858000"/>
              <a:gd name="connsiteX409" fmla="*/ 1067484 w 7369701"/>
              <a:gd name="connsiteY409" fmla="*/ 6858000 h 6858000"/>
              <a:gd name="connsiteX410" fmla="*/ 953928 w 7369701"/>
              <a:gd name="connsiteY410" fmla="*/ 6858000 h 6858000"/>
              <a:gd name="connsiteX411" fmla="*/ 959715 w 7369701"/>
              <a:gd name="connsiteY411" fmla="*/ 6850185 h 6858000"/>
              <a:gd name="connsiteX412" fmla="*/ 1483788 w 7369701"/>
              <a:gd name="connsiteY412" fmla="*/ 6259174 h 6858000"/>
              <a:gd name="connsiteX413" fmla="*/ 1100671 w 7369701"/>
              <a:gd name="connsiteY413" fmla="*/ 6252137 h 6858000"/>
              <a:gd name="connsiteX414" fmla="*/ 1090144 w 7369701"/>
              <a:gd name="connsiteY414" fmla="*/ 6256748 h 6858000"/>
              <a:gd name="connsiteX415" fmla="*/ 1095872 w 7369701"/>
              <a:gd name="connsiteY415" fmla="*/ 6271892 h 6858000"/>
              <a:gd name="connsiteX416" fmla="*/ 262785 w 7369701"/>
              <a:gd name="connsiteY416" fmla="*/ 6845450 h 6858000"/>
              <a:gd name="connsiteX417" fmla="*/ 209968 w 7369701"/>
              <a:gd name="connsiteY417" fmla="*/ 6770713 h 6858000"/>
              <a:gd name="connsiteX418" fmla="*/ 873460 w 7369701"/>
              <a:gd name="connsiteY418" fmla="*/ 6253768 h 6858000"/>
              <a:gd name="connsiteX419" fmla="*/ 192686 w 7369701"/>
              <a:gd name="connsiteY419" fmla="*/ 5849257 h 6858000"/>
              <a:gd name="connsiteX420" fmla="*/ 4696 w 7369701"/>
              <a:gd name="connsiteY420" fmla="*/ 5697668 h 6858000"/>
              <a:gd name="connsiteX421" fmla="*/ 0 w 7369701"/>
              <a:gd name="connsiteY421" fmla="*/ 5689984 h 6858000"/>
              <a:gd name="connsiteX422" fmla="*/ 0 w 7369701"/>
              <a:gd name="connsiteY422" fmla="*/ 5513472 h 6858000"/>
              <a:gd name="connsiteX423" fmla="*/ 174101 w 7369701"/>
              <a:gd name="connsiteY423" fmla="*/ 5620277 h 6858000"/>
              <a:gd name="connsiteX424" fmla="*/ 891800 w 7369701"/>
              <a:gd name="connsiteY424" fmla="*/ 6036935 h 6858000"/>
              <a:gd name="connsiteX425" fmla="*/ 1072219 w 7369701"/>
              <a:gd name="connsiteY425" fmla="*/ 6169443 h 6858000"/>
              <a:gd name="connsiteX426" fmla="*/ 1074117 w 7369701"/>
              <a:gd name="connsiteY426" fmla="*/ 6170301 h 6858000"/>
              <a:gd name="connsiteX427" fmla="*/ 1083114 w 7369701"/>
              <a:gd name="connsiteY427" fmla="*/ 6174131 h 6858000"/>
              <a:gd name="connsiteX428" fmla="*/ 1543010 w 7369701"/>
              <a:gd name="connsiteY428" fmla="*/ 6191140 h 6858000"/>
              <a:gd name="connsiteX429" fmla="*/ 1551080 w 7369701"/>
              <a:gd name="connsiteY429" fmla="*/ 6195006 h 6858000"/>
              <a:gd name="connsiteX430" fmla="*/ 2345443 w 7369701"/>
              <a:gd name="connsiteY430" fmla="*/ 5549882 h 6858000"/>
              <a:gd name="connsiteX431" fmla="*/ 1721499 w 7369701"/>
              <a:gd name="connsiteY431" fmla="*/ 5599969 h 6858000"/>
              <a:gd name="connsiteX432" fmla="*/ 767716 w 7369701"/>
              <a:gd name="connsiteY432" fmla="*/ 5472768 h 6858000"/>
              <a:gd name="connsiteX433" fmla="*/ 722147 w 7369701"/>
              <a:gd name="connsiteY433" fmla="*/ 5393091 h 6858000"/>
              <a:gd name="connsiteX434" fmla="*/ 1485552 w 7369701"/>
              <a:gd name="connsiteY434" fmla="*/ 5313202 h 6858000"/>
              <a:gd name="connsiteX435" fmla="*/ 2143004 w 7369701"/>
              <a:gd name="connsiteY435" fmla="*/ 5402420 h 6858000"/>
              <a:gd name="connsiteX436" fmla="*/ 1933391 w 7369701"/>
              <a:gd name="connsiteY436" fmla="*/ 5156971 h 6858000"/>
              <a:gd name="connsiteX437" fmla="*/ 1827118 w 7369701"/>
              <a:gd name="connsiteY437" fmla="*/ 4968410 h 6858000"/>
              <a:gd name="connsiteX438" fmla="*/ 1837349 w 7369701"/>
              <a:gd name="connsiteY438" fmla="*/ 4956357 h 6858000"/>
              <a:gd name="connsiteX439" fmla="*/ 2162835 w 7369701"/>
              <a:gd name="connsiteY439" fmla="*/ 5187853 h 6858000"/>
              <a:gd name="connsiteX440" fmla="*/ 2257167 w 7369701"/>
              <a:gd name="connsiteY440" fmla="*/ 5462123 h 6858000"/>
              <a:gd name="connsiteX441" fmla="*/ 2261598 w 7369701"/>
              <a:gd name="connsiteY441" fmla="*/ 5467998 h 6858000"/>
              <a:gd name="connsiteX442" fmla="*/ 2437177 w 7369701"/>
              <a:gd name="connsiteY442" fmla="*/ 5479608 h 6858000"/>
              <a:gd name="connsiteX443" fmla="*/ 2445247 w 7369701"/>
              <a:gd name="connsiteY443" fmla="*/ 5483476 h 6858000"/>
              <a:gd name="connsiteX444" fmla="*/ 2743626 w 7369701"/>
              <a:gd name="connsiteY444" fmla="*/ 5304819 h 6858000"/>
              <a:gd name="connsiteX445" fmla="*/ 3048102 w 7369701"/>
              <a:gd name="connsiteY445" fmla="*/ 5150595 h 6858000"/>
              <a:gd name="connsiteX446" fmla="*/ 1799414 w 7369701"/>
              <a:gd name="connsiteY446" fmla="*/ 4694732 h 6858000"/>
              <a:gd name="connsiteX447" fmla="*/ 1771735 w 7369701"/>
              <a:gd name="connsiteY447" fmla="*/ 4619929 h 6858000"/>
              <a:gd name="connsiteX448" fmla="*/ 3104273 w 7369701"/>
              <a:gd name="connsiteY448" fmla="*/ 5076159 h 6858000"/>
              <a:gd name="connsiteX449" fmla="*/ 3113245 w 7369701"/>
              <a:gd name="connsiteY449" fmla="*/ 5090705 h 6858000"/>
              <a:gd name="connsiteX450" fmla="*/ 3126294 w 7369701"/>
              <a:gd name="connsiteY450" fmla="*/ 5114400 h 6858000"/>
              <a:gd name="connsiteX451" fmla="*/ 3937433 w 7369701"/>
              <a:gd name="connsiteY451" fmla="*/ 4830473 h 6858000"/>
              <a:gd name="connsiteX452" fmla="*/ 3590475 w 7369701"/>
              <a:gd name="connsiteY452" fmla="*/ 4597974 h 6858000"/>
              <a:gd name="connsiteX453" fmla="*/ 3100264 w 7369701"/>
              <a:gd name="connsiteY453" fmla="*/ 4579845 h 6858000"/>
              <a:gd name="connsiteX454" fmla="*/ 2183576 w 7369701"/>
              <a:gd name="connsiteY454" fmla="*/ 4227150 h 6858000"/>
              <a:gd name="connsiteX455" fmla="*/ 2151029 w 7369701"/>
              <a:gd name="connsiteY455" fmla="*/ 4146947 h 6858000"/>
              <a:gd name="connsiteX456" fmla="*/ 3563434 w 7369701"/>
              <a:gd name="connsiteY456" fmla="*/ 4469115 h 6858000"/>
              <a:gd name="connsiteX457" fmla="*/ 3177952 w 7369701"/>
              <a:gd name="connsiteY457" fmla="*/ 3657386 h 6858000"/>
              <a:gd name="connsiteX458" fmla="*/ 3189263 w 7369701"/>
              <a:gd name="connsiteY458" fmla="*/ 3625726 h 6858000"/>
              <a:gd name="connsiteX459" fmla="*/ 3560912 w 7369701"/>
              <a:gd name="connsiteY459" fmla="*/ 4079863 h 6858000"/>
              <a:gd name="connsiteX460" fmla="*/ 3626636 w 7369701"/>
              <a:gd name="connsiteY460" fmla="*/ 4512230 h 6858000"/>
              <a:gd name="connsiteX461" fmla="*/ 3653088 w 7369701"/>
              <a:gd name="connsiteY461" fmla="*/ 4521417 h 6858000"/>
              <a:gd name="connsiteX462" fmla="*/ 3988128 w 7369701"/>
              <a:gd name="connsiteY462" fmla="*/ 4817267 h 6858000"/>
              <a:gd name="connsiteX463" fmla="*/ 4830582 w 7369701"/>
              <a:gd name="connsiteY463" fmla="*/ 4676000 h 6858000"/>
              <a:gd name="connsiteX464" fmla="*/ 4830100 w 7369701"/>
              <a:gd name="connsiteY464" fmla="*/ 4675554 h 6858000"/>
              <a:gd name="connsiteX465" fmla="*/ 4036318 w 7369701"/>
              <a:gd name="connsiteY465" fmla="*/ 4147013 h 6858000"/>
              <a:gd name="connsiteX466" fmla="*/ 3432098 w 7369701"/>
              <a:gd name="connsiteY466" fmla="*/ 3537312 h 6858000"/>
              <a:gd name="connsiteX467" fmla="*/ 3446761 w 7369701"/>
              <a:gd name="connsiteY467" fmla="*/ 3461278 h 6858000"/>
              <a:gd name="connsiteX468" fmla="*/ 4419733 w 7369701"/>
              <a:gd name="connsiteY468" fmla="*/ 3963555 h 6858000"/>
              <a:gd name="connsiteX469" fmla="*/ 4781371 w 7369701"/>
              <a:gd name="connsiteY469" fmla="*/ 4458604 h 6858000"/>
              <a:gd name="connsiteX470" fmla="*/ 4780440 w 7369701"/>
              <a:gd name="connsiteY470" fmla="*/ 4470290 h 6858000"/>
              <a:gd name="connsiteX471" fmla="*/ 4898954 w 7369701"/>
              <a:gd name="connsiteY471" fmla="*/ 4662092 h 6858000"/>
              <a:gd name="connsiteX472" fmla="*/ 4900699 w 7369701"/>
              <a:gd name="connsiteY472" fmla="*/ 4670867 h 6858000"/>
              <a:gd name="connsiteX473" fmla="*/ 5714511 w 7369701"/>
              <a:gd name="connsiteY473" fmla="*/ 4663483 h 6858000"/>
              <a:gd name="connsiteX474" fmla="*/ 5464793 w 7369701"/>
              <a:gd name="connsiteY474" fmla="*/ 4393556 h 6858000"/>
              <a:gd name="connsiteX475" fmla="*/ 5461897 w 7369701"/>
              <a:gd name="connsiteY475" fmla="*/ 4390879 h 6858000"/>
              <a:gd name="connsiteX476" fmla="*/ 4294126 w 7369701"/>
              <a:gd name="connsiteY476" fmla="*/ 3303048 h 6858000"/>
              <a:gd name="connsiteX477" fmla="*/ 4305321 w 7369701"/>
              <a:gd name="connsiteY477" fmla="*/ 3256953 h 6858000"/>
              <a:gd name="connsiteX478" fmla="*/ 4949299 w 7369701"/>
              <a:gd name="connsiteY478" fmla="*/ 3766336 h 6858000"/>
              <a:gd name="connsiteX479" fmla="*/ 5291452 w 7369701"/>
              <a:gd name="connsiteY479" fmla="*/ 4076801 h 6858000"/>
              <a:gd name="connsiteX480" fmla="*/ 5434998 w 7369701"/>
              <a:gd name="connsiteY480" fmla="*/ 4254100 h 6858000"/>
              <a:gd name="connsiteX481" fmla="*/ 5351015 w 7369701"/>
              <a:gd name="connsiteY481" fmla="*/ 3760989 h 6858000"/>
              <a:gd name="connsiteX482" fmla="*/ 5413780 w 7369701"/>
              <a:gd name="connsiteY482" fmla="*/ 2966265 h 6858000"/>
              <a:gd name="connsiteX483" fmla="*/ 5425627 w 7369701"/>
              <a:gd name="connsiteY483" fmla="*/ 2954192 h 6858000"/>
              <a:gd name="connsiteX484" fmla="*/ 6604735 w 7369701"/>
              <a:gd name="connsiteY484" fmla="*/ 2041381 h 6858000"/>
              <a:gd name="connsiteX485" fmla="*/ 7204487 w 7369701"/>
              <a:gd name="connsiteY485" fmla="*/ 2742112 h 6858000"/>
              <a:gd name="connsiteX486" fmla="*/ 7131592 w 7369701"/>
              <a:gd name="connsiteY486" fmla="*/ 2672096 h 6858000"/>
              <a:gd name="connsiteX487" fmla="*/ 6996344 w 7369701"/>
              <a:gd name="connsiteY487" fmla="*/ 2518310 h 6858000"/>
              <a:gd name="connsiteX488" fmla="*/ 6735495 w 7369701"/>
              <a:gd name="connsiteY488" fmla="*/ 2196890 h 6858000"/>
              <a:gd name="connsiteX489" fmla="*/ 6721901 w 7369701"/>
              <a:gd name="connsiteY489" fmla="*/ 2179274 h 6858000"/>
              <a:gd name="connsiteX490" fmla="*/ 6604735 w 7369701"/>
              <a:gd name="connsiteY490" fmla="*/ 2041381 h 6858000"/>
              <a:gd name="connsiteX491" fmla="*/ 6591670 w 7369701"/>
              <a:gd name="connsiteY491" fmla="*/ 1988277 h 6858000"/>
              <a:gd name="connsiteX492" fmla="*/ 6747349 w 7369701"/>
              <a:gd name="connsiteY492" fmla="*/ 2160069 h 6858000"/>
              <a:gd name="connsiteX493" fmla="*/ 6760943 w 7369701"/>
              <a:gd name="connsiteY493" fmla="*/ 2177686 h 6858000"/>
              <a:gd name="connsiteX494" fmla="*/ 7021065 w 7369701"/>
              <a:gd name="connsiteY494" fmla="*/ 2498102 h 6858000"/>
              <a:gd name="connsiteX495" fmla="*/ 7155223 w 7369701"/>
              <a:gd name="connsiteY495" fmla="*/ 2650386 h 6858000"/>
              <a:gd name="connsiteX496" fmla="*/ 7203167 w 7369701"/>
              <a:gd name="connsiteY496" fmla="*/ 2697288 h 6858000"/>
              <a:gd name="connsiteX497" fmla="*/ 6937703 w 7369701"/>
              <a:gd name="connsiteY497" fmla="*/ 2321981 h 6858000"/>
              <a:gd name="connsiteX498" fmla="*/ 6591670 w 7369701"/>
              <a:gd name="connsiteY498" fmla="*/ 1988277 h 6858000"/>
              <a:gd name="connsiteX499" fmla="*/ 5798671 w 7369701"/>
              <a:gd name="connsiteY499" fmla="*/ 1981601 h 6858000"/>
              <a:gd name="connsiteX500" fmla="*/ 5754709 w 7369701"/>
              <a:gd name="connsiteY500" fmla="*/ 2071454 h 6858000"/>
              <a:gd name="connsiteX501" fmla="*/ 5763044 w 7369701"/>
              <a:gd name="connsiteY501" fmla="*/ 2842206 h 6858000"/>
              <a:gd name="connsiteX502" fmla="*/ 5764974 w 7369701"/>
              <a:gd name="connsiteY502" fmla="*/ 2799609 h 6858000"/>
              <a:gd name="connsiteX503" fmla="*/ 5767665 w 7369701"/>
              <a:gd name="connsiteY503" fmla="*/ 2666409 h 6858000"/>
              <a:gd name="connsiteX504" fmla="*/ 5763055 w 7369701"/>
              <a:gd name="connsiteY504" fmla="*/ 2579705 h 6858000"/>
              <a:gd name="connsiteX505" fmla="*/ 5758079 w 7369701"/>
              <a:gd name="connsiteY505" fmla="*/ 2492508 h 6858000"/>
              <a:gd name="connsiteX506" fmla="*/ 5779325 w 7369701"/>
              <a:gd name="connsiteY506" fmla="*/ 2197069 h 6858000"/>
              <a:gd name="connsiteX507" fmla="*/ 5798671 w 7369701"/>
              <a:gd name="connsiteY507" fmla="*/ 1981601 h 6858000"/>
              <a:gd name="connsiteX508" fmla="*/ 5829202 w 7369701"/>
              <a:gd name="connsiteY508" fmla="*/ 1971679 h 6858000"/>
              <a:gd name="connsiteX509" fmla="*/ 5809558 w 7369701"/>
              <a:gd name="connsiteY509" fmla="*/ 2198043 h 6858000"/>
              <a:gd name="connsiteX510" fmla="*/ 5788653 w 7369701"/>
              <a:gd name="connsiteY510" fmla="*/ 2489430 h 6858000"/>
              <a:gd name="connsiteX511" fmla="*/ 5793439 w 7369701"/>
              <a:gd name="connsiteY511" fmla="*/ 2575235 h 6858000"/>
              <a:gd name="connsiteX512" fmla="*/ 5796837 w 7369701"/>
              <a:gd name="connsiteY512" fmla="*/ 2637633 h 6858000"/>
              <a:gd name="connsiteX513" fmla="*/ 5818614 w 7369701"/>
              <a:gd name="connsiteY513" fmla="*/ 2473055 h 6858000"/>
              <a:gd name="connsiteX514" fmla="*/ 5829202 w 7369701"/>
              <a:gd name="connsiteY514" fmla="*/ 1971679 h 6858000"/>
              <a:gd name="connsiteX515" fmla="*/ 5911389 w 7369701"/>
              <a:gd name="connsiteY515" fmla="*/ 1898371 h 6858000"/>
              <a:gd name="connsiteX516" fmla="*/ 6237627 w 7369701"/>
              <a:gd name="connsiteY516" fmla="*/ 2231921 h 6858000"/>
              <a:gd name="connsiteX517" fmla="*/ 5911389 w 7369701"/>
              <a:gd name="connsiteY517" fmla="*/ 1898371 h 6858000"/>
              <a:gd name="connsiteX518" fmla="*/ 6944437 w 7369701"/>
              <a:gd name="connsiteY518" fmla="*/ 1575402 h 6858000"/>
              <a:gd name="connsiteX519" fmla="*/ 6304730 w 7369701"/>
              <a:gd name="connsiteY519" fmla="*/ 1766654 h 6858000"/>
              <a:gd name="connsiteX520" fmla="*/ 6944437 w 7369701"/>
              <a:gd name="connsiteY520" fmla="*/ 1575402 h 6858000"/>
              <a:gd name="connsiteX521" fmla="*/ 7019523 w 7369701"/>
              <a:gd name="connsiteY521" fmla="*/ 1519450 h 6858000"/>
              <a:gd name="connsiteX522" fmla="*/ 6298091 w 7369701"/>
              <a:gd name="connsiteY522" fmla="*/ 1737122 h 6858000"/>
              <a:gd name="connsiteX523" fmla="*/ 7019523 w 7369701"/>
              <a:gd name="connsiteY523" fmla="*/ 1519450 h 6858000"/>
              <a:gd name="connsiteX524" fmla="*/ 2399523 w 7369701"/>
              <a:gd name="connsiteY524" fmla="*/ 1428234 h 6858000"/>
              <a:gd name="connsiteX525" fmla="*/ 2224982 w 7369701"/>
              <a:gd name="connsiteY525" fmla="*/ 1826201 h 6858000"/>
              <a:gd name="connsiteX526" fmla="*/ 2096099 w 7369701"/>
              <a:gd name="connsiteY526" fmla="*/ 2345900 h 6858000"/>
              <a:gd name="connsiteX527" fmla="*/ 2283317 w 7369701"/>
              <a:gd name="connsiteY527" fmla="*/ 1796925 h 6858000"/>
              <a:gd name="connsiteX528" fmla="*/ 2399523 w 7369701"/>
              <a:gd name="connsiteY528" fmla="*/ 1428234 h 6858000"/>
              <a:gd name="connsiteX529" fmla="*/ 2448558 w 7369701"/>
              <a:gd name="connsiteY529" fmla="*/ 1373435 h 6858000"/>
              <a:gd name="connsiteX530" fmla="*/ 2312521 w 7369701"/>
              <a:gd name="connsiteY530" fmla="*/ 1806140 h 6858000"/>
              <a:gd name="connsiteX531" fmla="*/ 2127533 w 7369701"/>
              <a:gd name="connsiteY531" fmla="*/ 2348380 h 6858000"/>
              <a:gd name="connsiteX532" fmla="*/ 2358080 w 7369701"/>
              <a:gd name="connsiteY532" fmla="*/ 1866134 h 6858000"/>
              <a:gd name="connsiteX533" fmla="*/ 2407436 w 7369701"/>
              <a:gd name="connsiteY533" fmla="*/ 1651070 h 6858000"/>
              <a:gd name="connsiteX534" fmla="*/ 2448558 w 7369701"/>
              <a:gd name="connsiteY534" fmla="*/ 1373435 h 6858000"/>
              <a:gd name="connsiteX535" fmla="*/ 278707 w 7369701"/>
              <a:gd name="connsiteY535" fmla="*/ 1352270 h 6858000"/>
              <a:gd name="connsiteX536" fmla="*/ 321570 w 7369701"/>
              <a:gd name="connsiteY536" fmla="*/ 1861610 h 6858000"/>
              <a:gd name="connsiteX537" fmla="*/ 294281 w 7369701"/>
              <a:gd name="connsiteY537" fmla="*/ 1440658 h 6858000"/>
              <a:gd name="connsiteX538" fmla="*/ 278707 w 7369701"/>
              <a:gd name="connsiteY538" fmla="*/ 1352270 h 6858000"/>
              <a:gd name="connsiteX539" fmla="*/ 1423821 w 7369701"/>
              <a:gd name="connsiteY539" fmla="*/ 1351958 h 6858000"/>
              <a:gd name="connsiteX540" fmla="*/ 1638521 w 7369701"/>
              <a:gd name="connsiteY540" fmla="*/ 1908470 h 6858000"/>
              <a:gd name="connsiteX541" fmla="*/ 1754199 w 7369701"/>
              <a:gd name="connsiteY541" fmla="*/ 2149284 h 6858000"/>
              <a:gd name="connsiteX542" fmla="*/ 1908359 w 7369701"/>
              <a:gd name="connsiteY542" fmla="*/ 2364988 h 6858000"/>
              <a:gd name="connsiteX543" fmla="*/ 1647661 w 7369701"/>
              <a:gd name="connsiteY543" fmla="*/ 1825945 h 6858000"/>
              <a:gd name="connsiteX544" fmla="*/ 1423821 w 7369701"/>
              <a:gd name="connsiteY544" fmla="*/ 1351958 h 6858000"/>
              <a:gd name="connsiteX545" fmla="*/ 1431890 w 7369701"/>
              <a:gd name="connsiteY545" fmla="*/ 1306475 h 6858000"/>
              <a:gd name="connsiteX546" fmla="*/ 1507597 w 7369701"/>
              <a:gd name="connsiteY546" fmla="*/ 1446132 h 6858000"/>
              <a:gd name="connsiteX547" fmla="*/ 1674586 w 7369701"/>
              <a:gd name="connsiteY547" fmla="*/ 1813832 h 6858000"/>
              <a:gd name="connsiteX548" fmla="*/ 1815950 w 7369701"/>
              <a:gd name="connsiteY548" fmla="*/ 2128564 h 6858000"/>
              <a:gd name="connsiteX549" fmla="*/ 1984242 w 7369701"/>
              <a:gd name="connsiteY549" fmla="*/ 2430829 h 6858000"/>
              <a:gd name="connsiteX550" fmla="*/ 2014023 w 7369701"/>
              <a:gd name="connsiteY550" fmla="*/ 2450995 h 6858000"/>
              <a:gd name="connsiteX551" fmla="*/ 1747337 w 7369701"/>
              <a:gd name="connsiteY551" fmla="*/ 1855264 h 6858000"/>
              <a:gd name="connsiteX552" fmla="*/ 1533749 w 7369701"/>
              <a:gd name="connsiteY552" fmla="*/ 1478656 h 6858000"/>
              <a:gd name="connsiteX553" fmla="*/ 1431890 w 7369701"/>
              <a:gd name="connsiteY553" fmla="*/ 1306475 h 6858000"/>
              <a:gd name="connsiteX554" fmla="*/ 5052692 w 7369701"/>
              <a:gd name="connsiteY554" fmla="*/ 1292994 h 6858000"/>
              <a:gd name="connsiteX555" fmla="*/ 5200661 w 7369701"/>
              <a:gd name="connsiteY555" fmla="*/ 1635186 h 6858000"/>
              <a:gd name="connsiteX556" fmla="*/ 5297138 w 7369701"/>
              <a:gd name="connsiteY556" fmla="*/ 1906351 h 6858000"/>
              <a:gd name="connsiteX557" fmla="*/ 5052692 w 7369701"/>
              <a:gd name="connsiteY557" fmla="*/ 1292994 h 6858000"/>
              <a:gd name="connsiteX558" fmla="*/ 5009948 w 7369701"/>
              <a:gd name="connsiteY558" fmla="*/ 1273619 h 6858000"/>
              <a:gd name="connsiteX559" fmla="*/ 5121777 w 7369701"/>
              <a:gd name="connsiteY559" fmla="*/ 1654213 h 6858000"/>
              <a:gd name="connsiteX560" fmla="*/ 5293545 w 7369701"/>
              <a:gd name="connsiteY560" fmla="*/ 2072247 h 6858000"/>
              <a:gd name="connsiteX561" fmla="*/ 5294042 w 7369701"/>
              <a:gd name="connsiteY561" fmla="*/ 2065019 h 6858000"/>
              <a:gd name="connsiteX562" fmla="*/ 5171936 w 7369701"/>
              <a:gd name="connsiteY562" fmla="*/ 1647613 h 6858000"/>
              <a:gd name="connsiteX563" fmla="*/ 5009948 w 7369701"/>
              <a:gd name="connsiteY563" fmla="*/ 1273619 h 6858000"/>
              <a:gd name="connsiteX564" fmla="*/ 655236 w 7369701"/>
              <a:gd name="connsiteY564" fmla="*/ 1268632 h 6858000"/>
              <a:gd name="connsiteX565" fmla="*/ 839521 w 7369701"/>
              <a:gd name="connsiteY565" fmla="*/ 1685315 h 6858000"/>
              <a:gd name="connsiteX566" fmla="*/ 1109416 w 7369701"/>
              <a:gd name="connsiteY566" fmla="*/ 2061663 h 6858000"/>
              <a:gd name="connsiteX567" fmla="*/ 1298300 w 7369701"/>
              <a:gd name="connsiteY567" fmla="*/ 2247742 h 6858000"/>
              <a:gd name="connsiteX568" fmla="*/ 1125871 w 7369701"/>
              <a:gd name="connsiteY568" fmla="*/ 1989513 h 6858000"/>
              <a:gd name="connsiteX569" fmla="*/ 981574 w 7369701"/>
              <a:gd name="connsiteY569" fmla="*/ 1783157 h 6858000"/>
              <a:gd name="connsiteX570" fmla="*/ 922198 w 7369701"/>
              <a:gd name="connsiteY570" fmla="*/ 1677437 h 6858000"/>
              <a:gd name="connsiteX571" fmla="*/ 869293 w 7369701"/>
              <a:gd name="connsiteY571" fmla="*/ 1583214 h 6858000"/>
              <a:gd name="connsiteX572" fmla="*/ 751431 w 7369701"/>
              <a:gd name="connsiteY572" fmla="*/ 1405731 h 6858000"/>
              <a:gd name="connsiteX573" fmla="*/ 655236 w 7369701"/>
              <a:gd name="connsiteY573" fmla="*/ 1268632 h 6858000"/>
              <a:gd name="connsiteX574" fmla="*/ 6516292 w 7369701"/>
              <a:gd name="connsiteY574" fmla="*/ 1263064 h 6858000"/>
              <a:gd name="connsiteX575" fmla="*/ 5736320 w 7369701"/>
              <a:gd name="connsiteY575" fmla="*/ 1501803 h 6858000"/>
              <a:gd name="connsiteX576" fmla="*/ 6516292 w 7369701"/>
              <a:gd name="connsiteY576" fmla="*/ 1263064 h 6858000"/>
              <a:gd name="connsiteX577" fmla="*/ 291466 w 7369701"/>
              <a:gd name="connsiteY577" fmla="*/ 1250369 h 6858000"/>
              <a:gd name="connsiteX578" fmla="*/ 323180 w 7369701"/>
              <a:gd name="connsiteY578" fmla="*/ 1435283 h 6858000"/>
              <a:gd name="connsiteX579" fmla="*/ 349381 w 7369701"/>
              <a:gd name="connsiteY579" fmla="*/ 1875041 h 6858000"/>
              <a:gd name="connsiteX580" fmla="*/ 374363 w 7369701"/>
              <a:gd name="connsiteY580" fmla="*/ 1506494 h 6858000"/>
              <a:gd name="connsiteX581" fmla="*/ 302168 w 7369701"/>
              <a:gd name="connsiteY581" fmla="*/ 1274495 h 6858000"/>
              <a:gd name="connsiteX582" fmla="*/ 291466 w 7369701"/>
              <a:gd name="connsiteY582" fmla="*/ 1250369 h 6858000"/>
              <a:gd name="connsiteX583" fmla="*/ 678222 w 7369701"/>
              <a:gd name="connsiteY583" fmla="*/ 1248670 h 6858000"/>
              <a:gd name="connsiteX584" fmla="*/ 775536 w 7369701"/>
              <a:gd name="connsiteY584" fmla="*/ 1388015 h 6858000"/>
              <a:gd name="connsiteX585" fmla="*/ 894529 w 7369701"/>
              <a:gd name="connsiteY585" fmla="*/ 1567739 h 6858000"/>
              <a:gd name="connsiteX586" fmla="*/ 948000 w 7369701"/>
              <a:gd name="connsiteY586" fmla="*/ 1663088 h 6858000"/>
              <a:gd name="connsiteX587" fmla="*/ 1006812 w 7369701"/>
              <a:gd name="connsiteY587" fmla="*/ 1767683 h 6858000"/>
              <a:gd name="connsiteX588" fmla="*/ 1149133 w 7369701"/>
              <a:gd name="connsiteY588" fmla="*/ 1971513 h 6858000"/>
              <a:gd name="connsiteX589" fmla="*/ 1333952 w 7369701"/>
              <a:gd name="connsiteY589" fmla="*/ 2251620 h 6858000"/>
              <a:gd name="connsiteX590" fmla="*/ 1337329 w 7369701"/>
              <a:gd name="connsiteY590" fmla="*/ 2258350 h 6858000"/>
              <a:gd name="connsiteX591" fmla="*/ 1014726 w 7369701"/>
              <a:gd name="connsiteY591" fmla="*/ 1615556 h 6858000"/>
              <a:gd name="connsiteX592" fmla="*/ 678222 w 7369701"/>
              <a:gd name="connsiteY592" fmla="*/ 1248670 h 6858000"/>
              <a:gd name="connsiteX593" fmla="*/ 6691602 w 7369701"/>
              <a:gd name="connsiteY593" fmla="*/ 1140573 h 6858000"/>
              <a:gd name="connsiteX594" fmla="*/ 6571100 w 7369701"/>
              <a:gd name="connsiteY594" fmla="*/ 1183662 h 6858000"/>
              <a:gd name="connsiteX595" fmla="*/ 6241687 w 7369701"/>
              <a:gd name="connsiteY595" fmla="*/ 1257600 h 6858000"/>
              <a:gd name="connsiteX596" fmla="*/ 5693009 w 7369701"/>
              <a:gd name="connsiteY596" fmla="*/ 1478256 h 6858000"/>
              <a:gd name="connsiteX597" fmla="*/ 6548420 w 7369701"/>
              <a:gd name="connsiteY597" fmla="*/ 1214599 h 6858000"/>
              <a:gd name="connsiteX598" fmla="*/ 6605473 w 7369701"/>
              <a:gd name="connsiteY598" fmla="*/ 1184686 h 6858000"/>
              <a:gd name="connsiteX599" fmla="*/ 6691602 w 7369701"/>
              <a:gd name="connsiteY599" fmla="*/ 1140573 h 6858000"/>
              <a:gd name="connsiteX600" fmla="*/ 4002475 w 7369701"/>
              <a:gd name="connsiteY600" fmla="*/ 1037802 h 6858000"/>
              <a:gd name="connsiteX601" fmla="*/ 4000324 w 7369701"/>
              <a:gd name="connsiteY601" fmla="*/ 1039362 h 6858000"/>
              <a:gd name="connsiteX602" fmla="*/ 4002862 w 7369701"/>
              <a:gd name="connsiteY602" fmla="*/ 1042866 h 6858000"/>
              <a:gd name="connsiteX603" fmla="*/ 4002475 w 7369701"/>
              <a:gd name="connsiteY603" fmla="*/ 1037802 h 6858000"/>
              <a:gd name="connsiteX604" fmla="*/ 506322 w 7369701"/>
              <a:gd name="connsiteY604" fmla="*/ 1020997 h 6858000"/>
              <a:gd name="connsiteX605" fmla="*/ 533068 w 7369701"/>
              <a:gd name="connsiteY605" fmla="*/ 1029409 h 6858000"/>
              <a:gd name="connsiteX606" fmla="*/ 1232525 w 7369701"/>
              <a:gd name="connsiteY606" fmla="*/ 1804675 h 6858000"/>
              <a:gd name="connsiteX607" fmla="*/ 1388858 w 7369701"/>
              <a:gd name="connsiteY607" fmla="*/ 2368011 h 6858000"/>
              <a:gd name="connsiteX608" fmla="*/ 1384098 w 7369701"/>
              <a:gd name="connsiteY608" fmla="*/ 2378125 h 6858000"/>
              <a:gd name="connsiteX609" fmla="*/ 1425393 w 7369701"/>
              <a:gd name="connsiteY609" fmla="*/ 2589124 h 6858000"/>
              <a:gd name="connsiteX610" fmla="*/ 1424001 w 7369701"/>
              <a:gd name="connsiteY610" fmla="*/ 2597541 h 6858000"/>
              <a:gd name="connsiteX611" fmla="*/ 2152729 w 7369701"/>
              <a:gd name="connsiteY611" fmla="*/ 2864487 h 6858000"/>
              <a:gd name="connsiteX612" fmla="*/ 2020609 w 7369701"/>
              <a:gd name="connsiteY612" fmla="*/ 2539671 h 6858000"/>
              <a:gd name="connsiteX613" fmla="*/ 2018920 w 7369701"/>
              <a:gd name="connsiteY613" fmla="*/ 2536309 h 6858000"/>
              <a:gd name="connsiteX614" fmla="*/ 1342441 w 7369701"/>
              <a:gd name="connsiteY614" fmla="*/ 1173017 h 6858000"/>
              <a:gd name="connsiteX615" fmla="*/ 1367925 w 7369701"/>
              <a:gd name="connsiteY615" fmla="*/ 1135648 h 6858000"/>
              <a:gd name="connsiteX616" fmla="*/ 1771401 w 7369701"/>
              <a:gd name="connsiteY616" fmla="*/ 1806673 h 6858000"/>
              <a:gd name="connsiteX617" fmla="*/ 1972385 w 7369701"/>
              <a:gd name="connsiteY617" fmla="*/ 2198735 h 6858000"/>
              <a:gd name="connsiteX618" fmla="*/ 2040892 w 7369701"/>
              <a:gd name="connsiteY618" fmla="*/ 2405205 h 6858000"/>
              <a:gd name="connsiteX619" fmla="*/ 2131689 w 7369701"/>
              <a:gd name="connsiteY619" fmla="*/ 1936926 h 6858000"/>
              <a:gd name="connsiteX620" fmla="*/ 2454820 w 7369701"/>
              <a:gd name="connsiteY620" fmla="*/ 1248808 h 6858000"/>
              <a:gd name="connsiteX621" fmla="*/ 2492512 w 7369701"/>
              <a:gd name="connsiteY621" fmla="*/ 1302920 h 6858000"/>
              <a:gd name="connsiteX622" fmla="*/ 2081216 w 7369701"/>
              <a:gd name="connsiteY622" fmla="*/ 2527513 h 6858000"/>
              <a:gd name="connsiteX623" fmla="*/ 2081211 w 7369701"/>
              <a:gd name="connsiteY623" fmla="*/ 2528916 h 6858000"/>
              <a:gd name="connsiteX624" fmla="*/ 2199067 w 7369701"/>
              <a:gd name="connsiteY624" fmla="*/ 2884061 h 6858000"/>
              <a:gd name="connsiteX625" fmla="*/ 3192586 w 7369701"/>
              <a:gd name="connsiteY625" fmla="*/ 3411496 h 6858000"/>
              <a:gd name="connsiteX626" fmla="*/ 3182620 w 7369701"/>
              <a:gd name="connsiteY626" fmla="*/ 3483279 h 6858000"/>
              <a:gd name="connsiteX627" fmla="*/ 2435119 w 7369701"/>
              <a:gd name="connsiteY627" fmla="*/ 3080173 h 6858000"/>
              <a:gd name="connsiteX628" fmla="*/ 2410152 w 7369701"/>
              <a:gd name="connsiteY628" fmla="*/ 3063751 h 6858000"/>
              <a:gd name="connsiteX629" fmla="*/ 2408099 w 7369701"/>
              <a:gd name="connsiteY629" fmla="*/ 3064403 h 6858000"/>
              <a:gd name="connsiteX630" fmla="*/ 2407218 w 7369701"/>
              <a:gd name="connsiteY630" fmla="*/ 3070324 h 6858000"/>
              <a:gd name="connsiteX631" fmla="*/ 2380138 w 7369701"/>
              <a:gd name="connsiteY631" fmla="*/ 3099341 h 6858000"/>
              <a:gd name="connsiteX632" fmla="*/ 1765923 w 7369701"/>
              <a:gd name="connsiteY632" fmla="*/ 3581043 h 6858000"/>
              <a:gd name="connsiteX633" fmla="*/ 1702258 w 7369701"/>
              <a:gd name="connsiteY633" fmla="*/ 3612286 h 6858000"/>
              <a:gd name="connsiteX634" fmla="*/ 1538370 w 7369701"/>
              <a:gd name="connsiteY634" fmla="*/ 3811804 h 6858000"/>
              <a:gd name="connsiteX635" fmla="*/ 542867 w 7369701"/>
              <a:gd name="connsiteY635" fmla="*/ 4944092 h 6858000"/>
              <a:gd name="connsiteX636" fmla="*/ 515800 w 7369701"/>
              <a:gd name="connsiteY636" fmla="*/ 4862180 h 6858000"/>
              <a:gd name="connsiteX637" fmla="*/ 909145 w 7369701"/>
              <a:gd name="connsiteY637" fmla="*/ 4199225 h 6858000"/>
              <a:gd name="connsiteX638" fmla="*/ 1214067 w 7369701"/>
              <a:gd name="connsiteY638" fmla="*/ 3908561 h 6858000"/>
              <a:gd name="connsiteX639" fmla="*/ 640967 w 7369701"/>
              <a:gd name="connsiteY639" fmla="*/ 4105601 h 6858000"/>
              <a:gd name="connsiteX640" fmla="*/ 112563 w 7369701"/>
              <a:gd name="connsiteY640" fmla="*/ 4396952 h 6858000"/>
              <a:gd name="connsiteX641" fmla="*/ 0 w 7369701"/>
              <a:gd name="connsiteY641" fmla="*/ 4466006 h 6858000"/>
              <a:gd name="connsiteX642" fmla="*/ 0 w 7369701"/>
              <a:gd name="connsiteY642" fmla="*/ 4233763 h 6858000"/>
              <a:gd name="connsiteX643" fmla="*/ 36881 w 7369701"/>
              <a:gd name="connsiteY643" fmla="*/ 4200118 h 6858000"/>
              <a:gd name="connsiteX644" fmla="*/ 910534 w 7369701"/>
              <a:gd name="connsiteY644" fmla="*/ 3629753 h 6858000"/>
              <a:gd name="connsiteX645" fmla="*/ 1578717 w 7369701"/>
              <a:gd name="connsiteY645" fmla="*/ 3575982 h 6858000"/>
              <a:gd name="connsiteX646" fmla="*/ 2338780 w 7369701"/>
              <a:gd name="connsiteY646" fmla="*/ 3033725 h 6858000"/>
              <a:gd name="connsiteX647" fmla="*/ 1807991 w 7369701"/>
              <a:gd name="connsiteY647" fmla="*/ 2807184 h 6858000"/>
              <a:gd name="connsiteX648" fmla="*/ 1416358 w 7369701"/>
              <a:gd name="connsiteY648" fmla="*/ 3112571 h 6858000"/>
              <a:gd name="connsiteX649" fmla="*/ 939066 w 7369701"/>
              <a:gd name="connsiteY649" fmla="*/ 3378798 h 6858000"/>
              <a:gd name="connsiteX650" fmla="*/ 115099 w 7369701"/>
              <a:gd name="connsiteY650" fmla="*/ 3607650 h 6858000"/>
              <a:gd name="connsiteX651" fmla="*/ 97284 w 7369701"/>
              <a:gd name="connsiteY651" fmla="*/ 3520393 h 6858000"/>
              <a:gd name="connsiteX652" fmla="*/ 922050 w 7369701"/>
              <a:gd name="connsiteY652" fmla="*/ 3074867 h 6858000"/>
              <a:gd name="connsiteX653" fmla="*/ 1405265 w 7369701"/>
              <a:gd name="connsiteY653" fmla="*/ 3016319 h 6858000"/>
              <a:gd name="connsiteX654" fmla="*/ 1407512 w 7369701"/>
              <a:gd name="connsiteY654" fmla="*/ 3018001 h 6858000"/>
              <a:gd name="connsiteX655" fmla="*/ 1726266 w 7369701"/>
              <a:gd name="connsiteY655" fmla="*/ 2777274 h 6858000"/>
              <a:gd name="connsiteX656" fmla="*/ 625390 w 7369701"/>
              <a:gd name="connsiteY656" fmla="*/ 2514541 h 6858000"/>
              <a:gd name="connsiteX657" fmla="*/ 619799 w 7369701"/>
              <a:gd name="connsiteY657" fmla="*/ 2527180 h 6858000"/>
              <a:gd name="connsiteX658" fmla="*/ 310030 w 7369701"/>
              <a:gd name="connsiteY658" fmla="*/ 2771818 h 6858000"/>
              <a:gd name="connsiteX659" fmla="*/ 173877 w 7369701"/>
              <a:gd name="connsiteY659" fmla="*/ 2937056 h 6858000"/>
              <a:gd name="connsiteX660" fmla="*/ 77889 w 7369701"/>
              <a:gd name="connsiteY660" fmla="*/ 3138440 h 6858000"/>
              <a:gd name="connsiteX661" fmla="*/ 0 w 7369701"/>
              <a:gd name="connsiteY661" fmla="*/ 3271395 h 6858000"/>
              <a:gd name="connsiteX662" fmla="*/ 0 w 7369701"/>
              <a:gd name="connsiteY662" fmla="*/ 3153002 h 6858000"/>
              <a:gd name="connsiteX663" fmla="*/ 2386 w 7369701"/>
              <a:gd name="connsiteY663" fmla="*/ 3149203 h 6858000"/>
              <a:gd name="connsiteX664" fmla="*/ 89753 w 7369701"/>
              <a:gd name="connsiteY664" fmla="*/ 2987702 h 6858000"/>
              <a:gd name="connsiteX665" fmla="*/ 76869 w 7369701"/>
              <a:gd name="connsiteY665" fmla="*/ 3005404 h 6858000"/>
              <a:gd name="connsiteX666" fmla="*/ 32049 w 7369701"/>
              <a:gd name="connsiteY666" fmla="*/ 3065814 h 6858000"/>
              <a:gd name="connsiteX667" fmla="*/ 0 w 7369701"/>
              <a:gd name="connsiteY667" fmla="*/ 3108744 h 6858000"/>
              <a:gd name="connsiteX668" fmla="*/ 0 w 7369701"/>
              <a:gd name="connsiteY668" fmla="*/ 3058059 h 6858000"/>
              <a:gd name="connsiteX669" fmla="*/ 7610 w 7369701"/>
              <a:gd name="connsiteY669" fmla="*/ 3047889 h 6858000"/>
              <a:gd name="connsiteX670" fmla="*/ 52419 w 7369701"/>
              <a:gd name="connsiteY670" fmla="*/ 2987479 h 6858000"/>
              <a:gd name="connsiteX671" fmla="*/ 59142 w 7369701"/>
              <a:gd name="connsiteY671" fmla="*/ 2978488 h 6858000"/>
              <a:gd name="connsiteX672" fmla="*/ 0 w 7369701"/>
              <a:gd name="connsiteY672" fmla="*/ 3015334 h 6858000"/>
              <a:gd name="connsiteX673" fmla="*/ 0 w 7369701"/>
              <a:gd name="connsiteY673" fmla="*/ 2914286 h 6858000"/>
              <a:gd name="connsiteX674" fmla="*/ 36383 w 7369701"/>
              <a:gd name="connsiteY674" fmla="*/ 2901128 h 6858000"/>
              <a:gd name="connsiteX675" fmla="*/ 156329 w 7369701"/>
              <a:gd name="connsiteY675" fmla="*/ 2840533 h 6858000"/>
              <a:gd name="connsiteX676" fmla="*/ 358355 w 7369701"/>
              <a:gd name="connsiteY676" fmla="*/ 2620471 h 6858000"/>
              <a:gd name="connsiteX677" fmla="*/ 510577 w 7369701"/>
              <a:gd name="connsiteY677" fmla="*/ 2501244 h 6858000"/>
              <a:gd name="connsiteX678" fmla="*/ 211967 w 7369701"/>
              <a:gd name="connsiteY678" fmla="*/ 2479171 h 6858000"/>
              <a:gd name="connsiteX679" fmla="*/ 0 w 7369701"/>
              <a:gd name="connsiteY679" fmla="*/ 2476398 h 6858000"/>
              <a:gd name="connsiteX680" fmla="*/ 0 w 7369701"/>
              <a:gd name="connsiteY680" fmla="*/ 2389189 h 6858000"/>
              <a:gd name="connsiteX681" fmla="*/ 103062 w 7369701"/>
              <a:gd name="connsiteY681" fmla="*/ 2389518 h 6858000"/>
              <a:gd name="connsiteX682" fmla="*/ 510734 w 7369701"/>
              <a:gd name="connsiteY682" fmla="*/ 2416201 h 6858000"/>
              <a:gd name="connsiteX683" fmla="*/ 279257 w 7369701"/>
              <a:gd name="connsiteY683" fmla="*/ 2092102 h 6858000"/>
              <a:gd name="connsiteX684" fmla="*/ 65265 w 7369701"/>
              <a:gd name="connsiteY684" fmla="*/ 2006049 h 6858000"/>
              <a:gd name="connsiteX685" fmla="*/ 0 w 7369701"/>
              <a:gd name="connsiteY685" fmla="*/ 1982532 h 6858000"/>
              <a:gd name="connsiteX686" fmla="*/ 0 w 7369701"/>
              <a:gd name="connsiteY686" fmla="*/ 1912789 h 6858000"/>
              <a:gd name="connsiteX687" fmla="*/ 97460 w 7369701"/>
              <a:gd name="connsiteY687" fmla="*/ 1953725 h 6858000"/>
              <a:gd name="connsiteX688" fmla="*/ 221272 w 7369701"/>
              <a:gd name="connsiteY688" fmla="*/ 1980766 h 6858000"/>
              <a:gd name="connsiteX689" fmla="*/ 116765 w 7369701"/>
              <a:gd name="connsiteY689" fmla="*/ 1911033 h 6858000"/>
              <a:gd name="connsiteX690" fmla="*/ 16405 w 7369701"/>
              <a:gd name="connsiteY690" fmla="*/ 1803412 h 6858000"/>
              <a:gd name="connsiteX691" fmla="*/ 0 w 7369701"/>
              <a:gd name="connsiteY691" fmla="*/ 1784777 h 6858000"/>
              <a:gd name="connsiteX692" fmla="*/ 0 w 7369701"/>
              <a:gd name="connsiteY692" fmla="*/ 1740082 h 6858000"/>
              <a:gd name="connsiteX693" fmla="*/ 39394 w 7369701"/>
              <a:gd name="connsiteY693" fmla="*/ 1784856 h 6858000"/>
              <a:gd name="connsiteX694" fmla="*/ 135813 w 7369701"/>
              <a:gd name="connsiteY694" fmla="*/ 1888838 h 6858000"/>
              <a:gd name="connsiteX695" fmla="*/ 242575 w 7369701"/>
              <a:gd name="connsiteY695" fmla="*/ 1958841 h 6858000"/>
              <a:gd name="connsiteX696" fmla="*/ 82197 w 7369701"/>
              <a:gd name="connsiteY696" fmla="*/ 1754826 h 6858000"/>
              <a:gd name="connsiteX697" fmla="*/ 0 w 7369701"/>
              <a:gd name="connsiteY697" fmla="*/ 1679650 h 6858000"/>
              <a:gd name="connsiteX698" fmla="*/ 0 w 7369701"/>
              <a:gd name="connsiteY698" fmla="*/ 1602463 h 6858000"/>
              <a:gd name="connsiteX699" fmla="*/ 84689 w 7369701"/>
              <a:gd name="connsiteY699" fmla="*/ 1677442 h 6858000"/>
              <a:gd name="connsiteX700" fmla="*/ 298437 w 7369701"/>
              <a:gd name="connsiteY700" fmla="*/ 1968019 h 6858000"/>
              <a:gd name="connsiteX701" fmla="*/ 227269 w 7369701"/>
              <a:gd name="connsiteY701" fmla="*/ 1114064 h 6858000"/>
              <a:gd name="connsiteX702" fmla="*/ 248003 w 7369701"/>
              <a:gd name="connsiteY702" fmla="*/ 1089613 h 6858000"/>
              <a:gd name="connsiteX703" fmla="*/ 427020 w 7369701"/>
              <a:gd name="connsiteY703" fmla="*/ 1619803 h 6858000"/>
              <a:gd name="connsiteX704" fmla="*/ 340345 w 7369701"/>
              <a:gd name="connsiteY704" fmla="*/ 2027739 h 6858000"/>
              <a:gd name="connsiteX705" fmla="*/ 360865 w 7369701"/>
              <a:gd name="connsiteY705" fmla="*/ 2044827 h 6858000"/>
              <a:gd name="connsiteX706" fmla="*/ 560414 w 7369701"/>
              <a:gd name="connsiteY706" fmla="*/ 2421457 h 6858000"/>
              <a:gd name="connsiteX707" fmla="*/ 1359703 w 7369701"/>
              <a:gd name="connsiteY707" fmla="*/ 2578554 h 6858000"/>
              <a:gd name="connsiteX708" fmla="*/ 1359422 w 7369701"/>
              <a:gd name="connsiteY708" fmla="*/ 2577994 h 6858000"/>
              <a:gd name="connsiteX709" fmla="*/ 828701 w 7369701"/>
              <a:gd name="connsiteY709" fmla="*/ 1839520 h 6858000"/>
              <a:gd name="connsiteX710" fmla="*/ 494427 w 7369701"/>
              <a:gd name="connsiteY710" fmla="*/ 1092333 h 6858000"/>
              <a:gd name="connsiteX711" fmla="*/ 506322 w 7369701"/>
              <a:gd name="connsiteY711" fmla="*/ 1020997 h 6858000"/>
              <a:gd name="connsiteX712" fmla="*/ 4570198 w 7369701"/>
              <a:gd name="connsiteY712" fmla="*/ 978081 h 6858000"/>
              <a:gd name="connsiteX713" fmla="*/ 4523691 w 7369701"/>
              <a:gd name="connsiteY713" fmla="*/ 1127776 h 6858000"/>
              <a:gd name="connsiteX714" fmla="*/ 4509875 w 7369701"/>
              <a:gd name="connsiteY714" fmla="*/ 1167552 h 6858000"/>
              <a:gd name="connsiteX715" fmla="*/ 4478168 w 7369701"/>
              <a:gd name="connsiteY715" fmla="*/ 1260735 h 6858000"/>
              <a:gd name="connsiteX716" fmla="*/ 4409309 w 7369701"/>
              <a:gd name="connsiteY716" fmla="*/ 1666996 h 6858000"/>
              <a:gd name="connsiteX717" fmla="*/ 4370031 w 7369701"/>
              <a:gd name="connsiteY717" fmla="*/ 1955666 h 6858000"/>
              <a:gd name="connsiteX718" fmla="*/ 4570198 w 7369701"/>
              <a:gd name="connsiteY718" fmla="*/ 978081 h 6858000"/>
              <a:gd name="connsiteX719" fmla="*/ 4557898 w 7369701"/>
              <a:gd name="connsiteY719" fmla="*/ 900011 h 6858000"/>
              <a:gd name="connsiteX720" fmla="*/ 4344840 w 7369701"/>
              <a:gd name="connsiteY720" fmla="*/ 1922038 h 6858000"/>
              <a:gd name="connsiteX721" fmla="*/ 4378710 w 7369701"/>
              <a:gd name="connsiteY721" fmla="*/ 1665516 h 6858000"/>
              <a:gd name="connsiteX722" fmla="*/ 4448798 w 7369701"/>
              <a:gd name="connsiteY722" fmla="*/ 1253024 h 6858000"/>
              <a:gd name="connsiteX723" fmla="*/ 4480315 w 7369701"/>
              <a:gd name="connsiteY723" fmla="*/ 1158454 h 6858000"/>
              <a:gd name="connsiteX724" fmla="*/ 4494133 w 7369701"/>
              <a:gd name="connsiteY724" fmla="*/ 1118676 h 6858000"/>
              <a:gd name="connsiteX725" fmla="*/ 4557898 w 7369701"/>
              <a:gd name="connsiteY725" fmla="*/ 900011 h 6858000"/>
              <a:gd name="connsiteX726" fmla="*/ 5870151 w 7369701"/>
              <a:gd name="connsiteY726" fmla="*/ 898890 h 6858000"/>
              <a:gd name="connsiteX727" fmla="*/ 5861335 w 7369701"/>
              <a:gd name="connsiteY727" fmla="*/ 899177 h 6858000"/>
              <a:gd name="connsiteX728" fmla="*/ 5843702 w 7369701"/>
              <a:gd name="connsiteY728" fmla="*/ 899748 h 6858000"/>
              <a:gd name="connsiteX729" fmla="*/ 5651107 w 7369701"/>
              <a:gd name="connsiteY729" fmla="*/ 920306 h 6858000"/>
              <a:gd name="connsiteX730" fmla="*/ 5459407 w 7369701"/>
              <a:gd name="connsiteY730" fmla="*/ 940975 h 6858000"/>
              <a:gd name="connsiteX731" fmla="*/ 5374846 w 7369701"/>
              <a:gd name="connsiteY731" fmla="*/ 941988 h 6858000"/>
              <a:gd name="connsiteX732" fmla="*/ 5256105 w 7369701"/>
              <a:gd name="connsiteY732" fmla="*/ 945632 h 6858000"/>
              <a:gd name="connsiteX733" fmla="*/ 5107071 w 7369701"/>
              <a:gd name="connsiteY733" fmla="*/ 969720 h 6858000"/>
              <a:gd name="connsiteX734" fmla="*/ 4998681 w 7369701"/>
              <a:gd name="connsiteY734" fmla="*/ 988771 h 6858000"/>
              <a:gd name="connsiteX735" fmla="*/ 5870151 w 7369701"/>
              <a:gd name="connsiteY735" fmla="*/ 898890 h 6858000"/>
              <a:gd name="connsiteX736" fmla="*/ 5504425 w 7369701"/>
              <a:gd name="connsiteY736" fmla="*/ 848067 h 6858000"/>
              <a:gd name="connsiteX737" fmla="*/ 4968849 w 7369701"/>
              <a:gd name="connsiteY737" fmla="*/ 962318 h 6858000"/>
              <a:gd name="connsiteX738" fmla="*/ 5104039 w 7369701"/>
              <a:gd name="connsiteY738" fmla="*/ 940634 h 6858000"/>
              <a:gd name="connsiteX739" fmla="*/ 5256311 w 7369701"/>
              <a:gd name="connsiteY739" fmla="*/ 916490 h 6858000"/>
              <a:gd name="connsiteX740" fmla="*/ 5377381 w 7369701"/>
              <a:gd name="connsiteY740" fmla="*/ 912671 h 6858000"/>
              <a:gd name="connsiteX741" fmla="*/ 5460148 w 7369701"/>
              <a:gd name="connsiteY741" fmla="*/ 911442 h 6858000"/>
              <a:gd name="connsiteX742" fmla="*/ 5648971 w 7369701"/>
              <a:gd name="connsiteY742" fmla="*/ 891331 h 6858000"/>
              <a:gd name="connsiteX743" fmla="*/ 5844807 w 7369701"/>
              <a:gd name="connsiteY743" fmla="*/ 870718 h 6858000"/>
              <a:gd name="connsiteX744" fmla="*/ 5862975 w 7369701"/>
              <a:gd name="connsiteY744" fmla="*/ 869756 h 6858000"/>
              <a:gd name="connsiteX745" fmla="*/ 5920887 w 7369701"/>
              <a:gd name="connsiteY745" fmla="*/ 865929 h 6858000"/>
              <a:gd name="connsiteX746" fmla="*/ 5504425 w 7369701"/>
              <a:gd name="connsiteY746" fmla="*/ 848067 h 6858000"/>
              <a:gd name="connsiteX747" fmla="*/ 3607114 w 7369701"/>
              <a:gd name="connsiteY747" fmla="*/ 467441 h 6858000"/>
              <a:gd name="connsiteX748" fmla="*/ 3296242 w 7369701"/>
              <a:gd name="connsiteY748" fmla="*/ 807991 h 6858000"/>
              <a:gd name="connsiteX749" fmla="*/ 3174674 w 7369701"/>
              <a:gd name="connsiteY749" fmla="*/ 919759 h 6858000"/>
              <a:gd name="connsiteX750" fmla="*/ 3042978 w 7369701"/>
              <a:gd name="connsiteY750" fmla="*/ 1054894 h 6858000"/>
              <a:gd name="connsiteX751" fmla="*/ 2968914 w 7369701"/>
              <a:gd name="connsiteY751" fmla="*/ 1133756 h 6858000"/>
              <a:gd name="connsiteX752" fmla="*/ 3103823 w 7369701"/>
              <a:gd name="connsiteY752" fmla="*/ 1026814 h 6858000"/>
              <a:gd name="connsiteX753" fmla="*/ 3607114 w 7369701"/>
              <a:gd name="connsiteY753" fmla="*/ 467441 h 6858000"/>
              <a:gd name="connsiteX754" fmla="*/ 3744487 w 7369701"/>
              <a:gd name="connsiteY754" fmla="*/ 383136 h 6858000"/>
              <a:gd name="connsiteX755" fmla="*/ 3970213 w 7369701"/>
              <a:gd name="connsiteY755" fmla="*/ 995559 h 6858000"/>
              <a:gd name="connsiteX756" fmla="*/ 3744487 w 7369701"/>
              <a:gd name="connsiteY756" fmla="*/ 383136 h 6858000"/>
              <a:gd name="connsiteX757" fmla="*/ 3624562 w 7369701"/>
              <a:gd name="connsiteY757" fmla="*/ 367041 h 6858000"/>
              <a:gd name="connsiteX758" fmla="*/ 3489712 w 7369701"/>
              <a:gd name="connsiteY758" fmla="*/ 485386 h 6858000"/>
              <a:gd name="connsiteX759" fmla="*/ 3182994 w 7369701"/>
              <a:gd name="connsiteY759" fmla="*/ 828265 h 6858000"/>
              <a:gd name="connsiteX760" fmla="*/ 2892114 w 7369701"/>
              <a:gd name="connsiteY760" fmla="*/ 1172635 h 6858000"/>
              <a:gd name="connsiteX761" fmla="*/ 3021459 w 7369701"/>
              <a:gd name="connsiteY761" fmla="*/ 1035385 h 6858000"/>
              <a:gd name="connsiteX762" fmla="*/ 3153873 w 7369701"/>
              <a:gd name="connsiteY762" fmla="*/ 898971 h 6858000"/>
              <a:gd name="connsiteX763" fmla="*/ 3276511 w 7369701"/>
              <a:gd name="connsiteY763" fmla="*/ 786423 h 6858000"/>
              <a:gd name="connsiteX764" fmla="*/ 3584154 w 7369701"/>
              <a:gd name="connsiteY764" fmla="*/ 448218 h 6858000"/>
              <a:gd name="connsiteX765" fmla="*/ 3624562 w 7369701"/>
              <a:gd name="connsiteY765" fmla="*/ 367041 h 6858000"/>
              <a:gd name="connsiteX766" fmla="*/ 3766672 w 7369701"/>
              <a:gd name="connsiteY766" fmla="*/ 359429 h 6858000"/>
              <a:gd name="connsiteX767" fmla="*/ 3996338 w 7369701"/>
              <a:gd name="connsiteY767" fmla="*/ 968237 h 6858000"/>
              <a:gd name="connsiteX768" fmla="*/ 3766672 w 7369701"/>
              <a:gd name="connsiteY768" fmla="*/ 359429 h 6858000"/>
              <a:gd name="connsiteX769" fmla="*/ 5805386 w 7369701"/>
              <a:gd name="connsiteY769" fmla="*/ 239240 h 6858000"/>
              <a:gd name="connsiteX770" fmla="*/ 5736947 w 7369701"/>
              <a:gd name="connsiteY770" fmla="*/ 261367 h 6858000"/>
              <a:gd name="connsiteX771" fmla="*/ 5427012 w 7369701"/>
              <a:gd name="connsiteY771" fmla="*/ 311272 h 6858000"/>
              <a:gd name="connsiteX772" fmla="*/ 5147818 w 7369701"/>
              <a:gd name="connsiteY772" fmla="*/ 322112 h 6858000"/>
              <a:gd name="connsiteX773" fmla="*/ 5060854 w 7369701"/>
              <a:gd name="connsiteY773" fmla="*/ 311882 h 6858000"/>
              <a:gd name="connsiteX774" fmla="*/ 4945989 w 7369701"/>
              <a:gd name="connsiteY774" fmla="*/ 300516 h 6858000"/>
              <a:gd name="connsiteX775" fmla="*/ 5410479 w 7369701"/>
              <a:gd name="connsiteY775" fmla="*/ 348434 h 6858000"/>
              <a:gd name="connsiteX776" fmla="*/ 5805386 w 7369701"/>
              <a:gd name="connsiteY776" fmla="*/ 239240 h 6858000"/>
              <a:gd name="connsiteX777" fmla="*/ 5905192 w 7369701"/>
              <a:gd name="connsiteY777" fmla="*/ 163079 h 6858000"/>
              <a:gd name="connsiteX778" fmla="*/ 5865655 w 7369701"/>
              <a:gd name="connsiteY778" fmla="*/ 171901 h 6858000"/>
              <a:gd name="connsiteX779" fmla="*/ 5259740 w 7369701"/>
              <a:gd name="connsiteY779" fmla="*/ 257013 h 6858000"/>
              <a:gd name="connsiteX780" fmla="*/ 5208466 w 7369701"/>
              <a:gd name="connsiteY780" fmla="*/ 257550 h 6858000"/>
              <a:gd name="connsiteX781" fmla="*/ 4980204 w 7369701"/>
              <a:gd name="connsiteY781" fmla="*/ 271903 h 6858000"/>
              <a:gd name="connsiteX782" fmla="*/ 5068068 w 7369701"/>
              <a:gd name="connsiteY782" fmla="*/ 282244 h 6858000"/>
              <a:gd name="connsiteX783" fmla="*/ 5153231 w 7369701"/>
              <a:gd name="connsiteY783" fmla="*/ 292240 h 6858000"/>
              <a:gd name="connsiteX784" fmla="*/ 5426491 w 7369701"/>
              <a:gd name="connsiteY784" fmla="*/ 281128 h 6858000"/>
              <a:gd name="connsiteX785" fmla="*/ 5731212 w 7369701"/>
              <a:gd name="connsiteY785" fmla="*/ 231951 h 6858000"/>
              <a:gd name="connsiteX786" fmla="*/ 5905192 w 7369701"/>
              <a:gd name="connsiteY786" fmla="*/ 163079 h 6858000"/>
              <a:gd name="connsiteX787" fmla="*/ 5944437 w 7369701"/>
              <a:gd name="connsiteY787" fmla="*/ 113829 h 6858000"/>
              <a:gd name="connsiteX788" fmla="*/ 5825032 w 7369701"/>
              <a:gd name="connsiteY788" fmla="*/ 146405 h 6858000"/>
              <a:gd name="connsiteX789" fmla="*/ 4955599 w 7369701"/>
              <a:gd name="connsiteY789" fmla="*/ 247008 h 6858000"/>
              <a:gd name="connsiteX790" fmla="*/ 5210104 w 7369701"/>
              <a:gd name="connsiteY790" fmla="*/ 228123 h 6858000"/>
              <a:gd name="connsiteX791" fmla="*/ 5261015 w 7369701"/>
              <a:gd name="connsiteY791" fmla="*/ 227087 h 6858000"/>
              <a:gd name="connsiteX792" fmla="*/ 5861181 w 7369701"/>
              <a:gd name="connsiteY792" fmla="*/ 143093 h 6858000"/>
              <a:gd name="connsiteX793" fmla="*/ 5961252 w 7369701"/>
              <a:gd name="connsiteY793" fmla="*/ 114820 h 6858000"/>
              <a:gd name="connsiteX794" fmla="*/ 5944437 w 7369701"/>
              <a:gd name="connsiteY794" fmla="*/ 113829 h 6858000"/>
              <a:gd name="connsiteX795" fmla="*/ 3882765 w 7369701"/>
              <a:gd name="connsiteY795" fmla="*/ 0 h 6858000"/>
              <a:gd name="connsiteX796" fmla="*/ 3995099 w 7369701"/>
              <a:gd name="connsiteY796" fmla="*/ 0 h 6858000"/>
              <a:gd name="connsiteX797" fmla="*/ 4163818 w 7369701"/>
              <a:gd name="connsiteY797" fmla="*/ 234104 h 6858000"/>
              <a:gd name="connsiteX798" fmla="*/ 4172099 w 7369701"/>
              <a:gd name="connsiteY798" fmla="*/ 234207 h 6858000"/>
              <a:gd name="connsiteX799" fmla="*/ 4784282 w 7369701"/>
              <a:gd name="connsiteY799" fmla="*/ 276561 h 6858000"/>
              <a:gd name="connsiteX800" fmla="*/ 4801687 w 7369701"/>
              <a:gd name="connsiteY800" fmla="*/ 267764 h 6858000"/>
              <a:gd name="connsiteX801" fmla="*/ 6082788 w 7369701"/>
              <a:gd name="connsiteY801" fmla="*/ 64119 h 6858000"/>
              <a:gd name="connsiteX802" fmla="*/ 6099442 w 7369701"/>
              <a:gd name="connsiteY802" fmla="*/ 82568 h 6858000"/>
              <a:gd name="connsiteX803" fmla="*/ 4804137 w 7369701"/>
              <a:gd name="connsiteY803" fmla="*/ 320931 h 6858000"/>
              <a:gd name="connsiteX804" fmla="*/ 4227047 w 7369701"/>
              <a:gd name="connsiteY804" fmla="*/ 313415 h 6858000"/>
              <a:gd name="connsiteX805" fmla="*/ 4346041 w 7369701"/>
              <a:gd name="connsiteY805" fmla="*/ 456086 h 6858000"/>
              <a:gd name="connsiteX806" fmla="*/ 4870967 w 7369701"/>
              <a:gd name="connsiteY806" fmla="*/ 963061 h 6858000"/>
              <a:gd name="connsiteX807" fmla="*/ 4889647 w 7369701"/>
              <a:gd name="connsiteY807" fmla="*/ 957147 h 6858000"/>
              <a:gd name="connsiteX808" fmla="*/ 5422504 w 7369701"/>
              <a:gd name="connsiteY808" fmla="*/ 805191 h 6858000"/>
              <a:gd name="connsiteX809" fmla="*/ 6087656 w 7369701"/>
              <a:gd name="connsiteY809" fmla="*/ 826703 h 6858000"/>
              <a:gd name="connsiteX810" fmla="*/ 6058717 w 7369701"/>
              <a:gd name="connsiteY810" fmla="*/ 865992 h 6858000"/>
              <a:gd name="connsiteX811" fmla="*/ 4974153 w 7369701"/>
              <a:gd name="connsiteY811" fmla="*/ 1045456 h 6858000"/>
              <a:gd name="connsiteX812" fmla="*/ 5627835 w 7369701"/>
              <a:gd name="connsiteY812" fmla="*/ 1472077 h 6858000"/>
              <a:gd name="connsiteX813" fmla="*/ 5629817 w 7369701"/>
              <a:gd name="connsiteY813" fmla="*/ 1471412 h 6858000"/>
              <a:gd name="connsiteX814" fmla="*/ 5634124 w 7369701"/>
              <a:gd name="connsiteY814" fmla="*/ 1470572 h 6858000"/>
              <a:gd name="connsiteX815" fmla="*/ 5755832 w 7369701"/>
              <a:gd name="connsiteY815" fmla="*/ 1383886 h 6858000"/>
              <a:gd name="connsiteX816" fmla="*/ 6014186 w 7369701"/>
              <a:gd name="connsiteY816" fmla="*/ 1279799 h 6858000"/>
              <a:gd name="connsiteX817" fmla="*/ 6901619 w 7369701"/>
              <a:gd name="connsiteY817" fmla="*/ 1047874 h 6858000"/>
              <a:gd name="connsiteX818" fmla="*/ 6931566 w 7369701"/>
              <a:gd name="connsiteY818" fmla="*/ 1062034 h 6858000"/>
              <a:gd name="connsiteX819" fmla="*/ 5790982 w 7369701"/>
              <a:gd name="connsiteY819" fmla="*/ 1561380 h 6858000"/>
              <a:gd name="connsiteX820" fmla="*/ 6188971 w 7369701"/>
              <a:gd name="connsiteY820" fmla="*/ 1755168 h 6858000"/>
              <a:gd name="connsiteX821" fmla="*/ 6202446 w 7369701"/>
              <a:gd name="connsiteY821" fmla="*/ 1752268 h 6858000"/>
              <a:gd name="connsiteX822" fmla="*/ 7179560 w 7369701"/>
              <a:gd name="connsiteY822" fmla="*/ 1467551 h 6858000"/>
              <a:gd name="connsiteX823" fmla="*/ 7158730 w 7369701"/>
              <a:gd name="connsiteY823" fmla="*/ 1507835 h 6858000"/>
              <a:gd name="connsiteX824" fmla="*/ 6326959 w 7369701"/>
              <a:gd name="connsiteY824" fmla="*/ 1817686 h 6858000"/>
              <a:gd name="connsiteX825" fmla="*/ 6537433 w 7369701"/>
              <a:gd name="connsiteY825" fmla="*/ 1907790 h 6858000"/>
              <a:gd name="connsiteX826" fmla="*/ 6550221 w 7369701"/>
              <a:gd name="connsiteY826" fmla="*/ 1910729 h 6858000"/>
              <a:gd name="connsiteX827" fmla="*/ 6964438 w 7369701"/>
              <a:gd name="connsiteY827" fmla="*/ 2209505 h 6858000"/>
              <a:gd name="connsiteX828" fmla="*/ 7367862 w 7369701"/>
              <a:gd name="connsiteY828" fmla="*/ 2806833 h 6858000"/>
              <a:gd name="connsiteX829" fmla="*/ 7364329 w 7369701"/>
              <a:gd name="connsiteY829" fmla="*/ 2826907 h 6858000"/>
              <a:gd name="connsiteX830" fmla="*/ 7290545 w 7369701"/>
              <a:gd name="connsiteY830" fmla="*/ 2850663 h 6858000"/>
              <a:gd name="connsiteX831" fmla="*/ 6472036 w 7369701"/>
              <a:gd name="connsiteY831" fmla="*/ 1959003 h 6858000"/>
              <a:gd name="connsiteX832" fmla="*/ 5792897 w 7369701"/>
              <a:gd name="connsiteY832" fmla="*/ 1647747 h 6858000"/>
              <a:gd name="connsiteX833" fmla="*/ 5842751 w 7369701"/>
              <a:gd name="connsiteY833" fmla="*/ 1816112 h 6858000"/>
              <a:gd name="connsiteX834" fmla="*/ 5847424 w 7369701"/>
              <a:gd name="connsiteY834" fmla="*/ 1815776 h 6858000"/>
              <a:gd name="connsiteX835" fmla="*/ 6399821 w 7369701"/>
              <a:gd name="connsiteY835" fmla="*/ 2344799 h 6858000"/>
              <a:gd name="connsiteX836" fmla="*/ 6323232 w 7369701"/>
              <a:gd name="connsiteY836" fmla="*/ 2389634 h 6858000"/>
              <a:gd name="connsiteX837" fmla="*/ 5942958 w 7369701"/>
              <a:gd name="connsiteY837" fmla="*/ 2077708 h 6858000"/>
              <a:gd name="connsiteX838" fmla="*/ 5921559 w 7369701"/>
              <a:gd name="connsiteY838" fmla="*/ 2378596 h 6858000"/>
              <a:gd name="connsiteX839" fmla="*/ 5817651 w 7369701"/>
              <a:gd name="connsiteY839" fmla="*/ 3023919 h 6858000"/>
              <a:gd name="connsiteX840" fmla="*/ 5729634 w 7369701"/>
              <a:gd name="connsiteY840" fmla="*/ 3051849 h 6858000"/>
              <a:gd name="connsiteX841" fmla="*/ 5611018 w 7369701"/>
              <a:gd name="connsiteY841" fmla="*/ 2316769 h 6858000"/>
              <a:gd name="connsiteX842" fmla="*/ 5687608 w 7369701"/>
              <a:gd name="connsiteY842" fmla="*/ 2039972 h 6858000"/>
              <a:gd name="connsiteX843" fmla="*/ 5657554 w 7369701"/>
              <a:gd name="connsiteY843" fmla="*/ 1576445 h 6858000"/>
              <a:gd name="connsiteX844" fmla="*/ 5150475 w 7369701"/>
              <a:gd name="connsiteY844" fmla="*/ 1274012 h 6858000"/>
              <a:gd name="connsiteX845" fmla="*/ 5349142 w 7369701"/>
              <a:gd name="connsiteY845" fmla="*/ 2204405 h 6858000"/>
              <a:gd name="connsiteX846" fmla="*/ 5262214 w 7369701"/>
              <a:gd name="connsiteY846" fmla="*/ 2233836 h 6858000"/>
              <a:gd name="connsiteX847" fmla="*/ 4981539 w 7369701"/>
              <a:gd name="connsiteY847" fmla="*/ 1542201 h 6858000"/>
              <a:gd name="connsiteX848" fmla="*/ 4958461 w 7369701"/>
              <a:gd name="connsiteY848" fmla="*/ 1136957 h 6858000"/>
              <a:gd name="connsiteX849" fmla="*/ 4655015 w 7369701"/>
              <a:gd name="connsiteY849" fmla="*/ 891426 h 6858000"/>
              <a:gd name="connsiteX850" fmla="*/ 4348002 w 7369701"/>
              <a:gd name="connsiteY850" fmla="*/ 2205895 h 6858000"/>
              <a:gd name="connsiteX851" fmla="*/ 4262250 w 7369701"/>
              <a:gd name="connsiteY851" fmla="*/ 2219972 h 6858000"/>
              <a:gd name="connsiteX852" fmla="*/ 4550611 w 7369701"/>
              <a:gd name="connsiteY852" fmla="*/ 817540 h 6858000"/>
              <a:gd name="connsiteX853" fmla="*/ 4564418 w 7369701"/>
              <a:gd name="connsiteY853" fmla="*/ 808293 h 6858000"/>
              <a:gd name="connsiteX854" fmla="*/ 4266388 w 7369701"/>
              <a:gd name="connsiteY854" fmla="*/ 500083 h 6858000"/>
              <a:gd name="connsiteX855" fmla="*/ 4032842 w 7369701"/>
              <a:gd name="connsiteY855" fmla="*/ 211809 h 6858000"/>
              <a:gd name="connsiteX856" fmla="*/ 3882765 w 7369701"/>
              <a:gd name="connsiteY856" fmla="*/ 0 h 6858000"/>
              <a:gd name="connsiteX857" fmla="*/ 3721337 w 7369701"/>
              <a:gd name="connsiteY857" fmla="*/ 0 h 6858000"/>
              <a:gd name="connsiteX858" fmla="*/ 3797544 w 7369701"/>
              <a:gd name="connsiteY858" fmla="*/ 0 h 6858000"/>
              <a:gd name="connsiteX859" fmla="*/ 3775734 w 7369701"/>
              <a:gd name="connsiteY859" fmla="*/ 95131 h 6858000"/>
              <a:gd name="connsiteX860" fmla="*/ 3724807 w 7369701"/>
              <a:gd name="connsiteY860" fmla="*/ 272257 h 6858000"/>
              <a:gd name="connsiteX861" fmla="*/ 3726844 w 7369701"/>
              <a:gd name="connsiteY861" fmla="*/ 282988 h 6858000"/>
              <a:gd name="connsiteX862" fmla="*/ 3742664 w 7369701"/>
              <a:gd name="connsiteY862" fmla="*/ 279918 h 6858000"/>
              <a:gd name="connsiteX863" fmla="*/ 4103910 w 7369701"/>
              <a:gd name="connsiteY863" fmla="*/ 1161917 h 6858000"/>
              <a:gd name="connsiteX864" fmla="*/ 4020269 w 7369701"/>
              <a:gd name="connsiteY864" fmla="*/ 1200406 h 6858000"/>
              <a:gd name="connsiteX865" fmla="*/ 3674882 w 7369701"/>
              <a:gd name="connsiteY865" fmla="*/ 488524 h 6858000"/>
              <a:gd name="connsiteX866" fmla="*/ 3132682 w 7369701"/>
              <a:gd name="connsiteY866" fmla="*/ 1072284 h 6858000"/>
              <a:gd name="connsiteX867" fmla="*/ 2716346 w 7369701"/>
              <a:gd name="connsiteY867" fmla="*/ 1276376 h 6858000"/>
              <a:gd name="connsiteX868" fmla="*/ 2716772 w 7369701"/>
              <a:gd name="connsiteY868" fmla="*/ 1255462 h 6858000"/>
              <a:gd name="connsiteX869" fmla="*/ 3471096 w 7369701"/>
              <a:gd name="connsiteY869" fmla="*/ 437072 h 6858000"/>
              <a:gd name="connsiteX870" fmla="*/ 3639057 w 7369701"/>
              <a:gd name="connsiteY870" fmla="*/ 286334 h 6858000"/>
              <a:gd name="connsiteX871" fmla="*/ 3640309 w 7369701"/>
              <a:gd name="connsiteY871" fmla="*/ 284664 h 6858000"/>
              <a:gd name="connsiteX872" fmla="*/ 3646022 w 7369701"/>
              <a:gd name="connsiteY872" fmla="*/ 276711 h 6858000"/>
              <a:gd name="connsiteX873" fmla="*/ 3707943 w 7369701"/>
              <a:gd name="connsiteY873" fmla="*/ 65958 h 6858000"/>
              <a:gd name="connsiteX874" fmla="*/ 3721337 w 7369701"/>
              <a:gd name="connsiteY874" fmla="*/ 0 h 6858000"/>
              <a:gd name="connsiteX875" fmla="*/ 2867960 w 7369701"/>
              <a:gd name="connsiteY875" fmla="*/ 0 h 6858000"/>
              <a:gd name="connsiteX876" fmla="*/ 2926351 w 7369701"/>
              <a:gd name="connsiteY876" fmla="*/ 0 h 6858000"/>
              <a:gd name="connsiteX877" fmla="*/ 2902823 w 7369701"/>
              <a:gd name="connsiteY877" fmla="*/ 262929 h 6858000"/>
              <a:gd name="connsiteX878" fmla="*/ 2940663 w 7369701"/>
              <a:gd name="connsiteY878" fmla="*/ 140884 h 6858000"/>
              <a:gd name="connsiteX879" fmla="*/ 2947039 w 7369701"/>
              <a:gd name="connsiteY879" fmla="*/ 122524 h 6858000"/>
              <a:gd name="connsiteX880" fmla="*/ 2984316 w 7369701"/>
              <a:gd name="connsiteY880" fmla="*/ 0 h 6858000"/>
              <a:gd name="connsiteX881" fmla="*/ 3016114 w 7369701"/>
              <a:gd name="connsiteY881" fmla="*/ 0 h 6858000"/>
              <a:gd name="connsiteX882" fmla="*/ 2979949 w 7369701"/>
              <a:gd name="connsiteY882" fmla="*/ 119274 h 6858000"/>
              <a:gd name="connsiteX883" fmla="*/ 3023879 w 7369701"/>
              <a:gd name="connsiteY883" fmla="*/ 0 h 6858000"/>
              <a:gd name="connsiteX884" fmla="*/ 3105400 w 7369701"/>
              <a:gd name="connsiteY884" fmla="*/ 0 h 6858000"/>
              <a:gd name="connsiteX885" fmla="*/ 3094669 w 7369701"/>
              <a:gd name="connsiteY885" fmla="*/ 30308 h 6858000"/>
              <a:gd name="connsiteX886" fmla="*/ 2901945 w 7369701"/>
              <a:gd name="connsiteY886" fmla="*/ 466538 h 6858000"/>
              <a:gd name="connsiteX887" fmla="*/ 2815209 w 7369701"/>
              <a:gd name="connsiteY887" fmla="*/ 497361 h 6858000"/>
              <a:gd name="connsiteX888" fmla="*/ 2844845 w 7369701"/>
              <a:gd name="connsiteY888" fmla="*/ 127638 h 6858000"/>
              <a:gd name="connsiteX889" fmla="*/ 2867960 w 7369701"/>
              <a:gd name="connsiteY889" fmla="*/ 0 h 6858000"/>
              <a:gd name="connsiteX890" fmla="*/ 1057230 w 7369701"/>
              <a:gd name="connsiteY890" fmla="*/ 0 h 6858000"/>
              <a:gd name="connsiteX891" fmla="*/ 1111003 w 7369701"/>
              <a:gd name="connsiteY891" fmla="*/ 0 h 6858000"/>
              <a:gd name="connsiteX892" fmla="*/ 1125553 w 7369701"/>
              <a:gd name="connsiteY892" fmla="*/ 52588 h 6858000"/>
              <a:gd name="connsiteX893" fmla="*/ 1304276 w 7369701"/>
              <a:gd name="connsiteY893" fmla="*/ 476275 h 6858000"/>
              <a:gd name="connsiteX894" fmla="*/ 1492066 w 7369701"/>
              <a:gd name="connsiteY894" fmla="*/ 886333 h 6858000"/>
              <a:gd name="connsiteX895" fmla="*/ 1423698 w 7369701"/>
              <a:gd name="connsiteY895" fmla="*/ 710817 h 6858000"/>
              <a:gd name="connsiteX896" fmla="*/ 1357609 w 7369701"/>
              <a:gd name="connsiteY896" fmla="*/ 532892 h 6858000"/>
              <a:gd name="connsiteX897" fmla="*/ 1309550 w 7369701"/>
              <a:gd name="connsiteY897" fmla="*/ 374031 h 6858000"/>
              <a:gd name="connsiteX898" fmla="*/ 1193673 w 7369701"/>
              <a:gd name="connsiteY898" fmla="*/ 49533 h 6858000"/>
              <a:gd name="connsiteX899" fmla="*/ 1164391 w 7369701"/>
              <a:gd name="connsiteY899" fmla="*/ 0 h 6858000"/>
              <a:gd name="connsiteX900" fmla="*/ 1200666 w 7369701"/>
              <a:gd name="connsiteY900" fmla="*/ 0 h 6858000"/>
              <a:gd name="connsiteX901" fmla="*/ 1223408 w 7369701"/>
              <a:gd name="connsiteY901" fmla="*/ 38996 h 6858000"/>
              <a:gd name="connsiteX902" fmla="*/ 1339635 w 7369701"/>
              <a:gd name="connsiteY902" fmla="*/ 365517 h 6858000"/>
              <a:gd name="connsiteX903" fmla="*/ 1387469 w 7369701"/>
              <a:gd name="connsiteY903" fmla="*/ 523079 h 6858000"/>
              <a:gd name="connsiteX904" fmla="*/ 1452685 w 7369701"/>
              <a:gd name="connsiteY904" fmla="*/ 699806 h 6858000"/>
              <a:gd name="connsiteX905" fmla="*/ 1492092 w 7369701"/>
              <a:gd name="connsiteY905" fmla="*/ 800424 h 6858000"/>
              <a:gd name="connsiteX906" fmla="*/ 1455302 w 7369701"/>
              <a:gd name="connsiteY906" fmla="*/ 632913 h 6858000"/>
              <a:gd name="connsiteX907" fmla="*/ 1222336 w 7369701"/>
              <a:gd name="connsiteY907" fmla="*/ 9480 h 6858000"/>
              <a:gd name="connsiteX908" fmla="*/ 1214634 w 7369701"/>
              <a:gd name="connsiteY908" fmla="*/ 0 h 6858000"/>
              <a:gd name="connsiteX909" fmla="*/ 1289827 w 7369701"/>
              <a:gd name="connsiteY909" fmla="*/ 0 h 6858000"/>
              <a:gd name="connsiteX910" fmla="*/ 1321076 w 7369701"/>
              <a:gd name="connsiteY910" fmla="*/ 59722 h 6858000"/>
              <a:gd name="connsiteX911" fmla="*/ 1512579 w 7369701"/>
              <a:gd name="connsiteY911" fmla="*/ 626441 h 6858000"/>
              <a:gd name="connsiteX912" fmla="*/ 1506076 w 7369701"/>
              <a:gd name="connsiteY912" fmla="*/ 1089289 h 6858000"/>
              <a:gd name="connsiteX913" fmla="*/ 1486346 w 7369701"/>
              <a:gd name="connsiteY913" fmla="*/ 1079919 h 6858000"/>
              <a:gd name="connsiteX914" fmla="*/ 1070511 w 7369701"/>
              <a:gd name="connsiteY914" fmla="*/ 48609 h 6858000"/>
              <a:gd name="connsiteX915" fmla="*/ 1057230 w 7369701"/>
              <a:gd name="connsiteY915" fmla="*/ 0 h 6858000"/>
              <a:gd name="connsiteX916" fmla="*/ 43151 w 7369701"/>
              <a:gd name="connsiteY916" fmla="*/ 0 h 6858000"/>
              <a:gd name="connsiteX917" fmla="*/ 95283 w 7369701"/>
              <a:gd name="connsiteY917" fmla="*/ 0 h 6858000"/>
              <a:gd name="connsiteX918" fmla="*/ 300708 w 7369701"/>
              <a:gd name="connsiteY918" fmla="*/ 154571 h 6858000"/>
              <a:gd name="connsiteX919" fmla="*/ 530414 w 7369701"/>
              <a:gd name="connsiteY919" fmla="*/ 354673 h 6858000"/>
              <a:gd name="connsiteX920" fmla="*/ 333785 w 7369701"/>
              <a:gd name="connsiteY920" fmla="*/ 161564 h 6858000"/>
              <a:gd name="connsiteX921" fmla="*/ 147005 w 7369701"/>
              <a:gd name="connsiteY921" fmla="*/ 0 h 6858000"/>
              <a:gd name="connsiteX922" fmla="*/ 272509 w 7369701"/>
              <a:gd name="connsiteY922" fmla="*/ 0 h 6858000"/>
              <a:gd name="connsiteX923" fmla="*/ 326276 w 7369701"/>
              <a:gd name="connsiteY923" fmla="*/ 45847 h 6858000"/>
              <a:gd name="connsiteX924" fmla="*/ 823759 w 7369701"/>
              <a:gd name="connsiteY924" fmla="*/ 574145 h 6858000"/>
              <a:gd name="connsiteX925" fmla="*/ 811254 w 7369701"/>
              <a:gd name="connsiteY925" fmla="*/ 665546 h 6858000"/>
              <a:gd name="connsiteX926" fmla="*/ 154042 w 7369701"/>
              <a:gd name="connsiteY926" fmla="*/ 261522 h 6858000"/>
              <a:gd name="connsiteX927" fmla="*/ 13550 w 7369701"/>
              <a:gd name="connsiteY927" fmla="*/ 158423 h 6858000"/>
              <a:gd name="connsiteX928" fmla="*/ 0 w 7369701"/>
              <a:gd name="connsiteY928" fmla="*/ 146618 h 6858000"/>
              <a:gd name="connsiteX929" fmla="*/ 0 w 7369701"/>
              <a:gd name="connsiteY929" fmla="*/ 59161 h 6858000"/>
              <a:gd name="connsiteX930" fmla="*/ 45427 w 7369701"/>
              <a:gd name="connsiteY930" fmla="*/ 101078 h 6858000"/>
              <a:gd name="connsiteX931" fmla="*/ 630103 w 7369701"/>
              <a:gd name="connsiteY931" fmla="*/ 485885 h 6858000"/>
              <a:gd name="connsiteX932" fmla="*/ 532040 w 7369701"/>
              <a:gd name="connsiteY932" fmla="*/ 399359 h 6858000"/>
              <a:gd name="connsiteX933" fmla="*/ 517618 w 7369701"/>
              <a:gd name="connsiteY933" fmla="*/ 385726 h 6858000"/>
              <a:gd name="connsiteX934" fmla="*/ 285074 w 7369701"/>
              <a:gd name="connsiteY934" fmla="*/ 182755 h 6858000"/>
              <a:gd name="connsiteX935" fmla="*/ 43151 w 7369701"/>
              <a:gd name="connsiteY935" fmla="*/ 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Lst>
            <a:rect l="l" t="t" r="r" b="b"/>
            <a:pathLst>
              <a:path w="7369701" h="6858000">
                <a:moveTo>
                  <a:pt x="369702" y="6712169"/>
                </a:moveTo>
                <a:lnTo>
                  <a:pt x="366575" y="6715556"/>
                </a:lnTo>
                <a:cubicBezTo>
                  <a:pt x="367954" y="6715031"/>
                  <a:pt x="369326" y="6714512"/>
                  <a:pt x="371637" y="6713954"/>
                </a:cubicBezTo>
                <a:lnTo>
                  <a:pt x="369702" y="6712169"/>
                </a:lnTo>
                <a:close/>
                <a:moveTo>
                  <a:pt x="1019354" y="6315006"/>
                </a:moveTo>
                <a:cubicBezTo>
                  <a:pt x="847231" y="6483030"/>
                  <a:pt x="636234" y="6599053"/>
                  <a:pt x="441046" y="6691153"/>
                </a:cubicBezTo>
                <a:cubicBezTo>
                  <a:pt x="668934" y="6613112"/>
                  <a:pt x="947819" y="6494377"/>
                  <a:pt x="1019354" y="6315006"/>
                </a:cubicBezTo>
                <a:close/>
                <a:moveTo>
                  <a:pt x="991680" y="6298413"/>
                </a:moveTo>
                <a:cubicBezTo>
                  <a:pt x="775775" y="6396465"/>
                  <a:pt x="575302" y="6507871"/>
                  <a:pt x="409060" y="6671470"/>
                </a:cubicBezTo>
                <a:cubicBezTo>
                  <a:pt x="603834" y="6580783"/>
                  <a:pt x="817655" y="6465584"/>
                  <a:pt x="991680" y="6298413"/>
                </a:cubicBezTo>
                <a:close/>
                <a:moveTo>
                  <a:pt x="103333" y="5699602"/>
                </a:moveTo>
                <a:cubicBezTo>
                  <a:pt x="133282" y="5726353"/>
                  <a:pt x="175725" y="5762843"/>
                  <a:pt x="233938" y="5809416"/>
                </a:cubicBezTo>
                <a:cubicBezTo>
                  <a:pt x="390802" y="5935412"/>
                  <a:pt x="652575" y="6145703"/>
                  <a:pt x="883580" y="6180710"/>
                </a:cubicBezTo>
                <a:cubicBezTo>
                  <a:pt x="736829" y="6133021"/>
                  <a:pt x="610173" y="6040280"/>
                  <a:pt x="487337" y="5950182"/>
                </a:cubicBezTo>
                <a:cubicBezTo>
                  <a:pt x="443670" y="5917932"/>
                  <a:pt x="398584" y="5885270"/>
                  <a:pt x="354051" y="5854912"/>
                </a:cubicBezTo>
                <a:cubicBezTo>
                  <a:pt x="302352" y="5819720"/>
                  <a:pt x="247963" y="5787429"/>
                  <a:pt x="195436" y="5755068"/>
                </a:cubicBezTo>
                <a:lnTo>
                  <a:pt x="103333" y="5699602"/>
                </a:lnTo>
                <a:close/>
                <a:moveTo>
                  <a:pt x="5539432" y="5642928"/>
                </a:moveTo>
                <a:cubicBezTo>
                  <a:pt x="5544304" y="5659969"/>
                  <a:pt x="5549664" y="5677449"/>
                  <a:pt x="5555462" y="5694454"/>
                </a:cubicBezTo>
                <a:cubicBezTo>
                  <a:pt x="5631122" y="5909386"/>
                  <a:pt x="5731219" y="6118228"/>
                  <a:pt x="5828270" y="6320663"/>
                </a:cubicBezTo>
                <a:cubicBezTo>
                  <a:pt x="5868407" y="6404290"/>
                  <a:pt x="5908582" y="6488842"/>
                  <a:pt x="5947416" y="6574846"/>
                </a:cubicBezTo>
                <a:cubicBezTo>
                  <a:pt x="5894674" y="6327329"/>
                  <a:pt x="5793018" y="5718484"/>
                  <a:pt x="5539432" y="5642928"/>
                </a:cubicBezTo>
                <a:close/>
                <a:moveTo>
                  <a:pt x="51253" y="5631825"/>
                </a:moveTo>
                <a:lnTo>
                  <a:pt x="211622" y="5728803"/>
                </a:lnTo>
                <a:cubicBezTo>
                  <a:pt x="264592" y="5760684"/>
                  <a:pt x="319013" y="5793908"/>
                  <a:pt x="371652" y="5829062"/>
                </a:cubicBezTo>
                <a:cubicBezTo>
                  <a:pt x="417589" y="5859824"/>
                  <a:pt x="462230" y="5892964"/>
                  <a:pt x="505903" y="5925221"/>
                </a:cubicBezTo>
                <a:cubicBezTo>
                  <a:pt x="628246" y="6014875"/>
                  <a:pt x="754907" y="6107611"/>
                  <a:pt x="899240" y="6153068"/>
                </a:cubicBezTo>
                <a:cubicBezTo>
                  <a:pt x="928476" y="6162153"/>
                  <a:pt x="958088" y="6168887"/>
                  <a:pt x="988114" y="6174204"/>
                </a:cubicBezTo>
                <a:cubicBezTo>
                  <a:pt x="943280" y="6136411"/>
                  <a:pt x="896194" y="6100100"/>
                  <a:pt x="845971" y="6067177"/>
                </a:cubicBezTo>
                <a:cubicBezTo>
                  <a:pt x="720131" y="5983257"/>
                  <a:pt x="580034" y="5915740"/>
                  <a:pt x="448057" y="5841376"/>
                </a:cubicBezTo>
                <a:cubicBezTo>
                  <a:pt x="341781" y="5780886"/>
                  <a:pt x="90319" y="5630263"/>
                  <a:pt x="51253" y="5631825"/>
                </a:cubicBezTo>
                <a:close/>
                <a:moveTo>
                  <a:pt x="2606687" y="5630718"/>
                </a:moveTo>
                <a:cubicBezTo>
                  <a:pt x="2484040" y="5952782"/>
                  <a:pt x="2550772" y="6305470"/>
                  <a:pt x="2645658" y="6640259"/>
                </a:cubicBezTo>
                <a:cubicBezTo>
                  <a:pt x="2605413" y="6320984"/>
                  <a:pt x="2566733" y="5970903"/>
                  <a:pt x="2606687" y="5630718"/>
                </a:cubicBezTo>
                <a:close/>
                <a:moveTo>
                  <a:pt x="3642057" y="5573487"/>
                </a:moveTo>
                <a:cubicBezTo>
                  <a:pt x="3639338" y="5575453"/>
                  <a:pt x="3635693" y="5577466"/>
                  <a:pt x="3632981" y="5579437"/>
                </a:cubicBezTo>
                <a:cubicBezTo>
                  <a:pt x="3509182" y="5674738"/>
                  <a:pt x="3441993" y="5811556"/>
                  <a:pt x="3382436" y="5952726"/>
                </a:cubicBezTo>
                <a:cubicBezTo>
                  <a:pt x="3286719" y="6179641"/>
                  <a:pt x="3231101" y="6419386"/>
                  <a:pt x="3191929" y="6662669"/>
                </a:cubicBezTo>
                <a:cubicBezTo>
                  <a:pt x="3237125" y="6465250"/>
                  <a:pt x="3296425" y="6271000"/>
                  <a:pt x="3369898" y="6081771"/>
                </a:cubicBezTo>
                <a:cubicBezTo>
                  <a:pt x="3454377" y="5865084"/>
                  <a:pt x="3540614" y="5703753"/>
                  <a:pt x="3642057" y="5573487"/>
                </a:cubicBezTo>
                <a:close/>
                <a:moveTo>
                  <a:pt x="2650666" y="5530686"/>
                </a:moveTo>
                <a:cubicBezTo>
                  <a:pt x="2650695" y="5531619"/>
                  <a:pt x="2650695" y="5531619"/>
                  <a:pt x="2650249" y="5532101"/>
                </a:cubicBezTo>
                <a:cubicBezTo>
                  <a:pt x="2594633" y="5864991"/>
                  <a:pt x="2624834" y="6212617"/>
                  <a:pt x="2663808" y="6535215"/>
                </a:cubicBezTo>
                <a:cubicBezTo>
                  <a:pt x="2664345" y="6401062"/>
                  <a:pt x="2664881" y="6266909"/>
                  <a:pt x="2665418" y="6132756"/>
                </a:cubicBezTo>
                <a:cubicBezTo>
                  <a:pt x="2666315" y="5945493"/>
                  <a:pt x="2661038" y="5743579"/>
                  <a:pt x="2650666" y="5530686"/>
                </a:cubicBezTo>
                <a:close/>
                <a:moveTo>
                  <a:pt x="2680277" y="5479204"/>
                </a:moveTo>
                <a:cubicBezTo>
                  <a:pt x="2679826" y="5479692"/>
                  <a:pt x="2679381" y="5480173"/>
                  <a:pt x="2678972" y="5481582"/>
                </a:cubicBezTo>
                <a:cubicBezTo>
                  <a:pt x="2691463" y="5712555"/>
                  <a:pt x="2697451" y="5932139"/>
                  <a:pt x="2696666" y="6133836"/>
                </a:cubicBezTo>
                <a:lnTo>
                  <a:pt x="2695769" y="6390955"/>
                </a:lnTo>
                <a:cubicBezTo>
                  <a:pt x="2712509" y="6297144"/>
                  <a:pt x="2727840" y="6202916"/>
                  <a:pt x="2739893" y="6108357"/>
                </a:cubicBezTo>
                <a:cubicBezTo>
                  <a:pt x="2767348" y="5886500"/>
                  <a:pt x="2737035" y="5687445"/>
                  <a:pt x="2680277" y="5479204"/>
                </a:cubicBezTo>
                <a:close/>
                <a:moveTo>
                  <a:pt x="1132195" y="5467980"/>
                </a:moveTo>
                <a:cubicBezTo>
                  <a:pt x="1313054" y="5495211"/>
                  <a:pt x="1494925" y="5512628"/>
                  <a:pt x="1679056" y="5516907"/>
                </a:cubicBezTo>
                <a:cubicBezTo>
                  <a:pt x="1838007" y="5520331"/>
                  <a:pt x="1983050" y="5490313"/>
                  <a:pt x="2128648" y="5474249"/>
                </a:cubicBezTo>
                <a:cubicBezTo>
                  <a:pt x="2028248" y="5467548"/>
                  <a:pt x="1925543" y="5473055"/>
                  <a:pt x="1825619" y="5478447"/>
                </a:cubicBezTo>
                <a:lnTo>
                  <a:pt x="1737798" y="5483353"/>
                </a:lnTo>
                <a:cubicBezTo>
                  <a:pt x="1536509" y="5492800"/>
                  <a:pt x="1332771" y="5487439"/>
                  <a:pt x="1132195" y="5467980"/>
                </a:cubicBezTo>
                <a:close/>
                <a:moveTo>
                  <a:pt x="1456157" y="5371404"/>
                </a:moveTo>
                <a:cubicBezTo>
                  <a:pt x="1385125" y="5373535"/>
                  <a:pt x="1314200" y="5378444"/>
                  <a:pt x="1244432" y="5385601"/>
                </a:cubicBezTo>
                <a:cubicBezTo>
                  <a:pt x="1151404" y="5395142"/>
                  <a:pt x="1060429" y="5408677"/>
                  <a:pt x="973990" y="5424940"/>
                </a:cubicBezTo>
                <a:cubicBezTo>
                  <a:pt x="1017323" y="5425535"/>
                  <a:pt x="1061253" y="5429367"/>
                  <a:pt x="1103809" y="5433720"/>
                </a:cubicBezTo>
                <a:lnTo>
                  <a:pt x="1123454" y="5435727"/>
                </a:lnTo>
                <a:cubicBezTo>
                  <a:pt x="1326373" y="5455563"/>
                  <a:pt x="1533386" y="5461253"/>
                  <a:pt x="1737017" y="5452183"/>
                </a:cubicBezTo>
                <a:lnTo>
                  <a:pt x="1824397" y="5447757"/>
                </a:lnTo>
                <a:cubicBezTo>
                  <a:pt x="1905266" y="5443590"/>
                  <a:pt x="1987993" y="5439352"/>
                  <a:pt x="2070059" y="5441660"/>
                </a:cubicBezTo>
                <a:cubicBezTo>
                  <a:pt x="1883310" y="5383634"/>
                  <a:pt x="1669251" y="5365013"/>
                  <a:pt x="1456157" y="5371404"/>
                </a:cubicBezTo>
                <a:close/>
                <a:moveTo>
                  <a:pt x="4988186" y="5216467"/>
                </a:moveTo>
                <a:cubicBezTo>
                  <a:pt x="4914642" y="5275764"/>
                  <a:pt x="4843105" y="5338703"/>
                  <a:pt x="4777334" y="5406072"/>
                </a:cubicBezTo>
                <a:cubicBezTo>
                  <a:pt x="4757662" y="5426414"/>
                  <a:pt x="4737537" y="5447249"/>
                  <a:pt x="4718341" y="5468043"/>
                </a:cubicBezTo>
                <a:cubicBezTo>
                  <a:pt x="4681696" y="5506771"/>
                  <a:pt x="4644162" y="5546455"/>
                  <a:pt x="4604655" y="5583434"/>
                </a:cubicBezTo>
                <a:cubicBezTo>
                  <a:pt x="4591636" y="5595592"/>
                  <a:pt x="4578581" y="5606832"/>
                  <a:pt x="4565074" y="5618550"/>
                </a:cubicBezTo>
                <a:cubicBezTo>
                  <a:pt x="4712605" y="5511121"/>
                  <a:pt x="4908425" y="5376611"/>
                  <a:pt x="4988186" y="5216467"/>
                </a:cubicBezTo>
                <a:close/>
                <a:moveTo>
                  <a:pt x="4978032" y="5183809"/>
                </a:moveTo>
                <a:cubicBezTo>
                  <a:pt x="4748175" y="5235846"/>
                  <a:pt x="4611576" y="5430393"/>
                  <a:pt x="4463413" y="5615162"/>
                </a:cubicBezTo>
                <a:cubicBezTo>
                  <a:pt x="4428815" y="5658459"/>
                  <a:pt x="4393697" y="5700384"/>
                  <a:pt x="4358134" y="5742791"/>
                </a:cubicBezTo>
                <a:lnTo>
                  <a:pt x="4376219" y="5729027"/>
                </a:lnTo>
                <a:cubicBezTo>
                  <a:pt x="4445817" y="5675939"/>
                  <a:pt x="4517680" y="5621374"/>
                  <a:pt x="4582340" y="5561037"/>
                </a:cubicBezTo>
                <a:cubicBezTo>
                  <a:pt x="4621394" y="5524545"/>
                  <a:pt x="4658482" y="5485345"/>
                  <a:pt x="4694684" y="5447098"/>
                </a:cubicBezTo>
                <a:cubicBezTo>
                  <a:pt x="4714806" y="5426264"/>
                  <a:pt x="4733997" y="5405475"/>
                  <a:pt x="4754123" y="5384643"/>
                </a:cubicBezTo>
                <a:cubicBezTo>
                  <a:pt x="4823909" y="5312925"/>
                  <a:pt x="4899949" y="5246074"/>
                  <a:pt x="4978032" y="5183809"/>
                </a:cubicBezTo>
                <a:close/>
                <a:moveTo>
                  <a:pt x="1903353" y="5044827"/>
                </a:moveTo>
                <a:cubicBezTo>
                  <a:pt x="1900901" y="5049058"/>
                  <a:pt x="1913196" y="5065331"/>
                  <a:pt x="1936931" y="5093954"/>
                </a:cubicBezTo>
                <a:cubicBezTo>
                  <a:pt x="2021149" y="5196773"/>
                  <a:pt x="2108079" y="5297623"/>
                  <a:pt x="2195868" y="5396574"/>
                </a:cubicBezTo>
                <a:cubicBezTo>
                  <a:pt x="2196092" y="5309013"/>
                  <a:pt x="2155695" y="5230515"/>
                  <a:pt x="2088852" y="5166123"/>
                </a:cubicBezTo>
                <a:cubicBezTo>
                  <a:pt x="2054441" y="5132572"/>
                  <a:pt x="2001584" y="5091839"/>
                  <a:pt x="1958241" y="5067955"/>
                </a:cubicBezTo>
                <a:cubicBezTo>
                  <a:pt x="1922998" y="5048408"/>
                  <a:pt x="1905803" y="5040595"/>
                  <a:pt x="1903353" y="5044827"/>
                </a:cubicBezTo>
                <a:close/>
                <a:moveTo>
                  <a:pt x="1979378" y="4769504"/>
                </a:moveTo>
                <a:cubicBezTo>
                  <a:pt x="2251008" y="4946802"/>
                  <a:pt x="2557265" y="5046794"/>
                  <a:pt x="2882120" y="5064547"/>
                </a:cubicBezTo>
                <a:cubicBezTo>
                  <a:pt x="2852884" y="5055476"/>
                  <a:pt x="2822307" y="5047842"/>
                  <a:pt x="2793103" y="5039699"/>
                </a:cubicBezTo>
                <a:lnTo>
                  <a:pt x="2770041" y="5033634"/>
                </a:lnTo>
                <a:cubicBezTo>
                  <a:pt x="2500352" y="4962917"/>
                  <a:pt x="2236095" y="4864963"/>
                  <a:pt x="1979378" y="4769504"/>
                </a:cubicBezTo>
                <a:close/>
                <a:moveTo>
                  <a:pt x="1927410" y="4716164"/>
                </a:moveTo>
                <a:cubicBezTo>
                  <a:pt x="1938311" y="4720848"/>
                  <a:pt x="1949172" y="4724604"/>
                  <a:pt x="1959587" y="4728849"/>
                </a:cubicBezTo>
                <a:cubicBezTo>
                  <a:pt x="2224818" y="4827692"/>
                  <a:pt x="2499050" y="4930367"/>
                  <a:pt x="2777707" y="5003991"/>
                </a:cubicBezTo>
                <a:lnTo>
                  <a:pt x="2800768" y="5010056"/>
                </a:lnTo>
                <a:lnTo>
                  <a:pt x="2879408" y="5031590"/>
                </a:lnTo>
                <a:cubicBezTo>
                  <a:pt x="2873718" y="5029024"/>
                  <a:pt x="2868475" y="5025973"/>
                  <a:pt x="2862295" y="5022958"/>
                </a:cubicBezTo>
                <a:cubicBezTo>
                  <a:pt x="2846112" y="5014292"/>
                  <a:pt x="2829972" y="5006555"/>
                  <a:pt x="2813343" y="4998369"/>
                </a:cubicBezTo>
                <a:cubicBezTo>
                  <a:pt x="2759214" y="4972589"/>
                  <a:pt x="2702010" y="4951123"/>
                  <a:pt x="2646245" y="4930999"/>
                </a:cubicBezTo>
                <a:cubicBezTo>
                  <a:pt x="2437298" y="4853662"/>
                  <a:pt x="2221285" y="4774272"/>
                  <a:pt x="1999243" y="4730524"/>
                </a:cubicBezTo>
                <a:lnTo>
                  <a:pt x="1979527" y="4726651"/>
                </a:lnTo>
                <a:lnTo>
                  <a:pt x="1927410" y="4716164"/>
                </a:lnTo>
                <a:close/>
                <a:moveTo>
                  <a:pt x="1997014" y="4698007"/>
                </a:moveTo>
                <a:lnTo>
                  <a:pt x="2005458" y="4699540"/>
                </a:lnTo>
                <a:cubicBezTo>
                  <a:pt x="2229844" y="4743659"/>
                  <a:pt x="2447268" y="4823456"/>
                  <a:pt x="2657186" y="4901687"/>
                </a:cubicBezTo>
                <a:cubicBezTo>
                  <a:pt x="2713431" y="4922259"/>
                  <a:pt x="2771565" y="4943688"/>
                  <a:pt x="2826662" y="4970362"/>
                </a:cubicBezTo>
                <a:cubicBezTo>
                  <a:pt x="2843286" y="4978544"/>
                  <a:pt x="2859914" y="4986729"/>
                  <a:pt x="2876100" y="4995397"/>
                </a:cubicBezTo>
                <a:cubicBezTo>
                  <a:pt x="2929811" y="5022592"/>
                  <a:pt x="2984941" y="5050189"/>
                  <a:pt x="3042600" y="5059532"/>
                </a:cubicBezTo>
                <a:cubicBezTo>
                  <a:pt x="2779645" y="4772909"/>
                  <a:pt x="2376891" y="4705645"/>
                  <a:pt x="1997014" y="4698007"/>
                </a:cubicBezTo>
                <a:close/>
                <a:moveTo>
                  <a:pt x="2305292" y="4219492"/>
                </a:moveTo>
                <a:cubicBezTo>
                  <a:pt x="2631112" y="4377847"/>
                  <a:pt x="3011879" y="4535878"/>
                  <a:pt x="3360922" y="4529373"/>
                </a:cubicBezTo>
                <a:cubicBezTo>
                  <a:pt x="3408391" y="4528405"/>
                  <a:pt x="3451278" y="4517839"/>
                  <a:pt x="3492420" y="4510145"/>
                </a:cubicBezTo>
                <a:cubicBezTo>
                  <a:pt x="3448862" y="4503966"/>
                  <a:pt x="3405674" y="4495449"/>
                  <a:pt x="3364086" y="4480340"/>
                </a:cubicBezTo>
                <a:cubicBezTo>
                  <a:pt x="3314946" y="4462747"/>
                  <a:pt x="3269673" y="4437082"/>
                  <a:pt x="3225818" y="4411822"/>
                </a:cubicBezTo>
                <a:cubicBezTo>
                  <a:pt x="3194830" y="4393966"/>
                  <a:pt x="3162431" y="4375699"/>
                  <a:pt x="3129696" y="4360704"/>
                </a:cubicBezTo>
                <a:cubicBezTo>
                  <a:pt x="3030558" y="4315774"/>
                  <a:pt x="2920899" y="4298731"/>
                  <a:pt x="2814545" y="4282955"/>
                </a:cubicBezTo>
                <a:cubicBezTo>
                  <a:pt x="2648192" y="4257474"/>
                  <a:pt x="2475773" y="4231762"/>
                  <a:pt x="2305292" y="4219492"/>
                </a:cubicBezTo>
                <a:close/>
                <a:moveTo>
                  <a:pt x="2626982" y="4206450"/>
                </a:moveTo>
                <a:cubicBezTo>
                  <a:pt x="2581807" y="4205467"/>
                  <a:pt x="2536327" y="4205706"/>
                  <a:pt x="2490617" y="4206951"/>
                </a:cubicBezTo>
                <a:cubicBezTo>
                  <a:pt x="2601507" y="4219748"/>
                  <a:pt x="2711611" y="4236309"/>
                  <a:pt x="2819869" y="4252936"/>
                </a:cubicBezTo>
                <a:cubicBezTo>
                  <a:pt x="2928115" y="4269564"/>
                  <a:pt x="3040565" y="4286495"/>
                  <a:pt x="3143018" y="4332698"/>
                </a:cubicBezTo>
                <a:cubicBezTo>
                  <a:pt x="3177162" y="4348099"/>
                  <a:pt x="3210046" y="4366808"/>
                  <a:pt x="3241520" y="4385112"/>
                </a:cubicBezTo>
                <a:cubicBezTo>
                  <a:pt x="3284409" y="4409477"/>
                  <a:pt x="3328265" y="4434739"/>
                  <a:pt x="3374575" y="4451517"/>
                </a:cubicBezTo>
                <a:cubicBezTo>
                  <a:pt x="3416609" y="4466134"/>
                  <a:pt x="3460730" y="4474620"/>
                  <a:pt x="3505221" y="4480757"/>
                </a:cubicBezTo>
                <a:cubicBezTo>
                  <a:pt x="3244537" y="4280088"/>
                  <a:pt x="2943211" y="4213332"/>
                  <a:pt x="2626982" y="4206450"/>
                </a:cubicBezTo>
                <a:close/>
                <a:moveTo>
                  <a:pt x="1310106" y="3943217"/>
                </a:moveTo>
                <a:cubicBezTo>
                  <a:pt x="1129544" y="4063332"/>
                  <a:pt x="976804" y="4212308"/>
                  <a:pt x="854994" y="4399136"/>
                </a:cubicBezTo>
                <a:cubicBezTo>
                  <a:pt x="813550" y="4462067"/>
                  <a:pt x="777442" y="4528637"/>
                  <a:pt x="742462" y="4594648"/>
                </a:cubicBezTo>
                <a:cubicBezTo>
                  <a:pt x="769633" y="4559245"/>
                  <a:pt x="795392" y="4522436"/>
                  <a:pt x="820602" y="4485915"/>
                </a:cubicBezTo>
                <a:cubicBezTo>
                  <a:pt x="839644" y="4458097"/>
                  <a:pt x="858127" y="4430568"/>
                  <a:pt x="878295" y="4403594"/>
                </a:cubicBezTo>
                <a:cubicBezTo>
                  <a:pt x="984168" y="4259170"/>
                  <a:pt x="1114491" y="4132679"/>
                  <a:pt x="1240607" y="4010401"/>
                </a:cubicBezTo>
                <a:lnTo>
                  <a:pt x="1310106" y="3943217"/>
                </a:lnTo>
                <a:close/>
                <a:moveTo>
                  <a:pt x="1423113" y="3874565"/>
                </a:moveTo>
                <a:lnTo>
                  <a:pt x="1260565" y="4031982"/>
                </a:lnTo>
                <a:cubicBezTo>
                  <a:pt x="1135292" y="4153135"/>
                  <a:pt x="1006090" y="4279065"/>
                  <a:pt x="901900" y="4421236"/>
                </a:cubicBezTo>
                <a:cubicBezTo>
                  <a:pt x="882292" y="4447928"/>
                  <a:pt x="863806" y="4475465"/>
                  <a:pt x="845044" y="4502436"/>
                </a:cubicBezTo>
                <a:cubicBezTo>
                  <a:pt x="797719" y="4571828"/>
                  <a:pt x="747866" y="4643196"/>
                  <a:pt x="685926" y="4703069"/>
                </a:cubicBezTo>
                <a:cubicBezTo>
                  <a:pt x="685087" y="4704192"/>
                  <a:pt x="684806" y="4705038"/>
                  <a:pt x="684248" y="4706721"/>
                </a:cubicBezTo>
                <a:cubicBezTo>
                  <a:pt x="955830" y="4450343"/>
                  <a:pt x="1215323" y="4185291"/>
                  <a:pt x="1423113" y="3874565"/>
                </a:cubicBezTo>
                <a:close/>
                <a:moveTo>
                  <a:pt x="3316479" y="3872136"/>
                </a:moveTo>
                <a:lnTo>
                  <a:pt x="3546806" y="4356139"/>
                </a:lnTo>
                <a:cubicBezTo>
                  <a:pt x="3510992" y="4217388"/>
                  <a:pt x="3440535" y="4086075"/>
                  <a:pt x="3364433" y="3953121"/>
                </a:cubicBezTo>
                <a:lnTo>
                  <a:pt x="3316479" y="3872136"/>
                </a:lnTo>
                <a:close/>
                <a:moveTo>
                  <a:pt x="3291335" y="3767420"/>
                </a:moveTo>
                <a:cubicBezTo>
                  <a:pt x="3324815" y="3824296"/>
                  <a:pt x="3358740" y="3880691"/>
                  <a:pt x="3390805" y="3937163"/>
                </a:cubicBezTo>
                <a:cubicBezTo>
                  <a:pt x="3469925" y="4075583"/>
                  <a:pt x="3543427" y="4213298"/>
                  <a:pt x="3579062" y="4359040"/>
                </a:cubicBezTo>
                <a:cubicBezTo>
                  <a:pt x="3585500" y="4228842"/>
                  <a:pt x="3547302" y="4112076"/>
                  <a:pt x="3467355" y="3988130"/>
                </a:cubicBezTo>
                <a:cubicBezTo>
                  <a:pt x="3420192" y="3915029"/>
                  <a:pt x="3371016" y="3849934"/>
                  <a:pt x="3310753" y="3787140"/>
                </a:cubicBezTo>
                <a:cubicBezTo>
                  <a:pt x="3303466" y="3779509"/>
                  <a:pt x="3297626" y="3773227"/>
                  <a:pt x="3291335" y="3767420"/>
                </a:cubicBezTo>
                <a:close/>
                <a:moveTo>
                  <a:pt x="1635889" y="3709494"/>
                </a:moveTo>
                <a:lnTo>
                  <a:pt x="1634800" y="3731111"/>
                </a:lnTo>
                <a:cubicBezTo>
                  <a:pt x="1634800" y="3731111"/>
                  <a:pt x="1635342" y="3716795"/>
                  <a:pt x="1635889" y="3709494"/>
                </a:cubicBezTo>
                <a:close/>
                <a:moveTo>
                  <a:pt x="1510397" y="3684705"/>
                </a:moveTo>
                <a:cubicBezTo>
                  <a:pt x="1390337" y="3729510"/>
                  <a:pt x="1267181" y="3766747"/>
                  <a:pt x="1146550" y="3802012"/>
                </a:cubicBezTo>
                <a:cubicBezTo>
                  <a:pt x="997862" y="3845736"/>
                  <a:pt x="843568" y="3890871"/>
                  <a:pt x="698834" y="3952272"/>
                </a:cubicBezTo>
                <a:cubicBezTo>
                  <a:pt x="460140" y="4053106"/>
                  <a:pt x="242842" y="4196577"/>
                  <a:pt x="34256" y="4347603"/>
                </a:cubicBezTo>
                <a:cubicBezTo>
                  <a:pt x="196048" y="4248849"/>
                  <a:pt x="358125" y="4150653"/>
                  <a:pt x="527241" y="4065078"/>
                </a:cubicBezTo>
                <a:cubicBezTo>
                  <a:pt x="838255" y="3908281"/>
                  <a:pt x="1212318" y="3863093"/>
                  <a:pt x="1510397" y="3684705"/>
                </a:cubicBezTo>
                <a:close/>
                <a:moveTo>
                  <a:pt x="1313114" y="3655216"/>
                </a:moveTo>
                <a:cubicBezTo>
                  <a:pt x="1247578" y="3654578"/>
                  <a:pt x="1180153" y="3656293"/>
                  <a:pt x="1109304" y="3669030"/>
                </a:cubicBezTo>
                <a:cubicBezTo>
                  <a:pt x="689821" y="3744031"/>
                  <a:pt x="334655" y="4032530"/>
                  <a:pt x="8129" y="4330519"/>
                </a:cubicBezTo>
                <a:cubicBezTo>
                  <a:pt x="220923" y="4176682"/>
                  <a:pt x="442983" y="4028720"/>
                  <a:pt x="687572" y="3925629"/>
                </a:cubicBezTo>
                <a:cubicBezTo>
                  <a:pt x="833705" y="3864223"/>
                  <a:pt x="989118" y="3818520"/>
                  <a:pt x="1138365" y="3774515"/>
                </a:cubicBezTo>
                <a:cubicBezTo>
                  <a:pt x="1260121" y="3738686"/>
                  <a:pt x="1384681" y="3701451"/>
                  <a:pt x="1505579" y="3655526"/>
                </a:cubicBezTo>
                <a:cubicBezTo>
                  <a:pt x="1442294" y="3658846"/>
                  <a:pt x="1378650" y="3655854"/>
                  <a:pt x="1313114" y="3655216"/>
                </a:cubicBezTo>
                <a:close/>
                <a:moveTo>
                  <a:pt x="3655073" y="3650884"/>
                </a:moveTo>
                <a:cubicBezTo>
                  <a:pt x="3768399" y="3765347"/>
                  <a:pt x="3873410" y="3884450"/>
                  <a:pt x="3989938" y="3991685"/>
                </a:cubicBezTo>
                <a:cubicBezTo>
                  <a:pt x="4106468" y="4098916"/>
                  <a:pt x="4234512" y="4194281"/>
                  <a:pt x="4393907" y="4261258"/>
                </a:cubicBezTo>
                <a:cubicBezTo>
                  <a:pt x="4484865" y="4299540"/>
                  <a:pt x="4571866" y="4332385"/>
                  <a:pt x="4648051" y="4374051"/>
                </a:cubicBezTo>
                <a:cubicBezTo>
                  <a:pt x="4566919" y="4301848"/>
                  <a:pt x="4474187" y="4242216"/>
                  <a:pt x="4383389" y="4184369"/>
                </a:cubicBezTo>
                <a:cubicBezTo>
                  <a:pt x="4310251" y="4137460"/>
                  <a:pt x="4234739" y="4089250"/>
                  <a:pt x="4165508" y="4035196"/>
                </a:cubicBezTo>
                <a:cubicBezTo>
                  <a:pt x="4131846" y="4008598"/>
                  <a:pt x="4099524" y="3980549"/>
                  <a:pt x="4068162" y="3953394"/>
                </a:cubicBezTo>
                <a:cubicBezTo>
                  <a:pt x="4039704" y="3928919"/>
                  <a:pt x="4010763" y="3903992"/>
                  <a:pt x="3981416" y="3880482"/>
                </a:cubicBezTo>
                <a:cubicBezTo>
                  <a:pt x="3923199" y="3833909"/>
                  <a:pt x="3860482" y="3791236"/>
                  <a:pt x="3800147" y="3749872"/>
                </a:cubicBezTo>
                <a:lnTo>
                  <a:pt x="3655073" y="3650884"/>
                </a:lnTo>
                <a:close/>
                <a:moveTo>
                  <a:pt x="3670252" y="3622798"/>
                </a:moveTo>
                <a:lnTo>
                  <a:pt x="3817258" y="3723577"/>
                </a:lnTo>
                <a:cubicBezTo>
                  <a:pt x="3878082" y="3765387"/>
                  <a:pt x="3941278" y="3808498"/>
                  <a:pt x="4000461" y="3855966"/>
                </a:cubicBezTo>
                <a:cubicBezTo>
                  <a:pt x="4030299" y="3879926"/>
                  <a:pt x="4059233" y="3904849"/>
                  <a:pt x="4088180" y="3929774"/>
                </a:cubicBezTo>
                <a:cubicBezTo>
                  <a:pt x="4119532" y="3956928"/>
                  <a:pt x="4151864" y="3984979"/>
                  <a:pt x="4184555" y="4010683"/>
                </a:cubicBezTo>
                <a:cubicBezTo>
                  <a:pt x="4252374" y="4064322"/>
                  <a:pt x="4327401" y="4112085"/>
                  <a:pt x="4399563" y="4158106"/>
                </a:cubicBezTo>
                <a:cubicBezTo>
                  <a:pt x="4497546" y="4220788"/>
                  <a:pt x="4597907" y="4284772"/>
                  <a:pt x="4684469" y="4364680"/>
                </a:cubicBezTo>
                <a:lnTo>
                  <a:pt x="4690271" y="4370034"/>
                </a:lnTo>
                <a:cubicBezTo>
                  <a:pt x="4617960" y="4134006"/>
                  <a:pt x="4326618" y="3976128"/>
                  <a:pt x="4136093" y="3858466"/>
                </a:cubicBezTo>
                <a:cubicBezTo>
                  <a:pt x="3985171" y="3764831"/>
                  <a:pt x="3831168" y="3687155"/>
                  <a:pt x="3670252" y="3622798"/>
                </a:cubicBezTo>
                <a:close/>
                <a:moveTo>
                  <a:pt x="4440129" y="3448571"/>
                </a:moveTo>
                <a:cubicBezTo>
                  <a:pt x="4500684" y="3600308"/>
                  <a:pt x="4765312" y="3823987"/>
                  <a:pt x="4856525" y="3915351"/>
                </a:cubicBezTo>
                <a:cubicBezTo>
                  <a:pt x="4921046" y="3979838"/>
                  <a:pt x="4987678" y="4047617"/>
                  <a:pt x="5059055" y="4108918"/>
                </a:cubicBezTo>
                <a:cubicBezTo>
                  <a:pt x="5130436" y="4170218"/>
                  <a:pt x="5206561" y="4225043"/>
                  <a:pt x="5290070" y="4263619"/>
                </a:cubicBezTo>
                <a:cubicBezTo>
                  <a:pt x="5126032" y="4132785"/>
                  <a:pt x="4978794" y="3979858"/>
                  <a:pt x="4834991" y="3830985"/>
                </a:cubicBezTo>
                <a:cubicBezTo>
                  <a:pt x="4709629" y="3700933"/>
                  <a:pt x="4579958" y="3567796"/>
                  <a:pt x="4440129" y="3448571"/>
                </a:cubicBezTo>
                <a:close/>
                <a:moveTo>
                  <a:pt x="4441737" y="3399734"/>
                </a:moveTo>
                <a:cubicBezTo>
                  <a:pt x="4437014" y="3398227"/>
                  <a:pt x="4433408" y="3398482"/>
                  <a:pt x="4431236" y="3400954"/>
                </a:cubicBezTo>
                <a:cubicBezTo>
                  <a:pt x="4474088" y="3436036"/>
                  <a:pt x="4516531" y="3472527"/>
                  <a:pt x="4557150" y="3510023"/>
                </a:cubicBezTo>
                <a:cubicBezTo>
                  <a:pt x="4661606" y="3606446"/>
                  <a:pt x="4760255" y="3709152"/>
                  <a:pt x="4856936" y="3809146"/>
                </a:cubicBezTo>
                <a:cubicBezTo>
                  <a:pt x="4939779" y="3895025"/>
                  <a:pt x="5024071" y="3982240"/>
                  <a:pt x="5111996" y="4065759"/>
                </a:cubicBezTo>
                <a:cubicBezTo>
                  <a:pt x="5199925" y="4149276"/>
                  <a:pt x="5291490" y="4229096"/>
                  <a:pt x="5388878" y="4300185"/>
                </a:cubicBezTo>
                <a:cubicBezTo>
                  <a:pt x="5401114" y="4303421"/>
                  <a:pt x="5413353" y="4306662"/>
                  <a:pt x="5425556" y="4308967"/>
                </a:cubicBezTo>
                <a:cubicBezTo>
                  <a:pt x="5290970" y="4122931"/>
                  <a:pt x="5119226" y="3974244"/>
                  <a:pt x="4943646" y="3822916"/>
                </a:cubicBezTo>
                <a:cubicBezTo>
                  <a:pt x="4828850" y="3724110"/>
                  <a:pt x="4714058" y="3625311"/>
                  <a:pt x="4594837" y="3532274"/>
                </a:cubicBezTo>
                <a:cubicBezTo>
                  <a:pt x="4562450" y="3507077"/>
                  <a:pt x="4474786" y="3410282"/>
                  <a:pt x="4441737" y="3399734"/>
                </a:cubicBezTo>
                <a:close/>
                <a:moveTo>
                  <a:pt x="5425834" y="3162785"/>
                </a:moveTo>
                <a:cubicBezTo>
                  <a:pt x="5393133" y="3300089"/>
                  <a:pt x="5401723" y="3491623"/>
                  <a:pt x="5401644" y="3617847"/>
                </a:cubicBezTo>
                <a:cubicBezTo>
                  <a:pt x="5401790" y="3807859"/>
                  <a:pt x="5425483" y="3992734"/>
                  <a:pt x="5467256" y="4175494"/>
                </a:cubicBezTo>
                <a:cubicBezTo>
                  <a:pt x="5469824" y="3971868"/>
                  <a:pt x="5459296" y="3766904"/>
                  <a:pt x="5448069" y="3567554"/>
                </a:cubicBezTo>
                <a:lnTo>
                  <a:pt x="5425834" y="3162785"/>
                </a:lnTo>
                <a:close/>
                <a:moveTo>
                  <a:pt x="1318687" y="3113840"/>
                </a:moveTo>
                <a:cubicBezTo>
                  <a:pt x="1233126" y="3142037"/>
                  <a:pt x="1148133" y="3174161"/>
                  <a:pt x="1066793" y="3212171"/>
                </a:cubicBezTo>
                <a:lnTo>
                  <a:pt x="993319" y="3247648"/>
                </a:lnTo>
                <a:cubicBezTo>
                  <a:pt x="947600" y="3269890"/>
                  <a:pt x="900765" y="3292688"/>
                  <a:pt x="853081" y="3312410"/>
                </a:cubicBezTo>
                <a:cubicBezTo>
                  <a:pt x="837376" y="3318884"/>
                  <a:pt x="821948" y="3324526"/>
                  <a:pt x="805957" y="3330443"/>
                </a:cubicBezTo>
                <a:cubicBezTo>
                  <a:pt x="973723" y="3284161"/>
                  <a:pt x="1193682" y="3229943"/>
                  <a:pt x="1318687" y="3113840"/>
                </a:cubicBezTo>
                <a:close/>
                <a:moveTo>
                  <a:pt x="5453702" y="3090882"/>
                </a:moveTo>
                <a:lnTo>
                  <a:pt x="5480135" y="3565802"/>
                </a:lnTo>
                <a:cubicBezTo>
                  <a:pt x="5490809" y="3762845"/>
                  <a:pt x="5501220" y="3965024"/>
                  <a:pt x="5499023" y="4166310"/>
                </a:cubicBezTo>
                <a:cubicBezTo>
                  <a:pt x="5546233" y="3984186"/>
                  <a:pt x="5562118" y="3799116"/>
                  <a:pt x="5547022" y="3607838"/>
                </a:cubicBezTo>
                <a:cubicBezTo>
                  <a:pt x="5541143" y="3530760"/>
                  <a:pt x="5529684" y="3453908"/>
                  <a:pt x="5515964" y="3378541"/>
                </a:cubicBezTo>
                <a:cubicBezTo>
                  <a:pt x="5505773" y="3321668"/>
                  <a:pt x="5475310" y="3095607"/>
                  <a:pt x="5453702" y="3090882"/>
                </a:cubicBezTo>
                <a:close/>
                <a:moveTo>
                  <a:pt x="1238695" y="3076820"/>
                </a:moveTo>
                <a:cubicBezTo>
                  <a:pt x="1051055" y="3082190"/>
                  <a:pt x="886407" y="3192548"/>
                  <a:pt x="716371" y="3293249"/>
                </a:cubicBezTo>
                <a:cubicBezTo>
                  <a:pt x="670943" y="3320259"/>
                  <a:pt x="625512" y="3345868"/>
                  <a:pt x="579522" y="3371759"/>
                </a:cubicBezTo>
                <a:lnTo>
                  <a:pt x="600288" y="3365555"/>
                </a:lnTo>
                <a:cubicBezTo>
                  <a:pt x="680240" y="3341573"/>
                  <a:pt x="762713" y="3317034"/>
                  <a:pt x="840692" y="3284921"/>
                </a:cubicBezTo>
                <a:cubicBezTo>
                  <a:pt x="887813" y="3265484"/>
                  <a:pt x="934087" y="3242968"/>
                  <a:pt x="979248" y="3221003"/>
                </a:cubicBezTo>
                <a:lnTo>
                  <a:pt x="1053282" y="3185247"/>
                </a:lnTo>
                <a:cubicBezTo>
                  <a:pt x="1139666" y="3144704"/>
                  <a:pt x="1229994" y="3110602"/>
                  <a:pt x="1320603" y="3081281"/>
                </a:cubicBezTo>
                <a:cubicBezTo>
                  <a:pt x="1292776" y="3077429"/>
                  <a:pt x="1265502" y="3076054"/>
                  <a:pt x="1238695" y="3076820"/>
                </a:cubicBezTo>
                <a:close/>
                <a:moveTo>
                  <a:pt x="5425627" y="2954192"/>
                </a:moveTo>
                <a:cubicBezTo>
                  <a:pt x="5441934" y="2956815"/>
                  <a:pt x="5467954" y="2996115"/>
                  <a:pt x="5470770" y="3005435"/>
                </a:cubicBezTo>
                <a:cubicBezTo>
                  <a:pt x="5608772" y="3451680"/>
                  <a:pt x="5674122" y="3909676"/>
                  <a:pt x="5519779" y="4359223"/>
                </a:cubicBezTo>
                <a:cubicBezTo>
                  <a:pt x="5520262" y="4359669"/>
                  <a:pt x="5520293" y="4360602"/>
                  <a:pt x="5520293" y="4360602"/>
                </a:cubicBezTo>
                <a:cubicBezTo>
                  <a:pt x="5627244" y="4437825"/>
                  <a:pt x="5699666" y="4548575"/>
                  <a:pt x="5767221" y="4665564"/>
                </a:cubicBezTo>
                <a:cubicBezTo>
                  <a:pt x="6275281" y="4699277"/>
                  <a:pt x="6739386" y="4778523"/>
                  <a:pt x="6937169" y="4815941"/>
                </a:cubicBezTo>
                <a:cubicBezTo>
                  <a:pt x="7134952" y="4853359"/>
                  <a:pt x="7020263" y="4903218"/>
                  <a:pt x="6953922" y="4890068"/>
                </a:cubicBezTo>
                <a:cubicBezTo>
                  <a:pt x="6799988" y="4859556"/>
                  <a:pt x="6485790" y="4815676"/>
                  <a:pt x="6071359" y="4770770"/>
                </a:cubicBezTo>
                <a:lnTo>
                  <a:pt x="6038839" y="4764474"/>
                </a:lnTo>
                <a:cubicBezTo>
                  <a:pt x="6038795" y="4764265"/>
                  <a:pt x="6038750" y="4764056"/>
                  <a:pt x="6038706" y="4763847"/>
                </a:cubicBezTo>
                <a:lnTo>
                  <a:pt x="6037784" y="4764270"/>
                </a:lnTo>
                <a:lnTo>
                  <a:pt x="6038839" y="4764474"/>
                </a:lnTo>
                <a:lnTo>
                  <a:pt x="6040338" y="4771418"/>
                </a:lnTo>
                <a:cubicBezTo>
                  <a:pt x="6039088" y="4781803"/>
                  <a:pt x="6034314" y="4794510"/>
                  <a:pt x="6024488" y="4809903"/>
                </a:cubicBezTo>
                <a:cubicBezTo>
                  <a:pt x="5910095" y="5058984"/>
                  <a:pt x="5773348" y="5296385"/>
                  <a:pt x="5599771" y="5509652"/>
                </a:cubicBezTo>
                <a:cubicBezTo>
                  <a:pt x="5583815" y="5529842"/>
                  <a:pt x="5566811" y="5547293"/>
                  <a:pt x="5548843" y="5563845"/>
                </a:cubicBezTo>
                <a:cubicBezTo>
                  <a:pt x="5773782" y="5645205"/>
                  <a:pt x="5890323" y="6067151"/>
                  <a:pt x="5940952" y="6250028"/>
                </a:cubicBezTo>
                <a:cubicBezTo>
                  <a:pt x="5979301" y="6387982"/>
                  <a:pt x="6009900" y="6527294"/>
                  <a:pt x="6043441" y="6665847"/>
                </a:cubicBezTo>
                <a:lnTo>
                  <a:pt x="6093432" y="6858000"/>
                </a:lnTo>
                <a:lnTo>
                  <a:pt x="6034344" y="6858000"/>
                </a:lnTo>
                <a:lnTo>
                  <a:pt x="6026679" y="6836959"/>
                </a:lnTo>
                <a:cubicBezTo>
                  <a:pt x="5958957" y="6665497"/>
                  <a:pt x="5878558" y="6498078"/>
                  <a:pt x="5800441" y="6335286"/>
                </a:cubicBezTo>
                <a:cubicBezTo>
                  <a:pt x="5703359" y="6131918"/>
                  <a:pt x="5602295" y="5922187"/>
                  <a:pt x="5526562" y="5705388"/>
                </a:cubicBezTo>
                <a:cubicBezTo>
                  <a:pt x="5523956" y="5698505"/>
                  <a:pt x="5521803" y="5691139"/>
                  <a:pt x="5519640" y="5683774"/>
                </a:cubicBezTo>
                <a:cubicBezTo>
                  <a:pt x="5523207" y="5970988"/>
                  <a:pt x="5738292" y="6306566"/>
                  <a:pt x="5844559" y="6553349"/>
                </a:cubicBezTo>
                <a:lnTo>
                  <a:pt x="5975994" y="6858000"/>
                </a:lnTo>
                <a:lnTo>
                  <a:pt x="5898547" y="6858000"/>
                </a:lnTo>
                <a:lnTo>
                  <a:pt x="5682041" y="6355860"/>
                </a:lnTo>
                <a:cubicBezTo>
                  <a:pt x="5609136" y="6186449"/>
                  <a:pt x="5505535" y="6006625"/>
                  <a:pt x="5461758" y="5820220"/>
                </a:cubicBezTo>
                <a:cubicBezTo>
                  <a:pt x="5415457" y="6083349"/>
                  <a:pt x="5335494" y="6334433"/>
                  <a:pt x="5237282" y="6579086"/>
                </a:cubicBezTo>
                <a:lnTo>
                  <a:pt x="5115009" y="6858000"/>
                </a:lnTo>
                <a:lnTo>
                  <a:pt x="5028074" y="6858000"/>
                </a:lnTo>
                <a:lnTo>
                  <a:pt x="5079508" y="6749074"/>
                </a:lnTo>
                <a:cubicBezTo>
                  <a:pt x="5200211" y="6482556"/>
                  <a:pt x="5305048" y="6210716"/>
                  <a:pt x="5371846" y="5924413"/>
                </a:cubicBezTo>
                <a:lnTo>
                  <a:pt x="5270512" y="6138975"/>
                </a:lnTo>
                <a:cubicBezTo>
                  <a:pt x="5192357" y="6304175"/>
                  <a:pt x="5112108" y="6475512"/>
                  <a:pt x="5062409" y="6653544"/>
                </a:cubicBezTo>
                <a:cubicBezTo>
                  <a:pt x="5053035" y="6686987"/>
                  <a:pt x="5045072" y="6720843"/>
                  <a:pt x="5036628" y="6754247"/>
                </a:cubicBezTo>
                <a:lnTo>
                  <a:pt x="5009112" y="6858000"/>
                </a:lnTo>
                <a:lnTo>
                  <a:pt x="4976679" y="6858000"/>
                </a:lnTo>
                <a:lnTo>
                  <a:pt x="5006537" y="6747068"/>
                </a:lnTo>
                <a:cubicBezTo>
                  <a:pt x="5014940" y="6712729"/>
                  <a:pt x="5022903" y="6678883"/>
                  <a:pt x="5032723" y="6644957"/>
                </a:cubicBezTo>
                <a:cubicBezTo>
                  <a:pt x="5083245" y="6464091"/>
                  <a:pt x="5164383" y="6291790"/>
                  <a:pt x="5242949" y="6125175"/>
                </a:cubicBezTo>
                <a:lnTo>
                  <a:pt x="5286321" y="6033555"/>
                </a:lnTo>
                <a:cubicBezTo>
                  <a:pt x="5153522" y="6218172"/>
                  <a:pt x="5058694" y="6420826"/>
                  <a:pt x="5008210" y="6649194"/>
                </a:cubicBezTo>
                <a:cubicBezTo>
                  <a:pt x="4999505" y="6687732"/>
                  <a:pt x="4992445" y="6726670"/>
                  <a:pt x="4986321" y="6765687"/>
                </a:cubicBezTo>
                <a:lnTo>
                  <a:pt x="4973474" y="6858000"/>
                </a:lnTo>
                <a:lnTo>
                  <a:pt x="4907178" y="6858000"/>
                </a:lnTo>
                <a:lnTo>
                  <a:pt x="4910810" y="6829660"/>
                </a:lnTo>
                <a:cubicBezTo>
                  <a:pt x="4927183" y="6695980"/>
                  <a:pt x="4945608" y="6562743"/>
                  <a:pt x="4987461" y="6432994"/>
                </a:cubicBezTo>
                <a:cubicBezTo>
                  <a:pt x="5033887" y="6289556"/>
                  <a:pt x="5098947" y="6157948"/>
                  <a:pt x="5179262" y="6035044"/>
                </a:cubicBezTo>
                <a:cubicBezTo>
                  <a:pt x="5016033" y="6169178"/>
                  <a:pt x="4838252" y="6288995"/>
                  <a:pt x="4689678" y="6440241"/>
                </a:cubicBezTo>
                <a:cubicBezTo>
                  <a:pt x="4615724" y="6515503"/>
                  <a:pt x="4545518" y="6594166"/>
                  <a:pt x="4477543" y="6674836"/>
                </a:cubicBezTo>
                <a:lnTo>
                  <a:pt x="4329957" y="6858000"/>
                </a:lnTo>
                <a:lnTo>
                  <a:pt x="4218595" y="6858000"/>
                </a:lnTo>
                <a:lnTo>
                  <a:pt x="4368888" y="6668412"/>
                </a:lnTo>
                <a:cubicBezTo>
                  <a:pt x="4431654" y="6591444"/>
                  <a:pt x="4495926" y="6515754"/>
                  <a:pt x="4563091" y="6442508"/>
                </a:cubicBezTo>
                <a:cubicBezTo>
                  <a:pt x="4810353" y="6173676"/>
                  <a:pt x="5160740" y="5991069"/>
                  <a:pt x="5387324" y="5705830"/>
                </a:cubicBezTo>
                <a:cubicBezTo>
                  <a:pt x="5286064" y="5794177"/>
                  <a:pt x="5178968" y="5876241"/>
                  <a:pt x="5073620" y="5955437"/>
                </a:cubicBezTo>
                <a:cubicBezTo>
                  <a:pt x="4943865" y="6053305"/>
                  <a:pt x="4809130" y="6154627"/>
                  <a:pt x="4689789" y="6268382"/>
                </a:cubicBezTo>
                <a:cubicBezTo>
                  <a:pt x="4591303" y="6361972"/>
                  <a:pt x="4502007" y="6464046"/>
                  <a:pt x="4418722" y="6570886"/>
                </a:cubicBezTo>
                <a:lnTo>
                  <a:pt x="4214944" y="6858000"/>
                </a:lnTo>
                <a:lnTo>
                  <a:pt x="4177898" y="6858000"/>
                </a:lnTo>
                <a:lnTo>
                  <a:pt x="4391597" y="6556370"/>
                </a:lnTo>
                <a:cubicBezTo>
                  <a:pt x="4476641" y="6446900"/>
                  <a:pt x="4567929" y="6342186"/>
                  <a:pt x="4668889" y="6246399"/>
                </a:cubicBezTo>
                <a:cubicBezTo>
                  <a:pt x="4789603" y="6132122"/>
                  <a:pt x="4925227" y="6029827"/>
                  <a:pt x="5055427" y="5931476"/>
                </a:cubicBezTo>
                <a:cubicBezTo>
                  <a:pt x="5161670" y="5851314"/>
                  <a:pt x="5270142" y="5768732"/>
                  <a:pt x="5371814" y="5678975"/>
                </a:cubicBezTo>
                <a:cubicBezTo>
                  <a:pt x="5250056" y="5732278"/>
                  <a:pt x="5117554" y="5761328"/>
                  <a:pt x="4987918" y="5838701"/>
                </a:cubicBezTo>
                <a:cubicBezTo>
                  <a:pt x="4699961" y="6010191"/>
                  <a:pt x="4491898" y="6286162"/>
                  <a:pt x="4317146" y="6587716"/>
                </a:cubicBezTo>
                <a:lnTo>
                  <a:pt x="4171627" y="6858000"/>
                </a:lnTo>
                <a:lnTo>
                  <a:pt x="4081585" y="6858000"/>
                </a:lnTo>
                <a:lnTo>
                  <a:pt x="4238603" y="6559341"/>
                </a:lnTo>
                <a:cubicBezTo>
                  <a:pt x="4385995" y="6299856"/>
                  <a:pt x="4555804" y="6056475"/>
                  <a:pt x="4778333" y="5873626"/>
                </a:cubicBezTo>
                <a:cubicBezTo>
                  <a:pt x="4974935" y="5712072"/>
                  <a:pt x="5214460" y="5703893"/>
                  <a:pt x="5414185" y="5573882"/>
                </a:cubicBezTo>
                <a:cubicBezTo>
                  <a:pt x="5665168" y="5409695"/>
                  <a:pt x="5834734" y="5037780"/>
                  <a:pt x="5959648" y="4760797"/>
                </a:cubicBezTo>
                <a:cubicBezTo>
                  <a:pt x="5758178" y="4742307"/>
                  <a:pt x="5556149" y="4733150"/>
                  <a:pt x="5355019" y="4734672"/>
                </a:cubicBezTo>
                <a:cubicBezTo>
                  <a:pt x="5292258" y="4900655"/>
                  <a:pt x="5203125" y="5047664"/>
                  <a:pt x="5083565" y="5179121"/>
                </a:cubicBezTo>
                <a:cubicBezTo>
                  <a:pt x="5049677" y="5379813"/>
                  <a:pt x="4862890" y="5495797"/>
                  <a:pt x="4713577" y="5616803"/>
                </a:cubicBezTo>
                <a:cubicBezTo>
                  <a:pt x="4481263" y="5805403"/>
                  <a:pt x="4239092" y="5980417"/>
                  <a:pt x="3989559" y="6145945"/>
                </a:cubicBezTo>
                <a:cubicBezTo>
                  <a:pt x="3958721" y="6166743"/>
                  <a:pt x="3915645" y="6091150"/>
                  <a:pt x="3939824" y="6066900"/>
                </a:cubicBezTo>
                <a:cubicBezTo>
                  <a:pt x="4170724" y="5831323"/>
                  <a:pt x="4361787" y="5566131"/>
                  <a:pt x="4584537" y="5324826"/>
                </a:cubicBezTo>
                <a:cubicBezTo>
                  <a:pt x="4710868" y="5187971"/>
                  <a:pt x="4848359" y="5097244"/>
                  <a:pt x="5037105" y="5088765"/>
                </a:cubicBezTo>
                <a:cubicBezTo>
                  <a:pt x="5038033" y="5088728"/>
                  <a:pt x="5039001" y="5089622"/>
                  <a:pt x="5039930" y="5089585"/>
                </a:cubicBezTo>
                <a:cubicBezTo>
                  <a:pt x="5133008" y="4982937"/>
                  <a:pt x="5207480" y="4865387"/>
                  <a:pt x="5263764" y="4735525"/>
                </a:cubicBezTo>
                <a:cubicBezTo>
                  <a:pt x="4867298" y="4743930"/>
                  <a:pt x="4472427" y="4792315"/>
                  <a:pt x="4086300" y="4884599"/>
                </a:cubicBezTo>
                <a:cubicBezTo>
                  <a:pt x="4087456" y="4890142"/>
                  <a:pt x="4087673" y="4895720"/>
                  <a:pt x="4085485" y="4899070"/>
                </a:cubicBezTo>
                <a:cubicBezTo>
                  <a:pt x="4003302" y="5010406"/>
                  <a:pt x="3928312" y="5126573"/>
                  <a:pt x="3871915" y="5253645"/>
                </a:cubicBezTo>
                <a:cubicBezTo>
                  <a:pt x="3845467" y="5314321"/>
                  <a:pt x="3832705" y="5402857"/>
                  <a:pt x="3799374" y="5466127"/>
                </a:cubicBezTo>
                <a:cubicBezTo>
                  <a:pt x="3785138" y="5845399"/>
                  <a:pt x="3675506" y="6277604"/>
                  <a:pt x="3498850" y="6661888"/>
                </a:cubicBezTo>
                <a:lnTo>
                  <a:pt x="3399216" y="6858000"/>
                </a:lnTo>
                <a:lnTo>
                  <a:pt x="3303688" y="6858000"/>
                </a:lnTo>
                <a:lnTo>
                  <a:pt x="3391774" y="6697181"/>
                </a:lnTo>
                <a:cubicBezTo>
                  <a:pt x="3573729" y="6337659"/>
                  <a:pt x="3697480" y="5922895"/>
                  <a:pt x="3735540" y="5546923"/>
                </a:cubicBezTo>
                <a:cubicBezTo>
                  <a:pt x="3733489" y="5553993"/>
                  <a:pt x="3731483" y="5561993"/>
                  <a:pt x="3729438" y="5569058"/>
                </a:cubicBezTo>
                <a:cubicBezTo>
                  <a:pt x="3722922" y="5592607"/>
                  <a:pt x="3715485" y="5616189"/>
                  <a:pt x="3707782" y="5644908"/>
                </a:cubicBezTo>
                <a:cubicBezTo>
                  <a:pt x="3671550" y="5775366"/>
                  <a:pt x="3633159" y="5910098"/>
                  <a:pt x="3583827" y="6039215"/>
                </a:cubicBezTo>
                <a:cubicBezTo>
                  <a:pt x="3571998" y="6069498"/>
                  <a:pt x="3559686" y="6099330"/>
                  <a:pt x="3547861" y="6129609"/>
                </a:cubicBezTo>
                <a:cubicBezTo>
                  <a:pt x="3528366" y="6177894"/>
                  <a:pt x="3507534" y="6227631"/>
                  <a:pt x="3490905" y="6277660"/>
                </a:cubicBezTo>
                <a:cubicBezTo>
                  <a:pt x="3477958" y="6314973"/>
                  <a:pt x="3466463" y="6353624"/>
                  <a:pt x="3455859" y="6391301"/>
                </a:cubicBezTo>
                <a:cubicBezTo>
                  <a:pt x="3447266" y="6420993"/>
                  <a:pt x="3438672" y="6450673"/>
                  <a:pt x="3429112" y="6479469"/>
                </a:cubicBezTo>
                <a:cubicBezTo>
                  <a:pt x="3394330" y="6587977"/>
                  <a:pt x="3348719" y="6693654"/>
                  <a:pt x="3304862" y="6796476"/>
                </a:cubicBezTo>
                <a:lnTo>
                  <a:pt x="3276071" y="6858000"/>
                </a:lnTo>
                <a:lnTo>
                  <a:pt x="3240805" y="6858000"/>
                </a:lnTo>
                <a:lnTo>
                  <a:pt x="3275917" y="6783192"/>
                </a:lnTo>
                <a:cubicBezTo>
                  <a:pt x="3319817" y="6681303"/>
                  <a:pt x="3364982" y="6576108"/>
                  <a:pt x="3399358" y="6469011"/>
                </a:cubicBezTo>
                <a:cubicBezTo>
                  <a:pt x="3408430" y="6439778"/>
                  <a:pt x="3417061" y="6411021"/>
                  <a:pt x="3425650" y="6381333"/>
                </a:cubicBezTo>
                <a:cubicBezTo>
                  <a:pt x="3436256" y="6343653"/>
                  <a:pt x="3448199" y="6304520"/>
                  <a:pt x="3460661" y="6266763"/>
                </a:cubicBezTo>
                <a:cubicBezTo>
                  <a:pt x="3477731" y="6216246"/>
                  <a:pt x="3498530" y="6165579"/>
                  <a:pt x="3518021" y="6117298"/>
                </a:cubicBezTo>
                <a:cubicBezTo>
                  <a:pt x="3530339" y="6087462"/>
                  <a:pt x="3542206" y="6058115"/>
                  <a:pt x="3554035" y="6027832"/>
                </a:cubicBezTo>
                <a:cubicBezTo>
                  <a:pt x="3602956" y="5900128"/>
                  <a:pt x="3640454" y="5766362"/>
                  <a:pt x="3677174" y="5636351"/>
                </a:cubicBezTo>
                <a:cubicBezTo>
                  <a:pt x="3685353" y="5608086"/>
                  <a:pt x="3692308" y="5584047"/>
                  <a:pt x="3698819" y="5560503"/>
                </a:cubicBezTo>
                <a:cubicBezTo>
                  <a:pt x="3699603" y="5556742"/>
                  <a:pt x="3701314" y="5552952"/>
                  <a:pt x="3702094" y="5549194"/>
                </a:cubicBezTo>
                <a:cubicBezTo>
                  <a:pt x="3586407" y="5684227"/>
                  <a:pt x="3491727" y="5855671"/>
                  <a:pt x="3398355" y="6094603"/>
                </a:cubicBezTo>
                <a:cubicBezTo>
                  <a:pt x="3309322" y="6322763"/>
                  <a:pt x="3241029" y="6558474"/>
                  <a:pt x="3193941" y="6798775"/>
                </a:cubicBezTo>
                <a:lnTo>
                  <a:pt x="3184140" y="6858000"/>
                </a:lnTo>
                <a:lnTo>
                  <a:pt x="3099978" y="6858000"/>
                </a:lnTo>
                <a:lnTo>
                  <a:pt x="3101556" y="6843337"/>
                </a:lnTo>
                <a:cubicBezTo>
                  <a:pt x="3144932" y="6479621"/>
                  <a:pt x="3209988" y="6112612"/>
                  <a:pt x="3370162" y="5785550"/>
                </a:cubicBezTo>
                <a:cubicBezTo>
                  <a:pt x="3467073" y="5588398"/>
                  <a:pt x="3627623" y="5538666"/>
                  <a:pt x="3746477" y="5377889"/>
                </a:cubicBezTo>
                <a:cubicBezTo>
                  <a:pt x="3800786" y="5303532"/>
                  <a:pt x="3818424" y="5173820"/>
                  <a:pt x="3863399" y="5087257"/>
                </a:cubicBezTo>
                <a:cubicBezTo>
                  <a:pt x="3894981" y="5026843"/>
                  <a:pt x="3930436" y="4970007"/>
                  <a:pt x="3968712" y="4913989"/>
                </a:cubicBezTo>
                <a:cubicBezTo>
                  <a:pt x="3564505" y="5020029"/>
                  <a:pt x="3170154" y="5174588"/>
                  <a:pt x="2792390" y="5382974"/>
                </a:cubicBezTo>
                <a:lnTo>
                  <a:pt x="2714982" y="5427051"/>
                </a:lnTo>
                <a:cubicBezTo>
                  <a:pt x="2773600" y="5623577"/>
                  <a:pt x="2823261" y="5817201"/>
                  <a:pt x="2813361" y="6023912"/>
                </a:cubicBezTo>
                <a:cubicBezTo>
                  <a:pt x="2800935" y="6283826"/>
                  <a:pt x="2738768" y="6546188"/>
                  <a:pt x="2688430" y="6801564"/>
                </a:cubicBezTo>
                <a:cubicBezTo>
                  <a:pt x="2680286" y="6842403"/>
                  <a:pt x="2633415" y="6776749"/>
                  <a:pt x="2629626" y="6763394"/>
                </a:cubicBezTo>
                <a:cubicBezTo>
                  <a:pt x="2507208" y="6357509"/>
                  <a:pt x="2389664" y="5910450"/>
                  <a:pt x="2565328" y="5516399"/>
                </a:cubicBezTo>
                <a:cubicBezTo>
                  <a:pt x="2340344" y="5655334"/>
                  <a:pt x="2126262" y="5810607"/>
                  <a:pt x="1922999" y="5980343"/>
                </a:cubicBezTo>
                <a:cubicBezTo>
                  <a:pt x="1913735" y="6121357"/>
                  <a:pt x="1951823" y="6270268"/>
                  <a:pt x="1950261" y="6405858"/>
                </a:cubicBezTo>
                <a:cubicBezTo>
                  <a:pt x="2095468" y="6403315"/>
                  <a:pt x="2243415" y="6568324"/>
                  <a:pt x="2365554" y="6759107"/>
                </a:cubicBezTo>
                <a:lnTo>
                  <a:pt x="2424142" y="6858000"/>
                </a:lnTo>
                <a:lnTo>
                  <a:pt x="2395994" y="6858000"/>
                </a:lnTo>
                <a:lnTo>
                  <a:pt x="2392863" y="6852964"/>
                </a:lnTo>
                <a:cubicBezTo>
                  <a:pt x="2286592" y="6697030"/>
                  <a:pt x="2128210" y="6530604"/>
                  <a:pt x="2017589" y="6493982"/>
                </a:cubicBezTo>
                <a:cubicBezTo>
                  <a:pt x="2065428" y="6525607"/>
                  <a:pt x="2108651" y="6558340"/>
                  <a:pt x="2147336" y="6594052"/>
                </a:cubicBezTo>
                <a:cubicBezTo>
                  <a:pt x="2168131" y="6613249"/>
                  <a:pt x="2188032" y="6633414"/>
                  <a:pt x="2207047" y="6654540"/>
                </a:cubicBezTo>
                <a:cubicBezTo>
                  <a:pt x="2240670" y="6691852"/>
                  <a:pt x="2268864" y="6733110"/>
                  <a:pt x="2299106" y="6778931"/>
                </a:cubicBezTo>
                <a:lnTo>
                  <a:pt x="2314430" y="6801144"/>
                </a:lnTo>
                <a:lnTo>
                  <a:pt x="2352406" y="6858000"/>
                </a:lnTo>
                <a:lnTo>
                  <a:pt x="2314492" y="6858000"/>
                </a:lnTo>
                <a:lnTo>
                  <a:pt x="2288095" y="6818030"/>
                </a:lnTo>
                <a:lnTo>
                  <a:pt x="2272768" y="6795822"/>
                </a:lnTo>
                <a:cubicBezTo>
                  <a:pt x="2242565" y="6750921"/>
                  <a:pt x="2214890" y="6711042"/>
                  <a:pt x="2182715" y="6675071"/>
                </a:cubicBezTo>
                <a:cubicBezTo>
                  <a:pt x="2139301" y="6626043"/>
                  <a:pt x="2090046" y="6582375"/>
                  <a:pt x="2032061" y="6541380"/>
                </a:cubicBezTo>
                <a:cubicBezTo>
                  <a:pt x="2113005" y="6632219"/>
                  <a:pt x="2185837" y="6729905"/>
                  <a:pt x="2257220" y="6826257"/>
                </a:cubicBezTo>
                <a:lnTo>
                  <a:pt x="2281324" y="6858000"/>
                </a:lnTo>
                <a:lnTo>
                  <a:pt x="2242860" y="6858000"/>
                </a:lnTo>
                <a:lnTo>
                  <a:pt x="2232818" y="6844926"/>
                </a:lnTo>
                <a:cubicBezTo>
                  <a:pt x="2156524" y="6742256"/>
                  <a:pt x="2077809" y="6637351"/>
                  <a:pt x="1990172" y="6542121"/>
                </a:cubicBezTo>
                <a:cubicBezTo>
                  <a:pt x="2025229" y="6615236"/>
                  <a:pt x="2072239" y="6690202"/>
                  <a:pt x="2124090" y="6761017"/>
                </a:cubicBezTo>
                <a:lnTo>
                  <a:pt x="2200380" y="6858000"/>
                </a:lnTo>
                <a:lnTo>
                  <a:pt x="2147507" y="6858000"/>
                </a:lnTo>
                <a:lnTo>
                  <a:pt x="2070668" y="6761520"/>
                </a:lnTo>
                <a:cubicBezTo>
                  <a:pt x="2050397" y="6732060"/>
                  <a:pt x="1955949" y="6524860"/>
                  <a:pt x="1975142" y="6585570"/>
                </a:cubicBezTo>
                <a:cubicBezTo>
                  <a:pt x="1998651" y="6661010"/>
                  <a:pt x="2025657" y="6736543"/>
                  <a:pt x="2050035" y="6813345"/>
                </a:cubicBezTo>
                <a:lnTo>
                  <a:pt x="2063025" y="6858000"/>
                </a:lnTo>
                <a:lnTo>
                  <a:pt x="2021675" y="6858000"/>
                </a:lnTo>
                <a:lnTo>
                  <a:pt x="2019308" y="6847118"/>
                </a:lnTo>
                <a:cubicBezTo>
                  <a:pt x="1994223" y="6748278"/>
                  <a:pt x="1963999" y="6650518"/>
                  <a:pt x="1938835" y="6551160"/>
                </a:cubicBezTo>
                <a:cubicBezTo>
                  <a:pt x="1929908" y="6619047"/>
                  <a:pt x="1941143" y="6690322"/>
                  <a:pt x="1953230" y="6759699"/>
                </a:cubicBezTo>
                <a:lnTo>
                  <a:pt x="1956763" y="6778191"/>
                </a:lnTo>
                <a:lnTo>
                  <a:pt x="1967925" y="6858000"/>
                </a:lnTo>
                <a:lnTo>
                  <a:pt x="1936622" y="6858000"/>
                </a:lnTo>
                <a:lnTo>
                  <a:pt x="1926261" y="6784064"/>
                </a:lnTo>
                <a:lnTo>
                  <a:pt x="1922724" y="6765577"/>
                </a:lnTo>
                <a:cubicBezTo>
                  <a:pt x="1915473" y="6723948"/>
                  <a:pt x="1907737" y="6681875"/>
                  <a:pt x="1904650" y="6639616"/>
                </a:cubicBezTo>
                <a:lnTo>
                  <a:pt x="1885273" y="6858000"/>
                </a:lnTo>
                <a:lnTo>
                  <a:pt x="1854363" y="6858000"/>
                </a:lnTo>
                <a:lnTo>
                  <a:pt x="1880391" y="6603796"/>
                </a:lnTo>
                <a:cubicBezTo>
                  <a:pt x="1857032" y="6636864"/>
                  <a:pt x="1833268" y="6671346"/>
                  <a:pt x="1818273" y="6715729"/>
                </a:cubicBezTo>
                <a:cubicBezTo>
                  <a:pt x="1804852" y="6755735"/>
                  <a:pt x="1797634" y="6798725"/>
                  <a:pt x="1794691" y="6843239"/>
                </a:cubicBezTo>
                <a:cubicBezTo>
                  <a:pt x="1794765" y="6848159"/>
                  <a:pt x="1794840" y="6853080"/>
                  <a:pt x="1794914" y="6858000"/>
                </a:cubicBezTo>
                <a:lnTo>
                  <a:pt x="1746128" y="6858000"/>
                </a:lnTo>
                <a:lnTo>
                  <a:pt x="1753934" y="6724796"/>
                </a:lnTo>
                <a:cubicBezTo>
                  <a:pt x="1761216" y="6674140"/>
                  <a:pt x="1773366" y="6623443"/>
                  <a:pt x="1792053" y="6572396"/>
                </a:cubicBezTo>
                <a:cubicBezTo>
                  <a:pt x="1831929" y="6463223"/>
                  <a:pt x="1865036" y="6394363"/>
                  <a:pt x="1862248" y="6266397"/>
                </a:cubicBezTo>
                <a:cubicBezTo>
                  <a:pt x="1860953" y="6187277"/>
                  <a:pt x="1859762" y="6110946"/>
                  <a:pt x="1862250" y="6033531"/>
                </a:cubicBezTo>
                <a:cubicBezTo>
                  <a:pt x="1629459" y="6233327"/>
                  <a:pt x="1412286" y="6451119"/>
                  <a:pt x="1211999" y="6683610"/>
                </a:cubicBezTo>
                <a:cubicBezTo>
                  <a:pt x="1212594" y="6686848"/>
                  <a:pt x="1213637" y="6689601"/>
                  <a:pt x="1213266" y="6691947"/>
                </a:cubicBezTo>
                <a:cubicBezTo>
                  <a:pt x="1207239" y="6745048"/>
                  <a:pt x="1203941" y="6797982"/>
                  <a:pt x="1203370" y="6850676"/>
                </a:cubicBezTo>
                <a:cubicBezTo>
                  <a:pt x="1203470" y="6853117"/>
                  <a:pt x="1203571" y="6855559"/>
                  <a:pt x="1203671" y="6858000"/>
                </a:cubicBezTo>
                <a:lnTo>
                  <a:pt x="1143180" y="6858000"/>
                </a:lnTo>
                <a:cubicBezTo>
                  <a:pt x="1142845" y="6827348"/>
                  <a:pt x="1142511" y="6796697"/>
                  <a:pt x="1142176" y="6766045"/>
                </a:cubicBezTo>
                <a:lnTo>
                  <a:pt x="1067484" y="6858000"/>
                </a:lnTo>
                <a:lnTo>
                  <a:pt x="953928" y="6858000"/>
                </a:lnTo>
                <a:lnTo>
                  <a:pt x="959715" y="6850185"/>
                </a:lnTo>
                <a:cubicBezTo>
                  <a:pt x="1122351" y="6642955"/>
                  <a:pt x="1297493" y="6445464"/>
                  <a:pt x="1483788" y="6259174"/>
                </a:cubicBezTo>
                <a:cubicBezTo>
                  <a:pt x="1354519" y="6252700"/>
                  <a:pt x="1219786" y="6272526"/>
                  <a:pt x="1100671" y="6252137"/>
                </a:cubicBezTo>
                <a:cubicBezTo>
                  <a:pt x="1097473" y="6253667"/>
                  <a:pt x="1093344" y="6255226"/>
                  <a:pt x="1090144" y="6256748"/>
                </a:cubicBezTo>
                <a:cubicBezTo>
                  <a:pt x="1093160" y="6262221"/>
                  <a:pt x="1095726" y="6268172"/>
                  <a:pt x="1095872" y="6271892"/>
                </a:cubicBezTo>
                <a:cubicBezTo>
                  <a:pt x="1117034" y="6614754"/>
                  <a:pt x="501310" y="6765589"/>
                  <a:pt x="262785" y="6845450"/>
                </a:cubicBezTo>
                <a:cubicBezTo>
                  <a:pt x="240730" y="6852851"/>
                  <a:pt x="197167" y="6788461"/>
                  <a:pt x="209968" y="6770713"/>
                </a:cubicBezTo>
                <a:cubicBezTo>
                  <a:pt x="383281" y="6527661"/>
                  <a:pt x="615742" y="6377713"/>
                  <a:pt x="873460" y="6253768"/>
                </a:cubicBezTo>
                <a:cubicBezTo>
                  <a:pt x="626943" y="6191900"/>
                  <a:pt x="365733" y="5960633"/>
                  <a:pt x="192686" y="5849257"/>
                </a:cubicBezTo>
                <a:cubicBezTo>
                  <a:pt x="116185" y="5799690"/>
                  <a:pt x="52073" y="5754165"/>
                  <a:pt x="4696" y="5697668"/>
                </a:cubicBezTo>
                <a:lnTo>
                  <a:pt x="0" y="5689984"/>
                </a:lnTo>
                <a:lnTo>
                  <a:pt x="0" y="5513472"/>
                </a:lnTo>
                <a:lnTo>
                  <a:pt x="174101" y="5620277"/>
                </a:lnTo>
                <a:cubicBezTo>
                  <a:pt x="413334" y="5759164"/>
                  <a:pt x="660435" y="5885160"/>
                  <a:pt x="891800" y="6036935"/>
                </a:cubicBezTo>
                <a:cubicBezTo>
                  <a:pt x="944884" y="6071606"/>
                  <a:pt x="1012106" y="6145300"/>
                  <a:pt x="1072219" y="6169443"/>
                </a:cubicBezTo>
                <a:cubicBezTo>
                  <a:pt x="1072700" y="6169886"/>
                  <a:pt x="1073629" y="6169850"/>
                  <a:pt x="1074117" y="6170301"/>
                </a:cubicBezTo>
                <a:cubicBezTo>
                  <a:pt x="1077423" y="6171567"/>
                  <a:pt x="1080285" y="6173315"/>
                  <a:pt x="1083114" y="6174131"/>
                </a:cubicBezTo>
                <a:cubicBezTo>
                  <a:pt x="1205686" y="6211148"/>
                  <a:pt x="1403553" y="6162717"/>
                  <a:pt x="1543010" y="6191140"/>
                </a:cubicBezTo>
                <a:cubicBezTo>
                  <a:pt x="1545352" y="6191516"/>
                  <a:pt x="1548218" y="6193258"/>
                  <a:pt x="1551080" y="6195006"/>
                </a:cubicBezTo>
                <a:cubicBezTo>
                  <a:pt x="1796784" y="5956970"/>
                  <a:pt x="2061981" y="5740521"/>
                  <a:pt x="2345443" y="5549882"/>
                </a:cubicBezTo>
                <a:cubicBezTo>
                  <a:pt x="2141371" y="5547786"/>
                  <a:pt x="1930334" y="5604666"/>
                  <a:pt x="1721499" y="5599969"/>
                </a:cubicBezTo>
                <a:cubicBezTo>
                  <a:pt x="1398951" y="5593309"/>
                  <a:pt x="1081337" y="5547329"/>
                  <a:pt x="767716" y="5472768"/>
                </a:cubicBezTo>
                <a:cubicBezTo>
                  <a:pt x="753133" y="5469162"/>
                  <a:pt x="700946" y="5398599"/>
                  <a:pt x="722147" y="5393091"/>
                </a:cubicBezTo>
                <a:cubicBezTo>
                  <a:pt x="968781" y="5329673"/>
                  <a:pt x="1232259" y="5326588"/>
                  <a:pt x="1485552" y="5313202"/>
                </a:cubicBezTo>
                <a:cubicBezTo>
                  <a:pt x="1722589" y="5300930"/>
                  <a:pt x="1934026" y="5312502"/>
                  <a:pt x="2143004" y="5402420"/>
                </a:cubicBezTo>
                <a:cubicBezTo>
                  <a:pt x="2072259" y="5321879"/>
                  <a:pt x="2001915" y="5239927"/>
                  <a:pt x="1933391" y="5156971"/>
                </a:cubicBezTo>
                <a:cubicBezTo>
                  <a:pt x="1884964" y="5098829"/>
                  <a:pt x="1830279" y="5047453"/>
                  <a:pt x="1827118" y="4968410"/>
                </a:cubicBezTo>
                <a:cubicBezTo>
                  <a:pt x="1826899" y="4962830"/>
                  <a:pt x="1831287" y="4956131"/>
                  <a:pt x="1837349" y="4956357"/>
                </a:cubicBezTo>
                <a:cubicBezTo>
                  <a:pt x="1954786" y="4958180"/>
                  <a:pt x="2095955" y="5099243"/>
                  <a:pt x="2162835" y="5187853"/>
                </a:cubicBezTo>
                <a:cubicBezTo>
                  <a:pt x="2223806" y="5268314"/>
                  <a:pt x="2261117" y="5362764"/>
                  <a:pt x="2257167" y="5462123"/>
                </a:cubicBezTo>
                <a:cubicBezTo>
                  <a:pt x="2258619" y="5463463"/>
                  <a:pt x="2260110" y="5465731"/>
                  <a:pt x="2261598" y="5467998"/>
                </a:cubicBezTo>
                <a:cubicBezTo>
                  <a:pt x="2319293" y="5466627"/>
                  <a:pt x="2377620" y="5469418"/>
                  <a:pt x="2437177" y="5479608"/>
                </a:cubicBezTo>
                <a:cubicBezTo>
                  <a:pt x="2440002" y="5480429"/>
                  <a:pt x="2442387" y="5481726"/>
                  <a:pt x="2445247" y="5483476"/>
                </a:cubicBezTo>
                <a:cubicBezTo>
                  <a:pt x="2542410" y="5420910"/>
                  <a:pt x="2642483" y="5361023"/>
                  <a:pt x="2743626" y="5304819"/>
                </a:cubicBezTo>
                <a:cubicBezTo>
                  <a:pt x="2843877" y="5249576"/>
                  <a:pt x="2945694" y="5198471"/>
                  <a:pt x="3048102" y="5150595"/>
                </a:cubicBezTo>
                <a:cubicBezTo>
                  <a:pt x="2585795" y="5154639"/>
                  <a:pt x="2153807" y="4996795"/>
                  <a:pt x="1799414" y="4694732"/>
                </a:cubicBezTo>
                <a:cubicBezTo>
                  <a:pt x="1791709" y="4688523"/>
                  <a:pt x="1742423" y="4620635"/>
                  <a:pt x="1771735" y="4619929"/>
                </a:cubicBezTo>
                <a:cubicBezTo>
                  <a:pt x="2256142" y="4609405"/>
                  <a:pt x="2784409" y="4670721"/>
                  <a:pt x="3104273" y="5076159"/>
                </a:cubicBezTo>
                <a:cubicBezTo>
                  <a:pt x="3108183" y="5080663"/>
                  <a:pt x="3110711" y="5085686"/>
                  <a:pt x="3113245" y="5090705"/>
                </a:cubicBezTo>
                <a:cubicBezTo>
                  <a:pt x="3118189" y="5097958"/>
                  <a:pt x="3122727" y="5106622"/>
                  <a:pt x="3126294" y="5114400"/>
                </a:cubicBezTo>
                <a:cubicBezTo>
                  <a:pt x="3390302" y="4996262"/>
                  <a:pt x="3661785" y="4902036"/>
                  <a:pt x="3937433" y="4830473"/>
                </a:cubicBezTo>
                <a:cubicBezTo>
                  <a:pt x="3836176" y="4732523"/>
                  <a:pt x="3721785" y="4620668"/>
                  <a:pt x="3590475" y="4597974"/>
                </a:cubicBezTo>
                <a:cubicBezTo>
                  <a:pt x="3435249" y="4571111"/>
                  <a:pt x="3264279" y="4616605"/>
                  <a:pt x="3100264" y="4579845"/>
                </a:cubicBezTo>
                <a:cubicBezTo>
                  <a:pt x="2787310" y="4510393"/>
                  <a:pt x="2468738" y="4370372"/>
                  <a:pt x="2183576" y="4227150"/>
                </a:cubicBezTo>
                <a:cubicBezTo>
                  <a:pt x="2170260" y="4220226"/>
                  <a:pt x="2115765" y="4150220"/>
                  <a:pt x="2151029" y="4146947"/>
                </a:cubicBezTo>
                <a:cubicBezTo>
                  <a:pt x="2677991" y="4094203"/>
                  <a:pt x="3159089" y="4117356"/>
                  <a:pt x="3563434" y="4469115"/>
                </a:cubicBezTo>
                <a:lnTo>
                  <a:pt x="3177952" y="3657386"/>
                </a:lnTo>
                <a:cubicBezTo>
                  <a:pt x="3171337" y="3643210"/>
                  <a:pt x="3161442" y="3605414"/>
                  <a:pt x="3189263" y="3625726"/>
                </a:cubicBezTo>
                <a:cubicBezTo>
                  <a:pt x="3348177" y="3744655"/>
                  <a:pt x="3463235" y="3908187"/>
                  <a:pt x="3560912" y="4079863"/>
                </a:cubicBezTo>
                <a:cubicBezTo>
                  <a:pt x="3646545" y="4229668"/>
                  <a:pt x="3658964" y="4353983"/>
                  <a:pt x="3626636" y="4512230"/>
                </a:cubicBezTo>
                <a:cubicBezTo>
                  <a:pt x="3635603" y="4515129"/>
                  <a:pt x="3644081" y="4517586"/>
                  <a:pt x="3653088" y="4521417"/>
                </a:cubicBezTo>
                <a:cubicBezTo>
                  <a:pt x="3765052" y="4572828"/>
                  <a:pt x="3892199" y="4724230"/>
                  <a:pt x="3988128" y="4817267"/>
                </a:cubicBezTo>
                <a:cubicBezTo>
                  <a:pt x="4265269" y="4747971"/>
                  <a:pt x="4547054" y="4701774"/>
                  <a:pt x="4830582" y="4676000"/>
                </a:cubicBezTo>
                <a:lnTo>
                  <a:pt x="4830100" y="4675554"/>
                </a:lnTo>
                <a:cubicBezTo>
                  <a:pt x="4727027" y="4369030"/>
                  <a:pt x="4271973" y="4333199"/>
                  <a:pt x="4036318" y="4147013"/>
                </a:cubicBezTo>
                <a:cubicBezTo>
                  <a:pt x="3810777" y="3969273"/>
                  <a:pt x="3654591" y="3720297"/>
                  <a:pt x="3432098" y="3537312"/>
                </a:cubicBezTo>
                <a:cubicBezTo>
                  <a:pt x="3405134" y="3515099"/>
                  <a:pt x="3391592" y="3444385"/>
                  <a:pt x="3446761" y="3461278"/>
                </a:cubicBezTo>
                <a:cubicBezTo>
                  <a:pt x="3801752" y="3568638"/>
                  <a:pt x="4119982" y="3746863"/>
                  <a:pt x="4419733" y="3963555"/>
                </a:cubicBezTo>
                <a:cubicBezTo>
                  <a:pt x="4597168" y="4091520"/>
                  <a:pt x="4760991" y="4228417"/>
                  <a:pt x="4781371" y="4458604"/>
                </a:cubicBezTo>
                <a:cubicBezTo>
                  <a:pt x="4781562" y="4463257"/>
                  <a:pt x="4780772" y="4467014"/>
                  <a:pt x="4780440" y="4470290"/>
                </a:cubicBezTo>
                <a:cubicBezTo>
                  <a:pt x="4830364" y="4519056"/>
                  <a:pt x="4870983" y="4579844"/>
                  <a:pt x="4898954" y="4662092"/>
                </a:cubicBezTo>
                <a:cubicBezTo>
                  <a:pt x="4900480" y="4665288"/>
                  <a:pt x="4900107" y="4667630"/>
                  <a:pt x="4900699" y="4670867"/>
                </a:cubicBezTo>
                <a:cubicBezTo>
                  <a:pt x="5170915" y="4649815"/>
                  <a:pt x="5442360" y="4647817"/>
                  <a:pt x="5714511" y="4663483"/>
                </a:cubicBezTo>
                <a:cubicBezTo>
                  <a:pt x="5651495" y="4555157"/>
                  <a:pt x="5582088" y="4449879"/>
                  <a:pt x="5464793" y="4393556"/>
                </a:cubicBezTo>
                <a:cubicBezTo>
                  <a:pt x="5463384" y="4393148"/>
                  <a:pt x="5462860" y="4391770"/>
                  <a:pt x="5461897" y="4390879"/>
                </a:cubicBezTo>
                <a:cubicBezTo>
                  <a:pt x="4970387" y="4293633"/>
                  <a:pt x="4556299" y="3674930"/>
                  <a:pt x="4294126" y="3303048"/>
                </a:cubicBezTo>
                <a:cubicBezTo>
                  <a:pt x="4284225" y="3288537"/>
                  <a:pt x="4271318" y="3233630"/>
                  <a:pt x="4305321" y="3256953"/>
                </a:cubicBezTo>
                <a:cubicBezTo>
                  <a:pt x="4530520" y="3414680"/>
                  <a:pt x="4740956" y="3587440"/>
                  <a:pt x="4949299" y="3766336"/>
                </a:cubicBezTo>
                <a:cubicBezTo>
                  <a:pt x="5065543" y="3866477"/>
                  <a:pt x="5184542" y="3965579"/>
                  <a:pt x="5291452" y="4076801"/>
                </a:cubicBezTo>
                <a:cubicBezTo>
                  <a:pt x="5309900" y="4095629"/>
                  <a:pt x="5393714" y="4211504"/>
                  <a:pt x="5434998" y="4254100"/>
                </a:cubicBezTo>
                <a:cubicBezTo>
                  <a:pt x="5369347" y="4172892"/>
                  <a:pt x="5356822" y="3836202"/>
                  <a:pt x="5351015" y="3760989"/>
                </a:cubicBezTo>
                <a:cubicBezTo>
                  <a:pt x="5330486" y="3492147"/>
                  <a:pt x="5355823" y="3228927"/>
                  <a:pt x="5413780" y="2966265"/>
                </a:cubicBezTo>
                <a:cubicBezTo>
                  <a:pt x="5415835" y="2956520"/>
                  <a:pt x="5420191" y="2953318"/>
                  <a:pt x="5425627" y="2954192"/>
                </a:cubicBezTo>
                <a:close/>
                <a:moveTo>
                  <a:pt x="6604735" y="2041381"/>
                </a:moveTo>
                <a:cubicBezTo>
                  <a:pt x="6726311" y="2327927"/>
                  <a:pt x="6916754" y="2606522"/>
                  <a:pt x="7204487" y="2742112"/>
                </a:cubicBezTo>
                <a:cubicBezTo>
                  <a:pt x="7179895" y="2719491"/>
                  <a:pt x="7154936" y="2696378"/>
                  <a:pt x="7131592" y="2672096"/>
                </a:cubicBezTo>
                <a:cubicBezTo>
                  <a:pt x="7084181" y="2622518"/>
                  <a:pt x="7039271" y="2569608"/>
                  <a:pt x="6996344" y="2518310"/>
                </a:cubicBezTo>
                <a:cubicBezTo>
                  <a:pt x="6908871" y="2414600"/>
                  <a:pt x="6818501" y="2306884"/>
                  <a:pt x="6735495" y="2196890"/>
                </a:cubicBezTo>
                <a:lnTo>
                  <a:pt x="6721901" y="2179274"/>
                </a:lnTo>
                <a:cubicBezTo>
                  <a:pt x="6685654" y="2131523"/>
                  <a:pt x="6648317" y="2082278"/>
                  <a:pt x="6604735" y="2041381"/>
                </a:cubicBezTo>
                <a:close/>
                <a:moveTo>
                  <a:pt x="6591670" y="1988277"/>
                </a:moveTo>
                <a:cubicBezTo>
                  <a:pt x="6653650" y="2036451"/>
                  <a:pt x="6701310" y="2098809"/>
                  <a:pt x="6747349" y="2160069"/>
                </a:cubicBezTo>
                <a:lnTo>
                  <a:pt x="6760943" y="2177686"/>
                </a:lnTo>
                <a:cubicBezTo>
                  <a:pt x="6844486" y="2287290"/>
                  <a:pt x="6934499" y="2394502"/>
                  <a:pt x="7021065" y="2498102"/>
                </a:cubicBezTo>
                <a:cubicBezTo>
                  <a:pt x="7063629" y="2548900"/>
                  <a:pt x="7108178" y="2601313"/>
                  <a:pt x="7155223" y="2650386"/>
                </a:cubicBezTo>
                <a:cubicBezTo>
                  <a:pt x="7170968" y="2666443"/>
                  <a:pt x="7186885" y="2681619"/>
                  <a:pt x="7203167" y="2697288"/>
                </a:cubicBezTo>
                <a:cubicBezTo>
                  <a:pt x="7124362" y="2565928"/>
                  <a:pt x="7030837" y="2441422"/>
                  <a:pt x="6937703" y="2321981"/>
                </a:cubicBezTo>
                <a:cubicBezTo>
                  <a:pt x="6842752" y="2200032"/>
                  <a:pt x="6742965" y="2048781"/>
                  <a:pt x="6591670" y="1988277"/>
                </a:cubicBezTo>
                <a:close/>
                <a:moveTo>
                  <a:pt x="5798671" y="1981601"/>
                </a:moveTo>
                <a:cubicBezTo>
                  <a:pt x="5784234" y="2008086"/>
                  <a:pt x="5768551" y="2036236"/>
                  <a:pt x="5754709" y="2071454"/>
                </a:cubicBezTo>
                <a:cubicBezTo>
                  <a:pt x="5651219" y="2330361"/>
                  <a:pt x="5694208" y="2592217"/>
                  <a:pt x="5763044" y="2842206"/>
                </a:cubicBezTo>
                <a:cubicBezTo>
                  <a:pt x="5763687" y="2828007"/>
                  <a:pt x="5764331" y="2813808"/>
                  <a:pt x="5764974" y="2799609"/>
                </a:cubicBezTo>
                <a:cubicBezTo>
                  <a:pt x="5766710" y="2755616"/>
                  <a:pt x="5768626" y="2710738"/>
                  <a:pt x="5767665" y="2666409"/>
                </a:cubicBezTo>
                <a:cubicBezTo>
                  <a:pt x="5766964" y="2637156"/>
                  <a:pt x="5764828" y="2608182"/>
                  <a:pt x="5763055" y="2579705"/>
                </a:cubicBezTo>
                <a:cubicBezTo>
                  <a:pt x="5760913" y="2550734"/>
                  <a:pt x="5758780" y="2521760"/>
                  <a:pt x="5758079" y="2492508"/>
                </a:cubicBezTo>
                <a:cubicBezTo>
                  <a:pt x="5755745" y="2394242"/>
                  <a:pt x="5767619" y="2294070"/>
                  <a:pt x="5779325" y="2197069"/>
                </a:cubicBezTo>
                <a:cubicBezTo>
                  <a:pt x="5787753" y="2126095"/>
                  <a:pt x="5796001" y="2053736"/>
                  <a:pt x="5798671" y="1981601"/>
                </a:cubicBezTo>
                <a:close/>
                <a:moveTo>
                  <a:pt x="5829202" y="1971679"/>
                </a:moveTo>
                <a:cubicBezTo>
                  <a:pt x="5826736" y="2047481"/>
                  <a:pt x="5818154" y="2123904"/>
                  <a:pt x="5809558" y="2198043"/>
                </a:cubicBezTo>
                <a:cubicBezTo>
                  <a:pt x="5798026" y="2294159"/>
                  <a:pt x="5785973" y="2392938"/>
                  <a:pt x="5788653" y="2489430"/>
                </a:cubicBezTo>
                <a:cubicBezTo>
                  <a:pt x="5789524" y="2517790"/>
                  <a:pt x="5791665" y="2546759"/>
                  <a:pt x="5793439" y="2575235"/>
                </a:cubicBezTo>
                <a:cubicBezTo>
                  <a:pt x="5794815" y="2596366"/>
                  <a:pt x="5795822" y="2617001"/>
                  <a:pt x="5796837" y="2637633"/>
                </a:cubicBezTo>
                <a:cubicBezTo>
                  <a:pt x="5803017" y="2582794"/>
                  <a:pt x="5810098" y="2528066"/>
                  <a:pt x="5818614" y="2473055"/>
                </a:cubicBezTo>
                <a:cubicBezTo>
                  <a:pt x="5845917" y="2299125"/>
                  <a:pt x="5877599" y="2135758"/>
                  <a:pt x="5829202" y="1971679"/>
                </a:cubicBezTo>
                <a:close/>
                <a:moveTo>
                  <a:pt x="5911389" y="1898371"/>
                </a:moveTo>
                <a:cubicBezTo>
                  <a:pt x="6006914" y="2026768"/>
                  <a:pt x="6112955" y="2136857"/>
                  <a:pt x="6237627" y="2231921"/>
                </a:cubicBezTo>
                <a:cubicBezTo>
                  <a:pt x="6161282" y="2090381"/>
                  <a:pt x="6060308" y="1952200"/>
                  <a:pt x="5911389" y="1898371"/>
                </a:cubicBezTo>
                <a:close/>
                <a:moveTo>
                  <a:pt x="6944437" y="1575402"/>
                </a:moveTo>
                <a:cubicBezTo>
                  <a:pt x="6732842" y="1643305"/>
                  <a:pt x="6518352" y="1707201"/>
                  <a:pt x="6304730" y="1766654"/>
                </a:cubicBezTo>
                <a:cubicBezTo>
                  <a:pt x="6527947" y="1784949"/>
                  <a:pt x="6737901" y="1680839"/>
                  <a:pt x="6944437" y="1575402"/>
                </a:cubicBezTo>
                <a:close/>
                <a:moveTo>
                  <a:pt x="7019523" y="1519450"/>
                </a:moveTo>
                <a:cubicBezTo>
                  <a:pt x="6766096" y="1537552"/>
                  <a:pt x="6524653" y="1609537"/>
                  <a:pt x="6298091" y="1737122"/>
                </a:cubicBezTo>
                <a:cubicBezTo>
                  <a:pt x="6539381" y="1670594"/>
                  <a:pt x="6780997" y="1597715"/>
                  <a:pt x="7019523" y="1519450"/>
                </a:cubicBezTo>
                <a:close/>
                <a:moveTo>
                  <a:pt x="2399523" y="1428234"/>
                </a:moveTo>
                <a:cubicBezTo>
                  <a:pt x="2324192" y="1539775"/>
                  <a:pt x="2267478" y="1713586"/>
                  <a:pt x="2224982" y="1826201"/>
                </a:cubicBezTo>
                <a:cubicBezTo>
                  <a:pt x="2161246" y="1995817"/>
                  <a:pt x="2120250" y="2168765"/>
                  <a:pt x="2096099" y="2345900"/>
                </a:cubicBezTo>
                <a:cubicBezTo>
                  <a:pt x="2166834" y="2165047"/>
                  <a:pt x="2226331" y="1978598"/>
                  <a:pt x="2283317" y="1796925"/>
                </a:cubicBezTo>
                <a:lnTo>
                  <a:pt x="2399523" y="1428234"/>
                </a:lnTo>
                <a:close/>
                <a:moveTo>
                  <a:pt x="2448558" y="1373435"/>
                </a:moveTo>
                <a:lnTo>
                  <a:pt x="2312521" y="1806140"/>
                </a:lnTo>
                <a:cubicBezTo>
                  <a:pt x="2255817" y="1985569"/>
                  <a:pt x="2197150" y="2169492"/>
                  <a:pt x="2127533" y="2348380"/>
                </a:cubicBezTo>
                <a:cubicBezTo>
                  <a:pt x="2230881" y="2201722"/>
                  <a:pt x="2307261" y="2041905"/>
                  <a:pt x="2358080" y="1866134"/>
                </a:cubicBezTo>
                <a:cubicBezTo>
                  <a:pt x="2378743" y="1795373"/>
                  <a:pt x="2394349" y="1722940"/>
                  <a:pt x="2407436" y="1651070"/>
                </a:cubicBezTo>
                <a:cubicBezTo>
                  <a:pt x="2417458" y="1596892"/>
                  <a:pt x="2466254" y="1384915"/>
                  <a:pt x="2448558" y="1373435"/>
                </a:cubicBezTo>
                <a:close/>
                <a:moveTo>
                  <a:pt x="278707" y="1352270"/>
                </a:moveTo>
                <a:lnTo>
                  <a:pt x="321570" y="1861610"/>
                </a:lnTo>
                <a:cubicBezTo>
                  <a:pt x="336248" y="1725752"/>
                  <a:pt x="317508" y="1584885"/>
                  <a:pt x="294281" y="1440658"/>
                </a:cubicBezTo>
                <a:lnTo>
                  <a:pt x="278707" y="1352270"/>
                </a:lnTo>
                <a:close/>
                <a:moveTo>
                  <a:pt x="1423821" y="1351958"/>
                </a:moveTo>
                <a:cubicBezTo>
                  <a:pt x="1426859" y="1507722"/>
                  <a:pt x="1587831" y="1796280"/>
                  <a:pt x="1638521" y="1908470"/>
                </a:cubicBezTo>
                <a:cubicBezTo>
                  <a:pt x="1674424" y="1987707"/>
                  <a:pt x="1711105" y="2070587"/>
                  <a:pt x="1754199" y="2149284"/>
                </a:cubicBezTo>
                <a:cubicBezTo>
                  <a:pt x="1797295" y="2227981"/>
                  <a:pt x="1846801" y="2302493"/>
                  <a:pt x="1908359" y="2364988"/>
                </a:cubicBezTo>
                <a:cubicBezTo>
                  <a:pt x="1805946" y="2193096"/>
                  <a:pt x="1725953" y="2007134"/>
                  <a:pt x="1647661" y="1825945"/>
                </a:cubicBezTo>
                <a:cubicBezTo>
                  <a:pt x="1579500" y="1667751"/>
                  <a:pt x="1508533" y="1505355"/>
                  <a:pt x="1423821" y="1351958"/>
                </a:cubicBezTo>
                <a:close/>
                <a:moveTo>
                  <a:pt x="1431890" y="1306475"/>
                </a:moveTo>
                <a:cubicBezTo>
                  <a:pt x="1458339" y="1352187"/>
                  <a:pt x="1483952" y="1399016"/>
                  <a:pt x="1507597" y="1446132"/>
                </a:cubicBezTo>
                <a:cubicBezTo>
                  <a:pt x="1568403" y="1567288"/>
                  <a:pt x="1621917" y="1692101"/>
                  <a:pt x="1674586" y="1813832"/>
                </a:cubicBezTo>
                <a:cubicBezTo>
                  <a:pt x="1719648" y="1918315"/>
                  <a:pt x="1765554" y="2024477"/>
                  <a:pt x="1815950" y="2128564"/>
                </a:cubicBezTo>
                <a:cubicBezTo>
                  <a:pt x="1866346" y="2232648"/>
                  <a:pt x="1921228" y="2334658"/>
                  <a:pt x="1984242" y="2430829"/>
                </a:cubicBezTo>
                <a:cubicBezTo>
                  <a:pt x="1994073" y="2437830"/>
                  <a:pt x="2003908" y="2444836"/>
                  <a:pt x="2014023" y="2450995"/>
                </a:cubicBezTo>
                <a:cubicBezTo>
                  <a:pt x="1956448" y="2239741"/>
                  <a:pt x="1853160" y="2049325"/>
                  <a:pt x="1747337" y="1855264"/>
                </a:cubicBezTo>
                <a:cubicBezTo>
                  <a:pt x="1678102" y="1728504"/>
                  <a:pt x="1608870" y="1601753"/>
                  <a:pt x="1533749" y="1478656"/>
                </a:cubicBezTo>
                <a:cubicBezTo>
                  <a:pt x="1510398" y="1440515"/>
                  <a:pt x="1454048" y="1294657"/>
                  <a:pt x="1431890" y="1306475"/>
                </a:cubicBezTo>
                <a:close/>
                <a:moveTo>
                  <a:pt x="5052692" y="1292994"/>
                </a:moveTo>
                <a:cubicBezTo>
                  <a:pt x="5103155" y="1406739"/>
                  <a:pt x="5153078" y="1520878"/>
                  <a:pt x="5200661" y="1635186"/>
                </a:cubicBezTo>
                <a:cubicBezTo>
                  <a:pt x="5238218" y="1725483"/>
                  <a:pt x="5273610" y="1815047"/>
                  <a:pt x="5297138" y="1906351"/>
                </a:cubicBezTo>
                <a:cubicBezTo>
                  <a:pt x="5281533" y="1683399"/>
                  <a:pt x="5177210" y="1491946"/>
                  <a:pt x="5052692" y="1292994"/>
                </a:cubicBezTo>
                <a:close/>
                <a:moveTo>
                  <a:pt x="5009948" y="1273619"/>
                </a:moveTo>
                <a:cubicBezTo>
                  <a:pt x="5013363" y="1406203"/>
                  <a:pt x="5078144" y="1538571"/>
                  <a:pt x="5121777" y="1654213"/>
                </a:cubicBezTo>
                <a:cubicBezTo>
                  <a:pt x="5175625" y="1795269"/>
                  <a:pt x="5233597" y="1934093"/>
                  <a:pt x="5293545" y="2072247"/>
                </a:cubicBezTo>
                <a:cubicBezTo>
                  <a:pt x="5293533" y="2069971"/>
                  <a:pt x="5294060" y="2067298"/>
                  <a:pt x="5294042" y="2065019"/>
                </a:cubicBezTo>
                <a:cubicBezTo>
                  <a:pt x="5282123" y="1924099"/>
                  <a:pt x="5230273" y="1786942"/>
                  <a:pt x="5171936" y="1647613"/>
                </a:cubicBezTo>
                <a:cubicBezTo>
                  <a:pt x="5119977" y="1522743"/>
                  <a:pt x="5065315" y="1397539"/>
                  <a:pt x="5009948" y="1273619"/>
                </a:cubicBezTo>
                <a:close/>
                <a:moveTo>
                  <a:pt x="655236" y="1268632"/>
                </a:moveTo>
                <a:cubicBezTo>
                  <a:pt x="717895" y="1408869"/>
                  <a:pt x="771574" y="1550454"/>
                  <a:pt x="839521" y="1685315"/>
                </a:cubicBezTo>
                <a:cubicBezTo>
                  <a:pt x="907470" y="1820177"/>
                  <a:pt x="989683" y="1948318"/>
                  <a:pt x="1109416" y="2061663"/>
                </a:cubicBezTo>
                <a:cubicBezTo>
                  <a:pt x="1177718" y="2126399"/>
                  <a:pt x="1244319" y="2184954"/>
                  <a:pt x="1298300" y="2247742"/>
                </a:cubicBezTo>
                <a:cubicBezTo>
                  <a:pt x="1250168" y="2156040"/>
                  <a:pt x="1187457" y="2071655"/>
                  <a:pt x="1125871" y="1989513"/>
                </a:cubicBezTo>
                <a:cubicBezTo>
                  <a:pt x="1076370" y="1923070"/>
                  <a:pt x="1025189" y="1854667"/>
                  <a:pt x="981574" y="1783157"/>
                </a:cubicBezTo>
                <a:cubicBezTo>
                  <a:pt x="960475" y="1748106"/>
                  <a:pt x="941058" y="1712211"/>
                  <a:pt x="922198" y="1677437"/>
                </a:cubicBezTo>
                <a:cubicBezTo>
                  <a:pt x="905028" y="1646031"/>
                  <a:pt x="887579" y="1614059"/>
                  <a:pt x="869293" y="1583214"/>
                </a:cubicBezTo>
                <a:cubicBezTo>
                  <a:pt x="832994" y="1522086"/>
                  <a:pt x="791368" y="1462924"/>
                  <a:pt x="751431" y="1405731"/>
                </a:cubicBezTo>
                <a:lnTo>
                  <a:pt x="655236" y="1268632"/>
                </a:lnTo>
                <a:close/>
                <a:moveTo>
                  <a:pt x="6516292" y="1263064"/>
                </a:moveTo>
                <a:cubicBezTo>
                  <a:pt x="6288018" y="1373581"/>
                  <a:pt x="6031500" y="1451909"/>
                  <a:pt x="5736320" y="1501803"/>
                </a:cubicBezTo>
                <a:cubicBezTo>
                  <a:pt x="6001708" y="1565837"/>
                  <a:pt x="6267694" y="1408906"/>
                  <a:pt x="6516292" y="1263064"/>
                </a:cubicBezTo>
                <a:close/>
                <a:moveTo>
                  <a:pt x="291466" y="1250369"/>
                </a:moveTo>
                <a:cubicBezTo>
                  <a:pt x="302228" y="1312380"/>
                  <a:pt x="313548" y="1374109"/>
                  <a:pt x="323180" y="1435283"/>
                </a:cubicBezTo>
                <a:cubicBezTo>
                  <a:pt x="347262" y="1585402"/>
                  <a:pt x="366566" y="1733005"/>
                  <a:pt x="349381" y="1875041"/>
                </a:cubicBezTo>
                <a:cubicBezTo>
                  <a:pt x="398887" y="1761016"/>
                  <a:pt x="404047" y="1643975"/>
                  <a:pt x="374363" y="1506494"/>
                </a:cubicBezTo>
                <a:cubicBezTo>
                  <a:pt x="356845" y="1425406"/>
                  <a:pt x="334841" y="1350786"/>
                  <a:pt x="302168" y="1274495"/>
                </a:cubicBezTo>
                <a:cubicBezTo>
                  <a:pt x="298229" y="1265236"/>
                  <a:pt x="295129" y="1257666"/>
                  <a:pt x="291466" y="1250369"/>
                </a:cubicBezTo>
                <a:close/>
                <a:moveTo>
                  <a:pt x="678222" y="1248670"/>
                </a:moveTo>
                <a:lnTo>
                  <a:pt x="775536" y="1388015"/>
                </a:lnTo>
                <a:cubicBezTo>
                  <a:pt x="815764" y="1445771"/>
                  <a:pt x="857669" y="1505484"/>
                  <a:pt x="894529" y="1567739"/>
                </a:cubicBezTo>
                <a:cubicBezTo>
                  <a:pt x="913103" y="1599148"/>
                  <a:pt x="930546" y="1631115"/>
                  <a:pt x="948000" y="1663088"/>
                </a:cubicBezTo>
                <a:cubicBezTo>
                  <a:pt x="966853" y="1697859"/>
                  <a:pt x="986277" y="1733757"/>
                  <a:pt x="1006812" y="1767683"/>
                </a:cubicBezTo>
                <a:cubicBezTo>
                  <a:pt x="1049303" y="1838347"/>
                  <a:pt x="1100205" y="1906189"/>
                  <a:pt x="1149133" y="1971513"/>
                </a:cubicBezTo>
                <a:cubicBezTo>
                  <a:pt x="1215506" y="2060384"/>
                  <a:pt x="1283561" y="2151216"/>
                  <a:pt x="1333952" y="2251620"/>
                </a:cubicBezTo>
                <a:lnTo>
                  <a:pt x="1337329" y="2258350"/>
                </a:lnTo>
                <a:cubicBezTo>
                  <a:pt x="1352131" y="2023413"/>
                  <a:pt x="1145204" y="1784597"/>
                  <a:pt x="1014726" y="1615556"/>
                </a:cubicBezTo>
                <a:cubicBezTo>
                  <a:pt x="911517" y="1481269"/>
                  <a:pt x="800192" y="1360189"/>
                  <a:pt x="678222" y="1248670"/>
                </a:cubicBezTo>
                <a:close/>
                <a:moveTo>
                  <a:pt x="6691602" y="1140573"/>
                </a:moveTo>
                <a:cubicBezTo>
                  <a:pt x="6646175" y="1158238"/>
                  <a:pt x="6598950" y="1175684"/>
                  <a:pt x="6571100" y="1183662"/>
                </a:cubicBezTo>
                <a:cubicBezTo>
                  <a:pt x="6462406" y="1213607"/>
                  <a:pt x="6352215" y="1234713"/>
                  <a:pt x="6241687" y="1257600"/>
                </a:cubicBezTo>
                <a:cubicBezTo>
                  <a:pt x="6040746" y="1299467"/>
                  <a:pt x="5893317" y="1420819"/>
                  <a:pt x="5693009" y="1478256"/>
                </a:cubicBezTo>
                <a:cubicBezTo>
                  <a:pt x="6021285" y="1426507"/>
                  <a:pt x="6301876" y="1340642"/>
                  <a:pt x="6548420" y="1214599"/>
                </a:cubicBezTo>
                <a:lnTo>
                  <a:pt x="6605473" y="1184686"/>
                </a:lnTo>
                <a:cubicBezTo>
                  <a:pt x="6633823" y="1169483"/>
                  <a:pt x="6662531" y="1154778"/>
                  <a:pt x="6691602" y="1140573"/>
                </a:cubicBezTo>
                <a:close/>
                <a:moveTo>
                  <a:pt x="4002475" y="1037802"/>
                </a:moveTo>
                <a:lnTo>
                  <a:pt x="4000324" y="1039362"/>
                </a:lnTo>
                <a:lnTo>
                  <a:pt x="4002862" y="1042866"/>
                </a:lnTo>
                <a:cubicBezTo>
                  <a:pt x="4002672" y="1041472"/>
                  <a:pt x="4002487" y="1040086"/>
                  <a:pt x="4002475" y="1037802"/>
                </a:cubicBezTo>
                <a:close/>
                <a:moveTo>
                  <a:pt x="506322" y="1020997"/>
                </a:moveTo>
                <a:cubicBezTo>
                  <a:pt x="513282" y="1018930"/>
                  <a:pt x="522180" y="1021005"/>
                  <a:pt x="533068" y="1029409"/>
                </a:cubicBezTo>
                <a:cubicBezTo>
                  <a:pt x="813777" y="1244537"/>
                  <a:pt x="1037861" y="1510547"/>
                  <a:pt x="1232525" y="1804675"/>
                </a:cubicBezTo>
                <a:cubicBezTo>
                  <a:pt x="1347857" y="1978510"/>
                  <a:pt x="1448039" y="2155739"/>
                  <a:pt x="1388858" y="2368011"/>
                </a:cubicBezTo>
                <a:cubicBezTo>
                  <a:pt x="1387462" y="2372226"/>
                  <a:pt x="1385496" y="2375314"/>
                  <a:pt x="1384098" y="2378125"/>
                </a:cubicBezTo>
                <a:cubicBezTo>
                  <a:pt x="1412260" y="2438425"/>
                  <a:pt x="1428077" y="2506324"/>
                  <a:pt x="1425393" y="2589124"/>
                </a:cubicBezTo>
                <a:cubicBezTo>
                  <a:pt x="1425681" y="2592488"/>
                  <a:pt x="1424559" y="2594453"/>
                  <a:pt x="1424001" y="2597541"/>
                </a:cubicBezTo>
                <a:cubicBezTo>
                  <a:pt x="1672217" y="2669579"/>
                  <a:pt x="1915127" y="2759032"/>
                  <a:pt x="2152729" y="2864487"/>
                </a:cubicBezTo>
                <a:cubicBezTo>
                  <a:pt x="2132903" y="2746636"/>
                  <a:pt x="2106350" y="2629357"/>
                  <a:pt x="2020609" y="2539671"/>
                </a:cubicBezTo>
                <a:cubicBezTo>
                  <a:pt x="2019486" y="2538832"/>
                  <a:pt x="2019482" y="2537426"/>
                  <a:pt x="2018920" y="2536309"/>
                </a:cubicBezTo>
                <a:cubicBezTo>
                  <a:pt x="1612986" y="2284320"/>
                  <a:pt x="1451410" y="1593008"/>
                  <a:pt x="1342441" y="1173017"/>
                </a:cubicBezTo>
                <a:cubicBezTo>
                  <a:pt x="1338482" y="1156742"/>
                  <a:pt x="1345418" y="1103405"/>
                  <a:pt x="1367925" y="1135648"/>
                </a:cubicBezTo>
                <a:cubicBezTo>
                  <a:pt x="1515878" y="1352095"/>
                  <a:pt x="1645605" y="1576999"/>
                  <a:pt x="1771401" y="1806673"/>
                </a:cubicBezTo>
                <a:cubicBezTo>
                  <a:pt x="1841477" y="1935111"/>
                  <a:pt x="1914363" y="2063547"/>
                  <a:pt x="1972385" y="2198735"/>
                </a:cubicBezTo>
                <a:cubicBezTo>
                  <a:pt x="1982518" y="2221738"/>
                  <a:pt x="2018367" y="2353316"/>
                  <a:pt x="2040892" y="2405205"/>
                </a:cubicBezTo>
                <a:cubicBezTo>
                  <a:pt x="2009600" y="2310668"/>
                  <a:pt x="2111587" y="2005996"/>
                  <a:pt x="2131689" y="1936926"/>
                </a:cubicBezTo>
                <a:cubicBezTo>
                  <a:pt x="2203731" y="1690111"/>
                  <a:pt x="2314813" y="1463729"/>
                  <a:pt x="2454820" y="1248808"/>
                </a:cubicBezTo>
                <a:cubicBezTo>
                  <a:pt x="2475264" y="1216788"/>
                  <a:pt x="2493340" y="1290570"/>
                  <a:pt x="2492512" y="1302920"/>
                </a:cubicBezTo>
                <a:cubicBezTo>
                  <a:pt x="2465675" y="1747535"/>
                  <a:pt x="2370053" y="2178216"/>
                  <a:pt x="2081216" y="2527513"/>
                </a:cubicBezTo>
                <a:cubicBezTo>
                  <a:pt x="2081497" y="2528073"/>
                  <a:pt x="2081211" y="2528916"/>
                  <a:pt x="2081211" y="2528916"/>
                </a:cubicBezTo>
                <a:cubicBezTo>
                  <a:pt x="2150699" y="2633778"/>
                  <a:pt x="2178105" y="2756954"/>
                  <a:pt x="2199067" y="2884061"/>
                </a:cubicBezTo>
                <a:cubicBezTo>
                  <a:pt x="2641128" y="3084915"/>
                  <a:pt x="3028660" y="3311628"/>
                  <a:pt x="3192586" y="3411496"/>
                </a:cubicBezTo>
                <a:cubicBezTo>
                  <a:pt x="3356510" y="3511368"/>
                  <a:pt x="3237401" y="3517312"/>
                  <a:pt x="3182620" y="3483279"/>
                </a:cubicBezTo>
                <a:cubicBezTo>
                  <a:pt x="3055506" y="3404310"/>
                  <a:pt x="2789863" y="3259545"/>
                  <a:pt x="2435119" y="3080173"/>
                </a:cubicBezTo>
                <a:lnTo>
                  <a:pt x="2410152" y="3063751"/>
                </a:lnTo>
                <a:lnTo>
                  <a:pt x="2408099" y="3064403"/>
                </a:lnTo>
                <a:lnTo>
                  <a:pt x="2407218" y="3070324"/>
                </a:lnTo>
                <a:cubicBezTo>
                  <a:pt x="2402612" y="3079171"/>
                  <a:pt x="2394080" y="3088906"/>
                  <a:pt x="2380138" y="3099341"/>
                </a:cubicBezTo>
                <a:cubicBezTo>
                  <a:pt x="2194333" y="3283170"/>
                  <a:pt x="1992503" y="3449064"/>
                  <a:pt x="1765923" y="3581043"/>
                </a:cubicBezTo>
                <a:cubicBezTo>
                  <a:pt x="1744896" y="3593696"/>
                  <a:pt x="1723857" y="3603555"/>
                  <a:pt x="1702258" y="3612286"/>
                </a:cubicBezTo>
                <a:cubicBezTo>
                  <a:pt x="1664333" y="3650747"/>
                  <a:pt x="1731601" y="3589836"/>
                  <a:pt x="1538370" y="3811804"/>
                </a:cubicBezTo>
                <a:cubicBezTo>
                  <a:pt x="1278852" y="4250311"/>
                  <a:pt x="915356" y="4600566"/>
                  <a:pt x="542867" y="4944092"/>
                </a:cubicBezTo>
                <a:cubicBezTo>
                  <a:pt x="521291" y="4964055"/>
                  <a:pt x="503482" y="4879596"/>
                  <a:pt x="515800" y="4862180"/>
                </a:cubicBezTo>
                <a:cubicBezTo>
                  <a:pt x="664236" y="4650055"/>
                  <a:pt x="747224" y="4402666"/>
                  <a:pt x="909145" y="4199225"/>
                </a:cubicBezTo>
                <a:cubicBezTo>
                  <a:pt x="998789" y="4086824"/>
                  <a:pt x="1101084" y="3991246"/>
                  <a:pt x="1214067" y="3908561"/>
                </a:cubicBezTo>
                <a:cubicBezTo>
                  <a:pt x="1023317" y="3973399"/>
                  <a:pt x="824392" y="4020568"/>
                  <a:pt x="640967" y="4105601"/>
                </a:cubicBezTo>
                <a:cubicBezTo>
                  <a:pt x="458381" y="4190213"/>
                  <a:pt x="284593" y="4292005"/>
                  <a:pt x="112563" y="4396952"/>
                </a:cubicBezTo>
                <a:lnTo>
                  <a:pt x="0" y="4466006"/>
                </a:lnTo>
                <a:lnTo>
                  <a:pt x="0" y="4233763"/>
                </a:lnTo>
                <a:lnTo>
                  <a:pt x="36881" y="4200118"/>
                </a:lnTo>
                <a:cubicBezTo>
                  <a:pt x="302143" y="3962792"/>
                  <a:pt x="585478" y="3740226"/>
                  <a:pt x="910534" y="3629753"/>
                </a:cubicBezTo>
                <a:cubicBezTo>
                  <a:pt x="1140280" y="3551663"/>
                  <a:pt x="1356783" y="3624873"/>
                  <a:pt x="1578717" y="3575982"/>
                </a:cubicBezTo>
                <a:cubicBezTo>
                  <a:pt x="1857881" y="3513822"/>
                  <a:pt x="2134207" y="3238918"/>
                  <a:pt x="2338780" y="3033725"/>
                </a:cubicBezTo>
                <a:cubicBezTo>
                  <a:pt x="2165203" y="2949506"/>
                  <a:pt x="1987990" y="2873430"/>
                  <a:pt x="1807991" y="2807184"/>
                </a:cubicBezTo>
                <a:cubicBezTo>
                  <a:pt x="1696192" y="2934214"/>
                  <a:pt x="1567238" y="3035444"/>
                  <a:pt x="1416358" y="3112571"/>
                </a:cubicBezTo>
                <a:cubicBezTo>
                  <a:pt x="1318658" y="3280278"/>
                  <a:pt x="1112986" y="3321000"/>
                  <a:pt x="939066" y="3378798"/>
                </a:cubicBezTo>
                <a:cubicBezTo>
                  <a:pt x="668357" y="3469020"/>
                  <a:pt x="393418" y="3543804"/>
                  <a:pt x="115099" y="3607650"/>
                </a:cubicBezTo>
                <a:cubicBezTo>
                  <a:pt x="80589" y="3615844"/>
                  <a:pt x="67554" y="3533906"/>
                  <a:pt x="97284" y="3520393"/>
                </a:cubicBezTo>
                <a:cubicBezTo>
                  <a:pt x="382521" y="3387774"/>
                  <a:pt x="642160" y="3215335"/>
                  <a:pt x="922050" y="3074867"/>
                </a:cubicBezTo>
                <a:cubicBezTo>
                  <a:pt x="1080787" y="2995199"/>
                  <a:pt x="1233979" y="2960447"/>
                  <a:pt x="1405265" y="3016319"/>
                </a:cubicBezTo>
                <a:cubicBezTo>
                  <a:pt x="1406106" y="3016600"/>
                  <a:pt x="1406671" y="3017724"/>
                  <a:pt x="1407512" y="3018001"/>
                </a:cubicBezTo>
                <a:cubicBezTo>
                  <a:pt x="1526420" y="2954115"/>
                  <a:pt x="1632390" y="2874245"/>
                  <a:pt x="1726266" y="2777274"/>
                </a:cubicBezTo>
                <a:cubicBezTo>
                  <a:pt x="1369635" y="2651515"/>
                  <a:pt x="1000990" y="2561972"/>
                  <a:pt x="625390" y="2514541"/>
                </a:cubicBezTo>
                <a:cubicBezTo>
                  <a:pt x="624559" y="2519877"/>
                  <a:pt x="622878" y="2524928"/>
                  <a:pt x="619799" y="2527180"/>
                </a:cubicBezTo>
                <a:cubicBezTo>
                  <a:pt x="509037" y="2598914"/>
                  <a:pt x="403069" y="2677377"/>
                  <a:pt x="310030" y="2771818"/>
                </a:cubicBezTo>
                <a:cubicBezTo>
                  <a:pt x="266034" y="2817076"/>
                  <a:pt x="224887" y="2891795"/>
                  <a:pt x="173877" y="2937056"/>
                </a:cubicBezTo>
                <a:cubicBezTo>
                  <a:pt x="145840" y="3003792"/>
                  <a:pt x="113686" y="3071134"/>
                  <a:pt x="77889" y="3138440"/>
                </a:cubicBezTo>
                <a:lnTo>
                  <a:pt x="0" y="3271395"/>
                </a:lnTo>
                <a:lnTo>
                  <a:pt x="0" y="3153002"/>
                </a:lnTo>
                <a:lnTo>
                  <a:pt x="2386" y="3149203"/>
                </a:lnTo>
                <a:cubicBezTo>
                  <a:pt x="33821" y="3095439"/>
                  <a:pt x="63030" y="3041490"/>
                  <a:pt x="89753" y="2987702"/>
                </a:cubicBezTo>
                <a:cubicBezTo>
                  <a:pt x="85546" y="2993322"/>
                  <a:pt x="81066" y="2999788"/>
                  <a:pt x="76869" y="3005404"/>
                </a:cubicBezTo>
                <a:cubicBezTo>
                  <a:pt x="63139" y="3024231"/>
                  <a:pt x="48575" y="3042776"/>
                  <a:pt x="32049" y="3065814"/>
                </a:cubicBezTo>
                <a:lnTo>
                  <a:pt x="0" y="3108744"/>
                </a:lnTo>
                <a:lnTo>
                  <a:pt x="0" y="3058059"/>
                </a:lnTo>
                <a:lnTo>
                  <a:pt x="7610" y="3047889"/>
                </a:lnTo>
                <a:cubicBezTo>
                  <a:pt x="24410" y="3025415"/>
                  <a:pt x="38695" y="3006301"/>
                  <a:pt x="52419" y="2987479"/>
                </a:cubicBezTo>
                <a:cubicBezTo>
                  <a:pt x="54382" y="2984385"/>
                  <a:pt x="57184" y="2981579"/>
                  <a:pt x="59142" y="2978488"/>
                </a:cubicBezTo>
                <a:lnTo>
                  <a:pt x="0" y="3015334"/>
                </a:lnTo>
                <a:lnTo>
                  <a:pt x="0" y="2914286"/>
                </a:lnTo>
                <a:lnTo>
                  <a:pt x="36383" y="2901128"/>
                </a:lnTo>
                <a:cubicBezTo>
                  <a:pt x="76283" y="2885228"/>
                  <a:pt x="116303" y="2866415"/>
                  <a:pt x="156329" y="2840533"/>
                </a:cubicBezTo>
                <a:cubicBezTo>
                  <a:pt x="229785" y="2792431"/>
                  <a:pt x="289125" y="2682604"/>
                  <a:pt x="358355" y="2620471"/>
                </a:cubicBezTo>
                <a:cubicBezTo>
                  <a:pt x="406846" y="2577174"/>
                  <a:pt x="457591" y="2538372"/>
                  <a:pt x="510577" y="2501244"/>
                </a:cubicBezTo>
                <a:cubicBezTo>
                  <a:pt x="411488" y="2490937"/>
                  <a:pt x="311929" y="2483543"/>
                  <a:pt x="211967" y="2479171"/>
                </a:cubicBezTo>
                <a:lnTo>
                  <a:pt x="0" y="2476398"/>
                </a:lnTo>
                <a:lnTo>
                  <a:pt x="0" y="2389189"/>
                </a:lnTo>
                <a:lnTo>
                  <a:pt x="103062" y="2389518"/>
                </a:lnTo>
                <a:cubicBezTo>
                  <a:pt x="239716" y="2392822"/>
                  <a:pt x="375712" y="2401808"/>
                  <a:pt x="510734" y="2416201"/>
                </a:cubicBezTo>
                <a:cubicBezTo>
                  <a:pt x="453295" y="2294758"/>
                  <a:pt x="388809" y="2156489"/>
                  <a:pt x="279257" y="2092102"/>
                </a:cubicBezTo>
                <a:cubicBezTo>
                  <a:pt x="214509" y="2054029"/>
                  <a:pt x="140169" y="2030776"/>
                  <a:pt x="65265" y="2006049"/>
                </a:cubicBezTo>
                <a:lnTo>
                  <a:pt x="0" y="1982532"/>
                </a:lnTo>
                <a:lnTo>
                  <a:pt x="0" y="1912789"/>
                </a:lnTo>
                <a:lnTo>
                  <a:pt x="97460" y="1953725"/>
                </a:lnTo>
                <a:cubicBezTo>
                  <a:pt x="140146" y="1968817"/>
                  <a:pt x="181972" y="1973804"/>
                  <a:pt x="221272" y="1980766"/>
                </a:cubicBezTo>
                <a:cubicBezTo>
                  <a:pt x="184478" y="1960612"/>
                  <a:pt x="148800" y="1938494"/>
                  <a:pt x="116765" y="1911033"/>
                </a:cubicBezTo>
                <a:cubicBezTo>
                  <a:pt x="78825" y="1878815"/>
                  <a:pt x="47051" y="1840696"/>
                  <a:pt x="16405" y="1803412"/>
                </a:cubicBezTo>
                <a:lnTo>
                  <a:pt x="0" y="1784777"/>
                </a:lnTo>
                <a:lnTo>
                  <a:pt x="0" y="1740082"/>
                </a:lnTo>
                <a:lnTo>
                  <a:pt x="39394" y="1784856"/>
                </a:lnTo>
                <a:cubicBezTo>
                  <a:pt x="69479" y="1821014"/>
                  <a:pt x="100126" y="1858299"/>
                  <a:pt x="135813" y="1888838"/>
                </a:cubicBezTo>
                <a:cubicBezTo>
                  <a:pt x="168411" y="1916009"/>
                  <a:pt x="204933" y="1938411"/>
                  <a:pt x="242575" y="1958841"/>
                </a:cubicBezTo>
                <a:cubicBezTo>
                  <a:pt x="195379" y="1882642"/>
                  <a:pt x="141547" y="1815083"/>
                  <a:pt x="82197" y="1754826"/>
                </a:cubicBezTo>
                <a:lnTo>
                  <a:pt x="0" y="1679650"/>
                </a:lnTo>
                <a:lnTo>
                  <a:pt x="0" y="1602463"/>
                </a:lnTo>
                <a:lnTo>
                  <a:pt x="84689" y="1677442"/>
                </a:lnTo>
                <a:cubicBezTo>
                  <a:pt x="165950" y="1759826"/>
                  <a:pt x="237786" y="1855565"/>
                  <a:pt x="298437" y="1968019"/>
                </a:cubicBezTo>
                <a:lnTo>
                  <a:pt x="227269" y="1114064"/>
                </a:lnTo>
                <a:cubicBezTo>
                  <a:pt x="226129" y="1099191"/>
                  <a:pt x="230003" y="1062136"/>
                  <a:pt x="248003" y="1089613"/>
                </a:cubicBezTo>
                <a:cubicBezTo>
                  <a:pt x="349844" y="1249160"/>
                  <a:pt x="397556" y="1433768"/>
                  <a:pt x="427020" y="1619803"/>
                </a:cubicBezTo>
                <a:cubicBezTo>
                  <a:pt x="453086" y="1782272"/>
                  <a:pt x="422387" y="1897385"/>
                  <a:pt x="340345" y="2027739"/>
                </a:cubicBezTo>
                <a:cubicBezTo>
                  <a:pt x="347373" y="2033339"/>
                  <a:pt x="354114" y="2038383"/>
                  <a:pt x="360865" y="2044827"/>
                </a:cubicBezTo>
                <a:cubicBezTo>
                  <a:pt x="443500" y="2128340"/>
                  <a:pt x="506078" y="2306190"/>
                  <a:pt x="560414" y="2421457"/>
                </a:cubicBezTo>
                <a:cubicBezTo>
                  <a:pt x="831022" y="2452769"/>
                  <a:pt x="1098019" y="2506255"/>
                  <a:pt x="1359703" y="2578554"/>
                </a:cubicBezTo>
                <a:lnTo>
                  <a:pt x="1359422" y="2577994"/>
                </a:lnTo>
                <a:cubicBezTo>
                  <a:pt x="1370467" y="2269807"/>
                  <a:pt x="976420" y="2084880"/>
                  <a:pt x="828701" y="1839520"/>
                </a:cubicBezTo>
                <a:cubicBezTo>
                  <a:pt x="687172" y="1605098"/>
                  <a:pt x="631475" y="1330413"/>
                  <a:pt x="494427" y="1092333"/>
                </a:cubicBezTo>
                <a:cubicBezTo>
                  <a:pt x="481980" y="1070671"/>
                  <a:pt x="485440" y="1027197"/>
                  <a:pt x="506322" y="1020997"/>
                </a:cubicBezTo>
                <a:close/>
                <a:moveTo>
                  <a:pt x="4570198" y="978081"/>
                </a:moveTo>
                <a:cubicBezTo>
                  <a:pt x="4555714" y="1028259"/>
                  <a:pt x="4540870" y="1077934"/>
                  <a:pt x="4523691" y="1127776"/>
                </a:cubicBezTo>
                <a:lnTo>
                  <a:pt x="4509875" y="1167552"/>
                </a:lnTo>
                <a:cubicBezTo>
                  <a:pt x="4498703" y="1198545"/>
                  <a:pt x="4488074" y="1229138"/>
                  <a:pt x="4478168" y="1260735"/>
                </a:cubicBezTo>
                <a:cubicBezTo>
                  <a:pt x="4437866" y="1392962"/>
                  <a:pt x="4423333" y="1532451"/>
                  <a:pt x="4409309" y="1666996"/>
                </a:cubicBezTo>
                <a:cubicBezTo>
                  <a:pt x="4399387" y="1761934"/>
                  <a:pt x="4389478" y="1859162"/>
                  <a:pt x="4370031" y="1955666"/>
                </a:cubicBezTo>
                <a:cubicBezTo>
                  <a:pt x="4495511" y="1636562"/>
                  <a:pt x="4590903" y="1311031"/>
                  <a:pt x="4570198" y="978081"/>
                </a:cubicBezTo>
                <a:close/>
                <a:moveTo>
                  <a:pt x="4557898" y="900011"/>
                </a:moveTo>
                <a:cubicBezTo>
                  <a:pt x="4330292" y="1199280"/>
                  <a:pt x="4335713" y="1567725"/>
                  <a:pt x="4344840" y="1922038"/>
                </a:cubicBezTo>
                <a:cubicBezTo>
                  <a:pt x="4360210" y="1836882"/>
                  <a:pt x="4369815" y="1750562"/>
                  <a:pt x="4378710" y="1665516"/>
                </a:cubicBezTo>
                <a:cubicBezTo>
                  <a:pt x="4393083" y="1529197"/>
                  <a:pt x="4407432" y="1388309"/>
                  <a:pt x="4448798" y="1253024"/>
                </a:cubicBezTo>
                <a:cubicBezTo>
                  <a:pt x="4458700" y="1221425"/>
                  <a:pt x="4469507" y="1189944"/>
                  <a:pt x="4480315" y="1158454"/>
                </a:cubicBezTo>
                <a:lnTo>
                  <a:pt x="4494133" y="1118676"/>
                </a:lnTo>
                <a:cubicBezTo>
                  <a:pt x="4518925" y="1046526"/>
                  <a:pt x="4539765" y="973431"/>
                  <a:pt x="4557898" y="900011"/>
                </a:cubicBezTo>
                <a:close/>
                <a:moveTo>
                  <a:pt x="5870151" y="898890"/>
                </a:moveTo>
                <a:cubicBezTo>
                  <a:pt x="5866911" y="898948"/>
                  <a:pt x="5864574" y="899121"/>
                  <a:pt x="5861335" y="899177"/>
                </a:cubicBezTo>
                <a:lnTo>
                  <a:pt x="5843702" y="899748"/>
                </a:lnTo>
                <a:cubicBezTo>
                  <a:pt x="5780018" y="902412"/>
                  <a:pt x="5714210" y="911192"/>
                  <a:pt x="5651107" y="920306"/>
                </a:cubicBezTo>
                <a:cubicBezTo>
                  <a:pt x="5588537" y="929031"/>
                  <a:pt x="5523624" y="937920"/>
                  <a:pt x="5459407" y="940975"/>
                </a:cubicBezTo>
                <a:cubicBezTo>
                  <a:pt x="5431523" y="942110"/>
                  <a:pt x="5402918" y="942237"/>
                  <a:pt x="5374846" y="941988"/>
                </a:cubicBezTo>
                <a:cubicBezTo>
                  <a:pt x="5336157" y="941792"/>
                  <a:pt x="5295497" y="942268"/>
                  <a:pt x="5256105" y="945632"/>
                </a:cubicBezTo>
                <a:cubicBezTo>
                  <a:pt x="5206829" y="950064"/>
                  <a:pt x="5155964" y="960232"/>
                  <a:pt x="5107071" y="969720"/>
                </a:cubicBezTo>
                <a:cubicBezTo>
                  <a:pt x="5071129" y="976700"/>
                  <a:pt x="5035177" y="983681"/>
                  <a:pt x="4998681" y="988771"/>
                </a:cubicBezTo>
                <a:cubicBezTo>
                  <a:pt x="5256175" y="1057755"/>
                  <a:pt x="5597864" y="989418"/>
                  <a:pt x="5870151" y="898890"/>
                </a:cubicBezTo>
                <a:close/>
                <a:moveTo>
                  <a:pt x="5504425" y="848067"/>
                </a:moveTo>
                <a:cubicBezTo>
                  <a:pt x="5313518" y="848319"/>
                  <a:pt x="5144450" y="894555"/>
                  <a:pt x="4968849" y="962318"/>
                </a:cubicBezTo>
                <a:cubicBezTo>
                  <a:pt x="5013986" y="957830"/>
                  <a:pt x="5059460" y="949291"/>
                  <a:pt x="5104039" y="940634"/>
                </a:cubicBezTo>
                <a:cubicBezTo>
                  <a:pt x="5153465" y="930752"/>
                  <a:pt x="5205230" y="920703"/>
                  <a:pt x="5256311" y="916490"/>
                </a:cubicBezTo>
                <a:cubicBezTo>
                  <a:pt x="5297138" y="912849"/>
                  <a:pt x="5338158" y="912871"/>
                  <a:pt x="5377381" y="912671"/>
                </a:cubicBezTo>
                <a:lnTo>
                  <a:pt x="5460148" y="911442"/>
                </a:lnTo>
                <a:cubicBezTo>
                  <a:pt x="5522934" y="908669"/>
                  <a:pt x="5586937" y="899666"/>
                  <a:pt x="5648971" y="891331"/>
                </a:cubicBezTo>
                <a:cubicBezTo>
                  <a:pt x="5712974" y="882328"/>
                  <a:pt x="5779324" y="873155"/>
                  <a:pt x="5844807" y="870718"/>
                </a:cubicBezTo>
                <a:lnTo>
                  <a:pt x="5862975" y="869756"/>
                </a:lnTo>
                <a:cubicBezTo>
                  <a:pt x="5882405" y="869405"/>
                  <a:pt x="5902011" y="868171"/>
                  <a:pt x="5920887" y="865929"/>
                </a:cubicBezTo>
                <a:cubicBezTo>
                  <a:pt x="5782825" y="855356"/>
                  <a:pt x="5643867" y="846954"/>
                  <a:pt x="5504425" y="848067"/>
                </a:cubicBezTo>
                <a:close/>
                <a:moveTo>
                  <a:pt x="3607114" y="467441"/>
                </a:moveTo>
                <a:cubicBezTo>
                  <a:pt x="3528124" y="599478"/>
                  <a:pt x="3410482" y="705343"/>
                  <a:pt x="3296242" y="807991"/>
                </a:cubicBezTo>
                <a:cubicBezTo>
                  <a:pt x="3255418" y="844446"/>
                  <a:pt x="3213877" y="882186"/>
                  <a:pt x="3174674" y="919759"/>
                </a:cubicBezTo>
                <a:cubicBezTo>
                  <a:pt x="3129209" y="963390"/>
                  <a:pt x="3085915" y="1010032"/>
                  <a:pt x="3042978" y="1054894"/>
                </a:cubicBezTo>
                <a:lnTo>
                  <a:pt x="2968914" y="1133756"/>
                </a:lnTo>
                <a:cubicBezTo>
                  <a:pt x="3001355" y="1109480"/>
                  <a:pt x="3045966" y="1074853"/>
                  <a:pt x="3103823" y="1026814"/>
                </a:cubicBezTo>
                <a:cubicBezTo>
                  <a:pt x="3260201" y="897449"/>
                  <a:pt x="3521192" y="681569"/>
                  <a:pt x="3607114" y="467441"/>
                </a:cubicBezTo>
                <a:close/>
                <a:moveTo>
                  <a:pt x="3744487" y="383136"/>
                </a:moveTo>
                <a:cubicBezTo>
                  <a:pt x="3789590" y="603780"/>
                  <a:pt x="3850997" y="811848"/>
                  <a:pt x="3970213" y="995559"/>
                </a:cubicBezTo>
                <a:cubicBezTo>
                  <a:pt x="3927384" y="796159"/>
                  <a:pt x="3865366" y="574806"/>
                  <a:pt x="3744487" y="383136"/>
                </a:cubicBezTo>
                <a:close/>
                <a:moveTo>
                  <a:pt x="3624562" y="367041"/>
                </a:moveTo>
                <a:cubicBezTo>
                  <a:pt x="3578160" y="403736"/>
                  <a:pt x="3532667" y="442805"/>
                  <a:pt x="3489712" y="485386"/>
                </a:cubicBezTo>
                <a:cubicBezTo>
                  <a:pt x="3380716" y="591858"/>
                  <a:pt x="3284219" y="714458"/>
                  <a:pt x="3182994" y="828265"/>
                </a:cubicBezTo>
                <a:cubicBezTo>
                  <a:pt x="3100902" y="919812"/>
                  <a:pt x="2899469" y="1135252"/>
                  <a:pt x="2892114" y="1172635"/>
                </a:cubicBezTo>
                <a:lnTo>
                  <a:pt x="3021459" y="1035385"/>
                </a:lnTo>
                <a:cubicBezTo>
                  <a:pt x="3064036" y="990026"/>
                  <a:pt x="3108229" y="943501"/>
                  <a:pt x="3153873" y="898971"/>
                </a:cubicBezTo>
                <a:cubicBezTo>
                  <a:pt x="3193783" y="860125"/>
                  <a:pt x="3235680" y="822883"/>
                  <a:pt x="3276511" y="786423"/>
                </a:cubicBezTo>
                <a:cubicBezTo>
                  <a:pt x="3390214" y="684175"/>
                  <a:pt x="3507852" y="578306"/>
                  <a:pt x="3584154" y="448218"/>
                </a:cubicBezTo>
                <a:cubicBezTo>
                  <a:pt x="3599491" y="421848"/>
                  <a:pt x="3612660" y="394752"/>
                  <a:pt x="3624562" y="367041"/>
                </a:cubicBezTo>
                <a:close/>
                <a:moveTo>
                  <a:pt x="3766672" y="359429"/>
                </a:moveTo>
                <a:cubicBezTo>
                  <a:pt x="3888797" y="549425"/>
                  <a:pt x="3952247" y="768223"/>
                  <a:pt x="3996338" y="968237"/>
                </a:cubicBezTo>
                <a:cubicBezTo>
                  <a:pt x="3973140" y="739339"/>
                  <a:pt x="3922473" y="455576"/>
                  <a:pt x="3766672" y="359429"/>
                </a:cubicBezTo>
                <a:close/>
                <a:moveTo>
                  <a:pt x="5805386" y="239240"/>
                </a:moveTo>
                <a:cubicBezTo>
                  <a:pt x="5783116" y="246988"/>
                  <a:pt x="5760847" y="254734"/>
                  <a:pt x="5736947" y="261367"/>
                </a:cubicBezTo>
                <a:cubicBezTo>
                  <a:pt x="5638133" y="287976"/>
                  <a:pt x="5538513" y="299897"/>
                  <a:pt x="5427012" y="311272"/>
                </a:cubicBezTo>
                <a:cubicBezTo>
                  <a:pt x="5345554" y="319953"/>
                  <a:pt x="5243942" y="330268"/>
                  <a:pt x="5147818" y="322112"/>
                </a:cubicBezTo>
                <a:cubicBezTo>
                  <a:pt x="5118835" y="319462"/>
                  <a:pt x="5090027" y="315925"/>
                  <a:pt x="5060854" y="311882"/>
                </a:cubicBezTo>
                <a:cubicBezTo>
                  <a:pt x="5021780" y="306636"/>
                  <a:pt x="4983964" y="301993"/>
                  <a:pt x="4945989" y="300516"/>
                </a:cubicBezTo>
                <a:cubicBezTo>
                  <a:pt x="5093776" y="343728"/>
                  <a:pt x="5255799" y="359063"/>
                  <a:pt x="5410479" y="348434"/>
                </a:cubicBezTo>
                <a:cubicBezTo>
                  <a:pt x="5535307" y="339607"/>
                  <a:pt x="5683741" y="304513"/>
                  <a:pt x="5805386" y="239240"/>
                </a:cubicBezTo>
                <a:close/>
                <a:moveTo>
                  <a:pt x="5905192" y="163079"/>
                </a:moveTo>
                <a:cubicBezTo>
                  <a:pt x="5892074" y="166484"/>
                  <a:pt x="5879136" y="168997"/>
                  <a:pt x="5865655" y="171901"/>
                </a:cubicBezTo>
                <a:cubicBezTo>
                  <a:pt x="5671371" y="212758"/>
                  <a:pt x="5464843" y="252569"/>
                  <a:pt x="5259740" y="257013"/>
                </a:cubicBezTo>
                <a:lnTo>
                  <a:pt x="5208466" y="257550"/>
                </a:lnTo>
                <a:cubicBezTo>
                  <a:pt x="5132177" y="258666"/>
                  <a:pt x="5054091" y="259560"/>
                  <a:pt x="4980204" y="271903"/>
                </a:cubicBezTo>
                <a:cubicBezTo>
                  <a:pt x="5009725" y="274165"/>
                  <a:pt x="5038894" y="278201"/>
                  <a:pt x="5068068" y="282244"/>
                </a:cubicBezTo>
                <a:cubicBezTo>
                  <a:pt x="5096338" y="286164"/>
                  <a:pt x="5124608" y="290090"/>
                  <a:pt x="5153231" y="292240"/>
                </a:cubicBezTo>
                <a:cubicBezTo>
                  <a:pt x="5246661" y="300067"/>
                  <a:pt x="5346469" y="289533"/>
                  <a:pt x="5426491" y="281128"/>
                </a:cubicBezTo>
                <a:cubicBezTo>
                  <a:pt x="5536189" y="269536"/>
                  <a:pt x="5634727" y="258390"/>
                  <a:pt x="5731212" y="231951"/>
                </a:cubicBezTo>
                <a:cubicBezTo>
                  <a:pt x="5794995" y="214721"/>
                  <a:pt x="5853525" y="191373"/>
                  <a:pt x="5905192" y="163079"/>
                </a:cubicBezTo>
                <a:close/>
                <a:moveTo>
                  <a:pt x="5944437" y="113829"/>
                </a:moveTo>
                <a:cubicBezTo>
                  <a:pt x="5917256" y="119186"/>
                  <a:pt x="5863594" y="140199"/>
                  <a:pt x="5825032" y="146405"/>
                </a:cubicBezTo>
                <a:cubicBezTo>
                  <a:pt x="5539893" y="189777"/>
                  <a:pt x="5237140" y="170377"/>
                  <a:pt x="4955599" y="247008"/>
                </a:cubicBezTo>
                <a:cubicBezTo>
                  <a:pt x="5038637" y="230314"/>
                  <a:pt x="5125543" y="229138"/>
                  <a:pt x="5210104" y="228123"/>
                </a:cubicBezTo>
                <a:lnTo>
                  <a:pt x="5261015" y="227087"/>
                </a:lnTo>
                <a:cubicBezTo>
                  <a:pt x="5463242" y="223204"/>
                  <a:pt x="5667966" y="183171"/>
                  <a:pt x="5861181" y="143093"/>
                </a:cubicBezTo>
                <a:cubicBezTo>
                  <a:pt x="5895331" y="135893"/>
                  <a:pt x="5928215" y="128080"/>
                  <a:pt x="5961252" y="114820"/>
                </a:cubicBezTo>
                <a:cubicBezTo>
                  <a:pt x="5959615" y="111998"/>
                  <a:pt x="5953497" y="112044"/>
                  <a:pt x="5944437" y="113829"/>
                </a:cubicBezTo>
                <a:close/>
                <a:moveTo>
                  <a:pt x="3882765" y="0"/>
                </a:moveTo>
                <a:lnTo>
                  <a:pt x="3995099" y="0"/>
                </a:lnTo>
                <a:lnTo>
                  <a:pt x="4163818" y="234104"/>
                </a:lnTo>
                <a:cubicBezTo>
                  <a:pt x="4167056" y="234046"/>
                  <a:pt x="4169933" y="233486"/>
                  <a:pt x="4172099" y="234207"/>
                </a:cubicBezTo>
                <a:cubicBezTo>
                  <a:pt x="4370329" y="290447"/>
                  <a:pt x="4575890" y="304753"/>
                  <a:pt x="4784282" y="276561"/>
                </a:cubicBezTo>
                <a:cubicBezTo>
                  <a:pt x="4788943" y="273941"/>
                  <a:pt x="4794689" y="270546"/>
                  <a:pt x="4801687" y="267764"/>
                </a:cubicBezTo>
                <a:cubicBezTo>
                  <a:pt x="5207052" y="98325"/>
                  <a:pt x="5661672" y="149587"/>
                  <a:pt x="6082788" y="64119"/>
                </a:cubicBezTo>
                <a:cubicBezTo>
                  <a:pt x="6097705" y="60940"/>
                  <a:pt x="6122565" y="65809"/>
                  <a:pt x="6099442" y="82568"/>
                </a:cubicBezTo>
                <a:cubicBezTo>
                  <a:pt x="5702970" y="366122"/>
                  <a:pt x="5250177" y="483706"/>
                  <a:pt x="4804137" y="320931"/>
                </a:cubicBezTo>
                <a:cubicBezTo>
                  <a:pt x="4608728" y="353445"/>
                  <a:pt x="4415104" y="351091"/>
                  <a:pt x="4227047" y="313415"/>
                </a:cubicBezTo>
                <a:cubicBezTo>
                  <a:pt x="4265992" y="361495"/>
                  <a:pt x="4305481" y="409180"/>
                  <a:pt x="4346041" y="456086"/>
                </a:cubicBezTo>
                <a:cubicBezTo>
                  <a:pt x="4508645" y="644218"/>
                  <a:pt x="4684629" y="811207"/>
                  <a:pt x="4870967" y="963061"/>
                </a:cubicBezTo>
                <a:cubicBezTo>
                  <a:pt x="4877428" y="960662"/>
                  <a:pt x="4883360" y="958653"/>
                  <a:pt x="4889647" y="957147"/>
                </a:cubicBezTo>
                <a:cubicBezTo>
                  <a:pt x="5063790" y="885104"/>
                  <a:pt x="5235998" y="820573"/>
                  <a:pt x="5422504" y="805191"/>
                </a:cubicBezTo>
                <a:cubicBezTo>
                  <a:pt x="5643719" y="786779"/>
                  <a:pt x="5869113" y="808075"/>
                  <a:pt x="6087656" y="826703"/>
                </a:cubicBezTo>
                <a:cubicBezTo>
                  <a:pt x="6118977" y="829180"/>
                  <a:pt x="6064821" y="863092"/>
                  <a:pt x="6058717" y="865992"/>
                </a:cubicBezTo>
                <a:cubicBezTo>
                  <a:pt x="5757093" y="988464"/>
                  <a:pt x="5312094" y="1115658"/>
                  <a:pt x="4974153" y="1045456"/>
                </a:cubicBezTo>
                <a:cubicBezTo>
                  <a:pt x="5180499" y="1203411"/>
                  <a:pt x="5398986" y="1344171"/>
                  <a:pt x="5627835" y="1472077"/>
                </a:cubicBezTo>
                <a:cubicBezTo>
                  <a:pt x="5628372" y="1471688"/>
                  <a:pt x="5629279" y="1471800"/>
                  <a:pt x="5629817" y="1471412"/>
                </a:cubicBezTo>
                <a:cubicBezTo>
                  <a:pt x="5631249" y="1471132"/>
                  <a:pt x="5633225" y="1470462"/>
                  <a:pt x="5634124" y="1470572"/>
                </a:cubicBezTo>
                <a:cubicBezTo>
                  <a:pt x="5647257" y="1469448"/>
                  <a:pt x="5751167" y="1386498"/>
                  <a:pt x="5755832" y="1383886"/>
                </a:cubicBezTo>
                <a:cubicBezTo>
                  <a:pt x="5837996" y="1338827"/>
                  <a:pt x="5925989" y="1306339"/>
                  <a:pt x="6014186" y="1279799"/>
                </a:cubicBezTo>
                <a:cubicBezTo>
                  <a:pt x="6310230" y="1190367"/>
                  <a:pt x="6608567" y="1157268"/>
                  <a:pt x="6901619" y="1047874"/>
                </a:cubicBezTo>
                <a:cubicBezTo>
                  <a:pt x="6921553" y="1040293"/>
                  <a:pt x="6976591" y="1037028"/>
                  <a:pt x="6931566" y="1062034"/>
                </a:cubicBezTo>
                <a:cubicBezTo>
                  <a:pt x="6610108" y="1243134"/>
                  <a:pt x="6183662" y="1573592"/>
                  <a:pt x="5790982" y="1561380"/>
                </a:cubicBezTo>
                <a:cubicBezTo>
                  <a:pt x="5920545" y="1629240"/>
                  <a:pt x="6053507" y="1693876"/>
                  <a:pt x="6188971" y="1755168"/>
                </a:cubicBezTo>
                <a:cubicBezTo>
                  <a:pt x="6193458" y="1753446"/>
                  <a:pt x="6198307" y="1752214"/>
                  <a:pt x="6202446" y="1752268"/>
                </a:cubicBezTo>
                <a:cubicBezTo>
                  <a:pt x="6504288" y="1570118"/>
                  <a:pt x="6833930" y="1471594"/>
                  <a:pt x="7179560" y="1467551"/>
                </a:cubicBezTo>
                <a:cubicBezTo>
                  <a:pt x="7221126" y="1467186"/>
                  <a:pt x="7172003" y="1501258"/>
                  <a:pt x="7158730" y="1507835"/>
                </a:cubicBezTo>
                <a:cubicBezTo>
                  <a:pt x="6888412" y="1630502"/>
                  <a:pt x="6618589" y="1809287"/>
                  <a:pt x="6326959" y="1817686"/>
                </a:cubicBezTo>
                <a:lnTo>
                  <a:pt x="6537433" y="1907790"/>
                </a:lnTo>
                <a:cubicBezTo>
                  <a:pt x="6542473" y="1907949"/>
                  <a:pt x="6546435" y="1908891"/>
                  <a:pt x="6550221" y="1910729"/>
                </a:cubicBezTo>
                <a:cubicBezTo>
                  <a:pt x="6742694" y="1932993"/>
                  <a:pt x="6849771" y="2068278"/>
                  <a:pt x="6964438" y="2209505"/>
                </a:cubicBezTo>
                <a:cubicBezTo>
                  <a:pt x="7113162" y="2393201"/>
                  <a:pt x="7266286" y="2592015"/>
                  <a:pt x="7367862" y="2806833"/>
                </a:cubicBezTo>
                <a:cubicBezTo>
                  <a:pt x="7371456" y="2814338"/>
                  <a:pt x="7369522" y="2821080"/>
                  <a:pt x="7364329" y="2826907"/>
                </a:cubicBezTo>
                <a:cubicBezTo>
                  <a:pt x="7348741" y="2844389"/>
                  <a:pt x="7303788" y="2853651"/>
                  <a:pt x="7290545" y="2850663"/>
                </a:cubicBezTo>
                <a:cubicBezTo>
                  <a:pt x="6859896" y="2738539"/>
                  <a:pt x="6609607" y="2342306"/>
                  <a:pt x="6472036" y="1959003"/>
                </a:cubicBezTo>
                <a:cubicBezTo>
                  <a:pt x="6239391" y="1862081"/>
                  <a:pt x="6011946" y="1759868"/>
                  <a:pt x="5792897" y="1647747"/>
                </a:cubicBezTo>
                <a:cubicBezTo>
                  <a:pt x="5817125" y="1702679"/>
                  <a:pt x="5838127" y="1759942"/>
                  <a:pt x="5842751" y="1816112"/>
                </a:cubicBezTo>
                <a:cubicBezTo>
                  <a:pt x="5844184" y="1815832"/>
                  <a:pt x="5846161" y="1815162"/>
                  <a:pt x="5847424" y="1815776"/>
                </a:cubicBezTo>
                <a:cubicBezTo>
                  <a:pt x="6140442" y="1830791"/>
                  <a:pt x="6291873" y="2115536"/>
                  <a:pt x="6399821" y="2344799"/>
                </a:cubicBezTo>
                <a:cubicBezTo>
                  <a:pt x="6413837" y="2374329"/>
                  <a:pt x="6342916" y="2402075"/>
                  <a:pt x="6323232" y="2389634"/>
                </a:cubicBezTo>
                <a:cubicBezTo>
                  <a:pt x="6177906" y="2301146"/>
                  <a:pt x="6052833" y="2198747"/>
                  <a:pt x="5942958" y="2077708"/>
                </a:cubicBezTo>
                <a:cubicBezTo>
                  <a:pt x="5949243" y="2174636"/>
                  <a:pt x="5937179" y="2273417"/>
                  <a:pt x="5921559" y="2378596"/>
                </a:cubicBezTo>
                <a:cubicBezTo>
                  <a:pt x="5888539" y="2593290"/>
                  <a:pt x="5878937" y="2813146"/>
                  <a:pt x="5817651" y="3023919"/>
                </a:cubicBezTo>
                <a:cubicBezTo>
                  <a:pt x="5810408" y="3049005"/>
                  <a:pt x="5741174" y="3089270"/>
                  <a:pt x="5729634" y="3051849"/>
                </a:cubicBezTo>
                <a:cubicBezTo>
                  <a:pt x="5657096" y="2815984"/>
                  <a:pt x="5581632" y="2571559"/>
                  <a:pt x="5611018" y="2316769"/>
                </a:cubicBezTo>
                <a:cubicBezTo>
                  <a:pt x="5622715" y="2217484"/>
                  <a:pt x="5656813" y="2135538"/>
                  <a:pt x="5687608" y="2039972"/>
                </a:cubicBezTo>
                <a:cubicBezTo>
                  <a:pt x="5744741" y="1859679"/>
                  <a:pt x="5733310" y="1742061"/>
                  <a:pt x="5657554" y="1576445"/>
                </a:cubicBezTo>
                <a:cubicBezTo>
                  <a:pt x="5483232" y="1483028"/>
                  <a:pt x="5313009" y="1382833"/>
                  <a:pt x="5150475" y="1274012"/>
                </a:cubicBezTo>
                <a:cubicBezTo>
                  <a:pt x="5326569" y="1559959"/>
                  <a:pt x="5457991" y="1838600"/>
                  <a:pt x="5349142" y="2204405"/>
                </a:cubicBezTo>
                <a:cubicBezTo>
                  <a:pt x="5342604" y="2225928"/>
                  <a:pt x="5273881" y="2261245"/>
                  <a:pt x="5262214" y="2233836"/>
                </a:cubicBezTo>
                <a:cubicBezTo>
                  <a:pt x="5160759" y="2006724"/>
                  <a:pt x="5064863" y="1777114"/>
                  <a:pt x="4981539" y="1542201"/>
                </a:cubicBezTo>
                <a:cubicBezTo>
                  <a:pt x="4932755" y="1405876"/>
                  <a:pt x="4893729" y="1278486"/>
                  <a:pt x="4958461" y="1136957"/>
                </a:cubicBezTo>
                <a:cubicBezTo>
                  <a:pt x="4854219" y="1059900"/>
                  <a:pt x="4753195" y="978221"/>
                  <a:pt x="4655015" y="891426"/>
                </a:cubicBezTo>
                <a:cubicBezTo>
                  <a:pt x="4700834" y="1342763"/>
                  <a:pt x="4530476" y="1779853"/>
                  <a:pt x="4348002" y="2205895"/>
                </a:cubicBezTo>
                <a:cubicBezTo>
                  <a:pt x="4337873" y="2229260"/>
                  <a:pt x="4261560" y="2258626"/>
                  <a:pt x="4262250" y="2219972"/>
                </a:cubicBezTo>
                <a:cubicBezTo>
                  <a:pt x="4268663" y="1744520"/>
                  <a:pt x="4175629" y="1214471"/>
                  <a:pt x="4550611" y="817540"/>
                </a:cubicBezTo>
                <a:cubicBezTo>
                  <a:pt x="4554014" y="814312"/>
                  <a:pt x="4558850" y="810804"/>
                  <a:pt x="4564418" y="808293"/>
                </a:cubicBezTo>
                <a:cubicBezTo>
                  <a:pt x="4461330" y="711325"/>
                  <a:pt x="4361455" y="609738"/>
                  <a:pt x="4266388" y="500083"/>
                </a:cubicBezTo>
                <a:cubicBezTo>
                  <a:pt x="4185451" y="406519"/>
                  <a:pt x="4107556" y="310364"/>
                  <a:pt x="4032842" y="211809"/>
                </a:cubicBezTo>
                <a:lnTo>
                  <a:pt x="3882765" y="0"/>
                </a:lnTo>
                <a:close/>
                <a:moveTo>
                  <a:pt x="3721337" y="0"/>
                </a:moveTo>
                <a:lnTo>
                  <a:pt x="3797544" y="0"/>
                </a:lnTo>
                <a:lnTo>
                  <a:pt x="3775734" y="95131"/>
                </a:lnTo>
                <a:cubicBezTo>
                  <a:pt x="3762598" y="156923"/>
                  <a:pt x="3748081" y="217234"/>
                  <a:pt x="3724807" y="272257"/>
                </a:cubicBezTo>
                <a:cubicBezTo>
                  <a:pt x="3725550" y="275539"/>
                  <a:pt x="3726109" y="279707"/>
                  <a:pt x="3726844" y="282988"/>
                </a:cubicBezTo>
                <a:cubicBezTo>
                  <a:pt x="3732776" y="280979"/>
                  <a:pt x="3739065" y="279475"/>
                  <a:pt x="3742664" y="279918"/>
                </a:cubicBezTo>
                <a:cubicBezTo>
                  <a:pt x="4076263" y="313585"/>
                  <a:pt x="4081377" y="922622"/>
                  <a:pt x="4103910" y="1161917"/>
                </a:cubicBezTo>
                <a:cubicBezTo>
                  <a:pt x="4106010" y="1184045"/>
                  <a:pt x="4034389" y="1215360"/>
                  <a:pt x="4020269" y="1200406"/>
                </a:cubicBezTo>
                <a:cubicBezTo>
                  <a:pt x="3826459" y="997506"/>
                  <a:pt x="3735339" y="752983"/>
                  <a:pt x="3674882" y="488524"/>
                </a:cubicBezTo>
                <a:cubicBezTo>
                  <a:pt x="3559684" y="713184"/>
                  <a:pt x="3278706" y="925237"/>
                  <a:pt x="3132682" y="1072284"/>
                </a:cubicBezTo>
                <a:cubicBezTo>
                  <a:pt x="3002939" y="1202191"/>
                  <a:pt x="2899935" y="1287527"/>
                  <a:pt x="2716346" y="1276376"/>
                </a:cubicBezTo>
                <a:cubicBezTo>
                  <a:pt x="2700863" y="1275390"/>
                  <a:pt x="2710506" y="1261536"/>
                  <a:pt x="2716772" y="1255462"/>
                </a:cubicBezTo>
                <a:cubicBezTo>
                  <a:pt x="2980750" y="993927"/>
                  <a:pt x="3207119" y="698608"/>
                  <a:pt x="3471096" y="437072"/>
                </a:cubicBezTo>
                <a:cubicBezTo>
                  <a:pt x="3516376" y="392044"/>
                  <a:pt x="3602281" y="339698"/>
                  <a:pt x="3639057" y="286334"/>
                </a:cubicBezTo>
                <a:cubicBezTo>
                  <a:pt x="3639591" y="285947"/>
                  <a:pt x="3639767" y="285058"/>
                  <a:pt x="3640309" y="284664"/>
                </a:cubicBezTo>
                <a:cubicBezTo>
                  <a:pt x="3642272" y="281720"/>
                  <a:pt x="3644597" y="279273"/>
                  <a:pt x="3646022" y="276711"/>
                </a:cubicBezTo>
                <a:cubicBezTo>
                  <a:pt x="3677659" y="221350"/>
                  <a:pt x="3693078" y="144742"/>
                  <a:pt x="3707943" y="65958"/>
                </a:cubicBezTo>
                <a:lnTo>
                  <a:pt x="3721337" y="0"/>
                </a:lnTo>
                <a:close/>
                <a:moveTo>
                  <a:pt x="2867960" y="0"/>
                </a:moveTo>
                <a:lnTo>
                  <a:pt x="2926351" y="0"/>
                </a:lnTo>
                <a:lnTo>
                  <a:pt x="2902823" y="262929"/>
                </a:lnTo>
                <a:cubicBezTo>
                  <a:pt x="2913215" y="221824"/>
                  <a:pt x="2926844" y="180662"/>
                  <a:pt x="2940663" y="140884"/>
                </a:cubicBezTo>
                <a:lnTo>
                  <a:pt x="2947039" y="122524"/>
                </a:lnTo>
                <a:lnTo>
                  <a:pt x="2984316" y="0"/>
                </a:lnTo>
                <a:lnTo>
                  <a:pt x="3016114" y="0"/>
                </a:lnTo>
                <a:lnTo>
                  <a:pt x="2979949" y="119274"/>
                </a:lnTo>
                <a:lnTo>
                  <a:pt x="3023879" y="0"/>
                </a:lnTo>
                <a:lnTo>
                  <a:pt x="3105400" y="0"/>
                </a:lnTo>
                <a:lnTo>
                  <a:pt x="3094669" y="30308"/>
                </a:lnTo>
                <a:cubicBezTo>
                  <a:pt x="3037894" y="178003"/>
                  <a:pt x="2973232" y="323305"/>
                  <a:pt x="2901945" y="466538"/>
                </a:cubicBezTo>
                <a:cubicBezTo>
                  <a:pt x="2895180" y="479835"/>
                  <a:pt x="2815686" y="518381"/>
                  <a:pt x="2815209" y="497361"/>
                </a:cubicBezTo>
                <a:cubicBezTo>
                  <a:pt x="2812746" y="375148"/>
                  <a:pt x="2825702" y="251298"/>
                  <a:pt x="2844845" y="127638"/>
                </a:cubicBezTo>
                <a:lnTo>
                  <a:pt x="2867960" y="0"/>
                </a:lnTo>
                <a:close/>
                <a:moveTo>
                  <a:pt x="1057230" y="0"/>
                </a:moveTo>
                <a:lnTo>
                  <a:pt x="1111003" y="0"/>
                </a:lnTo>
                <a:lnTo>
                  <a:pt x="1125553" y="52588"/>
                </a:lnTo>
                <a:cubicBezTo>
                  <a:pt x="1174409" y="196547"/>
                  <a:pt x="1244674" y="336170"/>
                  <a:pt x="1304276" y="476275"/>
                </a:cubicBezTo>
                <a:cubicBezTo>
                  <a:pt x="1351896" y="589579"/>
                  <a:pt x="1459984" y="863646"/>
                  <a:pt x="1492066" y="886333"/>
                </a:cubicBezTo>
                <a:lnTo>
                  <a:pt x="1423698" y="710817"/>
                </a:lnTo>
                <a:cubicBezTo>
                  <a:pt x="1401022" y="652964"/>
                  <a:pt x="1378015" y="593152"/>
                  <a:pt x="1357609" y="532892"/>
                </a:cubicBezTo>
                <a:cubicBezTo>
                  <a:pt x="1339853" y="480241"/>
                  <a:pt x="1324587" y="426487"/>
                  <a:pt x="1309550" y="374031"/>
                </a:cubicBezTo>
                <a:cubicBezTo>
                  <a:pt x="1277632" y="264242"/>
                  <a:pt x="1244842" y="151584"/>
                  <a:pt x="1193673" y="49533"/>
                </a:cubicBezTo>
                <a:lnTo>
                  <a:pt x="1164391" y="0"/>
                </a:lnTo>
                <a:lnTo>
                  <a:pt x="1200666" y="0"/>
                </a:lnTo>
                <a:lnTo>
                  <a:pt x="1223408" y="38996"/>
                </a:lnTo>
                <a:cubicBezTo>
                  <a:pt x="1274817" y="142454"/>
                  <a:pt x="1307626" y="255236"/>
                  <a:pt x="1339635" y="365517"/>
                </a:cubicBezTo>
                <a:cubicBezTo>
                  <a:pt x="1354670" y="417965"/>
                  <a:pt x="1370587" y="471608"/>
                  <a:pt x="1387469" y="523079"/>
                </a:cubicBezTo>
                <a:cubicBezTo>
                  <a:pt x="1407105" y="582792"/>
                  <a:pt x="1430659" y="641842"/>
                  <a:pt x="1452685" y="699806"/>
                </a:cubicBezTo>
                <a:lnTo>
                  <a:pt x="1492092" y="800424"/>
                </a:lnTo>
                <a:cubicBezTo>
                  <a:pt x="1484618" y="760762"/>
                  <a:pt x="1473155" y="705686"/>
                  <a:pt x="1455302" y="632913"/>
                </a:cubicBezTo>
                <a:cubicBezTo>
                  <a:pt x="1413478" y="460985"/>
                  <a:pt x="1347194" y="188426"/>
                  <a:pt x="1222336" y="9480"/>
                </a:cubicBezTo>
                <a:lnTo>
                  <a:pt x="1214634" y="0"/>
                </a:lnTo>
                <a:lnTo>
                  <a:pt x="1289827" y="0"/>
                </a:lnTo>
                <a:lnTo>
                  <a:pt x="1321076" y="59722"/>
                </a:lnTo>
                <a:cubicBezTo>
                  <a:pt x="1409905" y="250193"/>
                  <a:pt x="1460341" y="480374"/>
                  <a:pt x="1512579" y="626441"/>
                </a:cubicBezTo>
                <a:cubicBezTo>
                  <a:pt x="1573756" y="799163"/>
                  <a:pt x="1605359" y="928641"/>
                  <a:pt x="1506076" y="1089289"/>
                </a:cubicBezTo>
                <a:cubicBezTo>
                  <a:pt x="1497659" y="1102817"/>
                  <a:pt x="1489109" y="1088176"/>
                  <a:pt x="1486346" y="1079919"/>
                </a:cubicBezTo>
                <a:cubicBezTo>
                  <a:pt x="1364522" y="729689"/>
                  <a:pt x="1192335" y="398839"/>
                  <a:pt x="1070511" y="48609"/>
                </a:cubicBezTo>
                <a:lnTo>
                  <a:pt x="1057230" y="0"/>
                </a:lnTo>
                <a:close/>
                <a:moveTo>
                  <a:pt x="43151" y="0"/>
                </a:moveTo>
                <a:lnTo>
                  <a:pt x="95283" y="0"/>
                </a:lnTo>
                <a:lnTo>
                  <a:pt x="300708" y="154571"/>
                </a:lnTo>
                <a:cubicBezTo>
                  <a:pt x="379729" y="218614"/>
                  <a:pt x="456466" y="285481"/>
                  <a:pt x="530414" y="354673"/>
                </a:cubicBezTo>
                <a:cubicBezTo>
                  <a:pt x="466701" y="288424"/>
                  <a:pt x="401285" y="223977"/>
                  <a:pt x="333785" y="161564"/>
                </a:cubicBezTo>
                <a:lnTo>
                  <a:pt x="147005" y="0"/>
                </a:lnTo>
                <a:lnTo>
                  <a:pt x="272509" y="0"/>
                </a:lnTo>
                <a:lnTo>
                  <a:pt x="326276" y="45847"/>
                </a:lnTo>
                <a:cubicBezTo>
                  <a:pt x="505803" y="208268"/>
                  <a:pt x="670600" y="385490"/>
                  <a:pt x="823759" y="574145"/>
                </a:cubicBezTo>
                <a:cubicBezTo>
                  <a:pt x="833168" y="585952"/>
                  <a:pt x="831522" y="674146"/>
                  <a:pt x="811254" y="665546"/>
                </a:cubicBezTo>
                <a:cubicBezTo>
                  <a:pt x="575890" y="564984"/>
                  <a:pt x="364063" y="406029"/>
                  <a:pt x="154042" y="261522"/>
                </a:cubicBezTo>
                <a:cubicBezTo>
                  <a:pt x="104946" y="227663"/>
                  <a:pt x="58037" y="193597"/>
                  <a:pt x="13550" y="158423"/>
                </a:cubicBezTo>
                <a:lnTo>
                  <a:pt x="0" y="146618"/>
                </a:lnTo>
                <a:lnTo>
                  <a:pt x="0" y="59161"/>
                </a:lnTo>
                <a:lnTo>
                  <a:pt x="45427" y="101078"/>
                </a:lnTo>
                <a:cubicBezTo>
                  <a:pt x="223783" y="254949"/>
                  <a:pt x="433006" y="385896"/>
                  <a:pt x="630103" y="485885"/>
                </a:cubicBezTo>
                <a:cubicBezTo>
                  <a:pt x="595938" y="458865"/>
                  <a:pt x="563284" y="428899"/>
                  <a:pt x="532040" y="399359"/>
                </a:cubicBezTo>
                <a:lnTo>
                  <a:pt x="517618" y="385726"/>
                </a:lnTo>
                <a:cubicBezTo>
                  <a:pt x="442853" y="315667"/>
                  <a:pt x="365106" y="247799"/>
                  <a:pt x="285074" y="182755"/>
                </a:cubicBezTo>
                <a:lnTo>
                  <a:pt x="43151" y="0"/>
                </a:lnTo>
                <a:close/>
              </a:path>
            </a:pathLst>
          </a:cu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sp useBgFill="1">
        <p:nvSpPr>
          <p:cNvPr id="139280" name="Rectangle 139279">
            <a:extLst>
              <a:ext uri="{FF2B5EF4-FFF2-40B4-BE49-F238E27FC236}">
                <a16:creationId xmlns:a16="http://schemas.microsoft.com/office/drawing/2014/main" id="{ED888B23-07FA-482A-96DF-47E31AF1A60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57200" y="990600"/>
            <a:ext cx="11277600" cy="4876800"/>
          </a:xfrm>
          <a:prstGeom prst="rect">
            <a:avLst/>
          </a:prstGeom>
          <a:ln w="12700" cap="flat" cmpd="sng" algn="ctr">
            <a:noFill/>
            <a:prstDash val="solid"/>
            <a:miter lim="800000"/>
          </a:ln>
          <a:effectLst>
            <a:outerShdw blurRad="317500" algn="ctr" rotWithShape="0">
              <a:schemeClr val="tx1">
                <a:alpha val="2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sp>
        <p:nvSpPr>
          <p:cNvPr id="139267" name="Rectangle 3">
            <a:extLst>
              <a:ext uri="{FF2B5EF4-FFF2-40B4-BE49-F238E27FC236}">
                <a16:creationId xmlns:a16="http://schemas.microsoft.com/office/drawing/2014/main" id="{A89ABFD4-E4CE-0F2B-5126-6BF58BF29320}"/>
              </a:ext>
            </a:extLst>
          </p:cNvPr>
          <p:cNvSpPr>
            <a:spLocks noGrp="1" noChangeArrowheads="1"/>
          </p:cNvSpPr>
          <p:nvPr>
            <p:ph type="body" sz="half" idx="1"/>
          </p:nvPr>
        </p:nvSpPr>
        <p:spPr>
          <a:xfrm>
            <a:off x="457200" y="1650998"/>
            <a:ext cx="10934699" cy="1117601"/>
          </a:xfrm>
        </p:spPr>
        <p:txBody>
          <a:bodyPr vert="horz" lIns="91440" tIns="45720" rIns="91440" bIns="45720" rtlCol="0">
            <a:normAutofit/>
          </a:bodyPr>
          <a:lstStyle/>
          <a:p>
            <a:pPr marL="0" indent="0" algn="ctr">
              <a:buNone/>
            </a:pPr>
            <a:r>
              <a:rPr lang="en-US" altLang="en-US" sz="2400" dirty="0">
                <a:solidFill>
                  <a:schemeClr val="tx1">
                    <a:alpha val="55000"/>
                  </a:schemeClr>
                </a:solidFill>
                <a:latin typeface="VNI-Souvir" pitchFamily="2" charset="0"/>
              </a:rPr>
              <a:t>2. </a:t>
            </a:r>
            <a:r>
              <a:rPr lang="en-US" altLang="en-US" sz="2400" dirty="0" err="1">
                <a:solidFill>
                  <a:schemeClr val="tx1">
                    <a:alpha val="55000"/>
                  </a:schemeClr>
                </a:solidFill>
                <a:latin typeface="VNI-Souvir" pitchFamily="2" charset="0"/>
              </a:rPr>
              <a:t>Moät</a:t>
            </a:r>
            <a:r>
              <a:rPr lang="en-US" altLang="en-US" sz="2400" dirty="0">
                <a:solidFill>
                  <a:schemeClr val="tx1">
                    <a:alpha val="55000"/>
                  </a:schemeClr>
                </a:solidFill>
                <a:latin typeface="VNI-Souvir" pitchFamily="2" charset="0"/>
              </a:rPr>
              <a:t> </a:t>
            </a:r>
            <a:r>
              <a:rPr lang="en-US" altLang="en-US" sz="2400" dirty="0" err="1">
                <a:solidFill>
                  <a:schemeClr val="tx1">
                    <a:alpha val="55000"/>
                  </a:schemeClr>
                </a:solidFill>
                <a:latin typeface="VNI-Souvir" pitchFamily="2" charset="0"/>
              </a:rPr>
              <a:t>doanh</a:t>
            </a:r>
            <a:r>
              <a:rPr lang="en-US" altLang="en-US" sz="2400" dirty="0">
                <a:solidFill>
                  <a:schemeClr val="tx1">
                    <a:alpha val="55000"/>
                  </a:schemeClr>
                </a:solidFill>
                <a:latin typeface="VNI-Souvir" pitchFamily="2" charset="0"/>
              </a:rPr>
              <a:t> </a:t>
            </a:r>
            <a:r>
              <a:rPr lang="en-US" altLang="en-US" sz="2400" dirty="0" err="1">
                <a:solidFill>
                  <a:schemeClr val="tx1">
                    <a:alpha val="55000"/>
                  </a:schemeClr>
                </a:solidFill>
                <a:latin typeface="VNI-Souvir" pitchFamily="2" charset="0"/>
              </a:rPr>
              <a:t>nghieäp</a:t>
            </a:r>
            <a:r>
              <a:rPr lang="en-US" altLang="en-US" sz="2400" dirty="0">
                <a:solidFill>
                  <a:schemeClr val="tx1">
                    <a:alpha val="55000"/>
                  </a:schemeClr>
                </a:solidFill>
                <a:latin typeface="VNI-Souvir" pitchFamily="2" charset="0"/>
              </a:rPr>
              <a:t> </a:t>
            </a:r>
            <a:r>
              <a:rPr lang="en-US" altLang="en-US" sz="2400" dirty="0" err="1">
                <a:solidFill>
                  <a:schemeClr val="tx1">
                    <a:alpha val="55000"/>
                  </a:schemeClr>
                </a:solidFill>
                <a:latin typeface="VNI-Souvir" pitchFamily="2" charset="0"/>
              </a:rPr>
              <a:t>caïnh</a:t>
            </a:r>
            <a:r>
              <a:rPr lang="en-US" altLang="en-US" sz="2400" dirty="0">
                <a:solidFill>
                  <a:schemeClr val="tx1">
                    <a:alpha val="55000"/>
                  </a:schemeClr>
                </a:solidFill>
                <a:latin typeface="VNI-Souvir" pitchFamily="2" charset="0"/>
              </a:rPr>
              <a:t> </a:t>
            </a:r>
            <a:r>
              <a:rPr lang="en-US" altLang="en-US" sz="2400" dirty="0" err="1">
                <a:solidFill>
                  <a:schemeClr val="tx1">
                    <a:alpha val="55000"/>
                  </a:schemeClr>
                </a:solidFill>
                <a:latin typeface="VNI-Souvir" pitchFamily="2" charset="0"/>
              </a:rPr>
              <a:t>tranh</a:t>
            </a:r>
            <a:r>
              <a:rPr lang="en-US" altLang="en-US" sz="2400" dirty="0">
                <a:solidFill>
                  <a:schemeClr val="tx1">
                    <a:alpha val="55000"/>
                  </a:schemeClr>
                </a:solidFill>
                <a:latin typeface="VNI-Souvir" pitchFamily="2" charset="0"/>
              </a:rPr>
              <a:t> </a:t>
            </a:r>
            <a:r>
              <a:rPr lang="en-US" altLang="en-US" sz="2400" dirty="0" err="1">
                <a:solidFill>
                  <a:schemeClr val="tx1">
                    <a:alpha val="55000"/>
                  </a:schemeClr>
                </a:solidFill>
                <a:latin typeface="VNI-Souvir" pitchFamily="2" charset="0"/>
              </a:rPr>
              <a:t>hoaøn</a:t>
            </a:r>
            <a:r>
              <a:rPr lang="en-US" altLang="en-US" sz="2400" dirty="0">
                <a:solidFill>
                  <a:schemeClr val="tx1">
                    <a:alpha val="55000"/>
                  </a:schemeClr>
                </a:solidFill>
                <a:latin typeface="VNI-Souvir" pitchFamily="2" charset="0"/>
              </a:rPr>
              <a:t> </a:t>
            </a:r>
            <a:r>
              <a:rPr lang="en-US" altLang="en-US" sz="2400" dirty="0" err="1">
                <a:solidFill>
                  <a:schemeClr val="tx1">
                    <a:alpha val="55000"/>
                  </a:schemeClr>
                </a:solidFill>
                <a:latin typeface="VNI-Souvir" pitchFamily="2" charset="0"/>
              </a:rPr>
              <a:t>toaøn</a:t>
            </a:r>
            <a:r>
              <a:rPr lang="en-US" altLang="en-US" sz="2400" dirty="0">
                <a:solidFill>
                  <a:schemeClr val="tx1">
                    <a:alpha val="55000"/>
                  </a:schemeClr>
                </a:solidFill>
                <a:latin typeface="VNI-Souvir" pitchFamily="2" charset="0"/>
              </a:rPr>
              <a:t> </a:t>
            </a:r>
            <a:r>
              <a:rPr lang="en-US" altLang="en-US" sz="2400" dirty="0" err="1">
                <a:solidFill>
                  <a:schemeClr val="tx1">
                    <a:alpha val="55000"/>
                  </a:schemeClr>
                </a:solidFill>
                <a:latin typeface="VNI-Souvir" pitchFamily="2" charset="0"/>
              </a:rPr>
              <a:t>coù</a:t>
            </a:r>
            <a:r>
              <a:rPr lang="en-US" altLang="en-US" sz="2400" dirty="0">
                <a:solidFill>
                  <a:schemeClr val="tx1">
                    <a:alpha val="55000"/>
                  </a:schemeClr>
                </a:solidFill>
                <a:latin typeface="VNI-Souvir" pitchFamily="2" charset="0"/>
              </a:rPr>
              <a:t> </a:t>
            </a:r>
            <a:r>
              <a:rPr lang="en-US" altLang="en-US" sz="2400" dirty="0" err="1">
                <a:solidFill>
                  <a:schemeClr val="tx1">
                    <a:alpha val="55000"/>
                  </a:schemeClr>
                </a:solidFill>
                <a:latin typeface="VNI-Souvir" pitchFamily="2" charset="0"/>
              </a:rPr>
              <a:t>soá</a:t>
            </a:r>
            <a:r>
              <a:rPr lang="en-US" altLang="en-US" sz="2400" dirty="0">
                <a:solidFill>
                  <a:schemeClr val="tx1">
                    <a:alpha val="55000"/>
                  </a:schemeClr>
                </a:solidFill>
                <a:latin typeface="VNI-Souvir" pitchFamily="2" charset="0"/>
              </a:rPr>
              <a:t> </a:t>
            </a:r>
            <a:r>
              <a:rPr lang="en-US" altLang="en-US" sz="2400" dirty="0" err="1">
                <a:solidFill>
                  <a:schemeClr val="tx1">
                    <a:alpha val="55000"/>
                  </a:schemeClr>
                </a:solidFill>
                <a:latin typeface="VNI-Souvir" pitchFamily="2" charset="0"/>
              </a:rPr>
              <a:t>lieäu</a:t>
            </a:r>
            <a:r>
              <a:rPr lang="en-US" altLang="en-US" sz="2400" dirty="0">
                <a:solidFill>
                  <a:schemeClr val="tx1">
                    <a:alpha val="55000"/>
                  </a:schemeClr>
                </a:solidFill>
                <a:latin typeface="VNI-Souvir" pitchFamily="2" charset="0"/>
              </a:rPr>
              <a:t> </a:t>
            </a:r>
            <a:r>
              <a:rPr lang="en-US" altLang="en-US" sz="2400" dirty="0" err="1">
                <a:solidFill>
                  <a:schemeClr val="tx1">
                    <a:alpha val="55000"/>
                  </a:schemeClr>
                </a:solidFill>
                <a:latin typeface="VNI-Souvir" pitchFamily="2" charset="0"/>
              </a:rPr>
              <a:t>veà</a:t>
            </a:r>
            <a:r>
              <a:rPr lang="en-US" altLang="en-US" sz="2400" dirty="0">
                <a:solidFill>
                  <a:schemeClr val="tx1">
                    <a:alpha val="55000"/>
                  </a:schemeClr>
                </a:solidFill>
                <a:latin typeface="VNI-Souvir" pitchFamily="2" charset="0"/>
              </a:rPr>
              <a:t> </a:t>
            </a:r>
            <a:r>
              <a:rPr lang="en-US" altLang="en-US" sz="2400" dirty="0" err="1">
                <a:solidFill>
                  <a:schemeClr val="tx1">
                    <a:alpha val="55000"/>
                  </a:schemeClr>
                </a:solidFill>
                <a:latin typeface="VNI-Souvir" pitchFamily="2" charset="0"/>
              </a:rPr>
              <a:t>toång</a:t>
            </a:r>
            <a:r>
              <a:rPr lang="en-US" altLang="en-US" sz="2400" dirty="0">
                <a:solidFill>
                  <a:schemeClr val="tx1">
                    <a:alpha val="55000"/>
                  </a:schemeClr>
                </a:solidFill>
                <a:latin typeface="VNI-Souvir" pitchFamily="2" charset="0"/>
              </a:rPr>
              <a:t> chi </a:t>
            </a:r>
            <a:r>
              <a:rPr lang="en-US" altLang="en-US" sz="2400" dirty="0" err="1">
                <a:solidFill>
                  <a:schemeClr val="tx1">
                    <a:alpha val="55000"/>
                  </a:schemeClr>
                </a:solidFill>
                <a:latin typeface="VNI-Souvir" pitchFamily="2" charset="0"/>
              </a:rPr>
              <a:t>phí</a:t>
            </a:r>
            <a:r>
              <a:rPr lang="en-US" altLang="en-US" sz="2400" dirty="0">
                <a:solidFill>
                  <a:schemeClr val="tx1">
                    <a:alpha val="55000"/>
                  </a:schemeClr>
                </a:solidFill>
                <a:latin typeface="VNI-Souvir" pitchFamily="2" charset="0"/>
              </a:rPr>
              <a:t> </a:t>
            </a:r>
            <a:r>
              <a:rPr lang="en-US" altLang="en-US" sz="2400" dirty="0" err="1">
                <a:solidFill>
                  <a:schemeClr val="tx1">
                    <a:alpha val="55000"/>
                  </a:schemeClr>
                </a:solidFill>
                <a:latin typeface="VNI-Souvir" pitchFamily="2" charset="0"/>
              </a:rPr>
              <a:t>nhö</a:t>
            </a:r>
            <a:r>
              <a:rPr lang="en-US" altLang="en-US" sz="2400" dirty="0">
                <a:solidFill>
                  <a:schemeClr val="tx1">
                    <a:alpha val="55000"/>
                  </a:schemeClr>
                </a:solidFill>
                <a:latin typeface="VNI-Souvir" pitchFamily="2" charset="0"/>
              </a:rPr>
              <a:t> </a:t>
            </a:r>
            <a:r>
              <a:rPr lang="en-US" altLang="en-US" sz="2400" dirty="0" err="1">
                <a:solidFill>
                  <a:schemeClr val="tx1">
                    <a:alpha val="55000"/>
                  </a:schemeClr>
                </a:solidFill>
                <a:latin typeface="VNI-Souvir" pitchFamily="2" charset="0"/>
              </a:rPr>
              <a:t>sau</a:t>
            </a:r>
            <a:r>
              <a:rPr lang="en-US" altLang="en-US" sz="2400" dirty="0">
                <a:solidFill>
                  <a:schemeClr val="tx1">
                    <a:alpha val="55000"/>
                  </a:schemeClr>
                </a:solidFill>
                <a:latin typeface="VNI-Souvir" pitchFamily="2" charset="0"/>
              </a:rPr>
              <a:t>:</a:t>
            </a:r>
          </a:p>
          <a:p>
            <a:endParaRPr lang="en-US" altLang="en-US" sz="2400" dirty="0">
              <a:solidFill>
                <a:schemeClr val="tx1">
                  <a:alpha val="55000"/>
                </a:schemeClr>
              </a:solidFill>
              <a:latin typeface="VNI-Souvir" pitchFamily="2" charset="0"/>
            </a:endParaRPr>
          </a:p>
          <a:p>
            <a:endParaRPr lang="en-US" altLang="en-US" sz="2400" dirty="0">
              <a:solidFill>
                <a:schemeClr val="tx1">
                  <a:alpha val="55000"/>
                </a:schemeClr>
              </a:solidFill>
              <a:latin typeface="VNI-Souvir" pitchFamily="2" charset="0"/>
            </a:endParaRPr>
          </a:p>
        </p:txBody>
      </p:sp>
      <p:graphicFrame>
        <p:nvGraphicFramePr>
          <p:cNvPr id="83972" name="Group 4">
            <a:extLst>
              <a:ext uri="{FF2B5EF4-FFF2-40B4-BE49-F238E27FC236}">
                <a16:creationId xmlns:a16="http://schemas.microsoft.com/office/drawing/2014/main" id="{435AAC13-5CDE-7F94-4FA9-936CEAEF3516}"/>
              </a:ext>
            </a:extLst>
          </p:cNvPr>
          <p:cNvGraphicFramePr>
            <a:graphicFrameLocks noGrp="1"/>
          </p:cNvGraphicFramePr>
          <p:nvPr>
            <p:ph sz="half" idx="2"/>
            <p:extLst>
              <p:ext uri="{D42A27DB-BD31-4B8C-83A1-F6EECF244321}">
                <p14:modId xmlns:p14="http://schemas.microsoft.com/office/powerpoint/2010/main" val="1044087702"/>
              </p:ext>
            </p:extLst>
          </p:nvPr>
        </p:nvGraphicFramePr>
        <p:xfrm>
          <a:off x="1204117" y="2969219"/>
          <a:ext cx="9440863" cy="1348780"/>
        </p:xfrm>
        <a:graphic>
          <a:graphicData uri="http://schemas.openxmlformats.org/drawingml/2006/table">
            <a:tbl>
              <a:tblPr>
                <a:solidFill>
                  <a:srgbClr val="F2F2F2">
                    <a:alpha val="45098"/>
                  </a:srgbClr>
                </a:solidFill>
              </a:tblPr>
              <a:tblGrid>
                <a:gridCol w="704833">
                  <a:extLst>
                    <a:ext uri="{9D8B030D-6E8A-4147-A177-3AD203B41FA5}">
                      <a16:colId xmlns:a16="http://schemas.microsoft.com/office/drawing/2014/main" val="20000"/>
                    </a:ext>
                  </a:extLst>
                </a:gridCol>
                <a:gridCol w="695978">
                  <a:extLst>
                    <a:ext uri="{9D8B030D-6E8A-4147-A177-3AD203B41FA5}">
                      <a16:colId xmlns:a16="http://schemas.microsoft.com/office/drawing/2014/main" val="20001"/>
                    </a:ext>
                  </a:extLst>
                </a:gridCol>
                <a:gridCol w="695978">
                  <a:extLst>
                    <a:ext uri="{9D8B030D-6E8A-4147-A177-3AD203B41FA5}">
                      <a16:colId xmlns:a16="http://schemas.microsoft.com/office/drawing/2014/main" val="20002"/>
                    </a:ext>
                  </a:extLst>
                </a:gridCol>
                <a:gridCol w="695978">
                  <a:extLst>
                    <a:ext uri="{9D8B030D-6E8A-4147-A177-3AD203B41FA5}">
                      <a16:colId xmlns:a16="http://schemas.microsoft.com/office/drawing/2014/main" val="20003"/>
                    </a:ext>
                  </a:extLst>
                </a:gridCol>
                <a:gridCol w="831012">
                  <a:extLst>
                    <a:ext uri="{9D8B030D-6E8A-4147-A177-3AD203B41FA5}">
                      <a16:colId xmlns:a16="http://schemas.microsoft.com/office/drawing/2014/main" val="20004"/>
                    </a:ext>
                  </a:extLst>
                </a:gridCol>
                <a:gridCol w="831012">
                  <a:extLst>
                    <a:ext uri="{9D8B030D-6E8A-4147-A177-3AD203B41FA5}">
                      <a16:colId xmlns:a16="http://schemas.microsoft.com/office/drawing/2014/main" val="20005"/>
                    </a:ext>
                  </a:extLst>
                </a:gridCol>
                <a:gridCol w="831012">
                  <a:extLst>
                    <a:ext uri="{9D8B030D-6E8A-4147-A177-3AD203B41FA5}">
                      <a16:colId xmlns:a16="http://schemas.microsoft.com/office/drawing/2014/main" val="20006"/>
                    </a:ext>
                  </a:extLst>
                </a:gridCol>
                <a:gridCol w="831012">
                  <a:extLst>
                    <a:ext uri="{9D8B030D-6E8A-4147-A177-3AD203B41FA5}">
                      <a16:colId xmlns:a16="http://schemas.microsoft.com/office/drawing/2014/main" val="20007"/>
                    </a:ext>
                  </a:extLst>
                </a:gridCol>
                <a:gridCol w="831012">
                  <a:extLst>
                    <a:ext uri="{9D8B030D-6E8A-4147-A177-3AD203B41FA5}">
                      <a16:colId xmlns:a16="http://schemas.microsoft.com/office/drawing/2014/main" val="20008"/>
                    </a:ext>
                  </a:extLst>
                </a:gridCol>
                <a:gridCol w="831012">
                  <a:extLst>
                    <a:ext uri="{9D8B030D-6E8A-4147-A177-3AD203B41FA5}">
                      <a16:colId xmlns:a16="http://schemas.microsoft.com/office/drawing/2014/main" val="20009"/>
                    </a:ext>
                  </a:extLst>
                </a:gridCol>
                <a:gridCol w="831012">
                  <a:extLst>
                    <a:ext uri="{9D8B030D-6E8A-4147-A177-3AD203B41FA5}">
                      <a16:colId xmlns:a16="http://schemas.microsoft.com/office/drawing/2014/main" val="20010"/>
                    </a:ext>
                  </a:extLst>
                </a:gridCol>
                <a:gridCol w="831012">
                  <a:extLst>
                    <a:ext uri="{9D8B030D-6E8A-4147-A177-3AD203B41FA5}">
                      <a16:colId xmlns:a16="http://schemas.microsoft.com/office/drawing/2014/main" val="20011"/>
                    </a:ext>
                  </a:extLst>
                </a:gridCol>
              </a:tblGrid>
              <a:tr h="674390">
                <a:tc>
                  <a:txBody>
                    <a:bodyPr/>
                    <a:lstStyle/>
                    <a:p>
                      <a:pPr marL="0" marR="0" lvl="0" indent="0" algn="l" defTabSz="914400" rtl="0" eaLnBrk="1" fontAlgn="base" latinLnBrk="0" hangingPunct="1">
                        <a:lnSpc>
                          <a:spcPct val="100000"/>
                        </a:lnSpc>
                        <a:spcBef>
                          <a:spcPct val="20000"/>
                        </a:spcBef>
                        <a:spcAft>
                          <a:spcPct val="0"/>
                        </a:spcAft>
                        <a:buClr>
                          <a:schemeClr val="accent2"/>
                        </a:buClr>
                        <a:buSzTx/>
                        <a:buFont typeface="Wingdings" pitchFamily="2" charset="2"/>
                        <a:buNone/>
                        <a:tabLst/>
                      </a:pPr>
                      <a:r>
                        <a:rPr kumimoji="0" lang="en-US" sz="2400" b="0" i="0" u="none" strike="noStrike" cap="none" spc="0" normalizeH="0" baseline="0">
                          <a:ln>
                            <a:noFill/>
                          </a:ln>
                          <a:solidFill>
                            <a:schemeClr val="tx1"/>
                          </a:solidFill>
                          <a:effectLst/>
                          <a:latin typeface="Verdana" pitchFamily="34" charset="0"/>
                        </a:rPr>
                        <a:t>Q</a:t>
                      </a:r>
                    </a:p>
                  </a:txBody>
                  <a:tcPr marL="76157" marR="76157" marT="76157" marB="38079" horzOverflow="overflow">
                    <a:lnL w="12700" cmpd="sng">
                      <a:noFill/>
                      <a:prstDash val="solid"/>
                    </a:lnL>
                    <a:lnR w="12700" cmpd="sng">
                      <a:noFill/>
                      <a:prstDash val="solid"/>
                    </a:lnR>
                    <a:lnT w="12700" cap="flat" cmpd="sng" algn="ctr">
                      <a:solidFill>
                        <a:schemeClr val="bg1">
                          <a:lumMod val="75000"/>
                        </a:schemeClr>
                      </a:solidFill>
                      <a:prstDash val="solid"/>
                    </a:lnT>
                    <a:lnB w="12700" cmpd="sng">
                      <a:noFill/>
                      <a:prstDash val="solid"/>
                    </a:lnB>
                    <a:lnTlToBr>
                      <a:noFill/>
                    </a:lnTlToBr>
                    <a:lnBlToTr>
                      <a:noFill/>
                    </a:lnBlToTr>
                    <a:solidFill>
                      <a:srgbClr val="F2F2F2">
                        <a:alpha val="45098"/>
                      </a:srgbClr>
                    </a:solidFill>
                  </a:tcPr>
                </a:tc>
                <a:tc>
                  <a:txBody>
                    <a:bodyPr/>
                    <a:lstStyle/>
                    <a:p>
                      <a:pPr marL="0" marR="0" lvl="0" indent="0" algn="l" defTabSz="914400" rtl="0" eaLnBrk="1" fontAlgn="base" latinLnBrk="0" hangingPunct="1">
                        <a:lnSpc>
                          <a:spcPct val="100000"/>
                        </a:lnSpc>
                        <a:spcBef>
                          <a:spcPct val="20000"/>
                        </a:spcBef>
                        <a:spcAft>
                          <a:spcPct val="0"/>
                        </a:spcAft>
                        <a:buClr>
                          <a:schemeClr val="accent2"/>
                        </a:buClr>
                        <a:buSzTx/>
                        <a:buFont typeface="Wingdings" pitchFamily="2" charset="2"/>
                        <a:buNone/>
                        <a:tabLst/>
                      </a:pPr>
                      <a:r>
                        <a:rPr kumimoji="0" lang="en-US" sz="2400" b="0" i="0" u="none" strike="noStrike" cap="none" spc="0" normalizeH="0" baseline="0">
                          <a:ln>
                            <a:noFill/>
                          </a:ln>
                          <a:solidFill>
                            <a:schemeClr val="tx1"/>
                          </a:solidFill>
                          <a:effectLst/>
                          <a:latin typeface="Verdana" pitchFamily="34" charset="0"/>
                        </a:rPr>
                        <a:t>0</a:t>
                      </a:r>
                    </a:p>
                  </a:txBody>
                  <a:tcPr marL="76157" marR="76157" marT="76157" marB="38079" horzOverflow="overflow">
                    <a:lnL w="12700" cmpd="sng">
                      <a:noFill/>
                      <a:prstDash val="solid"/>
                    </a:lnL>
                    <a:lnR w="12700" cmpd="sng">
                      <a:noFill/>
                      <a:prstDash val="solid"/>
                    </a:lnR>
                    <a:lnT w="12700" cap="flat" cmpd="sng" algn="ctr">
                      <a:solidFill>
                        <a:schemeClr val="bg1">
                          <a:lumMod val="75000"/>
                        </a:schemeClr>
                      </a:solidFill>
                      <a:prstDash val="solid"/>
                    </a:lnT>
                    <a:lnB w="12700" cmpd="sng">
                      <a:noFill/>
                      <a:prstDash val="solid"/>
                    </a:lnB>
                    <a:lnTlToBr>
                      <a:noFill/>
                    </a:lnTlToBr>
                    <a:lnBlToTr>
                      <a:noFill/>
                    </a:lnBlToTr>
                    <a:solidFill>
                      <a:srgbClr val="F2F2F2">
                        <a:alpha val="45098"/>
                      </a:srgbClr>
                    </a:solidFill>
                  </a:tcPr>
                </a:tc>
                <a:tc>
                  <a:txBody>
                    <a:bodyPr/>
                    <a:lstStyle/>
                    <a:p>
                      <a:pPr marL="0" marR="0" lvl="0" indent="0" algn="l" defTabSz="914400" rtl="0" eaLnBrk="1" fontAlgn="base" latinLnBrk="0" hangingPunct="1">
                        <a:lnSpc>
                          <a:spcPct val="100000"/>
                        </a:lnSpc>
                        <a:spcBef>
                          <a:spcPct val="20000"/>
                        </a:spcBef>
                        <a:spcAft>
                          <a:spcPct val="0"/>
                        </a:spcAft>
                        <a:buClr>
                          <a:schemeClr val="accent2"/>
                        </a:buClr>
                        <a:buSzTx/>
                        <a:buFont typeface="Wingdings" pitchFamily="2" charset="2"/>
                        <a:buNone/>
                        <a:tabLst/>
                      </a:pPr>
                      <a:r>
                        <a:rPr kumimoji="0" lang="en-US" sz="2400" b="0" i="0" u="none" strike="noStrike" cap="none" spc="0" normalizeH="0" baseline="0">
                          <a:ln>
                            <a:noFill/>
                          </a:ln>
                          <a:solidFill>
                            <a:schemeClr val="tx1"/>
                          </a:solidFill>
                          <a:effectLst/>
                          <a:latin typeface="Verdana" pitchFamily="34" charset="0"/>
                        </a:rPr>
                        <a:t>1</a:t>
                      </a:r>
                    </a:p>
                  </a:txBody>
                  <a:tcPr marL="76157" marR="76157" marT="76157" marB="38079" horzOverflow="overflow">
                    <a:lnL w="12700" cmpd="sng">
                      <a:noFill/>
                      <a:prstDash val="solid"/>
                    </a:lnL>
                    <a:lnR w="12700" cmpd="sng">
                      <a:noFill/>
                      <a:prstDash val="solid"/>
                    </a:lnR>
                    <a:lnT w="12700" cap="flat" cmpd="sng" algn="ctr">
                      <a:solidFill>
                        <a:schemeClr val="bg1">
                          <a:lumMod val="75000"/>
                        </a:schemeClr>
                      </a:solidFill>
                      <a:prstDash val="solid"/>
                    </a:lnT>
                    <a:lnB w="12700" cmpd="sng">
                      <a:noFill/>
                      <a:prstDash val="solid"/>
                    </a:lnB>
                    <a:lnTlToBr>
                      <a:noFill/>
                    </a:lnTlToBr>
                    <a:lnBlToTr>
                      <a:noFill/>
                    </a:lnBlToTr>
                    <a:solidFill>
                      <a:srgbClr val="F2F2F2">
                        <a:alpha val="45098"/>
                      </a:srgbClr>
                    </a:solidFill>
                  </a:tcPr>
                </a:tc>
                <a:tc>
                  <a:txBody>
                    <a:bodyPr/>
                    <a:lstStyle/>
                    <a:p>
                      <a:pPr marL="0" marR="0" lvl="0" indent="0" algn="l" defTabSz="914400" rtl="0" eaLnBrk="1" fontAlgn="base" latinLnBrk="0" hangingPunct="1">
                        <a:lnSpc>
                          <a:spcPct val="100000"/>
                        </a:lnSpc>
                        <a:spcBef>
                          <a:spcPct val="20000"/>
                        </a:spcBef>
                        <a:spcAft>
                          <a:spcPct val="0"/>
                        </a:spcAft>
                        <a:buClr>
                          <a:schemeClr val="accent2"/>
                        </a:buClr>
                        <a:buSzTx/>
                        <a:buFont typeface="Wingdings" pitchFamily="2" charset="2"/>
                        <a:buNone/>
                        <a:tabLst/>
                      </a:pPr>
                      <a:r>
                        <a:rPr kumimoji="0" lang="en-US" sz="2400" b="0" i="0" u="none" strike="noStrike" cap="none" spc="0" normalizeH="0" baseline="0">
                          <a:ln>
                            <a:noFill/>
                          </a:ln>
                          <a:solidFill>
                            <a:schemeClr val="tx1"/>
                          </a:solidFill>
                          <a:effectLst/>
                          <a:latin typeface="Verdana" pitchFamily="34" charset="0"/>
                        </a:rPr>
                        <a:t>2</a:t>
                      </a:r>
                    </a:p>
                  </a:txBody>
                  <a:tcPr marL="76157" marR="76157" marT="76157" marB="38079" horzOverflow="overflow">
                    <a:lnL w="12700" cmpd="sng">
                      <a:noFill/>
                      <a:prstDash val="solid"/>
                    </a:lnL>
                    <a:lnR w="12700" cmpd="sng">
                      <a:noFill/>
                      <a:prstDash val="solid"/>
                    </a:lnR>
                    <a:lnT w="12700" cap="flat" cmpd="sng" algn="ctr">
                      <a:solidFill>
                        <a:schemeClr val="bg1">
                          <a:lumMod val="75000"/>
                        </a:schemeClr>
                      </a:solidFill>
                      <a:prstDash val="solid"/>
                    </a:lnT>
                    <a:lnB w="12700" cmpd="sng">
                      <a:noFill/>
                      <a:prstDash val="solid"/>
                    </a:lnB>
                    <a:lnTlToBr>
                      <a:noFill/>
                    </a:lnTlToBr>
                    <a:lnBlToTr>
                      <a:noFill/>
                    </a:lnBlToTr>
                    <a:solidFill>
                      <a:srgbClr val="F2F2F2">
                        <a:alpha val="45098"/>
                      </a:srgbClr>
                    </a:solidFill>
                  </a:tcPr>
                </a:tc>
                <a:tc>
                  <a:txBody>
                    <a:bodyPr/>
                    <a:lstStyle/>
                    <a:p>
                      <a:pPr marL="0" marR="0" lvl="0" indent="0" algn="l" defTabSz="914400" rtl="0" eaLnBrk="1" fontAlgn="base" latinLnBrk="0" hangingPunct="1">
                        <a:lnSpc>
                          <a:spcPct val="100000"/>
                        </a:lnSpc>
                        <a:spcBef>
                          <a:spcPct val="20000"/>
                        </a:spcBef>
                        <a:spcAft>
                          <a:spcPct val="0"/>
                        </a:spcAft>
                        <a:buClr>
                          <a:schemeClr val="accent2"/>
                        </a:buClr>
                        <a:buSzTx/>
                        <a:buFont typeface="Wingdings" pitchFamily="2" charset="2"/>
                        <a:buNone/>
                        <a:tabLst/>
                      </a:pPr>
                      <a:r>
                        <a:rPr kumimoji="0" lang="en-US" sz="2400" b="0" i="0" u="none" strike="noStrike" cap="none" spc="0" normalizeH="0" baseline="0">
                          <a:ln>
                            <a:noFill/>
                          </a:ln>
                          <a:solidFill>
                            <a:schemeClr val="tx1"/>
                          </a:solidFill>
                          <a:effectLst/>
                          <a:latin typeface="Verdana" pitchFamily="34" charset="0"/>
                        </a:rPr>
                        <a:t>3</a:t>
                      </a:r>
                    </a:p>
                  </a:txBody>
                  <a:tcPr marL="76157" marR="76157" marT="76157" marB="38079" horzOverflow="overflow">
                    <a:lnL w="12700" cmpd="sng">
                      <a:noFill/>
                      <a:prstDash val="solid"/>
                    </a:lnL>
                    <a:lnR w="12700" cmpd="sng">
                      <a:noFill/>
                      <a:prstDash val="solid"/>
                    </a:lnR>
                    <a:lnT w="12700" cap="flat" cmpd="sng" algn="ctr">
                      <a:solidFill>
                        <a:schemeClr val="bg1">
                          <a:lumMod val="75000"/>
                        </a:schemeClr>
                      </a:solidFill>
                      <a:prstDash val="solid"/>
                    </a:lnT>
                    <a:lnB w="12700" cmpd="sng">
                      <a:noFill/>
                      <a:prstDash val="solid"/>
                    </a:lnB>
                    <a:lnTlToBr>
                      <a:noFill/>
                    </a:lnTlToBr>
                    <a:lnBlToTr>
                      <a:noFill/>
                    </a:lnBlToTr>
                    <a:solidFill>
                      <a:srgbClr val="F2F2F2">
                        <a:alpha val="45098"/>
                      </a:srgbClr>
                    </a:solidFill>
                  </a:tcPr>
                </a:tc>
                <a:tc>
                  <a:txBody>
                    <a:bodyPr/>
                    <a:lstStyle/>
                    <a:p>
                      <a:pPr marL="0" marR="0" lvl="0" indent="0" algn="l" defTabSz="914400" rtl="0" eaLnBrk="1" fontAlgn="base" latinLnBrk="0" hangingPunct="1">
                        <a:lnSpc>
                          <a:spcPct val="100000"/>
                        </a:lnSpc>
                        <a:spcBef>
                          <a:spcPct val="20000"/>
                        </a:spcBef>
                        <a:spcAft>
                          <a:spcPct val="0"/>
                        </a:spcAft>
                        <a:buClr>
                          <a:schemeClr val="accent2"/>
                        </a:buClr>
                        <a:buSzTx/>
                        <a:buFont typeface="Wingdings" pitchFamily="2" charset="2"/>
                        <a:buNone/>
                        <a:tabLst/>
                      </a:pPr>
                      <a:r>
                        <a:rPr kumimoji="0" lang="en-US" sz="2400" b="0" i="0" u="none" strike="noStrike" cap="none" spc="0" normalizeH="0" baseline="0" dirty="0">
                          <a:ln>
                            <a:noFill/>
                          </a:ln>
                          <a:solidFill>
                            <a:schemeClr val="tx1"/>
                          </a:solidFill>
                          <a:effectLst/>
                          <a:latin typeface="Verdana" pitchFamily="34" charset="0"/>
                        </a:rPr>
                        <a:t>4</a:t>
                      </a:r>
                    </a:p>
                  </a:txBody>
                  <a:tcPr marL="76157" marR="76157" marT="76157" marB="38079" horzOverflow="overflow">
                    <a:lnL w="12700" cmpd="sng">
                      <a:noFill/>
                      <a:prstDash val="solid"/>
                    </a:lnL>
                    <a:lnR w="12700" cmpd="sng">
                      <a:noFill/>
                      <a:prstDash val="solid"/>
                    </a:lnR>
                    <a:lnT w="12700" cap="flat" cmpd="sng" algn="ctr">
                      <a:solidFill>
                        <a:schemeClr val="bg1">
                          <a:lumMod val="75000"/>
                        </a:schemeClr>
                      </a:solidFill>
                      <a:prstDash val="solid"/>
                    </a:lnT>
                    <a:lnB w="12700" cmpd="sng">
                      <a:noFill/>
                      <a:prstDash val="solid"/>
                    </a:lnB>
                    <a:lnTlToBr>
                      <a:noFill/>
                    </a:lnTlToBr>
                    <a:lnBlToTr>
                      <a:noFill/>
                    </a:lnBlToTr>
                    <a:solidFill>
                      <a:srgbClr val="F2F2F2">
                        <a:alpha val="45098"/>
                      </a:srgbClr>
                    </a:solidFill>
                  </a:tcPr>
                </a:tc>
                <a:tc>
                  <a:txBody>
                    <a:bodyPr/>
                    <a:lstStyle/>
                    <a:p>
                      <a:pPr marL="0" marR="0" lvl="0" indent="0" algn="l" defTabSz="914400" rtl="0" eaLnBrk="1" fontAlgn="base" latinLnBrk="0" hangingPunct="1">
                        <a:lnSpc>
                          <a:spcPct val="100000"/>
                        </a:lnSpc>
                        <a:spcBef>
                          <a:spcPct val="20000"/>
                        </a:spcBef>
                        <a:spcAft>
                          <a:spcPct val="0"/>
                        </a:spcAft>
                        <a:buClr>
                          <a:schemeClr val="accent2"/>
                        </a:buClr>
                        <a:buSzTx/>
                        <a:buFont typeface="Wingdings" pitchFamily="2" charset="2"/>
                        <a:buNone/>
                        <a:tabLst/>
                      </a:pPr>
                      <a:r>
                        <a:rPr kumimoji="0" lang="en-US" sz="2400" b="0" i="0" u="none" strike="noStrike" cap="none" spc="0" normalizeH="0" baseline="0">
                          <a:ln>
                            <a:noFill/>
                          </a:ln>
                          <a:solidFill>
                            <a:schemeClr val="tx1"/>
                          </a:solidFill>
                          <a:effectLst/>
                          <a:latin typeface="Verdana" pitchFamily="34" charset="0"/>
                        </a:rPr>
                        <a:t>5</a:t>
                      </a:r>
                    </a:p>
                  </a:txBody>
                  <a:tcPr marL="76157" marR="76157" marT="76157" marB="38079" horzOverflow="overflow">
                    <a:lnL w="12700" cmpd="sng">
                      <a:noFill/>
                      <a:prstDash val="solid"/>
                    </a:lnL>
                    <a:lnR w="12700" cmpd="sng">
                      <a:noFill/>
                      <a:prstDash val="solid"/>
                    </a:lnR>
                    <a:lnT w="12700" cap="flat" cmpd="sng" algn="ctr">
                      <a:solidFill>
                        <a:schemeClr val="bg1">
                          <a:lumMod val="75000"/>
                        </a:schemeClr>
                      </a:solidFill>
                      <a:prstDash val="solid"/>
                    </a:lnT>
                    <a:lnB w="12700" cmpd="sng">
                      <a:noFill/>
                      <a:prstDash val="solid"/>
                    </a:lnB>
                    <a:lnTlToBr>
                      <a:noFill/>
                    </a:lnTlToBr>
                    <a:lnBlToTr>
                      <a:noFill/>
                    </a:lnBlToTr>
                    <a:solidFill>
                      <a:srgbClr val="F2F2F2">
                        <a:alpha val="45098"/>
                      </a:srgbClr>
                    </a:solidFill>
                  </a:tcPr>
                </a:tc>
                <a:tc>
                  <a:txBody>
                    <a:bodyPr/>
                    <a:lstStyle/>
                    <a:p>
                      <a:pPr marL="0" marR="0" lvl="0" indent="0" algn="l" defTabSz="914400" rtl="0" eaLnBrk="1" fontAlgn="base" latinLnBrk="0" hangingPunct="1">
                        <a:lnSpc>
                          <a:spcPct val="100000"/>
                        </a:lnSpc>
                        <a:spcBef>
                          <a:spcPct val="20000"/>
                        </a:spcBef>
                        <a:spcAft>
                          <a:spcPct val="0"/>
                        </a:spcAft>
                        <a:buClr>
                          <a:schemeClr val="accent2"/>
                        </a:buClr>
                        <a:buSzTx/>
                        <a:buFont typeface="Wingdings" pitchFamily="2" charset="2"/>
                        <a:buNone/>
                        <a:tabLst/>
                      </a:pPr>
                      <a:r>
                        <a:rPr kumimoji="0" lang="en-US" sz="2400" b="0" i="0" u="none" strike="noStrike" cap="none" spc="0" normalizeH="0" baseline="0">
                          <a:ln>
                            <a:noFill/>
                          </a:ln>
                          <a:solidFill>
                            <a:schemeClr val="tx1"/>
                          </a:solidFill>
                          <a:effectLst/>
                          <a:latin typeface="Verdana" pitchFamily="34" charset="0"/>
                        </a:rPr>
                        <a:t>6</a:t>
                      </a:r>
                    </a:p>
                  </a:txBody>
                  <a:tcPr marL="76157" marR="76157" marT="76157" marB="38079" horzOverflow="overflow">
                    <a:lnL w="12700" cmpd="sng">
                      <a:noFill/>
                      <a:prstDash val="solid"/>
                    </a:lnL>
                    <a:lnR w="12700" cmpd="sng">
                      <a:noFill/>
                      <a:prstDash val="solid"/>
                    </a:lnR>
                    <a:lnT w="12700" cap="flat" cmpd="sng" algn="ctr">
                      <a:solidFill>
                        <a:schemeClr val="bg1">
                          <a:lumMod val="75000"/>
                        </a:schemeClr>
                      </a:solidFill>
                      <a:prstDash val="solid"/>
                    </a:lnT>
                    <a:lnB w="12700" cmpd="sng">
                      <a:noFill/>
                      <a:prstDash val="solid"/>
                    </a:lnB>
                    <a:lnTlToBr>
                      <a:noFill/>
                    </a:lnTlToBr>
                    <a:lnBlToTr>
                      <a:noFill/>
                    </a:lnBlToTr>
                    <a:solidFill>
                      <a:srgbClr val="F2F2F2">
                        <a:alpha val="45098"/>
                      </a:srgbClr>
                    </a:solidFill>
                  </a:tcPr>
                </a:tc>
                <a:tc>
                  <a:txBody>
                    <a:bodyPr/>
                    <a:lstStyle/>
                    <a:p>
                      <a:pPr marL="0" marR="0" lvl="0" indent="0" algn="l" defTabSz="914400" rtl="0" eaLnBrk="1" fontAlgn="base" latinLnBrk="0" hangingPunct="1">
                        <a:lnSpc>
                          <a:spcPct val="100000"/>
                        </a:lnSpc>
                        <a:spcBef>
                          <a:spcPct val="20000"/>
                        </a:spcBef>
                        <a:spcAft>
                          <a:spcPct val="0"/>
                        </a:spcAft>
                        <a:buClr>
                          <a:schemeClr val="accent2"/>
                        </a:buClr>
                        <a:buSzTx/>
                        <a:buFont typeface="Wingdings" pitchFamily="2" charset="2"/>
                        <a:buNone/>
                        <a:tabLst/>
                      </a:pPr>
                      <a:r>
                        <a:rPr kumimoji="0" lang="en-US" sz="2400" b="0" i="0" u="none" strike="noStrike" cap="none" spc="0" normalizeH="0" baseline="0">
                          <a:ln>
                            <a:noFill/>
                          </a:ln>
                          <a:solidFill>
                            <a:schemeClr val="tx1"/>
                          </a:solidFill>
                          <a:effectLst/>
                          <a:latin typeface="Verdana" pitchFamily="34" charset="0"/>
                        </a:rPr>
                        <a:t>7</a:t>
                      </a:r>
                    </a:p>
                  </a:txBody>
                  <a:tcPr marL="76157" marR="76157" marT="76157" marB="38079" horzOverflow="overflow">
                    <a:lnL w="12700" cmpd="sng">
                      <a:noFill/>
                      <a:prstDash val="solid"/>
                    </a:lnL>
                    <a:lnR w="12700" cmpd="sng">
                      <a:noFill/>
                      <a:prstDash val="solid"/>
                    </a:lnR>
                    <a:lnT w="12700" cap="flat" cmpd="sng" algn="ctr">
                      <a:solidFill>
                        <a:schemeClr val="bg1">
                          <a:lumMod val="75000"/>
                        </a:schemeClr>
                      </a:solidFill>
                      <a:prstDash val="solid"/>
                    </a:lnT>
                    <a:lnB w="12700" cmpd="sng">
                      <a:noFill/>
                      <a:prstDash val="solid"/>
                    </a:lnB>
                    <a:lnTlToBr>
                      <a:noFill/>
                    </a:lnTlToBr>
                    <a:lnBlToTr>
                      <a:noFill/>
                    </a:lnBlToTr>
                    <a:solidFill>
                      <a:srgbClr val="F2F2F2">
                        <a:alpha val="45098"/>
                      </a:srgbClr>
                    </a:solidFill>
                  </a:tcPr>
                </a:tc>
                <a:tc>
                  <a:txBody>
                    <a:bodyPr/>
                    <a:lstStyle/>
                    <a:p>
                      <a:pPr marL="0" marR="0" lvl="0" indent="0" algn="l" defTabSz="914400" rtl="0" eaLnBrk="1" fontAlgn="base" latinLnBrk="0" hangingPunct="1">
                        <a:lnSpc>
                          <a:spcPct val="100000"/>
                        </a:lnSpc>
                        <a:spcBef>
                          <a:spcPct val="20000"/>
                        </a:spcBef>
                        <a:spcAft>
                          <a:spcPct val="0"/>
                        </a:spcAft>
                        <a:buClr>
                          <a:schemeClr val="accent2"/>
                        </a:buClr>
                        <a:buSzTx/>
                        <a:buFont typeface="Wingdings" pitchFamily="2" charset="2"/>
                        <a:buNone/>
                        <a:tabLst/>
                      </a:pPr>
                      <a:r>
                        <a:rPr kumimoji="0" lang="en-US" sz="2400" b="0" i="0" u="none" strike="noStrike" cap="none" spc="0" normalizeH="0" baseline="0">
                          <a:ln>
                            <a:noFill/>
                          </a:ln>
                          <a:solidFill>
                            <a:schemeClr val="tx1"/>
                          </a:solidFill>
                          <a:effectLst/>
                          <a:latin typeface="Verdana" pitchFamily="34" charset="0"/>
                        </a:rPr>
                        <a:t>8</a:t>
                      </a:r>
                    </a:p>
                  </a:txBody>
                  <a:tcPr marL="76157" marR="76157" marT="76157" marB="38079" horzOverflow="overflow">
                    <a:lnL w="12700" cmpd="sng">
                      <a:noFill/>
                      <a:prstDash val="solid"/>
                    </a:lnL>
                    <a:lnR w="12700" cmpd="sng">
                      <a:noFill/>
                      <a:prstDash val="solid"/>
                    </a:lnR>
                    <a:lnT w="12700" cap="flat" cmpd="sng" algn="ctr">
                      <a:solidFill>
                        <a:schemeClr val="bg1">
                          <a:lumMod val="75000"/>
                        </a:schemeClr>
                      </a:solidFill>
                      <a:prstDash val="solid"/>
                    </a:lnT>
                    <a:lnB w="12700" cmpd="sng">
                      <a:noFill/>
                      <a:prstDash val="solid"/>
                    </a:lnB>
                    <a:lnTlToBr>
                      <a:noFill/>
                    </a:lnTlToBr>
                    <a:lnBlToTr>
                      <a:noFill/>
                    </a:lnBlToTr>
                    <a:solidFill>
                      <a:srgbClr val="F2F2F2">
                        <a:alpha val="45098"/>
                      </a:srgbClr>
                    </a:solidFill>
                  </a:tcPr>
                </a:tc>
                <a:tc>
                  <a:txBody>
                    <a:bodyPr/>
                    <a:lstStyle/>
                    <a:p>
                      <a:pPr marL="0" marR="0" lvl="0" indent="0" algn="l" defTabSz="914400" rtl="0" eaLnBrk="1" fontAlgn="base" latinLnBrk="0" hangingPunct="1">
                        <a:lnSpc>
                          <a:spcPct val="100000"/>
                        </a:lnSpc>
                        <a:spcBef>
                          <a:spcPct val="20000"/>
                        </a:spcBef>
                        <a:spcAft>
                          <a:spcPct val="0"/>
                        </a:spcAft>
                        <a:buClr>
                          <a:schemeClr val="accent2"/>
                        </a:buClr>
                        <a:buSzTx/>
                        <a:buFont typeface="Wingdings" pitchFamily="2" charset="2"/>
                        <a:buNone/>
                        <a:tabLst/>
                      </a:pPr>
                      <a:r>
                        <a:rPr kumimoji="0" lang="en-US" sz="2400" b="0" i="0" u="none" strike="noStrike" cap="none" spc="0" normalizeH="0" baseline="0" dirty="0">
                          <a:ln>
                            <a:noFill/>
                          </a:ln>
                          <a:solidFill>
                            <a:schemeClr val="tx1"/>
                          </a:solidFill>
                          <a:effectLst/>
                          <a:latin typeface="Verdana" pitchFamily="34" charset="0"/>
                        </a:rPr>
                        <a:t>9</a:t>
                      </a:r>
                    </a:p>
                  </a:txBody>
                  <a:tcPr marL="76157" marR="76157" marT="76157" marB="38079" horzOverflow="overflow">
                    <a:lnL w="12700" cmpd="sng">
                      <a:noFill/>
                      <a:prstDash val="solid"/>
                    </a:lnL>
                    <a:lnR w="12700" cmpd="sng">
                      <a:noFill/>
                      <a:prstDash val="solid"/>
                    </a:lnR>
                    <a:lnT w="12700" cap="flat" cmpd="sng" algn="ctr">
                      <a:solidFill>
                        <a:schemeClr val="bg1">
                          <a:lumMod val="75000"/>
                        </a:schemeClr>
                      </a:solidFill>
                      <a:prstDash val="solid"/>
                    </a:lnT>
                    <a:lnB w="12700" cmpd="sng">
                      <a:noFill/>
                      <a:prstDash val="solid"/>
                    </a:lnB>
                    <a:lnTlToBr>
                      <a:noFill/>
                    </a:lnTlToBr>
                    <a:lnBlToTr>
                      <a:noFill/>
                    </a:lnBlToTr>
                    <a:solidFill>
                      <a:srgbClr val="F2F2F2">
                        <a:alpha val="45098"/>
                      </a:srgbClr>
                    </a:solidFill>
                  </a:tcPr>
                </a:tc>
                <a:tc>
                  <a:txBody>
                    <a:bodyPr/>
                    <a:lstStyle/>
                    <a:p>
                      <a:pPr marL="0" marR="0" lvl="0" indent="0" algn="l" defTabSz="914400" rtl="0" eaLnBrk="1" fontAlgn="base" latinLnBrk="0" hangingPunct="1">
                        <a:lnSpc>
                          <a:spcPct val="100000"/>
                        </a:lnSpc>
                        <a:spcBef>
                          <a:spcPct val="20000"/>
                        </a:spcBef>
                        <a:spcAft>
                          <a:spcPct val="0"/>
                        </a:spcAft>
                        <a:buClr>
                          <a:schemeClr val="accent2"/>
                        </a:buClr>
                        <a:buSzTx/>
                        <a:buFont typeface="Wingdings" pitchFamily="2" charset="2"/>
                        <a:buNone/>
                        <a:tabLst/>
                      </a:pPr>
                      <a:r>
                        <a:rPr kumimoji="0" lang="en-US" sz="2400" b="0" i="0" u="none" strike="noStrike" cap="none" spc="0" normalizeH="0" baseline="0">
                          <a:ln>
                            <a:noFill/>
                          </a:ln>
                          <a:solidFill>
                            <a:schemeClr val="tx1"/>
                          </a:solidFill>
                          <a:effectLst/>
                          <a:latin typeface="Verdana" pitchFamily="34" charset="0"/>
                        </a:rPr>
                        <a:t>10</a:t>
                      </a:r>
                    </a:p>
                  </a:txBody>
                  <a:tcPr marL="76157" marR="76157" marT="76157" marB="38079" horzOverflow="overflow">
                    <a:lnL w="12700" cmpd="sng">
                      <a:noFill/>
                      <a:prstDash val="solid"/>
                    </a:lnL>
                    <a:lnR w="12700" cmpd="sng">
                      <a:noFill/>
                      <a:prstDash val="solid"/>
                    </a:lnR>
                    <a:lnT w="12700" cap="flat" cmpd="sng" algn="ctr">
                      <a:solidFill>
                        <a:schemeClr val="bg1">
                          <a:lumMod val="75000"/>
                        </a:schemeClr>
                      </a:solidFill>
                      <a:prstDash val="solid"/>
                    </a:lnT>
                    <a:lnB w="12700" cmpd="sng">
                      <a:noFill/>
                      <a:prstDash val="solid"/>
                    </a:lnB>
                    <a:lnTlToBr>
                      <a:noFill/>
                    </a:lnTlToBr>
                    <a:lnBlToTr>
                      <a:noFill/>
                    </a:lnBlToTr>
                    <a:solidFill>
                      <a:srgbClr val="F2F2F2">
                        <a:alpha val="45098"/>
                      </a:srgbClr>
                    </a:solidFill>
                  </a:tcPr>
                </a:tc>
                <a:extLst>
                  <a:ext uri="{0D108BD9-81ED-4DB2-BD59-A6C34878D82A}">
                    <a16:rowId xmlns:a16="http://schemas.microsoft.com/office/drawing/2014/main" val="10000"/>
                  </a:ext>
                </a:extLst>
              </a:tr>
              <a:tr h="674390">
                <a:tc>
                  <a:txBody>
                    <a:bodyPr/>
                    <a:lstStyle/>
                    <a:p>
                      <a:pPr marL="0" marR="0" lvl="0" indent="0" algn="l" defTabSz="914400" rtl="0" eaLnBrk="1" fontAlgn="base" latinLnBrk="0" hangingPunct="1">
                        <a:lnSpc>
                          <a:spcPct val="100000"/>
                        </a:lnSpc>
                        <a:spcBef>
                          <a:spcPct val="20000"/>
                        </a:spcBef>
                        <a:spcAft>
                          <a:spcPct val="0"/>
                        </a:spcAft>
                        <a:buClr>
                          <a:schemeClr val="accent2"/>
                        </a:buClr>
                        <a:buSzTx/>
                        <a:buFont typeface="Wingdings" pitchFamily="2" charset="2"/>
                        <a:buNone/>
                        <a:tabLst/>
                      </a:pPr>
                      <a:r>
                        <a:rPr kumimoji="0" lang="en-US" sz="2400" b="0" i="0" u="none" strike="noStrike" cap="none" spc="0" normalizeH="0" baseline="0">
                          <a:ln>
                            <a:noFill/>
                          </a:ln>
                          <a:solidFill>
                            <a:schemeClr val="tx1"/>
                          </a:solidFill>
                          <a:effectLst/>
                          <a:latin typeface="Verdana" pitchFamily="34" charset="0"/>
                        </a:rPr>
                        <a:t>TC</a:t>
                      </a:r>
                    </a:p>
                  </a:txBody>
                  <a:tcPr marL="76157" marR="76157" marT="76157" marB="38079" horzOverflow="overflow">
                    <a:lnL w="12700" cmpd="sng">
                      <a:noFill/>
                      <a:prstDash val="solid"/>
                    </a:lnL>
                    <a:lnR w="12700" cmpd="sng">
                      <a:noFill/>
                      <a:prstDash val="solid"/>
                    </a:lnR>
                    <a:lnT w="12700" cmpd="sng">
                      <a:noFill/>
                      <a:prstDash val="solid"/>
                    </a:lnT>
                    <a:lnB w="12700" cmpd="sng">
                      <a:noFill/>
                      <a:prstDash val="solid"/>
                    </a:lnB>
                    <a:lnTlToBr>
                      <a:noFill/>
                    </a:lnTlToBr>
                    <a:lnBlToTr>
                      <a:noFill/>
                    </a:lnBlToTr>
                    <a:solidFill>
                      <a:srgbClr val="F2F2F2">
                        <a:alpha val="45098"/>
                      </a:srgbClr>
                    </a:solidFill>
                  </a:tcPr>
                </a:tc>
                <a:tc>
                  <a:txBody>
                    <a:bodyPr/>
                    <a:lstStyle/>
                    <a:p>
                      <a:pPr marL="0" marR="0" lvl="0" indent="0" algn="l" defTabSz="914400" rtl="0" eaLnBrk="1" fontAlgn="base" latinLnBrk="0" hangingPunct="1">
                        <a:lnSpc>
                          <a:spcPct val="100000"/>
                        </a:lnSpc>
                        <a:spcBef>
                          <a:spcPct val="20000"/>
                        </a:spcBef>
                        <a:spcAft>
                          <a:spcPct val="0"/>
                        </a:spcAft>
                        <a:buClr>
                          <a:schemeClr val="accent2"/>
                        </a:buClr>
                        <a:buSzTx/>
                        <a:buFont typeface="Wingdings" pitchFamily="2" charset="2"/>
                        <a:buNone/>
                        <a:tabLst/>
                      </a:pPr>
                      <a:r>
                        <a:rPr kumimoji="0" lang="en-US" sz="2400" b="0" i="0" u="none" strike="noStrike" cap="none" spc="0" normalizeH="0" baseline="0">
                          <a:ln>
                            <a:noFill/>
                          </a:ln>
                          <a:solidFill>
                            <a:schemeClr val="tx1"/>
                          </a:solidFill>
                          <a:effectLst/>
                          <a:latin typeface="Verdana" pitchFamily="34" charset="0"/>
                        </a:rPr>
                        <a:t>40</a:t>
                      </a:r>
                    </a:p>
                  </a:txBody>
                  <a:tcPr marL="76157" marR="76157" marT="76157" marB="38079" horzOverflow="overflow">
                    <a:lnL w="12700" cmpd="sng">
                      <a:noFill/>
                      <a:prstDash val="solid"/>
                    </a:lnL>
                    <a:lnR w="12700" cmpd="sng">
                      <a:noFill/>
                      <a:prstDash val="solid"/>
                    </a:lnR>
                    <a:lnT w="12700" cmpd="sng">
                      <a:noFill/>
                      <a:prstDash val="solid"/>
                    </a:lnT>
                    <a:lnB w="12700" cmpd="sng">
                      <a:noFill/>
                      <a:prstDash val="solid"/>
                    </a:lnB>
                    <a:lnTlToBr>
                      <a:noFill/>
                    </a:lnTlToBr>
                    <a:lnBlToTr>
                      <a:noFill/>
                    </a:lnBlToTr>
                    <a:solidFill>
                      <a:srgbClr val="F2F2F2">
                        <a:alpha val="45098"/>
                      </a:srgbClr>
                    </a:solidFill>
                  </a:tcPr>
                </a:tc>
                <a:tc>
                  <a:txBody>
                    <a:bodyPr/>
                    <a:lstStyle/>
                    <a:p>
                      <a:pPr marL="0" marR="0" lvl="0" indent="0" algn="l" defTabSz="914400" rtl="0" eaLnBrk="1" fontAlgn="base" latinLnBrk="0" hangingPunct="1">
                        <a:lnSpc>
                          <a:spcPct val="100000"/>
                        </a:lnSpc>
                        <a:spcBef>
                          <a:spcPct val="20000"/>
                        </a:spcBef>
                        <a:spcAft>
                          <a:spcPct val="0"/>
                        </a:spcAft>
                        <a:buClr>
                          <a:schemeClr val="accent2"/>
                        </a:buClr>
                        <a:buSzTx/>
                        <a:buFont typeface="Wingdings" pitchFamily="2" charset="2"/>
                        <a:buNone/>
                        <a:tabLst/>
                      </a:pPr>
                      <a:r>
                        <a:rPr kumimoji="0" lang="en-US" sz="2400" b="0" i="0" u="none" strike="noStrike" cap="none" spc="0" normalizeH="0" baseline="0">
                          <a:ln>
                            <a:noFill/>
                          </a:ln>
                          <a:solidFill>
                            <a:schemeClr val="tx1"/>
                          </a:solidFill>
                          <a:effectLst/>
                          <a:latin typeface="Verdana" pitchFamily="34" charset="0"/>
                        </a:rPr>
                        <a:t>70</a:t>
                      </a:r>
                    </a:p>
                  </a:txBody>
                  <a:tcPr marL="76157" marR="76157" marT="76157" marB="38079" horzOverflow="overflow">
                    <a:lnL w="12700" cmpd="sng">
                      <a:noFill/>
                      <a:prstDash val="solid"/>
                    </a:lnL>
                    <a:lnR w="12700" cmpd="sng">
                      <a:noFill/>
                      <a:prstDash val="solid"/>
                    </a:lnR>
                    <a:lnT w="12700" cmpd="sng">
                      <a:noFill/>
                      <a:prstDash val="solid"/>
                    </a:lnT>
                    <a:lnB w="12700" cmpd="sng">
                      <a:noFill/>
                      <a:prstDash val="solid"/>
                    </a:lnB>
                    <a:lnTlToBr>
                      <a:noFill/>
                    </a:lnTlToBr>
                    <a:lnBlToTr>
                      <a:noFill/>
                    </a:lnBlToTr>
                    <a:solidFill>
                      <a:srgbClr val="F2F2F2">
                        <a:alpha val="45098"/>
                      </a:srgbClr>
                    </a:solidFill>
                  </a:tcPr>
                </a:tc>
                <a:tc>
                  <a:txBody>
                    <a:bodyPr/>
                    <a:lstStyle/>
                    <a:p>
                      <a:pPr marL="0" marR="0" lvl="0" indent="0" algn="l" defTabSz="914400" rtl="0" eaLnBrk="1" fontAlgn="base" latinLnBrk="0" hangingPunct="1">
                        <a:lnSpc>
                          <a:spcPct val="100000"/>
                        </a:lnSpc>
                        <a:spcBef>
                          <a:spcPct val="20000"/>
                        </a:spcBef>
                        <a:spcAft>
                          <a:spcPct val="0"/>
                        </a:spcAft>
                        <a:buClr>
                          <a:schemeClr val="accent2"/>
                        </a:buClr>
                        <a:buSzTx/>
                        <a:buFont typeface="Wingdings" pitchFamily="2" charset="2"/>
                        <a:buNone/>
                        <a:tabLst/>
                      </a:pPr>
                      <a:r>
                        <a:rPr kumimoji="0" lang="en-US" sz="2400" b="0" i="0" u="none" strike="noStrike" cap="none" spc="0" normalizeH="0" baseline="0">
                          <a:ln>
                            <a:noFill/>
                          </a:ln>
                          <a:solidFill>
                            <a:schemeClr val="tx1"/>
                          </a:solidFill>
                          <a:effectLst/>
                          <a:latin typeface="Verdana" pitchFamily="34" charset="0"/>
                        </a:rPr>
                        <a:t>96</a:t>
                      </a:r>
                    </a:p>
                  </a:txBody>
                  <a:tcPr marL="76157" marR="76157" marT="76157" marB="38079" horzOverflow="overflow">
                    <a:lnL w="12700" cmpd="sng">
                      <a:noFill/>
                      <a:prstDash val="solid"/>
                    </a:lnL>
                    <a:lnR w="12700" cmpd="sng">
                      <a:noFill/>
                      <a:prstDash val="solid"/>
                    </a:lnR>
                    <a:lnT w="12700" cmpd="sng">
                      <a:noFill/>
                      <a:prstDash val="solid"/>
                    </a:lnT>
                    <a:lnB w="12700" cmpd="sng">
                      <a:noFill/>
                      <a:prstDash val="solid"/>
                    </a:lnB>
                    <a:lnTlToBr>
                      <a:noFill/>
                    </a:lnTlToBr>
                    <a:lnBlToTr>
                      <a:noFill/>
                    </a:lnBlToTr>
                    <a:solidFill>
                      <a:srgbClr val="F2F2F2">
                        <a:alpha val="45098"/>
                      </a:srgbClr>
                    </a:solidFill>
                  </a:tcPr>
                </a:tc>
                <a:tc>
                  <a:txBody>
                    <a:bodyPr/>
                    <a:lstStyle/>
                    <a:p>
                      <a:pPr marL="0" marR="0" lvl="0" indent="0" algn="l" defTabSz="914400" rtl="0" eaLnBrk="1" fontAlgn="base" latinLnBrk="0" hangingPunct="1">
                        <a:lnSpc>
                          <a:spcPct val="100000"/>
                        </a:lnSpc>
                        <a:spcBef>
                          <a:spcPct val="20000"/>
                        </a:spcBef>
                        <a:spcAft>
                          <a:spcPct val="0"/>
                        </a:spcAft>
                        <a:buClr>
                          <a:schemeClr val="accent2"/>
                        </a:buClr>
                        <a:buSzTx/>
                        <a:buFont typeface="Wingdings" pitchFamily="2" charset="2"/>
                        <a:buNone/>
                        <a:tabLst/>
                      </a:pPr>
                      <a:r>
                        <a:rPr kumimoji="0" lang="en-US" sz="2400" b="0" i="0" u="none" strike="noStrike" cap="none" spc="0" normalizeH="0" baseline="0">
                          <a:ln>
                            <a:noFill/>
                          </a:ln>
                          <a:solidFill>
                            <a:schemeClr val="tx1"/>
                          </a:solidFill>
                          <a:effectLst/>
                          <a:latin typeface="Verdana" pitchFamily="34" charset="0"/>
                        </a:rPr>
                        <a:t>118</a:t>
                      </a:r>
                    </a:p>
                  </a:txBody>
                  <a:tcPr marL="76157" marR="76157" marT="76157" marB="38079" horzOverflow="overflow">
                    <a:lnL w="12700" cmpd="sng">
                      <a:noFill/>
                      <a:prstDash val="solid"/>
                    </a:lnL>
                    <a:lnR w="12700" cmpd="sng">
                      <a:noFill/>
                      <a:prstDash val="solid"/>
                    </a:lnR>
                    <a:lnT w="12700" cmpd="sng">
                      <a:noFill/>
                      <a:prstDash val="solid"/>
                    </a:lnT>
                    <a:lnB w="12700" cmpd="sng">
                      <a:noFill/>
                      <a:prstDash val="solid"/>
                    </a:lnB>
                    <a:lnTlToBr>
                      <a:noFill/>
                    </a:lnTlToBr>
                    <a:lnBlToTr>
                      <a:noFill/>
                    </a:lnBlToTr>
                    <a:solidFill>
                      <a:srgbClr val="F2F2F2">
                        <a:alpha val="45098"/>
                      </a:srgbClr>
                    </a:solidFill>
                  </a:tcPr>
                </a:tc>
                <a:tc>
                  <a:txBody>
                    <a:bodyPr/>
                    <a:lstStyle/>
                    <a:p>
                      <a:pPr marL="0" marR="0" lvl="0" indent="0" algn="l" defTabSz="914400" rtl="0" eaLnBrk="1" fontAlgn="base" latinLnBrk="0" hangingPunct="1">
                        <a:lnSpc>
                          <a:spcPct val="100000"/>
                        </a:lnSpc>
                        <a:spcBef>
                          <a:spcPct val="20000"/>
                        </a:spcBef>
                        <a:spcAft>
                          <a:spcPct val="0"/>
                        </a:spcAft>
                        <a:buClr>
                          <a:schemeClr val="accent2"/>
                        </a:buClr>
                        <a:buSzTx/>
                        <a:buFont typeface="Wingdings" pitchFamily="2" charset="2"/>
                        <a:buNone/>
                        <a:tabLst/>
                      </a:pPr>
                      <a:r>
                        <a:rPr kumimoji="0" lang="en-US" sz="2400" b="0" i="0" u="none" strike="noStrike" cap="none" spc="0" normalizeH="0" baseline="0">
                          <a:ln>
                            <a:noFill/>
                          </a:ln>
                          <a:solidFill>
                            <a:schemeClr val="tx1"/>
                          </a:solidFill>
                          <a:effectLst/>
                          <a:latin typeface="Verdana" pitchFamily="34" charset="0"/>
                        </a:rPr>
                        <a:t>138</a:t>
                      </a:r>
                    </a:p>
                  </a:txBody>
                  <a:tcPr marL="76157" marR="76157" marT="76157" marB="38079" horzOverflow="overflow">
                    <a:lnL w="12700" cmpd="sng">
                      <a:noFill/>
                      <a:prstDash val="solid"/>
                    </a:lnL>
                    <a:lnR w="12700" cmpd="sng">
                      <a:noFill/>
                      <a:prstDash val="solid"/>
                    </a:lnR>
                    <a:lnT w="12700" cmpd="sng">
                      <a:noFill/>
                      <a:prstDash val="solid"/>
                    </a:lnT>
                    <a:lnB w="12700" cmpd="sng">
                      <a:noFill/>
                      <a:prstDash val="solid"/>
                    </a:lnB>
                    <a:lnTlToBr>
                      <a:noFill/>
                    </a:lnTlToBr>
                    <a:lnBlToTr>
                      <a:noFill/>
                    </a:lnBlToTr>
                    <a:solidFill>
                      <a:srgbClr val="F2F2F2">
                        <a:alpha val="45098"/>
                      </a:srgbClr>
                    </a:solidFill>
                  </a:tcPr>
                </a:tc>
                <a:tc>
                  <a:txBody>
                    <a:bodyPr/>
                    <a:lstStyle/>
                    <a:p>
                      <a:pPr marL="0" marR="0" lvl="0" indent="0" algn="l" defTabSz="914400" rtl="0" eaLnBrk="1" fontAlgn="base" latinLnBrk="0" hangingPunct="1">
                        <a:lnSpc>
                          <a:spcPct val="100000"/>
                        </a:lnSpc>
                        <a:spcBef>
                          <a:spcPct val="20000"/>
                        </a:spcBef>
                        <a:spcAft>
                          <a:spcPct val="0"/>
                        </a:spcAft>
                        <a:buClr>
                          <a:schemeClr val="accent2"/>
                        </a:buClr>
                        <a:buSzTx/>
                        <a:buFont typeface="Wingdings" pitchFamily="2" charset="2"/>
                        <a:buNone/>
                        <a:tabLst/>
                      </a:pPr>
                      <a:r>
                        <a:rPr kumimoji="0" lang="en-US" sz="2400" b="0" i="0" u="none" strike="noStrike" cap="none" spc="0" normalizeH="0" baseline="0">
                          <a:ln>
                            <a:noFill/>
                          </a:ln>
                          <a:solidFill>
                            <a:schemeClr val="tx1"/>
                          </a:solidFill>
                          <a:effectLst/>
                          <a:latin typeface="Verdana" pitchFamily="34" charset="0"/>
                        </a:rPr>
                        <a:t>156</a:t>
                      </a:r>
                    </a:p>
                  </a:txBody>
                  <a:tcPr marL="76157" marR="76157" marT="76157" marB="38079" horzOverflow="overflow">
                    <a:lnL w="12700" cmpd="sng">
                      <a:noFill/>
                      <a:prstDash val="solid"/>
                    </a:lnL>
                    <a:lnR w="12700" cmpd="sng">
                      <a:noFill/>
                      <a:prstDash val="solid"/>
                    </a:lnR>
                    <a:lnT w="12700" cmpd="sng">
                      <a:noFill/>
                      <a:prstDash val="solid"/>
                    </a:lnT>
                    <a:lnB w="12700" cmpd="sng">
                      <a:noFill/>
                      <a:prstDash val="solid"/>
                    </a:lnB>
                    <a:lnTlToBr>
                      <a:noFill/>
                    </a:lnTlToBr>
                    <a:lnBlToTr>
                      <a:noFill/>
                    </a:lnBlToTr>
                    <a:solidFill>
                      <a:srgbClr val="F2F2F2">
                        <a:alpha val="45098"/>
                      </a:srgbClr>
                    </a:solidFill>
                  </a:tcPr>
                </a:tc>
                <a:tc>
                  <a:txBody>
                    <a:bodyPr/>
                    <a:lstStyle/>
                    <a:p>
                      <a:pPr marL="0" marR="0" lvl="0" indent="0" algn="l" defTabSz="914400" rtl="0" eaLnBrk="1" fontAlgn="base" latinLnBrk="0" hangingPunct="1">
                        <a:lnSpc>
                          <a:spcPct val="100000"/>
                        </a:lnSpc>
                        <a:spcBef>
                          <a:spcPct val="20000"/>
                        </a:spcBef>
                        <a:spcAft>
                          <a:spcPct val="0"/>
                        </a:spcAft>
                        <a:buClr>
                          <a:schemeClr val="accent2"/>
                        </a:buClr>
                        <a:buSzTx/>
                        <a:buFont typeface="Wingdings" pitchFamily="2" charset="2"/>
                        <a:buNone/>
                        <a:tabLst/>
                      </a:pPr>
                      <a:r>
                        <a:rPr kumimoji="0" lang="en-US" sz="2400" b="0" i="0" u="none" strike="noStrike" cap="none" spc="0" normalizeH="0" baseline="0">
                          <a:ln>
                            <a:noFill/>
                          </a:ln>
                          <a:solidFill>
                            <a:schemeClr val="tx1"/>
                          </a:solidFill>
                          <a:effectLst/>
                          <a:latin typeface="Verdana" pitchFamily="34" charset="0"/>
                        </a:rPr>
                        <a:t>175</a:t>
                      </a:r>
                    </a:p>
                  </a:txBody>
                  <a:tcPr marL="76157" marR="76157" marT="76157" marB="38079" horzOverflow="overflow">
                    <a:lnL w="12700" cmpd="sng">
                      <a:noFill/>
                      <a:prstDash val="solid"/>
                    </a:lnL>
                    <a:lnR w="12700" cmpd="sng">
                      <a:noFill/>
                      <a:prstDash val="solid"/>
                    </a:lnR>
                    <a:lnT w="12700" cmpd="sng">
                      <a:noFill/>
                      <a:prstDash val="solid"/>
                    </a:lnT>
                    <a:lnB w="12700" cmpd="sng">
                      <a:noFill/>
                      <a:prstDash val="solid"/>
                    </a:lnB>
                    <a:lnTlToBr>
                      <a:noFill/>
                    </a:lnTlToBr>
                    <a:lnBlToTr>
                      <a:noFill/>
                    </a:lnBlToTr>
                    <a:solidFill>
                      <a:srgbClr val="F2F2F2">
                        <a:alpha val="45098"/>
                      </a:srgbClr>
                    </a:solidFill>
                  </a:tcPr>
                </a:tc>
                <a:tc>
                  <a:txBody>
                    <a:bodyPr/>
                    <a:lstStyle/>
                    <a:p>
                      <a:pPr marL="0" marR="0" lvl="0" indent="0" algn="l" defTabSz="914400" rtl="0" eaLnBrk="1" fontAlgn="base" latinLnBrk="0" hangingPunct="1">
                        <a:lnSpc>
                          <a:spcPct val="100000"/>
                        </a:lnSpc>
                        <a:spcBef>
                          <a:spcPct val="20000"/>
                        </a:spcBef>
                        <a:spcAft>
                          <a:spcPct val="0"/>
                        </a:spcAft>
                        <a:buClr>
                          <a:schemeClr val="accent2"/>
                        </a:buClr>
                        <a:buSzTx/>
                        <a:buFont typeface="Wingdings" pitchFamily="2" charset="2"/>
                        <a:buNone/>
                        <a:tabLst/>
                      </a:pPr>
                      <a:r>
                        <a:rPr kumimoji="0" lang="en-US" sz="2400" b="0" i="0" u="none" strike="noStrike" cap="none" spc="0" normalizeH="0" baseline="0">
                          <a:ln>
                            <a:noFill/>
                          </a:ln>
                          <a:solidFill>
                            <a:schemeClr val="tx1"/>
                          </a:solidFill>
                          <a:effectLst/>
                          <a:latin typeface="Verdana" pitchFamily="34" charset="0"/>
                        </a:rPr>
                        <a:t>198</a:t>
                      </a:r>
                    </a:p>
                  </a:txBody>
                  <a:tcPr marL="76157" marR="76157" marT="76157" marB="38079" horzOverflow="overflow">
                    <a:lnL w="12700" cmpd="sng">
                      <a:noFill/>
                      <a:prstDash val="solid"/>
                    </a:lnL>
                    <a:lnR w="12700" cmpd="sng">
                      <a:noFill/>
                      <a:prstDash val="solid"/>
                    </a:lnR>
                    <a:lnT w="12700" cmpd="sng">
                      <a:noFill/>
                      <a:prstDash val="solid"/>
                    </a:lnT>
                    <a:lnB w="12700" cmpd="sng">
                      <a:noFill/>
                      <a:prstDash val="solid"/>
                    </a:lnB>
                    <a:lnTlToBr>
                      <a:noFill/>
                    </a:lnTlToBr>
                    <a:lnBlToTr>
                      <a:noFill/>
                    </a:lnBlToTr>
                    <a:solidFill>
                      <a:srgbClr val="F2F2F2">
                        <a:alpha val="45098"/>
                      </a:srgbClr>
                    </a:solidFill>
                  </a:tcPr>
                </a:tc>
                <a:tc>
                  <a:txBody>
                    <a:bodyPr/>
                    <a:lstStyle/>
                    <a:p>
                      <a:pPr marL="0" marR="0" lvl="0" indent="0" algn="l" defTabSz="914400" rtl="0" eaLnBrk="1" fontAlgn="base" latinLnBrk="0" hangingPunct="1">
                        <a:lnSpc>
                          <a:spcPct val="100000"/>
                        </a:lnSpc>
                        <a:spcBef>
                          <a:spcPct val="20000"/>
                        </a:spcBef>
                        <a:spcAft>
                          <a:spcPct val="0"/>
                        </a:spcAft>
                        <a:buClr>
                          <a:schemeClr val="accent2"/>
                        </a:buClr>
                        <a:buSzTx/>
                        <a:buFont typeface="Wingdings" pitchFamily="2" charset="2"/>
                        <a:buNone/>
                        <a:tabLst/>
                      </a:pPr>
                      <a:r>
                        <a:rPr kumimoji="0" lang="en-US" sz="2400" b="0" i="0" u="none" strike="noStrike" cap="none" spc="0" normalizeH="0" baseline="0">
                          <a:ln>
                            <a:noFill/>
                          </a:ln>
                          <a:solidFill>
                            <a:schemeClr val="tx1"/>
                          </a:solidFill>
                          <a:effectLst/>
                          <a:latin typeface="Verdana" pitchFamily="34" charset="0"/>
                        </a:rPr>
                        <a:t>224</a:t>
                      </a:r>
                    </a:p>
                  </a:txBody>
                  <a:tcPr marL="76157" marR="76157" marT="76157" marB="38079" horzOverflow="overflow">
                    <a:lnL w="12700" cmpd="sng">
                      <a:noFill/>
                      <a:prstDash val="solid"/>
                    </a:lnL>
                    <a:lnR w="12700" cmpd="sng">
                      <a:noFill/>
                      <a:prstDash val="solid"/>
                    </a:lnR>
                    <a:lnT w="12700" cmpd="sng">
                      <a:noFill/>
                      <a:prstDash val="solid"/>
                    </a:lnT>
                    <a:lnB w="12700" cmpd="sng">
                      <a:noFill/>
                      <a:prstDash val="solid"/>
                    </a:lnB>
                    <a:lnTlToBr>
                      <a:noFill/>
                    </a:lnTlToBr>
                    <a:lnBlToTr>
                      <a:noFill/>
                    </a:lnBlToTr>
                    <a:solidFill>
                      <a:srgbClr val="F2F2F2">
                        <a:alpha val="45098"/>
                      </a:srgbClr>
                    </a:solidFill>
                  </a:tcPr>
                </a:tc>
                <a:tc>
                  <a:txBody>
                    <a:bodyPr/>
                    <a:lstStyle/>
                    <a:p>
                      <a:pPr marL="0" marR="0" lvl="0" indent="0" algn="l" defTabSz="914400" rtl="0" eaLnBrk="1" fontAlgn="base" latinLnBrk="0" hangingPunct="1">
                        <a:lnSpc>
                          <a:spcPct val="100000"/>
                        </a:lnSpc>
                        <a:spcBef>
                          <a:spcPct val="20000"/>
                        </a:spcBef>
                        <a:spcAft>
                          <a:spcPct val="0"/>
                        </a:spcAft>
                        <a:buClr>
                          <a:schemeClr val="accent2"/>
                        </a:buClr>
                        <a:buSzTx/>
                        <a:buFont typeface="Wingdings" pitchFamily="2" charset="2"/>
                        <a:buNone/>
                        <a:tabLst/>
                      </a:pPr>
                      <a:r>
                        <a:rPr kumimoji="0" lang="en-US" sz="2400" b="0" i="0" u="none" strike="noStrike" cap="none" spc="0" normalizeH="0" baseline="0">
                          <a:ln>
                            <a:noFill/>
                          </a:ln>
                          <a:solidFill>
                            <a:schemeClr val="tx1"/>
                          </a:solidFill>
                          <a:effectLst/>
                          <a:latin typeface="Verdana" pitchFamily="34" charset="0"/>
                        </a:rPr>
                        <a:t>259</a:t>
                      </a:r>
                    </a:p>
                  </a:txBody>
                  <a:tcPr marL="76157" marR="76157" marT="76157" marB="38079" horzOverflow="overflow">
                    <a:lnL w="12700" cmpd="sng">
                      <a:noFill/>
                      <a:prstDash val="solid"/>
                    </a:lnL>
                    <a:lnR w="12700" cmpd="sng">
                      <a:noFill/>
                      <a:prstDash val="solid"/>
                    </a:lnR>
                    <a:lnT w="12700" cmpd="sng">
                      <a:noFill/>
                      <a:prstDash val="solid"/>
                    </a:lnT>
                    <a:lnB w="12700" cmpd="sng">
                      <a:noFill/>
                      <a:prstDash val="solid"/>
                    </a:lnB>
                    <a:lnTlToBr>
                      <a:noFill/>
                    </a:lnTlToBr>
                    <a:lnBlToTr>
                      <a:noFill/>
                    </a:lnBlToTr>
                    <a:solidFill>
                      <a:srgbClr val="F2F2F2">
                        <a:alpha val="45098"/>
                      </a:srgbClr>
                    </a:solidFill>
                  </a:tcPr>
                </a:tc>
                <a:tc>
                  <a:txBody>
                    <a:bodyPr/>
                    <a:lstStyle/>
                    <a:p>
                      <a:pPr marL="0" marR="0" lvl="0" indent="0" algn="l" defTabSz="914400" rtl="0" eaLnBrk="1" fontAlgn="base" latinLnBrk="0" hangingPunct="1">
                        <a:lnSpc>
                          <a:spcPct val="100000"/>
                        </a:lnSpc>
                        <a:spcBef>
                          <a:spcPct val="20000"/>
                        </a:spcBef>
                        <a:spcAft>
                          <a:spcPct val="0"/>
                        </a:spcAft>
                        <a:buClr>
                          <a:schemeClr val="accent2"/>
                        </a:buClr>
                        <a:buSzTx/>
                        <a:buFont typeface="Wingdings" pitchFamily="2" charset="2"/>
                        <a:buNone/>
                        <a:tabLst/>
                      </a:pPr>
                      <a:r>
                        <a:rPr kumimoji="0" lang="en-US" sz="2400" b="0" i="0" u="none" strike="noStrike" cap="none" spc="0" normalizeH="0" baseline="0" dirty="0">
                          <a:ln>
                            <a:noFill/>
                          </a:ln>
                          <a:solidFill>
                            <a:schemeClr val="tx1"/>
                          </a:solidFill>
                          <a:effectLst/>
                          <a:latin typeface="Verdana" pitchFamily="34" charset="0"/>
                        </a:rPr>
                        <a:t>309</a:t>
                      </a:r>
                    </a:p>
                  </a:txBody>
                  <a:tcPr marL="76157" marR="76157" marT="76157" marB="38079" horzOverflow="overflow">
                    <a:lnL w="12700" cmpd="sng">
                      <a:noFill/>
                      <a:prstDash val="solid"/>
                    </a:lnL>
                    <a:lnR w="12700" cmpd="sng">
                      <a:noFill/>
                      <a:prstDash val="solid"/>
                    </a:lnR>
                    <a:lnT w="12700" cmpd="sng">
                      <a:noFill/>
                      <a:prstDash val="solid"/>
                    </a:lnT>
                    <a:lnB w="12700" cmpd="sng">
                      <a:noFill/>
                      <a:prstDash val="solid"/>
                    </a:lnB>
                    <a:lnTlToBr>
                      <a:noFill/>
                    </a:lnTlToBr>
                    <a:lnBlToTr>
                      <a:noFill/>
                    </a:lnBlToTr>
                    <a:solidFill>
                      <a:srgbClr val="F2F2F2">
                        <a:alpha val="45098"/>
                      </a:srgbClr>
                    </a:solidFill>
                  </a:tcPr>
                </a:tc>
                <a:extLst>
                  <a:ext uri="{0D108BD9-81ED-4DB2-BD59-A6C34878D82A}">
                    <a16:rowId xmlns:a16="http://schemas.microsoft.com/office/drawing/2014/main" val="10001"/>
                  </a:ext>
                </a:extLst>
              </a:tr>
            </a:tbl>
          </a:graphicData>
        </a:graphic>
      </p:graphicFrame>
    </p:spTree>
  </p:cSld>
  <p:clrMapOvr>
    <a:masterClrMapping/>
  </p:clrMapOvr>
</p:sld>
</file>

<file path=ppt/slides/slide1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40292" name="Text Placeholder 2">
            <a:extLst>
              <a:ext uri="{FF2B5EF4-FFF2-40B4-BE49-F238E27FC236}">
                <a16:creationId xmlns:a16="http://schemas.microsoft.com/office/drawing/2014/main" id="{49A45F95-56D2-E79C-A931-FBB0607D98C9}"/>
              </a:ext>
            </a:extLst>
          </p:cNvPr>
          <p:cNvGraphicFramePr/>
          <p:nvPr/>
        </p:nvGraphicFramePr>
        <p:xfrm>
          <a:off x="2090738" y="1752600"/>
          <a:ext cx="8501062" cy="426720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cSld>
  <p:clrMapOvr>
    <a:masterClrMapping/>
  </p:clrMapOvr>
</p:sld>
</file>

<file path=ppt/slides/slide157.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41328" name="Rectangle 141327">
            <a:extLst>
              <a:ext uri="{FF2B5EF4-FFF2-40B4-BE49-F238E27FC236}">
                <a16:creationId xmlns:a16="http://schemas.microsoft.com/office/drawing/2014/main" id="{56E9B3E6-E277-4D68-BA48-9CB43FFBD6E2}"/>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1999" cy="685736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41330" name="Group 141329">
            <a:extLst>
              <a:ext uri="{FF2B5EF4-FFF2-40B4-BE49-F238E27FC236}">
                <a16:creationId xmlns:a16="http://schemas.microsoft.com/office/drawing/2014/main" id="{AE1C45F0-260A-458C-96ED-C1F6D2151219}"/>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4" y="1216597"/>
            <a:ext cx="731521" cy="673460"/>
            <a:chOff x="3940602" y="308034"/>
            <a:chExt cx="2116791" cy="3428999"/>
          </a:xfrm>
          <a:solidFill>
            <a:schemeClr val="accent4"/>
          </a:solidFill>
        </p:grpSpPr>
        <p:sp>
          <p:nvSpPr>
            <p:cNvPr id="141323" name="Rectangle 141322">
              <a:extLst>
                <a:ext uri="{FF2B5EF4-FFF2-40B4-BE49-F238E27FC236}">
                  <a16:creationId xmlns:a16="http://schemas.microsoft.com/office/drawing/2014/main" id="{A6604B49-AD5C-4590-B051-06C8222ECD9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940602" y="308034"/>
              <a:ext cx="566743" cy="3428999"/>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1331" name="Rectangle 141330">
              <a:extLst>
                <a:ext uri="{FF2B5EF4-FFF2-40B4-BE49-F238E27FC236}">
                  <a16:creationId xmlns:a16="http://schemas.microsoft.com/office/drawing/2014/main" id="{743ECCAF-29C5-4537-947C-7EA1292463DB}"/>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4715626" y="308034"/>
              <a:ext cx="566743" cy="3428999"/>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1325" name="Rectangle 141324">
              <a:extLst>
                <a:ext uri="{FF2B5EF4-FFF2-40B4-BE49-F238E27FC236}">
                  <a16:creationId xmlns:a16="http://schemas.microsoft.com/office/drawing/2014/main" id="{ED49787B-8DE6-4467-AD0A-8DECC6E0C2D6}"/>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5490650" y="308034"/>
              <a:ext cx="566743" cy="3428999"/>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41327" name="Rectangle 141326">
            <a:extLst>
              <a:ext uri="{FF2B5EF4-FFF2-40B4-BE49-F238E27FC236}">
                <a16:creationId xmlns:a16="http://schemas.microsoft.com/office/drawing/2014/main" id="{D5B0017B-2ECA-49AF-B397-DC140825DF8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640079" y="613954"/>
            <a:ext cx="10907487" cy="1894116"/>
          </a:xfrm>
          <a:prstGeom prst="rect">
            <a:avLst/>
          </a:prstGeom>
          <a:solidFill>
            <a:schemeClr val="bg1"/>
          </a:solidFill>
          <a:ln>
            <a:noFill/>
          </a:ln>
          <a:effectLst>
            <a:outerShdw blurRad="139700" dist="127000" dir="5400000" algn="t"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41329" name="Straight Connector 141328">
            <a:extLst>
              <a:ext uri="{FF2B5EF4-FFF2-40B4-BE49-F238E27FC236}">
                <a16:creationId xmlns:a16="http://schemas.microsoft.com/office/drawing/2014/main" id="{6CF1BAF6-AD41-4082-B212-8A1F9A2E8779}"/>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flipH="1">
            <a:off x="838200" y="6485313"/>
            <a:ext cx="10515600" cy="0"/>
          </a:xfrm>
          <a:prstGeom prst="line">
            <a:avLst/>
          </a:prstGeom>
          <a:ln w="57150">
            <a:solidFill>
              <a:schemeClr val="accent4"/>
            </a:solidFill>
          </a:ln>
        </p:spPr>
        <p:style>
          <a:lnRef idx="1">
            <a:schemeClr val="accent1"/>
          </a:lnRef>
          <a:fillRef idx="0">
            <a:schemeClr val="accent1"/>
          </a:fillRef>
          <a:effectRef idx="0">
            <a:schemeClr val="accent1"/>
          </a:effectRef>
          <a:fontRef idx="minor">
            <a:schemeClr val="tx1"/>
          </a:fontRef>
        </p:style>
      </p:cxnSp>
      <p:graphicFrame>
        <p:nvGraphicFramePr>
          <p:cNvPr id="141332" name="Rectangle 2">
            <a:extLst>
              <a:ext uri="{FF2B5EF4-FFF2-40B4-BE49-F238E27FC236}">
                <a16:creationId xmlns:a16="http://schemas.microsoft.com/office/drawing/2014/main" id="{84FEC1BE-7288-2AF7-DDBC-197789D4D2BF}"/>
              </a:ext>
            </a:extLst>
          </p:cNvPr>
          <p:cNvGraphicFramePr/>
          <p:nvPr>
            <p:extLst>
              <p:ext uri="{D42A27DB-BD31-4B8C-83A1-F6EECF244321}">
                <p14:modId xmlns:p14="http://schemas.microsoft.com/office/powerpoint/2010/main" val="2864858908"/>
              </p:ext>
            </p:extLst>
          </p:nvPr>
        </p:nvGraphicFramePr>
        <p:xfrm>
          <a:off x="365764" y="2912060"/>
          <a:ext cx="11181802" cy="3209902"/>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cSld>
  <p:clrMapOvr>
    <a:masterClrMapping/>
  </p:clrMapOvr>
</p:sld>
</file>

<file path=ppt/slides/slide158.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42343" name="Rectangle 142342">
            <a:extLst>
              <a:ext uri="{FF2B5EF4-FFF2-40B4-BE49-F238E27FC236}">
                <a16:creationId xmlns:a16="http://schemas.microsoft.com/office/drawing/2014/main" id="{5C8908E2-EE49-44D2-9428-A28D2312A8D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grpSp>
        <p:nvGrpSpPr>
          <p:cNvPr id="142345" name="Group 142344">
            <a:extLst>
              <a:ext uri="{FF2B5EF4-FFF2-40B4-BE49-F238E27FC236}">
                <a16:creationId xmlns:a16="http://schemas.microsoft.com/office/drawing/2014/main" id="{5D1A9D8B-3117-4D9D-BDA4-DD81895098B0}"/>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0"/>
            <a:ext cx="7467600" cy="6858000"/>
            <a:chOff x="7467600" y="0"/>
            <a:chExt cx="4724400" cy="6858000"/>
          </a:xfrm>
        </p:grpSpPr>
        <p:sp>
          <p:nvSpPr>
            <p:cNvPr id="142346" name="Rectangle 142345">
              <a:extLst>
                <a:ext uri="{FF2B5EF4-FFF2-40B4-BE49-F238E27FC236}">
                  <a16:creationId xmlns:a16="http://schemas.microsoft.com/office/drawing/2014/main" id="{A7877B25-8C10-4C8D-BC88-BF3C557F8FF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7467600" y="0"/>
              <a:ext cx="4724400" cy="6858000"/>
            </a:xfrm>
            <a:prstGeom prst="rect">
              <a:avLst/>
            </a:prstGeom>
            <a:solidFill>
              <a:schemeClr val="accent5">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2347" name="Rectangle 142346">
              <a:extLst>
                <a:ext uri="{FF2B5EF4-FFF2-40B4-BE49-F238E27FC236}">
                  <a16:creationId xmlns:a16="http://schemas.microsoft.com/office/drawing/2014/main" id="{54F0DD86-96CD-4F5F-BA4D-FFC17F2D6C46}"/>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7467600" y="0"/>
              <a:ext cx="4724400" cy="6858000"/>
            </a:xfrm>
            <a:prstGeom prst="rect">
              <a:avLst/>
            </a:prstGeom>
            <a:solidFill>
              <a:schemeClr val="accent6">
                <a:lumMod val="20000"/>
                <a:lumOff val="80000"/>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sp>
        <p:nvSpPr>
          <p:cNvPr id="142349" name="Freeform: Shape 142348">
            <a:extLst>
              <a:ext uri="{FF2B5EF4-FFF2-40B4-BE49-F238E27FC236}">
                <a16:creationId xmlns:a16="http://schemas.microsoft.com/office/drawing/2014/main" id="{BD92035A-AA2F-4CD8-A556-1CE8BDEC75B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 y="0"/>
            <a:ext cx="7369701" cy="6858000"/>
          </a:xfrm>
          <a:custGeom>
            <a:avLst/>
            <a:gdLst>
              <a:gd name="connsiteX0" fmla="*/ 369702 w 7467600"/>
              <a:gd name="connsiteY0" fmla="*/ 6712169 h 6858000"/>
              <a:gd name="connsiteX1" fmla="*/ 366575 w 7467600"/>
              <a:gd name="connsiteY1" fmla="*/ 6715556 h 6858000"/>
              <a:gd name="connsiteX2" fmla="*/ 371637 w 7467600"/>
              <a:gd name="connsiteY2" fmla="*/ 6713954 h 6858000"/>
              <a:gd name="connsiteX3" fmla="*/ 7090188 w 7467600"/>
              <a:gd name="connsiteY3" fmla="*/ 6584365 h 6858000"/>
              <a:gd name="connsiteX4" fmla="*/ 7440138 w 7467600"/>
              <a:gd name="connsiteY4" fmla="*/ 6622648 h 6858000"/>
              <a:gd name="connsiteX5" fmla="*/ 7467600 w 7467600"/>
              <a:gd name="connsiteY5" fmla="*/ 6628217 h 6858000"/>
              <a:gd name="connsiteX6" fmla="*/ 7467600 w 7467600"/>
              <a:gd name="connsiteY6" fmla="*/ 6668575 h 6858000"/>
              <a:gd name="connsiteX7" fmla="*/ 7392322 w 7467600"/>
              <a:gd name="connsiteY7" fmla="*/ 6658238 h 6858000"/>
              <a:gd name="connsiteX8" fmla="*/ 7467600 w 7467600"/>
              <a:gd name="connsiteY8" fmla="*/ 6683873 h 6858000"/>
              <a:gd name="connsiteX9" fmla="*/ 7467600 w 7467600"/>
              <a:gd name="connsiteY9" fmla="*/ 6714215 h 6858000"/>
              <a:gd name="connsiteX10" fmla="*/ 7447383 w 7467600"/>
              <a:gd name="connsiteY10" fmla="*/ 6707202 h 6858000"/>
              <a:gd name="connsiteX11" fmla="*/ 7289862 w 7467600"/>
              <a:gd name="connsiteY11" fmla="*/ 6659827 h 6858000"/>
              <a:gd name="connsiteX12" fmla="*/ 7434024 w 7467600"/>
              <a:gd name="connsiteY12" fmla="*/ 6722130 h 6858000"/>
              <a:gd name="connsiteX13" fmla="*/ 7467600 w 7467600"/>
              <a:gd name="connsiteY13" fmla="*/ 6736157 h 6858000"/>
              <a:gd name="connsiteX14" fmla="*/ 7467600 w 7467600"/>
              <a:gd name="connsiteY14" fmla="*/ 6767913 h 6858000"/>
              <a:gd name="connsiteX15" fmla="*/ 7271814 w 7467600"/>
              <a:gd name="connsiteY15" fmla="*/ 6684601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7090188 w 7467600"/>
              <a:gd name="connsiteY21" fmla="*/ 6584365 h 6858000"/>
              <a:gd name="connsiteX22" fmla="*/ 1019354 w 7467600"/>
              <a:gd name="connsiteY22" fmla="*/ 6315006 h 6858000"/>
              <a:gd name="connsiteX23" fmla="*/ 441046 w 7467600"/>
              <a:gd name="connsiteY23" fmla="*/ 6691153 h 6858000"/>
              <a:gd name="connsiteX24" fmla="*/ 1019354 w 7467600"/>
              <a:gd name="connsiteY24" fmla="*/ 6315006 h 6858000"/>
              <a:gd name="connsiteX25" fmla="*/ 991680 w 7467600"/>
              <a:gd name="connsiteY25" fmla="*/ 6298413 h 6858000"/>
              <a:gd name="connsiteX26" fmla="*/ 409060 w 7467600"/>
              <a:gd name="connsiteY26" fmla="*/ 6671470 h 6858000"/>
              <a:gd name="connsiteX27" fmla="*/ 991680 w 7467600"/>
              <a:gd name="connsiteY27" fmla="*/ 6298413 h 6858000"/>
              <a:gd name="connsiteX28" fmla="*/ 103333 w 7467600"/>
              <a:gd name="connsiteY28" fmla="*/ 5699602 h 6858000"/>
              <a:gd name="connsiteX29" fmla="*/ 233938 w 7467600"/>
              <a:gd name="connsiteY29" fmla="*/ 5809416 h 6858000"/>
              <a:gd name="connsiteX30" fmla="*/ 883580 w 7467600"/>
              <a:gd name="connsiteY30" fmla="*/ 6180710 h 6858000"/>
              <a:gd name="connsiteX31" fmla="*/ 487337 w 7467600"/>
              <a:gd name="connsiteY31" fmla="*/ 5950182 h 6858000"/>
              <a:gd name="connsiteX32" fmla="*/ 354051 w 7467600"/>
              <a:gd name="connsiteY32" fmla="*/ 5854912 h 6858000"/>
              <a:gd name="connsiteX33" fmla="*/ 195436 w 7467600"/>
              <a:gd name="connsiteY33" fmla="*/ 5755068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61797 w 7467600"/>
              <a:gd name="connsiteY74" fmla="*/ 5419899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5971257 h 6858000"/>
              <a:gd name="connsiteX83" fmla="*/ 7467600 w 7467600"/>
              <a:gd name="connsiteY83" fmla="*/ 6012219 h 6858000"/>
              <a:gd name="connsiteX84" fmla="*/ 7240170 w 7467600"/>
              <a:gd name="connsiteY84" fmla="*/ 5787985 h 6858000"/>
              <a:gd name="connsiteX85" fmla="*/ 6946849 w 7467600"/>
              <a:gd name="connsiteY85" fmla="*/ 5523271 h 6858000"/>
              <a:gd name="connsiteX86" fmla="*/ 6946972 w 7467600"/>
              <a:gd name="connsiteY86" fmla="*/ 5526491 h 6858000"/>
              <a:gd name="connsiteX87" fmla="*/ 7105827 w 7467600"/>
              <a:gd name="connsiteY87" fmla="*/ 5718700 h 6858000"/>
              <a:gd name="connsiteX88" fmla="*/ 7126431 w 7467600"/>
              <a:gd name="connsiteY88" fmla="*/ 5737872 h 6858000"/>
              <a:gd name="connsiteX89" fmla="*/ 7356878 w 7467600"/>
              <a:gd name="connsiteY89" fmla="*/ 5981332 h 6858000"/>
              <a:gd name="connsiteX90" fmla="*/ 7467600 w 7467600"/>
              <a:gd name="connsiteY90" fmla="*/ 6117703 h 6858000"/>
              <a:gd name="connsiteX91" fmla="*/ 7467600 w 7467600"/>
              <a:gd name="connsiteY91" fmla="*/ 6163634 h 6858000"/>
              <a:gd name="connsiteX92" fmla="*/ 7403637 w 7467600"/>
              <a:gd name="connsiteY92" fmla="*/ 6083957 h 6858000"/>
              <a:gd name="connsiteX93" fmla="*/ 7254615 w 7467600"/>
              <a:gd name="connsiteY93" fmla="*/ 5911918 h 6858000"/>
              <a:gd name="connsiteX94" fmla="*/ 7312589 w 7467600"/>
              <a:gd name="connsiteY94" fmla="*/ 5982309 h 6858000"/>
              <a:gd name="connsiteX95" fmla="*/ 7448321 w 7467600"/>
              <a:gd name="connsiteY95" fmla="*/ 6190991 h 6858000"/>
              <a:gd name="connsiteX96" fmla="*/ 7467600 w 7467600"/>
              <a:gd name="connsiteY96" fmla="*/ 6221686 h 6858000"/>
              <a:gd name="connsiteX97" fmla="*/ 7467600 w 7467600"/>
              <a:gd name="connsiteY97" fmla="*/ 6334256 h 6858000"/>
              <a:gd name="connsiteX98" fmla="*/ 7454976 w 7467600"/>
              <a:gd name="connsiteY98" fmla="*/ 6318297 h 6858000"/>
              <a:gd name="connsiteX99" fmla="*/ 7042773 w 7467600"/>
              <a:gd name="connsiteY99" fmla="*/ 5734011 h 6858000"/>
              <a:gd name="connsiteX100" fmla="*/ 6844835 w 7467600"/>
              <a:gd name="connsiteY100" fmla="*/ 5424988 h 6858000"/>
              <a:gd name="connsiteX101" fmla="*/ 6861797 w 7467600"/>
              <a:gd name="connsiteY101" fmla="*/ 5419899 h 6858000"/>
              <a:gd name="connsiteX102" fmla="*/ 1456157 w 7467600"/>
              <a:gd name="connsiteY102" fmla="*/ 5371404 h 6858000"/>
              <a:gd name="connsiteX103" fmla="*/ 1244432 w 7467600"/>
              <a:gd name="connsiteY103" fmla="*/ 5385601 h 6858000"/>
              <a:gd name="connsiteX104" fmla="*/ 973990 w 7467600"/>
              <a:gd name="connsiteY104" fmla="*/ 5424940 h 6858000"/>
              <a:gd name="connsiteX105" fmla="*/ 1103809 w 7467600"/>
              <a:gd name="connsiteY105" fmla="*/ 5433720 h 6858000"/>
              <a:gd name="connsiteX106" fmla="*/ 1123454 w 7467600"/>
              <a:gd name="connsiteY106" fmla="*/ 5435727 h 6858000"/>
              <a:gd name="connsiteX107" fmla="*/ 1737017 w 7467600"/>
              <a:gd name="connsiteY107" fmla="*/ 5452183 h 6858000"/>
              <a:gd name="connsiteX108" fmla="*/ 1824397 w 7467600"/>
              <a:gd name="connsiteY108" fmla="*/ 5447757 h 6858000"/>
              <a:gd name="connsiteX109" fmla="*/ 2070059 w 7467600"/>
              <a:gd name="connsiteY109" fmla="*/ 5441660 h 6858000"/>
              <a:gd name="connsiteX110" fmla="*/ 1456157 w 7467600"/>
              <a:gd name="connsiteY110" fmla="*/ 5371404 h 6858000"/>
              <a:gd name="connsiteX111" fmla="*/ 4988186 w 7467600"/>
              <a:gd name="connsiteY111" fmla="*/ 5216467 h 6858000"/>
              <a:gd name="connsiteX112" fmla="*/ 4777334 w 7467600"/>
              <a:gd name="connsiteY112" fmla="*/ 5406072 h 6858000"/>
              <a:gd name="connsiteX113" fmla="*/ 4718341 w 7467600"/>
              <a:gd name="connsiteY113" fmla="*/ 5468043 h 6858000"/>
              <a:gd name="connsiteX114" fmla="*/ 4604655 w 7467600"/>
              <a:gd name="connsiteY114" fmla="*/ 5583434 h 6858000"/>
              <a:gd name="connsiteX115" fmla="*/ 4565074 w 7467600"/>
              <a:gd name="connsiteY115" fmla="*/ 5618550 h 6858000"/>
              <a:gd name="connsiteX116" fmla="*/ 4988186 w 7467600"/>
              <a:gd name="connsiteY116" fmla="*/ 5216467 h 6858000"/>
              <a:gd name="connsiteX117" fmla="*/ 4978032 w 7467600"/>
              <a:gd name="connsiteY117" fmla="*/ 5183809 h 6858000"/>
              <a:gd name="connsiteX118" fmla="*/ 4463413 w 7467600"/>
              <a:gd name="connsiteY118" fmla="*/ 5615162 h 6858000"/>
              <a:gd name="connsiteX119" fmla="*/ 4358134 w 7467600"/>
              <a:gd name="connsiteY119" fmla="*/ 5742791 h 6858000"/>
              <a:gd name="connsiteX120" fmla="*/ 4376219 w 7467600"/>
              <a:gd name="connsiteY120" fmla="*/ 5729027 h 6858000"/>
              <a:gd name="connsiteX121" fmla="*/ 4582340 w 7467600"/>
              <a:gd name="connsiteY121" fmla="*/ 5561037 h 6858000"/>
              <a:gd name="connsiteX122" fmla="*/ 4694684 w 7467600"/>
              <a:gd name="connsiteY122" fmla="*/ 5447098 h 6858000"/>
              <a:gd name="connsiteX123" fmla="*/ 4754123 w 7467600"/>
              <a:gd name="connsiteY123" fmla="*/ 5384643 h 6858000"/>
              <a:gd name="connsiteX124" fmla="*/ 4978032 w 7467600"/>
              <a:gd name="connsiteY124" fmla="*/ 5183809 h 6858000"/>
              <a:gd name="connsiteX125" fmla="*/ 7133363 w 7467600"/>
              <a:gd name="connsiteY125" fmla="*/ 5050246 h 6858000"/>
              <a:gd name="connsiteX126" fmla="*/ 7450656 w 7467600"/>
              <a:gd name="connsiteY126" fmla="*/ 5134750 h 6858000"/>
              <a:gd name="connsiteX127" fmla="*/ 7467600 w 7467600"/>
              <a:gd name="connsiteY127" fmla="*/ 5142496 h 6858000"/>
              <a:gd name="connsiteX128" fmla="*/ 7467600 w 7467600"/>
              <a:gd name="connsiteY128" fmla="*/ 5158623 h 6858000"/>
              <a:gd name="connsiteX129" fmla="*/ 7427076 w 7467600"/>
              <a:gd name="connsiteY129" fmla="*/ 5142684 h 6858000"/>
              <a:gd name="connsiteX130" fmla="*/ 7467600 w 7467600"/>
              <a:gd name="connsiteY130" fmla="*/ 5164774 h 6858000"/>
              <a:gd name="connsiteX131" fmla="*/ 7467600 w 7467600"/>
              <a:gd name="connsiteY131" fmla="*/ 5199146 h 6858000"/>
              <a:gd name="connsiteX132" fmla="*/ 7391022 w 7467600"/>
              <a:gd name="connsiteY132" fmla="*/ 5158141 h 6858000"/>
              <a:gd name="connsiteX133" fmla="*/ 7312201 w 7467600"/>
              <a:gd name="connsiteY133" fmla="*/ 5128278 h 6858000"/>
              <a:gd name="connsiteX134" fmla="*/ 7343603 w 7467600"/>
              <a:gd name="connsiteY134" fmla="*/ 5149746 h 6858000"/>
              <a:gd name="connsiteX135" fmla="*/ 7467600 w 7467600"/>
              <a:gd name="connsiteY135" fmla="*/ 5241225 h 6858000"/>
              <a:gd name="connsiteX136" fmla="*/ 7467600 w 7467600"/>
              <a:gd name="connsiteY136" fmla="*/ 5277736 h 6858000"/>
              <a:gd name="connsiteX137" fmla="*/ 7327465 w 7467600"/>
              <a:gd name="connsiteY137" fmla="*/ 5174181 h 6858000"/>
              <a:gd name="connsiteX138" fmla="*/ 7244057 w 7467600"/>
              <a:gd name="connsiteY138" fmla="*/ 5124233 h 6858000"/>
              <a:gd name="connsiteX139" fmla="*/ 7353035 w 7467600"/>
              <a:gd name="connsiteY139" fmla="*/ 5197318 h 6858000"/>
              <a:gd name="connsiteX140" fmla="*/ 7467600 w 7467600"/>
              <a:gd name="connsiteY140" fmla="*/ 5297634 h 6858000"/>
              <a:gd name="connsiteX141" fmla="*/ 7467600 w 7467600"/>
              <a:gd name="connsiteY141" fmla="*/ 5361850 h 6858000"/>
              <a:gd name="connsiteX142" fmla="*/ 7368569 w 7467600"/>
              <a:gd name="connsiteY142" fmla="*/ 5270182 h 6858000"/>
              <a:gd name="connsiteX143" fmla="*/ 7131946 w 7467600"/>
              <a:gd name="connsiteY143" fmla="*/ 5075653 h 6858000"/>
              <a:gd name="connsiteX144" fmla="*/ 7133363 w 7467600"/>
              <a:gd name="connsiteY144" fmla="*/ 5050246 h 6858000"/>
              <a:gd name="connsiteX145" fmla="*/ 1903353 w 7467600"/>
              <a:gd name="connsiteY145" fmla="*/ 5044827 h 6858000"/>
              <a:gd name="connsiteX146" fmla="*/ 1936931 w 7467600"/>
              <a:gd name="connsiteY146" fmla="*/ 5093954 h 6858000"/>
              <a:gd name="connsiteX147" fmla="*/ 2195868 w 7467600"/>
              <a:gd name="connsiteY147" fmla="*/ 5396574 h 6858000"/>
              <a:gd name="connsiteX148" fmla="*/ 2088852 w 7467600"/>
              <a:gd name="connsiteY148" fmla="*/ 5166123 h 6858000"/>
              <a:gd name="connsiteX149" fmla="*/ 1958241 w 7467600"/>
              <a:gd name="connsiteY149" fmla="*/ 5067955 h 6858000"/>
              <a:gd name="connsiteX150" fmla="*/ 1903353 w 7467600"/>
              <a:gd name="connsiteY150" fmla="*/ 5044827 h 6858000"/>
              <a:gd name="connsiteX151" fmla="*/ 1979378 w 7467600"/>
              <a:gd name="connsiteY151" fmla="*/ 4769504 h 6858000"/>
              <a:gd name="connsiteX152" fmla="*/ 2882120 w 7467600"/>
              <a:gd name="connsiteY152" fmla="*/ 5064547 h 6858000"/>
              <a:gd name="connsiteX153" fmla="*/ 2793103 w 7467600"/>
              <a:gd name="connsiteY153" fmla="*/ 5039699 h 6858000"/>
              <a:gd name="connsiteX154" fmla="*/ 2770041 w 7467600"/>
              <a:gd name="connsiteY154" fmla="*/ 5033634 h 6858000"/>
              <a:gd name="connsiteX155" fmla="*/ 1979378 w 7467600"/>
              <a:gd name="connsiteY155" fmla="*/ 4769504 h 6858000"/>
              <a:gd name="connsiteX156" fmla="*/ 1927410 w 7467600"/>
              <a:gd name="connsiteY156" fmla="*/ 4716164 h 6858000"/>
              <a:gd name="connsiteX157" fmla="*/ 1959587 w 7467600"/>
              <a:gd name="connsiteY157" fmla="*/ 4728849 h 6858000"/>
              <a:gd name="connsiteX158" fmla="*/ 2777707 w 7467600"/>
              <a:gd name="connsiteY158" fmla="*/ 5003991 h 6858000"/>
              <a:gd name="connsiteX159" fmla="*/ 2800768 w 7467600"/>
              <a:gd name="connsiteY159" fmla="*/ 5010056 h 6858000"/>
              <a:gd name="connsiteX160" fmla="*/ 2879408 w 7467600"/>
              <a:gd name="connsiteY160" fmla="*/ 5031590 h 6858000"/>
              <a:gd name="connsiteX161" fmla="*/ 2862295 w 7467600"/>
              <a:gd name="connsiteY161" fmla="*/ 5022958 h 6858000"/>
              <a:gd name="connsiteX162" fmla="*/ 2813343 w 7467600"/>
              <a:gd name="connsiteY162" fmla="*/ 4998369 h 6858000"/>
              <a:gd name="connsiteX163" fmla="*/ 2646245 w 7467600"/>
              <a:gd name="connsiteY163" fmla="*/ 4930999 h 6858000"/>
              <a:gd name="connsiteX164" fmla="*/ 1999243 w 7467600"/>
              <a:gd name="connsiteY164" fmla="*/ 4730524 h 6858000"/>
              <a:gd name="connsiteX165" fmla="*/ 1979527 w 7467600"/>
              <a:gd name="connsiteY165" fmla="*/ 4726651 h 6858000"/>
              <a:gd name="connsiteX166" fmla="*/ 1997014 w 7467600"/>
              <a:gd name="connsiteY166" fmla="*/ 4698007 h 6858000"/>
              <a:gd name="connsiteX167" fmla="*/ 2005458 w 7467600"/>
              <a:gd name="connsiteY167" fmla="*/ 4699540 h 6858000"/>
              <a:gd name="connsiteX168" fmla="*/ 2657186 w 7467600"/>
              <a:gd name="connsiteY168" fmla="*/ 4901687 h 6858000"/>
              <a:gd name="connsiteX169" fmla="*/ 2826662 w 7467600"/>
              <a:gd name="connsiteY169" fmla="*/ 4970362 h 6858000"/>
              <a:gd name="connsiteX170" fmla="*/ 2876100 w 7467600"/>
              <a:gd name="connsiteY170" fmla="*/ 4995397 h 6858000"/>
              <a:gd name="connsiteX171" fmla="*/ 3042600 w 7467600"/>
              <a:gd name="connsiteY171" fmla="*/ 5059532 h 6858000"/>
              <a:gd name="connsiteX172" fmla="*/ 1997014 w 7467600"/>
              <a:gd name="connsiteY172" fmla="*/ 4698007 h 6858000"/>
              <a:gd name="connsiteX173" fmla="*/ 2305292 w 7467600"/>
              <a:gd name="connsiteY173" fmla="*/ 4219492 h 6858000"/>
              <a:gd name="connsiteX174" fmla="*/ 3360922 w 7467600"/>
              <a:gd name="connsiteY174" fmla="*/ 4529373 h 6858000"/>
              <a:gd name="connsiteX175" fmla="*/ 3492420 w 7467600"/>
              <a:gd name="connsiteY175" fmla="*/ 4510145 h 6858000"/>
              <a:gd name="connsiteX176" fmla="*/ 3364086 w 7467600"/>
              <a:gd name="connsiteY176" fmla="*/ 4480340 h 6858000"/>
              <a:gd name="connsiteX177" fmla="*/ 3225818 w 7467600"/>
              <a:gd name="connsiteY177" fmla="*/ 4411822 h 6858000"/>
              <a:gd name="connsiteX178" fmla="*/ 3129696 w 7467600"/>
              <a:gd name="connsiteY178" fmla="*/ 4360704 h 6858000"/>
              <a:gd name="connsiteX179" fmla="*/ 2814545 w 7467600"/>
              <a:gd name="connsiteY179" fmla="*/ 4282955 h 6858000"/>
              <a:gd name="connsiteX180" fmla="*/ 2305292 w 7467600"/>
              <a:gd name="connsiteY180" fmla="*/ 4219492 h 6858000"/>
              <a:gd name="connsiteX181" fmla="*/ 2626982 w 7467600"/>
              <a:gd name="connsiteY181" fmla="*/ 4206450 h 6858000"/>
              <a:gd name="connsiteX182" fmla="*/ 2490617 w 7467600"/>
              <a:gd name="connsiteY182" fmla="*/ 4206951 h 6858000"/>
              <a:gd name="connsiteX183" fmla="*/ 2819869 w 7467600"/>
              <a:gd name="connsiteY183" fmla="*/ 4252936 h 6858000"/>
              <a:gd name="connsiteX184" fmla="*/ 3143018 w 7467600"/>
              <a:gd name="connsiteY184" fmla="*/ 4332698 h 6858000"/>
              <a:gd name="connsiteX185" fmla="*/ 3241520 w 7467600"/>
              <a:gd name="connsiteY185" fmla="*/ 4385112 h 6858000"/>
              <a:gd name="connsiteX186" fmla="*/ 3374575 w 7467600"/>
              <a:gd name="connsiteY186" fmla="*/ 4451517 h 6858000"/>
              <a:gd name="connsiteX187" fmla="*/ 3505221 w 7467600"/>
              <a:gd name="connsiteY187" fmla="*/ 4480757 h 6858000"/>
              <a:gd name="connsiteX188" fmla="*/ 2626982 w 7467600"/>
              <a:gd name="connsiteY188" fmla="*/ 4206450 h 6858000"/>
              <a:gd name="connsiteX189" fmla="*/ 1310106 w 7467600"/>
              <a:gd name="connsiteY189" fmla="*/ 3943217 h 6858000"/>
              <a:gd name="connsiteX190" fmla="*/ 854994 w 7467600"/>
              <a:gd name="connsiteY190" fmla="*/ 4399136 h 6858000"/>
              <a:gd name="connsiteX191" fmla="*/ 742462 w 7467600"/>
              <a:gd name="connsiteY191" fmla="*/ 4594648 h 6858000"/>
              <a:gd name="connsiteX192" fmla="*/ 820602 w 7467600"/>
              <a:gd name="connsiteY192" fmla="*/ 4485915 h 6858000"/>
              <a:gd name="connsiteX193" fmla="*/ 878295 w 7467600"/>
              <a:gd name="connsiteY193" fmla="*/ 4403594 h 6858000"/>
              <a:gd name="connsiteX194" fmla="*/ 1240607 w 7467600"/>
              <a:gd name="connsiteY194" fmla="*/ 4010401 h 6858000"/>
              <a:gd name="connsiteX195" fmla="*/ 1423113 w 7467600"/>
              <a:gd name="connsiteY195" fmla="*/ 3874565 h 6858000"/>
              <a:gd name="connsiteX196" fmla="*/ 1260565 w 7467600"/>
              <a:gd name="connsiteY196" fmla="*/ 4031982 h 6858000"/>
              <a:gd name="connsiteX197" fmla="*/ 901900 w 7467600"/>
              <a:gd name="connsiteY197" fmla="*/ 4421236 h 6858000"/>
              <a:gd name="connsiteX198" fmla="*/ 845044 w 7467600"/>
              <a:gd name="connsiteY198" fmla="*/ 4502436 h 6858000"/>
              <a:gd name="connsiteX199" fmla="*/ 685926 w 7467600"/>
              <a:gd name="connsiteY199" fmla="*/ 4703069 h 6858000"/>
              <a:gd name="connsiteX200" fmla="*/ 684248 w 7467600"/>
              <a:gd name="connsiteY200" fmla="*/ 4706721 h 6858000"/>
              <a:gd name="connsiteX201" fmla="*/ 1423113 w 7467600"/>
              <a:gd name="connsiteY201" fmla="*/ 3874565 h 6858000"/>
              <a:gd name="connsiteX202" fmla="*/ 3316479 w 7467600"/>
              <a:gd name="connsiteY202" fmla="*/ 3872136 h 6858000"/>
              <a:gd name="connsiteX203" fmla="*/ 3546806 w 7467600"/>
              <a:gd name="connsiteY203" fmla="*/ 4356139 h 6858000"/>
              <a:gd name="connsiteX204" fmla="*/ 3364433 w 7467600"/>
              <a:gd name="connsiteY204" fmla="*/ 3953121 h 6858000"/>
              <a:gd name="connsiteX205" fmla="*/ 3291335 w 7467600"/>
              <a:gd name="connsiteY205" fmla="*/ 3767420 h 6858000"/>
              <a:gd name="connsiteX206" fmla="*/ 3390805 w 7467600"/>
              <a:gd name="connsiteY206" fmla="*/ 3937163 h 6858000"/>
              <a:gd name="connsiteX207" fmla="*/ 3579062 w 7467600"/>
              <a:gd name="connsiteY207" fmla="*/ 4359040 h 6858000"/>
              <a:gd name="connsiteX208" fmla="*/ 3467355 w 7467600"/>
              <a:gd name="connsiteY208" fmla="*/ 3988130 h 6858000"/>
              <a:gd name="connsiteX209" fmla="*/ 3310753 w 7467600"/>
              <a:gd name="connsiteY209" fmla="*/ 3787140 h 6858000"/>
              <a:gd name="connsiteX210" fmla="*/ 3291335 w 7467600"/>
              <a:gd name="connsiteY210" fmla="*/ 3767420 h 6858000"/>
              <a:gd name="connsiteX211" fmla="*/ 1635889 w 7467600"/>
              <a:gd name="connsiteY211" fmla="*/ 3709494 h 6858000"/>
              <a:gd name="connsiteX212" fmla="*/ 1634800 w 7467600"/>
              <a:gd name="connsiteY212" fmla="*/ 3731111 h 6858000"/>
              <a:gd name="connsiteX213" fmla="*/ 1635889 w 7467600"/>
              <a:gd name="connsiteY213" fmla="*/ 3709494 h 6858000"/>
              <a:gd name="connsiteX214" fmla="*/ 1510397 w 7467600"/>
              <a:gd name="connsiteY214" fmla="*/ 3684705 h 6858000"/>
              <a:gd name="connsiteX215" fmla="*/ 1146550 w 7467600"/>
              <a:gd name="connsiteY215" fmla="*/ 3802012 h 6858000"/>
              <a:gd name="connsiteX216" fmla="*/ 698834 w 7467600"/>
              <a:gd name="connsiteY216" fmla="*/ 3952272 h 6858000"/>
              <a:gd name="connsiteX217" fmla="*/ 34256 w 7467600"/>
              <a:gd name="connsiteY217" fmla="*/ 4347603 h 6858000"/>
              <a:gd name="connsiteX218" fmla="*/ 527241 w 7467600"/>
              <a:gd name="connsiteY218" fmla="*/ 4065078 h 6858000"/>
              <a:gd name="connsiteX219" fmla="*/ 1510397 w 7467600"/>
              <a:gd name="connsiteY219" fmla="*/ 3684705 h 6858000"/>
              <a:gd name="connsiteX220" fmla="*/ 1313114 w 7467600"/>
              <a:gd name="connsiteY220" fmla="*/ 3655216 h 6858000"/>
              <a:gd name="connsiteX221" fmla="*/ 1109304 w 7467600"/>
              <a:gd name="connsiteY221" fmla="*/ 3669030 h 6858000"/>
              <a:gd name="connsiteX222" fmla="*/ 8129 w 7467600"/>
              <a:gd name="connsiteY222" fmla="*/ 4330519 h 6858000"/>
              <a:gd name="connsiteX223" fmla="*/ 687572 w 7467600"/>
              <a:gd name="connsiteY223" fmla="*/ 3925629 h 6858000"/>
              <a:gd name="connsiteX224" fmla="*/ 1138365 w 7467600"/>
              <a:gd name="connsiteY224" fmla="*/ 3774515 h 6858000"/>
              <a:gd name="connsiteX225" fmla="*/ 1505579 w 7467600"/>
              <a:gd name="connsiteY225" fmla="*/ 3655526 h 6858000"/>
              <a:gd name="connsiteX226" fmla="*/ 1313114 w 7467600"/>
              <a:gd name="connsiteY226" fmla="*/ 3655216 h 6858000"/>
              <a:gd name="connsiteX227" fmla="*/ 3655073 w 7467600"/>
              <a:gd name="connsiteY227" fmla="*/ 3650884 h 6858000"/>
              <a:gd name="connsiteX228" fmla="*/ 3989938 w 7467600"/>
              <a:gd name="connsiteY228" fmla="*/ 3991685 h 6858000"/>
              <a:gd name="connsiteX229" fmla="*/ 4393907 w 7467600"/>
              <a:gd name="connsiteY229" fmla="*/ 4261258 h 6858000"/>
              <a:gd name="connsiteX230" fmla="*/ 4648051 w 7467600"/>
              <a:gd name="connsiteY230" fmla="*/ 4374051 h 6858000"/>
              <a:gd name="connsiteX231" fmla="*/ 4383389 w 7467600"/>
              <a:gd name="connsiteY231" fmla="*/ 4184369 h 6858000"/>
              <a:gd name="connsiteX232" fmla="*/ 4165508 w 7467600"/>
              <a:gd name="connsiteY232" fmla="*/ 4035196 h 6858000"/>
              <a:gd name="connsiteX233" fmla="*/ 4068162 w 7467600"/>
              <a:gd name="connsiteY233" fmla="*/ 3953394 h 6858000"/>
              <a:gd name="connsiteX234" fmla="*/ 3981416 w 7467600"/>
              <a:gd name="connsiteY234" fmla="*/ 3880482 h 6858000"/>
              <a:gd name="connsiteX235" fmla="*/ 3800147 w 7467600"/>
              <a:gd name="connsiteY235" fmla="*/ 3749872 h 6858000"/>
              <a:gd name="connsiteX236" fmla="*/ 3670252 w 7467600"/>
              <a:gd name="connsiteY236" fmla="*/ 3622798 h 6858000"/>
              <a:gd name="connsiteX237" fmla="*/ 3817258 w 7467600"/>
              <a:gd name="connsiteY237" fmla="*/ 3723577 h 6858000"/>
              <a:gd name="connsiteX238" fmla="*/ 4000461 w 7467600"/>
              <a:gd name="connsiteY238" fmla="*/ 3855966 h 6858000"/>
              <a:gd name="connsiteX239" fmla="*/ 4088180 w 7467600"/>
              <a:gd name="connsiteY239" fmla="*/ 3929774 h 6858000"/>
              <a:gd name="connsiteX240" fmla="*/ 4184555 w 7467600"/>
              <a:gd name="connsiteY240" fmla="*/ 4010683 h 6858000"/>
              <a:gd name="connsiteX241" fmla="*/ 4399563 w 7467600"/>
              <a:gd name="connsiteY241" fmla="*/ 4158106 h 6858000"/>
              <a:gd name="connsiteX242" fmla="*/ 4684469 w 7467600"/>
              <a:gd name="connsiteY242" fmla="*/ 4364680 h 6858000"/>
              <a:gd name="connsiteX243" fmla="*/ 4690271 w 7467600"/>
              <a:gd name="connsiteY243" fmla="*/ 4370034 h 6858000"/>
              <a:gd name="connsiteX244" fmla="*/ 4136093 w 7467600"/>
              <a:gd name="connsiteY244" fmla="*/ 3858466 h 6858000"/>
              <a:gd name="connsiteX245" fmla="*/ 3670252 w 7467600"/>
              <a:gd name="connsiteY245" fmla="*/ 3622798 h 6858000"/>
              <a:gd name="connsiteX246" fmla="*/ 4440129 w 7467600"/>
              <a:gd name="connsiteY246" fmla="*/ 3448571 h 6858000"/>
              <a:gd name="connsiteX247" fmla="*/ 4856525 w 7467600"/>
              <a:gd name="connsiteY247" fmla="*/ 3915351 h 6858000"/>
              <a:gd name="connsiteX248" fmla="*/ 5059055 w 7467600"/>
              <a:gd name="connsiteY248" fmla="*/ 4108918 h 6858000"/>
              <a:gd name="connsiteX249" fmla="*/ 5290070 w 7467600"/>
              <a:gd name="connsiteY249" fmla="*/ 4263619 h 6858000"/>
              <a:gd name="connsiteX250" fmla="*/ 4834991 w 7467600"/>
              <a:gd name="connsiteY250" fmla="*/ 3830985 h 6858000"/>
              <a:gd name="connsiteX251" fmla="*/ 4440129 w 7467600"/>
              <a:gd name="connsiteY251" fmla="*/ 3448571 h 6858000"/>
              <a:gd name="connsiteX252" fmla="*/ 4441737 w 7467600"/>
              <a:gd name="connsiteY252" fmla="*/ 3399734 h 6858000"/>
              <a:gd name="connsiteX253" fmla="*/ 4431236 w 7467600"/>
              <a:gd name="connsiteY253" fmla="*/ 3400954 h 6858000"/>
              <a:gd name="connsiteX254" fmla="*/ 4557150 w 7467600"/>
              <a:gd name="connsiteY254" fmla="*/ 3510023 h 6858000"/>
              <a:gd name="connsiteX255" fmla="*/ 4856936 w 7467600"/>
              <a:gd name="connsiteY255" fmla="*/ 3809146 h 6858000"/>
              <a:gd name="connsiteX256" fmla="*/ 5111996 w 7467600"/>
              <a:gd name="connsiteY256" fmla="*/ 4065759 h 6858000"/>
              <a:gd name="connsiteX257" fmla="*/ 5388878 w 7467600"/>
              <a:gd name="connsiteY257" fmla="*/ 4300185 h 6858000"/>
              <a:gd name="connsiteX258" fmla="*/ 5425556 w 7467600"/>
              <a:gd name="connsiteY258" fmla="*/ 4308967 h 6858000"/>
              <a:gd name="connsiteX259" fmla="*/ 4943646 w 7467600"/>
              <a:gd name="connsiteY259" fmla="*/ 3822916 h 6858000"/>
              <a:gd name="connsiteX260" fmla="*/ 4594837 w 7467600"/>
              <a:gd name="connsiteY260" fmla="*/ 3532274 h 6858000"/>
              <a:gd name="connsiteX261" fmla="*/ 4441737 w 7467600"/>
              <a:gd name="connsiteY261" fmla="*/ 3399734 h 6858000"/>
              <a:gd name="connsiteX262" fmla="*/ 5425834 w 7467600"/>
              <a:gd name="connsiteY262" fmla="*/ 3162785 h 6858000"/>
              <a:gd name="connsiteX263" fmla="*/ 5401644 w 7467600"/>
              <a:gd name="connsiteY263" fmla="*/ 3617847 h 6858000"/>
              <a:gd name="connsiteX264" fmla="*/ 5467256 w 7467600"/>
              <a:gd name="connsiteY264" fmla="*/ 4175494 h 6858000"/>
              <a:gd name="connsiteX265" fmla="*/ 5448069 w 7467600"/>
              <a:gd name="connsiteY265" fmla="*/ 3567554 h 6858000"/>
              <a:gd name="connsiteX266" fmla="*/ 1318687 w 7467600"/>
              <a:gd name="connsiteY266" fmla="*/ 3113840 h 6858000"/>
              <a:gd name="connsiteX267" fmla="*/ 1066793 w 7467600"/>
              <a:gd name="connsiteY267" fmla="*/ 3212171 h 6858000"/>
              <a:gd name="connsiteX268" fmla="*/ 993319 w 7467600"/>
              <a:gd name="connsiteY268" fmla="*/ 3247648 h 6858000"/>
              <a:gd name="connsiteX269" fmla="*/ 853081 w 7467600"/>
              <a:gd name="connsiteY269" fmla="*/ 3312410 h 6858000"/>
              <a:gd name="connsiteX270" fmla="*/ 805957 w 7467600"/>
              <a:gd name="connsiteY270" fmla="*/ 3330443 h 6858000"/>
              <a:gd name="connsiteX271" fmla="*/ 1318687 w 7467600"/>
              <a:gd name="connsiteY271" fmla="*/ 3113840 h 6858000"/>
              <a:gd name="connsiteX272" fmla="*/ 5453702 w 7467600"/>
              <a:gd name="connsiteY272" fmla="*/ 3090882 h 6858000"/>
              <a:gd name="connsiteX273" fmla="*/ 5480135 w 7467600"/>
              <a:gd name="connsiteY273" fmla="*/ 3565802 h 6858000"/>
              <a:gd name="connsiteX274" fmla="*/ 5499023 w 7467600"/>
              <a:gd name="connsiteY274" fmla="*/ 4166310 h 6858000"/>
              <a:gd name="connsiteX275" fmla="*/ 5547022 w 7467600"/>
              <a:gd name="connsiteY275" fmla="*/ 3607838 h 6858000"/>
              <a:gd name="connsiteX276" fmla="*/ 5515964 w 7467600"/>
              <a:gd name="connsiteY276" fmla="*/ 3378541 h 6858000"/>
              <a:gd name="connsiteX277" fmla="*/ 5453702 w 7467600"/>
              <a:gd name="connsiteY277" fmla="*/ 3090882 h 6858000"/>
              <a:gd name="connsiteX278" fmla="*/ 1238695 w 7467600"/>
              <a:gd name="connsiteY278" fmla="*/ 3076820 h 6858000"/>
              <a:gd name="connsiteX279" fmla="*/ 716371 w 7467600"/>
              <a:gd name="connsiteY279" fmla="*/ 3293249 h 6858000"/>
              <a:gd name="connsiteX280" fmla="*/ 579522 w 7467600"/>
              <a:gd name="connsiteY280" fmla="*/ 3371759 h 6858000"/>
              <a:gd name="connsiteX281" fmla="*/ 600288 w 7467600"/>
              <a:gd name="connsiteY281" fmla="*/ 3365555 h 6858000"/>
              <a:gd name="connsiteX282" fmla="*/ 840692 w 7467600"/>
              <a:gd name="connsiteY282" fmla="*/ 3284921 h 6858000"/>
              <a:gd name="connsiteX283" fmla="*/ 979248 w 7467600"/>
              <a:gd name="connsiteY283" fmla="*/ 3221003 h 6858000"/>
              <a:gd name="connsiteX284" fmla="*/ 1053282 w 7467600"/>
              <a:gd name="connsiteY284" fmla="*/ 3185247 h 6858000"/>
              <a:gd name="connsiteX285" fmla="*/ 1320603 w 7467600"/>
              <a:gd name="connsiteY285" fmla="*/ 3081281 h 6858000"/>
              <a:gd name="connsiteX286" fmla="*/ 1238695 w 7467600"/>
              <a:gd name="connsiteY286" fmla="*/ 3076820 h 6858000"/>
              <a:gd name="connsiteX287" fmla="*/ 5425627 w 7467600"/>
              <a:gd name="connsiteY287" fmla="*/ 2954192 h 6858000"/>
              <a:gd name="connsiteX288" fmla="*/ 5470770 w 7467600"/>
              <a:gd name="connsiteY288" fmla="*/ 3005435 h 6858000"/>
              <a:gd name="connsiteX289" fmla="*/ 5519779 w 7467600"/>
              <a:gd name="connsiteY289" fmla="*/ 4359223 h 6858000"/>
              <a:gd name="connsiteX290" fmla="*/ 5520293 w 7467600"/>
              <a:gd name="connsiteY290" fmla="*/ 4360602 h 6858000"/>
              <a:gd name="connsiteX291" fmla="*/ 5767221 w 7467600"/>
              <a:gd name="connsiteY291" fmla="*/ 4665564 h 6858000"/>
              <a:gd name="connsiteX292" fmla="*/ 6937169 w 7467600"/>
              <a:gd name="connsiteY292" fmla="*/ 4815941 h 6858000"/>
              <a:gd name="connsiteX293" fmla="*/ 6953922 w 7467600"/>
              <a:gd name="connsiteY293" fmla="*/ 4890068 h 6858000"/>
              <a:gd name="connsiteX294" fmla="*/ 6071359 w 7467600"/>
              <a:gd name="connsiteY294" fmla="*/ 4770770 h 6858000"/>
              <a:gd name="connsiteX295" fmla="*/ 6038839 w 7467600"/>
              <a:gd name="connsiteY295" fmla="*/ 4764474 h 6858000"/>
              <a:gd name="connsiteX296" fmla="*/ 6038706 w 7467600"/>
              <a:gd name="connsiteY296" fmla="*/ 4763847 h 6858000"/>
              <a:gd name="connsiteX297" fmla="*/ 6037784 w 7467600"/>
              <a:gd name="connsiteY297" fmla="*/ 4764270 h 6858000"/>
              <a:gd name="connsiteX298" fmla="*/ 6038839 w 7467600"/>
              <a:gd name="connsiteY298" fmla="*/ 4764474 h 6858000"/>
              <a:gd name="connsiteX299" fmla="*/ 6040338 w 7467600"/>
              <a:gd name="connsiteY299" fmla="*/ 4771418 h 6858000"/>
              <a:gd name="connsiteX300" fmla="*/ 6024488 w 7467600"/>
              <a:gd name="connsiteY300" fmla="*/ 4809903 h 6858000"/>
              <a:gd name="connsiteX301" fmla="*/ 5599771 w 7467600"/>
              <a:gd name="connsiteY301" fmla="*/ 5509652 h 6858000"/>
              <a:gd name="connsiteX302" fmla="*/ 5548843 w 7467600"/>
              <a:gd name="connsiteY302" fmla="*/ 5563845 h 6858000"/>
              <a:gd name="connsiteX303" fmla="*/ 5940952 w 7467600"/>
              <a:gd name="connsiteY303" fmla="*/ 6250028 h 6858000"/>
              <a:gd name="connsiteX304" fmla="*/ 6043441 w 7467600"/>
              <a:gd name="connsiteY304" fmla="*/ 6665847 h 6858000"/>
              <a:gd name="connsiteX305" fmla="*/ 6093432 w 7467600"/>
              <a:gd name="connsiteY305" fmla="*/ 6858000 h 6858000"/>
              <a:gd name="connsiteX306" fmla="*/ 6034344 w 7467600"/>
              <a:gd name="connsiteY306" fmla="*/ 6858000 h 6858000"/>
              <a:gd name="connsiteX307" fmla="*/ 6026679 w 7467600"/>
              <a:gd name="connsiteY307" fmla="*/ 6836959 h 6858000"/>
              <a:gd name="connsiteX308" fmla="*/ 5800441 w 7467600"/>
              <a:gd name="connsiteY308" fmla="*/ 6335286 h 6858000"/>
              <a:gd name="connsiteX309" fmla="*/ 5526562 w 7467600"/>
              <a:gd name="connsiteY309" fmla="*/ 5705388 h 6858000"/>
              <a:gd name="connsiteX310" fmla="*/ 5519640 w 7467600"/>
              <a:gd name="connsiteY310" fmla="*/ 5683774 h 6858000"/>
              <a:gd name="connsiteX311" fmla="*/ 5844559 w 7467600"/>
              <a:gd name="connsiteY311" fmla="*/ 6553349 h 6858000"/>
              <a:gd name="connsiteX312" fmla="*/ 5975994 w 7467600"/>
              <a:gd name="connsiteY312" fmla="*/ 6858000 h 6858000"/>
              <a:gd name="connsiteX313" fmla="*/ 5898547 w 7467600"/>
              <a:gd name="connsiteY313" fmla="*/ 6858000 h 6858000"/>
              <a:gd name="connsiteX314" fmla="*/ 5682041 w 7467600"/>
              <a:gd name="connsiteY314" fmla="*/ 6355860 h 6858000"/>
              <a:gd name="connsiteX315" fmla="*/ 5461758 w 7467600"/>
              <a:gd name="connsiteY315" fmla="*/ 5820220 h 6858000"/>
              <a:gd name="connsiteX316" fmla="*/ 5237282 w 7467600"/>
              <a:gd name="connsiteY316" fmla="*/ 6579086 h 6858000"/>
              <a:gd name="connsiteX317" fmla="*/ 5115009 w 7467600"/>
              <a:gd name="connsiteY317" fmla="*/ 6858000 h 6858000"/>
              <a:gd name="connsiteX318" fmla="*/ 5028074 w 7467600"/>
              <a:gd name="connsiteY318" fmla="*/ 6858000 h 6858000"/>
              <a:gd name="connsiteX319" fmla="*/ 5079508 w 7467600"/>
              <a:gd name="connsiteY319" fmla="*/ 6749074 h 6858000"/>
              <a:gd name="connsiteX320" fmla="*/ 5371846 w 7467600"/>
              <a:gd name="connsiteY320" fmla="*/ 5924413 h 6858000"/>
              <a:gd name="connsiteX321" fmla="*/ 5270512 w 7467600"/>
              <a:gd name="connsiteY321" fmla="*/ 6138975 h 6858000"/>
              <a:gd name="connsiteX322" fmla="*/ 5062409 w 7467600"/>
              <a:gd name="connsiteY322" fmla="*/ 6653544 h 6858000"/>
              <a:gd name="connsiteX323" fmla="*/ 5036628 w 7467600"/>
              <a:gd name="connsiteY323" fmla="*/ 6754247 h 6858000"/>
              <a:gd name="connsiteX324" fmla="*/ 5009112 w 7467600"/>
              <a:gd name="connsiteY324" fmla="*/ 6858000 h 6858000"/>
              <a:gd name="connsiteX325" fmla="*/ 4976679 w 7467600"/>
              <a:gd name="connsiteY325" fmla="*/ 6858000 h 6858000"/>
              <a:gd name="connsiteX326" fmla="*/ 5006537 w 7467600"/>
              <a:gd name="connsiteY326" fmla="*/ 6747068 h 6858000"/>
              <a:gd name="connsiteX327" fmla="*/ 5032723 w 7467600"/>
              <a:gd name="connsiteY327" fmla="*/ 6644957 h 6858000"/>
              <a:gd name="connsiteX328" fmla="*/ 5242949 w 7467600"/>
              <a:gd name="connsiteY328" fmla="*/ 6125175 h 6858000"/>
              <a:gd name="connsiteX329" fmla="*/ 5286321 w 7467600"/>
              <a:gd name="connsiteY329" fmla="*/ 6033555 h 6858000"/>
              <a:gd name="connsiteX330" fmla="*/ 5008210 w 7467600"/>
              <a:gd name="connsiteY330" fmla="*/ 6649194 h 6858000"/>
              <a:gd name="connsiteX331" fmla="*/ 4986321 w 7467600"/>
              <a:gd name="connsiteY331" fmla="*/ 6765687 h 6858000"/>
              <a:gd name="connsiteX332" fmla="*/ 4973474 w 7467600"/>
              <a:gd name="connsiteY332" fmla="*/ 6858000 h 6858000"/>
              <a:gd name="connsiteX333" fmla="*/ 4907178 w 7467600"/>
              <a:gd name="connsiteY333" fmla="*/ 6858000 h 6858000"/>
              <a:gd name="connsiteX334" fmla="*/ 4910810 w 7467600"/>
              <a:gd name="connsiteY334" fmla="*/ 6829660 h 6858000"/>
              <a:gd name="connsiteX335" fmla="*/ 4987461 w 7467600"/>
              <a:gd name="connsiteY335" fmla="*/ 6432994 h 6858000"/>
              <a:gd name="connsiteX336" fmla="*/ 5179262 w 7467600"/>
              <a:gd name="connsiteY336" fmla="*/ 6035044 h 6858000"/>
              <a:gd name="connsiteX337" fmla="*/ 4689678 w 7467600"/>
              <a:gd name="connsiteY337" fmla="*/ 6440241 h 6858000"/>
              <a:gd name="connsiteX338" fmla="*/ 4477543 w 7467600"/>
              <a:gd name="connsiteY338" fmla="*/ 6674836 h 6858000"/>
              <a:gd name="connsiteX339" fmla="*/ 4329957 w 7467600"/>
              <a:gd name="connsiteY339" fmla="*/ 6858000 h 6858000"/>
              <a:gd name="connsiteX340" fmla="*/ 4218595 w 7467600"/>
              <a:gd name="connsiteY340" fmla="*/ 6858000 h 6858000"/>
              <a:gd name="connsiteX341" fmla="*/ 4368888 w 7467600"/>
              <a:gd name="connsiteY341" fmla="*/ 6668412 h 6858000"/>
              <a:gd name="connsiteX342" fmla="*/ 4563091 w 7467600"/>
              <a:gd name="connsiteY342" fmla="*/ 6442508 h 6858000"/>
              <a:gd name="connsiteX343" fmla="*/ 5387324 w 7467600"/>
              <a:gd name="connsiteY343" fmla="*/ 5705830 h 6858000"/>
              <a:gd name="connsiteX344" fmla="*/ 5073620 w 7467600"/>
              <a:gd name="connsiteY344" fmla="*/ 5955437 h 6858000"/>
              <a:gd name="connsiteX345" fmla="*/ 4689789 w 7467600"/>
              <a:gd name="connsiteY345" fmla="*/ 6268382 h 6858000"/>
              <a:gd name="connsiteX346" fmla="*/ 4418722 w 7467600"/>
              <a:gd name="connsiteY346" fmla="*/ 6570886 h 6858000"/>
              <a:gd name="connsiteX347" fmla="*/ 4214944 w 7467600"/>
              <a:gd name="connsiteY347" fmla="*/ 6858000 h 6858000"/>
              <a:gd name="connsiteX348" fmla="*/ 4177898 w 7467600"/>
              <a:gd name="connsiteY348" fmla="*/ 6858000 h 6858000"/>
              <a:gd name="connsiteX349" fmla="*/ 4391597 w 7467600"/>
              <a:gd name="connsiteY349" fmla="*/ 6556370 h 6858000"/>
              <a:gd name="connsiteX350" fmla="*/ 4668889 w 7467600"/>
              <a:gd name="connsiteY350" fmla="*/ 6246399 h 6858000"/>
              <a:gd name="connsiteX351" fmla="*/ 5055427 w 7467600"/>
              <a:gd name="connsiteY351" fmla="*/ 5931476 h 6858000"/>
              <a:gd name="connsiteX352" fmla="*/ 5371814 w 7467600"/>
              <a:gd name="connsiteY352" fmla="*/ 5678975 h 6858000"/>
              <a:gd name="connsiteX353" fmla="*/ 4987918 w 7467600"/>
              <a:gd name="connsiteY353" fmla="*/ 5838701 h 6858000"/>
              <a:gd name="connsiteX354" fmla="*/ 4317146 w 7467600"/>
              <a:gd name="connsiteY354" fmla="*/ 6587716 h 6858000"/>
              <a:gd name="connsiteX355" fmla="*/ 4171627 w 7467600"/>
              <a:gd name="connsiteY355" fmla="*/ 6858000 h 6858000"/>
              <a:gd name="connsiteX356" fmla="*/ 4081585 w 7467600"/>
              <a:gd name="connsiteY356" fmla="*/ 6858000 h 6858000"/>
              <a:gd name="connsiteX357" fmla="*/ 4238603 w 7467600"/>
              <a:gd name="connsiteY357" fmla="*/ 6559341 h 6858000"/>
              <a:gd name="connsiteX358" fmla="*/ 4778333 w 7467600"/>
              <a:gd name="connsiteY358" fmla="*/ 5873626 h 6858000"/>
              <a:gd name="connsiteX359" fmla="*/ 5414185 w 7467600"/>
              <a:gd name="connsiteY359" fmla="*/ 5573882 h 6858000"/>
              <a:gd name="connsiteX360" fmla="*/ 5959648 w 7467600"/>
              <a:gd name="connsiteY360" fmla="*/ 4760797 h 6858000"/>
              <a:gd name="connsiteX361" fmla="*/ 5355019 w 7467600"/>
              <a:gd name="connsiteY361" fmla="*/ 4734672 h 6858000"/>
              <a:gd name="connsiteX362" fmla="*/ 5083565 w 7467600"/>
              <a:gd name="connsiteY362" fmla="*/ 5179121 h 6858000"/>
              <a:gd name="connsiteX363" fmla="*/ 4713577 w 7467600"/>
              <a:gd name="connsiteY363" fmla="*/ 5616803 h 6858000"/>
              <a:gd name="connsiteX364" fmla="*/ 3989559 w 7467600"/>
              <a:gd name="connsiteY364" fmla="*/ 6145945 h 6858000"/>
              <a:gd name="connsiteX365" fmla="*/ 3939824 w 7467600"/>
              <a:gd name="connsiteY365" fmla="*/ 6066900 h 6858000"/>
              <a:gd name="connsiteX366" fmla="*/ 4584537 w 7467600"/>
              <a:gd name="connsiteY366" fmla="*/ 5324826 h 6858000"/>
              <a:gd name="connsiteX367" fmla="*/ 5037105 w 7467600"/>
              <a:gd name="connsiteY367" fmla="*/ 5088765 h 6858000"/>
              <a:gd name="connsiteX368" fmla="*/ 5039930 w 7467600"/>
              <a:gd name="connsiteY368" fmla="*/ 5089585 h 6858000"/>
              <a:gd name="connsiteX369" fmla="*/ 5263764 w 7467600"/>
              <a:gd name="connsiteY369" fmla="*/ 4735525 h 6858000"/>
              <a:gd name="connsiteX370" fmla="*/ 4086300 w 7467600"/>
              <a:gd name="connsiteY370" fmla="*/ 4884599 h 6858000"/>
              <a:gd name="connsiteX371" fmla="*/ 4085485 w 7467600"/>
              <a:gd name="connsiteY371" fmla="*/ 4899070 h 6858000"/>
              <a:gd name="connsiteX372" fmla="*/ 3871915 w 7467600"/>
              <a:gd name="connsiteY372" fmla="*/ 5253645 h 6858000"/>
              <a:gd name="connsiteX373" fmla="*/ 3799374 w 7467600"/>
              <a:gd name="connsiteY373" fmla="*/ 5466127 h 6858000"/>
              <a:gd name="connsiteX374" fmla="*/ 3498850 w 7467600"/>
              <a:gd name="connsiteY374" fmla="*/ 6661888 h 6858000"/>
              <a:gd name="connsiteX375" fmla="*/ 3399216 w 7467600"/>
              <a:gd name="connsiteY375" fmla="*/ 6858000 h 6858000"/>
              <a:gd name="connsiteX376" fmla="*/ 3303688 w 7467600"/>
              <a:gd name="connsiteY376" fmla="*/ 6858000 h 6858000"/>
              <a:gd name="connsiteX377" fmla="*/ 3391774 w 7467600"/>
              <a:gd name="connsiteY377" fmla="*/ 6697181 h 6858000"/>
              <a:gd name="connsiteX378" fmla="*/ 3735540 w 7467600"/>
              <a:gd name="connsiteY378" fmla="*/ 5546923 h 6858000"/>
              <a:gd name="connsiteX379" fmla="*/ 3729438 w 7467600"/>
              <a:gd name="connsiteY379" fmla="*/ 5569058 h 6858000"/>
              <a:gd name="connsiteX380" fmla="*/ 3707782 w 7467600"/>
              <a:gd name="connsiteY380" fmla="*/ 5644908 h 6858000"/>
              <a:gd name="connsiteX381" fmla="*/ 3583827 w 7467600"/>
              <a:gd name="connsiteY381" fmla="*/ 6039215 h 6858000"/>
              <a:gd name="connsiteX382" fmla="*/ 3547861 w 7467600"/>
              <a:gd name="connsiteY382" fmla="*/ 6129609 h 6858000"/>
              <a:gd name="connsiteX383" fmla="*/ 3490905 w 7467600"/>
              <a:gd name="connsiteY383" fmla="*/ 6277660 h 6858000"/>
              <a:gd name="connsiteX384" fmla="*/ 3455859 w 7467600"/>
              <a:gd name="connsiteY384" fmla="*/ 6391301 h 6858000"/>
              <a:gd name="connsiteX385" fmla="*/ 3429112 w 7467600"/>
              <a:gd name="connsiteY385" fmla="*/ 6479469 h 6858000"/>
              <a:gd name="connsiteX386" fmla="*/ 3304862 w 7467600"/>
              <a:gd name="connsiteY386" fmla="*/ 6796476 h 6858000"/>
              <a:gd name="connsiteX387" fmla="*/ 3276071 w 7467600"/>
              <a:gd name="connsiteY387" fmla="*/ 6858000 h 6858000"/>
              <a:gd name="connsiteX388" fmla="*/ 3240805 w 7467600"/>
              <a:gd name="connsiteY388" fmla="*/ 6858000 h 6858000"/>
              <a:gd name="connsiteX389" fmla="*/ 3275917 w 7467600"/>
              <a:gd name="connsiteY389" fmla="*/ 6783192 h 6858000"/>
              <a:gd name="connsiteX390" fmla="*/ 3399358 w 7467600"/>
              <a:gd name="connsiteY390" fmla="*/ 6469011 h 6858000"/>
              <a:gd name="connsiteX391" fmla="*/ 3425650 w 7467600"/>
              <a:gd name="connsiteY391" fmla="*/ 6381333 h 6858000"/>
              <a:gd name="connsiteX392" fmla="*/ 3460661 w 7467600"/>
              <a:gd name="connsiteY392" fmla="*/ 6266763 h 6858000"/>
              <a:gd name="connsiteX393" fmla="*/ 3518021 w 7467600"/>
              <a:gd name="connsiteY393" fmla="*/ 6117298 h 6858000"/>
              <a:gd name="connsiteX394" fmla="*/ 3554035 w 7467600"/>
              <a:gd name="connsiteY394" fmla="*/ 6027832 h 6858000"/>
              <a:gd name="connsiteX395" fmla="*/ 3677174 w 7467600"/>
              <a:gd name="connsiteY395" fmla="*/ 5636351 h 6858000"/>
              <a:gd name="connsiteX396" fmla="*/ 3698819 w 7467600"/>
              <a:gd name="connsiteY396" fmla="*/ 5560503 h 6858000"/>
              <a:gd name="connsiteX397" fmla="*/ 3702094 w 7467600"/>
              <a:gd name="connsiteY397" fmla="*/ 5549194 h 6858000"/>
              <a:gd name="connsiteX398" fmla="*/ 3398355 w 7467600"/>
              <a:gd name="connsiteY398" fmla="*/ 6094603 h 6858000"/>
              <a:gd name="connsiteX399" fmla="*/ 3193941 w 7467600"/>
              <a:gd name="connsiteY399" fmla="*/ 6798775 h 6858000"/>
              <a:gd name="connsiteX400" fmla="*/ 3184140 w 7467600"/>
              <a:gd name="connsiteY400" fmla="*/ 6858000 h 6858000"/>
              <a:gd name="connsiteX401" fmla="*/ 3099978 w 7467600"/>
              <a:gd name="connsiteY401" fmla="*/ 6858000 h 6858000"/>
              <a:gd name="connsiteX402" fmla="*/ 3101556 w 7467600"/>
              <a:gd name="connsiteY402" fmla="*/ 6843337 h 6858000"/>
              <a:gd name="connsiteX403" fmla="*/ 3370162 w 7467600"/>
              <a:gd name="connsiteY403" fmla="*/ 5785550 h 6858000"/>
              <a:gd name="connsiteX404" fmla="*/ 3746477 w 7467600"/>
              <a:gd name="connsiteY404" fmla="*/ 5377889 h 6858000"/>
              <a:gd name="connsiteX405" fmla="*/ 3863399 w 7467600"/>
              <a:gd name="connsiteY405" fmla="*/ 5087257 h 6858000"/>
              <a:gd name="connsiteX406" fmla="*/ 3968712 w 7467600"/>
              <a:gd name="connsiteY406" fmla="*/ 4913989 h 6858000"/>
              <a:gd name="connsiteX407" fmla="*/ 2792390 w 7467600"/>
              <a:gd name="connsiteY407" fmla="*/ 5382974 h 6858000"/>
              <a:gd name="connsiteX408" fmla="*/ 2714982 w 7467600"/>
              <a:gd name="connsiteY408" fmla="*/ 5427051 h 6858000"/>
              <a:gd name="connsiteX409" fmla="*/ 2813361 w 7467600"/>
              <a:gd name="connsiteY409" fmla="*/ 6023912 h 6858000"/>
              <a:gd name="connsiteX410" fmla="*/ 2688430 w 7467600"/>
              <a:gd name="connsiteY410" fmla="*/ 6801564 h 6858000"/>
              <a:gd name="connsiteX411" fmla="*/ 2629626 w 7467600"/>
              <a:gd name="connsiteY411" fmla="*/ 6763394 h 6858000"/>
              <a:gd name="connsiteX412" fmla="*/ 2565328 w 7467600"/>
              <a:gd name="connsiteY412" fmla="*/ 5516399 h 6858000"/>
              <a:gd name="connsiteX413" fmla="*/ 1922999 w 7467600"/>
              <a:gd name="connsiteY413" fmla="*/ 5980343 h 6858000"/>
              <a:gd name="connsiteX414" fmla="*/ 1950261 w 7467600"/>
              <a:gd name="connsiteY414" fmla="*/ 6405858 h 6858000"/>
              <a:gd name="connsiteX415" fmla="*/ 2365554 w 7467600"/>
              <a:gd name="connsiteY415" fmla="*/ 6759107 h 6858000"/>
              <a:gd name="connsiteX416" fmla="*/ 2424142 w 7467600"/>
              <a:gd name="connsiteY416" fmla="*/ 6858000 h 6858000"/>
              <a:gd name="connsiteX417" fmla="*/ 2395994 w 7467600"/>
              <a:gd name="connsiteY417" fmla="*/ 6858000 h 6858000"/>
              <a:gd name="connsiteX418" fmla="*/ 2392863 w 7467600"/>
              <a:gd name="connsiteY418" fmla="*/ 6852964 h 6858000"/>
              <a:gd name="connsiteX419" fmla="*/ 2017589 w 7467600"/>
              <a:gd name="connsiteY419" fmla="*/ 6493982 h 6858000"/>
              <a:gd name="connsiteX420" fmla="*/ 2147336 w 7467600"/>
              <a:gd name="connsiteY420" fmla="*/ 6594052 h 6858000"/>
              <a:gd name="connsiteX421" fmla="*/ 2207047 w 7467600"/>
              <a:gd name="connsiteY421" fmla="*/ 6654540 h 6858000"/>
              <a:gd name="connsiteX422" fmla="*/ 2299106 w 7467600"/>
              <a:gd name="connsiteY422" fmla="*/ 6778931 h 6858000"/>
              <a:gd name="connsiteX423" fmla="*/ 2314430 w 7467600"/>
              <a:gd name="connsiteY423" fmla="*/ 6801144 h 6858000"/>
              <a:gd name="connsiteX424" fmla="*/ 2352406 w 7467600"/>
              <a:gd name="connsiteY424" fmla="*/ 6858000 h 6858000"/>
              <a:gd name="connsiteX425" fmla="*/ 2314492 w 7467600"/>
              <a:gd name="connsiteY425" fmla="*/ 6858000 h 6858000"/>
              <a:gd name="connsiteX426" fmla="*/ 2288095 w 7467600"/>
              <a:gd name="connsiteY426" fmla="*/ 6818030 h 6858000"/>
              <a:gd name="connsiteX427" fmla="*/ 2272768 w 7467600"/>
              <a:gd name="connsiteY427" fmla="*/ 6795822 h 6858000"/>
              <a:gd name="connsiteX428" fmla="*/ 2182715 w 7467600"/>
              <a:gd name="connsiteY428" fmla="*/ 6675071 h 6858000"/>
              <a:gd name="connsiteX429" fmla="*/ 2032061 w 7467600"/>
              <a:gd name="connsiteY429" fmla="*/ 6541380 h 6858000"/>
              <a:gd name="connsiteX430" fmla="*/ 2257220 w 7467600"/>
              <a:gd name="connsiteY430" fmla="*/ 6826257 h 6858000"/>
              <a:gd name="connsiteX431" fmla="*/ 2281324 w 7467600"/>
              <a:gd name="connsiteY431" fmla="*/ 6858000 h 6858000"/>
              <a:gd name="connsiteX432" fmla="*/ 2242860 w 7467600"/>
              <a:gd name="connsiteY432" fmla="*/ 6858000 h 6858000"/>
              <a:gd name="connsiteX433" fmla="*/ 2232818 w 7467600"/>
              <a:gd name="connsiteY433" fmla="*/ 6844926 h 6858000"/>
              <a:gd name="connsiteX434" fmla="*/ 1990172 w 7467600"/>
              <a:gd name="connsiteY434" fmla="*/ 6542121 h 6858000"/>
              <a:gd name="connsiteX435" fmla="*/ 2124090 w 7467600"/>
              <a:gd name="connsiteY435" fmla="*/ 6761017 h 6858000"/>
              <a:gd name="connsiteX436" fmla="*/ 2200380 w 7467600"/>
              <a:gd name="connsiteY436" fmla="*/ 6858000 h 6858000"/>
              <a:gd name="connsiteX437" fmla="*/ 2147507 w 7467600"/>
              <a:gd name="connsiteY437" fmla="*/ 6858000 h 6858000"/>
              <a:gd name="connsiteX438" fmla="*/ 2070668 w 7467600"/>
              <a:gd name="connsiteY438" fmla="*/ 6761520 h 6858000"/>
              <a:gd name="connsiteX439" fmla="*/ 1975142 w 7467600"/>
              <a:gd name="connsiteY439" fmla="*/ 6585570 h 6858000"/>
              <a:gd name="connsiteX440" fmla="*/ 2050035 w 7467600"/>
              <a:gd name="connsiteY440" fmla="*/ 6813345 h 6858000"/>
              <a:gd name="connsiteX441" fmla="*/ 2063025 w 7467600"/>
              <a:gd name="connsiteY441" fmla="*/ 6858000 h 6858000"/>
              <a:gd name="connsiteX442" fmla="*/ 2021675 w 7467600"/>
              <a:gd name="connsiteY442" fmla="*/ 6858000 h 6858000"/>
              <a:gd name="connsiteX443" fmla="*/ 2019308 w 7467600"/>
              <a:gd name="connsiteY443" fmla="*/ 6847118 h 6858000"/>
              <a:gd name="connsiteX444" fmla="*/ 1938835 w 7467600"/>
              <a:gd name="connsiteY444" fmla="*/ 6551160 h 6858000"/>
              <a:gd name="connsiteX445" fmla="*/ 1953230 w 7467600"/>
              <a:gd name="connsiteY445" fmla="*/ 6759699 h 6858000"/>
              <a:gd name="connsiteX446" fmla="*/ 1956763 w 7467600"/>
              <a:gd name="connsiteY446" fmla="*/ 6778191 h 6858000"/>
              <a:gd name="connsiteX447" fmla="*/ 1967925 w 7467600"/>
              <a:gd name="connsiteY447" fmla="*/ 6858000 h 6858000"/>
              <a:gd name="connsiteX448" fmla="*/ 1936622 w 7467600"/>
              <a:gd name="connsiteY448" fmla="*/ 6858000 h 6858000"/>
              <a:gd name="connsiteX449" fmla="*/ 1926261 w 7467600"/>
              <a:gd name="connsiteY449" fmla="*/ 6784064 h 6858000"/>
              <a:gd name="connsiteX450" fmla="*/ 1922724 w 7467600"/>
              <a:gd name="connsiteY450" fmla="*/ 6765577 h 6858000"/>
              <a:gd name="connsiteX451" fmla="*/ 1904650 w 7467600"/>
              <a:gd name="connsiteY451" fmla="*/ 6639616 h 6858000"/>
              <a:gd name="connsiteX452" fmla="*/ 1885273 w 7467600"/>
              <a:gd name="connsiteY452" fmla="*/ 6858000 h 6858000"/>
              <a:gd name="connsiteX453" fmla="*/ 1854363 w 7467600"/>
              <a:gd name="connsiteY453" fmla="*/ 6858000 h 6858000"/>
              <a:gd name="connsiteX454" fmla="*/ 1880391 w 7467600"/>
              <a:gd name="connsiteY454" fmla="*/ 6603796 h 6858000"/>
              <a:gd name="connsiteX455" fmla="*/ 1818273 w 7467600"/>
              <a:gd name="connsiteY455" fmla="*/ 6715729 h 6858000"/>
              <a:gd name="connsiteX456" fmla="*/ 1794691 w 7467600"/>
              <a:gd name="connsiteY456" fmla="*/ 6843239 h 6858000"/>
              <a:gd name="connsiteX457" fmla="*/ 1794914 w 7467600"/>
              <a:gd name="connsiteY457" fmla="*/ 6858000 h 6858000"/>
              <a:gd name="connsiteX458" fmla="*/ 1746128 w 7467600"/>
              <a:gd name="connsiteY458" fmla="*/ 6858000 h 6858000"/>
              <a:gd name="connsiteX459" fmla="*/ 1753934 w 7467600"/>
              <a:gd name="connsiteY459" fmla="*/ 6724796 h 6858000"/>
              <a:gd name="connsiteX460" fmla="*/ 1792053 w 7467600"/>
              <a:gd name="connsiteY460" fmla="*/ 6572396 h 6858000"/>
              <a:gd name="connsiteX461" fmla="*/ 1862248 w 7467600"/>
              <a:gd name="connsiteY461" fmla="*/ 6266397 h 6858000"/>
              <a:gd name="connsiteX462" fmla="*/ 1862250 w 7467600"/>
              <a:gd name="connsiteY462" fmla="*/ 6033531 h 6858000"/>
              <a:gd name="connsiteX463" fmla="*/ 1211999 w 7467600"/>
              <a:gd name="connsiteY463" fmla="*/ 6683610 h 6858000"/>
              <a:gd name="connsiteX464" fmla="*/ 1213266 w 7467600"/>
              <a:gd name="connsiteY464" fmla="*/ 6691947 h 6858000"/>
              <a:gd name="connsiteX465" fmla="*/ 1203370 w 7467600"/>
              <a:gd name="connsiteY465" fmla="*/ 6850676 h 6858000"/>
              <a:gd name="connsiteX466" fmla="*/ 1203671 w 7467600"/>
              <a:gd name="connsiteY466" fmla="*/ 6858000 h 6858000"/>
              <a:gd name="connsiteX467" fmla="*/ 1143180 w 7467600"/>
              <a:gd name="connsiteY467" fmla="*/ 6858000 h 6858000"/>
              <a:gd name="connsiteX468" fmla="*/ 1142176 w 7467600"/>
              <a:gd name="connsiteY468" fmla="*/ 6766045 h 6858000"/>
              <a:gd name="connsiteX469" fmla="*/ 1067484 w 7467600"/>
              <a:gd name="connsiteY469" fmla="*/ 6858000 h 6858000"/>
              <a:gd name="connsiteX470" fmla="*/ 953928 w 7467600"/>
              <a:gd name="connsiteY470" fmla="*/ 6858000 h 6858000"/>
              <a:gd name="connsiteX471" fmla="*/ 959715 w 7467600"/>
              <a:gd name="connsiteY471" fmla="*/ 6850185 h 6858000"/>
              <a:gd name="connsiteX472" fmla="*/ 1483788 w 7467600"/>
              <a:gd name="connsiteY472" fmla="*/ 6259174 h 6858000"/>
              <a:gd name="connsiteX473" fmla="*/ 1100671 w 7467600"/>
              <a:gd name="connsiteY473" fmla="*/ 6252137 h 6858000"/>
              <a:gd name="connsiteX474" fmla="*/ 1090144 w 7467600"/>
              <a:gd name="connsiteY474" fmla="*/ 6256748 h 6858000"/>
              <a:gd name="connsiteX475" fmla="*/ 1095872 w 7467600"/>
              <a:gd name="connsiteY475" fmla="*/ 6271892 h 6858000"/>
              <a:gd name="connsiteX476" fmla="*/ 262785 w 7467600"/>
              <a:gd name="connsiteY476" fmla="*/ 6845450 h 6858000"/>
              <a:gd name="connsiteX477" fmla="*/ 209968 w 7467600"/>
              <a:gd name="connsiteY477" fmla="*/ 6770713 h 6858000"/>
              <a:gd name="connsiteX478" fmla="*/ 873460 w 7467600"/>
              <a:gd name="connsiteY478" fmla="*/ 6253768 h 6858000"/>
              <a:gd name="connsiteX479" fmla="*/ 192686 w 7467600"/>
              <a:gd name="connsiteY479" fmla="*/ 5849257 h 6858000"/>
              <a:gd name="connsiteX480" fmla="*/ 4696 w 7467600"/>
              <a:gd name="connsiteY480" fmla="*/ 5697668 h 6858000"/>
              <a:gd name="connsiteX481" fmla="*/ 0 w 7467600"/>
              <a:gd name="connsiteY481" fmla="*/ 5689984 h 6858000"/>
              <a:gd name="connsiteX482" fmla="*/ 0 w 7467600"/>
              <a:gd name="connsiteY482" fmla="*/ 5513472 h 6858000"/>
              <a:gd name="connsiteX483" fmla="*/ 174101 w 7467600"/>
              <a:gd name="connsiteY483" fmla="*/ 5620277 h 6858000"/>
              <a:gd name="connsiteX484" fmla="*/ 891800 w 7467600"/>
              <a:gd name="connsiteY484" fmla="*/ 6036935 h 6858000"/>
              <a:gd name="connsiteX485" fmla="*/ 1072219 w 7467600"/>
              <a:gd name="connsiteY485" fmla="*/ 6169443 h 6858000"/>
              <a:gd name="connsiteX486" fmla="*/ 1074117 w 7467600"/>
              <a:gd name="connsiteY486" fmla="*/ 6170301 h 6858000"/>
              <a:gd name="connsiteX487" fmla="*/ 1083114 w 7467600"/>
              <a:gd name="connsiteY487" fmla="*/ 6174131 h 6858000"/>
              <a:gd name="connsiteX488" fmla="*/ 1543010 w 7467600"/>
              <a:gd name="connsiteY488" fmla="*/ 6191140 h 6858000"/>
              <a:gd name="connsiteX489" fmla="*/ 1551080 w 7467600"/>
              <a:gd name="connsiteY489" fmla="*/ 6195006 h 6858000"/>
              <a:gd name="connsiteX490" fmla="*/ 2345443 w 7467600"/>
              <a:gd name="connsiteY490" fmla="*/ 5549882 h 6858000"/>
              <a:gd name="connsiteX491" fmla="*/ 1721499 w 7467600"/>
              <a:gd name="connsiteY491" fmla="*/ 5599969 h 6858000"/>
              <a:gd name="connsiteX492" fmla="*/ 767716 w 7467600"/>
              <a:gd name="connsiteY492" fmla="*/ 5472768 h 6858000"/>
              <a:gd name="connsiteX493" fmla="*/ 722147 w 7467600"/>
              <a:gd name="connsiteY493" fmla="*/ 5393091 h 6858000"/>
              <a:gd name="connsiteX494" fmla="*/ 1485552 w 7467600"/>
              <a:gd name="connsiteY494" fmla="*/ 5313202 h 6858000"/>
              <a:gd name="connsiteX495" fmla="*/ 2143004 w 7467600"/>
              <a:gd name="connsiteY495" fmla="*/ 5402420 h 6858000"/>
              <a:gd name="connsiteX496" fmla="*/ 1933391 w 7467600"/>
              <a:gd name="connsiteY496" fmla="*/ 5156971 h 6858000"/>
              <a:gd name="connsiteX497" fmla="*/ 1827118 w 7467600"/>
              <a:gd name="connsiteY497" fmla="*/ 4968410 h 6858000"/>
              <a:gd name="connsiteX498" fmla="*/ 1837349 w 7467600"/>
              <a:gd name="connsiteY498" fmla="*/ 4956357 h 6858000"/>
              <a:gd name="connsiteX499" fmla="*/ 2162835 w 7467600"/>
              <a:gd name="connsiteY499" fmla="*/ 5187853 h 6858000"/>
              <a:gd name="connsiteX500" fmla="*/ 2257167 w 7467600"/>
              <a:gd name="connsiteY500" fmla="*/ 5462123 h 6858000"/>
              <a:gd name="connsiteX501" fmla="*/ 2261598 w 7467600"/>
              <a:gd name="connsiteY501" fmla="*/ 5467998 h 6858000"/>
              <a:gd name="connsiteX502" fmla="*/ 2437177 w 7467600"/>
              <a:gd name="connsiteY502" fmla="*/ 5479608 h 6858000"/>
              <a:gd name="connsiteX503" fmla="*/ 2445247 w 7467600"/>
              <a:gd name="connsiteY503" fmla="*/ 5483476 h 6858000"/>
              <a:gd name="connsiteX504" fmla="*/ 2743626 w 7467600"/>
              <a:gd name="connsiteY504" fmla="*/ 5304819 h 6858000"/>
              <a:gd name="connsiteX505" fmla="*/ 3048102 w 7467600"/>
              <a:gd name="connsiteY505" fmla="*/ 5150595 h 6858000"/>
              <a:gd name="connsiteX506" fmla="*/ 1799414 w 7467600"/>
              <a:gd name="connsiteY506" fmla="*/ 4694732 h 6858000"/>
              <a:gd name="connsiteX507" fmla="*/ 1771735 w 7467600"/>
              <a:gd name="connsiteY507" fmla="*/ 4619929 h 6858000"/>
              <a:gd name="connsiteX508" fmla="*/ 3104273 w 7467600"/>
              <a:gd name="connsiteY508" fmla="*/ 5076159 h 6858000"/>
              <a:gd name="connsiteX509" fmla="*/ 3113245 w 7467600"/>
              <a:gd name="connsiteY509" fmla="*/ 5090705 h 6858000"/>
              <a:gd name="connsiteX510" fmla="*/ 3126294 w 7467600"/>
              <a:gd name="connsiteY510" fmla="*/ 5114400 h 6858000"/>
              <a:gd name="connsiteX511" fmla="*/ 3937433 w 7467600"/>
              <a:gd name="connsiteY511" fmla="*/ 4830473 h 6858000"/>
              <a:gd name="connsiteX512" fmla="*/ 3590475 w 7467600"/>
              <a:gd name="connsiteY512" fmla="*/ 4597974 h 6858000"/>
              <a:gd name="connsiteX513" fmla="*/ 3100264 w 7467600"/>
              <a:gd name="connsiteY513" fmla="*/ 4579845 h 6858000"/>
              <a:gd name="connsiteX514" fmla="*/ 2183576 w 7467600"/>
              <a:gd name="connsiteY514" fmla="*/ 4227150 h 6858000"/>
              <a:gd name="connsiteX515" fmla="*/ 2151029 w 7467600"/>
              <a:gd name="connsiteY515" fmla="*/ 4146947 h 6858000"/>
              <a:gd name="connsiteX516" fmla="*/ 3563434 w 7467600"/>
              <a:gd name="connsiteY516" fmla="*/ 4469115 h 6858000"/>
              <a:gd name="connsiteX517" fmla="*/ 3177952 w 7467600"/>
              <a:gd name="connsiteY517" fmla="*/ 3657386 h 6858000"/>
              <a:gd name="connsiteX518" fmla="*/ 3189263 w 7467600"/>
              <a:gd name="connsiteY518" fmla="*/ 3625726 h 6858000"/>
              <a:gd name="connsiteX519" fmla="*/ 3560912 w 7467600"/>
              <a:gd name="connsiteY519" fmla="*/ 4079863 h 6858000"/>
              <a:gd name="connsiteX520" fmla="*/ 3626636 w 7467600"/>
              <a:gd name="connsiteY520" fmla="*/ 4512230 h 6858000"/>
              <a:gd name="connsiteX521" fmla="*/ 3653088 w 7467600"/>
              <a:gd name="connsiteY521" fmla="*/ 4521417 h 6858000"/>
              <a:gd name="connsiteX522" fmla="*/ 3988128 w 7467600"/>
              <a:gd name="connsiteY522" fmla="*/ 4817267 h 6858000"/>
              <a:gd name="connsiteX523" fmla="*/ 4830582 w 7467600"/>
              <a:gd name="connsiteY523" fmla="*/ 4676000 h 6858000"/>
              <a:gd name="connsiteX524" fmla="*/ 4830100 w 7467600"/>
              <a:gd name="connsiteY524" fmla="*/ 4675554 h 6858000"/>
              <a:gd name="connsiteX525" fmla="*/ 4036318 w 7467600"/>
              <a:gd name="connsiteY525" fmla="*/ 4147013 h 6858000"/>
              <a:gd name="connsiteX526" fmla="*/ 3432098 w 7467600"/>
              <a:gd name="connsiteY526" fmla="*/ 3537312 h 6858000"/>
              <a:gd name="connsiteX527" fmla="*/ 3446761 w 7467600"/>
              <a:gd name="connsiteY527" fmla="*/ 3461278 h 6858000"/>
              <a:gd name="connsiteX528" fmla="*/ 4419733 w 7467600"/>
              <a:gd name="connsiteY528" fmla="*/ 3963555 h 6858000"/>
              <a:gd name="connsiteX529" fmla="*/ 4781371 w 7467600"/>
              <a:gd name="connsiteY529" fmla="*/ 4458604 h 6858000"/>
              <a:gd name="connsiteX530" fmla="*/ 4780440 w 7467600"/>
              <a:gd name="connsiteY530" fmla="*/ 4470290 h 6858000"/>
              <a:gd name="connsiteX531" fmla="*/ 4898954 w 7467600"/>
              <a:gd name="connsiteY531" fmla="*/ 4662092 h 6858000"/>
              <a:gd name="connsiteX532" fmla="*/ 4900699 w 7467600"/>
              <a:gd name="connsiteY532" fmla="*/ 4670867 h 6858000"/>
              <a:gd name="connsiteX533" fmla="*/ 5714511 w 7467600"/>
              <a:gd name="connsiteY533" fmla="*/ 4663483 h 6858000"/>
              <a:gd name="connsiteX534" fmla="*/ 5464793 w 7467600"/>
              <a:gd name="connsiteY534" fmla="*/ 4393556 h 6858000"/>
              <a:gd name="connsiteX535" fmla="*/ 5461897 w 7467600"/>
              <a:gd name="connsiteY535" fmla="*/ 4390879 h 6858000"/>
              <a:gd name="connsiteX536" fmla="*/ 4294126 w 7467600"/>
              <a:gd name="connsiteY536" fmla="*/ 3303048 h 6858000"/>
              <a:gd name="connsiteX537" fmla="*/ 4305321 w 7467600"/>
              <a:gd name="connsiteY537" fmla="*/ 3256953 h 6858000"/>
              <a:gd name="connsiteX538" fmla="*/ 4949299 w 7467600"/>
              <a:gd name="connsiteY538" fmla="*/ 3766336 h 6858000"/>
              <a:gd name="connsiteX539" fmla="*/ 5291452 w 7467600"/>
              <a:gd name="connsiteY539" fmla="*/ 4076801 h 6858000"/>
              <a:gd name="connsiteX540" fmla="*/ 5434998 w 7467600"/>
              <a:gd name="connsiteY540" fmla="*/ 4254100 h 6858000"/>
              <a:gd name="connsiteX541" fmla="*/ 5351015 w 7467600"/>
              <a:gd name="connsiteY541" fmla="*/ 3760989 h 6858000"/>
              <a:gd name="connsiteX542" fmla="*/ 5413780 w 7467600"/>
              <a:gd name="connsiteY542" fmla="*/ 2966265 h 6858000"/>
              <a:gd name="connsiteX543" fmla="*/ 5425627 w 7467600"/>
              <a:gd name="connsiteY543" fmla="*/ 2954192 h 6858000"/>
              <a:gd name="connsiteX544" fmla="*/ 6604735 w 7467600"/>
              <a:gd name="connsiteY544" fmla="*/ 2041381 h 6858000"/>
              <a:gd name="connsiteX545" fmla="*/ 7204487 w 7467600"/>
              <a:gd name="connsiteY545" fmla="*/ 2742112 h 6858000"/>
              <a:gd name="connsiteX546" fmla="*/ 7131592 w 7467600"/>
              <a:gd name="connsiteY546" fmla="*/ 2672096 h 6858000"/>
              <a:gd name="connsiteX547" fmla="*/ 6996344 w 7467600"/>
              <a:gd name="connsiteY547" fmla="*/ 2518310 h 6858000"/>
              <a:gd name="connsiteX548" fmla="*/ 6735495 w 7467600"/>
              <a:gd name="connsiteY548" fmla="*/ 2196890 h 6858000"/>
              <a:gd name="connsiteX549" fmla="*/ 6721901 w 7467600"/>
              <a:gd name="connsiteY549" fmla="*/ 2179274 h 6858000"/>
              <a:gd name="connsiteX550" fmla="*/ 6604735 w 7467600"/>
              <a:gd name="connsiteY550" fmla="*/ 2041381 h 6858000"/>
              <a:gd name="connsiteX551" fmla="*/ 6591670 w 7467600"/>
              <a:gd name="connsiteY551" fmla="*/ 1988277 h 6858000"/>
              <a:gd name="connsiteX552" fmla="*/ 6747349 w 7467600"/>
              <a:gd name="connsiteY552" fmla="*/ 2160069 h 6858000"/>
              <a:gd name="connsiteX553" fmla="*/ 6760943 w 7467600"/>
              <a:gd name="connsiteY553" fmla="*/ 2177686 h 6858000"/>
              <a:gd name="connsiteX554" fmla="*/ 7021065 w 7467600"/>
              <a:gd name="connsiteY554" fmla="*/ 2498102 h 6858000"/>
              <a:gd name="connsiteX555" fmla="*/ 7155223 w 7467600"/>
              <a:gd name="connsiteY555" fmla="*/ 2650386 h 6858000"/>
              <a:gd name="connsiteX556" fmla="*/ 7203167 w 7467600"/>
              <a:gd name="connsiteY556" fmla="*/ 2697288 h 6858000"/>
              <a:gd name="connsiteX557" fmla="*/ 6937703 w 7467600"/>
              <a:gd name="connsiteY557" fmla="*/ 2321981 h 6858000"/>
              <a:gd name="connsiteX558" fmla="*/ 6591670 w 7467600"/>
              <a:gd name="connsiteY558" fmla="*/ 1988277 h 6858000"/>
              <a:gd name="connsiteX559" fmla="*/ 5798671 w 7467600"/>
              <a:gd name="connsiteY559" fmla="*/ 1981601 h 6858000"/>
              <a:gd name="connsiteX560" fmla="*/ 5754709 w 7467600"/>
              <a:gd name="connsiteY560" fmla="*/ 2071454 h 6858000"/>
              <a:gd name="connsiteX561" fmla="*/ 5763044 w 7467600"/>
              <a:gd name="connsiteY561" fmla="*/ 2842206 h 6858000"/>
              <a:gd name="connsiteX562" fmla="*/ 5764974 w 7467600"/>
              <a:gd name="connsiteY562" fmla="*/ 2799609 h 6858000"/>
              <a:gd name="connsiteX563" fmla="*/ 5767665 w 7467600"/>
              <a:gd name="connsiteY563" fmla="*/ 2666409 h 6858000"/>
              <a:gd name="connsiteX564" fmla="*/ 5763055 w 7467600"/>
              <a:gd name="connsiteY564" fmla="*/ 2579705 h 6858000"/>
              <a:gd name="connsiteX565" fmla="*/ 5758079 w 7467600"/>
              <a:gd name="connsiteY565" fmla="*/ 2492508 h 6858000"/>
              <a:gd name="connsiteX566" fmla="*/ 5779325 w 7467600"/>
              <a:gd name="connsiteY566" fmla="*/ 2197069 h 6858000"/>
              <a:gd name="connsiteX567" fmla="*/ 5798671 w 7467600"/>
              <a:gd name="connsiteY567" fmla="*/ 1981601 h 6858000"/>
              <a:gd name="connsiteX568" fmla="*/ 5829202 w 7467600"/>
              <a:gd name="connsiteY568" fmla="*/ 1971679 h 6858000"/>
              <a:gd name="connsiteX569" fmla="*/ 5809558 w 7467600"/>
              <a:gd name="connsiteY569" fmla="*/ 2198043 h 6858000"/>
              <a:gd name="connsiteX570" fmla="*/ 5788653 w 7467600"/>
              <a:gd name="connsiteY570" fmla="*/ 2489430 h 6858000"/>
              <a:gd name="connsiteX571" fmla="*/ 5793439 w 7467600"/>
              <a:gd name="connsiteY571" fmla="*/ 2575235 h 6858000"/>
              <a:gd name="connsiteX572" fmla="*/ 5796837 w 7467600"/>
              <a:gd name="connsiteY572" fmla="*/ 2637633 h 6858000"/>
              <a:gd name="connsiteX573" fmla="*/ 5818614 w 7467600"/>
              <a:gd name="connsiteY573" fmla="*/ 2473055 h 6858000"/>
              <a:gd name="connsiteX574" fmla="*/ 5829202 w 7467600"/>
              <a:gd name="connsiteY574" fmla="*/ 1971679 h 6858000"/>
              <a:gd name="connsiteX575" fmla="*/ 5911389 w 7467600"/>
              <a:gd name="connsiteY575" fmla="*/ 1898371 h 6858000"/>
              <a:gd name="connsiteX576" fmla="*/ 6237627 w 7467600"/>
              <a:gd name="connsiteY576" fmla="*/ 2231921 h 6858000"/>
              <a:gd name="connsiteX577" fmla="*/ 5911389 w 7467600"/>
              <a:gd name="connsiteY577" fmla="*/ 1898371 h 6858000"/>
              <a:gd name="connsiteX578" fmla="*/ 6944437 w 7467600"/>
              <a:gd name="connsiteY578" fmla="*/ 1575402 h 6858000"/>
              <a:gd name="connsiteX579" fmla="*/ 6304730 w 7467600"/>
              <a:gd name="connsiteY579" fmla="*/ 1766654 h 6858000"/>
              <a:gd name="connsiteX580" fmla="*/ 6944437 w 7467600"/>
              <a:gd name="connsiteY580" fmla="*/ 1575402 h 6858000"/>
              <a:gd name="connsiteX581" fmla="*/ 7019523 w 7467600"/>
              <a:gd name="connsiteY581" fmla="*/ 1519450 h 6858000"/>
              <a:gd name="connsiteX582" fmla="*/ 6298091 w 7467600"/>
              <a:gd name="connsiteY582" fmla="*/ 1737122 h 6858000"/>
              <a:gd name="connsiteX583" fmla="*/ 7019523 w 7467600"/>
              <a:gd name="connsiteY583" fmla="*/ 1519450 h 6858000"/>
              <a:gd name="connsiteX584" fmla="*/ 2399523 w 7467600"/>
              <a:gd name="connsiteY584" fmla="*/ 1428234 h 6858000"/>
              <a:gd name="connsiteX585" fmla="*/ 2224982 w 7467600"/>
              <a:gd name="connsiteY585" fmla="*/ 1826201 h 6858000"/>
              <a:gd name="connsiteX586" fmla="*/ 2096099 w 7467600"/>
              <a:gd name="connsiteY586" fmla="*/ 2345900 h 6858000"/>
              <a:gd name="connsiteX587" fmla="*/ 2283317 w 7467600"/>
              <a:gd name="connsiteY587" fmla="*/ 1796925 h 6858000"/>
              <a:gd name="connsiteX588" fmla="*/ 2448558 w 7467600"/>
              <a:gd name="connsiteY588" fmla="*/ 1373435 h 6858000"/>
              <a:gd name="connsiteX589" fmla="*/ 2312521 w 7467600"/>
              <a:gd name="connsiteY589" fmla="*/ 1806140 h 6858000"/>
              <a:gd name="connsiteX590" fmla="*/ 2127533 w 7467600"/>
              <a:gd name="connsiteY590" fmla="*/ 2348380 h 6858000"/>
              <a:gd name="connsiteX591" fmla="*/ 2358080 w 7467600"/>
              <a:gd name="connsiteY591" fmla="*/ 1866134 h 6858000"/>
              <a:gd name="connsiteX592" fmla="*/ 2407436 w 7467600"/>
              <a:gd name="connsiteY592" fmla="*/ 1651070 h 6858000"/>
              <a:gd name="connsiteX593" fmla="*/ 2448558 w 7467600"/>
              <a:gd name="connsiteY593" fmla="*/ 1373435 h 6858000"/>
              <a:gd name="connsiteX594" fmla="*/ 278707 w 7467600"/>
              <a:gd name="connsiteY594" fmla="*/ 1352270 h 6858000"/>
              <a:gd name="connsiteX595" fmla="*/ 321570 w 7467600"/>
              <a:gd name="connsiteY595" fmla="*/ 1861610 h 6858000"/>
              <a:gd name="connsiteX596" fmla="*/ 294281 w 7467600"/>
              <a:gd name="connsiteY596" fmla="*/ 1440658 h 6858000"/>
              <a:gd name="connsiteX597" fmla="*/ 1423821 w 7467600"/>
              <a:gd name="connsiteY597" fmla="*/ 1351958 h 6858000"/>
              <a:gd name="connsiteX598" fmla="*/ 1638521 w 7467600"/>
              <a:gd name="connsiteY598" fmla="*/ 1908470 h 6858000"/>
              <a:gd name="connsiteX599" fmla="*/ 1754199 w 7467600"/>
              <a:gd name="connsiteY599" fmla="*/ 2149284 h 6858000"/>
              <a:gd name="connsiteX600" fmla="*/ 1908359 w 7467600"/>
              <a:gd name="connsiteY600" fmla="*/ 2364988 h 6858000"/>
              <a:gd name="connsiteX601" fmla="*/ 1647661 w 7467600"/>
              <a:gd name="connsiteY601" fmla="*/ 1825945 h 6858000"/>
              <a:gd name="connsiteX602" fmla="*/ 1423821 w 7467600"/>
              <a:gd name="connsiteY602" fmla="*/ 1351958 h 6858000"/>
              <a:gd name="connsiteX603" fmla="*/ 1431890 w 7467600"/>
              <a:gd name="connsiteY603" fmla="*/ 1306475 h 6858000"/>
              <a:gd name="connsiteX604" fmla="*/ 1507597 w 7467600"/>
              <a:gd name="connsiteY604" fmla="*/ 1446132 h 6858000"/>
              <a:gd name="connsiteX605" fmla="*/ 1674586 w 7467600"/>
              <a:gd name="connsiteY605" fmla="*/ 1813832 h 6858000"/>
              <a:gd name="connsiteX606" fmla="*/ 1815950 w 7467600"/>
              <a:gd name="connsiteY606" fmla="*/ 2128564 h 6858000"/>
              <a:gd name="connsiteX607" fmla="*/ 1984242 w 7467600"/>
              <a:gd name="connsiteY607" fmla="*/ 2430829 h 6858000"/>
              <a:gd name="connsiteX608" fmla="*/ 2014023 w 7467600"/>
              <a:gd name="connsiteY608" fmla="*/ 2450995 h 6858000"/>
              <a:gd name="connsiteX609" fmla="*/ 1747337 w 7467600"/>
              <a:gd name="connsiteY609" fmla="*/ 1855264 h 6858000"/>
              <a:gd name="connsiteX610" fmla="*/ 1533749 w 7467600"/>
              <a:gd name="connsiteY610" fmla="*/ 1478656 h 6858000"/>
              <a:gd name="connsiteX611" fmla="*/ 1431890 w 7467600"/>
              <a:gd name="connsiteY611" fmla="*/ 1306475 h 6858000"/>
              <a:gd name="connsiteX612" fmla="*/ 5052692 w 7467600"/>
              <a:gd name="connsiteY612" fmla="*/ 1292994 h 6858000"/>
              <a:gd name="connsiteX613" fmla="*/ 5200661 w 7467600"/>
              <a:gd name="connsiteY613" fmla="*/ 1635186 h 6858000"/>
              <a:gd name="connsiteX614" fmla="*/ 5297138 w 7467600"/>
              <a:gd name="connsiteY614" fmla="*/ 1906351 h 6858000"/>
              <a:gd name="connsiteX615" fmla="*/ 5052692 w 7467600"/>
              <a:gd name="connsiteY615" fmla="*/ 1292994 h 6858000"/>
              <a:gd name="connsiteX616" fmla="*/ 5009948 w 7467600"/>
              <a:gd name="connsiteY616" fmla="*/ 1273619 h 6858000"/>
              <a:gd name="connsiteX617" fmla="*/ 5121777 w 7467600"/>
              <a:gd name="connsiteY617" fmla="*/ 1654213 h 6858000"/>
              <a:gd name="connsiteX618" fmla="*/ 5293545 w 7467600"/>
              <a:gd name="connsiteY618" fmla="*/ 2072247 h 6858000"/>
              <a:gd name="connsiteX619" fmla="*/ 5294042 w 7467600"/>
              <a:gd name="connsiteY619" fmla="*/ 2065019 h 6858000"/>
              <a:gd name="connsiteX620" fmla="*/ 5171936 w 7467600"/>
              <a:gd name="connsiteY620" fmla="*/ 1647613 h 6858000"/>
              <a:gd name="connsiteX621" fmla="*/ 5009948 w 7467600"/>
              <a:gd name="connsiteY621" fmla="*/ 1273619 h 6858000"/>
              <a:gd name="connsiteX622" fmla="*/ 655236 w 7467600"/>
              <a:gd name="connsiteY622" fmla="*/ 1268632 h 6858000"/>
              <a:gd name="connsiteX623" fmla="*/ 839521 w 7467600"/>
              <a:gd name="connsiteY623" fmla="*/ 1685315 h 6858000"/>
              <a:gd name="connsiteX624" fmla="*/ 1109416 w 7467600"/>
              <a:gd name="connsiteY624" fmla="*/ 2061663 h 6858000"/>
              <a:gd name="connsiteX625" fmla="*/ 1298300 w 7467600"/>
              <a:gd name="connsiteY625" fmla="*/ 2247742 h 6858000"/>
              <a:gd name="connsiteX626" fmla="*/ 1125871 w 7467600"/>
              <a:gd name="connsiteY626" fmla="*/ 1989513 h 6858000"/>
              <a:gd name="connsiteX627" fmla="*/ 981574 w 7467600"/>
              <a:gd name="connsiteY627" fmla="*/ 1783157 h 6858000"/>
              <a:gd name="connsiteX628" fmla="*/ 922198 w 7467600"/>
              <a:gd name="connsiteY628" fmla="*/ 1677437 h 6858000"/>
              <a:gd name="connsiteX629" fmla="*/ 869293 w 7467600"/>
              <a:gd name="connsiteY629" fmla="*/ 1583214 h 6858000"/>
              <a:gd name="connsiteX630" fmla="*/ 751431 w 7467600"/>
              <a:gd name="connsiteY630" fmla="*/ 1405731 h 6858000"/>
              <a:gd name="connsiteX631" fmla="*/ 6516292 w 7467600"/>
              <a:gd name="connsiteY631" fmla="*/ 1263064 h 6858000"/>
              <a:gd name="connsiteX632" fmla="*/ 5736320 w 7467600"/>
              <a:gd name="connsiteY632" fmla="*/ 1501803 h 6858000"/>
              <a:gd name="connsiteX633" fmla="*/ 6516292 w 7467600"/>
              <a:gd name="connsiteY633" fmla="*/ 1263064 h 6858000"/>
              <a:gd name="connsiteX634" fmla="*/ 291466 w 7467600"/>
              <a:gd name="connsiteY634" fmla="*/ 1250369 h 6858000"/>
              <a:gd name="connsiteX635" fmla="*/ 323180 w 7467600"/>
              <a:gd name="connsiteY635" fmla="*/ 1435283 h 6858000"/>
              <a:gd name="connsiteX636" fmla="*/ 349381 w 7467600"/>
              <a:gd name="connsiteY636" fmla="*/ 1875041 h 6858000"/>
              <a:gd name="connsiteX637" fmla="*/ 374363 w 7467600"/>
              <a:gd name="connsiteY637" fmla="*/ 1506494 h 6858000"/>
              <a:gd name="connsiteX638" fmla="*/ 302168 w 7467600"/>
              <a:gd name="connsiteY638" fmla="*/ 1274495 h 6858000"/>
              <a:gd name="connsiteX639" fmla="*/ 291466 w 7467600"/>
              <a:gd name="connsiteY639" fmla="*/ 1250369 h 6858000"/>
              <a:gd name="connsiteX640" fmla="*/ 678222 w 7467600"/>
              <a:gd name="connsiteY640" fmla="*/ 1248670 h 6858000"/>
              <a:gd name="connsiteX641" fmla="*/ 775536 w 7467600"/>
              <a:gd name="connsiteY641" fmla="*/ 1388015 h 6858000"/>
              <a:gd name="connsiteX642" fmla="*/ 894529 w 7467600"/>
              <a:gd name="connsiteY642" fmla="*/ 1567739 h 6858000"/>
              <a:gd name="connsiteX643" fmla="*/ 948000 w 7467600"/>
              <a:gd name="connsiteY643" fmla="*/ 1663088 h 6858000"/>
              <a:gd name="connsiteX644" fmla="*/ 1006812 w 7467600"/>
              <a:gd name="connsiteY644" fmla="*/ 1767683 h 6858000"/>
              <a:gd name="connsiteX645" fmla="*/ 1149133 w 7467600"/>
              <a:gd name="connsiteY645" fmla="*/ 1971513 h 6858000"/>
              <a:gd name="connsiteX646" fmla="*/ 1333952 w 7467600"/>
              <a:gd name="connsiteY646" fmla="*/ 2251620 h 6858000"/>
              <a:gd name="connsiteX647" fmla="*/ 1337329 w 7467600"/>
              <a:gd name="connsiteY647" fmla="*/ 2258350 h 6858000"/>
              <a:gd name="connsiteX648" fmla="*/ 1014726 w 7467600"/>
              <a:gd name="connsiteY648" fmla="*/ 1615556 h 6858000"/>
              <a:gd name="connsiteX649" fmla="*/ 678222 w 7467600"/>
              <a:gd name="connsiteY649" fmla="*/ 1248670 h 6858000"/>
              <a:gd name="connsiteX650" fmla="*/ 6691602 w 7467600"/>
              <a:gd name="connsiteY650" fmla="*/ 1140573 h 6858000"/>
              <a:gd name="connsiteX651" fmla="*/ 6571100 w 7467600"/>
              <a:gd name="connsiteY651" fmla="*/ 1183662 h 6858000"/>
              <a:gd name="connsiteX652" fmla="*/ 6241687 w 7467600"/>
              <a:gd name="connsiteY652" fmla="*/ 1257600 h 6858000"/>
              <a:gd name="connsiteX653" fmla="*/ 5693009 w 7467600"/>
              <a:gd name="connsiteY653" fmla="*/ 1478256 h 6858000"/>
              <a:gd name="connsiteX654" fmla="*/ 6548420 w 7467600"/>
              <a:gd name="connsiteY654" fmla="*/ 1214599 h 6858000"/>
              <a:gd name="connsiteX655" fmla="*/ 6605473 w 7467600"/>
              <a:gd name="connsiteY655" fmla="*/ 1184686 h 6858000"/>
              <a:gd name="connsiteX656" fmla="*/ 6691602 w 7467600"/>
              <a:gd name="connsiteY656" fmla="*/ 1140573 h 6858000"/>
              <a:gd name="connsiteX657" fmla="*/ 4002475 w 7467600"/>
              <a:gd name="connsiteY657" fmla="*/ 1037802 h 6858000"/>
              <a:gd name="connsiteX658" fmla="*/ 4000324 w 7467600"/>
              <a:gd name="connsiteY658" fmla="*/ 1039362 h 6858000"/>
              <a:gd name="connsiteX659" fmla="*/ 4002862 w 7467600"/>
              <a:gd name="connsiteY659" fmla="*/ 1042866 h 6858000"/>
              <a:gd name="connsiteX660" fmla="*/ 4002475 w 7467600"/>
              <a:gd name="connsiteY660" fmla="*/ 1037802 h 6858000"/>
              <a:gd name="connsiteX661" fmla="*/ 506322 w 7467600"/>
              <a:gd name="connsiteY661" fmla="*/ 1020997 h 6858000"/>
              <a:gd name="connsiteX662" fmla="*/ 533068 w 7467600"/>
              <a:gd name="connsiteY662" fmla="*/ 1029409 h 6858000"/>
              <a:gd name="connsiteX663" fmla="*/ 1232525 w 7467600"/>
              <a:gd name="connsiteY663" fmla="*/ 1804675 h 6858000"/>
              <a:gd name="connsiteX664" fmla="*/ 1388858 w 7467600"/>
              <a:gd name="connsiteY664" fmla="*/ 2368011 h 6858000"/>
              <a:gd name="connsiteX665" fmla="*/ 1384098 w 7467600"/>
              <a:gd name="connsiteY665" fmla="*/ 2378125 h 6858000"/>
              <a:gd name="connsiteX666" fmla="*/ 1425393 w 7467600"/>
              <a:gd name="connsiteY666" fmla="*/ 2589124 h 6858000"/>
              <a:gd name="connsiteX667" fmla="*/ 1424001 w 7467600"/>
              <a:gd name="connsiteY667" fmla="*/ 2597541 h 6858000"/>
              <a:gd name="connsiteX668" fmla="*/ 2152729 w 7467600"/>
              <a:gd name="connsiteY668" fmla="*/ 2864487 h 6858000"/>
              <a:gd name="connsiteX669" fmla="*/ 2020609 w 7467600"/>
              <a:gd name="connsiteY669" fmla="*/ 2539671 h 6858000"/>
              <a:gd name="connsiteX670" fmla="*/ 2018920 w 7467600"/>
              <a:gd name="connsiteY670" fmla="*/ 2536309 h 6858000"/>
              <a:gd name="connsiteX671" fmla="*/ 1342441 w 7467600"/>
              <a:gd name="connsiteY671" fmla="*/ 1173017 h 6858000"/>
              <a:gd name="connsiteX672" fmla="*/ 1367925 w 7467600"/>
              <a:gd name="connsiteY672" fmla="*/ 1135648 h 6858000"/>
              <a:gd name="connsiteX673" fmla="*/ 1771401 w 7467600"/>
              <a:gd name="connsiteY673" fmla="*/ 1806673 h 6858000"/>
              <a:gd name="connsiteX674" fmla="*/ 1972385 w 7467600"/>
              <a:gd name="connsiteY674" fmla="*/ 2198735 h 6858000"/>
              <a:gd name="connsiteX675" fmla="*/ 2040892 w 7467600"/>
              <a:gd name="connsiteY675" fmla="*/ 2405205 h 6858000"/>
              <a:gd name="connsiteX676" fmla="*/ 2131689 w 7467600"/>
              <a:gd name="connsiteY676" fmla="*/ 1936926 h 6858000"/>
              <a:gd name="connsiteX677" fmla="*/ 2454820 w 7467600"/>
              <a:gd name="connsiteY677" fmla="*/ 1248808 h 6858000"/>
              <a:gd name="connsiteX678" fmla="*/ 2492512 w 7467600"/>
              <a:gd name="connsiteY678" fmla="*/ 1302920 h 6858000"/>
              <a:gd name="connsiteX679" fmla="*/ 2081216 w 7467600"/>
              <a:gd name="connsiteY679" fmla="*/ 2527513 h 6858000"/>
              <a:gd name="connsiteX680" fmla="*/ 2081211 w 7467600"/>
              <a:gd name="connsiteY680" fmla="*/ 2528916 h 6858000"/>
              <a:gd name="connsiteX681" fmla="*/ 2199067 w 7467600"/>
              <a:gd name="connsiteY681" fmla="*/ 2884061 h 6858000"/>
              <a:gd name="connsiteX682" fmla="*/ 3192586 w 7467600"/>
              <a:gd name="connsiteY682" fmla="*/ 3411496 h 6858000"/>
              <a:gd name="connsiteX683" fmla="*/ 3182620 w 7467600"/>
              <a:gd name="connsiteY683" fmla="*/ 3483279 h 6858000"/>
              <a:gd name="connsiteX684" fmla="*/ 2435119 w 7467600"/>
              <a:gd name="connsiteY684" fmla="*/ 3080173 h 6858000"/>
              <a:gd name="connsiteX685" fmla="*/ 2410152 w 7467600"/>
              <a:gd name="connsiteY685" fmla="*/ 3063751 h 6858000"/>
              <a:gd name="connsiteX686" fmla="*/ 2408099 w 7467600"/>
              <a:gd name="connsiteY686" fmla="*/ 3064403 h 6858000"/>
              <a:gd name="connsiteX687" fmla="*/ 2407218 w 7467600"/>
              <a:gd name="connsiteY687" fmla="*/ 3070324 h 6858000"/>
              <a:gd name="connsiteX688" fmla="*/ 2380138 w 7467600"/>
              <a:gd name="connsiteY688" fmla="*/ 3099341 h 6858000"/>
              <a:gd name="connsiteX689" fmla="*/ 1765923 w 7467600"/>
              <a:gd name="connsiteY689" fmla="*/ 3581043 h 6858000"/>
              <a:gd name="connsiteX690" fmla="*/ 1702258 w 7467600"/>
              <a:gd name="connsiteY690" fmla="*/ 3612286 h 6858000"/>
              <a:gd name="connsiteX691" fmla="*/ 1538370 w 7467600"/>
              <a:gd name="connsiteY691" fmla="*/ 3811804 h 6858000"/>
              <a:gd name="connsiteX692" fmla="*/ 542867 w 7467600"/>
              <a:gd name="connsiteY692" fmla="*/ 4944092 h 6858000"/>
              <a:gd name="connsiteX693" fmla="*/ 515800 w 7467600"/>
              <a:gd name="connsiteY693" fmla="*/ 4862180 h 6858000"/>
              <a:gd name="connsiteX694" fmla="*/ 909145 w 7467600"/>
              <a:gd name="connsiteY694" fmla="*/ 4199225 h 6858000"/>
              <a:gd name="connsiteX695" fmla="*/ 1214067 w 7467600"/>
              <a:gd name="connsiteY695" fmla="*/ 3908561 h 6858000"/>
              <a:gd name="connsiteX696" fmla="*/ 640967 w 7467600"/>
              <a:gd name="connsiteY696" fmla="*/ 4105601 h 6858000"/>
              <a:gd name="connsiteX697" fmla="*/ 112563 w 7467600"/>
              <a:gd name="connsiteY697" fmla="*/ 4396952 h 6858000"/>
              <a:gd name="connsiteX698" fmla="*/ 0 w 7467600"/>
              <a:gd name="connsiteY698" fmla="*/ 4466006 h 6858000"/>
              <a:gd name="connsiteX699" fmla="*/ 0 w 7467600"/>
              <a:gd name="connsiteY699" fmla="*/ 4233763 h 6858000"/>
              <a:gd name="connsiteX700" fmla="*/ 36881 w 7467600"/>
              <a:gd name="connsiteY700" fmla="*/ 4200118 h 6858000"/>
              <a:gd name="connsiteX701" fmla="*/ 910534 w 7467600"/>
              <a:gd name="connsiteY701" fmla="*/ 3629753 h 6858000"/>
              <a:gd name="connsiteX702" fmla="*/ 1578717 w 7467600"/>
              <a:gd name="connsiteY702" fmla="*/ 3575982 h 6858000"/>
              <a:gd name="connsiteX703" fmla="*/ 2338780 w 7467600"/>
              <a:gd name="connsiteY703" fmla="*/ 3033725 h 6858000"/>
              <a:gd name="connsiteX704" fmla="*/ 1807991 w 7467600"/>
              <a:gd name="connsiteY704" fmla="*/ 2807184 h 6858000"/>
              <a:gd name="connsiteX705" fmla="*/ 1416358 w 7467600"/>
              <a:gd name="connsiteY705" fmla="*/ 3112571 h 6858000"/>
              <a:gd name="connsiteX706" fmla="*/ 939066 w 7467600"/>
              <a:gd name="connsiteY706" fmla="*/ 3378798 h 6858000"/>
              <a:gd name="connsiteX707" fmla="*/ 115099 w 7467600"/>
              <a:gd name="connsiteY707" fmla="*/ 3607650 h 6858000"/>
              <a:gd name="connsiteX708" fmla="*/ 97284 w 7467600"/>
              <a:gd name="connsiteY708" fmla="*/ 3520393 h 6858000"/>
              <a:gd name="connsiteX709" fmla="*/ 922050 w 7467600"/>
              <a:gd name="connsiteY709" fmla="*/ 3074867 h 6858000"/>
              <a:gd name="connsiteX710" fmla="*/ 1405265 w 7467600"/>
              <a:gd name="connsiteY710" fmla="*/ 3016319 h 6858000"/>
              <a:gd name="connsiteX711" fmla="*/ 1407512 w 7467600"/>
              <a:gd name="connsiteY711" fmla="*/ 3018001 h 6858000"/>
              <a:gd name="connsiteX712" fmla="*/ 1726266 w 7467600"/>
              <a:gd name="connsiteY712" fmla="*/ 2777274 h 6858000"/>
              <a:gd name="connsiteX713" fmla="*/ 625390 w 7467600"/>
              <a:gd name="connsiteY713" fmla="*/ 2514541 h 6858000"/>
              <a:gd name="connsiteX714" fmla="*/ 619799 w 7467600"/>
              <a:gd name="connsiteY714" fmla="*/ 2527180 h 6858000"/>
              <a:gd name="connsiteX715" fmla="*/ 310030 w 7467600"/>
              <a:gd name="connsiteY715" fmla="*/ 2771818 h 6858000"/>
              <a:gd name="connsiteX716" fmla="*/ 173877 w 7467600"/>
              <a:gd name="connsiteY716" fmla="*/ 2937056 h 6858000"/>
              <a:gd name="connsiteX717" fmla="*/ 77889 w 7467600"/>
              <a:gd name="connsiteY717" fmla="*/ 3138440 h 6858000"/>
              <a:gd name="connsiteX718" fmla="*/ 0 w 7467600"/>
              <a:gd name="connsiteY718" fmla="*/ 3271395 h 6858000"/>
              <a:gd name="connsiteX719" fmla="*/ 0 w 7467600"/>
              <a:gd name="connsiteY719" fmla="*/ 3153002 h 6858000"/>
              <a:gd name="connsiteX720" fmla="*/ 2386 w 7467600"/>
              <a:gd name="connsiteY720" fmla="*/ 3149203 h 6858000"/>
              <a:gd name="connsiteX721" fmla="*/ 89753 w 7467600"/>
              <a:gd name="connsiteY721" fmla="*/ 2987702 h 6858000"/>
              <a:gd name="connsiteX722" fmla="*/ 76869 w 7467600"/>
              <a:gd name="connsiteY722" fmla="*/ 3005404 h 6858000"/>
              <a:gd name="connsiteX723" fmla="*/ 32049 w 7467600"/>
              <a:gd name="connsiteY723" fmla="*/ 3065814 h 6858000"/>
              <a:gd name="connsiteX724" fmla="*/ 0 w 7467600"/>
              <a:gd name="connsiteY724" fmla="*/ 3108744 h 6858000"/>
              <a:gd name="connsiteX725" fmla="*/ 0 w 7467600"/>
              <a:gd name="connsiteY725" fmla="*/ 3058059 h 6858000"/>
              <a:gd name="connsiteX726" fmla="*/ 7610 w 7467600"/>
              <a:gd name="connsiteY726" fmla="*/ 3047889 h 6858000"/>
              <a:gd name="connsiteX727" fmla="*/ 52419 w 7467600"/>
              <a:gd name="connsiteY727" fmla="*/ 2987479 h 6858000"/>
              <a:gd name="connsiteX728" fmla="*/ 59142 w 7467600"/>
              <a:gd name="connsiteY728" fmla="*/ 2978488 h 6858000"/>
              <a:gd name="connsiteX729" fmla="*/ 0 w 7467600"/>
              <a:gd name="connsiteY729" fmla="*/ 3015334 h 6858000"/>
              <a:gd name="connsiteX730" fmla="*/ 0 w 7467600"/>
              <a:gd name="connsiteY730" fmla="*/ 2914286 h 6858000"/>
              <a:gd name="connsiteX731" fmla="*/ 36383 w 7467600"/>
              <a:gd name="connsiteY731" fmla="*/ 2901128 h 6858000"/>
              <a:gd name="connsiteX732" fmla="*/ 156329 w 7467600"/>
              <a:gd name="connsiteY732" fmla="*/ 2840533 h 6858000"/>
              <a:gd name="connsiteX733" fmla="*/ 358355 w 7467600"/>
              <a:gd name="connsiteY733" fmla="*/ 2620471 h 6858000"/>
              <a:gd name="connsiteX734" fmla="*/ 510577 w 7467600"/>
              <a:gd name="connsiteY734" fmla="*/ 2501244 h 6858000"/>
              <a:gd name="connsiteX735" fmla="*/ 211967 w 7467600"/>
              <a:gd name="connsiteY735" fmla="*/ 2479171 h 6858000"/>
              <a:gd name="connsiteX736" fmla="*/ 0 w 7467600"/>
              <a:gd name="connsiteY736" fmla="*/ 2476398 h 6858000"/>
              <a:gd name="connsiteX737" fmla="*/ 0 w 7467600"/>
              <a:gd name="connsiteY737" fmla="*/ 2389189 h 6858000"/>
              <a:gd name="connsiteX738" fmla="*/ 103062 w 7467600"/>
              <a:gd name="connsiteY738" fmla="*/ 2389518 h 6858000"/>
              <a:gd name="connsiteX739" fmla="*/ 510734 w 7467600"/>
              <a:gd name="connsiteY739" fmla="*/ 2416201 h 6858000"/>
              <a:gd name="connsiteX740" fmla="*/ 279257 w 7467600"/>
              <a:gd name="connsiteY740" fmla="*/ 2092102 h 6858000"/>
              <a:gd name="connsiteX741" fmla="*/ 65265 w 7467600"/>
              <a:gd name="connsiteY741" fmla="*/ 2006049 h 6858000"/>
              <a:gd name="connsiteX742" fmla="*/ 0 w 7467600"/>
              <a:gd name="connsiteY742" fmla="*/ 1982532 h 6858000"/>
              <a:gd name="connsiteX743" fmla="*/ 0 w 7467600"/>
              <a:gd name="connsiteY743" fmla="*/ 1912789 h 6858000"/>
              <a:gd name="connsiteX744" fmla="*/ 97460 w 7467600"/>
              <a:gd name="connsiteY744" fmla="*/ 1953725 h 6858000"/>
              <a:gd name="connsiteX745" fmla="*/ 221272 w 7467600"/>
              <a:gd name="connsiteY745" fmla="*/ 1980766 h 6858000"/>
              <a:gd name="connsiteX746" fmla="*/ 116765 w 7467600"/>
              <a:gd name="connsiteY746" fmla="*/ 1911033 h 6858000"/>
              <a:gd name="connsiteX747" fmla="*/ 16405 w 7467600"/>
              <a:gd name="connsiteY747" fmla="*/ 1803412 h 6858000"/>
              <a:gd name="connsiteX748" fmla="*/ 0 w 7467600"/>
              <a:gd name="connsiteY748" fmla="*/ 1784777 h 6858000"/>
              <a:gd name="connsiteX749" fmla="*/ 0 w 7467600"/>
              <a:gd name="connsiteY749" fmla="*/ 1740082 h 6858000"/>
              <a:gd name="connsiteX750" fmla="*/ 39394 w 7467600"/>
              <a:gd name="connsiteY750" fmla="*/ 1784856 h 6858000"/>
              <a:gd name="connsiteX751" fmla="*/ 135813 w 7467600"/>
              <a:gd name="connsiteY751" fmla="*/ 1888838 h 6858000"/>
              <a:gd name="connsiteX752" fmla="*/ 242575 w 7467600"/>
              <a:gd name="connsiteY752" fmla="*/ 1958841 h 6858000"/>
              <a:gd name="connsiteX753" fmla="*/ 82197 w 7467600"/>
              <a:gd name="connsiteY753" fmla="*/ 1754826 h 6858000"/>
              <a:gd name="connsiteX754" fmla="*/ 0 w 7467600"/>
              <a:gd name="connsiteY754" fmla="*/ 1679650 h 6858000"/>
              <a:gd name="connsiteX755" fmla="*/ 0 w 7467600"/>
              <a:gd name="connsiteY755" fmla="*/ 1602463 h 6858000"/>
              <a:gd name="connsiteX756" fmla="*/ 84689 w 7467600"/>
              <a:gd name="connsiteY756" fmla="*/ 1677442 h 6858000"/>
              <a:gd name="connsiteX757" fmla="*/ 298437 w 7467600"/>
              <a:gd name="connsiteY757" fmla="*/ 1968019 h 6858000"/>
              <a:gd name="connsiteX758" fmla="*/ 227269 w 7467600"/>
              <a:gd name="connsiteY758" fmla="*/ 1114064 h 6858000"/>
              <a:gd name="connsiteX759" fmla="*/ 248003 w 7467600"/>
              <a:gd name="connsiteY759" fmla="*/ 1089613 h 6858000"/>
              <a:gd name="connsiteX760" fmla="*/ 427020 w 7467600"/>
              <a:gd name="connsiteY760" fmla="*/ 1619803 h 6858000"/>
              <a:gd name="connsiteX761" fmla="*/ 340345 w 7467600"/>
              <a:gd name="connsiteY761" fmla="*/ 2027739 h 6858000"/>
              <a:gd name="connsiteX762" fmla="*/ 360865 w 7467600"/>
              <a:gd name="connsiteY762" fmla="*/ 2044827 h 6858000"/>
              <a:gd name="connsiteX763" fmla="*/ 560414 w 7467600"/>
              <a:gd name="connsiteY763" fmla="*/ 2421457 h 6858000"/>
              <a:gd name="connsiteX764" fmla="*/ 1359703 w 7467600"/>
              <a:gd name="connsiteY764" fmla="*/ 2578554 h 6858000"/>
              <a:gd name="connsiteX765" fmla="*/ 1359422 w 7467600"/>
              <a:gd name="connsiteY765" fmla="*/ 2577994 h 6858000"/>
              <a:gd name="connsiteX766" fmla="*/ 828701 w 7467600"/>
              <a:gd name="connsiteY766" fmla="*/ 1839520 h 6858000"/>
              <a:gd name="connsiteX767" fmla="*/ 494427 w 7467600"/>
              <a:gd name="connsiteY767" fmla="*/ 1092333 h 6858000"/>
              <a:gd name="connsiteX768" fmla="*/ 506322 w 7467600"/>
              <a:gd name="connsiteY768" fmla="*/ 1020997 h 6858000"/>
              <a:gd name="connsiteX769" fmla="*/ 4570198 w 7467600"/>
              <a:gd name="connsiteY769" fmla="*/ 978081 h 6858000"/>
              <a:gd name="connsiteX770" fmla="*/ 4523691 w 7467600"/>
              <a:gd name="connsiteY770" fmla="*/ 1127776 h 6858000"/>
              <a:gd name="connsiteX771" fmla="*/ 4509875 w 7467600"/>
              <a:gd name="connsiteY771" fmla="*/ 1167552 h 6858000"/>
              <a:gd name="connsiteX772" fmla="*/ 4478168 w 7467600"/>
              <a:gd name="connsiteY772" fmla="*/ 1260735 h 6858000"/>
              <a:gd name="connsiteX773" fmla="*/ 4409309 w 7467600"/>
              <a:gd name="connsiteY773" fmla="*/ 1666996 h 6858000"/>
              <a:gd name="connsiteX774" fmla="*/ 4370031 w 7467600"/>
              <a:gd name="connsiteY774" fmla="*/ 1955666 h 6858000"/>
              <a:gd name="connsiteX775" fmla="*/ 4570198 w 7467600"/>
              <a:gd name="connsiteY775" fmla="*/ 978081 h 6858000"/>
              <a:gd name="connsiteX776" fmla="*/ 4557898 w 7467600"/>
              <a:gd name="connsiteY776" fmla="*/ 900011 h 6858000"/>
              <a:gd name="connsiteX777" fmla="*/ 4344840 w 7467600"/>
              <a:gd name="connsiteY777" fmla="*/ 1922038 h 6858000"/>
              <a:gd name="connsiteX778" fmla="*/ 4378710 w 7467600"/>
              <a:gd name="connsiteY778" fmla="*/ 1665516 h 6858000"/>
              <a:gd name="connsiteX779" fmla="*/ 4448798 w 7467600"/>
              <a:gd name="connsiteY779" fmla="*/ 1253024 h 6858000"/>
              <a:gd name="connsiteX780" fmla="*/ 4480315 w 7467600"/>
              <a:gd name="connsiteY780" fmla="*/ 1158454 h 6858000"/>
              <a:gd name="connsiteX781" fmla="*/ 4494133 w 7467600"/>
              <a:gd name="connsiteY781" fmla="*/ 1118676 h 6858000"/>
              <a:gd name="connsiteX782" fmla="*/ 4557898 w 7467600"/>
              <a:gd name="connsiteY782" fmla="*/ 900011 h 6858000"/>
              <a:gd name="connsiteX783" fmla="*/ 5870151 w 7467600"/>
              <a:gd name="connsiteY783" fmla="*/ 898890 h 6858000"/>
              <a:gd name="connsiteX784" fmla="*/ 5861335 w 7467600"/>
              <a:gd name="connsiteY784" fmla="*/ 899177 h 6858000"/>
              <a:gd name="connsiteX785" fmla="*/ 5843702 w 7467600"/>
              <a:gd name="connsiteY785" fmla="*/ 899748 h 6858000"/>
              <a:gd name="connsiteX786" fmla="*/ 5651107 w 7467600"/>
              <a:gd name="connsiteY786" fmla="*/ 920306 h 6858000"/>
              <a:gd name="connsiteX787" fmla="*/ 5459407 w 7467600"/>
              <a:gd name="connsiteY787" fmla="*/ 940975 h 6858000"/>
              <a:gd name="connsiteX788" fmla="*/ 5374846 w 7467600"/>
              <a:gd name="connsiteY788" fmla="*/ 941988 h 6858000"/>
              <a:gd name="connsiteX789" fmla="*/ 5256105 w 7467600"/>
              <a:gd name="connsiteY789" fmla="*/ 945632 h 6858000"/>
              <a:gd name="connsiteX790" fmla="*/ 5107071 w 7467600"/>
              <a:gd name="connsiteY790" fmla="*/ 969720 h 6858000"/>
              <a:gd name="connsiteX791" fmla="*/ 4998681 w 7467600"/>
              <a:gd name="connsiteY791" fmla="*/ 988771 h 6858000"/>
              <a:gd name="connsiteX792" fmla="*/ 5870151 w 7467600"/>
              <a:gd name="connsiteY792" fmla="*/ 898890 h 6858000"/>
              <a:gd name="connsiteX793" fmla="*/ 5504425 w 7467600"/>
              <a:gd name="connsiteY793" fmla="*/ 848067 h 6858000"/>
              <a:gd name="connsiteX794" fmla="*/ 4968849 w 7467600"/>
              <a:gd name="connsiteY794" fmla="*/ 962318 h 6858000"/>
              <a:gd name="connsiteX795" fmla="*/ 5104039 w 7467600"/>
              <a:gd name="connsiteY795" fmla="*/ 940634 h 6858000"/>
              <a:gd name="connsiteX796" fmla="*/ 5256311 w 7467600"/>
              <a:gd name="connsiteY796" fmla="*/ 916490 h 6858000"/>
              <a:gd name="connsiteX797" fmla="*/ 5377381 w 7467600"/>
              <a:gd name="connsiteY797" fmla="*/ 912671 h 6858000"/>
              <a:gd name="connsiteX798" fmla="*/ 5460148 w 7467600"/>
              <a:gd name="connsiteY798" fmla="*/ 911442 h 6858000"/>
              <a:gd name="connsiteX799" fmla="*/ 5648971 w 7467600"/>
              <a:gd name="connsiteY799" fmla="*/ 891331 h 6858000"/>
              <a:gd name="connsiteX800" fmla="*/ 5844807 w 7467600"/>
              <a:gd name="connsiteY800" fmla="*/ 870718 h 6858000"/>
              <a:gd name="connsiteX801" fmla="*/ 5862975 w 7467600"/>
              <a:gd name="connsiteY801" fmla="*/ 869756 h 6858000"/>
              <a:gd name="connsiteX802" fmla="*/ 5920887 w 7467600"/>
              <a:gd name="connsiteY802" fmla="*/ 865929 h 6858000"/>
              <a:gd name="connsiteX803" fmla="*/ 5504425 w 7467600"/>
              <a:gd name="connsiteY803" fmla="*/ 848067 h 6858000"/>
              <a:gd name="connsiteX804" fmla="*/ 3607114 w 7467600"/>
              <a:gd name="connsiteY804" fmla="*/ 467441 h 6858000"/>
              <a:gd name="connsiteX805" fmla="*/ 3296242 w 7467600"/>
              <a:gd name="connsiteY805" fmla="*/ 807991 h 6858000"/>
              <a:gd name="connsiteX806" fmla="*/ 3174674 w 7467600"/>
              <a:gd name="connsiteY806" fmla="*/ 919759 h 6858000"/>
              <a:gd name="connsiteX807" fmla="*/ 3042978 w 7467600"/>
              <a:gd name="connsiteY807" fmla="*/ 1054894 h 6858000"/>
              <a:gd name="connsiteX808" fmla="*/ 2968914 w 7467600"/>
              <a:gd name="connsiteY808" fmla="*/ 1133756 h 6858000"/>
              <a:gd name="connsiteX809" fmla="*/ 3103823 w 7467600"/>
              <a:gd name="connsiteY809" fmla="*/ 1026814 h 6858000"/>
              <a:gd name="connsiteX810" fmla="*/ 3607114 w 7467600"/>
              <a:gd name="connsiteY810" fmla="*/ 467441 h 6858000"/>
              <a:gd name="connsiteX811" fmla="*/ 3744487 w 7467600"/>
              <a:gd name="connsiteY811" fmla="*/ 383136 h 6858000"/>
              <a:gd name="connsiteX812" fmla="*/ 3970213 w 7467600"/>
              <a:gd name="connsiteY812" fmla="*/ 995559 h 6858000"/>
              <a:gd name="connsiteX813" fmla="*/ 3744487 w 7467600"/>
              <a:gd name="connsiteY813" fmla="*/ 383136 h 6858000"/>
              <a:gd name="connsiteX814" fmla="*/ 3624562 w 7467600"/>
              <a:gd name="connsiteY814" fmla="*/ 367041 h 6858000"/>
              <a:gd name="connsiteX815" fmla="*/ 3489712 w 7467600"/>
              <a:gd name="connsiteY815" fmla="*/ 485386 h 6858000"/>
              <a:gd name="connsiteX816" fmla="*/ 3182994 w 7467600"/>
              <a:gd name="connsiteY816" fmla="*/ 828265 h 6858000"/>
              <a:gd name="connsiteX817" fmla="*/ 2892114 w 7467600"/>
              <a:gd name="connsiteY817" fmla="*/ 1172635 h 6858000"/>
              <a:gd name="connsiteX818" fmla="*/ 3021459 w 7467600"/>
              <a:gd name="connsiteY818" fmla="*/ 1035385 h 6858000"/>
              <a:gd name="connsiteX819" fmla="*/ 3153873 w 7467600"/>
              <a:gd name="connsiteY819" fmla="*/ 898971 h 6858000"/>
              <a:gd name="connsiteX820" fmla="*/ 3276511 w 7467600"/>
              <a:gd name="connsiteY820" fmla="*/ 786423 h 6858000"/>
              <a:gd name="connsiteX821" fmla="*/ 3584154 w 7467600"/>
              <a:gd name="connsiteY821" fmla="*/ 448218 h 6858000"/>
              <a:gd name="connsiteX822" fmla="*/ 3624562 w 7467600"/>
              <a:gd name="connsiteY822" fmla="*/ 367041 h 6858000"/>
              <a:gd name="connsiteX823" fmla="*/ 3766672 w 7467600"/>
              <a:gd name="connsiteY823" fmla="*/ 359429 h 6858000"/>
              <a:gd name="connsiteX824" fmla="*/ 3996338 w 7467600"/>
              <a:gd name="connsiteY824" fmla="*/ 968237 h 6858000"/>
              <a:gd name="connsiteX825" fmla="*/ 3766672 w 7467600"/>
              <a:gd name="connsiteY825" fmla="*/ 359429 h 6858000"/>
              <a:gd name="connsiteX826" fmla="*/ 5805386 w 7467600"/>
              <a:gd name="connsiteY826" fmla="*/ 239240 h 6858000"/>
              <a:gd name="connsiteX827" fmla="*/ 5736947 w 7467600"/>
              <a:gd name="connsiteY827" fmla="*/ 261367 h 6858000"/>
              <a:gd name="connsiteX828" fmla="*/ 5427012 w 7467600"/>
              <a:gd name="connsiteY828" fmla="*/ 311272 h 6858000"/>
              <a:gd name="connsiteX829" fmla="*/ 5147818 w 7467600"/>
              <a:gd name="connsiteY829" fmla="*/ 322112 h 6858000"/>
              <a:gd name="connsiteX830" fmla="*/ 5060854 w 7467600"/>
              <a:gd name="connsiteY830" fmla="*/ 311882 h 6858000"/>
              <a:gd name="connsiteX831" fmla="*/ 4945989 w 7467600"/>
              <a:gd name="connsiteY831" fmla="*/ 300516 h 6858000"/>
              <a:gd name="connsiteX832" fmla="*/ 5410479 w 7467600"/>
              <a:gd name="connsiteY832" fmla="*/ 348434 h 6858000"/>
              <a:gd name="connsiteX833" fmla="*/ 5805386 w 7467600"/>
              <a:gd name="connsiteY833" fmla="*/ 239240 h 6858000"/>
              <a:gd name="connsiteX834" fmla="*/ 7467600 w 7467600"/>
              <a:gd name="connsiteY834" fmla="*/ 163142 h 6858000"/>
              <a:gd name="connsiteX835" fmla="*/ 7467600 w 7467600"/>
              <a:gd name="connsiteY835" fmla="*/ 789215 h 6858000"/>
              <a:gd name="connsiteX836" fmla="*/ 7451412 w 7467600"/>
              <a:gd name="connsiteY836" fmla="*/ 799572 h 6858000"/>
              <a:gd name="connsiteX837" fmla="*/ 7419999 w 7467600"/>
              <a:gd name="connsiteY837" fmla="*/ 774360 h 6858000"/>
              <a:gd name="connsiteX838" fmla="*/ 7429067 w 7467600"/>
              <a:gd name="connsiteY838" fmla="*/ 402737 h 6858000"/>
              <a:gd name="connsiteX839" fmla="*/ 5905192 w 7467600"/>
              <a:gd name="connsiteY839" fmla="*/ 163079 h 6858000"/>
              <a:gd name="connsiteX840" fmla="*/ 5865655 w 7467600"/>
              <a:gd name="connsiteY840" fmla="*/ 171901 h 6858000"/>
              <a:gd name="connsiteX841" fmla="*/ 5259740 w 7467600"/>
              <a:gd name="connsiteY841" fmla="*/ 257013 h 6858000"/>
              <a:gd name="connsiteX842" fmla="*/ 5208466 w 7467600"/>
              <a:gd name="connsiteY842" fmla="*/ 257550 h 6858000"/>
              <a:gd name="connsiteX843" fmla="*/ 4980204 w 7467600"/>
              <a:gd name="connsiteY843" fmla="*/ 271903 h 6858000"/>
              <a:gd name="connsiteX844" fmla="*/ 5068068 w 7467600"/>
              <a:gd name="connsiteY844" fmla="*/ 282244 h 6858000"/>
              <a:gd name="connsiteX845" fmla="*/ 5153231 w 7467600"/>
              <a:gd name="connsiteY845" fmla="*/ 292240 h 6858000"/>
              <a:gd name="connsiteX846" fmla="*/ 5426491 w 7467600"/>
              <a:gd name="connsiteY846" fmla="*/ 281128 h 6858000"/>
              <a:gd name="connsiteX847" fmla="*/ 5731212 w 7467600"/>
              <a:gd name="connsiteY847" fmla="*/ 231951 h 6858000"/>
              <a:gd name="connsiteX848" fmla="*/ 5905192 w 7467600"/>
              <a:gd name="connsiteY848" fmla="*/ 163079 h 6858000"/>
              <a:gd name="connsiteX849" fmla="*/ 5944437 w 7467600"/>
              <a:gd name="connsiteY849" fmla="*/ 113829 h 6858000"/>
              <a:gd name="connsiteX850" fmla="*/ 5825032 w 7467600"/>
              <a:gd name="connsiteY850" fmla="*/ 146405 h 6858000"/>
              <a:gd name="connsiteX851" fmla="*/ 4955599 w 7467600"/>
              <a:gd name="connsiteY851" fmla="*/ 247008 h 6858000"/>
              <a:gd name="connsiteX852" fmla="*/ 5210104 w 7467600"/>
              <a:gd name="connsiteY852" fmla="*/ 228123 h 6858000"/>
              <a:gd name="connsiteX853" fmla="*/ 5261015 w 7467600"/>
              <a:gd name="connsiteY853" fmla="*/ 227087 h 6858000"/>
              <a:gd name="connsiteX854" fmla="*/ 5861181 w 7467600"/>
              <a:gd name="connsiteY854" fmla="*/ 143093 h 6858000"/>
              <a:gd name="connsiteX855" fmla="*/ 5961252 w 7467600"/>
              <a:gd name="connsiteY855" fmla="*/ 114820 h 6858000"/>
              <a:gd name="connsiteX856" fmla="*/ 5944437 w 7467600"/>
              <a:gd name="connsiteY856" fmla="*/ 113829 h 6858000"/>
              <a:gd name="connsiteX857" fmla="*/ 3882765 w 7467600"/>
              <a:gd name="connsiteY857" fmla="*/ 0 h 6858000"/>
              <a:gd name="connsiteX858" fmla="*/ 3995099 w 7467600"/>
              <a:gd name="connsiteY858" fmla="*/ 0 h 6858000"/>
              <a:gd name="connsiteX859" fmla="*/ 4163818 w 7467600"/>
              <a:gd name="connsiteY859" fmla="*/ 234104 h 6858000"/>
              <a:gd name="connsiteX860" fmla="*/ 4172099 w 7467600"/>
              <a:gd name="connsiteY860" fmla="*/ 234207 h 6858000"/>
              <a:gd name="connsiteX861" fmla="*/ 4784282 w 7467600"/>
              <a:gd name="connsiteY861" fmla="*/ 276561 h 6858000"/>
              <a:gd name="connsiteX862" fmla="*/ 4801687 w 7467600"/>
              <a:gd name="connsiteY862" fmla="*/ 267764 h 6858000"/>
              <a:gd name="connsiteX863" fmla="*/ 6082788 w 7467600"/>
              <a:gd name="connsiteY863" fmla="*/ 64119 h 6858000"/>
              <a:gd name="connsiteX864" fmla="*/ 6099442 w 7467600"/>
              <a:gd name="connsiteY864" fmla="*/ 82568 h 6858000"/>
              <a:gd name="connsiteX865" fmla="*/ 4804137 w 7467600"/>
              <a:gd name="connsiteY865" fmla="*/ 320931 h 6858000"/>
              <a:gd name="connsiteX866" fmla="*/ 4227047 w 7467600"/>
              <a:gd name="connsiteY866" fmla="*/ 313415 h 6858000"/>
              <a:gd name="connsiteX867" fmla="*/ 4346041 w 7467600"/>
              <a:gd name="connsiteY867" fmla="*/ 456086 h 6858000"/>
              <a:gd name="connsiteX868" fmla="*/ 4870967 w 7467600"/>
              <a:gd name="connsiteY868" fmla="*/ 963061 h 6858000"/>
              <a:gd name="connsiteX869" fmla="*/ 4889647 w 7467600"/>
              <a:gd name="connsiteY869" fmla="*/ 957147 h 6858000"/>
              <a:gd name="connsiteX870" fmla="*/ 5422504 w 7467600"/>
              <a:gd name="connsiteY870" fmla="*/ 805191 h 6858000"/>
              <a:gd name="connsiteX871" fmla="*/ 6087656 w 7467600"/>
              <a:gd name="connsiteY871" fmla="*/ 826703 h 6858000"/>
              <a:gd name="connsiteX872" fmla="*/ 6058717 w 7467600"/>
              <a:gd name="connsiteY872" fmla="*/ 865992 h 6858000"/>
              <a:gd name="connsiteX873" fmla="*/ 4974153 w 7467600"/>
              <a:gd name="connsiteY873" fmla="*/ 1045456 h 6858000"/>
              <a:gd name="connsiteX874" fmla="*/ 5627835 w 7467600"/>
              <a:gd name="connsiteY874" fmla="*/ 1472077 h 6858000"/>
              <a:gd name="connsiteX875" fmla="*/ 5629817 w 7467600"/>
              <a:gd name="connsiteY875" fmla="*/ 1471412 h 6858000"/>
              <a:gd name="connsiteX876" fmla="*/ 5634124 w 7467600"/>
              <a:gd name="connsiteY876" fmla="*/ 1470572 h 6858000"/>
              <a:gd name="connsiteX877" fmla="*/ 5755832 w 7467600"/>
              <a:gd name="connsiteY877" fmla="*/ 1383886 h 6858000"/>
              <a:gd name="connsiteX878" fmla="*/ 6014186 w 7467600"/>
              <a:gd name="connsiteY878" fmla="*/ 1279799 h 6858000"/>
              <a:gd name="connsiteX879" fmla="*/ 6901619 w 7467600"/>
              <a:gd name="connsiteY879" fmla="*/ 1047874 h 6858000"/>
              <a:gd name="connsiteX880" fmla="*/ 6931566 w 7467600"/>
              <a:gd name="connsiteY880" fmla="*/ 1062034 h 6858000"/>
              <a:gd name="connsiteX881" fmla="*/ 5790982 w 7467600"/>
              <a:gd name="connsiteY881" fmla="*/ 1561380 h 6858000"/>
              <a:gd name="connsiteX882" fmla="*/ 6188971 w 7467600"/>
              <a:gd name="connsiteY882" fmla="*/ 1755168 h 6858000"/>
              <a:gd name="connsiteX883" fmla="*/ 6202446 w 7467600"/>
              <a:gd name="connsiteY883" fmla="*/ 1752268 h 6858000"/>
              <a:gd name="connsiteX884" fmla="*/ 7179560 w 7467600"/>
              <a:gd name="connsiteY884" fmla="*/ 1467551 h 6858000"/>
              <a:gd name="connsiteX885" fmla="*/ 7158730 w 7467600"/>
              <a:gd name="connsiteY885" fmla="*/ 1507835 h 6858000"/>
              <a:gd name="connsiteX886" fmla="*/ 6326959 w 7467600"/>
              <a:gd name="connsiteY886" fmla="*/ 1817686 h 6858000"/>
              <a:gd name="connsiteX887" fmla="*/ 6537433 w 7467600"/>
              <a:gd name="connsiteY887" fmla="*/ 1907790 h 6858000"/>
              <a:gd name="connsiteX888" fmla="*/ 6550221 w 7467600"/>
              <a:gd name="connsiteY888" fmla="*/ 1910729 h 6858000"/>
              <a:gd name="connsiteX889" fmla="*/ 6964438 w 7467600"/>
              <a:gd name="connsiteY889" fmla="*/ 2209505 h 6858000"/>
              <a:gd name="connsiteX890" fmla="*/ 7367862 w 7467600"/>
              <a:gd name="connsiteY890" fmla="*/ 2806833 h 6858000"/>
              <a:gd name="connsiteX891" fmla="*/ 7364329 w 7467600"/>
              <a:gd name="connsiteY891" fmla="*/ 2826907 h 6858000"/>
              <a:gd name="connsiteX892" fmla="*/ 7290545 w 7467600"/>
              <a:gd name="connsiteY892" fmla="*/ 2850663 h 6858000"/>
              <a:gd name="connsiteX893" fmla="*/ 6472036 w 7467600"/>
              <a:gd name="connsiteY893" fmla="*/ 1959003 h 6858000"/>
              <a:gd name="connsiteX894" fmla="*/ 5792897 w 7467600"/>
              <a:gd name="connsiteY894" fmla="*/ 1647747 h 6858000"/>
              <a:gd name="connsiteX895" fmla="*/ 5842751 w 7467600"/>
              <a:gd name="connsiteY895" fmla="*/ 1816112 h 6858000"/>
              <a:gd name="connsiteX896" fmla="*/ 5847424 w 7467600"/>
              <a:gd name="connsiteY896" fmla="*/ 1815776 h 6858000"/>
              <a:gd name="connsiteX897" fmla="*/ 6399821 w 7467600"/>
              <a:gd name="connsiteY897" fmla="*/ 2344799 h 6858000"/>
              <a:gd name="connsiteX898" fmla="*/ 6323232 w 7467600"/>
              <a:gd name="connsiteY898" fmla="*/ 2389634 h 6858000"/>
              <a:gd name="connsiteX899" fmla="*/ 5942958 w 7467600"/>
              <a:gd name="connsiteY899" fmla="*/ 2077708 h 6858000"/>
              <a:gd name="connsiteX900" fmla="*/ 5921559 w 7467600"/>
              <a:gd name="connsiteY900" fmla="*/ 2378596 h 6858000"/>
              <a:gd name="connsiteX901" fmla="*/ 5817651 w 7467600"/>
              <a:gd name="connsiteY901" fmla="*/ 3023919 h 6858000"/>
              <a:gd name="connsiteX902" fmla="*/ 5729634 w 7467600"/>
              <a:gd name="connsiteY902" fmla="*/ 3051849 h 6858000"/>
              <a:gd name="connsiteX903" fmla="*/ 5611018 w 7467600"/>
              <a:gd name="connsiteY903" fmla="*/ 2316769 h 6858000"/>
              <a:gd name="connsiteX904" fmla="*/ 5687608 w 7467600"/>
              <a:gd name="connsiteY904" fmla="*/ 2039972 h 6858000"/>
              <a:gd name="connsiteX905" fmla="*/ 5657554 w 7467600"/>
              <a:gd name="connsiteY905" fmla="*/ 1576445 h 6858000"/>
              <a:gd name="connsiteX906" fmla="*/ 5150475 w 7467600"/>
              <a:gd name="connsiteY906" fmla="*/ 1274012 h 6858000"/>
              <a:gd name="connsiteX907" fmla="*/ 5349142 w 7467600"/>
              <a:gd name="connsiteY907" fmla="*/ 2204405 h 6858000"/>
              <a:gd name="connsiteX908" fmla="*/ 5262214 w 7467600"/>
              <a:gd name="connsiteY908" fmla="*/ 2233836 h 6858000"/>
              <a:gd name="connsiteX909" fmla="*/ 4981539 w 7467600"/>
              <a:gd name="connsiteY909" fmla="*/ 1542201 h 6858000"/>
              <a:gd name="connsiteX910" fmla="*/ 4958461 w 7467600"/>
              <a:gd name="connsiteY910" fmla="*/ 1136957 h 6858000"/>
              <a:gd name="connsiteX911" fmla="*/ 4655015 w 7467600"/>
              <a:gd name="connsiteY911" fmla="*/ 891426 h 6858000"/>
              <a:gd name="connsiteX912" fmla="*/ 4348002 w 7467600"/>
              <a:gd name="connsiteY912" fmla="*/ 2205895 h 6858000"/>
              <a:gd name="connsiteX913" fmla="*/ 4262250 w 7467600"/>
              <a:gd name="connsiteY913" fmla="*/ 2219972 h 6858000"/>
              <a:gd name="connsiteX914" fmla="*/ 4550611 w 7467600"/>
              <a:gd name="connsiteY914" fmla="*/ 817540 h 6858000"/>
              <a:gd name="connsiteX915" fmla="*/ 4564418 w 7467600"/>
              <a:gd name="connsiteY915" fmla="*/ 808293 h 6858000"/>
              <a:gd name="connsiteX916" fmla="*/ 4266388 w 7467600"/>
              <a:gd name="connsiteY916" fmla="*/ 500083 h 6858000"/>
              <a:gd name="connsiteX917" fmla="*/ 4032842 w 7467600"/>
              <a:gd name="connsiteY917" fmla="*/ 211809 h 6858000"/>
              <a:gd name="connsiteX918" fmla="*/ 3721337 w 7467600"/>
              <a:gd name="connsiteY918" fmla="*/ 0 h 6858000"/>
              <a:gd name="connsiteX919" fmla="*/ 3797544 w 7467600"/>
              <a:gd name="connsiteY919" fmla="*/ 0 h 6858000"/>
              <a:gd name="connsiteX920" fmla="*/ 3775734 w 7467600"/>
              <a:gd name="connsiteY920" fmla="*/ 95131 h 6858000"/>
              <a:gd name="connsiteX921" fmla="*/ 3724807 w 7467600"/>
              <a:gd name="connsiteY921" fmla="*/ 272257 h 6858000"/>
              <a:gd name="connsiteX922" fmla="*/ 3726844 w 7467600"/>
              <a:gd name="connsiteY922" fmla="*/ 282988 h 6858000"/>
              <a:gd name="connsiteX923" fmla="*/ 3742664 w 7467600"/>
              <a:gd name="connsiteY923" fmla="*/ 279918 h 6858000"/>
              <a:gd name="connsiteX924" fmla="*/ 4103910 w 7467600"/>
              <a:gd name="connsiteY924" fmla="*/ 1161917 h 6858000"/>
              <a:gd name="connsiteX925" fmla="*/ 4020269 w 7467600"/>
              <a:gd name="connsiteY925" fmla="*/ 1200406 h 6858000"/>
              <a:gd name="connsiteX926" fmla="*/ 3674882 w 7467600"/>
              <a:gd name="connsiteY926" fmla="*/ 488524 h 6858000"/>
              <a:gd name="connsiteX927" fmla="*/ 3132682 w 7467600"/>
              <a:gd name="connsiteY927" fmla="*/ 1072284 h 6858000"/>
              <a:gd name="connsiteX928" fmla="*/ 2716346 w 7467600"/>
              <a:gd name="connsiteY928" fmla="*/ 1276376 h 6858000"/>
              <a:gd name="connsiteX929" fmla="*/ 2716772 w 7467600"/>
              <a:gd name="connsiteY929" fmla="*/ 1255462 h 6858000"/>
              <a:gd name="connsiteX930" fmla="*/ 3471096 w 7467600"/>
              <a:gd name="connsiteY930" fmla="*/ 437072 h 6858000"/>
              <a:gd name="connsiteX931" fmla="*/ 3639057 w 7467600"/>
              <a:gd name="connsiteY931" fmla="*/ 286334 h 6858000"/>
              <a:gd name="connsiteX932" fmla="*/ 3640309 w 7467600"/>
              <a:gd name="connsiteY932" fmla="*/ 284664 h 6858000"/>
              <a:gd name="connsiteX933" fmla="*/ 3646022 w 7467600"/>
              <a:gd name="connsiteY933" fmla="*/ 276711 h 6858000"/>
              <a:gd name="connsiteX934" fmla="*/ 3707943 w 7467600"/>
              <a:gd name="connsiteY934" fmla="*/ 65958 h 6858000"/>
              <a:gd name="connsiteX935" fmla="*/ 2867960 w 7467600"/>
              <a:gd name="connsiteY935" fmla="*/ 0 h 6858000"/>
              <a:gd name="connsiteX936" fmla="*/ 2926351 w 7467600"/>
              <a:gd name="connsiteY936" fmla="*/ 0 h 6858000"/>
              <a:gd name="connsiteX937" fmla="*/ 2902823 w 7467600"/>
              <a:gd name="connsiteY937" fmla="*/ 262929 h 6858000"/>
              <a:gd name="connsiteX938" fmla="*/ 2940663 w 7467600"/>
              <a:gd name="connsiteY938" fmla="*/ 140884 h 6858000"/>
              <a:gd name="connsiteX939" fmla="*/ 2947039 w 7467600"/>
              <a:gd name="connsiteY939" fmla="*/ 122524 h 6858000"/>
              <a:gd name="connsiteX940" fmla="*/ 2984316 w 7467600"/>
              <a:gd name="connsiteY940" fmla="*/ 0 h 6858000"/>
              <a:gd name="connsiteX941" fmla="*/ 3016114 w 7467600"/>
              <a:gd name="connsiteY941" fmla="*/ 0 h 6858000"/>
              <a:gd name="connsiteX942" fmla="*/ 2979949 w 7467600"/>
              <a:gd name="connsiteY942" fmla="*/ 119274 h 6858000"/>
              <a:gd name="connsiteX943" fmla="*/ 3023879 w 7467600"/>
              <a:gd name="connsiteY943" fmla="*/ 0 h 6858000"/>
              <a:gd name="connsiteX944" fmla="*/ 3105400 w 7467600"/>
              <a:gd name="connsiteY944" fmla="*/ 0 h 6858000"/>
              <a:gd name="connsiteX945" fmla="*/ 3094669 w 7467600"/>
              <a:gd name="connsiteY945" fmla="*/ 30308 h 6858000"/>
              <a:gd name="connsiteX946" fmla="*/ 2901945 w 7467600"/>
              <a:gd name="connsiteY946" fmla="*/ 466538 h 6858000"/>
              <a:gd name="connsiteX947" fmla="*/ 2815209 w 7467600"/>
              <a:gd name="connsiteY947" fmla="*/ 497361 h 6858000"/>
              <a:gd name="connsiteX948" fmla="*/ 2844845 w 7467600"/>
              <a:gd name="connsiteY948" fmla="*/ 127638 h 6858000"/>
              <a:gd name="connsiteX949" fmla="*/ 1057230 w 7467600"/>
              <a:gd name="connsiteY949" fmla="*/ 0 h 6858000"/>
              <a:gd name="connsiteX950" fmla="*/ 1111003 w 7467600"/>
              <a:gd name="connsiteY950" fmla="*/ 0 h 6858000"/>
              <a:gd name="connsiteX951" fmla="*/ 1125553 w 7467600"/>
              <a:gd name="connsiteY951" fmla="*/ 52588 h 6858000"/>
              <a:gd name="connsiteX952" fmla="*/ 1304276 w 7467600"/>
              <a:gd name="connsiteY952" fmla="*/ 476275 h 6858000"/>
              <a:gd name="connsiteX953" fmla="*/ 1492066 w 7467600"/>
              <a:gd name="connsiteY953" fmla="*/ 886333 h 6858000"/>
              <a:gd name="connsiteX954" fmla="*/ 1423698 w 7467600"/>
              <a:gd name="connsiteY954" fmla="*/ 710817 h 6858000"/>
              <a:gd name="connsiteX955" fmla="*/ 1357609 w 7467600"/>
              <a:gd name="connsiteY955" fmla="*/ 532892 h 6858000"/>
              <a:gd name="connsiteX956" fmla="*/ 1309550 w 7467600"/>
              <a:gd name="connsiteY956" fmla="*/ 374031 h 6858000"/>
              <a:gd name="connsiteX957" fmla="*/ 1193673 w 7467600"/>
              <a:gd name="connsiteY957" fmla="*/ 49533 h 6858000"/>
              <a:gd name="connsiteX958" fmla="*/ 1164391 w 7467600"/>
              <a:gd name="connsiteY958" fmla="*/ 0 h 6858000"/>
              <a:gd name="connsiteX959" fmla="*/ 1200666 w 7467600"/>
              <a:gd name="connsiteY959" fmla="*/ 0 h 6858000"/>
              <a:gd name="connsiteX960" fmla="*/ 1223408 w 7467600"/>
              <a:gd name="connsiteY960" fmla="*/ 38996 h 6858000"/>
              <a:gd name="connsiteX961" fmla="*/ 1339635 w 7467600"/>
              <a:gd name="connsiteY961" fmla="*/ 365517 h 6858000"/>
              <a:gd name="connsiteX962" fmla="*/ 1387469 w 7467600"/>
              <a:gd name="connsiteY962" fmla="*/ 523079 h 6858000"/>
              <a:gd name="connsiteX963" fmla="*/ 1452685 w 7467600"/>
              <a:gd name="connsiteY963" fmla="*/ 699806 h 6858000"/>
              <a:gd name="connsiteX964" fmla="*/ 1492092 w 7467600"/>
              <a:gd name="connsiteY964" fmla="*/ 800424 h 6858000"/>
              <a:gd name="connsiteX965" fmla="*/ 1455302 w 7467600"/>
              <a:gd name="connsiteY965" fmla="*/ 632913 h 6858000"/>
              <a:gd name="connsiteX966" fmla="*/ 1222336 w 7467600"/>
              <a:gd name="connsiteY966" fmla="*/ 9480 h 6858000"/>
              <a:gd name="connsiteX967" fmla="*/ 1214634 w 7467600"/>
              <a:gd name="connsiteY967" fmla="*/ 0 h 6858000"/>
              <a:gd name="connsiteX968" fmla="*/ 1289827 w 7467600"/>
              <a:gd name="connsiteY968" fmla="*/ 0 h 6858000"/>
              <a:gd name="connsiteX969" fmla="*/ 1321076 w 7467600"/>
              <a:gd name="connsiteY969" fmla="*/ 59722 h 6858000"/>
              <a:gd name="connsiteX970" fmla="*/ 1512579 w 7467600"/>
              <a:gd name="connsiteY970" fmla="*/ 626441 h 6858000"/>
              <a:gd name="connsiteX971" fmla="*/ 1506076 w 7467600"/>
              <a:gd name="connsiteY971" fmla="*/ 1089289 h 6858000"/>
              <a:gd name="connsiteX972" fmla="*/ 1486346 w 7467600"/>
              <a:gd name="connsiteY972" fmla="*/ 1079919 h 6858000"/>
              <a:gd name="connsiteX973" fmla="*/ 1070511 w 7467600"/>
              <a:gd name="connsiteY973" fmla="*/ 48609 h 6858000"/>
              <a:gd name="connsiteX974" fmla="*/ 43151 w 7467600"/>
              <a:gd name="connsiteY974" fmla="*/ 0 h 6858000"/>
              <a:gd name="connsiteX975" fmla="*/ 95283 w 7467600"/>
              <a:gd name="connsiteY975" fmla="*/ 0 h 6858000"/>
              <a:gd name="connsiteX976" fmla="*/ 300708 w 7467600"/>
              <a:gd name="connsiteY976" fmla="*/ 154571 h 6858000"/>
              <a:gd name="connsiteX977" fmla="*/ 530414 w 7467600"/>
              <a:gd name="connsiteY977" fmla="*/ 354673 h 6858000"/>
              <a:gd name="connsiteX978" fmla="*/ 333785 w 7467600"/>
              <a:gd name="connsiteY978" fmla="*/ 161564 h 6858000"/>
              <a:gd name="connsiteX979" fmla="*/ 147005 w 7467600"/>
              <a:gd name="connsiteY979" fmla="*/ 0 h 6858000"/>
              <a:gd name="connsiteX980" fmla="*/ 272509 w 7467600"/>
              <a:gd name="connsiteY980" fmla="*/ 0 h 6858000"/>
              <a:gd name="connsiteX981" fmla="*/ 326276 w 7467600"/>
              <a:gd name="connsiteY981" fmla="*/ 45847 h 6858000"/>
              <a:gd name="connsiteX982" fmla="*/ 823759 w 7467600"/>
              <a:gd name="connsiteY982" fmla="*/ 574145 h 6858000"/>
              <a:gd name="connsiteX983" fmla="*/ 811254 w 7467600"/>
              <a:gd name="connsiteY983" fmla="*/ 665546 h 6858000"/>
              <a:gd name="connsiteX984" fmla="*/ 154042 w 7467600"/>
              <a:gd name="connsiteY984" fmla="*/ 261522 h 6858000"/>
              <a:gd name="connsiteX985" fmla="*/ 13550 w 7467600"/>
              <a:gd name="connsiteY985" fmla="*/ 158423 h 6858000"/>
              <a:gd name="connsiteX986" fmla="*/ 0 w 7467600"/>
              <a:gd name="connsiteY986" fmla="*/ 146618 h 6858000"/>
              <a:gd name="connsiteX987" fmla="*/ 0 w 7467600"/>
              <a:gd name="connsiteY987" fmla="*/ 59161 h 6858000"/>
              <a:gd name="connsiteX988" fmla="*/ 45427 w 7467600"/>
              <a:gd name="connsiteY988" fmla="*/ 101078 h 6858000"/>
              <a:gd name="connsiteX989" fmla="*/ 630103 w 7467600"/>
              <a:gd name="connsiteY989" fmla="*/ 485885 h 6858000"/>
              <a:gd name="connsiteX990" fmla="*/ 532040 w 7467600"/>
              <a:gd name="connsiteY990" fmla="*/ 399359 h 6858000"/>
              <a:gd name="connsiteX991" fmla="*/ 517618 w 7467600"/>
              <a:gd name="connsiteY991" fmla="*/ 385726 h 6858000"/>
              <a:gd name="connsiteX992" fmla="*/ 285074 w 7467600"/>
              <a:gd name="connsiteY992" fmla="*/ 182755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7429067 w 7467600"/>
              <a:gd name="connsiteY844" fmla="*/ 402737 h 6858000"/>
              <a:gd name="connsiteX845" fmla="*/ 7467600 w 7467600"/>
              <a:gd name="connsiteY845" fmla="*/ 789215 h 6858000"/>
              <a:gd name="connsiteX846" fmla="*/ 7451412 w 7467600"/>
              <a:gd name="connsiteY846" fmla="*/ 799572 h 6858000"/>
              <a:gd name="connsiteX847" fmla="*/ 7419999 w 7467600"/>
              <a:gd name="connsiteY847" fmla="*/ 774360 h 6858000"/>
              <a:gd name="connsiteX848" fmla="*/ 7429067 w 7467600"/>
              <a:gd name="connsiteY848" fmla="*/ 402737 h 6858000"/>
              <a:gd name="connsiteX849" fmla="*/ 5905192 w 7467600"/>
              <a:gd name="connsiteY849" fmla="*/ 163079 h 6858000"/>
              <a:gd name="connsiteX850" fmla="*/ 5865655 w 7467600"/>
              <a:gd name="connsiteY850" fmla="*/ 171901 h 6858000"/>
              <a:gd name="connsiteX851" fmla="*/ 5259740 w 7467600"/>
              <a:gd name="connsiteY851" fmla="*/ 257013 h 6858000"/>
              <a:gd name="connsiteX852" fmla="*/ 5208466 w 7467600"/>
              <a:gd name="connsiteY852" fmla="*/ 257550 h 6858000"/>
              <a:gd name="connsiteX853" fmla="*/ 4980204 w 7467600"/>
              <a:gd name="connsiteY853" fmla="*/ 271903 h 6858000"/>
              <a:gd name="connsiteX854" fmla="*/ 5068068 w 7467600"/>
              <a:gd name="connsiteY854" fmla="*/ 282244 h 6858000"/>
              <a:gd name="connsiteX855" fmla="*/ 5153231 w 7467600"/>
              <a:gd name="connsiteY855" fmla="*/ 292240 h 6858000"/>
              <a:gd name="connsiteX856" fmla="*/ 5426491 w 7467600"/>
              <a:gd name="connsiteY856" fmla="*/ 281128 h 6858000"/>
              <a:gd name="connsiteX857" fmla="*/ 5731212 w 7467600"/>
              <a:gd name="connsiteY857" fmla="*/ 231951 h 6858000"/>
              <a:gd name="connsiteX858" fmla="*/ 5905192 w 7467600"/>
              <a:gd name="connsiteY858" fmla="*/ 163079 h 6858000"/>
              <a:gd name="connsiteX859" fmla="*/ 5944437 w 7467600"/>
              <a:gd name="connsiteY859" fmla="*/ 113829 h 6858000"/>
              <a:gd name="connsiteX860" fmla="*/ 5825032 w 7467600"/>
              <a:gd name="connsiteY860" fmla="*/ 146405 h 6858000"/>
              <a:gd name="connsiteX861" fmla="*/ 4955599 w 7467600"/>
              <a:gd name="connsiteY861" fmla="*/ 247008 h 6858000"/>
              <a:gd name="connsiteX862" fmla="*/ 5210104 w 7467600"/>
              <a:gd name="connsiteY862" fmla="*/ 228123 h 6858000"/>
              <a:gd name="connsiteX863" fmla="*/ 5261015 w 7467600"/>
              <a:gd name="connsiteY863" fmla="*/ 227087 h 6858000"/>
              <a:gd name="connsiteX864" fmla="*/ 5861181 w 7467600"/>
              <a:gd name="connsiteY864" fmla="*/ 143093 h 6858000"/>
              <a:gd name="connsiteX865" fmla="*/ 5961252 w 7467600"/>
              <a:gd name="connsiteY865" fmla="*/ 114820 h 6858000"/>
              <a:gd name="connsiteX866" fmla="*/ 5944437 w 7467600"/>
              <a:gd name="connsiteY866" fmla="*/ 113829 h 6858000"/>
              <a:gd name="connsiteX867" fmla="*/ 3882765 w 7467600"/>
              <a:gd name="connsiteY867" fmla="*/ 0 h 6858000"/>
              <a:gd name="connsiteX868" fmla="*/ 3995099 w 7467600"/>
              <a:gd name="connsiteY868" fmla="*/ 0 h 6858000"/>
              <a:gd name="connsiteX869" fmla="*/ 4163818 w 7467600"/>
              <a:gd name="connsiteY869" fmla="*/ 234104 h 6858000"/>
              <a:gd name="connsiteX870" fmla="*/ 4172099 w 7467600"/>
              <a:gd name="connsiteY870" fmla="*/ 234207 h 6858000"/>
              <a:gd name="connsiteX871" fmla="*/ 4784282 w 7467600"/>
              <a:gd name="connsiteY871" fmla="*/ 276561 h 6858000"/>
              <a:gd name="connsiteX872" fmla="*/ 4801687 w 7467600"/>
              <a:gd name="connsiteY872" fmla="*/ 267764 h 6858000"/>
              <a:gd name="connsiteX873" fmla="*/ 6082788 w 7467600"/>
              <a:gd name="connsiteY873" fmla="*/ 64119 h 6858000"/>
              <a:gd name="connsiteX874" fmla="*/ 6099442 w 7467600"/>
              <a:gd name="connsiteY874" fmla="*/ 82568 h 6858000"/>
              <a:gd name="connsiteX875" fmla="*/ 4804137 w 7467600"/>
              <a:gd name="connsiteY875" fmla="*/ 320931 h 6858000"/>
              <a:gd name="connsiteX876" fmla="*/ 4227047 w 7467600"/>
              <a:gd name="connsiteY876" fmla="*/ 313415 h 6858000"/>
              <a:gd name="connsiteX877" fmla="*/ 4346041 w 7467600"/>
              <a:gd name="connsiteY877" fmla="*/ 456086 h 6858000"/>
              <a:gd name="connsiteX878" fmla="*/ 4870967 w 7467600"/>
              <a:gd name="connsiteY878" fmla="*/ 963061 h 6858000"/>
              <a:gd name="connsiteX879" fmla="*/ 4889647 w 7467600"/>
              <a:gd name="connsiteY879" fmla="*/ 957147 h 6858000"/>
              <a:gd name="connsiteX880" fmla="*/ 5422504 w 7467600"/>
              <a:gd name="connsiteY880" fmla="*/ 805191 h 6858000"/>
              <a:gd name="connsiteX881" fmla="*/ 6087656 w 7467600"/>
              <a:gd name="connsiteY881" fmla="*/ 826703 h 6858000"/>
              <a:gd name="connsiteX882" fmla="*/ 6058717 w 7467600"/>
              <a:gd name="connsiteY882" fmla="*/ 865992 h 6858000"/>
              <a:gd name="connsiteX883" fmla="*/ 4974153 w 7467600"/>
              <a:gd name="connsiteY883" fmla="*/ 1045456 h 6858000"/>
              <a:gd name="connsiteX884" fmla="*/ 5627835 w 7467600"/>
              <a:gd name="connsiteY884" fmla="*/ 1472077 h 6858000"/>
              <a:gd name="connsiteX885" fmla="*/ 5629817 w 7467600"/>
              <a:gd name="connsiteY885" fmla="*/ 1471412 h 6858000"/>
              <a:gd name="connsiteX886" fmla="*/ 5634124 w 7467600"/>
              <a:gd name="connsiteY886" fmla="*/ 1470572 h 6858000"/>
              <a:gd name="connsiteX887" fmla="*/ 5755832 w 7467600"/>
              <a:gd name="connsiteY887" fmla="*/ 1383886 h 6858000"/>
              <a:gd name="connsiteX888" fmla="*/ 6014186 w 7467600"/>
              <a:gd name="connsiteY888" fmla="*/ 1279799 h 6858000"/>
              <a:gd name="connsiteX889" fmla="*/ 6901619 w 7467600"/>
              <a:gd name="connsiteY889" fmla="*/ 1047874 h 6858000"/>
              <a:gd name="connsiteX890" fmla="*/ 6931566 w 7467600"/>
              <a:gd name="connsiteY890" fmla="*/ 1062034 h 6858000"/>
              <a:gd name="connsiteX891" fmla="*/ 5790982 w 7467600"/>
              <a:gd name="connsiteY891" fmla="*/ 1561380 h 6858000"/>
              <a:gd name="connsiteX892" fmla="*/ 6188971 w 7467600"/>
              <a:gd name="connsiteY892" fmla="*/ 1755168 h 6858000"/>
              <a:gd name="connsiteX893" fmla="*/ 6202446 w 7467600"/>
              <a:gd name="connsiteY893" fmla="*/ 1752268 h 6858000"/>
              <a:gd name="connsiteX894" fmla="*/ 7179560 w 7467600"/>
              <a:gd name="connsiteY894" fmla="*/ 1467551 h 6858000"/>
              <a:gd name="connsiteX895" fmla="*/ 7158730 w 7467600"/>
              <a:gd name="connsiteY895" fmla="*/ 1507835 h 6858000"/>
              <a:gd name="connsiteX896" fmla="*/ 6326959 w 7467600"/>
              <a:gd name="connsiteY896" fmla="*/ 1817686 h 6858000"/>
              <a:gd name="connsiteX897" fmla="*/ 6537433 w 7467600"/>
              <a:gd name="connsiteY897" fmla="*/ 1907790 h 6858000"/>
              <a:gd name="connsiteX898" fmla="*/ 6550221 w 7467600"/>
              <a:gd name="connsiteY898" fmla="*/ 1910729 h 6858000"/>
              <a:gd name="connsiteX899" fmla="*/ 6964438 w 7467600"/>
              <a:gd name="connsiteY899" fmla="*/ 2209505 h 6858000"/>
              <a:gd name="connsiteX900" fmla="*/ 7367862 w 7467600"/>
              <a:gd name="connsiteY900" fmla="*/ 2806833 h 6858000"/>
              <a:gd name="connsiteX901" fmla="*/ 7364329 w 7467600"/>
              <a:gd name="connsiteY901" fmla="*/ 2826907 h 6858000"/>
              <a:gd name="connsiteX902" fmla="*/ 7290545 w 7467600"/>
              <a:gd name="connsiteY902" fmla="*/ 2850663 h 6858000"/>
              <a:gd name="connsiteX903" fmla="*/ 6472036 w 7467600"/>
              <a:gd name="connsiteY903" fmla="*/ 1959003 h 6858000"/>
              <a:gd name="connsiteX904" fmla="*/ 5792897 w 7467600"/>
              <a:gd name="connsiteY904" fmla="*/ 1647747 h 6858000"/>
              <a:gd name="connsiteX905" fmla="*/ 5842751 w 7467600"/>
              <a:gd name="connsiteY905" fmla="*/ 1816112 h 6858000"/>
              <a:gd name="connsiteX906" fmla="*/ 5847424 w 7467600"/>
              <a:gd name="connsiteY906" fmla="*/ 1815776 h 6858000"/>
              <a:gd name="connsiteX907" fmla="*/ 6399821 w 7467600"/>
              <a:gd name="connsiteY907" fmla="*/ 2344799 h 6858000"/>
              <a:gd name="connsiteX908" fmla="*/ 6323232 w 7467600"/>
              <a:gd name="connsiteY908" fmla="*/ 2389634 h 6858000"/>
              <a:gd name="connsiteX909" fmla="*/ 5942958 w 7467600"/>
              <a:gd name="connsiteY909" fmla="*/ 2077708 h 6858000"/>
              <a:gd name="connsiteX910" fmla="*/ 5921559 w 7467600"/>
              <a:gd name="connsiteY910" fmla="*/ 2378596 h 6858000"/>
              <a:gd name="connsiteX911" fmla="*/ 5817651 w 7467600"/>
              <a:gd name="connsiteY911" fmla="*/ 3023919 h 6858000"/>
              <a:gd name="connsiteX912" fmla="*/ 5729634 w 7467600"/>
              <a:gd name="connsiteY912" fmla="*/ 3051849 h 6858000"/>
              <a:gd name="connsiteX913" fmla="*/ 5611018 w 7467600"/>
              <a:gd name="connsiteY913" fmla="*/ 2316769 h 6858000"/>
              <a:gd name="connsiteX914" fmla="*/ 5687608 w 7467600"/>
              <a:gd name="connsiteY914" fmla="*/ 2039972 h 6858000"/>
              <a:gd name="connsiteX915" fmla="*/ 5657554 w 7467600"/>
              <a:gd name="connsiteY915" fmla="*/ 1576445 h 6858000"/>
              <a:gd name="connsiteX916" fmla="*/ 5150475 w 7467600"/>
              <a:gd name="connsiteY916" fmla="*/ 1274012 h 6858000"/>
              <a:gd name="connsiteX917" fmla="*/ 5349142 w 7467600"/>
              <a:gd name="connsiteY917" fmla="*/ 2204405 h 6858000"/>
              <a:gd name="connsiteX918" fmla="*/ 5262214 w 7467600"/>
              <a:gd name="connsiteY918" fmla="*/ 2233836 h 6858000"/>
              <a:gd name="connsiteX919" fmla="*/ 4981539 w 7467600"/>
              <a:gd name="connsiteY919" fmla="*/ 1542201 h 6858000"/>
              <a:gd name="connsiteX920" fmla="*/ 4958461 w 7467600"/>
              <a:gd name="connsiteY920" fmla="*/ 1136957 h 6858000"/>
              <a:gd name="connsiteX921" fmla="*/ 4655015 w 7467600"/>
              <a:gd name="connsiteY921" fmla="*/ 891426 h 6858000"/>
              <a:gd name="connsiteX922" fmla="*/ 4348002 w 7467600"/>
              <a:gd name="connsiteY922" fmla="*/ 2205895 h 6858000"/>
              <a:gd name="connsiteX923" fmla="*/ 4262250 w 7467600"/>
              <a:gd name="connsiteY923" fmla="*/ 2219972 h 6858000"/>
              <a:gd name="connsiteX924" fmla="*/ 4550611 w 7467600"/>
              <a:gd name="connsiteY924" fmla="*/ 817540 h 6858000"/>
              <a:gd name="connsiteX925" fmla="*/ 4564418 w 7467600"/>
              <a:gd name="connsiteY925" fmla="*/ 808293 h 6858000"/>
              <a:gd name="connsiteX926" fmla="*/ 4266388 w 7467600"/>
              <a:gd name="connsiteY926" fmla="*/ 500083 h 6858000"/>
              <a:gd name="connsiteX927" fmla="*/ 4032842 w 7467600"/>
              <a:gd name="connsiteY927" fmla="*/ 211809 h 6858000"/>
              <a:gd name="connsiteX928" fmla="*/ 3882765 w 7467600"/>
              <a:gd name="connsiteY928" fmla="*/ 0 h 6858000"/>
              <a:gd name="connsiteX929" fmla="*/ 3721337 w 7467600"/>
              <a:gd name="connsiteY929" fmla="*/ 0 h 6858000"/>
              <a:gd name="connsiteX930" fmla="*/ 3797544 w 7467600"/>
              <a:gd name="connsiteY930" fmla="*/ 0 h 6858000"/>
              <a:gd name="connsiteX931" fmla="*/ 3775734 w 7467600"/>
              <a:gd name="connsiteY931" fmla="*/ 95131 h 6858000"/>
              <a:gd name="connsiteX932" fmla="*/ 3724807 w 7467600"/>
              <a:gd name="connsiteY932" fmla="*/ 272257 h 6858000"/>
              <a:gd name="connsiteX933" fmla="*/ 3726844 w 7467600"/>
              <a:gd name="connsiteY933" fmla="*/ 282988 h 6858000"/>
              <a:gd name="connsiteX934" fmla="*/ 3742664 w 7467600"/>
              <a:gd name="connsiteY934" fmla="*/ 279918 h 6858000"/>
              <a:gd name="connsiteX935" fmla="*/ 4103910 w 7467600"/>
              <a:gd name="connsiteY935" fmla="*/ 1161917 h 6858000"/>
              <a:gd name="connsiteX936" fmla="*/ 4020269 w 7467600"/>
              <a:gd name="connsiteY936" fmla="*/ 1200406 h 6858000"/>
              <a:gd name="connsiteX937" fmla="*/ 3674882 w 7467600"/>
              <a:gd name="connsiteY937" fmla="*/ 488524 h 6858000"/>
              <a:gd name="connsiteX938" fmla="*/ 3132682 w 7467600"/>
              <a:gd name="connsiteY938" fmla="*/ 1072284 h 6858000"/>
              <a:gd name="connsiteX939" fmla="*/ 2716346 w 7467600"/>
              <a:gd name="connsiteY939" fmla="*/ 1276376 h 6858000"/>
              <a:gd name="connsiteX940" fmla="*/ 2716772 w 7467600"/>
              <a:gd name="connsiteY940" fmla="*/ 1255462 h 6858000"/>
              <a:gd name="connsiteX941" fmla="*/ 3471096 w 7467600"/>
              <a:gd name="connsiteY941" fmla="*/ 437072 h 6858000"/>
              <a:gd name="connsiteX942" fmla="*/ 3639057 w 7467600"/>
              <a:gd name="connsiteY942" fmla="*/ 286334 h 6858000"/>
              <a:gd name="connsiteX943" fmla="*/ 3640309 w 7467600"/>
              <a:gd name="connsiteY943" fmla="*/ 284664 h 6858000"/>
              <a:gd name="connsiteX944" fmla="*/ 3646022 w 7467600"/>
              <a:gd name="connsiteY944" fmla="*/ 276711 h 6858000"/>
              <a:gd name="connsiteX945" fmla="*/ 3707943 w 7467600"/>
              <a:gd name="connsiteY945" fmla="*/ 65958 h 6858000"/>
              <a:gd name="connsiteX946" fmla="*/ 3721337 w 7467600"/>
              <a:gd name="connsiteY946" fmla="*/ 0 h 6858000"/>
              <a:gd name="connsiteX947" fmla="*/ 2867960 w 7467600"/>
              <a:gd name="connsiteY947" fmla="*/ 0 h 6858000"/>
              <a:gd name="connsiteX948" fmla="*/ 2926351 w 7467600"/>
              <a:gd name="connsiteY948" fmla="*/ 0 h 6858000"/>
              <a:gd name="connsiteX949" fmla="*/ 2902823 w 7467600"/>
              <a:gd name="connsiteY949" fmla="*/ 262929 h 6858000"/>
              <a:gd name="connsiteX950" fmla="*/ 2940663 w 7467600"/>
              <a:gd name="connsiteY950" fmla="*/ 140884 h 6858000"/>
              <a:gd name="connsiteX951" fmla="*/ 2947039 w 7467600"/>
              <a:gd name="connsiteY951" fmla="*/ 122524 h 6858000"/>
              <a:gd name="connsiteX952" fmla="*/ 2984316 w 7467600"/>
              <a:gd name="connsiteY952" fmla="*/ 0 h 6858000"/>
              <a:gd name="connsiteX953" fmla="*/ 3016114 w 7467600"/>
              <a:gd name="connsiteY953" fmla="*/ 0 h 6858000"/>
              <a:gd name="connsiteX954" fmla="*/ 2979949 w 7467600"/>
              <a:gd name="connsiteY954" fmla="*/ 119274 h 6858000"/>
              <a:gd name="connsiteX955" fmla="*/ 3023879 w 7467600"/>
              <a:gd name="connsiteY955" fmla="*/ 0 h 6858000"/>
              <a:gd name="connsiteX956" fmla="*/ 3105400 w 7467600"/>
              <a:gd name="connsiteY956" fmla="*/ 0 h 6858000"/>
              <a:gd name="connsiteX957" fmla="*/ 3094669 w 7467600"/>
              <a:gd name="connsiteY957" fmla="*/ 30308 h 6858000"/>
              <a:gd name="connsiteX958" fmla="*/ 2901945 w 7467600"/>
              <a:gd name="connsiteY958" fmla="*/ 466538 h 6858000"/>
              <a:gd name="connsiteX959" fmla="*/ 2815209 w 7467600"/>
              <a:gd name="connsiteY959" fmla="*/ 497361 h 6858000"/>
              <a:gd name="connsiteX960" fmla="*/ 2844845 w 7467600"/>
              <a:gd name="connsiteY960" fmla="*/ 127638 h 6858000"/>
              <a:gd name="connsiteX961" fmla="*/ 2867960 w 7467600"/>
              <a:gd name="connsiteY961" fmla="*/ 0 h 6858000"/>
              <a:gd name="connsiteX962" fmla="*/ 1057230 w 7467600"/>
              <a:gd name="connsiteY962" fmla="*/ 0 h 6858000"/>
              <a:gd name="connsiteX963" fmla="*/ 1111003 w 7467600"/>
              <a:gd name="connsiteY963" fmla="*/ 0 h 6858000"/>
              <a:gd name="connsiteX964" fmla="*/ 1125553 w 7467600"/>
              <a:gd name="connsiteY964" fmla="*/ 52588 h 6858000"/>
              <a:gd name="connsiteX965" fmla="*/ 1304276 w 7467600"/>
              <a:gd name="connsiteY965" fmla="*/ 476275 h 6858000"/>
              <a:gd name="connsiteX966" fmla="*/ 1492066 w 7467600"/>
              <a:gd name="connsiteY966" fmla="*/ 886333 h 6858000"/>
              <a:gd name="connsiteX967" fmla="*/ 1423698 w 7467600"/>
              <a:gd name="connsiteY967" fmla="*/ 710817 h 6858000"/>
              <a:gd name="connsiteX968" fmla="*/ 1357609 w 7467600"/>
              <a:gd name="connsiteY968" fmla="*/ 532892 h 6858000"/>
              <a:gd name="connsiteX969" fmla="*/ 1309550 w 7467600"/>
              <a:gd name="connsiteY969" fmla="*/ 374031 h 6858000"/>
              <a:gd name="connsiteX970" fmla="*/ 1193673 w 7467600"/>
              <a:gd name="connsiteY970" fmla="*/ 49533 h 6858000"/>
              <a:gd name="connsiteX971" fmla="*/ 1164391 w 7467600"/>
              <a:gd name="connsiteY971" fmla="*/ 0 h 6858000"/>
              <a:gd name="connsiteX972" fmla="*/ 1200666 w 7467600"/>
              <a:gd name="connsiteY972" fmla="*/ 0 h 6858000"/>
              <a:gd name="connsiteX973" fmla="*/ 1223408 w 7467600"/>
              <a:gd name="connsiteY973" fmla="*/ 38996 h 6858000"/>
              <a:gd name="connsiteX974" fmla="*/ 1339635 w 7467600"/>
              <a:gd name="connsiteY974" fmla="*/ 365517 h 6858000"/>
              <a:gd name="connsiteX975" fmla="*/ 1387469 w 7467600"/>
              <a:gd name="connsiteY975" fmla="*/ 523079 h 6858000"/>
              <a:gd name="connsiteX976" fmla="*/ 1452685 w 7467600"/>
              <a:gd name="connsiteY976" fmla="*/ 699806 h 6858000"/>
              <a:gd name="connsiteX977" fmla="*/ 1492092 w 7467600"/>
              <a:gd name="connsiteY977" fmla="*/ 800424 h 6858000"/>
              <a:gd name="connsiteX978" fmla="*/ 1455302 w 7467600"/>
              <a:gd name="connsiteY978" fmla="*/ 632913 h 6858000"/>
              <a:gd name="connsiteX979" fmla="*/ 1222336 w 7467600"/>
              <a:gd name="connsiteY979" fmla="*/ 9480 h 6858000"/>
              <a:gd name="connsiteX980" fmla="*/ 1214634 w 7467600"/>
              <a:gd name="connsiteY980" fmla="*/ 0 h 6858000"/>
              <a:gd name="connsiteX981" fmla="*/ 1289827 w 7467600"/>
              <a:gd name="connsiteY981" fmla="*/ 0 h 6858000"/>
              <a:gd name="connsiteX982" fmla="*/ 1321076 w 7467600"/>
              <a:gd name="connsiteY982" fmla="*/ 59722 h 6858000"/>
              <a:gd name="connsiteX983" fmla="*/ 1512579 w 7467600"/>
              <a:gd name="connsiteY983" fmla="*/ 626441 h 6858000"/>
              <a:gd name="connsiteX984" fmla="*/ 1506076 w 7467600"/>
              <a:gd name="connsiteY984" fmla="*/ 1089289 h 6858000"/>
              <a:gd name="connsiteX985" fmla="*/ 1486346 w 7467600"/>
              <a:gd name="connsiteY985" fmla="*/ 1079919 h 6858000"/>
              <a:gd name="connsiteX986" fmla="*/ 1070511 w 7467600"/>
              <a:gd name="connsiteY986" fmla="*/ 48609 h 6858000"/>
              <a:gd name="connsiteX987" fmla="*/ 1057230 w 7467600"/>
              <a:gd name="connsiteY987" fmla="*/ 0 h 6858000"/>
              <a:gd name="connsiteX988" fmla="*/ 43151 w 7467600"/>
              <a:gd name="connsiteY988" fmla="*/ 0 h 6858000"/>
              <a:gd name="connsiteX989" fmla="*/ 95283 w 7467600"/>
              <a:gd name="connsiteY989" fmla="*/ 0 h 6858000"/>
              <a:gd name="connsiteX990" fmla="*/ 300708 w 7467600"/>
              <a:gd name="connsiteY990" fmla="*/ 154571 h 6858000"/>
              <a:gd name="connsiteX991" fmla="*/ 530414 w 7467600"/>
              <a:gd name="connsiteY991" fmla="*/ 354673 h 6858000"/>
              <a:gd name="connsiteX992" fmla="*/ 333785 w 7467600"/>
              <a:gd name="connsiteY992" fmla="*/ 161564 h 6858000"/>
              <a:gd name="connsiteX993" fmla="*/ 147005 w 7467600"/>
              <a:gd name="connsiteY993" fmla="*/ 0 h 6858000"/>
              <a:gd name="connsiteX994" fmla="*/ 272509 w 7467600"/>
              <a:gd name="connsiteY994" fmla="*/ 0 h 6858000"/>
              <a:gd name="connsiteX995" fmla="*/ 326276 w 7467600"/>
              <a:gd name="connsiteY995" fmla="*/ 45847 h 6858000"/>
              <a:gd name="connsiteX996" fmla="*/ 823759 w 7467600"/>
              <a:gd name="connsiteY996" fmla="*/ 574145 h 6858000"/>
              <a:gd name="connsiteX997" fmla="*/ 811254 w 7467600"/>
              <a:gd name="connsiteY997" fmla="*/ 665546 h 6858000"/>
              <a:gd name="connsiteX998" fmla="*/ 154042 w 7467600"/>
              <a:gd name="connsiteY998" fmla="*/ 261522 h 6858000"/>
              <a:gd name="connsiteX999" fmla="*/ 13550 w 7467600"/>
              <a:gd name="connsiteY999" fmla="*/ 158423 h 6858000"/>
              <a:gd name="connsiteX1000" fmla="*/ 0 w 7467600"/>
              <a:gd name="connsiteY1000" fmla="*/ 146618 h 6858000"/>
              <a:gd name="connsiteX1001" fmla="*/ 0 w 7467600"/>
              <a:gd name="connsiteY1001" fmla="*/ 59161 h 6858000"/>
              <a:gd name="connsiteX1002" fmla="*/ 45427 w 7467600"/>
              <a:gd name="connsiteY1002" fmla="*/ 101078 h 6858000"/>
              <a:gd name="connsiteX1003" fmla="*/ 630103 w 7467600"/>
              <a:gd name="connsiteY1003" fmla="*/ 485885 h 6858000"/>
              <a:gd name="connsiteX1004" fmla="*/ 532040 w 7467600"/>
              <a:gd name="connsiteY1004" fmla="*/ 399359 h 6858000"/>
              <a:gd name="connsiteX1005" fmla="*/ 517618 w 7467600"/>
              <a:gd name="connsiteY1005" fmla="*/ 385726 h 6858000"/>
              <a:gd name="connsiteX1006" fmla="*/ 285074 w 7467600"/>
              <a:gd name="connsiteY1006" fmla="*/ 182755 h 6858000"/>
              <a:gd name="connsiteX1007" fmla="*/ 43151 w 7467600"/>
              <a:gd name="connsiteY100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7419999 w 7467600"/>
              <a:gd name="connsiteY844" fmla="*/ 774360 h 6858000"/>
              <a:gd name="connsiteX845" fmla="*/ 7467600 w 7467600"/>
              <a:gd name="connsiteY845" fmla="*/ 789215 h 6858000"/>
              <a:gd name="connsiteX846" fmla="*/ 7451412 w 7467600"/>
              <a:gd name="connsiteY846" fmla="*/ 799572 h 6858000"/>
              <a:gd name="connsiteX847" fmla="*/ 7419999 w 7467600"/>
              <a:gd name="connsiteY847" fmla="*/ 774360 h 6858000"/>
              <a:gd name="connsiteX848" fmla="*/ 5905192 w 7467600"/>
              <a:gd name="connsiteY848" fmla="*/ 163079 h 6858000"/>
              <a:gd name="connsiteX849" fmla="*/ 5865655 w 7467600"/>
              <a:gd name="connsiteY849" fmla="*/ 171901 h 6858000"/>
              <a:gd name="connsiteX850" fmla="*/ 5259740 w 7467600"/>
              <a:gd name="connsiteY850" fmla="*/ 257013 h 6858000"/>
              <a:gd name="connsiteX851" fmla="*/ 5208466 w 7467600"/>
              <a:gd name="connsiteY851" fmla="*/ 257550 h 6858000"/>
              <a:gd name="connsiteX852" fmla="*/ 4980204 w 7467600"/>
              <a:gd name="connsiteY852" fmla="*/ 271903 h 6858000"/>
              <a:gd name="connsiteX853" fmla="*/ 5068068 w 7467600"/>
              <a:gd name="connsiteY853" fmla="*/ 282244 h 6858000"/>
              <a:gd name="connsiteX854" fmla="*/ 5153231 w 7467600"/>
              <a:gd name="connsiteY854" fmla="*/ 292240 h 6858000"/>
              <a:gd name="connsiteX855" fmla="*/ 5426491 w 7467600"/>
              <a:gd name="connsiteY855" fmla="*/ 281128 h 6858000"/>
              <a:gd name="connsiteX856" fmla="*/ 5731212 w 7467600"/>
              <a:gd name="connsiteY856" fmla="*/ 231951 h 6858000"/>
              <a:gd name="connsiteX857" fmla="*/ 5905192 w 7467600"/>
              <a:gd name="connsiteY857" fmla="*/ 163079 h 6858000"/>
              <a:gd name="connsiteX858" fmla="*/ 5944437 w 7467600"/>
              <a:gd name="connsiteY858" fmla="*/ 113829 h 6858000"/>
              <a:gd name="connsiteX859" fmla="*/ 5825032 w 7467600"/>
              <a:gd name="connsiteY859" fmla="*/ 146405 h 6858000"/>
              <a:gd name="connsiteX860" fmla="*/ 4955599 w 7467600"/>
              <a:gd name="connsiteY860" fmla="*/ 247008 h 6858000"/>
              <a:gd name="connsiteX861" fmla="*/ 5210104 w 7467600"/>
              <a:gd name="connsiteY861" fmla="*/ 228123 h 6858000"/>
              <a:gd name="connsiteX862" fmla="*/ 5261015 w 7467600"/>
              <a:gd name="connsiteY862" fmla="*/ 227087 h 6858000"/>
              <a:gd name="connsiteX863" fmla="*/ 5861181 w 7467600"/>
              <a:gd name="connsiteY863" fmla="*/ 143093 h 6858000"/>
              <a:gd name="connsiteX864" fmla="*/ 5961252 w 7467600"/>
              <a:gd name="connsiteY864" fmla="*/ 114820 h 6858000"/>
              <a:gd name="connsiteX865" fmla="*/ 5944437 w 7467600"/>
              <a:gd name="connsiteY865" fmla="*/ 113829 h 6858000"/>
              <a:gd name="connsiteX866" fmla="*/ 3882765 w 7467600"/>
              <a:gd name="connsiteY866" fmla="*/ 0 h 6858000"/>
              <a:gd name="connsiteX867" fmla="*/ 3995099 w 7467600"/>
              <a:gd name="connsiteY867" fmla="*/ 0 h 6858000"/>
              <a:gd name="connsiteX868" fmla="*/ 4163818 w 7467600"/>
              <a:gd name="connsiteY868" fmla="*/ 234104 h 6858000"/>
              <a:gd name="connsiteX869" fmla="*/ 4172099 w 7467600"/>
              <a:gd name="connsiteY869" fmla="*/ 234207 h 6858000"/>
              <a:gd name="connsiteX870" fmla="*/ 4784282 w 7467600"/>
              <a:gd name="connsiteY870" fmla="*/ 276561 h 6858000"/>
              <a:gd name="connsiteX871" fmla="*/ 4801687 w 7467600"/>
              <a:gd name="connsiteY871" fmla="*/ 267764 h 6858000"/>
              <a:gd name="connsiteX872" fmla="*/ 6082788 w 7467600"/>
              <a:gd name="connsiteY872" fmla="*/ 64119 h 6858000"/>
              <a:gd name="connsiteX873" fmla="*/ 6099442 w 7467600"/>
              <a:gd name="connsiteY873" fmla="*/ 82568 h 6858000"/>
              <a:gd name="connsiteX874" fmla="*/ 4804137 w 7467600"/>
              <a:gd name="connsiteY874" fmla="*/ 320931 h 6858000"/>
              <a:gd name="connsiteX875" fmla="*/ 4227047 w 7467600"/>
              <a:gd name="connsiteY875" fmla="*/ 313415 h 6858000"/>
              <a:gd name="connsiteX876" fmla="*/ 4346041 w 7467600"/>
              <a:gd name="connsiteY876" fmla="*/ 456086 h 6858000"/>
              <a:gd name="connsiteX877" fmla="*/ 4870967 w 7467600"/>
              <a:gd name="connsiteY877" fmla="*/ 963061 h 6858000"/>
              <a:gd name="connsiteX878" fmla="*/ 4889647 w 7467600"/>
              <a:gd name="connsiteY878" fmla="*/ 957147 h 6858000"/>
              <a:gd name="connsiteX879" fmla="*/ 5422504 w 7467600"/>
              <a:gd name="connsiteY879" fmla="*/ 805191 h 6858000"/>
              <a:gd name="connsiteX880" fmla="*/ 6087656 w 7467600"/>
              <a:gd name="connsiteY880" fmla="*/ 826703 h 6858000"/>
              <a:gd name="connsiteX881" fmla="*/ 6058717 w 7467600"/>
              <a:gd name="connsiteY881" fmla="*/ 865992 h 6858000"/>
              <a:gd name="connsiteX882" fmla="*/ 4974153 w 7467600"/>
              <a:gd name="connsiteY882" fmla="*/ 1045456 h 6858000"/>
              <a:gd name="connsiteX883" fmla="*/ 5627835 w 7467600"/>
              <a:gd name="connsiteY883" fmla="*/ 1472077 h 6858000"/>
              <a:gd name="connsiteX884" fmla="*/ 5629817 w 7467600"/>
              <a:gd name="connsiteY884" fmla="*/ 1471412 h 6858000"/>
              <a:gd name="connsiteX885" fmla="*/ 5634124 w 7467600"/>
              <a:gd name="connsiteY885" fmla="*/ 1470572 h 6858000"/>
              <a:gd name="connsiteX886" fmla="*/ 5755832 w 7467600"/>
              <a:gd name="connsiteY886" fmla="*/ 1383886 h 6858000"/>
              <a:gd name="connsiteX887" fmla="*/ 6014186 w 7467600"/>
              <a:gd name="connsiteY887" fmla="*/ 1279799 h 6858000"/>
              <a:gd name="connsiteX888" fmla="*/ 6901619 w 7467600"/>
              <a:gd name="connsiteY888" fmla="*/ 1047874 h 6858000"/>
              <a:gd name="connsiteX889" fmla="*/ 6931566 w 7467600"/>
              <a:gd name="connsiteY889" fmla="*/ 1062034 h 6858000"/>
              <a:gd name="connsiteX890" fmla="*/ 5790982 w 7467600"/>
              <a:gd name="connsiteY890" fmla="*/ 1561380 h 6858000"/>
              <a:gd name="connsiteX891" fmla="*/ 6188971 w 7467600"/>
              <a:gd name="connsiteY891" fmla="*/ 1755168 h 6858000"/>
              <a:gd name="connsiteX892" fmla="*/ 6202446 w 7467600"/>
              <a:gd name="connsiteY892" fmla="*/ 1752268 h 6858000"/>
              <a:gd name="connsiteX893" fmla="*/ 7179560 w 7467600"/>
              <a:gd name="connsiteY893" fmla="*/ 1467551 h 6858000"/>
              <a:gd name="connsiteX894" fmla="*/ 7158730 w 7467600"/>
              <a:gd name="connsiteY894" fmla="*/ 1507835 h 6858000"/>
              <a:gd name="connsiteX895" fmla="*/ 6326959 w 7467600"/>
              <a:gd name="connsiteY895" fmla="*/ 1817686 h 6858000"/>
              <a:gd name="connsiteX896" fmla="*/ 6537433 w 7467600"/>
              <a:gd name="connsiteY896" fmla="*/ 1907790 h 6858000"/>
              <a:gd name="connsiteX897" fmla="*/ 6550221 w 7467600"/>
              <a:gd name="connsiteY897" fmla="*/ 1910729 h 6858000"/>
              <a:gd name="connsiteX898" fmla="*/ 6964438 w 7467600"/>
              <a:gd name="connsiteY898" fmla="*/ 2209505 h 6858000"/>
              <a:gd name="connsiteX899" fmla="*/ 7367862 w 7467600"/>
              <a:gd name="connsiteY899" fmla="*/ 2806833 h 6858000"/>
              <a:gd name="connsiteX900" fmla="*/ 7364329 w 7467600"/>
              <a:gd name="connsiteY900" fmla="*/ 2826907 h 6858000"/>
              <a:gd name="connsiteX901" fmla="*/ 7290545 w 7467600"/>
              <a:gd name="connsiteY901" fmla="*/ 2850663 h 6858000"/>
              <a:gd name="connsiteX902" fmla="*/ 6472036 w 7467600"/>
              <a:gd name="connsiteY902" fmla="*/ 1959003 h 6858000"/>
              <a:gd name="connsiteX903" fmla="*/ 5792897 w 7467600"/>
              <a:gd name="connsiteY903" fmla="*/ 1647747 h 6858000"/>
              <a:gd name="connsiteX904" fmla="*/ 5842751 w 7467600"/>
              <a:gd name="connsiteY904" fmla="*/ 1816112 h 6858000"/>
              <a:gd name="connsiteX905" fmla="*/ 5847424 w 7467600"/>
              <a:gd name="connsiteY905" fmla="*/ 1815776 h 6858000"/>
              <a:gd name="connsiteX906" fmla="*/ 6399821 w 7467600"/>
              <a:gd name="connsiteY906" fmla="*/ 2344799 h 6858000"/>
              <a:gd name="connsiteX907" fmla="*/ 6323232 w 7467600"/>
              <a:gd name="connsiteY907" fmla="*/ 2389634 h 6858000"/>
              <a:gd name="connsiteX908" fmla="*/ 5942958 w 7467600"/>
              <a:gd name="connsiteY908" fmla="*/ 2077708 h 6858000"/>
              <a:gd name="connsiteX909" fmla="*/ 5921559 w 7467600"/>
              <a:gd name="connsiteY909" fmla="*/ 2378596 h 6858000"/>
              <a:gd name="connsiteX910" fmla="*/ 5817651 w 7467600"/>
              <a:gd name="connsiteY910" fmla="*/ 3023919 h 6858000"/>
              <a:gd name="connsiteX911" fmla="*/ 5729634 w 7467600"/>
              <a:gd name="connsiteY911" fmla="*/ 3051849 h 6858000"/>
              <a:gd name="connsiteX912" fmla="*/ 5611018 w 7467600"/>
              <a:gd name="connsiteY912" fmla="*/ 2316769 h 6858000"/>
              <a:gd name="connsiteX913" fmla="*/ 5687608 w 7467600"/>
              <a:gd name="connsiteY913" fmla="*/ 2039972 h 6858000"/>
              <a:gd name="connsiteX914" fmla="*/ 5657554 w 7467600"/>
              <a:gd name="connsiteY914" fmla="*/ 1576445 h 6858000"/>
              <a:gd name="connsiteX915" fmla="*/ 5150475 w 7467600"/>
              <a:gd name="connsiteY915" fmla="*/ 1274012 h 6858000"/>
              <a:gd name="connsiteX916" fmla="*/ 5349142 w 7467600"/>
              <a:gd name="connsiteY916" fmla="*/ 2204405 h 6858000"/>
              <a:gd name="connsiteX917" fmla="*/ 5262214 w 7467600"/>
              <a:gd name="connsiteY917" fmla="*/ 2233836 h 6858000"/>
              <a:gd name="connsiteX918" fmla="*/ 4981539 w 7467600"/>
              <a:gd name="connsiteY918" fmla="*/ 1542201 h 6858000"/>
              <a:gd name="connsiteX919" fmla="*/ 4958461 w 7467600"/>
              <a:gd name="connsiteY919" fmla="*/ 1136957 h 6858000"/>
              <a:gd name="connsiteX920" fmla="*/ 4655015 w 7467600"/>
              <a:gd name="connsiteY920" fmla="*/ 891426 h 6858000"/>
              <a:gd name="connsiteX921" fmla="*/ 4348002 w 7467600"/>
              <a:gd name="connsiteY921" fmla="*/ 2205895 h 6858000"/>
              <a:gd name="connsiteX922" fmla="*/ 4262250 w 7467600"/>
              <a:gd name="connsiteY922" fmla="*/ 2219972 h 6858000"/>
              <a:gd name="connsiteX923" fmla="*/ 4550611 w 7467600"/>
              <a:gd name="connsiteY923" fmla="*/ 817540 h 6858000"/>
              <a:gd name="connsiteX924" fmla="*/ 4564418 w 7467600"/>
              <a:gd name="connsiteY924" fmla="*/ 808293 h 6858000"/>
              <a:gd name="connsiteX925" fmla="*/ 4266388 w 7467600"/>
              <a:gd name="connsiteY925" fmla="*/ 500083 h 6858000"/>
              <a:gd name="connsiteX926" fmla="*/ 4032842 w 7467600"/>
              <a:gd name="connsiteY926" fmla="*/ 211809 h 6858000"/>
              <a:gd name="connsiteX927" fmla="*/ 3882765 w 7467600"/>
              <a:gd name="connsiteY927" fmla="*/ 0 h 6858000"/>
              <a:gd name="connsiteX928" fmla="*/ 3721337 w 7467600"/>
              <a:gd name="connsiteY928" fmla="*/ 0 h 6858000"/>
              <a:gd name="connsiteX929" fmla="*/ 3797544 w 7467600"/>
              <a:gd name="connsiteY929" fmla="*/ 0 h 6858000"/>
              <a:gd name="connsiteX930" fmla="*/ 3775734 w 7467600"/>
              <a:gd name="connsiteY930" fmla="*/ 95131 h 6858000"/>
              <a:gd name="connsiteX931" fmla="*/ 3724807 w 7467600"/>
              <a:gd name="connsiteY931" fmla="*/ 272257 h 6858000"/>
              <a:gd name="connsiteX932" fmla="*/ 3726844 w 7467600"/>
              <a:gd name="connsiteY932" fmla="*/ 282988 h 6858000"/>
              <a:gd name="connsiteX933" fmla="*/ 3742664 w 7467600"/>
              <a:gd name="connsiteY933" fmla="*/ 279918 h 6858000"/>
              <a:gd name="connsiteX934" fmla="*/ 4103910 w 7467600"/>
              <a:gd name="connsiteY934" fmla="*/ 1161917 h 6858000"/>
              <a:gd name="connsiteX935" fmla="*/ 4020269 w 7467600"/>
              <a:gd name="connsiteY935" fmla="*/ 1200406 h 6858000"/>
              <a:gd name="connsiteX936" fmla="*/ 3674882 w 7467600"/>
              <a:gd name="connsiteY936" fmla="*/ 488524 h 6858000"/>
              <a:gd name="connsiteX937" fmla="*/ 3132682 w 7467600"/>
              <a:gd name="connsiteY937" fmla="*/ 1072284 h 6858000"/>
              <a:gd name="connsiteX938" fmla="*/ 2716346 w 7467600"/>
              <a:gd name="connsiteY938" fmla="*/ 1276376 h 6858000"/>
              <a:gd name="connsiteX939" fmla="*/ 2716772 w 7467600"/>
              <a:gd name="connsiteY939" fmla="*/ 1255462 h 6858000"/>
              <a:gd name="connsiteX940" fmla="*/ 3471096 w 7467600"/>
              <a:gd name="connsiteY940" fmla="*/ 437072 h 6858000"/>
              <a:gd name="connsiteX941" fmla="*/ 3639057 w 7467600"/>
              <a:gd name="connsiteY941" fmla="*/ 286334 h 6858000"/>
              <a:gd name="connsiteX942" fmla="*/ 3640309 w 7467600"/>
              <a:gd name="connsiteY942" fmla="*/ 284664 h 6858000"/>
              <a:gd name="connsiteX943" fmla="*/ 3646022 w 7467600"/>
              <a:gd name="connsiteY943" fmla="*/ 276711 h 6858000"/>
              <a:gd name="connsiteX944" fmla="*/ 3707943 w 7467600"/>
              <a:gd name="connsiteY944" fmla="*/ 65958 h 6858000"/>
              <a:gd name="connsiteX945" fmla="*/ 3721337 w 7467600"/>
              <a:gd name="connsiteY945" fmla="*/ 0 h 6858000"/>
              <a:gd name="connsiteX946" fmla="*/ 2867960 w 7467600"/>
              <a:gd name="connsiteY946" fmla="*/ 0 h 6858000"/>
              <a:gd name="connsiteX947" fmla="*/ 2926351 w 7467600"/>
              <a:gd name="connsiteY947" fmla="*/ 0 h 6858000"/>
              <a:gd name="connsiteX948" fmla="*/ 2902823 w 7467600"/>
              <a:gd name="connsiteY948" fmla="*/ 262929 h 6858000"/>
              <a:gd name="connsiteX949" fmla="*/ 2940663 w 7467600"/>
              <a:gd name="connsiteY949" fmla="*/ 140884 h 6858000"/>
              <a:gd name="connsiteX950" fmla="*/ 2947039 w 7467600"/>
              <a:gd name="connsiteY950" fmla="*/ 122524 h 6858000"/>
              <a:gd name="connsiteX951" fmla="*/ 2984316 w 7467600"/>
              <a:gd name="connsiteY951" fmla="*/ 0 h 6858000"/>
              <a:gd name="connsiteX952" fmla="*/ 3016114 w 7467600"/>
              <a:gd name="connsiteY952" fmla="*/ 0 h 6858000"/>
              <a:gd name="connsiteX953" fmla="*/ 2979949 w 7467600"/>
              <a:gd name="connsiteY953" fmla="*/ 119274 h 6858000"/>
              <a:gd name="connsiteX954" fmla="*/ 3023879 w 7467600"/>
              <a:gd name="connsiteY954" fmla="*/ 0 h 6858000"/>
              <a:gd name="connsiteX955" fmla="*/ 3105400 w 7467600"/>
              <a:gd name="connsiteY955" fmla="*/ 0 h 6858000"/>
              <a:gd name="connsiteX956" fmla="*/ 3094669 w 7467600"/>
              <a:gd name="connsiteY956" fmla="*/ 30308 h 6858000"/>
              <a:gd name="connsiteX957" fmla="*/ 2901945 w 7467600"/>
              <a:gd name="connsiteY957" fmla="*/ 466538 h 6858000"/>
              <a:gd name="connsiteX958" fmla="*/ 2815209 w 7467600"/>
              <a:gd name="connsiteY958" fmla="*/ 497361 h 6858000"/>
              <a:gd name="connsiteX959" fmla="*/ 2844845 w 7467600"/>
              <a:gd name="connsiteY959" fmla="*/ 127638 h 6858000"/>
              <a:gd name="connsiteX960" fmla="*/ 2867960 w 7467600"/>
              <a:gd name="connsiteY960" fmla="*/ 0 h 6858000"/>
              <a:gd name="connsiteX961" fmla="*/ 1057230 w 7467600"/>
              <a:gd name="connsiteY961" fmla="*/ 0 h 6858000"/>
              <a:gd name="connsiteX962" fmla="*/ 1111003 w 7467600"/>
              <a:gd name="connsiteY962" fmla="*/ 0 h 6858000"/>
              <a:gd name="connsiteX963" fmla="*/ 1125553 w 7467600"/>
              <a:gd name="connsiteY963" fmla="*/ 52588 h 6858000"/>
              <a:gd name="connsiteX964" fmla="*/ 1304276 w 7467600"/>
              <a:gd name="connsiteY964" fmla="*/ 476275 h 6858000"/>
              <a:gd name="connsiteX965" fmla="*/ 1492066 w 7467600"/>
              <a:gd name="connsiteY965" fmla="*/ 886333 h 6858000"/>
              <a:gd name="connsiteX966" fmla="*/ 1423698 w 7467600"/>
              <a:gd name="connsiteY966" fmla="*/ 710817 h 6858000"/>
              <a:gd name="connsiteX967" fmla="*/ 1357609 w 7467600"/>
              <a:gd name="connsiteY967" fmla="*/ 532892 h 6858000"/>
              <a:gd name="connsiteX968" fmla="*/ 1309550 w 7467600"/>
              <a:gd name="connsiteY968" fmla="*/ 374031 h 6858000"/>
              <a:gd name="connsiteX969" fmla="*/ 1193673 w 7467600"/>
              <a:gd name="connsiteY969" fmla="*/ 49533 h 6858000"/>
              <a:gd name="connsiteX970" fmla="*/ 1164391 w 7467600"/>
              <a:gd name="connsiteY970" fmla="*/ 0 h 6858000"/>
              <a:gd name="connsiteX971" fmla="*/ 1200666 w 7467600"/>
              <a:gd name="connsiteY971" fmla="*/ 0 h 6858000"/>
              <a:gd name="connsiteX972" fmla="*/ 1223408 w 7467600"/>
              <a:gd name="connsiteY972" fmla="*/ 38996 h 6858000"/>
              <a:gd name="connsiteX973" fmla="*/ 1339635 w 7467600"/>
              <a:gd name="connsiteY973" fmla="*/ 365517 h 6858000"/>
              <a:gd name="connsiteX974" fmla="*/ 1387469 w 7467600"/>
              <a:gd name="connsiteY974" fmla="*/ 523079 h 6858000"/>
              <a:gd name="connsiteX975" fmla="*/ 1452685 w 7467600"/>
              <a:gd name="connsiteY975" fmla="*/ 699806 h 6858000"/>
              <a:gd name="connsiteX976" fmla="*/ 1492092 w 7467600"/>
              <a:gd name="connsiteY976" fmla="*/ 800424 h 6858000"/>
              <a:gd name="connsiteX977" fmla="*/ 1455302 w 7467600"/>
              <a:gd name="connsiteY977" fmla="*/ 632913 h 6858000"/>
              <a:gd name="connsiteX978" fmla="*/ 1222336 w 7467600"/>
              <a:gd name="connsiteY978" fmla="*/ 9480 h 6858000"/>
              <a:gd name="connsiteX979" fmla="*/ 1214634 w 7467600"/>
              <a:gd name="connsiteY979" fmla="*/ 0 h 6858000"/>
              <a:gd name="connsiteX980" fmla="*/ 1289827 w 7467600"/>
              <a:gd name="connsiteY980" fmla="*/ 0 h 6858000"/>
              <a:gd name="connsiteX981" fmla="*/ 1321076 w 7467600"/>
              <a:gd name="connsiteY981" fmla="*/ 59722 h 6858000"/>
              <a:gd name="connsiteX982" fmla="*/ 1512579 w 7467600"/>
              <a:gd name="connsiteY982" fmla="*/ 626441 h 6858000"/>
              <a:gd name="connsiteX983" fmla="*/ 1506076 w 7467600"/>
              <a:gd name="connsiteY983" fmla="*/ 1089289 h 6858000"/>
              <a:gd name="connsiteX984" fmla="*/ 1486346 w 7467600"/>
              <a:gd name="connsiteY984" fmla="*/ 1079919 h 6858000"/>
              <a:gd name="connsiteX985" fmla="*/ 1070511 w 7467600"/>
              <a:gd name="connsiteY985" fmla="*/ 48609 h 6858000"/>
              <a:gd name="connsiteX986" fmla="*/ 1057230 w 7467600"/>
              <a:gd name="connsiteY986" fmla="*/ 0 h 6858000"/>
              <a:gd name="connsiteX987" fmla="*/ 43151 w 7467600"/>
              <a:gd name="connsiteY987" fmla="*/ 0 h 6858000"/>
              <a:gd name="connsiteX988" fmla="*/ 95283 w 7467600"/>
              <a:gd name="connsiteY988" fmla="*/ 0 h 6858000"/>
              <a:gd name="connsiteX989" fmla="*/ 300708 w 7467600"/>
              <a:gd name="connsiteY989" fmla="*/ 154571 h 6858000"/>
              <a:gd name="connsiteX990" fmla="*/ 530414 w 7467600"/>
              <a:gd name="connsiteY990" fmla="*/ 354673 h 6858000"/>
              <a:gd name="connsiteX991" fmla="*/ 333785 w 7467600"/>
              <a:gd name="connsiteY991" fmla="*/ 161564 h 6858000"/>
              <a:gd name="connsiteX992" fmla="*/ 147005 w 7467600"/>
              <a:gd name="connsiteY992" fmla="*/ 0 h 6858000"/>
              <a:gd name="connsiteX993" fmla="*/ 272509 w 7467600"/>
              <a:gd name="connsiteY993" fmla="*/ 0 h 6858000"/>
              <a:gd name="connsiteX994" fmla="*/ 326276 w 7467600"/>
              <a:gd name="connsiteY994" fmla="*/ 45847 h 6858000"/>
              <a:gd name="connsiteX995" fmla="*/ 823759 w 7467600"/>
              <a:gd name="connsiteY995" fmla="*/ 574145 h 6858000"/>
              <a:gd name="connsiteX996" fmla="*/ 811254 w 7467600"/>
              <a:gd name="connsiteY996" fmla="*/ 665546 h 6858000"/>
              <a:gd name="connsiteX997" fmla="*/ 154042 w 7467600"/>
              <a:gd name="connsiteY997" fmla="*/ 261522 h 6858000"/>
              <a:gd name="connsiteX998" fmla="*/ 13550 w 7467600"/>
              <a:gd name="connsiteY998" fmla="*/ 158423 h 6858000"/>
              <a:gd name="connsiteX999" fmla="*/ 0 w 7467600"/>
              <a:gd name="connsiteY999" fmla="*/ 146618 h 6858000"/>
              <a:gd name="connsiteX1000" fmla="*/ 0 w 7467600"/>
              <a:gd name="connsiteY1000" fmla="*/ 59161 h 6858000"/>
              <a:gd name="connsiteX1001" fmla="*/ 45427 w 7467600"/>
              <a:gd name="connsiteY1001" fmla="*/ 101078 h 6858000"/>
              <a:gd name="connsiteX1002" fmla="*/ 630103 w 7467600"/>
              <a:gd name="connsiteY1002" fmla="*/ 485885 h 6858000"/>
              <a:gd name="connsiteX1003" fmla="*/ 532040 w 7467600"/>
              <a:gd name="connsiteY1003" fmla="*/ 399359 h 6858000"/>
              <a:gd name="connsiteX1004" fmla="*/ 517618 w 7467600"/>
              <a:gd name="connsiteY1004" fmla="*/ 385726 h 6858000"/>
              <a:gd name="connsiteX1005" fmla="*/ 285074 w 7467600"/>
              <a:gd name="connsiteY1005" fmla="*/ 182755 h 6858000"/>
              <a:gd name="connsiteX1006" fmla="*/ 43151 w 7467600"/>
              <a:gd name="connsiteY100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7451412 w 7467600"/>
              <a:gd name="connsiteY844" fmla="*/ 799572 h 6858000"/>
              <a:gd name="connsiteX845" fmla="*/ 7467600 w 7467600"/>
              <a:gd name="connsiteY845" fmla="*/ 789215 h 6858000"/>
              <a:gd name="connsiteX846" fmla="*/ 7451412 w 7467600"/>
              <a:gd name="connsiteY846" fmla="*/ 799572 h 6858000"/>
              <a:gd name="connsiteX847" fmla="*/ 5905192 w 7467600"/>
              <a:gd name="connsiteY847" fmla="*/ 163079 h 6858000"/>
              <a:gd name="connsiteX848" fmla="*/ 5865655 w 7467600"/>
              <a:gd name="connsiteY848" fmla="*/ 171901 h 6858000"/>
              <a:gd name="connsiteX849" fmla="*/ 5259740 w 7467600"/>
              <a:gd name="connsiteY849" fmla="*/ 257013 h 6858000"/>
              <a:gd name="connsiteX850" fmla="*/ 5208466 w 7467600"/>
              <a:gd name="connsiteY850" fmla="*/ 257550 h 6858000"/>
              <a:gd name="connsiteX851" fmla="*/ 4980204 w 7467600"/>
              <a:gd name="connsiteY851" fmla="*/ 271903 h 6858000"/>
              <a:gd name="connsiteX852" fmla="*/ 5068068 w 7467600"/>
              <a:gd name="connsiteY852" fmla="*/ 282244 h 6858000"/>
              <a:gd name="connsiteX853" fmla="*/ 5153231 w 7467600"/>
              <a:gd name="connsiteY853" fmla="*/ 292240 h 6858000"/>
              <a:gd name="connsiteX854" fmla="*/ 5426491 w 7467600"/>
              <a:gd name="connsiteY854" fmla="*/ 281128 h 6858000"/>
              <a:gd name="connsiteX855" fmla="*/ 5731212 w 7467600"/>
              <a:gd name="connsiteY855" fmla="*/ 231951 h 6858000"/>
              <a:gd name="connsiteX856" fmla="*/ 5905192 w 7467600"/>
              <a:gd name="connsiteY856" fmla="*/ 163079 h 6858000"/>
              <a:gd name="connsiteX857" fmla="*/ 5944437 w 7467600"/>
              <a:gd name="connsiteY857" fmla="*/ 113829 h 6858000"/>
              <a:gd name="connsiteX858" fmla="*/ 5825032 w 7467600"/>
              <a:gd name="connsiteY858" fmla="*/ 146405 h 6858000"/>
              <a:gd name="connsiteX859" fmla="*/ 4955599 w 7467600"/>
              <a:gd name="connsiteY859" fmla="*/ 247008 h 6858000"/>
              <a:gd name="connsiteX860" fmla="*/ 5210104 w 7467600"/>
              <a:gd name="connsiteY860" fmla="*/ 228123 h 6858000"/>
              <a:gd name="connsiteX861" fmla="*/ 5261015 w 7467600"/>
              <a:gd name="connsiteY861" fmla="*/ 227087 h 6858000"/>
              <a:gd name="connsiteX862" fmla="*/ 5861181 w 7467600"/>
              <a:gd name="connsiteY862" fmla="*/ 143093 h 6858000"/>
              <a:gd name="connsiteX863" fmla="*/ 5961252 w 7467600"/>
              <a:gd name="connsiteY863" fmla="*/ 114820 h 6858000"/>
              <a:gd name="connsiteX864" fmla="*/ 5944437 w 7467600"/>
              <a:gd name="connsiteY864" fmla="*/ 113829 h 6858000"/>
              <a:gd name="connsiteX865" fmla="*/ 3882765 w 7467600"/>
              <a:gd name="connsiteY865" fmla="*/ 0 h 6858000"/>
              <a:gd name="connsiteX866" fmla="*/ 3995099 w 7467600"/>
              <a:gd name="connsiteY866" fmla="*/ 0 h 6858000"/>
              <a:gd name="connsiteX867" fmla="*/ 4163818 w 7467600"/>
              <a:gd name="connsiteY867" fmla="*/ 234104 h 6858000"/>
              <a:gd name="connsiteX868" fmla="*/ 4172099 w 7467600"/>
              <a:gd name="connsiteY868" fmla="*/ 234207 h 6858000"/>
              <a:gd name="connsiteX869" fmla="*/ 4784282 w 7467600"/>
              <a:gd name="connsiteY869" fmla="*/ 276561 h 6858000"/>
              <a:gd name="connsiteX870" fmla="*/ 4801687 w 7467600"/>
              <a:gd name="connsiteY870" fmla="*/ 267764 h 6858000"/>
              <a:gd name="connsiteX871" fmla="*/ 6082788 w 7467600"/>
              <a:gd name="connsiteY871" fmla="*/ 64119 h 6858000"/>
              <a:gd name="connsiteX872" fmla="*/ 6099442 w 7467600"/>
              <a:gd name="connsiteY872" fmla="*/ 82568 h 6858000"/>
              <a:gd name="connsiteX873" fmla="*/ 4804137 w 7467600"/>
              <a:gd name="connsiteY873" fmla="*/ 320931 h 6858000"/>
              <a:gd name="connsiteX874" fmla="*/ 4227047 w 7467600"/>
              <a:gd name="connsiteY874" fmla="*/ 313415 h 6858000"/>
              <a:gd name="connsiteX875" fmla="*/ 4346041 w 7467600"/>
              <a:gd name="connsiteY875" fmla="*/ 456086 h 6858000"/>
              <a:gd name="connsiteX876" fmla="*/ 4870967 w 7467600"/>
              <a:gd name="connsiteY876" fmla="*/ 963061 h 6858000"/>
              <a:gd name="connsiteX877" fmla="*/ 4889647 w 7467600"/>
              <a:gd name="connsiteY877" fmla="*/ 957147 h 6858000"/>
              <a:gd name="connsiteX878" fmla="*/ 5422504 w 7467600"/>
              <a:gd name="connsiteY878" fmla="*/ 805191 h 6858000"/>
              <a:gd name="connsiteX879" fmla="*/ 6087656 w 7467600"/>
              <a:gd name="connsiteY879" fmla="*/ 826703 h 6858000"/>
              <a:gd name="connsiteX880" fmla="*/ 6058717 w 7467600"/>
              <a:gd name="connsiteY880" fmla="*/ 865992 h 6858000"/>
              <a:gd name="connsiteX881" fmla="*/ 4974153 w 7467600"/>
              <a:gd name="connsiteY881" fmla="*/ 1045456 h 6858000"/>
              <a:gd name="connsiteX882" fmla="*/ 5627835 w 7467600"/>
              <a:gd name="connsiteY882" fmla="*/ 1472077 h 6858000"/>
              <a:gd name="connsiteX883" fmla="*/ 5629817 w 7467600"/>
              <a:gd name="connsiteY883" fmla="*/ 1471412 h 6858000"/>
              <a:gd name="connsiteX884" fmla="*/ 5634124 w 7467600"/>
              <a:gd name="connsiteY884" fmla="*/ 1470572 h 6858000"/>
              <a:gd name="connsiteX885" fmla="*/ 5755832 w 7467600"/>
              <a:gd name="connsiteY885" fmla="*/ 1383886 h 6858000"/>
              <a:gd name="connsiteX886" fmla="*/ 6014186 w 7467600"/>
              <a:gd name="connsiteY886" fmla="*/ 1279799 h 6858000"/>
              <a:gd name="connsiteX887" fmla="*/ 6901619 w 7467600"/>
              <a:gd name="connsiteY887" fmla="*/ 1047874 h 6858000"/>
              <a:gd name="connsiteX888" fmla="*/ 6931566 w 7467600"/>
              <a:gd name="connsiteY888" fmla="*/ 1062034 h 6858000"/>
              <a:gd name="connsiteX889" fmla="*/ 5790982 w 7467600"/>
              <a:gd name="connsiteY889" fmla="*/ 1561380 h 6858000"/>
              <a:gd name="connsiteX890" fmla="*/ 6188971 w 7467600"/>
              <a:gd name="connsiteY890" fmla="*/ 1755168 h 6858000"/>
              <a:gd name="connsiteX891" fmla="*/ 6202446 w 7467600"/>
              <a:gd name="connsiteY891" fmla="*/ 1752268 h 6858000"/>
              <a:gd name="connsiteX892" fmla="*/ 7179560 w 7467600"/>
              <a:gd name="connsiteY892" fmla="*/ 1467551 h 6858000"/>
              <a:gd name="connsiteX893" fmla="*/ 7158730 w 7467600"/>
              <a:gd name="connsiteY893" fmla="*/ 1507835 h 6858000"/>
              <a:gd name="connsiteX894" fmla="*/ 6326959 w 7467600"/>
              <a:gd name="connsiteY894" fmla="*/ 1817686 h 6858000"/>
              <a:gd name="connsiteX895" fmla="*/ 6537433 w 7467600"/>
              <a:gd name="connsiteY895" fmla="*/ 1907790 h 6858000"/>
              <a:gd name="connsiteX896" fmla="*/ 6550221 w 7467600"/>
              <a:gd name="connsiteY896" fmla="*/ 1910729 h 6858000"/>
              <a:gd name="connsiteX897" fmla="*/ 6964438 w 7467600"/>
              <a:gd name="connsiteY897" fmla="*/ 2209505 h 6858000"/>
              <a:gd name="connsiteX898" fmla="*/ 7367862 w 7467600"/>
              <a:gd name="connsiteY898" fmla="*/ 2806833 h 6858000"/>
              <a:gd name="connsiteX899" fmla="*/ 7364329 w 7467600"/>
              <a:gd name="connsiteY899" fmla="*/ 2826907 h 6858000"/>
              <a:gd name="connsiteX900" fmla="*/ 7290545 w 7467600"/>
              <a:gd name="connsiteY900" fmla="*/ 2850663 h 6858000"/>
              <a:gd name="connsiteX901" fmla="*/ 6472036 w 7467600"/>
              <a:gd name="connsiteY901" fmla="*/ 1959003 h 6858000"/>
              <a:gd name="connsiteX902" fmla="*/ 5792897 w 7467600"/>
              <a:gd name="connsiteY902" fmla="*/ 1647747 h 6858000"/>
              <a:gd name="connsiteX903" fmla="*/ 5842751 w 7467600"/>
              <a:gd name="connsiteY903" fmla="*/ 1816112 h 6858000"/>
              <a:gd name="connsiteX904" fmla="*/ 5847424 w 7467600"/>
              <a:gd name="connsiteY904" fmla="*/ 1815776 h 6858000"/>
              <a:gd name="connsiteX905" fmla="*/ 6399821 w 7467600"/>
              <a:gd name="connsiteY905" fmla="*/ 2344799 h 6858000"/>
              <a:gd name="connsiteX906" fmla="*/ 6323232 w 7467600"/>
              <a:gd name="connsiteY906" fmla="*/ 2389634 h 6858000"/>
              <a:gd name="connsiteX907" fmla="*/ 5942958 w 7467600"/>
              <a:gd name="connsiteY907" fmla="*/ 2077708 h 6858000"/>
              <a:gd name="connsiteX908" fmla="*/ 5921559 w 7467600"/>
              <a:gd name="connsiteY908" fmla="*/ 2378596 h 6858000"/>
              <a:gd name="connsiteX909" fmla="*/ 5817651 w 7467600"/>
              <a:gd name="connsiteY909" fmla="*/ 3023919 h 6858000"/>
              <a:gd name="connsiteX910" fmla="*/ 5729634 w 7467600"/>
              <a:gd name="connsiteY910" fmla="*/ 3051849 h 6858000"/>
              <a:gd name="connsiteX911" fmla="*/ 5611018 w 7467600"/>
              <a:gd name="connsiteY911" fmla="*/ 2316769 h 6858000"/>
              <a:gd name="connsiteX912" fmla="*/ 5687608 w 7467600"/>
              <a:gd name="connsiteY912" fmla="*/ 2039972 h 6858000"/>
              <a:gd name="connsiteX913" fmla="*/ 5657554 w 7467600"/>
              <a:gd name="connsiteY913" fmla="*/ 1576445 h 6858000"/>
              <a:gd name="connsiteX914" fmla="*/ 5150475 w 7467600"/>
              <a:gd name="connsiteY914" fmla="*/ 1274012 h 6858000"/>
              <a:gd name="connsiteX915" fmla="*/ 5349142 w 7467600"/>
              <a:gd name="connsiteY915" fmla="*/ 2204405 h 6858000"/>
              <a:gd name="connsiteX916" fmla="*/ 5262214 w 7467600"/>
              <a:gd name="connsiteY916" fmla="*/ 2233836 h 6858000"/>
              <a:gd name="connsiteX917" fmla="*/ 4981539 w 7467600"/>
              <a:gd name="connsiteY917" fmla="*/ 1542201 h 6858000"/>
              <a:gd name="connsiteX918" fmla="*/ 4958461 w 7467600"/>
              <a:gd name="connsiteY918" fmla="*/ 1136957 h 6858000"/>
              <a:gd name="connsiteX919" fmla="*/ 4655015 w 7467600"/>
              <a:gd name="connsiteY919" fmla="*/ 891426 h 6858000"/>
              <a:gd name="connsiteX920" fmla="*/ 4348002 w 7467600"/>
              <a:gd name="connsiteY920" fmla="*/ 2205895 h 6858000"/>
              <a:gd name="connsiteX921" fmla="*/ 4262250 w 7467600"/>
              <a:gd name="connsiteY921" fmla="*/ 2219972 h 6858000"/>
              <a:gd name="connsiteX922" fmla="*/ 4550611 w 7467600"/>
              <a:gd name="connsiteY922" fmla="*/ 817540 h 6858000"/>
              <a:gd name="connsiteX923" fmla="*/ 4564418 w 7467600"/>
              <a:gd name="connsiteY923" fmla="*/ 808293 h 6858000"/>
              <a:gd name="connsiteX924" fmla="*/ 4266388 w 7467600"/>
              <a:gd name="connsiteY924" fmla="*/ 500083 h 6858000"/>
              <a:gd name="connsiteX925" fmla="*/ 4032842 w 7467600"/>
              <a:gd name="connsiteY925" fmla="*/ 211809 h 6858000"/>
              <a:gd name="connsiteX926" fmla="*/ 3882765 w 7467600"/>
              <a:gd name="connsiteY926" fmla="*/ 0 h 6858000"/>
              <a:gd name="connsiteX927" fmla="*/ 3721337 w 7467600"/>
              <a:gd name="connsiteY927" fmla="*/ 0 h 6858000"/>
              <a:gd name="connsiteX928" fmla="*/ 3797544 w 7467600"/>
              <a:gd name="connsiteY928" fmla="*/ 0 h 6858000"/>
              <a:gd name="connsiteX929" fmla="*/ 3775734 w 7467600"/>
              <a:gd name="connsiteY929" fmla="*/ 95131 h 6858000"/>
              <a:gd name="connsiteX930" fmla="*/ 3724807 w 7467600"/>
              <a:gd name="connsiteY930" fmla="*/ 272257 h 6858000"/>
              <a:gd name="connsiteX931" fmla="*/ 3726844 w 7467600"/>
              <a:gd name="connsiteY931" fmla="*/ 282988 h 6858000"/>
              <a:gd name="connsiteX932" fmla="*/ 3742664 w 7467600"/>
              <a:gd name="connsiteY932" fmla="*/ 279918 h 6858000"/>
              <a:gd name="connsiteX933" fmla="*/ 4103910 w 7467600"/>
              <a:gd name="connsiteY933" fmla="*/ 1161917 h 6858000"/>
              <a:gd name="connsiteX934" fmla="*/ 4020269 w 7467600"/>
              <a:gd name="connsiteY934" fmla="*/ 1200406 h 6858000"/>
              <a:gd name="connsiteX935" fmla="*/ 3674882 w 7467600"/>
              <a:gd name="connsiteY935" fmla="*/ 488524 h 6858000"/>
              <a:gd name="connsiteX936" fmla="*/ 3132682 w 7467600"/>
              <a:gd name="connsiteY936" fmla="*/ 1072284 h 6858000"/>
              <a:gd name="connsiteX937" fmla="*/ 2716346 w 7467600"/>
              <a:gd name="connsiteY937" fmla="*/ 1276376 h 6858000"/>
              <a:gd name="connsiteX938" fmla="*/ 2716772 w 7467600"/>
              <a:gd name="connsiteY938" fmla="*/ 1255462 h 6858000"/>
              <a:gd name="connsiteX939" fmla="*/ 3471096 w 7467600"/>
              <a:gd name="connsiteY939" fmla="*/ 437072 h 6858000"/>
              <a:gd name="connsiteX940" fmla="*/ 3639057 w 7467600"/>
              <a:gd name="connsiteY940" fmla="*/ 286334 h 6858000"/>
              <a:gd name="connsiteX941" fmla="*/ 3640309 w 7467600"/>
              <a:gd name="connsiteY941" fmla="*/ 284664 h 6858000"/>
              <a:gd name="connsiteX942" fmla="*/ 3646022 w 7467600"/>
              <a:gd name="connsiteY942" fmla="*/ 276711 h 6858000"/>
              <a:gd name="connsiteX943" fmla="*/ 3707943 w 7467600"/>
              <a:gd name="connsiteY943" fmla="*/ 65958 h 6858000"/>
              <a:gd name="connsiteX944" fmla="*/ 3721337 w 7467600"/>
              <a:gd name="connsiteY944" fmla="*/ 0 h 6858000"/>
              <a:gd name="connsiteX945" fmla="*/ 2867960 w 7467600"/>
              <a:gd name="connsiteY945" fmla="*/ 0 h 6858000"/>
              <a:gd name="connsiteX946" fmla="*/ 2926351 w 7467600"/>
              <a:gd name="connsiteY946" fmla="*/ 0 h 6858000"/>
              <a:gd name="connsiteX947" fmla="*/ 2902823 w 7467600"/>
              <a:gd name="connsiteY947" fmla="*/ 262929 h 6858000"/>
              <a:gd name="connsiteX948" fmla="*/ 2940663 w 7467600"/>
              <a:gd name="connsiteY948" fmla="*/ 140884 h 6858000"/>
              <a:gd name="connsiteX949" fmla="*/ 2947039 w 7467600"/>
              <a:gd name="connsiteY949" fmla="*/ 122524 h 6858000"/>
              <a:gd name="connsiteX950" fmla="*/ 2984316 w 7467600"/>
              <a:gd name="connsiteY950" fmla="*/ 0 h 6858000"/>
              <a:gd name="connsiteX951" fmla="*/ 3016114 w 7467600"/>
              <a:gd name="connsiteY951" fmla="*/ 0 h 6858000"/>
              <a:gd name="connsiteX952" fmla="*/ 2979949 w 7467600"/>
              <a:gd name="connsiteY952" fmla="*/ 119274 h 6858000"/>
              <a:gd name="connsiteX953" fmla="*/ 3023879 w 7467600"/>
              <a:gd name="connsiteY953" fmla="*/ 0 h 6858000"/>
              <a:gd name="connsiteX954" fmla="*/ 3105400 w 7467600"/>
              <a:gd name="connsiteY954" fmla="*/ 0 h 6858000"/>
              <a:gd name="connsiteX955" fmla="*/ 3094669 w 7467600"/>
              <a:gd name="connsiteY955" fmla="*/ 30308 h 6858000"/>
              <a:gd name="connsiteX956" fmla="*/ 2901945 w 7467600"/>
              <a:gd name="connsiteY956" fmla="*/ 466538 h 6858000"/>
              <a:gd name="connsiteX957" fmla="*/ 2815209 w 7467600"/>
              <a:gd name="connsiteY957" fmla="*/ 497361 h 6858000"/>
              <a:gd name="connsiteX958" fmla="*/ 2844845 w 7467600"/>
              <a:gd name="connsiteY958" fmla="*/ 127638 h 6858000"/>
              <a:gd name="connsiteX959" fmla="*/ 2867960 w 7467600"/>
              <a:gd name="connsiteY959" fmla="*/ 0 h 6858000"/>
              <a:gd name="connsiteX960" fmla="*/ 1057230 w 7467600"/>
              <a:gd name="connsiteY960" fmla="*/ 0 h 6858000"/>
              <a:gd name="connsiteX961" fmla="*/ 1111003 w 7467600"/>
              <a:gd name="connsiteY961" fmla="*/ 0 h 6858000"/>
              <a:gd name="connsiteX962" fmla="*/ 1125553 w 7467600"/>
              <a:gd name="connsiteY962" fmla="*/ 52588 h 6858000"/>
              <a:gd name="connsiteX963" fmla="*/ 1304276 w 7467600"/>
              <a:gd name="connsiteY963" fmla="*/ 476275 h 6858000"/>
              <a:gd name="connsiteX964" fmla="*/ 1492066 w 7467600"/>
              <a:gd name="connsiteY964" fmla="*/ 886333 h 6858000"/>
              <a:gd name="connsiteX965" fmla="*/ 1423698 w 7467600"/>
              <a:gd name="connsiteY965" fmla="*/ 710817 h 6858000"/>
              <a:gd name="connsiteX966" fmla="*/ 1357609 w 7467600"/>
              <a:gd name="connsiteY966" fmla="*/ 532892 h 6858000"/>
              <a:gd name="connsiteX967" fmla="*/ 1309550 w 7467600"/>
              <a:gd name="connsiteY967" fmla="*/ 374031 h 6858000"/>
              <a:gd name="connsiteX968" fmla="*/ 1193673 w 7467600"/>
              <a:gd name="connsiteY968" fmla="*/ 49533 h 6858000"/>
              <a:gd name="connsiteX969" fmla="*/ 1164391 w 7467600"/>
              <a:gd name="connsiteY969" fmla="*/ 0 h 6858000"/>
              <a:gd name="connsiteX970" fmla="*/ 1200666 w 7467600"/>
              <a:gd name="connsiteY970" fmla="*/ 0 h 6858000"/>
              <a:gd name="connsiteX971" fmla="*/ 1223408 w 7467600"/>
              <a:gd name="connsiteY971" fmla="*/ 38996 h 6858000"/>
              <a:gd name="connsiteX972" fmla="*/ 1339635 w 7467600"/>
              <a:gd name="connsiteY972" fmla="*/ 365517 h 6858000"/>
              <a:gd name="connsiteX973" fmla="*/ 1387469 w 7467600"/>
              <a:gd name="connsiteY973" fmla="*/ 523079 h 6858000"/>
              <a:gd name="connsiteX974" fmla="*/ 1452685 w 7467600"/>
              <a:gd name="connsiteY974" fmla="*/ 699806 h 6858000"/>
              <a:gd name="connsiteX975" fmla="*/ 1492092 w 7467600"/>
              <a:gd name="connsiteY975" fmla="*/ 800424 h 6858000"/>
              <a:gd name="connsiteX976" fmla="*/ 1455302 w 7467600"/>
              <a:gd name="connsiteY976" fmla="*/ 632913 h 6858000"/>
              <a:gd name="connsiteX977" fmla="*/ 1222336 w 7467600"/>
              <a:gd name="connsiteY977" fmla="*/ 9480 h 6858000"/>
              <a:gd name="connsiteX978" fmla="*/ 1214634 w 7467600"/>
              <a:gd name="connsiteY978" fmla="*/ 0 h 6858000"/>
              <a:gd name="connsiteX979" fmla="*/ 1289827 w 7467600"/>
              <a:gd name="connsiteY979" fmla="*/ 0 h 6858000"/>
              <a:gd name="connsiteX980" fmla="*/ 1321076 w 7467600"/>
              <a:gd name="connsiteY980" fmla="*/ 59722 h 6858000"/>
              <a:gd name="connsiteX981" fmla="*/ 1512579 w 7467600"/>
              <a:gd name="connsiteY981" fmla="*/ 626441 h 6858000"/>
              <a:gd name="connsiteX982" fmla="*/ 1506076 w 7467600"/>
              <a:gd name="connsiteY982" fmla="*/ 1089289 h 6858000"/>
              <a:gd name="connsiteX983" fmla="*/ 1486346 w 7467600"/>
              <a:gd name="connsiteY983" fmla="*/ 1079919 h 6858000"/>
              <a:gd name="connsiteX984" fmla="*/ 1070511 w 7467600"/>
              <a:gd name="connsiteY984" fmla="*/ 48609 h 6858000"/>
              <a:gd name="connsiteX985" fmla="*/ 1057230 w 7467600"/>
              <a:gd name="connsiteY985" fmla="*/ 0 h 6858000"/>
              <a:gd name="connsiteX986" fmla="*/ 43151 w 7467600"/>
              <a:gd name="connsiteY986" fmla="*/ 0 h 6858000"/>
              <a:gd name="connsiteX987" fmla="*/ 95283 w 7467600"/>
              <a:gd name="connsiteY987" fmla="*/ 0 h 6858000"/>
              <a:gd name="connsiteX988" fmla="*/ 300708 w 7467600"/>
              <a:gd name="connsiteY988" fmla="*/ 154571 h 6858000"/>
              <a:gd name="connsiteX989" fmla="*/ 530414 w 7467600"/>
              <a:gd name="connsiteY989" fmla="*/ 354673 h 6858000"/>
              <a:gd name="connsiteX990" fmla="*/ 333785 w 7467600"/>
              <a:gd name="connsiteY990" fmla="*/ 161564 h 6858000"/>
              <a:gd name="connsiteX991" fmla="*/ 147005 w 7467600"/>
              <a:gd name="connsiteY991" fmla="*/ 0 h 6858000"/>
              <a:gd name="connsiteX992" fmla="*/ 272509 w 7467600"/>
              <a:gd name="connsiteY992" fmla="*/ 0 h 6858000"/>
              <a:gd name="connsiteX993" fmla="*/ 326276 w 7467600"/>
              <a:gd name="connsiteY993" fmla="*/ 45847 h 6858000"/>
              <a:gd name="connsiteX994" fmla="*/ 823759 w 7467600"/>
              <a:gd name="connsiteY994" fmla="*/ 574145 h 6858000"/>
              <a:gd name="connsiteX995" fmla="*/ 811254 w 7467600"/>
              <a:gd name="connsiteY995" fmla="*/ 665546 h 6858000"/>
              <a:gd name="connsiteX996" fmla="*/ 154042 w 7467600"/>
              <a:gd name="connsiteY996" fmla="*/ 261522 h 6858000"/>
              <a:gd name="connsiteX997" fmla="*/ 13550 w 7467600"/>
              <a:gd name="connsiteY997" fmla="*/ 158423 h 6858000"/>
              <a:gd name="connsiteX998" fmla="*/ 0 w 7467600"/>
              <a:gd name="connsiteY998" fmla="*/ 146618 h 6858000"/>
              <a:gd name="connsiteX999" fmla="*/ 0 w 7467600"/>
              <a:gd name="connsiteY999" fmla="*/ 59161 h 6858000"/>
              <a:gd name="connsiteX1000" fmla="*/ 45427 w 7467600"/>
              <a:gd name="connsiteY1000" fmla="*/ 101078 h 6858000"/>
              <a:gd name="connsiteX1001" fmla="*/ 630103 w 7467600"/>
              <a:gd name="connsiteY1001" fmla="*/ 485885 h 6858000"/>
              <a:gd name="connsiteX1002" fmla="*/ 532040 w 7467600"/>
              <a:gd name="connsiteY1002" fmla="*/ 399359 h 6858000"/>
              <a:gd name="connsiteX1003" fmla="*/ 517618 w 7467600"/>
              <a:gd name="connsiteY1003" fmla="*/ 385726 h 6858000"/>
              <a:gd name="connsiteX1004" fmla="*/ 285074 w 7467600"/>
              <a:gd name="connsiteY1004" fmla="*/ 182755 h 6858000"/>
              <a:gd name="connsiteX1005" fmla="*/ 43151 w 7467600"/>
              <a:gd name="connsiteY100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5905192 w 7467600"/>
              <a:gd name="connsiteY844" fmla="*/ 163079 h 6858000"/>
              <a:gd name="connsiteX845" fmla="*/ 5865655 w 7467600"/>
              <a:gd name="connsiteY845" fmla="*/ 171901 h 6858000"/>
              <a:gd name="connsiteX846" fmla="*/ 5259740 w 7467600"/>
              <a:gd name="connsiteY846" fmla="*/ 257013 h 6858000"/>
              <a:gd name="connsiteX847" fmla="*/ 5208466 w 7467600"/>
              <a:gd name="connsiteY847" fmla="*/ 257550 h 6858000"/>
              <a:gd name="connsiteX848" fmla="*/ 4980204 w 7467600"/>
              <a:gd name="connsiteY848" fmla="*/ 271903 h 6858000"/>
              <a:gd name="connsiteX849" fmla="*/ 5068068 w 7467600"/>
              <a:gd name="connsiteY849" fmla="*/ 282244 h 6858000"/>
              <a:gd name="connsiteX850" fmla="*/ 5153231 w 7467600"/>
              <a:gd name="connsiteY850" fmla="*/ 292240 h 6858000"/>
              <a:gd name="connsiteX851" fmla="*/ 5426491 w 7467600"/>
              <a:gd name="connsiteY851" fmla="*/ 281128 h 6858000"/>
              <a:gd name="connsiteX852" fmla="*/ 5731212 w 7467600"/>
              <a:gd name="connsiteY852" fmla="*/ 231951 h 6858000"/>
              <a:gd name="connsiteX853" fmla="*/ 5905192 w 7467600"/>
              <a:gd name="connsiteY853" fmla="*/ 163079 h 6858000"/>
              <a:gd name="connsiteX854" fmla="*/ 5944437 w 7467600"/>
              <a:gd name="connsiteY854" fmla="*/ 113829 h 6858000"/>
              <a:gd name="connsiteX855" fmla="*/ 5825032 w 7467600"/>
              <a:gd name="connsiteY855" fmla="*/ 146405 h 6858000"/>
              <a:gd name="connsiteX856" fmla="*/ 4955599 w 7467600"/>
              <a:gd name="connsiteY856" fmla="*/ 247008 h 6858000"/>
              <a:gd name="connsiteX857" fmla="*/ 5210104 w 7467600"/>
              <a:gd name="connsiteY857" fmla="*/ 228123 h 6858000"/>
              <a:gd name="connsiteX858" fmla="*/ 5261015 w 7467600"/>
              <a:gd name="connsiteY858" fmla="*/ 227087 h 6858000"/>
              <a:gd name="connsiteX859" fmla="*/ 5861181 w 7467600"/>
              <a:gd name="connsiteY859" fmla="*/ 143093 h 6858000"/>
              <a:gd name="connsiteX860" fmla="*/ 5961252 w 7467600"/>
              <a:gd name="connsiteY860" fmla="*/ 114820 h 6858000"/>
              <a:gd name="connsiteX861" fmla="*/ 5944437 w 7467600"/>
              <a:gd name="connsiteY861" fmla="*/ 113829 h 6858000"/>
              <a:gd name="connsiteX862" fmla="*/ 3882765 w 7467600"/>
              <a:gd name="connsiteY862" fmla="*/ 0 h 6858000"/>
              <a:gd name="connsiteX863" fmla="*/ 3995099 w 7467600"/>
              <a:gd name="connsiteY863" fmla="*/ 0 h 6858000"/>
              <a:gd name="connsiteX864" fmla="*/ 4163818 w 7467600"/>
              <a:gd name="connsiteY864" fmla="*/ 234104 h 6858000"/>
              <a:gd name="connsiteX865" fmla="*/ 4172099 w 7467600"/>
              <a:gd name="connsiteY865" fmla="*/ 234207 h 6858000"/>
              <a:gd name="connsiteX866" fmla="*/ 4784282 w 7467600"/>
              <a:gd name="connsiteY866" fmla="*/ 276561 h 6858000"/>
              <a:gd name="connsiteX867" fmla="*/ 4801687 w 7467600"/>
              <a:gd name="connsiteY867" fmla="*/ 267764 h 6858000"/>
              <a:gd name="connsiteX868" fmla="*/ 6082788 w 7467600"/>
              <a:gd name="connsiteY868" fmla="*/ 64119 h 6858000"/>
              <a:gd name="connsiteX869" fmla="*/ 6099442 w 7467600"/>
              <a:gd name="connsiteY869" fmla="*/ 82568 h 6858000"/>
              <a:gd name="connsiteX870" fmla="*/ 4804137 w 7467600"/>
              <a:gd name="connsiteY870" fmla="*/ 320931 h 6858000"/>
              <a:gd name="connsiteX871" fmla="*/ 4227047 w 7467600"/>
              <a:gd name="connsiteY871" fmla="*/ 313415 h 6858000"/>
              <a:gd name="connsiteX872" fmla="*/ 4346041 w 7467600"/>
              <a:gd name="connsiteY872" fmla="*/ 456086 h 6858000"/>
              <a:gd name="connsiteX873" fmla="*/ 4870967 w 7467600"/>
              <a:gd name="connsiteY873" fmla="*/ 963061 h 6858000"/>
              <a:gd name="connsiteX874" fmla="*/ 4889647 w 7467600"/>
              <a:gd name="connsiteY874" fmla="*/ 957147 h 6858000"/>
              <a:gd name="connsiteX875" fmla="*/ 5422504 w 7467600"/>
              <a:gd name="connsiteY875" fmla="*/ 805191 h 6858000"/>
              <a:gd name="connsiteX876" fmla="*/ 6087656 w 7467600"/>
              <a:gd name="connsiteY876" fmla="*/ 826703 h 6858000"/>
              <a:gd name="connsiteX877" fmla="*/ 6058717 w 7467600"/>
              <a:gd name="connsiteY877" fmla="*/ 865992 h 6858000"/>
              <a:gd name="connsiteX878" fmla="*/ 4974153 w 7467600"/>
              <a:gd name="connsiteY878" fmla="*/ 1045456 h 6858000"/>
              <a:gd name="connsiteX879" fmla="*/ 5627835 w 7467600"/>
              <a:gd name="connsiteY879" fmla="*/ 1472077 h 6858000"/>
              <a:gd name="connsiteX880" fmla="*/ 5629817 w 7467600"/>
              <a:gd name="connsiteY880" fmla="*/ 1471412 h 6858000"/>
              <a:gd name="connsiteX881" fmla="*/ 5634124 w 7467600"/>
              <a:gd name="connsiteY881" fmla="*/ 1470572 h 6858000"/>
              <a:gd name="connsiteX882" fmla="*/ 5755832 w 7467600"/>
              <a:gd name="connsiteY882" fmla="*/ 1383886 h 6858000"/>
              <a:gd name="connsiteX883" fmla="*/ 6014186 w 7467600"/>
              <a:gd name="connsiteY883" fmla="*/ 1279799 h 6858000"/>
              <a:gd name="connsiteX884" fmla="*/ 6901619 w 7467600"/>
              <a:gd name="connsiteY884" fmla="*/ 1047874 h 6858000"/>
              <a:gd name="connsiteX885" fmla="*/ 6931566 w 7467600"/>
              <a:gd name="connsiteY885" fmla="*/ 1062034 h 6858000"/>
              <a:gd name="connsiteX886" fmla="*/ 5790982 w 7467600"/>
              <a:gd name="connsiteY886" fmla="*/ 1561380 h 6858000"/>
              <a:gd name="connsiteX887" fmla="*/ 6188971 w 7467600"/>
              <a:gd name="connsiteY887" fmla="*/ 1755168 h 6858000"/>
              <a:gd name="connsiteX888" fmla="*/ 6202446 w 7467600"/>
              <a:gd name="connsiteY888" fmla="*/ 1752268 h 6858000"/>
              <a:gd name="connsiteX889" fmla="*/ 7179560 w 7467600"/>
              <a:gd name="connsiteY889" fmla="*/ 1467551 h 6858000"/>
              <a:gd name="connsiteX890" fmla="*/ 7158730 w 7467600"/>
              <a:gd name="connsiteY890" fmla="*/ 1507835 h 6858000"/>
              <a:gd name="connsiteX891" fmla="*/ 6326959 w 7467600"/>
              <a:gd name="connsiteY891" fmla="*/ 1817686 h 6858000"/>
              <a:gd name="connsiteX892" fmla="*/ 6537433 w 7467600"/>
              <a:gd name="connsiteY892" fmla="*/ 1907790 h 6858000"/>
              <a:gd name="connsiteX893" fmla="*/ 6550221 w 7467600"/>
              <a:gd name="connsiteY893" fmla="*/ 1910729 h 6858000"/>
              <a:gd name="connsiteX894" fmla="*/ 6964438 w 7467600"/>
              <a:gd name="connsiteY894" fmla="*/ 2209505 h 6858000"/>
              <a:gd name="connsiteX895" fmla="*/ 7367862 w 7467600"/>
              <a:gd name="connsiteY895" fmla="*/ 2806833 h 6858000"/>
              <a:gd name="connsiteX896" fmla="*/ 7364329 w 7467600"/>
              <a:gd name="connsiteY896" fmla="*/ 2826907 h 6858000"/>
              <a:gd name="connsiteX897" fmla="*/ 7290545 w 7467600"/>
              <a:gd name="connsiteY897" fmla="*/ 2850663 h 6858000"/>
              <a:gd name="connsiteX898" fmla="*/ 6472036 w 7467600"/>
              <a:gd name="connsiteY898" fmla="*/ 1959003 h 6858000"/>
              <a:gd name="connsiteX899" fmla="*/ 5792897 w 7467600"/>
              <a:gd name="connsiteY899" fmla="*/ 1647747 h 6858000"/>
              <a:gd name="connsiteX900" fmla="*/ 5842751 w 7467600"/>
              <a:gd name="connsiteY900" fmla="*/ 1816112 h 6858000"/>
              <a:gd name="connsiteX901" fmla="*/ 5847424 w 7467600"/>
              <a:gd name="connsiteY901" fmla="*/ 1815776 h 6858000"/>
              <a:gd name="connsiteX902" fmla="*/ 6399821 w 7467600"/>
              <a:gd name="connsiteY902" fmla="*/ 2344799 h 6858000"/>
              <a:gd name="connsiteX903" fmla="*/ 6323232 w 7467600"/>
              <a:gd name="connsiteY903" fmla="*/ 2389634 h 6858000"/>
              <a:gd name="connsiteX904" fmla="*/ 5942958 w 7467600"/>
              <a:gd name="connsiteY904" fmla="*/ 2077708 h 6858000"/>
              <a:gd name="connsiteX905" fmla="*/ 5921559 w 7467600"/>
              <a:gd name="connsiteY905" fmla="*/ 2378596 h 6858000"/>
              <a:gd name="connsiteX906" fmla="*/ 5817651 w 7467600"/>
              <a:gd name="connsiteY906" fmla="*/ 3023919 h 6858000"/>
              <a:gd name="connsiteX907" fmla="*/ 5729634 w 7467600"/>
              <a:gd name="connsiteY907" fmla="*/ 3051849 h 6858000"/>
              <a:gd name="connsiteX908" fmla="*/ 5611018 w 7467600"/>
              <a:gd name="connsiteY908" fmla="*/ 2316769 h 6858000"/>
              <a:gd name="connsiteX909" fmla="*/ 5687608 w 7467600"/>
              <a:gd name="connsiteY909" fmla="*/ 2039972 h 6858000"/>
              <a:gd name="connsiteX910" fmla="*/ 5657554 w 7467600"/>
              <a:gd name="connsiteY910" fmla="*/ 1576445 h 6858000"/>
              <a:gd name="connsiteX911" fmla="*/ 5150475 w 7467600"/>
              <a:gd name="connsiteY911" fmla="*/ 1274012 h 6858000"/>
              <a:gd name="connsiteX912" fmla="*/ 5349142 w 7467600"/>
              <a:gd name="connsiteY912" fmla="*/ 2204405 h 6858000"/>
              <a:gd name="connsiteX913" fmla="*/ 5262214 w 7467600"/>
              <a:gd name="connsiteY913" fmla="*/ 2233836 h 6858000"/>
              <a:gd name="connsiteX914" fmla="*/ 4981539 w 7467600"/>
              <a:gd name="connsiteY914" fmla="*/ 1542201 h 6858000"/>
              <a:gd name="connsiteX915" fmla="*/ 4958461 w 7467600"/>
              <a:gd name="connsiteY915" fmla="*/ 1136957 h 6858000"/>
              <a:gd name="connsiteX916" fmla="*/ 4655015 w 7467600"/>
              <a:gd name="connsiteY916" fmla="*/ 891426 h 6858000"/>
              <a:gd name="connsiteX917" fmla="*/ 4348002 w 7467600"/>
              <a:gd name="connsiteY917" fmla="*/ 2205895 h 6858000"/>
              <a:gd name="connsiteX918" fmla="*/ 4262250 w 7467600"/>
              <a:gd name="connsiteY918" fmla="*/ 2219972 h 6858000"/>
              <a:gd name="connsiteX919" fmla="*/ 4550611 w 7467600"/>
              <a:gd name="connsiteY919" fmla="*/ 817540 h 6858000"/>
              <a:gd name="connsiteX920" fmla="*/ 4564418 w 7467600"/>
              <a:gd name="connsiteY920" fmla="*/ 808293 h 6858000"/>
              <a:gd name="connsiteX921" fmla="*/ 4266388 w 7467600"/>
              <a:gd name="connsiteY921" fmla="*/ 500083 h 6858000"/>
              <a:gd name="connsiteX922" fmla="*/ 4032842 w 7467600"/>
              <a:gd name="connsiteY922" fmla="*/ 211809 h 6858000"/>
              <a:gd name="connsiteX923" fmla="*/ 3882765 w 7467600"/>
              <a:gd name="connsiteY923" fmla="*/ 0 h 6858000"/>
              <a:gd name="connsiteX924" fmla="*/ 3721337 w 7467600"/>
              <a:gd name="connsiteY924" fmla="*/ 0 h 6858000"/>
              <a:gd name="connsiteX925" fmla="*/ 3797544 w 7467600"/>
              <a:gd name="connsiteY925" fmla="*/ 0 h 6858000"/>
              <a:gd name="connsiteX926" fmla="*/ 3775734 w 7467600"/>
              <a:gd name="connsiteY926" fmla="*/ 95131 h 6858000"/>
              <a:gd name="connsiteX927" fmla="*/ 3724807 w 7467600"/>
              <a:gd name="connsiteY927" fmla="*/ 272257 h 6858000"/>
              <a:gd name="connsiteX928" fmla="*/ 3726844 w 7467600"/>
              <a:gd name="connsiteY928" fmla="*/ 282988 h 6858000"/>
              <a:gd name="connsiteX929" fmla="*/ 3742664 w 7467600"/>
              <a:gd name="connsiteY929" fmla="*/ 279918 h 6858000"/>
              <a:gd name="connsiteX930" fmla="*/ 4103910 w 7467600"/>
              <a:gd name="connsiteY930" fmla="*/ 1161917 h 6858000"/>
              <a:gd name="connsiteX931" fmla="*/ 4020269 w 7467600"/>
              <a:gd name="connsiteY931" fmla="*/ 1200406 h 6858000"/>
              <a:gd name="connsiteX932" fmla="*/ 3674882 w 7467600"/>
              <a:gd name="connsiteY932" fmla="*/ 488524 h 6858000"/>
              <a:gd name="connsiteX933" fmla="*/ 3132682 w 7467600"/>
              <a:gd name="connsiteY933" fmla="*/ 1072284 h 6858000"/>
              <a:gd name="connsiteX934" fmla="*/ 2716346 w 7467600"/>
              <a:gd name="connsiteY934" fmla="*/ 1276376 h 6858000"/>
              <a:gd name="connsiteX935" fmla="*/ 2716772 w 7467600"/>
              <a:gd name="connsiteY935" fmla="*/ 1255462 h 6858000"/>
              <a:gd name="connsiteX936" fmla="*/ 3471096 w 7467600"/>
              <a:gd name="connsiteY936" fmla="*/ 437072 h 6858000"/>
              <a:gd name="connsiteX937" fmla="*/ 3639057 w 7467600"/>
              <a:gd name="connsiteY937" fmla="*/ 286334 h 6858000"/>
              <a:gd name="connsiteX938" fmla="*/ 3640309 w 7467600"/>
              <a:gd name="connsiteY938" fmla="*/ 284664 h 6858000"/>
              <a:gd name="connsiteX939" fmla="*/ 3646022 w 7467600"/>
              <a:gd name="connsiteY939" fmla="*/ 276711 h 6858000"/>
              <a:gd name="connsiteX940" fmla="*/ 3707943 w 7467600"/>
              <a:gd name="connsiteY940" fmla="*/ 65958 h 6858000"/>
              <a:gd name="connsiteX941" fmla="*/ 3721337 w 7467600"/>
              <a:gd name="connsiteY941" fmla="*/ 0 h 6858000"/>
              <a:gd name="connsiteX942" fmla="*/ 2867960 w 7467600"/>
              <a:gd name="connsiteY942" fmla="*/ 0 h 6858000"/>
              <a:gd name="connsiteX943" fmla="*/ 2926351 w 7467600"/>
              <a:gd name="connsiteY943" fmla="*/ 0 h 6858000"/>
              <a:gd name="connsiteX944" fmla="*/ 2902823 w 7467600"/>
              <a:gd name="connsiteY944" fmla="*/ 262929 h 6858000"/>
              <a:gd name="connsiteX945" fmla="*/ 2940663 w 7467600"/>
              <a:gd name="connsiteY945" fmla="*/ 140884 h 6858000"/>
              <a:gd name="connsiteX946" fmla="*/ 2947039 w 7467600"/>
              <a:gd name="connsiteY946" fmla="*/ 122524 h 6858000"/>
              <a:gd name="connsiteX947" fmla="*/ 2984316 w 7467600"/>
              <a:gd name="connsiteY947" fmla="*/ 0 h 6858000"/>
              <a:gd name="connsiteX948" fmla="*/ 3016114 w 7467600"/>
              <a:gd name="connsiteY948" fmla="*/ 0 h 6858000"/>
              <a:gd name="connsiteX949" fmla="*/ 2979949 w 7467600"/>
              <a:gd name="connsiteY949" fmla="*/ 119274 h 6858000"/>
              <a:gd name="connsiteX950" fmla="*/ 3023879 w 7467600"/>
              <a:gd name="connsiteY950" fmla="*/ 0 h 6858000"/>
              <a:gd name="connsiteX951" fmla="*/ 3105400 w 7467600"/>
              <a:gd name="connsiteY951" fmla="*/ 0 h 6858000"/>
              <a:gd name="connsiteX952" fmla="*/ 3094669 w 7467600"/>
              <a:gd name="connsiteY952" fmla="*/ 30308 h 6858000"/>
              <a:gd name="connsiteX953" fmla="*/ 2901945 w 7467600"/>
              <a:gd name="connsiteY953" fmla="*/ 466538 h 6858000"/>
              <a:gd name="connsiteX954" fmla="*/ 2815209 w 7467600"/>
              <a:gd name="connsiteY954" fmla="*/ 497361 h 6858000"/>
              <a:gd name="connsiteX955" fmla="*/ 2844845 w 7467600"/>
              <a:gd name="connsiteY955" fmla="*/ 127638 h 6858000"/>
              <a:gd name="connsiteX956" fmla="*/ 2867960 w 7467600"/>
              <a:gd name="connsiteY956" fmla="*/ 0 h 6858000"/>
              <a:gd name="connsiteX957" fmla="*/ 1057230 w 7467600"/>
              <a:gd name="connsiteY957" fmla="*/ 0 h 6858000"/>
              <a:gd name="connsiteX958" fmla="*/ 1111003 w 7467600"/>
              <a:gd name="connsiteY958" fmla="*/ 0 h 6858000"/>
              <a:gd name="connsiteX959" fmla="*/ 1125553 w 7467600"/>
              <a:gd name="connsiteY959" fmla="*/ 52588 h 6858000"/>
              <a:gd name="connsiteX960" fmla="*/ 1304276 w 7467600"/>
              <a:gd name="connsiteY960" fmla="*/ 476275 h 6858000"/>
              <a:gd name="connsiteX961" fmla="*/ 1492066 w 7467600"/>
              <a:gd name="connsiteY961" fmla="*/ 886333 h 6858000"/>
              <a:gd name="connsiteX962" fmla="*/ 1423698 w 7467600"/>
              <a:gd name="connsiteY962" fmla="*/ 710817 h 6858000"/>
              <a:gd name="connsiteX963" fmla="*/ 1357609 w 7467600"/>
              <a:gd name="connsiteY963" fmla="*/ 532892 h 6858000"/>
              <a:gd name="connsiteX964" fmla="*/ 1309550 w 7467600"/>
              <a:gd name="connsiteY964" fmla="*/ 374031 h 6858000"/>
              <a:gd name="connsiteX965" fmla="*/ 1193673 w 7467600"/>
              <a:gd name="connsiteY965" fmla="*/ 49533 h 6858000"/>
              <a:gd name="connsiteX966" fmla="*/ 1164391 w 7467600"/>
              <a:gd name="connsiteY966" fmla="*/ 0 h 6858000"/>
              <a:gd name="connsiteX967" fmla="*/ 1200666 w 7467600"/>
              <a:gd name="connsiteY967" fmla="*/ 0 h 6858000"/>
              <a:gd name="connsiteX968" fmla="*/ 1223408 w 7467600"/>
              <a:gd name="connsiteY968" fmla="*/ 38996 h 6858000"/>
              <a:gd name="connsiteX969" fmla="*/ 1339635 w 7467600"/>
              <a:gd name="connsiteY969" fmla="*/ 365517 h 6858000"/>
              <a:gd name="connsiteX970" fmla="*/ 1387469 w 7467600"/>
              <a:gd name="connsiteY970" fmla="*/ 523079 h 6858000"/>
              <a:gd name="connsiteX971" fmla="*/ 1452685 w 7467600"/>
              <a:gd name="connsiteY971" fmla="*/ 699806 h 6858000"/>
              <a:gd name="connsiteX972" fmla="*/ 1492092 w 7467600"/>
              <a:gd name="connsiteY972" fmla="*/ 800424 h 6858000"/>
              <a:gd name="connsiteX973" fmla="*/ 1455302 w 7467600"/>
              <a:gd name="connsiteY973" fmla="*/ 632913 h 6858000"/>
              <a:gd name="connsiteX974" fmla="*/ 1222336 w 7467600"/>
              <a:gd name="connsiteY974" fmla="*/ 9480 h 6858000"/>
              <a:gd name="connsiteX975" fmla="*/ 1214634 w 7467600"/>
              <a:gd name="connsiteY975" fmla="*/ 0 h 6858000"/>
              <a:gd name="connsiteX976" fmla="*/ 1289827 w 7467600"/>
              <a:gd name="connsiteY976" fmla="*/ 0 h 6858000"/>
              <a:gd name="connsiteX977" fmla="*/ 1321076 w 7467600"/>
              <a:gd name="connsiteY977" fmla="*/ 59722 h 6858000"/>
              <a:gd name="connsiteX978" fmla="*/ 1512579 w 7467600"/>
              <a:gd name="connsiteY978" fmla="*/ 626441 h 6858000"/>
              <a:gd name="connsiteX979" fmla="*/ 1506076 w 7467600"/>
              <a:gd name="connsiteY979" fmla="*/ 1089289 h 6858000"/>
              <a:gd name="connsiteX980" fmla="*/ 1486346 w 7467600"/>
              <a:gd name="connsiteY980" fmla="*/ 1079919 h 6858000"/>
              <a:gd name="connsiteX981" fmla="*/ 1070511 w 7467600"/>
              <a:gd name="connsiteY981" fmla="*/ 48609 h 6858000"/>
              <a:gd name="connsiteX982" fmla="*/ 1057230 w 7467600"/>
              <a:gd name="connsiteY982" fmla="*/ 0 h 6858000"/>
              <a:gd name="connsiteX983" fmla="*/ 43151 w 7467600"/>
              <a:gd name="connsiteY983" fmla="*/ 0 h 6858000"/>
              <a:gd name="connsiteX984" fmla="*/ 95283 w 7467600"/>
              <a:gd name="connsiteY984" fmla="*/ 0 h 6858000"/>
              <a:gd name="connsiteX985" fmla="*/ 300708 w 7467600"/>
              <a:gd name="connsiteY985" fmla="*/ 154571 h 6858000"/>
              <a:gd name="connsiteX986" fmla="*/ 530414 w 7467600"/>
              <a:gd name="connsiteY986" fmla="*/ 354673 h 6858000"/>
              <a:gd name="connsiteX987" fmla="*/ 333785 w 7467600"/>
              <a:gd name="connsiteY987" fmla="*/ 161564 h 6858000"/>
              <a:gd name="connsiteX988" fmla="*/ 147005 w 7467600"/>
              <a:gd name="connsiteY988" fmla="*/ 0 h 6858000"/>
              <a:gd name="connsiteX989" fmla="*/ 272509 w 7467600"/>
              <a:gd name="connsiteY989" fmla="*/ 0 h 6858000"/>
              <a:gd name="connsiteX990" fmla="*/ 326276 w 7467600"/>
              <a:gd name="connsiteY990" fmla="*/ 45847 h 6858000"/>
              <a:gd name="connsiteX991" fmla="*/ 823759 w 7467600"/>
              <a:gd name="connsiteY991" fmla="*/ 574145 h 6858000"/>
              <a:gd name="connsiteX992" fmla="*/ 811254 w 7467600"/>
              <a:gd name="connsiteY992" fmla="*/ 665546 h 6858000"/>
              <a:gd name="connsiteX993" fmla="*/ 154042 w 7467600"/>
              <a:gd name="connsiteY993" fmla="*/ 261522 h 6858000"/>
              <a:gd name="connsiteX994" fmla="*/ 13550 w 7467600"/>
              <a:gd name="connsiteY994" fmla="*/ 158423 h 6858000"/>
              <a:gd name="connsiteX995" fmla="*/ 0 w 7467600"/>
              <a:gd name="connsiteY995" fmla="*/ 146618 h 6858000"/>
              <a:gd name="connsiteX996" fmla="*/ 0 w 7467600"/>
              <a:gd name="connsiteY996" fmla="*/ 59161 h 6858000"/>
              <a:gd name="connsiteX997" fmla="*/ 45427 w 7467600"/>
              <a:gd name="connsiteY997" fmla="*/ 101078 h 6858000"/>
              <a:gd name="connsiteX998" fmla="*/ 630103 w 7467600"/>
              <a:gd name="connsiteY998" fmla="*/ 485885 h 6858000"/>
              <a:gd name="connsiteX999" fmla="*/ 532040 w 7467600"/>
              <a:gd name="connsiteY999" fmla="*/ 399359 h 6858000"/>
              <a:gd name="connsiteX1000" fmla="*/ 517618 w 7467600"/>
              <a:gd name="connsiteY1000" fmla="*/ 385726 h 6858000"/>
              <a:gd name="connsiteX1001" fmla="*/ 285074 w 7467600"/>
              <a:gd name="connsiteY1001" fmla="*/ 182755 h 6858000"/>
              <a:gd name="connsiteX1002" fmla="*/ 43151 w 7467600"/>
              <a:gd name="connsiteY100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1946 w 7467600"/>
              <a:gd name="connsiteY127" fmla="*/ 5075653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1903353 w 7467600"/>
              <a:gd name="connsiteY146" fmla="*/ 5044827 h 6858000"/>
              <a:gd name="connsiteX147" fmla="*/ 1936931 w 7467600"/>
              <a:gd name="connsiteY147" fmla="*/ 5093954 h 6858000"/>
              <a:gd name="connsiteX148" fmla="*/ 2195868 w 7467600"/>
              <a:gd name="connsiteY148" fmla="*/ 5396574 h 6858000"/>
              <a:gd name="connsiteX149" fmla="*/ 2088852 w 7467600"/>
              <a:gd name="connsiteY149" fmla="*/ 5166123 h 6858000"/>
              <a:gd name="connsiteX150" fmla="*/ 1958241 w 7467600"/>
              <a:gd name="connsiteY150" fmla="*/ 5067955 h 6858000"/>
              <a:gd name="connsiteX151" fmla="*/ 1903353 w 7467600"/>
              <a:gd name="connsiteY151" fmla="*/ 5044827 h 6858000"/>
              <a:gd name="connsiteX152" fmla="*/ 1979378 w 7467600"/>
              <a:gd name="connsiteY152" fmla="*/ 4769504 h 6858000"/>
              <a:gd name="connsiteX153" fmla="*/ 2882120 w 7467600"/>
              <a:gd name="connsiteY153" fmla="*/ 5064547 h 6858000"/>
              <a:gd name="connsiteX154" fmla="*/ 2793103 w 7467600"/>
              <a:gd name="connsiteY154" fmla="*/ 5039699 h 6858000"/>
              <a:gd name="connsiteX155" fmla="*/ 2770041 w 7467600"/>
              <a:gd name="connsiteY155" fmla="*/ 5033634 h 6858000"/>
              <a:gd name="connsiteX156" fmla="*/ 1979378 w 7467600"/>
              <a:gd name="connsiteY156" fmla="*/ 4769504 h 6858000"/>
              <a:gd name="connsiteX157" fmla="*/ 1927410 w 7467600"/>
              <a:gd name="connsiteY157" fmla="*/ 4716164 h 6858000"/>
              <a:gd name="connsiteX158" fmla="*/ 1959587 w 7467600"/>
              <a:gd name="connsiteY158" fmla="*/ 4728849 h 6858000"/>
              <a:gd name="connsiteX159" fmla="*/ 2777707 w 7467600"/>
              <a:gd name="connsiteY159" fmla="*/ 5003991 h 6858000"/>
              <a:gd name="connsiteX160" fmla="*/ 2800768 w 7467600"/>
              <a:gd name="connsiteY160" fmla="*/ 5010056 h 6858000"/>
              <a:gd name="connsiteX161" fmla="*/ 2879408 w 7467600"/>
              <a:gd name="connsiteY161" fmla="*/ 5031590 h 6858000"/>
              <a:gd name="connsiteX162" fmla="*/ 2862295 w 7467600"/>
              <a:gd name="connsiteY162" fmla="*/ 5022958 h 6858000"/>
              <a:gd name="connsiteX163" fmla="*/ 2813343 w 7467600"/>
              <a:gd name="connsiteY163" fmla="*/ 4998369 h 6858000"/>
              <a:gd name="connsiteX164" fmla="*/ 2646245 w 7467600"/>
              <a:gd name="connsiteY164" fmla="*/ 4930999 h 6858000"/>
              <a:gd name="connsiteX165" fmla="*/ 1999243 w 7467600"/>
              <a:gd name="connsiteY165" fmla="*/ 4730524 h 6858000"/>
              <a:gd name="connsiteX166" fmla="*/ 1979527 w 7467600"/>
              <a:gd name="connsiteY166" fmla="*/ 4726651 h 6858000"/>
              <a:gd name="connsiteX167" fmla="*/ 1927410 w 7467600"/>
              <a:gd name="connsiteY167" fmla="*/ 4716164 h 6858000"/>
              <a:gd name="connsiteX168" fmla="*/ 1997014 w 7467600"/>
              <a:gd name="connsiteY168" fmla="*/ 4698007 h 6858000"/>
              <a:gd name="connsiteX169" fmla="*/ 2005458 w 7467600"/>
              <a:gd name="connsiteY169" fmla="*/ 4699540 h 6858000"/>
              <a:gd name="connsiteX170" fmla="*/ 2657186 w 7467600"/>
              <a:gd name="connsiteY170" fmla="*/ 4901687 h 6858000"/>
              <a:gd name="connsiteX171" fmla="*/ 2826662 w 7467600"/>
              <a:gd name="connsiteY171" fmla="*/ 4970362 h 6858000"/>
              <a:gd name="connsiteX172" fmla="*/ 2876100 w 7467600"/>
              <a:gd name="connsiteY172" fmla="*/ 4995397 h 6858000"/>
              <a:gd name="connsiteX173" fmla="*/ 3042600 w 7467600"/>
              <a:gd name="connsiteY173" fmla="*/ 5059532 h 6858000"/>
              <a:gd name="connsiteX174" fmla="*/ 1997014 w 7467600"/>
              <a:gd name="connsiteY174" fmla="*/ 4698007 h 6858000"/>
              <a:gd name="connsiteX175" fmla="*/ 2305292 w 7467600"/>
              <a:gd name="connsiteY175" fmla="*/ 4219492 h 6858000"/>
              <a:gd name="connsiteX176" fmla="*/ 3360922 w 7467600"/>
              <a:gd name="connsiteY176" fmla="*/ 4529373 h 6858000"/>
              <a:gd name="connsiteX177" fmla="*/ 3492420 w 7467600"/>
              <a:gd name="connsiteY177" fmla="*/ 4510145 h 6858000"/>
              <a:gd name="connsiteX178" fmla="*/ 3364086 w 7467600"/>
              <a:gd name="connsiteY178" fmla="*/ 4480340 h 6858000"/>
              <a:gd name="connsiteX179" fmla="*/ 3225818 w 7467600"/>
              <a:gd name="connsiteY179" fmla="*/ 4411822 h 6858000"/>
              <a:gd name="connsiteX180" fmla="*/ 3129696 w 7467600"/>
              <a:gd name="connsiteY180" fmla="*/ 4360704 h 6858000"/>
              <a:gd name="connsiteX181" fmla="*/ 2814545 w 7467600"/>
              <a:gd name="connsiteY181" fmla="*/ 4282955 h 6858000"/>
              <a:gd name="connsiteX182" fmla="*/ 2305292 w 7467600"/>
              <a:gd name="connsiteY182" fmla="*/ 4219492 h 6858000"/>
              <a:gd name="connsiteX183" fmla="*/ 2626982 w 7467600"/>
              <a:gd name="connsiteY183" fmla="*/ 4206450 h 6858000"/>
              <a:gd name="connsiteX184" fmla="*/ 2490617 w 7467600"/>
              <a:gd name="connsiteY184" fmla="*/ 4206951 h 6858000"/>
              <a:gd name="connsiteX185" fmla="*/ 2819869 w 7467600"/>
              <a:gd name="connsiteY185" fmla="*/ 4252936 h 6858000"/>
              <a:gd name="connsiteX186" fmla="*/ 3143018 w 7467600"/>
              <a:gd name="connsiteY186" fmla="*/ 4332698 h 6858000"/>
              <a:gd name="connsiteX187" fmla="*/ 3241520 w 7467600"/>
              <a:gd name="connsiteY187" fmla="*/ 4385112 h 6858000"/>
              <a:gd name="connsiteX188" fmla="*/ 3374575 w 7467600"/>
              <a:gd name="connsiteY188" fmla="*/ 4451517 h 6858000"/>
              <a:gd name="connsiteX189" fmla="*/ 3505221 w 7467600"/>
              <a:gd name="connsiteY189" fmla="*/ 4480757 h 6858000"/>
              <a:gd name="connsiteX190" fmla="*/ 2626982 w 7467600"/>
              <a:gd name="connsiteY190" fmla="*/ 4206450 h 6858000"/>
              <a:gd name="connsiteX191" fmla="*/ 1310106 w 7467600"/>
              <a:gd name="connsiteY191" fmla="*/ 3943217 h 6858000"/>
              <a:gd name="connsiteX192" fmla="*/ 854994 w 7467600"/>
              <a:gd name="connsiteY192" fmla="*/ 4399136 h 6858000"/>
              <a:gd name="connsiteX193" fmla="*/ 742462 w 7467600"/>
              <a:gd name="connsiteY193" fmla="*/ 4594648 h 6858000"/>
              <a:gd name="connsiteX194" fmla="*/ 820602 w 7467600"/>
              <a:gd name="connsiteY194" fmla="*/ 4485915 h 6858000"/>
              <a:gd name="connsiteX195" fmla="*/ 878295 w 7467600"/>
              <a:gd name="connsiteY195" fmla="*/ 4403594 h 6858000"/>
              <a:gd name="connsiteX196" fmla="*/ 1240607 w 7467600"/>
              <a:gd name="connsiteY196" fmla="*/ 4010401 h 6858000"/>
              <a:gd name="connsiteX197" fmla="*/ 1310106 w 7467600"/>
              <a:gd name="connsiteY197" fmla="*/ 3943217 h 6858000"/>
              <a:gd name="connsiteX198" fmla="*/ 1423113 w 7467600"/>
              <a:gd name="connsiteY198" fmla="*/ 3874565 h 6858000"/>
              <a:gd name="connsiteX199" fmla="*/ 1260565 w 7467600"/>
              <a:gd name="connsiteY199" fmla="*/ 4031982 h 6858000"/>
              <a:gd name="connsiteX200" fmla="*/ 901900 w 7467600"/>
              <a:gd name="connsiteY200" fmla="*/ 4421236 h 6858000"/>
              <a:gd name="connsiteX201" fmla="*/ 845044 w 7467600"/>
              <a:gd name="connsiteY201" fmla="*/ 4502436 h 6858000"/>
              <a:gd name="connsiteX202" fmla="*/ 685926 w 7467600"/>
              <a:gd name="connsiteY202" fmla="*/ 4703069 h 6858000"/>
              <a:gd name="connsiteX203" fmla="*/ 684248 w 7467600"/>
              <a:gd name="connsiteY203" fmla="*/ 4706721 h 6858000"/>
              <a:gd name="connsiteX204" fmla="*/ 1423113 w 7467600"/>
              <a:gd name="connsiteY204" fmla="*/ 3874565 h 6858000"/>
              <a:gd name="connsiteX205" fmla="*/ 3316479 w 7467600"/>
              <a:gd name="connsiteY205" fmla="*/ 3872136 h 6858000"/>
              <a:gd name="connsiteX206" fmla="*/ 3546806 w 7467600"/>
              <a:gd name="connsiteY206" fmla="*/ 4356139 h 6858000"/>
              <a:gd name="connsiteX207" fmla="*/ 3364433 w 7467600"/>
              <a:gd name="connsiteY207" fmla="*/ 3953121 h 6858000"/>
              <a:gd name="connsiteX208" fmla="*/ 3316479 w 7467600"/>
              <a:gd name="connsiteY208" fmla="*/ 3872136 h 6858000"/>
              <a:gd name="connsiteX209" fmla="*/ 3291335 w 7467600"/>
              <a:gd name="connsiteY209" fmla="*/ 3767420 h 6858000"/>
              <a:gd name="connsiteX210" fmla="*/ 3390805 w 7467600"/>
              <a:gd name="connsiteY210" fmla="*/ 3937163 h 6858000"/>
              <a:gd name="connsiteX211" fmla="*/ 3579062 w 7467600"/>
              <a:gd name="connsiteY211" fmla="*/ 4359040 h 6858000"/>
              <a:gd name="connsiteX212" fmla="*/ 3467355 w 7467600"/>
              <a:gd name="connsiteY212" fmla="*/ 3988130 h 6858000"/>
              <a:gd name="connsiteX213" fmla="*/ 3310753 w 7467600"/>
              <a:gd name="connsiteY213" fmla="*/ 3787140 h 6858000"/>
              <a:gd name="connsiteX214" fmla="*/ 3291335 w 7467600"/>
              <a:gd name="connsiteY214" fmla="*/ 3767420 h 6858000"/>
              <a:gd name="connsiteX215" fmla="*/ 1635889 w 7467600"/>
              <a:gd name="connsiteY215" fmla="*/ 3709494 h 6858000"/>
              <a:gd name="connsiteX216" fmla="*/ 1634800 w 7467600"/>
              <a:gd name="connsiteY216" fmla="*/ 3731111 h 6858000"/>
              <a:gd name="connsiteX217" fmla="*/ 1635889 w 7467600"/>
              <a:gd name="connsiteY217" fmla="*/ 3709494 h 6858000"/>
              <a:gd name="connsiteX218" fmla="*/ 1510397 w 7467600"/>
              <a:gd name="connsiteY218" fmla="*/ 3684705 h 6858000"/>
              <a:gd name="connsiteX219" fmla="*/ 1146550 w 7467600"/>
              <a:gd name="connsiteY219" fmla="*/ 3802012 h 6858000"/>
              <a:gd name="connsiteX220" fmla="*/ 698834 w 7467600"/>
              <a:gd name="connsiteY220" fmla="*/ 3952272 h 6858000"/>
              <a:gd name="connsiteX221" fmla="*/ 34256 w 7467600"/>
              <a:gd name="connsiteY221" fmla="*/ 4347603 h 6858000"/>
              <a:gd name="connsiteX222" fmla="*/ 527241 w 7467600"/>
              <a:gd name="connsiteY222" fmla="*/ 4065078 h 6858000"/>
              <a:gd name="connsiteX223" fmla="*/ 1510397 w 7467600"/>
              <a:gd name="connsiteY223" fmla="*/ 3684705 h 6858000"/>
              <a:gd name="connsiteX224" fmla="*/ 1313114 w 7467600"/>
              <a:gd name="connsiteY224" fmla="*/ 3655216 h 6858000"/>
              <a:gd name="connsiteX225" fmla="*/ 1109304 w 7467600"/>
              <a:gd name="connsiteY225" fmla="*/ 3669030 h 6858000"/>
              <a:gd name="connsiteX226" fmla="*/ 8129 w 7467600"/>
              <a:gd name="connsiteY226" fmla="*/ 4330519 h 6858000"/>
              <a:gd name="connsiteX227" fmla="*/ 687572 w 7467600"/>
              <a:gd name="connsiteY227" fmla="*/ 3925629 h 6858000"/>
              <a:gd name="connsiteX228" fmla="*/ 1138365 w 7467600"/>
              <a:gd name="connsiteY228" fmla="*/ 3774515 h 6858000"/>
              <a:gd name="connsiteX229" fmla="*/ 1505579 w 7467600"/>
              <a:gd name="connsiteY229" fmla="*/ 3655526 h 6858000"/>
              <a:gd name="connsiteX230" fmla="*/ 1313114 w 7467600"/>
              <a:gd name="connsiteY230" fmla="*/ 3655216 h 6858000"/>
              <a:gd name="connsiteX231" fmla="*/ 3655073 w 7467600"/>
              <a:gd name="connsiteY231" fmla="*/ 3650884 h 6858000"/>
              <a:gd name="connsiteX232" fmla="*/ 3989938 w 7467600"/>
              <a:gd name="connsiteY232" fmla="*/ 3991685 h 6858000"/>
              <a:gd name="connsiteX233" fmla="*/ 4393907 w 7467600"/>
              <a:gd name="connsiteY233" fmla="*/ 4261258 h 6858000"/>
              <a:gd name="connsiteX234" fmla="*/ 4648051 w 7467600"/>
              <a:gd name="connsiteY234" fmla="*/ 4374051 h 6858000"/>
              <a:gd name="connsiteX235" fmla="*/ 4383389 w 7467600"/>
              <a:gd name="connsiteY235" fmla="*/ 4184369 h 6858000"/>
              <a:gd name="connsiteX236" fmla="*/ 4165508 w 7467600"/>
              <a:gd name="connsiteY236" fmla="*/ 4035196 h 6858000"/>
              <a:gd name="connsiteX237" fmla="*/ 4068162 w 7467600"/>
              <a:gd name="connsiteY237" fmla="*/ 3953394 h 6858000"/>
              <a:gd name="connsiteX238" fmla="*/ 3981416 w 7467600"/>
              <a:gd name="connsiteY238" fmla="*/ 3880482 h 6858000"/>
              <a:gd name="connsiteX239" fmla="*/ 3800147 w 7467600"/>
              <a:gd name="connsiteY239" fmla="*/ 3749872 h 6858000"/>
              <a:gd name="connsiteX240" fmla="*/ 3655073 w 7467600"/>
              <a:gd name="connsiteY240" fmla="*/ 3650884 h 6858000"/>
              <a:gd name="connsiteX241" fmla="*/ 3670252 w 7467600"/>
              <a:gd name="connsiteY241" fmla="*/ 3622798 h 6858000"/>
              <a:gd name="connsiteX242" fmla="*/ 3817258 w 7467600"/>
              <a:gd name="connsiteY242" fmla="*/ 3723577 h 6858000"/>
              <a:gd name="connsiteX243" fmla="*/ 4000461 w 7467600"/>
              <a:gd name="connsiteY243" fmla="*/ 3855966 h 6858000"/>
              <a:gd name="connsiteX244" fmla="*/ 4088180 w 7467600"/>
              <a:gd name="connsiteY244" fmla="*/ 3929774 h 6858000"/>
              <a:gd name="connsiteX245" fmla="*/ 4184555 w 7467600"/>
              <a:gd name="connsiteY245" fmla="*/ 4010683 h 6858000"/>
              <a:gd name="connsiteX246" fmla="*/ 4399563 w 7467600"/>
              <a:gd name="connsiteY246" fmla="*/ 4158106 h 6858000"/>
              <a:gd name="connsiteX247" fmla="*/ 4684469 w 7467600"/>
              <a:gd name="connsiteY247" fmla="*/ 4364680 h 6858000"/>
              <a:gd name="connsiteX248" fmla="*/ 4690271 w 7467600"/>
              <a:gd name="connsiteY248" fmla="*/ 4370034 h 6858000"/>
              <a:gd name="connsiteX249" fmla="*/ 4136093 w 7467600"/>
              <a:gd name="connsiteY249" fmla="*/ 3858466 h 6858000"/>
              <a:gd name="connsiteX250" fmla="*/ 3670252 w 7467600"/>
              <a:gd name="connsiteY250" fmla="*/ 3622798 h 6858000"/>
              <a:gd name="connsiteX251" fmla="*/ 4440129 w 7467600"/>
              <a:gd name="connsiteY251" fmla="*/ 3448571 h 6858000"/>
              <a:gd name="connsiteX252" fmla="*/ 4856525 w 7467600"/>
              <a:gd name="connsiteY252" fmla="*/ 3915351 h 6858000"/>
              <a:gd name="connsiteX253" fmla="*/ 5059055 w 7467600"/>
              <a:gd name="connsiteY253" fmla="*/ 4108918 h 6858000"/>
              <a:gd name="connsiteX254" fmla="*/ 5290070 w 7467600"/>
              <a:gd name="connsiteY254" fmla="*/ 4263619 h 6858000"/>
              <a:gd name="connsiteX255" fmla="*/ 4834991 w 7467600"/>
              <a:gd name="connsiteY255" fmla="*/ 3830985 h 6858000"/>
              <a:gd name="connsiteX256" fmla="*/ 4440129 w 7467600"/>
              <a:gd name="connsiteY256" fmla="*/ 3448571 h 6858000"/>
              <a:gd name="connsiteX257" fmla="*/ 4441737 w 7467600"/>
              <a:gd name="connsiteY257" fmla="*/ 3399734 h 6858000"/>
              <a:gd name="connsiteX258" fmla="*/ 4431236 w 7467600"/>
              <a:gd name="connsiteY258" fmla="*/ 3400954 h 6858000"/>
              <a:gd name="connsiteX259" fmla="*/ 4557150 w 7467600"/>
              <a:gd name="connsiteY259" fmla="*/ 3510023 h 6858000"/>
              <a:gd name="connsiteX260" fmla="*/ 4856936 w 7467600"/>
              <a:gd name="connsiteY260" fmla="*/ 3809146 h 6858000"/>
              <a:gd name="connsiteX261" fmla="*/ 5111996 w 7467600"/>
              <a:gd name="connsiteY261" fmla="*/ 4065759 h 6858000"/>
              <a:gd name="connsiteX262" fmla="*/ 5388878 w 7467600"/>
              <a:gd name="connsiteY262" fmla="*/ 4300185 h 6858000"/>
              <a:gd name="connsiteX263" fmla="*/ 5425556 w 7467600"/>
              <a:gd name="connsiteY263" fmla="*/ 4308967 h 6858000"/>
              <a:gd name="connsiteX264" fmla="*/ 4943646 w 7467600"/>
              <a:gd name="connsiteY264" fmla="*/ 3822916 h 6858000"/>
              <a:gd name="connsiteX265" fmla="*/ 4594837 w 7467600"/>
              <a:gd name="connsiteY265" fmla="*/ 3532274 h 6858000"/>
              <a:gd name="connsiteX266" fmla="*/ 4441737 w 7467600"/>
              <a:gd name="connsiteY266" fmla="*/ 3399734 h 6858000"/>
              <a:gd name="connsiteX267" fmla="*/ 5425834 w 7467600"/>
              <a:gd name="connsiteY267" fmla="*/ 3162785 h 6858000"/>
              <a:gd name="connsiteX268" fmla="*/ 5401644 w 7467600"/>
              <a:gd name="connsiteY268" fmla="*/ 3617847 h 6858000"/>
              <a:gd name="connsiteX269" fmla="*/ 5467256 w 7467600"/>
              <a:gd name="connsiteY269" fmla="*/ 4175494 h 6858000"/>
              <a:gd name="connsiteX270" fmla="*/ 5448069 w 7467600"/>
              <a:gd name="connsiteY270" fmla="*/ 3567554 h 6858000"/>
              <a:gd name="connsiteX271" fmla="*/ 5425834 w 7467600"/>
              <a:gd name="connsiteY271" fmla="*/ 3162785 h 6858000"/>
              <a:gd name="connsiteX272" fmla="*/ 1318687 w 7467600"/>
              <a:gd name="connsiteY272" fmla="*/ 3113840 h 6858000"/>
              <a:gd name="connsiteX273" fmla="*/ 1066793 w 7467600"/>
              <a:gd name="connsiteY273" fmla="*/ 3212171 h 6858000"/>
              <a:gd name="connsiteX274" fmla="*/ 993319 w 7467600"/>
              <a:gd name="connsiteY274" fmla="*/ 3247648 h 6858000"/>
              <a:gd name="connsiteX275" fmla="*/ 853081 w 7467600"/>
              <a:gd name="connsiteY275" fmla="*/ 3312410 h 6858000"/>
              <a:gd name="connsiteX276" fmla="*/ 805957 w 7467600"/>
              <a:gd name="connsiteY276" fmla="*/ 3330443 h 6858000"/>
              <a:gd name="connsiteX277" fmla="*/ 1318687 w 7467600"/>
              <a:gd name="connsiteY277" fmla="*/ 3113840 h 6858000"/>
              <a:gd name="connsiteX278" fmla="*/ 5453702 w 7467600"/>
              <a:gd name="connsiteY278" fmla="*/ 3090882 h 6858000"/>
              <a:gd name="connsiteX279" fmla="*/ 5480135 w 7467600"/>
              <a:gd name="connsiteY279" fmla="*/ 3565802 h 6858000"/>
              <a:gd name="connsiteX280" fmla="*/ 5499023 w 7467600"/>
              <a:gd name="connsiteY280" fmla="*/ 4166310 h 6858000"/>
              <a:gd name="connsiteX281" fmla="*/ 5547022 w 7467600"/>
              <a:gd name="connsiteY281" fmla="*/ 3607838 h 6858000"/>
              <a:gd name="connsiteX282" fmla="*/ 5515964 w 7467600"/>
              <a:gd name="connsiteY282" fmla="*/ 3378541 h 6858000"/>
              <a:gd name="connsiteX283" fmla="*/ 5453702 w 7467600"/>
              <a:gd name="connsiteY283" fmla="*/ 3090882 h 6858000"/>
              <a:gd name="connsiteX284" fmla="*/ 1238695 w 7467600"/>
              <a:gd name="connsiteY284" fmla="*/ 3076820 h 6858000"/>
              <a:gd name="connsiteX285" fmla="*/ 716371 w 7467600"/>
              <a:gd name="connsiteY285" fmla="*/ 3293249 h 6858000"/>
              <a:gd name="connsiteX286" fmla="*/ 579522 w 7467600"/>
              <a:gd name="connsiteY286" fmla="*/ 3371759 h 6858000"/>
              <a:gd name="connsiteX287" fmla="*/ 600288 w 7467600"/>
              <a:gd name="connsiteY287" fmla="*/ 3365555 h 6858000"/>
              <a:gd name="connsiteX288" fmla="*/ 840692 w 7467600"/>
              <a:gd name="connsiteY288" fmla="*/ 3284921 h 6858000"/>
              <a:gd name="connsiteX289" fmla="*/ 979248 w 7467600"/>
              <a:gd name="connsiteY289" fmla="*/ 3221003 h 6858000"/>
              <a:gd name="connsiteX290" fmla="*/ 1053282 w 7467600"/>
              <a:gd name="connsiteY290" fmla="*/ 3185247 h 6858000"/>
              <a:gd name="connsiteX291" fmla="*/ 1320603 w 7467600"/>
              <a:gd name="connsiteY291" fmla="*/ 3081281 h 6858000"/>
              <a:gd name="connsiteX292" fmla="*/ 1238695 w 7467600"/>
              <a:gd name="connsiteY292" fmla="*/ 3076820 h 6858000"/>
              <a:gd name="connsiteX293" fmla="*/ 5425627 w 7467600"/>
              <a:gd name="connsiteY293" fmla="*/ 2954192 h 6858000"/>
              <a:gd name="connsiteX294" fmla="*/ 5470770 w 7467600"/>
              <a:gd name="connsiteY294" fmla="*/ 3005435 h 6858000"/>
              <a:gd name="connsiteX295" fmla="*/ 5519779 w 7467600"/>
              <a:gd name="connsiteY295" fmla="*/ 4359223 h 6858000"/>
              <a:gd name="connsiteX296" fmla="*/ 5520293 w 7467600"/>
              <a:gd name="connsiteY296" fmla="*/ 4360602 h 6858000"/>
              <a:gd name="connsiteX297" fmla="*/ 5767221 w 7467600"/>
              <a:gd name="connsiteY297" fmla="*/ 4665564 h 6858000"/>
              <a:gd name="connsiteX298" fmla="*/ 6937169 w 7467600"/>
              <a:gd name="connsiteY298" fmla="*/ 4815941 h 6858000"/>
              <a:gd name="connsiteX299" fmla="*/ 6953922 w 7467600"/>
              <a:gd name="connsiteY299" fmla="*/ 4890068 h 6858000"/>
              <a:gd name="connsiteX300" fmla="*/ 6071359 w 7467600"/>
              <a:gd name="connsiteY300" fmla="*/ 4770770 h 6858000"/>
              <a:gd name="connsiteX301" fmla="*/ 6038839 w 7467600"/>
              <a:gd name="connsiteY301" fmla="*/ 4764474 h 6858000"/>
              <a:gd name="connsiteX302" fmla="*/ 6038706 w 7467600"/>
              <a:gd name="connsiteY302" fmla="*/ 4763847 h 6858000"/>
              <a:gd name="connsiteX303" fmla="*/ 6037784 w 7467600"/>
              <a:gd name="connsiteY303" fmla="*/ 4764270 h 6858000"/>
              <a:gd name="connsiteX304" fmla="*/ 6038839 w 7467600"/>
              <a:gd name="connsiteY304" fmla="*/ 4764474 h 6858000"/>
              <a:gd name="connsiteX305" fmla="*/ 6040338 w 7467600"/>
              <a:gd name="connsiteY305" fmla="*/ 4771418 h 6858000"/>
              <a:gd name="connsiteX306" fmla="*/ 6024488 w 7467600"/>
              <a:gd name="connsiteY306" fmla="*/ 4809903 h 6858000"/>
              <a:gd name="connsiteX307" fmla="*/ 5599771 w 7467600"/>
              <a:gd name="connsiteY307" fmla="*/ 5509652 h 6858000"/>
              <a:gd name="connsiteX308" fmla="*/ 5548843 w 7467600"/>
              <a:gd name="connsiteY308" fmla="*/ 5563845 h 6858000"/>
              <a:gd name="connsiteX309" fmla="*/ 5940952 w 7467600"/>
              <a:gd name="connsiteY309" fmla="*/ 6250028 h 6858000"/>
              <a:gd name="connsiteX310" fmla="*/ 6043441 w 7467600"/>
              <a:gd name="connsiteY310" fmla="*/ 6665847 h 6858000"/>
              <a:gd name="connsiteX311" fmla="*/ 6093432 w 7467600"/>
              <a:gd name="connsiteY311" fmla="*/ 6858000 h 6858000"/>
              <a:gd name="connsiteX312" fmla="*/ 6034344 w 7467600"/>
              <a:gd name="connsiteY312" fmla="*/ 6858000 h 6858000"/>
              <a:gd name="connsiteX313" fmla="*/ 6026679 w 7467600"/>
              <a:gd name="connsiteY313" fmla="*/ 6836959 h 6858000"/>
              <a:gd name="connsiteX314" fmla="*/ 5800441 w 7467600"/>
              <a:gd name="connsiteY314" fmla="*/ 6335286 h 6858000"/>
              <a:gd name="connsiteX315" fmla="*/ 5526562 w 7467600"/>
              <a:gd name="connsiteY315" fmla="*/ 5705388 h 6858000"/>
              <a:gd name="connsiteX316" fmla="*/ 5519640 w 7467600"/>
              <a:gd name="connsiteY316" fmla="*/ 5683774 h 6858000"/>
              <a:gd name="connsiteX317" fmla="*/ 5844559 w 7467600"/>
              <a:gd name="connsiteY317" fmla="*/ 6553349 h 6858000"/>
              <a:gd name="connsiteX318" fmla="*/ 5975994 w 7467600"/>
              <a:gd name="connsiteY318" fmla="*/ 6858000 h 6858000"/>
              <a:gd name="connsiteX319" fmla="*/ 5898547 w 7467600"/>
              <a:gd name="connsiteY319" fmla="*/ 6858000 h 6858000"/>
              <a:gd name="connsiteX320" fmla="*/ 5682041 w 7467600"/>
              <a:gd name="connsiteY320" fmla="*/ 6355860 h 6858000"/>
              <a:gd name="connsiteX321" fmla="*/ 5461758 w 7467600"/>
              <a:gd name="connsiteY321" fmla="*/ 5820220 h 6858000"/>
              <a:gd name="connsiteX322" fmla="*/ 5237282 w 7467600"/>
              <a:gd name="connsiteY322" fmla="*/ 6579086 h 6858000"/>
              <a:gd name="connsiteX323" fmla="*/ 5115009 w 7467600"/>
              <a:gd name="connsiteY323" fmla="*/ 6858000 h 6858000"/>
              <a:gd name="connsiteX324" fmla="*/ 5028074 w 7467600"/>
              <a:gd name="connsiteY324" fmla="*/ 6858000 h 6858000"/>
              <a:gd name="connsiteX325" fmla="*/ 5079508 w 7467600"/>
              <a:gd name="connsiteY325" fmla="*/ 6749074 h 6858000"/>
              <a:gd name="connsiteX326" fmla="*/ 5371846 w 7467600"/>
              <a:gd name="connsiteY326" fmla="*/ 5924413 h 6858000"/>
              <a:gd name="connsiteX327" fmla="*/ 5270512 w 7467600"/>
              <a:gd name="connsiteY327" fmla="*/ 6138975 h 6858000"/>
              <a:gd name="connsiteX328" fmla="*/ 5062409 w 7467600"/>
              <a:gd name="connsiteY328" fmla="*/ 6653544 h 6858000"/>
              <a:gd name="connsiteX329" fmla="*/ 5036628 w 7467600"/>
              <a:gd name="connsiteY329" fmla="*/ 6754247 h 6858000"/>
              <a:gd name="connsiteX330" fmla="*/ 5009112 w 7467600"/>
              <a:gd name="connsiteY330" fmla="*/ 6858000 h 6858000"/>
              <a:gd name="connsiteX331" fmla="*/ 4976679 w 7467600"/>
              <a:gd name="connsiteY331" fmla="*/ 6858000 h 6858000"/>
              <a:gd name="connsiteX332" fmla="*/ 5006537 w 7467600"/>
              <a:gd name="connsiteY332" fmla="*/ 6747068 h 6858000"/>
              <a:gd name="connsiteX333" fmla="*/ 5032723 w 7467600"/>
              <a:gd name="connsiteY333" fmla="*/ 6644957 h 6858000"/>
              <a:gd name="connsiteX334" fmla="*/ 5242949 w 7467600"/>
              <a:gd name="connsiteY334" fmla="*/ 6125175 h 6858000"/>
              <a:gd name="connsiteX335" fmla="*/ 5286321 w 7467600"/>
              <a:gd name="connsiteY335" fmla="*/ 6033555 h 6858000"/>
              <a:gd name="connsiteX336" fmla="*/ 5008210 w 7467600"/>
              <a:gd name="connsiteY336" fmla="*/ 6649194 h 6858000"/>
              <a:gd name="connsiteX337" fmla="*/ 4986321 w 7467600"/>
              <a:gd name="connsiteY337" fmla="*/ 6765687 h 6858000"/>
              <a:gd name="connsiteX338" fmla="*/ 4973474 w 7467600"/>
              <a:gd name="connsiteY338" fmla="*/ 6858000 h 6858000"/>
              <a:gd name="connsiteX339" fmla="*/ 4907178 w 7467600"/>
              <a:gd name="connsiteY339" fmla="*/ 6858000 h 6858000"/>
              <a:gd name="connsiteX340" fmla="*/ 4910810 w 7467600"/>
              <a:gd name="connsiteY340" fmla="*/ 6829660 h 6858000"/>
              <a:gd name="connsiteX341" fmla="*/ 4987461 w 7467600"/>
              <a:gd name="connsiteY341" fmla="*/ 6432994 h 6858000"/>
              <a:gd name="connsiteX342" fmla="*/ 5179262 w 7467600"/>
              <a:gd name="connsiteY342" fmla="*/ 6035044 h 6858000"/>
              <a:gd name="connsiteX343" fmla="*/ 4689678 w 7467600"/>
              <a:gd name="connsiteY343" fmla="*/ 6440241 h 6858000"/>
              <a:gd name="connsiteX344" fmla="*/ 4477543 w 7467600"/>
              <a:gd name="connsiteY344" fmla="*/ 6674836 h 6858000"/>
              <a:gd name="connsiteX345" fmla="*/ 4329957 w 7467600"/>
              <a:gd name="connsiteY345" fmla="*/ 6858000 h 6858000"/>
              <a:gd name="connsiteX346" fmla="*/ 4218595 w 7467600"/>
              <a:gd name="connsiteY346" fmla="*/ 6858000 h 6858000"/>
              <a:gd name="connsiteX347" fmla="*/ 4368888 w 7467600"/>
              <a:gd name="connsiteY347" fmla="*/ 6668412 h 6858000"/>
              <a:gd name="connsiteX348" fmla="*/ 4563091 w 7467600"/>
              <a:gd name="connsiteY348" fmla="*/ 6442508 h 6858000"/>
              <a:gd name="connsiteX349" fmla="*/ 5387324 w 7467600"/>
              <a:gd name="connsiteY349" fmla="*/ 5705830 h 6858000"/>
              <a:gd name="connsiteX350" fmla="*/ 5073620 w 7467600"/>
              <a:gd name="connsiteY350" fmla="*/ 5955437 h 6858000"/>
              <a:gd name="connsiteX351" fmla="*/ 4689789 w 7467600"/>
              <a:gd name="connsiteY351" fmla="*/ 6268382 h 6858000"/>
              <a:gd name="connsiteX352" fmla="*/ 4418722 w 7467600"/>
              <a:gd name="connsiteY352" fmla="*/ 6570886 h 6858000"/>
              <a:gd name="connsiteX353" fmla="*/ 4214944 w 7467600"/>
              <a:gd name="connsiteY353" fmla="*/ 6858000 h 6858000"/>
              <a:gd name="connsiteX354" fmla="*/ 4177898 w 7467600"/>
              <a:gd name="connsiteY354" fmla="*/ 6858000 h 6858000"/>
              <a:gd name="connsiteX355" fmla="*/ 4391597 w 7467600"/>
              <a:gd name="connsiteY355" fmla="*/ 6556370 h 6858000"/>
              <a:gd name="connsiteX356" fmla="*/ 4668889 w 7467600"/>
              <a:gd name="connsiteY356" fmla="*/ 6246399 h 6858000"/>
              <a:gd name="connsiteX357" fmla="*/ 5055427 w 7467600"/>
              <a:gd name="connsiteY357" fmla="*/ 5931476 h 6858000"/>
              <a:gd name="connsiteX358" fmla="*/ 5371814 w 7467600"/>
              <a:gd name="connsiteY358" fmla="*/ 5678975 h 6858000"/>
              <a:gd name="connsiteX359" fmla="*/ 4987918 w 7467600"/>
              <a:gd name="connsiteY359" fmla="*/ 5838701 h 6858000"/>
              <a:gd name="connsiteX360" fmla="*/ 4317146 w 7467600"/>
              <a:gd name="connsiteY360" fmla="*/ 6587716 h 6858000"/>
              <a:gd name="connsiteX361" fmla="*/ 4171627 w 7467600"/>
              <a:gd name="connsiteY361" fmla="*/ 6858000 h 6858000"/>
              <a:gd name="connsiteX362" fmla="*/ 4081585 w 7467600"/>
              <a:gd name="connsiteY362" fmla="*/ 6858000 h 6858000"/>
              <a:gd name="connsiteX363" fmla="*/ 4238603 w 7467600"/>
              <a:gd name="connsiteY363" fmla="*/ 6559341 h 6858000"/>
              <a:gd name="connsiteX364" fmla="*/ 4778333 w 7467600"/>
              <a:gd name="connsiteY364" fmla="*/ 5873626 h 6858000"/>
              <a:gd name="connsiteX365" fmla="*/ 5414185 w 7467600"/>
              <a:gd name="connsiteY365" fmla="*/ 5573882 h 6858000"/>
              <a:gd name="connsiteX366" fmla="*/ 5959648 w 7467600"/>
              <a:gd name="connsiteY366" fmla="*/ 4760797 h 6858000"/>
              <a:gd name="connsiteX367" fmla="*/ 5355019 w 7467600"/>
              <a:gd name="connsiteY367" fmla="*/ 4734672 h 6858000"/>
              <a:gd name="connsiteX368" fmla="*/ 5083565 w 7467600"/>
              <a:gd name="connsiteY368" fmla="*/ 5179121 h 6858000"/>
              <a:gd name="connsiteX369" fmla="*/ 4713577 w 7467600"/>
              <a:gd name="connsiteY369" fmla="*/ 5616803 h 6858000"/>
              <a:gd name="connsiteX370" fmla="*/ 3989559 w 7467600"/>
              <a:gd name="connsiteY370" fmla="*/ 6145945 h 6858000"/>
              <a:gd name="connsiteX371" fmla="*/ 3939824 w 7467600"/>
              <a:gd name="connsiteY371" fmla="*/ 6066900 h 6858000"/>
              <a:gd name="connsiteX372" fmla="*/ 4584537 w 7467600"/>
              <a:gd name="connsiteY372" fmla="*/ 5324826 h 6858000"/>
              <a:gd name="connsiteX373" fmla="*/ 5037105 w 7467600"/>
              <a:gd name="connsiteY373" fmla="*/ 5088765 h 6858000"/>
              <a:gd name="connsiteX374" fmla="*/ 5039930 w 7467600"/>
              <a:gd name="connsiteY374" fmla="*/ 5089585 h 6858000"/>
              <a:gd name="connsiteX375" fmla="*/ 5263764 w 7467600"/>
              <a:gd name="connsiteY375" fmla="*/ 4735525 h 6858000"/>
              <a:gd name="connsiteX376" fmla="*/ 4086300 w 7467600"/>
              <a:gd name="connsiteY376" fmla="*/ 4884599 h 6858000"/>
              <a:gd name="connsiteX377" fmla="*/ 4085485 w 7467600"/>
              <a:gd name="connsiteY377" fmla="*/ 4899070 h 6858000"/>
              <a:gd name="connsiteX378" fmla="*/ 3871915 w 7467600"/>
              <a:gd name="connsiteY378" fmla="*/ 5253645 h 6858000"/>
              <a:gd name="connsiteX379" fmla="*/ 3799374 w 7467600"/>
              <a:gd name="connsiteY379" fmla="*/ 5466127 h 6858000"/>
              <a:gd name="connsiteX380" fmla="*/ 3498850 w 7467600"/>
              <a:gd name="connsiteY380" fmla="*/ 6661888 h 6858000"/>
              <a:gd name="connsiteX381" fmla="*/ 3399216 w 7467600"/>
              <a:gd name="connsiteY381" fmla="*/ 6858000 h 6858000"/>
              <a:gd name="connsiteX382" fmla="*/ 3303688 w 7467600"/>
              <a:gd name="connsiteY382" fmla="*/ 6858000 h 6858000"/>
              <a:gd name="connsiteX383" fmla="*/ 3391774 w 7467600"/>
              <a:gd name="connsiteY383" fmla="*/ 6697181 h 6858000"/>
              <a:gd name="connsiteX384" fmla="*/ 3735540 w 7467600"/>
              <a:gd name="connsiteY384" fmla="*/ 5546923 h 6858000"/>
              <a:gd name="connsiteX385" fmla="*/ 3729438 w 7467600"/>
              <a:gd name="connsiteY385" fmla="*/ 5569058 h 6858000"/>
              <a:gd name="connsiteX386" fmla="*/ 3707782 w 7467600"/>
              <a:gd name="connsiteY386" fmla="*/ 5644908 h 6858000"/>
              <a:gd name="connsiteX387" fmla="*/ 3583827 w 7467600"/>
              <a:gd name="connsiteY387" fmla="*/ 6039215 h 6858000"/>
              <a:gd name="connsiteX388" fmla="*/ 3547861 w 7467600"/>
              <a:gd name="connsiteY388" fmla="*/ 6129609 h 6858000"/>
              <a:gd name="connsiteX389" fmla="*/ 3490905 w 7467600"/>
              <a:gd name="connsiteY389" fmla="*/ 6277660 h 6858000"/>
              <a:gd name="connsiteX390" fmla="*/ 3455859 w 7467600"/>
              <a:gd name="connsiteY390" fmla="*/ 6391301 h 6858000"/>
              <a:gd name="connsiteX391" fmla="*/ 3429112 w 7467600"/>
              <a:gd name="connsiteY391" fmla="*/ 6479469 h 6858000"/>
              <a:gd name="connsiteX392" fmla="*/ 3304862 w 7467600"/>
              <a:gd name="connsiteY392" fmla="*/ 6796476 h 6858000"/>
              <a:gd name="connsiteX393" fmla="*/ 3276071 w 7467600"/>
              <a:gd name="connsiteY393" fmla="*/ 6858000 h 6858000"/>
              <a:gd name="connsiteX394" fmla="*/ 3240805 w 7467600"/>
              <a:gd name="connsiteY394" fmla="*/ 6858000 h 6858000"/>
              <a:gd name="connsiteX395" fmla="*/ 3275917 w 7467600"/>
              <a:gd name="connsiteY395" fmla="*/ 6783192 h 6858000"/>
              <a:gd name="connsiteX396" fmla="*/ 3399358 w 7467600"/>
              <a:gd name="connsiteY396" fmla="*/ 6469011 h 6858000"/>
              <a:gd name="connsiteX397" fmla="*/ 3425650 w 7467600"/>
              <a:gd name="connsiteY397" fmla="*/ 6381333 h 6858000"/>
              <a:gd name="connsiteX398" fmla="*/ 3460661 w 7467600"/>
              <a:gd name="connsiteY398" fmla="*/ 6266763 h 6858000"/>
              <a:gd name="connsiteX399" fmla="*/ 3518021 w 7467600"/>
              <a:gd name="connsiteY399" fmla="*/ 6117298 h 6858000"/>
              <a:gd name="connsiteX400" fmla="*/ 3554035 w 7467600"/>
              <a:gd name="connsiteY400" fmla="*/ 6027832 h 6858000"/>
              <a:gd name="connsiteX401" fmla="*/ 3677174 w 7467600"/>
              <a:gd name="connsiteY401" fmla="*/ 5636351 h 6858000"/>
              <a:gd name="connsiteX402" fmla="*/ 3698819 w 7467600"/>
              <a:gd name="connsiteY402" fmla="*/ 5560503 h 6858000"/>
              <a:gd name="connsiteX403" fmla="*/ 3702094 w 7467600"/>
              <a:gd name="connsiteY403" fmla="*/ 5549194 h 6858000"/>
              <a:gd name="connsiteX404" fmla="*/ 3398355 w 7467600"/>
              <a:gd name="connsiteY404" fmla="*/ 6094603 h 6858000"/>
              <a:gd name="connsiteX405" fmla="*/ 3193941 w 7467600"/>
              <a:gd name="connsiteY405" fmla="*/ 6798775 h 6858000"/>
              <a:gd name="connsiteX406" fmla="*/ 3184140 w 7467600"/>
              <a:gd name="connsiteY406" fmla="*/ 6858000 h 6858000"/>
              <a:gd name="connsiteX407" fmla="*/ 3099978 w 7467600"/>
              <a:gd name="connsiteY407" fmla="*/ 6858000 h 6858000"/>
              <a:gd name="connsiteX408" fmla="*/ 3101556 w 7467600"/>
              <a:gd name="connsiteY408" fmla="*/ 6843337 h 6858000"/>
              <a:gd name="connsiteX409" fmla="*/ 3370162 w 7467600"/>
              <a:gd name="connsiteY409" fmla="*/ 5785550 h 6858000"/>
              <a:gd name="connsiteX410" fmla="*/ 3746477 w 7467600"/>
              <a:gd name="connsiteY410" fmla="*/ 5377889 h 6858000"/>
              <a:gd name="connsiteX411" fmla="*/ 3863399 w 7467600"/>
              <a:gd name="connsiteY411" fmla="*/ 5087257 h 6858000"/>
              <a:gd name="connsiteX412" fmla="*/ 3968712 w 7467600"/>
              <a:gd name="connsiteY412" fmla="*/ 4913989 h 6858000"/>
              <a:gd name="connsiteX413" fmla="*/ 2792390 w 7467600"/>
              <a:gd name="connsiteY413" fmla="*/ 5382974 h 6858000"/>
              <a:gd name="connsiteX414" fmla="*/ 2714982 w 7467600"/>
              <a:gd name="connsiteY414" fmla="*/ 5427051 h 6858000"/>
              <a:gd name="connsiteX415" fmla="*/ 2813361 w 7467600"/>
              <a:gd name="connsiteY415" fmla="*/ 6023912 h 6858000"/>
              <a:gd name="connsiteX416" fmla="*/ 2688430 w 7467600"/>
              <a:gd name="connsiteY416" fmla="*/ 6801564 h 6858000"/>
              <a:gd name="connsiteX417" fmla="*/ 2629626 w 7467600"/>
              <a:gd name="connsiteY417" fmla="*/ 6763394 h 6858000"/>
              <a:gd name="connsiteX418" fmla="*/ 2565328 w 7467600"/>
              <a:gd name="connsiteY418" fmla="*/ 5516399 h 6858000"/>
              <a:gd name="connsiteX419" fmla="*/ 1922999 w 7467600"/>
              <a:gd name="connsiteY419" fmla="*/ 5980343 h 6858000"/>
              <a:gd name="connsiteX420" fmla="*/ 1950261 w 7467600"/>
              <a:gd name="connsiteY420" fmla="*/ 6405858 h 6858000"/>
              <a:gd name="connsiteX421" fmla="*/ 2365554 w 7467600"/>
              <a:gd name="connsiteY421" fmla="*/ 6759107 h 6858000"/>
              <a:gd name="connsiteX422" fmla="*/ 2424142 w 7467600"/>
              <a:gd name="connsiteY422" fmla="*/ 6858000 h 6858000"/>
              <a:gd name="connsiteX423" fmla="*/ 2395994 w 7467600"/>
              <a:gd name="connsiteY423" fmla="*/ 6858000 h 6858000"/>
              <a:gd name="connsiteX424" fmla="*/ 2392863 w 7467600"/>
              <a:gd name="connsiteY424" fmla="*/ 6852964 h 6858000"/>
              <a:gd name="connsiteX425" fmla="*/ 2017589 w 7467600"/>
              <a:gd name="connsiteY425" fmla="*/ 6493982 h 6858000"/>
              <a:gd name="connsiteX426" fmla="*/ 2147336 w 7467600"/>
              <a:gd name="connsiteY426" fmla="*/ 6594052 h 6858000"/>
              <a:gd name="connsiteX427" fmla="*/ 2207047 w 7467600"/>
              <a:gd name="connsiteY427" fmla="*/ 6654540 h 6858000"/>
              <a:gd name="connsiteX428" fmla="*/ 2299106 w 7467600"/>
              <a:gd name="connsiteY428" fmla="*/ 6778931 h 6858000"/>
              <a:gd name="connsiteX429" fmla="*/ 2314430 w 7467600"/>
              <a:gd name="connsiteY429" fmla="*/ 6801144 h 6858000"/>
              <a:gd name="connsiteX430" fmla="*/ 2352406 w 7467600"/>
              <a:gd name="connsiteY430" fmla="*/ 6858000 h 6858000"/>
              <a:gd name="connsiteX431" fmla="*/ 2314492 w 7467600"/>
              <a:gd name="connsiteY431" fmla="*/ 6858000 h 6858000"/>
              <a:gd name="connsiteX432" fmla="*/ 2288095 w 7467600"/>
              <a:gd name="connsiteY432" fmla="*/ 6818030 h 6858000"/>
              <a:gd name="connsiteX433" fmla="*/ 2272768 w 7467600"/>
              <a:gd name="connsiteY433" fmla="*/ 6795822 h 6858000"/>
              <a:gd name="connsiteX434" fmla="*/ 2182715 w 7467600"/>
              <a:gd name="connsiteY434" fmla="*/ 6675071 h 6858000"/>
              <a:gd name="connsiteX435" fmla="*/ 2032061 w 7467600"/>
              <a:gd name="connsiteY435" fmla="*/ 6541380 h 6858000"/>
              <a:gd name="connsiteX436" fmla="*/ 2257220 w 7467600"/>
              <a:gd name="connsiteY436" fmla="*/ 6826257 h 6858000"/>
              <a:gd name="connsiteX437" fmla="*/ 2281324 w 7467600"/>
              <a:gd name="connsiteY437" fmla="*/ 6858000 h 6858000"/>
              <a:gd name="connsiteX438" fmla="*/ 2242860 w 7467600"/>
              <a:gd name="connsiteY438" fmla="*/ 6858000 h 6858000"/>
              <a:gd name="connsiteX439" fmla="*/ 2232818 w 7467600"/>
              <a:gd name="connsiteY439" fmla="*/ 6844926 h 6858000"/>
              <a:gd name="connsiteX440" fmla="*/ 1990172 w 7467600"/>
              <a:gd name="connsiteY440" fmla="*/ 6542121 h 6858000"/>
              <a:gd name="connsiteX441" fmla="*/ 2124090 w 7467600"/>
              <a:gd name="connsiteY441" fmla="*/ 6761017 h 6858000"/>
              <a:gd name="connsiteX442" fmla="*/ 2200380 w 7467600"/>
              <a:gd name="connsiteY442" fmla="*/ 6858000 h 6858000"/>
              <a:gd name="connsiteX443" fmla="*/ 2147507 w 7467600"/>
              <a:gd name="connsiteY443" fmla="*/ 6858000 h 6858000"/>
              <a:gd name="connsiteX444" fmla="*/ 2070668 w 7467600"/>
              <a:gd name="connsiteY444" fmla="*/ 6761520 h 6858000"/>
              <a:gd name="connsiteX445" fmla="*/ 1975142 w 7467600"/>
              <a:gd name="connsiteY445" fmla="*/ 6585570 h 6858000"/>
              <a:gd name="connsiteX446" fmla="*/ 2050035 w 7467600"/>
              <a:gd name="connsiteY446" fmla="*/ 6813345 h 6858000"/>
              <a:gd name="connsiteX447" fmla="*/ 2063025 w 7467600"/>
              <a:gd name="connsiteY447" fmla="*/ 6858000 h 6858000"/>
              <a:gd name="connsiteX448" fmla="*/ 2021675 w 7467600"/>
              <a:gd name="connsiteY448" fmla="*/ 6858000 h 6858000"/>
              <a:gd name="connsiteX449" fmla="*/ 2019308 w 7467600"/>
              <a:gd name="connsiteY449" fmla="*/ 6847118 h 6858000"/>
              <a:gd name="connsiteX450" fmla="*/ 1938835 w 7467600"/>
              <a:gd name="connsiteY450" fmla="*/ 6551160 h 6858000"/>
              <a:gd name="connsiteX451" fmla="*/ 1953230 w 7467600"/>
              <a:gd name="connsiteY451" fmla="*/ 6759699 h 6858000"/>
              <a:gd name="connsiteX452" fmla="*/ 1956763 w 7467600"/>
              <a:gd name="connsiteY452" fmla="*/ 6778191 h 6858000"/>
              <a:gd name="connsiteX453" fmla="*/ 1967925 w 7467600"/>
              <a:gd name="connsiteY453" fmla="*/ 6858000 h 6858000"/>
              <a:gd name="connsiteX454" fmla="*/ 1936622 w 7467600"/>
              <a:gd name="connsiteY454" fmla="*/ 6858000 h 6858000"/>
              <a:gd name="connsiteX455" fmla="*/ 1926261 w 7467600"/>
              <a:gd name="connsiteY455" fmla="*/ 6784064 h 6858000"/>
              <a:gd name="connsiteX456" fmla="*/ 1922724 w 7467600"/>
              <a:gd name="connsiteY456" fmla="*/ 6765577 h 6858000"/>
              <a:gd name="connsiteX457" fmla="*/ 1904650 w 7467600"/>
              <a:gd name="connsiteY457" fmla="*/ 6639616 h 6858000"/>
              <a:gd name="connsiteX458" fmla="*/ 1885273 w 7467600"/>
              <a:gd name="connsiteY458" fmla="*/ 6858000 h 6858000"/>
              <a:gd name="connsiteX459" fmla="*/ 1854363 w 7467600"/>
              <a:gd name="connsiteY459" fmla="*/ 6858000 h 6858000"/>
              <a:gd name="connsiteX460" fmla="*/ 1880391 w 7467600"/>
              <a:gd name="connsiteY460" fmla="*/ 6603796 h 6858000"/>
              <a:gd name="connsiteX461" fmla="*/ 1818273 w 7467600"/>
              <a:gd name="connsiteY461" fmla="*/ 6715729 h 6858000"/>
              <a:gd name="connsiteX462" fmla="*/ 1794691 w 7467600"/>
              <a:gd name="connsiteY462" fmla="*/ 6843239 h 6858000"/>
              <a:gd name="connsiteX463" fmla="*/ 1794914 w 7467600"/>
              <a:gd name="connsiteY463" fmla="*/ 6858000 h 6858000"/>
              <a:gd name="connsiteX464" fmla="*/ 1746128 w 7467600"/>
              <a:gd name="connsiteY464" fmla="*/ 6858000 h 6858000"/>
              <a:gd name="connsiteX465" fmla="*/ 1753934 w 7467600"/>
              <a:gd name="connsiteY465" fmla="*/ 6724796 h 6858000"/>
              <a:gd name="connsiteX466" fmla="*/ 1792053 w 7467600"/>
              <a:gd name="connsiteY466" fmla="*/ 6572396 h 6858000"/>
              <a:gd name="connsiteX467" fmla="*/ 1862248 w 7467600"/>
              <a:gd name="connsiteY467" fmla="*/ 6266397 h 6858000"/>
              <a:gd name="connsiteX468" fmla="*/ 1862250 w 7467600"/>
              <a:gd name="connsiteY468" fmla="*/ 6033531 h 6858000"/>
              <a:gd name="connsiteX469" fmla="*/ 1211999 w 7467600"/>
              <a:gd name="connsiteY469" fmla="*/ 6683610 h 6858000"/>
              <a:gd name="connsiteX470" fmla="*/ 1213266 w 7467600"/>
              <a:gd name="connsiteY470" fmla="*/ 6691947 h 6858000"/>
              <a:gd name="connsiteX471" fmla="*/ 1203370 w 7467600"/>
              <a:gd name="connsiteY471" fmla="*/ 6850676 h 6858000"/>
              <a:gd name="connsiteX472" fmla="*/ 1203671 w 7467600"/>
              <a:gd name="connsiteY472" fmla="*/ 6858000 h 6858000"/>
              <a:gd name="connsiteX473" fmla="*/ 1143180 w 7467600"/>
              <a:gd name="connsiteY473" fmla="*/ 6858000 h 6858000"/>
              <a:gd name="connsiteX474" fmla="*/ 1142176 w 7467600"/>
              <a:gd name="connsiteY474" fmla="*/ 6766045 h 6858000"/>
              <a:gd name="connsiteX475" fmla="*/ 1067484 w 7467600"/>
              <a:gd name="connsiteY475" fmla="*/ 6858000 h 6858000"/>
              <a:gd name="connsiteX476" fmla="*/ 953928 w 7467600"/>
              <a:gd name="connsiteY476" fmla="*/ 6858000 h 6858000"/>
              <a:gd name="connsiteX477" fmla="*/ 959715 w 7467600"/>
              <a:gd name="connsiteY477" fmla="*/ 6850185 h 6858000"/>
              <a:gd name="connsiteX478" fmla="*/ 1483788 w 7467600"/>
              <a:gd name="connsiteY478" fmla="*/ 6259174 h 6858000"/>
              <a:gd name="connsiteX479" fmla="*/ 1100671 w 7467600"/>
              <a:gd name="connsiteY479" fmla="*/ 6252137 h 6858000"/>
              <a:gd name="connsiteX480" fmla="*/ 1090144 w 7467600"/>
              <a:gd name="connsiteY480" fmla="*/ 6256748 h 6858000"/>
              <a:gd name="connsiteX481" fmla="*/ 1095872 w 7467600"/>
              <a:gd name="connsiteY481" fmla="*/ 6271892 h 6858000"/>
              <a:gd name="connsiteX482" fmla="*/ 262785 w 7467600"/>
              <a:gd name="connsiteY482" fmla="*/ 6845450 h 6858000"/>
              <a:gd name="connsiteX483" fmla="*/ 209968 w 7467600"/>
              <a:gd name="connsiteY483" fmla="*/ 6770713 h 6858000"/>
              <a:gd name="connsiteX484" fmla="*/ 873460 w 7467600"/>
              <a:gd name="connsiteY484" fmla="*/ 6253768 h 6858000"/>
              <a:gd name="connsiteX485" fmla="*/ 192686 w 7467600"/>
              <a:gd name="connsiteY485" fmla="*/ 5849257 h 6858000"/>
              <a:gd name="connsiteX486" fmla="*/ 4696 w 7467600"/>
              <a:gd name="connsiteY486" fmla="*/ 5697668 h 6858000"/>
              <a:gd name="connsiteX487" fmla="*/ 0 w 7467600"/>
              <a:gd name="connsiteY487" fmla="*/ 5689984 h 6858000"/>
              <a:gd name="connsiteX488" fmla="*/ 0 w 7467600"/>
              <a:gd name="connsiteY488" fmla="*/ 5513472 h 6858000"/>
              <a:gd name="connsiteX489" fmla="*/ 174101 w 7467600"/>
              <a:gd name="connsiteY489" fmla="*/ 5620277 h 6858000"/>
              <a:gd name="connsiteX490" fmla="*/ 891800 w 7467600"/>
              <a:gd name="connsiteY490" fmla="*/ 6036935 h 6858000"/>
              <a:gd name="connsiteX491" fmla="*/ 1072219 w 7467600"/>
              <a:gd name="connsiteY491" fmla="*/ 6169443 h 6858000"/>
              <a:gd name="connsiteX492" fmla="*/ 1074117 w 7467600"/>
              <a:gd name="connsiteY492" fmla="*/ 6170301 h 6858000"/>
              <a:gd name="connsiteX493" fmla="*/ 1083114 w 7467600"/>
              <a:gd name="connsiteY493" fmla="*/ 6174131 h 6858000"/>
              <a:gd name="connsiteX494" fmla="*/ 1543010 w 7467600"/>
              <a:gd name="connsiteY494" fmla="*/ 6191140 h 6858000"/>
              <a:gd name="connsiteX495" fmla="*/ 1551080 w 7467600"/>
              <a:gd name="connsiteY495" fmla="*/ 6195006 h 6858000"/>
              <a:gd name="connsiteX496" fmla="*/ 2345443 w 7467600"/>
              <a:gd name="connsiteY496" fmla="*/ 5549882 h 6858000"/>
              <a:gd name="connsiteX497" fmla="*/ 1721499 w 7467600"/>
              <a:gd name="connsiteY497" fmla="*/ 5599969 h 6858000"/>
              <a:gd name="connsiteX498" fmla="*/ 767716 w 7467600"/>
              <a:gd name="connsiteY498" fmla="*/ 5472768 h 6858000"/>
              <a:gd name="connsiteX499" fmla="*/ 722147 w 7467600"/>
              <a:gd name="connsiteY499" fmla="*/ 5393091 h 6858000"/>
              <a:gd name="connsiteX500" fmla="*/ 1485552 w 7467600"/>
              <a:gd name="connsiteY500" fmla="*/ 5313202 h 6858000"/>
              <a:gd name="connsiteX501" fmla="*/ 2143004 w 7467600"/>
              <a:gd name="connsiteY501" fmla="*/ 5402420 h 6858000"/>
              <a:gd name="connsiteX502" fmla="*/ 1933391 w 7467600"/>
              <a:gd name="connsiteY502" fmla="*/ 5156971 h 6858000"/>
              <a:gd name="connsiteX503" fmla="*/ 1827118 w 7467600"/>
              <a:gd name="connsiteY503" fmla="*/ 4968410 h 6858000"/>
              <a:gd name="connsiteX504" fmla="*/ 1837349 w 7467600"/>
              <a:gd name="connsiteY504" fmla="*/ 4956357 h 6858000"/>
              <a:gd name="connsiteX505" fmla="*/ 2162835 w 7467600"/>
              <a:gd name="connsiteY505" fmla="*/ 5187853 h 6858000"/>
              <a:gd name="connsiteX506" fmla="*/ 2257167 w 7467600"/>
              <a:gd name="connsiteY506" fmla="*/ 5462123 h 6858000"/>
              <a:gd name="connsiteX507" fmla="*/ 2261598 w 7467600"/>
              <a:gd name="connsiteY507" fmla="*/ 5467998 h 6858000"/>
              <a:gd name="connsiteX508" fmla="*/ 2437177 w 7467600"/>
              <a:gd name="connsiteY508" fmla="*/ 5479608 h 6858000"/>
              <a:gd name="connsiteX509" fmla="*/ 2445247 w 7467600"/>
              <a:gd name="connsiteY509" fmla="*/ 5483476 h 6858000"/>
              <a:gd name="connsiteX510" fmla="*/ 2743626 w 7467600"/>
              <a:gd name="connsiteY510" fmla="*/ 5304819 h 6858000"/>
              <a:gd name="connsiteX511" fmla="*/ 3048102 w 7467600"/>
              <a:gd name="connsiteY511" fmla="*/ 5150595 h 6858000"/>
              <a:gd name="connsiteX512" fmla="*/ 1799414 w 7467600"/>
              <a:gd name="connsiteY512" fmla="*/ 4694732 h 6858000"/>
              <a:gd name="connsiteX513" fmla="*/ 1771735 w 7467600"/>
              <a:gd name="connsiteY513" fmla="*/ 4619929 h 6858000"/>
              <a:gd name="connsiteX514" fmla="*/ 3104273 w 7467600"/>
              <a:gd name="connsiteY514" fmla="*/ 5076159 h 6858000"/>
              <a:gd name="connsiteX515" fmla="*/ 3113245 w 7467600"/>
              <a:gd name="connsiteY515" fmla="*/ 5090705 h 6858000"/>
              <a:gd name="connsiteX516" fmla="*/ 3126294 w 7467600"/>
              <a:gd name="connsiteY516" fmla="*/ 5114400 h 6858000"/>
              <a:gd name="connsiteX517" fmla="*/ 3937433 w 7467600"/>
              <a:gd name="connsiteY517" fmla="*/ 4830473 h 6858000"/>
              <a:gd name="connsiteX518" fmla="*/ 3590475 w 7467600"/>
              <a:gd name="connsiteY518" fmla="*/ 4597974 h 6858000"/>
              <a:gd name="connsiteX519" fmla="*/ 3100264 w 7467600"/>
              <a:gd name="connsiteY519" fmla="*/ 4579845 h 6858000"/>
              <a:gd name="connsiteX520" fmla="*/ 2183576 w 7467600"/>
              <a:gd name="connsiteY520" fmla="*/ 4227150 h 6858000"/>
              <a:gd name="connsiteX521" fmla="*/ 2151029 w 7467600"/>
              <a:gd name="connsiteY521" fmla="*/ 4146947 h 6858000"/>
              <a:gd name="connsiteX522" fmla="*/ 3563434 w 7467600"/>
              <a:gd name="connsiteY522" fmla="*/ 4469115 h 6858000"/>
              <a:gd name="connsiteX523" fmla="*/ 3177952 w 7467600"/>
              <a:gd name="connsiteY523" fmla="*/ 3657386 h 6858000"/>
              <a:gd name="connsiteX524" fmla="*/ 3189263 w 7467600"/>
              <a:gd name="connsiteY524" fmla="*/ 3625726 h 6858000"/>
              <a:gd name="connsiteX525" fmla="*/ 3560912 w 7467600"/>
              <a:gd name="connsiteY525" fmla="*/ 4079863 h 6858000"/>
              <a:gd name="connsiteX526" fmla="*/ 3626636 w 7467600"/>
              <a:gd name="connsiteY526" fmla="*/ 4512230 h 6858000"/>
              <a:gd name="connsiteX527" fmla="*/ 3653088 w 7467600"/>
              <a:gd name="connsiteY527" fmla="*/ 4521417 h 6858000"/>
              <a:gd name="connsiteX528" fmla="*/ 3988128 w 7467600"/>
              <a:gd name="connsiteY528" fmla="*/ 4817267 h 6858000"/>
              <a:gd name="connsiteX529" fmla="*/ 4830582 w 7467600"/>
              <a:gd name="connsiteY529" fmla="*/ 4676000 h 6858000"/>
              <a:gd name="connsiteX530" fmla="*/ 4830100 w 7467600"/>
              <a:gd name="connsiteY530" fmla="*/ 4675554 h 6858000"/>
              <a:gd name="connsiteX531" fmla="*/ 4036318 w 7467600"/>
              <a:gd name="connsiteY531" fmla="*/ 4147013 h 6858000"/>
              <a:gd name="connsiteX532" fmla="*/ 3432098 w 7467600"/>
              <a:gd name="connsiteY532" fmla="*/ 3537312 h 6858000"/>
              <a:gd name="connsiteX533" fmla="*/ 3446761 w 7467600"/>
              <a:gd name="connsiteY533" fmla="*/ 3461278 h 6858000"/>
              <a:gd name="connsiteX534" fmla="*/ 4419733 w 7467600"/>
              <a:gd name="connsiteY534" fmla="*/ 3963555 h 6858000"/>
              <a:gd name="connsiteX535" fmla="*/ 4781371 w 7467600"/>
              <a:gd name="connsiteY535" fmla="*/ 4458604 h 6858000"/>
              <a:gd name="connsiteX536" fmla="*/ 4780440 w 7467600"/>
              <a:gd name="connsiteY536" fmla="*/ 4470290 h 6858000"/>
              <a:gd name="connsiteX537" fmla="*/ 4898954 w 7467600"/>
              <a:gd name="connsiteY537" fmla="*/ 4662092 h 6858000"/>
              <a:gd name="connsiteX538" fmla="*/ 4900699 w 7467600"/>
              <a:gd name="connsiteY538" fmla="*/ 4670867 h 6858000"/>
              <a:gd name="connsiteX539" fmla="*/ 5714511 w 7467600"/>
              <a:gd name="connsiteY539" fmla="*/ 4663483 h 6858000"/>
              <a:gd name="connsiteX540" fmla="*/ 5464793 w 7467600"/>
              <a:gd name="connsiteY540" fmla="*/ 4393556 h 6858000"/>
              <a:gd name="connsiteX541" fmla="*/ 5461897 w 7467600"/>
              <a:gd name="connsiteY541" fmla="*/ 4390879 h 6858000"/>
              <a:gd name="connsiteX542" fmla="*/ 4294126 w 7467600"/>
              <a:gd name="connsiteY542" fmla="*/ 3303048 h 6858000"/>
              <a:gd name="connsiteX543" fmla="*/ 4305321 w 7467600"/>
              <a:gd name="connsiteY543" fmla="*/ 3256953 h 6858000"/>
              <a:gd name="connsiteX544" fmla="*/ 4949299 w 7467600"/>
              <a:gd name="connsiteY544" fmla="*/ 3766336 h 6858000"/>
              <a:gd name="connsiteX545" fmla="*/ 5291452 w 7467600"/>
              <a:gd name="connsiteY545" fmla="*/ 4076801 h 6858000"/>
              <a:gd name="connsiteX546" fmla="*/ 5434998 w 7467600"/>
              <a:gd name="connsiteY546" fmla="*/ 4254100 h 6858000"/>
              <a:gd name="connsiteX547" fmla="*/ 5351015 w 7467600"/>
              <a:gd name="connsiteY547" fmla="*/ 3760989 h 6858000"/>
              <a:gd name="connsiteX548" fmla="*/ 5413780 w 7467600"/>
              <a:gd name="connsiteY548" fmla="*/ 2966265 h 6858000"/>
              <a:gd name="connsiteX549" fmla="*/ 5425627 w 7467600"/>
              <a:gd name="connsiteY549" fmla="*/ 2954192 h 6858000"/>
              <a:gd name="connsiteX550" fmla="*/ 6604735 w 7467600"/>
              <a:gd name="connsiteY550" fmla="*/ 2041381 h 6858000"/>
              <a:gd name="connsiteX551" fmla="*/ 7204487 w 7467600"/>
              <a:gd name="connsiteY551" fmla="*/ 2742112 h 6858000"/>
              <a:gd name="connsiteX552" fmla="*/ 7131592 w 7467600"/>
              <a:gd name="connsiteY552" fmla="*/ 2672096 h 6858000"/>
              <a:gd name="connsiteX553" fmla="*/ 6996344 w 7467600"/>
              <a:gd name="connsiteY553" fmla="*/ 2518310 h 6858000"/>
              <a:gd name="connsiteX554" fmla="*/ 6735495 w 7467600"/>
              <a:gd name="connsiteY554" fmla="*/ 2196890 h 6858000"/>
              <a:gd name="connsiteX555" fmla="*/ 6721901 w 7467600"/>
              <a:gd name="connsiteY555" fmla="*/ 2179274 h 6858000"/>
              <a:gd name="connsiteX556" fmla="*/ 6604735 w 7467600"/>
              <a:gd name="connsiteY556" fmla="*/ 2041381 h 6858000"/>
              <a:gd name="connsiteX557" fmla="*/ 6591670 w 7467600"/>
              <a:gd name="connsiteY557" fmla="*/ 1988277 h 6858000"/>
              <a:gd name="connsiteX558" fmla="*/ 6747349 w 7467600"/>
              <a:gd name="connsiteY558" fmla="*/ 2160069 h 6858000"/>
              <a:gd name="connsiteX559" fmla="*/ 6760943 w 7467600"/>
              <a:gd name="connsiteY559" fmla="*/ 2177686 h 6858000"/>
              <a:gd name="connsiteX560" fmla="*/ 7021065 w 7467600"/>
              <a:gd name="connsiteY560" fmla="*/ 2498102 h 6858000"/>
              <a:gd name="connsiteX561" fmla="*/ 7155223 w 7467600"/>
              <a:gd name="connsiteY561" fmla="*/ 2650386 h 6858000"/>
              <a:gd name="connsiteX562" fmla="*/ 7203167 w 7467600"/>
              <a:gd name="connsiteY562" fmla="*/ 2697288 h 6858000"/>
              <a:gd name="connsiteX563" fmla="*/ 6937703 w 7467600"/>
              <a:gd name="connsiteY563" fmla="*/ 2321981 h 6858000"/>
              <a:gd name="connsiteX564" fmla="*/ 6591670 w 7467600"/>
              <a:gd name="connsiteY564" fmla="*/ 1988277 h 6858000"/>
              <a:gd name="connsiteX565" fmla="*/ 5798671 w 7467600"/>
              <a:gd name="connsiteY565" fmla="*/ 1981601 h 6858000"/>
              <a:gd name="connsiteX566" fmla="*/ 5754709 w 7467600"/>
              <a:gd name="connsiteY566" fmla="*/ 2071454 h 6858000"/>
              <a:gd name="connsiteX567" fmla="*/ 5763044 w 7467600"/>
              <a:gd name="connsiteY567" fmla="*/ 2842206 h 6858000"/>
              <a:gd name="connsiteX568" fmla="*/ 5764974 w 7467600"/>
              <a:gd name="connsiteY568" fmla="*/ 2799609 h 6858000"/>
              <a:gd name="connsiteX569" fmla="*/ 5767665 w 7467600"/>
              <a:gd name="connsiteY569" fmla="*/ 2666409 h 6858000"/>
              <a:gd name="connsiteX570" fmla="*/ 5763055 w 7467600"/>
              <a:gd name="connsiteY570" fmla="*/ 2579705 h 6858000"/>
              <a:gd name="connsiteX571" fmla="*/ 5758079 w 7467600"/>
              <a:gd name="connsiteY571" fmla="*/ 2492508 h 6858000"/>
              <a:gd name="connsiteX572" fmla="*/ 5779325 w 7467600"/>
              <a:gd name="connsiteY572" fmla="*/ 2197069 h 6858000"/>
              <a:gd name="connsiteX573" fmla="*/ 5798671 w 7467600"/>
              <a:gd name="connsiteY573" fmla="*/ 1981601 h 6858000"/>
              <a:gd name="connsiteX574" fmla="*/ 5829202 w 7467600"/>
              <a:gd name="connsiteY574" fmla="*/ 1971679 h 6858000"/>
              <a:gd name="connsiteX575" fmla="*/ 5809558 w 7467600"/>
              <a:gd name="connsiteY575" fmla="*/ 2198043 h 6858000"/>
              <a:gd name="connsiteX576" fmla="*/ 5788653 w 7467600"/>
              <a:gd name="connsiteY576" fmla="*/ 2489430 h 6858000"/>
              <a:gd name="connsiteX577" fmla="*/ 5793439 w 7467600"/>
              <a:gd name="connsiteY577" fmla="*/ 2575235 h 6858000"/>
              <a:gd name="connsiteX578" fmla="*/ 5796837 w 7467600"/>
              <a:gd name="connsiteY578" fmla="*/ 2637633 h 6858000"/>
              <a:gd name="connsiteX579" fmla="*/ 5818614 w 7467600"/>
              <a:gd name="connsiteY579" fmla="*/ 2473055 h 6858000"/>
              <a:gd name="connsiteX580" fmla="*/ 5829202 w 7467600"/>
              <a:gd name="connsiteY580" fmla="*/ 1971679 h 6858000"/>
              <a:gd name="connsiteX581" fmla="*/ 5911389 w 7467600"/>
              <a:gd name="connsiteY581" fmla="*/ 1898371 h 6858000"/>
              <a:gd name="connsiteX582" fmla="*/ 6237627 w 7467600"/>
              <a:gd name="connsiteY582" fmla="*/ 2231921 h 6858000"/>
              <a:gd name="connsiteX583" fmla="*/ 5911389 w 7467600"/>
              <a:gd name="connsiteY583" fmla="*/ 1898371 h 6858000"/>
              <a:gd name="connsiteX584" fmla="*/ 6944437 w 7467600"/>
              <a:gd name="connsiteY584" fmla="*/ 1575402 h 6858000"/>
              <a:gd name="connsiteX585" fmla="*/ 6304730 w 7467600"/>
              <a:gd name="connsiteY585" fmla="*/ 1766654 h 6858000"/>
              <a:gd name="connsiteX586" fmla="*/ 6944437 w 7467600"/>
              <a:gd name="connsiteY586" fmla="*/ 1575402 h 6858000"/>
              <a:gd name="connsiteX587" fmla="*/ 7019523 w 7467600"/>
              <a:gd name="connsiteY587" fmla="*/ 1519450 h 6858000"/>
              <a:gd name="connsiteX588" fmla="*/ 6298091 w 7467600"/>
              <a:gd name="connsiteY588" fmla="*/ 1737122 h 6858000"/>
              <a:gd name="connsiteX589" fmla="*/ 7019523 w 7467600"/>
              <a:gd name="connsiteY589" fmla="*/ 1519450 h 6858000"/>
              <a:gd name="connsiteX590" fmla="*/ 2399523 w 7467600"/>
              <a:gd name="connsiteY590" fmla="*/ 1428234 h 6858000"/>
              <a:gd name="connsiteX591" fmla="*/ 2224982 w 7467600"/>
              <a:gd name="connsiteY591" fmla="*/ 1826201 h 6858000"/>
              <a:gd name="connsiteX592" fmla="*/ 2096099 w 7467600"/>
              <a:gd name="connsiteY592" fmla="*/ 2345900 h 6858000"/>
              <a:gd name="connsiteX593" fmla="*/ 2283317 w 7467600"/>
              <a:gd name="connsiteY593" fmla="*/ 1796925 h 6858000"/>
              <a:gd name="connsiteX594" fmla="*/ 2399523 w 7467600"/>
              <a:gd name="connsiteY594" fmla="*/ 1428234 h 6858000"/>
              <a:gd name="connsiteX595" fmla="*/ 2448558 w 7467600"/>
              <a:gd name="connsiteY595" fmla="*/ 1373435 h 6858000"/>
              <a:gd name="connsiteX596" fmla="*/ 2312521 w 7467600"/>
              <a:gd name="connsiteY596" fmla="*/ 1806140 h 6858000"/>
              <a:gd name="connsiteX597" fmla="*/ 2127533 w 7467600"/>
              <a:gd name="connsiteY597" fmla="*/ 2348380 h 6858000"/>
              <a:gd name="connsiteX598" fmla="*/ 2358080 w 7467600"/>
              <a:gd name="connsiteY598" fmla="*/ 1866134 h 6858000"/>
              <a:gd name="connsiteX599" fmla="*/ 2407436 w 7467600"/>
              <a:gd name="connsiteY599" fmla="*/ 1651070 h 6858000"/>
              <a:gd name="connsiteX600" fmla="*/ 2448558 w 7467600"/>
              <a:gd name="connsiteY600" fmla="*/ 1373435 h 6858000"/>
              <a:gd name="connsiteX601" fmla="*/ 278707 w 7467600"/>
              <a:gd name="connsiteY601" fmla="*/ 1352270 h 6858000"/>
              <a:gd name="connsiteX602" fmla="*/ 321570 w 7467600"/>
              <a:gd name="connsiteY602" fmla="*/ 1861610 h 6858000"/>
              <a:gd name="connsiteX603" fmla="*/ 294281 w 7467600"/>
              <a:gd name="connsiteY603" fmla="*/ 1440658 h 6858000"/>
              <a:gd name="connsiteX604" fmla="*/ 278707 w 7467600"/>
              <a:gd name="connsiteY604" fmla="*/ 1352270 h 6858000"/>
              <a:gd name="connsiteX605" fmla="*/ 1423821 w 7467600"/>
              <a:gd name="connsiteY605" fmla="*/ 1351958 h 6858000"/>
              <a:gd name="connsiteX606" fmla="*/ 1638521 w 7467600"/>
              <a:gd name="connsiteY606" fmla="*/ 1908470 h 6858000"/>
              <a:gd name="connsiteX607" fmla="*/ 1754199 w 7467600"/>
              <a:gd name="connsiteY607" fmla="*/ 2149284 h 6858000"/>
              <a:gd name="connsiteX608" fmla="*/ 1908359 w 7467600"/>
              <a:gd name="connsiteY608" fmla="*/ 2364988 h 6858000"/>
              <a:gd name="connsiteX609" fmla="*/ 1647661 w 7467600"/>
              <a:gd name="connsiteY609" fmla="*/ 1825945 h 6858000"/>
              <a:gd name="connsiteX610" fmla="*/ 1423821 w 7467600"/>
              <a:gd name="connsiteY610" fmla="*/ 1351958 h 6858000"/>
              <a:gd name="connsiteX611" fmla="*/ 1431890 w 7467600"/>
              <a:gd name="connsiteY611" fmla="*/ 1306475 h 6858000"/>
              <a:gd name="connsiteX612" fmla="*/ 1507597 w 7467600"/>
              <a:gd name="connsiteY612" fmla="*/ 1446132 h 6858000"/>
              <a:gd name="connsiteX613" fmla="*/ 1674586 w 7467600"/>
              <a:gd name="connsiteY613" fmla="*/ 1813832 h 6858000"/>
              <a:gd name="connsiteX614" fmla="*/ 1815950 w 7467600"/>
              <a:gd name="connsiteY614" fmla="*/ 2128564 h 6858000"/>
              <a:gd name="connsiteX615" fmla="*/ 1984242 w 7467600"/>
              <a:gd name="connsiteY615" fmla="*/ 2430829 h 6858000"/>
              <a:gd name="connsiteX616" fmla="*/ 2014023 w 7467600"/>
              <a:gd name="connsiteY616" fmla="*/ 2450995 h 6858000"/>
              <a:gd name="connsiteX617" fmla="*/ 1747337 w 7467600"/>
              <a:gd name="connsiteY617" fmla="*/ 1855264 h 6858000"/>
              <a:gd name="connsiteX618" fmla="*/ 1533749 w 7467600"/>
              <a:gd name="connsiteY618" fmla="*/ 1478656 h 6858000"/>
              <a:gd name="connsiteX619" fmla="*/ 1431890 w 7467600"/>
              <a:gd name="connsiteY619" fmla="*/ 1306475 h 6858000"/>
              <a:gd name="connsiteX620" fmla="*/ 5052692 w 7467600"/>
              <a:gd name="connsiteY620" fmla="*/ 1292994 h 6858000"/>
              <a:gd name="connsiteX621" fmla="*/ 5200661 w 7467600"/>
              <a:gd name="connsiteY621" fmla="*/ 1635186 h 6858000"/>
              <a:gd name="connsiteX622" fmla="*/ 5297138 w 7467600"/>
              <a:gd name="connsiteY622" fmla="*/ 1906351 h 6858000"/>
              <a:gd name="connsiteX623" fmla="*/ 5052692 w 7467600"/>
              <a:gd name="connsiteY623" fmla="*/ 1292994 h 6858000"/>
              <a:gd name="connsiteX624" fmla="*/ 5009948 w 7467600"/>
              <a:gd name="connsiteY624" fmla="*/ 1273619 h 6858000"/>
              <a:gd name="connsiteX625" fmla="*/ 5121777 w 7467600"/>
              <a:gd name="connsiteY625" fmla="*/ 1654213 h 6858000"/>
              <a:gd name="connsiteX626" fmla="*/ 5293545 w 7467600"/>
              <a:gd name="connsiteY626" fmla="*/ 2072247 h 6858000"/>
              <a:gd name="connsiteX627" fmla="*/ 5294042 w 7467600"/>
              <a:gd name="connsiteY627" fmla="*/ 2065019 h 6858000"/>
              <a:gd name="connsiteX628" fmla="*/ 5171936 w 7467600"/>
              <a:gd name="connsiteY628" fmla="*/ 1647613 h 6858000"/>
              <a:gd name="connsiteX629" fmla="*/ 5009948 w 7467600"/>
              <a:gd name="connsiteY629" fmla="*/ 1273619 h 6858000"/>
              <a:gd name="connsiteX630" fmla="*/ 655236 w 7467600"/>
              <a:gd name="connsiteY630" fmla="*/ 1268632 h 6858000"/>
              <a:gd name="connsiteX631" fmla="*/ 839521 w 7467600"/>
              <a:gd name="connsiteY631" fmla="*/ 1685315 h 6858000"/>
              <a:gd name="connsiteX632" fmla="*/ 1109416 w 7467600"/>
              <a:gd name="connsiteY632" fmla="*/ 2061663 h 6858000"/>
              <a:gd name="connsiteX633" fmla="*/ 1298300 w 7467600"/>
              <a:gd name="connsiteY633" fmla="*/ 2247742 h 6858000"/>
              <a:gd name="connsiteX634" fmla="*/ 1125871 w 7467600"/>
              <a:gd name="connsiteY634" fmla="*/ 1989513 h 6858000"/>
              <a:gd name="connsiteX635" fmla="*/ 981574 w 7467600"/>
              <a:gd name="connsiteY635" fmla="*/ 1783157 h 6858000"/>
              <a:gd name="connsiteX636" fmla="*/ 922198 w 7467600"/>
              <a:gd name="connsiteY636" fmla="*/ 1677437 h 6858000"/>
              <a:gd name="connsiteX637" fmla="*/ 869293 w 7467600"/>
              <a:gd name="connsiteY637" fmla="*/ 1583214 h 6858000"/>
              <a:gd name="connsiteX638" fmla="*/ 751431 w 7467600"/>
              <a:gd name="connsiteY638" fmla="*/ 1405731 h 6858000"/>
              <a:gd name="connsiteX639" fmla="*/ 655236 w 7467600"/>
              <a:gd name="connsiteY639" fmla="*/ 1268632 h 6858000"/>
              <a:gd name="connsiteX640" fmla="*/ 6516292 w 7467600"/>
              <a:gd name="connsiteY640" fmla="*/ 1263064 h 6858000"/>
              <a:gd name="connsiteX641" fmla="*/ 5736320 w 7467600"/>
              <a:gd name="connsiteY641" fmla="*/ 1501803 h 6858000"/>
              <a:gd name="connsiteX642" fmla="*/ 6516292 w 7467600"/>
              <a:gd name="connsiteY642" fmla="*/ 1263064 h 6858000"/>
              <a:gd name="connsiteX643" fmla="*/ 291466 w 7467600"/>
              <a:gd name="connsiteY643" fmla="*/ 1250369 h 6858000"/>
              <a:gd name="connsiteX644" fmla="*/ 323180 w 7467600"/>
              <a:gd name="connsiteY644" fmla="*/ 1435283 h 6858000"/>
              <a:gd name="connsiteX645" fmla="*/ 349381 w 7467600"/>
              <a:gd name="connsiteY645" fmla="*/ 1875041 h 6858000"/>
              <a:gd name="connsiteX646" fmla="*/ 374363 w 7467600"/>
              <a:gd name="connsiteY646" fmla="*/ 1506494 h 6858000"/>
              <a:gd name="connsiteX647" fmla="*/ 302168 w 7467600"/>
              <a:gd name="connsiteY647" fmla="*/ 1274495 h 6858000"/>
              <a:gd name="connsiteX648" fmla="*/ 291466 w 7467600"/>
              <a:gd name="connsiteY648" fmla="*/ 1250369 h 6858000"/>
              <a:gd name="connsiteX649" fmla="*/ 678222 w 7467600"/>
              <a:gd name="connsiteY649" fmla="*/ 1248670 h 6858000"/>
              <a:gd name="connsiteX650" fmla="*/ 775536 w 7467600"/>
              <a:gd name="connsiteY650" fmla="*/ 1388015 h 6858000"/>
              <a:gd name="connsiteX651" fmla="*/ 894529 w 7467600"/>
              <a:gd name="connsiteY651" fmla="*/ 1567739 h 6858000"/>
              <a:gd name="connsiteX652" fmla="*/ 948000 w 7467600"/>
              <a:gd name="connsiteY652" fmla="*/ 1663088 h 6858000"/>
              <a:gd name="connsiteX653" fmla="*/ 1006812 w 7467600"/>
              <a:gd name="connsiteY653" fmla="*/ 1767683 h 6858000"/>
              <a:gd name="connsiteX654" fmla="*/ 1149133 w 7467600"/>
              <a:gd name="connsiteY654" fmla="*/ 1971513 h 6858000"/>
              <a:gd name="connsiteX655" fmla="*/ 1333952 w 7467600"/>
              <a:gd name="connsiteY655" fmla="*/ 2251620 h 6858000"/>
              <a:gd name="connsiteX656" fmla="*/ 1337329 w 7467600"/>
              <a:gd name="connsiteY656" fmla="*/ 2258350 h 6858000"/>
              <a:gd name="connsiteX657" fmla="*/ 1014726 w 7467600"/>
              <a:gd name="connsiteY657" fmla="*/ 1615556 h 6858000"/>
              <a:gd name="connsiteX658" fmla="*/ 678222 w 7467600"/>
              <a:gd name="connsiteY658" fmla="*/ 1248670 h 6858000"/>
              <a:gd name="connsiteX659" fmla="*/ 6691602 w 7467600"/>
              <a:gd name="connsiteY659" fmla="*/ 1140573 h 6858000"/>
              <a:gd name="connsiteX660" fmla="*/ 6571100 w 7467600"/>
              <a:gd name="connsiteY660" fmla="*/ 1183662 h 6858000"/>
              <a:gd name="connsiteX661" fmla="*/ 6241687 w 7467600"/>
              <a:gd name="connsiteY661" fmla="*/ 1257600 h 6858000"/>
              <a:gd name="connsiteX662" fmla="*/ 5693009 w 7467600"/>
              <a:gd name="connsiteY662" fmla="*/ 1478256 h 6858000"/>
              <a:gd name="connsiteX663" fmla="*/ 6548420 w 7467600"/>
              <a:gd name="connsiteY663" fmla="*/ 1214599 h 6858000"/>
              <a:gd name="connsiteX664" fmla="*/ 6605473 w 7467600"/>
              <a:gd name="connsiteY664" fmla="*/ 1184686 h 6858000"/>
              <a:gd name="connsiteX665" fmla="*/ 6691602 w 7467600"/>
              <a:gd name="connsiteY665" fmla="*/ 1140573 h 6858000"/>
              <a:gd name="connsiteX666" fmla="*/ 4002475 w 7467600"/>
              <a:gd name="connsiteY666" fmla="*/ 1037802 h 6858000"/>
              <a:gd name="connsiteX667" fmla="*/ 4000324 w 7467600"/>
              <a:gd name="connsiteY667" fmla="*/ 1039362 h 6858000"/>
              <a:gd name="connsiteX668" fmla="*/ 4002862 w 7467600"/>
              <a:gd name="connsiteY668" fmla="*/ 1042866 h 6858000"/>
              <a:gd name="connsiteX669" fmla="*/ 4002475 w 7467600"/>
              <a:gd name="connsiteY669" fmla="*/ 1037802 h 6858000"/>
              <a:gd name="connsiteX670" fmla="*/ 506322 w 7467600"/>
              <a:gd name="connsiteY670" fmla="*/ 1020997 h 6858000"/>
              <a:gd name="connsiteX671" fmla="*/ 533068 w 7467600"/>
              <a:gd name="connsiteY671" fmla="*/ 1029409 h 6858000"/>
              <a:gd name="connsiteX672" fmla="*/ 1232525 w 7467600"/>
              <a:gd name="connsiteY672" fmla="*/ 1804675 h 6858000"/>
              <a:gd name="connsiteX673" fmla="*/ 1388858 w 7467600"/>
              <a:gd name="connsiteY673" fmla="*/ 2368011 h 6858000"/>
              <a:gd name="connsiteX674" fmla="*/ 1384098 w 7467600"/>
              <a:gd name="connsiteY674" fmla="*/ 2378125 h 6858000"/>
              <a:gd name="connsiteX675" fmla="*/ 1425393 w 7467600"/>
              <a:gd name="connsiteY675" fmla="*/ 2589124 h 6858000"/>
              <a:gd name="connsiteX676" fmla="*/ 1424001 w 7467600"/>
              <a:gd name="connsiteY676" fmla="*/ 2597541 h 6858000"/>
              <a:gd name="connsiteX677" fmla="*/ 2152729 w 7467600"/>
              <a:gd name="connsiteY677" fmla="*/ 2864487 h 6858000"/>
              <a:gd name="connsiteX678" fmla="*/ 2020609 w 7467600"/>
              <a:gd name="connsiteY678" fmla="*/ 2539671 h 6858000"/>
              <a:gd name="connsiteX679" fmla="*/ 2018920 w 7467600"/>
              <a:gd name="connsiteY679" fmla="*/ 2536309 h 6858000"/>
              <a:gd name="connsiteX680" fmla="*/ 1342441 w 7467600"/>
              <a:gd name="connsiteY680" fmla="*/ 1173017 h 6858000"/>
              <a:gd name="connsiteX681" fmla="*/ 1367925 w 7467600"/>
              <a:gd name="connsiteY681" fmla="*/ 1135648 h 6858000"/>
              <a:gd name="connsiteX682" fmla="*/ 1771401 w 7467600"/>
              <a:gd name="connsiteY682" fmla="*/ 1806673 h 6858000"/>
              <a:gd name="connsiteX683" fmla="*/ 1972385 w 7467600"/>
              <a:gd name="connsiteY683" fmla="*/ 2198735 h 6858000"/>
              <a:gd name="connsiteX684" fmla="*/ 2040892 w 7467600"/>
              <a:gd name="connsiteY684" fmla="*/ 2405205 h 6858000"/>
              <a:gd name="connsiteX685" fmla="*/ 2131689 w 7467600"/>
              <a:gd name="connsiteY685" fmla="*/ 1936926 h 6858000"/>
              <a:gd name="connsiteX686" fmla="*/ 2454820 w 7467600"/>
              <a:gd name="connsiteY686" fmla="*/ 1248808 h 6858000"/>
              <a:gd name="connsiteX687" fmla="*/ 2492512 w 7467600"/>
              <a:gd name="connsiteY687" fmla="*/ 1302920 h 6858000"/>
              <a:gd name="connsiteX688" fmla="*/ 2081216 w 7467600"/>
              <a:gd name="connsiteY688" fmla="*/ 2527513 h 6858000"/>
              <a:gd name="connsiteX689" fmla="*/ 2081211 w 7467600"/>
              <a:gd name="connsiteY689" fmla="*/ 2528916 h 6858000"/>
              <a:gd name="connsiteX690" fmla="*/ 2199067 w 7467600"/>
              <a:gd name="connsiteY690" fmla="*/ 2884061 h 6858000"/>
              <a:gd name="connsiteX691" fmla="*/ 3192586 w 7467600"/>
              <a:gd name="connsiteY691" fmla="*/ 3411496 h 6858000"/>
              <a:gd name="connsiteX692" fmla="*/ 3182620 w 7467600"/>
              <a:gd name="connsiteY692" fmla="*/ 3483279 h 6858000"/>
              <a:gd name="connsiteX693" fmla="*/ 2435119 w 7467600"/>
              <a:gd name="connsiteY693" fmla="*/ 3080173 h 6858000"/>
              <a:gd name="connsiteX694" fmla="*/ 2410152 w 7467600"/>
              <a:gd name="connsiteY694" fmla="*/ 3063751 h 6858000"/>
              <a:gd name="connsiteX695" fmla="*/ 2408099 w 7467600"/>
              <a:gd name="connsiteY695" fmla="*/ 3064403 h 6858000"/>
              <a:gd name="connsiteX696" fmla="*/ 2407218 w 7467600"/>
              <a:gd name="connsiteY696" fmla="*/ 3070324 h 6858000"/>
              <a:gd name="connsiteX697" fmla="*/ 2380138 w 7467600"/>
              <a:gd name="connsiteY697" fmla="*/ 3099341 h 6858000"/>
              <a:gd name="connsiteX698" fmla="*/ 1765923 w 7467600"/>
              <a:gd name="connsiteY698" fmla="*/ 3581043 h 6858000"/>
              <a:gd name="connsiteX699" fmla="*/ 1702258 w 7467600"/>
              <a:gd name="connsiteY699" fmla="*/ 3612286 h 6858000"/>
              <a:gd name="connsiteX700" fmla="*/ 1538370 w 7467600"/>
              <a:gd name="connsiteY700" fmla="*/ 3811804 h 6858000"/>
              <a:gd name="connsiteX701" fmla="*/ 542867 w 7467600"/>
              <a:gd name="connsiteY701" fmla="*/ 4944092 h 6858000"/>
              <a:gd name="connsiteX702" fmla="*/ 515800 w 7467600"/>
              <a:gd name="connsiteY702" fmla="*/ 4862180 h 6858000"/>
              <a:gd name="connsiteX703" fmla="*/ 909145 w 7467600"/>
              <a:gd name="connsiteY703" fmla="*/ 4199225 h 6858000"/>
              <a:gd name="connsiteX704" fmla="*/ 1214067 w 7467600"/>
              <a:gd name="connsiteY704" fmla="*/ 3908561 h 6858000"/>
              <a:gd name="connsiteX705" fmla="*/ 640967 w 7467600"/>
              <a:gd name="connsiteY705" fmla="*/ 4105601 h 6858000"/>
              <a:gd name="connsiteX706" fmla="*/ 112563 w 7467600"/>
              <a:gd name="connsiteY706" fmla="*/ 4396952 h 6858000"/>
              <a:gd name="connsiteX707" fmla="*/ 0 w 7467600"/>
              <a:gd name="connsiteY707" fmla="*/ 4466006 h 6858000"/>
              <a:gd name="connsiteX708" fmla="*/ 0 w 7467600"/>
              <a:gd name="connsiteY708" fmla="*/ 4233763 h 6858000"/>
              <a:gd name="connsiteX709" fmla="*/ 36881 w 7467600"/>
              <a:gd name="connsiteY709" fmla="*/ 4200118 h 6858000"/>
              <a:gd name="connsiteX710" fmla="*/ 910534 w 7467600"/>
              <a:gd name="connsiteY710" fmla="*/ 3629753 h 6858000"/>
              <a:gd name="connsiteX711" fmla="*/ 1578717 w 7467600"/>
              <a:gd name="connsiteY711" fmla="*/ 3575982 h 6858000"/>
              <a:gd name="connsiteX712" fmla="*/ 2338780 w 7467600"/>
              <a:gd name="connsiteY712" fmla="*/ 3033725 h 6858000"/>
              <a:gd name="connsiteX713" fmla="*/ 1807991 w 7467600"/>
              <a:gd name="connsiteY713" fmla="*/ 2807184 h 6858000"/>
              <a:gd name="connsiteX714" fmla="*/ 1416358 w 7467600"/>
              <a:gd name="connsiteY714" fmla="*/ 3112571 h 6858000"/>
              <a:gd name="connsiteX715" fmla="*/ 939066 w 7467600"/>
              <a:gd name="connsiteY715" fmla="*/ 3378798 h 6858000"/>
              <a:gd name="connsiteX716" fmla="*/ 115099 w 7467600"/>
              <a:gd name="connsiteY716" fmla="*/ 3607650 h 6858000"/>
              <a:gd name="connsiteX717" fmla="*/ 97284 w 7467600"/>
              <a:gd name="connsiteY717" fmla="*/ 3520393 h 6858000"/>
              <a:gd name="connsiteX718" fmla="*/ 922050 w 7467600"/>
              <a:gd name="connsiteY718" fmla="*/ 3074867 h 6858000"/>
              <a:gd name="connsiteX719" fmla="*/ 1405265 w 7467600"/>
              <a:gd name="connsiteY719" fmla="*/ 3016319 h 6858000"/>
              <a:gd name="connsiteX720" fmla="*/ 1407512 w 7467600"/>
              <a:gd name="connsiteY720" fmla="*/ 3018001 h 6858000"/>
              <a:gd name="connsiteX721" fmla="*/ 1726266 w 7467600"/>
              <a:gd name="connsiteY721" fmla="*/ 2777274 h 6858000"/>
              <a:gd name="connsiteX722" fmla="*/ 625390 w 7467600"/>
              <a:gd name="connsiteY722" fmla="*/ 2514541 h 6858000"/>
              <a:gd name="connsiteX723" fmla="*/ 619799 w 7467600"/>
              <a:gd name="connsiteY723" fmla="*/ 2527180 h 6858000"/>
              <a:gd name="connsiteX724" fmla="*/ 310030 w 7467600"/>
              <a:gd name="connsiteY724" fmla="*/ 2771818 h 6858000"/>
              <a:gd name="connsiteX725" fmla="*/ 173877 w 7467600"/>
              <a:gd name="connsiteY725" fmla="*/ 2937056 h 6858000"/>
              <a:gd name="connsiteX726" fmla="*/ 77889 w 7467600"/>
              <a:gd name="connsiteY726" fmla="*/ 3138440 h 6858000"/>
              <a:gd name="connsiteX727" fmla="*/ 0 w 7467600"/>
              <a:gd name="connsiteY727" fmla="*/ 3271395 h 6858000"/>
              <a:gd name="connsiteX728" fmla="*/ 0 w 7467600"/>
              <a:gd name="connsiteY728" fmla="*/ 3153002 h 6858000"/>
              <a:gd name="connsiteX729" fmla="*/ 2386 w 7467600"/>
              <a:gd name="connsiteY729" fmla="*/ 3149203 h 6858000"/>
              <a:gd name="connsiteX730" fmla="*/ 89753 w 7467600"/>
              <a:gd name="connsiteY730" fmla="*/ 2987702 h 6858000"/>
              <a:gd name="connsiteX731" fmla="*/ 76869 w 7467600"/>
              <a:gd name="connsiteY731" fmla="*/ 3005404 h 6858000"/>
              <a:gd name="connsiteX732" fmla="*/ 32049 w 7467600"/>
              <a:gd name="connsiteY732" fmla="*/ 3065814 h 6858000"/>
              <a:gd name="connsiteX733" fmla="*/ 0 w 7467600"/>
              <a:gd name="connsiteY733" fmla="*/ 3108744 h 6858000"/>
              <a:gd name="connsiteX734" fmla="*/ 0 w 7467600"/>
              <a:gd name="connsiteY734" fmla="*/ 3058059 h 6858000"/>
              <a:gd name="connsiteX735" fmla="*/ 7610 w 7467600"/>
              <a:gd name="connsiteY735" fmla="*/ 3047889 h 6858000"/>
              <a:gd name="connsiteX736" fmla="*/ 52419 w 7467600"/>
              <a:gd name="connsiteY736" fmla="*/ 2987479 h 6858000"/>
              <a:gd name="connsiteX737" fmla="*/ 59142 w 7467600"/>
              <a:gd name="connsiteY737" fmla="*/ 2978488 h 6858000"/>
              <a:gd name="connsiteX738" fmla="*/ 0 w 7467600"/>
              <a:gd name="connsiteY738" fmla="*/ 3015334 h 6858000"/>
              <a:gd name="connsiteX739" fmla="*/ 0 w 7467600"/>
              <a:gd name="connsiteY739" fmla="*/ 2914286 h 6858000"/>
              <a:gd name="connsiteX740" fmla="*/ 36383 w 7467600"/>
              <a:gd name="connsiteY740" fmla="*/ 2901128 h 6858000"/>
              <a:gd name="connsiteX741" fmla="*/ 156329 w 7467600"/>
              <a:gd name="connsiteY741" fmla="*/ 2840533 h 6858000"/>
              <a:gd name="connsiteX742" fmla="*/ 358355 w 7467600"/>
              <a:gd name="connsiteY742" fmla="*/ 2620471 h 6858000"/>
              <a:gd name="connsiteX743" fmla="*/ 510577 w 7467600"/>
              <a:gd name="connsiteY743" fmla="*/ 2501244 h 6858000"/>
              <a:gd name="connsiteX744" fmla="*/ 211967 w 7467600"/>
              <a:gd name="connsiteY744" fmla="*/ 2479171 h 6858000"/>
              <a:gd name="connsiteX745" fmla="*/ 0 w 7467600"/>
              <a:gd name="connsiteY745" fmla="*/ 2476398 h 6858000"/>
              <a:gd name="connsiteX746" fmla="*/ 0 w 7467600"/>
              <a:gd name="connsiteY746" fmla="*/ 2389189 h 6858000"/>
              <a:gd name="connsiteX747" fmla="*/ 103062 w 7467600"/>
              <a:gd name="connsiteY747" fmla="*/ 2389518 h 6858000"/>
              <a:gd name="connsiteX748" fmla="*/ 510734 w 7467600"/>
              <a:gd name="connsiteY748" fmla="*/ 2416201 h 6858000"/>
              <a:gd name="connsiteX749" fmla="*/ 279257 w 7467600"/>
              <a:gd name="connsiteY749" fmla="*/ 2092102 h 6858000"/>
              <a:gd name="connsiteX750" fmla="*/ 65265 w 7467600"/>
              <a:gd name="connsiteY750" fmla="*/ 2006049 h 6858000"/>
              <a:gd name="connsiteX751" fmla="*/ 0 w 7467600"/>
              <a:gd name="connsiteY751" fmla="*/ 1982532 h 6858000"/>
              <a:gd name="connsiteX752" fmla="*/ 0 w 7467600"/>
              <a:gd name="connsiteY752" fmla="*/ 1912789 h 6858000"/>
              <a:gd name="connsiteX753" fmla="*/ 97460 w 7467600"/>
              <a:gd name="connsiteY753" fmla="*/ 1953725 h 6858000"/>
              <a:gd name="connsiteX754" fmla="*/ 221272 w 7467600"/>
              <a:gd name="connsiteY754" fmla="*/ 1980766 h 6858000"/>
              <a:gd name="connsiteX755" fmla="*/ 116765 w 7467600"/>
              <a:gd name="connsiteY755" fmla="*/ 1911033 h 6858000"/>
              <a:gd name="connsiteX756" fmla="*/ 16405 w 7467600"/>
              <a:gd name="connsiteY756" fmla="*/ 1803412 h 6858000"/>
              <a:gd name="connsiteX757" fmla="*/ 0 w 7467600"/>
              <a:gd name="connsiteY757" fmla="*/ 1784777 h 6858000"/>
              <a:gd name="connsiteX758" fmla="*/ 0 w 7467600"/>
              <a:gd name="connsiteY758" fmla="*/ 1740082 h 6858000"/>
              <a:gd name="connsiteX759" fmla="*/ 39394 w 7467600"/>
              <a:gd name="connsiteY759" fmla="*/ 1784856 h 6858000"/>
              <a:gd name="connsiteX760" fmla="*/ 135813 w 7467600"/>
              <a:gd name="connsiteY760" fmla="*/ 1888838 h 6858000"/>
              <a:gd name="connsiteX761" fmla="*/ 242575 w 7467600"/>
              <a:gd name="connsiteY761" fmla="*/ 1958841 h 6858000"/>
              <a:gd name="connsiteX762" fmla="*/ 82197 w 7467600"/>
              <a:gd name="connsiteY762" fmla="*/ 1754826 h 6858000"/>
              <a:gd name="connsiteX763" fmla="*/ 0 w 7467600"/>
              <a:gd name="connsiteY763" fmla="*/ 1679650 h 6858000"/>
              <a:gd name="connsiteX764" fmla="*/ 0 w 7467600"/>
              <a:gd name="connsiteY764" fmla="*/ 1602463 h 6858000"/>
              <a:gd name="connsiteX765" fmla="*/ 84689 w 7467600"/>
              <a:gd name="connsiteY765" fmla="*/ 1677442 h 6858000"/>
              <a:gd name="connsiteX766" fmla="*/ 298437 w 7467600"/>
              <a:gd name="connsiteY766" fmla="*/ 1968019 h 6858000"/>
              <a:gd name="connsiteX767" fmla="*/ 227269 w 7467600"/>
              <a:gd name="connsiteY767" fmla="*/ 1114064 h 6858000"/>
              <a:gd name="connsiteX768" fmla="*/ 248003 w 7467600"/>
              <a:gd name="connsiteY768" fmla="*/ 1089613 h 6858000"/>
              <a:gd name="connsiteX769" fmla="*/ 427020 w 7467600"/>
              <a:gd name="connsiteY769" fmla="*/ 1619803 h 6858000"/>
              <a:gd name="connsiteX770" fmla="*/ 340345 w 7467600"/>
              <a:gd name="connsiteY770" fmla="*/ 2027739 h 6858000"/>
              <a:gd name="connsiteX771" fmla="*/ 360865 w 7467600"/>
              <a:gd name="connsiteY771" fmla="*/ 2044827 h 6858000"/>
              <a:gd name="connsiteX772" fmla="*/ 560414 w 7467600"/>
              <a:gd name="connsiteY772" fmla="*/ 2421457 h 6858000"/>
              <a:gd name="connsiteX773" fmla="*/ 1359703 w 7467600"/>
              <a:gd name="connsiteY773" fmla="*/ 2578554 h 6858000"/>
              <a:gd name="connsiteX774" fmla="*/ 1359422 w 7467600"/>
              <a:gd name="connsiteY774" fmla="*/ 2577994 h 6858000"/>
              <a:gd name="connsiteX775" fmla="*/ 828701 w 7467600"/>
              <a:gd name="connsiteY775" fmla="*/ 1839520 h 6858000"/>
              <a:gd name="connsiteX776" fmla="*/ 494427 w 7467600"/>
              <a:gd name="connsiteY776" fmla="*/ 1092333 h 6858000"/>
              <a:gd name="connsiteX777" fmla="*/ 506322 w 7467600"/>
              <a:gd name="connsiteY777" fmla="*/ 1020997 h 6858000"/>
              <a:gd name="connsiteX778" fmla="*/ 4570198 w 7467600"/>
              <a:gd name="connsiteY778" fmla="*/ 978081 h 6858000"/>
              <a:gd name="connsiteX779" fmla="*/ 4523691 w 7467600"/>
              <a:gd name="connsiteY779" fmla="*/ 1127776 h 6858000"/>
              <a:gd name="connsiteX780" fmla="*/ 4509875 w 7467600"/>
              <a:gd name="connsiteY780" fmla="*/ 1167552 h 6858000"/>
              <a:gd name="connsiteX781" fmla="*/ 4478168 w 7467600"/>
              <a:gd name="connsiteY781" fmla="*/ 1260735 h 6858000"/>
              <a:gd name="connsiteX782" fmla="*/ 4409309 w 7467600"/>
              <a:gd name="connsiteY782" fmla="*/ 1666996 h 6858000"/>
              <a:gd name="connsiteX783" fmla="*/ 4370031 w 7467600"/>
              <a:gd name="connsiteY783" fmla="*/ 1955666 h 6858000"/>
              <a:gd name="connsiteX784" fmla="*/ 4570198 w 7467600"/>
              <a:gd name="connsiteY784" fmla="*/ 978081 h 6858000"/>
              <a:gd name="connsiteX785" fmla="*/ 4557898 w 7467600"/>
              <a:gd name="connsiteY785" fmla="*/ 900011 h 6858000"/>
              <a:gd name="connsiteX786" fmla="*/ 4344840 w 7467600"/>
              <a:gd name="connsiteY786" fmla="*/ 1922038 h 6858000"/>
              <a:gd name="connsiteX787" fmla="*/ 4378710 w 7467600"/>
              <a:gd name="connsiteY787" fmla="*/ 1665516 h 6858000"/>
              <a:gd name="connsiteX788" fmla="*/ 4448798 w 7467600"/>
              <a:gd name="connsiteY788" fmla="*/ 1253024 h 6858000"/>
              <a:gd name="connsiteX789" fmla="*/ 4480315 w 7467600"/>
              <a:gd name="connsiteY789" fmla="*/ 1158454 h 6858000"/>
              <a:gd name="connsiteX790" fmla="*/ 4494133 w 7467600"/>
              <a:gd name="connsiteY790" fmla="*/ 1118676 h 6858000"/>
              <a:gd name="connsiteX791" fmla="*/ 4557898 w 7467600"/>
              <a:gd name="connsiteY791" fmla="*/ 900011 h 6858000"/>
              <a:gd name="connsiteX792" fmla="*/ 5870151 w 7467600"/>
              <a:gd name="connsiteY792" fmla="*/ 898890 h 6858000"/>
              <a:gd name="connsiteX793" fmla="*/ 5861335 w 7467600"/>
              <a:gd name="connsiteY793" fmla="*/ 899177 h 6858000"/>
              <a:gd name="connsiteX794" fmla="*/ 5843702 w 7467600"/>
              <a:gd name="connsiteY794" fmla="*/ 899748 h 6858000"/>
              <a:gd name="connsiteX795" fmla="*/ 5651107 w 7467600"/>
              <a:gd name="connsiteY795" fmla="*/ 920306 h 6858000"/>
              <a:gd name="connsiteX796" fmla="*/ 5459407 w 7467600"/>
              <a:gd name="connsiteY796" fmla="*/ 940975 h 6858000"/>
              <a:gd name="connsiteX797" fmla="*/ 5374846 w 7467600"/>
              <a:gd name="connsiteY797" fmla="*/ 941988 h 6858000"/>
              <a:gd name="connsiteX798" fmla="*/ 5256105 w 7467600"/>
              <a:gd name="connsiteY798" fmla="*/ 945632 h 6858000"/>
              <a:gd name="connsiteX799" fmla="*/ 5107071 w 7467600"/>
              <a:gd name="connsiteY799" fmla="*/ 969720 h 6858000"/>
              <a:gd name="connsiteX800" fmla="*/ 4998681 w 7467600"/>
              <a:gd name="connsiteY800" fmla="*/ 988771 h 6858000"/>
              <a:gd name="connsiteX801" fmla="*/ 5870151 w 7467600"/>
              <a:gd name="connsiteY801" fmla="*/ 898890 h 6858000"/>
              <a:gd name="connsiteX802" fmla="*/ 5504425 w 7467600"/>
              <a:gd name="connsiteY802" fmla="*/ 848067 h 6858000"/>
              <a:gd name="connsiteX803" fmla="*/ 4968849 w 7467600"/>
              <a:gd name="connsiteY803" fmla="*/ 962318 h 6858000"/>
              <a:gd name="connsiteX804" fmla="*/ 5104039 w 7467600"/>
              <a:gd name="connsiteY804" fmla="*/ 940634 h 6858000"/>
              <a:gd name="connsiteX805" fmla="*/ 5256311 w 7467600"/>
              <a:gd name="connsiteY805" fmla="*/ 916490 h 6858000"/>
              <a:gd name="connsiteX806" fmla="*/ 5377381 w 7467600"/>
              <a:gd name="connsiteY806" fmla="*/ 912671 h 6858000"/>
              <a:gd name="connsiteX807" fmla="*/ 5460148 w 7467600"/>
              <a:gd name="connsiteY807" fmla="*/ 911442 h 6858000"/>
              <a:gd name="connsiteX808" fmla="*/ 5648971 w 7467600"/>
              <a:gd name="connsiteY808" fmla="*/ 891331 h 6858000"/>
              <a:gd name="connsiteX809" fmla="*/ 5844807 w 7467600"/>
              <a:gd name="connsiteY809" fmla="*/ 870718 h 6858000"/>
              <a:gd name="connsiteX810" fmla="*/ 5862975 w 7467600"/>
              <a:gd name="connsiteY810" fmla="*/ 869756 h 6858000"/>
              <a:gd name="connsiteX811" fmla="*/ 5920887 w 7467600"/>
              <a:gd name="connsiteY811" fmla="*/ 865929 h 6858000"/>
              <a:gd name="connsiteX812" fmla="*/ 5504425 w 7467600"/>
              <a:gd name="connsiteY812" fmla="*/ 848067 h 6858000"/>
              <a:gd name="connsiteX813" fmla="*/ 3607114 w 7467600"/>
              <a:gd name="connsiteY813" fmla="*/ 467441 h 6858000"/>
              <a:gd name="connsiteX814" fmla="*/ 3296242 w 7467600"/>
              <a:gd name="connsiteY814" fmla="*/ 807991 h 6858000"/>
              <a:gd name="connsiteX815" fmla="*/ 3174674 w 7467600"/>
              <a:gd name="connsiteY815" fmla="*/ 919759 h 6858000"/>
              <a:gd name="connsiteX816" fmla="*/ 3042978 w 7467600"/>
              <a:gd name="connsiteY816" fmla="*/ 1054894 h 6858000"/>
              <a:gd name="connsiteX817" fmla="*/ 2968914 w 7467600"/>
              <a:gd name="connsiteY817" fmla="*/ 1133756 h 6858000"/>
              <a:gd name="connsiteX818" fmla="*/ 3103823 w 7467600"/>
              <a:gd name="connsiteY818" fmla="*/ 1026814 h 6858000"/>
              <a:gd name="connsiteX819" fmla="*/ 3607114 w 7467600"/>
              <a:gd name="connsiteY819" fmla="*/ 467441 h 6858000"/>
              <a:gd name="connsiteX820" fmla="*/ 3744487 w 7467600"/>
              <a:gd name="connsiteY820" fmla="*/ 383136 h 6858000"/>
              <a:gd name="connsiteX821" fmla="*/ 3970213 w 7467600"/>
              <a:gd name="connsiteY821" fmla="*/ 995559 h 6858000"/>
              <a:gd name="connsiteX822" fmla="*/ 3744487 w 7467600"/>
              <a:gd name="connsiteY822" fmla="*/ 383136 h 6858000"/>
              <a:gd name="connsiteX823" fmla="*/ 3624562 w 7467600"/>
              <a:gd name="connsiteY823" fmla="*/ 367041 h 6858000"/>
              <a:gd name="connsiteX824" fmla="*/ 3489712 w 7467600"/>
              <a:gd name="connsiteY824" fmla="*/ 485386 h 6858000"/>
              <a:gd name="connsiteX825" fmla="*/ 3182994 w 7467600"/>
              <a:gd name="connsiteY825" fmla="*/ 828265 h 6858000"/>
              <a:gd name="connsiteX826" fmla="*/ 2892114 w 7467600"/>
              <a:gd name="connsiteY826" fmla="*/ 1172635 h 6858000"/>
              <a:gd name="connsiteX827" fmla="*/ 3021459 w 7467600"/>
              <a:gd name="connsiteY827" fmla="*/ 1035385 h 6858000"/>
              <a:gd name="connsiteX828" fmla="*/ 3153873 w 7467600"/>
              <a:gd name="connsiteY828" fmla="*/ 898971 h 6858000"/>
              <a:gd name="connsiteX829" fmla="*/ 3276511 w 7467600"/>
              <a:gd name="connsiteY829" fmla="*/ 786423 h 6858000"/>
              <a:gd name="connsiteX830" fmla="*/ 3584154 w 7467600"/>
              <a:gd name="connsiteY830" fmla="*/ 448218 h 6858000"/>
              <a:gd name="connsiteX831" fmla="*/ 3624562 w 7467600"/>
              <a:gd name="connsiteY831" fmla="*/ 367041 h 6858000"/>
              <a:gd name="connsiteX832" fmla="*/ 3766672 w 7467600"/>
              <a:gd name="connsiteY832" fmla="*/ 359429 h 6858000"/>
              <a:gd name="connsiteX833" fmla="*/ 3996338 w 7467600"/>
              <a:gd name="connsiteY833" fmla="*/ 968237 h 6858000"/>
              <a:gd name="connsiteX834" fmla="*/ 3766672 w 7467600"/>
              <a:gd name="connsiteY834" fmla="*/ 359429 h 6858000"/>
              <a:gd name="connsiteX835" fmla="*/ 5805386 w 7467600"/>
              <a:gd name="connsiteY835" fmla="*/ 239240 h 6858000"/>
              <a:gd name="connsiteX836" fmla="*/ 5736947 w 7467600"/>
              <a:gd name="connsiteY836" fmla="*/ 261367 h 6858000"/>
              <a:gd name="connsiteX837" fmla="*/ 5427012 w 7467600"/>
              <a:gd name="connsiteY837" fmla="*/ 311272 h 6858000"/>
              <a:gd name="connsiteX838" fmla="*/ 5147818 w 7467600"/>
              <a:gd name="connsiteY838" fmla="*/ 322112 h 6858000"/>
              <a:gd name="connsiteX839" fmla="*/ 5060854 w 7467600"/>
              <a:gd name="connsiteY839" fmla="*/ 311882 h 6858000"/>
              <a:gd name="connsiteX840" fmla="*/ 4945989 w 7467600"/>
              <a:gd name="connsiteY840" fmla="*/ 300516 h 6858000"/>
              <a:gd name="connsiteX841" fmla="*/ 5410479 w 7467600"/>
              <a:gd name="connsiteY841" fmla="*/ 348434 h 6858000"/>
              <a:gd name="connsiteX842" fmla="*/ 5805386 w 7467600"/>
              <a:gd name="connsiteY842" fmla="*/ 239240 h 6858000"/>
              <a:gd name="connsiteX843" fmla="*/ 5905192 w 7467600"/>
              <a:gd name="connsiteY843" fmla="*/ 163079 h 6858000"/>
              <a:gd name="connsiteX844" fmla="*/ 5865655 w 7467600"/>
              <a:gd name="connsiteY844" fmla="*/ 171901 h 6858000"/>
              <a:gd name="connsiteX845" fmla="*/ 5259740 w 7467600"/>
              <a:gd name="connsiteY845" fmla="*/ 257013 h 6858000"/>
              <a:gd name="connsiteX846" fmla="*/ 5208466 w 7467600"/>
              <a:gd name="connsiteY846" fmla="*/ 257550 h 6858000"/>
              <a:gd name="connsiteX847" fmla="*/ 4980204 w 7467600"/>
              <a:gd name="connsiteY847" fmla="*/ 271903 h 6858000"/>
              <a:gd name="connsiteX848" fmla="*/ 5068068 w 7467600"/>
              <a:gd name="connsiteY848" fmla="*/ 282244 h 6858000"/>
              <a:gd name="connsiteX849" fmla="*/ 5153231 w 7467600"/>
              <a:gd name="connsiteY849" fmla="*/ 292240 h 6858000"/>
              <a:gd name="connsiteX850" fmla="*/ 5426491 w 7467600"/>
              <a:gd name="connsiteY850" fmla="*/ 281128 h 6858000"/>
              <a:gd name="connsiteX851" fmla="*/ 5731212 w 7467600"/>
              <a:gd name="connsiteY851" fmla="*/ 231951 h 6858000"/>
              <a:gd name="connsiteX852" fmla="*/ 5905192 w 7467600"/>
              <a:gd name="connsiteY852" fmla="*/ 163079 h 6858000"/>
              <a:gd name="connsiteX853" fmla="*/ 5944437 w 7467600"/>
              <a:gd name="connsiteY853" fmla="*/ 113829 h 6858000"/>
              <a:gd name="connsiteX854" fmla="*/ 5825032 w 7467600"/>
              <a:gd name="connsiteY854" fmla="*/ 146405 h 6858000"/>
              <a:gd name="connsiteX855" fmla="*/ 4955599 w 7467600"/>
              <a:gd name="connsiteY855" fmla="*/ 247008 h 6858000"/>
              <a:gd name="connsiteX856" fmla="*/ 5210104 w 7467600"/>
              <a:gd name="connsiteY856" fmla="*/ 228123 h 6858000"/>
              <a:gd name="connsiteX857" fmla="*/ 5261015 w 7467600"/>
              <a:gd name="connsiteY857" fmla="*/ 227087 h 6858000"/>
              <a:gd name="connsiteX858" fmla="*/ 5861181 w 7467600"/>
              <a:gd name="connsiteY858" fmla="*/ 143093 h 6858000"/>
              <a:gd name="connsiteX859" fmla="*/ 5961252 w 7467600"/>
              <a:gd name="connsiteY859" fmla="*/ 114820 h 6858000"/>
              <a:gd name="connsiteX860" fmla="*/ 5944437 w 7467600"/>
              <a:gd name="connsiteY860" fmla="*/ 113829 h 6858000"/>
              <a:gd name="connsiteX861" fmla="*/ 3882765 w 7467600"/>
              <a:gd name="connsiteY861" fmla="*/ 0 h 6858000"/>
              <a:gd name="connsiteX862" fmla="*/ 3995099 w 7467600"/>
              <a:gd name="connsiteY862" fmla="*/ 0 h 6858000"/>
              <a:gd name="connsiteX863" fmla="*/ 4163818 w 7467600"/>
              <a:gd name="connsiteY863" fmla="*/ 234104 h 6858000"/>
              <a:gd name="connsiteX864" fmla="*/ 4172099 w 7467600"/>
              <a:gd name="connsiteY864" fmla="*/ 234207 h 6858000"/>
              <a:gd name="connsiteX865" fmla="*/ 4784282 w 7467600"/>
              <a:gd name="connsiteY865" fmla="*/ 276561 h 6858000"/>
              <a:gd name="connsiteX866" fmla="*/ 4801687 w 7467600"/>
              <a:gd name="connsiteY866" fmla="*/ 267764 h 6858000"/>
              <a:gd name="connsiteX867" fmla="*/ 6082788 w 7467600"/>
              <a:gd name="connsiteY867" fmla="*/ 64119 h 6858000"/>
              <a:gd name="connsiteX868" fmla="*/ 6099442 w 7467600"/>
              <a:gd name="connsiteY868" fmla="*/ 82568 h 6858000"/>
              <a:gd name="connsiteX869" fmla="*/ 4804137 w 7467600"/>
              <a:gd name="connsiteY869" fmla="*/ 320931 h 6858000"/>
              <a:gd name="connsiteX870" fmla="*/ 4227047 w 7467600"/>
              <a:gd name="connsiteY870" fmla="*/ 313415 h 6858000"/>
              <a:gd name="connsiteX871" fmla="*/ 4346041 w 7467600"/>
              <a:gd name="connsiteY871" fmla="*/ 456086 h 6858000"/>
              <a:gd name="connsiteX872" fmla="*/ 4870967 w 7467600"/>
              <a:gd name="connsiteY872" fmla="*/ 963061 h 6858000"/>
              <a:gd name="connsiteX873" fmla="*/ 4889647 w 7467600"/>
              <a:gd name="connsiteY873" fmla="*/ 957147 h 6858000"/>
              <a:gd name="connsiteX874" fmla="*/ 5422504 w 7467600"/>
              <a:gd name="connsiteY874" fmla="*/ 805191 h 6858000"/>
              <a:gd name="connsiteX875" fmla="*/ 6087656 w 7467600"/>
              <a:gd name="connsiteY875" fmla="*/ 826703 h 6858000"/>
              <a:gd name="connsiteX876" fmla="*/ 6058717 w 7467600"/>
              <a:gd name="connsiteY876" fmla="*/ 865992 h 6858000"/>
              <a:gd name="connsiteX877" fmla="*/ 4974153 w 7467600"/>
              <a:gd name="connsiteY877" fmla="*/ 1045456 h 6858000"/>
              <a:gd name="connsiteX878" fmla="*/ 5627835 w 7467600"/>
              <a:gd name="connsiteY878" fmla="*/ 1472077 h 6858000"/>
              <a:gd name="connsiteX879" fmla="*/ 5629817 w 7467600"/>
              <a:gd name="connsiteY879" fmla="*/ 1471412 h 6858000"/>
              <a:gd name="connsiteX880" fmla="*/ 5634124 w 7467600"/>
              <a:gd name="connsiteY880" fmla="*/ 1470572 h 6858000"/>
              <a:gd name="connsiteX881" fmla="*/ 5755832 w 7467600"/>
              <a:gd name="connsiteY881" fmla="*/ 1383886 h 6858000"/>
              <a:gd name="connsiteX882" fmla="*/ 6014186 w 7467600"/>
              <a:gd name="connsiteY882" fmla="*/ 1279799 h 6858000"/>
              <a:gd name="connsiteX883" fmla="*/ 6901619 w 7467600"/>
              <a:gd name="connsiteY883" fmla="*/ 1047874 h 6858000"/>
              <a:gd name="connsiteX884" fmla="*/ 6931566 w 7467600"/>
              <a:gd name="connsiteY884" fmla="*/ 1062034 h 6858000"/>
              <a:gd name="connsiteX885" fmla="*/ 5790982 w 7467600"/>
              <a:gd name="connsiteY885" fmla="*/ 1561380 h 6858000"/>
              <a:gd name="connsiteX886" fmla="*/ 6188971 w 7467600"/>
              <a:gd name="connsiteY886" fmla="*/ 1755168 h 6858000"/>
              <a:gd name="connsiteX887" fmla="*/ 6202446 w 7467600"/>
              <a:gd name="connsiteY887" fmla="*/ 1752268 h 6858000"/>
              <a:gd name="connsiteX888" fmla="*/ 7179560 w 7467600"/>
              <a:gd name="connsiteY888" fmla="*/ 1467551 h 6858000"/>
              <a:gd name="connsiteX889" fmla="*/ 7158730 w 7467600"/>
              <a:gd name="connsiteY889" fmla="*/ 1507835 h 6858000"/>
              <a:gd name="connsiteX890" fmla="*/ 6326959 w 7467600"/>
              <a:gd name="connsiteY890" fmla="*/ 1817686 h 6858000"/>
              <a:gd name="connsiteX891" fmla="*/ 6537433 w 7467600"/>
              <a:gd name="connsiteY891" fmla="*/ 1907790 h 6858000"/>
              <a:gd name="connsiteX892" fmla="*/ 6550221 w 7467600"/>
              <a:gd name="connsiteY892" fmla="*/ 1910729 h 6858000"/>
              <a:gd name="connsiteX893" fmla="*/ 6964438 w 7467600"/>
              <a:gd name="connsiteY893" fmla="*/ 2209505 h 6858000"/>
              <a:gd name="connsiteX894" fmla="*/ 7367862 w 7467600"/>
              <a:gd name="connsiteY894" fmla="*/ 2806833 h 6858000"/>
              <a:gd name="connsiteX895" fmla="*/ 7364329 w 7467600"/>
              <a:gd name="connsiteY895" fmla="*/ 2826907 h 6858000"/>
              <a:gd name="connsiteX896" fmla="*/ 7290545 w 7467600"/>
              <a:gd name="connsiteY896" fmla="*/ 2850663 h 6858000"/>
              <a:gd name="connsiteX897" fmla="*/ 6472036 w 7467600"/>
              <a:gd name="connsiteY897" fmla="*/ 1959003 h 6858000"/>
              <a:gd name="connsiteX898" fmla="*/ 5792897 w 7467600"/>
              <a:gd name="connsiteY898" fmla="*/ 1647747 h 6858000"/>
              <a:gd name="connsiteX899" fmla="*/ 5842751 w 7467600"/>
              <a:gd name="connsiteY899" fmla="*/ 1816112 h 6858000"/>
              <a:gd name="connsiteX900" fmla="*/ 5847424 w 7467600"/>
              <a:gd name="connsiteY900" fmla="*/ 1815776 h 6858000"/>
              <a:gd name="connsiteX901" fmla="*/ 6399821 w 7467600"/>
              <a:gd name="connsiteY901" fmla="*/ 2344799 h 6858000"/>
              <a:gd name="connsiteX902" fmla="*/ 6323232 w 7467600"/>
              <a:gd name="connsiteY902" fmla="*/ 2389634 h 6858000"/>
              <a:gd name="connsiteX903" fmla="*/ 5942958 w 7467600"/>
              <a:gd name="connsiteY903" fmla="*/ 2077708 h 6858000"/>
              <a:gd name="connsiteX904" fmla="*/ 5921559 w 7467600"/>
              <a:gd name="connsiteY904" fmla="*/ 2378596 h 6858000"/>
              <a:gd name="connsiteX905" fmla="*/ 5817651 w 7467600"/>
              <a:gd name="connsiteY905" fmla="*/ 3023919 h 6858000"/>
              <a:gd name="connsiteX906" fmla="*/ 5729634 w 7467600"/>
              <a:gd name="connsiteY906" fmla="*/ 3051849 h 6858000"/>
              <a:gd name="connsiteX907" fmla="*/ 5611018 w 7467600"/>
              <a:gd name="connsiteY907" fmla="*/ 2316769 h 6858000"/>
              <a:gd name="connsiteX908" fmla="*/ 5687608 w 7467600"/>
              <a:gd name="connsiteY908" fmla="*/ 2039972 h 6858000"/>
              <a:gd name="connsiteX909" fmla="*/ 5657554 w 7467600"/>
              <a:gd name="connsiteY909" fmla="*/ 1576445 h 6858000"/>
              <a:gd name="connsiteX910" fmla="*/ 5150475 w 7467600"/>
              <a:gd name="connsiteY910" fmla="*/ 1274012 h 6858000"/>
              <a:gd name="connsiteX911" fmla="*/ 5349142 w 7467600"/>
              <a:gd name="connsiteY911" fmla="*/ 2204405 h 6858000"/>
              <a:gd name="connsiteX912" fmla="*/ 5262214 w 7467600"/>
              <a:gd name="connsiteY912" fmla="*/ 2233836 h 6858000"/>
              <a:gd name="connsiteX913" fmla="*/ 4981539 w 7467600"/>
              <a:gd name="connsiteY913" fmla="*/ 1542201 h 6858000"/>
              <a:gd name="connsiteX914" fmla="*/ 4958461 w 7467600"/>
              <a:gd name="connsiteY914" fmla="*/ 1136957 h 6858000"/>
              <a:gd name="connsiteX915" fmla="*/ 4655015 w 7467600"/>
              <a:gd name="connsiteY915" fmla="*/ 891426 h 6858000"/>
              <a:gd name="connsiteX916" fmla="*/ 4348002 w 7467600"/>
              <a:gd name="connsiteY916" fmla="*/ 2205895 h 6858000"/>
              <a:gd name="connsiteX917" fmla="*/ 4262250 w 7467600"/>
              <a:gd name="connsiteY917" fmla="*/ 2219972 h 6858000"/>
              <a:gd name="connsiteX918" fmla="*/ 4550611 w 7467600"/>
              <a:gd name="connsiteY918" fmla="*/ 817540 h 6858000"/>
              <a:gd name="connsiteX919" fmla="*/ 4564418 w 7467600"/>
              <a:gd name="connsiteY919" fmla="*/ 808293 h 6858000"/>
              <a:gd name="connsiteX920" fmla="*/ 4266388 w 7467600"/>
              <a:gd name="connsiteY920" fmla="*/ 500083 h 6858000"/>
              <a:gd name="connsiteX921" fmla="*/ 4032842 w 7467600"/>
              <a:gd name="connsiteY921" fmla="*/ 211809 h 6858000"/>
              <a:gd name="connsiteX922" fmla="*/ 3882765 w 7467600"/>
              <a:gd name="connsiteY922" fmla="*/ 0 h 6858000"/>
              <a:gd name="connsiteX923" fmla="*/ 3721337 w 7467600"/>
              <a:gd name="connsiteY923" fmla="*/ 0 h 6858000"/>
              <a:gd name="connsiteX924" fmla="*/ 3797544 w 7467600"/>
              <a:gd name="connsiteY924" fmla="*/ 0 h 6858000"/>
              <a:gd name="connsiteX925" fmla="*/ 3775734 w 7467600"/>
              <a:gd name="connsiteY925" fmla="*/ 95131 h 6858000"/>
              <a:gd name="connsiteX926" fmla="*/ 3724807 w 7467600"/>
              <a:gd name="connsiteY926" fmla="*/ 272257 h 6858000"/>
              <a:gd name="connsiteX927" fmla="*/ 3726844 w 7467600"/>
              <a:gd name="connsiteY927" fmla="*/ 282988 h 6858000"/>
              <a:gd name="connsiteX928" fmla="*/ 3742664 w 7467600"/>
              <a:gd name="connsiteY928" fmla="*/ 279918 h 6858000"/>
              <a:gd name="connsiteX929" fmla="*/ 4103910 w 7467600"/>
              <a:gd name="connsiteY929" fmla="*/ 1161917 h 6858000"/>
              <a:gd name="connsiteX930" fmla="*/ 4020269 w 7467600"/>
              <a:gd name="connsiteY930" fmla="*/ 1200406 h 6858000"/>
              <a:gd name="connsiteX931" fmla="*/ 3674882 w 7467600"/>
              <a:gd name="connsiteY931" fmla="*/ 488524 h 6858000"/>
              <a:gd name="connsiteX932" fmla="*/ 3132682 w 7467600"/>
              <a:gd name="connsiteY932" fmla="*/ 1072284 h 6858000"/>
              <a:gd name="connsiteX933" fmla="*/ 2716346 w 7467600"/>
              <a:gd name="connsiteY933" fmla="*/ 1276376 h 6858000"/>
              <a:gd name="connsiteX934" fmla="*/ 2716772 w 7467600"/>
              <a:gd name="connsiteY934" fmla="*/ 1255462 h 6858000"/>
              <a:gd name="connsiteX935" fmla="*/ 3471096 w 7467600"/>
              <a:gd name="connsiteY935" fmla="*/ 437072 h 6858000"/>
              <a:gd name="connsiteX936" fmla="*/ 3639057 w 7467600"/>
              <a:gd name="connsiteY936" fmla="*/ 286334 h 6858000"/>
              <a:gd name="connsiteX937" fmla="*/ 3640309 w 7467600"/>
              <a:gd name="connsiteY937" fmla="*/ 284664 h 6858000"/>
              <a:gd name="connsiteX938" fmla="*/ 3646022 w 7467600"/>
              <a:gd name="connsiteY938" fmla="*/ 276711 h 6858000"/>
              <a:gd name="connsiteX939" fmla="*/ 3707943 w 7467600"/>
              <a:gd name="connsiteY939" fmla="*/ 65958 h 6858000"/>
              <a:gd name="connsiteX940" fmla="*/ 3721337 w 7467600"/>
              <a:gd name="connsiteY940" fmla="*/ 0 h 6858000"/>
              <a:gd name="connsiteX941" fmla="*/ 2867960 w 7467600"/>
              <a:gd name="connsiteY941" fmla="*/ 0 h 6858000"/>
              <a:gd name="connsiteX942" fmla="*/ 2926351 w 7467600"/>
              <a:gd name="connsiteY942" fmla="*/ 0 h 6858000"/>
              <a:gd name="connsiteX943" fmla="*/ 2902823 w 7467600"/>
              <a:gd name="connsiteY943" fmla="*/ 262929 h 6858000"/>
              <a:gd name="connsiteX944" fmla="*/ 2940663 w 7467600"/>
              <a:gd name="connsiteY944" fmla="*/ 140884 h 6858000"/>
              <a:gd name="connsiteX945" fmla="*/ 2947039 w 7467600"/>
              <a:gd name="connsiteY945" fmla="*/ 122524 h 6858000"/>
              <a:gd name="connsiteX946" fmla="*/ 2984316 w 7467600"/>
              <a:gd name="connsiteY946" fmla="*/ 0 h 6858000"/>
              <a:gd name="connsiteX947" fmla="*/ 3016114 w 7467600"/>
              <a:gd name="connsiteY947" fmla="*/ 0 h 6858000"/>
              <a:gd name="connsiteX948" fmla="*/ 2979949 w 7467600"/>
              <a:gd name="connsiteY948" fmla="*/ 119274 h 6858000"/>
              <a:gd name="connsiteX949" fmla="*/ 3023879 w 7467600"/>
              <a:gd name="connsiteY949" fmla="*/ 0 h 6858000"/>
              <a:gd name="connsiteX950" fmla="*/ 3105400 w 7467600"/>
              <a:gd name="connsiteY950" fmla="*/ 0 h 6858000"/>
              <a:gd name="connsiteX951" fmla="*/ 3094669 w 7467600"/>
              <a:gd name="connsiteY951" fmla="*/ 30308 h 6858000"/>
              <a:gd name="connsiteX952" fmla="*/ 2901945 w 7467600"/>
              <a:gd name="connsiteY952" fmla="*/ 466538 h 6858000"/>
              <a:gd name="connsiteX953" fmla="*/ 2815209 w 7467600"/>
              <a:gd name="connsiteY953" fmla="*/ 497361 h 6858000"/>
              <a:gd name="connsiteX954" fmla="*/ 2844845 w 7467600"/>
              <a:gd name="connsiteY954" fmla="*/ 127638 h 6858000"/>
              <a:gd name="connsiteX955" fmla="*/ 2867960 w 7467600"/>
              <a:gd name="connsiteY955" fmla="*/ 0 h 6858000"/>
              <a:gd name="connsiteX956" fmla="*/ 1057230 w 7467600"/>
              <a:gd name="connsiteY956" fmla="*/ 0 h 6858000"/>
              <a:gd name="connsiteX957" fmla="*/ 1111003 w 7467600"/>
              <a:gd name="connsiteY957" fmla="*/ 0 h 6858000"/>
              <a:gd name="connsiteX958" fmla="*/ 1125553 w 7467600"/>
              <a:gd name="connsiteY958" fmla="*/ 52588 h 6858000"/>
              <a:gd name="connsiteX959" fmla="*/ 1304276 w 7467600"/>
              <a:gd name="connsiteY959" fmla="*/ 476275 h 6858000"/>
              <a:gd name="connsiteX960" fmla="*/ 1492066 w 7467600"/>
              <a:gd name="connsiteY960" fmla="*/ 886333 h 6858000"/>
              <a:gd name="connsiteX961" fmla="*/ 1423698 w 7467600"/>
              <a:gd name="connsiteY961" fmla="*/ 710817 h 6858000"/>
              <a:gd name="connsiteX962" fmla="*/ 1357609 w 7467600"/>
              <a:gd name="connsiteY962" fmla="*/ 532892 h 6858000"/>
              <a:gd name="connsiteX963" fmla="*/ 1309550 w 7467600"/>
              <a:gd name="connsiteY963" fmla="*/ 374031 h 6858000"/>
              <a:gd name="connsiteX964" fmla="*/ 1193673 w 7467600"/>
              <a:gd name="connsiteY964" fmla="*/ 49533 h 6858000"/>
              <a:gd name="connsiteX965" fmla="*/ 1164391 w 7467600"/>
              <a:gd name="connsiteY965" fmla="*/ 0 h 6858000"/>
              <a:gd name="connsiteX966" fmla="*/ 1200666 w 7467600"/>
              <a:gd name="connsiteY966" fmla="*/ 0 h 6858000"/>
              <a:gd name="connsiteX967" fmla="*/ 1223408 w 7467600"/>
              <a:gd name="connsiteY967" fmla="*/ 38996 h 6858000"/>
              <a:gd name="connsiteX968" fmla="*/ 1339635 w 7467600"/>
              <a:gd name="connsiteY968" fmla="*/ 365517 h 6858000"/>
              <a:gd name="connsiteX969" fmla="*/ 1387469 w 7467600"/>
              <a:gd name="connsiteY969" fmla="*/ 523079 h 6858000"/>
              <a:gd name="connsiteX970" fmla="*/ 1452685 w 7467600"/>
              <a:gd name="connsiteY970" fmla="*/ 699806 h 6858000"/>
              <a:gd name="connsiteX971" fmla="*/ 1492092 w 7467600"/>
              <a:gd name="connsiteY971" fmla="*/ 800424 h 6858000"/>
              <a:gd name="connsiteX972" fmla="*/ 1455302 w 7467600"/>
              <a:gd name="connsiteY972" fmla="*/ 632913 h 6858000"/>
              <a:gd name="connsiteX973" fmla="*/ 1222336 w 7467600"/>
              <a:gd name="connsiteY973" fmla="*/ 9480 h 6858000"/>
              <a:gd name="connsiteX974" fmla="*/ 1214634 w 7467600"/>
              <a:gd name="connsiteY974" fmla="*/ 0 h 6858000"/>
              <a:gd name="connsiteX975" fmla="*/ 1289827 w 7467600"/>
              <a:gd name="connsiteY975" fmla="*/ 0 h 6858000"/>
              <a:gd name="connsiteX976" fmla="*/ 1321076 w 7467600"/>
              <a:gd name="connsiteY976" fmla="*/ 59722 h 6858000"/>
              <a:gd name="connsiteX977" fmla="*/ 1512579 w 7467600"/>
              <a:gd name="connsiteY977" fmla="*/ 626441 h 6858000"/>
              <a:gd name="connsiteX978" fmla="*/ 1506076 w 7467600"/>
              <a:gd name="connsiteY978" fmla="*/ 1089289 h 6858000"/>
              <a:gd name="connsiteX979" fmla="*/ 1486346 w 7467600"/>
              <a:gd name="connsiteY979" fmla="*/ 1079919 h 6858000"/>
              <a:gd name="connsiteX980" fmla="*/ 1070511 w 7467600"/>
              <a:gd name="connsiteY980" fmla="*/ 48609 h 6858000"/>
              <a:gd name="connsiteX981" fmla="*/ 1057230 w 7467600"/>
              <a:gd name="connsiteY981" fmla="*/ 0 h 6858000"/>
              <a:gd name="connsiteX982" fmla="*/ 43151 w 7467600"/>
              <a:gd name="connsiteY982" fmla="*/ 0 h 6858000"/>
              <a:gd name="connsiteX983" fmla="*/ 95283 w 7467600"/>
              <a:gd name="connsiteY983" fmla="*/ 0 h 6858000"/>
              <a:gd name="connsiteX984" fmla="*/ 300708 w 7467600"/>
              <a:gd name="connsiteY984" fmla="*/ 154571 h 6858000"/>
              <a:gd name="connsiteX985" fmla="*/ 530414 w 7467600"/>
              <a:gd name="connsiteY985" fmla="*/ 354673 h 6858000"/>
              <a:gd name="connsiteX986" fmla="*/ 333785 w 7467600"/>
              <a:gd name="connsiteY986" fmla="*/ 161564 h 6858000"/>
              <a:gd name="connsiteX987" fmla="*/ 147005 w 7467600"/>
              <a:gd name="connsiteY987" fmla="*/ 0 h 6858000"/>
              <a:gd name="connsiteX988" fmla="*/ 272509 w 7467600"/>
              <a:gd name="connsiteY988" fmla="*/ 0 h 6858000"/>
              <a:gd name="connsiteX989" fmla="*/ 326276 w 7467600"/>
              <a:gd name="connsiteY989" fmla="*/ 45847 h 6858000"/>
              <a:gd name="connsiteX990" fmla="*/ 823759 w 7467600"/>
              <a:gd name="connsiteY990" fmla="*/ 574145 h 6858000"/>
              <a:gd name="connsiteX991" fmla="*/ 811254 w 7467600"/>
              <a:gd name="connsiteY991" fmla="*/ 665546 h 6858000"/>
              <a:gd name="connsiteX992" fmla="*/ 154042 w 7467600"/>
              <a:gd name="connsiteY992" fmla="*/ 261522 h 6858000"/>
              <a:gd name="connsiteX993" fmla="*/ 13550 w 7467600"/>
              <a:gd name="connsiteY993" fmla="*/ 158423 h 6858000"/>
              <a:gd name="connsiteX994" fmla="*/ 0 w 7467600"/>
              <a:gd name="connsiteY994" fmla="*/ 146618 h 6858000"/>
              <a:gd name="connsiteX995" fmla="*/ 0 w 7467600"/>
              <a:gd name="connsiteY995" fmla="*/ 59161 h 6858000"/>
              <a:gd name="connsiteX996" fmla="*/ 45427 w 7467600"/>
              <a:gd name="connsiteY996" fmla="*/ 101078 h 6858000"/>
              <a:gd name="connsiteX997" fmla="*/ 630103 w 7467600"/>
              <a:gd name="connsiteY997" fmla="*/ 485885 h 6858000"/>
              <a:gd name="connsiteX998" fmla="*/ 532040 w 7467600"/>
              <a:gd name="connsiteY998" fmla="*/ 399359 h 6858000"/>
              <a:gd name="connsiteX999" fmla="*/ 517618 w 7467600"/>
              <a:gd name="connsiteY999" fmla="*/ 385726 h 6858000"/>
              <a:gd name="connsiteX1000" fmla="*/ 285074 w 7467600"/>
              <a:gd name="connsiteY1000" fmla="*/ 182755 h 6858000"/>
              <a:gd name="connsiteX1001" fmla="*/ 43151 w 7467600"/>
              <a:gd name="connsiteY100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68569 w 7467600"/>
              <a:gd name="connsiteY127" fmla="*/ 5270182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1903353 w 7467600"/>
              <a:gd name="connsiteY145" fmla="*/ 5044827 h 6858000"/>
              <a:gd name="connsiteX146" fmla="*/ 1936931 w 7467600"/>
              <a:gd name="connsiteY146" fmla="*/ 5093954 h 6858000"/>
              <a:gd name="connsiteX147" fmla="*/ 2195868 w 7467600"/>
              <a:gd name="connsiteY147" fmla="*/ 5396574 h 6858000"/>
              <a:gd name="connsiteX148" fmla="*/ 2088852 w 7467600"/>
              <a:gd name="connsiteY148" fmla="*/ 5166123 h 6858000"/>
              <a:gd name="connsiteX149" fmla="*/ 1958241 w 7467600"/>
              <a:gd name="connsiteY149" fmla="*/ 5067955 h 6858000"/>
              <a:gd name="connsiteX150" fmla="*/ 1903353 w 7467600"/>
              <a:gd name="connsiteY150" fmla="*/ 5044827 h 6858000"/>
              <a:gd name="connsiteX151" fmla="*/ 1979378 w 7467600"/>
              <a:gd name="connsiteY151" fmla="*/ 4769504 h 6858000"/>
              <a:gd name="connsiteX152" fmla="*/ 2882120 w 7467600"/>
              <a:gd name="connsiteY152" fmla="*/ 5064547 h 6858000"/>
              <a:gd name="connsiteX153" fmla="*/ 2793103 w 7467600"/>
              <a:gd name="connsiteY153" fmla="*/ 5039699 h 6858000"/>
              <a:gd name="connsiteX154" fmla="*/ 2770041 w 7467600"/>
              <a:gd name="connsiteY154" fmla="*/ 5033634 h 6858000"/>
              <a:gd name="connsiteX155" fmla="*/ 1979378 w 7467600"/>
              <a:gd name="connsiteY155" fmla="*/ 4769504 h 6858000"/>
              <a:gd name="connsiteX156" fmla="*/ 1927410 w 7467600"/>
              <a:gd name="connsiteY156" fmla="*/ 4716164 h 6858000"/>
              <a:gd name="connsiteX157" fmla="*/ 1959587 w 7467600"/>
              <a:gd name="connsiteY157" fmla="*/ 4728849 h 6858000"/>
              <a:gd name="connsiteX158" fmla="*/ 2777707 w 7467600"/>
              <a:gd name="connsiteY158" fmla="*/ 5003991 h 6858000"/>
              <a:gd name="connsiteX159" fmla="*/ 2800768 w 7467600"/>
              <a:gd name="connsiteY159" fmla="*/ 5010056 h 6858000"/>
              <a:gd name="connsiteX160" fmla="*/ 2879408 w 7467600"/>
              <a:gd name="connsiteY160" fmla="*/ 5031590 h 6858000"/>
              <a:gd name="connsiteX161" fmla="*/ 2862295 w 7467600"/>
              <a:gd name="connsiteY161" fmla="*/ 5022958 h 6858000"/>
              <a:gd name="connsiteX162" fmla="*/ 2813343 w 7467600"/>
              <a:gd name="connsiteY162" fmla="*/ 4998369 h 6858000"/>
              <a:gd name="connsiteX163" fmla="*/ 2646245 w 7467600"/>
              <a:gd name="connsiteY163" fmla="*/ 4930999 h 6858000"/>
              <a:gd name="connsiteX164" fmla="*/ 1999243 w 7467600"/>
              <a:gd name="connsiteY164" fmla="*/ 4730524 h 6858000"/>
              <a:gd name="connsiteX165" fmla="*/ 1979527 w 7467600"/>
              <a:gd name="connsiteY165" fmla="*/ 4726651 h 6858000"/>
              <a:gd name="connsiteX166" fmla="*/ 1927410 w 7467600"/>
              <a:gd name="connsiteY166" fmla="*/ 4716164 h 6858000"/>
              <a:gd name="connsiteX167" fmla="*/ 1997014 w 7467600"/>
              <a:gd name="connsiteY167" fmla="*/ 4698007 h 6858000"/>
              <a:gd name="connsiteX168" fmla="*/ 2005458 w 7467600"/>
              <a:gd name="connsiteY168" fmla="*/ 4699540 h 6858000"/>
              <a:gd name="connsiteX169" fmla="*/ 2657186 w 7467600"/>
              <a:gd name="connsiteY169" fmla="*/ 4901687 h 6858000"/>
              <a:gd name="connsiteX170" fmla="*/ 2826662 w 7467600"/>
              <a:gd name="connsiteY170" fmla="*/ 4970362 h 6858000"/>
              <a:gd name="connsiteX171" fmla="*/ 2876100 w 7467600"/>
              <a:gd name="connsiteY171" fmla="*/ 4995397 h 6858000"/>
              <a:gd name="connsiteX172" fmla="*/ 3042600 w 7467600"/>
              <a:gd name="connsiteY172" fmla="*/ 5059532 h 6858000"/>
              <a:gd name="connsiteX173" fmla="*/ 1997014 w 7467600"/>
              <a:gd name="connsiteY173" fmla="*/ 4698007 h 6858000"/>
              <a:gd name="connsiteX174" fmla="*/ 2305292 w 7467600"/>
              <a:gd name="connsiteY174" fmla="*/ 4219492 h 6858000"/>
              <a:gd name="connsiteX175" fmla="*/ 3360922 w 7467600"/>
              <a:gd name="connsiteY175" fmla="*/ 4529373 h 6858000"/>
              <a:gd name="connsiteX176" fmla="*/ 3492420 w 7467600"/>
              <a:gd name="connsiteY176" fmla="*/ 4510145 h 6858000"/>
              <a:gd name="connsiteX177" fmla="*/ 3364086 w 7467600"/>
              <a:gd name="connsiteY177" fmla="*/ 4480340 h 6858000"/>
              <a:gd name="connsiteX178" fmla="*/ 3225818 w 7467600"/>
              <a:gd name="connsiteY178" fmla="*/ 4411822 h 6858000"/>
              <a:gd name="connsiteX179" fmla="*/ 3129696 w 7467600"/>
              <a:gd name="connsiteY179" fmla="*/ 4360704 h 6858000"/>
              <a:gd name="connsiteX180" fmla="*/ 2814545 w 7467600"/>
              <a:gd name="connsiteY180" fmla="*/ 4282955 h 6858000"/>
              <a:gd name="connsiteX181" fmla="*/ 2305292 w 7467600"/>
              <a:gd name="connsiteY181" fmla="*/ 4219492 h 6858000"/>
              <a:gd name="connsiteX182" fmla="*/ 2626982 w 7467600"/>
              <a:gd name="connsiteY182" fmla="*/ 4206450 h 6858000"/>
              <a:gd name="connsiteX183" fmla="*/ 2490617 w 7467600"/>
              <a:gd name="connsiteY183" fmla="*/ 4206951 h 6858000"/>
              <a:gd name="connsiteX184" fmla="*/ 2819869 w 7467600"/>
              <a:gd name="connsiteY184" fmla="*/ 4252936 h 6858000"/>
              <a:gd name="connsiteX185" fmla="*/ 3143018 w 7467600"/>
              <a:gd name="connsiteY185" fmla="*/ 4332698 h 6858000"/>
              <a:gd name="connsiteX186" fmla="*/ 3241520 w 7467600"/>
              <a:gd name="connsiteY186" fmla="*/ 4385112 h 6858000"/>
              <a:gd name="connsiteX187" fmla="*/ 3374575 w 7467600"/>
              <a:gd name="connsiteY187" fmla="*/ 4451517 h 6858000"/>
              <a:gd name="connsiteX188" fmla="*/ 3505221 w 7467600"/>
              <a:gd name="connsiteY188" fmla="*/ 4480757 h 6858000"/>
              <a:gd name="connsiteX189" fmla="*/ 2626982 w 7467600"/>
              <a:gd name="connsiteY189" fmla="*/ 4206450 h 6858000"/>
              <a:gd name="connsiteX190" fmla="*/ 1310106 w 7467600"/>
              <a:gd name="connsiteY190" fmla="*/ 3943217 h 6858000"/>
              <a:gd name="connsiteX191" fmla="*/ 854994 w 7467600"/>
              <a:gd name="connsiteY191" fmla="*/ 4399136 h 6858000"/>
              <a:gd name="connsiteX192" fmla="*/ 742462 w 7467600"/>
              <a:gd name="connsiteY192" fmla="*/ 4594648 h 6858000"/>
              <a:gd name="connsiteX193" fmla="*/ 820602 w 7467600"/>
              <a:gd name="connsiteY193" fmla="*/ 4485915 h 6858000"/>
              <a:gd name="connsiteX194" fmla="*/ 878295 w 7467600"/>
              <a:gd name="connsiteY194" fmla="*/ 4403594 h 6858000"/>
              <a:gd name="connsiteX195" fmla="*/ 1240607 w 7467600"/>
              <a:gd name="connsiteY195" fmla="*/ 4010401 h 6858000"/>
              <a:gd name="connsiteX196" fmla="*/ 1310106 w 7467600"/>
              <a:gd name="connsiteY196" fmla="*/ 3943217 h 6858000"/>
              <a:gd name="connsiteX197" fmla="*/ 1423113 w 7467600"/>
              <a:gd name="connsiteY197" fmla="*/ 3874565 h 6858000"/>
              <a:gd name="connsiteX198" fmla="*/ 1260565 w 7467600"/>
              <a:gd name="connsiteY198" fmla="*/ 4031982 h 6858000"/>
              <a:gd name="connsiteX199" fmla="*/ 901900 w 7467600"/>
              <a:gd name="connsiteY199" fmla="*/ 4421236 h 6858000"/>
              <a:gd name="connsiteX200" fmla="*/ 845044 w 7467600"/>
              <a:gd name="connsiteY200" fmla="*/ 4502436 h 6858000"/>
              <a:gd name="connsiteX201" fmla="*/ 685926 w 7467600"/>
              <a:gd name="connsiteY201" fmla="*/ 4703069 h 6858000"/>
              <a:gd name="connsiteX202" fmla="*/ 684248 w 7467600"/>
              <a:gd name="connsiteY202" fmla="*/ 4706721 h 6858000"/>
              <a:gd name="connsiteX203" fmla="*/ 1423113 w 7467600"/>
              <a:gd name="connsiteY203" fmla="*/ 3874565 h 6858000"/>
              <a:gd name="connsiteX204" fmla="*/ 3316479 w 7467600"/>
              <a:gd name="connsiteY204" fmla="*/ 3872136 h 6858000"/>
              <a:gd name="connsiteX205" fmla="*/ 3546806 w 7467600"/>
              <a:gd name="connsiteY205" fmla="*/ 4356139 h 6858000"/>
              <a:gd name="connsiteX206" fmla="*/ 3364433 w 7467600"/>
              <a:gd name="connsiteY206" fmla="*/ 3953121 h 6858000"/>
              <a:gd name="connsiteX207" fmla="*/ 3316479 w 7467600"/>
              <a:gd name="connsiteY207" fmla="*/ 3872136 h 6858000"/>
              <a:gd name="connsiteX208" fmla="*/ 3291335 w 7467600"/>
              <a:gd name="connsiteY208" fmla="*/ 3767420 h 6858000"/>
              <a:gd name="connsiteX209" fmla="*/ 3390805 w 7467600"/>
              <a:gd name="connsiteY209" fmla="*/ 3937163 h 6858000"/>
              <a:gd name="connsiteX210" fmla="*/ 3579062 w 7467600"/>
              <a:gd name="connsiteY210" fmla="*/ 4359040 h 6858000"/>
              <a:gd name="connsiteX211" fmla="*/ 3467355 w 7467600"/>
              <a:gd name="connsiteY211" fmla="*/ 3988130 h 6858000"/>
              <a:gd name="connsiteX212" fmla="*/ 3310753 w 7467600"/>
              <a:gd name="connsiteY212" fmla="*/ 3787140 h 6858000"/>
              <a:gd name="connsiteX213" fmla="*/ 3291335 w 7467600"/>
              <a:gd name="connsiteY213" fmla="*/ 3767420 h 6858000"/>
              <a:gd name="connsiteX214" fmla="*/ 1635889 w 7467600"/>
              <a:gd name="connsiteY214" fmla="*/ 3709494 h 6858000"/>
              <a:gd name="connsiteX215" fmla="*/ 1634800 w 7467600"/>
              <a:gd name="connsiteY215" fmla="*/ 3731111 h 6858000"/>
              <a:gd name="connsiteX216" fmla="*/ 1635889 w 7467600"/>
              <a:gd name="connsiteY216" fmla="*/ 3709494 h 6858000"/>
              <a:gd name="connsiteX217" fmla="*/ 1510397 w 7467600"/>
              <a:gd name="connsiteY217" fmla="*/ 3684705 h 6858000"/>
              <a:gd name="connsiteX218" fmla="*/ 1146550 w 7467600"/>
              <a:gd name="connsiteY218" fmla="*/ 3802012 h 6858000"/>
              <a:gd name="connsiteX219" fmla="*/ 698834 w 7467600"/>
              <a:gd name="connsiteY219" fmla="*/ 3952272 h 6858000"/>
              <a:gd name="connsiteX220" fmla="*/ 34256 w 7467600"/>
              <a:gd name="connsiteY220" fmla="*/ 4347603 h 6858000"/>
              <a:gd name="connsiteX221" fmla="*/ 527241 w 7467600"/>
              <a:gd name="connsiteY221" fmla="*/ 4065078 h 6858000"/>
              <a:gd name="connsiteX222" fmla="*/ 1510397 w 7467600"/>
              <a:gd name="connsiteY222" fmla="*/ 3684705 h 6858000"/>
              <a:gd name="connsiteX223" fmla="*/ 1313114 w 7467600"/>
              <a:gd name="connsiteY223" fmla="*/ 3655216 h 6858000"/>
              <a:gd name="connsiteX224" fmla="*/ 1109304 w 7467600"/>
              <a:gd name="connsiteY224" fmla="*/ 3669030 h 6858000"/>
              <a:gd name="connsiteX225" fmla="*/ 8129 w 7467600"/>
              <a:gd name="connsiteY225" fmla="*/ 4330519 h 6858000"/>
              <a:gd name="connsiteX226" fmla="*/ 687572 w 7467600"/>
              <a:gd name="connsiteY226" fmla="*/ 3925629 h 6858000"/>
              <a:gd name="connsiteX227" fmla="*/ 1138365 w 7467600"/>
              <a:gd name="connsiteY227" fmla="*/ 3774515 h 6858000"/>
              <a:gd name="connsiteX228" fmla="*/ 1505579 w 7467600"/>
              <a:gd name="connsiteY228" fmla="*/ 3655526 h 6858000"/>
              <a:gd name="connsiteX229" fmla="*/ 1313114 w 7467600"/>
              <a:gd name="connsiteY229" fmla="*/ 3655216 h 6858000"/>
              <a:gd name="connsiteX230" fmla="*/ 3655073 w 7467600"/>
              <a:gd name="connsiteY230" fmla="*/ 3650884 h 6858000"/>
              <a:gd name="connsiteX231" fmla="*/ 3989938 w 7467600"/>
              <a:gd name="connsiteY231" fmla="*/ 3991685 h 6858000"/>
              <a:gd name="connsiteX232" fmla="*/ 4393907 w 7467600"/>
              <a:gd name="connsiteY232" fmla="*/ 4261258 h 6858000"/>
              <a:gd name="connsiteX233" fmla="*/ 4648051 w 7467600"/>
              <a:gd name="connsiteY233" fmla="*/ 4374051 h 6858000"/>
              <a:gd name="connsiteX234" fmla="*/ 4383389 w 7467600"/>
              <a:gd name="connsiteY234" fmla="*/ 4184369 h 6858000"/>
              <a:gd name="connsiteX235" fmla="*/ 4165508 w 7467600"/>
              <a:gd name="connsiteY235" fmla="*/ 4035196 h 6858000"/>
              <a:gd name="connsiteX236" fmla="*/ 4068162 w 7467600"/>
              <a:gd name="connsiteY236" fmla="*/ 3953394 h 6858000"/>
              <a:gd name="connsiteX237" fmla="*/ 3981416 w 7467600"/>
              <a:gd name="connsiteY237" fmla="*/ 3880482 h 6858000"/>
              <a:gd name="connsiteX238" fmla="*/ 3800147 w 7467600"/>
              <a:gd name="connsiteY238" fmla="*/ 3749872 h 6858000"/>
              <a:gd name="connsiteX239" fmla="*/ 3655073 w 7467600"/>
              <a:gd name="connsiteY239" fmla="*/ 3650884 h 6858000"/>
              <a:gd name="connsiteX240" fmla="*/ 3670252 w 7467600"/>
              <a:gd name="connsiteY240" fmla="*/ 3622798 h 6858000"/>
              <a:gd name="connsiteX241" fmla="*/ 3817258 w 7467600"/>
              <a:gd name="connsiteY241" fmla="*/ 3723577 h 6858000"/>
              <a:gd name="connsiteX242" fmla="*/ 4000461 w 7467600"/>
              <a:gd name="connsiteY242" fmla="*/ 3855966 h 6858000"/>
              <a:gd name="connsiteX243" fmla="*/ 4088180 w 7467600"/>
              <a:gd name="connsiteY243" fmla="*/ 3929774 h 6858000"/>
              <a:gd name="connsiteX244" fmla="*/ 4184555 w 7467600"/>
              <a:gd name="connsiteY244" fmla="*/ 4010683 h 6858000"/>
              <a:gd name="connsiteX245" fmla="*/ 4399563 w 7467600"/>
              <a:gd name="connsiteY245" fmla="*/ 4158106 h 6858000"/>
              <a:gd name="connsiteX246" fmla="*/ 4684469 w 7467600"/>
              <a:gd name="connsiteY246" fmla="*/ 4364680 h 6858000"/>
              <a:gd name="connsiteX247" fmla="*/ 4690271 w 7467600"/>
              <a:gd name="connsiteY247" fmla="*/ 4370034 h 6858000"/>
              <a:gd name="connsiteX248" fmla="*/ 4136093 w 7467600"/>
              <a:gd name="connsiteY248" fmla="*/ 3858466 h 6858000"/>
              <a:gd name="connsiteX249" fmla="*/ 3670252 w 7467600"/>
              <a:gd name="connsiteY249" fmla="*/ 3622798 h 6858000"/>
              <a:gd name="connsiteX250" fmla="*/ 4440129 w 7467600"/>
              <a:gd name="connsiteY250" fmla="*/ 3448571 h 6858000"/>
              <a:gd name="connsiteX251" fmla="*/ 4856525 w 7467600"/>
              <a:gd name="connsiteY251" fmla="*/ 3915351 h 6858000"/>
              <a:gd name="connsiteX252" fmla="*/ 5059055 w 7467600"/>
              <a:gd name="connsiteY252" fmla="*/ 4108918 h 6858000"/>
              <a:gd name="connsiteX253" fmla="*/ 5290070 w 7467600"/>
              <a:gd name="connsiteY253" fmla="*/ 4263619 h 6858000"/>
              <a:gd name="connsiteX254" fmla="*/ 4834991 w 7467600"/>
              <a:gd name="connsiteY254" fmla="*/ 3830985 h 6858000"/>
              <a:gd name="connsiteX255" fmla="*/ 4440129 w 7467600"/>
              <a:gd name="connsiteY255" fmla="*/ 3448571 h 6858000"/>
              <a:gd name="connsiteX256" fmla="*/ 4441737 w 7467600"/>
              <a:gd name="connsiteY256" fmla="*/ 3399734 h 6858000"/>
              <a:gd name="connsiteX257" fmla="*/ 4431236 w 7467600"/>
              <a:gd name="connsiteY257" fmla="*/ 3400954 h 6858000"/>
              <a:gd name="connsiteX258" fmla="*/ 4557150 w 7467600"/>
              <a:gd name="connsiteY258" fmla="*/ 3510023 h 6858000"/>
              <a:gd name="connsiteX259" fmla="*/ 4856936 w 7467600"/>
              <a:gd name="connsiteY259" fmla="*/ 3809146 h 6858000"/>
              <a:gd name="connsiteX260" fmla="*/ 5111996 w 7467600"/>
              <a:gd name="connsiteY260" fmla="*/ 4065759 h 6858000"/>
              <a:gd name="connsiteX261" fmla="*/ 5388878 w 7467600"/>
              <a:gd name="connsiteY261" fmla="*/ 4300185 h 6858000"/>
              <a:gd name="connsiteX262" fmla="*/ 5425556 w 7467600"/>
              <a:gd name="connsiteY262" fmla="*/ 4308967 h 6858000"/>
              <a:gd name="connsiteX263" fmla="*/ 4943646 w 7467600"/>
              <a:gd name="connsiteY263" fmla="*/ 3822916 h 6858000"/>
              <a:gd name="connsiteX264" fmla="*/ 4594837 w 7467600"/>
              <a:gd name="connsiteY264" fmla="*/ 3532274 h 6858000"/>
              <a:gd name="connsiteX265" fmla="*/ 4441737 w 7467600"/>
              <a:gd name="connsiteY265" fmla="*/ 3399734 h 6858000"/>
              <a:gd name="connsiteX266" fmla="*/ 5425834 w 7467600"/>
              <a:gd name="connsiteY266" fmla="*/ 3162785 h 6858000"/>
              <a:gd name="connsiteX267" fmla="*/ 5401644 w 7467600"/>
              <a:gd name="connsiteY267" fmla="*/ 3617847 h 6858000"/>
              <a:gd name="connsiteX268" fmla="*/ 5467256 w 7467600"/>
              <a:gd name="connsiteY268" fmla="*/ 4175494 h 6858000"/>
              <a:gd name="connsiteX269" fmla="*/ 5448069 w 7467600"/>
              <a:gd name="connsiteY269" fmla="*/ 3567554 h 6858000"/>
              <a:gd name="connsiteX270" fmla="*/ 5425834 w 7467600"/>
              <a:gd name="connsiteY270" fmla="*/ 3162785 h 6858000"/>
              <a:gd name="connsiteX271" fmla="*/ 1318687 w 7467600"/>
              <a:gd name="connsiteY271" fmla="*/ 3113840 h 6858000"/>
              <a:gd name="connsiteX272" fmla="*/ 1066793 w 7467600"/>
              <a:gd name="connsiteY272" fmla="*/ 3212171 h 6858000"/>
              <a:gd name="connsiteX273" fmla="*/ 993319 w 7467600"/>
              <a:gd name="connsiteY273" fmla="*/ 3247648 h 6858000"/>
              <a:gd name="connsiteX274" fmla="*/ 853081 w 7467600"/>
              <a:gd name="connsiteY274" fmla="*/ 3312410 h 6858000"/>
              <a:gd name="connsiteX275" fmla="*/ 805957 w 7467600"/>
              <a:gd name="connsiteY275" fmla="*/ 3330443 h 6858000"/>
              <a:gd name="connsiteX276" fmla="*/ 1318687 w 7467600"/>
              <a:gd name="connsiteY276" fmla="*/ 3113840 h 6858000"/>
              <a:gd name="connsiteX277" fmla="*/ 5453702 w 7467600"/>
              <a:gd name="connsiteY277" fmla="*/ 3090882 h 6858000"/>
              <a:gd name="connsiteX278" fmla="*/ 5480135 w 7467600"/>
              <a:gd name="connsiteY278" fmla="*/ 3565802 h 6858000"/>
              <a:gd name="connsiteX279" fmla="*/ 5499023 w 7467600"/>
              <a:gd name="connsiteY279" fmla="*/ 4166310 h 6858000"/>
              <a:gd name="connsiteX280" fmla="*/ 5547022 w 7467600"/>
              <a:gd name="connsiteY280" fmla="*/ 3607838 h 6858000"/>
              <a:gd name="connsiteX281" fmla="*/ 5515964 w 7467600"/>
              <a:gd name="connsiteY281" fmla="*/ 3378541 h 6858000"/>
              <a:gd name="connsiteX282" fmla="*/ 5453702 w 7467600"/>
              <a:gd name="connsiteY282" fmla="*/ 3090882 h 6858000"/>
              <a:gd name="connsiteX283" fmla="*/ 1238695 w 7467600"/>
              <a:gd name="connsiteY283" fmla="*/ 3076820 h 6858000"/>
              <a:gd name="connsiteX284" fmla="*/ 716371 w 7467600"/>
              <a:gd name="connsiteY284" fmla="*/ 3293249 h 6858000"/>
              <a:gd name="connsiteX285" fmla="*/ 579522 w 7467600"/>
              <a:gd name="connsiteY285" fmla="*/ 3371759 h 6858000"/>
              <a:gd name="connsiteX286" fmla="*/ 600288 w 7467600"/>
              <a:gd name="connsiteY286" fmla="*/ 3365555 h 6858000"/>
              <a:gd name="connsiteX287" fmla="*/ 840692 w 7467600"/>
              <a:gd name="connsiteY287" fmla="*/ 3284921 h 6858000"/>
              <a:gd name="connsiteX288" fmla="*/ 979248 w 7467600"/>
              <a:gd name="connsiteY288" fmla="*/ 3221003 h 6858000"/>
              <a:gd name="connsiteX289" fmla="*/ 1053282 w 7467600"/>
              <a:gd name="connsiteY289" fmla="*/ 3185247 h 6858000"/>
              <a:gd name="connsiteX290" fmla="*/ 1320603 w 7467600"/>
              <a:gd name="connsiteY290" fmla="*/ 3081281 h 6858000"/>
              <a:gd name="connsiteX291" fmla="*/ 1238695 w 7467600"/>
              <a:gd name="connsiteY291" fmla="*/ 3076820 h 6858000"/>
              <a:gd name="connsiteX292" fmla="*/ 5425627 w 7467600"/>
              <a:gd name="connsiteY292" fmla="*/ 2954192 h 6858000"/>
              <a:gd name="connsiteX293" fmla="*/ 5470770 w 7467600"/>
              <a:gd name="connsiteY293" fmla="*/ 3005435 h 6858000"/>
              <a:gd name="connsiteX294" fmla="*/ 5519779 w 7467600"/>
              <a:gd name="connsiteY294" fmla="*/ 4359223 h 6858000"/>
              <a:gd name="connsiteX295" fmla="*/ 5520293 w 7467600"/>
              <a:gd name="connsiteY295" fmla="*/ 4360602 h 6858000"/>
              <a:gd name="connsiteX296" fmla="*/ 5767221 w 7467600"/>
              <a:gd name="connsiteY296" fmla="*/ 4665564 h 6858000"/>
              <a:gd name="connsiteX297" fmla="*/ 6937169 w 7467600"/>
              <a:gd name="connsiteY297" fmla="*/ 4815941 h 6858000"/>
              <a:gd name="connsiteX298" fmla="*/ 6953922 w 7467600"/>
              <a:gd name="connsiteY298" fmla="*/ 4890068 h 6858000"/>
              <a:gd name="connsiteX299" fmla="*/ 6071359 w 7467600"/>
              <a:gd name="connsiteY299" fmla="*/ 4770770 h 6858000"/>
              <a:gd name="connsiteX300" fmla="*/ 6038839 w 7467600"/>
              <a:gd name="connsiteY300" fmla="*/ 4764474 h 6858000"/>
              <a:gd name="connsiteX301" fmla="*/ 6038706 w 7467600"/>
              <a:gd name="connsiteY301" fmla="*/ 4763847 h 6858000"/>
              <a:gd name="connsiteX302" fmla="*/ 6037784 w 7467600"/>
              <a:gd name="connsiteY302" fmla="*/ 4764270 h 6858000"/>
              <a:gd name="connsiteX303" fmla="*/ 6038839 w 7467600"/>
              <a:gd name="connsiteY303" fmla="*/ 4764474 h 6858000"/>
              <a:gd name="connsiteX304" fmla="*/ 6040338 w 7467600"/>
              <a:gd name="connsiteY304" fmla="*/ 4771418 h 6858000"/>
              <a:gd name="connsiteX305" fmla="*/ 6024488 w 7467600"/>
              <a:gd name="connsiteY305" fmla="*/ 4809903 h 6858000"/>
              <a:gd name="connsiteX306" fmla="*/ 5599771 w 7467600"/>
              <a:gd name="connsiteY306" fmla="*/ 5509652 h 6858000"/>
              <a:gd name="connsiteX307" fmla="*/ 5548843 w 7467600"/>
              <a:gd name="connsiteY307" fmla="*/ 5563845 h 6858000"/>
              <a:gd name="connsiteX308" fmla="*/ 5940952 w 7467600"/>
              <a:gd name="connsiteY308" fmla="*/ 6250028 h 6858000"/>
              <a:gd name="connsiteX309" fmla="*/ 6043441 w 7467600"/>
              <a:gd name="connsiteY309" fmla="*/ 6665847 h 6858000"/>
              <a:gd name="connsiteX310" fmla="*/ 6093432 w 7467600"/>
              <a:gd name="connsiteY310" fmla="*/ 6858000 h 6858000"/>
              <a:gd name="connsiteX311" fmla="*/ 6034344 w 7467600"/>
              <a:gd name="connsiteY311" fmla="*/ 6858000 h 6858000"/>
              <a:gd name="connsiteX312" fmla="*/ 6026679 w 7467600"/>
              <a:gd name="connsiteY312" fmla="*/ 6836959 h 6858000"/>
              <a:gd name="connsiteX313" fmla="*/ 5800441 w 7467600"/>
              <a:gd name="connsiteY313" fmla="*/ 6335286 h 6858000"/>
              <a:gd name="connsiteX314" fmla="*/ 5526562 w 7467600"/>
              <a:gd name="connsiteY314" fmla="*/ 5705388 h 6858000"/>
              <a:gd name="connsiteX315" fmla="*/ 5519640 w 7467600"/>
              <a:gd name="connsiteY315" fmla="*/ 5683774 h 6858000"/>
              <a:gd name="connsiteX316" fmla="*/ 5844559 w 7467600"/>
              <a:gd name="connsiteY316" fmla="*/ 6553349 h 6858000"/>
              <a:gd name="connsiteX317" fmla="*/ 5975994 w 7467600"/>
              <a:gd name="connsiteY317" fmla="*/ 6858000 h 6858000"/>
              <a:gd name="connsiteX318" fmla="*/ 5898547 w 7467600"/>
              <a:gd name="connsiteY318" fmla="*/ 6858000 h 6858000"/>
              <a:gd name="connsiteX319" fmla="*/ 5682041 w 7467600"/>
              <a:gd name="connsiteY319" fmla="*/ 6355860 h 6858000"/>
              <a:gd name="connsiteX320" fmla="*/ 5461758 w 7467600"/>
              <a:gd name="connsiteY320" fmla="*/ 5820220 h 6858000"/>
              <a:gd name="connsiteX321" fmla="*/ 5237282 w 7467600"/>
              <a:gd name="connsiteY321" fmla="*/ 6579086 h 6858000"/>
              <a:gd name="connsiteX322" fmla="*/ 5115009 w 7467600"/>
              <a:gd name="connsiteY322" fmla="*/ 6858000 h 6858000"/>
              <a:gd name="connsiteX323" fmla="*/ 5028074 w 7467600"/>
              <a:gd name="connsiteY323" fmla="*/ 6858000 h 6858000"/>
              <a:gd name="connsiteX324" fmla="*/ 5079508 w 7467600"/>
              <a:gd name="connsiteY324" fmla="*/ 6749074 h 6858000"/>
              <a:gd name="connsiteX325" fmla="*/ 5371846 w 7467600"/>
              <a:gd name="connsiteY325" fmla="*/ 5924413 h 6858000"/>
              <a:gd name="connsiteX326" fmla="*/ 5270512 w 7467600"/>
              <a:gd name="connsiteY326" fmla="*/ 6138975 h 6858000"/>
              <a:gd name="connsiteX327" fmla="*/ 5062409 w 7467600"/>
              <a:gd name="connsiteY327" fmla="*/ 6653544 h 6858000"/>
              <a:gd name="connsiteX328" fmla="*/ 5036628 w 7467600"/>
              <a:gd name="connsiteY328" fmla="*/ 6754247 h 6858000"/>
              <a:gd name="connsiteX329" fmla="*/ 5009112 w 7467600"/>
              <a:gd name="connsiteY329" fmla="*/ 6858000 h 6858000"/>
              <a:gd name="connsiteX330" fmla="*/ 4976679 w 7467600"/>
              <a:gd name="connsiteY330" fmla="*/ 6858000 h 6858000"/>
              <a:gd name="connsiteX331" fmla="*/ 5006537 w 7467600"/>
              <a:gd name="connsiteY331" fmla="*/ 6747068 h 6858000"/>
              <a:gd name="connsiteX332" fmla="*/ 5032723 w 7467600"/>
              <a:gd name="connsiteY332" fmla="*/ 6644957 h 6858000"/>
              <a:gd name="connsiteX333" fmla="*/ 5242949 w 7467600"/>
              <a:gd name="connsiteY333" fmla="*/ 6125175 h 6858000"/>
              <a:gd name="connsiteX334" fmla="*/ 5286321 w 7467600"/>
              <a:gd name="connsiteY334" fmla="*/ 6033555 h 6858000"/>
              <a:gd name="connsiteX335" fmla="*/ 5008210 w 7467600"/>
              <a:gd name="connsiteY335" fmla="*/ 6649194 h 6858000"/>
              <a:gd name="connsiteX336" fmla="*/ 4986321 w 7467600"/>
              <a:gd name="connsiteY336" fmla="*/ 6765687 h 6858000"/>
              <a:gd name="connsiteX337" fmla="*/ 4973474 w 7467600"/>
              <a:gd name="connsiteY337" fmla="*/ 6858000 h 6858000"/>
              <a:gd name="connsiteX338" fmla="*/ 4907178 w 7467600"/>
              <a:gd name="connsiteY338" fmla="*/ 6858000 h 6858000"/>
              <a:gd name="connsiteX339" fmla="*/ 4910810 w 7467600"/>
              <a:gd name="connsiteY339" fmla="*/ 6829660 h 6858000"/>
              <a:gd name="connsiteX340" fmla="*/ 4987461 w 7467600"/>
              <a:gd name="connsiteY340" fmla="*/ 6432994 h 6858000"/>
              <a:gd name="connsiteX341" fmla="*/ 5179262 w 7467600"/>
              <a:gd name="connsiteY341" fmla="*/ 6035044 h 6858000"/>
              <a:gd name="connsiteX342" fmla="*/ 4689678 w 7467600"/>
              <a:gd name="connsiteY342" fmla="*/ 6440241 h 6858000"/>
              <a:gd name="connsiteX343" fmla="*/ 4477543 w 7467600"/>
              <a:gd name="connsiteY343" fmla="*/ 6674836 h 6858000"/>
              <a:gd name="connsiteX344" fmla="*/ 4329957 w 7467600"/>
              <a:gd name="connsiteY344" fmla="*/ 6858000 h 6858000"/>
              <a:gd name="connsiteX345" fmla="*/ 4218595 w 7467600"/>
              <a:gd name="connsiteY345" fmla="*/ 6858000 h 6858000"/>
              <a:gd name="connsiteX346" fmla="*/ 4368888 w 7467600"/>
              <a:gd name="connsiteY346" fmla="*/ 6668412 h 6858000"/>
              <a:gd name="connsiteX347" fmla="*/ 4563091 w 7467600"/>
              <a:gd name="connsiteY347" fmla="*/ 6442508 h 6858000"/>
              <a:gd name="connsiteX348" fmla="*/ 5387324 w 7467600"/>
              <a:gd name="connsiteY348" fmla="*/ 5705830 h 6858000"/>
              <a:gd name="connsiteX349" fmla="*/ 5073620 w 7467600"/>
              <a:gd name="connsiteY349" fmla="*/ 5955437 h 6858000"/>
              <a:gd name="connsiteX350" fmla="*/ 4689789 w 7467600"/>
              <a:gd name="connsiteY350" fmla="*/ 6268382 h 6858000"/>
              <a:gd name="connsiteX351" fmla="*/ 4418722 w 7467600"/>
              <a:gd name="connsiteY351" fmla="*/ 6570886 h 6858000"/>
              <a:gd name="connsiteX352" fmla="*/ 4214944 w 7467600"/>
              <a:gd name="connsiteY352" fmla="*/ 6858000 h 6858000"/>
              <a:gd name="connsiteX353" fmla="*/ 4177898 w 7467600"/>
              <a:gd name="connsiteY353" fmla="*/ 6858000 h 6858000"/>
              <a:gd name="connsiteX354" fmla="*/ 4391597 w 7467600"/>
              <a:gd name="connsiteY354" fmla="*/ 6556370 h 6858000"/>
              <a:gd name="connsiteX355" fmla="*/ 4668889 w 7467600"/>
              <a:gd name="connsiteY355" fmla="*/ 6246399 h 6858000"/>
              <a:gd name="connsiteX356" fmla="*/ 5055427 w 7467600"/>
              <a:gd name="connsiteY356" fmla="*/ 5931476 h 6858000"/>
              <a:gd name="connsiteX357" fmla="*/ 5371814 w 7467600"/>
              <a:gd name="connsiteY357" fmla="*/ 5678975 h 6858000"/>
              <a:gd name="connsiteX358" fmla="*/ 4987918 w 7467600"/>
              <a:gd name="connsiteY358" fmla="*/ 5838701 h 6858000"/>
              <a:gd name="connsiteX359" fmla="*/ 4317146 w 7467600"/>
              <a:gd name="connsiteY359" fmla="*/ 6587716 h 6858000"/>
              <a:gd name="connsiteX360" fmla="*/ 4171627 w 7467600"/>
              <a:gd name="connsiteY360" fmla="*/ 6858000 h 6858000"/>
              <a:gd name="connsiteX361" fmla="*/ 4081585 w 7467600"/>
              <a:gd name="connsiteY361" fmla="*/ 6858000 h 6858000"/>
              <a:gd name="connsiteX362" fmla="*/ 4238603 w 7467600"/>
              <a:gd name="connsiteY362" fmla="*/ 6559341 h 6858000"/>
              <a:gd name="connsiteX363" fmla="*/ 4778333 w 7467600"/>
              <a:gd name="connsiteY363" fmla="*/ 5873626 h 6858000"/>
              <a:gd name="connsiteX364" fmla="*/ 5414185 w 7467600"/>
              <a:gd name="connsiteY364" fmla="*/ 5573882 h 6858000"/>
              <a:gd name="connsiteX365" fmla="*/ 5959648 w 7467600"/>
              <a:gd name="connsiteY365" fmla="*/ 4760797 h 6858000"/>
              <a:gd name="connsiteX366" fmla="*/ 5355019 w 7467600"/>
              <a:gd name="connsiteY366" fmla="*/ 4734672 h 6858000"/>
              <a:gd name="connsiteX367" fmla="*/ 5083565 w 7467600"/>
              <a:gd name="connsiteY367" fmla="*/ 5179121 h 6858000"/>
              <a:gd name="connsiteX368" fmla="*/ 4713577 w 7467600"/>
              <a:gd name="connsiteY368" fmla="*/ 5616803 h 6858000"/>
              <a:gd name="connsiteX369" fmla="*/ 3989559 w 7467600"/>
              <a:gd name="connsiteY369" fmla="*/ 6145945 h 6858000"/>
              <a:gd name="connsiteX370" fmla="*/ 3939824 w 7467600"/>
              <a:gd name="connsiteY370" fmla="*/ 6066900 h 6858000"/>
              <a:gd name="connsiteX371" fmla="*/ 4584537 w 7467600"/>
              <a:gd name="connsiteY371" fmla="*/ 5324826 h 6858000"/>
              <a:gd name="connsiteX372" fmla="*/ 5037105 w 7467600"/>
              <a:gd name="connsiteY372" fmla="*/ 5088765 h 6858000"/>
              <a:gd name="connsiteX373" fmla="*/ 5039930 w 7467600"/>
              <a:gd name="connsiteY373" fmla="*/ 5089585 h 6858000"/>
              <a:gd name="connsiteX374" fmla="*/ 5263764 w 7467600"/>
              <a:gd name="connsiteY374" fmla="*/ 4735525 h 6858000"/>
              <a:gd name="connsiteX375" fmla="*/ 4086300 w 7467600"/>
              <a:gd name="connsiteY375" fmla="*/ 4884599 h 6858000"/>
              <a:gd name="connsiteX376" fmla="*/ 4085485 w 7467600"/>
              <a:gd name="connsiteY376" fmla="*/ 4899070 h 6858000"/>
              <a:gd name="connsiteX377" fmla="*/ 3871915 w 7467600"/>
              <a:gd name="connsiteY377" fmla="*/ 5253645 h 6858000"/>
              <a:gd name="connsiteX378" fmla="*/ 3799374 w 7467600"/>
              <a:gd name="connsiteY378" fmla="*/ 5466127 h 6858000"/>
              <a:gd name="connsiteX379" fmla="*/ 3498850 w 7467600"/>
              <a:gd name="connsiteY379" fmla="*/ 6661888 h 6858000"/>
              <a:gd name="connsiteX380" fmla="*/ 3399216 w 7467600"/>
              <a:gd name="connsiteY380" fmla="*/ 6858000 h 6858000"/>
              <a:gd name="connsiteX381" fmla="*/ 3303688 w 7467600"/>
              <a:gd name="connsiteY381" fmla="*/ 6858000 h 6858000"/>
              <a:gd name="connsiteX382" fmla="*/ 3391774 w 7467600"/>
              <a:gd name="connsiteY382" fmla="*/ 6697181 h 6858000"/>
              <a:gd name="connsiteX383" fmla="*/ 3735540 w 7467600"/>
              <a:gd name="connsiteY383" fmla="*/ 5546923 h 6858000"/>
              <a:gd name="connsiteX384" fmla="*/ 3729438 w 7467600"/>
              <a:gd name="connsiteY384" fmla="*/ 5569058 h 6858000"/>
              <a:gd name="connsiteX385" fmla="*/ 3707782 w 7467600"/>
              <a:gd name="connsiteY385" fmla="*/ 5644908 h 6858000"/>
              <a:gd name="connsiteX386" fmla="*/ 3583827 w 7467600"/>
              <a:gd name="connsiteY386" fmla="*/ 6039215 h 6858000"/>
              <a:gd name="connsiteX387" fmla="*/ 3547861 w 7467600"/>
              <a:gd name="connsiteY387" fmla="*/ 6129609 h 6858000"/>
              <a:gd name="connsiteX388" fmla="*/ 3490905 w 7467600"/>
              <a:gd name="connsiteY388" fmla="*/ 6277660 h 6858000"/>
              <a:gd name="connsiteX389" fmla="*/ 3455859 w 7467600"/>
              <a:gd name="connsiteY389" fmla="*/ 6391301 h 6858000"/>
              <a:gd name="connsiteX390" fmla="*/ 3429112 w 7467600"/>
              <a:gd name="connsiteY390" fmla="*/ 6479469 h 6858000"/>
              <a:gd name="connsiteX391" fmla="*/ 3304862 w 7467600"/>
              <a:gd name="connsiteY391" fmla="*/ 6796476 h 6858000"/>
              <a:gd name="connsiteX392" fmla="*/ 3276071 w 7467600"/>
              <a:gd name="connsiteY392" fmla="*/ 6858000 h 6858000"/>
              <a:gd name="connsiteX393" fmla="*/ 3240805 w 7467600"/>
              <a:gd name="connsiteY393" fmla="*/ 6858000 h 6858000"/>
              <a:gd name="connsiteX394" fmla="*/ 3275917 w 7467600"/>
              <a:gd name="connsiteY394" fmla="*/ 6783192 h 6858000"/>
              <a:gd name="connsiteX395" fmla="*/ 3399358 w 7467600"/>
              <a:gd name="connsiteY395" fmla="*/ 6469011 h 6858000"/>
              <a:gd name="connsiteX396" fmla="*/ 3425650 w 7467600"/>
              <a:gd name="connsiteY396" fmla="*/ 6381333 h 6858000"/>
              <a:gd name="connsiteX397" fmla="*/ 3460661 w 7467600"/>
              <a:gd name="connsiteY397" fmla="*/ 6266763 h 6858000"/>
              <a:gd name="connsiteX398" fmla="*/ 3518021 w 7467600"/>
              <a:gd name="connsiteY398" fmla="*/ 6117298 h 6858000"/>
              <a:gd name="connsiteX399" fmla="*/ 3554035 w 7467600"/>
              <a:gd name="connsiteY399" fmla="*/ 6027832 h 6858000"/>
              <a:gd name="connsiteX400" fmla="*/ 3677174 w 7467600"/>
              <a:gd name="connsiteY400" fmla="*/ 5636351 h 6858000"/>
              <a:gd name="connsiteX401" fmla="*/ 3698819 w 7467600"/>
              <a:gd name="connsiteY401" fmla="*/ 5560503 h 6858000"/>
              <a:gd name="connsiteX402" fmla="*/ 3702094 w 7467600"/>
              <a:gd name="connsiteY402" fmla="*/ 5549194 h 6858000"/>
              <a:gd name="connsiteX403" fmla="*/ 3398355 w 7467600"/>
              <a:gd name="connsiteY403" fmla="*/ 6094603 h 6858000"/>
              <a:gd name="connsiteX404" fmla="*/ 3193941 w 7467600"/>
              <a:gd name="connsiteY404" fmla="*/ 6798775 h 6858000"/>
              <a:gd name="connsiteX405" fmla="*/ 3184140 w 7467600"/>
              <a:gd name="connsiteY405" fmla="*/ 6858000 h 6858000"/>
              <a:gd name="connsiteX406" fmla="*/ 3099978 w 7467600"/>
              <a:gd name="connsiteY406" fmla="*/ 6858000 h 6858000"/>
              <a:gd name="connsiteX407" fmla="*/ 3101556 w 7467600"/>
              <a:gd name="connsiteY407" fmla="*/ 6843337 h 6858000"/>
              <a:gd name="connsiteX408" fmla="*/ 3370162 w 7467600"/>
              <a:gd name="connsiteY408" fmla="*/ 5785550 h 6858000"/>
              <a:gd name="connsiteX409" fmla="*/ 3746477 w 7467600"/>
              <a:gd name="connsiteY409" fmla="*/ 5377889 h 6858000"/>
              <a:gd name="connsiteX410" fmla="*/ 3863399 w 7467600"/>
              <a:gd name="connsiteY410" fmla="*/ 5087257 h 6858000"/>
              <a:gd name="connsiteX411" fmla="*/ 3968712 w 7467600"/>
              <a:gd name="connsiteY411" fmla="*/ 4913989 h 6858000"/>
              <a:gd name="connsiteX412" fmla="*/ 2792390 w 7467600"/>
              <a:gd name="connsiteY412" fmla="*/ 5382974 h 6858000"/>
              <a:gd name="connsiteX413" fmla="*/ 2714982 w 7467600"/>
              <a:gd name="connsiteY413" fmla="*/ 5427051 h 6858000"/>
              <a:gd name="connsiteX414" fmla="*/ 2813361 w 7467600"/>
              <a:gd name="connsiteY414" fmla="*/ 6023912 h 6858000"/>
              <a:gd name="connsiteX415" fmla="*/ 2688430 w 7467600"/>
              <a:gd name="connsiteY415" fmla="*/ 6801564 h 6858000"/>
              <a:gd name="connsiteX416" fmla="*/ 2629626 w 7467600"/>
              <a:gd name="connsiteY416" fmla="*/ 6763394 h 6858000"/>
              <a:gd name="connsiteX417" fmla="*/ 2565328 w 7467600"/>
              <a:gd name="connsiteY417" fmla="*/ 5516399 h 6858000"/>
              <a:gd name="connsiteX418" fmla="*/ 1922999 w 7467600"/>
              <a:gd name="connsiteY418" fmla="*/ 5980343 h 6858000"/>
              <a:gd name="connsiteX419" fmla="*/ 1950261 w 7467600"/>
              <a:gd name="connsiteY419" fmla="*/ 6405858 h 6858000"/>
              <a:gd name="connsiteX420" fmla="*/ 2365554 w 7467600"/>
              <a:gd name="connsiteY420" fmla="*/ 6759107 h 6858000"/>
              <a:gd name="connsiteX421" fmla="*/ 2424142 w 7467600"/>
              <a:gd name="connsiteY421" fmla="*/ 6858000 h 6858000"/>
              <a:gd name="connsiteX422" fmla="*/ 2395994 w 7467600"/>
              <a:gd name="connsiteY422" fmla="*/ 6858000 h 6858000"/>
              <a:gd name="connsiteX423" fmla="*/ 2392863 w 7467600"/>
              <a:gd name="connsiteY423" fmla="*/ 6852964 h 6858000"/>
              <a:gd name="connsiteX424" fmla="*/ 2017589 w 7467600"/>
              <a:gd name="connsiteY424" fmla="*/ 6493982 h 6858000"/>
              <a:gd name="connsiteX425" fmla="*/ 2147336 w 7467600"/>
              <a:gd name="connsiteY425" fmla="*/ 6594052 h 6858000"/>
              <a:gd name="connsiteX426" fmla="*/ 2207047 w 7467600"/>
              <a:gd name="connsiteY426" fmla="*/ 6654540 h 6858000"/>
              <a:gd name="connsiteX427" fmla="*/ 2299106 w 7467600"/>
              <a:gd name="connsiteY427" fmla="*/ 6778931 h 6858000"/>
              <a:gd name="connsiteX428" fmla="*/ 2314430 w 7467600"/>
              <a:gd name="connsiteY428" fmla="*/ 6801144 h 6858000"/>
              <a:gd name="connsiteX429" fmla="*/ 2352406 w 7467600"/>
              <a:gd name="connsiteY429" fmla="*/ 6858000 h 6858000"/>
              <a:gd name="connsiteX430" fmla="*/ 2314492 w 7467600"/>
              <a:gd name="connsiteY430" fmla="*/ 6858000 h 6858000"/>
              <a:gd name="connsiteX431" fmla="*/ 2288095 w 7467600"/>
              <a:gd name="connsiteY431" fmla="*/ 6818030 h 6858000"/>
              <a:gd name="connsiteX432" fmla="*/ 2272768 w 7467600"/>
              <a:gd name="connsiteY432" fmla="*/ 6795822 h 6858000"/>
              <a:gd name="connsiteX433" fmla="*/ 2182715 w 7467600"/>
              <a:gd name="connsiteY433" fmla="*/ 6675071 h 6858000"/>
              <a:gd name="connsiteX434" fmla="*/ 2032061 w 7467600"/>
              <a:gd name="connsiteY434" fmla="*/ 6541380 h 6858000"/>
              <a:gd name="connsiteX435" fmla="*/ 2257220 w 7467600"/>
              <a:gd name="connsiteY435" fmla="*/ 6826257 h 6858000"/>
              <a:gd name="connsiteX436" fmla="*/ 2281324 w 7467600"/>
              <a:gd name="connsiteY436" fmla="*/ 6858000 h 6858000"/>
              <a:gd name="connsiteX437" fmla="*/ 2242860 w 7467600"/>
              <a:gd name="connsiteY437" fmla="*/ 6858000 h 6858000"/>
              <a:gd name="connsiteX438" fmla="*/ 2232818 w 7467600"/>
              <a:gd name="connsiteY438" fmla="*/ 6844926 h 6858000"/>
              <a:gd name="connsiteX439" fmla="*/ 1990172 w 7467600"/>
              <a:gd name="connsiteY439" fmla="*/ 6542121 h 6858000"/>
              <a:gd name="connsiteX440" fmla="*/ 2124090 w 7467600"/>
              <a:gd name="connsiteY440" fmla="*/ 6761017 h 6858000"/>
              <a:gd name="connsiteX441" fmla="*/ 2200380 w 7467600"/>
              <a:gd name="connsiteY441" fmla="*/ 6858000 h 6858000"/>
              <a:gd name="connsiteX442" fmla="*/ 2147507 w 7467600"/>
              <a:gd name="connsiteY442" fmla="*/ 6858000 h 6858000"/>
              <a:gd name="connsiteX443" fmla="*/ 2070668 w 7467600"/>
              <a:gd name="connsiteY443" fmla="*/ 6761520 h 6858000"/>
              <a:gd name="connsiteX444" fmla="*/ 1975142 w 7467600"/>
              <a:gd name="connsiteY444" fmla="*/ 6585570 h 6858000"/>
              <a:gd name="connsiteX445" fmla="*/ 2050035 w 7467600"/>
              <a:gd name="connsiteY445" fmla="*/ 6813345 h 6858000"/>
              <a:gd name="connsiteX446" fmla="*/ 2063025 w 7467600"/>
              <a:gd name="connsiteY446" fmla="*/ 6858000 h 6858000"/>
              <a:gd name="connsiteX447" fmla="*/ 2021675 w 7467600"/>
              <a:gd name="connsiteY447" fmla="*/ 6858000 h 6858000"/>
              <a:gd name="connsiteX448" fmla="*/ 2019308 w 7467600"/>
              <a:gd name="connsiteY448" fmla="*/ 6847118 h 6858000"/>
              <a:gd name="connsiteX449" fmla="*/ 1938835 w 7467600"/>
              <a:gd name="connsiteY449" fmla="*/ 6551160 h 6858000"/>
              <a:gd name="connsiteX450" fmla="*/ 1953230 w 7467600"/>
              <a:gd name="connsiteY450" fmla="*/ 6759699 h 6858000"/>
              <a:gd name="connsiteX451" fmla="*/ 1956763 w 7467600"/>
              <a:gd name="connsiteY451" fmla="*/ 6778191 h 6858000"/>
              <a:gd name="connsiteX452" fmla="*/ 1967925 w 7467600"/>
              <a:gd name="connsiteY452" fmla="*/ 6858000 h 6858000"/>
              <a:gd name="connsiteX453" fmla="*/ 1936622 w 7467600"/>
              <a:gd name="connsiteY453" fmla="*/ 6858000 h 6858000"/>
              <a:gd name="connsiteX454" fmla="*/ 1926261 w 7467600"/>
              <a:gd name="connsiteY454" fmla="*/ 6784064 h 6858000"/>
              <a:gd name="connsiteX455" fmla="*/ 1922724 w 7467600"/>
              <a:gd name="connsiteY455" fmla="*/ 6765577 h 6858000"/>
              <a:gd name="connsiteX456" fmla="*/ 1904650 w 7467600"/>
              <a:gd name="connsiteY456" fmla="*/ 6639616 h 6858000"/>
              <a:gd name="connsiteX457" fmla="*/ 1885273 w 7467600"/>
              <a:gd name="connsiteY457" fmla="*/ 6858000 h 6858000"/>
              <a:gd name="connsiteX458" fmla="*/ 1854363 w 7467600"/>
              <a:gd name="connsiteY458" fmla="*/ 6858000 h 6858000"/>
              <a:gd name="connsiteX459" fmla="*/ 1880391 w 7467600"/>
              <a:gd name="connsiteY459" fmla="*/ 6603796 h 6858000"/>
              <a:gd name="connsiteX460" fmla="*/ 1818273 w 7467600"/>
              <a:gd name="connsiteY460" fmla="*/ 6715729 h 6858000"/>
              <a:gd name="connsiteX461" fmla="*/ 1794691 w 7467600"/>
              <a:gd name="connsiteY461" fmla="*/ 6843239 h 6858000"/>
              <a:gd name="connsiteX462" fmla="*/ 1794914 w 7467600"/>
              <a:gd name="connsiteY462" fmla="*/ 6858000 h 6858000"/>
              <a:gd name="connsiteX463" fmla="*/ 1746128 w 7467600"/>
              <a:gd name="connsiteY463" fmla="*/ 6858000 h 6858000"/>
              <a:gd name="connsiteX464" fmla="*/ 1753934 w 7467600"/>
              <a:gd name="connsiteY464" fmla="*/ 6724796 h 6858000"/>
              <a:gd name="connsiteX465" fmla="*/ 1792053 w 7467600"/>
              <a:gd name="connsiteY465" fmla="*/ 6572396 h 6858000"/>
              <a:gd name="connsiteX466" fmla="*/ 1862248 w 7467600"/>
              <a:gd name="connsiteY466" fmla="*/ 6266397 h 6858000"/>
              <a:gd name="connsiteX467" fmla="*/ 1862250 w 7467600"/>
              <a:gd name="connsiteY467" fmla="*/ 6033531 h 6858000"/>
              <a:gd name="connsiteX468" fmla="*/ 1211999 w 7467600"/>
              <a:gd name="connsiteY468" fmla="*/ 6683610 h 6858000"/>
              <a:gd name="connsiteX469" fmla="*/ 1213266 w 7467600"/>
              <a:gd name="connsiteY469" fmla="*/ 6691947 h 6858000"/>
              <a:gd name="connsiteX470" fmla="*/ 1203370 w 7467600"/>
              <a:gd name="connsiteY470" fmla="*/ 6850676 h 6858000"/>
              <a:gd name="connsiteX471" fmla="*/ 1203671 w 7467600"/>
              <a:gd name="connsiteY471" fmla="*/ 6858000 h 6858000"/>
              <a:gd name="connsiteX472" fmla="*/ 1143180 w 7467600"/>
              <a:gd name="connsiteY472" fmla="*/ 6858000 h 6858000"/>
              <a:gd name="connsiteX473" fmla="*/ 1142176 w 7467600"/>
              <a:gd name="connsiteY473" fmla="*/ 6766045 h 6858000"/>
              <a:gd name="connsiteX474" fmla="*/ 1067484 w 7467600"/>
              <a:gd name="connsiteY474" fmla="*/ 6858000 h 6858000"/>
              <a:gd name="connsiteX475" fmla="*/ 953928 w 7467600"/>
              <a:gd name="connsiteY475" fmla="*/ 6858000 h 6858000"/>
              <a:gd name="connsiteX476" fmla="*/ 959715 w 7467600"/>
              <a:gd name="connsiteY476" fmla="*/ 6850185 h 6858000"/>
              <a:gd name="connsiteX477" fmla="*/ 1483788 w 7467600"/>
              <a:gd name="connsiteY477" fmla="*/ 6259174 h 6858000"/>
              <a:gd name="connsiteX478" fmla="*/ 1100671 w 7467600"/>
              <a:gd name="connsiteY478" fmla="*/ 6252137 h 6858000"/>
              <a:gd name="connsiteX479" fmla="*/ 1090144 w 7467600"/>
              <a:gd name="connsiteY479" fmla="*/ 6256748 h 6858000"/>
              <a:gd name="connsiteX480" fmla="*/ 1095872 w 7467600"/>
              <a:gd name="connsiteY480" fmla="*/ 6271892 h 6858000"/>
              <a:gd name="connsiteX481" fmla="*/ 262785 w 7467600"/>
              <a:gd name="connsiteY481" fmla="*/ 6845450 h 6858000"/>
              <a:gd name="connsiteX482" fmla="*/ 209968 w 7467600"/>
              <a:gd name="connsiteY482" fmla="*/ 6770713 h 6858000"/>
              <a:gd name="connsiteX483" fmla="*/ 873460 w 7467600"/>
              <a:gd name="connsiteY483" fmla="*/ 6253768 h 6858000"/>
              <a:gd name="connsiteX484" fmla="*/ 192686 w 7467600"/>
              <a:gd name="connsiteY484" fmla="*/ 5849257 h 6858000"/>
              <a:gd name="connsiteX485" fmla="*/ 4696 w 7467600"/>
              <a:gd name="connsiteY485" fmla="*/ 5697668 h 6858000"/>
              <a:gd name="connsiteX486" fmla="*/ 0 w 7467600"/>
              <a:gd name="connsiteY486" fmla="*/ 5689984 h 6858000"/>
              <a:gd name="connsiteX487" fmla="*/ 0 w 7467600"/>
              <a:gd name="connsiteY487" fmla="*/ 5513472 h 6858000"/>
              <a:gd name="connsiteX488" fmla="*/ 174101 w 7467600"/>
              <a:gd name="connsiteY488" fmla="*/ 5620277 h 6858000"/>
              <a:gd name="connsiteX489" fmla="*/ 891800 w 7467600"/>
              <a:gd name="connsiteY489" fmla="*/ 6036935 h 6858000"/>
              <a:gd name="connsiteX490" fmla="*/ 1072219 w 7467600"/>
              <a:gd name="connsiteY490" fmla="*/ 6169443 h 6858000"/>
              <a:gd name="connsiteX491" fmla="*/ 1074117 w 7467600"/>
              <a:gd name="connsiteY491" fmla="*/ 6170301 h 6858000"/>
              <a:gd name="connsiteX492" fmla="*/ 1083114 w 7467600"/>
              <a:gd name="connsiteY492" fmla="*/ 6174131 h 6858000"/>
              <a:gd name="connsiteX493" fmla="*/ 1543010 w 7467600"/>
              <a:gd name="connsiteY493" fmla="*/ 6191140 h 6858000"/>
              <a:gd name="connsiteX494" fmla="*/ 1551080 w 7467600"/>
              <a:gd name="connsiteY494" fmla="*/ 6195006 h 6858000"/>
              <a:gd name="connsiteX495" fmla="*/ 2345443 w 7467600"/>
              <a:gd name="connsiteY495" fmla="*/ 5549882 h 6858000"/>
              <a:gd name="connsiteX496" fmla="*/ 1721499 w 7467600"/>
              <a:gd name="connsiteY496" fmla="*/ 5599969 h 6858000"/>
              <a:gd name="connsiteX497" fmla="*/ 767716 w 7467600"/>
              <a:gd name="connsiteY497" fmla="*/ 5472768 h 6858000"/>
              <a:gd name="connsiteX498" fmla="*/ 722147 w 7467600"/>
              <a:gd name="connsiteY498" fmla="*/ 5393091 h 6858000"/>
              <a:gd name="connsiteX499" fmla="*/ 1485552 w 7467600"/>
              <a:gd name="connsiteY499" fmla="*/ 5313202 h 6858000"/>
              <a:gd name="connsiteX500" fmla="*/ 2143004 w 7467600"/>
              <a:gd name="connsiteY500" fmla="*/ 5402420 h 6858000"/>
              <a:gd name="connsiteX501" fmla="*/ 1933391 w 7467600"/>
              <a:gd name="connsiteY501" fmla="*/ 5156971 h 6858000"/>
              <a:gd name="connsiteX502" fmla="*/ 1827118 w 7467600"/>
              <a:gd name="connsiteY502" fmla="*/ 4968410 h 6858000"/>
              <a:gd name="connsiteX503" fmla="*/ 1837349 w 7467600"/>
              <a:gd name="connsiteY503" fmla="*/ 4956357 h 6858000"/>
              <a:gd name="connsiteX504" fmla="*/ 2162835 w 7467600"/>
              <a:gd name="connsiteY504" fmla="*/ 5187853 h 6858000"/>
              <a:gd name="connsiteX505" fmla="*/ 2257167 w 7467600"/>
              <a:gd name="connsiteY505" fmla="*/ 5462123 h 6858000"/>
              <a:gd name="connsiteX506" fmla="*/ 2261598 w 7467600"/>
              <a:gd name="connsiteY506" fmla="*/ 5467998 h 6858000"/>
              <a:gd name="connsiteX507" fmla="*/ 2437177 w 7467600"/>
              <a:gd name="connsiteY507" fmla="*/ 5479608 h 6858000"/>
              <a:gd name="connsiteX508" fmla="*/ 2445247 w 7467600"/>
              <a:gd name="connsiteY508" fmla="*/ 5483476 h 6858000"/>
              <a:gd name="connsiteX509" fmla="*/ 2743626 w 7467600"/>
              <a:gd name="connsiteY509" fmla="*/ 5304819 h 6858000"/>
              <a:gd name="connsiteX510" fmla="*/ 3048102 w 7467600"/>
              <a:gd name="connsiteY510" fmla="*/ 5150595 h 6858000"/>
              <a:gd name="connsiteX511" fmla="*/ 1799414 w 7467600"/>
              <a:gd name="connsiteY511" fmla="*/ 4694732 h 6858000"/>
              <a:gd name="connsiteX512" fmla="*/ 1771735 w 7467600"/>
              <a:gd name="connsiteY512" fmla="*/ 4619929 h 6858000"/>
              <a:gd name="connsiteX513" fmla="*/ 3104273 w 7467600"/>
              <a:gd name="connsiteY513" fmla="*/ 5076159 h 6858000"/>
              <a:gd name="connsiteX514" fmla="*/ 3113245 w 7467600"/>
              <a:gd name="connsiteY514" fmla="*/ 5090705 h 6858000"/>
              <a:gd name="connsiteX515" fmla="*/ 3126294 w 7467600"/>
              <a:gd name="connsiteY515" fmla="*/ 5114400 h 6858000"/>
              <a:gd name="connsiteX516" fmla="*/ 3937433 w 7467600"/>
              <a:gd name="connsiteY516" fmla="*/ 4830473 h 6858000"/>
              <a:gd name="connsiteX517" fmla="*/ 3590475 w 7467600"/>
              <a:gd name="connsiteY517" fmla="*/ 4597974 h 6858000"/>
              <a:gd name="connsiteX518" fmla="*/ 3100264 w 7467600"/>
              <a:gd name="connsiteY518" fmla="*/ 4579845 h 6858000"/>
              <a:gd name="connsiteX519" fmla="*/ 2183576 w 7467600"/>
              <a:gd name="connsiteY519" fmla="*/ 4227150 h 6858000"/>
              <a:gd name="connsiteX520" fmla="*/ 2151029 w 7467600"/>
              <a:gd name="connsiteY520" fmla="*/ 4146947 h 6858000"/>
              <a:gd name="connsiteX521" fmla="*/ 3563434 w 7467600"/>
              <a:gd name="connsiteY521" fmla="*/ 4469115 h 6858000"/>
              <a:gd name="connsiteX522" fmla="*/ 3177952 w 7467600"/>
              <a:gd name="connsiteY522" fmla="*/ 3657386 h 6858000"/>
              <a:gd name="connsiteX523" fmla="*/ 3189263 w 7467600"/>
              <a:gd name="connsiteY523" fmla="*/ 3625726 h 6858000"/>
              <a:gd name="connsiteX524" fmla="*/ 3560912 w 7467600"/>
              <a:gd name="connsiteY524" fmla="*/ 4079863 h 6858000"/>
              <a:gd name="connsiteX525" fmla="*/ 3626636 w 7467600"/>
              <a:gd name="connsiteY525" fmla="*/ 4512230 h 6858000"/>
              <a:gd name="connsiteX526" fmla="*/ 3653088 w 7467600"/>
              <a:gd name="connsiteY526" fmla="*/ 4521417 h 6858000"/>
              <a:gd name="connsiteX527" fmla="*/ 3988128 w 7467600"/>
              <a:gd name="connsiteY527" fmla="*/ 4817267 h 6858000"/>
              <a:gd name="connsiteX528" fmla="*/ 4830582 w 7467600"/>
              <a:gd name="connsiteY528" fmla="*/ 4676000 h 6858000"/>
              <a:gd name="connsiteX529" fmla="*/ 4830100 w 7467600"/>
              <a:gd name="connsiteY529" fmla="*/ 4675554 h 6858000"/>
              <a:gd name="connsiteX530" fmla="*/ 4036318 w 7467600"/>
              <a:gd name="connsiteY530" fmla="*/ 4147013 h 6858000"/>
              <a:gd name="connsiteX531" fmla="*/ 3432098 w 7467600"/>
              <a:gd name="connsiteY531" fmla="*/ 3537312 h 6858000"/>
              <a:gd name="connsiteX532" fmla="*/ 3446761 w 7467600"/>
              <a:gd name="connsiteY532" fmla="*/ 3461278 h 6858000"/>
              <a:gd name="connsiteX533" fmla="*/ 4419733 w 7467600"/>
              <a:gd name="connsiteY533" fmla="*/ 3963555 h 6858000"/>
              <a:gd name="connsiteX534" fmla="*/ 4781371 w 7467600"/>
              <a:gd name="connsiteY534" fmla="*/ 4458604 h 6858000"/>
              <a:gd name="connsiteX535" fmla="*/ 4780440 w 7467600"/>
              <a:gd name="connsiteY535" fmla="*/ 4470290 h 6858000"/>
              <a:gd name="connsiteX536" fmla="*/ 4898954 w 7467600"/>
              <a:gd name="connsiteY536" fmla="*/ 4662092 h 6858000"/>
              <a:gd name="connsiteX537" fmla="*/ 4900699 w 7467600"/>
              <a:gd name="connsiteY537" fmla="*/ 4670867 h 6858000"/>
              <a:gd name="connsiteX538" fmla="*/ 5714511 w 7467600"/>
              <a:gd name="connsiteY538" fmla="*/ 4663483 h 6858000"/>
              <a:gd name="connsiteX539" fmla="*/ 5464793 w 7467600"/>
              <a:gd name="connsiteY539" fmla="*/ 4393556 h 6858000"/>
              <a:gd name="connsiteX540" fmla="*/ 5461897 w 7467600"/>
              <a:gd name="connsiteY540" fmla="*/ 4390879 h 6858000"/>
              <a:gd name="connsiteX541" fmla="*/ 4294126 w 7467600"/>
              <a:gd name="connsiteY541" fmla="*/ 3303048 h 6858000"/>
              <a:gd name="connsiteX542" fmla="*/ 4305321 w 7467600"/>
              <a:gd name="connsiteY542" fmla="*/ 3256953 h 6858000"/>
              <a:gd name="connsiteX543" fmla="*/ 4949299 w 7467600"/>
              <a:gd name="connsiteY543" fmla="*/ 3766336 h 6858000"/>
              <a:gd name="connsiteX544" fmla="*/ 5291452 w 7467600"/>
              <a:gd name="connsiteY544" fmla="*/ 4076801 h 6858000"/>
              <a:gd name="connsiteX545" fmla="*/ 5434998 w 7467600"/>
              <a:gd name="connsiteY545" fmla="*/ 4254100 h 6858000"/>
              <a:gd name="connsiteX546" fmla="*/ 5351015 w 7467600"/>
              <a:gd name="connsiteY546" fmla="*/ 3760989 h 6858000"/>
              <a:gd name="connsiteX547" fmla="*/ 5413780 w 7467600"/>
              <a:gd name="connsiteY547" fmla="*/ 2966265 h 6858000"/>
              <a:gd name="connsiteX548" fmla="*/ 5425627 w 7467600"/>
              <a:gd name="connsiteY548" fmla="*/ 2954192 h 6858000"/>
              <a:gd name="connsiteX549" fmla="*/ 6604735 w 7467600"/>
              <a:gd name="connsiteY549" fmla="*/ 2041381 h 6858000"/>
              <a:gd name="connsiteX550" fmla="*/ 7204487 w 7467600"/>
              <a:gd name="connsiteY550" fmla="*/ 2742112 h 6858000"/>
              <a:gd name="connsiteX551" fmla="*/ 7131592 w 7467600"/>
              <a:gd name="connsiteY551" fmla="*/ 2672096 h 6858000"/>
              <a:gd name="connsiteX552" fmla="*/ 6996344 w 7467600"/>
              <a:gd name="connsiteY552" fmla="*/ 2518310 h 6858000"/>
              <a:gd name="connsiteX553" fmla="*/ 6735495 w 7467600"/>
              <a:gd name="connsiteY553" fmla="*/ 2196890 h 6858000"/>
              <a:gd name="connsiteX554" fmla="*/ 6721901 w 7467600"/>
              <a:gd name="connsiteY554" fmla="*/ 2179274 h 6858000"/>
              <a:gd name="connsiteX555" fmla="*/ 6604735 w 7467600"/>
              <a:gd name="connsiteY555" fmla="*/ 2041381 h 6858000"/>
              <a:gd name="connsiteX556" fmla="*/ 6591670 w 7467600"/>
              <a:gd name="connsiteY556" fmla="*/ 1988277 h 6858000"/>
              <a:gd name="connsiteX557" fmla="*/ 6747349 w 7467600"/>
              <a:gd name="connsiteY557" fmla="*/ 2160069 h 6858000"/>
              <a:gd name="connsiteX558" fmla="*/ 6760943 w 7467600"/>
              <a:gd name="connsiteY558" fmla="*/ 2177686 h 6858000"/>
              <a:gd name="connsiteX559" fmla="*/ 7021065 w 7467600"/>
              <a:gd name="connsiteY559" fmla="*/ 2498102 h 6858000"/>
              <a:gd name="connsiteX560" fmla="*/ 7155223 w 7467600"/>
              <a:gd name="connsiteY560" fmla="*/ 2650386 h 6858000"/>
              <a:gd name="connsiteX561" fmla="*/ 7203167 w 7467600"/>
              <a:gd name="connsiteY561" fmla="*/ 2697288 h 6858000"/>
              <a:gd name="connsiteX562" fmla="*/ 6937703 w 7467600"/>
              <a:gd name="connsiteY562" fmla="*/ 2321981 h 6858000"/>
              <a:gd name="connsiteX563" fmla="*/ 6591670 w 7467600"/>
              <a:gd name="connsiteY563" fmla="*/ 1988277 h 6858000"/>
              <a:gd name="connsiteX564" fmla="*/ 5798671 w 7467600"/>
              <a:gd name="connsiteY564" fmla="*/ 1981601 h 6858000"/>
              <a:gd name="connsiteX565" fmla="*/ 5754709 w 7467600"/>
              <a:gd name="connsiteY565" fmla="*/ 2071454 h 6858000"/>
              <a:gd name="connsiteX566" fmla="*/ 5763044 w 7467600"/>
              <a:gd name="connsiteY566" fmla="*/ 2842206 h 6858000"/>
              <a:gd name="connsiteX567" fmla="*/ 5764974 w 7467600"/>
              <a:gd name="connsiteY567" fmla="*/ 2799609 h 6858000"/>
              <a:gd name="connsiteX568" fmla="*/ 5767665 w 7467600"/>
              <a:gd name="connsiteY568" fmla="*/ 2666409 h 6858000"/>
              <a:gd name="connsiteX569" fmla="*/ 5763055 w 7467600"/>
              <a:gd name="connsiteY569" fmla="*/ 2579705 h 6858000"/>
              <a:gd name="connsiteX570" fmla="*/ 5758079 w 7467600"/>
              <a:gd name="connsiteY570" fmla="*/ 2492508 h 6858000"/>
              <a:gd name="connsiteX571" fmla="*/ 5779325 w 7467600"/>
              <a:gd name="connsiteY571" fmla="*/ 2197069 h 6858000"/>
              <a:gd name="connsiteX572" fmla="*/ 5798671 w 7467600"/>
              <a:gd name="connsiteY572" fmla="*/ 1981601 h 6858000"/>
              <a:gd name="connsiteX573" fmla="*/ 5829202 w 7467600"/>
              <a:gd name="connsiteY573" fmla="*/ 1971679 h 6858000"/>
              <a:gd name="connsiteX574" fmla="*/ 5809558 w 7467600"/>
              <a:gd name="connsiteY574" fmla="*/ 2198043 h 6858000"/>
              <a:gd name="connsiteX575" fmla="*/ 5788653 w 7467600"/>
              <a:gd name="connsiteY575" fmla="*/ 2489430 h 6858000"/>
              <a:gd name="connsiteX576" fmla="*/ 5793439 w 7467600"/>
              <a:gd name="connsiteY576" fmla="*/ 2575235 h 6858000"/>
              <a:gd name="connsiteX577" fmla="*/ 5796837 w 7467600"/>
              <a:gd name="connsiteY577" fmla="*/ 2637633 h 6858000"/>
              <a:gd name="connsiteX578" fmla="*/ 5818614 w 7467600"/>
              <a:gd name="connsiteY578" fmla="*/ 2473055 h 6858000"/>
              <a:gd name="connsiteX579" fmla="*/ 5829202 w 7467600"/>
              <a:gd name="connsiteY579" fmla="*/ 1971679 h 6858000"/>
              <a:gd name="connsiteX580" fmla="*/ 5911389 w 7467600"/>
              <a:gd name="connsiteY580" fmla="*/ 1898371 h 6858000"/>
              <a:gd name="connsiteX581" fmla="*/ 6237627 w 7467600"/>
              <a:gd name="connsiteY581" fmla="*/ 2231921 h 6858000"/>
              <a:gd name="connsiteX582" fmla="*/ 5911389 w 7467600"/>
              <a:gd name="connsiteY582" fmla="*/ 1898371 h 6858000"/>
              <a:gd name="connsiteX583" fmla="*/ 6944437 w 7467600"/>
              <a:gd name="connsiteY583" fmla="*/ 1575402 h 6858000"/>
              <a:gd name="connsiteX584" fmla="*/ 6304730 w 7467600"/>
              <a:gd name="connsiteY584" fmla="*/ 1766654 h 6858000"/>
              <a:gd name="connsiteX585" fmla="*/ 6944437 w 7467600"/>
              <a:gd name="connsiteY585" fmla="*/ 1575402 h 6858000"/>
              <a:gd name="connsiteX586" fmla="*/ 7019523 w 7467600"/>
              <a:gd name="connsiteY586" fmla="*/ 1519450 h 6858000"/>
              <a:gd name="connsiteX587" fmla="*/ 6298091 w 7467600"/>
              <a:gd name="connsiteY587" fmla="*/ 1737122 h 6858000"/>
              <a:gd name="connsiteX588" fmla="*/ 7019523 w 7467600"/>
              <a:gd name="connsiteY588" fmla="*/ 1519450 h 6858000"/>
              <a:gd name="connsiteX589" fmla="*/ 2399523 w 7467600"/>
              <a:gd name="connsiteY589" fmla="*/ 1428234 h 6858000"/>
              <a:gd name="connsiteX590" fmla="*/ 2224982 w 7467600"/>
              <a:gd name="connsiteY590" fmla="*/ 1826201 h 6858000"/>
              <a:gd name="connsiteX591" fmla="*/ 2096099 w 7467600"/>
              <a:gd name="connsiteY591" fmla="*/ 2345900 h 6858000"/>
              <a:gd name="connsiteX592" fmla="*/ 2283317 w 7467600"/>
              <a:gd name="connsiteY592" fmla="*/ 1796925 h 6858000"/>
              <a:gd name="connsiteX593" fmla="*/ 2399523 w 7467600"/>
              <a:gd name="connsiteY593" fmla="*/ 1428234 h 6858000"/>
              <a:gd name="connsiteX594" fmla="*/ 2448558 w 7467600"/>
              <a:gd name="connsiteY594" fmla="*/ 1373435 h 6858000"/>
              <a:gd name="connsiteX595" fmla="*/ 2312521 w 7467600"/>
              <a:gd name="connsiteY595" fmla="*/ 1806140 h 6858000"/>
              <a:gd name="connsiteX596" fmla="*/ 2127533 w 7467600"/>
              <a:gd name="connsiteY596" fmla="*/ 2348380 h 6858000"/>
              <a:gd name="connsiteX597" fmla="*/ 2358080 w 7467600"/>
              <a:gd name="connsiteY597" fmla="*/ 1866134 h 6858000"/>
              <a:gd name="connsiteX598" fmla="*/ 2407436 w 7467600"/>
              <a:gd name="connsiteY598" fmla="*/ 1651070 h 6858000"/>
              <a:gd name="connsiteX599" fmla="*/ 2448558 w 7467600"/>
              <a:gd name="connsiteY599" fmla="*/ 1373435 h 6858000"/>
              <a:gd name="connsiteX600" fmla="*/ 278707 w 7467600"/>
              <a:gd name="connsiteY600" fmla="*/ 1352270 h 6858000"/>
              <a:gd name="connsiteX601" fmla="*/ 321570 w 7467600"/>
              <a:gd name="connsiteY601" fmla="*/ 1861610 h 6858000"/>
              <a:gd name="connsiteX602" fmla="*/ 294281 w 7467600"/>
              <a:gd name="connsiteY602" fmla="*/ 1440658 h 6858000"/>
              <a:gd name="connsiteX603" fmla="*/ 278707 w 7467600"/>
              <a:gd name="connsiteY603" fmla="*/ 1352270 h 6858000"/>
              <a:gd name="connsiteX604" fmla="*/ 1423821 w 7467600"/>
              <a:gd name="connsiteY604" fmla="*/ 1351958 h 6858000"/>
              <a:gd name="connsiteX605" fmla="*/ 1638521 w 7467600"/>
              <a:gd name="connsiteY605" fmla="*/ 1908470 h 6858000"/>
              <a:gd name="connsiteX606" fmla="*/ 1754199 w 7467600"/>
              <a:gd name="connsiteY606" fmla="*/ 2149284 h 6858000"/>
              <a:gd name="connsiteX607" fmla="*/ 1908359 w 7467600"/>
              <a:gd name="connsiteY607" fmla="*/ 2364988 h 6858000"/>
              <a:gd name="connsiteX608" fmla="*/ 1647661 w 7467600"/>
              <a:gd name="connsiteY608" fmla="*/ 1825945 h 6858000"/>
              <a:gd name="connsiteX609" fmla="*/ 1423821 w 7467600"/>
              <a:gd name="connsiteY609" fmla="*/ 1351958 h 6858000"/>
              <a:gd name="connsiteX610" fmla="*/ 1431890 w 7467600"/>
              <a:gd name="connsiteY610" fmla="*/ 1306475 h 6858000"/>
              <a:gd name="connsiteX611" fmla="*/ 1507597 w 7467600"/>
              <a:gd name="connsiteY611" fmla="*/ 1446132 h 6858000"/>
              <a:gd name="connsiteX612" fmla="*/ 1674586 w 7467600"/>
              <a:gd name="connsiteY612" fmla="*/ 1813832 h 6858000"/>
              <a:gd name="connsiteX613" fmla="*/ 1815950 w 7467600"/>
              <a:gd name="connsiteY613" fmla="*/ 2128564 h 6858000"/>
              <a:gd name="connsiteX614" fmla="*/ 1984242 w 7467600"/>
              <a:gd name="connsiteY614" fmla="*/ 2430829 h 6858000"/>
              <a:gd name="connsiteX615" fmla="*/ 2014023 w 7467600"/>
              <a:gd name="connsiteY615" fmla="*/ 2450995 h 6858000"/>
              <a:gd name="connsiteX616" fmla="*/ 1747337 w 7467600"/>
              <a:gd name="connsiteY616" fmla="*/ 1855264 h 6858000"/>
              <a:gd name="connsiteX617" fmla="*/ 1533749 w 7467600"/>
              <a:gd name="connsiteY617" fmla="*/ 1478656 h 6858000"/>
              <a:gd name="connsiteX618" fmla="*/ 1431890 w 7467600"/>
              <a:gd name="connsiteY618" fmla="*/ 1306475 h 6858000"/>
              <a:gd name="connsiteX619" fmla="*/ 5052692 w 7467600"/>
              <a:gd name="connsiteY619" fmla="*/ 1292994 h 6858000"/>
              <a:gd name="connsiteX620" fmla="*/ 5200661 w 7467600"/>
              <a:gd name="connsiteY620" fmla="*/ 1635186 h 6858000"/>
              <a:gd name="connsiteX621" fmla="*/ 5297138 w 7467600"/>
              <a:gd name="connsiteY621" fmla="*/ 1906351 h 6858000"/>
              <a:gd name="connsiteX622" fmla="*/ 5052692 w 7467600"/>
              <a:gd name="connsiteY622" fmla="*/ 1292994 h 6858000"/>
              <a:gd name="connsiteX623" fmla="*/ 5009948 w 7467600"/>
              <a:gd name="connsiteY623" fmla="*/ 1273619 h 6858000"/>
              <a:gd name="connsiteX624" fmla="*/ 5121777 w 7467600"/>
              <a:gd name="connsiteY624" fmla="*/ 1654213 h 6858000"/>
              <a:gd name="connsiteX625" fmla="*/ 5293545 w 7467600"/>
              <a:gd name="connsiteY625" fmla="*/ 2072247 h 6858000"/>
              <a:gd name="connsiteX626" fmla="*/ 5294042 w 7467600"/>
              <a:gd name="connsiteY626" fmla="*/ 2065019 h 6858000"/>
              <a:gd name="connsiteX627" fmla="*/ 5171936 w 7467600"/>
              <a:gd name="connsiteY627" fmla="*/ 1647613 h 6858000"/>
              <a:gd name="connsiteX628" fmla="*/ 5009948 w 7467600"/>
              <a:gd name="connsiteY628" fmla="*/ 1273619 h 6858000"/>
              <a:gd name="connsiteX629" fmla="*/ 655236 w 7467600"/>
              <a:gd name="connsiteY629" fmla="*/ 1268632 h 6858000"/>
              <a:gd name="connsiteX630" fmla="*/ 839521 w 7467600"/>
              <a:gd name="connsiteY630" fmla="*/ 1685315 h 6858000"/>
              <a:gd name="connsiteX631" fmla="*/ 1109416 w 7467600"/>
              <a:gd name="connsiteY631" fmla="*/ 2061663 h 6858000"/>
              <a:gd name="connsiteX632" fmla="*/ 1298300 w 7467600"/>
              <a:gd name="connsiteY632" fmla="*/ 2247742 h 6858000"/>
              <a:gd name="connsiteX633" fmla="*/ 1125871 w 7467600"/>
              <a:gd name="connsiteY633" fmla="*/ 1989513 h 6858000"/>
              <a:gd name="connsiteX634" fmla="*/ 981574 w 7467600"/>
              <a:gd name="connsiteY634" fmla="*/ 1783157 h 6858000"/>
              <a:gd name="connsiteX635" fmla="*/ 922198 w 7467600"/>
              <a:gd name="connsiteY635" fmla="*/ 1677437 h 6858000"/>
              <a:gd name="connsiteX636" fmla="*/ 869293 w 7467600"/>
              <a:gd name="connsiteY636" fmla="*/ 1583214 h 6858000"/>
              <a:gd name="connsiteX637" fmla="*/ 751431 w 7467600"/>
              <a:gd name="connsiteY637" fmla="*/ 1405731 h 6858000"/>
              <a:gd name="connsiteX638" fmla="*/ 655236 w 7467600"/>
              <a:gd name="connsiteY638" fmla="*/ 1268632 h 6858000"/>
              <a:gd name="connsiteX639" fmla="*/ 6516292 w 7467600"/>
              <a:gd name="connsiteY639" fmla="*/ 1263064 h 6858000"/>
              <a:gd name="connsiteX640" fmla="*/ 5736320 w 7467600"/>
              <a:gd name="connsiteY640" fmla="*/ 1501803 h 6858000"/>
              <a:gd name="connsiteX641" fmla="*/ 6516292 w 7467600"/>
              <a:gd name="connsiteY641" fmla="*/ 1263064 h 6858000"/>
              <a:gd name="connsiteX642" fmla="*/ 291466 w 7467600"/>
              <a:gd name="connsiteY642" fmla="*/ 1250369 h 6858000"/>
              <a:gd name="connsiteX643" fmla="*/ 323180 w 7467600"/>
              <a:gd name="connsiteY643" fmla="*/ 1435283 h 6858000"/>
              <a:gd name="connsiteX644" fmla="*/ 349381 w 7467600"/>
              <a:gd name="connsiteY644" fmla="*/ 1875041 h 6858000"/>
              <a:gd name="connsiteX645" fmla="*/ 374363 w 7467600"/>
              <a:gd name="connsiteY645" fmla="*/ 1506494 h 6858000"/>
              <a:gd name="connsiteX646" fmla="*/ 302168 w 7467600"/>
              <a:gd name="connsiteY646" fmla="*/ 1274495 h 6858000"/>
              <a:gd name="connsiteX647" fmla="*/ 291466 w 7467600"/>
              <a:gd name="connsiteY647" fmla="*/ 1250369 h 6858000"/>
              <a:gd name="connsiteX648" fmla="*/ 678222 w 7467600"/>
              <a:gd name="connsiteY648" fmla="*/ 1248670 h 6858000"/>
              <a:gd name="connsiteX649" fmla="*/ 775536 w 7467600"/>
              <a:gd name="connsiteY649" fmla="*/ 1388015 h 6858000"/>
              <a:gd name="connsiteX650" fmla="*/ 894529 w 7467600"/>
              <a:gd name="connsiteY650" fmla="*/ 1567739 h 6858000"/>
              <a:gd name="connsiteX651" fmla="*/ 948000 w 7467600"/>
              <a:gd name="connsiteY651" fmla="*/ 1663088 h 6858000"/>
              <a:gd name="connsiteX652" fmla="*/ 1006812 w 7467600"/>
              <a:gd name="connsiteY652" fmla="*/ 1767683 h 6858000"/>
              <a:gd name="connsiteX653" fmla="*/ 1149133 w 7467600"/>
              <a:gd name="connsiteY653" fmla="*/ 1971513 h 6858000"/>
              <a:gd name="connsiteX654" fmla="*/ 1333952 w 7467600"/>
              <a:gd name="connsiteY654" fmla="*/ 2251620 h 6858000"/>
              <a:gd name="connsiteX655" fmla="*/ 1337329 w 7467600"/>
              <a:gd name="connsiteY655" fmla="*/ 2258350 h 6858000"/>
              <a:gd name="connsiteX656" fmla="*/ 1014726 w 7467600"/>
              <a:gd name="connsiteY656" fmla="*/ 1615556 h 6858000"/>
              <a:gd name="connsiteX657" fmla="*/ 678222 w 7467600"/>
              <a:gd name="connsiteY657" fmla="*/ 1248670 h 6858000"/>
              <a:gd name="connsiteX658" fmla="*/ 6691602 w 7467600"/>
              <a:gd name="connsiteY658" fmla="*/ 1140573 h 6858000"/>
              <a:gd name="connsiteX659" fmla="*/ 6571100 w 7467600"/>
              <a:gd name="connsiteY659" fmla="*/ 1183662 h 6858000"/>
              <a:gd name="connsiteX660" fmla="*/ 6241687 w 7467600"/>
              <a:gd name="connsiteY660" fmla="*/ 1257600 h 6858000"/>
              <a:gd name="connsiteX661" fmla="*/ 5693009 w 7467600"/>
              <a:gd name="connsiteY661" fmla="*/ 1478256 h 6858000"/>
              <a:gd name="connsiteX662" fmla="*/ 6548420 w 7467600"/>
              <a:gd name="connsiteY662" fmla="*/ 1214599 h 6858000"/>
              <a:gd name="connsiteX663" fmla="*/ 6605473 w 7467600"/>
              <a:gd name="connsiteY663" fmla="*/ 1184686 h 6858000"/>
              <a:gd name="connsiteX664" fmla="*/ 6691602 w 7467600"/>
              <a:gd name="connsiteY664" fmla="*/ 1140573 h 6858000"/>
              <a:gd name="connsiteX665" fmla="*/ 4002475 w 7467600"/>
              <a:gd name="connsiteY665" fmla="*/ 1037802 h 6858000"/>
              <a:gd name="connsiteX666" fmla="*/ 4000324 w 7467600"/>
              <a:gd name="connsiteY666" fmla="*/ 1039362 h 6858000"/>
              <a:gd name="connsiteX667" fmla="*/ 4002862 w 7467600"/>
              <a:gd name="connsiteY667" fmla="*/ 1042866 h 6858000"/>
              <a:gd name="connsiteX668" fmla="*/ 4002475 w 7467600"/>
              <a:gd name="connsiteY668" fmla="*/ 1037802 h 6858000"/>
              <a:gd name="connsiteX669" fmla="*/ 506322 w 7467600"/>
              <a:gd name="connsiteY669" fmla="*/ 1020997 h 6858000"/>
              <a:gd name="connsiteX670" fmla="*/ 533068 w 7467600"/>
              <a:gd name="connsiteY670" fmla="*/ 1029409 h 6858000"/>
              <a:gd name="connsiteX671" fmla="*/ 1232525 w 7467600"/>
              <a:gd name="connsiteY671" fmla="*/ 1804675 h 6858000"/>
              <a:gd name="connsiteX672" fmla="*/ 1388858 w 7467600"/>
              <a:gd name="connsiteY672" fmla="*/ 2368011 h 6858000"/>
              <a:gd name="connsiteX673" fmla="*/ 1384098 w 7467600"/>
              <a:gd name="connsiteY673" fmla="*/ 2378125 h 6858000"/>
              <a:gd name="connsiteX674" fmla="*/ 1425393 w 7467600"/>
              <a:gd name="connsiteY674" fmla="*/ 2589124 h 6858000"/>
              <a:gd name="connsiteX675" fmla="*/ 1424001 w 7467600"/>
              <a:gd name="connsiteY675" fmla="*/ 2597541 h 6858000"/>
              <a:gd name="connsiteX676" fmla="*/ 2152729 w 7467600"/>
              <a:gd name="connsiteY676" fmla="*/ 2864487 h 6858000"/>
              <a:gd name="connsiteX677" fmla="*/ 2020609 w 7467600"/>
              <a:gd name="connsiteY677" fmla="*/ 2539671 h 6858000"/>
              <a:gd name="connsiteX678" fmla="*/ 2018920 w 7467600"/>
              <a:gd name="connsiteY678" fmla="*/ 2536309 h 6858000"/>
              <a:gd name="connsiteX679" fmla="*/ 1342441 w 7467600"/>
              <a:gd name="connsiteY679" fmla="*/ 1173017 h 6858000"/>
              <a:gd name="connsiteX680" fmla="*/ 1367925 w 7467600"/>
              <a:gd name="connsiteY680" fmla="*/ 1135648 h 6858000"/>
              <a:gd name="connsiteX681" fmla="*/ 1771401 w 7467600"/>
              <a:gd name="connsiteY681" fmla="*/ 1806673 h 6858000"/>
              <a:gd name="connsiteX682" fmla="*/ 1972385 w 7467600"/>
              <a:gd name="connsiteY682" fmla="*/ 2198735 h 6858000"/>
              <a:gd name="connsiteX683" fmla="*/ 2040892 w 7467600"/>
              <a:gd name="connsiteY683" fmla="*/ 2405205 h 6858000"/>
              <a:gd name="connsiteX684" fmla="*/ 2131689 w 7467600"/>
              <a:gd name="connsiteY684" fmla="*/ 1936926 h 6858000"/>
              <a:gd name="connsiteX685" fmla="*/ 2454820 w 7467600"/>
              <a:gd name="connsiteY685" fmla="*/ 1248808 h 6858000"/>
              <a:gd name="connsiteX686" fmla="*/ 2492512 w 7467600"/>
              <a:gd name="connsiteY686" fmla="*/ 1302920 h 6858000"/>
              <a:gd name="connsiteX687" fmla="*/ 2081216 w 7467600"/>
              <a:gd name="connsiteY687" fmla="*/ 2527513 h 6858000"/>
              <a:gd name="connsiteX688" fmla="*/ 2081211 w 7467600"/>
              <a:gd name="connsiteY688" fmla="*/ 2528916 h 6858000"/>
              <a:gd name="connsiteX689" fmla="*/ 2199067 w 7467600"/>
              <a:gd name="connsiteY689" fmla="*/ 2884061 h 6858000"/>
              <a:gd name="connsiteX690" fmla="*/ 3192586 w 7467600"/>
              <a:gd name="connsiteY690" fmla="*/ 3411496 h 6858000"/>
              <a:gd name="connsiteX691" fmla="*/ 3182620 w 7467600"/>
              <a:gd name="connsiteY691" fmla="*/ 3483279 h 6858000"/>
              <a:gd name="connsiteX692" fmla="*/ 2435119 w 7467600"/>
              <a:gd name="connsiteY692" fmla="*/ 3080173 h 6858000"/>
              <a:gd name="connsiteX693" fmla="*/ 2410152 w 7467600"/>
              <a:gd name="connsiteY693" fmla="*/ 3063751 h 6858000"/>
              <a:gd name="connsiteX694" fmla="*/ 2408099 w 7467600"/>
              <a:gd name="connsiteY694" fmla="*/ 3064403 h 6858000"/>
              <a:gd name="connsiteX695" fmla="*/ 2407218 w 7467600"/>
              <a:gd name="connsiteY695" fmla="*/ 3070324 h 6858000"/>
              <a:gd name="connsiteX696" fmla="*/ 2380138 w 7467600"/>
              <a:gd name="connsiteY696" fmla="*/ 3099341 h 6858000"/>
              <a:gd name="connsiteX697" fmla="*/ 1765923 w 7467600"/>
              <a:gd name="connsiteY697" fmla="*/ 3581043 h 6858000"/>
              <a:gd name="connsiteX698" fmla="*/ 1702258 w 7467600"/>
              <a:gd name="connsiteY698" fmla="*/ 3612286 h 6858000"/>
              <a:gd name="connsiteX699" fmla="*/ 1538370 w 7467600"/>
              <a:gd name="connsiteY699" fmla="*/ 3811804 h 6858000"/>
              <a:gd name="connsiteX700" fmla="*/ 542867 w 7467600"/>
              <a:gd name="connsiteY700" fmla="*/ 4944092 h 6858000"/>
              <a:gd name="connsiteX701" fmla="*/ 515800 w 7467600"/>
              <a:gd name="connsiteY701" fmla="*/ 4862180 h 6858000"/>
              <a:gd name="connsiteX702" fmla="*/ 909145 w 7467600"/>
              <a:gd name="connsiteY702" fmla="*/ 4199225 h 6858000"/>
              <a:gd name="connsiteX703" fmla="*/ 1214067 w 7467600"/>
              <a:gd name="connsiteY703" fmla="*/ 3908561 h 6858000"/>
              <a:gd name="connsiteX704" fmla="*/ 640967 w 7467600"/>
              <a:gd name="connsiteY704" fmla="*/ 4105601 h 6858000"/>
              <a:gd name="connsiteX705" fmla="*/ 112563 w 7467600"/>
              <a:gd name="connsiteY705" fmla="*/ 4396952 h 6858000"/>
              <a:gd name="connsiteX706" fmla="*/ 0 w 7467600"/>
              <a:gd name="connsiteY706" fmla="*/ 4466006 h 6858000"/>
              <a:gd name="connsiteX707" fmla="*/ 0 w 7467600"/>
              <a:gd name="connsiteY707" fmla="*/ 4233763 h 6858000"/>
              <a:gd name="connsiteX708" fmla="*/ 36881 w 7467600"/>
              <a:gd name="connsiteY708" fmla="*/ 4200118 h 6858000"/>
              <a:gd name="connsiteX709" fmla="*/ 910534 w 7467600"/>
              <a:gd name="connsiteY709" fmla="*/ 3629753 h 6858000"/>
              <a:gd name="connsiteX710" fmla="*/ 1578717 w 7467600"/>
              <a:gd name="connsiteY710" fmla="*/ 3575982 h 6858000"/>
              <a:gd name="connsiteX711" fmla="*/ 2338780 w 7467600"/>
              <a:gd name="connsiteY711" fmla="*/ 3033725 h 6858000"/>
              <a:gd name="connsiteX712" fmla="*/ 1807991 w 7467600"/>
              <a:gd name="connsiteY712" fmla="*/ 2807184 h 6858000"/>
              <a:gd name="connsiteX713" fmla="*/ 1416358 w 7467600"/>
              <a:gd name="connsiteY713" fmla="*/ 3112571 h 6858000"/>
              <a:gd name="connsiteX714" fmla="*/ 939066 w 7467600"/>
              <a:gd name="connsiteY714" fmla="*/ 3378798 h 6858000"/>
              <a:gd name="connsiteX715" fmla="*/ 115099 w 7467600"/>
              <a:gd name="connsiteY715" fmla="*/ 3607650 h 6858000"/>
              <a:gd name="connsiteX716" fmla="*/ 97284 w 7467600"/>
              <a:gd name="connsiteY716" fmla="*/ 3520393 h 6858000"/>
              <a:gd name="connsiteX717" fmla="*/ 922050 w 7467600"/>
              <a:gd name="connsiteY717" fmla="*/ 3074867 h 6858000"/>
              <a:gd name="connsiteX718" fmla="*/ 1405265 w 7467600"/>
              <a:gd name="connsiteY718" fmla="*/ 3016319 h 6858000"/>
              <a:gd name="connsiteX719" fmla="*/ 1407512 w 7467600"/>
              <a:gd name="connsiteY719" fmla="*/ 3018001 h 6858000"/>
              <a:gd name="connsiteX720" fmla="*/ 1726266 w 7467600"/>
              <a:gd name="connsiteY720" fmla="*/ 2777274 h 6858000"/>
              <a:gd name="connsiteX721" fmla="*/ 625390 w 7467600"/>
              <a:gd name="connsiteY721" fmla="*/ 2514541 h 6858000"/>
              <a:gd name="connsiteX722" fmla="*/ 619799 w 7467600"/>
              <a:gd name="connsiteY722" fmla="*/ 2527180 h 6858000"/>
              <a:gd name="connsiteX723" fmla="*/ 310030 w 7467600"/>
              <a:gd name="connsiteY723" fmla="*/ 2771818 h 6858000"/>
              <a:gd name="connsiteX724" fmla="*/ 173877 w 7467600"/>
              <a:gd name="connsiteY724" fmla="*/ 2937056 h 6858000"/>
              <a:gd name="connsiteX725" fmla="*/ 77889 w 7467600"/>
              <a:gd name="connsiteY725" fmla="*/ 3138440 h 6858000"/>
              <a:gd name="connsiteX726" fmla="*/ 0 w 7467600"/>
              <a:gd name="connsiteY726" fmla="*/ 3271395 h 6858000"/>
              <a:gd name="connsiteX727" fmla="*/ 0 w 7467600"/>
              <a:gd name="connsiteY727" fmla="*/ 3153002 h 6858000"/>
              <a:gd name="connsiteX728" fmla="*/ 2386 w 7467600"/>
              <a:gd name="connsiteY728" fmla="*/ 3149203 h 6858000"/>
              <a:gd name="connsiteX729" fmla="*/ 89753 w 7467600"/>
              <a:gd name="connsiteY729" fmla="*/ 2987702 h 6858000"/>
              <a:gd name="connsiteX730" fmla="*/ 76869 w 7467600"/>
              <a:gd name="connsiteY730" fmla="*/ 3005404 h 6858000"/>
              <a:gd name="connsiteX731" fmla="*/ 32049 w 7467600"/>
              <a:gd name="connsiteY731" fmla="*/ 3065814 h 6858000"/>
              <a:gd name="connsiteX732" fmla="*/ 0 w 7467600"/>
              <a:gd name="connsiteY732" fmla="*/ 3108744 h 6858000"/>
              <a:gd name="connsiteX733" fmla="*/ 0 w 7467600"/>
              <a:gd name="connsiteY733" fmla="*/ 3058059 h 6858000"/>
              <a:gd name="connsiteX734" fmla="*/ 7610 w 7467600"/>
              <a:gd name="connsiteY734" fmla="*/ 3047889 h 6858000"/>
              <a:gd name="connsiteX735" fmla="*/ 52419 w 7467600"/>
              <a:gd name="connsiteY735" fmla="*/ 2987479 h 6858000"/>
              <a:gd name="connsiteX736" fmla="*/ 59142 w 7467600"/>
              <a:gd name="connsiteY736" fmla="*/ 2978488 h 6858000"/>
              <a:gd name="connsiteX737" fmla="*/ 0 w 7467600"/>
              <a:gd name="connsiteY737" fmla="*/ 3015334 h 6858000"/>
              <a:gd name="connsiteX738" fmla="*/ 0 w 7467600"/>
              <a:gd name="connsiteY738" fmla="*/ 2914286 h 6858000"/>
              <a:gd name="connsiteX739" fmla="*/ 36383 w 7467600"/>
              <a:gd name="connsiteY739" fmla="*/ 2901128 h 6858000"/>
              <a:gd name="connsiteX740" fmla="*/ 156329 w 7467600"/>
              <a:gd name="connsiteY740" fmla="*/ 2840533 h 6858000"/>
              <a:gd name="connsiteX741" fmla="*/ 358355 w 7467600"/>
              <a:gd name="connsiteY741" fmla="*/ 2620471 h 6858000"/>
              <a:gd name="connsiteX742" fmla="*/ 510577 w 7467600"/>
              <a:gd name="connsiteY742" fmla="*/ 2501244 h 6858000"/>
              <a:gd name="connsiteX743" fmla="*/ 211967 w 7467600"/>
              <a:gd name="connsiteY743" fmla="*/ 2479171 h 6858000"/>
              <a:gd name="connsiteX744" fmla="*/ 0 w 7467600"/>
              <a:gd name="connsiteY744" fmla="*/ 2476398 h 6858000"/>
              <a:gd name="connsiteX745" fmla="*/ 0 w 7467600"/>
              <a:gd name="connsiteY745" fmla="*/ 2389189 h 6858000"/>
              <a:gd name="connsiteX746" fmla="*/ 103062 w 7467600"/>
              <a:gd name="connsiteY746" fmla="*/ 2389518 h 6858000"/>
              <a:gd name="connsiteX747" fmla="*/ 510734 w 7467600"/>
              <a:gd name="connsiteY747" fmla="*/ 2416201 h 6858000"/>
              <a:gd name="connsiteX748" fmla="*/ 279257 w 7467600"/>
              <a:gd name="connsiteY748" fmla="*/ 2092102 h 6858000"/>
              <a:gd name="connsiteX749" fmla="*/ 65265 w 7467600"/>
              <a:gd name="connsiteY749" fmla="*/ 2006049 h 6858000"/>
              <a:gd name="connsiteX750" fmla="*/ 0 w 7467600"/>
              <a:gd name="connsiteY750" fmla="*/ 1982532 h 6858000"/>
              <a:gd name="connsiteX751" fmla="*/ 0 w 7467600"/>
              <a:gd name="connsiteY751" fmla="*/ 1912789 h 6858000"/>
              <a:gd name="connsiteX752" fmla="*/ 97460 w 7467600"/>
              <a:gd name="connsiteY752" fmla="*/ 1953725 h 6858000"/>
              <a:gd name="connsiteX753" fmla="*/ 221272 w 7467600"/>
              <a:gd name="connsiteY753" fmla="*/ 1980766 h 6858000"/>
              <a:gd name="connsiteX754" fmla="*/ 116765 w 7467600"/>
              <a:gd name="connsiteY754" fmla="*/ 1911033 h 6858000"/>
              <a:gd name="connsiteX755" fmla="*/ 16405 w 7467600"/>
              <a:gd name="connsiteY755" fmla="*/ 1803412 h 6858000"/>
              <a:gd name="connsiteX756" fmla="*/ 0 w 7467600"/>
              <a:gd name="connsiteY756" fmla="*/ 1784777 h 6858000"/>
              <a:gd name="connsiteX757" fmla="*/ 0 w 7467600"/>
              <a:gd name="connsiteY757" fmla="*/ 1740082 h 6858000"/>
              <a:gd name="connsiteX758" fmla="*/ 39394 w 7467600"/>
              <a:gd name="connsiteY758" fmla="*/ 1784856 h 6858000"/>
              <a:gd name="connsiteX759" fmla="*/ 135813 w 7467600"/>
              <a:gd name="connsiteY759" fmla="*/ 1888838 h 6858000"/>
              <a:gd name="connsiteX760" fmla="*/ 242575 w 7467600"/>
              <a:gd name="connsiteY760" fmla="*/ 1958841 h 6858000"/>
              <a:gd name="connsiteX761" fmla="*/ 82197 w 7467600"/>
              <a:gd name="connsiteY761" fmla="*/ 1754826 h 6858000"/>
              <a:gd name="connsiteX762" fmla="*/ 0 w 7467600"/>
              <a:gd name="connsiteY762" fmla="*/ 1679650 h 6858000"/>
              <a:gd name="connsiteX763" fmla="*/ 0 w 7467600"/>
              <a:gd name="connsiteY763" fmla="*/ 1602463 h 6858000"/>
              <a:gd name="connsiteX764" fmla="*/ 84689 w 7467600"/>
              <a:gd name="connsiteY764" fmla="*/ 1677442 h 6858000"/>
              <a:gd name="connsiteX765" fmla="*/ 298437 w 7467600"/>
              <a:gd name="connsiteY765" fmla="*/ 1968019 h 6858000"/>
              <a:gd name="connsiteX766" fmla="*/ 227269 w 7467600"/>
              <a:gd name="connsiteY766" fmla="*/ 1114064 h 6858000"/>
              <a:gd name="connsiteX767" fmla="*/ 248003 w 7467600"/>
              <a:gd name="connsiteY767" fmla="*/ 1089613 h 6858000"/>
              <a:gd name="connsiteX768" fmla="*/ 427020 w 7467600"/>
              <a:gd name="connsiteY768" fmla="*/ 1619803 h 6858000"/>
              <a:gd name="connsiteX769" fmla="*/ 340345 w 7467600"/>
              <a:gd name="connsiteY769" fmla="*/ 2027739 h 6858000"/>
              <a:gd name="connsiteX770" fmla="*/ 360865 w 7467600"/>
              <a:gd name="connsiteY770" fmla="*/ 2044827 h 6858000"/>
              <a:gd name="connsiteX771" fmla="*/ 560414 w 7467600"/>
              <a:gd name="connsiteY771" fmla="*/ 2421457 h 6858000"/>
              <a:gd name="connsiteX772" fmla="*/ 1359703 w 7467600"/>
              <a:gd name="connsiteY772" fmla="*/ 2578554 h 6858000"/>
              <a:gd name="connsiteX773" fmla="*/ 1359422 w 7467600"/>
              <a:gd name="connsiteY773" fmla="*/ 2577994 h 6858000"/>
              <a:gd name="connsiteX774" fmla="*/ 828701 w 7467600"/>
              <a:gd name="connsiteY774" fmla="*/ 1839520 h 6858000"/>
              <a:gd name="connsiteX775" fmla="*/ 494427 w 7467600"/>
              <a:gd name="connsiteY775" fmla="*/ 1092333 h 6858000"/>
              <a:gd name="connsiteX776" fmla="*/ 506322 w 7467600"/>
              <a:gd name="connsiteY776" fmla="*/ 1020997 h 6858000"/>
              <a:gd name="connsiteX777" fmla="*/ 4570198 w 7467600"/>
              <a:gd name="connsiteY777" fmla="*/ 978081 h 6858000"/>
              <a:gd name="connsiteX778" fmla="*/ 4523691 w 7467600"/>
              <a:gd name="connsiteY778" fmla="*/ 1127776 h 6858000"/>
              <a:gd name="connsiteX779" fmla="*/ 4509875 w 7467600"/>
              <a:gd name="connsiteY779" fmla="*/ 1167552 h 6858000"/>
              <a:gd name="connsiteX780" fmla="*/ 4478168 w 7467600"/>
              <a:gd name="connsiteY780" fmla="*/ 1260735 h 6858000"/>
              <a:gd name="connsiteX781" fmla="*/ 4409309 w 7467600"/>
              <a:gd name="connsiteY781" fmla="*/ 1666996 h 6858000"/>
              <a:gd name="connsiteX782" fmla="*/ 4370031 w 7467600"/>
              <a:gd name="connsiteY782" fmla="*/ 1955666 h 6858000"/>
              <a:gd name="connsiteX783" fmla="*/ 4570198 w 7467600"/>
              <a:gd name="connsiteY783" fmla="*/ 978081 h 6858000"/>
              <a:gd name="connsiteX784" fmla="*/ 4557898 w 7467600"/>
              <a:gd name="connsiteY784" fmla="*/ 900011 h 6858000"/>
              <a:gd name="connsiteX785" fmla="*/ 4344840 w 7467600"/>
              <a:gd name="connsiteY785" fmla="*/ 1922038 h 6858000"/>
              <a:gd name="connsiteX786" fmla="*/ 4378710 w 7467600"/>
              <a:gd name="connsiteY786" fmla="*/ 1665516 h 6858000"/>
              <a:gd name="connsiteX787" fmla="*/ 4448798 w 7467600"/>
              <a:gd name="connsiteY787" fmla="*/ 1253024 h 6858000"/>
              <a:gd name="connsiteX788" fmla="*/ 4480315 w 7467600"/>
              <a:gd name="connsiteY788" fmla="*/ 1158454 h 6858000"/>
              <a:gd name="connsiteX789" fmla="*/ 4494133 w 7467600"/>
              <a:gd name="connsiteY789" fmla="*/ 1118676 h 6858000"/>
              <a:gd name="connsiteX790" fmla="*/ 4557898 w 7467600"/>
              <a:gd name="connsiteY790" fmla="*/ 900011 h 6858000"/>
              <a:gd name="connsiteX791" fmla="*/ 5870151 w 7467600"/>
              <a:gd name="connsiteY791" fmla="*/ 898890 h 6858000"/>
              <a:gd name="connsiteX792" fmla="*/ 5861335 w 7467600"/>
              <a:gd name="connsiteY792" fmla="*/ 899177 h 6858000"/>
              <a:gd name="connsiteX793" fmla="*/ 5843702 w 7467600"/>
              <a:gd name="connsiteY793" fmla="*/ 899748 h 6858000"/>
              <a:gd name="connsiteX794" fmla="*/ 5651107 w 7467600"/>
              <a:gd name="connsiteY794" fmla="*/ 920306 h 6858000"/>
              <a:gd name="connsiteX795" fmla="*/ 5459407 w 7467600"/>
              <a:gd name="connsiteY795" fmla="*/ 940975 h 6858000"/>
              <a:gd name="connsiteX796" fmla="*/ 5374846 w 7467600"/>
              <a:gd name="connsiteY796" fmla="*/ 941988 h 6858000"/>
              <a:gd name="connsiteX797" fmla="*/ 5256105 w 7467600"/>
              <a:gd name="connsiteY797" fmla="*/ 945632 h 6858000"/>
              <a:gd name="connsiteX798" fmla="*/ 5107071 w 7467600"/>
              <a:gd name="connsiteY798" fmla="*/ 969720 h 6858000"/>
              <a:gd name="connsiteX799" fmla="*/ 4998681 w 7467600"/>
              <a:gd name="connsiteY799" fmla="*/ 988771 h 6858000"/>
              <a:gd name="connsiteX800" fmla="*/ 5870151 w 7467600"/>
              <a:gd name="connsiteY800" fmla="*/ 898890 h 6858000"/>
              <a:gd name="connsiteX801" fmla="*/ 5504425 w 7467600"/>
              <a:gd name="connsiteY801" fmla="*/ 848067 h 6858000"/>
              <a:gd name="connsiteX802" fmla="*/ 4968849 w 7467600"/>
              <a:gd name="connsiteY802" fmla="*/ 962318 h 6858000"/>
              <a:gd name="connsiteX803" fmla="*/ 5104039 w 7467600"/>
              <a:gd name="connsiteY803" fmla="*/ 940634 h 6858000"/>
              <a:gd name="connsiteX804" fmla="*/ 5256311 w 7467600"/>
              <a:gd name="connsiteY804" fmla="*/ 916490 h 6858000"/>
              <a:gd name="connsiteX805" fmla="*/ 5377381 w 7467600"/>
              <a:gd name="connsiteY805" fmla="*/ 912671 h 6858000"/>
              <a:gd name="connsiteX806" fmla="*/ 5460148 w 7467600"/>
              <a:gd name="connsiteY806" fmla="*/ 911442 h 6858000"/>
              <a:gd name="connsiteX807" fmla="*/ 5648971 w 7467600"/>
              <a:gd name="connsiteY807" fmla="*/ 891331 h 6858000"/>
              <a:gd name="connsiteX808" fmla="*/ 5844807 w 7467600"/>
              <a:gd name="connsiteY808" fmla="*/ 870718 h 6858000"/>
              <a:gd name="connsiteX809" fmla="*/ 5862975 w 7467600"/>
              <a:gd name="connsiteY809" fmla="*/ 869756 h 6858000"/>
              <a:gd name="connsiteX810" fmla="*/ 5920887 w 7467600"/>
              <a:gd name="connsiteY810" fmla="*/ 865929 h 6858000"/>
              <a:gd name="connsiteX811" fmla="*/ 5504425 w 7467600"/>
              <a:gd name="connsiteY811" fmla="*/ 848067 h 6858000"/>
              <a:gd name="connsiteX812" fmla="*/ 3607114 w 7467600"/>
              <a:gd name="connsiteY812" fmla="*/ 467441 h 6858000"/>
              <a:gd name="connsiteX813" fmla="*/ 3296242 w 7467600"/>
              <a:gd name="connsiteY813" fmla="*/ 807991 h 6858000"/>
              <a:gd name="connsiteX814" fmla="*/ 3174674 w 7467600"/>
              <a:gd name="connsiteY814" fmla="*/ 919759 h 6858000"/>
              <a:gd name="connsiteX815" fmla="*/ 3042978 w 7467600"/>
              <a:gd name="connsiteY815" fmla="*/ 1054894 h 6858000"/>
              <a:gd name="connsiteX816" fmla="*/ 2968914 w 7467600"/>
              <a:gd name="connsiteY816" fmla="*/ 1133756 h 6858000"/>
              <a:gd name="connsiteX817" fmla="*/ 3103823 w 7467600"/>
              <a:gd name="connsiteY817" fmla="*/ 1026814 h 6858000"/>
              <a:gd name="connsiteX818" fmla="*/ 3607114 w 7467600"/>
              <a:gd name="connsiteY818" fmla="*/ 467441 h 6858000"/>
              <a:gd name="connsiteX819" fmla="*/ 3744487 w 7467600"/>
              <a:gd name="connsiteY819" fmla="*/ 383136 h 6858000"/>
              <a:gd name="connsiteX820" fmla="*/ 3970213 w 7467600"/>
              <a:gd name="connsiteY820" fmla="*/ 995559 h 6858000"/>
              <a:gd name="connsiteX821" fmla="*/ 3744487 w 7467600"/>
              <a:gd name="connsiteY821" fmla="*/ 383136 h 6858000"/>
              <a:gd name="connsiteX822" fmla="*/ 3624562 w 7467600"/>
              <a:gd name="connsiteY822" fmla="*/ 367041 h 6858000"/>
              <a:gd name="connsiteX823" fmla="*/ 3489712 w 7467600"/>
              <a:gd name="connsiteY823" fmla="*/ 485386 h 6858000"/>
              <a:gd name="connsiteX824" fmla="*/ 3182994 w 7467600"/>
              <a:gd name="connsiteY824" fmla="*/ 828265 h 6858000"/>
              <a:gd name="connsiteX825" fmla="*/ 2892114 w 7467600"/>
              <a:gd name="connsiteY825" fmla="*/ 1172635 h 6858000"/>
              <a:gd name="connsiteX826" fmla="*/ 3021459 w 7467600"/>
              <a:gd name="connsiteY826" fmla="*/ 1035385 h 6858000"/>
              <a:gd name="connsiteX827" fmla="*/ 3153873 w 7467600"/>
              <a:gd name="connsiteY827" fmla="*/ 898971 h 6858000"/>
              <a:gd name="connsiteX828" fmla="*/ 3276511 w 7467600"/>
              <a:gd name="connsiteY828" fmla="*/ 786423 h 6858000"/>
              <a:gd name="connsiteX829" fmla="*/ 3584154 w 7467600"/>
              <a:gd name="connsiteY829" fmla="*/ 448218 h 6858000"/>
              <a:gd name="connsiteX830" fmla="*/ 3624562 w 7467600"/>
              <a:gd name="connsiteY830" fmla="*/ 367041 h 6858000"/>
              <a:gd name="connsiteX831" fmla="*/ 3766672 w 7467600"/>
              <a:gd name="connsiteY831" fmla="*/ 359429 h 6858000"/>
              <a:gd name="connsiteX832" fmla="*/ 3996338 w 7467600"/>
              <a:gd name="connsiteY832" fmla="*/ 968237 h 6858000"/>
              <a:gd name="connsiteX833" fmla="*/ 3766672 w 7467600"/>
              <a:gd name="connsiteY833" fmla="*/ 359429 h 6858000"/>
              <a:gd name="connsiteX834" fmla="*/ 5805386 w 7467600"/>
              <a:gd name="connsiteY834" fmla="*/ 239240 h 6858000"/>
              <a:gd name="connsiteX835" fmla="*/ 5736947 w 7467600"/>
              <a:gd name="connsiteY835" fmla="*/ 261367 h 6858000"/>
              <a:gd name="connsiteX836" fmla="*/ 5427012 w 7467600"/>
              <a:gd name="connsiteY836" fmla="*/ 311272 h 6858000"/>
              <a:gd name="connsiteX837" fmla="*/ 5147818 w 7467600"/>
              <a:gd name="connsiteY837" fmla="*/ 322112 h 6858000"/>
              <a:gd name="connsiteX838" fmla="*/ 5060854 w 7467600"/>
              <a:gd name="connsiteY838" fmla="*/ 311882 h 6858000"/>
              <a:gd name="connsiteX839" fmla="*/ 4945989 w 7467600"/>
              <a:gd name="connsiteY839" fmla="*/ 300516 h 6858000"/>
              <a:gd name="connsiteX840" fmla="*/ 5410479 w 7467600"/>
              <a:gd name="connsiteY840" fmla="*/ 348434 h 6858000"/>
              <a:gd name="connsiteX841" fmla="*/ 5805386 w 7467600"/>
              <a:gd name="connsiteY841" fmla="*/ 239240 h 6858000"/>
              <a:gd name="connsiteX842" fmla="*/ 5905192 w 7467600"/>
              <a:gd name="connsiteY842" fmla="*/ 163079 h 6858000"/>
              <a:gd name="connsiteX843" fmla="*/ 5865655 w 7467600"/>
              <a:gd name="connsiteY843" fmla="*/ 171901 h 6858000"/>
              <a:gd name="connsiteX844" fmla="*/ 5259740 w 7467600"/>
              <a:gd name="connsiteY844" fmla="*/ 257013 h 6858000"/>
              <a:gd name="connsiteX845" fmla="*/ 5208466 w 7467600"/>
              <a:gd name="connsiteY845" fmla="*/ 257550 h 6858000"/>
              <a:gd name="connsiteX846" fmla="*/ 4980204 w 7467600"/>
              <a:gd name="connsiteY846" fmla="*/ 271903 h 6858000"/>
              <a:gd name="connsiteX847" fmla="*/ 5068068 w 7467600"/>
              <a:gd name="connsiteY847" fmla="*/ 282244 h 6858000"/>
              <a:gd name="connsiteX848" fmla="*/ 5153231 w 7467600"/>
              <a:gd name="connsiteY848" fmla="*/ 292240 h 6858000"/>
              <a:gd name="connsiteX849" fmla="*/ 5426491 w 7467600"/>
              <a:gd name="connsiteY849" fmla="*/ 281128 h 6858000"/>
              <a:gd name="connsiteX850" fmla="*/ 5731212 w 7467600"/>
              <a:gd name="connsiteY850" fmla="*/ 231951 h 6858000"/>
              <a:gd name="connsiteX851" fmla="*/ 5905192 w 7467600"/>
              <a:gd name="connsiteY851" fmla="*/ 163079 h 6858000"/>
              <a:gd name="connsiteX852" fmla="*/ 5944437 w 7467600"/>
              <a:gd name="connsiteY852" fmla="*/ 113829 h 6858000"/>
              <a:gd name="connsiteX853" fmla="*/ 5825032 w 7467600"/>
              <a:gd name="connsiteY853" fmla="*/ 146405 h 6858000"/>
              <a:gd name="connsiteX854" fmla="*/ 4955599 w 7467600"/>
              <a:gd name="connsiteY854" fmla="*/ 247008 h 6858000"/>
              <a:gd name="connsiteX855" fmla="*/ 5210104 w 7467600"/>
              <a:gd name="connsiteY855" fmla="*/ 228123 h 6858000"/>
              <a:gd name="connsiteX856" fmla="*/ 5261015 w 7467600"/>
              <a:gd name="connsiteY856" fmla="*/ 227087 h 6858000"/>
              <a:gd name="connsiteX857" fmla="*/ 5861181 w 7467600"/>
              <a:gd name="connsiteY857" fmla="*/ 143093 h 6858000"/>
              <a:gd name="connsiteX858" fmla="*/ 5961252 w 7467600"/>
              <a:gd name="connsiteY858" fmla="*/ 114820 h 6858000"/>
              <a:gd name="connsiteX859" fmla="*/ 5944437 w 7467600"/>
              <a:gd name="connsiteY859" fmla="*/ 113829 h 6858000"/>
              <a:gd name="connsiteX860" fmla="*/ 3882765 w 7467600"/>
              <a:gd name="connsiteY860" fmla="*/ 0 h 6858000"/>
              <a:gd name="connsiteX861" fmla="*/ 3995099 w 7467600"/>
              <a:gd name="connsiteY861" fmla="*/ 0 h 6858000"/>
              <a:gd name="connsiteX862" fmla="*/ 4163818 w 7467600"/>
              <a:gd name="connsiteY862" fmla="*/ 234104 h 6858000"/>
              <a:gd name="connsiteX863" fmla="*/ 4172099 w 7467600"/>
              <a:gd name="connsiteY863" fmla="*/ 234207 h 6858000"/>
              <a:gd name="connsiteX864" fmla="*/ 4784282 w 7467600"/>
              <a:gd name="connsiteY864" fmla="*/ 276561 h 6858000"/>
              <a:gd name="connsiteX865" fmla="*/ 4801687 w 7467600"/>
              <a:gd name="connsiteY865" fmla="*/ 267764 h 6858000"/>
              <a:gd name="connsiteX866" fmla="*/ 6082788 w 7467600"/>
              <a:gd name="connsiteY866" fmla="*/ 64119 h 6858000"/>
              <a:gd name="connsiteX867" fmla="*/ 6099442 w 7467600"/>
              <a:gd name="connsiteY867" fmla="*/ 82568 h 6858000"/>
              <a:gd name="connsiteX868" fmla="*/ 4804137 w 7467600"/>
              <a:gd name="connsiteY868" fmla="*/ 320931 h 6858000"/>
              <a:gd name="connsiteX869" fmla="*/ 4227047 w 7467600"/>
              <a:gd name="connsiteY869" fmla="*/ 313415 h 6858000"/>
              <a:gd name="connsiteX870" fmla="*/ 4346041 w 7467600"/>
              <a:gd name="connsiteY870" fmla="*/ 456086 h 6858000"/>
              <a:gd name="connsiteX871" fmla="*/ 4870967 w 7467600"/>
              <a:gd name="connsiteY871" fmla="*/ 963061 h 6858000"/>
              <a:gd name="connsiteX872" fmla="*/ 4889647 w 7467600"/>
              <a:gd name="connsiteY872" fmla="*/ 957147 h 6858000"/>
              <a:gd name="connsiteX873" fmla="*/ 5422504 w 7467600"/>
              <a:gd name="connsiteY873" fmla="*/ 805191 h 6858000"/>
              <a:gd name="connsiteX874" fmla="*/ 6087656 w 7467600"/>
              <a:gd name="connsiteY874" fmla="*/ 826703 h 6858000"/>
              <a:gd name="connsiteX875" fmla="*/ 6058717 w 7467600"/>
              <a:gd name="connsiteY875" fmla="*/ 865992 h 6858000"/>
              <a:gd name="connsiteX876" fmla="*/ 4974153 w 7467600"/>
              <a:gd name="connsiteY876" fmla="*/ 1045456 h 6858000"/>
              <a:gd name="connsiteX877" fmla="*/ 5627835 w 7467600"/>
              <a:gd name="connsiteY877" fmla="*/ 1472077 h 6858000"/>
              <a:gd name="connsiteX878" fmla="*/ 5629817 w 7467600"/>
              <a:gd name="connsiteY878" fmla="*/ 1471412 h 6858000"/>
              <a:gd name="connsiteX879" fmla="*/ 5634124 w 7467600"/>
              <a:gd name="connsiteY879" fmla="*/ 1470572 h 6858000"/>
              <a:gd name="connsiteX880" fmla="*/ 5755832 w 7467600"/>
              <a:gd name="connsiteY880" fmla="*/ 1383886 h 6858000"/>
              <a:gd name="connsiteX881" fmla="*/ 6014186 w 7467600"/>
              <a:gd name="connsiteY881" fmla="*/ 1279799 h 6858000"/>
              <a:gd name="connsiteX882" fmla="*/ 6901619 w 7467600"/>
              <a:gd name="connsiteY882" fmla="*/ 1047874 h 6858000"/>
              <a:gd name="connsiteX883" fmla="*/ 6931566 w 7467600"/>
              <a:gd name="connsiteY883" fmla="*/ 1062034 h 6858000"/>
              <a:gd name="connsiteX884" fmla="*/ 5790982 w 7467600"/>
              <a:gd name="connsiteY884" fmla="*/ 1561380 h 6858000"/>
              <a:gd name="connsiteX885" fmla="*/ 6188971 w 7467600"/>
              <a:gd name="connsiteY885" fmla="*/ 1755168 h 6858000"/>
              <a:gd name="connsiteX886" fmla="*/ 6202446 w 7467600"/>
              <a:gd name="connsiteY886" fmla="*/ 1752268 h 6858000"/>
              <a:gd name="connsiteX887" fmla="*/ 7179560 w 7467600"/>
              <a:gd name="connsiteY887" fmla="*/ 1467551 h 6858000"/>
              <a:gd name="connsiteX888" fmla="*/ 7158730 w 7467600"/>
              <a:gd name="connsiteY888" fmla="*/ 1507835 h 6858000"/>
              <a:gd name="connsiteX889" fmla="*/ 6326959 w 7467600"/>
              <a:gd name="connsiteY889" fmla="*/ 1817686 h 6858000"/>
              <a:gd name="connsiteX890" fmla="*/ 6537433 w 7467600"/>
              <a:gd name="connsiteY890" fmla="*/ 1907790 h 6858000"/>
              <a:gd name="connsiteX891" fmla="*/ 6550221 w 7467600"/>
              <a:gd name="connsiteY891" fmla="*/ 1910729 h 6858000"/>
              <a:gd name="connsiteX892" fmla="*/ 6964438 w 7467600"/>
              <a:gd name="connsiteY892" fmla="*/ 2209505 h 6858000"/>
              <a:gd name="connsiteX893" fmla="*/ 7367862 w 7467600"/>
              <a:gd name="connsiteY893" fmla="*/ 2806833 h 6858000"/>
              <a:gd name="connsiteX894" fmla="*/ 7364329 w 7467600"/>
              <a:gd name="connsiteY894" fmla="*/ 2826907 h 6858000"/>
              <a:gd name="connsiteX895" fmla="*/ 7290545 w 7467600"/>
              <a:gd name="connsiteY895" fmla="*/ 2850663 h 6858000"/>
              <a:gd name="connsiteX896" fmla="*/ 6472036 w 7467600"/>
              <a:gd name="connsiteY896" fmla="*/ 1959003 h 6858000"/>
              <a:gd name="connsiteX897" fmla="*/ 5792897 w 7467600"/>
              <a:gd name="connsiteY897" fmla="*/ 1647747 h 6858000"/>
              <a:gd name="connsiteX898" fmla="*/ 5842751 w 7467600"/>
              <a:gd name="connsiteY898" fmla="*/ 1816112 h 6858000"/>
              <a:gd name="connsiteX899" fmla="*/ 5847424 w 7467600"/>
              <a:gd name="connsiteY899" fmla="*/ 1815776 h 6858000"/>
              <a:gd name="connsiteX900" fmla="*/ 6399821 w 7467600"/>
              <a:gd name="connsiteY900" fmla="*/ 2344799 h 6858000"/>
              <a:gd name="connsiteX901" fmla="*/ 6323232 w 7467600"/>
              <a:gd name="connsiteY901" fmla="*/ 2389634 h 6858000"/>
              <a:gd name="connsiteX902" fmla="*/ 5942958 w 7467600"/>
              <a:gd name="connsiteY902" fmla="*/ 2077708 h 6858000"/>
              <a:gd name="connsiteX903" fmla="*/ 5921559 w 7467600"/>
              <a:gd name="connsiteY903" fmla="*/ 2378596 h 6858000"/>
              <a:gd name="connsiteX904" fmla="*/ 5817651 w 7467600"/>
              <a:gd name="connsiteY904" fmla="*/ 3023919 h 6858000"/>
              <a:gd name="connsiteX905" fmla="*/ 5729634 w 7467600"/>
              <a:gd name="connsiteY905" fmla="*/ 3051849 h 6858000"/>
              <a:gd name="connsiteX906" fmla="*/ 5611018 w 7467600"/>
              <a:gd name="connsiteY906" fmla="*/ 2316769 h 6858000"/>
              <a:gd name="connsiteX907" fmla="*/ 5687608 w 7467600"/>
              <a:gd name="connsiteY907" fmla="*/ 2039972 h 6858000"/>
              <a:gd name="connsiteX908" fmla="*/ 5657554 w 7467600"/>
              <a:gd name="connsiteY908" fmla="*/ 1576445 h 6858000"/>
              <a:gd name="connsiteX909" fmla="*/ 5150475 w 7467600"/>
              <a:gd name="connsiteY909" fmla="*/ 1274012 h 6858000"/>
              <a:gd name="connsiteX910" fmla="*/ 5349142 w 7467600"/>
              <a:gd name="connsiteY910" fmla="*/ 2204405 h 6858000"/>
              <a:gd name="connsiteX911" fmla="*/ 5262214 w 7467600"/>
              <a:gd name="connsiteY911" fmla="*/ 2233836 h 6858000"/>
              <a:gd name="connsiteX912" fmla="*/ 4981539 w 7467600"/>
              <a:gd name="connsiteY912" fmla="*/ 1542201 h 6858000"/>
              <a:gd name="connsiteX913" fmla="*/ 4958461 w 7467600"/>
              <a:gd name="connsiteY913" fmla="*/ 1136957 h 6858000"/>
              <a:gd name="connsiteX914" fmla="*/ 4655015 w 7467600"/>
              <a:gd name="connsiteY914" fmla="*/ 891426 h 6858000"/>
              <a:gd name="connsiteX915" fmla="*/ 4348002 w 7467600"/>
              <a:gd name="connsiteY915" fmla="*/ 2205895 h 6858000"/>
              <a:gd name="connsiteX916" fmla="*/ 4262250 w 7467600"/>
              <a:gd name="connsiteY916" fmla="*/ 2219972 h 6858000"/>
              <a:gd name="connsiteX917" fmla="*/ 4550611 w 7467600"/>
              <a:gd name="connsiteY917" fmla="*/ 817540 h 6858000"/>
              <a:gd name="connsiteX918" fmla="*/ 4564418 w 7467600"/>
              <a:gd name="connsiteY918" fmla="*/ 808293 h 6858000"/>
              <a:gd name="connsiteX919" fmla="*/ 4266388 w 7467600"/>
              <a:gd name="connsiteY919" fmla="*/ 500083 h 6858000"/>
              <a:gd name="connsiteX920" fmla="*/ 4032842 w 7467600"/>
              <a:gd name="connsiteY920" fmla="*/ 211809 h 6858000"/>
              <a:gd name="connsiteX921" fmla="*/ 3882765 w 7467600"/>
              <a:gd name="connsiteY921" fmla="*/ 0 h 6858000"/>
              <a:gd name="connsiteX922" fmla="*/ 3721337 w 7467600"/>
              <a:gd name="connsiteY922" fmla="*/ 0 h 6858000"/>
              <a:gd name="connsiteX923" fmla="*/ 3797544 w 7467600"/>
              <a:gd name="connsiteY923" fmla="*/ 0 h 6858000"/>
              <a:gd name="connsiteX924" fmla="*/ 3775734 w 7467600"/>
              <a:gd name="connsiteY924" fmla="*/ 95131 h 6858000"/>
              <a:gd name="connsiteX925" fmla="*/ 3724807 w 7467600"/>
              <a:gd name="connsiteY925" fmla="*/ 272257 h 6858000"/>
              <a:gd name="connsiteX926" fmla="*/ 3726844 w 7467600"/>
              <a:gd name="connsiteY926" fmla="*/ 282988 h 6858000"/>
              <a:gd name="connsiteX927" fmla="*/ 3742664 w 7467600"/>
              <a:gd name="connsiteY927" fmla="*/ 279918 h 6858000"/>
              <a:gd name="connsiteX928" fmla="*/ 4103910 w 7467600"/>
              <a:gd name="connsiteY928" fmla="*/ 1161917 h 6858000"/>
              <a:gd name="connsiteX929" fmla="*/ 4020269 w 7467600"/>
              <a:gd name="connsiteY929" fmla="*/ 1200406 h 6858000"/>
              <a:gd name="connsiteX930" fmla="*/ 3674882 w 7467600"/>
              <a:gd name="connsiteY930" fmla="*/ 488524 h 6858000"/>
              <a:gd name="connsiteX931" fmla="*/ 3132682 w 7467600"/>
              <a:gd name="connsiteY931" fmla="*/ 1072284 h 6858000"/>
              <a:gd name="connsiteX932" fmla="*/ 2716346 w 7467600"/>
              <a:gd name="connsiteY932" fmla="*/ 1276376 h 6858000"/>
              <a:gd name="connsiteX933" fmla="*/ 2716772 w 7467600"/>
              <a:gd name="connsiteY933" fmla="*/ 1255462 h 6858000"/>
              <a:gd name="connsiteX934" fmla="*/ 3471096 w 7467600"/>
              <a:gd name="connsiteY934" fmla="*/ 437072 h 6858000"/>
              <a:gd name="connsiteX935" fmla="*/ 3639057 w 7467600"/>
              <a:gd name="connsiteY935" fmla="*/ 286334 h 6858000"/>
              <a:gd name="connsiteX936" fmla="*/ 3640309 w 7467600"/>
              <a:gd name="connsiteY936" fmla="*/ 284664 h 6858000"/>
              <a:gd name="connsiteX937" fmla="*/ 3646022 w 7467600"/>
              <a:gd name="connsiteY937" fmla="*/ 276711 h 6858000"/>
              <a:gd name="connsiteX938" fmla="*/ 3707943 w 7467600"/>
              <a:gd name="connsiteY938" fmla="*/ 65958 h 6858000"/>
              <a:gd name="connsiteX939" fmla="*/ 3721337 w 7467600"/>
              <a:gd name="connsiteY939" fmla="*/ 0 h 6858000"/>
              <a:gd name="connsiteX940" fmla="*/ 2867960 w 7467600"/>
              <a:gd name="connsiteY940" fmla="*/ 0 h 6858000"/>
              <a:gd name="connsiteX941" fmla="*/ 2926351 w 7467600"/>
              <a:gd name="connsiteY941" fmla="*/ 0 h 6858000"/>
              <a:gd name="connsiteX942" fmla="*/ 2902823 w 7467600"/>
              <a:gd name="connsiteY942" fmla="*/ 262929 h 6858000"/>
              <a:gd name="connsiteX943" fmla="*/ 2940663 w 7467600"/>
              <a:gd name="connsiteY943" fmla="*/ 140884 h 6858000"/>
              <a:gd name="connsiteX944" fmla="*/ 2947039 w 7467600"/>
              <a:gd name="connsiteY944" fmla="*/ 122524 h 6858000"/>
              <a:gd name="connsiteX945" fmla="*/ 2984316 w 7467600"/>
              <a:gd name="connsiteY945" fmla="*/ 0 h 6858000"/>
              <a:gd name="connsiteX946" fmla="*/ 3016114 w 7467600"/>
              <a:gd name="connsiteY946" fmla="*/ 0 h 6858000"/>
              <a:gd name="connsiteX947" fmla="*/ 2979949 w 7467600"/>
              <a:gd name="connsiteY947" fmla="*/ 119274 h 6858000"/>
              <a:gd name="connsiteX948" fmla="*/ 3023879 w 7467600"/>
              <a:gd name="connsiteY948" fmla="*/ 0 h 6858000"/>
              <a:gd name="connsiteX949" fmla="*/ 3105400 w 7467600"/>
              <a:gd name="connsiteY949" fmla="*/ 0 h 6858000"/>
              <a:gd name="connsiteX950" fmla="*/ 3094669 w 7467600"/>
              <a:gd name="connsiteY950" fmla="*/ 30308 h 6858000"/>
              <a:gd name="connsiteX951" fmla="*/ 2901945 w 7467600"/>
              <a:gd name="connsiteY951" fmla="*/ 466538 h 6858000"/>
              <a:gd name="connsiteX952" fmla="*/ 2815209 w 7467600"/>
              <a:gd name="connsiteY952" fmla="*/ 497361 h 6858000"/>
              <a:gd name="connsiteX953" fmla="*/ 2844845 w 7467600"/>
              <a:gd name="connsiteY953" fmla="*/ 127638 h 6858000"/>
              <a:gd name="connsiteX954" fmla="*/ 2867960 w 7467600"/>
              <a:gd name="connsiteY954" fmla="*/ 0 h 6858000"/>
              <a:gd name="connsiteX955" fmla="*/ 1057230 w 7467600"/>
              <a:gd name="connsiteY955" fmla="*/ 0 h 6858000"/>
              <a:gd name="connsiteX956" fmla="*/ 1111003 w 7467600"/>
              <a:gd name="connsiteY956" fmla="*/ 0 h 6858000"/>
              <a:gd name="connsiteX957" fmla="*/ 1125553 w 7467600"/>
              <a:gd name="connsiteY957" fmla="*/ 52588 h 6858000"/>
              <a:gd name="connsiteX958" fmla="*/ 1304276 w 7467600"/>
              <a:gd name="connsiteY958" fmla="*/ 476275 h 6858000"/>
              <a:gd name="connsiteX959" fmla="*/ 1492066 w 7467600"/>
              <a:gd name="connsiteY959" fmla="*/ 886333 h 6858000"/>
              <a:gd name="connsiteX960" fmla="*/ 1423698 w 7467600"/>
              <a:gd name="connsiteY960" fmla="*/ 710817 h 6858000"/>
              <a:gd name="connsiteX961" fmla="*/ 1357609 w 7467600"/>
              <a:gd name="connsiteY961" fmla="*/ 532892 h 6858000"/>
              <a:gd name="connsiteX962" fmla="*/ 1309550 w 7467600"/>
              <a:gd name="connsiteY962" fmla="*/ 374031 h 6858000"/>
              <a:gd name="connsiteX963" fmla="*/ 1193673 w 7467600"/>
              <a:gd name="connsiteY963" fmla="*/ 49533 h 6858000"/>
              <a:gd name="connsiteX964" fmla="*/ 1164391 w 7467600"/>
              <a:gd name="connsiteY964" fmla="*/ 0 h 6858000"/>
              <a:gd name="connsiteX965" fmla="*/ 1200666 w 7467600"/>
              <a:gd name="connsiteY965" fmla="*/ 0 h 6858000"/>
              <a:gd name="connsiteX966" fmla="*/ 1223408 w 7467600"/>
              <a:gd name="connsiteY966" fmla="*/ 38996 h 6858000"/>
              <a:gd name="connsiteX967" fmla="*/ 1339635 w 7467600"/>
              <a:gd name="connsiteY967" fmla="*/ 365517 h 6858000"/>
              <a:gd name="connsiteX968" fmla="*/ 1387469 w 7467600"/>
              <a:gd name="connsiteY968" fmla="*/ 523079 h 6858000"/>
              <a:gd name="connsiteX969" fmla="*/ 1452685 w 7467600"/>
              <a:gd name="connsiteY969" fmla="*/ 699806 h 6858000"/>
              <a:gd name="connsiteX970" fmla="*/ 1492092 w 7467600"/>
              <a:gd name="connsiteY970" fmla="*/ 800424 h 6858000"/>
              <a:gd name="connsiteX971" fmla="*/ 1455302 w 7467600"/>
              <a:gd name="connsiteY971" fmla="*/ 632913 h 6858000"/>
              <a:gd name="connsiteX972" fmla="*/ 1222336 w 7467600"/>
              <a:gd name="connsiteY972" fmla="*/ 9480 h 6858000"/>
              <a:gd name="connsiteX973" fmla="*/ 1214634 w 7467600"/>
              <a:gd name="connsiteY973" fmla="*/ 0 h 6858000"/>
              <a:gd name="connsiteX974" fmla="*/ 1289827 w 7467600"/>
              <a:gd name="connsiteY974" fmla="*/ 0 h 6858000"/>
              <a:gd name="connsiteX975" fmla="*/ 1321076 w 7467600"/>
              <a:gd name="connsiteY975" fmla="*/ 59722 h 6858000"/>
              <a:gd name="connsiteX976" fmla="*/ 1512579 w 7467600"/>
              <a:gd name="connsiteY976" fmla="*/ 626441 h 6858000"/>
              <a:gd name="connsiteX977" fmla="*/ 1506076 w 7467600"/>
              <a:gd name="connsiteY977" fmla="*/ 1089289 h 6858000"/>
              <a:gd name="connsiteX978" fmla="*/ 1486346 w 7467600"/>
              <a:gd name="connsiteY978" fmla="*/ 1079919 h 6858000"/>
              <a:gd name="connsiteX979" fmla="*/ 1070511 w 7467600"/>
              <a:gd name="connsiteY979" fmla="*/ 48609 h 6858000"/>
              <a:gd name="connsiteX980" fmla="*/ 1057230 w 7467600"/>
              <a:gd name="connsiteY980" fmla="*/ 0 h 6858000"/>
              <a:gd name="connsiteX981" fmla="*/ 43151 w 7467600"/>
              <a:gd name="connsiteY981" fmla="*/ 0 h 6858000"/>
              <a:gd name="connsiteX982" fmla="*/ 95283 w 7467600"/>
              <a:gd name="connsiteY982" fmla="*/ 0 h 6858000"/>
              <a:gd name="connsiteX983" fmla="*/ 300708 w 7467600"/>
              <a:gd name="connsiteY983" fmla="*/ 154571 h 6858000"/>
              <a:gd name="connsiteX984" fmla="*/ 530414 w 7467600"/>
              <a:gd name="connsiteY984" fmla="*/ 354673 h 6858000"/>
              <a:gd name="connsiteX985" fmla="*/ 333785 w 7467600"/>
              <a:gd name="connsiteY985" fmla="*/ 161564 h 6858000"/>
              <a:gd name="connsiteX986" fmla="*/ 147005 w 7467600"/>
              <a:gd name="connsiteY986" fmla="*/ 0 h 6858000"/>
              <a:gd name="connsiteX987" fmla="*/ 272509 w 7467600"/>
              <a:gd name="connsiteY987" fmla="*/ 0 h 6858000"/>
              <a:gd name="connsiteX988" fmla="*/ 326276 w 7467600"/>
              <a:gd name="connsiteY988" fmla="*/ 45847 h 6858000"/>
              <a:gd name="connsiteX989" fmla="*/ 823759 w 7467600"/>
              <a:gd name="connsiteY989" fmla="*/ 574145 h 6858000"/>
              <a:gd name="connsiteX990" fmla="*/ 811254 w 7467600"/>
              <a:gd name="connsiteY990" fmla="*/ 665546 h 6858000"/>
              <a:gd name="connsiteX991" fmla="*/ 154042 w 7467600"/>
              <a:gd name="connsiteY991" fmla="*/ 261522 h 6858000"/>
              <a:gd name="connsiteX992" fmla="*/ 13550 w 7467600"/>
              <a:gd name="connsiteY992" fmla="*/ 158423 h 6858000"/>
              <a:gd name="connsiteX993" fmla="*/ 0 w 7467600"/>
              <a:gd name="connsiteY993" fmla="*/ 146618 h 6858000"/>
              <a:gd name="connsiteX994" fmla="*/ 0 w 7467600"/>
              <a:gd name="connsiteY994" fmla="*/ 59161 h 6858000"/>
              <a:gd name="connsiteX995" fmla="*/ 45427 w 7467600"/>
              <a:gd name="connsiteY995" fmla="*/ 101078 h 6858000"/>
              <a:gd name="connsiteX996" fmla="*/ 630103 w 7467600"/>
              <a:gd name="connsiteY996" fmla="*/ 485885 h 6858000"/>
              <a:gd name="connsiteX997" fmla="*/ 532040 w 7467600"/>
              <a:gd name="connsiteY997" fmla="*/ 399359 h 6858000"/>
              <a:gd name="connsiteX998" fmla="*/ 517618 w 7467600"/>
              <a:gd name="connsiteY998" fmla="*/ 385726 h 6858000"/>
              <a:gd name="connsiteX999" fmla="*/ 285074 w 7467600"/>
              <a:gd name="connsiteY999" fmla="*/ 182755 h 6858000"/>
              <a:gd name="connsiteX1000" fmla="*/ 43151 w 7467600"/>
              <a:gd name="connsiteY100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68569 w 7467600"/>
              <a:gd name="connsiteY127" fmla="*/ 5270182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7467600 w 7467600"/>
              <a:gd name="connsiteY141" fmla="*/ 5297634 h 6858000"/>
              <a:gd name="connsiteX142" fmla="*/ 7467600 w 7467600"/>
              <a:gd name="connsiteY142" fmla="*/ 5361850 h 6858000"/>
              <a:gd name="connsiteX143" fmla="*/ 7368569 w 7467600"/>
              <a:gd name="connsiteY143" fmla="*/ 5270182 h 6858000"/>
              <a:gd name="connsiteX144" fmla="*/ 1903353 w 7467600"/>
              <a:gd name="connsiteY144" fmla="*/ 5044827 h 6858000"/>
              <a:gd name="connsiteX145" fmla="*/ 1936931 w 7467600"/>
              <a:gd name="connsiteY145" fmla="*/ 5093954 h 6858000"/>
              <a:gd name="connsiteX146" fmla="*/ 2195868 w 7467600"/>
              <a:gd name="connsiteY146" fmla="*/ 5396574 h 6858000"/>
              <a:gd name="connsiteX147" fmla="*/ 2088852 w 7467600"/>
              <a:gd name="connsiteY147" fmla="*/ 5166123 h 6858000"/>
              <a:gd name="connsiteX148" fmla="*/ 1958241 w 7467600"/>
              <a:gd name="connsiteY148" fmla="*/ 5067955 h 6858000"/>
              <a:gd name="connsiteX149" fmla="*/ 1903353 w 7467600"/>
              <a:gd name="connsiteY149" fmla="*/ 5044827 h 6858000"/>
              <a:gd name="connsiteX150" fmla="*/ 1979378 w 7467600"/>
              <a:gd name="connsiteY150" fmla="*/ 4769504 h 6858000"/>
              <a:gd name="connsiteX151" fmla="*/ 2882120 w 7467600"/>
              <a:gd name="connsiteY151" fmla="*/ 5064547 h 6858000"/>
              <a:gd name="connsiteX152" fmla="*/ 2793103 w 7467600"/>
              <a:gd name="connsiteY152" fmla="*/ 5039699 h 6858000"/>
              <a:gd name="connsiteX153" fmla="*/ 2770041 w 7467600"/>
              <a:gd name="connsiteY153" fmla="*/ 5033634 h 6858000"/>
              <a:gd name="connsiteX154" fmla="*/ 1979378 w 7467600"/>
              <a:gd name="connsiteY154" fmla="*/ 4769504 h 6858000"/>
              <a:gd name="connsiteX155" fmla="*/ 1927410 w 7467600"/>
              <a:gd name="connsiteY155" fmla="*/ 4716164 h 6858000"/>
              <a:gd name="connsiteX156" fmla="*/ 1959587 w 7467600"/>
              <a:gd name="connsiteY156" fmla="*/ 4728849 h 6858000"/>
              <a:gd name="connsiteX157" fmla="*/ 2777707 w 7467600"/>
              <a:gd name="connsiteY157" fmla="*/ 5003991 h 6858000"/>
              <a:gd name="connsiteX158" fmla="*/ 2800768 w 7467600"/>
              <a:gd name="connsiteY158" fmla="*/ 5010056 h 6858000"/>
              <a:gd name="connsiteX159" fmla="*/ 2879408 w 7467600"/>
              <a:gd name="connsiteY159" fmla="*/ 5031590 h 6858000"/>
              <a:gd name="connsiteX160" fmla="*/ 2862295 w 7467600"/>
              <a:gd name="connsiteY160" fmla="*/ 5022958 h 6858000"/>
              <a:gd name="connsiteX161" fmla="*/ 2813343 w 7467600"/>
              <a:gd name="connsiteY161" fmla="*/ 4998369 h 6858000"/>
              <a:gd name="connsiteX162" fmla="*/ 2646245 w 7467600"/>
              <a:gd name="connsiteY162" fmla="*/ 4930999 h 6858000"/>
              <a:gd name="connsiteX163" fmla="*/ 1999243 w 7467600"/>
              <a:gd name="connsiteY163" fmla="*/ 4730524 h 6858000"/>
              <a:gd name="connsiteX164" fmla="*/ 1979527 w 7467600"/>
              <a:gd name="connsiteY164" fmla="*/ 4726651 h 6858000"/>
              <a:gd name="connsiteX165" fmla="*/ 1927410 w 7467600"/>
              <a:gd name="connsiteY165" fmla="*/ 4716164 h 6858000"/>
              <a:gd name="connsiteX166" fmla="*/ 1997014 w 7467600"/>
              <a:gd name="connsiteY166" fmla="*/ 4698007 h 6858000"/>
              <a:gd name="connsiteX167" fmla="*/ 2005458 w 7467600"/>
              <a:gd name="connsiteY167" fmla="*/ 4699540 h 6858000"/>
              <a:gd name="connsiteX168" fmla="*/ 2657186 w 7467600"/>
              <a:gd name="connsiteY168" fmla="*/ 4901687 h 6858000"/>
              <a:gd name="connsiteX169" fmla="*/ 2826662 w 7467600"/>
              <a:gd name="connsiteY169" fmla="*/ 4970362 h 6858000"/>
              <a:gd name="connsiteX170" fmla="*/ 2876100 w 7467600"/>
              <a:gd name="connsiteY170" fmla="*/ 4995397 h 6858000"/>
              <a:gd name="connsiteX171" fmla="*/ 3042600 w 7467600"/>
              <a:gd name="connsiteY171" fmla="*/ 5059532 h 6858000"/>
              <a:gd name="connsiteX172" fmla="*/ 1997014 w 7467600"/>
              <a:gd name="connsiteY172" fmla="*/ 4698007 h 6858000"/>
              <a:gd name="connsiteX173" fmla="*/ 2305292 w 7467600"/>
              <a:gd name="connsiteY173" fmla="*/ 4219492 h 6858000"/>
              <a:gd name="connsiteX174" fmla="*/ 3360922 w 7467600"/>
              <a:gd name="connsiteY174" fmla="*/ 4529373 h 6858000"/>
              <a:gd name="connsiteX175" fmla="*/ 3492420 w 7467600"/>
              <a:gd name="connsiteY175" fmla="*/ 4510145 h 6858000"/>
              <a:gd name="connsiteX176" fmla="*/ 3364086 w 7467600"/>
              <a:gd name="connsiteY176" fmla="*/ 4480340 h 6858000"/>
              <a:gd name="connsiteX177" fmla="*/ 3225818 w 7467600"/>
              <a:gd name="connsiteY177" fmla="*/ 4411822 h 6858000"/>
              <a:gd name="connsiteX178" fmla="*/ 3129696 w 7467600"/>
              <a:gd name="connsiteY178" fmla="*/ 4360704 h 6858000"/>
              <a:gd name="connsiteX179" fmla="*/ 2814545 w 7467600"/>
              <a:gd name="connsiteY179" fmla="*/ 4282955 h 6858000"/>
              <a:gd name="connsiteX180" fmla="*/ 2305292 w 7467600"/>
              <a:gd name="connsiteY180" fmla="*/ 4219492 h 6858000"/>
              <a:gd name="connsiteX181" fmla="*/ 2626982 w 7467600"/>
              <a:gd name="connsiteY181" fmla="*/ 4206450 h 6858000"/>
              <a:gd name="connsiteX182" fmla="*/ 2490617 w 7467600"/>
              <a:gd name="connsiteY182" fmla="*/ 4206951 h 6858000"/>
              <a:gd name="connsiteX183" fmla="*/ 2819869 w 7467600"/>
              <a:gd name="connsiteY183" fmla="*/ 4252936 h 6858000"/>
              <a:gd name="connsiteX184" fmla="*/ 3143018 w 7467600"/>
              <a:gd name="connsiteY184" fmla="*/ 4332698 h 6858000"/>
              <a:gd name="connsiteX185" fmla="*/ 3241520 w 7467600"/>
              <a:gd name="connsiteY185" fmla="*/ 4385112 h 6858000"/>
              <a:gd name="connsiteX186" fmla="*/ 3374575 w 7467600"/>
              <a:gd name="connsiteY186" fmla="*/ 4451517 h 6858000"/>
              <a:gd name="connsiteX187" fmla="*/ 3505221 w 7467600"/>
              <a:gd name="connsiteY187" fmla="*/ 4480757 h 6858000"/>
              <a:gd name="connsiteX188" fmla="*/ 2626982 w 7467600"/>
              <a:gd name="connsiteY188" fmla="*/ 4206450 h 6858000"/>
              <a:gd name="connsiteX189" fmla="*/ 1310106 w 7467600"/>
              <a:gd name="connsiteY189" fmla="*/ 3943217 h 6858000"/>
              <a:gd name="connsiteX190" fmla="*/ 854994 w 7467600"/>
              <a:gd name="connsiteY190" fmla="*/ 4399136 h 6858000"/>
              <a:gd name="connsiteX191" fmla="*/ 742462 w 7467600"/>
              <a:gd name="connsiteY191" fmla="*/ 4594648 h 6858000"/>
              <a:gd name="connsiteX192" fmla="*/ 820602 w 7467600"/>
              <a:gd name="connsiteY192" fmla="*/ 4485915 h 6858000"/>
              <a:gd name="connsiteX193" fmla="*/ 878295 w 7467600"/>
              <a:gd name="connsiteY193" fmla="*/ 4403594 h 6858000"/>
              <a:gd name="connsiteX194" fmla="*/ 1240607 w 7467600"/>
              <a:gd name="connsiteY194" fmla="*/ 4010401 h 6858000"/>
              <a:gd name="connsiteX195" fmla="*/ 1310106 w 7467600"/>
              <a:gd name="connsiteY195" fmla="*/ 3943217 h 6858000"/>
              <a:gd name="connsiteX196" fmla="*/ 1423113 w 7467600"/>
              <a:gd name="connsiteY196" fmla="*/ 3874565 h 6858000"/>
              <a:gd name="connsiteX197" fmla="*/ 1260565 w 7467600"/>
              <a:gd name="connsiteY197" fmla="*/ 4031982 h 6858000"/>
              <a:gd name="connsiteX198" fmla="*/ 901900 w 7467600"/>
              <a:gd name="connsiteY198" fmla="*/ 4421236 h 6858000"/>
              <a:gd name="connsiteX199" fmla="*/ 845044 w 7467600"/>
              <a:gd name="connsiteY199" fmla="*/ 4502436 h 6858000"/>
              <a:gd name="connsiteX200" fmla="*/ 685926 w 7467600"/>
              <a:gd name="connsiteY200" fmla="*/ 4703069 h 6858000"/>
              <a:gd name="connsiteX201" fmla="*/ 684248 w 7467600"/>
              <a:gd name="connsiteY201" fmla="*/ 4706721 h 6858000"/>
              <a:gd name="connsiteX202" fmla="*/ 1423113 w 7467600"/>
              <a:gd name="connsiteY202" fmla="*/ 3874565 h 6858000"/>
              <a:gd name="connsiteX203" fmla="*/ 3316479 w 7467600"/>
              <a:gd name="connsiteY203" fmla="*/ 3872136 h 6858000"/>
              <a:gd name="connsiteX204" fmla="*/ 3546806 w 7467600"/>
              <a:gd name="connsiteY204" fmla="*/ 4356139 h 6858000"/>
              <a:gd name="connsiteX205" fmla="*/ 3364433 w 7467600"/>
              <a:gd name="connsiteY205" fmla="*/ 3953121 h 6858000"/>
              <a:gd name="connsiteX206" fmla="*/ 3316479 w 7467600"/>
              <a:gd name="connsiteY206" fmla="*/ 3872136 h 6858000"/>
              <a:gd name="connsiteX207" fmla="*/ 3291335 w 7467600"/>
              <a:gd name="connsiteY207" fmla="*/ 3767420 h 6858000"/>
              <a:gd name="connsiteX208" fmla="*/ 3390805 w 7467600"/>
              <a:gd name="connsiteY208" fmla="*/ 3937163 h 6858000"/>
              <a:gd name="connsiteX209" fmla="*/ 3579062 w 7467600"/>
              <a:gd name="connsiteY209" fmla="*/ 4359040 h 6858000"/>
              <a:gd name="connsiteX210" fmla="*/ 3467355 w 7467600"/>
              <a:gd name="connsiteY210" fmla="*/ 3988130 h 6858000"/>
              <a:gd name="connsiteX211" fmla="*/ 3310753 w 7467600"/>
              <a:gd name="connsiteY211" fmla="*/ 3787140 h 6858000"/>
              <a:gd name="connsiteX212" fmla="*/ 3291335 w 7467600"/>
              <a:gd name="connsiteY212" fmla="*/ 3767420 h 6858000"/>
              <a:gd name="connsiteX213" fmla="*/ 1635889 w 7467600"/>
              <a:gd name="connsiteY213" fmla="*/ 3709494 h 6858000"/>
              <a:gd name="connsiteX214" fmla="*/ 1634800 w 7467600"/>
              <a:gd name="connsiteY214" fmla="*/ 3731111 h 6858000"/>
              <a:gd name="connsiteX215" fmla="*/ 1635889 w 7467600"/>
              <a:gd name="connsiteY215" fmla="*/ 3709494 h 6858000"/>
              <a:gd name="connsiteX216" fmla="*/ 1510397 w 7467600"/>
              <a:gd name="connsiteY216" fmla="*/ 3684705 h 6858000"/>
              <a:gd name="connsiteX217" fmla="*/ 1146550 w 7467600"/>
              <a:gd name="connsiteY217" fmla="*/ 3802012 h 6858000"/>
              <a:gd name="connsiteX218" fmla="*/ 698834 w 7467600"/>
              <a:gd name="connsiteY218" fmla="*/ 3952272 h 6858000"/>
              <a:gd name="connsiteX219" fmla="*/ 34256 w 7467600"/>
              <a:gd name="connsiteY219" fmla="*/ 4347603 h 6858000"/>
              <a:gd name="connsiteX220" fmla="*/ 527241 w 7467600"/>
              <a:gd name="connsiteY220" fmla="*/ 4065078 h 6858000"/>
              <a:gd name="connsiteX221" fmla="*/ 1510397 w 7467600"/>
              <a:gd name="connsiteY221" fmla="*/ 3684705 h 6858000"/>
              <a:gd name="connsiteX222" fmla="*/ 1313114 w 7467600"/>
              <a:gd name="connsiteY222" fmla="*/ 3655216 h 6858000"/>
              <a:gd name="connsiteX223" fmla="*/ 1109304 w 7467600"/>
              <a:gd name="connsiteY223" fmla="*/ 3669030 h 6858000"/>
              <a:gd name="connsiteX224" fmla="*/ 8129 w 7467600"/>
              <a:gd name="connsiteY224" fmla="*/ 4330519 h 6858000"/>
              <a:gd name="connsiteX225" fmla="*/ 687572 w 7467600"/>
              <a:gd name="connsiteY225" fmla="*/ 3925629 h 6858000"/>
              <a:gd name="connsiteX226" fmla="*/ 1138365 w 7467600"/>
              <a:gd name="connsiteY226" fmla="*/ 3774515 h 6858000"/>
              <a:gd name="connsiteX227" fmla="*/ 1505579 w 7467600"/>
              <a:gd name="connsiteY227" fmla="*/ 3655526 h 6858000"/>
              <a:gd name="connsiteX228" fmla="*/ 1313114 w 7467600"/>
              <a:gd name="connsiteY228" fmla="*/ 3655216 h 6858000"/>
              <a:gd name="connsiteX229" fmla="*/ 3655073 w 7467600"/>
              <a:gd name="connsiteY229" fmla="*/ 3650884 h 6858000"/>
              <a:gd name="connsiteX230" fmla="*/ 3989938 w 7467600"/>
              <a:gd name="connsiteY230" fmla="*/ 3991685 h 6858000"/>
              <a:gd name="connsiteX231" fmla="*/ 4393907 w 7467600"/>
              <a:gd name="connsiteY231" fmla="*/ 4261258 h 6858000"/>
              <a:gd name="connsiteX232" fmla="*/ 4648051 w 7467600"/>
              <a:gd name="connsiteY232" fmla="*/ 4374051 h 6858000"/>
              <a:gd name="connsiteX233" fmla="*/ 4383389 w 7467600"/>
              <a:gd name="connsiteY233" fmla="*/ 4184369 h 6858000"/>
              <a:gd name="connsiteX234" fmla="*/ 4165508 w 7467600"/>
              <a:gd name="connsiteY234" fmla="*/ 4035196 h 6858000"/>
              <a:gd name="connsiteX235" fmla="*/ 4068162 w 7467600"/>
              <a:gd name="connsiteY235" fmla="*/ 3953394 h 6858000"/>
              <a:gd name="connsiteX236" fmla="*/ 3981416 w 7467600"/>
              <a:gd name="connsiteY236" fmla="*/ 3880482 h 6858000"/>
              <a:gd name="connsiteX237" fmla="*/ 3800147 w 7467600"/>
              <a:gd name="connsiteY237" fmla="*/ 3749872 h 6858000"/>
              <a:gd name="connsiteX238" fmla="*/ 3655073 w 7467600"/>
              <a:gd name="connsiteY238" fmla="*/ 3650884 h 6858000"/>
              <a:gd name="connsiteX239" fmla="*/ 3670252 w 7467600"/>
              <a:gd name="connsiteY239" fmla="*/ 3622798 h 6858000"/>
              <a:gd name="connsiteX240" fmla="*/ 3817258 w 7467600"/>
              <a:gd name="connsiteY240" fmla="*/ 3723577 h 6858000"/>
              <a:gd name="connsiteX241" fmla="*/ 4000461 w 7467600"/>
              <a:gd name="connsiteY241" fmla="*/ 3855966 h 6858000"/>
              <a:gd name="connsiteX242" fmla="*/ 4088180 w 7467600"/>
              <a:gd name="connsiteY242" fmla="*/ 3929774 h 6858000"/>
              <a:gd name="connsiteX243" fmla="*/ 4184555 w 7467600"/>
              <a:gd name="connsiteY243" fmla="*/ 4010683 h 6858000"/>
              <a:gd name="connsiteX244" fmla="*/ 4399563 w 7467600"/>
              <a:gd name="connsiteY244" fmla="*/ 4158106 h 6858000"/>
              <a:gd name="connsiteX245" fmla="*/ 4684469 w 7467600"/>
              <a:gd name="connsiteY245" fmla="*/ 4364680 h 6858000"/>
              <a:gd name="connsiteX246" fmla="*/ 4690271 w 7467600"/>
              <a:gd name="connsiteY246" fmla="*/ 4370034 h 6858000"/>
              <a:gd name="connsiteX247" fmla="*/ 4136093 w 7467600"/>
              <a:gd name="connsiteY247" fmla="*/ 3858466 h 6858000"/>
              <a:gd name="connsiteX248" fmla="*/ 3670252 w 7467600"/>
              <a:gd name="connsiteY248" fmla="*/ 3622798 h 6858000"/>
              <a:gd name="connsiteX249" fmla="*/ 4440129 w 7467600"/>
              <a:gd name="connsiteY249" fmla="*/ 3448571 h 6858000"/>
              <a:gd name="connsiteX250" fmla="*/ 4856525 w 7467600"/>
              <a:gd name="connsiteY250" fmla="*/ 3915351 h 6858000"/>
              <a:gd name="connsiteX251" fmla="*/ 5059055 w 7467600"/>
              <a:gd name="connsiteY251" fmla="*/ 4108918 h 6858000"/>
              <a:gd name="connsiteX252" fmla="*/ 5290070 w 7467600"/>
              <a:gd name="connsiteY252" fmla="*/ 4263619 h 6858000"/>
              <a:gd name="connsiteX253" fmla="*/ 4834991 w 7467600"/>
              <a:gd name="connsiteY253" fmla="*/ 3830985 h 6858000"/>
              <a:gd name="connsiteX254" fmla="*/ 4440129 w 7467600"/>
              <a:gd name="connsiteY254" fmla="*/ 3448571 h 6858000"/>
              <a:gd name="connsiteX255" fmla="*/ 4441737 w 7467600"/>
              <a:gd name="connsiteY255" fmla="*/ 3399734 h 6858000"/>
              <a:gd name="connsiteX256" fmla="*/ 4431236 w 7467600"/>
              <a:gd name="connsiteY256" fmla="*/ 3400954 h 6858000"/>
              <a:gd name="connsiteX257" fmla="*/ 4557150 w 7467600"/>
              <a:gd name="connsiteY257" fmla="*/ 3510023 h 6858000"/>
              <a:gd name="connsiteX258" fmla="*/ 4856936 w 7467600"/>
              <a:gd name="connsiteY258" fmla="*/ 3809146 h 6858000"/>
              <a:gd name="connsiteX259" fmla="*/ 5111996 w 7467600"/>
              <a:gd name="connsiteY259" fmla="*/ 4065759 h 6858000"/>
              <a:gd name="connsiteX260" fmla="*/ 5388878 w 7467600"/>
              <a:gd name="connsiteY260" fmla="*/ 4300185 h 6858000"/>
              <a:gd name="connsiteX261" fmla="*/ 5425556 w 7467600"/>
              <a:gd name="connsiteY261" fmla="*/ 4308967 h 6858000"/>
              <a:gd name="connsiteX262" fmla="*/ 4943646 w 7467600"/>
              <a:gd name="connsiteY262" fmla="*/ 3822916 h 6858000"/>
              <a:gd name="connsiteX263" fmla="*/ 4594837 w 7467600"/>
              <a:gd name="connsiteY263" fmla="*/ 3532274 h 6858000"/>
              <a:gd name="connsiteX264" fmla="*/ 4441737 w 7467600"/>
              <a:gd name="connsiteY264" fmla="*/ 3399734 h 6858000"/>
              <a:gd name="connsiteX265" fmla="*/ 5425834 w 7467600"/>
              <a:gd name="connsiteY265" fmla="*/ 3162785 h 6858000"/>
              <a:gd name="connsiteX266" fmla="*/ 5401644 w 7467600"/>
              <a:gd name="connsiteY266" fmla="*/ 3617847 h 6858000"/>
              <a:gd name="connsiteX267" fmla="*/ 5467256 w 7467600"/>
              <a:gd name="connsiteY267" fmla="*/ 4175494 h 6858000"/>
              <a:gd name="connsiteX268" fmla="*/ 5448069 w 7467600"/>
              <a:gd name="connsiteY268" fmla="*/ 3567554 h 6858000"/>
              <a:gd name="connsiteX269" fmla="*/ 5425834 w 7467600"/>
              <a:gd name="connsiteY269" fmla="*/ 3162785 h 6858000"/>
              <a:gd name="connsiteX270" fmla="*/ 1318687 w 7467600"/>
              <a:gd name="connsiteY270" fmla="*/ 3113840 h 6858000"/>
              <a:gd name="connsiteX271" fmla="*/ 1066793 w 7467600"/>
              <a:gd name="connsiteY271" fmla="*/ 3212171 h 6858000"/>
              <a:gd name="connsiteX272" fmla="*/ 993319 w 7467600"/>
              <a:gd name="connsiteY272" fmla="*/ 3247648 h 6858000"/>
              <a:gd name="connsiteX273" fmla="*/ 853081 w 7467600"/>
              <a:gd name="connsiteY273" fmla="*/ 3312410 h 6858000"/>
              <a:gd name="connsiteX274" fmla="*/ 805957 w 7467600"/>
              <a:gd name="connsiteY274" fmla="*/ 3330443 h 6858000"/>
              <a:gd name="connsiteX275" fmla="*/ 1318687 w 7467600"/>
              <a:gd name="connsiteY275" fmla="*/ 3113840 h 6858000"/>
              <a:gd name="connsiteX276" fmla="*/ 5453702 w 7467600"/>
              <a:gd name="connsiteY276" fmla="*/ 3090882 h 6858000"/>
              <a:gd name="connsiteX277" fmla="*/ 5480135 w 7467600"/>
              <a:gd name="connsiteY277" fmla="*/ 3565802 h 6858000"/>
              <a:gd name="connsiteX278" fmla="*/ 5499023 w 7467600"/>
              <a:gd name="connsiteY278" fmla="*/ 4166310 h 6858000"/>
              <a:gd name="connsiteX279" fmla="*/ 5547022 w 7467600"/>
              <a:gd name="connsiteY279" fmla="*/ 3607838 h 6858000"/>
              <a:gd name="connsiteX280" fmla="*/ 5515964 w 7467600"/>
              <a:gd name="connsiteY280" fmla="*/ 3378541 h 6858000"/>
              <a:gd name="connsiteX281" fmla="*/ 5453702 w 7467600"/>
              <a:gd name="connsiteY281" fmla="*/ 3090882 h 6858000"/>
              <a:gd name="connsiteX282" fmla="*/ 1238695 w 7467600"/>
              <a:gd name="connsiteY282" fmla="*/ 3076820 h 6858000"/>
              <a:gd name="connsiteX283" fmla="*/ 716371 w 7467600"/>
              <a:gd name="connsiteY283" fmla="*/ 3293249 h 6858000"/>
              <a:gd name="connsiteX284" fmla="*/ 579522 w 7467600"/>
              <a:gd name="connsiteY284" fmla="*/ 3371759 h 6858000"/>
              <a:gd name="connsiteX285" fmla="*/ 600288 w 7467600"/>
              <a:gd name="connsiteY285" fmla="*/ 3365555 h 6858000"/>
              <a:gd name="connsiteX286" fmla="*/ 840692 w 7467600"/>
              <a:gd name="connsiteY286" fmla="*/ 3284921 h 6858000"/>
              <a:gd name="connsiteX287" fmla="*/ 979248 w 7467600"/>
              <a:gd name="connsiteY287" fmla="*/ 3221003 h 6858000"/>
              <a:gd name="connsiteX288" fmla="*/ 1053282 w 7467600"/>
              <a:gd name="connsiteY288" fmla="*/ 3185247 h 6858000"/>
              <a:gd name="connsiteX289" fmla="*/ 1320603 w 7467600"/>
              <a:gd name="connsiteY289" fmla="*/ 3081281 h 6858000"/>
              <a:gd name="connsiteX290" fmla="*/ 1238695 w 7467600"/>
              <a:gd name="connsiteY290" fmla="*/ 3076820 h 6858000"/>
              <a:gd name="connsiteX291" fmla="*/ 5425627 w 7467600"/>
              <a:gd name="connsiteY291" fmla="*/ 2954192 h 6858000"/>
              <a:gd name="connsiteX292" fmla="*/ 5470770 w 7467600"/>
              <a:gd name="connsiteY292" fmla="*/ 3005435 h 6858000"/>
              <a:gd name="connsiteX293" fmla="*/ 5519779 w 7467600"/>
              <a:gd name="connsiteY293" fmla="*/ 4359223 h 6858000"/>
              <a:gd name="connsiteX294" fmla="*/ 5520293 w 7467600"/>
              <a:gd name="connsiteY294" fmla="*/ 4360602 h 6858000"/>
              <a:gd name="connsiteX295" fmla="*/ 5767221 w 7467600"/>
              <a:gd name="connsiteY295" fmla="*/ 4665564 h 6858000"/>
              <a:gd name="connsiteX296" fmla="*/ 6937169 w 7467600"/>
              <a:gd name="connsiteY296" fmla="*/ 4815941 h 6858000"/>
              <a:gd name="connsiteX297" fmla="*/ 6953922 w 7467600"/>
              <a:gd name="connsiteY297" fmla="*/ 4890068 h 6858000"/>
              <a:gd name="connsiteX298" fmla="*/ 6071359 w 7467600"/>
              <a:gd name="connsiteY298" fmla="*/ 4770770 h 6858000"/>
              <a:gd name="connsiteX299" fmla="*/ 6038839 w 7467600"/>
              <a:gd name="connsiteY299" fmla="*/ 4764474 h 6858000"/>
              <a:gd name="connsiteX300" fmla="*/ 6038706 w 7467600"/>
              <a:gd name="connsiteY300" fmla="*/ 4763847 h 6858000"/>
              <a:gd name="connsiteX301" fmla="*/ 6037784 w 7467600"/>
              <a:gd name="connsiteY301" fmla="*/ 4764270 h 6858000"/>
              <a:gd name="connsiteX302" fmla="*/ 6038839 w 7467600"/>
              <a:gd name="connsiteY302" fmla="*/ 4764474 h 6858000"/>
              <a:gd name="connsiteX303" fmla="*/ 6040338 w 7467600"/>
              <a:gd name="connsiteY303" fmla="*/ 4771418 h 6858000"/>
              <a:gd name="connsiteX304" fmla="*/ 6024488 w 7467600"/>
              <a:gd name="connsiteY304" fmla="*/ 4809903 h 6858000"/>
              <a:gd name="connsiteX305" fmla="*/ 5599771 w 7467600"/>
              <a:gd name="connsiteY305" fmla="*/ 5509652 h 6858000"/>
              <a:gd name="connsiteX306" fmla="*/ 5548843 w 7467600"/>
              <a:gd name="connsiteY306" fmla="*/ 5563845 h 6858000"/>
              <a:gd name="connsiteX307" fmla="*/ 5940952 w 7467600"/>
              <a:gd name="connsiteY307" fmla="*/ 6250028 h 6858000"/>
              <a:gd name="connsiteX308" fmla="*/ 6043441 w 7467600"/>
              <a:gd name="connsiteY308" fmla="*/ 6665847 h 6858000"/>
              <a:gd name="connsiteX309" fmla="*/ 6093432 w 7467600"/>
              <a:gd name="connsiteY309" fmla="*/ 6858000 h 6858000"/>
              <a:gd name="connsiteX310" fmla="*/ 6034344 w 7467600"/>
              <a:gd name="connsiteY310" fmla="*/ 6858000 h 6858000"/>
              <a:gd name="connsiteX311" fmla="*/ 6026679 w 7467600"/>
              <a:gd name="connsiteY311" fmla="*/ 6836959 h 6858000"/>
              <a:gd name="connsiteX312" fmla="*/ 5800441 w 7467600"/>
              <a:gd name="connsiteY312" fmla="*/ 6335286 h 6858000"/>
              <a:gd name="connsiteX313" fmla="*/ 5526562 w 7467600"/>
              <a:gd name="connsiteY313" fmla="*/ 5705388 h 6858000"/>
              <a:gd name="connsiteX314" fmla="*/ 5519640 w 7467600"/>
              <a:gd name="connsiteY314" fmla="*/ 5683774 h 6858000"/>
              <a:gd name="connsiteX315" fmla="*/ 5844559 w 7467600"/>
              <a:gd name="connsiteY315" fmla="*/ 6553349 h 6858000"/>
              <a:gd name="connsiteX316" fmla="*/ 5975994 w 7467600"/>
              <a:gd name="connsiteY316" fmla="*/ 6858000 h 6858000"/>
              <a:gd name="connsiteX317" fmla="*/ 5898547 w 7467600"/>
              <a:gd name="connsiteY317" fmla="*/ 6858000 h 6858000"/>
              <a:gd name="connsiteX318" fmla="*/ 5682041 w 7467600"/>
              <a:gd name="connsiteY318" fmla="*/ 6355860 h 6858000"/>
              <a:gd name="connsiteX319" fmla="*/ 5461758 w 7467600"/>
              <a:gd name="connsiteY319" fmla="*/ 5820220 h 6858000"/>
              <a:gd name="connsiteX320" fmla="*/ 5237282 w 7467600"/>
              <a:gd name="connsiteY320" fmla="*/ 6579086 h 6858000"/>
              <a:gd name="connsiteX321" fmla="*/ 5115009 w 7467600"/>
              <a:gd name="connsiteY321" fmla="*/ 6858000 h 6858000"/>
              <a:gd name="connsiteX322" fmla="*/ 5028074 w 7467600"/>
              <a:gd name="connsiteY322" fmla="*/ 6858000 h 6858000"/>
              <a:gd name="connsiteX323" fmla="*/ 5079508 w 7467600"/>
              <a:gd name="connsiteY323" fmla="*/ 6749074 h 6858000"/>
              <a:gd name="connsiteX324" fmla="*/ 5371846 w 7467600"/>
              <a:gd name="connsiteY324" fmla="*/ 5924413 h 6858000"/>
              <a:gd name="connsiteX325" fmla="*/ 5270512 w 7467600"/>
              <a:gd name="connsiteY325" fmla="*/ 6138975 h 6858000"/>
              <a:gd name="connsiteX326" fmla="*/ 5062409 w 7467600"/>
              <a:gd name="connsiteY326" fmla="*/ 6653544 h 6858000"/>
              <a:gd name="connsiteX327" fmla="*/ 5036628 w 7467600"/>
              <a:gd name="connsiteY327" fmla="*/ 6754247 h 6858000"/>
              <a:gd name="connsiteX328" fmla="*/ 5009112 w 7467600"/>
              <a:gd name="connsiteY328" fmla="*/ 6858000 h 6858000"/>
              <a:gd name="connsiteX329" fmla="*/ 4976679 w 7467600"/>
              <a:gd name="connsiteY329" fmla="*/ 6858000 h 6858000"/>
              <a:gd name="connsiteX330" fmla="*/ 5006537 w 7467600"/>
              <a:gd name="connsiteY330" fmla="*/ 6747068 h 6858000"/>
              <a:gd name="connsiteX331" fmla="*/ 5032723 w 7467600"/>
              <a:gd name="connsiteY331" fmla="*/ 6644957 h 6858000"/>
              <a:gd name="connsiteX332" fmla="*/ 5242949 w 7467600"/>
              <a:gd name="connsiteY332" fmla="*/ 6125175 h 6858000"/>
              <a:gd name="connsiteX333" fmla="*/ 5286321 w 7467600"/>
              <a:gd name="connsiteY333" fmla="*/ 6033555 h 6858000"/>
              <a:gd name="connsiteX334" fmla="*/ 5008210 w 7467600"/>
              <a:gd name="connsiteY334" fmla="*/ 6649194 h 6858000"/>
              <a:gd name="connsiteX335" fmla="*/ 4986321 w 7467600"/>
              <a:gd name="connsiteY335" fmla="*/ 6765687 h 6858000"/>
              <a:gd name="connsiteX336" fmla="*/ 4973474 w 7467600"/>
              <a:gd name="connsiteY336" fmla="*/ 6858000 h 6858000"/>
              <a:gd name="connsiteX337" fmla="*/ 4907178 w 7467600"/>
              <a:gd name="connsiteY337" fmla="*/ 6858000 h 6858000"/>
              <a:gd name="connsiteX338" fmla="*/ 4910810 w 7467600"/>
              <a:gd name="connsiteY338" fmla="*/ 6829660 h 6858000"/>
              <a:gd name="connsiteX339" fmla="*/ 4987461 w 7467600"/>
              <a:gd name="connsiteY339" fmla="*/ 6432994 h 6858000"/>
              <a:gd name="connsiteX340" fmla="*/ 5179262 w 7467600"/>
              <a:gd name="connsiteY340" fmla="*/ 6035044 h 6858000"/>
              <a:gd name="connsiteX341" fmla="*/ 4689678 w 7467600"/>
              <a:gd name="connsiteY341" fmla="*/ 6440241 h 6858000"/>
              <a:gd name="connsiteX342" fmla="*/ 4477543 w 7467600"/>
              <a:gd name="connsiteY342" fmla="*/ 6674836 h 6858000"/>
              <a:gd name="connsiteX343" fmla="*/ 4329957 w 7467600"/>
              <a:gd name="connsiteY343" fmla="*/ 6858000 h 6858000"/>
              <a:gd name="connsiteX344" fmla="*/ 4218595 w 7467600"/>
              <a:gd name="connsiteY344" fmla="*/ 6858000 h 6858000"/>
              <a:gd name="connsiteX345" fmla="*/ 4368888 w 7467600"/>
              <a:gd name="connsiteY345" fmla="*/ 6668412 h 6858000"/>
              <a:gd name="connsiteX346" fmla="*/ 4563091 w 7467600"/>
              <a:gd name="connsiteY346" fmla="*/ 6442508 h 6858000"/>
              <a:gd name="connsiteX347" fmla="*/ 5387324 w 7467600"/>
              <a:gd name="connsiteY347" fmla="*/ 5705830 h 6858000"/>
              <a:gd name="connsiteX348" fmla="*/ 5073620 w 7467600"/>
              <a:gd name="connsiteY348" fmla="*/ 5955437 h 6858000"/>
              <a:gd name="connsiteX349" fmla="*/ 4689789 w 7467600"/>
              <a:gd name="connsiteY349" fmla="*/ 6268382 h 6858000"/>
              <a:gd name="connsiteX350" fmla="*/ 4418722 w 7467600"/>
              <a:gd name="connsiteY350" fmla="*/ 6570886 h 6858000"/>
              <a:gd name="connsiteX351" fmla="*/ 4214944 w 7467600"/>
              <a:gd name="connsiteY351" fmla="*/ 6858000 h 6858000"/>
              <a:gd name="connsiteX352" fmla="*/ 4177898 w 7467600"/>
              <a:gd name="connsiteY352" fmla="*/ 6858000 h 6858000"/>
              <a:gd name="connsiteX353" fmla="*/ 4391597 w 7467600"/>
              <a:gd name="connsiteY353" fmla="*/ 6556370 h 6858000"/>
              <a:gd name="connsiteX354" fmla="*/ 4668889 w 7467600"/>
              <a:gd name="connsiteY354" fmla="*/ 6246399 h 6858000"/>
              <a:gd name="connsiteX355" fmla="*/ 5055427 w 7467600"/>
              <a:gd name="connsiteY355" fmla="*/ 5931476 h 6858000"/>
              <a:gd name="connsiteX356" fmla="*/ 5371814 w 7467600"/>
              <a:gd name="connsiteY356" fmla="*/ 5678975 h 6858000"/>
              <a:gd name="connsiteX357" fmla="*/ 4987918 w 7467600"/>
              <a:gd name="connsiteY357" fmla="*/ 5838701 h 6858000"/>
              <a:gd name="connsiteX358" fmla="*/ 4317146 w 7467600"/>
              <a:gd name="connsiteY358" fmla="*/ 6587716 h 6858000"/>
              <a:gd name="connsiteX359" fmla="*/ 4171627 w 7467600"/>
              <a:gd name="connsiteY359" fmla="*/ 6858000 h 6858000"/>
              <a:gd name="connsiteX360" fmla="*/ 4081585 w 7467600"/>
              <a:gd name="connsiteY360" fmla="*/ 6858000 h 6858000"/>
              <a:gd name="connsiteX361" fmla="*/ 4238603 w 7467600"/>
              <a:gd name="connsiteY361" fmla="*/ 6559341 h 6858000"/>
              <a:gd name="connsiteX362" fmla="*/ 4778333 w 7467600"/>
              <a:gd name="connsiteY362" fmla="*/ 5873626 h 6858000"/>
              <a:gd name="connsiteX363" fmla="*/ 5414185 w 7467600"/>
              <a:gd name="connsiteY363" fmla="*/ 5573882 h 6858000"/>
              <a:gd name="connsiteX364" fmla="*/ 5959648 w 7467600"/>
              <a:gd name="connsiteY364" fmla="*/ 4760797 h 6858000"/>
              <a:gd name="connsiteX365" fmla="*/ 5355019 w 7467600"/>
              <a:gd name="connsiteY365" fmla="*/ 4734672 h 6858000"/>
              <a:gd name="connsiteX366" fmla="*/ 5083565 w 7467600"/>
              <a:gd name="connsiteY366" fmla="*/ 5179121 h 6858000"/>
              <a:gd name="connsiteX367" fmla="*/ 4713577 w 7467600"/>
              <a:gd name="connsiteY367" fmla="*/ 5616803 h 6858000"/>
              <a:gd name="connsiteX368" fmla="*/ 3989559 w 7467600"/>
              <a:gd name="connsiteY368" fmla="*/ 6145945 h 6858000"/>
              <a:gd name="connsiteX369" fmla="*/ 3939824 w 7467600"/>
              <a:gd name="connsiteY369" fmla="*/ 6066900 h 6858000"/>
              <a:gd name="connsiteX370" fmla="*/ 4584537 w 7467600"/>
              <a:gd name="connsiteY370" fmla="*/ 5324826 h 6858000"/>
              <a:gd name="connsiteX371" fmla="*/ 5037105 w 7467600"/>
              <a:gd name="connsiteY371" fmla="*/ 5088765 h 6858000"/>
              <a:gd name="connsiteX372" fmla="*/ 5039930 w 7467600"/>
              <a:gd name="connsiteY372" fmla="*/ 5089585 h 6858000"/>
              <a:gd name="connsiteX373" fmla="*/ 5263764 w 7467600"/>
              <a:gd name="connsiteY373" fmla="*/ 4735525 h 6858000"/>
              <a:gd name="connsiteX374" fmla="*/ 4086300 w 7467600"/>
              <a:gd name="connsiteY374" fmla="*/ 4884599 h 6858000"/>
              <a:gd name="connsiteX375" fmla="*/ 4085485 w 7467600"/>
              <a:gd name="connsiteY375" fmla="*/ 4899070 h 6858000"/>
              <a:gd name="connsiteX376" fmla="*/ 3871915 w 7467600"/>
              <a:gd name="connsiteY376" fmla="*/ 5253645 h 6858000"/>
              <a:gd name="connsiteX377" fmla="*/ 3799374 w 7467600"/>
              <a:gd name="connsiteY377" fmla="*/ 5466127 h 6858000"/>
              <a:gd name="connsiteX378" fmla="*/ 3498850 w 7467600"/>
              <a:gd name="connsiteY378" fmla="*/ 6661888 h 6858000"/>
              <a:gd name="connsiteX379" fmla="*/ 3399216 w 7467600"/>
              <a:gd name="connsiteY379" fmla="*/ 6858000 h 6858000"/>
              <a:gd name="connsiteX380" fmla="*/ 3303688 w 7467600"/>
              <a:gd name="connsiteY380" fmla="*/ 6858000 h 6858000"/>
              <a:gd name="connsiteX381" fmla="*/ 3391774 w 7467600"/>
              <a:gd name="connsiteY381" fmla="*/ 6697181 h 6858000"/>
              <a:gd name="connsiteX382" fmla="*/ 3735540 w 7467600"/>
              <a:gd name="connsiteY382" fmla="*/ 5546923 h 6858000"/>
              <a:gd name="connsiteX383" fmla="*/ 3729438 w 7467600"/>
              <a:gd name="connsiteY383" fmla="*/ 5569058 h 6858000"/>
              <a:gd name="connsiteX384" fmla="*/ 3707782 w 7467600"/>
              <a:gd name="connsiteY384" fmla="*/ 5644908 h 6858000"/>
              <a:gd name="connsiteX385" fmla="*/ 3583827 w 7467600"/>
              <a:gd name="connsiteY385" fmla="*/ 6039215 h 6858000"/>
              <a:gd name="connsiteX386" fmla="*/ 3547861 w 7467600"/>
              <a:gd name="connsiteY386" fmla="*/ 6129609 h 6858000"/>
              <a:gd name="connsiteX387" fmla="*/ 3490905 w 7467600"/>
              <a:gd name="connsiteY387" fmla="*/ 6277660 h 6858000"/>
              <a:gd name="connsiteX388" fmla="*/ 3455859 w 7467600"/>
              <a:gd name="connsiteY388" fmla="*/ 6391301 h 6858000"/>
              <a:gd name="connsiteX389" fmla="*/ 3429112 w 7467600"/>
              <a:gd name="connsiteY389" fmla="*/ 6479469 h 6858000"/>
              <a:gd name="connsiteX390" fmla="*/ 3304862 w 7467600"/>
              <a:gd name="connsiteY390" fmla="*/ 6796476 h 6858000"/>
              <a:gd name="connsiteX391" fmla="*/ 3276071 w 7467600"/>
              <a:gd name="connsiteY391" fmla="*/ 6858000 h 6858000"/>
              <a:gd name="connsiteX392" fmla="*/ 3240805 w 7467600"/>
              <a:gd name="connsiteY392" fmla="*/ 6858000 h 6858000"/>
              <a:gd name="connsiteX393" fmla="*/ 3275917 w 7467600"/>
              <a:gd name="connsiteY393" fmla="*/ 6783192 h 6858000"/>
              <a:gd name="connsiteX394" fmla="*/ 3399358 w 7467600"/>
              <a:gd name="connsiteY394" fmla="*/ 6469011 h 6858000"/>
              <a:gd name="connsiteX395" fmla="*/ 3425650 w 7467600"/>
              <a:gd name="connsiteY395" fmla="*/ 6381333 h 6858000"/>
              <a:gd name="connsiteX396" fmla="*/ 3460661 w 7467600"/>
              <a:gd name="connsiteY396" fmla="*/ 6266763 h 6858000"/>
              <a:gd name="connsiteX397" fmla="*/ 3518021 w 7467600"/>
              <a:gd name="connsiteY397" fmla="*/ 6117298 h 6858000"/>
              <a:gd name="connsiteX398" fmla="*/ 3554035 w 7467600"/>
              <a:gd name="connsiteY398" fmla="*/ 6027832 h 6858000"/>
              <a:gd name="connsiteX399" fmla="*/ 3677174 w 7467600"/>
              <a:gd name="connsiteY399" fmla="*/ 5636351 h 6858000"/>
              <a:gd name="connsiteX400" fmla="*/ 3698819 w 7467600"/>
              <a:gd name="connsiteY400" fmla="*/ 5560503 h 6858000"/>
              <a:gd name="connsiteX401" fmla="*/ 3702094 w 7467600"/>
              <a:gd name="connsiteY401" fmla="*/ 5549194 h 6858000"/>
              <a:gd name="connsiteX402" fmla="*/ 3398355 w 7467600"/>
              <a:gd name="connsiteY402" fmla="*/ 6094603 h 6858000"/>
              <a:gd name="connsiteX403" fmla="*/ 3193941 w 7467600"/>
              <a:gd name="connsiteY403" fmla="*/ 6798775 h 6858000"/>
              <a:gd name="connsiteX404" fmla="*/ 3184140 w 7467600"/>
              <a:gd name="connsiteY404" fmla="*/ 6858000 h 6858000"/>
              <a:gd name="connsiteX405" fmla="*/ 3099978 w 7467600"/>
              <a:gd name="connsiteY405" fmla="*/ 6858000 h 6858000"/>
              <a:gd name="connsiteX406" fmla="*/ 3101556 w 7467600"/>
              <a:gd name="connsiteY406" fmla="*/ 6843337 h 6858000"/>
              <a:gd name="connsiteX407" fmla="*/ 3370162 w 7467600"/>
              <a:gd name="connsiteY407" fmla="*/ 5785550 h 6858000"/>
              <a:gd name="connsiteX408" fmla="*/ 3746477 w 7467600"/>
              <a:gd name="connsiteY408" fmla="*/ 5377889 h 6858000"/>
              <a:gd name="connsiteX409" fmla="*/ 3863399 w 7467600"/>
              <a:gd name="connsiteY409" fmla="*/ 5087257 h 6858000"/>
              <a:gd name="connsiteX410" fmla="*/ 3968712 w 7467600"/>
              <a:gd name="connsiteY410" fmla="*/ 4913989 h 6858000"/>
              <a:gd name="connsiteX411" fmla="*/ 2792390 w 7467600"/>
              <a:gd name="connsiteY411" fmla="*/ 5382974 h 6858000"/>
              <a:gd name="connsiteX412" fmla="*/ 2714982 w 7467600"/>
              <a:gd name="connsiteY412" fmla="*/ 5427051 h 6858000"/>
              <a:gd name="connsiteX413" fmla="*/ 2813361 w 7467600"/>
              <a:gd name="connsiteY413" fmla="*/ 6023912 h 6858000"/>
              <a:gd name="connsiteX414" fmla="*/ 2688430 w 7467600"/>
              <a:gd name="connsiteY414" fmla="*/ 6801564 h 6858000"/>
              <a:gd name="connsiteX415" fmla="*/ 2629626 w 7467600"/>
              <a:gd name="connsiteY415" fmla="*/ 6763394 h 6858000"/>
              <a:gd name="connsiteX416" fmla="*/ 2565328 w 7467600"/>
              <a:gd name="connsiteY416" fmla="*/ 5516399 h 6858000"/>
              <a:gd name="connsiteX417" fmla="*/ 1922999 w 7467600"/>
              <a:gd name="connsiteY417" fmla="*/ 5980343 h 6858000"/>
              <a:gd name="connsiteX418" fmla="*/ 1950261 w 7467600"/>
              <a:gd name="connsiteY418" fmla="*/ 6405858 h 6858000"/>
              <a:gd name="connsiteX419" fmla="*/ 2365554 w 7467600"/>
              <a:gd name="connsiteY419" fmla="*/ 6759107 h 6858000"/>
              <a:gd name="connsiteX420" fmla="*/ 2424142 w 7467600"/>
              <a:gd name="connsiteY420" fmla="*/ 6858000 h 6858000"/>
              <a:gd name="connsiteX421" fmla="*/ 2395994 w 7467600"/>
              <a:gd name="connsiteY421" fmla="*/ 6858000 h 6858000"/>
              <a:gd name="connsiteX422" fmla="*/ 2392863 w 7467600"/>
              <a:gd name="connsiteY422" fmla="*/ 6852964 h 6858000"/>
              <a:gd name="connsiteX423" fmla="*/ 2017589 w 7467600"/>
              <a:gd name="connsiteY423" fmla="*/ 6493982 h 6858000"/>
              <a:gd name="connsiteX424" fmla="*/ 2147336 w 7467600"/>
              <a:gd name="connsiteY424" fmla="*/ 6594052 h 6858000"/>
              <a:gd name="connsiteX425" fmla="*/ 2207047 w 7467600"/>
              <a:gd name="connsiteY425" fmla="*/ 6654540 h 6858000"/>
              <a:gd name="connsiteX426" fmla="*/ 2299106 w 7467600"/>
              <a:gd name="connsiteY426" fmla="*/ 6778931 h 6858000"/>
              <a:gd name="connsiteX427" fmla="*/ 2314430 w 7467600"/>
              <a:gd name="connsiteY427" fmla="*/ 6801144 h 6858000"/>
              <a:gd name="connsiteX428" fmla="*/ 2352406 w 7467600"/>
              <a:gd name="connsiteY428" fmla="*/ 6858000 h 6858000"/>
              <a:gd name="connsiteX429" fmla="*/ 2314492 w 7467600"/>
              <a:gd name="connsiteY429" fmla="*/ 6858000 h 6858000"/>
              <a:gd name="connsiteX430" fmla="*/ 2288095 w 7467600"/>
              <a:gd name="connsiteY430" fmla="*/ 6818030 h 6858000"/>
              <a:gd name="connsiteX431" fmla="*/ 2272768 w 7467600"/>
              <a:gd name="connsiteY431" fmla="*/ 6795822 h 6858000"/>
              <a:gd name="connsiteX432" fmla="*/ 2182715 w 7467600"/>
              <a:gd name="connsiteY432" fmla="*/ 6675071 h 6858000"/>
              <a:gd name="connsiteX433" fmla="*/ 2032061 w 7467600"/>
              <a:gd name="connsiteY433" fmla="*/ 6541380 h 6858000"/>
              <a:gd name="connsiteX434" fmla="*/ 2257220 w 7467600"/>
              <a:gd name="connsiteY434" fmla="*/ 6826257 h 6858000"/>
              <a:gd name="connsiteX435" fmla="*/ 2281324 w 7467600"/>
              <a:gd name="connsiteY435" fmla="*/ 6858000 h 6858000"/>
              <a:gd name="connsiteX436" fmla="*/ 2242860 w 7467600"/>
              <a:gd name="connsiteY436" fmla="*/ 6858000 h 6858000"/>
              <a:gd name="connsiteX437" fmla="*/ 2232818 w 7467600"/>
              <a:gd name="connsiteY437" fmla="*/ 6844926 h 6858000"/>
              <a:gd name="connsiteX438" fmla="*/ 1990172 w 7467600"/>
              <a:gd name="connsiteY438" fmla="*/ 6542121 h 6858000"/>
              <a:gd name="connsiteX439" fmla="*/ 2124090 w 7467600"/>
              <a:gd name="connsiteY439" fmla="*/ 6761017 h 6858000"/>
              <a:gd name="connsiteX440" fmla="*/ 2200380 w 7467600"/>
              <a:gd name="connsiteY440" fmla="*/ 6858000 h 6858000"/>
              <a:gd name="connsiteX441" fmla="*/ 2147507 w 7467600"/>
              <a:gd name="connsiteY441" fmla="*/ 6858000 h 6858000"/>
              <a:gd name="connsiteX442" fmla="*/ 2070668 w 7467600"/>
              <a:gd name="connsiteY442" fmla="*/ 6761520 h 6858000"/>
              <a:gd name="connsiteX443" fmla="*/ 1975142 w 7467600"/>
              <a:gd name="connsiteY443" fmla="*/ 6585570 h 6858000"/>
              <a:gd name="connsiteX444" fmla="*/ 2050035 w 7467600"/>
              <a:gd name="connsiteY444" fmla="*/ 6813345 h 6858000"/>
              <a:gd name="connsiteX445" fmla="*/ 2063025 w 7467600"/>
              <a:gd name="connsiteY445" fmla="*/ 6858000 h 6858000"/>
              <a:gd name="connsiteX446" fmla="*/ 2021675 w 7467600"/>
              <a:gd name="connsiteY446" fmla="*/ 6858000 h 6858000"/>
              <a:gd name="connsiteX447" fmla="*/ 2019308 w 7467600"/>
              <a:gd name="connsiteY447" fmla="*/ 6847118 h 6858000"/>
              <a:gd name="connsiteX448" fmla="*/ 1938835 w 7467600"/>
              <a:gd name="connsiteY448" fmla="*/ 6551160 h 6858000"/>
              <a:gd name="connsiteX449" fmla="*/ 1953230 w 7467600"/>
              <a:gd name="connsiteY449" fmla="*/ 6759699 h 6858000"/>
              <a:gd name="connsiteX450" fmla="*/ 1956763 w 7467600"/>
              <a:gd name="connsiteY450" fmla="*/ 6778191 h 6858000"/>
              <a:gd name="connsiteX451" fmla="*/ 1967925 w 7467600"/>
              <a:gd name="connsiteY451" fmla="*/ 6858000 h 6858000"/>
              <a:gd name="connsiteX452" fmla="*/ 1936622 w 7467600"/>
              <a:gd name="connsiteY452" fmla="*/ 6858000 h 6858000"/>
              <a:gd name="connsiteX453" fmla="*/ 1926261 w 7467600"/>
              <a:gd name="connsiteY453" fmla="*/ 6784064 h 6858000"/>
              <a:gd name="connsiteX454" fmla="*/ 1922724 w 7467600"/>
              <a:gd name="connsiteY454" fmla="*/ 6765577 h 6858000"/>
              <a:gd name="connsiteX455" fmla="*/ 1904650 w 7467600"/>
              <a:gd name="connsiteY455" fmla="*/ 6639616 h 6858000"/>
              <a:gd name="connsiteX456" fmla="*/ 1885273 w 7467600"/>
              <a:gd name="connsiteY456" fmla="*/ 6858000 h 6858000"/>
              <a:gd name="connsiteX457" fmla="*/ 1854363 w 7467600"/>
              <a:gd name="connsiteY457" fmla="*/ 6858000 h 6858000"/>
              <a:gd name="connsiteX458" fmla="*/ 1880391 w 7467600"/>
              <a:gd name="connsiteY458" fmla="*/ 6603796 h 6858000"/>
              <a:gd name="connsiteX459" fmla="*/ 1818273 w 7467600"/>
              <a:gd name="connsiteY459" fmla="*/ 6715729 h 6858000"/>
              <a:gd name="connsiteX460" fmla="*/ 1794691 w 7467600"/>
              <a:gd name="connsiteY460" fmla="*/ 6843239 h 6858000"/>
              <a:gd name="connsiteX461" fmla="*/ 1794914 w 7467600"/>
              <a:gd name="connsiteY461" fmla="*/ 6858000 h 6858000"/>
              <a:gd name="connsiteX462" fmla="*/ 1746128 w 7467600"/>
              <a:gd name="connsiteY462" fmla="*/ 6858000 h 6858000"/>
              <a:gd name="connsiteX463" fmla="*/ 1753934 w 7467600"/>
              <a:gd name="connsiteY463" fmla="*/ 6724796 h 6858000"/>
              <a:gd name="connsiteX464" fmla="*/ 1792053 w 7467600"/>
              <a:gd name="connsiteY464" fmla="*/ 6572396 h 6858000"/>
              <a:gd name="connsiteX465" fmla="*/ 1862248 w 7467600"/>
              <a:gd name="connsiteY465" fmla="*/ 6266397 h 6858000"/>
              <a:gd name="connsiteX466" fmla="*/ 1862250 w 7467600"/>
              <a:gd name="connsiteY466" fmla="*/ 6033531 h 6858000"/>
              <a:gd name="connsiteX467" fmla="*/ 1211999 w 7467600"/>
              <a:gd name="connsiteY467" fmla="*/ 6683610 h 6858000"/>
              <a:gd name="connsiteX468" fmla="*/ 1213266 w 7467600"/>
              <a:gd name="connsiteY468" fmla="*/ 6691947 h 6858000"/>
              <a:gd name="connsiteX469" fmla="*/ 1203370 w 7467600"/>
              <a:gd name="connsiteY469" fmla="*/ 6850676 h 6858000"/>
              <a:gd name="connsiteX470" fmla="*/ 1203671 w 7467600"/>
              <a:gd name="connsiteY470" fmla="*/ 6858000 h 6858000"/>
              <a:gd name="connsiteX471" fmla="*/ 1143180 w 7467600"/>
              <a:gd name="connsiteY471" fmla="*/ 6858000 h 6858000"/>
              <a:gd name="connsiteX472" fmla="*/ 1142176 w 7467600"/>
              <a:gd name="connsiteY472" fmla="*/ 6766045 h 6858000"/>
              <a:gd name="connsiteX473" fmla="*/ 1067484 w 7467600"/>
              <a:gd name="connsiteY473" fmla="*/ 6858000 h 6858000"/>
              <a:gd name="connsiteX474" fmla="*/ 953928 w 7467600"/>
              <a:gd name="connsiteY474" fmla="*/ 6858000 h 6858000"/>
              <a:gd name="connsiteX475" fmla="*/ 959715 w 7467600"/>
              <a:gd name="connsiteY475" fmla="*/ 6850185 h 6858000"/>
              <a:gd name="connsiteX476" fmla="*/ 1483788 w 7467600"/>
              <a:gd name="connsiteY476" fmla="*/ 6259174 h 6858000"/>
              <a:gd name="connsiteX477" fmla="*/ 1100671 w 7467600"/>
              <a:gd name="connsiteY477" fmla="*/ 6252137 h 6858000"/>
              <a:gd name="connsiteX478" fmla="*/ 1090144 w 7467600"/>
              <a:gd name="connsiteY478" fmla="*/ 6256748 h 6858000"/>
              <a:gd name="connsiteX479" fmla="*/ 1095872 w 7467600"/>
              <a:gd name="connsiteY479" fmla="*/ 6271892 h 6858000"/>
              <a:gd name="connsiteX480" fmla="*/ 262785 w 7467600"/>
              <a:gd name="connsiteY480" fmla="*/ 6845450 h 6858000"/>
              <a:gd name="connsiteX481" fmla="*/ 209968 w 7467600"/>
              <a:gd name="connsiteY481" fmla="*/ 6770713 h 6858000"/>
              <a:gd name="connsiteX482" fmla="*/ 873460 w 7467600"/>
              <a:gd name="connsiteY482" fmla="*/ 6253768 h 6858000"/>
              <a:gd name="connsiteX483" fmla="*/ 192686 w 7467600"/>
              <a:gd name="connsiteY483" fmla="*/ 5849257 h 6858000"/>
              <a:gd name="connsiteX484" fmla="*/ 4696 w 7467600"/>
              <a:gd name="connsiteY484" fmla="*/ 5697668 h 6858000"/>
              <a:gd name="connsiteX485" fmla="*/ 0 w 7467600"/>
              <a:gd name="connsiteY485" fmla="*/ 5689984 h 6858000"/>
              <a:gd name="connsiteX486" fmla="*/ 0 w 7467600"/>
              <a:gd name="connsiteY486" fmla="*/ 5513472 h 6858000"/>
              <a:gd name="connsiteX487" fmla="*/ 174101 w 7467600"/>
              <a:gd name="connsiteY487" fmla="*/ 5620277 h 6858000"/>
              <a:gd name="connsiteX488" fmla="*/ 891800 w 7467600"/>
              <a:gd name="connsiteY488" fmla="*/ 6036935 h 6858000"/>
              <a:gd name="connsiteX489" fmla="*/ 1072219 w 7467600"/>
              <a:gd name="connsiteY489" fmla="*/ 6169443 h 6858000"/>
              <a:gd name="connsiteX490" fmla="*/ 1074117 w 7467600"/>
              <a:gd name="connsiteY490" fmla="*/ 6170301 h 6858000"/>
              <a:gd name="connsiteX491" fmla="*/ 1083114 w 7467600"/>
              <a:gd name="connsiteY491" fmla="*/ 6174131 h 6858000"/>
              <a:gd name="connsiteX492" fmla="*/ 1543010 w 7467600"/>
              <a:gd name="connsiteY492" fmla="*/ 6191140 h 6858000"/>
              <a:gd name="connsiteX493" fmla="*/ 1551080 w 7467600"/>
              <a:gd name="connsiteY493" fmla="*/ 6195006 h 6858000"/>
              <a:gd name="connsiteX494" fmla="*/ 2345443 w 7467600"/>
              <a:gd name="connsiteY494" fmla="*/ 5549882 h 6858000"/>
              <a:gd name="connsiteX495" fmla="*/ 1721499 w 7467600"/>
              <a:gd name="connsiteY495" fmla="*/ 5599969 h 6858000"/>
              <a:gd name="connsiteX496" fmla="*/ 767716 w 7467600"/>
              <a:gd name="connsiteY496" fmla="*/ 5472768 h 6858000"/>
              <a:gd name="connsiteX497" fmla="*/ 722147 w 7467600"/>
              <a:gd name="connsiteY497" fmla="*/ 5393091 h 6858000"/>
              <a:gd name="connsiteX498" fmla="*/ 1485552 w 7467600"/>
              <a:gd name="connsiteY498" fmla="*/ 5313202 h 6858000"/>
              <a:gd name="connsiteX499" fmla="*/ 2143004 w 7467600"/>
              <a:gd name="connsiteY499" fmla="*/ 5402420 h 6858000"/>
              <a:gd name="connsiteX500" fmla="*/ 1933391 w 7467600"/>
              <a:gd name="connsiteY500" fmla="*/ 5156971 h 6858000"/>
              <a:gd name="connsiteX501" fmla="*/ 1827118 w 7467600"/>
              <a:gd name="connsiteY501" fmla="*/ 4968410 h 6858000"/>
              <a:gd name="connsiteX502" fmla="*/ 1837349 w 7467600"/>
              <a:gd name="connsiteY502" fmla="*/ 4956357 h 6858000"/>
              <a:gd name="connsiteX503" fmla="*/ 2162835 w 7467600"/>
              <a:gd name="connsiteY503" fmla="*/ 5187853 h 6858000"/>
              <a:gd name="connsiteX504" fmla="*/ 2257167 w 7467600"/>
              <a:gd name="connsiteY504" fmla="*/ 5462123 h 6858000"/>
              <a:gd name="connsiteX505" fmla="*/ 2261598 w 7467600"/>
              <a:gd name="connsiteY505" fmla="*/ 5467998 h 6858000"/>
              <a:gd name="connsiteX506" fmla="*/ 2437177 w 7467600"/>
              <a:gd name="connsiteY506" fmla="*/ 5479608 h 6858000"/>
              <a:gd name="connsiteX507" fmla="*/ 2445247 w 7467600"/>
              <a:gd name="connsiteY507" fmla="*/ 5483476 h 6858000"/>
              <a:gd name="connsiteX508" fmla="*/ 2743626 w 7467600"/>
              <a:gd name="connsiteY508" fmla="*/ 5304819 h 6858000"/>
              <a:gd name="connsiteX509" fmla="*/ 3048102 w 7467600"/>
              <a:gd name="connsiteY509" fmla="*/ 5150595 h 6858000"/>
              <a:gd name="connsiteX510" fmla="*/ 1799414 w 7467600"/>
              <a:gd name="connsiteY510" fmla="*/ 4694732 h 6858000"/>
              <a:gd name="connsiteX511" fmla="*/ 1771735 w 7467600"/>
              <a:gd name="connsiteY511" fmla="*/ 4619929 h 6858000"/>
              <a:gd name="connsiteX512" fmla="*/ 3104273 w 7467600"/>
              <a:gd name="connsiteY512" fmla="*/ 5076159 h 6858000"/>
              <a:gd name="connsiteX513" fmla="*/ 3113245 w 7467600"/>
              <a:gd name="connsiteY513" fmla="*/ 5090705 h 6858000"/>
              <a:gd name="connsiteX514" fmla="*/ 3126294 w 7467600"/>
              <a:gd name="connsiteY514" fmla="*/ 5114400 h 6858000"/>
              <a:gd name="connsiteX515" fmla="*/ 3937433 w 7467600"/>
              <a:gd name="connsiteY515" fmla="*/ 4830473 h 6858000"/>
              <a:gd name="connsiteX516" fmla="*/ 3590475 w 7467600"/>
              <a:gd name="connsiteY516" fmla="*/ 4597974 h 6858000"/>
              <a:gd name="connsiteX517" fmla="*/ 3100264 w 7467600"/>
              <a:gd name="connsiteY517" fmla="*/ 4579845 h 6858000"/>
              <a:gd name="connsiteX518" fmla="*/ 2183576 w 7467600"/>
              <a:gd name="connsiteY518" fmla="*/ 4227150 h 6858000"/>
              <a:gd name="connsiteX519" fmla="*/ 2151029 w 7467600"/>
              <a:gd name="connsiteY519" fmla="*/ 4146947 h 6858000"/>
              <a:gd name="connsiteX520" fmla="*/ 3563434 w 7467600"/>
              <a:gd name="connsiteY520" fmla="*/ 4469115 h 6858000"/>
              <a:gd name="connsiteX521" fmla="*/ 3177952 w 7467600"/>
              <a:gd name="connsiteY521" fmla="*/ 3657386 h 6858000"/>
              <a:gd name="connsiteX522" fmla="*/ 3189263 w 7467600"/>
              <a:gd name="connsiteY522" fmla="*/ 3625726 h 6858000"/>
              <a:gd name="connsiteX523" fmla="*/ 3560912 w 7467600"/>
              <a:gd name="connsiteY523" fmla="*/ 4079863 h 6858000"/>
              <a:gd name="connsiteX524" fmla="*/ 3626636 w 7467600"/>
              <a:gd name="connsiteY524" fmla="*/ 4512230 h 6858000"/>
              <a:gd name="connsiteX525" fmla="*/ 3653088 w 7467600"/>
              <a:gd name="connsiteY525" fmla="*/ 4521417 h 6858000"/>
              <a:gd name="connsiteX526" fmla="*/ 3988128 w 7467600"/>
              <a:gd name="connsiteY526" fmla="*/ 4817267 h 6858000"/>
              <a:gd name="connsiteX527" fmla="*/ 4830582 w 7467600"/>
              <a:gd name="connsiteY527" fmla="*/ 4676000 h 6858000"/>
              <a:gd name="connsiteX528" fmla="*/ 4830100 w 7467600"/>
              <a:gd name="connsiteY528" fmla="*/ 4675554 h 6858000"/>
              <a:gd name="connsiteX529" fmla="*/ 4036318 w 7467600"/>
              <a:gd name="connsiteY529" fmla="*/ 4147013 h 6858000"/>
              <a:gd name="connsiteX530" fmla="*/ 3432098 w 7467600"/>
              <a:gd name="connsiteY530" fmla="*/ 3537312 h 6858000"/>
              <a:gd name="connsiteX531" fmla="*/ 3446761 w 7467600"/>
              <a:gd name="connsiteY531" fmla="*/ 3461278 h 6858000"/>
              <a:gd name="connsiteX532" fmla="*/ 4419733 w 7467600"/>
              <a:gd name="connsiteY532" fmla="*/ 3963555 h 6858000"/>
              <a:gd name="connsiteX533" fmla="*/ 4781371 w 7467600"/>
              <a:gd name="connsiteY533" fmla="*/ 4458604 h 6858000"/>
              <a:gd name="connsiteX534" fmla="*/ 4780440 w 7467600"/>
              <a:gd name="connsiteY534" fmla="*/ 4470290 h 6858000"/>
              <a:gd name="connsiteX535" fmla="*/ 4898954 w 7467600"/>
              <a:gd name="connsiteY535" fmla="*/ 4662092 h 6858000"/>
              <a:gd name="connsiteX536" fmla="*/ 4900699 w 7467600"/>
              <a:gd name="connsiteY536" fmla="*/ 4670867 h 6858000"/>
              <a:gd name="connsiteX537" fmla="*/ 5714511 w 7467600"/>
              <a:gd name="connsiteY537" fmla="*/ 4663483 h 6858000"/>
              <a:gd name="connsiteX538" fmla="*/ 5464793 w 7467600"/>
              <a:gd name="connsiteY538" fmla="*/ 4393556 h 6858000"/>
              <a:gd name="connsiteX539" fmla="*/ 5461897 w 7467600"/>
              <a:gd name="connsiteY539" fmla="*/ 4390879 h 6858000"/>
              <a:gd name="connsiteX540" fmla="*/ 4294126 w 7467600"/>
              <a:gd name="connsiteY540" fmla="*/ 3303048 h 6858000"/>
              <a:gd name="connsiteX541" fmla="*/ 4305321 w 7467600"/>
              <a:gd name="connsiteY541" fmla="*/ 3256953 h 6858000"/>
              <a:gd name="connsiteX542" fmla="*/ 4949299 w 7467600"/>
              <a:gd name="connsiteY542" fmla="*/ 3766336 h 6858000"/>
              <a:gd name="connsiteX543" fmla="*/ 5291452 w 7467600"/>
              <a:gd name="connsiteY543" fmla="*/ 4076801 h 6858000"/>
              <a:gd name="connsiteX544" fmla="*/ 5434998 w 7467600"/>
              <a:gd name="connsiteY544" fmla="*/ 4254100 h 6858000"/>
              <a:gd name="connsiteX545" fmla="*/ 5351015 w 7467600"/>
              <a:gd name="connsiteY545" fmla="*/ 3760989 h 6858000"/>
              <a:gd name="connsiteX546" fmla="*/ 5413780 w 7467600"/>
              <a:gd name="connsiteY546" fmla="*/ 2966265 h 6858000"/>
              <a:gd name="connsiteX547" fmla="*/ 5425627 w 7467600"/>
              <a:gd name="connsiteY547" fmla="*/ 2954192 h 6858000"/>
              <a:gd name="connsiteX548" fmla="*/ 6604735 w 7467600"/>
              <a:gd name="connsiteY548" fmla="*/ 2041381 h 6858000"/>
              <a:gd name="connsiteX549" fmla="*/ 7204487 w 7467600"/>
              <a:gd name="connsiteY549" fmla="*/ 2742112 h 6858000"/>
              <a:gd name="connsiteX550" fmla="*/ 7131592 w 7467600"/>
              <a:gd name="connsiteY550" fmla="*/ 2672096 h 6858000"/>
              <a:gd name="connsiteX551" fmla="*/ 6996344 w 7467600"/>
              <a:gd name="connsiteY551" fmla="*/ 2518310 h 6858000"/>
              <a:gd name="connsiteX552" fmla="*/ 6735495 w 7467600"/>
              <a:gd name="connsiteY552" fmla="*/ 2196890 h 6858000"/>
              <a:gd name="connsiteX553" fmla="*/ 6721901 w 7467600"/>
              <a:gd name="connsiteY553" fmla="*/ 2179274 h 6858000"/>
              <a:gd name="connsiteX554" fmla="*/ 6604735 w 7467600"/>
              <a:gd name="connsiteY554" fmla="*/ 2041381 h 6858000"/>
              <a:gd name="connsiteX555" fmla="*/ 6591670 w 7467600"/>
              <a:gd name="connsiteY555" fmla="*/ 1988277 h 6858000"/>
              <a:gd name="connsiteX556" fmla="*/ 6747349 w 7467600"/>
              <a:gd name="connsiteY556" fmla="*/ 2160069 h 6858000"/>
              <a:gd name="connsiteX557" fmla="*/ 6760943 w 7467600"/>
              <a:gd name="connsiteY557" fmla="*/ 2177686 h 6858000"/>
              <a:gd name="connsiteX558" fmla="*/ 7021065 w 7467600"/>
              <a:gd name="connsiteY558" fmla="*/ 2498102 h 6858000"/>
              <a:gd name="connsiteX559" fmla="*/ 7155223 w 7467600"/>
              <a:gd name="connsiteY559" fmla="*/ 2650386 h 6858000"/>
              <a:gd name="connsiteX560" fmla="*/ 7203167 w 7467600"/>
              <a:gd name="connsiteY560" fmla="*/ 2697288 h 6858000"/>
              <a:gd name="connsiteX561" fmla="*/ 6937703 w 7467600"/>
              <a:gd name="connsiteY561" fmla="*/ 2321981 h 6858000"/>
              <a:gd name="connsiteX562" fmla="*/ 6591670 w 7467600"/>
              <a:gd name="connsiteY562" fmla="*/ 1988277 h 6858000"/>
              <a:gd name="connsiteX563" fmla="*/ 5798671 w 7467600"/>
              <a:gd name="connsiteY563" fmla="*/ 1981601 h 6858000"/>
              <a:gd name="connsiteX564" fmla="*/ 5754709 w 7467600"/>
              <a:gd name="connsiteY564" fmla="*/ 2071454 h 6858000"/>
              <a:gd name="connsiteX565" fmla="*/ 5763044 w 7467600"/>
              <a:gd name="connsiteY565" fmla="*/ 2842206 h 6858000"/>
              <a:gd name="connsiteX566" fmla="*/ 5764974 w 7467600"/>
              <a:gd name="connsiteY566" fmla="*/ 2799609 h 6858000"/>
              <a:gd name="connsiteX567" fmla="*/ 5767665 w 7467600"/>
              <a:gd name="connsiteY567" fmla="*/ 2666409 h 6858000"/>
              <a:gd name="connsiteX568" fmla="*/ 5763055 w 7467600"/>
              <a:gd name="connsiteY568" fmla="*/ 2579705 h 6858000"/>
              <a:gd name="connsiteX569" fmla="*/ 5758079 w 7467600"/>
              <a:gd name="connsiteY569" fmla="*/ 2492508 h 6858000"/>
              <a:gd name="connsiteX570" fmla="*/ 5779325 w 7467600"/>
              <a:gd name="connsiteY570" fmla="*/ 2197069 h 6858000"/>
              <a:gd name="connsiteX571" fmla="*/ 5798671 w 7467600"/>
              <a:gd name="connsiteY571" fmla="*/ 1981601 h 6858000"/>
              <a:gd name="connsiteX572" fmla="*/ 5829202 w 7467600"/>
              <a:gd name="connsiteY572" fmla="*/ 1971679 h 6858000"/>
              <a:gd name="connsiteX573" fmla="*/ 5809558 w 7467600"/>
              <a:gd name="connsiteY573" fmla="*/ 2198043 h 6858000"/>
              <a:gd name="connsiteX574" fmla="*/ 5788653 w 7467600"/>
              <a:gd name="connsiteY574" fmla="*/ 2489430 h 6858000"/>
              <a:gd name="connsiteX575" fmla="*/ 5793439 w 7467600"/>
              <a:gd name="connsiteY575" fmla="*/ 2575235 h 6858000"/>
              <a:gd name="connsiteX576" fmla="*/ 5796837 w 7467600"/>
              <a:gd name="connsiteY576" fmla="*/ 2637633 h 6858000"/>
              <a:gd name="connsiteX577" fmla="*/ 5818614 w 7467600"/>
              <a:gd name="connsiteY577" fmla="*/ 2473055 h 6858000"/>
              <a:gd name="connsiteX578" fmla="*/ 5829202 w 7467600"/>
              <a:gd name="connsiteY578" fmla="*/ 1971679 h 6858000"/>
              <a:gd name="connsiteX579" fmla="*/ 5911389 w 7467600"/>
              <a:gd name="connsiteY579" fmla="*/ 1898371 h 6858000"/>
              <a:gd name="connsiteX580" fmla="*/ 6237627 w 7467600"/>
              <a:gd name="connsiteY580" fmla="*/ 2231921 h 6858000"/>
              <a:gd name="connsiteX581" fmla="*/ 5911389 w 7467600"/>
              <a:gd name="connsiteY581" fmla="*/ 1898371 h 6858000"/>
              <a:gd name="connsiteX582" fmla="*/ 6944437 w 7467600"/>
              <a:gd name="connsiteY582" fmla="*/ 1575402 h 6858000"/>
              <a:gd name="connsiteX583" fmla="*/ 6304730 w 7467600"/>
              <a:gd name="connsiteY583" fmla="*/ 1766654 h 6858000"/>
              <a:gd name="connsiteX584" fmla="*/ 6944437 w 7467600"/>
              <a:gd name="connsiteY584" fmla="*/ 1575402 h 6858000"/>
              <a:gd name="connsiteX585" fmla="*/ 7019523 w 7467600"/>
              <a:gd name="connsiteY585" fmla="*/ 1519450 h 6858000"/>
              <a:gd name="connsiteX586" fmla="*/ 6298091 w 7467600"/>
              <a:gd name="connsiteY586" fmla="*/ 1737122 h 6858000"/>
              <a:gd name="connsiteX587" fmla="*/ 7019523 w 7467600"/>
              <a:gd name="connsiteY587" fmla="*/ 1519450 h 6858000"/>
              <a:gd name="connsiteX588" fmla="*/ 2399523 w 7467600"/>
              <a:gd name="connsiteY588" fmla="*/ 1428234 h 6858000"/>
              <a:gd name="connsiteX589" fmla="*/ 2224982 w 7467600"/>
              <a:gd name="connsiteY589" fmla="*/ 1826201 h 6858000"/>
              <a:gd name="connsiteX590" fmla="*/ 2096099 w 7467600"/>
              <a:gd name="connsiteY590" fmla="*/ 2345900 h 6858000"/>
              <a:gd name="connsiteX591" fmla="*/ 2283317 w 7467600"/>
              <a:gd name="connsiteY591" fmla="*/ 1796925 h 6858000"/>
              <a:gd name="connsiteX592" fmla="*/ 2399523 w 7467600"/>
              <a:gd name="connsiteY592" fmla="*/ 1428234 h 6858000"/>
              <a:gd name="connsiteX593" fmla="*/ 2448558 w 7467600"/>
              <a:gd name="connsiteY593" fmla="*/ 1373435 h 6858000"/>
              <a:gd name="connsiteX594" fmla="*/ 2312521 w 7467600"/>
              <a:gd name="connsiteY594" fmla="*/ 1806140 h 6858000"/>
              <a:gd name="connsiteX595" fmla="*/ 2127533 w 7467600"/>
              <a:gd name="connsiteY595" fmla="*/ 2348380 h 6858000"/>
              <a:gd name="connsiteX596" fmla="*/ 2358080 w 7467600"/>
              <a:gd name="connsiteY596" fmla="*/ 1866134 h 6858000"/>
              <a:gd name="connsiteX597" fmla="*/ 2407436 w 7467600"/>
              <a:gd name="connsiteY597" fmla="*/ 1651070 h 6858000"/>
              <a:gd name="connsiteX598" fmla="*/ 2448558 w 7467600"/>
              <a:gd name="connsiteY598" fmla="*/ 1373435 h 6858000"/>
              <a:gd name="connsiteX599" fmla="*/ 278707 w 7467600"/>
              <a:gd name="connsiteY599" fmla="*/ 1352270 h 6858000"/>
              <a:gd name="connsiteX600" fmla="*/ 321570 w 7467600"/>
              <a:gd name="connsiteY600" fmla="*/ 1861610 h 6858000"/>
              <a:gd name="connsiteX601" fmla="*/ 294281 w 7467600"/>
              <a:gd name="connsiteY601" fmla="*/ 1440658 h 6858000"/>
              <a:gd name="connsiteX602" fmla="*/ 278707 w 7467600"/>
              <a:gd name="connsiteY602" fmla="*/ 1352270 h 6858000"/>
              <a:gd name="connsiteX603" fmla="*/ 1423821 w 7467600"/>
              <a:gd name="connsiteY603" fmla="*/ 1351958 h 6858000"/>
              <a:gd name="connsiteX604" fmla="*/ 1638521 w 7467600"/>
              <a:gd name="connsiteY604" fmla="*/ 1908470 h 6858000"/>
              <a:gd name="connsiteX605" fmla="*/ 1754199 w 7467600"/>
              <a:gd name="connsiteY605" fmla="*/ 2149284 h 6858000"/>
              <a:gd name="connsiteX606" fmla="*/ 1908359 w 7467600"/>
              <a:gd name="connsiteY606" fmla="*/ 2364988 h 6858000"/>
              <a:gd name="connsiteX607" fmla="*/ 1647661 w 7467600"/>
              <a:gd name="connsiteY607" fmla="*/ 1825945 h 6858000"/>
              <a:gd name="connsiteX608" fmla="*/ 1423821 w 7467600"/>
              <a:gd name="connsiteY608" fmla="*/ 1351958 h 6858000"/>
              <a:gd name="connsiteX609" fmla="*/ 1431890 w 7467600"/>
              <a:gd name="connsiteY609" fmla="*/ 1306475 h 6858000"/>
              <a:gd name="connsiteX610" fmla="*/ 1507597 w 7467600"/>
              <a:gd name="connsiteY610" fmla="*/ 1446132 h 6858000"/>
              <a:gd name="connsiteX611" fmla="*/ 1674586 w 7467600"/>
              <a:gd name="connsiteY611" fmla="*/ 1813832 h 6858000"/>
              <a:gd name="connsiteX612" fmla="*/ 1815950 w 7467600"/>
              <a:gd name="connsiteY612" fmla="*/ 2128564 h 6858000"/>
              <a:gd name="connsiteX613" fmla="*/ 1984242 w 7467600"/>
              <a:gd name="connsiteY613" fmla="*/ 2430829 h 6858000"/>
              <a:gd name="connsiteX614" fmla="*/ 2014023 w 7467600"/>
              <a:gd name="connsiteY614" fmla="*/ 2450995 h 6858000"/>
              <a:gd name="connsiteX615" fmla="*/ 1747337 w 7467600"/>
              <a:gd name="connsiteY615" fmla="*/ 1855264 h 6858000"/>
              <a:gd name="connsiteX616" fmla="*/ 1533749 w 7467600"/>
              <a:gd name="connsiteY616" fmla="*/ 1478656 h 6858000"/>
              <a:gd name="connsiteX617" fmla="*/ 1431890 w 7467600"/>
              <a:gd name="connsiteY617" fmla="*/ 1306475 h 6858000"/>
              <a:gd name="connsiteX618" fmla="*/ 5052692 w 7467600"/>
              <a:gd name="connsiteY618" fmla="*/ 1292994 h 6858000"/>
              <a:gd name="connsiteX619" fmla="*/ 5200661 w 7467600"/>
              <a:gd name="connsiteY619" fmla="*/ 1635186 h 6858000"/>
              <a:gd name="connsiteX620" fmla="*/ 5297138 w 7467600"/>
              <a:gd name="connsiteY620" fmla="*/ 1906351 h 6858000"/>
              <a:gd name="connsiteX621" fmla="*/ 5052692 w 7467600"/>
              <a:gd name="connsiteY621" fmla="*/ 1292994 h 6858000"/>
              <a:gd name="connsiteX622" fmla="*/ 5009948 w 7467600"/>
              <a:gd name="connsiteY622" fmla="*/ 1273619 h 6858000"/>
              <a:gd name="connsiteX623" fmla="*/ 5121777 w 7467600"/>
              <a:gd name="connsiteY623" fmla="*/ 1654213 h 6858000"/>
              <a:gd name="connsiteX624" fmla="*/ 5293545 w 7467600"/>
              <a:gd name="connsiteY624" fmla="*/ 2072247 h 6858000"/>
              <a:gd name="connsiteX625" fmla="*/ 5294042 w 7467600"/>
              <a:gd name="connsiteY625" fmla="*/ 2065019 h 6858000"/>
              <a:gd name="connsiteX626" fmla="*/ 5171936 w 7467600"/>
              <a:gd name="connsiteY626" fmla="*/ 1647613 h 6858000"/>
              <a:gd name="connsiteX627" fmla="*/ 5009948 w 7467600"/>
              <a:gd name="connsiteY627" fmla="*/ 1273619 h 6858000"/>
              <a:gd name="connsiteX628" fmla="*/ 655236 w 7467600"/>
              <a:gd name="connsiteY628" fmla="*/ 1268632 h 6858000"/>
              <a:gd name="connsiteX629" fmla="*/ 839521 w 7467600"/>
              <a:gd name="connsiteY629" fmla="*/ 1685315 h 6858000"/>
              <a:gd name="connsiteX630" fmla="*/ 1109416 w 7467600"/>
              <a:gd name="connsiteY630" fmla="*/ 2061663 h 6858000"/>
              <a:gd name="connsiteX631" fmla="*/ 1298300 w 7467600"/>
              <a:gd name="connsiteY631" fmla="*/ 2247742 h 6858000"/>
              <a:gd name="connsiteX632" fmla="*/ 1125871 w 7467600"/>
              <a:gd name="connsiteY632" fmla="*/ 1989513 h 6858000"/>
              <a:gd name="connsiteX633" fmla="*/ 981574 w 7467600"/>
              <a:gd name="connsiteY633" fmla="*/ 1783157 h 6858000"/>
              <a:gd name="connsiteX634" fmla="*/ 922198 w 7467600"/>
              <a:gd name="connsiteY634" fmla="*/ 1677437 h 6858000"/>
              <a:gd name="connsiteX635" fmla="*/ 869293 w 7467600"/>
              <a:gd name="connsiteY635" fmla="*/ 1583214 h 6858000"/>
              <a:gd name="connsiteX636" fmla="*/ 751431 w 7467600"/>
              <a:gd name="connsiteY636" fmla="*/ 1405731 h 6858000"/>
              <a:gd name="connsiteX637" fmla="*/ 655236 w 7467600"/>
              <a:gd name="connsiteY637" fmla="*/ 1268632 h 6858000"/>
              <a:gd name="connsiteX638" fmla="*/ 6516292 w 7467600"/>
              <a:gd name="connsiteY638" fmla="*/ 1263064 h 6858000"/>
              <a:gd name="connsiteX639" fmla="*/ 5736320 w 7467600"/>
              <a:gd name="connsiteY639" fmla="*/ 1501803 h 6858000"/>
              <a:gd name="connsiteX640" fmla="*/ 6516292 w 7467600"/>
              <a:gd name="connsiteY640" fmla="*/ 1263064 h 6858000"/>
              <a:gd name="connsiteX641" fmla="*/ 291466 w 7467600"/>
              <a:gd name="connsiteY641" fmla="*/ 1250369 h 6858000"/>
              <a:gd name="connsiteX642" fmla="*/ 323180 w 7467600"/>
              <a:gd name="connsiteY642" fmla="*/ 1435283 h 6858000"/>
              <a:gd name="connsiteX643" fmla="*/ 349381 w 7467600"/>
              <a:gd name="connsiteY643" fmla="*/ 1875041 h 6858000"/>
              <a:gd name="connsiteX644" fmla="*/ 374363 w 7467600"/>
              <a:gd name="connsiteY644" fmla="*/ 1506494 h 6858000"/>
              <a:gd name="connsiteX645" fmla="*/ 302168 w 7467600"/>
              <a:gd name="connsiteY645" fmla="*/ 1274495 h 6858000"/>
              <a:gd name="connsiteX646" fmla="*/ 291466 w 7467600"/>
              <a:gd name="connsiteY646" fmla="*/ 1250369 h 6858000"/>
              <a:gd name="connsiteX647" fmla="*/ 678222 w 7467600"/>
              <a:gd name="connsiteY647" fmla="*/ 1248670 h 6858000"/>
              <a:gd name="connsiteX648" fmla="*/ 775536 w 7467600"/>
              <a:gd name="connsiteY648" fmla="*/ 1388015 h 6858000"/>
              <a:gd name="connsiteX649" fmla="*/ 894529 w 7467600"/>
              <a:gd name="connsiteY649" fmla="*/ 1567739 h 6858000"/>
              <a:gd name="connsiteX650" fmla="*/ 948000 w 7467600"/>
              <a:gd name="connsiteY650" fmla="*/ 1663088 h 6858000"/>
              <a:gd name="connsiteX651" fmla="*/ 1006812 w 7467600"/>
              <a:gd name="connsiteY651" fmla="*/ 1767683 h 6858000"/>
              <a:gd name="connsiteX652" fmla="*/ 1149133 w 7467600"/>
              <a:gd name="connsiteY652" fmla="*/ 1971513 h 6858000"/>
              <a:gd name="connsiteX653" fmla="*/ 1333952 w 7467600"/>
              <a:gd name="connsiteY653" fmla="*/ 2251620 h 6858000"/>
              <a:gd name="connsiteX654" fmla="*/ 1337329 w 7467600"/>
              <a:gd name="connsiteY654" fmla="*/ 2258350 h 6858000"/>
              <a:gd name="connsiteX655" fmla="*/ 1014726 w 7467600"/>
              <a:gd name="connsiteY655" fmla="*/ 1615556 h 6858000"/>
              <a:gd name="connsiteX656" fmla="*/ 678222 w 7467600"/>
              <a:gd name="connsiteY656" fmla="*/ 1248670 h 6858000"/>
              <a:gd name="connsiteX657" fmla="*/ 6691602 w 7467600"/>
              <a:gd name="connsiteY657" fmla="*/ 1140573 h 6858000"/>
              <a:gd name="connsiteX658" fmla="*/ 6571100 w 7467600"/>
              <a:gd name="connsiteY658" fmla="*/ 1183662 h 6858000"/>
              <a:gd name="connsiteX659" fmla="*/ 6241687 w 7467600"/>
              <a:gd name="connsiteY659" fmla="*/ 1257600 h 6858000"/>
              <a:gd name="connsiteX660" fmla="*/ 5693009 w 7467600"/>
              <a:gd name="connsiteY660" fmla="*/ 1478256 h 6858000"/>
              <a:gd name="connsiteX661" fmla="*/ 6548420 w 7467600"/>
              <a:gd name="connsiteY661" fmla="*/ 1214599 h 6858000"/>
              <a:gd name="connsiteX662" fmla="*/ 6605473 w 7467600"/>
              <a:gd name="connsiteY662" fmla="*/ 1184686 h 6858000"/>
              <a:gd name="connsiteX663" fmla="*/ 6691602 w 7467600"/>
              <a:gd name="connsiteY663" fmla="*/ 1140573 h 6858000"/>
              <a:gd name="connsiteX664" fmla="*/ 4002475 w 7467600"/>
              <a:gd name="connsiteY664" fmla="*/ 1037802 h 6858000"/>
              <a:gd name="connsiteX665" fmla="*/ 4000324 w 7467600"/>
              <a:gd name="connsiteY665" fmla="*/ 1039362 h 6858000"/>
              <a:gd name="connsiteX666" fmla="*/ 4002862 w 7467600"/>
              <a:gd name="connsiteY666" fmla="*/ 1042866 h 6858000"/>
              <a:gd name="connsiteX667" fmla="*/ 4002475 w 7467600"/>
              <a:gd name="connsiteY667" fmla="*/ 1037802 h 6858000"/>
              <a:gd name="connsiteX668" fmla="*/ 506322 w 7467600"/>
              <a:gd name="connsiteY668" fmla="*/ 1020997 h 6858000"/>
              <a:gd name="connsiteX669" fmla="*/ 533068 w 7467600"/>
              <a:gd name="connsiteY669" fmla="*/ 1029409 h 6858000"/>
              <a:gd name="connsiteX670" fmla="*/ 1232525 w 7467600"/>
              <a:gd name="connsiteY670" fmla="*/ 1804675 h 6858000"/>
              <a:gd name="connsiteX671" fmla="*/ 1388858 w 7467600"/>
              <a:gd name="connsiteY671" fmla="*/ 2368011 h 6858000"/>
              <a:gd name="connsiteX672" fmla="*/ 1384098 w 7467600"/>
              <a:gd name="connsiteY672" fmla="*/ 2378125 h 6858000"/>
              <a:gd name="connsiteX673" fmla="*/ 1425393 w 7467600"/>
              <a:gd name="connsiteY673" fmla="*/ 2589124 h 6858000"/>
              <a:gd name="connsiteX674" fmla="*/ 1424001 w 7467600"/>
              <a:gd name="connsiteY674" fmla="*/ 2597541 h 6858000"/>
              <a:gd name="connsiteX675" fmla="*/ 2152729 w 7467600"/>
              <a:gd name="connsiteY675" fmla="*/ 2864487 h 6858000"/>
              <a:gd name="connsiteX676" fmla="*/ 2020609 w 7467600"/>
              <a:gd name="connsiteY676" fmla="*/ 2539671 h 6858000"/>
              <a:gd name="connsiteX677" fmla="*/ 2018920 w 7467600"/>
              <a:gd name="connsiteY677" fmla="*/ 2536309 h 6858000"/>
              <a:gd name="connsiteX678" fmla="*/ 1342441 w 7467600"/>
              <a:gd name="connsiteY678" fmla="*/ 1173017 h 6858000"/>
              <a:gd name="connsiteX679" fmla="*/ 1367925 w 7467600"/>
              <a:gd name="connsiteY679" fmla="*/ 1135648 h 6858000"/>
              <a:gd name="connsiteX680" fmla="*/ 1771401 w 7467600"/>
              <a:gd name="connsiteY680" fmla="*/ 1806673 h 6858000"/>
              <a:gd name="connsiteX681" fmla="*/ 1972385 w 7467600"/>
              <a:gd name="connsiteY681" fmla="*/ 2198735 h 6858000"/>
              <a:gd name="connsiteX682" fmla="*/ 2040892 w 7467600"/>
              <a:gd name="connsiteY682" fmla="*/ 2405205 h 6858000"/>
              <a:gd name="connsiteX683" fmla="*/ 2131689 w 7467600"/>
              <a:gd name="connsiteY683" fmla="*/ 1936926 h 6858000"/>
              <a:gd name="connsiteX684" fmla="*/ 2454820 w 7467600"/>
              <a:gd name="connsiteY684" fmla="*/ 1248808 h 6858000"/>
              <a:gd name="connsiteX685" fmla="*/ 2492512 w 7467600"/>
              <a:gd name="connsiteY685" fmla="*/ 1302920 h 6858000"/>
              <a:gd name="connsiteX686" fmla="*/ 2081216 w 7467600"/>
              <a:gd name="connsiteY686" fmla="*/ 2527513 h 6858000"/>
              <a:gd name="connsiteX687" fmla="*/ 2081211 w 7467600"/>
              <a:gd name="connsiteY687" fmla="*/ 2528916 h 6858000"/>
              <a:gd name="connsiteX688" fmla="*/ 2199067 w 7467600"/>
              <a:gd name="connsiteY688" fmla="*/ 2884061 h 6858000"/>
              <a:gd name="connsiteX689" fmla="*/ 3192586 w 7467600"/>
              <a:gd name="connsiteY689" fmla="*/ 3411496 h 6858000"/>
              <a:gd name="connsiteX690" fmla="*/ 3182620 w 7467600"/>
              <a:gd name="connsiteY690" fmla="*/ 3483279 h 6858000"/>
              <a:gd name="connsiteX691" fmla="*/ 2435119 w 7467600"/>
              <a:gd name="connsiteY691" fmla="*/ 3080173 h 6858000"/>
              <a:gd name="connsiteX692" fmla="*/ 2410152 w 7467600"/>
              <a:gd name="connsiteY692" fmla="*/ 3063751 h 6858000"/>
              <a:gd name="connsiteX693" fmla="*/ 2408099 w 7467600"/>
              <a:gd name="connsiteY693" fmla="*/ 3064403 h 6858000"/>
              <a:gd name="connsiteX694" fmla="*/ 2407218 w 7467600"/>
              <a:gd name="connsiteY694" fmla="*/ 3070324 h 6858000"/>
              <a:gd name="connsiteX695" fmla="*/ 2380138 w 7467600"/>
              <a:gd name="connsiteY695" fmla="*/ 3099341 h 6858000"/>
              <a:gd name="connsiteX696" fmla="*/ 1765923 w 7467600"/>
              <a:gd name="connsiteY696" fmla="*/ 3581043 h 6858000"/>
              <a:gd name="connsiteX697" fmla="*/ 1702258 w 7467600"/>
              <a:gd name="connsiteY697" fmla="*/ 3612286 h 6858000"/>
              <a:gd name="connsiteX698" fmla="*/ 1538370 w 7467600"/>
              <a:gd name="connsiteY698" fmla="*/ 3811804 h 6858000"/>
              <a:gd name="connsiteX699" fmla="*/ 542867 w 7467600"/>
              <a:gd name="connsiteY699" fmla="*/ 4944092 h 6858000"/>
              <a:gd name="connsiteX700" fmla="*/ 515800 w 7467600"/>
              <a:gd name="connsiteY700" fmla="*/ 4862180 h 6858000"/>
              <a:gd name="connsiteX701" fmla="*/ 909145 w 7467600"/>
              <a:gd name="connsiteY701" fmla="*/ 4199225 h 6858000"/>
              <a:gd name="connsiteX702" fmla="*/ 1214067 w 7467600"/>
              <a:gd name="connsiteY702" fmla="*/ 3908561 h 6858000"/>
              <a:gd name="connsiteX703" fmla="*/ 640967 w 7467600"/>
              <a:gd name="connsiteY703" fmla="*/ 4105601 h 6858000"/>
              <a:gd name="connsiteX704" fmla="*/ 112563 w 7467600"/>
              <a:gd name="connsiteY704" fmla="*/ 4396952 h 6858000"/>
              <a:gd name="connsiteX705" fmla="*/ 0 w 7467600"/>
              <a:gd name="connsiteY705" fmla="*/ 4466006 h 6858000"/>
              <a:gd name="connsiteX706" fmla="*/ 0 w 7467600"/>
              <a:gd name="connsiteY706" fmla="*/ 4233763 h 6858000"/>
              <a:gd name="connsiteX707" fmla="*/ 36881 w 7467600"/>
              <a:gd name="connsiteY707" fmla="*/ 4200118 h 6858000"/>
              <a:gd name="connsiteX708" fmla="*/ 910534 w 7467600"/>
              <a:gd name="connsiteY708" fmla="*/ 3629753 h 6858000"/>
              <a:gd name="connsiteX709" fmla="*/ 1578717 w 7467600"/>
              <a:gd name="connsiteY709" fmla="*/ 3575982 h 6858000"/>
              <a:gd name="connsiteX710" fmla="*/ 2338780 w 7467600"/>
              <a:gd name="connsiteY710" fmla="*/ 3033725 h 6858000"/>
              <a:gd name="connsiteX711" fmla="*/ 1807991 w 7467600"/>
              <a:gd name="connsiteY711" fmla="*/ 2807184 h 6858000"/>
              <a:gd name="connsiteX712" fmla="*/ 1416358 w 7467600"/>
              <a:gd name="connsiteY712" fmla="*/ 3112571 h 6858000"/>
              <a:gd name="connsiteX713" fmla="*/ 939066 w 7467600"/>
              <a:gd name="connsiteY713" fmla="*/ 3378798 h 6858000"/>
              <a:gd name="connsiteX714" fmla="*/ 115099 w 7467600"/>
              <a:gd name="connsiteY714" fmla="*/ 3607650 h 6858000"/>
              <a:gd name="connsiteX715" fmla="*/ 97284 w 7467600"/>
              <a:gd name="connsiteY715" fmla="*/ 3520393 h 6858000"/>
              <a:gd name="connsiteX716" fmla="*/ 922050 w 7467600"/>
              <a:gd name="connsiteY716" fmla="*/ 3074867 h 6858000"/>
              <a:gd name="connsiteX717" fmla="*/ 1405265 w 7467600"/>
              <a:gd name="connsiteY717" fmla="*/ 3016319 h 6858000"/>
              <a:gd name="connsiteX718" fmla="*/ 1407512 w 7467600"/>
              <a:gd name="connsiteY718" fmla="*/ 3018001 h 6858000"/>
              <a:gd name="connsiteX719" fmla="*/ 1726266 w 7467600"/>
              <a:gd name="connsiteY719" fmla="*/ 2777274 h 6858000"/>
              <a:gd name="connsiteX720" fmla="*/ 625390 w 7467600"/>
              <a:gd name="connsiteY720" fmla="*/ 2514541 h 6858000"/>
              <a:gd name="connsiteX721" fmla="*/ 619799 w 7467600"/>
              <a:gd name="connsiteY721" fmla="*/ 2527180 h 6858000"/>
              <a:gd name="connsiteX722" fmla="*/ 310030 w 7467600"/>
              <a:gd name="connsiteY722" fmla="*/ 2771818 h 6858000"/>
              <a:gd name="connsiteX723" fmla="*/ 173877 w 7467600"/>
              <a:gd name="connsiteY723" fmla="*/ 2937056 h 6858000"/>
              <a:gd name="connsiteX724" fmla="*/ 77889 w 7467600"/>
              <a:gd name="connsiteY724" fmla="*/ 3138440 h 6858000"/>
              <a:gd name="connsiteX725" fmla="*/ 0 w 7467600"/>
              <a:gd name="connsiteY725" fmla="*/ 3271395 h 6858000"/>
              <a:gd name="connsiteX726" fmla="*/ 0 w 7467600"/>
              <a:gd name="connsiteY726" fmla="*/ 3153002 h 6858000"/>
              <a:gd name="connsiteX727" fmla="*/ 2386 w 7467600"/>
              <a:gd name="connsiteY727" fmla="*/ 3149203 h 6858000"/>
              <a:gd name="connsiteX728" fmla="*/ 89753 w 7467600"/>
              <a:gd name="connsiteY728" fmla="*/ 2987702 h 6858000"/>
              <a:gd name="connsiteX729" fmla="*/ 76869 w 7467600"/>
              <a:gd name="connsiteY729" fmla="*/ 3005404 h 6858000"/>
              <a:gd name="connsiteX730" fmla="*/ 32049 w 7467600"/>
              <a:gd name="connsiteY730" fmla="*/ 3065814 h 6858000"/>
              <a:gd name="connsiteX731" fmla="*/ 0 w 7467600"/>
              <a:gd name="connsiteY731" fmla="*/ 3108744 h 6858000"/>
              <a:gd name="connsiteX732" fmla="*/ 0 w 7467600"/>
              <a:gd name="connsiteY732" fmla="*/ 3058059 h 6858000"/>
              <a:gd name="connsiteX733" fmla="*/ 7610 w 7467600"/>
              <a:gd name="connsiteY733" fmla="*/ 3047889 h 6858000"/>
              <a:gd name="connsiteX734" fmla="*/ 52419 w 7467600"/>
              <a:gd name="connsiteY734" fmla="*/ 2987479 h 6858000"/>
              <a:gd name="connsiteX735" fmla="*/ 59142 w 7467600"/>
              <a:gd name="connsiteY735" fmla="*/ 2978488 h 6858000"/>
              <a:gd name="connsiteX736" fmla="*/ 0 w 7467600"/>
              <a:gd name="connsiteY736" fmla="*/ 3015334 h 6858000"/>
              <a:gd name="connsiteX737" fmla="*/ 0 w 7467600"/>
              <a:gd name="connsiteY737" fmla="*/ 2914286 h 6858000"/>
              <a:gd name="connsiteX738" fmla="*/ 36383 w 7467600"/>
              <a:gd name="connsiteY738" fmla="*/ 2901128 h 6858000"/>
              <a:gd name="connsiteX739" fmla="*/ 156329 w 7467600"/>
              <a:gd name="connsiteY739" fmla="*/ 2840533 h 6858000"/>
              <a:gd name="connsiteX740" fmla="*/ 358355 w 7467600"/>
              <a:gd name="connsiteY740" fmla="*/ 2620471 h 6858000"/>
              <a:gd name="connsiteX741" fmla="*/ 510577 w 7467600"/>
              <a:gd name="connsiteY741" fmla="*/ 2501244 h 6858000"/>
              <a:gd name="connsiteX742" fmla="*/ 211967 w 7467600"/>
              <a:gd name="connsiteY742" fmla="*/ 2479171 h 6858000"/>
              <a:gd name="connsiteX743" fmla="*/ 0 w 7467600"/>
              <a:gd name="connsiteY743" fmla="*/ 2476398 h 6858000"/>
              <a:gd name="connsiteX744" fmla="*/ 0 w 7467600"/>
              <a:gd name="connsiteY744" fmla="*/ 2389189 h 6858000"/>
              <a:gd name="connsiteX745" fmla="*/ 103062 w 7467600"/>
              <a:gd name="connsiteY745" fmla="*/ 2389518 h 6858000"/>
              <a:gd name="connsiteX746" fmla="*/ 510734 w 7467600"/>
              <a:gd name="connsiteY746" fmla="*/ 2416201 h 6858000"/>
              <a:gd name="connsiteX747" fmla="*/ 279257 w 7467600"/>
              <a:gd name="connsiteY747" fmla="*/ 2092102 h 6858000"/>
              <a:gd name="connsiteX748" fmla="*/ 65265 w 7467600"/>
              <a:gd name="connsiteY748" fmla="*/ 2006049 h 6858000"/>
              <a:gd name="connsiteX749" fmla="*/ 0 w 7467600"/>
              <a:gd name="connsiteY749" fmla="*/ 1982532 h 6858000"/>
              <a:gd name="connsiteX750" fmla="*/ 0 w 7467600"/>
              <a:gd name="connsiteY750" fmla="*/ 1912789 h 6858000"/>
              <a:gd name="connsiteX751" fmla="*/ 97460 w 7467600"/>
              <a:gd name="connsiteY751" fmla="*/ 1953725 h 6858000"/>
              <a:gd name="connsiteX752" fmla="*/ 221272 w 7467600"/>
              <a:gd name="connsiteY752" fmla="*/ 1980766 h 6858000"/>
              <a:gd name="connsiteX753" fmla="*/ 116765 w 7467600"/>
              <a:gd name="connsiteY753" fmla="*/ 1911033 h 6858000"/>
              <a:gd name="connsiteX754" fmla="*/ 16405 w 7467600"/>
              <a:gd name="connsiteY754" fmla="*/ 1803412 h 6858000"/>
              <a:gd name="connsiteX755" fmla="*/ 0 w 7467600"/>
              <a:gd name="connsiteY755" fmla="*/ 1784777 h 6858000"/>
              <a:gd name="connsiteX756" fmla="*/ 0 w 7467600"/>
              <a:gd name="connsiteY756" fmla="*/ 1740082 h 6858000"/>
              <a:gd name="connsiteX757" fmla="*/ 39394 w 7467600"/>
              <a:gd name="connsiteY757" fmla="*/ 1784856 h 6858000"/>
              <a:gd name="connsiteX758" fmla="*/ 135813 w 7467600"/>
              <a:gd name="connsiteY758" fmla="*/ 1888838 h 6858000"/>
              <a:gd name="connsiteX759" fmla="*/ 242575 w 7467600"/>
              <a:gd name="connsiteY759" fmla="*/ 1958841 h 6858000"/>
              <a:gd name="connsiteX760" fmla="*/ 82197 w 7467600"/>
              <a:gd name="connsiteY760" fmla="*/ 1754826 h 6858000"/>
              <a:gd name="connsiteX761" fmla="*/ 0 w 7467600"/>
              <a:gd name="connsiteY761" fmla="*/ 1679650 h 6858000"/>
              <a:gd name="connsiteX762" fmla="*/ 0 w 7467600"/>
              <a:gd name="connsiteY762" fmla="*/ 1602463 h 6858000"/>
              <a:gd name="connsiteX763" fmla="*/ 84689 w 7467600"/>
              <a:gd name="connsiteY763" fmla="*/ 1677442 h 6858000"/>
              <a:gd name="connsiteX764" fmla="*/ 298437 w 7467600"/>
              <a:gd name="connsiteY764" fmla="*/ 1968019 h 6858000"/>
              <a:gd name="connsiteX765" fmla="*/ 227269 w 7467600"/>
              <a:gd name="connsiteY765" fmla="*/ 1114064 h 6858000"/>
              <a:gd name="connsiteX766" fmla="*/ 248003 w 7467600"/>
              <a:gd name="connsiteY766" fmla="*/ 1089613 h 6858000"/>
              <a:gd name="connsiteX767" fmla="*/ 427020 w 7467600"/>
              <a:gd name="connsiteY767" fmla="*/ 1619803 h 6858000"/>
              <a:gd name="connsiteX768" fmla="*/ 340345 w 7467600"/>
              <a:gd name="connsiteY768" fmla="*/ 2027739 h 6858000"/>
              <a:gd name="connsiteX769" fmla="*/ 360865 w 7467600"/>
              <a:gd name="connsiteY769" fmla="*/ 2044827 h 6858000"/>
              <a:gd name="connsiteX770" fmla="*/ 560414 w 7467600"/>
              <a:gd name="connsiteY770" fmla="*/ 2421457 h 6858000"/>
              <a:gd name="connsiteX771" fmla="*/ 1359703 w 7467600"/>
              <a:gd name="connsiteY771" fmla="*/ 2578554 h 6858000"/>
              <a:gd name="connsiteX772" fmla="*/ 1359422 w 7467600"/>
              <a:gd name="connsiteY772" fmla="*/ 2577994 h 6858000"/>
              <a:gd name="connsiteX773" fmla="*/ 828701 w 7467600"/>
              <a:gd name="connsiteY773" fmla="*/ 1839520 h 6858000"/>
              <a:gd name="connsiteX774" fmla="*/ 494427 w 7467600"/>
              <a:gd name="connsiteY774" fmla="*/ 1092333 h 6858000"/>
              <a:gd name="connsiteX775" fmla="*/ 506322 w 7467600"/>
              <a:gd name="connsiteY775" fmla="*/ 1020997 h 6858000"/>
              <a:gd name="connsiteX776" fmla="*/ 4570198 w 7467600"/>
              <a:gd name="connsiteY776" fmla="*/ 978081 h 6858000"/>
              <a:gd name="connsiteX777" fmla="*/ 4523691 w 7467600"/>
              <a:gd name="connsiteY777" fmla="*/ 1127776 h 6858000"/>
              <a:gd name="connsiteX778" fmla="*/ 4509875 w 7467600"/>
              <a:gd name="connsiteY778" fmla="*/ 1167552 h 6858000"/>
              <a:gd name="connsiteX779" fmla="*/ 4478168 w 7467600"/>
              <a:gd name="connsiteY779" fmla="*/ 1260735 h 6858000"/>
              <a:gd name="connsiteX780" fmla="*/ 4409309 w 7467600"/>
              <a:gd name="connsiteY780" fmla="*/ 1666996 h 6858000"/>
              <a:gd name="connsiteX781" fmla="*/ 4370031 w 7467600"/>
              <a:gd name="connsiteY781" fmla="*/ 1955666 h 6858000"/>
              <a:gd name="connsiteX782" fmla="*/ 4570198 w 7467600"/>
              <a:gd name="connsiteY782" fmla="*/ 978081 h 6858000"/>
              <a:gd name="connsiteX783" fmla="*/ 4557898 w 7467600"/>
              <a:gd name="connsiteY783" fmla="*/ 900011 h 6858000"/>
              <a:gd name="connsiteX784" fmla="*/ 4344840 w 7467600"/>
              <a:gd name="connsiteY784" fmla="*/ 1922038 h 6858000"/>
              <a:gd name="connsiteX785" fmla="*/ 4378710 w 7467600"/>
              <a:gd name="connsiteY785" fmla="*/ 1665516 h 6858000"/>
              <a:gd name="connsiteX786" fmla="*/ 4448798 w 7467600"/>
              <a:gd name="connsiteY786" fmla="*/ 1253024 h 6858000"/>
              <a:gd name="connsiteX787" fmla="*/ 4480315 w 7467600"/>
              <a:gd name="connsiteY787" fmla="*/ 1158454 h 6858000"/>
              <a:gd name="connsiteX788" fmla="*/ 4494133 w 7467600"/>
              <a:gd name="connsiteY788" fmla="*/ 1118676 h 6858000"/>
              <a:gd name="connsiteX789" fmla="*/ 4557898 w 7467600"/>
              <a:gd name="connsiteY789" fmla="*/ 900011 h 6858000"/>
              <a:gd name="connsiteX790" fmla="*/ 5870151 w 7467600"/>
              <a:gd name="connsiteY790" fmla="*/ 898890 h 6858000"/>
              <a:gd name="connsiteX791" fmla="*/ 5861335 w 7467600"/>
              <a:gd name="connsiteY791" fmla="*/ 899177 h 6858000"/>
              <a:gd name="connsiteX792" fmla="*/ 5843702 w 7467600"/>
              <a:gd name="connsiteY792" fmla="*/ 899748 h 6858000"/>
              <a:gd name="connsiteX793" fmla="*/ 5651107 w 7467600"/>
              <a:gd name="connsiteY793" fmla="*/ 920306 h 6858000"/>
              <a:gd name="connsiteX794" fmla="*/ 5459407 w 7467600"/>
              <a:gd name="connsiteY794" fmla="*/ 940975 h 6858000"/>
              <a:gd name="connsiteX795" fmla="*/ 5374846 w 7467600"/>
              <a:gd name="connsiteY795" fmla="*/ 941988 h 6858000"/>
              <a:gd name="connsiteX796" fmla="*/ 5256105 w 7467600"/>
              <a:gd name="connsiteY796" fmla="*/ 945632 h 6858000"/>
              <a:gd name="connsiteX797" fmla="*/ 5107071 w 7467600"/>
              <a:gd name="connsiteY797" fmla="*/ 969720 h 6858000"/>
              <a:gd name="connsiteX798" fmla="*/ 4998681 w 7467600"/>
              <a:gd name="connsiteY798" fmla="*/ 988771 h 6858000"/>
              <a:gd name="connsiteX799" fmla="*/ 5870151 w 7467600"/>
              <a:gd name="connsiteY799" fmla="*/ 898890 h 6858000"/>
              <a:gd name="connsiteX800" fmla="*/ 5504425 w 7467600"/>
              <a:gd name="connsiteY800" fmla="*/ 848067 h 6858000"/>
              <a:gd name="connsiteX801" fmla="*/ 4968849 w 7467600"/>
              <a:gd name="connsiteY801" fmla="*/ 962318 h 6858000"/>
              <a:gd name="connsiteX802" fmla="*/ 5104039 w 7467600"/>
              <a:gd name="connsiteY802" fmla="*/ 940634 h 6858000"/>
              <a:gd name="connsiteX803" fmla="*/ 5256311 w 7467600"/>
              <a:gd name="connsiteY803" fmla="*/ 916490 h 6858000"/>
              <a:gd name="connsiteX804" fmla="*/ 5377381 w 7467600"/>
              <a:gd name="connsiteY804" fmla="*/ 912671 h 6858000"/>
              <a:gd name="connsiteX805" fmla="*/ 5460148 w 7467600"/>
              <a:gd name="connsiteY805" fmla="*/ 911442 h 6858000"/>
              <a:gd name="connsiteX806" fmla="*/ 5648971 w 7467600"/>
              <a:gd name="connsiteY806" fmla="*/ 891331 h 6858000"/>
              <a:gd name="connsiteX807" fmla="*/ 5844807 w 7467600"/>
              <a:gd name="connsiteY807" fmla="*/ 870718 h 6858000"/>
              <a:gd name="connsiteX808" fmla="*/ 5862975 w 7467600"/>
              <a:gd name="connsiteY808" fmla="*/ 869756 h 6858000"/>
              <a:gd name="connsiteX809" fmla="*/ 5920887 w 7467600"/>
              <a:gd name="connsiteY809" fmla="*/ 865929 h 6858000"/>
              <a:gd name="connsiteX810" fmla="*/ 5504425 w 7467600"/>
              <a:gd name="connsiteY810" fmla="*/ 848067 h 6858000"/>
              <a:gd name="connsiteX811" fmla="*/ 3607114 w 7467600"/>
              <a:gd name="connsiteY811" fmla="*/ 467441 h 6858000"/>
              <a:gd name="connsiteX812" fmla="*/ 3296242 w 7467600"/>
              <a:gd name="connsiteY812" fmla="*/ 807991 h 6858000"/>
              <a:gd name="connsiteX813" fmla="*/ 3174674 w 7467600"/>
              <a:gd name="connsiteY813" fmla="*/ 919759 h 6858000"/>
              <a:gd name="connsiteX814" fmla="*/ 3042978 w 7467600"/>
              <a:gd name="connsiteY814" fmla="*/ 1054894 h 6858000"/>
              <a:gd name="connsiteX815" fmla="*/ 2968914 w 7467600"/>
              <a:gd name="connsiteY815" fmla="*/ 1133756 h 6858000"/>
              <a:gd name="connsiteX816" fmla="*/ 3103823 w 7467600"/>
              <a:gd name="connsiteY816" fmla="*/ 1026814 h 6858000"/>
              <a:gd name="connsiteX817" fmla="*/ 3607114 w 7467600"/>
              <a:gd name="connsiteY817" fmla="*/ 467441 h 6858000"/>
              <a:gd name="connsiteX818" fmla="*/ 3744487 w 7467600"/>
              <a:gd name="connsiteY818" fmla="*/ 383136 h 6858000"/>
              <a:gd name="connsiteX819" fmla="*/ 3970213 w 7467600"/>
              <a:gd name="connsiteY819" fmla="*/ 995559 h 6858000"/>
              <a:gd name="connsiteX820" fmla="*/ 3744487 w 7467600"/>
              <a:gd name="connsiteY820" fmla="*/ 383136 h 6858000"/>
              <a:gd name="connsiteX821" fmla="*/ 3624562 w 7467600"/>
              <a:gd name="connsiteY821" fmla="*/ 367041 h 6858000"/>
              <a:gd name="connsiteX822" fmla="*/ 3489712 w 7467600"/>
              <a:gd name="connsiteY822" fmla="*/ 485386 h 6858000"/>
              <a:gd name="connsiteX823" fmla="*/ 3182994 w 7467600"/>
              <a:gd name="connsiteY823" fmla="*/ 828265 h 6858000"/>
              <a:gd name="connsiteX824" fmla="*/ 2892114 w 7467600"/>
              <a:gd name="connsiteY824" fmla="*/ 1172635 h 6858000"/>
              <a:gd name="connsiteX825" fmla="*/ 3021459 w 7467600"/>
              <a:gd name="connsiteY825" fmla="*/ 1035385 h 6858000"/>
              <a:gd name="connsiteX826" fmla="*/ 3153873 w 7467600"/>
              <a:gd name="connsiteY826" fmla="*/ 898971 h 6858000"/>
              <a:gd name="connsiteX827" fmla="*/ 3276511 w 7467600"/>
              <a:gd name="connsiteY827" fmla="*/ 786423 h 6858000"/>
              <a:gd name="connsiteX828" fmla="*/ 3584154 w 7467600"/>
              <a:gd name="connsiteY828" fmla="*/ 448218 h 6858000"/>
              <a:gd name="connsiteX829" fmla="*/ 3624562 w 7467600"/>
              <a:gd name="connsiteY829" fmla="*/ 367041 h 6858000"/>
              <a:gd name="connsiteX830" fmla="*/ 3766672 w 7467600"/>
              <a:gd name="connsiteY830" fmla="*/ 359429 h 6858000"/>
              <a:gd name="connsiteX831" fmla="*/ 3996338 w 7467600"/>
              <a:gd name="connsiteY831" fmla="*/ 968237 h 6858000"/>
              <a:gd name="connsiteX832" fmla="*/ 3766672 w 7467600"/>
              <a:gd name="connsiteY832" fmla="*/ 359429 h 6858000"/>
              <a:gd name="connsiteX833" fmla="*/ 5805386 w 7467600"/>
              <a:gd name="connsiteY833" fmla="*/ 239240 h 6858000"/>
              <a:gd name="connsiteX834" fmla="*/ 5736947 w 7467600"/>
              <a:gd name="connsiteY834" fmla="*/ 261367 h 6858000"/>
              <a:gd name="connsiteX835" fmla="*/ 5427012 w 7467600"/>
              <a:gd name="connsiteY835" fmla="*/ 311272 h 6858000"/>
              <a:gd name="connsiteX836" fmla="*/ 5147818 w 7467600"/>
              <a:gd name="connsiteY836" fmla="*/ 322112 h 6858000"/>
              <a:gd name="connsiteX837" fmla="*/ 5060854 w 7467600"/>
              <a:gd name="connsiteY837" fmla="*/ 311882 h 6858000"/>
              <a:gd name="connsiteX838" fmla="*/ 4945989 w 7467600"/>
              <a:gd name="connsiteY838" fmla="*/ 300516 h 6858000"/>
              <a:gd name="connsiteX839" fmla="*/ 5410479 w 7467600"/>
              <a:gd name="connsiteY839" fmla="*/ 348434 h 6858000"/>
              <a:gd name="connsiteX840" fmla="*/ 5805386 w 7467600"/>
              <a:gd name="connsiteY840" fmla="*/ 239240 h 6858000"/>
              <a:gd name="connsiteX841" fmla="*/ 5905192 w 7467600"/>
              <a:gd name="connsiteY841" fmla="*/ 163079 h 6858000"/>
              <a:gd name="connsiteX842" fmla="*/ 5865655 w 7467600"/>
              <a:gd name="connsiteY842" fmla="*/ 171901 h 6858000"/>
              <a:gd name="connsiteX843" fmla="*/ 5259740 w 7467600"/>
              <a:gd name="connsiteY843" fmla="*/ 257013 h 6858000"/>
              <a:gd name="connsiteX844" fmla="*/ 5208466 w 7467600"/>
              <a:gd name="connsiteY844" fmla="*/ 257550 h 6858000"/>
              <a:gd name="connsiteX845" fmla="*/ 4980204 w 7467600"/>
              <a:gd name="connsiteY845" fmla="*/ 271903 h 6858000"/>
              <a:gd name="connsiteX846" fmla="*/ 5068068 w 7467600"/>
              <a:gd name="connsiteY846" fmla="*/ 282244 h 6858000"/>
              <a:gd name="connsiteX847" fmla="*/ 5153231 w 7467600"/>
              <a:gd name="connsiteY847" fmla="*/ 292240 h 6858000"/>
              <a:gd name="connsiteX848" fmla="*/ 5426491 w 7467600"/>
              <a:gd name="connsiteY848" fmla="*/ 281128 h 6858000"/>
              <a:gd name="connsiteX849" fmla="*/ 5731212 w 7467600"/>
              <a:gd name="connsiteY849" fmla="*/ 231951 h 6858000"/>
              <a:gd name="connsiteX850" fmla="*/ 5905192 w 7467600"/>
              <a:gd name="connsiteY850" fmla="*/ 163079 h 6858000"/>
              <a:gd name="connsiteX851" fmla="*/ 5944437 w 7467600"/>
              <a:gd name="connsiteY851" fmla="*/ 113829 h 6858000"/>
              <a:gd name="connsiteX852" fmla="*/ 5825032 w 7467600"/>
              <a:gd name="connsiteY852" fmla="*/ 146405 h 6858000"/>
              <a:gd name="connsiteX853" fmla="*/ 4955599 w 7467600"/>
              <a:gd name="connsiteY853" fmla="*/ 247008 h 6858000"/>
              <a:gd name="connsiteX854" fmla="*/ 5210104 w 7467600"/>
              <a:gd name="connsiteY854" fmla="*/ 228123 h 6858000"/>
              <a:gd name="connsiteX855" fmla="*/ 5261015 w 7467600"/>
              <a:gd name="connsiteY855" fmla="*/ 227087 h 6858000"/>
              <a:gd name="connsiteX856" fmla="*/ 5861181 w 7467600"/>
              <a:gd name="connsiteY856" fmla="*/ 143093 h 6858000"/>
              <a:gd name="connsiteX857" fmla="*/ 5961252 w 7467600"/>
              <a:gd name="connsiteY857" fmla="*/ 114820 h 6858000"/>
              <a:gd name="connsiteX858" fmla="*/ 5944437 w 7467600"/>
              <a:gd name="connsiteY858" fmla="*/ 113829 h 6858000"/>
              <a:gd name="connsiteX859" fmla="*/ 3882765 w 7467600"/>
              <a:gd name="connsiteY859" fmla="*/ 0 h 6858000"/>
              <a:gd name="connsiteX860" fmla="*/ 3995099 w 7467600"/>
              <a:gd name="connsiteY860" fmla="*/ 0 h 6858000"/>
              <a:gd name="connsiteX861" fmla="*/ 4163818 w 7467600"/>
              <a:gd name="connsiteY861" fmla="*/ 234104 h 6858000"/>
              <a:gd name="connsiteX862" fmla="*/ 4172099 w 7467600"/>
              <a:gd name="connsiteY862" fmla="*/ 234207 h 6858000"/>
              <a:gd name="connsiteX863" fmla="*/ 4784282 w 7467600"/>
              <a:gd name="connsiteY863" fmla="*/ 276561 h 6858000"/>
              <a:gd name="connsiteX864" fmla="*/ 4801687 w 7467600"/>
              <a:gd name="connsiteY864" fmla="*/ 267764 h 6858000"/>
              <a:gd name="connsiteX865" fmla="*/ 6082788 w 7467600"/>
              <a:gd name="connsiteY865" fmla="*/ 64119 h 6858000"/>
              <a:gd name="connsiteX866" fmla="*/ 6099442 w 7467600"/>
              <a:gd name="connsiteY866" fmla="*/ 82568 h 6858000"/>
              <a:gd name="connsiteX867" fmla="*/ 4804137 w 7467600"/>
              <a:gd name="connsiteY867" fmla="*/ 320931 h 6858000"/>
              <a:gd name="connsiteX868" fmla="*/ 4227047 w 7467600"/>
              <a:gd name="connsiteY868" fmla="*/ 313415 h 6858000"/>
              <a:gd name="connsiteX869" fmla="*/ 4346041 w 7467600"/>
              <a:gd name="connsiteY869" fmla="*/ 456086 h 6858000"/>
              <a:gd name="connsiteX870" fmla="*/ 4870967 w 7467600"/>
              <a:gd name="connsiteY870" fmla="*/ 963061 h 6858000"/>
              <a:gd name="connsiteX871" fmla="*/ 4889647 w 7467600"/>
              <a:gd name="connsiteY871" fmla="*/ 957147 h 6858000"/>
              <a:gd name="connsiteX872" fmla="*/ 5422504 w 7467600"/>
              <a:gd name="connsiteY872" fmla="*/ 805191 h 6858000"/>
              <a:gd name="connsiteX873" fmla="*/ 6087656 w 7467600"/>
              <a:gd name="connsiteY873" fmla="*/ 826703 h 6858000"/>
              <a:gd name="connsiteX874" fmla="*/ 6058717 w 7467600"/>
              <a:gd name="connsiteY874" fmla="*/ 865992 h 6858000"/>
              <a:gd name="connsiteX875" fmla="*/ 4974153 w 7467600"/>
              <a:gd name="connsiteY875" fmla="*/ 1045456 h 6858000"/>
              <a:gd name="connsiteX876" fmla="*/ 5627835 w 7467600"/>
              <a:gd name="connsiteY876" fmla="*/ 1472077 h 6858000"/>
              <a:gd name="connsiteX877" fmla="*/ 5629817 w 7467600"/>
              <a:gd name="connsiteY877" fmla="*/ 1471412 h 6858000"/>
              <a:gd name="connsiteX878" fmla="*/ 5634124 w 7467600"/>
              <a:gd name="connsiteY878" fmla="*/ 1470572 h 6858000"/>
              <a:gd name="connsiteX879" fmla="*/ 5755832 w 7467600"/>
              <a:gd name="connsiteY879" fmla="*/ 1383886 h 6858000"/>
              <a:gd name="connsiteX880" fmla="*/ 6014186 w 7467600"/>
              <a:gd name="connsiteY880" fmla="*/ 1279799 h 6858000"/>
              <a:gd name="connsiteX881" fmla="*/ 6901619 w 7467600"/>
              <a:gd name="connsiteY881" fmla="*/ 1047874 h 6858000"/>
              <a:gd name="connsiteX882" fmla="*/ 6931566 w 7467600"/>
              <a:gd name="connsiteY882" fmla="*/ 1062034 h 6858000"/>
              <a:gd name="connsiteX883" fmla="*/ 5790982 w 7467600"/>
              <a:gd name="connsiteY883" fmla="*/ 1561380 h 6858000"/>
              <a:gd name="connsiteX884" fmla="*/ 6188971 w 7467600"/>
              <a:gd name="connsiteY884" fmla="*/ 1755168 h 6858000"/>
              <a:gd name="connsiteX885" fmla="*/ 6202446 w 7467600"/>
              <a:gd name="connsiteY885" fmla="*/ 1752268 h 6858000"/>
              <a:gd name="connsiteX886" fmla="*/ 7179560 w 7467600"/>
              <a:gd name="connsiteY886" fmla="*/ 1467551 h 6858000"/>
              <a:gd name="connsiteX887" fmla="*/ 7158730 w 7467600"/>
              <a:gd name="connsiteY887" fmla="*/ 1507835 h 6858000"/>
              <a:gd name="connsiteX888" fmla="*/ 6326959 w 7467600"/>
              <a:gd name="connsiteY888" fmla="*/ 1817686 h 6858000"/>
              <a:gd name="connsiteX889" fmla="*/ 6537433 w 7467600"/>
              <a:gd name="connsiteY889" fmla="*/ 1907790 h 6858000"/>
              <a:gd name="connsiteX890" fmla="*/ 6550221 w 7467600"/>
              <a:gd name="connsiteY890" fmla="*/ 1910729 h 6858000"/>
              <a:gd name="connsiteX891" fmla="*/ 6964438 w 7467600"/>
              <a:gd name="connsiteY891" fmla="*/ 2209505 h 6858000"/>
              <a:gd name="connsiteX892" fmla="*/ 7367862 w 7467600"/>
              <a:gd name="connsiteY892" fmla="*/ 2806833 h 6858000"/>
              <a:gd name="connsiteX893" fmla="*/ 7364329 w 7467600"/>
              <a:gd name="connsiteY893" fmla="*/ 2826907 h 6858000"/>
              <a:gd name="connsiteX894" fmla="*/ 7290545 w 7467600"/>
              <a:gd name="connsiteY894" fmla="*/ 2850663 h 6858000"/>
              <a:gd name="connsiteX895" fmla="*/ 6472036 w 7467600"/>
              <a:gd name="connsiteY895" fmla="*/ 1959003 h 6858000"/>
              <a:gd name="connsiteX896" fmla="*/ 5792897 w 7467600"/>
              <a:gd name="connsiteY896" fmla="*/ 1647747 h 6858000"/>
              <a:gd name="connsiteX897" fmla="*/ 5842751 w 7467600"/>
              <a:gd name="connsiteY897" fmla="*/ 1816112 h 6858000"/>
              <a:gd name="connsiteX898" fmla="*/ 5847424 w 7467600"/>
              <a:gd name="connsiteY898" fmla="*/ 1815776 h 6858000"/>
              <a:gd name="connsiteX899" fmla="*/ 6399821 w 7467600"/>
              <a:gd name="connsiteY899" fmla="*/ 2344799 h 6858000"/>
              <a:gd name="connsiteX900" fmla="*/ 6323232 w 7467600"/>
              <a:gd name="connsiteY900" fmla="*/ 2389634 h 6858000"/>
              <a:gd name="connsiteX901" fmla="*/ 5942958 w 7467600"/>
              <a:gd name="connsiteY901" fmla="*/ 2077708 h 6858000"/>
              <a:gd name="connsiteX902" fmla="*/ 5921559 w 7467600"/>
              <a:gd name="connsiteY902" fmla="*/ 2378596 h 6858000"/>
              <a:gd name="connsiteX903" fmla="*/ 5817651 w 7467600"/>
              <a:gd name="connsiteY903" fmla="*/ 3023919 h 6858000"/>
              <a:gd name="connsiteX904" fmla="*/ 5729634 w 7467600"/>
              <a:gd name="connsiteY904" fmla="*/ 3051849 h 6858000"/>
              <a:gd name="connsiteX905" fmla="*/ 5611018 w 7467600"/>
              <a:gd name="connsiteY905" fmla="*/ 2316769 h 6858000"/>
              <a:gd name="connsiteX906" fmla="*/ 5687608 w 7467600"/>
              <a:gd name="connsiteY906" fmla="*/ 2039972 h 6858000"/>
              <a:gd name="connsiteX907" fmla="*/ 5657554 w 7467600"/>
              <a:gd name="connsiteY907" fmla="*/ 1576445 h 6858000"/>
              <a:gd name="connsiteX908" fmla="*/ 5150475 w 7467600"/>
              <a:gd name="connsiteY908" fmla="*/ 1274012 h 6858000"/>
              <a:gd name="connsiteX909" fmla="*/ 5349142 w 7467600"/>
              <a:gd name="connsiteY909" fmla="*/ 2204405 h 6858000"/>
              <a:gd name="connsiteX910" fmla="*/ 5262214 w 7467600"/>
              <a:gd name="connsiteY910" fmla="*/ 2233836 h 6858000"/>
              <a:gd name="connsiteX911" fmla="*/ 4981539 w 7467600"/>
              <a:gd name="connsiteY911" fmla="*/ 1542201 h 6858000"/>
              <a:gd name="connsiteX912" fmla="*/ 4958461 w 7467600"/>
              <a:gd name="connsiteY912" fmla="*/ 1136957 h 6858000"/>
              <a:gd name="connsiteX913" fmla="*/ 4655015 w 7467600"/>
              <a:gd name="connsiteY913" fmla="*/ 891426 h 6858000"/>
              <a:gd name="connsiteX914" fmla="*/ 4348002 w 7467600"/>
              <a:gd name="connsiteY914" fmla="*/ 2205895 h 6858000"/>
              <a:gd name="connsiteX915" fmla="*/ 4262250 w 7467600"/>
              <a:gd name="connsiteY915" fmla="*/ 2219972 h 6858000"/>
              <a:gd name="connsiteX916" fmla="*/ 4550611 w 7467600"/>
              <a:gd name="connsiteY916" fmla="*/ 817540 h 6858000"/>
              <a:gd name="connsiteX917" fmla="*/ 4564418 w 7467600"/>
              <a:gd name="connsiteY917" fmla="*/ 808293 h 6858000"/>
              <a:gd name="connsiteX918" fmla="*/ 4266388 w 7467600"/>
              <a:gd name="connsiteY918" fmla="*/ 500083 h 6858000"/>
              <a:gd name="connsiteX919" fmla="*/ 4032842 w 7467600"/>
              <a:gd name="connsiteY919" fmla="*/ 211809 h 6858000"/>
              <a:gd name="connsiteX920" fmla="*/ 3882765 w 7467600"/>
              <a:gd name="connsiteY920" fmla="*/ 0 h 6858000"/>
              <a:gd name="connsiteX921" fmla="*/ 3721337 w 7467600"/>
              <a:gd name="connsiteY921" fmla="*/ 0 h 6858000"/>
              <a:gd name="connsiteX922" fmla="*/ 3797544 w 7467600"/>
              <a:gd name="connsiteY922" fmla="*/ 0 h 6858000"/>
              <a:gd name="connsiteX923" fmla="*/ 3775734 w 7467600"/>
              <a:gd name="connsiteY923" fmla="*/ 95131 h 6858000"/>
              <a:gd name="connsiteX924" fmla="*/ 3724807 w 7467600"/>
              <a:gd name="connsiteY924" fmla="*/ 272257 h 6858000"/>
              <a:gd name="connsiteX925" fmla="*/ 3726844 w 7467600"/>
              <a:gd name="connsiteY925" fmla="*/ 282988 h 6858000"/>
              <a:gd name="connsiteX926" fmla="*/ 3742664 w 7467600"/>
              <a:gd name="connsiteY926" fmla="*/ 279918 h 6858000"/>
              <a:gd name="connsiteX927" fmla="*/ 4103910 w 7467600"/>
              <a:gd name="connsiteY927" fmla="*/ 1161917 h 6858000"/>
              <a:gd name="connsiteX928" fmla="*/ 4020269 w 7467600"/>
              <a:gd name="connsiteY928" fmla="*/ 1200406 h 6858000"/>
              <a:gd name="connsiteX929" fmla="*/ 3674882 w 7467600"/>
              <a:gd name="connsiteY929" fmla="*/ 488524 h 6858000"/>
              <a:gd name="connsiteX930" fmla="*/ 3132682 w 7467600"/>
              <a:gd name="connsiteY930" fmla="*/ 1072284 h 6858000"/>
              <a:gd name="connsiteX931" fmla="*/ 2716346 w 7467600"/>
              <a:gd name="connsiteY931" fmla="*/ 1276376 h 6858000"/>
              <a:gd name="connsiteX932" fmla="*/ 2716772 w 7467600"/>
              <a:gd name="connsiteY932" fmla="*/ 1255462 h 6858000"/>
              <a:gd name="connsiteX933" fmla="*/ 3471096 w 7467600"/>
              <a:gd name="connsiteY933" fmla="*/ 437072 h 6858000"/>
              <a:gd name="connsiteX934" fmla="*/ 3639057 w 7467600"/>
              <a:gd name="connsiteY934" fmla="*/ 286334 h 6858000"/>
              <a:gd name="connsiteX935" fmla="*/ 3640309 w 7467600"/>
              <a:gd name="connsiteY935" fmla="*/ 284664 h 6858000"/>
              <a:gd name="connsiteX936" fmla="*/ 3646022 w 7467600"/>
              <a:gd name="connsiteY936" fmla="*/ 276711 h 6858000"/>
              <a:gd name="connsiteX937" fmla="*/ 3707943 w 7467600"/>
              <a:gd name="connsiteY937" fmla="*/ 65958 h 6858000"/>
              <a:gd name="connsiteX938" fmla="*/ 3721337 w 7467600"/>
              <a:gd name="connsiteY938" fmla="*/ 0 h 6858000"/>
              <a:gd name="connsiteX939" fmla="*/ 2867960 w 7467600"/>
              <a:gd name="connsiteY939" fmla="*/ 0 h 6858000"/>
              <a:gd name="connsiteX940" fmla="*/ 2926351 w 7467600"/>
              <a:gd name="connsiteY940" fmla="*/ 0 h 6858000"/>
              <a:gd name="connsiteX941" fmla="*/ 2902823 w 7467600"/>
              <a:gd name="connsiteY941" fmla="*/ 262929 h 6858000"/>
              <a:gd name="connsiteX942" fmla="*/ 2940663 w 7467600"/>
              <a:gd name="connsiteY942" fmla="*/ 140884 h 6858000"/>
              <a:gd name="connsiteX943" fmla="*/ 2947039 w 7467600"/>
              <a:gd name="connsiteY943" fmla="*/ 122524 h 6858000"/>
              <a:gd name="connsiteX944" fmla="*/ 2984316 w 7467600"/>
              <a:gd name="connsiteY944" fmla="*/ 0 h 6858000"/>
              <a:gd name="connsiteX945" fmla="*/ 3016114 w 7467600"/>
              <a:gd name="connsiteY945" fmla="*/ 0 h 6858000"/>
              <a:gd name="connsiteX946" fmla="*/ 2979949 w 7467600"/>
              <a:gd name="connsiteY946" fmla="*/ 119274 h 6858000"/>
              <a:gd name="connsiteX947" fmla="*/ 3023879 w 7467600"/>
              <a:gd name="connsiteY947" fmla="*/ 0 h 6858000"/>
              <a:gd name="connsiteX948" fmla="*/ 3105400 w 7467600"/>
              <a:gd name="connsiteY948" fmla="*/ 0 h 6858000"/>
              <a:gd name="connsiteX949" fmla="*/ 3094669 w 7467600"/>
              <a:gd name="connsiteY949" fmla="*/ 30308 h 6858000"/>
              <a:gd name="connsiteX950" fmla="*/ 2901945 w 7467600"/>
              <a:gd name="connsiteY950" fmla="*/ 466538 h 6858000"/>
              <a:gd name="connsiteX951" fmla="*/ 2815209 w 7467600"/>
              <a:gd name="connsiteY951" fmla="*/ 497361 h 6858000"/>
              <a:gd name="connsiteX952" fmla="*/ 2844845 w 7467600"/>
              <a:gd name="connsiteY952" fmla="*/ 127638 h 6858000"/>
              <a:gd name="connsiteX953" fmla="*/ 2867960 w 7467600"/>
              <a:gd name="connsiteY953" fmla="*/ 0 h 6858000"/>
              <a:gd name="connsiteX954" fmla="*/ 1057230 w 7467600"/>
              <a:gd name="connsiteY954" fmla="*/ 0 h 6858000"/>
              <a:gd name="connsiteX955" fmla="*/ 1111003 w 7467600"/>
              <a:gd name="connsiteY955" fmla="*/ 0 h 6858000"/>
              <a:gd name="connsiteX956" fmla="*/ 1125553 w 7467600"/>
              <a:gd name="connsiteY956" fmla="*/ 52588 h 6858000"/>
              <a:gd name="connsiteX957" fmla="*/ 1304276 w 7467600"/>
              <a:gd name="connsiteY957" fmla="*/ 476275 h 6858000"/>
              <a:gd name="connsiteX958" fmla="*/ 1492066 w 7467600"/>
              <a:gd name="connsiteY958" fmla="*/ 886333 h 6858000"/>
              <a:gd name="connsiteX959" fmla="*/ 1423698 w 7467600"/>
              <a:gd name="connsiteY959" fmla="*/ 710817 h 6858000"/>
              <a:gd name="connsiteX960" fmla="*/ 1357609 w 7467600"/>
              <a:gd name="connsiteY960" fmla="*/ 532892 h 6858000"/>
              <a:gd name="connsiteX961" fmla="*/ 1309550 w 7467600"/>
              <a:gd name="connsiteY961" fmla="*/ 374031 h 6858000"/>
              <a:gd name="connsiteX962" fmla="*/ 1193673 w 7467600"/>
              <a:gd name="connsiteY962" fmla="*/ 49533 h 6858000"/>
              <a:gd name="connsiteX963" fmla="*/ 1164391 w 7467600"/>
              <a:gd name="connsiteY963" fmla="*/ 0 h 6858000"/>
              <a:gd name="connsiteX964" fmla="*/ 1200666 w 7467600"/>
              <a:gd name="connsiteY964" fmla="*/ 0 h 6858000"/>
              <a:gd name="connsiteX965" fmla="*/ 1223408 w 7467600"/>
              <a:gd name="connsiteY965" fmla="*/ 38996 h 6858000"/>
              <a:gd name="connsiteX966" fmla="*/ 1339635 w 7467600"/>
              <a:gd name="connsiteY966" fmla="*/ 365517 h 6858000"/>
              <a:gd name="connsiteX967" fmla="*/ 1387469 w 7467600"/>
              <a:gd name="connsiteY967" fmla="*/ 523079 h 6858000"/>
              <a:gd name="connsiteX968" fmla="*/ 1452685 w 7467600"/>
              <a:gd name="connsiteY968" fmla="*/ 699806 h 6858000"/>
              <a:gd name="connsiteX969" fmla="*/ 1492092 w 7467600"/>
              <a:gd name="connsiteY969" fmla="*/ 800424 h 6858000"/>
              <a:gd name="connsiteX970" fmla="*/ 1455302 w 7467600"/>
              <a:gd name="connsiteY970" fmla="*/ 632913 h 6858000"/>
              <a:gd name="connsiteX971" fmla="*/ 1222336 w 7467600"/>
              <a:gd name="connsiteY971" fmla="*/ 9480 h 6858000"/>
              <a:gd name="connsiteX972" fmla="*/ 1214634 w 7467600"/>
              <a:gd name="connsiteY972" fmla="*/ 0 h 6858000"/>
              <a:gd name="connsiteX973" fmla="*/ 1289827 w 7467600"/>
              <a:gd name="connsiteY973" fmla="*/ 0 h 6858000"/>
              <a:gd name="connsiteX974" fmla="*/ 1321076 w 7467600"/>
              <a:gd name="connsiteY974" fmla="*/ 59722 h 6858000"/>
              <a:gd name="connsiteX975" fmla="*/ 1512579 w 7467600"/>
              <a:gd name="connsiteY975" fmla="*/ 626441 h 6858000"/>
              <a:gd name="connsiteX976" fmla="*/ 1506076 w 7467600"/>
              <a:gd name="connsiteY976" fmla="*/ 1089289 h 6858000"/>
              <a:gd name="connsiteX977" fmla="*/ 1486346 w 7467600"/>
              <a:gd name="connsiteY977" fmla="*/ 1079919 h 6858000"/>
              <a:gd name="connsiteX978" fmla="*/ 1070511 w 7467600"/>
              <a:gd name="connsiteY978" fmla="*/ 48609 h 6858000"/>
              <a:gd name="connsiteX979" fmla="*/ 1057230 w 7467600"/>
              <a:gd name="connsiteY979" fmla="*/ 0 h 6858000"/>
              <a:gd name="connsiteX980" fmla="*/ 43151 w 7467600"/>
              <a:gd name="connsiteY980" fmla="*/ 0 h 6858000"/>
              <a:gd name="connsiteX981" fmla="*/ 95283 w 7467600"/>
              <a:gd name="connsiteY981" fmla="*/ 0 h 6858000"/>
              <a:gd name="connsiteX982" fmla="*/ 300708 w 7467600"/>
              <a:gd name="connsiteY982" fmla="*/ 154571 h 6858000"/>
              <a:gd name="connsiteX983" fmla="*/ 530414 w 7467600"/>
              <a:gd name="connsiteY983" fmla="*/ 354673 h 6858000"/>
              <a:gd name="connsiteX984" fmla="*/ 333785 w 7467600"/>
              <a:gd name="connsiteY984" fmla="*/ 161564 h 6858000"/>
              <a:gd name="connsiteX985" fmla="*/ 147005 w 7467600"/>
              <a:gd name="connsiteY985" fmla="*/ 0 h 6858000"/>
              <a:gd name="connsiteX986" fmla="*/ 272509 w 7467600"/>
              <a:gd name="connsiteY986" fmla="*/ 0 h 6858000"/>
              <a:gd name="connsiteX987" fmla="*/ 326276 w 7467600"/>
              <a:gd name="connsiteY987" fmla="*/ 45847 h 6858000"/>
              <a:gd name="connsiteX988" fmla="*/ 823759 w 7467600"/>
              <a:gd name="connsiteY988" fmla="*/ 574145 h 6858000"/>
              <a:gd name="connsiteX989" fmla="*/ 811254 w 7467600"/>
              <a:gd name="connsiteY989" fmla="*/ 665546 h 6858000"/>
              <a:gd name="connsiteX990" fmla="*/ 154042 w 7467600"/>
              <a:gd name="connsiteY990" fmla="*/ 261522 h 6858000"/>
              <a:gd name="connsiteX991" fmla="*/ 13550 w 7467600"/>
              <a:gd name="connsiteY991" fmla="*/ 158423 h 6858000"/>
              <a:gd name="connsiteX992" fmla="*/ 0 w 7467600"/>
              <a:gd name="connsiteY992" fmla="*/ 146618 h 6858000"/>
              <a:gd name="connsiteX993" fmla="*/ 0 w 7467600"/>
              <a:gd name="connsiteY993" fmla="*/ 59161 h 6858000"/>
              <a:gd name="connsiteX994" fmla="*/ 45427 w 7467600"/>
              <a:gd name="connsiteY994" fmla="*/ 101078 h 6858000"/>
              <a:gd name="connsiteX995" fmla="*/ 630103 w 7467600"/>
              <a:gd name="connsiteY995" fmla="*/ 485885 h 6858000"/>
              <a:gd name="connsiteX996" fmla="*/ 532040 w 7467600"/>
              <a:gd name="connsiteY996" fmla="*/ 399359 h 6858000"/>
              <a:gd name="connsiteX997" fmla="*/ 517618 w 7467600"/>
              <a:gd name="connsiteY997" fmla="*/ 385726 h 6858000"/>
              <a:gd name="connsiteX998" fmla="*/ 285074 w 7467600"/>
              <a:gd name="connsiteY998" fmla="*/ 182755 h 6858000"/>
              <a:gd name="connsiteX999" fmla="*/ 43151 w 7467600"/>
              <a:gd name="connsiteY99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361850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7467600 w 7467600"/>
              <a:gd name="connsiteY141" fmla="*/ 5297634 h 6858000"/>
              <a:gd name="connsiteX142" fmla="*/ 7467600 w 7467600"/>
              <a:gd name="connsiteY142" fmla="*/ 5361850 h 6858000"/>
              <a:gd name="connsiteX143" fmla="*/ 1903353 w 7467600"/>
              <a:gd name="connsiteY143" fmla="*/ 5044827 h 6858000"/>
              <a:gd name="connsiteX144" fmla="*/ 1936931 w 7467600"/>
              <a:gd name="connsiteY144" fmla="*/ 5093954 h 6858000"/>
              <a:gd name="connsiteX145" fmla="*/ 2195868 w 7467600"/>
              <a:gd name="connsiteY145" fmla="*/ 5396574 h 6858000"/>
              <a:gd name="connsiteX146" fmla="*/ 2088852 w 7467600"/>
              <a:gd name="connsiteY146" fmla="*/ 5166123 h 6858000"/>
              <a:gd name="connsiteX147" fmla="*/ 1958241 w 7467600"/>
              <a:gd name="connsiteY147" fmla="*/ 5067955 h 6858000"/>
              <a:gd name="connsiteX148" fmla="*/ 1903353 w 7467600"/>
              <a:gd name="connsiteY148" fmla="*/ 5044827 h 6858000"/>
              <a:gd name="connsiteX149" fmla="*/ 1979378 w 7467600"/>
              <a:gd name="connsiteY149" fmla="*/ 4769504 h 6858000"/>
              <a:gd name="connsiteX150" fmla="*/ 2882120 w 7467600"/>
              <a:gd name="connsiteY150" fmla="*/ 5064547 h 6858000"/>
              <a:gd name="connsiteX151" fmla="*/ 2793103 w 7467600"/>
              <a:gd name="connsiteY151" fmla="*/ 5039699 h 6858000"/>
              <a:gd name="connsiteX152" fmla="*/ 2770041 w 7467600"/>
              <a:gd name="connsiteY152" fmla="*/ 5033634 h 6858000"/>
              <a:gd name="connsiteX153" fmla="*/ 1979378 w 7467600"/>
              <a:gd name="connsiteY153" fmla="*/ 4769504 h 6858000"/>
              <a:gd name="connsiteX154" fmla="*/ 1927410 w 7467600"/>
              <a:gd name="connsiteY154" fmla="*/ 4716164 h 6858000"/>
              <a:gd name="connsiteX155" fmla="*/ 1959587 w 7467600"/>
              <a:gd name="connsiteY155" fmla="*/ 4728849 h 6858000"/>
              <a:gd name="connsiteX156" fmla="*/ 2777707 w 7467600"/>
              <a:gd name="connsiteY156" fmla="*/ 5003991 h 6858000"/>
              <a:gd name="connsiteX157" fmla="*/ 2800768 w 7467600"/>
              <a:gd name="connsiteY157" fmla="*/ 5010056 h 6858000"/>
              <a:gd name="connsiteX158" fmla="*/ 2879408 w 7467600"/>
              <a:gd name="connsiteY158" fmla="*/ 5031590 h 6858000"/>
              <a:gd name="connsiteX159" fmla="*/ 2862295 w 7467600"/>
              <a:gd name="connsiteY159" fmla="*/ 5022958 h 6858000"/>
              <a:gd name="connsiteX160" fmla="*/ 2813343 w 7467600"/>
              <a:gd name="connsiteY160" fmla="*/ 4998369 h 6858000"/>
              <a:gd name="connsiteX161" fmla="*/ 2646245 w 7467600"/>
              <a:gd name="connsiteY161" fmla="*/ 4930999 h 6858000"/>
              <a:gd name="connsiteX162" fmla="*/ 1999243 w 7467600"/>
              <a:gd name="connsiteY162" fmla="*/ 4730524 h 6858000"/>
              <a:gd name="connsiteX163" fmla="*/ 1979527 w 7467600"/>
              <a:gd name="connsiteY163" fmla="*/ 4726651 h 6858000"/>
              <a:gd name="connsiteX164" fmla="*/ 1927410 w 7467600"/>
              <a:gd name="connsiteY164" fmla="*/ 4716164 h 6858000"/>
              <a:gd name="connsiteX165" fmla="*/ 1997014 w 7467600"/>
              <a:gd name="connsiteY165" fmla="*/ 4698007 h 6858000"/>
              <a:gd name="connsiteX166" fmla="*/ 2005458 w 7467600"/>
              <a:gd name="connsiteY166" fmla="*/ 4699540 h 6858000"/>
              <a:gd name="connsiteX167" fmla="*/ 2657186 w 7467600"/>
              <a:gd name="connsiteY167" fmla="*/ 4901687 h 6858000"/>
              <a:gd name="connsiteX168" fmla="*/ 2826662 w 7467600"/>
              <a:gd name="connsiteY168" fmla="*/ 4970362 h 6858000"/>
              <a:gd name="connsiteX169" fmla="*/ 2876100 w 7467600"/>
              <a:gd name="connsiteY169" fmla="*/ 4995397 h 6858000"/>
              <a:gd name="connsiteX170" fmla="*/ 3042600 w 7467600"/>
              <a:gd name="connsiteY170" fmla="*/ 5059532 h 6858000"/>
              <a:gd name="connsiteX171" fmla="*/ 1997014 w 7467600"/>
              <a:gd name="connsiteY171" fmla="*/ 4698007 h 6858000"/>
              <a:gd name="connsiteX172" fmla="*/ 2305292 w 7467600"/>
              <a:gd name="connsiteY172" fmla="*/ 4219492 h 6858000"/>
              <a:gd name="connsiteX173" fmla="*/ 3360922 w 7467600"/>
              <a:gd name="connsiteY173" fmla="*/ 4529373 h 6858000"/>
              <a:gd name="connsiteX174" fmla="*/ 3492420 w 7467600"/>
              <a:gd name="connsiteY174" fmla="*/ 4510145 h 6858000"/>
              <a:gd name="connsiteX175" fmla="*/ 3364086 w 7467600"/>
              <a:gd name="connsiteY175" fmla="*/ 4480340 h 6858000"/>
              <a:gd name="connsiteX176" fmla="*/ 3225818 w 7467600"/>
              <a:gd name="connsiteY176" fmla="*/ 4411822 h 6858000"/>
              <a:gd name="connsiteX177" fmla="*/ 3129696 w 7467600"/>
              <a:gd name="connsiteY177" fmla="*/ 4360704 h 6858000"/>
              <a:gd name="connsiteX178" fmla="*/ 2814545 w 7467600"/>
              <a:gd name="connsiteY178" fmla="*/ 4282955 h 6858000"/>
              <a:gd name="connsiteX179" fmla="*/ 2305292 w 7467600"/>
              <a:gd name="connsiteY179" fmla="*/ 4219492 h 6858000"/>
              <a:gd name="connsiteX180" fmla="*/ 2626982 w 7467600"/>
              <a:gd name="connsiteY180" fmla="*/ 4206450 h 6858000"/>
              <a:gd name="connsiteX181" fmla="*/ 2490617 w 7467600"/>
              <a:gd name="connsiteY181" fmla="*/ 4206951 h 6858000"/>
              <a:gd name="connsiteX182" fmla="*/ 2819869 w 7467600"/>
              <a:gd name="connsiteY182" fmla="*/ 4252936 h 6858000"/>
              <a:gd name="connsiteX183" fmla="*/ 3143018 w 7467600"/>
              <a:gd name="connsiteY183" fmla="*/ 4332698 h 6858000"/>
              <a:gd name="connsiteX184" fmla="*/ 3241520 w 7467600"/>
              <a:gd name="connsiteY184" fmla="*/ 4385112 h 6858000"/>
              <a:gd name="connsiteX185" fmla="*/ 3374575 w 7467600"/>
              <a:gd name="connsiteY185" fmla="*/ 4451517 h 6858000"/>
              <a:gd name="connsiteX186" fmla="*/ 3505221 w 7467600"/>
              <a:gd name="connsiteY186" fmla="*/ 4480757 h 6858000"/>
              <a:gd name="connsiteX187" fmla="*/ 2626982 w 7467600"/>
              <a:gd name="connsiteY187" fmla="*/ 4206450 h 6858000"/>
              <a:gd name="connsiteX188" fmla="*/ 1310106 w 7467600"/>
              <a:gd name="connsiteY188" fmla="*/ 3943217 h 6858000"/>
              <a:gd name="connsiteX189" fmla="*/ 854994 w 7467600"/>
              <a:gd name="connsiteY189" fmla="*/ 4399136 h 6858000"/>
              <a:gd name="connsiteX190" fmla="*/ 742462 w 7467600"/>
              <a:gd name="connsiteY190" fmla="*/ 4594648 h 6858000"/>
              <a:gd name="connsiteX191" fmla="*/ 820602 w 7467600"/>
              <a:gd name="connsiteY191" fmla="*/ 4485915 h 6858000"/>
              <a:gd name="connsiteX192" fmla="*/ 878295 w 7467600"/>
              <a:gd name="connsiteY192" fmla="*/ 4403594 h 6858000"/>
              <a:gd name="connsiteX193" fmla="*/ 1240607 w 7467600"/>
              <a:gd name="connsiteY193" fmla="*/ 4010401 h 6858000"/>
              <a:gd name="connsiteX194" fmla="*/ 1310106 w 7467600"/>
              <a:gd name="connsiteY194" fmla="*/ 3943217 h 6858000"/>
              <a:gd name="connsiteX195" fmla="*/ 1423113 w 7467600"/>
              <a:gd name="connsiteY195" fmla="*/ 3874565 h 6858000"/>
              <a:gd name="connsiteX196" fmla="*/ 1260565 w 7467600"/>
              <a:gd name="connsiteY196" fmla="*/ 4031982 h 6858000"/>
              <a:gd name="connsiteX197" fmla="*/ 901900 w 7467600"/>
              <a:gd name="connsiteY197" fmla="*/ 4421236 h 6858000"/>
              <a:gd name="connsiteX198" fmla="*/ 845044 w 7467600"/>
              <a:gd name="connsiteY198" fmla="*/ 4502436 h 6858000"/>
              <a:gd name="connsiteX199" fmla="*/ 685926 w 7467600"/>
              <a:gd name="connsiteY199" fmla="*/ 4703069 h 6858000"/>
              <a:gd name="connsiteX200" fmla="*/ 684248 w 7467600"/>
              <a:gd name="connsiteY200" fmla="*/ 4706721 h 6858000"/>
              <a:gd name="connsiteX201" fmla="*/ 1423113 w 7467600"/>
              <a:gd name="connsiteY201" fmla="*/ 3874565 h 6858000"/>
              <a:gd name="connsiteX202" fmla="*/ 3316479 w 7467600"/>
              <a:gd name="connsiteY202" fmla="*/ 3872136 h 6858000"/>
              <a:gd name="connsiteX203" fmla="*/ 3546806 w 7467600"/>
              <a:gd name="connsiteY203" fmla="*/ 4356139 h 6858000"/>
              <a:gd name="connsiteX204" fmla="*/ 3364433 w 7467600"/>
              <a:gd name="connsiteY204" fmla="*/ 3953121 h 6858000"/>
              <a:gd name="connsiteX205" fmla="*/ 3316479 w 7467600"/>
              <a:gd name="connsiteY205" fmla="*/ 3872136 h 6858000"/>
              <a:gd name="connsiteX206" fmla="*/ 3291335 w 7467600"/>
              <a:gd name="connsiteY206" fmla="*/ 3767420 h 6858000"/>
              <a:gd name="connsiteX207" fmla="*/ 3390805 w 7467600"/>
              <a:gd name="connsiteY207" fmla="*/ 3937163 h 6858000"/>
              <a:gd name="connsiteX208" fmla="*/ 3579062 w 7467600"/>
              <a:gd name="connsiteY208" fmla="*/ 4359040 h 6858000"/>
              <a:gd name="connsiteX209" fmla="*/ 3467355 w 7467600"/>
              <a:gd name="connsiteY209" fmla="*/ 3988130 h 6858000"/>
              <a:gd name="connsiteX210" fmla="*/ 3310753 w 7467600"/>
              <a:gd name="connsiteY210" fmla="*/ 3787140 h 6858000"/>
              <a:gd name="connsiteX211" fmla="*/ 3291335 w 7467600"/>
              <a:gd name="connsiteY211" fmla="*/ 3767420 h 6858000"/>
              <a:gd name="connsiteX212" fmla="*/ 1635889 w 7467600"/>
              <a:gd name="connsiteY212" fmla="*/ 3709494 h 6858000"/>
              <a:gd name="connsiteX213" fmla="*/ 1634800 w 7467600"/>
              <a:gd name="connsiteY213" fmla="*/ 3731111 h 6858000"/>
              <a:gd name="connsiteX214" fmla="*/ 1635889 w 7467600"/>
              <a:gd name="connsiteY214" fmla="*/ 3709494 h 6858000"/>
              <a:gd name="connsiteX215" fmla="*/ 1510397 w 7467600"/>
              <a:gd name="connsiteY215" fmla="*/ 3684705 h 6858000"/>
              <a:gd name="connsiteX216" fmla="*/ 1146550 w 7467600"/>
              <a:gd name="connsiteY216" fmla="*/ 3802012 h 6858000"/>
              <a:gd name="connsiteX217" fmla="*/ 698834 w 7467600"/>
              <a:gd name="connsiteY217" fmla="*/ 3952272 h 6858000"/>
              <a:gd name="connsiteX218" fmla="*/ 34256 w 7467600"/>
              <a:gd name="connsiteY218" fmla="*/ 4347603 h 6858000"/>
              <a:gd name="connsiteX219" fmla="*/ 527241 w 7467600"/>
              <a:gd name="connsiteY219" fmla="*/ 4065078 h 6858000"/>
              <a:gd name="connsiteX220" fmla="*/ 1510397 w 7467600"/>
              <a:gd name="connsiteY220" fmla="*/ 3684705 h 6858000"/>
              <a:gd name="connsiteX221" fmla="*/ 1313114 w 7467600"/>
              <a:gd name="connsiteY221" fmla="*/ 3655216 h 6858000"/>
              <a:gd name="connsiteX222" fmla="*/ 1109304 w 7467600"/>
              <a:gd name="connsiteY222" fmla="*/ 3669030 h 6858000"/>
              <a:gd name="connsiteX223" fmla="*/ 8129 w 7467600"/>
              <a:gd name="connsiteY223" fmla="*/ 4330519 h 6858000"/>
              <a:gd name="connsiteX224" fmla="*/ 687572 w 7467600"/>
              <a:gd name="connsiteY224" fmla="*/ 3925629 h 6858000"/>
              <a:gd name="connsiteX225" fmla="*/ 1138365 w 7467600"/>
              <a:gd name="connsiteY225" fmla="*/ 3774515 h 6858000"/>
              <a:gd name="connsiteX226" fmla="*/ 1505579 w 7467600"/>
              <a:gd name="connsiteY226" fmla="*/ 3655526 h 6858000"/>
              <a:gd name="connsiteX227" fmla="*/ 1313114 w 7467600"/>
              <a:gd name="connsiteY227" fmla="*/ 3655216 h 6858000"/>
              <a:gd name="connsiteX228" fmla="*/ 3655073 w 7467600"/>
              <a:gd name="connsiteY228" fmla="*/ 3650884 h 6858000"/>
              <a:gd name="connsiteX229" fmla="*/ 3989938 w 7467600"/>
              <a:gd name="connsiteY229" fmla="*/ 3991685 h 6858000"/>
              <a:gd name="connsiteX230" fmla="*/ 4393907 w 7467600"/>
              <a:gd name="connsiteY230" fmla="*/ 4261258 h 6858000"/>
              <a:gd name="connsiteX231" fmla="*/ 4648051 w 7467600"/>
              <a:gd name="connsiteY231" fmla="*/ 4374051 h 6858000"/>
              <a:gd name="connsiteX232" fmla="*/ 4383389 w 7467600"/>
              <a:gd name="connsiteY232" fmla="*/ 4184369 h 6858000"/>
              <a:gd name="connsiteX233" fmla="*/ 4165508 w 7467600"/>
              <a:gd name="connsiteY233" fmla="*/ 4035196 h 6858000"/>
              <a:gd name="connsiteX234" fmla="*/ 4068162 w 7467600"/>
              <a:gd name="connsiteY234" fmla="*/ 3953394 h 6858000"/>
              <a:gd name="connsiteX235" fmla="*/ 3981416 w 7467600"/>
              <a:gd name="connsiteY235" fmla="*/ 3880482 h 6858000"/>
              <a:gd name="connsiteX236" fmla="*/ 3800147 w 7467600"/>
              <a:gd name="connsiteY236" fmla="*/ 3749872 h 6858000"/>
              <a:gd name="connsiteX237" fmla="*/ 3655073 w 7467600"/>
              <a:gd name="connsiteY237" fmla="*/ 3650884 h 6858000"/>
              <a:gd name="connsiteX238" fmla="*/ 3670252 w 7467600"/>
              <a:gd name="connsiteY238" fmla="*/ 3622798 h 6858000"/>
              <a:gd name="connsiteX239" fmla="*/ 3817258 w 7467600"/>
              <a:gd name="connsiteY239" fmla="*/ 3723577 h 6858000"/>
              <a:gd name="connsiteX240" fmla="*/ 4000461 w 7467600"/>
              <a:gd name="connsiteY240" fmla="*/ 3855966 h 6858000"/>
              <a:gd name="connsiteX241" fmla="*/ 4088180 w 7467600"/>
              <a:gd name="connsiteY241" fmla="*/ 3929774 h 6858000"/>
              <a:gd name="connsiteX242" fmla="*/ 4184555 w 7467600"/>
              <a:gd name="connsiteY242" fmla="*/ 4010683 h 6858000"/>
              <a:gd name="connsiteX243" fmla="*/ 4399563 w 7467600"/>
              <a:gd name="connsiteY243" fmla="*/ 4158106 h 6858000"/>
              <a:gd name="connsiteX244" fmla="*/ 4684469 w 7467600"/>
              <a:gd name="connsiteY244" fmla="*/ 4364680 h 6858000"/>
              <a:gd name="connsiteX245" fmla="*/ 4690271 w 7467600"/>
              <a:gd name="connsiteY245" fmla="*/ 4370034 h 6858000"/>
              <a:gd name="connsiteX246" fmla="*/ 4136093 w 7467600"/>
              <a:gd name="connsiteY246" fmla="*/ 3858466 h 6858000"/>
              <a:gd name="connsiteX247" fmla="*/ 3670252 w 7467600"/>
              <a:gd name="connsiteY247" fmla="*/ 3622798 h 6858000"/>
              <a:gd name="connsiteX248" fmla="*/ 4440129 w 7467600"/>
              <a:gd name="connsiteY248" fmla="*/ 3448571 h 6858000"/>
              <a:gd name="connsiteX249" fmla="*/ 4856525 w 7467600"/>
              <a:gd name="connsiteY249" fmla="*/ 3915351 h 6858000"/>
              <a:gd name="connsiteX250" fmla="*/ 5059055 w 7467600"/>
              <a:gd name="connsiteY250" fmla="*/ 4108918 h 6858000"/>
              <a:gd name="connsiteX251" fmla="*/ 5290070 w 7467600"/>
              <a:gd name="connsiteY251" fmla="*/ 4263619 h 6858000"/>
              <a:gd name="connsiteX252" fmla="*/ 4834991 w 7467600"/>
              <a:gd name="connsiteY252" fmla="*/ 3830985 h 6858000"/>
              <a:gd name="connsiteX253" fmla="*/ 4440129 w 7467600"/>
              <a:gd name="connsiteY253" fmla="*/ 3448571 h 6858000"/>
              <a:gd name="connsiteX254" fmla="*/ 4441737 w 7467600"/>
              <a:gd name="connsiteY254" fmla="*/ 3399734 h 6858000"/>
              <a:gd name="connsiteX255" fmla="*/ 4431236 w 7467600"/>
              <a:gd name="connsiteY255" fmla="*/ 3400954 h 6858000"/>
              <a:gd name="connsiteX256" fmla="*/ 4557150 w 7467600"/>
              <a:gd name="connsiteY256" fmla="*/ 3510023 h 6858000"/>
              <a:gd name="connsiteX257" fmla="*/ 4856936 w 7467600"/>
              <a:gd name="connsiteY257" fmla="*/ 3809146 h 6858000"/>
              <a:gd name="connsiteX258" fmla="*/ 5111996 w 7467600"/>
              <a:gd name="connsiteY258" fmla="*/ 4065759 h 6858000"/>
              <a:gd name="connsiteX259" fmla="*/ 5388878 w 7467600"/>
              <a:gd name="connsiteY259" fmla="*/ 4300185 h 6858000"/>
              <a:gd name="connsiteX260" fmla="*/ 5425556 w 7467600"/>
              <a:gd name="connsiteY260" fmla="*/ 4308967 h 6858000"/>
              <a:gd name="connsiteX261" fmla="*/ 4943646 w 7467600"/>
              <a:gd name="connsiteY261" fmla="*/ 3822916 h 6858000"/>
              <a:gd name="connsiteX262" fmla="*/ 4594837 w 7467600"/>
              <a:gd name="connsiteY262" fmla="*/ 3532274 h 6858000"/>
              <a:gd name="connsiteX263" fmla="*/ 4441737 w 7467600"/>
              <a:gd name="connsiteY263" fmla="*/ 3399734 h 6858000"/>
              <a:gd name="connsiteX264" fmla="*/ 5425834 w 7467600"/>
              <a:gd name="connsiteY264" fmla="*/ 3162785 h 6858000"/>
              <a:gd name="connsiteX265" fmla="*/ 5401644 w 7467600"/>
              <a:gd name="connsiteY265" fmla="*/ 3617847 h 6858000"/>
              <a:gd name="connsiteX266" fmla="*/ 5467256 w 7467600"/>
              <a:gd name="connsiteY266" fmla="*/ 4175494 h 6858000"/>
              <a:gd name="connsiteX267" fmla="*/ 5448069 w 7467600"/>
              <a:gd name="connsiteY267" fmla="*/ 3567554 h 6858000"/>
              <a:gd name="connsiteX268" fmla="*/ 5425834 w 7467600"/>
              <a:gd name="connsiteY268" fmla="*/ 3162785 h 6858000"/>
              <a:gd name="connsiteX269" fmla="*/ 1318687 w 7467600"/>
              <a:gd name="connsiteY269" fmla="*/ 3113840 h 6858000"/>
              <a:gd name="connsiteX270" fmla="*/ 1066793 w 7467600"/>
              <a:gd name="connsiteY270" fmla="*/ 3212171 h 6858000"/>
              <a:gd name="connsiteX271" fmla="*/ 993319 w 7467600"/>
              <a:gd name="connsiteY271" fmla="*/ 3247648 h 6858000"/>
              <a:gd name="connsiteX272" fmla="*/ 853081 w 7467600"/>
              <a:gd name="connsiteY272" fmla="*/ 3312410 h 6858000"/>
              <a:gd name="connsiteX273" fmla="*/ 805957 w 7467600"/>
              <a:gd name="connsiteY273" fmla="*/ 3330443 h 6858000"/>
              <a:gd name="connsiteX274" fmla="*/ 1318687 w 7467600"/>
              <a:gd name="connsiteY274" fmla="*/ 3113840 h 6858000"/>
              <a:gd name="connsiteX275" fmla="*/ 5453702 w 7467600"/>
              <a:gd name="connsiteY275" fmla="*/ 3090882 h 6858000"/>
              <a:gd name="connsiteX276" fmla="*/ 5480135 w 7467600"/>
              <a:gd name="connsiteY276" fmla="*/ 3565802 h 6858000"/>
              <a:gd name="connsiteX277" fmla="*/ 5499023 w 7467600"/>
              <a:gd name="connsiteY277" fmla="*/ 4166310 h 6858000"/>
              <a:gd name="connsiteX278" fmla="*/ 5547022 w 7467600"/>
              <a:gd name="connsiteY278" fmla="*/ 3607838 h 6858000"/>
              <a:gd name="connsiteX279" fmla="*/ 5515964 w 7467600"/>
              <a:gd name="connsiteY279" fmla="*/ 3378541 h 6858000"/>
              <a:gd name="connsiteX280" fmla="*/ 5453702 w 7467600"/>
              <a:gd name="connsiteY280" fmla="*/ 3090882 h 6858000"/>
              <a:gd name="connsiteX281" fmla="*/ 1238695 w 7467600"/>
              <a:gd name="connsiteY281" fmla="*/ 3076820 h 6858000"/>
              <a:gd name="connsiteX282" fmla="*/ 716371 w 7467600"/>
              <a:gd name="connsiteY282" fmla="*/ 3293249 h 6858000"/>
              <a:gd name="connsiteX283" fmla="*/ 579522 w 7467600"/>
              <a:gd name="connsiteY283" fmla="*/ 3371759 h 6858000"/>
              <a:gd name="connsiteX284" fmla="*/ 600288 w 7467600"/>
              <a:gd name="connsiteY284" fmla="*/ 3365555 h 6858000"/>
              <a:gd name="connsiteX285" fmla="*/ 840692 w 7467600"/>
              <a:gd name="connsiteY285" fmla="*/ 3284921 h 6858000"/>
              <a:gd name="connsiteX286" fmla="*/ 979248 w 7467600"/>
              <a:gd name="connsiteY286" fmla="*/ 3221003 h 6858000"/>
              <a:gd name="connsiteX287" fmla="*/ 1053282 w 7467600"/>
              <a:gd name="connsiteY287" fmla="*/ 3185247 h 6858000"/>
              <a:gd name="connsiteX288" fmla="*/ 1320603 w 7467600"/>
              <a:gd name="connsiteY288" fmla="*/ 3081281 h 6858000"/>
              <a:gd name="connsiteX289" fmla="*/ 1238695 w 7467600"/>
              <a:gd name="connsiteY289" fmla="*/ 3076820 h 6858000"/>
              <a:gd name="connsiteX290" fmla="*/ 5425627 w 7467600"/>
              <a:gd name="connsiteY290" fmla="*/ 2954192 h 6858000"/>
              <a:gd name="connsiteX291" fmla="*/ 5470770 w 7467600"/>
              <a:gd name="connsiteY291" fmla="*/ 3005435 h 6858000"/>
              <a:gd name="connsiteX292" fmla="*/ 5519779 w 7467600"/>
              <a:gd name="connsiteY292" fmla="*/ 4359223 h 6858000"/>
              <a:gd name="connsiteX293" fmla="*/ 5520293 w 7467600"/>
              <a:gd name="connsiteY293" fmla="*/ 4360602 h 6858000"/>
              <a:gd name="connsiteX294" fmla="*/ 5767221 w 7467600"/>
              <a:gd name="connsiteY294" fmla="*/ 4665564 h 6858000"/>
              <a:gd name="connsiteX295" fmla="*/ 6937169 w 7467600"/>
              <a:gd name="connsiteY295" fmla="*/ 4815941 h 6858000"/>
              <a:gd name="connsiteX296" fmla="*/ 6953922 w 7467600"/>
              <a:gd name="connsiteY296" fmla="*/ 4890068 h 6858000"/>
              <a:gd name="connsiteX297" fmla="*/ 6071359 w 7467600"/>
              <a:gd name="connsiteY297" fmla="*/ 4770770 h 6858000"/>
              <a:gd name="connsiteX298" fmla="*/ 6038839 w 7467600"/>
              <a:gd name="connsiteY298" fmla="*/ 4764474 h 6858000"/>
              <a:gd name="connsiteX299" fmla="*/ 6038706 w 7467600"/>
              <a:gd name="connsiteY299" fmla="*/ 4763847 h 6858000"/>
              <a:gd name="connsiteX300" fmla="*/ 6037784 w 7467600"/>
              <a:gd name="connsiteY300" fmla="*/ 4764270 h 6858000"/>
              <a:gd name="connsiteX301" fmla="*/ 6038839 w 7467600"/>
              <a:gd name="connsiteY301" fmla="*/ 4764474 h 6858000"/>
              <a:gd name="connsiteX302" fmla="*/ 6040338 w 7467600"/>
              <a:gd name="connsiteY302" fmla="*/ 4771418 h 6858000"/>
              <a:gd name="connsiteX303" fmla="*/ 6024488 w 7467600"/>
              <a:gd name="connsiteY303" fmla="*/ 4809903 h 6858000"/>
              <a:gd name="connsiteX304" fmla="*/ 5599771 w 7467600"/>
              <a:gd name="connsiteY304" fmla="*/ 5509652 h 6858000"/>
              <a:gd name="connsiteX305" fmla="*/ 5548843 w 7467600"/>
              <a:gd name="connsiteY305" fmla="*/ 5563845 h 6858000"/>
              <a:gd name="connsiteX306" fmla="*/ 5940952 w 7467600"/>
              <a:gd name="connsiteY306" fmla="*/ 6250028 h 6858000"/>
              <a:gd name="connsiteX307" fmla="*/ 6043441 w 7467600"/>
              <a:gd name="connsiteY307" fmla="*/ 6665847 h 6858000"/>
              <a:gd name="connsiteX308" fmla="*/ 6093432 w 7467600"/>
              <a:gd name="connsiteY308" fmla="*/ 6858000 h 6858000"/>
              <a:gd name="connsiteX309" fmla="*/ 6034344 w 7467600"/>
              <a:gd name="connsiteY309" fmla="*/ 6858000 h 6858000"/>
              <a:gd name="connsiteX310" fmla="*/ 6026679 w 7467600"/>
              <a:gd name="connsiteY310" fmla="*/ 6836959 h 6858000"/>
              <a:gd name="connsiteX311" fmla="*/ 5800441 w 7467600"/>
              <a:gd name="connsiteY311" fmla="*/ 6335286 h 6858000"/>
              <a:gd name="connsiteX312" fmla="*/ 5526562 w 7467600"/>
              <a:gd name="connsiteY312" fmla="*/ 5705388 h 6858000"/>
              <a:gd name="connsiteX313" fmla="*/ 5519640 w 7467600"/>
              <a:gd name="connsiteY313" fmla="*/ 5683774 h 6858000"/>
              <a:gd name="connsiteX314" fmla="*/ 5844559 w 7467600"/>
              <a:gd name="connsiteY314" fmla="*/ 6553349 h 6858000"/>
              <a:gd name="connsiteX315" fmla="*/ 5975994 w 7467600"/>
              <a:gd name="connsiteY315" fmla="*/ 6858000 h 6858000"/>
              <a:gd name="connsiteX316" fmla="*/ 5898547 w 7467600"/>
              <a:gd name="connsiteY316" fmla="*/ 6858000 h 6858000"/>
              <a:gd name="connsiteX317" fmla="*/ 5682041 w 7467600"/>
              <a:gd name="connsiteY317" fmla="*/ 6355860 h 6858000"/>
              <a:gd name="connsiteX318" fmla="*/ 5461758 w 7467600"/>
              <a:gd name="connsiteY318" fmla="*/ 5820220 h 6858000"/>
              <a:gd name="connsiteX319" fmla="*/ 5237282 w 7467600"/>
              <a:gd name="connsiteY319" fmla="*/ 6579086 h 6858000"/>
              <a:gd name="connsiteX320" fmla="*/ 5115009 w 7467600"/>
              <a:gd name="connsiteY320" fmla="*/ 6858000 h 6858000"/>
              <a:gd name="connsiteX321" fmla="*/ 5028074 w 7467600"/>
              <a:gd name="connsiteY321" fmla="*/ 6858000 h 6858000"/>
              <a:gd name="connsiteX322" fmla="*/ 5079508 w 7467600"/>
              <a:gd name="connsiteY322" fmla="*/ 6749074 h 6858000"/>
              <a:gd name="connsiteX323" fmla="*/ 5371846 w 7467600"/>
              <a:gd name="connsiteY323" fmla="*/ 5924413 h 6858000"/>
              <a:gd name="connsiteX324" fmla="*/ 5270512 w 7467600"/>
              <a:gd name="connsiteY324" fmla="*/ 6138975 h 6858000"/>
              <a:gd name="connsiteX325" fmla="*/ 5062409 w 7467600"/>
              <a:gd name="connsiteY325" fmla="*/ 6653544 h 6858000"/>
              <a:gd name="connsiteX326" fmla="*/ 5036628 w 7467600"/>
              <a:gd name="connsiteY326" fmla="*/ 6754247 h 6858000"/>
              <a:gd name="connsiteX327" fmla="*/ 5009112 w 7467600"/>
              <a:gd name="connsiteY327" fmla="*/ 6858000 h 6858000"/>
              <a:gd name="connsiteX328" fmla="*/ 4976679 w 7467600"/>
              <a:gd name="connsiteY328" fmla="*/ 6858000 h 6858000"/>
              <a:gd name="connsiteX329" fmla="*/ 5006537 w 7467600"/>
              <a:gd name="connsiteY329" fmla="*/ 6747068 h 6858000"/>
              <a:gd name="connsiteX330" fmla="*/ 5032723 w 7467600"/>
              <a:gd name="connsiteY330" fmla="*/ 6644957 h 6858000"/>
              <a:gd name="connsiteX331" fmla="*/ 5242949 w 7467600"/>
              <a:gd name="connsiteY331" fmla="*/ 6125175 h 6858000"/>
              <a:gd name="connsiteX332" fmla="*/ 5286321 w 7467600"/>
              <a:gd name="connsiteY332" fmla="*/ 6033555 h 6858000"/>
              <a:gd name="connsiteX333" fmla="*/ 5008210 w 7467600"/>
              <a:gd name="connsiteY333" fmla="*/ 6649194 h 6858000"/>
              <a:gd name="connsiteX334" fmla="*/ 4986321 w 7467600"/>
              <a:gd name="connsiteY334" fmla="*/ 6765687 h 6858000"/>
              <a:gd name="connsiteX335" fmla="*/ 4973474 w 7467600"/>
              <a:gd name="connsiteY335" fmla="*/ 6858000 h 6858000"/>
              <a:gd name="connsiteX336" fmla="*/ 4907178 w 7467600"/>
              <a:gd name="connsiteY336" fmla="*/ 6858000 h 6858000"/>
              <a:gd name="connsiteX337" fmla="*/ 4910810 w 7467600"/>
              <a:gd name="connsiteY337" fmla="*/ 6829660 h 6858000"/>
              <a:gd name="connsiteX338" fmla="*/ 4987461 w 7467600"/>
              <a:gd name="connsiteY338" fmla="*/ 6432994 h 6858000"/>
              <a:gd name="connsiteX339" fmla="*/ 5179262 w 7467600"/>
              <a:gd name="connsiteY339" fmla="*/ 6035044 h 6858000"/>
              <a:gd name="connsiteX340" fmla="*/ 4689678 w 7467600"/>
              <a:gd name="connsiteY340" fmla="*/ 6440241 h 6858000"/>
              <a:gd name="connsiteX341" fmla="*/ 4477543 w 7467600"/>
              <a:gd name="connsiteY341" fmla="*/ 6674836 h 6858000"/>
              <a:gd name="connsiteX342" fmla="*/ 4329957 w 7467600"/>
              <a:gd name="connsiteY342" fmla="*/ 6858000 h 6858000"/>
              <a:gd name="connsiteX343" fmla="*/ 4218595 w 7467600"/>
              <a:gd name="connsiteY343" fmla="*/ 6858000 h 6858000"/>
              <a:gd name="connsiteX344" fmla="*/ 4368888 w 7467600"/>
              <a:gd name="connsiteY344" fmla="*/ 6668412 h 6858000"/>
              <a:gd name="connsiteX345" fmla="*/ 4563091 w 7467600"/>
              <a:gd name="connsiteY345" fmla="*/ 6442508 h 6858000"/>
              <a:gd name="connsiteX346" fmla="*/ 5387324 w 7467600"/>
              <a:gd name="connsiteY346" fmla="*/ 5705830 h 6858000"/>
              <a:gd name="connsiteX347" fmla="*/ 5073620 w 7467600"/>
              <a:gd name="connsiteY347" fmla="*/ 5955437 h 6858000"/>
              <a:gd name="connsiteX348" fmla="*/ 4689789 w 7467600"/>
              <a:gd name="connsiteY348" fmla="*/ 6268382 h 6858000"/>
              <a:gd name="connsiteX349" fmla="*/ 4418722 w 7467600"/>
              <a:gd name="connsiteY349" fmla="*/ 6570886 h 6858000"/>
              <a:gd name="connsiteX350" fmla="*/ 4214944 w 7467600"/>
              <a:gd name="connsiteY350" fmla="*/ 6858000 h 6858000"/>
              <a:gd name="connsiteX351" fmla="*/ 4177898 w 7467600"/>
              <a:gd name="connsiteY351" fmla="*/ 6858000 h 6858000"/>
              <a:gd name="connsiteX352" fmla="*/ 4391597 w 7467600"/>
              <a:gd name="connsiteY352" fmla="*/ 6556370 h 6858000"/>
              <a:gd name="connsiteX353" fmla="*/ 4668889 w 7467600"/>
              <a:gd name="connsiteY353" fmla="*/ 6246399 h 6858000"/>
              <a:gd name="connsiteX354" fmla="*/ 5055427 w 7467600"/>
              <a:gd name="connsiteY354" fmla="*/ 5931476 h 6858000"/>
              <a:gd name="connsiteX355" fmla="*/ 5371814 w 7467600"/>
              <a:gd name="connsiteY355" fmla="*/ 5678975 h 6858000"/>
              <a:gd name="connsiteX356" fmla="*/ 4987918 w 7467600"/>
              <a:gd name="connsiteY356" fmla="*/ 5838701 h 6858000"/>
              <a:gd name="connsiteX357" fmla="*/ 4317146 w 7467600"/>
              <a:gd name="connsiteY357" fmla="*/ 6587716 h 6858000"/>
              <a:gd name="connsiteX358" fmla="*/ 4171627 w 7467600"/>
              <a:gd name="connsiteY358" fmla="*/ 6858000 h 6858000"/>
              <a:gd name="connsiteX359" fmla="*/ 4081585 w 7467600"/>
              <a:gd name="connsiteY359" fmla="*/ 6858000 h 6858000"/>
              <a:gd name="connsiteX360" fmla="*/ 4238603 w 7467600"/>
              <a:gd name="connsiteY360" fmla="*/ 6559341 h 6858000"/>
              <a:gd name="connsiteX361" fmla="*/ 4778333 w 7467600"/>
              <a:gd name="connsiteY361" fmla="*/ 5873626 h 6858000"/>
              <a:gd name="connsiteX362" fmla="*/ 5414185 w 7467600"/>
              <a:gd name="connsiteY362" fmla="*/ 5573882 h 6858000"/>
              <a:gd name="connsiteX363" fmla="*/ 5959648 w 7467600"/>
              <a:gd name="connsiteY363" fmla="*/ 4760797 h 6858000"/>
              <a:gd name="connsiteX364" fmla="*/ 5355019 w 7467600"/>
              <a:gd name="connsiteY364" fmla="*/ 4734672 h 6858000"/>
              <a:gd name="connsiteX365" fmla="*/ 5083565 w 7467600"/>
              <a:gd name="connsiteY365" fmla="*/ 5179121 h 6858000"/>
              <a:gd name="connsiteX366" fmla="*/ 4713577 w 7467600"/>
              <a:gd name="connsiteY366" fmla="*/ 5616803 h 6858000"/>
              <a:gd name="connsiteX367" fmla="*/ 3989559 w 7467600"/>
              <a:gd name="connsiteY367" fmla="*/ 6145945 h 6858000"/>
              <a:gd name="connsiteX368" fmla="*/ 3939824 w 7467600"/>
              <a:gd name="connsiteY368" fmla="*/ 6066900 h 6858000"/>
              <a:gd name="connsiteX369" fmla="*/ 4584537 w 7467600"/>
              <a:gd name="connsiteY369" fmla="*/ 5324826 h 6858000"/>
              <a:gd name="connsiteX370" fmla="*/ 5037105 w 7467600"/>
              <a:gd name="connsiteY370" fmla="*/ 5088765 h 6858000"/>
              <a:gd name="connsiteX371" fmla="*/ 5039930 w 7467600"/>
              <a:gd name="connsiteY371" fmla="*/ 5089585 h 6858000"/>
              <a:gd name="connsiteX372" fmla="*/ 5263764 w 7467600"/>
              <a:gd name="connsiteY372" fmla="*/ 4735525 h 6858000"/>
              <a:gd name="connsiteX373" fmla="*/ 4086300 w 7467600"/>
              <a:gd name="connsiteY373" fmla="*/ 4884599 h 6858000"/>
              <a:gd name="connsiteX374" fmla="*/ 4085485 w 7467600"/>
              <a:gd name="connsiteY374" fmla="*/ 4899070 h 6858000"/>
              <a:gd name="connsiteX375" fmla="*/ 3871915 w 7467600"/>
              <a:gd name="connsiteY375" fmla="*/ 5253645 h 6858000"/>
              <a:gd name="connsiteX376" fmla="*/ 3799374 w 7467600"/>
              <a:gd name="connsiteY376" fmla="*/ 5466127 h 6858000"/>
              <a:gd name="connsiteX377" fmla="*/ 3498850 w 7467600"/>
              <a:gd name="connsiteY377" fmla="*/ 6661888 h 6858000"/>
              <a:gd name="connsiteX378" fmla="*/ 3399216 w 7467600"/>
              <a:gd name="connsiteY378" fmla="*/ 6858000 h 6858000"/>
              <a:gd name="connsiteX379" fmla="*/ 3303688 w 7467600"/>
              <a:gd name="connsiteY379" fmla="*/ 6858000 h 6858000"/>
              <a:gd name="connsiteX380" fmla="*/ 3391774 w 7467600"/>
              <a:gd name="connsiteY380" fmla="*/ 6697181 h 6858000"/>
              <a:gd name="connsiteX381" fmla="*/ 3735540 w 7467600"/>
              <a:gd name="connsiteY381" fmla="*/ 5546923 h 6858000"/>
              <a:gd name="connsiteX382" fmla="*/ 3729438 w 7467600"/>
              <a:gd name="connsiteY382" fmla="*/ 5569058 h 6858000"/>
              <a:gd name="connsiteX383" fmla="*/ 3707782 w 7467600"/>
              <a:gd name="connsiteY383" fmla="*/ 5644908 h 6858000"/>
              <a:gd name="connsiteX384" fmla="*/ 3583827 w 7467600"/>
              <a:gd name="connsiteY384" fmla="*/ 6039215 h 6858000"/>
              <a:gd name="connsiteX385" fmla="*/ 3547861 w 7467600"/>
              <a:gd name="connsiteY385" fmla="*/ 6129609 h 6858000"/>
              <a:gd name="connsiteX386" fmla="*/ 3490905 w 7467600"/>
              <a:gd name="connsiteY386" fmla="*/ 6277660 h 6858000"/>
              <a:gd name="connsiteX387" fmla="*/ 3455859 w 7467600"/>
              <a:gd name="connsiteY387" fmla="*/ 6391301 h 6858000"/>
              <a:gd name="connsiteX388" fmla="*/ 3429112 w 7467600"/>
              <a:gd name="connsiteY388" fmla="*/ 6479469 h 6858000"/>
              <a:gd name="connsiteX389" fmla="*/ 3304862 w 7467600"/>
              <a:gd name="connsiteY389" fmla="*/ 6796476 h 6858000"/>
              <a:gd name="connsiteX390" fmla="*/ 3276071 w 7467600"/>
              <a:gd name="connsiteY390" fmla="*/ 6858000 h 6858000"/>
              <a:gd name="connsiteX391" fmla="*/ 3240805 w 7467600"/>
              <a:gd name="connsiteY391" fmla="*/ 6858000 h 6858000"/>
              <a:gd name="connsiteX392" fmla="*/ 3275917 w 7467600"/>
              <a:gd name="connsiteY392" fmla="*/ 6783192 h 6858000"/>
              <a:gd name="connsiteX393" fmla="*/ 3399358 w 7467600"/>
              <a:gd name="connsiteY393" fmla="*/ 6469011 h 6858000"/>
              <a:gd name="connsiteX394" fmla="*/ 3425650 w 7467600"/>
              <a:gd name="connsiteY394" fmla="*/ 6381333 h 6858000"/>
              <a:gd name="connsiteX395" fmla="*/ 3460661 w 7467600"/>
              <a:gd name="connsiteY395" fmla="*/ 6266763 h 6858000"/>
              <a:gd name="connsiteX396" fmla="*/ 3518021 w 7467600"/>
              <a:gd name="connsiteY396" fmla="*/ 6117298 h 6858000"/>
              <a:gd name="connsiteX397" fmla="*/ 3554035 w 7467600"/>
              <a:gd name="connsiteY397" fmla="*/ 6027832 h 6858000"/>
              <a:gd name="connsiteX398" fmla="*/ 3677174 w 7467600"/>
              <a:gd name="connsiteY398" fmla="*/ 5636351 h 6858000"/>
              <a:gd name="connsiteX399" fmla="*/ 3698819 w 7467600"/>
              <a:gd name="connsiteY399" fmla="*/ 5560503 h 6858000"/>
              <a:gd name="connsiteX400" fmla="*/ 3702094 w 7467600"/>
              <a:gd name="connsiteY400" fmla="*/ 5549194 h 6858000"/>
              <a:gd name="connsiteX401" fmla="*/ 3398355 w 7467600"/>
              <a:gd name="connsiteY401" fmla="*/ 6094603 h 6858000"/>
              <a:gd name="connsiteX402" fmla="*/ 3193941 w 7467600"/>
              <a:gd name="connsiteY402" fmla="*/ 6798775 h 6858000"/>
              <a:gd name="connsiteX403" fmla="*/ 3184140 w 7467600"/>
              <a:gd name="connsiteY403" fmla="*/ 6858000 h 6858000"/>
              <a:gd name="connsiteX404" fmla="*/ 3099978 w 7467600"/>
              <a:gd name="connsiteY404" fmla="*/ 6858000 h 6858000"/>
              <a:gd name="connsiteX405" fmla="*/ 3101556 w 7467600"/>
              <a:gd name="connsiteY405" fmla="*/ 6843337 h 6858000"/>
              <a:gd name="connsiteX406" fmla="*/ 3370162 w 7467600"/>
              <a:gd name="connsiteY406" fmla="*/ 5785550 h 6858000"/>
              <a:gd name="connsiteX407" fmla="*/ 3746477 w 7467600"/>
              <a:gd name="connsiteY407" fmla="*/ 5377889 h 6858000"/>
              <a:gd name="connsiteX408" fmla="*/ 3863399 w 7467600"/>
              <a:gd name="connsiteY408" fmla="*/ 5087257 h 6858000"/>
              <a:gd name="connsiteX409" fmla="*/ 3968712 w 7467600"/>
              <a:gd name="connsiteY409" fmla="*/ 4913989 h 6858000"/>
              <a:gd name="connsiteX410" fmla="*/ 2792390 w 7467600"/>
              <a:gd name="connsiteY410" fmla="*/ 5382974 h 6858000"/>
              <a:gd name="connsiteX411" fmla="*/ 2714982 w 7467600"/>
              <a:gd name="connsiteY411" fmla="*/ 5427051 h 6858000"/>
              <a:gd name="connsiteX412" fmla="*/ 2813361 w 7467600"/>
              <a:gd name="connsiteY412" fmla="*/ 6023912 h 6858000"/>
              <a:gd name="connsiteX413" fmla="*/ 2688430 w 7467600"/>
              <a:gd name="connsiteY413" fmla="*/ 6801564 h 6858000"/>
              <a:gd name="connsiteX414" fmla="*/ 2629626 w 7467600"/>
              <a:gd name="connsiteY414" fmla="*/ 6763394 h 6858000"/>
              <a:gd name="connsiteX415" fmla="*/ 2565328 w 7467600"/>
              <a:gd name="connsiteY415" fmla="*/ 5516399 h 6858000"/>
              <a:gd name="connsiteX416" fmla="*/ 1922999 w 7467600"/>
              <a:gd name="connsiteY416" fmla="*/ 5980343 h 6858000"/>
              <a:gd name="connsiteX417" fmla="*/ 1950261 w 7467600"/>
              <a:gd name="connsiteY417" fmla="*/ 6405858 h 6858000"/>
              <a:gd name="connsiteX418" fmla="*/ 2365554 w 7467600"/>
              <a:gd name="connsiteY418" fmla="*/ 6759107 h 6858000"/>
              <a:gd name="connsiteX419" fmla="*/ 2424142 w 7467600"/>
              <a:gd name="connsiteY419" fmla="*/ 6858000 h 6858000"/>
              <a:gd name="connsiteX420" fmla="*/ 2395994 w 7467600"/>
              <a:gd name="connsiteY420" fmla="*/ 6858000 h 6858000"/>
              <a:gd name="connsiteX421" fmla="*/ 2392863 w 7467600"/>
              <a:gd name="connsiteY421" fmla="*/ 6852964 h 6858000"/>
              <a:gd name="connsiteX422" fmla="*/ 2017589 w 7467600"/>
              <a:gd name="connsiteY422" fmla="*/ 6493982 h 6858000"/>
              <a:gd name="connsiteX423" fmla="*/ 2147336 w 7467600"/>
              <a:gd name="connsiteY423" fmla="*/ 6594052 h 6858000"/>
              <a:gd name="connsiteX424" fmla="*/ 2207047 w 7467600"/>
              <a:gd name="connsiteY424" fmla="*/ 6654540 h 6858000"/>
              <a:gd name="connsiteX425" fmla="*/ 2299106 w 7467600"/>
              <a:gd name="connsiteY425" fmla="*/ 6778931 h 6858000"/>
              <a:gd name="connsiteX426" fmla="*/ 2314430 w 7467600"/>
              <a:gd name="connsiteY426" fmla="*/ 6801144 h 6858000"/>
              <a:gd name="connsiteX427" fmla="*/ 2352406 w 7467600"/>
              <a:gd name="connsiteY427" fmla="*/ 6858000 h 6858000"/>
              <a:gd name="connsiteX428" fmla="*/ 2314492 w 7467600"/>
              <a:gd name="connsiteY428" fmla="*/ 6858000 h 6858000"/>
              <a:gd name="connsiteX429" fmla="*/ 2288095 w 7467600"/>
              <a:gd name="connsiteY429" fmla="*/ 6818030 h 6858000"/>
              <a:gd name="connsiteX430" fmla="*/ 2272768 w 7467600"/>
              <a:gd name="connsiteY430" fmla="*/ 6795822 h 6858000"/>
              <a:gd name="connsiteX431" fmla="*/ 2182715 w 7467600"/>
              <a:gd name="connsiteY431" fmla="*/ 6675071 h 6858000"/>
              <a:gd name="connsiteX432" fmla="*/ 2032061 w 7467600"/>
              <a:gd name="connsiteY432" fmla="*/ 6541380 h 6858000"/>
              <a:gd name="connsiteX433" fmla="*/ 2257220 w 7467600"/>
              <a:gd name="connsiteY433" fmla="*/ 6826257 h 6858000"/>
              <a:gd name="connsiteX434" fmla="*/ 2281324 w 7467600"/>
              <a:gd name="connsiteY434" fmla="*/ 6858000 h 6858000"/>
              <a:gd name="connsiteX435" fmla="*/ 2242860 w 7467600"/>
              <a:gd name="connsiteY435" fmla="*/ 6858000 h 6858000"/>
              <a:gd name="connsiteX436" fmla="*/ 2232818 w 7467600"/>
              <a:gd name="connsiteY436" fmla="*/ 6844926 h 6858000"/>
              <a:gd name="connsiteX437" fmla="*/ 1990172 w 7467600"/>
              <a:gd name="connsiteY437" fmla="*/ 6542121 h 6858000"/>
              <a:gd name="connsiteX438" fmla="*/ 2124090 w 7467600"/>
              <a:gd name="connsiteY438" fmla="*/ 6761017 h 6858000"/>
              <a:gd name="connsiteX439" fmla="*/ 2200380 w 7467600"/>
              <a:gd name="connsiteY439" fmla="*/ 6858000 h 6858000"/>
              <a:gd name="connsiteX440" fmla="*/ 2147507 w 7467600"/>
              <a:gd name="connsiteY440" fmla="*/ 6858000 h 6858000"/>
              <a:gd name="connsiteX441" fmla="*/ 2070668 w 7467600"/>
              <a:gd name="connsiteY441" fmla="*/ 6761520 h 6858000"/>
              <a:gd name="connsiteX442" fmla="*/ 1975142 w 7467600"/>
              <a:gd name="connsiteY442" fmla="*/ 6585570 h 6858000"/>
              <a:gd name="connsiteX443" fmla="*/ 2050035 w 7467600"/>
              <a:gd name="connsiteY443" fmla="*/ 6813345 h 6858000"/>
              <a:gd name="connsiteX444" fmla="*/ 2063025 w 7467600"/>
              <a:gd name="connsiteY444" fmla="*/ 6858000 h 6858000"/>
              <a:gd name="connsiteX445" fmla="*/ 2021675 w 7467600"/>
              <a:gd name="connsiteY445" fmla="*/ 6858000 h 6858000"/>
              <a:gd name="connsiteX446" fmla="*/ 2019308 w 7467600"/>
              <a:gd name="connsiteY446" fmla="*/ 6847118 h 6858000"/>
              <a:gd name="connsiteX447" fmla="*/ 1938835 w 7467600"/>
              <a:gd name="connsiteY447" fmla="*/ 6551160 h 6858000"/>
              <a:gd name="connsiteX448" fmla="*/ 1953230 w 7467600"/>
              <a:gd name="connsiteY448" fmla="*/ 6759699 h 6858000"/>
              <a:gd name="connsiteX449" fmla="*/ 1956763 w 7467600"/>
              <a:gd name="connsiteY449" fmla="*/ 6778191 h 6858000"/>
              <a:gd name="connsiteX450" fmla="*/ 1967925 w 7467600"/>
              <a:gd name="connsiteY450" fmla="*/ 6858000 h 6858000"/>
              <a:gd name="connsiteX451" fmla="*/ 1936622 w 7467600"/>
              <a:gd name="connsiteY451" fmla="*/ 6858000 h 6858000"/>
              <a:gd name="connsiteX452" fmla="*/ 1926261 w 7467600"/>
              <a:gd name="connsiteY452" fmla="*/ 6784064 h 6858000"/>
              <a:gd name="connsiteX453" fmla="*/ 1922724 w 7467600"/>
              <a:gd name="connsiteY453" fmla="*/ 6765577 h 6858000"/>
              <a:gd name="connsiteX454" fmla="*/ 1904650 w 7467600"/>
              <a:gd name="connsiteY454" fmla="*/ 6639616 h 6858000"/>
              <a:gd name="connsiteX455" fmla="*/ 1885273 w 7467600"/>
              <a:gd name="connsiteY455" fmla="*/ 6858000 h 6858000"/>
              <a:gd name="connsiteX456" fmla="*/ 1854363 w 7467600"/>
              <a:gd name="connsiteY456" fmla="*/ 6858000 h 6858000"/>
              <a:gd name="connsiteX457" fmla="*/ 1880391 w 7467600"/>
              <a:gd name="connsiteY457" fmla="*/ 6603796 h 6858000"/>
              <a:gd name="connsiteX458" fmla="*/ 1818273 w 7467600"/>
              <a:gd name="connsiteY458" fmla="*/ 6715729 h 6858000"/>
              <a:gd name="connsiteX459" fmla="*/ 1794691 w 7467600"/>
              <a:gd name="connsiteY459" fmla="*/ 6843239 h 6858000"/>
              <a:gd name="connsiteX460" fmla="*/ 1794914 w 7467600"/>
              <a:gd name="connsiteY460" fmla="*/ 6858000 h 6858000"/>
              <a:gd name="connsiteX461" fmla="*/ 1746128 w 7467600"/>
              <a:gd name="connsiteY461" fmla="*/ 6858000 h 6858000"/>
              <a:gd name="connsiteX462" fmla="*/ 1753934 w 7467600"/>
              <a:gd name="connsiteY462" fmla="*/ 6724796 h 6858000"/>
              <a:gd name="connsiteX463" fmla="*/ 1792053 w 7467600"/>
              <a:gd name="connsiteY463" fmla="*/ 6572396 h 6858000"/>
              <a:gd name="connsiteX464" fmla="*/ 1862248 w 7467600"/>
              <a:gd name="connsiteY464" fmla="*/ 6266397 h 6858000"/>
              <a:gd name="connsiteX465" fmla="*/ 1862250 w 7467600"/>
              <a:gd name="connsiteY465" fmla="*/ 6033531 h 6858000"/>
              <a:gd name="connsiteX466" fmla="*/ 1211999 w 7467600"/>
              <a:gd name="connsiteY466" fmla="*/ 6683610 h 6858000"/>
              <a:gd name="connsiteX467" fmla="*/ 1213266 w 7467600"/>
              <a:gd name="connsiteY467" fmla="*/ 6691947 h 6858000"/>
              <a:gd name="connsiteX468" fmla="*/ 1203370 w 7467600"/>
              <a:gd name="connsiteY468" fmla="*/ 6850676 h 6858000"/>
              <a:gd name="connsiteX469" fmla="*/ 1203671 w 7467600"/>
              <a:gd name="connsiteY469" fmla="*/ 6858000 h 6858000"/>
              <a:gd name="connsiteX470" fmla="*/ 1143180 w 7467600"/>
              <a:gd name="connsiteY470" fmla="*/ 6858000 h 6858000"/>
              <a:gd name="connsiteX471" fmla="*/ 1142176 w 7467600"/>
              <a:gd name="connsiteY471" fmla="*/ 6766045 h 6858000"/>
              <a:gd name="connsiteX472" fmla="*/ 1067484 w 7467600"/>
              <a:gd name="connsiteY472" fmla="*/ 6858000 h 6858000"/>
              <a:gd name="connsiteX473" fmla="*/ 953928 w 7467600"/>
              <a:gd name="connsiteY473" fmla="*/ 6858000 h 6858000"/>
              <a:gd name="connsiteX474" fmla="*/ 959715 w 7467600"/>
              <a:gd name="connsiteY474" fmla="*/ 6850185 h 6858000"/>
              <a:gd name="connsiteX475" fmla="*/ 1483788 w 7467600"/>
              <a:gd name="connsiteY475" fmla="*/ 6259174 h 6858000"/>
              <a:gd name="connsiteX476" fmla="*/ 1100671 w 7467600"/>
              <a:gd name="connsiteY476" fmla="*/ 6252137 h 6858000"/>
              <a:gd name="connsiteX477" fmla="*/ 1090144 w 7467600"/>
              <a:gd name="connsiteY477" fmla="*/ 6256748 h 6858000"/>
              <a:gd name="connsiteX478" fmla="*/ 1095872 w 7467600"/>
              <a:gd name="connsiteY478" fmla="*/ 6271892 h 6858000"/>
              <a:gd name="connsiteX479" fmla="*/ 262785 w 7467600"/>
              <a:gd name="connsiteY479" fmla="*/ 6845450 h 6858000"/>
              <a:gd name="connsiteX480" fmla="*/ 209968 w 7467600"/>
              <a:gd name="connsiteY480" fmla="*/ 6770713 h 6858000"/>
              <a:gd name="connsiteX481" fmla="*/ 873460 w 7467600"/>
              <a:gd name="connsiteY481" fmla="*/ 6253768 h 6858000"/>
              <a:gd name="connsiteX482" fmla="*/ 192686 w 7467600"/>
              <a:gd name="connsiteY482" fmla="*/ 5849257 h 6858000"/>
              <a:gd name="connsiteX483" fmla="*/ 4696 w 7467600"/>
              <a:gd name="connsiteY483" fmla="*/ 5697668 h 6858000"/>
              <a:gd name="connsiteX484" fmla="*/ 0 w 7467600"/>
              <a:gd name="connsiteY484" fmla="*/ 5689984 h 6858000"/>
              <a:gd name="connsiteX485" fmla="*/ 0 w 7467600"/>
              <a:gd name="connsiteY485" fmla="*/ 5513472 h 6858000"/>
              <a:gd name="connsiteX486" fmla="*/ 174101 w 7467600"/>
              <a:gd name="connsiteY486" fmla="*/ 5620277 h 6858000"/>
              <a:gd name="connsiteX487" fmla="*/ 891800 w 7467600"/>
              <a:gd name="connsiteY487" fmla="*/ 6036935 h 6858000"/>
              <a:gd name="connsiteX488" fmla="*/ 1072219 w 7467600"/>
              <a:gd name="connsiteY488" fmla="*/ 6169443 h 6858000"/>
              <a:gd name="connsiteX489" fmla="*/ 1074117 w 7467600"/>
              <a:gd name="connsiteY489" fmla="*/ 6170301 h 6858000"/>
              <a:gd name="connsiteX490" fmla="*/ 1083114 w 7467600"/>
              <a:gd name="connsiteY490" fmla="*/ 6174131 h 6858000"/>
              <a:gd name="connsiteX491" fmla="*/ 1543010 w 7467600"/>
              <a:gd name="connsiteY491" fmla="*/ 6191140 h 6858000"/>
              <a:gd name="connsiteX492" fmla="*/ 1551080 w 7467600"/>
              <a:gd name="connsiteY492" fmla="*/ 6195006 h 6858000"/>
              <a:gd name="connsiteX493" fmla="*/ 2345443 w 7467600"/>
              <a:gd name="connsiteY493" fmla="*/ 5549882 h 6858000"/>
              <a:gd name="connsiteX494" fmla="*/ 1721499 w 7467600"/>
              <a:gd name="connsiteY494" fmla="*/ 5599969 h 6858000"/>
              <a:gd name="connsiteX495" fmla="*/ 767716 w 7467600"/>
              <a:gd name="connsiteY495" fmla="*/ 5472768 h 6858000"/>
              <a:gd name="connsiteX496" fmla="*/ 722147 w 7467600"/>
              <a:gd name="connsiteY496" fmla="*/ 5393091 h 6858000"/>
              <a:gd name="connsiteX497" fmla="*/ 1485552 w 7467600"/>
              <a:gd name="connsiteY497" fmla="*/ 5313202 h 6858000"/>
              <a:gd name="connsiteX498" fmla="*/ 2143004 w 7467600"/>
              <a:gd name="connsiteY498" fmla="*/ 5402420 h 6858000"/>
              <a:gd name="connsiteX499" fmla="*/ 1933391 w 7467600"/>
              <a:gd name="connsiteY499" fmla="*/ 5156971 h 6858000"/>
              <a:gd name="connsiteX500" fmla="*/ 1827118 w 7467600"/>
              <a:gd name="connsiteY500" fmla="*/ 4968410 h 6858000"/>
              <a:gd name="connsiteX501" fmla="*/ 1837349 w 7467600"/>
              <a:gd name="connsiteY501" fmla="*/ 4956357 h 6858000"/>
              <a:gd name="connsiteX502" fmla="*/ 2162835 w 7467600"/>
              <a:gd name="connsiteY502" fmla="*/ 5187853 h 6858000"/>
              <a:gd name="connsiteX503" fmla="*/ 2257167 w 7467600"/>
              <a:gd name="connsiteY503" fmla="*/ 5462123 h 6858000"/>
              <a:gd name="connsiteX504" fmla="*/ 2261598 w 7467600"/>
              <a:gd name="connsiteY504" fmla="*/ 5467998 h 6858000"/>
              <a:gd name="connsiteX505" fmla="*/ 2437177 w 7467600"/>
              <a:gd name="connsiteY505" fmla="*/ 5479608 h 6858000"/>
              <a:gd name="connsiteX506" fmla="*/ 2445247 w 7467600"/>
              <a:gd name="connsiteY506" fmla="*/ 5483476 h 6858000"/>
              <a:gd name="connsiteX507" fmla="*/ 2743626 w 7467600"/>
              <a:gd name="connsiteY507" fmla="*/ 5304819 h 6858000"/>
              <a:gd name="connsiteX508" fmla="*/ 3048102 w 7467600"/>
              <a:gd name="connsiteY508" fmla="*/ 5150595 h 6858000"/>
              <a:gd name="connsiteX509" fmla="*/ 1799414 w 7467600"/>
              <a:gd name="connsiteY509" fmla="*/ 4694732 h 6858000"/>
              <a:gd name="connsiteX510" fmla="*/ 1771735 w 7467600"/>
              <a:gd name="connsiteY510" fmla="*/ 4619929 h 6858000"/>
              <a:gd name="connsiteX511" fmla="*/ 3104273 w 7467600"/>
              <a:gd name="connsiteY511" fmla="*/ 5076159 h 6858000"/>
              <a:gd name="connsiteX512" fmla="*/ 3113245 w 7467600"/>
              <a:gd name="connsiteY512" fmla="*/ 5090705 h 6858000"/>
              <a:gd name="connsiteX513" fmla="*/ 3126294 w 7467600"/>
              <a:gd name="connsiteY513" fmla="*/ 5114400 h 6858000"/>
              <a:gd name="connsiteX514" fmla="*/ 3937433 w 7467600"/>
              <a:gd name="connsiteY514" fmla="*/ 4830473 h 6858000"/>
              <a:gd name="connsiteX515" fmla="*/ 3590475 w 7467600"/>
              <a:gd name="connsiteY515" fmla="*/ 4597974 h 6858000"/>
              <a:gd name="connsiteX516" fmla="*/ 3100264 w 7467600"/>
              <a:gd name="connsiteY516" fmla="*/ 4579845 h 6858000"/>
              <a:gd name="connsiteX517" fmla="*/ 2183576 w 7467600"/>
              <a:gd name="connsiteY517" fmla="*/ 4227150 h 6858000"/>
              <a:gd name="connsiteX518" fmla="*/ 2151029 w 7467600"/>
              <a:gd name="connsiteY518" fmla="*/ 4146947 h 6858000"/>
              <a:gd name="connsiteX519" fmla="*/ 3563434 w 7467600"/>
              <a:gd name="connsiteY519" fmla="*/ 4469115 h 6858000"/>
              <a:gd name="connsiteX520" fmla="*/ 3177952 w 7467600"/>
              <a:gd name="connsiteY520" fmla="*/ 3657386 h 6858000"/>
              <a:gd name="connsiteX521" fmla="*/ 3189263 w 7467600"/>
              <a:gd name="connsiteY521" fmla="*/ 3625726 h 6858000"/>
              <a:gd name="connsiteX522" fmla="*/ 3560912 w 7467600"/>
              <a:gd name="connsiteY522" fmla="*/ 4079863 h 6858000"/>
              <a:gd name="connsiteX523" fmla="*/ 3626636 w 7467600"/>
              <a:gd name="connsiteY523" fmla="*/ 4512230 h 6858000"/>
              <a:gd name="connsiteX524" fmla="*/ 3653088 w 7467600"/>
              <a:gd name="connsiteY524" fmla="*/ 4521417 h 6858000"/>
              <a:gd name="connsiteX525" fmla="*/ 3988128 w 7467600"/>
              <a:gd name="connsiteY525" fmla="*/ 4817267 h 6858000"/>
              <a:gd name="connsiteX526" fmla="*/ 4830582 w 7467600"/>
              <a:gd name="connsiteY526" fmla="*/ 4676000 h 6858000"/>
              <a:gd name="connsiteX527" fmla="*/ 4830100 w 7467600"/>
              <a:gd name="connsiteY527" fmla="*/ 4675554 h 6858000"/>
              <a:gd name="connsiteX528" fmla="*/ 4036318 w 7467600"/>
              <a:gd name="connsiteY528" fmla="*/ 4147013 h 6858000"/>
              <a:gd name="connsiteX529" fmla="*/ 3432098 w 7467600"/>
              <a:gd name="connsiteY529" fmla="*/ 3537312 h 6858000"/>
              <a:gd name="connsiteX530" fmla="*/ 3446761 w 7467600"/>
              <a:gd name="connsiteY530" fmla="*/ 3461278 h 6858000"/>
              <a:gd name="connsiteX531" fmla="*/ 4419733 w 7467600"/>
              <a:gd name="connsiteY531" fmla="*/ 3963555 h 6858000"/>
              <a:gd name="connsiteX532" fmla="*/ 4781371 w 7467600"/>
              <a:gd name="connsiteY532" fmla="*/ 4458604 h 6858000"/>
              <a:gd name="connsiteX533" fmla="*/ 4780440 w 7467600"/>
              <a:gd name="connsiteY533" fmla="*/ 4470290 h 6858000"/>
              <a:gd name="connsiteX534" fmla="*/ 4898954 w 7467600"/>
              <a:gd name="connsiteY534" fmla="*/ 4662092 h 6858000"/>
              <a:gd name="connsiteX535" fmla="*/ 4900699 w 7467600"/>
              <a:gd name="connsiteY535" fmla="*/ 4670867 h 6858000"/>
              <a:gd name="connsiteX536" fmla="*/ 5714511 w 7467600"/>
              <a:gd name="connsiteY536" fmla="*/ 4663483 h 6858000"/>
              <a:gd name="connsiteX537" fmla="*/ 5464793 w 7467600"/>
              <a:gd name="connsiteY537" fmla="*/ 4393556 h 6858000"/>
              <a:gd name="connsiteX538" fmla="*/ 5461897 w 7467600"/>
              <a:gd name="connsiteY538" fmla="*/ 4390879 h 6858000"/>
              <a:gd name="connsiteX539" fmla="*/ 4294126 w 7467600"/>
              <a:gd name="connsiteY539" fmla="*/ 3303048 h 6858000"/>
              <a:gd name="connsiteX540" fmla="*/ 4305321 w 7467600"/>
              <a:gd name="connsiteY540" fmla="*/ 3256953 h 6858000"/>
              <a:gd name="connsiteX541" fmla="*/ 4949299 w 7467600"/>
              <a:gd name="connsiteY541" fmla="*/ 3766336 h 6858000"/>
              <a:gd name="connsiteX542" fmla="*/ 5291452 w 7467600"/>
              <a:gd name="connsiteY542" fmla="*/ 4076801 h 6858000"/>
              <a:gd name="connsiteX543" fmla="*/ 5434998 w 7467600"/>
              <a:gd name="connsiteY543" fmla="*/ 4254100 h 6858000"/>
              <a:gd name="connsiteX544" fmla="*/ 5351015 w 7467600"/>
              <a:gd name="connsiteY544" fmla="*/ 3760989 h 6858000"/>
              <a:gd name="connsiteX545" fmla="*/ 5413780 w 7467600"/>
              <a:gd name="connsiteY545" fmla="*/ 2966265 h 6858000"/>
              <a:gd name="connsiteX546" fmla="*/ 5425627 w 7467600"/>
              <a:gd name="connsiteY546" fmla="*/ 2954192 h 6858000"/>
              <a:gd name="connsiteX547" fmla="*/ 6604735 w 7467600"/>
              <a:gd name="connsiteY547" fmla="*/ 2041381 h 6858000"/>
              <a:gd name="connsiteX548" fmla="*/ 7204487 w 7467600"/>
              <a:gd name="connsiteY548" fmla="*/ 2742112 h 6858000"/>
              <a:gd name="connsiteX549" fmla="*/ 7131592 w 7467600"/>
              <a:gd name="connsiteY549" fmla="*/ 2672096 h 6858000"/>
              <a:gd name="connsiteX550" fmla="*/ 6996344 w 7467600"/>
              <a:gd name="connsiteY550" fmla="*/ 2518310 h 6858000"/>
              <a:gd name="connsiteX551" fmla="*/ 6735495 w 7467600"/>
              <a:gd name="connsiteY551" fmla="*/ 2196890 h 6858000"/>
              <a:gd name="connsiteX552" fmla="*/ 6721901 w 7467600"/>
              <a:gd name="connsiteY552" fmla="*/ 2179274 h 6858000"/>
              <a:gd name="connsiteX553" fmla="*/ 6604735 w 7467600"/>
              <a:gd name="connsiteY553" fmla="*/ 2041381 h 6858000"/>
              <a:gd name="connsiteX554" fmla="*/ 6591670 w 7467600"/>
              <a:gd name="connsiteY554" fmla="*/ 1988277 h 6858000"/>
              <a:gd name="connsiteX555" fmla="*/ 6747349 w 7467600"/>
              <a:gd name="connsiteY555" fmla="*/ 2160069 h 6858000"/>
              <a:gd name="connsiteX556" fmla="*/ 6760943 w 7467600"/>
              <a:gd name="connsiteY556" fmla="*/ 2177686 h 6858000"/>
              <a:gd name="connsiteX557" fmla="*/ 7021065 w 7467600"/>
              <a:gd name="connsiteY557" fmla="*/ 2498102 h 6858000"/>
              <a:gd name="connsiteX558" fmla="*/ 7155223 w 7467600"/>
              <a:gd name="connsiteY558" fmla="*/ 2650386 h 6858000"/>
              <a:gd name="connsiteX559" fmla="*/ 7203167 w 7467600"/>
              <a:gd name="connsiteY559" fmla="*/ 2697288 h 6858000"/>
              <a:gd name="connsiteX560" fmla="*/ 6937703 w 7467600"/>
              <a:gd name="connsiteY560" fmla="*/ 2321981 h 6858000"/>
              <a:gd name="connsiteX561" fmla="*/ 6591670 w 7467600"/>
              <a:gd name="connsiteY561" fmla="*/ 1988277 h 6858000"/>
              <a:gd name="connsiteX562" fmla="*/ 5798671 w 7467600"/>
              <a:gd name="connsiteY562" fmla="*/ 1981601 h 6858000"/>
              <a:gd name="connsiteX563" fmla="*/ 5754709 w 7467600"/>
              <a:gd name="connsiteY563" fmla="*/ 2071454 h 6858000"/>
              <a:gd name="connsiteX564" fmla="*/ 5763044 w 7467600"/>
              <a:gd name="connsiteY564" fmla="*/ 2842206 h 6858000"/>
              <a:gd name="connsiteX565" fmla="*/ 5764974 w 7467600"/>
              <a:gd name="connsiteY565" fmla="*/ 2799609 h 6858000"/>
              <a:gd name="connsiteX566" fmla="*/ 5767665 w 7467600"/>
              <a:gd name="connsiteY566" fmla="*/ 2666409 h 6858000"/>
              <a:gd name="connsiteX567" fmla="*/ 5763055 w 7467600"/>
              <a:gd name="connsiteY567" fmla="*/ 2579705 h 6858000"/>
              <a:gd name="connsiteX568" fmla="*/ 5758079 w 7467600"/>
              <a:gd name="connsiteY568" fmla="*/ 2492508 h 6858000"/>
              <a:gd name="connsiteX569" fmla="*/ 5779325 w 7467600"/>
              <a:gd name="connsiteY569" fmla="*/ 2197069 h 6858000"/>
              <a:gd name="connsiteX570" fmla="*/ 5798671 w 7467600"/>
              <a:gd name="connsiteY570" fmla="*/ 1981601 h 6858000"/>
              <a:gd name="connsiteX571" fmla="*/ 5829202 w 7467600"/>
              <a:gd name="connsiteY571" fmla="*/ 1971679 h 6858000"/>
              <a:gd name="connsiteX572" fmla="*/ 5809558 w 7467600"/>
              <a:gd name="connsiteY572" fmla="*/ 2198043 h 6858000"/>
              <a:gd name="connsiteX573" fmla="*/ 5788653 w 7467600"/>
              <a:gd name="connsiteY573" fmla="*/ 2489430 h 6858000"/>
              <a:gd name="connsiteX574" fmla="*/ 5793439 w 7467600"/>
              <a:gd name="connsiteY574" fmla="*/ 2575235 h 6858000"/>
              <a:gd name="connsiteX575" fmla="*/ 5796837 w 7467600"/>
              <a:gd name="connsiteY575" fmla="*/ 2637633 h 6858000"/>
              <a:gd name="connsiteX576" fmla="*/ 5818614 w 7467600"/>
              <a:gd name="connsiteY576" fmla="*/ 2473055 h 6858000"/>
              <a:gd name="connsiteX577" fmla="*/ 5829202 w 7467600"/>
              <a:gd name="connsiteY577" fmla="*/ 1971679 h 6858000"/>
              <a:gd name="connsiteX578" fmla="*/ 5911389 w 7467600"/>
              <a:gd name="connsiteY578" fmla="*/ 1898371 h 6858000"/>
              <a:gd name="connsiteX579" fmla="*/ 6237627 w 7467600"/>
              <a:gd name="connsiteY579" fmla="*/ 2231921 h 6858000"/>
              <a:gd name="connsiteX580" fmla="*/ 5911389 w 7467600"/>
              <a:gd name="connsiteY580" fmla="*/ 1898371 h 6858000"/>
              <a:gd name="connsiteX581" fmla="*/ 6944437 w 7467600"/>
              <a:gd name="connsiteY581" fmla="*/ 1575402 h 6858000"/>
              <a:gd name="connsiteX582" fmla="*/ 6304730 w 7467600"/>
              <a:gd name="connsiteY582" fmla="*/ 1766654 h 6858000"/>
              <a:gd name="connsiteX583" fmla="*/ 6944437 w 7467600"/>
              <a:gd name="connsiteY583" fmla="*/ 1575402 h 6858000"/>
              <a:gd name="connsiteX584" fmla="*/ 7019523 w 7467600"/>
              <a:gd name="connsiteY584" fmla="*/ 1519450 h 6858000"/>
              <a:gd name="connsiteX585" fmla="*/ 6298091 w 7467600"/>
              <a:gd name="connsiteY585" fmla="*/ 1737122 h 6858000"/>
              <a:gd name="connsiteX586" fmla="*/ 7019523 w 7467600"/>
              <a:gd name="connsiteY586" fmla="*/ 1519450 h 6858000"/>
              <a:gd name="connsiteX587" fmla="*/ 2399523 w 7467600"/>
              <a:gd name="connsiteY587" fmla="*/ 1428234 h 6858000"/>
              <a:gd name="connsiteX588" fmla="*/ 2224982 w 7467600"/>
              <a:gd name="connsiteY588" fmla="*/ 1826201 h 6858000"/>
              <a:gd name="connsiteX589" fmla="*/ 2096099 w 7467600"/>
              <a:gd name="connsiteY589" fmla="*/ 2345900 h 6858000"/>
              <a:gd name="connsiteX590" fmla="*/ 2283317 w 7467600"/>
              <a:gd name="connsiteY590" fmla="*/ 1796925 h 6858000"/>
              <a:gd name="connsiteX591" fmla="*/ 2399523 w 7467600"/>
              <a:gd name="connsiteY591" fmla="*/ 1428234 h 6858000"/>
              <a:gd name="connsiteX592" fmla="*/ 2448558 w 7467600"/>
              <a:gd name="connsiteY592" fmla="*/ 1373435 h 6858000"/>
              <a:gd name="connsiteX593" fmla="*/ 2312521 w 7467600"/>
              <a:gd name="connsiteY593" fmla="*/ 1806140 h 6858000"/>
              <a:gd name="connsiteX594" fmla="*/ 2127533 w 7467600"/>
              <a:gd name="connsiteY594" fmla="*/ 2348380 h 6858000"/>
              <a:gd name="connsiteX595" fmla="*/ 2358080 w 7467600"/>
              <a:gd name="connsiteY595" fmla="*/ 1866134 h 6858000"/>
              <a:gd name="connsiteX596" fmla="*/ 2407436 w 7467600"/>
              <a:gd name="connsiteY596" fmla="*/ 1651070 h 6858000"/>
              <a:gd name="connsiteX597" fmla="*/ 2448558 w 7467600"/>
              <a:gd name="connsiteY597" fmla="*/ 1373435 h 6858000"/>
              <a:gd name="connsiteX598" fmla="*/ 278707 w 7467600"/>
              <a:gd name="connsiteY598" fmla="*/ 1352270 h 6858000"/>
              <a:gd name="connsiteX599" fmla="*/ 321570 w 7467600"/>
              <a:gd name="connsiteY599" fmla="*/ 1861610 h 6858000"/>
              <a:gd name="connsiteX600" fmla="*/ 294281 w 7467600"/>
              <a:gd name="connsiteY600" fmla="*/ 1440658 h 6858000"/>
              <a:gd name="connsiteX601" fmla="*/ 278707 w 7467600"/>
              <a:gd name="connsiteY601" fmla="*/ 1352270 h 6858000"/>
              <a:gd name="connsiteX602" fmla="*/ 1423821 w 7467600"/>
              <a:gd name="connsiteY602" fmla="*/ 1351958 h 6858000"/>
              <a:gd name="connsiteX603" fmla="*/ 1638521 w 7467600"/>
              <a:gd name="connsiteY603" fmla="*/ 1908470 h 6858000"/>
              <a:gd name="connsiteX604" fmla="*/ 1754199 w 7467600"/>
              <a:gd name="connsiteY604" fmla="*/ 2149284 h 6858000"/>
              <a:gd name="connsiteX605" fmla="*/ 1908359 w 7467600"/>
              <a:gd name="connsiteY605" fmla="*/ 2364988 h 6858000"/>
              <a:gd name="connsiteX606" fmla="*/ 1647661 w 7467600"/>
              <a:gd name="connsiteY606" fmla="*/ 1825945 h 6858000"/>
              <a:gd name="connsiteX607" fmla="*/ 1423821 w 7467600"/>
              <a:gd name="connsiteY607" fmla="*/ 1351958 h 6858000"/>
              <a:gd name="connsiteX608" fmla="*/ 1431890 w 7467600"/>
              <a:gd name="connsiteY608" fmla="*/ 1306475 h 6858000"/>
              <a:gd name="connsiteX609" fmla="*/ 1507597 w 7467600"/>
              <a:gd name="connsiteY609" fmla="*/ 1446132 h 6858000"/>
              <a:gd name="connsiteX610" fmla="*/ 1674586 w 7467600"/>
              <a:gd name="connsiteY610" fmla="*/ 1813832 h 6858000"/>
              <a:gd name="connsiteX611" fmla="*/ 1815950 w 7467600"/>
              <a:gd name="connsiteY611" fmla="*/ 2128564 h 6858000"/>
              <a:gd name="connsiteX612" fmla="*/ 1984242 w 7467600"/>
              <a:gd name="connsiteY612" fmla="*/ 2430829 h 6858000"/>
              <a:gd name="connsiteX613" fmla="*/ 2014023 w 7467600"/>
              <a:gd name="connsiteY613" fmla="*/ 2450995 h 6858000"/>
              <a:gd name="connsiteX614" fmla="*/ 1747337 w 7467600"/>
              <a:gd name="connsiteY614" fmla="*/ 1855264 h 6858000"/>
              <a:gd name="connsiteX615" fmla="*/ 1533749 w 7467600"/>
              <a:gd name="connsiteY615" fmla="*/ 1478656 h 6858000"/>
              <a:gd name="connsiteX616" fmla="*/ 1431890 w 7467600"/>
              <a:gd name="connsiteY616" fmla="*/ 1306475 h 6858000"/>
              <a:gd name="connsiteX617" fmla="*/ 5052692 w 7467600"/>
              <a:gd name="connsiteY617" fmla="*/ 1292994 h 6858000"/>
              <a:gd name="connsiteX618" fmla="*/ 5200661 w 7467600"/>
              <a:gd name="connsiteY618" fmla="*/ 1635186 h 6858000"/>
              <a:gd name="connsiteX619" fmla="*/ 5297138 w 7467600"/>
              <a:gd name="connsiteY619" fmla="*/ 1906351 h 6858000"/>
              <a:gd name="connsiteX620" fmla="*/ 5052692 w 7467600"/>
              <a:gd name="connsiteY620" fmla="*/ 1292994 h 6858000"/>
              <a:gd name="connsiteX621" fmla="*/ 5009948 w 7467600"/>
              <a:gd name="connsiteY621" fmla="*/ 1273619 h 6858000"/>
              <a:gd name="connsiteX622" fmla="*/ 5121777 w 7467600"/>
              <a:gd name="connsiteY622" fmla="*/ 1654213 h 6858000"/>
              <a:gd name="connsiteX623" fmla="*/ 5293545 w 7467600"/>
              <a:gd name="connsiteY623" fmla="*/ 2072247 h 6858000"/>
              <a:gd name="connsiteX624" fmla="*/ 5294042 w 7467600"/>
              <a:gd name="connsiteY624" fmla="*/ 2065019 h 6858000"/>
              <a:gd name="connsiteX625" fmla="*/ 5171936 w 7467600"/>
              <a:gd name="connsiteY625" fmla="*/ 1647613 h 6858000"/>
              <a:gd name="connsiteX626" fmla="*/ 5009948 w 7467600"/>
              <a:gd name="connsiteY626" fmla="*/ 1273619 h 6858000"/>
              <a:gd name="connsiteX627" fmla="*/ 655236 w 7467600"/>
              <a:gd name="connsiteY627" fmla="*/ 1268632 h 6858000"/>
              <a:gd name="connsiteX628" fmla="*/ 839521 w 7467600"/>
              <a:gd name="connsiteY628" fmla="*/ 1685315 h 6858000"/>
              <a:gd name="connsiteX629" fmla="*/ 1109416 w 7467600"/>
              <a:gd name="connsiteY629" fmla="*/ 2061663 h 6858000"/>
              <a:gd name="connsiteX630" fmla="*/ 1298300 w 7467600"/>
              <a:gd name="connsiteY630" fmla="*/ 2247742 h 6858000"/>
              <a:gd name="connsiteX631" fmla="*/ 1125871 w 7467600"/>
              <a:gd name="connsiteY631" fmla="*/ 1989513 h 6858000"/>
              <a:gd name="connsiteX632" fmla="*/ 981574 w 7467600"/>
              <a:gd name="connsiteY632" fmla="*/ 1783157 h 6858000"/>
              <a:gd name="connsiteX633" fmla="*/ 922198 w 7467600"/>
              <a:gd name="connsiteY633" fmla="*/ 1677437 h 6858000"/>
              <a:gd name="connsiteX634" fmla="*/ 869293 w 7467600"/>
              <a:gd name="connsiteY634" fmla="*/ 1583214 h 6858000"/>
              <a:gd name="connsiteX635" fmla="*/ 751431 w 7467600"/>
              <a:gd name="connsiteY635" fmla="*/ 1405731 h 6858000"/>
              <a:gd name="connsiteX636" fmla="*/ 655236 w 7467600"/>
              <a:gd name="connsiteY636" fmla="*/ 1268632 h 6858000"/>
              <a:gd name="connsiteX637" fmla="*/ 6516292 w 7467600"/>
              <a:gd name="connsiteY637" fmla="*/ 1263064 h 6858000"/>
              <a:gd name="connsiteX638" fmla="*/ 5736320 w 7467600"/>
              <a:gd name="connsiteY638" fmla="*/ 1501803 h 6858000"/>
              <a:gd name="connsiteX639" fmla="*/ 6516292 w 7467600"/>
              <a:gd name="connsiteY639" fmla="*/ 1263064 h 6858000"/>
              <a:gd name="connsiteX640" fmla="*/ 291466 w 7467600"/>
              <a:gd name="connsiteY640" fmla="*/ 1250369 h 6858000"/>
              <a:gd name="connsiteX641" fmla="*/ 323180 w 7467600"/>
              <a:gd name="connsiteY641" fmla="*/ 1435283 h 6858000"/>
              <a:gd name="connsiteX642" fmla="*/ 349381 w 7467600"/>
              <a:gd name="connsiteY642" fmla="*/ 1875041 h 6858000"/>
              <a:gd name="connsiteX643" fmla="*/ 374363 w 7467600"/>
              <a:gd name="connsiteY643" fmla="*/ 1506494 h 6858000"/>
              <a:gd name="connsiteX644" fmla="*/ 302168 w 7467600"/>
              <a:gd name="connsiteY644" fmla="*/ 1274495 h 6858000"/>
              <a:gd name="connsiteX645" fmla="*/ 291466 w 7467600"/>
              <a:gd name="connsiteY645" fmla="*/ 1250369 h 6858000"/>
              <a:gd name="connsiteX646" fmla="*/ 678222 w 7467600"/>
              <a:gd name="connsiteY646" fmla="*/ 1248670 h 6858000"/>
              <a:gd name="connsiteX647" fmla="*/ 775536 w 7467600"/>
              <a:gd name="connsiteY647" fmla="*/ 1388015 h 6858000"/>
              <a:gd name="connsiteX648" fmla="*/ 894529 w 7467600"/>
              <a:gd name="connsiteY648" fmla="*/ 1567739 h 6858000"/>
              <a:gd name="connsiteX649" fmla="*/ 948000 w 7467600"/>
              <a:gd name="connsiteY649" fmla="*/ 1663088 h 6858000"/>
              <a:gd name="connsiteX650" fmla="*/ 1006812 w 7467600"/>
              <a:gd name="connsiteY650" fmla="*/ 1767683 h 6858000"/>
              <a:gd name="connsiteX651" fmla="*/ 1149133 w 7467600"/>
              <a:gd name="connsiteY651" fmla="*/ 1971513 h 6858000"/>
              <a:gd name="connsiteX652" fmla="*/ 1333952 w 7467600"/>
              <a:gd name="connsiteY652" fmla="*/ 2251620 h 6858000"/>
              <a:gd name="connsiteX653" fmla="*/ 1337329 w 7467600"/>
              <a:gd name="connsiteY653" fmla="*/ 2258350 h 6858000"/>
              <a:gd name="connsiteX654" fmla="*/ 1014726 w 7467600"/>
              <a:gd name="connsiteY654" fmla="*/ 1615556 h 6858000"/>
              <a:gd name="connsiteX655" fmla="*/ 678222 w 7467600"/>
              <a:gd name="connsiteY655" fmla="*/ 1248670 h 6858000"/>
              <a:gd name="connsiteX656" fmla="*/ 6691602 w 7467600"/>
              <a:gd name="connsiteY656" fmla="*/ 1140573 h 6858000"/>
              <a:gd name="connsiteX657" fmla="*/ 6571100 w 7467600"/>
              <a:gd name="connsiteY657" fmla="*/ 1183662 h 6858000"/>
              <a:gd name="connsiteX658" fmla="*/ 6241687 w 7467600"/>
              <a:gd name="connsiteY658" fmla="*/ 1257600 h 6858000"/>
              <a:gd name="connsiteX659" fmla="*/ 5693009 w 7467600"/>
              <a:gd name="connsiteY659" fmla="*/ 1478256 h 6858000"/>
              <a:gd name="connsiteX660" fmla="*/ 6548420 w 7467600"/>
              <a:gd name="connsiteY660" fmla="*/ 1214599 h 6858000"/>
              <a:gd name="connsiteX661" fmla="*/ 6605473 w 7467600"/>
              <a:gd name="connsiteY661" fmla="*/ 1184686 h 6858000"/>
              <a:gd name="connsiteX662" fmla="*/ 6691602 w 7467600"/>
              <a:gd name="connsiteY662" fmla="*/ 1140573 h 6858000"/>
              <a:gd name="connsiteX663" fmla="*/ 4002475 w 7467600"/>
              <a:gd name="connsiteY663" fmla="*/ 1037802 h 6858000"/>
              <a:gd name="connsiteX664" fmla="*/ 4000324 w 7467600"/>
              <a:gd name="connsiteY664" fmla="*/ 1039362 h 6858000"/>
              <a:gd name="connsiteX665" fmla="*/ 4002862 w 7467600"/>
              <a:gd name="connsiteY665" fmla="*/ 1042866 h 6858000"/>
              <a:gd name="connsiteX666" fmla="*/ 4002475 w 7467600"/>
              <a:gd name="connsiteY666" fmla="*/ 1037802 h 6858000"/>
              <a:gd name="connsiteX667" fmla="*/ 506322 w 7467600"/>
              <a:gd name="connsiteY667" fmla="*/ 1020997 h 6858000"/>
              <a:gd name="connsiteX668" fmla="*/ 533068 w 7467600"/>
              <a:gd name="connsiteY668" fmla="*/ 1029409 h 6858000"/>
              <a:gd name="connsiteX669" fmla="*/ 1232525 w 7467600"/>
              <a:gd name="connsiteY669" fmla="*/ 1804675 h 6858000"/>
              <a:gd name="connsiteX670" fmla="*/ 1388858 w 7467600"/>
              <a:gd name="connsiteY670" fmla="*/ 2368011 h 6858000"/>
              <a:gd name="connsiteX671" fmla="*/ 1384098 w 7467600"/>
              <a:gd name="connsiteY671" fmla="*/ 2378125 h 6858000"/>
              <a:gd name="connsiteX672" fmla="*/ 1425393 w 7467600"/>
              <a:gd name="connsiteY672" fmla="*/ 2589124 h 6858000"/>
              <a:gd name="connsiteX673" fmla="*/ 1424001 w 7467600"/>
              <a:gd name="connsiteY673" fmla="*/ 2597541 h 6858000"/>
              <a:gd name="connsiteX674" fmla="*/ 2152729 w 7467600"/>
              <a:gd name="connsiteY674" fmla="*/ 2864487 h 6858000"/>
              <a:gd name="connsiteX675" fmla="*/ 2020609 w 7467600"/>
              <a:gd name="connsiteY675" fmla="*/ 2539671 h 6858000"/>
              <a:gd name="connsiteX676" fmla="*/ 2018920 w 7467600"/>
              <a:gd name="connsiteY676" fmla="*/ 2536309 h 6858000"/>
              <a:gd name="connsiteX677" fmla="*/ 1342441 w 7467600"/>
              <a:gd name="connsiteY677" fmla="*/ 1173017 h 6858000"/>
              <a:gd name="connsiteX678" fmla="*/ 1367925 w 7467600"/>
              <a:gd name="connsiteY678" fmla="*/ 1135648 h 6858000"/>
              <a:gd name="connsiteX679" fmla="*/ 1771401 w 7467600"/>
              <a:gd name="connsiteY679" fmla="*/ 1806673 h 6858000"/>
              <a:gd name="connsiteX680" fmla="*/ 1972385 w 7467600"/>
              <a:gd name="connsiteY680" fmla="*/ 2198735 h 6858000"/>
              <a:gd name="connsiteX681" fmla="*/ 2040892 w 7467600"/>
              <a:gd name="connsiteY681" fmla="*/ 2405205 h 6858000"/>
              <a:gd name="connsiteX682" fmla="*/ 2131689 w 7467600"/>
              <a:gd name="connsiteY682" fmla="*/ 1936926 h 6858000"/>
              <a:gd name="connsiteX683" fmla="*/ 2454820 w 7467600"/>
              <a:gd name="connsiteY683" fmla="*/ 1248808 h 6858000"/>
              <a:gd name="connsiteX684" fmla="*/ 2492512 w 7467600"/>
              <a:gd name="connsiteY684" fmla="*/ 1302920 h 6858000"/>
              <a:gd name="connsiteX685" fmla="*/ 2081216 w 7467600"/>
              <a:gd name="connsiteY685" fmla="*/ 2527513 h 6858000"/>
              <a:gd name="connsiteX686" fmla="*/ 2081211 w 7467600"/>
              <a:gd name="connsiteY686" fmla="*/ 2528916 h 6858000"/>
              <a:gd name="connsiteX687" fmla="*/ 2199067 w 7467600"/>
              <a:gd name="connsiteY687" fmla="*/ 2884061 h 6858000"/>
              <a:gd name="connsiteX688" fmla="*/ 3192586 w 7467600"/>
              <a:gd name="connsiteY688" fmla="*/ 3411496 h 6858000"/>
              <a:gd name="connsiteX689" fmla="*/ 3182620 w 7467600"/>
              <a:gd name="connsiteY689" fmla="*/ 3483279 h 6858000"/>
              <a:gd name="connsiteX690" fmla="*/ 2435119 w 7467600"/>
              <a:gd name="connsiteY690" fmla="*/ 3080173 h 6858000"/>
              <a:gd name="connsiteX691" fmla="*/ 2410152 w 7467600"/>
              <a:gd name="connsiteY691" fmla="*/ 3063751 h 6858000"/>
              <a:gd name="connsiteX692" fmla="*/ 2408099 w 7467600"/>
              <a:gd name="connsiteY692" fmla="*/ 3064403 h 6858000"/>
              <a:gd name="connsiteX693" fmla="*/ 2407218 w 7467600"/>
              <a:gd name="connsiteY693" fmla="*/ 3070324 h 6858000"/>
              <a:gd name="connsiteX694" fmla="*/ 2380138 w 7467600"/>
              <a:gd name="connsiteY694" fmla="*/ 3099341 h 6858000"/>
              <a:gd name="connsiteX695" fmla="*/ 1765923 w 7467600"/>
              <a:gd name="connsiteY695" fmla="*/ 3581043 h 6858000"/>
              <a:gd name="connsiteX696" fmla="*/ 1702258 w 7467600"/>
              <a:gd name="connsiteY696" fmla="*/ 3612286 h 6858000"/>
              <a:gd name="connsiteX697" fmla="*/ 1538370 w 7467600"/>
              <a:gd name="connsiteY697" fmla="*/ 3811804 h 6858000"/>
              <a:gd name="connsiteX698" fmla="*/ 542867 w 7467600"/>
              <a:gd name="connsiteY698" fmla="*/ 4944092 h 6858000"/>
              <a:gd name="connsiteX699" fmla="*/ 515800 w 7467600"/>
              <a:gd name="connsiteY699" fmla="*/ 4862180 h 6858000"/>
              <a:gd name="connsiteX700" fmla="*/ 909145 w 7467600"/>
              <a:gd name="connsiteY700" fmla="*/ 4199225 h 6858000"/>
              <a:gd name="connsiteX701" fmla="*/ 1214067 w 7467600"/>
              <a:gd name="connsiteY701" fmla="*/ 3908561 h 6858000"/>
              <a:gd name="connsiteX702" fmla="*/ 640967 w 7467600"/>
              <a:gd name="connsiteY702" fmla="*/ 4105601 h 6858000"/>
              <a:gd name="connsiteX703" fmla="*/ 112563 w 7467600"/>
              <a:gd name="connsiteY703" fmla="*/ 4396952 h 6858000"/>
              <a:gd name="connsiteX704" fmla="*/ 0 w 7467600"/>
              <a:gd name="connsiteY704" fmla="*/ 4466006 h 6858000"/>
              <a:gd name="connsiteX705" fmla="*/ 0 w 7467600"/>
              <a:gd name="connsiteY705" fmla="*/ 4233763 h 6858000"/>
              <a:gd name="connsiteX706" fmla="*/ 36881 w 7467600"/>
              <a:gd name="connsiteY706" fmla="*/ 4200118 h 6858000"/>
              <a:gd name="connsiteX707" fmla="*/ 910534 w 7467600"/>
              <a:gd name="connsiteY707" fmla="*/ 3629753 h 6858000"/>
              <a:gd name="connsiteX708" fmla="*/ 1578717 w 7467600"/>
              <a:gd name="connsiteY708" fmla="*/ 3575982 h 6858000"/>
              <a:gd name="connsiteX709" fmla="*/ 2338780 w 7467600"/>
              <a:gd name="connsiteY709" fmla="*/ 3033725 h 6858000"/>
              <a:gd name="connsiteX710" fmla="*/ 1807991 w 7467600"/>
              <a:gd name="connsiteY710" fmla="*/ 2807184 h 6858000"/>
              <a:gd name="connsiteX711" fmla="*/ 1416358 w 7467600"/>
              <a:gd name="connsiteY711" fmla="*/ 3112571 h 6858000"/>
              <a:gd name="connsiteX712" fmla="*/ 939066 w 7467600"/>
              <a:gd name="connsiteY712" fmla="*/ 3378798 h 6858000"/>
              <a:gd name="connsiteX713" fmla="*/ 115099 w 7467600"/>
              <a:gd name="connsiteY713" fmla="*/ 3607650 h 6858000"/>
              <a:gd name="connsiteX714" fmla="*/ 97284 w 7467600"/>
              <a:gd name="connsiteY714" fmla="*/ 3520393 h 6858000"/>
              <a:gd name="connsiteX715" fmla="*/ 922050 w 7467600"/>
              <a:gd name="connsiteY715" fmla="*/ 3074867 h 6858000"/>
              <a:gd name="connsiteX716" fmla="*/ 1405265 w 7467600"/>
              <a:gd name="connsiteY716" fmla="*/ 3016319 h 6858000"/>
              <a:gd name="connsiteX717" fmla="*/ 1407512 w 7467600"/>
              <a:gd name="connsiteY717" fmla="*/ 3018001 h 6858000"/>
              <a:gd name="connsiteX718" fmla="*/ 1726266 w 7467600"/>
              <a:gd name="connsiteY718" fmla="*/ 2777274 h 6858000"/>
              <a:gd name="connsiteX719" fmla="*/ 625390 w 7467600"/>
              <a:gd name="connsiteY719" fmla="*/ 2514541 h 6858000"/>
              <a:gd name="connsiteX720" fmla="*/ 619799 w 7467600"/>
              <a:gd name="connsiteY720" fmla="*/ 2527180 h 6858000"/>
              <a:gd name="connsiteX721" fmla="*/ 310030 w 7467600"/>
              <a:gd name="connsiteY721" fmla="*/ 2771818 h 6858000"/>
              <a:gd name="connsiteX722" fmla="*/ 173877 w 7467600"/>
              <a:gd name="connsiteY722" fmla="*/ 2937056 h 6858000"/>
              <a:gd name="connsiteX723" fmla="*/ 77889 w 7467600"/>
              <a:gd name="connsiteY723" fmla="*/ 3138440 h 6858000"/>
              <a:gd name="connsiteX724" fmla="*/ 0 w 7467600"/>
              <a:gd name="connsiteY724" fmla="*/ 3271395 h 6858000"/>
              <a:gd name="connsiteX725" fmla="*/ 0 w 7467600"/>
              <a:gd name="connsiteY725" fmla="*/ 3153002 h 6858000"/>
              <a:gd name="connsiteX726" fmla="*/ 2386 w 7467600"/>
              <a:gd name="connsiteY726" fmla="*/ 3149203 h 6858000"/>
              <a:gd name="connsiteX727" fmla="*/ 89753 w 7467600"/>
              <a:gd name="connsiteY727" fmla="*/ 2987702 h 6858000"/>
              <a:gd name="connsiteX728" fmla="*/ 76869 w 7467600"/>
              <a:gd name="connsiteY728" fmla="*/ 3005404 h 6858000"/>
              <a:gd name="connsiteX729" fmla="*/ 32049 w 7467600"/>
              <a:gd name="connsiteY729" fmla="*/ 3065814 h 6858000"/>
              <a:gd name="connsiteX730" fmla="*/ 0 w 7467600"/>
              <a:gd name="connsiteY730" fmla="*/ 3108744 h 6858000"/>
              <a:gd name="connsiteX731" fmla="*/ 0 w 7467600"/>
              <a:gd name="connsiteY731" fmla="*/ 3058059 h 6858000"/>
              <a:gd name="connsiteX732" fmla="*/ 7610 w 7467600"/>
              <a:gd name="connsiteY732" fmla="*/ 3047889 h 6858000"/>
              <a:gd name="connsiteX733" fmla="*/ 52419 w 7467600"/>
              <a:gd name="connsiteY733" fmla="*/ 2987479 h 6858000"/>
              <a:gd name="connsiteX734" fmla="*/ 59142 w 7467600"/>
              <a:gd name="connsiteY734" fmla="*/ 2978488 h 6858000"/>
              <a:gd name="connsiteX735" fmla="*/ 0 w 7467600"/>
              <a:gd name="connsiteY735" fmla="*/ 3015334 h 6858000"/>
              <a:gd name="connsiteX736" fmla="*/ 0 w 7467600"/>
              <a:gd name="connsiteY736" fmla="*/ 2914286 h 6858000"/>
              <a:gd name="connsiteX737" fmla="*/ 36383 w 7467600"/>
              <a:gd name="connsiteY737" fmla="*/ 2901128 h 6858000"/>
              <a:gd name="connsiteX738" fmla="*/ 156329 w 7467600"/>
              <a:gd name="connsiteY738" fmla="*/ 2840533 h 6858000"/>
              <a:gd name="connsiteX739" fmla="*/ 358355 w 7467600"/>
              <a:gd name="connsiteY739" fmla="*/ 2620471 h 6858000"/>
              <a:gd name="connsiteX740" fmla="*/ 510577 w 7467600"/>
              <a:gd name="connsiteY740" fmla="*/ 2501244 h 6858000"/>
              <a:gd name="connsiteX741" fmla="*/ 211967 w 7467600"/>
              <a:gd name="connsiteY741" fmla="*/ 2479171 h 6858000"/>
              <a:gd name="connsiteX742" fmla="*/ 0 w 7467600"/>
              <a:gd name="connsiteY742" fmla="*/ 2476398 h 6858000"/>
              <a:gd name="connsiteX743" fmla="*/ 0 w 7467600"/>
              <a:gd name="connsiteY743" fmla="*/ 2389189 h 6858000"/>
              <a:gd name="connsiteX744" fmla="*/ 103062 w 7467600"/>
              <a:gd name="connsiteY744" fmla="*/ 2389518 h 6858000"/>
              <a:gd name="connsiteX745" fmla="*/ 510734 w 7467600"/>
              <a:gd name="connsiteY745" fmla="*/ 2416201 h 6858000"/>
              <a:gd name="connsiteX746" fmla="*/ 279257 w 7467600"/>
              <a:gd name="connsiteY746" fmla="*/ 2092102 h 6858000"/>
              <a:gd name="connsiteX747" fmla="*/ 65265 w 7467600"/>
              <a:gd name="connsiteY747" fmla="*/ 2006049 h 6858000"/>
              <a:gd name="connsiteX748" fmla="*/ 0 w 7467600"/>
              <a:gd name="connsiteY748" fmla="*/ 1982532 h 6858000"/>
              <a:gd name="connsiteX749" fmla="*/ 0 w 7467600"/>
              <a:gd name="connsiteY749" fmla="*/ 1912789 h 6858000"/>
              <a:gd name="connsiteX750" fmla="*/ 97460 w 7467600"/>
              <a:gd name="connsiteY750" fmla="*/ 1953725 h 6858000"/>
              <a:gd name="connsiteX751" fmla="*/ 221272 w 7467600"/>
              <a:gd name="connsiteY751" fmla="*/ 1980766 h 6858000"/>
              <a:gd name="connsiteX752" fmla="*/ 116765 w 7467600"/>
              <a:gd name="connsiteY752" fmla="*/ 1911033 h 6858000"/>
              <a:gd name="connsiteX753" fmla="*/ 16405 w 7467600"/>
              <a:gd name="connsiteY753" fmla="*/ 1803412 h 6858000"/>
              <a:gd name="connsiteX754" fmla="*/ 0 w 7467600"/>
              <a:gd name="connsiteY754" fmla="*/ 1784777 h 6858000"/>
              <a:gd name="connsiteX755" fmla="*/ 0 w 7467600"/>
              <a:gd name="connsiteY755" fmla="*/ 1740082 h 6858000"/>
              <a:gd name="connsiteX756" fmla="*/ 39394 w 7467600"/>
              <a:gd name="connsiteY756" fmla="*/ 1784856 h 6858000"/>
              <a:gd name="connsiteX757" fmla="*/ 135813 w 7467600"/>
              <a:gd name="connsiteY757" fmla="*/ 1888838 h 6858000"/>
              <a:gd name="connsiteX758" fmla="*/ 242575 w 7467600"/>
              <a:gd name="connsiteY758" fmla="*/ 1958841 h 6858000"/>
              <a:gd name="connsiteX759" fmla="*/ 82197 w 7467600"/>
              <a:gd name="connsiteY759" fmla="*/ 1754826 h 6858000"/>
              <a:gd name="connsiteX760" fmla="*/ 0 w 7467600"/>
              <a:gd name="connsiteY760" fmla="*/ 1679650 h 6858000"/>
              <a:gd name="connsiteX761" fmla="*/ 0 w 7467600"/>
              <a:gd name="connsiteY761" fmla="*/ 1602463 h 6858000"/>
              <a:gd name="connsiteX762" fmla="*/ 84689 w 7467600"/>
              <a:gd name="connsiteY762" fmla="*/ 1677442 h 6858000"/>
              <a:gd name="connsiteX763" fmla="*/ 298437 w 7467600"/>
              <a:gd name="connsiteY763" fmla="*/ 1968019 h 6858000"/>
              <a:gd name="connsiteX764" fmla="*/ 227269 w 7467600"/>
              <a:gd name="connsiteY764" fmla="*/ 1114064 h 6858000"/>
              <a:gd name="connsiteX765" fmla="*/ 248003 w 7467600"/>
              <a:gd name="connsiteY765" fmla="*/ 1089613 h 6858000"/>
              <a:gd name="connsiteX766" fmla="*/ 427020 w 7467600"/>
              <a:gd name="connsiteY766" fmla="*/ 1619803 h 6858000"/>
              <a:gd name="connsiteX767" fmla="*/ 340345 w 7467600"/>
              <a:gd name="connsiteY767" fmla="*/ 2027739 h 6858000"/>
              <a:gd name="connsiteX768" fmla="*/ 360865 w 7467600"/>
              <a:gd name="connsiteY768" fmla="*/ 2044827 h 6858000"/>
              <a:gd name="connsiteX769" fmla="*/ 560414 w 7467600"/>
              <a:gd name="connsiteY769" fmla="*/ 2421457 h 6858000"/>
              <a:gd name="connsiteX770" fmla="*/ 1359703 w 7467600"/>
              <a:gd name="connsiteY770" fmla="*/ 2578554 h 6858000"/>
              <a:gd name="connsiteX771" fmla="*/ 1359422 w 7467600"/>
              <a:gd name="connsiteY771" fmla="*/ 2577994 h 6858000"/>
              <a:gd name="connsiteX772" fmla="*/ 828701 w 7467600"/>
              <a:gd name="connsiteY772" fmla="*/ 1839520 h 6858000"/>
              <a:gd name="connsiteX773" fmla="*/ 494427 w 7467600"/>
              <a:gd name="connsiteY773" fmla="*/ 1092333 h 6858000"/>
              <a:gd name="connsiteX774" fmla="*/ 506322 w 7467600"/>
              <a:gd name="connsiteY774" fmla="*/ 1020997 h 6858000"/>
              <a:gd name="connsiteX775" fmla="*/ 4570198 w 7467600"/>
              <a:gd name="connsiteY775" fmla="*/ 978081 h 6858000"/>
              <a:gd name="connsiteX776" fmla="*/ 4523691 w 7467600"/>
              <a:gd name="connsiteY776" fmla="*/ 1127776 h 6858000"/>
              <a:gd name="connsiteX777" fmla="*/ 4509875 w 7467600"/>
              <a:gd name="connsiteY777" fmla="*/ 1167552 h 6858000"/>
              <a:gd name="connsiteX778" fmla="*/ 4478168 w 7467600"/>
              <a:gd name="connsiteY778" fmla="*/ 1260735 h 6858000"/>
              <a:gd name="connsiteX779" fmla="*/ 4409309 w 7467600"/>
              <a:gd name="connsiteY779" fmla="*/ 1666996 h 6858000"/>
              <a:gd name="connsiteX780" fmla="*/ 4370031 w 7467600"/>
              <a:gd name="connsiteY780" fmla="*/ 1955666 h 6858000"/>
              <a:gd name="connsiteX781" fmla="*/ 4570198 w 7467600"/>
              <a:gd name="connsiteY781" fmla="*/ 978081 h 6858000"/>
              <a:gd name="connsiteX782" fmla="*/ 4557898 w 7467600"/>
              <a:gd name="connsiteY782" fmla="*/ 900011 h 6858000"/>
              <a:gd name="connsiteX783" fmla="*/ 4344840 w 7467600"/>
              <a:gd name="connsiteY783" fmla="*/ 1922038 h 6858000"/>
              <a:gd name="connsiteX784" fmla="*/ 4378710 w 7467600"/>
              <a:gd name="connsiteY784" fmla="*/ 1665516 h 6858000"/>
              <a:gd name="connsiteX785" fmla="*/ 4448798 w 7467600"/>
              <a:gd name="connsiteY785" fmla="*/ 1253024 h 6858000"/>
              <a:gd name="connsiteX786" fmla="*/ 4480315 w 7467600"/>
              <a:gd name="connsiteY786" fmla="*/ 1158454 h 6858000"/>
              <a:gd name="connsiteX787" fmla="*/ 4494133 w 7467600"/>
              <a:gd name="connsiteY787" fmla="*/ 1118676 h 6858000"/>
              <a:gd name="connsiteX788" fmla="*/ 4557898 w 7467600"/>
              <a:gd name="connsiteY788" fmla="*/ 900011 h 6858000"/>
              <a:gd name="connsiteX789" fmla="*/ 5870151 w 7467600"/>
              <a:gd name="connsiteY789" fmla="*/ 898890 h 6858000"/>
              <a:gd name="connsiteX790" fmla="*/ 5861335 w 7467600"/>
              <a:gd name="connsiteY790" fmla="*/ 899177 h 6858000"/>
              <a:gd name="connsiteX791" fmla="*/ 5843702 w 7467600"/>
              <a:gd name="connsiteY791" fmla="*/ 899748 h 6858000"/>
              <a:gd name="connsiteX792" fmla="*/ 5651107 w 7467600"/>
              <a:gd name="connsiteY792" fmla="*/ 920306 h 6858000"/>
              <a:gd name="connsiteX793" fmla="*/ 5459407 w 7467600"/>
              <a:gd name="connsiteY793" fmla="*/ 940975 h 6858000"/>
              <a:gd name="connsiteX794" fmla="*/ 5374846 w 7467600"/>
              <a:gd name="connsiteY794" fmla="*/ 941988 h 6858000"/>
              <a:gd name="connsiteX795" fmla="*/ 5256105 w 7467600"/>
              <a:gd name="connsiteY795" fmla="*/ 945632 h 6858000"/>
              <a:gd name="connsiteX796" fmla="*/ 5107071 w 7467600"/>
              <a:gd name="connsiteY796" fmla="*/ 969720 h 6858000"/>
              <a:gd name="connsiteX797" fmla="*/ 4998681 w 7467600"/>
              <a:gd name="connsiteY797" fmla="*/ 988771 h 6858000"/>
              <a:gd name="connsiteX798" fmla="*/ 5870151 w 7467600"/>
              <a:gd name="connsiteY798" fmla="*/ 898890 h 6858000"/>
              <a:gd name="connsiteX799" fmla="*/ 5504425 w 7467600"/>
              <a:gd name="connsiteY799" fmla="*/ 848067 h 6858000"/>
              <a:gd name="connsiteX800" fmla="*/ 4968849 w 7467600"/>
              <a:gd name="connsiteY800" fmla="*/ 962318 h 6858000"/>
              <a:gd name="connsiteX801" fmla="*/ 5104039 w 7467600"/>
              <a:gd name="connsiteY801" fmla="*/ 940634 h 6858000"/>
              <a:gd name="connsiteX802" fmla="*/ 5256311 w 7467600"/>
              <a:gd name="connsiteY802" fmla="*/ 916490 h 6858000"/>
              <a:gd name="connsiteX803" fmla="*/ 5377381 w 7467600"/>
              <a:gd name="connsiteY803" fmla="*/ 912671 h 6858000"/>
              <a:gd name="connsiteX804" fmla="*/ 5460148 w 7467600"/>
              <a:gd name="connsiteY804" fmla="*/ 911442 h 6858000"/>
              <a:gd name="connsiteX805" fmla="*/ 5648971 w 7467600"/>
              <a:gd name="connsiteY805" fmla="*/ 891331 h 6858000"/>
              <a:gd name="connsiteX806" fmla="*/ 5844807 w 7467600"/>
              <a:gd name="connsiteY806" fmla="*/ 870718 h 6858000"/>
              <a:gd name="connsiteX807" fmla="*/ 5862975 w 7467600"/>
              <a:gd name="connsiteY807" fmla="*/ 869756 h 6858000"/>
              <a:gd name="connsiteX808" fmla="*/ 5920887 w 7467600"/>
              <a:gd name="connsiteY808" fmla="*/ 865929 h 6858000"/>
              <a:gd name="connsiteX809" fmla="*/ 5504425 w 7467600"/>
              <a:gd name="connsiteY809" fmla="*/ 848067 h 6858000"/>
              <a:gd name="connsiteX810" fmla="*/ 3607114 w 7467600"/>
              <a:gd name="connsiteY810" fmla="*/ 467441 h 6858000"/>
              <a:gd name="connsiteX811" fmla="*/ 3296242 w 7467600"/>
              <a:gd name="connsiteY811" fmla="*/ 807991 h 6858000"/>
              <a:gd name="connsiteX812" fmla="*/ 3174674 w 7467600"/>
              <a:gd name="connsiteY812" fmla="*/ 919759 h 6858000"/>
              <a:gd name="connsiteX813" fmla="*/ 3042978 w 7467600"/>
              <a:gd name="connsiteY813" fmla="*/ 1054894 h 6858000"/>
              <a:gd name="connsiteX814" fmla="*/ 2968914 w 7467600"/>
              <a:gd name="connsiteY814" fmla="*/ 1133756 h 6858000"/>
              <a:gd name="connsiteX815" fmla="*/ 3103823 w 7467600"/>
              <a:gd name="connsiteY815" fmla="*/ 1026814 h 6858000"/>
              <a:gd name="connsiteX816" fmla="*/ 3607114 w 7467600"/>
              <a:gd name="connsiteY816" fmla="*/ 467441 h 6858000"/>
              <a:gd name="connsiteX817" fmla="*/ 3744487 w 7467600"/>
              <a:gd name="connsiteY817" fmla="*/ 383136 h 6858000"/>
              <a:gd name="connsiteX818" fmla="*/ 3970213 w 7467600"/>
              <a:gd name="connsiteY818" fmla="*/ 995559 h 6858000"/>
              <a:gd name="connsiteX819" fmla="*/ 3744487 w 7467600"/>
              <a:gd name="connsiteY819" fmla="*/ 383136 h 6858000"/>
              <a:gd name="connsiteX820" fmla="*/ 3624562 w 7467600"/>
              <a:gd name="connsiteY820" fmla="*/ 367041 h 6858000"/>
              <a:gd name="connsiteX821" fmla="*/ 3489712 w 7467600"/>
              <a:gd name="connsiteY821" fmla="*/ 485386 h 6858000"/>
              <a:gd name="connsiteX822" fmla="*/ 3182994 w 7467600"/>
              <a:gd name="connsiteY822" fmla="*/ 828265 h 6858000"/>
              <a:gd name="connsiteX823" fmla="*/ 2892114 w 7467600"/>
              <a:gd name="connsiteY823" fmla="*/ 1172635 h 6858000"/>
              <a:gd name="connsiteX824" fmla="*/ 3021459 w 7467600"/>
              <a:gd name="connsiteY824" fmla="*/ 1035385 h 6858000"/>
              <a:gd name="connsiteX825" fmla="*/ 3153873 w 7467600"/>
              <a:gd name="connsiteY825" fmla="*/ 898971 h 6858000"/>
              <a:gd name="connsiteX826" fmla="*/ 3276511 w 7467600"/>
              <a:gd name="connsiteY826" fmla="*/ 786423 h 6858000"/>
              <a:gd name="connsiteX827" fmla="*/ 3584154 w 7467600"/>
              <a:gd name="connsiteY827" fmla="*/ 448218 h 6858000"/>
              <a:gd name="connsiteX828" fmla="*/ 3624562 w 7467600"/>
              <a:gd name="connsiteY828" fmla="*/ 367041 h 6858000"/>
              <a:gd name="connsiteX829" fmla="*/ 3766672 w 7467600"/>
              <a:gd name="connsiteY829" fmla="*/ 359429 h 6858000"/>
              <a:gd name="connsiteX830" fmla="*/ 3996338 w 7467600"/>
              <a:gd name="connsiteY830" fmla="*/ 968237 h 6858000"/>
              <a:gd name="connsiteX831" fmla="*/ 3766672 w 7467600"/>
              <a:gd name="connsiteY831" fmla="*/ 359429 h 6858000"/>
              <a:gd name="connsiteX832" fmla="*/ 5805386 w 7467600"/>
              <a:gd name="connsiteY832" fmla="*/ 239240 h 6858000"/>
              <a:gd name="connsiteX833" fmla="*/ 5736947 w 7467600"/>
              <a:gd name="connsiteY833" fmla="*/ 261367 h 6858000"/>
              <a:gd name="connsiteX834" fmla="*/ 5427012 w 7467600"/>
              <a:gd name="connsiteY834" fmla="*/ 311272 h 6858000"/>
              <a:gd name="connsiteX835" fmla="*/ 5147818 w 7467600"/>
              <a:gd name="connsiteY835" fmla="*/ 322112 h 6858000"/>
              <a:gd name="connsiteX836" fmla="*/ 5060854 w 7467600"/>
              <a:gd name="connsiteY836" fmla="*/ 311882 h 6858000"/>
              <a:gd name="connsiteX837" fmla="*/ 4945989 w 7467600"/>
              <a:gd name="connsiteY837" fmla="*/ 300516 h 6858000"/>
              <a:gd name="connsiteX838" fmla="*/ 5410479 w 7467600"/>
              <a:gd name="connsiteY838" fmla="*/ 348434 h 6858000"/>
              <a:gd name="connsiteX839" fmla="*/ 5805386 w 7467600"/>
              <a:gd name="connsiteY839" fmla="*/ 239240 h 6858000"/>
              <a:gd name="connsiteX840" fmla="*/ 5905192 w 7467600"/>
              <a:gd name="connsiteY840" fmla="*/ 163079 h 6858000"/>
              <a:gd name="connsiteX841" fmla="*/ 5865655 w 7467600"/>
              <a:gd name="connsiteY841" fmla="*/ 171901 h 6858000"/>
              <a:gd name="connsiteX842" fmla="*/ 5259740 w 7467600"/>
              <a:gd name="connsiteY842" fmla="*/ 257013 h 6858000"/>
              <a:gd name="connsiteX843" fmla="*/ 5208466 w 7467600"/>
              <a:gd name="connsiteY843" fmla="*/ 257550 h 6858000"/>
              <a:gd name="connsiteX844" fmla="*/ 4980204 w 7467600"/>
              <a:gd name="connsiteY844" fmla="*/ 271903 h 6858000"/>
              <a:gd name="connsiteX845" fmla="*/ 5068068 w 7467600"/>
              <a:gd name="connsiteY845" fmla="*/ 282244 h 6858000"/>
              <a:gd name="connsiteX846" fmla="*/ 5153231 w 7467600"/>
              <a:gd name="connsiteY846" fmla="*/ 292240 h 6858000"/>
              <a:gd name="connsiteX847" fmla="*/ 5426491 w 7467600"/>
              <a:gd name="connsiteY847" fmla="*/ 281128 h 6858000"/>
              <a:gd name="connsiteX848" fmla="*/ 5731212 w 7467600"/>
              <a:gd name="connsiteY848" fmla="*/ 231951 h 6858000"/>
              <a:gd name="connsiteX849" fmla="*/ 5905192 w 7467600"/>
              <a:gd name="connsiteY849" fmla="*/ 163079 h 6858000"/>
              <a:gd name="connsiteX850" fmla="*/ 5944437 w 7467600"/>
              <a:gd name="connsiteY850" fmla="*/ 113829 h 6858000"/>
              <a:gd name="connsiteX851" fmla="*/ 5825032 w 7467600"/>
              <a:gd name="connsiteY851" fmla="*/ 146405 h 6858000"/>
              <a:gd name="connsiteX852" fmla="*/ 4955599 w 7467600"/>
              <a:gd name="connsiteY852" fmla="*/ 247008 h 6858000"/>
              <a:gd name="connsiteX853" fmla="*/ 5210104 w 7467600"/>
              <a:gd name="connsiteY853" fmla="*/ 228123 h 6858000"/>
              <a:gd name="connsiteX854" fmla="*/ 5261015 w 7467600"/>
              <a:gd name="connsiteY854" fmla="*/ 227087 h 6858000"/>
              <a:gd name="connsiteX855" fmla="*/ 5861181 w 7467600"/>
              <a:gd name="connsiteY855" fmla="*/ 143093 h 6858000"/>
              <a:gd name="connsiteX856" fmla="*/ 5961252 w 7467600"/>
              <a:gd name="connsiteY856" fmla="*/ 114820 h 6858000"/>
              <a:gd name="connsiteX857" fmla="*/ 5944437 w 7467600"/>
              <a:gd name="connsiteY857" fmla="*/ 113829 h 6858000"/>
              <a:gd name="connsiteX858" fmla="*/ 3882765 w 7467600"/>
              <a:gd name="connsiteY858" fmla="*/ 0 h 6858000"/>
              <a:gd name="connsiteX859" fmla="*/ 3995099 w 7467600"/>
              <a:gd name="connsiteY859" fmla="*/ 0 h 6858000"/>
              <a:gd name="connsiteX860" fmla="*/ 4163818 w 7467600"/>
              <a:gd name="connsiteY860" fmla="*/ 234104 h 6858000"/>
              <a:gd name="connsiteX861" fmla="*/ 4172099 w 7467600"/>
              <a:gd name="connsiteY861" fmla="*/ 234207 h 6858000"/>
              <a:gd name="connsiteX862" fmla="*/ 4784282 w 7467600"/>
              <a:gd name="connsiteY862" fmla="*/ 276561 h 6858000"/>
              <a:gd name="connsiteX863" fmla="*/ 4801687 w 7467600"/>
              <a:gd name="connsiteY863" fmla="*/ 267764 h 6858000"/>
              <a:gd name="connsiteX864" fmla="*/ 6082788 w 7467600"/>
              <a:gd name="connsiteY864" fmla="*/ 64119 h 6858000"/>
              <a:gd name="connsiteX865" fmla="*/ 6099442 w 7467600"/>
              <a:gd name="connsiteY865" fmla="*/ 82568 h 6858000"/>
              <a:gd name="connsiteX866" fmla="*/ 4804137 w 7467600"/>
              <a:gd name="connsiteY866" fmla="*/ 320931 h 6858000"/>
              <a:gd name="connsiteX867" fmla="*/ 4227047 w 7467600"/>
              <a:gd name="connsiteY867" fmla="*/ 313415 h 6858000"/>
              <a:gd name="connsiteX868" fmla="*/ 4346041 w 7467600"/>
              <a:gd name="connsiteY868" fmla="*/ 456086 h 6858000"/>
              <a:gd name="connsiteX869" fmla="*/ 4870967 w 7467600"/>
              <a:gd name="connsiteY869" fmla="*/ 963061 h 6858000"/>
              <a:gd name="connsiteX870" fmla="*/ 4889647 w 7467600"/>
              <a:gd name="connsiteY870" fmla="*/ 957147 h 6858000"/>
              <a:gd name="connsiteX871" fmla="*/ 5422504 w 7467600"/>
              <a:gd name="connsiteY871" fmla="*/ 805191 h 6858000"/>
              <a:gd name="connsiteX872" fmla="*/ 6087656 w 7467600"/>
              <a:gd name="connsiteY872" fmla="*/ 826703 h 6858000"/>
              <a:gd name="connsiteX873" fmla="*/ 6058717 w 7467600"/>
              <a:gd name="connsiteY873" fmla="*/ 865992 h 6858000"/>
              <a:gd name="connsiteX874" fmla="*/ 4974153 w 7467600"/>
              <a:gd name="connsiteY874" fmla="*/ 1045456 h 6858000"/>
              <a:gd name="connsiteX875" fmla="*/ 5627835 w 7467600"/>
              <a:gd name="connsiteY875" fmla="*/ 1472077 h 6858000"/>
              <a:gd name="connsiteX876" fmla="*/ 5629817 w 7467600"/>
              <a:gd name="connsiteY876" fmla="*/ 1471412 h 6858000"/>
              <a:gd name="connsiteX877" fmla="*/ 5634124 w 7467600"/>
              <a:gd name="connsiteY877" fmla="*/ 1470572 h 6858000"/>
              <a:gd name="connsiteX878" fmla="*/ 5755832 w 7467600"/>
              <a:gd name="connsiteY878" fmla="*/ 1383886 h 6858000"/>
              <a:gd name="connsiteX879" fmla="*/ 6014186 w 7467600"/>
              <a:gd name="connsiteY879" fmla="*/ 1279799 h 6858000"/>
              <a:gd name="connsiteX880" fmla="*/ 6901619 w 7467600"/>
              <a:gd name="connsiteY880" fmla="*/ 1047874 h 6858000"/>
              <a:gd name="connsiteX881" fmla="*/ 6931566 w 7467600"/>
              <a:gd name="connsiteY881" fmla="*/ 1062034 h 6858000"/>
              <a:gd name="connsiteX882" fmla="*/ 5790982 w 7467600"/>
              <a:gd name="connsiteY882" fmla="*/ 1561380 h 6858000"/>
              <a:gd name="connsiteX883" fmla="*/ 6188971 w 7467600"/>
              <a:gd name="connsiteY883" fmla="*/ 1755168 h 6858000"/>
              <a:gd name="connsiteX884" fmla="*/ 6202446 w 7467600"/>
              <a:gd name="connsiteY884" fmla="*/ 1752268 h 6858000"/>
              <a:gd name="connsiteX885" fmla="*/ 7179560 w 7467600"/>
              <a:gd name="connsiteY885" fmla="*/ 1467551 h 6858000"/>
              <a:gd name="connsiteX886" fmla="*/ 7158730 w 7467600"/>
              <a:gd name="connsiteY886" fmla="*/ 1507835 h 6858000"/>
              <a:gd name="connsiteX887" fmla="*/ 6326959 w 7467600"/>
              <a:gd name="connsiteY887" fmla="*/ 1817686 h 6858000"/>
              <a:gd name="connsiteX888" fmla="*/ 6537433 w 7467600"/>
              <a:gd name="connsiteY888" fmla="*/ 1907790 h 6858000"/>
              <a:gd name="connsiteX889" fmla="*/ 6550221 w 7467600"/>
              <a:gd name="connsiteY889" fmla="*/ 1910729 h 6858000"/>
              <a:gd name="connsiteX890" fmla="*/ 6964438 w 7467600"/>
              <a:gd name="connsiteY890" fmla="*/ 2209505 h 6858000"/>
              <a:gd name="connsiteX891" fmla="*/ 7367862 w 7467600"/>
              <a:gd name="connsiteY891" fmla="*/ 2806833 h 6858000"/>
              <a:gd name="connsiteX892" fmla="*/ 7364329 w 7467600"/>
              <a:gd name="connsiteY892" fmla="*/ 2826907 h 6858000"/>
              <a:gd name="connsiteX893" fmla="*/ 7290545 w 7467600"/>
              <a:gd name="connsiteY893" fmla="*/ 2850663 h 6858000"/>
              <a:gd name="connsiteX894" fmla="*/ 6472036 w 7467600"/>
              <a:gd name="connsiteY894" fmla="*/ 1959003 h 6858000"/>
              <a:gd name="connsiteX895" fmla="*/ 5792897 w 7467600"/>
              <a:gd name="connsiteY895" fmla="*/ 1647747 h 6858000"/>
              <a:gd name="connsiteX896" fmla="*/ 5842751 w 7467600"/>
              <a:gd name="connsiteY896" fmla="*/ 1816112 h 6858000"/>
              <a:gd name="connsiteX897" fmla="*/ 5847424 w 7467600"/>
              <a:gd name="connsiteY897" fmla="*/ 1815776 h 6858000"/>
              <a:gd name="connsiteX898" fmla="*/ 6399821 w 7467600"/>
              <a:gd name="connsiteY898" fmla="*/ 2344799 h 6858000"/>
              <a:gd name="connsiteX899" fmla="*/ 6323232 w 7467600"/>
              <a:gd name="connsiteY899" fmla="*/ 2389634 h 6858000"/>
              <a:gd name="connsiteX900" fmla="*/ 5942958 w 7467600"/>
              <a:gd name="connsiteY900" fmla="*/ 2077708 h 6858000"/>
              <a:gd name="connsiteX901" fmla="*/ 5921559 w 7467600"/>
              <a:gd name="connsiteY901" fmla="*/ 2378596 h 6858000"/>
              <a:gd name="connsiteX902" fmla="*/ 5817651 w 7467600"/>
              <a:gd name="connsiteY902" fmla="*/ 3023919 h 6858000"/>
              <a:gd name="connsiteX903" fmla="*/ 5729634 w 7467600"/>
              <a:gd name="connsiteY903" fmla="*/ 3051849 h 6858000"/>
              <a:gd name="connsiteX904" fmla="*/ 5611018 w 7467600"/>
              <a:gd name="connsiteY904" fmla="*/ 2316769 h 6858000"/>
              <a:gd name="connsiteX905" fmla="*/ 5687608 w 7467600"/>
              <a:gd name="connsiteY905" fmla="*/ 2039972 h 6858000"/>
              <a:gd name="connsiteX906" fmla="*/ 5657554 w 7467600"/>
              <a:gd name="connsiteY906" fmla="*/ 1576445 h 6858000"/>
              <a:gd name="connsiteX907" fmla="*/ 5150475 w 7467600"/>
              <a:gd name="connsiteY907" fmla="*/ 1274012 h 6858000"/>
              <a:gd name="connsiteX908" fmla="*/ 5349142 w 7467600"/>
              <a:gd name="connsiteY908" fmla="*/ 2204405 h 6858000"/>
              <a:gd name="connsiteX909" fmla="*/ 5262214 w 7467600"/>
              <a:gd name="connsiteY909" fmla="*/ 2233836 h 6858000"/>
              <a:gd name="connsiteX910" fmla="*/ 4981539 w 7467600"/>
              <a:gd name="connsiteY910" fmla="*/ 1542201 h 6858000"/>
              <a:gd name="connsiteX911" fmla="*/ 4958461 w 7467600"/>
              <a:gd name="connsiteY911" fmla="*/ 1136957 h 6858000"/>
              <a:gd name="connsiteX912" fmla="*/ 4655015 w 7467600"/>
              <a:gd name="connsiteY912" fmla="*/ 891426 h 6858000"/>
              <a:gd name="connsiteX913" fmla="*/ 4348002 w 7467600"/>
              <a:gd name="connsiteY913" fmla="*/ 2205895 h 6858000"/>
              <a:gd name="connsiteX914" fmla="*/ 4262250 w 7467600"/>
              <a:gd name="connsiteY914" fmla="*/ 2219972 h 6858000"/>
              <a:gd name="connsiteX915" fmla="*/ 4550611 w 7467600"/>
              <a:gd name="connsiteY915" fmla="*/ 817540 h 6858000"/>
              <a:gd name="connsiteX916" fmla="*/ 4564418 w 7467600"/>
              <a:gd name="connsiteY916" fmla="*/ 808293 h 6858000"/>
              <a:gd name="connsiteX917" fmla="*/ 4266388 w 7467600"/>
              <a:gd name="connsiteY917" fmla="*/ 500083 h 6858000"/>
              <a:gd name="connsiteX918" fmla="*/ 4032842 w 7467600"/>
              <a:gd name="connsiteY918" fmla="*/ 211809 h 6858000"/>
              <a:gd name="connsiteX919" fmla="*/ 3882765 w 7467600"/>
              <a:gd name="connsiteY919" fmla="*/ 0 h 6858000"/>
              <a:gd name="connsiteX920" fmla="*/ 3721337 w 7467600"/>
              <a:gd name="connsiteY920" fmla="*/ 0 h 6858000"/>
              <a:gd name="connsiteX921" fmla="*/ 3797544 w 7467600"/>
              <a:gd name="connsiteY921" fmla="*/ 0 h 6858000"/>
              <a:gd name="connsiteX922" fmla="*/ 3775734 w 7467600"/>
              <a:gd name="connsiteY922" fmla="*/ 95131 h 6858000"/>
              <a:gd name="connsiteX923" fmla="*/ 3724807 w 7467600"/>
              <a:gd name="connsiteY923" fmla="*/ 272257 h 6858000"/>
              <a:gd name="connsiteX924" fmla="*/ 3726844 w 7467600"/>
              <a:gd name="connsiteY924" fmla="*/ 282988 h 6858000"/>
              <a:gd name="connsiteX925" fmla="*/ 3742664 w 7467600"/>
              <a:gd name="connsiteY925" fmla="*/ 279918 h 6858000"/>
              <a:gd name="connsiteX926" fmla="*/ 4103910 w 7467600"/>
              <a:gd name="connsiteY926" fmla="*/ 1161917 h 6858000"/>
              <a:gd name="connsiteX927" fmla="*/ 4020269 w 7467600"/>
              <a:gd name="connsiteY927" fmla="*/ 1200406 h 6858000"/>
              <a:gd name="connsiteX928" fmla="*/ 3674882 w 7467600"/>
              <a:gd name="connsiteY928" fmla="*/ 488524 h 6858000"/>
              <a:gd name="connsiteX929" fmla="*/ 3132682 w 7467600"/>
              <a:gd name="connsiteY929" fmla="*/ 1072284 h 6858000"/>
              <a:gd name="connsiteX930" fmla="*/ 2716346 w 7467600"/>
              <a:gd name="connsiteY930" fmla="*/ 1276376 h 6858000"/>
              <a:gd name="connsiteX931" fmla="*/ 2716772 w 7467600"/>
              <a:gd name="connsiteY931" fmla="*/ 1255462 h 6858000"/>
              <a:gd name="connsiteX932" fmla="*/ 3471096 w 7467600"/>
              <a:gd name="connsiteY932" fmla="*/ 437072 h 6858000"/>
              <a:gd name="connsiteX933" fmla="*/ 3639057 w 7467600"/>
              <a:gd name="connsiteY933" fmla="*/ 286334 h 6858000"/>
              <a:gd name="connsiteX934" fmla="*/ 3640309 w 7467600"/>
              <a:gd name="connsiteY934" fmla="*/ 284664 h 6858000"/>
              <a:gd name="connsiteX935" fmla="*/ 3646022 w 7467600"/>
              <a:gd name="connsiteY935" fmla="*/ 276711 h 6858000"/>
              <a:gd name="connsiteX936" fmla="*/ 3707943 w 7467600"/>
              <a:gd name="connsiteY936" fmla="*/ 65958 h 6858000"/>
              <a:gd name="connsiteX937" fmla="*/ 3721337 w 7467600"/>
              <a:gd name="connsiteY937" fmla="*/ 0 h 6858000"/>
              <a:gd name="connsiteX938" fmla="*/ 2867960 w 7467600"/>
              <a:gd name="connsiteY938" fmla="*/ 0 h 6858000"/>
              <a:gd name="connsiteX939" fmla="*/ 2926351 w 7467600"/>
              <a:gd name="connsiteY939" fmla="*/ 0 h 6858000"/>
              <a:gd name="connsiteX940" fmla="*/ 2902823 w 7467600"/>
              <a:gd name="connsiteY940" fmla="*/ 262929 h 6858000"/>
              <a:gd name="connsiteX941" fmla="*/ 2940663 w 7467600"/>
              <a:gd name="connsiteY941" fmla="*/ 140884 h 6858000"/>
              <a:gd name="connsiteX942" fmla="*/ 2947039 w 7467600"/>
              <a:gd name="connsiteY942" fmla="*/ 122524 h 6858000"/>
              <a:gd name="connsiteX943" fmla="*/ 2984316 w 7467600"/>
              <a:gd name="connsiteY943" fmla="*/ 0 h 6858000"/>
              <a:gd name="connsiteX944" fmla="*/ 3016114 w 7467600"/>
              <a:gd name="connsiteY944" fmla="*/ 0 h 6858000"/>
              <a:gd name="connsiteX945" fmla="*/ 2979949 w 7467600"/>
              <a:gd name="connsiteY945" fmla="*/ 119274 h 6858000"/>
              <a:gd name="connsiteX946" fmla="*/ 3023879 w 7467600"/>
              <a:gd name="connsiteY946" fmla="*/ 0 h 6858000"/>
              <a:gd name="connsiteX947" fmla="*/ 3105400 w 7467600"/>
              <a:gd name="connsiteY947" fmla="*/ 0 h 6858000"/>
              <a:gd name="connsiteX948" fmla="*/ 3094669 w 7467600"/>
              <a:gd name="connsiteY948" fmla="*/ 30308 h 6858000"/>
              <a:gd name="connsiteX949" fmla="*/ 2901945 w 7467600"/>
              <a:gd name="connsiteY949" fmla="*/ 466538 h 6858000"/>
              <a:gd name="connsiteX950" fmla="*/ 2815209 w 7467600"/>
              <a:gd name="connsiteY950" fmla="*/ 497361 h 6858000"/>
              <a:gd name="connsiteX951" fmla="*/ 2844845 w 7467600"/>
              <a:gd name="connsiteY951" fmla="*/ 127638 h 6858000"/>
              <a:gd name="connsiteX952" fmla="*/ 2867960 w 7467600"/>
              <a:gd name="connsiteY952" fmla="*/ 0 h 6858000"/>
              <a:gd name="connsiteX953" fmla="*/ 1057230 w 7467600"/>
              <a:gd name="connsiteY953" fmla="*/ 0 h 6858000"/>
              <a:gd name="connsiteX954" fmla="*/ 1111003 w 7467600"/>
              <a:gd name="connsiteY954" fmla="*/ 0 h 6858000"/>
              <a:gd name="connsiteX955" fmla="*/ 1125553 w 7467600"/>
              <a:gd name="connsiteY955" fmla="*/ 52588 h 6858000"/>
              <a:gd name="connsiteX956" fmla="*/ 1304276 w 7467600"/>
              <a:gd name="connsiteY956" fmla="*/ 476275 h 6858000"/>
              <a:gd name="connsiteX957" fmla="*/ 1492066 w 7467600"/>
              <a:gd name="connsiteY957" fmla="*/ 886333 h 6858000"/>
              <a:gd name="connsiteX958" fmla="*/ 1423698 w 7467600"/>
              <a:gd name="connsiteY958" fmla="*/ 710817 h 6858000"/>
              <a:gd name="connsiteX959" fmla="*/ 1357609 w 7467600"/>
              <a:gd name="connsiteY959" fmla="*/ 532892 h 6858000"/>
              <a:gd name="connsiteX960" fmla="*/ 1309550 w 7467600"/>
              <a:gd name="connsiteY960" fmla="*/ 374031 h 6858000"/>
              <a:gd name="connsiteX961" fmla="*/ 1193673 w 7467600"/>
              <a:gd name="connsiteY961" fmla="*/ 49533 h 6858000"/>
              <a:gd name="connsiteX962" fmla="*/ 1164391 w 7467600"/>
              <a:gd name="connsiteY962" fmla="*/ 0 h 6858000"/>
              <a:gd name="connsiteX963" fmla="*/ 1200666 w 7467600"/>
              <a:gd name="connsiteY963" fmla="*/ 0 h 6858000"/>
              <a:gd name="connsiteX964" fmla="*/ 1223408 w 7467600"/>
              <a:gd name="connsiteY964" fmla="*/ 38996 h 6858000"/>
              <a:gd name="connsiteX965" fmla="*/ 1339635 w 7467600"/>
              <a:gd name="connsiteY965" fmla="*/ 365517 h 6858000"/>
              <a:gd name="connsiteX966" fmla="*/ 1387469 w 7467600"/>
              <a:gd name="connsiteY966" fmla="*/ 523079 h 6858000"/>
              <a:gd name="connsiteX967" fmla="*/ 1452685 w 7467600"/>
              <a:gd name="connsiteY967" fmla="*/ 699806 h 6858000"/>
              <a:gd name="connsiteX968" fmla="*/ 1492092 w 7467600"/>
              <a:gd name="connsiteY968" fmla="*/ 800424 h 6858000"/>
              <a:gd name="connsiteX969" fmla="*/ 1455302 w 7467600"/>
              <a:gd name="connsiteY969" fmla="*/ 632913 h 6858000"/>
              <a:gd name="connsiteX970" fmla="*/ 1222336 w 7467600"/>
              <a:gd name="connsiteY970" fmla="*/ 9480 h 6858000"/>
              <a:gd name="connsiteX971" fmla="*/ 1214634 w 7467600"/>
              <a:gd name="connsiteY971" fmla="*/ 0 h 6858000"/>
              <a:gd name="connsiteX972" fmla="*/ 1289827 w 7467600"/>
              <a:gd name="connsiteY972" fmla="*/ 0 h 6858000"/>
              <a:gd name="connsiteX973" fmla="*/ 1321076 w 7467600"/>
              <a:gd name="connsiteY973" fmla="*/ 59722 h 6858000"/>
              <a:gd name="connsiteX974" fmla="*/ 1512579 w 7467600"/>
              <a:gd name="connsiteY974" fmla="*/ 626441 h 6858000"/>
              <a:gd name="connsiteX975" fmla="*/ 1506076 w 7467600"/>
              <a:gd name="connsiteY975" fmla="*/ 1089289 h 6858000"/>
              <a:gd name="connsiteX976" fmla="*/ 1486346 w 7467600"/>
              <a:gd name="connsiteY976" fmla="*/ 1079919 h 6858000"/>
              <a:gd name="connsiteX977" fmla="*/ 1070511 w 7467600"/>
              <a:gd name="connsiteY977" fmla="*/ 48609 h 6858000"/>
              <a:gd name="connsiteX978" fmla="*/ 1057230 w 7467600"/>
              <a:gd name="connsiteY978" fmla="*/ 0 h 6858000"/>
              <a:gd name="connsiteX979" fmla="*/ 43151 w 7467600"/>
              <a:gd name="connsiteY979" fmla="*/ 0 h 6858000"/>
              <a:gd name="connsiteX980" fmla="*/ 95283 w 7467600"/>
              <a:gd name="connsiteY980" fmla="*/ 0 h 6858000"/>
              <a:gd name="connsiteX981" fmla="*/ 300708 w 7467600"/>
              <a:gd name="connsiteY981" fmla="*/ 154571 h 6858000"/>
              <a:gd name="connsiteX982" fmla="*/ 530414 w 7467600"/>
              <a:gd name="connsiteY982" fmla="*/ 354673 h 6858000"/>
              <a:gd name="connsiteX983" fmla="*/ 333785 w 7467600"/>
              <a:gd name="connsiteY983" fmla="*/ 161564 h 6858000"/>
              <a:gd name="connsiteX984" fmla="*/ 147005 w 7467600"/>
              <a:gd name="connsiteY984" fmla="*/ 0 h 6858000"/>
              <a:gd name="connsiteX985" fmla="*/ 272509 w 7467600"/>
              <a:gd name="connsiteY985" fmla="*/ 0 h 6858000"/>
              <a:gd name="connsiteX986" fmla="*/ 326276 w 7467600"/>
              <a:gd name="connsiteY986" fmla="*/ 45847 h 6858000"/>
              <a:gd name="connsiteX987" fmla="*/ 823759 w 7467600"/>
              <a:gd name="connsiteY987" fmla="*/ 574145 h 6858000"/>
              <a:gd name="connsiteX988" fmla="*/ 811254 w 7467600"/>
              <a:gd name="connsiteY988" fmla="*/ 665546 h 6858000"/>
              <a:gd name="connsiteX989" fmla="*/ 154042 w 7467600"/>
              <a:gd name="connsiteY989" fmla="*/ 261522 h 6858000"/>
              <a:gd name="connsiteX990" fmla="*/ 13550 w 7467600"/>
              <a:gd name="connsiteY990" fmla="*/ 158423 h 6858000"/>
              <a:gd name="connsiteX991" fmla="*/ 0 w 7467600"/>
              <a:gd name="connsiteY991" fmla="*/ 146618 h 6858000"/>
              <a:gd name="connsiteX992" fmla="*/ 0 w 7467600"/>
              <a:gd name="connsiteY992" fmla="*/ 59161 h 6858000"/>
              <a:gd name="connsiteX993" fmla="*/ 45427 w 7467600"/>
              <a:gd name="connsiteY993" fmla="*/ 101078 h 6858000"/>
              <a:gd name="connsiteX994" fmla="*/ 630103 w 7467600"/>
              <a:gd name="connsiteY994" fmla="*/ 485885 h 6858000"/>
              <a:gd name="connsiteX995" fmla="*/ 532040 w 7467600"/>
              <a:gd name="connsiteY995" fmla="*/ 399359 h 6858000"/>
              <a:gd name="connsiteX996" fmla="*/ 517618 w 7467600"/>
              <a:gd name="connsiteY996" fmla="*/ 385726 h 6858000"/>
              <a:gd name="connsiteX997" fmla="*/ 285074 w 7467600"/>
              <a:gd name="connsiteY997" fmla="*/ 182755 h 6858000"/>
              <a:gd name="connsiteX998" fmla="*/ 43151 w 7467600"/>
              <a:gd name="connsiteY99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297634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7467600 w 7467600"/>
              <a:gd name="connsiteY141" fmla="*/ 5297634 h 6858000"/>
              <a:gd name="connsiteX142" fmla="*/ 1903353 w 7467600"/>
              <a:gd name="connsiteY142" fmla="*/ 5044827 h 6858000"/>
              <a:gd name="connsiteX143" fmla="*/ 1936931 w 7467600"/>
              <a:gd name="connsiteY143" fmla="*/ 5093954 h 6858000"/>
              <a:gd name="connsiteX144" fmla="*/ 2195868 w 7467600"/>
              <a:gd name="connsiteY144" fmla="*/ 5396574 h 6858000"/>
              <a:gd name="connsiteX145" fmla="*/ 2088852 w 7467600"/>
              <a:gd name="connsiteY145" fmla="*/ 5166123 h 6858000"/>
              <a:gd name="connsiteX146" fmla="*/ 1958241 w 7467600"/>
              <a:gd name="connsiteY146" fmla="*/ 5067955 h 6858000"/>
              <a:gd name="connsiteX147" fmla="*/ 1903353 w 7467600"/>
              <a:gd name="connsiteY147" fmla="*/ 5044827 h 6858000"/>
              <a:gd name="connsiteX148" fmla="*/ 1979378 w 7467600"/>
              <a:gd name="connsiteY148" fmla="*/ 4769504 h 6858000"/>
              <a:gd name="connsiteX149" fmla="*/ 2882120 w 7467600"/>
              <a:gd name="connsiteY149" fmla="*/ 5064547 h 6858000"/>
              <a:gd name="connsiteX150" fmla="*/ 2793103 w 7467600"/>
              <a:gd name="connsiteY150" fmla="*/ 5039699 h 6858000"/>
              <a:gd name="connsiteX151" fmla="*/ 2770041 w 7467600"/>
              <a:gd name="connsiteY151" fmla="*/ 5033634 h 6858000"/>
              <a:gd name="connsiteX152" fmla="*/ 1979378 w 7467600"/>
              <a:gd name="connsiteY152" fmla="*/ 4769504 h 6858000"/>
              <a:gd name="connsiteX153" fmla="*/ 1927410 w 7467600"/>
              <a:gd name="connsiteY153" fmla="*/ 4716164 h 6858000"/>
              <a:gd name="connsiteX154" fmla="*/ 1959587 w 7467600"/>
              <a:gd name="connsiteY154" fmla="*/ 4728849 h 6858000"/>
              <a:gd name="connsiteX155" fmla="*/ 2777707 w 7467600"/>
              <a:gd name="connsiteY155" fmla="*/ 5003991 h 6858000"/>
              <a:gd name="connsiteX156" fmla="*/ 2800768 w 7467600"/>
              <a:gd name="connsiteY156" fmla="*/ 5010056 h 6858000"/>
              <a:gd name="connsiteX157" fmla="*/ 2879408 w 7467600"/>
              <a:gd name="connsiteY157" fmla="*/ 5031590 h 6858000"/>
              <a:gd name="connsiteX158" fmla="*/ 2862295 w 7467600"/>
              <a:gd name="connsiteY158" fmla="*/ 5022958 h 6858000"/>
              <a:gd name="connsiteX159" fmla="*/ 2813343 w 7467600"/>
              <a:gd name="connsiteY159" fmla="*/ 4998369 h 6858000"/>
              <a:gd name="connsiteX160" fmla="*/ 2646245 w 7467600"/>
              <a:gd name="connsiteY160" fmla="*/ 4930999 h 6858000"/>
              <a:gd name="connsiteX161" fmla="*/ 1999243 w 7467600"/>
              <a:gd name="connsiteY161" fmla="*/ 4730524 h 6858000"/>
              <a:gd name="connsiteX162" fmla="*/ 1979527 w 7467600"/>
              <a:gd name="connsiteY162" fmla="*/ 4726651 h 6858000"/>
              <a:gd name="connsiteX163" fmla="*/ 1927410 w 7467600"/>
              <a:gd name="connsiteY163" fmla="*/ 4716164 h 6858000"/>
              <a:gd name="connsiteX164" fmla="*/ 1997014 w 7467600"/>
              <a:gd name="connsiteY164" fmla="*/ 4698007 h 6858000"/>
              <a:gd name="connsiteX165" fmla="*/ 2005458 w 7467600"/>
              <a:gd name="connsiteY165" fmla="*/ 4699540 h 6858000"/>
              <a:gd name="connsiteX166" fmla="*/ 2657186 w 7467600"/>
              <a:gd name="connsiteY166" fmla="*/ 4901687 h 6858000"/>
              <a:gd name="connsiteX167" fmla="*/ 2826662 w 7467600"/>
              <a:gd name="connsiteY167" fmla="*/ 4970362 h 6858000"/>
              <a:gd name="connsiteX168" fmla="*/ 2876100 w 7467600"/>
              <a:gd name="connsiteY168" fmla="*/ 4995397 h 6858000"/>
              <a:gd name="connsiteX169" fmla="*/ 3042600 w 7467600"/>
              <a:gd name="connsiteY169" fmla="*/ 5059532 h 6858000"/>
              <a:gd name="connsiteX170" fmla="*/ 1997014 w 7467600"/>
              <a:gd name="connsiteY170" fmla="*/ 4698007 h 6858000"/>
              <a:gd name="connsiteX171" fmla="*/ 2305292 w 7467600"/>
              <a:gd name="connsiteY171" fmla="*/ 4219492 h 6858000"/>
              <a:gd name="connsiteX172" fmla="*/ 3360922 w 7467600"/>
              <a:gd name="connsiteY172" fmla="*/ 4529373 h 6858000"/>
              <a:gd name="connsiteX173" fmla="*/ 3492420 w 7467600"/>
              <a:gd name="connsiteY173" fmla="*/ 4510145 h 6858000"/>
              <a:gd name="connsiteX174" fmla="*/ 3364086 w 7467600"/>
              <a:gd name="connsiteY174" fmla="*/ 4480340 h 6858000"/>
              <a:gd name="connsiteX175" fmla="*/ 3225818 w 7467600"/>
              <a:gd name="connsiteY175" fmla="*/ 4411822 h 6858000"/>
              <a:gd name="connsiteX176" fmla="*/ 3129696 w 7467600"/>
              <a:gd name="connsiteY176" fmla="*/ 4360704 h 6858000"/>
              <a:gd name="connsiteX177" fmla="*/ 2814545 w 7467600"/>
              <a:gd name="connsiteY177" fmla="*/ 4282955 h 6858000"/>
              <a:gd name="connsiteX178" fmla="*/ 2305292 w 7467600"/>
              <a:gd name="connsiteY178" fmla="*/ 4219492 h 6858000"/>
              <a:gd name="connsiteX179" fmla="*/ 2626982 w 7467600"/>
              <a:gd name="connsiteY179" fmla="*/ 4206450 h 6858000"/>
              <a:gd name="connsiteX180" fmla="*/ 2490617 w 7467600"/>
              <a:gd name="connsiteY180" fmla="*/ 4206951 h 6858000"/>
              <a:gd name="connsiteX181" fmla="*/ 2819869 w 7467600"/>
              <a:gd name="connsiteY181" fmla="*/ 4252936 h 6858000"/>
              <a:gd name="connsiteX182" fmla="*/ 3143018 w 7467600"/>
              <a:gd name="connsiteY182" fmla="*/ 4332698 h 6858000"/>
              <a:gd name="connsiteX183" fmla="*/ 3241520 w 7467600"/>
              <a:gd name="connsiteY183" fmla="*/ 4385112 h 6858000"/>
              <a:gd name="connsiteX184" fmla="*/ 3374575 w 7467600"/>
              <a:gd name="connsiteY184" fmla="*/ 4451517 h 6858000"/>
              <a:gd name="connsiteX185" fmla="*/ 3505221 w 7467600"/>
              <a:gd name="connsiteY185" fmla="*/ 4480757 h 6858000"/>
              <a:gd name="connsiteX186" fmla="*/ 2626982 w 7467600"/>
              <a:gd name="connsiteY186" fmla="*/ 4206450 h 6858000"/>
              <a:gd name="connsiteX187" fmla="*/ 1310106 w 7467600"/>
              <a:gd name="connsiteY187" fmla="*/ 3943217 h 6858000"/>
              <a:gd name="connsiteX188" fmla="*/ 854994 w 7467600"/>
              <a:gd name="connsiteY188" fmla="*/ 4399136 h 6858000"/>
              <a:gd name="connsiteX189" fmla="*/ 742462 w 7467600"/>
              <a:gd name="connsiteY189" fmla="*/ 4594648 h 6858000"/>
              <a:gd name="connsiteX190" fmla="*/ 820602 w 7467600"/>
              <a:gd name="connsiteY190" fmla="*/ 4485915 h 6858000"/>
              <a:gd name="connsiteX191" fmla="*/ 878295 w 7467600"/>
              <a:gd name="connsiteY191" fmla="*/ 4403594 h 6858000"/>
              <a:gd name="connsiteX192" fmla="*/ 1240607 w 7467600"/>
              <a:gd name="connsiteY192" fmla="*/ 4010401 h 6858000"/>
              <a:gd name="connsiteX193" fmla="*/ 1310106 w 7467600"/>
              <a:gd name="connsiteY193" fmla="*/ 3943217 h 6858000"/>
              <a:gd name="connsiteX194" fmla="*/ 1423113 w 7467600"/>
              <a:gd name="connsiteY194" fmla="*/ 3874565 h 6858000"/>
              <a:gd name="connsiteX195" fmla="*/ 1260565 w 7467600"/>
              <a:gd name="connsiteY195" fmla="*/ 4031982 h 6858000"/>
              <a:gd name="connsiteX196" fmla="*/ 901900 w 7467600"/>
              <a:gd name="connsiteY196" fmla="*/ 4421236 h 6858000"/>
              <a:gd name="connsiteX197" fmla="*/ 845044 w 7467600"/>
              <a:gd name="connsiteY197" fmla="*/ 4502436 h 6858000"/>
              <a:gd name="connsiteX198" fmla="*/ 685926 w 7467600"/>
              <a:gd name="connsiteY198" fmla="*/ 4703069 h 6858000"/>
              <a:gd name="connsiteX199" fmla="*/ 684248 w 7467600"/>
              <a:gd name="connsiteY199" fmla="*/ 4706721 h 6858000"/>
              <a:gd name="connsiteX200" fmla="*/ 1423113 w 7467600"/>
              <a:gd name="connsiteY200" fmla="*/ 3874565 h 6858000"/>
              <a:gd name="connsiteX201" fmla="*/ 3316479 w 7467600"/>
              <a:gd name="connsiteY201" fmla="*/ 3872136 h 6858000"/>
              <a:gd name="connsiteX202" fmla="*/ 3546806 w 7467600"/>
              <a:gd name="connsiteY202" fmla="*/ 4356139 h 6858000"/>
              <a:gd name="connsiteX203" fmla="*/ 3364433 w 7467600"/>
              <a:gd name="connsiteY203" fmla="*/ 3953121 h 6858000"/>
              <a:gd name="connsiteX204" fmla="*/ 3316479 w 7467600"/>
              <a:gd name="connsiteY204" fmla="*/ 3872136 h 6858000"/>
              <a:gd name="connsiteX205" fmla="*/ 3291335 w 7467600"/>
              <a:gd name="connsiteY205" fmla="*/ 3767420 h 6858000"/>
              <a:gd name="connsiteX206" fmla="*/ 3390805 w 7467600"/>
              <a:gd name="connsiteY206" fmla="*/ 3937163 h 6858000"/>
              <a:gd name="connsiteX207" fmla="*/ 3579062 w 7467600"/>
              <a:gd name="connsiteY207" fmla="*/ 4359040 h 6858000"/>
              <a:gd name="connsiteX208" fmla="*/ 3467355 w 7467600"/>
              <a:gd name="connsiteY208" fmla="*/ 3988130 h 6858000"/>
              <a:gd name="connsiteX209" fmla="*/ 3310753 w 7467600"/>
              <a:gd name="connsiteY209" fmla="*/ 3787140 h 6858000"/>
              <a:gd name="connsiteX210" fmla="*/ 3291335 w 7467600"/>
              <a:gd name="connsiteY210" fmla="*/ 3767420 h 6858000"/>
              <a:gd name="connsiteX211" fmla="*/ 1635889 w 7467600"/>
              <a:gd name="connsiteY211" fmla="*/ 3709494 h 6858000"/>
              <a:gd name="connsiteX212" fmla="*/ 1634800 w 7467600"/>
              <a:gd name="connsiteY212" fmla="*/ 3731111 h 6858000"/>
              <a:gd name="connsiteX213" fmla="*/ 1635889 w 7467600"/>
              <a:gd name="connsiteY213" fmla="*/ 3709494 h 6858000"/>
              <a:gd name="connsiteX214" fmla="*/ 1510397 w 7467600"/>
              <a:gd name="connsiteY214" fmla="*/ 3684705 h 6858000"/>
              <a:gd name="connsiteX215" fmla="*/ 1146550 w 7467600"/>
              <a:gd name="connsiteY215" fmla="*/ 3802012 h 6858000"/>
              <a:gd name="connsiteX216" fmla="*/ 698834 w 7467600"/>
              <a:gd name="connsiteY216" fmla="*/ 3952272 h 6858000"/>
              <a:gd name="connsiteX217" fmla="*/ 34256 w 7467600"/>
              <a:gd name="connsiteY217" fmla="*/ 4347603 h 6858000"/>
              <a:gd name="connsiteX218" fmla="*/ 527241 w 7467600"/>
              <a:gd name="connsiteY218" fmla="*/ 4065078 h 6858000"/>
              <a:gd name="connsiteX219" fmla="*/ 1510397 w 7467600"/>
              <a:gd name="connsiteY219" fmla="*/ 3684705 h 6858000"/>
              <a:gd name="connsiteX220" fmla="*/ 1313114 w 7467600"/>
              <a:gd name="connsiteY220" fmla="*/ 3655216 h 6858000"/>
              <a:gd name="connsiteX221" fmla="*/ 1109304 w 7467600"/>
              <a:gd name="connsiteY221" fmla="*/ 3669030 h 6858000"/>
              <a:gd name="connsiteX222" fmla="*/ 8129 w 7467600"/>
              <a:gd name="connsiteY222" fmla="*/ 4330519 h 6858000"/>
              <a:gd name="connsiteX223" fmla="*/ 687572 w 7467600"/>
              <a:gd name="connsiteY223" fmla="*/ 3925629 h 6858000"/>
              <a:gd name="connsiteX224" fmla="*/ 1138365 w 7467600"/>
              <a:gd name="connsiteY224" fmla="*/ 3774515 h 6858000"/>
              <a:gd name="connsiteX225" fmla="*/ 1505579 w 7467600"/>
              <a:gd name="connsiteY225" fmla="*/ 3655526 h 6858000"/>
              <a:gd name="connsiteX226" fmla="*/ 1313114 w 7467600"/>
              <a:gd name="connsiteY226" fmla="*/ 3655216 h 6858000"/>
              <a:gd name="connsiteX227" fmla="*/ 3655073 w 7467600"/>
              <a:gd name="connsiteY227" fmla="*/ 3650884 h 6858000"/>
              <a:gd name="connsiteX228" fmla="*/ 3989938 w 7467600"/>
              <a:gd name="connsiteY228" fmla="*/ 3991685 h 6858000"/>
              <a:gd name="connsiteX229" fmla="*/ 4393907 w 7467600"/>
              <a:gd name="connsiteY229" fmla="*/ 4261258 h 6858000"/>
              <a:gd name="connsiteX230" fmla="*/ 4648051 w 7467600"/>
              <a:gd name="connsiteY230" fmla="*/ 4374051 h 6858000"/>
              <a:gd name="connsiteX231" fmla="*/ 4383389 w 7467600"/>
              <a:gd name="connsiteY231" fmla="*/ 4184369 h 6858000"/>
              <a:gd name="connsiteX232" fmla="*/ 4165508 w 7467600"/>
              <a:gd name="connsiteY232" fmla="*/ 4035196 h 6858000"/>
              <a:gd name="connsiteX233" fmla="*/ 4068162 w 7467600"/>
              <a:gd name="connsiteY233" fmla="*/ 3953394 h 6858000"/>
              <a:gd name="connsiteX234" fmla="*/ 3981416 w 7467600"/>
              <a:gd name="connsiteY234" fmla="*/ 3880482 h 6858000"/>
              <a:gd name="connsiteX235" fmla="*/ 3800147 w 7467600"/>
              <a:gd name="connsiteY235" fmla="*/ 3749872 h 6858000"/>
              <a:gd name="connsiteX236" fmla="*/ 3655073 w 7467600"/>
              <a:gd name="connsiteY236" fmla="*/ 3650884 h 6858000"/>
              <a:gd name="connsiteX237" fmla="*/ 3670252 w 7467600"/>
              <a:gd name="connsiteY237" fmla="*/ 3622798 h 6858000"/>
              <a:gd name="connsiteX238" fmla="*/ 3817258 w 7467600"/>
              <a:gd name="connsiteY238" fmla="*/ 3723577 h 6858000"/>
              <a:gd name="connsiteX239" fmla="*/ 4000461 w 7467600"/>
              <a:gd name="connsiteY239" fmla="*/ 3855966 h 6858000"/>
              <a:gd name="connsiteX240" fmla="*/ 4088180 w 7467600"/>
              <a:gd name="connsiteY240" fmla="*/ 3929774 h 6858000"/>
              <a:gd name="connsiteX241" fmla="*/ 4184555 w 7467600"/>
              <a:gd name="connsiteY241" fmla="*/ 4010683 h 6858000"/>
              <a:gd name="connsiteX242" fmla="*/ 4399563 w 7467600"/>
              <a:gd name="connsiteY242" fmla="*/ 4158106 h 6858000"/>
              <a:gd name="connsiteX243" fmla="*/ 4684469 w 7467600"/>
              <a:gd name="connsiteY243" fmla="*/ 4364680 h 6858000"/>
              <a:gd name="connsiteX244" fmla="*/ 4690271 w 7467600"/>
              <a:gd name="connsiteY244" fmla="*/ 4370034 h 6858000"/>
              <a:gd name="connsiteX245" fmla="*/ 4136093 w 7467600"/>
              <a:gd name="connsiteY245" fmla="*/ 3858466 h 6858000"/>
              <a:gd name="connsiteX246" fmla="*/ 3670252 w 7467600"/>
              <a:gd name="connsiteY246" fmla="*/ 3622798 h 6858000"/>
              <a:gd name="connsiteX247" fmla="*/ 4440129 w 7467600"/>
              <a:gd name="connsiteY247" fmla="*/ 3448571 h 6858000"/>
              <a:gd name="connsiteX248" fmla="*/ 4856525 w 7467600"/>
              <a:gd name="connsiteY248" fmla="*/ 3915351 h 6858000"/>
              <a:gd name="connsiteX249" fmla="*/ 5059055 w 7467600"/>
              <a:gd name="connsiteY249" fmla="*/ 4108918 h 6858000"/>
              <a:gd name="connsiteX250" fmla="*/ 5290070 w 7467600"/>
              <a:gd name="connsiteY250" fmla="*/ 4263619 h 6858000"/>
              <a:gd name="connsiteX251" fmla="*/ 4834991 w 7467600"/>
              <a:gd name="connsiteY251" fmla="*/ 3830985 h 6858000"/>
              <a:gd name="connsiteX252" fmla="*/ 4440129 w 7467600"/>
              <a:gd name="connsiteY252" fmla="*/ 3448571 h 6858000"/>
              <a:gd name="connsiteX253" fmla="*/ 4441737 w 7467600"/>
              <a:gd name="connsiteY253" fmla="*/ 3399734 h 6858000"/>
              <a:gd name="connsiteX254" fmla="*/ 4431236 w 7467600"/>
              <a:gd name="connsiteY254" fmla="*/ 3400954 h 6858000"/>
              <a:gd name="connsiteX255" fmla="*/ 4557150 w 7467600"/>
              <a:gd name="connsiteY255" fmla="*/ 3510023 h 6858000"/>
              <a:gd name="connsiteX256" fmla="*/ 4856936 w 7467600"/>
              <a:gd name="connsiteY256" fmla="*/ 3809146 h 6858000"/>
              <a:gd name="connsiteX257" fmla="*/ 5111996 w 7467600"/>
              <a:gd name="connsiteY257" fmla="*/ 4065759 h 6858000"/>
              <a:gd name="connsiteX258" fmla="*/ 5388878 w 7467600"/>
              <a:gd name="connsiteY258" fmla="*/ 4300185 h 6858000"/>
              <a:gd name="connsiteX259" fmla="*/ 5425556 w 7467600"/>
              <a:gd name="connsiteY259" fmla="*/ 4308967 h 6858000"/>
              <a:gd name="connsiteX260" fmla="*/ 4943646 w 7467600"/>
              <a:gd name="connsiteY260" fmla="*/ 3822916 h 6858000"/>
              <a:gd name="connsiteX261" fmla="*/ 4594837 w 7467600"/>
              <a:gd name="connsiteY261" fmla="*/ 3532274 h 6858000"/>
              <a:gd name="connsiteX262" fmla="*/ 4441737 w 7467600"/>
              <a:gd name="connsiteY262" fmla="*/ 3399734 h 6858000"/>
              <a:gd name="connsiteX263" fmla="*/ 5425834 w 7467600"/>
              <a:gd name="connsiteY263" fmla="*/ 3162785 h 6858000"/>
              <a:gd name="connsiteX264" fmla="*/ 5401644 w 7467600"/>
              <a:gd name="connsiteY264" fmla="*/ 3617847 h 6858000"/>
              <a:gd name="connsiteX265" fmla="*/ 5467256 w 7467600"/>
              <a:gd name="connsiteY265" fmla="*/ 4175494 h 6858000"/>
              <a:gd name="connsiteX266" fmla="*/ 5448069 w 7467600"/>
              <a:gd name="connsiteY266" fmla="*/ 3567554 h 6858000"/>
              <a:gd name="connsiteX267" fmla="*/ 5425834 w 7467600"/>
              <a:gd name="connsiteY267" fmla="*/ 3162785 h 6858000"/>
              <a:gd name="connsiteX268" fmla="*/ 1318687 w 7467600"/>
              <a:gd name="connsiteY268" fmla="*/ 3113840 h 6858000"/>
              <a:gd name="connsiteX269" fmla="*/ 1066793 w 7467600"/>
              <a:gd name="connsiteY269" fmla="*/ 3212171 h 6858000"/>
              <a:gd name="connsiteX270" fmla="*/ 993319 w 7467600"/>
              <a:gd name="connsiteY270" fmla="*/ 3247648 h 6858000"/>
              <a:gd name="connsiteX271" fmla="*/ 853081 w 7467600"/>
              <a:gd name="connsiteY271" fmla="*/ 3312410 h 6858000"/>
              <a:gd name="connsiteX272" fmla="*/ 805957 w 7467600"/>
              <a:gd name="connsiteY272" fmla="*/ 3330443 h 6858000"/>
              <a:gd name="connsiteX273" fmla="*/ 1318687 w 7467600"/>
              <a:gd name="connsiteY273" fmla="*/ 3113840 h 6858000"/>
              <a:gd name="connsiteX274" fmla="*/ 5453702 w 7467600"/>
              <a:gd name="connsiteY274" fmla="*/ 3090882 h 6858000"/>
              <a:gd name="connsiteX275" fmla="*/ 5480135 w 7467600"/>
              <a:gd name="connsiteY275" fmla="*/ 3565802 h 6858000"/>
              <a:gd name="connsiteX276" fmla="*/ 5499023 w 7467600"/>
              <a:gd name="connsiteY276" fmla="*/ 4166310 h 6858000"/>
              <a:gd name="connsiteX277" fmla="*/ 5547022 w 7467600"/>
              <a:gd name="connsiteY277" fmla="*/ 3607838 h 6858000"/>
              <a:gd name="connsiteX278" fmla="*/ 5515964 w 7467600"/>
              <a:gd name="connsiteY278" fmla="*/ 3378541 h 6858000"/>
              <a:gd name="connsiteX279" fmla="*/ 5453702 w 7467600"/>
              <a:gd name="connsiteY279" fmla="*/ 3090882 h 6858000"/>
              <a:gd name="connsiteX280" fmla="*/ 1238695 w 7467600"/>
              <a:gd name="connsiteY280" fmla="*/ 3076820 h 6858000"/>
              <a:gd name="connsiteX281" fmla="*/ 716371 w 7467600"/>
              <a:gd name="connsiteY281" fmla="*/ 3293249 h 6858000"/>
              <a:gd name="connsiteX282" fmla="*/ 579522 w 7467600"/>
              <a:gd name="connsiteY282" fmla="*/ 3371759 h 6858000"/>
              <a:gd name="connsiteX283" fmla="*/ 600288 w 7467600"/>
              <a:gd name="connsiteY283" fmla="*/ 3365555 h 6858000"/>
              <a:gd name="connsiteX284" fmla="*/ 840692 w 7467600"/>
              <a:gd name="connsiteY284" fmla="*/ 3284921 h 6858000"/>
              <a:gd name="connsiteX285" fmla="*/ 979248 w 7467600"/>
              <a:gd name="connsiteY285" fmla="*/ 3221003 h 6858000"/>
              <a:gd name="connsiteX286" fmla="*/ 1053282 w 7467600"/>
              <a:gd name="connsiteY286" fmla="*/ 3185247 h 6858000"/>
              <a:gd name="connsiteX287" fmla="*/ 1320603 w 7467600"/>
              <a:gd name="connsiteY287" fmla="*/ 3081281 h 6858000"/>
              <a:gd name="connsiteX288" fmla="*/ 1238695 w 7467600"/>
              <a:gd name="connsiteY288" fmla="*/ 3076820 h 6858000"/>
              <a:gd name="connsiteX289" fmla="*/ 5425627 w 7467600"/>
              <a:gd name="connsiteY289" fmla="*/ 2954192 h 6858000"/>
              <a:gd name="connsiteX290" fmla="*/ 5470770 w 7467600"/>
              <a:gd name="connsiteY290" fmla="*/ 3005435 h 6858000"/>
              <a:gd name="connsiteX291" fmla="*/ 5519779 w 7467600"/>
              <a:gd name="connsiteY291" fmla="*/ 4359223 h 6858000"/>
              <a:gd name="connsiteX292" fmla="*/ 5520293 w 7467600"/>
              <a:gd name="connsiteY292" fmla="*/ 4360602 h 6858000"/>
              <a:gd name="connsiteX293" fmla="*/ 5767221 w 7467600"/>
              <a:gd name="connsiteY293" fmla="*/ 4665564 h 6858000"/>
              <a:gd name="connsiteX294" fmla="*/ 6937169 w 7467600"/>
              <a:gd name="connsiteY294" fmla="*/ 4815941 h 6858000"/>
              <a:gd name="connsiteX295" fmla="*/ 6953922 w 7467600"/>
              <a:gd name="connsiteY295" fmla="*/ 4890068 h 6858000"/>
              <a:gd name="connsiteX296" fmla="*/ 6071359 w 7467600"/>
              <a:gd name="connsiteY296" fmla="*/ 4770770 h 6858000"/>
              <a:gd name="connsiteX297" fmla="*/ 6038839 w 7467600"/>
              <a:gd name="connsiteY297" fmla="*/ 4764474 h 6858000"/>
              <a:gd name="connsiteX298" fmla="*/ 6038706 w 7467600"/>
              <a:gd name="connsiteY298" fmla="*/ 4763847 h 6858000"/>
              <a:gd name="connsiteX299" fmla="*/ 6037784 w 7467600"/>
              <a:gd name="connsiteY299" fmla="*/ 4764270 h 6858000"/>
              <a:gd name="connsiteX300" fmla="*/ 6038839 w 7467600"/>
              <a:gd name="connsiteY300" fmla="*/ 4764474 h 6858000"/>
              <a:gd name="connsiteX301" fmla="*/ 6040338 w 7467600"/>
              <a:gd name="connsiteY301" fmla="*/ 4771418 h 6858000"/>
              <a:gd name="connsiteX302" fmla="*/ 6024488 w 7467600"/>
              <a:gd name="connsiteY302" fmla="*/ 4809903 h 6858000"/>
              <a:gd name="connsiteX303" fmla="*/ 5599771 w 7467600"/>
              <a:gd name="connsiteY303" fmla="*/ 5509652 h 6858000"/>
              <a:gd name="connsiteX304" fmla="*/ 5548843 w 7467600"/>
              <a:gd name="connsiteY304" fmla="*/ 5563845 h 6858000"/>
              <a:gd name="connsiteX305" fmla="*/ 5940952 w 7467600"/>
              <a:gd name="connsiteY305" fmla="*/ 6250028 h 6858000"/>
              <a:gd name="connsiteX306" fmla="*/ 6043441 w 7467600"/>
              <a:gd name="connsiteY306" fmla="*/ 6665847 h 6858000"/>
              <a:gd name="connsiteX307" fmla="*/ 6093432 w 7467600"/>
              <a:gd name="connsiteY307" fmla="*/ 6858000 h 6858000"/>
              <a:gd name="connsiteX308" fmla="*/ 6034344 w 7467600"/>
              <a:gd name="connsiteY308" fmla="*/ 6858000 h 6858000"/>
              <a:gd name="connsiteX309" fmla="*/ 6026679 w 7467600"/>
              <a:gd name="connsiteY309" fmla="*/ 6836959 h 6858000"/>
              <a:gd name="connsiteX310" fmla="*/ 5800441 w 7467600"/>
              <a:gd name="connsiteY310" fmla="*/ 6335286 h 6858000"/>
              <a:gd name="connsiteX311" fmla="*/ 5526562 w 7467600"/>
              <a:gd name="connsiteY311" fmla="*/ 5705388 h 6858000"/>
              <a:gd name="connsiteX312" fmla="*/ 5519640 w 7467600"/>
              <a:gd name="connsiteY312" fmla="*/ 5683774 h 6858000"/>
              <a:gd name="connsiteX313" fmla="*/ 5844559 w 7467600"/>
              <a:gd name="connsiteY313" fmla="*/ 6553349 h 6858000"/>
              <a:gd name="connsiteX314" fmla="*/ 5975994 w 7467600"/>
              <a:gd name="connsiteY314" fmla="*/ 6858000 h 6858000"/>
              <a:gd name="connsiteX315" fmla="*/ 5898547 w 7467600"/>
              <a:gd name="connsiteY315" fmla="*/ 6858000 h 6858000"/>
              <a:gd name="connsiteX316" fmla="*/ 5682041 w 7467600"/>
              <a:gd name="connsiteY316" fmla="*/ 6355860 h 6858000"/>
              <a:gd name="connsiteX317" fmla="*/ 5461758 w 7467600"/>
              <a:gd name="connsiteY317" fmla="*/ 5820220 h 6858000"/>
              <a:gd name="connsiteX318" fmla="*/ 5237282 w 7467600"/>
              <a:gd name="connsiteY318" fmla="*/ 6579086 h 6858000"/>
              <a:gd name="connsiteX319" fmla="*/ 5115009 w 7467600"/>
              <a:gd name="connsiteY319" fmla="*/ 6858000 h 6858000"/>
              <a:gd name="connsiteX320" fmla="*/ 5028074 w 7467600"/>
              <a:gd name="connsiteY320" fmla="*/ 6858000 h 6858000"/>
              <a:gd name="connsiteX321" fmla="*/ 5079508 w 7467600"/>
              <a:gd name="connsiteY321" fmla="*/ 6749074 h 6858000"/>
              <a:gd name="connsiteX322" fmla="*/ 5371846 w 7467600"/>
              <a:gd name="connsiteY322" fmla="*/ 5924413 h 6858000"/>
              <a:gd name="connsiteX323" fmla="*/ 5270512 w 7467600"/>
              <a:gd name="connsiteY323" fmla="*/ 6138975 h 6858000"/>
              <a:gd name="connsiteX324" fmla="*/ 5062409 w 7467600"/>
              <a:gd name="connsiteY324" fmla="*/ 6653544 h 6858000"/>
              <a:gd name="connsiteX325" fmla="*/ 5036628 w 7467600"/>
              <a:gd name="connsiteY325" fmla="*/ 6754247 h 6858000"/>
              <a:gd name="connsiteX326" fmla="*/ 5009112 w 7467600"/>
              <a:gd name="connsiteY326" fmla="*/ 6858000 h 6858000"/>
              <a:gd name="connsiteX327" fmla="*/ 4976679 w 7467600"/>
              <a:gd name="connsiteY327" fmla="*/ 6858000 h 6858000"/>
              <a:gd name="connsiteX328" fmla="*/ 5006537 w 7467600"/>
              <a:gd name="connsiteY328" fmla="*/ 6747068 h 6858000"/>
              <a:gd name="connsiteX329" fmla="*/ 5032723 w 7467600"/>
              <a:gd name="connsiteY329" fmla="*/ 6644957 h 6858000"/>
              <a:gd name="connsiteX330" fmla="*/ 5242949 w 7467600"/>
              <a:gd name="connsiteY330" fmla="*/ 6125175 h 6858000"/>
              <a:gd name="connsiteX331" fmla="*/ 5286321 w 7467600"/>
              <a:gd name="connsiteY331" fmla="*/ 6033555 h 6858000"/>
              <a:gd name="connsiteX332" fmla="*/ 5008210 w 7467600"/>
              <a:gd name="connsiteY332" fmla="*/ 6649194 h 6858000"/>
              <a:gd name="connsiteX333" fmla="*/ 4986321 w 7467600"/>
              <a:gd name="connsiteY333" fmla="*/ 6765687 h 6858000"/>
              <a:gd name="connsiteX334" fmla="*/ 4973474 w 7467600"/>
              <a:gd name="connsiteY334" fmla="*/ 6858000 h 6858000"/>
              <a:gd name="connsiteX335" fmla="*/ 4907178 w 7467600"/>
              <a:gd name="connsiteY335" fmla="*/ 6858000 h 6858000"/>
              <a:gd name="connsiteX336" fmla="*/ 4910810 w 7467600"/>
              <a:gd name="connsiteY336" fmla="*/ 6829660 h 6858000"/>
              <a:gd name="connsiteX337" fmla="*/ 4987461 w 7467600"/>
              <a:gd name="connsiteY337" fmla="*/ 6432994 h 6858000"/>
              <a:gd name="connsiteX338" fmla="*/ 5179262 w 7467600"/>
              <a:gd name="connsiteY338" fmla="*/ 6035044 h 6858000"/>
              <a:gd name="connsiteX339" fmla="*/ 4689678 w 7467600"/>
              <a:gd name="connsiteY339" fmla="*/ 6440241 h 6858000"/>
              <a:gd name="connsiteX340" fmla="*/ 4477543 w 7467600"/>
              <a:gd name="connsiteY340" fmla="*/ 6674836 h 6858000"/>
              <a:gd name="connsiteX341" fmla="*/ 4329957 w 7467600"/>
              <a:gd name="connsiteY341" fmla="*/ 6858000 h 6858000"/>
              <a:gd name="connsiteX342" fmla="*/ 4218595 w 7467600"/>
              <a:gd name="connsiteY342" fmla="*/ 6858000 h 6858000"/>
              <a:gd name="connsiteX343" fmla="*/ 4368888 w 7467600"/>
              <a:gd name="connsiteY343" fmla="*/ 6668412 h 6858000"/>
              <a:gd name="connsiteX344" fmla="*/ 4563091 w 7467600"/>
              <a:gd name="connsiteY344" fmla="*/ 6442508 h 6858000"/>
              <a:gd name="connsiteX345" fmla="*/ 5387324 w 7467600"/>
              <a:gd name="connsiteY345" fmla="*/ 5705830 h 6858000"/>
              <a:gd name="connsiteX346" fmla="*/ 5073620 w 7467600"/>
              <a:gd name="connsiteY346" fmla="*/ 5955437 h 6858000"/>
              <a:gd name="connsiteX347" fmla="*/ 4689789 w 7467600"/>
              <a:gd name="connsiteY347" fmla="*/ 6268382 h 6858000"/>
              <a:gd name="connsiteX348" fmla="*/ 4418722 w 7467600"/>
              <a:gd name="connsiteY348" fmla="*/ 6570886 h 6858000"/>
              <a:gd name="connsiteX349" fmla="*/ 4214944 w 7467600"/>
              <a:gd name="connsiteY349" fmla="*/ 6858000 h 6858000"/>
              <a:gd name="connsiteX350" fmla="*/ 4177898 w 7467600"/>
              <a:gd name="connsiteY350" fmla="*/ 6858000 h 6858000"/>
              <a:gd name="connsiteX351" fmla="*/ 4391597 w 7467600"/>
              <a:gd name="connsiteY351" fmla="*/ 6556370 h 6858000"/>
              <a:gd name="connsiteX352" fmla="*/ 4668889 w 7467600"/>
              <a:gd name="connsiteY352" fmla="*/ 6246399 h 6858000"/>
              <a:gd name="connsiteX353" fmla="*/ 5055427 w 7467600"/>
              <a:gd name="connsiteY353" fmla="*/ 5931476 h 6858000"/>
              <a:gd name="connsiteX354" fmla="*/ 5371814 w 7467600"/>
              <a:gd name="connsiteY354" fmla="*/ 5678975 h 6858000"/>
              <a:gd name="connsiteX355" fmla="*/ 4987918 w 7467600"/>
              <a:gd name="connsiteY355" fmla="*/ 5838701 h 6858000"/>
              <a:gd name="connsiteX356" fmla="*/ 4317146 w 7467600"/>
              <a:gd name="connsiteY356" fmla="*/ 6587716 h 6858000"/>
              <a:gd name="connsiteX357" fmla="*/ 4171627 w 7467600"/>
              <a:gd name="connsiteY357" fmla="*/ 6858000 h 6858000"/>
              <a:gd name="connsiteX358" fmla="*/ 4081585 w 7467600"/>
              <a:gd name="connsiteY358" fmla="*/ 6858000 h 6858000"/>
              <a:gd name="connsiteX359" fmla="*/ 4238603 w 7467600"/>
              <a:gd name="connsiteY359" fmla="*/ 6559341 h 6858000"/>
              <a:gd name="connsiteX360" fmla="*/ 4778333 w 7467600"/>
              <a:gd name="connsiteY360" fmla="*/ 5873626 h 6858000"/>
              <a:gd name="connsiteX361" fmla="*/ 5414185 w 7467600"/>
              <a:gd name="connsiteY361" fmla="*/ 5573882 h 6858000"/>
              <a:gd name="connsiteX362" fmla="*/ 5959648 w 7467600"/>
              <a:gd name="connsiteY362" fmla="*/ 4760797 h 6858000"/>
              <a:gd name="connsiteX363" fmla="*/ 5355019 w 7467600"/>
              <a:gd name="connsiteY363" fmla="*/ 4734672 h 6858000"/>
              <a:gd name="connsiteX364" fmla="*/ 5083565 w 7467600"/>
              <a:gd name="connsiteY364" fmla="*/ 5179121 h 6858000"/>
              <a:gd name="connsiteX365" fmla="*/ 4713577 w 7467600"/>
              <a:gd name="connsiteY365" fmla="*/ 5616803 h 6858000"/>
              <a:gd name="connsiteX366" fmla="*/ 3989559 w 7467600"/>
              <a:gd name="connsiteY366" fmla="*/ 6145945 h 6858000"/>
              <a:gd name="connsiteX367" fmla="*/ 3939824 w 7467600"/>
              <a:gd name="connsiteY367" fmla="*/ 6066900 h 6858000"/>
              <a:gd name="connsiteX368" fmla="*/ 4584537 w 7467600"/>
              <a:gd name="connsiteY368" fmla="*/ 5324826 h 6858000"/>
              <a:gd name="connsiteX369" fmla="*/ 5037105 w 7467600"/>
              <a:gd name="connsiteY369" fmla="*/ 5088765 h 6858000"/>
              <a:gd name="connsiteX370" fmla="*/ 5039930 w 7467600"/>
              <a:gd name="connsiteY370" fmla="*/ 5089585 h 6858000"/>
              <a:gd name="connsiteX371" fmla="*/ 5263764 w 7467600"/>
              <a:gd name="connsiteY371" fmla="*/ 4735525 h 6858000"/>
              <a:gd name="connsiteX372" fmla="*/ 4086300 w 7467600"/>
              <a:gd name="connsiteY372" fmla="*/ 4884599 h 6858000"/>
              <a:gd name="connsiteX373" fmla="*/ 4085485 w 7467600"/>
              <a:gd name="connsiteY373" fmla="*/ 4899070 h 6858000"/>
              <a:gd name="connsiteX374" fmla="*/ 3871915 w 7467600"/>
              <a:gd name="connsiteY374" fmla="*/ 5253645 h 6858000"/>
              <a:gd name="connsiteX375" fmla="*/ 3799374 w 7467600"/>
              <a:gd name="connsiteY375" fmla="*/ 5466127 h 6858000"/>
              <a:gd name="connsiteX376" fmla="*/ 3498850 w 7467600"/>
              <a:gd name="connsiteY376" fmla="*/ 6661888 h 6858000"/>
              <a:gd name="connsiteX377" fmla="*/ 3399216 w 7467600"/>
              <a:gd name="connsiteY377" fmla="*/ 6858000 h 6858000"/>
              <a:gd name="connsiteX378" fmla="*/ 3303688 w 7467600"/>
              <a:gd name="connsiteY378" fmla="*/ 6858000 h 6858000"/>
              <a:gd name="connsiteX379" fmla="*/ 3391774 w 7467600"/>
              <a:gd name="connsiteY379" fmla="*/ 6697181 h 6858000"/>
              <a:gd name="connsiteX380" fmla="*/ 3735540 w 7467600"/>
              <a:gd name="connsiteY380" fmla="*/ 5546923 h 6858000"/>
              <a:gd name="connsiteX381" fmla="*/ 3729438 w 7467600"/>
              <a:gd name="connsiteY381" fmla="*/ 5569058 h 6858000"/>
              <a:gd name="connsiteX382" fmla="*/ 3707782 w 7467600"/>
              <a:gd name="connsiteY382" fmla="*/ 5644908 h 6858000"/>
              <a:gd name="connsiteX383" fmla="*/ 3583827 w 7467600"/>
              <a:gd name="connsiteY383" fmla="*/ 6039215 h 6858000"/>
              <a:gd name="connsiteX384" fmla="*/ 3547861 w 7467600"/>
              <a:gd name="connsiteY384" fmla="*/ 6129609 h 6858000"/>
              <a:gd name="connsiteX385" fmla="*/ 3490905 w 7467600"/>
              <a:gd name="connsiteY385" fmla="*/ 6277660 h 6858000"/>
              <a:gd name="connsiteX386" fmla="*/ 3455859 w 7467600"/>
              <a:gd name="connsiteY386" fmla="*/ 6391301 h 6858000"/>
              <a:gd name="connsiteX387" fmla="*/ 3429112 w 7467600"/>
              <a:gd name="connsiteY387" fmla="*/ 6479469 h 6858000"/>
              <a:gd name="connsiteX388" fmla="*/ 3304862 w 7467600"/>
              <a:gd name="connsiteY388" fmla="*/ 6796476 h 6858000"/>
              <a:gd name="connsiteX389" fmla="*/ 3276071 w 7467600"/>
              <a:gd name="connsiteY389" fmla="*/ 6858000 h 6858000"/>
              <a:gd name="connsiteX390" fmla="*/ 3240805 w 7467600"/>
              <a:gd name="connsiteY390" fmla="*/ 6858000 h 6858000"/>
              <a:gd name="connsiteX391" fmla="*/ 3275917 w 7467600"/>
              <a:gd name="connsiteY391" fmla="*/ 6783192 h 6858000"/>
              <a:gd name="connsiteX392" fmla="*/ 3399358 w 7467600"/>
              <a:gd name="connsiteY392" fmla="*/ 6469011 h 6858000"/>
              <a:gd name="connsiteX393" fmla="*/ 3425650 w 7467600"/>
              <a:gd name="connsiteY393" fmla="*/ 6381333 h 6858000"/>
              <a:gd name="connsiteX394" fmla="*/ 3460661 w 7467600"/>
              <a:gd name="connsiteY394" fmla="*/ 6266763 h 6858000"/>
              <a:gd name="connsiteX395" fmla="*/ 3518021 w 7467600"/>
              <a:gd name="connsiteY395" fmla="*/ 6117298 h 6858000"/>
              <a:gd name="connsiteX396" fmla="*/ 3554035 w 7467600"/>
              <a:gd name="connsiteY396" fmla="*/ 6027832 h 6858000"/>
              <a:gd name="connsiteX397" fmla="*/ 3677174 w 7467600"/>
              <a:gd name="connsiteY397" fmla="*/ 5636351 h 6858000"/>
              <a:gd name="connsiteX398" fmla="*/ 3698819 w 7467600"/>
              <a:gd name="connsiteY398" fmla="*/ 5560503 h 6858000"/>
              <a:gd name="connsiteX399" fmla="*/ 3702094 w 7467600"/>
              <a:gd name="connsiteY399" fmla="*/ 5549194 h 6858000"/>
              <a:gd name="connsiteX400" fmla="*/ 3398355 w 7467600"/>
              <a:gd name="connsiteY400" fmla="*/ 6094603 h 6858000"/>
              <a:gd name="connsiteX401" fmla="*/ 3193941 w 7467600"/>
              <a:gd name="connsiteY401" fmla="*/ 6798775 h 6858000"/>
              <a:gd name="connsiteX402" fmla="*/ 3184140 w 7467600"/>
              <a:gd name="connsiteY402" fmla="*/ 6858000 h 6858000"/>
              <a:gd name="connsiteX403" fmla="*/ 3099978 w 7467600"/>
              <a:gd name="connsiteY403" fmla="*/ 6858000 h 6858000"/>
              <a:gd name="connsiteX404" fmla="*/ 3101556 w 7467600"/>
              <a:gd name="connsiteY404" fmla="*/ 6843337 h 6858000"/>
              <a:gd name="connsiteX405" fmla="*/ 3370162 w 7467600"/>
              <a:gd name="connsiteY405" fmla="*/ 5785550 h 6858000"/>
              <a:gd name="connsiteX406" fmla="*/ 3746477 w 7467600"/>
              <a:gd name="connsiteY406" fmla="*/ 5377889 h 6858000"/>
              <a:gd name="connsiteX407" fmla="*/ 3863399 w 7467600"/>
              <a:gd name="connsiteY407" fmla="*/ 5087257 h 6858000"/>
              <a:gd name="connsiteX408" fmla="*/ 3968712 w 7467600"/>
              <a:gd name="connsiteY408" fmla="*/ 4913989 h 6858000"/>
              <a:gd name="connsiteX409" fmla="*/ 2792390 w 7467600"/>
              <a:gd name="connsiteY409" fmla="*/ 5382974 h 6858000"/>
              <a:gd name="connsiteX410" fmla="*/ 2714982 w 7467600"/>
              <a:gd name="connsiteY410" fmla="*/ 5427051 h 6858000"/>
              <a:gd name="connsiteX411" fmla="*/ 2813361 w 7467600"/>
              <a:gd name="connsiteY411" fmla="*/ 6023912 h 6858000"/>
              <a:gd name="connsiteX412" fmla="*/ 2688430 w 7467600"/>
              <a:gd name="connsiteY412" fmla="*/ 6801564 h 6858000"/>
              <a:gd name="connsiteX413" fmla="*/ 2629626 w 7467600"/>
              <a:gd name="connsiteY413" fmla="*/ 6763394 h 6858000"/>
              <a:gd name="connsiteX414" fmla="*/ 2565328 w 7467600"/>
              <a:gd name="connsiteY414" fmla="*/ 5516399 h 6858000"/>
              <a:gd name="connsiteX415" fmla="*/ 1922999 w 7467600"/>
              <a:gd name="connsiteY415" fmla="*/ 5980343 h 6858000"/>
              <a:gd name="connsiteX416" fmla="*/ 1950261 w 7467600"/>
              <a:gd name="connsiteY416" fmla="*/ 6405858 h 6858000"/>
              <a:gd name="connsiteX417" fmla="*/ 2365554 w 7467600"/>
              <a:gd name="connsiteY417" fmla="*/ 6759107 h 6858000"/>
              <a:gd name="connsiteX418" fmla="*/ 2424142 w 7467600"/>
              <a:gd name="connsiteY418" fmla="*/ 6858000 h 6858000"/>
              <a:gd name="connsiteX419" fmla="*/ 2395994 w 7467600"/>
              <a:gd name="connsiteY419" fmla="*/ 6858000 h 6858000"/>
              <a:gd name="connsiteX420" fmla="*/ 2392863 w 7467600"/>
              <a:gd name="connsiteY420" fmla="*/ 6852964 h 6858000"/>
              <a:gd name="connsiteX421" fmla="*/ 2017589 w 7467600"/>
              <a:gd name="connsiteY421" fmla="*/ 6493982 h 6858000"/>
              <a:gd name="connsiteX422" fmla="*/ 2147336 w 7467600"/>
              <a:gd name="connsiteY422" fmla="*/ 6594052 h 6858000"/>
              <a:gd name="connsiteX423" fmla="*/ 2207047 w 7467600"/>
              <a:gd name="connsiteY423" fmla="*/ 6654540 h 6858000"/>
              <a:gd name="connsiteX424" fmla="*/ 2299106 w 7467600"/>
              <a:gd name="connsiteY424" fmla="*/ 6778931 h 6858000"/>
              <a:gd name="connsiteX425" fmla="*/ 2314430 w 7467600"/>
              <a:gd name="connsiteY425" fmla="*/ 6801144 h 6858000"/>
              <a:gd name="connsiteX426" fmla="*/ 2352406 w 7467600"/>
              <a:gd name="connsiteY426" fmla="*/ 6858000 h 6858000"/>
              <a:gd name="connsiteX427" fmla="*/ 2314492 w 7467600"/>
              <a:gd name="connsiteY427" fmla="*/ 6858000 h 6858000"/>
              <a:gd name="connsiteX428" fmla="*/ 2288095 w 7467600"/>
              <a:gd name="connsiteY428" fmla="*/ 6818030 h 6858000"/>
              <a:gd name="connsiteX429" fmla="*/ 2272768 w 7467600"/>
              <a:gd name="connsiteY429" fmla="*/ 6795822 h 6858000"/>
              <a:gd name="connsiteX430" fmla="*/ 2182715 w 7467600"/>
              <a:gd name="connsiteY430" fmla="*/ 6675071 h 6858000"/>
              <a:gd name="connsiteX431" fmla="*/ 2032061 w 7467600"/>
              <a:gd name="connsiteY431" fmla="*/ 6541380 h 6858000"/>
              <a:gd name="connsiteX432" fmla="*/ 2257220 w 7467600"/>
              <a:gd name="connsiteY432" fmla="*/ 6826257 h 6858000"/>
              <a:gd name="connsiteX433" fmla="*/ 2281324 w 7467600"/>
              <a:gd name="connsiteY433" fmla="*/ 6858000 h 6858000"/>
              <a:gd name="connsiteX434" fmla="*/ 2242860 w 7467600"/>
              <a:gd name="connsiteY434" fmla="*/ 6858000 h 6858000"/>
              <a:gd name="connsiteX435" fmla="*/ 2232818 w 7467600"/>
              <a:gd name="connsiteY435" fmla="*/ 6844926 h 6858000"/>
              <a:gd name="connsiteX436" fmla="*/ 1990172 w 7467600"/>
              <a:gd name="connsiteY436" fmla="*/ 6542121 h 6858000"/>
              <a:gd name="connsiteX437" fmla="*/ 2124090 w 7467600"/>
              <a:gd name="connsiteY437" fmla="*/ 6761017 h 6858000"/>
              <a:gd name="connsiteX438" fmla="*/ 2200380 w 7467600"/>
              <a:gd name="connsiteY438" fmla="*/ 6858000 h 6858000"/>
              <a:gd name="connsiteX439" fmla="*/ 2147507 w 7467600"/>
              <a:gd name="connsiteY439" fmla="*/ 6858000 h 6858000"/>
              <a:gd name="connsiteX440" fmla="*/ 2070668 w 7467600"/>
              <a:gd name="connsiteY440" fmla="*/ 6761520 h 6858000"/>
              <a:gd name="connsiteX441" fmla="*/ 1975142 w 7467600"/>
              <a:gd name="connsiteY441" fmla="*/ 6585570 h 6858000"/>
              <a:gd name="connsiteX442" fmla="*/ 2050035 w 7467600"/>
              <a:gd name="connsiteY442" fmla="*/ 6813345 h 6858000"/>
              <a:gd name="connsiteX443" fmla="*/ 2063025 w 7467600"/>
              <a:gd name="connsiteY443" fmla="*/ 6858000 h 6858000"/>
              <a:gd name="connsiteX444" fmla="*/ 2021675 w 7467600"/>
              <a:gd name="connsiteY444" fmla="*/ 6858000 h 6858000"/>
              <a:gd name="connsiteX445" fmla="*/ 2019308 w 7467600"/>
              <a:gd name="connsiteY445" fmla="*/ 6847118 h 6858000"/>
              <a:gd name="connsiteX446" fmla="*/ 1938835 w 7467600"/>
              <a:gd name="connsiteY446" fmla="*/ 6551160 h 6858000"/>
              <a:gd name="connsiteX447" fmla="*/ 1953230 w 7467600"/>
              <a:gd name="connsiteY447" fmla="*/ 6759699 h 6858000"/>
              <a:gd name="connsiteX448" fmla="*/ 1956763 w 7467600"/>
              <a:gd name="connsiteY448" fmla="*/ 6778191 h 6858000"/>
              <a:gd name="connsiteX449" fmla="*/ 1967925 w 7467600"/>
              <a:gd name="connsiteY449" fmla="*/ 6858000 h 6858000"/>
              <a:gd name="connsiteX450" fmla="*/ 1936622 w 7467600"/>
              <a:gd name="connsiteY450" fmla="*/ 6858000 h 6858000"/>
              <a:gd name="connsiteX451" fmla="*/ 1926261 w 7467600"/>
              <a:gd name="connsiteY451" fmla="*/ 6784064 h 6858000"/>
              <a:gd name="connsiteX452" fmla="*/ 1922724 w 7467600"/>
              <a:gd name="connsiteY452" fmla="*/ 6765577 h 6858000"/>
              <a:gd name="connsiteX453" fmla="*/ 1904650 w 7467600"/>
              <a:gd name="connsiteY453" fmla="*/ 6639616 h 6858000"/>
              <a:gd name="connsiteX454" fmla="*/ 1885273 w 7467600"/>
              <a:gd name="connsiteY454" fmla="*/ 6858000 h 6858000"/>
              <a:gd name="connsiteX455" fmla="*/ 1854363 w 7467600"/>
              <a:gd name="connsiteY455" fmla="*/ 6858000 h 6858000"/>
              <a:gd name="connsiteX456" fmla="*/ 1880391 w 7467600"/>
              <a:gd name="connsiteY456" fmla="*/ 6603796 h 6858000"/>
              <a:gd name="connsiteX457" fmla="*/ 1818273 w 7467600"/>
              <a:gd name="connsiteY457" fmla="*/ 6715729 h 6858000"/>
              <a:gd name="connsiteX458" fmla="*/ 1794691 w 7467600"/>
              <a:gd name="connsiteY458" fmla="*/ 6843239 h 6858000"/>
              <a:gd name="connsiteX459" fmla="*/ 1794914 w 7467600"/>
              <a:gd name="connsiteY459" fmla="*/ 6858000 h 6858000"/>
              <a:gd name="connsiteX460" fmla="*/ 1746128 w 7467600"/>
              <a:gd name="connsiteY460" fmla="*/ 6858000 h 6858000"/>
              <a:gd name="connsiteX461" fmla="*/ 1753934 w 7467600"/>
              <a:gd name="connsiteY461" fmla="*/ 6724796 h 6858000"/>
              <a:gd name="connsiteX462" fmla="*/ 1792053 w 7467600"/>
              <a:gd name="connsiteY462" fmla="*/ 6572396 h 6858000"/>
              <a:gd name="connsiteX463" fmla="*/ 1862248 w 7467600"/>
              <a:gd name="connsiteY463" fmla="*/ 6266397 h 6858000"/>
              <a:gd name="connsiteX464" fmla="*/ 1862250 w 7467600"/>
              <a:gd name="connsiteY464" fmla="*/ 6033531 h 6858000"/>
              <a:gd name="connsiteX465" fmla="*/ 1211999 w 7467600"/>
              <a:gd name="connsiteY465" fmla="*/ 6683610 h 6858000"/>
              <a:gd name="connsiteX466" fmla="*/ 1213266 w 7467600"/>
              <a:gd name="connsiteY466" fmla="*/ 6691947 h 6858000"/>
              <a:gd name="connsiteX467" fmla="*/ 1203370 w 7467600"/>
              <a:gd name="connsiteY467" fmla="*/ 6850676 h 6858000"/>
              <a:gd name="connsiteX468" fmla="*/ 1203671 w 7467600"/>
              <a:gd name="connsiteY468" fmla="*/ 6858000 h 6858000"/>
              <a:gd name="connsiteX469" fmla="*/ 1143180 w 7467600"/>
              <a:gd name="connsiteY469" fmla="*/ 6858000 h 6858000"/>
              <a:gd name="connsiteX470" fmla="*/ 1142176 w 7467600"/>
              <a:gd name="connsiteY470" fmla="*/ 6766045 h 6858000"/>
              <a:gd name="connsiteX471" fmla="*/ 1067484 w 7467600"/>
              <a:gd name="connsiteY471" fmla="*/ 6858000 h 6858000"/>
              <a:gd name="connsiteX472" fmla="*/ 953928 w 7467600"/>
              <a:gd name="connsiteY472" fmla="*/ 6858000 h 6858000"/>
              <a:gd name="connsiteX473" fmla="*/ 959715 w 7467600"/>
              <a:gd name="connsiteY473" fmla="*/ 6850185 h 6858000"/>
              <a:gd name="connsiteX474" fmla="*/ 1483788 w 7467600"/>
              <a:gd name="connsiteY474" fmla="*/ 6259174 h 6858000"/>
              <a:gd name="connsiteX475" fmla="*/ 1100671 w 7467600"/>
              <a:gd name="connsiteY475" fmla="*/ 6252137 h 6858000"/>
              <a:gd name="connsiteX476" fmla="*/ 1090144 w 7467600"/>
              <a:gd name="connsiteY476" fmla="*/ 6256748 h 6858000"/>
              <a:gd name="connsiteX477" fmla="*/ 1095872 w 7467600"/>
              <a:gd name="connsiteY477" fmla="*/ 6271892 h 6858000"/>
              <a:gd name="connsiteX478" fmla="*/ 262785 w 7467600"/>
              <a:gd name="connsiteY478" fmla="*/ 6845450 h 6858000"/>
              <a:gd name="connsiteX479" fmla="*/ 209968 w 7467600"/>
              <a:gd name="connsiteY479" fmla="*/ 6770713 h 6858000"/>
              <a:gd name="connsiteX480" fmla="*/ 873460 w 7467600"/>
              <a:gd name="connsiteY480" fmla="*/ 6253768 h 6858000"/>
              <a:gd name="connsiteX481" fmla="*/ 192686 w 7467600"/>
              <a:gd name="connsiteY481" fmla="*/ 5849257 h 6858000"/>
              <a:gd name="connsiteX482" fmla="*/ 4696 w 7467600"/>
              <a:gd name="connsiteY482" fmla="*/ 5697668 h 6858000"/>
              <a:gd name="connsiteX483" fmla="*/ 0 w 7467600"/>
              <a:gd name="connsiteY483" fmla="*/ 5689984 h 6858000"/>
              <a:gd name="connsiteX484" fmla="*/ 0 w 7467600"/>
              <a:gd name="connsiteY484" fmla="*/ 5513472 h 6858000"/>
              <a:gd name="connsiteX485" fmla="*/ 174101 w 7467600"/>
              <a:gd name="connsiteY485" fmla="*/ 5620277 h 6858000"/>
              <a:gd name="connsiteX486" fmla="*/ 891800 w 7467600"/>
              <a:gd name="connsiteY486" fmla="*/ 6036935 h 6858000"/>
              <a:gd name="connsiteX487" fmla="*/ 1072219 w 7467600"/>
              <a:gd name="connsiteY487" fmla="*/ 6169443 h 6858000"/>
              <a:gd name="connsiteX488" fmla="*/ 1074117 w 7467600"/>
              <a:gd name="connsiteY488" fmla="*/ 6170301 h 6858000"/>
              <a:gd name="connsiteX489" fmla="*/ 1083114 w 7467600"/>
              <a:gd name="connsiteY489" fmla="*/ 6174131 h 6858000"/>
              <a:gd name="connsiteX490" fmla="*/ 1543010 w 7467600"/>
              <a:gd name="connsiteY490" fmla="*/ 6191140 h 6858000"/>
              <a:gd name="connsiteX491" fmla="*/ 1551080 w 7467600"/>
              <a:gd name="connsiteY491" fmla="*/ 6195006 h 6858000"/>
              <a:gd name="connsiteX492" fmla="*/ 2345443 w 7467600"/>
              <a:gd name="connsiteY492" fmla="*/ 5549882 h 6858000"/>
              <a:gd name="connsiteX493" fmla="*/ 1721499 w 7467600"/>
              <a:gd name="connsiteY493" fmla="*/ 5599969 h 6858000"/>
              <a:gd name="connsiteX494" fmla="*/ 767716 w 7467600"/>
              <a:gd name="connsiteY494" fmla="*/ 5472768 h 6858000"/>
              <a:gd name="connsiteX495" fmla="*/ 722147 w 7467600"/>
              <a:gd name="connsiteY495" fmla="*/ 5393091 h 6858000"/>
              <a:gd name="connsiteX496" fmla="*/ 1485552 w 7467600"/>
              <a:gd name="connsiteY496" fmla="*/ 5313202 h 6858000"/>
              <a:gd name="connsiteX497" fmla="*/ 2143004 w 7467600"/>
              <a:gd name="connsiteY497" fmla="*/ 5402420 h 6858000"/>
              <a:gd name="connsiteX498" fmla="*/ 1933391 w 7467600"/>
              <a:gd name="connsiteY498" fmla="*/ 5156971 h 6858000"/>
              <a:gd name="connsiteX499" fmla="*/ 1827118 w 7467600"/>
              <a:gd name="connsiteY499" fmla="*/ 4968410 h 6858000"/>
              <a:gd name="connsiteX500" fmla="*/ 1837349 w 7467600"/>
              <a:gd name="connsiteY500" fmla="*/ 4956357 h 6858000"/>
              <a:gd name="connsiteX501" fmla="*/ 2162835 w 7467600"/>
              <a:gd name="connsiteY501" fmla="*/ 5187853 h 6858000"/>
              <a:gd name="connsiteX502" fmla="*/ 2257167 w 7467600"/>
              <a:gd name="connsiteY502" fmla="*/ 5462123 h 6858000"/>
              <a:gd name="connsiteX503" fmla="*/ 2261598 w 7467600"/>
              <a:gd name="connsiteY503" fmla="*/ 5467998 h 6858000"/>
              <a:gd name="connsiteX504" fmla="*/ 2437177 w 7467600"/>
              <a:gd name="connsiteY504" fmla="*/ 5479608 h 6858000"/>
              <a:gd name="connsiteX505" fmla="*/ 2445247 w 7467600"/>
              <a:gd name="connsiteY505" fmla="*/ 5483476 h 6858000"/>
              <a:gd name="connsiteX506" fmla="*/ 2743626 w 7467600"/>
              <a:gd name="connsiteY506" fmla="*/ 5304819 h 6858000"/>
              <a:gd name="connsiteX507" fmla="*/ 3048102 w 7467600"/>
              <a:gd name="connsiteY507" fmla="*/ 5150595 h 6858000"/>
              <a:gd name="connsiteX508" fmla="*/ 1799414 w 7467600"/>
              <a:gd name="connsiteY508" fmla="*/ 4694732 h 6858000"/>
              <a:gd name="connsiteX509" fmla="*/ 1771735 w 7467600"/>
              <a:gd name="connsiteY509" fmla="*/ 4619929 h 6858000"/>
              <a:gd name="connsiteX510" fmla="*/ 3104273 w 7467600"/>
              <a:gd name="connsiteY510" fmla="*/ 5076159 h 6858000"/>
              <a:gd name="connsiteX511" fmla="*/ 3113245 w 7467600"/>
              <a:gd name="connsiteY511" fmla="*/ 5090705 h 6858000"/>
              <a:gd name="connsiteX512" fmla="*/ 3126294 w 7467600"/>
              <a:gd name="connsiteY512" fmla="*/ 5114400 h 6858000"/>
              <a:gd name="connsiteX513" fmla="*/ 3937433 w 7467600"/>
              <a:gd name="connsiteY513" fmla="*/ 4830473 h 6858000"/>
              <a:gd name="connsiteX514" fmla="*/ 3590475 w 7467600"/>
              <a:gd name="connsiteY514" fmla="*/ 4597974 h 6858000"/>
              <a:gd name="connsiteX515" fmla="*/ 3100264 w 7467600"/>
              <a:gd name="connsiteY515" fmla="*/ 4579845 h 6858000"/>
              <a:gd name="connsiteX516" fmla="*/ 2183576 w 7467600"/>
              <a:gd name="connsiteY516" fmla="*/ 4227150 h 6858000"/>
              <a:gd name="connsiteX517" fmla="*/ 2151029 w 7467600"/>
              <a:gd name="connsiteY517" fmla="*/ 4146947 h 6858000"/>
              <a:gd name="connsiteX518" fmla="*/ 3563434 w 7467600"/>
              <a:gd name="connsiteY518" fmla="*/ 4469115 h 6858000"/>
              <a:gd name="connsiteX519" fmla="*/ 3177952 w 7467600"/>
              <a:gd name="connsiteY519" fmla="*/ 3657386 h 6858000"/>
              <a:gd name="connsiteX520" fmla="*/ 3189263 w 7467600"/>
              <a:gd name="connsiteY520" fmla="*/ 3625726 h 6858000"/>
              <a:gd name="connsiteX521" fmla="*/ 3560912 w 7467600"/>
              <a:gd name="connsiteY521" fmla="*/ 4079863 h 6858000"/>
              <a:gd name="connsiteX522" fmla="*/ 3626636 w 7467600"/>
              <a:gd name="connsiteY522" fmla="*/ 4512230 h 6858000"/>
              <a:gd name="connsiteX523" fmla="*/ 3653088 w 7467600"/>
              <a:gd name="connsiteY523" fmla="*/ 4521417 h 6858000"/>
              <a:gd name="connsiteX524" fmla="*/ 3988128 w 7467600"/>
              <a:gd name="connsiteY524" fmla="*/ 4817267 h 6858000"/>
              <a:gd name="connsiteX525" fmla="*/ 4830582 w 7467600"/>
              <a:gd name="connsiteY525" fmla="*/ 4676000 h 6858000"/>
              <a:gd name="connsiteX526" fmla="*/ 4830100 w 7467600"/>
              <a:gd name="connsiteY526" fmla="*/ 4675554 h 6858000"/>
              <a:gd name="connsiteX527" fmla="*/ 4036318 w 7467600"/>
              <a:gd name="connsiteY527" fmla="*/ 4147013 h 6858000"/>
              <a:gd name="connsiteX528" fmla="*/ 3432098 w 7467600"/>
              <a:gd name="connsiteY528" fmla="*/ 3537312 h 6858000"/>
              <a:gd name="connsiteX529" fmla="*/ 3446761 w 7467600"/>
              <a:gd name="connsiteY529" fmla="*/ 3461278 h 6858000"/>
              <a:gd name="connsiteX530" fmla="*/ 4419733 w 7467600"/>
              <a:gd name="connsiteY530" fmla="*/ 3963555 h 6858000"/>
              <a:gd name="connsiteX531" fmla="*/ 4781371 w 7467600"/>
              <a:gd name="connsiteY531" fmla="*/ 4458604 h 6858000"/>
              <a:gd name="connsiteX532" fmla="*/ 4780440 w 7467600"/>
              <a:gd name="connsiteY532" fmla="*/ 4470290 h 6858000"/>
              <a:gd name="connsiteX533" fmla="*/ 4898954 w 7467600"/>
              <a:gd name="connsiteY533" fmla="*/ 4662092 h 6858000"/>
              <a:gd name="connsiteX534" fmla="*/ 4900699 w 7467600"/>
              <a:gd name="connsiteY534" fmla="*/ 4670867 h 6858000"/>
              <a:gd name="connsiteX535" fmla="*/ 5714511 w 7467600"/>
              <a:gd name="connsiteY535" fmla="*/ 4663483 h 6858000"/>
              <a:gd name="connsiteX536" fmla="*/ 5464793 w 7467600"/>
              <a:gd name="connsiteY536" fmla="*/ 4393556 h 6858000"/>
              <a:gd name="connsiteX537" fmla="*/ 5461897 w 7467600"/>
              <a:gd name="connsiteY537" fmla="*/ 4390879 h 6858000"/>
              <a:gd name="connsiteX538" fmla="*/ 4294126 w 7467600"/>
              <a:gd name="connsiteY538" fmla="*/ 3303048 h 6858000"/>
              <a:gd name="connsiteX539" fmla="*/ 4305321 w 7467600"/>
              <a:gd name="connsiteY539" fmla="*/ 3256953 h 6858000"/>
              <a:gd name="connsiteX540" fmla="*/ 4949299 w 7467600"/>
              <a:gd name="connsiteY540" fmla="*/ 3766336 h 6858000"/>
              <a:gd name="connsiteX541" fmla="*/ 5291452 w 7467600"/>
              <a:gd name="connsiteY541" fmla="*/ 4076801 h 6858000"/>
              <a:gd name="connsiteX542" fmla="*/ 5434998 w 7467600"/>
              <a:gd name="connsiteY542" fmla="*/ 4254100 h 6858000"/>
              <a:gd name="connsiteX543" fmla="*/ 5351015 w 7467600"/>
              <a:gd name="connsiteY543" fmla="*/ 3760989 h 6858000"/>
              <a:gd name="connsiteX544" fmla="*/ 5413780 w 7467600"/>
              <a:gd name="connsiteY544" fmla="*/ 2966265 h 6858000"/>
              <a:gd name="connsiteX545" fmla="*/ 5425627 w 7467600"/>
              <a:gd name="connsiteY545" fmla="*/ 2954192 h 6858000"/>
              <a:gd name="connsiteX546" fmla="*/ 6604735 w 7467600"/>
              <a:gd name="connsiteY546" fmla="*/ 2041381 h 6858000"/>
              <a:gd name="connsiteX547" fmla="*/ 7204487 w 7467600"/>
              <a:gd name="connsiteY547" fmla="*/ 2742112 h 6858000"/>
              <a:gd name="connsiteX548" fmla="*/ 7131592 w 7467600"/>
              <a:gd name="connsiteY548" fmla="*/ 2672096 h 6858000"/>
              <a:gd name="connsiteX549" fmla="*/ 6996344 w 7467600"/>
              <a:gd name="connsiteY549" fmla="*/ 2518310 h 6858000"/>
              <a:gd name="connsiteX550" fmla="*/ 6735495 w 7467600"/>
              <a:gd name="connsiteY550" fmla="*/ 2196890 h 6858000"/>
              <a:gd name="connsiteX551" fmla="*/ 6721901 w 7467600"/>
              <a:gd name="connsiteY551" fmla="*/ 2179274 h 6858000"/>
              <a:gd name="connsiteX552" fmla="*/ 6604735 w 7467600"/>
              <a:gd name="connsiteY552" fmla="*/ 2041381 h 6858000"/>
              <a:gd name="connsiteX553" fmla="*/ 6591670 w 7467600"/>
              <a:gd name="connsiteY553" fmla="*/ 1988277 h 6858000"/>
              <a:gd name="connsiteX554" fmla="*/ 6747349 w 7467600"/>
              <a:gd name="connsiteY554" fmla="*/ 2160069 h 6858000"/>
              <a:gd name="connsiteX555" fmla="*/ 6760943 w 7467600"/>
              <a:gd name="connsiteY555" fmla="*/ 2177686 h 6858000"/>
              <a:gd name="connsiteX556" fmla="*/ 7021065 w 7467600"/>
              <a:gd name="connsiteY556" fmla="*/ 2498102 h 6858000"/>
              <a:gd name="connsiteX557" fmla="*/ 7155223 w 7467600"/>
              <a:gd name="connsiteY557" fmla="*/ 2650386 h 6858000"/>
              <a:gd name="connsiteX558" fmla="*/ 7203167 w 7467600"/>
              <a:gd name="connsiteY558" fmla="*/ 2697288 h 6858000"/>
              <a:gd name="connsiteX559" fmla="*/ 6937703 w 7467600"/>
              <a:gd name="connsiteY559" fmla="*/ 2321981 h 6858000"/>
              <a:gd name="connsiteX560" fmla="*/ 6591670 w 7467600"/>
              <a:gd name="connsiteY560" fmla="*/ 1988277 h 6858000"/>
              <a:gd name="connsiteX561" fmla="*/ 5798671 w 7467600"/>
              <a:gd name="connsiteY561" fmla="*/ 1981601 h 6858000"/>
              <a:gd name="connsiteX562" fmla="*/ 5754709 w 7467600"/>
              <a:gd name="connsiteY562" fmla="*/ 2071454 h 6858000"/>
              <a:gd name="connsiteX563" fmla="*/ 5763044 w 7467600"/>
              <a:gd name="connsiteY563" fmla="*/ 2842206 h 6858000"/>
              <a:gd name="connsiteX564" fmla="*/ 5764974 w 7467600"/>
              <a:gd name="connsiteY564" fmla="*/ 2799609 h 6858000"/>
              <a:gd name="connsiteX565" fmla="*/ 5767665 w 7467600"/>
              <a:gd name="connsiteY565" fmla="*/ 2666409 h 6858000"/>
              <a:gd name="connsiteX566" fmla="*/ 5763055 w 7467600"/>
              <a:gd name="connsiteY566" fmla="*/ 2579705 h 6858000"/>
              <a:gd name="connsiteX567" fmla="*/ 5758079 w 7467600"/>
              <a:gd name="connsiteY567" fmla="*/ 2492508 h 6858000"/>
              <a:gd name="connsiteX568" fmla="*/ 5779325 w 7467600"/>
              <a:gd name="connsiteY568" fmla="*/ 2197069 h 6858000"/>
              <a:gd name="connsiteX569" fmla="*/ 5798671 w 7467600"/>
              <a:gd name="connsiteY569" fmla="*/ 1981601 h 6858000"/>
              <a:gd name="connsiteX570" fmla="*/ 5829202 w 7467600"/>
              <a:gd name="connsiteY570" fmla="*/ 1971679 h 6858000"/>
              <a:gd name="connsiteX571" fmla="*/ 5809558 w 7467600"/>
              <a:gd name="connsiteY571" fmla="*/ 2198043 h 6858000"/>
              <a:gd name="connsiteX572" fmla="*/ 5788653 w 7467600"/>
              <a:gd name="connsiteY572" fmla="*/ 2489430 h 6858000"/>
              <a:gd name="connsiteX573" fmla="*/ 5793439 w 7467600"/>
              <a:gd name="connsiteY573" fmla="*/ 2575235 h 6858000"/>
              <a:gd name="connsiteX574" fmla="*/ 5796837 w 7467600"/>
              <a:gd name="connsiteY574" fmla="*/ 2637633 h 6858000"/>
              <a:gd name="connsiteX575" fmla="*/ 5818614 w 7467600"/>
              <a:gd name="connsiteY575" fmla="*/ 2473055 h 6858000"/>
              <a:gd name="connsiteX576" fmla="*/ 5829202 w 7467600"/>
              <a:gd name="connsiteY576" fmla="*/ 1971679 h 6858000"/>
              <a:gd name="connsiteX577" fmla="*/ 5911389 w 7467600"/>
              <a:gd name="connsiteY577" fmla="*/ 1898371 h 6858000"/>
              <a:gd name="connsiteX578" fmla="*/ 6237627 w 7467600"/>
              <a:gd name="connsiteY578" fmla="*/ 2231921 h 6858000"/>
              <a:gd name="connsiteX579" fmla="*/ 5911389 w 7467600"/>
              <a:gd name="connsiteY579" fmla="*/ 1898371 h 6858000"/>
              <a:gd name="connsiteX580" fmla="*/ 6944437 w 7467600"/>
              <a:gd name="connsiteY580" fmla="*/ 1575402 h 6858000"/>
              <a:gd name="connsiteX581" fmla="*/ 6304730 w 7467600"/>
              <a:gd name="connsiteY581" fmla="*/ 1766654 h 6858000"/>
              <a:gd name="connsiteX582" fmla="*/ 6944437 w 7467600"/>
              <a:gd name="connsiteY582" fmla="*/ 1575402 h 6858000"/>
              <a:gd name="connsiteX583" fmla="*/ 7019523 w 7467600"/>
              <a:gd name="connsiteY583" fmla="*/ 1519450 h 6858000"/>
              <a:gd name="connsiteX584" fmla="*/ 6298091 w 7467600"/>
              <a:gd name="connsiteY584" fmla="*/ 1737122 h 6858000"/>
              <a:gd name="connsiteX585" fmla="*/ 7019523 w 7467600"/>
              <a:gd name="connsiteY585" fmla="*/ 1519450 h 6858000"/>
              <a:gd name="connsiteX586" fmla="*/ 2399523 w 7467600"/>
              <a:gd name="connsiteY586" fmla="*/ 1428234 h 6858000"/>
              <a:gd name="connsiteX587" fmla="*/ 2224982 w 7467600"/>
              <a:gd name="connsiteY587" fmla="*/ 1826201 h 6858000"/>
              <a:gd name="connsiteX588" fmla="*/ 2096099 w 7467600"/>
              <a:gd name="connsiteY588" fmla="*/ 2345900 h 6858000"/>
              <a:gd name="connsiteX589" fmla="*/ 2283317 w 7467600"/>
              <a:gd name="connsiteY589" fmla="*/ 1796925 h 6858000"/>
              <a:gd name="connsiteX590" fmla="*/ 2399523 w 7467600"/>
              <a:gd name="connsiteY590" fmla="*/ 1428234 h 6858000"/>
              <a:gd name="connsiteX591" fmla="*/ 2448558 w 7467600"/>
              <a:gd name="connsiteY591" fmla="*/ 1373435 h 6858000"/>
              <a:gd name="connsiteX592" fmla="*/ 2312521 w 7467600"/>
              <a:gd name="connsiteY592" fmla="*/ 1806140 h 6858000"/>
              <a:gd name="connsiteX593" fmla="*/ 2127533 w 7467600"/>
              <a:gd name="connsiteY593" fmla="*/ 2348380 h 6858000"/>
              <a:gd name="connsiteX594" fmla="*/ 2358080 w 7467600"/>
              <a:gd name="connsiteY594" fmla="*/ 1866134 h 6858000"/>
              <a:gd name="connsiteX595" fmla="*/ 2407436 w 7467600"/>
              <a:gd name="connsiteY595" fmla="*/ 1651070 h 6858000"/>
              <a:gd name="connsiteX596" fmla="*/ 2448558 w 7467600"/>
              <a:gd name="connsiteY596" fmla="*/ 1373435 h 6858000"/>
              <a:gd name="connsiteX597" fmla="*/ 278707 w 7467600"/>
              <a:gd name="connsiteY597" fmla="*/ 1352270 h 6858000"/>
              <a:gd name="connsiteX598" fmla="*/ 321570 w 7467600"/>
              <a:gd name="connsiteY598" fmla="*/ 1861610 h 6858000"/>
              <a:gd name="connsiteX599" fmla="*/ 294281 w 7467600"/>
              <a:gd name="connsiteY599" fmla="*/ 1440658 h 6858000"/>
              <a:gd name="connsiteX600" fmla="*/ 278707 w 7467600"/>
              <a:gd name="connsiteY600" fmla="*/ 1352270 h 6858000"/>
              <a:gd name="connsiteX601" fmla="*/ 1423821 w 7467600"/>
              <a:gd name="connsiteY601" fmla="*/ 1351958 h 6858000"/>
              <a:gd name="connsiteX602" fmla="*/ 1638521 w 7467600"/>
              <a:gd name="connsiteY602" fmla="*/ 1908470 h 6858000"/>
              <a:gd name="connsiteX603" fmla="*/ 1754199 w 7467600"/>
              <a:gd name="connsiteY603" fmla="*/ 2149284 h 6858000"/>
              <a:gd name="connsiteX604" fmla="*/ 1908359 w 7467600"/>
              <a:gd name="connsiteY604" fmla="*/ 2364988 h 6858000"/>
              <a:gd name="connsiteX605" fmla="*/ 1647661 w 7467600"/>
              <a:gd name="connsiteY605" fmla="*/ 1825945 h 6858000"/>
              <a:gd name="connsiteX606" fmla="*/ 1423821 w 7467600"/>
              <a:gd name="connsiteY606" fmla="*/ 1351958 h 6858000"/>
              <a:gd name="connsiteX607" fmla="*/ 1431890 w 7467600"/>
              <a:gd name="connsiteY607" fmla="*/ 1306475 h 6858000"/>
              <a:gd name="connsiteX608" fmla="*/ 1507597 w 7467600"/>
              <a:gd name="connsiteY608" fmla="*/ 1446132 h 6858000"/>
              <a:gd name="connsiteX609" fmla="*/ 1674586 w 7467600"/>
              <a:gd name="connsiteY609" fmla="*/ 1813832 h 6858000"/>
              <a:gd name="connsiteX610" fmla="*/ 1815950 w 7467600"/>
              <a:gd name="connsiteY610" fmla="*/ 2128564 h 6858000"/>
              <a:gd name="connsiteX611" fmla="*/ 1984242 w 7467600"/>
              <a:gd name="connsiteY611" fmla="*/ 2430829 h 6858000"/>
              <a:gd name="connsiteX612" fmla="*/ 2014023 w 7467600"/>
              <a:gd name="connsiteY612" fmla="*/ 2450995 h 6858000"/>
              <a:gd name="connsiteX613" fmla="*/ 1747337 w 7467600"/>
              <a:gd name="connsiteY613" fmla="*/ 1855264 h 6858000"/>
              <a:gd name="connsiteX614" fmla="*/ 1533749 w 7467600"/>
              <a:gd name="connsiteY614" fmla="*/ 1478656 h 6858000"/>
              <a:gd name="connsiteX615" fmla="*/ 1431890 w 7467600"/>
              <a:gd name="connsiteY615" fmla="*/ 1306475 h 6858000"/>
              <a:gd name="connsiteX616" fmla="*/ 5052692 w 7467600"/>
              <a:gd name="connsiteY616" fmla="*/ 1292994 h 6858000"/>
              <a:gd name="connsiteX617" fmla="*/ 5200661 w 7467600"/>
              <a:gd name="connsiteY617" fmla="*/ 1635186 h 6858000"/>
              <a:gd name="connsiteX618" fmla="*/ 5297138 w 7467600"/>
              <a:gd name="connsiteY618" fmla="*/ 1906351 h 6858000"/>
              <a:gd name="connsiteX619" fmla="*/ 5052692 w 7467600"/>
              <a:gd name="connsiteY619" fmla="*/ 1292994 h 6858000"/>
              <a:gd name="connsiteX620" fmla="*/ 5009948 w 7467600"/>
              <a:gd name="connsiteY620" fmla="*/ 1273619 h 6858000"/>
              <a:gd name="connsiteX621" fmla="*/ 5121777 w 7467600"/>
              <a:gd name="connsiteY621" fmla="*/ 1654213 h 6858000"/>
              <a:gd name="connsiteX622" fmla="*/ 5293545 w 7467600"/>
              <a:gd name="connsiteY622" fmla="*/ 2072247 h 6858000"/>
              <a:gd name="connsiteX623" fmla="*/ 5294042 w 7467600"/>
              <a:gd name="connsiteY623" fmla="*/ 2065019 h 6858000"/>
              <a:gd name="connsiteX624" fmla="*/ 5171936 w 7467600"/>
              <a:gd name="connsiteY624" fmla="*/ 1647613 h 6858000"/>
              <a:gd name="connsiteX625" fmla="*/ 5009948 w 7467600"/>
              <a:gd name="connsiteY625" fmla="*/ 1273619 h 6858000"/>
              <a:gd name="connsiteX626" fmla="*/ 655236 w 7467600"/>
              <a:gd name="connsiteY626" fmla="*/ 1268632 h 6858000"/>
              <a:gd name="connsiteX627" fmla="*/ 839521 w 7467600"/>
              <a:gd name="connsiteY627" fmla="*/ 1685315 h 6858000"/>
              <a:gd name="connsiteX628" fmla="*/ 1109416 w 7467600"/>
              <a:gd name="connsiteY628" fmla="*/ 2061663 h 6858000"/>
              <a:gd name="connsiteX629" fmla="*/ 1298300 w 7467600"/>
              <a:gd name="connsiteY629" fmla="*/ 2247742 h 6858000"/>
              <a:gd name="connsiteX630" fmla="*/ 1125871 w 7467600"/>
              <a:gd name="connsiteY630" fmla="*/ 1989513 h 6858000"/>
              <a:gd name="connsiteX631" fmla="*/ 981574 w 7467600"/>
              <a:gd name="connsiteY631" fmla="*/ 1783157 h 6858000"/>
              <a:gd name="connsiteX632" fmla="*/ 922198 w 7467600"/>
              <a:gd name="connsiteY632" fmla="*/ 1677437 h 6858000"/>
              <a:gd name="connsiteX633" fmla="*/ 869293 w 7467600"/>
              <a:gd name="connsiteY633" fmla="*/ 1583214 h 6858000"/>
              <a:gd name="connsiteX634" fmla="*/ 751431 w 7467600"/>
              <a:gd name="connsiteY634" fmla="*/ 1405731 h 6858000"/>
              <a:gd name="connsiteX635" fmla="*/ 655236 w 7467600"/>
              <a:gd name="connsiteY635" fmla="*/ 1268632 h 6858000"/>
              <a:gd name="connsiteX636" fmla="*/ 6516292 w 7467600"/>
              <a:gd name="connsiteY636" fmla="*/ 1263064 h 6858000"/>
              <a:gd name="connsiteX637" fmla="*/ 5736320 w 7467600"/>
              <a:gd name="connsiteY637" fmla="*/ 1501803 h 6858000"/>
              <a:gd name="connsiteX638" fmla="*/ 6516292 w 7467600"/>
              <a:gd name="connsiteY638" fmla="*/ 1263064 h 6858000"/>
              <a:gd name="connsiteX639" fmla="*/ 291466 w 7467600"/>
              <a:gd name="connsiteY639" fmla="*/ 1250369 h 6858000"/>
              <a:gd name="connsiteX640" fmla="*/ 323180 w 7467600"/>
              <a:gd name="connsiteY640" fmla="*/ 1435283 h 6858000"/>
              <a:gd name="connsiteX641" fmla="*/ 349381 w 7467600"/>
              <a:gd name="connsiteY641" fmla="*/ 1875041 h 6858000"/>
              <a:gd name="connsiteX642" fmla="*/ 374363 w 7467600"/>
              <a:gd name="connsiteY642" fmla="*/ 1506494 h 6858000"/>
              <a:gd name="connsiteX643" fmla="*/ 302168 w 7467600"/>
              <a:gd name="connsiteY643" fmla="*/ 1274495 h 6858000"/>
              <a:gd name="connsiteX644" fmla="*/ 291466 w 7467600"/>
              <a:gd name="connsiteY644" fmla="*/ 1250369 h 6858000"/>
              <a:gd name="connsiteX645" fmla="*/ 678222 w 7467600"/>
              <a:gd name="connsiteY645" fmla="*/ 1248670 h 6858000"/>
              <a:gd name="connsiteX646" fmla="*/ 775536 w 7467600"/>
              <a:gd name="connsiteY646" fmla="*/ 1388015 h 6858000"/>
              <a:gd name="connsiteX647" fmla="*/ 894529 w 7467600"/>
              <a:gd name="connsiteY647" fmla="*/ 1567739 h 6858000"/>
              <a:gd name="connsiteX648" fmla="*/ 948000 w 7467600"/>
              <a:gd name="connsiteY648" fmla="*/ 1663088 h 6858000"/>
              <a:gd name="connsiteX649" fmla="*/ 1006812 w 7467600"/>
              <a:gd name="connsiteY649" fmla="*/ 1767683 h 6858000"/>
              <a:gd name="connsiteX650" fmla="*/ 1149133 w 7467600"/>
              <a:gd name="connsiteY650" fmla="*/ 1971513 h 6858000"/>
              <a:gd name="connsiteX651" fmla="*/ 1333952 w 7467600"/>
              <a:gd name="connsiteY651" fmla="*/ 2251620 h 6858000"/>
              <a:gd name="connsiteX652" fmla="*/ 1337329 w 7467600"/>
              <a:gd name="connsiteY652" fmla="*/ 2258350 h 6858000"/>
              <a:gd name="connsiteX653" fmla="*/ 1014726 w 7467600"/>
              <a:gd name="connsiteY653" fmla="*/ 1615556 h 6858000"/>
              <a:gd name="connsiteX654" fmla="*/ 678222 w 7467600"/>
              <a:gd name="connsiteY654" fmla="*/ 1248670 h 6858000"/>
              <a:gd name="connsiteX655" fmla="*/ 6691602 w 7467600"/>
              <a:gd name="connsiteY655" fmla="*/ 1140573 h 6858000"/>
              <a:gd name="connsiteX656" fmla="*/ 6571100 w 7467600"/>
              <a:gd name="connsiteY656" fmla="*/ 1183662 h 6858000"/>
              <a:gd name="connsiteX657" fmla="*/ 6241687 w 7467600"/>
              <a:gd name="connsiteY657" fmla="*/ 1257600 h 6858000"/>
              <a:gd name="connsiteX658" fmla="*/ 5693009 w 7467600"/>
              <a:gd name="connsiteY658" fmla="*/ 1478256 h 6858000"/>
              <a:gd name="connsiteX659" fmla="*/ 6548420 w 7467600"/>
              <a:gd name="connsiteY659" fmla="*/ 1214599 h 6858000"/>
              <a:gd name="connsiteX660" fmla="*/ 6605473 w 7467600"/>
              <a:gd name="connsiteY660" fmla="*/ 1184686 h 6858000"/>
              <a:gd name="connsiteX661" fmla="*/ 6691602 w 7467600"/>
              <a:gd name="connsiteY661" fmla="*/ 1140573 h 6858000"/>
              <a:gd name="connsiteX662" fmla="*/ 4002475 w 7467600"/>
              <a:gd name="connsiteY662" fmla="*/ 1037802 h 6858000"/>
              <a:gd name="connsiteX663" fmla="*/ 4000324 w 7467600"/>
              <a:gd name="connsiteY663" fmla="*/ 1039362 h 6858000"/>
              <a:gd name="connsiteX664" fmla="*/ 4002862 w 7467600"/>
              <a:gd name="connsiteY664" fmla="*/ 1042866 h 6858000"/>
              <a:gd name="connsiteX665" fmla="*/ 4002475 w 7467600"/>
              <a:gd name="connsiteY665" fmla="*/ 1037802 h 6858000"/>
              <a:gd name="connsiteX666" fmla="*/ 506322 w 7467600"/>
              <a:gd name="connsiteY666" fmla="*/ 1020997 h 6858000"/>
              <a:gd name="connsiteX667" fmla="*/ 533068 w 7467600"/>
              <a:gd name="connsiteY667" fmla="*/ 1029409 h 6858000"/>
              <a:gd name="connsiteX668" fmla="*/ 1232525 w 7467600"/>
              <a:gd name="connsiteY668" fmla="*/ 1804675 h 6858000"/>
              <a:gd name="connsiteX669" fmla="*/ 1388858 w 7467600"/>
              <a:gd name="connsiteY669" fmla="*/ 2368011 h 6858000"/>
              <a:gd name="connsiteX670" fmla="*/ 1384098 w 7467600"/>
              <a:gd name="connsiteY670" fmla="*/ 2378125 h 6858000"/>
              <a:gd name="connsiteX671" fmla="*/ 1425393 w 7467600"/>
              <a:gd name="connsiteY671" fmla="*/ 2589124 h 6858000"/>
              <a:gd name="connsiteX672" fmla="*/ 1424001 w 7467600"/>
              <a:gd name="connsiteY672" fmla="*/ 2597541 h 6858000"/>
              <a:gd name="connsiteX673" fmla="*/ 2152729 w 7467600"/>
              <a:gd name="connsiteY673" fmla="*/ 2864487 h 6858000"/>
              <a:gd name="connsiteX674" fmla="*/ 2020609 w 7467600"/>
              <a:gd name="connsiteY674" fmla="*/ 2539671 h 6858000"/>
              <a:gd name="connsiteX675" fmla="*/ 2018920 w 7467600"/>
              <a:gd name="connsiteY675" fmla="*/ 2536309 h 6858000"/>
              <a:gd name="connsiteX676" fmla="*/ 1342441 w 7467600"/>
              <a:gd name="connsiteY676" fmla="*/ 1173017 h 6858000"/>
              <a:gd name="connsiteX677" fmla="*/ 1367925 w 7467600"/>
              <a:gd name="connsiteY677" fmla="*/ 1135648 h 6858000"/>
              <a:gd name="connsiteX678" fmla="*/ 1771401 w 7467600"/>
              <a:gd name="connsiteY678" fmla="*/ 1806673 h 6858000"/>
              <a:gd name="connsiteX679" fmla="*/ 1972385 w 7467600"/>
              <a:gd name="connsiteY679" fmla="*/ 2198735 h 6858000"/>
              <a:gd name="connsiteX680" fmla="*/ 2040892 w 7467600"/>
              <a:gd name="connsiteY680" fmla="*/ 2405205 h 6858000"/>
              <a:gd name="connsiteX681" fmla="*/ 2131689 w 7467600"/>
              <a:gd name="connsiteY681" fmla="*/ 1936926 h 6858000"/>
              <a:gd name="connsiteX682" fmla="*/ 2454820 w 7467600"/>
              <a:gd name="connsiteY682" fmla="*/ 1248808 h 6858000"/>
              <a:gd name="connsiteX683" fmla="*/ 2492512 w 7467600"/>
              <a:gd name="connsiteY683" fmla="*/ 1302920 h 6858000"/>
              <a:gd name="connsiteX684" fmla="*/ 2081216 w 7467600"/>
              <a:gd name="connsiteY684" fmla="*/ 2527513 h 6858000"/>
              <a:gd name="connsiteX685" fmla="*/ 2081211 w 7467600"/>
              <a:gd name="connsiteY685" fmla="*/ 2528916 h 6858000"/>
              <a:gd name="connsiteX686" fmla="*/ 2199067 w 7467600"/>
              <a:gd name="connsiteY686" fmla="*/ 2884061 h 6858000"/>
              <a:gd name="connsiteX687" fmla="*/ 3192586 w 7467600"/>
              <a:gd name="connsiteY687" fmla="*/ 3411496 h 6858000"/>
              <a:gd name="connsiteX688" fmla="*/ 3182620 w 7467600"/>
              <a:gd name="connsiteY688" fmla="*/ 3483279 h 6858000"/>
              <a:gd name="connsiteX689" fmla="*/ 2435119 w 7467600"/>
              <a:gd name="connsiteY689" fmla="*/ 3080173 h 6858000"/>
              <a:gd name="connsiteX690" fmla="*/ 2410152 w 7467600"/>
              <a:gd name="connsiteY690" fmla="*/ 3063751 h 6858000"/>
              <a:gd name="connsiteX691" fmla="*/ 2408099 w 7467600"/>
              <a:gd name="connsiteY691" fmla="*/ 3064403 h 6858000"/>
              <a:gd name="connsiteX692" fmla="*/ 2407218 w 7467600"/>
              <a:gd name="connsiteY692" fmla="*/ 3070324 h 6858000"/>
              <a:gd name="connsiteX693" fmla="*/ 2380138 w 7467600"/>
              <a:gd name="connsiteY693" fmla="*/ 3099341 h 6858000"/>
              <a:gd name="connsiteX694" fmla="*/ 1765923 w 7467600"/>
              <a:gd name="connsiteY694" fmla="*/ 3581043 h 6858000"/>
              <a:gd name="connsiteX695" fmla="*/ 1702258 w 7467600"/>
              <a:gd name="connsiteY695" fmla="*/ 3612286 h 6858000"/>
              <a:gd name="connsiteX696" fmla="*/ 1538370 w 7467600"/>
              <a:gd name="connsiteY696" fmla="*/ 3811804 h 6858000"/>
              <a:gd name="connsiteX697" fmla="*/ 542867 w 7467600"/>
              <a:gd name="connsiteY697" fmla="*/ 4944092 h 6858000"/>
              <a:gd name="connsiteX698" fmla="*/ 515800 w 7467600"/>
              <a:gd name="connsiteY698" fmla="*/ 4862180 h 6858000"/>
              <a:gd name="connsiteX699" fmla="*/ 909145 w 7467600"/>
              <a:gd name="connsiteY699" fmla="*/ 4199225 h 6858000"/>
              <a:gd name="connsiteX700" fmla="*/ 1214067 w 7467600"/>
              <a:gd name="connsiteY700" fmla="*/ 3908561 h 6858000"/>
              <a:gd name="connsiteX701" fmla="*/ 640967 w 7467600"/>
              <a:gd name="connsiteY701" fmla="*/ 4105601 h 6858000"/>
              <a:gd name="connsiteX702" fmla="*/ 112563 w 7467600"/>
              <a:gd name="connsiteY702" fmla="*/ 4396952 h 6858000"/>
              <a:gd name="connsiteX703" fmla="*/ 0 w 7467600"/>
              <a:gd name="connsiteY703" fmla="*/ 4466006 h 6858000"/>
              <a:gd name="connsiteX704" fmla="*/ 0 w 7467600"/>
              <a:gd name="connsiteY704" fmla="*/ 4233763 h 6858000"/>
              <a:gd name="connsiteX705" fmla="*/ 36881 w 7467600"/>
              <a:gd name="connsiteY705" fmla="*/ 4200118 h 6858000"/>
              <a:gd name="connsiteX706" fmla="*/ 910534 w 7467600"/>
              <a:gd name="connsiteY706" fmla="*/ 3629753 h 6858000"/>
              <a:gd name="connsiteX707" fmla="*/ 1578717 w 7467600"/>
              <a:gd name="connsiteY707" fmla="*/ 3575982 h 6858000"/>
              <a:gd name="connsiteX708" fmla="*/ 2338780 w 7467600"/>
              <a:gd name="connsiteY708" fmla="*/ 3033725 h 6858000"/>
              <a:gd name="connsiteX709" fmla="*/ 1807991 w 7467600"/>
              <a:gd name="connsiteY709" fmla="*/ 2807184 h 6858000"/>
              <a:gd name="connsiteX710" fmla="*/ 1416358 w 7467600"/>
              <a:gd name="connsiteY710" fmla="*/ 3112571 h 6858000"/>
              <a:gd name="connsiteX711" fmla="*/ 939066 w 7467600"/>
              <a:gd name="connsiteY711" fmla="*/ 3378798 h 6858000"/>
              <a:gd name="connsiteX712" fmla="*/ 115099 w 7467600"/>
              <a:gd name="connsiteY712" fmla="*/ 3607650 h 6858000"/>
              <a:gd name="connsiteX713" fmla="*/ 97284 w 7467600"/>
              <a:gd name="connsiteY713" fmla="*/ 3520393 h 6858000"/>
              <a:gd name="connsiteX714" fmla="*/ 922050 w 7467600"/>
              <a:gd name="connsiteY714" fmla="*/ 3074867 h 6858000"/>
              <a:gd name="connsiteX715" fmla="*/ 1405265 w 7467600"/>
              <a:gd name="connsiteY715" fmla="*/ 3016319 h 6858000"/>
              <a:gd name="connsiteX716" fmla="*/ 1407512 w 7467600"/>
              <a:gd name="connsiteY716" fmla="*/ 3018001 h 6858000"/>
              <a:gd name="connsiteX717" fmla="*/ 1726266 w 7467600"/>
              <a:gd name="connsiteY717" fmla="*/ 2777274 h 6858000"/>
              <a:gd name="connsiteX718" fmla="*/ 625390 w 7467600"/>
              <a:gd name="connsiteY718" fmla="*/ 2514541 h 6858000"/>
              <a:gd name="connsiteX719" fmla="*/ 619799 w 7467600"/>
              <a:gd name="connsiteY719" fmla="*/ 2527180 h 6858000"/>
              <a:gd name="connsiteX720" fmla="*/ 310030 w 7467600"/>
              <a:gd name="connsiteY720" fmla="*/ 2771818 h 6858000"/>
              <a:gd name="connsiteX721" fmla="*/ 173877 w 7467600"/>
              <a:gd name="connsiteY721" fmla="*/ 2937056 h 6858000"/>
              <a:gd name="connsiteX722" fmla="*/ 77889 w 7467600"/>
              <a:gd name="connsiteY722" fmla="*/ 3138440 h 6858000"/>
              <a:gd name="connsiteX723" fmla="*/ 0 w 7467600"/>
              <a:gd name="connsiteY723" fmla="*/ 3271395 h 6858000"/>
              <a:gd name="connsiteX724" fmla="*/ 0 w 7467600"/>
              <a:gd name="connsiteY724" fmla="*/ 3153002 h 6858000"/>
              <a:gd name="connsiteX725" fmla="*/ 2386 w 7467600"/>
              <a:gd name="connsiteY725" fmla="*/ 3149203 h 6858000"/>
              <a:gd name="connsiteX726" fmla="*/ 89753 w 7467600"/>
              <a:gd name="connsiteY726" fmla="*/ 2987702 h 6858000"/>
              <a:gd name="connsiteX727" fmla="*/ 76869 w 7467600"/>
              <a:gd name="connsiteY727" fmla="*/ 3005404 h 6858000"/>
              <a:gd name="connsiteX728" fmla="*/ 32049 w 7467600"/>
              <a:gd name="connsiteY728" fmla="*/ 3065814 h 6858000"/>
              <a:gd name="connsiteX729" fmla="*/ 0 w 7467600"/>
              <a:gd name="connsiteY729" fmla="*/ 3108744 h 6858000"/>
              <a:gd name="connsiteX730" fmla="*/ 0 w 7467600"/>
              <a:gd name="connsiteY730" fmla="*/ 3058059 h 6858000"/>
              <a:gd name="connsiteX731" fmla="*/ 7610 w 7467600"/>
              <a:gd name="connsiteY731" fmla="*/ 3047889 h 6858000"/>
              <a:gd name="connsiteX732" fmla="*/ 52419 w 7467600"/>
              <a:gd name="connsiteY732" fmla="*/ 2987479 h 6858000"/>
              <a:gd name="connsiteX733" fmla="*/ 59142 w 7467600"/>
              <a:gd name="connsiteY733" fmla="*/ 2978488 h 6858000"/>
              <a:gd name="connsiteX734" fmla="*/ 0 w 7467600"/>
              <a:gd name="connsiteY734" fmla="*/ 3015334 h 6858000"/>
              <a:gd name="connsiteX735" fmla="*/ 0 w 7467600"/>
              <a:gd name="connsiteY735" fmla="*/ 2914286 h 6858000"/>
              <a:gd name="connsiteX736" fmla="*/ 36383 w 7467600"/>
              <a:gd name="connsiteY736" fmla="*/ 2901128 h 6858000"/>
              <a:gd name="connsiteX737" fmla="*/ 156329 w 7467600"/>
              <a:gd name="connsiteY737" fmla="*/ 2840533 h 6858000"/>
              <a:gd name="connsiteX738" fmla="*/ 358355 w 7467600"/>
              <a:gd name="connsiteY738" fmla="*/ 2620471 h 6858000"/>
              <a:gd name="connsiteX739" fmla="*/ 510577 w 7467600"/>
              <a:gd name="connsiteY739" fmla="*/ 2501244 h 6858000"/>
              <a:gd name="connsiteX740" fmla="*/ 211967 w 7467600"/>
              <a:gd name="connsiteY740" fmla="*/ 2479171 h 6858000"/>
              <a:gd name="connsiteX741" fmla="*/ 0 w 7467600"/>
              <a:gd name="connsiteY741" fmla="*/ 2476398 h 6858000"/>
              <a:gd name="connsiteX742" fmla="*/ 0 w 7467600"/>
              <a:gd name="connsiteY742" fmla="*/ 2389189 h 6858000"/>
              <a:gd name="connsiteX743" fmla="*/ 103062 w 7467600"/>
              <a:gd name="connsiteY743" fmla="*/ 2389518 h 6858000"/>
              <a:gd name="connsiteX744" fmla="*/ 510734 w 7467600"/>
              <a:gd name="connsiteY744" fmla="*/ 2416201 h 6858000"/>
              <a:gd name="connsiteX745" fmla="*/ 279257 w 7467600"/>
              <a:gd name="connsiteY745" fmla="*/ 2092102 h 6858000"/>
              <a:gd name="connsiteX746" fmla="*/ 65265 w 7467600"/>
              <a:gd name="connsiteY746" fmla="*/ 2006049 h 6858000"/>
              <a:gd name="connsiteX747" fmla="*/ 0 w 7467600"/>
              <a:gd name="connsiteY747" fmla="*/ 1982532 h 6858000"/>
              <a:gd name="connsiteX748" fmla="*/ 0 w 7467600"/>
              <a:gd name="connsiteY748" fmla="*/ 1912789 h 6858000"/>
              <a:gd name="connsiteX749" fmla="*/ 97460 w 7467600"/>
              <a:gd name="connsiteY749" fmla="*/ 1953725 h 6858000"/>
              <a:gd name="connsiteX750" fmla="*/ 221272 w 7467600"/>
              <a:gd name="connsiteY750" fmla="*/ 1980766 h 6858000"/>
              <a:gd name="connsiteX751" fmla="*/ 116765 w 7467600"/>
              <a:gd name="connsiteY751" fmla="*/ 1911033 h 6858000"/>
              <a:gd name="connsiteX752" fmla="*/ 16405 w 7467600"/>
              <a:gd name="connsiteY752" fmla="*/ 1803412 h 6858000"/>
              <a:gd name="connsiteX753" fmla="*/ 0 w 7467600"/>
              <a:gd name="connsiteY753" fmla="*/ 1784777 h 6858000"/>
              <a:gd name="connsiteX754" fmla="*/ 0 w 7467600"/>
              <a:gd name="connsiteY754" fmla="*/ 1740082 h 6858000"/>
              <a:gd name="connsiteX755" fmla="*/ 39394 w 7467600"/>
              <a:gd name="connsiteY755" fmla="*/ 1784856 h 6858000"/>
              <a:gd name="connsiteX756" fmla="*/ 135813 w 7467600"/>
              <a:gd name="connsiteY756" fmla="*/ 1888838 h 6858000"/>
              <a:gd name="connsiteX757" fmla="*/ 242575 w 7467600"/>
              <a:gd name="connsiteY757" fmla="*/ 1958841 h 6858000"/>
              <a:gd name="connsiteX758" fmla="*/ 82197 w 7467600"/>
              <a:gd name="connsiteY758" fmla="*/ 1754826 h 6858000"/>
              <a:gd name="connsiteX759" fmla="*/ 0 w 7467600"/>
              <a:gd name="connsiteY759" fmla="*/ 1679650 h 6858000"/>
              <a:gd name="connsiteX760" fmla="*/ 0 w 7467600"/>
              <a:gd name="connsiteY760" fmla="*/ 1602463 h 6858000"/>
              <a:gd name="connsiteX761" fmla="*/ 84689 w 7467600"/>
              <a:gd name="connsiteY761" fmla="*/ 1677442 h 6858000"/>
              <a:gd name="connsiteX762" fmla="*/ 298437 w 7467600"/>
              <a:gd name="connsiteY762" fmla="*/ 1968019 h 6858000"/>
              <a:gd name="connsiteX763" fmla="*/ 227269 w 7467600"/>
              <a:gd name="connsiteY763" fmla="*/ 1114064 h 6858000"/>
              <a:gd name="connsiteX764" fmla="*/ 248003 w 7467600"/>
              <a:gd name="connsiteY764" fmla="*/ 1089613 h 6858000"/>
              <a:gd name="connsiteX765" fmla="*/ 427020 w 7467600"/>
              <a:gd name="connsiteY765" fmla="*/ 1619803 h 6858000"/>
              <a:gd name="connsiteX766" fmla="*/ 340345 w 7467600"/>
              <a:gd name="connsiteY766" fmla="*/ 2027739 h 6858000"/>
              <a:gd name="connsiteX767" fmla="*/ 360865 w 7467600"/>
              <a:gd name="connsiteY767" fmla="*/ 2044827 h 6858000"/>
              <a:gd name="connsiteX768" fmla="*/ 560414 w 7467600"/>
              <a:gd name="connsiteY768" fmla="*/ 2421457 h 6858000"/>
              <a:gd name="connsiteX769" fmla="*/ 1359703 w 7467600"/>
              <a:gd name="connsiteY769" fmla="*/ 2578554 h 6858000"/>
              <a:gd name="connsiteX770" fmla="*/ 1359422 w 7467600"/>
              <a:gd name="connsiteY770" fmla="*/ 2577994 h 6858000"/>
              <a:gd name="connsiteX771" fmla="*/ 828701 w 7467600"/>
              <a:gd name="connsiteY771" fmla="*/ 1839520 h 6858000"/>
              <a:gd name="connsiteX772" fmla="*/ 494427 w 7467600"/>
              <a:gd name="connsiteY772" fmla="*/ 1092333 h 6858000"/>
              <a:gd name="connsiteX773" fmla="*/ 506322 w 7467600"/>
              <a:gd name="connsiteY773" fmla="*/ 1020997 h 6858000"/>
              <a:gd name="connsiteX774" fmla="*/ 4570198 w 7467600"/>
              <a:gd name="connsiteY774" fmla="*/ 978081 h 6858000"/>
              <a:gd name="connsiteX775" fmla="*/ 4523691 w 7467600"/>
              <a:gd name="connsiteY775" fmla="*/ 1127776 h 6858000"/>
              <a:gd name="connsiteX776" fmla="*/ 4509875 w 7467600"/>
              <a:gd name="connsiteY776" fmla="*/ 1167552 h 6858000"/>
              <a:gd name="connsiteX777" fmla="*/ 4478168 w 7467600"/>
              <a:gd name="connsiteY777" fmla="*/ 1260735 h 6858000"/>
              <a:gd name="connsiteX778" fmla="*/ 4409309 w 7467600"/>
              <a:gd name="connsiteY778" fmla="*/ 1666996 h 6858000"/>
              <a:gd name="connsiteX779" fmla="*/ 4370031 w 7467600"/>
              <a:gd name="connsiteY779" fmla="*/ 1955666 h 6858000"/>
              <a:gd name="connsiteX780" fmla="*/ 4570198 w 7467600"/>
              <a:gd name="connsiteY780" fmla="*/ 978081 h 6858000"/>
              <a:gd name="connsiteX781" fmla="*/ 4557898 w 7467600"/>
              <a:gd name="connsiteY781" fmla="*/ 900011 h 6858000"/>
              <a:gd name="connsiteX782" fmla="*/ 4344840 w 7467600"/>
              <a:gd name="connsiteY782" fmla="*/ 1922038 h 6858000"/>
              <a:gd name="connsiteX783" fmla="*/ 4378710 w 7467600"/>
              <a:gd name="connsiteY783" fmla="*/ 1665516 h 6858000"/>
              <a:gd name="connsiteX784" fmla="*/ 4448798 w 7467600"/>
              <a:gd name="connsiteY784" fmla="*/ 1253024 h 6858000"/>
              <a:gd name="connsiteX785" fmla="*/ 4480315 w 7467600"/>
              <a:gd name="connsiteY785" fmla="*/ 1158454 h 6858000"/>
              <a:gd name="connsiteX786" fmla="*/ 4494133 w 7467600"/>
              <a:gd name="connsiteY786" fmla="*/ 1118676 h 6858000"/>
              <a:gd name="connsiteX787" fmla="*/ 4557898 w 7467600"/>
              <a:gd name="connsiteY787" fmla="*/ 900011 h 6858000"/>
              <a:gd name="connsiteX788" fmla="*/ 5870151 w 7467600"/>
              <a:gd name="connsiteY788" fmla="*/ 898890 h 6858000"/>
              <a:gd name="connsiteX789" fmla="*/ 5861335 w 7467600"/>
              <a:gd name="connsiteY789" fmla="*/ 899177 h 6858000"/>
              <a:gd name="connsiteX790" fmla="*/ 5843702 w 7467600"/>
              <a:gd name="connsiteY790" fmla="*/ 899748 h 6858000"/>
              <a:gd name="connsiteX791" fmla="*/ 5651107 w 7467600"/>
              <a:gd name="connsiteY791" fmla="*/ 920306 h 6858000"/>
              <a:gd name="connsiteX792" fmla="*/ 5459407 w 7467600"/>
              <a:gd name="connsiteY792" fmla="*/ 940975 h 6858000"/>
              <a:gd name="connsiteX793" fmla="*/ 5374846 w 7467600"/>
              <a:gd name="connsiteY793" fmla="*/ 941988 h 6858000"/>
              <a:gd name="connsiteX794" fmla="*/ 5256105 w 7467600"/>
              <a:gd name="connsiteY794" fmla="*/ 945632 h 6858000"/>
              <a:gd name="connsiteX795" fmla="*/ 5107071 w 7467600"/>
              <a:gd name="connsiteY795" fmla="*/ 969720 h 6858000"/>
              <a:gd name="connsiteX796" fmla="*/ 4998681 w 7467600"/>
              <a:gd name="connsiteY796" fmla="*/ 988771 h 6858000"/>
              <a:gd name="connsiteX797" fmla="*/ 5870151 w 7467600"/>
              <a:gd name="connsiteY797" fmla="*/ 898890 h 6858000"/>
              <a:gd name="connsiteX798" fmla="*/ 5504425 w 7467600"/>
              <a:gd name="connsiteY798" fmla="*/ 848067 h 6858000"/>
              <a:gd name="connsiteX799" fmla="*/ 4968849 w 7467600"/>
              <a:gd name="connsiteY799" fmla="*/ 962318 h 6858000"/>
              <a:gd name="connsiteX800" fmla="*/ 5104039 w 7467600"/>
              <a:gd name="connsiteY800" fmla="*/ 940634 h 6858000"/>
              <a:gd name="connsiteX801" fmla="*/ 5256311 w 7467600"/>
              <a:gd name="connsiteY801" fmla="*/ 916490 h 6858000"/>
              <a:gd name="connsiteX802" fmla="*/ 5377381 w 7467600"/>
              <a:gd name="connsiteY802" fmla="*/ 912671 h 6858000"/>
              <a:gd name="connsiteX803" fmla="*/ 5460148 w 7467600"/>
              <a:gd name="connsiteY803" fmla="*/ 911442 h 6858000"/>
              <a:gd name="connsiteX804" fmla="*/ 5648971 w 7467600"/>
              <a:gd name="connsiteY804" fmla="*/ 891331 h 6858000"/>
              <a:gd name="connsiteX805" fmla="*/ 5844807 w 7467600"/>
              <a:gd name="connsiteY805" fmla="*/ 870718 h 6858000"/>
              <a:gd name="connsiteX806" fmla="*/ 5862975 w 7467600"/>
              <a:gd name="connsiteY806" fmla="*/ 869756 h 6858000"/>
              <a:gd name="connsiteX807" fmla="*/ 5920887 w 7467600"/>
              <a:gd name="connsiteY807" fmla="*/ 865929 h 6858000"/>
              <a:gd name="connsiteX808" fmla="*/ 5504425 w 7467600"/>
              <a:gd name="connsiteY808" fmla="*/ 848067 h 6858000"/>
              <a:gd name="connsiteX809" fmla="*/ 3607114 w 7467600"/>
              <a:gd name="connsiteY809" fmla="*/ 467441 h 6858000"/>
              <a:gd name="connsiteX810" fmla="*/ 3296242 w 7467600"/>
              <a:gd name="connsiteY810" fmla="*/ 807991 h 6858000"/>
              <a:gd name="connsiteX811" fmla="*/ 3174674 w 7467600"/>
              <a:gd name="connsiteY811" fmla="*/ 919759 h 6858000"/>
              <a:gd name="connsiteX812" fmla="*/ 3042978 w 7467600"/>
              <a:gd name="connsiteY812" fmla="*/ 1054894 h 6858000"/>
              <a:gd name="connsiteX813" fmla="*/ 2968914 w 7467600"/>
              <a:gd name="connsiteY813" fmla="*/ 1133756 h 6858000"/>
              <a:gd name="connsiteX814" fmla="*/ 3103823 w 7467600"/>
              <a:gd name="connsiteY814" fmla="*/ 1026814 h 6858000"/>
              <a:gd name="connsiteX815" fmla="*/ 3607114 w 7467600"/>
              <a:gd name="connsiteY815" fmla="*/ 467441 h 6858000"/>
              <a:gd name="connsiteX816" fmla="*/ 3744487 w 7467600"/>
              <a:gd name="connsiteY816" fmla="*/ 383136 h 6858000"/>
              <a:gd name="connsiteX817" fmla="*/ 3970213 w 7467600"/>
              <a:gd name="connsiteY817" fmla="*/ 995559 h 6858000"/>
              <a:gd name="connsiteX818" fmla="*/ 3744487 w 7467600"/>
              <a:gd name="connsiteY818" fmla="*/ 383136 h 6858000"/>
              <a:gd name="connsiteX819" fmla="*/ 3624562 w 7467600"/>
              <a:gd name="connsiteY819" fmla="*/ 367041 h 6858000"/>
              <a:gd name="connsiteX820" fmla="*/ 3489712 w 7467600"/>
              <a:gd name="connsiteY820" fmla="*/ 485386 h 6858000"/>
              <a:gd name="connsiteX821" fmla="*/ 3182994 w 7467600"/>
              <a:gd name="connsiteY821" fmla="*/ 828265 h 6858000"/>
              <a:gd name="connsiteX822" fmla="*/ 2892114 w 7467600"/>
              <a:gd name="connsiteY822" fmla="*/ 1172635 h 6858000"/>
              <a:gd name="connsiteX823" fmla="*/ 3021459 w 7467600"/>
              <a:gd name="connsiteY823" fmla="*/ 1035385 h 6858000"/>
              <a:gd name="connsiteX824" fmla="*/ 3153873 w 7467600"/>
              <a:gd name="connsiteY824" fmla="*/ 898971 h 6858000"/>
              <a:gd name="connsiteX825" fmla="*/ 3276511 w 7467600"/>
              <a:gd name="connsiteY825" fmla="*/ 786423 h 6858000"/>
              <a:gd name="connsiteX826" fmla="*/ 3584154 w 7467600"/>
              <a:gd name="connsiteY826" fmla="*/ 448218 h 6858000"/>
              <a:gd name="connsiteX827" fmla="*/ 3624562 w 7467600"/>
              <a:gd name="connsiteY827" fmla="*/ 367041 h 6858000"/>
              <a:gd name="connsiteX828" fmla="*/ 3766672 w 7467600"/>
              <a:gd name="connsiteY828" fmla="*/ 359429 h 6858000"/>
              <a:gd name="connsiteX829" fmla="*/ 3996338 w 7467600"/>
              <a:gd name="connsiteY829" fmla="*/ 968237 h 6858000"/>
              <a:gd name="connsiteX830" fmla="*/ 3766672 w 7467600"/>
              <a:gd name="connsiteY830" fmla="*/ 359429 h 6858000"/>
              <a:gd name="connsiteX831" fmla="*/ 5805386 w 7467600"/>
              <a:gd name="connsiteY831" fmla="*/ 239240 h 6858000"/>
              <a:gd name="connsiteX832" fmla="*/ 5736947 w 7467600"/>
              <a:gd name="connsiteY832" fmla="*/ 261367 h 6858000"/>
              <a:gd name="connsiteX833" fmla="*/ 5427012 w 7467600"/>
              <a:gd name="connsiteY833" fmla="*/ 311272 h 6858000"/>
              <a:gd name="connsiteX834" fmla="*/ 5147818 w 7467600"/>
              <a:gd name="connsiteY834" fmla="*/ 322112 h 6858000"/>
              <a:gd name="connsiteX835" fmla="*/ 5060854 w 7467600"/>
              <a:gd name="connsiteY835" fmla="*/ 311882 h 6858000"/>
              <a:gd name="connsiteX836" fmla="*/ 4945989 w 7467600"/>
              <a:gd name="connsiteY836" fmla="*/ 300516 h 6858000"/>
              <a:gd name="connsiteX837" fmla="*/ 5410479 w 7467600"/>
              <a:gd name="connsiteY837" fmla="*/ 348434 h 6858000"/>
              <a:gd name="connsiteX838" fmla="*/ 5805386 w 7467600"/>
              <a:gd name="connsiteY838" fmla="*/ 239240 h 6858000"/>
              <a:gd name="connsiteX839" fmla="*/ 5905192 w 7467600"/>
              <a:gd name="connsiteY839" fmla="*/ 163079 h 6858000"/>
              <a:gd name="connsiteX840" fmla="*/ 5865655 w 7467600"/>
              <a:gd name="connsiteY840" fmla="*/ 171901 h 6858000"/>
              <a:gd name="connsiteX841" fmla="*/ 5259740 w 7467600"/>
              <a:gd name="connsiteY841" fmla="*/ 257013 h 6858000"/>
              <a:gd name="connsiteX842" fmla="*/ 5208466 w 7467600"/>
              <a:gd name="connsiteY842" fmla="*/ 257550 h 6858000"/>
              <a:gd name="connsiteX843" fmla="*/ 4980204 w 7467600"/>
              <a:gd name="connsiteY843" fmla="*/ 271903 h 6858000"/>
              <a:gd name="connsiteX844" fmla="*/ 5068068 w 7467600"/>
              <a:gd name="connsiteY844" fmla="*/ 282244 h 6858000"/>
              <a:gd name="connsiteX845" fmla="*/ 5153231 w 7467600"/>
              <a:gd name="connsiteY845" fmla="*/ 292240 h 6858000"/>
              <a:gd name="connsiteX846" fmla="*/ 5426491 w 7467600"/>
              <a:gd name="connsiteY846" fmla="*/ 281128 h 6858000"/>
              <a:gd name="connsiteX847" fmla="*/ 5731212 w 7467600"/>
              <a:gd name="connsiteY847" fmla="*/ 231951 h 6858000"/>
              <a:gd name="connsiteX848" fmla="*/ 5905192 w 7467600"/>
              <a:gd name="connsiteY848" fmla="*/ 163079 h 6858000"/>
              <a:gd name="connsiteX849" fmla="*/ 5944437 w 7467600"/>
              <a:gd name="connsiteY849" fmla="*/ 113829 h 6858000"/>
              <a:gd name="connsiteX850" fmla="*/ 5825032 w 7467600"/>
              <a:gd name="connsiteY850" fmla="*/ 146405 h 6858000"/>
              <a:gd name="connsiteX851" fmla="*/ 4955599 w 7467600"/>
              <a:gd name="connsiteY851" fmla="*/ 247008 h 6858000"/>
              <a:gd name="connsiteX852" fmla="*/ 5210104 w 7467600"/>
              <a:gd name="connsiteY852" fmla="*/ 228123 h 6858000"/>
              <a:gd name="connsiteX853" fmla="*/ 5261015 w 7467600"/>
              <a:gd name="connsiteY853" fmla="*/ 227087 h 6858000"/>
              <a:gd name="connsiteX854" fmla="*/ 5861181 w 7467600"/>
              <a:gd name="connsiteY854" fmla="*/ 143093 h 6858000"/>
              <a:gd name="connsiteX855" fmla="*/ 5961252 w 7467600"/>
              <a:gd name="connsiteY855" fmla="*/ 114820 h 6858000"/>
              <a:gd name="connsiteX856" fmla="*/ 5944437 w 7467600"/>
              <a:gd name="connsiteY856" fmla="*/ 113829 h 6858000"/>
              <a:gd name="connsiteX857" fmla="*/ 3882765 w 7467600"/>
              <a:gd name="connsiteY857" fmla="*/ 0 h 6858000"/>
              <a:gd name="connsiteX858" fmla="*/ 3995099 w 7467600"/>
              <a:gd name="connsiteY858" fmla="*/ 0 h 6858000"/>
              <a:gd name="connsiteX859" fmla="*/ 4163818 w 7467600"/>
              <a:gd name="connsiteY859" fmla="*/ 234104 h 6858000"/>
              <a:gd name="connsiteX860" fmla="*/ 4172099 w 7467600"/>
              <a:gd name="connsiteY860" fmla="*/ 234207 h 6858000"/>
              <a:gd name="connsiteX861" fmla="*/ 4784282 w 7467600"/>
              <a:gd name="connsiteY861" fmla="*/ 276561 h 6858000"/>
              <a:gd name="connsiteX862" fmla="*/ 4801687 w 7467600"/>
              <a:gd name="connsiteY862" fmla="*/ 267764 h 6858000"/>
              <a:gd name="connsiteX863" fmla="*/ 6082788 w 7467600"/>
              <a:gd name="connsiteY863" fmla="*/ 64119 h 6858000"/>
              <a:gd name="connsiteX864" fmla="*/ 6099442 w 7467600"/>
              <a:gd name="connsiteY864" fmla="*/ 82568 h 6858000"/>
              <a:gd name="connsiteX865" fmla="*/ 4804137 w 7467600"/>
              <a:gd name="connsiteY865" fmla="*/ 320931 h 6858000"/>
              <a:gd name="connsiteX866" fmla="*/ 4227047 w 7467600"/>
              <a:gd name="connsiteY866" fmla="*/ 313415 h 6858000"/>
              <a:gd name="connsiteX867" fmla="*/ 4346041 w 7467600"/>
              <a:gd name="connsiteY867" fmla="*/ 456086 h 6858000"/>
              <a:gd name="connsiteX868" fmla="*/ 4870967 w 7467600"/>
              <a:gd name="connsiteY868" fmla="*/ 963061 h 6858000"/>
              <a:gd name="connsiteX869" fmla="*/ 4889647 w 7467600"/>
              <a:gd name="connsiteY869" fmla="*/ 957147 h 6858000"/>
              <a:gd name="connsiteX870" fmla="*/ 5422504 w 7467600"/>
              <a:gd name="connsiteY870" fmla="*/ 805191 h 6858000"/>
              <a:gd name="connsiteX871" fmla="*/ 6087656 w 7467600"/>
              <a:gd name="connsiteY871" fmla="*/ 826703 h 6858000"/>
              <a:gd name="connsiteX872" fmla="*/ 6058717 w 7467600"/>
              <a:gd name="connsiteY872" fmla="*/ 865992 h 6858000"/>
              <a:gd name="connsiteX873" fmla="*/ 4974153 w 7467600"/>
              <a:gd name="connsiteY873" fmla="*/ 1045456 h 6858000"/>
              <a:gd name="connsiteX874" fmla="*/ 5627835 w 7467600"/>
              <a:gd name="connsiteY874" fmla="*/ 1472077 h 6858000"/>
              <a:gd name="connsiteX875" fmla="*/ 5629817 w 7467600"/>
              <a:gd name="connsiteY875" fmla="*/ 1471412 h 6858000"/>
              <a:gd name="connsiteX876" fmla="*/ 5634124 w 7467600"/>
              <a:gd name="connsiteY876" fmla="*/ 1470572 h 6858000"/>
              <a:gd name="connsiteX877" fmla="*/ 5755832 w 7467600"/>
              <a:gd name="connsiteY877" fmla="*/ 1383886 h 6858000"/>
              <a:gd name="connsiteX878" fmla="*/ 6014186 w 7467600"/>
              <a:gd name="connsiteY878" fmla="*/ 1279799 h 6858000"/>
              <a:gd name="connsiteX879" fmla="*/ 6901619 w 7467600"/>
              <a:gd name="connsiteY879" fmla="*/ 1047874 h 6858000"/>
              <a:gd name="connsiteX880" fmla="*/ 6931566 w 7467600"/>
              <a:gd name="connsiteY880" fmla="*/ 1062034 h 6858000"/>
              <a:gd name="connsiteX881" fmla="*/ 5790982 w 7467600"/>
              <a:gd name="connsiteY881" fmla="*/ 1561380 h 6858000"/>
              <a:gd name="connsiteX882" fmla="*/ 6188971 w 7467600"/>
              <a:gd name="connsiteY882" fmla="*/ 1755168 h 6858000"/>
              <a:gd name="connsiteX883" fmla="*/ 6202446 w 7467600"/>
              <a:gd name="connsiteY883" fmla="*/ 1752268 h 6858000"/>
              <a:gd name="connsiteX884" fmla="*/ 7179560 w 7467600"/>
              <a:gd name="connsiteY884" fmla="*/ 1467551 h 6858000"/>
              <a:gd name="connsiteX885" fmla="*/ 7158730 w 7467600"/>
              <a:gd name="connsiteY885" fmla="*/ 1507835 h 6858000"/>
              <a:gd name="connsiteX886" fmla="*/ 6326959 w 7467600"/>
              <a:gd name="connsiteY886" fmla="*/ 1817686 h 6858000"/>
              <a:gd name="connsiteX887" fmla="*/ 6537433 w 7467600"/>
              <a:gd name="connsiteY887" fmla="*/ 1907790 h 6858000"/>
              <a:gd name="connsiteX888" fmla="*/ 6550221 w 7467600"/>
              <a:gd name="connsiteY888" fmla="*/ 1910729 h 6858000"/>
              <a:gd name="connsiteX889" fmla="*/ 6964438 w 7467600"/>
              <a:gd name="connsiteY889" fmla="*/ 2209505 h 6858000"/>
              <a:gd name="connsiteX890" fmla="*/ 7367862 w 7467600"/>
              <a:gd name="connsiteY890" fmla="*/ 2806833 h 6858000"/>
              <a:gd name="connsiteX891" fmla="*/ 7364329 w 7467600"/>
              <a:gd name="connsiteY891" fmla="*/ 2826907 h 6858000"/>
              <a:gd name="connsiteX892" fmla="*/ 7290545 w 7467600"/>
              <a:gd name="connsiteY892" fmla="*/ 2850663 h 6858000"/>
              <a:gd name="connsiteX893" fmla="*/ 6472036 w 7467600"/>
              <a:gd name="connsiteY893" fmla="*/ 1959003 h 6858000"/>
              <a:gd name="connsiteX894" fmla="*/ 5792897 w 7467600"/>
              <a:gd name="connsiteY894" fmla="*/ 1647747 h 6858000"/>
              <a:gd name="connsiteX895" fmla="*/ 5842751 w 7467600"/>
              <a:gd name="connsiteY895" fmla="*/ 1816112 h 6858000"/>
              <a:gd name="connsiteX896" fmla="*/ 5847424 w 7467600"/>
              <a:gd name="connsiteY896" fmla="*/ 1815776 h 6858000"/>
              <a:gd name="connsiteX897" fmla="*/ 6399821 w 7467600"/>
              <a:gd name="connsiteY897" fmla="*/ 2344799 h 6858000"/>
              <a:gd name="connsiteX898" fmla="*/ 6323232 w 7467600"/>
              <a:gd name="connsiteY898" fmla="*/ 2389634 h 6858000"/>
              <a:gd name="connsiteX899" fmla="*/ 5942958 w 7467600"/>
              <a:gd name="connsiteY899" fmla="*/ 2077708 h 6858000"/>
              <a:gd name="connsiteX900" fmla="*/ 5921559 w 7467600"/>
              <a:gd name="connsiteY900" fmla="*/ 2378596 h 6858000"/>
              <a:gd name="connsiteX901" fmla="*/ 5817651 w 7467600"/>
              <a:gd name="connsiteY901" fmla="*/ 3023919 h 6858000"/>
              <a:gd name="connsiteX902" fmla="*/ 5729634 w 7467600"/>
              <a:gd name="connsiteY902" fmla="*/ 3051849 h 6858000"/>
              <a:gd name="connsiteX903" fmla="*/ 5611018 w 7467600"/>
              <a:gd name="connsiteY903" fmla="*/ 2316769 h 6858000"/>
              <a:gd name="connsiteX904" fmla="*/ 5687608 w 7467600"/>
              <a:gd name="connsiteY904" fmla="*/ 2039972 h 6858000"/>
              <a:gd name="connsiteX905" fmla="*/ 5657554 w 7467600"/>
              <a:gd name="connsiteY905" fmla="*/ 1576445 h 6858000"/>
              <a:gd name="connsiteX906" fmla="*/ 5150475 w 7467600"/>
              <a:gd name="connsiteY906" fmla="*/ 1274012 h 6858000"/>
              <a:gd name="connsiteX907" fmla="*/ 5349142 w 7467600"/>
              <a:gd name="connsiteY907" fmla="*/ 2204405 h 6858000"/>
              <a:gd name="connsiteX908" fmla="*/ 5262214 w 7467600"/>
              <a:gd name="connsiteY908" fmla="*/ 2233836 h 6858000"/>
              <a:gd name="connsiteX909" fmla="*/ 4981539 w 7467600"/>
              <a:gd name="connsiteY909" fmla="*/ 1542201 h 6858000"/>
              <a:gd name="connsiteX910" fmla="*/ 4958461 w 7467600"/>
              <a:gd name="connsiteY910" fmla="*/ 1136957 h 6858000"/>
              <a:gd name="connsiteX911" fmla="*/ 4655015 w 7467600"/>
              <a:gd name="connsiteY911" fmla="*/ 891426 h 6858000"/>
              <a:gd name="connsiteX912" fmla="*/ 4348002 w 7467600"/>
              <a:gd name="connsiteY912" fmla="*/ 2205895 h 6858000"/>
              <a:gd name="connsiteX913" fmla="*/ 4262250 w 7467600"/>
              <a:gd name="connsiteY913" fmla="*/ 2219972 h 6858000"/>
              <a:gd name="connsiteX914" fmla="*/ 4550611 w 7467600"/>
              <a:gd name="connsiteY914" fmla="*/ 817540 h 6858000"/>
              <a:gd name="connsiteX915" fmla="*/ 4564418 w 7467600"/>
              <a:gd name="connsiteY915" fmla="*/ 808293 h 6858000"/>
              <a:gd name="connsiteX916" fmla="*/ 4266388 w 7467600"/>
              <a:gd name="connsiteY916" fmla="*/ 500083 h 6858000"/>
              <a:gd name="connsiteX917" fmla="*/ 4032842 w 7467600"/>
              <a:gd name="connsiteY917" fmla="*/ 211809 h 6858000"/>
              <a:gd name="connsiteX918" fmla="*/ 3882765 w 7467600"/>
              <a:gd name="connsiteY918" fmla="*/ 0 h 6858000"/>
              <a:gd name="connsiteX919" fmla="*/ 3721337 w 7467600"/>
              <a:gd name="connsiteY919" fmla="*/ 0 h 6858000"/>
              <a:gd name="connsiteX920" fmla="*/ 3797544 w 7467600"/>
              <a:gd name="connsiteY920" fmla="*/ 0 h 6858000"/>
              <a:gd name="connsiteX921" fmla="*/ 3775734 w 7467600"/>
              <a:gd name="connsiteY921" fmla="*/ 95131 h 6858000"/>
              <a:gd name="connsiteX922" fmla="*/ 3724807 w 7467600"/>
              <a:gd name="connsiteY922" fmla="*/ 272257 h 6858000"/>
              <a:gd name="connsiteX923" fmla="*/ 3726844 w 7467600"/>
              <a:gd name="connsiteY923" fmla="*/ 282988 h 6858000"/>
              <a:gd name="connsiteX924" fmla="*/ 3742664 w 7467600"/>
              <a:gd name="connsiteY924" fmla="*/ 279918 h 6858000"/>
              <a:gd name="connsiteX925" fmla="*/ 4103910 w 7467600"/>
              <a:gd name="connsiteY925" fmla="*/ 1161917 h 6858000"/>
              <a:gd name="connsiteX926" fmla="*/ 4020269 w 7467600"/>
              <a:gd name="connsiteY926" fmla="*/ 1200406 h 6858000"/>
              <a:gd name="connsiteX927" fmla="*/ 3674882 w 7467600"/>
              <a:gd name="connsiteY927" fmla="*/ 488524 h 6858000"/>
              <a:gd name="connsiteX928" fmla="*/ 3132682 w 7467600"/>
              <a:gd name="connsiteY928" fmla="*/ 1072284 h 6858000"/>
              <a:gd name="connsiteX929" fmla="*/ 2716346 w 7467600"/>
              <a:gd name="connsiteY929" fmla="*/ 1276376 h 6858000"/>
              <a:gd name="connsiteX930" fmla="*/ 2716772 w 7467600"/>
              <a:gd name="connsiteY930" fmla="*/ 1255462 h 6858000"/>
              <a:gd name="connsiteX931" fmla="*/ 3471096 w 7467600"/>
              <a:gd name="connsiteY931" fmla="*/ 437072 h 6858000"/>
              <a:gd name="connsiteX932" fmla="*/ 3639057 w 7467600"/>
              <a:gd name="connsiteY932" fmla="*/ 286334 h 6858000"/>
              <a:gd name="connsiteX933" fmla="*/ 3640309 w 7467600"/>
              <a:gd name="connsiteY933" fmla="*/ 284664 h 6858000"/>
              <a:gd name="connsiteX934" fmla="*/ 3646022 w 7467600"/>
              <a:gd name="connsiteY934" fmla="*/ 276711 h 6858000"/>
              <a:gd name="connsiteX935" fmla="*/ 3707943 w 7467600"/>
              <a:gd name="connsiteY935" fmla="*/ 65958 h 6858000"/>
              <a:gd name="connsiteX936" fmla="*/ 3721337 w 7467600"/>
              <a:gd name="connsiteY936" fmla="*/ 0 h 6858000"/>
              <a:gd name="connsiteX937" fmla="*/ 2867960 w 7467600"/>
              <a:gd name="connsiteY937" fmla="*/ 0 h 6858000"/>
              <a:gd name="connsiteX938" fmla="*/ 2926351 w 7467600"/>
              <a:gd name="connsiteY938" fmla="*/ 0 h 6858000"/>
              <a:gd name="connsiteX939" fmla="*/ 2902823 w 7467600"/>
              <a:gd name="connsiteY939" fmla="*/ 262929 h 6858000"/>
              <a:gd name="connsiteX940" fmla="*/ 2940663 w 7467600"/>
              <a:gd name="connsiteY940" fmla="*/ 140884 h 6858000"/>
              <a:gd name="connsiteX941" fmla="*/ 2947039 w 7467600"/>
              <a:gd name="connsiteY941" fmla="*/ 122524 h 6858000"/>
              <a:gd name="connsiteX942" fmla="*/ 2984316 w 7467600"/>
              <a:gd name="connsiteY942" fmla="*/ 0 h 6858000"/>
              <a:gd name="connsiteX943" fmla="*/ 3016114 w 7467600"/>
              <a:gd name="connsiteY943" fmla="*/ 0 h 6858000"/>
              <a:gd name="connsiteX944" fmla="*/ 2979949 w 7467600"/>
              <a:gd name="connsiteY944" fmla="*/ 119274 h 6858000"/>
              <a:gd name="connsiteX945" fmla="*/ 3023879 w 7467600"/>
              <a:gd name="connsiteY945" fmla="*/ 0 h 6858000"/>
              <a:gd name="connsiteX946" fmla="*/ 3105400 w 7467600"/>
              <a:gd name="connsiteY946" fmla="*/ 0 h 6858000"/>
              <a:gd name="connsiteX947" fmla="*/ 3094669 w 7467600"/>
              <a:gd name="connsiteY947" fmla="*/ 30308 h 6858000"/>
              <a:gd name="connsiteX948" fmla="*/ 2901945 w 7467600"/>
              <a:gd name="connsiteY948" fmla="*/ 466538 h 6858000"/>
              <a:gd name="connsiteX949" fmla="*/ 2815209 w 7467600"/>
              <a:gd name="connsiteY949" fmla="*/ 497361 h 6858000"/>
              <a:gd name="connsiteX950" fmla="*/ 2844845 w 7467600"/>
              <a:gd name="connsiteY950" fmla="*/ 127638 h 6858000"/>
              <a:gd name="connsiteX951" fmla="*/ 2867960 w 7467600"/>
              <a:gd name="connsiteY951" fmla="*/ 0 h 6858000"/>
              <a:gd name="connsiteX952" fmla="*/ 1057230 w 7467600"/>
              <a:gd name="connsiteY952" fmla="*/ 0 h 6858000"/>
              <a:gd name="connsiteX953" fmla="*/ 1111003 w 7467600"/>
              <a:gd name="connsiteY953" fmla="*/ 0 h 6858000"/>
              <a:gd name="connsiteX954" fmla="*/ 1125553 w 7467600"/>
              <a:gd name="connsiteY954" fmla="*/ 52588 h 6858000"/>
              <a:gd name="connsiteX955" fmla="*/ 1304276 w 7467600"/>
              <a:gd name="connsiteY955" fmla="*/ 476275 h 6858000"/>
              <a:gd name="connsiteX956" fmla="*/ 1492066 w 7467600"/>
              <a:gd name="connsiteY956" fmla="*/ 886333 h 6858000"/>
              <a:gd name="connsiteX957" fmla="*/ 1423698 w 7467600"/>
              <a:gd name="connsiteY957" fmla="*/ 710817 h 6858000"/>
              <a:gd name="connsiteX958" fmla="*/ 1357609 w 7467600"/>
              <a:gd name="connsiteY958" fmla="*/ 532892 h 6858000"/>
              <a:gd name="connsiteX959" fmla="*/ 1309550 w 7467600"/>
              <a:gd name="connsiteY959" fmla="*/ 374031 h 6858000"/>
              <a:gd name="connsiteX960" fmla="*/ 1193673 w 7467600"/>
              <a:gd name="connsiteY960" fmla="*/ 49533 h 6858000"/>
              <a:gd name="connsiteX961" fmla="*/ 1164391 w 7467600"/>
              <a:gd name="connsiteY961" fmla="*/ 0 h 6858000"/>
              <a:gd name="connsiteX962" fmla="*/ 1200666 w 7467600"/>
              <a:gd name="connsiteY962" fmla="*/ 0 h 6858000"/>
              <a:gd name="connsiteX963" fmla="*/ 1223408 w 7467600"/>
              <a:gd name="connsiteY963" fmla="*/ 38996 h 6858000"/>
              <a:gd name="connsiteX964" fmla="*/ 1339635 w 7467600"/>
              <a:gd name="connsiteY964" fmla="*/ 365517 h 6858000"/>
              <a:gd name="connsiteX965" fmla="*/ 1387469 w 7467600"/>
              <a:gd name="connsiteY965" fmla="*/ 523079 h 6858000"/>
              <a:gd name="connsiteX966" fmla="*/ 1452685 w 7467600"/>
              <a:gd name="connsiteY966" fmla="*/ 699806 h 6858000"/>
              <a:gd name="connsiteX967" fmla="*/ 1492092 w 7467600"/>
              <a:gd name="connsiteY967" fmla="*/ 800424 h 6858000"/>
              <a:gd name="connsiteX968" fmla="*/ 1455302 w 7467600"/>
              <a:gd name="connsiteY968" fmla="*/ 632913 h 6858000"/>
              <a:gd name="connsiteX969" fmla="*/ 1222336 w 7467600"/>
              <a:gd name="connsiteY969" fmla="*/ 9480 h 6858000"/>
              <a:gd name="connsiteX970" fmla="*/ 1214634 w 7467600"/>
              <a:gd name="connsiteY970" fmla="*/ 0 h 6858000"/>
              <a:gd name="connsiteX971" fmla="*/ 1289827 w 7467600"/>
              <a:gd name="connsiteY971" fmla="*/ 0 h 6858000"/>
              <a:gd name="connsiteX972" fmla="*/ 1321076 w 7467600"/>
              <a:gd name="connsiteY972" fmla="*/ 59722 h 6858000"/>
              <a:gd name="connsiteX973" fmla="*/ 1512579 w 7467600"/>
              <a:gd name="connsiteY973" fmla="*/ 626441 h 6858000"/>
              <a:gd name="connsiteX974" fmla="*/ 1506076 w 7467600"/>
              <a:gd name="connsiteY974" fmla="*/ 1089289 h 6858000"/>
              <a:gd name="connsiteX975" fmla="*/ 1486346 w 7467600"/>
              <a:gd name="connsiteY975" fmla="*/ 1079919 h 6858000"/>
              <a:gd name="connsiteX976" fmla="*/ 1070511 w 7467600"/>
              <a:gd name="connsiteY976" fmla="*/ 48609 h 6858000"/>
              <a:gd name="connsiteX977" fmla="*/ 1057230 w 7467600"/>
              <a:gd name="connsiteY977" fmla="*/ 0 h 6858000"/>
              <a:gd name="connsiteX978" fmla="*/ 43151 w 7467600"/>
              <a:gd name="connsiteY978" fmla="*/ 0 h 6858000"/>
              <a:gd name="connsiteX979" fmla="*/ 95283 w 7467600"/>
              <a:gd name="connsiteY979" fmla="*/ 0 h 6858000"/>
              <a:gd name="connsiteX980" fmla="*/ 300708 w 7467600"/>
              <a:gd name="connsiteY980" fmla="*/ 154571 h 6858000"/>
              <a:gd name="connsiteX981" fmla="*/ 530414 w 7467600"/>
              <a:gd name="connsiteY981" fmla="*/ 354673 h 6858000"/>
              <a:gd name="connsiteX982" fmla="*/ 333785 w 7467600"/>
              <a:gd name="connsiteY982" fmla="*/ 161564 h 6858000"/>
              <a:gd name="connsiteX983" fmla="*/ 147005 w 7467600"/>
              <a:gd name="connsiteY983" fmla="*/ 0 h 6858000"/>
              <a:gd name="connsiteX984" fmla="*/ 272509 w 7467600"/>
              <a:gd name="connsiteY984" fmla="*/ 0 h 6858000"/>
              <a:gd name="connsiteX985" fmla="*/ 326276 w 7467600"/>
              <a:gd name="connsiteY985" fmla="*/ 45847 h 6858000"/>
              <a:gd name="connsiteX986" fmla="*/ 823759 w 7467600"/>
              <a:gd name="connsiteY986" fmla="*/ 574145 h 6858000"/>
              <a:gd name="connsiteX987" fmla="*/ 811254 w 7467600"/>
              <a:gd name="connsiteY987" fmla="*/ 665546 h 6858000"/>
              <a:gd name="connsiteX988" fmla="*/ 154042 w 7467600"/>
              <a:gd name="connsiteY988" fmla="*/ 261522 h 6858000"/>
              <a:gd name="connsiteX989" fmla="*/ 13550 w 7467600"/>
              <a:gd name="connsiteY989" fmla="*/ 158423 h 6858000"/>
              <a:gd name="connsiteX990" fmla="*/ 0 w 7467600"/>
              <a:gd name="connsiteY990" fmla="*/ 146618 h 6858000"/>
              <a:gd name="connsiteX991" fmla="*/ 0 w 7467600"/>
              <a:gd name="connsiteY991" fmla="*/ 59161 h 6858000"/>
              <a:gd name="connsiteX992" fmla="*/ 45427 w 7467600"/>
              <a:gd name="connsiteY992" fmla="*/ 101078 h 6858000"/>
              <a:gd name="connsiteX993" fmla="*/ 630103 w 7467600"/>
              <a:gd name="connsiteY993" fmla="*/ 485885 h 6858000"/>
              <a:gd name="connsiteX994" fmla="*/ 532040 w 7467600"/>
              <a:gd name="connsiteY994" fmla="*/ 399359 h 6858000"/>
              <a:gd name="connsiteX995" fmla="*/ 517618 w 7467600"/>
              <a:gd name="connsiteY995" fmla="*/ 385726 h 6858000"/>
              <a:gd name="connsiteX996" fmla="*/ 285074 w 7467600"/>
              <a:gd name="connsiteY996" fmla="*/ 182755 h 6858000"/>
              <a:gd name="connsiteX997" fmla="*/ 43151 w 7467600"/>
              <a:gd name="connsiteY99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53035 w 7467600"/>
              <a:gd name="connsiteY127" fmla="*/ 519731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1903353 w 7467600"/>
              <a:gd name="connsiteY141" fmla="*/ 5044827 h 6858000"/>
              <a:gd name="connsiteX142" fmla="*/ 1936931 w 7467600"/>
              <a:gd name="connsiteY142" fmla="*/ 5093954 h 6858000"/>
              <a:gd name="connsiteX143" fmla="*/ 2195868 w 7467600"/>
              <a:gd name="connsiteY143" fmla="*/ 5396574 h 6858000"/>
              <a:gd name="connsiteX144" fmla="*/ 2088852 w 7467600"/>
              <a:gd name="connsiteY144" fmla="*/ 5166123 h 6858000"/>
              <a:gd name="connsiteX145" fmla="*/ 1958241 w 7467600"/>
              <a:gd name="connsiteY145" fmla="*/ 5067955 h 6858000"/>
              <a:gd name="connsiteX146" fmla="*/ 1903353 w 7467600"/>
              <a:gd name="connsiteY146" fmla="*/ 5044827 h 6858000"/>
              <a:gd name="connsiteX147" fmla="*/ 1979378 w 7467600"/>
              <a:gd name="connsiteY147" fmla="*/ 4769504 h 6858000"/>
              <a:gd name="connsiteX148" fmla="*/ 2882120 w 7467600"/>
              <a:gd name="connsiteY148" fmla="*/ 5064547 h 6858000"/>
              <a:gd name="connsiteX149" fmla="*/ 2793103 w 7467600"/>
              <a:gd name="connsiteY149" fmla="*/ 5039699 h 6858000"/>
              <a:gd name="connsiteX150" fmla="*/ 2770041 w 7467600"/>
              <a:gd name="connsiteY150" fmla="*/ 5033634 h 6858000"/>
              <a:gd name="connsiteX151" fmla="*/ 1979378 w 7467600"/>
              <a:gd name="connsiteY151" fmla="*/ 4769504 h 6858000"/>
              <a:gd name="connsiteX152" fmla="*/ 1927410 w 7467600"/>
              <a:gd name="connsiteY152" fmla="*/ 4716164 h 6858000"/>
              <a:gd name="connsiteX153" fmla="*/ 1959587 w 7467600"/>
              <a:gd name="connsiteY153" fmla="*/ 4728849 h 6858000"/>
              <a:gd name="connsiteX154" fmla="*/ 2777707 w 7467600"/>
              <a:gd name="connsiteY154" fmla="*/ 5003991 h 6858000"/>
              <a:gd name="connsiteX155" fmla="*/ 2800768 w 7467600"/>
              <a:gd name="connsiteY155" fmla="*/ 5010056 h 6858000"/>
              <a:gd name="connsiteX156" fmla="*/ 2879408 w 7467600"/>
              <a:gd name="connsiteY156" fmla="*/ 5031590 h 6858000"/>
              <a:gd name="connsiteX157" fmla="*/ 2862295 w 7467600"/>
              <a:gd name="connsiteY157" fmla="*/ 5022958 h 6858000"/>
              <a:gd name="connsiteX158" fmla="*/ 2813343 w 7467600"/>
              <a:gd name="connsiteY158" fmla="*/ 4998369 h 6858000"/>
              <a:gd name="connsiteX159" fmla="*/ 2646245 w 7467600"/>
              <a:gd name="connsiteY159" fmla="*/ 4930999 h 6858000"/>
              <a:gd name="connsiteX160" fmla="*/ 1999243 w 7467600"/>
              <a:gd name="connsiteY160" fmla="*/ 4730524 h 6858000"/>
              <a:gd name="connsiteX161" fmla="*/ 1979527 w 7467600"/>
              <a:gd name="connsiteY161" fmla="*/ 4726651 h 6858000"/>
              <a:gd name="connsiteX162" fmla="*/ 1927410 w 7467600"/>
              <a:gd name="connsiteY162" fmla="*/ 4716164 h 6858000"/>
              <a:gd name="connsiteX163" fmla="*/ 1997014 w 7467600"/>
              <a:gd name="connsiteY163" fmla="*/ 4698007 h 6858000"/>
              <a:gd name="connsiteX164" fmla="*/ 2005458 w 7467600"/>
              <a:gd name="connsiteY164" fmla="*/ 4699540 h 6858000"/>
              <a:gd name="connsiteX165" fmla="*/ 2657186 w 7467600"/>
              <a:gd name="connsiteY165" fmla="*/ 4901687 h 6858000"/>
              <a:gd name="connsiteX166" fmla="*/ 2826662 w 7467600"/>
              <a:gd name="connsiteY166" fmla="*/ 4970362 h 6858000"/>
              <a:gd name="connsiteX167" fmla="*/ 2876100 w 7467600"/>
              <a:gd name="connsiteY167" fmla="*/ 4995397 h 6858000"/>
              <a:gd name="connsiteX168" fmla="*/ 3042600 w 7467600"/>
              <a:gd name="connsiteY168" fmla="*/ 5059532 h 6858000"/>
              <a:gd name="connsiteX169" fmla="*/ 1997014 w 7467600"/>
              <a:gd name="connsiteY169" fmla="*/ 4698007 h 6858000"/>
              <a:gd name="connsiteX170" fmla="*/ 2305292 w 7467600"/>
              <a:gd name="connsiteY170" fmla="*/ 4219492 h 6858000"/>
              <a:gd name="connsiteX171" fmla="*/ 3360922 w 7467600"/>
              <a:gd name="connsiteY171" fmla="*/ 4529373 h 6858000"/>
              <a:gd name="connsiteX172" fmla="*/ 3492420 w 7467600"/>
              <a:gd name="connsiteY172" fmla="*/ 4510145 h 6858000"/>
              <a:gd name="connsiteX173" fmla="*/ 3364086 w 7467600"/>
              <a:gd name="connsiteY173" fmla="*/ 4480340 h 6858000"/>
              <a:gd name="connsiteX174" fmla="*/ 3225818 w 7467600"/>
              <a:gd name="connsiteY174" fmla="*/ 4411822 h 6858000"/>
              <a:gd name="connsiteX175" fmla="*/ 3129696 w 7467600"/>
              <a:gd name="connsiteY175" fmla="*/ 4360704 h 6858000"/>
              <a:gd name="connsiteX176" fmla="*/ 2814545 w 7467600"/>
              <a:gd name="connsiteY176" fmla="*/ 4282955 h 6858000"/>
              <a:gd name="connsiteX177" fmla="*/ 2305292 w 7467600"/>
              <a:gd name="connsiteY177" fmla="*/ 4219492 h 6858000"/>
              <a:gd name="connsiteX178" fmla="*/ 2626982 w 7467600"/>
              <a:gd name="connsiteY178" fmla="*/ 4206450 h 6858000"/>
              <a:gd name="connsiteX179" fmla="*/ 2490617 w 7467600"/>
              <a:gd name="connsiteY179" fmla="*/ 4206951 h 6858000"/>
              <a:gd name="connsiteX180" fmla="*/ 2819869 w 7467600"/>
              <a:gd name="connsiteY180" fmla="*/ 4252936 h 6858000"/>
              <a:gd name="connsiteX181" fmla="*/ 3143018 w 7467600"/>
              <a:gd name="connsiteY181" fmla="*/ 4332698 h 6858000"/>
              <a:gd name="connsiteX182" fmla="*/ 3241520 w 7467600"/>
              <a:gd name="connsiteY182" fmla="*/ 4385112 h 6858000"/>
              <a:gd name="connsiteX183" fmla="*/ 3374575 w 7467600"/>
              <a:gd name="connsiteY183" fmla="*/ 4451517 h 6858000"/>
              <a:gd name="connsiteX184" fmla="*/ 3505221 w 7467600"/>
              <a:gd name="connsiteY184" fmla="*/ 4480757 h 6858000"/>
              <a:gd name="connsiteX185" fmla="*/ 2626982 w 7467600"/>
              <a:gd name="connsiteY185" fmla="*/ 4206450 h 6858000"/>
              <a:gd name="connsiteX186" fmla="*/ 1310106 w 7467600"/>
              <a:gd name="connsiteY186" fmla="*/ 3943217 h 6858000"/>
              <a:gd name="connsiteX187" fmla="*/ 854994 w 7467600"/>
              <a:gd name="connsiteY187" fmla="*/ 4399136 h 6858000"/>
              <a:gd name="connsiteX188" fmla="*/ 742462 w 7467600"/>
              <a:gd name="connsiteY188" fmla="*/ 4594648 h 6858000"/>
              <a:gd name="connsiteX189" fmla="*/ 820602 w 7467600"/>
              <a:gd name="connsiteY189" fmla="*/ 4485915 h 6858000"/>
              <a:gd name="connsiteX190" fmla="*/ 878295 w 7467600"/>
              <a:gd name="connsiteY190" fmla="*/ 4403594 h 6858000"/>
              <a:gd name="connsiteX191" fmla="*/ 1240607 w 7467600"/>
              <a:gd name="connsiteY191" fmla="*/ 4010401 h 6858000"/>
              <a:gd name="connsiteX192" fmla="*/ 1310106 w 7467600"/>
              <a:gd name="connsiteY192" fmla="*/ 3943217 h 6858000"/>
              <a:gd name="connsiteX193" fmla="*/ 1423113 w 7467600"/>
              <a:gd name="connsiteY193" fmla="*/ 3874565 h 6858000"/>
              <a:gd name="connsiteX194" fmla="*/ 1260565 w 7467600"/>
              <a:gd name="connsiteY194" fmla="*/ 4031982 h 6858000"/>
              <a:gd name="connsiteX195" fmla="*/ 901900 w 7467600"/>
              <a:gd name="connsiteY195" fmla="*/ 4421236 h 6858000"/>
              <a:gd name="connsiteX196" fmla="*/ 845044 w 7467600"/>
              <a:gd name="connsiteY196" fmla="*/ 4502436 h 6858000"/>
              <a:gd name="connsiteX197" fmla="*/ 685926 w 7467600"/>
              <a:gd name="connsiteY197" fmla="*/ 4703069 h 6858000"/>
              <a:gd name="connsiteX198" fmla="*/ 684248 w 7467600"/>
              <a:gd name="connsiteY198" fmla="*/ 4706721 h 6858000"/>
              <a:gd name="connsiteX199" fmla="*/ 1423113 w 7467600"/>
              <a:gd name="connsiteY199" fmla="*/ 3874565 h 6858000"/>
              <a:gd name="connsiteX200" fmla="*/ 3316479 w 7467600"/>
              <a:gd name="connsiteY200" fmla="*/ 3872136 h 6858000"/>
              <a:gd name="connsiteX201" fmla="*/ 3546806 w 7467600"/>
              <a:gd name="connsiteY201" fmla="*/ 4356139 h 6858000"/>
              <a:gd name="connsiteX202" fmla="*/ 3364433 w 7467600"/>
              <a:gd name="connsiteY202" fmla="*/ 3953121 h 6858000"/>
              <a:gd name="connsiteX203" fmla="*/ 3316479 w 7467600"/>
              <a:gd name="connsiteY203" fmla="*/ 3872136 h 6858000"/>
              <a:gd name="connsiteX204" fmla="*/ 3291335 w 7467600"/>
              <a:gd name="connsiteY204" fmla="*/ 3767420 h 6858000"/>
              <a:gd name="connsiteX205" fmla="*/ 3390805 w 7467600"/>
              <a:gd name="connsiteY205" fmla="*/ 3937163 h 6858000"/>
              <a:gd name="connsiteX206" fmla="*/ 3579062 w 7467600"/>
              <a:gd name="connsiteY206" fmla="*/ 4359040 h 6858000"/>
              <a:gd name="connsiteX207" fmla="*/ 3467355 w 7467600"/>
              <a:gd name="connsiteY207" fmla="*/ 3988130 h 6858000"/>
              <a:gd name="connsiteX208" fmla="*/ 3310753 w 7467600"/>
              <a:gd name="connsiteY208" fmla="*/ 3787140 h 6858000"/>
              <a:gd name="connsiteX209" fmla="*/ 3291335 w 7467600"/>
              <a:gd name="connsiteY209" fmla="*/ 3767420 h 6858000"/>
              <a:gd name="connsiteX210" fmla="*/ 1635889 w 7467600"/>
              <a:gd name="connsiteY210" fmla="*/ 3709494 h 6858000"/>
              <a:gd name="connsiteX211" fmla="*/ 1634800 w 7467600"/>
              <a:gd name="connsiteY211" fmla="*/ 3731111 h 6858000"/>
              <a:gd name="connsiteX212" fmla="*/ 1635889 w 7467600"/>
              <a:gd name="connsiteY212" fmla="*/ 3709494 h 6858000"/>
              <a:gd name="connsiteX213" fmla="*/ 1510397 w 7467600"/>
              <a:gd name="connsiteY213" fmla="*/ 3684705 h 6858000"/>
              <a:gd name="connsiteX214" fmla="*/ 1146550 w 7467600"/>
              <a:gd name="connsiteY214" fmla="*/ 3802012 h 6858000"/>
              <a:gd name="connsiteX215" fmla="*/ 698834 w 7467600"/>
              <a:gd name="connsiteY215" fmla="*/ 3952272 h 6858000"/>
              <a:gd name="connsiteX216" fmla="*/ 34256 w 7467600"/>
              <a:gd name="connsiteY216" fmla="*/ 4347603 h 6858000"/>
              <a:gd name="connsiteX217" fmla="*/ 527241 w 7467600"/>
              <a:gd name="connsiteY217" fmla="*/ 4065078 h 6858000"/>
              <a:gd name="connsiteX218" fmla="*/ 1510397 w 7467600"/>
              <a:gd name="connsiteY218" fmla="*/ 3684705 h 6858000"/>
              <a:gd name="connsiteX219" fmla="*/ 1313114 w 7467600"/>
              <a:gd name="connsiteY219" fmla="*/ 3655216 h 6858000"/>
              <a:gd name="connsiteX220" fmla="*/ 1109304 w 7467600"/>
              <a:gd name="connsiteY220" fmla="*/ 3669030 h 6858000"/>
              <a:gd name="connsiteX221" fmla="*/ 8129 w 7467600"/>
              <a:gd name="connsiteY221" fmla="*/ 4330519 h 6858000"/>
              <a:gd name="connsiteX222" fmla="*/ 687572 w 7467600"/>
              <a:gd name="connsiteY222" fmla="*/ 3925629 h 6858000"/>
              <a:gd name="connsiteX223" fmla="*/ 1138365 w 7467600"/>
              <a:gd name="connsiteY223" fmla="*/ 3774515 h 6858000"/>
              <a:gd name="connsiteX224" fmla="*/ 1505579 w 7467600"/>
              <a:gd name="connsiteY224" fmla="*/ 3655526 h 6858000"/>
              <a:gd name="connsiteX225" fmla="*/ 1313114 w 7467600"/>
              <a:gd name="connsiteY225" fmla="*/ 3655216 h 6858000"/>
              <a:gd name="connsiteX226" fmla="*/ 3655073 w 7467600"/>
              <a:gd name="connsiteY226" fmla="*/ 3650884 h 6858000"/>
              <a:gd name="connsiteX227" fmla="*/ 3989938 w 7467600"/>
              <a:gd name="connsiteY227" fmla="*/ 3991685 h 6858000"/>
              <a:gd name="connsiteX228" fmla="*/ 4393907 w 7467600"/>
              <a:gd name="connsiteY228" fmla="*/ 4261258 h 6858000"/>
              <a:gd name="connsiteX229" fmla="*/ 4648051 w 7467600"/>
              <a:gd name="connsiteY229" fmla="*/ 4374051 h 6858000"/>
              <a:gd name="connsiteX230" fmla="*/ 4383389 w 7467600"/>
              <a:gd name="connsiteY230" fmla="*/ 4184369 h 6858000"/>
              <a:gd name="connsiteX231" fmla="*/ 4165508 w 7467600"/>
              <a:gd name="connsiteY231" fmla="*/ 4035196 h 6858000"/>
              <a:gd name="connsiteX232" fmla="*/ 4068162 w 7467600"/>
              <a:gd name="connsiteY232" fmla="*/ 3953394 h 6858000"/>
              <a:gd name="connsiteX233" fmla="*/ 3981416 w 7467600"/>
              <a:gd name="connsiteY233" fmla="*/ 3880482 h 6858000"/>
              <a:gd name="connsiteX234" fmla="*/ 3800147 w 7467600"/>
              <a:gd name="connsiteY234" fmla="*/ 3749872 h 6858000"/>
              <a:gd name="connsiteX235" fmla="*/ 3655073 w 7467600"/>
              <a:gd name="connsiteY235" fmla="*/ 3650884 h 6858000"/>
              <a:gd name="connsiteX236" fmla="*/ 3670252 w 7467600"/>
              <a:gd name="connsiteY236" fmla="*/ 3622798 h 6858000"/>
              <a:gd name="connsiteX237" fmla="*/ 3817258 w 7467600"/>
              <a:gd name="connsiteY237" fmla="*/ 3723577 h 6858000"/>
              <a:gd name="connsiteX238" fmla="*/ 4000461 w 7467600"/>
              <a:gd name="connsiteY238" fmla="*/ 3855966 h 6858000"/>
              <a:gd name="connsiteX239" fmla="*/ 4088180 w 7467600"/>
              <a:gd name="connsiteY239" fmla="*/ 3929774 h 6858000"/>
              <a:gd name="connsiteX240" fmla="*/ 4184555 w 7467600"/>
              <a:gd name="connsiteY240" fmla="*/ 4010683 h 6858000"/>
              <a:gd name="connsiteX241" fmla="*/ 4399563 w 7467600"/>
              <a:gd name="connsiteY241" fmla="*/ 4158106 h 6858000"/>
              <a:gd name="connsiteX242" fmla="*/ 4684469 w 7467600"/>
              <a:gd name="connsiteY242" fmla="*/ 4364680 h 6858000"/>
              <a:gd name="connsiteX243" fmla="*/ 4690271 w 7467600"/>
              <a:gd name="connsiteY243" fmla="*/ 4370034 h 6858000"/>
              <a:gd name="connsiteX244" fmla="*/ 4136093 w 7467600"/>
              <a:gd name="connsiteY244" fmla="*/ 3858466 h 6858000"/>
              <a:gd name="connsiteX245" fmla="*/ 3670252 w 7467600"/>
              <a:gd name="connsiteY245" fmla="*/ 3622798 h 6858000"/>
              <a:gd name="connsiteX246" fmla="*/ 4440129 w 7467600"/>
              <a:gd name="connsiteY246" fmla="*/ 3448571 h 6858000"/>
              <a:gd name="connsiteX247" fmla="*/ 4856525 w 7467600"/>
              <a:gd name="connsiteY247" fmla="*/ 3915351 h 6858000"/>
              <a:gd name="connsiteX248" fmla="*/ 5059055 w 7467600"/>
              <a:gd name="connsiteY248" fmla="*/ 4108918 h 6858000"/>
              <a:gd name="connsiteX249" fmla="*/ 5290070 w 7467600"/>
              <a:gd name="connsiteY249" fmla="*/ 4263619 h 6858000"/>
              <a:gd name="connsiteX250" fmla="*/ 4834991 w 7467600"/>
              <a:gd name="connsiteY250" fmla="*/ 3830985 h 6858000"/>
              <a:gd name="connsiteX251" fmla="*/ 4440129 w 7467600"/>
              <a:gd name="connsiteY251" fmla="*/ 3448571 h 6858000"/>
              <a:gd name="connsiteX252" fmla="*/ 4441737 w 7467600"/>
              <a:gd name="connsiteY252" fmla="*/ 3399734 h 6858000"/>
              <a:gd name="connsiteX253" fmla="*/ 4431236 w 7467600"/>
              <a:gd name="connsiteY253" fmla="*/ 3400954 h 6858000"/>
              <a:gd name="connsiteX254" fmla="*/ 4557150 w 7467600"/>
              <a:gd name="connsiteY254" fmla="*/ 3510023 h 6858000"/>
              <a:gd name="connsiteX255" fmla="*/ 4856936 w 7467600"/>
              <a:gd name="connsiteY255" fmla="*/ 3809146 h 6858000"/>
              <a:gd name="connsiteX256" fmla="*/ 5111996 w 7467600"/>
              <a:gd name="connsiteY256" fmla="*/ 4065759 h 6858000"/>
              <a:gd name="connsiteX257" fmla="*/ 5388878 w 7467600"/>
              <a:gd name="connsiteY257" fmla="*/ 4300185 h 6858000"/>
              <a:gd name="connsiteX258" fmla="*/ 5425556 w 7467600"/>
              <a:gd name="connsiteY258" fmla="*/ 4308967 h 6858000"/>
              <a:gd name="connsiteX259" fmla="*/ 4943646 w 7467600"/>
              <a:gd name="connsiteY259" fmla="*/ 3822916 h 6858000"/>
              <a:gd name="connsiteX260" fmla="*/ 4594837 w 7467600"/>
              <a:gd name="connsiteY260" fmla="*/ 3532274 h 6858000"/>
              <a:gd name="connsiteX261" fmla="*/ 4441737 w 7467600"/>
              <a:gd name="connsiteY261" fmla="*/ 3399734 h 6858000"/>
              <a:gd name="connsiteX262" fmla="*/ 5425834 w 7467600"/>
              <a:gd name="connsiteY262" fmla="*/ 3162785 h 6858000"/>
              <a:gd name="connsiteX263" fmla="*/ 5401644 w 7467600"/>
              <a:gd name="connsiteY263" fmla="*/ 3617847 h 6858000"/>
              <a:gd name="connsiteX264" fmla="*/ 5467256 w 7467600"/>
              <a:gd name="connsiteY264" fmla="*/ 4175494 h 6858000"/>
              <a:gd name="connsiteX265" fmla="*/ 5448069 w 7467600"/>
              <a:gd name="connsiteY265" fmla="*/ 3567554 h 6858000"/>
              <a:gd name="connsiteX266" fmla="*/ 5425834 w 7467600"/>
              <a:gd name="connsiteY266" fmla="*/ 3162785 h 6858000"/>
              <a:gd name="connsiteX267" fmla="*/ 1318687 w 7467600"/>
              <a:gd name="connsiteY267" fmla="*/ 3113840 h 6858000"/>
              <a:gd name="connsiteX268" fmla="*/ 1066793 w 7467600"/>
              <a:gd name="connsiteY268" fmla="*/ 3212171 h 6858000"/>
              <a:gd name="connsiteX269" fmla="*/ 993319 w 7467600"/>
              <a:gd name="connsiteY269" fmla="*/ 3247648 h 6858000"/>
              <a:gd name="connsiteX270" fmla="*/ 853081 w 7467600"/>
              <a:gd name="connsiteY270" fmla="*/ 3312410 h 6858000"/>
              <a:gd name="connsiteX271" fmla="*/ 805957 w 7467600"/>
              <a:gd name="connsiteY271" fmla="*/ 3330443 h 6858000"/>
              <a:gd name="connsiteX272" fmla="*/ 1318687 w 7467600"/>
              <a:gd name="connsiteY272" fmla="*/ 3113840 h 6858000"/>
              <a:gd name="connsiteX273" fmla="*/ 5453702 w 7467600"/>
              <a:gd name="connsiteY273" fmla="*/ 3090882 h 6858000"/>
              <a:gd name="connsiteX274" fmla="*/ 5480135 w 7467600"/>
              <a:gd name="connsiteY274" fmla="*/ 3565802 h 6858000"/>
              <a:gd name="connsiteX275" fmla="*/ 5499023 w 7467600"/>
              <a:gd name="connsiteY275" fmla="*/ 4166310 h 6858000"/>
              <a:gd name="connsiteX276" fmla="*/ 5547022 w 7467600"/>
              <a:gd name="connsiteY276" fmla="*/ 3607838 h 6858000"/>
              <a:gd name="connsiteX277" fmla="*/ 5515964 w 7467600"/>
              <a:gd name="connsiteY277" fmla="*/ 3378541 h 6858000"/>
              <a:gd name="connsiteX278" fmla="*/ 5453702 w 7467600"/>
              <a:gd name="connsiteY278" fmla="*/ 3090882 h 6858000"/>
              <a:gd name="connsiteX279" fmla="*/ 1238695 w 7467600"/>
              <a:gd name="connsiteY279" fmla="*/ 3076820 h 6858000"/>
              <a:gd name="connsiteX280" fmla="*/ 716371 w 7467600"/>
              <a:gd name="connsiteY280" fmla="*/ 3293249 h 6858000"/>
              <a:gd name="connsiteX281" fmla="*/ 579522 w 7467600"/>
              <a:gd name="connsiteY281" fmla="*/ 3371759 h 6858000"/>
              <a:gd name="connsiteX282" fmla="*/ 600288 w 7467600"/>
              <a:gd name="connsiteY282" fmla="*/ 3365555 h 6858000"/>
              <a:gd name="connsiteX283" fmla="*/ 840692 w 7467600"/>
              <a:gd name="connsiteY283" fmla="*/ 3284921 h 6858000"/>
              <a:gd name="connsiteX284" fmla="*/ 979248 w 7467600"/>
              <a:gd name="connsiteY284" fmla="*/ 3221003 h 6858000"/>
              <a:gd name="connsiteX285" fmla="*/ 1053282 w 7467600"/>
              <a:gd name="connsiteY285" fmla="*/ 3185247 h 6858000"/>
              <a:gd name="connsiteX286" fmla="*/ 1320603 w 7467600"/>
              <a:gd name="connsiteY286" fmla="*/ 3081281 h 6858000"/>
              <a:gd name="connsiteX287" fmla="*/ 1238695 w 7467600"/>
              <a:gd name="connsiteY287" fmla="*/ 3076820 h 6858000"/>
              <a:gd name="connsiteX288" fmla="*/ 5425627 w 7467600"/>
              <a:gd name="connsiteY288" fmla="*/ 2954192 h 6858000"/>
              <a:gd name="connsiteX289" fmla="*/ 5470770 w 7467600"/>
              <a:gd name="connsiteY289" fmla="*/ 3005435 h 6858000"/>
              <a:gd name="connsiteX290" fmla="*/ 5519779 w 7467600"/>
              <a:gd name="connsiteY290" fmla="*/ 4359223 h 6858000"/>
              <a:gd name="connsiteX291" fmla="*/ 5520293 w 7467600"/>
              <a:gd name="connsiteY291" fmla="*/ 4360602 h 6858000"/>
              <a:gd name="connsiteX292" fmla="*/ 5767221 w 7467600"/>
              <a:gd name="connsiteY292" fmla="*/ 4665564 h 6858000"/>
              <a:gd name="connsiteX293" fmla="*/ 6937169 w 7467600"/>
              <a:gd name="connsiteY293" fmla="*/ 4815941 h 6858000"/>
              <a:gd name="connsiteX294" fmla="*/ 6953922 w 7467600"/>
              <a:gd name="connsiteY294" fmla="*/ 4890068 h 6858000"/>
              <a:gd name="connsiteX295" fmla="*/ 6071359 w 7467600"/>
              <a:gd name="connsiteY295" fmla="*/ 4770770 h 6858000"/>
              <a:gd name="connsiteX296" fmla="*/ 6038839 w 7467600"/>
              <a:gd name="connsiteY296" fmla="*/ 4764474 h 6858000"/>
              <a:gd name="connsiteX297" fmla="*/ 6038706 w 7467600"/>
              <a:gd name="connsiteY297" fmla="*/ 4763847 h 6858000"/>
              <a:gd name="connsiteX298" fmla="*/ 6037784 w 7467600"/>
              <a:gd name="connsiteY298" fmla="*/ 4764270 h 6858000"/>
              <a:gd name="connsiteX299" fmla="*/ 6038839 w 7467600"/>
              <a:gd name="connsiteY299" fmla="*/ 4764474 h 6858000"/>
              <a:gd name="connsiteX300" fmla="*/ 6040338 w 7467600"/>
              <a:gd name="connsiteY300" fmla="*/ 4771418 h 6858000"/>
              <a:gd name="connsiteX301" fmla="*/ 6024488 w 7467600"/>
              <a:gd name="connsiteY301" fmla="*/ 4809903 h 6858000"/>
              <a:gd name="connsiteX302" fmla="*/ 5599771 w 7467600"/>
              <a:gd name="connsiteY302" fmla="*/ 5509652 h 6858000"/>
              <a:gd name="connsiteX303" fmla="*/ 5548843 w 7467600"/>
              <a:gd name="connsiteY303" fmla="*/ 5563845 h 6858000"/>
              <a:gd name="connsiteX304" fmla="*/ 5940952 w 7467600"/>
              <a:gd name="connsiteY304" fmla="*/ 6250028 h 6858000"/>
              <a:gd name="connsiteX305" fmla="*/ 6043441 w 7467600"/>
              <a:gd name="connsiteY305" fmla="*/ 6665847 h 6858000"/>
              <a:gd name="connsiteX306" fmla="*/ 6093432 w 7467600"/>
              <a:gd name="connsiteY306" fmla="*/ 6858000 h 6858000"/>
              <a:gd name="connsiteX307" fmla="*/ 6034344 w 7467600"/>
              <a:gd name="connsiteY307" fmla="*/ 6858000 h 6858000"/>
              <a:gd name="connsiteX308" fmla="*/ 6026679 w 7467600"/>
              <a:gd name="connsiteY308" fmla="*/ 6836959 h 6858000"/>
              <a:gd name="connsiteX309" fmla="*/ 5800441 w 7467600"/>
              <a:gd name="connsiteY309" fmla="*/ 6335286 h 6858000"/>
              <a:gd name="connsiteX310" fmla="*/ 5526562 w 7467600"/>
              <a:gd name="connsiteY310" fmla="*/ 5705388 h 6858000"/>
              <a:gd name="connsiteX311" fmla="*/ 5519640 w 7467600"/>
              <a:gd name="connsiteY311" fmla="*/ 5683774 h 6858000"/>
              <a:gd name="connsiteX312" fmla="*/ 5844559 w 7467600"/>
              <a:gd name="connsiteY312" fmla="*/ 6553349 h 6858000"/>
              <a:gd name="connsiteX313" fmla="*/ 5975994 w 7467600"/>
              <a:gd name="connsiteY313" fmla="*/ 6858000 h 6858000"/>
              <a:gd name="connsiteX314" fmla="*/ 5898547 w 7467600"/>
              <a:gd name="connsiteY314" fmla="*/ 6858000 h 6858000"/>
              <a:gd name="connsiteX315" fmla="*/ 5682041 w 7467600"/>
              <a:gd name="connsiteY315" fmla="*/ 6355860 h 6858000"/>
              <a:gd name="connsiteX316" fmla="*/ 5461758 w 7467600"/>
              <a:gd name="connsiteY316" fmla="*/ 5820220 h 6858000"/>
              <a:gd name="connsiteX317" fmla="*/ 5237282 w 7467600"/>
              <a:gd name="connsiteY317" fmla="*/ 6579086 h 6858000"/>
              <a:gd name="connsiteX318" fmla="*/ 5115009 w 7467600"/>
              <a:gd name="connsiteY318" fmla="*/ 6858000 h 6858000"/>
              <a:gd name="connsiteX319" fmla="*/ 5028074 w 7467600"/>
              <a:gd name="connsiteY319" fmla="*/ 6858000 h 6858000"/>
              <a:gd name="connsiteX320" fmla="*/ 5079508 w 7467600"/>
              <a:gd name="connsiteY320" fmla="*/ 6749074 h 6858000"/>
              <a:gd name="connsiteX321" fmla="*/ 5371846 w 7467600"/>
              <a:gd name="connsiteY321" fmla="*/ 5924413 h 6858000"/>
              <a:gd name="connsiteX322" fmla="*/ 5270512 w 7467600"/>
              <a:gd name="connsiteY322" fmla="*/ 6138975 h 6858000"/>
              <a:gd name="connsiteX323" fmla="*/ 5062409 w 7467600"/>
              <a:gd name="connsiteY323" fmla="*/ 6653544 h 6858000"/>
              <a:gd name="connsiteX324" fmla="*/ 5036628 w 7467600"/>
              <a:gd name="connsiteY324" fmla="*/ 6754247 h 6858000"/>
              <a:gd name="connsiteX325" fmla="*/ 5009112 w 7467600"/>
              <a:gd name="connsiteY325" fmla="*/ 6858000 h 6858000"/>
              <a:gd name="connsiteX326" fmla="*/ 4976679 w 7467600"/>
              <a:gd name="connsiteY326" fmla="*/ 6858000 h 6858000"/>
              <a:gd name="connsiteX327" fmla="*/ 5006537 w 7467600"/>
              <a:gd name="connsiteY327" fmla="*/ 6747068 h 6858000"/>
              <a:gd name="connsiteX328" fmla="*/ 5032723 w 7467600"/>
              <a:gd name="connsiteY328" fmla="*/ 6644957 h 6858000"/>
              <a:gd name="connsiteX329" fmla="*/ 5242949 w 7467600"/>
              <a:gd name="connsiteY329" fmla="*/ 6125175 h 6858000"/>
              <a:gd name="connsiteX330" fmla="*/ 5286321 w 7467600"/>
              <a:gd name="connsiteY330" fmla="*/ 6033555 h 6858000"/>
              <a:gd name="connsiteX331" fmla="*/ 5008210 w 7467600"/>
              <a:gd name="connsiteY331" fmla="*/ 6649194 h 6858000"/>
              <a:gd name="connsiteX332" fmla="*/ 4986321 w 7467600"/>
              <a:gd name="connsiteY332" fmla="*/ 6765687 h 6858000"/>
              <a:gd name="connsiteX333" fmla="*/ 4973474 w 7467600"/>
              <a:gd name="connsiteY333" fmla="*/ 6858000 h 6858000"/>
              <a:gd name="connsiteX334" fmla="*/ 4907178 w 7467600"/>
              <a:gd name="connsiteY334" fmla="*/ 6858000 h 6858000"/>
              <a:gd name="connsiteX335" fmla="*/ 4910810 w 7467600"/>
              <a:gd name="connsiteY335" fmla="*/ 6829660 h 6858000"/>
              <a:gd name="connsiteX336" fmla="*/ 4987461 w 7467600"/>
              <a:gd name="connsiteY336" fmla="*/ 6432994 h 6858000"/>
              <a:gd name="connsiteX337" fmla="*/ 5179262 w 7467600"/>
              <a:gd name="connsiteY337" fmla="*/ 6035044 h 6858000"/>
              <a:gd name="connsiteX338" fmla="*/ 4689678 w 7467600"/>
              <a:gd name="connsiteY338" fmla="*/ 6440241 h 6858000"/>
              <a:gd name="connsiteX339" fmla="*/ 4477543 w 7467600"/>
              <a:gd name="connsiteY339" fmla="*/ 6674836 h 6858000"/>
              <a:gd name="connsiteX340" fmla="*/ 4329957 w 7467600"/>
              <a:gd name="connsiteY340" fmla="*/ 6858000 h 6858000"/>
              <a:gd name="connsiteX341" fmla="*/ 4218595 w 7467600"/>
              <a:gd name="connsiteY341" fmla="*/ 6858000 h 6858000"/>
              <a:gd name="connsiteX342" fmla="*/ 4368888 w 7467600"/>
              <a:gd name="connsiteY342" fmla="*/ 6668412 h 6858000"/>
              <a:gd name="connsiteX343" fmla="*/ 4563091 w 7467600"/>
              <a:gd name="connsiteY343" fmla="*/ 6442508 h 6858000"/>
              <a:gd name="connsiteX344" fmla="*/ 5387324 w 7467600"/>
              <a:gd name="connsiteY344" fmla="*/ 5705830 h 6858000"/>
              <a:gd name="connsiteX345" fmla="*/ 5073620 w 7467600"/>
              <a:gd name="connsiteY345" fmla="*/ 5955437 h 6858000"/>
              <a:gd name="connsiteX346" fmla="*/ 4689789 w 7467600"/>
              <a:gd name="connsiteY346" fmla="*/ 6268382 h 6858000"/>
              <a:gd name="connsiteX347" fmla="*/ 4418722 w 7467600"/>
              <a:gd name="connsiteY347" fmla="*/ 6570886 h 6858000"/>
              <a:gd name="connsiteX348" fmla="*/ 4214944 w 7467600"/>
              <a:gd name="connsiteY348" fmla="*/ 6858000 h 6858000"/>
              <a:gd name="connsiteX349" fmla="*/ 4177898 w 7467600"/>
              <a:gd name="connsiteY349" fmla="*/ 6858000 h 6858000"/>
              <a:gd name="connsiteX350" fmla="*/ 4391597 w 7467600"/>
              <a:gd name="connsiteY350" fmla="*/ 6556370 h 6858000"/>
              <a:gd name="connsiteX351" fmla="*/ 4668889 w 7467600"/>
              <a:gd name="connsiteY351" fmla="*/ 6246399 h 6858000"/>
              <a:gd name="connsiteX352" fmla="*/ 5055427 w 7467600"/>
              <a:gd name="connsiteY352" fmla="*/ 5931476 h 6858000"/>
              <a:gd name="connsiteX353" fmla="*/ 5371814 w 7467600"/>
              <a:gd name="connsiteY353" fmla="*/ 5678975 h 6858000"/>
              <a:gd name="connsiteX354" fmla="*/ 4987918 w 7467600"/>
              <a:gd name="connsiteY354" fmla="*/ 5838701 h 6858000"/>
              <a:gd name="connsiteX355" fmla="*/ 4317146 w 7467600"/>
              <a:gd name="connsiteY355" fmla="*/ 6587716 h 6858000"/>
              <a:gd name="connsiteX356" fmla="*/ 4171627 w 7467600"/>
              <a:gd name="connsiteY356" fmla="*/ 6858000 h 6858000"/>
              <a:gd name="connsiteX357" fmla="*/ 4081585 w 7467600"/>
              <a:gd name="connsiteY357" fmla="*/ 6858000 h 6858000"/>
              <a:gd name="connsiteX358" fmla="*/ 4238603 w 7467600"/>
              <a:gd name="connsiteY358" fmla="*/ 6559341 h 6858000"/>
              <a:gd name="connsiteX359" fmla="*/ 4778333 w 7467600"/>
              <a:gd name="connsiteY359" fmla="*/ 5873626 h 6858000"/>
              <a:gd name="connsiteX360" fmla="*/ 5414185 w 7467600"/>
              <a:gd name="connsiteY360" fmla="*/ 5573882 h 6858000"/>
              <a:gd name="connsiteX361" fmla="*/ 5959648 w 7467600"/>
              <a:gd name="connsiteY361" fmla="*/ 4760797 h 6858000"/>
              <a:gd name="connsiteX362" fmla="*/ 5355019 w 7467600"/>
              <a:gd name="connsiteY362" fmla="*/ 4734672 h 6858000"/>
              <a:gd name="connsiteX363" fmla="*/ 5083565 w 7467600"/>
              <a:gd name="connsiteY363" fmla="*/ 5179121 h 6858000"/>
              <a:gd name="connsiteX364" fmla="*/ 4713577 w 7467600"/>
              <a:gd name="connsiteY364" fmla="*/ 5616803 h 6858000"/>
              <a:gd name="connsiteX365" fmla="*/ 3989559 w 7467600"/>
              <a:gd name="connsiteY365" fmla="*/ 6145945 h 6858000"/>
              <a:gd name="connsiteX366" fmla="*/ 3939824 w 7467600"/>
              <a:gd name="connsiteY366" fmla="*/ 6066900 h 6858000"/>
              <a:gd name="connsiteX367" fmla="*/ 4584537 w 7467600"/>
              <a:gd name="connsiteY367" fmla="*/ 5324826 h 6858000"/>
              <a:gd name="connsiteX368" fmla="*/ 5037105 w 7467600"/>
              <a:gd name="connsiteY368" fmla="*/ 5088765 h 6858000"/>
              <a:gd name="connsiteX369" fmla="*/ 5039930 w 7467600"/>
              <a:gd name="connsiteY369" fmla="*/ 5089585 h 6858000"/>
              <a:gd name="connsiteX370" fmla="*/ 5263764 w 7467600"/>
              <a:gd name="connsiteY370" fmla="*/ 4735525 h 6858000"/>
              <a:gd name="connsiteX371" fmla="*/ 4086300 w 7467600"/>
              <a:gd name="connsiteY371" fmla="*/ 4884599 h 6858000"/>
              <a:gd name="connsiteX372" fmla="*/ 4085485 w 7467600"/>
              <a:gd name="connsiteY372" fmla="*/ 4899070 h 6858000"/>
              <a:gd name="connsiteX373" fmla="*/ 3871915 w 7467600"/>
              <a:gd name="connsiteY373" fmla="*/ 5253645 h 6858000"/>
              <a:gd name="connsiteX374" fmla="*/ 3799374 w 7467600"/>
              <a:gd name="connsiteY374" fmla="*/ 5466127 h 6858000"/>
              <a:gd name="connsiteX375" fmla="*/ 3498850 w 7467600"/>
              <a:gd name="connsiteY375" fmla="*/ 6661888 h 6858000"/>
              <a:gd name="connsiteX376" fmla="*/ 3399216 w 7467600"/>
              <a:gd name="connsiteY376" fmla="*/ 6858000 h 6858000"/>
              <a:gd name="connsiteX377" fmla="*/ 3303688 w 7467600"/>
              <a:gd name="connsiteY377" fmla="*/ 6858000 h 6858000"/>
              <a:gd name="connsiteX378" fmla="*/ 3391774 w 7467600"/>
              <a:gd name="connsiteY378" fmla="*/ 6697181 h 6858000"/>
              <a:gd name="connsiteX379" fmla="*/ 3735540 w 7467600"/>
              <a:gd name="connsiteY379" fmla="*/ 5546923 h 6858000"/>
              <a:gd name="connsiteX380" fmla="*/ 3729438 w 7467600"/>
              <a:gd name="connsiteY380" fmla="*/ 5569058 h 6858000"/>
              <a:gd name="connsiteX381" fmla="*/ 3707782 w 7467600"/>
              <a:gd name="connsiteY381" fmla="*/ 5644908 h 6858000"/>
              <a:gd name="connsiteX382" fmla="*/ 3583827 w 7467600"/>
              <a:gd name="connsiteY382" fmla="*/ 6039215 h 6858000"/>
              <a:gd name="connsiteX383" fmla="*/ 3547861 w 7467600"/>
              <a:gd name="connsiteY383" fmla="*/ 6129609 h 6858000"/>
              <a:gd name="connsiteX384" fmla="*/ 3490905 w 7467600"/>
              <a:gd name="connsiteY384" fmla="*/ 6277660 h 6858000"/>
              <a:gd name="connsiteX385" fmla="*/ 3455859 w 7467600"/>
              <a:gd name="connsiteY385" fmla="*/ 6391301 h 6858000"/>
              <a:gd name="connsiteX386" fmla="*/ 3429112 w 7467600"/>
              <a:gd name="connsiteY386" fmla="*/ 6479469 h 6858000"/>
              <a:gd name="connsiteX387" fmla="*/ 3304862 w 7467600"/>
              <a:gd name="connsiteY387" fmla="*/ 6796476 h 6858000"/>
              <a:gd name="connsiteX388" fmla="*/ 3276071 w 7467600"/>
              <a:gd name="connsiteY388" fmla="*/ 6858000 h 6858000"/>
              <a:gd name="connsiteX389" fmla="*/ 3240805 w 7467600"/>
              <a:gd name="connsiteY389" fmla="*/ 6858000 h 6858000"/>
              <a:gd name="connsiteX390" fmla="*/ 3275917 w 7467600"/>
              <a:gd name="connsiteY390" fmla="*/ 6783192 h 6858000"/>
              <a:gd name="connsiteX391" fmla="*/ 3399358 w 7467600"/>
              <a:gd name="connsiteY391" fmla="*/ 6469011 h 6858000"/>
              <a:gd name="connsiteX392" fmla="*/ 3425650 w 7467600"/>
              <a:gd name="connsiteY392" fmla="*/ 6381333 h 6858000"/>
              <a:gd name="connsiteX393" fmla="*/ 3460661 w 7467600"/>
              <a:gd name="connsiteY393" fmla="*/ 6266763 h 6858000"/>
              <a:gd name="connsiteX394" fmla="*/ 3518021 w 7467600"/>
              <a:gd name="connsiteY394" fmla="*/ 6117298 h 6858000"/>
              <a:gd name="connsiteX395" fmla="*/ 3554035 w 7467600"/>
              <a:gd name="connsiteY395" fmla="*/ 6027832 h 6858000"/>
              <a:gd name="connsiteX396" fmla="*/ 3677174 w 7467600"/>
              <a:gd name="connsiteY396" fmla="*/ 5636351 h 6858000"/>
              <a:gd name="connsiteX397" fmla="*/ 3698819 w 7467600"/>
              <a:gd name="connsiteY397" fmla="*/ 5560503 h 6858000"/>
              <a:gd name="connsiteX398" fmla="*/ 3702094 w 7467600"/>
              <a:gd name="connsiteY398" fmla="*/ 5549194 h 6858000"/>
              <a:gd name="connsiteX399" fmla="*/ 3398355 w 7467600"/>
              <a:gd name="connsiteY399" fmla="*/ 6094603 h 6858000"/>
              <a:gd name="connsiteX400" fmla="*/ 3193941 w 7467600"/>
              <a:gd name="connsiteY400" fmla="*/ 6798775 h 6858000"/>
              <a:gd name="connsiteX401" fmla="*/ 3184140 w 7467600"/>
              <a:gd name="connsiteY401" fmla="*/ 6858000 h 6858000"/>
              <a:gd name="connsiteX402" fmla="*/ 3099978 w 7467600"/>
              <a:gd name="connsiteY402" fmla="*/ 6858000 h 6858000"/>
              <a:gd name="connsiteX403" fmla="*/ 3101556 w 7467600"/>
              <a:gd name="connsiteY403" fmla="*/ 6843337 h 6858000"/>
              <a:gd name="connsiteX404" fmla="*/ 3370162 w 7467600"/>
              <a:gd name="connsiteY404" fmla="*/ 5785550 h 6858000"/>
              <a:gd name="connsiteX405" fmla="*/ 3746477 w 7467600"/>
              <a:gd name="connsiteY405" fmla="*/ 5377889 h 6858000"/>
              <a:gd name="connsiteX406" fmla="*/ 3863399 w 7467600"/>
              <a:gd name="connsiteY406" fmla="*/ 5087257 h 6858000"/>
              <a:gd name="connsiteX407" fmla="*/ 3968712 w 7467600"/>
              <a:gd name="connsiteY407" fmla="*/ 4913989 h 6858000"/>
              <a:gd name="connsiteX408" fmla="*/ 2792390 w 7467600"/>
              <a:gd name="connsiteY408" fmla="*/ 5382974 h 6858000"/>
              <a:gd name="connsiteX409" fmla="*/ 2714982 w 7467600"/>
              <a:gd name="connsiteY409" fmla="*/ 5427051 h 6858000"/>
              <a:gd name="connsiteX410" fmla="*/ 2813361 w 7467600"/>
              <a:gd name="connsiteY410" fmla="*/ 6023912 h 6858000"/>
              <a:gd name="connsiteX411" fmla="*/ 2688430 w 7467600"/>
              <a:gd name="connsiteY411" fmla="*/ 6801564 h 6858000"/>
              <a:gd name="connsiteX412" fmla="*/ 2629626 w 7467600"/>
              <a:gd name="connsiteY412" fmla="*/ 6763394 h 6858000"/>
              <a:gd name="connsiteX413" fmla="*/ 2565328 w 7467600"/>
              <a:gd name="connsiteY413" fmla="*/ 5516399 h 6858000"/>
              <a:gd name="connsiteX414" fmla="*/ 1922999 w 7467600"/>
              <a:gd name="connsiteY414" fmla="*/ 5980343 h 6858000"/>
              <a:gd name="connsiteX415" fmla="*/ 1950261 w 7467600"/>
              <a:gd name="connsiteY415" fmla="*/ 6405858 h 6858000"/>
              <a:gd name="connsiteX416" fmla="*/ 2365554 w 7467600"/>
              <a:gd name="connsiteY416" fmla="*/ 6759107 h 6858000"/>
              <a:gd name="connsiteX417" fmla="*/ 2424142 w 7467600"/>
              <a:gd name="connsiteY417" fmla="*/ 6858000 h 6858000"/>
              <a:gd name="connsiteX418" fmla="*/ 2395994 w 7467600"/>
              <a:gd name="connsiteY418" fmla="*/ 6858000 h 6858000"/>
              <a:gd name="connsiteX419" fmla="*/ 2392863 w 7467600"/>
              <a:gd name="connsiteY419" fmla="*/ 6852964 h 6858000"/>
              <a:gd name="connsiteX420" fmla="*/ 2017589 w 7467600"/>
              <a:gd name="connsiteY420" fmla="*/ 6493982 h 6858000"/>
              <a:gd name="connsiteX421" fmla="*/ 2147336 w 7467600"/>
              <a:gd name="connsiteY421" fmla="*/ 6594052 h 6858000"/>
              <a:gd name="connsiteX422" fmla="*/ 2207047 w 7467600"/>
              <a:gd name="connsiteY422" fmla="*/ 6654540 h 6858000"/>
              <a:gd name="connsiteX423" fmla="*/ 2299106 w 7467600"/>
              <a:gd name="connsiteY423" fmla="*/ 6778931 h 6858000"/>
              <a:gd name="connsiteX424" fmla="*/ 2314430 w 7467600"/>
              <a:gd name="connsiteY424" fmla="*/ 6801144 h 6858000"/>
              <a:gd name="connsiteX425" fmla="*/ 2352406 w 7467600"/>
              <a:gd name="connsiteY425" fmla="*/ 6858000 h 6858000"/>
              <a:gd name="connsiteX426" fmla="*/ 2314492 w 7467600"/>
              <a:gd name="connsiteY426" fmla="*/ 6858000 h 6858000"/>
              <a:gd name="connsiteX427" fmla="*/ 2288095 w 7467600"/>
              <a:gd name="connsiteY427" fmla="*/ 6818030 h 6858000"/>
              <a:gd name="connsiteX428" fmla="*/ 2272768 w 7467600"/>
              <a:gd name="connsiteY428" fmla="*/ 6795822 h 6858000"/>
              <a:gd name="connsiteX429" fmla="*/ 2182715 w 7467600"/>
              <a:gd name="connsiteY429" fmla="*/ 6675071 h 6858000"/>
              <a:gd name="connsiteX430" fmla="*/ 2032061 w 7467600"/>
              <a:gd name="connsiteY430" fmla="*/ 6541380 h 6858000"/>
              <a:gd name="connsiteX431" fmla="*/ 2257220 w 7467600"/>
              <a:gd name="connsiteY431" fmla="*/ 6826257 h 6858000"/>
              <a:gd name="connsiteX432" fmla="*/ 2281324 w 7467600"/>
              <a:gd name="connsiteY432" fmla="*/ 6858000 h 6858000"/>
              <a:gd name="connsiteX433" fmla="*/ 2242860 w 7467600"/>
              <a:gd name="connsiteY433" fmla="*/ 6858000 h 6858000"/>
              <a:gd name="connsiteX434" fmla="*/ 2232818 w 7467600"/>
              <a:gd name="connsiteY434" fmla="*/ 6844926 h 6858000"/>
              <a:gd name="connsiteX435" fmla="*/ 1990172 w 7467600"/>
              <a:gd name="connsiteY435" fmla="*/ 6542121 h 6858000"/>
              <a:gd name="connsiteX436" fmla="*/ 2124090 w 7467600"/>
              <a:gd name="connsiteY436" fmla="*/ 6761017 h 6858000"/>
              <a:gd name="connsiteX437" fmla="*/ 2200380 w 7467600"/>
              <a:gd name="connsiteY437" fmla="*/ 6858000 h 6858000"/>
              <a:gd name="connsiteX438" fmla="*/ 2147507 w 7467600"/>
              <a:gd name="connsiteY438" fmla="*/ 6858000 h 6858000"/>
              <a:gd name="connsiteX439" fmla="*/ 2070668 w 7467600"/>
              <a:gd name="connsiteY439" fmla="*/ 6761520 h 6858000"/>
              <a:gd name="connsiteX440" fmla="*/ 1975142 w 7467600"/>
              <a:gd name="connsiteY440" fmla="*/ 6585570 h 6858000"/>
              <a:gd name="connsiteX441" fmla="*/ 2050035 w 7467600"/>
              <a:gd name="connsiteY441" fmla="*/ 6813345 h 6858000"/>
              <a:gd name="connsiteX442" fmla="*/ 2063025 w 7467600"/>
              <a:gd name="connsiteY442" fmla="*/ 6858000 h 6858000"/>
              <a:gd name="connsiteX443" fmla="*/ 2021675 w 7467600"/>
              <a:gd name="connsiteY443" fmla="*/ 6858000 h 6858000"/>
              <a:gd name="connsiteX444" fmla="*/ 2019308 w 7467600"/>
              <a:gd name="connsiteY444" fmla="*/ 6847118 h 6858000"/>
              <a:gd name="connsiteX445" fmla="*/ 1938835 w 7467600"/>
              <a:gd name="connsiteY445" fmla="*/ 6551160 h 6858000"/>
              <a:gd name="connsiteX446" fmla="*/ 1953230 w 7467600"/>
              <a:gd name="connsiteY446" fmla="*/ 6759699 h 6858000"/>
              <a:gd name="connsiteX447" fmla="*/ 1956763 w 7467600"/>
              <a:gd name="connsiteY447" fmla="*/ 6778191 h 6858000"/>
              <a:gd name="connsiteX448" fmla="*/ 1967925 w 7467600"/>
              <a:gd name="connsiteY448" fmla="*/ 6858000 h 6858000"/>
              <a:gd name="connsiteX449" fmla="*/ 1936622 w 7467600"/>
              <a:gd name="connsiteY449" fmla="*/ 6858000 h 6858000"/>
              <a:gd name="connsiteX450" fmla="*/ 1926261 w 7467600"/>
              <a:gd name="connsiteY450" fmla="*/ 6784064 h 6858000"/>
              <a:gd name="connsiteX451" fmla="*/ 1922724 w 7467600"/>
              <a:gd name="connsiteY451" fmla="*/ 6765577 h 6858000"/>
              <a:gd name="connsiteX452" fmla="*/ 1904650 w 7467600"/>
              <a:gd name="connsiteY452" fmla="*/ 6639616 h 6858000"/>
              <a:gd name="connsiteX453" fmla="*/ 1885273 w 7467600"/>
              <a:gd name="connsiteY453" fmla="*/ 6858000 h 6858000"/>
              <a:gd name="connsiteX454" fmla="*/ 1854363 w 7467600"/>
              <a:gd name="connsiteY454" fmla="*/ 6858000 h 6858000"/>
              <a:gd name="connsiteX455" fmla="*/ 1880391 w 7467600"/>
              <a:gd name="connsiteY455" fmla="*/ 6603796 h 6858000"/>
              <a:gd name="connsiteX456" fmla="*/ 1818273 w 7467600"/>
              <a:gd name="connsiteY456" fmla="*/ 6715729 h 6858000"/>
              <a:gd name="connsiteX457" fmla="*/ 1794691 w 7467600"/>
              <a:gd name="connsiteY457" fmla="*/ 6843239 h 6858000"/>
              <a:gd name="connsiteX458" fmla="*/ 1794914 w 7467600"/>
              <a:gd name="connsiteY458" fmla="*/ 6858000 h 6858000"/>
              <a:gd name="connsiteX459" fmla="*/ 1746128 w 7467600"/>
              <a:gd name="connsiteY459" fmla="*/ 6858000 h 6858000"/>
              <a:gd name="connsiteX460" fmla="*/ 1753934 w 7467600"/>
              <a:gd name="connsiteY460" fmla="*/ 6724796 h 6858000"/>
              <a:gd name="connsiteX461" fmla="*/ 1792053 w 7467600"/>
              <a:gd name="connsiteY461" fmla="*/ 6572396 h 6858000"/>
              <a:gd name="connsiteX462" fmla="*/ 1862248 w 7467600"/>
              <a:gd name="connsiteY462" fmla="*/ 6266397 h 6858000"/>
              <a:gd name="connsiteX463" fmla="*/ 1862250 w 7467600"/>
              <a:gd name="connsiteY463" fmla="*/ 6033531 h 6858000"/>
              <a:gd name="connsiteX464" fmla="*/ 1211999 w 7467600"/>
              <a:gd name="connsiteY464" fmla="*/ 6683610 h 6858000"/>
              <a:gd name="connsiteX465" fmla="*/ 1213266 w 7467600"/>
              <a:gd name="connsiteY465" fmla="*/ 6691947 h 6858000"/>
              <a:gd name="connsiteX466" fmla="*/ 1203370 w 7467600"/>
              <a:gd name="connsiteY466" fmla="*/ 6850676 h 6858000"/>
              <a:gd name="connsiteX467" fmla="*/ 1203671 w 7467600"/>
              <a:gd name="connsiteY467" fmla="*/ 6858000 h 6858000"/>
              <a:gd name="connsiteX468" fmla="*/ 1143180 w 7467600"/>
              <a:gd name="connsiteY468" fmla="*/ 6858000 h 6858000"/>
              <a:gd name="connsiteX469" fmla="*/ 1142176 w 7467600"/>
              <a:gd name="connsiteY469" fmla="*/ 6766045 h 6858000"/>
              <a:gd name="connsiteX470" fmla="*/ 1067484 w 7467600"/>
              <a:gd name="connsiteY470" fmla="*/ 6858000 h 6858000"/>
              <a:gd name="connsiteX471" fmla="*/ 953928 w 7467600"/>
              <a:gd name="connsiteY471" fmla="*/ 6858000 h 6858000"/>
              <a:gd name="connsiteX472" fmla="*/ 959715 w 7467600"/>
              <a:gd name="connsiteY472" fmla="*/ 6850185 h 6858000"/>
              <a:gd name="connsiteX473" fmla="*/ 1483788 w 7467600"/>
              <a:gd name="connsiteY473" fmla="*/ 6259174 h 6858000"/>
              <a:gd name="connsiteX474" fmla="*/ 1100671 w 7467600"/>
              <a:gd name="connsiteY474" fmla="*/ 6252137 h 6858000"/>
              <a:gd name="connsiteX475" fmla="*/ 1090144 w 7467600"/>
              <a:gd name="connsiteY475" fmla="*/ 6256748 h 6858000"/>
              <a:gd name="connsiteX476" fmla="*/ 1095872 w 7467600"/>
              <a:gd name="connsiteY476" fmla="*/ 6271892 h 6858000"/>
              <a:gd name="connsiteX477" fmla="*/ 262785 w 7467600"/>
              <a:gd name="connsiteY477" fmla="*/ 6845450 h 6858000"/>
              <a:gd name="connsiteX478" fmla="*/ 209968 w 7467600"/>
              <a:gd name="connsiteY478" fmla="*/ 6770713 h 6858000"/>
              <a:gd name="connsiteX479" fmla="*/ 873460 w 7467600"/>
              <a:gd name="connsiteY479" fmla="*/ 6253768 h 6858000"/>
              <a:gd name="connsiteX480" fmla="*/ 192686 w 7467600"/>
              <a:gd name="connsiteY480" fmla="*/ 5849257 h 6858000"/>
              <a:gd name="connsiteX481" fmla="*/ 4696 w 7467600"/>
              <a:gd name="connsiteY481" fmla="*/ 5697668 h 6858000"/>
              <a:gd name="connsiteX482" fmla="*/ 0 w 7467600"/>
              <a:gd name="connsiteY482" fmla="*/ 5689984 h 6858000"/>
              <a:gd name="connsiteX483" fmla="*/ 0 w 7467600"/>
              <a:gd name="connsiteY483" fmla="*/ 5513472 h 6858000"/>
              <a:gd name="connsiteX484" fmla="*/ 174101 w 7467600"/>
              <a:gd name="connsiteY484" fmla="*/ 5620277 h 6858000"/>
              <a:gd name="connsiteX485" fmla="*/ 891800 w 7467600"/>
              <a:gd name="connsiteY485" fmla="*/ 6036935 h 6858000"/>
              <a:gd name="connsiteX486" fmla="*/ 1072219 w 7467600"/>
              <a:gd name="connsiteY486" fmla="*/ 6169443 h 6858000"/>
              <a:gd name="connsiteX487" fmla="*/ 1074117 w 7467600"/>
              <a:gd name="connsiteY487" fmla="*/ 6170301 h 6858000"/>
              <a:gd name="connsiteX488" fmla="*/ 1083114 w 7467600"/>
              <a:gd name="connsiteY488" fmla="*/ 6174131 h 6858000"/>
              <a:gd name="connsiteX489" fmla="*/ 1543010 w 7467600"/>
              <a:gd name="connsiteY489" fmla="*/ 6191140 h 6858000"/>
              <a:gd name="connsiteX490" fmla="*/ 1551080 w 7467600"/>
              <a:gd name="connsiteY490" fmla="*/ 6195006 h 6858000"/>
              <a:gd name="connsiteX491" fmla="*/ 2345443 w 7467600"/>
              <a:gd name="connsiteY491" fmla="*/ 5549882 h 6858000"/>
              <a:gd name="connsiteX492" fmla="*/ 1721499 w 7467600"/>
              <a:gd name="connsiteY492" fmla="*/ 5599969 h 6858000"/>
              <a:gd name="connsiteX493" fmla="*/ 767716 w 7467600"/>
              <a:gd name="connsiteY493" fmla="*/ 5472768 h 6858000"/>
              <a:gd name="connsiteX494" fmla="*/ 722147 w 7467600"/>
              <a:gd name="connsiteY494" fmla="*/ 5393091 h 6858000"/>
              <a:gd name="connsiteX495" fmla="*/ 1485552 w 7467600"/>
              <a:gd name="connsiteY495" fmla="*/ 5313202 h 6858000"/>
              <a:gd name="connsiteX496" fmla="*/ 2143004 w 7467600"/>
              <a:gd name="connsiteY496" fmla="*/ 5402420 h 6858000"/>
              <a:gd name="connsiteX497" fmla="*/ 1933391 w 7467600"/>
              <a:gd name="connsiteY497" fmla="*/ 5156971 h 6858000"/>
              <a:gd name="connsiteX498" fmla="*/ 1827118 w 7467600"/>
              <a:gd name="connsiteY498" fmla="*/ 4968410 h 6858000"/>
              <a:gd name="connsiteX499" fmla="*/ 1837349 w 7467600"/>
              <a:gd name="connsiteY499" fmla="*/ 4956357 h 6858000"/>
              <a:gd name="connsiteX500" fmla="*/ 2162835 w 7467600"/>
              <a:gd name="connsiteY500" fmla="*/ 5187853 h 6858000"/>
              <a:gd name="connsiteX501" fmla="*/ 2257167 w 7467600"/>
              <a:gd name="connsiteY501" fmla="*/ 5462123 h 6858000"/>
              <a:gd name="connsiteX502" fmla="*/ 2261598 w 7467600"/>
              <a:gd name="connsiteY502" fmla="*/ 5467998 h 6858000"/>
              <a:gd name="connsiteX503" fmla="*/ 2437177 w 7467600"/>
              <a:gd name="connsiteY503" fmla="*/ 5479608 h 6858000"/>
              <a:gd name="connsiteX504" fmla="*/ 2445247 w 7467600"/>
              <a:gd name="connsiteY504" fmla="*/ 5483476 h 6858000"/>
              <a:gd name="connsiteX505" fmla="*/ 2743626 w 7467600"/>
              <a:gd name="connsiteY505" fmla="*/ 5304819 h 6858000"/>
              <a:gd name="connsiteX506" fmla="*/ 3048102 w 7467600"/>
              <a:gd name="connsiteY506" fmla="*/ 5150595 h 6858000"/>
              <a:gd name="connsiteX507" fmla="*/ 1799414 w 7467600"/>
              <a:gd name="connsiteY507" fmla="*/ 4694732 h 6858000"/>
              <a:gd name="connsiteX508" fmla="*/ 1771735 w 7467600"/>
              <a:gd name="connsiteY508" fmla="*/ 4619929 h 6858000"/>
              <a:gd name="connsiteX509" fmla="*/ 3104273 w 7467600"/>
              <a:gd name="connsiteY509" fmla="*/ 5076159 h 6858000"/>
              <a:gd name="connsiteX510" fmla="*/ 3113245 w 7467600"/>
              <a:gd name="connsiteY510" fmla="*/ 5090705 h 6858000"/>
              <a:gd name="connsiteX511" fmla="*/ 3126294 w 7467600"/>
              <a:gd name="connsiteY511" fmla="*/ 5114400 h 6858000"/>
              <a:gd name="connsiteX512" fmla="*/ 3937433 w 7467600"/>
              <a:gd name="connsiteY512" fmla="*/ 4830473 h 6858000"/>
              <a:gd name="connsiteX513" fmla="*/ 3590475 w 7467600"/>
              <a:gd name="connsiteY513" fmla="*/ 4597974 h 6858000"/>
              <a:gd name="connsiteX514" fmla="*/ 3100264 w 7467600"/>
              <a:gd name="connsiteY514" fmla="*/ 4579845 h 6858000"/>
              <a:gd name="connsiteX515" fmla="*/ 2183576 w 7467600"/>
              <a:gd name="connsiteY515" fmla="*/ 4227150 h 6858000"/>
              <a:gd name="connsiteX516" fmla="*/ 2151029 w 7467600"/>
              <a:gd name="connsiteY516" fmla="*/ 4146947 h 6858000"/>
              <a:gd name="connsiteX517" fmla="*/ 3563434 w 7467600"/>
              <a:gd name="connsiteY517" fmla="*/ 4469115 h 6858000"/>
              <a:gd name="connsiteX518" fmla="*/ 3177952 w 7467600"/>
              <a:gd name="connsiteY518" fmla="*/ 3657386 h 6858000"/>
              <a:gd name="connsiteX519" fmla="*/ 3189263 w 7467600"/>
              <a:gd name="connsiteY519" fmla="*/ 3625726 h 6858000"/>
              <a:gd name="connsiteX520" fmla="*/ 3560912 w 7467600"/>
              <a:gd name="connsiteY520" fmla="*/ 4079863 h 6858000"/>
              <a:gd name="connsiteX521" fmla="*/ 3626636 w 7467600"/>
              <a:gd name="connsiteY521" fmla="*/ 4512230 h 6858000"/>
              <a:gd name="connsiteX522" fmla="*/ 3653088 w 7467600"/>
              <a:gd name="connsiteY522" fmla="*/ 4521417 h 6858000"/>
              <a:gd name="connsiteX523" fmla="*/ 3988128 w 7467600"/>
              <a:gd name="connsiteY523" fmla="*/ 4817267 h 6858000"/>
              <a:gd name="connsiteX524" fmla="*/ 4830582 w 7467600"/>
              <a:gd name="connsiteY524" fmla="*/ 4676000 h 6858000"/>
              <a:gd name="connsiteX525" fmla="*/ 4830100 w 7467600"/>
              <a:gd name="connsiteY525" fmla="*/ 4675554 h 6858000"/>
              <a:gd name="connsiteX526" fmla="*/ 4036318 w 7467600"/>
              <a:gd name="connsiteY526" fmla="*/ 4147013 h 6858000"/>
              <a:gd name="connsiteX527" fmla="*/ 3432098 w 7467600"/>
              <a:gd name="connsiteY527" fmla="*/ 3537312 h 6858000"/>
              <a:gd name="connsiteX528" fmla="*/ 3446761 w 7467600"/>
              <a:gd name="connsiteY528" fmla="*/ 3461278 h 6858000"/>
              <a:gd name="connsiteX529" fmla="*/ 4419733 w 7467600"/>
              <a:gd name="connsiteY529" fmla="*/ 3963555 h 6858000"/>
              <a:gd name="connsiteX530" fmla="*/ 4781371 w 7467600"/>
              <a:gd name="connsiteY530" fmla="*/ 4458604 h 6858000"/>
              <a:gd name="connsiteX531" fmla="*/ 4780440 w 7467600"/>
              <a:gd name="connsiteY531" fmla="*/ 4470290 h 6858000"/>
              <a:gd name="connsiteX532" fmla="*/ 4898954 w 7467600"/>
              <a:gd name="connsiteY532" fmla="*/ 4662092 h 6858000"/>
              <a:gd name="connsiteX533" fmla="*/ 4900699 w 7467600"/>
              <a:gd name="connsiteY533" fmla="*/ 4670867 h 6858000"/>
              <a:gd name="connsiteX534" fmla="*/ 5714511 w 7467600"/>
              <a:gd name="connsiteY534" fmla="*/ 4663483 h 6858000"/>
              <a:gd name="connsiteX535" fmla="*/ 5464793 w 7467600"/>
              <a:gd name="connsiteY535" fmla="*/ 4393556 h 6858000"/>
              <a:gd name="connsiteX536" fmla="*/ 5461897 w 7467600"/>
              <a:gd name="connsiteY536" fmla="*/ 4390879 h 6858000"/>
              <a:gd name="connsiteX537" fmla="*/ 4294126 w 7467600"/>
              <a:gd name="connsiteY537" fmla="*/ 3303048 h 6858000"/>
              <a:gd name="connsiteX538" fmla="*/ 4305321 w 7467600"/>
              <a:gd name="connsiteY538" fmla="*/ 3256953 h 6858000"/>
              <a:gd name="connsiteX539" fmla="*/ 4949299 w 7467600"/>
              <a:gd name="connsiteY539" fmla="*/ 3766336 h 6858000"/>
              <a:gd name="connsiteX540" fmla="*/ 5291452 w 7467600"/>
              <a:gd name="connsiteY540" fmla="*/ 4076801 h 6858000"/>
              <a:gd name="connsiteX541" fmla="*/ 5434998 w 7467600"/>
              <a:gd name="connsiteY541" fmla="*/ 4254100 h 6858000"/>
              <a:gd name="connsiteX542" fmla="*/ 5351015 w 7467600"/>
              <a:gd name="connsiteY542" fmla="*/ 3760989 h 6858000"/>
              <a:gd name="connsiteX543" fmla="*/ 5413780 w 7467600"/>
              <a:gd name="connsiteY543" fmla="*/ 2966265 h 6858000"/>
              <a:gd name="connsiteX544" fmla="*/ 5425627 w 7467600"/>
              <a:gd name="connsiteY544" fmla="*/ 2954192 h 6858000"/>
              <a:gd name="connsiteX545" fmla="*/ 6604735 w 7467600"/>
              <a:gd name="connsiteY545" fmla="*/ 2041381 h 6858000"/>
              <a:gd name="connsiteX546" fmla="*/ 7204487 w 7467600"/>
              <a:gd name="connsiteY546" fmla="*/ 2742112 h 6858000"/>
              <a:gd name="connsiteX547" fmla="*/ 7131592 w 7467600"/>
              <a:gd name="connsiteY547" fmla="*/ 2672096 h 6858000"/>
              <a:gd name="connsiteX548" fmla="*/ 6996344 w 7467600"/>
              <a:gd name="connsiteY548" fmla="*/ 2518310 h 6858000"/>
              <a:gd name="connsiteX549" fmla="*/ 6735495 w 7467600"/>
              <a:gd name="connsiteY549" fmla="*/ 2196890 h 6858000"/>
              <a:gd name="connsiteX550" fmla="*/ 6721901 w 7467600"/>
              <a:gd name="connsiteY550" fmla="*/ 2179274 h 6858000"/>
              <a:gd name="connsiteX551" fmla="*/ 6604735 w 7467600"/>
              <a:gd name="connsiteY551" fmla="*/ 2041381 h 6858000"/>
              <a:gd name="connsiteX552" fmla="*/ 6591670 w 7467600"/>
              <a:gd name="connsiteY552" fmla="*/ 1988277 h 6858000"/>
              <a:gd name="connsiteX553" fmla="*/ 6747349 w 7467600"/>
              <a:gd name="connsiteY553" fmla="*/ 2160069 h 6858000"/>
              <a:gd name="connsiteX554" fmla="*/ 6760943 w 7467600"/>
              <a:gd name="connsiteY554" fmla="*/ 2177686 h 6858000"/>
              <a:gd name="connsiteX555" fmla="*/ 7021065 w 7467600"/>
              <a:gd name="connsiteY555" fmla="*/ 2498102 h 6858000"/>
              <a:gd name="connsiteX556" fmla="*/ 7155223 w 7467600"/>
              <a:gd name="connsiteY556" fmla="*/ 2650386 h 6858000"/>
              <a:gd name="connsiteX557" fmla="*/ 7203167 w 7467600"/>
              <a:gd name="connsiteY557" fmla="*/ 2697288 h 6858000"/>
              <a:gd name="connsiteX558" fmla="*/ 6937703 w 7467600"/>
              <a:gd name="connsiteY558" fmla="*/ 2321981 h 6858000"/>
              <a:gd name="connsiteX559" fmla="*/ 6591670 w 7467600"/>
              <a:gd name="connsiteY559" fmla="*/ 1988277 h 6858000"/>
              <a:gd name="connsiteX560" fmla="*/ 5798671 w 7467600"/>
              <a:gd name="connsiteY560" fmla="*/ 1981601 h 6858000"/>
              <a:gd name="connsiteX561" fmla="*/ 5754709 w 7467600"/>
              <a:gd name="connsiteY561" fmla="*/ 2071454 h 6858000"/>
              <a:gd name="connsiteX562" fmla="*/ 5763044 w 7467600"/>
              <a:gd name="connsiteY562" fmla="*/ 2842206 h 6858000"/>
              <a:gd name="connsiteX563" fmla="*/ 5764974 w 7467600"/>
              <a:gd name="connsiteY563" fmla="*/ 2799609 h 6858000"/>
              <a:gd name="connsiteX564" fmla="*/ 5767665 w 7467600"/>
              <a:gd name="connsiteY564" fmla="*/ 2666409 h 6858000"/>
              <a:gd name="connsiteX565" fmla="*/ 5763055 w 7467600"/>
              <a:gd name="connsiteY565" fmla="*/ 2579705 h 6858000"/>
              <a:gd name="connsiteX566" fmla="*/ 5758079 w 7467600"/>
              <a:gd name="connsiteY566" fmla="*/ 2492508 h 6858000"/>
              <a:gd name="connsiteX567" fmla="*/ 5779325 w 7467600"/>
              <a:gd name="connsiteY567" fmla="*/ 2197069 h 6858000"/>
              <a:gd name="connsiteX568" fmla="*/ 5798671 w 7467600"/>
              <a:gd name="connsiteY568" fmla="*/ 1981601 h 6858000"/>
              <a:gd name="connsiteX569" fmla="*/ 5829202 w 7467600"/>
              <a:gd name="connsiteY569" fmla="*/ 1971679 h 6858000"/>
              <a:gd name="connsiteX570" fmla="*/ 5809558 w 7467600"/>
              <a:gd name="connsiteY570" fmla="*/ 2198043 h 6858000"/>
              <a:gd name="connsiteX571" fmla="*/ 5788653 w 7467600"/>
              <a:gd name="connsiteY571" fmla="*/ 2489430 h 6858000"/>
              <a:gd name="connsiteX572" fmla="*/ 5793439 w 7467600"/>
              <a:gd name="connsiteY572" fmla="*/ 2575235 h 6858000"/>
              <a:gd name="connsiteX573" fmla="*/ 5796837 w 7467600"/>
              <a:gd name="connsiteY573" fmla="*/ 2637633 h 6858000"/>
              <a:gd name="connsiteX574" fmla="*/ 5818614 w 7467600"/>
              <a:gd name="connsiteY574" fmla="*/ 2473055 h 6858000"/>
              <a:gd name="connsiteX575" fmla="*/ 5829202 w 7467600"/>
              <a:gd name="connsiteY575" fmla="*/ 1971679 h 6858000"/>
              <a:gd name="connsiteX576" fmla="*/ 5911389 w 7467600"/>
              <a:gd name="connsiteY576" fmla="*/ 1898371 h 6858000"/>
              <a:gd name="connsiteX577" fmla="*/ 6237627 w 7467600"/>
              <a:gd name="connsiteY577" fmla="*/ 2231921 h 6858000"/>
              <a:gd name="connsiteX578" fmla="*/ 5911389 w 7467600"/>
              <a:gd name="connsiteY578" fmla="*/ 1898371 h 6858000"/>
              <a:gd name="connsiteX579" fmla="*/ 6944437 w 7467600"/>
              <a:gd name="connsiteY579" fmla="*/ 1575402 h 6858000"/>
              <a:gd name="connsiteX580" fmla="*/ 6304730 w 7467600"/>
              <a:gd name="connsiteY580" fmla="*/ 1766654 h 6858000"/>
              <a:gd name="connsiteX581" fmla="*/ 6944437 w 7467600"/>
              <a:gd name="connsiteY581" fmla="*/ 1575402 h 6858000"/>
              <a:gd name="connsiteX582" fmla="*/ 7019523 w 7467600"/>
              <a:gd name="connsiteY582" fmla="*/ 1519450 h 6858000"/>
              <a:gd name="connsiteX583" fmla="*/ 6298091 w 7467600"/>
              <a:gd name="connsiteY583" fmla="*/ 1737122 h 6858000"/>
              <a:gd name="connsiteX584" fmla="*/ 7019523 w 7467600"/>
              <a:gd name="connsiteY584" fmla="*/ 1519450 h 6858000"/>
              <a:gd name="connsiteX585" fmla="*/ 2399523 w 7467600"/>
              <a:gd name="connsiteY585" fmla="*/ 1428234 h 6858000"/>
              <a:gd name="connsiteX586" fmla="*/ 2224982 w 7467600"/>
              <a:gd name="connsiteY586" fmla="*/ 1826201 h 6858000"/>
              <a:gd name="connsiteX587" fmla="*/ 2096099 w 7467600"/>
              <a:gd name="connsiteY587" fmla="*/ 2345900 h 6858000"/>
              <a:gd name="connsiteX588" fmla="*/ 2283317 w 7467600"/>
              <a:gd name="connsiteY588" fmla="*/ 1796925 h 6858000"/>
              <a:gd name="connsiteX589" fmla="*/ 2399523 w 7467600"/>
              <a:gd name="connsiteY589" fmla="*/ 1428234 h 6858000"/>
              <a:gd name="connsiteX590" fmla="*/ 2448558 w 7467600"/>
              <a:gd name="connsiteY590" fmla="*/ 1373435 h 6858000"/>
              <a:gd name="connsiteX591" fmla="*/ 2312521 w 7467600"/>
              <a:gd name="connsiteY591" fmla="*/ 1806140 h 6858000"/>
              <a:gd name="connsiteX592" fmla="*/ 2127533 w 7467600"/>
              <a:gd name="connsiteY592" fmla="*/ 2348380 h 6858000"/>
              <a:gd name="connsiteX593" fmla="*/ 2358080 w 7467600"/>
              <a:gd name="connsiteY593" fmla="*/ 1866134 h 6858000"/>
              <a:gd name="connsiteX594" fmla="*/ 2407436 w 7467600"/>
              <a:gd name="connsiteY594" fmla="*/ 1651070 h 6858000"/>
              <a:gd name="connsiteX595" fmla="*/ 2448558 w 7467600"/>
              <a:gd name="connsiteY595" fmla="*/ 1373435 h 6858000"/>
              <a:gd name="connsiteX596" fmla="*/ 278707 w 7467600"/>
              <a:gd name="connsiteY596" fmla="*/ 1352270 h 6858000"/>
              <a:gd name="connsiteX597" fmla="*/ 321570 w 7467600"/>
              <a:gd name="connsiteY597" fmla="*/ 1861610 h 6858000"/>
              <a:gd name="connsiteX598" fmla="*/ 294281 w 7467600"/>
              <a:gd name="connsiteY598" fmla="*/ 1440658 h 6858000"/>
              <a:gd name="connsiteX599" fmla="*/ 278707 w 7467600"/>
              <a:gd name="connsiteY599" fmla="*/ 1352270 h 6858000"/>
              <a:gd name="connsiteX600" fmla="*/ 1423821 w 7467600"/>
              <a:gd name="connsiteY600" fmla="*/ 1351958 h 6858000"/>
              <a:gd name="connsiteX601" fmla="*/ 1638521 w 7467600"/>
              <a:gd name="connsiteY601" fmla="*/ 1908470 h 6858000"/>
              <a:gd name="connsiteX602" fmla="*/ 1754199 w 7467600"/>
              <a:gd name="connsiteY602" fmla="*/ 2149284 h 6858000"/>
              <a:gd name="connsiteX603" fmla="*/ 1908359 w 7467600"/>
              <a:gd name="connsiteY603" fmla="*/ 2364988 h 6858000"/>
              <a:gd name="connsiteX604" fmla="*/ 1647661 w 7467600"/>
              <a:gd name="connsiteY604" fmla="*/ 1825945 h 6858000"/>
              <a:gd name="connsiteX605" fmla="*/ 1423821 w 7467600"/>
              <a:gd name="connsiteY605" fmla="*/ 1351958 h 6858000"/>
              <a:gd name="connsiteX606" fmla="*/ 1431890 w 7467600"/>
              <a:gd name="connsiteY606" fmla="*/ 1306475 h 6858000"/>
              <a:gd name="connsiteX607" fmla="*/ 1507597 w 7467600"/>
              <a:gd name="connsiteY607" fmla="*/ 1446132 h 6858000"/>
              <a:gd name="connsiteX608" fmla="*/ 1674586 w 7467600"/>
              <a:gd name="connsiteY608" fmla="*/ 1813832 h 6858000"/>
              <a:gd name="connsiteX609" fmla="*/ 1815950 w 7467600"/>
              <a:gd name="connsiteY609" fmla="*/ 2128564 h 6858000"/>
              <a:gd name="connsiteX610" fmla="*/ 1984242 w 7467600"/>
              <a:gd name="connsiteY610" fmla="*/ 2430829 h 6858000"/>
              <a:gd name="connsiteX611" fmla="*/ 2014023 w 7467600"/>
              <a:gd name="connsiteY611" fmla="*/ 2450995 h 6858000"/>
              <a:gd name="connsiteX612" fmla="*/ 1747337 w 7467600"/>
              <a:gd name="connsiteY612" fmla="*/ 1855264 h 6858000"/>
              <a:gd name="connsiteX613" fmla="*/ 1533749 w 7467600"/>
              <a:gd name="connsiteY613" fmla="*/ 1478656 h 6858000"/>
              <a:gd name="connsiteX614" fmla="*/ 1431890 w 7467600"/>
              <a:gd name="connsiteY614" fmla="*/ 1306475 h 6858000"/>
              <a:gd name="connsiteX615" fmla="*/ 5052692 w 7467600"/>
              <a:gd name="connsiteY615" fmla="*/ 1292994 h 6858000"/>
              <a:gd name="connsiteX616" fmla="*/ 5200661 w 7467600"/>
              <a:gd name="connsiteY616" fmla="*/ 1635186 h 6858000"/>
              <a:gd name="connsiteX617" fmla="*/ 5297138 w 7467600"/>
              <a:gd name="connsiteY617" fmla="*/ 1906351 h 6858000"/>
              <a:gd name="connsiteX618" fmla="*/ 5052692 w 7467600"/>
              <a:gd name="connsiteY618" fmla="*/ 1292994 h 6858000"/>
              <a:gd name="connsiteX619" fmla="*/ 5009948 w 7467600"/>
              <a:gd name="connsiteY619" fmla="*/ 1273619 h 6858000"/>
              <a:gd name="connsiteX620" fmla="*/ 5121777 w 7467600"/>
              <a:gd name="connsiteY620" fmla="*/ 1654213 h 6858000"/>
              <a:gd name="connsiteX621" fmla="*/ 5293545 w 7467600"/>
              <a:gd name="connsiteY621" fmla="*/ 2072247 h 6858000"/>
              <a:gd name="connsiteX622" fmla="*/ 5294042 w 7467600"/>
              <a:gd name="connsiteY622" fmla="*/ 2065019 h 6858000"/>
              <a:gd name="connsiteX623" fmla="*/ 5171936 w 7467600"/>
              <a:gd name="connsiteY623" fmla="*/ 1647613 h 6858000"/>
              <a:gd name="connsiteX624" fmla="*/ 5009948 w 7467600"/>
              <a:gd name="connsiteY624" fmla="*/ 1273619 h 6858000"/>
              <a:gd name="connsiteX625" fmla="*/ 655236 w 7467600"/>
              <a:gd name="connsiteY625" fmla="*/ 1268632 h 6858000"/>
              <a:gd name="connsiteX626" fmla="*/ 839521 w 7467600"/>
              <a:gd name="connsiteY626" fmla="*/ 1685315 h 6858000"/>
              <a:gd name="connsiteX627" fmla="*/ 1109416 w 7467600"/>
              <a:gd name="connsiteY627" fmla="*/ 2061663 h 6858000"/>
              <a:gd name="connsiteX628" fmla="*/ 1298300 w 7467600"/>
              <a:gd name="connsiteY628" fmla="*/ 2247742 h 6858000"/>
              <a:gd name="connsiteX629" fmla="*/ 1125871 w 7467600"/>
              <a:gd name="connsiteY629" fmla="*/ 1989513 h 6858000"/>
              <a:gd name="connsiteX630" fmla="*/ 981574 w 7467600"/>
              <a:gd name="connsiteY630" fmla="*/ 1783157 h 6858000"/>
              <a:gd name="connsiteX631" fmla="*/ 922198 w 7467600"/>
              <a:gd name="connsiteY631" fmla="*/ 1677437 h 6858000"/>
              <a:gd name="connsiteX632" fmla="*/ 869293 w 7467600"/>
              <a:gd name="connsiteY632" fmla="*/ 1583214 h 6858000"/>
              <a:gd name="connsiteX633" fmla="*/ 751431 w 7467600"/>
              <a:gd name="connsiteY633" fmla="*/ 1405731 h 6858000"/>
              <a:gd name="connsiteX634" fmla="*/ 655236 w 7467600"/>
              <a:gd name="connsiteY634" fmla="*/ 1268632 h 6858000"/>
              <a:gd name="connsiteX635" fmla="*/ 6516292 w 7467600"/>
              <a:gd name="connsiteY635" fmla="*/ 1263064 h 6858000"/>
              <a:gd name="connsiteX636" fmla="*/ 5736320 w 7467600"/>
              <a:gd name="connsiteY636" fmla="*/ 1501803 h 6858000"/>
              <a:gd name="connsiteX637" fmla="*/ 6516292 w 7467600"/>
              <a:gd name="connsiteY637" fmla="*/ 1263064 h 6858000"/>
              <a:gd name="connsiteX638" fmla="*/ 291466 w 7467600"/>
              <a:gd name="connsiteY638" fmla="*/ 1250369 h 6858000"/>
              <a:gd name="connsiteX639" fmla="*/ 323180 w 7467600"/>
              <a:gd name="connsiteY639" fmla="*/ 1435283 h 6858000"/>
              <a:gd name="connsiteX640" fmla="*/ 349381 w 7467600"/>
              <a:gd name="connsiteY640" fmla="*/ 1875041 h 6858000"/>
              <a:gd name="connsiteX641" fmla="*/ 374363 w 7467600"/>
              <a:gd name="connsiteY641" fmla="*/ 1506494 h 6858000"/>
              <a:gd name="connsiteX642" fmla="*/ 302168 w 7467600"/>
              <a:gd name="connsiteY642" fmla="*/ 1274495 h 6858000"/>
              <a:gd name="connsiteX643" fmla="*/ 291466 w 7467600"/>
              <a:gd name="connsiteY643" fmla="*/ 1250369 h 6858000"/>
              <a:gd name="connsiteX644" fmla="*/ 678222 w 7467600"/>
              <a:gd name="connsiteY644" fmla="*/ 1248670 h 6858000"/>
              <a:gd name="connsiteX645" fmla="*/ 775536 w 7467600"/>
              <a:gd name="connsiteY645" fmla="*/ 1388015 h 6858000"/>
              <a:gd name="connsiteX646" fmla="*/ 894529 w 7467600"/>
              <a:gd name="connsiteY646" fmla="*/ 1567739 h 6858000"/>
              <a:gd name="connsiteX647" fmla="*/ 948000 w 7467600"/>
              <a:gd name="connsiteY647" fmla="*/ 1663088 h 6858000"/>
              <a:gd name="connsiteX648" fmla="*/ 1006812 w 7467600"/>
              <a:gd name="connsiteY648" fmla="*/ 1767683 h 6858000"/>
              <a:gd name="connsiteX649" fmla="*/ 1149133 w 7467600"/>
              <a:gd name="connsiteY649" fmla="*/ 1971513 h 6858000"/>
              <a:gd name="connsiteX650" fmla="*/ 1333952 w 7467600"/>
              <a:gd name="connsiteY650" fmla="*/ 2251620 h 6858000"/>
              <a:gd name="connsiteX651" fmla="*/ 1337329 w 7467600"/>
              <a:gd name="connsiteY651" fmla="*/ 2258350 h 6858000"/>
              <a:gd name="connsiteX652" fmla="*/ 1014726 w 7467600"/>
              <a:gd name="connsiteY652" fmla="*/ 1615556 h 6858000"/>
              <a:gd name="connsiteX653" fmla="*/ 678222 w 7467600"/>
              <a:gd name="connsiteY653" fmla="*/ 1248670 h 6858000"/>
              <a:gd name="connsiteX654" fmla="*/ 6691602 w 7467600"/>
              <a:gd name="connsiteY654" fmla="*/ 1140573 h 6858000"/>
              <a:gd name="connsiteX655" fmla="*/ 6571100 w 7467600"/>
              <a:gd name="connsiteY655" fmla="*/ 1183662 h 6858000"/>
              <a:gd name="connsiteX656" fmla="*/ 6241687 w 7467600"/>
              <a:gd name="connsiteY656" fmla="*/ 1257600 h 6858000"/>
              <a:gd name="connsiteX657" fmla="*/ 5693009 w 7467600"/>
              <a:gd name="connsiteY657" fmla="*/ 1478256 h 6858000"/>
              <a:gd name="connsiteX658" fmla="*/ 6548420 w 7467600"/>
              <a:gd name="connsiteY658" fmla="*/ 1214599 h 6858000"/>
              <a:gd name="connsiteX659" fmla="*/ 6605473 w 7467600"/>
              <a:gd name="connsiteY659" fmla="*/ 1184686 h 6858000"/>
              <a:gd name="connsiteX660" fmla="*/ 6691602 w 7467600"/>
              <a:gd name="connsiteY660" fmla="*/ 1140573 h 6858000"/>
              <a:gd name="connsiteX661" fmla="*/ 4002475 w 7467600"/>
              <a:gd name="connsiteY661" fmla="*/ 1037802 h 6858000"/>
              <a:gd name="connsiteX662" fmla="*/ 4000324 w 7467600"/>
              <a:gd name="connsiteY662" fmla="*/ 1039362 h 6858000"/>
              <a:gd name="connsiteX663" fmla="*/ 4002862 w 7467600"/>
              <a:gd name="connsiteY663" fmla="*/ 1042866 h 6858000"/>
              <a:gd name="connsiteX664" fmla="*/ 4002475 w 7467600"/>
              <a:gd name="connsiteY664" fmla="*/ 1037802 h 6858000"/>
              <a:gd name="connsiteX665" fmla="*/ 506322 w 7467600"/>
              <a:gd name="connsiteY665" fmla="*/ 1020997 h 6858000"/>
              <a:gd name="connsiteX666" fmla="*/ 533068 w 7467600"/>
              <a:gd name="connsiteY666" fmla="*/ 1029409 h 6858000"/>
              <a:gd name="connsiteX667" fmla="*/ 1232525 w 7467600"/>
              <a:gd name="connsiteY667" fmla="*/ 1804675 h 6858000"/>
              <a:gd name="connsiteX668" fmla="*/ 1388858 w 7467600"/>
              <a:gd name="connsiteY668" fmla="*/ 2368011 h 6858000"/>
              <a:gd name="connsiteX669" fmla="*/ 1384098 w 7467600"/>
              <a:gd name="connsiteY669" fmla="*/ 2378125 h 6858000"/>
              <a:gd name="connsiteX670" fmla="*/ 1425393 w 7467600"/>
              <a:gd name="connsiteY670" fmla="*/ 2589124 h 6858000"/>
              <a:gd name="connsiteX671" fmla="*/ 1424001 w 7467600"/>
              <a:gd name="connsiteY671" fmla="*/ 2597541 h 6858000"/>
              <a:gd name="connsiteX672" fmla="*/ 2152729 w 7467600"/>
              <a:gd name="connsiteY672" fmla="*/ 2864487 h 6858000"/>
              <a:gd name="connsiteX673" fmla="*/ 2020609 w 7467600"/>
              <a:gd name="connsiteY673" fmla="*/ 2539671 h 6858000"/>
              <a:gd name="connsiteX674" fmla="*/ 2018920 w 7467600"/>
              <a:gd name="connsiteY674" fmla="*/ 2536309 h 6858000"/>
              <a:gd name="connsiteX675" fmla="*/ 1342441 w 7467600"/>
              <a:gd name="connsiteY675" fmla="*/ 1173017 h 6858000"/>
              <a:gd name="connsiteX676" fmla="*/ 1367925 w 7467600"/>
              <a:gd name="connsiteY676" fmla="*/ 1135648 h 6858000"/>
              <a:gd name="connsiteX677" fmla="*/ 1771401 w 7467600"/>
              <a:gd name="connsiteY677" fmla="*/ 1806673 h 6858000"/>
              <a:gd name="connsiteX678" fmla="*/ 1972385 w 7467600"/>
              <a:gd name="connsiteY678" fmla="*/ 2198735 h 6858000"/>
              <a:gd name="connsiteX679" fmla="*/ 2040892 w 7467600"/>
              <a:gd name="connsiteY679" fmla="*/ 2405205 h 6858000"/>
              <a:gd name="connsiteX680" fmla="*/ 2131689 w 7467600"/>
              <a:gd name="connsiteY680" fmla="*/ 1936926 h 6858000"/>
              <a:gd name="connsiteX681" fmla="*/ 2454820 w 7467600"/>
              <a:gd name="connsiteY681" fmla="*/ 1248808 h 6858000"/>
              <a:gd name="connsiteX682" fmla="*/ 2492512 w 7467600"/>
              <a:gd name="connsiteY682" fmla="*/ 1302920 h 6858000"/>
              <a:gd name="connsiteX683" fmla="*/ 2081216 w 7467600"/>
              <a:gd name="connsiteY683" fmla="*/ 2527513 h 6858000"/>
              <a:gd name="connsiteX684" fmla="*/ 2081211 w 7467600"/>
              <a:gd name="connsiteY684" fmla="*/ 2528916 h 6858000"/>
              <a:gd name="connsiteX685" fmla="*/ 2199067 w 7467600"/>
              <a:gd name="connsiteY685" fmla="*/ 2884061 h 6858000"/>
              <a:gd name="connsiteX686" fmla="*/ 3192586 w 7467600"/>
              <a:gd name="connsiteY686" fmla="*/ 3411496 h 6858000"/>
              <a:gd name="connsiteX687" fmla="*/ 3182620 w 7467600"/>
              <a:gd name="connsiteY687" fmla="*/ 3483279 h 6858000"/>
              <a:gd name="connsiteX688" fmla="*/ 2435119 w 7467600"/>
              <a:gd name="connsiteY688" fmla="*/ 3080173 h 6858000"/>
              <a:gd name="connsiteX689" fmla="*/ 2410152 w 7467600"/>
              <a:gd name="connsiteY689" fmla="*/ 3063751 h 6858000"/>
              <a:gd name="connsiteX690" fmla="*/ 2408099 w 7467600"/>
              <a:gd name="connsiteY690" fmla="*/ 3064403 h 6858000"/>
              <a:gd name="connsiteX691" fmla="*/ 2407218 w 7467600"/>
              <a:gd name="connsiteY691" fmla="*/ 3070324 h 6858000"/>
              <a:gd name="connsiteX692" fmla="*/ 2380138 w 7467600"/>
              <a:gd name="connsiteY692" fmla="*/ 3099341 h 6858000"/>
              <a:gd name="connsiteX693" fmla="*/ 1765923 w 7467600"/>
              <a:gd name="connsiteY693" fmla="*/ 3581043 h 6858000"/>
              <a:gd name="connsiteX694" fmla="*/ 1702258 w 7467600"/>
              <a:gd name="connsiteY694" fmla="*/ 3612286 h 6858000"/>
              <a:gd name="connsiteX695" fmla="*/ 1538370 w 7467600"/>
              <a:gd name="connsiteY695" fmla="*/ 3811804 h 6858000"/>
              <a:gd name="connsiteX696" fmla="*/ 542867 w 7467600"/>
              <a:gd name="connsiteY696" fmla="*/ 4944092 h 6858000"/>
              <a:gd name="connsiteX697" fmla="*/ 515800 w 7467600"/>
              <a:gd name="connsiteY697" fmla="*/ 4862180 h 6858000"/>
              <a:gd name="connsiteX698" fmla="*/ 909145 w 7467600"/>
              <a:gd name="connsiteY698" fmla="*/ 4199225 h 6858000"/>
              <a:gd name="connsiteX699" fmla="*/ 1214067 w 7467600"/>
              <a:gd name="connsiteY699" fmla="*/ 3908561 h 6858000"/>
              <a:gd name="connsiteX700" fmla="*/ 640967 w 7467600"/>
              <a:gd name="connsiteY700" fmla="*/ 4105601 h 6858000"/>
              <a:gd name="connsiteX701" fmla="*/ 112563 w 7467600"/>
              <a:gd name="connsiteY701" fmla="*/ 4396952 h 6858000"/>
              <a:gd name="connsiteX702" fmla="*/ 0 w 7467600"/>
              <a:gd name="connsiteY702" fmla="*/ 4466006 h 6858000"/>
              <a:gd name="connsiteX703" fmla="*/ 0 w 7467600"/>
              <a:gd name="connsiteY703" fmla="*/ 4233763 h 6858000"/>
              <a:gd name="connsiteX704" fmla="*/ 36881 w 7467600"/>
              <a:gd name="connsiteY704" fmla="*/ 4200118 h 6858000"/>
              <a:gd name="connsiteX705" fmla="*/ 910534 w 7467600"/>
              <a:gd name="connsiteY705" fmla="*/ 3629753 h 6858000"/>
              <a:gd name="connsiteX706" fmla="*/ 1578717 w 7467600"/>
              <a:gd name="connsiteY706" fmla="*/ 3575982 h 6858000"/>
              <a:gd name="connsiteX707" fmla="*/ 2338780 w 7467600"/>
              <a:gd name="connsiteY707" fmla="*/ 3033725 h 6858000"/>
              <a:gd name="connsiteX708" fmla="*/ 1807991 w 7467600"/>
              <a:gd name="connsiteY708" fmla="*/ 2807184 h 6858000"/>
              <a:gd name="connsiteX709" fmla="*/ 1416358 w 7467600"/>
              <a:gd name="connsiteY709" fmla="*/ 3112571 h 6858000"/>
              <a:gd name="connsiteX710" fmla="*/ 939066 w 7467600"/>
              <a:gd name="connsiteY710" fmla="*/ 3378798 h 6858000"/>
              <a:gd name="connsiteX711" fmla="*/ 115099 w 7467600"/>
              <a:gd name="connsiteY711" fmla="*/ 3607650 h 6858000"/>
              <a:gd name="connsiteX712" fmla="*/ 97284 w 7467600"/>
              <a:gd name="connsiteY712" fmla="*/ 3520393 h 6858000"/>
              <a:gd name="connsiteX713" fmla="*/ 922050 w 7467600"/>
              <a:gd name="connsiteY713" fmla="*/ 3074867 h 6858000"/>
              <a:gd name="connsiteX714" fmla="*/ 1405265 w 7467600"/>
              <a:gd name="connsiteY714" fmla="*/ 3016319 h 6858000"/>
              <a:gd name="connsiteX715" fmla="*/ 1407512 w 7467600"/>
              <a:gd name="connsiteY715" fmla="*/ 3018001 h 6858000"/>
              <a:gd name="connsiteX716" fmla="*/ 1726266 w 7467600"/>
              <a:gd name="connsiteY716" fmla="*/ 2777274 h 6858000"/>
              <a:gd name="connsiteX717" fmla="*/ 625390 w 7467600"/>
              <a:gd name="connsiteY717" fmla="*/ 2514541 h 6858000"/>
              <a:gd name="connsiteX718" fmla="*/ 619799 w 7467600"/>
              <a:gd name="connsiteY718" fmla="*/ 2527180 h 6858000"/>
              <a:gd name="connsiteX719" fmla="*/ 310030 w 7467600"/>
              <a:gd name="connsiteY719" fmla="*/ 2771818 h 6858000"/>
              <a:gd name="connsiteX720" fmla="*/ 173877 w 7467600"/>
              <a:gd name="connsiteY720" fmla="*/ 2937056 h 6858000"/>
              <a:gd name="connsiteX721" fmla="*/ 77889 w 7467600"/>
              <a:gd name="connsiteY721" fmla="*/ 3138440 h 6858000"/>
              <a:gd name="connsiteX722" fmla="*/ 0 w 7467600"/>
              <a:gd name="connsiteY722" fmla="*/ 3271395 h 6858000"/>
              <a:gd name="connsiteX723" fmla="*/ 0 w 7467600"/>
              <a:gd name="connsiteY723" fmla="*/ 3153002 h 6858000"/>
              <a:gd name="connsiteX724" fmla="*/ 2386 w 7467600"/>
              <a:gd name="connsiteY724" fmla="*/ 3149203 h 6858000"/>
              <a:gd name="connsiteX725" fmla="*/ 89753 w 7467600"/>
              <a:gd name="connsiteY725" fmla="*/ 2987702 h 6858000"/>
              <a:gd name="connsiteX726" fmla="*/ 76869 w 7467600"/>
              <a:gd name="connsiteY726" fmla="*/ 3005404 h 6858000"/>
              <a:gd name="connsiteX727" fmla="*/ 32049 w 7467600"/>
              <a:gd name="connsiteY727" fmla="*/ 3065814 h 6858000"/>
              <a:gd name="connsiteX728" fmla="*/ 0 w 7467600"/>
              <a:gd name="connsiteY728" fmla="*/ 3108744 h 6858000"/>
              <a:gd name="connsiteX729" fmla="*/ 0 w 7467600"/>
              <a:gd name="connsiteY729" fmla="*/ 3058059 h 6858000"/>
              <a:gd name="connsiteX730" fmla="*/ 7610 w 7467600"/>
              <a:gd name="connsiteY730" fmla="*/ 3047889 h 6858000"/>
              <a:gd name="connsiteX731" fmla="*/ 52419 w 7467600"/>
              <a:gd name="connsiteY731" fmla="*/ 2987479 h 6858000"/>
              <a:gd name="connsiteX732" fmla="*/ 59142 w 7467600"/>
              <a:gd name="connsiteY732" fmla="*/ 2978488 h 6858000"/>
              <a:gd name="connsiteX733" fmla="*/ 0 w 7467600"/>
              <a:gd name="connsiteY733" fmla="*/ 3015334 h 6858000"/>
              <a:gd name="connsiteX734" fmla="*/ 0 w 7467600"/>
              <a:gd name="connsiteY734" fmla="*/ 2914286 h 6858000"/>
              <a:gd name="connsiteX735" fmla="*/ 36383 w 7467600"/>
              <a:gd name="connsiteY735" fmla="*/ 2901128 h 6858000"/>
              <a:gd name="connsiteX736" fmla="*/ 156329 w 7467600"/>
              <a:gd name="connsiteY736" fmla="*/ 2840533 h 6858000"/>
              <a:gd name="connsiteX737" fmla="*/ 358355 w 7467600"/>
              <a:gd name="connsiteY737" fmla="*/ 2620471 h 6858000"/>
              <a:gd name="connsiteX738" fmla="*/ 510577 w 7467600"/>
              <a:gd name="connsiteY738" fmla="*/ 2501244 h 6858000"/>
              <a:gd name="connsiteX739" fmla="*/ 211967 w 7467600"/>
              <a:gd name="connsiteY739" fmla="*/ 2479171 h 6858000"/>
              <a:gd name="connsiteX740" fmla="*/ 0 w 7467600"/>
              <a:gd name="connsiteY740" fmla="*/ 2476398 h 6858000"/>
              <a:gd name="connsiteX741" fmla="*/ 0 w 7467600"/>
              <a:gd name="connsiteY741" fmla="*/ 2389189 h 6858000"/>
              <a:gd name="connsiteX742" fmla="*/ 103062 w 7467600"/>
              <a:gd name="connsiteY742" fmla="*/ 2389518 h 6858000"/>
              <a:gd name="connsiteX743" fmla="*/ 510734 w 7467600"/>
              <a:gd name="connsiteY743" fmla="*/ 2416201 h 6858000"/>
              <a:gd name="connsiteX744" fmla="*/ 279257 w 7467600"/>
              <a:gd name="connsiteY744" fmla="*/ 2092102 h 6858000"/>
              <a:gd name="connsiteX745" fmla="*/ 65265 w 7467600"/>
              <a:gd name="connsiteY745" fmla="*/ 2006049 h 6858000"/>
              <a:gd name="connsiteX746" fmla="*/ 0 w 7467600"/>
              <a:gd name="connsiteY746" fmla="*/ 1982532 h 6858000"/>
              <a:gd name="connsiteX747" fmla="*/ 0 w 7467600"/>
              <a:gd name="connsiteY747" fmla="*/ 1912789 h 6858000"/>
              <a:gd name="connsiteX748" fmla="*/ 97460 w 7467600"/>
              <a:gd name="connsiteY748" fmla="*/ 1953725 h 6858000"/>
              <a:gd name="connsiteX749" fmla="*/ 221272 w 7467600"/>
              <a:gd name="connsiteY749" fmla="*/ 1980766 h 6858000"/>
              <a:gd name="connsiteX750" fmla="*/ 116765 w 7467600"/>
              <a:gd name="connsiteY750" fmla="*/ 1911033 h 6858000"/>
              <a:gd name="connsiteX751" fmla="*/ 16405 w 7467600"/>
              <a:gd name="connsiteY751" fmla="*/ 1803412 h 6858000"/>
              <a:gd name="connsiteX752" fmla="*/ 0 w 7467600"/>
              <a:gd name="connsiteY752" fmla="*/ 1784777 h 6858000"/>
              <a:gd name="connsiteX753" fmla="*/ 0 w 7467600"/>
              <a:gd name="connsiteY753" fmla="*/ 1740082 h 6858000"/>
              <a:gd name="connsiteX754" fmla="*/ 39394 w 7467600"/>
              <a:gd name="connsiteY754" fmla="*/ 1784856 h 6858000"/>
              <a:gd name="connsiteX755" fmla="*/ 135813 w 7467600"/>
              <a:gd name="connsiteY755" fmla="*/ 1888838 h 6858000"/>
              <a:gd name="connsiteX756" fmla="*/ 242575 w 7467600"/>
              <a:gd name="connsiteY756" fmla="*/ 1958841 h 6858000"/>
              <a:gd name="connsiteX757" fmla="*/ 82197 w 7467600"/>
              <a:gd name="connsiteY757" fmla="*/ 1754826 h 6858000"/>
              <a:gd name="connsiteX758" fmla="*/ 0 w 7467600"/>
              <a:gd name="connsiteY758" fmla="*/ 1679650 h 6858000"/>
              <a:gd name="connsiteX759" fmla="*/ 0 w 7467600"/>
              <a:gd name="connsiteY759" fmla="*/ 1602463 h 6858000"/>
              <a:gd name="connsiteX760" fmla="*/ 84689 w 7467600"/>
              <a:gd name="connsiteY760" fmla="*/ 1677442 h 6858000"/>
              <a:gd name="connsiteX761" fmla="*/ 298437 w 7467600"/>
              <a:gd name="connsiteY761" fmla="*/ 1968019 h 6858000"/>
              <a:gd name="connsiteX762" fmla="*/ 227269 w 7467600"/>
              <a:gd name="connsiteY762" fmla="*/ 1114064 h 6858000"/>
              <a:gd name="connsiteX763" fmla="*/ 248003 w 7467600"/>
              <a:gd name="connsiteY763" fmla="*/ 1089613 h 6858000"/>
              <a:gd name="connsiteX764" fmla="*/ 427020 w 7467600"/>
              <a:gd name="connsiteY764" fmla="*/ 1619803 h 6858000"/>
              <a:gd name="connsiteX765" fmla="*/ 340345 w 7467600"/>
              <a:gd name="connsiteY765" fmla="*/ 2027739 h 6858000"/>
              <a:gd name="connsiteX766" fmla="*/ 360865 w 7467600"/>
              <a:gd name="connsiteY766" fmla="*/ 2044827 h 6858000"/>
              <a:gd name="connsiteX767" fmla="*/ 560414 w 7467600"/>
              <a:gd name="connsiteY767" fmla="*/ 2421457 h 6858000"/>
              <a:gd name="connsiteX768" fmla="*/ 1359703 w 7467600"/>
              <a:gd name="connsiteY768" fmla="*/ 2578554 h 6858000"/>
              <a:gd name="connsiteX769" fmla="*/ 1359422 w 7467600"/>
              <a:gd name="connsiteY769" fmla="*/ 2577994 h 6858000"/>
              <a:gd name="connsiteX770" fmla="*/ 828701 w 7467600"/>
              <a:gd name="connsiteY770" fmla="*/ 1839520 h 6858000"/>
              <a:gd name="connsiteX771" fmla="*/ 494427 w 7467600"/>
              <a:gd name="connsiteY771" fmla="*/ 1092333 h 6858000"/>
              <a:gd name="connsiteX772" fmla="*/ 506322 w 7467600"/>
              <a:gd name="connsiteY772" fmla="*/ 1020997 h 6858000"/>
              <a:gd name="connsiteX773" fmla="*/ 4570198 w 7467600"/>
              <a:gd name="connsiteY773" fmla="*/ 978081 h 6858000"/>
              <a:gd name="connsiteX774" fmla="*/ 4523691 w 7467600"/>
              <a:gd name="connsiteY774" fmla="*/ 1127776 h 6858000"/>
              <a:gd name="connsiteX775" fmla="*/ 4509875 w 7467600"/>
              <a:gd name="connsiteY775" fmla="*/ 1167552 h 6858000"/>
              <a:gd name="connsiteX776" fmla="*/ 4478168 w 7467600"/>
              <a:gd name="connsiteY776" fmla="*/ 1260735 h 6858000"/>
              <a:gd name="connsiteX777" fmla="*/ 4409309 w 7467600"/>
              <a:gd name="connsiteY777" fmla="*/ 1666996 h 6858000"/>
              <a:gd name="connsiteX778" fmla="*/ 4370031 w 7467600"/>
              <a:gd name="connsiteY778" fmla="*/ 1955666 h 6858000"/>
              <a:gd name="connsiteX779" fmla="*/ 4570198 w 7467600"/>
              <a:gd name="connsiteY779" fmla="*/ 978081 h 6858000"/>
              <a:gd name="connsiteX780" fmla="*/ 4557898 w 7467600"/>
              <a:gd name="connsiteY780" fmla="*/ 900011 h 6858000"/>
              <a:gd name="connsiteX781" fmla="*/ 4344840 w 7467600"/>
              <a:gd name="connsiteY781" fmla="*/ 1922038 h 6858000"/>
              <a:gd name="connsiteX782" fmla="*/ 4378710 w 7467600"/>
              <a:gd name="connsiteY782" fmla="*/ 1665516 h 6858000"/>
              <a:gd name="connsiteX783" fmla="*/ 4448798 w 7467600"/>
              <a:gd name="connsiteY783" fmla="*/ 1253024 h 6858000"/>
              <a:gd name="connsiteX784" fmla="*/ 4480315 w 7467600"/>
              <a:gd name="connsiteY784" fmla="*/ 1158454 h 6858000"/>
              <a:gd name="connsiteX785" fmla="*/ 4494133 w 7467600"/>
              <a:gd name="connsiteY785" fmla="*/ 1118676 h 6858000"/>
              <a:gd name="connsiteX786" fmla="*/ 4557898 w 7467600"/>
              <a:gd name="connsiteY786" fmla="*/ 900011 h 6858000"/>
              <a:gd name="connsiteX787" fmla="*/ 5870151 w 7467600"/>
              <a:gd name="connsiteY787" fmla="*/ 898890 h 6858000"/>
              <a:gd name="connsiteX788" fmla="*/ 5861335 w 7467600"/>
              <a:gd name="connsiteY788" fmla="*/ 899177 h 6858000"/>
              <a:gd name="connsiteX789" fmla="*/ 5843702 w 7467600"/>
              <a:gd name="connsiteY789" fmla="*/ 899748 h 6858000"/>
              <a:gd name="connsiteX790" fmla="*/ 5651107 w 7467600"/>
              <a:gd name="connsiteY790" fmla="*/ 920306 h 6858000"/>
              <a:gd name="connsiteX791" fmla="*/ 5459407 w 7467600"/>
              <a:gd name="connsiteY791" fmla="*/ 940975 h 6858000"/>
              <a:gd name="connsiteX792" fmla="*/ 5374846 w 7467600"/>
              <a:gd name="connsiteY792" fmla="*/ 941988 h 6858000"/>
              <a:gd name="connsiteX793" fmla="*/ 5256105 w 7467600"/>
              <a:gd name="connsiteY793" fmla="*/ 945632 h 6858000"/>
              <a:gd name="connsiteX794" fmla="*/ 5107071 w 7467600"/>
              <a:gd name="connsiteY794" fmla="*/ 969720 h 6858000"/>
              <a:gd name="connsiteX795" fmla="*/ 4998681 w 7467600"/>
              <a:gd name="connsiteY795" fmla="*/ 988771 h 6858000"/>
              <a:gd name="connsiteX796" fmla="*/ 5870151 w 7467600"/>
              <a:gd name="connsiteY796" fmla="*/ 898890 h 6858000"/>
              <a:gd name="connsiteX797" fmla="*/ 5504425 w 7467600"/>
              <a:gd name="connsiteY797" fmla="*/ 848067 h 6858000"/>
              <a:gd name="connsiteX798" fmla="*/ 4968849 w 7467600"/>
              <a:gd name="connsiteY798" fmla="*/ 962318 h 6858000"/>
              <a:gd name="connsiteX799" fmla="*/ 5104039 w 7467600"/>
              <a:gd name="connsiteY799" fmla="*/ 940634 h 6858000"/>
              <a:gd name="connsiteX800" fmla="*/ 5256311 w 7467600"/>
              <a:gd name="connsiteY800" fmla="*/ 916490 h 6858000"/>
              <a:gd name="connsiteX801" fmla="*/ 5377381 w 7467600"/>
              <a:gd name="connsiteY801" fmla="*/ 912671 h 6858000"/>
              <a:gd name="connsiteX802" fmla="*/ 5460148 w 7467600"/>
              <a:gd name="connsiteY802" fmla="*/ 911442 h 6858000"/>
              <a:gd name="connsiteX803" fmla="*/ 5648971 w 7467600"/>
              <a:gd name="connsiteY803" fmla="*/ 891331 h 6858000"/>
              <a:gd name="connsiteX804" fmla="*/ 5844807 w 7467600"/>
              <a:gd name="connsiteY804" fmla="*/ 870718 h 6858000"/>
              <a:gd name="connsiteX805" fmla="*/ 5862975 w 7467600"/>
              <a:gd name="connsiteY805" fmla="*/ 869756 h 6858000"/>
              <a:gd name="connsiteX806" fmla="*/ 5920887 w 7467600"/>
              <a:gd name="connsiteY806" fmla="*/ 865929 h 6858000"/>
              <a:gd name="connsiteX807" fmla="*/ 5504425 w 7467600"/>
              <a:gd name="connsiteY807" fmla="*/ 848067 h 6858000"/>
              <a:gd name="connsiteX808" fmla="*/ 3607114 w 7467600"/>
              <a:gd name="connsiteY808" fmla="*/ 467441 h 6858000"/>
              <a:gd name="connsiteX809" fmla="*/ 3296242 w 7467600"/>
              <a:gd name="connsiteY809" fmla="*/ 807991 h 6858000"/>
              <a:gd name="connsiteX810" fmla="*/ 3174674 w 7467600"/>
              <a:gd name="connsiteY810" fmla="*/ 919759 h 6858000"/>
              <a:gd name="connsiteX811" fmla="*/ 3042978 w 7467600"/>
              <a:gd name="connsiteY811" fmla="*/ 1054894 h 6858000"/>
              <a:gd name="connsiteX812" fmla="*/ 2968914 w 7467600"/>
              <a:gd name="connsiteY812" fmla="*/ 1133756 h 6858000"/>
              <a:gd name="connsiteX813" fmla="*/ 3103823 w 7467600"/>
              <a:gd name="connsiteY813" fmla="*/ 1026814 h 6858000"/>
              <a:gd name="connsiteX814" fmla="*/ 3607114 w 7467600"/>
              <a:gd name="connsiteY814" fmla="*/ 467441 h 6858000"/>
              <a:gd name="connsiteX815" fmla="*/ 3744487 w 7467600"/>
              <a:gd name="connsiteY815" fmla="*/ 383136 h 6858000"/>
              <a:gd name="connsiteX816" fmla="*/ 3970213 w 7467600"/>
              <a:gd name="connsiteY816" fmla="*/ 995559 h 6858000"/>
              <a:gd name="connsiteX817" fmla="*/ 3744487 w 7467600"/>
              <a:gd name="connsiteY817" fmla="*/ 383136 h 6858000"/>
              <a:gd name="connsiteX818" fmla="*/ 3624562 w 7467600"/>
              <a:gd name="connsiteY818" fmla="*/ 367041 h 6858000"/>
              <a:gd name="connsiteX819" fmla="*/ 3489712 w 7467600"/>
              <a:gd name="connsiteY819" fmla="*/ 485386 h 6858000"/>
              <a:gd name="connsiteX820" fmla="*/ 3182994 w 7467600"/>
              <a:gd name="connsiteY820" fmla="*/ 828265 h 6858000"/>
              <a:gd name="connsiteX821" fmla="*/ 2892114 w 7467600"/>
              <a:gd name="connsiteY821" fmla="*/ 1172635 h 6858000"/>
              <a:gd name="connsiteX822" fmla="*/ 3021459 w 7467600"/>
              <a:gd name="connsiteY822" fmla="*/ 1035385 h 6858000"/>
              <a:gd name="connsiteX823" fmla="*/ 3153873 w 7467600"/>
              <a:gd name="connsiteY823" fmla="*/ 898971 h 6858000"/>
              <a:gd name="connsiteX824" fmla="*/ 3276511 w 7467600"/>
              <a:gd name="connsiteY824" fmla="*/ 786423 h 6858000"/>
              <a:gd name="connsiteX825" fmla="*/ 3584154 w 7467600"/>
              <a:gd name="connsiteY825" fmla="*/ 448218 h 6858000"/>
              <a:gd name="connsiteX826" fmla="*/ 3624562 w 7467600"/>
              <a:gd name="connsiteY826" fmla="*/ 367041 h 6858000"/>
              <a:gd name="connsiteX827" fmla="*/ 3766672 w 7467600"/>
              <a:gd name="connsiteY827" fmla="*/ 359429 h 6858000"/>
              <a:gd name="connsiteX828" fmla="*/ 3996338 w 7467600"/>
              <a:gd name="connsiteY828" fmla="*/ 968237 h 6858000"/>
              <a:gd name="connsiteX829" fmla="*/ 3766672 w 7467600"/>
              <a:gd name="connsiteY829" fmla="*/ 359429 h 6858000"/>
              <a:gd name="connsiteX830" fmla="*/ 5805386 w 7467600"/>
              <a:gd name="connsiteY830" fmla="*/ 239240 h 6858000"/>
              <a:gd name="connsiteX831" fmla="*/ 5736947 w 7467600"/>
              <a:gd name="connsiteY831" fmla="*/ 261367 h 6858000"/>
              <a:gd name="connsiteX832" fmla="*/ 5427012 w 7467600"/>
              <a:gd name="connsiteY832" fmla="*/ 311272 h 6858000"/>
              <a:gd name="connsiteX833" fmla="*/ 5147818 w 7467600"/>
              <a:gd name="connsiteY833" fmla="*/ 322112 h 6858000"/>
              <a:gd name="connsiteX834" fmla="*/ 5060854 w 7467600"/>
              <a:gd name="connsiteY834" fmla="*/ 311882 h 6858000"/>
              <a:gd name="connsiteX835" fmla="*/ 4945989 w 7467600"/>
              <a:gd name="connsiteY835" fmla="*/ 300516 h 6858000"/>
              <a:gd name="connsiteX836" fmla="*/ 5410479 w 7467600"/>
              <a:gd name="connsiteY836" fmla="*/ 348434 h 6858000"/>
              <a:gd name="connsiteX837" fmla="*/ 5805386 w 7467600"/>
              <a:gd name="connsiteY837" fmla="*/ 239240 h 6858000"/>
              <a:gd name="connsiteX838" fmla="*/ 5905192 w 7467600"/>
              <a:gd name="connsiteY838" fmla="*/ 163079 h 6858000"/>
              <a:gd name="connsiteX839" fmla="*/ 5865655 w 7467600"/>
              <a:gd name="connsiteY839" fmla="*/ 171901 h 6858000"/>
              <a:gd name="connsiteX840" fmla="*/ 5259740 w 7467600"/>
              <a:gd name="connsiteY840" fmla="*/ 257013 h 6858000"/>
              <a:gd name="connsiteX841" fmla="*/ 5208466 w 7467600"/>
              <a:gd name="connsiteY841" fmla="*/ 257550 h 6858000"/>
              <a:gd name="connsiteX842" fmla="*/ 4980204 w 7467600"/>
              <a:gd name="connsiteY842" fmla="*/ 271903 h 6858000"/>
              <a:gd name="connsiteX843" fmla="*/ 5068068 w 7467600"/>
              <a:gd name="connsiteY843" fmla="*/ 282244 h 6858000"/>
              <a:gd name="connsiteX844" fmla="*/ 5153231 w 7467600"/>
              <a:gd name="connsiteY844" fmla="*/ 292240 h 6858000"/>
              <a:gd name="connsiteX845" fmla="*/ 5426491 w 7467600"/>
              <a:gd name="connsiteY845" fmla="*/ 281128 h 6858000"/>
              <a:gd name="connsiteX846" fmla="*/ 5731212 w 7467600"/>
              <a:gd name="connsiteY846" fmla="*/ 231951 h 6858000"/>
              <a:gd name="connsiteX847" fmla="*/ 5905192 w 7467600"/>
              <a:gd name="connsiteY847" fmla="*/ 163079 h 6858000"/>
              <a:gd name="connsiteX848" fmla="*/ 5944437 w 7467600"/>
              <a:gd name="connsiteY848" fmla="*/ 113829 h 6858000"/>
              <a:gd name="connsiteX849" fmla="*/ 5825032 w 7467600"/>
              <a:gd name="connsiteY849" fmla="*/ 146405 h 6858000"/>
              <a:gd name="connsiteX850" fmla="*/ 4955599 w 7467600"/>
              <a:gd name="connsiteY850" fmla="*/ 247008 h 6858000"/>
              <a:gd name="connsiteX851" fmla="*/ 5210104 w 7467600"/>
              <a:gd name="connsiteY851" fmla="*/ 228123 h 6858000"/>
              <a:gd name="connsiteX852" fmla="*/ 5261015 w 7467600"/>
              <a:gd name="connsiteY852" fmla="*/ 227087 h 6858000"/>
              <a:gd name="connsiteX853" fmla="*/ 5861181 w 7467600"/>
              <a:gd name="connsiteY853" fmla="*/ 143093 h 6858000"/>
              <a:gd name="connsiteX854" fmla="*/ 5961252 w 7467600"/>
              <a:gd name="connsiteY854" fmla="*/ 114820 h 6858000"/>
              <a:gd name="connsiteX855" fmla="*/ 5944437 w 7467600"/>
              <a:gd name="connsiteY855" fmla="*/ 113829 h 6858000"/>
              <a:gd name="connsiteX856" fmla="*/ 3882765 w 7467600"/>
              <a:gd name="connsiteY856" fmla="*/ 0 h 6858000"/>
              <a:gd name="connsiteX857" fmla="*/ 3995099 w 7467600"/>
              <a:gd name="connsiteY857" fmla="*/ 0 h 6858000"/>
              <a:gd name="connsiteX858" fmla="*/ 4163818 w 7467600"/>
              <a:gd name="connsiteY858" fmla="*/ 234104 h 6858000"/>
              <a:gd name="connsiteX859" fmla="*/ 4172099 w 7467600"/>
              <a:gd name="connsiteY859" fmla="*/ 234207 h 6858000"/>
              <a:gd name="connsiteX860" fmla="*/ 4784282 w 7467600"/>
              <a:gd name="connsiteY860" fmla="*/ 276561 h 6858000"/>
              <a:gd name="connsiteX861" fmla="*/ 4801687 w 7467600"/>
              <a:gd name="connsiteY861" fmla="*/ 267764 h 6858000"/>
              <a:gd name="connsiteX862" fmla="*/ 6082788 w 7467600"/>
              <a:gd name="connsiteY862" fmla="*/ 64119 h 6858000"/>
              <a:gd name="connsiteX863" fmla="*/ 6099442 w 7467600"/>
              <a:gd name="connsiteY863" fmla="*/ 82568 h 6858000"/>
              <a:gd name="connsiteX864" fmla="*/ 4804137 w 7467600"/>
              <a:gd name="connsiteY864" fmla="*/ 320931 h 6858000"/>
              <a:gd name="connsiteX865" fmla="*/ 4227047 w 7467600"/>
              <a:gd name="connsiteY865" fmla="*/ 313415 h 6858000"/>
              <a:gd name="connsiteX866" fmla="*/ 4346041 w 7467600"/>
              <a:gd name="connsiteY866" fmla="*/ 456086 h 6858000"/>
              <a:gd name="connsiteX867" fmla="*/ 4870967 w 7467600"/>
              <a:gd name="connsiteY867" fmla="*/ 963061 h 6858000"/>
              <a:gd name="connsiteX868" fmla="*/ 4889647 w 7467600"/>
              <a:gd name="connsiteY868" fmla="*/ 957147 h 6858000"/>
              <a:gd name="connsiteX869" fmla="*/ 5422504 w 7467600"/>
              <a:gd name="connsiteY869" fmla="*/ 805191 h 6858000"/>
              <a:gd name="connsiteX870" fmla="*/ 6087656 w 7467600"/>
              <a:gd name="connsiteY870" fmla="*/ 826703 h 6858000"/>
              <a:gd name="connsiteX871" fmla="*/ 6058717 w 7467600"/>
              <a:gd name="connsiteY871" fmla="*/ 865992 h 6858000"/>
              <a:gd name="connsiteX872" fmla="*/ 4974153 w 7467600"/>
              <a:gd name="connsiteY872" fmla="*/ 1045456 h 6858000"/>
              <a:gd name="connsiteX873" fmla="*/ 5627835 w 7467600"/>
              <a:gd name="connsiteY873" fmla="*/ 1472077 h 6858000"/>
              <a:gd name="connsiteX874" fmla="*/ 5629817 w 7467600"/>
              <a:gd name="connsiteY874" fmla="*/ 1471412 h 6858000"/>
              <a:gd name="connsiteX875" fmla="*/ 5634124 w 7467600"/>
              <a:gd name="connsiteY875" fmla="*/ 1470572 h 6858000"/>
              <a:gd name="connsiteX876" fmla="*/ 5755832 w 7467600"/>
              <a:gd name="connsiteY876" fmla="*/ 1383886 h 6858000"/>
              <a:gd name="connsiteX877" fmla="*/ 6014186 w 7467600"/>
              <a:gd name="connsiteY877" fmla="*/ 1279799 h 6858000"/>
              <a:gd name="connsiteX878" fmla="*/ 6901619 w 7467600"/>
              <a:gd name="connsiteY878" fmla="*/ 1047874 h 6858000"/>
              <a:gd name="connsiteX879" fmla="*/ 6931566 w 7467600"/>
              <a:gd name="connsiteY879" fmla="*/ 1062034 h 6858000"/>
              <a:gd name="connsiteX880" fmla="*/ 5790982 w 7467600"/>
              <a:gd name="connsiteY880" fmla="*/ 1561380 h 6858000"/>
              <a:gd name="connsiteX881" fmla="*/ 6188971 w 7467600"/>
              <a:gd name="connsiteY881" fmla="*/ 1755168 h 6858000"/>
              <a:gd name="connsiteX882" fmla="*/ 6202446 w 7467600"/>
              <a:gd name="connsiteY882" fmla="*/ 1752268 h 6858000"/>
              <a:gd name="connsiteX883" fmla="*/ 7179560 w 7467600"/>
              <a:gd name="connsiteY883" fmla="*/ 1467551 h 6858000"/>
              <a:gd name="connsiteX884" fmla="*/ 7158730 w 7467600"/>
              <a:gd name="connsiteY884" fmla="*/ 1507835 h 6858000"/>
              <a:gd name="connsiteX885" fmla="*/ 6326959 w 7467600"/>
              <a:gd name="connsiteY885" fmla="*/ 1817686 h 6858000"/>
              <a:gd name="connsiteX886" fmla="*/ 6537433 w 7467600"/>
              <a:gd name="connsiteY886" fmla="*/ 1907790 h 6858000"/>
              <a:gd name="connsiteX887" fmla="*/ 6550221 w 7467600"/>
              <a:gd name="connsiteY887" fmla="*/ 1910729 h 6858000"/>
              <a:gd name="connsiteX888" fmla="*/ 6964438 w 7467600"/>
              <a:gd name="connsiteY888" fmla="*/ 2209505 h 6858000"/>
              <a:gd name="connsiteX889" fmla="*/ 7367862 w 7467600"/>
              <a:gd name="connsiteY889" fmla="*/ 2806833 h 6858000"/>
              <a:gd name="connsiteX890" fmla="*/ 7364329 w 7467600"/>
              <a:gd name="connsiteY890" fmla="*/ 2826907 h 6858000"/>
              <a:gd name="connsiteX891" fmla="*/ 7290545 w 7467600"/>
              <a:gd name="connsiteY891" fmla="*/ 2850663 h 6858000"/>
              <a:gd name="connsiteX892" fmla="*/ 6472036 w 7467600"/>
              <a:gd name="connsiteY892" fmla="*/ 1959003 h 6858000"/>
              <a:gd name="connsiteX893" fmla="*/ 5792897 w 7467600"/>
              <a:gd name="connsiteY893" fmla="*/ 1647747 h 6858000"/>
              <a:gd name="connsiteX894" fmla="*/ 5842751 w 7467600"/>
              <a:gd name="connsiteY894" fmla="*/ 1816112 h 6858000"/>
              <a:gd name="connsiteX895" fmla="*/ 5847424 w 7467600"/>
              <a:gd name="connsiteY895" fmla="*/ 1815776 h 6858000"/>
              <a:gd name="connsiteX896" fmla="*/ 6399821 w 7467600"/>
              <a:gd name="connsiteY896" fmla="*/ 2344799 h 6858000"/>
              <a:gd name="connsiteX897" fmla="*/ 6323232 w 7467600"/>
              <a:gd name="connsiteY897" fmla="*/ 2389634 h 6858000"/>
              <a:gd name="connsiteX898" fmla="*/ 5942958 w 7467600"/>
              <a:gd name="connsiteY898" fmla="*/ 2077708 h 6858000"/>
              <a:gd name="connsiteX899" fmla="*/ 5921559 w 7467600"/>
              <a:gd name="connsiteY899" fmla="*/ 2378596 h 6858000"/>
              <a:gd name="connsiteX900" fmla="*/ 5817651 w 7467600"/>
              <a:gd name="connsiteY900" fmla="*/ 3023919 h 6858000"/>
              <a:gd name="connsiteX901" fmla="*/ 5729634 w 7467600"/>
              <a:gd name="connsiteY901" fmla="*/ 3051849 h 6858000"/>
              <a:gd name="connsiteX902" fmla="*/ 5611018 w 7467600"/>
              <a:gd name="connsiteY902" fmla="*/ 2316769 h 6858000"/>
              <a:gd name="connsiteX903" fmla="*/ 5687608 w 7467600"/>
              <a:gd name="connsiteY903" fmla="*/ 2039972 h 6858000"/>
              <a:gd name="connsiteX904" fmla="*/ 5657554 w 7467600"/>
              <a:gd name="connsiteY904" fmla="*/ 1576445 h 6858000"/>
              <a:gd name="connsiteX905" fmla="*/ 5150475 w 7467600"/>
              <a:gd name="connsiteY905" fmla="*/ 1274012 h 6858000"/>
              <a:gd name="connsiteX906" fmla="*/ 5349142 w 7467600"/>
              <a:gd name="connsiteY906" fmla="*/ 2204405 h 6858000"/>
              <a:gd name="connsiteX907" fmla="*/ 5262214 w 7467600"/>
              <a:gd name="connsiteY907" fmla="*/ 2233836 h 6858000"/>
              <a:gd name="connsiteX908" fmla="*/ 4981539 w 7467600"/>
              <a:gd name="connsiteY908" fmla="*/ 1542201 h 6858000"/>
              <a:gd name="connsiteX909" fmla="*/ 4958461 w 7467600"/>
              <a:gd name="connsiteY909" fmla="*/ 1136957 h 6858000"/>
              <a:gd name="connsiteX910" fmla="*/ 4655015 w 7467600"/>
              <a:gd name="connsiteY910" fmla="*/ 891426 h 6858000"/>
              <a:gd name="connsiteX911" fmla="*/ 4348002 w 7467600"/>
              <a:gd name="connsiteY911" fmla="*/ 2205895 h 6858000"/>
              <a:gd name="connsiteX912" fmla="*/ 4262250 w 7467600"/>
              <a:gd name="connsiteY912" fmla="*/ 2219972 h 6858000"/>
              <a:gd name="connsiteX913" fmla="*/ 4550611 w 7467600"/>
              <a:gd name="connsiteY913" fmla="*/ 817540 h 6858000"/>
              <a:gd name="connsiteX914" fmla="*/ 4564418 w 7467600"/>
              <a:gd name="connsiteY914" fmla="*/ 808293 h 6858000"/>
              <a:gd name="connsiteX915" fmla="*/ 4266388 w 7467600"/>
              <a:gd name="connsiteY915" fmla="*/ 500083 h 6858000"/>
              <a:gd name="connsiteX916" fmla="*/ 4032842 w 7467600"/>
              <a:gd name="connsiteY916" fmla="*/ 211809 h 6858000"/>
              <a:gd name="connsiteX917" fmla="*/ 3882765 w 7467600"/>
              <a:gd name="connsiteY917" fmla="*/ 0 h 6858000"/>
              <a:gd name="connsiteX918" fmla="*/ 3721337 w 7467600"/>
              <a:gd name="connsiteY918" fmla="*/ 0 h 6858000"/>
              <a:gd name="connsiteX919" fmla="*/ 3797544 w 7467600"/>
              <a:gd name="connsiteY919" fmla="*/ 0 h 6858000"/>
              <a:gd name="connsiteX920" fmla="*/ 3775734 w 7467600"/>
              <a:gd name="connsiteY920" fmla="*/ 95131 h 6858000"/>
              <a:gd name="connsiteX921" fmla="*/ 3724807 w 7467600"/>
              <a:gd name="connsiteY921" fmla="*/ 272257 h 6858000"/>
              <a:gd name="connsiteX922" fmla="*/ 3726844 w 7467600"/>
              <a:gd name="connsiteY922" fmla="*/ 282988 h 6858000"/>
              <a:gd name="connsiteX923" fmla="*/ 3742664 w 7467600"/>
              <a:gd name="connsiteY923" fmla="*/ 279918 h 6858000"/>
              <a:gd name="connsiteX924" fmla="*/ 4103910 w 7467600"/>
              <a:gd name="connsiteY924" fmla="*/ 1161917 h 6858000"/>
              <a:gd name="connsiteX925" fmla="*/ 4020269 w 7467600"/>
              <a:gd name="connsiteY925" fmla="*/ 1200406 h 6858000"/>
              <a:gd name="connsiteX926" fmla="*/ 3674882 w 7467600"/>
              <a:gd name="connsiteY926" fmla="*/ 488524 h 6858000"/>
              <a:gd name="connsiteX927" fmla="*/ 3132682 w 7467600"/>
              <a:gd name="connsiteY927" fmla="*/ 1072284 h 6858000"/>
              <a:gd name="connsiteX928" fmla="*/ 2716346 w 7467600"/>
              <a:gd name="connsiteY928" fmla="*/ 1276376 h 6858000"/>
              <a:gd name="connsiteX929" fmla="*/ 2716772 w 7467600"/>
              <a:gd name="connsiteY929" fmla="*/ 1255462 h 6858000"/>
              <a:gd name="connsiteX930" fmla="*/ 3471096 w 7467600"/>
              <a:gd name="connsiteY930" fmla="*/ 437072 h 6858000"/>
              <a:gd name="connsiteX931" fmla="*/ 3639057 w 7467600"/>
              <a:gd name="connsiteY931" fmla="*/ 286334 h 6858000"/>
              <a:gd name="connsiteX932" fmla="*/ 3640309 w 7467600"/>
              <a:gd name="connsiteY932" fmla="*/ 284664 h 6858000"/>
              <a:gd name="connsiteX933" fmla="*/ 3646022 w 7467600"/>
              <a:gd name="connsiteY933" fmla="*/ 276711 h 6858000"/>
              <a:gd name="connsiteX934" fmla="*/ 3707943 w 7467600"/>
              <a:gd name="connsiteY934" fmla="*/ 65958 h 6858000"/>
              <a:gd name="connsiteX935" fmla="*/ 3721337 w 7467600"/>
              <a:gd name="connsiteY935" fmla="*/ 0 h 6858000"/>
              <a:gd name="connsiteX936" fmla="*/ 2867960 w 7467600"/>
              <a:gd name="connsiteY936" fmla="*/ 0 h 6858000"/>
              <a:gd name="connsiteX937" fmla="*/ 2926351 w 7467600"/>
              <a:gd name="connsiteY937" fmla="*/ 0 h 6858000"/>
              <a:gd name="connsiteX938" fmla="*/ 2902823 w 7467600"/>
              <a:gd name="connsiteY938" fmla="*/ 262929 h 6858000"/>
              <a:gd name="connsiteX939" fmla="*/ 2940663 w 7467600"/>
              <a:gd name="connsiteY939" fmla="*/ 140884 h 6858000"/>
              <a:gd name="connsiteX940" fmla="*/ 2947039 w 7467600"/>
              <a:gd name="connsiteY940" fmla="*/ 122524 h 6858000"/>
              <a:gd name="connsiteX941" fmla="*/ 2984316 w 7467600"/>
              <a:gd name="connsiteY941" fmla="*/ 0 h 6858000"/>
              <a:gd name="connsiteX942" fmla="*/ 3016114 w 7467600"/>
              <a:gd name="connsiteY942" fmla="*/ 0 h 6858000"/>
              <a:gd name="connsiteX943" fmla="*/ 2979949 w 7467600"/>
              <a:gd name="connsiteY943" fmla="*/ 119274 h 6858000"/>
              <a:gd name="connsiteX944" fmla="*/ 3023879 w 7467600"/>
              <a:gd name="connsiteY944" fmla="*/ 0 h 6858000"/>
              <a:gd name="connsiteX945" fmla="*/ 3105400 w 7467600"/>
              <a:gd name="connsiteY945" fmla="*/ 0 h 6858000"/>
              <a:gd name="connsiteX946" fmla="*/ 3094669 w 7467600"/>
              <a:gd name="connsiteY946" fmla="*/ 30308 h 6858000"/>
              <a:gd name="connsiteX947" fmla="*/ 2901945 w 7467600"/>
              <a:gd name="connsiteY947" fmla="*/ 466538 h 6858000"/>
              <a:gd name="connsiteX948" fmla="*/ 2815209 w 7467600"/>
              <a:gd name="connsiteY948" fmla="*/ 497361 h 6858000"/>
              <a:gd name="connsiteX949" fmla="*/ 2844845 w 7467600"/>
              <a:gd name="connsiteY949" fmla="*/ 127638 h 6858000"/>
              <a:gd name="connsiteX950" fmla="*/ 2867960 w 7467600"/>
              <a:gd name="connsiteY950" fmla="*/ 0 h 6858000"/>
              <a:gd name="connsiteX951" fmla="*/ 1057230 w 7467600"/>
              <a:gd name="connsiteY951" fmla="*/ 0 h 6858000"/>
              <a:gd name="connsiteX952" fmla="*/ 1111003 w 7467600"/>
              <a:gd name="connsiteY952" fmla="*/ 0 h 6858000"/>
              <a:gd name="connsiteX953" fmla="*/ 1125553 w 7467600"/>
              <a:gd name="connsiteY953" fmla="*/ 52588 h 6858000"/>
              <a:gd name="connsiteX954" fmla="*/ 1304276 w 7467600"/>
              <a:gd name="connsiteY954" fmla="*/ 476275 h 6858000"/>
              <a:gd name="connsiteX955" fmla="*/ 1492066 w 7467600"/>
              <a:gd name="connsiteY955" fmla="*/ 886333 h 6858000"/>
              <a:gd name="connsiteX956" fmla="*/ 1423698 w 7467600"/>
              <a:gd name="connsiteY956" fmla="*/ 710817 h 6858000"/>
              <a:gd name="connsiteX957" fmla="*/ 1357609 w 7467600"/>
              <a:gd name="connsiteY957" fmla="*/ 532892 h 6858000"/>
              <a:gd name="connsiteX958" fmla="*/ 1309550 w 7467600"/>
              <a:gd name="connsiteY958" fmla="*/ 374031 h 6858000"/>
              <a:gd name="connsiteX959" fmla="*/ 1193673 w 7467600"/>
              <a:gd name="connsiteY959" fmla="*/ 49533 h 6858000"/>
              <a:gd name="connsiteX960" fmla="*/ 1164391 w 7467600"/>
              <a:gd name="connsiteY960" fmla="*/ 0 h 6858000"/>
              <a:gd name="connsiteX961" fmla="*/ 1200666 w 7467600"/>
              <a:gd name="connsiteY961" fmla="*/ 0 h 6858000"/>
              <a:gd name="connsiteX962" fmla="*/ 1223408 w 7467600"/>
              <a:gd name="connsiteY962" fmla="*/ 38996 h 6858000"/>
              <a:gd name="connsiteX963" fmla="*/ 1339635 w 7467600"/>
              <a:gd name="connsiteY963" fmla="*/ 365517 h 6858000"/>
              <a:gd name="connsiteX964" fmla="*/ 1387469 w 7467600"/>
              <a:gd name="connsiteY964" fmla="*/ 523079 h 6858000"/>
              <a:gd name="connsiteX965" fmla="*/ 1452685 w 7467600"/>
              <a:gd name="connsiteY965" fmla="*/ 699806 h 6858000"/>
              <a:gd name="connsiteX966" fmla="*/ 1492092 w 7467600"/>
              <a:gd name="connsiteY966" fmla="*/ 800424 h 6858000"/>
              <a:gd name="connsiteX967" fmla="*/ 1455302 w 7467600"/>
              <a:gd name="connsiteY967" fmla="*/ 632913 h 6858000"/>
              <a:gd name="connsiteX968" fmla="*/ 1222336 w 7467600"/>
              <a:gd name="connsiteY968" fmla="*/ 9480 h 6858000"/>
              <a:gd name="connsiteX969" fmla="*/ 1214634 w 7467600"/>
              <a:gd name="connsiteY969" fmla="*/ 0 h 6858000"/>
              <a:gd name="connsiteX970" fmla="*/ 1289827 w 7467600"/>
              <a:gd name="connsiteY970" fmla="*/ 0 h 6858000"/>
              <a:gd name="connsiteX971" fmla="*/ 1321076 w 7467600"/>
              <a:gd name="connsiteY971" fmla="*/ 59722 h 6858000"/>
              <a:gd name="connsiteX972" fmla="*/ 1512579 w 7467600"/>
              <a:gd name="connsiteY972" fmla="*/ 626441 h 6858000"/>
              <a:gd name="connsiteX973" fmla="*/ 1506076 w 7467600"/>
              <a:gd name="connsiteY973" fmla="*/ 1089289 h 6858000"/>
              <a:gd name="connsiteX974" fmla="*/ 1486346 w 7467600"/>
              <a:gd name="connsiteY974" fmla="*/ 1079919 h 6858000"/>
              <a:gd name="connsiteX975" fmla="*/ 1070511 w 7467600"/>
              <a:gd name="connsiteY975" fmla="*/ 48609 h 6858000"/>
              <a:gd name="connsiteX976" fmla="*/ 1057230 w 7467600"/>
              <a:gd name="connsiteY976" fmla="*/ 0 h 6858000"/>
              <a:gd name="connsiteX977" fmla="*/ 43151 w 7467600"/>
              <a:gd name="connsiteY977" fmla="*/ 0 h 6858000"/>
              <a:gd name="connsiteX978" fmla="*/ 95283 w 7467600"/>
              <a:gd name="connsiteY978" fmla="*/ 0 h 6858000"/>
              <a:gd name="connsiteX979" fmla="*/ 300708 w 7467600"/>
              <a:gd name="connsiteY979" fmla="*/ 154571 h 6858000"/>
              <a:gd name="connsiteX980" fmla="*/ 530414 w 7467600"/>
              <a:gd name="connsiteY980" fmla="*/ 354673 h 6858000"/>
              <a:gd name="connsiteX981" fmla="*/ 333785 w 7467600"/>
              <a:gd name="connsiteY981" fmla="*/ 161564 h 6858000"/>
              <a:gd name="connsiteX982" fmla="*/ 147005 w 7467600"/>
              <a:gd name="connsiteY982" fmla="*/ 0 h 6858000"/>
              <a:gd name="connsiteX983" fmla="*/ 272509 w 7467600"/>
              <a:gd name="connsiteY983" fmla="*/ 0 h 6858000"/>
              <a:gd name="connsiteX984" fmla="*/ 326276 w 7467600"/>
              <a:gd name="connsiteY984" fmla="*/ 45847 h 6858000"/>
              <a:gd name="connsiteX985" fmla="*/ 823759 w 7467600"/>
              <a:gd name="connsiteY985" fmla="*/ 574145 h 6858000"/>
              <a:gd name="connsiteX986" fmla="*/ 811254 w 7467600"/>
              <a:gd name="connsiteY986" fmla="*/ 665546 h 6858000"/>
              <a:gd name="connsiteX987" fmla="*/ 154042 w 7467600"/>
              <a:gd name="connsiteY987" fmla="*/ 261522 h 6858000"/>
              <a:gd name="connsiteX988" fmla="*/ 13550 w 7467600"/>
              <a:gd name="connsiteY988" fmla="*/ 158423 h 6858000"/>
              <a:gd name="connsiteX989" fmla="*/ 0 w 7467600"/>
              <a:gd name="connsiteY989" fmla="*/ 146618 h 6858000"/>
              <a:gd name="connsiteX990" fmla="*/ 0 w 7467600"/>
              <a:gd name="connsiteY990" fmla="*/ 59161 h 6858000"/>
              <a:gd name="connsiteX991" fmla="*/ 45427 w 7467600"/>
              <a:gd name="connsiteY991" fmla="*/ 101078 h 6858000"/>
              <a:gd name="connsiteX992" fmla="*/ 630103 w 7467600"/>
              <a:gd name="connsiteY992" fmla="*/ 485885 h 6858000"/>
              <a:gd name="connsiteX993" fmla="*/ 532040 w 7467600"/>
              <a:gd name="connsiteY993" fmla="*/ 399359 h 6858000"/>
              <a:gd name="connsiteX994" fmla="*/ 517618 w 7467600"/>
              <a:gd name="connsiteY994" fmla="*/ 385726 h 6858000"/>
              <a:gd name="connsiteX995" fmla="*/ 285074 w 7467600"/>
              <a:gd name="connsiteY995" fmla="*/ 182755 h 6858000"/>
              <a:gd name="connsiteX996" fmla="*/ 43151 w 7467600"/>
              <a:gd name="connsiteY99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27465 w 7467600"/>
              <a:gd name="connsiteY127" fmla="*/ 5174181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1903353 w 7467600"/>
              <a:gd name="connsiteY140" fmla="*/ 5044827 h 6858000"/>
              <a:gd name="connsiteX141" fmla="*/ 1936931 w 7467600"/>
              <a:gd name="connsiteY141" fmla="*/ 5093954 h 6858000"/>
              <a:gd name="connsiteX142" fmla="*/ 2195868 w 7467600"/>
              <a:gd name="connsiteY142" fmla="*/ 5396574 h 6858000"/>
              <a:gd name="connsiteX143" fmla="*/ 2088852 w 7467600"/>
              <a:gd name="connsiteY143" fmla="*/ 5166123 h 6858000"/>
              <a:gd name="connsiteX144" fmla="*/ 1958241 w 7467600"/>
              <a:gd name="connsiteY144" fmla="*/ 5067955 h 6858000"/>
              <a:gd name="connsiteX145" fmla="*/ 1903353 w 7467600"/>
              <a:gd name="connsiteY145" fmla="*/ 5044827 h 6858000"/>
              <a:gd name="connsiteX146" fmla="*/ 1979378 w 7467600"/>
              <a:gd name="connsiteY146" fmla="*/ 4769504 h 6858000"/>
              <a:gd name="connsiteX147" fmla="*/ 2882120 w 7467600"/>
              <a:gd name="connsiteY147" fmla="*/ 5064547 h 6858000"/>
              <a:gd name="connsiteX148" fmla="*/ 2793103 w 7467600"/>
              <a:gd name="connsiteY148" fmla="*/ 5039699 h 6858000"/>
              <a:gd name="connsiteX149" fmla="*/ 2770041 w 7467600"/>
              <a:gd name="connsiteY149" fmla="*/ 5033634 h 6858000"/>
              <a:gd name="connsiteX150" fmla="*/ 1979378 w 7467600"/>
              <a:gd name="connsiteY150" fmla="*/ 4769504 h 6858000"/>
              <a:gd name="connsiteX151" fmla="*/ 1927410 w 7467600"/>
              <a:gd name="connsiteY151" fmla="*/ 4716164 h 6858000"/>
              <a:gd name="connsiteX152" fmla="*/ 1959587 w 7467600"/>
              <a:gd name="connsiteY152" fmla="*/ 4728849 h 6858000"/>
              <a:gd name="connsiteX153" fmla="*/ 2777707 w 7467600"/>
              <a:gd name="connsiteY153" fmla="*/ 5003991 h 6858000"/>
              <a:gd name="connsiteX154" fmla="*/ 2800768 w 7467600"/>
              <a:gd name="connsiteY154" fmla="*/ 5010056 h 6858000"/>
              <a:gd name="connsiteX155" fmla="*/ 2879408 w 7467600"/>
              <a:gd name="connsiteY155" fmla="*/ 5031590 h 6858000"/>
              <a:gd name="connsiteX156" fmla="*/ 2862295 w 7467600"/>
              <a:gd name="connsiteY156" fmla="*/ 5022958 h 6858000"/>
              <a:gd name="connsiteX157" fmla="*/ 2813343 w 7467600"/>
              <a:gd name="connsiteY157" fmla="*/ 4998369 h 6858000"/>
              <a:gd name="connsiteX158" fmla="*/ 2646245 w 7467600"/>
              <a:gd name="connsiteY158" fmla="*/ 4930999 h 6858000"/>
              <a:gd name="connsiteX159" fmla="*/ 1999243 w 7467600"/>
              <a:gd name="connsiteY159" fmla="*/ 4730524 h 6858000"/>
              <a:gd name="connsiteX160" fmla="*/ 1979527 w 7467600"/>
              <a:gd name="connsiteY160" fmla="*/ 4726651 h 6858000"/>
              <a:gd name="connsiteX161" fmla="*/ 1927410 w 7467600"/>
              <a:gd name="connsiteY161" fmla="*/ 4716164 h 6858000"/>
              <a:gd name="connsiteX162" fmla="*/ 1997014 w 7467600"/>
              <a:gd name="connsiteY162" fmla="*/ 4698007 h 6858000"/>
              <a:gd name="connsiteX163" fmla="*/ 2005458 w 7467600"/>
              <a:gd name="connsiteY163" fmla="*/ 4699540 h 6858000"/>
              <a:gd name="connsiteX164" fmla="*/ 2657186 w 7467600"/>
              <a:gd name="connsiteY164" fmla="*/ 4901687 h 6858000"/>
              <a:gd name="connsiteX165" fmla="*/ 2826662 w 7467600"/>
              <a:gd name="connsiteY165" fmla="*/ 4970362 h 6858000"/>
              <a:gd name="connsiteX166" fmla="*/ 2876100 w 7467600"/>
              <a:gd name="connsiteY166" fmla="*/ 4995397 h 6858000"/>
              <a:gd name="connsiteX167" fmla="*/ 3042600 w 7467600"/>
              <a:gd name="connsiteY167" fmla="*/ 5059532 h 6858000"/>
              <a:gd name="connsiteX168" fmla="*/ 1997014 w 7467600"/>
              <a:gd name="connsiteY168" fmla="*/ 4698007 h 6858000"/>
              <a:gd name="connsiteX169" fmla="*/ 2305292 w 7467600"/>
              <a:gd name="connsiteY169" fmla="*/ 4219492 h 6858000"/>
              <a:gd name="connsiteX170" fmla="*/ 3360922 w 7467600"/>
              <a:gd name="connsiteY170" fmla="*/ 4529373 h 6858000"/>
              <a:gd name="connsiteX171" fmla="*/ 3492420 w 7467600"/>
              <a:gd name="connsiteY171" fmla="*/ 4510145 h 6858000"/>
              <a:gd name="connsiteX172" fmla="*/ 3364086 w 7467600"/>
              <a:gd name="connsiteY172" fmla="*/ 4480340 h 6858000"/>
              <a:gd name="connsiteX173" fmla="*/ 3225818 w 7467600"/>
              <a:gd name="connsiteY173" fmla="*/ 4411822 h 6858000"/>
              <a:gd name="connsiteX174" fmla="*/ 3129696 w 7467600"/>
              <a:gd name="connsiteY174" fmla="*/ 4360704 h 6858000"/>
              <a:gd name="connsiteX175" fmla="*/ 2814545 w 7467600"/>
              <a:gd name="connsiteY175" fmla="*/ 4282955 h 6858000"/>
              <a:gd name="connsiteX176" fmla="*/ 2305292 w 7467600"/>
              <a:gd name="connsiteY176" fmla="*/ 4219492 h 6858000"/>
              <a:gd name="connsiteX177" fmla="*/ 2626982 w 7467600"/>
              <a:gd name="connsiteY177" fmla="*/ 4206450 h 6858000"/>
              <a:gd name="connsiteX178" fmla="*/ 2490617 w 7467600"/>
              <a:gd name="connsiteY178" fmla="*/ 4206951 h 6858000"/>
              <a:gd name="connsiteX179" fmla="*/ 2819869 w 7467600"/>
              <a:gd name="connsiteY179" fmla="*/ 4252936 h 6858000"/>
              <a:gd name="connsiteX180" fmla="*/ 3143018 w 7467600"/>
              <a:gd name="connsiteY180" fmla="*/ 4332698 h 6858000"/>
              <a:gd name="connsiteX181" fmla="*/ 3241520 w 7467600"/>
              <a:gd name="connsiteY181" fmla="*/ 4385112 h 6858000"/>
              <a:gd name="connsiteX182" fmla="*/ 3374575 w 7467600"/>
              <a:gd name="connsiteY182" fmla="*/ 4451517 h 6858000"/>
              <a:gd name="connsiteX183" fmla="*/ 3505221 w 7467600"/>
              <a:gd name="connsiteY183" fmla="*/ 4480757 h 6858000"/>
              <a:gd name="connsiteX184" fmla="*/ 2626982 w 7467600"/>
              <a:gd name="connsiteY184" fmla="*/ 4206450 h 6858000"/>
              <a:gd name="connsiteX185" fmla="*/ 1310106 w 7467600"/>
              <a:gd name="connsiteY185" fmla="*/ 3943217 h 6858000"/>
              <a:gd name="connsiteX186" fmla="*/ 854994 w 7467600"/>
              <a:gd name="connsiteY186" fmla="*/ 4399136 h 6858000"/>
              <a:gd name="connsiteX187" fmla="*/ 742462 w 7467600"/>
              <a:gd name="connsiteY187" fmla="*/ 4594648 h 6858000"/>
              <a:gd name="connsiteX188" fmla="*/ 820602 w 7467600"/>
              <a:gd name="connsiteY188" fmla="*/ 4485915 h 6858000"/>
              <a:gd name="connsiteX189" fmla="*/ 878295 w 7467600"/>
              <a:gd name="connsiteY189" fmla="*/ 4403594 h 6858000"/>
              <a:gd name="connsiteX190" fmla="*/ 1240607 w 7467600"/>
              <a:gd name="connsiteY190" fmla="*/ 4010401 h 6858000"/>
              <a:gd name="connsiteX191" fmla="*/ 1310106 w 7467600"/>
              <a:gd name="connsiteY191" fmla="*/ 3943217 h 6858000"/>
              <a:gd name="connsiteX192" fmla="*/ 1423113 w 7467600"/>
              <a:gd name="connsiteY192" fmla="*/ 3874565 h 6858000"/>
              <a:gd name="connsiteX193" fmla="*/ 1260565 w 7467600"/>
              <a:gd name="connsiteY193" fmla="*/ 4031982 h 6858000"/>
              <a:gd name="connsiteX194" fmla="*/ 901900 w 7467600"/>
              <a:gd name="connsiteY194" fmla="*/ 4421236 h 6858000"/>
              <a:gd name="connsiteX195" fmla="*/ 845044 w 7467600"/>
              <a:gd name="connsiteY195" fmla="*/ 4502436 h 6858000"/>
              <a:gd name="connsiteX196" fmla="*/ 685926 w 7467600"/>
              <a:gd name="connsiteY196" fmla="*/ 4703069 h 6858000"/>
              <a:gd name="connsiteX197" fmla="*/ 684248 w 7467600"/>
              <a:gd name="connsiteY197" fmla="*/ 4706721 h 6858000"/>
              <a:gd name="connsiteX198" fmla="*/ 1423113 w 7467600"/>
              <a:gd name="connsiteY198" fmla="*/ 3874565 h 6858000"/>
              <a:gd name="connsiteX199" fmla="*/ 3316479 w 7467600"/>
              <a:gd name="connsiteY199" fmla="*/ 3872136 h 6858000"/>
              <a:gd name="connsiteX200" fmla="*/ 3546806 w 7467600"/>
              <a:gd name="connsiteY200" fmla="*/ 4356139 h 6858000"/>
              <a:gd name="connsiteX201" fmla="*/ 3364433 w 7467600"/>
              <a:gd name="connsiteY201" fmla="*/ 3953121 h 6858000"/>
              <a:gd name="connsiteX202" fmla="*/ 3316479 w 7467600"/>
              <a:gd name="connsiteY202" fmla="*/ 3872136 h 6858000"/>
              <a:gd name="connsiteX203" fmla="*/ 3291335 w 7467600"/>
              <a:gd name="connsiteY203" fmla="*/ 3767420 h 6858000"/>
              <a:gd name="connsiteX204" fmla="*/ 3390805 w 7467600"/>
              <a:gd name="connsiteY204" fmla="*/ 3937163 h 6858000"/>
              <a:gd name="connsiteX205" fmla="*/ 3579062 w 7467600"/>
              <a:gd name="connsiteY205" fmla="*/ 4359040 h 6858000"/>
              <a:gd name="connsiteX206" fmla="*/ 3467355 w 7467600"/>
              <a:gd name="connsiteY206" fmla="*/ 3988130 h 6858000"/>
              <a:gd name="connsiteX207" fmla="*/ 3310753 w 7467600"/>
              <a:gd name="connsiteY207" fmla="*/ 3787140 h 6858000"/>
              <a:gd name="connsiteX208" fmla="*/ 3291335 w 7467600"/>
              <a:gd name="connsiteY208" fmla="*/ 3767420 h 6858000"/>
              <a:gd name="connsiteX209" fmla="*/ 1635889 w 7467600"/>
              <a:gd name="connsiteY209" fmla="*/ 3709494 h 6858000"/>
              <a:gd name="connsiteX210" fmla="*/ 1634800 w 7467600"/>
              <a:gd name="connsiteY210" fmla="*/ 3731111 h 6858000"/>
              <a:gd name="connsiteX211" fmla="*/ 1635889 w 7467600"/>
              <a:gd name="connsiteY211" fmla="*/ 3709494 h 6858000"/>
              <a:gd name="connsiteX212" fmla="*/ 1510397 w 7467600"/>
              <a:gd name="connsiteY212" fmla="*/ 3684705 h 6858000"/>
              <a:gd name="connsiteX213" fmla="*/ 1146550 w 7467600"/>
              <a:gd name="connsiteY213" fmla="*/ 3802012 h 6858000"/>
              <a:gd name="connsiteX214" fmla="*/ 698834 w 7467600"/>
              <a:gd name="connsiteY214" fmla="*/ 3952272 h 6858000"/>
              <a:gd name="connsiteX215" fmla="*/ 34256 w 7467600"/>
              <a:gd name="connsiteY215" fmla="*/ 4347603 h 6858000"/>
              <a:gd name="connsiteX216" fmla="*/ 527241 w 7467600"/>
              <a:gd name="connsiteY216" fmla="*/ 4065078 h 6858000"/>
              <a:gd name="connsiteX217" fmla="*/ 1510397 w 7467600"/>
              <a:gd name="connsiteY217" fmla="*/ 3684705 h 6858000"/>
              <a:gd name="connsiteX218" fmla="*/ 1313114 w 7467600"/>
              <a:gd name="connsiteY218" fmla="*/ 3655216 h 6858000"/>
              <a:gd name="connsiteX219" fmla="*/ 1109304 w 7467600"/>
              <a:gd name="connsiteY219" fmla="*/ 3669030 h 6858000"/>
              <a:gd name="connsiteX220" fmla="*/ 8129 w 7467600"/>
              <a:gd name="connsiteY220" fmla="*/ 4330519 h 6858000"/>
              <a:gd name="connsiteX221" fmla="*/ 687572 w 7467600"/>
              <a:gd name="connsiteY221" fmla="*/ 3925629 h 6858000"/>
              <a:gd name="connsiteX222" fmla="*/ 1138365 w 7467600"/>
              <a:gd name="connsiteY222" fmla="*/ 3774515 h 6858000"/>
              <a:gd name="connsiteX223" fmla="*/ 1505579 w 7467600"/>
              <a:gd name="connsiteY223" fmla="*/ 3655526 h 6858000"/>
              <a:gd name="connsiteX224" fmla="*/ 1313114 w 7467600"/>
              <a:gd name="connsiteY224" fmla="*/ 3655216 h 6858000"/>
              <a:gd name="connsiteX225" fmla="*/ 3655073 w 7467600"/>
              <a:gd name="connsiteY225" fmla="*/ 3650884 h 6858000"/>
              <a:gd name="connsiteX226" fmla="*/ 3989938 w 7467600"/>
              <a:gd name="connsiteY226" fmla="*/ 3991685 h 6858000"/>
              <a:gd name="connsiteX227" fmla="*/ 4393907 w 7467600"/>
              <a:gd name="connsiteY227" fmla="*/ 4261258 h 6858000"/>
              <a:gd name="connsiteX228" fmla="*/ 4648051 w 7467600"/>
              <a:gd name="connsiteY228" fmla="*/ 4374051 h 6858000"/>
              <a:gd name="connsiteX229" fmla="*/ 4383389 w 7467600"/>
              <a:gd name="connsiteY229" fmla="*/ 4184369 h 6858000"/>
              <a:gd name="connsiteX230" fmla="*/ 4165508 w 7467600"/>
              <a:gd name="connsiteY230" fmla="*/ 4035196 h 6858000"/>
              <a:gd name="connsiteX231" fmla="*/ 4068162 w 7467600"/>
              <a:gd name="connsiteY231" fmla="*/ 3953394 h 6858000"/>
              <a:gd name="connsiteX232" fmla="*/ 3981416 w 7467600"/>
              <a:gd name="connsiteY232" fmla="*/ 3880482 h 6858000"/>
              <a:gd name="connsiteX233" fmla="*/ 3800147 w 7467600"/>
              <a:gd name="connsiteY233" fmla="*/ 3749872 h 6858000"/>
              <a:gd name="connsiteX234" fmla="*/ 3655073 w 7467600"/>
              <a:gd name="connsiteY234" fmla="*/ 3650884 h 6858000"/>
              <a:gd name="connsiteX235" fmla="*/ 3670252 w 7467600"/>
              <a:gd name="connsiteY235" fmla="*/ 3622798 h 6858000"/>
              <a:gd name="connsiteX236" fmla="*/ 3817258 w 7467600"/>
              <a:gd name="connsiteY236" fmla="*/ 3723577 h 6858000"/>
              <a:gd name="connsiteX237" fmla="*/ 4000461 w 7467600"/>
              <a:gd name="connsiteY237" fmla="*/ 3855966 h 6858000"/>
              <a:gd name="connsiteX238" fmla="*/ 4088180 w 7467600"/>
              <a:gd name="connsiteY238" fmla="*/ 3929774 h 6858000"/>
              <a:gd name="connsiteX239" fmla="*/ 4184555 w 7467600"/>
              <a:gd name="connsiteY239" fmla="*/ 4010683 h 6858000"/>
              <a:gd name="connsiteX240" fmla="*/ 4399563 w 7467600"/>
              <a:gd name="connsiteY240" fmla="*/ 4158106 h 6858000"/>
              <a:gd name="connsiteX241" fmla="*/ 4684469 w 7467600"/>
              <a:gd name="connsiteY241" fmla="*/ 4364680 h 6858000"/>
              <a:gd name="connsiteX242" fmla="*/ 4690271 w 7467600"/>
              <a:gd name="connsiteY242" fmla="*/ 4370034 h 6858000"/>
              <a:gd name="connsiteX243" fmla="*/ 4136093 w 7467600"/>
              <a:gd name="connsiteY243" fmla="*/ 3858466 h 6858000"/>
              <a:gd name="connsiteX244" fmla="*/ 3670252 w 7467600"/>
              <a:gd name="connsiteY244" fmla="*/ 3622798 h 6858000"/>
              <a:gd name="connsiteX245" fmla="*/ 4440129 w 7467600"/>
              <a:gd name="connsiteY245" fmla="*/ 3448571 h 6858000"/>
              <a:gd name="connsiteX246" fmla="*/ 4856525 w 7467600"/>
              <a:gd name="connsiteY246" fmla="*/ 3915351 h 6858000"/>
              <a:gd name="connsiteX247" fmla="*/ 5059055 w 7467600"/>
              <a:gd name="connsiteY247" fmla="*/ 4108918 h 6858000"/>
              <a:gd name="connsiteX248" fmla="*/ 5290070 w 7467600"/>
              <a:gd name="connsiteY248" fmla="*/ 4263619 h 6858000"/>
              <a:gd name="connsiteX249" fmla="*/ 4834991 w 7467600"/>
              <a:gd name="connsiteY249" fmla="*/ 3830985 h 6858000"/>
              <a:gd name="connsiteX250" fmla="*/ 4440129 w 7467600"/>
              <a:gd name="connsiteY250" fmla="*/ 3448571 h 6858000"/>
              <a:gd name="connsiteX251" fmla="*/ 4441737 w 7467600"/>
              <a:gd name="connsiteY251" fmla="*/ 3399734 h 6858000"/>
              <a:gd name="connsiteX252" fmla="*/ 4431236 w 7467600"/>
              <a:gd name="connsiteY252" fmla="*/ 3400954 h 6858000"/>
              <a:gd name="connsiteX253" fmla="*/ 4557150 w 7467600"/>
              <a:gd name="connsiteY253" fmla="*/ 3510023 h 6858000"/>
              <a:gd name="connsiteX254" fmla="*/ 4856936 w 7467600"/>
              <a:gd name="connsiteY254" fmla="*/ 3809146 h 6858000"/>
              <a:gd name="connsiteX255" fmla="*/ 5111996 w 7467600"/>
              <a:gd name="connsiteY255" fmla="*/ 4065759 h 6858000"/>
              <a:gd name="connsiteX256" fmla="*/ 5388878 w 7467600"/>
              <a:gd name="connsiteY256" fmla="*/ 4300185 h 6858000"/>
              <a:gd name="connsiteX257" fmla="*/ 5425556 w 7467600"/>
              <a:gd name="connsiteY257" fmla="*/ 4308967 h 6858000"/>
              <a:gd name="connsiteX258" fmla="*/ 4943646 w 7467600"/>
              <a:gd name="connsiteY258" fmla="*/ 3822916 h 6858000"/>
              <a:gd name="connsiteX259" fmla="*/ 4594837 w 7467600"/>
              <a:gd name="connsiteY259" fmla="*/ 3532274 h 6858000"/>
              <a:gd name="connsiteX260" fmla="*/ 4441737 w 7467600"/>
              <a:gd name="connsiteY260" fmla="*/ 3399734 h 6858000"/>
              <a:gd name="connsiteX261" fmla="*/ 5425834 w 7467600"/>
              <a:gd name="connsiteY261" fmla="*/ 3162785 h 6858000"/>
              <a:gd name="connsiteX262" fmla="*/ 5401644 w 7467600"/>
              <a:gd name="connsiteY262" fmla="*/ 3617847 h 6858000"/>
              <a:gd name="connsiteX263" fmla="*/ 5467256 w 7467600"/>
              <a:gd name="connsiteY263" fmla="*/ 4175494 h 6858000"/>
              <a:gd name="connsiteX264" fmla="*/ 5448069 w 7467600"/>
              <a:gd name="connsiteY264" fmla="*/ 3567554 h 6858000"/>
              <a:gd name="connsiteX265" fmla="*/ 5425834 w 7467600"/>
              <a:gd name="connsiteY265" fmla="*/ 3162785 h 6858000"/>
              <a:gd name="connsiteX266" fmla="*/ 1318687 w 7467600"/>
              <a:gd name="connsiteY266" fmla="*/ 3113840 h 6858000"/>
              <a:gd name="connsiteX267" fmla="*/ 1066793 w 7467600"/>
              <a:gd name="connsiteY267" fmla="*/ 3212171 h 6858000"/>
              <a:gd name="connsiteX268" fmla="*/ 993319 w 7467600"/>
              <a:gd name="connsiteY268" fmla="*/ 3247648 h 6858000"/>
              <a:gd name="connsiteX269" fmla="*/ 853081 w 7467600"/>
              <a:gd name="connsiteY269" fmla="*/ 3312410 h 6858000"/>
              <a:gd name="connsiteX270" fmla="*/ 805957 w 7467600"/>
              <a:gd name="connsiteY270" fmla="*/ 3330443 h 6858000"/>
              <a:gd name="connsiteX271" fmla="*/ 1318687 w 7467600"/>
              <a:gd name="connsiteY271" fmla="*/ 3113840 h 6858000"/>
              <a:gd name="connsiteX272" fmla="*/ 5453702 w 7467600"/>
              <a:gd name="connsiteY272" fmla="*/ 3090882 h 6858000"/>
              <a:gd name="connsiteX273" fmla="*/ 5480135 w 7467600"/>
              <a:gd name="connsiteY273" fmla="*/ 3565802 h 6858000"/>
              <a:gd name="connsiteX274" fmla="*/ 5499023 w 7467600"/>
              <a:gd name="connsiteY274" fmla="*/ 4166310 h 6858000"/>
              <a:gd name="connsiteX275" fmla="*/ 5547022 w 7467600"/>
              <a:gd name="connsiteY275" fmla="*/ 3607838 h 6858000"/>
              <a:gd name="connsiteX276" fmla="*/ 5515964 w 7467600"/>
              <a:gd name="connsiteY276" fmla="*/ 3378541 h 6858000"/>
              <a:gd name="connsiteX277" fmla="*/ 5453702 w 7467600"/>
              <a:gd name="connsiteY277" fmla="*/ 3090882 h 6858000"/>
              <a:gd name="connsiteX278" fmla="*/ 1238695 w 7467600"/>
              <a:gd name="connsiteY278" fmla="*/ 3076820 h 6858000"/>
              <a:gd name="connsiteX279" fmla="*/ 716371 w 7467600"/>
              <a:gd name="connsiteY279" fmla="*/ 3293249 h 6858000"/>
              <a:gd name="connsiteX280" fmla="*/ 579522 w 7467600"/>
              <a:gd name="connsiteY280" fmla="*/ 3371759 h 6858000"/>
              <a:gd name="connsiteX281" fmla="*/ 600288 w 7467600"/>
              <a:gd name="connsiteY281" fmla="*/ 3365555 h 6858000"/>
              <a:gd name="connsiteX282" fmla="*/ 840692 w 7467600"/>
              <a:gd name="connsiteY282" fmla="*/ 3284921 h 6858000"/>
              <a:gd name="connsiteX283" fmla="*/ 979248 w 7467600"/>
              <a:gd name="connsiteY283" fmla="*/ 3221003 h 6858000"/>
              <a:gd name="connsiteX284" fmla="*/ 1053282 w 7467600"/>
              <a:gd name="connsiteY284" fmla="*/ 3185247 h 6858000"/>
              <a:gd name="connsiteX285" fmla="*/ 1320603 w 7467600"/>
              <a:gd name="connsiteY285" fmla="*/ 3081281 h 6858000"/>
              <a:gd name="connsiteX286" fmla="*/ 1238695 w 7467600"/>
              <a:gd name="connsiteY286" fmla="*/ 3076820 h 6858000"/>
              <a:gd name="connsiteX287" fmla="*/ 5425627 w 7467600"/>
              <a:gd name="connsiteY287" fmla="*/ 2954192 h 6858000"/>
              <a:gd name="connsiteX288" fmla="*/ 5470770 w 7467600"/>
              <a:gd name="connsiteY288" fmla="*/ 3005435 h 6858000"/>
              <a:gd name="connsiteX289" fmla="*/ 5519779 w 7467600"/>
              <a:gd name="connsiteY289" fmla="*/ 4359223 h 6858000"/>
              <a:gd name="connsiteX290" fmla="*/ 5520293 w 7467600"/>
              <a:gd name="connsiteY290" fmla="*/ 4360602 h 6858000"/>
              <a:gd name="connsiteX291" fmla="*/ 5767221 w 7467600"/>
              <a:gd name="connsiteY291" fmla="*/ 4665564 h 6858000"/>
              <a:gd name="connsiteX292" fmla="*/ 6937169 w 7467600"/>
              <a:gd name="connsiteY292" fmla="*/ 4815941 h 6858000"/>
              <a:gd name="connsiteX293" fmla="*/ 6953922 w 7467600"/>
              <a:gd name="connsiteY293" fmla="*/ 4890068 h 6858000"/>
              <a:gd name="connsiteX294" fmla="*/ 6071359 w 7467600"/>
              <a:gd name="connsiteY294" fmla="*/ 4770770 h 6858000"/>
              <a:gd name="connsiteX295" fmla="*/ 6038839 w 7467600"/>
              <a:gd name="connsiteY295" fmla="*/ 4764474 h 6858000"/>
              <a:gd name="connsiteX296" fmla="*/ 6038706 w 7467600"/>
              <a:gd name="connsiteY296" fmla="*/ 4763847 h 6858000"/>
              <a:gd name="connsiteX297" fmla="*/ 6037784 w 7467600"/>
              <a:gd name="connsiteY297" fmla="*/ 4764270 h 6858000"/>
              <a:gd name="connsiteX298" fmla="*/ 6038839 w 7467600"/>
              <a:gd name="connsiteY298" fmla="*/ 4764474 h 6858000"/>
              <a:gd name="connsiteX299" fmla="*/ 6040338 w 7467600"/>
              <a:gd name="connsiteY299" fmla="*/ 4771418 h 6858000"/>
              <a:gd name="connsiteX300" fmla="*/ 6024488 w 7467600"/>
              <a:gd name="connsiteY300" fmla="*/ 4809903 h 6858000"/>
              <a:gd name="connsiteX301" fmla="*/ 5599771 w 7467600"/>
              <a:gd name="connsiteY301" fmla="*/ 5509652 h 6858000"/>
              <a:gd name="connsiteX302" fmla="*/ 5548843 w 7467600"/>
              <a:gd name="connsiteY302" fmla="*/ 5563845 h 6858000"/>
              <a:gd name="connsiteX303" fmla="*/ 5940952 w 7467600"/>
              <a:gd name="connsiteY303" fmla="*/ 6250028 h 6858000"/>
              <a:gd name="connsiteX304" fmla="*/ 6043441 w 7467600"/>
              <a:gd name="connsiteY304" fmla="*/ 6665847 h 6858000"/>
              <a:gd name="connsiteX305" fmla="*/ 6093432 w 7467600"/>
              <a:gd name="connsiteY305" fmla="*/ 6858000 h 6858000"/>
              <a:gd name="connsiteX306" fmla="*/ 6034344 w 7467600"/>
              <a:gd name="connsiteY306" fmla="*/ 6858000 h 6858000"/>
              <a:gd name="connsiteX307" fmla="*/ 6026679 w 7467600"/>
              <a:gd name="connsiteY307" fmla="*/ 6836959 h 6858000"/>
              <a:gd name="connsiteX308" fmla="*/ 5800441 w 7467600"/>
              <a:gd name="connsiteY308" fmla="*/ 6335286 h 6858000"/>
              <a:gd name="connsiteX309" fmla="*/ 5526562 w 7467600"/>
              <a:gd name="connsiteY309" fmla="*/ 5705388 h 6858000"/>
              <a:gd name="connsiteX310" fmla="*/ 5519640 w 7467600"/>
              <a:gd name="connsiteY310" fmla="*/ 5683774 h 6858000"/>
              <a:gd name="connsiteX311" fmla="*/ 5844559 w 7467600"/>
              <a:gd name="connsiteY311" fmla="*/ 6553349 h 6858000"/>
              <a:gd name="connsiteX312" fmla="*/ 5975994 w 7467600"/>
              <a:gd name="connsiteY312" fmla="*/ 6858000 h 6858000"/>
              <a:gd name="connsiteX313" fmla="*/ 5898547 w 7467600"/>
              <a:gd name="connsiteY313" fmla="*/ 6858000 h 6858000"/>
              <a:gd name="connsiteX314" fmla="*/ 5682041 w 7467600"/>
              <a:gd name="connsiteY314" fmla="*/ 6355860 h 6858000"/>
              <a:gd name="connsiteX315" fmla="*/ 5461758 w 7467600"/>
              <a:gd name="connsiteY315" fmla="*/ 5820220 h 6858000"/>
              <a:gd name="connsiteX316" fmla="*/ 5237282 w 7467600"/>
              <a:gd name="connsiteY316" fmla="*/ 6579086 h 6858000"/>
              <a:gd name="connsiteX317" fmla="*/ 5115009 w 7467600"/>
              <a:gd name="connsiteY317" fmla="*/ 6858000 h 6858000"/>
              <a:gd name="connsiteX318" fmla="*/ 5028074 w 7467600"/>
              <a:gd name="connsiteY318" fmla="*/ 6858000 h 6858000"/>
              <a:gd name="connsiteX319" fmla="*/ 5079508 w 7467600"/>
              <a:gd name="connsiteY319" fmla="*/ 6749074 h 6858000"/>
              <a:gd name="connsiteX320" fmla="*/ 5371846 w 7467600"/>
              <a:gd name="connsiteY320" fmla="*/ 5924413 h 6858000"/>
              <a:gd name="connsiteX321" fmla="*/ 5270512 w 7467600"/>
              <a:gd name="connsiteY321" fmla="*/ 6138975 h 6858000"/>
              <a:gd name="connsiteX322" fmla="*/ 5062409 w 7467600"/>
              <a:gd name="connsiteY322" fmla="*/ 6653544 h 6858000"/>
              <a:gd name="connsiteX323" fmla="*/ 5036628 w 7467600"/>
              <a:gd name="connsiteY323" fmla="*/ 6754247 h 6858000"/>
              <a:gd name="connsiteX324" fmla="*/ 5009112 w 7467600"/>
              <a:gd name="connsiteY324" fmla="*/ 6858000 h 6858000"/>
              <a:gd name="connsiteX325" fmla="*/ 4976679 w 7467600"/>
              <a:gd name="connsiteY325" fmla="*/ 6858000 h 6858000"/>
              <a:gd name="connsiteX326" fmla="*/ 5006537 w 7467600"/>
              <a:gd name="connsiteY326" fmla="*/ 6747068 h 6858000"/>
              <a:gd name="connsiteX327" fmla="*/ 5032723 w 7467600"/>
              <a:gd name="connsiteY327" fmla="*/ 6644957 h 6858000"/>
              <a:gd name="connsiteX328" fmla="*/ 5242949 w 7467600"/>
              <a:gd name="connsiteY328" fmla="*/ 6125175 h 6858000"/>
              <a:gd name="connsiteX329" fmla="*/ 5286321 w 7467600"/>
              <a:gd name="connsiteY329" fmla="*/ 6033555 h 6858000"/>
              <a:gd name="connsiteX330" fmla="*/ 5008210 w 7467600"/>
              <a:gd name="connsiteY330" fmla="*/ 6649194 h 6858000"/>
              <a:gd name="connsiteX331" fmla="*/ 4986321 w 7467600"/>
              <a:gd name="connsiteY331" fmla="*/ 6765687 h 6858000"/>
              <a:gd name="connsiteX332" fmla="*/ 4973474 w 7467600"/>
              <a:gd name="connsiteY332" fmla="*/ 6858000 h 6858000"/>
              <a:gd name="connsiteX333" fmla="*/ 4907178 w 7467600"/>
              <a:gd name="connsiteY333" fmla="*/ 6858000 h 6858000"/>
              <a:gd name="connsiteX334" fmla="*/ 4910810 w 7467600"/>
              <a:gd name="connsiteY334" fmla="*/ 6829660 h 6858000"/>
              <a:gd name="connsiteX335" fmla="*/ 4987461 w 7467600"/>
              <a:gd name="connsiteY335" fmla="*/ 6432994 h 6858000"/>
              <a:gd name="connsiteX336" fmla="*/ 5179262 w 7467600"/>
              <a:gd name="connsiteY336" fmla="*/ 6035044 h 6858000"/>
              <a:gd name="connsiteX337" fmla="*/ 4689678 w 7467600"/>
              <a:gd name="connsiteY337" fmla="*/ 6440241 h 6858000"/>
              <a:gd name="connsiteX338" fmla="*/ 4477543 w 7467600"/>
              <a:gd name="connsiteY338" fmla="*/ 6674836 h 6858000"/>
              <a:gd name="connsiteX339" fmla="*/ 4329957 w 7467600"/>
              <a:gd name="connsiteY339" fmla="*/ 6858000 h 6858000"/>
              <a:gd name="connsiteX340" fmla="*/ 4218595 w 7467600"/>
              <a:gd name="connsiteY340" fmla="*/ 6858000 h 6858000"/>
              <a:gd name="connsiteX341" fmla="*/ 4368888 w 7467600"/>
              <a:gd name="connsiteY341" fmla="*/ 6668412 h 6858000"/>
              <a:gd name="connsiteX342" fmla="*/ 4563091 w 7467600"/>
              <a:gd name="connsiteY342" fmla="*/ 6442508 h 6858000"/>
              <a:gd name="connsiteX343" fmla="*/ 5387324 w 7467600"/>
              <a:gd name="connsiteY343" fmla="*/ 5705830 h 6858000"/>
              <a:gd name="connsiteX344" fmla="*/ 5073620 w 7467600"/>
              <a:gd name="connsiteY344" fmla="*/ 5955437 h 6858000"/>
              <a:gd name="connsiteX345" fmla="*/ 4689789 w 7467600"/>
              <a:gd name="connsiteY345" fmla="*/ 6268382 h 6858000"/>
              <a:gd name="connsiteX346" fmla="*/ 4418722 w 7467600"/>
              <a:gd name="connsiteY346" fmla="*/ 6570886 h 6858000"/>
              <a:gd name="connsiteX347" fmla="*/ 4214944 w 7467600"/>
              <a:gd name="connsiteY347" fmla="*/ 6858000 h 6858000"/>
              <a:gd name="connsiteX348" fmla="*/ 4177898 w 7467600"/>
              <a:gd name="connsiteY348" fmla="*/ 6858000 h 6858000"/>
              <a:gd name="connsiteX349" fmla="*/ 4391597 w 7467600"/>
              <a:gd name="connsiteY349" fmla="*/ 6556370 h 6858000"/>
              <a:gd name="connsiteX350" fmla="*/ 4668889 w 7467600"/>
              <a:gd name="connsiteY350" fmla="*/ 6246399 h 6858000"/>
              <a:gd name="connsiteX351" fmla="*/ 5055427 w 7467600"/>
              <a:gd name="connsiteY351" fmla="*/ 5931476 h 6858000"/>
              <a:gd name="connsiteX352" fmla="*/ 5371814 w 7467600"/>
              <a:gd name="connsiteY352" fmla="*/ 5678975 h 6858000"/>
              <a:gd name="connsiteX353" fmla="*/ 4987918 w 7467600"/>
              <a:gd name="connsiteY353" fmla="*/ 5838701 h 6858000"/>
              <a:gd name="connsiteX354" fmla="*/ 4317146 w 7467600"/>
              <a:gd name="connsiteY354" fmla="*/ 6587716 h 6858000"/>
              <a:gd name="connsiteX355" fmla="*/ 4171627 w 7467600"/>
              <a:gd name="connsiteY355" fmla="*/ 6858000 h 6858000"/>
              <a:gd name="connsiteX356" fmla="*/ 4081585 w 7467600"/>
              <a:gd name="connsiteY356" fmla="*/ 6858000 h 6858000"/>
              <a:gd name="connsiteX357" fmla="*/ 4238603 w 7467600"/>
              <a:gd name="connsiteY357" fmla="*/ 6559341 h 6858000"/>
              <a:gd name="connsiteX358" fmla="*/ 4778333 w 7467600"/>
              <a:gd name="connsiteY358" fmla="*/ 5873626 h 6858000"/>
              <a:gd name="connsiteX359" fmla="*/ 5414185 w 7467600"/>
              <a:gd name="connsiteY359" fmla="*/ 5573882 h 6858000"/>
              <a:gd name="connsiteX360" fmla="*/ 5959648 w 7467600"/>
              <a:gd name="connsiteY360" fmla="*/ 4760797 h 6858000"/>
              <a:gd name="connsiteX361" fmla="*/ 5355019 w 7467600"/>
              <a:gd name="connsiteY361" fmla="*/ 4734672 h 6858000"/>
              <a:gd name="connsiteX362" fmla="*/ 5083565 w 7467600"/>
              <a:gd name="connsiteY362" fmla="*/ 5179121 h 6858000"/>
              <a:gd name="connsiteX363" fmla="*/ 4713577 w 7467600"/>
              <a:gd name="connsiteY363" fmla="*/ 5616803 h 6858000"/>
              <a:gd name="connsiteX364" fmla="*/ 3989559 w 7467600"/>
              <a:gd name="connsiteY364" fmla="*/ 6145945 h 6858000"/>
              <a:gd name="connsiteX365" fmla="*/ 3939824 w 7467600"/>
              <a:gd name="connsiteY365" fmla="*/ 6066900 h 6858000"/>
              <a:gd name="connsiteX366" fmla="*/ 4584537 w 7467600"/>
              <a:gd name="connsiteY366" fmla="*/ 5324826 h 6858000"/>
              <a:gd name="connsiteX367" fmla="*/ 5037105 w 7467600"/>
              <a:gd name="connsiteY367" fmla="*/ 5088765 h 6858000"/>
              <a:gd name="connsiteX368" fmla="*/ 5039930 w 7467600"/>
              <a:gd name="connsiteY368" fmla="*/ 5089585 h 6858000"/>
              <a:gd name="connsiteX369" fmla="*/ 5263764 w 7467600"/>
              <a:gd name="connsiteY369" fmla="*/ 4735525 h 6858000"/>
              <a:gd name="connsiteX370" fmla="*/ 4086300 w 7467600"/>
              <a:gd name="connsiteY370" fmla="*/ 4884599 h 6858000"/>
              <a:gd name="connsiteX371" fmla="*/ 4085485 w 7467600"/>
              <a:gd name="connsiteY371" fmla="*/ 4899070 h 6858000"/>
              <a:gd name="connsiteX372" fmla="*/ 3871915 w 7467600"/>
              <a:gd name="connsiteY372" fmla="*/ 5253645 h 6858000"/>
              <a:gd name="connsiteX373" fmla="*/ 3799374 w 7467600"/>
              <a:gd name="connsiteY373" fmla="*/ 5466127 h 6858000"/>
              <a:gd name="connsiteX374" fmla="*/ 3498850 w 7467600"/>
              <a:gd name="connsiteY374" fmla="*/ 6661888 h 6858000"/>
              <a:gd name="connsiteX375" fmla="*/ 3399216 w 7467600"/>
              <a:gd name="connsiteY375" fmla="*/ 6858000 h 6858000"/>
              <a:gd name="connsiteX376" fmla="*/ 3303688 w 7467600"/>
              <a:gd name="connsiteY376" fmla="*/ 6858000 h 6858000"/>
              <a:gd name="connsiteX377" fmla="*/ 3391774 w 7467600"/>
              <a:gd name="connsiteY377" fmla="*/ 6697181 h 6858000"/>
              <a:gd name="connsiteX378" fmla="*/ 3735540 w 7467600"/>
              <a:gd name="connsiteY378" fmla="*/ 5546923 h 6858000"/>
              <a:gd name="connsiteX379" fmla="*/ 3729438 w 7467600"/>
              <a:gd name="connsiteY379" fmla="*/ 5569058 h 6858000"/>
              <a:gd name="connsiteX380" fmla="*/ 3707782 w 7467600"/>
              <a:gd name="connsiteY380" fmla="*/ 5644908 h 6858000"/>
              <a:gd name="connsiteX381" fmla="*/ 3583827 w 7467600"/>
              <a:gd name="connsiteY381" fmla="*/ 6039215 h 6858000"/>
              <a:gd name="connsiteX382" fmla="*/ 3547861 w 7467600"/>
              <a:gd name="connsiteY382" fmla="*/ 6129609 h 6858000"/>
              <a:gd name="connsiteX383" fmla="*/ 3490905 w 7467600"/>
              <a:gd name="connsiteY383" fmla="*/ 6277660 h 6858000"/>
              <a:gd name="connsiteX384" fmla="*/ 3455859 w 7467600"/>
              <a:gd name="connsiteY384" fmla="*/ 6391301 h 6858000"/>
              <a:gd name="connsiteX385" fmla="*/ 3429112 w 7467600"/>
              <a:gd name="connsiteY385" fmla="*/ 6479469 h 6858000"/>
              <a:gd name="connsiteX386" fmla="*/ 3304862 w 7467600"/>
              <a:gd name="connsiteY386" fmla="*/ 6796476 h 6858000"/>
              <a:gd name="connsiteX387" fmla="*/ 3276071 w 7467600"/>
              <a:gd name="connsiteY387" fmla="*/ 6858000 h 6858000"/>
              <a:gd name="connsiteX388" fmla="*/ 3240805 w 7467600"/>
              <a:gd name="connsiteY388" fmla="*/ 6858000 h 6858000"/>
              <a:gd name="connsiteX389" fmla="*/ 3275917 w 7467600"/>
              <a:gd name="connsiteY389" fmla="*/ 6783192 h 6858000"/>
              <a:gd name="connsiteX390" fmla="*/ 3399358 w 7467600"/>
              <a:gd name="connsiteY390" fmla="*/ 6469011 h 6858000"/>
              <a:gd name="connsiteX391" fmla="*/ 3425650 w 7467600"/>
              <a:gd name="connsiteY391" fmla="*/ 6381333 h 6858000"/>
              <a:gd name="connsiteX392" fmla="*/ 3460661 w 7467600"/>
              <a:gd name="connsiteY392" fmla="*/ 6266763 h 6858000"/>
              <a:gd name="connsiteX393" fmla="*/ 3518021 w 7467600"/>
              <a:gd name="connsiteY393" fmla="*/ 6117298 h 6858000"/>
              <a:gd name="connsiteX394" fmla="*/ 3554035 w 7467600"/>
              <a:gd name="connsiteY394" fmla="*/ 6027832 h 6858000"/>
              <a:gd name="connsiteX395" fmla="*/ 3677174 w 7467600"/>
              <a:gd name="connsiteY395" fmla="*/ 5636351 h 6858000"/>
              <a:gd name="connsiteX396" fmla="*/ 3698819 w 7467600"/>
              <a:gd name="connsiteY396" fmla="*/ 5560503 h 6858000"/>
              <a:gd name="connsiteX397" fmla="*/ 3702094 w 7467600"/>
              <a:gd name="connsiteY397" fmla="*/ 5549194 h 6858000"/>
              <a:gd name="connsiteX398" fmla="*/ 3398355 w 7467600"/>
              <a:gd name="connsiteY398" fmla="*/ 6094603 h 6858000"/>
              <a:gd name="connsiteX399" fmla="*/ 3193941 w 7467600"/>
              <a:gd name="connsiteY399" fmla="*/ 6798775 h 6858000"/>
              <a:gd name="connsiteX400" fmla="*/ 3184140 w 7467600"/>
              <a:gd name="connsiteY400" fmla="*/ 6858000 h 6858000"/>
              <a:gd name="connsiteX401" fmla="*/ 3099978 w 7467600"/>
              <a:gd name="connsiteY401" fmla="*/ 6858000 h 6858000"/>
              <a:gd name="connsiteX402" fmla="*/ 3101556 w 7467600"/>
              <a:gd name="connsiteY402" fmla="*/ 6843337 h 6858000"/>
              <a:gd name="connsiteX403" fmla="*/ 3370162 w 7467600"/>
              <a:gd name="connsiteY403" fmla="*/ 5785550 h 6858000"/>
              <a:gd name="connsiteX404" fmla="*/ 3746477 w 7467600"/>
              <a:gd name="connsiteY404" fmla="*/ 5377889 h 6858000"/>
              <a:gd name="connsiteX405" fmla="*/ 3863399 w 7467600"/>
              <a:gd name="connsiteY405" fmla="*/ 5087257 h 6858000"/>
              <a:gd name="connsiteX406" fmla="*/ 3968712 w 7467600"/>
              <a:gd name="connsiteY406" fmla="*/ 4913989 h 6858000"/>
              <a:gd name="connsiteX407" fmla="*/ 2792390 w 7467600"/>
              <a:gd name="connsiteY407" fmla="*/ 5382974 h 6858000"/>
              <a:gd name="connsiteX408" fmla="*/ 2714982 w 7467600"/>
              <a:gd name="connsiteY408" fmla="*/ 5427051 h 6858000"/>
              <a:gd name="connsiteX409" fmla="*/ 2813361 w 7467600"/>
              <a:gd name="connsiteY409" fmla="*/ 6023912 h 6858000"/>
              <a:gd name="connsiteX410" fmla="*/ 2688430 w 7467600"/>
              <a:gd name="connsiteY410" fmla="*/ 6801564 h 6858000"/>
              <a:gd name="connsiteX411" fmla="*/ 2629626 w 7467600"/>
              <a:gd name="connsiteY411" fmla="*/ 6763394 h 6858000"/>
              <a:gd name="connsiteX412" fmla="*/ 2565328 w 7467600"/>
              <a:gd name="connsiteY412" fmla="*/ 5516399 h 6858000"/>
              <a:gd name="connsiteX413" fmla="*/ 1922999 w 7467600"/>
              <a:gd name="connsiteY413" fmla="*/ 5980343 h 6858000"/>
              <a:gd name="connsiteX414" fmla="*/ 1950261 w 7467600"/>
              <a:gd name="connsiteY414" fmla="*/ 6405858 h 6858000"/>
              <a:gd name="connsiteX415" fmla="*/ 2365554 w 7467600"/>
              <a:gd name="connsiteY415" fmla="*/ 6759107 h 6858000"/>
              <a:gd name="connsiteX416" fmla="*/ 2424142 w 7467600"/>
              <a:gd name="connsiteY416" fmla="*/ 6858000 h 6858000"/>
              <a:gd name="connsiteX417" fmla="*/ 2395994 w 7467600"/>
              <a:gd name="connsiteY417" fmla="*/ 6858000 h 6858000"/>
              <a:gd name="connsiteX418" fmla="*/ 2392863 w 7467600"/>
              <a:gd name="connsiteY418" fmla="*/ 6852964 h 6858000"/>
              <a:gd name="connsiteX419" fmla="*/ 2017589 w 7467600"/>
              <a:gd name="connsiteY419" fmla="*/ 6493982 h 6858000"/>
              <a:gd name="connsiteX420" fmla="*/ 2147336 w 7467600"/>
              <a:gd name="connsiteY420" fmla="*/ 6594052 h 6858000"/>
              <a:gd name="connsiteX421" fmla="*/ 2207047 w 7467600"/>
              <a:gd name="connsiteY421" fmla="*/ 6654540 h 6858000"/>
              <a:gd name="connsiteX422" fmla="*/ 2299106 w 7467600"/>
              <a:gd name="connsiteY422" fmla="*/ 6778931 h 6858000"/>
              <a:gd name="connsiteX423" fmla="*/ 2314430 w 7467600"/>
              <a:gd name="connsiteY423" fmla="*/ 6801144 h 6858000"/>
              <a:gd name="connsiteX424" fmla="*/ 2352406 w 7467600"/>
              <a:gd name="connsiteY424" fmla="*/ 6858000 h 6858000"/>
              <a:gd name="connsiteX425" fmla="*/ 2314492 w 7467600"/>
              <a:gd name="connsiteY425" fmla="*/ 6858000 h 6858000"/>
              <a:gd name="connsiteX426" fmla="*/ 2288095 w 7467600"/>
              <a:gd name="connsiteY426" fmla="*/ 6818030 h 6858000"/>
              <a:gd name="connsiteX427" fmla="*/ 2272768 w 7467600"/>
              <a:gd name="connsiteY427" fmla="*/ 6795822 h 6858000"/>
              <a:gd name="connsiteX428" fmla="*/ 2182715 w 7467600"/>
              <a:gd name="connsiteY428" fmla="*/ 6675071 h 6858000"/>
              <a:gd name="connsiteX429" fmla="*/ 2032061 w 7467600"/>
              <a:gd name="connsiteY429" fmla="*/ 6541380 h 6858000"/>
              <a:gd name="connsiteX430" fmla="*/ 2257220 w 7467600"/>
              <a:gd name="connsiteY430" fmla="*/ 6826257 h 6858000"/>
              <a:gd name="connsiteX431" fmla="*/ 2281324 w 7467600"/>
              <a:gd name="connsiteY431" fmla="*/ 6858000 h 6858000"/>
              <a:gd name="connsiteX432" fmla="*/ 2242860 w 7467600"/>
              <a:gd name="connsiteY432" fmla="*/ 6858000 h 6858000"/>
              <a:gd name="connsiteX433" fmla="*/ 2232818 w 7467600"/>
              <a:gd name="connsiteY433" fmla="*/ 6844926 h 6858000"/>
              <a:gd name="connsiteX434" fmla="*/ 1990172 w 7467600"/>
              <a:gd name="connsiteY434" fmla="*/ 6542121 h 6858000"/>
              <a:gd name="connsiteX435" fmla="*/ 2124090 w 7467600"/>
              <a:gd name="connsiteY435" fmla="*/ 6761017 h 6858000"/>
              <a:gd name="connsiteX436" fmla="*/ 2200380 w 7467600"/>
              <a:gd name="connsiteY436" fmla="*/ 6858000 h 6858000"/>
              <a:gd name="connsiteX437" fmla="*/ 2147507 w 7467600"/>
              <a:gd name="connsiteY437" fmla="*/ 6858000 h 6858000"/>
              <a:gd name="connsiteX438" fmla="*/ 2070668 w 7467600"/>
              <a:gd name="connsiteY438" fmla="*/ 6761520 h 6858000"/>
              <a:gd name="connsiteX439" fmla="*/ 1975142 w 7467600"/>
              <a:gd name="connsiteY439" fmla="*/ 6585570 h 6858000"/>
              <a:gd name="connsiteX440" fmla="*/ 2050035 w 7467600"/>
              <a:gd name="connsiteY440" fmla="*/ 6813345 h 6858000"/>
              <a:gd name="connsiteX441" fmla="*/ 2063025 w 7467600"/>
              <a:gd name="connsiteY441" fmla="*/ 6858000 h 6858000"/>
              <a:gd name="connsiteX442" fmla="*/ 2021675 w 7467600"/>
              <a:gd name="connsiteY442" fmla="*/ 6858000 h 6858000"/>
              <a:gd name="connsiteX443" fmla="*/ 2019308 w 7467600"/>
              <a:gd name="connsiteY443" fmla="*/ 6847118 h 6858000"/>
              <a:gd name="connsiteX444" fmla="*/ 1938835 w 7467600"/>
              <a:gd name="connsiteY444" fmla="*/ 6551160 h 6858000"/>
              <a:gd name="connsiteX445" fmla="*/ 1953230 w 7467600"/>
              <a:gd name="connsiteY445" fmla="*/ 6759699 h 6858000"/>
              <a:gd name="connsiteX446" fmla="*/ 1956763 w 7467600"/>
              <a:gd name="connsiteY446" fmla="*/ 6778191 h 6858000"/>
              <a:gd name="connsiteX447" fmla="*/ 1967925 w 7467600"/>
              <a:gd name="connsiteY447" fmla="*/ 6858000 h 6858000"/>
              <a:gd name="connsiteX448" fmla="*/ 1936622 w 7467600"/>
              <a:gd name="connsiteY448" fmla="*/ 6858000 h 6858000"/>
              <a:gd name="connsiteX449" fmla="*/ 1926261 w 7467600"/>
              <a:gd name="connsiteY449" fmla="*/ 6784064 h 6858000"/>
              <a:gd name="connsiteX450" fmla="*/ 1922724 w 7467600"/>
              <a:gd name="connsiteY450" fmla="*/ 6765577 h 6858000"/>
              <a:gd name="connsiteX451" fmla="*/ 1904650 w 7467600"/>
              <a:gd name="connsiteY451" fmla="*/ 6639616 h 6858000"/>
              <a:gd name="connsiteX452" fmla="*/ 1885273 w 7467600"/>
              <a:gd name="connsiteY452" fmla="*/ 6858000 h 6858000"/>
              <a:gd name="connsiteX453" fmla="*/ 1854363 w 7467600"/>
              <a:gd name="connsiteY453" fmla="*/ 6858000 h 6858000"/>
              <a:gd name="connsiteX454" fmla="*/ 1880391 w 7467600"/>
              <a:gd name="connsiteY454" fmla="*/ 6603796 h 6858000"/>
              <a:gd name="connsiteX455" fmla="*/ 1818273 w 7467600"/>
              <a:gd name="connsiteY455" fmla="*/ 6715729 h 6858000"/>
              <a:gd name="connsiteX456" fmla="*/ 1794691 w 7467600"/>
              <a:gd name="connsiteY456" fmla="*/ 6843239 h 6858000"/>
              <a:gd name="connsiteX457" fmla="*/ 1794914 w 7467600"/>
              <a:gd name="connsiteY457" fmla="*/ 6858000 h 6858000"/>
              <a:gd name="connsiteX458" fmla="*/ 1746128 w 7467600"/>
              <a:gd name="connsiteY458" fmla="*/ 6858000 h 6858000"/>
              <a:gd name="connsiteX459" fmla="*/ 1753934 w 7467600"/>
              <a:gd name="connsiteY459" fmla="*/ 6724796 h 6858000"/>
              <a:gd name="connsiteX460" fmla="*/ 1792053 w 7467600"/>
              <a:gd name="connsiteY460" fmla="*/ 6572396 h 6858000"/>
              <a:gd name="connsiteX461" fmla="*/ 1862248 w 7467600"/>
              <a:gd name="connsiteY461" fmla="*/ 6266397 h 6858000"/>
              <a:gd name="connsiteX462" fmla="*/ 1862250 w 7467600"/>
              <a:gd name="connsiteY462" fmla="*/ 6033531 h 6858000"/>
              <a:gd name="connsiteX463" fmla="*/ 1211999 w 7467600"/>
              <a:gd name="connsiteY463" fmla="*/ 6683610 h 6858000"/>
              <a:gd name="connsiteX464" fmla="*/ 1213266 w 7467600"/>
              <a:gd name="connsiteY464" fmla="*/ 6691947 h 6858000"/>
              <a:gd name="connsiteX465" fmla="*/ 1203370 w 7467600"/>
              <a:gd name="connsiteY465" fmla="*/ 6850676 h 6858000"/>
              <a:gd name="connsiteX466" fmla="*/ 1203671 w 7467600"/>
              <a:gd name="connsiteY466" fmla="*/ 6858000 h 6858000"/>
              <a:gd name="connsiteX467" fmla="*/ 1143180 w 7467600"/>
              <a:gd name="connsiteY467" fmla="*/ 6858000 h 6858000"/>
              <a:gd name="connsiteX468" fmla="*/ 1142176 w 7467600"/>
              <a:gd name="connsiteY468" fmla="*/ 6766045 h 6858000"/>
              <a:gd name="connsiteX469" fmla="*/ 1067484 w 7467600"/>
              <a:gd name="connsiteY469" fmla="*/ 6858000 h 6858000"/>
              <a:gd name="connsiteX470" fmla="*/ 953928 w 7467600"/>
              <a:gd name="connsiteY470" fmla="*/ 6858000 h 6858000"/>
              <a:gd name="connsiteX471" fmla="*/ 959715 w 7467600"/>
              <a:gd name="connsiteY471" fmla="*/ 6850185 h 6858000"/>
              <a:gd name="connsiteX472" fmla="*/ 1483788 w 7467600"/>
              <a:gd name="connsiteY472" fmla="*/ 6259174 h 6858000"/>
              <a:gd name="connsiteX473" fmla="*/ 1100671 w 7467600"/>
              <a:gd name="connsiteY473" fmla="*/ 6252137 h 6858000"/>
              <a:gd name="connsiteX474" fmla="*/ 1090144 w 7467600"/>
              <a:gd name="connsiteY474" fmla="*/ 6256748 h 6858000"/>
              <a:gd name="connsiteX475" fmla="*/ 1095872 w 7467600"/>
              <a:gd name="connsiteY475" fmla="*/ 6271892 h 6858000"/>
              <a:gd name="connsiteX476" fmla="*/ 262785 w 7467600"/>
              <a:gd name="connsiteY476" fmla="*/ 6845450 h 6858000"/>
              <a:gd name="connsiteX477" fmla="*/ 209968 w 7467600"/>
              <a:gd name="connsiteY477" fmla="*/ 6770713 h 6858000"/>
              <a:gd name="connsiteX478" fmla="*/ 873460 w 7467600"/>
              <a:gd name="connsiteY478" fmla="*/ 6253768 h 6858000"/>
              <a:gd name="connsiteX479" fmla="*/ 192686 w 7467600"/>
              <a:gd name="connsiteY479" fmla="*/ 5849257 h 6858000"/>
              <a:gd name="connsiteX480" fmla="*/ 4696 w 7467600"/>
              <a:gd name="connsiteY480" fmla="*/ 5697668 h 6858000"/>
              <a:gd name="connsiteX481" fmla="*/ 0 w 7467600"/>
              <a:gd name="connsiteY481" fmla="*/ 5689984 h 6858000"/>
              <a:gd name="connsiteX482" fmla="*/ 0 w 7467600"/>
              <a:gd name="connsiteY482" fmla="*/ 5513472 h 6858000"/>
              <a:gd name="connsiteX483" fmla="*/ 174101 w 7467600"/>
              <a:gd name="connsiteY483" fmla="*/ 5620277 h 6858000"/>
              <a:gd name="connsiteX484" fmla="*/ 891800 w 7467600"/>
              <a:gd name="connsiteY484" fmla="*/ 6036935 h 6858000"/>
              <a:gd name="connsiteX485" fmla="*/ 1072219 w 7467600"/>
              <a:gd name="connsiteY485" fmla="*/ 6169443 h 6858000"/>
              <a:gd name="connsiteX486" fmla="*/ 1074117 w 7467600"/>
              <a:gd name="connsiteY486" fmla="*/ 6170301 h 6858000"/>
              <a:gd name="connsiteX487" fmla="*/ 1083114 w 7467600"/>
              <a:gd name="connsiteY487" fmla="*/ 6174131 h 6858000"/>
              <a:gd name="connsiteX488" fmla="*/ 1543010 w 7467600"/>
              <a:gd name="connsiteY488" fmla="*/ 6191140 h 6858000"/>
              <a:gd name="connsiteX489" fmla="*/ 1551080 w 7467600"/>
              <a:gd name="connsiteY489" fmla="*/ 6195006 h 6858000"/>
              <a:gd name="connsiteX490" fmla="*/ 2345443 w 7467600"/>
              <a:gd name="connsiteY490" fmla="*/ 5549882 h 6858000"/>
              <a:gd name="connsiteX491" fmla="*/ 1721499 w 7467600"/>
              <a:gd name="connsiteY491" fmla="*/ 5599969 h 6858000"/>
              <a:gd name="connsiteX492" fmla="*/ 767716 w 7467600"/>
              <a:gd name="connsiteY492" fmla="*/ 5472768 h 6858000"/>
              <a:gd name="connsiteX493" fmla="*/ 722147 w 7467600"/>
              <a:gd name="connsiteY493" fmla="*/ 5393091 h 6858000"/>
              <a:gd name="connsiteX494" fmla="*/ 1485552 w 7467600"/>
              <a:gd name="connsiteY494" fmla="*/ 5313202 h 6858000"/>
              <a:gd name="connsiteX495" fmla="*/ 2143004 w 7467600"/>
              <a:gd name="connsiteY495" fmla="*/ 5402420 h 6858000"/>
              <a:gd name="connsiteX496" fmla="*/ 1933391 w 7467600"/>
              <a:gd name="connsiteY496" fmla="*/ 5156971 h 6858000"/>
              <a:gd name="connsiteX497" fmla="*/ 1827118 w 7467600"/>
              <a:gd name="connsiteY497" fmla="*/ 4968410 h 6858000"/>
              <a:gd name="connsiteX498" fmla="*/ 1837349 w 7467600"/>
              <a:gd name="connsiteY498" fmla="*/ 4956357 h 6858000"/>
              <a:gd name="connsiteX499" fmla="*/ 2162835 w 7467600"/>
              <a:gd name="connsiteY499" fmla="*/ 5187853 h 6858000"/>
              <a:gd name="connsiteX500" fmla="*/ 2257167 w 7467600"/>
              <a:gd name="connsiteY500" fmla="*/ 5462123 h 6858000"/>
              <a:gd name="connsiteX501" fmla="*/ 2261598 w 7467600"/>
              <a:gd name="connsiteY501" fmla="*/ 5467998 h 6858000"/>
              <a:gd name="connsiteX502" fmla="*/ 2437177 w 7467600"/>
              <a:gd name="connsiteY502" fmla="*/ 5479608 h 6858000"/>
              <a:gd name="connsiteX503" fmla="*/ 2445247 w 7467600"/>
              <a:gd name="connsiteY503" fmla="*/ 5483476 h 6858000"/>
              <a:gd name="connsiteX504" fmla="*/ 2743626 w 7467600"/>
              <a:gd name="connsiteY504" fmla="*/ 5304819 h 6858000"/>
              <a:gd name="connsiteX505" fmla="*/ 3048102 w 7467600"/>
              <a:gd name="connsiteY505" fmla="*/ 5150595 h 6858000"/>
              <a:gd name="connsiteX506" fmla="*/ 1799414 w 7467600"/>
              <a:gd name="connsiteY506" fmla="*/ 4694732 h 6858000"/>
              <a:gd name="connsiteX507" fmla="*/ 1771735 w 7467600"/>
              <a:gd name="connsiteY507" fmla="*/ 4619929 h 6858000"/>
              <a:gd name="connsiteX508" fmla="*/ 3104273 w 7467600"/>
              <a:gd name="connsiteY508" fmla="*/ 5076159 h 6858000"/>
              <a:gd name="connsiteX509" fmla="*/ 3113245 w 7467600"/>
              <a:gd name="connsiteY509" fmla="*/ 5090705 h 6858000"/>
              <a:gd name="connsiteX510" fmla="*/ 3126294 w 7467600"/>
              <a:gd name="connsiteY510" fmla="*/ 5114400 h 6858000"/>
              <a:gd name="connsiteX511" fmla="*/ 3937433 w 7467600"/>
              <a:gd name="connsiteY511" fmla="*/ 4830473 h 6858000"/>
              <a:gd name="connsiteX512" fmla="*/ 3590475 w 7467600"/>
              <a:gd name="connsiteY512" fmla="*/ 4597974 h 6858000"/>
              <a:gd name="connsiteX513" fmla="*/ 3100264 w 7467600"/>
              <a:gd name="connsiteY513" fmla="*/ 4579845 h 6858000"/>
              <a:gd name="connsiteX514" fmla="*/ 2183576 w 7467600"/>
              <a:gd name="connsiteY514" fmla="*/ 4227150 h 6858000"/>
              <a:gd name="connsiteX515" fmla="*/ 2151029 w 7467600"/>
              <a:gd name="connsiteY515" fmla="*/ 4146947 h 6858000"/>
              <a:gd name="connsiteX516" fmla="*/ 3563434 w 7467600"/>
              <a:gd name="connsiteY516" fmla="*/ 4469115 h 6858000"/>
              <a:gd name="connsiteX517" fmla="*/ 3177952 w 7467600"/>
              <a:gd name="connsiteY517" fmla="*/ 3657386 h 6858000"/>
              <a:gd name="connsiteX518" fmla="*/ 3189263 w 7467600"/>
              <a:gd name="connsiteY518" fmla="*/ 3625726 h 6858000"/>
              <a:gd name="connsiteX519" fmla="*/ 3560912 w 7467600"/>
              <a:gd name="connsiteY519" fmla="*/ 4079863 h 6858000"/>
              <a:gd name="connsiteX520" fmla="*/ 3626636 w 7467600"/>
              <a:gd name="connsiteY520" fmla="*/ 4512230 h 6858000"/>
              <a:gd name="connsiteX521" fmla="*/ 3653088 w 7467600"/>
              <a:gd name="connsiteY521" fmla="*/ 4521417 h 6858000"/>
              <a:gd name="connsiteX522" fmla="*/ 3988128 w 7467600"/>
              <a:gd name="connsiteY522" fmla="*/ 4817267 h 6858000"/>
              <a:gd name="connsiteX523" fmla="*/ 4830582 w 7467600"/>
              <a:gd name="connsiteY523" fmla="*/ 4676000 h 6858000"/>
              <a:gd name="connsiteX524" fmla="*/ 4830100 w 7467600"/>
              <a:gd name="connsiteY524" fmla="*/ 4675554 h 6858000"/>
              <a:gd name="connsiteX525" fmla="*/ 4036318 w 7467600"/>
              <a:gd name="connsiteY525" fmla="*/ 4147013 h 6858000"/>
              <a:gd name="connsiteX526" fmla="*/ 3432098 w 7467600"/>
              <a:gd name="connsiteY526" fmla="*/ 3537312 h 6858000"/>
              <a:gd name="connsiteX527" fmla="*/ 3446761 w 7467600"/>
              <a:gd name="connsiteY527" fmla="*/ 3461278 h 6858000"/>
              <a:gd name="connsiteX528" fmla="*/ 4419733 w 7467600"/>
              <a:gd name="connsiteY528" fmla="*/ 3963555 h 6858000"/>
              <a:gd name="connsiteX529" fmla="*/ 4781371 w 7467600"/>
              <a:gd name="connsiteY529" fmla="*/ 4458604 h 6858000"/>
              <a:gd name="connsiteX530" fmla="*/ 4780440 w 7467600"/>
              <a:gd name="connsiteY530" fmla="*/ 4470290 h 6858000"/>
              <a:gd name="connsiteX531" fmla="*/ 4898954 w 7467600"/>
              <a:gd name="connsiteY531" fmla="*/ 4662092 h 6858000"/>
              <a:gd name="connsiteX532" fmla="*/ 4900699 w 7467600"/>
              <a:gd name="connsiteY532" fmla="*/ 4670867 h 6858000"/>
              <a:gd name="connsiteX533" fmla="*/ 5714511 w 7467600"/>
              <a:gd name="connsiteY533" fmla="*/ 4663483 h 6858000"/>
              <a:gd name="connsiteX534" fmla="*/ 5464793 w 7467600"/>
              <a:gd name="connsiteY534" fmla="*/ 4393556 h 6858000"/>
              <a:gd name="connsiteX535" fmla="*/ 5461897 w 7467600"/>
              <a:gd name="connsiteY535" fmla="*/ 4390879 h 6858000"/>
              <a:gd name="connsiteX536" fmla="*/ 4294126 w 7467600"/>
              <a:gd name="connsiteY536" fmla="*/ 3303048 h 6858000"/>
              <a:gd name="connsiteX537" fmla="*/ 4305321 w 7467600"/>
              <a:gd name="connsiteY537" fmla="*/ 3256953 h 6858000"/>
              <a:gd name="connsiteX538" fmla="*/ 4949299 w 7467600"/>
              <a:gd name="connsiteY538" fmla="*/ 3766336 h 6858000"/>
              <a:gd name="connsiteX539" fmla="*/ 5291452 w 7467600"/>
              <a:gd name="connsiteY539" fmla="*/ 4076801 h 6858000"/>
              <a:gd name="connsiteX540" fmla="*/ 5434998 w 7467600"/>
              <a:gd name="connsiteY540" fmla="*/ 4254100 h 6858000"/>
              <a:gd name="connsiteX541" fmla="*/ 5351015 w 7467600"/>
              <a:gd name="connsiteY541" fmla="*/ 3760989 h 6858000"/>
              <a:gd name="connsiteX542" fmla="*/ 5413780 w 7467600"/>
              <a:gd name="connsiteY542" fmla="*/ 2966265 h 6858000"/>
              <a:gd name="connsiteX543" fmla="*/ 5425627 w 7467600"/>
              <a:gd name="connsiteY543" fmla="*/ 2954192 h 6858000"/>
              <a:gd name="connsiteX544" fmla="*/ 6604735 w 7467600"/>
              <a:gd name="connsiteY544" fmla="*/ 2041381 h 6858000"/>
              <a:gd name="connsiteX545" fmla="*/ 7204487 w 7467600"/>
              <a:gd name="connsiteY545" fmla="*/ 2742112 h 6858000"/>
              <a:gd name="connsiteX546" fmla="*/ 7131592 w 7467600"/>
              <a:gd name="connsiteY546" fmla="*/ 2672096 h 6858000"/>
              <a:gd name="connsiteX547" fmla="*/ 6996344 w 7467600"/>
              <a:gd name="connsiteY547" fmla="*/ 2518310 h 6858000"/>
              <a:gd name="connsiteX548" fmla="*/ 6735495 w 7467600"/>
              <a:gd name="connsiteY548" fmla="*/ 2196890 h 6858000"/>
              <a:gd name="connsiteX549" fmla="*/ 6721901 w 7467600"/>
              <a:gd name="connsiteY549" fmla="*/ 2179274 h 6858000"/>
              <a:gd name="connsiteX550" fmla="*/ 6604735 w 7467600"/>
              <a:gd name="connsiteY550" fmla="*/ 2041381 h 6858000"/>
              <a:gd name="connsiteX551" fmla="*/ 6591670 w 7467600"/>
              <a:gd name="connsiteY551" fmla="*/ 1988277 h 6858000"/>
              <a:gd name="connsiteX552" fmla="*/ 6747349 w 7467600"/>
              <a:gd name="connsiteY552" fmla="*/ 2160069 h 6858000"/>
              <a:gd name="connsiteX553" fmla="*/ 6760943 w 7467600"/>
              <a:gd name="connsiteY553" fmla="*/ 2177686 h 6858000"/>
              <a:gd name="connsiteX554" fmla="*/ 7021065 w 7467600"/>
              <a:gd name="connsiteY554" fmla="*/ 2498102 h 6858000"/>
              <a:gd name="connsiteX555" fmla="*/ 7155223 w 7467600"/>
              <a:gd name="connsiteY555" fmla="*/ 2650386 h 6858000"/>
              <a:gd name="connsiteX556" fmla="*/ 7203167 w 7467600"/>
              <a:gd name="connsiteY556" fmla="*/ 2697288 h 6858000"/>
              <a:gd name="connsiteX557" fmla="*/ 6937703 w 7467600"/>
              <a:gd name="connsiteY557" fmla="*/ 2321981 h 6858000"/>
              <a:gd name="connsiteX558" fmla="*/ 6591670 w 7467600"/>
              <a:gd name="connsiteY558" fmla="*/ 1988277 h 6858000"/>
              <a:gd name="connsiteX559" fmla="*/ 5798671 w 7467600"/>
              <a:gd name="connsiteY559" fmla="*/ 1981601 h 6858000"/>
              <a:gd name="connsiteX560" fmla="*/ 5754709 w 7467600"/>
              <a:gd name="connsiteY560" fmla="*/ 2071454 h 6858000"/>
              <a:gd name="connsiteX561" fmla="*/ 5763044 w 7467600"/>
              <a:gd name="connsiteY561" fmla="*/ 2842206 h 6858000"/>
              <a:gd name="connsiteX562" fmla="*/ 5764974 w 7467600"/>
              <a:gd name="connsiteY562" fmla="*/ 2799609 h 6858000"/>
              <a:gd name="connsiteX563" fmla="*/ 5767665 w 7467600"/>
              <a:gd name="connsiteY563" fmla="*/ 2666409 h 6858000"/>
              <a:gd name="connsiteX564" fmla="*/ 5763055 w 7467600"/>
              <a:gd name="connsiteY564" fmla="*/ 2579705 h 6858000"/>
              <a:gd name="connsiteX565" fmla="*/ 5758079 w 7467600"/>
              <a:gd name="connsiteY565" fmla="*/ 2492508 h 6858000"/>
              <a:gd name="connsiteX566" fmla="*/ 5779325 w 7467600"/>
              <a:gd name="connsiteY566" fmla="*/ 2197069 h 6858000"/>
              <a:gd name="connsiteX567" fmla="*/ 5798671 w 7467600"/>
              <a:gd name="connsiteY567" fmla="*/ 1981601 h 6858000"/>
              <a:gd name="connsiteX568" fmla="*/ 5829202 w 7467600"/>
              <a:gd name="connsiteY568" fmla="*/ 1971679 h 6858000"/>
              <a:gd name="connsiteX569" fmla="*/ 5809558 w 7467600"/>
              <a:gd name="connsiteY569" fmla="*/ 2198043 h 6858000"/>
              <a:gd name="connsiteX570" fmla="*/ 5788653 w 7467600"/>
              <a:gd name="connsiteY570" fmla="*/ 2489430 h 6858000"/>
              <a:gd name="connsiteX571" fmla="*/ 5793439 w 7467600"/>
              <a:gd name="connsiteY571" fmla="*/ 2575235 h 6858000"/>
              <a:gd name="connsiteX572" fmla="*/ 5796837 w 7467600"/>
              <a:gd name="connsiteY572" fmla="*/ 2637633 h 6858000"/>
              <a:gd name="connsiteX573" fmla="*/ 5818614 w 7467600"/>
              <a:gd name="connsiteY573" fmla="*/ 2473055 h 6858000"/>
              <a:gd name="connsiteX574" fmla="*/ 5829202 w 7467600"/>
              <a:gd name="connsiteY574" fmla="*/ 1971679 h 6858000"/>
              <a:gd name="connsiteX575" fmla="*/ 5911389 w 7467600"/>
              <a:gd name="connsiteY575" fmla="*/ 1898371 h 6858000"/>
              <a:gd name="connsiteX576" fmla="*/ 6237627 w 7467600"/>
              <a:gd name="connsiteY576" fmla="*/ 2231921 h 6858000"/>
              <a:gd name="connsiteX577" fmla="*/ 5911389 w 7467600"/>
              <a:gd name="connsiteY577" fmla="*/ 1898371 h 6858000"/>
              <a:gd name="connsiteX578" fmla="*/ 6944437 w 7467600"/>
              <a:gd name="connsiteY578" fmla="*/ 1575402 h 6858000"/>
              <a:gd name="connsiteX579" fmla="*/ 6304730 w 7467600"/>
              <a:gd name="connsiteY579" fmla="*/ 1766654 h 6858000"/>
              <a:gd name="connsiteX580" fmla="*/ 6944437 w 7467600"/>
              <a:gd name="connsiteY580" fmla="*/ 1575402 h 6858000"/>
              <a:gd name="connsiteX581" fmla="*/ 7019523 w 7467600"/>
              <a:gd name="connsiteY581" fmla="*/ 1519450 h 6858000"/>
              <a:gd name="connsiteX582" fmla="*/ 6298091 w 7467600"/>
              <a:gd name="connsiteY582" fmla="*/ 1737122 h 6858000"/>
              <a:gd name="connsiteX583" fmla="*/ 7019523 w 7467600"/>
              <a:gd name="connsiteY583" fmla="*/ 1519450 h 6858000"/>
              <a:gd name="connsiteX584" fmla="*/ 2399523 w 7467600"/>
              <a:gd name="connsiteY584" fmla="*/ 1428234 h 6858000"/>
              <a:gd name="connsiteX585" fmla="*/ 2224982 w 7467600"/>
              <a:gd name="connsiteY585" fmla="*/ 1826201 h 6858000"/>
              <a:gd name="connsiteX586" fmla="*/ 2096099 w 7467600"/>
              <a:gd name="connsiteY586" fmla="*/ 2345900 h 6858000"/>
              <a:gd name="connsiteX587" fmla="*/ 2283317 w 7467600"/>
              <a:gd name="connsiteY587" fmla="*/ 1796925 h 6858000"/>
              <a:gd name="connsiteX588" fmla="*/ 2399523 w 7467600"/>
              <a:gd name="connsiteY588" fmla="*/ 1428234 h 6858000"/>
              <a:gd name="connsiteX589" fmla="*/ 2448558 w 7467600"/>
              <a:gd name="connsiteY589" fmla="*/ 1373435 h 6858000"/>
              <a:gd name="connsiteX590" fmla="*/ 2312521 w 7467600"/>
              <a:gd name="connsiteY590" fmla="*/ 1806140 h 6858000"/>
              <a:gd name="connsiteX591" fmla="*/ 2127533 w 7467600"/>
              <a:gd name="connsiteY591" fmla="*/ 2348380 h 6858000"/>
              <a:gd name="connsiteX592" fmla="*/ 2358080 w 7467600"/>
              <a:gd name="connsiteY592" fmla="*/ 1866134 h 6858000"/>
              <a:gd name="connsiteX593" fmla="*/ 2407436 w 7467600"/>
              <a:gd name="connsiteY593" fmla="*/ 1651070 h 6858000"/>
              <a:gd name="connsiteX594" fmla="*/ 2448558 w 7467600"/>
              <a:gd name="connsiteY594" fmla="*/ 1373435 h 6858000"/>
              <a:gd name="connsiteX595" fmla="*/ 278707 w 7467600"/>
              <a:gd name="connsiteY595" fmla="*/ 1352270 h 6858000"/>
              <a:gd name="connsiteX596" fmla="*/ 321570 w 7467600"/>
              <a:gd name="connsiteY596" fmla="*/ 1861610 h 6858000"/>
              <a:gd name="connsiteX597" fmla="*/ 294281 w 7467600"/>
              <a:gd name="connsiteY597" fmla="*/ 1440658 h 6858000"/>
              <a:gd name="connsiteX598" fmla="*/ 278707 w 7467600"/>
              <a:gd name="connsiteY598" fmla="*/ 1352270 h 6858000"/>
              <a:gd name="connsiteX599" fmla="*/ 1423821 w 7467600"/>
              <a:gd name="connsiteY599" fmla="*/ 1351958 h 6858000"/>
              <a:gd name="connsiteX600" fmla="*/ 1638521 w 7467600"/>
              <a:gd name="connsiteY600" fmla="*/ 1908470 h 6858000"/>
              <a:gd name="connsiteX601" fmla="*/ 1754199 w 7467600"/>
              <a:gd name="connsiteY601" fmla="*/ 2149284 h 6858000"/>
              <a:gd name="connsiteX602" fmla="*/ 1908359 w 7467600"/>
              <a:gd name="connsiteY602" fmla="*/ 2364988 h 6858000"/>
              <a:gd name="connsiteX603" fmla="*/ 1647661 w 7467600"/>
              <a:gd name="connsiteY603" fmla="*/ 1825945 h 6858000"/>
              <a:gd name="connsiteX604" fmla="*/ 1423821 w 7467600"/>
              <a:gd name="connsiteY604" fmla="*/ 1351958 h 6858000"/>
              <a:gd name="connsiteX605" fmla="*/ 1431890 w 7467600"/>
              <a:gd name="connsiteY605" fmla="*/ 1306475 h 6858000"/>
              <a:gd name="connsiteX606" fmla="*/ 1507597 w 7467600"/>
              <a:gd name="connsiteY606" fmla="*/ 1446132 h 6858000"/>
              <a:gd name="connsiteX607" fmla="*/ 1674586 w 7467600"/>
              <a:gd name="connsiteY607" fmla="*/ 1813832 h 6858000"/>
              <a:gd name="connsiteX608" fmla="*/ 1815950 w 7467600"/>
              <a:gd name="connsiteY608" fmla="*/ 2128564 h 6858000"/>
              <a:gd name="connsiteX609" fmla="*/ 1984242 w 7467600"/>
              <a:gd name="connsiteY609" fmla="*/ 2430829 h 6858000"/>
              <a:gd name="connsiteX610" fmla="*/ 2014023 w 7467600"/>
              <a:gd name="connsiteY610" fmla="*/ 2450995 h 6858000"/>
              <a:gd name="connsiteX611" fmla="*/ 1747337 w 7467600"/>
              <a:gd name="connsiteY611" fmla="*/ 1855264 h 6858000"/>
              <a:gd name="connsiteX612" fmla="*/ 1533749 w 7467600"/>
              <a:gd name="connsiteY612" fmla="*/ 1478656 h 6858000"/>
              <a:gd name="connsiteX613" fmla="*/ 1431890 w 7467600"/>
              <a:gd name="connsiteY613" fmla="*/ 1306475 h 6858000"/>
              <a:gd name="connsiteX614" fmla="*/ 5052692 w 7467600"/>
              <a:gd name="connsiteY614" fmla="*/ 1292994 h 6858000"/>
              <a:gd name="connsiteX615" fmla="*/ 5200661 w 7467600"/>
              <a:gd name="connsiteY615" fmla="*/ 1635186 h 6858000"/>
              <a:gd name="connsiteX616" fmla="*/ 5297138 w 7467600"/>
              <a:gd name="connsiteY616" fmla="*/ 1906351 h 6858000"/>
              <a:gd name="connsiteX617" fmla="*/ 5052692 w 7467600"/>
              <a:gd name="connsiteY617" fmla="*/ 1292994 h 6858000"/>
              <a:gd name="connsiteX618" fmla="*/ 5009948 w 7467600"/>
              <a:gd name="connsiteY618" fmla="*/ 1273619 h 6858000"/>
              <a:gd name="connsiteX619" fmla="*/ 5121777 w 7467600"/>
              <a:gd name="connsiteY619" fmla="*/ 1654213 h 6858000"/>
              <a:gd name="connsiteX620" fmla="*/ 5293545 w 7467600"/>
              <a:gd name="connsiteY620" fmla="*/ 2072247 h 6858000"/>
              <a:gd name="connsiteX621" fmla="*/ 5294042 w 7467600"/>
              <a:gd name="connsiteY621" fmla="*/ 2065019 h 6858000"/>
              <a:gd name="connsiteX622" fmla="*/ 5171936 w 7467600"/>
              <a:gd name="connsiteY622" fmla="*/ 1647613 h 6858000"/>
              <a:gd name="connsiteX623" fmla="*/ 5009948 w 7467600"/>
              <a:gd name="connsiteY623" fmla="*/ 1273619 h 6858000"/>
              <a:gd name="connsiteX624" fmla="*/ 655236 w 7467600"/>
              <a:gd name="connsiteY624" fmla="*/ 1268632 h 6858000"/>
              <a:gd name="connsiteX625" fmla="*/ 839521 w 7467600"/>
              <a:gd name="connsiteY625" fmla="*/ 1685315 h 6858000"/>
              <a:gd name="connsiteX626" fmla="*/ 1109416 w 7467600"/>
              <a:gd name="connsiteY626" fmla="*/ 2061663 h 6858000"/>
              <a:gd name="connsiteX627" fmla="*/ 1298300 w 7467600"/>
              <a:gd name="connsiteY627" fmla="*/ 2247742 h 6858000"/>
              <a:gd name="connsiteX628" fmla="*/ 1125871 w 7467600"/>
              <a:gd name="connsiteY628" fmla="*/ 1989513 h 6858000"/>
              <a:gd name="connsiteX629" fmla="*/ 981574 w 7467600"/>
              <a:gd name="connsiteY629" fmla="*/ 1783157 h 6858000"/>
              <a:gd name="connsiteX630" fmla="*/ 922198 w 7467600"/>
              <a:gd name="connsiteY630" fmla="*/ 1677437 h 6858000"/>
              <a:gd name="connsiteX631" fmla="*/ 869293 w 7467600"/>
              <a:gd name="connsiteY631" fmla="*/ 1583214 h 6858000"/>
              <a:gd name="connsiteX632" fmla="*/ 751431 w 7467600"/>
              <a:gd name="connsiteY632" fmla="*/ 1405731 h 6858000"/>
              <a:gd name="connsiteX633" fmla="*/ 655236 w 7467600"/>
              <a:gd name="connsiteY633" fmla="*/ 1268632 h 6858000"/>
              <a:gd name="connsiteX634" fmla="*/ 6516292 w 7467600"/>
              <a:gd name="connsiteY634" fmla="*/ 1263064 h 6858000"/>
              <a:gd name="connsiteX635" fmla="*/ 5736320 w 7467600"/>
              <a:gd name="connsiteY635" fmla="*/ 1501803 h 6858000"/>
              <a:gd name="connsiteX636" fmla="*/ 6516292 w 7467600"/>
              <a:gd name="connsiteY636" fmla="*/ 1263064 h 6858000"/>
              <a:gd name="connsiteX637" fmla="*/ 291466 w 7467600"/>
              <a:gd name="connsiteY637" fmla="*/ 1250369 h 6858000"/>
              <a:gd name="connsiteX638" fmla="*/ 323180 w 7467600"/>
              <a:gd name="connsiteY638" fmla="*/ 1435283 h 6858000"/>
              <a:gd name="connsiteX639" fmla="*/ 349381 w 7467600"/>
              <a:gd name="connsiteY639" fmla="*/ 1875041 h 6858000"/>
              <a:gd name="connsiteX640" fmla="*/ 374363 w 7467600"/>
              <a:gd name="connsiteY640" fmla="*/ 1506494 h 6858000"/>
              <a:gd name="connsiteX641" fmla="*/ 302168 w 7467600"/>
              <a:gd name="connsiteY641" fmla="*/ 1274495 h 6858000"/>
              <a:gd name="connsiteX642" fmla="*/ 291466 w 7467600"/>
              <a:gd name="connsiteY642" fmla="*/ 1250369 h 6858000"/>
              <a:gd name="connsiteX643" fmla="*/ 678222 w 7467600"/>
              <a:gd name="connsiteY643" fmla="*/ 1248670 h 6858000"/>
              <a:gd name="connsiteX644" fmla="*/ 775536 w 7467600"/>
              <a:gd name="connsiteY644" fmla="*/ 1388015 h 6858000"/>
              <a:gd name="connsiteX645" fmla="*/ 894529 w 7467600"/>
              <a:gd name="connsiteY645" fmla="*/ 1567739 h 6858000"/>
              <a:gd name="connsiteX646" fmla="*/ 948000 w 7467600"/>
              <a:gd name="connsiteY646" fmla="*/ 1663088 h 6858000"/>
              <a:gd name="connsiteX647" fmla="*/ 1006812 w 7467600"/>
              <a:gd name="connsiteY647" fmla="*/ 1767683 h 6858000"/>
              <a:gd name="connsiteX648" fmla="*/ 1149133 w 7467600"/>
              <a:gd name="connsiteY648" fmla="*/ 1971513 h 6858000"/>
              <a:gd name="connsiteX649" fmla="*/ 1333952 w 7467600"/>
              <a:gd name="connsiteY649" fmla="*/ 2251620 h 6858000"/>
              <a:gd name="connsiteX650" fmla="*/ 1337329 w 7467600"/>
              <a:gd name="connsiteY650" fmla="*/ 2258350 h 6858000"/>
              <a:gd name="connsiteX651" fmla="*/ 1014726 w 7467600"/>
              <a:gd name="connsiteY651" fmla="*/ 1615556 h 6858000"/>
              <a:gd name="connsiteX652" fmla="*/ 678222 w 7467600"/>
              <a:gd name="connsiteY652" fmla="*/ 1248670 h 6858000"/>
              <a:gd name="connsiteX653" fmla="*/ 6691602 w 7467600"/>
              <a:gd name="connsiteY653" fmla="*/ 1140573 h 6858000"/>
              <a:gd name="connsiteX654" fmla="*/ 6571100 w 7467600"/>
              <a:gd name="connsiteY654" fmla="*/ 1183662 h 6858000"/>
              <a:gd name="connsiteX655" fmla="*/ 6241687 w 7467600"/>
              <a:gd name="connsiteY655" fmla="*/ 1257600 h 6858000"/>
              <a:gd name="connsiteX656" fmla="*/ 5693009 w 7467600"/>
              <a:gd name="connsiteY656" fmla="*/ 1478256 h 6858000"/>
              <a:gd name="connsiteX657" fmla="*/ 6548420 w 7467600"/>
              <a:gd name="connsiteY657" fmla="*/ 1214599 h 6858000"/>
              <a:gd name="connsiteX658" fmla="*/ 6605473 w 7467600"/>
              <a:gd name="connsiteY658" fmla="*/ 1184686 h 6858000"/>
              <a:gd name="connsiteX659" fmla="*/ 6691602 w 7467600"/>
              <a:gd name="connsiteY659" fmla="*/ 1140573 h 6858000"/>
              <a:gd name="connsiteX660" fmla="*/ 4002475 w 7467600"/>
              <a:gd name="connsiteY660" fmla="*/ 1037802 h 6858000"/>
              <a:gd name="connsiteX661" fmla="*/ 4000324 w 7467600"/>
              <a:gd name="connsiteY661" fmla="*/ 1039362 h 6858000"/>
              <a:gd name="connsiteX662" fmla="*/ 4002862 w 7467600"/>
              <a:gd name="connsiteY662" fmla="*/ 1042866 h 6858000"/>
              <a:gd name="connsiteX663" fmla="*/ 4002475 w 7467600"/>
              <a:gd name="connsiteY663" fmla="*/ 1037802 h 6858000"/>
              <a:gd name="connsiteX664" fmla="*/ 506322 w 7467600"/>
              <a:gd name="connsiteY664" fmla="*/ 1020997 h 6858000"/>
              <a:gd name="connsiteX665" fmla="*/ 533068 w 7467600"/>
              <a:gd name="connsiteY665" fmla="*/ 1029409 h 6858000"/>
              <a:gd name="connsiteX666" fmla="*/ 1232525 w 7467600"/>
              <a:gd name="connsiteY666" fmla="*/ 1804675 h 6858000"/>
              <a:gd name="connsiteX667" fmla="*/ 1388858 w 7467600"/>
              <a:gd name="connsiteY667" fmla="*/ 2368011 h 6858000"/>
              <a:gd name="connsiteX668" fmla="*/ 1384098 w 7467600"/>
              <a:gd name="connsiteY668" fmla="*/ 2378125 h 6858000"/>
              <a:gd name="connsiteX669" fmla="*/ 1425393 w 7467600"/>
              <a:gd name="connsiteY669" fmla="*/ 2589124 h 6858000"/>
              <a:gd name="connsiteX670" fmla="*/ 1424001 w 7467600"/>
              <a:gd name="connsiteY670" fmla="*/ 2597541 h 6858000"/>
              <a:gd name="connsiteX671" fmla="*/ 2152729 w 7467600"/>
              <a:gd name="connsiteY671" fmla="*/ 2864487 h 6858000"/>
              <a:gd name="connsiteX672" fmla="*/ 2020609 w 7467600"/>
              <a:gd name="connsiteY672" fmla="*/ 2539671 h 6858000"/>
              <a:gd name="connsiteX673" fmla="*/ 2018920 w 7467600"/>
              <a:gd name="connsiteY673" fmla="*/ 2536309 h 6858000"/>
              <a:gd name="connsiteX674" fmla="*/ 1342441 w 7467600"/>
              <a:gd name="connsiteY674" fmla="*/ 1173017 h 6858000"/>
              <a:gd name="connsiteX675" fmla="*/ 1367925 w 7467600"/>
              <a:gd name="connsiteY675" fmla="*/ 1135648 h 6858000"/>
              <a:gd name="connsiteX676" fmla="*/ 1771401 w 7467600"/>
              <a:gd name="connsiteY676" fmla="*/ 1806673 h 6858000"/>
              <a:gd name="connsiteX677" fmla="*/ 1972385 w 7467600"/>
              <a:gd name="connsiteY677" fmla="*/ 2198735 h 6858000"/>
              <a:gd name="connsiteX678" fmla="*/ 2040892 w 7467600"/>
              <a:gd name="connsiteY678" fmla="*/ 2405205 h 6858000"/>
              <a:gd name="connsiteX679" fmla="*/ 2131689 w 7467600"/>
              <a:gd name="connsiteY679" fmla="*/ 1936926 h 6858000"/>
              <a:gd name="connsiteX680" fmla="*/ 2454820 w 7467600"/>
              <a:gd name="connsiteY680" fmla="*/ 1248808 h 6858000"/>
              <a:gd name="connsiteX681" fmla="*/ 2492512 w 7467600"/>
              <a:gd name="connsiteY681" fmla="*/ 1302920 h 6858000"/>
              <a:gd name="connsiteX682" fmla="*/ 2081216 w 7467600"/>
              <a:gd name="connsiteY682" fmla="*/ 2527513 h 6858000"/>
              <a:gd name="connsiteX683" fmla="*/ 2081211 w 7467600"/>
              <a:gd name="connsiteY683" fmla="*/ 2528916 h 6858000"/>
              <a:gd name="connsiteX684" fmla="*/ 2199067 w 7467600"/>
              <a:gd name="connsiteY684" fmla="*/ 2884061 h 6858000"/>
              <a:gd name="connsiteX685" fmla="*/ 3192586 w 7467600"/>
              <a:gd name="connsiteY685" fmla="*/ 3411496 h 6858000"/>
              <a:gd name="connsiteX686" fmla="*/ 3182620 w 7467600"/>
              <a:gd name="connsiteY686" fmla="*/ 3483279 h 6858000"/>
              <a:gd name="connsiteX687" fmla="*/ 2435119 w 7467600"/>
              <a:gd name="connsiteY687" fmla="*/ 3080173 h 6858000"/>
              <a:gd name="connsiteX688" fmla="*/ 2410152 w 7467600"/>
              <a:gd name="connsiteY688" fmla="*/ 3063751 h 6858000"/>
              <a:gd name="connsiteX689" fmla="*/ 2408099 w 7467600"/>
              <a:gd name="connsiteY689" fmla="*/ 3064403 h 6858000"/>
              <a:gd name="connsiteX690" fmla="*/ 2407218 w 7467600"/>
              <a:gd name="connsiteY690" fmla="*/ 3070324 h 6858000"/>
              <a:gd name="connsiteX691" fmla="*/ 2380138 w 7467600"/>
              <a:gd name="connsiteY691" fmla="*/ 3099341 h 6858000"/>
              <a:gd name="connsiteX692" fmla="*/ 1765923 w 7467600"/>
              <a:gd name="connsiteY692" fmla="*/ 3581043 h 6858000"/>
              <a:gd name="connsiteX693" fmla="*/ 1702258 w 7467600"/>
              <a:gd name="connsiteY693" fmla="*/ 3612286 h 6858000"/>
              <a:gd name="connsiteX694" fmla="*/ 1538370 w 7467600"/>
              <a:gd name="connsiteY694" fmla="*/ 3811804 h 6858000"/>
              <a:gd name="connsiteX695" fmla="*/ 542867 w 7467600"/>
              <a:gd name="connsiteY695" fmla="*/ 4944092 h 6858000"/>
              <a:gd name="connsiteX696" fmla="*/ 515800 w 7467600"/>
              <a:gd name="connsiteY696" fmla="*/ 4862180 h 6858000"/>
              <a:gd name="connsiteX697" fmla="*/ 909145 w 7467600"/>
              <a:gd name="connsiteY697" fmla="*/ 4199225 h 6858000"/>
              <a:gd name="connsiteX698" fmla="*/ 1214067 w 7467600"/>
              <a:gd name="connsiteY698" fmla="*/ 3908561 h 6858000"/>
              <a:gd name="connsiteX699" fmla="*/ 640967 w 7467600"/>
              <a:gd name="connsiteY699" fmla="*/ 4105601 h 6858000"/>
              <a:gd name="connsiteX700" fmla="*/ 112563 w 7467600"/>
              <a:gd name="connsiteY700" fmla="*/ 4396952 h 6858000"/>
              <a:gd name="connsiteX701" fmla="*/ 0 w 7467600"/>
              <a:gd name="connsiteY701" fmla="*/ 4466006 h 6858000"/>
              <a:gd name="connsiteX702" fmla="*/ 0 w 7467600"/>
              <a:gd name="connsiteY702" fmla="*/ 4233763 h 6858000"/>
              <a:gd name="connsiteX703" fmla="*/ 36881 w 7467600"/>
              <a:gd name="connsiteY703" fmla="*/ 4200118 h 6858000"/>
              <a:gd name="connsiteX704" fmla="*/ 910534 w 7467600"/>
              <a:gd name="connsiteY704" fmla="*/ 3629753 h 6858000"/>
              <a:gd name="connsiteX705" fmla="*/ 1578717 w 7467600"/>
              <a:gd name="connsiteY705" fmla="*/ 3575982 h 6858000"/>
              <a:gd name="connsiteX706" fmla="*/ 2338780 w 7467600"/>
              <a:gd name="connsiteY706" fmla="*/ 3033725 h 6858000"/>
              <a:gd name="connsiteX707" fmla="*/ 1807991 w 7467600"/>
              <a:gd name="connsiteY707" fmla="*/ 2807184 h 6858000"/>
              <a:gd name="connsiteX708" fmla="*/ 1416358 w 7467600"/>
              <a:gd name="connsiteY708" fmla="*/ 3112571 h 6858000"/>
              <a:gd name="connsiteX709" fmla="*/ 939066 w 7467600"/>
              <a:gd name="connsiteY709" fmla="*/ 3378798 h 6858000"/>
              <a:gd name="connsiteX710" fmla="*/ 115099 w 7467600"/>
              <a:gd name="connsiteY710" fmla="*/ 3607650 h 6858000"/>
              <a:gd name="connsiteX711" fmla="*/ 97284 w 7467600"/>
              <a:gd name="connsiteY711" fmla="*/ 3520393 h 6858000"/>
              <a:gd name="connsiteX712" fmla="*/ 922050 w 7467600"/>
              <a:gd name="connsiteY712" fmla="*/ 3074867 h 6858000"/>
              <a:gd name="connsiteX713" fmla="*/ 1405265 w 7467600"/>
              <a:gd name="connsiteY713" fmla="*/ 3016319 h 6858000"/>
              <a:gd name="connsiteX714" fmla="*/ 1407512 w 7467600"/>
              <a:gd name="connsiteY714" fmla="*/ 3018001 h 6858000"/>
              <a:gd name="connsiteX715" fmla="*/ 1726266 w 7467600"/>
              <a:gd name="connsiteY715" fmla="*/ 2777274 h 6858000"/>
              <a:gd name="connsiteX716" fmla="*/ 625390 w 7467600"/>
              <a:gd name="connsiteY716" fmla="*/ 2514541 h 6858000"/>
              <a:gd name="connsiteX717" fmla="*/ 619799 w 7467600"/>
              <a:gd name="connsiteY717" fmla="*/ 2527180 h 6858000"/>
              <a:gd name="connsiteX718" fmla="*/ 310030 w 7467600"/>
              <a:gd name="connsiteY718" fmla="*/ 2771818 h 6858000"/>
              <a:gd name="connsiteX719" fmla="*/ 173877 w 7467600"/>
              <a:gd name="connsiteY719" fmla="*/ 2937056 h 6858000"/>
              <a:gd name="connsiteX720" fmla="*/ 77889 w 7467600"/>
              <a:gd name="connsiteY720" fmla="*/ 3138440 h 6858000"/>
              <a:gd name="connsiteX721" fmla="*/ 0 w 7467600"/>
              <a:gd name="connsiteY721" fmla="*/ 3271395 h 6858000"/>
              <a:gd name="connsiteX722" fmla="*/ 0 w 7467600"/>
              <a:gd name="connsiteY722" fmla="*/ 3153002 h 6858000"/>
              <a:gd name="connsiteX723" fmla="*/ 2386 w 7467600"/>
              <a:gd name="connsiteY723" fmla="*/ 3149203 h 6858000"/>
              <a:gd name="connsiteX724" fmla="*/ 89753 w 7467600"/>
              <a:gd name="connsiteY724" fmla="*/ 2987702 h 6858000"/>
              <a:gd name="connsiteX725" fmla="*/ 76869 w 7467600"/>
              <a:gd name="connsiteY725" fmla="*/ 3005404 h 6858000"/>
              <a:gd name="connsiteX726" fmla="*/ 32049 w 7467600"/>
              <a:gd name="connsiteY726" fmla="*/ 3065814 h 6858000"/>
              <a:gd name="connsiteX727" fmla="*/ 0 w 7467600"/>
              <a:gd name="connsiteY727" fmla="*/ 3108744 h 6858000"/>
              <a:gd name="connsiteX728" fmla="*/ 0 w 7467600"/>
              <a:gd name="connsiteY728" fmla="*/ 3058059 h 6858000"/>
              <a:gd name="connsiteX729" fmla="*/ 7610 w 7467600"/>
              <a:gd name="connsiteY729" fmla="*/ 3047889 h 6858000"/>
              <a:gd name="connsiteX730" fmla="*/ 52419 w 7467600"/>
              <a:gd name="connsiteY730" fmla="*/ 2987479 h 6858000"/>
              <a:gd name="connsiteX731" fmla="*/ 59142 w 7467600"/>
              <a:gd name="connsiteY731" fmla="*/ 2978488 h 6858000"/>
              <a:gd name="connsiteX732" fmla="*/ 0 w 7467600"/>
              <a:gd name="connsiteY732" fmla="*/ 3015334 h 6858000"/>
              <a:gd name="connsiteX733" fmla="*/ 0 w 7467600"/>
              <a:gd name="connsiteY733" fmla="*/ 2914286 h 6858000"/>
              <a:gd name="connsiteX734" fmla="*/ 36383 w 7467600"/>
              <a:gd name="connsiteY734" fmla="*/ 2901128 h 6858000"/>
              <a:gd name="connsiteX735" fmla="*/ 156329 w 7467600"/>
              <a:gd name="connsiteY735" fmla="*/ 2840533 h 6858000"/>
              <a:gd name="connsiteX736" fmla="*/ 358355 w 7467600"/>
              <a:gd name="connsiteY736" fmla="*/ 2620471 h 6858000"/>
              <a:gd name="connsiteX737" fmla="*/ 510577 w 7467600"/>
              <a:gd name="connsiteY737" fmla="*/ 2501244 h 6858000"/>
              <a:gd name="connsiteX738" fmla="*/ 211967 w 7467600"/>
              <a:gd name="connsiteY738" fmla="*/ 2479171 h 6858000"/>
              <a:gd name="connsiteX739" fmla="*/ 0 w 7467600"/>
              <a:gd name="connsiteY739" fmla="*/ 2476398 h 6858000"/>
              <a:gd name="connsiteX740" fmla="*/ 0 w 7467600"/>
              <a:gd name="connsiteY740" fmla="*/ 2389189 h 6858000"/>
              <a:gd name="connsiteX741" fmla="*/ 103062 w 7467600"/>
              <a:gd name="connsiteY741" fmla="*/ 2389518 h 6858000"/>
              <a:gd name="connsiteX742" fmla="*/ 510734 w 7467600"/>
              <a:gd name="connsiteY742" fmla="*/ 2416201 h 6858000"/>
              <a:gd name="connsiteX743" fmla="*/ 279257 w 7467600"/>
              <a:gd name="connsiteY743" fmla="*/ 2092102 h 6858000"/>
              <a:gd name="connsiteX744" fmla="*/ 65265 w 7467600"/>
              <a:gd name="connsiteY744" fmla="*/ 2006049 h 6858000"/>
              <a:gd name="connsiteX745" fmla="*/ 0 w 7467600"/>
              <a:gd name="connsiteY745" fmla="*/ 1982532 h 6858000"/>
              <a:gd name="connsiteX746" fmla="*/ 0 w 7467600"/>
              <a:gd name="connsiteY746" fmla="*/ 1912789 h 6858000"/>
              <a:gd name="connsiteX747" fmla="*/ 97460 w 7467600"/>
              <a:gd name="connsiteY747" fmla="*/ 1953725 h 6858000"/>
              <a:gd name="connsiteX748" fmla="*/ 221272 w 7467600"/>
              <a:gd name="connsiteY748" fmla="*/ 1980766 h 6858000"/>
              <a:gd name="connsiteX749" fmla="*/ 116765 w 7467600"/>
              <a:gd name="connsiteY749" fmla="*/ 1911033 h 6858000"/>
              <a:gd name="connsiteX750" fmla="*/ 16405 w 7467600"/>
              <a:gd name="connsiteY750" fmla="*/ 1803412 h 6858000"/>
              <a:gd name="connsiteX751" fmla="*/ 0 w 7467600"/>
              <a:gd name="connsiteY751" fmla="*/ 1784777 h 6858000"/>
              <a:gd name="connsiteX752" fmla="*/ 0 w 7467600"/>
              <a:gd name="connsiteY752" fmla="*/ 1740082 h 6858000"/>
              <a:gd name="connsiteX753" fmla="*/ 39394 w 7467600"/>
              <a:gd name="connsiteY753" fmla="*/ 1784856 h 6858000"/>
              <a:gd name="connsiteX754" fmla="*/ 135813 w 7467600"/>
              <a:gd name="connsiteY754" fmla="*/ 1888838 h 6858000"/>
              <a:gd name="connsiteX755" fmla="*/ 242575 w 7467600"/>
              <a:gd name="connsiteY755" fmla="*/ 1958841 h 6858000"/>
              <a:gd name="connsiteX756" fmla="*/ 82197 w 7467600"/>
              <a:gd name="connsiteY756" fmla="*/ 1754826 h 6858000"/>
              <a:gd name="connsiteX757" fmla="*/ 0 w 7467600"/>
              <a:gd name="connsiteY757" fmla="*/ 1679650 h 6858000"/>
              <a:gd name="connsiteX758" fmla="*/ 0 w 7467600"/>
              <a:gd name="connsiteY758" fmla="*/ 1602463 h 6858000"/>
              <a:gd name="connsiteX759" fmla="*/ 84689 w 7467600"/>
              <a:gd name="connsiteY759" fmla="*/ 1677442 h 6858000"/>
              <a:gd name="connsiteX760" fmla="*/ 298437 w 7467600"/>
              <a:gd name="connsiteY760" fmla="*/ 1968019 h 6858000"/>
              <a:gd name="connsiteX761" fmla="*/ 227269 w 7467600"/>
              <a:gd name="connsiteY761" fmla="*/ 1114064 h 6858000"/>
              <a:gd name="connsiteX762" fmla="*/ 248003 w 7467600"/>
              <a:gd name="connsiteY762" fmla="*/ 1089613 h 6858000"/>
              <a:gd name="connsiteX763" fmla="*/ 427020 w 7467600"/>
              <a:gd name="connsiteY763" fmla="*/ 1619803 h 6858000"/>
              <a:gd name="connsiteX764" fmla="*/ 340345 w 7467600"/>
              <a:gd name="connsiteY764" fmla="*/ 2027739 h 6858000"/>
              <a:gd name="connsiteX765" fmla="*/ 360865 w 7467600"/>
              <a:gd name="connsiteY765" fmla="*/ 2044827 h 6858000"/>
              <a:gd name="connsiteX766" fmla="*/ 560414 w 7467600"/>
              <a:gd name="connsiteY766" fmla="*/ 2421457 h 6858000"/>
              <a:gd name="connsiteX767" fmla="*/ 1359703 w 7467600"/>
              <a:gd name="connsiteY767" fmla="*/ 2578554 h 6858000"/>
              <a:gd name="connsiteX768" fmla="*/ 1359422 w 7467600"/>
              <a:gd name="connsiteY768" fmla="*/ 2577994 h 6858000"/>
              <a:gd name="connsiteX769" fmla="*/ 828701 w 7467600"/>
              <a:gd name="connsiteY769" fmla="*/ 1839520 h 6858000"/>
              <a:gd name="connsiteX770" fmla="*/ 494427 w 7467600"/>
              <a:gd name="connsiteY770" fmla="*/ 1092333 h 6858000"/>
              <a:gd name="connsiteX771" fmla="*/ 506322 w 7467600"/>
              <a:gd name="connsiteY771" fmla="*/ 1020997 h 6858000"/>
              <a:gd name="connsiteX772" fmla="*/ 4570198 w 7467600"/>
              <a:gd name="connsiteY772" fmla="*/ 978081 h 6858000"/>
              <a:gd name="connsiteX773" fmla="*/ 4523691 w 7467600"/>
              <a:gd name="connsiteY773" fmla="*/ 1127776 h 6858000"/>
              <a:gd name="connsiteX774" fmla="*/ 4509875 w 7467600"/>
              <a:gd name="connsiteY774" fmla="*/ 1167552 h 6858000"/>
              <a:gd name="connsiteX775" fmla="*/ 4478168 w 7467600"/>
              <a:gd name="connsiteY775" fmla="*/ 1260735 h 6858000"/>
              <a:gd name="connsiteX776" fmla="*/ 4409309 w 7467600"/>
              <a:gd name="connsiteY776" fmla="*/ 1666996 h 6858000"/>
              <a:gd name="connsiteX777" fmla="*/ 4370031 w 7467600"/>
              <a:gd name="connsiteY777" fmla="*/ 1955666 h 6858000"/>
              <a:gd name="connsiteX778" fmla="*/ 4570198 w 7467600"/>
              <a:gd name="connsiteY778" fmla="*/ 978081 h 6858000"/>
              <a:gd name="connsiteX779" fmla="*/ 4557898 w 7467600"/>
              <a:gd name="connsiteY779" fmla="*/ 900011 h 6858000"/>
              <a:gd name="connsiteX780" fmla="*/ 4344840 w 7467600"/>
              <a:gd name="connsiteY780" fmla="*/ 1922038 h 6858000"/>
              <a:gd name="connsiteX781" fmla="*/ 4378710 w 7467600"/>
              <a:gd name="connsiteY781" fmla="*/ 1665516 h 6858000"/>
              <a:gd name="connsiteX782" fmla="*/ 4448798 w 7467600"/>
              <a:gd name="connsiteY782" fmla="*/ 1253024 h 6858000"/>
              <a:gd name="connsiteX783" fmla="*/ 4480315 w 7467600"/>
              <a:gd name="connsiteY783" fmla="*/ 1158454 h 6858000"/>
              <a:gd name="connsiteX784" fmla="*/ 4494133 w 7467600"/>
              <a:gd name="connsiteY784" fmla="*/ 1118676 h 6858000"/>
              <a:gd name="connsiteX785" fmla="*/ 4557898 w 7467600"/>
              <a:gd name="connsiteY785" fmla="*/ 900011 h 6858000"/>
              <a:gd name="connsiteX786" fmla="*/ 5870151 w 7467600"/>
              <a:gd name="connsiteY786" fmla="*/ 898890 h 6858000"/>
              <a:gd name="connsiteX787" fmla="*/ 5861335 w 7467600"/>
              <a:gd name="connsiteY787" fmla="*/ 899177 h 6858000"/>
              <a:gd name="connsiteX788" fmla="*/ 5843702 w 7467600"/>
              <a:gd name="connsiteY788" fmla="*/ 899748 h 6858000"/>
              <a:gd name="connsiteX789" fmla="*/ 5651107 w 7467600"/>
              <a:gd name="connsiteY789" fmla="*/ 920306 h 6858000"/>
              <a:gd name="connsiteX790" fmla="*/ 5459407 w 7467600"/>
              <a:gd name="connsiteY790" fmla="*/ 940975 h 6858000"/>
              <a:gd name="connsiteX791" fmla="*/ 5374846 w 7467600"/>
              <a:gd name="connsiteY791" fmla="*/ 941988 h 6858000"/>
              <a:gd name="connsiteX792" fmla="*/ 5256105 w 7467600"/>
              <a:gd name="connsiteY792" fmla="*/ 945632 h 6858000"/>
              <a:gd name="connsiteX793" fmla="*/ 5107071 w 7467600"/>
              <a:gd name="connsiteY793" fmla="*/ 969720 h 6858000"/>
              <a:gd name="connsiteX794" fmla="*/ 4998681 w 7467600"/>
              <a:gd name="connsiteY794" fmla="*/ 988771 h 6858000"/>
              <a:gd name="connsiteX795" fmla="*/ 5870151 w 7467600"/>
              <a:gd name="connsiteY795" fmla="*/ 898890 h 6858000"/>
              <a:gd name="connsiteX796" fmla="*/ 5504425 w 7467600"/>
              <a:gd name="connsiteY796" fmla="*/ 848067 h 6858000"/>
              <a:gd name="connsiteX797" fmla="*/ 4968849 w 7467600"/>
              <a:gd name="connsiteY797" fmla="*/ 962318 h 6858000"/>
              <a:gd name="connsiteX798" fmla="*/ 5104039 w 7467600"/>
              <a:gd name="connsiteY798" fmla="*/ 940634 h 6858000"/>
              <a:gd name="connsiteX799" fmla="*/ 5256311 w 7467600"/>
              <a:gd name="connsiteY799" fmla="*/ 916490 h 6858000"/>
              <a:gd name="connsiteX800" fmla="*/ 5377381 w 7467600"/>
              <a:gd name="connsiteY800" fmla="*/ 912671 h 6858000"/>
              <a:gd name="connsiteX801" fmla="*/ 5460148 w 7467600"/>
              <a:gd name="connsiteY801" fmla="*/ 911442 h 6858000"/>
              <a:gd name="connsiteX802" fmla="*/ 5648971 w 7467600"/>
              <a:gd name="connsiteY802" fmla="*/ 891331 h 6858000"/>
              <a:gd name="connsiteX803" fmla="*/ 5844807 w 7467600"/>
              <a:gd name="connsiteY803" fmla="*/ 870718 h 6858000"/>
              <a:gd name="connsiteX804" fmla="*/ 5862975 w 7467600"/>
              <a:gd name="connsiteY804" fmla="*/ 869756 h 6858000"/>
              <a:gd name="connsiteX805" fmla="*/ 5920887 w 7467600"/>
              <a:gd name="connsiteY805" fmla="*/ 865929 h 6858000"/>
              <a:gd name="connsiteX806" fmla="*/ 5504425 w 7467600"/>
              <a:gd name="connsiteY806" fmla="*/ 848067 h 6858000"/>
              <a:gd name="connsiteX807" fmla="*/ 3607114 w 7467600"/>
              <a:gd name="connsiteY807" fmla="*/ 467441 h 6858000"/>
              <a:gd name="connsiteX808" fmla="*/ 3296242 w 7467600"/>
              <a:gd name="connsiteY808" fmla="*/ 807991 h 6858000"/>
              <a:gd name="connsiteX809" fmla="*/ 3174674 w 7467600"/>
              <a:gd name="connsiteY809" fmla="*/ 919759 h 6858000"/>
              <a:gd name="connsiteX810" fmla="*/ 3042978 w 7467600"/>
              <a:gd name="connsiteY810" fmla="*/ 1054894 h 6858000"/>
              <a:gd name="connsiteX811" fmla="*/ 2968914 w 7467600"/>
              <a:gd name="connsiteY811" fmla="*/ 1133756 h 6858000"/>
              <a:gd name="connsiteX812" fmla="*/ 3103823 w 7467600"/>
              <a:gd name="connsiteY812" fmla="*/ 1026814 h 6858000"/>
              <a:gd name="connsiteX813" fmla="*/ 3607114 w 7467600"/>
              <a:gd name="connsiteY813" fmla="*/ 467441 h 6858000"/>
              <a:gd name="connsiteX814" fmla="*/ 3744487 w 7467600"/>
              <a:gd name="connsiteY814" fmla="*/ 383136 h 6858000"/>
              <a:gd name="connsiteX815" fmla="*/ 3970213 w 7467600"/>
              <a:gd name="connsiteY815" fmla="*/ 995559 h 6858000"/>
              <a:gd name="connsiteX816" fmla="*/ 3744487 w 7467600"/>
              <a:gd name="connsiteY816" fmla="*/ 383136 h 6858000"/>
              <a:gd name="connsiteX817" fmla="*/ 3624562 w 7467600"/>
              <a:gd name="connsiteY817" fmla="*/ 367041 h 6858000"/>
              <a:gd name="connsiteX818" fmla="*/ 3489712 w 7467600"/>
              <a:gd name="connsiteY818" fmla="*/ 485386 h 6858000"/>
              <a:gd name="connsiteX819" fmla="*/ 3182994 w 7467600"/>
              <a:gd name="connsiteY819" fmla="*/ 828265 h 6858000"/>
              <a:gd name="connsiteX820" fmla="*/ 2892114 w 7467600"/>
              <a:gd name="connsiteY820" fmla="*/ 1172635 h 6858000"/>
              <a:gd name="connsiteX821" fmla="*/ 3021459 w 7467600"/>
              <a:gd name="connsiteY821" fmla="*/ 1035385 h 6858000"/>
              <a:gd name="connsiteX822" fmla="*/ 3153873 w 7467600"/>
              <a:gd name="connsiteY822" fmla="*/ 898971 h 6858000"/>
              <a:gd name="connsiteX823" fmla="*/ 3276511 w 7467600"/>
              <a:gd name="connsiteY823" fmla="*/ 786423 h 6858000"/>
              <a:gd name="connsiteX824" fmla="*/ 3584154 w 7467600"/>
              <a:gd name="connsiteY824" fmla="*/ 448218 h 6858000"/>
              <a:gd name="connsiteX825" fmla="*/ 3624562 w 7467600"/>
              <a:gd name="connsiteY825" fmla="*/ 367041 h 6858000"/>
              <a:gd name="connsiteX826" fmla="*/ 3766672 w 7467600"/>
              <a:gd name="connsiteY826" fmla="*/ 359429 h 6858000"/>
              <a:gd name="connsiteX827" fmla="*/ 3996338 w 7467600"/>
              <a:gd name="connsiteY827" fmla="*/ 968237 h 6858000"/>
              <a:gd name="connsiteX828" fmla="*/ 3766672 w 7467600"/>
              <a:gd name="connsiteY828" fmla="*/ 359429 h 6858000"/>
              <a:gd name="connsiteX829" fmla="*/ 5805386 w 7467600"/>
              <a:gd name="connsiteY829" fmla="*/ 239240 h 6858000"/>
              <a:gd name="connsiteX830" fmla="*/ 5736947 w 7467600"/>
              <a:gd name="connsiteY830" fmla="*/ 261367 h 6858000"/>
              <a:gd name="connsiteX831" fmla="*/ 5427012 w 7467600"/>
              <a:gd name="connsiteY831" fmla="*/ 311272 h 6858000"/>
              <a:gd name="connsiteX832" fmla="*/ 5147818 w 7467600"/>
              <a:gd name="connsiteY832" fmla="*/ 322112 h 6858000"/>
              <a:gd name="connsiteX833" fmla="*/ 5060854 w 7467600"/>
              <a:gd name="connsiteY833" fmla="*/ 311882 h 6858000"/>
              <a:gd name="connsiteX834" fmla="*/ 4945989 w 7467600"/>
              <a:gd name="connsiteY834" fmla="*/ 300516 h 6858000"/>
              <a:gd name="connsiteX835" fmla="*/ 5410479 w 7467600"/>
              <a:gd name="connsiteY835" fmla="*/ 348434 h 6858000"/>
              <a:gd name="connsiteX836" fmla="*/ 5805386 w 7467600"/>
              <a:gd name="connsiteY836" fmla="*/ 239240 h 6858000"/>
              <a:gd name="connsiteX837" fmla="*/ 5905192 w 7467600"/>
              <a:gd name="connsiteY837" fmla="*/ 163079 h 6858000"/>
              <a:gd name="connsiteX838" fmla="*/ 5865655 w 7467600"/>
              <a:gd name="connsiteY838" fmla="*/ 171901 h 6858000"/>
              <a:gd name="connsiteX839" fmla="*/ 5259740 w 7467600"/>
              <a:gd name="connsiteY839" fmla="*/ 257013 h 6858000"/>
              <a:gd name="connsiteX840" fmla="*/ 5208466 w 7467600"/>
              <a:gd name="connsiteY840" fmla="*/ 257550 h 6858000"/>
              <a:gd name="connsiteX841" fmla="*/ 4980204 w 7467600"/>
              <a:gd name="connsiteY841" fmla="*/ 271903 h 6858000"/>
              <a:gd name="connsiteX842" fmla="*/ 5068068 w 7467600"/>
              <a:gd name="connsiteY842" fmla="*/ 282244 h 6858000"/>
              <a:gd name="connsiteX843" fmla="*/ 5153231 w 7467600"/>
              <a:gd name="connsiteY843" fmla="*/ 292240 h 6858000"/>
              <a:gd name="connsiteX844" fmla="*/ 5426491 w 7467600"/>
              <a:gd name="connsiteY844" fmla="*/ 281128 h 6858000"/>
              <a:gd name="connsiteX845" fmla="*/ 5731212 w 7467600"/>
              <a:gd name="connsiteY845" fmla="*/ 231951 h 6858000"/>
              <a:gd name="connsiteX846" fmla="*/ 5905192 w 7467600"/>
              <a:gd name="connsiteY846" fmla="*/ 163079 h 6858000"/>
              <a:gd name="connsiteX847" fmla="*/ 5944437 w 7467600"/>
              <a:gd name="connsiteY847" fmla="*/ 113829 h 6858000"/>
              <a:gd name="connsiteX848" fmla="*/ 5825032 w 7467600"/>
              <a:gd name="connsiteY848" fmla="*/ 146405 h 6858000"/>
              <a:gd name="connsiteX849" fmla="*/ 4955599 w 7467600"/>
              <a:gd name="connsiteY849" fmla="*/ 247008 h 6858000"/>
              <a:gd name="connsiteX850" fmla="*/ 5210104 w 7467600"/>
              <a:gd name="connsiteY850" fmla="*/ 228123 h 6858000"/>
              <a:gd name="connsiteX851" fmla="*/ 5261015 w 7467600"/>
              <a:gd name="connsiteY851" fmla="*/ 227087 h 6858000"/>
              <a:gd name="connsiteX852" fmla="*/ 5861181 w 7467600"/>
              <a:gd name="connsiteY852" fmla="*/ 143093 h 6858000"/>
              <a:gd name="connsiteX853" fmla="*/ 5961252 w 7467600"/>
              <a:gd name="connsiteY853" fmla="*/ 114820 h 6858000"/>
              <a:gd name="connsiteX854" fmla="*/ 5944437 w 7467600"/>
              <a:gd name="connsiteY854" fmla="*/ 113829 h 6858000"/>
              <a:gd name="connsiteX855" fmla="*/ 3882765 w 7467600"/>
              <a:gd name="connsiteY855" fmla="*/ 0 h 6858000"/>
              <a:gd name="connsiteX856" fmla="*/ 3995099 w 7467600"/>
              <a:gd name="connsiteY856" fmla="*/ 0 h 6858000"/>
              <a:gd name="connsiteX857" fmla="*/ 4163818 w 7467600"/>
              <a:gd name="connsiteY857" fmla="*/ 234104 h 6858000"/>
              <a:gd name="connsiteX858" fmla="*/ 4172099 w 7467600"/>
              <a:gd name="connsiteY858" fmla="*/ 234207 h 6858000"/>
              <a:gd name="connsiteX859" fmla="*/ 4784282 w 7467600"/>
              <a:gd name="connsiteY859" fmla="*/ 276561 h 6858000"/>
              <a:gd name="connsiteX860" fmla="*/ 4801687 w 7467600"/>
              <a:gd name="connsiteY860" fmla="*/ 267764 h 6858000"/>
              <a:gd name="connsiteX861" fmla="*/ 6082788 w 7467600"/>
              <a:gd name="connsiteY861" fmla="*/ 64119 h 6858000"/>
              <a:gd name="connsiteX862" fmla="*/ 6099442 w 7467600"/>
              <a:gd name="connsiteY862" fmla="*/ 82568 h 6858000"/>
              <a:gd name="connsiteX863" fmla="*/ 4804137 w 7467600"/>
              <a:gd name="connsiteY863" fmla="*/ 320931 h 6858000"/>
              <a:gd name="connsiteX864" fmla="*/ 4227047 w 7467600"/>
              <a:gd name="connsiteY864" fmla="*/ 313415 h 6858000"/>
              <a:gd name="connsiteX865" fmla="*/ 4346041 w 7467600"/>
              <a:gd name="connsiteY865" fmla="*/ 456086 h 6858000"/>
              <a:gd name="connsiteX866" fmla="*/ 4870967 w 7467600"/>
              <a:gd name="connsiteY866" fmla="*/ 963061 h 6858000"/>
              <a:gd name="connsiteX867" fmla="*/ 4889647 w 7467600"/>
              <a:gd name="connsiteY867" fmla="*/ 957147 h 6858000"/>
              <a:gd name="connsiteX868" fmla="*/ 5422504 w 7467600"/>
              <a:gd name="connsiteY868" fmla="*/ 805191 h 6858000"/>
              <a:gd name="connsiteX869" fmla="*/ 6087656 w 7467600"/>
              <a:gd name="connsiteY869" fmla="*/ 826703 h 6858000"/>
              <a:gd name="connsiteX870" fmla="*/ 6058717 w 7467600"/>
              <a:gd name="connsiteY870" fmla="*/ 865992 h 6858000"/>
              <a:gd name="connsiteX871" fmla="*/ 4974153 w 7467600"/>
              <a:gd name="connsiteY871" fmla="*/ 1045456 h 6858000"/>
              <a:gd name="connsiteX872" fmla="*/ 5627835 w 7467600"/>
              <a:gd name="connsiteY872" fmla="*/ 1472077 h 6858000"/>
              <a:gd name="connsiteX873" fmla="*/ 5629817 w 7467600"/>
              <a:gd name="connsiteY873" fmla="*/ 1471412 h 6858000"/>
              <a:gd name="connsiteX874" fmla="*/ 5634124 w 7467600"/>
              <a:gd name="connsiteY874" fmla="*/ 1470572 h 6858000"/>
              <a:gd name="connsiteX875" fmla="*/ 5755832 w 7467600"/>
              <a:gd name="connsiteY875" fmla="*/ 1383886 h 6858000"/>
              <a:gd name="connsiteX876" fmla="*/ 6014186 w 7467600"/>
              <a:gd name="connsiteY876" fmla="*/ 1279799 h 6858000"/>
              <a:gd name="connsiteX877" fmla="*/ 6901619 w 7467600"/>
              <a:gd name="connsiteY877" fmla="*/ 1047874 h 6858000"/>
              <a:gd name="connsiteX878" fmla="*/ 6931566 w 7467600"/>
              <a:gd name="connsiteY878" fmla="*/ 1062034 h 6858000"/>
              <a:gd name="connsiteX879" fmla="*/ 5790982 w 7467600"/>
              <a:gd name="connsiteY879" fmla="*/ 1561380 h 6858000"/>
              <a:gd name="connsiteX880" fmla="*/ 6188971 w 7467600"/>
              <a:gd name="connsiteY880" fmla="*/ 1755168 h 6858000"/>
              <a:gd name="connsiteX881" fmla="*/ 6202446 w 7467600"/>
              <a:gd name="connsiteY881" fmla="*/ 1752268 h 6858000"/>
              <a:gd name="connsiteX882" fmla="*/ 7179560 w 7467600"/>
              <a:gd name="connsiteY882" fmla="*/ 1467551 h 6858000"/>
              <a:gd name="connsiteX883" fmla="*/ 7158730 w 7467600"/>
              <a:gd name="connsiteY883" fmla="*/ 1507835 h 6858000"/>
              <a:gd name="connsiteX884" fmla="*/ 6326959 w 7467600"/>
              <a:gd name="connsiteY884" fmla="*/ 1817686 h 6858000"/>
              <a:gd name="connsiteX885" fmla="*/ 6537433 w 7467600"/>
              <a:gd name="connsiteY885" fmla="*/ 1907790 h 6858000"/>
              <a:gd name="connsiteX886" fmla="*/ 6550221 w 7467600"/>
              <a:gd name="connsiteY886" fmla="*/ 1910729 h 6858000"/>
              <a:gd name="connsiteX887" fmla="*/ 6964438 w 7467600"/>
              <a:gd name="connsiteY887" fmla="*/ 2209505 h 6858000"/>
              <a:gd name="connsiteX888" fmla="*/ 7367862 w 7467600"/>
              <a:gd name="connsiteY888" fmla="*/ 2806833 h 6858000"/>
              <a:gd name="connsiteX889" fmla="*/ 7364329 w 7467600"/>
              <a:gd name="connsiteY889" fmla="*/ 2826907 h 6858000"/>
              <a:gd name="connsiteX890" fmla="*/ 7290545 w 7467600"/>
              <a:gd name="connsiteY890" fmla="*/ 2850663 h 6858000"/>
              <a:gd name="connsiteX891" fmla="*/ 6472036 w 7467600"/>
              <a:gd name="connsiteY891" fmla="*/ 1959003 h 6858000"/>
              <a:gd name="connsiteX892" fmla="*/ 5792897 w 7467600"/>
              <a:gd name="connsiteY892" fmla="*/ 1647747 h 6858000"/>
              <a:gd name="connsiteX893" fmla="*/ 5842751 w 7467600"/>
              <a:gd name="connsiteY893" fmla="*/ 1816112 h 6858000"/>
              <a:gd name="connsiteX894" fmla="*/ 5847424 w 7467600"/>
              <a:gd name="connsiteY894" fmla="*/ 1815776 h 6858000"/>
              <a:gd name="connsiteX895" fmla="*/ 6399821 w 7467600"/>
              <a:gd name="connsiteY895" fmla="*/ 2344799 h 6858000"/>
              <a:gd name="connsiteX896" fmla="*/ 6323232 w 7467600"/>
              <a:gd name="connsiteY896" fmla="*/ 2389634 h 6858000"/>
              <a:gd name="connsiteX897" fmla="*/ 5942958 w 7467600"/>
              <a:gd name="connsiteY897" fmla="*/ 2077708 h 6858000"/>
              <a:gd name="connsiteX898" fmla="*/ 5921559 w 7467600"/>
              <a:gd name="connsiteY898" fmla="*/ 2378596 h 6858000"/>
              <a:gd name="connsiteX899" fmla="*/ 5817651 w 7467600"/>
              <a:gd name="connsiteY899" fmla="*/ 3023919 h 6858000"/>
              <a:gd name="connsiteX900" fmla="*/ 5729634 w 7467600"/>
              <a:gd name="connsiteY900" fmla="*/ 3051849 h 6858000"/>
              <a:gd name="connsiteX901" fmla="*/ 5611018 w 7467600"/>
              <a:gd name="connsiteY901" fmla="*/ 2316769 h 6858000"/>
              <a:gd name="connsiteX902" fmla="*/ 5687608 w 7467600"/>
              <a:gd name="connsiteY902" fmla="*/ 2039972 h 6858000"/>
              <a:gd name="connsiteX903" fmla="*/ 5657554 w 7467600"/>
              <a:gd name="connsiteY903" fmla="*/ 1576445 h 6858000"/>
              <a:gd name="connsiteX904" fmla="*/ 5150475 w 7467600"/>
              <a:gd name="connsiteY904" fmla="*/ 1274012 h 6858000"/>
              <a:gd name="connsiteX905" fmla="*/ 5349142 w 7467600"/>
              <a:gd name="connsiteY905" fmla="*/ 2204405 h 6858000"/>
              <a:gd name="connsiteX906" fmla="*/ 5262214 w 7467600"/>
              <a:gd name="connsiteY906" fmla="*/ 2233836 h 6858000"/>
              <a:gd name="connsiteX907" fmla="*/ 4981539 w 7467600"/>
              <a:gd name="connsiteY907" fmla="*/ 1542201 h 6858000"/>
              <a:gd name="connsiteX908" fmla="*/ 4958461 w 7467600"/>
              <a:gd name="connsiteY908" fmla="*/ 1136957 h 6858000"/>
              <a:gd name="connsiteX909" fmla="*/ 4655015 w 7467600"/>
              <a:gd name="connsiteY909" fmla="*/ 891426 h 6858000"/>
              <a:gd name="connsiteX910" fmla="*/ 4348002 w 7467600"/>
              <a:gd name="connsiteY910" fmla="*/ 2205895 h 6858000"/>
              <a:gd name="connsiteX911" fmla="*/ 4262250 w 7467600"/>
              <a:gd name="connsiteY911" fmla="*/ 2219972 h 6858000"/>
              <a:gd name="connsiteX912" fmla="*/ 4550611 w 7467600"/>
              <a:gd name="connsiteY912" fmla="*/ 817540 h 6858000"/>
              <a:gd name="connsiteX913" fmla="*/ 4564418 w 7467600"/>
              <a:gd name="connsiteY913" fmla="*/ 808293 h 6858000"/>
              <a:gd name="connsiteX914" fmla="*/ 4266388 w 7467600"/>
              <a:gd name="connsiteY914" fmla="*/ 500083 h 6858000"/>
              <a:gd name="connsiteX915" fmla="*/ 4032842 w 7467600"/>
              <a:gd name="connsiteY915" fmla="*/ 211809 h 6858000"/>
              <a:gd name="connsiteX916" fmla="*/ 3882765 w 7467600"/>
              <a:gd name="connsiteY916" fmla="*/ 0 h 6858000"/>
              <a:gd name="connsiteX917" fmla="*/ 3721337 w 7467600"/>
              <a:gd name="connsiteY917" fmla="*/ 0 h 6858000"/>
              <a:gd name="connsiteX918" fmla="*/ 3797544 w 7467600"/>
              <a:gd name="connsiteY918" fmla="*/ 0 h 6858000"/>
              <a:gd name="connsiteX919" fmla="*/ 3775734 w 7467600"/>
              <a:gd name="connsiteY919" fmla="*/ 95131 h 6858000"/>
              <a:gd name="connsiteX920" fmla="*/ 3724807 w 7467600"/>
              <a:gd name="connsiteY920" fmla="*/ 272257 h 6858000"/>
              <a:gd name="connsiteX921" fmla="*/ 3726844 w 7467600"/>
              <a:gd name="connsiteY921" fmla="*/ 282988 h 6858000"/>
              <a:gd name="connsiteX922" fmla="*/ 3742664 w 7467600"/>
              <a:gd name="connsiteY922" fmla="*/ 279918 h 6858000"/>
              <a:gd name="connsiteX923" fmla="*/ 4103910 w 7467600"/>
              <a:gd name="connsiteY923" fmla="*/ 1161917 h 6858000"/>
              <a:gd name="connsiteX924" fmla="*/ 4020269 w 7467600"/>
              <a:gd name="connsiteY924" fmla="*/ 1200406 h 6858000"/>
              <a:gd name="connsiteX925" fmla="*/ 3674882 w 7467600"/>
              <a:gd name="connsiteY925" fmla="*/ 488524 h 6858000"/>
              <a:gd name="connsiteX926" fmla="*/ 3132682 w 7467600"/>
              <a:gd name="connsiteY926" fmla="*/ 1072284 h 6858000"/>
              <a:gd name="connsiteX927" fmla="*/ 2716346 w 7467600"/>
              <a:gd name="connsiteY927" fmla="*/ 1276376 h 6858000"/>
              <a:gd name="connsiteX928" fmla="*/ 2716772 w 7467600"/>
              <a:gd name="connsiteY928" fmla="*/ 1255462 h 6858000"/>
              <a:gd name="connsiteX929" fmla="*/ 3471096 w 7467600"/>
              <a:gd name="connsiteY929" fmla="*/ 437072 h 6858000"/>
              <a:gd name="connsiteX930" fmla="*/ 3639057 w 7467600"/>
              <a:gd name="connsiteY930" fmla="*/ 286334 h 6858000"/>
              <a:gd name="connsiteX931" fmla="*/ 3640309 w 7467600"/>
              <a:gd name="connsiteY931" fmla="*/ 284664 h 6858000"/>
              <a:gd name="connsiteX932" fmla="*/ 3646022 w 7467600"/>
              <a:gd name="connsiteY932" fmla="*/ 276711 h 6858000"/>
              <a:gd name="connsiteX933" fmla="*/ 3707943 w 7467600"/>
              <a:gd name="connsiteY933" fmla="*/ 65958 h 6858000"/>
              <a:gd name="connsiteX934" fmla="*/ 3721337 w 7467600"/>
              <a:gd name="connsiteY934" fmla="*/ 0 h 6858000"/>
              <a:gd name="connsiteX935" fmla="*/ 2867960 w 7467600"/>
              <a:gd name="connsiteY935" fmla="*/ 0 h 6858000"/>
              <a:gd name="connsiteX936" fmla="*/ 2926351 w 7467600"/>
              <a:gd name="connsiteY936" fmla="*/ 0 h 6858000"/>
              <a:gd name="connsiteX937" fmla="*/ 2902823 w 7467600"/>
              <a:gd name="connsiteY937" fmla="*/ 262929 h 6858000"/>
              <a:gd name="connsiteX938" fmla="*/ 2940663 w 7467600"/>
              <a:gd name="connsiteY938" fmla="*/ 140884 h 6858000"/>
              <a:gd name="connsiteX939" fmla="*/ 2947039 w 7467600"/>
              <a:gd name="connsiteY939" fmla="*/ 122524 h 6858000"/>
              <a:gd name="connsiteX940" fmla="*/ 2984316 w 7467600"/>
              <a:gd name="connsiteY940" fmla="*/ 0 h 6858000"/>
              <a:gd name="connsiteX941" fmla="*/ 3016114 w 7467600"/>
              <a:gd name="connsiteY941" fmla="*/ 0 h 6858000"/>
              <a:gd name="connsiteX942" fmla="*/ 2979949 w 7467600"/>
              <a:gd name="connsiteY942" fmla="*/ 119274 h 6858000"/>
              <a:gd name="connsiteX943" fmla="*/ 3023879 w 7467600"/>
              <a:gd name="connsiteY943" fmla="*/ 0 h 6858000"/>
              <a:gd name="connsiteX944" fmla="*/ 3105400 w 7467600"/>
              <a:gd name="connsiteY944" fmla="*/ 0 h 6858000"/>
              <a:gd name="connsiteX945" fmla="*/ 3094669 w 7467600"/>
              <a:gd name="connsiteY945" fmla="*/ 30308 h 6858000"/>
              <a:gd name="connsiteX946" fmla="*/ 2901945 w 7467600"/>
              <a:gd name="connsiteY946" fmla="*/ 466538 h 6858000"/>
              <a:gd name="connsiteX947" fmla="*/ 2815209 w 7467600"/>
              <a:gd name="connsiteY947" fmla="*/ 497361 h 6858000"/>
              <a:gd name="connsiteX948" fmla="*/ 2844845 w 7467600"/>
              <a:gd name="connsiteY948" fmla="*/ 127638 h 6858000"/>
              <a:gd name="connsiteX949" fmla="*/ 2867960 w 7467600"/>
              <a:gd name="connsiteY949" fmla="*/ 0 h 6858000"/>
              <a:gd name="connsiteX950" fmla="*/ 1057230 w 7467600"/>
              <a:gd name="connsiteY950" fmla="*/ 0 h 6858000"/>
              <a:gd name="connsiteX951" fmla="*/ 1111003 w 7467600"/>
              <a:gd name="connsiteY951" fmla="*/ 0 h 6858000"/>
              <a:gd name="connsiteX952" fmla="*/ 1125553 w 7467600"/>
              <a:gd name="connsiteY952" fmla="*/ 52588 h 6858000"/>
              <a:gd name="connsiteX953" fmla="*/ 1304276 w 7467600"/>
              <a:gd name="connsiteY953" fmla="*/ 476275 h 6858000"/>
              <a:gd name="connsiteX954" fmla="*/ 1492066 w 7467600"/>
              <a:gd name="connsiteY954" fmla="*/ 886333 h 6858000"/>
              <a:gd name="connsiteX955" fmla="*/ 1423698 w 7467600"/>
              <a:gd name="connsiteY955" fmla="*/ 710817 h 6858000"/>
              <a:gd name="connsiteX956" fmla="*/ 1357609 w 7467600"/>
              <a:gd name="connsiteY956" fmla="*/ 532892 h 6858000"/>
              <a:gd name="connsiteX957" fmla="*/ 1309550 w 7467600"/>
              <a:gd name="connsiteY957" fmla="*/ 374031 h 6858000"/>
              <a:gd name="connsiteX958" fmla="*/ 1193673 w 7467600"/>
              <a:gd name="connsiteY958" fmla="*/ 49533 h 6858000"/>
              <a:gd name="connsiteX959" fmla="*/ 1164391 w 7467600"/>
              <a:gd name="connsiteY959" fmla="*/ 0 h 6858000"/>
              <a:gd name="connsiteX960" fmla="*/ 1200666 w 7467600"/>
              <a:gd name="connsiteY960" fmla="*/ 0 h 6858000"/>
              <a:gd name="connsiteX961" fmla="*/ 1223408 w 7467600"/>
              <a:gd name="connsiteY961" fmla="*/ 38996 h 6858000"/>
              <a:gd name="connsiteX962" fmla="*/ 1339635 w 7467600"/>
              <a:gd name="connsiteY962" fmla="*/ 365517 h 6858000"/>
              <a:gd name="connsiteX963" fmla="*/ 1387469 w 7467600"/>
              <a:gd name="connsiteY963" fmla="*/ 523079 h 6858000"/>
              <a:gd name="connsiteX964" fmla="*/ 1452685 w 7467600"/>
              <a:gd name="connsiteY964" fmla="*/ 699806 h 6858000"/>
              <a:gd name="connsiteX965" fmla="*/ 1492092 w 7467600"/>
              <a:gd name="connsiteY965" fmla="*/ 800424 h 6858000"/>
              <a:gd name="connsiteX966" fmla="*/ 1455302 w 7467600"/>
              <a:gd name="connsiteY966" fmla="*/ 632913 h 6858000"/>
              <a:gd name="connsiteX967" fmla="*/ 1222336 w 7467600"/>
              <a:gd name="connsiteY967" fmla="*/ 9480 h 6858000"/>
              <a:gd name="connsiteX968" fmla="*/ 1214634 w 7467600"/>
              <a:gd name="connsiteY968" fmla="*/ 0 h 6858000"/>
              <a:gd name="connsiteX969" fmla="*/ 1289827 w 7467600"/>
              <a:gd name="connsiteY969" fmla="*/ 0 h 6858000"/>
              <a:gd name="connsiteX970" fmla="*/ 1321076 w 7467600"/>
              <a:gd name="connsiteY970" fmla="*/ 59722 h 6858000"/>
              <a:gd name="connsiteX971" fmla="*/ 1512579 w 7467600"/>
              <a:gd name="connsiteY971" fmla="*/ 626441 h 6858000"/>
              <a:gd name="connsiteX972" fmla="*/ 1506076 w 7467600"/>
              <a:gd name="connsiteY972" fmla="*/ 1089289 h 6858000"/>
              <a:gd name="connsiteX973" fmla="*/ 1486346 w 7467600"/>
              <a:gd name="connsiteY973" fmla="*/ 1079919 h 6858000"/>
              <a:gd name="connsiteX974" fmla="*/ 1070511 w 7467600"/>
              <a:gd name="connsiteY974" fmla="*/ 48609 h 6858000"/>
              <a:gd name="connsiteX975" fmla="*/ 1057230 w 7467600"/>
              <a:gd name="connsiteY975" fmla="*/ 0 h 6858000"/>
              <a:gd name="connsiteX976" fmla="*/ 43151 w 7467600"/>
              <a:gd name="connsiteY976" fmla="*/ 0 h 6858000"/>
              <a:gd name="connsiteX977" fmla="*/ 95283 w 7467600"/>
              <a:gd name="connsiteY977" fmla="*/ 0 h 6858000"/>
              <a:gd name="connsiteX978" fmla="*/ 300708 w 7467600"/>
              <a:gd name="connsiteY978" fmla="*/ 154571 h 6858000"/>
              <a:gd name="connsiteX979" fmla="*/ 530414 w 7467600"/>
              <a:gd name="connsiteY979" fmla="*/ 354673 h 6858000"/>
              <a:gd name="connsiteX980" fmla="*/ 333785 w 7467600"/>
              <a:gd name="connsiteY980" fmla="*/ 161564 h 6858000"/>
              <a:gd name="connsiteX981" fmla="*/ 147005 w 7467600"/>
              <a:gd name="connsiteY981" fmla="*/ 0 h 6858000"/>
              <a:gd name="connsiteX982" fmla="*/ 272509 w 7467600"/>
              <a:gd name="connsiteY982" fmla="*/ 0 h 6858000"/>
              <a:gd name="connsiteX983" fmla="*/ 326276 w 7467600"/>
              <a:gd name="connsiteY983" fmla="*/ 45847 h 6858000"/>
              <a:gd name="connsiteX984" fmla="*/ 823759 w 7467600"/>
              <a:gd name="connsiteY984" fmla="*/ 574145 h 6858000"/>
              <a:gd name="connsiteX985" fmla="*/ 811254 w 7467600"/>
              <a:gd name="connsiteY985" fmla="*/ 665546 h 6858000"/>
              <a:gd name="connsiteX986" fmla="*/ 154042 w 7467600"/>
              <a:gd name="connsiteY986" fmla="*/ 261522 h 6858000"/>
              <a:gd name="connsiteX987" fmla="*/ 13550 w 7467600"/>
              <a:gd name="connsiteY987" fmla="*/ 158423 h 6858000"/>
              <a:gd name="connsiteX988" fmla="*/ 0 w 7467600"/>
              <a:gd name="connsiteY988" fmla="*/ 146618 h 6858000"/>
              <a:gd name="connsiteX989" fmla="*/ 0 w 7467600"/>
              <a:gd name="connsiteY989" fmla="*/ 59161 h 6858000"/>
              <a:gd name="connsiteX990" fmla="*/ 45427 w 7467600"/>
              <a:gd name="connsiteY990" fmla="*/ 101078 h 6858000"/>
              <a:gd name="connsiteX991" fmla="*/ 630103 w 7467600"/>
              <a:gd name="connsiteY991" fmla="*/ 485885 h 6858000"/>
              <a:gd name="connsiteX992" fmla="*/ 532040 w 7467600"/>
              <a:gd name="connsiteY992" fmla="*/ 399359 h 6858000"/>
              <a:gd name="connsiteX993" fmla="*/ 517618 w 7467600"/>
              <a:gd name="connsiteY993" fmla="*/ 385726 h 6858000"/>
              <a:gd name="connsiteX994" fmla="*/ 285074 w 7467600"/>
              <a:gd name="connsiteY994" fmla="*/ 182755 h 6858000"/>
              <a:gd name="connsiteX995" fmla="*/ 43151 w 7467600"/>
              <a:gd name="connsiteY99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27773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1903353 w 7467600"/>
              <a:gd name="connsiteY139" fmla="*/ 5044827 h 6858000"/>
              <a:gd name="connsiteX140" fmla="*/ 1936931 w 7467600"/>
              <a:gd name="connsiteY140" fmla="*/ 5093954 h 6858000"/>
              <a:gd name="connsiteX141" fmla="*/ 2195868 w 7467600"/>
              <a:gd name="connsiteY141" fmla="*/ 5396574 h 6858000"/>
              <a:gd name="connsiteX142" fmla="*/ 2088852 w 7467600"/>
              <a:gd name="connsiteY142" fmla="*/ 5166123 h 6858000"/>
              <a:gd name="connsiteX143" fmla="*/ 1958241 w 7467600"/>
              <a:gd name="connsiteY143" fmla="*/ 5067955 h 6858000"/>
              <a:gd name="connsiteX144" fmla="*/ 1903353 w 7467600"/>
              <a:gd name="connsiteY144" fmla="*/ 5044827 h 6858000"/>
              <a:gd name="connsiteX145" fmla="*/ 1979378 w 7467600"/>
              <a:gd name="connsiteY145" fmla="*/ 4769504 h 6858000"/>
              <a:gd name="connsiteX146" fmla="*/ 2882120 w 7467600"/>
              <a:gd name="connsiteY146" fmla="*/ 5064547 h 6858000"/>
              <a:gd name="connsiteX147" fmla="*/ 2793103 w 7467600"/>
              <a:gd name="connsiteY147" fmla="*/ 5039699 h 6858000"/>
              <a:gd name="connsiteX148" fmla="*/ 2770041 w 7467600"/>
              <a:gd name="connsiteY148" fmla="*/ 5033634 h 6858000"/>
              <a:gd name="connsiteX149" fmla="*/ 1979378 w 7467600"/>
              <a:gd name="connsiteY149" fmla="*/ 4769504 h 6858000"/>
              <a:gd name="connsiteX150" fmla="*/ 1927410 w 7467600"/>
              <a:gd name="connsiteY150" fmla="*/ 4716164 h 6858000"/>
              <a:gd name="connsiteX151" fmla="*/ 1959587 w 7467600"/>
              <a:gd name="connsiteY151" fmla="*/ 4728849 h 6858000"/>
              <a:gd name="connsiteX152" fmla="*/ 2777707 w 7467600"/>
              <a:gd name="connsiteY152" fmla="*/ 5003991 h 6858000"/>
              <a:gd name="connsiteX153" fmla="*/ 2800768 w 7467600"/>
              <a:gd name="connsiteY153" fmla="*/ 5010056 h 6858000"/>
              <a:gd name="connsiteX154" fmla="*/ 2879408 w 7467600"/>
              <a:gd name="connsiteY154" fmla="*/ 5031590 h 6858000"/>
              <a:gd name="connsiteX155" fmla="*/ 2862295 w 7467600"/>
              <a:gd name="connsiteY155" fmla="*/ 5022958 h 6858000"/>
              <a:gd name="connsiteX156" fmla="*/ 2813343 w 7467600"/>
              <a:gd name="connsiteY156" fmla="*/ 4998369 h 6858000"/>
              <a:gd name="connsiteX157" fmla="*/ 2646245 w 7467600"/>
              <a:gd name="connsiteY157" fmla="*/ 4930999 h 6858000"/>
              <a:gd name="connsiteX158" fmla="*/ 1999243 w 7467600"/>
              <a:gd name="connsiteY158" fmla="*/ 4730524 h 6858000"/>
              <a:gd name="connsiteX159" fmla="*/ 1979527 w 7467600"/>
              <a:gd name="connsiteY159" fmla="*/ 4726651 h 6858000"/>
              <a:gd name="connsiteX160" fmla="*/ 1927410 w 7467600"/>
              <a:gd name="connsiteY160" fmla="*/ 4716164 h 6858000"/>
              <a:gd name="connsiteX161" fmla="*/ 1997014 w 7467600"/>
              <a:gd name="connsiteY161" fmla="*/ 4698007 h 6858000"/>
              <a:gd name="connsiteX162" fmla="*/ 2005458 w 7467600"/>
              <a:gd name="connsiteY162" fmla="*/ 4699540 h 6858000"/>
              <a:gd name="connsiteX163" fmla="*/ 2657186 w 7467600"/>
              <a:gd name="connsiteY163" fmla="*/ 4901687 h 6858000"/>
              <a:gd name="connsiteX164" fmla="*/ 2826662 w 7467600"/>
              <a:gd name="connsiteY164" fmla="*/ 4970362 h 6858000"/>
              <a:gd name="connsiteX165" fmla="*/ 2876100 w 7467600"/>
              <a:gd name="connsiteY165" fmla="*/ 4995397 h 6858000"/>
              <a:gd name="connsiteX166" fmla="*/ 3042600 w 7467600"/>
              <a:gd name="connsiteY166" fmla="*/ 5059532 h 6858000"/>
              <a:gd name="connsiteX167" fmla="*/ 1997014 w 7467600"/>
              <a:gd name="connsiteY167" fmla="*/ 4698007 h 6858000"/>
              <a:gd name="connsiteX168" fmla="*/ 2305292 w 7467600"/>
              <a:gd name="connsiteY168" fmla="*/ 4219492 h 6858000"/>
              <a:gd name="connsiteX169" fmla="*/ 3360922 w 7467600"/>
              <a:gd name="connsiteY169" fmla="*/ 4529373 h 6858000"/>
              <a:gd name="connsiteX170" fmla="*/ 3492420 w 7467600"/>
              <a:gd name="connsiteY170" fmla="*/ 4510145 h 6858000"/>
              <a:gd name="connsiteX171" fmla="*/ 3364086 w 7467600"/>
              <a:gd name="connsiteY171" fmla="*/ 4480340 h 6858000"/>
              <a:gd name="connsiteX172" fmla="*/ 3225818 w 7467600"/>
              <a:gd name="connsiteY172" fmla="*/ 4411822 h 6858000"/>
              <a:gd name="connsiteX173" fmla="*/ 3129696 w 7467600"/>
              <a:gd name="connsiteY173" fmla="*/ 4360704 h 6858000"/>
              <a:gd name="connsiteX174" fmla="*/ 2814545 w 7467600"/>
              <a:gd name="connsiteY174" fmla="*/ 4282955 h 6858000"/>
              <a:gd name="connsiteX175" fmla="*/ 2305292 w 7467600"/>
              <a:gd name="connsiteY175" fmla="*/ 4219492 h 6858000"/>
              <a:gd name="connsiteX176" fmla="*/ 2626982 w 7467600"/>
              <a:gd name="connsiteY176" fmla="*/ 4206450 h 6858000"/>
              <a:gd name="connsiteX177" fmla="*/ 2490617 w 7467600"/>
              <a:gd name="connsiteY177" fmla="*/ 4206951 h 6858000"/>
              <a:gd name="connsiteX178" fmla="*/ 2819869 w 7467600"/>
              <a:gd name="connsiteY178" fmla="*/ 4252936 h 6858000"/>
              <a:gd name="connsiteX179" fmla="*/ 3143018 w 7467600"/>
              <a:gd name="connsiteY179" fmla="*/ 4332698 h 6858000"/>
              <a:gd name="connsiteX180" fmla="*/ 3241520 w 7467600"/>
              <a:gd name="connsiteY180" fmla="*/ 4385112 h 6858000"/>
              <a:gd name="connsiteX181" fmla="*/ 3374575 w 7467600"/>
              <a:gd name="connsiteY181" fmla="*/ 4451517 h 6858000"/>
              <a:gd name="connsiteX182" fmla="*/ 3505221 w 7467600"/>
              <a:gd name="connsiteY182" fmla="*/ 4480757 h 6858000"/>
              <a:gd name="connsiteX183" fmla="*/ 2626982 w 7467600"/>
              <a:gd name="connsiteY183" fmla="*/ 4206450 h 6858000"/>
              <a:gd name="connsiteX184" fmla="*/ 1310106 w 7467600"/>
              <a:gd name="connsiteY184" fmla="*/ 3943217 h 6858000"/>
              <a:gd name="connsiteX185" fmla="*/ 854994 w 7467600"/>
              <a:gd name="connsiteY185" fmla="*/ 4399136 h 6858000"/>
              <a:gd name="connsiteX186" fmla="*/ 742462 w 7467600"/>
              <a:gd name="connsiteY186" fmla="*/ 4594648 h 6858000"/>
              <a:gd name="connsiteX187" fmla="*/ 820602 w 7467600"/>
              <a:gd name="connsiteY187" fmla="*/ 4485915 h 6858000"/>
              <a:gd name="connsiteX188" fmla="*/ 878295 w 7467600"/>
              <a:gd name="connsiteY188" fmla="*/ 4403594 h 6858000"/>
              <a:gd name="connsiteX189" fmla="*/ 1240607 w 7467600"/>
              <a:gd name="connsiteY189" fmla="*/ 4010401 h 6858000"/>
              <a:gd name="connsiteX190" fmla="*/ 1310106 w 7467600"/>
              <a:gd name="connsiteY190" fmla="*/ 3943217 h 6858000"/>
              <a:gd name="connsiteX191" fmla="*/ 1423113 w 7467600"/>
              <a:gd name="connsiteY191" fmla="*/ 3874565 h 6858000"/>
              <a:gd name="connsiteX192" fmla="*/ 1260565 w 7467600"/>
              <a:gd name="connsiteY192" fmla="*/ 4031982 h 6858000"/>
              <a:gd name="connsiteX193" fmla="*/ 901900 w 7467600"/>
              <a:gd name="connsiteY193" fmla="*/ 4421236 h 6858000"/>
              <a:gd name="connsiteX194" fmla="*/ 845044 w 7467600"/>
              <a:gd name="connsiteY194" fmla="*/ 4502436 h 6858000"/>
              <a:gd name="connsiteX195" fmla="*/ 685926 w 7467600"/>
              <a:gd name="connsiteY195" fmla="*/ 4703069 h 6858000"/>
              <a:gd name="connsiteX196" fmla="*/ 684248 w 7467600"/>
              <a:gd name="connsiteY196" fmla="*/ 4706721 h 6858000"/>
              <a:gd name="connsiteX197" fmla="*/ 1423113 w 7467600"/>
              <a:gd name="connsiteY197" fmla="*/ 3874565 h 6858000"/>
              <a:gd name="connsiteX198" fmla="*/ 3316479 w 7467600"/>
              <a:gd name="connsiteY198" fmla="*/ 3872136 h 6858000"/>
              <a:gd name="connsiteX199" fmla="*/ 3546806 w 7467600"/>
              <a:gd name="connsiteY199" fmla="*/ 4356139 h 6858000"/>
              <a:gd name="connsiteX200" fmla="*/ 3364433 w 7467600"/>
              <a:gd name="connsiteY200" fmla="*/ 3953121 h 6858000"/>
              <a:gd name="connsiteX201" fmla="*/ 3316479 w 7467600"/>
              <a:gd name="connsiteY201" fmla="*/ 3872136 h 6858000"/>
              <a:gd name="connsiteX202" fmla="*/ 3291335 w 7467600"/>
              <a:gd name="connsiteY202" fmla="*/ 3767420 h 6858000"/>
              <a:gd name="connsiteX203" fmla="*/ 3390805 w 7467600"/>
              <a:gd name="connsiteY203" fmla="*/ 3937163 h 6858000"/>
              <a:gd name="connsiteX204" fmla="*/ 3579062 w 7467600"/>
              <a:gd name="connsiteY204" fmla="*/ 4359040 h 6858000"/>
              <a:gd name="connsiteX205" fmla="*/ 3467355 w 7467600"/>
              <a:gd name="connsiteY205" fmla="*/ 3988130 h 6858000"/>
              <a:gd name="connsiteX206" fmla="*/ 3310753 w 7467600"/>
              <a:gd name="connsiteY206" fmla="*/ 3787140 h 6858000"/>
              <a:gd name="connsiteX207" fmla="*/ 3291335 w 7467600"/>
              <a:gd name="connsiteY207" fmla="*/ 3767420 h 6858000"/>
              <a:gd name="connsiteX208" fmla="*/ 1635889 w 7467600"/>
              <a:gd name="connsiteY208" fmla="*/ 3709494 h 6858000"/>
              <a:gd name="connsiteX209" fmla="*/ 1634800 w 7467600"/>
              <a:gd name="connsiteY209" fmla="*/ 3731111 h 6858000"/>
              <a:gd name="connsiteX210" fmla="*/ 1635889 w 7467600"/>
              <a:gd name="connsiteY210" fmla="*/ 3709494 h 6858000"/>
              <a:gd name="connsiteX211" fmla="*/ 1510397 w 7467600"/>
              <a:gd name="connsiteY211" fmla="*/ 3684705 h 6858000"/>
              <a:gd name="connsiteX212" fmla="*/ 1146550 w 7467600"/>
              <a:gd name="connsiteY212" fmla="*/ 3802012 h 6858000"/>
              <a:gd name="connsiteX213" fmla="*/ 698834 w 7467600"/>
              <a:gd name="connsiteY213" fmla="*/ 3952272 h 6858000"/>
              <a:gd name="connsiteX214" fmla="*/ 34256 w 7467600"/>
              <a:gd name="connsiteY214" fmla="*/ 4347603 h 6858000"/>
              <a:gd name="connsiteX215" fmla="*/ 527241 w 7467600"/>
              <a:gd name="connsiteY215" fmla="*/ 4065078 h 6858000"/>
              <a:gd name="connsiteX216" fmla="*/ 1510397 w 7467600"/>
              <a:gd name="connsiteY216" fmla="*/ 3684705 h 6858000"/>
              <a:gd name="connsiteX217" fmla="*/ 1313114 w 7467600"/>
              <a:gd name="connsiteY217" fmla="*/ 3655216 h 6858000"/>
              <a:gd name="connsiteX218" fmla="*/ 1109304 w 7467600"/>
              <a:gd name="connsiteY218" fmla="*/ 3669030 h 6858000"/>
              <a:gd name="connsiteX219" fmla="*/ 8129 w 7467600"/>
              <a:gd name="connsiteY219" fmla="*/ 4330519 h 6858000"/>
              <a:gd name="connsiteX220" fmla="*/ 687572 w 7467600"/>
              <a:gd name="connsiteY220" fmla="*/ 3925629 h 6858000"/>
              <a:gd name="connsiteX221" fmla="*/ 1138365 w 7467600"/>
              <a:gd name="connsiteY221" fmla="*/ 3774515 h 6858000"/>
              <a:gd name="connsiteX222" fmla="*/ 1505579 w 7467600"/>
              <a:gd name="connsiteY222" fmla="*/ 3655526 h 6858000"/>
              <a:gd name="connsiteX223" fmla="*/ 1313114 w 7467600"/>
              <a:gd name="connsiteY223" fmla="*/ 3655216 h 6858000"/>
              <a:gd name="connsiteX224" fmla="*/ 3655073 w 7467600"/>
              <a:gd name="connsiteY224" fmla="*/ 3650884 h 6858000"/>
              <a:gd name="connsiteX225" fmla="*/ 3989938 w 7467600"/>
              <a:gd name="connsiteY225" fmla="*/ 3991685 h 6858000"/>
              <a:gd name="connsiteX226" fmla="*/ 4393907 w 7467600"/>
              <a:gd name="connsiteY226" fmla="*/ 4261258 h 6858000"/>
              <a:gd name="connsiteX227" fmla="*/ 4648051 w 7467600"/>
              <a:gd name="connsiteY227" fmla="*/ 4374051 h 6858000"/>
              <a:gd name="connsiteX228" fmla="*/ 4383389 w 7467600"/>
              <a:gd name="connsiteY228" fmla="*/ 4184369 h 6858000"/>
              <a:gd name="connsiteX229" fmla="*/ 4165508 w 7467600"/>
              <a:gd name="connsiteY229" fmla="*/ 4035196 h 6858000"/>
              <a:gd name="connsiteX230" fmla="*/ 4068162 w 7467600"/>
              <a:gd name="connsiteY230" fmla="*/ 3953394 h 6858000"/>
              <a:gd name="connsiteX231" fmla="*/ 3981416 w 7467600"/>
              <a:gd name="connsiteY231" fmla="*/ 3880482 h 6858000"/>
              <a:gd name="connsiteX232" fmla="*/ 3800147 w 7467600"/>
              <a:gd name="connsiteY232" fmla="*/ 3749872 h 6858000"/>
              <a:gd name="connsiteX233" fmla="*/ 3655073 w 7467600"/>
              <a:gd name="connsiteY233" fmla="*/ 3650884 h 6858000"/>
              <a:gd name="connsiteX234" fmla="*/ 3670252 w 7467600"/>
              <a:gd name="connsiteY234" fmla="*/ 3622798 h 6858000"/>
              <a:gd name="connsiteX235" fmla="*/ 3817258 w 7467600"/>
              <a:gd name="connsiteY235" fmla="*/ 3723577 h 6858000"/>
              <a:gd name="connsiteX236" fmla="*/ 4000461 w 7467600"/>
              <a:gd name="connsiteY236" fmla="*/ 3855966 h 6858000"/>
              <a:gd name="connsiteX237" fmla="*/ 4088180 w 7467600"/>
              <a:gd name="connsiteY237" fmla="*/ 3929774 h 6858000"/>
              <a:gd name="connsiteX238" fmla="*/ 4184555 w 7467600"/>
              <a:gd name="connsiteY238" fmla="*/ 4010683 h 6858000"/>
              <a:gd name="connsiteX239" fmla="*/ 4399563 w 7467600"/>
              <a:gd name="connsiteY239" fmla="*/ 4158106 h 6858000"/>
              <a:gd name="connsiteX240" fmla="*/ 4684469 w 7467600"/>
              <a:gd name="connsiteY240" fmla="*/ 4364680 h 6858000"/>
              <a:gd name="connsiteX241" fmla="*/ 4690271 w 7467600"/>
              <a:gd name="connsiteY241" fmla="*/ 4370034 h 6858000"/>
              <a:gd name="connsiteX242" fmla="*/ 4136093 w 7467600"/>
              <a:gd name="connsiteY242" fmla="*/ 3858466 h 6858000"/>
              <a:gd name="connsiteX243" fmla="*/ 3670252 w 7467600"/>
              <a:gd name="connsiteY243" fmla="*/ 3622798 h 6858000"/>
              <a:gd name="connsiteX244" fmla="*/ 4440129 w 7467600"/>
              <a:gd name="connsiteY244" fmla="*/ 3448571 h 6858000"/>
              <a:gd name="connsiteX245" fmla="*/ 4856525 w 7467600"/>
              <a:gd name="connsiteY245" fmla="*/ 3915351 h 6858000"/>
              <a:gd name="connsiteX246" fmla="*/ 5059055 w 7467600"/>
              <a:gd name="connsiteY246" fmla="*/ 4108918 h 6858000"/>
              <a:gd name="connsiteX247" fmla="*/ 5290070 w 7467600"/>
              <a:gd name="connsiteY247" fmla="*/ 4263619 h 6858000"/>
              <a:gd name="connsiteX248" fmla="*/ 4834991 w 7467600"/>
              <a:gd name="connsiteY248" fmla="*/ 3830985 h 6858000"/>
              <a:gd name="connsiteX249" fmla="*/ 4440129 w 7467600"/>
              <a:gd name="connsiteY249" fmla="*/ 3448571 h 6858000"/>
              <a:gd name="connsiteX250" fmla="*/ 4441737 w 7467600"/>
              <a:gd name="connsiteY250" fmla="*/ 3399734 h 6858000"/>
              <a:gd name="connsiteX251" fmla="*/ 4431236 w 7467600"/>
              <a:gd name="connsiteY251" fmla="*/ 3400954 h 6858000"/>
              <a:gd name="connsiteX252" fmla="*/ 4557150 w 7467600"/>
              <a:gd name="connsiteY252" fmla="*/ 3510023 h 6858000"/>
              <a:gd name="connsiteX253" fmla="*/ 4856936 w 7467600"/>
              <a:gd name="connsiteY253" fmla="*/ 3809146 h 6858000"/>
              <a:gd name="connsiteX254" fmla="*/ 5111996 w 7467600"/>
              <a:gd name="connsiteY254" fmla="*/ 4065759 h 6858000"/>
              <a:gd name="connsiteX255" fmla="*/ 5388878 w 7467600"/>
              <a:gd name="connsiteY255" fmla="*/ 4300185 h 6858000"/>
              <a:gd name="connsiteX256" fmla="*/ 5425556 w 7467600"/>
              <a:gd name="connsiteY256" fmla="*/ 4308967 h 6858000"/>
              <a:gd name="connsiteX257" fmla="*/ 4943646 w 7467600"/>
              <a:gd name="connsiteY257" fmla="*/ 3822916 h 6858000"/>
              <a:gd name="connsiteX258" fmla="*/ 4594837 w 7467600"/>
              <a:gd name="connsiteY258" fmla="*/ 3532274 h 6858000"/>
              <a:gd name="connsiteX259" fmla="*/ 4441737 w 7467600"/>
              <a:gd name="connsiteY259" fmla="*/ 3399734 h 6858000"/>
              <a:gd name="connsiteX260" fmla="*/ 5425834 w 7467600"/>
              <a:gd name="connsiteY260" fmla="*/ 3162785 h 6858000"/>
              <a:gd name="connsiteX261" fmla="*/ 5401644 w 7467600"/>
              <a:gd name="connsiteY261" fmla="*/ 3617847 h 6858000"/>
              <a:gd name="connsiteX262" fmla="*/ 5467256 w 7467600"/>
              <a:gd name="connsiteY262" fmla="*/ 4175494 h 6858000"/>
              <a:gd name="connsiteX263" fmla="*/ 5448069 w 7467600"/>
              <a:gd name="connsiteY263" fmla="*/ 3567554 h 6858000"/>
              <a:gd name="connsiteX264" fmla="*/ 5425834 w 7467600"/>
              <a:gd name="connsiteY264" fmla="*/ 3162785 h 6858000"/>
              <a:gd name="connsiteX265" fmla="*/ 1318687 w 7467600"/>
              <a:gd name="connsiteY265" fmla="*/ 3113840 h 6858000"/>
              <a:gd name="connsiteX266" fmla="*/ 1066793 w 7467600"/>
              <a:gd name="connsiteY266" fmla="*/ 3212171 h 6858000"/>
              <a:gd name="connsiteX267" fmla="*/ 993319 w 7467600"/>
              <a:gd name="connsiteY267" fmla="*/ 3247648 h 6858000"/>
              <a:gd name="connsiteX268" fmla="*/ 853081 w 7467600"/>
              <a:gd name="connsiteY268" fmla="*/ 3312410 h 6858000"/>
              <a:gd name="connsiteX269" fmla="*/ 805957 w 7467600"/>
              <a:gd name="connsiteY269" fmla="*/ 3330443 h 6858000"/>
              <a:gd name="connsiteX270" fmla="*/ 1318687 w 7467600"/>
              <a:gd name="connsiteY270" fmla="*/ 3113840 h 6858000"/>
              <a:gd name="connsiteX271" fmla="*/ 5453702 w 7467600"/>
              <a:gd name="connsiteY271" fmla="*/ 3090882 h 6858000"/>
              <a:gd name="connsiteX272" fmla="*/ 5480135 w 7467600"/>
              <a:gd name="connsiteY272" fmla="*/ 3565802 h 6858000"/>
              <a:gd name="connsiteX273" fmla="*/ 5499023 w 7467600"/>
              <a:gd name="connsiteY273" fmla="*/ 4166310 h 6858000"/>
              <a:gd name="connsiteX274" fmla="*/ 5547022 w 7467600"/>
              <a:gd name="connsiteY274" fmla="*/ 3607838 h 6858000"/>
              <a:gd name="connsiteX275" fmla="*/ 5515964 w 7467600"/>
              <a:gd name="connsiteY275" fmla="*/ 3378541 h 6858000"/>
              <a:gd name="connsiteX276" fmla="*/ 5453702 w 7467600"/>
              <a:gd name="connsiteY276" fmla="*/ 3090882 h 6858000"/>
              <a:gd name="connsiteX277" fmla="*/ 1238695 w 7467600"/>
              <a:gd name="connsiteY277" fmla="*/ 3076820 h 6858000"/>
              <a:gd name="connsiteX278" fmla="*/ 716371 w 7467600"/>
              <a:gd name="connsiteY278" fmla="*/ 3293249 h 6858000"/>
              <a:gd name="connsiteX279" fmla="*/ 579522 w 7467600"/>
              <a:gd name="connsiteY279" fmla="*/ 3371759 h 6858000"/>
              <a:gd name="connsiteX280" fmla="*/ 600288 w 7467600"/>
              <a:gd name="connsiteY280" fmla="*/ 3365555 h 6858000"/>
              <a:gd name="connsiteX281" fmla="*/ 840692 w 7467600"/>
              <a:gd name="connsiteY281" fmla="*/ 3284921 h 6858000"/>
              <a:gd name="connsiteX282" fmla="*/ 979248 w 7467600"/>
              <a:gd name="connsiteY282" fmla="*/ 3221003 h 6858000"/>
              <a:gd name="connsiteX283" fmla="*/ 1053282 w 7467600"/>
              <a:gd name="connsiteY283" fmla="*/ 3185247 h 6858000"/>
              <a:gd name="connsiteX284" fmla="*/ 1320603 w 7467600"/>
              <a:gd name="connsiteY284" fmla="*/ 3081281 h 6858000"/>
              <a:gd name="connsiteX285" fmla="*/ 1238695 w 7467600"/>
              <a:gd name="connsiteY285" fmla="*/ 3076820 h 6858000"/>
              <a:gd name="connsiteX286" fmla="*/ 5425627 w 7467600"/>
              <a:gd name="connsiteY286" fmla="*/ 2954192 h 6858000"/>
              <a:gd name="connsiteX287" fmla="*/ 5470770 w 7467600"/>
              <a:gd name="connsiteY287" fmla="*/ 3005435 h 6858000"/>
              <a:gd name="connsiteX288" fmla="*/ 5519779 w 7467600"/>
              <a:gd name="connsiteY288" fmla="*/ 4359223 h 6858000"/>
              <a:gd name="connsiteX289" fmla="*/ 5520293 w 7467600"/>
              <a:gd name="connsiteY289" fmla="*/ 4360602 h 6858000"/>
              <a:gd name="connsiteX290" fmla="*/ 5767221 w 7467600"/>
              <a:gd name="connsiteY290" fmla="*/ 4665564 h 6858000"/>
              <a:gd name="connsiteX291" fmla="*/ 6937169 w 7467600"/>
              <a:gd name="connsiteY291" fmla="*/ 4815941 h 6858000"/>
              <a:gd name="connsiteX292" fmla="*/ 6953922 w 7467600"/>
              <a:gd name="connsiteY292" fmla="*/ 4890068 h 6858000"/>
              <a:gd name="connsiteX293" fmla="*/ 6071359 w 7467600"/>
              <a:gd name="connsiteY293" fmla="*/ 4770770 h 6858000"/>
              <a:gd name="connsiteX294" fmla="*/ 6038839 w 7467600"/>
              <a:gd name="connsiteY294" fmla="*/ 4764474 h 6858000"/>
              <a:gd name="connsiteX295" fmla="*/ 6038706 w 7467600"/>
              <a:gd name="connsiteY295" fmla="*/ 4763847 h 6858000"/>
              <a:gd name="connsiteX296" fmla="*/ 6037784 w 7467600"/>
              <a:gd name="connsiteY296" fmla="*/ 4764270 h 6858000"/>
              <a:gd name="connsiteX297" fmla="*/ 6038839 w 7467600"/>
              <a:gd name="connsiteY297" fmla="*/ 4764474 h 6858000"/>
              <a:gd name="connsiteX298" fmla="*/ 6040338 w 7467600"/>
              <a:gd name="connsiteY298" fmla="*/ 4771418 h 6858000"/>
              <a:gd name="connsiteX299" fmla="*/ 6024488 w 7467600"/>
              <a:gd name="connsiteY299" fmla="*/ 4809903 h 6858000"/>
              <a:gd name="connsiteX300" fmla="*/ 5599771 w 7467600"/>
              <a:gd name="connsiteY300" fmla="*/ 5509652 h 6858000"/>
              <a:gd name="connsiteX301" fmla="*/ 5548843 w 7467600"/>
              <a:gd name="connsiteY301" fmla="*/ 5563845 h 6858000"/>
              <a:gd name="connsiteX302" fmla="*/ 5940952 w 7467600"/>
              <a:gd name="connsiteY302" fmla="*/ 6250028 h 6858000"/>
              <a:gd name="connsiteX303" fmla="*/ 6043441 w 7467600"/>
              <a:gd name="connsiteY303" fmla="*/ 6665847 h 6858000"/>
              <a:gd name="connsiteX304" fmla="*/ 6093432 w 7467600"/>
              <a:gd name="connsiteY304" fmla="*/ 6858000 h 6858000"/>
              <a:gd name="connsiteX305" fmla="*/ 6034344 w 7467600"/>
              <a:gd name="connsiteY305" fmla="*/ 6858000 h 6858000"/>
              <a:gd name="connsiteX306" fmla="*/ 6026679 w 7467600"/>
              <a:gd name="connsiteY306" fmla="*/ 6836959 h 6858000"/>
              <a:gd name="connsiteX307" fmla="*/ 5800441 w 7467600"/>
              <a:gd name="connsiteY307" fmla="*/ 6335286 h 6858000"/>
              <a:gd name="connsiteX308" fmla="*/ 5526562 w 7467600"/>
              <a:gd name="connsiteY308" fmla="*/ 5705388 h 6858000"/>
              <a:gd name="connsiteX309" fmla="*/ 5519640 w 7467600"/>
              <a:gd name="connsiteY309" fmla="*/ 5683774 h 6858000"/>
              <a:gd name="connsiteX310" fmla="*/ 5844559 w 7467600"/>
              <a:gd name="connsiteY310" fmla="*/ 6553349 h 6858000"/>
              <a:gd name="connsiteX311" fmla="*/ 5975994 w 7467600"/>
              <a:gd name="connsiteY311" fmla="*/ 6858000 h 6858000"/>
              <a:gd name="connsiteX312" fmla="*/ 5898547 w 7467600"/>
              <a:gd name="connsiteY312" fmla="*/ 6858000 h 6858000"/>
              <a:gd name="connsiteX313" fmla="*/ 5682041 w 7467600"/>
              <a:gd name="connsiteY313" fmla="*/ 6355860 h 6858000"/>
              <a:gd name="connsiteX314" fmla="*/ 5461758 w 7467600"/>
              <a:gd name="connsiteY314" fmla="*/ 5820220 h 6858000"/>
              <a:gd name="connsiteX315" fmla="*/ 5237282 w 7467600"/>
              <a:gd name="connsiteY315" fmla="*/ 6579086 h 6858000"/>
              <a:gd name="connsiteX316" fmla="*/ 5115009 w 7467600"/>
              <a:gd name="connsiteY316" fmla="*/ 6858000 h 6858000"/>
              <a:gd name="connsiteX317" fmla="*/ 5028074 w 7467600"/>
              <a:gd name="connsiteY317" fmla="*/ 6858000 h 6858000"/>
              <a:gd name="connsiteX318" fmla="*/ 5079508 w 7467600"/>
              <a:gd name="connsiteY318" fmla="*/ 6749074 h 6858000"/>
              <a:gd name="connsiteX319" fmla="*/ 5371846 w 7467600"/>
              <a:gd name="connsiteY319" fmla="*/ 5924413 h 6858000"/>
              <a:gd name="connsiteX320" fmla="*/ 5270512 w 7467600"/>
              <a:gd name="connsiteY320" fmla="*/ 6138975 h 6858000"/>
              <a:gd name="connsiteX321" fmla="*/ 5062409 w 7467600"/>
              <a:gd name="connsiteY321" fmla="*/ 6653544 h 6858000"/>
              <a:gd name="connsiteX322" fmla="*/ 5036628 w 7467600"/>
              <a:gd name="connsiteY322" fmla="*/ 6754247 h 6858000"/>
              <a:gd name="connsiteX323" fmla="*/ 5009112 w 7467600"/>
              <a:gd name="connsiteY323" fmla="*/ 6858000 h 6858000"/>
              <a:gd name="connsiteX324" fmla="*/ 4976679 w 7467600"/>
              <a:gd name="connsiteY324" fmla="*/ 6858000 h 6858000"/>
              <a:gd name="connsiteX325" fmla="*/ 5006537 w 7467600"/>
              <a:gd name="connsiteY325" fmla="*/ 6747068 h 6858000"/>
              <a:gd name="connsiteX326" fmla="*/ 5032723 w 7467600"/>
              <a:gd name="connsiteY326" fmla="*/ 6644957 h 6858000"/>
              <a:gd name="connsiteX327" fmla="*/ 5242949 w 7467600"/>
              <a:gd name="connsiteY327" fmla="*/ 6125175 h 6858000"/>
              <a:gd name="connsiteX328" fmla="*/ 5286321 w 7467600"/>
              <a:gd name="connsiteY328" fmla="*/ 6033555 h 6858000"/>
              <a:gd name="connsiteX329" fmla="*/ 5008210 w 7467600"/>
              <a:gd name="connsiteY329" fmla="*/ 6649194 h 6858000"/>
              <a:gd name="connsiteX330" fmla="*/ 4986321 w 7467600"/>
              <a:gd name="connsiteY330" fmla="*/ 6765687 h 6858000"/>
              <a:gd name="connsiteX331" fmla="*/ 4973474 w 7467600"/>
              <a:gd name="connsiteY331" fmla="*/ 6858000 h 6858000"/>
              <a:gd name="connsiteX332" fmla="*/ 4907178 w 7467600"/>
              <a:gd name="connsiteY332" fmla="*/ 6858000 h 6858000"/>
              <a:gd name="connsiteX333" fmla="*/ 4910810 w 7467600"/>
              <a:gd name="connsiteY333" fmla="*/ 6829660 h 6858000"/>
              <a:gd name="connsiteX334" fmla="*/ 4987461 w 7467600"/>
              <a:gd name="connsiteY334" fmla="*/ 6432994 h 6858000"/>
              <a:gd name="connsiteX335" fmla="*/ 5179262 w 7467600"/>
              <a:gd name="connsiteY335" fmla="*/ 6035044 h 6858000"/>
              <a:gd name="connsiteX336" fmla="*/ 4689678 w 7467600"/>
              <a:gd name="connsiteY336" fmla="*/ 6440241 h 6858000"/>
              <a:gd name="connsiteX337" fmla="*/ 4477543 w 7467600"/>
              <a:gd name="connsiteY337" fmla="*/ 6674836 h 6858000"/>
              <a:gd name="connsiteX338" fmla="*/ 4329957 w 7467600"/>
              <a:gd name="connsiteY338" fmla="*/ 6858000 h 6858000"/>
              <a:gd name="connsiteX339" fmla="*/ 4218595 w 7467600"/>
              <a:gd name="connsiteY339" fmla="*/ 6858000 h 6858000"/>
              <a:gd name="connsiteX340" fmla="*/ 4368888 w 7467600"/>
              <a:gd name="connsiteY340" fmla="*/ 6668412 h 6858000"/>
              <a:gd name="connsiteX341" fmla="*/ 4563091 w 7467600"/>
              <a:gd name="connsiteY341" fmla="*/ 6442508 h 6858000"/>
              <a:gd name="connsiteX342" fmla="*/ 5387324 w 7467600"/>
              <a:gd name="connsiteY342" fmla="*/ 5705830 h 6858000"/>
              <a:gd name="connsiteX343" fmla="*/ 5073620 w 7467600"/>
              <a:gd name="connsiteY343" fmla="*/ 5955437 h 6858000"/>
              <a:gd name="connsiteX344" fmla="*/ 4689789 w 7467600"/>
              <a:gd name="connsiteY344" fmla="*/ 6268382 h 6858000"/>
              <a:gd name="connsiteX345" fmla="*/ 4418722 w 7467600"/>
              <a:gd name="connsiteY345" fmla="*/ 6570886 h 6858000"/>
              <a:gd name="connsiteX346" fmla="*/ 4214944 w 7467600"/>
              <a:gd name="connsiteY346" fmla="*/ 6858000 h 6858000"/>
              <a:gd name="connsiteX347" fmla="*/ 4177898 w 7467600"/>
              <a:gd name="connsiteY347" fmla="*/ 6858000 h 6858000"/>
              <a:gd name="connsiteX348" fmla="*/ 4391597 w 7467600"/>
              <a:gd name="connsiteY348" fmla="*/ 6556370 h 6858000"/>
              <a:gd name="connsiteX349" fmla="*/ 4668889 w 7467600"/>
              <a:gd name="connsiteY349" fmla="*/ 6246399 h 6858000"/>
              <a:gd name="connsiteX350" fmla="*/ 5055427 w 7467600"/>
              <a:gd name="connsiteY350" fmla="*/ 5931476 h 6858000"/>
              <a:gd name="connsiteX351" fmla="*/ 5371814 w 7467600"/>
              <a:gd name="connsiteY351" fmla="*/ 5678975 h 6858000"/>
              <a:gd name="connsiteX352" fmla="*/ 4987918 w 7467600"/>
              <a:gd name="connsiteY352" fmla="*/ 5838701 h 6858000"/>
              <a:gd name="connsiteX353" fmla="*/ 4317146 w 7467600"/>
              <a:gd name="connsiteY353" fmla="*/ 6587716 h 6858000"/>
              <a:gd name="connsiteX354" fmla="*/ 4171627 w 7467600"/>
              <a:gd name="connsiteY354" fmla="*/ 6858000 h 6858000"/>
              <a:gd name="connsiteX355" fmla="*/ 4081585 w 7467600"/>
              <a:gd name="connsiteY355" fmla="*/ 6858000 h 6858000"/>
              <a:gd name="connsiteX356" fmla="*/ 4238603 w 7467600"/>
              <a:gd name="connsiteY356" fmla="*/ 6559341 h 6858000"/>
              <a:gd name="connsiteX357" fmla="*/ 4778333 w 7467600"/>
              <a:gd name="connsiteY357" fmla="*/ 5873626 h 6858000"/>
              <a:gd name="connsiteX358" fmla="*/ 5414185 w 7467600"/>
              <a:gd name="connsiteY358" fmla="*/ 5573882 h 6858000"/>
              <a:gd name="connsiteX359" fmla="*/ 5959648 w 7467600"/>
              <a:gd name="connsiteY359" fmla="*/ 4760797 h 6858000"/>
              <a:gd name="connsiteX360" fmla="*/ 5355019 w 7467600"/>
              <a:gd name="connsiteY360" fmla="*/ 4734672 h 6858000"/>
              <a:gd name="connsiteX361" fmla="*/ 5083565 w 7467600"/>
              <a:gd name="connsiteY361" fmla="*/ 5179121 h 6858000"/>
              <a:gd name="connsiteX362" fmla="*/ 4713577 w 7467600"/>
              <a:gd name="connsiteY362" fmla="*/ 5616803 h 6858000"/>
              <a:gd name="connsiteX363" fmla="*/ 3989559 w 7467600"/>
              <a:gd name="connsiteY363" fmla="*/ 6145945 h 6858000"/>
              <a:gd name="connsiteX364" fmla="*/ 3939824 w 7467600"/>
              <a:gd name="connsiteY364" fmla="*/ 6066900 h 6858000"/>
              <a:gd name="connsiteX365" fmla="*/ 4584537 w 7467600"/>
              <a:gd name="connsiteY365" fmla="*/ 5324826 h 6858000"/>
              <a:gd name="connsiteX366" fmla="*/ 5037105 w 7467600"/>
              <a:gd name="connsiteY366" fmla="*/ 5088765 h 6858000"/>
              <a:gd name="connsiteX367" fmla="*/ 5039930 w 7467600"/>
              <a:gd name="connsiteY367" fmla="*/ 5089585 h 6858000"/>
              <a:gd name="connsiteX368" fmla="*/ 5263764 w 7467600"/>
              <a:gd name="connsiteY368" fmla="*/ 4735525 h 6858000"/>
              <a:gd name="connsiteX369" fmla="*/ 4086300 w 7467600"/>
              <a:gd name="connsiteY369" fmla="*/ 4884599 h 6858000"/>
              <a:gd name="connsiteX370" fmla="*/ 4085485 w 7467600"/>
              <a:gd name="connsiteY370" fmla="*/ 4899070 h 6858000"/>
              <a:gd name="connsiteX371" fmla="*/ 3871915 w 7467600"/>
              <a:gd name="connsiteY371" fmla="*/ 5253645 h 6858000"/>
              <a:gd name="connsiteX372" fmla="*/ 3799374 w 7467600"/>
              <a:gd name="connsiteY372" fmla="*/ 5466127 h 6858000"/>
              <a:gd name="connsiteX373" fmla="*/ 3498850 w 7467600"/>
              <a:gd name="connsiteY373" fmla="*/ 6661888 h 6858000"/>
              <a:gd name="connsiteX374" fmla="*/ 3399216 w 7467600"/>
              <a:gd name="connsiteY374" fmla="*/ 6858000 h 6858000"/>
              <a:gd name="connsiteX375" fmla="*/ 3303688 w 7467600"/>
              <a:gd name="connsiteY375" fmla="*/ 6858000 h 6858000"/>
              <a:gd name="connsiteX376" fmla="*/ 3391774 w 7467600"/>
              <a:gd name="connsiteY376" fmla="*/ 6697181 h 6858000"/>
              <a:gd name="connsiteX377" fmla="*/ 3735540 w 7467600"/>
              <a:gd name="connsiteY377" fmla="*/ 5546923 h 6858000"/>
              <a:gd name="connsiteX378" fmla="*/ 3729438 w 7467600"/>
              <a:gd name="connsiteY378" fmla="*/ 5569058 h 6858000"/>
              <a:gd name="connsiteX379" fmla="*/ 3707782 w 7467600"/>
              <a:gd name="connsiteY379" fmla="*/ 5644908 h 6858000"/>
              <a:gd name="connsiteX380" fmla="*/ 3583827 w 7467600"/>
              <a:gd name="connsiteY380" fmla="*/ 6039215 h 6858000"/>
              <a:gd name="connsiteX381" fmla="*/ 3547861 w 7467600"/>
              <a:gd name="connsiteY381" fmla="*/ 6129609 h 6858000"/>
              <a:gd name="connsiteX382" fmla="*/ 3490905 w 7467600"/>
              <a:gd name="connsiteY382" fmla="*/ 6277660 h 6858000"/>
              <a:gd name="connsiteX383" fmla="*/ 3455859 w 7467600"/>
              <a:gd name="connsiteY383" fmla="*/ 6391301 h 6858000"/>
              <a:gd name="connsiteX384" fmla="*/ 3429112 w 7467600"/>
              <a:gd name="connsiteY384" fmla="*/ 6479469 h 6858000"/>
              <a:gd name="connsiteX385" fmla="*/ 3304862 w 7467600"/>
              <a:gd name="connsiteY385" fmla="*/ 6796476 h 6858000"/>
              <a:gd name="connsiteX386" fmla="*/ 3276071 w 7467600"/>
              <a:gd name="connsiteY386" fmla="*/ 6858000 h 6858000"/>
              <a:gd name="connsiteX387" fmla="*/ 3240805 w 7467600"/>
              <a:gd name="connsiteY387" fmla="*/ 6858000 h 6858000"/>
              <a:gd name="connsiteX388" fmla="*/ 3275917 w 7467600"/>
              <a:gd name="connsiteY388" fmla="*/ 6783192 h 6858000"/>
              <a:gd name="connsiteX389" fmla="*/ 3399358 w 7467600"/>
              <a:gd name="connsiteY389" fmla="*/ 6469011 h 6858000"/>
              <a:gd name="connsiteX390" fmla="*/ 3425650 w 7467600"/>
              <a:gd name="connsiteY390" fmla="*/ 6381333 h 6858000"/>
              <a:gd name="connsiteX391" fmla="*/ 3460661 w 7467600"/>
              <a:gd name="connsiteY391" fmla="*/ 6266763 h 6858000"/>
              <a:gd name="connsiteX392" fmla="*/ 3518021 w 7467600"/>
              <a:gd name="connsiteY392" fmla="*/ 6117298 h 6858000"/>
              <a:gd name="connsiteX393" fmla="*/ 3554035 w 7467600"/>
              <a:gd name="connsiteY393" fmla="*/ 6027832 h 6858000"/>
              <a:gd name="connsiteX394" fmla="*/ 3677174 w 7467600"/>
              <a:gd name="connsiteY394" fmla="*/ 5636351 h 6858000"/>
              <a:gd name="connsiteX395" fmla="*/ 3698819 w 7467600"/>
              <a:gd name="connsiteY395" fmla="*/ 5560503 h 6858000"/>
              <a:gd name="connsiteX396" fmla="*/ 3702094 w 7467600"/>
              <a:gd name="connsiteY396" fmla="*/ 5549194 h 6858000"/>
              <a:gd name="connsiteX397" fmla="*/ 3398355 w 7467600"/>
              <a:gd name="connsiteY397" fmla="*/ 6094603 h 6858000"/>
              <a:gd name="connsiteX398" fmla="*/ 3193941 w 7467600"/>
              <a:gd name="connsiteY398" fmla="*/ 6798775 h 6858000"/>
              <a:gd name="connsiteX399" fmla="*/ 3184140 w 7467600"/>
              <a:gd name="connsiteY399" fmla="*/ 6858000 h 6858000"/>
              <a:gd name="connsiteX400" fmla="*/ 3099978 w 7467600"/>
              <a:gd name="connsiteY400" fmla="*/ 6858000 h 6858000"/>
              <a:gd name="connsiteX401" fmla="*/ 3101556 w 7467600"/>
              <a:gd name="connsiteY401" fmla="*/ 6843337 h 6858000"/>
              <a:gd name="connsiteX402" fmla="*/ 3370162 w 7467600"/>
              <a:gd name="connsiteY402" fmla="*/ 5785550 h 6858000"/>
              <a:gd name="connsiteX403" fmla="*/ 3746477 w 7467600"/>
              <a:gd name="connsiteY403" fmla="*/ 5377889 h 6858000"/>
              <a:gd name="connsiteX404" fmla="*/ 3863399 w 7467600"/>
              <a:gd name="connsiteY404" fmla="*/ 5087257 h 6858000"/>
              <a:gd name="connsiteX405" fmla="*/ 3968712 w 7467600"/>
              <a:gd name="connsiteY405" fmla="*/ 4913989 h 6858000"/>
              <a:gd name="connsiteX406" fmla="*/ 2792390 w 7467600"/>
              <a:gd name="connsiteY406" fmla="*/ 5382974 h 6858000"/>
              <a:gd name="connsiteX407" fmla="*/ 2714982 w 7467600"/>
              <a:gd name="connsiteY407" fmla="*/ 5427051 h 6858000"/>
              <a:gd name="connsiteX408" fmla="*/ 2813361 w 7467600"/>
              <a:gd name="connsiteY408" fmla="*/ 6023912 h 6858000"/>
              <a:gd name="connsiteX409" fmla="*/ 2688430 w 7467600"/>
              <a:gd name="connsiteY409" fmla="*/ 6801564 h 6858000"/>
              <a:gd name="connsiteX410" fmla="*/ 2629626 w 7467600"/>
              <a:gd name="connsiteY410" fmla="*/ 6763394 h 6858000"/>
              <a:gd name="connsiteX411" fmla="*/ 2565328 w 7467600"/>
              <a:gd name="connsiteY411" fmla="*/ 5516399 h 6858000"/>
              <a:gd name="connsiteX412" fmla="*/ 1922999 w 7467600"/>
              <a:gd name="connsiteY412" fmla="*/ 5980343 h 6858000"/>
              <a:gd name="connsiteX413" fmla="*/ 1950261 w 7467600"/>
              <a:gd name="connsiteY413" fmla="*/ 6405858 h 6858000"/>
              <a:gd name="connsiteX414" fmla="*/ 2365554 w 7467600"/>
              <a:gd name="connsiteY414" fmla="*/ 6759107 h 6858000"/>
              <a:gd name="connsiteX415" fmla="*/ 2424142 w 7467600"/>
              <a:gd name="connsiteY415" fmla="*/ 6858000 h 6858000"/>
              <a:gd name="connsiteX416" fmla="*/ 2395994 w 7467600"/>
              <a:gd name="connsiteY416" fmla="*/ 6858000 h 6858000"/>
              <a:gd name="connsiteX417" fmla="*/ 2392863 w 7467600"/>
              <a:gd name="connsiteY417" fmla="*/ 6852964 h 6858000"/>
              <a:gd name="connsiteX418" fmla="*/ 2017589 w 7467600"/>
              <a:gd name="connsiteY418" fmla="*/ 6493982 h 6858000"/>
              <a:gd name="connsiteX419" fmla="*/ 2147336 w 7467600"/>
              <a:gd name="connsiteY419" fmla="*/ 6594052 h 6858000"/>
              <a:gd name="connsiteX420" fmla="*/ 2207047 w 7467600"/>
              <a:gd name="connsiteY420" fmla="*/ 6654540 h 6858000"/>
              <a:gd name="connsiteX421" fmla="*/ 2299106 w 7467600"/>
              <a:gd name="connsiteY421" fmla="*/ 6778931 h 6858000"/>
              <a:gd name="connsiteX422" fmla="*/ 2314430 w 7467600"/>
              <a:gd name="connsiteY422" fmla="*/ 6801144 h 6858000"/>
              <a:gd name="connsiteX423" fmla="*/ 2352406 w 7467600"/>
              <a:gd name="connsiteY423" fmla="*/ 6858000 h 6858000"/>
              <a:gd name="connsiteX424" fmla="*/ 2314492 w 7467600"/>
              <a:gd name="connsiteY424" fmla="*/ 6858000 h 6858000"/>
              <a:gd name="connsiteX425" fmla="*/ 2288095 w 7467600"/>
              <a:gd name="connsiteY425" fmla="*/ 6818030 h 6858000"/>
              <a:gd name="connsiteX426" fmla="*/ 2272768 w 7467600"/>
              <a:gd name="connsiteY426" fmla="*/ 6795822 h 6858000"/>
              <a:gd name="connsiteX427" fmla="*/ 2182715 w 7467600"/>
              <a:gd name="connsiteY427" fmla="*/ 6675071 h 6858000"/>
              <a:gd name="connsiteX428" fmla="*/ 2032061 w 7467600"/>
              <a:gd name="connsiteY428" fmla="*/ 6541380 h 6858000"/>
              <a:gd name="connsiteX429" fmla="*/ 2257220 w 7467600"/>
              <a:gd name="connsiteY429" fmla="*/ 6826257 h 6858000"/>
              <a:gd name="connsiteX430" fmla="*/ 2281324 w 7467600"/>
              <a:gd name="connsiteY430" fmla="*/ 6858000 h 6858000"/>
              <a:gd name="connsiteX431" fmla="*/ 2242860 w 7467600"/>
              <a:gd name="connsiteY431" fmla="*/ 6858000 h 6858000"/>
              <a:gd name="connsiteX432" fmla="*/ 2232818 w 7467600"/>
              <a:gd name="connsiteY432" fmla="*/ 6844926 h 6858000"/>
              <a:gd name="connsiteX433" fmla="*/ 1990172 w 7467600"/>
              <a:gd name="connsiteY433" fmla="*/ 6542121 h 6858000"/>
              <a:gd name="connsiteX434" fmla="*/ 2124090 w 7467600"/>
              <a:gd name="connsiteY434" fmla="*/ 6761017 h 6858000"/>
              <a:gd name="connsiteX435" fmla="*/ 2200380 w 7467600"/>
              <a:gd name="connsiteY435" fmla="*/ 6858000 h 6858000"/>
              <a:gd name="connsiteX436" fmla="*/ 2147507 w 7467600"/>
              <a:gd name="connsiteY436" fmla="*/ 6858000 h 6858000"/>
              <a:gd name="connsiteX437" fmla="*/ 2070668 w 7467600"/>
              <a:gd name="connsiteY437" fmla="*/ 6761520 h 6858000"/>
              <a:gd name="connsiteX438" fmla="*/ 1975142 w 7467600"/>
              <a:gd name="connsiteY438" fmla="*/ 6585570 h 6858000"/>
              <a:gd name="connsiteX439" fmla="*/ 2050035 w 7467600"/>
              <a:gd name="connsiteY439" fmla="*/ 6813345 h 6858000"/>
              <a:gd name="connsiteX440" fmla="*/ 2063025 w 7467600"/>
              <a:gd name="connsiteY440" fmla="*/ 6858000 h 6858000"/>
              <a:gd name="connsiteX441" fmla="*/ 2021675 w 7467600"/>
              <a:gd name="connsiteY441" fmla="*/ 6858000 h 6858000"/>
              <a:gd name="connsiteX442" fmla="*/ 2019308 w 7467600"/>
              <a:gd name="connsiteY442" fmla="*/ 6847118 h 6858000"/>
              <a:gd name="connsiteX443" fmla="*/ 1938835 w 7467600"/>
              <a:gd name="connsiteY443" fmla="*/ 6551160 h 6858000"/>
              <a:gd name="connsiteX444" fmla="*/ 1953230 w 7467600"/>
              <a:gd name="connsiteY444" fmla="*/ 6759699 h 6858000"/>
              <a:gd name="connsiteX445" fmla="*/ 1956763 w 7467600"/>
              <a:gd name="connsiteY445" fmla="*/ 6778191 h 6858000"/>
              <a:gd name="connsiteX446" fmla="*/ 1967925 w 7467600"/>
              <a:gd name="connsiteY446" fmla="*/ 6858000 h 6858000"/>
              <a:gd name="connsiteX447" fmla="*/ 1936622 w 7467600"/>
              <a:gd name="connsiteY447" fmla="*/ 6858000 h 6858000"/>
              <a:gd name="connsiteX448" fmla="*/ 1926261 w 7467600"/>
              <a:gd name="connsiteY448" fmla="*/ 6784064 h 6858000"/>
              <a:gd name="connsiteX449" fmla="*/ 1922724 w 7467600"/>
              <a:gd name="connsiteY449" fmla="*/ 6765577 h 6858000"/>
              <a:gd name="connsiteX450" fmla="*/ 1904650 w 7467600"/>
              <a:gd name="connsiteY450" fmla="*/ 6639616 h 6858000"/>
              <a:gd name="connsiteX451" fmla="*/ 1885273 w 7467600"/>
              <a:gd name="connsiteY451" fmla="*/ 6858000 h 6858000"/>
              <a:gd name="connsiteX452" fmla="*/ 1854363 w 7467600"/>
              <a:gd name="connsiteY452" fmla="*/ 6858000 h 6858000"/>
              <a:gd name="connsiteX453" fmla="*/ 1880391 w 7467600"/>
              <a:gd name="connsiteY453" fmla="*/ 6603796 h 6858000"/>
              <a:gd name="connsiteX454" fmla="*/ 1818273 w 7467600"/>
              <a:gd name="connsiteY454" fmla="*/ 6715729 h 6858000"/>
              <a:gd name="connsiteX455" fmla="*/ 1794691 w 7467600"/>
              <a:gd name="connsiteY455" fmla="*/ 6843239 h 6858000"/>
              <a:gd name="connsiteX456" fmla="*/ 1794914 w 7467600"/>
              <a:gd name="connsiteY456" fmla="*/ 6858000 h 6858000"/>
              <a:gd name="connsiteX457" fmla="*/ 1746128 w 7467600"/>
              <a:gd name="connsiteY457" fmla="*/ 6858000 h 6858000"/>
              <a:gd name="connsiteX458" fmla="*/ 1753934 w 7467600"/>
              <a:gd name="connsiteY458" fmla="*/ 6724796 h 6858000"/>
              <a:gd name="connsiteX459" fmla="*/ 1792053 w 7467600"/>
              <a:gd name="connsiteY459" fmla="*/ 6572396 h 6858000"/>
              <a:gd name="connsiteX460" fmla="*/ 1862248 w 7467600"/>
              <a:gd name="connsiteY460" fmla="*/ 6266397 h 6858000"/>
              <a:gd name="connsiteX461" fmla="*/ 1862250 w 7467600"/>
              <a:gd name="connsiteY461" fmla="*/ 6033531 h 6858000"/>
              <a:gd name="connsiteX462" fmla="*/ 1211999 w 7467600"/>
              <a:gd name="connsiteY462" fmla="*/ 6683610 h 6858000"/>
              <a:gd name="connsiteX463" fmla="*/ 1213266 w 7467600"/>
              <a:gd name="connsiteY463" fmla="*/ 6691947 h 6858000"/>
              <a:gd name="connsiteX464" fmla="*/ 1203370 w 7467600"/>
              <a:gd name="connsiteY464" fmla="*/ 6850676 h 6858000"/>
              <a:gd name="connsiteX465" fmla="*/ 1203671 w 7467600"/>
              <a:gd name="connsiteY465" fmla="*/ 6858000 h 6858000"/>
              <a:gd name="connsiteX466" fmla="*/ 1143180 w 7467600"/>
              <a:gd name="connsiteY466" fmla="*/ 6858000 h 6858000"/>
              <a:gd name="connsiteX467" fmla="*/ 1142176 w 7467600"/>
              <a:gd name="connsiteY467" fmla="*/ 6766045 h 6858000"/>
              <a:gd name="connsiteX468" fmla="*/ 1067484 w 7467600"/>
              <a:gd name="connsiteY468" fmla="*/ 6858000 h 6858000"/>
              <a:gd name="connsiteX469" fmla="*/ 953928 w 7467600"/>
              <a:gd name="connsiteY469" fmla="*/ 6858000 h 6858000"/>
              <a:gd name="connsiteX470" fmla="*/ 959715 w 7467600"/>
              <a:gd name="connsiteY470" fmla="*/ 6850185 h 6858000"/>
              <a:gd name="connsiteX471" fmla="*/ 1483788 w 7467600"/>
              <a:gd name="connsiteY471" fmla="*/ 6259174 h 6858000"/>
              <a:gd name="connsiteX472" fmla="*/ 1100671 w 7467600"/>
              <a:gd name="connsiteY472" fmla="*/ 6252137 h 6858000"/>
              <a:gd name="connsiteX473" fmla="*/ 1090144 w 7467600"/>
              <a:gd name="connsiteY473" fmla="*/ 6256748 h 6858000"/>
              <a:gd name="connsiteX474" fmla="*/ 1095872 w 7467600"/>
              <a:gd name="connsiteY474" fmla="*/ 6271892 h 6858000"/>
              <a:gd name="connsiteX475" fmla="*/ 262785 w 7467600"/>
              <a:gd name="connsiteY475" fmla="*/ 6845450 h 6858000"/>
              <a:gd name="connsiteX476" fmla="*/ 209968 w 7467600"/>
              <a:gd name="connsiteY476" fmla="*/ 6770713 h 6858000"/>
              <a:gd name="connsiteX477" fmla="*/ 873460 w 7467600"/>
              <a:gd name="connsiteY477" fmla="*/ 6253768 h 6858000"/>
              <a:gd name="connsiteX478" fmla="*/ 192686 w 7467600"/>
              <a:gd name="connsiteY478" fmla="*/ 5849257 h 6858000"/>
              <a:gd name="connsiteX479" fmla="*/ 4696 w 7467600"/>
              <a:gd name="connsiteY479" fmla="*/ 5697668 h 6858000"/>
              <a:gd name="connsiteX480" fmla="*/ 0 w 7467600"/>
              <a:gd name="connsiteY480" fmla="*/ 5689984 h 6858000"/>
              <a:gd name="connsiteX481" fmla="*/ 0 w 7467600"/>
              <a:gd name="connsiteY481" fmla="*/ 5513472 h 6858000"/>
              <a:gd name="connsiteX482" fmla="*/ 174101 w 7467600"/>
              <a:gd name="connsiteY482" fmla="*/ 5620277 h 6858000"/>
              <a:gd name="connsiteX483" fmla="*/ 891800 w 7467600"/>
              <a:gd name="connsiteY483" fmla="*/ 6036935 h 6858000"/>
              <a:gd name="connsiteX484" fmla="*/ 1072219 w 7467600"/>
              <a:gd name="connsiteY484" fmla="*/ 6169443 h 6858000"/>
              <a:gd name="connsiteX485" fmla="*/ 1074117 w 7467600"/>
              <a:gd name="connsiteY485" fmla="*/ 6170301 h 6858000"/>
              <a:gd name="connsiteX486" fmla="*/ 1083114 w 7467600"/>
              <a:gd name="connsiteY486" fmla="*/ 6174131 h 6858000"/>
              <a:gd name="connsiteX487" fmla="*/ 1543010 w 7467600"/>
              <a:gd name="connsiteY487" fmla="*/ 6191140 h 6858000"/>
              <a:gd name="connsiteX488" fmla="*/ 1551080 w 7467600"/>
              <a:gd name="connsiteY488" fmla="*/ 6195006 h 6858000"/>
              <a:gd name="connsiteX489" fmla="*/ 2345443 w 7467600"/>
              <a:gd name="connsiteY489" fmla="*/ 5549882 h 6858000"/>
              <a:gd name="connsiteX490" fmla="*/ 1721499 w 7467600"/>
              <a:gd name="connsiteY490" fmla="*/ 5599969 h 6858000"/>
              <a:gd name="connsiteX491" fmla="*/ 767716 w 7467600"/>
              <a:gd name="connsiteY491" fmla="*/ 5472768 h 6858000"/>
              <a:gd name="connsiteX492" fmla="*/ 722147 w 7467600"/>
              <a:gd name="connsiteY492" fmla="*/ 5393091 h 6858000"/>
              <a:gd name="connsiteX493" fmla="*/ 1485552 w 7467600"/>
              <a:gd name="connsiteY493" fmla="*/ 5313202 h 6858000"/>
              <a:gd name="connsiteX494" fmla="*/ 2143004 w 7467600"/>
              <a:gd name="connsiteY494" fmla="*/ 5402420 h 6858000"/>
              <a:gd name="connsiteX495" fmla="*/ 1933391 w 7467600"/>
              <a:gd name="connsiteY495" fmla="*/ 5156971 h 6858000"/>
              <a:gd name="connsiteX496" fmla="*/ 1827118 w 7467600"/>
              <a:gd name="connsiteY496" fmla="*/ 4968410 h 6858000"/>
              <a:gd name="connsiteX497" fmla="*/ 1837349 w 7467600"/>
              <a:gd name="connsiteY497" fmla="*/ 4956357 h 6858000"/>
              <a:gd name="connsiteX498" fmla="*/ 2162835 w 7467600"/>
              <a:gd name="connsiteY498" fmla="*/ 5187853 h 6858000"/>
              <a:gd name="connsiteX499" fmla="*/ 2257167 w 7467600"/>
              <a:gd name="connsiteY499" fmla="*/ 5462123 h 6858000"/>
              <a:gd name="connsiteX500" fmla="*/ 2261598 w 7467600"/>
              <a:gd name="connsiteY500" fmla="*/ 5467998 h 6858000"/>
              <a:gd name="connsiteX501" fmla="*/ 2437177 w 7467600"/>
              <a:gd name="connsiteY501" fmla="*/ 5479608 h 6858000"/>
              <a:gd name="connsiteX502" fmla="*/ 2445247 w 7467600"/>
              <a:gd name="connsiteY502" fmla="*/ 5483476 h 6858000"/>
              <a:gd name="connsiteX503" fmla="*/ 2743626 w 7467600"/>
              <a:gd name="connsiteY503" fmla="*/ 5304819 h 6858000"/>
              <a:gd name="connsiteX504" fmla="*/ 3048102 w 7467600"/>
              <a:gd name="connsiteY504" fmla="*/ 5150595 h 6858000"/>
              <a:gd name="connsiteX505" fmla="*/ 1799414 w 7467600"/>
              <a:gd name="connsiteY505" fmla="*/ 4694732 h 6858000"/>
              <a:gd name="connsiteX506" fmla="*/ 1771735 w 7467600"/>
              <a:gd name="connsiteY506" fmla="*/ 4619929 h 6858000"/>
              <a:gd name="connsiteX507" fmla="*/ 3104273 w 7467600"/>
              <a:gd name="connsiteY507" fmla="*/ 5076159 h 6858000"/>
              <a:gd name="connsiteX508" fmla="*/ 3113245 w 7467600"/>
              <a:gd name="connsiteY508" fmla="*/ 5090705 h 6858000"/>
              <a:gd name="connsiteX509" fmla="*/ 3126294 w 7467600"/>
              <a:gd name="connsiteY509" fmla="*/ 5114400 h 6858000"/>
              <a:gd name="connsiteX510" fmla="*/ 3937433 w 7467600"/>
              <a:gd name="connsiteY510" fmla="*/ 4830473 h 6858000"/>
              <a:gd name="connsiteX511" fmla="*/ 3590475 w 7467600"/>
              <a:gd name="connsiteY511" fmla="*/ 4597974 h 6858000"/>
              <a:gd name="connsiteX512" fmla="*/ 3100264 w 7467600"/>
              <a:gd name="connsiteY512" fmla="*/ 4579845 h 6858000"/>
              <a:gd name="connsiteX513" fmla="*/ 2183576 w 7467600"/>
              <a:gd name="connsiteY513" fmla="*/ 4227150 h 6858000"/>
              <a:gd name="connsiteX514" fmla="*/ 2151029 w 7467600"/>
              <a:gd name="connsiteY514" fmla="*/ 4146947 h 6858000"/>
              <a:gd name="connsiteX515" fmla="*/ 3563434 w 7467600"/>
              <a:gd name="connsiteY515" fmla="*/ 4469115 h 6858000"/>
              <a:gd name="connsiteX516" fmla="*/ 3177952 w 7467600"/>
              <a:gd name="connsiteY516" fmla="*/ 3657386 h 6858000"/>
              <a:gd name="connsiteX517" fmla="*/ 3189263 w 7467600"/>
              <a:gd name="connsiteY517" fmla="*/ 3625726 h 6858000"/>
              <a:gd name="connsiteX518" fmla="*/ 3560912 w 7467600"/>
              <a:gd name="connsiteY518" fmla="*/ 4079863 h 6858000"/>
              <a:gd name="connsiteX519" fmla="*/ 3626636 w 7467600"/>
              <a:gd name="connsiteY519" fmla="*/ 4512230 h 6858000"/>
              <a:gd name="connsiteX520" fmla="*/ 3653088 w 7467600"/>
              <a:gd name="connsiteY520" fmla="*/ 4521417 h 6858000"/>
              <a:gd name="connsiteX521" fmla="*/ 3988128 w 7467600"/>
              <a:gd name="connsiteY521" fmla="*/ 4817267 h 6858000"/>
              <a:gd name="connsiteX522" fmla="*/ 4830582 w 7467600"/>
              <a:gd name="connsiteY522" fmla="*/ 4676000 h 6858000"/>
              <a:gd name="connsiteX523" fmla="*/ 4830100 w 7467600"/>
              <a:gd name="connsiteY523" fmla="*/ 4675554 h 6858000"/>
              <a:gd name="connsiteX524" fmla="*/ 4036318 w 7467600"/>
              <a:gd name="connsiteY524" fmla="*/ 4147013 h 6858000"/>
              <a:gd name="connsiteX525" fmla="*/ 3432098 w 7467600"/>
              <a:gd name="connsiteY525" fmla="*/ 3537312 h 6858000"/>
              <a:gd name="connsiteX526" fmla="*/ 3446761 w 7467600"/>
              <a:gd name="connsiteY526" fmla="*/ 3461278 h 6858000"/>
              <a:gd name="connsiteX527" fmla="*/ 4419733 w 7467600"/>
              <a:gd name="connsiteY527" fmla="*/ 3963555 h 6858000"/>
              <a:gd name="connsiteX528" fmla="*/ 4781371 w 7467600"/>
              <a:gd name="connsiteY528" fmla="*/ 4458604 h 6858000"/>
              <a:gd name="connsiteX529" fmla="*/ 4780440 w 7467600"/>
              <a:gd name="connsiteY529" fmla="*/ 4470290 h 6858000"/>
              <a:gd name="connsiteX530" fmla="*/ 4898954 w 7467600"/>
              <a:gd name="connsiteY530" fmla="*/ 4662092 h 6858000"/>
              <a:gd name="connsiteX531" fmla="*/ 4900699 w 7467600"/>
              <a:gd name="connsiteY531" fmla="*/ 4670867 h 6858000"/>
              <a:gd name="connsiteX532" fmla="*/ 5714511 w 7467600"/>
              <a:gd name="connsiteY532" fmla="*/ 4663483 h 6858000"/>
              <a:gd name="connsiteX533" fmla="*/ 5464793 w 7467600"/>
              <a:gd name="connsiteY533" fmla="*/ 4393556 h 6858000"/>
              <a:gd name="connsiteX534" fmla="*/ 5461897 w 7467600"/>
              <a:gd name="connsiteY534" fmla="*/ 4390879 h 6858000"/>
              <a:gd name="connsiteX535" fmla="*/ 4294126 w 7467600"/>
              <a:gd name="connsiteY535" fmla="*/ 3303048 h 6858000"/>
              <a:gd name="connsiteX536" fmla="*/ 4305321 w 7467600"/>
              <a:gd name="connsiteY536" fmla="*/ 3256953 h 6858000"/>
              <a:gd name="connsiteX537" fmla="*/ 4949299 w 7467600"/>
              <a:gd name="connsiteY537" fmla="*/ 3766336 h 6858000"/>
              <a:gd name="connsiteX538" fmla="*/ 5291452 w 7467600"/>
              <a:gd name="connsiteY538" fmla="*/ 4076801 h 6858000"/>
              <a:gd name="connsiteX539" fmla="*/ 5434998 w 7467600"/>
              <a:gd name="connsiteY539" fmla="*/ 4254100 h 6858000"/>
              <a:gd name="connsiteX540" fmla="*/ 5351015 w 7467600"/>
              <a:gd name="connsiteY540" fmla="*/ 3760989 h 6858000"/>
              <a:gd name="connsiteX541" fmla="*/ 5413780 w 7467600"/>
              <a:gd name="connsiteY541" fmla="*/ 2966265 h 6858000"/>
              <a:gd name="connsiteX542" fmla="*/ 5425627 w 7467600"/>
              <a:gd name="connsiteY542" fmla="*/ 2954192 h 6858000"/>
              <a:gd name="connsiteX543" fmla="*/ 6604735 w 7467600"/>
              <a:gd name="connsiteY543" fmla="*/ 2041381 h 6858000"/>
              <a:gd name="connsiteX544" fmla="*/ 7204487 w 7467600"/>
              <a:gd name="connsiteY544" fmla="*/ 2742112 h 6858000"/>
              <a:gd name="connsiteX545" fmla="*/ 7131592 w 7467600"/>
              <a:gd name="connsiteY545" fmla="*/ 2672096 h 6858000"/>
              <a:gd name="connsiteX546" fmla="*/ 6996344 w 7467600"/>
              <a:gd name="connsiteY546" fmla="*/ 2518310 h 6858000"/>
              <a:gd name="connsiteX547" fmla="*/ 6735495 w 7467600"/>
              <a:gd name="connsiteY547" fmla="*/ 2196890 h 6858000"/>
              <a:gd name="connsiteX548" fmla="*/ 6721901 w 7467600"/>
              <a:gd name="connsiteY548" fmla="*/ 2179274 h 6858000"/>
              <a:gd name="connsiteX549" fmla="*/ 6604735 w 7467600"/>
              <a:gd name="connsiteY549" fmla="*/ 2041381 h 6858000"/>
              <a:gd name="connsiteX550" fmla="*/ 6591670 w 7467600"/>
              <a:gd name="connsiteY550" fmla="*/ 1988277 h 6858000"/>
              <a:gd name="connsiteX551" fmla="*/ 6747349 w 7467600"/>
              <a:gd name="connsiteY551" fmla="*/ 2160069 h 6858000"/>
              <a:gd name="connsiteX552" fmla="*/ 6760943 w 7467600"/>
              <a:gd name="connsiteY552" fmla="*/ 2177686 h 6858000"/>
              <a:gd name="connsiteX553" fmla="*/ 7021065 w 7467600"/>
              <a:gd name="connsiteY553" fmla="*/ 2498102 h 6858000"/>
              <a:gd name="connsiteX554" fmla="*/ 7155223 w 7467600"/>
              <a:gd name="connsiteY554" fmla="*/ 2650386 h 6858000"/>
              <a:gd name="connsiteX555" fmla="*/ 7203167 w 7467600"/>
              <a:gd name="connsiteY555" fmla="*/ 2697288 h 6858000"/>
              <a:gd name="connsiteX556" fmla="*/ 6937703 w 7467600"/>
              <a:gd name="connsiteY556" fmla="*/ 2321981 h 6858000"/>
              <a:gd name="connsiteX557" fmla="*/ 6591670 w 7467600"/>
              <a:gd name="connsiteY557" fmla="*/ 1988277 h 6858000"/>
              <a:gd name="connsiteX558" fmla="*/ 5798671 w 7467600"/>
              <a:gd name="connsiteY558" fmla="*/ 1981601 h 6858000"/>
              <a:gd name="connsiteX559" fmla="*/ 5754709 w 7467600"/>
              <a:gd name="connsiteY559" fmla="*/ 2071454 h 6858000"/>
              <a:gd name="connsiteX560" fmla="*/ 5763044 w 7467600"/>
              <a:gd name="connsiteY560" fmla="*/ 2842206 h 6858000"/>
              <a:gd name="connsiteX561" fmla="*/ 5764974 w 7467600"/>
              <a:gd name="connsiteY561" fmla="*/ 2799609 h 6858000"/>
              <a:gd name="connsiteX562" fmla="*/ 5767665 w 7467600"/>
              <a:gd name="connsiteY562" fmla="*/ 2666409 h 6858000"/>
              <a:gd name="connsiteX563" fmla="*/ 5763055 w 7467600"/>
              <a:gd name="connsiteY563" fmla="*/ 2579705 h 6858000"/>
              <a:gd name="connsiteX564" fmla="*/ 5758079 w 7467600"/>
              <a:gd name="connsiteY564" fmla="*/ 2492508 h 6858000"/>
              <a:gd name="connsiteX565" fmla="*/ 5779325 w 7467600"/>
              <a:gd name="connsiteY565" fmla="*/ 2197069 h 6858000"/>
              <a:gd name="connsiteX566" fmla="*/ 5798671 w 7467600"/>
              <a:gd name="connsiteY566" fmla="*/ 1981601 h 6858000"/>
              <a:gd name="connsiteX567" fmla="*/ 5829202 w 7467600"/>
              <a:gd name="connsiteY567" fmla="*/ 1971679 h 6858000"/>
              <a:gd name="connsiteX568" fmla="*/ 5809558 w 7467600"/>
              <a:gd name="connsiteY568" fmla="*/ 2198043 h 6858000"/>
              <a:gd name="connsiteX569" fmla="*/ 5788653 w 7467600"/>
              <a:gd name="connsiteY569" fmla="*/ 2489430 h 6858000"/>
              <a:gd name="connsiteX570" fmla="*/ 5793439 w 7467600"/>
              <a:gd name="connsiteY570" fmla="*/ 2575235 h 6858000"/>
              <a:gd name="connsiteX571" fmla="*/ 5796837 w 7467600"/>
              <a:gd name="connsiteY571" fmla="*/ 2637633 h 6858000"/>
              <a:gd name="connsiteX572" fmla="*/ 5818614 w 7467600"/>
              <a:gd name="connsiteY572" fmla="*/ 2473055 h 6858000"/>
              <a:gd name="connsiteX573" fmla="*/ 5829202 w 7467600"/>
              <a:gd name="connsiteY573" fmla="*/ 1971679 h 6858000"/>
              <a:gd name="connsiteX574" fmla="*/ 5911389 w 7467600"/>
              <a:gd name="connsiteY574" fmla="*/ 1898371 h 6858000"/>
              <a:gd name="connsiteX575" fmla="*/ 6237627 w 7467600"/>
              <a:gd name="connsiteY575" fmla="*/ 2231921 h 6858000"/>
              <a:gd name="connsiteX576" fmla="*/ 5911389 w 7467600"/>
              <a:gd name="connsiteY576" fmla="*/ 1898371 h 6858000"/>
              <a:gd name="connsiteX577" fmla="*/ 6944437 w 7467600"/>
              <a:gd name="connsiteY577" fmla="*/ 1575402 h 6858000"/>
              <a:gd name="connsiteX578" fmla="*/ 6304730 w 7467600"/>
              <a:gd name="connsiteY578" fmla="*/ 1766654 h 6858000"/>
              <a:gd name="connsiteX579" fmla="*/ 6944437 w 7467600"/>
              <a:gd name="connsiteY579" fmla="*/ 1575402 h 6858000"/>
              <a:gd name="connsiteX580" fmla="*/ 7019523 w 7467600"/>
              <a:gd name="connsiteY580" fmla="*/ 1519450 h 6858000"/>
              <a:gd name="connsiteX581" fmla="*/ 6298091 w 7467600"/>
              <a:gd name="connsiteY581" fmla="*/ 1737122 h 6858000"/>
              <a:gd name="connsiteX582" fmla="*/ 7019523 w 7467600"/>
              <a:gd name="connsiteY582" fmla="*/ 1519450 h 6858000"/>
              <a:gd name="connsiteX583" fmla="*/ 2399523 w 7467600"/>
              <a:gd name="connsiteY583" fmla="*/ 1428234 h 6858000"/>
              <a:gd name="connsiteX584" fmla="*/ 2224982 w 7467600"/>
              <a:gd name="connsiteY584" fmla="*/ 1826201 h 6858000"/>
              <a:gd name="connsiteX585" fmla="*/ 2096099 w 7467600"/>
              <a:gd name="connsiteY585" fmla="*/ 2345900 h 6858000"/>
              <a:gd name="connsiteX586" fmla="*/ 2283317 w 7467600"/>
              <a:gd name="connsiteY586" fmla="*/ 1796925 h 6858000"/>
              <a:gd name="connsiteX587" fmla="*/ 2399523 w 7467600"/>
              <a:gd name="connsiteY587" fmla="*/ 1428234 h 6858000"/>
              <a:gd name="connsiteX588" fmla="*/ 2448558 w 7467600"/>
              <a:gd name="connsiteY588" fmla="*/ 1373435 h 6858000"/>
              <a:gd name="connsiteX589" fmla="*/ 2312521 w 7467600"/>
              <a:gd name="connsiteY589" fmla="*/ 1806140 h 6858000"/>
              <a:gd name="connsiteX590" fmla="*/ 2127533 w 7467600"/>
              <a:gd name="connsiteY590" fmla="*/ 2348380 h 6858000"/>
              <a:gd name="connsiteX591" fmla="*/ 2358080 w 7467600"/>
              <a:gd name="connsiteY591" fmla="*/ 1866134 h 6858000"/>
              <a:gd name="connsiteX592" fmla="*/ 2407436 w 7467600"/>
              <a:gd name="connsiteY592" fmla="*/ 1651070 h 6858000"/>
              <a:gd name="connsiteX593" fmla="*/ 2448558 w 7467600"/>
              <a:gd name="connsiteY593" fmla="*/ 1373435 h 6858000"/>
              <a:gd name="connsiteX594" fmla="*/ 278707 w 7467600"/>
              <a:gd name="connsiteY594" fmla="*/ 1352270 h 6858000"/>
              <a:gd name="connsiteX595" fmla="*/ 321570 w 7467600"/>
              <a:gd name="connsiteY595" fmla="*/ 1861610 h 6858000"/>
              <a:gd name="connsiteX596" fmla="*/ 294281 w 7467600"/>
              <a:gd name="connsiteY596" fmla="*/ 1440658 h 6858000"/>
              <a:gd name="connsiteX597" fmla="*/ 278707 w 7467600"/>
              <a:gd name="connsiteY597" fmla="*/ 1352270 h 6858000"/>
              <a:gd name="connsiteX598" fmla="*/ 1423821 w 7467600"/>
              <a:gd name="connsiteY598" fmla="*/ 1351958 h 6858000"/>
              <a:gd name="connsiteX599" fmla="*/ 1638521 w 7467600"/>
              <a:gd name="connsiteY599" fmla="*/ 1908470 h 6858000"/>
              <a:gd name="connsiteX600" fmla="*/ 1754199 w 7467600"/>
              <a:gd name="connsiteY600" fmla="*/ 2149284 h 6858000"/>
              <a:gd name="connsiteX601" fmla="*/ 1908359 w 7467600"/>
              <a:gd name="connsiteY601" fmla="*/ 2364988 h 6858000"/>
              <a:gd name="connsiteX602" fmla="*/ 1647661 w 7467600"/>
              <a:gd name="connsiteY602" fmla="*/ 1825945 h 6858000"/>
              <a:gd name="connsiteX603" fmla="*/ 1423821 w 7467600"/>
              <a:gd name="connsiteY603" fmla="*/ 1351958 h 6858000"/>
              <a:gd name="connsiteX604" fmla="*/ 1431890 w 7467600"/>
              <a:gd name="connsiteY604" fmla="*/ 1306475 h 6858000"/>
              <a:gd name="connsiteX605" fmla="*/ 1507597 w 7467600"/>
              <a:gd name="connsiteY605" fmla="*/ 1446132 h 6858000"/>
              <a:gd name="connsiteX606" fmla="*/ 1674586 w 7467600"/>
              <a:gd name="connsiteY606" fmla="*/ 1813832 h 6858000"/>
              <a:gd name="connsiteX607" fmla="*/ 1815950 w 7467600"/>
              <a:gd name="connsiteY607" fmla="*/ 2128564 h 6858000"/>
              <a:gd name="connsiteX608" fmla="*/ 1984242 w 7467600"/>
              <a:gd name="connsiteY608" fmla="*/ 2430829 h 6858000"/>
              <a:gd name="connsiteX609" fmla="*/ 2014023 w 7467600"/>
              <a:gd name="connsiteY609" fmla="*/ 2450995 h 6858000"/>
              <a:gd name="connsiteX610" fmla="*/ 1747337 w 7467600"/>
              <a:gd name="connsiteY610" fmla="*/ 1855264 h 6858000"/>
              <a:gd name="connsiteX611" fmla="*/ 1533749 w 7467600"/>
              <a:gd name="connsiteY611" fmla="*/ 1478656 h 6858000"/>
              <a:gd name="connsiteX612" fmla="*/ 1431890 w 7467600"/>
              <a:gd name="connsiteY612" fmla="*/ 1306475 h 6858000"/>
              <a:gd name="connsiteX613" fmla="*/ 5052692 w 7467600"/>
              <a:gd name="connsiteY613" fmla="*/ 1292994 h 6858000"/>
              <a:gd name="connsiteX614" fmla="*/ 5200661 w 7467600"/>
              <a:gd name="connsiteY614" fmla="*/ 1635186 h 6858000"/>
              <a:gd name="connsiteX615" fmla="*/ 5297138 w 7467600"/>
              <a:gd name="connsiteY615" fmla="*/ 1906351 h 6858000"/>
              <a:gd name="connsiteX616" fmla="*/ 5052692 w 7467600"/>
              <a:gd name="connsiteY616" fmla="*/ 1292994 h 6858000"/>
              <a:gd name="connsiteX617" fmla="*/ 5009948 w 7467600"/>
              <a:gd name="connsiteY617" fmla="*/ 1273619 h 6858000"/>
              <a:gd name="connsiteX618" fmla="*/ 5121777 w 7467600"/>
              <a:gd name="connsiteY618" fmla="*/ 1654213 h 6858000"/>
              <a:gd name="connsiteX619" fmla="*/ 5293545 w 7467600"/>
              <a:gd name="connsiteY619" fmla="*/ 2072247 h 6858000"/>
              <a:gd name="connsiteX620" fmla="*/ 5294042 w 7467600"/>
              <a:gd name="connsiteY620" fmla="*/ 2065019 h 6858000"/>
              <a:gd name="connsiteX621" fmla="*/ 5171936 w 7467600"/>
              <a:gd name="connsiteY621" fmla="*/ 1647613 h 6858000"/>
              <a:gd name="connsiteX622" fmla="*/ 5009948 w 7467600"/>
              <a:gd name="connsiteY622" fmla="*/ 1273619 h 6858000"/>
              <a:gd name="connsiteX623" fmla="*/ 655236 w 7467600"/>
              <a:gd name="connsiteY623" fmla="*/ 1268632 h 6858000"/>
              <a:gd name="connsiteX624" fmla="*/ 839521 w 7467600"/>
              <a:gd name="connsiteY624" fmla="*/ 1685315 h 6858000"/>
              <a:gd name="connsiteX625" fmla="*/ 1109416 w 7467600"/>
              <a:gd name="connsiteY625" fmla="*/ 2061663 h 6858000"/>
              <a:gd name="connsiteX626" fmla="*/ 1298300 w 7467600"/>
              <a:gd name="connsiteY626" fmla="*/ 2247742 h 6858000"/>
              <a:gd name="connsiteX627" fmla="*/ 1125871 w 7467600"/>
              <a:gd name="connsiteY627" fmla="*/ 1989513 h 6858000"/>
              <a:gd name="connsiteX628" fmla="*/ 981574 w 7467600"/>
              <a:gd name="connsiteY628" fmla="*/ 1783157 h 6858000"/>
              <a:gd name="connsiteX629" fmla="*/ 922198 w 7467600"/>
              <a:gd name="connsiteY629" fmla="*/ 1677437 h 6858000"/>
              <a:gd name="connsiteX630" fmla="*/ 869293 w 7467600"/>
              <a:gd name="connsiteY630" fmla="*/ 1583214 h 6858000"/>
              <a:gd name="connsiteX631" fmla="*/ 751431 w 7467600"/>
              <a:gd name="connsiteY631" fmla="*/ 1405731 h 6858000"/>
              <a:gd name="connsiteX632" fmla="*/ 655236 w 7467600"/>
              <a:gd name="connsiteY632" fmla="*/ 1268632 h 6858000"/>
              <a:gd name="connsiteX633" fmla="*/ 6516292 w 7467600"/>
              <a:gd name="connsiteY633" fmla="*/ 1263064 h 6858000"/>
              <a:gd name="connsiteX634" fmla="*/ 5736320 w 7467600"/>
              <a:gd name="connsiteY634" fmla="*/ 1501803 h 6858000"/>
              <a:gd name="connsiteX635" fmla="*/ 6516292 w 7467600"/>
              <a:gd name="connsiteY635" fmla="*/ 1263064 h 6858000"/>
              <a:gd name="connsiteX636" fmla="*/ 291466 w 7467600"/>
              <a:gd name="connsiteY636" fmla="*/ 1250369 h 6858000"/>
              <a:gd name="connsiteX637" fmla="*/ 323180 w 7467600"/>
              <a:gd name="connsiteY637" fmla="*/ 1435283 h 6858000"/>
              <a:gd name="connsiteX638" fmla="*/ 349381 w 7467600"/>
              <a:gd name="connsiteY638" fmla="*/ 1875041 h 6858000"/>
              <a:gd name="connsiteX639" fmla="*/ 374363 w 7467600"/>
              <a:gd name="connsiteY639" fmla="*/ 1506494 h 6858000"/>
              <a:gd name="connsiteX640" fmla="*/ 302168 w 7467600"/>
              <a:gd name="connsiteY640" fmla="*/ 1274495 h 6858000"/>
              <a:gd name="connsiteX641" fmla="*/ 291466 w 7467600"/>
              <a:gd name="connsiteY641" fmla="*/ 1250369 h 6858000"/>
              <a:gd name="connsiteX642" fmla="*/ 678222 w 7467600"/>
              <a:gd name="connsiteY642" fmla="*/ 1248670 h 6858000"/>
              <a:gd name="connsiteX643" fmla="*/ 775536 w 7467600"/>
              <a:gd name="connsiteY643" fmla="*/ 1388015 h 6858000"/>
              <a:gd name="connsiteX644" fmla="*/ 894529 w 7467600"/>
              <a:gd name="connsiteY644" fmla="*/ 1567739 h 6858000"/>
              <a:gd name="connsiteX645" fmla="*/ 948000 w 7467600"/>
              <a:gd name="connsiteY645" fmla="*/ 1663088 h 6858000"/>
              <a:gd name="connsiteX646" fmla="*/ 1006812 w 7467600"/>
              <a:gd name="connsiteY646" fmla="*/ 1767683 h 6858000"/>
              <a:gd name="connsiteX647" fmla="*/ 1149133 w 7467600"/>
              <a:gd name="connsiteY647" fmla="*/ 1971513 h 6858000"/>
              <a:gd name="connsiteX648" fmla="*/ 1333952 w 7467600"/>
              <a:gd name="connsiteY648" fmla="*/ 2251620 h 6858000"/>
              <a:gd name="connsiteX649" fmla="*/ 1337329 w 7467600"/>
              <a:gd name="connsiteY649" fmla="*/ 2258350 h 6858000"/>
              <a:gd name="connsiteX650" fmla="*/ 1014726 w 7467600"/>
              <a:gd name="connsiteY650" fmla="*/ 1615556 h 6858000"/>
              <a:gd name="connsiteX651" fmla="*/ 678222 w 7467600"/>
              <a:gd name="connsiteY651" fmla="*/ 1248670 h 6858000"/>
              <a:gd name="connsiteX652" fmla="*/ 6691602 w 7467600"/>
              <a:gd name="connsiteY652" fmla="*/ 1140573 h 6858000"/>
              <a:gd name="connsiteX653" fmla="*/ 6571100 w 7467600"/>
              <a:gd name="connsiteY653" fmla="*/ 1183662 h 6858000"/>
              <a:gd name="connsiteX654" fmla="*/ 6241687 w 7467600"/>
              <a:gd name="connsiteY654" fmla="*/ 1257600 h 6858000"/>
              <a:gd name="connsiteX655" fmla="*/ 5693009 w 7467600"/>
              <a:gd name="connsiteY655" fmla="*/ 1478256 h 6858000"/>
              <a:gd name="connsiteX656" fmla="*/ 6548420 w 7467600"/>
              <a:gd name="connsiteY656" fmla="*/ 1214599 h 6858000"/>
              <a:gd name="connsiteX657" fmla="*/ 6605473 w 7467600"/>
              <a:gd name="connsiteY657" fmla="*/ 1184686 h 6858000"/>
              <a:gd name="connsiteX658" fmla="*/ 6691602 w 7467600"/>
              <a:gd name="connsiteY658" fmla="*/ 1140573 h 6858000"/>
              <a:gd name="connsiteX659" fmla="*/ 4002475 w 7467600"/>
              <a:gd name="connsiteY659" fmla="*/ 1037802 h 6858000"/>
              <a:gd name="connsiteX660" fmla="*/ 4000324 w 7467600"/>
              <a:gd name="connsiteY660" fmla="*/ 1039362 h 6858000"/>
              <a:gd name="connsiteX661" fmla="*/ 4002862 w 7467600"/>
              <a:gd name="connsiteY661" fmla="*/ 1042866 h 6858000"/>
              <a:gd name="connsiteX662" fmla="*/ 4002475 w 7467600"/>
              <a:gd name="connsiteY662" fmla="*/ 1037802 h 6858000"/>
              <a:gd name="connsiteX663" fmla="*/ 506322 w 7467600"/>
              <a:gd name="connsiteY663" fmla="*/ 1020997 h 6858000"/>
              <a:gd name="connsiteX664" fmla="*/ 533068 w 7467600"/>
              <a:gd name="connsiteY664" fmla="*/ 1029409 h 6858000"/>
              <a:gd name="connsiteX665" fmla="*/ 1232525 w 7467600"/>
              <a:gd name="connsiteY665" fmla="*/ 1804675 h 6858000"/>
              <a:gd name="connsiteX666" fmla="*/ 1388858 w 7467600"/>
              <a:gd name="connsiteY666" fmla="*/ 2368011 h 6858000"/>
              <a:gd name="connsiteX667" fmla="*/ 1384098 w 7467600"/>
              <a:gd name="connsiteY667" fmla="*/ 2378125 h 6858000"/>
              <a:gd name="connsiteX668" fmla="*/ 1425393 w 7467600"/>
              <a:gd name="connsiteY668" fmla="*/ 2589124 h 6858000"/>
              <a:gd name="connsiteX669" fmla="*/ 1424001 w 7467600"/>
              <a:gd name="connsiteY669" fmla="*/ 2597541 h 6858000"/>
              <a:gd name="connsiteX670" fmla="*/ 2152729 w 7467600"/>
              <a:gd name="connsiteY670" fmla="*/ 2864487 h 6858000"/>
              <a:gd name="connsiteX671" fmla="*/ 2020609 w 7467600"/>
              <a:gd name="connsiteY671" fmla="*/ 2539671 h 6858000"/>
              <a:gd name="connsiteX672" fmla="*/ 2018920 w 7467600"/>
              <a:gd name="connsiteY672" fmla="*/ 2536309 h 6858000"/>
              <a:gd name="connsiteX673" fmla="*/ 1342441 w 7467600"/>
              <a:gd name="connsiteY673" fmla="*/ 1173017 h 6858000"/>
              <a:gd name="connsiteX674" fmla="*/ 1367925 w 7467600"/>
              <a:gd name="connsiteY674" fmla="*/ 1135648 h 6858000"/>
              <a:gd name="connsiteX675" fmla="*/ 1771401 w 7467600"/>
              <a:gd name="connsiteY675" fmla="*/ 1806673 h 6858000"/>
              <a:gd name="connsiteX676" fmla="*/ 1972385 w 7467600"/>
              <a:gd name="connsiteY676" fmla="*/ 2198735 h 6858000"/>
              <a:gd name="connsiteX677" fmla="*/ 2040892 w 7467600"/>
              <a:gd name="connsiteY677" fmla="*/ 2405205 h 6858000"/>
              <a:gd name="connsiteX678" fmla="*/ 2131689 w 7467600"/>
              <a:gd name="connsiteY678" fmla="*/ 1936926 h 6858000"/>
              <a:gd name="connsiteX679" fmla="*/ 2454820 w 7467600"/>
              <a:gd name="connsiteY679" fmla="*/ 1248808 h 6858000"/>
              <a:gd name="connsiteX680" fmla="*/ 2492512 w 7467600"/>
              <a:gd name="connsiteY680" fmla="*/ 1302920 h 6858000"/>
              <a:gd name="connsiteX681" fmla="*/ 2081216 w 7467600"/>
              <a:gd name="connsiteY681" fmla="*/ 2527513 h 6858000"/>
              <a:gd name="connsiteX682" fmla="*/ 2081211 w 7467600"/>
              <a:gd name="connsiteY682" fmla="*/ 2528916 h 6858000"/>
              <a:gd name="connsiteX683" fmla="*/ 2199067 w 7467600"/>
              <a:gd name="connsiteY683" fmla="*/ 2884061 h 6858000"/>
              <a:gd name="connsiteX684" fmla="*/ 3192586 w 7467600"/>
              <a:gd name="connsiteY684" fmla="*/ 3411496 h 6858000"/>
              <a:gd name="connsiteX685" fmla="*/ 3182620 w 7467600"/>
              <a:gd name="connsiteY685" fmla="*/ 3483279 h 6858000"/>
              <a:gd name="connsiteX686" fmla="*/ 2435119 w 7467600"/>
              <a:gd name="connsiteY686" fmla="*/ 3080173 h 6858000"/>
              <a:gd name="connsiteX687" fmla="*/ 2410152 w 7467600"/>
              <a:gd name="connsiteY687" fmla="*/ 3063751 h 6858000"/>
              <a:gd name="connsiteX688" fmla="*/ 2408099 w 7467600"/>
              <a:gd name="connsiteY688" fmla="*/ 3064403 h 6858000"/>
              <a:gd name="connsiteX689" fmla="*/ 2407218 w 7467600"/>
              <a:gd name="connsiteY689" fmla="*/ 3070324 h 6858000"/>
              <a:gd name="connsiteX690" fmla="*/ 2380138 w 7467600"/>
              <a:gd name="connsiteY690" fmla="*/ 3099341 h 6858000"/>
              <a:gd name="connsiteX691" fmla="*/ 1765923 w 7467600"/>
              <a:gd name="connsiteY691" fmla="*/ 3581043 h 6858000"/>
              <a:gd name="connsiteX692" fmla="*/ 1702258 w 7467600"/>
              <a:gd name="connsiteY692" fmla="*/ 3612286 h 6858000"/>
              <a:gd name="connsiteX693" fmla="*/ 1538370 w 7467600"/>
              <a:gd name="connsiteY693" fmla="*/ 3811804 h 6858000"/>
              <a:gd name="connsiteX694" fmla="*/ 542867 w 7467600"/>
              <a:gd name="connsiteY694" fmla="*/ 4944092 h 6858000"/>
              <a:gd name="connsiteX695" fmla="*/ 515800 w 7467600"/>
              <a:gd name="connsiteY695" fmla="*/ 4862180 h 6858000"/>
              <a:gd name="connsiteX696" fmla="*/ 909145 w 7467600"/>
              <a:gd name="connsiteY696" fmla="*/ 4199225 h 6858000"/>
              <a:gd name="connsiteX697" fmla="*/ 1214067 w 7467600"/>
              <a:gd name="connsiteY697" fmla="*/ 3908561 h 6858000"/>
              <a:gd name="connsiteX698" fmla="*/ 640967 w 7467600"/>
              <a:gd name="connsiteY698" fmla="*/ 4105601 h 6858000"/>
              <a:gd name="connsiteX699" fmla="*/ 112563 w 7467600"/>
              <a:gd name="connsiteY699" fmla="*/ 4396952 h 6858000"/>
              <a:gd name="connsiteX700" fmla="*/ 0 w 7467600"/>
              <a:gd name="connsiteY700" fmla="*/ 4466006 h 6858000"/>
              <a:gd name="connsiteX701" fmla="*/ 0 w 7467600"/>
              <a:gd name="connsiteY701" fmla="*/ 4233763 h 6858000"/>
              <a:gd name="connsiteX702" fmla="*/ 36881 w 7467600"/>
              <a:gd name="connsiteY702" fmla="*/ 4200118 h 6858000"/>
              <a:gd name="connsiteX703" fmla="*/ 910534 w 7467600"/>
              <a:gd name="connsiteY703" fmla="*/ 3629753 h 6858000"/>
              <a:gd name="connsiteX704" fmla="*/ 1578717 w 7467600"/>
              <a:gd name="connsiteY704" fmla="*/ 3575982 h 6858000"/>
              <a:gd name="connsiteX705" fmla="*/ 2338780 w 7467600"/>
              <a:gd name="connsiteY705" fmla="*/ 3033725 h 6858000"/>
              <a:gd name="connsiteX706" fmla="*/ 1807991 w 7467600"/>
              <a:gd name="connsiteY706" fmla="*/ 2807184 h 6858000"/>
              <a:gd name="connsiteX707" fmla="*/ 1416358 w 7467600"/>
              <a:gd name="connsiteY707" fmla="*/ 3112571 h 6858000"/>
              <a:gd name="connsiteX708" fmla="*/ 939066 w 7467600"/>
              <a:gd name="connsiteY708" fmla="*/ 3378798 h 6858000"/>
              <a:gd name="connsiteX709" fmla="*/ 115099 w 7467600"/>
              <a:gd name="connsiteY709" fmla="*/ 3607650 h 6858000"/>
              <a:gd name="connsiteX710" fmla="*/ 97284 w 7467600"/>
              <a:gd name="connsiteY710" fmla="*/ 3520393 h 6858000"/>
              <a:gd name="connsiteX711" fmla="*/ 922050 w 7467600"/>
              <a:gd name="connsiteY711" fmla="*/ 3074867 h 6858000"/>
              <a:gd name="connsiteX712" fmla="*/ 1405265 w 7467600"/>
              <a:gd name="connsiteY712" fmla="*/ 3016319 h 6858000"/>
              <a:gd name="connsiteX713" fmla="*/ 1407512 w 7467600"/>
              <a:gd name="connsiteY713" fmla="*/ 3018001 h 6858000"/>
              <a:gd name="connsiteX714" fmla="*/ 1726266 w 7467600"/>
              <a:gd name="connsiteY714" fmla="*/ 2777274 h 6858000"/>
              <a:gd name="connsiteX715" fmla="*/ 625390 w 7467600"/>
              <a:gd name="connsiteY715" fmla="*/ 2514541 h 6858000"/>
              <a:gd name="connsiteX716" fmla="*/ 619799 w 7467600"/>
              <a:gd name="connsiteY716" fmla="*/ 2527180 h 6858000"/>
              <a:gd name="connsiteX717" fmla="*/ 310030 w 7467600"/>
              <a:gd name="connsiteY717" fmla="*/ 2771818 h 6858000"/>
              <a:gd name="connsiteX718" fmla="*/ 173877 w 7467600"/>
              <a:gd name="connsiteY718" fmla="*/ 2937056 h 6858000"/>
              <a:gd name="connsiteX719" fmla="*/ 77889 w 7467600"/>
              <a:gd name="connsiteY719" fmla="*/ 3138440 h 6858000"/>
              <a:gd name="connsiteX720" fmla="*/ 0 w 7467600"/>
              <a:gd name="connsiteY720" fmla="*/ 3271395 h 6858000"/>
              <a:gd name="connsiteX721" fmla="*/ 0 w 7467600"/>
              <a:gd name="connsiteY721" fmla="*/ 3153002 h 6858000"/>
              <a:gd name="connsiteX722" fmla="*/ 2386 w 7467600"/>
              <a:gd name="connsiteY722" fmla="*/ 3149203 h 6858000"/>
              <a:gd name="connsiteX723" fmla="*/ 89753 w 7467600"/>
              <a:gd name="connsiteY723" fmla="*/ 2987702 h 6858000"/>
              <a:gd name="connsiteX724" fmla="*/ 76869 w 7467600"/>
              <a:gd name="connsiteY724" fmla="*/ 3005404 h 6858000"/>
              <a:gd name="connsiteX725" fmla="*/ 32049 w 7467600"/>
              <a:gd name="connsiteY725" fmla="*/ 3065814 h 6858000"/>
              <a:gd name="connsiteX726" fmla="*/ 0 w 7467600"/>
              <a:gd name="connsiteY726" fmla="*/ 3108744 h 6858000"/>
              <a:gd name="connsiteX727" fmla="*/ 0 w 7467600"/>
              <a:gd name="connsiteY727" fmla="*/ 3058059 h 6858000"/>
              <a:gd name="connsiteX728" fmla="*/ 7610 w 7467600"/>
              <a:gd name="connsiteY728" fmla="*/ 3047889 h 6858000"/>
              <a:gd name="connsiteX729" fmla="*/ 52419 w 7467600"/>
              <a:gd name="connsiteY729" fmla="*/ 2987479 h 6858000"/>
              <a:gd name="connsiteX730" fmla="*/ 59142 w 7467600"/>
              <a:gd name="connsiteY730" fmla="*/ 2978488 h 6858000"/>
              <a:gd name="connsiteX731" fmla="*/ 0 w 7467600"/>
              <a:gd name="connsiteY731" fmla="*/ 3015334 h 6858000"/>
              <a:gd name="connsiteX732" fmla="*/ 0 w 7467600"/>
              <a:gd name="connsiteY732" fmla="*/ 2914286 h 6858000"/>
              <a:gd name="connsiteX733" fmla="*/ 36383 w 7467600"/>
              <a:gd name="connsiteY733" fmla="*/ 2901128 h 6858000"/>
              <a:gd name="connsiteX734" fmla="*/ 156329 w 7467600"/>
              <a:gd name="connsiteY734" fmla="*/ 2840533 h 6858000"/>
              <a:gd name="connsiteX735" fmla="*/ 358355 w 7467600"/>
              <a:gd name="connsiteY735" fmla="*/ 2620471 h 6858000"/>
              <a:gd name="connsiteX736" fmla="*/ 510577 w 7467600"/>
              <a:gd name="connsiteY736" fmla="*/ 2501244 h 6858000"/>
              <a:gd name="connsiteX737" fmla="*/ 211967 w 7467600"/>
              <a:gd name="connsiteY737" fmla="*/ 2479171 h 6858000"/>
              <a:gd name="connsiteX738" fmla="*/ 0 w 7467600"/>
              <a:gd name="connsiteY738" fmla="*/ 2476398 h 6858000"/>
              <a:gd name="connsiteX739" fmla="*/ 0 w 7467600"/>
              <a:gd name="connsiteY739" fmla="*/ 2389189 h 6858000"/>
              <a:gd name="connsiteX740" fmla="*/ 103062 w 7467600"/>
              <a:gd name="connsiteY740" fmla="*/ 2389518 h 6858000"/>
              <a:gd name="connsiteX741" fmla="*/ 510734 w 7467600"/>
              <a:gd name="connsiteY741" fmla="*/ 2416201 h 6858000"/>
              <a:gd name="connsiteX742" fmla="*/ 279257 w 7467600"/>
              <a:gd name="connsiteY742" fmla="*/ 2092102 h 6858000"/>
              <a:gd name="connsiteX743" fmla="*/ 65265 w 7467600"/>
              <a:gd name="connsiteY743" fmla="*/ 2006049 h 6858000"/>
              <a:gd name="connsiteX744" fmla="*/ 0 w 7467600"/>
              <a:gd name="connsiteY744" fmla="*/ 1982532 h 6858000"/>
              <a:gd name="connsiteX745" fmla="*/ 0 w 7467600"/>
              <a:gd name="connsiteY745" fmla="*/ 1912789 h 6858000"/>
              <a:gd name="connsiteX746" fmla="*/ 97460 w 7467600"/>
              <a:gd name="connsiteY746" fmla="*/ 1953725 h 6858000"/>
              <a:gd name="connsiteX747" fmla="*/ 221272 w 7467600"/>
              <a:gd name="connsiteY747" fmla="*/ 1980766 h 6858000"/>
              <a:gd name="connsiteX748" fmla="*/ 116765 w 7467600"/>
              <a:gd name="connsiteY748" fmla="*/ 1911033 h 6858000"/>
              <a:gd name="connsiteX749" fmla="*/ 16405 w 7467600"/>
              <a:gd name="connsiteY749" fmla="*/ 1803412 h 6858000"/>
              <a:gd name="connsiteX750" fmla="*/ 0 w 7467600"/>
              <a:gd name="connsiteY750" fmla="*/ 1784777 h 6858000"/>
              <a:gd name="connsiteX751" fmla="*/ 0 w 7467600"/>
              <a:gd name="connsiteY751" fmla="*/ 1740082 h 6858000"/>
              <a:gd name="connsiteX752" fmla="*/ 39394 w 7467600"/>
              <a:gd name="connsiteY752" fmla="*/ 1784856 h 6858000"/>
              <a:gd name="connsiteX753" fmla="*/ 135813 w 7467600"/>
              <a:gd name="connsiteY753" fmla="*/ 1888838 h 6858000"/>
              <a:gd name="connsiteX754" fmla="*/ 242575 w 7467600"/>
              <a:gd name="connsiteY754" fmla="*/ 1958841 h 6858000"/>
              <a:gd name="connsiteX755" fmla="*/ 82197 w 7467600"/>
              <a:gd name="connsiteY755" fmla="*/ 1754826 h 6858000"/>
              <a:gd name="connsiteX756" fmla="*/ 0 w 7467600"/>
              <a:gd name="connsiteY756" fmla="*/ 1679650 h 6858000"/>
              <a:gd name="connsiteX757" fmla="*/ 0 w 7467600"/>
              <a:gd name="connsiteY757" fmla="*/ 1602463 h 6858000"/>
              <a:gd name="connsiteX758" fmla="*/ 84689 w 7467600"/>
              <a:gd name="connsiteY758" fmla="*/ 1677442 h 6858000"/>
              <a:gd name="connsiteX759" fmla="*/ 298437 w 7467600"/>
              <a:gd name="connsiteY759" fmla="*/ 1968019 h 6858000"/>
              <a:gd name="connsiteX760" fmla="*/ 227269 w 7467600"/>
              <a:gd name="connsiteY760" fmla="*/ 1114064 h 6858000"/>
              <a:gd name="connsiteX761" fmla="*/ 248003 w 7467600"/>
              <a:gd name="connsiteY761" fmla="*/ 1089613 h 6858000"/>
              <a:gd name="connsiteX762" fmla="*/ 427020 w 7467600"/>
              <a:gd name="connsiteY762" fmla="*/ 1619803 h 6858000"/>
              <a:gd name="connsiteX763" fmla="*/ 340345 w 7467600"/>
              <a:gd name="connsiteY763" fmla="*/ 2027739 h 6858000"/>
              <a:gd name="connsiteX764" fmla="*/ 360865 w 7467600"/>
              <a:gd name="connsiteY764" fmla="*/ 2044827 h 6858000"/>
              <a:gd name="connsiteX765" fmla="*/ 560414 w 7467600"/>
              <a:gd name="connsiteY765" fmla="*/ 2421457 h 6858000"/>
              <a:gd name="connsiteX766" fmla="*/ 1359703 w 7467600"/>
              <a:gd name="connsiteY766" fmla="*/ 2578554 h 6858000"/>
              <a:gd name="connsiteX767" fmla="*/ 1359422 w 7467600"/>
              <a:gd name="connsiteY767" fmla="*/ 2577994 h 6858000"/>
              <a:gd name="connsiteX768" fmla="*/ 828701 w 7467600"/>
              <a:gd name="connsiteY768" fmla="*/ 1839520 h 6858000"/>
              <a:gd name="connsiteX769" fmla="*/ 494427 w 7467600"/>
              <a:gd name="connsiteY769" fmla="*/ 1092333 h 6858000"/>
              <a:gd name="connsiteX770" fmla="*/ 506322 w 7467600"/>
              <a:gd name="connsiteY770" fmla="*/ 1020997 h 6858000"/>
              <a:gd name="connsiteX771" fmla="*/ 4570198 w 7467600"/>
              <a:gd name="connsiteY771" fmla="*/ 978081 h 6858000"/>
              <a:gd name="connsiteX772" fmla="*/ 4523691 w 7467600"/>
              <a:gd name="connsiteY772" fmla="*/ 1127776 h 6858000"/>
              <a:gd name="connsiteX773" fmla="*/ 4509875 w 7467600"/>
              <a:gd name="connsiteY773" fmla="*/ 1167552 h 6858000"/>
              <a:gd name="connsiteX774" fmla="*/ 4478168 w 7467600"/>
              <a:gd name="connsiteY774" fmla="*/ 1260735 h 6858000"/>
              <a:gd name="connsiteX775" fmla="*/ 4409309 w 7467600"/>
              <a:gd name="connsiteY775" fmla="*/ 1666996 h 6858000"/>
              <a:gd name="connsiteX776" fmla="*/ 4370031 w 7467600"/>
              <a:gd name="connsiteY776" fmla="*/ 1955666 h 6858000"/>
              <a:gd name="connsiteX777" fmla="*/ 4570198 w 7467600"/>
              <a:gd name="connsiteY777" fmla="*/ 978081 h 6858000"/>
              <a:gd name="connsiteX778" fmla="*/ 4557898 w 7467600"/>
              <a:gd name="connsiteY778" fmla="*/ 900011 h 6858000"/>
              <a:gd name="connsiteX779" fmla="*/ 4344840 w 7467600"/>
              <a:gd name="connsiteY779" fmla="*/ 1922038 h 6858000"/>
              <a:gd name="connsiteX780" fmla="*/ 4378710 w 7467600"/>
              <a:gd name="connsiteY780" fmla="*/ 1665516 h 6858000"/>
              <a:gd name="connsiteX781" fmla="*/ 4448798 w 7467600"/>
              <a:gd name="connsiteY781" fmla="*/ 1253024 h 6858000"/>
              <a:gd name="connsiteX782" fmla="*/ 4480315 w 7467600"/>
              <a:gd name="connsiteY782" fmla="*/ 1158454 h 6858000"/>
              <a:gd name="connsiteX783" fmla="*/ 4494133 w 7467600"/>
              <a:gd name="connsiteY783" fmla="*/ 1118676 h 6858000"/>
              <a:gd name="connsiteX784" fmla="*/ 4557898 w 7467600"/>
              <a:gd name="connsiteY784" fmla="*/ 900011 h 6858000"/>
              <a:gd name="connsiteX785" fmla="*/ 5870151 w 7467600"/>
              <a:gd name="connsiteY785" fmla="*/ 898890 h 6858000"/>
              <a:gd name="connsiteX786" fmla="*/ 5861335 w 7467600"/>
              <a:gd name="connsiteY786" fmla="*/ 899177 h 6858000"/>
              <a:gd name="connsiteX787" fmla="*/ 5843702 w 7467600"/>
              <a:gd name="connsiteY787" fmla="*/ 899748 h 6858000"/>
              <a:gd name="connsiteX788" fmla="*/ 5651107 w 7467600"/>
              <a:gd name="connsiteY788" fmla="*/ 920306 h 6858000"/>
              <a:gd name="connsiteX789" fmla="*/ 5459407 w 7467600"/>
              <a:gd name="connsiteY789" fmla="*/ 940975 h 6858000"/>
              <a:gd name="connsiteX790" fmla="*/ 5374846 w 7467600"/>
              <a:gd name="connsiteY790" fmla="*/ 941988 h 6858000"/>
              <a:gd name="connsiteX791" fmla="*/ 5256105 w 7467600"/>
              <a:gd name="connsiteY791" fmla="*/ 945632 h 6858000"/>
              <a:gd name="connsiteX792" fmla="*/ 5107071 w 7467600"/>
              <a:gd name="connsiteY792" fmla="*/ 969720 h 6858000"/>
              <a:gd name="connsiteX793" fmla="*/ 4998681 w 7467600"/>
              <a:gd name="connsiteY793" fmla="*/ 988771 h 6858000"/>
              <a:gd name="connsiteX794" fmla="*/ 5870151 w 7467600"/>
              <a:gd name="connsiteY794" fmla="*/ 898890 h 6858000"/>
              <a:gd name="connsiteX795" fmla="*/ 5504425 w 7467600"/>
              <a:gd name="connsiteY795" fmla="*/ 848067 h 6858000"/>
              <a:gd name="connsiteX796" fmla="*/ 4968849 w 7467600"/>
              <a:gd name="connsiteY796" fmla="*/ 962318 h 6858000"/>
              <a:gd name="connsiteX797" fmla="*/ 5104039 w 7467600"/>
              <a:gd name="connsiteY797" fmla="*/ 940634 h 6858000"/>
              <a:gd name="connsiteX798" fmla="*/ 5256311 w 7467600"/>
              <a:gd name="connsiteY798" fmla="*/ 916490 h 6858000"/>
              <a:gd name="connsiteX799" fmla="*/ 5377381 w 7467600"/>
              <a:gd name="connsiteY799" fmla="*/ 912671 h 6858000"/>
              <a:gd name="connsiteX800" fmla="*/ 5460148 w 7467600"/>
              <a:gd name="connsiteY800" fmla="*/ 911442 h 6858000"/>
              <a:gd name="connsiteX801" fmla="*/ 5648971 w 7467600"/>
              <a:gd name="connsiteY801" fmla="*/ 891331 h 6858000"/>
              <a:gd name="connsiteX802" fmla="*/ 5844807 w 7467600"/>
              <a:gd name="connsiteY802" fmla="*/ 870718 h 6858000"/>
              <a:gd name="connsiteX803" fmla="*/ 5862975 w 7467600"/>
              <a:gd name="connsiteY803" fmla="*/ 869756 h 6858000"/>
              <a:gd name="connsiteX804" fmla="*/ 5920887 w 7467600"/>
              <a:gd name="connsiteY804" fmla="*/ 865929 h 6858000"/>
              <a:gd name="connsiteX805" fmla="*/ 5504425 w 7467600"/>
              <a:gd name="connsiteY805" fmla="*/ 848067 h 6858000"/>
              <a:gd name="connsiteX806" fmla="*/ 3607114 w 7467600"/>
              <a:gd name="connsiteY806" fmla="*/ 467441 h 6858000"/>
              <a:gd name="connsiteX807" fmla="*/ 3296242 w 7467600"/>
              <a:gd name="connsiteY807" fmla="*/ 807991 h 6858000"/>
              <a:gd name="connsiteX808" fmla="*/ 3174674 w 7467600"/>
              <a:gd name="connsiteY808" fmla="*/ 919759 h 6858000"/>
              <a:gd name="connsiteX809" fmla="*/ 3042978 w 7467600"/>
              <a:gd name="connsiteY809" fmla="*/ 1054894 h 6858000"/>
              <a:gd name="connsiteX810" fmla="*/ 2968914 w 7467600"/>
              <a:gd name="connsiteY810" fmla="*/ 1133756 h 6858000"/>
              <a:gd name="connsiteX811" fmla="*/ 3103823 w 7467600"/>
              <a:gd name="connsiteY811" fmla="*/ 1026814 h 6858000"/>
              <a:gd name="connsiteX812" fmla="*/ 3607114 w 7467600"/>
              <a:gd name="connsiteY812" fmla="*/ 467441 h 6858000"/>
              <a:gd name="connsiteX813" fmla="*/ 3744487 w 7467600"/>
              <a:gd name="connsiteY813" fmla="*/ 383136 h 6858000"/>
              <a:gd name="connsiteX814" fmla="*/ 3970213 w 7467600"/>
              <a:gd name="connsiteY814" fmla="*/ 995559 h 6858000"/>
              <a:gd name="connsiteX815" fmla="*/ 3744487 w 7467600"/>
              <a:gd name="connsiteY815" fmla="*/ 383136 h 6858000"/>
              <a:gd name="connsiteX816" fmla="*/ 3624562 w 7467600"/>
              <a:gd name="connsiteY816" fmla="*/ 367041 h 6858000"/>
              <a:gd name="connsiteX817" fmla="*/ 3489712 w 7467600"/>
              <a:gd name="connsiteY817" fmla="*/ 485386 h 6858000"/>
              <a:gd name="connsiteX818" fmla="*/ 3182994 w 7467600"/>
              <a:gd name="connsiteY818" fmla="*/ 828265 h 6858000"/>
              <a:gd name="connsiteX819" fmla="*/ 2892114 w 7467600"/>
              <a:gd name="connsiteY819" fmla="*/ 1172635 h 6858000"/>
              <a:gd name="connsiteX820" fmla="*/ 3021459 w 7467600"/>
              <a:gd name="connsiteY820" fmla="*/ 1035385 h 6858000"/>
              <a:gd name="connsiteX821" fmla="*/ 3153873 w 7467600"/>
              <a:gd name="connsiteY821" fmla="*/ 898971 h 6858000"/>
              <a:gd name="connsiteX822" fmla="*/ 3276511 w 7467600"/>
              <a:gd name="connsiteY822" fmla="*/ 786423 h 6858000"/>
              <a:gd name="connsiteX823" fmla="*/ 3584154 w 7467600"/>
              <a:gd name="connsiteY823" fmla="*/ 448218 h 6858000"/>
              <a:gd name="connsiteX824" fmla="*/ 3624562 w 7467600"/>
              <a:gd name="connsiteY824" fmla="*/ 367041 h 6858000"/>
              <a:gd name="connsiteX825" fmla="*/ 3766672 w 7467600"/>
              <a:gd name="connsiteY825" fmla="*/ 359429 h 6858000"/>
              <a:gd name="connsiteX826" fmla="*/ 3996338 w 7467600"/>
              <a:gd name="connsiteY826" fmla="*/ 968237 h 6858000"/>
              <a:gd name="connsiteX827" fmla="*/ 3766672 w 7467600"/>
              <a:gd name="connsiteY827" fmla="*/ 359429 h 6858000"/>
              <a:gd name="connsiteX828" fmla="*/ 5805386 w 7467600"/>
              <a:gd name="connsiteY828" fmla="*/ 239240 h 6858000"/>
              <a:gd name="connsiteX829" fmla="*/ 5736947 w 7467600"/>
              <a:gd name="connsiteY829" fmla="*/ 261367 h 6858000"/>
              <a:gd name="connsiteX830" fmla="*/ 5427012 w 7467600"/>
              <a:gd name="connsiteY830" fmla="*/ 311272 h 6858000"/>
              <a:gd name="connsiteX831" fmla="*/ 5147818 w 7467600"/>
              <a:gd name="connsiteY831" fmla="*/ 322112 h 6858000"/>
              <a:gd name="connsiteX832" fmla="*/ 5060854 w 7467600"/>
              <a:gd name="connsiteY832" fmla="*/ 311882 h 6858000"/>
              <a:gd name="connsiteX833" fmla="*/ 4945989 w 7467600"/>
              <a:gd name="connsiteY833" fmla="*/ 300516 h 6858000"/>
              <a:gd name="connsiteX834" fmla="*/ 5410479 w 7467600"/>
              <a:gd name="connsiteY834" fmla="*/ 348434 h 6858000"/>
              <a:gd name="connsiteX835" fmla="*/ 5805386 w 7467600"/>
              <a:gd name="connsiteY835" fmla="*/ 239240 h 6858000"/>
              <a:gd name="connsiteX836" fmla="*/ 5905192 w 7467600"/>
              <a:gd name="connsiteY836" fmla="*/ 163079 h 6858000"/>
              <a:gd name="connsiteX837" fmla="*/ 5865655 w 7467600"/>
              <a:gd name="connsiteY837" fmla="*/ 171901 h 6858000"/>
              <a:gd name="connsiteX838" fmla="*/ 5259740 w 7467600"/>
              <a:gd name="connsiteY838" fmla="*/ 257013 h 6858000"/>
              <a:gd name="connsiteX839" fmla="*/ 5208466 w 7467600"/>
              <a:gd name="connsiteY839" fmla="*/ 257550 h 6858000"/>
              <a:gd name="connsiteX840" fmla="*/ 4980204 w 7467600"/>
              <a:gd name="connsiteY840" fmla="*/ 271903 h 6858000"/>
              <a:gd name="connsiteX841" fmla="*/ 5068068 w 7467600"/>
              <a:gd name="connsiteY841" fmla="*/ 282244 h 6858000"/>
              <a:gd name="connsiteX842" fmla="*/ 5153231 w 7467600"/>
              <a:gd name="connsiteY842" fmla="*/ 292240 h 6858000"/>
              <a:gd name="connsiteX843" fmla="*/ 5426491 w 7467600"/>
              <a:gd name="connsiteY843" fmla="*/ 281128 h 6858000"/>
              <a:gd name="connsiteX844" fmla="*/ 5731212 w 7467600"/>
              <a:gd name="connsiteY844" fmla="*/ 231951 h 6858000"/>
              <a:gd name="connsiteX845" fmla="*/ 5905192 w 7467600"/>
              <a:gd name="connsiteY845" fmla="*/ 163079 h 6858000"/>
              <a:gd name="connsiteX846" fmla="*/ 5944437 w 7467600"/>
              <a:gd name="connsiteY846" fmla="*/ 113829 h 6858000"/>
              <a:gd name="connsiteX847" fmla="*/ 5825032 w 7467600"/>
              <a:gd name="connsiteY847" fmla="*/ 146405 h 6858000"/>
              <a:gd name="connsiteX848" fmla="*/ 4955599 w 7467600"/>
              <a:gd name="connsiteY848" fmla="*/ 247008 h 6858000"/>
              <a:gd name="connsiteX849" fmla="*/ 5210104 w 7467600"/>
              <a:gd name="connsiteY849" fmla="*/ 228123 h 6858000"/>
              <a:gd name="connsiteX850" fmla="*/ 5261015 w 7467600"/>
              <a:gd name="connsiteY850" fmla="*/ 227087 h 6858000"/>
              <a:gd name="connsiteX851" fmla="*/ 5861181 w 7467600"/>
              <a:gd name="connsiteY851" fmla="*/ 143093 h 6858000"/>
              <a:gd name="connsiteX852" fmla="*/ 5961252 w 7467600"/>
              <a:gd name="connsiteY852" fmla="*/ 114820 h 6858000"/>
              <a:gd name="connsiteX853" fmla="*/ 5944437 w 7467600"/>
              <a:gd name="connsiteY853" fmla="*/ 113829 h 6858000"/>
              <a:gd name="connsiteX854" fmla="*/ 3882765 w 7467600"/>
              <a:gd name="connsiteY854" fmla="*/ 0 h 6858000"/>
              <a:gd name="connsiteX855" fmla="*/ 3995099 w 7467600"/>
              <a:gd name="connsiteY855" fmla="*/ 0 h 6858000"/>
              <a:gd name="connsiteX856" fmla="*/ 4163818 w 7467600"/>
              <a:gd name="connsiteY856" fmla="*/ 234104 h 6858000"/>
              <a:gd name="connsiteX857" fmla="*/ 4172099 w 7467600"/>
              <a:gd name="connsiteY857" fmla="*/ 234207 h 6858000"/>
              <a:gd name="connsiteX858" fmla="*/ 4784282 w 7467600"/>
              <a:gd name="connsiteY858" fmla="*/ 276561 h 6858000"/>
              <a:gd name="connsiteX859" fmla="*/ 4801687 w 7467600"/>
              <a:gd name="connsiteY859" fmla="*/ 267764 h 6858000"/>
              <a:gd name="connsiteX860" fmla="*/ 6082788 w 7467600"/>
              <a:gd name="connsiteY860" fmla="*/ 64119 h 6858000"/>
              <a:gd name="connsiteX861" fmla="*/ 6099442 w 7467600"/>
              <a:gd name="connsiteY861" fmla="*/ 82568 h 6858000"/>
              <a:gd name="connsiteX862" fmla="*/ 4804137 w 7467600"/>
              <a:gd name="connsiteY862" fmla="*/ 320931 h 6858000"/>
              <a:gd name="connsiteX863" fmla="*/ 4227047 w 7467600"/>
              <a:gd name="connsiteY863" fmla="*/ 313415 h 6858000"/>
              <a:gd name="connsiteX864" fmla="*/ 4346041 w 7467600"/>
              <a:gd name="connsiteY864" fmla="*/ 456086 h 6858000"/>
              <a:gd name="connsiteX865" fmla="*/ 4870967 w 7467600"/>
              <a:gd name="connsiteY865" fmla="*/ 963061 h 6858000"/>
              <a:gd name="connsiteX866" fmla="*/ 4889647 w 7467600"/>
              <a:gd name="connsiteY866" fmla="*/ 957147 h 6858000"/>
              <a:gd name="connsiteX867" fmla="*/ 5422504 w 7467600"/>
              <a:gd name="connsiteY867" fmla="*/ 805191 h 6858000"/>
              <a:gd name="connsiteX868" fmla="*/ 6087656 w 7467600"/>
              <a:gd name="connsiteY868" fmla="*/ 826703 h 6858000"/>
              <a:gd name="connsiteX869" fmla="*/ 6058717 w 7467600"/>
              <a:gd name="connsiteY869" fmla="*/ 865992 h 6858000"/>
              <a:gd name="connsiteX870" fmla="*/ 4974153 w 7467600"/>
              <a:gd name="connsiteY870" fmla="*/ 1045456 h 6858000"/>
              <a:gd name="connsiteX871" fmla="*/ 5627835 w 7467600"/>
              <a:gd name="connsiteY871" fmla="*/ 1472077 h 6858000"/>
              <a:gd name="connsiteX872" fmla="*/ 5629817 w 7467600"/>
              <a:gd name="connsiteY872" fmla="*/ 1471412 h 6858000"/>
              <a:gd name="connsiteX873" fmla="*/ 5634124 w 7467600"/>
              <a:gd name="connsiteY873" fmla="*/ 1470572 h 6858000"/>
              <a:gd name="connsiteX874" fmla="*/ 5755832 w 7467600"/>
              <a:gd name="connsiteY874" fmla="*/ 1383886 h 6858000"/>
              <a:gd name="connsiteX875" fmla="*/ 6014186 w 7467600"/>
              <a:gd name="connsiteY875" fmla="*/ 1279799 h 6858000"/>
              <a:gd name="connsiteX876" fmla="*/ 6901619 w 7467600"/>
              <a:gd name="connsiteY876" fmla="*/ 1047874 h 6858000"/>
              <a:gd name="connsiteX877" fmla="*/ 6931566 w 7467600"/>
              <a:gd name="connsiteY877" fmla="*/ 1062034 h 6858000"/>
              <a:gd name="connsiteX878" fmla="*/ 5790982 w 7467600"/>
              <a:gd name="connsiteY878" fmla="*/ 1561380 h 6858000"/>
              <a:gd name="connsiteX879" fmla="*/ 6188971 w 7467600"/>
              <a:gd name="connsiteY879" fmla="*/ 1755168 h 6858000"/>
              <a:gd name="connsiteX880" fmla="*/ 6202446 w 7467600"/>
              <a:gd name="connsiteY880" fmla="*/ 1752268 h 6858000"/>
              <a:gd name="connsiteX881" fmla="*/ 7179560 w 7467600"/>
              <a:gd name="connsiteY881" fmla="*/ 1467551 h 6858000"/>
              <a:gd name="connsiteX882" fmla="*/ 7158730 w 7467600"/>
              <a:gd name="connsiteY882" fmla="*/ 1507835 h 6858000"/>
              <a:gd name="connsiteX883" fmla="*/ 6326959 w 7467600"/>
              <a:gd name="connsiteY883" fmla="*/ 1817686 h 6858000"/>
              <a:gd name="connsiteX884" fmla="*/ 6537433 w 7467600"/>
              <a:gd name="connsiteY884" fmla="*/ 1907790 h 6858000"/>
              <a:gd name="connsiteX885" fmla="*/ 6550221 w 7467600"/>
              <a:gd name="connsiteY885" fmla="*/ 1910729 h 6858000"/>
              <a:gd name="connsiteX886" fmla="*/ 6964438 w 7467600"/>
              <a:gd name="connsiteY886" fmla="*/ 2209505 h 6858000"/>
              <a:gd name="connsiteX887" fmla="*/ 7367862 w 7467600"/>
              <a:gd name="connsiteY887" fmla="*/ 2806833 h 6858000"/>
              <a:gd name="connsiteX888" fmla="*/ 7364329 w 7467600"/>
              <a:gd name="connsiteY888" fmla="*/ 2826907 h 6858000"/>
              <a:gd name="connsiteX889" fmla="*/ 7290545 w 7467600"/>
              <a:gd name="connsiteY889" fmla="*/ 2850663 h 6858000"/>
              <a:gd name="connsiteX890" fmla="*/ 6472036 w 7467600"/>
              <a:gd name="connsiteY890" fmla="*/ 1959003 h 6858000"/>
              <a:gd name="connsiteX891" fmla="*/ 5792897 w 7467600"/>
              <a:gd name="connsiteY891" fmla="*/ 1647747 h 6858000"/>
              <a:gd name="connsiteX892" fmla="*/ 5842751 w 7467600"/>
              <a:gd name="connsiteY892" fmla="*/ 1816112 h 6858000"/>
              <a:gd name="connsiteX893" fmla="*/ 5847424 w 7467600"/>
              <a:gd name="connsiteY893" fmla="*/ 1815776 h 6858000"/>
              <a:gd name="connsiteX894" fmla="*/ 6399821 w 7467600"/>
              <a:gd name="connsiteY894" fmla="*/ 2344799 h 6858000"/>
              <a:gd name="connsiteX895" fmla="*/ 6323232 w 7467600"/>
              <a:gd name="connsiteY895" fmla="*/ 2389634 h 6858000"/>
              <a:gd name="connsiteX896" fmla="*/ 5942958 w 7467600"/>
              <a:gd name="connsiteY896" fmla="*/ 2077708 h 6858000"/>
              <a:gd name="connsiteX897" fmla="*/ 5921559 w 7467600"/>
              <a:gd name="connsiteY897" fmla="*/ 2378596 h 6858000"/>
              <a:gd name="connsiteX898" fmla="*/ 5817651 w 7467600"/>
              <a:gd name="connsiteY898" fmla="*/ 3023919 h 6858000"/>
              <a:gd name="connsiteX899" fmla="*/ 5729634 w 7467600"/>
              <a:gd name="connsiteY899" fmla="*/ 3051849 h 6858000"/>
              <a:gd name="connsiteX900" fmla="*/ 5611018 w 7467600"/>
              <a:gd name="connsiteY900" fmla="*/ 2316769 h 6858000"/>
              <a:gd name="connsiteX901" fmla="*/ 5687608 w 7467600"/>
              <a:gd name="connsiteY901" fmla="*/ 2039972 h 6858000"/>
              <a:gd name="connsiteX902" fmla="*/ 5657554 w 7467600"/>
              <a:gd name="connsiteY902" fmla="*/ 1576445 h 6858000"/>
              <a:gd name="connsiteX903" fmla="*/ 5150475 w 7467600"/>
              <a:gd name="connsiteY903" fmla="*/ 1274012 h 6858000"/>
              <a:gd name="connsiteX904" fmla="*/ 5349142 w 7467600"/>
              <a:gd name="connsiteY904" fmla="*/ 2204405 h 6858000"/>
              <a:gd name="connsiteX905" fmla="*/ 5262214 w 7467600"/>
              <a:gd name="connsiteY905" fmla="*/ 2233836 h 6858000"/>
              <a:gd name="connsiteX906" fmla="*/ 4981539 w 7467600"/>
              <a:gd name="connsiteY906" fmla="*/ 1542201 h 6858000"/>
              <a:gd name="connsiteX907" fmla="*/ 4958461 w 7467600"/>
              <a:gd name="connsiteY907" fmla="*/ 1136957 h 6858000"/>
              <a:gd name="connsiteX908" fmla="*/ 4655015 w 7467600"/>
              <a:gd name="connsiteY908" fmla="*/ 891426 h 6858000"/>
              <a:gd name="connsiteX909" fmla="*/ 4348002 w 7467600"/>
              <a:gd name="connsiteY909" fmla="*/ 2205895 h 6858000"/>
              <a:gd name="connsiteX910" fmla="*/ 4262250 w 7467600"/>
              <a:gd name="connsiteY910" fmla="*/ 2219972 h 6858000"/>
              <a:gd name="connsiteX911" fmla="*/ 4550611 w 7467600"/>
              <a:gd name="connsiteY911" fmla="*/ 817540 h 6858000"/>
              <a:gd name="connsiteX912" fmla="*/ 4564418 w 7467600"/>
              <a:gd name="connsiteY912" fmla="*/ 808293 h 6858000"/>
              <a:gd name="connsiteX913" fmla="*/ 4266388 w 7467600"/>
              <a:gd name="connsiteY913" fmla="*/ 500083 h 6858000"/>
              <a:gd name="connsiteX914" fmla="*/ 4032842 w 7467600"/>
              <a:gd name="connsiteY914" fmla="*/ 211809 h 6858000"/>
              <a:gd name="connsiteX915" fmla="*/ 3882765 w 7467600"/>
              <a:gd name="connsiteY915" fmla="*/ 0 h 6858000"/>
              <a:gd name="connsiteX916" fmla="*/ 3721337 w 7467600"/>
              <a:gd name="connsiteY916" fmla="*/ 0 h 6858000"/>
              <a:gd name="connsiteX917" fmla="*/ 3797544 w 7467600"/>
              <a:gd name="connsiteY917" fmla="*/ 0 h 6858000"/>
              <a:gd name="connsiteX918" fmla="*/ 3775734 w 7467600"/>
              <a:gd name="connsiteY918" fmla="*/ 95131 h 6858000"/>
              <a:gd name="connsiteX919" fmla="*/ 3724807 w 7467600"/>
              <a:gd name="connsiteY919" fmla="*/ 272257 h 6858000"/>
              <a:gd name="connsiteX920" fmla="*/ 3726844 w 7467600"/>
              <a:gd name="connsiteY920" fmla="*/ 282988 h 6858000"/>
              <a:gd name="connsiteX921" fmla="*/ 3742664 w 7467600"/>
              <a:gd name="connsiteY921" fmla="*/ 279918 h 6858000"/>
              <a:gd name="connsiteX922" fmla="*/ 4103910 w 7467600"/>
              <a:gd name="connsiteY922" fmla="*/ 1161917 h 6858000"/>
              <a:gd name="connsiteX923" fmla="*/ 4020269 w 7467600"/>
              <a:gd name="connsiteY923" fmla="*/ 1200406 h 6858000"/>
              <a:gd name="connsiteX924" fmla="*/ 3674882 w 7467600"/>
              <a:gd name="connsiteY924" fmla="*/ 488524 h 6858000"/>
              <a:gd name="connsiteX925" fmla="*/ 3132682 w 7467600"/>
              <a:gd name="connsiteY925" fmla="*/ 1072284 h 6858000"/>
              <a:gd name="connsiteX926" fmla="*/ 2716346 w 7467600"/>
              <a:gd name="connsiteY926" fmla="*/ 1276376 h 6858000"/>
              <a:gd name="connsiteX927" fmla="*/ 2716772 w 7467600"/>
              <a:gd name="connsiteY927" fmla="*/ 1255462 h 6858000"/>
              <a:gd name="connsiteX928" fmla="*/ 3471096 w 7467600"/>
              <a:gd name="connsiteY928" fmla="*/ 437072 h 6858000"/>
              <a:gd name="connsiteX929" fmla="*/ 3639057 w 7467600"/>
              <a:gd name="connsiteY929" fmla="*/ 286334 h 6858000"/>
              <a:gd name="connsiteX930" fmla="*/ 3640309 w 7467600"/>
              <a:gd name="connsiteY930" fmla="*/ 284664 h 6858000"/>
              <a:gd name="connsiteX931" fmla="*/ 3646022 w 7467600"/>
              <a:gd name="connsiteY931" fmla="*/ 276711 h 6858000"/>
              <a:gd name="connsiteX932" fmla="*/ 3707943 w 7467600"/>
              <a:gd name="connsiteY932" fmla="*/ 65958 h 6858000"/>
              <a:gd name="connsiteX933" fmla="*/ 3721337 w 7467600"/>
              <a:gd name="connsiteY933" fmla="*/ 0 h 6858000"/>
              <a:gd name="connsiteX934" fmla="*/ 2867960 w 7467600"/>
              <a:gd name="connsiteY934" fmla="*/ 0 h 6858000"/>
              <a:gd name="connsiteX935" fmla="*/ 2926351 w 7467600"/>
              <a:gd name="connsiteY935" fmla="*/ 0 h 6858000"/>
              <a:gd name="connsiteX936" fmla="*/ 2902823 w 7467600"/>
              <a:gd name="connsiteY936" fmla="*/ 262929 h 6858000"/>
              <a:gd name="connsiteX937" fmla="*/ 2940663 w 7467600"/>
              <a:gd name="connsiteY937" fmla="*/ 140884 h 6858000"/>
              <a:gd name="connsiteX938" fmla="*/ 2947039 w 7467600"/>
              <a:gd name="connsiteY938" fmla="*/ 122524 h 6858000"/>
              <a:gd name="connsiteX939" fmla="*/ 2984316 w 7467600"/>
              <a:gd name="connsiteY939" fmla="*/ 0 h 6858000"/>
              <a:gd name="connsiteX940" fmla="*/ 3016114 w 7467600"/>
              <a:gd name="connsiteY940" fmla="*/ 0 h 6858000"/>
              <a:gd name="connsiteX941" fmla="*/ 2979949 w 7467600"/>
              <a:gd name="connsiteY941" fmla="*/ 119274 h 6858000"/>
              <a:gd name="connsiteX942" fmla="*/ 3023879 w 7467600"/>
              <a:gd name="connsiteY942" fmla="*/ 0 h 6858000"/>
              <a:gd name="connsiteX943" fmla="*/ 3105400 w 7467600"/>
              <a:gd name="connsiteY943" fmla="*/ 0 h 6858000"/>
              <a:gd name="connsiteX944" fmla="*/ 3094669 w 7467600"/>
              <a:gd name="connsiteY944" fmla="*/ 30308 h 6858000"/>
              <a:gd name="connsiteX945" fmla="*/ 2901945 w 7467600"/>
              <a:gd name="connsiteY945" fmla="*/ 466538 h 6858000"/>
              <a:gd name="connsiteX946" fmla="*/ 2815209 w 7467600"/>
              <a:gd name="connsiteY946" fmla="*/ 497361 h 6858000"/>
              <a:gd name="connsiteX947" fmla="*/ 2844845 w 7467600"/>
              <a:gd name="connsiteY947" fmla="*/ 127638 h 6858000"/>
              <a:gd name="connsiteX948" fmla="*/ 2867960 w 7467600"/>
              <a:gd name="connsiteY948" fmla="*/ 0 h 6858000"/>
              <a:gd name="connsiteX949" fmla="*/ 1057230 w 7467600"/>
              <a:gd name="connsiteY949" fmla="*/ 0 h 6858000"/>
              <a:gd name="connsiteX950" fmla="*/ 1111003 w 7467600"/>
              <a:gd name="connsiteY950" fmla="*/ 0 h 6858000"/>
              <a:gd name="connsiteX951" fmla="*/ 1125553 w 7467600"/>
              <a:gd name="connsiteY951" fmla="*/ 52588 h 6858000"/>
              <a:gd name="connsiteX952" fmla="*/ 1304276 w 7467600"/>
              <a:gd name="connsiteY952" fmla="*/ 476275 h 6858000"/>
              <a:gd name="connsiteX953" fmla="*/ 1492066 w 7467600"/>
              <a:gd name="connsiteY953" fmla="*/ 886333 h 6858000"/>
              <a:gd name="connsiteX954" fmla="*/ 1423698 w 7467600"/>
              <a:gd name="connsiteY954" fmla="*/ 710817 h 6858000"/>
              <a:gd name="connsiteX955" fmla="*/ 1357609 w 7467600"/>
              <a:gd name="connsiteY955" fmla="*/ 532892 h 6858000"/>
              <a:gd name="connsiteX956" fmla="*/ 1309550 w 7467600"/>
              <a:gd name="connsiteY956" fmla="*/ 374031 h 6858000"/>
              <a:gd name="connsiteX957" fmla="*/ 1193673 w 7467600"/>
              <a:gd name="connsiteY957" fmla="*/ 49533 h 6858000"/>
              <a:gd name="connsiteX958" fmla="*/ 1164391 w 7467600"/>
              <a:gd name="connsiteY958" fmla="*/ 0 h 6858000"/>
              <a:gd name="connsiteX959" fmla="*/ 1200666 w 7467600"/>
              <a:gd name="connsiteY959" fmla="*/ 0 h 6858000"/>
              <a:gd name="connsiteX960" fmla="*/ 1223408 w 7467600"/>
              <a:gd name="connsiteY960" fmla="*/ 38996 h 6858000"/>
              <a:gd name="connsiteX961" fmla="*/ 1339635 w 7467600"/>
              <a:gd name="connsiteY961" fmla="*/ 365517 h 6858000"/>
              <a:gd name="connsiteX962" fmla="*/ 1387469 w 7467600"/>
              <a:gd name="connsiteY962" fmla="*/ 523079 h 6858000"/>
              <a:gd name="connsiteX963" fmla="*/ 1452685 w 7467600"/>
              <a:gd name="connsiteY963" fmla="*/ 699806 h 6858000"/>
              <a:gd name="connsiteX964" fmla="*/ 1492092 w 7467600"/>
              <a:gd name="connsiteY964" fmla="*/ 800424 h 6858000"/>
              <a:gd name="connsiteX965" fmla="*/ 1455302 w 7467600"/>
              <a:gd name="connsiteY965" fmla="*/ 632913 h 6858000"/>
              <a:gd name="connsiteX966" fmla="*/ 1222336 w 7467600"/>
              <a:gd name="connsiteY966" fmla="*/ 9480 h 6858000"/>
              <a:gd name="connsiteX967" fmla="*/ 1214634 w 7467600"/>
              <a:gd name="connsiteY967" fmla="*/ 0 h 6858000"/>
              <a:gd name="connsiteX968" fmla="*/ 1289827 w 7467600"/>
              <a:gd name="connsiteY968" fmla="*/ 0 h 6858000"/>
              <a:gd name="connsiteX969" fmla="*/ 1321076 w 7467600"/>
              <a:gd name="connsiteY969" fmla="*/ 59722 h 6858000"/>
              <a:gd name="connsiteX970" fmla="*/ 1512579 w 7467600"/>
              <a:gd name="connsiteY970" fmla="*/ 626441 h 6858000"/>
              <a:gd name="connsiteX971" fmla="*/ 1506076 w 7467600"/>
              <a:gd name="connsiteY971" fmla="*/ 1089289 h 6858000"/>
              <a:gd name="connsiteX972" fmla="*/ 1486346 w 7467600"/>
              <a:gd name="connsiteY972" fmla="*/ 1079919 h 6858000"/>
              <a:gd name="connsiteX973" fmla="*/ 1070511 w 7467600"/>
              <a:gd name="connsiteY973" fmla="*/ 48609 h 6858000"/>
              <a:gd name="connsiteX974" fmla="*/ 1057230 w 7467600"/>
              <a:gd name="connsiteY974" fmla="*/ 0 h 6858000"/>
              <a:gd name="connsiteX975" fmla="*/ 43151 w 7467600"/>
              <a:gd name="connsiteY975" fmla="*/ 0 h 6858000"/>
              <a:gd name="connsiteX976" fmla="*/ 95283 w 7467600"/>
              <a:gd name="connsiteY976" fmla="*/ 0 h 6858000"/>
              <a:gd name="connsiteX977" fmla="*/ 300708 w 7467600"/>
              <a:gd name="connsiteY977" fmla="*/ 154571 h 6858000"/>
              <a:gd name="connsiteX978" fmla="*/ 530414 w 7467600"/>
              <a:gd name="connsiteY978" fmla="*/ 354673 h 6858000"/>
              <a:gd name="connsiteX979" fmla="*/ 333785 w 7467600"/>
              <a:gd name="connsiteY979" fmla="*/ 161564 h 6858000"/>
              <a:gd name="connsiteX980" fmla="*/ 147005 w 7467600"/>
              <a:gd name="connsiteY980" fmla="*/ 0 h 6858000"/>
              <a:gd name="connsiteX981" fmla="*/ 272509 w 7467600"/>
              <a:gd name="connsiteY981" fmla="*/ 0 h 6858000"/>
              <a:gd name="connsiteX982" fmla="*/ 326276 w 7467600"/>
              <a:gd name="connsiteY982" fmla="*/ 45847 h 6858000"/>
              <a:gd name="connsiteX983" fmla="*/ 823759 w 7467600"/>
              <a:gd name="connsiteY983" fmla="*/ 574145 h 6858000"/>
              <a:gd name="connsiteX984" fmla="*/ 811254 w 7467600"/>
              <a:gd name="connsiteY984" fmla="*/ 665546 h 6858000"/>
              <a:gd name="connsiteX985" fmla="*/ 154042 w 7467600"/>
              <a:gd name="connsiteY985" fmla="*/ 261522 h 6858000"/>
              <a:gd name="connsiteX986" fmla="*/ 13550 w 7467600"/>
              <a:gd name="connsiteY986" fmla="*/ 158423 h 6858000"/>
              <a:gd name="connsiteX987" fmla="*/ 0 w 7467600"/>
              <a:gd name="connsiteY987" fmla="*/ 146618 h 6858000"/>
              <a:gd name="connsiteX988" fmla="*/ 0 w 7467600"/>
              <a:gd name="connsiteY988" fmla="*/ 59161 h 6858000"/>
              <a:gd name="connsiteX989" fmla="*/ 45427 w 7467600"/>
              <a:gd name="connsiteY989" fmla="*/ 101078 h 6858000"/>
              <a:gd name="connsiteX990" fmla="*/ 630103 w 7467600"/>
              <a:gd name="connsiteY990" fmla="*/ 485885 h 6858000"/>
              <a:gd name="connsiteX991" fmla="*/ 532040 w 7467600"/>
              <a:gd name="connsiteY991" fmla="*/ 399359 h 6858000"/>
              <a:gd name="connsiteX992" fmla="*/ 517618 w 7467600"/>
              <a:gd name="connsiteY992" fmla="*/ 385726 h 6858000"/>
              <a:gd name="connsiteX993" fmla="*/ 285074 w 7467600"/>
              <a:gd name="connsiteY993" fmla="*/ 182755 h 6858000"/>
              <a:gd name="connsiteX994" fmla="*/ 43151 w 7467600"/>
              <a:gd name="connsiteY994"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27773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77736 h 6858000"/>
              <a:gd name="connsiteX138" fmla="*/ 1903353 w 7467600"/>
              <a:gd name="connsiteY138" fmla="*/ 5044827 h 6858000"/>
              <a:gd name="connsiteX139" fmla="*/ 1936931 w 7467600"/>
              <a:gd name="connsiteY139" fmla="*/ 5093954 h 6858000"/>
              <a:gd name="connsiteX140" fmla="*/ 2195868 w 7467600"/>
              <a:gd name="connsiteY140" fmla="*/ 5396574 h 6858000"/>
              <a:gd name="connsiteX141" fmla="*/ 2088852 w 7467600"/>
              <a:gd name="connsiteY141" fmla="*/ 5166123 h 6858000"/>
              <a:gd name="connsiteX142" fmla="*/ 1958241 w 7467600"/>
              <a:gd name="connsiteY142" fmla="*/ 5067955 h 6858000"/>
              <a:gd name="connsiteX143" fmla="*/ 1903353 w 7467600"/>
              <a:gd name="connsiteY143" fmla="*/ 5044827 h 6858000"/>
              <a:gd name="connsiteX144" fmla="*/ 1979378 w 7467600"/>
              <a:gd name="connsiteY144" fmla="*/ 4769504 h 6858000"/>
              <a:gd name="connsiteX145" fmla="*/ 2882120 w 7467600"/>
              <a:gd name="connsiteY145" fmla="*/ 5064547 h 6858000"/>
              <a:gd name="connsiteX146" fmla="*/ 2793103 w 7467600"/>
              <a:gd name="connsiteY146" fmla="*/ 5039699 h 6858000"/>
              <a:gd name="connsiteX147" fmla="*/ 2770041 w 7467600"/>
              <a:gd name="connsiteY147" fmla="*/ 5033634 h 6858000"/>
              <a:gd name="connsiteX148" fmla="*/ 1979378 w 7467600"/>
              <a:gd name="connsiteY148" fmla="*/ 4769504 h 6858000"/>
              <a:gd name="connsiteX149" fmla="*/ 1927410 w 7467600"/>
              <a:gd name="connsiteY149" fmla="*/ 4716164 h 6858000"/>
              <a:gd name="connsiteX150" fmla="*/ 1959587 w 7467600"/>
              <a:gd name="connsiteY150" fmla="*/ 4728849 h 6858000"/>
              <a:gd name="connsiteX151" fmla="*/ 2777707 w 7467600"/>
              <a:gd name="connsiteY151" fmla="*/ 5003991 h 6858000"/>
              <a:gd name="connsiteX152" fmla="*/ 2800768 w 7467600"/>
              <a:gd name="connsiteY152" fmla="*/ 5010056 h 6858000"/>
              <a:gd name="connsiteX153" fmla="*/ 2879408 w 7467600"/>
              <a:gd name="connsiteY153" fmla="*/ 5031590 h 6858000"/>
              <a:gd name="connsiteX154" fmla="*/ 2862295 w 7467600"/>
              <a:gd name="connsiteY154" fmla="*/ 5022958 h 6858000"/>
              <a:gd name="connsiteX155" fmla="*/ 2813343 w 7467600"/>
              <a:gd name="connsiteY155" fmla="*/ 4998369 h 6858000"/>
              <a:gd name="connsiteX156" fmla="*/ 2646245 w 7467600"/>
              <a:gd name="connsiteY156" fmla="*/ 4930999 h 6858000"/>
              <a:gd name="connsiteX157" fmla="*/ 1999243 w 7467600"/>
              <a:gd name="connsiteY157" fmla="*/ 4730524 h 6858000"/>
              <a:gd name="connsiteX158" fmla="*/ 1979527 w 7467600"/>
              <a:gd name="connsiteY158" fmla="*/ 4726651 h 6858000"/>
              <a:gd name="connsiteX159" fmla="*/ 1927410 w 7467600"/>
              <a:gd name="connsiteY159" fmla="*/ 4716164 h 6858000"/>
              <a:gd name="connsiteX160" fmla="*/ 1997014 w 7467600"/>
              <a:gd name="connsiteY160" fmla="*/ 4698007 h 6858000"/>
              <a:gd name="connsiteX161" fmla="*/ 2005458 w 7467600"/>
              <a:gd name="connsiteY161" fmla="*/ 4699540 h 6858000"/>
              <a:gd name="connsiteX162" fmla="*/ 2657186 w 7467600"/>
              <a:gd name="connsiteY162" fmla="*/ 4901687 h 6858000"/>
              <a:gd name="connsiteX163" fmla="*/ 2826662 w 7467600"/>
              <a:gd name="connsiteY163" fmla="*/ 4970362 h 6858000"/>
              <a:gd name="connsiteX164" fmla="*/ 2876100 w 7467600"/>
              <a:gd name="connsiteY164" fmla="*/ 4995397 h 6858000"/>
              <a:gd name="connsiteX165" fmla="*/ 3042600 w 7467600"/>
              <a:gd name="connsiteY165" fmla="*/ 5059532 h 6858000"/>
              <a:gd name="connsiteX166" fmla="*/ 1997014 w 7467600"/>
              <a:gd name="connsiteY166" fmla="*/ 4698007 h 6858000"/>
              <a:gd name="connsiteX167" fmla="*/ 2305292 w 7467600"/>
              <a:gd name="connsiteY167" fmla="*/ 4219492 h 6858000"/>
              <a:gd name="connsiteX168" fmla="*/ 3360922 w 7467600"/>
              <a:gd name="connsiteY168" fmla="*/ 4529373 h 6858000"/>
              <a:gd name="connsiteX169" fmla="*/ 3492420 w 7467600"/>
              <a:gd name="connsiteY169" fmla="*/ 4510145 h 6858000"/>
              <a:gd name="connsiteX170" fmla="*/ 3364086 w 7467600"/>
              <a:gd name="connsiteY170" fmla="*/ 4480340 h 6858000"/>
              <a:gd name="connsiteX171" fmla="*/ 3225818 w 7467600"/>
              <a:gd name="connsiteY171" fmla="*/ 4411822 h 6858000"/>
              <a:gd name="connsiteX172" fmla="*/ 3129696 w 7467600"/>
              <a:gd name="connsiteY172" fmla="*/ 4360704 h 6858000"/>
              <a:gd name="connsiteX173" fmla="*/ 2814545 w 7467600"/>
              <a:gd name="connsiteY173" fmla="*/ 4282955 h 6858000"/>
              <a:gd name="connsiteX174" fmla="*/ 2305292 w 7467600"/>
              <a:gd name="connsiteY174" fmla="*/ 4219492 h 6858000"/>
              <a:gd name="connsiteX175" fmla="*/ 2626982 w 7467600"/>
              <a:gd name="connsiteY175" fmla="*/ 4206450 h 6858000"/>
              <a:gd name="connsiteX176" fmla="*/ 2490617 w 7467600"/>
              <a:gd name="connsiteY176" fmla="*/ 4206951 h 6858000"/>
              <a:gd name="connsiteX177" fmla="*/ 2819869 w 7467600"/>
              <a:gd name="connsiteY177" fmla="*/ 4252936 h 6858000"/>
              <a:gd name="connsiteX178" fmla="*/ 3143018 w 7467600"/>
              <a:gd name="connsiteY178" fmla="*/ 4332698 h 6858000"/>
              <a:gd name="connsiteX179" fmla="*/ 3241520 w 7467600"/>
              <a:gd name="connsiteY179" fmla="*/ 4385112 h 6858000"/>
              <a:gd name="connsiteX180" fmla="*/ 3374575 w 7467600"/>
              <a:gd name="connsiteY180" fmla="*/ 4451517 h 6858000"/>
              <a:gd name="connsiteX181" fmla="*/ 3505221 w 7467600"/>
              <a:gd name="connsiteY181" fmla="*/ 4480757 h 6858000"/>
              <a:gd name="connsiteX182" fmla="*/ 2626982 w 7467600"/>
              <a:gd name="connsiteY182" fmla="*/ 4206450 h 6858000"/>
              <a:gd name="connsiteX183" fmla="*/ 1310106 w 7467600"/>
              <a:gd name="connsiteY183" fmla="*/ 3943217 h 6858000"/>
              <a:gd name="connsiteX184" fmla="*/ 854994 w 7467600"/>
              <a:gd name="connsiteY184" fmla="*/ 4399136 h 6858000"/>
              <a:gd name="connsiteX185" fmla="*/ 742462 w 7467600"/>
              <a:gd name="connsiteY185" fmla="*/ 4594648 h 6858000"/>
              <a:gd name="connsiteX186" fmla="*/ 820602 w 7467600"/>
              <a:gd name="connsiteY186" fmla="*/ 4485915 h 6858000"/>
              <a:gd name="connsiteX187" fmla="*/ 878295 w 7467600"/>
              <a:gd name="connsiteY187" fmla="*/ 4403594 h 6858000"/>
              <a:gd name="connsiteX188" fmla="*/ 1240607 w 7467600"/>
              <a:gd name="connsiteY188" fmla="*/ 4010401 h 6858000"/>
              <a:gd name="connsiteX189" fmla="*/ 1310106 w 7467600"/>
              <a:gd name="connsiteY189" fmla="*/ 3943217 h 6858000"/>
              <a:gd name="connsiteX190" fmla="*/ 1423113 w 7467600"/>
              <a:gd name="connsiteY190" fmla="*/ 3874565 h 6858000"/>
              <a:gd name="connsiteX191" fmla="*/ 1260565 w 7467600"/>
              <a:gd name="connsiteY191" fmla="*/ 4031982 h 6858000"/>
              <a:gd name="connsiteX192" fmla="*/ 901900 w 7467600"/>
              <a:gd name="connsiteY192" fmla="*/ 4421236 h 6858000"/>
              <a:gd name="connsiteX193" fmla="*/ 845044 w 7467600"/>
              <a:gd name="connsiteY193" fmla="*/ 4502436 h 6858000"/>
              <a:gd name="connsiteX194" fmla="*/ 685926 w 7467600"/>
              <a:gd name="connsiteY194" fmla="*/ 4703069 h 6858000"/>
              <a:gd name="connsiteX195" fmla="*/ 684248 w 7467600"/>
              <a:gd name="connsiteY195" fmla="*/ 4706721 h 6858000"/>
              <a:gd name="connsiteX196" fmla="*/ 1423113 w 7467600"/>
              <a:gd name="connsiteY196" fmla="*/ 3874565 h 6858000"/>
              <a:gd name="connsiteX197" fmla="*/ 3316479 w 7467600"/>
              <a:gd name="connsiteY197" fmla="*/ 3872136 h 6858000"/>
              <a:gd name="connsiteX198" fmla="*/ 3546806 w 7467600"/>
              <a:gd name="connsiteY198" fmla="*/ 4356139 h 6858000"/>
              <a:gd name="connsiteX199" fmla="*/ 3364433 w 7467600"/>
              <a:gd name="connsiteY199" fmla="*/ 3953121 h 6858000"/>
              <a:gd name="connsiteX200" fmla="*/ 3316479 w 7467600"/>
              <a:gd name="connsiteY200" fmla="*/ 3872136 h 6858000"/>
              <a:gd name="connsiteX201" fmla="*/ 3291335 w 7467600"/>
              <a:gd name="connsiteY201" fmla="*/ 3767420 h 6858000"/>
              <a:gd name="connsiteX202" fmla="*/ 3390805 w 7467600"/>
              <a:gd name="connsiteY202" fmla="*/ 3937163 h 6858000"/>
              <a:gd name="connsiteX203" fmla="*/ 3579062 w 7467600"/>
              <a:gd name="connsiteY203" fmla="*/ 4359040 h 6858000"/>
              <a:gd name="connsiteX204" fmla="*/ 3467355 w 7467600"/>
              <a:gd name="connsiteY204" fmla="*/ 3988130 h 6858000"/>
              <a:gd name="connsiteX205" fmla="*/ 3310753 w 7467600"/>
              <a:gd name="connsiteY205" fmla="*/ 3787140 h 6858000"/>
              <a:gd name="connsiteX206" fmla="*/ 3291335 w 7467600"/>
              <a:gd name="connsiteY206" fmla="*/ 3767420 h 6858000"/>
              <a:gd name="connsiteX207" fmla="*/ 1635889 w 7467600"/>
              <a:gd name="connsiteY207" fmla="*/ 3709494 h 6858000"/>
              <a:gd name="connsiteX208" fmla="*/ 1634800 w 7467600"/>
              <a:gd name="connsiteY208" fmla="*/ 3731111 h 6858000"/>
              <a:gd name="connsiteX209" fmla="*/ 1635889 w 7467600"/>
              <a:gd name="connsiteY209" fmla="*/ 3709494 h 6858000"/>
              <a:gd name="connsiteX210" fmla="*/ 1510397 w 7467600"/>
              <a:gd name="connsiteY210" fmla="*/ 3684705 h 6858000"/>
              <a:gd name="connsiteX211" fmla="*/ 1146550 w 7467600"/>
              <a:gd name="connsiteY211" fmla="*/ 3802012 h 6858000"/>
              <a:gd name="connsiteX212" fmla="*/ 698834 w 7467600"/>
              <a:gd name="connsiteY212" fmla="*/ 3952272 h 6858000"/>
              <a:gd name="connsiteX213" fmla="*/ 34256 w 7467600"/>
              <a:gd name="connsiteY213" fmla="*/ 4347603 h 6858000"/>
              <a:gd name="connsiteX214" fmla="*/ 527241 w 7467600"/>
              <a:gd name="connsiteY214" fmla="*/ 4065078 h 6858000"/>
              <a:gd name="connsiteX215" fmla="*/ 1510397 w 7467600"/>
              <a:gd name="connsiteY215" fmla="*/ 3684705 h 6858000"/>
              <a:gd name="connsiteX216" fmla="*/ 1313114 w 7467600"/>
              <a:gd name="connsiteY216" fmla="*/ 3655216 h 6858000"/>
              <a:gd name="connsiteX217" fmla="*/ 1109304 w 7467600"/>
              <a:gd name="connsiteY217" fmla="*/ 3669030 h 6858000"/>
              <a:gd name="connsiteX218" fmla="*/ 8129 w 7467600"/>
              <a:gd name="connsiteY218" fmla="*/ 4330519 h 6858000"/>
              <a:gd name="connsiteX219" fmla="*/ 687572 w 7467600"/>
              <a:gd name="connsiteY219" fmla="*/ 3925629 h 6858000"/>
              <a:gd name="connsiteX220" fmla="*/ 1138365 w 7467600"/>
              <a:gd name="connsiteY220" fmla="*/ 3774515 h 6858000"/>
              <a:gd name="connsiteX221" fmla="*/ 1505579 w 7467600"/>
              <a:gd name="connsiteY221" fmla="*/ 3655526 h 6858000"/>
              <a:gd name="connsiteX222" fmla="*/ 1313114 w 7467600"/>
              <a:gd name="connsiteY222" fmla="*/ 3655216 h 6858000"/>
              <a:gd name="connsiteX223" fmla="*/ 3655073 w 7467600"/>
              <a:gd name="connsiteY223" fmla="*/ 3650884 h 6858000"/>
              <a:gd name="connsiteX224" fmla="*/ 3989938 w 7467600"/>
              <a:gd name="connsiteY224" fmla="*/ 3991685 h 6858000"/>
              <a:gd name="connsiteX225" fmla="*/ 4393907 w 7467600"/>
              <a:gd name="connsiteY225" fmla="*/ 4261258 h 6858000"/>
              <a:gd name="connsiteX226" fmla="*/ 4648051 w 7467600"/>
              <a:gd name="connsiteY226" fmla="*/ 4374051 h 6858000"/>
              <a:gd name="connsiteX227" fmla="*/ 4383389 w 7467600"/>
              <a:gd name="connsiteY227" fmla="*/ 4184369 h 6858000"/>
              <a:gd name="connsiteX228" fmla="*/ 4165508 w 7467600"/>
              <a:gd name="connsiteY228" fmla="*/ 4035196 h 6858000"/>
              <a:gd name="connsiteX229" fmla="*/ 4068162 w 7467600"/>
              <a:gd name="connsiteY229" fmla="*/ 3953394 h 6858000"/>
              <a:gd name="connsiteX230" fmla="*/ 3981416 w 7467600"/>
              <a:gd name="connsiteY230" fmla="*/ 3880482 h 6858000"/>
              <a:gd name="connsiteX231" fmla="*/ 3800147 w 7467600"/>
              <a:gd name="connsiteY231" fmla="*/ 3749872 h 6858000"/>
              <a:gd name="connsiteX232" fmla="*/ 3655073 w 7467600"/>
              <a:gd name="connsiteY232" fmla="*/ 3650884 h 6858000"/>
              <a:gd name="connsiteX233" fmla="*/ 3670252 w 7467600"/>
              <a:gd name="connsiteY233" fmla="*/ 3622798 h 6858000"/>
              <a:gd name="connsiteX234" fmla="*/ 3817258 w 7467600"/>
              <a:gd name="connsiteY234" fmla="*/ 3723577 h 6858000"/>
              <a:gd name="connsiteX235" fmla="*/ 4000461 w 7467600"/>
              <a:gd name="connsiteY235" fmla="*/ 3855966 h 6858000"/>
              <a:gd name="connsiteX236" fmla="*/ 4088180 w 7467600"/>
              <a:gd name="connsiteY236" fmla="*/ 3929774 h 6858000"/>
              <a:gd name="connsiteX237" fmla="*/ 4184555 w 7467600"/>
              <a:gd name="connsiteY237" fmla="*/ 4010683 h 6858000"/>
              <a:gd name="connsiteX238" fmla="*/ 4399563 w 7467600"/>
              <a:gd name="connsiteY238" fmla="*/ 4158106 h 6858000"/>
              <a:gd name="connsiteX239" fmla="*/ 4684469 w 7467600"/>
              <a:gd name="connsiteY239" fmla="*/ 4364680 h 6858000"/>
              <a:gd name="connsiteX240" fmla="*/ 4690271 w 7467600"/>
              <a:gd name="connsiteY240" fmla="*/ 4370034 h 6858000"/>
              <a:gd name="connsiteX241" fmla="*/ 4136093 w 7467600"/>
              <a:gd name="connsiteY241" fmla="*/ 3858466 h 6858000"/>
              <a:gd name="connsiteX242" fmla="*/ 3670252 w 7467600"/>
              <a:gd name="connsiteY242" fmla="*/ 3622798 h 6858000"/>
              <a:gd name="connsiteX243" fmla="*/ 4440129 w 7467600"/>
              <a:gd name="connsiteY243" fmla="*/ 3448571 h 6858000"/>
              <a:gd name="connsiteX244" fmla="*/ 4856525 w 7467600"/>
              <a:gd name="connsiteY244" fmla="*/ 3915351 h 6858000"/>
              <a:gd name="connsiteX245" fmla="*/ 5059055 w 7467600"/>
              <a:gd name="connsiteY245" fmla="*/ 4108918 h 6858000"/>
              <a:gd name="connsiteX246" fmla="*/ 5290070 w 7467600"/>
              <a:gd name="connsiteY246" fmla="*/ 4263619 h 6858000"/>
              <a:gd name="connsiteX247" fmla="*/ 4834991 w 7467600"/>
              <a:gd name="connsiteY247" fmla="*/ 3830985 h 6858000"/>
              <a:gd name="connsiteX248" fmla="*/ 4440129 w 7467600"/>
              <a:gd name="connsiteY248" fmla="*/ 3448571 h 6858000"/>
              <a:gd name="connsiteX249" fmla="*/ 4441737 w 7467600"/>
              <a:gd name="connsiteY249" fmla="*/ 3399734 h 6858000"/>
              <a:gd name="connsiteX250" fmla="*/ 4431236 w 7467600"/>
              <a:gd name="connsiteY250" fmla="*/ 3400954 h 6858000"/>
              <a:gd name="connsiteX251" fmla="*/ 4557150 w 7467600"/>
              <a:gd name="connsiteY251" fmla="*/ 3510023 h 6858000"/>
              <a:gd name="connsiteX252" fmla="*/ 4856936 w 7467600"/>
              <a:gd name="connsiteY252" fmla="*/ 3809146 h 6858000"/>
              <a:gd name="connsiteX253" fmla="*/ 5111996 w 7467600"/>
              <a:gd name="connsiteY253" fmla="*/ 4065759 h 6858000"/>
              <a:gd name="connsiteX254" fmla="*/ 5388878 w 7467600"/>
              <a:gd name="connsiteY254" fmla="*/ 4300185 h 6858000"/>
              <a:gd name="connsiteX255" fmla="*/ 5425556 w 7467600"/>
              <a:gd name="connsiteY255" fmla="*/ 4308967 h 6858000"/>
              <a:gd name="connsiteX256" fmla="*/ 4943646 w 7467600"/>
              <a:gd name="connsiteY256" fmla="*/ 3822916 h 6858000"/>
              <a:gd name="connsiteX257" fmla="*/ 4594837 w 7467600"/>
              <a:gd name="connsiteY257" fmla="*/ 3532274 h 6858000"/>
              <a:gd name="connsiteX258" fmla="*/ 4441737 w 7467600"/>
              <a:gd name="connsiteY258" fmla="*/ 3399734 h 6858000"/>
              <a:gd name="connsiteX259" fmla="*/ 5425834 w 7467600"/>
              <a:gd name="connsiteY259" fmla="*/ 3162785 h 6858000"/>
              <a:gd name="connsiteX260" fmla="*/ 5401644 w 7467600"/>
              <a:gd name="connsiteY260" fmla="*/ 3617847 h 6858000"/>
              <a:gd name="connsiteX261" fmla="*/ 5467256 w 7467600"/>
              <a:gd name="connsiteY261" fmla="*/ 4175494 h 6858000"/>
              <a:gd name="connsiteX262" fmla="*/ 5448069 w 7467600"/>
              <a:gd name="connsiteY262" fmla="*/ 3567554 h 6858000"/>
              <a:gd name="connsiteX263" fmla="*/ 5425834 w 7467600"/>
              <a:gd name="connsiteY263" fmla="*/ 3162785 h 6858000"/>
              <a:gd name="connsiteX264" fmla="*/ 1318687 w 7467600"/>
              <a:gd name="connsiteY264" fmla="*/ 3113840 h 6858000"/>
              <a:gd name="connsiteX265" fmla="*/ 1066793 w 7467600"/>
              <a:gd name="connsiteY265" fmla="*/ 3212171 h 6858000"/>
              <a:gd name="connsiteX266" fmla="*/ 993319 w 7467600"/>
              <a:gd name="connsiteY266" fmla="*/ 3247648 h 6858000"/>
              <a:gd name="connsiteX267" fmla="*/ 853081 w 7467600"/>
              <a:gd name="connsiteY267" fmla="*/ 3312410 h 6858000"/>
              <a:gd name="connsiteX268" fmla="*/ 805957 w 7467600"/>
              <a:gd name="connsiteY268" fmla="*/ 3330443 h 6858000"/>
              <a:gd name="connsiteX269" fmla="*/ 1318687 w 7467600"/>
              <a:gd name="connsiteY269" fmla="*/ 3113840 h 6858000"/>
              <a:gd name="connsiteX270" fmla="*/ 5453702 w 7467600"/>
              <a:gd name="connsiteY270" fmla="*/ 3090882 h 6858000"/>
              <a:gd name="connsiteX271" fmla="*/ 5480135 w 7467600"/>
              <a:gd name="connsiteY271" fmla="*/ 3565802 h 6858000"/>
              <a:gd name="connsiteX272" fmla="*/ 5499023 w 7467600"/>
              <a:gd name="connsiteY272" fmla="*/ 4166310 h 6858000"/>
              <a:gd name="connsiteX273" fmla="*/ 5547022 w 7467600"/>
              <a:gd name="connsiteY273" fmla="*/ 3607838 h 6858000"/>
              <a:gd name="connsiteX274" fmla="*/ 5515964 w 7467600"/>
              <a:gd name="connsiteY274" fmla="*/ 3378541 h 6858000"/>
              <a:gd name="connsiteX275" fmla="*/ 5453702 w 7467600"/>
              <a:gd name="connsiteY275" fmla="*/ 3090882 h 6858000"/>
              <a:gd name="connsiteX276" fmla="*/ 1238695 w 7467600"/>
              <a:gd name="connsiteY276" fmla="*/ 3076820 h 6858000"/>
              <a:gd name="connsiteX277" fmla="*/ 716371 w 7467600"/>
              <a:gd name="connsiteY277" fmla="*/ 3293249 h 6858000"/>
              <a:gd name="connsiteX278" fmla="*/ 579522 w 7467600"/>
              <a:gd name="connsiteY278" fmla="*/ 3371759 h 6858000"/>
              <a:gd name="connsiteX279" fmla="*/ 600288 w 7467600"/>
              <a:gd name="connsiteY279" fmla="*/ 3365555 h 6858000"/>
              <a:gd name="connsiteX280" fmla="*/ 840692 w 7467600"/>
              <a:gd name="connsiteY280" fmla="*/ 3284921 h 6858000"/>
              <a:gd name="connsiteX281" fmla="*/ 979248 w 7467600"/>
              <a:gd name="connsiteY281" fmla="*/ 3221003 h 6858000"/>
              <a:gd name="connsiteX282" fmla="*/ 1053282 w 7467600"/>
              <a:gd name="connsiteY282" fmla="*/ 3185247 h 6858000"/>
              <a:gd name="connsiteX283" fmla="*/ 1320603 w 7467600"/>
              <a:gd name="connsiteY283" fmla="*/ 3081281 h 6858000"/>
              <a:gd name="connsiteX284" fmla="*/ 1238695 w 7467600"/>
              <a:gd name="connsiteY284" fmla="*/ 3076820 h 6858000"/>
              <a:gd name="connsiteX285" fmla="*/ 5425627 w 7467600"/>
              <a:gd name="connsiteY285" fmla="*/ 2954192 h 6858000"/>
              <a:gd name="connsiteX286" fmla="*/ 5470770 w 7467600"/>
              <a:gd name="connsiteY286" fmla="*/ 3005435 h 6858000"/>
              <a:gd name="connsiteX287" fmla="*/ 5519779 w 7467600"/>
              <a:gd name="connsiteY287" fmla="*/ 4359223 h 6858000"/>
              <a:gd name="connsiteX288" fmla="*/ 5520293 w 7467600"/>
              <a:gd name="connsiteY288" fmla="*/ 4360602 h 6858000"/>
              <a:gd name="connsiteX289" fmla="*/ 5767221 w 7467600"/>
              <a:gd name="connsiteY289" fmla="*/ 4665564 h 6858000"/>
              <a:gd name="connsiteX290" fmla="*/ 6937169 w 7467600"/>
              <a:gd name="connsiteY290" fmla="*/ 4815941 h 6858000"/>
              <a:gd name="connsiteX291" fmla="*/ 6953922 w 7467600"/>
              <a:gd name="connsiteY291" fmla="*/ 4890068 h 6858000"/>
              <a:gd name="connsiteX292" fmla="*/ 6071359 w 7467600"/>
              <a:gd name="connsiteY292" fmla="*/ 4770770 h 6858000"/>
              <a:gd name="connsiteX293" fmla="*/ 6038839 w 7467600"/>
              <a:gd name="connsiteY293" fmla="*/ 4764474 h 6858000"/>
              <a:gd name="connsiteX294" fmla="*/ 6038706 w 7467600"/>
              <a:gd name="connsiteY294" fmla="*/ 4763847 h 6858000"/>
              <a:gd name="connsiteX295" fmla="*/ 6037784 w 7467600"/>
              <a:gd name="connsiteY295" fmla="*/ 4764270 h 6858000"/>
              <a:gd name="connsiteX296" fmla="*/ 6038839 w 7467600"/>
              <a:gd name="connsiteY296" fmla="*/ 4764474 h 6858000"/>
              <a:gd name="connsiteX297" fmla="*/ 6040338 w 7467600"/>
              <a:gd name="connsiteY297" fmla="*/ 4771418 h 6858000"/>
              <a:gd name="connsiteX298" fmla="*/ 6024488 w 7467600"/>
              <a:gd name="connsiteY298" fmla="*/ 4809903 h 6858000"/>
              <a:gd name="connsiteX299" fmla="*/ 5599771 w 7467600"/>
              <a:gd name="connsiteY299" fmla="*/ 5509652 h 6858000"/>
              <a:gd name="connsiteX300" fmla="*/ 5548843 w 7467600"/>
              <a:gd name="connsiteY300" fmla="*/ 5563845 h 6858000"/>
              <a:gd name="connsiteX301" fmla="*/ 5940952 w 7467600"/>
              <a:gd name="connsiteY301" fmla="*/ 6250028 h 6858000"/>
              <a:gd name="connsiteX302" fmla="*/ 6043441 w 7467600"/>
              <a:gd name="connsiteY302" fmla="*/ 6665847 h 6858000"/>
              <a:gd name="connsiteX303" fmla="*/ 6093432 w 7467600"/>
              <a:gd name="connsiteY303" fmla="*/ 6858000 h 6858000"/>
              <a:gd name="connsiteX304" fmla="*/ 6034344 w 7467600"/>
              <a:gd name="connsiteY304" fmla="*/ 6858000 h 6858000"/>
              <a:gd name="connsiteX305" fmla="*/ 6026679 w 7467600"/>
              <a:gd name="connsiteY305" fmla="*/ 6836959 h 6858000"/>
              <a:gd name="connsiteX306" fmla="*/ 5800441 w 7467600"/>
              <a:gd name="connsiteY306" fmla="*/ 6335286 h 6858000"/>
              <a:gd name="connsiteX307" fmla="*/ 5526562 w 7467600"/>
              <a:gd name="connsiteY307" fmla="*/ 5705388 h 6858000"/>
              <a:gd name="connsiteX308" fmla="*/ 5519640 w 7467600"/>
              <a:gd name="connsiteY308" fmla="*/ 5683774 h 6858000"/>
              <a:gd name="connsiteX309" fmla="*/ 5844559 w 7467600"/>
              <a:gd name="connsiteY309" fmla="*/ 6553349 h 6858000"/>
              <a:gd name="connsiteX310" fmla="*/ 5975994 w 7467600"/>
              <a:gd name="connsiteY310" fmla="*/ 6858000 h 6858000"/>
              <a:gd name="connsiteX311" fmla="*/ 5898547 w 7467600"/>
              <a:gd name="connsiteY311" fmla="*/ 6858000 h 6858000"/>
              <a:gd name="connsiteX312" fmla="*/ 5682041 w 7467600"/>
              <a:gd name="connsiteY312" fmla="*/ 6355860 h 6858000"/>
              <a:gd name="connsiteX313" fmla="*/ 5461758 w 7467600"/>
              <a:gd name="connsiteY313" fmla="*/ 5820220 h 6858000"/>
              <a:gd name="connsiteX314" fmla="*/ 5237282 w 7467600"/>
              <a:gd name="connsiteY314" fmla="*/ 6579086 h 6858000"/>
              <a:gd name="connsiteX315" fmla="*/ 5115009 w 7467600"/>
              <a:gd name="connsiteY315" fmla="*/ 6858000 h 6858000"/>
              <a:gd name="connsiteX316" fmla="*/ 5028074 w 7467600"/>
              <a:gd name="connsiteY316" fmla="*/ 6858000 h 6858000"/>
              <a:gd name="connsiteX317" fmla="*/ 5079508 w 7467600"/>
              <a:gd name="connsiteY317" fmla="*/ 6749074 h 6858000"/>
              <a:gd name="connsiteX318" fmla="*/ 5371846 w 7467600"/>
              <a:gd name="connsiteY318" fmla="*/ 5924413 h 6858000"/>
              <a:gd name="connsiteX319" fmla="*/ 5270512 w 7467600"/>
              <a:gd name="connsiteY319" fmla="*/ 6138975 h 6858000"/>
              <a:gd name="connsiteX320" fmla="*/ 5062409 w 7467600"/>
              <a:gd name="connsiteY320" fmla="*/ 6653544 h 6858000"/>
              <a:gd name="connsiteX321" fmla="*/ 5036628 w 7467600"/>
              <a:gd name="connsiteY321" fmla="*/ 6754247 h 6858000"/>
              <a:gd name="connsiteX322" fmla="*/ 5009112 w 7467600"/>
              <a:gd name="connsiteY322" fmla="*/ 6858000 h 6858000"/>
              <a:gd name="connsiteX323" fmla="*/ 4976679 w 7467600"/>
              <a:gd name="connsiteY323" fmla="*/ 6858000 h 6858000"/>
              <a:gd name="connsiteX324" fmla="*/ 5006537 w 7467600"/>
              <a:gd name="connsiteY324" fmla="*/ 6747068 h 6858000"/>
              <a:gd name="connsiteX325" fmla="*/ 5032723 w 7467600"/>
              <a:gd name="connsiteY325" fmla="*/ 6644957 h 6858000"/>
              <a:gd name="connsiteX326" fmla="*/ 5242949 w 7467600"/>
              <a:gd name="connsiteY326" fmla="*/ 6125175 h 6858000"/>
              <a:gd name="connsiteX327" fmla="*/ 5286321 w 7467600"/>
              <a:gd name="connsiteY327" fmla="*/ 6033555 h 6858000"/>
              <a:gd name="connsiteX328" fmla="*/ 5008210 w 7467600"/>
              <a:gd name="connsiteY328" fmla="*/ 6649194 h 6858000"/>
              <a:gd name="connsiteX329" fmla="*/ 4986321 w 7467600"/>
              <a:gd name="connsiteY329" fmla="*/ 6765687 h 6858000"/>
              <a:gd name="connsiteX330" fmla="*/ 4973474 w 7467600"/>
              <a:gd name="connsiteY330" fmla="*/ 6858000 h 6858000"/>
              <a:gd name="connsiteX331" fmla="*/ 4907178 w 7467600"/>
              <a:gd name="connsiteY331" fmla="*/ 6858000 h 6858000"/>
              <a:gd name="connsiteX332" fmla="*/ 4910810 w 7467600"/>
              <a:gd name="connsiteY332" fmla="*/ 6829660 h 6858000"/>
              <a:gd name="connsiteX333" fmla="*/ 4987461 w 7467600"/>
              <a:gd name="connsiteY333" fmla="*/ 6432994 h 6858000"/>
              <a:gd name="connsiteX334" fmla="*/ 5179262 w 7467600"/>
              <a:gd name="connsiteY334" fmla="*/ 6035044 h 6858000"/>
              <a:gd name="connsiteX335" fmla="*/ 4689678 w 7467600"/>
              <a:gd name="connsiteY335" fmla="*/ 6440241 h 6858000"/>
              <a:gd name="connsiteX336" fmla="*/ 4477543 w 7467600"/>
              <a:gd name="connsiteY336" fmla="*/ 6674836 h 6858000"/>
              <a:gd name="connsiteX337" fmla="*/ 4329957 w 7467600"/>
              <a:gd name="connsiteY337" fmla="*/ 6858000 h 6858000"/>
              <a:gd name="connsiteX338" fmla="*/ 4218595 w 7467600"/>
              <a:gd name="connsiteY338" fmla="*/ 6858000 h 6858000"/>
              <a:gd name="connsiteX339" fmla="*/ 4368888 w 7467600"/>
              <a:gd name="connsiteY339" fmla="*/ 6668412 h 6858000"/>
              <a:gd name="connsiteX340" fmla="*/ 4563091 w 7467600"/>
              <a:gd name="connsiteY340" fmla="*/ 6442508 h 6858000"/>
              <a:gd name="connsiteX341" fmla="*/ 5387324 w 7467600"/>
              <a:gd name="connsiteY341" fmla="*/ 5705830 h 6858000"/>
              <a:gd name="connsiteX342" fmla="*/ 5073620 w 7467600"/>
              <a:gd name="connsiteY342" fmla="*/ 5955437 h 6858000"/>
              <a:gd name="connsiteX343" fmla="*/ 4689789 w 7467600"/>
              <a:gd name="connsiteY343" fmla="*/ 6268382 h 6858000"/>
              <a:gd name="connsiteX344" fmla="*/ 4418722 w 7467600"/>
              <a:gd name="connsiteY344" fmla="*/ 6570886 h 6858000"/>
              <a:gd name="connsiteX345" fmla="*/ 4214944 w 7467600"/>
              <a:gd name="connsiteY345" fmla="*/ 6858000 h 6858000"/>
              <a:gd name="connsiteX346" fmla="*/ 4177898 w 7467600"/>
              <a:gd name="connsiteY346" fmla="*/ 6858000 h 6858000"/>
              <a:gd name="connsiteX347" fmla="*/ 4391597 w 7467600"/>
              <a:gd name="connsiteY347" fmla="*/ 6556370 h 6858000"/>
              <a:gd name="connsiteX348" fmla="*/ 4668889 w 7467600"/>
              <a:gd name="connsiteY348" fmla="*/ 6246399 h 6858000"/>
              <a:gd name="connsiteX349" fmla="*/ 5055427 w 7467600"/>
              <a:gd name="connsiteY349" fmla="*/ 5931476 h 6858000"/>
              <a:gd name="connsiteX350" fmla="*/ 5371814 w 7467600"/>
              <a:gd name="connsiteY350" fmla="*/ 5678975 h 6858000"/>
              <a:gd name="connsiteX351" fmla="*/ 4987918 w 7467600"/>
              <a:gd name="connsiteY351" fmla="*/ 5838701 h 6858000"/>
              <a:gd name="connsiteX352" fmla="*/ 4317146 w 7467600"/>
              <a:gd name="connsiteY352" fmla="*/ 6587716 h 6858000"/>
              <a:gd name="connsiteX353" fmla="*/ 4171627 w 7467600"/>
              <a:gd name="connsiteY353" fmla="*/ 6858000 h 6858000"/>
              <a:gd name="connsiteX354" fmla="*/ 4081585 w 7467600"/>
              <a:gd name="connsiteY354" fmla="*/ 6858000 h 6858000"/>
              <a:gd name="connsiteX355" fmla="*/ 4238603 w 7467600"/>
              <a:gd name="connsiteY355" fmla="*/ 6559341 h 6858000"/>
              <a:gd name="connsiteX356" fmla="*/ 4778333 w 7467600"/>
              <a:gd name="connsiteY356" fmla="*/ 5873626 h 6858000"/>
              <a:gd name="connsiteX357" fmla="*/ 5414185 w 7467600"/>
              <a:gd name="connsiteY357" fmla="*/ 5573882 h 6858000"/>
              <a:gd name="connsiteX358" fmla="*/ 5959648 w 7467600"/>
              <a:gd name="connsiteY358" fmla="*/ 4760797 h 6858000"/>
              <a:gd name="connsiteX359" fmla="*/ 5355019 w 7467600"/>
              <a:gd name="connsiteY359" fmla="*/ 4734672 h 6858000"/>
              <a:gd name="connsiteX360" fmla="*/ 5083565 w 7467600"/>
              <a:gd name="connsiteY360" fmla="*/ 5179121 h 6858000"/>
              <a:gd name="connsiteX361" fmla="*/ 4713577 w 7467600"/>
              <a:gd name="connsiteY361" fmla="*/ 5616803 h 6858000"/>
              <a:gd name="connsiteX362" fmla="*/ 3989559 w 7467600"/>
              <a:gd name="connsiteY362" fmla="*/ 6145945 h 6858000"/>
              <a:gd name="connsiteX363" fmla="*/ 3939824 w 7467600"/>
              <a:gd name="connsiteY363" fmla="*/ 6066900 h 6858000"/>
              <a:gd name="connsiteX364" fmla="*/ 4584537 w 7467600"/>
              <a:gd name="connsiteY364" fmla="*/ 5324826 h 6858000"/>
              <a:gd name="connsiteX365" fmla="*/ 5037105 w 7467600"/>
              <a:gd name="connsiteY365" fmla="*/ 5088765 h 6858000"/>
              <a:gd name="connsiteX366" fmla="*/ 5039930 w 7467600"/>
              <a:gd name="connsiteY366" fmla="*/ 5089585 h 6858000"/>
              <a:gd name="connsiteX367" fmla="*/ 5263764 w 7467600"/>
              <a:gd name="connsiteY367" fmla="*/ 4735525 h 6858000"/>
              <a:gd name="connsiteX368" fmla="*/ 4086300 w 7467600"/>
              <a:gd name="connsiteY368" fmla="*/ 4884599 h 6858000"/>
              <a:gd name="connsiteX369" fmla="*/ 4085485 w 7467600"/>
              <a:gd name="connsiteY369" fmla="*/ 4899070 h 6858000"/>
              <a:gd name="connsiteX370" fmla="*/ 3871915 w 7467600"/>
              <a:gd name="connsiteY370" fmla="*/ 5253645 h 6858000"/>
              <a:gd name="connsiteX371" fmla="*/ 3799374 w 7467600"/>
              <a:gd name="connsiteY371" fmla="*/ 5466127 h 6858000"/>
              <a:gd name="connsiteX372" fmla="*/ 3498850 w 7467600"/>
              <a:gd name="connsiteY372" fmla="*/ 6661888 h 6858000"/>
              <a:gd name="connsiteX373" fmla="*/ 3399216 w 7467600"/>
              <a:gd name="connsiteY373" fmla="*/ 6858000 h 6858000"/>
              <a:gd name="connsiteX374" fmla="*/ 3303688 w 7467600"/>
              <a:gd name="connsiteY374" fmla="*/ 6858000 h 6858000"/>
              <a:gd name="connsiteX375" fmla="*/ 3391774 w 7467600"/>
              <a:gd name="connsiteY375" fmla="*/ 6697181 h 6858000"/>
              <a:gd name="connsiteX376" fmla="*/ 3735540 w 7467600"/>
              <a:gd name="connsiteY376" fmla="*/ 5546923 h 6858000"/>
              <a:gd name="connsiteX377" fmla="*/ 3729438 w 7467600"/>
              <a:gd name="connsiteY377" fmla="*/ 5569058 h 6858000"/>
              <a:gd name="connsiteX378" fmla="*/ 3707782 w 7467600"/>
              <a:gd name="connsiteY378" fmla="*/ 5644908 h 6858000"/>
              <a:gd name="connsiteX379" fmla="*/ 3583827 w 7467600"/>
              <a:gd name="connsiteY379" fmla="*/ 6039215 h 6858000"/>
              <a:gd name="connsiteX380" fmla="*/ 3547861 w 7467600"/>
              <a:gd name="connsiteY380" fmla="*/ 6129609 h 6858000"/>
              <a:gd name="connsiteX381" fmla="*/ 3490905 w 7467600"/>
              <a:gd name="connsiteY381" fmla="*/ 6277660 h 6858000"/>
              <a:gd name="connsiteX382" fmla="*/ 3455859 w 7467600"/>
              <a:gd name="connsiteY382" fmla="*/ 6391301 h 6858000"/>
              <a:gd name="connsiteX383" fmla="*/ 3429112 w 7467600"/>
              <a:gd name="connsiteY383" fmla="*/ 6479469 h 6858000"/>
              <a:gd name="connsiteX384" fmla="*/ 3304862 w 7467600"/>
              <a:gd name="connsiteY384" fmla="*/ 6796476 h 6858000"/>
              <a:gd name="connsiteX385" fmla="*/ 3276071 w 7467600"/>
              <a:gd name="connsiteY385" fmla="*/ 6858000 h 6858000"/>
              <a:gd name="connsiteX386" fmla="*/ 3240805 w 7467600"/>
              <a:gd name="connsiteY386" fmla="*/ 6858000 h 6858000"/>
              <a:gd name="connsiteX387" fmla="*/ 3275917 w 7467600"/>
              <a:gd name="connsiteY387" fmla="*/ 6783192 h 6858000"/>
              <a:gd name="connsiteX388" fmla="*/ 3399358 w 7467600"/>
              <a:gd name="connsiteY388" fmla="*/ 6469011 h 6858000"/>
              <a:gd name="connsiteX389" fmla="*/ 3425650 w 7467600"/>
              <a:gd name="connsiteY389" fmla="*/ 6381333 h 6858000"/>
              <a:gd name="connsiteX390" fmla="*/ 3460661 w 7467600"/>
              <a:gd name="connsiteY390" fmla="*/ 6266763 h 6858000"/>
              <a:gd name="connsiteX391" fmla="*/ 3518021 w 7467600"/>
              <a:gd name="connsiteY391" fmla="*/ 6117298 h 6858000"/>
              <a:gd name="connsiteX392" fmla="*/ 3554035 w 7467600"/>
              <a:gd name="connsiteY392" fmla="*/ 6027832 h 6858000"/>
              <a:gd name="connsiteX393" fmla="*/ 3677174 w 7467600"/>
              <a:gd name="connsiteY393" fmla="*/ 5636351 h 6858000"/>
              <a:gd name="connsiteX394" fmla="*/ 3698819 w 7467600"/>
              <a:gd name="connsiteY394" fmla="*/ 5560503 h 6858000"/>
              <a:gd name="connsiteX395" fmla="*/ 3702094 w 7467600"/>
              <a:gd name="connsiteY395" fmla="*/ 5549194 h 6858000"/>
              <a:gd name="connsiteX396" fmla="*/ 3398355 w 7467600"/>
              <a:gd name="connsiteY396" fmla="*/ 6094603 h 6858000"/>
              <a:gd name="connsiteX397" fmla="*/ 3193941 w 7467600"/>
              <a:gd name="connsiteY397" fmla="*/ 6798775 h 6858000"/>
              <a:gd name="connsiteX398" fmla="*/ 3184140 w 7467600"/>
              <a:gd name="connsiteY398" fmla="*/ 6858000 h 6858000"/>
              <a:gd name="connsiteX399" fmla="*/ 3099978 w 7467600"/>
              <a:gd name="connsiteY399" fmla="*/ 6858000 h 6858000"/>
              <a:gd name="connsiteX400" fmla="*/ 3101556 w 7467600"/>
              <a:gd name="connsiteY400" fmla="*/ 6843337 h 6858000"/>
              <a:gd name="connsiteX401" fmla="*/ 3370162 w 7467600"/>
              <a:gd name="connsiteY401" fmla="*/ 5785550 h 6858000"/>
              <a:gd name="connsiteX402" fmla="*/ 3746477 w 7467600"/>
              <a:gd name="connsiteY402" fmla="*/ 5377889 h 6858000"/>
              <a:gd name="connsiteX403" fmla="*/ 3863399 w 7467600"/>
              <a:gd name="connsiteY403" fmla="*/ 5087257 h 6858000"/>
              <a:gd name="connsiteX404" fmla="*/ 3968712 w 7467600"/>
              <a:gd name="connsiteY404" fmla="*/ 4913989 h 6858000"/>
              <a:gd name="connsiteX405" fmla="*/ 2792390 w 7467600"/>
              <a:gd name="connsiteY405" fmla="*/ 5382974 h 6858000"/>
              <a:gd name="connsiteX406" fmla="*/ 2714982 w 7467600"/>
              <a:gd name="connsiteY406" fmla="*/ 5427051 h 6858000"/>
              <a:gd name="connsiteX407" fmla="*/ 2813361 w 7467600"/>
              <a:gd name="connsiteY407" fmla="*/ 6023912 h 6858000"/>
              <a:gd name="connsiteX408" fmla="*/ 2688430 w 7467600"/>
              <a:gd name="connsiteY408" fmla="*/ 6801564 h 6858000"/>
              <a:gd name="connsiteX409" fmla="*/ 2629626 w 7467600"/>
              <a:gd name="connsiteY409" fmla="*/ 6763394 h 6858000"/>
              <a:gd name="connsiteX410" fmla="*/ 2565328 w 7467600"/>
              <a:gd name="connsiteY410" fmla="*/ 5516399 h 6858000"/>
              <a:gd name="connsiteX411" fmla="*/ 1922999 w 7467600"/>
              <a:gd name="connsiteY411" fmla="*/ 5980343 h 6858000"/>
              <a:gd name="connsiteX412" fmla="*/ 1950261 w 7467600"/>
              <a:gd name="connsiteY412" fmla="*/ 6405858 h 6858000"/>
              <a:gd name="connsiteX413" fmla="*/ 2365554 w 7467600"/>
              <a:gd name="connsiteY413" fmla="*/ 6759107 h 6858000"/>
              <a:gd name="connsiteX414" fmla="*/ 2424142 w 7467600"/>
              <a:gd name="connsiteY414" fmla="*/ 6858000 h 6858000"/>
              <a:gd name="connsiteX415" fmla="*/ 2395994 w 7467600"/>
              <a:gd name="connsiteY415" fmla="*/ 6858000 h 6858000"/>
              <a:gd name="connsiteX416" fmla="*/ 2392863 w 7467600"/>
              <a:gd name="connsiteY416" fmla="*/ 6852964 h 6858000"/>
              <a:gd name="connsiteX417" fmla="*/ 2017589 w 7467600"/>
              <a:gd name="connsiteY417" fmla="*/ 6493982 h 6858000"/>
              <a:gd name="connsiteX418" fmla="*/ 2147336 w 7467600"/>
              <a:gd name="connsiteY418" fmla="*/ 6594052 h 6858000"/>
              <a:gd name="connsiteX419" fmla="*/ 2207047 w 7467600"/>
              <a:gd name="connsiteY419" fmla="*/ 6654540 h 6858000"/>
              <a:gd name="connsiteX420" fmla="*/ 2299106 w 7467600"/>
              <a:gd name="connsiteY420" fmla="*/ 6778931 h 6858000"/>
              <a:gd name="connsiteX421" fmla="*/ 2314430 w 7467600"/>
              <a:gd name="connsiteY421" fmla="*/ 6801144 h 6858000"/>
              <a:gd name="connsiteX422" fmla="*/ 2352406 w 7467600"/>
              <a:gd name="connsiteY422" fmla="*/ 6858000 h 6858000"/>
              <a:gd name="connsiteX423" fmla="*/ 2314492 w 7467600"/>
              <a:gd name="connsiteY423" fmla="*/ 6858000 h 6858000"/>
              <a:gd name="connsiteX424" fmla="*/ 2288095 w 7467600"/>
              <a:gd name="connsiteY424" fmla="*/ 6818030 h 6858000"/>
              <a:gd name="connsiteX425" fmla="*/ 2272768 w 7467600"/>
              <a:gd name="connsiteY425" fmla="*/ 6795822 h 6858000"/>
              <a:gd name="connsiteX426" fmla="*/ 2182715 w 7467600"/>
              <a:gd name="connsiteY426" fmla="*/ 6675071 h 6858000"/>
              <a:gd name="connsiteX427" fmla="*/ 2032061 w 7467600"/>
              <a:gd name="connsiteY427" fmla="*/ 6541380 h 6858000"/>
              <a:gd name="connsiteX428" fmla="*/ 2257220 w 7467600"/>
              <a:gd name="connsiteY428" fmla="*/ 6826257 h 6858000"/>
              <a:gd name="connsiteX429" fmla="*/ 2281324 w 7467600"/>
              <a:gd name="connsiteY429" fmla="*/ 6858000 h 6858000"/>
              <a:gd name="connsiteX430" fmla="*/ 2242860 w 7467600"/>
              <a:gd name="connsiteY430" fmla="*/ 6858000 h 6858000"/>
              <a:gd name="connsiteX431" fmla="*/ 2232818 w 7467600"/>
              <a:gd name="connsiteY431" fmla="*/ 6844926 h 6858000"/>
              <a:gd name="connsiteX432" fmla="*/ 1990172 w 7467600"/>
              <a:gd name="connsiteY432" fmla="*/ 6542121 h 6858000"/>
              <a:gd name="connsiteX433" fmla="*/ 2124090 w 7467600"/>
              <a:gd name="connsiteY433" fmla="*/ 6761017 h 6858000"/>
              <a:gd name="connsiteX434" fmla="*/ 2200380 w 7467600"/>
              <a:gd name="connsiteY434" fmla="*/ 6858000 h 6858000"/>
              <a:gd name="connsiteX435" fmla="*/ 2147507 w 7467600"/>
              <a:gd name="connsiteY435" fmla="*/ 6858000 h 6858000"/>
              <a:gd name="connsiteX436" fmla="*/ 2070668 w 7467600"/>
              <a:gd name="connsiteY436" fmla="*/ 6761520 h 6858000"/>
              <a:gd name="connsiteX437" fmla="*/ 1975142 w 7467600"/>
              <a:gd name="connsiteY437" fmla="*/ 6585570 h 6858000"/>
              <a:gd name="connsiteX438" fmla="*/ 2050035 w 7467600"/>
              <a:gd name="connsiteY438" fmla="*/ 6813345 h 6858000"/>
              <a:gd name="connsiteX439" fmla="*/ 2063025 w 7467600"/>
              <a:gd name="connsiteY439" fmla="*/ 6858000 h 6858000"/>
              <a:gd name="connsiteX440" fmla="*/ 2021675 w 7467600"/>
              <a:gd name="connsiteY440" fmla="*/ 6858000 h 6858000"/>
              <a:gd name="connsiteX441" fmla="*/ 2019308 w 7467600"/>
              <a:gd name="connsiteY441" fmla="*/ 6847118 h 6858000"/>
              <a:gd name="connsiteX442" fmla="*/ 1938835 w 7467600"/>
              <a:gd name="connsiteY442" fmla="*/ 6551160 h 6858000"/>
              <a:gd name="connsiteX443" fmla="*/ 1953230 w 7467600"/>
              <a:gd name="connsiteY443" fmla="*/ 6759699 h 6858000"/>
              <a:gd name="connsiteX444" fmla="*/ 1956763 w 7467600"/>
              <a:gd name="connsiteY444" fmla="*/ 6778191 h 6858000"/>
              <a:gd name="connsiteX445" fmla="*/ 1967925 w 7467600"/>
              <a:gd name="connsiteY445" fmla="*/ 6858000 h 6858000"/>
              <a:gd name="connsiteX446" fmla="*/ 1936622 w 7467600"/>
              <a:gd name="connsiteY446" fmla="*/ 6858000 h 6858000"/>
              <a:gd name="connsiteX447" fmla="*/ 1926261 w 7467600"/>
              <a:gd name="connsiteY447" fmla="*/ 6784064 h 6858000"/>
              <a:gd name="connsiteX448" fmla="*/ 1922724 w 7467600"/>
              <a:gd name="connsiteY448" fmla="*/ 6765577 h 6858000"/>
              <a:gd name="connsiteX449" fmla="*/ 1904650 w 7467600"/>
              <a:gd name="connsiteY449" fmla="*/ 6639616 h 6858000"/>
              <a:gd name="connsiteX450" fmla="*/ 1885273 w 7467600"/>
              <a:gd name="connsiteY450" fmla="*/ 6858000 h 6858000"/>
              <a:gd name="connsiteX451" fmla="*/ 1854363 w 7467600"/>
              <a:gd name="connsiteY451" fmla="*/ 6858000 h 6858000"/>
              <a:gd name="connsiteX452" fmla="*/ 1880391 w 7467600"/>
              <a:gd name="connsiteY452" fmla="*/ 6603796 h 6858000"/>
              <a:gd name="connsiteX453" fmla="*/ 1818273 w 7467600"/>
              <a:gd name="connsiteY453" fmla="*/ 6715729 h 6858000"/>
              <a:gd name="connsiteX454" fmla="*/ 1794691 w 7467600"/>
              <a:gd name="connsiteY454" fmla="*/ 6843239 h 6858000"/>
              <a:gd name="connsiteX455" fmla="*/ 1794914 w 7467600"/>
              <a:gd name="connsiteY455" fmla="*/ 6858000 h 6858000"/>
              <a:gd name="connsiteX456" fmla="*/ 1746128 w 7467600"/>
              <a:gd name="connsiteY456" fmla="*/ 6858000 h 6858000"/>
              <a:gd name="connsiteX457" fmla="*/ 1753934 w 7467600"/>
              <a:gd name="connsiteY457" fmla="*/ 6724796 h 6858000"/>
              <a:gd name="connsiteX458" fmla="*/ 1792053 w 7467600"/>
              <a:gd name="connsiteY458" fmla="*/ 6572396 h 6858000"/>
              <a:gd name="connsiteX459" fmla="*/ 1862248 w 7467600"/>
              <a:gd name="connsiteY459" fmla="*/ 6266397 h 6858000"/>
              <a:gd name="connsiteX460" fmla="*/ 1862250 w 7467600"/>
              <a:gd name="connsiteY460" fmla="*/ 6033531 h 6858000"/>
              <a:gd name="connsiteX461" fmla="*/ 1211999 w 7467600"/>
              <a:gd name="connsiteY461" fmla="*/ 6683610 h 6858000"/>
              <a:gd name="connsiteX462" fmla="*/ 1213266 w 7467600"/>
              <a:gd name="connsiteY462" fmla="*/ 6691947 h 6858000"/>
              <a:gd name="connsiteX463" fmla="*/ 1203370 w 7467600"/>
              <a:gd name="connsiteY463" fmla="*/ 6850676 h 6858000"/>
              <a:gd name="connsiteX464" fmla="*/ 1203671 w 7467600"/>
              <a:gd name="connsiteY464" fmla="*/ 6858000 h 6858000"/>
              <a:gd name="connsiteX465" fmla="*/ 1143180 w 7467600"/>
              <a:gd name="connsiteY465" fmla="*/ 6858000 h 6858000"/>
              <a:gd name="connsiteX466" fmla="*/ 1142176 w 7467600"/>
              <a:gd name="connsiteY466" fmla="*/ 6766045 h 6858000"/>
              <a:gd name="connsiteX467" fmla="*/ 1067484 w 7467600"/>
              <a:gd name="connsiteY467" fmla="*/ 6858000 h 6858000"/>
              <a:gd name="connsiteX468" fmla="*/ 953928 w 7467600"/>
              <a:gd name="connsiteY468" fmla="*/ 6858000 h 6858000"/>
              <a:gd name="connsiteX469" fmla="*/ 959715 w 7467600"/>
              <a:gd name="connsiteY469" fmla="*/ 6850185 h 6858000"/>
              <a:gd name="connsiteX470" fmla="*/ 1483788 w 7467600"/>
              <a:gd name="connsiteY470" fmla="*/ 6259174 h 6858000"/>
              <a:gd name="connsiteX471" fmla="*/ 1100671 w 7467600"/>
              <a:gd name="connsiteY471" fmla="*/ 6252137 h 6858000"/>
              <a:gd name="connsiteX472" fmla="*/ 1090144 w 7467600"/>
              <a:gd name="connsiteY472" fmla="*/ 6256748 h 6858000"/>
              <a:gd name="connsiteX473" fmla="*/ 1095872 w 7467600"/>
              <a:gd name="connsiteY473" fmla="*/ 6271892 h 6858000"/>
              <a:gd name="connsiteX474" fmla="*/ 262785 w 7467600"/>
              <a:gd name="connsiteY474" fmla="*/ 6845450 h 6858000"/>
              <a:gd name="connsiteX475" fmla="*/ 209968 w 7467600"/>
              <a:gd name="connsiteY475" fmla="*/ 6770713 h 6858000"/>
              <a:gd name="connsiteX476" fmla="*/ 873460 w 7467600"/>
              <a:gd name="connsiteY476" fmla="*/ 6253768 h 6858000"/>
              <a:gd name="connsiteX477" fmla="*/ 192686 w 7467600"/>
              <a:gd name="connsiteY477" fmla="*/ 5849257 h 6858000"/>
              <a:gd name="connsiteX478" fmla="*/ 4696 w 7467600"/>
              <a:gd name="connsiteY478" fmla="*/ 5697668 h 6858000"/>
              <a:gd name="connsiteX479" fmla="*/ 0 w 7467600"/>
              <a:gd name="connsiteY479" fmla="*/ 5689984 h 6858000"/>
              <a:gd name="connsiteX480" fmla="*/ 0 w 7467600"/>
              <a:gd name="connsiteY480" fmla="*/ 5513472 h 6858000"/>
              <a:gd name="connsiteX481" fmla="*/ 174101 w 7467600"/>
              <a:gd name="connsiteY481" fmla="*/ 5620277 h 6858000"/>
              <a:gd name="connsiteX482" fmla="*/ 891800 w 7467600"/>
              <a:gd name="connsiteY482" fmla="*/ 6036935 h 6858000"/>
              <a:gd name="connsiteX483" fmla="*/ 1072219 w 7467600"/>
              <a:gd name="connsiteY483" fmla="*/ 6169443 h 6858000"/>
              <a:gd name="connsiteX484" fmla="*/ 1074117 w 7467600"/>
              <a:gd name="connsiteY484" fmla="*/ 6170301 h 6858000"/>
              <a:gd name="connsiteX485" fmla="*/ 1083114 w 7467600"/>
              <a:gd name="connsiteY485" fmla="*/ 6174131 h 6858000"/>
              <a:gd name="connsiteX486" fmla="*/ 1543010 w 7467600"/>
              <a:gd name="connsiteY486" fmla="*/ 6191140 h 6858000"/>
              <a:gd name="connsiteX487" fmla="*/ 1551080 w 7467600"/>
              <a:gd name="connsiteY487" fmla="*/ 6195006 h 6858000"/>
              <a:gd name="connsiteX488" fmla="*/ 2345443 w 7467600"/>
              <a:gd name="connsiteY488" fmla="*/ 5549882 h 6858000"/>
              <a:gd name="connsiteX489" fmla="*/ 1721499 w 7467600"/>
              <a:gd name="connsiteY489" fmla="*/ 5599969 h 6858000"/>
              <a:gd name="connsiteX490" fmla="*/ 767716 w 7467600"/>
              <a:gd name="connsiteY490" fmla="*/ 5472768 h 6858000"/>
              <a:gd name="connsiteX491" fmla="*/ 722147 w 7467600"/>
              <a:gd name="connsiteY491" fmla="*/ 5393091 h 6858000"/>
              <a:gd name="connsiteX492" fmla="*/ 1485552 w 7467600"/>
              <a:gd name="connsiteY492" fmla="*/ 5313202 h 6858000"/>
              <a:gd name="connsiteX493" fmla="*/ 2143004 w 7467600"/>
              <a:gd name="connsiteY493" fmla="*/ 5402420 h 6858000"/>
              <a:gd name="connsiteX494" fmla="*/ 1933391 w 7467600"/>
              <a:gd name="connsiteY494" fmla="*/ 5156971 h 6858000"/>
              <a:gd name="connsiteX495" fmla="*/ 1827118 w 7467600"/>
              <a:gd name="connsiteY495" fmla="*/ 4968410 h 6858000"/>
              <a:gd name="connsiteX496" fmla="*/ 1837349 w 7467600"/>
              <a:gd name="connsiteY496" fmla="*/ 4956357 h 6858000"/>
              <a:gd name="connsiteX497" fmla="*/ 2162835 w 7467600"/>
              <a:gd name="connsiteY497" fmla="*/ 5187853 h 6858000"/>
              <a:gd name="connsiteX498" fmla="*/ 2257167 w 7467600"/>
              <a:gd name="connsiteY498" fmla="*/ 5462123 h 6858000"/>
              <a:gd name="connsiteX499" fmla="*/ 2261598 w 7467600"/>
              <a:gd name="connsiteY499" fmla="*/ 5467998 h 6858000"/>
              <a:gd name="connsiteX500" fmla="*/ 2437177 w 7467600"/>
              <a:gd name="connsiteY500" fmla="*/ 5479608 h 6858000"/>
              <a:gd name="connsiteX501" fmla="*/ 2445247 w 7467600"/>
              <a:gd name="connsiteY501" fmla="*/ 5483476 h 6858000"/>
              <a:gd name="connsiteX502" fmla="*/ 2743626 w 7467600"/>
              <a:gd name="connsiteY502" fmla="*/ 5304819 h 6858000"/>
              <a:gd name="connsiteX503" fmla="*/ 3048102 w 7467600"/>
              <a:gd name="connsiteY503" fmla="*/ 5150595 h 6858000"/>
              <a:gd name="connsiteX504" fmla="*/ 1799414 w 7467600"/>
              <a:gd name="connsiteY504" fmla="*/ 4694732 h 6858000"/>
              <a:gd name="connsiteX505" fmla="*/ 1771735 w 7467600"/>
              <a:gd name="connsiteY505" fmla="*/ 4619929 h 6858000"/>
              <a:gd name="connsiteX506" fmla="*/ 3104273 w 7467600"/>
              <a:gd name="connsiteY506" fmla="*/ 5076159 h 6858000"/>
              <a:gd name="connsiteX507" fmla="*/ 3113245 w 7467600"/>
              <a:gd name="connsiteY507" fmla="*/ 5090705 h 6858000"/>
              <a:gd name="connsiteX508" fmla="*/ 3126294 w 7467600"/>
              <a:gd name="connsiteY508" fmla="*/ 5114400 h 6858000"/>
              <a:gd name="connsiteX509" fmla="*/ 3937433 w 7467600"/>
              <a:gd name="connsiteY509" fmla="*/ 4830473 h 6858000"/>
              <a:gd name="connsiteX510" fmla="*/ 3590475 w 7467600"/>
              <a:gd name="connsiteY510" fmla="*/ 4597974 h 6858000"/>
              <a:gd name="connsiteX511" fmla="*/ 3100264 w 7467600"/>
              <a:gd name="connsiteY511" fmla="*/ 4579845 h 6858000"/>
              <a:gd name="connsiteX512" fmla="*/ 2183576 w 7467600"/>
              <a:gd name="connsiteY512" fmla="*/ 4227150 h 6858000"/>
              <a:gd name="connsiteX513" fmla="*/ 2151029 w 7467600"/>
              <a:gd name="connsiteY513" fmla="*/ 4146947 h 6858000"/>
              <a:gd name="connsiteX514" fmla="*/ 3563434 w 7467600"/>
              <a:gd name="connsiteY514" fmla="*/ 4469115 h 6858000"/>
              <a:gd name="connsiteX515" fmla="*/ 3177952 w 7467600"/>
              <a:gd name="connsiteY515" fmla="*/ 3657386 h 6858000"/>
              <a:gd name="connsiteX516" fmla="*/ 3189263 w 7467600"/>
              <a:gd name="connsiteY516" fmla="*/ 3625726 h 6858000"/>
              <a:gd name="connsiteX517" fmla="*/ 3560912 w 7467600"/>
              <a:gd name="connsiteY517" fmla="*/ 4079863 h 6858000"/>
              <a:gd name="connsiteX518" fmla="*/ 3626636 w 7467600"/>
              <a:gd name="connsiteY518" fmla="*/ 4512230 h 6858000"/>
              <a:gd name="connsiteX519" fmla="*/ 3653088 w 7467600"/>
              <a:gd name="connsiteY519" fmla="*/ 4521417 h 6858000"/>
              <a:gd name="connsiteX520" fmla="*/ 3988128 w 7467600"/>
              <a:gd name="connsiteY520" fmla="*/ 4817267 h 6858000"/>
              <a:gd name="connsiteX521" fmla="*/ 4830582 w 7467600"/>
              <a:gd name="connsiteY521" fmla="*/ 4676000 h 6858000"/>
              <a:gd name="connsiteX522" fmla="*/ 4830100 w 7467600"/>
              <a:gd name="connsiteY522" fmla="*/ 4675554 h 6858000"/>
              <a:gd name="connsiteX523" fmla="*/ 4036318 w 7467600"/>
              <a:gd name="connsiteY523" fmla="*/ 4147013 h 6858000"/>
              <a:gd name="connsiteX524" fmla="*/ 3432098 w 7467600"/>
              <a:gd name="connsiteY524" fmla="*/ 3537312 h 6858000"/>
              <a:gd name="connsiteX525" fmla="*/ 3446761 w 7467600"/>
              <a:gd name="connsiteY525" fmla="*/ 3461278 h 6858000"/>
              <a:gd name="connsiteX526" fmla="*/ 4419733 w 7467600"/>
              <a:gd name="connsiteY526" fmla="*/ 3963555 h 6858000"/>
              <a:gd name="connsiteX527" fmla="*/ 4781371 w 7467600"/>
              <a:gd name="connsiteY527" fmla="*/ 4458604 h 6858000"/>
              <a:gd name="connsiteX528" fmla="*/ 4780440 w 7467600"/>
              <a:gd name="connsiteY528" fmla="*/ 4470290 h 6858000"/>
              <a:gd name="connsiteX529" fmla="*/ 4898954 w 7467600"/>
              <a:gd name="connsiteY529" fmla="*/ 4662092 h 6858000"/>
              <a:gd name="connsiteX530" fmla="*/ 4900699 w 7467600"/>
              <a:gd name="connsiteY530" fmla="*/ 4670867 h 6858000"/>
              <a:gd name="connsiteX531" fmla="*/ 5714511 w 7467600"/>
              <a:gd name="connsiteY531" fmla="*/ 4663483 h 6858000"/>
              <a:gd name="connsiteX532" fmla="*/ 5464793 w 7467600"/>
              <a:gd name="connsiteY532" fmla="*/ 4393556 h 6858000"/>
              <a:gd name="connsiteX533" fmla="*/ 5461897 w 7467600"/>
              <a:gd name="connsiteY533" fmla="*/ 4390879 h 6858000"/>
              <a:gd name="connsiteX534" fmla="*/ 4294126 w 7467600"/>
              <a:gd name="connsiteY534" fmla="*/ 3303048 h 6858000"/>
              <a:gd name="connsiteX535" fmla="*/ 4305321 w 7467600"/>
              <a:gd name="connsiteY535" fmla="*/ 3256953 h 6858000"/>
              <a:gd name="connsiteX536" fmla="*/ 4949299 w 7467600"/>
              <a:gd name="connsiteY536" fmla="*/ 3766336 h 6858000"/>
              <a:gd name="connsiteX537" fmla="*/ 5291452 w 7467600"/>
              <a:gd name="connsiteY537" fmla="*/ 4076801 h 6858000"/>
              <a:gd name="connsiteX538" fmla="*/ 5434998 w 7467600"/>
              <a:gd name="connsiteY538" fmla="*/ 4254100 h 6858000"/>
              <a:gd name="connsiteX539" fmla="*/ 5351015 w 7467600"/>
              <a:gd name="connsiteY539" fmla="*/ 3760989 h 6858000"/>
              <a:gd name="connsiteX540" fmla="*/ 5413780 w 7467600"/>
              <a:gd name="connsiteY540" fmla="*/ 2966265 h 6858000"/>
              <a:gd name="connsiteX541" fmla="*/ 5425627 w 7467600"/>
              <a:gd name="connsiteY541" fmla="*/ 2954192 h 6858000"/>
              <a:gd name="connsiteX542" fmla="*/ 6604735 w 7467600"/>
              <a:gd name="connsiteY542" fmla="*/ 2041381 h 6858000"/>
              <a:gd name="connsiteX543" fmla="*/ 7204487 w 7467600"/>
              <a:gd name="connsiteY543" fmla="*/ 2742112 h 6858000"/>
              <a:gd name="connsiteX544" fmla="*/ 7131592 w 7467600"/>
              <a:gd name="connsiteY544" fmla="*/ 2672096 h 6858000"/>
              <a:gd name="connsiteX545" fmla="*/ 6996344 w 7467600"/>
              <a:gd name="connsiteY545" fmla="*/ 2518310 h 6858000"/>
              <a:gd name="connsiteX546" fmla="*/ 6735495 w 7467600"/>
              <a:gd name="connsiteY546" fmla="*/ 2196890 h 6858000"/>
              <a:gd name="connsiteX547" fmla="*/ 6721901 w 7467600"/>
              <a:gd name="connsiteY547" fmla="*/ 2179274 h 6858000"/>
              <a:gd name="connsiteX548" fmla="*/ 6604735 w 7467600"/>
              <a:gd name="connsiteY548" fmla="*/ 2041381 h 6858000"/>
              <a:gd name="connsiteX549" fmla="*/ 6591670 w 7467600"/>
              <a:gd name="connsiteY549" fmla="*/ 1988277 h 6858000"/>
              <a:gd name="connsiteX550" fmla="*/ 6747349 w 7467600"/>
              <a:gd name="connsiteY550" fmla="*/ 2160069 h 6858000"/>
              <a:gd name="connsiteX551" fmla="*/ 6760943 w 7467600"/>
              <a:gd name="connsiteY551" fmla="*/ 2177686 h 6858000"/>
              <a:gd name="connsiteX552" fmla="*/ 7021065 w 7467600"/>
              <a:gd name="connsiteY552" fmla="*/ 2498102 h 6858000"/>
              <a:gd name="connsiteX553" fmla="*/ 7155223 w 7467600"/>
              <a:gd name="connsiteY553" fmla="*/ 2650386 h 6858000"/>
              <a:gd name="connsiteX554" fmla="*/ 7203167 w 7467600"/>
              <a:gd name="connsiteY554" fmla="*/ 2697288 h 6858000"/>
              <a:gd name="connsiteX555" fmla="*/ 6937703 w 7467600"/>
              <a:gd name="connsiteY555" fmla="*/ 2321981 h 6858000"/>
              <a:gd name="connsiteX556" fmla="*/ 6591670 w 7467600"/>
              <a:gd name="connsiteY556" fmla="*/ 1988277 h 6858000"/>
              <a:gd name="connsiteX557" fmla="*/ 5798671 w 7467600"/>
              <a:gd name="connsiteY557" fmla="*/ 1981601 h 6858000"/>
              <a:gd name="connsiteX558" fmla="*/ 5754709 w 7467600"/>
              <a:gd name="connsiteY558" fmla="*/ 2071454 h 6858000"/>
              <a:gd name="connsiteX559" fmla="*/ 5763044 w 7467600"/>
              <a:gd name="connsiteY559" fmla="*/ 2842206 h 6858000"/>
              <a:gd name="connsiteX560" fmla="*/ 5764974 w 7467600"/>
              <a:gd name="connsiteY560" fmla="*/ 2799609 h 6858000"/>
              <a:gd name="connsiteX561" fmla="*/ 5767665 w 7467600"/>
              <a:gd name="connsiteY561" fmla="*/ 2666409 h 6858000"/>
              <a:gd name="connsiteX562" fmla="*/ 5763055 w 7467600"/>
              <a:gd name="connsiteY562" fmla="*/ 2579705 h 6858000"/>
              <a:gd name="connsiteX563" fmla="*/ 5758079 w 7467600"/>
              <a:gd name="connsiteY563" fmla="*/ 2492508 h 6858000"/>
              <a:gd name="connsiteX564" fmla="*/ 5779325 w 7467600"/>
              <a:gd name="connsiteY564" fmla="*/ 2197069 h 6858000"/>
              <a:gd name="connsiteX565" fmla="*/ 5798671 w 7467600"/>
              <a:gd name="connsiteY565" fmla="*/ 1981601 h 6858000"/>
              <a:gd name="connsiteX566" fmla="*/ 5829202 w 7467600"/>
              <a:gd name="connsiteY566" fmla="*/ 1971679 h 6858000"/>
              <a:gd name="connsiteX567" fmla="*/ 5809558 w 7467600"/>
              <a:gd name="connsiteY567" fmla="*/ 2198043 h 6858000"/>
              <a:gd name="connsiteX568" fmla="*/ 5788653 w 7467600"/>
              <a:gd name="connsiteY568" fmla="*/ 2489430 h 6858000"/>
              <a:gd name="connsiteX569" fmla="*/ 5793439 w 7467600"/>
              <a:gd name="connsiteY569" fmla="*/ 2575235 h 6858000"/>
              <a:gd name="connsiteX570" fmla="*/ 5796837 w 7467600"/>
              <a:gd name="connsiteY570" fmla="*/ 2637633 h 6858000"/>
              <a:gd name="connsiteX571" fmla="*/ 5818614 w 7467600"/>
              <a:gd name="connsiteY571" fmla="*/ 2473055 h 6858000"/>
              <a:gd name="connsiteX572" fmla="*/ 5829202 w 7467600"/>
              <a:gd name="connsiteY572" fmla="*/ 1971679 h 6858000"/>
              <a:gd name="connsiteX573" fmla="*/ 5911389 w 7467600"/>
              <a:gd name="connsiteY573" fmla="*/ 1898371 h 6858000"/>
              <a:gd name="connsiteX574" fmla="*/ 6237627 w 7467600"/>
              <a:gd name="connsiteY574" fmla="*/ 2231921 h 6858000"/>
              <a:gd name="connsiteX575" fmla="*/ 5911389 w 7467600"/>
              <a:gd name="connsiteY575" fmla="*/ 1898371 h 6858000"/>
              <a:gd name="connsiteX576" fmla="*/ 6944437 w 7467600"/>
              <a:gd name="connsiteY576" fmla="*/ 1575402 h 6858000"/>
              <a:gd name="connsiteX577" fmla="*/ 6304730 w 7467600"/>
              <a:gd name="connsiteY577" fmla="*/ 1766654 h 6858000"/>
              <a:gd name="connsiteX578" fmla="*/ 6944437 w 7467600"/>
              <a:gd name="connsiteY578" fmla="*/ 1575402 h 6858000"/>
              <a:gd name="connsiteX579" fmla="*/ 7019523 w 7467600"/>
              <a:gd name="connsiteY579" fmla="*/ 1519450 h 6858000"/>
              <a:gd name="connsiteX580" fmla="*/ 6298091 w 7467600"/>
              <a:gd name="connsiteY580" fmla="*/ 1737122 h 6858000"/>
              <a:gd name="connsiteX581" fmla="*/ 7019523 w 7467600"/>
              <a:gd name="connsiteY581" fmla="*/ 1519450 h 6858000"/>
              <a:gd name="connsiteX582" fmla="*/ 2399523 w 7467600"/>
              <a:gd name="connsiteY582" fmla="*/ 1428234 h 6858000"/>
              <a:gd name="connsiteX583" fmla="*/ 2224982 w 7467600"/>
              <a:gd name="connsiteY583" fmla="*/ 1826201 h 6858000"/>
              <a:gd name="connsiteX584" fmla="*/ 2096099 w 7467600"/>
              <a:gd name="connsiteY584" fmla="*/ 2345900 h 6858000"/>
              <a:gd name="connsiteX585" fmla="*/ 2283317 w 7467600"/>
              <a:gd name="connsiteY585" fmla="*/ 1796925 h 6858000"/>
              <a:gd name="connsiteX586" fmla="*/ 2399523 w 7467600"/>
              <a:gd name="connsiteY586" fmla="*/ 1428234 h 6858000"/>
              <a:gd name="connsiteX587" fmla="*/ 2448558 w 7467600"/>
              <a:gd name="connsiteY587" fmla="*/ 1373435 h 6858000"/>
              <a:gd name="connsiteX588" fmla="*/ 2312521 w 7467600"/>
              <a:gd name="connsiteY588" fmla="*/ 1806140 h 6858000"/>
              <a:gd name="connsiteX589" fmla="*/ 2127533 w 7467600"/>
              <a:gd name="connsiteY589" fmla="*/ 2348380 h 6858000"/>
              <a:gd name="connsiteX590" fmla="*/ 2358080 w 7467600"/>
              <a:gd name="connsiteY590" fmla="*/ 1866134 h 6858000"/>
              <a:gd name="connsiteX591" fmla="*/ 2407436 w 7467600"/>
              <a:gd name="connsiteY591" fmla="*/ 1651070 h 6858000"/>
              <a:gd name="connsiteX592" fmla="*/ 2448558 w 7467600"/>
              <a:gd name="connsiteY592" fmla="*/ 1373435 h 6858000"/>
              <a:gd name="connsiteX593" fmla="*/ 278707 w 7467600"/>
              <a:gd name="connsiteY593" fmla="*/ 1352270 h 6858000"/>
              <a:gd name="connsiteX594" fmla="*/ 321570 w 7467600"/>
              <a:gd name="connsiteY594" fmla="*/ 1861610 h 6858000"/>
              <a:gd name="connsiteX595" fmla="*/ 294281 w 7467600"/>
              <a:gd name="connsiteY595" fmla="*/ 1440658 h 6858000"/>
              <a:gd name="connsiteX596" fmla="*/ 278707 w 7467600"/>
              <a:gd name="connsiteY596" fmla="*/ 1352270 h 6858000"/>
              <a:gd name="connsiteX597" fmla="*/ 1423821 w 7467600"/>
              <a:gd name="connsiteY597" fmla="*/ 1351958 h 6858000"/>
              <a:gd name="connsiteX598" fmla="*/ 1638521 w 7467600"/>
              <a:gd name="connsiteY598" fmla="*/ 1908470 h 6858000"/>
              <a:gd name="connsiteX599" fmla="*/ 1754199 w 7467600"/>
              <a:gd name="connsiteY599" fmla="*/ 2149284 h 6858000"/>
              <a:gd name="connsiteX600" fmla="*/ 1908359 w 7467600"/>
              <a:gd name="connsiteY600" fmla="*/ 2364988 h 6858000"/>
              <a:gd name="connsiteX601" fmla="*/ 1647661 w 7467600"/>
              <a:gd name="connsiteY601" fmla="*/ 1825945 h 6858000"/>
              <a:gd name="connsiteX602" fmla="*/ 1423821 w 7467600"/>
              <a:gd name="connsiteY602" fmla="*/ 1351958 h 6858000"/>
              <a:gd name="connsiteX603" fmla="*/ 1431890 w 7467600"/>
              <a:gd name="connsiteY603" fmla="*/ 1306475 h 6858000"/>
              <a:gd name="connsiteX604" fmla="*/ 1507597 w 7467600"/>
              <a:gd name="connsiteY604" fmla="*/ 1446132 h 6858000"/>
              <a:gd name="connsiteX605" fmla="*/ 1674586 w 7467600"/>
              <a:gd name="connsiteY605" fmla="*/ 1813832 h 6858000"/>
              <a:gd name="connsiteX606" fmla="*/ 1815950 w 7467600"/>
              <a:gd name="connsiteY606" fmla="*/ 2128564 h 6858000"/>
              <a:gd name="connsiteX607" fmla="*/ 1984242 w 7467600"/>
              <a:gd name="connsiteY607" fmla="*/ 2430829 h 6858000"/>
              <a:gd name="connsiteX608" fmla="*/ 2014023 w 7467600"/>
              <a:gd name="connsiteY608" fmla="*/ 2450995 h 6858000"/>
              <a:gd name="connsiteX609" fmla="*/ 1747337 w 7467600"/>
              <a:gd name="connsiteY609" fmla="*/ 1855264 h 6858000"/>
              <a:gd name="connsiteX610" fmla="*/ 1533749 w 7467600"/>
              <a:gd name="connsiteY610" fmla="*/ 1478656 h 6858000"/>
              <a:gd name="connsiteX611" fmla="*/ 1431890 w 7467600"/>
              <a:gd name="connsiteY611" fmla="*/ 1306475 h 6858000"/>
              <a:gd name="connsiteX612" fmla="*/ 5052692 w 7467600"/>
              <a:gd name="connsiteY612" fmla="*/ 1292994 h 6858000"/>
              <a:gd name="connsiteX613" fmla="*/ 5200661 w 7467600"/>
              <a:gd name="connsiteY613" fmla="*/ 1635186 h 6858000"/>
              <a:gd name="connsiteX614" fmla="*/ 5297138 w 7467600"/>
              <a:gd name="connsiteY614" fmla="*/ 1906351 h 6858000"/>
              <a:gd name="connsiteX615" fmla="*/ 5052692 w 7467600"/>
              <a:gd name="connsiteY615" fmla="*/ 1292994 h 6858000"/>
              <a:gd name="connsiteX616" fmla="*/ 5009948 w 7467600"/>
              <a:gd name="connsiteY616" fmla="*/ 1273619 h 6858000"/>
              <a:gd name="connsiteX617" fmla="*/ 5121777 w 7467600"/>
              <a:gd name="connsiteY617" fmla="*/ 1654213 h 6858000"/>
              <a:gd name="connsiteX618" fmla="*/ 5293545 w 7467600"/>
              <a:gd name="connsiteY618" fmla="*/ 2072247 h 6858000"/>
              <a:gd name="connsiteX619" fmla="*/ 5294042 w 7467600"/>
              <a:gd name="connsiteY619" fmla="*/ 2065019 h 6858000"/>
              <a:gd name="connsiteX620" fmla="*/ 5171936 w 7467600"/>
              <a:gd name="connsiteY620" fmla="*/ 1647613 h 6858000"/>
              <a:gd name="connsiteX621" fmla="*/ 5009948 w 7467600"/>
              <a:gd name="connsiteY621" fmla="*/ 1273619 h 6858000"/>
              <a:gd name="connsiteX622" fmla="*/ 655236 w 7467600"/>
              <a:gd name="connsiteY622" fmla="*/ 1268632 h 6858000"/>
              <a:gd name="connsiteX623" fmla="*/ 839521 w 7467600"/>
              <a:gd name="connsiteY623" fmla="*/ 1685315 h 6858000"/>
              <a:gd name="connsiteX624" fmla="*/ 1109416 w 7467600"/>
              <a:gd name="connsiteY624" fmla="*/ 2061663 h 6858000"/>
              <a:gd name="connsiteX625" fmla="*/ 1298300 w 7467600"/>
              <a:gd name="connsiteY625" fmla="*/ 2247742 h 6858000"/>
              <a:gd name="connsiteX626" fmla="*/ 1125871 w 7467600"/>
              <a:gd name="connsiteY626" fmla="*/ 1989513 h 6858000"/>
              <a:gd name="connsiteX627" fmla="*/ 981574 w 7467600"/>
              <a:gd name="connsiteY627" fmla="*/ 1783157 h 6858000"/>
              <a:gd name="connsiteX628" fmla="*/ 922198 w 7467600"/>
              <a:gd name="connsiteY628" fmla="*/ 1677437 h 6858000"/>
              <a:gd name="connsiteX629" fmla="*/ 869293 w 7467600"/>
              <a:gd name="connsiteY629" fmla="*/ 1583214 h 6858000"/>
              <a:gd name="connsiteX630" fmla="*/ 751431 w 7467600"/>
              <a:gd name="connsiteY630" fmla="*/ 1405731 h 6858000"/>
              <a:gd name="connsiteX631" fmla="*/ 655236 w 7467600"/>
              <a:gd name="connsiteY631" fmla="*/ 1268632 h 6858000"/>
              <a:gd name="connsiteX632" fmla="*/ 6516292 w 7467600"/>
              <a:gd name="connsiteY632" fmla="*/ 1263064 h 6858000"/>
              <a:gd name="connsiteX633" fmla="*/ 5736320 w 7467600"/>
              <a:gd name="connsiteY633" fmla="*/ 1501803 h 6858000"/>
              <a:gd name="connsiteX634" fmla="*/ 6516292 w 7467600"/>
              <a:gd name="connsiteY634" fmla="*/ 1263064 h 6858000"/>
              <a:gd name="connsiteX635" fmla="*/ 291466 w 7467600"/>
              <a:gd name="connsiteY635" fmla="*/ 1250369 h 6858000"/>
              <a:gd name="connsiteX636" fmla="*/ 323180 w 7467600"/>
              <a:gd name="connsiteY636" fmla="*/ 1435283 h 6858000"/>
              <a:gd name="connsiteX637" fmla="*/ 349381 w 7467600"/>
              <a:gd name="connsiteY637" fmla="*/ 1875041 h 6858000"/>
              <a:gd name="connsiteX638" fmla="*/ 374363 w 7467600"/>
              <a:gd name="connsiteY638" fmla="*/ 1506494 h 6858000"/>
              <a:gd name="connsiteX639" fmla="*/ 302168 w 7467600"/>
              <a:gd name="connsiteY639" fmla="*/ 1274495 h 6858000"/>
              <a:gd name="connsiteX640" fmla="*/ 291466 w 7467600"/>
              <a:gd name="connsiteY640" fmla="*/ 1250369 h 6858000"/>
              <a:gd name="connsiteX641" fmla="*/ 678222 w 7467600"/>
              <a:gd name="connsiteY641" fmla="*/ 1248670 h 6858000"/>
              <a:gd name="connsiteX642" fmla="*/ 775536 w 7467600"/>
              <a:gd name="connsiteY642" fmla="*/ 1388015 h 6858000"/>
              <a:gd name="connsiteX643" fmla="*/ 894529 w 7467600"/>
              <a:gd name="connsiteY643" fmla="*/ 1567739 h 6858000"/>
              <a:gd name="connsiteX644" fmla="*/ 948000 w 7467600"/>
              <a:gd name="connsiteY644" fmla="*/ 1663088 h 6858000"/>
              <a:gd name="connsiteX645" fmla="*/ 1006812 w 7467600"/>
              <a:gd name="connsiteY645" fmla="*/ 1767683 h 6858000"/>
              <a:gd name="connsiteX646" fmla="*/ 1149133 w 7467600"/>
              <a:gd name="connsiteY646" fmla="*/ 1971513 h 6858000"/>
              <a:gd name="connsiteX647" fmla="*/ 1333952 w 7467600"/>
              <a:gd name="connsiteY647" fmla="*/ 2251620 h 6858000"/>
              <a:gd name="connsiteX648" fmla="*/ 1337329 w 7467600"/>
              <a:gd name="connsiteY648" fmla="*/ 2258350 h 6858000"/>
              <a:gd name="connsiteX649" fmla="*/ 1014726 w 7467600"/>
              <a:gd name="connsiteY649" fmla="*/ 1615556 h 6858000"/>
              <a:gd name="connsiteX650" fmla="*/ 678222 w 7467600"/>
              <a:gd name="connsiteY650" fmla="*/ 1248670 h 6858000"/>
              <a:gd name="connsiteX651" fmla="*/ 6691602 w 7467600"/>
              <a:gd name="connsiteY651" fmla="*/ 1140573 h 6858000"/>
              <a:gd name="connsiteX652" fmla="*/ 6571100 w 7467600"/>
              <a:gd name="connsiteY652" fmla="*/ 1183662 h 6858000"/>
              <a:gd name="connsiteX653" fmla="*/ 6241687 w 7467600"/>
              <a:gd name="connsiteY653" fmla="*/ 1257600 h 6858000"/>
              <a:gd name="connsiteX654" fmla="*/ 5693009 w 7467600"/>
              <a:gd name="connsiteY654" fmla="*/ 1478256 h 6858000"/>
              <a:gd name="connsiteX655" fmla="*/ 6548420 w 7467600"/>
              <a:gd name="connsiteY655" fmla="*/ 1214599 h 6858000"/>
              <a:gd name="connsiteX656" fmla="*/ 6605473 w 7467600"/>
              <a:gd name="connsiteY656" fmla="*/ 1184686 h 6858000"/>
              <a:gd name="connsiteX657" fmla="*/ 6691602 w 7467600"/>
              <a:gd name="connsiteY657" fmla="*/ 1140573 h 6858000"/>
              <a:gd name="connsiteX658" fmla="*/ 4002475 w 7467600"/>
              <a:gd name="connsiteY658" fmla="*/ 1037802 h 6858000"/>
              <a:gd name="connsiteX659" fmla="*/ 4000324 w 7467600"/>
              <a:gd name="connsiteY659" fmla="*/ 1039362 h 6858000"/>
              <a:gd name="connsiteX660" fmla="*/ 4002862 w 7467600"/>
              <a:gd name="connsiteY660" fmla="*/ 1042866 h 6858000"/>
              <a:gd name="connsiteX661" fmla="*/ 4002475 w 7467600"/>
              <a:gd name="connsiteY661" fmla="*/ 1037802 h 6858000"/>
              <a:gd name="connsiteX662" fmla="*/ 506322 w 7467600"/>
              <a:gd name="connsiteY662" fmla="*/ 1020997 h 6858000"/>
              <a:gd name="connsiteX663" fmla="*/ 533068 w 7467600"/>
              <a:gd name="connsiteY663" fmla="*/ 1029409 h 6858000"/>
              <a:gd name="connsiteX664" fmla="*/ 1232525 w 7467600"/>
              <a:gd name="connsiteY664" fmla="*/ 1804675 h 6858000"/>
              <a:gd name="connsiteX665" fmla="*/ 1388858 w 7467600"/>
              <a:gd name="connsiteY665" fmla="*/ 2368011 h 6858000"/>
              <a:gd name="connsiteX666" fmla="*/ 1384098 w 7467600"/>
              <a:gd name="connsiteY666" fmla="*/ 2378125 h 6858000"/>
              <a:gd name="connsiteX667" fmla="*/ 1425393 w 7467600"/>
              <a:gd name="connsiteY667" fmla="*/ 2589124 h 6858000"/>
              <a:gd name="connsiteX668" fmla="*/ 1424001 w 7467600"/>
              <a:gd name="connsiteY668" fmla="*/ 2597541 h 6858000"/>
              <a:gd name="connsiteX669" fmla="*/ 2152729 w 7467600"/>
              <a:gd name="connsiteY669" fmla="*/ 2864487 h 6858000"/>
              <a:gd name="connsiteX670" fmla="*/ 2020609 w 7467600"/>
              <a:gd name="connsiteY670" fmla="*/ 2539671 h 6858000"/>
              <a:gd name="connsiteX671" fmla="*/ 2018920 w 7467600"/>
              <a:gd name="connsiteY671" fmla="*/ 2536309 h 6858000"/>
              <a:gd name="connsiteX672" fmla="*/ 1342441 w 7467600"/>
              <a:gd name="connsiteY672" fmla="*/ 1173017 h 6858000"/>
              <a:gd name="connsiteX673" fmla="*/ 1367925 w 7467600"/>
              <a:gd name="connsiteY673" fmla="*/ 1135648 h 6858000"/>
              <a:gd name="connsiteX674" fmla="*/ 1771401 w 7467600"/>
              <a:gd name="connsiteY674" fmla="*/ 1806673 h 6858000"/>
              <a:gd name="connsiteX675" fmla="*/ 1972385 w 7467600"/>
              <a:gd name="connsiteY675" fmla="*/ 2198735 h 6858000"/>
              <a:gd name="connsiteX676" fmla="*/ 2040892 w 7467600"/>
              <a:gd name="connsiteY676" fmla="*/ 2405205 h 6858000"/>
              <a:gd name="connsiteX677" fmla="*/ 2131689 w 7467600"/>
              <a:gd name="connsiteY677" fmla="*/ 1936926 h 6858000"/>
              <a:gd name="connsiteX678" fmla="*/ 2454820 w 7467600"/>
              <a:gd name="connsiteY678" fmla="*/ 1248808 h 6858000"/>
              <a:gd name="connsiteX679" fmla="*/ 2492512 w 7467600"/>
              <a:gd name="connsiteY679" fmla="*/ 1302920 h 6858000"/>
              <a:gd name="connsiteX680" fmla="*/ 2081216 w 7467600"/>
              <a:gd name="connsiteY680" fmla="*/ 2527513 h 6858000"/>
              <a:gd name="connsiteX681" fmla="*/ 2081211 w 7467600"/>
              <a:gd name="connsiteY681" fmla="*/ 2528916 h 6858000"/>
              <a:gd name="connsiteX682" fmla="*/ 2199067 w 7467600"/>
              <a:gd name="connsiteY682" fmla="*/ 2884061 h 6858000"/>
              <a:gd name="connsiteX683" fmla="*/ 3192586 w 7467600"/>
              <a:gd name="connsiteY683" fmla="*/ 3411496 h 6858000"/>
              <a:gd name="connsiteX684" fmla="*/ 3182620 w 7467600"/>
              <a:gd name="connsiteY684" fmla="*/ 3483279 h 6858000"/>
              <a:gd name="connsiteX685" fmla="*/ 2435119 w 7467600"/>
              <a:gd name="connsiteY685" fmla="*/ 3080173 h 6858000"/>
              <a:gd name="connsiteX686" fmla="*/ 2410152 w 7467600"/>
              <a:gd name="connsiteY686" fmla="*/ 3063751 h 6858000"/>
              <a:gd name="connsiteX687" fmla="*/ 2408099 w 7467600"/>
              <a:gd name="connsiteY687" fmla="*/ 3064403 h 6858000"/>
              <a:gd name="connsiteX688" fmla="*/ 2407218 w 7467600"/>
              <a:gd name="connsiteY688" fmla="*/ 3070324 h 6858000"/>
              <a:gd name="connsiteX689" fmla="*/ 2380138 w 7467600"/>
              <a:gd name="connsiteY689" fmla="*/ 3099341 h 6858000"/>
              <a:gd name="connsiteX690" fmla="*/ 1765923 w 7467600"/>
              <a:gd name="connsiteY690" fmla="*/ 3581043 h 6858000"/>
              <a:gd name="connsiteX691" fmla="*/ 1702258 w 7467600"/>
              <a:gd name="connsiteY691" fmla="*/ 3612286 h 6858000"/>
              <a:gd name="connsiteX692" fmla="*/ 1538370 w 7467600"/>
              <a:gd name="connsiteY692" fmla="*/ 3811804 h 6858000"/>
              <a:gd name="connsiteX693" fmla="*/ 542867 w 7467600"/>
              <a:gd name="connsiteY693" fmla="*/ 4944092 h 6858000"/>
              <a:gd name="connsiteX694" fmla="*/ 515800 w 7467600"/>
              <a:gd name="connsiteY694" fmla="*/ 4862180 h 6858000"/>
              <a:gd name="connsiteX695" fmla="*/ 909145 w 7467600"/>
              <a:gd name="connsiteY695" fmla="*/ 4199225 h 6858000"/>
              <a:gd name="connsiteX696" fmla="*/ 1214067 w 7467600"/>
              <a:gd name="connsiteY696" fmla="*/ 3908561 h 6858000"/>
              <a:gd name="connsiteX697" fmla="*/ 640967 w 7467600"/>
              <a:gd name="connsiteY697" fmla="*/ 4105601 h 6858000"/>
              <a:gd name="connsiteX698" fmla="*/ 112563 w 7467600"/>
              <a:gd name="connsiteY698" fmla="*/ 4396952 h 6858000"/>
              <a:gd name="connsiteX699" fmla="*/ 0 w 7467600"/>
              <a:gd name="connsiteY699" fmla="*/ 4466006 h 6858000"/>
              <a:gd name="connsiteX700" fmla="*/ 0 w 7467600"/>
              <a:gd name="connsiteY700" fmla="*/ 4233763 h 6858000"/>
              <a:gd name="connsiteX701" fmla="*/ 36881 w 7467600"/>
              <a:gd name="connsiteY701" fmla="*/ 4200118 h 6858000"/>
              <a:gd name="connsiteX702" fmla="*/ 910534 w 7467600"/>
              <a:gd name="connsiteY702" fmla="*/ 3629753 h 6858000"/>
              <a:gd name="connsiteX703" fmla="*/ 1578717 w 7467600"/>
              <a:gd name="connsiteY703" fmla="*/ 3575982 h 6858000"/>
              <a:gd name="connsiteX704" fmla="*/ 2338780 w 7467600"/>
              <a:gd name="connsiteY704" fmla="*/ 3033725 h 6858000"/>
              <a:gd name="connsiteX705" fmla="*/ 1807991 w 7467600"/>
              <a:gd name="connsiteY705" fmla="*/ 2807184 h 6858000"/>
              <a:gd name="connsiteX706" fmla="*/ 1416358 w 7467600"/>
              <a:gd name="connsiteY706" fmla="*/ 3112571 h 6858000"/>
              <a:gd name="connsiteX707" fmla="*/ 939066 w 7467600"/>
              <a:gd name="connsiteY707" fmla="*/ 3378798 h 6858000"/>
              <a:gd name="connsiteX708" fmla="*/ 115099 w 7467600"/>
              <a:gd name="connsiteY708" fmla="*/ 3607650 h 6858000"/>
              <a:gd name="connsiteX709" fmla="*/ 97284 w 7467600"/>
              <a:gd name="connsiteY709" fmla="*/ 3520393 h 6858000"/>
              <a:gd name="connsiteX710" fmla="*/ 922050 w 7467600"/>
              <a:gd name="connsiteY710" fmla="*/ 3074867 h 6858000"/>
              <a:gd name="connsiteX711" fmla="*/ 1405265 w 7467600"/>
              <a:gd name="connsiteY711" fmla="*/ 3016319 h 6858000"/>
              <a:gd name="connsiteX712" fmla="*/ 1407512 w 7467600"/>
              <a:gd name="connsiteY712" fmla="*/ 3018001 h 6858000"/>
              <a:gd name="connsiteX713" fmla="*/ 1726266 w 7467600"/>
              <a:gd name="connsiteY713" fmla="*/ 2777274 h 6858000"/>
              <a:gd name="connsiteX714" fmla="*/ 625390 w 7467600"/>
              <a:gd name="connsiteY714" fmla="*/ 2514541 h 6858000"/>
              <a:gd name="connsiteX715" fmla="*/ 619799 w 7467600"/>
              <a:gd name="connsiteY715" fmla="*/ 2527180 h 6858000"/>
              <a:gd name="connsiteX716" fmla="*/ 310030 w 7467600"/>
              <a:gd name="connsiteY716" fmla="*/ 2771818 h 6858000"/>
              <a:gd name="connsiteX717" fmla="*/ 173877 w 7467600"/>
              <a:gd name="connsiteY717" fmla="*/ 2937056 h 6858000"/>
              <a:gd name="connsiteX718" fmla="*/ 77889 w 7467600"/>
              <a:gd name="connsiteY718" fmla="*/ 3138440 h 6858000"/>
              <a:gd name="connsiteX719" fmla="*/ 0 w 7467600"/>
              <a:gd name="connsiteY719" fmla="*/ 3271395 h 6858000"/>
              <a:gd name="connsiteX720" fmla="*/ 0 w 7467600"/>
              <a:gd name="connsiteY720" fmla="*/ 3153002 h 6858000"/>
              <a:gd name="connsiteX721" fmla="*/ 2386 w 7467600"/>
              <a:gd name="connsiteY721" fmla="*/ 3149203 h 6858000"/>
              <a:gd name="connsiteX722" fmla="*/ 89753 w 7467600"/>
              <a:gd name="connsiteY722" fmla="*/ 2987702 h 6858000"/>
              <a:gd name="connsiteX723" fmla="*/ 76869 w 7467600"/>
              <a:gd name="connsiteY723" fmla="*/ 3005404 h 6858000"/>
              <a:gd name="connsiteX724" fmla="*/ 32049 w 7467600"/>
              <a:gd name="connsiteY724" fmla="*/ 3065814 h 6858000"/>
              <a:gd name="connsiteX725" fmla="*/ 0 w 7467600"/>
              <a:gd name="connsiteY725" fmla="*/ 3108744 h 6858000"/>
              <a:gd name="connsiteX726" fmla="*/ 0 w 7467600"/>
              <a:gd name="connsiteY726" fmla="*/ 3058059 h 6858000"/>
              <a:gd name="connsiteX727" fmla="*/ 7610 w 7467600"/>
              <a:gd name="connsiteY727" fmla="*/ 3047889 h 6858000"/>
              <a:gd name="connsiteX728" fmla="*/ 52419 w 7467600"/>
              <a:gd name="connsiteY728" fmla="*/ 2987479 h 6858000"/>
              <a:gd name="connsiteX729" fmla="*/ 59142 w 7467600"/>
              <a:gd name="connsiteY729" fmla="*/ 2978488 h 6858000"/>
              <a:gd name="connsiteX730" fmla="*/ 0 w 7467600"/>
              <a:gd name="connsiteY730" fmla="*/ 3015334 h 6858000"/>
              <a:gd name="connsiteX731" fmla="*/ 0 w 7467600"/>
              <a:gd name="connsiteY731" fmla="*/ 2914286 h 6858000"/>
              <a:gd name="connsiteX732" fmla="*/ 36383 w 7467600"/>
              <a:gd name="connsiteY732" fmla="*/ 2901128 h 6858000"/>
              <a:gd name="connsiteX733" fmla="*/ 156329 w 7467600"/>
              <a:gd name="connsiteY733" fmla="*/ 2840533 h 6858000"/>
              <a:gd name="connsiteX734" fmla="*/ 358355 w 7467600"/>
              <a:gd name="connsiteY734" fmla="*/ 2620471 h 6858000"/>
              <a:gd name="connsiteX735" fmla="*/ 510577 w 7467600"/>
              <a:gd name="connsiteY735" fmla="*/ 2501244 h 6858000"/>
              <a:gd name="connsiteX736" fmla="*/ 211967 w 7467600"/>
              <a:gd name="connsiteY736" fmla="*/ 2479171 h 6858000"/>
              <a:gd name="connsiteX737" fmla="*/ 0 w 7467600"/>
              <a:gd name="connsiteY737" fmla="*/ 2476398 h 6858000"/>
              <a:gd name="connsiteX738" fmla="*/ 0 w 7467600"/>
              <a:gd name="connsiteY738" fmla="*/ 2389189 h 6858000"/>
              <a:gd name="connsiteX739" fmla="*/ 103062 w 7467600"/>
              <a:gd name="connsiteY739" fmla="*/ 2389518 h 6858000"/>
              <a:gd name="connsiteX740" fmla="*/ 510734 w 7467600"/>
              <a:gd name="connsiteY740" fmla="*/ 2416201 h 6858000"/>
              <a:gd name="connsiteX741" fmla="*/ 279257 w 7467600"/>
              <a:gd name="connsiteY741" fmla="*/ 2092102 h 6858000"/>
              <a:gd name="connsiteX742" fmla="*/ 65265 w 7467600"/>
              <a:gd name="connsiteY742" fmla="*/ 2006049 h 6858000"/>
              <a:gd name="connsiteX743" fmla="*/ 0 w 7467600"/>
              <a:gd name="connsiteY743" fmla="*/ 1982532 h 6858000"/>
              <a:gd name="connsiteX744" fmla="*/ 0 w 7467600"/>
              <a:gd name="connsiteY744" fmla="*/ 1912789 h 6858000"/>
              <a:gd name="connsiteX745" fmla="*/ 97460 w 7467600"/>
              <a:gd name="connsiteY745" fmla="*/ 1953725 h 6858000"/>
              <a:gd name="connsiteX746" fmla="*/ 221272 w 7467600"/>
              <a:gd name="connsiteY746" fmla="*/ 1980766 h 6858000"/>
              <a:gd name="connsiteX747" fmla="*/ 116765 w 7467600"/>
              <a:gd name="connsiteY747" fmla="*/ 1911033 h 6858000"/>
              <a:gd name="connsiteX748" fmla="*/ 16405 w 7467600"/>
              <a:gd name="connsiteY748" fmla="*/ 1803412 h 6858000"/>
              <a:gd name="connsiteX749" fmla="*/ 0 w 7467600"/>
              <a:gd name="connsiteY749" fmla="*/ 1784777 h 6858000"/>
              <a:gd name="connsiteX750" fmla="*/ 0 w 7467600"/>
              <a:gd name="connsiteY750" fmla="*/ 1740082 h 6858000"/>
              <a:gd name="connsiteX751" fmla="*/ 39394 w 7467600"/>
              <a:gd name="connsiteY751" fmla="*/ 1784856 h 6858000"/>
              <a:gd name="connsiteX752" fmla="*/ 135813 w 7467600"/>
              <a:gd name="connsiteY752" fmla="*/ 1888838 h 6858000"/>
              <a:gd name="connsiteX753" fmla="*/ 242575 w 7467600"/>
              <a:gd name="connsiteY753" fmla="*/ 1958841 h 6858000"/>
              <a:gd name="connsiteX754" fmla="*/ 82197 w 7467600"/>
              <a:gd name="connsiteY754" fmla="*/ 1754826 h 6858000"/>
              <a:gd name="connsiteX755" fmla="*/ 0 w 7467600"/>
              <a:gd name="connsiteY755" fmla="*/ 1679650 h 6858000"/>
              <a:gd name="connsiteX756" fmla="*/ 0 w 7467600"/>
              <a:gd name="connsiteY756" fmla="*/ 1602463 h 6858000"/>
              <a:gd name="connsiteX757" fmla="*/ 84689 w 7467600"/>
              <a:gd name="connsiteY757" fmla="*/ 1677442 h 6858000"/>
              <a:gd name="connsiteX758" fmla="*/ 298437 w 7467600"/>
              <a:gd name="connsiteY758" fmla="*/ 1968019 h 6858000"/>
              <a:gd name="connsiteX759" fmla="*/ 227269 w 7467600"/>
              <a:gd name="connsiteY759" fmla="*/ 1114064 h 6858000"/>
              <a:gd name="connsiteX760" fmla="*/ 248003 w 7467600"/>
              <a:gd name="connsiteY760" fmla="*/ 1089613 h 6858000"/>
              <a:gd name="connsiteX761" fmla="*/ 427020 w 7467600"/>
              <a:gd name="connsiteY761" fmla="*/ 1619803 h 6858000"/>
              <a:gd name="connsiteX762" fmla="*/ 340345 w 7467600"/>
              <a:gd name="connsiteY762" fmla="*/ 2027739 h 6858000"/>
              <a:gd name="connsiteX763" fmla="*/ 360865 w 7467600"/>
              <a:gd name="connsiteY763" fmla="*/ 2044827 h 6858000"/>
              <a:gd name="connsiteX764" fmla="*/ 560414 w 7467600"/>
              <a:gd name="connsiteY764" fmla="*/ 2421457 h 6858000"/>
              <a:gd name="connsiteX765" fmla="*/ 1359703 w 7467600"/>
              <a:gd name="connsiteY765" fmla="*/ 2578554 h 6858000"/>
              <a:gd name="connsiteX766" fmla="*/ 1359422 w 7467600"/>
              <a:gd name="connsiteY766" fmla="*/ 2577994 h 6858000"/>
              <a:gd name="connsiteX767" fmla="*/ 828701 w 7467600"/>
              <a:gd name="connsiteY767" fmla="*/ 1839520 h 6858000"/>
              <a:gd name="connsiteX768" fmla="*/ 494427 w 7467600"/>
              <a:gd name="connsiteY768" fmla="*/ 1092333 h 6858000"/>
              <a:gd name="connsiteX769" fmla="*/ 506322 w 7467600"/>
              <a:gd name="connsiteY769" fmla="*/ 1020997 h 6858000"/>
              <a:gd name="connsiteX770" fmla="*/ 4570198 w 7467600"/>
              <a:gd name="connsiteY770" fmla="*/ 978081 h 6858000"/>
              <a:gd name="connsiteX771" fmla="*/ 4523691 w 7467600"/>
              <a:gd name="connsiteY771" fmla="*/ 1127776 h 6858000"/>
              <a:gd name="connsiteX772" fmla="*/ 4509875 w 7467600"/>
              <a:gd name="connsiteY772" fmla="*/ 1167552 h 6858000"/>
              <a:gd name="connsiteX773" fmla="*/ 4478168 w 7467600"/>
              <a:gd name="connsiteY773" fmla="*/ 1260735 h 6858000"/>
              <a:gd name="connsiteX774" fmla="*/ 4409309 w 7467600"/>
              <a:gd name="connsiteY774" fmla="*/ 1666996 h 6858000"/>
              <a:gd name="connsiteX775" fmla="*/ 4370031 w 7467600"/>
              <a:gd name="connsiteY775" fmla="*/ 1955666 h 6858000"/>
              <a:gd name="connsiteX776" fmla="*/ 4570198 w 7467600"/>
              <a:gd name="connsiteY776" fmla="*/ 978081 h 6858000"/>
              <a:gd name="connsiteX777" fmla="*/ 4557898 w 7467600"/>
              <a:gd name="connsiteY777" fmla="*/ 900011 h 6858000"/>
              <a:gd name="connsiteX778" fmla="*/ 4344840 w 7467600"/>
              <a:gd name="connsiteY778" fmla="*/ 1922038 h 6858000"/>
              <a:gd name="connsiteX779" fmla="*/ 4378710 w 7467600"/>
              <a:gd name="connsiteY779" fmla="*/ 1665516 h 6858000"/>
              <a:gd name="connsiteX780" fmla="*/ 4448798 w 7467600"/>
              <a:gd name="connsiteY780" fmla="*/ 1253024 h 6858000"/>
              <a:gd name="connsiteX781" fmla="*/ 4480315 w 7467600"/>
              <a:gd name="connsiteY781" fmla="*/ 1158454 h 6858000"/>
              <a:gd name="connsiteX782" fmla="*/ 4494133 w 7467600"/>
              <a:gd name="connsiteY782" fmla="*/ 1118676 h 6858000"/>
              <a:gd name="connsiteX783" fmla="*/ 4557898 w 7467600"/>
              <a:gd name="connsiteY783" fmla="*/ 900011 h 6858000"/>
              <a:gd name="connsiteX784" fmla="*/ 5870151 w 7467600"/>
              <a:gd name="connsiteY784" fmla="*/ 898890 h 6858000"/>
              <a:gd name="connsiteX785" fmla="*/ 5861335 w 7467600"/>
              <a:gd name="connsiteY785" fmla="*/ 899177 h 6858000"/>
              <a:gd name="connsiteX786" fmla="*/ 5843702 w 7467600"/>
              <a:gd name="connsiteY786" fmla="*/ 899748 h 6858000"/>
              <a:gd name="connsiteX787" fmla="*/ 5651107 w 7467600"/>
              <a:gd name="connsiteY787" fmla="*/ 920306 h 6858000"/>
              <a:gd name="connsiteX788" fmla="*/ 5459407 w 7467600"/>
              <a:gd name="connsiteY788" fmla="*/ 940975 h 6858000"/>
              <a:gd name="connsiteX789" fmla="*/ 5374846 w 7467600"/>
              <a:gd name="connsiteY789" fmla="*/ 941988 h 6858000"/>
              <a:gd name="connsiteX790" fmla="*/ 5256105 w 7467600"/>
              <a:gd name="connsiteY790" fmla="*/ 945632 h 6858000"/>
              <a:gd name="connsiteX791" fmla="*/ 5107071 w 7467600"/>
              <a:gd name="connsiteY791" fmla="*/ 969720 h 6858000"/>
              <a:gd name="connsiteX792" fmla="*/ 4998681 w 7467600"/>
              <a:gd name="connsiteY792" fmla="*/ 988771 h 6858000"/>
              <a:gd name="connsiteX793" fmla="*/ 5870151 w 7467600"/>
              <a:gd name="connsiteY793" fmla="*/ 898890 h 6858000"/>
              <a:gd name="connsiteX794" fmla="*/ 5504425 w 7467600"/>
              <a:gd name="connsiteY794" fmla="*/ 848067 h 6858000"/>
              <a:gd name="connsiteX795" fmla="*/ 4968849 w 7467600"/>
              <a:gd name="connsiteY795" fmla="*/ 962318 h 6858000"/>
              <a:gd name="connsiteX796" fmla="*/ 5104039 w 7467600"/>
              <a:gd name="connsiteY796" fmla="*/ 940634 h 6858000"/>
              <a:gd name="connsiteX797" fmla="*/ 5256311 w 7467600"/>
              <a:gd name="connsiteY797" fmla="*/ 916490 h 6858000"/>
              <a:gd name="connsiteX798" fmla="*/ 5377381 w 7467600"/>
              <a:gd name="connsiteY798" fmla="*/ 912671 h 6858000"/>
              <a:gd name="connsiteX799" fmla="*/ 5460148 w 7467600"/>
              <a:gd name="connsiteY799" fmla="*/ 911442 h 6858000"/>
              <a:gd name="connsiteX800" fmla="*/ 5648971 w 7467600"/>
              <a:gd name="connsiteY800" fmla="*/ 891331 h 6858000"/>
              <a:gd name="connsiteX801" fmla="*/ 5844807 w 7467600"/>
              <a:gd name="connsiteY801" fmla="*/ 870718 h 6858000"/>
              <a:gd name="connsiteX802" fmla="*/ 5862975 w 7467600"/>
              <a:gd name="connsiteY802" fmla="*/ 869756 h 6858000"/>
              <a:gd name="connsiteX803" fmla="*/ 5920887 w 7467600"/>
              <a:gd name="connsiteY803" fmla="*/ 865929 h 6858000"/>
              <a:gd name="connsiteX804" fmla="*/ 5504425 w 7467600"/>
              <a:gd name="connsiteY804" fmla="*/ 848067 h 6858000"/>
              <a:gd name="connsiteX805" fmla="*/ 3607114 w 7467600"/>
              <a:gd name="connsiteY805" fmla="*/ 467441 h 6858000"/>
              <a:gd name="connsiteX806" fmla="*/ 3296242 w 7467600"/>
              <a:gd name="connsiteY806" fmla="*/ 807991 h 6858000"/>
              <a:gd name="connsiteX807" fmla="*/ 3174674 w 7467600"/>
              <a:gd name="connsiteY807" fmla="*/ 919759 h 6858000"/>
              <a:gd name="connsiteX808" fmla="*/ 3042978 w 7467600"/>
              <a:gd name="connsiteY808" fmla="*/ 1054894 h 6858000"/>
              <a:gd name="connsiteX809" fmla="*/ 2968914 w 7467600"/>
              <a:gd name="connsiteY809" fmla="*/ 1133756 h 6858000"/>
              <a:gd name="connsiteX810" fmla="*/ 3103823 w 7467600"/>
              <a:gd name="connsiteY810" fmla="*/ 1026814 h 6858000"/>
              <a:gd name="connsiteX811" fmla="*/ 3607114 w 7467600"/>
              <a:gd name="connsiteY811" fmla="*/ 467441 h 6858000"/>
              <a:gd name="connsiteX812" fmla="*/ 3744487 w 7467600"/>
              <a:gd name="connsiteY812" fmla="*/ 383136 h 6858000"/>
              <a:gd name="connsiteX813" fmla="*/ 3970213 w 7467600"/>
              <a:gd name="connsiteY813" fmla="*/ 995559 h 6858000"/>
              <a:gd name="connsiteX814" fmla="*/ 3744487 w 7467600"/>
              <a:gd name="connsiteY814" fmla="*/ 383136 h 6858000"/>
              <a:gd name="connsiteX815" fmla="*/ 3624562 w 7467600"/>
              <a:gd name="connsiteY815" fmla="*/ 367041 h 6858000"/>
              <a:gd name="connsiteX816" fmla="*/ 3489712 w 7467600"/>
              <a:gd name="connsiteY816" fmla="*/ 485386 h 6858000"/>
              <a:gd name="connsiteX817" fmla="*/ 3182994 w 7467600"/>
              <a:gd name="connsiteY817" fmla="*/ 828265 h 6858000"/>
              <a:gd name="connsiteX818" fmla="*/ 2892114 w 7467600"/>
              <a:gd name="connsiteY818" fmla="*/ 1172635 h 6858000"/>
              <a:gd name="connsiteX819" fmla="*/ 3021459 w 7467600"/>
              <a:gd name="connsiteY819" fmla="*/ 1035385 h 6858000"/>
              <a:gd name="connsiteX820" fmla="*/ 3153873 w 7467600"/>
              <a:gd name="connsiteY820" fmla="*/ 898971 h 6858000"/>
              <a:gd name="connsiteX821" fmla="*/ 3276511 w 7467600"/>
              <a:gd name="connsiteY821" fmla="*/ 786423 h 6858000"/>
              <a:gd name="connsiteX822" fmla="*/ 3584154 w 7467600"/>
              <a:gd name="connsiteY822" fmla="*/ 448218 h 6858000"/>
              <a:gd name="connsiteX823" fmla="*/ 3624562 w 7467600"/>
              <a:gd name="connsiteY823" fmla="*/ 367041 h 6858000"/>
              <a:gd name="connsiteX824" fmla="*/ 3766672 w 7467600"/>
              <a:gd name="connsiteY824" fmla="*/ 359429 h 6858000"/>
              <a:gd name="connsiteX825" fmla="*/ 3996338 w 7467600"/>
              <a:gd name="connsiteY825" fmla="*/ 968237 h 6858000"/>
              <a:gd name="connsiteX826" fmla="*/ 3766672 w 7467600"/>
              <a:gd name="connsiteY826" fmla="*/ 359429 h 6858000"/>
              <a:gd name="connsiteX827" fmla="*/ 5805386 w 7467600"/>
              <a:gd name="connsiteY827" fmla="*/ 239240 h 6858000"/>
              <a:gd name="connsiteX828" fmla="*/ 5736947 w 7467600"/>
              <a:gd name="connsiteY828" fmla="*/ 261367 h 6858000"/>
              <a:gd name="connsiteX829" fmla="*/ 5427012 w 7467600"/>
              <a:gd name="connsiteY829" fmla="*/ 311272 h 6858000"/>
              <a:gd name="connsiteX830" fmla="*/ 5147818 w 7467600"/>
              <a:gd name="connsiteY830" fmla="*/ 322112 h 6858000"/>
              <a:gd name="connsiteX831" fmla="*/ 5060854 w 7467600"/>
              <a:gd name="connsiteY831" fmla="*/ 311882 h 6858000"/>
              <a:gd name="connsiteX832" fmla="*/ 4945989 w 7467600"/>
              <a:gd name="connsiteY832" fmla="*/ 300516 h 6858000"/>
              <a:gd name="connsiteX833" fmla="*/ 5410479 w 7467600"/>
              <a:gd name="connsiteY833" fmla="*/ 348434 h 6858000"/>
              <a:gd name="connsiteX834" fmla="*/ 5805386 w 7467600"/>
              <a:gd name="connsiteY834" fmla="*/ 239240 h 6858000"/>
              <a:gd name="connsiteX835" fmla="*/ 5905192 w 7467600"/>
              <a:gd name="connsiteY835" fmla="*/ 163079 h 6858000"/>
              <a:gd name="connsiteX836" fmla="*/ 5865655 w 7467600"/>
              <a:gd name="connsiteY836" fmla="*/ 171901 h 6858000"/>
              <a:gd name="connsiteX837" fmla="*/ 5259740 w 7467600"/>
              <a:gd name="connsiteY837" fmla="*/ 257013 h 6858000"/>
              <a:gd name="connsiteX838" fmla="*/ 5208466 w 7467600"/>
              <a:gd name="connsiteY838" fmla="*/ 257550 h 6858000"/>
              <a:gd name="connsiteX839" fmla="*/ 4980204 w 7467600"/>
              <a:gd name="connsiteY839" fmla="*/ 271903 h 6858000"/>
              <a:gd name="connsiteX840" fmla="*/ 5068068 w 7467600"/>
              <a:gd name="connsiteY840" fmla="*/ 282244 h 6858000"/>
              <a:gd name="connsiteX841" fmla="*/ 5153231 w 7467600"/>
              <a:gd name="connsiteY841" fmla="*/ 292240 h 6858000"/>
              <a:gd name="connsiteX842" fmla="*/ 5426491 w 7467600"/>
              <a:gd name="connsiteY842" fmla="*/ 281128 h 6858000"/>
              <a:gd name="connsiteX843" fmla="*/ 5731212 w 7467600"/>
              <a:gd name="connsiteY843" fmla="*/ 231951 h 6858000"/>
              <a:gd name="connsiteX844" fmla="*/ 5905192 w 7467600"/>
              <a:gd name="connsiteY844" fmla="*/ 163079 h 6858000"/>
              <a:gd name="connsiteX845" fmla="*/ 5944437 w 7467600"/>
              <a:gd name="connsiteY845" fmla="*/ 113829 h 6858000"/>
              <a:gd name="connsiteX846" fmla="*/ 5825032 w 7467600"/>
              <a:gd name="connsiteY846" fmla="*/ 146405 h 6858000"/>
              <a:gd name="connsiteX847" fmla="*/ 4955599 w 7467600"/>
              <a:gd name="connsiteY847" fmla="*/ 247008 h 6858000"/>
              <a:gd name="connsiteX848" fmla="*/ 5210104 w 7467600"/>
              <a:gd name="connsiteY848" fmla="*/ 228123 h 6858000"/>
              <a:gd name="connsiteX849" fmla="*/ 5261015 w 7467600"/>
              <a:gd name="connsiteY849" fmla="*/ 227087 h 6858000"/>
              <a:gd name="connsiteX850" fmla="*/ 5861181 w 7467600"/>
              <a:gd name="connsiteY850" fmla="*/ 143093 h 6858000"/>
              <a:gd name="connsiteX851" fmla="*/ 5961252 w 7467600"/>
              <a:gd name="connsiteY851" fmla="*/ 114820 h 6858000"/>
              <a:gd name="connsiteX852" fmla="*/ 5944437 w 7467600"/>
              <a:gd name="connsiteY852" fmla="*/ 113829 h 6858000"/>
              <a:gd name="connsiteX853" fmla="*/ 3882765 w 7467600"/>
              <a:gd name="connsiteY853" fmla="*/ 0 h 6858000"/>
              <a:gd name="connsiteX854" fmla="*/ 3995099 w 7467600"/>
              <a:gd name="connsiteY854" fmla="*/ 0 h 6858000"/>
              <a:gd name="connsiteX855" fmla="*/ 4163818 w 7467600"/>
              <a:gd name="connsiteY855" fmla="*/ 234104 h 6858000"/>
              <a:gd name="connsiteX856" fmla="*/ 4172099 w 7467600"/>
              <a:gd name="connsiteY856" fmla="*/ 234207 h 6858000"/>
              <a:gd name="connsiteX857" fmla="*/ 4784282 w 7467600"/>
              <a:gd name="connsiteY857" fmla="*/ 276561 h 6858000"/>
              <a:gd name="connsiteX858" fmla="*/ 4801687 w 7467600"/>
              <a:gd name="connsiteY858" fmla="*/ 267764 h 6858000"/>
              <a:gd name="connsiteX859" fmla="*/ 6082788 w 7467600"/>
              <a:gd name="connsiteY859" fmla="*/ 64119 h 6858000"/>
              <a:gd name="connsiteX860" fmla="*/ 6099442 w 7467600"/>
              <a:gd name="connsiteY860" fmla="*/ 82568 h 6858000"/>
              <a:gd name="connsiteX861" fmla="*/ 4804137 w 7467600"/>
              <a:gd name="connsiteY861" fmla="*/ 320931 h 6858000"/>
              <a:gd name="connsiteX862" fmla="*/ 4227047 w 7467600"/>
              <a:gd name="connsiteY862" fmla="*/ 313415 h 6858000"/>
              <a:gd name="connsiteX863" fmla="*/ 4346041 w 7467600"/>
              <a:gd name="connsiteY863" fmla="*/ 456086 h 6858000"/>
              <a:gd name="connsiteX864" fmla="*/ 4870967 w 7467600"/>
              <a:gd name="connsiteY864" fmla="*/ 963061 h 6858000"/>
              <a:gd name="connsiteX865" fmla="*/ 4889647 w 7467600"/>
              <a:gd name="connsiteY865" fmla="*/ 957147 h 6858000"/>
              <a:gd name="connsiteX866" fmla="*/ 5422504 w 7467600"/>
              <a:gd name="connsiteY866" fmla="*/ 805191 h 6858000"/>
              <a:gd name="connsiteX867" fmla="*/ 6087656 w 7467600"/>
              <a:gd name="connsiteY867" fmla="*/ 826703 h 6858000"/>
              <a:gd name="connsiteX868" fmla="*/ 6058717 w 7467600"/>
              <a:gd name="connsiteY868" fmla="*/ 865992 h 6858000"/>
              <a:gd name="connsiteX869" fmla="*/ 4974153 w 7467600"/>
              <a:gd name="connsiteY869" fmla="*/ 1045456 h 6858000"/>
              <a:gd name="connsiteX870" fmla="*/ 5627835 w 7467600"/>
              <a:gd name="connsiteY870" fmla="*/ 1472077 h 6858000"/>
              <a:gd name="connsiteX871" fmla="*/ 5629817 w 7467600"/>
              <a:gd name="connsiteY871" fmla="*/ 1471412 h 6858000"/>
              <a:gd name="connsiteX872" fmla="*/ 5634124 w 7467600"/>
              <a:gd name="connsiteY872" fmla="*/ 1470572 h 6858000"/>
              <a:gd name="connsiteX873" fmla="*/ 5755832 w 7467600"/>
              <a:gd name="connsiteY873" fmla="*/ 1383886 h 6858000"/>
              <a:gd name="connsiteX874" fmla="*/ 6014186 w 7467600"/>
              <a:gd name="connsiteY874" fmla="*/ 1279799 h 6858000"/>
              <a:gd name="connsiteX875" fmla="*/ 6901619 w 7467600"/>
              <a:gd name="connsiteY875" fmla="*/ 1047874 h 6858000"/>
              <a:gd name="connsiteX876" fmla="*/ 6931566 w 7467600"/>
              <a:gd name="connsiteY876" fmla="*/ 1062034 h 6858000"/>
              <a:gd name="connsiteX877" fmla="*/ 5790982 w 7467600"/>
              <a:gd name="connsiteY877" fmla="*/ 1561380 h 6858000"/>
              <a:gd name="connsiteX878" fmla="*/ 6188971 w 7467600"/>
              <a:gd name="connsiteY878" fmla="*/ 1755168 h 6858000"/>
              <a:gd name="connsiteX879" fmla="*/ 6202446 w 7467600"/>
              <a:gd name="connsiteY879" fmla="*/ 1752268 h 6858000"/>
              <a:gd name="connsiteX880" fmla="*/ 7179560 w 7467600"/>
              <a:gd name="connsiteY880" fmla="*/ 1467551 h 6858000"/>
              <a:gd name="connsiteX881" fmla="*/ 7158730 w 7467600"/>
              <a:gd name="connsiteY881" fmla="*/ 1507835 h 6858000"/>
              <a:gd name="connsiteX882" fmla="*/ 6326959 w 7467600"/>
              <a:gd name="connsiteY882" fmla="*/ 1817686 h 6858000"/>
              <a:gd name="connsiteX883" fmla="*/ 6537433 w 7467600"/>
              <a:gd name="connsiteY883" fmla="*/ 1907790 h 6858000"/>
              <a:gd name="connsiteX884" fmla="*/ 6550221 w 7467600"/>
              <a:gd name="connsiteY884" fmla="*/ 1910729 h 6858000"/>
              <a:gd name="connsiteX885" fmla="*/ 6964438 w 7467600"/>
              <a:gd name="connsiteY885" fmla="*/ 2209505 h 6858000"/>
              <a:gd name="connsiteX886" fmla="*/ 7367862 w 7467600"/>
              <a:gd name="connsiteY886" fmla="*/ 2806833 h 6858000"/>
              <a:gd name="connsiteX887" fmla="*/ 7364329 w 7467600"/>
              <a:gd name="connsiteY887" fmla="*/ 2826907 h 6858000"/>
              <a:gd name="connsiteX888" fmla="*/ 7290545 w 7467600"/>
              <a:gd name="connsiteY888" fmla="*/ 2850663 h 6858000"/>
              <a:gd name="connsiteX889" fmla="*/ 6472036 w 7467600"/>
              <a:gd name="connsiteY889" fmla="*/ 1959003 h 6858000"/>
              <a:gd name="connsiteX890" fmla="*/ 5792897 w 7467600"/>
              <a:gd name="connsiteY890" fmla="*/ 1647747 h 6858000"/>
              <a:gd name="connsiteX891" fmla="*/ 5842751 w 7467600"/>
              <a:gd name="connsiteY891" fmla="*/ 1816112 h 6858000"/>
              <a:gd name="connsiteX892" fmla="*/ 5847424 w 7467600"/>
              <a:gd name="connsiteY892" fmla="*/ 1815776 h 6858000"/>
              <a:gd name="connsiteX893" fmla="*/ 6399821 w 7467600"/>
              <a:gd name="connsiteY893" fmla="*/ 2344799 h 6858000"/>
              <a:gd name="connsiteX894" fmla="*/ 6323232 w 7467600"/>
              <a:gd name="connsiteY894" fmla="*/ 2389634 h 6858000"/>
              <a:gd name="connsiteX895" fmla="*/ 5942958 w 7467600"/>
              <a:gd name="connsiteY895" fmla="*/ 2077708 h 6858000"/>
              <a:gd name="connsiteX896" fmla="*/ 5921559 w 7467600"/>
              <a:gd name="connsiteY896" fmla="*/ 2378596 h 6858000"/>
              <a:gd name="connsiteX897" fmla="*/ 5817651 w 7467600"/>
              <a:gd name="connsiteY897" fmla="*/ 3023919 h 6858000"/>
              <a:gd name="connsiteX898" fmla="*/ 5729634 w 7467600"/>
              <a:gd name="connsiteY898" fmla="*/ 3051849 h 6858000"/>
              <a:gd name="connsiteX899" fmla="*/ 5611018 w 7467600"/>
              <a:gd name="connsiteY899" fmla="*/ 2316769 h 6858000"/>
              <a:gd name="connsiteX900" fmla="*/ 5687608 w 7467600"/>
              <a:gd name="connsiteY900" fmla="*/ 2039972 h 6858000"/>
              <a:gd name="connsiteX901" fmla="*/ 5657554 w 7467600"/>
              <a:gd name="connsiteY901" fmla="*/ 1576445 h 6858000"/>
              <a:gd name="connsiteX902" fmla="*/ 5150475 w 7467600"/>
              <a:gd name="connsiteY902" fmla="*/ 1274012 h 6858000"/>
              <a:gd name="connsiteX903" fmla="*/ 5349142 w 7467600"/>
              <a:gd name="connsiteY903" fmla="*/ 2204405 h 6858000"/>
              <a:gd name="connsiteX904" fmla="*/ 5262214 w 7467600"/>
              <a:gd name="connsiteY904" fmla="*/ 2233836 h 6858000"/>
              <a:gd name="connsiteX905" fmla="*/ 4981539 w 7467600"/>
              <a:gd name="connsiteY905" fmla="*/ 1542201 h 6858000"/>
              <a:gd name="connsiteX906" fmla="*/ 4958461 w 7467600"/>
              <a:gd name="connsiteY906" fmla="*/ 1136957 h 6858000"/>
              <a:gd name="connsiteX907" fmla="*/ 4655015 w 7467600"/>
              <a:gd name="connsiteY907" fmla="*/ 891426 h 6858000"/>
              <a:gd name="connsiteX908" fmla="*/ 4348002 w 7467600"/>
              <a:gd name="connsiteY908" fmla="*/ 2205895 h 6858000"/>
              <a:gd name="connsiteX909" fmla="*/ 4262250 w 7467600"/>
              <a:gd name="connsiteY909" fmla="*/ 2219972 h 6858000"/>
              <a:gd name="connsiteX910" fmla="*/ 4550611 w 7467600"/>
              <a:gd name="connsiteY910" fmla="*/ 817540 h 6858000"/>
              <a:gd name="connsiteX911" fmla="*/ 4564418 w 7467600"/>
              <a:gd name="connsiteY911" fmla="*/ 808293 h 6858000"/>
              <a:gd name="connsiteX912" fmla="*/ 4266388 w 7467600"/>
              <a:gd name="connsiteY912" fmla="*/ 500083 h 6858000"/>
              <a:gd name="connsiteX913" fmla="*/ 4032842 w 7467600"/>
              <a:gd name="connsiteY913" fmla="*/ 211809 h 6858000"/>
              <a:gd name="connsiteX914" fmla="*/ 3882765 w 7467600"/>
              <a:gd name="connsiteY914" fmla="*/ 0 h 6858000"/>
              <a:gd name="connsiteX915" fmla="*/ 3721337 w 7467600"/>
              <a:gd name="connsiteY915" fmla="*/ 0 h 6858000"/>
              <a:gd name="connsiteX916" fmla="*/ 3797544 w 7467600"/>
              <a:gd name="connsiteY916" fmla="*/ 0 h 6858000"/>
              <a:gd name="connsiteX917" fmla="*/ 3775734 w 7467600"/>
              <a:gd name="connsiteY917" fmla="*/ 95131 h 6858000"/>
              <a:gd name="connsiteX918" fmla="*/ 3724807 w 7467600"/>
              <a:gd name="connsiteY918" fmla="*/ 272257 h 6858000"/>
              <a:gd name="connsiteX919" fmla="*/ 3726844 w 7467600"/>
              <a:gd name="connsiteY919" fmla="*/ 282988 h 6858000"/>
              <a:gd name="connsiteX920" fmla="*/ 3742664 w 7467600"/>
              <a:gd name="connsiteY920" fmla="*/ 279918 h 6858000"/>
              <a:gd name="connsiteX921" fmla="*/ 4103910 w 7467600"/>
              <a:gd name="connsiteY921" fmla="*/ 1161917 h 6858000"/>
              <a:gd name="connsiteX922" fmla="*/ 4020269 w 7467600"/>
              <a:gd name="connsiteY922" fmla="*/ 1200406 h 6858000"/>
              <a:gd name="connsiteX923" fmla="*/ 3674882 w 7467600"/>
              <a:gd name="connsiteY923" fmla="*/ 488524 h 6858000"/>
              <a:gd name="connsiteX924" fmla="*/ 3132682 w 7467600"/>
              <a:gd name="connsiteY924" fmla="*/ 1072284 h 6858000"/>
              <a:gd name="connsiteX925" fmla="*/ 2716346 w 7467600"/>
              <a:gd name="connsiteY925" fmla="*/ 1276376 h 6858000"/>
              <a:gd name="connsiteX926" fmla="*/ 2716772 w 7467600"/>
              <a:gd name="connsiteY926" fmla="*/ 1255462 h 6858000"/>
              <a:gd name="connsiteX927" fmla="*/ 3471096 w 7467600"/>
              <a:gd name="connsiteY927" fmla="*/ 437072 h 6858000"/>
              <a:gd name="connsiteX928" fmla="*/ 3639057 w 7467600"/>
              <a:gd name="connsiteY928" fmla="*/ 286334 h 6858000"/>
              <a:gd name="connsiteX929" fmla="*/ 3640309 w 7467600"/>
              <a:gd name="connsiteY929" fmla="*/ 284664 h 6858000"/>
              <a:gd name="connsiteX930" fmla="*/ 3646022 w 7467600"/>
              <a:gd name="connsiteY930" fmla="*/ 276711 h 6858000"/>
              <a:gd name="connsiteX931" fmla="*/ 3707943 w 7467600"/>
              <a:gd name="connsiteY931" fmla="*/ 65958 h 6858000"/>
              <a:gd name="connsiteX932" fmla="*/ 3721337 w 7467600"/>
              <a:gd name="connsiteY932" fmla="*/ 0 h 6858000"/>
              <a:gd name="connsiteX933" fmla="*/ 2867960 w 7467600"/>
              <a:gd name="connsiteY933" fmla="*/ 0 h 6858000"/>
              <a:gd name="connsiteX934" fmla="*/ 2926351 w 7467600"/>
              <a:gd name="connsiteY934" fmla="*/ 0 h 6858000"/>
              <a:gd name="connsiteX935" fmla="*/ 2902823 w 7467600"/>
              <a:gd name="connsiteY935" fmla="*/ 262929 h 6858000"/>
              <a:gd name="connsiteX936" fmla="*/ 2940663 w 7467600"/>
              <a:gd name="connsiteY936" fmla="*/ 140884 h 6858000"/>
              <a:gd name="connsiteX937" fmla="*/ 2947039 w 7467600"/>
              <a:gd name="connsiteY937" fmla="*/ 122524 h 6858000"/>
              <a:gd name="connsiteX938" fmla="*/ 2984316 w 7467600"/>
              <a:gd name="connsiteY938" fmla="*/ 0 h 6858000"/>
              <a:gd name="connsiteX939" fmla="*/ 3016114 w 7467600"/>
              <a:gd name="connsiteY939" fmla="*/ 0 h 6858000"/>
              <a:gd name="connsiteX940" fmla="*/ 2979949 w 7467600"/>
              <a:gd name="connsiteY940" fmla="*/ 119274 h 6858000"/>
              <a:gd name="connsiteX941" fmla="*/ 3023879 w 7467600"/>
              <a:gd name="connsiteY941" fmla="*/ 0 h 6858000"/>
              <a:gd name="connsiteX942" fmla="*/ 3105400 w 7467600"/>
              <a:gd name="connsiteY942" fmla="*/ 0 h 6858000"/>
              <a:gd name="connsiteX943" fmla="*/ 3094669 w 7467600"/>
              <a:gd name="connsiteY943" fmla="*/ 30308 h 6858000"/>
              <a:gd name="connsiteX944" fmla="*/ 2901945 w 7467600"/>
              <a:gd name="connsiteY944" fmla="*/ 466538 h 6858000"/>
              <a:gd name="connsiteX945" fmla="*/ 2815209 w 7467600"/>
              <a:gd name="connsiteY945" fmla="*/ 497361 h 6858000"/>
              <a:gd name="connsiteX946" fmla="*/ 2844845 w 7467600"/>
              <a:gd name="connsiteY946" fmla="*/ 127638 h 6858000"/>
              <a:gd name="connsiteX947" fmla="*/ 2867960 w 7467600"/>
              <a:gd name="connsiteY947" fmla="*/ 0 h 6858000"/>
              <a:gd name="connsiteX948" fmla="*/ 1057230 w 7467600"/>
              <a:gd name="connsiteY948" fmla="*/ 0 h 6858000"/>
              <a:gd name="connsiteX949" fmla="*/ 1111003 w 7467600"/>
              <a:gd name="connsiteY949" fmla="*/ 0 h 6858000"/>
              <a:gd name="connsiteX950" fmla="*/ 1125553 w 7467600"/>
              <a:gd name="connsiteY950" fmla="*/ 52588 h 6858000"/>
              <a:gd name="connsiteX951" fmla="*/ 1304276 w 7467600"/>
              <a:gd name="connsiteY951" fmla="*/ 476275 h 6858000"/>
              <a:gd name="connsiteX952" fmla="*/ 1492066 w 7467600"/>
              <a:gd name="connsiteY952" fmla="*/ 886333 h 6858000"/>
              <a:gd name="connsiteX953" fmla="*/ 1423698 w 7467600"/>
              <a:gd name="connsiteY953" fmla="*/ 710817 h 6858000"/>
              <a:gd name="connsiteX954" fmla="*/ 1357609 w 7467600"/>
              <a:gd name="connsiteY954" fmla="*/ 532892 h 6858000"/>
              <a:gd name="connsiteX955" fmla="*/ 1309550 w 7467600"/>
              <a:gd name="connsiteY955" fmla="*/ 374031 h 6858000"/>
              <a:gd name="connsiteX956" fmla="*/ 1193673 w 7467600"/>
              <a:gd name="connsiteY956" fmla="*/ 49533 h 6858000"/>
              <a:gd name="connsiteX957" fmla="*/ 1164391 w 7467600"/>
              <a:gd name="connsiteY957" fmla="*/ 0 h 6858000"/>
              <a:gd name="connsiteX958" fmla="*/ 1200666 w 7467600"/>
              <a:gd name="connsiteY958" fmla="*/ 0 h 6858000"/>
              <a:gd name="connsiteX959" fmla="*/ 1223408 w 7467600"/>
              <a:gd name="connsiteY959" fmla="*/ 38996 h 6858000"/>
              <a:gd name="connsiteX960" fmla="*/ 1339635 w 7467600"/>
              <a:gd name="connsiteY960" fmla="*/ 365517 h 6858000"/>
              <a:gd name="connsiteX961" fmla="*/ 1387469 w 7467600"/>
              <a:gd name="connsiteY961" fmla="*/ 523079 h 6858000"/>
              <a:gd name="connsiteX962" fmla="*/ 1452685 w 7467600"/>
              <a:gd name="connsiteY962" fmla="*/ 699806 h 6858000"/>
              <a:gd name="connsiteX963" fmla="*/ 1492092 w 7467600"/>
              <a:gd name="connsiteY963" fmla="*/ 800424 h 6858000"/>
              <a:gd name="connsiteX964" fmla="*/ 1455302 w 7467600"/>
              <a:gd name="connsiteY964" fmla="*/ 632913 h 6858000"/>
              <a:gd name="connsiteX965" fmla="*/ 1222336 w 7467600"/>
              <a:gd name="connsiteY965" fmla="*/ 9480 h 6858000"/>
              <a:gd name="connsiteX966" fmla="*/ 1214634 w 7467600"/>
              <a:gd name="connsiteY966" fmla="*/ 0 h 6858000"/>
              <a:gd name="connsiteX967" fmla="*/ 1289827 w 7467600"/>
              <a:gd name="connsiteY967" fmla="*/ 0 h 6858000"/>
              <a:gd name="connsiteX968" fmla="*/ 1321076 w 7467600"/>
              <a:gd name="connsiteY968" fmla="*/ 59722 h 6858000"/>
              <a:gd name="connsiteX969" fmla="*/ 1512579 w 7467600"/>
              <a:gd name="connsiteY969" fmla="*/ 626441 h 6858000"/>
              <a:gd name="connsiteX970" fmla="*/ 1506076 w 7467600"/>
              <a:gd name="connsiteY970" fmla="*/ 1089289 h 6858000"/>
              <a:gd name="connsiteX971" fmla="*/ 1486346 w 7467600"/>
              <a:gd name="connsiteY971" fmla="*/ 1079919 h 6858000"/>
              <a:gd name="connsiteX972" fmla="*/ 1070511 w 7467600"/>
              <a:gd name="connsiteY972" fmla="*/ 48609 h 6858000"/>
              <a:gd name="connsiteX973" fmla="*/ 1057230 w 7467600"/>
              <a:gd name="connsiteY973" fmla="*/ 0 h 6858000"/>
              <a:gd name="connsiteX974" fmla="*/ 43151 w 7467600"/>
              <a:gd name="connsiteY974" fmla="*/ 0 h 6858000"/>
              <a:gd name="connsiteX975" fmla="*/ 95283 w 7467600"/>
              <a:gd name="connsiteY975" fmla="*/ 0 h 6858000"/>
              <a:gd name="connsiteX976" fmla="*/ 300708 w 7467600"/>
              <a:gd name="connsiteY976" fmla="*/ 154571 h 6858000"/>
              <a:gd name="connsiteX977" fmla="*/ 530414 w 7467600"/>
              <a:gd name="connsiteY977" fmla="*/ 354673 h 6858000"/>
              <a:gd name="connsiteX978" fmla="*/ 333785 w 7467600"/>
              <a:gd name="connsiteY978" fmla="*/ 161564 h 6858000"/>
              <a:gd name="connsiteX979" fmla="*/ 147005 w 7467600"/>
              <a:gd name="connsiteY979" fmla="*/ 0 h 6858000"/>
              <a:gd name="connsiteX980" fmla="*/ 272509 w 7467600"/>
              <a:gd name="connsiteY980" fmla="*/ 0 h 6858000"/>
              <a:gd name="connsiteX981" fmla="*/ 326276 w 7467600"/>
              <a:gd name="connsiteY981" fmla="*/ 45847 h 6858000"/>
              <a:gd name="connsiteX982" fmla="*/ 823759 w 7467600"/>
              <a:gd name="connsiteY982" fmla="*/ 574145 h 6858000"/>
              <a:gd name="connsiteX983" fmla="*/ 811254 w 7467600"/>
              <a:gd name="connsiteY983" fmla="*/ 665546 h 6858000"/>
              <a:gd name="connsiteX984" fmla="*/ 154042 w 7467600"/>
              <a:gd name="connsiteY984" fmla="*/ 261522 h 6858000"/>
              <a:gd name="connsiteX985" fmla="*/ 13550 w 7467600"/>
              <a:gd name="connsiteY985" fmla="*/ 158423 h 6858000"/>
              <a:gd name="connsiteX986" fmla="*/ 0 w 7467600"/>
              <a:gd name="connsiteY986" fmla="*/ 146618 h 6858000"/>
              <a:gd name="connsiteX987" fmla="*/ 0 w 7467600"/>
              <a:gd name="connsiteY987" fmla="*/ 59161 h 6858000"/>
              <a:gd name="connsiteX988" fmla="*/ 45427 w 7467600"/>
              <a:gd name="connsiteY988" fmla="*/ 101078 h 6858000"/>
              <a:gd name="connsiteX989" fmla="*/ 630103 w 7467600"/>
              <a:gd name="connsiteY989" fmla="*/ 485885 h 6858000"/>
              <a:gd name="connsiteX990" fmla="*/ 532040 w 7467600"/>
              <a:gd name="connsiteY990" fmla="*/ 399359 h 6858000"/>
              <a:gd name="connsiteX991" fmla="*/ 517618 w 7467600"/>
              <a:gd name="connsiteY991" fmla="*/ 385726 h 6858000"/>
              <a:gd name="connsiteX992" fmla="*/ 285074 w 7467600"/>
              <a:gd name="connsiteY992" fmla="*/ 182755 h 6858000"/>
              <a:gd name="connsiteX993" fmla="*/ 43151 w 7467600"/>
              <a:gd name="connsiteY993"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43603 w 7467600"/>
              <a:gd name="connsiteY127" fmla="*/ 51497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1903353 w 7467600"/>
              <a:gd name="connsiteY137" fmla="*/ 5044827 h 6858000"/>
              <a:gd name="connsiteX138" fmla="*/ 1936931 w 7467600"/>
              <a:gd name="connsiteY138" fmla="*/ 5093954 h 6858000"/>
              <a:gd name="connsiteX139" fmla="*/ 2195868 w 7467600"/>
              <a:gd name="connsiteY139" fmla="*/ 5396574 h 6858000"/>
              <a:gd name="connsiteX140" fmla="*/ 2088852 w 7467600"/>
              <a:gd name="connsiteY140" fmla="*/ 5166123 h 6858000"/>
              <a:gd name="connsiteX141" fmla="*/ 1958241 w 7467600"/>
              <a:gd name="connsiteY141" fmla="*/ 5067955 h 6858000"/>
              <a:gd name="connsiteX142" fmla="*/ 1903353 w 7467600"/>
              <a:gd name="connsiteY142" fmla="*/ 5044827 h 6858000"/>
              <a:gd name="connsiteX143" fmla="*/ 1979378 w 7467600"/>
              <a:gd name="connsiteY143" fmla="*/ 4769504 h 6858000"/>
              <a:gd name="connsiteX144" fmla="*/ 2882120 w 7467600"/>
              <a:gd name="connsiteY144" fmla="*/ 5064547 h 6858000"/>
              <a:gd name="connsiteX145" fmla="*/ 2793103 w 7467600"/>
              <a:gd name="connsiteY145" fmla="*/ 5039699 h 6858000"/>
              <a:gd name="connsiteX146" fmla="*/ 2770041 w 7467600"/>
              <a:gd name="connsiteY146" fmla="*/ 5033634 h 6858000"/>
              <a:gd name="connsiteX147" fmla="*/ 1979378 w 7467600"/>
              <a:gd name="connsiteY147" fmla="*/ 4769504 h 6858000"/>
              <a:gd name="connsiteX148" fmla="*/ 1927410 w 7467600"/>
              <a:gd name="connsiteY148" fmla="*/ 4716164 h 6858000"/>
              <a:gd name="connsiteX149" fmla="*/ 1959587 w 7467600"/>
              <a:gd name="connsiteY149" fmla="*/ 4728849 h 6858000"/>
              <a:gd name="connsiteX150" fmla="*/ 2777707 w 7467600"/>
              <a:gd name="connsiteY150" fmla="*/ 5003991 h 6858000"/>
              <a:gd name="connsiteX151" fmla="*/ 2800768 w 7467600"/>
              <a:gd name="connsiteY151" fmla="*/ 5010056 h 6858000"/>
              <a:gd name="connsiteX152" fmla="*/ 2879408 w 7467600"/>
              <a:gd name="connsiteY152" fmla="*/ 5031590 h 6858000"/>
              <a:gd name="connsiteX153" fmla="*/ 2862295 w 7467600"/>
              <a:gd name="connsiteY153" fmla="*/ 5022958 h 6858000"/>
              <a:gd name="connsiteX154" fmla="*/ 2813343 w 7467600"/>
              <a:gd name="connsiteY154" fmla="*/ 4998369 h 6858000"/>
              <a:gd name="connsiteX155" fmla="*/ 2646245 w 7467600"/>
              <a:gd name="connsiteY155" fmla="*/ 4930999 h 6858000"/>
              <a:gd name="connsiteX156" fmla="*/ 1999243 w 7467600"/>
              <a:gd name="connsiteY156" fmla="*/ 4730524 h 6858000"/>
              <a:gd name="connsiteX157" fmla="*/ 1979527 w 7467600"/>
              <a:gd name="connsiteY157" fmla="*/ 4726651 h 6858000"/>
              <a:gd name="connsiteX158" fmla="*/ 1927410 w 7467600"/>
              <a:gd name="connsiteY158" fmla="*/ 4716164 h 6858000"/>
              <a:gd name="connsiteX159" fmla="*/ 1997014 w 7467600"/>
              <a:gd name="connsiteY159" fmla="*/ 4698007 h 6858000"/>
              <a:gd name="connsiteX160" fmla="*/ 2005458 w 7467600"/>
              <a:gd name="connsiteY160" fmla="*/ 4699540 h 6858000"/>
              <a:gd name="connsiteX161" fmla="*/ 2657186 w 7467600"/>
              <a:gd name="connsiteY161" fmla="*/ 4901687 h 6858000"/>
              <a:gd name="connsiteX162" fmla="*/ 2826662 w 7467600"/>
              <a:gd name="connsiteY162" fmla="*/ 4970362 h 6858000"/>
              <a:gd name="connsiteX163" fmla="*/ 2876100 w 7467600"/>
              <a:gd name="connsiteY163" fmla="*/ 4995397 h 6858000"/>
              <a:gd name="connsiteX164" fmla="*/ 3042600 w 7467600"/>
              <a:gd name="connsiteY164" fmla="*/ 5059532 h 6858000"/>
              <a:gd name="connsiteX165" fmla="*/ 1997014 w 7467600"/>
              <a:gd name="connsiteY165" fmla="*/ 4698007 h 6858000"/>
              <a:gd name="connsiteX166" fmla="*/ 2305292 w 7467600"/>
              <a:gd name="connsiteY166" fmla="*/ 4219492 h 6858000"/>
              <a:gd name="connsiteX167" fmla="*/ 3360922 w 7467600"/>
              <a:gd name="connsiteY167" fmla="*/ 4529373 h 6858000"/>
              <a:gd name="connsiteX168" fmla="*/ 3492420 w 7467600"/>
              <a:gd name="connsiteY168" fmla="*/ 4510145 h 6858000"/>
              <a:gd name="connsiteX169" fmla="*/ 3364086 w 7467600"/>
              <a:gd name="connsiteY169" fmla="*/ 4480340 h 6858000"/>
              <a:gd name="connsiteX170" fmla="*/ 3225818 w 7467600"/>
              <a:gd name="connsiteY170" fmla="*/ 4411822 h 6858000"/>
              <a:gd name="connsiteX171" fmla="*/ 3129696 w 7467600"/>
              <a:gd name="connsiteY171" fmla="*/ 4360704 h 6858000"/>
              <a:gd name="connsiteX172" fmla="*/ 2814545 w 7467600"/>
              <a:gd name="connsiteY172" fmla="*/ 4282955 h 6858000"/>
              <a:gd name="connsiteX173" fmla="*/ 2305292 w 7467600"/>
              <a:gd name="connsiteY173" fmla="*/ 4219492 h 6858000"/>
              <a:gd name="connsiteX174" fmla="*/ 2626982 w 7467600"/>
              <a:gd name="connsiteY174" fmla="*/ 4206450 h 6858000"/>
              <a:gd name="connsiteX175" fmla="*/ 2490617 w 7467600"/>
              <a:gd name="connsiteY175" fmla="*/ 4206951 h 6858000"/>
              <a:gd name="connsiteX176" fmla="*/ 2819869 w 7467600"/>
              <a:gd name="connsiteY176" fmla="*/ 4252936 h 6858000"/>
              <a:gd name="connsiteX177" fmla="*/ 3143018 w 7467600"/>
              <a:gd name="connsiteY177" fmla="*/ 4332698 h 6858000"/>
              <a:gd name="connsiteX178" fmla="*/ 3241520 w 7467600"/>
              <a:gd name="connsiteY178" fmla="*/ 4385112 h 6858000"/>
              <a:gd name="connsiteX179" fmla="*/ 3374575 w 7467600"/>
              <a:gd name="connsiteY179" fmla="*/ 4451517 h 6858000"/>
              <a:gd name="connsiteX180" fmla="*/ 3505221 w 7467600"/>
              <a:gd name="connsiteY180" fmla="*/ 4480757 h 6858000"/>
              <a:gd name="connsiteX181" fmla="*/ 2626982 w 7467600"/>
              <a:gd name="connsiteY181" fmla="*/ 4206450 h 6858000"/>
              <a:gd name="connsiteX182" fmla="*/ 1310106 w 7467600"/>
              <a:gd name="connsiteY182" fmla="*/ 3943217 h 6858000"/>
              <a:gd name="connsiteX183" fmla="*/ 854994 w 7467600"/>
              <a:gd name="connsiteY183" fmla="*/ 4399136 h 6858000"/>
              <a:gd name="connsiteX184" fmla="*/ 742462 w 7467600"/>
              <a:gd name="connsiteY184" fmla="*/ 4594648 h 6858000"/>
              <a:gd name="connsiteX185" fmla="*/ 820602 w 7467600"/>
              <a:gd name="connsiteY185" fmla="*/ 4485915 h 6858000"/>
              <a:gd name="connsiteX186" fmla="*/ 878295 w 7467600"/>
              <a:gd name="connsiteY186" fmla="*/ 4403594 h 6858000"/>
              <a:gd name="connsiteX187" fmla="*/ 1240607 w 7467600"/>
              <a:gd name="connsiteY187" fmla="*/ 4010401 h 6858000"/>
              <a:gd name="connsiteX188" fmla="*/ 1310106 w 7467600"/>
              <a:gd name="connsiteY188" fmla="*/ 3943217 h 6858000"/>
              <a:gd name="connsiteX189" fmla="*/ 1423113 w 7467600"/>
              <a:gd name="connsiteY189" fmla="*/ 3874565 h 6858000"/>
              <a:gd name="connsiteX190" fmla="*/ 1260565 w 7467600"/>
              <a:gd name="connsiteY190" fmla="*/ 4031982 h 6858000"/>
              <a:gd name="connsiteX191" fmla="*/ 901900 w 7467600"/>
              <a:gd name="connsiteY191" fmla="*/ 4421236 h 6858000"/>
              <a:gd name="connsiteX192" fmla="*/ 845044 w 7467600"/>
              <a:gd name="connsiteY192" fmla="*/ 4502436 h 6858000"/>
              <a:gd name="connsiteX193" fmla="*/ 685926 w 7467600"/>
              <a:gd name="connsiteY193" fmla="*/ 4703069 h 6858000"/>
              <a:gd name="connsiteX194" fmla="*/ 684248 w 7467600"/>
              <a:gd name="connsiteY194" fmla="*/ 4706721 h 6858000"/>
              <a:gd name="connsiteX195" fmla="*/ 1423113 w 7467600"/>
              <a:gd name="connsiteY195" fmla="*/ 3874565 h 6858000"/>
              <a:gd name="connsiteX196" fmla="*/ 3316479 w 7467600"/>
              <a:gd name="connsiteY196" fmla="*/ 3872136 h 6858000"/>
              <a:gd name="connsiteX197" fmla="*/ 3546806 w 7467600"/>
              <a:gd name="connsiteY197" fmla="*/ 4356139 h 6858000"/>
              <a:gd name="connsiteX198" fmla="*/ 3364433 w 7467600"/>
              <a:gd name="connsiteY198" fmla="*/ 3953121 h 6858000"/>
              <a:gd name="connsiteX199" fmla="*/ 3316479 w 7467600"/>
              <a:gd name="connsiteY199" fmla="*/ 3872136 h 6858000"/>
              <a:gd name="connsiteX200" fmla="*/ 3291335 w 7467600"/>
              <a:gd name="connsiteY200" fmla="*/ 3767420 h 6858000"/>
              <a:gd name="connsiteX201" fmla="*/ 3390805 w 7467600"/>
              <a:gd name="connsiteY201" fmla="*/ 3937163 h 6858000"/>
              <a:gd name="connsiteX202" fmla="*/ 3579062 w 7467600"/>
              <a:gd name="connsiteY202" fmla="*/ 4359040 h 6858000"/>
              <a:gd name="connsiteX203" fmla="*/ 3467355 w 7467600"/>
              <a:gd name="connsiteY203" fmla="*/ 3988130 h 6858000"/>
              <a:gd name="connsiteX204" fmla="*/ 3310753 w 7467600"/>
              <a:gd name="connsiteY204" fmla="*/ 3787140 h 6858000"/>
              <a:gd name="connsiteX205" fmla="*/ 3291335 w 7467600"/>
              <a:gd name="connsiteY205" fmla="*/ 3767420 h 6858000"/>
              <a:gd name="connsiteX206" fmla="*/ 1635889 w 7467600"/>
              <a:gd name="connsiteY206" fmla="*/ 3709494 h 6858000"/>
              <a:gd name="connsiteX207" fmla="*/ 1634800 w 7467600"/>
              <a:gd name="connsiteY207" fmla="*/ 3731111 h 6858000"/>
              <a:gd name="connsiteX208" fmla="*/ 1635889 w 7467600"/>
              <a:gd name="connsiteY208" fmla="*/ 3709494 h 6858000"/>
              <a:gd name="connsiteX209" fmla="*/ 1510397 w 7467600"/>
              <a:gd name="connsiteY209" fmla="*/ 3684705 h 6858000"/>
              <a:gd name="connsiteX210" fmla="*/ 1146550 w 7467600"/>
              <a:gd name="connsiteY210" fmla="*/ 3802012 h 6858000"/>
              <a:gd name="connsiteX211" fmla="*/ 698834 w 7467600"/>
              <a:gd name="connsiteY211" fmla="*/ 3952272 h 6858000"/>
              <a:gd name="connsiteX212" fmla="*/ 34256 w 7467600"/>
              <a:gd name="connsiteY212" fmla="*/ 4347603 h 6858000"/>
              <a:gd name="connsiteX213" fmla="*/ 527241 w 7467600"/>
              <a:gd name="connsiteY213" fmla="*/ 4065078 h 6858000"/>
              <a:gd name="connsiteX214" fmla="*/ 1510397 w 7467600"/>
              <a:gd name="connsiteY214" fmla="*/ 3684705 h 6858000"/>
              <a:gd name="connsiteX215" fmla="*/ 1313114 w 7467600"/>
              <a:gd name="connsiteY215" fmla="*/ 3655216 h 6858000"/>
              <a:gd name="connsiteX216" fmla="*/ 1109304 w 7467600"/>
              <a:gd name="connsiteY216" fmla="*/ 3669030 h 6858000"/>
              <a:gd name="connsiteX217" fmla="*/ 8129 w 7467600"/>
              <a:gd name="connsiteY217" fmla="*/ 4330519 h 6858000"/>
              <a:gd name="connsiteX218" fmla="*/ 687572 w 7467600"/>
              <a:gd name="connsiteY218" fmla="*/ 3925629 h 6858000"/>
              <a:gd name="connsiteX219" fmla="*/ 1138365 w 7467600"/>
              <a:gd name="connsiteY219" fmla="*/ 3774515 h 6858000"/>
              <a:gd name="connsiteX220" fmla="*/ 1505579 w 7467600"/>
              <a:gd name="connsiteY220" fmla="*/ 3655526 h 6858000"/>
              <a:gd name="connsiteX221" fmla="*/ 1313114 w 7467600"/>
              <a:gd name="connsiteY221" fmla="*/ 3655216 h 6858000"/>
              <a:gd name="connsiteX222" fmla="*/ 3655073 w 7467600"/>
              <a:gd name="connsiteY222" fmla="*/ 3650884 h 6858000"/>
              <a:gd name="connsiteX223" fmla="*/ 3989938 w 7467600"/>
              <a:gd name="connsiteY223" fmla="*/ 3991685 h 6858000"/>
              <a:gd name="connsiteX224" fmla="*/ 4393907 w 7467600"/>
              <a:gd name="connsiteY224" fmla="*/ 4261258 h 6858000"/>
              <a:gd name="connsiteX225" fmla="*/ 4648051 w 7467600"/>
              <a:gd name="connsiteY225" fmla="*/ 4374051 h 6858000"/>
              <a:gd name="connsiteX226" fmla="*/ 4383389 w 7467600"/>
              <a:gd name="connsiteY226" fmla="*/ 4184369 h 6858000"/>
              <a:gd name="connsiteX227" fmla="*/ 4165508 w 7467600"/>
              <a:gd name="connsiteY227" fmla="*/ 4035196 h 6858000"/>
              <a:gd name="connsiteX228" fmla="*/ 4068162 w 7467600"/>
              <a:gd name="connsiteY228" fmla="*/ 3953394 h 6858000"/>
              <a:gd name="connsiteX229" fmla="*/ 3981416 w 7467600"/>
              <a:gd name="connsiteY229" fmla="*/ 3880482 h 6858000"/>
              <a:gd name="connsiteX230" fmla="*/ 3800147 w 7467600"/>
              <a:gd name="connsiteY230" fmla="*/ 3749872 h 6858000"/>
              <a:gd name="connsiteX231" fmla="*/ 3655073 w 7467600"/>
              <a:gd name="connsiteY231" fmla="*/ 3650884 h 6858000"/>
              <a:gd name="connsiteX232" fmla="*/ 3670252 w 7467600"/>
              <a:gd name="connsiteY232" fmla="*/ 3622798 h 6858000"/>
              <a:gd name="connsiteX233" fmla="*/ 3817258 w 7467600"/>
              <a:gd name="connsiteY233" fmla="*/ 3723577 h 6858000"/>
              <a:gd name="connsiteX234" fmla="*/ 4000461 w 7467600"/>
              <a:gd name="connsiteY234" fmla="*/ 3855966 h 6858000"/>
              <a:gd name="connsiteX235" fmla="*/ 4088180 w 7467600"/>
              <a:gd name="connsiteY235" fmla="*/ 3929774 h 6858000"/>
              <a:gd name="connsiteX236" fmla="*/ 4184555 w 7467600"/>
              <a:gd name="connsiteY236" fmla="*/ 4010683 h 6858000"/>
              <a:gd name="connsiteX237" fmla="*/ 4399563 w 7467600"/>
              <a:gd name="connsiteY237" fmla="*/ 4158106 h 6858000"/>
              <a:gd name="connsiteX238" fmla="*/ 4684469 w 7467600"/>
              <a:gd name="connsiteY238" fmla="*/ 4364680 h 6858000"/>
              <a:gd name="connsiteX239" fmla="*/ 4690271 w 7467600"/>
              <a:gd name="connsiteY239" fmla="*/ 4370034 h 6858000"/>
              <a:gd name="connsiteX240" fmla="*/ 4136093 w 7467600"/>
              <a:gd name="connsiteY240" fmla="*/ 3858466 h 6858000"/>
              <a:gd name="connsiteX241" fmla="*/ 3670252 w 7467600"/>
              <a:gd name="connsiteY241" fmla="*/ 3622798 h 6858000"/>
              <a:gd name="connsiteX242" fmla="*/ 4440129 w 7467600"/>
              <a:gd name="connsiteY242" fmla="*/ 3448571 h 6858000"/>
              <a:gd name="connsiteX243" fmla="*/ 4856525 w 7467600"/>
              <a:gd name="connsiteY243" fmla="*/ 3915351 h 6858000"/>
              <a:gd name="connsiteX244" fmla="*/ 5059055 w 7467600"/>
              <a:gd name="connsiteY244" fmla="*/ 4108918 h 6858000"/>
              <a:gd name="connsiteX245" fmla="*/ 5290070 w 7467600"/>
              <a:gd name="connsiteY245" fmla="*/ 4263619 h 6858000"/>
              <a:gd name="connsiteX246" fmla="*/ 4834991 w 7467600"/>
              <a:gd name="connsiteY246" fmla="*/ 3830985 h 6858000"/>
              <a:gd name="connsiteX247" fmla="*/ 4440129 w 7467600"/>
              <a:gd name="connsiteY247" fmla="*/ 3448571 h 6858000"/>
              <a:gd name="connsiteX248" fmla="*/ 4441737 w 7467600"/>
              <a:gd name="connsiteY248" fmla="*/ 3399734 h 6858000"/>
              <a:gd name="connsiteX249" fmla="*/ 4431236 w 7467600"/>
              <a:gd name="connsiteY249" fmla="*/ 3400954 h 6858000"/>
              <a:gd name="connsiteX250" fmla="*/ 4557150 w 7467600"/>
              <a:gd name="connsiteY250" fmla="*/ 3510023 h 6858000"/>
              <a:gd name="connsiteX251" fmla="*/ 4856936 w 7467600"/>
              <a:gd name="connsiteY251" fmla="*/ 3809146 h 6858000"/>
              <a:gd name="connsiteX252" fmla="*/ 5111996 w 7467600"/>
              <a:gd name="connsiteY252" fmla="*/ 4065759 h 6858000"/>
              <a:gd name="connsiteX253" fmla="*/ 5388878 w 7467600"/>
              <a:gd name="connsiteY253" fmla="*/ 4300185 h 6858000"/>
              <a:gd name="connsiteX254" fmla="*/ 5425556 w 7467600"/>
              <a:gd name="connsiteY254" fmla="*/ 4308967 h 6858000"/>
              <a:gd name="connsiteX255" fmla="*/ 4943646 w 7467600"/>
              <a:gd name="connsiteY255" fmla="*/ 3822916 h 6858000"/>
              <a:gd name="connsiteX256" fmla="*/ 4594837 w 7467600"/>
              <a:gd name="connsiteY256" fmla="*/ 3532274 h 6858000"/>
              <a:gd name="connsiteX257" fmla="*/ 4441737 w 7467600"/>
              <a:gd name="connsiteY257" fmla="*/ 3399734 h 6858000"/>
              <a:gd name="connsiteX258" fmla="*/ 5425834 w 7467600"/>
              <a:gd name="connsiteY258" fmla="*/ 3162785 h 6858000"/>
              <a:gd name="connsiteX259" fmla="*/ 5401644 w 7467600"/>
              <a:gd name="connsiteY259" fmla="*/ 3617847 h 6858000"/>
              <a:gd name="connsiteX260" fmla="*/ 5467256 w 7467600"/>
              <a:gd name="connsiteY260" fmla="*/ 4175494 h 6858000"/>
              <a:gd name="connsiteX261" fmla="*/ 5448069 w 7467600"/>
              <a:gd name="connsiteY261" fmla="*/ 3567554 h 6858000"/>
              <a:gd name="connsiteX262" fmla="*/ 5425834 w 7467600"/>
              <a:gd name="connsiteY262" fmla="*/ 3162785 h 6858000"/>
              <a:gd name="connsiteX263" fmla="*/ 1318687 w 7467600"/>
              <a:gd name="connsiteY263" fmla="*/ 3113840 h 6858000"/>
              <a:gd name="connsiteX264" fmla="*/ 1066793 w 7467600"/>
              <a:gd name="connsiteY264" fmla="*/ 3212171 h 6858000"/>
              <a:gd name="connsiteX265" fmla="*/ 993319 w 7467600"/>
              <a:gd name="connsiteY265" fmla="*/ 3247648 h 6858000"/>
              <a:gd name="connsiteX266" fmla="*/ 853081 w 7467600"/>
              <a:gd name="connsiteY266" fmla="*/ 3312410 h 6858000"/>
              <a:gd name="connsiteX267" fmla="*/ 805957 w 7467600"/>
              <a:gd name="connsiteY267" fmla="*/ 3330443 h 6858000"/>
              <a:gd name="connsiteX268" fmla="*/ 1318687 w 7467600"/>
              <a:gd name="connsiteY268" fmla="*/ 3113840 h 6858000"/>
              <a:gd name="connsiteX269" fmla="*/ 5453702 w 7467600"/>
              <a:gd name="connsiteY269" fmla="*/ 3090882 h 6858000"/>
              <a:gd name="connsiteX270" fmla="*/ 5480135 w 7467600"/>
              <a:gd name="connsiteY270" fmla="*/ 3565802 h 6858000"/>
              <a:gd name="connsiteX271" fmla="*/ 5499023 w 7467600"/>
              <a:gd name="connsiteY271" fmla="*/ 4166310 h 6858000"/>
              <a:gd name="connsiteX272" fmla="*/ 5547022 w 7467600"/>
              <a:gd name="connsiteY272" fmla="*/ 3607838 h 6858000"/>
              <a:gd name="connsiteX273" fmla="*/ 5515964 w 7467600"/>
              <a:gd name="connsiteY273" fmla="*/ 3378541 h 6858000"/>
              <a:gd name="connsiteX274" fmla="*/ 5453702 w 7467600"/>
              <a:gd name="connsiteY274" fmla="*/ 3090882 h 6858000"/>
              <a:gd name="connsiteX275" fmla="*/ 1238695 w 7467600"/>
              <a:gd name="connsiteY275" fmla="*/ 3076820 h 6858000"/>
              <a:gd name="connsiteX276" fmla="*/ 716371 w 7467600"/>
              <a:gd name="connsiteY276" fmla="*/ 3293249 h 6858000"/>
              <a:gd name="connsiteX277" fmla="*/ 579522 w 7467600"/>
              <a:gd name="connsiteY277" fmla="*/ 3371759 h 6858000"/>
              <a:gd name="connsiteX278" fmla="*/ 600288 w 7467600"/>
              <a:gd name="connsiteY278" fmla="*/ 3365555 h 6858000"/>
              <a:gd name="connsiteX279" fmla="*/ 840692 w 7467600"/>
              <a:gd name="connsiteY279" fmla="*/ 3284921 h 6858000"/>
              <a:gd name="connsiteX280" fmla="*/ 979248 w 7467600"/>
              <a:gd name="connsiteY280" fmla="*/ 3221003 h 6858000"/>
              <a:gd name="connsiteX281" fmla="*/ 1053282 w 7467600"/>
              <a:gd name="connsiteY281" fmla="*/ 3185247 h 6858000"/>
              <a:gd name="connsiteX282" fmla="*/ 1320603 w 7467600"/>
              <a:gd name="connsiteY282" fmla="*/ 3081281 h 6858000"/>
              <a:gd name="connsiteX283" fmla="*/ 1238695 w 7467600"/>
              <a:gd name="connsiteY283" fmla="*/ 3076820 h 6858000"/>
              <a:gd name="connsiteX284" fmla="*/ 5425627 w 7467600"/>
              <a:gd name="connsiteY284" fmla="*/ 2954192 h 6858000"/>
              <a:gd name="connsiteX285" fmla="*/ 5470770 w 7467600"/>
              <a:gd name="connsiteY285" fmla="*/ 3005435 h 6858000"/>
              <a:gd name="connsiteX286" fmla="*/ 5519779 w 7467600"/>
              <a:gd name="connsiteY286" fmla="*/ 4359223 h 6858000"/>
              <a:gd name="connsiteX287" fmla="*/ 5520293 w 7467600"/>
              <a:gd name="connsiteY287" fmla="*/ 4360602 h 6858000"/>
              <a:gd name="connsiteX288" fmla="*/ 5767221 w 7467600"/>
              <a:gd name="connsiteY288" fmla="*/ 4665564 h 6858000"/>
              <a:gd name="connsiteX289" fmla="*/ 6937169 w 7467600"/>
              <a:gd name="connsiteY289" fmla="*/ 4815941 h 6858000"/>
              <a:gd name="connsiteX290" fmla="*/ 6953922 w 7467600"/>
              <a:gd name="connsiteY290" fmla="*/ 4890068 h 6858000"/>
              <a:gd name="connsiteX291" fmla="*/ 6071359 w 7467600"/>
              <a:gd name="connsiteY291" fmla="*/ 4770770 h 6858000"/>
              <a:gd name="connsiteX292" fmla="*/ 6038839 w 7467600"/>
              <a:gd name="connsiteY292" fmla="*/ 4764474 h 6858000"/>
              <a:gd name="connsiteX293" fmla="*/ 6038706 w 7467600"/>
              <a:gd name="connsiteY293" fmla="*/ 4763847 h 6858000"/>
              <a:gd name="connsiteX294" fmla="*/ 6037784 w 7467600"/>
              <a:gd name="connsiteY294" fmla="*/ 4764270 h 6858000"/>
              <a:gd name="connsiteX295" fmla="*/ 6038839 w 7467600"/>
              <a:gd name="connsiteY295" fmla="*/ 4764474 h 6858000"/>
              <a:gd name="connsiteX296" fmla="*/ 6040338 w 7467600"/>
              <a:gd name="connsiteY296" fmla="*/ 4771418 h 6858000"/>
              <a:gd name="connsiteX297" fmla="*/ 6024488 w 7467600"/>
              <a:gd name="connsiteY297" fmla="*/ 4809903 h 6858000"/>
              <a:gd name="connsiteX298" fmla="*/ 5599771 w 7467600"/>
              <a:gd name="connsiteY298" fmla="*/ 5509652 h 6858000"/>
              <a:gd name="connsiteX299" fmla="*/ 5548843 w 7467600"/>
              <a:gd name="connsiteY299" fmla="*/ 5563845 h 6858000"/>
              <a:gd name="connsiteX300" fmla="*/ 5940952 w 7467600"/>
              <a:gd name="connsiteY300" fmla="*/ 6250028 h 6858000"/>
              <a:gd name="connsiteX301" fmla="*/ 6043441 w 7467600"/>
              <a:gd name="connsiteY301" fmla="*/ 6665847 h 6858000"/>
              <a:gd name="connsiteX302" fmla="*/ 6093432 w 7467600"/>
              <a:gd name="connsiteY302" fmla="*/ 6858000 h 6858000"/>
              <a:gd name="connsiteX303" fmla="*/ 6034344 w 7467600"/>
              <a:gd name="connsiteY303" fmla="*/ 6858000 h 6858000"/>
              <a:gd name="connsiteX304" fmla="*/ 6026679 w 7467600"/>
              <a:gd name="connsiteY304" fmla="*/ 6836959 h 6858000"/>
              <a:gd name="connsiteX305" fmla="*/ 5800441 w 7467600"/>
              <a:gd name="connsiteY305" fmla="*/ 6335286 h 6858000"/>
              <a:gd name="connsiteX306" fmla="*/ 5526562 w 7467600"/>
              <a:gd name="connsiteY306" fmla="*/ 5705388 h 6858000"/>
              <a:gd name="connsiteX307" fmla="*/ 5519640 w 7467600"/>
              <a:gd name="connsiteY307" fmla="*/ 5683774 h 6858000"/>
              <a:gd name="connsiteX308" fmla="*/ 5844559 w 7467600"/>
              <a:gd name="connsiteY308" fmla="*/ 6553349 h 6858000"/>
              <a:gd name="connsiteX309" fmla="*/ 5975994 w 7467600"/>
              <a:gd name="connsiteY309" fmla="*/ 6858000 h 6858000"/>
              <a:gd name="connsiteX310" fmla="*/ 5898547 w 7467600"/>
              <a:gd name="connsiteY310" fmla="*/ 6858000 h 6858000"/>
              <a:gd name="connsiteX311" fmla="*/ 5682041 w 7467600"/>
              <a:gd name="connsiteY311" fmla="*/ 6355860 h 6858000"/>
              <a:gd name="connsiteX312" fmla="*/ 5461758 w 7467600"/>
              <a:gd name="connsiteY312" fmla="*/ 5820220 h 6858000"/>
              <a:gd name="connsiteX313" fmla="*/ 5237282 w 7467600"/>
              <a:gd name="connsiteY313" fmla="*/ 6579086 h 6858000"/>
              <a:gd name="connsiteX314" fmla="*/ 5115009 w 7467600"/>
              <a:gd name="connsiteY314" fmla="*/ 6858000 h 6858000"/>
              <a:gd name="connsiteX315" fmla="*/ 5028074 w 7467600"/>
              <a:gd name="connsiteY315" fmla="*/ 6858000 h 6858000"/>
              <a:gd name="connsiteX316" fmla="*/ 5079508 w 7467600"/>
              <a:gd name="connsiteY316" fmla="*/ 6749074 h 6858000"/>
              <a:gd name="connsiteX317" fmla="*/ 5371846 w 7467600"/>
              <a:gd name="connsiteY317" fmla="*/ 5924413 h 6858000"/>
              <a:gd name="connsiteX318" fmla="*/ 5270512 w 7467600"/>
              <a:gd name="connsiteY318" fmla="*/ 6138975 h 6858000"/>
              <a:gd name="connsiteX319" fmla="*/ 5062409 w 7467600"/>
              <a:gd name="connsiteY319" fmla="*/ 6653544 h 6858000"/>
              <a:gd name="connsiteX320" fmla="*/ 5036628 w 7467600"/>
              <a:gd name="connsiteY320" fmla="*/ 6754247 h 6858000"/>
              <a:gd name="connsiteX321" fmla="*/ 5009112 w 7467600"/>
              <a:gd name="connsiteY321" fmla="*/ 6858000 h 6858000"/>
              <a:gd name="connsiteX322" fmla="*/ 4976679 w 7467600"/>
              <a:gd name="connsiteY322" fmla="*/ 6858000 h 6858000"/>
              <a:gd name="connsiteX323" fmla="*/ 5006537 w 7467600"/>
              <a:gd name="connsiteY323" fmla="*/ 6747068 h 6858000"/>
              <a:gd name="connsiteX324" fmla="*/ 5032723 w 7467600"/>
              <a:gd name="connsiteY324" fmla="*/ 6644957 h 6858000"/>
              <a:gd name="connsiteX325" fmla="*/ 5242949 w 7467600"/>
              <a:gd name="connsiteY325" fmla="*/ 6125175 h 6858000"/>
              <a:gd name="connsiteX326" fmla="*/ 5286321 w 7467600"/>
              <a:gd name="connsiteY326" fmla="*/ 6033555 h 6858000"/>
              <a:gd name="connsiteX327" fmla="*/ 5008210 w 7467600"/>
              <a:gd name="connsiteY327" fmla="*/ 6649194 h 6858000"/>
              <a:gd name="connsiteX328" fmla="*/ 4986321 w 7467600"/>
              <a:gd name="connsiteY328" fmla="*/ 6765687 h 6858000"/>
              <a:gd name="connsiteX329" fmla="*/ 4973474 w 7467600"/>
              <a:gd name="connsiteY329" fmla="*/ 6858000 h 6858000"/>
              <a:gd name="connsiteX330" fmla="*/ 4907178 w 7467600"/>
              <a:gd name="connsiteY330" fmla="*/ 6858000 h 6858000"/>
              <a:gd name="connsiteX331" fmla="*/ 4910810 w 7467600"/>
              <a:gd name="connsiteY331" fmla="*/ 6829660 h 6858000"/>
              <a:gd name="connsiteX332" fmla="*/ 4987461 w 7467600"/>
              <a:gd name="connsiteY332" fmla="*/ 6432994 h 6858000"/>
              <a:gd name="connsiteX333" fmla="*/ 5179262 w 7467600"/>
              <a:gd name="connsiteY333" fmla="*/ 6035044 h 6858000"/>
              <a:gd name="connsiteX334" fmla="*/ 4689678 w 7467600"/>
              <a:gd name="connsiteY334" fmla="*/ 6440241 h 6858000"/>
              <a:gd name="connsiteX335" fmla="*/ 4477543 w 7467600"/>
              <a:gd name="connsiteY335" fmla="*/ 6674836 h 6858000"/>
              <a:gd name="connsiteX336" fmla="*/ 4329957 w 7467600"/>
              <a:gd name="connsiteY336" fmla="*/ 6858000 h 6858000"/>
              <a:gd name="connsiteX337" fmla="*/ 4218595 w 7467600"/>
              <a:gd name="connsiteY337" fmla="*/ 6858000 h 6858000"/>
              <a:gd name="connsiteX338" fmla="*/ 4368888 w 7467600"/>
              <a:gd name="connsiteY338" fmla="*/ 6668412 h 6858000"/>
              <a:gd name="connsiteX339" fmla="*/ 4563091 w 7467600"/>
              <a:gd name="connsiteY339" fmla="*/ 6442508 h 6858000"/>
              <a:gd name="connsiteX340" fmla="*/ 5387324 w 7467600"/>
              <a:gd name="connsiteY340" fmla="*/ 5705830 h 6858000"/>
              <a:gd name="connsiteX341" fmla="*/ 5073620 w 7467600"/>
              <a:gd name="connsiteY341" fmla="*/ 5955437 h 6858000"/>
              <a:gd name="connsiteX342" fmla="*/ 4689789 w 7467600"/>
              <a:gd name="connsiteY342" fmla="*/ 6268382 h 6858000"/>
              <a:gd name="connsiteX343" fmla="*/ 4418722 w 7467600"/>
              <a:gd name="connsiteY343" fmla="*/ 6570886 h 6858000"/>
              <a:gd name="connsiteX344" fmla="*/ 4214944 w 7467600"/>
              <a:gd name="connsiteY344" fmla="*/ 6858000 h 6858000"/>
              <a:gd name="connsiteX345" fmla="*/ 4177898 w 7467600"/>
              <a:gd name="connsiteY345" fmla="*/ 6858000 h 6858000"/>
              <a:gd name="connsiteX346" fmla="*/ 4391597 w 7467600"/>
              <a:gd name="connsiteY346" fmla="*/ 6556370 h 6858000"/>
              <a:gd name="connsiteX347" fmla="*/ 4668889 w 7467600"/>
              <a:gd name="connsiteY347" fmla="*/ 6246399 h 6858000"/>
              <a:gd name="connsiteX348" fmla="*/ 5055427 w 7467600"/>
              <a:gd name="connsiteY348" fmla="*/ 5931476 h 6858000"/>
              <a:gd name="connsiteX349" fmla="*/ 5371814 w 7467600"/>
              <a:gd name="connsiteY349" fmla="*/ 5678975 h 6858000"/>
              <a:gd name="connsiteX350" fmla="*/ 4987918 w 7467600"/>
              <a:gd name="connsiteY350" fmla="*/ 5838701 h 6858000"/>
              <a:gd name="connsiteX351" fmla="*/ 4317146 w 7467600"/>
              <a:gd name="connsiteY351" fmla="*/ 6587716 h 6858000"/>
              <a:gd name="connsiteX352" fmla="*/ 4171627 w 7467600"/>
              <a:gd name="connsiteY352" fmla="*/ 6858000 h 6858000"/>
              <a:gd name="connsiteX353" fmla="*/ 4081585 w 7467600"/>
              <a:gd name="connsiteY353" fmla="*/ 6858000 h 6858000"/>
              <a:gd name="connsiteX354" fmla="*/ 4238603 w 7467600"/>
              <a:gd name="connsiteY354" fmla="*/ 6559341 h 6858000"/>
              <a:gd name="connsiteX355" fmla="*/ 4778333 w 7467600"/>
              <a:gd name="connsiteY355" fmla="*/ 5873626 h 6858000"/>
              <a:gd name="connsiteX356" fmla="*/ 5414185 w 7467600"/>
              <a:gd name="connsiteY356" fmla="*/ 5573882 h 6858000"/>
              <a:gd name="connsiteX357" fmla="*/ 5959648 w 7467600"/>
              <a:gd name="connsiteY357" fmla="*/ 4760797 h 6858000"/>
              <a:gd name="connsiteX358" fmla="*/ 5355019 w 7467600"/>
              <a:gd name="connsiteY358" fmla="*/ 4734672 h 6858000"/>
              <a:gd name="connsiteX359" fmla="*/ 5083565 w 7467600"/>
              <a:gd name="connsiteY359" fmla="*/ 5179121 h 6858000"/>
              <a:gd name="connsiteX360" fmla="*/ 4713577 w 7467600"/>
              <a:gd name="connsiteY360" fmla="*/ 5616803 h 6858000"/>
              <a:gd name="connsiteX361" fmla="*/ 3989559 w 7467600"/>
              <a:gd name="connsiteY361" fmla="*/ 6145945 h 6858000"/>
              <a:gd name="connsiteX362" fmla="*/ 3939824 w 7467600"/>
              <a:gd name="connsiteY362" fmla="*/ 6066900 h 6858000"/>
              <a:gd name="connsiteX363" fmla="*/ 4584537 w 7467600"/>
              <a:gd name="connsiteY363" fmla="*/ 5324826 h 6858000"/>
              <a:gd name="connsiteX364" fmla="*/ 5037105 w 7467600"/>
              <a:gd name="connsiteY364" fmla="*/ 5088765 h 6858000"/>
              <a:gd name="connsiteX365" fmla="*/ 5039930 w 7467600"/>
              <a:gd name="connsiteY365" fmla="*/ 5089585 h 6858000"/>
              <a:gd name="connsiteX366" fmla="*/ 5263764 w 7467600"/>
              <a:gd name="connsiteY366" fmla="*/ 4735525 h 6858000"/>
              <a:gd name="connsiteX367" fmla="*/ 4086300 w 7467600"/>
              <a:gd name="connsiteY367" fmla="*/ 4884599 h 6858000"/>
              <a:gd name="connsiteX368" fmla="*/ 4085485 w 7467600"/>
              <a:gd name="connsiteY368" fmla="*/ 4899070 h 6858000"/>
              <a:gd name="connsiteX369" fmla="*/ 3871915 w 7467600"/>
              <a:gd name="connsiteY369" fmla="*/ 5253645 h 6858000"/>
              <a:gd name="connsiteX370" fmla="*/ 3799374 w 7467600"/>
              <a:gd name="connsiteY370" fmla="*/ 5466127 h 6858000"/>
              <a:gd name="connsiteX371" fmla="*/ 3498850 w 7467600"/>
              <a:gd name="connsiteY371" fmla="*/ 6661888 h 6858000"/>
              <a:gd name="connsiteX372" fmla="*/ 3399216 w 7467600"/>
              <a:gd name="connsiteY372" fmla="*/ 6858000 h 6858000"/>
              <a:gd name="connsiteX373" fmla="*/ 3303688 w 7467600"/>
              <a:gd name="connsiteY373" fmla="*/ 6858000 h 6858000"/>
              <a:gd name="connsiteX374" fmla="*/ 3391774 w 7467600"/>
              <a:gd name="connsiteY374" fmla="*/ 6697181 h 6858000"/>
              <a:gd name="connsiteX375" fmla="*/ 3735540 w 7467600"/>
              <a:gd name="connsiteY375" fmla="*/ 5546923 h 6858000"/>
              <a:gd name="connsiteX376" fmla="*/ 3729438 w 7467600"/>
              <a:gd name="connsiteY376" fmla="*/ 5569058 h 6858000"/>
              <a:gd name="connsiteX377" fmla="*/ 3707782 w 7467600"/>
              <a:gd name="connsiteY377" fmla="*/ 5644908 h 6858000"/>
              <a:gd name="connsiteX378" fmla="*/ 3583827 w 7467600"/>
              <a:gd name="connsiteY378" fmla="*/ 6039215 h 6858000"/>
              <a:gd name="connsiteX379" fmla="*/ 3547861 w 7467600"/>
              <a:gd name="connsiteY379" fmla="*/ 6129609 h 6858000"/>
              <a:gd name="connsiteX380" fmla="*/ 3490905 w 7467600"/>
              <a:gd name="connsiteY380" fmla="*/ 6277660 h 6858000"/>
              <a:gd name="connsiteX381" fmla="*/ 3455859 w 7467600"/>
              <a:gd name="connsiteY381" fmla="*/ 6391301 h 6858000"/>
              <a:gd name="connsiteX382" fmla="*/ 3429112 w 7467600"/>
              <a:gd name="connsiteY382" fmla="*/ 6479469 h 6858000"/>
              <a:gd name="connsiteX383" fmla="*/ 3304862 w 7467600"/>
              <a:gd name="connsiteY383" fmla="*/ 6796476 h 6858000"/>
              <a:gd name="connsiteX384" fmla="*/ 3276071 w 7467600"/>
              <a:gd name="connsiteY384" fmla="*/ 6858000 h 6858000"/>
              <a:gd name="connsiteX385" fmla="*/ 3240805 w 7467600"/>
              <a:gd name="connsiteY385" fmla="*/ 6858000 h 6858000"/>
              <a:gd name="connsiteX386" fmla="*/ 3275917 w 7467600"/>
              <a:gd name="connsiteY386" fmla="*/ 6783192 h 6858000"/>
              <a:gd name="connsiteX387" fmla="*/ 3399358 w 7467600"/>
              <a:gd name="connsiteY387" fmla="*/ 6469011 h 6858000"/>
              <a:gd name="connsiteX388" fmla="*/ 3425650 w 7467600"/>
              <a:gd name="connsiteY388" fmla="*/ 6381333 h 6858000"/>
              <a:gd name="connsiteX389" fmla="*/ 3460661 w 7467600"/>
              <a:gd name="connsiteY389" fmla="*/ 6266763 h 6858000"/>
              <a:gd name="connsiteX390" fmla="*/ 3518021 w 7467600"/>
              <a:gd name="connsiteY390" fmla="*/ 6117298 h 6858000"/>
              <a:gd name="connsiteX391" fmla="*/ 3554035 w 7467600"/>
              <a:gd name="connsiteY391" fmla="*/ 6027832 h 6858000"/>
              <a:gd name="connsiteX392" fmla="*/ 3677174 w 7467600"/>
              <a:gd name="connsiteY392" fmla="*/ 5636351 h 6858000"/>
              <a:gd name="connsiteX393" fmla="*/ 3698819 w 7467600"/>
              <a:gd name="connsiteY393" fmla="*/ 5560503 h 6858000"/>
              <a:gd name="connsiteX394" fmla="*/ 3702094 w 7467600"/>
              <a:gd name="connsiteY394" fmla="*/ 5549194 h 6858000"/>
              <a:gd name="connsiteX395" fmla="*/ 3398355 w 7467600"/>
              <a:gd name="connsiteY395" fmla="*/ 6094603 h 6858000"/>
              <a:gd name="connsiteX396" fmla="*/ 3193941 w 7467600"/>
              <a:gd name="connsiteY396" fmla="*/ 6798775 h 6858000"/>
              <a:gd name="connsiteX397" fmla="*/ 3184140 w 7467600"/>
              <a:gd name="connsiteY397" fmla="*/ 6858000 h 6858000"/>
              <a:gd name="connsiteX398" fmla="*/ 3099978 w 7467600"/>
              <a:gd name="connsiteY398" fmla="*/ 6858000 h 6858000"/>
              <a:gd name="connsiteX399" fmla="*/ 3101556 w 7467600"/>
              <a:gd name="connsiteY399" fmla="*/ 6843337 h 6858000"/>
              <a:gd name="connsiteX400" fmla="*/ 3370162 w 7467600"/>
              <a:gd name="connsiteY400" fmla="*/ 5785550 h 6858000"/>
              <a:gd name="connsiteX401" fmla="*/ 3746477 w 7467600"/>
              <a:gd name="connsiteY401" fmla="*/ 5377889 h 6858000"/>
              <a:gd name="connsiteX402" fmla="*/ 3863399 w 7467600"/>
              <a:gd name="connsiteY402" fmla="*/ 5087257 h 6858000"/>
              <a:gd name="connsiteX403" fmla="*/ 3968712 w 7467600"/>
              <a:gd name="connsiteY403" fmla="*/ 4913989 h 6858000"/>
              <a:gd name="connsiteX404" fmla="*/ 2792390 w 7467600"/>
              <a:gd name="connsiteY404" fmla="*/ 5382974 h 6858000"/>
              <a:gd name="connsiteX405" fmla="*/ 2714982 w 7467600"/>
              <a:gd name="connsiteY405" fmla="*/ 5427051 h 6858000"/>
              <a:gd name="connsiteX406" fmla="*/ 2813361 w 7467600"/>
              <a:gd name="connsiteY406" fmla="*/ 6023912 h 6858000"/>
              <a:gd name="connsiteX407" fmla="*/ 2688430 w 7467600"/>
              <a:gd name="connsiteY407" fmla="*/ 6801564 h 6858000"/>
              <a:gd name="connsiteX408" fmla="*/ 2629626 w 7467600"/>
              <a:gd name="connsiteY408" fmla="*/ 6763394 h 6858000"/>
              <a:gd name="connsiteX409" fmla="*/ 2565328 w 7467600"/>
              <a:gd name="connsiteY409" fmla="*/ 5516399 h 6858000"/>
              <a:gd name="connsiteX410" fmla="*/ 1922999 w 7467600"/>
              <a:gd name="connsiteY410" fmla="*/ 5980343 h 6858000"/>
              <a:gd name="connsiteX411" fmla="*/ 1950261 w 7467600"/>
              <a:gd name="connsiteY411" fmla="*/ 6405858 h 6858000"/>
              <a:gd name="connsiteX412" fmla="*/ 2365554 w 7467600"/>
              <a:gd name="connsiteY412" fmla="*/ 6759107 h 6858000"/>
              <a:gd name="connsiteX413" fmla="*/ 2424142 w 7467600"/>
              <a:gd name="connsiteY413" fmla="*/ 6858000 h 6858000"/>
              <a:gd name="connsiteX414" fmla="*/ 2395994 w 7467600"/>
              <a:gd name="connsiteY414" fmla="*/ 6858000 h 6858000"/>
              <a:gd name="connsiteX415" fmla="*/ 2392863 w 7467600"/>
              <a:gd name="connsiteY415" fmla="*/ 6852964 h 6858000"/>
              <a:gd name="connsiteX416" fmla="*/ 2017589 w 7467600"/>
              <a:gd name="connsiteY416" fmla="*/ 6493982 h 6858000"/>
              <a:gd name="connsiteX417" fmla="*/ 2147336 w 7467600"/>
              <a:gd name="connsiteY417" fmla="*/ 6594052 h 6858000"/>
              <a:gd name="connsiteX418" fmla="*/ 2207047 w 7467600"/>
              <a:gd name="connsiteY418" fmla="*/ 6654540 h 6858000"/>
              <a:gd name="connsiteX419" fmla="*/ 2299106 w 7467600"/>
              <a:gd name="connsiteY419" fmla="*/ 6778931 h 6858000"/>
              <a:gd name="connsiteX420" fmla="*/ 2314430 w 7467600"/>
              <a:gd name="connsiteY420" fmla="*/ 6801144 h 6858000"/>
              <a:gd name="connsiteX421" fmla="*/ 2352406 w 7467600"/>
              <a:gd name="connsiteY421" fmla="*/ 6858000 h 6858000"/>
              <a:gd name="connsiteX422" fmla="*/ 2314492 w 7467600"/>
              <a:gd name="connsiteY422" fmla="*/ 6858000 h 6858000"/>
              <a:gd name="connsiteX423" fmla="*/ 2288095 w 7467600"/>
              <a:gd name="connsiteY423" fmla="*/ 6818030 h 6858000"/>
              <a:gd name="connsiteX424" fmla="*/ 2272768 w 7467600"/>
              <a:gd name="connsiteY424" fmla="*/ 6795822 h 6858000"/>
              <a:gd name="connsiteX425" fmla="*/ 2182715 w 7467600"/>
              <a:gd name="connsiteY425" fmla="*/ 6675071 h 6858000"/>
              <a:gd name="connsiteX426" fmla="*/ 2032061 w 7467600"/>
              <a:gd name="connsiteY426" fmla="*/ 6541380 h 6858000"/>
              <a:gd name="connsiteX427" fmla="*/ 2257220 w 7467600"/>
              <a:gd name="connsiteY427" fmla="*/ 6826257 h 6858000"/>
              <a:gd name="connsiteX428" fmla="*/ 2281324 w 7467600"/>
              <a:gd name="connsiteY428" fmla="*/ 6858000 h 6858000"/>
              <a:gd name="connsiteX429" fmla="*/ 2242860 w 7467600"/>
              <a:gd name="connsiteY429" fmla="*/ 6858000 h 6858000"/>
              <a:gd name="connsiteX430" fmla="*/ 2232818 w 7467600"/>
              <a:gd name="connsiteY430" fmla="*/ 6844926 h 6858000"/>
              <a:gd name="connsiteX431" fmla="*/ 1990172 w 7467600"/>
              <a:gd name="connsiteY431" fmla="*/ 6542121 h 6858000"/>
              <a:gd name="connsiteX432" fmla="*/ 2124090 w 7467600"/>
              <a:gd name="connsiteY432" fmla="*/ 6761017 h 6858000"/>
              <a:gd name="connsiteX433" fmla="*/ 2200380 w 7467600"/>
              <a:gd name="connsiteY433" fmla="*/ 6858000 h 6858000"/>
              <a:gd name="connsiteX434" fmla="*/ 2147507 w 7467600"/>
              <a:gd name="connsiteY434" fmla="*/ 6858000 h 6858000"/>
              <a:gd name="connsiteX435" fmla="*/ 2070668 w 7467600"/>
              <a:gd name="connsiteY435" fmla="*/ 6761520 h 6858000"/>
              <a:gd name="connsiteX436" fmla="*/ 1975142 w 7467600"/>
              <a:gd name="connsiteY436" fmla="*/ 6585570 h 6858000"/>
              <a:gd name="connsiteX437" fmla="*/ 2050035 w 7467600"/>
              <a:gd name="connsiteY437" fmla="*/ 6813345 h 6858000"/>
              <a:gd name="connsiteX438" fmla="*/ 2063025 w 7467600"/>
              <a:gd name="connsiteY438" fmla="*/ 6858000 h 6858000"/>
              <a:gd name="connsiteX439" fmla="*/ 2021675 w 7467600"/>
              <a:gd name="connsiteY439" fmla="*/ 6858000 h 6858000"/>
              <a:gd name="connsiteX440" fmla="*/ 2019308 w 7467600"/>
              <a:gd name="connsiteY440" fmla="*/ 6847118 h 6858000"/>
              <a:gd name="connsiteX441" fmla="*/ 1938835 w 7467600"/>
              <a:gd name="connsiteY441" fmla="*/ 6551160 h 6858000"/>
              <a:gd name="connsiteX442" fmla="*/ 1953230 w 7467600"/>
              <a:gd name="connsiteY442" fmla="*/ 6759699 h 6858000"/>
              <a:gd name="connsiteX443" fmla="*/ 1956763 w 7467600"/>
              <a:gd name="connsiteY443" fmla="*/ 6778191 h 6858000"/>
              <a:gd name="connsiteX444" fmla="*/ 1967925 w 7467600"/>
              <a:gd name="connsiteY444" fmla="*/ 6858000 h 6858000"/>
              <a:gd name="connsiteX445" fmla="*/ 1936622 w 7467600"/>
              <a:gd name="connsiteY445" fmla="*/ 6858000 h 6858000"/>
              <a:gd name="connsiteX446" fmla="*/ 1926261 w 7467600"/>
              <a:gd name="connsiteY446" fmla="*/ 6784064 h 6858000"/>
              <a:gd name="connsiteX447" fmla="*/ 1922724 w 7467600"/>
              <a:gd name="connsiteY447" fmla="*/ 6765577 h 6858000"/>
              <a:gd name="connsiteX448" fmla="*/ 1904650 w 7467600"/>
              <a:gd name="connsiteY448" fmla="*/ 6639616 h 6858000"/>
              <a:gd name="connsiteX449" fmla="*/ 1885273 w 7467600"/>
              <a:gd name="connsiteY449" fmla="*/ 6858000 h 6858000"/>
              <a:gd name="connsiteX450" fmla="*/ 1854363 w 7467600"/>
              <a:gd name="connsiteY450" fmla="*/ 6858000 h 6858000"/>
              <a:gd name="connsiteX451" fmla="*/ 1880391 w 7467600"/>
              <a:gd name="connsiteY451" fmla="*/ 6603796 h 6858000"/>
              <a:gd name="connsiteX452" fmla="*/ 1818273 w 7467600"/>
              <a:gd name="connsiteY452" fmla="*/ 6715729 h 6858000"/>
              <a:gd name="connsiteX453" fmla="*/ 1794691 w 7467600"/>
              <a:gd name="connsiteY453" fmla="*/ 6843239 h 6858000"/>
              <a:gd name="connsiteX454" fmla="*/ 1794914 w 7467600"/>
              <a:gd name="connsiteY454" fmla="*/ 6858000 h 6858000"/>
              <a:gd name="connsiteX455" fmla="*/ 1746128 w 7467600"/>
              <a:gd name="connsiteY455" fmla="*/ 6858000 h 6858000"/>
              <a:gd name="connsiteX456" fmla="*/ 1753934 w 7467600"/>
              <a:gd name="connsiteY456" fmla="*/ 6724796 h 6858000"/>
              <a:gd name="connsiteX457" fmla="*/ 1792053 w 7467600"/>
              <a:gd name="connsiteY457" fmla="*/ 6572396 h 6858000"/>
              <a:gd name="connsiteX458" fmla="*/ 1862248 w 7467600"/>
              <a:gd name="connsiteY458" fmla="*/ 6266397 h 6858000"/>
              <a:gd name="connsiteX459" fmla="*/ 1862250 w 7467600"/>
              <a:gd name="connsiteY459" fmla="*/ 6033531 h 6858000"/>
              <a:gd name="connsiteX460" fmla="*/ 1211999 w 7467600"/>
              <a:gd name="connsiteY460" fmla="*/ 6683610 h 6858000"/>
              <a:gd name="connsiteX461" fmla="*/ 1213266 w 7467600"/>
              <a:gd name="connsiteY461" fmla="*/ 6691947 h 6858000"/>
              <a:gd name="connsiteX462" fmla="*/ 1203370 w 7467600"/>
              <a:gd name="connsiteY462" fmla="*/ 6850676 h 6858000"/>
              <a:gd name="connsiteX463" fmla="*/ 1203671 w 7467600"/>
              <a:gd name="connsiteY463" fmla="*/ 6858000 h 6858000"/>
              <a:gd name="connsiteX464" fmla="*/ 1143180 w 7467600"/>
              <a:gd name="connsiteY464" fmla="*/ 6858000 h 6858000"/>
              <a:gd name="connsiteX465" fmla="*/ 1142176 w 7467600"/>
              <a:gd name="connsiteY465" fmla="*/ 6766045 h 6858000"/>
              <a:gd name="connsiteX466" fmla="*/ 1067484 w 7467600"/>
              <a:gd name="connsiteY466" fmla="*/ 6858000 h 6858000"/>
              <a:gd name="connsiteX467" fmla="*/ 953928 w 7467600"/>
              <a:gd name="connsiteY467" fmla="*/ 6858000 h 6858000"/>
              <a:gd name="connsiteX468" fmla="*/ 959715 w 7467600"/>
              <a:gd name="connsiteY468" fmla="*/ 6850185 h 6858000"/>
              <a:gd name="connsiteX469" fmla="*/ 1483788 w 7467600"/>
              <a:gd name="connsiteY469" fmla="*/ 6259174 h 6858000"/>
              <a:gd name="connsiteX470" fmla="*/ 1100671 w 7467600"/>
              <a:gd name="connsiteY470" fmla="*/ 6252137 h 6858000"/>
              <a:gd name="connsiteX471" fmla="*/ 1090144 w 7467600"/>
              <a:gd name="connsiteY471" fmla="*/ 6256748 h 6858000"/>
              <a:gd name="connsiteX472" fmla="*/ 1095872 w 7467600"/>
              <a:gd name="connsiteY472" fmla="*/ 6271892 h 6858000"/>
              <a:gd name="connsiteX473" fmla="*/ 262785 w 7467600"/>
              <a:gd name="connsiteY473" fmla="*/ 6845450 h 6858000"/>
              <a:gd name="connsiteX474" fmla="*/ 209968 w 7467600"/>
              <a:gd name="connsiteY474" fmla="*/ 6770713 h 6858000"/>
              <a:gd name="connsiteX475" fmla="*/ 873460 w 7467600"/>
              <a:gd name="connsiteY475" fmla="*/ 6253768 h 6858000"/>
              <a:gd name="connsiteX476" fmla="*/ 192686 w 7467600"/>
              <a:gd name="connsiteY476" fmla="*/ 5849257 h 6858000"/>
              <a:gd name="connsiteX477" fmla="*/ 4696 w 7467600"/>
              <a:gd name="connsiteY477" fmla="*/ 5697668 h 6858000"/>
              <a:gd name="connsiteX478" fmla="*/ 0 w 7467600"/>
              <a:gd name="connsiteY478" fmla="*/ 5689984 h 6858000"/>
              <a:gd name="connsiteX479" fmla="*/ 0 w 7467600"/>
              <a:gd name="connsiteY479" fmla="*/ 5513472 h 6858000"/>
              <a:gd name="connsiteX480" fmla="*/ 174101 w 7467600"/>
              <a:gd name="connsiteY480" fmla="*/ 5620277 h 6858000"/>
              <a:gd name="connsiteX481" fmla="*/ 891800 w 7467600"/>
              <a:gd name="connsiteY481" fmla="*/ 6036935 h 6858000"/>
              <a:gd name="connsiteX482" fmla="*/ 1072219 w 7467600"/>
              <a:gd name="connsiteY482" fmla="*/ 6169443 h 6858000"/>
              <a:gd name="connsiteX483" fmla="*/ 1074117 w 7467600"/>
              <a:gd name="connsiteY483" fmla="*/ 6170301 h 6858000"/>
              <a:gd name="connsiteX484" fmla="*/ 1083114 w 7467600"/>
              <a:gd name="connsiteY484" fmla="*/ 6174131 h 6858000"/>
              <a:gd name="connsiteX485" fmla="*/ 1543010 w 7467600"/>
              <a:gd name="connsiteY485" fmla="*/ 6191140 h 6858000"/>
              <a:gd name="connsiteX486" fmla="*/ 1551080 w 7467600"/>
              <a:gd name="connsiteY486" fmla="*/ 6195006 h 6858000"/>
              <a:gd name="connsiteX487" fmla="*/ 2345443 w 7467600"/>
              <a:gd name="connsiteY487" fmla="*/ 5549882 h 6858000"/>
              <a:gd name="connsiteX488" fmla="*/ 1721499 w 7467600"/>
              <a:gd name="connsiteY488" fmla="*/ 5599969 h 6858000"/>
              <a:gd name="connsiteX489" fmla="*/ 767716 w 7467600"/>
              <a:gd name="connsiteY489" fmla="*/ 5472768 h 6858000"/>
              <a:gd name="connsiteX490" fmla="*/ 722147 w 7467600"/>
              <a:gd name="connsiteY490" fmla="*/ 5393091 h 6858000"/>
              <a:gd name="connsiteX491" fmla="*/ 1485552 w 7467600"/>
              <a:gd name="connsiteY491" fmla="*/ 5313202 h 6858000"/>
              <a:gd name="connsiteX492" fmla="*/ 2143004 w 7467600"/>
              <a:gd name="connsiteY492" fmla="*/ 5402420 h 6858000"/>
              <a:gd name="connsiteX493" fmla="*/ 1933391 w 7467600"/>
              <a:gd name="connsiteY493" fmla="*/ 5156971 h 6858000"/>
              <a:gd name="connsiteX494" fmla="*/ 1827118 w 7467600"/>
              <a:gd name="connsiteY494" fmla="*/ 4968410 h 6858000"/>
              <a:gd name="connsiteX495" fmla="*/ 1837349 w 7467600"/>
              <a:gd name="connsiteY495" fmla="*/ 4956357 h 6858000"/>
              <a:gd name="connsiteX496" fmla="*/ 2162835 w 7467600"/>
              <a:gd name="connsiteY496" fmla="*/ 5187853 h 6858000"/>
              <a:gd name="connsiteX497" fmla="*/ 2257167 w 7467600"/>
              <a:gd name="connsiteY497" fmla="*/ 5462123 h 6858000"/>
              <a:gd name="connsiteX498" fmla="*/ 2261598 w 7467600"/>
              <a:gd name="connsiteY498" fmla="*/ 5467998 h 6858000"/>
              <a:gd name="connsiteX499" fmla="*/ 2437177 w 7467600"/>
              <a:gd name="connsiteY499" fmla="*/ 5479608 h 6858000"/>
              <a:gd name="connsiteX500" fmla="*/ 2445247 w 7467600"/>
              <a:gd name="connsiteY500" fmla="*/ 5483476 h 6858000"/>
              <a:gd name="connsiteX501" fmla="*/ 2743626 w 7467600"/>
              <a:gd name="connsiteY501" fmla="*/ 5304819 h 6858000"/>
              <a:gd name="connsiteX502" fmla="*/ 3048102 w 7467600"/>
              <a:gd name="connsiteY502" fmla="*/ 5150595 h 6858000"/>
              <a:gd name="connsiteX503" fmla="*/ 1799414 w 7467600"/>
              <a:gd name="connsiteY503" fmla="*/ 4694732 h 6858000"/>
              <a:gd name="connsiteX504" fmla="*/ 1771735 w 7467600"/>
              <a:gd name="connsiteY504" fmla="*/ 4619929 h 6858000"/>
              <a:gd name="connsiteX505" fmla="*/ 3104273 w 7467600"/>
              <a:gd name="connsiteY505" fmla="*/ 5076159 h 6858000"/>
              <a:gd name="connsiteX506" fmla="*/ 3113245 w 7467600"/>
              <a:gd name="connsiteY506" fmla="*/ 5090705 h 6858000"/>
              <a:gd name="connsiteX507" fmla="*/ 3126294 w 7467600"/>
              <a:gd name="connsiteY507" fmla="*/ 5114400 h 6858000"/>
              <a:gd name="connsiteX508" fmla="*/ 3937433 w 7467600"/>
              <a:gd name="connsiteY508" fmla="*/ 4830473 h 6858000"/>
              <a:gd name="connsiteX509" fmla="*/ 3590475 w 7467600"/>
              <a:gd name="connsiteY509" fmla="*/ 4597974 h 6858000"/>
              <a:gd name="connsiteX510" fmla="*/ 3100264 w 7467600"/>
              <a:gd name="connsiteY510" fmla="*/ 4579845 h 6858000"/>
              <a:gd name="connsiteX511" fmla="*/ 2183576 w 7467600"/>
              <a:gd name="connsiteY511" fmla="*/ 4227150 h 6858000"/>
              <a:gd name="connsiteX512" fmla="*/ 2151029 w 7467600"/>
              <a:gd name="connsiteY512" fmla="*/ 4146947 h 6858000"/>
              <a:gd name="connsiteX513" fmla="*/ 3563434 w 7467600"/>
              <a:gd name="connsiteY513" fmla="*/ 4469115 h 6858000"/>
              <a:gd name="connsiteX514" fmla="*/ 3177952 w 7467600"/>
              <a:gd name="connsiteY514" fmla="*/ 3657386 h 6858000"/>
              <a:gd name="connsiteX515" fmla="*/ 3189263 w 7467600"/>
              <a:gd name="connsiteY515" fmla="*/ 3625726 h 6858000"/>
              <a:gd name="connsiteX516" fmla="*/ 3560912 w 7467600"/>
              <a:gd name="connsiteY516" fmla="*/ 4079863 h 6858000"/>
              <a:gd name="connsiteX517" fmla="*/ 3626636 w 7467600"/>
              <a:gd name="connsiteY517" fmla="*/ 4512230 h 6858000"/>
              <a:gd name="connsiteX518" fmla="*/ 3653088 w 7467600"/>
              <a:gd name="connsiteY518" fmla="*/ 4521417 h 6858000"/>
              <a:gd name="connsiteX519" fmla="*/ 3988128 w 7467600"/>
              <a:gd name="connsiteY519" fmla="*/ 4817267 h 6858000"/>
              <a:gd name="connsiteX520" fmla="*/ 4830582 w 7467600"/>
              <a:gd name="connsiteY520" fmla="*/ 4676000 h 6858000"/>
              <a:gd name="connsiteX521" fmla="*/ 4830100 w 7467600"/>
              <a:gd name="connsiteY521" fmla="*/ 4675554 h 6858000"/>
              <a:gd name="connsiteX522" fmla="*/ 4036318 w 7467600"/>
              <a:gd name="connsiteY522" fmla="*/ 4147013 h 6858000"/>
              <a:gd name="connsiteX523" fmla="*/ 3432098 w 7467600"/>
              <a:gd name="connsiteY523" fmla="*/ 3537312 h 6858000"/>
              <a:gd name="connsiteX524" fmla="*/ 3446761 w 7467600"/>
              <a:gd name="connsiteY524" fmla="*/ 3461278 h 6858000"/>
              <a:gd name="connsiteX525" fmla="*/ 4419733 w 7467600"/>
              <a:gd name="connsiteY525" fmla="*/ 3963555 h 6858000"/>
              <a:gd name="connsiteX526" fmla="*/ 4781371 w 7467600"/>
              <a:gd name="connsiteY526" fmla="*/ 4458604 h 6858000"/>
              <a:gd name="connsiteX527" fmla="*/ 4780440 w 7467600"/>
              <a:gd name="connsiteY527" fmla="*/ 4470290 h 6858000"/>
              <a:gd name="connsiteX528" fmla="*/ 4898954 w 7467600"/>
              <a:gd name="connsiteY528" fmla="*/ 4662092 h 6858000"/>
              <a:gd name="connsiteX529" fmla="*/ 4900699 w 7467600"/>
              <a:gd name="connsiteY529" fmla="*/ 4670867 h 6858000"/>
              <a:gd name="connsiteX530" fmla="*/ 5714511 w 7467600"/>
              <a:gd name="connsiteY530" fmla="*/ 4663483 h 6858000"/>
              <a:gd name="connsiteX531" fmla="*/ 5464793 w 7467600"/>
              <a:gd name="connsiteY531" fmla="*/ 4393556 h 6858000"/>
              <a:gd name="connsiteX532" fmla="*/ 5461897 w 7467600"/>
              <a:gd name="connsiteY532" fmla="*/ 4390879 h 6858000"/>
              <a:gd name="connsiteX533" fmla="*/ 4294126 w 7467600"/>
              <a:gd name="connsiteY533" fmla="*/ 3303048 h 6858000"/>
              <a:gd name="connsiteX534" fmla="*/ 4305321 w 7467600"/>
              <a:gd name="connsiteY534" fmla="*/ 3256953 h 6858000"/>
              <a:gd name="connsiteX535" fmla="*/ 4949299 w 7467600"/>
              <a:gd name="connsiteY535" fmla="*/ 3766336 h 6858000"/>
              <a:gd name="connsiteX536" fmla="*/ 5291452 w 7467600"/>
              <a:gd name="connsiteY536" fmla="*/ 4076801 h 6858000"/>
              <a:gd name="connsiteX537" fmla="*/ 5434998 w 7467600"/>
              <a:gd name="connsiteY537" fmla="*/ 4254100 h 6858000"/>
              <a:gd name="connsiteX538" fmla="*/ 5351015 w 7467600"/>
              <a:gd name="connsiteY538" fmla="*/ 3760989 h 6858000"/>
              <a:gd name="connsiteX539" fmla="*/ 5413780 w 7467600"/>
              <a:gd name="connsiteY539" fmla="*/ 2966265 h 6858000"/>
              <a:gd name="connsiteX540" fmla="*/ 5425627 w 7467600"/>
              <a:gd name="connsiteY540" fmla="*/ 2954192 h 6858000"/>
              <a:gd name="connsiteX541" fmla="*/ 6604735 w 7467600"/>
              <a:gd name="connsiteY541" fmla="*/ 2041381 h 6858000"/>
              <a:gd name="connsiteX542" fmla="*/ 7204487 w 7467600"/>
              <a:gd name="connsiteY542" fmla="*/ 2742112 h 6858000"/>
              <a:gd name="connsiteX543" fmla="*/ 7131592 w 7467600"/>
              <a:gd name="connsiteY543" fmla="*/ 2672096 h 6858000"/>
              <a:gd name="connsiteX544" fmla="*/ 6996344 w 7467600"/>
              <a:gd name="connsiteY544" fmla="*/ 2518310 h 6858000"/>
              <a:gd name="connsiteX545" fmla="*/ 6735495 w 7467600"/>
              <a:gd name="connsiteY545" fmla="*/ 2196890 h 6858000"/>
              <a:gd name="connsiteX546" fmla="*/ 6721901 w 7467600"/>
              <a:gd name="connsiteY546" fmla="*/ 2179274 h 6858000"/>
              <a:gd name="connsiteX547" fmla="*/ 6604735 w 7467600"/>
              <a:gd name="connsiteY547" fmla="*/ 2041381 h 6858000"/>
              <a:gd name="connsiteX548" fmla="*/ 6591670 w 7467600"/>
              <a:gd name="connsiteY548" fmla="*/ 1988277 h 6858000"/>
              <a:gd name="connsiteX549" fmla="*/ 6747349 w 7467600"/>
              <a:gd name="connsiteY549" fmla="*/ 2160069 h 6858000"/>
              <a:gd name="connsiteX550" fmla="*/ 6760943 w 7467600"/>
              <a:gd name="connsiteY550" fmla="*/ 2177686 h 6858000"/>
              <a:gd name="connsiteX551" fmla="*/ 7021065 w 7467600"/>
              <a:gd name="connsiteY551" fmla="*/ 2498102 h 6858000"/>
              <a:gd name="connsiteX552" fmla="*/ 7155223 w 7467600"/>
              <a:gd name="connsiteY552" fmla="*/ 2650386 h 6858000"/>
              <a:gd name="connsiteX553" fmla="*/ 7203167 w 7467600"/>
              <a:gd name="connsiteY553" fmla="*/ 2697288 h 6858000"/>
              <a:gd name="connsiteX554" fmla="*/ 6937703 w 7467600"/>
              <a:gd name="connsiteY554" fmla="*/ 2321981 h 6858000"/>
              <a:gd name="connsiteX555" fmla="*/ 6591670 w 7467600"/>
              <a:gd name="connsiteY555" fmla="*/ 1988277 h 6858000"/>
              <a:gd name="connsiteX556" fmla="*/ 5798671 w 7467600"/>
              <a:gd name="connsiteY556" fmla="*/ 1981601 h 6858000"/>
              <a:gd name="connsiteX557" fmla="*/ 5754709 w 7467600"/>
              <a:gd name="connsiteY557" fmla="*/ 2071454 h 6858000"/>
              <a:gd name="connsiteX558" fmla="*/ 5763044 w 7467600"/>
              <a:gd name="connsiteY558" fmla="*/ 2842206 h 6858000"/>
              <a:gd name="connsiteX559" fmla="*/ 5764974 w 7467600"/>
              <a:gd name="connsiteY559" fmla="*/ 2799609 h 6858000"/>
              <a:gd name="connsiteX560" fmla="*/ 5767665 w 7467600"/>
              <a:gd name="connsiteY560" fmla="*/ 2666409 h 6858000"/>
              <a:gd name="connsiteX561" fmla="*/ 5763055 w 7467600"/>
              <a:gd name="connsiteY561" fmla="*/ 2579705 h 6858000"/>
              <a:gd name="connsiteX562" fmla="*/ 5758079 w 7467600"/>
              <a:gd name="connsiteY562" fmla="*/ 2492508 h 6858000"/>
              <a:gd name="connsiteX563" fmla="*/ 5779325 w 7467600"/>
              <a:gd name="connsiteY563" fmla="*/ 2197069 h 6858000"/>
              <a:gd name="connsiteX564" fmla="*/ 5798671 w 7467600"/>
              <a:gd name="connsiteY564" fmla="*/ 1981601 h 6858000"/>
              <a:gd name="connsiteX565" fmla="*/ 5829202 w 7467600"/>
              <a:gd name="connsiteY565" fmla="*/ 1971679 h 6858000"/>
              <a:gd name="connsiteX566" fmla="*/ 5809558 w 7467600"/>
              <a:gd name="connsiteY566" fmla="*/ 2198043 h 6858000"/>
              <a:gd name="connsiteX567" fmla="*/ 5788653 w 7467600"/>
              <a:gd name="connsiteY567" fmla="*/ 2489430 h 6858000"/>
              <a:gd name="connsiteX568" fmla="*/ 5793439 w 7467600"/>
              <a:gd name="connsiteY568" fmla="*/ 2575235 h 6858000"/>
              <a:gd name="connsiteX569" fmla="*/ 5796837 w 7467600"/>
              <a:gd name="connsiteY569" fmla="*/ 2637633 h 6858000"/>
              <a:gd name="connsiteX570" fmla="*/ 5818614 w 7467600"/>
              <a:gd name="connsiteY570" fmla="*/ 2473055 h 6858000"/>
              <a:gd name="connsiteX571" fmla="*/ 5829202 w 7467600"/>
              <a:gd name="connsiteY571" fmla="*/ 1971679 h 6858000"/>
              <a:gd name="connsiteX572" fmla="*/ 5911389 w 7467600"/>
              <a:gd name="connsiteY572" fmla="*/ 1898371 h 6858000"/>
              <a:gd name="connsiteX573" fmla="*/ 6237627 w 7467600"/>
              <a:gd name="connsiteY573" fmla="*/ 2231921 h 6858000"/>
              <a:gd name="connsiteX574" fmla="*/ 5911389 w 7467600"/>
              <a:gd name="connsiteY574" fmla="*/ 1898371 h 6858000"/>
              <a:gd name="connsiteX575" fmla="*/ 6944437 w 7467600"/>
              <a:gd name="connsiteY575" fmla="*/ 1575402 h 6858000"/>
              <a:gd name="connsiteX576" fmla="*/ 6304730 w 7467600"/>
              <a:gd name="connsiteY576" fmla="*/ 1766654 h 6858000"/>
              <a:gd name="connsiteX577" fmla="*/ 6944437 w 7467600"/>
              <a:gd name="connsiteY577" fmla="*/ 1575402 h 6858000"/>
              <a:gd name="connsiteX578" fmla="*/ 7019523 w 7467600"/>
              <a:gd name="connsiteY578" fmla="*/ 1519450 h 6858000"/>
              <a:gd name="connsiteX579" fmla="*/ 6298091 w 7467600"/>
              <a:gd name="connsiteY579" fmla="*/ 1737122 h 6858000"/>
              <a:gd name="connsiteX580" fmla="*/ 7019523 w 7467600"/>
              <a:gd name="connsiteY580" fmla="*/ 1519450 h 6858000"/>
              <a:gd name="connsiteX581" fmla="*/ 2399523 w 7467600"/>
              <a:gd name="connsiteY581" fmla="*/ 1428234 h 6858000"/>
              <a:gd name="connsiteX582" fmla="*/ 2224982 w 7467600"/>
              <a:gd name="connsiteY582" fmla="*/ 1826201 h 6858000"/>
              <a:gd name="connsiteX583" fmla="*/ 2096099 w 7467600"/>
              <a:gd name="connsiteY583" fmla="*/ 2345900 h 6858000"/>
              <a:gd name="connsiteX584" fmla="*/ 2283317 w 7467600"/>
              <a:gd name="connsiteY584" fmla="*/ 1796925 h 6858000"/>
              <a:gd name="connsiteX585" fmla="*/ 2399523 w 7467600"/>
              <a:gd name="connsiteY585" fmla="*/ 1428234 h 6858000"/>
              <a:gd name="connsiteX586" fmla="*/ 2448558 w 7467600"/>
              <a:gd name="connsiteY586" fmla="*/ 1373435 h 6858000"/>
              <a:gd name="connsiteX587" fmla="*/ 2312521 w 7467600"/>
              <a:gd name="connsiteY587" fmla="*/ 1806140 h 6858000"/>
              <a:gd name="connsiteX588" fmla="*/ 2127533 w 7467600"/>
              <a:gd name="connsiteY588" fmla="*/ 2348380 h 6858000"/>
              <a:gd name="connsiteX589" fmla="*/ 2358080 w 7467600"/>
              <a:gd name="connsiteY589" fmla="*/ 1866134 h 6858000"/>
              <a:gd name="connsiteX590" fmla="*/ 2407436 w 7467600"/>
              <a:gd name="connsiteY590" fmla="*/ 1651070 h 6858000"/>
              <a:gd name="connsiteX591" fmla="*/ 2448558 w 7467600"/>
              <a:gd name="connsiteY591" fmla="*/ 1373435 h 6858000"/>
              <a:gd name="connsiteX592" fmla="*/ 278707 w 7467600"/>
              <a:gd name="connsiteY592" fmla="*/ 1352270 h 6858000"/>
              <a:gd name="connsiteX593" fmla="*/ 321570 w 7467600"/>
              <a:gd name="connsiteY593" fmla="*/ 1861610 h 6858000"/>
              <a:gd name="connsiteX594" fmla="*/ 294281 w 7467600"/>
              <a:gd name="connsiteY594" fmla="*/ 1440658 h 6858000"/>
              <a:gd name="connsiteX595" fmla="*/ 278707 w 7467600"/>
              <a:gd name="connsiteY595" fmla="*/ 1352270 h 6858000"/>
              <a:gd name="connsiteX596" fmla="*/ 1423821 w 7467600"/>
              <a:gd name="connsiteY596" fmla="*/ 1351958 h 6858000"/>
              <a:gd name="connsiteX597" fmla="*/ 1638521 w 7467600"/>
              <a:gd name="connsiteY597" fmla="*/ 1908470 h 6858000"/>
              <a:gd name="connsiteX598" fmla="*/ 1754199 w 7467600"/>
              <a:gd name="connsiteY598" fmla="*/ 2149284 h 6858000"/>
              <a:gd name="connsiteX599" fmla="*/ 1908359 w 7467600"/>
              <a:gd name="connsiteY599" fmla="*/ 2364988 h 6858000"/>
              <a:gd name="connsiteX600" fmla="*/ 1647661 w 7467600"/>
              <a:gd name="connsiteY600" fmla="*/ 1825945 h 6858000"/>
              <a:gd name="connsiteX601" fmla="*/ 1423821 w 7467600"/>
              <a:gd name="connsiteY601" fmla="*/ 1351958 h 6858000"/>
              <a:gd name="connsiteX602" fmla="*/ 1431890 w 7467600"/>
              <a:gd name="connsiteY602" fmla="*/ 1306475 h 6858000"/>
              <a:gd name="connsiteX603" fmla="*/ 1507597 w 7467600"/>
              <a:gd name="connsiteY603" fmla="*/ 1446132 h 6858000"/>
              <a:gd name="connsiteX604" fmla="*/ 1674586 w 7467600"/>
              <a:gd name="connsiteY604" fmla="*/ 1813832 h 6858000"/>
              <a:gd name="connsiteX605" fmla="*/ 1815950 w 7467600"/>
              <a:gd name="connsiteY605" fmla="*/ 2128564 h 6858000"/>
              <a:gd name="connsiteX606" fmla="*/ 1984242 w 7467600"/>
              <a:gd name="connsiteY606" fmla="*/ 2430829 h 6858000"/>
              <a:gd name="connsiteX607" fmla="*/ 2014023 w 7467600"/>
              <a:gd name="connsiteY607" fmla="*/ 2450995 h 6858000"/>
              <a:gd name="connsiteX608" fmla="*/ 1747337 w 7467600"/>
              <a:gd name="connsiteY608" fmla="*/ 1855264 h 6858000"/>
              <a:gd name="connsiteX609" fmla="*/ 1533749 w 7467600"/>
              <a:gd name="connsiteY609" fmla="*/ 1478656 h 6858000"/>
              <a:gd name="connsiteX610" fmla="*/ 1431890 w 7467600"/>
              <a:gd name="connsiteY610" fmla="*/ 1306475 h 6858000"/>
              <a:gd name="connsiteX611" fmla="*/ 5052692 w 7467600"/>
              <a:gd name="connsiteY611" fmla="*/ 1292994 h 6858000"/>
              <a:gd name="connsiteX612" fmla="*/ 5200661 w 7467600"/>
              <a:gd name="connsiteY612" fmla="*/ 1635186 h 6858000"/>
              <a:gd name="connsiteX613" fmla="*/ 5297138 w 7467600"/>
              <a:gd name="connsiteY613" fmla="*/ 1906351 h 6858000"/>
              <a:gd name="connsiteX614" fmla="*/ 5052692 w 7467600"/>
              <a:gd name="connsiteY614" fmla="*/ 1292994 h 6858000"/>
              <a:gd name="connsiteX615" fmla="*/ 5009948 w 7467600"/>
              <a:gd name="connsiteY615" fmla="*/ 1273619 h 6858000"/>
              <a:gd name="connsiteX616" fmla="*/ 5121777 w 7467600"/>
              <a:gd name="connsiteY616" fmla="*/ 1654213 h 6858000"/>
              <a:gd name="connsiteX617" fmla="*/ 5293545 w 7467600"/>
              <a:gd name="connsiteY617" fmla="*/ 2072247 h 6858000"/>
              <a:gd name="connsiteX618" fmla="*/ 5294042 w 7467600"/>
              <a:gd name="connsiteY618" fmla="*/ 2065019 h 6858000"/>
              <a:gd name="connsiteX619" fmla="*/ 5171936 w 7467600"/>
              <a:gd name="connsiteY619" fmla="*/ 1647613 h 6858000"/>
              <a:gd name="connsiteX620" fmla="*/ 5009948 w 7467600"/>
              <a:gd name="connsiteY620" fmla="*/ 1273619 h 6858000"/>
              <a:gd name="connsiteX621" fmla="*/ 655236 w 7467600"/>
              <a:gd name="connsiteY621" fmla="*/ 1268632 h 6858000"/>
              <a:gd name="connsiteX622" fmla="*/ 839521 w 7467600"/>
              <a:gd name="connsiteY622" fmla="*/ 1685315 h 6858000"/>
              <a:gd name="connsiteX623" fmla="*/ 1109416 w 7467600"/>
              <a:gd name="connsiteY623" fmla="*/ 2061663 h 6858000"/>
              <a:gd name="connsiteX624" fmla="*/ 1298300 w 7467600"/>
              <a:gd name="connsiteY624" fmla="*/ 2247742 h 6858000"/>
              <a:gd name="connsiteX625" fmla="*/ 1125871 w 7467600"/>
              <a:gd name="connsiteY625" fmla="*/ 1989513 h 6858000"/>
              <a:gd name="connsiteX626" fmla="*/ 981574 w 7467600"/>
              <a:gd name="connsiteY626" fmla="*/ 1783157 h 6858000"/>
              <a:gd name="connsiteX627" fmla="*/ 922198 w 7467600"/>
              <a:gd name="connsiteY627" fmla="*/ 1677437 h 6858000"/>
              <a:gd name="connsiteX628" fmla="*/ 869293 w 7467600"/>
              <a:gd name="connsiteY628" fmla="*/ 1583214 h 6858000"/>
              <a:gd name="connsiteX629" fmla="*/ 751431 w 7467600"/>
              <a:gd name="connsiteY629" fmla="*/ 1405731 h 6858000"/>
              <a:gd name="connsiteX630" fmla="*/ 655236 w 7467600"/>
              <a:gd name="connsiteY630" fmla="*/ 1268632 h 6858000"/>
              <a:gd name="connsiteX631" fmla="*/ 6516292 w 7467600"/>
              <a:gd name="connsiteY631" fmla="*/ 1263064 h 6858000"/>
              <a:gd name="connsiteX632" fmla="*/ 5736320 w 7467600"/>
              <a:gd name="connsiteY632" fmla="*/ 1501803 h 6858000"/>
              <a:gd name="connsiteX633" fmla="*/ 6516292 w 7467600"/>
              <a:gd name="connsiteY633" fmla="*/ 1263064 h 6858000"/>
              <a:gd name="connsiteX634" fmla="*/ 291466 w 7467600"/>
              <a:gd name="connsiteY634" fmla="*/ 1250369 h 6858000"/>
              <a:gd name="connsiteX635" fmla="*/ 323180 w 7467600"/>
              <a:gd name="connsiteY635" fmla="*/ 1435283 h 6858000"/>
              <a:gd name="connsiteX636" fmla="*/ 349381 w 7467600"/>
              <a:gd name="connsiteY636" fmla="*/ 1875041 h 6858000"/>
              <a:gd name="connsiteX637" fmla="*/ 374363 w 7467600"/>
              <a:gd name="connsiteY637" fmla="*/ 1506494 h 6858000"/>
              <a:gd name="connsiteX638" fmla="*/ 302168 w 7467600"/>
              <a:gd name="connsiteY638" fmla="*/ 1274495 h 6858000"/>
              <a:gd name="connsiteX639" fmla="*/ 291466 w 7467600"/>
              <a:gd name="connsiteY639" fmla="*/ 1250369 h 6858000"/>
              <a:gd name="connsiteX640" fmla="*/ 678222 w 7467600"/>
              <a:gd name="connsiteY640" fmla="*/ 1248670 h 6858000"/>
              <a:gd name="connsiteX641" fmla="*/ 775536 w 7467600"/>
              <a:gd name="connsiteY641" fmla="*/ 1388015 h 6858000"/>
              <a:gd name="connsiteX642" fmla="*/ 894529 w 7467600"/>
              <a:gd name="connsiteY642" fmla="*/ 1567739 h 6858000"/>
              <a:gd name="connsiteX643" fmla="*/ 948000 w 7467600"/>
              <a:gd name="connsiteY643" fmla="*/ 1663088 h 6858000"/>
              <a:gd name="connsiteX644" fmla="*/ 1006812 w 7467600"/>
              <a:gd name="connsiteY644" fmla="*/ 1767683 h 6858000"/>
              <a:gd name="connsiteX645" fmla="*/ 1149133 w 7467600"/>
              <a:gd name="connsiteY645" fmla="*/ 1971513 h 6858000"/>
              <a:gd name="connsiteX646" fmla="*/ 1333952 w 7467600"/>
              <a:gd name="connsiteY646" fmla="*/ 2251620 h 6858000"/>
              <a:gd name="connsiteX647" fmla="*/ 1337329 w 7467600"/>
              <a:gd name="connsiteY647" fmla="*/ 2258350 h 6858000"/>
              <a:gd name="connsiteX648" fmla="*/ 1014726 w 7467600"/>
              <a:gd name="connsiteY648" fmla="*/ 1615556 h 6858000"/>
              <a:gd name="connsiteX649" fmla="*/ 678222 w 7467600"/>
              <a:gd name="connsiteY649" fmla="*/ 1248670 h 6858000"/>
              <a:gd name="connsiteX650" fmla="*/ 6691602 w 7467600"/>
              <a:gd name="connsiteY650" fmla="*/ 1140573 h 6858000"/>
              <a:gd name="connsiteX651" fmla="*/ 6571100 w 7467600"/>
              <a:gd name="connsiteY651" fmla="*/ 1183662 h 6858000"/>
              <a:gd name="connsiteX652" fmla="*/ 6241687 w 7467600"/>
              <a:gd name="connsiteY652" fmla="*/ 1257600 h 6858000"/>
              <a:gd name="connsiteX653" fmla="*/ 5693009 w 7467600"/>
              <a:gd name="connsiteY653" fmla="*/ 1478256 h 6858000"/>
              <a:gd name="connsiteX654" fmla="*/ 6548420 w 7467600"/>
              <a:gd name="connsiteY654" fmla="*/ 1214599 h 6858000"/>
              <a:gd name="connsiteX655" fmla="*/ 6605473 w 7467600"/>
              <a:gd name="connsiteY655" fmla="*/ 1184686 h 6858000"/>
              <a:gd name="connsiteX656" fmla="*/ 6691602 w 7467600"/>
              <a:gd name="connsiteY656" fmla="*/ 1140573 h 6858000"/>
              <a:gd name="connsiteX657" fmla="*/ 4002475 w 7467600"/>
              <a:gd name="connsiteY657" fmla="*/ 1037802 h 6858000"/>
              <a:gd name="connsiteX658" fmla="*/ 4000324 w 7467600"/>
              <a:gd name="connsiteY658" fmla="*/ 1039362 h 6858000"/>
              <a:gd name="connsiteX659" fmla="*/ 4002862 w 7467600"/>
              <a:gd name="connsiteY659" fmla="*/ 1042866 h 6858000"/>
              <a:gd name="connsiteX660" fmla="*/ 4002475 w 7467600"/>
              <a:gd name="connsiteY660" fmla="*/ 1037802 h 6858000"/>
              <a:gd name="connsiteX661" fmla="*/ 506322 w 7467600"/>
              <a:gd name="connsiteY661" fmla="*/ 1020997 h 6858000"/>
              <a:gd name="connsiteX662" fmla="*/ 533068 w 7467600"/>
              <a:gd name="connsiteY662" fmla="*/ 1029409 h 6858000"/>
              <a:gd name="connsiteX663" fmla="*/ 1232525 w 7467600"/>
              <a:gd name="connsiteY663" fmla="*/ 1804675 h 6858000"/>
              <a:gd name="connsiteX664" fmla="*/ 1388858 w 7467600"/>
              <a:gd name="connsiteY664" fmla="*/ 2368011 h 6858000"/>
              <a:gd name="connsiteX665" fmla="*/ 1384098 w 7467600"/>
              <a:gd name="connsiteY665" fmla="*/ 2378125 h 6858000"/>
              <a:gd name="connsiteX666" fmla="*/ 1425393 w 7467600"/>
              <a:gd name="connsiteY666" fmla="*/ 2589124 h 6858000"/>
              <a:gd name="connsiteX667" fmla="*/ 1424001 w 7467600"/>
              <a:gd name="connsiteY667" fmla="*/ 2597541 h 6858000"/>
              <a:gd name="connsiteX668" fmla="*/ 2152729 w 7467600"/>
              <a:gd name="connsiteY668" fmla="*/ 2864487 h 6858000"/>
              <a:gd name="connsiteX669" fmla="*/ 2020609 w 7467600"/>
              <a:gd name="connsiteY669" fmla="*/ 2539671 h 6858000"/>
              <a:gd name="connsiteX670" fmla="*/ 2018920 w 7467600"/>
              <a:gd name="connsiteY670" fmla="*/ 2536309 h 6858000"/>
              <a:gd name="connsiteX671" fmla="*/ 1342441 w 7467600"/>
              <a:gd name="connsiteY671" fmla="*/ 1173017 h 6858000"/>
              <a:gd name="connsiteX672" fmla="*/ 1367925 w 7467600"/>
              <a:gd name="connsiteY672" fmla="*/ 1135648 h 6858000"/>
              <a:gd name="connsiteX673" fmla="*/ 1771401 w 7467600"/>
              <a:gd name="connsiteY673" fmla="*/ 1806673 h 6858000"/>
              <a:gd name="connsiteX674" fmla="*/ 1972385 w 7467600"/>
              <a:gd name="connsiteY674" fmla="*/ 2198735 h 6858000"/>
              <a:gd name="connsiteX675" fmla="*/ 2040892 w 7467600"/>
              <a:gd name="connsiteY675" fmla="*/ 2405205 h 6858000"/>
              <a:gd name="connsiteX676" fmla="*/ 2131689 w 7467600"/>
              <a:gd name="connsiteY676" fmla="*/ 1936926 h 6858000"/>
              <a:gd name="connsiteX677" fmla="*/ 2454820 w 7467600"/>
              <a:gd name="connsiteY677" fmla="*/ 1248808 h 6858000"/>
              <a:gd name="connsiteX678" fmla="*/ 2492512 w 7467600"/>
              <a:gd name="connsiteY678" fmla="*/ 1302920 h 6858000"/>
              <a:gd name="connsiteX679" fmla="*/ 2081216 w 7467600"/>
              <a:gd name="connsiteY679" fmla="*/ 2527513 h 6858000"/>
              <a:gd name="connsiteX680" fmla="*/ 2081211 w 7467600"/>
              <a:gd name="connsiteY680" fmla="*/ 2528916 h 6858000"/>
              <a:gd name="connsiteX681" fmla="*/ 2199067 w 7467600"/>
              <a:gd name="connsiteY681" fmla="*/ 2884061 h 6858000"/>
              <a:gd name="connsiteX682" fmla="*/ 3192586 w 7467600"/>
              <a:gd name="connsiteY682" fmla="*/ 3411496 h 6858000"/>
              <a:gd name="connsiteX683" fmla="*/ 3182620 w 7467600"/>
              <a:gd name="connsiteY683" fmla="*/ 3483279 h 6858000"/>
              <a:gd name="connsiteX684" fmla="*/ 2435119 w 7467600"/>
              <a:gd name="connsiteY684" fmla="*/ 3080173 h 6858000"/>
              <a:gd name="connsiteX685" fmla="*/ 2410152 w 7467600"/>
              <a:gd name="connsiteY685" fmla="*/ 3063751 h 6858000"/>
              <a:gd name="connsiteX686" fmla="*/ 2408099 w 7467600"/>
              <a:gd name="connsiteY686" fmla="*/ 3064403 h 6858000"/>
              <a:gd name="connsiteX687" fmla="*/ 2407218 w 7467600"/>
              <a:gd name="connsiteY687" fmla="*/ 3070324 h 6858000"/>
              <a:gd name="connsiteX688" fmla="*/ 2380138 w 7467600"/>
              <a:gd name="connsiteY688" fmla="*/ 3099341 h 6858000"/>
              <a:gd name="connsiteX689" fmla="*/ 1765923 w 7467600"/>
              <a:gd name="connsiteY689" fmla="*/ 3581043 h 6858000"/>
              <a:gd name="connsiteX690" fmla="*/ 1702258 w 7467600"/>
              <a:gd name="connsiteY690" fmla="*/ 3612286 h 6858000"/>
              <a:gd name="connsiteX691" fmla="*/ 1538370 w 7467600"/>
              <a:gd name="connsiteY691" fmla="*/ 3811804 h 6858000"/>
              <a:gd name="connsiteX692" fmla="*/ 542867 w 7467600"/>
              <a:gd name="connsiteY692" fmla="*/ 4944092 h 6858000"/>
              <a:gd name="connsiteX693" fmla="*/ 515800 w 7467600"/>
              <a:gd name="connsiteY693" fmla="*/ 4862180 h 6858000"/>
              <a:gd name="connsiteX694" fmla="*/ 909145 w 7467600"/>
              <a:gd name="connsiteY694" fmla="*/ 4199225 h 6858000"/>
              <a:gd name="connsiteX695" fmla="*/ 1214067 w 7467600"/>
              <a:gd name="connsiteY695" fmla="*/ 3908561 h 6858000"/>
              <a:gd name="connsiteX696" fmla="*/ 640967 w 7467600"/>
              <a:gd name="connsiteY696" fmla="*/ 4105601 h 6858000"/>
              <a:gd name="connsiteX697" fmla="*/ 112563 w 7467600"/>
              <a:gd name="connsiteY697" fmla="*/ 4396952 h 6858000"/>
              <a:gd name="connsiteX698" fmla="*/ 0 w 7467600"/>
              <a:gd name="connsiteY698" fmla="*/ 4466006 h 6858000"/>
              <a:gd name="connsiteX699" fmla="*/ 0 w 7467600"/>
              <a:gd name="connsiteY699" fmla="*/ 4233763 h 6858000"/>
              <a:gd name="connsiteX700" fmla="*/ 36881 w 7467600"/>
              <a:gd name="connsiteY700" fmla="*/ 4200118 h 6858000"/>
              <a:gd name="connsiteX701" fmla="*/ 910534 w 7467600"/>
              <a:gd name="connsiteY701" fmla="*/ 3629753 h 6858000"/>
              <a:gd name="connsiteX702" fmla="*/ 1578717 w 7467600"/>
              <a:gd name="connsiteY702" fmla="*/ 3575982 h 6858000"/>
              <a:gd name="connsiteX703" fmla="*/ 2338780 w 7467600"/>
              <a:gd name="connsiteY703" fmla="*/ 3033725 h 6858000"/>
              <a:gd name="connsiteX704" fmla="*/ 1807991 w 7467600"/>
              <a:gd name="connsiteY704" fmla="*/ 2807184 h 6858000"/>
              <a:gd name="connsiteX705" fmla="*/ 1416358 w 7467600"/>
              <a:gd name="connsiteY705" fmla="*/ 3112571 h 6858000"/>
              <a:gd name="connsiteX706" fmla="*/ 939066 w 7467600"/>
              <a:gd name="connsiteY706" fmla="*/ 3378798 h 6858000"/>
              <a:gd name="connsiteX707" fmla="*/ 115099 w 7467600"/>
              <a:gd name="connsiteY707" fmla="*/ 3607650 h 6858000"/>
              <a:gd name="connsiteX708" fmla="*/ 97284 w 7467600"/>
              <a:gd name="connsiteY708" fmla="*/ 3520393 h 6858000"/>
              <a:gd name="connsiteX709" fmla="*/ 922050 w 7467600"/>
              <a:gd name="connsiteY709" fmla="*/ 3074867 h 6858000"/>
              <a:gd name="connsiteX710" fmla="*/ 1405265 w 7467600"/>
              <a:gd name="connsiteY710" fmla="*/ 3016319 h 6858000"/>
              <a:gd name="connsiteX711" fmla="*/ 1407512 w 7467600"/>
              <a:gd name="connsiteY711" fmla="*/ 3018001 h 6858000"/>
              <a:gd name="connsiteX712" fmla="*/ 1726266 w 7467600"/>
              <a:gd name="connsiteY712" fmla="*/ 2777274 h 6858000"/>
              <a:gd name="connsiteX713" fmla="*/ 625390 w 7467600"/>
              <a:gd name="connsiteY713" fmla="*/ 2514541 h 6858000"/>
              <a:gd name="connsiteX714" fmla="*/ 619799 w 7467600"/>
              <a:gd name="connsiteY714" fmla="*/ 2527180 h 6858000"/>
              <a:gd name="connsiteX715" fmla="*/ 310030 w 7467600"/>
              <a:gd name="connsiteY715" fmla="*/ 2771818 h 6858000"/>
              <a:gd name="connsiteX716" fmla="*/ 173877 w 7467600"/>
              <a:gd name="connsiteY716" fmla="*/ 2937056 h 6858000"/>
              <a:gd name="connsiteX717" fmla="*/ 77889 w 7467600"/>
              <a:gd name="connsiteY717" fmla="*/ 3138440 h 6858000"/>
              <a:gd name="connsiteX718" fmla="*/ 0 w 7467600"/>
              <a:gd name="connsiteY718" fmla="*/ 3271395 h 6858000"/>
              <a:gd name="connsiteX719" fmla="*/ 0 w 7467600"/>
              <a:gd name="connsiteY719" fmla="*/ 3153002 h 6858000"/>
              <a:gd name="connsiteX720" fmla="*/ 2386 w 7467600"/>
              <a:gd name="connsiteY720" fmla="*/ 3149203 h 6858000"/>
              <a:gd name="connsiteX721" fmla="*/ 89753 w 7467600"/>
              <a:gd name="connsiteY721" fmla="*/ 2987702 h 6858000"/>
              <a:gd name="connsiteX722" fmla="*/ 76869 w 7467600"/>
              <a:gd name="connsiteY722" fmla="*/ 3005404 h 6858000"/>
              <a:gd name="connsiteX723" fmla="*/ 32049 w 7467600"/>
              <a:gd name="connsiteY723" fmla="*/ 3065814 h 6858000"/>
              <a:gd name="connsiteX724" fmla="*/ 0 w 7467600"/>
              <a:gd name="connsiteY724" fmla="*/ 3108744 h 6858000"/>
              <a:gd name="connsiteX725" fmla="*/ 0 w 7467600"/>
              <a:gd name="connsiteY725" fmla="*/ 3058059 h 6858000"/>
              <a:gd name="connsiteX726" fmla="*/ 7610 w 7467600"/>
              <a:gd name="connsiteY726" fmla="*/ 3047889 h 6858000"/>
              <a:gd name="connsiteX727" fmla="*/ 52419 w 7467600"/>
              <a:gd name="connsiteY727" fmla="*/ 2987479 h 6858000"/>
              <a:gd name="connsiteX728" fmla="*/ 59142 w 7467600"/>
              <a:gd name="connsiteY728" fmla="*/ 2978488 h 6858000"/>
              <a:gd name="connsiteX729" fmla="*/ 0 w 7467600"/>
              <a:gd name="connsiteY729" fmla="*/ 3015334 h 6858000"/>
              <a:gd name="connsiteX730" fmla="*/ 0 w 7467600"/>
              <a:gd name="connsiteY730" fmla="*/ 2914286 h 6858000"/>
              <a:gd name="connsiteX731" fmla="*/ 36383 w 7467600"/>
              <a:gd name="connsiteY731" fmla="*/ 2901128 h 6858000"/>
              <a:gd name="connsiteX732" fmla="*/ 156329 w 7467600"/>
              <a:gd name="connsiteY732" fmla="*/ 2840533 h 6858000"/>
              <a:gd name="connsiteX733" fmla="*/ 358355 w 7467600"/>
              <a:gd name="connsiteY733" fmla="*/ 2620471 h 6858000"/>
              <a:gd name="connsiteX734" fmla="*/ 510577 w 7467600"/>
              <a:gd name="connsiteY734" fmla="*/ 2501244 h 6858000"/>
              <a:gd name="connsiteX735" fmla="*/ 211967 w 7467600"/>
              <a:gd name="connsiteY735" fmla="*/ 2479171 h 6858000"/>
              <a:gd name="connsiteX736" fmla="*/ 0 w 7467600"/>
              <a:gd name="connsiteY736" fmla="*/ 2476398 h 6858000"/>
              <a:gd name="connsiteX737" fmla="*/ 0 w 7467600"/>
              <a:gd name="connsiteY737" fmla="*/ 2389189 h 6858000"/>
              <a:gd name="connsiteX738" fmla="*/ 103062 w 7467600"/>
              <a:gd name="connsiteY738" fmla="*/ 2389518 h 6858000"/>
              <a:gd name="connsiteX739" fmla="*/ 510734 w 7467600"/>
              <a:gd name="connsiteY739" fmla="*/ 2416201 h 6858000"/>
              <a:gd name="connsiteX740" fmla="*/ 279257 w 7467600"/>
              <a:gd name="connsiteY740" fmla="*/ 2092102 h 6858000"/>
              <a:gd name="connsiteX741" fmla="*/ 65265 w 7467600"/>
              <a:gd name="connsiteY741" fmla="*/ 2006049 h 6858000"/>
              <a:gd name="connsiteX742" fmla="*/ 0 w 7467600"/>
              <a:gd name="connsiteY742" fmla="*/ 1982532 h 6858000"/>
              <a:gd name="connsiteX743" fmla="*/ 0 w 7467600"/>
              <a:gd name="connsiteY743" fmla="*/ 1912789 h 6858000"/>
              <a:gd name="connsiteX744" fmla="*/ 97460 w 7467600"/>
              <a:gd name="connsiteY744" fmla="*/ 1953725 h 6858000"/>
              <a:gd name="connsiteX745" fmla="*/ 221272 w 7467600"/>
              <a:gd name="connsiteY745" fmla="*/ 1980766 h 6858000"/>
              <a:gd name="connsiteX746" fmla="*/ 116765 w 7467600"/>
              <a:gd name="connsiteY746" fmla="*/ 1911033 h 6858000"/>
              <a:gd name="connsiteX747" fmla="*/ 16405 w 7467600"/>
              <a:gd name="connsiteY747" fmla="*/ 1803412 h 6858000"/>
              <a:gd name="connsiteX748" fmla="*/ 0 w 7467600"/>
              <a:gd name="connsiteY748" fmla="*/ 1784777 h 6858000"/>
              <a:gd name="connsiteX749" fmla="*/ 0 w 7467600"/>
              <a:gd name="connsiteY749" fmla="*/ 1740082 h 6858000"/>
              <a:gd name="connsiteX750" fmla="*/ 39394 w 7467600"/>
              <a:gd name="connsiteY750" fmla="*/ 1784856 h 6858000"/>
              <a:gd name="connsiteX751" fmla="*/ 135813 w 7467600"/>
              <a:gd name="connsiteY751" fmla="*/ 1888838 h 6858000"/>
              <a:gd name="connsiteX752" fmla="*/ 242575 w 7467600"/>
              <a:gd name="connsiteY752" fmla="*/ 1958841 h 6858000"/>
              <a:gd name="connsiteX753" fmla="*/ 82197 w 7467600"/>
              <a:gd name="connsiteY753" fmla="*/ 1754826 h 6858000"/>
              <a:gd name="connsiteX754" fmla="*/ 0 w 7467600"/>
              <a:gd name="connsiteY754" fmla="*/ 1679650 h 6858000"/>
              <a:gd name="connsiteX755" fmla="*/ 0 w 7467600"/>
              <a:gd name="connsiteY755" fmla="*/ 1602463 h 6858000"/>
              <a:gd name="connsiteX756" fmla="*/ 84689 w 7467600"/>
              <a:gd name="connsiteY756" fmla="*/ 1677442 h 6858000"/>
              <a:gd name="connsiteX757" fmla="*/ 298437 w 7467600"/>
              <a:gd name="connsiteY757" fmla="*/ 1968019 h 6858000"/>
              <a:gd name="connsiteX758" fmla="*/ 227269 w 7467600"/>
              <a:gd name="connsiteY758" fmla="*/ 1114064 h 6858000"/>
              <a:gd name="connsiteX759" fmla="*/ 248003 w 7467600"/>
              <a:gd name="connsiteY759" fmla="*/ 1089613 h 6858000"/>
              <a:gd name="connsiteX760" fmla="*/ 427020 w 7467600"/>
              <a:gd name="connsiteY760" fmla="*/ 1619803 h 6858000"/>
              <a:gd name="connsiteX761" fmla="*/ 340345 w 7467600"/>
              <a:gd name="connsiteY761" fmla="*/ 2027739 h 6858000"/>
              <a:gd name="connsiteX762" fmla="*/ 360865 w 7467600"/>
              <a:gd name="connsiteY762" fmla="*/ 2044827 h 6858000"/>
              <a:gd name="connsiteX763" fmla="*/ 560414 w 7467600"/>
              <a:gd name="connsiteY763" fmla="*/ 2421457 h 6858000"/>
              <a:gd name="connsiteX764" fmla="*/ 1359703 w 7467600"/>
              <a:gd name="connsiteY764" fmla="*/ 2578554 h 6858000"/>
              <a:gd name="connsiteX765" fmla="*/ 1359422 w 7467600"/>
              <a:gd name="connsiteY765" fmla="*/ 2577994 h 6858000"/>
              <a:gd name="connsiteX766" fmla="*/ 828701 w 7467600"/>
              <a:gd name="connsiteY766" fmla="*/ 1839520 h 6858000"/>
              <a:gd name="connsiteX767" fmla="*/ 494427 w 7467600"/>
              <a:gd name="connsiteY767" fmla="*/ 1092333 h 6858000"/>
              <a:gd name="connsiteX768" fmla="*/ 506322 w 7467600"/>
              <a:gd name="connsiteY768" fmla="*/ 1020997 h 6858000"/>
              <a:gd name="connsiteX769" fmla="*/ 4570198 w 7467600"/>
              <a:gd name="connsiteY769" fmla="*/ 978081 h 6858000"/>
              <a:gd name="connsiteX770" fmla="*/ 4523691 w 7467600"/>
              <a:gd name="connsiteY770" fmla="*/ 1127776 h 6858000"/>
              <a:gd name="connsiteX771" fmla="*/ 4509875 w 7467600"/>
              <a:gd name="connsiteY771" fmla="*/ 1167552 h 6858000"/>
              <a:gd name="connsiteX772" fmla="*/ 4478168 w 7467600"/>
              <a:gd name="connsiteY772" fmla="*/ 1260735 h 6858000"/>
              <a:gd name="connsiteX773" fmla="*/ 4409309 w 7467600"/>
              <a:gd name="connsiteY773" fmla="*/ 1666996 h 6858000"/>
              <a:gd name="connsiteX774" fmla="*/ 4370031 w 7467600"/>
              <a:gd name="connsiteY774" fmla="*/ 1955666 h 6858000"/>
              <a:gd name="connsiteX775" fmla="*/ 4570198 w 7467600"/>
              <a:gd name="connsiteY775" fmla="*/ 978081 h 6858000"/>
              <a:gd name="connsiteX776" fmla="*/ 4557898 w 7467600"/>
              <a:gd name="connsiteY776" fmla="*/ 900011 h 6858000"/>
              <a:gd name="connsiteX777" fmla="*/ 4344840 w 7467600"/>
              <a:gd name="connsiteY777" fmla="*/ 1922038 h 6858000"/>
              <a:gd name="connsiteX778" fmla="*/ 4378710 w 7467600"/>
              <a:gd name="connsiteY778" fmla="*/ 1665516 h 6858000"/>
              <a:gd name="connsiteX779" fmla="*/ 4448798 w 7467600"/>
              <a:gd name="connsiteY779" fmla="*/ 1253024 h 6858000"/>
              <a:gd name="connsiteX780" fmla="*/ 4480315 w 7467600"/>
              <a:gd name="connsiteY780" fmla="*/ 1158454 h 6858000"/>
              <a:gd name="connsiteX781" fmla="*/ 4494133 w 7467600"/>
              <a:gd name="connsiteY781" fmla="*/ 1118676 h 6858000"/>
              <a:gd name="connsiteX782" fmla="*/ 4557898 w 7467600"/>
              <a:gd name="connsiteY782" fmla="*/ 900011 h 6858000"/>
              <a:gd name="connsiteX783" fmla="*/ 5870151 w 7467600"/>
              <a:gd name="connsiteY783" fmla="*/ 898890 h 6858000"/>
              <a:gd name="connsiteX784" fmla="*/ 5861335 w 7467600"/>
              <a:gd name="connsiteY784" fmla="*/ 899177 h 6858000"/>
              <a:gd name="connsiteX785" fmla="*/ 5843702 w 7467600"/>
              <a:gd name="connsiteY785" fmla="*/ 899748 h 6858000"/>
              <a:gd name="connsiteX786" fmla="*/ 5651107 w 7467600"/>
              <a:gd name="connsiteY786" fmla="*/ 920306 h 6858000"/>
              <a:gd name="connsiteX787" fmla="*/ 5459407 w 7467600"/>
              <a:gd name="connsiteY787" fmla="*/ 940975 h 6858000"/>
              <a:gd name="connsiteX788" fmla="*/ 5374846 w 7467600"/>
              <a:gd name="connsiteY788" fmla="*/ 941988 h 6858000"/>
              <a:gd name="connsiteX789" fmla="*/ 5256105 w 7467600"/>
              <a:gd name="connsiteY789" fmla="*/ 945632 h 6858000"/>
              <a:gd name="connsiteX790" fmla="*/ 5107071 w 7467600"/>
              <a:gd name="connsiteY790" fmla="*/ 969720 h 6858000"/>
              <a:gd name="connsiteX791" fmla="*/ 4998681 w 7467600"/>
              <a:gd name="connsiteY791" fmla="*/ 988771 h 6858000"/>
              <a:gd name="connsiteX792" fmla="*/ 5870151 w 7467600"/>
              <a:gd name="connsiteY792" fmla="*/ 898890 h 6858000"/>
              <a:gd name="connsiteX793" fmla="*/ 5504425 w 7467600"/>
              <a:gd name="connsiteY793" fmla="*/ 848067 h 6858000"/>
              <a:gd name="connsiteX794" fmla="*/ 4968849 w 7467600"/>
              <a:gd name="connsiteY794" fmla="*/ 962318 h 6858000"/>
              <a:gd name="connsiteX795" fmla="*/ 5104039 w 7467600"/>
              <a:gd name="connsiteY795" fmla="*/ 940634 h 6858000"/>
              <a:gd name="connsiteX796" fmla="*/ 5256311 w 7467600"/>
              <a:gd name="connsiteY796" fmla="*/ 916490 h 6858000"/>
              <a:gd name="connsiteX797" fmla="*/ 5377381 w 7467600"/>
              <a:gd name="connsiteY797" fmla="*/ 912671 h 6858000"/>
              <a:gd name="connsiteX798" fmla="*/ 5460148 w 7467600"/>
              <a:gd name="connsiteY798" fmla="*/ 911442 h 6858000"/>
              <a:gd name="connsiteX799" fmla="*/ 5648971 w 7467600"/>
              <a:gd name="connsiteY799" fmla="*/ 891331 h 6858000"/>
              <a:gd name="connsiteX800" fmla="*/ 5844807 w 7467600"/>
              <a:gd name="connsiteY800" fmla="*/ 870718 h 6858000"/>
              <a:gd name="connsiteX801" fmla="*/ 5862975 w 7467600"/>
              <a:gd name="connsiteY801" fmla="*/ 869756 h 6858000"/>
              <a:gd name="connsiteX802" fmla="*/ 5920887 w 7467600"/>
              <a:gd name="connsiteY802" fmla="*/ 865929 h 6858000"/>
              <a:gd name="connsiteX803" fmla="*/ 5504425 w 7467600"/>
              <a:gd name="connsiteY803" fmla="*/ 848067 h 6858000"/>
              <a:gd name="connsiteX804" fmla="*/ 3607114 w 7467600"/>
              <a:gd name="connsiteY804" fmla="*/ 467441 h 6858000"/>
              <a:gd name="connsiteX805" fmla="*/ 3296242 w 7467600"/>
              <a:gd name="connsiteY805" fmla="*/ 807991 h 6858000"/>
              <a:gd name="connsiteX806" fmla="*/ 3174674 w 7467600"/>
              <a:gd name="connsiteY806" fmla="*/ 919759 h 6858000"/>
              <a:gd name="connsiteX807" fmla="*/ 3042978 w 7467600"/>
              <a:gd name="connsiteY807" fmla="*/ 1054894 h 6858000"/>
              <a:gd name="connsiteX808" fmla="*/ 2968914 w 7467600"/>
              <a:gd name="connsiteY808" fmla="*/ 1133756 h 6858000"/>
              <a:gd name="connsiteX809" fmla="*/ 3103823 w 7467600"/>
              <a:gd name="connsiteY809" fmla="*/ 1026814 h 6858000"/>
              <a:gd name="connsiteX810" fmla="*/ 3607114 w 7467600"/>
              <a:gd name="connsiteY810" fmla="*/ 467441 h 6858000"/>
              <a:gd name="connsiteX811" fmla="*/ 3744487 w 7467600"/>
              <a:gd name="connsiteY811" fmla="*/ 383136 h 6858000"/>
              <a:gd name="connsiteX812" fmla="*/ 3970213 w 7467600"/>
              <a:gd name="connsiteY812" fmla="*/ 995559 h 6858000"/>
              <a:gd name="connsiteX813" fmla="*/ 3744487 w 7467600"/>
              <a:gd name="connsiteY813" fmla="*/ 383136 h 6858000"/>
              <a:gd name="connsiteX814" fmla="*/ 3624562 w 7467600"/>
              <a:gd name="connsiteY814" fmla="*/ 367041 h 6858000"/>
              <a:gd name="connsiteX815" fmla="*/ 3489712 w 7467600"/>
              <a:gd name="connsiteY815" fmla="*/ 485386 h 6858000"/>
              <a:gd name="connsiteX816" fmla="*/ 3182994 w 7467600"/>
              <a:gd name="connsiteY816" fmla="*/ 828265 h 6858000"/>
              <a:gd name="connsiteX817" fmla="*/ 2892114 w 7467600"/>
              <a:gd name="connsiteY817" fmla="*/ 1172635 h 6858000"/>
              <a:gd name="connsiteX818" fmla="*/ 3021459 w 7467600"/>
              <a:gd name="connsiteY818" fmla="*/ 1035385 h 6858000"/>
              <a:gd name="connsiteX819" fmla="*/ 3153873 w 7467600"/>
              <a:gd name="connsiteY819" fmla="*/ 898971 h 6858000"/>
              <a:gd name="connsiteX820" fmla="*/ 3276511 w 7467600"/>
              <a:gd name="connsiteY820" fmla="*/ 786423 h 6858000"/>
              <a:gd name="connsiteX821" fmla="*/ 3584154 w 7467600"/>
              <a:gd name="connsiteY821" fmla="*/ 448218 h 6858000"/>
              <a:gd name="connsiteX822" fmla="*/ 3624562 w 7467600"/>
              <a:gd name="connsiteY822" fmla="*/ 367041 h 6858000"/>
              <a:gd name="connsiteX823" fmla="*/ 3766672 w 7467600"/>
              <a:gd name="connsiteY823" fmla="*/ 359429 h 6858000"/>
              <a:gd name="connsiteX824" fmla="*/ 3996338 w 7467600"/>
              <a:gd name="connsiteY824" fmla="*/ 968237 h 6858000"/>
              <a:gd name="connsiteX825" fmla="*/ 3766672 w 7467600"/>
              <a:gd name="connsiteY825" fmla="*/ 359429 h 6858000"/>
              <a:gd name="connsiteX826" fmla="*/ 5805386 w 7467600"/>
              <a:gd name="connsiteY826" fmla="*/ 239240 h 6858000"/>
              <a:gd name="connsiteX827" fmla="*/ 5736947 w 7467600"/>
              <a:gd name="connsiteY827" fmla="*/ 261367 h 6858000"/>
              <a:gd name="connsiteX828" fmla="*/ 5427012 w 7467600"/>
              <a:gd name="connsiteY828" fmla="*/ 311272 h 6858000"/>
              <a:gd name="connsiteX829" fmla="*/ 5147818 w 7467600"/>
              <a:gd name="connsiteY829" fmla="*/ 322112 h 6858000"/>
              <a:gd name="connsiteX830" fmla="*/ 5060854 w 7467600"/>
              <a:gd name="connsiteY830" fmla="*/ 311882 h 6858000"/>
              <a:gd name="connsiteX831" fmla="*/ 4945989 w 7467600"/>
              <a:gd name="connsiteY831" fmla="*/ 300516 h 6858000"/>
              <a:gd name="connsiteX832" fmla="*/ 5410479 w 7467600"/>
              <a:gd name="connsiteY832" fmla="*/ 348434 h 6858000"/>
              <a:gd name="connsiteX833" fmla="*/ 5805386 w 7467600"/>
              <a:gd name="connsiteY833" fmla="*/ 239240 h 6858000"/>
              <a:gd name="connsiteX834" fmla="*/ 5905192 w 7467600"/>
              <a:gd name="connsiteY834" fmla="*/ 163079 h 6858000"/>
              <a:gd name="connsiteX835" fmla="*/ 5865655 w 7467600"/>
              <a:gd name="connsiteY835" fmla="*/ 171901 h 6858000"/>
              <a:gd name="connsiteX836" fmla="*/ 5259740 w 7467600"/>
              <a:gd name="connsiteY836" fmla="*/ 257013 h 6858000"/>
              <a:gd name="connsiteX837" fmla="*/ 5208466 w 7467600"/>
              <a:gd name="connsiteY837" fmla="*/ 257550 h 6858000"/>
              <a:gd name="connsiteX838" fmla="*/ 4980204 w 7467600"/>
              <a:gd name="connsiteY838" fmla="*/ 271903 h 6858000"/>
              <a:gd name="connsiteX839" fmla="*/ 5068068 w 7467600"/>
              <a:gd name="connsiteY839" fmla="*/ 282244 h 6858000"/>
              <a:gd name="connsiteX840" fmla="*/ 5153231 w 7467600"/>
              <a:gd name="connsiteY840" fmla="*/ 292240 h 6858000"/>
              <a:gd name="connsiteX841" fmla="*/ 5426491 w 7467600"/>
              <a:gd name="connsiteY841" fmla="*/ 281128 h 6858000"/>
              <a:gd name="connsiteX842" fmla="*/ 5731212 w 7467600"/>
              <a:gd name="connsiteY842" fmla="*/ 231951 h 6858000"/>
              <a:gd name="connsiteX843" fmla="*/ 5905192 w 7467600"/>
              <a:gd name="connsiteY843" fmla="*/ 163079 h 6858000"/>
              <a:gd name="connsiteX844" fmla="*/ 5944437 w 7467600"/>
              <a:gd name="connsiteY844" fmla="*/ 113829 h 6858000"/>
              <a:gd name="connsiteX845" fmla="*/ 5825032 w 7467600"/>
              <a:gd name="connsiteY845" fmla="*/ 146405 h 6858000"/>
              <a:gd name="connsiteX846" fmla="*/ 4955599 w 7467600"/>
              <a:gd name="connsiteY846" fmla="*/ 247008 h 6858000"/>
              <a:gd name="connsiteX847" fmla="*/ 5210104 w 7467600"/>
              <a:gd name="connsiteY847" fmla="*/ 228123 h 6858000"/>
              <a:gd name="connsiteX848" fmla="*/ 5261015 w 7467600"/>
              <a:gd name="connsiteY848" fmla="*/ 227087 h 6858000"/>
              <a:gd name="connsiteX849" fmla="*/ 5861181 w 7467600"/>
              <a:gd name="connsiteY849" fmla="*/ 143093 h 6858000"/>
              <a:gd name="connsiteX850" fmla="*/ 5961252 w 7467600"/>
              <a:gd name="connsiteY850" fmla="*/ 114820 h 6858000"/>
              <a:gd name="connsiteX851" fmla="*/ 5944437 w 7467600"/>
              <a:gd name="connsiteY851" fmla="*/ 113829 h 6858000"/>
              <a:gd name="connsiteX852" fmla="*/ 3882765 w 7467600"/>
              <a:gd name="connsiteY852" fmla="*/ 0 h 6858000"/>
              <a:gd name="connsiteX853" fmla="*/ 3995099 w 7467600"/>
              <a:gd name="connsiteY853" fmla="*/ 0 h 6858000"/>
              <a:gd name="connsiteX854" fmla="*/ 4163818 w 7467600"/>
              <a:gd name="connsiteY854" fmla="*/ 234104 h 6858000"/>
              <a:gd name="connsiteX855" fmla="*/ 4172099 w 7467600"/>
              <a:gd name="connsiteY855" fmla="*/ 234207 h 6858000"/>
              <a:gd name="connsiteX856" fmla="*/ 4784282 w 7467600"/>
              <a:gd name="connsiteY856" fmla="*/ 276561 h 6858000"/>
              <a:gd name="connsiteX857" fmla="*/ 4801687 w 7467600"/>
              <a:gd name="connsiteY857" fmla="*/ 267764 h 6858000"/>
              <a:gd name="connsiteX858" fmla="*/ 6082788 w 7467600"/>
              <a:gd name="connsiteY858" fmla="*/ 64119 h 6858000"/>
              <a:gd name="connsiteX859" fmla="*/ 6099442 w 7467600"/>
              <a:gd name="connsiteY859" fmla="*/ 82568 h 6858000"/>
              <a:gd name="connsiteX860" fmla="*/ 4804137 w 7467600"/>
              <a:gd name="connsiteY860" fmla="*/ 320931 h 6858000"/>
              <a:gd name="connsiteX861" fmla="*/ 4227047 w 7467600"/>
              <a:gd name="connsiteY861" fmla="*/ 313415 h 6858000"/>
              <a:gd name="connsiteX862" fmla="*/ 4346041 w 7467600"/>
              <a:gd name="connsiteY862" fmla="*/ 456086 h 6858000"/>
              <a:gd name="connsiteX863" fmla="*/ 4870967 w 7467600"/>
              <a:gd name="connsiteY863" fmla="*/ 963061 h 6858000"/>
              <a:gd name="connsiteX864" fmla="*/ 4889647 w 7467600"/>
              <a:gd name="connsiteY864" fmla="*/ 957147 h 6858000"/>
              <a:gd name="connsiteX865" fmla="*/ 5422504 w 7467600"/>
              <a:gd name="connsiteY865" fmla="*/ 805191 h 6858000"/>
              <a:gd name="connsiteX866" fmla="*/ 6087656 w 7467600"/>
              <a:gd name="connsiteY866" fmla="*/ 826703 h 6858000"/>
              <a:gd name="connsiteX867" fmla="*/ 6058717 w 7467600"/>
              <a:gd name="connsiteY867" fmla="*/ 865992 h 6858000"/>
              <a:gd name="connsiteX868" fmla="*/ 4974153 w 7467600"/>
              <a:gd name="connsiteY868" fmla="*/ 1045456 h 6858000"/>
              <a:gd name="connsiteX869" fmla="*/ 5627835 w 7467600"/>
              <a:gd name="connsiteY869" fmla="*/ 1472077 h 6858000"/>
              <a:gd name="connsiteX870" fmla="*/ 5629817 w 7467600"/>
              <a:gd name="connsiteY870" fmla="*/ 1471412 h 6858000"/>
              <a:gd name="connsiteX871" fmla="*/ 5634124 w 7467600"/>
              <a:gd name="connsiteY871" fmla="*/ 1470572 h 6858000"/>
              <a:gd name="connsiteX872" fmla="*/ 5755832 w 7467600"/>
              <a:gd name="connsiteY872" fmla="*/ 1383886 h 6858000"/>
              <a:gd name="connsiteX873" fmla="*/ 6014186 w 7467600"/>
              <a:gd name="connsiteY873" fmla="*/ 1279799 h 6858000"/>
              <a:gd name="connsiteX874" fmla="*/ 6901619 w 7467600"/>
              <a:gd name="connsiteY874" fmla="*/ 1047874 h 6858000"/>
              <a:gd name="connsiteX875" fmla="*/ 6931566 w 7467600"/>
              <a:gd name="connsiteY875" fmla="*/ 1062034 h 6858000"/>
              <a:gd name="connsiteX876" fmla="*/ 5790982 w 7467600"/>
              <a:gd name="connsiteY876" fmla="*/ 1561380 h 6858000"/>
              <a:gd name="connsiteX877" fmla="*/ 6188971 w 7467600"/>
              <a:gd name="connsiteY877" fmla="*/ 1755168 h 6858000"/>
              <a:gd name="connsiteX878" fmla="*/ 6202446 w 7467600"/>
              <a:gd name="connsiteY878" fmla="*/ 1752268 h 6858000"/>
              <a:gd name="connsiteX879" fmla="*/ 7179560 w 7467600"/>
              <a:gd name="connsiteY879" fmla="*/ 1467551 h 6858000"/>
              <a:gd name="connsiteX880" fmla="*/ 7158730 w 7467600"/>
              <a:gd name="connsiteY880" fmla="*/ 1507835 h 6858000"/>
              <a:gd name="connsiteX881" fmla="*/ 6326959 w 7467600"/>
              <a:gd name="connsiteY881" fmla="*/ 1817686 h 6858000"/>
              <a:gd name="connsiteX882" fmla="*/ 6537433 w 7467600"/>
              <a:gd name="connsiteY882" fmla="*/ 1907790 h 6858000"/>
              <a:gd name="connsiteX883" fmla="*/ 6550221 w 7467600"/>
              <a:gd name="connsiteY883" fmla="*/ 1910729 h 6858000"/>
              <a:gd name="connsiteX884" fmla="*/ 6964438 w 7467600"/>
              <a:gd name="connsiteY884" fmla="*/ 2209505 h 6858000"/>
              <a:gd name="connsiteX885" fmla="*/ 7367862 w 7467600"/>
              <a:gd name="connsiteY885" fmla="*/ 2806833 h 6858000"/>
              <a:gd name="connsiteX886" fmla="*/ 7364329 w 7467600"/>
              <a:gd name="connsiteY886" fmla="*/ 2826907 h 6858000"/>
              <a:gd name="connsiteX887" fmla="*/ 7290545 w 7467600"/>
              <a:gd name="connsiteY887" fmla="*/ 2850663 h 6858000"/>
              <a:gd name="connsiteX888" fmla="*/ 6472036 w 7467600"/>
              <a:gd name="connsiteY888" fmla="*/ 1959003 h 6858000"/>
              <a:gd name="connsiteX889" fmla="*/ 5792897 w 7467600"/>
              <a:gd name="connsiteY889" fmla="*/ 1647747 h 6858000"/>
              <a:gd name="connsiteX890" fmla="*/ 5842751 w 7467600"/>
              <a:gd name="connsiteY890" fmla="*/ 1816112 h 6858000"/>
              <a:gd name="connsiteX891" fmla="*/ 5847424 w 7467600"/>
              <a:gd name="connsiteY891" fmla="*/ 1815776 h 6858000"/>
              <a:gd name="connsiteX892" fmla="*/ 6399821 w 7467600"/>
              <a:gd name="connsiteY892" fmla="*/ 2344799 h 6858000"/>
              <a:gd name="connsiteX893" fmla="*/ 6323232 w 7467600"/>
              <a:gd name="connsiteY893" fmla="*/ 2389634 h 6858000"/>
              <a:gd name="connsiteX894" fmla="*/ 5942958 w 7467600"/>
              <a:gd name="connsiteY894" fmla="*/ 2077708 h 6858000"/>
              <a:gd name="connsiteX895" fmla="*/ 5921559 w 7467600"/>
              <a:gd name="connsiteY895" fmla="*/ 2378596 h 6858000"/>
              <a:gd name="connsiteX896" fmla="*/ 5817651 w 7467600"/>
              <a:gd name="connsiteY896" fmla="*/ 3023919 h 6858000"/>
              <a:gd name="connsiteX897" fmla="*/ 5729634 w 7467600"/>
              <a:gd name="connsiteY897" fmla="*/ 3051849 h 6858000"/>
              <a:gd name="connsiteX898" fmla="*/ 5611018 w 7467600"/>
              <a:gd name="connsiteY898" fmla="*/ 2316769 h 6858000"/>
              <a:gd name="connsiteX899" fmla="*/ 5687608 w 7467600"/>
              <a:gd name="connsiteY899" fmla="*/ 2039972 h 6858000"/>
              <a:gd name="connsiteX900" fmla="*/ 5657554 w 7467600"/>
              <a:gd name="connsiteY900" fmla="*/ 1576445 h 6858000"/>
              <a:gd name="connsiteX901" fmla="*/ 5150475 w 7467600"/>
              <a:gd name="connsiteY901" fmla="*/ 1274012 h 6858000"/>
              <a:gd name="connsiteX902" fmla="*/ 5349142 w 7467600"/>
              <a:gd name="connsiteY902" fmla="*/ 2204405 h 6858000"/>
              <a:gd name="connsiteX903" fmla="*/ 5262214 w 7467600"/>
              <a:gd name="connsiteY903" fmla="*/ 2233836 h 6858000"/>
              <a:gd name="connsiteX904" fmla="*/ 4981539 w 7467600"/>
              <a:gd name="connsiteY904" fmla="*/ 1542201 h 6858000"/>
              <a:gd name="connsiteX905" fmla="*/ 4958461 w 7467600"/>
              <a:gd name="connsiteY905" fmla="*/ 1136957 h 6858000"/>
              <a:gd name="connsiteX906" fmla="*/ 4655015 w 7467600"/>
              <a:gd name="connsiteY906" fmla="*/ 891426 h 6858000"/>
              <a:gd name="connsiteX907" fmla="*/ 4348002 w 7467600"/>
              <a:gd name="connsiteY907" fmla="*/ 2205895 h 6858000"/>
              <a:gd name="connsiteX908" fmla="*/ 4262250 w 7467600"/>
              <a:gd name="connsiteY908" fmla="*/ 2219972 h 6858000"/>
              <a:gd name="connsiteX909" fmla="*/ 4550611 w 7467600"/>
              <a:gd name="connsiteY909" fmla="*/ 817540 h 6858000"/>
              <a:gd name="connsiteX910" fmla="*/ 4564418 w 7467600"/>
              <a:gd name="connsiteY910" fmla="*/ 808293 h 6858000"/>
              <a:gd name="connsiteX911" fmla="*/ 4266388 w 7467600"/>
              <a:gd name="connsiteY911" fmla="*/ 500083 h 6858000"/>
              <a:gd name="connsiteX912" fmla="*/ 4032842 w 7467600"/>
              <a:gd name="connsiteY912" fmla="*/ 211809 h 6858000"/>
              <a:gd name="connsiteX913" fmla="*/ 3882765 w 7467600"/>
              <a:gd name="connsiteY913" fmla="*/ 0 h 6858000"/>
              <a:gd name="connsiteX914" fmla="*/ 3721337 w 7467600"/>
              <a:gd name="connsiteY914" fmla="*/ 0 h 6858000"/>
              <a:gd name="connsiteX915" fmla="*/ 3797544 w 7467600"/>
              <a:gd name="connsiteY915" fmla="*/ 0 h 6858000"/>
              <a:gd name="connsiteX916" fmla="*/ 3775734 w 7467600"/>
              <a:gd name="connsiteY916" fmla="*/ 95131 h 6858000"/>
              <a:gd name="connsiteX917" fmla="*/ 3724807 w 7467600"/>
              <a:gd name="connsiteY917" fmla="*/ 272257 h 6858000"/>
              <a:gd name="connsiteX918" fmla="*/ 3726844 w 7467600"/>
              <a:gd name="connsiteY918" fmla="*/ 282988 h 6858000"/>
              <a:gd name="connsiteX919" fmla="*/ 3742664 w 7467600"/>
              <a:gd name="connsiteY919" fmla="*/ 279918 h 6858000"/>
              <a:gd name="connsiteX920" fmla="*/ 4103910 w 7467600"/>
              <a:gd name="connsiteY920" fmla="*/ 1161917 h 6858000"/>
              <a:gd name="connsiteX921" fmla="*/ 4020269 w 7467600"/>
              <a:gd name="connsiteY921" fmla="*/ 1200406 h 6858000"/>
              <a:gd name="connsiteX922" fmla="*/ 3674882 w 7467600"/>
              <a:gd name="connsiteY922" fmla="*/ 488524 h 6858000"/>
              <a:gd name="connsiteX923" fmla="*/ 3132682 w 7467600"/>
              <a:gd name="connsiteY923" fmla="*/ 1072284 h 6858000"/>
              <a:gd name="connsiteX924" fmla="*/ 2716346 w 7467600"/>
              <a:gd name="connsiteY924" fmla="*/ 1276376 h 6858000"/>
              <a:gd name="connsiteX925" fmla="*/ 2716772 w 7467600"/>
              <a:gd name="connsiteY925" fmla="*/ 1255462 h 6858000"/>
              <a:gd name="connsiteX926" fmla="*/ 3471096 w 7467600"/>
              <a:gd name="connsiteY926" fmla="*/ 437072 h 6858000"/>
              <a:gd name="connsiteX927" fmla="*/ 3639057 w 7467600"/>
              <a:gd name="connsiteY927" fmla="*/ 286334 h 6858000"/>
              <a:gd name="connsiteX928" fmla="*/ 3640309 w 7467600"/>
              <a:gd name="connsiteY928" fmla="*/ 284664 h 6858000"/>
              <a:gd name="connsiteX929" fmla="*/ 3646022 w 7467600"/>
              <a:gd name="connsiteY929" fmla="*/ 276711 h 6858000"/>
              <a:gd name="connsiteX930" fmla="*/ 3707943 w 7467600"/>
              <a:gd name="connsiteY930" fmla="*/ 65958 h 6858000"/>
              <a:gd name="connsiteX931" fmla="*/ 3721337 w 7467600"/>
              <a:gd name="connsiteY931" fmla="*/ 0 h 6858000"/>
              <a:gd name="connsiteX932" fmla="*/ 2867960 w 7467600"/>
              <a:gd name="connsiteY932" fmla="*/ 0 h 6858000"/>
              <a:gd name="connsiteX933" fmla="*/ 2926351 w 7467600"/>
              <a:gd name="connsiteY933" fmla="*/ 0 h 6858000"/>
              <a:gd name="connsiteX934" fmla="*/ 2902823 w 7467600"/>
              <a:gd name="connsiteY934" fmla="*/ 262929 h 6858000"/>
              <a:gd name="connsiteX935" fmla="*/ 2940663 w 7467600"/>
              <a:gd name="connsiteY935" fmla="*/ 140884 h 6858000"/>
              <a:gd name="connsiteX936" fmla="*/ 2947039 w 7467600"/>
              <a:gd name="connsiteY936" fmla="*/ 122524 h 6858000"/>
              <a:gd name="connsiteX937" fmla="*/ 2984316 w 7467600"/>
              <a:gd name="connsiteY937" fmla="*/ 0 h 6858000"/>
              <a:gd name="connsiteX938" fmla="*/ 3016114 w 7467600"/>
              <a:gd name="connsiteY938" fmla="*/ 0 h 6858000"/>
              <a:gd name="connsiteX939" fmla="*/ 2979949 w 7467600"/>
              <a:gd name="connsiteY939" fmla="*/ 119274 h 6858000"/>
              <a:gd name="connsiteX940" fmla="*/ 3023879 w 7467600"/>
              <a:gd name="connsiteY940" fmla="*/ 0 h 6858000"/>
              <a:gd name="connsiteX941" fmla="*/ 3105400 w 7467600"/>
              <a:gd name="connsiteY941" fmla="*/ 0 h 6858000"/>
              <a:gd name="connsiteX942" fmla="*/ 3094669 w 7467600"/>
              <a:gd name="connsiteY942" fmla="*/ 30308 h 6858000"/>
              <a:gd name="connsiteX943" fmla="*/ 2901945 w 7467600"/>
              <a:gd name="connsiteY943" fmla="*/ 466538 h 6858000"/>
              <a:gd name="connsiteX944" fmla="*/ 2815209 w 7467600"/>
              <a:gd name="connsiteY944" fmla="*/ 497361 h 6858000"/>
              <a:gd name="connsiteX945" fmla="*/ 2844845 w 7467600"/>
              <a:gd name="connsiteY945" fmla="*/ 127638 h 6858000"/>
              <a:gd name="connsiteX946" fmla="*/ 2867960 w 7467600"/>
              <a:gd name="connsiteY946" fmla="*/ 0 h 6858000"/>
              <a:gd name="connsiteX947" fmla="*/ 1057230 w 7467600"/>
              <a:gd name="connsiteY947" fmla="*/ 0 h 6858000"/>
              <a:gd name="connsiteX948" fmla="*/ 1111003 w 7467600"/>
              <a:gd name="connsiteY948" fmla="*/ 0 h 6858000"/>
              <a:gd name="connsiteX949" fmla="*/ 1125553 w 7467600"/>
              <a:gd name="connsiteY949" fmla="*/ 52588 h 6858000"/>
              <a:gd name="connsiteX950" fmla="*/ 1304276 w 7467600"/>
              <a:gd name="connsiteY950" fmla="*/ 476275 h 6858000"/>
              <a:gd name="connsiteX951" fmla="*/ 1492066 w 7467600"/>
              <a:gd name="connsiteY951" fmla="*/ 886333 h 6858000"/>
              <a:gd name="connsiteX952" fmla="*/ 1423698 w 7467600"/>
              <a:gd name="connsiteY952" fmla="*/ 710817 h 6858000"/>
              <a:gd name="connsiteX953" fmla="*/ 1357609 w 7467600"/>
              <a:gd name="connsiteY953" fmla="*/ 532892 h 6858000"/>
              <a:gd name="connsiteX954" fmla="*/ 1309550 w 7467600"/>
              <a:gd name="connsiteY954" fmla="*/ 374031 h 6858000"/>
              <a:gd name="connsiteX955" fmla="*/ 1193673 w 7467600"/>
              <a:gd name="connsiteY955" fmla="*/ 49533 h 6858000"/>
              <a:gd name="connsiteX956" fmla="*/ 1164391 w 7467600"/>
              <a:gd name="connsiteY956" fmla="*/ 0 h 6858000"/>
              <a:gd name="connsiteX957" fmla="*/ 1200666 w 7467600"/>
              <a:gd name="connsiteY957" fmla="*/ 0 h 6858000"/>
              <a:gd name="connsiteX958" fmla="*/ 1223408 w 7467600"/>
              <a:gd name="connsiteY958" fmla="*/ 38996 h 6858000"/>
              <a:gd name="connsiteX959" fmla="*/ 1339635 w 7467600"/>
              <a:gd name="connsiteY959" fmla="*/ 365517 h 6858000"/>
              <a:gd name="connsiteX960" fmla="*/ 1387469 w 7467600"/>
              <a:gd name="connsiteY960" fmla="*/ 523079 h 6858000"/>
              <a:gd name="connsiteX961" fmla="*/ 1452685 w 7467600"/>
              <a:gd name="connsiteY961" fmla="*/ 699806 h 6858000"/>
              <a:gd name="connsiteX962" fmla="*/ 1492092 w 7467600"/>
              <a:gd name="connsiteY962" fmla="*/ 800424 h 6858000"/>
              <a:gd name="connsiteX963" fmla="*/ 1455302 w 7467600"/>
              <a:gd name="connsiteY963" fmla="*/ 632913 h 6858000"/>
              <a:gd name="connsiteX964" fmla="*/ 1222336 w 7467600"/>
              <a:gd name="connsiteY964" fmla="*/ 9480 h 6858000"/>
              <a:gd name="connsiteX965" fmla="*/ 1214634 w 7467600"/>
              <a:gd name="connsiteY965" fmla="*/ 0 h 6858000"/>
              <a:gd name="connsiteX966" fmla="*/ 1289827 w 7467600"/>
              <a:gd name="connsiteY966" fmla="*/ 0 h 6858000"/>
              <a:gd name="connsiteX967" fmla="*/ 1321076 w 7467600"/>
              <a:gd name="connsiteY967" fmla="*/ 59722 h 6858000"/>
              <a:gd name="connsiteX968" fmla="*/ 1512579 w 7467600"/>
              <a:gd name="connsiteY968" fmla="*/ 626441 h 6858000"/>
              <a:gd name="connsiteX969" fmla="*/ 1506076 w 7467600"/>
              <a:gd name="connsiteY969" fmla="*/ 1089289 h 6858000"/>
              <a:gd name="connsiteX970" fmla="*/ 1486346 w 7467600"/>
              <a:gd name="connsiteY970" fmla="*/ 1079919 h 6858000"/>
              <a:gd name="connsiteX971" fmla="*/ 1070511 w 7467600"/>
              <a:gd name="connsiteY971" fmla="*/ 48609 h 6858000"/>
              <a:gd name="connsiteX972" fmla="*/ 1057230 w 7467600"/>
              <a:gd name="connsiteY972" fmla="*/ 0 h 6858000"/>
              <a:gd name="connsiteX973" fmla="*/ 43151 w 7467600"/>
              <a:gd name="connsiteY973" fmla="*/ 0 h 6858000"/>
              <a:gd name="connsiteX974" fmla="*/ 95283 w 7467600"/>
              <a:gd name="connsiteY974" fmla="*/ 0 h 6858000"/>
              <a:gd name="connsiteX975" fmla="*/ 300708 w 7467600"/>
              <a:gd name="connsiteY975" fmla="*/ 154571 h 6858000"/>
              <a:gd name="connsiteX976" fmla="*/ 530414 w 7467600"/>
              <a:gd name="connsiteY976" fmla="*/ 354673 h 6858000"/>
              <a:gd name="connsiteX977" fmla="*/ 333785 w 7467600"/>
              <a:gd name="connsiteY977" fmla="*/ 161564 h 6858000"/>
              <a:gd name="connsiteX978" fmla="*/ 147005 w 7467600"/>
              <a:gd name="connsiteY978" fmla="*/ 0 h 6858000"/>
              <a:gd name="connsiteX979" fmla="*/ 272509 w 7467600"/>
              <a:gd name="connsiteY979" fmla="*/ 0 h 6858000"/>
              <a:gd name="connsiteX980" fmla="*/ 326276 w 7467600"/>
              <a:gd name="connsiteY980" fmla="*/ 45847 h 6858000"/>
              <a:gd name="connsiteX981" fmla="*/ 823759 w 7467600"/>
              <a:gd name="connsiteY981" fmla="*/ 574145 h 6858000"/>
              <a:gd name="connsiteX982" fmla="*/ 811254 w 7467600"/>
              <a:gd name="connsiteY982" fmla="*/ 665546 h 6858000"/>
              <a:gd name="connsiteX983" fmla="*/ 154042 w 7467600"/>
              <a:gd name="connsiteY983" fmla="*/ 261522 h 6858000"/>
              <a:gd name="connsiteX984" fmla="*/ 13550 w 7467600"/>
              <a:gd name="connsiteY984" fmla="*/ 158423 h 6858000"/>
              <a:gd name="connsiteX985" fmla="*/ 0 w 7467600"/>
              <a:gd name="connsiteY985" fmla="*/ 146618 h 6858000"/>
              <a:gd name="connsiteX986" fmla="*/ 0 w 7467600"/>
              <a:gd name="connsiteY986" fmla="*/ 59161 h 6858000"/>
              <a:gd name="connsiteX987" fmla="*/ 45427 w 7467600"/>
              <a:gd name="connsiteY987" fmla="*/ 101078 h 6858000"/>
              <a:gd name="connsiteX988" fmla="*/ 630103 w 7467600"/>
              <a:gd name="connsiteY988" fmla="*/ 485885 h 6858000"/>
              <a:gd name="connsiteX989" fmla="*/ 532040 w 7467600"/>
              <a:gd name="connsiteY989" fmla="*/ 399359 h 6858000"/>
              <a:gd name="connsiteX990" fmla="*/ 517618 w 7467600"/>
              <a:gd name="connsiteY990" fmla="*/ 385726 h 6858000"/>
              <a:gd name="connsiteX991" fmla="*/ 285074 w 7467600"/>
              <a:gd name="connsiteY991" fmla="*/ 182755 h 6858000"/>
              <a:gd name="connsiteX992" fmla="*/ 43151 w 7467600"/>
              <a:gd name="connsiteY99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1903353 w 7467600"/>
              <a:gd name="connsiteY136" fmla="*/ 5044827 h 6858000"/>
              <a:gd name="connsiteX137" fmla="*/ 1936931 w 7467600"/>
              <a:gd name="connsiteY137" fmla="*/ 5093954 h 6858000"/>
              <a:gd name="connsiteX138" fmla="*/ 2195868 w 7467600"/>
              <a:gd name="connsiteY138" fmla="*/ 5396574 h 6858000"/>
              <a:gd name="connsiteX139" fmla="*/ 2088852 w 7467600"/>
              <a:gd name="connsiteY139" fmla="*/ 5166123 h 6858000"/>
              <a:gd name="connsiteX140" fmla="*/ 1958241 w 7467600"/>
              <a:gd name="connsiteY140" fmla="*/ 5067955 h 6858000"/>
              <a:gd name="connsiteX141" fmla="*/ 1903353 w 7467600"/>
              <a:gd name="connsiteY141" fmla="*/ 5044827 h 6858000"/>
              <a:gd name="connsiteX142" fmla="*/ 1979378 w 7467600"/>
              <a:gd name="connsiteY142" fmla="*/ 4769504 h 6858000"/>
              <a:gd name="connsiteX143" fmla="*/ 2882120 w 7467600"/>
              <a:gd name="connsiteY143" fmla="*/ 5064547 h 6858000"/>
              <a:gd name="connsiteX144" fmla="*/ 2793103 w 7467600"/>
              <a:gd name="connsiteY144" fmla="*/ 5039699 h 6858000"/>
              <a:gd name="connsiteX145" fmla="*/ 2770041 w 7467600"/>
              <a:gd name="connsiteY145" fmla="*/ 5033634 h 6858000"/>
              <a:gd name="connsiteX146" fmla="*/ 1979378 w 7467600"/>
              <a:gd name="connsiteY146" fmla="*/ 4769504 h 6858000"/>
              <a:gd name="connsiteX147" fmla="*/ 1927410 w 7467600"/>
              <a:gd name="connsiteY147" fmla="*/ 4716164 h 6858000"/>
              <a:gd name="connsiteX148" fmla="*/ 1959587 w 7467600"/>
              <a:gd name="connsiteY148" fmla="*/ 4728849 h 6858000"/>
              <a:gd name="connsiteX149" fmla="*/ 2777707 w 7467600"/>
              <a:gd name="connsiteY149" fmla="*/ 5003991 h 6858000"/>
              <a:gd name="connsiteX150" fmla="*/ 2800768 w 7467600"/>
              <a:gd name="connsiteY150" fmla="*/ 5010056 h 6858000"/>
              <a:gd name="connsiteX151" fmla="*/ 2879408 w 7467600"/>
              <a:gd name="connsiteY151" fmla="*/ 5031590 h 6858000"/>
              <a:gd name="connsiteX152" fmla="*/ 2862295 w 7467600"/>
              <a:gd name="connsiteY152" fmla="*/ 5022958 h 6858000"/>
              <a:gd name="connsiteX153" fmla="*/ 2813343 w 7467600"/>
              <a:gd name="connsiteY153" fmla="*/ 4998369 h 6858000"/>
              <a:gd name="connsiteX154" fmla="*/ 2646245 w 7467600"/>
              <a:gd name="connsiteY154" fmla="*/ 4930999 h 6858000"/>
              <a:gd name="connsiteX155" fmla="*/ 1999243 w 7467600"/>
              <a:gd name="connsiteY155" fmla="*/ 4730524 h 6858000"/>
              <a:gd name="connsiteX156" fmla="*/ 1979527 w 7467600"/>
              <a:gd name="connsiteY156" fmla="*/ 4726651 h 6858000"/>
              <a:gd name="connsiteX157" fmla="*/ 1927410 w 7467600"/>
              <a:gd name="connsiteY157" fmla="*/ 4716164 h 6858000"/>
              <a:gd name="connsiteX158" fmla="*/ 1997014 w 7467600"/>
              <a:gd name="connsiteY158" fmla="*/ 4698007 h 6858000"/>
              <a:gd name="connsiteX159" fmla="*/ 2005458 w 7467600"/>
              <a:gd name="connsiteY159" fmla="*/ 4699540 h 6858000"/>
              <a:gd name="connsiteX160" fmla="*/ 2657186 w 7467600"/>
              <a:gd name="connsiteY160" fmla="*/ 4901687 h 6858000"/>
              <a:gd name="connsiteX161" fmla="*/ 2826662 w 7467600"/>
              <a:gd name="connsiteY161" fmla="*/ 4970362 h 6858000"/>
              <a:gd name="connsiteX162" fmla="*/ 2876100 w 7467600"/>
              <a:gd name="connsiteY162" fmla="*/ 4995397 h 6858000"/>
              <a:gd name="connsiteX163" fmla="*/ 3042600 w 7467600"/>
              <a:gd name="connsiteY163" fmla="*/ 5059532 h 6858000"/>
              <a:gd name="connsiteX164" fmla="*/ 1997014 w 7467600"/>
              <a:gd name="connsiteY164" fmla="*/ 4698007 h 6858000"/>
              <a:gd name="connsiteX165" fmla="*/ 2305292 w 7467600"/>
              <a:gd name="connsiteY165" fmla="*/ 4219492 h 6858000"/>
              <a:gd name="connsiteX166" fmla="*/ 3360922 w 7467600"/>
              <a:gd name="connsiteY166" fmla="*/ 4529373 h 6858000"/>
              <a:gd name="connsiteX167" fmla="*/ 3492420 w 7467600"/>
              <a:gd name="connsiteY167" fmla="*/ 4510145 h 6858000"/>
              <a:gd name="connsiteX168" fmla="*/ 3364086 w 7467600"/>
              <a:gd name="connsiteY168" fmla="*/ 4480340 h 6858000"/>
              <a:gd name="connsiteX169" fmla="*/ 3225818 w 7467600"/>
              <a:gd name="connsiteY169" fmla="*/ 4411822 h 6858000"/>
              <a:gd name="connsiteX170" fmla="*/ 3129696 w 7467600"/>
              <a:gd name="connsiteY170" fmla="*/ 4360704 h 6858000"/>
              <a:gd name="connsiteX171" fmla="*/ 2814545 w 7467600"/>
              <a:gd name="connsiteY171" fmla="*/ 4282955 h 6858000"/>
              <a:gd name="connsiteX172" fmla="*/ 2305292 w 7467600"/>
              <a:gd name="connsiteY172" fmla="*/ 4219492 h 6858000"/>
              <a:gd name="connsiteX173" fmla="*/ 2626982 w 7467600"/>
              <a:gd name="connsiteY173" fmla="*/ 4206450 h 6858000"/>
              <a:gd name="connsiteX174" fmla="*/ 2490617 w 7467600"/>
              <a:gd name="connsiteY174" fmla="*/ 4206951 h 6858000"/>
              <a:gd name="connsiteX175" fmla="*/ 2819869 w 7467600"/>
              <a:gd name="connsiteY175" fmla="*/ 4252936 h 6858000"/>
              <a:gd name="connsiteX176" fmla="*/ 3143018 w 7467600"/>
              <a:gd name="connsiteY176" fmla="*/ 4332698 h 6858000"/>
              <a:gd name="connsiteX177" fmla="*/ 3241520 w 7467600"/>
              <a:gd name="connsiteY177" fmla="*/ 4385112 h 6858000"/>
              <a:gd name="connsiteX178" fmla="*/ 3374575 w 7467600"/>
              <a:gd name="connsiteY178" fmla="*/ 4451517 h 6858000"/>
              <a:gd name="connsiteX179" fmla="*/ 3505221 w 7467600"/>
              <a:gd name="connsiteY179" fmla="*/ 4480757 h 6858000"/>
              <a:gd name="connsiteX180" fmla="*/ 2626982 w 7467600"/>
              <a:gd name="connsiteY180" fmla="*/ 4206450 h 6858000"/>
              <a:gd name="connsiteX181" fmla="*/ 1310106 w 7467600"/>
              <a:gd name="connsiteY181" fmla="*/ 3943217 h 6858000"/>
              <a:gd name="connsiteX182" fmla="*/ 854994 w 7467600"/>
              <a:gd name="connsiteY182" fmla="*/ 4399136 h 6858000"/>
              <a:gd name="connsiteX183" fmla="*/ 742462 w 7467600"/>
              <a:gd name="connsiteY183" fmla="*/ 4594648 h 6858000"/>
              <a:gd name="connsiteX184" fmla="*/ 820602 w 7467600"/>
              <a:gd name="connsiteY184" fmla="*/ 4485915 h 6858000"/>
              <a:gd name="connsiteX185" fmla="*/ 878295 w 7467600"/>
              <a:gd name="connsiteY185" fmla="*/ 4403594 h 6858000"/>
              <a:gd name="connsiteX186" fmla="*/ 1240607 w 7467600"/>
              <a:gd name="connsiteY186" fmla="*/ 4010401 h 6858000"/>
              <a:gd name="connsiteX187" fmla="*/ 1310106 w 7467600"/>
              <a:gd name="connsiteY187" fmla="*/ 3943217 h 6858000"/>
              <a:gd name="connsiteX188" fmla="*/ 1423113 w 7467600"/>
              <a:gd name="connsiteY188" fmla="*/ 3874565 h 6858000"/>
              <a:gd name="connsiteX189" fmla="*/ 1260565 w 7467600"/>
              <a:gd name="connsiteY189" fmla="*/ 4031982 h 6858000"/>
              <a:gd name="connsiteX190" fmla="*/ 901900 w 7467600"/>
              <a:gd name="connsiteY190" fmla="*/ 4421236 h 6858000"/>
              <a:gd name="connsiteX191" fmla="*/ 845044 w 7467600"/>
              <a:gd name="connsiteY191" fmla="*/ 4502436 h 6858000"/>
              <a:gd name="connsiteX192" fmla="*/ 685926 w 7467600"/>
              <a:gd name="connsiteY192" fmla="*/ 4703069 h 6858000"/>
              <a:gd name="connsiteX193" fmla="*/ 684248 w 7467600"/>
              <a:gd name="connsiteY193" fmla="*/ 4706721 h 6858000"/>
              <a:gd name="connsiteX194" fmla="*/ 1423113 w 7467600"/>
              <a:gd name="connsiteY194" fmla="*/ 3874565 h 6858000"/>
              <a:gd name="connsiteX195" fmla="*/ 3316479 w 7467600"/>
              <a:gd name="connsiteY195" fmla="*/ 3872136 h 6858000"/>
              <a:gd name="connsiteX196" fmla="*/ 3546806 w 7467600"/>
              <a:gd name="connsiteY196" fmla="*/ 4356139 h 6858000"/>
              <a:gd name="connsiteX197" fmla="*/ 3364433 w 7467600"/>
              <a:gd name="connsiteY197" fmla="*/ 3953121 h 6858000"/>
              <a:gd name="connsiteX198" fmla="*/ 3316479 w 7467600"/>
              <a:gd name="connsiteY198" fmla="*/ 3872136 h 6858000"/>
              <a:gd name="connsiteX199" fmla="*/ 3291335 w 7467600"/>
              <a:gd name="connsiteY199" fmla="*/ 3767420 h 6858000"/>
              <a:gd name="connsiteX200" fmla="*/ 3390805 w 7467600"/>
              <a:gd name="connsiteY200" fmla="*/ 3937163 h 6858000"/>
              <a:gd name="connsiteX201" fmla="*/ 3579062 w 7467600"/>
              <a:gd name="connsiteY201" fmla="*/ 4359040 h 6858000"/>
              <a:gd name="connsiteX202" fmla="*/ 3467355 w 7467600"/>
              <a:gd name="connsiteY202" fmla="*/ 3988130 h 6858000"/>
              <a:gd name="connsiteX203" fmla="*/ 3310753 w 7467600"/>
              <a:gd name="connsiteY203" fmla="*/ 3787140 h 6858000"/>
              <a:gd name="connsiteX204" fmla="*/ 3291335 w 7467600"/>
              <a:gd name="connsiteY204" fmla="*/ 3767420 h 6858000"/>
              <a:gd name="connsiteX205" fmla="*/ 1635889 w 7467600"/>
              <a:gd name="connsiteY205" fmla="*/ 3709494 h 6858000"/>
              <a:gd name="connsiteX206" fmla="*/ 1634800 w 7467600"/>
              <a:gd name="connsiteY206" fmla="*/ 3731111 h 6858000"/>
              <a:gd name="connsiteX207" fmla="*/ 1635889 w 7467600"/>
              <a:gd name="connsiteY207" fmla="*/ 3709494 h 6858000"/>
              <a:gd name="connsiteX208" fmla="*/ 1510397 w 7467600"/>
              <a:gd name="connsiteY208" fmla="*/ 3684705 h 6858000"/>
              <a:gd name="connsiteX209" fmla="*/ 1146550 w 7467600"/>
              <a:gd name="connsiteY209" fmla="*/ 3802012 h 6858000"/>
              <a:gd name="connsiteX210" fmla="*/ 698834 w 7467600"/>
              <a:gd name="connsiteY210" fmla="*/ 3952272 h 6858000"/>
              <a:gd name="connsiteX211" fmla="*/ 34256 w 7467600"/>
              <a:gd name="connsiteY211" fmla="*/ 4347603 h 6858000"/>
              <a:gd name="connsiteX212" fmla="*/ 527241 w 7467600"/>
              <a:gd name="connsiteY212" fmla="*/ 4065078 h 6858000"/>
              <a:gd name="connsiteX213" fmla="*/ 1510397 w 7467600"/>
              <a:gd name="connsiteY213" fmla="*/ 3684705 h 6858000"/>
              <a:gd name="connsiteX214" fmla="*/ 1313114 w 7467600"/>
              <a:gd name="connsiteY214" fmla="*/ 3655216 h 6858000"/>
              <a:gd name="connsiteX215" fmla="*/ 1109304 w 7467600"/>
              <a:gd name="connsiteY215" fmla="*/ 3669030 h 6858000"/>
              <a:gd name="connsiteX216" fmla="*/ 8129 w 7467600"/>
              <a:gd name="connsiteY216" fmla="*/ 4330519 h 6858000"/>
              <a:gd name="connsiteX217" fmla="*/ 687572 w 7467600"/>
              <a:gd name="connsiteY217" fmla="*/ 3925629 h 6858000"/>
              <a:gd name="connsiteX218" fmla="*/ 1138365 w 7467600"/>
              <a:gd name="connsiteY218" fmla="*/ 3774515 h 6858000"/>
              <a:gd name="connsiteX219" fmla="*/ 1505579 w 7467600"/>
              <a:gd name="connsiteY219" fmla="*/ 3655526 h 6858000"/>
              <a:gd name="connsiteX220" fmla="*/ 1313114 w 7467600"/>
              <a:gd name="connsiteY220" fmla="*/ 3655216 h 6858000"/>
              <a:gd name="connsiteX221" fmla="*/ 3655073 w 7467600"/>
              <a:gd name="connsiteY221" fmla="*/ 3650884 h 6858000"/>
              <a:gd name="connsiteX222" fmla="*/ 3989938 w 7467600"/>
              <a:gd name="connsiteY222" fmla="*/ 3991685 h 6858000"/>
              <a:gd name="connsiteX223" fmla="*/ 4393907 w 7467600"/>
              <a:gd name="connsiteY223" fmla="*/ 4261258 h 6858000"/>
              <a:gd name="connsiteX224" fmla="*/ 4648051 w 7467600"/>
              <a:gd name="connsiteY224" fmla="*/ 4374051 h 6858000"/>
              <a:gd name="connsiteX225" fmla="*/ 4383389 w 7467600"/>
              <a:gd name="connsiteY225" fmla="*/ 4184369 h 6858000"/>
              <a:gd name="connsiteX226" fmla="*/ 4165508 w 7467600"/>
              <a:gd name="connsiteY226" fmla="*/ 4035196 h 6858000"/>
              <a:gd name="connsiteX227" fmla="*/ 4068162 w 7467600"/>
              <a:gd name="connsiteY227" fmla="*/ 3953394 h 6858000"/>
              <a:gd name="connsiteX228" fmla="*/ 3981416 w 7467600"/>
              <a:gd name="connsiteY228" fmla="*/ 3880482 h 6858000"/>
              <a:gd name="connsiteX229" fmla="*/ 3800147 w 7467600"/>
              <a:gd name="connsiteY229" fmla="*/ 3749872 h 6858000"/>
              <a:gd name="connsiteX230" fmla="*/ 3655073 w 7467600"/>
              <a:gd name="connsiteY230" fmla="*/ 3650884 h 6858000"/>
              <a:gd name="connsiteX231" fmla="*/ 3670252 w 7467600"/>
              <a:gd name="connsiteY231" fmla="*/ 3622798 h 6858000"/>
              <a:gd name="connsiteX232" fmla="*/ 3817258 w 7467600"/>
              <a:gd name="connsiteY232" fmla="*/ 3723577 h 6858000"/>
              <a:gd name="connsiteX233" fmla="*/ 4000461 w 7467600"/>
              <a:gd name="connsiteY233" fmla="*/ 3855966 h 6858000"/>
              <a:gd name="connsiteX234" fmla="*/ 4088180 w 7467600"/>
              <a:gd name="connsiteY234" fmla="*/ 3929774 h 6858000"/>
              <a:gd name="connsiteX235" fmla="*/ 4184555 w 7467600"/>
              <a:gd name="connsiteY235" fmla="*/ 4010683 h 6858000"/>
              <a:gd name="connsiteX236" fmla="*/ 4399563 w 7467600"/>
              <a:gd name="connsiteY236" fmla="*/ 4158106 h 6858000"/>
              <a:gd name="connsiteX237" fmla="*/ 4684469 w 7467600"/>
              <a:gd name="connsiteY237" fmla="*/ 4364680 h 6858000"/>
              <a:gd name="connsiteX238" fmla="*/ 4690271 w 7467600"/>
              <a:gd name="connsiteY238" fmla="*/ 4370034 h 6858000"/>
              <a:gd name="connsiteX239" fmla="*/ 4136093 w 7467600"/>
              <a:gd name="connsiteY239" fmla="*/ 3858466 h 6858000"/>
              <a:gd name="connsiteX240" fmla="*/ 3670252 w 7467600"/>
              <a:gd name="connsiteY240" fmla="*/ 3622798 h 6858000"/>
              <a:gd name="connsiteX241" fmla="*/ 4440129 w 7467600"/>
              <a:gd name="connsiteY241" fmla="*/ 3448571 h 6858000"/>
              <a:gd name="connsiteX242" fmla="*/ 4856525 w 7467600"/>
              <a:gd name="connsiteY242" fmla="*/ 3915351 h 6858000"/>
              <a:gd name="connsiteX243" fmla="*/ 5059055 w 7467600"/>
              <a:gd name="connsiteY243" fmla="*/ 4108918 h 6858000"/>
              <a:gd name="connsiteX244" fmla="*/ 5290070 w 7467600"/>
              <a:gd name="connsiteY244" fmla="*/ 4263619 h 6858000"/>
              <a:gd name="connsiteX245" fmla="*/ 4834991 w 7467600"/>
              <a:gd name="connsiteY245" fmla="*/ 3830985 h 6858000"/>
              <a:gd name="connsiteX246" fmla="*/ 4440129 w 7467600"/>
              <a:gd name="connsiteY246" fmla="*/ 3448571 h 6858000"/>
              <a:gd name="connsiteX247" fmla="*/ 4441737 w 7467600"/>
              <a:gd name="connsiteY247" fmla="*/ 3399734 h 6858000"/>
              <a:gd name="connsiteX248" fmla="*/ 4431236 w 7467600"/>
              <a:gd name="connsiteY248" fmla="*/ 3400954 h 6858000"/>
              <a:gd name="connsiteX249" fmla="*/ 4557150 w 7467600"/>
              <a:gd name="connsiteY249" fmla="*/ 3510023 h 6858000"/>
              <a:gd name="connsiteX250" fmla="*/ 4856936 w 7467600"/>
              <a:gd name="connsiteY250" fmla="*/ 3809146 h 6858000"/>
              <a:gd name="connsiteX251" fmla="*/ 5111996 w 7467600"/>
              <a:gd name="connsiteY251" fmla="*/ 4065759 h 6858000"/>
              <a:gd name="connsiteX252" fmla="*/ 5388878 w 7467600"/>
              <a:gd name="connsiteY252" fmla="*/ 4300185 h 6858000"/>
              <a:gd name="connsiteX253" fmla="*/ 5425556 w 7467600"/>
              <a:gd name="connsiteY253" fmla="*/ 4308967 h 6858000"/>
              <a:gd name="connsiteX254" fmla="*/ 4943646 w 7467600"/>
              <a:gd name="connsiteY254" fmla="*/ 3822916 h 6858000"/>
              <a:gd name="connsiteX255" fmla="*/ 4594837 w 7467600"/>
              <a:gd name="connsiteY255" fmla="*/ 3532274 h 6858000"/>
              <a:gd name="connsiteX256" fmla="*/ 4441737 w 7467600"/>
              <a:gd name="connsiteY256" fmla="*/ 3399734 h 6858000"/>
              <a:gd name="connsiteX257" fmla="*/ 5425834 w 7467600"/>
              <a:gd name="connsiteY257" fmla="*/ 3162785 h 6858000"/>
              <a:gd name="connsiteX258" fmla="*/ 5401644 w 7467600"/>
              <a:gd name="connsiteY258" fmla="*/ 3617847 h 6858000"/>
              <a:gd name="connsiteX259" fmla="*/ 5467256 w 7467600"/>
              <a:gd name="connsiteY259" fmla="*/ 4175494 h 6858000"/>
              <a:gd name="connsiteX260" fmla="*/ 5448069 w 7467600"/>
              <a:gd name="connsiteY260" fmla="*/ 3567554 h 6858000"/>
              <a:gd name="connsiteX261" fmla="*/ 5425834 w 7467600"/>
              <a:gd name="connsiteY261" fmla="*/ 3162785 h 6858000"/>
              <a:gd name="connsiteX262" fmla="*/ 1318687 w 7467600"/>
              <a:gd name="connsiteY262" fmla="*/ 3113840 h 6858000"/>
              <a:gd name="connsiteX263" fmla="*/ 1066793 w 7467600"/>
              <a:gd name="connsiteY263" fmla="*/ 3212171 h 6858000"/>
              <a:gd name="connsiteX264" fmla="*/ 993319 w 7467600"/>
              <a:gd name="connsiteY264" fmla="*/ 3247648 h 6858000"/>
              <a:gd name="connsiteX265" fmla="*/ 853081 w 7467600"/>
              <a:gd name="connsiteY265" fmla="*/ 3312410 h 6858000"/>
              <a:gd name="connsiteX266" fmla="*/ 805957 w 7467600"/>
              <a:gd name="connsiteY266" fmla="*/ 3330443 h 6858000"/>
              <a:gd name="connsiteX267" fmla="*/ 1318687 w 7467600"/>
              <a:gd name="connsiteY267" fmla="*/ 3113840 h 6858000"/>
              <a:gd name="connsiteX268" fmla="*/ 5453702 w 7467600"/>
              <a:gd name="connsiteY268" fmla="*/ 3090882 h 6858000"/>
              <a:gd name="connsiteX269" fmla="*/ 5480135 w 7467600"/>
              <a:gd name="connsiteY269" fmla="*/ 3565802 h 6858000"/>
              <a:gd name="connsiteX270" fmla="*/ 5499023 w 7467600"/>
              <a:gd name="connsiteY270" fmla="*/ 4166310 h 6858000"/>
              <a:gd name="connsiteX271" fmla="*/ 5547022 w 7467600"/>
              <a:gd name="connsiteY271" fmla="*/ 3607838 h 6858000"/>
              <a:gd name="connsiteX272" fmla="*/ 5515964 w 7467600"/>
              <a:gd name="connsiteY272" fmla="*/ 3378541 h 6858000"/>
              <a:gd name="connsiteX273" fmla="*/ 5453702 w 7467600"/>
              <a:gd name="connsiteY273" fmla="*/ 3090882 h 6858000"/>
              <a:gd name="connsiteX274" fmla="*/ 1238695 w 7467600"/>
              <a:gd name="connsiteY274" fmla="*/ 3076820 h 6858000"/>
              <a:gd name="connsiteX275" fmla="*/ 716371 w 7467600"/>
              <a:gd name="connsiteY275" fmla="*/ 3293249 h 6858000"/>
              <a:gd name="connsiteX276" fmla="*/ 579522 w 7467600"/>
              <a:gd name="connsiteY276" fmla="*/ 3371759 h 6858000"/>
              <a:gd name="connsiteX277" fmla="*/ 600288 w 7467600"/>
              <a:gd name="connsiteY277" fmla="*/ 3365555 h 6858000"/>
              <a:gd name="connsiteX278" fmla="*/ 840692 w 7467600"/>
              <a:gd name="connsiteY278" fmla="*/ 3284921 h 6858000"/>
              <a:gd name="connsiteX279" fmla="*/ 979248 w 7467600"/>
              <a:gd name="connsiteY279" fmla="*/ 3221003 h 6858000"/>
              <a:gd name="connsiteX280" fmla="*/ 1053282 w 7467600"/>
              <a:gd name="connsiteY280" fmla="*/ 3185247 h 6858000"/>
              <a:gd name="connsiteX281" fmla="*/ 1320603 w 7467600"/>
              <a:gd name="connsiteY281" fmla="*/ 3081281 h 6858000"/>
              <a:gd name="connsiteX282" fmla="*/ 1238695 w 7467600"/>
              <a:gd name="connsiteY282" fmla="*/ 3076820 h 6858000"/>
              <a:gd name="connsiteX283" fmla="*/ 5425627 w 7467600"/>
              <a:gd name="connsiteY283" fmla="*/ 2954192 h 6858000"/>
              <a:gd name="connsiteX284" fmla="*/ 5470770 w 7467600"/>
              <a:gd name="connsiteY284" fmla="*/ 3005435 h 6858000"/>
              <a:gd name="connsiteX285" fmla="*/ 5519779 w 7467600"/>
              <a:gd name="connsiteY285" fmla="*/ 4359223 h 6858000"/>
              <a:gd name="connsiteX286" fmla="*/ 5520293 w 7467600"/>
              <a:gd name="connsiteY286" fmla="*/ 4360602 h 6858000"/>
              <a:gd name="connsiteX287" fmla="*/ 5767221 w 7467600"/>
              <a:gd name="connsiteY287" fmla="*/ 4665564 h 6858000"/>
              <a:gd name="connsiteX288" fmla="*/ 6937169 w 7467600"/>
              <a:gd name="connsiteY288" fmla="*/ 4815941 h 6858000"/>
              <a:gd name="connsiteX289" fmla="*/ 6953922 w 7467600"/>
              <a:gd name="connsiteY289" fmla="*/ 4890068 h 6858000"/>
              <a:gd name="connsiteX290" fmla="*/ 6071359 w 7467600"/>
              <a:gd name="connsiteY290" fmla="*/ 4770770 h 6858000"/>
              <a:gd name="connsiteX291" fmla="*/ 6038839 w 7467600"/>
              <a:gd name="connsiteY291" fmla="*/ 4764474 h 6858000"/>
              <a:gd name="connsiteX292" fmla="*/ 6038706 w 7467600"/>
              <a:gd name="connsiteY292" fmla="*/ 4763847 h 6858000"/>
              <a:gd name="connsiteX293" fmla="*/ 6037784 w 7467600"/>
              <a:gd name="connsiteY293" fmla="*/ 4764270 h 6858000"/>
              <a:gd name="connsiteX294" fmla="*/ 6038839 w 7467600"/>
              <a:gd name="connsiteY294" fmla="*/ 4764474 h 6858000"/>
              <a:gd name="connsiteX295" fmla="*/ 6040338 w 7467600"/>
              <a:gd name="connsiteY295" fmla="*/ 4771418 h 6858000"/>
              <a:gd name="connsiteX296" fmla="*/ 6024488 w 7467600"/>
              <a:gd name="connsiteY296" fmla="*/ 4809903 h 6858000"/>
              <a:gd name="connsiteX297" fmla="*/ 5599771 w 7467600"/>
              <a:gd name="connsiteY297" fmla="*/ 5509652 h 6858000"/>
              <a:gd name="connsiteX298" fmla="*/ 5548843 w 7467600"/>
              <a:gd name="connsiteY298" fmla="*/ 5563845 h 6858000"/>
              <a:gd name="connsiteX299" fmla="*/ 5940952 w 7467600"/>
              <a:gd name="connsiteY299" fmla="*/ 6250028 h 6858000"/>
              <a:gd name="connsiteX300" fmla="*/ 6043441 w 7467600"/>
              <a:gd name="connsiteY300" fmla="*/ 6665847 h 6858000"/>
              <a:gd name="connsiteX301" fmla="*/ 6093432 w 7467600"/>
              <a:gd name="connsiteY301" fmla="*/ 6858000 h 6858000"/>
              <a:gd name="connsiteX302" fmla="*/ 6034344 w 7467600"/>
              <a:gd name="connsiteY302" fmla="*/ 6858000 h 6858000"/>
              <a:gd name="connsiteX303" fmla="*/ 6026679 w 7467600"/>
              <a:gd name="connsiteY303" fmla="*/ 6836959 h 6858000"/>
              <a:gd name="connsiteX304" fmla="*/ 5800441 w 7467600"/>
              <a:gd name="connsiteY304" fmla="*/ 6335286 h 6858000"/>
              <a:gd name="connsiteX305" fmla="*/ 5526562 w 7467600"/>
              <a:gd name="connsiteY305" fmla="*/ 5705388 h 6858000"/>
              <a:gd name="connsiteX306" fmla="*/ 5519640 w 7467600"/>
              <a:gd name="connsiteY306" fmla="*/ 5683774 h 6858000"/>
              <a:gd name="connsiteX307" fmla="*/ 5844559 w 7467600"/>
              <a:gd name="connsiteY307" fmla="*/ 6553349 h 6858000"/>
              <a:gd name="connsiteX308" fmla="*/ 5975994 w 7467600"/>
              <a:gd name="connsiteY308" fmla="*/ 6858000 h 6858000"/>
              <a:gd name="connsiteX309" fmla="*/ 5898547 w 7467600"/>
              <a:gd name="connsiteY309" fmla="*/ 6858000 h 6858000"/>
              <a:gd name="connsiteX310" fmla="*/ 5682041 w 7467600"/>
              <a:gd name="connsiteY310" fmla="*/ 6355860 h 6858000"/>
              <a:gd name="connsiteX311" fmla="*/ 5461758 w 7467600"/>
              <a:gd name="connsiteY311" fmla="*/ 5820220 h 6858000"/>
              <a:gd name="connsiteX312" fmla="*/ 5237282 w 7467600"/>
              <a:gd name="connsiteY312" fmla="*/ 6579086 h 6858000"/>
              <a:gd name="connsiteX313" fmla="*/ 5115009 w 7467600"/>
              <a:gd name="connsiteY313" fmla="*/ 6858000 h 6858000"/>
              <a:gd name="connsiteX314" fmla="*/ 5028074 w 7467600"/>
              <a:gd name="connsiteY314" fmla="*/ 6858000 h 6858000"/>
              <a:gd name="connsiteX315" fmla="*/ 5079508 w 7467600"/>
              <a:gd name="connsiteY315" fmla="*/ 6749074 h 6858000"/>
              <a:gd name="connsiteX316" fmla="*/ 5371846 w 7467600"/>
              <a:gd name="connsiteY316" fmla="*/ 5924413 h 6858000"/>
              <a:gd name="connsiteX317" fmla="*/ 5270512 w 7467600"/>
              <a:gd name="connsiteY317" fmla="*/ 6138975 h 6858000"/>
              <a:gd name="connsiteX318" fmla="*/ 5062409 w 7467600"/>
              <a:gd name="connsiteY318" fmla="*/ 6653544 h 6858000"/>
              <a:gd name="connsiteX319" fmla="*/ 5036628 w 7467600"/>
              <a:gd name="connsiteY319" fmla="*/ 6754247 h 6858000"/>
              <a:gd name="connsiteX320" fmla="*/ 5009112 w 7467600"/>
              <a:gd name="connsiteY320" fmla="*/ 6858000 h 6858000"/>
              <a:gd name="connsiteX321" fmla="*/ 4976679 w 7467600"/>
              <a:gd name="connsiteY321" fmla="*/ 6858000 h 6858000"/>
              <a:gd name="connsiteX322" fmla="*/ 5006537 w 7467600"/>
              <a:gd name="connsiteY322" fmla="*/ 6747068 h 6858000"/>
              <a:gd name="connsiteX323" fmla="*/ 5032723 w 7467600"/>
              <a:gd name="connsiteY323" fmla="*/ 6644957 h 6858000"/>
              <a:gd name="connsiteX324" fmla="*/ 5242949 w 7467600"/>
              <a:gd name="connsiteY324" fmla="*/ 6125175 h 6858000"/>
              <a:gd name="connsiteX325" fmla="*/ 5286321 w 7467600"/>
              <a:gd name="connsiteY325" fmla="*/ 6033555 h 6858000"/>
              <a:gd name="connsiteX326" fmla="*/ 5008210 w 7467600"/>
              <a:gd name="connsiteY326" fmla="*/ 6649194 h 6858000"/>
              <a:gd name="connsiteX327" fmla="*/ 4986321 w 7467600"/>
              <a:gd name="connsiteY327" fmla="*/ 6765687 h 6858000"/>
              <a:gd name="connsiteX328" fmla="*/ 4973474 w 7467600"/>
              <a:gd name="connsiteY328" fmla="*/ 6858000 h 6858000"/>
              <a:gd name="connsiteX329" fmla="*/ 4907178 w 7467600"/>
              <a:gd name="connsiteY329" fmla="*/ 6858000 h 6858000"/>
              <a:gd name="connsiteX330" fmla="*/ 4910810 w 7467600"/>
              <a:gd name="connsiteY330" fmla="*/ 6829660 h 6858000"/>
              <a:gd name="connsiteX331" fmla="*/ 4987461 w 7467600"/>
              <a:gd name="connsiteY331" fmla="*/ 6432994 h 6858000"/>
              <a:gd name="connsiteX332" fmla="*/ 5179262 w 7467600"/>
              <a:gd name="connsiteY332" fmla="*/ 6035044 h 6858000"/>
              <a:gd name="connsiteX333" fmla="*/ 4689678 w 7467600"/>
              <a:gd name="connsiteY333" fmla="*/ 6440241 h 6858000"/>
              <a:gd name="connsiteX334" fmla="*/ 4477543 w 7467600"/>
              <a:gd name="connsiteY334" fmla="*/ 6674836 h 6858000"/>
              <a:gd name="connsiteX335" fmla="*/ 4329957 w 7467600"/>
              <a:gd name="connsiteY335" fmla="*/ 6858000 h 6858000"/>
              <a:gd name="connsiteX336" fmla="*/ 4218595 w 7467600"/>
              <a:gd name="connsiteY336" fmla="*/ 6858000 h 6858000"/>
              <a:gd name="connsiteX337" fmla="*/ 4368888 w 7467600"/>
              <a:gd name="connsiteY337" fmla="*/ 6668412 h 6858000"/>
              <a:gd name="connsiteX338" fmla="*/ 4563091 w 7467600"/>
              <a:gd name="connsiteY338" fmla="*/ 6442508 h 6858000"/>
              <a:gd name="connsiteX339" fmla="*/ 5387324 w 7467600"/>
              <a:gd name="connsiteY339" fmla="*/ 5705830 h 6858000"/>
              <a:gd name="connsiteX340" fmla="*/ 5073620 w 7467600"/>
              <a:gd name="connsiteY340" fmla="*/ 5955437 h 6858000"/>
              <a:gd name="connsiteX341" fmla="*/ 4689789 w 7467600"/>
              <a:gd name="connsiteY341" fmla="*/ 6268382 h 6858000"/>
              <a:gd name="connsiteX342" fmla="*/ 4418722 w 7467600"/>
              <a:gd name="connsiteY342" fmla="*/ 6570886 h 6858000"/>
              <a:gd name="connsiteX343" fmla="*/ 4214944 w 7467600"/>
              <a:gd name="connsiteY343" fmla="*/ 6858000 h 6858000"/>
              <a:gd name="connsiteX344" fmla="*/ 4177898 w 7467600"/>
              <a:gd name="connsiteY344" fmla="*/ 6858000 h 6858000"/>
              <a:gd name="connsiteX345" fmla="*/ 4391597 w 7467600"/>
              <a:gd name="connsiteY345" fmla="*/ 6556370 h 6858000"/>
              <a:gd name="connsiteX346" fmla="*/ 4668889 w 7467600"/>
              <a:gd name="connsiteY346" fmla="*/ 6246399 h 6858000"/>
              <a:gd name="connsiteX347" fmla="*/ 5055427 w 7467600"/>
              <a:gd name="connsiteY347" fmla="*/ 5931476 h 6858000"/>
              <a:gd name="connsiteX348" fmla="*/ 5371814 w 7467600"/>
              <a:gd name="connsiteY348" fmla="*/ 5678975 h 6858000"/>
              <a:gd name="connsiteX349" fmla="*/ 4987918 w 7467600"/>
              <a:gd name="connsiteY349" fmla="*/ 5838701 h 6858000"/>
              <a:gd name="connsiteX350" fmla="*/ 4317146 w 7467600"/>
              <a:gd name="connsiteY350" fmla="*/ 6587716 h 6858000"/>
              <a:gd name="connsiteX351" fmla="*/ 4171627 w 7467600"/>
              <a:gd name="connsiteY351" fmla="*/ 6858000 h 6858000"/>
              <a:gd name="connsiteX352" fmla="*/ 4081585 w 7467600"/>
              <a:gd name="connsiteY352" fmla="*/ 6858000 h 6858000"/>
              <a:gd name="connsiteX353" fmla="*/ 4238603 w 7467600"/>
              <a:gd name="connsiteY353" fmla="*/ 6559341 h 6858000"/>
              <a:gd name="connsiteX354" fmla="*/ 4778333 w 7467600"/>
              <a:gd name="connsiteY354" fmla="*/ 5873626 h 6858000"/>
              <a:gd name="connsiteX355" fmla="*/ 5414185 w 7467600"/>
              <a:gd name="connsiteY355" fmla="*/ 5573882 h 6858000"/>
              <a:gd name="connsiteX356" fmla="*/ 5959648 w 7467600"/>
              <a:gd name="connsiteY356" fmla="*/ 4760797 h 6858000"/>
              <a:gd name="connsiteX357" fmla="*/ 5355019 w 7467600"/>
              <a:gd name="connsiteY357" fmla="*/ 4734672 h 6858000"/>
              <a:gd name="connsiteX358" fmla="*/ 5083565 w 7467600"/>
              <a:gd name="connsiteY358" fmla="*/ 5179121 h 6858000"/>
              <a:gd name="connsiteX359" fmla="*/ 4713577 w 7467600"/>
              <a:gd name="connsiteY359" fmla="*/ 5616803 h 6858000"/>
              <a:gd name="connsiteX360" fmla="*/ 3989559 w 7467600"/>
              <a:gd name="connsiteY360" fmla="*/ 6145945 h 6858000"/>
              <a:gd name="connsiteX361" fmla="*/ 3939824 w 7467600"/>
              <a:gd name="connsiteY361" fmla="*/ 6066900 h 6858000"/>
              <a:gd name="connsiteX362" fmla="*/ 4584537 w 7467600"/>
              <a:gd name="connsiteY362" fmla="*/ 5324826 h 6858000"/>
              <a:gd name="connsiteX363" fmla="*/ 5037105 w 7467600"/>
              <a:gd name="connsiteY363" fmla="*/ 5088765 h 6858000"/>
              <a:gd name="connsiteX364" fmla="*/ 5039930 w 7467600"/>
              <a:gd name="connsiteY364" fmla="*/ 5089585 h 6858000"/>
              <a:gd name="connsiteX365" fmla="*/ 5263764 w 7467600"/>
              <a:gd name="connsiteY365" fmla="*/ 4735525 h 6858000"/>
              <a:gd name="connsiteX366" fmla="*/ 4086300 w 7467600"/>
              <a:gd name="connsiteY366" fmla="*/ 4884599 h 6858000"/>
              <a:gd name="connsiteX367" fmla="*/ 4085485 w 7467600"/>
              <a:gd name="connsiteY367" fmla="*/ 4899070 h 6858000"/>
              <a:gd name="connsiteX368" fmla="*/ 3871915 w 7467600"/>
              <a:gd name="connsiteY368" fmla="*/ 5253645 h 6858000"/>
              <a:gd name="connsiteX369" fmla="*/ 3799374 w 7467600"/>
              <a:gd name="connsiteY369" fmla="*/ 5466127 h 6858000"/>
              <a:gd name="connsiteX370" fmla="*/ 3498850 w 7467600"/>
              <a:gd name="connsiteY370" fmla="*/ 6661888 h 6858000"/>
              <a:gd name="connsiteX371" fmla="*/ 3399216 w 7467600"/>
              <a:gd name="connsiteY371" fmla="*/ 6858000 h 6858000"/>
              <a:gd name="connsiteX372" fmla="*/ 3303688 w 7467600"/>
              <a:gd name="connsiteY372" fmla="*/ 6858000 h 6858000"/>
              <a:gd name="connsiteX373" fmla="*/ 3391774 w 7467600"/>
              <a:gd name="connsiteY373" fmla="*/ 6697181 h 6858000"/>
              <a:gd name="connsiteX374" fmla="*/ 3735540 w 7467600"/>
              <a:gd name="connsiteY374" fmla="*/ 5546923 h 6858000"/>
              <a:gd name="connsiteX375" fmla="*/ 3729438 w 7467600"/>
              <a:gd name="connsiteY375" fmla="*/ 5569058 h 6858000"/>
              <a:gd name="connsiteX376" fmla="*/ 3707782 w 7467600"/>
              <a:gd name="connsiteY376" fmla="*/ 5644908 h 6858000"/>
              <a:gd name="connsiteX377" fmla="*/ 3583827 w 7467600"/>
              <a:gd name="connsiteY377" fmla="*/ 6039215 h 6858000"/>
              <a:gd name="connsiteX378" fmla="*/ 3547861 w 7467600"/>
              <a:gd name="connsiteY378" fmla="*/ 6129609 h 6858000"/>
              <a:gd name="connsiteX379" fmla="*/ 3490905 w 7467600"/>
              <a:gd name="connsiteY379" fmla="*/ 6277660 h 6858000"/>
              <a:gd name="connsiteX380" fmla="*/ 3455859 w 7467600"/>
              <a:gd name="connsiteY380" fmla="*/ 6391301 h 6858000"/>
              <a:gd name="connsiteX381" fmla="*/ 3429112 w 7467600"/>
              <a:gd name="connsiteY381" fmla="*/ 6479469 h 6858000"/>
              <a:gd name="connsiteX382" fmla="*/ 3304862 w 7467600"/>
              <a:gd name="connsiteY382" fmla="*/ 6796476 h 6858000"/>
              <a:gd name="connsiteX383" fmla="*/ 3276071 w 7467600"/>
              <a:gd name="connsiteY383" fmla="*/ 6858000 h 6858000"/>
              <a:gd name="connsiteX384" fmla="*/ 3240805 w 7467600"/>
              <a:gd name="connsiteY384" fmla="*/ 6858000 h 6858000"/>
              <a:gd name="connsiteX385" fmla="*/ 3275917 w 7467600"/>
              <a:gd name="connsiteY385" fmla="*/ 6783192 h 6858000"/>
              <a:gd name="connsiteX386" fmla="*/ 3399358 w 7467600"/>
              <a:gd name="connsiteY386" fmla="*/ 6469011 h 6858000"/>
              <a:gd name="connsiteX387" fmla="*/ 3425650 w 7467600"/>
              <a:gd name="connsiteY387" fmla="*/ 6381333 h 6858000"/>
              <a:gd name="connsiteX388" fmla="*/ 3460661 w 7467600"/>
              <a:gd name="connsiteY388" fmla="*/ 6266763 h 6858000"/>
              <a:gd name="connsiteX389" fmla="*/ 3518021 w 7467600"/>
              <a:gd name="connsiteY389" fmla="*/ 6117298 h 6858000"/>
              <a:gd name="connsiteX390" fmla="*/ 3554035 w 7467600"/>
              <a:gd name="connsiteY390" fmla="*/ 6027832 h 6858000"/>
              <a:gd name="connsiteX391" fmla="*/ 3677174 w 7467600"/>
              <a:gd name="connsiteY391" fmla="*/ 5636351 h 6858000"/>
              <a:gd name="connsiteX392" fmla="*/ 3698819 w 7467600"/>
              <a:gd name="connsiteY392" fmla="*/ 5560503 h 6858000"/>
              <a:gd name="connsiteX393" fmla="*/ 3702094 w 7467600"/>
              <a:gd name="connsiteY393" fmla="*/ 5549194 h 6858000"/>
              <a:gd name="connsiteX394" fmla="*/ 3398355 w 7467600"/>
              <a:gd name="connsiteY394" fmla="*/ 6094603 h 6858000"/>
              <a:gd name="connsiteX395" fmla="*/ 3193941 w 7467600"/>
              <a:gd name="connsiteY395" fmla="*/ 6798775 h 6858000"/>
              <a:gd name="connsiteX396" fmla="*/ 3184140 w 7467600"/>
              <a:gd name="connsiteY396" fmla="*/ 6858000 h 6858000"/>
              <a:gd name="connsiteX397" fmla="*/ 3099978 w 7467600"/>
              <a:gd name="connsiteY397" fmla="*/ 6858000 h 6858000"/>
              <a:gd name="connsiteX398" fmla="*/ 3101556 w 7467600"/>
              <a:gd name="connsiteY398" fmla="*/ 6843337 h 6858000"/>
              <a:gd name="connsiteX399" fmla="*/ 3370162 w 7467600"/>
              <a:gd name="connsiteY399" fmla="*/ 5785550 h 6858000"/>
              <a:gd name="connsiteX400" fmla="*/ 3746477 w 7467600"/>
              <a:gd name="connsiteY400" fmla="*/ 5377889 h 6858000"/>
              <a:gd name="connsiteX401" fmla="*/ 3863399 w 7467600"/>
              <a:gd name="connsiteY401" fmla="*/ 5087257 h 6858000"/>
              <a:gd name="connsiteX402" fmla="*/ 3968712 w 7467600"/>
              <a:gd name="connsiteY402" fmla="*/ 4913989 h 6858000"/>
              <a:gd name="connsiteX403" fmla="*/ 2792390 w 7467600"/>
              <a:gd name="connsiteY403" fmla="*/ 5382974 h 6858000"/>
              <a:gd name="connsiteX404" fmla="*/ 2714982 w 7467600"/>
              <a:gd name="connsiteY404" fmla="*/ 5427051 h 6858000"/>
              <a:gd name="connsiteX405" fmla="*/ 2813361 w 7467600"/>
              <a:gd name="connsiteY405" fmla="*/ 6023912 h 6858000"/>
              <a:gd name="connsiteX406" fmla="*/ 2688430 w 7467600"/>
              <a:gd name="connsiteY406" fmla="*/ 6801564 h 6858000"/>
              <a:gd name="connsiteX407" fmla="*/ 2629626 w 7467600"/>
              <a:gd name="connsiteY407" fmla="*/ 6763394 h 6858000"/>
              <a:gd name="connsiteX408" fmla="*/ 2565328 w 7467600"/>
              <a:gd name="connsiteY408" fmla="*/ 5516399 h 6858000"/>
              <a:gd name="connsiteX409" fmla="*/ 1922999 w 7467600"/>
              <a:gd name="connsiteY409" fmla="*/ 5980343 h 6858000"/>
              <a:gd name="connsiteX410" fmla="*/ 1950261 w 7467600"/>
              <a:gd name="connsiteY410" fmla="*/ 6405858 h 6858000"/>
              <a:gd name="connsiteX411" fmla="*/ 2365554 w 7467600"/>
              <a:gd name="connsiteY411" fmla="*/ 6759107 h 6858000"/>
              <a:gd name="connsiteX412" fmla="*/ 2424142 w 7467600"/>
              <a:gd name="connsiteY412" fmla="*/ 6858000 h 6858000"/>
              <a:gd name="connsiteX413" fmla="*/ 2395994 w 7467600"/>
              <a:gd name="connsiteY413" fmla="*/ 6858000 h 6858000"/>
              <a:gd name="connsiteX414" fmla="*/ 2392863 w 7467600"/>
              <a:gd name="connsiteY414" fmla="*/ 6852964 h 6858000"/>
              <a:gd name="connsiteX415" fmla="*/ 2017589 w 7467600"/>
              <a:gd name="connsiteY415" fmla="*/ 6493982 h 6858000"/>
              <a:gd name="connsiteX416" fmla="*/ 2147336 w 7467600"/>
              <a:gd name="connsiteY416" fmla="*/ 6594052 h 6858000"/>
              <a:gd name="connsiteX417" fmla="*/ 2207047 w 7467600"/>
              <a:gd name="connsiteY417" fmla="*/ 6654540 h 6858000"/>
              <a:gd name="connsiteX418" fmla="*/ 2299106 w 7467600"/>
              <a:gd name="connsiteY418" fmla="*/ 6778931 h 6858000"/>
              <a:gd name="connsiteX419" fmla="*/ 2314430 w 7467600"/>
              <a:gd name="connsiteY419" fmla="*/ 6801144 h 6858000"/>
              <a:gd name="connsiteX420" fmla="*/ 2352406 w 7467600"/>
              <a:gd name="connsiteY420" fmla="*/ 6858000 h 6858000"/>
              <a:gd name="connsiteX421" fmla="*/ 2314492 w 7467600"/>
              <a:gd name="connsiteY421" fmla="*/ 6858000 h 6858000"/>
              <a:gd name="connsiteX422" fmla="*/ 2288095 w 7467600"/>
              <a:gd name="connsiteY422" fmla="*/ 6818030 h 6858000"/>
              <a:gd name="connsiteX423" fmla="*/ 2272768 w 7467600"/>
              <a:gd name="connsiteY423" fmla="*/ 6795822 h 6858000"/>
              <a:gd name="connsiteX424" fmla="*/ 2182715 w 7467600"/>
              <a:gd name="connsiteY424" fmla="*/ 6675071 h 6858000"/>
              <a:gd name="connsiteX425" fmla="*/ 2032061 w 7467600"/>
              <a:gd name="connsiteY425" fmla="*/ 6541380 h 6858000"/>
              <a:gd name="connsiteX426" fmla="*/ 2257220 w 7467600"/>
              <a:gd name="connsiteY426" fmla="*/ 6826257 h 6858000"/>
              <a:gd name="connsiteX427" fmla="*/ 2281324 w 7467600"/>
              <a:gd name="connsiteY427" fmla="*/ 6858000 h 6858000"/>
              <a:gd name="connsiteX428" fmla="*/ 2242860 w 7467600"/>
              <a:gd name="connsiteY428" fmla="*/ 6858000 h 6858000"/>
              <a:gd name="connsiteX429" fmla="*/ 2232818 w 7467600"/>
              <a:gd name="connsiteY429" fmla="*/ 6844926 h 6858000"/>
              <a:gd name="connsiteX430" fmla="*/ 1990172 w 7467600"/>
              <a:gd name="connsiteY430" fmla="*/ 6542121 h 6858000"/>
              <a:gd name="connsiteX431" fmla="*/ 2124090 w 7467600"/>
              <a:gd name="connsiteY431" fmla="*/ 6761017 h 6858000"/>
              <a:gd name="connsiteX432" fmla="*/ 2200380 w 7467600"/>
              <a:gd name="connsiteY432" fmla="*/ 6858000 h 6858000"/>
              <a:gd name="connsiteX433" fmla="*/ 2147507 w 7467600"/>
              <a:gd name="connsiteY433" fmla="*/ 6858000 h 6858000"/>
              <a:gd name="connsiteX434" fmla="*/ 2070668 w 7467600"/>
              <a:gd name="connsiteY434" fmla="*/ 6761520 h 6858000"/>
              <a:gd name="connsiteX435" fmla="*/ 1975142 w 7467600"/>
              <a:gd name="connsiteY435" fmla="*/ 6585570 h 6858000"/>
              <a:gd name="connsiteX436" fmla="*/ 2050035 w 7467600"/>
              <a:gd name="connsiteY436" fmla="*/ 6813345 h 6858000"/>
              <a:gd name="connsiteX437" fmla="*/ 2063025 w 7467600"/>
              <a:gd name="connsiteY437" fmla="*/ 6858000 h 6858000"/>
              <a:gd name="connsiteX438" fmla="*/ 2021675 w 7467600"/>
              <a:gd name="connsiteY438" fmla="*/ 6858000 h 6858000"/>
              <a:gd name="connsiteX439" fmla="*/ 2019308 w 7467600"/>
              <a:gd name="connsiteY439" fmla="*/ 6847118 h 6858000"/>
              <a:gd name="connsiteX440" fmla="*/ 1938835 w 7467600"/>
              <a:gd name="connsiteY440" fmla="*/ 6551160 h 6858000"/>
              <a:gd name="connsiteX441" fmla="*/ 1953230 w 7467600"/>
              <a:gd name="connsiteY441" fmla="*/ 6759699 h 6858000"/>
              <a:gd name="connsiteX442" fmla="*/ 1956763 w 7467600"/>
              <a:gd name="connsiteY442" fmla="*/ 6778191 h 6858000"/>
              <a:gd name="connsiteX443" fmla="*/ 1967925 w 7467600"/>
              <a:gd name="connsiteY443" fmla="*/ 6858000 h 6858000"/>
              <a:gd name="connsiteX444" fmla="*/ 1936622 w 7467600"/>
              <a:gd name="connsiteY444" fmla="*/ 6858000 h 6858000"/>
              <a:gd name="connsiteX445" fmla="*/ 1926261 w 7467600"/>
              <a:gd name="connsiteY445" fmla="*/ 6784064 h 6858000"/>
              <a:gd name="connsiteX446" fmla="*/ 1922724 w 7467600"/>
              <a:gd name="connsiteY446" fmla="*/ 6765577 h 6858000"/>
              <a:gd name="connsiteX447" fmla="*/ 1904650 w 7467600"/>
              <a:gd name="connsiteY447" fmla="*/ 6639616 h 6858000"/>
              <a:gd name="connsiteX448" fmla="*/ 1885273 w 7467600"/>
              <a:gd name="connsiteY448" fmla="*/ 6858000 h 6858000"/>
              <a:gd name="connsiteX449" fmla="*/ 1854363 w 7467600"/>
              <a:gd name="connsiteY449" fmla="*/ 6858000 h 6858000"/>
              <a:gd name="connsiteX450" fmla="*/ 1880391 w 7467600"/>
              <a:gd name="connsiteY450" fmla="*/ 6603796 h 6858000"/>
              <a:gd name="connsiteX451" fmla="*/ 1818273 w 7467600"/>
              <a:gd name="connsiteY451" fmla="*/ 6715729 h 6858000"/>
              <a:gd name="connsiteX452" fmla="*/ 1794691 w 7467600"/>
              <a:gd name="connsiteY452" fmla="*/ 6843239 h 6858000"/>
              <a:gd name="connsiteX453" fmla="*/ 1794914 w 7467600"/>
              <a:gd name="connsiteY453" fmla="*/ 6858000 h 6858000"/>
              <a:gd name="connsiteX454" fmla="*/ 1746128 w 7467600"/>
              <a:gd name="connsiteY454" fmla="*/ 6858000 h 6858000"/>
              <a:gd name="connsiteX455" fmla="*/ 1753934 w 7467600"/>
              <a:gd name="connsiteY455" fmla="*/ 6724796 h 6858000"/>
              <a:gd name="connsiteX456" fmla="*/ 1792053 w 7467600"/>
              <a:gd name="connsiteY456" fmla="*/ 6572396 h 6858000"/>
              <a:gd name="connsiteX457" fmla="*/ 1862248 w 7467600"/>
              <a:gd name="connsiteY457" fmla="*/ 6266397 h 6858000"/>
              <a:gd name="connsiteX458" fmla="*/ 1862250 w 7467600"/>
              <a:gd name="connsiteY458" fmla="*/ 6033531 h 6858000"/>
              <a:gd name="connsiteX459" fmla="*/ 1211999 w 7467600"/>
              <a:gd name="connsiteY459" fmla="*/ 6683610 h 6858000"/>
              <a:gd name="connsiteX460" fmla="*/ 1213266 w 7467600"/>
              <a:gd name="connsiteY460" fmla="*/ 6691947 h 6858000"/>
              <a:gd name="connsiteX461" fmla="*/ 1203370 w 7467600"/>
              <a:gd name="connsiteY461" fmla="*/ 6850676 h 6858000"/>
              <a:gd name="connsiteX462" fmla="*/ 1203671 w 7467600"/>
              <a:gd name="connsiteY462" fmla="*/ 6858000 h 6858000"/>
              <a:gd name="connsiteX463" fmla="*/ 1143180 w 7467600"/>
              <a:gd name="connsiteY463" fmla="*/ 6858000 h 6858000"/>
              <a:gd name="connsiteX464" fmla="*/ 1142176 w 7467600"/>
              <a:gd name="connsiteY464" fmla="*/ 6766045 h 6858000"/>
              <a:gd name="connsiteX465" fmla="*/ 1067484 w 7467600"/>
              <a:gd name="connsiteY465" fmla="*/ 6858000 h 6858000"/>
              <a:gd name="connsiteX466" fmla="*/ 953928 w 7467600"/>
              <a:gd name="connsiteY466" fmla="*/ 6858000 h 6858000"/>
              <a:gd name="connsiteX467" fmla="*/ 959715 w 7467600"/>
              <a:gd name="connsiteY467" fmla="*/ 6850185 h 6858000"/>
              <a:gd name="connsiteX468" fmla="*/ 1483788 w 7467600"/>
              <a:gd name="connsiteY468" fmla="*/ 6259174 h 6858000"/>
              <a:gd name="connsiteX469" fmla="*/ 1100671 w 7467600"/>
              <a:gd name="connsiteY469" fmla="*/ 6252137 h 6858000"/>
              <a:gd name="connsiteX470" fmla="*/ 1090144 w 7467600"/>
              <a:gd name="connsiteY470" fmla="*/ 6256748 h 6858000"/>
              <a:gd name="connsiteX471" fmla="*/ 1095872 w 7467600"/>
              <a:gd name="connsiteY471" fmla="*/ 6271892 h 6858000"/>
              <a:gd name="connsiteX472" fmla="*/ 262785 w 7467600"/>
              <a:gd name="connsiteY472" fmla="*/ 6845450 h 6858000"/>
              <a:gd name="connsiteX473" fmla="*/ 209968 w 7467600"/>
              <a:gd name="connsiteY473" fmla="*/ 6770713 h 6858000"/>
              <a:gd name="connsiteX474" fmla="*/ 873460 w 7467600"/>
              <a:gd name="connsiteY474" fmla="*/ 6253768 h 6858000"/>
              <a:gd name="connsiteX475" fmla="*/ 192686 w 7467600"/>
              <a:gd name="connsiteY475" fmla="*/ 5849257 h 6858000"/>
              <a:gd name="connsiteX476" fmla="*/ 4696 w 7467600"/>
              <a:gd name="connsiteY476" fmla="*/ 5697668 h 6858000"/>
              <a:gd name="connsiteX477" fmla="*/ 0 w 7467600"/>
              <a:gd name="connsiteY477" fmla="*/ 5689984 h 6858000"/>
              <a:gd name="connsiteX478" fmla="*/ 0 w 7467600"/>
              <a:gd name="connsiteY478" fmla="*/ 5513472 h 6858000"/>
              <a:gd name="connsiteX479" fmla="*/ 174101 w 7467600"/>
              <a:gd name="connsiteY479" fmla="*/ 5620277 h 6858000"/>
              <a:gd name="connsiteX480" fmla="*/ 891800 w 7467600"/>
              <a:gd name="connsiteY480" fmla="*/ 6036935 h 6858000"/>
              <a:gd name="connsiteX481" fmla="*/ 1072219 w 7467600"/>
              <a:gd name="connsiteY481" fmla="*/ 6169443 h 6858000"/>
              <a:gd name="connsiteX482" fmla="*/ 1074117 w 7467600"/>
              <a:gd name="connsiteY482" fmla="*/ 6170301 h 6858000"/>
              <a:gd name="connsiteX483" fmla="*/ 1083114 w 7467600"/>
              <a:gd name="connsiteY483" fmla="*/ 6174131 h 6858000"/>
              <a:gd name="connsiteX484" fmla="*/ 1543010 w 7467600"/>
              <a:gd name="connsiteY484" fmla="*/ 6191140 h 6858000"/>
              <a:gd name="connsiteX485" fmla="*/ 1551080 w 7467600"/>
              <a:gd name="connsiteY485" fmla="*/ 6195006 h 6858000"/>
              <a:gd name="connsiteX486" fmla="*/ 2345443 w 7467600"/>
              <a:gd name="connsiteY486" fmla="*/ 5549882 h 6858000"/>
              <a:gd name="connsiteX487" fmla="*/ 1721499 w 7467600"/>
              <a:gd name="connsiteY487" fmla="*/ 5599969 h 6858000"/>
              <a:gd name="connsiteX488" fmla="*/ 767716 w 7467600"/>
              <a:gd name="connsiteY488" fmla="*/ 5472768 h 6858000"/>
              <a:gd name="connsiteX489" fmla="*/ 722147 w 7467600"/>
              <a:gd name="connsiteY489" fmla="*/ 5393091 h 6858000"/>
              <a:gd name="connsiteX490" fmla="*/ 1485552 w 7467600"/>
              <a:gd name="connsiteY490" fmla="*/ 5313202 h 6858000"/>
              <a:gd name="connsiteX491" fmla="*/ 2143004 w 7467600"/>
              <a:gd name="connsiteY491" fmla="*/ 5402420 h 6858000"/>
              <a:gd name="connsiteX492" fmla="*/ 1933391 w 7467600"/>
              <a:gd name="connsiteY492" fmla="*/ 5156971 h 6858000"/>
              <a:gd name="connsiteX493" fmla="*/ 1827118 w 7467600"/>
              <a:gd name="connsiteY493" fmla="*/ 4968410 h 6858000"/>
              <a:gd name="connsiteX494" fmla="*/ 1837349 w 7467600"/>
              <a:gd name="connsiteY494" fmla="*/ 4956357 h 6858000"/>
              <a:gd name="connsiteX495" fmla="*/ 2162835 w 7467600"/>
              <a:gd name="connsiteY495" fmla="*/ 5187853 h 6858000"/>
              <a:gd name="connsiteX496" fmla="*/ 2257167 w 7467600"/>
              <a:gd name="connsiteY496" fmla="*/ 5462123 h 6858000"/>
              <a:gd name="connsiteX497" fmla="*/ 2261598 w 7467600"/>
              <a:gd name="connsiteY497" fmla="*/ 5467998 h 6858000"/>
              <a:gd name="connsiteX498" fmla="*/ 2437177 w 7467600"/>
              <a:gd name="connsiteY498" fmla="*/ 5479608 h 6858000"/>
              <a:gd name="connsiteX499" fmla="*/ 2445247 w 7467600"/>
              <a:gd name="connsiteY499" fmla="*/ 5483476 h 6858000"/>
              <a:gd name="connsiteX500" fmla="*/ 2743626 w 7467600"/>
              <a:gd name="connsiteY500" fmla="*/ 5304819 h 6858000"/>
              <a:gd name="connsiteX501" fmla="*/ 3048102 w 7467600"/>
              <a:gd name="connsiteY501" fmla="*/ 5150595 h 6858000"/>
              <a:gd name="connsiteX502" fmla="*/ 1799414 w 7467600"/>
              <a:gd name="connsiteY502" fmla="*/ 4694732 h 6858000"/>
              <a:gd name="connsiteX503" fmla="*/ 1771735 w 7467600"/>
              <a:gd name="connsiteY503" fmla="*/ 4619929 h 6858000"/>
              <a:gd name="connsiteX504" fmla="*/ 3104273 w 7467600"/>
              <a:gd name="connsiteY504" fmla="*/ 5076159 h 6858000"/>
              <a:gd name="connsiteX505" fmla="*/ 3113245 w 7467600"/>
              <a:gd name="connsiteY505" fmla="*/ 5090705 h 6858000"/>
              <a:gd name="connsiteX506" fmla="*/ 3126294 w 7467600"/>
              <a:gd name="connsiteY506" fmla="*/ 5114400 h 6858000"/>
              <a:gd name="connsiteX507" fmla="*/ 3937433 w 7467600"/>
              <a:gd name="connsiteY507" fmla="*/ 4830473 h 6858000"/>
              <a:gd name="connsiteX508" fmla="*/ 3590475 w 7467600"/>
              <a:gd name="connsiteY508" fmla="*/ 4597974 h 6858000"/>
              <a:gd name="connsiteX509" fmla="*/ 3100264 w 7467600"/>
              <a:gd name="connsiteY509" fmla="*/ 4579845 h 6858000"/>
              <a:gd name="connsiteX510" fmla="*/ 2183576 w 7467600"/>
              <a:gd name="connsiteY510" fmla="*/ 4227150 h 6858000"/>
              <a:gd name="connsiteX511" fmla="*/ 2151029 w 7467600"/>
              <a:gd name="connsiteY511" fmla="*/ 4146947 h 6858000"/>
              <a:gd name="connsiteX512" fmla="*/ 3563434 w 7467600"/>
              <a:gd name="connsiteY512" fmla="*/ 4469115 h 6858000"/>
              <a:gd name="connsiteX513" fmla="*/ 3177952 w 7467600"/>
              <a:gd name="connsiteY513" fmla="*/ 3657386 h 6858000"/>
              <a:gd name="connsiteX514" fmla="*/ 3189263 w 7467600"/>
              <a:gd name="connsiteY514" fmla="*/ 3625726 h 6858000"/>
              <a:gd name="connsiteX515" fmla="*/ 3560912 w 7467600"/>
              <a:gd name="connsiteY515" fmla="*/ 4079863 h 6858000"/>
              <a:gd name="connsiteX516" fmla="*/ 3626636 w 7467600"/>
              <a:gd name="connsiteY516" fmla="*/ 4512230 h 6858000"/>
              <a:gd name="connsiteX517" fmla="*/ 3653088 w 7467600"/>
              <a:gd name="connsiteY517" fmla="*/ 4521417 h 6858000"/>
              <a:gd name="connsiteX518" fmla="*/ 3988128 w 7467600"/>
              <a:gd name="connsiteY518" fmla="*/ 4817267 h 6858000"/>
              <a:gd name="connsiteX519" fmla="*/ 4830582 w 7467600"/>
              <a:gd name="connsiteY519" fmla="*/ 4676000 h 6858000"/>
              <a:gd name="connsiteX520" fmla="*/ 4830100 w 7467600"/>
              <a:gd name="connsiteY520" fmla="*/ 4675554 h 6858000"/>
              <a:gd name="connsiteX521" fmla="*/ 4036318 w 7467600"/>
              <a:gd name="connsiteY521" fmla="*/ 4147013 h 6858000"/>
              <a:gd name="connsiteX522" fmla="*/ 3432098 w 7467600"/>
              <a:gd name="connsiteY522" fmla="*/ 3537312 h 6858000"/>
              <a:gd name="connsiteX523" fmla="*/ 3446761 w 7467600"/>
              <a:gd name="connsiteY523" fmla="*/ 3461278 h 6858000"/>
              <a:gd name="connsiteX524" fmla="*/ 4419733 w 7467600"/>
              <a:gd name="connsiteY524" fmla="*/ 3963555 h 6858000"/>
              <a:gd name="connsiteX525" fmla="*/ 4781371 w 7467600"/>
              <a:gd name="connsiteY525" fmla="*/ 4458604 h 6858000"/>
              <a:gd name="connsiteX526" fmla="*/ 4780440 w 7467600"/>
              <a:gd name="connsiteY526" fmla="*/ 4470290 h 6858000"/>
              <a:gd name="connsiteX527" fmla="*/ 4898954 w 7467600"/>
              <a:gd name="connsiteY527" fmla="*/ 4662092 h 6858000"/>
              <a:gd name="connsiteX528" fmla="*/ 4900699 w 7467600"/>
              <a:gd name="connsiteY528" fmla="*/ 4670867 h 6858000"/>
              <a:gd name="connsiteX529" fmla="*/ 5714511 w 7467600"/>
              <a:gd name="connsiteY529" fmla="*/ 4663483 h 6858000"/>
              <a:gd name="connsiteX530" fmla="*/ 5464793 w 7467600"/>
              <a:gd name="connsiteY530" fmla="*/ 4393556 h 6858000"/>
              <a:gd name="connsiteX531" fmla="*/ 5461897 w 7467600"/>
              <a:gd name="connsiteY531" fmla="*/ 4390879 h 6858000"/>
              <a:gd name="connsiteX532" fmla="*/ 4294126 w 7467600"/>
              <a:gd name="connsiteY532" fmla="*/ 3303048 h 6858000"/>
              <a:gd name="connsiteX533" fmla="*/ 4305321 w 7467600"/>
              <a:gd name="connsiteY533" fmla="*/ 3256953 h 6858000"/>
              <a:gd name="connsiteX534" fmla="*/ 4949299 w 7467600"/>
              <a:gd name="connsiteY534" fmla="*/ 3766336 h 6858000"/>
              <a:gd name="connsiteX535" fmla="*/ 5291452 w 7467600"/>
              <a:gd name="connsiteY535" fmla="*/ 4076801 h 6858000"/>
              <a:gd name="connsiteX536" fmla="*/ 5434998 w 7467600"/>
              <a:gd name="connsiteY536" fmla="*/ 4254100 h 6858000"/>
              <a:gd name="connsiteX537" fmla="*/ 5351015 w 7467600"/>
              <a:gd name="connsiteY537" fmla="*/ 3760989 h 6858000"/>
              <a:gd name="connsiteX538" fmla="*/ 5413780 w 7467600"/>
              <a:gd name="connsiteY538" fmla="*/ 2966265 h 6858000"/>
              <a:gd name="connsiteX539" fmla="*/ 5425627 w 7467600"/>
              <a:gd name="connsiteY539" fmla="*/ 2954192 h 6858000"/>
              <a:gd name="connsiteX540" fmla="*/ 6604735 w 7467600"/>
              <a:gd name="connsiteY540" fmla="*/ 2041381 h 6858000"/>
              <a:gd name="connsiteX541" fmla="*/ 7204487 w 7467600"/>
              <a:gd name="connsiteY541" fmla="*/ 2742112 h 6858000"/>
              <a:gd name="connsiteX542" fmla="*/ 7131592 w 7467600"/>
              <a:gd name="connsiteY542" fmla="*/ 2672096 h 6858000"/>
              <a:gd name="connsiteX543" fmla="*/ 6996344 w 7467600"/>
              <a:gd name="connsiteY543" fmla="*/ 2518310 h 6858000"/>
              <a:gd name="connsiteX544" fmla="*/ 6735495 w 7467600"/>
              <a:gd name="connsiteY544" fmla="*/ 2196890 h 6858000"/>
              <a:gd name="connsiteX545" fmla="*/ 6721901 w 7467600"/>
              <a:gd name="connsiteY545" fmla="*/ 2179274 h 6858000"/>
              <a:gd name="connsiteX546" fmla="*/ 6604735 w 7467600"/>
              <a:gd name="connsiteY546" fmla="*/ 2041381 h 6858000"/>
              <a:gd name="connsiteX547" fmla="*/ 6591670 w 7467600"/>
              <a:gd name="connsiteY547" fmla="*/ 1988277 h 6858000"/>
              <a:gd name="connsiteX548" fmla="*/ 6747349 w 7467600"/>
              <a:gd name="connsiteY548" fmla="*/ 2160069 h 6858000"/>
              <a:gd name="connsiteX549" fmla="*/ 6760943 w 7467600"/>
              <a:gd name="connsiteY549" fmla="*/ 2177686 h 6858000"/>
              <a:gd name="connsiteX550" fmla="*/ 7021065 w 7467600"/>
              <a:gd name="connsiteY550" fmla="*/ 2498102 h 6858000"/>
              <a:gd name="connsiteX551" fmla="*/ 7155223 w 7467600"/>
              <a:gd name="connsiteY551" fmla="*/ 2650386 h 6858000"/>
              <a:gd name="connsiteX552" fmla="*/ 7203167 w 7467600"/>
              <a:gd name="connsiteY552" fmla="*/ 2697288 h 6858000"/>
              <a:gd name="connsiteX553" fmla="*/ 6937703 w 7467600"/>
              <a:gd name="connsiteY553" fmla="*/ 2321981 h 6858000"/>
              <a:gd name="connsiteX554" fmla="*/ 6591670 w 7467600"/>
              <a:gd name="connsiteY554" fmla="*/ 1988277 h 6858000"/>
              <a:gd name="connsiteX555" fmla="*/ 5798671 w 7467600"/>
              <a:gd name="connsiteY555" fmla="*/ 1981601 h 6858000"/>
              <a:gd name="connsiteX556" fmla="*/ 5754709 w 7467600"/>
              <a:gd name="connsiteY556" fmla="*/ 2071454 h 6858000"/>
              <a:gd name="connsiteX557" fmla="*/ 5763044 w 7467600"/>
              <a:gd name="connsiteY557" fmla="*/ 2842206 h 6858000"/>
              <a:gd name="connsiteX558" fmla="*/ 5764974 w 7467600"/>
              <a:gd name="connsiteY558" fmla="*/ 2799609 h 6858000"/>
              <a:gd name="connsiteX559" fmla="*/ 5767665 w 7467600"/>
              <a:gd name="connsiteY559" fmla="*/ 2666409 h 6858000"/>
              <a:gd name="connsiteX560" fmla="*/ 5763055 w 7467600"/>
              <a:gd name="connsiteY560" fmla="*/ 2579705 h 6858000"/>
              <a:gd name="connsiteX561" fmla="*/ 5758079 w 7467600"/>
              <a:gd name="connsiteY561" fmla="*/ 2492508 h 6858000"/>
              <a:gd name="connsiteX562" fmla="*/ 5779325 w 7467600"/>
              <a:gd name="connsiteY562" fmla="*/ 2197069 h 6858000"/>
              <a:gd name="connsiteX563" fmla="*/ 5798671 w 7467600"/>
              <a:gd name="connsiteY563" fmla="*/ 1981601 h 6858000"/>
              <a:gd name="connsiteX564" fmla="*/ 5829202 w 7467600"/>
              <a:gd name="connsiteY564" fmla="*/ 1971679 h 6858000"/>
              <a:gd name="connsiteX565" fmla="*/ 5809558 w 7467600"/>
              <a:gd name="connsiteY565" fmla="*/ 2198043 h 6858000"/>
              <a:gd name="connsiteX566" fmla="*/ 5788653 w 7467600"/>
              <a:gd name="connsiteY566" fmla="*/ 2489430 h 6858000"/>
              <a:gd name="connsiteX567" fmla="*/ 5793439 w 7467600"/>
              <a:gd name="connsiteY567" fmla="*/ 2575235 h 6858000"/>
              <a:gd name="connsiteX568" fmla="*/ 5796837 w 7467600"/>
              <a:gd name="connsiteY568" fmla="*/ 2637633 h 6858000"/>
              <a:gd name="connsiteX569" fmla="*/ 5818614 w 7467600"/>
              <a:gd name="connsiteY569" fmla="*/ 2473055 h 6858000"/>
              <a:gd name="connsiteX570" fmla="*/ 5829202 w 7467600"/>
              <a:gd name="connsiteY570" fmla="*/ 1971679 h 6858000"/>
              <a:gd name="connsiteX571" fmla="*/ 5911389 w 7467600"/>
              <a:gd name="connsiteY571" fmla="*/ 1898371 h 6858000"/>
              <a:gd name="connsiteX572" fmla="*/ 6237627 w 7467600"/>
              <a:gd name="connsiteY572" fmla="*/ 2231921 h 6858000"/>
              <a:gd name="connsiteX573" fmla="*/ 5911389 w 7467600"/>
              <a:gd name="connsiteY573" fmla="*/ 1898371 h 6858000"/>
              <a:gd name="connsiteX574" fmla="*/ 6944437 w 7467600"/>
              <a:gd name="connsiteY574" fmla="*/ 1575402 h 6858000"/>
              <a:gd name="connsiteX575" fmla="*/ 6304730 w 7467600"/>
              <a:gd name="connsiteY575" fmla="*/ 1766654 h 6858000"/>
              <a:gd name="connsiteX576" fmla="*/ 6944437 w 7467600"/>
              <a:gd name="connsiteY576" fmla="*/ 1575402 h 6858000"/>
              <a:gd name="connsiteX577" fmla="*/ 7019523 w 7467600"/>
              <a:gd name="connsiteY577" fmla="*/ 1519450 h 6858000"/>
              <a:gd name="connsiteX578" fmla="*/ 6298091 w 7467600"/>
              <a:gd name="connsiteY578" fmla="*/ 1737122 h 6858000"/>
              <a:gd name="connsiteX579" fmla="*/ 7019523 w 7467600"/>
              <a:gd name="connsiteY579" fmla="*/ 1519450 h 6858000"/>
              <a:gd name="connsiteX580" fmla="*/ 2399523 w 7467600"/>
              <a:gd name="connsiteY580" fmla="*/ 1428234 h 6858000"/>
              <a:gd name="connsiteX581" fmla="*/ 2224982 w 7467600"/>
              <a:gd name="connsiteY581" fmla="*/ 1826201 h 6858000"/>
              <a:gd name="connsiteX582" fmla="*/ 2096099 w 7467600"/>
              <a:gd name="connsiteY582" fmla="*/ 2345900 h 6858000"/>
              <a:gd name="connsiteX583" fmla="*/ 2283317 w 7467600"/>
              <a:gd name="connsiteY583" fmla="*/ 1796925 h 6858000"/>
              <a:gd name="connsiteX584" fmla="*/ 2399523 w 7467600"/>
              <a:gd name="connsiteY584" fmla="*/ 1428234 h 6858000"/>
              <a:gd name="connsiteX585" fmla="*/ 2448558 w 7467600"/>
              <a:gd name="connsiteY585" fmla="*/ 1373435 h 6858000"/>
              <a:gd name="connsiteX586" fmla="*/ 2312521 w 7467600"/>
              <a:gd name="connsiteY586" fmla="*/ 1806140 h 6858000"/>
              <a:gd name="connsiteX587" fmla="*/ 2127533 w 7467600"/>
              <a:gd name="connsiteY587" fmla="*/ 2348380 h 6858000"/>
              <a:gd name="connsiteX588" fmla="*/ 2358080 w 7467600"/>
              <a:gd name="connsiteY588" fmla="*/ 1866134 h 6858000"/>
              <a:gd name="connsiteX589" fmla="*/ 2407436 w 7467600"/>
              <a:gd name="connsiteY589" fmla="*/ 1651070 h 6858000"/>
              <a:gd name="connsiteX590" fmla="*/ 2448558 w 7467600"/>
              <a:gd name="connsiteY590" fmla="*/ 1373435 h 6858000"/>
              <a:gd name="connsiteX591" fmla="*/ 278707 w 7467600"/>
              <a:gd name="connsiteY591" fmla="*/ 1352270 h 6858000"/>
              <a:gd name="connsiteX592" fmla="*/ 321570 w 7467600"/>
              <a:gd name="connsiteY592" fmla="*/ 1861610 h 6858000"/>
              <a:gd name="connsiteX593" fmla="*/ 294281 w 7467600"/>
              <a:gd name="connsiteY593" fmla="*/ 1440658 h 6858000"/>
              <a:gd name="connsiteX594" fmla="*/ 278707 w 7467600"/>
              <a:gd name="connsiteY594" fmla="*/ 1352270 h 6858000"/>
              <a:gd name="connsiteX595" fmla="*/ 1423821 w 7467600"/>
              <a:gd name="connsiteY595" fmla="*/ 1351958 h 6858000"/>
              <a:gd name="connsiteX596" fmla="*/ 1638521 w 7467600"/>
              <a:gd name="connsiteY596" fmla="*/ 1908470 h 6858000"/>
              <a:gd name="connsiteX597" fmla="*/ 1754199 w 7467600"/>
              <a:gd name="connsiteY597" fmla="*/ 2149284 h 6858000"/>
              <a:gd name="connsiteX598" fmla="*/ 1908359 w 7467600"/>
              <a:gd name="connsiteY598" fmla="*/ 2364988 h 6858000"/>
              <a:gd name="connsiteX599" fmla="*/ 1647661 w 7467600"/>
              <a:gd name="connsiteY599" fmla="*/ 1825945 h 6858000"/>
              <a:gd name="connsiteX600" fmla="*/ 1423821 w 7467600"/>
              <a:gd name="connsiteY600" fmla="*/ 1351958 h 6858000"/>
              <a:gd name="connsiteX601" fmla="*/ 1431890 w 7467600"/>
              <a:gd name="connsiteY601" fmla="*/ 1306475 h 6858000"/>
              <a:gd name="connsiteX602" fmla="*/ 1507597 w 7467600"/>
              <a:gd name="connsiteY602" fmla="*/ 1446132 h 6858000"/>
              <a:gd name="connsiteX603" fmla="*/ 1674586 w 7467600"/>
              <a:gd name="connsiteY603" fmla="*/ 1813832 h 6858000"/>
              <a:gd name="connsiteX604" fmla="*/ 1815950 w 7467600"/>
              <a:gd name="connsiteY604" fmla="*/ 2128564 h 6858000"/>
              <a:gd name="connsiteX605" fmla="*/ 1984242 w 7467600"/>
              <a:gd name="connsiteY605" fmla="*/ 2430829 h 6858000"/>
              <a:gd name="connsiteX606" fmla="*/ 2014023 w 7467600"/>
              <a:gd name="connsiteY606" fmla="*/ 2450995 h 6858000"/>
              <a:gd name="connsiteX607" fmla="*/ 1747337 w 7467600"/>
              <a:gd name="connsiteY607" fmla="*/ 1855264 h 6858000"/>
              <a:gd name="connsiteX608" fmla="*/ 1533749 w 7467600"/>
              <a:gd name="connsiteY608" fmla="*/ 1478656 h 6858000"/>
              <a:gd name="connsiteX609" fmla="*/ 1431890 w 7467600"/>
              <a:gd name="connsiteY609" fmla="*/ 1306475 h 6858000"/>
              <a:gd name="connsiteX610" fmla="*/ 5052692 w 7467600"/>
              <a:gd name="connsiteY610" fmla="*/ 1292994 h 6858000"/>
              <a:gd name="connsiteX611" fmla="*/ 5200661 w 7467600"/>
              <a:gd name="connsiteY611" fmla="*/ 1635186 h 6858000"/>
              <a:gd name="connsiteX612" fmla="*/ 5297138 w 7467600"/>
              <a:gd name="connsiteY612" fmla="*/ 1906351 h 6858000"/>
              <a:gd name="connsiteX613" fmla="*/ 5052692 w 7467600"/>
              <a:gd name="connsiteY613" fmla="*/ 1292994 h 6858000"/>
              <a:gd name="connsiteX614" fmla="*/ 5009948 w 7467600"/>
              <a:gd name="connsiteY614" fmla="*/ 1273619 h 6858000"/>
              <a:gd name="connsiteX615" fmla="*/ 5121777 w 7467600"/>
              <a:gd name="connsiteY615" fmla="*/ 1654213 h 6858000"/>
              <a:gd name="connsiteX616" fmla="*/ 5293545 w 7467600"/>
              <a:gd name="connsiteY616" fmla="*/ 2072247 h 6858000"/>
              <a:gd name="connsiteX617" fmla="*/ 5294042 w 7467600"/>
              <a:gd name="connsiteY617" fmla="*/ 2065019 h 6858000"/>
              <a:gd name="connsiteX618" fmla="*/ 5171936 w 7467600"/>
              <a:gd name="connsiteY618" fmla="*/ 1647613 h 6858000"/>
              <a:gd name="connsiteX619" fmla="*/ 5009948 w 7467600"/>
              <a:gd name="connsiteY619" fmla="*/ 1273619 h 6858000"/>
              <a:gd name="connsiteX620" fmla="*/ 655236 w 7467600"/>
              <a:gd name="connsiteY620" fmla="*/ 1268632 h 6858000"/>
              <a:gd name="connsiteX621" fmla="*/ 839521 w 7467600"/>
              <a:gd name="connsiteY621" fmla="*/ 1685315 h 6858000"/>
              <a:gd name="connsiteX622" fmla="*/ 1109416 w 7467600"/>
              <a:gd name="connsiteY622" fmla="*/ 2061663 h 6858000"/>
              <a:gd name="connsiteX623" fmla="*/ 1298300 w 7467600"/>
              <a:gd name="connsiteY623" fmla="*/ 2247742 h 6858000"/>
              <a:gd name="connsiteX624" fmla="*/ 1125871 w 7467600"/>
              <a:gd name="connsiteY624" fmla="*/ 1989513 h 6858000"/>
              <a:gd name="connsiteX625" fmla="*/ 981574 w 7467600"/>
              <a:gd name="connsiteY625" fmla="*/ 1783157 h 6858000"/>
              <a:gd name="connsiteX626" fmla="*/ 922198 w 7467600"/>
              <a:gd name="connsiteY626" fmla="*/ 1677437 h 6858000"/>
              <a:gd name="connsiteX627" fmla="*/ 869293 w 7467600"/>
              <a:gd name="connsiteY627" fmla="*/ 1583214 h 6858000"/>
              <a:gd name="connsiteX628" fmla="*/ 751431 w 7467600"/>
              <a:gd name="connsiteY628" fmla="*/ 1405731 h 6858000"/>
              <a:gd name="connsiteX629" fmla="*/ 655236 w 7467600"/>
              <a:gd name="connsiteY629" fmla="*/ 1268632 h 6858000"/>
              <a:gd name="connsiteX630" fmla="*/ 6516292 w 7467600"/>
              <a:gd name="connsiteY630" fmla="*/ 1263064 h 6858000"/>
              <a:gd name="connsiteX631" fmla="*/ 5736320 w 7467600"/>
              <a:gd name="connsiteY631" fmla="*/ 1501803 h 6858000"/>
              <a:gd name="connsiteX632" fmla="*/ 6516292 w 7467600"/>
              <a:gd name="connsiteY632" fmla="*/ 1263064 h 6858000"/>
              <a:gd name="connsiteX633" fmla="*/ 291466 w 7467600"/>
              <a:gd name="connsiteY633" fmla="*/ 1250369 h 6858000"/>
              <a:gd name="connsiteX634" fmla="*/ 323180 w 7467600"/>
              <a:gd name="connsiteY634" fmla="*/ 1435283 h 6858000"/>
              <a:gd name="connsiteX635" fmla="*/ 349381 w 7467600"/>
              <a:gd name="connsiteY635" fmla="*/ 1875041 h 6858000"/>
              <a:gd name="connsiteX636" fmla="*/ 374363 w 7467600"/>
              <a:gd name="connsiteY636" fmla="*/ 1506494 h 6858000"/>
              <a:gd name="connsiteX637" fmla="*/ 302168 w 7467600"/>
              <a:gd name="connsiteY637" fmla="*/ 1274495 h 6858000"/>
              <a:gd name="connsiteX638" fmla="*/ 291466 w 7467600"/>
              <a:gd name="connsiteY638" fmla="*/ 1250369 h 6858000"/>
              <a:gd name="connsiteX639" fmla="*/ 678222 w 7467600"/>
              <a:gd name="connsiteY639" fmla="*/ 1248670 h 6858000"/>
              <a:gd name="connsiteX640" fmla="*/ 775536 w 7467600"/>
              <a:gd name="connsiteY640" fmla="*/ 1388015 h 6858000"/>
              <a:gd name="connsiteX641" fmla="*/ 894529 w 7467600"/>
              <a:gd name="connsiteY641" fmla="*/ 1567739 h 6858000"/>
              <a:gd name="connsiteX642" fmla="*/ 948000 w 7467600"/>
              <a:gd name="connsiteY642" fmla="*/ 1663088 h 6858000"/>
              <a:gd name="connsiteX643" fmla="*/ 1006812 w 7467600"/>
              <a:gd name="connsiteY643" fmla="*/ 1767683 h 6858000"/>
              <a:gd name="connsiteX644" fmla="*/ 1149133 w 7467600"/>
              <a:gd name="connsiteY644" fmla="*/ 1971513 h 6858000"/>
              <a:gd name="connsiteX645" fmla="*/ 1333952 w 7467600"/>
              <a:gd name="connsiteY645" fmla="*/ 2251620 h 6858000"/>
              <a:gd name="connsiteX646" fmla="*/ 1337329 w 7467600"/>
              <a:gd name="connsiteY646" fmla="*/ 2258350 h 6858000"/>
              <a:gd name="connsiteX647" fmla="*/ 1014726 w 7467600"/>
              <a:gd name="connsiteY647" fmla="*/ 1615556 h 6858000"/>
              <a:gd name="connsiteX648" fmla="*/ 678222 w 7467600"/>
              <a:gd name="connsiteY648" fmla="*/ 1248670 h 6858000"/>
              <a:gd name="connsiteX649" fmla="*/ 6691602 w 7467600"/>
              <a:gd name="connsiteY649" fmla="*/ 1140573 h 6858000"/>
              <a:gd name="connsiteX650" fmla="*/ 6571100 w 7467600"/>
              <a:gd name="connsiteY650" fmla="*/ 1183662 h 6858000"/>
              <a:gd name="connsiteX651" fmla="*/ 6241687 w 7467600"/>
              <a:gd name="connsiteY651" fmla="*/ 1257600 h 6858000"/>
              <a:gd name="connsiteX652" fmla="*/ 5693009 w 7467600"/>
              <a:gd name="connsiteY652" fmla="*/ 1478256 h 6858000"/>
              <a:gd name="connsiteX653" fmla="*/ 6548420 w 7467600"/>
              <a:gd name="connsiteY653" fmla="*/ 1214599 h 6858000"/>
              <a:gd name="connsiteX654" fmla="*/ 6605473 w 7467600"/>
              <a:gd name="connsiteY654" fmla="*/ 1184686 h 6858000"/>
              <a:gd name="connsiteX655" fmla="*/ 6691602 w 7467600"/>
              <a:gd name="connsiteY655" fmla="*/ 1140573 h 6858000"/>
              <a:gd name="connsiteX656" fmla="*/ 4002475 w 7467600"/>
              <a:gd name="connsiteY656" fmla="*/ 1037802 h 6858000"/>
              <a:gd name="connsiteX657" fmla="*/ 4000324 w 7467600"/>
              <a:gd name="connsiteY657" fmla="*/ 1039362 h 6858000"/>
              <a:gd name="connsiteX658" fmla="*/ 4002862 w 7467600"/>
              <a:gd name="connsiteY658" fmla="*/ 1042866 h 6858000"/>
              <a:gd name="connsiteX659" fmla="*/ 4002475 w 7467600"/>
              <a:gd name="connsiteY659" fmla="*/ 1037802 h 6858000"/>
              <a:gd name="connsiteX660" fmla="*/ 506322 w 7467600"/>
              <a:gd name="connsiteY660" fmla="*/ 1020997 h 6858000"/>
              <a:gd name="connsiteX661" fmla="*/ 533068 w 7467600"/>
              <a:gd name="connsiteY661" fmla="*/ 1029409 h 6858000"/>
              <a:gd name="connsiteX662" fmla="*/ 1232525 w 7467600"/>
              <a:gd name="connsiteY662" fmla="*/ 1804675 h 6858000"/>
              <a:gd name="connsiteX663" fmla="*/ 1388858 w 7467600"/>
              <a:gd name="connsiteY663" fmla="*/ 2368011 h 6858000"/>
              <a:gd name="connsiteX664" fmla="*/ 1384098 w 7467600"/>
              <a:gd name="connsiteY664" fmla="*/ 2378125 h 6858000"/>
              <a:gd name="connsiteX665" fmla="*/ 1425393 w 7467600"/>
              <a:gd name="connsiteY665" fmla="*/ 2589124 h 6858000"/>
              <a:gd name="connsiteX666" fmla="*/ 1424001 w 7467600"/>
              <a:gd name="connsiteY666" fmla="*/ 2597541 h 6858000"/>
              <a:gd name="connsiteX667" fmla="*/ 2152729 w 7467600"/>
              <a:gd name="connsiteY667" fmla="*/ 2864487 h 6858000"/>
              <a:gd name="connsiteX668" fmla="*/ 2020609 w 7467600"/>
              <a:gd name="connsiteY668" fmla="*/ 2539671 h 6858000"/>
              <a:gd name="connsiteX669" fmla="*/ 2018920 w 7467600"/>
              <a:gd name="connsiteY669" fmla="*/ 2536309 h 6858000"/>
              <a:gd name="connsiteX670" fmla="*/ 1342441 w 7467600"/>
              <a:gd name="connsiteY670" fmla="*/ 1173017 h 6858000"/>
              <a:gd name="connsiteX671" fmla="*/ 1367925 w 7467600"/>
              <a:gd name="connsiteY671" fmla="*/ 1135648 h 6858000"/>
              <a:gd name="connsiteX672" fmla="*/ 1771401 w 7467600"/>
              <a:gd name="connsiteY672" fmla="*/ 1806673 h 6858000"/>
              <a:gd name="connsiteX673" fmla="*/ 1972385 w 7467600"/>
              <a:gd name="connsiteY673" fmla="*/ 2198735 h 6858000"/>
              <a:gd name="connsiteX674" fmla="*/ 2040892 w 7467600"/>
              <a:gd name="connsiteY674" fmla="*/ 2405205 h 6858000"/>
              <a:gd name="connsiteX675" fmla="*/ 2131689 w 7467600"/>
              <a:gd name="connsiteY675" fmla="*/ 1936926 h 6858000"/>
              <a:gd name="connsiteX676" fmla="*/ 2454820 w 7467600"/>
              <a:gd name="connsiteY676" fmla="*/ 1248808 h 6858000"/>
              <a:gd name="connsiteX677" fmla="*/ 2492512 w 7467600"/>
              <a:gd name="connsiteY677" fmla="*/ 1302920 h 6858000"/>
              <a:gd name="connsiteX678" fmla="*/ 2081216 w 7467600"/>
              <a:gd name="connsiteY678" fmla="*/ 2527513 h 6858000"/>
              <a:gd name="connsiteX679" fmla="*/ 2081211 w 7467600"/>
              <a:gd name="connsiteY679" fmla="*/ 2528916 h 6858000"/>
              <a:gd name="connsiteX680" fmla="*/ 2199067 w 7467600"/>
              <a:gd name="connsiteY680" fmla="*/ 2884061 h 6858000"/>
              <a:gd name="connsiteX681" fmla="*/ 3192586 w 7467600"/>
              <a:gd name="connsiteY681" fmla="*/ 3411496 h 6858000"/>
              <a:gd name="connsiteX682" fmla="*/ 3182620 w 7467600"/>
              <a:gd name="connsiteY682" fmla="*/ 3483279 h 6858000"/>
              <a:gd name="connsiteX683" fmla="*/ 2435119 w 7467600"/>
              <a:gd name="connsiteY683" fmla="*/ 3080173 h 6858000"/>
              <a:gd name="connsiteX684" fmla="*/ 2410152 w 7467600"/>
              <a:gd name="connsiteY684" fmla="*/ 3063751 h 6858000"/>
              <a:gd name="connsiteX685" fmla="*/ 2408099 w 7467600"/>
              <a:gd name="connsiteY685" fmla="*/ 3064403 h 6858000"/>
              <a:gd name="connsiteX686" fmla="*/ 2407218 w 7467600"/>
              <a:gd name="connsiteY686" fmla="*/ 3070324 h 6858000"/>
              <a:gd name="connsiteX687" fmla="*/ 2380138 w 7467600"/>
              <a:gd name="connsiteY687" fmla="*/ 3099341 h 6858000"/>
              <a:gd name="connsiteX688" fmla="*/ 1765923 w 7467600"/>
              <a:gd name="connsiteY688" fmla="*/ 3581043 h 6858000"/>
              <a:gd name="connsiteX689" fmla="*/ 1702258 w 7467600"/>
              <a:gd name="connsiteY689" fmla="*/ 3612286 h 6858000"/>
              <a:gd name="connsiteX690" fmla="*/ 1538370 w 7467600"/>
              <a:gd name="connsiteY690" fmla="*/ 3811804 h 6858000"/>
              <a:gd name="connsiteX691" fmla="*/ 542867 w 7467600"/>
              <a:gd name="connsiteY691" fmla="*/ 4944092 h 6858000"/>
              <a:gd name="connsiteX692" fmla="*/ 515800 w 7467600"/>
              <a:gd name="connsiteY692" fmla="*/ 4862180 h 6858000"/>
              <a:gd name="connsiteX693" fmla="*/ 909145 w 7467600"/>
              <a:gd name="connsiteY693" fmla="*/ 4199225 h 6858000"/>
              <a:gd name="connsiteX694" fmla="*/ 1214067 w 7467600"/>
              <a:gd name="connsiteY694" fmla="*/ 3908561 h 6858000"/>
              <a:gd name="connsiteX695" fmla="*/ 640967 w 7467600"/>
              <a:gd name="connsiteY695" fmla="*/ 4105601 h 6858000"/>
              <a:gd name="connsiteX696" fmla="*/ 112563 w 7467600"/>
              <a:gd name="connsiteY696" fmla="*/ 4396952 h 6858000"/>
              <a:gd name="connsiteX697" fmla="*/ 0 w 7467600"/>
              <a:gd name="connsiteY697" fmla="*/ 4466006 h 6858000"/>
              <a:gd name="connsiteX698" fmla="*/ 0 w 7467600"/>
              <a:gd name="connsiteY698" fmla="*/ 4233763 h 6858000"/>
              <a:gd name="connsiteX699" fmla="*/ 36881 w 7467600"/>
              <a:gd name="connsiteY699" fmla="*/ 4200118 h 6858000"/>
              <a:gd name="connsiteX700" fmla="*/ 910534 w 7467600"/>
              <a:gd name="connsiteY700" fmla="*/ 3629753 h 6858000"/>
              <a:gd name="connsiteX701" fmla="*/ 1578717 w 7467600"/>
              <a:gd name="connsiteY701" fmla="*/ 3575982 h 6858000"/>
              <a:gd name="connsiteX702" fmla="*/ 2338780 w 7467600"/>
              <a:gd name="connsiteY702" fmla="*/ 3033725 h 6858000"/>
              <a:gd name="connsiteX703" fmla="*/ 1807991 w 7467600"/>
              <a:gd name="connsiteY703" fmla="*/ 2807184 h 6858000"/>
              <a:gd name="connsiteX704" fmla="*/ 1416358 w 7467600"/>
              <a:gd name="connsiteY704" fmla="*/ 3112571 h 6858000"/>
              <a:gd name="connsiteX705" fmla="*/ 939066 w 7467600"/>
              <a:gd name="connsiteY705" fmla="*/ 3378798 h 6858000"/>
              <a:gd name="connsiteX706" fmla="*/ 115099 w 7467600"/>
              <a:gd name="connsiteY706" fmla="*/ 3607650 h 6858000"/>
              <a:gd name="connsiteX707" fmla="*/ 97284 w 7467600"/>
              <a:gd name="connsiteY707" fmla="*/ 3520393 h 6858000"/>
              <a:gd name="connsiteX708" fmla="*/ 922050 w 7467600"/>
              <a:gd name="connsiteY708" fmla="*/ 3074867 h 6858000"/>
              <a:gd name="connsiteX709" fmla="*/ 1405265 w 7467600"/>
              <a:gd name="connsiteY709" fmla="*/ 3016319 h 6858000"/>
              <a:gd name="connsiteX710" fmla="*/ 1407512 w 7467600"/>
              <a:gd name="connsiteY710" fmla="*/ 3018001 h 6858000"/>
              <a:gd name="connsiteX711" fmla="*/ 1726266 w 7467600"/>
              <a:gd name="connsiteY711" fmla="*/ 2777274 h 6858000"/>
              <a:gd name="connsiteX712" fmla="*/ 625390 w 7467600"/>
              <a:gd name="connsiteY712" fmla="*/ 2514541 h 6858000"/>
              <a:gd name="connsiteX713" fmla="*/ 619799 w 7467600"/>
              <a:gd name="connsiteY713" fmla="*/ 2527180 h 6858000"/>
              <a:gd name="connsiteX714" fmla="*/ 310030 w 7467600"/>
              <a:gd name="connsiteY714" fmla="*/ 2771818 h 6858000"/>
              <a:gd name="connsiteX715" fmla="*/ 173877 w 7467600"/>
              <a:gd name="connsiteY715" fmla="*/ 2937056 h 6858000"/>
              <a:gd name="connsiteX716" fmla="*/ 77889 w 7467600"/>
              <a:gd name="connsiteY716" fmla="*/ 3138440 h 6858000"/>
              <a:gd name="connsiteX717" fmla="*/ 0 w 7467600"/>
              <a:gd name="connsiteY717" fmla="*/ 3271395 h 6858000"/>
              <a:gd name="connsiteX718" fmla="*/ 0 w 7467600"/>
              <a:gd name="connsiteY718" fmla="*/ 3153002 h 6858000"/>
              <a:gd name="connsiteX719" fmla="*/ 2386 w 7467600"/>
              <a:gd name="connsiteY719" fmla="*/ 3149203 h 6858000"/>
              <a:gd name="connsiteX720" fmla="*/ 89753 w 7467600"/>
              <a:gd name="connsiteY720" fmla="*/ 2987702 h 6858000"/>
              <a:gd name="connsiteX721" fmla="*/ 76869 w 7467600"/>
              <a:gd name="connsiteY721" fmla="*/ 3005404 h 6858000"/>
              <a:gd name="connsiteX722" fmla="*/ 32049 w 7467600"/>
              <a:gd name="connsiteY722" fmla="*/ 3065814 h 6858000"/>
              <a:gd name="connsiteX723" fmla="*/ 0 w 7467600"/>
              <a:gd name="connsiteY723" fmla="*/ 3108744 h 6858000"/>
              <a:gd name="connsiteX724" fmla="*/ 0 w 7467600"/>
              <a:gd name="connsiteY724" fmla="*/ 3058059 h 6858000"/>
              <a:gd name="connsiteX725" fmla="*/ 7610 w 7467600"/>
              <a:gd name="connsiteY725" fmla="*/ 3047889 h 6858000"/>
              <a:gd name="connsiteX726" fmla="*/ 52419 w 7467600"/>
              <a:gd name="connsiteY726" fmla="*/ 2987479 h 6858000"/>
              <a:gd name="connsiteX727" fmla="*/ 59142 w 7467600"/>
              <a:gd name="connsiteY727" fmla="*/ 2978488 h 6858000"/>
              <a:gd name="connsiteX728" fmla="*/ 0 w 7467600"/>
              <a:gd name="connsiteY728" fmla="*/ 3015334 h 6858000"/>
              <a:gd name="connsiteX729" fmla="*/ 0 w 7467600"/>
              <a:gd name="connsiteY729" fmla="*/ 2914286 h 6858000"/>
              <a:gd name="connsiteX730" fmla="*/ 36383 w 7467600"/>
              <a:gd name="connsiteY730" fmla="*/ 2901128 h 6858000"/>
              <a:gd name="connsiteX731" fmla="*/ 156329 w 7467600"/>
              <a:gd name="connsiteY731" fmla="*/ 2840533 h 6858000"/>
              <a:gd name="connsiteX732" fmla="*/ 358355 w 7467600"/>
              <a:gd name="connsiteY732" fmla="*/ 2620471 h 6858000"/>
              <a:gd name="connsiteX733" fmla="*/ 510577 w 7467600"/>
              <a:gd name="connsiteY733" fmla="*/ 2501244 h 6858000"/>
              <a:gd name="connsiteX734" fmla="*/ 211967 w 7467600"/>
              <a:gd name="connsiteY734" fmla="*/ 2479171 h 6858000"/>
              <a:gd name="connsiteX735" fmla="*/ 0 w 7467600"/>
              <a:gd name="connsiteY735" fmla="*/ 2476398 h 6858000"/>
              <a:gd name="connsiteX736" fmla="*/ 0 w 7467600"/>
              <a:gd name="connsiteY736" fmla="*/ 2389189 h 6858000"/>
              <a:gd name="connsiteX737" fmla="*/ 103062 w 7467600"/>
              <a:gd name="connsiteY737" fmla="*/ 2389518 h 6858000"/>
              <a:gd name="connsiteX738" fmla="*/ 510734 w 7467600"/>
              <a:gd name="connsiteY738" fmla="*/ 2416201 h 6858000"/>
              <a:gd name="connsiteX739" fmla="*/ 279257 w 7467600"/>
              <a:gd name="connsiteY739" fmla="*/ 2092102 h 6858000"/>
              <a:gd name="connsiteX740" fmla="*/ 65265 w 7467600"/>
              <a:gd name="connsiteY740" fmla="*/ 2006049 h 6858000"/>
              <a:gd name="connsiteX741" fmla="*/ 0 w 7467600"/>
              <a:gd name="connsiteY741" fmla="*/ 1982532 h 6858000"/>
              <a:gd name="connsiteX742" fmla="*/ 0 w 7467600"/>
              <a:gd name="connsiteY742" fmla="*/ 1912789 h 6858000"/>
              <a:gd name="connsiteX743" fmla="*/ 97460 w 7467600"/>
              <a:gd name="connsiteY743" fmla="*/ 1953725 h 6858000"/>
              <a:gd name="connsiteX744" fmla="*/ 221272 w 7467600"/>
              <a:gd name="connsiteY744" fmla="*/ 1980766 h 6858000"/>
              <a:gd name="connsiteX745" fmla="*/ 116765 w 7467600"/>
              <a:gd name="connsiteY745" fmla="*/ 1911033 h 6858000"/>
              <a:gd name="connsiteX746" fmla="*/ 16405 w 7467600"/>
              <a:gd name="connsiteY746" fmla="*/ 1803412 h 6858000"/>
              <a:gd name="connsiteX747" fmla="*/ 0 w 7467600"/>
              <a:gd name="connsiteY747" fmla="*/ 1784777 h 6858000"/>
              <a:gd name="connsiteX748" fmla="*/ 0 w 7467600"/>
              <a:gd name="connsiteY748" fmla="*/ 1740082 h 6858000"/>
              <a:gd name="connsiteX749" fmla="*/ 39394 w 7467600"/>
              <a:gd name="connsiteY749" fmla="*/ 1784856 h 6858000"/>
              <a:gd name="connsiteX750" fmla="*/ 135813 w 7467600"/>
              <a:gd name="connsiteY750" fmla="*/ 1888838 h 6858000"/>
              <a:gd name="connsiteX751" fmla="*/ 242575 w 7467600"/>
              <a:gd name="connsiteY751" fmla="*/ 1958841 h 6858000"/>
              <a:gd name="connsiteX752" fmla="*/ 82197 w 7467600"/>
              <a:gd name="connsiteY752" fmla="*/ 1754826 h 6858000"/>
              <a:gd name="connsiteX753" fmla="*/ 0 w 7467600"/>
              <a:gd name="connsiteY753" fmla="*/ 1679650 h 6858000"/>
              <a:gd name="connsiteX754" fmla="*/ 0 w 7467600"/>
              <a:gd name="connsiteY754" fmla="*/ 1602463 h 6858000"/>
              <a:gd name="connsiteX755" fmla="*/ 84689 w 7467600"/>
              <a:gd name="connsiteY755" fmla="*/ 1677442 h 6858000"/>
              <a:gd name="connsiteX756" fmla="*/ 298437 w 7467600"/>
              <a:gd name="connsiteY756" fmla="*/ 1968019 h 6858000"/>
              <a:gd name="connsiteX757" fmla="*/ 227269 w 7467600"/>
              <a:gd name="connsiteY757" fmla="*/ 1114064 h 6858000"/>
              <a:gd name="connsiteX758" fmla="*/ 248003 w 7467600"/>
              <a:gd name="connsiteY758" fmla="*/ 1089613 h 6858000"/>
              <a:gd name="connsiteX759" fmla="*/ 427020 w 7467600"/>
              <a:gd name="connsiteY759" fmla="*/ 1619803 h 6858000"/>
              <a:gd name="connsiteX760" fmla="*/ 340345 w 7467600"/>
              <a:gd name="connsiteY760" fmla="*/ 2027739 h 6858000"/>
              <a:gd name="connsiteX761" fmla="*/ 360865 w 7467600"/>
              <a:gd name="connsiteY761" fmla="*/ 2044827 h 6858000"/>
              <a:gd name="connsiteX762" fmla="*/ 560414 w 7467600"/>
              <a:gd name="connsiteY762" fmla="*/ 2421457 h 6858000"/>
              <a:gd name="connsiteX763" fmla="*/ 1359703 w 7467600"/>
              <a:gd name="connsiteY763" fmla="*/ 2578554 h 6858000"/>
              <a:gd name="connsiteX764" fmla="*/ 1359422 w 7467600"/>
              <a:gd name="connsiteY764" fmla="*/ 2577994 h 6858000"/>
              <a:gd name="connsiteX765" fmla="*/ 828701 w 7467600"/>
              <a:gd name="connsiteY765" fmla="*/ 1839520 h 6858000"/>
              <a:gd name="connsiteX766" fmla="*/ 494427 w 7467600"/>
              <a:gd name="connsiteY766" fmla="*/ 1092333 h 6858000"/>
              <a:gd name="connsiteX767" fmla="*/ 506322 w 7467600"/>
              <a:gd name="connsiteY767" fmla="*/ 1020997 h 6858000"/>
              <a:gd name="connsiteX768" fmla="*/ 4570198 w 7467600"/>
              <a:gd name="connsiteY768" fmla="*/ 978081 h 6858000"/>
              <a:gd name="connsiteX769" fmla="*/ 4523691 w 7467600"/>
              <a:gd name="connsiteY769" fmla="*/ 1127776 h 6858000"/>
              <a:gd name="connsiteX770" fmla="*/ 4509875 w 7467600"/>
              <a:gd name="connsiteY770" fmla="*/ 1167552 h 6858000"/>
              <a:gd name="connsiteX771" fmla="*/ 4478168 w 7467600"/>
              <a:gd name="connsiteY771" fmla="*/ 1260735 h 6858000"/>
              <a:gd name="connsiteX772" fmla="*/ 4409309 w 7467600"/>
              <a:gd name="connsiteY772" fmla="*/ 1666996 h 6858000"/>
              <a:gd name="connsiteX773" fmla="*/ 4370031 w 7467600"/>
              <a:gd name="connsiteY773" fmla="*/ 1955666 h 6858000"/>
              <a:gd name="connsiteX774" fmla="*/ 4570198 w 7467600"/>
              <a:gd name="connsiteY774" fmla="*/ 978081 h 6858000"/>
              <a:gd name="connsiteX775" fmla="*/ 4557898 w 7467600"/>
              <a:gd name="connsiteY775" fmla="*/ 900011 h 6858000"/>
              <a:gd name="connsiteX776" fmla="*/ 4344840 w 7467600"/>
              <a:gd name="connsiteY776" fmla="*/ 1922038 h 6858000"/>
              <a:gd name="connsiteX777" fmla="*/ 4378710 w 7467600"/>
              <a:gd name="connsiteY777" fmla="*/ 1665516 h 6858000"/>
              <a:gd name="connsiteX778" fmla="*/ 4448798 w 7467600"/>
              <a:gd name="connsiteY778" fmla="*/ 1253024 h 6858000"/>
              <a:gd name="connsiteX779" fmla="*/ 4480315 w 7467600"/>
              <a:gd name="connsiteY779" fmla="*/ 1158454 h 6858000"/>
              <a:gd name="connsiteX780" fmla="*/ 4494133 w 7467600"/>
              <a:gd name="connsiteY780" fmla="*/ 1118676 h 6858000"/>
              <a:gd name="connsiteX781" fmla="*/ 4557898 w 7467600"/>
              <a:gd name="connsiteY781" fmla="*/ 900011 h 6858000"/>
              <a:gd name="connsiteX782" fmla="*/ 5870151 w 7467600"/>
              <a:gd name="connsiteY782" fmla="*/ 898890 h 6858000"/>
              <a:gd name="connsiteX783" fmla="*/ 5861335 w 7467600"/>
              <a:gd name="connsiteY783" fmla="*/ 899177 h 6858000"/>
              <a:gd name="connsiteX784" fmla="*/ 5843702 w 7467600"/>
              <a:gd name="connsiteY784" fmla="*/ 899748 h 6858000"/>
              <a:gd name="connsiteX785" fmla="*/ 5651107 w 7467600"/>
              <a:gd name="connsiteY785" fmla="*/ 920306 h 6858000"/>
              <a:gd name="connsiteX786" fmla="*/ 5459407 w 7467600"/>
              <a:gd name="connsiteY786" fmla="*/ 940975 h 6858000"/>
              <a:gd name="connsiteX787" fmla="*/ 5374846 w 7467600"/>
              <a:gd name="connsiteY787" fmla="*/ 941988 h 6858000"/>
              <a:gd name="connsiteX788" fmla="*/ 5256105 w 7467600"/>
              <a:gd name="connsiteY788" fmla="*/ 945632 h 6858000"/>
              <a:gd name="connsiteX789" fmla="*/ 5107071 w 7467600"/>
              <a:gd name="connsiteY789" fmla="*/ 969720 h 6858000"/>
              <a:gd name="connsiteX790" fmla="*/ 4998681 w 7467600"/>
              <a:gd name="connsiteY790" fmla="*/ 988771 h 6858000"/>
              <a:gd name="connsiteX791" fmla="*/ 5870151 w 7467600"/>
              <a:gd name="connsiteY791" fmla="*/ 898890 h 6858000"/>
              <a:gd name="connsiteX792" fmla="*/ 5504425 w 7467600"/>
              <a:gd name="connsiteY792" fmla="*/ 848067 h 6858000"/>
              <a:gd name="connsiteX793" fmla="*/ 4968849 w 7467600"/>
              <a:gd name="connsiteY793" fmla="*/ 962318 h 6858000"/>
              <a:gd name="connsiteX794" fmla="*/ 5104039 w 7467600"/>
              <a:gd name="connsiteY794" fmla="*/ 940634 h 6858000"/>
              <a:gd name="connsiteX795" fmla="*/ 5256311 w 7467600"/>
              <a:gd name="connsiteY795" fmla="*/ 916490 h 6858000"/>
              <a:gd name="connsiteX796" fmla="*/ 5377381 w 7467600"/>
              <a:gd name="connsiteY796" fmla="*/ 912671 h 6858000"/>
              <a:gd name="connsiteX797" fmla="*/ 5460148 w 7467600"/>
              <a:gd name="connsiteY797" fmla="*/ 911442 h 6858000"/>
              <a:gd name="connsiteX798" fmla="*/ 5648971 w 7467600"/>
              <a:gd name="connsiteY798" fmla="*/ 891331 h 6858000"/>
              <a:gd name="connsiteX799" fmla="*/ 5844807 w 7467600"/>
              <a:gd name="connsiteY799" fmla="*/ 870718 h 6858000"/>
              <a:gd name="connsiteX800" fmla="*/ 5862975 w 7467600"/>
              <a:gd name="connsiteY800" fmla="*/ 869756 h 6858000"/>
              <a:gd name="connsiteX801" fmla="*/ 5920887 w 7467600"/>
              <a:gd name="connsiteY801" fmla="*/ 865929 h 6858000"/>
              <a:gd name="connsiteX802" fmla="*/ 5504425 w 7467600"/>
              <a:gd name="connsiteY802" fmla="*/ 848067 h 6858000"/>
              <a:gd name="connsiteX803" fmla="*/ 3607114 w 7467600"/>
              <a:gd name="connsiteY803" fmla="*/ 467441 h 6858000"/>
              <a:gd name="connsiteX804" fmla="*/ 3296242 w 7467600"/>
              <a:gd name="connsiteY804" fmla="*/ 807991 h 6858000"/>
              <a:gd name="connsiteX805" fmla="*/ 3174674 w 7467600"/>
              <a:gd name="connsiteY805" fmla="*/ 919759 h 6858000"/>
              <a:gd name="connsiteX806" fmla="*/ 3042978 w 7467600"/>
              <a:gd name="connsiteY806" fmla="*/ 1054894 h 6858000"/>
              <a:gd name="connsiteX807" fmla="*/ 2968914 w 7467600"/>
              <a:gd name="connsiteY807" fmla="*/ 1133756 h 6858000"/>
              <a:gd name="connsiteX808" fmla="*/ 3103823 w 7467600"/>
              <a:gd name="connsiteY808" fmla="*/ 1026814 h 6858000"/>
              <a:gd name="connsiteX809" fmla="*/ 3607114 w 7467600"/>
              <a:gd name="connsiteY809" fmla="*/ 467441 h 6858000"/>
              <a:gd name="connsiteX810" fmla="*/ 3744487 w 7467600"/>
              <a:gd name="connsiteY810" fmla="*/ 383136 h 6858000"/>
              <a:gd name="connsiteX811" fmla="*/ 3970213 w 7467600"/>
              <a:gd name="connsiteY811" fmla="*/ 995559 h 6858000"/>
              <a:gd name="connsiteX812" fmla="*/ 3744487 w 7467600"/>
              <a:gd name="connsiteY812" fmla="*/ 383136 h 6858000"/>
              <a:gd name="connsiteX813" fmla="*/ 3624562 w 7467600"/>
              <a:gd name="connsiteY813" fmla="*/ 367041 h 6858000"/>
              <a:gd name="connsiteX814" fmla="*/ 3489712 w 7467600"/>
              <a:gd name="connsiteY814" fmla="*/ 485386 h 6858000"/>
              <a:gd name="connsiteX815" fmla="*/ 3182994 w 7467600"/>
              <a:gd name="connsiteY815" fmla="*/ 828265 h 6858000"/>
              <a:gd name="connsiteX816" fmla="*/ 2892114 w 7467600"/>
              <a:gd name="connsiteY816" fmla="*/ 1172635 h 6858000"/>
              <a:gd name="connsiteX817" fmla="*/ 3021459 w 7467600"/>
              <a:gd name="connsiteY817" fmla="*/ 1035385 h 6858000"/>
              <a:gd name="connsiteX818" fmla="*/ 3153873 w 7467600"/>
              <a:gd name="connsiteY818" fmla="*/ 898971 h 6858000"/>
              <a:gd name="connsiteX819" fmla="*/ 3276511 w 7467600"/>
              <a:gd name="connsiteY819" fmla="*/ 786423 h 6858000"/>
              <a:gd name="connsiteX820" fmla="*/ 3584154 w 7467600"/>
              <a:gd name="connsiteY820" fmla="*/ 448218 h 6858000"/>
              <a:gd name="connsiteX821" fmla="*/ 3624562 w 7467600"/>
              <a:gd name="connsiteY821" fmla="*/ 367041 h 6858000"/>
              <a:gd name="connsiteX822" fmla="*/ 3766672 w 7467600"/>
              <a:gd name="connsiteY822" fmla="*/ 359429 h 6858000"/>
              <a:gd name="connsiteX823" fmla="*/ 3996338 w 7467600"/>
              <a:gd name="connsiteY823" fmla="*/ 968237 h 6858000"/>
              <a:gd name="connsiteX824" fmla="*/ 3766672 w 7467600"/>
              <a:gd name="connsiteY824" fmla="*/ 359429 h 6858000"/>
              <a:gd name="connsiteX825" fmla="*/ 5805386 w 7467600"/>
              <a:gd name="connsiteY825" fmla="*/ 239240 h 6858000"/>
              <a:gd name="connsiteX826" fmla="*/ 5736947 w 7467600"/>
              <a:gd name="connsiteY826" fmla="*/ 261367 h 6858000"/>
              <a:gd name="connsiteX827" fmla="*/ 5427012 w 7467600"/>
              <a:gd name="connsiteY827" fmla="*/ 311272 h 6858000"/>
              <a:gd name="connsiteX828" fmla="*/ 5147818 w 7467600"/>
              <a:gd name="connsiteY828" fmla="*/ 322112 h 6858000"/>
              <a:gd name="connsiteX829" fmla="*/ 5060854 w 7467600"/>
              <a:gd name="connsiteY829" fmla="*/ 311882 h 6858000"/>
              <a:gd name="connsiteX830" fmla="*/ 4945989 w 7467600"/>
              <a:gd name="connsiteY830" fmla="*/ 300516 h 6858000"/>
              <a:gd name="connsiteX831" fmla="*/ 5410479 w 7467600"/>
              <a:gd name="connsiteY831" fmla="*/ 348434 h 6858000"/>
              <a:gd name="connsiteX832" fmla="*/ 5805386 w 7467600"/>
              <a:gd name="connsiteY832" fmla="*/ 239240 h 6858000"/>
              <a:gd name="connsiteX833" fmla="*/ 5905192 w 7467600"/>
              <a:gd name="connsiteY833" fmla="*/ 163079 h 6858000"/>
              <a:gd name="connsiteX834" fmla="*/ 5865655 w 7467600"/>
              <a:gd name="connsiteY834" fmla="*/ 171901 h 6858000"/>
              <a:gd name="connsiteX835" fmla="*/ 5259740 w 7467600"/>
              <a:gd name="connsiteY835" fmla="*/ 257013 h 6858000"/>
              <a:gd name="connsiteX836" fmla="*/ 5208466 w 7467600"/>
              <a:gd name="connsiteY836" fmla="*/ 257550 h 6858000"/>
              <a:gd name="connsiteX837" fmla="*/ 4980204 w 7467600"/>
              <a:gd name="connsiteY837" fmla="*/ 271903 h 6858000"/>
              <a:gd name="connsiteX838" fmla="*/ 5068068 w 7467600"/>
              <a:gd name="connsiteY838" fmla="*/ 282244 h 6858000"/>
              <a:gd name="connsiteX839" fmla="*/ 5153231 w 7467600"/>
              <a:gd name="connsiteY839" fmla="*/ 292240 h 6858000"/>
              <a:gd name="connsiteX840" fmla="*/ 5426491 w 7467600"/>
              <a:gd name="connsiteY840" fmla="*/ 281128 h 6858000"/>
              <a:gd name="connsiteX841" fmla="*/ 5731212 w 7467600"/>
              <a:gd name="connsiteY841" fmla="*/ 231951 h 6858000"/>
              <a:gd name="connsiteX842" fmla="*/ 5905192 w 7467600"/>
              <a:gd name="connsiteY842" fmla="*/ 163079 h 6858000"/>
              <a:gd name="connsiteX843" fmla="*/ 5944437 w 7467600"/>
              <a:gd name="connsiteY843" fmla="*/ 113829 h 6858000"/>
              <a:gd name="connsiteX844" fmla="*/ 5825032 w 7467600"/>
              <a:gd name="connsiteY844" fmla="*/ 146405 h 6858000"/>
              <a:gd name="connsiteX845" fmla="*/ 4955599 w 7467600"/>
              <a:gd name="connsiteY845" fmla="*/ 247008 h 6858000"/>
              <a:gd name="connsiteX846" fmla="*/ 5210104 w 7467600"/>
              <a:gd name="connsiteY846" fmla="*/ 228123 h 6858000"/>
              <a:gd name="connsiteX847" fmla="*/ 5261015 w 7467600"/>
              <a:gd name="connsiteY847" fmla="*/ 227087 h 6858000"/>
              <a:gd name="connsiteX848" fmla="*/ 5861181 w 7467600"/>
              <a:gd name="connsiteY848" fmla="*/ 143093 h 6858000"/>
              <a:gd name="connsiteX849" fmla="*/ 5961252 w 7467600"/>
              <a:gd name="connsiteY849" fmla="*/ 114820 h 6858000"/>
              <a:gd name="connsiteX850" fmla="*/ 5944437 w 7467600"/>
              <a:gd name="connsiteY850" fmla="*/ 113829 h 6858000"/>
              <a:gd name="connsiteX851" fmla="*/ 3882765 w 7467600"/>
              <a:gd name="connsiteY851" fmla="*/ 0 h 6858000"/>
              <a:gd name="connsiteX852" fmla="*/ 3995099 w 7467600"/>
              <a:gd name="connsiteY852" fmla="*/ 0 h 6858000"/>
              <a:gd name="connsiteX853" fmla="*/ 4163818 w 7467600"/>
              <a:gd name="connsiteY853" fmla="*/ 234104 h 6858000"/>
              <a:gd name="connsiteX854" fmla="*/ 4172099 w 7467600"/>
              <a:gd name="connsiteY854" fmla="*/ 234207 h 6858000"/>
              <a:gd name="connsiteX855" fmla="*/ 4784282 w 7467600"/>
              <a:gd name="connsiteY855" fmla="*/ 276561 h 6858000"/>
              <a:gd name="connsiteX856" fmla="*/ 4801687 w 7467600"/>
              <a:gd name="connsiteY856" fmla="*/ 267764 h 6858000"/>
              <a:gd name="connsiteX857" fmla="*/ 6082788 w 7467600"/>
              <a:gd name="connsiteY857" fmla="*/ 64119 h 6858000"/>
              <a:gd name="connsiteX858" fmla="*/ 6099442 w 7467600"/>
              <a:gd name="connsiteY858" fmla="*/ 82568 h 6858000"/>
              <a:gd name="connsiteX859" fmla="*/ 4804137 w 7467600"/>
              <a:gd name="connsiteY859" fmla="*/ 320931 h 6858000"/>
              <a:gd name="connsiteX860" fmla="*/ 4227047 w 7467600"/>
              <a:gd name="connsiteY860" fmla="*/ 313415 h 6858000"/>
              <a:gd name="connsiteX861" fmla="*/ 4346041 w 7467600"/>
              <a:gd name="connsiteY861" fmla="*/ 456086 h 6858000"/>
              <a:gd name="connsiteX862" fmla="*/ 4870967 w 7467600"/>
              <a:gd name="connsiteY862" fmla="*/ 963061 h 6858000"/>
              <a:gd name="connsiteX863" fmla="*/ 4889647 w 7467600"/>
              <a:gd name="connsiteY863" fmla="*/ 957147 h 6858000"/>
              <a:gd name="connsiteX864" fmla="*/ 5422504 w 7467600"/>
              <a:gd name="connsiteY864" fmla="*/ 805191 h 6858000"/>
              <a:gd name="connsiteX865" fmla="*/ 6087656 w 7467600"/>
              <a:gd name="connsiteY865" fmla="*/ 826703 h 6858000"/>
              <a:gd name="connsiteX866" fmla="*/ 6058717 w 7467600"/>
              <a:gd name="connsiteY866" fmla="*/ 865992 h 6858000"/>
              <a:gd name="connsiteX867" fmla="*/ 4974153 w 7467600"/>
              <a:gd name="connsiteY867" fmla="*/ 1045456 h 6858000"/>
              <a:gd name="connsiteX868" fmla="*/ 5627835 w 7467600"/>
              <a:gd name="connsiteY868" fmla="*/ 1472077 h 6858000"/>
              <a:gd name="connsiteX869" fmla="*/ 5629817 w 7467600"/>
              <a:gd name="connsiteY869" fmla="*/ 1471412 h 6858000"/>
              <a:gd name="connsiteX870" fmla="*/ 5634124 w 7467600"/>
              <a:gd name="connsiteY870" fmla="*/ 1470572 h 6858000"/>
              <a:gd name="connsiteX871" fmla="*/ 5755832 w 7467600"/>
              <a:gd name="connsiteY871" fmla="*/ 1383886 h 6858000"/>
              <a:gd name="connsiteX872" fmla="*/ 6014186 w 7467600"/>
              <a:gd name="connsiteY872" fmla="*/ 1279799 h 6858000"/>
              <a:gd name="connsiteX873" fmla="*/ 6901619 w 7467600"/>
              <a:gd name="connsiteY873" fmla="*/ 1047874 h 6858000"/>
              <a:gd name="connsiteX874" fmla="*/ 6931566 w 7467600"/>
              <a:gd name="connsiteY874" fmla="*/ 1062034 h 6858000"/>
              <a:gd name="connsiteX875" fmla="*/ 5790982 w 7467600"/>
              <a:gd name="connsiteY875" fmla="*/ 1561380 h 6858000"/>
              <a:gd name="connsiteX876" fmla="*/ 6188971 w 7467600"/>
              <a:gd name="connsiteY876" fmla="*/ 1755168 h 6858000"/>
              <a:gd name="connsiteX877" fmla="*/ 6202446 w 7467600"/>
              <a:gd name="connsiteY877" fmla="*/ 1752268 h 6858000"/>
              <a:gd name="connsiteX878" fmla="*/ 7179560 w 7467600"/>
              <a:gd name="connsiteY878" fmla="*/ 1467551 h 6858000"/>
              <a:gd name="connsiteX879" fmla="*/ 7158730 w 7467600"/>
              <a:gd name="connsiteY879" fmla="*/ 1507835 h 6858000"/>
              <a:gd name="connsiteX880" fmla="*/ 6326959 w 7467600"/>
              <a:gd name="connsiteY880" fmla="*/ 1817686 h 6858000"/>
              <a:gd name="connsiteX881" fmla="*/ 6537433 w 7467600"/>
              <a:gd name="connsiteY881" fmla="*/ 1907790 h 6858000"/>
              <a:gd name="connsiteX882" fmla="*/ 6550221 w 7467600"/>
              <a:gd name="connsiteY882" fmla="*/ 1910729 h 6858000"/>
              <a:gd name="connsiteX883" fmla="*/ 6964438 w 7467600"/>
              <a:gd name="connsiteY883" fmla="*/ 2209505 h 6858000"/>
              <a:gd name="connsiteX884" fmla="*/ 7367862 w 7467600"/>
              <a:gd name="connsiteY884" fmla="*/ 2806833 h 6858000"/>
              <a:gd name="connsiteX885" fmla="*/ 7364329 w 7467600"/>
              <a:gd name="connsiteY885" fmla="*/ 2826907 h 6858000"/>
              <a:gd name="connsiteX886" fmla="*/ 7290545 w 7467600"/>
              <a:gd name="connsiteY886" fmla="*/ 2850663 h 6858000"/>
              <a:gd name="connsiteX887" fmla="*/ 6472036 w 7467600"/>
              <a:gd name="connsiteY887" fmla="*/ 1959003 h 6858000"/>
              <a:gd name="connsiteX888" fmla="*/ 5792897 w 7467600"/>
              <a:gd name="connsiteY888" fmla="*/ 1647747 h 6858000"/>
              <a:gd name="connsiteX889" fmla="*/ 5842751 w 7467600"/>
              <a:gd name="connsiteY889" fmla="*/ 1816112 h 6858000"/>
              <a:gd name="connsiteX890" fmla="*/ 5847424 w 7467600"/>
              <a:gd name="connsiteY890" fmla="*/ 1815776 h 6858000"/>
              <a:gd name="connsiteX891" fmla="*/ 6399821 w 7467600"/>
              <a:gd name="connsiteY891" fmla="*/ 2344799 h 6858000"/>
              <a:gd name="connsiteX892" fmla="*/ 6323232 w 7467600"/>
              <a:gd name="connsiteY892" fmla="*/ 2389634 h 6858000"/>
              <a:gd name="connsiteX893" fmla="*/ 5942958 w 7467600"/>
              <a:gd name="connsiteY893" fmla="*/ 2077708 h 6858000"/>
              <a:gd name="connsiteX894" fmla="*/ 5921559 w 7467600"/>
              <a:gd name="connsiteY894" fmla="*/ 2378596 h 6858000"/>
              <a:gd name="connsiteX895" fmla="*/ 5817651 w 7467600"/>
              <a:gd name="connsiteY895" fmla="*/ 3023919 h 6858000"/>
              <a:gd name="connsiteX896" fmla="*/ 5729634 w 7467600"/>
              <a:gd name="connsiteY896" fmla="*/ 3051849 h 6858000"/>
              <a:gd name="connsiteX897" fmla="*/ 5611018 w 7467600"/>
              <a:gd name="connsiteY897" fmla="*/ 2316769 h 6858000"/>
              <a:gd name="connsiteX898" fmla="*/ 5687608 w 7467600"/>
              <a:gd name="connsiteY898" fmla="*/ 2039972 h 6858000"/>
              <a:gd name="connsiteX899" fmla="*/ 5657554 w 7467600"/>
              <a:gd name="connsiteY899" fmla="*/ 1576445 h 6858000"/>
              <a:gd name="connsiteX900" fmla="*/ 5150475 w 7467600"/>
              <a:gd name="connsiteY900" fmla="*/ 1274012 h 6858000"/>
              <a:gd name="connsiteX901" fmla="*/ 5349142 w 7467600"/>
              <a:gd name="connsiteY901" fmla="*/ 2204405 h 6858000"/>
              <a:gd name="connsiteX902" fmla="*/ 5262214 w 7467600"/>
              <a:gd name="connsiteY902" fmla="*/ 2233836 h 6858000"/>
              <a:gd name="connsiteX903" fmla="*/ 4981539 w 7467600"/>
              <a:gd name="connsiteY903" fmla="*/ 1542201 h 6858000"/>
              <a:gd name="connsiteX904" fmla="*/ 4958461 w 7467600"/>
              <a:gd name="connsiteY904" fmla="*/ 1136957 h 6858000"/>
              <a:gd name="connsiteX905" fmla="*/ 4655015 w 7467600"/>
              <a:gd name="connsiteY905" fmla="*/ 891426 h 6858000"/>
              <a:gd name="connsiteX906" fmla="*/ 4348002 w 7467600"/>
              <a:gd name="connsiteY906" fmla="*/ 2205895 h 6858000"/>
              <a:gd name="connsiteX907" fmla="*/ 4262250 w 7467600"/>
              <a:gd name="connsiteY907" fmla="*/ 2219972 h 6858000"/>
              <a:gd name="connsiteX908" fmla="*/ 4550611 w 7467600"/>
              <a:gd name="connsiteY908" fmla="*/ 817540 h 6858000"/>
              <a:gd name="connsiteX909" fmla="*/ 4564418 w 7467600"/>
              <a:gd name="connsiteY909" fmla="*/ 808293 h 6858000"/>
              <a:gd name="connsiteX910" fmla="*/ 4266388 w 7467600"/>
              <a:gd name="connsiteY910" fmla="*/ 500083 h 6858000"/>
              <a:gd name="connsiteX911" fmla="*/ 4032842 w 7467600"/>
              <a:gd name="connsiteY911" fmla="*/ 211809 h 6858000"/>
              <a:gd name="connsiteX912" fmla="*/ 3882765 w 7467600"/>
              <a:gd name="connsiteY912" fmla="*/ 0 h 6858000"/>
              <a:gd name="connsiteX913" fmla="*/ 3721337 w 7467600"/>
              <a:gd name="connsiteY913" fmla="*/ 0 h 6858000"/>
              <a:gd name="connsiteX914" fmla="*/ 3797544 w 7467600"/>
              <a:gd name="connsiteY914" fmla="*/ 0 h 6858000"/>
              <a:gd name="connsiteX915" fmla="*/ 3775734 w 7467600"/>
              <a:gd name="connsiteY915" fmla="*/ 95131 h 6858000"/>
              <a:gd name="connsiteX916" fmla="*/ 3724807 w 7467600"/>
              <a:gd name="connsiteY916" fmla="*/ 272257 h 6858000"/>
              <a:gd name="connsiteX917" fmla="*/ 3726844 w 7467600"/>
              <a:gd name="connsiteY917" fmla="*/ 282988 h 6858000"/>
              <a:gd name="connsiteX918" fmla="*/ 3742664 w 7467600"/>
              <a:gd name="connsiteY918" fmla="*/ 279918 h 6858000"/>
              <a:gd name="connsiteX919" fmla="*/ 4103910 w 7467600"/>
              <a:gd name="connsiteY919" fmla="*/ 1161917 h 6858000"/>
              <a:gd name="connsiteX920" fmla="*/ 4020269 w 7467600"/>
              <a:gd name="connsiteY920" fmla="*/ 1200406 h 6858000"/>
              <a:gd name="connsiteX921" fmla="*/ 3674882 w 7467600"/>
              <a:gd name="connsiteY921" fmla="*/ 488524 h 6858000"/>
              <a:gd name="connsiteX922" fmla="*/ 3132682 w 7467600"/>
              <a:gd name="connsiteY922" fmla="*/ 1072284 h 6858000"/>
              <a:gd name="connsiteX923" fmla="*/ 2716346 w 7467600"/>
              <a:gd name="connsiteY923" fmla="*/ 1276376 h 6858000"/>
              <a:gd name="connsiteX924" fmla="*/ 2716772 w 7467600"/>
              <a:gd name="connsiteY924" fmla="*/ 1255462 h 6858000"/>
              <a:gd name="connsiteX925" fmla="*/ 3471096 w 7467600"/>
              <a:gd name="connsiteY925" fmla="*/ 437072 h 6858000"/>
              <a:gd name="connsiteX926" fmla="*/ 3639057 w 7467600"/>
              <a:gd name="connsiteY926" fmla="*/ 286334 h 6858000"/>
              <a:gd name="connsiteX927" fmla="*/ 3640309 w 7467600"/>
              <a:gd name="connsiteY927" fmla="*/ 284664 h 6858000"/>
              <a:gd name="connsiteX928" fmla="*/ 3646022 w 7467600"/>
              <a:gd name="connsiteY928" fmla="*/ 276711 h 6858000"/>
              <a:gd name="connsiteX929" fmla="*/ 3707943 w 7467600"/>
              <a:gd name="connsiteY929" fmla="*/ 65958 h 6858000"/>
              <a:gd name="connsiteX930" fmla="*/ 3721337 w 7467600"/>
              <a:gd name="connsiteY930" fmla="*/ 0 h 6858000"/>
              <a:gd name="connsiteX931" fmla="*/ 2867960 w 7467600"/>
              <a:gd name="connsiteY931" fmla="*/ 0 h 6858000"/>
              <a:gd name="connsiteX932" fmla="*/ 2926351 w 7467600"/>
              <a:gd name="connsiteY932" fmla="*/ 0 h 6858000"/>
              <a:gd name="connsiteX933" fmla="*/ 2902823 w 7467600"/>
              <a:gd name="connsiteY933" fmla="*/ 262929 h 6858000"/>
              <a:gd name="connsiteX934" fmla="*/ 2940663 w 7467600"/>
              <a:gd name="connsiteY934" fmla="*/ 140884 h 6858000"/>
              <a:gd name="connsiteX935" fmla="*/ 2947039 w 7467600"/>
              <a:gd name="connsiteY935" fmla="*/ 122524 h 6858000"/>
              <a:gd name="connsiteX936" fmla="*/ 2984316 w 7467600"/>
              <a:gd name="connsiteY936" fmla="*/ 0 h 6858000"/>
              <a:gd name="connsiteX937" fmla="*/ 3016114 w 7467600"/>
              <a:gd name="connsiteY937" fmla="*/ 0 h 6858000"/>
              <a:gd name="connsiteX938" fmla="*/ 2979949 w 7467600"/>
              <a:gd name="connsiteY938" fmla="*/ 119274 h 6858000"/>
              <a:gd name="connsiteX939" fmla="*/ 3023879 w 7467600"/>
              <a:gd name="connsiteY939" fmla="*/ 0 h 6858000"/>
              <a:gd name="connsiteX940" fmla="*/ 3105400 w 7467600"/>
              <a:gd name="connsiteY940" fmla="*/ 0 h 6858000"/>
              <a:gd name="connsiteX941" fmla="*/ 3094669 w 7467600"/>
              <a:gd name="connsiteY941" fmla="*/ 30308 h 6858000"/>
              <a:gd name="connsiteX942" fmla="*/ 2901945 w 7467600"/>
              <a:gd name="connsiteY942" fmla="*/ 466538 h 6858000"/>
              <a:gd name="connsiteX943" fmla="*/ 2815209 w 7467600"/>
              <a:gd name="connsiteY943" fmla="*/ 497361 h 6858000"/>
              <a:gd name="connsiteX944" fmla="*/ 2844845 w 7467600"/>
              <a:gd name="connsiteY944" fmla="*/ 127638 h 6858000"/>
              <a:gd name="connsiteX945" fmla="*/ 2867960 w 7467600"/>
              <a:gd name="connsiteY945" fmla="*/ 0 h 6858000"/>
              <a:gd name="connsiteX946" fmla="*/ 1057230 w 7467600"/>
              <a:gd name="connsiteY946" fmla="*/ 0 h 6858000"/>
              <a:gd name="connsiteX947" fmla="*/ 1111003 w 7467600"/>
              <a:gd name="connsiteY947" fmla="*/ 0 h 6858000"/>
              <a:gd name="connsiteX948" fmla="*/ 1125553 w 7467600"/>
              <a:gd name="connsiteY948" fmla="*/ 52588 h 6858000"/>
              <a:gd name="connsiteX949" fmla="*/ 1304276 w 7467600"/>
              <a:gd name="connsiteY949" fmla="*/ 476275 h 6858000"/>
              <a:gd name="connsiteX950" fmla="*/ 1492066 w 7467600"/>
              <a:gd name="connsiteY950" fmla="*/ 886333 h 6858000"/>
              <a:gd name="connsiteX951" fmla="*/ 1423698 w 7467600"/>
              <a:gd name="connsiteY951" fmla="*/ 710817 h 6858000"/>
              <a:gd name="connsiteX952" fmla="*/ 1357609 w 7467600"/>
              <a:gd name="connsiteY952" fmla="*/ 532892 h 6858000"/>
              <a:gd name="connsiteX953" fmla="*/ 1309550 w 7467600"/>
              <a:gd name="connsiteY953" fmla="*/ 374031 h 6858000"/>
              <a:gd name="connsiteX954" fmla="*/ 1193673 w 7467600"/>
              <a:gd name="connsiteY954" fmla="*/ 49533 h 6858000"/>
              <a:gd name="connsiteX955" fmla="*/ 1164391 w 7467600"/>
              <a:gd name="connsiteY955" fmla="*/ 0 h 6858000"/>
              <a:gd name="connsiteX956" fmla="*/ 1200666 w 7467600"/>
              <a:gd name="connsiteY956" fmla="*/ 0 h 6858000"/>
              <a:gd name="connsiteX957" fmla="*/ 1223408 w 7467600"/>
              <a:gd name="connsiteY957" fmla="*/ 38996 h 6858000"/>
              <a:gd name="connsiteX958" fmla="*/ 1339635 w 7467600"/>
              <a:gd name="connsiteY958" fmla="*/ 365517 h 6858000"/>
              <a:gd name="connsiteX959" fmla="*/ 1387469 w 7467600"/>
              <a:gd name="connsiteY959" fmla="*/ 523079 h 6858000"/>
              <a:gd name="connsiteX960" fmla="*/ 1452685 w 7467600"/>
              <a:gd name="connsiteY960" fmla="*/ 699806 h 6858000"/>
              <a:gd name="connsiteX961" fmla="*/ 1492092 w 7467600"/>
              <a:gd name="connsiteY961" fmla="*/ 800424 h 6858000"/>
              <a:gd name="connsiteX962" fmla="*/ 1455302 w 7467600"/>
              <a:gd name="connsiteY962" fmla="*/ 632913 h 6858000"/>
              <a:gd name="connsiteX963" fmla="*/ 1222336 w 7467600"/>
              <a:gd name="connsiteY963" fmla="*/ 9480 h 6858000"/>
              <a:gd name="connsiteX964" fmla="*/ 1214634 w 7467600"/>
              <a:gd name="connsiteY964" fmla="*/ 0 h 6858000"/>
              <a:gd name="connsiteX965" fmla="*/ 1289827 w 7467600"/>
              <a:gd name="connsiteY965" fmla="*/ 0 h 6858000"/>
              <a:gd name="connsiteX966" fmla="*/ 1321076 w 7467600"/>
              <a:gd name="connsiteY966" fmla="*/ 59722 h 6858000"/>
              <a:gd name="connsiteX967" fmla="*/ 1512579 w 7467600"/>
              <a:gd name="connsiteY967" fmla="*/ 626441 h 6858000"/>
              <a:gd name="connsiteX968" fmla="*/ 1506076 w 7467600"/>
              <a:gd name="connsiteY968" fmla="*/ 1089289 h 6858000"/>
              <a:gd name="connsiteX969" fmla="*/ 1486346 w 7467600"/>
              <a:gd name="connsiteY969" fmla="*/ 1079919 h 6858000"/>
              <a:gd name="connsiteX970" fmla="*/ 1070511 w 7467600"/>
              <a:gd name="connsiteY970" fmla="*/ 48609 h 6858000"/>
              <a:gd name="connsiteX971" fmla="*/ 1057230 w 7467600"/>
              <a:gd name="connsiteY971" fmla="*/ 0 h 6858000"/>
              <a:gd name="connsiteX972" fmla="*/ 43151 w 7467600"/>
              <a:gd name="connsiteY972" fmla="*/ 0 h 6858000"/>
              <a:gd name="connsiteX973" fmla="*/ 95283 w 7467600"/>
              <a:gd name="connsiteY973" fmla="*/ 0 h 6858000"/>
              <a:gd name="connsiteX974" fmla="*/ 300708 w 7467600"/>
              <a:gd name="connsiteY974" fmla="*/ 154571 h 6858000"/>
              <a:gd name="connsiteX975" fmla="*/ 530414 w 7467600"/>
              <a:gd name="connsiteY975" fmla="*/ 354673 h 6858000"/>
              <a:gd name="connsiteX976" fmla="*/ 333785 w 7467600"/>
              <a:gd name="connsiteY976" fmla="*/ 161564 h 6858000"/>
              <a:gd name="connsiteX977" fmla="*/ 147005 w 7467600"/>
              <a:gd name="connsiteY977" fmla="*/ 0 h 6858000"/>
              <a:gd name="connsiteX978" fmla="*/ 272509 w 7467600"/>
              <a:gd name="connsiteY978" fmla="*/ 0 h 6858000"/>
              <a:gd name="connsiteX979" fmla="*/ 326276 w 7467600"/>
              <a:gd name="connsiteY979" fmla="*/ 45847 h 6858000"/>
              <a:gd name="connsiteX980" fmla="*/ 823759 w 7467600"/>
              <a:gd name="connsiteY980" fmla="*/ 574145 h 6858000"/>
              <a:gd name="connsiteX981" fmla="*/ 811254 w 7467600"/>
              <a:gd name="connsiteY981" fmla="*/ 665546 h 6858000"/>
              <a:gd name="connsiteX982" fmla="*/ 154042 w 7467600"/>
              <a:gd name="connsiteY982" fmla="*/ 261522 h 6858000"/>
              <a:gd name="connsiteX983" fmla="*/ 13550 w 7467600"/>
              <a:gd name="connsiteY983" fmla="*/ 158423 h 6858000"/>
              <a:gd name="connsiteX984" fmla="*/ 0 w 7467600"/>
              <a:gd name="connsiteY984" fmla="*/ 146618 h 6858000"/>
              <a:gd name="connsiteX985" fmla="*/ 0 w 7467600"/>
              <a:gd name="connsiteY985" fmla="*/ 59161 h 6858000"/>
              <a:gd name="connsiteX986" fmla="*/ 45427 w 7467600"/>
              <a:gd name="connsiteY986" fmla="*/ 101078 h 6858000"/>
              <a:gd name="connsiteX987" fmla="*/ 630103 w 7467600"/>
              <a:gd name="connsiteY987" fmla="*/ 485885 h 6858000"/>
              <a:gd name="connsiteX988" fmla="*/ 532040 w 7467600"/>
              <a:gd name="connsiteY988" fmla="*/ 399359 h 6858000"/>
              <a:gd name="connsiteX989" fmla="*/ 517618 w 7467600"/>
              <a:gd name="connsiteY989" fmla="*/ 385726 h 6858000"/>
              <a:gd name="connsiteX990" fmla="*/ 285074 w 7467600"/>
              <a:gd name="connsiteY990" fmla="*/ 182755 h 6858000"/>
              <a:gd name="connsiteX991" fmla="*/ 43151 w 7467600"/>
              <a:gd name="connsiteY99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12201 w 7467600"/>
              <a:gd name="connsiteY134" fmla="*/ 5128278 h 6858000"/>
              <a:gd name="connsiteX135" fmla="*/ 1903353 w 7467600"/>
              <a:gd name="connsiteY135" fmla="*/ 5044827 h 6858000"/>
              <a:gd name="connsiteX136" fmla="*/ 1936931 w 7467600"/>
              <a:gd name="connsiteY136" fmla="*/ 5093954 h 6858000"/>
              <a:gd name="connsiteX137" fmla="*/ 2195868 w 7467600"/>
              <a:gd name="connsiteY137" fmla="*/ 5396574 h 6858000"/>
              <a:gd name="connsiteX138" fmla="*/ 2088852 w 7467600"/>
              <a:gd name="connsiteY138" fmla="*/ 5166123 h 6858000"/>
              <a:gd name="connsiteX139" fmla="*/ 1958241 w 7467600"/>
              <a:gd name="connsiteY139" fmla="*/ 5067955 h 6858000"/>
              <a:gd name="connsiteX140" fmla="*/ 1903353 w 7467600"/>
              <a:gd name="connsiteY140" fmla="*/ 5044827 h 6858000"/>
              <a:gd name="connsiteX141" fmla="*/ 1979378 w 7467600"/>
              <a:gd name="connsiteY141" fmla="*/ 4769504 h 6858000"/>
              <a:gd name="connsiteX142" fmla="*/ 2882120 w 7467600"/>
              <a:gd name="connsiteY142" fmla="*/ 5064547 h 6858000"/>
              <a:gd name="connsiteX143" fmla="*/ 2793103 w 7467600"/>
              <a:gd name="connsiteY143" fmla="*/ 5039699 h 6858000"/>
              <a:gd name="connsiteX144" fmla="*/ 2770041 w 7467600"/>
              <a:gd name="connsiteY144" fmla="*/ 5033634 h 6858000"/>
              <a:gd name="connsiteX145" fmla="*/ 1979378 w 7467600"/>
              <a:gd name="connsiteY145" fmla="*/ 4769504 h 6858000"/>
              <a:gd name="connsiteX146" fmla="*/ 1927410 w 7467600"/>
              <a:gd name="connsiteY146" fmla="*/ 4716164 h 6858000"/>
              <a:gd name="connsiteX147" fmla="*/ 1959587 w 7467600"/>
              <a:gd name="connsiteY147" fmla="*/ 4728849 h 6858000"/>
              <a:gd name="connsiteX148" fmla="*/ 2777707 w 7467600"/>
              <a:gd name="connsiteY148" fmla="*/ 5003991 h 6858000"/>
              <a:gd name="connsiteX149" fmla="*/ 2800768 w 7467600"/>
              <a:gd name="connsiteY149" fmla="*/ 5010056 h 6858000"/>
              <a:gd name="connsiteX150" fmla="*/ 2879408 w 7467600"/>
              <a:gd name="connsiteY150" fmla="*/ 5031590 h 6858000"/>
              <a:gd name="connsiteX151" fmla="*/ 2862295 w 7467600"/>
              <a:gd name="connsiteY151" fmla="*/ 5022958 h 6858000"/>
              <a:gd name="connsiteX152" fmla="*/ 2813343 w 7467600"/>
              <a:gd name="connsiteY152" fmla="*/ 4998369 h 6858000"/>
              <a:gd name="connsiteX153" fmla="*/ 2646245 w 7467600"/>
              <a:gd name="connsiteY153" fmla="*/ 4930999 h 6858000"/>
              <a:gd name="connsiteX154" fmla="*/ 1999243 w 7467600"/>
              <a:gd name="connsiteY154" fmla="*/ 4730524 h 6858000"/>
              <a:gd name="connsiteX155" fmla="*/ 1979527 w 7467600"/>
              <a:gd name="connsiteY155" fmla="*/ 4726651 h 6858000"/>
              <a:gd name="connsiteX156" fmla="*/ 1927410 w 7467600"/>
              <a:gd name="connsiteY156" fmla="*/ 4716164 h 6858000"/>
              <a:gd name="connsiteX157" fmla="*/ 1997014 w 7467600"/>
              <a:gd name="connsiteY157" fmla="*/ 4698007 h 6858000"/>
              <a:gd name="connsiteX158" fmla="*/ 2005458 w 7467600"/>
              <a:gd name="connsiteY158" fmla="*/ 4699540 h 6858000"/>
              <a:gd name="connsiteX159" fmla="*/ 2657186 w 7467600"/>
              <a:gd name="connsiteY159" fmla="*/ 4901687 h 6858000"/>
              <a:gd name="connsiteX160" fmla="*/ 2826662 w 7467600"/>
              <a:gd name="connsiteY160" fmla="*/ 4970362 h 6858000"/>
              <a:gd name="connsiteX161" fmla="*/ 2876100 w 7467600"/>
              <a:gd name="connsiteY161" fmla="*/ 4995397 h 6858000"/>
              <a:gd name="connsiteX162" fmla="*/ 3042600 w 7467600"/>
              <a:gd name="connsiteY162" fmla="*/ 5059532 h 6858000"/>
              <a:gd name="connsiteX163" fmla="*/ 1997014 w 7467600"/>
              <a:gd name="connsiteY163" fmla="*/ 4698007 h 6858000"/>
              <a:gd name="connsiteX164" fmla="*/ 2305292 w 7467600"/>
              <a:gd name="connsiteY164" fmla="*/ 4219492 h 6858000"/>
              <a:gd name="connsiteX165" fmla="*/ 3360922 w 7467600"/>
              <a:gd name="connsiteY165" fmla="*/ 4529373 h 6858000"/>
              <a:gd name="connsiteX166" fmla="*/ 3492420 w 7467600"/>
              <a:gd name="connsiteY166" fmla="*/ 4510145 h 6858000"/>
              <a:gd name="connsiteX167" fmla="*/ 3364086 w 7467600"/>
              <a:gd name="connsiteY167" fmla="*/ 4480340 h 6858000"/>
              <a:gd name="connsiteX168" fmla="*/ 3225818 w 7467600"/>
              <a:gd name="connsiteY168" fmla="*/ 4411822 h 6858000"/>
              <a:gd name="connsiteX169" fmla="*/ 3129696 w 7467600"/>
              <a:gd name="connsiteY169" fmla="*/ 4360704 h 6858000"/>
              <a:gd name="connsiteX170" fmla="*/ 2814545 w 7467600"/>
              <a:gd name="connsiteY170" fmla="*/ 4282955 h 6858000"/>
              <a:gd name="connsiteX171" fmla="*/ 2305292 w 7467600"/>
              <a:gd name="connsiteY171" fmla="*/ 4219492 h 6858000"/>
              <a:gd name="connsiteX172" fmla="*/ 2626982 w 7467600"/>
              <a:gd name="connsiteY172" fmla="*/ 4206450 h 6858000"/>
              <a:gd name="connsiteX173" fmla="*/ 2490617 w 7467600"/>
              <a:gd name="connsiteY173" fmla="*/ 4206951 h 6858000"/>
              <a:gd name="connsiteX174" fmla="*/ 2819869 w 7467600"/>
              <a:gd name="connsiteY174" fmla="*/ 4252936 h 6858000"/>
              <a:gd name="connsiteX175" fmla="*/ 3143018 w 7467600"/>
              <a:gd name="connsiteY175" fmla="*/ 4332698 h 6858000"/>
              <a:gd name="connsiteX176" fmla="*/ 3241520 w 7467600"/>
              <a:gd name="connsiteY176" fmla="*/ 4385112 h 6858000"/>
              <a:gd name="connsiteX177" fmla="*/ 3374575 w 7467600"/>
              <a:gd name="connsiteY177" fmla="*/ 4451517 h 6858000"/>
              <a:gd name="connsiteX178" fmla="*/ 3505221 w 7467600"/>
              <a:gd name="connsiteY178" fmla="*/ 4480757 h 6858000"/>
              <a:gd name="connsiteX179" fmla="*/ 2626982 w 7467600"/>
              <a:gd name="connsiteY179" fmla="*/ 4206450 h 6858000"/>
              <a:gd name="connsiteX180" fmla="*/ 1310106 w 7467600"/>
              <a:gd name="connsiteY180" fmla="*/ 3943217 h 6858000"/>
              <a:gd name="connsiteX181" fmla="*/ 854994 w 7467600"/>
              <a:gd name="connsiteY181" fmla="*/ 4399136 h 6858000"/>
              <a:gd name="connsiteX182" fmla="*/ 742462 w 7467600"/>
              <a:gd name="connsiteY182" fmla="*/ 4594648 h 6858000"/>
              <a:gd name="connsiteX183" fmla="*/ 820602 w 7467600"/>
              <a:gd name="connsiteY183" fmla="*/ 4485915 h 6858000"/>
              <a:gd name="connsiteX184" fmla="*/ 878295 w 7467600"/>
              <a:gd name="connsiteY184" fmla="*/ 4403594 h 6858000"/>
              <a:gd name="connsiteX185" fmla="*/ 1240607 w 7467600"/>
              <a:gd name="connsiteY185" fmla="*/ 4010401 h 6858000"/>
              <a:gd name="connsiteX186" fmla="*/ 1310106 w 7467600"/>
              <a:gd name="connsiteY186" fmla="*/ 3943217 h 6858000"/>
              <a:gd name="connsiteX187" fmla="*/ 1423113 w 7467600"/>
              <a:gd name="connsiteY187" fmla="*/ 3874565 h 6858000"/>
              <a:gd name="connsiteX188" fmla="*/ 1260565 w 7467600"/>
              <a:gd name="connsiteY188" fmla="*/ 4031982 h 6858000"/>
              <a:gd name="connsiteX189" fmla="*/ 901900 w 7467600"/>
              <a:gd name="connsiteY189" fmla="*/ 4421236 h 6858000"/>
              <a:gd name="connsiteX190" fmla="*/ 845044 w 7467600"/>
              <a:gd name="connsiteY190" fmla="*/ 4502436 h 6858000"/>
              <a:gd name="connsiteX191" fmla="*/ 685926 w 7467600"/>
              <a:gd name="connsiteY191" fmla="*/ 4703069 h 6858000"/>
              <a:gd name="connsiteX192" fmla="*/ 684248 w 7467600"/>
              <a:gd name="connsiteY192" fmla="*/ 4706721 h 6858000"/>
              <a:gd name="connsiteX193" fmla="*/ 1423113 w 7467600"/>
              <a:gd name="connsiteY193" fmla="*/ 3874565 h 6858000"/>
              <a:gd name="connsiteX194" fmla="*/ 3316479 w 7467600"/>
              <a:gd name="connsiteY194" fmla="*/ 3872136 h 6858000"/>
              <a:gd name="connsiteX195" fmla="*/ 3546806 w 7467600"/>
              <a:gd name="connsiteY195" fmla="*/ 4356139 h 6858000"/>
              <a:gd name="connsiteX196" fmla="*/ 3364433 w 7467600"/>
              <a:gd name="connsiteY196" fmla="*/ 3953121 h 6858000"/>
              <a:gd name="connsiteX197" fmla="*/ 3316479 w 7467600"/>
              <a:gd name="connsiteY197" fmla="*/ 3872136 h 6858000"/>
              <a:gd name="connsiteX198" fmla="*/ 3291335 w 7467600"/>
              <a:gd name="connsiteY198" fmla="*/ 3767420 h 6858000"/>
              <a:gd name="connsiteX199" fmla="*/ 3390805 w 7467600"/>
              <a:gd name="connsiteY199" fmla="*/ 3937163 h 6858000"/>
              <a:gd name="connsiteX200" fmla="*/ 3579062 w 7467600"/>
              <a:gd name="connsiteY200" fmla="*/ 4359040 h 6858000"/>
              <a:gd name="connsiteX201" fmla="*/ 3467355 w 7467600"/>
              <a:gd name="connsiteY201" fmla="*/ 3988130 h 6858000"/>
              <a:gd name="connsiteX202" fmla="*/ 3310753 w 7467600"/>
              <a:gd name="connsiteY202" fmla="*/ 3787140 h 6858000"/>
              <a:gd name="connsiteX203" fmla="*/ 3291335 w 7467600"/>
              <a:gd name="connsiteY203" fmla="*/ 3767420 h 6858000"/>
              <a:gd name="connsiteX204" fmla="*/ 1635889 w 7467600"/>
              <a:gd name="connsiteY204" fmla="*/ 3709494 h 6858000"/>
              <a:gd name="connsiteX205" fmla="*/ 1634800 w 7467600"/>
              <a:gd name="connsiteY205" fmla="*/ 3731111 h 6858000"/>
              <a:gd name="connsiteX206" fmla="*/ 1635889 w 7467600"/>
              <a:gd name="connsiteY206" fmla="*/ 3709494 h 6858000"/>
              <a:gd name="connsiteX207" fmla="*/ 1510397 w 7467600"/>
              <a:gd name="connsiteY207" fmla="*/ 3684705 h 6858000"/>
              <a:gd name="connsiteX208" fmla="*/ 1146550 w 7467600"/>
              <a:gd name="connsiteY208" fmla="*/ 3802012 h 6858000"/>
              <a:gd name="connsiteX209" fmla="*/ 698834 w 7467600"/>
              <a:gd name="connsiteY209" fmla="*/ 3952272 h 6858000"/>
              <a:gd name="connsiteX210" fmla="*/ 34256 w 7467600"/>
              <a:gd name="connsiteY210" fmla="*/ 4347603 h 6858000"/>
              <a:gd name="connsiteX211" fmla="*/ 527241 w 7467600"/>
              <a:gd name="connsiteY211" fmla="*/ 4065078 h 6858000"/>
              <a:gd name="connsiteX212" fmla="*/ 1510397 w 7467600"/>
              <a:gd name="connsiteY212" fmla="*/ 3684705 h 6858000"/>
              <a:gd name="connsiteX213" fmla="*/ 1313114 w 7467600"/>
              <a:gd name="connsiteY213" fmla="*/ 3655216 h 6858000"/>
              <a:gd name="connsiteX214" fmla="*/ 1109304 w 7467600"/>
              <a:gd name="connsiteY214" fmla="*/ 3669030 h 6858000"/>
              <a:gd name="connsiteX215" fmla="*/ 8129 w 7467600"/>
              <a:gd name="connsiteY215" fmla="*/ 4330519 h 6858000"/>
              <a:gd name="connsiteX216" fmla="*/ 687572 w 7467600"/>
              <a:gd name="connsiteY216" fmla="*/ 3925629 h 6858000"/>
              <a:gd name="connsiteX217" fmla="*/ 1138365 w 7467600"/>
              <a:gd name="connsiteY217" fmla="*/ 3774515 h 6858000"/>
              <a:gd name="connsiteX218" fmla="*/ 1505579 w 7467600"/>
              <a:gd name="connsiteY218" fmla="*/ 3655526 h 6858000"/>
              <a:gd name="connsiteX219" fmla="*/ 1313114 w 7467600"/>
              <a:gd name="connsiteY219" fmla="*/ 3655216 h 6858000"/>
              <a:gd name="connsiteX220" fmla="*/ 3655073 w 7467600"/>
              <a:gd name="connsiteY220" fmla="*/ 3650884 h 6858000"/>
              <a:gd name="connsiteX221" fmla="*/ 3989938 w 7467600"/>
              <a:gd name="connsiteY221" fmla="*/ 3991685 h 6858000"/>
              <a:gd name="connsiteX222" fmla="*/ 4393907 w 7467600"/>
              <a:gd name="connsiteY222" fmla="*/ 4261258 h 6858000"/>
              <a:gd name="connsiteX223" fmla="*/ 4648051 w 7467600"/>
              <a:gd name="connsiteY223" fmla="*/ 4374051 h 6858000"/>
              <a:gd name="connsiteX224" fmla="*/ 4383389 w 7467600"/>
              <a:gd name="connsiteY224" fmla="*/ 4184369 h 6858000"/>
              <a:gd name="connsiteX225" fmla="*/ 4165508 w 7467600"/>
              <a:gd name="connsiteY225" fmla="*/ 4035196 h 6858000"/>
              <a:gd name="connsiteX226" fmla="*/ 4068162 w 7467600"/>
              <a:gd name="connsiteY226" fmla="*/ 3953394 h 6858000"/>
              <a:gd name="connsiteX227" fmla="*/ 3981416 w 7467600"/>
              <a:gd name="connsiteY227" fmla="*/ 3880482 h 6858000"/>
              <a:gd name="connsiteX228" fmla="*/ 3800147 w 7467600"/>
              <a:gd name="connsiteY228" fmla="*/ 3749872 h 6858000"/>
              <a:gd name="connsiteX229" fmla="*/ 3655073 w 7467600"/>
              <a:gd name="connsiteY229" fmla="*/ 3650884 h 6858000"/>
              <a:gd name="connsiteX230" fmla="*/ 3670252 w 7467600"/>
              <a:gd name="connsiteY230" fmla="*/ 3622798 h 6858000"/>
              <a:gd name="connsiteX231" fmla="*/ 3817258 w 7467600"/>
              <a:gd name="connsiteY231" fmla="*/ 3723577 h 6858000"/>
              <a:gd name="connsiteX232" fmla="*/ 4000461 w 7467600"/>
              <a:gd name="connsiteY232" fmla="*/ 3855966 h 6858000"/>
              <a:gd name="connsiteX233" fmla="*/ 4088180 w 7467600"/>
              <a:gd name="connsiteY233" fmla="*/ 3929774 h 6858000"/>
              <a:gd name="connsiteX234" fmla="*/ 4184555 w 7467600"/>
              <a:gd name="connsiteY234" fmla="*/ 4010683 h 6858000"/>
              <a:gd name="connsiteX235" fmla="*/ 4399563 w 7467600"/>
              <a:gd name="connsiteY235" fmla="*/ 4158106 h 6858000"/>
              <a:gd name="connsiteX236" fmla="*/ 4684469 w 7467600"/>
              <a:gd name="connsiteY236" fmla="*/ 4364680 h 6858000"/>
              <a:gd name="connsiteX237" fmla="*/ 4690271 w 7467600"/>
              <a:gd name="connsiteY237" fmla="*/ 4370034 h 6858000"/>
              <a:gd name="connsiteX238" fmla="*/ 4136093 w 7467600"/>
              <a:gd name="connsiteY238" fmla="*/ 3858466 h 6858000"/>
              <a:gd name="connsiteX239" fmla="*/ 3670252 w 7467600"/>
              <a:gd name="connsiteY239" fmla="*/ 3622798 h 6858000"/>
              <a:gd name="connsiteX240" fmla="*/ 4440129 w 7467600"/>
              <a:gd name="connsiteY240" fmla="*/ 3448571 h 6858000"/>
              <a:gd name="connsiteX241" fmla="*/ 4856525 w 7467600"/>
              <a:gd name="connsiteY241" fmla="*/ 3915351 h 6858000"/>
              <a:gd name="connsiteX242" fmla="*/ 5059055 w 7467600"/>
              <a:gd name="connsiteY242" fmla="*/ 4108918 h 6858000"/>
              <a:gd name="connsiteX243" fmla="*/ 5290070 w 7467600"/>
              <a:gd name="connsiteY243" fmla="*/ 4263619 h 6858000"/>
              <a:gd name="connsiteX244" fmla="*/ 4834991 w 7467600"/>
              <a:gd name="connsiteY244" fmla="*/ 3830985 h 6858000"/>
              <a:gd name="connsiteX245" fmla="*/ 4440129 w 7467600"/>
              <a:gd name="connsiteY245" fmla="*/ 3448571 h 6858000"/>
              <a:gd name="connsiteX246" fmla="*/ 4441737 w 7467600"/>
              <a:gd name="connsiteY246" fmla="*/ 3399734 h 6858000"/>
              <a:gd name="connsiteX247" fmla="*/ 4431236 w 7467600"/>
              <a:gd name="connsiteY247" fmla="*/ 3400954 h 6858000"/>
              <a:gd name="connsiteX248" fmla="*/ 4557150 w 7467600"/>
              <a:gd name="connsiteY248" fmla="*/ 3510023 h 6858000"/>
              <a:gd name="connsiteX249" fmla="*/ 4856936 w 7467600"/>
              <a:gd name="connsiteY249" fmla="*/ 3809146 h 6858000"/>
              <a:gd name="connsiteX250" fmla="*/ 5111996 w 7467600"/>
              <a:gd name="connsiteY250" fmla="*/ 4065759 h 6858000"/>
              <a:gd name="connsiteX251" fmla="*/ 5388878 w 7467600"/>
              <a:gd name="connsiteY251" fmla="*/ 4300185 h 6858000"/>
              <a:gd name="connsiteX252" fmla="*/ 5425556 w 7467600"/>
              <a:gd name="connsiteY252" fmla="*/ 4308967 h 6858000"/>
              <a:gd name="connsiteX253" fmla="*/ 4943646 w 7467600"/>
              <a:gd name="connsiteY253" fmla="*/ 3822916 h 6858000"/>
              <a:gd name="connsiteX254" fmla="*/ 4594837 w 7467600"/>
              <a:gd name="connsiteY254" fmla="*/ 3532274 h 6858000"/>
              <a:gd name="connsiteX255" fmla="*/ 4441737 w 7467600"/>
              <a:gd name="connsiteY255" fmla="*/ 3399734 h 6858000"/>
              <a:gd name="connsiteX256" fmla="*/ 5425834 w 7467600"/>
              <a:gd name="connsiteY256" fmla="*/ 3162785 h 6858000"/>
              <a:gd name="connsiteX257" fmla="*/ 5401644 w 7467600"/>
              <a:gd name="connsiteY257" fmla="*/ 3617847 h 6858000"/>
              <a:gd name="connsiteX258" fmla="*/ 5467256 w 7467600"/>
              <a:gd name="connsiteY258" fmla="*/ 4175494 h 6858000"/>
              <a:gd name="connsiteX259" fmla="*/ 5448069 w 7467600"/>
              <a:gd name="connsiteY259" fmla="*/ 3567554 h 6858000"/>
              <a:gd name="connsiteX260" fmla="*/ 5425834 w 7467600"/>
              <a:gd name="connsiteY260" fmla="*/ 3162785 h 6858000"/>
              <a:gd name="connsiteX261" fmla="*/ 1318687 w 7467600"/>
              <a:gd name="connsiteY261" fmla="*/ 3113840 h 6858000"/>
              <a:gd name="connsiteX262" fmla="*/ 1066793 w 7467600"/>
              <a:gd name="connsiteY262" fmla="*/ 3212171 h 6858000"/>
              <a:gd name="connsiteX263" fmla="*/ 993319 w 7467600"/>
              <a:gd name="connsiteY263" fmla="*/ 3247648 h 6858000"/>
              <a:gd name="connsiteX264" fmla="*/ 853081 w 7467600"/>
              <a:gd name="connsiteY264" fmla="*/ 3312410 h 6858000"/>
              <a:gd name="connsiteX265" fmla="*/ 805957 w 7467600"/>
              <a:gd name="connsiteY265" fmla="*/ 3330443 h 6858000"/>
              <a:gd name="connsiteX266" fmla="*/ 1318687 w 7467600"/>
              <a:gd name="connsiteY266" fmla="*/ 3113840 h 6858000"/>
              <a:gd name="connsiteX267" fmla="*/ 5453702 w 7467600"/>
              <a:gd name="connsiteY267" fmla="*/ 3090882 h 6858000"/>
              <a:gd name="connsiteX268" fmla="*/ 5480135 w 7467600"/>
              <a:gd name="connsiteY268" fmla="*/ 3565802 h 6858000"/>
              <a:gd name="connsiteX269" fmla="*/ 5499023 w 7467600"/>
              <a:gd name="connsiteY269" fmla="*/ 4166310 h 6858000"/>
              <a:gd name="connsiteX270" fmla="*/ 5547022 w 7467600"/>
              <a:gd name="connsiteY270" fmla="*/ 3607838 h 6858000"/>
              <a:gd name="connsiteX271" fmla="*/ 5515964 w 7467600"/>
              <a:gd name="connsiteY271" fmla="*/ 3378541 h 6858000"/>
              <a:gd name="connsiteX272" fmla="*/ 5453702 w 7467600"/>
              <a:gd name="connsiteY272" fmla="*/ 3090882 h 6858000"/>
              <a:gd name="connsiteX273" fmla="*/ 1238695 w 7467600"/>
              <a:gd name="connsiteY273" fmla="*/ 3076820 h 6858000"/>
              <a:gd name="connsiteX274" fmla="*/ 716371 w 7467600"/>
              <a:gd name="connsiteY274" fmla="*/ 3293249 h 6858000"/>
              <a:gd name="connsiteX275" fmla="*/ 579522 w 7467600"/>
              <a:gd name="connsiteY275" fmla="*/ 3371759 h 6858000"/>
              <a:gd name="connsiteX276" fmla="*/ 600288 w 7467600"/>
              <a:gd name="connsiteY276" fmla="*/ 3365555 h 6858000"/>
              <a:gd name="connsiteX277" fmla="*/ 840692 w 7467600"/>
              <a:gd name="connsiteY277" fmla="*/ 3284921 h 6858000"/>
              <a:gd name="connsiteX278" fmla="*/ 979248 w 7467600"/>
              <a:gd name="connsiteY278" fmla="*/ 3221003 h 6858000"/>
              <a:gd name="connsiteX279" fmla="*/ 1053282 w 7467600"/>
              <a:gd name="connsiteY279" fmla="*/ 3185247 h 6858000"/>
              <a:gd name="connsiteX280" fmla="*/ 1320603 w 7467600"/>
              <a:gd name="connsiteY280" fmla="*/ 3081281 h 6858000"/>
              <a:gd name="connsiteX281" fmla="*/ 1238695 w 7467600"/>
              <a:gd name="connsiteY281" fmla="*/ 3076820 h 6858000"/>
              <a:gd name="connsiteX282" fmla="*/ 5425627 w 7467600"/>
              <a:gd name="connsiteY282" fmla="*/ 2954192 h 6858000"/>
              <a:gd name="connsiteX283" fmla="*/ 5470770 w 7467600"/>
              <a:gd name="connsiteY283" fmla="*/ 3005435 h 6858000"/>
              <a:gd name="connsiteX284" fmla="*/ 5519779 w 7467600"/>
              <a:gd name="connsiteY284" fmla="*/ 4359223 h 6858000"/>
              <a:gd name="connsiteX285" fmla="*/ 5520293 w 7467600"/>
              <a:gd name="connsiteY285" fmla="*/ 4360602 h 6858000"/>
              <a:gd name="connsiteX286" fmla="*/ 5767221 w 7467600"/>
              <a:gd name="connsiteY286" fmla="*/ 4665564 h 6858000"/>
              <a:gd name="connsiteX287" fmla="*/ 6937169 w 7467600"/>
              <a:gd name="connsiteY287" fmla="*/ 4815941 h 6858000"/>
              <a:gd name="connsiteX288" fmla="*/ 6953922 w 7467600"/>
              <a:gd name="connsiteY288" fmla="*/ 4890068 h 6858000"/>
              <a:gd name="connsiteX289" fmla="*/ 6071359 w 7467600"/>
              <a:gd name="connsiteY289" fmla="*/ 4770770 h 6858000"/>
              <a:gd name="connsiteX290" fmla="*/ 6038839 w 7467600"/>
              <a:gd name="connsiteY290" fmla="*/ 4764474 h 6858000"/>
              <a:gd name="connsiteX291" fmla="*/ 6038706 w 7467600"/>
              <a:gd name="connsiteY291" fmla="*/ 4763847 h 6858000"/>
              <a:gd name="connsiteX292" fmla="*/ 6037784 w 7467600"/>
              <a:gd name="connsiteY292" fmla="*/ 4764270 h 6858000"/>
              <a:gd name="connsiteX293" fmla="*/ 6038839 w 7467600"/>
              <a:gd name="connsiteY293" fmla="*/ 4764474 h 6858000"/>
              <a:gd name="connsiteX294" fmla="*/ 6040338 w 7467600"/>
              <a:gd name="connsiteY294" fmla="*/ 4771418 h 6858000"/>
              <a:gd name="connsiteX295" fmla="*/ 6024488 w 7467600"/>
              <a:gd name="connsiteY295" fmla="*/ 4809903 h 6858000"/>
              <a:gd name="connsiteX296" fmla="*/ 5599771 w 7467600"/>
              <a:gd name="connsiteY296" fmla="*/ 5509652 h 6858000"/>
              <a:gd name="connsiteX297" fmla="*/ 5548843 w 7467600"/>
              <a:gd name="connsiteY297" fmla="*/ 5563845 h 6858000"/>
              <a:gd name="connsiteX298" fmla="*/ 5940952 w 7467600"/>
              <a:gd name="connsiteY298" fmla="*/ 6250028 h 6858000"/>
              <a:gd name="connsiteX299" fmla="*/ 6043441 w 7467600"/>
              <a:gd name="connsiteY299" fmla="*/ 6665847 h 6858000"/>
              <a:gd name="connsiteX300" fmla="*/ 6093432 w 7467600"/>
              <a:gd name="connsiteY300" fmla="*/ 6858000 h 6858000"/>
              <a:gd name="connsiteX301" fmla="*/ 6034344 w 7467600"/>
              <a:gd name="connsiteY301" fmla="*/ 6858000 h 6858000"/>
              <a:gd name="connsiteX302" fmla="*/ 6026679 w 7467600"/>
              <a:gd name="connsiteY302" fmla="*/ 6836959 h 6858000"/>
              <a:gd name="connsiteX303" fmla="*/ 5800441 w 7467600"/>
              <a:gd name="connsiteY303" fmla="*/ 6335286 h 6858000"/>
              <a:gd name="connsiteX304" fmla="*/ 5526562 w 7467600"/>
              <a:gd name="connsiteY304" fmla="*/ 5705388 h 6858000"/>
              <a:gd name="connsiteX305" fmla="*/ 5519640 w 7467600"/>
              <a:gd name="connsiteY305" fmla="*/ 5683774 h 6858000"/>
              <a:gd name="connsiteX306" fmla="*/ 5844559 w 7467600"/>
              <a:gd name="connsiteY306" fmla="*/ 6553349 h 6858000"/>
              <a:gd name="connsiteX307" fmla="*/ 5975994 w 7467600"/>
              <a:gd name="connsiteY307" fmla="*/ 6858000 h 6858000"/>
              <a:gd name="connsiteX308" fmla="*/ 5898547 w 7467600"/>
              <a:gd name="connsiteY308" fmla="*/ 6858000 h 6858000"/>
              <a:gd name="connsiteX309" fmla="*/ 5682041 w 7467600"/>
              <a:gd name="connsiteY309" fmla="*/ 6355860 h 6858000"/>
              <a:gd name="connsiteX310" fmla="*/ 5461758 w 7467600"/>
              <a:gd name="connsiteY310" fmla="*/ 5820220 h 6858000"/>
              <a:gd name="connsiteX311" fmla="*/ 5237282 w 7467600"/>
              <a:gd name="connsiteY311" fmla="*/ 6579086 h 6858000"/>
              <a:gd name="connsiteX312" fmla="*/ 5115009 w 7467600"/>
              <a:gd name="connsiteY312" fmla="*/ 6858000 h 6858000"/>
              <a:gd name="connsiteX313" fmla="*/ 5028074 w 7467600"/>
              <a:gd name="connsiteY313" fmla="*/ 6858000 h 6858000"/>
              <a:gd name="connsiteX314" fmla="*/ 5079508 w 7467600"/>
              <a:gd name="connsiteY314" fmla="*/ 6749074 h 6858000"/>
              <a:gd name="connsiteX315" fmla="*/ 5371846 w 7467600"/>
              <a:gd name="connsiteY315" fmla="*/ 5924413 h 6858000"/>
              <a:gd name="connsiteX316" fmla="*/ 5270512 w 7467600"/>
              <a:gd name="connsiteY316" fmla="*/ 6138975 h 6858000"/>
              <a:gd name="connsiteX317" fmla="*/ 5062409 w 7467600"/>
              <a:gd name="connsiteY317" fmla="*/ 6653544 h 6858000"/>
              <a:gd name="connsiteX318" fmla="*/ 5036628 w 7467600"/>
              <a:gd name="connsiteY318" fmla="*/ 6754247 h 6858000"/>
              <a:gd name="connsiteX319" fmla="*/ 5009112 w 7467600"/>
              <a:gd name="connsiteY319" fmla="*/ 6858000 h 6858000"/>
              <a:gd name="connsiteX320" fmla="*/ 4976679 w 7467600"/>
              <a:gd name="connsiteY320" fmla="*/ 6858000 h 6858000"/>
              <a:gd name="connsiteX321" fmla="*/ 5006537 w 7467600"/>
              <a:gd name="connsiteY321" fmla="*/ 6747068 h 6858000"/>
              <a:gd name="connsiteX322" fmla="*/ 5032723 w 7467600"/>
              <a:gd name="connsiteY322" fmla="*/ 6644957 h 6858000"/>
              <a:gd name="connsiteX323" fmla="*/ 5242949 w 7467600"/>
              <a:gd name="connsiteY323" fmla="*/ 6125175 h 6858000"/>
              <a:gd name="connsiteX324" fmla="*/ 5286321 w 7467600"/>
              <a:gd name="connsiteY324" fmla="*/ 6033555 h 6858000"/>
              <a:gd name="connsiteX325" fmla="*/ 5008210 w 7467600"/>
              <a:gd name="connsiteY325" fmla="*/ 6649194 h 6858000"/>
              <a:gd name="connsiteX326" fmla="*/ 4986321 w 7467600"/>
              <a:gd name="connsiteY326" fmla="*/ 6765687 h 6858000"/>
              <a:gd name="connsiteX327" fmla="*/ 4973474 w 7467600"/>
              <a:gd name="connsiteY327" fmla="*/ 6858000 h 6858000"/>
              <a:gd name="connsiteX328" fmla="*/ 4907178 w 7467600"/>
              <a:gd name="connsiteY328" fmla="*/ 6858000 h 6858000"/>
              <a:gd name="connsiteX329" fmla="*/ 4910810 w 7467600"/>
              <a:gd name="connsiteY329" fmla="*/ 6829660 h 6858000"/>
              <a:gd name="connsiteX330" fmla="*/ 4987461 w 7467600"/>
              <a:gd name="connsiteY330" fmla="*/ 6432994 h 6858000"/>
              <a:gd name="connsiteX331" fmla="*/ 5179262 w 7467600"/>
              <a:gd name="connsiteY331" fmla="*/ 6035044 h 6858000"/>
              <a:gd name="connsiteX332" fmla="*/ 4689678 w 7467600"/>
              <a:gd name="connsiteY332" fmla="*/ 6440241 h 6858000"/>
              <a:gd name="connsiteX333" fmla="*/ 4477543 w 7467600"/>
              <a:gd name="connsiteY333" fmla="*/ 6674836 h 6858000"/>
              <a:gd name="connsiteX334" fmla="*/ 4329957 w 7467600"/>
              <a:gd name="connsiteY334" fmla="*/ 6858000 h 6858000"/>
              <a:gd name="connsiteX335" fmla="*/ 4218595 w 7467600"/>
              <a:gd name="connsiteY335" fmla="*/ 6858000 h 6858000"/>
              <a:gd name="connsiteX336" fmla="*/ 4368888 w 7467600"/>
              <a:gd name="connsiteY336" fmla="*/ 6668412 h 6858000"/>
              <a:gd name="connsiteX337" fmla="*/ 4563091 w 7467600"/>
              <a:gd name="connsiteY337" fmla="*/ 6442508 h 6858000"/>
              <a:gd name="connsiteX338" fmla="*/ 5387324 w 7467600"/>
              <a:gd name="connsiteY338" fmla="*/ 5705830 h 6858000"/>
              <a:gd name="connsiteX339" fmla="*/ 5073620 w 7467600"/>
              <a:gd name="connsiteY339" fmla="*/ 5955437 h 6858000"/>
              <a:gd name="connsiteX340" fmla="*/ 4689789 w 7467600"/>
              <a:gd name="connsiteY340" fmla="*/ 6268382 h 6858000"/>
              <a:gd name="connsiteX341" fmla="*/ 4418722 w 7467600"/>
              <a:gd name="connsiteY341" fmla="*/ 6570886 h 6858000"/>
              <a:gd name="connsiteX342" fmla="*/ 4214944 w 7467600"/>
              <a:gd name="connsiteY342" fmla="*/ 6858000 h 6858000"/>
              <a:gd name="connsiteX343" fmla="*/ 4177898 w 7467600"/>
              <a:gd name="connsiteY343" fmla="*/ 6858000 h 6858000"/>
              <a:gd name="connsiteX344" fmla="*/ 4391597 w 7467600"/>
              <a:gd name="connsiteY344" fmla="*/ 6556370 h 6858000"/>
              <a:gd name="connsiteX345" fmla="*/ 4668889 w 7467600"/>
              <a:gd name="connsiteY345" fmla="*/ 6246399 h 6858000"/>
              <a:gd name="connsiteX346" fmla="*/ 5055427 w 7467600"/>
              <a:gd name="connsiteY346" fmla="*/ 5931476 h 6858000"/>
              <a:gd name="connsiteX347" fmla="*/ 5371814 w 7467600"/>
              <a:gd name="connsiteY347" fmla="*/ 5678975 h 6858000"/>
              <a:gd name="connsiteX348" fmla="*/ 4987918 w 7467600"/>
              <a:gd name="connsiteY348" fmla="*/ 5838701 h 6858000"/>
              <a:gd name="connsiteX349" fmla="*/ 4317146 w 7467600"/>
              <a:gd name="connsiteY349" fmla="*/ 6587716 h 6858000"/>
              <a:gd name="connsiteX350" fmla="*/ 4171627 w 7467600"/>
              <a:gd name="connsiteY350" fmla="*/ 6858000 h 6858000"/>
              <a:gd name="connsiteX351" fmla="*/ 4081585 w 7467600"/>
              <a:gd name="connsiteY351" fmla="*/ 6858000 h 6858000"/>
              <a:gd name="connsiteX352" fmla="*/ 4238603 w 7467600"/>
              <a:gd name="connsiteY352" fmla="*/ 6559341 h 6858000"/>
              <a:gd name="connsiteX353" fmla="*/ 4778333 w 7467600"/>
              <a:gd name="connsiteY353" fmla="*/ 5873626 h 6858000"/>
              <a:gd name="connsiteX354" fmla="*/ 5414185 w 7467600"/>
              <a:gd name="connsiteY354" fmla="*/ 5573882 h 6858000"/>
              <a:gd name="connsiteX355" fmla="*/ 5959648 w 7467600"/>
              <a:gd name="connsiteY355" fmla="*/ 4760797 h 6858000"/>
              <a:gd name="connsiteX356" fmla="*/ 5355019 w 7467600"/>
              <a:gd name="connsiteY356" fmla="*/ 4734672 h 6858000"/>
              <a:gd name="connsiteX357" fmla="*/ 5083565 w 7467600"/>
              <a:gd name="connsiteY357" fmla="*/ 5179121 h 6858000"/>
              <a:gd name="connsiteX358" fmla="*/ 4713577 w 7467600"/>
              <a:gd name="connsiteY358" fmla="*/ 5616803 h 6858000"/>
              <a:gd name="connsiteX359" fmla="*/ 3989559 w 7467600"/>
              <a:gd name="connsiteY359" fmla="*/ 6145945 h 6858000"/>
              <a:gd name="connsiteX360" fmla="*/ 3939824 w 7467600"/>
              <a:gd name="connsiteY360" fmla="*/ 6066900 h 6858000"/>
              <a:gd name="connsiteX361" fmla="*/ 4584537 w 7467600"/>
              <a:gd name="connsiteY361" fmla="*/ 5324826 h 6858000"/>
              <a:gd name="connsiteX362" fmla="*/ 5037105 w 7467600"/>
              <a:gd name="connsiteY362" fmla="*/ 5088765 h 6858000"/>
              <a:gd name="connsiteX363" fmla="*/ 5039930 w 7467600"/>
              <a:gd name="connsiteY363" fmla="*/ 5089585 h 6858000"/>
              <a:gd name="connsiteX364" fmla="*/ 5263764 w 7467600"/>
              <a:gd name="connsiteY364" fmla="*/ 4735525 h 6858000"/>
              <a:gd name="connsiteX365" fmla="*/ 4086300 w 7467600"/>
              <a:gd name="connsiteY365" fmla="*/ 4884599 h 6858000"/>
              <a:gd name="connsiteX366" fmla="*/ 4085485 w 7467600"/>
              <a:gd name="connsiteY366" fmla="*/ 4899070 h 6858000"/>
              <a:gd name="connsiteX367" fmla="*/ 3871915 w 7467600"/>
              <a:gd name="connsiteY367" fmla="*/ 5253645 h 6858000"/>
              <a:gd name="connsiteX368" fmla="*/ 3799374 w 7467600"/>
              <a:gd name="connsiteY368" fmla="*/ 5466127 h 6858000"/>
              <a:gd name="connsiteX369" fmla="*/ 3498850 w 7467600"/>
              <a:gd name="connsiteY369" fmla="*/ 6661888 h 6858000"/>
              <a:gd name="connsiteX370" fmla="*/ 3399216 w 7467600"/>
              <a:gd name="connsiteY370" fmla="*/ 6858000 h 6858000"/>
              <a:gd name="connsiteX371" fmla="*/ 3303688 w 7467600"/>
              <a:gd name="connsiteY371" fmla="*/ 6858000 h 6858000"/>
              <a:gd name="connsiteX372" fmla="*/ 3391774 w 7467600"/>
              <a:gd name="connsiteY372" fmla="*/ 6697181 h 6858000"/>
              <a:gd name="connsiteX373" fmla="*/ 3735540 w 7467600"/>
              <a:gd name="connsiteY373" fmla="*/ 5546923 h 6858000"/>
              <a:gd name="connsiteX374" fmla="*/ 3729438 w 7467600"/>
              <a:gd name="connsiteY374" fmla="*/ 5569058 h 6858000"/>
              <a:gd name="connsiteX375" fmla="*/ 3707782 w 7467600"/>
              <a:gd name="connsiteY375" fmla="*/ 5644908 h 6858000"/>
              <a:gd name="connsiteX376" fmla="*/ 3583827 w 7467600"/>
              <a:gd name="connsiteY376" fmla="*/ 6039215 h 6858000"/>
              <a:gd name="connsiteX377" fmla="*/ 3547861 w 7467600"/>
              <a:gd name="connsiteY377" fmla="*/ 6129609 h 6858000"/>
              <a:gd name="connsiteX378" fmla="*/ 3490905 w 7467600"/>
              <a:gd name="connsiteY378" fmla="*/ 6277660 h 6858000"/>
              <a:gd name="connsiteX379" fmla="*/ 3455859 w 7467600"/>
              <a:gd name="connsiteY379" fmla="*/ 6391301 h 6858000"/>
              <a:gd name="connsiteX380" fmla="*/ 3429112 w 7467600"/>
              <a:gd name="connsiteY380" fmla="*/ 6479469 h 6858000"/>
              <a:gd name="connsiteX381" fmla="*/ 3304862 w 7467600"/>
              <a:gd name="connsiteY381" fmla="*/ 6796476 h 6858000"/>
              <a:gd name="connsiteX382" fmla="*/ 3276071 w 7467600"/>
              <a:gd name="connsiteY382" fmla="*/ 6858000 h 6858000"/>
              <a:gd name="connsiteX383" fmla="*/ 3240805 w 7467600"/>
              <a:gd name="connsiteY383" fmla="*/ 6858000 h 6858000"/>
              <a:gd name="connsiteX384" fmla="*/ 3275917 w 7467600"/>
              <a:gd name="connsiteY384" fmla="*/ 6783192 h 6858000"/>
              <a:gd name="connsiteX385" fmla="*/ 3399358 w 7467600"/>
              <a:gd name="connsiteY385" fmla="*/ 6469011 h 6858000"/>
              <a:gd name="connsiteX386" fmla="*/ 3425650 w 7467600"/>
              <a:gd name="connsiteY386" fmla="*/ 6381333 h 6858000"/>
              <a:gd name="connsiteX387" fmla="*/ 3460661 w 7467600"/>
              <a:gd name="connsiteY387" fmla="*/ 6266763 h 6858000"/>
              <a:gd name="connsiteX388" fmla="*/ 3518021 w 7467600"/>
              <a:gd name="connsiteY388" fmla="*/ 6117298 h 6858000"/>
              <a:gd name="connsiteX389" fmla="*/ 3554035 w 7467600"/>
              <a:gd name="connsiteY389" fmla="*/ 6027832 h 6858000"/>
              <a:gd name="connsiteX390" fmla="*/ 3677174 w 7467600"/>
              <a:gd name="connsiteY390" fmla="*/ 5636351 h 6858000"/>
              <a:gd name="connsiteX391" fmla="*/ 3698819 w 7467600"/>
              <a:gd name="connsiteY391" fmla="*/ 5560503 h 6858000"/>
              <a:gd name="connsiteX392" fmla="*/ 3702094 w 7467600"/>
              <a:gd name="connsiteY392" fmla="*/ 5549194 h 6858000"/>
              <a:gd name="connsiteX393" fmla="*/ 3398355 w 7467600"/>
              <a:gd name="connsiteY393" fmla="*/ 6094603 h 6858000"/>
              <a:gd name="connsiteX394" fmla="*/ 3193941 w 7467600"/>
              <a:gd name="connsiteY394" fmla="*/ 6798775 h 6858000"/>
              <a:gd name="connsiteX395" fmla="*/ 3184140 w 7467600"/>
              <a:gd name="connsiteY395" fmla="*/ 6858000 h 6858000"/>
              <a:gd name="connsiteX396" fmla="*/ 3099978 w 7467600"/>
              <a:gd name="connsiteY396" fmla="*/ 6858000 h 6858000"/>
              <a:gd name="connsiteX397" fmla="*/ 3101556 w 7467600"/>
              <a:gd name="connsiteY397" fmla="*/ 6843337 h 6858000"/>
              <a:gd name="connsiteX398" fmla="*/ 3370162 w 7467600"/>
              <a:gd name="connsiteY398" fmla="*/ 5785550 h 6858000"/>
              <a:gd name="connsiteX399" fmla="*/ 3746477 w 7467600"/>
              <a:gd name="connsiteY399" fmla="*/ 5377889 h 6858000"/>
              <a:gd name="connsiteX400" fmla="*/ 3863399 w 7467600"/>
              <a:gd name="connsiteY400" fmla="*/ 5087257 h 6858000"/>
              <a:gd name="connsiteX401" fmla="*/ 3968712 w 7467600"/>
              <a:gd name="connsiteY401" fmla="*/ 4913989 h 6858000"/>
              <a:gd name="connsiteX402" fmla="*/ 2792390 w 7467600"/>
              <a:gd name="connsiteY402" fmla="*/ 5382974 h 6858000"/>
              <a:gd name="connsiteX403" fmla="*/ 2714982 w 7467600"/>
              <a:gd name="connsiteY403" fmla="*/ 5427051 h 6858000"/>
              <a:gd name="connsiteX404" fmla="*/ 2813361 w 7467600"/>
              <a:gd name="connsiteY404" fmla="*/ 6023912 h 6858000"/>
              <a:gd name="connsiteX405" fmla="*/ 2688430 w 7467600"/>
              <a:gd name="connsiteY405" fmla="*/ 6801564 h 6858000"/>
              <a:gd name="connsiteX406" fmla="*/ 2629626 w 7467600"/>
              <a:gd name="connsiteY406" fmla="*/ 6763394 h 6858000"/>
              <a:gd name="connsiteX407" fmla="*/ 2565328 w 7467600"/>
              <a:gd name="connsiteY407" fmla="*/ 5516399 h 6858000"/>
              <a:gd name="connsiteX408" fmla="*/ 1922999 w 7467600"/>
              <a:gd name="connsiteY408" fmla="*/ 5980343 h 6858000"/>
              <a:gd name="connsiteX409" fmla="*/ 1950261 w 7467600"/>
              <a:gd name="connsiteY409" fmla="*/ 6405858 h 6858000"/>
              <a:gd name="connsiteX410" fmla="*/ 2365554 w 7467600"/>
              <a:gd name="connsiteY410" fmla="*/ 6759107 h 6858000"/>
              <a:gd name="connsiteX411" fmla="*/ 2424142 w 7467600"/>
              <a:gd name="connsiteY411" fmla="*/ 6858000 h 6858000"/>
              <a:gd name="connsiteX412" fmla="*/ 2395994 w 7467600"/>
              <a:gd name="connsiteY412" fmla="*/ 6858000 h 6858000"/>
              <a:gd name="connsiteX413" fmla="*/ 2392863 w 7467600"/>
              <a:gd name="connsiteY413" fmla="*/ 6852964 h 6858000"/>
              <a:gd name="connsiteX414" fmla="*/ 2017589 w 7467600"/>
              <a:gd name="connsiteY414" fmla="*/ 6493982 h 6858000"/>
              <a:gd name="connsiteX415" fmla="*/ 2147336 w 7467600"/>
              <a:gd name="connsiteY415" fmla="*/ 6594052 h 6858000"/>
              <a:gd name="connsiteX416" fmla="*/ 2207047 w 7467600"/>
              <a:gd name="connsiteY416" fmla="*/ 6654540 h 6858000"/>
              <a:gd name="connsiteX417" fmla="*/ 2299106 w 7467600"/>
              <a:gd name="connsiteY417" fmla="*/ 6778931 h 6858000"/>
              <a:gd name="connsiteX418" fmla="*/ 2314430 w 7467600"/>
              <a:gd name="connsiteY418" fmla="*/ 6801144 h 6858000"/>
              <a:gd name="connsiteX419" fmla="*/ 2352406 w 7467600"/>
              <a:gd name="connsiteY419" fmla="*/ 6858000 h 6858000"/>
              <a:gd name="connsiteX420" fmla="*/ 2314492 w 7467600"/>
              <a:gd name="connsiteY420" fmla="*/ 6858000 h 6858000"/>
              <a:gd name="connsiteX421" fmla="*/ 2288095 w 7467600"/>
              <a:gd name="connsiteY421" fmla="*/ 6818030 h 6858000"/>
              <a:gd name="connsiteX422" fmla="*/ 2272768 w 7467600"/>
              <a:gd name="connsiteY422" fmla="*/ 6795822 h 6858000"/>
              <a:gd name="connsiteX423" fmla="*/ 2182715 w 7467600"/>
              <a:gd name="connsiteY423" fmla="*/ 6675071 h 6858000"/>
              <a:gd name="connsiteX424" fmla="*/ 2032061 w 7467600"/>
              <a:gd name="connsiteY424" fmla="*/ 6541380 h 6858000"/>
              <a:gd name="connsiteX425" fmla="*/ 2257220 w 7467600"/>
              <a:gd name="connsiteY425" fmla="*/ 6826257 h 6858000"/>
              <a:gd name="connsiteX426" fmla="*/ 2281324 w 7467600"/>
              <a:gd name="connsiteY426" fmla="*/ 6858000 h 6858000"/>
              <a:gd name="connsiteX427" fmla="*/ 2242860 w 7467600"/>
              <a:gd name="connsiteY427" fmla="*/ 6858000 h 6858000"/>
              <a:gd name="connsiteX428" fmla="*/ 2232818 w 7467600"/>
              <a:gd name="connsiteY428" fmla="*/ 6844926 h 6858000"/>
              <a:gd name="connsiteX429" fmla="*/ 1990172 w 7467600"/>
              <a:gd name="connsiteY429" fmla="*/ 6542121 h 6858000"/>
              <a:gd name="connsiteX430" fmla="*/ 2124090 w 7467600"/>
              <a:gd name="connsiteY430" fmla="*/ 6761017 h 6858000"/>
              <a:gd name="connsiteX431" fmla="*/ 2200380 w 7467600"/>
              <a:gd name="connsiteY431" fmla="*/ 6858000 h 6858000"/>
              <a:gd name="connsiteX432" fmla="*/ 2147507 w 7467600"/>
              <a:gd name="connsiteY432" fmla="*/ 6858000 h 6858000"/>
              <a:gd name="connsiteX433" fmla="*/ 2070668 w 7467600"/>
              <a:gd name="connsiteY433" fmla="*/ 6761520 h 6858000"/>
              <a:gd name="connsiteX434" fmla="*/ 1975142 w 7467600"/>
              <a:gd name="connsiteY434" fmla="*/ 6585570 h 6858000"/>
              <a:gd name="connsiteX435" fmla="*/ 2050035 w 7467600"/>
              <a:gd name="connsiteY435" fmla="*/ 6813345 h 6858000"/>
              <a:gd name="connsiteX436" fmla="*/ 2063025 w 7467600"/>
              <a:gd name="connsiteY436" fmla="*/ 6858000 h 6858000"/>
              <a:gd name="connsiteX437" fmla="*/ 2021675 w 7467600"/>
              <a:gd name="connsiteY437" fmla="*/ 6858000 h 6858000"/>
              <a:gd name="connsiteX438" fmla="*/ 2019308 w 7467600"/>
              <a:gd name="connsiteY438" fmla="*/ 6847118 h 6858000"/>
              <a:gd name="connsiteX439" fmla="*/ 1938835 w 7467600"/>
              <a:gd name="connsiteY439" fmla="*/ 6551160 h 6858000"/>
              <a:gd name="connsiteX440" fmla="*/ 1953230 w 7467600"/>
              <a:gd name="connsiteY440" fmla="*/ 6759699 h 6858000"/>
              <a:gd name="connsiteX441" fmla="*/ 1956763 w 7467600"/>
              <a:gd name="connsiteY441" fmla="*/ 6778191 h 6858000"/>
              <a:gd name="connsiteX442" fmla="*/ 1967925 w 7467600"/>
              <a:gd name="connsiteY442" fmla="*/ 6858000 h 6858000"/>
              <a:gd name="connsiteX443" fmla="*/ 1936622 w 7467600"/>
              <a:gd name="connsiteY443" fmla="*/ 6858000 h 6858000"/>
              <a:gd name="connsiteX444" fmla="*/ 1926261 w 7467600"/>
              <a:gd name="connsiteY444" fmla="*/ 6784064 h 6858000"/>
              <a:gd name="connsiteX445" fmla="*/ 1922724 w 7467600"/>
              <a:gd name="connsiteY445" fmla="*/ 6765577 h 6858000"/>
              <a:gd name="connsiteX446" fmla="*/ 1904650 w 7467600"/>
              <a:gd name="connsiteY446" fmla="*/ 6639616 h 6858000"/>
              <a:gd name="connsiteX447" fmla="*/ 1885273 w 7467600"/>
              <a:gd name="connsiteY447" fmla="*/ 6858000 h 6858000"/>
              <a:gd name="connsiteX448" fmla="*/ 1854363 w 7467600"/>
              <a:gd name="connsiteY448" fmla="*/ 6858000 h 6858000"/>
              <a:gd name="connsiteX449" fmla="*/ 1880391 w 7467600"/>
              <a:gd name="connsiteY449" fmla="*/ 6603796 h 6858000"/>
              <a:gd name="connsiteX450" fmla="*/ 1818273 w 7467600"/>
              <a:gd name="connsiteY450" fmla="*/ 6715729 h 6858000"/>
              <a:gd name="connsiteX451" fmla="*/ 1794691 w 7467600"/>
              <a:gd name="connsiteY451" fmla="*/ 6843239 h 6858000"/>
              <a:gd name="connsiteX452" fmla="*/ 1794914 w 7467600"/>
              <a:gd name="connsiteY452" fmla="*/ 6858000 h 6858000"/>
              <a:gd name="connsiteX453" fmla="*/ 1746128 w 7467600"/>
              <a:gd name="connsiteY453" fmla="*/ 6858000 h 6858000"/>
              <a:gd name="connsiteX454" fmla="*/ 1753934 w 7467600"/>
              <a:gd name="connsiteY454" fmla="*/ 6724796 h 6858000"/>
              <a:gd name="connsiteX455" fmla="*/ 1792053 w 7467600"/>
              <a:gd name="connsiteY455" fmla="*/ 6572396 h 6858000"/>
              <a:gd name="connsiteX456" fmla="*/ 1862248 w 7467600"/>
              <a:gd name="connsiteY456" fmla="*/ 6266397 h 6858000"/>
              <a:gd name="connsiteX457" fmla="*/ 1862250 w 7467600"/>
              <a:gd name="connsiteY457" fmla="*/ 6033531 h 6858000"/>
              <a:gd name="connsiteX458" fmla="*/ 1211999 w 7467600"/>
              <a:gd name="connsiteY458" fmla="*/ 6683610 h 6858000"/>
              <a:gd name="connsiteX459" fmla="*/ 1213266 w 7467600"/>
              <a:gd name="connsiteY459" fmla="*/ 6691947 h 6858000"/>
              <a:gd name="connsiteX460" fmla="*/ 1203370 w 7467600"/>
              <a:gd name="connsiteY460" fmla="*/ 6850676 h 6858000"/>
              <a:gd name="connsiteX461" fmla="*/ 1203671 w 7467600"/>
              <a:gd name="connsiteY461" fmla="*/ 6858000 h 6858000"/>
              <a:gd name="connsiteX462" fmla="*/ 1143180 w 7467600"/>
              <a:gd name="connsiteY462" fmla="*/ 6858000 h 6858000"/>
              <a:gd name="connsiteX463" fmla="*/ 1142176 w 7467600"/>
              <a:gd name="connsiteY463" fmla="*/ 6766045 h 6858000"/>
              <a:gd name="connsiteX464" fmla="*/ 1067484 w 7467600"/>
              <a:gd name="connsiteY464" fmla="*/ 6858000 h 6858000"/>
              <a:gd name="connsiteX465" fmla="*/ 953928 w 7467600"/>
              <a:gd name="connsiteY465" fmla="*/ 6858000 h 6858000"/>
              <a:gd name="connsiteX466" fmla="*/ 959715 w 7467600"/>
              <a:gd name="connsiteY466" fmla="*/ 6850185 h 6858000"/>
              <a:gd name="connsiteX467" fmla="*/ 1483788 w 7467600"/>
              <a:gd name="connsiteY467" fmla="*/ 6259174 h 6858000"/>
              <a:gd name="connsiteX468" fmla="*/ 1100671 w 7467600"/>
              <a:gd name="connsiteY468" fmla="*/ 6252137 h 6858000"/>
              <a:gd name="connsiteX469" fmla="*/ 1090144 w 7467600"/>
              <a:gd name="connsiteY469" fmla="*/ 6256748 h 6858000"/>
              <a:gd name="connsiteX470" fmla="*/ 1095872 w 7467600"/>
              <a:gd name="connsiteY470" fmla="*/ 6271892 h 6858000"/>
              <a:gd name="connsiteX471" fmla="*/ 262785 w 7467600"/>
              <a:gd name="connsiteY471" fmla="*/ 6845450 h 6858000"/>
              <a:gd name="connsiteX472" fmla="*/ 209968 w 7467600"/>
              <a:gd name="connsiteY472" fmla="*/ 6770713 h 6858000"/>
              <a:gd name="connsiteX473" fmla="*/ 873460 w 7467600"/>
              <a:gd name="connsiteY473" fmla="*/ 6253768 h 6858000"/>
              <a:gd name="connsiteX474" fmla="*/ 192686 w 7467600"/>
              <a:gd name="connsiteY474" fmla="*/ 5849257 h 6858000"/>
              <a:gd name="connsiteX475" fmla="*/ 4696 w 7467600"/>
              <a:gd name="connsiteY475" fmla="*/ 5697668 h 6858000"/>
              <a:gd name="connsiteX476" fmla="*/ 0 w 7467600"/>
              <a:gd name="connsiteY476" fmla="*/ 5689984 h 6858000"/>
              <a:gd name="connsiteX477" fmla="*/ 0 w 7467600"/>
              <a:gd name="connsiteY477" fmla="*/ 5513472 h 6858000"/>
              <a:gd name="connsiteX478" fmla="*/ 174101 w 7467600"/>
              <a:gd name="connsiteY478" fmla="*/ 5620277 h 6858000"/>
              <a:gd name="connsiteX479" fmla="*/ 891800 w 7467600"/>
              <a:gd name="connsiteY479" fmla="*/ 6036935 h 6858000"/>
              <a:gd name="connsiteX480" fmla="*/ 1072219 w 7467600"/>
              <a:gd name="connsiteY480" fmla="*/ 6169443 h 6858000"/>
              <a:gd name="connsiteX481" fmla="*/ 1074117 w 7467600"/>
              <a:gd name="connsiteY481" fmla="*/ 6170301 h 6858000"/>
              <a:gd name="connsiteX482" fmla="*/ 1083114 w 7467600"/>
              <a:gd name="connsiteY482" fmla="*/ 6174131 h 6858000"/>
              <a:gd name="connsiteX483" fmla="*/ 1543010 w 7467600"/>
              <a:gd name="connsiteY483" fmla="*/ 6191140 h 6858000"/>
              <a:gd name="connsiteX484" fmla="*/ 1551080 w 7467600"/>
              <a:gd name="connsiteY484" fmla="*/ 6195006 h 6858000"/>
              <a:gd name="connsiteX485" fmla="*/ 2345443 w 7467600"/>
              <a:gd name="connsiteY485" fmla="*/ 5549882 h 6858000"/>
              <a:gd name="connsiteX486" fmla="*/ 1721499 w 7467600"/>
              <a:gd name="connsiteY486" fmla="*/ 5599969 h 6858000"/>
              <a:gd name="connsiteX487" fmla="*/ 767716 w 7467600"/>
              <a:gd name="connsiteY487" fmla="*/ 5472768 h 6858000"/>
              <a:gd name="connsiteX488" fmla="*/ 722147 w 7467600"/>
              <a:gd name="connsiteY488" fmla="*/ 5393091 h 6858000"/>
              <a:gd name="connsiteX489" fmla="*/ 1485552 w 7467600"/>
              <a:gd name="connsiteY489" fmla="*/ 5313202 h 6858000"/>
              <a:gd name="connsiteX490" fmla="*/ 2143004 w 7467600"/>
              <a:gd name="connsiteY490" fmla="*/ 5402420 h 6858000"/>
              <a:gd name="connsiteX491" fmla="*/ 1933391 w 7467600"/>
              <a:gd name="connsiteY491" fmla="*/ 5156971 h 6858000"/>
              <a:gd name="connsiteX492" fmla="*/ 1827118 w 7467600"/>
              <a:gd name="connsiteY492" fmla="*/ 4968410 h 6858000"/>
              <a:gd name="connsiteX493" fmla="*/ 1837349 w 7467600"/>
              <a:gd name="connsiteY493" fmla="*/ 4956357 h 6858000"/>
              <a:gd name="connsiteX494" fmla="*/ 2162835 w 7467600"/>
              <a:gd name="connsiteY494" fmla="*/ 5187853 h 6858000"/>
              <a:gd name="connsiteX495" fmla="*/ 2257167 w 7467600"/>
              <a:gd name="connsiteY495" fmla="*/ 5462123 h 6858000"/>
              <a:gd name="connsiteX496" fmla="*/ 2261598 w 7467600"/>
              <a:gd name="connsiteY496" fmla="*/ 5467998 h 6858000"/>
              <a:gd name="connsiteX497" fmla="*/ 2437177 w 7467600"/>
              <a:gd name="connsiteY497" fmla="*/ 5479608 h 6858000"/>
              <a:gd name="connsiteX498" fmla="*/ 2445247 w 7467600"/>
              <a:gd name="connsiteY498" fmla="*/ 5483476 h 6858000"/>
              <a:gd name="connsiteX499" fmla="*/ 2743626 w 7467600"/>
              <a:gd name="connsiteY499" fmla="*/ 5304819 h 6858000"/>
              <a:gd name="connsiteX500" fmla="*/ 3048102 w 7467600"/>
              <a:gd name="connsiteY500" fmla="*/ 5150595 h 6858000"/>
              <a:gd name="connsiteX501" fmla="*/ 1799414 w 7467600"/>
              <a:gd name="connsiteY501" fmla="*/ 4694732 h 6858000"/>
              <a:gd name="connsiteX502" fmla="*/ 1771735 w 7467600"/>
              <a:gd name="connsiteY502" fmla="*/ 4619929 h 6858000"/>
              <a:gd name="connsiteX503" fmla="*/ 3104273 w 7467600"/>
              <a:gd name="connsiteY503" fmla="*/ 5076159 h 6858000"/>
              <a:gd name="connsiteX504" fmla="*/ 3113245 w 7467600"/>
              <a:gd name="connsiteY504" fmla="*/ 5090705 h 6858000"/>
              <a:gd name="connsiteX505" fmla="*/ 3126294 w 7467600"/>
              <a:gd name="connsiteY505" fmla="*/ 5114400 h 6858000"/>
              <a:gd name="connsiteX506" fmla="*/ 3937433 w 7467600"/>
              <a:gd name="connsiteY506" fmla="*/ 4830473 h 6858000"/>
              <a:gd name="connsiteX507" fmla="*/ 3590475 w 7467600"/>
              <a:gd name="connsiteY507" fmla="*/ 4597974 h 6858000"/>
              <a:gd name="connsiteX508" fmla="*/ 3100264 w 7467600"/>
              <a:gd name="connsiteY508" fmla="*/ 4579845 h 6858000"/>
              <a:gd name="connsiteX509" fmla="*/ 2183576 w 7467600"/>
              <a:gd name="connsiteY509" fmla="*/ 4227150 h 6858000"/>
              <a:gd name="connsiteX510" fmla="*/ 2151029 w 7467600"/>
              <a:gd name="connsiteY510" fmla="*/ 4146947 h 6858000"/>
              <a:gd name="connsiteX511" fmla="*/ 3563434 w 7467600"/>
              <a:gd name="connsiteY511" fmla="*/ 4469115 h 6858000"/>
              <a:gd name="connsiteX512" fmla="*/ 3177952 w 7467600"/>
              <a:gd name="connsiteY512" fmla="*/ 3657386 h 6858000"/>
              <a:gd name="connsiteX513" fmla="*/ 3189263 w 7467600"/>
              <a:gd name="connsiteY513" fmla="*/ 3625726 h 6858000"/>
              <a:gd name="connsiteX514" fmla="*/ 3560912 w 7467600"/>
              <a:gd name="connsiteY514" fmla="*/ 4079863 h 6858000"/>
              <a:gd name="connsiteX515" fmla="*/ 3626636 w 7467600"/>
              <a:gd name="connsiteY515" fmla="*/ 4512230 h 6858000"/>
              <a:gd name="connsiteX516" fmla="*/ 3653088 w 7467600"/>
              <a:gd name="connsiteY516" fmla="*/ 4521417 h 6858000"/>
              <a:gd name="connsiteX517" fmla="*/ 3988128 w 7467600"/>
              <a:gd name="connsiteY517" fmla="*/ 4817267 h 6858000"/>
              <a:gd name="connsiteX518" fmla="*/ 4830582 w 7467600"/>
              <a:gd name="connsiteY518" fmla="*/ 4676000 h 6858000"/>
              <a:gd name="connsiteX519" fmla="*/ 4830100 w 7467600"/>
              <a:gd name="connsiteY519" fmla="*/ 4675554 h 6858000"/>
              <a:gd name="connsiteX520" fmla="*/ 4036318 w 7467600"/>
              <a:gd name="connsiteY520" fmla="*/ 4147013 h 6858000"/>
              <a:gd name="connsiteX521" fmla="*/ 3432098 w 7467600"/>
              <a:gd name="connsiteY521" fmla="*/ 3537312 h 6858000"/>
              <a:gd name="connsiteX522" fmla="*/ 3446761 w 7467600"/>
              <a:gd name="connsiteY522" fmla="*/ 3461278 h 6858000"/>
              <a:gd name="connsiteX523" fmla="*/ 4419733 w 7467600"/>
              <a:gd name="connsiteY523" fmla="*/ 3963555 h 6858000"/>
              <a:gd name="connsiteX524" fmla="*/ 4781371 w 7467600"/>
              <a:gd name="connsiteY524" fmla="*/ 4458604 h 6858000"/>
              <a:gd name="connsiteX525" fmla="*/ 4780440 w 7467600"/>
              <a:gd name="connsiteY525" fmla="*/ 4470290 h 6858000"/>
              <a:gd name="connsiteX526" fmla="*/ 4898954 w 7467600"/>
              <a:gd name="connsiteY526" fmla="*/ 4662092 h 6858000"/>
              <a:gd name="connsiteX527" fmla="*/ 4900699 w 7467600"/>
              <a:gd name="connsiteY527" fmla="*/ 4670867 h 6858000"/>
              <a:gd name="connsiteX528" fmla="*/ 5714511 w 7467600"/>
              <a:gd name="connsiteY528" fmla="*/ 4663483 h 6858000"/>
              <a:gd name="connsiteX529" fmla="*/ 5464793 w 7467600"/>
              <a:gd name="connsiteY529" fmla="*/ 4393556 h 6858000"/>
              <a:gd name="connsiteX530" fmla="*/ 5461897 w 7467600"/>
              <a:gd name="connsiteY530" fmla="*/ 4390879 h 6858000"/>
              <a:gd name="connsiteX531" fmla="*/ 4294126 w 7467600"/>
              <a:gd name="connsiteY531" fmla="*/ 3303048 h 6858000"/>
              <a:gd name="connsiteX532" fmla="*/ 4305321 w 7467600"/>
              <a:gd name="connsiteY532" fmla="*/ 3256953 h 6858000"/>
              <a:gd name="connsiteX533" fmla="*/ 4949299 w 7467600"/>
              <a:gd name="connsiteY533" fmla="*/ 3766336 h 6858000"/>
              <a:gd name="connsiteX534" fmla="*/ 5291452 w 7467600"/>
              <a:gd name="connsiteY534" fmla="*/ 4076801 h 6858000"/>
              <a:gd name="connsiteX535" fmla="*/ 5434998 w 7467600"/>
              <a:gd name="connsiteY535" fmla="*/ 4254100 h 6858000"/>
              <a:gd name="connsiteX536" fmla="*/ 5351015 w 7467600"/>
              <a:gd name="connsiteY536" fmla="*/ 3760989 h 6858000"/>
              <a:gd name="connsiteX537" fmla="*/ 5413780 w 7467600"/>
              <a:gd name="connsiteY537" fmla="*/ 2966265 h 6858000"/>
              <a:gd name="connsiteX538" fmla="*/ 5425627 w 7467600"/>
              <a:gd name="connsiteY538" fmla="*/ 2954192 h 6858000"/>
              <a:gd name="connsiteX539" fmla="*/ 6604735 w 7467600"/>
              <a:gd name="connsiteY539" fmla="*/ 2041381 h 6858000"/>
              <a:gd name="connsiteX540" fmla="*/ 7204487 w 7467600"/>
              <a:gd name="connsiteY540" fmla="*/ 2742112 h 6858000"/>
              <a:gd name="connsiteX541" fmla="*/ 7131592 w 7467600"/>
              <a:gd name="connsiteY541" fmla="*/ 2672096 h 6858000"/>
              <a:gd name="connsiteX542" fmla="*/ 6996344 w 7467600"/>
              <a:gd name="connsiteY542" fmla="*/ 2518310 h 6858000"/>
              <a:gd name="connsiteX543" fmla="*/ 6735495 w 7467600"/>
              <a:gd name="connsiteY543" fmla="*/ 2196890 h 6858000"/>
              <a:gd name="connsiteX544" fmla="*/ 6721901 w 7467600"/>
              <a:gd name="connsiteY544" fmla="*/ 2179274 h 6858000"/>
              <a:gd name="connsiteX545" fmla="*/ 6604735 w 7467600"/>
              <a:gd name="connsiteY545" fmla="*/ 2041381 h 6858000"/>
              <a:gd name="connsiteX546" fmla="*/ 6591670 w 7467600"/>
              <a:gd name="connsiteY546" fmla="*/ 1988277 h 6858000"/>
              <a:gd name="connsiteX547" fmla="*/ 6747349 w 7467600"/>
              <a:gd name="connsiteY547" fmla="*/ 2160069 h 6858000"/>
              <a:gd name="connsiteX548" fmla="*/ 6760943 w 7467600"/>
              <a:gd name="connsiteY548" fmla="*/ 2177686 h 6858000"/>
              <a:gd name="connsiteX549" fmla="*/ 7021065 w 7467600"/>
              <a:gd name="connsiteY549" fmla="*/ 2498102 h 6858000"/>
              <a:gd name="connsiteX550" fmla="*/ 7155223 w 7467600"/>
              <a:gd name="connsiteY550" fmla="*/ 2650386 h 6858000"/>
              <a:gd name="connsiteX551" fmla="*/ 7203167 w 7467600"/>
              <a:gd name="connsiteY551" fmla="*/ 2697288 h 6858000"/>
              <a:gd name="connsiteX552" fmla="*/ 6937703 w 7467600"/>
              <a:gd name="connsiteY552" fmla="*/ 2321981 h 6858000"/>
              <a:gd name="connsiteX553" fmla="*/ 6591670 w 7467600"/>
              <a:gd name="connsiteY553" fmla="*/ 1988277 h 6858000"/>
              <a:gd name="connsiteX554" fmla="*/ 5798671 w 7467600"/>
              <a:gd name="connsiteY554" fmla="*/ 1981601 h 6858000"/>
              <a:gd name="connsiteX555" fmla="*/ 5754709 w 7467600"/>
              <a:gd name="connsiteY555" fmla="*/ 2071454 h 6858000"/>
              <a:gd name="connsiteX556" fmla="*/ 5763044 w 7467600"/>
              <a:gd name="connsiteY556" fmla="*/ 2842206 h 6858000"/>
              <a:gd name="connsiteX557" fmla="*/ 5764974 w 7467600"/>
              <a:gd name="connsiteY557" fmla="*/ 2799609 h 6858000"/>
              <a:gd name="connsiteX558" fmla="*/ 5767665 w 7467600"/>
              <a:gd name="connsiteY558" fmla="*/ 2666409 h 6858000"/>
              <a:gd name="connsiteX559" fmla="*/ 5763055 w 7467600"/>
              <a:gd name="connsiteY559" fmla="*/ 2579705 h 6858000"/>
              <a:gd name="connsiteX560" fmla="*/ 5758079 w 7467600"/>
              <a:gd name="connsiteY560" fmla="*/ 2492508 h 6858000"/>
              <a:gd name="connsiteX561" fmla="*/ 5779325 w 7467600"/>
              <a:gd name="connsiteY561" fmla="*/ 2197069 h 6858000"/>
              <a:gd name="connsiteX562" fmla="*/ 5798671 w 7467600"/>
              <a:gd name="connsiteY562" fmla="*/ 1981601 h 6858000"/>
              <a:gd name="connsiteX563" fmla="*/ 5829202 w 7467600"/>
              <a:gd name="connsiteY563" fmla="*/ 1971679 h 6858000"/>
              <a:gd name="connsiteX564" fmla="*/ 5809558 w 7467600"/>
              <a:gd name="connsiteY564" fmla="*/ 2198043 h 6858000"/>
              <a:gd name="connsiteX565" fmla="*/ 5788653 w 7467600"/>
              <a:gd name="connsiteY565" fmla="*/ 2489430 h 6858000"/>
              <a:gd name="connsiteX566" fmla="*/ 5793439 w 7467600"/>
              <a:gd name="connsiteY566" fmla="*/ 2575235 h 6858000"/>
              <a:gd name="connsiteX567" fmla="*/ 5796837 w 7467600"/>
              <a:gd name="connsiteY567" fmla="*/ 2637633 h 6858000"/>
              <a:gd name="connsiteX568" fmla="*/ 5818614 w 7467600"/>
              <a:gd name="connsiteY568" fmla="*/ 2473055 h 6858000"/>
              <a:gd name="connsiteX569" fmla="*/ 5829202 w 7467600"/>
              <a:gd name="connsiteY569" fmla="*/ 1971679 h 6858000"/>
              <a:gd name="connsiteX570" fmla="*/ 5911389 w 7467600"/>
              <a:gd name="connsiteY570" fmla="*/ 1898371 h 6858000"/>
              <a:gd name="connsiteX571" fmla="*/ 6237627 w 7467600"/>
              <a:gd name="connsiteY571" fmla="*/ 2231921 h 6858000"/>
              <a:gd name="connsiteX572" fmla="*/ 5911389 w 7467600"/>
              <a:gd name="connsiteY572" fmla="*/ 1898371 h 6858000"/>
              <a:gd name="connsiteX573" fmla="*/ 6944437 w 7467600"/>
              <a:gd name="connsiteY573" fmla="*/ 1575402 h 6858000"/>
              <a:gd name="connsiteX574" fmla="*/ 6304730 w 7467600"/>
              <a:gd name="connsiteY574" fmla="*/ 1766654 h 6858000"/>
              <a:gd name="connsiteX575" fmla="*/ 6944437 w 7467600"/>
              <a:gd name="connsiteY575" fmla="*/ 1575402 h 6858000"/>
              <a:gd name="connsiteX576" fmla="*/ 7019523 w 7467600"/>
              <a:gd name="connsiteY576" fmla="*/ 1519450 h 6858000"/>
              <a:gd name="connsiteX577" fmla="*/ 6298091 w 7467600"/>
              <a:gd name="connsiteY577" fmla="*/ 1737122 h 6858000"/>
              <a:gd name="connsiteX578" fmla="*/ 7019523 w 7467600"/>
              <a:gd name="connsiteY578" fmla="*/ 1519450 h 6858000"/>
              <a:gd name="connsiteX579" fmla="*/ 2399523 w 7467600"/>
              <a:gd name="connsiteY579" fmla="*/ 1428234 h 6858000"/>
              <a:gd name="connsiteX580" fmla="*/ 2224982 w 7467600"/>
              <a:gd name="connsiteY580" fmla="*/ 1826201 h 6858000"/>
              <a:gd name="connsiteX581" fmla="*/ 2096099 w 7467600"/>
              <a:gd name="connsiteY581" fmla="*/ 2345900 h 6858000"/>
              <a:gd name="connsiteX582" fmla="*/ 2283317 w 7467600"/>
              <a:gd name="connsiteY582" fmla="*/ 1796925 h 6858000"/>
              <a:gd name="connsiteX583" fmla="*/ 2399523 w 7467600"/>
              <a:gd name="connsiteY583" fmla="*/ 1428234 h 6858000"/>
              <a:gd name="connsiteX584" fmla="*/ 2448558 w 7467600"/>
              <a:gd name="connsiteY584" fmla="*/ 1373435 h 6858000"/>
              <a:gd name="connsiteX585" fmla="*/ 2312521 w 7467600"/>
              <a:gd name="connsiteY585" fmla="*/ 1806140 h 6858000"/>
              <a:gd name="connsiteX586" fmla="*/ 2127533 w 7467600"/>
              <a:gd name="connsiteY586" fmla="*/ 2348380 h 6858000"/>
              <a:gd name="connsiteX587" fmla="*/ 2358080 w 7467600"/>
              <a:gd name="connsiteY587" fmla="*/ 1866134 h 6858000"/>
              <a:gd name="connsiteX588" fmla="*/ 2407436 w 7467600"/>
              <a:gd name="connsiteY588" fmla="*/ 1651070 h 6858000"/>
              <a:gd name="connsiteX589" fmla="*/ 2448558 w 7467600"/>
              <a:gd name="connsiteY589" fmla="*/ 1373435 h 6858000"/>
              <a:gd name="connsiteX590" fmla="*/ 278707 w 7467600"/>
              <a:gd name="connsiteY590" fmla="*/ 1352270 h 6858000"/>
              <a:gd name="connsiteX591" fmla="*/ 321570 w 7467600"/>
              <a:gd name="connsiteY591" fmla="*/ 1861610 h 6858000"/>
              <a:gd name="connsiteX592" fmla="*/ 294281 w 7467600"/>
              <a:gd name="connsiteY592" fmla="*/ 1440658 h 6858000"/>
              <a:gd name="connsiteX593" fmla="*/ 278707 w 7467600"/>
              <a:gd name="connsiteY593" fmla="*/ 1352270 h 6858000"/>
              <a:gd name="connsiteX594" fmla="*/ 1423821 w 7467600"/>
              <a:gd name="connsiteY594" fmla="*/ 1351958 h 6858000"/>
              <a:gd name="connsiteX595" fmla="*/ 1638521 w 7467600"/>
              <a:gd name="connsiteY595" fmla="*/ 1908470 h 6858000"/>
              <a:gd name="connsiteX596" fmla="*/ 1754199 w 7467600"/>
              <a:gd name="connsiteY596" fmla="*/ 2149284 h 6858000"/>
              <a:gd name="connsiteX597" fmla="*/ 1908359 w 7467600"/>
              <a:gd name="connsiteY597" fmla="*/ 2364988 h 6858000"/>
              <a:gd name="connsiteX598" fmla="*/ 1647661 w 7467600"/>
              <a:gd name="connsiteY598" fmla="*/ 1825945 h 6858000"/>
              <a:gd name="connsiteX599" fmla="*/ 1423821 w 7467600"/>
              <a:gd name="connsiteY599" fmla="*/ 1351958 h 6858000"/>
              <a:gd name="connsiteX600" fmla="*/ 1431890 w 7467600"/>
              <a:gd name="connsiteY600" fmla="*/ 1306475 h 6858000"/>
              <a:gd name="connsiteX601" fmla="*/ 1507597 w 7467600"/>
              <a:gd name="connsiteY601" fmla="*/ 1446132 h 6858000"/>
              <a:gd name="connsiteX602" fmla="*/ 1674586 w 7467600"/>
              <a:gd name="connsiteY602" fmla="*/ 1813832 h 6858000"/>
              <a:gd name="connsiteX603" fmla="*/ 1815950 w 7467600"/>
              <a:gd name="connsiteY603" fmla="*/ 2128564 h 6858000"/>
              <a:gd name="connsiteX604" fmla="*/ 1984242 w 7467600"/>
              <a:gd name="connsiteY604" fmla="*/ 2430829 h 6858000"/>
              <a:gd name="connsiteX605" fmla="*/ 2014023 w 7467600"/>
              <a:gd name="connsiteY605" fmla="*/ 2450995 h 6858000"/>
              <a:gd name="connsiteX606" fmla="*/ 1747337 w 7467600"/>
              <a:gd name="connsiteY606" fmla="*/ 1855264 h 6858000"/>
              <a:gd name="connsiteX607" fmla="*/ 1533749 w 7467600"/>
              <a:gd name="connsiteY607" fmla="*/ 1478656 h 6858000"/>
              <a:gd name="connsiteX608" fmla="*/ 1431890 w 7467600"/>
              <a:gd name="connsiteY608" fmla="*/ 1306475 h 6858000"/>
              <a:gd name="connsiteX609" fmla="*/ 5052692 w 7467600"/>
              <a:gd name="connsiteY609" fmla="*/ 1292994 h 6858000"/>
              <a:gd name="connsiteX610" fmla="*/ 5200661 w 7467600"/>
              <a:gd name="connsiteY610" fmla="*/ 1635186 h 6858000"/>
              <a:gd name="connsiteX611" fmla="*/ 5297138 w 7467600"/>
              <a:gd name="connsiteY611" fmla="*/ 1906351 h 6858000"/>
              <a:gd name="connsiteX612" fmla="*/ 5052692 w 7467600"/>
              <a:gd name="connsiteY612" fmla="*/ 1292994 h 6858000"/>
              <a:gd name="connsiteX613" fmla="*/ 5009948 w 7467600"/>
              <a:gd name="connsiteY613" fmla="*/ 1273619 h 6858000"/>
              <a:gd name="connsiteX614" fmla="*/ 5121777 w 7467600"/>
              <a:gd name="connsiteY614" fmla="*/ 1654213 h 6858000"/>
              <a:gd name="connsiteX615" fmla="*/ 5293545 w 7467600"/>
              <a:gd name="connsiteY615" fmla="*/ 2072247 h 6858000"/>
              <a:gd name="connsiteX616" fmla="*/ 5294042 w 7467600"/>
              <a:gd name="connsiteY616" fmla="*/ 2065019 h 6858000"/>
              <a:gd name="connsiteX617" fmla="*/ 5171936 w 7467600"/>
              <a:gd name="connsiteY617" fmla="*/ 1647613 h 6858000"/>
              <a:gd name="connsiteX618" fmla="*/ 5009948 w 7467600"/>
              <a:gd name="connsiteY618" fmla="*/ 1273619 h 6858000"/>
              <a:gd name="connsiteX619" fmla="*/ 655236 w 7467600"/>
              <a:gd name="connsiteY619" fmla="*/ 1268632 h 6858000"/>
              <a:gd name="connsiteX620" fmla="*/ 839521 w 7467600"/>
              <a:gd name="connsiteY620" fmla="*/ 1685315 h 6858000"/>
              <a:gd name="connsiteX621" fmla="*/ 1109416 w 7467600"/>
              <a:gd name="connsiteY621" fmla="*/ 2061663 h 6858000"/>
              <a:gd name="connsiteX622" fmla="*/ 1298300 w 7467600"/>
              <a:gd name="connsiteY622" fmla="*/ 2247742 h 6858000"/>
              <a:gd name="connsiteX623" fmla="*/ 1125871 w 7467600"/>
              <a:gd name="connsiteY623" fmla="*/ 1989513 h 6858000"/>
              <a:gd name="connsiteX624" fmla="*/ 981574 w 7467600"/>
              <a:gd name="connsiteY624" fmla="*/ 1783157 h 6858000"/>
              <a:gd name="connsiteX625" fmla="*/ 922198 w 7467600"/>
              <a:gd name="connsiteY625" fmla="*/ 1677437 h 6858000"/>
              <a:gd name="connsiteX626" fmla="*/ 869293 w 7467600"/>
              <a:gd name="connsiteY626" fmla="*/ 1583214 h 6858000"/>
              <a:gd name="connsiteX627" fmla="*/ 751431 w 7467600"/>
              <a:gd name="connsiteY627" fmla="*/ 1405731 h 6858000"/>
              <a:gd name="connsiteX628" fmla="*/ 655236 w 7467600"/>
              <a:gd name="connsiteY628" fmla="*/ 1268632 h 6858000"/>
              <a:gd name="connsiteX629" fmla="*/ 6516292 w 7467600"/>
              <a:gd name="connsiteY629" fmla="*/ 1263064 h 6858000"/>
              <a:gd name="connsiteX630" fmla="*/ 5736320 w 7467600"/>
              <a:gd name="connsiteY630" fmla="*/ 1501803 h 6858000"/>
              <a:gd name="connsiteX631" fmla="*/ 6516292 w 7467600"/>
              <a:gd name="connsiteY631" fmla="*/ 1263064 h 6858000"/>
              <a:gd name="connsiteX632" fmla="*/ 291466 w 7467600"/>
              <a:gd name="connsiteY632" fmla="*/ 1250369 h 6858000"/>
              <a:gd name="connsiteX633" fmla="*/ 323180 w 7467600"/>
              <a:gd name="connsiteY633" fmla="*/ 1435283 h 6858000"/>
              <a:gd name="connsiteX634" fmla="*/ 349381 w 7467600"/>
              <a:gd name="connsiteY634" fmla="*/ 1875041 h 6858000"/>
              <a:gd name="connsiteX635" fmla="*/ 374363 w 7467600"/>
              <a:gd name="connsiteY635" fmla="*/ 1506494 h 6858000"/>
              <a:gd name="connsiteX636" fmla="*/ 302168 w 7467600"/>
              <a:gd name="connsiteY636" fmla="*/ 1274495 h 6858000"/>
              <a:gd name="connsiteX637" fmla="*/ 291466 w 7467600"/>
              <a:gd name="connsiteY637" fmla="*/ 1250369 h 6858000"/>
              <a:gd name="connsiteX638" fmla="*/ 678222 w 7467600"/>
              <a:gd name="connsiteY638" fmla="*/ 1248670 h 6858000"/>
              <a:gd name="connsiteX639" fmla="*/ 775536 w 7467600"/>
              <a:gd name="connsiteY639" fmla="*/ 1388015 h 6858000"/>
              <a:gd name="connsiteX640" fmla="*/ 894529 w 7467600"/>
              <a:gd name="connsiteY640" fmla="*/ 1567739 h 6858000"/>
              <a:gd name="connsiteX641" fmla="*/ 948000 w 7467600"/>
              <a:gd name="connsiteY641" fmla="*/ 1663088 h 6858000"/>
              <a:gd name="connsiteX642" fmla="*/ 1006812 w 7467600"/>
              <a:gd name="connsiteY642" fmla="*/ 1767683 h 6858000"/>
              <a:gd name="connsiteX643" fmla="*/ 1149133 w 7467600"/>
              <a:gd name="connsiteY643" fmla="*/ 1971513 h 6858000"/>
              <a:gd name="connsiteX644" fmla="*/ 1333952 w 7467600"/>
              <a:gd name="connsiteY644" fmla="*/ 2251620 h 6858000"/>
              <a:gd name="connsiteX645" fmla="*/ 1337329 w 7467600"/>
              <a:gd name="connsiteY645" fmla="*/ 2258350 h 6858000"/>
              <a:gd name="connsiteX646" fmla="*/ 1014726 w 7467600"/>
              <a:gd name="connsiteY646" fmla="*/ 1615556 h 6858000"/>
              <a:gd name="connsiteX647" fmla="*/ 678222 w 7467600"/>
              <a:gd name="connsiteY647" fmla="*/ 1248670 h 6858000"/>
              <a:gd name="connsiteX648" fmla="*/ 6691602 w 7467600"/>
              <a:gd name="connsiteY648" fmla="*/ 1140573 h 6858000"/>
              <a:gd name="connsiteX649" fmla="*/ 6571100 w 7467600"/>
              <a:gd name="connsiteY649" fmla="*/ 1183662 h 6858000"/>
              <a:gd name="connsiteX650" fmla="*/ 6241687 w 7467600"/>
              <a:gd name="connsiteY650" fmla="*/ 1257600 h 6858000"/>
              <a:gd name="connsiteX651" fmla="*/ 5693009 w 7467600"/>
              <a:gd name="connsiteY651" fmla="*/ 1478256 h 6858000"/>
              <a:gd name="connsiteX652" fmla="*/ 6548420 w 7467600"/>
              <a:gd name="connsiteY652" fmla="*/ 1214599 h 6858000"/>
              <a:gd name="connsiteX653" fmla="*/ 6605473 w 7467600"/>
              <a:gd name="connsiteY653" fmla="*/ 1184686 h 6858000"/>
              <a:gd name="connsiteX654" fmla="*/ 6691602 w 7467600"/>
              <a:gd name="connsiteY654" fmla="*/ 1140573 h 6858000"/>
              <a:gd name="connsiteX655" fmla="*/ 4002475 w 7467600"/>
              <a:gd name="connsiteY655" fmla="*/ 1037802 h 6858000"/>
              <a:gd name="connsiteX656" fmla="*/ 4000324 w 7467600"/>
              <a:gd name="connsiteY656" fmla="*/ 1039362 h 6858000"/>
              <a:gd name="connsiteX657" fmla="*/ 4002862 w 7467600"/>
              <a:gd name="connsiteY657" fmla="*/ 1042866 h 6858000"/>
              <a:gd name="connsiteX658" fmla="*/ 4002475 w 7467600"/>
              <a:gd name="connsiteY658" fmla="*/ 1037802 h 6858000"/>
              <a:gd name="connsiteX659" fmla="*/ 506322 w 7467600"/>
              <a:gd name="connsiteY659" fmla="*/ 1020997 h 6858000"/>
              <a:gd name="connsiteX660" fmla="*/ 533068 w 7467600"/>
              <a:gd name="connsiteY660" fmla="*/ 1029409 h 6858000"/>
              <a:gd name="connsiteX661" fmla="*/ 1232525 w 7467600"/>
              <a:gd name="connsiteY661" fmla="*/ 1804675 h 6858000"/>
              <a:gd name="connsiteX662" fmla="*/ 1388858 w 7467600"/>
              <a:gd name="connsiteY662" fmla="*/ 2368011 h 6858000"/>
              <a:gd name="connsiteX663" fmla="*/ 1384098 w 7467600"/>
              <a:gd name="connsiteY663" fmla="*/ 2378125 h 6858000"/>
              <a:gd name="connsiteX664" fmla="*/ 1425393 w 7467600"/>
              <a:gd name="connsiteY664" fmla="*/ 2589124 h 6858000"/>
              <a:gd name="connsiteX665" fmla="*/ 1424001 w 7467600"/>
              <a:gd name="connsiteY665" fmla="*/ 2597541 h 6858000"/>
              <a:gd name="connsiteX666" fmla="*/ 2152729 w 7467600"/>
              <a:gd name="connsiteY666" fmla="*/ 2864487 h 6858000"/>
              <a:gd name="connsiteX667" fmla="*/ 2020609 w 7467600"/>
              <a:gd name="connsiteY667" fmla="*/ 2539671 h 6858000"/>
              <a:gd name="connsiteX668" fmla="*/ 2018920 w 7467600"/>
              <a:gd name="connsiteY668" fmla="*/ 2536309 h 6858000"/>
              <a:gd name="connsiteX669" fmla="*/ 1342441 w 7467600"/>
              <a:gd name="connsiteY669" fmla="*/ 1173017 h 6858000"/>
              <a:gd name="connsiteX670" fmla="*/ 1367925 w 7467600"/>
              <a:gd name="connsiteY670" fmla="*/ 1135648 h 6858000"/>
              <a:gd name="connsiteX671" fmla="*/ 1771401 w 7467600"/>
              <a:gd name="connsiteY671" fmla="*/ 1806673 h 6858000"/>
              <a:gd name="connsiteX672" fmla="*/ 1972385 w 7467600"/>
              <a:gd name="connsiteY672" fmla="*/ 2198735 h 6858000"/>
              <a:gd name="connsiteX673" fmla="*/ 2040892 w 7467600"/>
              <a:gd name="connsiteY673" fmla="*/ 2405205 h 6858000"/>
              <a:gd name="connsiteX674" fmla="*/ 2131689 w 7467600"/>
              <a:gd name="connsiteY674" fmla="*/ 1936926 h 6858000"/>
              <a:gd name="connsiteX675" fmla="*/ 2454820 w 7467600"/>
              <a:gd name="connsiteY675" fmla="*/ 1248808 h 6858000"/>
              <a:gd name="connsiteX676" fmla="*/ 2492512 w 7467600"/>
              <a:gd name="connsiteY676" fmla="*/ 1302920 h 6858000"/>
              <a:gd name="connsiteX677" fmla="*/ 2081216 w 7467600"/>
              <a:gd name="connsiteY677" fmla="*/ 2527513 h 6858000"/>
              <a:gd name="connsiteX678" fmla="*/ 2081211 w 7467600"/>
              <a:gd name="connsiteY678" fmla="*/ 2528916 h 6858000"/>
              <a:gd name="connsiteX679" fmla="*/ 2199067 w 7467600"/>
              <a:gd name="connsiteY679" fmla="*/ 2884061 h 6858000"/>
              <a:gd name="connsiteX680" fmla="*/ 3192586 w 7467600"/>
              <a:gd name="connsiteY680" fmla="*/ 3411496 h 6858000"/>
              <a:gd name="connsiteX681" fmla="*/ 3182620 w 7467600"/>
              <a:gd name="connsiteY681" fmla="*/ 3483279 h 6858000"/>
              <a:gd name="connsiteX682" fmla="*/ 2435119 w 7467600"/>
              <a:gd name="connsiteY682" fmla="*/ 3080173 h 6858000"/>
              <a:gd name="connsiteX683" fmla="*/ 2410152 w 7467600"/>
              <a:gd name="connsiteY683" fmla="*/ 3063751 h 6858000"/>
              <a:gd name="connsiteX684" fmla="*/ 2408099 w 7467600"/>
              <a:gd name="connsiteY684" fmla="*/ 3064403 h 6858000"/>
              <a:gd name="connsiteX685" fmla="*/ 2407218 w 7467600"/>
              <a:gd name="connsiteY685" fmla="*/ 3070324 h 6858000"/>
              <a:gd name="connsiteX686" fmla="*/ 2380138 w 7467600"/>
              <a:gd name="connsiteY686" fmla="*/ 3099341 h 6858000"/>
              <a:gd name="connsiteX687" fmla="*/ 1765923 w 7467600"/>
              <a:gd name="connsiteY687" fmla="*/ 3581043 h 6858000"/>
              <a:gd name="connsiteX688" fmla="*/ 1702258 w 7467600"/>
              <a:gd name="connsiteY688" fmla="*/ 3612286 h 6858000"/>
              <a:gd name="connsiteX689" fmla="*/ 1538370 w 7467600"/>
              <a:gd name="connsiteY689" fmla="*/ 3811804 h 6858000"/>
              <a:gd name="connsiteX690" fmla="*/ 542867 w 7467600"/>
              <a:gd name="connsiteY690" fmla="*/ 4944092 h 6858000"/>
              <a:gd name="connsiteX691" fmla="*/ 515800 w 7467600"/>
              <a:gd name="connsiteY691" fmla="*/ 4862180 h 6858000"/>
              <a:gd name="connsiteX692" fmla="*/ 909145 w 7467600"/>
              <a:gd name="connsiteY692" fmla="*/ 4199225 h 6858000"/>
              <a:gd name="connsiteX693" fmla="*/ 1214067 w 7467600"/>
              <a:gd name="connsiteY693" fmla="*/ 3908561 h 6858000"/>
              <a:gd name="connsiteX694" fmla="*/ 640967 w 7467600"/>
              <a:gd name="connsiteY694" fmla="*/ 4105601 h 6858000"/>
              <a:gd name="connsiteX695" fmla="*/ 112563 w 7467600"/>
              <a:gd name="connsiteY695" fmla="*/ 4396952 h 6858000"/>
              <a:gd name="connsiteX696" fmla="*/ 0 w 7467600"/>
              <a:gd name="connsiteY696" fmla="*/ 4466006 h 6858000"/>
              <a:gd name="connsiteX697" fmla="*/ 0 w 7467600"/>
              <a:gd name="connsiteY697" fmla="*/ 4233763 h 6858000"/>
              <a:gd name="connsiteX698" fmla="*/ 36881 w 7467600"/>
              <a:gd name="connsiteY698" fmla="*/ 4200118 h 6858000"/>
              <a:gd name="connsiteX699" fmla="*/ 910534 w 7467600"/>
              <a:gd name="connsiteY699" fmla="*/ 3629753 h 6858000"/>
              <a:gd name="connsiteX700" fmla="*/ 1578717 w 7467600"/>
              <a:gd name="connsiteY700" fmla="*/ 3575982 h 6858000"/>
              <a:gd name="connsiteX701" fmla="*/ 2338780 w 7467600"/>
              <a:gd name="connsiteY701" fmla="*/ 3033725 h 6858000"/>
              <a:gd name="connsiteX702" fmla="*/ 1807991 w 7467600"/>
              <a:gd name="connsiteY702" fmla="*/ 2807184 h 6858000"/>
              <a:gd name="connsiteX703" fmla="*/ 1416358 w 7467600"/>
              <a:gd name="connsiteY703" fmla="*/ 3112571 h 6858000"/>
              <a:gd name="connsiteX704" fmla="*/ 939066 w 7467600"/>
              <a:gd name="connsiteY704" fmla="*/ 3378798 h 6858000"/>
              <a:gd name="connsiteX705" fmla="*/ 115099 w 7467600"/>
              <a:gd name="connsiteY705" fmla="*/ 3607650 h 6858000"/>
              <a:gd name="connsiteX706" fmla="*/ 97284 w 7467600"/>
              <a:gd name="connsiteY706" fmla="*/ 3520393 h 6858000"/>
              <a:gd name="connsiteX707" fmla="*/ 922050 w 7467600"/>
              <a:gd name="connsiteY707" fmla="*/ 3074867 h 6858000"/>
              <a:gd name="connsiteX708" fmla="*/ 1405265 w 7467600"/>
              <a:gd name="connsiteY708" fmla="*/ 3016319 h 6858000"/>
              <a:gd name="connsiteX709" fmla="*/ 1407512 w 7467600"/>
              <a:gd name="connsiteY709" fmla="*/ 3018001 h 6858000"/>
              <a:gd name="connsiteX710" fmla="*/ 1726266 w 7467600"/>
              <a:gd name="connsiteY710" fmla="*/ 2777274 h 6858000"/>
              <a:gd name="connsiteX711" fmla="*/ 625390 w 7467600"/>
              <a:gd name="connsiteY711" fmla="*/ 2514541 h 6858000"/>
              <a:gd name="connsiteX712" fmla="*/ 619799 w 7467600"/>
              <a:gd name="connsiteY712" fmla="*/ 2527180 h 6858000"/>
              <a:gd name="connsiteX713" fmla="*/ 310030 w 7467600"/>
              <a:gd name="connsiteY713" fmla="*/ 2771818 h 6858000"/>
              <a:gd name="connsiteX714" fmla="*/ 173877 w 7467600"/>
              <a:gd name="connsiteY714" fmla="*/ 2937056 h 6858000"/>
              <a:gd name="connsiteX715" fmla="*/ 77889 w 7467600"/>
              <a:gd name="connsiteY715" fmla="*/ 3138440 h 6858000"/>
              <a:gd name="connsiteX716" fmla="*/ 0 w 7467600"/>
              <a:gd name="connsiteY716" fmla="*/ 3271395 h 6858000"/>
              <a:gd name="connsiteX717" fmla="*/ 0 w 7467600"/>
              <a:gd name="connsiteY717" fmla="*/ 3153002 h 6858000"/>
              <a:gd name="connsiteX718" fmla="*/ 2386 w 7467600"/>
              <a:gd name="connsiteY718" fmla="*/ 3149203 h 6858000"/>
              <a:gd name="connsiteX719" fmla="*/ 89753 w 7467600"/>
              <a:gd name="connsiteY719" fmla="*/ 2987702 h 6858000"/>
              <a:gd name="connsiteX720" fmla="*/ 76869 w 7467600"/>
              <a:gd name="connsiteY720" fmla="*/ 3005404 h 6858000"/>
              <a:gd name="connsiteX721" fmla="*/ 32049 w 7467600"/>
              <a:gd name="connsiteY721" fmla="*/ 3065814 h 6858000"/>
              <a:gd name="connsiteX722" fmla="*/ 0 w 7467600"/>
              <a:gd name="connsiteY722" fmla="*/ 3108744 h 6858000"/>
              <a:gd name="connsiteX723" fmla="*/ 0 w 7467600"/>
              <a:gd name="connsiteY723" fmla="*/ 3058059 h 6858000"/>
              <a:gd name="connsiteX724" fmla="*/ 7610 w 7467600"/>
              <a:gd name="connsiteY724" fmla="*/ 3047889 h 6858000"/>
              <a:gd name="connsiteX725" fmla="*/ 52419 w 7467600"/>
              <a:gd name="connsiteY725" fmla="*/ 2987479 h 6858000"/>
              <a:gd name="connsiteX726" fmla="*/ 59142 w 7467600"/>
              <a:gd name="connsiteY726" fmla="*/ 2978488 h 6858000"/>
              <a:gd name="connsiteX727" fmla="*/ 0 w 7467600"/>
              <a:gd name="connsiteY727" fmla="*/ 3015334 h 6858000"/>
              <a:gd name="connsiteX728" fmla="*/ 0 w 7467600"/>
              <a:gd name="connsiteY728" fmla="*/ 2914286 h 6858000"/>
              <a:gd name="connsiteX729" fmla="*/ 36383 w 7467600"/>
              <a:gd name="connsiteY729" fmla="*/ 2901128 h 6858000"/>
              <a:gd name="connsiteX730" fmla="*/ 156329 w 7467600"/>
              <a:gd name="connsiteY730" fmla="*/ 2840533 h 6858000"/>
              <a:gd name="connsiteX731" fmla="*/ 358355 w 7467600"/>
              <a:gd name="connsiteY731" fmla="*/ 2620471 h 6858000"/>
              <a:gd name="connsiteX732" fmla="*/ 510577 w 7467600"/>
              <a:gd name="connsiteY732" fmla="*/ 2501244 h 6858000"/>
              <a:gd name="connsiteX733" fmla="*/ 211967 w 7467600"/>
              <a:gd name="connsiteY733" fmla="*/ 2479171 h 6858000"/>
              <a:gd name="connsiteX734" fmla="*/ 0 w 7467600"/>
              <a:gd name="connsiteY734" fmla="*/ 2476398 h 6858000"/>
              <a:gd name="connsiteX735" fmla="*/ 0 w 7467600"/>
              <a:gd name="connsiteY735" fmla="*/ 2389189 h 6858000"/>
              <a:gd name="connsiteX736" fmla="*/ 103062 w 7467600"/>
              <a:gd name="connsiteY736" fmla="*/ 2389518 h 6858000"/>
              <a:gd name="connsiteX737" fmla="*/ 510734 w 7467600"/>
              <a:gd name="connsiteY737" fmla="*/ 2416201 h 6858000"/>
              <a:gd name="connsiteX738" fmla="*/ 279257 w 7467600"/>
              <a:gd name="connsiteY738" fmla="*/ 2092102 h 6858000"/>
              <a:gd name="connsiteX739" fmla="*/ 65265 w 7467600"/>
              <a:gd name="connsiteY739" fmla="*/ 2006049 h 6858000"/>
              <a:gd name="connsiteX740" fmla="*/ 0 w 7467600"/>
              <a:gd name="connsiteY740" fmla="*/ 1982532 h 6858000"/>
              <a:gd name="connsiteX741" fmla="*/ 0 w 7467600"/>
              <a:gd name="connsiteY741" fmla="*/ 1912789 h 6858000"/>
              <a:gd name="connsiteX742" fmla="*/ 97460 w 7467600"/>
              <a:gd name="connsiteY742" fmla="*/ 1953725 h 6858000"/>
              <a:gd name="connsiteX743" fmla="*/ 221272 w 7467600"/>
              <a:gd name="connsiteY743" fmla="*/ 1980766 h 6858000"/>
              <a:gd name="connsiteX744" fmla="*/ 116765 w 7467600"/>
              <a:gd name="connsiteY744" fmla="*/ 1911033 h 6858000"/>
              <a:gd name="connsiteX745" fmla="*/ 16405 w 7467600"/>
              <a:gd name="connsiteY745" fmla="*/ 1803412 h 6858000"/>
              <a:gd name="connsiteX746" fmla="*/ 0 w 7467600"/>
              <a:gd name="connsiteY746" fmla="*/ 1784777 h 6858000"/>
              <a:gd name="connsiteX747" fmla="*/ 0 w 7467600"/>
              <a:gd name="connsiteY747" fmla="*/ 1740082 h 6858000"/>
              <a:gd name="connsiteX748" fmla="*/ 39394 w 7467600"/>
              <a:gd name="connsiteY748" fmla="*/ 1784856 h 6858000"/>
              <a:gd name="connsiteX749" fmla="*/ 135813 w 7467600"/>
              <a:gd name="connsiteY749" fmla="*/ 1888838 h 6858000"/>
              <a:gd name="connsiteX750" fmla="*/ 242575 w 7467600"/>
              <a:gd name="connsiteY750" fmla="*/ 1958841 h 6858000"/>
              <a:gd name="connsiteX751" fmla="*/ 82197 w 7467600"/>
              <a:gd name="connsiteY751" fmla="*/ 1754826 h 6858000"/>
              <a:gd name="connsiteX752" fmla="*/ 0 w 7467600"/>
              <a:gd name="connsiteY752" fmla="*/ 1679650 h 6858000"/>
              <a:gd name="connsiteX753" fmla="*/ 0 w 7467600"/>
              <a:gd name="connsiteY753" fmla="*/ 1602463 h 6858000"/>
              <a:gd name="connsiteX754" fmla="*/ 84689 w 7467600"/>
              <a:gd name="connsiteY754" fmla="*/ 1677442 h 6858000"/>
              <a:gd name="connsiteX755" fmla="*/ 298437 w 7467600"/>
              <a:gd name="connsiteY755" fmla="*/ 1968019 h 6858000"/>
              <a:gd name="connsiteX756" fmla="*/ 227269 w 7467600"/>
              <a:gd name="connsiteY756" fmla="*/ 1114064 h 6858000"/>
              <a:gd name="connsiteX757" fmla="*/ 248003 w 7467600"/>
              <a:gd name="connsiteY757" fmla="*/ 1089613 h 6858000"/>
              <a:gd name="connsiteX758" fmla="*/ 427020 w 7467600"/>
              <a:gd name="connsiteY758" fmla="*/ 1619803 h 6858000"/>
              <a:gd name="connsiteX759" fmla="*/ 340345 w 7467600"/>
              <a:gd name="connsiteY759" fmla="*/ 2027739 h 6858000"/>
              <a:gd name="connsiteX760" fmla="*/ 360865 w 7467600"/>
              <a:gd name="connsiteY760" fmla="*/ 2044827 h 6858000"/>
              <a:gd name="connsiteX761" fmla="*/ 560414 w 7467600"/>
              <a:gd name="connsiteY761" fmla="*/ 2421457 h 6858000"/>
              <a:gd name="connsiteX762" fmla="*/ 1359703 w 7467600"/>
              <a:gd name="connsiteY762" fmla="*/ 2578554 h 6858000"/>
              <a:gd name="connsiteX763" fmla="*/ 1359422 w 7467600"/>
              <a:gd name="connsiteY763" fmla="*/ 2577994 h 6858000"/>
              <a:gd name="connsiteX764" fmla="*/ 828701 w 7467600"/>
              <a:gd name="connsiteY764" fmla="*/ 1839520 h 6858000"/>
              <a:gd name="connsiteX765" fmla="*/ 494427 w 7467600"/>
              <a:gd name="connsiteY765" fmla="*/ 1092333 h 6858000"/>
              <a:gd name="connsiteX766" fmla="*/ 506322 w 7467600"/>
              <a:gd name="connsiteY766" fmla="*/ 1020997 h 6858000"/>
              <a:gd name="connsiteX767" fmla="*/ 4570198 w 7467600"/>
              <a:gd name="connsiteY767" fmla="*/ 978081 h 6858000"/>
              <a:gd name="connsiteX768" fmla="*/ 4523691 w 7467600"/>
              <a:gd name="connsiteY768" fmla="*/ 1127776 h 6858000"/>
              <a:gd name="connsiteX769" fmla="*/ 4509875 w 7467600"/>
              <a:gd name="connsiteY769" fmla="*/ 1167552 h 6858000"/>
              <a:gd name="connsiteX770" fmla="*/ 4478168 w 7467600"/>
              <a:gd name="connsiteY770" fmla="*/ 1260735 h 6858000"/>
              <a:gd name="connsiteX771" fmla="*/ 4409309 w 7467600"/>
              <a:gd name="connsiteY771" fmla="*/ 1666996 h 6858000"/>
              <a:gd name="connsiteX772" fmla="*/ 4370031 w 7467600"/>
              <a:gd name="connsiteY772" fmla="*/ 1955666 h 6858000"/>
              <a:gd name="connsiteX773" fmla="*/ 4570198 w 7467600"/>
              <a:gd name="connsiteY773" fmla="*/ 978081 h 6858000"/>
              <a:gd name="connsiteX774" fmla="*/ 4557898 w 7467600"/>
              <a:gd name="connsiteY774" fmla="*/ 900011 h 6858000"/>
              <a:gd name="connsiteX775" fmla="*/ 4344840 w 7467600"/>
              <a:gd name="connsiteY775" fmla="*/ 1922038 h 6858000"/>
              <a:gd name="connsiteX776" fmla="*/ 4378710 w 7467600"/>
              <a:gd name="connsiteY776" fmla="*/ 1665516 h 6858000"/>
              <a:gd name="connsiteX777" fmla="*/ 4448798 w 7467600"/>
              <a:gd name="connsiteY777" fmla="*/ 1253024 h 6858000"/>
              <a:gd name="connsiteX778" fmla="*/ 4480315 w 7467600"/>
              <a:gd name="connsiteY778" fmla="*/ 1158454 h 6858000"/>
              <a:gd name="connsiteX779" fmla="*/ 4494133 w 7467600"/>
              <a:gd name="connsiteY779" fmla="*/ 1118676 h 6858000"/>
              <a:gd name="connsiteX780" fmla="*/ 4557898 w 7467600"/>
              <a:gd name="connsiteY780" fmla="*/ 900011 h 6858000"/>
              <a:gd name="connsiteX781" fmla="*/ 5870151 w 7467600"/>
              <a:gd name="connsiteY781" fmla="*/ 898890 h 6858000"/>
              <a:gd name="connsiteX782" fmla="*/ 5861335 w 7467600"/>
              <a:gd name="connsiteY782" fmla="*/ 899177 h 6858000"/>
              <a:gd name="connsiteX783" fmla="*/ 5843702 w 7467600"/>
              <a:gd name="connsiteY783" fmla="*/ 899748 h 6858000"/>
              <a:gd name="connsiteX784" fmla="*/ 5651107 w 7467600"/>
              <a:gd name="connsiteY784" fmla="*/ 920306 h 6858000"/>
              <a:gd name="connsiteX785" fmla="*/ 5459407 w 7467600"/>
              <a:gd name="connsiteY785" fmla="*/ 940975 h 6858000"/>
              <a:gd name="connsiteX786" fmla="*/ 5374846 w 7467600"/>
              <a:gd name="connsiteY786" fmla="*/ 941988 h 6858000"/>
              <a:gd name="connsiteX787" fmla="*/ 5256105 w 7467600"/>
              <a:gd name="connsiteY787" fmla="*/ 945632 h 6858000"/>
              <a:gd name="connsiteX788" fmla="*/ 5107071 w 7467600"/>
              <a:gd name="connsiteY788" fmla="*/ 969720 h 6858000"/>
              <a:gd name="connsiteX789" fmla="*/ 4998681 w 7467600"/>
              <a:gd name="connsiteY789" fmla="*/ 988771 h 6858000"/>
              <a:gd name="connsiteX790" fmla="*/ 5870151 w 7467600"/>
              <a:gd name="connsiteY790" fmla="*/ 898890 h 6858000"/>
              <a:gd name="connsiteX791" fmla="*/ 5504425 w 7467600"/>
              <a:gd name="connsiteY791" fmla="*/ 848067 h 6858000"/>
              <a:gd name="connsiteX792" fmla="*/ 4968849 w 7467600"/>
              <a:gd name="connsiteY792" fmla="*/ 962318 h 6858000"/>
              <a:gd name="connsiteX793" fmla="*/ 5104039 w 7467600"/>
              <a:gd name="connsiteY793" fmla="*/ 940634 h 6858000"/>
              <a:gd name="connsiteX794" fmla="*/ 5256311 w 7467600"/>
              <a:gd name="connsiteY794" fmla="*/ 916490 h 6858000"/>
              <a:gd name="connsiteX795" fmla="*/ 5377381 w 7467600"/>
              <a:gd name="connsiteY795" fmla="*/ 912671 h 6858000"/>
              <a:gd name="connsiteX796" fmla="*/ 5460148 w 7467600"/>
              <a:gd name="connsiteY796" fmla="*/ 911442 h 6858000"/>
              <a:gd name="connsiteX797" fmla="*/ 5648971 w 7467600"/>
              <a:gd name="connsiteY797" fmla="*/ 891331 h 6858000"/>
              <a:gd name="connsiteX798" fmla="*/ 5844807 w 7467600"/>
              <a:gd name="connsiteY798" fmla="*/ 870718 h 6858000"/>
              <a:gd name="connsiteX799" fmla="*/ 5862975 w 7467600"/>
              <a:gd name="connsiteY799" fmla="*/ 869756 h 6858000"/>
              <a:gd name="connsiteX800" fmla="*/ 5920887 w 7467600"/>
              <a:gd name="connsiteY800" fmla="*/ 865929 h 6858000"/>
              <a:gd name="connsiteX801" fmla="*/ 5504425 w 7467600"/>
              <a:gd name="connsiteY801" fmla="*/ 848067 h 6858000"/>
              <a:gd name="connsiteX802" fmla="*/ 3607114 w 7467600"/>
              <a:gd name="connsiteY802" fmla="*/ 467441 h 6858000"/>
              <a:gd name="connsiteX803" fmla="*/ 3296242 w 7467600"/>
              <a:gd name="connsiteY803" fmla="*/ 807991 h 6858000"/>
              <a:gd name="connsiteX804" fmla="*/ 3174674 w 7467600"/>
              <a:gd name="connsiteY804" fmla="*/ 919759 h 6858000"/>
              <a:gd name="connsiteX805" fmla="*/ 3042978 w 7467600"/>
              <a:gd name="connsiteY805" fmla="*/ 1054894 h 6858000"/>
              <a:gd name="connsiteX806" fmla="*/ 2968914 w 7467600"/>
              <a:gd name="connsiteY806" fmla="*/ 1133756 h 6858000"/>
              <a:gd name="connsiteX807" fmla="*/ 3103823 w 7467600"/>
              <a:gd name="connsiteY807" fmla="*/ 1026814 h 6858000"/>
              <a:gd name="connsiteX808" fmla="*/ 3607114 w 7467600"/>
              <a:gd name="connsiteY808" fmla="*/ 467441 h 6858000"/>
              <a:gd name="connsiteX809" fmla="*/ 3744487 w 7467600"/>
              <a:gd name="connsiteY809" fmla="*/ 383136 h 6858000"/>
              <a:gd name="connsiteX810" fmla="*/ 3970213 w 7467600"/>
              <a:gd name="connsiteY810" fmla="*/ 995559 h 6858000"/>
              <a:gd name="connsiteX811" fmla="*/ 3744487 w 7467600"/>
              <a:gd name="connsiteY811" fmla="*/ 383136 h 6858000"/>
              <a:gd name="connsiteX812" fmla="*/ 3624562 w 7467600"/>
              <a:gd name="connsiteY812" fmla="*/ 367041 h 6858000"/>
              <a:gd name="connsiteX813" fmla="*/ 3489712 w 7467600"/>
              <a:gd name="connsiteY813" fmla="*/ 485386 h 6858000"/>
              <a:gd name="connsiteX814" fmla="*/ 3182994 w 7467600"/>
              <a:gd name="connsiteY814" fmla="*/ 828265 h 6858000"/>
              <a:gd name="connsiteX815" fmla="*/ 2892114 w 7467600"/>
              <a:gd name="connsiteY815" fmla="*/ 1172635 h 6858000"/>
              <a:gd name="connsiteX816" fmla="*/ 3021459 w 7467600"/>
              <a:gd name="connsiteY816" fmla="*/ 1035385 h 6858000"/>
              <a:gd name="connsiteX817" fmla="*/ 3153873 w 7467600"/>
              <a:gd name="connsiteY817" fmla="*/ 898971 h 6858000"/>
              <a:gd name="connsiteX818" fmla="*/ 3276511 w 7467600"/>
              <a:gd name="connsiteY818" fmla="*/ 786423 h 6858000"/>
              <a:gd name="connsiteX819" fmla="*/ 3584154 w 7467600"/>
              <a:gd name="connsiteY819" fmla="*/ 448218 h 6858000"/>
              <a:gd name="connsiteX820" fmla="*/ 3624562 w 7467600"/>
              <a:gd name="connsiteY820" fmla="*/ 367041 h 6858000"/>
              <a:gd name="connsiteX821" fmla="*/ 3766672 w 7467600"/>
              <a:gd name="connsiteY821" fmla="*/ 359429 h 6858000"/>
              <a:gd name="connsiteX822" fmla="*/ 3996338 w 7467600"/>
              <a:gd name="connsiteY822" fmla="*/ 968237 h 6858000"/>
              <a:gd name="connsiteX823" fmla="*/ 3766672 w 7467600"/>
              <a:gd name="connsiteY823" fmla="*/ 359429 h 6858000"/>
              <a:gd name="connsiteX824" fmla="*/ 5805386 w 7467600"/>
              <a:gd name="connsiteY824" fmla="*/ 239240 h 6858000"/>
              <a:gd name="connsiteX825" fmla="*/ 5736947 w 7467600"/>
              <a:gd name="connsiteY825" fmla="*/ 261367 h 6858000"/>
              <a:gd name="connsiteX826" fmla="*/ 5427012 w 7467600"/>
              <a:gd name="connsiteY826" fmla="*/ 311272 h 6858000"/>
              <a:gd name="connsiteX827" fmla="*/ 5147818 w 7467600"/>
              <a:gd name="connsiteY827" fmla="*/ 322112 h 6858000"/>
              <a:gd name="connsiteX828" fmla="*/ 5060854 w 7467600"/>
              <a:gd name="connsiteY828" fmla="*/ 311882 h 6858000"/>
              <a:gd name="connsiteX829" fmla="*/ 4945989 w 7467600"/>
              <a:gd name="connsiteY829" fmla="*/ 300516 h 6858000"/>
              <a:gd name="connsiteX830" fmla="*/ 5410479 w 7467600"/>
              <a:gd name="connsiteY830" fmla="*/ 348434 h 6858000"/>
              <a:gd name="connsiteX831" fmla="*/ 5805386 w 7467600"/>
              <a:gd name="connsiteY831" fmla="*/ 239240 h 6858000"/>
              <a:gd name="connsiteX832" fmla="*/ 5905192 w 7467600"/>
              <a:gd name="connsiteY832" fmla="*/ 163079 h 6858000"/>
              <a:gd name="connsiteX833" fmla="*/ 5865655 w 7467600"/>
              <a:gd name="connsiteY833" fmla="*/ 171901 h 6858000"/>
              <a:gd name="connsiteX834" fmla="*/ 5259740 w 7467600"/>
              <a:gd name="connsiteY834" fmla="*/ 257013 h 6858000"/>
              <a:gd name="connsiteX835" fmla="*/ 5208466 w 7467600"/>
              <a:gd name="connsiteY835" fmla="*/ 257550 h 6858000"/>
              <a:gd name="connsiteX836" fmla="*/ 4980204 w 7467600"/>
              <a:gd name="connsiteY836" fmla="*/ 271903 h 6858000"/>
              <a:gd name="connsiteX837" fmla="*/ 5068068 w 7467600"/>
              <a:gd name="connsiteY837" fmla="*/ 282244 h 6858000"/>
              <a:gd name="connsiteX838" fmla="*/ 5153231 w 7467600"/>
              <a:gd name="connsiteY838" fmla="*/ 292240 h 6858000"/>
              <a:gd name="connsiteX839" fmla="*/ 5426491 w 7467600"/>
              <a:gd name="connsiteY839" fmla="*/ 281128 h 6858000"/>
              <a:gd name="connsiteX840" fmla="*/ 5731212 w 7467600"/>
              <a:gd name="connsiteY840" fmla="*/ 231951 h 6858000"/>
              <a:gd name="connsiteX841" fmla="*/ 5905192 w 7467600"/>
              <a:gd name="connsiteY841" fmla="*/ 163079 h 6858000"/>
              <a:gd name="connsiteX842" fmla="*/ 5944437 w 7467600"/>
              <a:gd name="connsiteY842" fmla="*/ 113829 h 6858000"/>
              <a:gd name="connsiteX843" fmla="*/ 5825032 w 7467600"/>
              <a:gd name="connsiteY843" fmla="*/ 146405 h 6858000"/>
              <a:gd name="connsiteX844" fmla="*/ 4955599 w 7467600"/>
              <a:gd name="connsiteY844" fmla="*/ 247008 h 6858000"/>
              <a:gd name="connsiteX845" fmla="*/ 5210104 w 7467600"/>
              <a:gd name="connsiteY845" fmla="*/ 228123 h 6858000"/>
              <a:gd name="connsiteX846" fmla="*/ 5261015 w 7467600"/>
              <a:gd name="connsiteY846" fmla="*/ 227087 h 6858000"/>
              <a:gd name="connsiteX847" fmla="*/ 5861181 w 7467600"/>
              <a:gd name="connsiteY847" fmla="*/ 143093 h 6858000"/>
              <a:gd name="connsiteX848" fmla="*/ 5961252 w 7467600"/>
              <a:gd name="connsiteY848" fmla="*/ 114820 h 6858000"/>
              <a:gd name="connsiteX849" fmla="*/ 5944437 w 7467600"/>
              <a:gd name="connsiteY849" fmla="*/ 113829 h 6858000"/>
              <a:gd name="connsiteX850" fmla="*/ 3882765 w 7467600"/>
              <a:gd name="connsiteY850" fmla="*/ 0 h 6858000"/>
              <a:gd name="connsiteX851" fmla="*/ 3995099 w 7467600"/>
              <a:gd name="connsiteY851" fmla="*/ 0 h 6858000"/>
              <a:gd name="connsiteX852" fmla="*/ 4163818 w 7467600"/>
              <a:gd name="connsiteY852" fmla="*/ 234104 h 6858000"/>
              <a:gd name="connsiteX853" fmla="*/ 4172099 w 7467600"/>
              <a:gd name="connsiteY853" fmla="*/ 234207 h 6858000"/>
              <a:gd name="connsiteX854" fmla="*/ 4784282 w 7467600"/>
              <a:gd name="connsiteY854" fmla="*/ 276561 h 6858000"/>
              <a:gd name="connsiteX855" fmla="*/ 4801687 w 7467600"/>
              <a:gd name="connsiteY855" fmla="*/ 267764 h 6858000"/>
              <a:gd name="connsiteX856" fmla="*/ 6082788 w 7467600"/>
              <a:gd name="connsiteY856" fmla="*/ 64119 h 6858000"/>
              <a:gd name="connsiteX857" fmla="*/ 6099442 w 7467600"/>
              <a:gd name="connsiteY857" fmla="*/ 82568 h 6858000"/>
              <a:gd name="connsiteX858" fmla="*/ 4804137 w 7467600"/>
              <a:gd name="connsiteY858" fmla="*/ 320931 h 6858000"/>
              <a:gd name="connsiteX859" fmla="*/ 4227047 w 7467600"/>
              <a:gd name="connsiteY859" fmla="*/ 313415 h 6858000"/>
              <a:gd name="connsiteX860" fmla="*/ 4346041 w 7467600"/>
              <a:gd name="connsiteY860" fmla="*/ 456086 h 6858000"/>
              <a:gd name="connsiteX861" fmla="*/ 4870967 w 7467600"/>
              <a:gd name="connsiteY861" fmla="*/ 963061 h 6858000"/>
              <a:gd name="connsiteX862" fmla="*/ 4889647 w 7467600"/>
              <a:gd name="connsiteY862" fmla="*/ 957147 h 6858000"/>
              <a:gd name="connsiteX863" fmla="*/ 5422504 w 7467600"/>
              <a:gd name="connsiteY863" fmla="*/ 805191 h 6858000"/>
              <a:gd name="connsiteX864" fmla="*/ 6087656 w 7467600"/>
              <a:gd name="connsiteY864" fmla="*/ 826703 h 6858000"/>
              <a:gd name="connsiteX865" fmla="*/ 6058717 w 7467600"/>
              <a:gd name="connsiteY865" fmla="*/ 865992 h 6858000"/>
              <a:gd name="connsiteX866" fmla="*/ 4974153 w 7467600"/>
              <a:gd name="connsiteY866" fmla="*/ 1045456 h 6858000"/>
              <a:gd name="connsiteX867" fmla="*/ 5627835 w 7467600"/>
              <a:gd name="connsiteY867" fmla="*/ 1472077 h 6858000"/>
              <a:gd name="connsiteX868" fmla="*/ 5629817 w 7467600"/>
              <a:gd name="connsiteY868" fmla="*/ 1471412 h 6858000"/>
              <a:gd name="connsiteX869" fmla="*/ 5634124 w 7467600"/>
              <a:gd name="connsiteY869" fmla="*/ 1470572 h 6858000"/>
              <a:gd name="connsiteX870" fmla="*/ 5755832 w 7467600"/>
              <a:gd name="connsiteY870" fmla="*/ 1383886 h 6858000"/>
              <a:gd name="connsiteX871" fmla="*/ 6014186 w 7467600"/>
              <a:gd name="connsiteY871" fmla="*/ 1279799 h 6858000"/>
              <a:gd name="connsiteX872" fmla="*/ 6901619 w 7467600"/>
              <a:gd name="connsiteY872" fmla="*/ 1047874 h 6858000"/>
              <a:gd name="connsiteX873" fmla="*/ 6931566 w 7467600"/>
              <a:gd name="connsiteY873" fmla="*/ 1062034 h 6858000"/>
              <a:gd name="connsiteX874" fmla="*/ 5790982 w 7467600"/>
              <a:gd name="connsiteY874" fmla="*/ 1561380 h 6858000"/>
              <a:gd name="connsiteX875" fmla="*/ 6188971 w 7467600"/>
              <a:gd name="connsiteY875" fmla="*/ 1755168 h 6858000"/>
              <a:gd name="connsiteX876" fmla="*/ 6202446 w 7467600"/>
              <a:gd name="connsiteY876" fmla="*/ 1752268 h 6858000"/>
              <a:gd name="connsiteX877" fmla="*/ 7179560 w 7467600"/>
              <a:gd name="connsiteY877" fmla="*/ 1467551 h 6858000"/>
              <a:gd name="connsiteX878" fmla="*/ 7158730 w 7467600"/>
              <a:gd name="connsiteY878" fmla="*/ 1507835 h 6858000"/>
              <a:gd name="connsiteX879" fmla="*/ 6326959 w 7467600"/>
              <a:gd name="connsiteY879" fmla="*/ 1817686 h 6858000"/>
              <a:gd name="connsiteX880" fmla="*/ 6537433 w 7467600"/>
              <a:gd name="connsiteY880" fmla="*/ 1907790 h 6858000"/>
              <a:gd name="connsiteX881" fmla="*/ 6550221 w 7467600"/>
              <a:gd name="connsiteY881" fmla="*/ 1910729 h 6858000"/>
              <a:gd name="connsiteX882" fmla="*/ 6964438 w 7467600"/>
              <a:gd name="connsiteY882" fmla="*/ 2209505 h 6858000"/>
              <a:gd name="connsiteX883" fmla="*/ 7367862 w 7467600"/>
              <a:gd name="connsiteY883" fmla="*/ 2806833 h 6858000"/>
              <a:gd name="connsiteX884" fmla="*/ 7364329 w 7467600"/>
              <a:gd name="connsiteY884" fmla="*/ 2826907 h 6858000"/>
              <a:gd name="connsiteX885" fmla="*/ 7290545 w 7467600"/>
              <a:gd name="connsiteY885" fmla="*/ 2850663 h 6858000"/>
              <a:gd name="connsiteX886" fmla="*/ 6472036 w 7467600"/>
              <a:gd name="connsiteY886" fmla="*/ 1959003 h 6858000"/>
              <a:gd name="connsiteX887" fmla="*/ 5792897 w 7467600"/>
              <a:gd name="connsiteY887" fmla="*/ 1647747 h 6858000"/>
              <a:gd name="connsiteX888" fmla="*/ 5842751 w 7467600"/>
              <a:gd name="connsiteY888" fmla="*/ 1816112 h 6858000"/>
              <a:gd name="connsiteX889" fmla="*/ 5847424 w 7467600"/>
              <a:gd name="connsiteY889" fmla="*/ 1815776 h 6858000"/>
              <a:gd name="connsiteX890" fmla="*/ 6399821 w 7467600"/>
              <a:gd name="connsiteY890" fmla="*/ 2344799 h 6858000"/>
              <a:gd name="connsiteX891" fmla="*/ 6323232 w 7467600"/>
              <a:gd name="connsiteY891" fmla="*/ 2389634 h 6858000"/>
              <a:gd name="connsiteX892" fmla="*/ 5942958 w 7467600"/>
              <a:gd name="connsiteY892" fmla="*/ 2077708 h 6858000"/>
              <a:gd name="connsiteX893" fmla="*/ 5921559 w 7467600"/>
              <a:gd name="connsiteY893" fmla="*/ 2378596 h 6858000"/>
              <a:gd name="connsiteX894" fmla="*/ 5817651 w 7467600"/>
              <a:gd name="connsiteY894" fmla="*/ 3023919 h 6858000"/>
              <a:gd name="connsiteX895" fmla="*/ 5729634 w 7467600"/>
              <a:gd name="connsiteY895" fmla="*/ 3051849 h 6858000"/>
              <a:gd name="connsiteX896" fmla="*/ 5611018 w 7467600"/>
              <a:gd name="connsiteY896" fmla="*/ 2316769 h 6858000"/>
              <a:gd name="connsiteX897" fmla="*/ 5687608 w 7467600"/>
              <a:gd name="connsiteY897" fmla="*/ 2039972 h 6858000"/>
              <a:gd name="connsiteX898" fmla="*/ 5657554 w 7467600"/>
              <a:gd name="connsiteY898" fmla="*/ 1576445 h 6858000"/>
              <a:gd name="connsiteX899" fmla="*/ 5150475 w 7467600"/>
              <a:gd name="connsiteY899" fmla="*/ 1274012 h 6858000"/>
              <a:gd name="connsiteX900" fmla="*/ 5349142 w 7467600"/>
              <a:gd name="connsiteY900" fmla="*/ 2204405 h 6858000"/>
              <a:gd name="connsiteX901" fmla="*/ 5262214 w 7467600"/>
              <a:gd name="connsiteY901" fmla="*/ 2233836 h 6858000"/>
              <a:gd name="connsiteX902" fmla="*/ 4981539 w 7467600"/>
              <a:gd name="connsiteY902" fmla="*/ 1542201 h 6858000"/>
              <a:gd name="connsiteX903" fmla="*/ 4958461 w 7467600"/>
              <a:gd name="connsiteY903" fmla="*/ 1136957 h 6858000"/>
              <a:gd name="connsiteX904" fmla="*/ 4655015 w 7467600"/>
              <a:gd name="connsiteY904" fmla="*/ 891426 h 6858000"/>
              <a:gd name="connsiteX905" fmla="*/ 4348002 w 7467600"/>
              <a:gd name="connsiteY905" fmla="*/ 2205895 h 6858000"/>
              <a:gd name="connsiteX906" fmla="*/ 4262250 w 7467600"/>
              <a:gd name="connsiteY906" fmla="*/ 2219972 h 6858000"/>
              <a:gd name="connsiteX907" fmla="*/ 4550611 w 7467600"/>
              <a:gd name="connsiteY907" fmla="*/ 817540 h 6858000"/>
              <a:gd name="connsiteX908" fmla="*/ 4564418 w 7467600"/>
              <a:gd name="connsiteY908" fmla="*/ 808293 h 6858000"/>
              <a:gd name="connsiteX909" fmla="*/ 4266388 w 7467600"/>
              <a:gd name="connsiteY909" fmla="*/ 500083 h 6858000"/>
              <a:gd name="connsiteX910" fmla="*/ 4032842 w 7467600"/>
              <a:gd name="connsiteY910" fmla="*/ 211809 h 6858000"/>
              <a:gd name="connsiteX911" fmla="*/ 3882765 w 7467600"/>
              <a:gd name="connsiteY911" fmla="*/ 0 h 6858000"/>
              <a:gd name="connsiteX912" fmla="*/ 3721337 w 7467600"/>
              <a:gd name="connsiteY912" fmla="*/ 0 h 6858000"/>
              <a:gd name="connsiteX913" fmla="*/ 3797544 w 7467600"/>
              <a:gd name="connsiteY913" fmla="*/ 0 h 6858000"/>
              <a:gd name="connsiteX914" fmla="*/ 3775734 w 7467600"/>
              <a:gd name="connsiteY914" fmla="*/ 95131 h 6858000"/>
              <a:gd name="connsiteX915" fmla="*/ 3724807 w 7467600"/>
              <a:gd name="connsiteY915" fmla="*/ 272257 h 6858000"/>
              <a:gd name="connsiteX916" fmla="*/ 3726844 w 7467600"/>
              <a:gd name="connsiteY916" fmla="*/ 282988 h 6858000"/>
              <a:gd name="connsiteX917" fmla="*/ 3742664 w 7467600"/>
              <a:gd name="connsiteY917" fmla="*/ 279918 h 6858000"/>
              <a:gd name="connsiteX918" fmla="*/ 4103910 w 7467600"/>
              <a:gd name="connsiteY918" fmla="*/ 1161917 h 6858000"/>
              <a:gd name="connsiteX919" fmla="*/ 4020269 w 7467600"/>
              <a:gd name="connsiteY919" fmla="*/ 1200406 h 6858000"/>
              <a:gd name="connsiteX920" fmla="*/ 3674882 w 7467600"/>
              <a:gd name="connsiteY920" fmla="*/ 488524 h 6858000"/>
              <a:gd name="connsiteX921" fmla="*/ 3132682 w 7467600"/>
              <a:gd name="connsiteY921" fmla="*/ 1072284 h 6858000"/>
              <a:gd name="connsiteX922" fmla="*/ 2716346 w 7467600"/>
              <a:gd name="connsiteY922" fmla="*/ 1276376 h 6858000"/>
              <a:gd name="connsiteX923" fmla="*/ 2716772 w 7467600"/>
              <a:gd name="connsiteY923" fmla="*/ 1255462 h 6858000"/>
              <a:gd name="connsiteX924" fmla="*/ 3471096 w 7467600"/>
              <a:gd name="connsiteY924" fmla="*/ 437072 h 6858000"/>
              <a:gd name="connsiteX925" fmla="*/ 3639057 w 7467600"/>
              <a:gd name="connsiteY925" fmla="*/ 286334 h 6858000"/>
              <a:gd name="connsiteX926" fmla="*/ 3640309 w 7467600"/>
              <a:gd name="connsiteY926" fmla="*/ 284664 h 6858000"/>
              <a:gd name="connsiteX927" fmla="*/ 3646022 w 7467600"/>
              <a:gd name="connsiteY927" fmla="*/ 276711 h 6858000"/>
              <a:gd name="connsiteX928" fmla="*/ 3707943 w 7467600"/>
              <a:gd name="connsiteY928" fmla="*/ 65958 h 6858000"/>
              <a:gd name="connsiteX929" fmla="*/ 3721337 w 7467600"/>
              <a:gd name="connsiteY929" fmla="*/ 0 h 6858000"/>
              <a:gd name="connsiteX930" fmla="*/ 2867960 w 7467600"/>
              <a:gd name="connsiteY930" fmla="*/ 0 h 6858000"/>
              <a:gd name="connsiteX931" fmla="*/ 2926351 w 7467600"/>
              <a:gd name="connsiteY931" fmla="*/ 0 h 6858000"/>
              <a:gd name="connsiteX932" fmla="*/ 2902823 w 7467600"/>
              <a:gd name="connsiteY932" fmla="*/ 262929 h 6858000"/>
              <a:gd name="connsiteX933" fmla="*/ 2940663 w 7467600"/>
              <a:gd name="connsiteY933" fmla="*/ 140884 h 6858000"/>
              <a:gd name="connsiteX934" fmla="*/ 2947039 w 7467600"/>
              <a:gd name="connsiteY934" fmla="*/ 122524 h 6858000"/>
              <a:gd name="connsiteX935" fmla="*/ 2984316 w 7467600"/>
              <a:gd name="connsiteY935" fmla="*/ 0 h 6858000"/>
              <a:gd name="connsiteX936" fmla="*/ 3016114 w 7467600"/>
              <a:gd name="connsiteY936" fmla="*/ 0 h 6858000"/>
              <a:gd name="connsiteX937" fmla="*/ 2979949 w 7467600"/>
              <a:gd name="connsiteY937" fmla="*/ 119274 h 6858000"/>
              <a:gd name="connsiteX938" fmla="*/ 3023879 w 7467600"/>
              <a:gd name="connsiteY938" fmla="*/ 0 h 6858000"/>
              <a:gd name="connsiteX939" fmla="*/ 3105400 w 7467600"/>
              <a:gd name="connsiteY939" fmla="*/ 0 h 6858000"/>
              <a:gd name="connsiteX940" fmla="*/ 3094669 w 7467600"/>
              <a:gd name="connsiteY940" fmla="*/ 30308 h 6858000"/>
              <a:gd name="connsiteX941" fmla="*/ 2901945 w 7467600"/>
              <a:gd name="connsiteY941" fmla="*/ 466538 h 6858000"/>
              <a:gd name="connsiteX942" fmla="*/ 2815209 w 7467600"/>
              <a:gd name="connsiteY942" fmla="*/ 497361 h 6858000"/>
              <a:gd name="connsiteX943" fmla="*/ 2844845 w 7467600"/>
              <a:gd name="connsiteY943" fmla="*/ 127638 h 6858000"/>
              <a:gd name="connsiteX944" fmla="*/ 2867960 w 7467600"/>
              <a:gd name="connsiteY944" fmla="*/ 0 h 6858000"/>
              <a:gd name="connsiteX945" fmla="*/ 1057230 w 7467600"/>
              <a:gd name="connsiteY945" fmla="*/ 0 h 6858000"/>
              <a:gd name="connsiteX946" fmla="*/ 1111003 w 7467600"/>
              <a:gd name="connsiteY946" fmla="*/ 0 h 6858000"/>
              <a:gd name="connsiteX947" fmla="*/ 1125553 w 7467600"/>
              <a:gd name="connsiteY947" fmla="*/ 52588 h 6858000"/>
              <a:gd name="connsiteX948" fmla="*/ 1304276 w 7467600"/>
              <a:gd name="connsiteY948" fmla="*/ 476275 h 6858000"/>
              <a:gd name="connsiteX949" fmla="*/ 1492066 w 7467600"/>
              <a:gd name="connsiteY949" fmla="*/ 886333 h 6858000"/>
              <a:gd name="connsiteX950" fmla="*/ 1423698 w 7467600"/>
              <a:gd name="connsiteY950" fmla="*/ 710817 h 6858000"/>
              <a:gd name="connsiteX951" fmla="*/ 1357609 w 7467600"/>
              <a:gd name="connsiteY951" fmla="*/ 532892 h 6858000"/>
              <a:gd name="connsiteX952" fmla="*/ 1309550 w 7467600"/>
              <a:gd name="connsiteY952" fmla="*/ 374031 h 6858000"/>
              <a:gd name="connsiteX953" fmla="*/ 1193673 w 7467600"/>
              <a:gd name="connsiteY953" fmla="*/ 49533 h 6858000"/>
              <a:gd name="connsiteX954" fmla="*/ 1164391 w 7467600"/>
              <a:gd name="connsiteY954" fmla="*/ 0 h 6858000"/>
              <a:gd name="connsiteX955" fmla="*/ 1200666 w 7467600"/>
              <a:gd name="connsiteY955" fmla="*/ 0 h 6858000"/>
              <a:gd name="connsiteX956" fmla="*/ 1223408 w 7467600"/>
              <a:gd name="connsiteY956" fmla="*/ 38996 h 6858000"/>
              <a:gd name="connsiteX957" fmla="*/ 1339635 w 7467600"/>
              <a:gd name="connsiteY957" fmla="*/ 365517 h 6858000"/>
              <a:gd name="connsiteX958" fmla="*/ 1387469 w 7467600"/>
              <a:gd name="connsiteY958" fmla="*/ 523079 h 6858000"/>
              <a:gd name="connsiteX959" fmla="*/ 1452685 w 7467600"/>
              <a:gd name="connsiteY959" fmla="*/ 699806 h 6858000"/>
              <a:gd name="connsiteX960" fmla="*/ 1492092 w 7467600"/>
              <a:gd name="connsiteY960" fmla="*/ 800424 h 6858000"/>
              <a:gd name="connsiteX961" fmla="*/ 1455302 w 7467600"/>
              <a:gd name="connsiteY961" fmla="*/ 632913 h 6858000"/>
              <a:gd name="connsiteX962" fmla="*/ 1222336 w 7467600"/>
              <a:gd name="connsiteY962" fmla="*/ 9480 h 6858000"/>
              <a:gd name="connsiteX963" fmla="*/ 1214634 w 7467600"/>
              <a:gd name="connsiteY963" fmla="*/ 0 h 6858000"/>
              <a:gd name="connsiteX964" fmla="*/ 1289827 w 7467600"/>
              <a:gd name="connsiteY964" fmla="*/ 0 h 6858000"/>
              <a:gd name="connsiteX965" fmla="*/ 1321076 w 7467600"/>
              <a:gd name="connsiteY965" fmla="*/ 59722 h 6858000"/>
              <a:gd name="connsiteX966" fmla="*/ 1512579 w 7467600"/>
              <a:gd name="connsiteY966" fmla="*/ 626441 h 6858000"/>
              <a:gd name="connsiteX967" fmla="*/ 1506076 w 7467600"/>
              <a:gd name="connsiteY967" fmla="*/ 1089289 h 6858000"/>
              <a:gd name="connsiteX968" fmla="*/ 1486346 w 7467600"/>
              <a:gd name="connsiteY968" fmla="*/ 1079919 h 6858000"/>
              <a:gd name="connsiteX969" fmla="*/ 1070511 w 7467600"/>
              <a:gd name="connsiteY969" fmla="*/ 48609 h 6858000"/>
              <a:gd name="connsiteX970" fmla="*/ 1057230 w 7467600"/>
              <a:gd name="connsiteY970" fmla="*/ 0 h 6858000"/>
              <a:gd name="connsiteX971" fmla="*/ 43151 w 7467600"/>
              <a:gd name="connsiteY971" fmla="*/ 0 h 6858000"/>
              <a:gd name="connsiteX972" fmla="*/ 95283 w 7467600"/>
              <a:gd name="connsiteY972" fmla="*/ 0 h 6858000"/>
              <a:gd name="connsiteX973" fmla="*/ 300708 w 7467600"/>
              <a:gd name="connsiteY973" fmla="*/ 154571 h 6858000"/>
              <a:gd name="connsiteX974" fmla="*/ 530414 w 7467600"/>
              <a:gd name="connsiteY974" fmla="*/ 354673 h 6858000"/>
              <a:gd name="connsiteX975" fmla="*/ 333785 w 7467600"/>
              <a:gd name="connsiteY975" fmla="*/ 161564 h 6858000"/>
              <a:gd name="connsiteX976" fmla="*/ 147005 w 7467600"/>
              <a:gd name="connsiteY976" fmla="*/ 0 h 6858000"/>
              <a:gd name="connsiteX977" fmla="*/ 272509 w 7467600"/>
              <a:gd name="connsiteY977" fmla="*/ 0 h 6858000"/>
              <a:gd name="connsiteX978" fmla="*/ 326276 w 7467600"/>
              <a:gd name="connsiteY978" fmla="*/ 45847 h 6858000"/>
              <a:gd name="connsiteX979" fmla="*/ 823759 w 7467600"/>
              <a:gd name="connsiteY979" fmla="*/ 574145 h 6858000"/>
              <a:gd name="connsiteX980" fmla="*/ 811254 w 7467600"/>
              <a:gd name="connsiteY980" fmla="*/ 665546 h 6858000"/>
              <a:gd name="connsiteX981" fmla="*/ 154042 w 7467600"/>
              <a:gd name="connsiteY981" fmla="*/ 261522 h 6858000"/>
              <a:gd name="connsiteX982" fmla="*/ 13550 w 7467600"/>
              <a:gd name="connsiteY982" fmla="*/ 158423 h 6858000"/>
              <a:gd name="connsiteX983" fmla="*/ 0 w 7467600"/>
              <a:gd name="connsiteY983" fmla="*/ 146618 h 6858000"/>
              <a:gd name="connsiteX984" fmla="*/ 0 w 7467600"/>
              <a:gd name="connsiteY984" fmla="*/ 59161 h 6858000"/>
              <a:gd name="connsiteX985" fmla="*/ 45427 w 7467600"/>
              <a:gd name="connsiteY985" fmla="*/ 101078 h 6858000"/>
              <a:gd name="connsiteX986" fmla="*/ 630103 w 7467600"/>
              <a:gd name="connsiteY986" fmla="*/ 485885 h 6858000"/>
              <a:gd name="connsiteX987" fmla="*/ 532040 w 7467600"/>
              <a:gd name="connsiteY987" fmla="*/ 399359 h 6858000"/>
              <a:gd name="connsiteX988" fmla="*/ 517618 w 7467600"/>
              <a:gd name="connsiteY988" fmla="*/ 385726 h 6858000"/>
              <a:gd name="connsiteX989" fmla="*/ 285074 w 7467600"/>
              <a:gd name="connsiteY989" fmla="*/ 182755 h 6858000"/>
              <a:gd name="connsiteX990" fmla="*/ 43151 w 7467600"/>
              <a:gd name="connsiteY99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312201 w 7467600"/>
              <a:gd name="connsiteY133" fmla="*/ 5128278 h 6858000"/>
              <a:gd name="connsiteX134" fmla="*/ 1903353 w 7467600"/>
              <a:gd name="connsiteY134" fmla="*/ 5044827 h 6858000"/>
              <a:gd name="connsiteX135" fmla="*/ 1936931 w 7467600"/>
              <a:gd name="connsiteY135" fmla="*/ 5093954 h 6858000"/>
              <a:gd name="connsiteX136" fmla="*/ 2195868 w 7467600"/>
              <a:gd name="connsiteY136" fmla="*/ 5396574 h 6858000"/>
              <a:gd name="connsiteX137" fmla="*/ 2088852 w 7467600"/>
              <a:gd name="connsiteY137" fmla="*/ 5166123 h 6858000"/>
              <a:gd name="connsiteX138" fmla="*/ 1958241 w 7467600"/>
              <a:gd name="connsiteY138" fmla="*/ 5067955 h 6858000"/>
              <a:gd name="connsiteX139" fmla="*/ 1903353 w 7467600"/>
              <a:gd name="connsiteY139" fmla="*/ 5044827 h 6858000"/>
              <a:gd name="connsiteX140" fmla="*/ 1979378 w 7467600"/>
              <a:gd name="connsiteY140" fmla="*/ 4769504 h 6858000"/>
              <a:gd name="connsiteX141" fmla="*/ 2882120 w 7467600"/>
              <a:gd name="connsiteY141" fmla="*/ 5064547 h 6858000"/>
              <a:gd name="connsiteX142" fmla="*/ 2793103 w 7467600"/>
              <a:gd name="connsiteY142" fmla="*/ 5039699 h 6858000"/>
              <a:gd name="connsiteX143" fmla="*/ 2770041 w 7467600"/>
              <a:gd name="connsiteY143" fmla="*/ 5033634 h 6858000"/>
              <a:gd name="connsiteX144" fmla="*/ 1979378 w 7467600"/>
              <a:gd name="connsiteY144" fmla="*/ 4769504 h 6858000"/>
              <a:gd name="connsiteX145" fmla="*/ 1927410 w 7467600"/>
              <a:gd name="connsiteY145" fmla="*/ 4716164 h 6858000"/>
              <a:gd name="connsiteX146" fmla="*/ 1959587 w 7467600"/>
              <a:gd name="connsiteY146" fmla="*/ 4728849 h 6858000"/>
              <a:gd name="connsiteX147" fmla="*/ 2777707 w 7467600"/>
              <a:gd name="connsiteY147" fmla="*/ 5003991 h 6858000"/>
              <a:gd name="connsiteX148" fmla="*/ 2800768 w 7467600"/>
              <a:gd name="connsiteY148" fmla="*/ 5010056 h 6858000"/>
              <a:gd name="connsiteX149" fmla="*/ 2879408 w 7467600"/>
              <a:gd name="connsiteY149" fmla="*/ 5031590 h 6858000"/>
              <a:gd name="connsiteX150" fmla="*/ 2862295 w 7467600"/>
              <a:gd name="connsiteY150" fmla="*/ 5022958 h 6858000"/>
              <a:gd name="connsiteX151" fmla="*/ 2813343 w 7467600"/>
              <a:gd name="connsiteY151" fmla="*/ 4998369 h 6858000"/>
              <a:gd name="connsiteX152" fmla="*/ 2646245 w 7467600"/>
              <a:gd name="connsiteY152" fmla="*/ 4930999 h 6858000"/>
              <a:gd name="connsiteX153" fmla="*/ 1999243 w 7467600"/>
              <a:gd name="connsiteY153" fmla="*/ 4730524 h 6858000"/>
              <a:gd name="connsiteX154" fmla="*/ 1979527 w 7467600"/>
              <a:gd name="connsiteY154" fmla="*/ 4726651 h 6858000"/>
              <a:gd name="connsiteX155" fmla="*/ 1927410 w 7467600"/>
              <a:gd name="connsiteY155" fmla="*/ 4716164 h 6858000"/>
              <a:gd name="connsiteX156" fmla="*/ 1997014 w 7467600"/>
              <a:gd name="connsiteY156" fmla="*/ 4698007 h 6858000"/>
              <a:gd name="connsiteX157" fmla="*/ 2005458 w 7467600"/>
              <a:gd name="connsiteY157" fmla="*/ 4699540 h 6858000"/>
              <a:gd name="connsiteX158" fmla="*/ 2657186 w 7467600"/>
              <a:gd name="connsiteY158" fmla="*/ 4901687 h 6858000"/>
              <a:gd name="connsiteX159" fmla="*/ 2826662 w 7467600"/>
              <a:gd name="connsiteY159" fmla="*/ 4970362 h 6858000"/>
              <a:gd name="connsiteX160" fmla="*/ 2876100 w 7467600"/>
              <a:gd name="connsiteY160" fmla="*/ 4995397 h 6858000"/>
              <a:gd name="connsiteX161" fmla="*/ 3042600 w 7467600"/>
              <a:gd name="connsiteY161" fmla="*/ 5059532 h 6858000"/>
              <a:gd name="connsiteX162" fmla="*/ 1997014 w 7467600"/>
              <a:gd name="connsiteY162" fmla="*/ 4698007 h 6858000"/>
              <a:gd name="connsiteX163" fmla="*/ 2305292 w 7467600"/>
              <a:gd name="connsiteY163" fmla="*/ 4219492 h 6858000"/>
              <a:gd name="connsiteX164" fmla="*/ 3360922 w 7467600"/>
              <a:gd name="connsiteY164" fmla="*/ 4529373 h 6858000"/>
              <a:gd name="connsiteX165" fmla="*/ 3492420 w 7467600"/>
              <a:gd name="connsiteY165" fmla="*/ 4510145 h 6858000"/>
              <a:gd name="connsiteX166" fmla="*/ 3364086 w 7467600"/>
              <a:gd name="connsiteY166" fmla="*/ 4480340 h 6858000"/>
              <a:gd name="connsiteX167" fmla="*/ 3225818 w 7467600"/>
              <a:gd name="connsiteY167" fmla="*/ 4411822 h 6858000"/>
              <a:gd name="connsiteX168" fmla="*/ 3129696 w 7467600"/>
              <a:gd name="connsiteY168" fmla="*/ 4360704 h 6858000"/>
              <a:gd name="connsiteX169" fmla="*/ 2814545 w 7467600"/>
              <a:gd name="connsiteY169" fmla="*/ 4282955 h 6858000"/>
              <a:gd name="connsiteX170" fmla="*/ 2305292 w 7467600"/>
              <a:gd name="connsiteY170" fmla="*/ 4219492 h 6858000"/>
              <a:gd name="connsiteX171" fmla="*/ 2626982 w 7467600"/>
              <a:gd name="connsiteY171" fmla="*/ 4206450 h 6858000"/>
              <a:gd name="connsiteX172" fmla="*/ 2490617 w 7467600"/>
              <a:gd name="connsiteY172" fmla="*/ 4206951 h 6858000"/>
              <a:gd name="connsiteX173" fmla="*/ 2819869 w 7467600"/>
              <a:gd name="connsiteY173" fmla="*/ 4252936 h 6858000"/>
              <a:gd name="connsiteX174" fmla="*/ 3143018 w 7467600"/>
              <a:gd name="connsiteY174" fmla="*/ 4332698 h 6858000"/>
              <a:gd name="connsiteX175" fmla="*/ 3241520 w 7467600"/>
              <a:gd name="connsiteY175" fmla="*/ 4385112 h 6858000"/>
              <a:gd name="connsiteX176" fmla="*/ 3374575 w 7467600"/>
              <a:gd name="connsiteY176" fmla="*/ 4451517 h 6858000"/>
              <a:gd name="connsiteX177" fmla="*/ 3505221 w 7467600"/>
              <a:gd name="connsiteY177" fmla="*/ 4480757 h 6858000"/>
              <a:gd name="connsiteX178" fmla="*/ 2626982 w 7467600"/>
              <a:gd name="connsiteY178" fmla="*/ 4206450 h 6858000"/>
              <a:gd name="connsiteX179" fmla="*/ 1310106 w 7467600"/>
              <a:gd name="connsiteY179" fmla="*/ 3943217 h 6858000"/>
              <a:gd name="connsiteX180" fmla="*/ 854994 w 7467600"/>
              <a:gd name="connsiteY180" fmla="*/ 4399136 h 6858000"/>
              <a:gd name="connsiteX181" fmla="*/ 742462 w 7467600"/>
              <a:gd name="connsiteY181" fmla="*/ 4594648 h 6858000"/>
              <a:gd name="connsiteX182" fmla="*/ 820602 w 7467600"/>
              <a:gd name="connsiteY182" fmla="*/ 4485915 h 6858000"/>
              <a:gd name="connsiteX183" fmla="*/ 878295 w 7467600"/>
              <a:gd name="connsiteY183" fmla="*/ 4403594 h 6858000"/>
              <a:gd name="connsiteX184" fmla="*/ 1240607 w 7467600"/>
              <a:gd name="connsiteY184" fmla="*/ 4010401 h 6858000"/>
              <a:gd name="connsiteX185" fmla="*/ 1310106 w 7467600"/>
              <a:gd name="connsiteY185" fmla="*/ 3943217 h 6858000"/>
              <a:gd name="connsiteX186" fmla="*/ 1423113 w 7467600"/>
              <a:gd name="connsiteY186" fmla="*/ 3874565 h 6858000"/>
              <a:gd name="connsiteX187" fmla="*/ 1260565 w 7467600"/>
              <a:gd name="connsiteY187" fmla="*/ 4031982 h 6858000"/>
              <a:gd name="connsiteX188" fmla="*/ 901900 w 7467600"/>
              <a:gd name="connsiteY188" fmla="*/ 4421236 h 6858000"/>
              <a:gd name="connsiteX189" fmla="*/ 845044 w 7467600"/>
              <a:gd name="connsiteY189" fmla="*/ 4502436 h 6858000"/>
              <a:gd name="connsiteX190" fmla="*/ 685926 w 7467600"/>
              <a:gd name="connsiteY190" fmla="*/ 4703069 h 6858000"/>
              <a:gd name="connsiteX191" fmla="*/ 684248 w 7467600"/>
              <a:gd name="connsiteY191" fmla="*/ 4706721 h 6858000"/>
              <a:gd name="connsiteX192" fmla="*/ 1423113 w 7467600"/>
              <a:gd name="connsiteY192" fmla="*/ 3874565 h 6858000"/>
              <a:gd name="connsiteX193" fmla="*/ 3316479 w 7467600"/>
              <a:gd name="connsiteY193" fmla="*/ 3872136 h 6858000"/>
              <a:gd name="connsiteX194" fmla="*/ 3546806 w 7467600"/>
              <a:gd name="connsiteY194" fmla="*/ 4356139 h 6858000"/>
              <a:gd name="connsiteX195" fmla="*/ 3364433 w 7467600"/>
              <a:gd name="connsiteY195" fmla="*/ 3953121 h 6858000"/>
              <a:gd name="connsiteX196" fmla="*/ 3316479 w 7467600"/>
              <a:gd name="connsiteY196" fmla="*/ 3872136 h 6858000"/>
              <a:gd name="connsiteX197" fmla="*/ 3291335 w 7467600"/>
              <a:gd name="connsiteY197" fmla="*/ 3767420 h 6858000"/>
              <a:gd name="connsiteX198" fmla="*/ 3390805 w 7467600"/>
              <a:gd name="connsiteY198" fmla="*/ 3937163 h 6858000"/>
              <a:gd name="connsiteX199" fmla="*/ 3579062 w 7467600"/>
              <a:gd name="connsiteY199" fmla="*/ 4359040 h 6858000"/>
              <a:gd name="connsiteX200" fmla="*/ 3467355 w 7467600"/>
              <a:gd name="connsiteY200" fmla="*/ 3988130 h 6858000"/>
              <a:gd name="connsiteX201" fmla="*/ 3310753 w 7467600"/>
              <a:gd name="connsiteY201" fmla="*/ 3787140 h 6858000"/>
              <a:gd name="connsiteX202" fmla="*/ 3291335 w 7467600"/>
              <a:gd name="connsiteY202" fmla="*/ 3767420 h 6858000"/>
              <a:gd name="connsiteX203" fmla="*/ 1635889 w 7467600"/>
              <a:gd name="connsiteY203" fmla="*/ 3709494 h 6858000"/>
              <a:gd name="connsiteX204" fmla="*/ 1634800 w 7467600"/>
              <a:gd name="connsiteY204" fmla="*/ 3731111 h 6858000"/>
              <a:gd name="connsiteX205" fmla="*/ 1635889 w 7467600"/>
              <a:gd name="connsiteY205" fmla="*/ 3709494 h 6858000"/>
              <a:gd name="connsiteX206" fmla="*/ 1510397 w 7467600"/>
              <a:gd name="connsiteY206" fmla="*/ 3684705 h 6858000"/>
              <a:gd name="connsiteX207" fmla="*/ 1146550 w 7467600"/>
              <a:gd name="connsiteY207" fmla="*/ 3802012 h 6858000"/>
              <a:gd name="connsiteX208" fmla="*/ 698834 w 7467600"/>
              <a:gd name="connsiteY208" fmla="*/ 3952272 h 6858000"/>
              <a:gd name="connsiteX209" fmla="*/ 34256 w 7467600"/>
              <a:gd name="connsiteY209" fmla="*/ 4347603 h 6858000"/>
              <a:gd name="connsiteX210" fmla="*/ 527241 w 7467600"/>
              <a:gd name="connsiteY210" fmla="*/ 4065078 h 6858000"/>
              <a:gd name="connsiteX211" fmla="*/ 1510397 w 7467600"/>
              <a:gd name="connsiteY211" fmla="*/ 3684705 h 6858000"/>
              <a:gd name="connsiteX212" fmla="*/ 1313114 w 7467600"/>
              <a:gd name="connsiteY212" fmla="*/ 3655216 h 6858000"/>
              <a:gd name="connsiteX213" fmla="*/ 1109304 w 7467600"/>
              <a:gd name="connsiteY213" fmla="*/ 3669030 h 6858000"/>
              <a:gd name="connsiteX214" fmla="*/ 8129 w 7467600"/>
              <a:gd name="connsiteY214" fmla="*/ 4330519 h 6858000"/>
              <a:gd name="connsiteX215" fmla="*/ 687572 w 7467600"/>
              <a:gd name="connsiteY215" fmla="*/ 3925629 h 6858000"/>
              <a:gd name="connsiteX216" fmla="*/ 1138365 w 7467600"/>
              <a:gd name="connsiteY216" fmla="*/ 3774515 h 6858000"/>
              <a:gd name="connsiteX217" fmla="*/ 1505579 w 7467600"/>
              <a:gd name="connsiteY217" fmla="*/ 3655526 h 6858000"/>
              <a:gd name="connsiteX218" fmla="*/ 1313114 w 7467600"/>
              <a:gd name="connsiteY218" fmla="*/ 3655216 h 6858000"/>
              <a:gd name="connsiteX219" fmla="*/ 3655073 w 7467600"/>
              <a:gd name="connsiteY219" fmla="*/ 3650884 h 6858000"/>
              <a:gd name="connsiteX220" fmla="*/ 3989938 w 7467600"/>
              <a:gd name="connsiteY220" fmla="*/ 3991685 h 6858000"/>
              <a:gd name="connsiteX221" fmla="*/ 4393907 w 7467600"/>
              <a:gd name="connsiteY221" fmla="*/ 4261258 h 6858000"/>
              <a:gd name="connsiteX222" fmla="*/ 4648051 w 7467600"/>
              <a:gd name="connsiteY222" fmla="*/ 4374051 h 6858000"/>
              <a:gd name="connsiteX223" fmla="*/ 4383389 w 7467600"/>
              <a:gd name="connsiteY223" fmla="*/ 4184369 h 6858000"/>
              <a:gd name="connsiteX224" fmla="*/ 4165508 w 7467600"/>
              <a:gd name="connsiteY224" fmla="*/ 4035196 h 6858000"/>
              <a:gd name="connsiteX225" fmla="*/ 4068162 w 7467600"/>
              <a:gd name="connsiteY225" fmla="*/ 3953394 h 6858000"/>
              <a:gd name="connsiteX226" fmla="*/ 3981416 w 7467600"/>
              <a:gd name="connsiteY226" fmla="*/ 3880482 h 6858000"/>
              <a:gd name="connsiteX227" fmla="*/ 3800147 w 7467600"/>
              <a:gd name="connsiteY227" fmla="*/ 3749872 h 6858000"/>
              <a:gd name="connsiteX228" fmla="*/ 3655073 w 7467600"/>
              <a:gd name="connsiteY228" fmla="*/ 3650884 h 6858000"/>
              <a:gd name="connsiteX229" fmla="*/ 3670252 w 7467600"/>
              <a:gd name="connsiteY229" fmla="*/ 3622798 h 6858000"/>
              <a:gd name="connsiteX230" fmla="*/ 3817258 w 7467600"/>
              <a:gd name="connsiteY230" fmla="*/ 3723577 h 6858000"/>
              <a:gd name="connsiteX231" fmla="*/ 4000461 w 7467600"/>
              <a:gd name="connsiteY231" fmla="*/ 3855966 h 6858000"/>
              <a:gd name="connsiteX232" fmla="*/ 4088180 w 7467600"/>
              <a:gd name="connsiteY232" fmla="*/ 3929774 h 6858000"/>
              <a:gd name="connsiteX233" fmla="*/ 4184555 w 7467600"/>
              <a:gd name="connsiteY233" fmla="*/ 4010683 h 6858000"/>
              <a:gd name="connsiteX234" fmla="*/ 4399563 w 7467600"/>
              <a:gd name="connsiteY234" fmla="*/ 4158106 h 6858000"/>
              <a:gd name="connsiteX235" fmla="*/ 4684469 w 7467600"/>
              <a:gd name="connsiteY235" fmla="*/ 4364680 h 6858000"/>
              <a:gd name="connsiteX236" fmla="*/ 4690271 w 7467600"/>
              <a:gd name="connsiteY236" fmla="*/ 4370034 h 6858000"/>
              <a:gd name="connsiteX237" fmla="*/ 4136093 w 7467600"/>
              <a:gd name="connsiteY237" fmla="*/ 3858466 h 6858000"/>
              <a:gd name="connsiteX238" fmla="*/ 3670252 w 7467600"/>
              <a:gd name="connsiteY238" fmla="*/ 3622798 h 6858000"/>
              <a:gd name="connsiteX239" fmla="*/ 4440129 w 7467600"/>
              <a:gd name="connsiteY239" fmla="*/ 3448571 h 6858000"/>
              <a:gd name="connsiteX240" fmla="*/ 4856525 w 7467600"/>
              <a:gd name="connsiteY240" fmla="*/ 3915351 h 6858000"/>
              <a:gd name="connsiteX241" fmla="*/ 5059055 w 7467600"/>
              <a:gd name="connsiteY241" fmla="*/ 4108918 h 6858000"/>
              <a:gd name="connsiteX242" fmla="*/ 5290070 w 7467600"/>
              <a:gd name="connsiteY242" fmla="*/ 4263619 h 6858000"/>
              <a:gd name="connsiteX243" fmla="*/ 4834991 w 7467600"/>
              <a:gd name="connsiteY243" fmla="*/ 3830985 h 6858000"/>
              <a:gd name="connsiteX244" fmla="*/ 4440129 w 7467600"/>
              <a:gd name="connsiteY244" fmla="*/ 3448571 h 6858000"/>
              <a:gd name="connsiteX245" fmla="*/ 4441737 w 7467600"/>
              <a:gd name="connsiteY245" fmla="*/ 3399734 h 6858000"/>
              <a:gd name="connsiteX246" fmla="*/ 4431236 w 7467600"/>
              <a:gd name="connsiteY246" fmla="*/ 3400954 h 6858000"/>
              <a:gd name="connsiteX247" fmla="*/ 4557150 w 7467600"/>
              <a:gd name="connsiteY247" fmla="*/ 3510023 h 6858000"/>
              <a:gd name="connsiteX248" fmla="*/ 4856936 w 7467600"/>
              <a:gd name="connsiteY248" fmla="*/ 3809146 h 6858000"/>
              <a:gd name="connsiteX249" fmla="*/ 5111996 w 7467600"/>
              <a:gd name="connsiteY249" fmla="*/ 4065759 h 6858000"/>
              <a:gd name="connsiteX250" fmla="*/ 5388878 w 7467600"/>
              <a:gd name="connsiteY250" fmla="*/ 4300185 h 6858000"/>
              <a:gd name="connsiteX251" fmla="*/ 5425556 w 7467600"/>
              <a:gd name="connsiteY251" fmla="*/ 4308967 h 6858000"/>
              <a:gd name="connsiteX252" fmla="*/ 4943646 w 7467600"/>
              <a:gd name="connsiteY252" fmla="*/ 3822916 h 6858000"/>
              <a:gd name="connsiteX253" fmla="*/ 4594837 w 7467600"/>
              <a:gd name="connsiteY253" fmla="*/ 3532274 h 6858000"/>
              <a:gd name="connsiteX254" fmla="*/ 4441737 w 7467600"/>
              <a:gd name="connsiteY254" fmla="*/ 3399734 h 6858000"/>
              <a:gd name="connsiteX255" fmla="*/ 5425834 w 7467600"/>
              <a:gd name="connsiteY255" fmla="*/ 3162785 h 6858000"/>
              <a:gd name="connsiteX256" fmla="*/ 5401644 w 7467600"/>
              <a:gd name="connsiteY256" fmla="*/ 3617847 h 6858000"/>
              <a:gd name="connsiteX257" fmla="*/ 5467256 w 7467600"/>
              <a:gd name="connsiteY257" fmla="*/ 4175494 h 6858000"/>
              <a:gd name="connsiteX258" fmla="*/ 5448069 w 7467600"/>
              <a:gd name="connsiteY258" fmla="*/ 3567554 h 6858000"/>
              <a:gd name="connsiteX259" fmla="*/ 5425834 w 7467600"/>
              <a:gd name="connsiteY259" fmla="*/ 3162785 h 6858000"/>
              <a:gd name="connsiteX260" fmla="*/ 1318687 w 7467600"/>
              <a:gd name="connsiteY260" fmla="*/ 3113840 h 6858000"/>
              <a:gd name="connsiteX261" fmla="*/ 1066793 w 7467600"/>
              <a:gd name="connsiteY261" fmla="*/ 3212171 h 6858000"/>
              <a:gd name="connsiteX262" fmla="*/ 993319 w 7467600"/>
              <a:gd name="connsiteY262" fmla="*/ 3247648 h 6858000"/>
              <a:gd name="connsiteX263" fmla="*/ 853081 w 7467600"/>
              <a:gd name="connsiteY263" fmla="*/ 3312410 h 6858000"/>
              <a:gd name="connsiteX264" fmla="*/ 805957 w 7467600"/>
              <a:gd name="connsiteY264" fmla="*/ 3330443 h 6858000"/>
              <a:gd name="connsiteX265" fmla="*/ 1318687 w 7467600"/>
              <a:gd name="connsiteY265" fmla="*/ 3113840 h 6858000"/>
              <a:gd name="connsiteX266" fmla="*/ 5453702 w 7467600"/>
              <a:gd name="connsiteY266" fmla="*/ 3090882 h 6858000"/>
              <a:gd name="connsiteX267" fmla="*/ 5480135 w 7467600"/>
              <a:gd name="connsiteY267" fmla="*/ 3565802 h 6858000"/>
              <a:gd name="connsiteX268" fmla="*/ 5499023 w 7467600"/>
              <a:gd name="connsiteY268" fmla="*/ 4166310 h 6858000"/>
              <a:gd name="connsiteX269" fmla="*/ 5547022 w 7467600"/>
              <a:gd name="connsiteY269" fmla="*/ 3607838 h 6858000"/>
              <a:gd name="connsiteX270" fmla="*/ 5515964 w 7467600"/>
              <a:gd name="connsiteY270" fmla="*/ 3378541 h 6858000"/>
              <a:gd name="connsiteX271" fmla="*/ 5453702 w 7467600"/>
              <a:gd name="connsiteY271" fmla="*/ 3090882 h 6858000"/>
              <a:gd name="connsiteX272" fmla="*/ 1238695 w 7467600"/>
              <a:gd name="connsiteY272" fmla="*/ 3076820 h 6858000"/>
              <a:gd name="connsiteX273" fmla="*/ 716371 w 7467600"/>
              <a:gd name="connsiteY273" fmla="*/ 3293249 h 6858000"/>
              <a:gd name="connsiteX274" fmla="*/ 579522 w 7467600"/>
              <a:gd name="connsiteY274" fmla="*/ 3371759 h 6858000"/>
              <a:gd name="connsiteX275" fmla="*/ 600288 w 7467600"/>
              <a:gd name="connsiteY275" fmla="*/ 3365555 h 6858000"/>
              <a:gd name="connsiteX276" fmla="*/ 840692 w 7467600"/>
              <a:gd name="connsiteY276" fmla="*/ 3284921 h 6858000"/>
              <a:gd name="connsiteX277" fmla="*/ 979248 w 7467600"/>
              <a:gd name="connsiteY277" fmla="*/ 3221003 h 6858000"/>
              <a:gd name="connsiteX278" fmla="*/ 1053282 w 7467600"/>
              <a:gd name="connsiteY278" fmla="*/ 3185247 h 6858000"/>
              <a:gd name="connsiteX279" fmla="*/ 1320603 w 7467600"/>
              <a:gd name="connsiteY279" fmla="*/ 3081281 h 6858000"/>
              <a:gd name="connsiteX280" fmla="*/ 1238695 w 7467600"/>
              <a:gd name="connsiteY280" fmla="*/ 3076820 h 6858000"/>
              <a:gd name="connsiteX281" fmla="*/ 5425627 w 7467600"/>
              <a:gd name="connsiteY281" fmla="*/ 2954192 h 6858000"/>
              <a:gd name="connsiteX282" fmla="*/ 5470770 w 7467600"/>
              <a:gd name="connsiteY282" fmla="*/ 3005435 h 6858000"/>
              <a:gd name="connsiteX283" fmla="*/ 5519779 w 7467600"/>
              <a:gd name="connsiteY283" fmla="*/ 4359223 h 6858000"/>
              <a:gd name="connsiteX284" fmla="*/ 5520293 w 7467600"/>
              <a:gd name="connsiteY284" fmla="*/ 4360602 h 6858000"/>
              <a:gd name="connsiteX285" fmla="*/ 5767221 w 7467600"/>
              <a:gd name="connsiteY285" fmla="*/ 4665564 h 6858000"/>
              <a:gd name="connsiteX286" fmla="*/ 6937169 w 7467600"/>
              <a:gd name="connsiteY286" fmla="*/ 4815941 h 6858000"/>
              <a:gd name="connsiteX287" fmla="*/ 6953922 w 7467600"/>
              <a:gd name="connsiteY287" fmla="*/ 4890068 h 6858000"/>
              <a:gd name="connsiteX288" fmla="*/ 6071359 w 7467600"/>
              <a:gd name="connsiteY288" fmla="*/ 4770770 h 6858000"/>
              <a:gd name="connsiteX289" fmla="*/ 6038839 w 7467600"/>
              <a:gd name="connsiteY289" fmla="*/ 4764474 h 6858000"/>
              <a:gd name="connsiteX290" fmla="*/ 6038706 w 7467600"/>
              <a:gd name="connsiteY290" fmla="*/ 4763847 h 6858000"/>
              <a:gd name="connsiteX291" fmla="*/ 6037784 w 7467600"/>
              <a:gd name="connsiteY291" fmla="*/ 4764270 h 6858000"/>
              <a:gd name="connsiteX292" fmla="*/ 6038839 w 7467600"/>
              <a:gd name="connsiteY292" fmla="*/ 4764474 h 6858000"/>
              <a:gd name="connsiteX293" fmla="*/ 6040338 w 7467600"/>
              <a:gd name="connsiteY293" fmla="*/ 4771418 h 6858000"/>
              <a:gd name="connsiteX294" fmla="*/ 6024488 w 7467600"/>
              <a:gd name="connsiteY294" fmla="*/ 4809903 h 6858000"/>
              <a:gd name="connsiteX295" fmla="*/ 5599771 w 7467600"/>
              <a:gd name="connsiteY295" fmla="*/ 5509652 h 6858000"/>
              <a:gd name="connsiteX296" fmla="*/ 5548843 w 7467600"/>
              <a:gd name="connsiteY296" fmla="*/ 5563845 h 6858000"/>
              <a:gd name="connsiteX297" fmla="*/ 5940952 w 7467600"/>
              <a:gd name="connsiteY297" fmla="*/ 6250028 h 6858000"/>
              <a:gd name="connsiteX298" fmla="*/ 6043441 w 7467600"/>
              <a:gd name="connsiteY298" fmla="*/ 6665847 h 6858000"/>
              <a:gd name="connsiteX299" fmla="*/ 6093432 w 7467600"/>
              <a:gd name="connsiteY299" fmla="*/ 6858000 h 6858000"/>
              <a:gd name="connsiteX300" fmla="*/ 6034344 w 7467600"/>
              <a:gd name="connsiteY300" fmla="*/ 6858000 h 6858000"/>
              <a:gd name="connsiteX301" fmla="*/ 6026679 w 7467600"/>
              <a:gd name="connsiteY301" fmla="*/ 6836959 h 6858000"/>
              <a:gd name="connsiteX302" fmla="*/ 5800441 w 7467600"/>
              <a:gd name="connsiteY302" fmla="*/ 6335286 h 6858000"/>
              <a:gd name="connsiteX303" fmla="*/ 5526562 w 7467600"/>
              <a:gd name="connsiteY303" fmla="*/ 5705388 h 6858000"/>
              <a:gd name="connsiteX304" fmla="*/ 5519640 w 7467600"/>
              <a:gd name="connsiteY304" fmla="*/ 5683774 h 6858000"/>
              <a:gd name="connsiteX305" fmla="*/ 5844559 w 7467600"/>
              <a:gd name="connsiteY305" fmla="*/ 6553349 h 6858000"/>
              <a:gd name="connsiteX306" fmla="*/ 5975994 w 7467600"/>
              <a:gd name="connsiteY306" fmla="*/ 6858000 h 6858000"/>
              <a:gd name="connsiteX307" fmla="*/ 5898547 w 7467600"/>
              <a:gd name="connsiteY307" fmla="*/ 6858000 h 6858000"/>
              <a:gd name="connsiteX308" fmla="*/ 5682041 w 7467600"/>
              <a:gd name="connsiteY308" fmla="*/ 6355860 h 6858000"/>
              <a:gd name="connsiteX309" fmla="*/ 5461758 w 7467600"/>
              <a:gd name="connsiteY309" fmla="*/ 5820220 h 6858000"/>
              <a:gd name="connsiteX310" fmla="*/ 5237282 w 7467600"/>
              <a:gd name="connsiteY310" fmla="*/ 6579086 h 6858000"/>
              <a:gd name="connsiteX311" fmla="*/ 5115009 w 7467600"/>
              <a:gd name="connsiteY311" fmla="*/ 6858000 h 6858000"/>
              <a:gd name="connsiteX312" fmla="*/ 5028074 w 7467600"/>
              <a:gd name="connsiteY312" fmla="*/ 6858000 h 6858000"/>
              <a:gd name="connsiteX313" fmla="*/ 5079508 w 7467600"/>
              <a:gd name="connsiteY313" fmla="*/ 6749074 h 6858000"/>
              <a:gd name="connsiteX314" fmla="*/ 5371846 w 7467600"/>
              <a:gd name="connsiteY314" fmla="*/ 5924413 h 6858000"/>
              <a:gd name="connsiteX315" fmla="*/ 5270512 w 7467600"/>
              <a:gd name="connsiteY315" fmla="*/ 6138975 h 6858000"/>
              <a:gd name="connsiteX316" fmla="*/ 5062409 w 7467600"/>
              <a:gd name="connsiteY316" fmla="*/ 6653544 h 6858000"/>
              <a:gd name="connsiteX317" fmla="*/ 5036628 w 7467600"/>
              <a:gd name="connsiteY317" fmla="*/ 6754247 h 6858000"/>
              <a:gd name="connsiteX318" fmla="*/ 5009112 w 7467600"/>
              <a:gd name="connsiteY318" fmla="*/ 6858000 h 6858000"/>
              <a:gd name="connsiteX319" fmla="*/ 4976679 w 7467600"/>
              <a:gd name="connsiteY319" fmla="*/ 6858000 h 6858000"/>
              <a:gd name="connsiteX320" fmla="*/ 5006537 w 7467600"/>
              <a:gd name="connsiteY320" fmla="*/ 6747068 h 6858000"/>
              <a:gd name="connsiteX321" fmla="*/ 5032723 w 7467600"/>
              <a:gd name="connsiteY321" fmla="*/ 6644957 h 6858000"/>
              <a:gd name="connsiteX322" fmla="*/ 5242949 w 7467600"/>
              <a:gd name="connsiteY322" fmla="*/ 6125175 h 6858000"/>
              <a:gd name="connsiteX323" fmla="*/ 5286321 w 7467600"/>
              <a:gd name="connsiteY323" fmla="*/ 6033555 h 6858000"/>
              <a:gd name="connsiteX324" fmla="*/ 5008210 w 7467600"/>
              <a:gd name="connsiteY324" fmla="*/ 6649194 h 6858000"/>
              <a:gd name="connsiteX325" fmla="*/ 4986321 w 7467600"/>
              <a:gd name="connsiteY325" fmla="*/ 6765687 h 6858000"/>
              <a:gd name="connsiteX326" fmla="*/ 4973474 w 7467600"/>
              <a:gd name="connsiteY326" fmla="*/ 6858000 h 6858000"/>
              <a:gd name="connsiteX327" fmla="*/ 4907178 w 7467600"/>
              <a:gd name="connsiteY327" fmla="*/ 6858000 h 6858000"/>
              <a:gd name="connsiteX328" fmla="*/ 4910810 w 7467600"/>
              <a:gd name="connsiteY328" fmla="*/ 6829660 h 6858000"/>
              <a:gd name="connsiteX329" fmla="*/ 4987461 w 7467600"/>
              <a:gd name="connsiteY329" fmla="*/ 6432994 h 6858000"/>
              <a:gd name="connsiteX330" fmla="*/ 5179262 w 7467600"/>
              <a:gd name="connsiteY330" fmla="*/ 6035044 h 6858000"/>
              <a:gd name="connsiteX331" fmla="*/ 4689678 w 7467600"/>
              <a:gd name="connsiteY331" fmla="*/ 6440241 h 6858000"/>
              <a:gd name="connsiteX332" fmla="*/ 4477543 w 7467600"/>
              <a:gd name="connsiteY332" fmla="*/ 6674836 h 6858000"/>
              <a:gd name="connsiteX333" fmla="*/ 4329957 w 7467600"/>
              <a:gd name="connsiteY333" fmla="*/ 6858000 h 6858000"/>
              <a:gd name="connsiteX334" fmla="*/ 4218595 w 7467600"/>
              <a:gd name="connsiteY334" fmla="*/ 6858000 h 6858000"/>
              <a:gd name="connsiteX335" fmla="*/ 4368888 w 7467600"/>
              <a:gd name="connsiteY335" fmla="*/ 6668412 h 6858000"/>
              <a:gd name="connsiteX336" fmla="*/ 4563091 w 7467600"/>
              <a:gd name="connsiteY336" fmla="*/ 6442508 h 6858000"/>
              <a:gd name="connsiteX337" fmla="*/ 5387324 w 7467600"/>
              <a:gd name="connsiteY337" fmla="*/ 5705830 h 6858000"/>
              <a:gd name="connsiteX338" fmla="*/ 5073620 w 7467600"/>
              <a:gd name="connsiteY338" fmla="*/ 5955437 h 6858000"/>
              <a:gd name="connsiteX339" fmla="*/ 4689789 w 7467600"/>
              <a:gd name="connsiteY339" fmla="*/ 6268382 h 6858000"/>
              <a:gd name="connsiteX340" fmla="*/ 4418722 w 7467600"/>
              <a:gd name="connsiteY340" fmla="*/ 6570886 h 6858000"/>
              <a:gd name="connsiteX341" fmla="*/ 4214944 w 7467600"/>
              <a:gd name="connsiteY341" fmla="*/ 6858000 h 6858000"/>
              <a:gd name="connsiteX342" fmla="*/ 4177898 w 7467600"/>
              <a:gd name="connsiteY342" fmla="*/ 6858000 h 6858000"/>
              <a:gd name="connsiteX343" fmla="*/ 4391597 w 7467600"/>
              <a:gd name="connsiteY343" fmla="*/ 6556370 h 6858000"/>
              <a:gd name="connsiteX344" fmla="*/ 4668889 w 7467600"/>
              <a:gd name="connsiteY344" fmla="*/ 6246399 h 6858000"/>
              <a:gd name="connsiteX345" fmla="*/ 5055427 w 7467600"/>
              <a:gd name="connsiteY345" fmla="*/ 5931476 h 6858000"/>
              <a:gd name="connsiteX346" fmla="*/ 5371814 w 7467600"/>
              <a:gd name="connsiteY346" fmla="*/ 5678975 h 6858000"/>
              <a:gd name="connsiteX347" fmla="*/ 4987918 w 7467600"/>
              <a:gd name="connsiteY347" fmla="*/ 5838701 h 6858000"/>
              <a:gd name="connsiteX348" fmla="*/ 4317146 w 7467600"/>
              <a:gd name="connsiteY348" fmla="*/ 6587716 h 6858000"/>
              <a:gd name="connsiteX349" fmla="*/ 4171627 w 7467600"/>
              <a:gd name="connsiteY349" fmla="*/ 6858000 h 6858000"/>
              <a:gd name="connsiteX350" fmla="*/ 4081585 w 7467600"/>
              <a:gd name="connsiteY350" fmla="*/ 6858000 h 6858000"/>
              <a:gd name="connsiteX351" fmla="*/ 4238603 w 7467600"/>
              <a:gd name="connsiteY351" fmla="*/ 6559341 h 6858000"/>
              <a:gd name="connsiteX352" fmla="*/ 4778333 w 7467600"/>
              <a:gd name="connsiteY352" fmla="*/ 5873626 h 6858000"/>
              <a:gd name="connsiteX353" fmla="*/ 5414185 w 7467600"/>
              <a:gd name="connsiteY353" fmla="*/ 5573882 h 6858000"/>
              <a:gd name="connsiteX354" fmla="*/ 5959648 w 7467600"/>
              <a:gd name="connsiteY354" fmla="*/ 4760797 h 6858000"/>
              <a:gd name="connsiteX355" fmla="*/ 5355019 w 7467600"/>
              <a:gd name="connsiteY355" fmla="*/ 4734672 h 6858000"/>
              <a:gd name="connsiteX356" fmla="*/ 5083565 w 7467600"/>
              <a:gd name="connsiteY356" fmla="*/ 5179121 h 6858000"/>
              <a:gd name="connsiteX357" fmla="*/ 4713577 w 7467600"/>
              <a:gd name="connsiteY357" fmla="*/ 5616803 h 6858000"/>
              <a:gd name="connsiteX358" fmla="*/ 3989559 w 7467600"/>
              <a:gd name="connsiteY358" fmla="*/ 6145945 h 6858000"/>
              <a:gd name="connsiteX359" fmla="*/ 3939824 w 7467600"/>
              <a:gd name="connsiteY359" fmla="*/ 6066900 h 6858000"/>
              <a:gd name="connsiteX360" fmla="*/ 4584537 w 7467600"/>
              <a:gd name="connsiteY360" fmla="*/ 5324826 h 6858000"/>
              <a:gd name="connsiteX361" fmla="*/ 5037105 w 7467600"/>
              <a:gd name="connsiteY361" fmla="*/ 5088765 h 6858000"/>
              <a:gd name="connsiteX362" fmla="*/ 5039930 w 7467600"/>
              <a:gd name="connsiteY362" fmla="*/ 5089585 h 6858000"/>
              <a:gd name="connsiteX363" fmla="*/ 5263764 w 7467600"/>
              <a:gd name="connsiteY363" fmla="*/ 4735525 h 6858000"/>
              <a:gd name="connsiteX364" fmla="*/ 4086300 w 7467600"/>
              <a:gd name="connsiteY364" fmla="*/ 4884599 h 6858000"/>
              <a:gd name="connsiteX365" fmla="*/ 4085485 w 7467600"/>
              <a:gd name="connsiteY365" fmla="*/ 4899070 h 6858000"/>
              <a:gd name="connsiteX366" fmla="*/ 3871915 w 7467600"/>
              <a:gd name="connsiteY366" fmla="*/ 5253645 h 6858000"/>
              <a:gd name="connsiteX367" fmla="*/ 3799374 w 7467600"/>
              <a:gd name="connsiteY367" fmla="*/ 5466127 h 6858000"/>
              <a:gd name="connsiteX368" fmla="*/ 3498850 w 7467600"/>
              <a:gd name="connsiteY368" fmla="*/ 6661888 h 6858000"/>
              <a:gd name="connsiteX369" fmla="*/ 3399216 w 7467600"/>
              <a:gd name="connsiteY369" fmla="*/ 6858000 h 6858000"/>
              <a:gd name="connsiteX370" fmla="*/ 3303688 w 7467600"/>
              <a:gd name="connsiteY370" fmla="*/ 6858000 h 6858000"/>
              <a:gd name="connsiteX371" fmla="*/ 3391774 w 7467600"/>
              <a:gd name="connsiteY371" fmla="*/ 6697181 h 6858000"/>
              <a:gd name="connsiteX372" fmla="*/ 3735540 w 7467600"/>
              <a:gd name="connsiteY372" fmla="*/ 5546923 h 6858000"/>
              <a:gd name="connsiteX373" fmla="*/ 3729438 w 7467600"/>
              <a:gd name="connsiteY373" fmla="*/ 5569058 h 6858000"/>
              <a:gd name="connsiteX374" fmla="*/ 3707782 w 7467600"/>
              <a:gd name="connsiteY374" fmla="*/ 5644908 h 6858000"/>
              <a:gd name="connsiteX375" fmla="*/ 3583827 w 7467600"/>
              <a:gd name="connsiteY375" fmla="*/ 6039215 h 6858000"/>
              <a:gd name="connsiteX376" fmla="*/ 3547861 w 7467600"/>
              <a:gd name="connsiteY376" fmla="*/ 6129609 h 6858000"/>
              <a:gd name="connsiteX377" fmla="*/ 3490905 w 7467600"/>
              <a:gd name="connsiteY377" fmla="*/ 6277660 h 6858000"/>
              <a:gd name="connsiteX378" fmla="*/ 3455859 w 7467600"/>
              <a:gd name="connsiteY378" fmla="*/ 6391301 h 6858000"/>
              <a:gd name="connsiteX379" fmla="*/ 3429112 w 7467600"/>
              <a:gd name="connsiteY379" fmla="*/ 6479469 h 6858000"/>
              <a:gd name="connsiteX380" fmla="*/ 3304862 w 7467600"/>
              <a:gd name="connsiteY380" fmla="*/ 6796476 h 6858000"/>
              <a:gd name="connsiteX381" fmla="*/ 3276071 w 7467600"/>
              <a:gd name="connsiteY381" fmla="*/ 6858000 h 6858000"/>
              <a:gd name="connsiteX382" fmla="*/ 3240805 w 7467600"/>
              <a:gd name="connsiteY382" fmla="*/ 6858000 h 6858000"/>
              <a:gd name="connsiteX383" fmla="*/ 3275917 w 7467600"/>
              <a:gd name="connsiteY383" fmla="*/ 6783192 h 6858000"/>
              <a:gd name="connsiteX384" fmla="*/ 3399358 w 7467600"/>
              <a:gd name="connsiteY384" fmla="*/ 6469011 h 6858000"/>
              <a:gd name="connsiteX385" fmla="*/ 3425650 w 7467600"/>
              <a:gd name="connsiteY385" fmla="*/ 6381333 h 6858000"/>
              <a:gd name="connsiteX386" fmla="*/ 3460661 w 7467600"/>
              <a:gd name="connsiteY386" fmla="*/ 6266763 h 6858000"/>
              <a:gd name="connsiteX387" fmla="*/ 3518021 w 7467600"/>
              <a:gd name="connsiteY387" fmla="*/ 6117298 h 6858000"/>
              <a:gd name="connsiteX388" fmla="*/ 3554035 w 7467600"/>
              <a:gd name="connsiteY388" fmla="*/ 6027832 h 6858000"/>
              <a:gd name="connsiteX389" fmla="*/ 3677174 w 7467600"/>
              <a:gd name="connsiteY389" fmla="*/ 5636351 h 6858000"/>
              <a:gd name="connsiteX390" fmla="*/ 3698819 w 7467600"/>
              <a:gd name="connsiteY390" fmla="*/ 5560503 h 6858000"/>
              <a:gd name="connsiteX391" fmla="*/ 3702094 w 7467600"/>
              <a:gd name="connsiteY391" fmla="*/ 5549194 h 6858000"/>
              <a:gd name="connsiteX392" fmla="*/ 3398355 w 7467600"/>
              <a:gd name="connsiteY392" fmla="*/ 6094603 h 6858000"/>
              <a:gd name="connsiteX393" fmla="*/ 3193941 w 7467600"/>
              <a:gd name="connsiteY393" fmla="*/ 6798775 h 6858000"/>
              <a:gd name="connsiteX394" fmla="*/ 3184140 w 7467600"/>
              <a:gd name="connsiteY394" fmla="*/ 6858000 h 6858000"/>
              <a:gd name="connsiteX395" fmla="*/ 3099978 w 7467600"/>
              <a:gd name="connsiteY395" fmla="*/ 6858000 h 6858000"/>
              <a:gd name="connsiteX396" fmla="*/ 3101556 w 7467600"/>
              <a:gd name="connsiteY396" fmla="*/ 6843337 h 6858000"/>
              <a:gd name="connsiteX397" fmla="*/ 3370162 w 7467600"/>
              <a:gd name="connsiteY397" fmla="*/ 5785550 h 6858000"/>
              <a:gd name="connsiteX398" fmla="*/ 3746477 w 7467600"/>
              <a:gd name="connsiteY398" fmla="*/ 5377889 h 6858000"/>
              <a:gd name="connsiteX399" fmla="*/ 3863399 w 7467600"/>
              <a:gd name="connsiteY399" fmla="*/ 5087257 h 6858000"/>
              <a:gd name="connsiteX400" fmla="*/ 3968712 w 7467600"/>
              <a:gd name="connsiteY400" fmla="*/ 4913989 h 6858000"/>
              <a:gd name="connsiteX401" fmla="*/ 2792390 w 7467600"/>
              <a:gd name="connsiteY401" fmla="*/ 5382974 h 6858000"/>
              <a:gd name="connsiteX402" fmla="*/ 2714982 w 7467600"/>
              <a:gd name="connsiteY402" fmla="*/ 5427051 h 6858000"/>
              <a:gd name="connsiteX403" fmla="*/ 2813361 w 7467600"/>
              <a:gd name="connsiteY403" fmla="*/ 6023912 h 6858000"/>
              <a:gd name="connsiteX404" fmla="*/ 2688430 w 7467600"/>
              <a:gd name="connsiteY404" fmla="*/ 6801564 h 6858000"/>
              <a:gd name="connsiteX405" fmla="*/ 2629626 w 7467600"/>
              <a:gd name="connsiteY405" fmla="*/ 6763394 h 6858000"/>
              <a:gd name="connsiteX406" fmla="*/ 2565328 w 7467600"/>
              <a:gd name="connsiteY406" fmla="*/ 5516399 h 6858000"/>
              <a:gd name="connsiteX407" fmla="*/ 1922999 w 7467600"/>
              <a:gd name="connsiteY407" fmla="*/ 5980343 h 6858000"/>
              <a:gd name="connsiteX408" fmla="*/ 1950261 w 7467600"/>
              <a:gd name="connsiteY408" fmla="*/ 6405858 h 6858000"/>
              <a:gd name="connsiteX409" fmla="*/ 2365554 w 7467600"/>
              <a:gd name="connsiteY409" fmla="*/ 6759107 h 6858000"/>
              <a:gd name="connsiteX410" fmla="*/ 2424142 w 7467600"/>
              <a:gd name="connsiteY410" fmla="*/ 6858000 h 6858000"/>
              <a:gd name="connsiteX411" fmla="*/ 2395994 w 7467600"/>
              <a:gd name="connsiteY411" fmla="*/ 6858000 h 6858000"/>
              <a:gd name="connsiteX412" fmla="*/ 2392863 w 7467600"/>
              <a:gd name="connsiteY412" fmla="*/ 6852964 h 6858000"/>
              <a:gd name="connsiteX413" fmla="*/ 2017589 w 7467600"/>
              <a:gd name="connsiteY413" fmla="*/ 6493982 h 6858000"/>
              <a:gd name="connsiteX414" fmla="*/ 2147336 w 7467600"/>
              <a:gd name="connsiteY414" fmla="*/ 6594052 h 6858000"/>
              <a:gd name="connsiteX415" fmla="*/ 2207047 w 7467600"/>
              <a:gd name="connsiteY415" fmla="*/ 6654540 h 6858000"/>
              <a:gd name="connsiteX416" fmla="*/ 2299106 w 7467600"/>
              <a:gd name="connsiteY416" fmla="*/ 6778931 h 6858000"/>
              <a:gd name="connsiteX417" fmla="*/ 2314430 w 7467600"/>
              <a:gd name="connsiteY417" fmla="*/ 6801144 h 6858000"/>
              <a:gd name="connsiteX418" fmla="*/ 2352406 w 7467600"/>
              <a:gd name="connsiteY418" fmla="*/ 6858000 h 6858000"/>
              <a:gd name="connsiteX419" fmla="*/ 2314492 w 7467600"/>
              <a:gd name="connsiteY419" fmla="*/ 6858000 h 6858000"/>
              <a:gd name="connsiteX420" fmla="*/ 2288095 w 7467600"/>
              <a:gd name="connsiteY420" fmla="*/ 6818030 h 6858000"/>
              <a:gd name="connsiteX421" fmla="*/ 2272768 w 7467600"/>
              <a:gd name="connsiteY421" fmla="*/ 6795822 h 6858000"/>
              <a:gd name="connsiteX422" fmla="*/ 2182715 w 7467600"/>
              <a:gd name="connsiteY422" fmla="*/ 6675071 h 6858000"/>
              <a:gd name="connsiteX423" fmla="*/ 2032061 w 7467600"/>
              <a:gd name="connsiteY423" fmla="*/ 6541380 h 6858000"/>
              <a:gd name="connsiteX424" fmla="*/ 2257220 w 7467600"/>
              <a:gd name="connsiteY424" fmla="*/ 6826257 h 6858000"/>
              <a:gd name="connsiteX425" fmla="*/ 2281324 w 7467600"/>
              <a:gd name="connsiteY425" fmla="*/ 6858000 h 6858000"/>
              <a:gd name="connsiteX426" fmla="*/ 2242860 w 7467600"/>
              <a:gd name="connsiteY426" fmla="*/ 6858000 h 6858000"/>
              <a:gd name="connsiteX427" fmla="*/ 2232818 w 7467600"/>
              <a:gd name="connsiteY427" fmla="*/ 6844926 h 6858000"/>
              <a:gd name="connsiteX428" fmla="*/ 1990172 w 7467600"/>
              <a:gd name="connsiteY428" fmla="*/ 6542121 h 6858000"/>
              <a:gd name="connsiteX429" fmla="*/ 2124090 w 7467600"/>
              <a:gd name="connsiteY429" fmla="*/ 6761017 h 6858000"/>
              <a:gd name="connsiteX430" fmla="*/ 2200380 w 7467600"/>
              <a:gd name="connsiteY430" fmla="*/ 6858000 h 6858000"/>
              <a:gd name="connsiteX431" fmla="*/ 2147507 w 7467600"/>
              <a:gd name="connsiteY431" fmla="*/ 6858000 h 6858000"/>
              <a:gd name="connsiteX432" fmla="*/ 2070668 w 7467600"/>
              <a:gd name="connsiteY432" fmla="*/ 6761520 h 6858000"/>
              <a:gd name="connsiteX433" fmla="*/ 1975142 w 7467600"/>
              <a:gd name="connsiteY433" fmla="*/ 6585570 h 6858000"/>
              <a:gd name="connsiteX434" fmla="*/ 2050035 w 7467600"/>
              <a:gd name="connsiteY434" fmla="*/ 6813345 h 6858000"/>
              <a:gd name="connsiteX435" fmla="*/ 2063025 w 7467600"/>
              <a:gd name="connsiteY435" fmla="*/ 6858000 h 6858000"/>
              <a:gd name="connsiteX436" fmla="*/ 2021675 w 7467600"/>
              <a:gd name="connsiteY436" fmla="*/ 6858000 h 6858000"/>
              <a:gd name="connsiteX437" fmla="*/ 2019308 w 7467600"/>
              <a:gd name="connsiteY437" fmla="*/ 6847118 h 6858000"/>
              <a:gd name="connsiteX438" fmla="*/ 1938835 w 7467600"/>
              <a:gd name="connsiteY438" fmla="*/ 6551160 h 6858000"/>
              <a:gd name="connsiteX439" fmla="*/ 1953230 w 7467600"/>
              <a:gd name="connsiteY439" fmla="*/ 6759699 h 6858000"/>
              <a:gd name="connsiteX440" fmla="*/ 1956763 w 7467600"/>
              <a:gd name="connsiteY440" fmla="*/ 6778191 h 6858000"/>
              <a:gd name="connsiteX441" fmla="*/ 1967925 w 7467600"/>
              <a:gd name="connsiteY441" fmla="*/ 6858000 h 6858000"/>
              <a:gd name="connsiteX442" fmla="*/ 1936622 w 7467600"/>
              <a:gd name="connsiteY442" fmla="*/ 6858000 h 6858000"/>
              <a:gd name="connsiteX443" fmla="*/ 1926261 w 7467600"/>
              <a:gd name="connsiteY443" fmla="*/ 6784064 h 6858000"/>
              <a:gd name="connsiteX444" fmla="*/ 1922724 w 7467600"/>
              <a:gd name="connsiteY444" fmla="*/ 6765577 h 6858000"/>
              <a:gd name="connsiteX445" fmla="*/ 1904650 w 7467600"/>
              <a:gd name="connsiteY445" fmla="*/ 6639616 h 6858000"/>
              <a:gd name="connsiteX446" fmla="*/ 1885273 w 7467600"/>
              <a:gd name="connsiteY446" fmla="*/ 6858000 h 6858000"/>
              <a:gd name="connsiteX447" fmla="*/ 1854363 w 7467600"/>
              <a:gd name="connsiteY447" fmla="*/ 6858000 h 6858000"/>
              <a:gd name="connsiteX448" fmla="*/ 1880391 w 7467600"/>
              <a:gd name="connsiteY448" fmla="*/ 6603796 h 6858000"/>
              <a:gd name="connsiteX449" fmla="*/ 1818273 w 7467600"/>
              <a:gd name="connsiteY449" fmla="*/ 6715729 h 6858000"/>
              <a:gd name="connsiteX450" fmla="*/ 1794691 w 7467600"/>
              <a:gd name="connsiteY450" fmla="*/ 6843239 h 6858000"/>
              <a:gd name="connsiteX451" fmla="*/ 1794914 w 7467600"/>
              <a:gd name="connsiteY451" fmla="*/ 6858000 h 6858000"/>
              <a:gd name="connsiteX452" fmla="*/ 1746128 w 7467600"/>
              <a:gd name="connsiteY452" fmla="*/ 6858000 h 6858000"/>
              <a:gd name="connsiteX453" fmla="*/ 1753934 w 7467600"/>
              <a:gd name="connsiteY453" fmla="*/ 6724796 h 6858000"/>
              <a:gd name="connsiteX454" fmla="*/ 1792053 w 7467600"/>
              <a:gd name="connsiteY454" fmla="*/ 6572396 h 6858000"/>
              <a:gd name="connsiteX455" fmla="*/ 1862248 w 7467600"/>
              <a:gd name="connsiteY455" fmla="*/ 6266397 h 6858000"/>
              <a:gd name="connsiteX456" fmla="*/ 1862250 w 7467600"/>
              <a:gd name="connsiteY456" fmla="*/ 6033531 h 6858000"/>
              <a:gd name="connsiteX457" fmla="*/ 1211999 w 7467600"/>
              <a:gd name="connsiteY457" fmla="*/ 6683610 h 6858000"/>
              <a:gd name="connsiteX458" fmla="*/ 1213266 w 7467600"/>
              <a:gd name="connsiteY458" fmla="*/ 6691947 h 6858000"/>
              <a:gd name="connsiteX459" fmla="*/ 1203370 w 7467600"/>
              <a:gd name="connsiteY459" fmla="*/ 6850676 h 6858000"/>
              <a:gd name="connsiteX460" fmla="*/ 1203671 w 7467600"/>
              <a:gd name="connsiteY460" fmla="*/ 6858000 h 6858000"/>
              <a:gd name="connsiteX461" fmla="*/ 1143180 w 7467600"/>
              <a:gd name="connsiteY461" fmla="*/ 6858000 h 6858000"/>
              <a:gd name="connsiteX462" fmla="*/ 1142176 w 7467600"/>
              <a:gd name="connsiteY462" fmla="*/ 6766045 h 6858000"/>
              <a:gd name="connsiteX463" fmla="*/ 1067484 w 7467600"/>
              <a:gd name="connsiteY463" fmla="*/ 6858000 h 6858000"/>
              <a:gd name="connsiteX464" fmla="*/ 953928 w 7467600"/>
              <a:gd name="connsiteY464" fmla="*/ 6858000 h 6858000"/>
              <a:gd name="connsiteX465" fmla="*/ 959715 w 7467600"/>
              <a:gd name="connsiteY465" fmla="*/ 6850185 h 6858000"/>
              <a:gd name="connsiteX466" fmla="*/ 1483788 w 7467600"/>
              <a:gd name="connsiteY466" fmla="*/ 6259174 h 6858000"/>
              <a:gd name="connsiteX467" fmla="*/ 1100671 w 7467600"/>
              <a:gd name="connsiteY467" fmla="*/ 6252137 h 6858000"/>
              <a:gd name="connsiteX468" fmla="*/ 1090144 w 7467600"/>
              <a:gd name="connsiteY468" fmla="*/ 6256748 h 6858000"/>
              <a:gd name="connsiteX469" fmla="*/ 1095872 w 7467600"/>
              <a:gd name="connsiteY469" fmla="*/ 6271892 h 6858000"/>
              <a:gd name="connsiteX470" fmla="*/ 262785 w 7467600"/>
              <a:gd name="connsiteY470" fmla="*/ 6845450 h 6858000"/>
              <a:gd name="connsiteX471" fmla="*/ 209968 w 7467600"/>
              <a:gd name="connsiteY471" fmla="*/ 6770713 h 6858000"/>
              <a:gd name="connsiteX472" fmla="*/ 873460 w 7467600"/>
              <a:gd name="connsiteY472" fmla="*/ 6253768 h 6858000"/>
              <a:gd name="connsiteX473" fmla="*/ 192686 w 7467600"/>
              <a:gd name="connsiteY473" fmla="*/ 5849257 h 6858000"/>
              <a:gd name="connsiteX474" fmla="*/ 4696 w 7467600"/>
              <a:gd name="connsiteY474" fmla="*/ 5697668 h 6858000"/>
              <a:gd name="connsiteX475" fmla="*/ 0 w 7467600"/>
              <a:gd name="connsiteY475" fmla="*/ 5689984 h 6858000"/>
              <a:gd name="connsiteX476" fmla="*/ 0 w 7467600"/>
              <a:gd name="connsiteY476" fmla="*/ 5513472 h 6858000"/>
              <a:gd name="connsiteX477" fmla="*/ 174101 w 7467600"/>
              <a:gd name="connsiteY477" fmla="*/ 5620277 h 6858000"/>
              <a:gd name="connsiteX478" fmla="*/ 891800 w 7467600"/>
              <a:gd name="connsiteY478" fmla="*/ 6036935 h 6858000"/>
              <a:gd name="connsiteX479" fmla="*/ 1072219 w 7467600"/>
              <a:gd name="connsiteY479" fmla="*/ 6169443 h 6858000"/>
              <a:gd name="connsiteX480" fmla="*/ 1074117 w 7467600"/>
              <a:gd name="connsiteY480" fmla="*/ 6170301 h 6858000"/>
              <a:gd name="connsiteX481" fmla="*/ 1083114 w 7467600"/>
              <a:gd name="connsiteY481" fmla="*/ 6174131 h 6858000"/>
              <a:gd name="connsiteX482" fmla="*/ 1543010 w 7467600"/>
              <a:gd name="connsiteY482" fmla="*/ 6191140 h 6858000"/>
              <a:gd name="connsiteX483" fmla="*/ 1551080 w 7467600"/>
              <a:gd name="connsiteY483" fmla="*/ 6195006 h 6858000"/>
              <a:gd name="connsiteX484" fmla="*/ 2345443 w 7467600"/>
              <a:gd name="connsiteY484" fmla="*/ 5549882 h 6858000"/>
              <a:gd name="connsiteX485" fmla="*/ 1721499 w 7467600"/>
              <a:gd name="connsiteY485" fmla="*/ 5599969 h 6858000"/>
              <a:gd name="connsiteX486" fmla="*/ 767716 w 7467600"/>
              <a:gd name="connsiteY486" fmla="*/ 5472768 h 6858000"/>
              <a:gd name="connsiteX487" fmla="*/ 722147 w 7467600"/>
              <a:gd name="connsiteY487" fmla="*/ 5393091 h 6858000"/>
              <a:gd name="connsiteX488" fmla="*/ 1485552 w 7467600"/>
              <a:gd name="connsiteY488" fmla="*/ 5313202 h 6858000"/>
              <a:gd name="connsiteX489" fmla="*/ 2143004 w 7467600"/>
              <a:gd name="connsiteY489" fmla="*/ 5402420 h 6858000"/>
              <a:gd name="connsiteX490" fmla="*/ 1933391 w 7467600"/>
              <a:gd name="connsiteY490" fmla="*/ 5156971 h 6858000"/>
              <a:gd name="connsiteX491" fmla="*/ 1827118 w 7467600"/>
              <a:gd name="connsiteY491" fmla="*/ 4968410 h 6858000"/>
              <a:gd name="connsiteX492" fmla="*/ 1837349 w 7467600"/>
              <a:gd name="connsiteY492" fmla="*/ 4956357 h 6858000"/>
              <a:gd name="connsiteX493" fmla="*/ 2162835 w 7467600"/>
              <a:gd name="connsiteY493" fmla="*/ 5187853 h 6858000"/>
              <a:gd name="connsiteX494" fmla="*/ 2257167 w 7467600"/>
              <a:gd name="connsiteY494" fmla="*/ 5462123 h 6858000"/>
              <a:gd name="connsiteX495" fmla="*/ 2261598 w 7467600"/>
              <a:gd name="connsiteY495" fmla="*/ 5467998 h 6858000"/>
              <a:gd name="connsiteX496" fmla="*/ 2437177 w 7467600"/>
              <a:gd name="connsiteY496" fmla="*/ 5479608 h 6858000"/>
              <a:gd name="connsiteX497" fmla="*/ 2445247 w 7467600"/>
              <a:gd name="connsiteY497" fmla="*/ 5483476 h 6858000"/>
              <a:gd name="connsiteX498" fmla="*/ 2743626 w 7467600"/>
              <a:gd name="connsiteY498" fmla="*/ 5304819 h 6858000"/>
              <a:gd name="connsiteX499" fmla="*/ 3048102 w 7467600"/>
              <a:gd name="connsiteY499" fmla="*/ 5150595 h 6858000"/>
              <a:gd name="connsiteX500" fmla="*/ 1799414 w 7467600"/>
              <a:gd name="connsiteY500" fmla="*/ 4694732 h 6858000"/>
              <a:gd name="connsiteX501" fmla="*/ 1771735 w 7467600"/>
              <a:gd name="connsiteY501" fmla="*/ 4619929 h 6858000"/>
              <a:gd name="connsiteX502" fmla="*/ 3104273 w 7467600"/>
              <a:gd name="connsiteY502" fmla="*/ 5076159 h 6858000"/>
              <a:gd name="connsiteX503" fmla="*/ 3113245 w 7467600"/>
              <a:gd name="connsiteY503" fmla="*/ 5090705 h 6858000"/>
              <a:gd name="connsiteX504" fmla="*/ 3126294 w 7467600"/>
              <a:gd name="connsiteY504" fmla="*/ 5114400 h 6858000"/>
              <a:gd name="connsiteX505" fmla="*/ 3937433 w 7467600"/>
              <a:gd name="connsiteY505" fmla="*/ 4830473 h 6858000"/>
              <a:gd name="connsiteX506" fmla="*/ 3590475 w 7467600"/>
              <a:gd name="connsiteY506" fmla="*/ 4597974 h 6858000"/>
              <a:gd name="connsiteX507" fmla="*/ 3100264 w 7467600"/>
              <a:gd name="connsiteY507" fmla="*/ 4579845 h 6858000"/>
              <a:gd name="connsiteX508" fmla="*/ 2183576 w 7467600"/>
              <a:gd name="connsiteY508" fmla="*/ 4227150 h 6858000"/>
              <a:gd name="connsiteX509" fmla="*/ 2151029 w 7467600"/>
              <a:gd name="connsiteY509" fmla="*/ 4146947 h 6858000"/>
              <a:gd name="connsiteX510" fmla="*/ 3563434 w 7467600"/>
              <a:gd name="connsiteY510" fmla="*/ 4469115 h 6858000"/>
              <a:gd name="connsiteX511" fmla="*/ 3177952 w 7467600"/>
              <a:gd name="connsiteY511" fmla="*/ 3657386 h 6858000"/>
              <a:gd name="connsiteX512" fmla="*/ 3189263 w 7467600"/>
              <a:gd name="connsiteY512" fmla="*/ 3625726 h 6858000"/>
              <a:gd name="connsiteX513" fmla="*/ 3560912 w 7467600"/>
              <a:gd name="connsiteY513" fmla="*/ 4079863 h 6858000"/>
              <a:gd name="connsiteX514" fmla="*/ 3626636 w 7467600"/>
              <a:gd name="connsiteY514" fmla="*/ 4512230 h 6858000"/>
              <a:gd name="connsiteX515" fmla="*/ 3653088 w 7467600"/>
              <a:gd name="connsiteY515" fmla="*/ 4521417 h 6858000"/>
              <a:gd name="connsiteX516" fmla="*/ 3988128 w 7467600"/>
              <a:gd name="connsiteY516" fmla="*/ 4817267 h 6858000"/>
              <a:gd name="connsiteX517" fmla="*/ 4830582 w 7467600"/>
              <a:gd name="connsiteY517" fmla="*/ 4676000 h 6858000"/>
              <a:gd name="connsiteX518" fmla="*/ 4830100 w 7467600"/>
              <a:gd name="connsiteY518" fmla="*/ 4675554 h 6858000"/>
              <a:gd name="connsiteX519" fmla="*/ 4036318 w 7467600"/>
              <a:gd name="connsiteY519" fmla="*/ 4147013 h 6858000"/>
              <a:gd name="connsiteX520" fmla="*/ 3432098 w 7467600"/>
              <a:gd name="connsiteY520" fmla="*/ 3537312 h 6858000"/>
              <a:gd name="connsiteX521" fmla="*/ 3446761 w 7467600"/>
              <a:gd name="connsiteY521" fmla="*/ 3461278 h 6858000"/>
              <a:gd name="connsiteX522" fmla="*/ 4419733 w 7467600"/>
              <a:gd name="connsiteY522" fmla="*/ 3963555 h 6858000"/>
              <a:gd name="connsiteX523" fmla="*/ 4781371 w 7467600"/>
              <a:gd name="connsiteY523" fmla="*/ 4458604 h 6858000"/>
              <a:gd name="connsiteX524" fmla="*/ 4780440 w 7467600"/>
              <a:gd name="connsiteY524" fmla="*/ 4470290 h 6858000"/>
              <a:gd name="connsiteX525" fmla="*/ 4898954 w 7467600"/>
              <a:gd name="connsiteY525" fmla="*/ 4662092 h 6858000"/>
              <a:gd name="connsiteX526" fmla="*/ 4900699 w 7467600"/>
              <a:gd name="connsiteY526" fmla="*/ 4670867 h 6858000"/>
              <a:gd name="connsiteX527" fmla="*/ 5714511 w 7467600"/>
              <a:gd name="connsiteY527" fmla="*/ 4663483 h 6858000"/>
              <a:gd name="connsiteX528" fmla="*/ 5464793 w 7467600"/>
              <a:gd name="connsiteY528" fmla="*/ 4393556 h 6858000"/>
              <a:gd name="connsiteX529" fmla="*/ 5461897 w 7467600"/>
              <a:gd name="connsiteY529" fmla="*/ 4390879 h 6858000"/>
              <a:gd name="connsiteX530" fmla="*/ 4294126 w 7467600"/>
              <a:gd name="connsiteY530" fmla="*/ 3303048 h 6858000"/>
              <a:gd name="connsiteX531" fmla="*/ 4305321 w 7467600"/>
              <a:gd name="connsiteY531" fmla="*/ 3256953 h 6858000"/>
              <a:gd name="connsiteX532" fmla="*/ 4949299 w 7467600"/>
              <a:gd name="connsiteY532" fmla="*/ 3766336 h 6858000"/>
              <a:gd name="connsiteX533" fmla="*/ 5291452 w 7467600"/>
              <a:gd name="connsiteY533" fmla="*/ 4076801 h 6858000"/>
              <a:gd name="connsiteX534" fmla="*/ 5434998 w 7467600"/>
              <a:gd name="connsiteY534" fmla="*/ 4254100 h 6858000"/>
              <a:gd name="connsiteX535" fmla="*/ 5351015 w 7467600"/>
              <a:gd name="connsiteY535" fmla="*/ 3760989 h 6858000"/>
              <a:gd name="connsiteX536" fmla="*/ 5413780 w 7467600"/>
              <a:gd name="connsiteY536" fmla="*/ 2966265 h 6858000"/>
              <a:gd name="connsiteX537" fmla="*/ 5425627 w 7467600"/>
              <a:gd name="connsiteY537" fmla="*/ 2954192 h 6858000"/>
              <a:gd name="connsiteX538" fmla="*/ 6604735 w 7467600"/>
              <a:gd name="connsiteY538" fmla="*/ 2041381 h 6858000"/>
              <a:gd name="connsiteX539" fmla="*/ 7204487 w 7467600"/>
              <a:gd name="connsiteY539" fmla="*/ 2742112 h 6858000"/>
              <a:gd name="connsiteX540" fmla="*/ 7131592 w 7467600"/>
              <a:gd name="connsiteY540" fmla="*/ 2672096 h 6858000"/>
              <a:gd name="connsiteX541" fmla="*/ 6996344 w 7467600"/>
              <a:gd name="connsiteY541" fmla="*/ 2518310 h 6858000"/>
              <a:gd name="connsiteX542" fmla="*/ 6735495 w 7467600"/>
              <a:gd name="connsiteY542" fmla="*/ 2196890 h 6858000"/>
              <a:gd name="connsiteX543" fmla="*/ 6721901 w 7467600"/>
              <a:gd name="connsiteY543" fmla="*/ 2179274 h 6858000"/>
              <a:gd name="connsiteX544" fmla="*/ 6604735 w 7467600"/>
              <a:gd name="connsiteY544" fmla="*/ 2041381 h 6858000"/>
              <a:gd name="connsiteX545" fmla="*/ 6591670 w 7467600"/>
              <a:gd name="connsiteY545" fmla="*/ 1988277 h 6858000"/>
              <a:gd name="connsiteX546" fmla="*/ 6747349 w 7467600"/>
              <a:gd name="connsiteY546" fmla="*/ 2160069 h 6858000"/>
              <a:gd name="connsiteX547" fmla="*/ 6760943 w 7467600"/>
              <a:gd name="connsiteY547" fmla="*/ 2177686 h 6858000"/>
              <a:gd name="connsiteX548" fmla="*/ 7021065 w 7467600"/>
              <a:gd name="connsiteY548" fmla="*/ 2498102 h 6858000"/>
              <a:gd name="connsiteX549" fmla="*/ 7155223 w 7467600"/>
              <a:gd name="connsiteY549" fmla="*/ 2650386 h 6858000"/>
              <a:gd name="connsiteX550" fmla="*/ 7203167 w 7467600"/>
              <a:gd name="connsiteY550" fmla="*/ 2697288 h 6858000"/>
              <a:gd name="connsiteX551" fmla="*/ 6937703 w 7467600"/>
              <a:gd name="connsiteY551" fmla="*/ 2321981 h 6858000"/>
              <a:gd name="connsiteX552" fmla="*/ 6591670 w 7467600"/>
              <a:gd name="connsiteY552" fmla="*/ 1988277 h 6858000"/>
              <a:gd name="connsiteX553" fmla="*/ 5798671 w 7467600"/>
              <a:gd name="connsiteY553" fmla="*/ 1981601 h 6858000"/>
              <a:gd name="connsiteX554" fmla="*/ 5754709 w 7467600"/>
              <a:gd name="connsiteY554" fmla="*/ 2071454 h 6858000"/>
              <a:gd name="connsiteX555" fmla="*/ 5763044 w 7467600"/>
              <a:gd name="connsiteY555" fmla="*/ 2842206 h 6858000"/>
              <a:gd name="connsiteX556" fmla="*/ 5764974 w 7467600"/>
              <a:gd name="connsiteY556" fmla="*/ 2799609 h 6858000"/>
              <a:gd name="connsiteX557" fmla="*/ 5767665 w 7467600"/>
              <a:gd name="connsiteY557" fmla="*/ 2666409 h 6858000"/>
              <a:gd name="connsiteX558" fmla="*/ 5763055 w 7467600"/>
              <a:gd name="connsiteY558" fmla="*/ 2579705 h 6858000"/>
              <a:gd name="connsiteX559" fmla="*/ 5758079 w 7467600"/>
              <a:gd name="connsiteY559" fmla="*/ 2492508 h 6858000"/>
              <a:gd name="connsiteX560" fmla="*/ 5779325 w 7467600"/>
              <a:gd name="connsiteY560" fmla="*/ 2197069 h 6858000"/>
              <a:gd name="connsiteX561" fmla="*/ 5798671 w 7467600"/>
              <a:gd name="connsiteY561" fmla="*/ 1981601 h 6858000"/>
              <a:gd name="connsiteX562" fmla="*/ 5829202 w 7467600"/>
              <a:gd name="connsiteY562" fmla="*/ 1971679 h 6858000"/>
              <a:gd name="connsiteX563" fmla="*/ 5809558 w 7467600"/>
              <a:gd name="connsiteY563" fmla="*/ 2198043 h 6858000"/>
              <a:gd name="connsiteX564" fmla="*/ 5788653 w 7467600"/>
              <a:gd name="connsiteY564" fmla="*/ 2489430 h 6858000"/>
              <a:gd name="connsiteX565" fmla="*/ 5793439 w 7467600"/>
              <a:gd name="connsiteY565" fmla="*/ 2575235 h 6858000"/>
              <a:gd name="connsiteX566" fmla="*/ 5796837 w 7467600"/>
              <a:gd name="connsiteY566" fmla="*/ 2637633 h 6858000"/>
              <a:gd name="connsiteX567" fmla="*/ 5818614 w 7467600"/>
              <a:gd name="connsiteY567" fmla="*/ 2473055 h 6858000"/>
              <a:gd name="connsiteX568" fmla="*/ 5829202 w 7467600"/>
              <a:gd name="connsiteY568" fmla="*/ 1971679 h 6858000"/>
              <a:gd name="connsiteX569" fmla="*/ 5911389 w 7467600"/>
              <a:gd name="connsiteY569" fmla="*/ 1898371 h 6858000"/>
              <a:gd name="connsiteX570" fmla="*/ 6237627 w 7467600"/>
              <a:gd name="connsiteY570" fmla="*/ 2231921 h 6858000"/>
              <a:gd name="connsiteX571" fmla="*/ 5911389 w 7467600"/>
              <a:gd name="connsiteY571" fmla="*/ 1898371 h 6858000"/>
              <a:gd name="connsiteX572" fmla="*/ 6944437 w 7467600"/>
              <a:gd name="connsiteY572" fmla="*/ 1575402 h 6858000"/>
              <a:gd name="connsiteX573" fmla="*/ 6304730 w 7467600"/>
              <a:gd name="connsiteY573" fmla="*/ 1766654 h 6858000"/>
              <a:gd name="connsiteX574" fmla="*/ 6944437 w 7467600"/>
              <a:gd name="connsiteY574" fmla="*/ 1575402 h 6858000"/>
              <a:gd name="connsiteX575" fmla="*/ 7019523 w 7467600"/>
              <a:gd name="connsiteY575" fmla="*/ 1519450 h 6858000"/>
              <a:gd name="connsiteX576" fmla="*/ 6298091 w 7467600"/>
              <a:gd name="connsiteY576" fmla="*/ 1737122 h 6858000"/>
              <a:gd name="connsiteX577" fmla="*/ 7019523 w 7467600"/>
              <a:gd name="connsiteY577" fmla="*/ 1519450 h 6858000"/>
              <a:gd name="connsiteX578" fmla="*/ 2399523 w 7467600"/>
              <a:gd name="connsiteY578" fmla="*/ 1428234 h 6858000"/>
              <a:gd name="connsiteX579" fmla="*/ 2224982 w 7467600"/>
              <a:gd name="connsiteY579" fmla="*/ 1826201 h 6858000"/>
              <a:gd name="connsiteX580" fmla="*/ 2096099 w 7467600"/>
              <a:gd name="connsiteY580" fmla="*/ 2345900 h 6858000"/>
              <a:gd name="connsiteX581" fmla="*/ 2283317 w 7467600"/>
              <a:gd name="connsiteY581" fmla="*/ 1796925 h 6858000"/>
              <a:gd name="connsiteX582" fmla="*/ 2399523 w 7467600"/>
              <a:gd name="connsiteY582" fmla="*/ 1428234 h 6858000"/>
              <a:gd name="connsiteX583" fmla="*/ 2448558 w 7467600"/>
              <a:gd name="connsiteY583" fmla="*/ 1373435 h 6858000"/>
              <a:gd name="connsiteX584" fmla="*/ 2312521 w 7467600"/>
              <a:gd name="connsiteY584" fmla="*/ 1806140 h 6858000"/>
              <a:gd name="connsiteX585" fmla="*/ 2127533 w 7467600"/>
              <a:gd name="connsiteY585" fmla="*/ 2348380 h 6858000"/>
              <a:gd name="connsiteX586" fmla="*/ 2358080 w 7467600"/>
              <a:gd name="connsiteY586" fmla="*/ 1866134 h 6858000"/>
              <a:gd name="connsiteX587" fmla="*/ 2407436 w 7467600"/>
              <a:gd name="connsiteY587" fmla="*/ 1651070 h 6858000"/>
              <a:gd name="connsiteX588" fmla="*/ 2448558 w 7467600"/>
              <a:gd name="connsiteY588" fmla="*/ 1373435 h 6858000"/>
              <a:gd name="connsiteX589" fmla="*/ 278707 w 7467600"/>
              <a:gd name="connsiteY589" fmla="*/ 1352270 h 6858000"/>
              <a:gd name="connsiteX590" fmla="*/ 321570 w 7467600"/>
              <a:gd name="connsiteY590" fmla="*/ 1861610 h 6858000"/>
              <a:gd name="connsiteX591" fmla="*/ 294281 w 7467600"/>
              <a:gd name="connsiteY591" fmla="*/ 1440658 h 6858000"/>
              <a:gd name="connsiteX592" fmla="*/ 278707 w 7467600"/>
              <a:gd name="connsiteY592" fmla="*/ 1352270 h 6858000"/>
              <a:gd name="connsiteX593" fmla="*/ 1423821 w 7467600"/>
              <a:gd name="connsiteY593" fmla="*/ 1351958 h 6858000"/>
              <a:gd name="connsiteX594" fmla="*/ 1638521 w 7467600"/>
              <a:gd name="connsiteY594" fmla="*/ 1908470 h 6858000"/>
              <a:gd name="connsiteX595" fmla="*/ 1754199 w 7467600"/>
              <a:gd name="connsiteY595" fmla="*/ 2149284 h 6858000"/>
              <a:gd name="connsiteX596" fmla="*/ 1908359 w 7467600"/>
              <a:gd name="connsiteY596" fmla="*/ 2364988 h 6858000"/>
              <a:gd name="connsiteX597" fmla="*/ 1647661 w 7467600"/>
              <a:gd name="connsiteY597" fmla="*/ 1825945 h 6858000"/>
              <a:gd name="connsiteX598" fmla="*/ 1423821 w 7467600"/>
              <a:gd name="connsiteY598" fmla="*/ 1351958 h 6858000"/>
              <a:gd name="connsiteX599" fmla="*/ 1431890 w 7467600"/>
              <a:gd name="connsiteY599" fmla="*/ 1306475 h 6858000"/>
              <a:gd name="connsiteX600" fmla="*/ 1507597 w 7467600"/>
              <a:gd name="connsiteY600" fmla="*/ 1446132 h 6858000"/>
              <a:gd name="connsiteX601" fmla="*/ 1674586 w 7467600"/>
              <a:gd name="connsiteY601" fmla="*/ 1813832 h 6858000"/>
              <a:gd name="connsiteX602" fmla="*/ 1815950 w 7467600"/>
              <a:gd name="connsiteY602" fmla="*/ 2128564 h 6858000"/>
              <a:gd name="connsiteX603" fmla="*/ 1984242 w 7467600"/>
              <a:gd name="connsiteY603" fmla="*/ 2430829 h 6858000"/>
              <a:gd name="connsiteX604" fmla="*/ 2014023 w 7467600"/>
              <a:gd name="connsiteY604" fmla="*/ 2450995 h 6858000"/>
              <a:gd name="connsiteX605" fmla="*/ 1747337 w 7467600"/>
              <a:gd name="connsiteY605" fmla="*/ 1855264 h 6858000"/>
              <a:gd name="connsiteX606" fmla="*/ 1533749 w 7467600"/>
              <a:gd name="connsiteY606" fmla="*/ 1478656 h 6858000"/>
              <a:gd name="connsiteX607" fmla="*/ 1431890 w 7467600"/>
              <a:gd name="connsiteY607" fmla="*/ 1306475 h 6858000"/>
              <a:gd name="connsiteX608" fmla="*/ 5052692 w 7467600"/>
              <a:gd name="connsiteY608" fmla="*/ 1292994 h 6858000"/>
              <a:gd name="connsiteX609" fmla="*/ 5200661 w 7467600"/>
              <a:gd name="connsiteY609" fmla="*/ 1635186 h 6858000"/>
              <a:gd name="connsiteX610" fmla="*/ 5297138 w 7467600"/>
              <a:gd name="connsiteY610" fmla="*/ 1906351 h 6858000"/>
              <a:gd name="connsiteX611" fmla="*/ 5052692 w 7467600"/>
              <a:gd name="connsiteY611" fmla="*/ 1292994 h 6858000"/>
              <a:gd name="connsiteX612" fmla="*/ 5009948 w 7467600"/>
              <a:gd name="connsiteY612" fmla="*/ 1273619 h 6858000"/>
              <a:gd name="connsiteX613" fmla="*/ 5121777 w 7467600"/>
              <a:gd name="connsiteY613" fmla="*/ 1654213 h 6858000"/>
              <a:gd name="connsiteX614" fmla="*/ 5293545 w 7467600"/>
              <a:gd name="connsiteY614" fmla="*/ 2072247 h 6858000"/>
              <a:gd name="connsiteX615" fmla="*/ 5294042 w 7467600"/>
              <a:gd name="connsiteY615" fmla="*/ 2065019 h 6858000"/>
              <a:gd name="connsiteX616" fmla="*/ 5171936 w 7467600"/>
              <a:gd name="connsiteY616" fmla="*/ 1647613 h 6858000"/>
              <a:gd name="connsiteX617" fmla="*/ 5009948 w 7467600"/>
              <a:gd name="connsiteY617" fmla="*/ 1273619 h 6858000"/>
              <a:gd name="connsiteX618" fmla="*/ 655236 w 7467600"/>
              <a:gd name="connsiteY618" fmla="*/ 1268632 h 6858000"/>
              <a:gd name="connsiteX619" fmla="*/ 839521 w 7467600"/>
              <a:gd name="connsiteY619" fmla="*/ 1685315 h 6858000"/>
              <a:gd name="connsiteX620" fmla="*/ 1109416 w 7467600"/>
              <a:gd name="connsiteY620" fmla="*/ 2061663 h 6858000"/>
              <a:gd name="connsiteX621" fmla="*/ 1298300 w 7467600"/>
              <a:gd name="connsiteY621" fmla="*/ 2247742 h 6858000"/>
              <a:gd name="connsiteX622" fmla="*/ 1125871 w 7467600"/>
              <a:gd name="connsiteY622" fmla="*/ 1989513 h 6858000"/>
              <a:gd name="connsiteX623" fmla="*/ 981574 w 7467600"/>
              <a:gd name="connsiteY623" fmla="*/ 1783157 h 6858000"/>
              <a:gd name="connsiteX624" fmla="*/ 922198 w 7467600"/>
              <a:gd name="connsiteY624" fmla="*/ 1677437 h 6858000"/>
              <a:gd name="connsiteX625" fmla="*/ 869293 w 7467600"/>
              <a:gd name="connsiteY625" fmla="*/ 1583214 h 6858000"/>
              <a:gd name="connsiteX626" fmla="*/ 751431 w 7467600"/>
              <a:gd name="connsiteY626" fmla="*/ 1405731 h 6858000"/>
              <a:gd name="connsiteX627" fmla="*/ 655236 w 7467600"/>
              <a:gd name="connsiteY627" fmla="*/ 1268632 h 6858000"/>
              <a:gd name="connsiteX628" fmla="*/ 6516292 w 7467600"/>
              <a:gd name="connsiteY628" fmla="*/ 1263064 h 6858000"/>
              <a:gd name="connsiteX629" fmla="*/ 5736320 w 7467600"/>
              <a:gd name="connsiteY629" fmla="*/ 1501803 h 6858000"/>
              <a:gd name="connsiteX630" fmla="*/ 6516292 w 7467600"/>
              <a:gd name="connsiteY630" fmla="*/ 1263064 h 6858000"/>
              <a:gd name="connsiteX631" fmla="*/ 291466 w 7467600"/>
              <a:gd name="connsiteY631" fmla="*/ 1250369 h 6858000"/>
              <a:gd name="connsiteX632" fmla="*/ 323180 w 7467600"/>
              <a:gd name="connsiteY632" fmla="*/ 1435283 h 6858000"/>
              <a:gd name="connsiteX633" fmla="*/ 349381 w 7467600"/>
              <a:gd name="connsiteY633" fmla="*/ 1875041 h 6858000"/>
              <a:gd name="connsiteX634" fmla="*/ 374363 w 7467600"/>
              <a:gd name="connsiteY634" fmla="*/ 1506494 h 6858000"/>
              <a:gd name="connsiteX635" fmla="*/ 302168 w 7467600"/>
              <a:gd name="connsiteY635" fmla="*/ 1274495 h 6858000"/>
              <a:gd name="connsiteX636" fmla="*/ 291466 w 7467600"/>
              <a:gd name="connsiteY636" fmla="*/ 1250369 h 6858000"/>
              <a:gd name="connsiteX637" fmla="*/ 678222 w 7467600"/>
              <a:gd name="connsiteY637" fmla="*/ 1248670 h 6858000"/>
              <a:gd name="connsiteX638" fmla="*/ 775536 w 7467600"/>
              <a:gd name="connsiteY638" fmla="*/ 1388015 h 6858000"/>
              <a:gd name="connsiteX639" fmla="*/ 894529 w 7467600"/>
              <a:gd name="connsiteY639" fmla="*/ 1567739 h 6858000"/>
              <a:gd name="connsiteX640" fmla="*/ 948000 w 7467600"/>
              <a:gd name="connsiteY640" fmla="*/ 1663088 h 6858000"/>
              <a:gd name="connsiteX641" fmla="*/ 1006812 w 7467600"/>
              <a:gd name="connsiteY641" fmla="*/ 1767683 h 6858000"/>
              <a:gd name="connsiteX642" fmla="*/ 1149133 w 7467600"/>
              <a:gd name="connsiteY642" fmla="*/ 1971513 h 6858000"/>
              <a:gd name="connsiteX643" fmla="*/ 1333952 w 7467600"/>
              <a:gd name="connsiteY643" fmla="*/ 2251620 h 6858000"/>
              <a:gd name="connsiteX644" fmla="*/ 1337329 w 7467600"/>
              <a:gd name="connsiteY644" fmla="*/ 2258350 h 6858000"/>
              <a:gd name="connsiteX645" fmla="*/ 1014726 w 7467600"/>
              <a:gd name="connsiteY645" fmla="*/ 1615556 h 6858000"/>
              <a:gd name="connsiteX646" fmla="*/ 678222 w 7467600"/>
              <a:gd name="connsiteY646" fmla="*/ 1248670 h 6858000"/>
              <a:gd name="connsiteX647" fmla="*/ 6691602 w 7467600"/>
              <a:gd name="connsiteY647" fmla="*/ 1140573 h 6858000"/>
              <a:gd name="connsiteX648" fmla="*/ 6571100 w 7467600"/>
              <a:gd name="connsiteY648" fmla="*/ 1183662 h 6858000"/>
              <a:gd name="connsiteX649" fmla="*/ 6241687 w 7467600"/>
              <a:gd name="connsiteY649" fmla="*/ 1257600 h 6858000"/>
              <a:gd name="connsiteX650" fmla="*/ 5693009 w 7467600"/>
              <a:gd name="connsiteY650" fmla="*/ 1478256 h 6858000"/>
              <a:gd name="connsiteX651" fmla="*/ 6548420 w 7467600"/>
              <a:gd name="connsiteY651" fmla="*/ 1214599 h 6858000"/>
              <a:gd name="connsiteX652" fmla="*/ 6605473 w 7467600"/>
              <a:gd name="connsiteY652" fmla="*/ 1184686 h 6858000"/>
              <a:gd name="connsiteX653" fmla="*/ 6691602 w 7467600"/>
              <a:gd name="connsiteY653" fmla="*/ 1140573 h 6858000"/>
              <a:gd name="connsiteX654" fmla="*/ 4002475 w 7467600"/>
              <a:gd name="connsiteY654" fmla="*/ 1037802 h 6858000"/>
              <a:gd name="connsiteX655" fmla="*/ 4000324 w 7467600"/>
              <a:gd name="connsiteY655" fmla="*/ 1039362 h 6858000"/>
              <a:gd name="connsiteX656" fmla="*/ 4002862 w 7467600"/>
              <a:gd name="connsiteY656" fmla="*/ 1042866 h 6858000"/>
              <a:gd name="connsiteX657" fmla="*/ 4002475 w 7467600"/>
              <a:gd name="connsiteY657" fmla="*/ 1037802 h 6858000"/>
              <a:gd name="connsiteX658" fmla="*/ 506322 w 7467600"/>
              <a:gd name="connsiteY658" fmla="*/ 1020997 h 6858000"/>
              <a:gd name="connsiteX659" fmla="*/ 533068 w 7467600"/>
              <a:gd name="connsiteY659" fmla="*/ 1029409 h 6858000"/>
              <a:gd name="connsiteX660" fmla="*/ 1232525 w 7467600"/>
              <a:gd name="connsiteY660" fmla="*/ 1804675 h 6858000"/>
              <a:gd name="connsiteX661" fmla="*/ 1388858 w 7467600"/>
              <a:gd name="connsiteY661" fmla="*/ 2368011 h 6858000"/>
              <a:gd name="connsiteX662" fmla="*/ 1384098 w 7467600"/>
              <a:gd name="connsiteY662" fmla="*/ 2378125 h 6858000"/>
              <a:gd name="connsiteX663" fmla="*/ 1425393 w 7467600"/>
              <a:gd name="connsiteY663" fmla="*/ 2589124 h 6858000"/>
              <a:gd name="connsiteX664" fmla="*/ 1424001 w 7467600"/>
              <a:gd name="connsiteY664" fmla="*/ 2597541 h 6858000"/>
              <a:gd name="connsiteX665" fmla="*/ 2152729 w 7467600"/>
              <a:gd name="connsiteY665" fmla="*/ 2864487 h 6858000"/>
              <a:gd name="connsiteX666" fmla="*/ 2020609 w 7467600"/>
              <a:gd name="connsiteY666" fmla="*/ 2539671 h 6858000"/>
              <a:gd name="connsiteX667" fmla="*/ 2018920 w 7467600"/>
              <a:gd name="connsiteY667" fmla="*/ 2536309 h 6858000"/>
              <a:gd name="connsiteX668" fmla="*/ 1342441 w 7467600"/>
              <a:gd name="connsiteY668" fmla="*/ 1173017 h 6858000"/>
              <a:gd name="connsiteX669" fmla="*/ 1367925 w 7467600"/>
              <a:gd name="connsiteY669" fmla="*/ 1135648 h 6858000"/>
              <a:gd name="connsiteX670" fmla="*/ 1771401 w 7467600"/>
              <a:gd name="connsiteY670" fmla="*/ 1806673 h 6858000"/>
              <a:gd name="connsiteX671" fmla="*/ 1972385 w 7467600"/>
              <a:gd name="connsiteY671" fmla="*/ 2198735 h 6858000"/>
              <a:gd name="connsiteX672" fmla="*/ 2040892 w 7467600"/>
              <a:gd name="connsiteY672" fmla="*/ 2405205 h 6858000"/>
              <a:gd name="connsiteX673" fmla="*/ 2131689 w 7467600"/>
              <a:gd name="connsiteY673" fmla="*/ 1936926 h 6858000"/>
              <a:gd name="connsiteX674" fmla="*/ 2454820 w 7467600"/>
              <a:gd name="connsiteY674" fmla="*/ 1248808 h 6858000"/>
              <a:gd name="connsiteX675" fmla="*/ 2492512 w 7467600"/>
              <a:gd name="connsiteY675" fmla="*/ 1302920 h 6858000"/>
              <a:gd name="connsiteX676" fmla="*/ 2081216 w 7467600"/>
              <a:gd name="connsiteY676" fmla="*/ 2527513 h 6858000"/>
              <a:gd name="connsiteX677" fmla="*/ 2081211 w 7467600"/>
              <a:gd name="connsiteY677" fmla="*/ 2528916 h 6858000"/>
              <a:gd name="connsiteX678" fmla="*/ 2199067 w 7467600"/>
              <a:gd name="connsiteY678" fmla="*/ 2884061 h 6858000"/>
              <a:gd name="connsiteX679" fmla="*/ 3192586 w 7467600"/>
              <a:gd name="connsiteY679" fmla="*/ 3411496 h 6858000"/>
              <a:gd name="connsiteX680" fmla="*/ 3182620 w 7467600"/>
              <a:gd name="connsiteY680" fmla="*/ 3483279 h 6858000"/>
              <a:gd name="connsiteX681" fmla="*/ 2435119 w 7467600"/>
              <a:gd name="connsiteY681" fmla="*/ 3080173 h 6858000"/>
              <a:gd name="connsiteX682" fmla="*/ 2410152 w 7467600"/>
              <a:gd name="connsiteY682" fmla="*/ 3063751 h 6858000"/>
              <a:gd name="connsiteX683" fmla="*/ 2408099 w 7467600"/>
              <a:gd name="connsiteY683" fmla="*/ 3064403 h 6858000"/>
              <a:gd name="connsiteX684" fmla="*/ 2407218 w 7467600"/>
              <a:gd name="connsiteY684" fmla="*/ 3070324 h 6858000"/>
              <a:gd name="connsiteX685" fmla="*/ 2380138 w 7467600"/>
              <a:gd name="connsiteY685" fmla="*/ 3099341 h 6858000"/>
              <a:gd name="connsiteX686" fmla="*/ 1765923 w 7467600"/>
              <a:gd name="connsiteY686" fmla="*/ 3581043 h 6858000"/>
              <a:gd name="connsiteX687" fmla="*/ 1702258 w 7467600"/>
              <a:gd name="connsiteY687" fmla="*/ 3612286 h 6858000"/>
              <a:gd name="connsiteX688" fmla="*/ 1538370 w 7467600"/>
              <a:gd name="connsiteY688" fmla="*/ 3811804 h 6858000"/>
              <a:gd name="connsiteX689" fmla="*/ 542867 w 7467600"/>
              <a:gd name="connsiteY689" fmla="*/ 4944092 h 6858000"/>
              <a:gd name="connsiteX690" fmla="*/ 515800 w 7467600"/>
              <a:gd name="connsiteY690" fmla="*/ 4862180 h 6858000"/>
              <a:gd name="connsiteX691" fmla="*/ 909145 w 7467600"/>
              <a:gd name="connsiteY691" fmla="*/ 4199225 h 6858000"/>
              <a:gd name="connsiteX692" fmla="*/ 1214067 w 7467600"/>
              <a:gd name="connsiteY692" fmla="*/ 3908561 h 6858000"/>
              <a:gd name="connsiteX693" fmla="*/ 640967 w 7467600"/>
              <a:gd name="connsiteY693" fmla="*/ 4105601 h 6858000"/>
              <a:gd name="connsiteX694" fmla="*/ 112563 w 7467600"/>
              <a:gd name="connsiteY694" fmla="*/ 4396952 h 6858000"/>
              <a:gd name="connsiteX695" fmla="*/ 0 w 7467600"/>
              <a:gd name="connsiteY695" fmla="*/ 4466006 h 6858000"/>
              <a:gd name="connsiteX696" fmla="*/ 0 w 7467600"/>
              <a:gd name="connsiteY696" fmla="*/ 4233763 h 6858000"/>
              <a:gd name="connsiteX697" fmla="*/ 36881 w 7467600"/>
              <a:gd name="connsiteY697" fmla="*/ 4200118 h 6858000"/>
              <a:gd name="connsiteX698" fmla="*/ 910534 w 7467600"/>
              <a:gd name="connsiteY698" fmla="*/ 3629753 h 6858000"/>
              <a:gd name="connsiteX699" fmla="*/ 1578717 w 7467600"/>
              <a:gd name="connsiteY699" fmla="*/ 3575982 h 6858000"/>
              <a:gd name="connsiteX700" fmla="*/ 2338780 w 7467600"/>
              <a:gd name="connsiteY700" fmla="*/ 3033725 h 6858000"/>
              <a:gd name="connsiteX701" fmla="*/ 1807991 w 7467600"/>
              <a:gd name="connsiteY701" fmla="*/ 2807184 h 6858000"/>
              <a:gd name="connsiteX702" fmla="*/ 1416358 w 7467600"/>
              <a:gd name="connsiteY702" fmla="*/ 3112571 h 6858000"/>
              <a:gd name="connsiteX703" fmla="*/ 939066 w 7467600"/>
              <a:gd name="connsiteY703" fmla="*/ 3378798 h 6858000"/>
              <a:gd name="connsiteX704" fmla="*/ 115099 w 7467600"/>
              <a:gd name="connsiteY704" fmla="*/ 3607650 h 6858000"/>
              <a:gd name="connsiteX705" fmla="*/ 97284 w 7467600"/>
              <a:gd name="connsiteY705" fmla="*/ 3520393 h 6858000"/>
              <a:gd name="connsiteX706" fmla="*/ 922050 w 7467600"/>
              <a:gd name="connsiteY706" fmla="*/ 3074867 h 6858000"/>
              <a:gd name="connsiteX707" fmla="*/ 1405265 w 7467600"/>
              <a:gd name="connsiteY707" fmla="*/ 3016319 h 6858000"/>
              <a:gd name="connsiteX708" fmla="*/ 1407512 w 7467600"/>
              <a:gd name="connsiteY708" fmla="*/ 3018001 h 6858000"/>
              <a:gd name="connsiteX709" fmla="*/ 1726266 w 7467600"/>
              <a:gd name="connsiteY709" fmla="*/ 2777274 h 6858000"/>
              <a:gd name="connsiteX710" fmla="*/ 625390 w 7467600"/>
              <a:gd name="connsiteY710" fmla="*/ 2514541 h 6858000"/>
              <a:gd name="connsiteX711" fmla="*/ 619799 w 7467600"/>
              <a:gd name="connsiteY711" fmla="*/ 2527180 h 6858000"/>
              <a:gd name="connsiteX712" fmla="*/ 310030 w 7467600"/>
              <a:gd name="connsiteY712" fmla="*/ 2771818 h 6858000"/>
              <a:gd name="connsiteX713" fmla="*/ 173877 w 7467600"/>
              <a:gd name="connsiteY713" fmla="*/ 2937056 h 6858000"/>
              <a:gd name="connsiteX714" fmla="*/ 77889 w 7467600"/>
              <a:gd name="connsiteY714" fmla="*/ 3138440 h 6858000"/>
              <a:gd name="connsiteX715" fmla="*/ 0 w 7467600"/>
              <a:gd name="connsiteY715" fmla="*/ 3271395 h 6858000"/>
              <a:gd name="connsiteX716" fmla="*/ 0 w 7467600"/>
              <a:gd name="connsiteY716" fmla="*/ 3153002 h 6858000"/>
              <a:gd name="connsiteX717" fmla="*/ 2386 w 7467600"/>
              <a:gd name="connsiteY717" fmla="*/ 3149203 h 6858000"/>
              <a:gd name="connsiteX718" fmla="*/ 89753 w 7467600"/>
              <a:gd name="connsiteY718" fmla="*/ 2987702 h 6858000"/>
              <a:gd name="connsiteX719" fmla="*/ 76869 w 7467600"/>
              <a:gd name="connsiteY719" fmla="*/ 3005404 h 6858000"/>
              <a:gd name="connsiteX720" fmla="*/ 32049 w 7467600"/>
              <a:gd name="connsiteY720" fmla="*/ 3065814 h 6858000"/>
              <a:gd name="connsiteX721" fmla="*/ 0 w 7467600"/>
              <a:gd name="connsiteY721" fmla="*/ 3108744 h 6858000"/>
              <a:gd name="connsiteX722" fmla="*/ 0 w 7467600"/>
              <a:gd name="connsiteY722" fmla="*/ 3058059 h 6858000"/>
              <a:gd name="connsiteX723" fmla="*/ 7610 w 7467600"/>
              <a:gd name="connsiteY723" fmla="*/ 3047889 h 6858000"/>
              <a:gd name="connsiteX724" fmla="*/ 52419 w 7467600"/>
              <a:gd name="connsiteY724" fmla="*/ 2987479 h 6858000"/>
              <a:gd name="connsiteX725" fmla="*/ 59142 w 7467600"/>
              <a:gd name="connsiteY725" fmla="*/ 2978488 h 6858000"/>
              <a:gd name="connsiteX726" fmla="*/ 0 w 7467600"/>
              <a:gd name="connsiteY726" fmla="*/ 3015334 h 6858000"/>
              <a:gd name="connsiteX727" fmla="*/ 0 w 7467600"/>
              <a:gd name="connsiteY727" fmla="*/ 2914286 h 6858000"/>
              <a:gd name="connsiteX728" fmla="*/ 36383 w 7467600"/>
              <a:gd name="connsiteY728" fmla="*/ 2901128 h 6858000"/>
              <a:gd name="connsiteX729" fmla="*/ 156329 w 7467600"/>
              <a:gd name="connsiteY729" fmla="*/ 2840533 h 6858000"/>
              <a:gd name="connsiteX730" fmla="*/ 358355 w 7467600"/>
              <a:gd name="connsiteY730" fmla="*/ 2620471 h 6858000"/>
              <a:gd name="connsiteX731" fmla="*/ 510577 w 7467600"/>
              <a:gd name="connsiteY731" fmla="*/ 2501244 h 6858000"/>
              <a:gd name="connsiteX732" fmla="*/ 211967 w 7467600"/>
              <a:gd name="connsiteY732" fmla="*/ 2479171 h 6858000"/>
              <a:gd name="connsiteX733" fmla="*/ 0 w 7467600"/>
              <a:gd name="connsiteY733" fmla="*/ 2476398 h 6858000"/>
              <a:gd name="connsiteX734" fmla="*/ 0 w 7467600"/>
              <a:gd name="connsiteY734" fmla="*/ 2389189 h 6858000"/>
              <a:gd name="connsiteX735" fmla="*/ 103062 w 7467600"/>
              <a:gd name="connsiteY735" fmla="*/ 2389518 h 6858000"/>
              <a:gd name="connsiteX736" fmla="*/ 510734 w 7467600"/>
              <a:gd name="connsiteY736" fmla="*/ 2416201 h 6858000"/>
              <a:gd name="connsiteX737" fmla="*/ 279257 w 7467600"/>
              <a:gd name="connsiteY737" fmla="*/ 2092102 h 6858000"/>
              <a:gd name="connsiteX738" fmla="*/ 65265 w 7467600"/>
              <a:gd name="connsiteY738" fmla="*/ 2006049 h 6858000"/>
              <a:gd name="connsiteX739" fmla="*/ 0 w 7467600"/>
              <a:gd name="connsiteY739" fmla="*/ 1982532 h 6858000"/>
              <a:gd name="connsiteX740" fmla="*/ 0 w 7467600"/>
              <a:gd name="connsiteY740" fmla="*/ 1912789 h 6858000"/>
              <a:gd name="connsiteX741" fmla="*/ 97460 w 7467600"/>
              <a:gd name="connsiteY741" fmla="*/ 1953725 h 6858000"/>
              <a:gd name="connsiteX742" fmla="*/ 221272 w 7467600"/>
              <a:gd name="connsiteY742" fmla="*/ 1980766 h 6858000"/>
              <a:gd name="connsiteX743" fmla="*/ 116765 w 7467600"/>
              <a:gd name="connsiteY743" fmla="*/ 1911033 h 6858000"/>
              <a:gd name="connsiteX744" fmla="*/ 16405 w 7467600"/>
              <a:gd name="connsiteY744" fmla="*/ 1803412 h 6858000"/>
              <a:gd name="connsiteX745" fmla="*/ 0 w 7467600"/>
              <a:gd name="connsiteY745" fmla="*/ 1784777 h 6858000"/>
              <a:gd name="connsiteX746" fmla="*/ 0 w 7467600"/>
              <a:gd name="connsiteY746" fmla="*/ 1740082 h 6858000"/>
              <a:gd name="connsiteX747" fmla="*/ 39394 w 7467600"/>
              <a:gd name="connsiteY747" fmla="*/ 1784856 h 6858000"/>
              <a:gd name="connsiteX748" fmla="*/ 135813 w 7467600"/>
              <a:gd name="connsiteY748" fmla="*/ 1888838 h 6858000"/>
              <a:gd name="connsiteX749" fmla="*/ 242575 w 7467600"/>
              <a:gd name="connsiteY749" fmla="*/ 1958841 h 6858000"/>
              <a:gd name="connsiteX750" fmla="*/ 82197 w 7467600"/>
              <a:gd name="connsiteY750" fmla="*/ 1754826 h 6858000"/>
              <a:gd name="connsiteX751" fmla="*/ 0 w 7467600"/>
              <a:gd name="connsiteY751" fmla="*/ 1679650 h 6858000"/>
              <a:gd name="connsiteX752" fmla="*/ 0 w 7467600"/>
              <a:gd name="connsiteY752" fmla="*/ 1602463 h 6858000"/>
              <a:gd name="connsiteX753" fmla="*/ 84689 w 7467600"/>
              <a:gd name="connsiteY753" fmla="*/ 1677442 h 6858000"/>
              <a:gd name="connsiteX754" fmla="*/ 298437 w 7467600"/>
              <a:gd name="connsiteY754" fmla="*/ 1968019 h 6858000"/>
              <a:gd name="connsiteX755" fmla="*/ 227269 w 7467600"/>
              <a:gd name="connsiteY755" fmla="*/ 1114064 h 6858000"/>
              <a:gd name="connsiteX756" fmla="*/ 248003 w 7467600"/>
              <a:gd name="connsiteY756" fmla="*/ 1089613 h 6858000"/>
              <a:gd name="connsiteX757" fmla="*/ 427020 w 7467600"/>
              <a:gd name="connsiteY757" fmla="*/ 1619803 h 6858000"/>
              <a:gd name="connsiteX758" fmla="*/ 340345 w 7467600"/>
              <a:gd name="connsiteY758" fmla="*/ 2027739 h 6858000"/>
              <a:gd name="connsiteX759" fmla="*/ 360865 w 7467600"/>
              <a:gd name="connsiteY759" fmla="*/ 2044827 h 6858000"/>
              <a:gd name="connsiteX760" fmla="*/ 560414 w 7467600"/>
              <a:gd name="connsiteY760" fmla="*/ 2421457 h 6858000"/>
              <a:gd name="connsiteX761" fmla="*/ 1359703 w 7467600"/>
              <a:gd name="connsiteY761" fmla="*/ 2578554 h 6858000"/>
              <a:gd name="connsiteX762" fmla="*/ 1359422 w 7467600"/>
              <a:gd name="connsiteY762" fmla="*/ 2577994 h 6858000"/>
              <a:gd name="connsiteX763" fmla="*/ 828701 w 7467600"/>
              <a:gd name="connsiteY763" fmla="*/ 1839520 h 6858000"/>
              <a:gd name="connsiteX764" fmla="*/ 494427 w 7467600"/>
              <a:gd name="connsiteY764" fmla="*/ 1092333 h 6858000"/>
              <a:gd name="connsiteX765" fmla="*/ 506322 w 7467600"/>
              <a:gd name="connsiteY765" fmla="*/ 1020997 h 6858000"/>
              <a:gd name="connsiteX766" fmla="*/ 4570198 w 7467600"/>
              <a:gd name="connsiteY766" fmla="*/ 978081 h 6858000"/>
              <a:gd name="connsiteX767" fmla="*/ 4523691 w 7467600"/>
              <a:gd name="connsiteY767" fmla="*/ 1127776 h 6858000"/>
              <a:gd name="connsiteX768" fmla="*/ 4509875 w 7467600"/>
              <a:gd name="connsiteY768" fmla="*/ 1167552 h 6858000"/>
              <a:gd name="connsiteX769" fmla="*/ 4478168 w 7467600"/>
              <a:gd name="connsiteY769" fmla="*/ 1260735 h 6858000"/>
              <a:gd name="connsiteX770" fmla="*/ 4409309 w 7467600"/>
              <a:gd name="connsiteY770" fmla="*/ 1666996 h 6858000"/>
              <a:gd name="connsiteX771" fmla="*/ 4370031 w 7467600"/>
              <a:gd name="connsiteY771" fmla="*/ 1955666 h 6858000"/>
              <a:gd name="connsiteX772" fmla="*/ 4570198 w 7467600"/>
              <a:gd name="connsiteY772" fmla="*/ 978081 h 6858000"/>
              <a:gd name="connsiteX773" fmla="*/ 4557898 w 7467600"/>
              <a:gd name="connsiteY773" fmla="*/ 900011 h 6858000"/>
              <a:gd name="connsiteX774" fmla="*/ 4344840 w 7467600"/>
              <a:gd name="connsiteY774" fmla="*/ 1922038 h 6858000"/>
              <a:gd name="connsiteX775" fmla="*/ 4378710 w 7467600"/>
              <a:gd name="connsiteY775" fmla="*/ 1665516 h 6858000"/>
              <a:gd name="connsiteX776" fmla="*/ 4448798 w 7467600"/>
              <a:gd name="connsiteY776" fmla="*/ 1253024 h 6858000"/>
              <a:gd name="connsiteX777" fmla="*/ 4480315 w 7467600"/>
              <a:gd name="connsiteY777" fmla="*/ 1158454 h 6858000"/>
              <a:gd name="connsiteX778" fmla="*/ 4494133 w 7467600"/>
              <a:gd name="connsiteY778" fmla="*/ 1118676 h 6858000"/>
              <a:gd name="connsiteX779" fmla="*/ 4557898 w 7467600"/>
              <a:gd name="connsiteY779" fmla="*/ 900011 h 6858000"/>
              <a:gd name="connsiteX780" fmla="*/ 5870151 w 7467600"/>
              <a:gd name="connsiteY780" fmla="*/ 898890 h 6858000"/>
              <a:gd name="connsiteX781" fmla="*/ 5861335 w 7467600"/>
              <a:gd name="connsiteY781" fmla="*/ 899177 h 6858000"/>
              <a:gd name="connsiteX782" fmla="*/ 5843702 w 7467600"/>
              <a:gd name="connsiteY782" fmla="*/ 899748 h 6858000"/>
              <a:gd name="connsiteX783" fmla="*/ 5651107 w 7467600"/>
              <a:gd name="connsiteY783" fmla="*/ 920306 h 6858000"/>
              <a:gd name="connsiteX784" fmla="*/ 5459407 w 7467600"/>
              <a:gd name="connsiteY784" fmla="*/ 940975 h 6858000"/>
              <a:gd name="connsiteX785" fmla="*/ 5374846 w 7467600"/>
              <a:gd name="connsiteY785" fmla="*/ 941988 h 6858000"/>
              <a:gd name="connsiteX786" fmla="*/ 5256105 w 7467600"/>
              <a:gd name="connsiteY786" fmla="*/ 945632 h 6858000"/>
              <a:gd name="connsiteX787" fmla="*/ 5107071 w 7467600"/>
              <a:gd name="connsiteY787" fmla="*/ 969720 h 6858000"/>
              <a:gd name="connsiteX788" fmla="*/ 4998681 w 7467600"/>
              <a:gd name="connsiteY788" fmla="*/ 988771 h 6858000"/>
              <a:gd name="connsiteX789" fmla="*/ 5870151 w 7467600"/>
              <a:gd name="connsiteY789" fmla="*/ 898890 h 6858000"/>
              <a:gd name="connsiteX790" fmla="*/ 5504425 w 7467600"/>
              <a:gd name="connsiteY790" fmla="*/ 848067 h 6858000"/>
              <a:gd name="connsiteX791" fmla="*/ 4968849 w 7467600"/>
              <a:gd name="connsiteY791" fmla="*/ 962318 h 6858000"/>
              <a:gd name="connsiteX792" fmla="*/ 5104039 w 7467600"/>
              <a:gd name="connsiteY792" fmla="*/ 940634 h 6858000"/>
              <a:gd name="connsiteX793" fmla="*/ 5256311 w 7467600"/>
              <a:gd name="connsiteY793" fmla="*/ 916490 h 6858000"/>
              <a:gd name="connsiteX794" fmla="*/ 5377381 w 7467600"/>
              <a:gd name="connsiteY794" fmla="*/ 912671 h 6858000"/>
              <a:gd name="connsiteX795" fmla="*/ 5460148 w 7467600"/>
              <a:gd name="connsiteY795" fmla="*/ 911442 h 6858000"/>
              <a:gd name="connsiteX796" fmla="*/ 5648971 w 7467600"/>
              <a:gd name="connsiteY796" fmla="*/ 891331 h 6858000"/>
              <a:gd name="connsiteX797" fmla="*/ 5844807 w 7467600"/>
              <a:gd name="connsiteY797" fmla="*/ 870718 h 6858000"/>
              <a:gd name="connsiteX798" fmla="*/ 5862975 w 7467600"/>
              <a:gd name="connsiteY798" fmla="*/ 869756 h 6858000"/>
              <a:gd name="connsiteX799" fmla="*/ 5920887 w 7467600"/>
              <a:gd name="connsiteY799" fmla="*/ 865929 h 6858000"/>
              <a:gd name="connsiteX800" fmla="*/ 5504425 w 7467600"/>
              <a:gd name="connsiteY800" fmla="*/ 848067 h 6858000"/>
              <a:gd name="connsiteX801" fmla="*/ 3607114 w 7467600"/>
              <a:gd name="connsiteY801" fmla="*/ 467441 h 6858000"/>
              <a:gd name="connsiteX802" fmla="*/ 3296242 w 7467600"/>
              <a:gd name="connsiteY802" fmla="*/ 807991 h 6858000"/>
              <a:gd name="connsiteX803" fmla="*/ 3174674 w 7467600"/>
              <a:gd name="connsiteY803" fmla="*/ 919759 h 6858000"/>
              <a:gd name="connsiteX804" fmla="*/ 3042978 w 7467600"/>
              <a:gd name="connsiteY804" fmla="*/ 1054894 h 6858000"/>
              <a:gd name="connsiteX805" fmla="*/ 2968914 w 7467600"/>
              <a:gd name="connsiteY805" fmla="*/ 1133756 h 6858000"/>
              <a:gd name="connsiteX806" fmla="*/ 3103823 w 7467600"/>
              <a:gd name="connsiteY806" fmla="*/ 1026814 h 6858000"/>
              <a:gd name="connsiteX807" fmla="*/ 3607114 w 7467600"/>
              <a:gd name="connsiteY807" fmla="*/ 467441 h 6858000"/>
              <a:gd name="connsiteX808" fmla="*/ 3744487 w 7467600"/>
              <a:gd name="connsiteY808" fmla="*/ 383136 h 6858000"/>
              <a:gd name="connsiteX809" fmla="*/ 3970213 w 7467600"/>
              <a:gd name="connsiteY809" fmla="*/ 995559 h 6858000"/>
              <a:gd name="connsiteX810" fmla="*/ 3744487 w 7467600"/>
              <a:gd name="connsiteY810" fmla="*/ 383136 h 6858000"/>
              <a:gd name="connsiteX811" fmla="*/ 3624562 w 7467600"/>
              <a:gd name="connsiteY811" fmla="*/ 367041 h 6858000"/>
              <a:gd name="connsiteX812" fmla="*/ 3489712 w 7467600"/>
              <a:gd name="connsiteY812" fmla="*/ 485386 h 6858000"/>
              <a:gd name="connsiteX813" fmla="*/ 3182994 w 7467600"/>
              <a:gd name="connsiteY813" fmla="*/ 828265 h 6858000"/>
              <a:gd name="connsiteX814" fmla="*/ 2892114 w 7467600"/>
              <a:gd name="connsiteY814" fmla="*/ 1172635 h 6858000"/>
              <a:gd name="connsiteX815" fmla="*/ 3021459 w 7467600"/>
              <a:gd name="connsiteY815" fmla="*/ 1035385 h 6858000"/>
              <a:gd name="connsiteX816" fmla="*/ 3153873 w 7467600"/>
              <a:gd name="connsiteY816" fmla="*/ 898971 h 6858000"/>
              <a:gd name="connsiteX817" fmla="*/ 3276511 w 7467600"/>
              <a:gd name="connsiteY817" fmla="*/ 786423 h 6858000"/>
              <a:gd name="connsiteX818" fmla="*/ 3584154 w 7467600"/>
              <a:gd name="connsiteY818" fmla="*/ 448218 h 6858000"/>
              <a:gd name="connsiteX819" fmla="*/ 3624562 w 7467600"/>
              <a:gd name="connsiteY819" fmla="*/ 367041 h 6858000"/>
              <a:gd name="connsiteX820" fmla="*/ 3766672 w 7467600"/>
              <a:gd name="connsiteY820" fmla="*/ 359429 h 6858000"/>
              <a:gd name="connsiteX821" fmla="*/ 3996338 w 7467600"/>
              <a:gd name="connsiteY821" fmla="*/ 968237 h 6858000"/>
              <a:gd name="connsiteX822" fmla="*/ 3766672 w 7467600"/>
              <a:gd name="connsiteY822" fmla="*/ 359429 h 6858000"/>
              <a:gd name="connsiteX823" fmla="*/ 5805386 w 7467600"/>
              <a:gd name="connsiteY823" fmla="*/ 239240 h 6858000"/>
              <a:gd name="connsiteX824" fmla="*/ 5736947 w 7467600"/>
              <a:gd name="connsiteY824" fmla="*/ 261367 h 6858000"/>
              <a:gd name="connsiteX825" fmla="*/ 5427012 w 7467600"/>
              <a:gd name="connsiteY825" fmla="*/ 311272 h 6858000"/>
              <a:gd name="connsiteX826" fmla="*/ 5147818 w 7467600"/>
              <a:gd name="connsiteY826" fmla="*/ 322112 h 6858000"/>
              <a:gd name="connsiteX827" fmla="*/ 5060854 w 7467600"/>
              <a:gd name="connsiteY827" fmla="*/ 311882 h 6858000"/>
              <a:gd name="connsiteX828" fmla="*/ 4945989 w 7467600"/>
              <a:gd name="connsiteY828" fmla="*/ 300516 h 6858000"/>
              <a:gd name="connsiteX829" fmla="*/ 5410479 w 7467600"/>
              <a:gd name="connsiteY829" fmla="*/ 348434 h 6858000"/>
              <a:gd name="connsiteX830" fmla="*/ 5805386 w 7467600"/>
              <a:gd name="connsiteY830" fmla="*/ 239240 h 6858000"/>
              <a:gd name="connsiteX831" fmla="*/ 5905192 w 7467600"/>
              <a:gd name="connsiteY831" fmla="*/ 163079 h 6858000"/>
              <a:gd name="connsiteX832" fmla="*/ 5865655 w 7467600"/>
              <a:gd name="connsiteY832" fmla="*/ 171901 h 6858000"/>
              <a:gd name="connsiteX833" fmla="*/ 5259740 w 7467600"/>
              <a:gd name="connsiteY833" fmla="*/ 257013 h 6858000"/>
              <a:gd name="connsiteX834" fmla="*/ 5208466 w 7467600"/>
              <a:gd name="connsiteY834" fmla="*/ 257550 h 6858000"/>
              <a:gd name="connsiteX835" fmla="*/ 4980204 w 7467600"/>
              <a:gd name="connsiteY835" fmla="*/ 271903 h 6858000"/>
              <a:gd name="connsiteX836" fmla="*/ 5068068 w 7467600"/>
              <a:gd name="connsiteY836" fmla="*/ 282244 h 6858000"/>
              <a:gd name="connsiteX837" fmla="*/ 5153231 w 7467600"/>
              <a:gd name="connsiteY837" fmla="*/ 292240 h 6858000"/>
              <a:gd name="connsiteX838" fmla="*/ 5426491 w 7467600"/>
              <a:gd name="connsiteY838" fmla="*/ 281128 h 6858000"/>
              <a:gd name="connsiteX839" fmla="*/ 5731212 w 7467600"/>
              <a:gd name="connsiteY839" fmla="*/ 231951 h 6858000"/>
              <a:gd name="connsiteX840" fmla="*/ 5905192 w 7467600"/>
              <a:gd name="connsiteY840" fmla="*/ 163079 h 6858000"/>
              <a:gd name="connsiteX841" fmla="*/ 5944437 w 7467600"/>
              <a:gd name="connsiteY841" fmla="*/ 113829 h 6858000"/>
              <a:gd name="connsiteX842" fmla="*/ 5825032 w 7467600"/>
              <a:gd name="connsiteY842" fmla="*/ 146405 h 6858000"/>
              <a:gd name="connsiteX843" fmla="*/ 4955599 w 7467600"/>
              <a:gd name="connsiteY843" fmla="*/ 247008 h 6858000"/>
              <a:gd name="connsiteX844" fmla="*/ 5210104 w 7467600"/>
              <a:gd name="connsiteY844" fmla="*/ 228123 h 6858000"/>
              <a:gd name="connsiteX845" fmla="*/ 5261015 w 7467600"/>
              <a:gd name="connsiteY845" fmla="*/ 227087 h 6858000"/>
              <a:gd name="connsiteX846" fmla="*/ 5861181 w 7467600"/>
              <a:gd name="connsiteY846" fmla="*/ 143093 h 6858000"/>
              <a:gd name="connsiteX847" fmla="*/ 5961252 w 7467600"/>
              <a:gd name="connsiteY847" fmla="*/ 114820 h 6858000"/>
              <a:gd name="connsiteX848" fmla="*/ 5944437 w 7467600"/>
              <a:gd name="connsiteY848" fmla="*/ 113829 h 6858000"/>
              <a:gd name="connsiteX849" fmla="*/ 3882765 w 7467600"/>
              <a:gd name="connsiteY849" fmla="*/ 0 h 6858000"/>
              <a:gd name="connsiteX850" fmla="*/ 3995099 w 7467600"/>
              <a:gd name="connsiteY850" fmla="*/ 0 h 6858000"/>
              <a:gd name="connsiteX851" fmla="*/ 4163818 w 7467600"/>
              <a:gd name="connsiteY851" fmla="*/ 234104 h 6858000"/>
              <a:gd name="connsiteX852" fmla="*/ 4172099 w 7467600"/>
              <a:gd name="connsiteY852" fmla="*/ 234207 h 6858000"/>
              <a:gd name="connsiteX853" fmla="*/ 4784282 w 7467600"/>
              <a:gd name="connsiteY853" fmla="*/ 276561 h 6858000"/>
              <a:gd name="connsiteX854" fmla="*/ 4801687 w 7467600"/>
              <a:gd name="connsiteY854" fmla="*/ 267764 h 6858000"/>
              <a:gd name="connsiteX855" fmla="*/ 6082788 w 7467600"/>
              <a:gd name="connsiteY855" fmla="*/ 64119 h 6858000"/>
              <a:gd name="connsiteX856" fmla="*/ 6099442 w 7467600"/>
              <a:gd name="connsiteY856" fmla="*/ 82568 h 6858000"/>
              <a:gd name="connsiteX857" fmla="*/ 4804137 w 7467600"/>
              <a:gd name="connsiteY857" fmla="*/ 320931 h 6858000"/>
              <a:gd name="connsiteX858" fmla="*/ 4227047 w 7467600"/>
              <a:gd name="connsiteY858" fmla="*/ 313415 h 6858000"/>
              <a:gd name="connsiteX859" fmla="*/ 4346041 w 7467600"/>
              <a:gd name="connsiteY859" fmla="*/ 456086 h 6858000"/>
              <a:gd name="connsiteX860" fmla="*/ 4870967 w 7467600"/>
              <a:gd name="connsiteY860" fmla="*/ 963061 h 6858000"/>
              <a:gd name="connsiteX861" fmla="*/ 4889647 w 7467600"/>
              <a:gd name="connsiteY861" fmla="*/ 957147 h 6858000"/>
              <a:gd name="connsiteX862" fmla="*/ 5422504 w 7467600"/>
              <a:gd name="connsiteY862" fmla="*/ 805191 h 6858000"/>
              <a:gd name="connsiteX863" fmla="*/ 6087656 w 7467600"/>
              <a:gd name="connsiteY863" fmla="*/ 826703 h 6858000"/>
              <a:gd name="connsiteX864" fmla="*/ 6058717 w 7467600"/>
              <a:gd name="connsiteY864" fmla="*/ 865992 h 6858000"/>
              <a:gd name="connsiteX865" fmla="*/ 4974153 w 7467600"/>
              <a:gd name="connsiteY865" fmla="*/ 1045456 h 6858000"/>
              <a:gd name="connsiteX866" fmla="*/ 5627835 w 7467600"/>
              <a:gd name="connsiteY866" fmla="*/ 1472077 h 6858000"/>
              <a:gd name="connsiteX867" fmla="*/ 5629817 w 7467600"/>
              <a:gd name="connsiteY867" fmla="*/ 1471412 h 6858000"/>
              <a:gd name="connsiteX868" fmla="*/ 5634124 w 7467600"/>
              <a:gd name="connsiteY868" fmla="*/ 1470572 h 6858000"/>
              <a:gd name="connsiteX869" fmla="*/ 5755832 w 7467600"/>
              <a:gd name="connsiteY869" fmla="*/ 1383886 h 6858000"/>
              <a:gd name="connsiteX870" fmla="*/ 6014186 w 7467600"/>
              <a:gd name="connsiteY870" fmla="*/ 1279799 h 6858000"/>
              <a:gd name="connsiteX871" fmla="*/ 6901619 w 7467600"/>
              <a:gd name="connsiteY871" fmla="*/ 1047874 h 6858000"/>
              <a:gd name="connsiteX872" fmla="*/ 6931566 w 7467600"/>
              <a:gd name="connsiteY872" fmla="*/ 1062034 h 6858000"/>
              <a:gd name="connsiteX873" fmla="*/ 5790982 w 7467600"/>
              <a:gd name="connsiteY873" fmla="*/ 1561380 h 6858000"/>
              <a:gd name="connsiteX874" fmla="*/ 6188971 w 7467600"/>
              <a:gd name="connsiteY874" fmla="*/ 1755168 h 6858000"/>
              <a:gd name="connsiteX875" fmla="*/ 6202446 w 7467600"/>
              <a:gd name="connsiteY875" fmla="*/ 1752268 h 6858000"/>
              <a:gd name="connsiteX876" fmla="*/ 7179560 w 7467600"/>
              <a:gd name="connsiteY876" fmla="*/ 1467551 h 6858000"/>
              <a:gd name="connsiteX877" fmla="*/ 7158730 w 7467600"/>
              <a:gd name="connsiteY877" fmla="*/ 1507835 h 6858000"/>
              <a:gd name="connsiteX878" fmla="*/ 6326959 w 7467600"/>
              <a:gd name="connsiteY878" fmla="*/ 1817686 h 6858000"/>
              <a:gd name="connsiteX879" fmla="*/ 6537433 w 7467600"/>
              <a:gd name="connsiteY879" fmla="*/ 1907790 h 6858000"/>
              <a:gd name="connsiteX880" fmla="*/ 6550221 w 7467600"/>
              <a:gd name="connsiteY880" fmla="*/ 1910729 h 6858000"/>
              <a:gd name="connsiteX881" fmla="*/ 6964438 w 7467600"/>
              <a:gd name="connsiteY881" fmla="*/ 2209505 h 6858000"/>
              <a:gd name="connsiteX882" fmla="*/ 7367862 w 7467600"/>
              <a:gd name="connsiteY882" fmla="*/ 2806833 h 6858000"/>
              <a:gd name="connsiteX883" fmla="*/ 7364329 w 7467600"/>
              <a:gd name="connsiteY883" fmla="*/ 2826907 h 6858000"/>
              <a:gd name="connsiteX884" fmla="*/ 7290545 w 7467600"/>
              <a:gd name="connsiteY884" fmla="*/ 2850663 h 6858000"/>
              <a:gd name="connsiteX885" fmla="*/ 6472036 w 7467600"/>
              <a:gd name="connsiteY885" fmla="*/ 1959003 h 6858000"/>
              <a:gd name="connsiteX886" fmla="*/ 5792897 w 7467600"/>
              <a:gd name="connsiteY886" fmla="*/ 1647747 h 6858000"/>
              <a:gd name="connsiteX887" fmla="*/ 5842751 w 7467600"/>
              <a:gd name="connsiteY887" fmla="*/ 1816112 h 6858000"/>
              <a:gd name="connsiteX888" fmla="*/ 5847424 w 7467600"/>
              <a:gd name="connsiteY888" fmla="*/ 1815776 h 6858000"/>
              <a:gd name="connsiteX889" fmla="*/ 6399821 w 7467600"/>
              <a:gd name="connsiteY889" fmla="*/ 2344799 h 6858000"/>
              <a:gd name="connsiteX890" fmla="*/ 6323232 w 7467600"/>
              <a:gd name="connsiteY890" fmla="*/ 2389634 h 6858000"/>
              <a:gd name="connsiteX891" fmla="*/ 5942958 w 7467600"/>
              <a:gd name="connsiteY891" fmla="*/ 2077708 h 6858000"/>
              <a:gd name="connsiteX892" fmla="*/ 5921559 w 7467600"/>
              <a:gd name="connsiteY892" fmla="*/ 2378596 h 6858000"/>
              <a:gd name="connsiteX893" fmla="*/ 5817651 w 7467600"/>
              <a:gd name="connsiteY893" fmla="*/ 3023919 h 6858000"/>
              <a:gd name="connsiteX894" fmla="*/ 5729634 w 7467600"/>
              <a:gd name="connsiteY894" fmla="*/ 3051849 h 6858000"/>
              <a:gd name="connsiteX895" fmla="*/ 5611018 w 7467600"/>
              <a:gd name="connsiteY895" fmla="*/ 2316769 h 6858000"/>
              <a:gd name="connsiteX896" fmla="*/ 5687608 w 7467600"/>
              <a:gd name="connsiteY896" fmla="*/ 2039972 h 6858000"/>
              <a:gd name="connsiteX897" fmla="*/ 5657554 w 7467600"/>
              <a:gd name="connsiteY897" fmla="*/ 1576445 h 6858000"/>
              <a:gd name="connsiteX898" fmla="*/ 5150475 w 7467600"/>
              <a:gd name="connsiteY898" fmla="*/ 1274012 h 6858000"/>
              <a:gd name="connsiteX899" fmla="*/ 5349142 w 7467600"/>
              <a:gd name="connsiteY899" fmla="*/ 2204405 h 6858000"/>
              <a:gd name="connsiteX900" fmla="*/ 5262214 w 7467600"/>
              <a:gd name="connsiteY900" fmla="*/ 2233836 h 6858000"/>
              <a:gd name="connsiteX901" fmla="*/ 4981539 w 7467600"/>
              <a:gd name="connsiteY901" fmla="*/ 1542201 h 6858000"/>
              <a:gd name="connsiteX902" fmla="*/ 4958461 w 7467600"/>
              <a:gd name="connsiteY902" fmla="*/ 1136957 h 6858000"/>
              <a:gd name="connsiteX903" fmla="*/ 4655015 w 7467600"/>
              <a:gd name="connsiteY903" fmla="*/ 891426 h 6858000"/>
              <a:gd name="connsiteX904" fmla="*/ 4348002 w 7467600"/>
              <a:gd name="connsiteY904" fmla="*/ 2205895 h 6858000"/>
              <a:gd name="connsiteX905" fmla="*/ 4262250 w 7467600"/>
              <a:gd name="connsiteY905" fmla="*/ 2219972 h 6858000"/>
              <a:gd name="connsiteX906" fmla="*/ 4550611 w 7467600"/>
              <a:gd name="connsiteY906" fmla="*/ 817540 h 6858000"/>
              <a:gd name="connsiteX907" fmla="*/ 4564418 w 7467600"/>
              <a:gd name="connsiteY907" fmla="*/ 808293 h 6858000"/>
              <a:gd name="connsiteX908" fmla="*/ 4266388 w 7467600"/>
              <a:gd name="connsiteY908" fmla="*/ 500083 h 6858000"/>
              <a:gd name="connsiteX909" fmla="*/ 4032842 w 7467600"/>
              <a:gd name="connsiteY909" fmla="*/ 211809 h 6858000"/>
              <a:gd name="connsiteX910" fmla="*/ 3882765 w 7467600"/>
              <a:gd name="connsiteY910" fmla="*/ 0 h 6858000"/>
              <a:gd name="connsiteX911" fmla="*/ 3721337 w 7467600"/>
              <a:gd name="connsiteY911" fmla="*/ 0 h 6858000"/>
              <a:gd name="connsiteX912" fmla="*/ 3797544 w 7467600"/>
              <a:gd name="connsiteY912" fmla="*/ 0 h 6858000"/>
              <a:gd name="connsiteX913" fmla="*/ 3775734 w 7467600"/>
              <a:gd name="connsiteY913" fmla="*/ 95131 h 6858000"/>
              <a:gd name="connsiteX914" fmla="*/ 3724807 w 7467600"/>
              <a:gd name="connsiteY914" fmla="*/ 272257 h 6858000"/>
              <a:gd name="connsiteX915" fmla="*/ 3726844 w 7467600"/>
              <a:gd name="connsiteY915" fmla="*/ 282988 h 6858000"/>
              <a:gd name="connsiteX916" fmla="*/ 3742664 w 7467600"/>
              <a:gd name="connsiteY916" fmla="*/ 279918 h 6858000"/>
              <a:gd name="connsiteX917" fmla="*/ 4103910 w 7467600"/>
              <a:gd name="connsiteY917" fmla="*/ 1161917 h 6858000"/>
              <a:gd name="connsiteX918" fmla="*/ 4020269 w 7467600"/>
              <a:gd name="connsiteY918" fmla="*/ 1200406 h 6858000"/>
              <a:gd name="connsiteX919" fmla="*/ 3674882 w 7467600"/>
              <a:gd name="connsiteY919" fmla="*/ 488524 h 6858000"/>
              <a:gd name="connsiteX920" fmla="*/ 3132682 w 7467600"/>
              <a:gd name="connsiteY920" fmla="*/ 1072284 h 6858000"/>
              <a:gd name="connsiteX921" fmla="*/ 2716346 w 7467600"/>
              <a:gd name="connsiteY921" fmla="*/ 1276376 h 6858000"/>
              <a:gd name="connsiteX922" fmla="*/ 2716772 w 7467600"/>
              <a:gd name="connsiteY922" fmla="*/ 1255462 h 6858000"/>
              <a:gd name="connsiteX923" fmla="*/ 3471096 w 7467600"/>
              <a:gd name="connsiteY923" fmla="*/ 437072 h 6858000"/>
              <a:gd name="connsiteX924" fmla="*/ 3639057 w 7467600"/>
              <a:gd name="connsiteY924" fmla="*/ 286334 h 6858000"/>
              <a:gd name="connsiteX925" fmla="*/ 3640309 w 7467600"/>
              <a:gd name="connsiteY925" fmla="*/ 284664 h 6858000"/>
              <a:gd name="connsiteX926" fmla="*/ 3646022 w 7467600"/>
              <a:gd name="connsiteY926" fmla="*/ 276711 h 6858000"/>
              <a:gd name="connsiteX927" fmla="*/ 3707943 w 7467600"/>
              <a:gd name="connsiteY927" fmla="*/ 65958 h 6858000"/>
              <a:gd name="connsiteX928" fmla="*/ 3721337 w 7467600"/>
              <a:gd name="connsiteY928" fmla="*/ 0 h 6858000"/>
              <a:gd name="connsiteX929" fmla="*/ 2867960 w 7467600"/>
              <a:gd name="connsiteY929" fmla="*/ 0 h 6858000"/>
              <a:gd name="connsiteX930" fmla="*/ 2926351 w 7467600"/>
              <a:gd name="connsiteY930" fmla="*/ 0 h 6858000"/>
              <a:gd name="connsiteX931" fmla="*/ 2902823 w 7467600"/>
              <a:gd name="connsiteY931" fmla="*/ 262929 h 6858000"/>
              <a:gd name="connsiteX932" fmla="*/ 2940663 w 7467600"/>
              <a:gd name="connsiteY932" fmla="*/ 140884 h 6858000"/>
              <a:gd name="connsiteX933" fmla="*/ 2947039 w 7467600"/>
              <a:gd name="connsiteY933" fmla="*/ 122524 h 6858000"/>
              <a:gd name="connsiteX934" fmla="*/ 2984316 w 7467600"/>
              <a:gd name="connsiteY934" fmla="*/ 0 h 6858000"/>
              <a:gd name="connsiteX935" fmla="*/ 3016114 w 7467600"/>
              <a:gd name="connsiteY935" fmla="*/ 0 h 6858000"/>
              <a:gd name="connsiteX936" fmla="*/ 2979949 w 7467600"/>
              <a:gd name="connsiteY936" fmla="*/ 119274 h 6858000"/>
              <a:gd name="connsiteX937" fmla="*/ 3023879 w 7467600"/>
              <a:gd name="connsiteY937" fmla="*/ 0 h 6858000"/>
              <a:gd name="connsiteX938" fmla="*/ 3105400 w 7467600"/>
              <a:gd name="connsiteY938" fmla="*/ 0 h 6858000"/>
              <a:gd name="connsiteX939" fmla="*/ 3094669 w 7467600"/>
              <a:gd name="connsiteY939" fmla="*/ 30308 h 6858000"/>
              <a:gd name="connsiteX940" fmla="*/ 2901945 w 7467600"/>
              <a:gd name="connsiteY940" fmla="*/ 466538 h 6858000"/>
              <a:gd name="connsiteX941" fmla="*/ 2815209 w 7467600"/>
              <a:gd name="connsiteY941" fmla="*/ 497361 h 6858000"/>
              <a:gd name="connsiteX942" fmla="*/ 2844845 w 7467600"/>
              <a:gd name="connsiteY942" fmla="*/ 127638 h 6858000"/>
              <a:gd name="connsiteX943" fmla="*/ 2867960 w 7467600"/>
              <a:gd name="connsiteY943" fmla="*/ 0 h 6858000"/>
              <a:gd name="connsiteX944" fmla="*/ 1057230 w 7467600"/>
              <a:gd name="connsiteY944" fmla="*/ 0 h 6858000"/>
              <a:gd name="connsiteX945" fmla="*/ 1111003 w 7467600"/>
              <a:gd name="connsiteY945" fmla="*/ 0 h 6858000"/>
              <a:gd name="connsiteX946" fmla="*/ 1125553 w 7467600"/>
              <a:gd name="connsiteY946" fmla="*/ 52588 h 6858000"/>
              <a:gd name="connsiteX947" fmla="*/ 1304276 w 7467600"/>
              <a:gd name="connsiteY947" fmla="*/ 476275 h 6858000"/>
              <a:gd name="connsiteX948" fmla="*/ 1492066 w 7467600"/>
              <a:gd name="connsiteY948" fmla="*/ 886333 h 6858000"/>
              <a:gd name="connsiteX949" fmla="*/ 1423698 w 7467600"/>
              <a:gd name="connsiteY949" fmla="*/ 710817 h 6858000"/>
              <a:gd name="connsiteX950" fmla="*/ 1357609 w 7467600"/>
              <a:gd name="connsiteY950" fmla="*/ 532892 h 6858000"/>
              <a:gd name="connsiteX951" fmla="*/ 1309550 w 7467600"/>
              <a:gd name="connsiteY951" fmla="*/ 374031 h 6858000"/>
              <a:gd name="connsiteX952" fmla="*/ 1193673 w 7467600"/>
              <a:gd name="connsiteY952" fmla="*/ 49533 h 6858000"/>
              <a:gd name="connsiteX953" fmla="*/ 1164391 w 7467600"/>
              <a:gd name="connsiteY953" fmla="*/ 0 h 6858000"/>
              <a:gd name="connsiteX954" fmla="*/ 1200666 w 7467600"/>
              <a:gd name="connsiteY954" fmla="*/ 0 h 6858000"/>
              <a:gd name="connsiteX955" fmla="*/ 1223408 w 7467600"/>
              <a:gd name="connsiteY955" fmla="*/ 38996 h 6858000"/>
              <a:gd name="connsiteX956" fmla="*/ 1339635 w 7467600"/>
              <a:gd name="connsiteY956" fmla="*/ 365517 h 6858000"/>
              <a:gd name="connsiteX957" fmla="*/ 1387469 w 7467600"/>
              <a:gd name="connsiteY957" fmla="*/ 523079 h 6858000"/>
              <a:gd name="connsiteX958" fmla="*/ 1452685 w 7467600"/>
              <a:gd name="connsiteY958" fmla="*/ 699806 h 6858000"/>
              <a:gd name="connsiteX959" fmla="*/ 1492092 w 7467600"/>
              <a:gd name="connsiteY959" fmla="*/ 800424 h 6858000"/>
              <a:gd name="connsiteX960" fmla="*/ 1455302 w 7467600"/>
              <a:gd name="connsiteY960" fmla="*/ 632913 h 6858000"/>
              <a:gd name="connsiteX961" fmla="*/ 1222336 w 7467600"/>
              <a:gd name="connsiteY961" fmla="*/ 9480 h 6858000"/>
              <a:gd name="connsiteX962" fmla="*/ 1214634 w 7467600"/>
              <a:gd name="connsiteY962" fmla="*/ 0 h 6858000"/>
              <a:gd name="connsiteX963" fmla="*/ 1289827 w 7467600"/>
              <a:gd name="connsiteY963" fmla="*/ 0 h 6858000"/>
              <a:gd name="connsiteX964" fmla="*/ 1321076 w 7467600"/>
              <a:gd name="connsiteY964" fmla="*/ 59722 h 6858000"/>
              <a:gd name="connsiteX965" fmla="*/ 1512579 w 7467600"/>
              <a:gd name="connsiteY965" fmla="*/ 626441 h 6858000"/>
              <a:gd name="connsiteX966" fmla="*/ 1506076 w 7467600"/>
              <a:gd name="connsiteY966" fmla="*/ 1089289 h 6858000"/>
              <a:gd name="connsiteX967" fmla="*/ 1486346 w 7467600"/>
              <a:gd name="connsiteY967" fmla="*/ 1079919 h 6858000"/>
              <a:gd name="connsiteX968" fmla="*/ 1070511 w 7467600"/>
              <a:gd name="connsiteY968" fmla="*/ 48609 h 6858000"/>
              <a:gd name="connsiteX969" fmla="*/ 1057230 w 7467600"/>
              <a:gd name="connsiteY969" fmla="*/ 0 h 6858000"/>
              <a:gd name="connsiteX970" fmla="*/ 43151 w 7467600"/>
              <a:gd name="connsiteY970" fmla="*/ 0 h 6858000"/>
              <a:gd name="connsiteX971" fmla="*/ 95283 w 7467600"/>
              <a:gd name="connsiteY971" fmla="*/ 0 h 6858000"/>
              <a:gd name="connsiteX972" fmla="*/ 300708 w 7467600"/>
              <a:gd name="connsiteY972" fmla="*/ 154571 h 6858000"/>
              <a:gd name="connsiteX973" fmla="*/ 530414 w 7467600"/>
              <a:gd name="connsiteY973" fmla="*/ 354673 h 6858000"/>
              <a:gd name="connsiteX974" fmla="*/ 333785 w 7467600"/>
              <a:gd name="connsiteY974" fmla="*/ 161564 h 6858000"/>
              <a:gd name="connsiteX975" fmla="*/ 147005 w 7467600"/>
              <a:gd name="connsiteY975" fmla="*/ 0 h 6858000"/>
              <a:gd name="connsiteX976" fmla="*/ 272509 w 7467600"/>
              <a:gd name="connsiteY976" fmla="*/ 0 h 6858000"/>
              <a:gd name="connsiteX977" fmla="*/ 326276 w 7467600"/>
              <a:gd name="connsiteY977" fmla="*/ 45847 h 6858000"/>
              <a:gd name="connsiteX978" fmla="*/ 823759 w 7467600"/>
              <a:gd name="connsiteY978" fmla="*/ 574145 h 6858000"/>
              <a:gd name="connsiteX979" fmla="*/ 811254 w 7467600"/>
              <a:gd name="connsiteY979" fmla="*/ 665546 h 6858000"/>
              <a:gd name="connsiteX980" fmla="*/ 154042 w 7467600"/>
              <a:gd name="connsiteY980" fmla="*/ 261522 h 6858000"/>
              <a:gd name="connsiteX981" fmla="*/ 13550 w 7467600"/>
              <a:gd name="connsiteY981" fmla="*/ 158423 h 6858000"/>
              <a:gd name="connsiteX982" fmla="*/ 0 w 7467600"/>
              <a:gd name="connsiteY982" fmla="*/ 146618 h 6858000"/>
              <a:gd name="connsiteX983" fmla="*/ 0 w 7467600"/>
              <a:gd name="connsiteY983" fmla="*/ 59161 h 6858000"/>
              <a:gd name="connsiteX984" fmla="*/ 45427 w 7467600"/>
              <a:gd name="connsiteY984" fmla="*/ 101078 h 6858000"/>
              <a:gd name="connsiteX985" fmla="*/ 630103 w 7467600"/>
              <a:gd name="connsiteY985" fmla="*/ 485885 h 6858000"/>
              <a:gd name="connsiteX986" fmla="*/ 532040 w 7467600"/>
              <a:gd name="connsiteY986" fmla="*/ 399359 h 6858000"/>
              <a:gd name="connsiteX987" fmla="*/ 517618 w 7467600"/>
              <a:gd name="connsiteY987" fmla="*/ 385726 h 6858000"/>
              <a:gd name="connsiteX988" fmla="*/ 285074 w 7467600"/>
              <a:gd name="connsiteY988" fmla="*/ 182755 h 6858000"/>
              <a:gd name="connsiteX989" fmla="*/ 43151 w 7467600"/>
              <a:gd name="connsiteY98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312201 w 7467600"/>
              <a:gd name="connsiteY132" fmla="*/ 5128278 h 6858000"/>
              <a:gd name="connsiteX133" fmla="*/ 1903353 w 7467600"/>
              <a:gd name="connsiteY133" fmla="*/ 5044827 h 6858000"/>
              <a:gd name="connsiteX134" fmla="*/ 1936931 w 7467600"/>
              <a:gd name="connsiteY134" fmla="*/ 5093954 h 6858000"/>
              <a:gd name="connsiteX135" fmla="*/ 2195868 w 7467600"/>
              <a:gd name="connsiteY135" fmla="*/ 5396574 h 6858000"/>
              <a:gd name="connsiteX136" fmla="*/ 2088852 w 7467600"/>
              <a:gd name="connsiteY136" fmla="*/ 5166123 h 6858000"/>
              <a:gd name="connsiteX137" fmla="*/ 1958241 w 7467600"/>
              <a:gd name="connsiteY137" fmla="*/ 5067955 h 6858000"/>
              <a:gd name="connsiteX138" fmla="*/ 1903353 w 7467600"/>
              <a:gd name="connsiteY138" fmla="*/ 5044827 h 6858000"/>
              <a:gd name="connsiteX139" fmla="*/ 1979378 w 7467600"/>
              <a:gd name="connsiteY139" fmla="*/ 4769504 h 6858000"/>
              <a:gd name="connsiteX140" fmla="*/ 2882120 w 7467600"/>
              <a:gd name="connsiteY140" fmla="*/ 5064547 h 6858000"/>
              <a:gd name="connsiteX141" fmla="*/ 2793103 w 7467600"/>
              <a:gd name="connsiteY141" fmla="*/ 5039699 h 6858000"/>
              <a:gd name="connsiteX142" fmla="*/ 2770041 w 7467600"/>
              <a:gd name="connsiteY142" fmla="*/ 5033634 h 6858000"/>
              <a:gd name="connsiteX143" fmla="*/ 1979378 w 7467600"/>
              <a:gd name="connsiteY143" fmla="*/ 4769504 h 6858000"/>
              <a:gd name="connsiteX144" fmla="*/ 1927410 w 7467600"/>
              <a:gd name="connsiteY144" fmla="*/ 4716164 h 6858000"/>
              <a:gd name="connsiteX145" fmla="*/ 1959587 w 7467600"/>
              <a:gd name="connsiteY145" fmla="*/ 4728849 h 6858000"/>
              <a:gd name="connsiteX146" fmla="*/ 2777707 w 7467600"/>
              <a:gd name="connsiteY146" fmla="*/ 5003991 h 6858000"/>
              <a:gd name="connsiteX147" fmla="*/ 2800768 w 7467600"/>
              <a:gd name="connsiteY147" fmla="*/ 5010056 h 6858000"/>
              <a:gd name="connsiteX148" fmla="*/ 2879408 w 7467600"/>
              <a:gd name="connsiteY148" fmla="*/ 5031590 h 6858000"/>
              <a:gd name="connsiteX149" fmla="*/ 2862295 w 7467600"/>
              <a:gd name="connsiteY149" fmla="*/ 5022958 h 6858000"/>
              <a:gd name="connsiteX150" fmla="*/ 2813343 w 7467600"/>
              <a:gd name="connsiteY150" fmla="*/ 4998369 h 6858000"/>
              <a:gd name="connsiteX151" fmla="*/ 2646245 w 7467600"/>
              <a:gd name="connsiteY151" fmla="*/ 4930999 h 6858000"/>
              <a:gd name="connsiteX152" fmla="*/ 1999243 w 7467600"/>
              <a:gd name="connsiteY152" fmla="*/ 4730524 h 6858000"/>
              <a:gd name="connsiteX153" fmla="*/ 1979527 w 7467600"/>
              <a:gd name="connsiteY153" fmla="*/ 4726651 h 6858000"/>
              <a:gd name="connsiteX154" fmla="*/ 1927410 w 7467600"/>
              <a:gd name="connsiteY154" fmla="*/ 4716164 h 6858000"/>
              <a:gd name="connsiteX155" fmla="*/ 1997014 w 7467600"/>
              <a:gd name="connsiteY155" fmla="*/ 4698007 h 6858000"/>
              <a:gd name="connsiteX156" fmla="*/ 2005458 w 7467600"/>
              <a:gd name="connsiteY156" fmla="*/ 4699540 h 6858000"/>
              <a:gd name="connsiteX157" fmla="*/ 2657186 w 7467600"/>
              <a:gd name="connsiteY157" fmla="*/ 4901687 h 6858000"/>
              <a:gd name="connsiteX158" fmla="*/ 2826662 w 7467600"/>
              <a:gd name="connsiteY158" fmla="*/ 4970362 h 6858000"/>
              <a:gd name="connsiteX159" fmla="*/ 2876100 w 7467600"/>
              <a:gd name="connsiteY159" fmla="*/ 4995397 h 6858000"/>
              <a:gd name="connsiteX160" fmla="*/ 3042600 w 7467600"/>
              <a:gd name="connsiteY160" fmla="*/ 5059532 h 6858000"/>
              <a:gd name="connsiteX161" fmla="*/ 1997014 w 7467600"/>
              <a:gd name="connsiteY161" fmla="*/ 4698007 h 6858000"/>
              <a:gd name="connsiteX162" fmla="*/ 2305292 w 7467600"/>
              <a:gd name="connsiteY162" fmla="*/ 4219492 h 6858000"/>
              <a:gd name="connsiteX163" fmla="*/ 3360922 w 7467600"/>
              <a:gd name="connsiteY163" fmla="*/ 4529373 h 6858000"/>
              <a:gd name="connsiteX164" fmla="*/ 3492420 w 7467600"/>
              <a:gd name="connsiteY164" fmla="*/ 4510145 h 6858000"/>
              <a:gd name="connsiteX165" fmla="*/ 3364086 w 7467600"/>
              <a:gd name="connsiteY165" fmla="*/ 4480340 h 6858000"/>
              <a:gd name="connsiteX166" fmla="*/ 3225818 w 7467600"/>
              <a:gd name="connsiteY166" fmla="*/ 4411822 h 6858000"/>
              <a:gd name="connsiteX167" fmla="*/ 3129696 w 7467600"/>
              <a:gd name="connsiteY167" fmla="*/ 4360704 h 6858000"/>
              <a:gd name="connsiteX168" fmla="*/ 2814545 w 7467600"/>
              <a:gd name="connsiteY168" fmla="*/ 4282955 h 6858000"/>
              <a:gd name="connsiteX169" fmla="*/ 2305292 w 7467600"/>
              <a:gd name="connsiteY169" fmla="*/ 4219492 h 6858000"/>
              <a:gd name="connsiteX170" fmla="*/ 2626982 w 7467600"/>
              <a:gd name="connsiteY170" fmla="*/ 4206450 h 6858000"/>
              <a:gd name="connsiteX171" fmla="*/ 2490617 w 7467600"/>
              <a:gd name="connsiteY171" fmla="*/ 4206951 h 6858000"/>
              <a:gd name="connsiteX172" fmla="*/ 2819869 w 7467600"/>
              <a:gd name="connsiteY172" fmla="*/ 4252936 h 6858000"/>
              <a:gd name="connsiteX173" fmla="*/ 3143018 w 7467600"/>
              <a:gd name="connsiteY173" fmla="*/ 4332698 h 6858000"/>
              <a:gd name="connsiteX174" fmla="*/ 3241520 w 7467600"/>
              <a:gd name="connsiteY174" fmla="*/ 4385112 h 6858000"/>
              <a:gd name="connsiteX175" fmla="*/ 3374575 w 7467600"/>
              <a:gd name="connsiteY175" fmla="*/ 4451517 h 6858000"/>
              <a:gd name="connsiteX176" fmla="*/ 3505221 w 7467600"/>
              <a:gd name="connsiteY176" fmla="*/ 4480757 h 6858000"/>
              <a:gd name="connsiteX177" fmla="*/ 2626982 w 7467600"/>
              <a:gd name="connsiteY177" fmla="*/ 4206450 h 6858000"/>
              <a:gd name="connsiteX178" fmla="*/ 1310106 w 7467600"/>
              <a:gd name="connsiteY178" fmla="*/ 3943217 h 6858000"/>
              <a:gd name="connsiteX179" fmla="*/ 854994 w 7467600"/>
              <a:gd name="connsiteY179" fmla="*/ 4399136 h 6858000"/>
              <a:gd name="connsiteX180" fmla="*/ 742462 w 7467600"/>
              <a:gd name="connsiteY180" fmla="*/ 4594648 h 6858000"/>
              <a:gd name="connsiteX181" fmla="*/ 820602 w 7467600"/>
              <a:gd name="connsiteY181" fmla="*/ 4485915 h 6858000"/>
              <a:gd name="connsiteX182" fmla="*/ 878295 w 7467600"/>
              <a:gd name="connsiteY182" fmla="*/ 4403594 h 6858000"/>
              <a:gd name="connsiteX183" fmla="*/ 1240607 w 7467600"/>
              <a:gd name="connsiteY183" fmla="*/ 4010401 h 6858000"/>
              <a:gd name="connsiteX184" fmla="*/ 1310106 w 7467600"/>
              <a:gd name="connsiteY184" fmla="*/ 3943217 h 6858000"/>
              <a:gd name="connsiteX185" fmla="*/ 1423113 w 7467600"/>
              <a:gd name="connsiteY185" fmla="*/ 3874565 h 6858000"/>
              <a:gd name="connsiteX186" fmla="*/ 1260565 w 7467600"/>
              <a:gd name="connsiteY186" fmla="*/ 4031982 h 6858000"/>
              <a:gd name="connsiteX187" fmla="*/ 901900 w 7467600"/>
              <a:gd name="connsiteY187" fmla="*/ 4421236 h 6858000"/>
              <a:gd name="connsiteX188" fmla="*/ 845044 w 7467600"/>
              <a:gd name="connsiteY188" fmla="*/ 4502436 h 6858000"/>
              <a:gd name="connsiteX189" fmla="*/ 685926 w 7467600"/>
              <a:gd name="connsiteY189" fmla="*/ 4703069 h 6858000"/>
              <a:gd name="connsiteX190" fmla="*/ 684248 w 7467600"/>
              <a:gd name="connsiteY190" fmla="*/ 4706721 h 6858000"/>
              <a:gd name="connsiteX191" fmla="*/ 1423113 w 7467600"/>
              <a:gd name="connsiteY191" fmla="*/ 3874565 h 6858000"/>
              <a:gd name="connsiteX192" fmla="*/ 3316479 w 7467600"/>
              <a:gd name="connsiteY192" fmla="*/ 3872136 h 6858000"/>
              <a:gd name="connsiteX193" fmla="*/ 3546806 w 7467600"/>
              <a:gd name="connsiteY193" fmla="*/ 4356139 h 6858000"/>
              <a:gd name="connsiteX194" fmla="*/ 3364433 w 7467600"/>
              <a:gd name="connsiteY194" fmla="*/ 3953121 h 6858000"/>
              <a:gd name="connsiteX195" fmla="*/ 3316479 w 7467600"/>
              <a:gd name="connsiteY195" fmla="*/ 3872136 h 6858000"/>
              <a:gd name="connsiteX196" fmla="*/ 3291335 w 7467600"/>
              <a:gd name="connsiteY196" fmla="*/ 3767420 h 6858000"/>
              <a:gd name="connsiteX197" fmla="*/ 3390805 w 7467600"/>
              <a:gd name="connsiteY197" fmla="*/ 3937163 h 6858000"/>
              <a:gd name="connsiteX198" fmla="*/ 3579062 w 7467600"/>
              <a:gd name="connsiteY198" fmla="*/ 4359040 h 6858000"/>
              <a:gd name="connsiteX199" fmla="*/ 3467355 w 7467600"/>
              <a:gd name="connsiteY199" fmla="*/ 3988130 h 6858000"/>
              <a:gd name="connsiteX200" fmla="*/ 3310753 w 7467600"/>
              <a:gd name="connsiteY200" fmla="*/ 3787140 h 6858000"/>
              <a:gd name="connsiteX201" fmla="*/ 3291335 w 7467600"/>
              <a:gd name="connsiteY201" fmla="*/ 3767420 h 6858000"/>
              <a:gd name="connsiteX202" fmla="*/ 1635889 w 7467600"/>
              <a:gd name="connsiteY202" fmla="*/ 3709494 h 6858000"/>
              <a:gd name="connsiteX203" fmla="*/ 1634800 w 7467600"/>
              <a:gd name="connsiteY203" fmla="*/ 3731111 h 6858000"/>
              <a:gd name="connsiteX204" fmla="*/ 1635889 w 7467600"/>
              <a:gd name="connsiteY204" fmla="*/ 3709494 h 6858000"/>
              <a:gd name="connsiteX205" fmla="*/ 1510397 w 7467600"/>
              <a:gd name="connsiteY205" fmla="*/ 3684705 h 6858000"/>
              <a:gd name="connsiteX206" fmla="*/ 1146550 w 7467600"/>
              <a:gd name="connsiteY206" fmla="*/ 3802012 h 6858000"/>
              <a:gd name="connsiteX207" fmla="*/ 698834 w 7467600"/>
              <a:gd name="connsiteY207" fmla="*/ 3952272 h 6858000"/>
              <a:gd name="connsiteX208" fmla="*/ 34256 w 7467600"/>
              <a:gd name="connsiteY208" fmla="*/ 4347603 h 6858000"/>
              <a:gd name="connsiteX209" fmla="*/ 527241 w 7467600"/>
              <a:gd name="connsiteY209" fmla="*/ 4065078 h 6858000"/>
              <a:gd name="connsiteX210" fmla="*/ 1510397 w 7467600"/>
              <a:gd name="connsiteY210" fmla="*/ 3684705 h 6858000"/>
              <a:gd name="connsiteX211" fmla="*/ 1313114 w 7467600"/>
              <a:gd name="connsiteY211" fmla="*/ 3655216 h 6858000"/>
              <a:gd name="connsiteX212" fmla="*/ 1109304 w 7467600"/>
              <a:gd name="connsiteY212" fmla="*/ 3669030 h 6858000"/>
              <a:gd name="connsiteX213" fmla="*/ 8129 w 7467600"/>
              <a:gd name="connsiteY213" fmla="*/ 4330519 h 6858000"/>
              <a:gd name="connsiteX214" fmla="*/ 687572 w 7467600"/>
              <a:gd name="connsiteY214" fmla="*/ 3925629 h 6858000"/>
              <a:gd name="connsiteX215" fmla="*/ 1138365 w 7467600"/>
              <a:gd name="connsiteY215" fmla="*/ 3774515 h 6858000"/>
              <a:gd name="connsiteX216" fmla="*/ 1505579 w 7467600"/>
              <a:gd name="connsiteY216" fmla="*/ 3655526 h 6858000"/>
              <a:gd name="connsiteX217" fmla="*/ 1313114 w 7467600"/>
              <a:gd name="connsiteY217" fmla="*/ 3655216 h 6858000"/>
              <a:gd name="connsiteX218" fmla="*/ 3655073 w 7467600"/>
              <a:gd name="connsiteY218" fmla="*/ 3650884 h 6858000"/>
              <a:gd name="connsiteX219" fmla="*/ 3989938 w 7467600"/>
              <a:gd name="connsiteY219" fmla="*/ 3991685 h 6858000"/>
              <a:gd name="connsiteX220" fmla="*/ 4393907 w 7467600"/>
              <a:gd name="connsiteY220" fmla="*/ 4261258 h 6858000"/>
              <a:gd name="connsiteX221" fmla="*/ 4648051 w 7467600"/>
              <a:gd name="connsiteY221" fmla="*/ 4374051 h 6858000"/>
              <a:gd name="connsiteX222" fmla="*/ 4383389 w 7467600"/>
              <a:gd name="connsiteY222" fmla="*/ 4184369 h 6858000"/>
              <a:gd name="connsiteX223" fmla="*/ 4165508 w 7467600"/>
              <a:gd name="connsiteY223" fmla="*/ 4035196 h 6858000"/>
              <a:gd name="connsiteX224" fmla="*/ 4068162 w 7467600"/>
              <a:gd name="connsiteY224" fmla="*/ 3953394 h 6858000"/>
              <a:gd name="connsiteX225" fmla="*/ 3981416 w 7467600"/>
              <a:gd name="connsiteY225" fmla="*/ 3880482 h 6858000"/>
              <a:gd name="connsiteX226" fmla="*/ 3800147 w 7467600"/>
              <a:gd name="connsiteY226" fmla="*/ 3749872 h 6858000"/>
              <a:gd name="connsiteX227" fmla="*/ 3655073 w 7467600"/>
              <a:gd name="connsiteY227" fmla="*/ 3650884 h 6858000"/>
              <a:gd name="connsiteX228" fmla="*/ 3670252 w 7467600"/>
              <a:gd name="connsiteY228" fmla="*/ 3622798 h 6858000"/>
              <a:gd name="connsiteX229" fmla="*/ 3817258 w 7467600"/>
              <a:gd name="connsiteY229" fmla="*/ 3723577 h 6858000"/>
              <a:gd name="connsiteX230" fmla="*/ 4000461 w 7467600"/>
              <a:gd name="connsiteY230" fmla="*/ 3855966 h 6858000"/>
              <a:gd name="connsiteX231" fmla="*/ 4088180 w 7467600"/>
              <a:gd name="connsiteY231" fmla="*/ 3929774 h 6858000"/>
              <a:gd name="connsiteX232" fmla="*/ 4184555 w 7467600"/>
              <a:gd name="connsiteY232" fmla="*/ 4010683 h 6858000"/>
              <a:gd name="connsiteX233" fmla="*/ 4399563 w 7467600"/>
              <a:gd name="connsiteY233" fmla="*/ 4158106 h 6858000"/>
              <a:gd name="connsiteX234" fmla="*/ 4684469 w 7467600"/>
              <a:gd name="connsiteY234" fmla="*/ 4364680 h 6858000"/>
              <a:gd name="connsiteX235" fmla="*/ 4690271 w 7467600"/>
              <a:gd name="connsiteY235" fmla="*/ 4370034 h 6858000"/>
              <a:gd name="connsiteX236" fmla="*/ 4136093 w 7467600"/>
              <a:gd name="connsiteY236" fmla="*/ 3858466 h 6858000"/>
              <a:gd name="connsiteX237" fmla="*/ 3670252 w 7467600"/>
              <a:gd name="connsiteY237" fmla="*/ 3622798 h 6858000"/>
              <a:gd name="connsiteX238" fmla="*/ 4440129 w 7467600"/>
              <a:gd name="connsiteY238" fmla="*/ 3448571 h 6858000"/>
              <a:gd name="connsiteX239" fmla="*/ 4856525 w 7467600"/>
              <a:gd name="connsiteY239" fmla="*/ 3915351 h 6858000"/>
              <a:gd name="connsiteX240" fmla="*/ 5059055 w 7467600"/>
              <a:gd name="connsiteY240" fmla="*/ 4108918 h 6858000"/>
              <a:gd name="connsiteX241" fmla="*/ 5290070 w 7467600"/>
              <a:gd name="connsiteY241" fmla="*/ 4263619 h 6858000"/>
              <a:gd name="connsiteX242" fmla="*/ 4834991 w 7467600"/>
              <a:gd name="connsiteY242" fmla="*/ 3830985 h 6858000"/>
              <a:gd name="connsiteX243" fmla="*/ 4440129 w 7467600"/>
              <a:gd name="connsiteY243" fmla="*/ 3448571 h 6858000"/>
              <a:gd name="connsiteX244" fmla="*/ 4441737 w 7467600"/>
              <a:gd name="connsiteY244" fmla="*/ 3399734 h 6858000"/>
              <a:gd name="connsiteX245" fmla="*/ 4431236 w 7467600"/>
              <a:gd name="connsiteY245" fmla="*/ 3400954 h 6858000"/>
              <a:gd name="connsiteX246" fmla="*/ 4557150 w 7467600"/>
              <a:gd name="connsiteY246" fmla="*/ 3510023 h 6858000"/>
              <a:gd name="connsiteX247" fmla="*/ 4856936 w 7467600"/>
              <a:gd name="connsiteY247" fmla="*/ 3809146 h 6858000"/>
              <a:gd name="connsiteX248" fmla="*/ 5111996 w 7467600"/>
              <a:gd name="connsiteY248" fmla="*/ 4065759 h 6858000"/>
              <a:gd name="connsiteX249" fmla="*/ 5388878 w 7467600"/>
              <a:gd name="connsiteY249" fmla="*/ 4300185 h 6858000"/>
              <a:gd name="connsiteX250" fmla="*/ 5425556 w 7467600"/>
              <a:gd name="connsiteY250" fmla="*/ 4308967 h 6858000"/>
              <a:gd name="connsiteX251" fmla="*/ 4943646 w 7467600"/>
              <a:gd name="connsiteY251" fmla="*/ 3822916 h 6858000"/>
              <a:gd name="connsiteX252" fmla="*/ 4594837 w 7467600"/>
              <a:gd name="connsiteY252" fmla="*/ 3532274 h 6858000"/>
              <a:gd name="connsiteX253" fmla="*/ 4441737 w 7467600"/>
              <a:gd name="connsiteY253" fmla="*/ 3399734 h 6858000"/>
              <a:gd name="connsiteX254" fmla="*/ 5425834 w 7467600"/>
              <a:gd name="connsiteY254" fmla="*/ 3162785 h 6858000"/>
              <a:gd name="connsiteX255" fmla="*/ 5401644 w 7467600"/>
              <a:gd name="connsiteY255" fmla="*/ 3617847 h 6858000"/>
              <a:gd name="connsiteX256" fmla="*/ 5467256 w 7467600"/>
              <a:gd name="connsiteY256" fmla="*/ 4175494 h 6858000"/>
              <a:gd name="connsiteX257" fmla="*/ 5448069 w 7467600"/>
              <a:gd name="connsiteY257" fmla="*/ 3567554 h 6858000"/>
              <a:gd name="connsiteX258" fmla="*/ 5425834 w 7467600"/>
              <a:gd name="connsiteY258" fmla="*/ 3162785 h 6858000"/>
              <a:gd name="connsiteX259" fmla="*/ 1318687 w 7467600"/>
              <a:gd name="connsiteY259" fmla="*/ 3113840 h 6858000"/>
              <a:gd name="connsiteX260" fmla="*/ 1066793 w 7467600"/>
              <a:gd name="connsiteY260" fmla="*/ 3212171 h 6858000"/>
              <a:gd name="connsiteX261" fmla="*/ 993319 w 7467600"/>
              <a:gd name="connsiteY261" fmla="*/ 3247648 h 6858000"/>
              <a:gd name="connsiteX262" fmla="*/ 853081 w 7467600"/>
              <a:gd name="connsiteY262" fmla="*/ 3312410 h 6858000"/>
              <a:gd name="connsiteX263" fmla="*/ 805957 w 7467600"/>
              <a:gd name="connsiteY263" fmla="*/ 3330443 h 6858000"/>
              <a:gd name="connsiteX264" fmla="*/ 1318687 w 7467600"/>
              <a:gd name="connsiteY264" fmla="*/ 3113840 h 6858000"/>
              <a:gd name="connsiteX265" fmla="*/ 5453702 w 7467600"/>
              <a:gd name="connsiteY265" fmla="*/ 3090882 h 6858000"/>
              <a:gd name="connsiteX266" fmla="*/ 5480135 w 7467600"/>
              <a:gd name="connsiteY266" fmla="*/ 3565802 h 6858000"/>
              <a:gd name="connsiteX267" fmla="*/ 5499023 w 7467600"/>
              <a:gd name="connsiteY267" fmla="*/ 4166310 h 6858000"/>
              <a:gd name="connsiteX268" fmla="*/ 5547022 w 7467600"/>
              <a:gd name="connsiteY268" fmla="*/ 3607838 h 6858000"/>
              <a:gd name="connsiteX269" fmla="*/ 5515964 w 7467600"/>
              <a:gd name="connsiteY269" fmla="*/ 3378541 h 6858000"/>
              <a:gd name="connsiteX270" fmla="*/ 5453702 w 7467600"/>
              <a:gd name="connsiteY270" fmla="*/ 3090882 h 6858000"/>
              <a:gd name="connsiteX271" fmla="*/ 1238695 w 7467600"/>
              <a:gd name="connsiteY271" fmla="*/ 3076820 h 6858000"/>
              <a:gd name="connsiteX272" fmla="*/ 716371 w 7467600"/>
              <a:gd name="connsiteY272" fmla="*/ 3293249 h 6858000"/>
              <a:gd name="connsiteX273" fmla="*/ 579522 w 7467600"/>
              <a:gd name="connsiteY273" fmla="*/ 3371759 h 6858000"/>
              <a:gd name="connsiteX274" fmla="*/ 600288 w 7467600"/>
              <a:gd name="connsiteY274" fmla="*/ 3365555 h 6858000"/>
              <a:gd name="connsiteX275" fmla="*/ 840692 w 7467600"/>
              <a:gd name="connsiteY275" fmla="*/ 3284921 h 6858000"/>
              <a:gd name="connsiteX276" fmla="*/ 979248 w 7467600"/>
              <a:gd name="connsiteY276" fmla="*/ 3221003 h 6858000"/>
              <a:gd name="connsiteX277" fmla="*/ 1053282 w 7467600"/>
              <a:gd name="connsiteY277" fmla="*/ 3185247 h 6858000"/>
              <a:gd name="connsiteX278" fmla="*/ 1320603 w 7467600"/>
              <a:gd name="connsiteY278" fmla="*/ 3081281 h 6858000"/>
              <a:gd name="connsiteX279" fmla="*/ 1238695 w 7467600"/>
              <a:gd name="connsiteY279" fmla="*/ 3076820 h 6858000"/>
              <a:gd name="connsiteX280" fmla="*/ 5425627 w 7467600"/>
              <a:gd name="connsiteY280" fmla="*/ 2954192 h 6858000"/>
              <a:gd name="connsiteX281" fmla="*/ 5470770 w 7467600"/>
              <a:gd name="connsiteY281" fmla="*/ 3005435 h 6858000"/>
              <a:gd name="connsiteX282" fmla="*/ 5519779 w 7467600"/>
              <a:gd name="connsiteY282" fmla="*/ 4359223 h 6858000"/>
              <a:gd name="connsiteX283" fmla="*/ 5520293 w 7467600"/>
              <a:gd name="connsiteY283" fmla="*/ 4360602 h 6858000"/>
              <a:gd name="connsiteX284" fmla="*/ 5767221 w 7467600"/>
              <a:gd name="connsiteY284" fmla="*/ 4665564 h 6858000"/>
              <a:gd name="connsiteX285" fmla="*/ 6937169 w 7467600"/>
              <a:gd name="connsiteY285" fmla="*/ 4815941 h 6858000"/>
              <a:gd name="connsiteX286" fmla="*/ 6953922 w 7467600"/>
              <a:gd name="connsiteY286" fmla="*/ 4890068 h 6858000"/>
              <a:gd name="connsiteX287" fmla="*/ 6071359 w 7467600"/>
              <a:gd name="connsiteY287" fmla="*/ 4770770 h 6858000"/>
              <a:gd name="connsiteX288" fmla="*/ 6038839 w 7467600"/>
              <a:gd name="connsiteY288" fmla="*/ 4764474 h 6858000"/>
              <a:gd name="connsiteX289" fmla="*/ 6038706 w 7467600"/>
              <a:gd name="connsiteY289" fmla="*/ 4763847 h 6858000"/>
              <a:gd name="connsiteX290" fmla="*/ 6037784 w 7467600"/>
              <a:gd name="connsiteY290" fmla="*/ 4764270 h 6858000"/>
              <a:gd name="connsiteX291" fmla="*/ 6038839 w 7467600"/>
              <a:gd name="connsiteY291" fmla="*/ 4764474 h 6858000"/>
              <a:gd name="connsiteX292" fmla="*/ 6040338 w 7467600"/>
              <a:gd name="connsiteY292" fmla="*/ 4771418 h 6858000"/>
              <a:gd name="connsiteX293" fmla="*/ 6024488 w 7467600"/>
              <a:gd name="connsiteY293" fmla="*/ 4809903 h 6858000"/>
              <a:gd name="connsiteX294" fmla="*/ 5599771 w 7467600"/>
              <a:gd name="connsiteY294" fmla="*/ 5509652 h 6858000"/>
              <a:gd name="connsiteX295" fmla="*/ 5548843 w 7467600"/>
              <a:gd name="connsiteY295" fmla="*/ 5563845 h 6858000"/>
              <a:gd name="connsiteX296" fmla="*/ 5940952 w 7467600"/>
              <a:gd name="connsiteY296" fmla="*/ 6250028 h 6858000"/>
              <a:gd name="connsiteX297" fmla="*/ 6043441 w 7467600"/>
              <a:gd name="connsiteY297" fmla="*/ 6665847 h 6858000"/>
              <a:gd name="connsiteX298" fmla="*/ 6093432 w 7467600"/>
              <a:gd name="connsiteY298" fmla="*/ 6858000 h 6858000"/>
              <a:gd name="connsiteX299" fmla="*/ 6034344 w 7467600"/>
              <a:gd name="connsiteY299" fmla="*/ 6858000 h 6858000"/>
              <a:gd name="connsiteX300" fmla="*/ 6026679 w 7467600"/>
              <a:gd name="connsiteY300" fmla="*/ 6836959 h 6858000"/>
              <a:gd name="connsiteX301" fmla="*/ 5800441 w 7467600"/>
              <a:gd name="connsiteY301" fmla="*/ 6335286 h 6858000"/>
              <a:gd name="connsiteX302" fmla="*/ 5526562 w 7467600"/>
              <a:gd name="connsiteY302" fmla="*/ 5705388 h 6858000"/>
              <a:gd name="connsiteX303" fmla="*/ 5519640 w 7467600"/>
              <a:gd name="connsiteY303" fmla="*/ 5683774 h 6858000"/>
              <a:gd name="connsiteX304" fmla="*/ 5844559 w 7467600"/>
              <a:gd name="connsiteY304" fmla="*/ 6553349 h 6858000"/>
              <a:gd name="connsiteX305" fmla="*/ 5975994 w 7467600"/>
              <a:gd name="connsiteY305" fmla="*/ 6858000 h 6858000"/>
              <a:gd name="connsiteX306" fmla="*/ 5898547 w 7467600"/>
              <a:gd name="connsiteY306" fmla="*/ 6858000 h 6858000"/>
              <a:gd name="connsiteX307" fmla="*/ 5682041 w 7467600"/>
              <a:gd name="connsiteY307" fmla="*/ 6355860 h 6858000"/>
              <a:gd name="connsiteX308" fmla="*/ 5461758 w 7467600"/>
              <a:gd name="connsiteY308" fmla="*/ 5820220 h 6858000"/>
              <a:gd name="connsiteX309" fmla="*/ 5237282 w 7467600"/>
              <a:gd name="connsiteY309" fmla="*/ 6579086 h 6858000"/>
              <a:gd name="connsiteX310" fmla="*/ 5115009 w 7467600"/>
              <a:gd name="connsiteY310" fmla="*/ 6858000 h 6858000"/>
              <a:gd name="connsiteX311" fmla="*/ 5028074 w 7467600"/>
              <a:gd name="connsiteY311" fmla="*/ 6858000 h 6858000"/>
              <a:gd name="connsiteX312" fmla="*/ 5079508 w 7467600"/>
              <a:gd name="connsiteY312" fmla="*/ 6749074 h 6858000"/>
              <a:gd name="connsiteX313" fmla="*/ 5371846 w 7467600"/>
              <a:gd name="connsiteY313" fmla="*/ 5924413 h 6858000"/>
              <a:gd name="connsiteX314" fmla="*/ 5270512 w 7467600"/>
              <a:gd name="connsiteY314" fmla="*/ 6138975 h 6858000"/>
              <a:gd name="connsiteX315" fmla="*/ 5062409 w 7467600"/>
              <a:gd name="connsiteY315" fmla="*/ 6653544 h 6858000"/>
              <a:gd name="connsiteX316" fmla="*/ 5036628 w 7467600"/>
              <a:gd name="connsiteY316" fmla="*/ 6754247 h 6858000"/>
              <a:gd name="connsiteX317" fmla="*/ 5009112 w 7467600"/>
              <a:gd name="connsiteY317" fmla="*/ 6858000 h 6858000"/>
              <a:gd name="connsiteX318" fmla="*/ 4976679 w 7467600"/>
              <a:gd name="connsiteY318" fmla="*/ 6858000 h 6858000"/>
              <a:gd name="connsiteX319" fmla="*/ 5006537 w 7467600"/>
              <a:gd name="connsiteY319" fmla="*/ 6747068 h 6858000"/>
              <a:gd name="connsiteX320" fmla="*/ 5032723 w 7467600"/>
              <a:gd name="connsiteY320" fmla="*/ 6644957 h 6858000"/>
              <a:gd name="connsiteX321" fmla="*/ 5242949 w 7467600"/>
              <a:gd name="connsiteY321" fmla="*/ 6125175 h 6858000"/>
              <a:gd name="connsiteX322" fmla="*/ 5286321 w 7467600"/>
              <a:gd name="connsiteY322" fmla="*/ 6033555 h 6858000"/>
              <a:gd name="connsiteX323" fmla="*/ 5008210 w 7467600"/>
              <a:gd name="connsiteY323" fmla="*/ 6649194 h 6858000"/>
              <a:gd name="connsiteX324" fmla="*/ 4986321 w 7467600"/>
              <a:gd name="connsiteY324" fmla="*/ 6765687 h 6858000"/>
              <a:gd name="connsiteX325" fmla="*/ 4973474 w 7467600"/>
              <a:gd name="connsiteY325" fmla="*/ 6858000 h 6858000"/>
              <a:gd name="connsiteX326" fmla="*/ 4907178 w 7467600"/>
              <a:gd name="connsiteY326" fmla="*/ 6858000 h 6858000"/>
              <a:gd name="connsiteX327" fmla="*/ 4910810 w 7467600"/>
              <a:gd name="connsiteY327" fmla="*/ 6829660 h 6858000"/>
              <a:gd name="connsiteX328" fmla="*/ 4987461 w 7467600"/>
              <a:gd name="connsiteY328" fmla="*/ 6432994 h 6858000"/>
              <a:gd name="connsiteX329" fmla="*/ 5179262 w 7467600"/>
              <a:gd name="connsiteY329" fmla="*/ 6035044 h 6858000"/>
              <a:gd name="connsiteX330" fmla="*/ 4689678 w 7467600"/>
              <a:gd name="connsiteY330" fmla="*/ 6440241 h 6858000"/>
              <a:gd name="connsiteX331" fmla="*/ 4477543 w 7467600"/>
              <a:gd name="connsiteY331" fmla="*/ 6674836 h 6858000"/>
              <a:gd name="connsiteX332" fmla="*/ 4329957 w 7467600"/>
              <a:gd name="connsiteY332" fmla="*/ 6858000 h 6858000"/>
              <a:gd name="connsiteX333" fmla="*/ 4218595 w 7467600"/>
              <a:gd name="connsiteY333" fmla="*/ 6858000 h 6858000"/>
              <a:gd name="connsiteX334" fmla="*/ 4368888 w 7467600"/>
              <a:gd name="connsiteY334" fmla="*/ 6668412 h 6858000"/>
              <a:gd name="connsiteX335" fmla="*/ 4563091 w 7467600"/>
              <a:gd name="connsiteY335" fmla="*/ 6442508 h 6858000"/>
              <a:gd name="connsiteX336" fmla="*/ 5387324 w 7467600"/>
              <a:gd name="connsiteY336" fmla="*/ 5705830 h 6858000"/>
              <a:gd name="connsiteX337" fmla="*/ 5073620 w 7467600"/>
              <a:gd name="connsiteY337" fmla="*/ 5955437 h 6858000"/>
              <a:gd name="connsiteX338" fmla="*/ 4689789 w 7467600"/>
              <a:gd name="connsiteY338" fmla="*/ 6268382 h 6858000"/>
              <a:gd name="connsiteX339" fmla="*/ 4418722 w 7467600"/>
              <a:gd name="connsiteY339" fmla="*/ 6570886 h 6858000"/>
              <a:gd name="connsiteX340" fmla="*/ 4214944 w 7467600"/>
              <a:gd name="connsiteY340" fmla="*/ 6858000 h 6858000"/>
              <a:gd name="connsiteX341" fmla="*/ 4177898 w 7467600"/>
              <a:gd name="connsiteY341" fmla="*/ 6858000 h 6858000"/>
              <a:gd name="connsiteX342" fmla="*/ 4391597 w 7467600"/>
              <a:gd name="connsiteY342" fmla="*/ 6556370 h 6858000"/>
              <a:gd name="connsiteX343" fmla="*/ 4668889 w 7467600"/>
              <a:gd name="connsiteY343" fmla="*/ 6246399 h 6858000"/>
              <a:gd name="connsiteX344" fmla="*/ 5055427 w 7467600"/>
              <a:gd name="connsiteY344" fmla="*/ 5931476 h 6858000"/>
              <a:gd name="connsiteX345" fmla="*/ 5371814 w 7467600"/>
              <a:gd name="connsiteY345" fmla="*/ 5678975 h 6858000"/>
              <a:gd name="connsiteX346" fmla="*/ 4987918 w 7467600"/>
              <a:gd name="connsiteY346" fmla="*/ 5838701 h 6858000"/>
              <a:gd name="connsiteX347" fmla="*/ 4317146 w 7467600"/>
              <a:gd name="connsiteY347" fmla="*/ 6587716 h 6858000"/>
              <a:gd name="connsiteX348" fmla="*/ 4171627 w 7467600"/>
              <a:gd name="connsiteY348" fmla="*/ 6858000 h 6858000"/>
              <a:gd name="connsiteX349" fmla="*/ 4081585 w 7467600"/>
              <a:gd name="connsiteY349" fmla="*/ 6858000 h 6858000"/>
              <a:gd name="connsiteX350" fmla="*/ 4238603 w 7467600"/>
              <a:gd name="connsiteY350" fmla="*/ 6559341 h 6858000"/>
              <a:gd name="connsiteX351" fmla="*/ 4778333 w 7467600"/>
              <a:gd name="connsiteY351" fmla="*/ 5873626 h 6858000"/>
              <a:gd name="connsiteX352" fmla="*/ 5414185 w 7467600"/>
              <a:gd name="connsiteY352" fmla="*/ 5573882 h 6858000"/>
              <a:gd name="connsiteX353" fmla="*/ 5959648 w 7467600"/>
              <a:gd name="connsiteY353" fmla="*/ 4760797 h 6858000"/>
              <a:gd name="connsiteX354" fmla="*/ 5355019 w 7467600"/>
              <a:gd name="connsiteY354" fmla="*/ 4734672 h 6858000"/>
              <a:gd name="connsiteX355" fmla="*/ 5083565 w 7467600"/>
              <a:gd name="connsiteY355" fmla="*/ 5179121 h 6858000"/>
              <a:gd name="connsiteX356" fmla="*/ 4713577 w 7467600"/>
              <a:gd name="connsiteY356" fmla="*/ 5616803 h 6858000"/>
              <a:gd name="connsiteX357" fmla="*/ 3989559 w 7467600"/>
              <a:gd name="connsiteY357" fmla="*/ 6145945 h 6858000"/>
              <a:gd name="connsiteX358" fmla="*/ 3939824 w 7467600"/>
              <a:gd name="connsiteY358" fmla="*/ 6066900 h 6858000"/>
              <a:gd name="connsiteX359" fmla="*/ 4584537 w 7467600"/>
              <a:gd name="connsiteY359" fmla="*/ 5324826 h 6858000"/>
              <a:gd name="connsiteX360" fmla="*/ 5037105 w 7467600"/>
              <a:gd name="connsiteY360" fmla="*/ 5088765 h 6858000"/>
              <a:gd name="connsiteX361" fmla="*/ 5039930 w 7467600"/>
              <a:gd name="connsiteY361" fmla="*/ 5089585 h 6858000"/>
              <a:gd name="connsiteX362" fmla="*/ 5263764 w 7467600"/>
              <a:gd name="connsiteY362" fmla="*/ 4735525 h 6858000"/>
              <a:gd name="connsiteX363" fmla="*/ 4086300 w 7467600"/>
              <a:gd name="connsiteY363" fmla="*/ 4884599 h 6858000"/>
              <a:gd name="connsiteX364" fmla="*/ 4085485 w 7467600"/>
              <a:gd name="connsiteY364" fmla="*/ 4899070 h 6858000"/>
              <a:gd name="connsiteX365" fmla="*/ 3871915 w 7467600"/>
              <a:gd name="connsiteY365" fmla="*/ 5253645 h 6858000"/>
              <a:gd name="connsiteX366" fmla="*/ 3799374 w 7467600"/>
              <a:gd name="connsiteY366" fmla="*/ 5466127 h 6858000"/>
              <a:gd name="connsiteX367" fmla="*/ 3498850 w 7467600"/>
              <a:gd name="connsiteY367" fmla="*/ 6661888 h 6858000"/>
              <a:gd name="connsiteX368" fmla="*/ 3399216 w 7467600"/>
              <a:gd name="connsiteY368" fmla="*/ 6858000 h 6858000"/>
              <a:gd name="connsiteX369" fmla="*/ 3303688 w 7467600"/>
              <a:gd name="connsiteY369" fmla="*/ 6858000 h 6858000"/>
              <a:gd name="connsiteX370" fmla="*/ 3391774 w 7467600"/>
              <a:gd name="connsiteY370" fmla="*/ 6697181 h 6858000"/>
              <a:gd name="connsiteX371" fmla="*/ 3735540 w 7467600"/>
              <a:gd name="connsiteY371" fmla="*/ 5546923 h 6858000"/>
              <a:gd name="connsiteX372" fmla="*/ 3729438 w 7467600"/>
              <a:gd name="connsiteY372" fmla="*/ 5569058 h 6858000"/>
              <a:gd name="connsiteX373" fmla="*/ 3707782 w 7467600"/>
              <a:gd name="connsiteY373" fmla="*/ 5644908 h 6858000"/>
              <a:gd name="connsiteX374" fmla="*/ 3583827 w 7467600"/>
              <a:gd name="connsiteY374" fmla="*/ 6039215 h 6858000"/>
              <a:gd name="connsiteX375" fmla="*/ 3547861 w 7467600"/>
              <a:gd name="connsiteY375" fmla="*/ 6129609 h 6858000"/>
              <a:gd name="connsiteX376" fmla="*/ 3490905 w 7467600"/>
              <a:gd name="connsiteY376" fmla="*/ 6277660 h 6858000"/>
              <a:gd name="connsiteX377" fmla="*/ 3455859 w 7467600"/>
              <a:gd name="connsiteY377" fmla="*/ 6391301 h 6858000"/>
              <a:gd name="connsiteX378" fmla="*/ 3429112 w 7467600"/>
              <a:gd name="connsiteY378" fmla="*/ 6479469 h 6858000"/>
              <a:gd name="connsiteX379" fmla="*/ 3304862 w 7467600"/>
              <a:gd name="connsiteY379" fmla="*/ 6796476 h 6858000"/>
              <a:gd name="connsiteX380" fmla="*/ 3276071 w 7467600"/>
              <a:gd name="connsiteY380" fmla="*/ 6858000 h 6858000"/>
              <a:gd name="connsiteX381" fmla="*/ 3240805 w 7467600"/>
              <a:gd name="connsiteY381" fmla="*/ 6858000 h 6858000"/>
              <a:gd name="connsiteX382" fmla="*/ 3275917 w 7467600"/>
              <a:gd name="connsiteY382" fmla="*/ 6783192 h 6858000"/>
              <a:gd name="connsiteX383" fmla="*/ 3399358 w 7467600"/>
              <a:gd name="connsiteY383" fmla="*/ 6469011 h 6858000"/>
              <a:gd name="connsiteX384" fmla="*/ 3425650 w 7467600"/>
              <a:gd name="connsiteY384" fmla="*/ 6381333 h 6858000"/>
              <a:gd name="connsiteX385" fmla="*/ 3460661 w 7467600"/>
              <a:gd name="connsiteY385" fmla="*/ 6266763 h 6858000"/>
              <a:gd name="connsiteX386" fmla="*/ 3518021 w 7467600"/>
              <a:gd name="connsiteY386" fmla="*/ 6117298 h 6858000"/>
              <a:gd name="connsiteX387" fmla="*/ 3554035 w 7467600"/>
              <a:gd name="connsiteY387" fmla="*/ 6027832 h 6858000"/>
              <a:gd name="connsiteX388" fmla="*/ 3677174 w 7467600"/>
              <a:gd name="connsiteY388" fmla="*/ 5636351 h 6858000"/>
              <a:gd name="connsiteX389" fmla="*/ 3698819 w 7467600"/>
              <a:gd name="connsiteY389" fmla="*/ 5560503 h 6858000"/>
              <a:gd name="connsiteX390" fmla="*/ 3702094 w 7467600"/>
              <a:gd name="connsiteY390" fmla="*/ 5549194 h 6858000"/>
              <a:gd name="connsiteX391" fmla="*/ 3398355 w 7467600"/>
              <a:gd name="connsiteY391" fmla="*/ 6094603 h 6858000"/>
              <a:gd name="connsiteX392" fmla="*/ 3193941 w 7467600"/>
              <a:gd name="connsiteY392" fmla="*/ 6798775 h 6858000"/>
              <a:gd name="connsiteX393" fmla="*/ 3184140 w 7467600"/>
              <a:gd name="connsiteY393" fmla="*/ 6858000 h 6858000"/>
              <a:gd name="connsiteX394" fmla="*/ 3099978 w 7467600"/>
              <a:gd name="connsiteY394" fmla="*/ 6858000 h 6858000"/>
              <a:gd name="connsiteX395" fmla="*/ 3101556 w 7467600"/>
              <a:gd name="connsiteY395" fmla="*/ 6843337 h 6858000"/>
              <a:gd name="connsiteX396" fmla="*/ 3370162 w 7467600"/>
              <a:gd name="connsiteY396" fmla="*/ 5785550 h 6858000"/>
              <a:gd name="connsiteX397" fmla="*/ 3746477 w 7467600"/>
              <a:gd name="connsiteY397" fmla="*/ 5377889 h 6858000"/>
              <a:gd name="connsiteX398" fmla="*/ 3863399 w 7467600"/>
              <a:gd name="connsiteY398" fmla="*/ 5087257 h 6858000"/>
              <a:gd name="connsiteX399" fmla="*/ 3968712 w 7467600"/>
              <a:gd name="connsiteY399" fmla="*/ 4913989 h 6858000"/>
              <a:gd name="connsiteX400" fmla="*/ 2792390 w 7467600"/>
              <a:gd name="connsiteY400" fmla="*/ 5382974 h 6858000"/>
              <a:gd name="connsiteX401" fmla="*/ 2714982 w 7467600"/>
              <a:gd name="connsiteY401" fmla="*/ 5427051 h 6858000"/>
              <a:gd name="connsiteX402" fmla="*/ 2813361 w 7467600"/>
              <a:gd name="connsiteY402" fmla="*/ 6023912 h 6858000"/>
              <a:gd name="connsiteX403" fmla="*/ 2688430 w 7467600"/>
              <a:gd name="connsiteY403" fmla="*/ 6801564 h 6858000"/>
              <a:gd name="connsiteX404" fmla="*/ 2629626 w 7467600"/>
              <a:gd name="connsiteY404" fmla="*/ 6763394 h 6858000"/>
              <a:gd name="connsiteX405" fmla="*/ 2565328 w 7467600"/>
              <a:gd name="connsiteY405" fmla="*/ 5516399 h 6858000"/>
              <a:gd name="connsiteX406" fmla="*/ 1922999 w 7467600"/>
              <a:gd name="connsiteY406" fmla="*/ 5980343 h 6858000"/>
              <a:gd name="connsiteX407" fmla="*/ 1950261 w 7467600"/>
              <a:gd name="connsiteY407" fmla="*/ 6405858 h 6858000"/>
              <a:gd name="connsiteX408" fmla="*/ 2365554 w 7467600"/>
              <a:gd name="connsiteY408" fmla="*/ 6759107 h 6858000"/>
              <a:gd name="connsiteX409" fmla="*/ 2424142 w 7467600"/>
              <a:gd name="connsiteY409" fmla="*/ 6858000 h 6858000"/>
              <a:gd name="connsiteX410" fmla="*/ 2395994 w 7467600"/>
              <a:gd name="connsiteY410" fmla="*/ 6858000 h 6858000"/>
              <a:gd name="connsiteX411" fmla="*/ 2392863 w 7467600"/>
              <a:gd name="connsiteY411" fmla="*/ 6852964 h 6858000"/>
              <a:gd name="connsiteX412" fmla="*/ 2017589 w 7467600"/>
              <a:gd name="connsiteY412" fmla="*/ 6493982 h 6858000"/>
              <a:gd name="connsiteX413" fmla="*/ 2147336 w 7467600"/>
              <a:gd name="connsiteY413" fmla="*/ 6594052 h 6858000"/>
              <a:gd name="connsiteX414" fmla="*/ 2207047 w 7467600"/>
              <a:gd name="connsiteY414" fmla="*/ 6654540 h 6858000"/>
              <a:gd name="connsiteX415" fmla="*/ 2299106 w 7467600"/>
              <a:gd name="connsiteY415" fmla="*/ 6778931 h 6858000"/>
              <a:gd name="connsiteX416" fmla="*/ 2314430 w 7467600"/>
              <a:gd name="connsiteY416" fmla="*/ 6801144 h 6858000"/>
              <a:gd name="connsiteX417" fmla="*/ 2352406 w 7467600"/>
              <a:gd name="connsiteY417" fmla="*/ 6858000 h 6858000"/>
              <a:gd name="connsiteX418" fmla="*/ 2314492 w 7467600"/>
              <a:gd name="connsiteY418" fmla="*/ 6858000 h 6858000"/>
              <a:gd name="connsiteX419" fmla="*/ 2288095 w 7467600"/>
              <a:gd name="connsiteY419" fmla="*/ 6818030 h 6858000"/>
              <a:gd name="connsiteX420" fmla="*/ 2272768 w 7467600"/>
              <a:gd name="connsiteY420" fmla="*/ 6795822 h 6858000"/>
              <a:gd name="connsiteX421" fmla="*/ 2182715 w 7467600"/>
              <a:gd name="connsiteY421" fmla="*/ 6675071 h 6858000"/>
              <a:gd name="connsiteX422" fmla="*/ 2032061 w 7467600"/>
              <a:gd name="connsiteY422" fmla="*/ 6541380 h 6858000"/>
              <a:gd name="connsiteX423" fmla="*/ 2257220 w 7467600"/>
              <a:gd name="connsiteY423" fmla="*/ 6826257 h 6858000"/>
              <a:gd name="connsiteX424" fmla="*/ 2281324 w 7467600"/>
              <a:gd name="connsiteY424" fmla="*/ 6858000 h 6858000"/>
              <a:gd name="connsiteX425" fmla="*/ 2242860 w 7467600"/>
              <a:gd name="connsiteY425" fmla="*/ 6858000 h 6858000"/>
              <a:gd name="connsiteX426" fmla="*/ 2232818 w 7467600"/>
              <a:gd name="connsiteY426" fmla="*/ 6844926 h 6858000"/>
              <a:gd name="connsiteX427" fmla="*/ 1990172 w 7467600"/>
              <a:gd name="connsiteY427" fmla="*/ 6542121 h 6858000"/>
              <a:gd name="connsiteX428" fmla="*/ 2124090 w 7467600"/>
              <a:gd name="connsiteY428" fmla="*/ 6761017 h 6858000"/>
              <a:gd name="connsiteX429" fmla="*/ 2200380 w 7467600"/>
              <a:gd name="connsiteY429" fmla="*/ 6858000 h 6858000"/>
              <a:gd name="connsiteX430" fmla="*/ 2147507 w 7467600"/>
              <a:gd name="connsiteY430" fmla="*/ 6858000 h 6858000"/>
              <a:gd name="connsiteX431" fmla="*/ 2070668 w 7467600"/>
              <a:gd name="connsiteY431" fmla="*/ 6761520 h 6858000"/>
              <a:gd name="connsiteX432" fmla="*/ 1975142 w 7467600"/>
              <a:gd name="connsiteY432" fmla="*/ 6585570 h 6858000"/>
              <a:gd name="connsiteX433" fmla="*/ 2050035 w 7467600"/>
              <a:gd name="connsiteY433" fmla="*/ 6813345 h 6858000"/>
              <a:gd name="connsiteX434" fmla="*/ 2063025 w 7467600"/>
              <a:gd name="connsiteY434" fmla="*/ 6858000 h 6858000"/>
              <a:gd name="connsiteX435" fmla="*/ 2021675 w 7467600"/>
              <a:gd name="connsiteY435" fmla="*/ 6858000 h 6858000"/>
              <a:gd name="connsiteX436" fmla="*/ 2019308 w 7467600"/>
              <a:gd name="connsiteY436" fmla="*/ 6847118 h 6858000"/>
              <a:gd name="connsiteX437" fmla="*/ 1938835 w 7467600"/>
              <a:gd name="connsiteY437" fmla="*/ 6551160 h 6858000"/>
              <a:gd name="connsiteX438" fmla="*/ 1953230 w 7467600"/>
              <a:gd name="connsiteY438" fmla="*/ 6759699 h 6858000"/>
              <a:gd name="connsiteX439" fmla="*/ 1956763 w 7467600"/>
              <a:gd name="connsiteY439" fmla="*/ 6778191 h 6858000"/>
              <a:gd name="connsiteX440" fmla="*/ 1967925 w 7467600"/>
              <a:gd name="connsiteY440" fmla="*/ 6858000 h 6858000"/>
              <a:gd name="connsiteX441" fmla="*/ 1936622 w 7467600"/>
              <a:gd name="connsiteY441" fmla="*/ 6858000 h 6858000"/>
              <a:gd name="connsiteX442" fmla="*/ 1926261 w 7467600"/>
              <a:gd name="connsiteY442" fmla="*/ 6784064 h 6858000"/>
              <a:gd name="connsiteX443" fmla="*/ 1922724 w 7467600"/>
              <a:gd name="connsiteY443" fmla="*/ 6765577 h 6858000"/>
              <a:gd name="connsiteX444" fmla="*/ 1904650 w 7467600"/>
              <a:gd name="connsiteY444" fmla="*/ 6639616 h 6858000"/>
              <a:gd name="connsiteX445" fmla="*/ 1885273 w 7467600"/>
              <a:gd name="connsiteY445" fmla="*/ 6858000 h 6858000"/>
              <a:gd name="connsiteX446" fmla="*/ 1854363 w 7467600"/>
              <a:gd name="connsiteY446" fmla="*/ 6858000 h 6858000"/>
              <a:gd name="connsiteX447" fmla="*/ 1880391 w 7467600"/>
              <a:gd name="connsiteY447" fmla="*/ 6603796 h 6858000"/>
              <a:gd name="connsiteX448" fmla="*/ 1818273 w 7467600"/>
              <a:gd name="connsiteY448" fmla="*/ 6715729 h 6858000"/>
              <a:gd name="connsiteX449" fmla="*/ 1794691 w 7467600"/>
              <a:gd name="connsiteY449" fmla="*/ 6843239 h 6858000"/>
              <a:gd name="connsiteX450" fmla="*/ 1794914 w 7467600"/>
              <a:gd name="connsiteY450" fmla="*/ 6858000 h 6858000"/>
              <a:gd name="connsiteX451" fmla="*/ 1746128 w 7467600"/>
              <a:gd name="connsiteY451" fmla="*/ 6858000 h 6858000"/>
              <a:gd name="connsiteX452" fmla="*/ 1753934 w 7467600"/>
              <a:gd name="connsiteY452" fmla="*/ 6724796 h 6858000"/>
              <a:gd name="connsiteX453" fmla="*/ 1792053 w 7467600"/>
              <a:gd name="connsiteY453" fmla="*/ 6572396 h 6858000"/>
              <a:gd name="connsiteX454" fmla="*/ 1862248 w 7467600"/>
              <a:gd name="connsiteY454" fmla="*/ 6266397 h 6858000"/>
              <a:gd name="connsiteX455" fmla="*/ 1862250 w 7467600"/>
              <a:gd name="connsiteY455" fmla="*/ 6033531 h 6858000"/>
              <a:gd name="connsiteX456" fmla="*/ 1211999 w 7467600"/>
              <a:gd name="connsiteY456" fmla="*/ 6683610 h 6858000"/>
              <a:gd name="connsiteX457" fmla="*/ 1213266 w 7467600"/>
              <a:gd name="connsiteY457" fmla="*/ 6691947 h 6858000"/>
              <a:gd name="connsiteX458" fmla="*/ 1203370 w 7467600"/>
              <a:gd name="connsiteY458" fmla="*/ 6850676 h 6858000"/>
              <a:gd name="connsiteX459" fmla="*/ 1203671 w 7467600"/>
              <a:gd name="connsiteY459" fmla="*/ 6858000 h 6858000"/>
              <a:gd name="connsiteX460" fmla="*/ 1143180 w 7467600"/>
              <a:gd name="connsiteY460" fmla="*/ 6858000 h 6858000"/>
              <a:gd name="connsiteX461" fmla="*/ 1142176 w 7467600"/>
              <a:gd name="connsiteY461" fmla="*/ 6766045 h 6858000"/>
              <a:gd name="connsiteX462" fmla="*/ 1067484 w 7467600"/>
              <a:gd name="connsiteY462" fmla="*/ 6858000 h 6858000"/>
              <a:gd name="connsiteX463" fmla="*/ 953928 w 7467600"/>
              <a:gd name="connsiteY463" fmla="*/ 6858000 h 6858000"/>
              <a:gd name="connsiteX464" fmla="*/ 959715 w 7467600"/>
              <a:gd name="connsiteY464" fmla="*/ 6850185 h 6858000"/>
              <a:gd name="connsiteX465" fmla="*/ 1483788 w 7467600"/>
              <a:gd name="connsiteY465" fmla="*/ 6259174 h 6858000"/>
              <a:gd name="connsiteX466" fmla="*/ 1100671 w 7467600"/>
              <a:gd name="connsiteY466" fmla="*/ 6252137 h 6858000"/>
              <a:gd name="connsiteX467" fmla="*/ 1090144 w 7467600"/>
              <a:gd name="connsiteY467" fmla="*/ 6256748 h 6858000"/>
              <a:gd name="connsiteX468" fmla="*/ 1095872 w 7467600"/>
              <a:gd name="connsiteY468" fmla="*/ 6271892 h 6858000"/>
              <a:gd name="connsiteX469" fmla="*/ 262785 w 7467600"/>
              <a:gd name="connsiteY469" fmla="*/ 6845450 h 6858000"/>
              <a:gd name="connsiteX470" fmla="*/ 209968 w 7467600"/>
              <a:gd name="connsiteY470" fmla="*/ 6770713 h 6858000"/>
              <a:gd name="connsiteX471" fmla="*/ 873460 w 7467600"/>
              <a:gd name="connsiteY471" fmla="*/ 6253768 h 6858000"/>
              <a:gd name="connsiteX472" fmla="*/ 192686 w 7467600"/>
              <a:gd name="connsiteY472" fmla="*/ 5849257 h 6858000"/>
              <a:gd name="connsiteX473" fmla="*/ 4696 w 7467600"/>
              <a:gd name="connsiteY473" fmla="*/ 5697668 h 6858000"/>
              <a:gd name="connsiteX474" fmla="*/ 0 w 7467600"/>
              <a:gd name="connsiteY474" fmla="*/ 5689984 h 6858000"/>
              <a:gd name="connsiteX475" fmla="*/ 0 w 7467600"/>
              <a:gd name="connsiteY475" fmla="*/ 5513472 h 6858000"/>
              <a:gd name="connsiteX476" fmla="*/ 174101 w 7467600"/>
              <a:gd name="connsiteY476" fmla="*/ 5620277 h 6858000"/>
              <a:gd name="connsiteX477" fmla="*/ 891800 w 7467600"/>
              <a:gd name="connsiteY477" fmla="*/ 6036935 h 6858000"/>
              <a:gd name="connsiteX478" fmla="*/ 1072219 w 7467600"/>
              <a:gd name="connsiteY478" fmla="*/ 6169443 h 6858000"/>
              <a:gd name="connsiteX479" fmla="*/ 1074117 w 7467600"/>
              <a:gd name="connsiteY479" fmla="*/ 6170301 h 6858000"/>
              <a:gd name="connsiteX480" fmla="*/ 1083114 w 7467600"/>
              <a:gd name="connsiteY480" fmla="*/ 6174131 h 6858000"/>
              <a:gd name="connsiteX481" fmla="*/ 1543010 w 7467600"/>
              <a:gd name="connsiteY481" fmla="*/ 6191140 h 6858000"/>
              <a:gd name="connsiteX482" fmla="*/ 1551080 w 7467600"/>
              <a:gd name="connsiteY482" fmla="*/ 6195006 h 6858000"/>
              <a:gd name="connsiteX483" fmla="*/ 2345443 w 7467600"/>
              <a:gd name="connsiteY483" fmla="*/ 5549882 h 6858000"/>
              <a:gd name="connsiteX484" fmla="*/ 1721499 w 7467600"/>
              <a:gd name="connsiteY484" fmla="*/ 5599969 h 6858000"/>
              <a:gd name="connsiteX485" fmla="*/ 767716 w 7467600"/>
              <a:gd name="connsiteY485" fmla="*/ 5472768 h 6858000"/>
              <a:gd name="connsiteX486" fmla="*/ 722147 w 7467600"/>
              <a:gd name="connsiteY486" fmla="*/ 5393091 h 6858000"/>
              <a:gd name="connsiteX487" fmla="*/ 1485552 w 7467600"/>
              <a:gd name="connsiteY487" fmla="*/ 5313202 h 6858000"/>
              <a:gd name="connsiteX488" fmla="*/ 2143004 w 7467600"/>
              <a:gd name="connsiteY488" fmla="*/ 5402420 h 6858000"/>
              <a:gd name="connsiteX489" fmla="*/ 1933391 w 7467600"/>
              <a:gd name="connsiteY489" fmla="*/ 5156971 h 6858000"/>
              <a:gd name="connsiteX490" fmla="*/ 1827118 w 7467600"/>
              <a:gd name="connsiteY490" fmla="*/ 4968410 h 6858000"/>
              <a:gd name="connsiteX491" fmla="*/ 1837349 w 7467600"/>
              <a:gd name="connsiteY491" fmla="*/ 4956357 h 6858000"/>
              <a:gd name="connsiteX492" fmla="*/ 2162835 w 7467600"/>
              <a:gd name="connsiteY492" fmla="*/ 5187853 h 6858000"/>
              <a:gd name="connsiteX493" fmla="*/ 2257167 w 7467600"/>
              <a:gd name="connsiteY493" fmla="*/ 5462123 h 6858000"/>
              <a:gd name="connsiteX494" fmla="*/ 2261598 w 7467600"/>
              <a:gd name="connsiteY494" fmla="*/ 5467998 h 6858000"/>
              <a:gd name="connsiteX495" fmla="*/ 2437177 w 7467600"/>
              <a:gd name="connsiteY495" fmla="*/ 5479608 h 6858000"/>
              <a:gd name="connsiteX496" fmla="*/ 2445247 w 7467600"/>
              <a:gd name="connsiteY496" fmla="*/ 5483476 h 6858000"/>
              <a:gd name="connsiteX497" fmla="*/ 2743626 w 7467600"/>
              <a:gd name="connsiteY497" fmla="*/ 5304819 h 6858000"/>
              <a:gd name="connsiteX498" fmla="*/ 3048102 w 7467600"/>
              <a:gd name="connsiteY498" fmla="*/ 5150595 h 6858000"/>
              <a:gd name="connsiteX499" fmla="*/ 1799414 w 7467600"/>
              <a:gd name="connsiteY499" fmla="*/ 4694732 h 6858000"/>
              <a:gd name="connsiteX500" fmla="*/ 1771735 w 7467600"/>
              <a:gd name="connsiteY500" fmla="*/ 4619929 h 6858000"/>
              <a:gd name="connsiteX501" fmla="*/ 3104273 w 7467600"/>
              <a:gd name="connsiteY501" fmla="*/ 5076159 h 6858000"/>
              <a:gd name="connsiteX502" fmla="*/ 3113245 w 7467600"/>
              <a:gd name="connsiteY502" fmla="*/ 5090705 h 6858000"/>
              <a:gd name="connsiteX503" fmla="*/ 3126294 w 7467600"/>
              <a:gd name="connsiteY503" fmla="*/ 5114400 h 6858000"/>
              <a:gd name="connsiteX504" fmla="*/ 3937433 w 7467600"/>
              <a:gd name="connsiteY504" fmla="*/ 4830473 h 6858000"/>
              <a:gd name="connsiteX505" fmla="*/ 3590475 w 7467600"/>
              <a:gd name="connsiteY505" fmla="*/ 4597974 h 6858000"/>
              <a:gd name="connsiteX506" fmla="*/ 3100264 w 7467600"/>
              <a:gd name="connsiteY506" fmla="*/ 4579845 h 6858000"/>
              <a:gd name="connsiteX507" fmla="*/ 2183576 w 7467600"/>
              <a:gd name="connsiteY507" fmla="*/ 4227150 h 6858000"/>
              <a:gd name="connsiteX508" fmla="*/ 2151029 w 7467600"/>
              <a:gd name="connsiteY508" fmla="*/ 4146947 h 6858000"/>
              <a:gd name="connsiteX509" fmla="*/ 3563434 w 7467600"/>
              <a:gd name="connsiteY509" fmla="*/ 4469115 h 6858000"/>
              <a:gd name="connsiteX510" fmla="*/ 3177952 w 7467600"/>
              <a:gd name="connsiteY510" fmla="*/ 3657386 h 6858000"/>
              <a:gd name="connsiteX511" fmla="*/ 3189263 w 7467600"/>
              <a:gd name="connsiteY511" fmla="*/ 3625726 h 6858000"/>
              <a:gd name="connsiteX512" fmla="*/ 3560912 w 7467600"/>
              <a:gd name="connsiteY512" fmla="*/ 4079863 h 6858000"/>
              <a:gd name="connsiteX513" fmla="*/ 3626636 w 7467600"/>
              <a:gd name="connsiteY513" fmla="*/ 4512230 h 6858000"/>
              <a:gd name="connsiteX514" fmla="*/ 3653088 w 7467600"/>
              <a:gd name="connsiteY514" fmla="*/ 4521417 h 6858000"/>
              <a:gd name="connsiteX515" fmla="*/ 3988128 w 7467600"/>
              <a:gd name="connsiteY515" fmla="*/ 4817267 h 6858000"/>
              <a:gd name="connsiteX516" fmla="*/ 4830582 w 7467600"/>
              <a:gd name="connsiteY516" fmla="*/ 4676000 h 6858000"/>
              <a:gd name="connsiteX517" fmla="*/ 4830100 w 7467600"/>
              <a:gd name="connsiteY517" fmla="*/ 4675554 h 6858000"/>
              <a:gd name="connsiteX518" fmla="*/ 4036318 w 7467600"/>
              <a:gd name="connsiteY518" fmla="*/ 4147013 h 6858000"/>
              <a:gd name="connsiteX519" fmla="*/ 3432098 w 7467600"/>
              <a:gd name="connsiteY519" fmla="*/ 3537312 h 6858000"/>
              <a:gd name="connsiteX520" fmla="*/ 3446761 w 7467600"/>
              <a:gd name="connsiteY520" fmla="*/ 3461278 h 6858000"/>
              <a:gd name="connsiteX521" fmla="*/ 4419733 w 7467600"/>
              <a:gd name="connsiteY521" fmla="*/ 3963555 h 6858000"/>
              <a:gd name="connsiteX522" fmla="*/ 4781371 w 7467600"/>
              <a:gd name="connsiteY522" fmla="*/ 4458604 h 6858000"/>
              <a:gd name="connsiteX523" fmla="*/ 4780440 w 7467600"/>
              <a:gd name="connsiteY523" fmla="*/ 4470290 h 6858000"/>
              <a:gd name="connsiteX524" fmla="*/ 4898954 w 7467600"/>
              <a:gd name="connsiteY524" fmla="*/ 4662092 h 6858000"/>
              <a:gd name="connsiteX525" fmla="*/ 4900699 w 7467600"/>
              <a:gd name="connsiteY525" fmla="*/ 4670867 h 6858000"/>
              <a:gd name="connsiteX526" fmla="*/ 5714511 w 7467600"/>
              <a:gd name="connsiteY526" fmla="*/ 4663483 h 6858000"/>
              <a:gd name="connsiteX527" fmla="*/ 5464793 w 7467600"/>
              <a:gd name="connsiteY527" fmla="*/ 4393556 h 6858000"/>
              <a:gd name="connsiteX528" fmla="*/ 5461897 w 7467600"/>
              <a:gd name="connsiteY528" fmla="*/ 4390879 h 6858000"/>
              <a:gd name="connsiteX529" fmla="*/ 4294126 w 7467600"/>
              <a:gd name="connsiteY529" fmla="*/ 3303048 h 6858000"/>
              <a:gd name="connsiteX530" fmla="*/ 4305321 w 7467600"/>
              <a:gd name="connsiteY530" fmla="*/ 3256953 h 6858000"/>
              <a:gd name="connsiteX531" fmla="*/ 4949299 w 7467600"/>
              <a:gd name="connsiteY531" fmla="*/ 3766336 h 6858000"/>
              <a:gd name="connsiteX532" fmla="*/ 5291452 w 7467600"/>
              <a:gd name="connsiteY532" fmla="*/ 4076801 h 6858000"/>
              <a:gd name="connsiteX533" fmla="*/ 5434998 w 7467600"/>
              <a:gd name="connsiteY533" fmla="*/ 4254100 h 6858000"/>
              <a:gd name="connsiteX534" fmla="*/ 5351015 w 7467600"/>
              <a:gd name="connsiteY534" fmla="*/ 3760989 h 6858000"/>
              <a:gd name="connsiteX535" fmla="*/ 5413780 w 7467600"/>
              <a:gd name="connsiteY535" fmla="*/ 2966265 h 6858000"/>
              <a:gd name="connsiteX536" fmla="*/ 5425627 w 7467600"/>
              <a:gd name="connsiteY536" fmla="*/ 2954192 h 6858000"/>
              <a:gd name="connsiteX537" fmla="*/ 6604735 w 7467600"/>
              <a:gd name="connsiteY537" fmla="*/ 2041381 h 6858000"/>
              <a:gd name="connsiteX538" fmla="*/ 7204487 w 7467600"/>
              <a:gd name="connsiteY538" fmla="*/ 2742112 h 6858000"/>
              <a:gd name="connsiteX539" fmla="*/ 7131592 w 7467600"/>
              <a:gd name="connsiteY539" fmla="*/ 2672096 h 6858000"/>
              <a:gd name="connsiteX540" fmla="*/ 6996344 w 7467600"/>
              <a:gd name="connsiteY540" fmla="*/ 2518310 h 6858000"/>
              <a:gd name="connsiteX541" fmla="*/ 6735495 w 7467600"/>
              <a:gd name="connsiteY541" fmla="*/ 2196890 h 6858000"/>
              <a:gd name="connsiteX542" fmla="*/ 6721901 w 7467600"/>
              <a:gd name="connsiteY542" fmla="*/ 2179274 h 6858000"/>
              <a:gd name="connsiteX543" fmla="*/ 6604735 w 7467600"/>
              <a:gd name="connsiteY543" fmla="*/ 2041381 h 6858000"/>
              <a:gd name="connsiteX544" fmla="*/ 6591670 w 7467600"/>
              <a:gd name="connsiteY544" fmla="*/ 1988277 h 6858000"/>
              <a:gd name="connsiteX545" fmla="*/ 6747349 w 7467600"/>
              <a:gd name="connsiteY545" fmla="*/ 2160069 h 6858000"/>
              <a:gd name="connsiteX546" fmla="*/ 6760943 w 7467600"/>
              <a:gd name="connsiteY546" fmla="*/ 2177686 h 6858000"/>
              <a:gd name="connsiteX547" fmla="*/ 7021065 w 7467600"/>
              <a:gd name="connsiteY547" fmla="*/ 2498102 h 6858000"/>
              <a:gd name="connsiteX548" fmla="*/ 7155223 w 7467600"/>
              <a:gd name="connsiteY548" fmla="*/ 2650386 h 6858000"/>
              <a:gd name="connsiteX549" fmla="*/ 7203167 w 7467600"/>
              <a:gd name="connsiteY549" fmla="*/ 2697288 h 6858000"/>
              <a:gd name="connsiteX550" fmla="*/ 6937703 w 7467600"/>
              <a:gd name="connsiteY550" fmla="*/ 2321981 h 6858000"/>
              <a:gd name="connsiteX551" fmla="*/ 6591670 w 7467600"/>
              <a:gd name="connsiteY551" fmla="*/ 1988277 h 6858000"/>
              <a:gd name="connsiteX552" fmla="*/ 5798671 w 7467600"/>
              <a:gd name="connsiteY552" fmla="*/ 1981601 h 6858000"/>
              <a:gd name="connsiteX553" fmla="*/ 5754709 w 7467600"/>
              <a:gd name="connsiteY553" fmla="*/ 2071454 h 6858000"/>
              <a:gd name="connsiteX554" fmla="*/ 5763044 w 7467600"/>
              <a:gd name="connsiteY554" fmla="*/ 2842206 h 6858000"/>
              <a:gd name="connsiteX555" fmla="*/ 5764974 w 7467600"/>
              <a:gd name="connsiteY555" fmla="*/ 2799609 h 6858000"/>
              <a:gd name="connsiteX556" fmla="*/ 5767665 w 7467600"/>
              <a:gd name="connsiteY556" fmla="*/ 2666409 h 6858000"/>
              <a:gd name="connsiteX557" fmla="*/ 5763055 w 7467600"/>
              <a:gd name="connsiteY557" fmla="*/ 2579705 h 6858000"/>
              <a:gd name="connsiteX558" fmla="*/ 5758079 w 7467600"/>
              <a:gd name="connsiteY558" fmla="*/ 2492508 h 6858000"/>
              <a:gd name="connsiteX559" fmla="*/ 5779325 w 7467600"/>
              <a:gd name="connsiteY559" fmla="*/ 2197069 h 6858000"/>
              <a:gd name="connsiteX560" fmla="*/ 5798671 w 7467600"/>
              <a:gd name="connsiteY560" fmla="*/ 1981601 h 6858000"/>
              <a:gd name="connsiteX561" fmla="*/ 5829202 w 7467600"/>
              <a:gd name="connsiteY561" fmla="*/ 1971679 h 6858000"/>
              <a:gd name="connsiteX562" fmla="*/ 5809558 w 7467600"/>
              <a:gd name="connsiteY562" fmla="*/ 2198043 h 6858000"/>
              <a:gd name="connsiteX563" fmla="*/ 5788653 w 7467600"/>
              <a:gd name="connsiteY563" fmla="*/ 2489430 h 6858000"/>
              <a:gd name="connsiteX564" fmla="*/ 5793439 w 7467600"/>
              <a:gd name="connsiteY564" fmla="*/ 2575235 h 6858000"/>
              <a:gd name="connsiteX565" fmla="*/ 5796837 w 7467600"/>
              <a:gd name="connsiteY565" fmla="*/ 2637633 h 6858000"/>
              <a:gd name="connsiteX566" fmla="*/ 5818614 w 7467600"/>
              <a:gd name="connsiteY566" fmla="*/ 2473055 h 6858000"/>
              <a:gd name="connsiteX567" fmla="*/ 5829202 w 7467600"/>
              <a:gd name="connsiteY567" fmla="*/ 1971679 h 6858000"/>
              <a:gd name="connsiteX568" fmla="*/ 5911389 w 7467600"/>
              <a:gd name="connsiteY568" fmla="*/ 1898371 h 6858000"/>
              <a:gd name="connsiteX569" fmla="*/ 6237627 w 7467600"/>
              <a:gd name="connsiteY569" fmla="*/ 2231921 h 6858000"/>
              <a:gd name="connsiteX570" fmla="*/ 5911389 w 7467600"/>
              <a:gd name="connsiteY570" fmla="*/ 1898371 h 6858000"/>
              <a:gd name="connsiteX571" fmla="*/ 6944437 w 7467600"/>
              <a:gd name="connsiteY571" fmla="*/ 1575402 h 6858000"/>
              <a:gd name="connsiteX572" fmla="*/ 6304730 w 7467600"/>
              <a:gd name="connsiteY572" fmla="*/ 1766654 h 6858000"/>
              <a:gd name="connsiteX573" fmla="*/ 6944437 w 7467600"/>
              <a:gd name="connsiteY573" fmla="*/ 1575402 h 6858000"/>
              <a:gd name="connsiteX574" fmla="*/ 7019523 w 7467600"/>
              <a:gd name="connsiteY574" fmla="*/ 1519450 h 6858000"/>
              <a:gd name="connsiteX575" fmla="*/ 6298091 w 7467600"/>
              <a:gd name="connsiteY575" fmla="*/ 1737122 h 6858000"/>
              <a:gd name="connsiteX576" fmla="*/ 7019523 w 7467600"/>
              <a:gd name="connsiteY576" fmla="*/ 1519450 h 6858000"/>
              <a:gd name="connsiteX577" fmla="*/ 2399523 w 7467600"/>
              <a:gd name="connsiteY577" fmla="*/ 1428234 h 6858000"/>
              <a:gd name="connsiteX578" fmla="*/ 2224982 w 7467600"/>
              <a:gd name="connsiteY578" fmla="*/ 1826201 h 6858000"/>
              <a:gd name="connsiteX579" fmla="*/ 2096099 w 7467600"/>
              <a:gd name="connsiteY579" fmla="*/ 2345900 h 6858000"/>
              <a:gd name="connsiteX580" fmla="*/ 2283317 w 7467600"/>
              <a:gd name="connsiteY580" fmla="*/ 1796925 h 6858000"/>
              <a:gd name="connsiteX581" fmla="*/ 2399523 w 7467600"/>
              <a:gd name="connsiteY581" fmla="*/ 1428234 h 6858000"/>
              <a:gd name="connsiteX582" fmla="*/ 2448558 w 7467600"/>
              <a:gd name="connsiteY582" fmla="*/ 1373435 h 6858000"/>
              <a:gd name="connsiteX583" fmla="*/ 2312521 w 7467600"/>
              <a:gd name="connsiteY583" fmla="*/ 1806140 h 6858000"/>
              <a:gd name="connsiteX584" fmla="*/ 2127533 w 7467600"/>
              <a:gd name="connsiteY584" fmla="*/ 2348380 h 6858000"/>
              <a:gd name="connsiteX585" fmla="*/ 2358080 w 7467600"/>
              <a:gd name="connsiteY585" fmla="*/ 1866134 h 6858000"/>
              <a:gd name="connsiteX586" fmla="*/ 2407436 w 7467600"/>
              <a:gd name="connsiteY586" fmla="*/ 1651070 h 6858000"/>
              <a:gd name="connsiteX587" fmla="*/ 2448558 w 7467600"/>
              <a:gd name="connsiteY587" fmla="*/ 1373435 h 6858000"/>
              <a:gd name="connsiteX588" fmla="*/ 278707 w 7467600"/>
              <a:gd name="connsiteY588" fmla="*/ 1352270 h 6858000"/>
              <a:gd name="connsiteX589" fmla="*/ 321570 w 7467600"/>
              <a:gd name="connsiteY589" fmla="*/ 1861610 h 6858000"/>
              <a:gd name="connsiteX590" fmla="*/ 294281 w 7467600"/>
              <a:gd name="connsiteY590" fmla="*/ 1440658 h 6858000"/>
              <a:gd name="connsiteX591" fmla="*/ 278707 w 7467600"/>
              <a:gd name="connsiteY591" fmla="*/ 1352270 h 6858000"/>
              <a:gd name="connsiteX592" fmla="*/ 1423821 w 7467600"/>
              <a:gd name="connsiteY592" fmla="*/ 1351958 h 6858000"/>
              <a:gd name="connsiteX593" fmla="*/ 1638521 w 7467600"/>
              <a:gd name="connsiteY593" fmla="*/ 1908470 h 6858000"/>
              <a:gd name="connsiteX594" fmla="*/ 1754199 w 7467600"/>
              <a:gd name="connsiteY594" fmla="*/ 2149284 h 6858000"/>
              <a:gd name="connsiteX595" fmla="*/ 1908359 w 7467600"/>
              <a:gd name="connsiteY595" fmla="*/ 2364988 h 6858000"/>
              <a:gd name="connsiteX596" fmla="*/ 1647661 w 7467600"/>
              <a:gd name="connsiteY596" fmla="*/ 1825945 h 6858000"/>
              <a:gd name="connsiteX597" fmla="*/ 1423821 w 7467600"/>
              <a:gd name="connsiteY597" fmla="*/ 1351958 h 6858000"/>
              <a:gd name="connsiteX598" fmla="*/ 1431890 w 7467600"/>
              <a:gd name="connsiteY598" fmla="*/ 1306475 h 6858000"/>
              <a:gd name="connsiteX599" fmla="*/ 1507597 w 7467600"/>
              <a:gd name="connsiteY599" fmla="*/ 1446132 h 6858000"/>
              <a:gd name="connsiteX600" fmla="*/ 1674586 w 7467600"/>
              <a:gd name="connsiteY600" fmla="*/ 1813832 h 6858000"/>
              <a:gd name="connsiteX601" fmla="*/ 1815950 w 7467600"/>
              <a:gd name="connsiteY601" fmla="*/ 2128564 h 6858000"/>
              <a:gd name="connsiteX602" fmla="*/ 1984242 w 7467600"/>
              <a:gd name="connsiteY602" fmla="*/ 2430829 h 6858000"/>
              <a:gd name="connsiteX603" fmla="*/ 2014023 w 7467600"/>
              <a:gd name="connsiteY603" fmla="*/ 2450995 h 6858000"/>
              <a:gd name="connsiteX604" fmla="*/ 1747337 w 7467600"/>
              <a:gd name="connsiteY604" fmla="*/ 1855264 h 6858000"/>
              <a:gd name="connsiteX605" fmla="*/ 1533749 w 7467600"/>
              <a:gd name="connsiteY605" fmla="*/ 1478656 h 6858000"/>
              <a:gd name="connsiteX606" fmla="*/ 1431890 w 7467600"/>
              <a:gd name="connsiteY606" fmla="*/ 1306475 h 6858000"/>
              <a:gd name="connsiteX607" fmla="*/ 5052692 w 7467600"/>
              <a:gd name="connsiteY607" fmla="*/ 1292994 h 6858000"/>
              <a:gd name="connsiteX608" fmla="*/ 5200661 w 7467600"/>
              <a:gd name="connsiteY608" fmla="*/ 1635186 h 6858000"/>
              <a:gd name="connsiteX609" fmla="*/ 5297138 w 7467600"/>
              <a:gd name="connsiteY609" fmla="*/ 1906351 h 6858000"/>
              <a:gd name="connsiteX610" fmla="*/ 5052692 w 7467600"/>
              <a:gd name="connsiteY610" fmla="*/ 1292994 h 6858000"/>
              <a:gd name="connsiteX611" fmla="*/ 5009948 w 7467600"/>
              <a:gd name="connsiteY611" fmla="*/ 1273619 h 6858000"/>
              <a:gd name="connsiteX612" fmla="*/ 5121777 w 7467600"/>
              <a:gd name="connsiteY612" fmla="*/ 1654213 h 6858000"/>
              <a:gd name="connsiteX613" fmla="*/ 5293545 w 7467600"/>
              <a:gd name="connsiteY613" fmla="*/ 2072247 h 6858000"/>
              <a:gd name="connsiteX614" fmla="*/ 5294042 w 7467600"/>
              <a:gd name="connsiteY614" fmla="*/ 2065019 h 6858000"/>
              <a:gd name="connsiteX615" fmla="*/ 5171936 w 7467600"/>
              <a:gd name="connsiteY615" fmla="*/ 1647613 h 6858000"/>
              <a:gd name="connsiteX616" fmla="*/ 5009948 w 7467600"/>
              <a:gd name="connsiteY616" fmla="*/ 1273619 h 6858000"/>
              <a:gd name="connsiteX617" fmla="*/ 655236 w 7467600"/>
              <a:gd name="connsiteY617" fmla="*/ 1268632 h 6858000"/>
              <a:gd name="connsiteX618" fmla="*/ 839521 w 7467600"/>
              <a:gd name="connsiteY618" fmla="*/ 1685315 h 6858000"/>
              <a:gd name="connsiteX619" fmla="*/ 1109416 w 7467600"/>
              <a:gd name="connsiteY619" fmla="*/ 2061663 h 6858000"/>
              <a:gd name="connsiteX620" fmla="*/ 1298300 w 7467600"/>
              <a:gd name="connsiteY620" fmla="*/ 2247742 h 6858000"/>
              <a:gd name="connsiteX621" fmla="*/ 1125871 w 7467600"/>
              <a:gd name="connsiteY621" fmla="*/ 1989513 h 6858000"/>
              <a:gd name="connsiteX622" fmla="*/ 981574 w 7467600"/>
              <a:gd name="connsiteY622" fmla="*/ 1783157 h 6858000"/>
              <a:gd name="connsiteX623" fmla="*/ 922198 w 7467600"/>
              <a:gd name="connsiteY623" fmla="*/ 1677437 h 6858000"/>
              <a:gd name="connsiteX624" fmla="*/ 869293 w 7467600"/>
              <a:gd name="connsiteY624" fmla="*/ 1583214 h 6858000"/>
              <a:gd name="connsiteX625" fmla="*/ 751431 w 7467600"/>
              <a:gd name="connsiteY625" fmla="*/ 1405731 h 6858000"/>
              <a:gd name="connsiteX626" fmla="*/ 655236 w 7467600"/>
              <a:gd name="connsiteY626" fmla="*/ 1268632 h 6858000"/>
              <a:gd name="connsiteX627" fmla="*/ 6516292 w 7467600"/>
              <a:gd name="connsiteY627" fmla="*/ 1263064 h 6858000"/>
              <a:gd name="connsiteX628" fmla="*/ 5736320 w 7467600"/>
              <a:gd name="connsiteY628" fmla="*/ 1501803 h 6858000"/>
              <a:gd name="connsiteX629" fmla="*/ 6516292 w 7467600"/>
              <a:gd name="connsiteY629" fmla="*/ 1263064 h 6858000"/>
              <a:gd name="connsiteX630" fmla="*/ 291466 w 7467600"/>
              <a:gd name="connsiteY630" fmla="*/ 1250369 h 6858000"/>
              <a:gd name="connsiteX631" fmla="*/ 323180 w 7467600"/>
              <a:gd name="connsiteY631" fmla="*/ 1435283 h 6858000"/>
              <a:gd name="connsiteX632" fmla="*/ 349381 w 7467600"/>
              <a:gd name="connsiteY632" fmla="*/ 1875041 h 6858000"/>
              <a:gd name="connsiteX633" fmla="*/ 374363 w 7467600"/>
              <a:gd name="connsiteY633" fmla="*/ 1506494 h 6858000"/>
              <a:gd name="connsiteX634" fmla="*/ 302168 w 7467600"/>
              <a:gd name="connsiteY634" fmla="*/ 1274495 h 6858000"/>
              <a:gd name="connsiteX635" fmla="*/ 291466 w 7467600"/>
              <a:gd name="connsiteY635" fmla="*/ 1250369 h 6858000"/>
              <a:gd name="connsiteX636" fmla="*/ 678222 w 7467600"/>
              <a:gd name="connsiteY636" fmla="*/ 1248670 h 6858000"/>
              <a:gd name="connsiteX637" fmla="*/ 775536 w 7467600"/>
              <a:gd name="connsiteY637" fmla="*/ 1388015 h 6858000"/>
              <a:gd name="connsiteX638" fmla="*/ 894529 w 7467600"/>
              <a:gd name="connsiteY638" fmla="*/ 1567739 h 6858000"/>
              <a:gd name="connsiteX639" fmla="*/ 948000 w 7467600"/>
              <a:gd name="connsiteY639" fmla="*/ 1663088 h 6858000"/>
              <a:gd name="connsiteX640" fmla="*/ 1006812 w 7467600"/>
              <a:gd name="connsiteY640" fmla="*/ 1767683 h 6858000"/>
              <a:gd name="connsiteX641" fmla="*/ 1149133 w 7467600"/>
              <a:gd name="connsiteY641" fmla="*/ 1971513 h 6858000"/>
              <a:gd name="connsiteX642" fmla="*/ 1333952 w 7467600"/>
              <a:gd name="connsiteY642" fmla="*/ 2251620 h 6858000"/>
              <a:gd name="connsiteX643" fmla="*/ 1337329 w 7467600"/>
              <a:gd name="connsiteY643" fmla="*/ 2258350 h 6858000"/>
              <a:gd name="connsiteX644" fmla="*/ 1014726 w 7467600"/>
              <a:gd name="connsiteY644" fmla="*/ 1615556 h 6858000"/>
              <a:gd name="connsiteX645" fmla="*/ 678222 w 7467600"/>
              <a:gd name="connsiteY645" fmla="*/ 1248670 h 6858000"/>
              <a:gd name="connsiteX646" fmla="*/ 6691602 w 7467600"/>
              <a:gd name="connsiteY646" fmla="*/ 1140573 h 6858000"/>
              <a:gd name="connsiteX647" fmla="*/ 6571100 w 7467600"/>
              <a:gd name="connsiteY647" fmla="*/ 1183662 h 6858000"/>
              <a:gd name="connsiteX648" fmla="*/ 6241687 w 7467600"/>
              <a:gd name="connsiteY648" fmla="*/ 1257600 h 6858000"/>
              <a:gd name="connsiteX649" fmla="*/ 5693009 w 7467600"/>
              <a:gd name="connsiteY649" fmla="*/ 1478256 h 6858000"/>
              <a:gd name="connsiteX650" fmla="*/ 6548420 w 7467600"/>
              <a:gd name="connsiteY650" fmla="*/ 1214599 h 6858000"/>
              <a:gd name="connsiteX651" fmla="*/ 6605473 w 7467600"/>
              <a:gd name="connsiteY651" fmla="*/ 1184686 h 6858000"/>
              <a:gd name="connsiteX652" fmla="*/ 6691602 w 7467600"/>
              <a:gd name="connsiteY652" fmla="*/ 1140573 h 6858000"/>
              <a:gd name="connsiteX653" fmla="*/ 4002475 w 7467600"/>
              <a:gd name="connsiteY653" fmla="*/ 1037802 h 6858000"/>
              <a:gd name="connsiteX654" fmla="*/ 4000324 w 7467600"/>
              <a:gd name="connsiteY654" fmla="*/ 1039362 h 6858000"/>
              <a:gd name="connsiteX655" fmla="*/ 4002862 w 7467600"/>
              <a:gd name="connsiteY655" fmla="*/ 1042866 h 6858000"/>
              <a:gd name="connsiteX656" fmla="*/ 4002475 w 7467600"/>
              <a:gd name="connsiteY656" fmla="*/ 1037802 h 6858000"/>
              <a:gd name="connsiteX657" fmla="*/ 506322 w 7467600"/>
              <a:gd name="connsiteY657" fmla="*/ 1020997 h 6858000"/>
              <a:gd name="connsiteX658" fmla="*/ 533068 w 7467600"/>
              <a:gd name="connsiteY658" fmla="*/ 1029409 h 6858000"/>
              <a:gd name="connsiteX659" fmla="*/ 1232525 w 7467600"/>
              <a:gd name="connsiteY659" fmla="*/ 1804675 h 6858000"/>
              <a:gd name="connsiteX660" fmla="*/ 1388858 w 7467600"/>
              <a:gd name="connsiteY660" fmla="*/ 2368011 h 6858000"/>
              <a:gd name="connsiteX661" fmla="*/ 1384098 w 7467600"/>
              <a:gd name="connsiteY661" fmla="*/ 2378125 h 6858000"/>
              <a:gd name="connsiteX662" fmla="*/ 1425393 w 7467600"/>
              <a:gd name="connsiteY662" fmla="*/ 2589124 h 6858000"/>
              <a:gd name="connsiteX663" fmla="*/ 1424001 w 7467600"/>
              <a:gd name="connsiteY663" fmla="*/ 2597541 h 6858000"/>
              <a:gd name="connsiteX664" fmla="*/ 2152729 w 7467600"/>
              <a:gd name="connsiteY664" fmla="*/ 2864487 h 6858000"/>
              <a:gd name="connsiteX665" fmla="*/ 2020609 w 7467600"/>
              <a:gd name="connsiteY665" fmla="*/ 2539671 h 6858000"/>
              <a:gd name="connsiteX666" fmla="*/ 2018920 w 7467600"/>
              <a:gd name="connsiteY666" fmla="*/ 2536309 h 6858000"/>
              <a:gd name="connsiteX667" fmla="*/ 1342441 w 7467600"/>
              <a:gd name="connsiteY667" fmla="*/ 1173017 h 6858000"/>
              <a:gd name="connsiteX668" fmla="*/ 1367925 w 7467600"/>
              <a:gd name="connsiteY668" fmla="*/ 1135648 h 6858000"/>
              <a:gd name="connsiteX669" fmla="*/ 1771401 w 7467600"/>
              <a:gd name="connsiteY669" fmla="*/ 1806673 h 6858000"/>
              <a:gd name="connsiteX670" fmla="*/ 1972385 w 7467600"/>
              <a:gd name="connsiteY670" fmla="*/ 2198735 h 6858000"/>
              <a:gd name="connsiteX671" fmla="*/ 2040892 w 7467600"/>
              <a:gd name="connsiteY671" fmla="*/ 2405205 h 6858000"/>
              <a:gd name="connsiteX672" fmla="*/ 2131689 w 7467600"/>
              <a:gd name="connsiteY672" fmla="*/ 1936926 h 6858000"/>
              <a:gd name="connsiteX673" fmla="*/ 2454820 w 7467600"/>
              <a:gd name="connsiteY673" fmla="*/ 1248808 h 6858000"/>
              <a:gd name="connsiteX674" fmla="*/ 2492512 w 7467600"/>
              <a:gd name="connsiteY674" fmla="*/ 1302920 h 6858000"/>
              <a:gd name="connsiteX675" fmla="*/ 2081216 w 7467600"/>
              <a:gd name="connsiteY675" fmla="*/ 2527513 h 6858000"/>
              <a:gd name="connsiteX676" fmla="*/ 2081211 w 7467600"/>
              <a:gd name="connsiteY676" fmla="*/ 2528916 h 6858000"/>
              <a:gd name="connsiteX677" fmla="*/ 2199067 w 7467600"/>
              <a:gd name="connsiteY677" fmla="*/ 2884061 h 6858000"/>
              <a:gd name="connsiteX678" fmla="*/ 3192586 w 7467600"/>
              <a:gd name="connsiteY678" fmla="*/ 3411496 h 6858000"/>
              <a:gd name="connsiteX679" fmla="*/ 3182620 w 7467600"/>
              <a:gd name="connsiteY679" fmla="*/ 3483279 h 6858000"/>
              <a:gd name="connsiteX680" fmla="*/ 2435119 w 7467600"/>
              <a:gd name="connsiteY680" fmla="*/ 3080173 h 6858000"/>
              <a:gd name="connsiteX681" fmla="*/ 2410152 w 7467600"/>
              <a:gd name="connsiteY681" fmla="*/ 3063751 h 6858000"/>
              <a:gd name="connsiteX682" fmla="*/ 2408099 w 7467600"/>
              <a:gd name="connsiteY682" fmla="*/ 3064403 h 6858000"/>
              <a:gd name="connsiteX683" fmla="*/ 2407218 w 7467600"/>
              <a:gd name="connsiteY683" fmla="*/ 3070324 h 6858000"/>
              <a:gd name="connsiteX684" fmla="*/ 2380138 w 7467600"/>
              <a:gd name="connsiteY684" fmla="*/ 3099341 h 6858000"/>
              <a:gd name="connsiteX685" fmla="*/ 1765923 w 7467600"/>
              <a:gd name="connsiteY685" fmla="*/ 3581043 h 6858000"/>
              <a:gd name="connsiteX686" fmla="*/ 1702258 w 7467600"/>
              <a:gd name="connsiteY686" fmla="*/ 3612286 h 6858000"/>
              <a:gd name="connsiteX687" fmla="*/ 1538370 w 7467600"/>
              <a:gd name="connsiteY687" fmla="*/ 3811804 h 6858000"/>
              <a:gd name="connsiteX688" fmla="*/ 542867 w 7467600"/>
              <a:gd name="connsiteY688" fmla="*/ 4944092 h 6858000"/>
              <a:gd name="connsiteX689" fmla="*/ 515800 w 7467600"/>
              <a:gd name="connsiteY689" fmla="*/ 4862180 h 6858000"/>
              <a:gd name="connsiteX690" fmla="*/ 909145 w 7467600"/>
              <a:gd name="connsiteY690" fmla="*/ 4199225 h 6858000"/>
              <a:gd name="connsiteX691" fmla="*/ 1214067 w 7467600"/>
              <a:gd name="connsiteY691" fmla="*/ 3908561 h 6858000"/>
              <a:gd name="connsiteX692" fmla="*/ 640967 w 7467600"/>
              <a:gd name="connsiteY692" fmla="*/ 4105601 h 6858000"/>
              <a:gd name="connsiteX693" fmla="*/ 112563 w 7467600"/>
              <a:gd name="connsiteY693" fmla="*/ 4396952 h 6858000"/>
              <a:gd name="connsiteX694" fmla="*/ 0 w 7467600"/>
              <a:gd name="connsiteY694" fmla="*/ 4466006 h 6858000"/>
              <a:gd name="connsiteX695" fmla="*/ 0 w 7467600"/>
              <a:gd name="connsiteY695" fmla="*/ 4233763 h 6858000"/>
              <a:gd name="connsiteX696" fmla="*/ 36881 w 7467600"/>
              <a:gd name="connsiteY696" fmla="*/ 4200118 h 6858000"/>
              <a:gd name="connsiteX697" fmla="*/ 910534 w 7467600"/>
              <a:gd name="connsiteY697" fmla="*/ 3629753 h 6858000"/>
              <a:gd name="connsiteX698" fmla="*/ 1578717 w 7467600"/>
              <a:gd name="connsiteY698" fmla="*/ 3575982 h 6858000"/>
              <a:gd name="connsiteX699" fmla="*/ 2338780 w 7467600"/>
              <a:gd name="connsiteY699" fmla="*/ 3033725 h 6858000"/>
              <a:gd name="connsiteX700" fmla="*/ 1807991 w 7467600"/>
              <a:gd name="connsiteY700" fmla="*/ 2807184 h 6858000"/>
              <a:gd name="connsiteX701" fmla="*/ 1416358 w 7467600"/>
              <a:gd name="connsiteY701" fmla="*/ 3112571 h 6858000"/>
              <a:gd name="connsiteX702" fmla="*/ 939066 w 7467600"/>
              <a:gd name="connsiteY702" fmla="*/ 3378798 h 6858000"/>
              <a:gd name="connsiteX703" fmla="*/ 115099 w 7467600"/>
              <a:gd name="connsiteY703" fmla="*/ 3607650 h 6858000"/>
              <a:gd name="connsiteX704" fmla="*/ 97284 w 7467600"/>
              <a:gd name="connsiteY704" fmla="*/ 3520393 h 6858000"/>
              <a:gd name="connsiteX705" fmla="*/ 922050 w 7467600"/>
              <a:gd name="connsiteY705" fmla="*/ 3074867 h 6858000"/>
              <a:gd name="connsiteX706" fmla="*/ 1405265 w 7467600"/>
              <a:gd name="connsiteY706" fmla="*/ 3016319 h 6858000"/>
              <a:gd name="connsiteX707" fmla="*/ 1407512 w 7467600"/>
              <a:gd name="connsiteY707" fmla="*/ 3018001 h 6858000"/>
              <a:gd name="connsiteX708" fmla="*/ 1726266 w 7467600"/>
              <a:gd name="connsiteY708" fmla="*/ 2777274 h 6858000"/>
              <a:gd name="connsiteX709" fmla="*/ 625390 w 7467600"/>
              <a:gd name="connsiteY709" fmla="*/ 2514541 h 6858000"/>
              <a:gd name="connsiteX710" fmla="*/ 619799 w 7467600"/>
              <a:gd name="connsiteY710" fmla="*/ 2527180 h 6858000"/>
              <a:gd name="connsiteX711" fmla="*/ 310030 w 7467600"/>
              <a:gd name="connsiteY711" fmla="*/ 2771818 h 6858000"/>
              <a:gd name="connsiteX712" fmla="*/ 173877 w 7467600"/>
              <a:gd name="connsiteY712" fmla="*/ 2937056 h 6858000"/>
              <a:gd name="connsiteX713" fmla="*/ 77889 w 7467600"/>
              <a:gd name="connsiteY713" fmla="*/ 3138440 h 6858000"/>
              <a:gd name="connsiteX714" fmla="*/ 0 w 7467600"/>
              <a:gd name="connsiteY714" fmla="*/ 3271395 h 6858000"/>
              <a:gd name="connsiteX715" fmla="*/ 0 w 7467600"/>
              <a:gd name="connsiteY715" fmla="*/ 3153002 h 6858000"/>
              <a:gd name="connsiteX716" fmla="*/ 2386 w 7467600"/>
              <a:gd name="connsiteY716" fmla="*/ 3149203 h 6858000"/>
              <a:gd name="connsiteX717" fmla="*/ 89753 w 7467600"/>
              <a:gd name="connsiteY717" fmla="*/ 2987702 h 6858000"/>
              <a:gd name="connsiteX718" fmla="*/ 76869 w 7467600"/>
              <a:gd name="connsiteY718" fmla="*/ 3005404 h 6858000"/>
              <a:gd name="connsiteX719" fmla="*/ 32049 w 7467600"/>
              <a:gd name="connsiteY719" fmla="*/ 3065814 h 6858000"/>
              <a:gd name="connsiteX720" fmla="*/ 0 w 7467600"/>
              <a:gd name="connsiteY720" fmla="*/ 3108744 h 6858000"/>
              <a:gd name="connsiteX721" fmla="*/ 0 w 7467600"/>
              <a:gd name="connsiteY721" fmla="*/ 3058059 h 6858000"/>
              <a:gd name="connsiteX722" fmla="*/ 7610 w 7467600"/>
              <a:gd name="connsiteY722" fmla="*/ 3047889 h 6858000"/>
              <a:gd name="connsiteX723" fmla="*/ 52419 w 7467600"/>
              <a:gd name="connsiteY723" fmla="*/ 2987479 h 6858000"/>
              <a:gd name="connsiteX724" fmla="*/ 59142 w 7467600"/>
              <a:gd name="connsiteY724" fmla="*/ 2978488 h 6858000"/>
              <a:gd name="connsiteX725" fmla="*/ 0 w 7467600"/>
              <a:gd name="connsiteY725" fmla="*/ 3015334 h 6858000"/>
              <a:gd name="connsiteX726" fmla="*/ 0 w 7467600"/>
              <a:gd name="connsiteY726" fmla="*/ 2914286 h 6858000"/>
              <a:gd name="connsiteX727" fmla="*/ 36383 w 7467600"/>
              <a:gd name="connsiteY727" fmla="*/ 2901128 h 6858000"/>
              <a:gd name="connsiteX728" fmla="*/ 156329 w 7467600"/>
              <a:gd name="connsiteY728" fmla="*/ 2840533 h 6858000"/>
              <a:gd name="connsiteX729" fmla="*/ 358355 w 7467600"/>
              <a:gd name="connsiteY729" fmla="*/ 2620471 h 6858000"/>
              <a:gd name="connsiteX730" fmla="*/ 510577 w 7467600"/>
              <a:gd name="connsiteY730" fmla="*/ 2501244 h 6858000"/>
              <a:gd name="connsiteX731" fmla="*/ 211967 w 7467600"/>
              <a:gd name="connsiteY731" fmla="*/ 2479171 h 6858000"/>
              <a:gd name="connsiteX732" fmla="*/ 0 w 7467600"/>
              <a:gd name="connsiteY732" fmla="*/ 2476398 h 6858000"/>
              <a:gd name="connsiteX733" fmla="*/ 0 w 7467600"/>
              <a:gd name="connsiteY733" fmla="*/ 2389189 h 6858000"/>
              <a:gd name="connsiteX734" fmla="*/ 103062 w 7467600"/>
              <a:gd name="connsiteY734" fmla="*/ 2389518 h 6858000"/>
              <a:gd name="connsiteX735" fmla="*/ 510734 w 7467600"/>
              <a:gd name="connsiteY735" fmla="*/ 2416201 h 6858000"/>
              <a:gd name="connsiteX736" fmla="*/ 279257 w 7467600"/>
              <a:gd name="connsiteY736" fmla="*/ 2092102 h 6858000"/>
              <a:gd name="connsiteX737" fmla="*/ 65265 w 7467600"/>
              <a:gd name="connsiteY737" fmla="*/ 2006049 h 6858000"/>
              <a:gd name="connsiteX738" fmla="*/ 0 w 7467600"/>
              <a:gd name="connsiteY738" fmla="*/ 1982532 h 6858000"/>
              <a:gd name="connsiteX739" fmla="*/ 0 w 7467600"/>
              <a:gd name="connsiteY739" fmla="*/ 1912789 h 6858000"/>
              <a:gd name="connsiteX740" fmla="*/ 97460 w 7467600"/>
              <a:gd name="connsiteY740" fmla="*/ 1953725 h 6858000"/>
              <a:gd name="connsiteX741" fmla="*/ 221272 w 7467600"/>
              <a:gd name="connsiteY741" fmla="*/ 1980766 h 6858000"/>
              <a:gd name="connsiteX742" fmla="*/ 116765 w 7467600"/>
              <a:gd name="connsiteY742" fmla="*/ 1911033 h 6858000"/>
              <a:gd name="connsiteX743" fmla="*/ 16405 w 7467600"/>
              <a:gd name="connsiteY743" fmla="*/ 1803412 h 6858000"/>
              <a:gd name="connsiteX744" fmla="*/ 0 w 7467600"/>
              <a:gd name="connsiteY744" fmla="*/ 1784777 h 6858000"/>
              <a:gd name="connsiteX745" fmla="*/ 0 w 7467600"/>
              <a:gd name="connsiteY745" fmla="*/ 1740082 h 6858000"/>
              <a:gd name="connsiteX746" fmla="*/ 39394 w 7467600"/>
              <a:gd name="connsiteY746" fmla="*/ 1784856 h 6858000"/>
              <a:gd name="connsiteX747" fmla="*/ 135813 w 7467600"/>
              <a:gd name="connsiteY747" fmla="*/ 1888838 h 6858000"/>
              <a:gd name="connsiteX748" fmla="*/ 242575 w 7467600"/>
              <a:gd name="connsiteY748" fmla="*/ 1958841 h 6858000"/>
              <a:gd name="connsiteX749" fmla="*/ 82197 w 7467600"/>
              <a:gd name="connsiteY749" fmla="*/ 1754826 h 6858000"/>
              <a:gd name="connsiteX750" fmla="*/ 0 w 7467600"/>
              <a:gd name="connsiteY750" fmla="*/ 1679650 h 6858000"/>
              <a:gd name="connsiteX751" fmla="*/ 0 w 7467600"/>
              <a:gd name="connsiteY751" fmla="*/ 1602463 h 6858000"/>
              <a:gd name="connsiteX752" fmla="*/ 84689 w 7467600"/>
              <a:gd name="connsiteY752" fmla="*/ 1677442 h 6858000"/>
              <a:gd name="connsiteX753" fmla="*/ 298437 w 7467600"/>
              <a:gd name="connsiteY753" fmla="*/ 1968019 h 6858000"/>
              <a:gd name="connsiteX754" fmla="*/ 227269 w 7467600"/>
              <a:gd name="connsiteY754" fmla="*/ 1114064 h 6858000"/>
              <a:gd name="connsiteX755" fmla="*/ 248003 w 7467600"/>
              <a:gd name="connsiteY755" fmla="*/ 1089613 h 6858000"/>
              <a:gd name="connsiteX756" fmla="*/ 427020 w 7467600"/>
              <a:gd name="connsiteY756" fmla="*/ 1619803 h 6858000"/>
              <a:gd name="connsiteX757" fmla="*/ 340345 w 7467600"/>
              <a:gd name="connsiteY757" fmla="*/ 2027739 h 6858000"/>
              <a:gd name="connsiteX758" fmla="*/ 360865 w 7467600"/>
              <a:gd name="connsiteY758" fmla="*/ 2044827 h 6858000"/>
              <a:gd name="connsiteX759" fmla="*/ 560414 w 7467600"/>
              <a:gd name="connsiteY759" fmla="*/ 2421457 h 6858000"/>
              <a:gd name="connsiteX760" fmla="*/ 1359703 w 7467600"/>
              <a:gd name="connsiteY760" fmla="*/ 2578554 h 6858000"/>
              <a:gd name="connsiteX761" fmla="*/ 1359422 w 7467600"/>
              <a:gd name="connsiteY761" fmla="*/ 2577994 h 6858000"/>
              <a:gd name="connsiteX762" fmla="*/ 828701 w 7467600"/>
              <a:gd name="connsiteY762" fmla="*/ 1839520 h 6858000"/>
              <a:gd name="connsiteX763" fmla="*/ 494427 w 7467600"/>
              <a:gd name="connsiteY763" fmla="*/ 1092333 h 6858000"/>
              <a:gd name="connsiteX764" fmla="*/ 506322 w 7467600"/>
              <a:gd name="connsiteY764" fmla="*/ 1020997 h 6858000"/>
              <a:gd name="connsiteX765" fmla="*/ 4570198 w 7467600"/>
              <a:gd name="connsiteY765" fmla="*/ 978081 h 6858000"/>
              <a:gd name="connsiteX766" fmla="*/ 4523691 w 7467600"/>
              <a:gd name="connsiteY766" fmla="*/ 1127776 h 6858000"/>
              <a:gd name="connsiteX767" fmla="*/ 4509875 w 7467600"/>
              <a:gd name="connsiteY767" fmla="*/ 1167552 h 6858000"/>
              <a:gd name="connsiteX768" fmla="*/ 4478168 w 7467600"/>
              <a:gd name="connsiteY768" fmla="*/ 1260735 h 6858000"/>
              <a:gd name="connsiteX769" fmla="*/ 4409309 w 7467600"/>
              <a:gd name="connsiteY769" fmla="*/ 1666996 h 6858000"/>
              <a:gd name="connsiteX770" fmla="*/ 4370031 w 7467600"/>
              <a:gd name="connsiteY770" fmla="*/ 1955666 h 6858000"/>
              <a:gd name="connsiteX771" fmla="*/ 4570198 w 7467600"/>
              <a:gd name="connsiteY771" fmla="*/ 978081 h 6858000"/>
              <a:gd name="connsiteX772" fmla="*/ 4557898 w 7467600"/>
              <a:gd name="connsiteY772" fmla="*/ 900011 h 6858000"/>
              <a:gd name="connsiteX773" fmla="*/ 4344840 w 7467600"/>
              <a:gd name="connsiteY773" fmla="*/ 1922038 h 6858000"/>
              <a:gd name="connsiteX774" fmla="*/ 4378710 w 7467600"/>
              <a:gd name="connsiteY774" fmla="*/ 1665516 h 6858000"/>
              <a:gd name="connsiteX775" fmla="*/ 4448798 w 7467600"/>
              <a:gd name="connsiteY775" fmla="*/ 1253024 h 6858000"/>
              <a:gd name="connsiteX776" fmla="*/ 4480315 w 7467600"/>
              <a:gd name="connsiteY776" fmla="*/ 1158454 h 6858000"/>
              <a:gd name="connsiteX777" fmla="*/ 4494133 w 7467600"/>
              <a:gd name="connsiteY777" fmla="*/ 1118676 h 6858000"/>
              <a:gd name="connsiteX778" fmla="*/ 4557898 w 7467600"/>
              <a:gd name="connsiteY778" fmla="*/ 900011 h 6858000"/>
              <a:gd name="connsiteX779" fmla="*/ 5870151 w 7467600"/>
              <a:gd name="connsiteY779" fmla="*/ 898890 h 6858000"/>
              <a:gd name="connsiteX780" fmla="*/ 5861335 w 7467600"/>
              <a:gd name="connsiteY780" fmla="*/ 899177 h 6858000"/>
              <a:gd name="connsiteX781" fmla="*/ 5843702 w 7467600"/>
              <a:gd name="connsiteY781" fmla="*/ 899748 h 6858000"/>
              <a:gd name="connsiteX782" fmla="*/ 5651107 w 7467600"/>
              <a:gd name="connsiteY782" fmla="*/ 920306 h 6858000"/>
              <a:gd name="connsiteX783" fmla="*/ 5459407 w 7467600"/>
              <a:gd name="connsiteY783" fmla="*/ 940975 h 6858000"/>
              <a:gd name="connsiteX784" fmla="*/ 5374846 w 7467600"/>
              <a:gd name="connsiteY784" fmla="*/ 941988 h 6858000"/>
              <a:gd name="connsiteX785" fmla="*/ 5256105 w 7467600"/>
              <a:gd name="connsiteY785" fmla="*/ 945632 h 6858000"/>
              <a:gd name="connsiteX786" fmla="*/ 5107071 w 7467600"/>
              <a:gd name="connsiteY786" fmla="*/ 969720 h 6858000"/>
              <a:gd name="connsiteX787" fmla="*/ 4998681 w 7467600"/>
              <a:gd name="connsiteY787" fmla="*/ 988771 h 6858000"/>
              <a:gd name="connsiteX788" fmla="*/ 5870151 w 7467600"/>
              <a:gd name="connsiteY788" fmla="*/ 898890 h 6858000"/>
              <a:gd name="connsiteX789" fmla="*/ 5504425 w 7467600"/>
              <a:gd name="connsiteY789" fmla="*/ 848067 h 6858000"/>
              <a:gd name="connsiteX790" fmla="*/ 4968849 w 7467600"/>
              <a:gd name="connsiteY790" fmla="*/ 962318 h 6858000"/>
              <a:gd name="connsiteX791" fmla="*/ 5104039 w 7467600"/>
              <a:gd name="connsiteY791" fmla="*/ 940634 h 6858000"/>
              <a:gd name="connsiteX792" fmla="*/ 5256311 w 7467600"/>
              <a:gd name="connsiteY792" fmla="*/ 916490 h 6858000"/>
              <a:gd name="connsiteX793" fmla="*/ 5377381 w 7467600"/>
              <a:gd name="connsiteY793" fmla="*/ 912671 h 6858000"/>
              <a:gd name="connsiteX794" fmla="*/ 5460148 w 7467600"/>
              <a:gd name="connsiteY794" fmla="*/ 911442 h 6858000"/>
              <a:gd name="connsiteX795" fmla="*/ 5648971 w 7467600"/>
              <a:gd name="connsiteY795" fmla="*/ 891331 h 6858000"/>
              <a:gd name="connsiteX796" fmla="*/ 5844807 w 7467600"/>
              <a:gd name="connsiteY796" fmla="*/ 870718 h 6858000"/>
              <a:gd name="connsiteX797" fmla="*/ 5862975 w 7467600"/>
              <a:gd name="connsiteY797" fmla="*/ 869756 h 6858000"/>
              <a:gd name="connsiteX798" fmla="*/ 5920887 w 7467600"/>
              <a:gd name="connsiteY798" fmla="*/ 865929 h 6858000"/>
              <a:gd name="connsiteX799" fmla="*/ 5504425 w 7467600"/>
              <a:gd name="connsiteY799" fmla="*/ 848067 h 6858000"/>
              <a:gd name="connsiteX800" fmla="*/ 3607114 w 7467600"/>
              <a:gd name="connsiteY800" fmla="*/ 467441 h 6858000"/>
              <a:gd name="connsiteX801" fmla="*/ 3296242 w 7467600"/>
              <a:gd name="connsiteY801" fmla="*/ 807991 h 6858000"/>
              <a:gd name="connsiteX802" fmla="*/ 3174674 w 7467600"/>
              <a:gd name="connsiteY802" fmla="*/ 919759 h 6858000"/>
              <a:gd name="connsiteX803" fmla="*/ 3042978 w 7467600"/>
              <a:gd name="connsiteY803" fmla="*/ 1054894 h 6858000"/>
              <a:gd name="connsiteX804" fmla="*/ 2968914 w 7467600"/>
              <a:gd name="connsiteY804" fmla="*/ 1133756 h 6858000"/>
              <a:gd name="connsiteX805" fmla="*/ 3103823 w 7467600"/>
              <a:gd name="connsiteY805" fmla="*/ 1026814 h 6858000"/>
              <a:gd name="connsiteX806" fmla="*/ 3607114 w 7467600"/>
              <a:gd name="connsiteY806" fmla="*/ 467441 h 6858000"/>
              <a:gd name="connsiteX807" fmla="*/ 3744487 w 7467600"/>
              <a:gd name="connsiteY807" fmla="*/ 383136 h 6858000"/>
              <a:gd name="connsiteX808" fmla="*/ 3970213 w 7467600"/>
              <a:gd name="connsiteY808" fmla="*/ 995559 h 6858000"/>
              <a:gd name="connsiteX809" fmla="*/ 3744487 w 7467600"/>
              <a:gd name="connsiteY809" fmla="*/ 383136 h 6858000"/>
              <a:gd name="connsiteX810" fmla="*/ 3624562 w 7467600"/>
              <a:gd name="connsiteY810" fmla="*/ 367041 h 6858000"/>
              <a:gd name="connsiteX811" fmla="*/ 3489712 w 7467600"/>
              <a:gd name="connsiteY811" fmla="*/ 485386 h 6858000"/>
              <a:gd name="connsiteX812" fmla="*/ 3182994 w 7467600"/>
              <a:gd name="connsiteY812" fmla="*/ 828265 h 6858000"/>
              <a:gd name="connsiteX813" fmla="*/ 2892114 w 7467600"/>
              <a:gd name="connsiteY813" fmla="*/ 1172635 h 6858000"/>
              <a:gd name="connsiteX814" fmla="*/ 3021459 w 7467600"/>
              <a:gd name="connsiteY814" fmla="*/ 1035385 h 6858000"/>
              <a:gd name="connsiteX815" fmla="*/ 3153873 w 7467600"/>
              <a:gd name="connsiteY815" fmla="*/ 898971 h 6858000"/>
              <a:gd name="connsiteX816" fmla="*/ 3276511 w 7467600"/>
              <a:gd name="connsiteY816" fmla="*/ 786423 h 6858000"/>
              <a:gd name="connsiteX817" fmla="*/ 3584154 w 7467600"/>
              <a:gd name="connsiteY817" fmla="*/ 448218 h 6858000"/>
              <a:gd name="connsiteX818" fmla="*/ 3624562 w 7467600"/>
              <a:gd name="connsiteY818" fmla="*/ 367041 h 6858000"/>
              <a:gd name="connsiteX819" fmla="*/ 3766672 w 7467600"/>
              <a:gd name="connsiteY819" fmla="*/ 359429 h 6858000"/>
              <a:gd name="connsiteX820" fmla="*/ 3996338 w 7467600"/>
              <a:gd name="connsiteY820" fmla="*/ 968237 h 6858000"/>
              <a:gd name="connsiteX821" fmla="*/ 3766672 w 7467600"/>
              <a:gd name="connsiteY821" fmla="*/ 359429 h 6858000"/>
              <a:gd name="connsiteX822" fmla="*/ 5805386 w 7467600"/>
              <a:gd name="connsiteY822" fmla="*/ 239240 h 6858000"/>
              <a:gd name="connsiteX823" fmla="*/ 5736947 w 7467600"/>
              <a:gd name="connsiteY823" fmla="*/ 261367 h 6858000"/>
              <a:gd name="connsiteX824" fmla="*/ 5427012 w 7467600"/>
              <a:gd name="connsiteY824" fmla="*/ 311272 h 6858000"/>
              <a:gd name="connsiteX825" fmla="*/ 5147818 w 7467600"/>
              <a:gd name="connsiteY825" fmla="*/ 322112 h 6858000"/>
              <a:gd name="connsiteX826" fmla="*/ 5060854 w 7467600"/>
              <a:gd name="connsiteY826" fmla="*/ 311882 h 6858000"/>
              <a:gd name="connsiteX827" fmla="*/ 4945989 w 7467600"/>
              <a:gd name="connsiteY827" fmla="*/ 300516 h 6858000"/>
              <a:gd name="connsiteX828" fmla="*/ 5410479 w 7467600"/>
              <a:gd name="connsiteY828" fmla="*/ 348434 h 6858000"/>
              <a:gd name="connsiteX829" fmla="*/ 5805386 w 7467600"/>
              <a:gd name="connsiteY829" fmla="*/ 239240 h 6858000"/>
              <a:gd name="connsiteX830" fmla="*/ 5905192 w 7467600"/>
              <a:gd name="connsiteY830" fmla="*/ 163079 h 6858000"/>
              <a:gd name="connsiteX831" fmla="*/ 5865655 w 7467600"/>
              <a:gd name="connsiteY831" fmla="*/ 171901 h 6858000"/>
              <a:gd name="connsiteX832" fmla="*/ 5259740 w 7467600"/>
              <a:gd name="connsiteY832" fmla="*/ 257013 h 6858000"/>
              <a:gd name="connsiteX833" fmla="*/ 5208466 w 7467600"/>
              <a:gd name="connsiteY833" fmla="*/ 257550 h 6858000"/>
              <a:gd name="connsiteX834" fmla="*/ 4980204 w 7467600"/>
              <a:gd name="connsiteY834" fmla="*/ 271903 h 6858000"/>
              <a:gd name="connsiteX835" fmla="*/ 5068068 w 7467600"/>
              <a:gd name="connsiteY835" fmla="*/ 282244 h 6858000"/>
              <a:gd name="connsiteX836" fmla="*/ 5153231 w 7467600"/>
              <a:gd name="connsiteY836" fmla="*/ 292240 h 6858000"/>
              <a:gd name="connsiteX837" fmla="*/ 5426491 w 7467600"/>
              <a:gd name="connsiteY837" fmla="*/ 281128 h 6858000"/>
              <a:gd name="connsiteX838" fmla="*/ 5731212 w 7467600"/>
              <a:gd name="connsiteY838" fmla="*/ 231951 h 6858000"/>
              <a:gd name="connsiteX839" fmla="*/ 5905192 w 7467600"/>
              <a:gd name="connsiteY839" fmla="*/ 163079 h 6858000"/>
              <a:gd name="connsiteX840" fmla="*/ 5944437 w 7467600"/>
              <a:gd name="connsiteY840" fmla="*/ 113829 h 6858000"/>
              <a:gd name="connsiteX841" fmla="*/ 5825032 w 7467600"/>
              <a:gd name="connsiteY841" fmla="*/ 146405 h 6858000"/>
              <a:gd name="connsiteX842" fmla="*/ 4955599 w 7467600"/>
              <a:gd name="connsiteY842" fmla="*/ 247008 h 6858000"/>
              <a:gd name="connsiteX843" fmla="*/ 5210104 w 7467600"/>
              <a:gd name="connsiteY843" fmla="*/ 228123 h 6858000"/>
              <a:gd name="connsiteX844" fmla="*/ 5261015 w 7467600"/>
              <a:gd name="connsiteY844" fmla="*/ 227087 h 6858000"/>
              <a:gd name="connsiteX845" fmla="*/ 5861181 w 7467600"/>
              <a:gd name="connsiteY845" fmla="*/ 143093 h 6858000"/>
              <a:gd name="connsiteX846" fmla="*/ 5961252 w 7467600"/>
              <a:gd name="connsiteY846" fmla="*/ 114820 h 6858000"/>
              <a:gd name="connsiteX847" fmla="*/ 5944437 w 7467600"/>
              <a:gd name="connsiteY847" fmla="*/ 113829 h 6858000"/>
              <a:gd name="connsiteX848" fmla="*/ 3882765 w 7467600"/>
              <a:gd name="connsiteY848" fmla="*/ 0 h 6858000"/>
              <a:gd name="connsiteX849" fmla="*/ 3995099 w 7467600"/>
              <a:gd name="connsiteY849" fmla="*/ 0 h 6858000"/>
              <a:gd name="connsiteX850" fmla="*/ 4163818 w 7467600"/>
              <a:gd name="connsiteY850" fmla="*/ 234104 h 6858000"/>
              <a:gd name="connsiteX851" fmla="*/ 4172099 w 7467600"/>
              <a:gd name="connsiteY851" fmla="*/ 234207 h 6858000"/>
              <a:gd name="connsiteX852" fmla="*/ 4784282 w 7467600"/>
              <a:gd name="connsiteY852" fmla="*/ 276561 h 6858000"/>
              <a:gd name="connsiteX853" fmla="*/ 4801687 w 7467600"/>
              <a:gd name="connsiteY853" fmla="*/ 267764 h 6858000"/>
              <a:gd name="connsiteX854" fmla="*/ 6082788 w 7467600"/>
              <a:gd name="connsiteY854" fmla="*/ 64119 h 6858000"/>
              <a:gd name="connsiteX855" fmla="*/ 6099442 w 7467600"/>
              <a:gd name="connsiteY855" fmla="*/ 82568 h 6858000"/>
              <a:gd name="connsiteX856" fmla="*/ 4804137 w 7467600"/>
              <a:gd name="connsiteY856" fmla="*/ 320931 h 6858000"/>
              <a:gd name="connsiteX857" fmla="*/ 4227047 w 7467600"/>
              <a:gd name="connsiteY857" fmla="*/ 313415 h 6858000"/>
              <a:gd name="connsiteX858" fmla="*/ 4346041 w 7467600"/>
              <a:gd name="connsiteY858" fmla="*/ 456086 h 6858000"/>
              <a:gd name="connsiteX859" fmla="*/ 4870967 w 7467600"/>
              <a:gd name="connsiteY859" fmla="*/ 963061 h 6858000"/>
              <a:gd name="connsiteX860" fmla="*/ 4889647 w 7467600"/>
              <a:gd name="connsiteY860" fmla="*/ 957147 h 6858000"/>
              <a:gd name="connsiteX861" fmla="*/ 5422504 w 7467600"/>
              <a:gd name="connsiteY861" fmla="*/ 805191 h 6858000"/>
              <a:gd name="connsiteX862" fmla="*/ 6087656 w 7467600"/>
              <a:gd name="connsiteY862" fmla="*/ 826703 h 6858000"/>
              <a:gd name="connsiteX863" fmla="*/ 6058717 w 7467600"/>
              <a:gd name="connsiteY863" fmla="*/ 865992 h 6858000"/>
              <a:gd name="connsiteX864" fmla="*/ 4974153 w 7467600"/>
              <a:gd name="connsiteY864" fmla="*/ 1045456 h 6858000"/>
              <a:gd name="connsiteX865" fmla="*/ 5627835 w 7467600"/>
              <a:gd name="connsiteY865" fmla="*/ 1472077 h 6858000"/>
              <a:gd name="connsiteX866" fmla="*/ 5629817 w 7467600"/>
              <a:gd name="connsiteY866" fmla="*/ 1471412 h 6858000"/>
              <a:gd name="connsiteX867" fmla="*/ 5634124 w 7467600"/>
              <a:gd name="connsiteY867" fmla="*/ 1470572 h 6858000"/>
              <a:gd name="connsiteX868" fmla="*/ 5755832 w 7467600"/>
              <a:gd name="connsiteY868" fmla="*/ 1383886 h 6858000"/>
              <a:gd name="connsiteX869" fmla="*/ 6014186 w 7467600"/>
              <a:gd name="connsiteY869" fmla="*/ 1279799 h 6858000"/>
              <a:gd name="connsiteX870" fmla="*/ 6901619 w 7467600"/>
              <a:gd name="connsiteY870" fmla="*/ 1047874 h 6858000"/>
              <a:gd name="connsiteX871" fmla="*/ 6931566 w 7467600"/>
              <a:gd name="connsiteY871" fmla="*/ 1062034 h 6858000"/>
              <a:gd name="connsiteX872" fmla="*/ 5790982 w 7467600"/>
              <a:gd name="connsiteY872" fmla="*/ 1561380 h 6858000"/>
              <a:gd name="connsiteX873" fmla="*/ 6188971 w 7467600"/>
              <a:gd name="connsiteY873" fmla="*/ 1755168 h 6858000"/>
              <a:gd name="connsiteX874" fmla="*/ 6202446 w 7467600"/>
              <a:gd name="connsiteY874" fmla="*/ 1752268 h 6858000"/>
              <a:gd name="connsiteX875" fmla="*/ 7179560 w 7467600"/>
              <a:gd name="connsiteY875" fmla="*/ 1467551 h 6858000"/>
              <a:gd name="connsiteX876" fmla="*/ 7158730 w 7467600"/>
              <a:gd name="connsiteY876" fmla="*/ 1507835 h 6858000"/>
              <a:gd name="connsiteX877" fmla="*/ 6326959 w 7467600"/>
              <a:gd name="connsiteY877" fmla="*/ 1817686 h 6858000"/>
              <a:gd name="connsiteX878" fmla="*/ 6537433 w 7467600"/>
              <a:gd name="connsiteY878" fmla="*/ 1907790 h 6858000"/>
              <a:gd name="connsiteX879" fmla="*/ 6550221 w 7467600"/>
              <a:gd name="connsiteY879" fmla="*/ 1910729 h 6858000"/>
              <a:gd name="connsiteX880" fmla="*/ 6964438 w 7467600"/>
              <a:gd name="connsiteY880" fmla="*/ 2209505 h 6858000"/>
              <a:gd name="connsiteX881" fmla="*/ 7367862 w 7467600"/>
              <a:gd name="connsiteY881" fmla="*/ 2806833 h 6858000"/>
              <a:gd name="connsiteX882" fmla="*/ 7364329 w 7467600"/>
              <a:gd name="connsiteY882" fmla="*/ 2826907 h 6858000"/>
              <a:gd name="connsiteX883" fmla="*/ 7290545 w 7467600"/>
              <a:gd name="connsiteY883" fmla="*/ 2850663 h 6858000"/>
              <a:gd name="connsiteX884" fmla="*/ 6472036 w 7467600"/>
              <a:gd name="connsiteY884" fmla="*/ 1959003 h 6858000"/>
              <a:gd name="connsiteX885" fmla="*/ 5792897 w 7467600"/>
              <a:gd name="connsiteY885" fmla="*/ 1647747 h 6858000"/>
              <a:gd name="connsiteX886" fmla="*/ 5842751 w 7467600"/>
              <a:gd name="connsiteY886" fmla="*/ 1816112 h 6858000"/>
              <a:gd name="connsiteX887" fmla="*/ 5847424 w 7467600"/>
              <a:gd name="connsiteY887" fmla="*/ 1815776 h 6858000"/>
              <a:gd name="connsiteX888" fmla="*/ 6399821 w 7467600"/>
              <a:gd name="connsiteY888" fmla="*/ 2344799 h 6858000"/>
              <a:gd name="connsiteX889" fmla="*/ 6323232 w 7467600"/>
              <a:gd name="connsiteY889" fmla="*/ 2389634 h 6858000"/>
              <a:gd name="connsiteX890" fmla="*/ 5942958 w 7467600"/>
              <a:gd name="connsiteY890" fmla="*/ 2077708 h 6858000"/>
              <a:gd name="connsiteX891" fmla="*/ 5921559 w 7467600"/>
              <a:gd name="connsiteY891" fmla="*/ 2378596 h 6858000"/>
              <a:gd name="connsiteX892" fmla="*/ 5817651 w 7467600"/>
              <a:gd name="connsiteY892" fmla="*/ 3023919 h 6858000"/>
              <a:gd name="connsiteX893" fmla="*/ 5729634 w 7467600"/>
              <a:gd name="connsiteY893" fmla="*/ 3051849 h 6858000"/>
              <a:gd name="connsiteX894" fmla="*/ 5611018 w 7467600"/>
              <a:gd name="connsiteY894" fmla="*/ 2316769 h 6858000"/>
              <a:gd name="connsiteX895" fmla="*/ 5687608 w 7467600"/>
              <a:gd name="connsiteY895" fmla="*/ 2039972 h 6858000"/>
              <a:gd name="connsiteX896" fmla="*/ 5657554 w 7467600"/>
              <a:gd name="connsiteY896" fmla="*/ 1576445 h 6858000"/>
              <a:gd name="connsiteX897" fmla="*/ 5150475 w 7467600"/>
              <a:gd name="connsiteY897" fmla="*/ 1274012 h 6858000"/>
              <a:gd name="connsiteX898" fmla="*/ 5349142 w 7467600"/>
              <a:gd name="connsiteY898" fmla="*/ 2204405 h 6858000"/>
              <a:gd name="connsiteX899" fmla="*/ 5262214 w 7467600"/>
              <a:gd name="connsiteY899" fmla="*/ 2233836 h 6858000"/>
              <a:gd name="connsiteX900" fmla="*/ 4981539 w 7467600"/>
              <a:gd name="connsiteY900" fmla="*/ 1542201 h 6858000"/>
              <a:gd name="connsiteX901" fmla="*/ 4958461 w 7467600"/>
              <a:gd name="connsiteY901" fmla="*/ 1136957 h 6858000"/>
              <a:gd name="connsiteX902" fmla="*/ 4655015 w 7467600"/>
              <a:gd name="connsiteY902" fmla="*/ 891426 h 6858000"/>
              <a:gd name="connsiteX903" fmla="*/ 4348002 w 7467600"/>
              <a:gd name="connsiteY903" fmla="*/ 2205895 h 6858000"/>
              <a:gd name="connsiteX904" fmla="*/ 4262250 w 7467600"/>
              <a:gd name="connsiteY904" fmla="*/ 2219972 h 6858000"/>
              <a:gd name="connsiteX905" fmla="*/ 4550611 w 7467600"/>
              <a:gd name="connsiteY905" fmla="*/ 817540 h 6858000"/>
              <a:gd name="connsiteX906" fmla="*/ 4564418 w 7467600"/>
              <a:gd name="connsiteY906" fmla="*/ 808293 h 6858000"/>
              <a:gd name="connsiteX907" fmla="*/ 4266388 w 7467600"/>
              <a:gd name="connsiteY907" fmla="*/ 500083 h 6858000"/>
              <a:gd name="connsiteX908" fmla="*/ 4032842 w 7467600"/>
              <a:gd name="connsiteY908" fmla="*/ 211809 h 6858000"/>
              <a:gd name="connsiteX909" fmla="*/ 3882765 w 7467600"/>
              <a:gd name="connsiteY909" fmla="*/ 0 h 6858000"/>
              <a:gd name="connsiteX910" fmla="*/ 3721337 w 7467600"/>
              <a:gd name="connsiteY910" fmla="*/ 0 h 6858000"/>
              <a:gd name="connsiteX911" fmla="*/ 3797544 w 7467600"/>
              <a:gd name="connsiteY911" fmla="*/ 0 h 6858000"/>
              <a:gd name="connsiteX912" fmla="*/ 3775734 w 7467600"/>
              <a:gd name="connsiteY912" fmla="*/ 95131 h 6858000"/>
              <a:gd name="connsiteX913" fmla="*/ 3724807 w 7467600"/>
              <a:gd name="connsiteY913" fmla="*/ 272257 h 6858000"/>
              <a:gd name="connsiteX914" fmla="*/ 3726844 w 7467600"/>
              <a:gd name="connsiteY914" fmla="*/ 282988 h 6858000"/>
              <a:gd name="connsiteX915" fmla="*/ 3742664 w 7467600"/>
              <a:gd name="connsiteY915" fmla="*/ 279918 h 6858000"/>
              <a:gd name="connsiteX916" fmla="*/ 4103910 w 7467600"/>
              <a:gd name="connsiteY916" fmla="*/ 1161917 h 6858000"/>
              <a:gd name="connsiteX917" fmla="*/ 4020269 w 7467600"/>
              <a:gd name="connsiteY917" fmla="*/ 1200406 h 6858000"/>
              <a:gd name="connsiteX918" fmla="*/ 3674882 w 7467600"/>
              <a:gd name="connsiteY918" fmla="*/ 488524 h 6858000"/>
              <a:gd name="connsiteX919" fmla="*/ 3132682 w 7467600"/>
              <a:gd name="connsiteY919" fmla="*/ 1072284 h 6858000"/>
              <a:gd name="connsiteX920" fmla="*/ 2716346 w 7467600"/>
              <a:gd name="connsiteY920" fmla="*/ 1276376 h 6858000"/>
              <a:gd name="connsiteX921" fmla="*/ 2716772 w 7467600"/>
              <a:gd name="connsiteY921" fmla="*/ 1255462 h 6858000"/>
              <a:gd name="connsiteX922" fmla="*/ 3471096 w 7467600"/>
              <a:gd name="connsiteY922" fmla="*/ 437072 h 6858000"/>
              <a:gd name="connsiteX923" fmla="*/ 3639057 w 7467600"/>
              <a:gd name="connsiteY923" fmla="*/ 286334 h 6858000"/>
              <a:gd name="connsiteX924" fmla="*/ 3640309 w 7467600"/>
              <a:gd name="connsiteY924" fmla="*/ 284664 h 6858000"/>
              <a:gd name="connsiteX925" fmla="*/ 3646022 w 7467600"/>
              <a:gd name="connsiteY925" fmla="*/ 276711 h 6858000"/>
              <a:gd name="connsiteX926" fmla="*/ 3707943 w 7467600"/>
              <a:gd name="connsiteY926" fmla="*/ 65958 h 6858000"/>
              <a:gd name="connsiteX927" fmla="*/ 3721337 w 7467600"/>
              <a:gd name="connsiteY927" fmla="*/ 0 h 6858000"/>
              <a:gd name="connsiteX928" fmla="*/ 2867960 w 7467600"/>
              <a:gd name="connsiteY928" fmla="*/ 0 h 6858000"/>
              <a:gd name="connsiteX929" fmla="*/ 2926351 w 7467600"/>
              <a:gd name="connsiteY929" fmla="*/ 0 h 6858000"/>
              <a:gd name="connsiteX930" fmla="*/ 2902823 w 7467600"/>
              <a:gd name="connsiteY930" fmla="*/ 262929 h 6858000"/>
              <a:gd name="connsiteX931" fmla="*/ 2940663 w 7467600"/>
              <a:gd name="connsiteY931" fmla="*/ 140884 h 6858000"/>
              <a:gd name="connsiteX932" fmla="*/ 2947039 w 7467600"/>
              <a:gd name="connsiteY932" fmla="*/ 122524 h 6858000"/>
              <a:gd name="connsiteX933" fmla="*/ 2984316 w 7467600"/>
              <a:gd name="connsiteY933" fmla="*/ 0 h 6858000"/>
              <a:gd name="connsiteX934" fmla="*/ 3016114 w 7467600"/>
              <a:gd name="connsiteY934" fmla="*/ 0 h 6858000"/>
              <a:gd name="connsiteX935" fmla="*/ 2979949 w 7467600"/>
              <a:gd name="connsiteY935" fmla="*/ 119274 h 6858000"/>
              <a:gd name="connsiteX936" fmla="*/ 3023879 w 7467600"/>
              <a:gd name="connsiteY936" fmla="*/ 0 h 6858000"/>
              <a:gd name="connsiteX937" fmla="*/ 3105400 w 7467600"/>
              <a:gd name="connsiteY937" fmla="*/ 0 h 6858000"/>
              <a:gd name="connsiteX938" fmla="*/ 3094669 w 7467600"/>
              <a:gd name="connsiteY938" fmla="*/ 30308 h 6858000"/>
              <a:gd name="connsiteX939" fmla="*/ 2901945 w 7467600"/>
              <a:gd name="connsiteY939" fmla="*/ 466538 h 6858000"/>
              <a:gd name="connsiteX940" fmla="*/ 2815209 w 7467600"/>
              <a:gd name="connsiteY940" fmla="*/ 497361 h 6858000"/>
              <a:gd name="connsiteX941" fmla="*/ 2844845 w 7467600"/>
              <a:gd name="connsiteY941" fmla="*/ 127638 h 6858000"/>
              <a:gd name="connsiteX942" fmla="*/ 2867960 w 7467600"/>
              <a:gd name="connsiteY942" fmla="*/ 0 h 6858000"/>
              <a:gd name="connsiteX943" fmla="*/ 1057230 w 7467600"/>
              <a:gd name="connsiteY943" fmla="*/ 0 h 6858000"/>
              <a:gd name="connsiteX944" fmla="*/ 1111003 w 7467600"/>
              <a:gd name="connsiteY944" fmla="*/ 0 h 6858000"/>
              <a:gd name="connsiteX945" fmla="*/ 1125553 w 7467600"/>
              <a:gd name="connsiteY945" fmla="*/ 52588 h 6858000"/>
              <a:gd name="connsiteX946" fmla="*/ 1304276 w 7467600"/>
              <a:gd name="connsiteY946" fmla="*/ 476275 h 6858000"/>
              <a:gd name="connsiteX947" fmla="*/ 1492066 w 7467600"/>
              <a:gd name="connsiteY947" fmla="*/ 886333 h 6858000"/>
              <a:gd name="connsiteX948" fmla="*/ 1423698 w 7467600"/>
              <a:gd name="connsiteY948" fmla="*/ 710817 h 6858000"/>
              <a:gd name="connsiteX949" fmla="*/ 1357609 w 7467600"/>
              <a:gd name="connsiteY949" fmla="*/ 532892 h 6858000"/>
              <a:gd name="connsiteX950" fmla="*/ 1309550 w 7467600"/>
              <a:gd name="connsiteY950" fmla="*/ 374031 h 6858000"/>
              <a:gd name="connsiteX951" fmla="*/ 1193673 w 7467600"/>
              <a:gd name="connsiteY951" fmla="*/ 49533 h 6858000"/>
              <a:gd name="connsiteX952" fmla="*/ 1164391 w 7467600"/>
              <a:gd name="connsiteY952" fmla="*/ 0 h 6858000"/>
              <a:gd name="connsiteX953" fmla="*/ 1200666 w 7467600"/>
              <a:gd name="connsiteY953" fmla="*/ 0 h 6858000"/>
              <a:gd name="connsiteX954" fmla="*/ 1223408 w 7467600"/>
              <a:gd name="connsiteY954" fmla="*/ 38996 h 6858000"/>
              <a:gd name="connsiteX955" fmla="*/ 1339635 w 7467600"/>
              <a:gd name="connsiteY955" fmla="*/ 365517 h 6858000"/>
              <a:gd name="connsiteX956" fmla="*/ 1387469 w 7467600"/>
              <a:gd name="connsiteY956" fmla="*/ 523079 h 6858000"/>
              <a:gd name="connsiteX957" fmla="*/ 1452685 w 7467600"/>
              <a:gd name="connsiteY957" fmla="*/ 699806 h 6858000"/>
              <a:gd name="connsiteX958" fmla="*/ 1492092 w 7467600"/>
              <a:gd name="connsiteY958" fmla="*/ 800424 h 6858000"/>
              <a:gd name="connsiteX959" fmla="*/ 1455302 w 7467600"/>
              <a:gd name="connsiteY959" fmla="*/ 632913 h 6858000"/>
              <a:gd name="connsiteX960" fmla="*/ 1222336 w 7467600"/>
              <a:gd name="connsiteY960" fmla="*/ 9480 h 6858000"/>
              <a:gd name="connsiteX961" fmla="*/ 1214634 w 7467600"/>
              <a:gd name="connsiteY961" fmla="*/ 0 h 6858000"/>
              <a:gd name="connsiteX962" fmla="*/ 1289827 w 7467600"/>
              <a:gd name="connsiteY962" fmla="*/ 0 h 6858000"/>
              <a:gd name="connsiteX963" fmla="*/ 1321076 w 7467600"/>
              <a:gd name="connsiteY963" fmla="*/ 59722 h 6858000"/>
              <a:gd name="connsiteX964" fmla="*/ 1512579 w 7467600"/>
              <a:gd name="connsiteY964" fmla="*/ 626441 h 6858000"/>
              <a:gd name="connsiteX965" fmla="*/ 1506076 w 7467600"/>
              <a:gd name="connsiteY965" fmla="*/ 1089289 h 6858000"/>
              <a:gd name="connsiteX966" fmla="*/ 1486346 w 7467600"/>
              <a:gd name="connsiteY966" fmla="*/ 1079919 h 6858000"/>
              <a:gd name="connsiteX967" fmla="*/ 1070511 w 7467600"/>
              <a:gd name="connsiteY967" fmla="*/ 48609 h 6858000"/>
              <a:gd name="connsiteX968" fmla="*/ 1057230 w 7467600"/>
              <a:gd name="connsiteY968" fmla="*/ 0 h 6858000"/>
              <a:gd name="connsiteX969" fmla="*/ 43151 w 7467600"/>
              <a:gd name="connsiteY969" fmla="*/ 0 h 6858000"/>
              <a:gd name="connsiteX970" fmla="*/ 95283 w 7467600"/>
              <a:gd name="connsiteY970" fmla="*/ 0 h 6858000"/>
              <a:gd name="connsiteX971" fmla="*/ 300708 w 7467600"/>
              <a:gd name="connsiteY971" fmla="*/ 154571 h 6858000"/>
              <a:gd name="connsiteX972" fmla="*/ 530414 w 7467600"/>
              <a:gd name="connsiteY972" fmla="*/ 354673 h 6858000"/>
              <a:gd name="connsiteX973" fmla="*/ 333785 w 7467600"/>
              <a:gd name="connsiteY973" fmla="*/ 161564 h 6858000"/>
              <a:gd name="connsiteX974" fmla="*/ 147005 w 7467600"/>
              <a:gd name="connsiteY974" fmla="*/ 0 h 6858000"/>
              <a:gd name="connsiteX975" fmla="*/ 272509 w 7467600"/>
              <a:gd name="connsiteY975" fmla="*/ 0 h 6858000"/>
              <a:gd name="connsiteX976" fmla="*/ 326276 w 7467600"/>
              <a:gd name="connsiteY976" fmla="*/ 45847 h 6858000"/>
              <a:gd name="connsiteX977" fmla="*/ 823759 w 7467600"/>
              <a:gd name="connsiteY977" fmla="*/ 574145 h 6858000"/>
              <a:gd name="connsiteX978" fmla="*/ 811254 w 7467600"/>
              <a:gd name="connsiteY978" fmla="*/ 665546 h 6858000"/>
              <a:gd name="connsiteX979" fmla="*/ 154042 w 7467600"/>
              <a:gd name="connsiteY979" fmla="*/ 261522 h 6858000"/>
              <a:gd name="connsiteX980" fmla="*/ 13550 w 7467600"/>
              <a:gd name="connsiteY980" fmla="*/ 158423 h 6858000"/>
              <a:gd name="connsiteX981" fmla="*/ 0 w 7467600"/>
              <a:gd name="connsiteY981" fmla="*/ 146618 h 6858000"/>
              <a:gd name="connsiteX982" fmla="*/ 0 w 7467600"/>
              <a:gd name="connsiteY982" fmla="*/ 59161 h 6858000"/>
              <a:gd name="connsiteX983" fmla="*/ 45427 w 7467600"/>
              <a:gd name="connsiteY983" fmla="*/ 101078 h 6858000"/>
              <a:gd name="connsiteX984" fmla="*/ 630103 w 7467600"/>
              <a:gd name="connsiteY984" fmla="*/ 485885 h 6858000"/>
              <a:gd name="connsiteX985" fmla="*/ 532040 w 7467600"/>
              <a:gd name="connsiteY985" fmla="*/ 399359 h 6858000"/>
              <a:gd name="connsiteX986" fmla="*/ 517618 w 7467600"/>
              <a:gd name="connsiteY986" fmla="*/ 385726 h 6858000"/>
              <a:gd name="connsiteX987" fmla="*/ 285074 w 7467600"/>
              <a:gd name="connsiteY987" fmla="*/ 182755 h 6858000"/>
              <a:gd name="connsiteX988" fmla="*/ 43151 w 7467600"/>
              <a:gd name="connsiteY98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312201 w 7467600"/>
              <a:gd name="connsiteY131" fmla="*/ 5128278 h 6858000"/>
              <a:gd name="connsiteX132" fmla="*/ 1903353 w 7467600"/>
              <a:gd name="connsiteY132" fmla="*/ 5044827 h 6858000"/>
              <a:gd name="connsiteX133" fmla="*/ 1936931 w 7467600"/>
              <a:gd name="connsiteY133" fmla="*/ 5093954 h 6858000"/>
              <a:gd name="connsiteX134" fmla="*/ 2195868 w 7467600"/>
              <a:gd name="connsiteY134" fmla="*/ 5396574 h 6858000"/>
              <a:gd name="connsiteX135" fmla="*/ 2088852 w 7467600"/>
              <a:gd name="connsiteY135" fmla="*/ 5166123 h 6858000"/>
              <a:gd name="connsiteX136" fmla="*/ 1958241 w 7467600"/>
              <a:gd name="connsiteY136" fmla="*/ 5067955 h 6858000"/>
              <a:gd name="connsiteX137" fmla="*/ 1903353 w 7467600"/>
              <a:gd name="connsiteY137" fmla="*/ 5044827 h 6858000"/>
              <a:gd name="connsiteX138" fmla="*/ 1979378 w 7467600"/>
              <a:gd name="connsiteY138" fmla="*/ 4769504 h 6858000"/>
              <a:gd name="connsiteX139" fmla="*/ 2882120 w 7467600"/>
              <a:gd name="connsiteY139" fmla="*/ 5064547 h 6858000"/>
              <a:gd name="connsiteX140" fmla="*/ 2793103 w 7467600"/>
              <a:gd name="connsiteY140" fmla="*/ 5039699 h 6858000"/>
              <a:gd name="connsiteX141" fmla="*/ 2770041 w 7467600"/>
              <a:gd name="connsiteY141" fmla="*/ 5033634 h 6858000"/>
              <a:gd name="connsiteX142" fmla="*/ 1979378 w 7467600"/>
              <a:gd name="connsiteY142" fmla="*/ 4769504 h 6858000"/>
              <a:gd name="connsiteX143" fmla="*/ 1927410 w 7467600"/>
              <a:gd name="connsiteY143" fmla="*/ 4716164 h 6858000"/>
              <a:gd name="connsiteX144" fmla="*/ 1959587 w 7467600"/>
              <a:gd name="connsiteY144" fmla="*/ 4728849 h 6858000"/>
              <a:gd name="connsiteX145" fmla="*/ 2777707 w 7467600"/>
              <a:gd name="connsiteY145" fmla="*/ 5003991 h 6858000"/>
              <a:gd name="connsiteX146" fmla="*/ 2800768 w 7467600"/>
              <a:gd name="connsiteY146" fmla="*/ 5010056 h 6858000"/>
              <a:gd name="connsiteX147" fmla="*/ 2879408 w 7467600"/>
              <a:gd name="connsiteY147" fmla="*/ 5031590 h 6858000"/>
              <a:gd name="connsiteX148" fmla="*/ 2862295 w 7467600"/>
              <a:gd name="connsiteY148" fmla="*/ 5022958 h 6858000"/>
              <a:gd name="connsiteX149" fmla="*/ 2813343 w 7467600"/>
              <a:gd name="connsiteY149" fmla="*/ 4998369 h 6858000"/>
              <a:gd name="connsiteX150" fmla="*/ 2646245 w 7467600"/>
              <a:gd name="connsiteY150" fmla="*/ 4930999 h 6858000"/>
              <a:gd name="connsiteX151" fmla="*/ 1999243 w 7467600"/>
              <a:gd name="connsiteY151" fmla="*/ 4730524 h 6858000"/>
              <a:gd name="connsiteX152" fmla="*/ 1979527 w 7467600"/>
              <a:gd name="connsiteY152" fmla="*/ 4726651 h 6858000"/>
              <a:gd name="connsiteX153" fmla="*/ 1927410 w 7467600"/>
              <a:gd name="connsiteY153" fmla="*/ 4716164 h 6858000"/>
              <a:gd name="connsiteX154" fmla="*/ 1997014 w 7467600"/>
              <a:gd name="connsiteY154" fmla="*/ 4698007 h 6858000"/>
              <a:gd name="connsiteX155" fmla="*/ 2005458 w 7467600"/>
              <a:gd name="connsiteY155" fmla="*/ 4699540 h 6858000"/>
              <a:gd name="connsiteX156" fmla="*/ 2657186 w 7467600"/>
              <a:gd name="connsiteY156" fmla="*/ 4901687 h 6858000"/>
              <a:gd name="connsiteX157" fmla="*/ 2826662 w 7467600"/>
              <a:gd name="connsiteY157" fmla="*/ 4970362 h 6858000"/>
              <a:gd name="connsiteX158" fmla="*/ 2876100 w 7467600"/>
              <a:gd name="connsiteY158" fmla="*/ 4995397 h 6858000"/>
              <a:gd name="connsiteX159" fmla="*/ 3042600 w 7467600"/>
              <a:gd name="connsiteY159" fmla="*/ 5059532 h 6858000"/>
              <a:gd name="connsiteX160" fmla="*/ 1997014 w 7467600"/>
              <a:gd name="connsiteY160" fmla="*/ 4698007 h 6858000"/>
              <a:gd name="connsiteX161" fmla="*/ 2305292 w 7467600"/>
              <a:gd name="connsiteY161" fmla="*/ 4219492 h 6858000"/>
              <a:gd name="connsiteX162" fmla="*/ 3360922 w 7467600"/>
              <a:gd name="connsiteY162" fmla="*/ 4529373 h 6858000"/>
              <a:gd name="connsiteX163" fmla="*/ 3492420 w 7467600"/>
              <a:gd name="connsiteY163" fmla="*/ 4510145 h 6858000"/>
              <a:gd name="connsiteX164" fmla="*/ 3364086 w 7467600"/>
              <a:gd name="connsiteY164" fmla="*/ 4480340 h 6858000"/>
              <a:gd name="connsiteX165" fmla="*/ 3225818 w 7467600"/>
              <a:gd name="connsiteY165" fmla="*/ 4411822 h 6858000"/>
              <a:gd name="connsiteX166" fmla="*/ 3129696 w 7467600"/>
              <a:gd name="connsiteY166" fmla="*/ 4360704 h 6858000"/>
              <a:gd name="connsiteX167" fmla="*/ 2814545 w 7467600"/>
              <a:gd name="connsiteY167" fmla="*/ 4282955 h 6858000"/>
              <a:gd name="connsiteX168" fmla="*/ 2305292 w 7467600"/>
              <a:gd name="connsiteY168" fmla="*/ 4219492 h 6858000"/>
              <a:gd name="connsiteX169" fmla="*/ 2626982 w 7467600"/>
              <a:gd name="connsiteY169" fmla="*/ 4206450 h 6858000"/>
              <a:gd name="connsiteX170" fmla="*/ 2490617 w 7467600"/>
              <a:gd name="connsiteY170" fmla="*/ 4206951 h 6858000"/>
              <a:gd name="connsiteX171" fmla="*/ 2819869 w 7467600"/>
              <a:gd name="connsiteY171" fmla="*/ 4252936 h 6858000"/>
              <a:gd name="connsiteX172" fmla="*/ 3143018 w 7467600"/>
              <a:gd name="connsiteY172" fmla="*/ 4332698 h 6858000"/>
              <a:gd name="connsiteX173" fmla="*/ 3241520 w 7467600"/>
              <a:gd name="connsiteY173" fmla="*/ 4385112 h 6858000"/>
              <a:gd name="connsiteX174" fmla="*/ 3374575 w 7467600"/>
              <a:gd name="connsiteY174" fmla="*/ 4451517 h 6858000"/>
              <a:gd name="connsiteX175" fmla="*/ 3505221 w 7467600"/>
              <a:gd name="connsiteY175" fmla="*/ 4480757 h 6858000"/>
              <a:gd name="connsiteX176" fmla="*/ 2626982 w 7467600"/>
              <a:gd name="connsiteY176" fmla="*/ 4206450 h 6858000"/>
              <a:gd name="connsiteX177" fmla="*/ 1310106 w 7467600"/>
              <a:gd name="connsiteY177" fmla="*/ 3943217 h 6858000"/>
              <a:gd name="connsiteX178" fmla="*/ 854994 w 7467600"/>
              <a:gd name="connsiteY178" fmla="*/ 4399136 h 6858000"/>
              <a:gd name="connsiteX179" fmla="*/ 742462 w 7467600"/>
              <a:gd name="connsiteY179" fmla="*/ 4594648 h 6858000"/>
              <a:gd name="connsiteX180" fmla="*/ 820602 w 7467600"/>
              <a:gd name="connsiteY180" fmla="*/ 4485915 h 6858000"/>
              <a:gd name="connsiteX181" fmla="*/ 878295 w 7467600"/>
              <a:gd name="connsiteY181" fmla="*/ 4403594 h 6858000"/>
              <a:gd name="connsiteX182" fmla="*/ 1240607 w 7467600"/>
              <a:gd name="connsiteY182" fmla="*/ 4010401 h 6858000"/>
              <a:gd name="connsiteX183" fmla="*/ 1310106 w 7467600"/>
              <a:gd name="connsiteY183" fmla="*/ 3943217 h 6858000"/>
              <a:gd name="connsiteX184" fmla="*/ 1423113 w 7467600"/>
              <a:gd name="connsiteY184" fmla="*/ 3874565 h 6858000"/>
              <a:gd name="connsiteX185" fmla="*/ 1260565 w 7467600"/>
              <a:gd name="connsiteY185" fmla="*/ 4031982 h 6858000"/>
              <a:gd name="connsiteX186" fmla="*/ 901900 w 7467600"/>
              <a:gd name="connsiteY186" fmla="*/ 4421236 h 6858000"/>
              <a:gd name="connsiteX187" fmla="*/ 845044 w 7467600"/>
              <a:gd name="connsiteY187" fmla="*/ 4502436 h 6858000"/>
              <a:gd name="connsiteX188" fmla="*/ 685926 w 7467600"/>
              <a:gd name="connsiteY188" fmla="*/ 4703069 h 6858000"/>
              <a:gd name="connsiteX189" fmla="*/ 684248 w 7467600"/>
              <a:gd name="connsiteY189" fmla="*/ 4706721 h 6858000"/>
              <a:gd name="connsiteX190" fmla="*/ 1423113 w 7467600"/>
              <a:gd name="connsiteY190" fmla="*/ 3874565 h 6858000"/>
              <a:gd name="connsiteX191" fmla="*/ 3316479 w 7467600"/>
              <a:gd name="connsiteY191" fmla="*/ 3872136 h 6858000"/>
              <a:gd name="connsiteX192" fmla="*/ 3546806 w 7467600"/>
              <a:gd name="connsiteY192" fmla="*/ 4356139 h 6858000"/>
              <a:gd name="connsiteX193" fmla="*/ 3364433 w 7467600"/>
              <a:gd name="connsiteY193" fmla="*/ 3953121 h 6858000"/>
              <a:gd name="connsiteX194" fmla="*/ 3316479 w 7467600"/>
              <a:gd name="connsiteY194" fmla="*/ 3872136 h 6858000"/>
              <a:gd name="connsiteX195" fmla="*/ 3291335 w 7467600"/>
              <a:gd name="connsiteY195" fmla="*/ 3767420 h 6858000"/>
              <a:gd name="connsiteX196" fmla="*/ 3390805 w 7467600"/>
              <a:gd name="connsiteY196" fmla="*/ 3937163 h 6858000"/>
              <a:gd name="connsiteX197" fmla="*/ 3579062 w 7467600"/>
              <a:gd name="connsiteY197" fmla="*/ 4359040 h 6858000"/>
              <a:gd name="connsiteX198" fmla="*/ 3467355 w 7467600"/>
              <a:gd name="connsiteY198" fmla="*/ 3988130 h 6858000"/>
              <a:gd name="connsiteX199" fmla="*/ 3310753 w 7467600"/>
              <a:gd name="connsiteY199" fmla="*/ 3787140 h 6858000"/>
              <a:gd name="connsiteX200" fmla="*/ 3291335 w 7467600"/>
              <a:gd name="connsiteY200" fmla="*/ 3767420 h 6858000"/>
              <a:gd name="connsiteX201" fmla="*/ 1635889 w 7467600"/>
              <a:gd name="connsiteY201" fmla="*/ 3709494 h 6858000"/>
              <a:gd name="connsiteX202" fmla="*/ 1634800 w 7467600"/>
              <a:gd name="connsiteY202" fmla="*/ 3731111 h 6858000"/>
              <a:gd name="connsiteX203" fmla="*/ 1635889 w 7467600"/>
              <a:gd name="connsiteY203" fmla="*/ 3709494 h 6858000"/>
              <a:gd name="connsiteX204" fmla="*/ 1510397 w 7467600"/>
              <a:gd name="connsiteY204" fmla="*/ 3684705 h 6858000"/>
              <a:gd name="connsiteX205" fmla="*/ 1146550 w 7467600"/>
              <a:gd name="connsiteY205" fmla="*/ 3802012 h 6858000"/>
              <a:gd name="connsiteX206" fmla="*/ 698834 w 7467600"/>
              <a:gd name="connsiteY206" fmla="*/ 3952272 h 6858000"/>
              <a:gd name="connsiteX207" fmla="*/ 34256 w 7467600"/>
              <a:gd name="connsiteY207" fmla="*/ 4347603 h 6858000"/>
              <a:gd name="connsiteX208" fmla="*/ 527241 w 7467600"/>
              <a:gd name="connsiteY208" fmla="*/ 4065078 h 6858000"/>
              <a:gd name="connsiteX209" fmla="*/ 1510397 w 7467600"/>
              <a:gd name="connsiteY209" fmla="*/ 3684705 h 6858000"/>
              <a:gd name="connsiteX210" fmla="*/ 1313114 w 7467600"/>
              <a:gd name="connsiteY210" fmla="*/ 3655216 h 6858000"/>
              <a:gd name="connsiteX211" fmla="*/ 1109304 w 7467600"/>
              <a:gd name="connsiteY211" fmla="*/ 3669030 h 6858000"/>
              <a:gd name="connsiteX212" fmla="*/ 8129 w 7467600"/>
              <a:gd name="connsiteY212" fmla="*/ 4330519 h 6858000"/>
              <a:gd name="connsiteX213" fmla="*/ 687572 w 7467600"/>
              <a:gd name="connsiteY213" fmla="*/ 3925629 h 6858000"/>
              <a:gd name="connsiteX214" fmla="*/ 1138365 w 7467600"/>
              <a:gd name="connsiteY214" fmla="*/ 3774515 h 6858000"/>
              <a:gd name="connsiteX215" fmla="*/ 1505579 w 7467600"/>
              <a:gd name="connsiteY215" fmla="*/ 3655526 h 6858000"/>
              <a:gd name="connsiteX216" fmla="*/ 1313114 w 7467600"/>
              <a:gd name="connsiteY216" fmla="*/ 3655216 h 6858000"/>
              <a:gd name="connsiteX217" fmla="*/ 3655073 w 7467600"/>
              <a:gd name="connsiteY217" fmla="*/ 3650884 h 6858000"/>
              <a:gd name="connsiteX218" fmla="*/ 3989938 w 7467600"/>
              <a:gd name="connsiteY218" fmla="*/ 3991685 h 6858000"/>
              <a:gd name="connsiteX219" fmla="*/ 4393907 w 7467600"/>
              <a:gd name="connsiteY219" fmla="*/ 4261258 h 6858000"/>
              <a:gd name="connsiteX220" fmla="*/ 4648051 w 7467600"/>
              <a:gd name="connsiteY220" fmla="*/ 4374051 h 6858000"/>
              <a:gd name="connsiteX221" fmla="*/ 4383389 w 7467600"/>
              <a:gd name="connsiteY221" fmla="*/ 4184369 h 6858000"/>
              <a:gd name="connsiteX222" fmla="*/ 4165508 w 7467600"/>
              <a:gd name="connsiteY222" fmla="*/ 4035196 h 6858000"/>
              <a:gd name="connsiteX223" fmla="*/ 4068162 w 7467600"/>
              <a:gd name="connsiteY223" fmla="*/ 3953394 h 6858000"/>
              <a:gd name="connsiteX224" fmla="*/ 3981416 w 7467600"/>
              <a:gd name="connsiteY224" fmla="*/ 3880482 h 6858000"/>
              <a:gd name="connsiteX225" fmla="*/ 3800147 w 7467600"/>
              <a:gd name="connsiteY225" fmla="*/ 3749872 h 6858000"/>
              <a:gd name="connsiteX226" fmla="*/ 3655073 w 7467600"/>
              <a:gd name="connsiteY226" fmla="*/ 3650884 h 6858000"/>
              <a:gd name="connsiteX227" fmla="*/ 3670252 w 7467600"/>
              <a:gd name="connsiteY227" fmla="*/ 3622798 h 6858000"/>
              <a:gd name="connsiteX228" fmla="*/ 3817258 w 7467600"/>
              <a:gd name="connsiteY228" fmla="*/ 3723577 h 6858000"/>
              <a:gd name="connsiteX229" fmla="*/ 4000461 w 7467600"/>
              <a:gd name="connsiteY229" fmla="*/ 3855966 h 6858000"/>
              <a:gd name="connsiteX230" fmla="*/ 4088180 w 7467600"/>
              <a:gd name="connsiteY230" fmla="*/ 3929774 h 6858000"/>
              <a:gd name="connsiteX231" fmla="*/ 4184555 w 7467600"/>
              <a:gd name="connsiteY231" fmla="*/ 4010683 h 6858000"/>
              <a:gd name="connsiteX232" fmla="*/ 4399563 w 7467600"/>
              <a:gd name="connsiteY232" fmla="*/ 4158106 h 6858000"/>
              <a:gd name="connsiteX233" fmla="*/ 4684469 w 7467600"/>
              <a:gd name="connsiteY233" fmla="*/ 4364680 h 6858000"/>
              <a:gd name="connsiteX234" fmla="*/ 4690271 w 7467600"/>
              <a:gd name="connsiteY234" fmla="*/ 4370034 h 6858000"/>
              <a:gd name="connsiteX235" fmla="*/ 4136093 w 7467600"/>
              <a:gd name="connsiteY235" fmla="*/ 3858466 h 6858000"/>
              <a:gd name="connsiteX236" fmla="*/ 3670252 w 7467600"/>
              <a:gd name="connsiteY236" fmla="*/ 3622798 h 6858000"/>
              <a:gd name="connsiteX237" fmla="*/ 4440129 w 7467600"/>
              <a:gd name="connsiteY237" fmla="*/ 3448571 h 6858000"/>
              <a:gd name="connsiteX238" fmla="*/ 4856525 w 7467600"/>
              <a:gd name="connsiteY238" fmla="*/ 3915351 h 6858000"/>
              <a:gd name="connsiteX239" fmla="*/ 5059055 w 7467600"/>
              <a:gd name="connsiteY239" fmla="*/ 4108918 h 6858000"/>
              <a:gd name="connsiteX240" fmla="*/ 5290070 w 7467600"/>
              <a:gd name="connsiteY240" fmla="*/ 4263619 h 6858000"/>
              <a:gd name="connsiteX241" fmla="*/ 4834991 w 7467600"/>
              <a:gd name="connsiteY241" fmla="*/ 3830985 h 6858000"/>
              <a:gd name="connsiteX242" fmla="*/ 4440129 w 7467600"/>
              <a:gd name="connsiteY242" fmla="*/ 3448571 h 6858000"/>
              <a:gd name="connsiteX243" fmla="*/ 4441737 w 7467600"/>
              <a:gd name="connsiteY243" fmla="*/ 3399734 h 6858000"/>
              <a:gd name="connsiteX244" fmla="*/ 4431236 w 7467600"/>
              <a:gd name="connsiteY244" fmla="*/ 3400954 h 6858000"/>
              <a:gd name="connsiteX245" fmla="*/ 4557150 w 7467600"/>
              <a:gd name="connsiteY245" fmla="*/ 3510023 h 6858000"/>
              <a:gd name="connsiteX246" fmla="*/ 4856936 w 7467600"/>
              <a:gd name="connsiteY246" fmla="*/ 3809146 h 6858000"/>
              <a:gd name="connsiteX247" fmla="*/ 5111996 w 7467600"/>
              <a:gd name="connsiteY247" fmla="*/ 4065759 h 6858000"/>
              <a:gd name="connsiteX248" fmla="*/ 5388878 w 7467600"/>
              <a:gd name="connsiteY248" fmla="*/ 4300185 h 6858000"/>
              <a:gd name="connsiteX249" fmla="*/ 5425556 w 7467600"/>
              <a:gd name="connsiteY249" fmla="*/ 4308967 h 6858000"/>
              <a:gd name="connsiteX250" fmla="*/ 4943646 w 7467600"/>
              <a:gd name="connsiteY250" fmla="*/ 3822916 h 6858000"/>
              <a:gd name="connsiteX251" fmla="*/ 4594837 w 7467600"/>
              <a:gd name="connsiteY251" fmla="*/ 3532274 h 6858000"/>
              <a:gd name="connsiteX252" fmla="*/ 4441737 w 7467600"/>
              <a:gd name="connsiteY252" fmla="*/ 3399734 h 6858000"/>
              <a:gd name="connsiteX253" fmla="*/ 5425834 w 7467600"/>
              <a:gd name="connsiteY253" fmla="*/ 3162785 h 6858000"/>
              <a:gd name="connsiteX254" fmla="*/ 5401644 w 7467600"/>
              <a:gd name="connsiteY254" fmla="*/ 3617847 h 6858000"/>
              <a:gd name="connsiteX255" fmla="*/ 5467256 w 7467600"/>
              <a:gd name="connsiteY255" fmla="*/ 4175494 h 6858000"/>
              <a:gd name="connsiteX256" fmla="*/ 5448069 w 7467600"/>
              <a:gd name="connsiteY256" fmla="*/ 3567554 h 6858000"/>
              <a:gd name="connsiteX257" fmla="*/ 5425834 w 7467600"/>
              <a:gd name="connsiteY257" fmla="*/ 3162785 h 6858000"/>
              <a:gd name="connsiteX258" fmla="*/ 1318687 w 7467600"/>
              <a:gd name="connsiteY258" fmla="*/ 3113840 h 6858000"/>
              <a:gd name="connsiteX259" fmla="*/ 1066793 w 7467600"/>
              <a:gd name="connsiteY259" fmla="*/ 3212171 h 6858000"/>
              <a:gd name="connsiteX260" fmla="*/ 993319 w 7467600"/>
              <a:gd name="connsiteY260" fmla="*/ 3247648 h 6858000"/>
              <a:gd name="connsiteX261" fmla="*/ 853081 w 7467600"/>
              <a:gd name="connsiteY261" fmla="*/ 3312410 h 6858000"/>
              <a:gd name="connsiteX262" fmla="*/ 805957 w 7467600"/>
              <a:gd name="connsiteY262" fmla="*/ 3330443 h 6858000"/>
              <a:gd name="connsiteX263" fmla="*/ 1318687 w 7467600"/>
              <a:gd name="connsiteY263" fmla="*/ 3113840 h 6858000"/>
              <a:gd name="connsiteX264" fmla="*/ 5453702 w 7467600"/>
              <a:gd name="connsiteY264" fmla="*/ 3090882 h 6858000"/>
              <a:gd name="connsiteX265" fmla="*/ 5480135 w 7467600"/>
              <a:gd name="connsiteY265" fmla="*/ 3565802 h 6858000"/>
              <a:gd name="connsiteX266" fmla="*/ 5499023 w 7467600"/>
              <a:gd name="connsiteY266" fmla="*/ 4166310 h 6858000"/>
              <a:gd name="connsiteX267" fmla="*/ 5547022 w 7467600"/>
              <a:gd name="connsiteY267" fmla="*/ 3607838 h 6858000"/>
              <a:gd name="connsiteX268" fmla="*/ 5515964 w 7467600"/>
              <a:gd name="connsiteY268" fmla="*/ 3378541 h 6858000"/>
              <a:gd name="connsiteX269" fmla="*/ 5453702 w 7467600"/>
              <a:gd name="connsiteY269" fmla="*/ 3090882 h 6858000"/>
              <a:gd name="connsiteX270" fmla="*/ 1238695 w 7467600"/>
              <a:gd name="connsiteY270" fmla="*/ 3076820 h 6858000"/>
              <a:gd name="connsiteX271" fmla="*/ 716371 w 7467600"/>
              <a:gd name="connsiteY271" fmla="*/ 3293249 h 6858000"/>
              <a:gd name="connsiteX272" fmla="*/ 579522 w 7467600"/>
              <a:gd name="connsiteY272" fmla="*/ 3371759 h 6858000"/>
              <a:gd name="connsiteX273" fmla="*/ 600288 w 7467600"/>
              <a:gd name="connsiteY273" fmla="*/ 3365555 h 6858000"/>
              <a:gd name="connsiteX274" fmla="*/ 840692 w 7467600"/>
              <a:gd name="connsiteY274" fmla="*/ 3284921 h 6858000"/>
              <a:gd name="connsiteX275" fmla="*/ 979248 w 7467600"/>
              <a:gd name="connsiteY275" fmla="*/ 3221003 h 6858000"/>
              <a:gd name="connsiteX276" fmla="*/ 1053282 w 7467600"/>
              <a:gd name="connsiteY276" fmla="*/ 3185247 h 6858000"/>
              <a:gd name="connsiteX277" fmla="*/ 1320603 w 7467600"/>
              <a:gd name="connsiteY277" fmla="*/ 3081281 h 6858000"/>
              <a:gd name="connsiteX278" fmla="*/ 1238695 w 7467600"/>
              <a:gd name="connsiteY278" fmla="*/ 3076820 h 6858000"/>
              <a:gd name="connsiteX279" fmla="*/ 5425627 w 7467600"/>
              <a:gd name="connsiteY279" fmla="*/ 2954192 h 6858000"/>
              <a:gd name="connsiteX280" fmla="*/ 5470770 w 7467600"/>
              <a:gd name="connsiteY280" fmla="*/ 3005435 h 6858000"/>
              <a:gd name="connsiteX281" fmla="*/ 5519779 w 7467600"/>
              <a:gd name="connsiteY281" fmla="*/ 4359223 h 6858000"/>
              <a:gd name="connsiteX282" fmla="*/ 5520293 w 7467600"/>
              <a:gd name="connsiteY282" fmla="*/ 4360602 h 6858000"/>
              <a:gd name="connsiteX283" fmla="*/ 5767221 w 7467600"/>
              <a:gd name="connsiteY283" fmla="*/ 4665564 h 6858000"/>
              <a:gd name="connsiteX284" fmla="*/ 6937169 w 7467600"/>
              <a:gd name="connsiteY284" fmla="*/ 4815941 h 6858000"/>
              <a:gd name="connsiteX285" fmla="*/ 6953922 w 7467600"/>
              <a:gd name="connsiteY285" fmla="*/ 4890068 h 6858000"/>
              <a:gd name="connsiteX286" fmla="*/ 6071359 w 7467600"/>
              <a:gd name="connsiteY286" fmla="*/ 4770770 h 6858000"/>
              <a:gd name="connsiteX287" fmla="*/ 6038839 w 7467600"/>
              <a:gd name="connsiteY287" fmla="*/ 4764474 h 6858000"/>
              <a:gd name="connsiteX288" fmla="*/ 6038706 w 7467600"/>
              <a:gd name="connsiteY288" fmla="*/ 4763847 h 6858000"/>
              <a:gd name="connsiteX289" fmla="*/ 6037784 w 7467600"/>
              <a:gd name="connsiteY289" fmla="*/ 4764270 h 6858000"/>
              <a:gd name="connsiteX290" fmla="*/ 6038839 w 7467600"/>
              <a:gd name="connsiteY290" fmla="*/ 4764474 h 6858000"/>
              <a:gd name="connsiteX291" fmla="*/ 6040338 w 7467600"/>
              <a:gd name="connsiteY291" fmla="*/ 4771418 h 6858000"/>
              <a:gd name="connsiteX292" fmla="*/ 6024488 w 7467600"/>
              <a:gd name="connsiteY292" fmla="*/ 4809903 h 6858000"/>
              <a:gd name="connsiteX293" fmla="*/ 5599771 w 7467600"/>
              <a:gd name="connsiteY293" fmla="*/ 5509652 h 6858000"/>
              <a:gd name="connsiteX294" fmla="*/ 5548843 w 7467600"/>
              <a:gd name="connsiteY294" fmla="*/ 5563845 h 6858000"/>
              <a:gd name="connsiteX295" fmla="*/ 5940952 w 7467600"/>
              <a:gd name="connsiteY295" fmla="*/ 6250028 h 6858000"/>
              <a:gd name="connsiteX296" fmla="*/ 6043441 w 7467600"/>
              <a:gd name="connsiteY296" fmla="*/ 6665847 h 6858000"/>
              <a:gd name="connsiteX297" fmla="*/ 6093432 w 7467600"/>
              <a:gd name="connsiteY297" fmla="*/ 6858000 h 6858000"/>
              <a:gd name="connsiteX298" fmla="*/ 6034344 w 7467600"/>
              <a:gd name="connsiteY298" fmla="*/ 6858000 h 6858000"/>
              <a:gd name="connsiteX299" fmla="*/ 6026679 w 7467600"/>
              <a:gd name="connsiteY299" fmla="*/ 6836959 h 6858000"/>
              <a:gd name="connsiteX300" fmla="*/ 5800441 w 7467600"/>
              <a:gd name="connsiteY300" fmla="*/ 6335286 h 6858000"/>
              <a:gd name="connsiteX301" fmla="*/ 5526562 w 7467600"/>
              <a:gd name="connsiteY301" fmla="*/ 5705388 h 6858000"/>
              <a:gd name="connsiteX302" fmla="*/ 5519640 w 7467600"/>
              <a:gd name="connsiteY302" fmla="*/ 5683774 h 6858000"/>
              <a:gd name="connsiteX303" fmla="*/ 5844559 w 7467600"/>
              <a:gd name="connsiteY303" fmla="*/ 6553349 h 6858000"/>
              <a:gd name="connsiteX304" fmla="*/ 5975994 w 7467600"/>
              <a:gd name="connsiteY304" fmla="*/ 6858000 h 6858000"/>
              <a:gd name="connsiteX305" fmla="*/ 5898547 w 7467600"/>
              <a:gd name="connsiteY305" fmla="*/ 6858000 h 6858000"/>
              <a:gd name="connsiteX306" fmla="*/ 5682041 w 7467600"/>
              <a:gd name="connsiteY306" fmla="*/ 6355860 h 6858000"/>
              <a:gd name="connsiteX307" fmla="*/ 5461758 w 7467600"/>
              <a:gd name="connsiteY307" fmla="*/ 5820220 h 6858000"/>
              <a:gd name="connsiteX308" fmla="*/ 5237282 w 7467600"/>
              <a:gd name="connsiteY308" fmla="*/ 6579086 h 6858000"/>
              <a:gd name="connsiteX309" fmla="*/ 5115009 w 7467600"/>
              <a:gd name="connsiteY309" fmla="*/ 6858000 h 6858000"/>
              <a:gd name="connsiteX310" fmla="*/ 5028074 w 7467600"/>
              <a:gd name="connsiteY310" fmla="*/ 6858000 h 6858000"/>
              <a:gd name="connsiteX311" fmla="*/ 5079508 w 7467600"/>
              <a:gd name="connsiteY311" fmla="*/ 6749074 h 6858000"/>
              <a:gd name="connsiteX312" fmla="*/ 5371846 w 7467600"/>
              <a:gd name="connsiteY312" fmla="*/ 5924413 h 6858000"/>
              <a:gd name="connsiteX313" fmla="*/ 5270512 w 7467600"/>
              <a:gd name="connsiteY313" fmla="*/ 6138975 h 6858000"/>
              <a:gd name="connsiteX314" fmla="*/ 5062409 w 7467600"/>
              <a:gd name="connsiteY314" fmla="*/ 6653544 h 6858000"/>
              <a:gd name="connsiteX315" fmla="*/ 5036628 w 7467600"/>
              <a:gd name="connsiteY315" fmla="*/ 6754247 h 6858000"/>
              <a:gd name="connsiteX316" fmla="*/ 5009112 w 7467600"/>
              <a:gd name="connsiteY316" fmla="*/ 6858000 h 6858000"/>
              <a:gd name="connsiteX317" fmla="*/ 4976679 w 7467600"/>
              <a:gd name="connsiteY317" fmla="*/ 6858000 h 6858000"/>
              <a:gd name="connsiteX318" fmla="*/ 5006537 w 7467600"/>
              <a:gd name="connsiteY318" fmla="*/ 6747068 h 6858000"/>
              <a:gd name="connsiteX319" fmla="*/ 5032723 w 7467600"/>
              <a:gd name="connsiteY319" fmla="*/ 6644957 h 6858000"/>
              <a:gd name="connsiteX320" fmla="*/ 5242949 w 7467600"/>
              <a:gd name="connsiteY320" fmla="*/ 6125175 h 6858000"/>
              <a:gd name="connsiteX321" fmla="*/ 5286321 w 7467600"/>
              <a:gd name="connsiteY321" fmla="*/ 6033555 h 6858000"/>
              <a:gd name="connsiteX322" fmla="*/ 5008210 w 7467600"/>
              <a:gd name="connsiteY322" fmla="*/ 6649194 h 6858000"/>
              <a:gd name="connsiteX323" fmla="*/ 4986321 w 7467600"/>
              <a:gd name="connsiteY323" fmla="*/ 6765687 h 6858000"/>
              <a:gd name="connsiteX324" fmla="*/ 4973474 w 7467600"/>
              <a:gd name="connsiteY324" fmla="*/ 6858000 h 6858000"/>
              <a:gd name="connsiteX325" fmla="*/ 4907178 w 7467600"/>
              <a:gd name="connsiteY325" fmla="*/ 6858000 h 6858000"/>
              <a:gd name="connsiteX326" fmla="*/ 4910810 w 7467600"/>
              <a:gd name="connsiteY326" fmla="*/ 6829660 h 6858000"/>
              <a:gd name="connsiteX327" fmla="*/ 4987461 w 7467600"/>
              <a:gd name="connsiteY327" fmla="*/ 6432994 h 6858000"/>
              <a:gd name="connsiteX328" fmla="*/ 5179262 w 7467600"/>
              <a:gd name="connsiteY328" fmla="*/ 6035044 h 6858000"/>
              <a:gd name="connsiteX329" fmla="*/ 4689678 w 7467600"/>
              <a:gd name="connsiteY329" fmla="*/ 6440241 h 6858000"/>
              <a:gd name="connsiteX330" fmla="*/ 4477543 w 7467600"/>
              <a:gd name="connsiteY330" fmla="*/ 6674836 h 6858000"/>
              <a:gd name="connsiteX331" fmla="*/ 4329957 w 7467600"/>
              <a:gd name="connsiteY331" fmla="*/ 6858000 h 6858000"/>
              <a:gd name="connsiteX332" fmla="*/ 4218595 w 7467600"/>
              <a:gd name="connsiteY332" fmla="*/ 6858000 h 6858000"/>
              <a:gd name="connsiteX333" fmla="*/ 4368888 w 7467600"/>
              <a:gd name="connsiteY333" fmla="*/ 6668412 h 6858000"/>
              <a:gd name="connsiteX334" fmla="*/ 4563091 w 7467600"/>
              <a:gd name="connsiteY334" fmla="*/ 6442508 h 6858000"/>
              <a:gd name="connsiteX335" fmla="*/ 5387324 w 7467600"/>
              <a:gd name="connsiteY335" fmla="*/ 5705830 h 6858000"/>
              <a:gd name="connsiteX336" fmla="*/ 5073620 w 7467600"/>
              <a:gd name="connsiteY336" fmla="*/ 5955437 h 6858000"/>
              <a:gd name="connsiteX337" fmla="*/ 4689789 w 7467600"/>
              <a:gd name="connsiteY337" fmla="*/ 6268382 h 6858000"/>
              <a:gd name="connsiteX338" fmla="*/ 4418722 w 7467600"/>
              <a:gd name="connsiteY338" fmla="*/ 6570886 h 6858000"/>
              <a:gd name="connsiteX339" fmla="*/ 4214944 w 7467600"/>
              <a:gd name="connsiteY339" fmla="*/ 6858000 h 6858000"/>
              <a:gd name="connsiteX340" fmla="*/ 4177898 w 7467600"/>
              <a:gd name="connsiteY340" fmla="*/ 6858000 h 6858000"/>
              <a:gd name="connsiteX341" fmla="*/ 4391597 w 7467600"/>
              <a:gd name="connsiteY341" fmla="*/ 6556370 h 6858000"/>
              <a:gd name="connsiteX342" fmla="*/ 4668889 w 7467600"/>
              <a:gd name="connsiteY342" fmla="*/ 6246399 h 6858000"/>
              <a:gd name="connsiteX343" fmla="*/ 5055427 w 7467600"/>
              <a:gd name="connsiteY343" fmla="*/ 5931476 h 6858000"/>
              <a:gd name="connsiteX344" fmla="*/ 5371814 w 7467600"/>
              <a:gd name="connsiteY344" fmla="*/ 5678975 h 6858000"/>
              <a:gd name="connsiteX345" fmla="*/ 4987918 w 7467600"/>
              <a:gd name="connsiteY345" fmla="*/ 5838701 h 6858000"/>
              <a:gd name="connsiteX346" fmla="*/ 4317146 w 7467600"/>
              <a:gd name="connsiteY346" fmla="*/ 6587716 h 6858000"/>
              <a:gd name="connsiteX347" fmla="*/ 4171627 w 7467600"/>
              <a:gd name="connsiteY347" fmla="*/ 6858000 h 6858000"/>
              <a:gd name="connsiteX348" fmla="*/ 4081585 w 7467600"/>
              <a:gd name="connsiteY348" fmla="*/ 6858000 h 6858000"/>
              <a:gd name="connsiteX349" fmla="*/ 4238603 w 7467600"/>
              <a:gd name="connsiteY349" fmla="*/ 6559341 h 6858000"/>
              <a:gd name="connsiteX350" fmla="*/ 4778333 w 7467600"/>
              <a:gd name="connsiteY350" fmla="*/ 5873626 h 6858000"/>
              <a:gd name="connsiteX351" fmla="*/ 5414185 w 7467600"/>
              <a:gd name="connsiteY351" fmla="*/ 5573882 h 6858000"/>
              <a:gd name="connsiteX352" fmla="*/ 5959648 w 7467600"/>
              <a:gd name="connsiteY352" fmla="*/ 4760797 h 6858000"/>
              <a:gd name="connsiteX353" fmla="*/ 5355019 w 7467600"/>
              <a:gd name="connsiteY353" fmla="*/ 4734672 h 6858000"/>
              <a:gd name="connsiteX354" fmla="*/ 5083565 w 7467600"/>
              <a:gd name="connsiteY354" fmla="*/ 5179121 h 6858000"/>
              <a:gd name="connsiteX355" fmla="*/ 4713577 w 7467600"/>
              <a:gd name="connsiteY355" fmla="*/ 5616803 h 6858000"/>
              <a:gd name="connsiteX356" fmla="*/ 3989559 w 7467600"/>
              <a:gd name="connsiteY356" fmla="*/ 6145945 h 6858000"/>
              <a:gd name="connsiteX357" fmla="*/ 3939824 w 7467600"/>
              <a:gd name="connsiteY357" fmla="*/ 6066900 h 6858000"/>
              <a:gd name="connsiteX358" fmla="*/ 4584537 w 7467600"/>
              <a:gd name="connsiteY358" fmla="*/ 5324826 h 6858000"/>
              <a:gd name="connsiteX359" fmla="*/ 5037105 w 7467600"/>
              <a:gd name="connsiteY359" fmla="*/ 5088765 h 6858000"/>
              <a:gd name="connsiteX360" fmla="*/ 5039930 w 7467600"/>
              <a:gd name="connsiteY360" fmla="*/ 5089585 h 6858000"/>
              <a:gd name="connsiteX361" fmla="*/ 5263764 w 7467600"/>
              <a:gd name="connsiteY361" fmla="*/ 4735525 h 6858000"/>
              <a:gd name="connsiteX362" fmla="*/ 4086300 w 7467600"/>
              <a:gd name="connsiteY362" fmla="*/ 4884599 h 6858000"/>
              <a:gd name="connsiteX363" fmla="*/ 4085485 w 7467600"/>
              <a:gd name="connsiteY363" fmla="*/ 4899070 h 6858000"/>
              <a:gd name="connsiteX364" fmla="*/ 3871915 w 7467600"/>
              <a:gd name="connsiteY364" fmla="*/ 5253645 h 6858000"/>
              <a:gd name="connsiteX365" fmla="*/ 3799374 w 7467600"/>
              <a:gd name="connsiteY365" fmla="*/ 5466127 h 6858000"/>
              <a:gd name="connsiteX366" fmla="*/ 3498850 w 7467600"/>
              <a:gd name="connsiteY366" fmla="*/ 6661888 h 6858000"/>
              <a:gd name="connsiteX367" fmla="*/ 3399216 w 7467600"/>
              <a:gd name="connsiteY367" fmla="*/ 6858000 h 6858000"/>
              <a:gd name="connsiteX368" fmla="*/ 3303688 w 7467600"/>
              <a:gd name="connsiteY368" fmla="*/ 6858000 h 6858000"/>
              <a:gd name="connsiteX369" fmla="*/ 3391774 w 7467600"/>
              <a:gd name="connsiteY369" fmla="*/ 6697181 h 6858000"/>
              <a:gd name="connsiteX370" fmla="*/ 3735540 w 7467600"/>
              <a:gd name="connsiteY370" fmla="*/ 5546923 h 6858000"/>
              <a:gd name="connsiteX371" fmla="*/ 3729438 w 7467600"/>
              <a:gd name="connsiteY371" fmla="*/ 5569058 h 6858000"/>
              <a:gd name="connsiteX372" fmla="*/ 3707782 w 7467600"/>
              <a:gd name="connsiteY372" fmla="*/ 5644908 h 6858000"/>
              <a:gd name="connsiteX373" fmla="*/ 3583827 w 7467600"/>
              <a:gd name="connsiteY373" fmla="*/ 6039215 h 6858000"/>
              <a:gd name="connsiteX374" fmla="*/ 3547861 w 7467600"/>
              <a:gd name="connsiteY374" fmla="*/ 6129609 h 6858000"/>
              <a:gd name="connsiteX375" fmla="*/ 3490905 w 7467600"/>
              <a:gd name="connsiteY375" fmla="*/ 6277660 h 6858000"/>
              <a:gd name="connsiteX376" fmla="*/ 3455859 w 7467600"/>
              <a:gd name="connsiteY376" fmla="*/ 6391301 h 6858000"/>
              <a:gd name="connsiteX377" fmla="*/ 3429112 w 7467600"/>
              <a:gd name="connsiteY377" fmla="*/ 6479469 h 6858000"/>
              <a:gd name="connsiteX378" fmla="*/ 3304862 w 7467600"/>
              <a:gd name="connsiteY378" fmla="*/ 6796476 h 6858000"/>
              <a:gd name="connsiteX379" fmla="*/ 3276071 w 7467600"/>
              <a:gd name="connsiteY379" fmla="*/ 6858000 h 6858000"/>
              <a:gd name="connsiteX380" fmla="*/ 3240805 w 7467600"/>
              <a:gd name="connsiteY380" fmla="*/ 6858000 h 6858000"/>
              <a:gd name="connsiteX381" fmla="*/ 3275917 w 7467600"/>
              <a:gd name="connsiteY381" fmla="*/ 6783192 h 6858000"/>
              <a:gd name="connsiteX382" fmla="*/ 3399358 w 7467600"/>
              <a:gd name="connsiteY382" fmla="*/ 6469011 h 6858000"/>
              <a:gd name="connsiteX383" fmla="*/ 3425650 w 7467600"/>
              <a:gd name="connsiteY383" fmla="*/ 6381333 h 6858000"/>
              <a:gd name="connsiteX384" fmla="*/ 3460661 w 7467600"/>
              <a:gd name="connsiteY384" fmla="*/ 6266763 h 6858000"/>
              <a:gd name="connsiteX385" fmla="*/ 3518021 w 7467600"/>
              <a:gd name="connsiteY385" fmla="*/ 6117298 h 6858000"/>
              <a:gd name="connsiteX386" fmla="*/ 3554035 w 7467600"/>
              <a:gd name="connsiteY386" fmla="*/ 6027832 h 6858000"/>
              <a:gd name="connsiteX387" fmla="*/ 3677174 w 7467600"/>
              <a:gd name="connsiteY387" fmla="*/ 5636351 h 6858000"/>
              <a:gd name="connsiteX388" fmla="*/ 3698819 w 7467600"/>
              <a:gd name="connsiteY388" fmla="*/ 5560503 h 6858000"/>
              <a:gd name="connsiteX389" fmla="*/ 3702094 w 7467600"/>
              <a:gd name="connsiteY389" fmla="*/ 5549194 h 6858000"/>
              <a:gd name="connsiteX390" fmla="*/ 3398355 w 7467600"/>
              <a:gd name="connsiteY390" fmla="*/ 6094603 h 6858000"/>
              <a:gd name="connsiteX391" fmla="*/ 3193941 w 7467600"/>
              <a:gd name="connsiteY391" fmla="*/ 6798775 h 6858000"/>
              <a:gd name="connsiteX392" fmla="*/ 3184140 w 7467600"/>
              <a:gd name="connsiteY392" fmla="*/ 6858000 h 6858000"/>
              <a:gd name="connsiteX393" fmla="*/ 3099978 w 7467600"/>
              <a:gd name="connsiteY393" fmla="*/ 6858000 h 6858000"/>
              <a:gd name="connsiteX394" fmla="*/ 3101556 w 7467600"/>
              <a:gd name="connsiteY394" fmla="*/ 6843337 h 6858000"/>
              <a:gd name="connsiteX395" fmla="*/ 3370162 w 7467600"/>
              <a:gd name="connsiteY395" fmla="*/ 5785550 h 6858000"/>
              <a:gd name="connsiteX396" fmla="*/ 3746477 w 7467600"/>
              <a:gd name="connsiteY396" fmla="*/ 5377889 h 6858000"/>
              <a:gd name="connsiteX397" fmla="*/ 3863399 w 7467600"/>
              <a:gd name="connsiteY397" fmla="*/ 5087257 h 6858000"/>
              <a:gd name="connsiteX398" fmla="*/ 3968712 w 7467600"/>
              <a:gd name="connsiteY398" fmla="*/ 4913989 h 6858000"/>
              <a:gd name="connsiteX399" fmla="*/ 2792390 w 7467600"/>
              <a:gd name="connsiteY399" fmla="*/ 5382974 h 6858000"/>
              <a:gd name="connsiteX400" fmla="*/ 2714982 w 7467600"/>
              <a:gd name="connsiteY400" fmla="*/ 5427051 h 6858000"/>
              <a:gd name="connsiteX401" fmla="*/ 2813361 w 7467600"/>
              <a:gd name="connsiteY401" fmla="*/ 6023912 h 6858000"/>
              <a:gd name="connsiteX402" fmla="*/ 2688430 w 7467600"/>
              <a:gd name="connsiteY402" fmla="*/ 6801564 h 6858000"/>
              <a:gd name="connsiteX403" fmla="*/ 2629626 w 7467600"/>
              <a:gd name="connsiteY403" fmla="*/ 6763394 h 6858000"/>
              <a:gd name="connsiteX404" fmla="*/ 2565328 w 7467600"/>
              <a:gd name="connsiteY404" fmla="*/ 5516399 h 6858000"/>
              <a:gd name="connsiteX405" fmla="*/ 1922999 w 7467600"/>
              <a:gd name="connsiteY405" fmla="*/ 5980343 h 6858000"/>
              <a:gd name="connsiteX406" fmla="*/ 1950261 w 7467600"/>
              <a:gd name="connsiteY406" fmla="*/ 6405858 h 6858000"/>
              <a:gd name="connsiteX407" fmla="*/ 2365554 w 7467600"/>
              <a:gd name="connsiteY407" fmla="*/ 6759107 h 6858000"/>
              <a:gd name="connsiteX408" fmla="*/ 2424142 w 7467600"/>
              <a:gd name="connsiteY408" fmla="*/ 6858000 h 6858000"/>
              <a:gd name="connsiteX409" fmla="*/ 2395994 w 7467600"/>
              <a:gd name="connsiteY409" fmla="*/ 6858000 h 6858000"/>
              <a:gd name="connsiteX410" fmla="*/ 2392863 w 7467600"/>
              <a:gd name="connsiteY410" fmla="*/ 6852964 h 6858000"/>
              <a:gd name="connsiteX411" fmla="*/ 2017589 w 7467600"/>
              <a:gd name="connsiteY411" fmla="*/ 6493982 h 6858000"/>
              <a:gd name="connsiteX412" fmla="*/ 2147336 w 7467600"/>
              <a:gd name="connsiteY412" fmla="*/ 6594052 h 6858000"/>
              <a:gd name="connsiteX413" fmla="*/ 2207047 w 7467600"/>
              <a:gd name="connsiteY413" fmla="*/ 6654540 h 6858000"/>
              <a:gd name="connsiteX414" fmla="*/ 2299106 w 7467600"/>
              <a:gd name="connsiteY414" fmla="*/ 6778931 h 6858000"/>
              <a:gd name="connsiteX415" fmla="*/ 2314430 w 7467600"/>
              <a:gd name="connsiteY415" fmla="*/ 6801144 h 6858000"/>
              <a:gd name="connsiteX416" fmla="*/ 2352406 w 7467600"/>
              <a:gd name="connsiteY416" fmla="*/ 6858000 h 6858000"/>
              <a:gd name="connsiteX417" fmla="*/ 2314492 w 7467600"/>
              <a:gd name="connsiteY417" fmla="*/ 6858000 h 6858000"/>
              <a:gd name="connsiteX418" fmla="*/ 2288095 w 7467600"/>
              <a:gd name="connsiteY418" fmla="*/ 6818030 h 6858000"/>
              <a:gd name="connsiteX419" fmla="*/ 2272768 w 7467600"/>
              <a:gd name="connsiteY419" fmla="*/ 6795822 h 6858000"/>
              <a:gd name="connsiteX420" fmla="*/ 2182715 w 7467600"/>
              <a:gd name="connsiteY420" fmla="*/ 6675071 h 6858000"/>
              <a:gd name="connsiteX421" fmla="*/ 2032061 w 7467600"/>
              <a:gd name="connsiteY421" fmla="*/ 6541380 h 6858000"/>
              <a:gd name="connsiteX422" fmla="*/ 2257220 w 7467600"/>
              <a:gd name="connsiteY422" fmla="*/ 6826257 h 6858000"/>
              <a:gd name="connsiteX423" fmla="*/ 2281324 w 7467600"/>
              <a:gd name="connsiteY423" fmla="*/ 6858000 h 6858000"/>
              <a:gd name="connsiteX424" fmla="*/ 2242860 w 7467600"/>
              <a:gd name="connsiteY424" fmla="*/ 6858000 h 6858000"/>
              <a:gd name="connsiteX425" fmla="*/ 2232818 w 7467600"/>
              <a:gd name="connsiteY425" fmla="*/ 6844926 h 6858000"/>
              <a:gd name="connsiteX426" fmla="*/ 1990172 w 7467600"/>
              <a:gd name="connsiteY426" fmla="*/ 6542121 h 6858000"/>
              <a:gd name="connsiteX427" fmla="*/ 2124090 w 7467600"/>
              <a:gd name="connsiteY427" fmla="*/ 6761017 h 6858000"/>
              <a:gd name="connsiteX428" fmla="*/ 2200380 w 7467600"/>
              <a:gd name="connsiteY428" fmla="*/ 6858000 h 6858000"/>
              <a:gd name="connsiteX429" fmla="*/ 2147507 w 7467600"/>
              <a:gd name="connsiteY429" fmla="*/ 6858000 h 6858000"/>
              <a:gd name="connsiteX430" fmla="*/ 2070668 w 7467600"/>
              <a:gd name="connsiteY430" fmla="*/ 6761520 h 6858000"/>
              <a:gd name="connsiteX431" fmla="*/ 1975142 w 7467600"/>
              <a:gd name="connsiteY431" fmla="*/ 6585570 h 6858000"/>
              <a:gd name="connsiteX432" fmla="*/ 2050035 w 7467600"/>
              <a:gd name="connsiteY432" fmla="*/ 6813345 h 6858000"/>
              <a:gd name="connsiteX433" fmla="*/ 2063025 w 7467600"/>
              <a:gd name="connsiteY433" fmla="*/ 6858000 h 6858000"/>
              <a:gd name="connsiteX434" fmla="*/ 2021675 w 7467600"/>
              <a:gd name="connsiteY434" fmla="*/ 6858000 h 6858000"/>
              <a:gd name="connsiteX435" fmla="*/ 2019308 w 7467600"/>
              <a:gd name="connsiteY435" fmla="*/ 6847118 h 6858000"/>
              <a:gd name="connsiteX436" fmla="*/ 1938835 w 7467600"/>
              <a:gd name="connsiteY436" fmla="*/ 6551160 h 6858000"/>
              <a:gd name="connsiteX437" fmla="*/ 1953230 w 7467600"/>
              <a:gd name="connsiteY437" fmla="*/ 6759699 h 6858000"/>
              <a:gd name="connsiteX438" fmla="*/ 1956763 w 7467600"/>
              <a:gd name="connsiteY438" fmla="*/ 6778191 h 6858000"/>
              <a:gd name="connsiteX439" fmla="*/ 1967925 w 7467600"/>
              <a:gd name="connsiteY439" fmla="*/ 6858000 h 6858000"/>
              <a:gd name="connsiteX440" fmla="*/ 1936622 w 7467600"/>
              <a:gd name="connsiteY440" fmla="*/ 6858000 h 6858000"/>
              <a:gd name="connsiteX441" fmla="*/ 1926261 w 7467600"/>
              <a:gd name="connsiteY441" fmla="*/ 6784064 h 6858000"/>
              <a:gd name="connsiteX442" fmla="*/ 1922724 w 7467600"/>
              <a:gd name="connsiteY442" fmla="*/ 6765577 h 6858000"/>
              <a:gd name="connsiteX443" fmla="*/ 1904650 w 7467600"/>
              <a:gd name="connsiteY443" fmla="*/ 6639616 h 6858000"/>
              <a:gd name="connsiteX444" fmla="*/ 1885273 w 7467600"/>
              <a:gd name="connsiteY444" fmla="*/ 6858000 h 6858000"/>
              <a:gd name="connsiteX445" fmla="*/ 1854363 w 7467600"/>
              <a:gd name="connsiteY445" fmla="*/ 6858000 h 6858000"/>
              <a:gd name="connsiteX446" fmla="*/ 1880391 w 7467600"/>
              <a:gd name="connsiteY446" fmla="*/ 6603796 h 6858000"/>
              <a:gd name="connsiteX447" fmla="*/ 1818273 w 7467600"/>
              <a:gd name="connsiteY447" fmla="*/ 6715729 h 6858000"/>
              <a:gd name="connsiteX448" fmla="*/ 1794691 w 7467600"/>
              <a:gd name="connsiteY448" fmla="*/ 6843239 h 6858000"/>
              <a:gd name="connsiteX449" fmla="*/ 1794914 w 7467600"/>
              <a:gd name="connsiteY449" fmla="*/ 6858000 h 6858000"/>
              <a:gd name="connsiteX450" fmla="*/ 1746128 w 7467600"/>
              <a:gd name="connsiteY450" fmla="*/ 6858000 h 6858000"/>
              <a:gd name="connsiteX451" fmla="*/ 1753934 w 7467600"/>
              <a:gd name="connsiteY451" fmla="*/ 6724796 h 6858000"/>
              <a:gd name="connsiteX452" fmla="*/ 1792053 w 7467600"/>
              <a:gd name="connsiteY452" fmla="*/ 6572396 h 6858000"/>
              <a:gd name="connsiteX453" fmla="*/ 1862248 w 7467600"/>
              <a:gd name="connsiteY453" fmla="*/ 6266397 h 6858000"/>
              <a:gd name="connsiteX454" fmla="*/ 1862250 w 7467600"/>
              <a:gd name="connsiteY454" fmla="*/ 6033531 h 6858000"/>
              <a:gd name="connsiteX455" fmla="*/ 1211999 w 7467600"/>
              <a:gd name="connsiteY455" fmla="*/ 6683610 h 6858000"/>
              <a:gd name="connsiteX456" fmla="*/ 1213266 w 7467600"/>
              <a:gd name="connsiteY456" fmla="*/ 6691947 h 6858000"/>
              <a:gd name="connsiteX457" fmla="*/ 1203370 w 7467600"/>
              <a:gd name="connsiteY457" fmla="*/ 6850676 h 6858000"/>
              <a:gd name="connsiteX458" fmla="*/ 1203671 w 7467600"/>
              <a:gd name="connsiteY458" fmla="*/ 6858000 h 6858000"/>
              <a:gd name="connsiteX459" fmla="*/ 1143180 w 7467600"/>
              <a:gd name="connsiteY459" fmla="*/ 6858000 h 6858000"/>
              <a:gd name="connsiteX460" fmla="*/ 1142176 w 7467600"/>
              <a:gd name="connsiteY460" fmla="*/ 6766045 h 6858000"/>
              <a:gd name="connsiteX461" fmla="*/ 1067484 w 7467600"/>
              <a:gd name="connsiteY461" fmla="*/ 6858000 h 6858000"/>
              <a:gd name="connsiteX462" fmla="*/ 953928 w 7467600"/>
              <a:gd name="connsiteY462" fmla="*/ 6858000 h 6858000"/>
              <a:gd name="connsiteX463" fmla="*/ 959715 w 7467600"/>
              <a:gd name="connsiteY463" fmla="*/ 6850185 h 6858000"/>
              <a:gd name="connsiteX464" fmla="*/ 1483788 w 7467600"/>
              <a:gd name="connsiteY464" fmla="*/ 6259174 h 6858000"/>
              <a:gd name="connsiteX465" fmla="*/ 1100671 w 7467600"/>
              <a:gd name="connsiteY465" fmla="*/ 6252137 h 6858000"/>
              <a:gd name="connsiteX466" fmla="*/ 1090144 w 7467600"/>
              <a:gd name="connsiteY466" fmla="*/ 6256748 h 6858000"/>
              <a:gd name="connsiteX467" fmla="*/ 1095872 w 7467600"/>
              <a:gd name="connsiteY467" fmla="*/ 6271892 h 6858000"/>
              <a:gd name="connsiteX468" fmla="*/ 262785 w 7467600"/>
              <a:gd name="connsiteY468" fmla="*/ 6845450 h 6858000"/>
              <a:gd name="connsiteX469" fmla="*/ 209968 w 7467600"/>
              <a:gd name="connsiteY469" fmla="*/ 6770713 h 6858000"/>
              <a:gd name="connsiteX470" fmla="*/ 873460 w 7467600"/>
              <a:gd name="connsiteY470" fmla="*/ 6253768 h 6858000"/>
              <a:gd name="connsiteX471" fmla="*/ 192686 w 7467600"/>
              <a:gd name="connsiteY471" fmla="*/ 5849257 h 6858000"/>
              <a:gd name="connsiteX472" fmla="*/ 4696 w 7467600"/>
              <a:gd name="connsiteY472" fmla="*/ 5697668 h 6858000"/>
              <a:gd name="connsiteX473" fmla="*/ 0 w 7467600"/>
              <a:gd name="connsiteY473" fmla="*/ 5689984 h 6858000"/>
              <a:gd name="connsiteX474" fmla="*/ 0 w 7467600"/>
              <a:gd name="connsiteY474" fmla="*/ 5513472 h 6858000"/>
              <a:gd name="connsiteX475" fmla="*/ 174101 w 7467600"/>
              <a:gd name="connsiteY475" fmla="*/ 5620277 h 6858000"/>
              <a:gd name="connsiteX476" fmla="*/ 891800 w 7467600"/>
              <a:gd name="connsiteY476" fmla="*/ 6036935 h 6858000"/>
              <a:gd name="connsiteX477" fmla="*/ 1072219 w 7467600"/>
              <a:gd name="connsiteY477" fmla="*/ 6169443 h 6858000"/>
              <a:gd name="connsiteX478" fmla="*/ 1074117 w 7467600"/>
              <a:gd name="connsiteY478" fmla="*/ 6170301 h 6858000"/>
              <a:gd name="connsiteX479" fmla="*/ 1083114 w 7467600"/>
              <a:gd name="connsiteY479" fmla="*/ 6174131 h 6858000"/>
              <a:gd name="connsiteX480" fmla="*/ 1543010 w 7467600"/>
              <a:gd name="connsiteY480" fmla="*/ 6191140 h 6858000"/>
              <a:gd name="connsiteX481" fmla="*/ 1551080 w 7467600"/>
              <a:gd name="connsiteY481" fmla="*/ 6195006 h 6858000"/>
              <a:gd name="connsiteX482" fmla="*/ 2345443 w 7467600"/>
              <a:gd name="connsiteY482" fmla="*/ 5549882 h 6858000"/>
              <a:gd name="connsiteX483" fmla="*/ 1721499 w 7467600"/>
              <a:gd name="connsiteY483" fmla="*/ 5599969 h 6858000"/>
              <a:gd name="connsiteX484" fmla="*/ 767716 w 7467600"/>
              <a:gd name="connsiteY484" fmla="*/ 5472768 h 6858000"/>
              <a:gd name="connsiteX485" fmla="*/ 722147 w 7467600"/>
              <a:gd name="connsiteY485" fmla="*/ 5393091 h 6858000"/>
              <a:gd name="connsiteX486" fmla="*/ 1485552 w 7467600"/>
              <a:gd name="connsiteY486" fmla="*/ 5313202 h 6858000"/>
              <a:gd name="connsiteX487" fmla="*/ 2143004 w 7467600"/>
              <a:gd name="connsiteY487" fmla="*/ 5402420 h 6858000"/>
              <a:gd name="connsiteX488" fmla="*/ 1933391 w 7467600"/>
              <a:gd name="connsiteY488" fmla="*/ 5156971 h 6858000"/>
              <a:gd name="connsiteX489" fmla="*/ 1827118 w 7467600"/>
              <a:gd name="connsiteY489" fmla="*/ 4968410 h 6858000"/>
              <a:gd name="connsiteX490" fmla="*/ 1837349 w 7467600"/>
              <a:gd name="connsiteY490" fmla="*/ 4956357 h 6858000"/>
              <a:gd name="connsiteX491" fmla="*/ 2162835 w 7467600"/>
              <a:gd name="connsiteY491" fmla="*/ 5187853 h 6858000"/>
              <a:gd name="connsiteX492" fmla="*/ 2257167 w 7467600"/>
              <a:gd name="connsiteY492" fmla="*/ 5462123 h 6858000"/>
              <a:gd name="connsiteX493" fmla="*/ 2261598 w 7467600"/>
              <a:gd name="connsiteY493" fmla="*/ 5467998 h 6858000"/>
              <a:gd name="connsiteX494" fmla="*/ 2437177 w 7467600"/>
              <a:gd name="connsiteY494" fmla="*/ 5479608 h 6858000"/>
              <a:gd name="connsiteX495" fmla="*/ 2445247 w 7467600"/>
              <a:gd name="connsiteY495" fmla="*/ 5483476 h 6858000"/>
              <a:gd name="connsiteX496" fmla="*/ 2743626 w 7467600"/>
              <a:gd name="connsiteY496" fmla="*/ 5304819 h 6858000"/>
              <a:gd name="connsiteX497" fmla="*/ 3048102 w 7467600"/>
              <a:gd name="connsiteY497" fmla="*/ 5150595 h 6858000"/>
              <a:gd name="connsiteX498" fmla="*/ 1799414 w 7467600"/>
              <a:gd name="connsiteY498" fmla="*/ 4694732 h 6858000"/>
              <a:gd name="connsiteX499" fmla="*/ 1771735 w 7467600"/>
              <a:gd name="connsiteY499" fmla="*/ 4619929 h 6858000"/>
              <a:gd name="connsiteX500" fmla="*/ 3104273 w 7467600"/>
              <a:gd name="connsiteY500" fmla="*/ 5076159 h 6858000"/>
              <a:gd name="connsiteX501" fmla="*/ 3113245 w 7467600"/>
              <a:gd name="connsiteY501" fmla="*/ 5090705 h 6858000"/>
              <a:gd name="connsiteX502" fmla="*/ 3126294 w 7467600"/>
              <a:gd name="connsiteY502" fmla="*/ 5114400 h 6858000"/>
              <a:gd name="connsiteX503" fmla="*/ 3937433 w 7467600"/>
              <a:gd name="connsiteY503" fmla="*/ 4830473 h 6858000"/>
              <a:gd name="connsiteX504" fmla="*/ 3590475 w 7467600"/>
              <a:gd name="connsiteY504" fmla="*/ 4597974 h 6858000"/>
              <a:gd name="connsiteX505" fmla="*/ 3100264 w 7467600"/>
              <a:gd name="connsiteY505" fmla="*/ 4579845 h 6858000"/>
              <a:gd name="connsiteX506" fmla="*/ 2183576 w 7467600"/>
              <a:gd name="connsiteY506" fmla="*/ 4227150 h 6858000"/>
              <a:gd name="connsiteX507" fmla="*/ 2151029 w 7467600"/>
              <a:gd name="connsiteY507" fmla="*/ 4146947 h 6858000"/>
              <a:gd name="connsiteX508" fmla="*/ 3563434 w 7467600"/>
              <a:gd name="connsiteY508" fmla="*/ 4469115 h 6858000"/>
              <a:gd name="connsiteX509" fmla="*/ 3177952 w 7467600"/>
              <a:gd name="connsiteY509" fmla="*/ 3657386 h 6858000"/>
              <a:gd name="connsiteX510" fmla="*/ 3189263 w 7467600"/>
              <a:gd name="connsiteY510" fmla="*/ 3625726 h 6858000"/>
              <a:gd name="connsiteX511" fmla="*/ 3560912 w 7467600"/>
              <a:gd name="connsiteY511" fmla="*/ 4079863 h 6858000"/>
              <a:gd name="connsiteX512" fmla="*/ 3626636 w 7467600"/>
              <a:gd name="connsiteY512" fmla="*/ 4512230 h 6858000"/>
              <a:gd name="connsiteX513" fmla="*/ 3653088 w 7467600"/>
              <a:gd name="connsiteY513" fmla="*/ 4521417 h 6858000"/>
              <a:gd name="connsiteX514" fmla="*/ 3988128 w 7467600"/>
              <a:gd name="connsiteY514" fmla="*/ 4817267 h 6858000"/>
              <a:gd name="connsiteX515" fmla="*/ 4830582 w 7467600"/>
              <a:gd name="connsiteY515" fmla="*/ 4676000 h 6858000"/>
              <a:gd name="connsiteX516" fmla="*/ 4830100 w 7467600"/>
              <a:gd name="connsiteY516" fmla="*/ 4675554 h 6858000"/>
              <a:gd name="connsiteX517" fmla="*/ 4036318 w 7467600"/>
              <a:gd name="connsiteY517" fmla="*/ 4147013 h 6858000"/>
              <a:gd name="connsiteX518" fmla="*/ 3432098 w 7467600"/>
              <a:gd name="connsiteY518" fmla="*/ 3537312 h 6858000"/>
              <a:gd name="connsiteX519" fmla="*/ 3446761 w 7467600"/>
              <a:gd name="connsiteY519" fmla="*/ 3461278 h 6858000"/>
              <a:gd name="connsiteX520" fmla="*/ 4419733 w 7467600"/>
              <a:gd name="connsiteY520" fmla="*/ 3963555 h 6858000"/>
              <a:gd name="connsiteX521" fmla="*/ 4781371 w 7467600"/>
              <a:gd name="connsiteY521" fmla="*/ 4458604 h 6858000"/>
              <a:gd name="connsiteX522" fmla="*/ 4780440 w 7467600"/>
              <a:gd name="connsiteY522" fmla="*/ 4470290 h 6858000"/>
              <a:gd name="connsiteX523" fmla="*/ 4898954 w 7467600"/>
              <a:gd name="connsiteY523" fmla="*/ 4662092 h 6858000"/>
              <a:gd name="connsiteX524" fmla="*/ 4900699 w 7467600"/>
              <a:gd name="connsiteY524" fmla="*/ 4670867 h 6858000"/>
              <a:gd name="connsiteX525" fmla="*/ 5714511 w 7467600"/>
              <a:gd name="connsiteY525" fmla="*/ 4663483 h 6858000"/>
              <a:gd name="connsiteX526" fmla="*/ 5464793 w 7467600"/>
              <a:gd name="connsiteY526" fmla="*/ 4393556 h 6858000"/>
              <a:gd name="connsiteX527" fmla="*/ 5461897 w 7467600"/>
              <a:gd name="connsiteY527" fmla="*/ 4390879 h 6858000"/>
              <a:gd name="connsiteX528" fmla="*/ 4294126 w 7467600"/>
              <a:gd name="connsiteY528" fmla="*/ 3303048 h 6858000"/>
              <a:gd name="connsiteX529" fmla="*/ 4305321 w 7467600"/>
              <a:gd name="connsiteY529" fmla="*/ 3256953 h 6858000"/>
              <a:gd name="connsiteX530" fmla="*/ 4949299 w 7467600"/>
              <a:gd name="connsiteY530" fmla="*/ 3766336 h 6858000"/>
              <a:gd name="connsiteX531" fmla="*/ 5291452 w 7467600"/>
              <a:gd name="connsiteY531" fmla="*/ 4076801 h 6858000"/>
              <a:gd name="connsiteX532" fmla="*/ 5434998 w 7467600"/>
              <a:gd name="connsiteY532" fmla="*/ 4254100 h 6858000"/>
              <a:gd name="connsiteX533" fmla="*/ 5351015 w 7467600"/>
              <a:gd name="connsiteY533" fmla="*/ 3760989 h 6858000"/>
              <a:gd name="connsiteX534" fmla="*/ 5413780 w 7467600"/>
              <a:gd name="connsiteY534" fmla="*/ 2966265 h 6858000"/>
              <a:gd name="connsiteX535" fmla="*/ 5425627 w 7467600"/>
              <a:gd name="connsiteY535" fmla="*/ 2954192 h 6858000"/>
              <a:gd name="connsiteX536" fmla="*/ 6604735 w 7467600"/>
              <a:gd name="connsiteY536" fmla="*/ 2041381 h 6858000"/>
              <a:gd name="connsiteX537" fmla="*/ 7204487 w 7467600"/>
              <a:gd name="connsiteY537" fmla="*/ 2742112 h 6858000"/>
              <a:gd name="connsiteX538" fmla="*/ 7131592 w 7467600"/>
              <a:gd name="connsiteY538" fmla="*/ 2672096 h 6858000"/>
              <a:gd name="connsiteX539" fmla="*/ 6996344 w 7467600"/>
              <a:gd name="connsiteY539" fmla="*/ 2518310 h 6858000"/>
              <a:gd name="connsiteX540" fmla="*/ 6735495 w 7467600"/>
              <a:gd name="connsiteY540" fmla="*/ 2196890 h 6858000"/>
              <a:gd name="connsiteX541" fmla="*/ 6721901 w 7467600"/>
              <a:gd name="connsiteY541" fmla="*/ 2179274 h 6858000"/>
              <a:gd name="connsiteX542" fmla="*/ 6604735 w 7467600"/>
              <a:gd name="connsiteY542" fmla="*/ 2041381 h 6858000"/>
              <a:gd name="connsiteX543" fmla="*/ 6591670 w 7467600"/>
              <a:gd name="connsiteY543" fmla="*/ 1988277 h 6858000"/>
              <a:gd name="connsiteX544" fmla="*/ 6747349 w 7467600"/>
              <a:gd name="connsiteY544" fmla="*/ 2160069 h 6858000"/>
              <a:gd name="connsiteX545" fmla="*/ 6760943 w 7467600"/>
              <a:gd name="connsiteY545" fmla="*/ 2177686 h 6858000"/>
              <a:gd name="connsiteX546" fmla="*/ 7021065 w 7467600"/>
              <a:gd name="connsiteY546" fmla="*/ 2498102 h 6858000"/>
              <a:gd name="connsiteX547" fmla="*/ 7155223 w 7467600"/>
              <a:gd name="connsiteY547" fmla="*/ 2650386 h 6858000"/>
              <a:gd name="connsiteX548" fmla="*/ 7203167 w 7467600"/>
              <a:gd name="connsiteY548" fmla="*/ 2697288 h 6858000"/>
              <a:gd name="connsiteX549" fmla="*/ 6937703 w 7467600"/>
              <a:gd name="connsiteY549" fmla="*/ 2321981 h 6858000"/>
              <a:gd name="connsiteX550" fmla="*/ 6591670 w 7467600"/>
              <a:gd name="connsiteY550" fmla="*/ 1988277 h 6858000"/>
              <a:gd name="connsiteX551" fmla="*/ 5798671 w 7467600"/>
              <a:gd name="connsiteY551" fmla="*/ 1981601 h 6858000"/>
              <a:gd name="connsiteX552" fmla="*/ 5754709 w 7467600"/>
              <a:gd name="connsiteY552" fmla="*/ 2071454 h 6858000"/>
              <a:gd name="connsiteX553" fmla="*/ 5763044 w 7467600"/>
              <a:gd name="connsiteY553" fmla="*/ 2842206 h 6858000"/>
              <a:gd name="connsiteX554" fmla="*/ 5764974 w 7467600"/>
              <a:gd name="connsiteY554" fmla="*/ 2799609 h 6858000"/>
              <a:gd name="connsiteX555" fmla="*/ 5767665 w 7467600"/>
              <a:gd name="connsiteY555" fmla="*/ 2666409 h 6858000"/>
              <a:gd name="connsiteX556" fmla="*/ 5763055 w 7467600"/>
              <a:gd name="connsiteY556" fmla="*/ 2579705 h 6858000"/>
              <a:gd name="connsiteX557" fmla="*/ 5758079 w 7467600"/>
              <a:gd name="connsiteY557" fmla="*/ 2492508 h 6858000"/>
              <a:gd name="connsiteX558" fmla="*/ 5779325 w 7467600"/>
              <a:gd name="connsiteY558" fmla="*/ 2197069 h 6858000"/>
              <a:gd name="connsiteX559" fmla="*/ 5798671 w 7467600"/>
              <a:gd name="connsiteY559" fmla="*/ 1981601 h 6858000"/>
              <a:gd name="connsiteX560" fmla="*/ 5829202 w 7467600"/>
              <a:gd name="connsiteY560" fmla="*/ 1971679 h 6858000"/>
              <a:gd name="connsiteX561" fmla="*/ 5809558 w 7467600"/>
              <a:gd name="connsiteY561" fmla="*/ 2198043 h 6858000"/>
              <a:gd name="connsiteX562" fmla="*/ 5788653 w 7467600"/>
              <a:gd name="connsiteY562" fmla="*/ 2489430 h 6858000"/>
              <a:gd name="connsiteX563" fmla="*/ 5793439 w 7467600"/>
              <a:gd name="connsiteY563" fmla="*/ 2575235 h 6858000"/>
              <a:gd name="connsiteX564" fmla="*/ 5796837 w 7467600"/>
              <a:gd name="connsiteY564" fmla="*/ 2637633 h 6858000"/>
              <a:gd name="connsiteX565" fmla="*/ 5818614 w 7467600"/>
              <a:gd name="connsiteY565" fmla="*/ 2473055 h 6858000"/>
              <a:gd name="connsiteX566" fmla="*/ 5829202 w 7467600"/>
              <a:gd name="connsiteY566" fmla="*/ 1971679 h 6858000"/>
              <a:gd name="connsiteX567" fmla="*/ 5911389 w 7467600"/>
              <a:gd name="connsiteY567" fmla="*/ 1898371 h 6858000"/>
              <a:gd name="connsiteX568" fmla="*/ 6237627 w 7467600"/>
              <a:gd name="connsiteY568" fmla="*/ 2231921 h 6858000"/>
              <a:gd name="connsiteX569" fmla="*/ 5911389 w 7467600"/>
              <a:gd name="connsiteY569" fmla="*/ 1898371 h 6858000"/>
              <a:gd name="connsiteX570" fmla="*/ 6944437 w 7467600"/>
              <a:gd name="connsiteY570" fmla="*/ 1575402 h 6858000"/>
              <a:gd name="connsiteX571" fmla="*/ 6304730 w 7467600"/>
              <a:gd name="connsiteY571" fmla="*/ 1766654 h 6858000"/>
              <a:gd name="connsiteX572" fmla="*/ 6944437 w 7467600"/>
              <a:gd name="connsiteY572" fmla="*/ 1575402 h 6858000"/>
              <a:gd name="connsiteX573" fmla="*/ 7019523 w 7467600"/>
              <a:gd name="connsiteY573" fmla="*/ 1519450 h 6858000"/>
              <a:gd name="connsiteX574" fmla="*/ 6298091 w 7467600"/>
              <a:gd name="connsiteY574" fmla="*/ 1737122 h 6858000"/>
              <a:gd name="connsiteX575" fmla="*/ 7019523 w 7467600"/>
              <a:gd name="connsiteY575" fmla="*/ 1519450 h 6858000"/>
              <a:gd name="connsiteX576" fmla="*/ 2399523 w 7467600"/>
              <a:gd name="connsiteY576" fmla="*/ 1428234 h 6858000"/>
              <a:gd name="connsiteX577" fmla="*/ 2224982 w 7467600"/>
              <a:gd name="connsiteY577" fmla="*/ 1826201 h 6858000"/>
              <a:gd name="connsiteX578" fmla="*/ 2096099 w 7467600"/>
              <a:gd name="connsiteY578" fmla="*/ 2345900 h 6858000"/>
              <a:gd name="connsiteX579" fmla="*/ 2283317 w 7467600"/>
              <a:gd name="connsiteY579" fmla="*/ 1796925 h 6858000"/>
              <a:gd name="connsiteX580" fmla="*/ 2399523 w 7467600"/>
              <a:gd name="connsiteY580" fmla="*/ 1428234 h 6858000"/>
              <a:gd name="connsiteX581" fmla="*/ 2448558 w 7467600"/>
              <a:gd name="connsiteY581" fmla="*/ 1373435 h 6858000"/>
              <a:gd name="connsiteX582" fmla="*/ 2312521 w 7467600"/>
              <a:gd name="connsiteY582" fmla="*/ 1806140 h 6858000"/>
              <a:gd name="connsiteX583" fmla="*/ 2127533 w 7467600"/>
              <a:gd name="connsiteY583" fmla="*/ 2348380 h 6858000"/>
              <a:gd name="connsiteX584" fmla="*/ 2358080 w 7467600"/>
              <a:gd name="connsiteY584" fmla="*/ 1866134 h 6858000"/>
              <a:gd name="connsiteX585" fmla="*/ 2407436 w 7467600"/>
              <a:gd name="connsiteY585" fmla="*/ 1651070 h 6858000"/>
              <a:gd name="connsiteX586" fmla="*/ 2448558 w 7467600"/>
              <a:gd name="connsiteY586" fmla="*/ 1373435 h 6858000"/>
              <a:gd name="connsiteX587" fmla="*/ 278707 w 7467600"/>
              <a:gd name="connsiteY587" fmla="*/ 1352270 h 6858000"/>
              <a:gd name="connsiteX588" fmla="*/ 321570 w 7467600"/>
              <a:gd name="connsiteY588" fmla="*/ 1861610 h 6858000"/>
              <a:gd name="connsiteX589" fmla="*/ 294281 w 7467600"/>
              <a:gd name="connsiteY589" fmla="*/ 1440658 h 6858000"/>
              <a:gd name="connsiteX590" fmla="*/ 278707 w 7467600"/>
              <a:gd name="connsiteY590" fmla="*/ 1352270 h 6858000"/>
              <a:gd name="connsiteX591" fmla="*/ 1423821 w 7467600"/>
              <a:gd name="connsiteY591" fmla="*/ 1351958 h 6858000"/>
              <a:gd name="connsiteX592" fmla="*/ 1638521 w 7467600"/>
              <a:gd name="connsiteY592" fmla="*/ 1908470 h 6858000"/>
              <a:gd name="connsiteX593" fmla="*/ 1754199 w 7467600"/>
              <a:gd name="connsiteY593" fmla="*/ 2149284 h 6858000"/>
              <a:gd name="connsiteX594" fmla="*/ 1908359 w 7467600"/>
              <a:gd name="connsiteY594" fmla="*/ 2364988 h 6858000"/>
              <a:gd name="connsiteX595" fmla="*/ 1647661 w 7467600"/>
              <a:gd name="connsiteY595" fmla="*/ 1825945 h 6858000"/>
              <a:gd name="connsiteX596" fmla="*/ 1423821 w 7467600"/>
              <a:gd name="connsiteY596" fmla="*/ 1351958 h 6858000"/>
              <a:gd name="connsiteX597" fmla="*/ 1431890 w 7467600"/>
              <a:gd name="connsiteY597" fmla="*/ 1306475 h 6858000"/>
              <a:gd name="connsiteX598" fmla="*/ 1507597 w 7467600"/>
              <a:gd name="connsiteY598" fmla="*/ 1446132 h 6858000"/>
              <a:gd name="connsiteX599" fmla="*/ 1674586 w 7467600"/>
              <a:gd name="connsiteY599" fmla="*/ 1813832 h 6858000"/>
              <a:gd name="connsiteX600" fmla="*/ 1815950 w 7467600"/>
              <a:gd name="connsiteY600" fmla="*/ 2128564 h 6858000"/>
              <a:gd name="connsiteX601" fmla="*/ 1984242 w 7467600"/>
              <a:gd name="connsiteY601" fmla="*/ 2430829 h 6858000"/>
              <a:gd name="connsiteX602" fmla="*/ 2014023 w 7467600"/>
              <a:gd name="connsiteY602" fmla="*/ 2450995 h 6858000"/>
              <a:gd name="connsiteX603" fmla="*/ 1747337 w 7467600"/>
              <a:gd name="connsiteY603" fmla="*/ 1855264 h 6858000"/>
              <a:gd name="connsiteX604" fmla="*/ 1533749 w 7467600"/>
              <a:gd name="connsiteY604" fmla="*/ 1478656 h 6858000"/>
              <a:gd name="connsiteX605" fmla="*/ 1431890 w 7467600"/>
              <a:gd name="connsiteY605" fmla="*/ 1306475 h 6858000"/>
              <a:gd name="connsiteX606" fmla="*/ 5052692 w 7467600"/>
              <a:gd name="connsiteY606" fmla="*/ 1292994 h 6858000"/>
              <a:gd name="connsiteX607" fmla="*/ 5200661 w 7467600"/>
              <a:gd name="connsiteY607" fmla="*/ 1635186 h 6858000"/>
              <a:gd name="connsiteX608" fmla="*/ 5297138 w 7467600"/>
              <a:gd name="connsiteY608" fmla="*/ 1906351 h 6858000"/>
              <a:gd name="connsiteX609" fmla="*/ 5052692 w 7467600"/>
              <a:gd name="connsiteY609" fmla="*/ 1292994 h 6858000"/>
              <a:gd name="connsiteX610" fmla="*/ 5009948 w 7467600"/>
              <a:gd name="connsiteY610" fmla="*/ 1273619 h 6858000"/>
              <a:gd name="connsiteX611" fmla="*/ 5121777 w 7467600"/>
              <a:gd name="connsiteY611" fmla="*/ 1654213 h 6858000"/>
              <a:gd name="connsiteX612" fmla="*/ 5293545 w 7467600"/>
              <a:gd name="connsiteY612" fmla="*/ 2072247 h 6858000"/>
              <a:gd name="connsiteX613" fmla="*/ 5294042 w 7467600"/>
              <a:gd name="connsiteY613" fmla="*/ 2065019 h 6858000"/>
              <a:gd name="connsiteX614" fmla="*/ 5171936 w 7467600"/>
              <a:gd name="connsiteY614" fmla="*/ 1647613 h 6858000"/>
              <a:gd name="connsiteX615" fmla="*/ 5009948 w 7467600"/>
              <a:gd name="connsiteY615" fmla="*/ 1273619 h 6858000"/>
              <a:gd name="connsiteX616" fmla="*/ 655236 w 7467600"/>
              <a:gd name="connsiteY616" fmla="*/ 1268632 h 6858000"/>
              <a:gd name="connsiteX617" fmla="*/ 839521 w 7467600"/>
              <a:gd name="connsiteY617" fmla="*/ 1685315 h 6858000"/>
              <a:gd name="connsiteX618" fmla="*/ 1109416 w 7467600"/>
              <a:gd name="connsiteY618" fmla="*/ 2061663 h 6858000"/>
              <a:gd name="connsiteX619" fmla="*/ 1298300 w 7467600"/>
              <a:gd name="connsiteY619" fmla="*/ 2247742 h 6858000"/>
              <a:gd name="connsiteX620" fmla="*/ 1125871 w 7467600"/>
              <a:gd name="connsiteY620" fmla="*/ 1989513 h 6858000"/>
              <a:gd name="connsiteX621" fmla="*/ 981574 w 7467600"/>
              <a:gd name="connsiteY621" fmla="*/ 1783157 h 6858000"/>
              <a:gd name="connsiteX622" fmla="*/ 922198 w 7467600"/>
              <a:gd name="connsiteY622" fmla="*/ 1677437 h 6858000"/>
              <a:gd name="connsiteX623" fmla="*/ 869293 w 7467600"/>
              <a:gd name="connsiteY623" fmla="*/ 1583214 h 6858000"/>
              <a:gd name="connsiteX624" fmla="*/ 751431 w 7467600"/>
              <a:gd name="connsiteY624" fmla="*/ 1405731 h 6858000"/>
              <a:gd name="connsiteX625" fmla="*/ 655236 w 7467600"/>
              <a:gd name="connsiteY625" fmla="*/ 1268632 h 6858000"/>
              <a:gd name="connsiteX626" fmla="*/ 6516292 w 7467600"/>
              <a:gd name="connsiteY626" fmla="*/ 1263064 h 6858000"/>
              <a:gd name="connsiteX627" fmla="*/ 5736320 w 7467600"/>
              <a:gd name="connsiteY627" fmla="*/ 1501803 h 6858000"/>
              <a:gd name="connsiteX628" fmla="*/ 6516292 w 7467600"/>
              <a:gd name="connsiteY628" fmla="*/ 1263064 h 6858000"/>
              <a:gd name="connsiteX629" fmla="*/ 291466 w 7467600"/>
              <a:gd name="connsiteY629" fmla="*/ 1250369 h 6858000"/>
              <a:gd name="connsiteX630" fmla="*/ 323180 w 7467600"/>
              <a:gd name="connsiteY630" fmla="*/ 1435283 h 6858000"/>
              <a:gd name="connsiteX631" fmla="*/ 349381 w 7467600"/>
              <a:gd name="connsiteY631" fmla="*/ 1875041 h 6858000"/>
              <a:gd name="connsiteX632" fmla="*/ 374363 w 7467600"/>
              <a:gd name="connsiteY632" fmla="*/ 1506494 h 6858000"/>
              <a:gd name="connsiteX633" fmla="*/ 302168 w 7467600"/>
              <a:gd name="connsiteY633" fmla="*/ 1274495 h 6858000"/>
              <a:gd name="connsiteX634" fmla="*/ 291466 w 7467600"/>
              <a:gd name="connsiteY634" fmla="*/ 1250369 h 6858000"/>
              <a:gd name="connsiteX635" fmla="*/ 678222 w 7467600"/>
              <a:gd name="connsiteY635" fmla="*/ 1248670 h 6858000"/>
              <a:gd name="connsiteX636" fmla="*/ 775536 w 7467600"/>
              <a:gd name="connsiteY636" fmla="*/ 1388015 h 6858000"/>
              <a:gd name="connsiteX637" fmla="*/ 894529 w 7467600"/>
              <a:gd name="connsiteY637" fmla="*/ 1567739 h 6858000"/>
              <a:gd name="connsiteX638" fmla="*/ 948000 w 7467600"/>
              <a:gd name="connsiteY638" fmla="*/ 1663088 h 6858000"/>
              <a:gd name="connsiteX639" fmla="*/ 1006812 w 7467600"/>
              <a:gd name="connsiteY639" fmla="*/ 1767683 h 6858000"/>
              <a:gd name="connsiteX640" fmla="*/ 1149133 w 7467600"/>
              <a:gd name="connsiteY640" fmla="*/ 1971513 h 6858000"/>
              <a:gd name="connsiteX641" fmla="*/ 1333952 w 7467600"/>
              <a:gd name="connsiteY641" fmla="*/ 2251620 h 6858000"/>
              <a:gd name="connsiteX642" fmla="*/ 1337329 w 7467600"/>
              <a:gd name="connsiteY642" fmla="*/ 2258350 h 6858000"/>
              <a:gd name="connsiteX643" fmla="*/ 1014726 w 7467600"/>
              <a:gd name="connsiteY643" fmla="*/ 1615556 h 6858000"/>
              <a:gd name="connsiteX644" fmla="*/ 678222 w 7467600"/>
              <a:gd name="connsiteY644" fmla="*/ 1248670 h 6858000"/>
              <a:gd name="connsiteX645" fmla="*/ 6691602 w 7467600"/>
              <a:gd name="connsiteY645" fmla="*/ 1140573 h 6858000"/>
              <a:gd name="connsiteX646" fmla="*/ 6571100 w 7467600"/>
              <a:gd name="connsiteY646" fmla="*/ 1183662 h 6858000"/>
              <a:gd name="connsiteX647" fmla="*/ 6241687 w 7467600"/>
              <a:gd name="connsiteY647" fmla="*/ 1257600 h 6858000"/>
              <a:gd name="connsiteX648" fmla="*/ 5693009 w 7467600"/>
              <a:gd name="connsiteY648" fmla="*/ 1478256 h 6858000"/>
              <a:gd name="connsiteX649" fmla="*/ 6548420 w 7467600"/>
              <a:gd name="connsiteY649" fmla="*/ 1214599 h 6858000"/>
              <a:gd name="connsiteX650" fmla="*/ 6605473 w 7467600"/>
              <a:gd name="connsiteY650" fmla="*/ 1184686 h 6858000"/>
              <a:gd name="connsiteX651" fmla="*/ 6691602 w 7467600"/>
              <a:gd name="connsiteY651" fmla="*/ 1140573 h 6858000"/>
              <a:gd name="connsiteX652" fmla="*/ 4002475 w 7467600"/>
              <a:gd name="connsiteY652" fmla="*/ 1037802 h 6858000"/>
              <a:gd name="connsiteX653" fmla="*/ 4000324 w 7467600"/>
              <a:gd name="connsiteY653" fmla="*/ 1039362 h 6858000"/>
              <a:gd name="connsiteX654" fmla="*/ 4002862 w 7467600"/>
              <a:gd name="connsiteY654" fmla="*/ 1042866 h 6858000"/>
              <a:gd name="connsiteX655" fmla="*/ 4002475 w 7467600"/>
              <a:gd name="connsiteY655" fmla="*/ 1037802 h 6858000"/>
              <a:gd name="connsiteX656" fmla="*/ 506322 w 7467600"/>
              <a:gd name="connsiteY656" fmla="*/ 1020997 h 6858000"/>
              <a:gd name="connsiteX657" fmla="*/ 533068 w 7467600"/>
              <a:gd name="connsiteY657" fmla="*/ 1029409 h 6858000"/>
              <a:gd name="connsiteX658" fmla="*/ 1232525 w 7467600"/>
              <a:gd name="connsiteY658" fmla="*/ 1804675 h 6858000"/>
              <a:gd name="connsiteX659" fmla="*/ 1388858 w 7467600"/>
              <a:gd name="connsiteY659" fmla="*/ 2368011 h 6858000"/>
              <a:gd name="connsiteX660" fmla="*/ 1384098 w 7467600"/>
              <a:gd name="connsiteY660" fmla="*/ 2378125 h 6858000"/>
              <a:gd name="connsiteX661" fmla="*/ 1425393 w 7467600"/>
              <a:gd name="connsiteY661" fmla="*/ 2589124 h 6858000"/>
              <a:gd name="connsiteX662" fmla="*/ 1424001 w 7467600"/>
              <a:gd name="connsiteY662" fmla="*/ 2597541 h 6858000"/>
              <a:gd name="connsiteX663" fmla="*/ 2152729 w 7467600"/>
              <a:gd name="connsiteY663" fmla="*/ 2864487 h 6858000"/>
              <a:gd name="connsiteX664" fmla="*/ 2020609 w 7467600"/>
              <a:gd name="connsiteY664" fmla="*/ 2539671 h 6858000"/>
              <a:gd name="connsiteX665" fmla="*/ 2018920 w 7467600"/>
              <a:gd name="connsiteY665" fmla="*/ 2536309 h 6858000"/>
              <a:gd name="connsiteX666" fmla="*/ 1342441 w 7467600"/>
              <a:gd name="connsiteY666" fmla="*/ 1173017 h 6858000"/>
              <a:gd name="connsiteX667" fmla="*/ 1367925 w 7467600"/>
              <a:gd name="connsiteY667" fmla="*/ 1135648 h 6858000"/>
              <a:gd name="connsiteX668" fmla="*/ 1771401 w 7467600"/>
              <a:gd name="connsiteY668" fmla="*/ 1806673 h 6858000"/>
              <a:gd name="connsiteX669" fmla="*/ 1972385 w 7467600"/>
              <a:gd name="connsiteY669" fmla="*/ 2198735 h 6858000"/>
              <a:gd name="connsiteX670" fmla="*/ 2040892 w 7467600"/>
              <a:gd name="connsiteY670" fmla="*/ 2405205 h 6858000"/>
              <a:gd name="connsiteX671" fmla="*/ 2131689 w 7467600"/>
              <a:gd name="connsiteY671" fmla="*/ 1936926 h 6858000"/>
              <a:gd name="connsiteX672" fmla="*/ 2454820 w 7467600"/>
              <a:gd name="connsiteY672" fmla="*/ 1248808 h 6858000"/>
              <a:gd name="connsiteX673" fmla="*/ 2492512 w 7467600"/>
              <a:gd name="connsiteY673" fmla="*/ 1302920 h 6858000"/>
              <a:gd name="connsiteX674" fmla="*/ 2081216 w 7467600"/>
              <a:gd name="connsiteY674" fmla="*/ 2527513 h 6858000"/>
              <a:gd name="connsiteX675" fmla="*/ 2081211 w 7467600"/>
              <a:gd name="connsiteY675" fmla="*/ 2528916 h 6858000"/>
              <a:gd name="connsiteX676" fmla="*/ 2199067 w 7467600"/>
              <a:gd name="connsiteY676" fmla="*/ 2884061 h 6858000"/>
              <a:gd name="connsiteX677" fmla="*/ 3192586 w 7467600"/>
              <a:gd name="connsiteY677" fmla="*/ 3411496 h 6858000"/>
              <a:gd name="connsiteX678" fmla="*/ 3182620 w 7467600"/>
              <a:gd name="connsiteY678" fmla="*/ 3483279 h 6858000"/>
              <a:gd name="connsiteX679" fmla="*/ 2435119 w 7467600"/>
              <a:gd name="connsiteY679" fmla="*/ 3080173 h 6858000"/>
              <a:gd name="connsiteX680" fmla="*/ 2410152 w 7467600"/>
              <a:gd name="connsiteY680" fmla="*/ 3063751 h 6858000"/>
              <a:gd name="connsiteX681" fmla="*/ 2408099 w 7467600"/>
              <a:gd name="connsiteY681" fmla="*/ 3064403 h 6858000"/>
              <a:gd name="connsiteX682" fmla="*/ 2407218 w 7467600"/>
              <a:gd name="connsiteY682" fmla="*/ 3070324 h 6858000"/>
              <a:gd name="connsiteX683" fmla="*/ 2380138 w 7467600"/>
              <a:gd name="connsiteY683" fmla="*/ 3099341 h 6858000"/>
              <a:gd name="connsiteX684" fmla="*/ 1765923 w 7467600"/>
              <a:gd name="connsiteY684" fmla="*/ 3581043 h 6858000"/>
              <a:gd name="connsiteX685" fmla="*/ 1702258 w 7467600"/>
              <a:gd name="connsiteY685" fmla="*/ 3612286 h 6858000"/>
              <a:gd name="connsiteX686" fmla="*/ 1538370 w 7467600"/>
              <a:gd name="connsiteY686" fmla="*/ 3811804 h 6858000"/>
              <a:gd name="connsiteX687" fmla="*/ 542867 w 7467600"/>
              <a:gd name="connsiteY687" fmla="*/ 4944092 h 6858000"/>
              <a:gd name="connsiteX688" fmla="*/ 515800 w 7467600"/>
              <a:gd name="connsiteY688" fmla="*/ 4862180 h 6858000"/>
              <a:gd name="connsiteX689" fmla="*/ 909145 w 7467600"/>
              <a:gd name="connsiteY689" fmla="*/ 4199225 h 6858000"/>
              <a:gd name="connsiteX690" fmla="*/ 1214067 w 7467600"/>
              <a:gd name="connsiteY690" fmla="*/ 3908561 h 6858000"/>
              <a:gd name="connsiteX691" fmla="*/ 640967 w 7467600"/>
              <a:gd name="connsiteY691" fmla="*/ 4105601 h 6858000"/>
              <a:gd name="connsiteX692" fmla="*/ 112563 w 7467600"/>
              <a:gd name="connsiteY692" fmla="*/ 4396952 h 6858000"/>
              <a:gd name="connsiteX693" fmla="*/ 0 w 7467600"/>
              <a:gd name="connsiteY693" fmla="*/ 4466006 h 6858000"/>
              <a:gd name="connsiteX694" fmla="*/ 0 w 7467600"/>
              <a:gd name="connsiteY694" fmla="*/ 4233763 h 6858000"/>
              <a:gd name="connsiteX695" fmla="*/ 36881 w 7467600"/>
              <a:gd name="connsiteY695" fmla="*/ 4200118 h 6858000"/>
              <a:gd name="connsiteX696" fmla="*/ 910534 w 7467600"/>
              <a:gd name="connsiteY696" fmla="*/ 3629753 h 6858000"/>
              <a:gd name="connsiteX697" fmla="*/ 1578717 w 7467600"/>
              <a:gd name="connsiteY697" fmla="*/ 3575982 h 6858000"/>
              <a:gd name="connsiteX698" fmla="*/ 2338780 w 7467600"/>
              <a:gd name="connsiteY698" fmla="*/ 3033725 h 6858000"/>
              <a:gd name="connsiteX699" fmla="*/ 1807991 w 7467600"/>
              <a:gd name="connsiteY699" fmla="*/ 2807184 h 6858000"/>
              <a:gd name="connsiteX700" fmla="*/ 1416358 w 7467600"/>
              <a:gd name="connsiteY700" fmla="*/ 3112571 h 6858000"/>
              <a:gd name="connsiteX701" fmla="*/ 939066 w 7467600"/>
              <a:gd name="connsiteY701" fmla="*/ 3378798 h 6858000"/>
              <a:gd name="connsiteX702" fmla="*/ 115099 w 7467600"/>
              <a:gd name="connsiteY702" fmla="*/ 3607650 h 6858000"/>
              <a:gd name="connsiteX703" fmla="*/ 97284 w 7467600"/>
              <a:gd name="connsiteY703" fmla="*/ 3520393 h 6858000"/>
              <a:gd name="connsiteX704" fmla="*/ 922050 w 7467600"/>
              <a:gd name="connsiteY704" fmla="*/ 3074867 h 6858000"/>
              <a:gd name="connsiteX705" fmla="*/ 1405265 w 7467600"/>
              <a:gd name="connsiteY705" fmla="*/ 3016319 h 6858000"/>
              <a:gd name="connsiteX706" fmla="*/ 1407512 w 7467600"/>
              <a:gd name="connsiteY706" fmla="*/ 3018001 h 6858000"/>
              <a:gd name="connsiteX707" fmla="*/ 1726266 w 7467600"/>
              <a:gd name="connsiteY707" fmla="*/ 2777274 h 6858000"/>
              <a:gd name="connsiteX708" fmla="*/ 625390 w 7467600"/>
              <a:gd name="connsiteY708" fmla="*/ 2514541 h 6858000"/>
              <a:gd name="connsiteX709" fmla="*/ 619799 w 7467600"/>
              <a:gd name="connsiteY709" fmla="*/ 2527180 h 6858000"/>
              <a:gd name="connsiteX710" fmla="*/ 310030 w 7467600"/>
              <a:gd name="connsiteY710" fmla="*/ 2771818 h 6858000"/>
              <a:gd name="connsiteX711" fmla="*/ 173877 w 7467600"/>
              <a:gd name="connsiteY711" fmla="*/ 2937056 h 6858000"/>
              <a:gd name="connsiteX712" fmla="*/ 77889 w 7467600"/>
              <a:gd name="connsiteY712" fmla="*/ 3138440 h 6858000"/>
              <a:gd name="connsiteX713" fmla="*/ 0 w 7467600"/>
              <a:gd name="connsiteY713" fmla="*/ 3271395 h 6858000"/>
              <a:gd name="connsiteX714" fmla="*/ 0 w 7467600"/>
              <a:gd name="connsiteY714" fmla="*/ 3153002 h 6858000"/>
              <a:gd name="connsiteX715" fmla="*/ 2386 w 7467600"/>
              <a:gd name="connsiteY715" fmla="*/ 3149203 h 6858000"/>
              <a:gd name="connsiteX716" fmla="*/ 89753 w 7467600"/>
              <a:gd name="connsiteY716" fmla="*/ 2987702 h 6858000"/>
              <a:gd name="connsiteX717" fmla="*/ 76869 w 7467600"/>
              <a:gd name="connsiteY717" fmla="*/ 3005404 h 6858000"/>
              <a:gd name="connsiteX718" fmla="*/ 32049 w 7467600"/>
              <a:gd name="connsiteY718" fmla="*/ 3065814 h 6858000"/>
              <a:gd name="connsiteX719" fmla="*/ 0 w 7467600"/>
              <a:gd name="connsiteY719" fmla="*/ 3108744 h 6858000"/>
              <a:gd name="connsiteX720" fmla="*/ 0 w 7467600"/>
              <a:gd name="connsiteY720" fmla="*/ 3058059 h 6858000"/>
              <a:gd name="connsiteX721" fmla="*/ 7610 w 7467600"/>
              <a:gd name="connsiteY721" fmla="*/ 3047889 h 6858000"/>
              <a:gd name="connsiteX722" fmla="*/ 52419 w 7467600"/>
              <a:gd name="connsiteY722" fmla="*/ 2987479 h 6858000"/>
              <a:gd name="connsiteX723" fmla="*/ 59142 w 7467600"/>
              <a:gd name="connsiteY723" fmla="*/ 2978488 h 6858000"/>
              <a:gd name="connsiteX724" fmla="*/ 0 w 7467600"/>
              <a:gd name="connsiteY724" fmla="*/ 3015334 h 6858000"/>
              <a:gd name="connsiteX725" fmla="*/ 0 w 7467600"/>
              <a:gd name="connsiteY725" fmla="*/ 2914286 h 6858000"/>
              <a:gd name="connsiteX726" fmla="*/ 36383 w 7467600"/>
              <a:gd name="connsiteY726" fmla="*/ 2901128 h 6858000"/>
              <a:gd name="connsiteX727" fmla="*/ 156329 w 7467600"/>
              <a:gd name="connsiteY727" fmla="*/ 2840533 h 6858000"/>
              <a:gd name="connsiteX728" fmla="*/ 358355 w 7467600"/>
              <a:gd name="connsiteY728" fmla="*/ 2620471 h 6858000"/>
              <a:gd name="connsiteX729" fmla="*/ 510577 w 7467600"/>
              <a:gd name="connsiteY729" fmla="*/ 2501244 h 6858000"/>
              <a:gd name="connsiteX730" fmla="*/ 211967 w 7467600"/>
              <a:gd name="connsiteY730" fmla="*/ 2479171 h 6858000"/>
              <a:gd name="connsiteX731" fmla="*/ 0 w 7467600"/>
              <a:gd name="connsiteY731" fmla="*/ 2476398 h 6858000"/>
              <a:gd name="connsiteX732" fmla="*/ 0 w 7467600"/>
              <a:gd name="connsiteY732" fmla="*/ 2389189 h 6858000"/>
              <a:gd name="connsiteX733" fmla="*/ 103062 w 7467600"/>
              <a:gd name="connsiteY733" fmla="*/ 2389518 h 6858000"/>
              <a:gd name="connsiteX734" fmla="*/ 510734 w 7467600"/>
              <a:gd name="connsiteY734" fmla="*/ 2416201 h 6858000"/>
              <a:gd name="connsiteX735" fmla="*/ 279257 w 7467600"/>
              <a:gd name="connsiteY735" fmla="*/ 2092102 h 6858000"/>
              <a:gd name="connsiteX736" fmla="*/ 65265 w 7467600"/>
              <a:gd name="connsiteY736" fmla="*/ 2006049 h 6858000"/>
              <a:gd name="connsiteX737" fmla="*/ 0 w 7467600"/>
              <a:gd name="connsiteY737" fmla="*/ 1982532 h 6858000"/>
              <a:gd name="connsiteX738" fmla="*/ 0 w 7467600"/>
              <a:gd name="connsiteY738" fmla="*/ 1912789 h 6858000"/>
              <a:gd name="connsiteX739" fmla="*/ 97460 w 7467600"/>
              <a:gd name="connsiteY739" fmla="*/ 1953725 h 6858000"/>
              <a:gd name="connsiteX740" fmla="*/ 221272 w 7467600"/>
              <a:gd name="connsiteY740" fmla="*/ 1980766 h 6858000"/>
              <a:gd name="connsiteX741" fmla="*/ 116765 w 7467600"/>
              <a:gd name="connsiteY741" fmla="*/ 1911033 h 6858000"/>
              <a:gd name="connsiteX742" fmla="*/ 16405 w 7467600"/>
              <a:gd name="connsiteY742" fmla="*/ 1803412 h 6858000"/>
              <a:gd name="connsiteX743" fmla="*/ 0 w 7467600"/>
              <a:gd name="connsiteY743" fmla="*/ 1784777 h 6858000"/>
              <a:gd name="connsiteX744" fmla="*/ 0 w 7467600"/>
              <a:gd name="connsiteY744" fmla="*/ 1740082 h 6858000"/>
              <a:gd name="connsiteX745" fmla="*/ 39394 w 7467600"/>
              <a:gd name="connsiteY745" fmla="*/ 1784856 h 6858000"/>
              <a:gd name="connsiteX746" fmla="*/ 135813 w 7467600"/>
              <a:gd name="connsiteY746" fmla="*/ 1888838 h 6858000"/>
              <a:gd name="connsiteX747" fmla="*/ 242575 w 7467600"/>
              <a:gd name="connsiteY747" fmla="*/ 1958841 h 6858000"/>
              <a:gd name="connsiteX748" fmla="*/ 82197 w 7467600"/>
              <a:gd name="connsiteY748" fmla="*/ 1754826 h 6858000"/>
              <a:gd name="connsiteX749" fmla="*/ 0 w 7467600"/>
              <a:gd name="connsiteY749" fmla="*/ 1679650 h 6858000"/>
              <a:gd name="connsiteX750" fmla="*/ 0 w 7467600"/>
              <a:gd name="connsiteY750" fmla="*/ 1602463 h 6858000"/>
              <a:gd name="connsiteX751" fmla="*/ 84689 w 7467600"/>
              <a:gd name="connsiteY751" fmla="*/ 1677442 h 6858000"/>
              <a:gd name="connsiteX752" fmla="*/ 298437 w 7467600"/>
              <a:gd name="connsiteY752" fmla="*/ 1968019 h 6858000"/>
              <a:gd name="connsiteX753" fmla="*/ 227269 w 7467600"/>
              <a:gd name="connsiteY753" fmla="*/ 1114064 h 6858000"/>
              <a:gd name="connsiteX754" fmla="*/ 248003 w 7467600"/>
              <a:gd name="connsiteY754" fmla="*/ 1089613 h 6858000"/>
              <a:gd name="connsiteX755" fmla="*/ 427020 w 7467600"/>
              <a:gd name="connsiteY755" fmla="*/ 1619803 h 6858000"/>
              <a:gd name="connsiteX756" fmla="*/ 340345 w 7467600"/>
              <a:gd name="connsiteY756" fmla="*/ 2027739 h 6858000"/>
              <a:gd name="connsiteX757" fmla="*/ 360865 w 7467600"/>
              <a:gd name="connsiteY757" fmla="*/ 2044827 h 6858000"/>
              <a:gd name="connsiteX758" fmla="*/ 560414 w 7467600"/>
              <a:gd name="connsiteY758" fmla="*/ 2421457 h 6858000"/>
              <a:gd name="connsiteX759" fmla="*/ 1359703 w 7467600"/>
              <a:gd name="connsiteY759" fmla="*/ 2578554 h 6858000"/>
              <a:gd name="connsiteX760" fmla="*/ 1359422 w 7467600"/>
              <a:gd name="connsiteY760" fmla="*/ 2577994 h 6858000"/>
              <a:gd name="connsiteX761" fmla="*/ 828701 w 7467600"/>
              <a:gd name="connsiteY761" fmla="*/ 1839520 h 6858000"/>
              <a:gd name="connsiteX762" fmla="*/ 494427 w 7467600"/>
              <a:gd name="connsiteY762" fmla="*/ 1092333 h 6858000"/>
              <a:gd name="connsiteX763" fmla="*/ 506322 w 7467600"/>
              <a:gd name="connsiteY763" fmla="*/ 1020997 h 6858000"/>
              <a:gd name="connsiteX764" fmla="*/ 4570198 w 7467600"/>
              <a:gd name="connsiteY764" fmla="*/ 978081 h 6858000"/>
              <a:gd name="connsiteX765" fmla="*/ 4523691 w 7467600"/>
              <a:gd name="connsiteY765" fmla="*/ 1127776 h 6858000"/>
              <a:gd name="connsiteX766" fmla="*/ 4509875 w 7467600"/>
              <a:gd name="connsiteY766" fmla="*/ 1167552 h 6858000"/>
              <a:gd name="connsiteX767" fmla="*/ 4478168 w 7467600"/>
              <a:gd name="connsiteY767" fmla="*/ 1260735 h 6858000"/>
              <a:gd name="connsiteX768" fmla="*/ 4409309 w 7467600"/>
              <a:gd name="connsiteY768" fmla="*/ 1666996 h 6858000"/>
              <a:gd name="connsiteX769" fmla="*/ 4370031 w 7467600"/>
              <a:gd name="connsiteY769" fmla="*/ 1955666 h 6858000"/>
              <a:gd name="connsiteX770" fmla="*/ 4570198 w 7467600"/>
              <a:gd name="connsiteY770" fmla="*/ 978081 h 6858000"/>
              <a:gd name="connsiteX771" fmla="*/ 4557898 w 7467600"/>
              <a:gd name="connsiteY771" fmla="*/ 900011 h 6858000"/>
              <a:gd name="connsiteX772" fmla="*/ 4344840 w 7467600"/>
              <a:gd name="connsiteY772" fmla="*/ 1922038 h 6858000"/>
              <a:gd name="connsiteX773" fmla="*/ 4378710 w 7467600"/>
              <a:gd name="connsiteY773" fmla="*/ 1665516 h 6858000"/>
              <a:gd name="connsiteX774" fmla="*/ 4448798 w 7467600"/>
              <a:gd name="connsiteY774" fmla="*/ 1253024 h 6858000"/>
              <a:gd name="connsiteX775" fmla="*/ 4480315 w 7467600"/>
              <a:gd name="connsiteY775" fmla="*/ 1158454 h 6858000"/>
              <a:gd name="connsiteX776" fmla="*/ 4494133 w 7467600"/>
              <a:gd name="connsiteY776" fmla="*/ 1118676 h 6858000"/>
              <a:gd name="connsiteX777" fmla="*/ 4557898 w 7467600"/>
              <a:gd name="connsiteY777" fmla="*/ 900011 h 6858000"/>
              <a:gd name="connsiteX778" fmla="*/ 5870151 w 7467600"/>
              <a:gd name="connsiteY778" fmla="*/ 898890 h 6858000"/>
              <a:gd name="connsiteX779" fmla="*/ 5861335 w 7467600"/>
              <a:gd name="connsiteY779" fmla="*/ 899177 h 6858000"/>
              <a:gd name="connsiteX780" fmla="*/ 5843702 w 7467600"/>
              <a:gd name="connsiteY780" fmla="*/ 899748 h 6858000"/>
              <a:gd name="connsiteX781" fmla="*/ 5651107 w 7467600"/>
              <a:gd name="connsiteY781" fmla="*/ 920306 h 6858000"/>
              <a:gd name="connsiteX782" fmla="*/ 5459407 w 7467600"/>
              <a:gd name="connsiteY782" fmla="*/ 940975 h 6858000"/>
              <a:gd name="connsiteX783" fmla="*/ 5374846 w 7467600"/>
              <a:gd name="connsiteY783" fmla="*/ 941988 h 6858000"/>
              <a:gd name="connsiteX784" fmla="*/ 5256105 w 7467600"/>
              <a:gd name="connsiteY784" fmla="*/ 945632 h 6858000"/>
              <a:gd name="connsiteX785" fmla="*/ 5107071 w 7467600"/>
              <a:gd name="connsiteY785" fmla="*/ 969720 h 6858000"/>
              <a:gd name="connsiteX786" fmla="*/ 4998681 w 7467600"/>
              <a:gd name="connsiteY786" fmla="*/ 988771 h 6858000"/>
              <a:gd name="connsiteX787" fmla="*/ 5870151 w 7467600"/>
              <a:gd name="connsiteY787" fmla="*/ 898890 h 6858000"/>
              <a:gd name="connsiteX788" fmla="*/ 5504425 w 7467600"/>
              <a:gd name="connsiteY788" fmla="*/ 848067 h 6858000"/>
              <a:gd name="connsiteX789" fmla="*/ 4968849 w 7467600"/>
              <a:gd name="connsiteY789" fmla="*/ 962318 h 6858000"/>
              <a:gd name="connsiteX790" fmla="*/ 5104039 w 7467600"/>
              <a:gd name="connsiteY790" fmla="*/ 940634 h 6858000"/>
              <a:gd name="connsiteX791" fmla="*/ 5256311 w 7467600"/>
              <a:gd name="connsiteY791" fmla="*/ 916490 h 6858000"/>
              <a:gd name="connsiteX792" fmla="*/ 5377381 w 7467600"/>
              <a:gd name="connsiteY792" fmla="*/ 912671 h 6858000"/>
              <a:gd name="connsiteX793" fmla="*/ 5460148 w 7467600"/>
              <a:gd name="connsiteY793" fmla="*/ 911442 h 6858000"/>
              <a:gd name="connsiteX794" fmla="*/ 5648971 w 7467600"/>
              <a:gd name="connsiteY794" fmla="*/ 891331 h 6858000"/>
              <a:gd name="connsiteX795" fmla="*/ 5844807 w 7467600"/>
              <a:gd name="connsiteY795" fmla="*/ 870718 h 6858000"/>
              <a:gd name="connsiteX796" fmla="*/ 5862975 w 7467600"/>
              <a:gd name="connsiteY796" fmla="*/ 869756 h 6858000"/>
              <a:gd name="connsiteX797" fmla="*/ 5920887 w 7467600"/>
              <a:gd name="connsiteY797" fmla="*/ 865929 h 6858000"/>
              <a:gd name="connsiteX798" fmla="*/ 5504425 w 7467600"/>
              <a:gd name="connsiteY798" fmla="*/ 848067 h 6858000"/>
              <a:gd name="connsiteX799" fmla="*/ 3607114 w 7467600"/>
              <a:gd name="connsiteY799" fmla="*/ 467441 h 6858000"/>
              <a:gd name="connsiteX800" fmla="*/ 3296242 w 7467600"/>
              <a:gd name="connsiteY800" fmla="*/ 807991 h 6858000"/>
              <a:gd name="connsiteX801" fmla="*/ 3174674 w 7467600"/>
              <a:gd name="connsiteY801" fmla="*/ 919759 h 6858000"/>
              <a:gd name="connsiteX802" fmla="*/ 3042978 w 7467600"/>
              <a:gd name="connsiteY802" fmla="*/ 1054894 h 6858000"/>
              <a:gd name="connsiteX803" fmla="*/ 2968914 w 7467600"/>
              <a:gd name="connsiteY803" fmla="*/ 1133756 h 6858000"/>
              <a:gd name="connsiteX804" fmla="*/ 3103823 w 7467600"/>
              <a:gd name="connsiteY804" fmla="*/ 1026814 h 6858000"/>
              <a:gd name="connsiteX805" fmla="*/ 3607114 w 7467600"/>
              <a:gd name="connsiteY805" fmla="*/ 467441 h 6858000"/>
              <a:gd name="connsiteX806" fmla="*/ 3744487 w 7467600"/>
              <a:gd name="connsiteY806" fmla="*/ 383136 h 6858000"/>
              <a:gd name="connsiteX807" fmla="*/ 3970213 w 7467600"/>
              <a:gd name="connsiteY807" fmla="*/ 995559 h 6858000"/>
              <a:gd name="connsiteX808" fmla="*/ 3744487 w 7467600"/>
              <a:gd name="connsiteY808" fmla="*/ 383136 h 6858000"/>
              <a:gd name="connsiteX809" fmla="*/ 3624562 w 7467600"/>
              <a:gd name="connsiteY809" fmla="*/ 367041 h 6858000"/>
              <a:gd name="connsiteX810" fmla="*/ 3489712 w 7467600"/>
              <a:gd name="connsiteY810" fmla="*/ 485386 h 6858000"/>
              <a:gd name="connsiteX811" fmla="*/ 3182994 w 7467600"/>
              <a:gd name="connsiteY811" fmla="*/ 828265 h 6858000"/>
              <a:gd name="connsiteX812" fmla="*/ 2892114 w 7467600"/>
              <a:gd name="connsiteY812" fmla="*/ 1172635 h 6858000"/>
              <a:gd name="connsiteX813" fmla="*/ 3021459 w 7467600"/>
              <a:gd name="connsiteY813" fmla="*/ 1035385 h 6858000"/>
              <a:gd name="connsiteX814" fmla="*/ 3153873 w 7467600"/>
              <a:gd name="connsiteY814" fmla="*/ 898971 h 6858000"/>
              <a:gd name="connsiteX815" fmla="*/ 3276511 w 7467600"/>
              <a:gd name="connsiteY815" fmla="*/ 786423 h 6858000"/>
              <a:gd name="connsiteX816" fmla="*/ 3584154 w 7467600"/>
              <a:gd name="connsiteY816" fmla="*/ 448218 h 6858000"/>
              <a:gd name="connsiteX817" fmla="*/ 3624562 w 7467600"/>
              <a:gd name="connsiteY817" fmla="*/ 367041 h 6858000"/>
              <a:gd name="connsiteX818" fmla="*/ 3766672 w 7467600"/>
              <a:gd name="connsiteY818" fmla="*/ 359429 h 6858000"/>
              <a:gd name="connsiteX819" fmla="*/ 3996338 w 7467600"/>
              <a:gd name="connsiteY819" fmla="*/ 968237 h 6858000"/>
              <a:gd name="connsiteX820" fmla="*/ 3766672 w 7467600"/>
              <a:gd name="connsiteY820" fmla="*/ 359429 h 6858000"/>
              <a:gd name="connsiteX821" fmla="*/ 5805386 w 7467600"/>
              <a:gd name="connsiteY821" fmla="*/ 239240 h 6858000"/>
              <a:gd name="connsiteX822" fmla="*/ 5736947 w 7467600"/>
              <a:gd name="connsiteY822" fmla="*/ 261367 h 6858000"/>
              <a:gd name="connsiteX823" fmla="*/ 5427012 w 7467600"/>
              <a:gd name="connsiteY823" fmla="*/ 311272 h 6858000"/>
              <a:gd name="connsiteX824" fmla="*/ 5147818 w 7467600"/>
              <a:gd name="connsiteY824" fmla="*/ 322112 h 6858000"/>
              <a:gd name="connsiteX825" fmla="*/ 5060854 w 7467600"/>
              <a:gd name="connsiteY825" fmla="*/ 311882 h 6858000"/>
              <a:gd name="connsiteX826" fmla="*/ 4945989 w 7467600"/>
              <a:gd name="connsiteY826" fmla="*/ 300516 h 6858000"/>
              <a:gd name="connsiteX827" fmla="*/ 5410479 w 7467600"/>
              <a:gd name="connsiteY827" fmla="*/ 348434 h 6858000"/>
              <a:gd name="connsiteX828" fmla="*/ 5805386 w 7467600"/>
              <a:gd name="connsiteY828" fmla="*/ 239240 h 6858000"/>
              <a:gd name="connsiteX829" fmla="*/ 5905192 w 7467600"/>
              <a:gd name="connsiteY829" fmla="*/ 163079 h 6858000"/>
              <a:gd name="connsiteX830" fmla="*/ 5865655 w 7467600"/>
              <a:gd name="connsiteY830" fmla="*/ 171901 h 6858000"/>
              <a:gd name="connsiteX831" fmla="*/ 5259740 w 7467600"/>
              <a:gd name="connsiteY831" fmla="*/ 257013 h 6858000"/>
              <a:gd name="connsiteX832" fmla="*/ 5208466 w 7467600"/>
              <a:gd name="connsiteY832" fmla="*/ 257550 h 6858000"/>
              <a:gd name="connsiteX833" fmla="*/ 4980204 w 7467600"/>
              <a:gd name="connsiteY833" fmla="*/ 271903 h 6858000"/>
              <a:gd name="connsiteX834" fmla="*/ 5068068 w 7467600"/>
              <a:gd name="connsiteY834" fmla="*/ 282244 h 6858000"/>
              <a:gd name="connsiteX835" fmla="*/ 5153231 w 7467600"/>
              <a:gd name="connsiteY835" fmla="*/ 292240 h 6858000"/>
              <a:gd name="connsiteX836" fmla="*/ 5426491 w 7467600"/>
              <a:gd name="connsiteY836" fmla="*/ 281128 h 6858000"/>
              <a:gd name="connsiteX837" fmla="*/ 5731212 w 7467600"/>
              <a:gd name="connsiteY837" fmla="*/ 231951 h 6858000"/>
              <a:gd name="connsiteX838" fmla="*/ 5905192 w 7467600"/>
              <a:gd name="connsiteY838" fmla="*/ 163079 h 6858000"/>
              <a:gd name="connsiteX839" fmla="*/ 5944437 w 7467600"/>
              <a:gd name="connsiteY839" fmla="*/ 113829 h 6858000"/>
              <a:gd name="connsiteX840" fmla="*/ 5825032 w 7467600"/>
              <a:gd name="connsiteY840" fmla="*/ 146405 h 6858000"/>
              <a:gd name="connsiteX841" fmla="*/ 4955599 w 7467600"/>
              <a:gd name="connsiteY841" fmla="*/ 247008 h 6858000"/>
              <a:gd name="connsiteX842" fmla="*/ 5210104 w 7467600"/>
              <a:gd name="connsiteY842" fmla="*/ 228123 h 6858000"/>
              <a:gd name="connsiteX843" fmla="*/ 5261015 w 7467600"/>
              <a:gd name="connsiteY843" fmla="*/ 227087 h 6858000"/>
              <a:gd name="connsiteX844" fmla="*/ 5861181 w 7467600"/>
              <a:gd name="connsiteY844" fmla="*/ 143093 h 6858000"/>
              <a:gd name="connsiteX845" fmla="*/ 5961252 w 7467600"/>
              <a:gd name="connsiteY845" fmla="*/ 114820 h 6858000"/>
              <a:gd name="connsiteX846" fmla="*/ 5944437 w 7467600"/>
              <a:gd name="connsiteY846" fmla="*/ 113829 h 6858000"/>
              <a:gd name="connsiteX847" fmla="*/ 3882765 w 7467600"/>
              <a:gd name="connsiteY847" fmla="*/ 0 h 6858000"/>
              <a:gd name="connsiteX848" fmla="*/ 3995099 w 7467600"/>
              <a:gd name="connsiteY848" fmla="*/ 0 h 6858000"/>
              <a:gd name="connsiteX849" fmla="*/ 4163818 w 7467600"/>
              <a:gd name="connsiteY849" fmla="*/ 234104 h 6858000"/>
              <a:gd name="connsiteX850" fmla="*/ 4172099 w 7467600"/>
              <a:gd name="connsiteY850" fmla="*/ 234207 h 6858000"/>
              <a:gd name="connsiteX851" fmla="*/ 4784282 w 7467600"/>
              <a:gd name="connsiteY851" fmla="*/ 276561 h 6858000"/>
              <a:gd name="connsiteX852" fmla="*/ 4801687 w 7467600"/>
              <a:gd name="connsiteY852" fmla="*/ 267764 h 6858000"/>
              <a:gd name="connsiteX853" fmla="*/ 6082788 w 7467600"/>
              <a:gd name="connsiteY853" fmla="*/ 64119 h 6858000"/>
              <a:gd name="connsiteX854" fmla="*/ 6099442 w 7467600"/>
              <a:gd name="connsiteY854" fmla="*/ 82568 h 6858000"/>
              <a:gd name="connsiteX855" fmla="*/ 4804137 w 7467600"/>
              <a:gd name="connsiteY855" fmla="*/ 320931 h 6858000"/>
              <a:gd name="connsiteX856" fmla="*/ 4227047 w 7467600"/>
              <a:gd name="connsiteY856" fmla="*/ 313415 h 6858000"/>
              <a:gd name="connsiteX857" fmla="*/ 4346041 w 7467600"/>
              <a:gd name="connsiteY857" fmla="*/ 456086 h 6858000"/>
              <a:gd name="connsiteX858" fmla="*/ 4870967 w 7467600"/>
              <a:gd name="connsiteY858" fmla="*/ 963061 h 6858000"/>
              <a:gd name="connsiteX859" fmla="*/ 4889647 w 7467600"/>
              <a:gd name="connsiteY859" fmla="*/ 957147 h 6858000"/>
              <a:gd name="connsiteX860" fmla="*/ 5422504 w 7467600"/>
              <a:gd name="connsiteY860" fmla="*/ 805191 h 6858000"/>
              <a:gd name="connsiteX861" fmla="*/ 6087656 w 7467600"/>
              <a:gd name="connsiteY861" fmla="*/ 826703 h 6858000"/>
              <a:gd name="connsiteX862" fmla="*/ 6058717 w 7467600"/>
              <a:gd name="connsiteY862" fmla="*/ 865992 h 6858000"/>
              <a:gd name="connsiteX863" fmla="*/ 4974153 w 7467600"/>
              <a:gd name="connsiteY863" fmla="*/ 1045456 h 6858000"/>
              <a:gd name="connsiteX864" fmla="*/ 5627835 w 7467600"/>
              <a:gd name="connsiteY864" fmla="*/ 1472077 h 6858000"/>
              <a:gd name="connsiteX865" fmla="*/ 5629817 w 7467600"/>
              <a:gd name="connsiteY865" fmla="*/ 1471412 h 6858000"/>
              <a:gd name="connsiteX866" fmla="*/ 5634124 w 7467600"/>
              <a:gd name="connsiteY866" fmla="*/ 1470572 h 6858000"/>
              <a:gd name="connsiteX867" fmla="*/ 5755832 w 7467600"/>
              <a:gd name="connsiteY867" fmla="*/ 1383886 h 6858000"/>
              <a:gd name="connsiteX868" fmla="*/ 6014186 w 7467600"/>
              <a:gd name="connsiteY868" fmla="*/ 1279799 h 6858000"/>
              <a:gd name="connsiteX869" fmla="*/ 6901619 w 7467600"/>
              <a:gd name="connsiteY869" fmla="*/ 1047874 h 6858000"/>
              <a:gd name="connsiteX870" fmla="*/ 6931566 w 7467600"/>
              <a:gd name="connsiteY870" fmla="*/ 1062034 h 6858000"/>
              <a:gd name="connsiteX871" fmla="*/ 5790982 w 7467600"/>
              <a:gd name="connsiteY871" fmla="*/ 1561380 h 6858000"/>
              <a:gd name="connsiteX872" fmla="*/ 6188971 w 7467600"/>
              <a:gd name="connsiteY872" fmla="*/ 1755168 h 6858000"/>
              <a:gd name="connsiteX873" fmla="*/ 6202446 w 7467600"/>
              <a:gd name="connsiteY873" fmla="*/ 1752268 h 6858000"/>
              <a:gd name="connsiteX874" fmla="*/ 7179560 w 7467600"/>
              <a:gd name="connsiteY874" fmla="*/ 1467551 h 6858000"/>
              <a:gd name="connsiteX875" fmla="*/ 7158730 w 7467600"/>
              <a:gd name="connsiteY875" fmla="*/ 1507835 h 6858000"/>
              <a:gd name="connsiteX876" fmla="*/ 6326959 w 7467600"/>
              <a:gd name="connsiteY876" fmla="*/ 1817686 h 6858000"/>
              <a:gd name="connsiteX877" fmla="*/ 6537433 w 7467600"/>
              <a:gd name="connsiteY877" fmla="*/ 1907790 h 6858000"/>
              <a:gd name="connsiteX878" fmla="*/ 6550221 w 7467600"/>
              <a:gd name="connsiteY878" fmla="*/ 1910729 h 6858000"/>
              <a:gd name="connsiteX879" fmla="*/ 6964438 w 7467600"/>
              <a:gd name="connsiteY879" fmla="*/ 2209505 h 6858000"/>
              <a:gd name="connsiteX880" fmla="*/ 7367862 w 7467600"/>
              <a:gd name="connsiteY880" fmla="*/ 2806833 h 6858000"/>
              <a:gd name="connsiteX881" fmla="*/ 7364329 w 7467600"/>
              <a:gd name="connsiteY881" fmla="*/ 2826907 h 6858000"/>
              <a:gd name="connsiteX882" fmla="*/ 7290545 w 7467600"/>
              <a:gd name="connsiteY882" fmla="*/ 2850663 h 6858000"/>
              <a:gd name="connsiteX883" fmla="*/ 6472036 w 7467600"/>
              <a:gd name="connsiteY883" fmla="*/ 1959003 h 6858000"/>
              <a:gd name="connsiteX884" fmla="*/ 5792897 w 7467600"/>
              <a:gd name="connsiteY884" fmla="*/ 1647747 h 6858000"/>
              <a:gd name="connsiteX885" fmla="*/ 5842751 w 7467600"/>
              <a:gd name="connsiteY885" fmla="*/ 1816112 h 6858000"/>
              <a:gd name="connsiteX886" fmla="*/ 5847424 w 7467600"/>
              <a:gd name="connsiteY886" fmla="*/ 1815776 h 6858000"/>
              <a:gd name="connsiteX887" fmla="*/ 6399821 w 7467600"/>
              <a:gd name="connsiteY887" fmla="*/ 2344799 h 6858000"/>
              <a:gd name="connsiteX888" fmla="*/ 6323232 w 7467600"/>
              <a:gd name="connsiteY888" fmla="*/ 2389634 h 6858000"/>
              <a:gd name="connsiteX889" fmla="*/ 5942958 w 7467600"/>
              <a:gd name="connsiteY889" fmla="*/ 2077708 h 6858000"/>
              <a:gd name="connsiteX890" fmla="*/ 5921559 w 7467600"/>
              <a:gd name="connsiteY890" fmla="*/ 2378596 h 6858000"/>
              <a:gd name="connsiteX891" fmla="*/ 5817651 w 7467600"/>
              <a:gd name="connsiteY891" fmla="*/ 3023919 h 6858000"/>
              <a:gd name="connsiteX892" fmla="*/ 5729634 w 7467600"/>
              <a:gd name="connsiteY892" fmla="*/ 3051849 h 6858000"/>
              <a:gd name="connsiteX893" fmla="*/ 5611018 w 7467600"/>
              <a:gd name="connsiteY893" fmla="*/ 2316769 h 6858000"/>
              <a:gd name="connsiteX894" fmla="*/ 5687608 w 7467600"/>
              <a:gd name="connsiteY894" fmla="*/ 2039972 h 6858000"/>
              <a:gd name="connsiteX895" fmla="*/ 5657554 w 7467600"/>
              <a:gd name="connsiteY895" fmla="*/ 1576445 h 6858000"/>
              <a:gd name="connsiteX896" fmla="*/ 5150475 w 7467600"/>
              <a:gd name="connsiteY896" fmla="*/ 1274012 h 6858000"/>
              <a:gd name="connsiteX897" fmla="*/ 5349142 w 7467600"/>
              <a:gd name="connsiteY897" fmla="*/ 2204405 h 6858000"/>
              <a:gd name="connsiteX898" fmla="*/ 5262214 w 7467600"/>
              <a:gd name="connsiteY898" fmla="*/ 2233836 h 6858000"/>
              <a:gd name="connsiteX899" fmla="*/ 4981539 w 7467600"/>
              <a:gd name="connsiteY899" fmla="*/ 1542201 h 6858000"/>
              <a:gd name="connsiteX900" fmla="*/ 4958461 w 7467600"/>
              <a:gd name="connsiteY900" fmla="*/ 1136957 h 6858000"/>
              <a:gd name="connsiteX901" fmla="*/ 4655015 w 7467600"/>
              <a:gd name="connsiteY901" fmla="*/ 891426 h 6858000"/>
              <a:gd name="connsiteX902" fmla="*/ 4348002 w 7467600"/>
              <a:gd name="connsiteY902" fmla="*/ 2205895 h 6858000"/>
              <a:gd name="connsiteX903" fmla="*/ 4262250 w 7467600"/>
              <a:gd name="connsiteY903" fmla="*/ 2219972 h 6858000"/>
              <a:gd name="connsiteX904" fmla="*/ 4550611 w 7467600"/>
              <a:gd name="connsiteY904" fmla="*/ 817540 h 6858000"/>
              <a:gd name="connsiteX905" fmla="*/ 4564418 w 7467600"/>
              <a:gd name="connsiteY905" fmla="*/ 808293 h 6858000"/>
              <a:gd name="connsiteX906" fmla="*/ 4266388 w 7467600"/>
              <a:gd name="connsiteY906" fmla="*/ 500083 h 6858000"/>
              <a:gd name="connsiteX907" fmla="*/ 4032842 w 7467600"/>
              <a:gd name="connsiteY907" fmla="*/ 211809 h 6858000"/>
              <a:gd name="connsiteX908" fmla="*/ 3882765 w 7467600"/>
              <a:gd name="connsiteY908" fmla="*/ 0 h 6858000"/>
              <a:gd name="connsiteX909" fmla="*/ 3721337 w 7467600"/>
              <a:gd name="connsiteY909" fmla="*/ 0 h 6858000"/>
              <a:gd name="connsiteX910" fmla="*/ 3797544 w 7467600"/>
              <a:gd name="connsiteY910" fmla="*/ 0 h 6858000"/>
              <a:gd name="connsiteX911" fmla="*/ 3775734 w 7467600"/>
              <a:gd name="connsiteY911" fmla="*/ 95131 h 6858000"/>
              <a:gd name="connsiteX912" fmla="*/ 3724807 w 7467600"/>
              <a:gd name="connsiteY912" fmla="*/ 272257 h 6858000"/>
              <a:gd name="connsiteX913" fmla="*/ 3726844 w 7467600"/>
              <a:gd name="connsiteY913" fmla="*/ 282988 h 6858000"/>
              <a:gd name="connsiteX914" fmla="*/ 3742664 w 7467600"/>
              <a:gd name="connsiteY914" fmla="*/ 279918 h 6858000"/>
              <a:gd name="connsiteX915" fmla="*/ 4103910 w 7467600"/>
              <a:gd name="connsiteY915" fmla="*/ 1161917 h 6858000"/>
              <a:gd name="connsiteX916" fmla="*/ 4020269 w 7467600"/>
              <a:gd name="connsiteY916" fmla="*/ 1200406 h 6858000"/>
              <a:gd name="connsiteX917" fmla="*/ 3674882 w 7467600"/>
              <a:gd name="connsiteY917" fmla="*/ 488524 h 6858000"/>
              <a:gd name="connsiteX918" fmla="*/ 3132682 w 7467600"/>
              <a:gd name="connsiteY918" fmla="*/ 1072284 h 6858000"/>
              <a:gd name="connsiteX919" fmla="*/ 2716346 w 7467600"/>
              <a:gd name="connsiteY919" fmla="*/ 1276376 h 6858000"/>
              <a:gd name="connsiteX920" fmla="*/ 2716772 w 7467600"/>
              <a:gd name="connsiteY920" fmla="*/ 1255462 h 6858000"/>
              <a:gd name="connsiteX921" fmla="*/ 3471096 w 7467600"/>
              <a:gd name="connsiteY921" fmla="*/ 437072 h 6858000"/>
              <a:gd name="connsiteX922" fmla="*/ 3639057 w 7467600"/>
              <a:gd name="connsiteY922" fmla="*/ 286334 h 6858000"/>
              <a:gd name="connsiteX923" fmla="*/ 3640309 w 7467600"/>
              <a:gd name="connsiteY923" fmla="*/ 284664 h 6858000"/>
              <a:gd name="connsiteX924" fmla="*/ 3646022 w 7467600"/>
              <a:gd name="connsiteY924" fmla="*/ 276711 h 6858000"/>
              <a:gd name="connsiteX925" fmla="*/ 3707943 w 7467600"/>
              <a:gd name="connsiteY925" fmla="*/ 65958 h 6858000"/>
              <a:gd name="connsiteX926" fmla="*/ 3721337 w 7467600"/>
              <a:gd name="connsiteY926" fmla="*/ 0 h 6858000"/>
              <a:gd name="connsiteX927" fmla="*/ 2867960 w 7467600"/>
              <a:gd name="connsiteY927" fmla="*/ 0 h 6858000"/>
              <a:gd name="connsiteX928" fmla="*/ 2926351 w 7467600"/>
              <a:gd name="connsiteY928" fmla="*/ 0 h 6858000"/>
              <a:gd name="connsiteX929" fmla="*/ 2902823 w 7467600"/>
              <a:gd name="connsiteY929" fmla="*/ 262929 h 6858000"/>
              <a:gd name="connsiteX930" fmla="*/ 2940663 w 7467600"/>
              <a:gd name="connsiteY930" fmla="*/ 140884 h 6858000"/>
              <a:gd name="connsiteX931" fmla="*/ 2947039 w 7467600"/>
              <a:gd name="connsiteY931" fmla="*/ 122524 h 6858000"/>
              <a:gd name="connsiteX932" fmla="*/ 2984316 w 7467600"/>
              <a:gd name="connsiteY932" fmla="*/ 0 h 6858000"/>
              <a:gd name="connsiteX933" fmla="*/ 3016114 w 7467600"/>
              <a:gd name="connsiteY933" fmla="*/ 0 h 6858000"/>
              <a:gd name="connsiteX934" fmla="*/ 2979949 w 7467600"/>
              <a:gd name="connsiteY934" fmla="*/ 119274 h 6858000"/>
              <a:gd name="connsiteX935" fmla="*/ 3023879 w 7467600"/>
              <a:gd name="connsiteY935" fmla="*/ 0 h 6858000"/>
              <a:gd name="connsiteX936" fmla="*/ 3105400 w 7467600"/>
              <a:gd name="connsiteY936" fmla="*/ 0 h 6858000"/>
              <a:gd name="connsiteX937" fmla="*/ 3094669 w 7467600"/>
              <a:gd name="connsiteY937" fmla="*/ 30308 h 6858000"/>
              <a:gd name="connsiteX938" fmla="*/ 2901945 w 7467600"/>
              <a:gd name="connsiteY938" fmla="*/ 466538 h 6858000"/>
              <a:gd name="connsiteX939" fmla="*/ 2815209 w 7467600"/>
              <a:gd name="connsiteY939" fmla="*/ 497361 h 6858000"/>
              <a:gd name="connsiteX940" fmla="*/ 2844845 w 7467600"/>
              <a:gd name="connsiteY940" fmla="*/ 127638 h 6858000"/>
              <a:gd name="connsiteX941" fmla="*/ 2867960 w 7467600"/>
              <a:gd name="connsiteY941" fmla="*/ 0 h 6858000"/>
              <a:gd name="connsiteX942" fmla="*/ 1057230 w 7467600"/>
              <a:gd name="connsiteY942" fmla="*/ 0 h 6858000"/>
              <a:gd name="connsiteX943" fmla="*/ 1111003 w 7467600"/>
              <a:gd name="connsiteY943" fmla="*/ 0 h 6858000"/>
              <a:gd name="connsiteX944" fmla="*/ 1125553 w 7467600"/>
              <a:gd name="connsiteY944" fmla="*/ 52588 h 6858000"/>
              <a:gd name="connsiteX945" fmla="*/ 1304276 w 7467600"/>
              <a:gd name="connsiteY945" fmla="*/ 476275 h 6858000"/>
              <a:gd name="connsiteX946" fmla="*/ 1492066 w 7467600"/>
              <a:gd name="connsiteY946" fmla="*/ 886333 h 6858000"/>
              <a:gd name="connsiteX947" fmla="*/ 1423698 w 7467600"/>
              <a:gd name="connsiteY947" fmla="*/ 710817 h 6858000"/>
              <a:gd name="connsiteX948" fmla="*/ 1357609 w 7467600"/>
              <a:gd name="connsiteY948" fmla="*/ 532892 h 6858000"/>
              <a:gd name="connsiteX949" fmla="*/ 1309550 w 7467600"/>
              <a:gd name="connsiteY949" fmla="*/ 374031 h 6858000"/>
              <a:gd name="connsiteX950" fmla="*/ 1193673 w 7467600"/>
              <a:gd name="connsiteY950" fmla="*/ 49533 h 6858000"/>
              <a:gd name="connsiteX951" fmla="*/ 1164391 w 7467600"/>
              <a:gd name="connsiteY951" fmla="*/ 0 h 6858000"/>
              <a:gd name="connsiteX952" fmla="*/ 1200666 w 7467600"/>
              <a:gd name="connsiteY952" fmla="*/ 0 h 6858000"/>
              <a:gd name="connsiteX953" fmla="*/ 1223408 w 7467600"/>
              <a:gd name="connsiteY953" fmla="*/ 38996 h 6858000"/>
              <a:gd name="connsiteX954" fmla="*/ 1339635 w 7467600"/>
              <a:gd name="connsiteY954" fmla="*/ 365517 h 6858000"/>
              <a:gd name="connsiteX955" fmla="*/ 1387469 w 7467600"/>
              <a:gd name="connsiteY955" fmla="*/ 523079 h 6858000"/>
              <a:gd name="connsiteX956" fmla="*/ 1452685 w 7467600"/>
              <a:gd name="connsiteY956" fmla="*/ 699806 h 6858000"/>
              <a:gd name="connsiteX957" fmla="*/ 1492092 w 7467600"/>
              <a:gd name="connsiteY957" fmla="*/ 800424 h 6858000"/>
              <a:gd name="connsiteX958" fmla="*/ 1455302 w 7467600"/>
              <a:gd name="connsiteY958" fmla="*/ 632913 h 6858000"/>
              <a:gd name="connsiteX959" fmla="*/ 1222336 w 7467600"/>
              <a:gd name="connsiteY959" fmla="*/ 9480 h 6858000"/>
              <a:gd name="connsiteX960" fmla="*/ 1214634 w 7467600"/>
              <a:gd name="connsiteY960" fmla="*/ 0 h 6858000"/>
              <a:gd name="connsiteX961" fmla="*/ 1289827 w 7467600"/>
              <a:gd name="connsiteY961" fmla="*/ 0 h 6858000"/>
              <a:gd name="connsiteX962" fmla="*/ 1321076 w 7467600"/>
              <a:gd name="connsiteY962" fmla="*/ 59722 h 6858000"/>
              <a:gd name="connsiteX963" fmla="*/ 1512579 w 7467600"/>
              <a:gd name="connsiteY963" fmla="*/ 626441 h 6858000"/>
              <a:gd name="connsiteX964" fmla="*/ 1506076 w 7467600"/>
              <a:gd name="connsiteY964" fmla="*/ 1089289 h 6858000"/>
              <a:gd name="connsiteX965" fmla="*/ 1486346 w 7467600"/>
              <a:gd name="connsiteY965" fmla="*/ 1079919 h 6858000"/>
              <a:gd name="connsiteX966" fmla="*/ 1070511 w 7467600"/>
              <a:gd name="connsiteY966" fmla="*/ 48609 h 6858000"/>
              <a:gd name="connsiteX967" fmla="*/ 1057230 w 7467600"/>
              <a:gd name="connsiteY967" fmla="*/ 0 h 6858000"/>
              <a:gd name="connsiteX968" fmla="*/ 43151 w 7467600"/>
              <a:gd name="connsiteY968" fmla="*/ 0 h 6858000"/>
              <a:gd name="connsiteX969" fmla="*/ 95283 w 7467600"/>
              <a:gd name="connsiteY969" fmla="*/ 0 h 6858000"/>
              <a:gd name="connsiteX970" fmla="*/ 300708 w 7467600"/>
              <a:gd name="connsiteY970" fmla="*/ 154571 h 6858000"/>
              <a:gd name="connsiteX971" fmla="*/ 530414 w 7467600"/>
              <a:gd name="connsiteY971" fmla="*/ 354673 h 6858000"/>
              <a:gd name="connsiteX972" fmla="*/ 333785 w 7467600"/>
              <a:gd name="connsiteY972" fmla="*/ 161564 h 6858000"/>
              <a:gd name="connsiteX973" fmla="*/ 147005 w 7467600"/>
              <a:gd name="connsiteY973" fmla="*/ 0 h 6858000"/>
              <a:gd name="connsiteX974" fmla="*/ 272509 w 7467600"/>
              <a:gd name="connsiteY974" fmla="*/ 0 h 6858000"/>
              <a:gd name="connsiteX975" fmla="*/ 326276 w 7467600"/>
              <a:gd name="connsiteY975" fmla="*/ 45847 h 6858000"/>
              <a:gd name="connsiteX976" fmla="*/ 823759 w 7467600"/>
              <a:gd name="connsiteY976" fmla="*/ 574145 h 6858000"/>
              <a:gd name="connsiteX977" fmla="*/ 811254 w 7467600"/>
              <a:gd name="connsiteY977" fmla="*/ 665546 h 6858000"/>
              <a:gd name="connsiteX978" fmla="*/ 154042 w 7467600"/>
              <a:gd name="connsiteY978" fmla="*/ 261522 h 6858000"/>
              <a:gd name="connsiteX979" fmla="*/ 13550 w 7467600"/>
              <a:gd name="connsiteY979" fmla="*/ 158423 h 6858000"/>
              <a:gd name="connsiteX980" fmla="*/ 0 w 7467600"/>
              <a:gd name="connsiteY980" fmla="*/ 146618 h 6858000"/>
              <a:gd name="connsiteX981" fmla="*/ 0 w 7467600"/>
              <a:gd name="connsiteY981" fmla="*/ 59161 h 6858000"/>
              <a:gd name="connsiteX982" fmla="*/ 45427 w 7467600"/>
              <a:gd name="connsiteY982" fmla="*/ 101078 h 6858000"/>
              <a:gd name="connsiteX983" fmla="*/ 630103 w 7467600"/>
              <a:gd name="connsiteY983" fmla="*/ 485885 h 6858000"/>
              <a:gd name="connsiteX984" fmla="*/ 532040 w 7467600"/>
              <a:gd name="connsiteY984" fmla="*/ 399359 h 6858000"/>
              <a:gd name="connsiteX985" fmla="*/ 517618 w 7467600"/>
              <a:gd name="connsiteY985" fmla="*/ 385726 h 6858000"/>
              <a:gd name="connsiteX986" fmla="*/ 285074 w 7467600"/>
              <a:gd name="connsiteY986" fmla="*/ 182755 h 6858000"/>
              <a:gd name="connsiteX987" fmla="*/ 43151 w 7467600"/>
              <a:gd name="connsiteY98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312201 w 7467600"/>
              <a:gd name="connsiteY130" fmla="*/ 5128278 h 6858000"/>
              <a:gd name="connsiteX131" fmla="*/ 1903353 w 7467600"/>
              <a:gd name="connsiteY131" fmla="*/ 5044827 h 6858000"/>
              <a:gd name="connsiteX132" fmla="*/ 1936931 w 7467600"/>
              <a:gd name="connsiteY132" fmla="*/ 5093954 h 6858000"/>
              <a:gd name="connsiteX133" fmla="*/ 2195868 w 7467600"/>
              <a:gd name="connsiteY133" fmla="*/ 5396574 h 6858000"/>
              <a:gd name="connsiteX134" fmla="*/ 2088852 w 7467600"/>
              <a:gd name="connsiteY134" fmla="*/ 5166123 h 6858000"/>
              <a:gd name="connsiteX135" fmla="*/ 1958241 w 7467600"/>
              <a:gd name="connsiteY135" fmla="*/ 5067955 h 6858000"/>
              <a:gd name="connsiteX136" fmla="*/ 1903353 w 7467600"/>
              <a:gd name="connsiteY136" fmla="*/ 5044827 h 6858000"/>
              <a:gd name="connsiteX137" fmla="*/ 1979378 w 7467600"/>
              <a:gd name="connsiteY137" fmla="*/ 4769504 h 6858000"/>
              <a:gd name="connsiteX138" fmla="*/ 2882120 w 7467600"/>
              <a:gd name="connsiteY138" fmla="*/ 5064547 h 6858000"/>
              <a:gd name="connsiteX139" fmla="*/ 2793103 w 7467600"/>
              <a:gd name="connsiteY139" fmla="*/ 5039699 h 6858000"/>
              <a:gd name="connsiteX140" fmla="*/ 2770041 w 7467600"/>
              <a:gd name="connsiteY140" fmla="*/ 5033634 h 6858000"/>
              <a:gd name="connsiteX141" fmla="*/ 1979378 w 7467600"/>
              <a:gd name="connsiteY141" fmla="*/ 4769504 h 6858000"/>
              <a:gd name="connsiteX142" fmla="*/ 1927410 w 7467600"/>
              <a:gd name="connsiteY142" fmla="*/ 4716164 h 6858000"/>
              <a:gd name="connsiteX143" fmla="*/ 1959587 w 7467600"/>
              <a:gd name="connsiteY143" fmla="*/ 4728849 h 6858000"/>
              <a:gd name="connsiteX144" fmla="*/ 2777707 w 7467600"/>
              <a:gd name="connsiteY144" fmla="*/ 5003991 h 6858000"/>
              <a:gd name="connsiteX145" fmla="*/ 2800768 w 7467600"/>
              <a:gd name="connsiteY145" fmla="*/ 5010056 h 6858000"/>
              <a:gd name="connsiteX146" fmla="*/ 2879408 w 7467600"/>
              <a:gd name="connsiteY146" fmla="*/ 5031590 h 6858000"/>
              <a:gd name="connsiteX147" fmla="*/ 2862295 w 7467600"/>
              <a:gd name="connsiteY147" fmla="*/ 5022958 h 6858000"/>
              <a:gd name="connsiteX148" fmla="*/ 2813343 w 7467600"/>
              <a:gd name="connsiteY148" fmla="*/ 4998369 h 6858000"/>
              <a:gd name="connsiteX149" fmla="*/ 2646245 w 7467600"/>
              <a:gd name="connsiteY149" fmla="*/ 4930999 h 6858000"/>
              <a:gd name="connsiteX150" fmla="*/ 1999243 w 7467600"/>
              <a:gd name="connsiteY150" fmla="*/ 4730524 h 6858000"/>
              <a:gd name="connsiteX151" fmla="*/ 1979527 w 7467600"/>
              <a:gd name="connsiteY151" fmla="*/ 4726651 h 6858000"/>
              <a:gd name="connsiteX152" fmla="*/ 1927410 w 7467600"/>
              <a:gd name="connsiteY152" fmla="*/ 4716164 h 6858000"/>
              <a:gd name="connsiteX153" fmla="*/ 1997014 w 7467600"/>
              <a:gd name="connsiteY153" fmla="*/ 4698007 h 6858000"/>
              <a:gd name="connsiteX154" fmla="*/ 2005458 w 7467600"/>
              <a:gd name="connsiteY154" fmla="*/ 4699540 h 6858000"/>
              <a:gd name="connsiteX155" fmla="*/ 2657186 w 7467600"/>
              <a:gd name="connsiteY155" fmla="*/ 4901687 h 6858000"/>
              <a:gd name="connsiteX156" fmla="*/ 2826662 w 7467600"/>
              <a:gd name="connsiteY156" fmla="*/ 4970362 h 6858000"/>
              <a:gd name="connsiteX157" fmla="*/ 2876100 w 7467600"/>
              <a:gd name="connsiteY157" fmla="*/ 4995397 h 6858000"/>
              <a:gd name="connsiteX158" fmla="*/ 3042600 w 7467600"/>
              <a:gd name="connsiteY158" fmla="*/ 5059532 h 6858000"/>
              <a:gd name="connsiteX159" fmla="*/ 1997014 w 7467600"/>
              <a:gd name="connsiteY159" fmla="*/ 4698007 h 6858000"/>
              <a:gd name="connsiteX160" fmla="*/ 2305292 w 7467600"/>
              <a:gd name="connsiteY160" fmla="*/ 4219492 h 6858000"/>
              <a:gd name="connsiteX161" fmla="*/ 3360922 w 7467600"/>
              <a:gd name="connsiteY161" fmla="*/ 4529373 h 6858000"/>
              <a:gd name="connsiteX162" fmla="*/ 3492420 w 7467600"/>
              <a:gd name="connsiteY162" fmla="*/ 4510145 h 6858000"/>
              <a:gd name="connsiteX163" fmla="*/ 3364086 w 7467600"/>
              <a:gd name="connsiteY163" fmla="*/ 4480340 h 6858000"/>
              <a:gd name="connsiteX164" fmla="*/ 3225818 w 7467600"/>
              <a:gd name="connsiteY164" fmla="*/ 4411822 h 6858000"/>
              <a:gd name="connsiteX165" fmla="*/ 3129696 w 7467600"/>
              <a:gd name="connsiteY165" fmla="*/ 4360704 h 6858000"/>
              <a:gd name="connsiteX166" fmla="*/ 2814545 w 7467600"/>
              <a:gd name="connsiteY166" fmla="*/ 4282955 h 6858000"/>
              <a:gd name="connsiteX167" fmla="*/ 2305292 w 7467600"/>
              <a:gd name="connsiteY167" fmla="*/ 4219492 h 6858000"/>
              <a:gd name="connsiteX168" fmla="*/ 2626982 w 7467600"/>
              <a:gd name="connsiteY168" fmla="*/ 4206450 h 6858000"/>
              <a:gd name="connsiteX169" fmla="*/ 2490617 w 7467600"/>
              <a:gd name="connsiteY169" fmla="*/ 4206951 h 6858000"/>
              <a:gd name="connsiteX170" fmla="*/ 2819869 w 7467600"/>
              <a:gd name="connsiteY170" fmla="*/ 4252936 h 6858000"/>
              <a:gd name="connsiteX171" fmla="*/ 3143018 w 7467600"/>
              <a:gd name="connsiteY171" fmla="*/ 4332698 h 6858000"/>
              <a:gd name="connsiteX172" fmla="*/ 3241520 w 7467600"/>
              <a:gd name="connsiteY172" fmla="*/ 4385112 h 6858000"/>
              <a:gd name="connsiteX173" fmla="*/ 3374575 w 7467600"/>
              <a:gd name="connsiteY173" fmla="*/ 4451517 h 6858000"/>
              <a:gd name="connsiteX174" fmla="*/ 3505221 w 7467600"/>
              <a:gd name="connsiteY174" fmla="*/ 4480757 h 6858000"/>
              <a:gd name="connsiteX175" fmla="*/ 2626982 w 7467600"/>
              <a:gd name="connsiteY175" fmla="*/ 4206450 h 6858000"/>
              <a:gd name="connsiteX176" fmla="*/ 1310106 w 7467600"/>
              <a:gd name="connsiteY176" fmla="*/ 3943217 h 6858000"/>
              <a:gd name="connsiteX177" fmla="*/ 854994 w 7467600"/>
              <a:gd name="connsiteY177" fmla="*/ 4399136 h 6858000"/>
              <a:gd name="connsiteX178" fmla="*/ 742462 w 7467600"/>
              <a:gd name="connsiteY178" fmla="*/ 4594648 h 6858000"/>
              <a:gd name="connsiteX179" fmla="*/ 820602 w 7467600"/>
              <a:gd name="connsiteY179" fmla="*/ 4485915 h 6858000"/>
              <a:gd name="connsiteX180" fmla="*/ 878295 w 7467600"/>
              <a:gd name="connsiteY180" fmla="*/ 4403594 h 6858000"/>
              <a:gd name="connsiteX181" fmla="*/ 1240607 w 7467600"/>
              <a:gd name="connsiteY181" fmla="*/ 4010401 h 6858000"/>
              <a:gd name="connsiteX182" fmla="*/ 1310106 w 7467600"/>
              <a:gd name="connsiteY182" fmla="*/ 3943217 h 6858000"/>
              <a:gd name="connsiteX183" fmla="*/ 1423113 w 7467600"/>
              <a:gd name="connsiteY183" fmla="*/ 3874565 h 6858000"/>
              <a:gd name="connsiteX184" fmla="*/ 1260565 w 7467600"/>
              <a:gd name="connsiteY184" fmla="*/ 4031982 h 6858000"/>
              <a:gd name="connsiteX185" fmla="*/ 901900 w 7467600"/>
              <a:gd name="connsiteY185" fmla="*/ 4421236 h 6858000"/>
              <a:gd name="connsiteX186" fmla="*/ 845044 w 7467600"/>
              <a:gd name="connsiteY186" fmla="*/ 4502436 h 6858000"/>
              <a:gd name="connsiteX187" fmla="*/ 685926 w 7467600"/>
              <a:gd name="connsiteY187" fmla="*/ 4703069 h 6858000"/>
              <a:gd name="connsiteX188" fmla="*/ 684248 w 7467600"/>
              <a:gd name="connsiteY188" fmla="*/ 4706721 h 6858000"/>
              <a:gd name="connsiteX189" fmla="*/ 1423113 w 7467600"/>
              <a:gd name="connsiteY189" fmla="*/ 3874565 h 6858000"/>
              <a:gd name="connsiteX190" fmla="*/ 3316479 w 7467600"/>
              <a:gd name="connsiteY190" fmla="*/ 3872136 h 6858000"/>
              <a:gd name="connsiteX191" fmla="*/ 3546806 w 7467600"/>
              <a:gd name="connsiteY191" fmla="*/ 4356139 h 6858000"/>
              <a:gd name="connsiteX192" fmla="*/ 3364433 w 7467600"/>
              <a:gd name="connsiteY192" fmla="*/ 3953121 h 6858000"/>
              <a:gd name="connsiteX193" fmla="*/ 3316479 w 7467600"/>
              <a:gd name="connsiteY193" fmla="*/ 3872136 h 6858000"/>
              <a:gd name="connsiteX194" fmla="*/ 3291335 w 7467600"/>
              <a:gd name="connsiteY194" fmla="*/ 3767420 h 6858000"/>
              <a:gd name="connsiteX195" fmla="*/ 3390805 w 7467600"/>
              <a:gd name="connsiteY195" fmla="*/ 3937163 h 6858000"/>
              <a:gd name="connsiteX196" fmla="*/ 3579062 w 7467600"/>
              <a:gd name="connsiteY196" fmla="*/ 4359040 h 6858000"/>
              <a:gd name="connsiteX197" fmla="*/ 3467355 w 7467600"/>
              <a:gd name="connsiteY197" fmla="*/ 3988130 h 6858000"/>
              <a:gd name="connsiteX198" fmla="*/ 3310753 w 7467600"/>
              <a:gd name="connsiteY198" fmla="*/ 3787140 h 6858000"/>
              <a:gd name="connsiteX199" fmla="*/ 3291335 w 7467600"/>
              <a:gd name="connsiteY199" fmla="*/ 3767420 h 6858000"/>
              <a:gd name="connsiteX200" fmla="*/ 1635889 w 7467600"/>
              <a:gd name="connsiteY200" fmla="*/ 3709494 h 6858000"/>
              <a:gd name="connsiteX201" fmla="*/ 1634800 w 7467600"/>
              <a:gd name="connsiteY201" fmla="*/ 3731111 h 6858000"/>
              <a:gd name="connsiteX202" fmla="*/ 1635889 w 7467600"/>
              <a:gd name="connsiteY202" fmla="*/ 3709494 h 6858000"/>
              <a:gd name="connsiteX203" fmla="*/ 1510397 w 7467600"/>
              <a:gd name="connsiteY203" fmla="*/ 3684705 h 6858000"/>
              <a:gd name="connsiteX204" fmla="*/ 1146550 w 7467600"/>
              <a:gd name="connsiteY204" fmla="*/ 3802012 h 6858000"/>
              <a:gd name="connsiteX205" fmla="*/ 698834 w 7467600"/>
              <a:gd name="connsiteY205" fmla="*/ 3952272 h 6858000"/>
              <a:gd name="connsiteX206" fmla="*/ 34256 w 7467600"/>
              <a:gd name="connsiteY206" fmla="*/ 4347603 h 6858000"/>
              <a:gd name="connsiteX207" fmla="*/ 527241 w 7467600"/>
              <a:gd name="connsiteY207" fmla="*/ 4065078 h 6858000"/>
              <a:gd name="connsiteX208" fmla="*/ 1510397 w 7467600"/>
              <a:gd name="connsiteY208" fmla="*/ 3684705 h 6858000"/>
              <a:gd name="connsiteX209" fmla="*/ 1313114 w 7467600"/>
              <a:gd name="connsiteY209" fmla="*/ 3655216 h 6858000"/>
              <a:gd name="connsiteX210" fmla="*/ 1109304 w 7467600"/>
              <a:gd name="connsiteY210" fmla="*/ 3669030 h 6858000"/>
              <a:gd name="connsiteX211" fmla="*/ 8129 w 7467600"/>
              <a:gd name="connsiteY211" fmla="*/ 4330519 h 6858000"/>
              <a:gd name="connsiteX212" fmla="*/ 687572 w 7467600"/>
              <a:gd name="connsiteY212" fmla="*/ 3925629 h 6858000"/>
              <a:gd name="connsiteX213" fmla="*/ 1138365 w 7467600"/>
              <a:gd name="connsiteY213" fmla="*/ 3774515 h 6858000"/>
              <a:gd name="connsiteX214" fmla="*/ 1505579 w 7467600"/>
              <a:gd name="connsiteY214" fmla="*/ 3655526 h 6858000"/>
              <a:gd name="connsiteX215" fmla="*/ 1313114 w 7467600"/>
              <a:gd name="connsiteY215" fmla="*/ 3655216 h 6858000"/>
              <a:gd name="connsiteX216" fmla="*/ 3655073 w 7467600"/>
              <a:gd name="connsiteY216" fmla="*/ 3650884 h 6858000"/>
              <a:gd name="connsiteX217" fmla="*/ 3989938 w 7467600"/>
              <a:gd name="connsiteY217" fmla="*/ 3991685 h 6858000"/>
              <a:gd name="connsiteX218" fmla="*/ 4393907 w 7467600"/>
              <a:gd name="connsiteY218" fmla="*/ 4261258 h 6858000"/>
              <a:gd name="connsiteX219" fmla="*/ 4648051 w 7467600"/>
              <a:gd name="connsiteY219" fmla="*/ 4374051 h 6858000"/>
              <a:gd name="connsiteX220" fmla="*/ 4383389 w 7467600"/>
              <a:gd name="connsiteY220" fmla="*/ 4184369 h 6858000"/>
              <a:gd name="connsiteX221" fmla="*/ 4165508 w 7467600"/>
              <a:gd name="connsiteY221" fmla="*/ 4035196 h 6858000"/>
              <a:gd name="connsiteX222" fmla="*/ 4068162 w 7467600"/>
              <a:gd name="connsiteY222" fmla="*/ 3953394 h 6858000"/>
              <a:gd name="connsiteX223" fmla="*/ 3981416 w 7467600"/>
              <a:gd name="connsiteY223" fmla="*/ 3880482 h 6858000"/>
              <a:gd name="connsiteX224" fmla="*/ 3800147 w 7467600"/>
              <a:gd name="connsiteY224" fmla="*/ 3749872 h 6858000"/>
              <a:gd name="connsiteX225" fmla="*/ 3655073 w 7467600"/>
              <a:gd name="connsiteY225" fmla="*/ 3650884 h 6858000"/>
              <a:gd name="connsiteX226" fmla="*/ 3670252 w 7467600"/>
              <a:gd name="connsiteY226" fmla="*/ 3622798 h 6858000"/>
              <a:gd name="connsiteX227" fmla="*/ 3817258 w 7467600"/>
              <a:gd name="connsiteY227" fmla="*/ 3723577 h 6858000"/>
              <a:gd name="connsiteX228" fmla="*/ 4000461 w 7467600"/>
              <a:gd name="connsiteY228" fmla="*/ 3855966 h 6858000"/>
              <a:gd name="connsiteX229" fmla="*/ 4088180 w 7467600"/>
              <a:gd name="connsiteY229" fmla="*/ 3929774 h 6858000"/>
              <a:gd name="connsiteX230" fmla="*/ 4184555 w 7467600"/>
              <a:gd name="connsiteY230" fmla="*/ 4010683 h 6858000"/>
              <a:gd name="connsiteX231" fmla="*/ 4399563 w 7467600"/>
              <a:gd name="connsiteY231" fmla="*/ 4158106 h 6858000"/>
              <a:gd name="connsiteX232" fmla="*/ 4684469 w 7467600"/>
              <a:gd name="connsiteY232" fmla="*/ 4364680 h 6858000"/>
              <a:gd name="connsiteX233" fmla="*/ 4690271 w 7467600"/>
              <a:gd name="connsiteY233" fmla="*/ 4370034 h 6858000"/>
              <a:gd name="connsiteX234" fmla="*/ 4136093 w 7467600"/>
              <a:gd name="connsiteY234" fmla="*/ 3858466 h 6858000"/>
              <a:gd name="connsiteX235" fmla="*/ 3670252 w 7467600"/>
              <a:gd name="connsiteY235" fmla="*/ 3622798 h 6858000"/>
              <a:gd name="connsiteX236" fmla="*/ 4440129 w 7467600"/>
              <a:gd name="connsiteY236" fmla="*/ 3448571 h 6858000"/>
              <a:gd name="connsiteX237" fmla="*/ 4856525 w 7467600"/>
              <a:gd name="connsiteY237" fmla="*/ 3915351 h 6858000"/>
              <a:gd name="connsiteX238" fmla="*/ 5059055 w 7467600"/>
              <a:gd name="connsiteY238" fmla="*/ 4108918 h 6858000"/>
              <a:gd name="connsiteX239" fmla="*/ 5290070 w 7467600"/>
              <a:gd name="connsiteY239" fmla="*/ 4263619 h 6858000"/>
              <a:gd name="connsiteX240" fmla="*/ 4834991 w 7467600"/>
              <a:gd name="connsiteY240" fmla="*/ 3830985 h 6858000"/>
              <a:gd name="connsiteX241" fmla="*/ 4440129 w 7467600"/>
              <a:gd name="connsiteY241" fmla="*/ 3448571 h 6858000"/>
              <a:gd name="connsiteX242" fmla="*/ 4441737 w 7467600"/>
              <a:gd name="connsiteY242" fmla="*/ 3399734 h 6858000"/>
              <a:gd name="connsiteX243" fmla="*/ 4431236 w 7467600"/>
              <a:gd name="connsiteY243" fmla="*/ 3400954 h 6858000"/>
              <a:gd name="connsiteX244" fmla="*/ 4557150 w 7467600"/>
              <a:gd name="connsiteY244" fmla="*/ 3510023 h 6858000"/>
              <a:gd name="connsiteX245" fmla="*/ 4856936 w 7467600"/>
              <a:gd name="connsiteY245" fmla="*/ 3809146 h 6858000"/>
              <a:gd name="connsiteX246" fmla="*/ 5111996 w 7467600"/>
              <a:gd name="connsiteY246" fmla="*/ 4065759 h 6858000"/>
              <a:gd name="connsiteX247" fmla="*/ 5388878 w 7467600"/>
              <a:gd name="connsiteY247" fmla="*/ 4300185 h 6858000"/>
              <a:gd name="connsiteX248" fmla="*/ 5425556 w 7467600"/>
              <a:gd name="connsiteY248" fmla="*/ 4308967 h 6858000"/>
              <a:gd name="connsiteX249" fmla="*/ 4943646 w 7467600"/>
              <a:gd name="connsiteY249" fmla="*/ 3822916 h 6858000"/>
              <a:gd name="connsiteX250" fmla="*/ 4594837 w 7467600"/>
              <a:gd name="connsiteY250" fmla="*/ 3532274 h 6858000"/>
              <a:gd name="connsiteX251" fmla="*/ 4441737 w 7467600"/>
              <a:gd name="connsiteY251" fmla="*/ 3399734 h 6858000"/>
              <a:gd name="connsiteX252" fmla="*/ 5425834 w 7467600"/>
              <a:gd name="connsiteY252" fmla="*/ 3162785 h 6858000"/>
              <a:gd name="connsiteX253" fmla="*/ 5401644 w 7467600"/>
              <a:gd name="connsiteY253" fmla="*/ 3617847 h 6858000"/>
              <a:gd name="connsiteX254" fmla="*/ 5467256 w 7467600"/>
              <a:gd name="connsiteY254" fmla="*/ 4175494 h 6858000"/>
              <a:gd name="connsiteX255" fmla="*/ 5448069 w 7467600"/>
              <a:gd name="connsiteY255" fmla="*/ 3567554 h 6858000"/>
              <a:gd name="connsiteX256" fmla="*/ 5425834 w 7467600"/>
              <a:gd name="connsiteY256" fmla="*/ 3162785 h 6858000"/>
              <a:gd name="connsiteX257" fmla="*/ 1318687 w 7467600"/>
              <a:gd name="connsiteY257" fmla="*/ 3113840 h 6858000"/>
              <a:gd name="connsiteX258" fmla="*/ 1066793 w 7467600"/>
              <a:gd name="connsiteY258" fmla="*/ 3212171 h 6858000"/>
              <a:gd name="connsiteX259" fmla="*/ 993319 w 7467600"/>
              <a:gd name="connsiteY259" fmla="*/ 3247648 h 6858000"/>
              <a:gd name="connsiteX260" fmla="*/ 853081 w 7467600"/>
              <a:gd name="connsiteY260" fmla="*/ 3312410 h 6858000"/>
              <a:gd name="connsiteX261" fmla="*/ 805957 w 7467600"/>
              <a:gd name="connsiteY261" fmla="*/ 3330443 h 6858000"/>
              <a:gd name="connsiteX262" fmla="*/ 1318687 w 7467600"/>
              <a:gd name="connsiteY262" fmla="*/ 3113840 h 6858000"/>
              <a:gd name="connsiteX263" fmla="*/ 5453702 w 7467600"/>
              <a:gd name="connsiteY263" fmla="*/ 3090882 h 6858000"/>
              <a:gd name="connsiteX264" fmla="*/ 5480135 w 7467600"/>
              <a:gd name="connsiteY264" fmla="*/ 3565802 h 6858000"/>
              <a:gd name="connsiteX265" fmla="*/ 5499023 w 7467600"/>
              <a:gd name="connsiteY265" fmla="*/ 4166310 h 6858000"/>
              <a:gd name="connsiteX266" fmla="*/ 5547022 w 7467600"/>
              <a:gd name="connsiteY266" fmla="*/ 3607838 h 6858000"/>
              <a:gd name="connsiteX267" fmla="*/ 5515964 w 7467600"/>
              <a:gd name="connsiteY267" fmla="*/ 3378541 h 6858000"/>
              <a:gd name="connsiteX268" fmla="*/ 5453702 w 7467600"/>
              <a:gd name="connsiteY268" fmla="*/ 3090882 h 6858000"/>
              <a:gd name="connsiteX269" fmla="*/ 1238695 w 7467600"/>
              <a:gd name="connsiteY269" fmla="*/ 3076820 h 6858000"/>
              <a:gd name="connsiteX270" fmla="*/ 716371 w 7467600"/>
              <a:gd name="connsiteY270" fmla="*/ 3293249 h 6858000"/>
              <a:gd name="connsiteX271" fmla="*/ 579522 w 7467600"/>
              <a:gd name="connsiteY271" fmla="*/ 3371759 h 6858000"/>
              <a:gd name="connsiteX272" fmla="*/ 600288 w 7467600"/>
              <a:gd name="connsiteY272" fmla="*/ 3365555 h 6858000"/>
              <a:gd name="connsiteX273" fmla="*/ 840692 w 7467600"/>
              <a:gd name="connsiteY273" fmla="*/ 3284921 h 6858000"/>
              <a:gd name="connsiteX274" fmla="*/ 979248 w 7467600"/>
              <a:gd name="connsiteY274" fmla="*/ 3221003 h 6858000"/>
              <a:gd name="connsiteX275" fmla="*/ 1053282 w 7467600"/>
              <a:gd name="connsiteY275" fmla="*/ 3185247 h 6858000"/>
              <a:gd name="connsiteX276" fmla="*/ 1320603 w 7467600"/>
              <a:gd name="connsiteY276" fmla="*/ 3081281 h 6858000"/>
              <a:gd name="connsiteX277" fmla="*/ 1238695 w 7467600"/>
              <a:gd name="connsiteY277" fmla="*/ 3076820 h 6858000"/>
              <a:gd name="connsiteX278" fmla="*/ 5425627 w 7467600"/>
              <a:gd name="connsiteY278" fmla="*/ 2954192 h 6858000"/>
              <a:gd name="connsiteX279" fmla="*/ 5470770 w 7467600"/>
              <a:gd name="connsiteY279" fmla="*/ 3005435 h 6858000"/>
              <a:gd name="connsiteX280" fmla="*/ 5519779 w 7467600"/>
              <a:gd name="connsiteY280" fmla="*/ 4359223 h 6858000"/>
              <a:gd name="connsiteX281" fmla="*/ 5520293 w 7467600"/>
              <a:gd name="connsiteY281" fmla="*/ 4360602 h 6858000"/>
              <a:gd name="connsiteX282" fmla="*/ 5767221 w 7467600"/>
              <a:gd name="connsiteY282" fmla="*/ 4665564 h 6858000"/>
              <a:gd name="connsiteX283" fmla="*/ 6937169 w 7467600"/>
              <a:gd name="connsiteY283" fmla="*/ 4815941 h 6858000"/>
              <a:gd name="connsiteX284" fmla="*/ 6953922 w 7467600"/>
              <a:gd name="connsiteY284" fmla="*/ 4890068 h 6858000"/>
              <a:gd name="connsiteX285" fmla="*/ 6071359 w 7467600"/>
              <a:gd name="connsiteY285" fmla="*/ 4770770 h 6858000"/>
              <a:gd name="connsiteX286" fmla="*/ 6038839 w 7467600"/>
              <a:gd name="connsiteY286" fmla="*/ 4764474 h 6858000"/>
              <a:gd name="connsiteX287" fmla="*/ 6038706 w 7467600"/>
              <a:gd name="connsiteY287" fmla="*/ 4763847 h 6858000"/>
              <a:gd name="connsiteX288" fmla="*/ 6037784 w 7467600"/>
              <a:gd name="connsiteY288" fmla="*/ 4764270 h 6858000"/>
              <a:gd name="connsiteX289" fmla="*/ 6038839 w 7467600"/>
              <a:gd name="connsiteY289" fmla="*/ 4764474 h 6858000"/>
              <a:gd name="connsiteX290" fmla="*/ 6040338 w 7467600"/>
              <a:gd name="connsiteY290" fmla="*/ 4771418 h 6858000"/>
              <a:gd name="connsiteX291" fmla="*/ 6024488 w 7467600"/>
              <a:gd name="connsiteY291" fmla="*/ 4809903 h 6858000"/>
              <a:gd name="connsiteX292" fmla="*/ 5599771 w 7467600"/>
              <a:gd name="connsiteY292" fmla="*/ 5509652 h 6858000"/>
              <a:gd name="connsiteX293" fmla="*/ 5548843 w 7467600"/>
              <a:gd name="connsiteY293" fmla="*/ 5563845 h 6858000"/>
              <a:gd name="connsiteX294" fmla="*/ 5940952 w 7467600"/>
              <a:gd name="connsiteY294" fmla="*/ 6250028 h 6858000"/>
              <a:gd name="connsiteX295" fmla="*/ 6043441 w 7467600"/>
              <a:gd name="connsiteY295" fmla="*/ 6665847 h 6858000"/>
              <a:gd name="connsiteX296" fmla="*/ 6093432 w 7467600"/>
              <a:gd name="connsiteY296" fmla="*/ 6858000 h 6858000"/>
              <a:gd name="connsiteX297" fmla="*/ 6034344 w 7467600"/>
              <a:gd name="connsiteY297" fmla="*/ 6858000 h 6858000"/>
              <a:gd name="connsiteX298" fmla="*/ 6026679 w 7467600"/>
              <a:gd name="connsiteY298" fmla="*/ 6836959 h 6858000"/>
              <a:gd name="connsiteX299" fmla="*/ 5800441 w 7467600"/>
              <a:gd name="connsiteY299" fmla="*/ 6335286 h 6858000"/>
              <a:gd name="connsiteX300" fmla="*/ 5526562 w 7467600"/>
              <a:gd name="connsiteY300" fmla="*/ 5705388 h 6858000"/>
              <a:gd name="connsiteX301" fmla="*/ 5519640 w 7467600"/>
              <a:gd name="connsiteY301" fmla="*/ 5683774 h 6858000"/>
              <a:gd name="connsiteX302" fmla="*/ 5844559 w 7467600"/>
              <a:gd name="connsiteY302" fmla="*/ 6553349 h 6858000"/>
              <a:gd name="connsiteX303" fmla="*/ 5975994 w 7467600"/>
              <a:gd name="connsiteY303" fmla="*/ 6858000 h 6858000"/>
              <a:gd name="connsiteX304" fmla="*/ 5898547 w 7467600"/>
              <a:gd name="connsiteY304" fmla="*/ 6858000 h 6858000"/>
              <a:gd name="connsiteX305" fmla="*/ 5682041 w 7467600"/>
              <a:gd name="connsiteY305" fmla="*/ 6355860 h 6858000"/>
              <a:gd name="connsiteX306" fmla="*/ 5461758 w 7467600"/>
              <a:gd name="connsiteY306" fmla="*/ 5820220 h 6858000"/>
              <a:gd name="connsiteX307" fmla="*/ 5237282 w 7467600"/>
              <a:gd name="connsiteY307" fmla="*/ 6579086 h 6858000"/>
              <a:gd name="connsiteX308" fmla="*/ 5115009 w 7467600"/>
              <a:gd name="connsiteY308" fmla="*/ 6858000 h 6858000"/>
              <a:gd name="connsiteX309" fmla="*/ 5028074 w 7467600"/>
              <a:gd name="connsiteY309" fmla="*/ 6858000 h 6858000"/>
              <a:gd name="connsiteX310" fmla="*/ 5079508 w 7467600"/>
              <a:gd name="connsiteY310" fmla="*/ 6749074 h 6858000"/>
              <a:gd name="connsiteX311" fmla="*/ 5371846 w 7467600"/>
              <a:gd name="connsiteY311" fmla="*/ 5924413 h 6858000"/>
              <a:gd name="connsiteX312" fmla="*/ 5270512 w 7467600"/>
              <a:gd name="connsiteY312" fmla="*/ 6138975 h 6858000"/>
              <a:gd name="connsiteX313" fmla="*/ 5062409 w 7467600"/>
              <a:gd name="connsiteY313" fmla="*/ 6653544 h 6858000"/>
              <a:gd name="connsiteX314" fmla="*/ 5036628 w 7467600"/>
              <a:gd name="connsiteY314" fmla="*/ 6754247 h 6858000"/>
              <a:gd name="connsiteX315" fmla="*/ 5009112 w 7467600"/>
              <a:gd name="connsiteY315" fmla="*/ 6858000 h 6858000"/>
              <a:gd name="connsiteX316" fmla="*/ 4976679 w 7467600"/>
              <a:gd name="connsiteY316" fmla="*/ 6858000 h 6858000"/>
              <a:gd name="connsiteX317" fmla="*/ 5006537 w 7467600"/>
              <a:gd name="connsiteY317" fmla="*/ 6747068 h 6858000"/>
              <a:gd name="connsiteX318" fmla="*/ 5032723 w 7467600"/>
              <a:gd name="connsiteY318" fmla="*/ 6644957 h 6858000"/>
              <a:gd name="connsiteX319" fmla="*/ 5242949 w 7467600"/>
              <a:gd name="connsiteY319" fmla="*/ 6125175 h 6858000"/>
              <a:gd name="connsiteX320" fmla="*/ 5286321 w 7467600"/>
              <a:gd name="connsiteY320" fmla="*/ 6033555 h 6858000"/>
              <a:gd name="connsiteX321" fmla="*/ 5008210 w 7467600"/>
              <a:gd name="connsiteY321" fmla="*/ 6649194 h 6858000"/>
              <a:gd name="connsiteX322" fmla="*/ 4986321 w 7467600"/>
              <a:gd name="connsiteY322" fmla="*/ 6765687 h 6858000"/>
              <a:gd name="connsiteX323" fmla="*/ 4973474 w 7467600"/>
              <a:gd name="connsiteY323" fmla="*/ 6858000 h 6858000"/>
              <a:gd name="connsiteX324" fmla="*/ 4907178 w 7467600"/>
              <a:gd name="connsiteY324" fmla="*/ 6858000 h 6858000"/>
              <a:gd name="connsiteX325" fmla="*/ 4910810 w 7467600"/>
              <a:gd name="connsiteY325" fmla="*/ 6829660 h 6858000"/>
              <a:gd name="connsiteX326" fmla="*/ 4987461 w 7467600"/>
              <a:gd name="connsiteY326" fmla="*/ 6432994 h 6858000"/>
              <a:gd name="connsiteX327" fmla="*/ 5179262 w 7467600"/>
              <a:gd name="connsiteY327" fmla="*/ 6035044 h 6858000"/>
              <a:gd name="connsiteX328" fmla="*/ 4689678 w 7467600"/>
              <a:gd name="connsiteY328" fmla="*/ 6440241 h 6858000"/>
              <a:gd name="connsiteX329" fmla="*/ 4477543 w 7467600"/>
              <a:gd name="connsiteY329" fmla="*/ 6674836 h 6858000"/>
              <a:gd name="connsiteX330" fmla="*/ 4329957 w 7467600"/>
              <a:gd name="connsiteY330" fmla="*/ 6858000 h 6858000"/>
              <a:gd name="connsiteX331" fmla="*/ 4218595 w 7467600"/>
              <a:gd name="connsiteY331" fmla="*/ 6858000 h 6858000"/>
              <a:gd name="connsiteX332" fmla="*/ 4368888 w 7467600"/>
              <a:gd name="connsiteY332" fmla="*/ 6668412 h 6858000"/>
              <a:gd name="connsiteX333" fmla="*/ 4563091 w 7467600"/>
              <a:gd name="connsiteY333" fmla="*/ 6442508 h 6858000"/>
              <a:gd name="connsiteX334" fmla="*/ 5387324 w 7467600"/>
              <a:gd name="connsiteY334" fmla="*/ 5705830 h 6858000"/>
              <a:gd name="connsiteX335" fmla="*/ 5073620 w 7467600"/>
              <a:gd name="connsiteY335" fmla="*/ 5955437 h 6858000"/>
              <a:gd name="connsiteX336" fmla="*/ 4689789 w 7467600"/>
              <a:gd name="connsiteY336" fmla="*/ 6268382 h 6858000"/>
              <a:gd name="connsiteX337" fmla="*/ 4418722 w 7467600"/>
              <a:gd name="connsiteY337" fmla="*/ 6570886 h 6858000"/>
              <a:gd name="connsiteX338" fmla="*/ 4214944 w 7467600"/>
              <a:gd name="connsiteY338" fmla="*/ 6858000 h 6858000"/>
              <a:gd name="connsiteX339" fmla="*/ 4177898 w 7467600"/>
              <a:gd name="connsiteY339" fmla="*/ 6858000 h 6858000"/>
              <a:gd name="connsiteX340" fmla="*/ 4391597 w 7467600"/>
              <a:gd name="connsiteY340" fmla="*/ 6556370 h 6858000"/>
              <a:gd name="connsiteX341" fmla="*/ 4668889 w 7467600"/>
              <a:gd name="connsiteY341" fmla="*/ 6246399 h 6858000"/>
              <a:gd name="connsiteX342" fmla="*/ 5055427 w 7467600"/>
              <a:gd name="connsiteY342" fmla="*/ 5931476 h 6858000"/>
              <a:gd name="connsiteX343" fmla="*/ 5371814 w 7467600"/>
              <a:gd name="connsiteY343" fmla="*/ 5678975 h 6858000"/>
              <a:gd name="connsiteX344" fmla="*/ 4987918 w 7467600"/>
              <a:gd name="connsiteY344" fmla="*/ 5838701 h 6858000"/>
              <a:gd name="connsiteX345" fmla="*/ 4317146 w 7467600"/>
              <a:gd name="connsiteY345" fmla="*/ 6587716 h 6858000"/>
              <a:gd name="connsiteX346" fmla="*/ 4171627 w 7467600"/>
              <a:gd name="connsiteY346" fmla="*/ 6858000 h 6858000"/>
              <a:gd name="connsiteX347" fmla="*/ 4081585 w 7467600"/>
              <a:gd name="connsiteY347" fmla="*/ 6858000 h 6858000"/>
              <a:gd name="connsiteX348" fmla="*/ 4238603 w 7467600"/>
              <a:gd name="connsiteY348" fmla="*/ 6559341 h 6858000"/>
              <a:gd name="connsiteX349" fmla="*/ 4778333 w 7467600"/>
              <a:gd name="connsiteY349" fmla="*/ 5873626 h 6858000"/>
              <a:gd name="connsiteX350" fmla="*/ 5414185 w 7467600"/>
              <a:gd name="connsiteY350" fmla="*/ 5573882 h 6858000"/>
              <a:gd name="connsiteX351" fmla="*/ 5959648 w 7467600"/>
              <a:gd name="connsiteY351" fmla="*/ 4760797 h 6858000"/>
              <a:gd name="connsiteX352" fmla="*/ 5355019 w 7467600"/>
              <a:gd name="connsiteY352" fmla="*/ 4734672 h 6858000"/>
              <a:gd name="connsiteX353" fmla="*/ 5083565 w 7467600"/>
              <a:gd name="connsiteY353" fmla="*/ 5179121 h 6858000"/>
              <a:gd name="connsiteX354" fmla="*/ 4713577 w 7467600"/>
              <a:gd name="connsiteY354" fmla="*/ 5616803 h 6858000"/>
              <a:gd name="connsiteX355" fmla="*/ 3989559 w 7467600"/>
              <a:gd name="connsiteY355" fmla="*/ 6145945 h 6858000"/>
              <a:gd name="connsiteX356" fmla="*/ 3939824 w 7467600"/>
              <a:gd name="connsiteY356" fmla="*/ 6066900 h 6858000"/>
              <a:gd name="connsiteX357" fmla="*/ 4584537 w 7467600"/>
              <a:gd name="connsiteY357" fmla="*/ 5324826 h 6858000"/>
              <a:gd name="connsiteX358" fmla="*/ 5037105 w 7467600"/>
              <a:gd name="connsiteY358" fmla="*/ 5088765 h 6858000"/>
              <a:gd name="connsiteX359" fmla="*/ 5039930 w 7467600"/>
              <a:gd name="connsiteY359" fmla="*/ 5089585 h 6858000"/>
              <a:gd name="connsiteX360" fmla="*/ 5263764 w 7467600"/>
              <a:gd name="connsiteY360" fmla="*/ 4735525 h 6858000"/>
              <a:gd name="connsiteX361" fmla="*/ 4086300 w 7467600"/>
              <a:gd name="connsiteY361" fmla="*/ 4884599 h 6858000"/>
              <a:gd name="connsiteX362" fmla="*/ 4085485 w 7467600"/>
              <a:gd name="connsiteY362" fmla="*/ 4899070 h 6858000"/>
              <a:gd name="connsiteX363" fmla="*/ 3871915 w 7467600"/>
              <a:gd name="connsiteY363" fmla="*/ 5253645 h 6858000"/>
              <a:gd name="connsiteX364" fmla="*/ 3799374 w 7467600"/>
              <a:gd name="connsiteY364" fmla="*/ 5466127 h 6858000"/>
              <a:gd name="connsiteX365" fmla="*/ 3498850 w 7467600"/>
              <a:gd name="connsiteY365" fmla="*/ 6661888 h 6858000"/>
              <a:gd name="connsiteX366" fmla="*/ 3399216 w 7467600"/>
              <a:gd name="connsiteY366" fmla="*/ 6858000 h 6858000"/>
              <a:gd name="connsiteX367" fmla="*/ 3303688 w 7467600"/>
              <a:gd name="connsiteY367" fmla="*/ 6858000 h 6858000"/>
              <a:gd name="connsiteX368" fmla="*/ 3391774 w 7467600"/>
              <a:gd name="connsiteY368" fmla="*/ 6697181 h 6858000"/>
              <a:gd name="connsiteX369" fmla="*/ 3735540 w 7467600"/>
              <a:gd name="connsiteY369" fmla="*/ 5546923 h 6858000"/>
              <a:gd name="connsiteX370" fmla="*/ 3729438 w 7467600"/>
              <a:gd name="connsiteY370" fmla="*/ 5569058 h 6858000"/>
              <a:gd name="connsiteX371" fmla="*/ 3707782 w 7467600"/>
              <a:gd name="connsiteY371" fmla="*/ 5644908 h 6858000"/>
              <a:gd name="connsiteX372" fmla="*/ 3583827 w 7467600"/>
              <a:gd name="connsiteY372" fmla="*/ 6039215 h 6858000"/>
              <a:gd name="connsiteX373" fmla="*/ 3547861 w 7467600"/>
              <a:gd name="connsiteY373" fmla="*/ 6129609 h 6858000"/>
              <a:gd name="connsiteX374" fmla="*/ 3490905 w 7467600"/>
              <a:gd name="connsiteY374" fmla="*/ 6277660 h 6858000"/>
              <a:gd name="connsiteX375" fmla="*/ 3455859 w 7467600"/>
              <a:gd name="connsiteY375" fmla="*/ 6391301 h 6858000"/>
              <a:gd name="connsiteX376" fmla="*/ 3429112 w 7467600"/>
              <a:gd name="connsiteY376" fmla="*/ 6479469 h 6858000"/>
              <a:gd name="connsiteX377" fmla="*/ 3304862 w 7467600"/>
              <a:gd name="connsiteY377" fmla="*/ 6796476 h 6858000"/>
              <a:gd name="connsiteX378" fmla="*/ 3276071 w 7467600"/>
              <a:gd name="connsiteY378" fmla="*/ 6858000 h 6858000"/>
              <a:gd name="connsiteX379" fmla="*/ 3240805 w 7467600"/>
              <a:gd name="connsiteY379" fmla="*/ 6858000 h 6858000"/>
              <a:gd name="connsiteX380" fmla="*/ 3275917 w 7467600"/>
              <a:gd name="connsiteY380" fmla="*/ 6783192 h 6858000"/>
              <a:gd name="connsiteX381" fmla="*/ 3399358 w 7467600"/>
              <a:gd name="connsiteY381" fmla="*/ 6469011 h 6858000"/>
              <a:gd name="connsiteX382" fmla="*/ 3425650 w 7467600"/>
              <a:gd name="connsiteY382" fmla="*/ 6381333 h 6858000"/>
              <a:gd name="connsiteX383" fmla="*/ 3460661 w 7467600"/>
              <a:gd name="connsiteY383" fmla="*/ 6266763 h 6858000"/>
              <a:gd name="connsiteX384" fmla="*/ 3518021 w 7467600"/>
              <a:gd name="connsiteY384" fmla="*/ 6117298 h 6858000"/>
              <a:gd name="connsiteX385" fmla="*/ 3554035 w 7467600"/>
              <a:gd name="connsiteY385" fmla="*/ 6027832 h 6858000"/>
              <a:gd name="connsiteX386" fmla="*/ 3677174 w 7467600"/>
              <a:gd name="connsiteY386" fmla="*/ 5636351 h 6858000"/>
              <a:gd name="connsiteX387" fmla="*/ 3698819 w 7467600"/>
              <a:gd name="connsiteY387" fmla="*/ 5560503 h 6858000"/>
              <a:gd name="connsiteX388" fmla="*/ 3702094 w 7467600"/>
              <a:gd name="connsiteY388" fmla="*/ 5549194 h 6858000"/>
              <a:gd name="connsiteX389" fmla="*/ 3398355 w 7467600"/>
              <a:gd name="connsiteY389" fmla="*/ 6094603 h 6858000"/>
              <a:gd name="connsiteX390" fmla="*/ 3193941 w 7467600"/>
              <a:gd name="connsiteY390" fmla="*/ 6798775 h 6858000"/>
              <a:gd name="connsiteX391" fmla="*/ 3184140 w 7467600"/>
              <a:gd name="connsiteY391" fmla="*/ 6858000 h 6858000"/>
              <a:gd name="connsiteX392" fmla="*/ 3099978 w 7467600"/>
              <a:gd name="connsiteY392" fmla="*/ 6858000 h 6858000"/>
              <a:gd name="connsiteX393" fmla="*/ 3101556 w 7467600"/>
              <a:gd name="connsiteY393" fmla="*/ 6843337 h 6858000"/>
              <a:gd name="connsiteX394" fmla="*/ 3370162 w 7467600"/>
              <a:gd name="connsiteY394" fmla="*/ 5785550 h 6858000"/>
              <a:gd name="connsiteX395" fmla="*/ 3746477 w 7467600"/>
              <a:gd name="connsiteY395" fmla="*/ 5377889 h 6858000"/>
              <a:gd name="connsiteX396" fmla="*/ 3863399 w 7467600"/>
              <a:gd name="connsiteY396" fmla="*/ 5087257 h 6858000"/>
              <a:gd name="connsiteX397" fmla="*/ 3968712 w 7467600"/>
              <a:gd name="connsiteY397" fmla="*/ 4913989 h 6858000"/>
              <a:gd name="connsiteX398" fmla="*/ 2792390 w 7467600"/>
              <a:gd name="connsiteY398" fmla="*/ 5382974 h 6858000"/>
              <a:gd name="connsiteX399" fmla="*/ 2714982 w 7467600"/>
              <a:gd name="connsiteY399" fmla="*/ 5427051 h 6858000"/>
              <a:gd name="connsiteX400" fmla="*/ 2813361 w 7467600"/>
              <a:gd name="connsiteY400" fmla="*/ 6023912 h 6858000"/>
              <a:gd name="connsiteX401" fmla="*/ 2688430 w 7467600"/>
              <a:gd name="connsiteY401" fmla="*/ 6801564 h 6858000"/>
              <a:gd name="connsiteX402" fmla="*/ 2629626 w 7467600"/>
              <a:gd name="connsiteY402" fmla="*/ 6763394 h 6858000"/>
              <a:gd name="connsiteX403" fmla="*/ 2565328 w 7467600"/>
              <a:gd name="connsiteY403" fmla="*/ 5516399 h 6858000"/>
              <a:gd name="connsiteX404" fmla="*/ 1922999 w 7467600"/>
              <a:gd name="connsiteY404" fmla="*/ 5980343 h 6858000"/>
              <a:gd name="connsiteX405" fmla="*/ 1950261 w 7467600"/>
              <a:gd name="connsiteY405" fmla="*/ 6405858 h 6858000"/>
              <a:gd name="connsiteX406" fmla="*/ 2365554 w 7467600"/>
              <a:gd name="connsiteY406" fmla="*/ 6759107 h 6858000"/>
              <a:gd name="connsiteX407" fmla="*/ 2424142 w 7467600"/>
              <a:gd name="connsiteY407" fmla="*/ 6858000 h 6858000"/>
              <a:gd name="connsiteX408" fmla="*/ 2395994 w 7467600"/>
              <a:gd name="connsiteY408" fmla="*/ 6858000 h 6858000"/>
              <a:gd name="connsiteX409" fmla="*/ 2392863 w 7467600"/>
              <a:gd name="connsiteY409" fmla="*/ 6852964 h 6858000"/>
              <a:gd name="connsiteX410" fmla="*/ 2017589 w 7467600"/>
              <a:gd name="connsiteY410" fmla="*/ 6493982 h 6858000"/>
              <a:gd name="connsiteX411" fmla="*/ 2147336 w 7467600"/>
              <a:gd name="connsiteY411" fmla="*/ 6594052 h 6858000"/>
              <a:gd name="connsiteX412" fmla="*/ 2207047 w 7467600"/>
              <a:gd name="connsiteY412" fmla="*/ 6654540 h 6858000"/>
              <a:gd name="connsiteX413" fmla="*/ 2299106 w 7467600"/>
              <a:gd name="connsiteY413" fmla="*/ 6778931 h 6858000"/>
              <a:gd name="connsiteX414" fmla="*/ 2314430 w 7467600"/>
              <a:gd name="connsiteY414" fmla="*/ 6801144 h 6858000"/>
              <a:gd name="connsiteX415" fmla="*/ 2352406 w 7467600"/>
              <a:gd name="connsiteY415" fmla="*/ 6858000 h 6858000"/>
              <a:gd name="connsiteX416" fmla="*/ 2314492 w 7467600"/>
              <a:gd name="connsiteY416" fmla="*/ 6858000 h 6858000"/>
              <a:gd name="connsiteX417" fmla="*/ 2288095 w 7467600"/>
              <a:gd name="connsiteY417" fmla="*/ 6818030 h 6858000"/>
              <a:gd name="connsiteX418" fmla="*/ 2272768 w 7467600"/>
              <a:gd name="connsiteY418" fmla="*/ 6795822 h 6858000"/>
              <a:gd name="connsiteX419" fmla="*/ 2182715 w 7467600"/>
              <a:gd name="connsiteY419" fmla="*/ 6675071 h 6858000"/>
              <a:gd name="connsiteX420" fmla="*/ 2032061 w 7467600"/>
              <a:gd name="connsiteY420" fmla="*/ 6541380 h 6858000"/>
              <a:gd name="connsiteX421" fmla="*/ 2257220 w 7467600"/>
              <a:gd name="connsiteY421" fmla="*/ 6826257 h 6858000"/>
              <a:gd name="connsiteX422" fmla="*/ 2281324 w 7467600"/>
              <a:gd name="connsiteY422" fmla="*/ 6858000 h 6858000"/>
              <a:gd name="connsiteX423" fmla="*/ 2242860 w 7467600"/>
              <a:gd name="connsiteY423" fmla="*/ 6858000 h 6858000"/>
              <a:gd name="connsiteX424" fmla="*/ 2232818 w 7467600"/>
              <a:gd name="connsiteY424" fmla="*/ 6844926 h 6858000"/>
              <a:gd name="connsiteX425" fmla="*/ 1990172 w 7467600"/>
              <a:gd name="connsiteY425" fmla="*/ 6542121 h 6858000"/>
              <a:gd name="connsiteX426" fmla="*/ 2124090 w 7467600"/>
              <a:gd name="connsiteY426" fmla="*/ 6761017 h 6858000"/>
              <a:gd name="connsiteX427" fmla="*/ 2200380 w 7467600"/>
              <a:gd name="connsiteY427" fmla="*/ 6858000 h 6858000"/>
              <a:gd name="connsiteX428" fmla="*/ 2147507 w 7467600"/>
              <a:gd name="connsiteY428" fmla="*/ 6858000 h 6858000"/>
              <a:gd name="connsiteX429" fmla="*/ 2070668 w 7467600"/>
              <a:gd name="connsiteY429" fmla="*/ 6761520 h 6858000"/>
              <a:gd name="connsiteX430" fmla="*/ 1975142 w 7467600"/>
              <a:gd name="connsiteY430" fmla="*/ 6585570 h 6858000"/>
              <a:gd name="connsiteX431" fmla="*/ 2050035 w 7467600"/>
              <a:gd name="connsiteY431" fmla="*/ 6813345 h 6858000"/>
              <a:gd name="connsiteX432" fmla="*/ 2063025 w 7467600"/>
              <a:gd name="connsiteY432" fmla="*/ 6858000 h 6858000"/>
              <a:gd name="connsiteX433" fmla="*/ 2021675 w 7467600"/>
              <a:gd name="connsiteY433" fmla="*/ 6858000 h 6858000"/>
              <a:gd name="connsiteX434" fmla="*/ 2019308 w 7467600"/>
              <a:gd name="connsiteY434" fmla="*/ 6847118 h 6858000"/>
              <a:gd name="connsiteX435" fmla="*/ 1938835 w 7467600"/>
              <a:gd name="connsiteY435" fmla="*/ 6551160 h 6858000"/>
              <a:gd name="connsiteX436" fmla="*/ 1953230 w 7467600"/>
              <a:gd name="connsiteY436" fmla="*/ 6759699 h 6858000"/>
              <a:gd name="connsiteX437" fmla="*/ 1956763 w 7467600"/>
              <a:gd name="connsiteY437" fmla="*/ 6778191 h 6858000"/>
              <a:gd name="connsiteX438" fmla="*/ 1967925 w 7467600"/>
              <a:gd name="connsiteY438" fmla="*/ 6858000 h 6858000"/>
              <a:gd name="connsiteX439" fmla="*/ 1936622 w 7467600"/>
              <a:gd name="connsiteY439" fmla="*/ 6858000 h 6858000"/>
              <a:gd name="connsiteX440" fmla="*/ 1926261 w 7467600"/>
              <a:gd name="connsiteY440" fmla="*/ 6784064 h 6858000"/>
              <a:gd name="connsiteX441" fmla="*/ 1922724 w 7467600"/>
              <a:gd name="connsiteY441" fmla="*/ 6765577 h 6858000"/>
              <a:gd name="connsiteX442" fmla="*/ 1904650 w 7467600"/>
              <a:gd name="connsiteY442" fmla="*/ 6639616 h 6858000"/>
              <a:gd name="connsiteX443" fmla="*/ 1885273 w 7467600"/>
              <a:gd name="connsiteY443" fmla="*/ 6858000 h 6858000"/>
              <a:gd name="connsiteX444" fmla="*/ 1854363 w 7467600"/>
              <a:gd name="connsiteY444" fmla="*/ 6858000 h 6858000"/>
              <a:gd name="connsiteX445" fmla="*/ 1880391 w 7467600"/>
              <a:gd name="connsiteY445" fmla="*/ 6603796 h 6858000"/>
              <a:gd name="connsiteX446" fmla="*/ 1818273 w 7467600"/>
              <a:gd name="connsiteY446" fmla="*/ 6715729 h 6858000"/>
              <a:gd name="connsiteX447" fmla="*/ 1794691 w 7467600"/>
              <a:gd name="connsiteY447" fmla="*/ 6843239 h 6858000"/>
              <a:gd name="connsiteX448" fmla="*/ 1794914 w 7467600"/>
              <a:gd name="connsiteY448" fmla="*/ 6858000 h 6858000"/>
              <a:gd name="connsiteX449" fmla="*/ 1746128 w 7467600"/>
              <a:gd name="connsiteY449" fmla="*/ 6858000 h 6858000"/>
              <a:gd name="connsiteX450" fmla="*/ 1753934 w 7467600"/>
              <a:gd name="connsiteY450" fmla="*/ 6724796 h 6858000"/>
              <a:gd name="connsiteX451" fmla="*/ 1792053 w 7467600"/>
              <a:gd name="connsiteY451" fmla="*/ 6572396 h 6858000"/>
              <a:gd name="connsiteX452" fmla="*/ 1862248 w 7467600"/>
              <a:gd name="connsiteY452" fmla="*/ 6266397 h 6858000"/>
              <a:gd name="connsiteX453" fmla="*/ 1862250 w 7467600"/>
              <a:gd name="connsiteY453" fmla="*/ 6033531 h 6858000"/>
              <a:gd name="connsiteX454" fmla="*/ 1211999 w 7467600"/>
              <a:gd name="connsiteY454" fmla="*/ 6683610 h 6858000"/>
              <a:gd name="connsiteX455" fmla="*/ 1213266 w 7467600"/>
              <a:gd name="connsiteY455" fmla="*/ 6691947 h 6858000"/>
              <a:gd name="connsiteX456" fmla="*/ 1203370 w 7467600"/>
              <a:gd name="connsiteY456" fmla="*/ 6850676 h 6858000"/>
              <a:gd name="connsiteX457" fmla="*/ 1203671 w 7467600"/>
              <a:gd name="connsiteY457" fmla="*/ 6858000 h 6858000"/>
              <a:gd name="connsiteX458" fmla="*/ 1143180 w 7467600"/>
              <a:gd name="connsiteY458" fmla="*/ 6858000 h 6858000"/>
              <a:gd name="connsiteX459" fmla="*/ 1142176 w 7467600"/>
              <a:gd name="connsiteY459" fmla="*/ 6766045 h 6858000"/>
              <a:gd name="connsiteX460" fmla="*/ 1067484 w 7467600"/>
              <a:gd name="connsiteY460" fmla="*/ 6858000 h 6858000"/>
              <a:gd name="connsiteX461" fmla="*/ 953928 w 7467600"/>
              <a:gd name="connsiteY461" fmla="*/ 6858000 h 6858000"/>
              <a:gd name="connsiteX462" fmla="*/ 959715 w 7467600"/>
              <a:gd name="connsiteY462" fmla="*/ 6850185 h 6858000"/>
              <a:gd name="connsiteX463" fmla="*/ 1483788 w 7467600"/>
              <a:gd name="connsiteY463" fmla="*/ 6259174 h 6858000"/>
              <a:gd name="connsiteX464" fmla="*/ 1100671 w 7467600"/>
              <a:gd name="connsiteY464" fmla="*/ 6252137 h 6858000"/>
              <a:gd name="connsiteX465" fmla="*/ 1090144 w 7467600"/>
              <a:gd name="connsiteY465" fmla="*/ 6256748 h 6858000"/>
              <a:gd name="connsiteX466" fmla="*/ 1095872 w 7467600"/>
              <a:gd name="connsiteY466" fmla="*/ 6271892 h 6858000"/>
              <a:gd name="connsiteX467" fmla="*/ 262785 w 7467600"/>
              <a:gd name="connsiteY467" fmla="*/ 6845450 h 6858000"/>
              <a:gd name="connsiteX468" fmla="*/ 209968 w 7467600"/>
              <a:gd name="connsiteY468" fmla="*/ 6770713 h 6858000"/>
              <a:gd name="connsiteX469" fmla="*/ 873460 w 7467600"/>
              <a:gd name="connsiteY469" fmla="*/ 6253768 h 6858000"/>
              <a:gd name="connsiteX470" fmla="*/ 192686 w 7467600"/>
              <a:gd name="connsiteY470" fmla="*/ 5849257 h 6858000"/>
              <a:gd name="connsiteX471" fmla="*/ 4696 w 7467600"/>
              <a:gd name="connsiteY471" fmla="*/ 5697668 h 6858000"/>
              <a:gd name="connsiteX472" fmla="*/ 0 w 7467600"/>
              <a:gd name="connsiteY472" fmla="*/ 5689984 h 6858000"/>
              <a:gd name="connsiteX473" fmla="*/ 0 w 7467600"/>
              <a:gd name="connsiteY473" fmla="*/ 5513472 h 6858000"/>
              <a:gd name="connsiteX474" fmla="*/ 174101 w 7467600"/>
              <a:gd name="connsiteY474" fmla="*/ 5620277 h 6858000"/>
              <a:gd name="connsiteX475" fmla="*/ 891800 w 7467600"/>
              <a:gd name="connsiteY475" fmla="*/ 6036935 h 6858000"/>
              <a:gd name="connsiteX476" fmla="*/ 1072219 w 7467600"/>
              <a:gd name="connsiteY476" fmla="*/ 6169443 h 6858000"/>
              <a:gd name="connsiteX477" fmla="*/ 1074117 w 7467600"/>
              <a:gd name="connsiteY477" fmla="*/ 6170301 h 6858000"/>
              <a:gd name="connsiteX478" fmla="*/ 1083114 w 7467600"/>
              <a:gd name="connsiteY478" fmla="*/ 6174131 h 6858000"/>
              <a:gd name="connsiteX479" fmla="*/ 1543010 w 7467600"/>
              <a:gd name="connsiteY479" fmla="*/ 6191140 h 6858000"/>
              <a:gd name="connsiteX480" fmla="*/ 1551080 w 7467600"/>
              <a:gd name="connsiteY480" fmla="*/ 6195006 h 6858000"/>
              <a:gd name="connsiteX481" fmla="*/ 2345443 w 7467600"/>
              <a:gd name="connsiteY481" fmla="*/ 5549882 h 6858000"/>
              <a:gd name="connsiteX482" fmla="*/ 1721499 w 7467600"/>
              <a:gd name="connsiteY482" fmla="*/ 5599969 h 6858000"/>
              <a:gd name="connsiteX483" fmla="*/ 767716 w 7467600"/>
              <a:gd name="connsiteY483" fmla="*/ 5472768 h 6858000"/>
              <a:gd name="connsiteX484" fmla="*/ 722147 w 7467600"/>
              <a:gd name="connsiteY484" fmla="*/ 5393091 h 6858000"/>
              <a:gd name="connsiteX485" fmla="*/ 1485552 w 7467600"/>
              <a:gd name="connsiteY485" fmla="*/ 5313202 h 6858000"/>
              <a:gd name="connsiteX486" fmla="*/ 2143004 w 7467600"/>
              <a:gd name="connsiteY486" fmla="*/ 5402420 h 6858000"/>
              <a:gd name="connsiteX487" fmla="*/ 1933391 w 7467600"/>
              <a:gd name="connsiteY487" fmla="*/ 5156971 h 6858000"/>
              <a:gd name="connsiteX488" fmla="*/ 1827118 w 7467600"/>
              <a:gd name="connsiteY488" fmla="*/ 4968410 h 6858000"/>
              <a:gd name="connsiteX489" fmla="*/ 1837349 w 7467600"/>
              <a:gd name="connsiteY489" fmla="*/ 4956357 h 6858000"/>
              <a:gd name="connsiteX490" fmla="*/ 2162835 w 7467600"/>
              <a:gd name="connsiteY490" fmla="*/ 5187853 h 6858000"/>
              <a:gd name="connsiteX491" fmla="*/ 2257167 w 7467600"/>
              <a:gd name="connsiteY491" fmla="*/ 5462123 h 6858000"/>
              <a:gd name="connsiteX492" fmla="*/ 2261598 w 7467600"/>
              <a:gd name="connsiteY492" fmla="*/ 5467998 h 6858000"/>
              <a:gd name="connsiteX493" fmla="*/ 2437177 w 7467600"/>
              <a:gd name="connsiteY493" fmla="*/ 5479608 h 6858000"/>
              <a:gd name="connsiteX494" fmla="*/ 2445247 w 7467600"/>
              <a:gd name="connsiteY494" fmla="*/ 5483476 h 6858000"/>
              <a:gd name="connsiteX495" fmla="*/ 2743626 w 7467600"/>
              <a:gd name="connsiteY495" fmla="*/ 5304819 h 6858000"/>
              <a:gd name="connsiteX496" fmla="*/ 3048102 w 7467600"/>
              <a:gd name="connsiteY496" fmla="*/ 5150595 h 6858000"/>
              <a:gd name="connsiteX497" fmla="*/ 1799414 w 7467600"/>
              <a:gd name="connsiteY497" fmla="*/ 4694732 h 6858000"/>
              <a:gd name="connsiteX498" fmla="*/ 1771735 w 7467600"/>
              <a:gd name="connsiteY498" fmla="*/ 4619929 h 6858000"/>
              <a:gd name="connsiteX499" fmla="*/ 3104273 w 7467600"/>
              <a:gd name="connsiteY499" fmla="*/ 5076159 h 6858000"/>
              <a:gd name="connsiteX500" fmla="*/ 3113245 w 7467600"/>
              <a:gd name="connsiteY500" fmla="*/ 5090705 h 6858000"/>
              <a:gd name="connsiteX501" fmla="*/ 3126294 w 7467600"/>
              <a:gd name="connsiteY501" fmla="*/ 5114400 h 6858000"/>
              <a:gd name="connsiteX502" fmla="*/ 3937433 w 7467600"/>
              <a:gd name="connsiteY502" fmla="*/ 4830473 h 6858000"/>
              <a:gd name="connsiteX503" fmla="*/ 3590475 w 7467600"/>
              <a:gd name="connsiteY503" fmla="*/ 4597974 h 6858000"/>
              <a:gd name="connsiteX504" fmla="*/ 3100264 w 7467600"/>
              <a:gd name="connsiteY504" fmla="*/ 4579845 h 6858000"/>
              <a:gd name="connsiteX505" fmla="*/ 2183576 w 7467600"/>
              <a:gd name="connsiteY505" fmla="*/ 4227150 h 6858000"/>
              <a:gd name="connsiteX506" fmla="*/ 2151029 w 7467600"/>
              <a:gd name="connsiteY506" fmla="*/ 4146947 h 6858000"/>
              <a:gd name="connsiteX507" fmla="*/ 3563434 w 7467600"/>
              <a:gd name="connsiteY507" fmla="*/ 4469115 h 6858000"/>
              <a:gd name="connsiteX508" fmla="*/ 3177952 w 7467600"/>
              <a:gd name="connsiteY508" fmla="*/ 3657386 h 6858000"/>
              <a:gd name="connsiteX509" fmla="*/ 3189263 w 7467600"/>
              <a:gd name="connsiteY509" fmla="*/ 3625726 h 6858000"/>
              <a:gd name="connsiteX510" fmla="*/ 3560912 w 7467600"/>
              <a:gd name="connsiteY510" fmla="*/ 4079863 h 6858000"/>
              <a:gd name="connsiteX511" fmla="*/ 3626636 w 7467600"/>
              <a:gd name="connsiteY511" fmla="*/ 4512230 h 6858000"/>
              <a:gd name="connsiteX512" fmla="*/ 3653088 w 7467600"/>
              <a:gd name="connsiteY512" fmla="*/ 4521417 h 6858000"/>
              <a:gd name="connsiteX513" fmla="*/ 3988128 w 7467600"/>
              <a:gd name="connsiteY513" fmla="*/ 4817267 h 6858000"/>
              <a:gd name="connsiteX514" fmla="*/ 4830582 w 7467600"/>
              <a:gd name="connsiteY514" fmla="*/ 4676000 h 6858000"/>
              <a:gd name="connsiteX515" fmla="*/ 4830100 w 7467600"/>
              <a:gd name="connsiteY515" fmla="*/ 4675554 h 6858000"/>
              <a:gd name="connsiteX516" fmla="*/ 4036318 w 7467600"/>
              <a:gd name="connsiteY516" fmla="*/ 4147013 h 6858000"/>
              <a:gd name="connsiteX517" fmla="*/ 3432098 w 7467600"/>
              <a:gd name="connsiteY517" fmla="*/ 3537312 h 6858000"/>
              <a:gd name="connsiteX518" fmla="*/ 3446761 w 7467600"/>
              <a:gd name="connsiteY518" fmla="*/ 3461278 h 6858000"/>
              <a:gd name="connsiteX519" fmla="*/ 4419733 w 7467600"/>
              <a:gd name="connsiteY519" fmla="*/ 3963555 h 6858000"/>
              <a:gd name="connsiteX520" fmla="*/ 4781371 w 7467600"/>
              <a:gd name="connsiteY520" fmla="*/ 4458604 h 6858000"/>
              <a:gd name="connsiteX521" fmla="*/ 4780440 w 7467600"/>
              <a:gd name="connsiteY521" fmla="*/ 4470290 h 6858000"/>
              <a:gd name="connsiteX522" fmla="*/ 4898954 w 7467600"/>
              <a:gd name="connsiteY522" fmla="*/ 4662092 h 6858000"/>
              <a:gd name="connsiteX523" fmla="*/ 4900699 w 7467600"/>
              <a:gd name="connsiteY523" fmla="*/ 4670867 h 6858000"/>
              <a:gd name="connsiteX524" fmla="*/ 5714511 w 7467600"/>
              <a:gd name="connsiteY524" fmla="*/ 4663483 h 6858000"/>
              <a:gd name="connsiteX525" fmla="*/ 5464793 w 7467600"/>
              <a:gd name="connsiteY525" fmla="*/ 4393556 h 6858000"/>
              <a:gd name="connsiteX526" fmla="*/ 5461897 w 7467600"/>
              <a:gd name="connsiteY526" fmla="*/ 4390879 h 6858000"/>
              <a:gd name="connsiteX527" fmla="*/ 4294126 w 7467600"/>
              <a:gd name="connsiteY527" fmla="*/ 3303048 h 6858000"/>
              <a:gd name="connsiteX528" fmla="*/ 4305321 w 7467600"/>
              <a:gd name="connsiteY528" fmla="*/ 3256953 h 6858000"/>
              <a:gd name="connsiteX529" fmla="*/ 4949299 w 7467600"/>
              <a:gd name="connsiteY529" fmla="*/ 3766336 h 6858000"/>
              <a:gd name="connsiteX530" fmla="*/ 5291452 w 7467600"/>
              <a:gd name="connsiteY530" fmla="*/ 4076801 h 6858000"/>
              <a:gd name="connsiteX531" fmla="*/ 5434998 w 7467600"/>
              <a:gd name="connsiteY531" fmla="*/ 4254100 h 6858000"/>
              <a:gd name="connsiteX532" fmla="*/ 5351015 w 7467600"/>
              <a:gd name="connsiteY532" fmla="*/ 3760989 h 6858000"/>
              <a:gd name="connsiteX533" fmla="*/ 5413780 w 7467600"/>
              <a:gd name="connsiteY533" fmla="*/ 2966265 h 6858000"/>
              <a:gd name="connsiteX534" fmla="*/ 5425627 w 7467600"/>
              <a:gd name="connsiteY534" fmla="*/ 2954192 h 6858000"/>
              <a:gd name="connsiteX535" fmla="*/ 6604735 w 7467600"/>
              <a:gd name="connsiteY535" fmla="*/ 2041381 h 6858000"/>
              <a:gd name="connsiteX536" fmla="*/ 7204487 w 7467600"/>
              <a:gd name="connsiteY536" fmla="*/ 2742112 h 6858000"/>
              <a:gd name="connsiteX537" fmla="*/ 7131592 w 7467600"/>
              <a:gd name="connsiteY537" fmla="*/ 2672096 h 6858000"/>
              <a:gd name="connsiteX538" fmla="*/ 6996344 w 7467600"/>
              <a:gd name="connsiteY538" fmla="*/ 2518310 h 6858000"/>
              <a:gd name="connsiteX539" fmla="*/ 6735495 w 7467600"/>
              <a:gd name="connsiteY539" fmla="*/ 2196890 h 6858000"/>
              <a:gd name="connsiteX540" fmla="*/ 6721901 w 7467600"/>
              <a:gd name="connsiteY540" fmla="*/ 2179274 h 6858000"/>
              <a:gd name="connsiteX541" fmla="*/ 6604735 w 7467600"/>
              <a:gd name="connsiteY541" fmla="*/ 2041381 h 6858000"/>
              <a:gd name="connsiteX542" fmla="*/ 6591670 w 7467600"/>
              <a:gd name="connsiteY542" fmla="*/ 1988277 h 6858000"/>
              <a:gd name="connsiteX543" fmla="*/ 6747349 w 7467600"/>
              <a:gd name="connsiteY543" fmla="*/ 2160069 h 6858000"/>
              <a:gd name="connsiteX544" fmla="*/ 6760943 w 7467600"/>
              <a:gd name="connsiteY544" fmla="*/ 2177686 h 6858000"/>
              <a:gd name="connsiteX545" fmla="*/ 7021065 w 7467600"/>
              <a:gd name="connsiteY545" fmla="*/ 2498102 h 6858000"/>
              <a:gd name="connsiteX546" fmla="*/ 7155223 w 7467600"/>
              <a:gd name="connsiteY546" fmla="*/ 2650386 h 6858000"/>
              <a:gd name="connsiteX547" fmla="*/ 7203167 w 7467600"/>
              <a:gd name="connsiteY547" fmla="*/ 2697288 h 6858000"/>
              <a:gd name="connsiteX548" fmla="*/ 6937703 w 7467600"/>
              <a:gd name="connsiteY548" fmla="*/ 2321981 h 6858000"/>
              <a:gd name="connsiteX549" fmla="*/ 6591670 w 7467600"/>
              <a:gd name="connsiteY549" fmla="*/ 1988277 h 6858000"/>
              <a:gd name="connsiteX550" fmla="*/ 5798671 w 7467600"/>
              <a:gd name="connsiteY550" fmla="*/ 1981601 h 6858000"/>
              <a:gd name="connsiteX551" fmla="*/ 5754709 w 7467600"/>
              <a:gd name="connsiteY551" fmla="*/ 2071454 h 6858000"/>
              <a:gd name="connsiteX552" fmla="*/ 5763044 w 7467600"/>
              <a:gd name="connsiteY552" fmla="*/ 2842206 h 6858000"/>
              <a:gd name="connsiteX553" fmla="*/ 5764974 w 7467600"/>
              <a:gd name="connsiteY553" fmla="*/ 2799609 h 6858000"/>
              <a:gd name="connsiteX554" fmla="*/ 5767665 w 7467600"/>
              <a:gd name="connsiteY554" fmla="*/ 2666409 h 6858000"/>
              <a:gd name="connsiteX555" fmla="*/ 5763055 w 7467600"/>
              <a:gd name="connsiteY555" fmla="*/ 2579705 h 6858000"/>
              <a:gd name="connsiteX556" fmla="*/ 5758079 w 7467600"/>
              <a:gd name="connsiteY556" fmla="*/ 2492508 h 6858000"/>
              <a:gd name="connsiteX557" fmla="*/ 5779325 w 7467600"/>
              <a:gd name="connsiteY557" fmla="*/ 2197069 h 6858000"/>
              <a:gd name="connsiteX558" fmla="*/ 5798671 w 7467600"/>
              <a:gd name="connsiteY558" fmla="*/ 1981601 h 6858000"/>
              <a:gd name="connsiteX559" fmla="*/ 5829202 w 7467600"/>
              <a:gd name="connsiteY559" fmla="*/ 1971679 h 6858000"/>
              <a:gd name="connsiteX560" fmla="*/ 5809558 w 7467600"/>
              <a:gd name="connsiteY560" fmla="*/ 2198043 h 6858000"/>
              <a:gd name="connsiteX561" fmla="*/ 5788653 w 7467600"/>
              <a:gd name="connsiteY561" fmla="*/ 2489430 h 6858000"/>
              <a:gd name="connsiteX562" fmla="*/ 5793439 w 7467600"/>
              <a:gd name="connsiteY562" fmla="*/ 2575235 h 6858000"/>
              <a:gd name="connsiteX563" fmla="*/ 5796837 w 7467600"/>
              <a:gd name="connsiteY563" fmla="*/ 2637633 h 6858000"/>
              <a:gd name="connsiteX564" fmla="*/ 5818614 w 7467600"/>
              <a:gd name="connsiteY564" fmla="*/ 2473055 h 6858000"/>
              <a:gd name="connsiteX565" fmla="*/ 5829202 w 7467600"/>
              <a:gd name="connsiteY565" fmla="*/ 1971679 h 6858000"/>
              <a:gd name="connsiteX566" fmla="*/ 5911389 w 7467600"/>
              <a:gd name="connsiteY566" fmla="*/ 1898371 h 6858000"/>
              <a:gd name="connsiteX567" fmla="*/ 6237627 w 7467600"/>
              <a:gd name="connsiteY567" fmla="*/ 2231921 h 6858000"/>
              <a:gd name="connsiteX568" fmla="*/ 5911389 w 7467600"/>
              <a:gd name="connsiteY568" fmla="*/ 1898371 h 6858000"/>
              <a:gd name="connsiteX569" fmla="*/ 6944437 w 7467600"/>
              <a:gd name="connsiteY569" fmla="*/ 1575402 h 6858000"/>
              <a:gd name="connsiteX570" fmla="*/ 6304730 w 7467600"/>
              <a:gd name="connsiteY570" fmla="*/ 1766654 h 6858000"/>
              <a:gd name="connsiteX571" fmla="*/ 6944437 w 7467600"/>
              <a:gd name="connsiteY571" fmla="*/ 1575402 h 6858000"/>
              <a:gd name="connsiteX572" fmla="*/ 7019523 w 7467600"/>
              <a:gd name="connsiteY572" fmla="*/ 1519450 h 6858000"/>
              <a:gd name="connsiteX573" fmla="*/ 6298091 w 7467600"/>
              <a:gd name="connsiteY573" fmla="*/ 1737122 h 6858000"/>
              <a:gd name="connsiteX574" fmla="*/ 7019523 w 7467600"/>
              <a:gd name="connsiteY574" fmla="*/ 1519450 h 6858000"/>
              <a:gd name="connsiteX575" fmla="*/ 2399523 w 7467600"/>
              <a:gd name="connsiteY575" fmla="*/ 1428234 h 6858000"/>
              <a:gd name="connsiteX576" fmla="*/ 2224982 w 7467600"/>
              <a:gd name="connsiteY576" fmla="*/ 1826201 h 6858000"/>
              <a:gd name="connsiteX577" fmla="*/ 2096099 w 7467600"/>
              <a:gd name="connsiteY577" fmla="*/ 2345900 h 6858000"/>
              <a:gd name="connsiteX578" fmla="*/ 2283317 w 7467600"/>
              <a:gd name="connsiteY578" fmla="*/ 1796925 h 6858000"/>
              <a:gd name="connsiteX579" fmla="*/ 2399523 w 7467600"/>
              <a:gd name="connsiteY579" fmla="*/ 1428234 h 6858000"/>
              <a:gd name="connsiteX580" fmla="*/ 2448558 w 7467600"/>
              <a:gd name="connsiteY580" fmla="*/ 1373435 h 6858000"/>
              <a:gd name="connsiteX581" fmla="*/ 2312521 w 7467600"/>
              <a:gd name="connsiteY581" fmla="*/ 1806140 h 6858000"/>
              <a:gd name="connsiteX582" fmla="*/ 2127533 w 7467600"/>
              <a:gd name="connsiteY582" fmla="*/ 2348380 h 6858000"/>
              <a:gd name="connsiteX583" fmla="*/ 2358080 w 7467600"/>
              <a:gd name="connsiteY583" fmla="*/ 1866134 h 6858000"/>
              <a:gd name="connsiteX584" fmla="*/ 2407436 w 7467600"/>
              <a:gd name="connsiteY584" fmla="*/ 1651070 h 6858000"/>
              <a:gd name="connsiteX585" fmla="*/ 2448558 w 7467600"/>
              <a:gd name="connsiteY585" fmla="*/ 1373435 h 6858000"/>
              <a:gd name="connsiteX586" fmla="*/ 278707 w 7467600"/>
              <a:gd name="connsiteY586" fmla="*/ 1352270 h 6858000"/>
              <a:gd name="connsiteX587" fmla="*/ 321570 w 7467600"/>
              <a:gd name="connsiteY587" fmla="*/ 1861610 h 6858000"/>
              <a:gd name="connsiteX588" fmla="*/ 294281 w 7467600"/>
              <a:gd name="connsiteY588" fmla="*/ 1440658 h 6858000"/>
              <a:gd name="connsiteX589" fmla="*/ 278707 w 7467600"/>
              <a:gd name="connsiteY589" fmla="*/ 1352270 h 6858000"/>
              <a:gd name="connsiteX590" fmla="*/ 1423821 w 7467600"/>
              <a:gd name="connsiteY590" fmla="*/ 1351958 h 6858000"/>
              <a:gd name="connsiteX591" fmla="*/ 1638521 w 7467600"/>
              <a:gd name="connsiteY591" fmla="*/ 1908470 h 6858000"/>
              <a:gd name="connsiteX592" fmla="*/ 1754199 w 7467600"/>
              <a:gd name="connsiteY592" fmla="*/ 2149284 h 6858000"/>
              <a:gd name="connsiteX593" fmla="*/ 1908359 w 7467600"/>
              <a:gd name="connsiteY593" fmla="*/ 2364988 h 6858000"/>
              <a:gd name="connsiteX594" fmla="*/ 1647661 w 7467600"/>
              <a:gd name="connsiteY594" fmla="*/ 1825945 h 6858000"/>
              <a:gd name="connsiteX595" fmla="*/ 1423821 w 7467600"/>
              <a:gd name="connsiteY595" fmla="*/ 1351958 h 6858000"/>
              <a:gd name="connsiteX596" fmla="*/ 1431890 w 7467600"/>
              <a:gd name="connsiteY596" fmla="*/ 1306475 h 6858000"/>
              <a:gd name="connsiteX597" fmla="*/ 1507597 w 7467600"/>
              <a:gd name="connsiteY597" fmla="*/ 1446132 h 6858000"/>
              <a:gd name="connsiteX598" fmla="*/ 1674586 w 7467600"/>
              <a:gd name="connsiteY598" fmla="*/ 1813832 h 6858000"/>
              <a:gd name="connsiteX599" fmla="*/ 1815950 w 7467600"/>
              <a:gd name="connsiteY599" fmla="*/ 2128564 h 6858000"/>
              <a:gd name="connsiteX600" fmla="*/ 1984242 w 7467600"/>
              <a:gd name="connsiteY600" fmla="*/ 2430829 h 6858000"/>
              <a:gd name="connsiteX601" fmla="*/ 2014023 w 7467600"/>
              <a:gd name="connsiteY601" fmla="*/ 2450995 h 6858000"/>
              <a:gd name="connsiteX602" fmla="*/ 1747337 w 7467600"/>
              <a:gd name="connsiteY602" fmla="*/ 1855264 h 6858000"/>
              <a:gd name="connsiteX603" fmla="*/ 1533749 w 7467600"/>
              <a:gd name="connsiteY603" fmla="*/ 1478656 h 6858000"/>
              <a:gd name="connsiteX604" fmla="*/ 1431890 w 7467600"/>
              <a:gd name="connsiteY604" fmla="*/ 1306475 h 6858000"/>
              <a:gd name="connsiteX605" fmla="*/ 5052692 w 7467600"/>
              <a:gd name="connsiteY605" fmla="*/ 1292994 h 6858000"/>
              <a:gd name="connsiteX606" fmla="*/ 5200661 w 7467600"/>
              <a:gd name="connsiteY606" fmla="*/ 1635186 h 6858000"/>
              <a:gd name="connsiteX607" fmla="*/ 5297138 w 7467600"/>
              <a:gd name="connsiteY607" fmla="*/ 1906351 h 6858000"/>
              <a:gd name="connsiteX608" fmla="*/ 5052692 w 7467600"/>
              <a:gd name="connsiteY608" fmla="*/ 1292994 h 6858000"/>
              <a:gd name="connsiteX609" fmla="*/ 5009948 w 7467600"/>
              <a:gd name="connsiteY609" fmla="*/ 1273619 h 6858000"/>
              <a:gd name="connsiteX610" fmla="*/ 5121777 w 7467600"/>
              <a:gd name="connsiteY610" fmla="*/ 1654213 h 6858000"/>
              <a:gd name="connsiteX611" fmla="*/ 5293545 w 7467600"/>
              <a:gd name="connsiteY611" fmla="*/ 2072247 h 6858000"/>
              <a:gd name="connsiteX612" fmla="*/ 5294042 w 7467600"/>
              <a:gd name="connsiteY612" fmla="*/ 2065019 h 6858000"/>
              <a:gd name="connsiteX613" fmla="*/ 5171936 w 7467600"/>
              <a:gd name="connsiteY613" fmla="*/ 1647613 h 6858000"/>
              <a:gd name="connsiteX614" fmla="*/ 5009948 w 7467600"/>
              <a:gd name="connsiteY614" fmla="*/ 1273619 h 6858000"/>
              <a:gd name="connsiteX615" fmla="*/ 655236 w 7467600"/>
              <a:gd name="connsiteY615" fmla="*/ 1268632 h 6858000"/>
              <a:gd name="connsiteX616" fmla="*/ 839521 w 7467600"/>
              <a:gd name="connsiteY616" fmla="*/ 1685315 h 6858000"/>
              <a:gd name="connsiteX617" fmla="*/ 1109416 w 7467600"/>
              <a:gd name="connsiteY617" fmla="*/ 2061663 h 6858000"/>
              <a:gd name="connsiteX618" fmla="*/ 1298300 w 7467600"/>
              <a:gd name="connsiteY618" fmla="*/ 2247742 h 6858000"/>
              <a:gd name="connsiteX619" fmla="*/ 1125871 w 7467600"/>
              <a:gd name="connsiteY619" fmla="*/ 1989513 h 6858000"/>
              <a:gd name="connsiteX620" fmla="*/ 981574 w 7467600"/>
              <a:gd name="connsiteY620" fmla="*/ 1783157 h 6858000"/>
              <a:gd name="connsiteX621" fmla="*/ 922198 w 7467600"/>
              <a:gd name="connsiteY621" fmla="*/ 1677437 h 6858000"/>
              <a:gd name="connsiteX622" fmla="*/ 869293 w 7467600"/>
              <a:gd name="connsiteY622" fmla="*/ 1583214 h 6858000"/>
              <a:gd name="connsiteX623" fmla="*/ 751431 w 7467600"/>
              <a:gd name="connsiteY623" fmla="*/ 1405731 h 6858000"/>
              <a:gd name="connsiteX624" fmla="*/ 655236 w 7467600"/>
              <a:gd name="connsiteY624" fmla="*/ 1268632 h 6858000"/>
              <a:gd name="connsiteX625" fmla="*/ 6516292 w 7467600"/>
              <a:gd name="connsiteY625" fmla="*/ 1263064 h 6858000"/>
              <a:gd name="connsiteX626" fmla="*/ 5736320 w 7467600"/>
              <a:gd name="connsiteY626" fmla="*/ 1501803 h 6858000"/>
              <a:gd name="connsiteX627" fmla="*/ 6516292 w 7467600"/>
              <a:gd name="connsiteY627" fmla="*/ 1263064 h 6858000"/>
              <a:gd name="connsiteX628" fmla="*/ 291466 w 7467600"/>
              <a:gd name="connsiteY628" fmla="*/ 1250369 h 6858000"/>
              <a:gd name="connsiteX629" fmla="*/ 323180 w 7467600"/>
              <a:gd name="connsiteY629" fmla="*/ 1435283 h 6858000"/>
              <a:gd name="connsiteX630" fmla="*/ 349381 w 7467600"/>
              <a:gd name="connsiteY630" fmla="*/ 1875041 h 6858000"/>
              <a:gd name="connsiteX631" fmla="*/ 374363 w 7467600"/>
              <a:gd name="connsiteY631" fmla="*/ 1506494 h 6858000"/>
              <a:gd name="connsiteX632" fmla="*/ 302168 w 7467600"/>
              <a:gd name="connsiteY632" fmla="*/ 1274495 h 6858000"/>
              <a:gd name="connsiteX633" fmla="*/ 291466 w 7467600"/>
              <a:gd name="connsiteY633" fmla="*/ 1250369 h 6858000"/>
              <a:gd name="connsiteX634" fmla="*/ 678222 w 7467600"/>
              <a:gd name="connsiteY634" fmla="*/ 1248670 h 6858000"/>
              <a:gd name="connsiteX635" fmla="*/ 775536 w 7467600"/>
              <a:gd name="connsiteY635" fmla="*/ 1388015 h 6858000"/>
              <a:gd name="connsiteX636" fmla="*/ 894529 w 7467600"/>
              <a:gd name="connsiteY636" fmla="*/ 1567739 h 6858000"/>
              <a:gd name="connsiteX637" fmla="*/ 948000 w 7467600"/>
              <a:gd name="connsiteY637" fmla="*/ 1663088 h 6858000"/>
              <a:gd name="connsiteX638" fmla="*/ 1006812 w 7467600"/>
              <a:gd name="connsiteY638" fmla="*/ 1767683 h 6858000"/>
              <a:gd name="connsiteX639" fmla="*/ 1149133 w 7467600"/>
              <a:gd name="connsiteY639" fmla="*/ 1971513 h 6858000"/>
              <a:gd name="connsiteX640" fmla="*/ 1333952 w 7467600"/>
              <a:gd name="connsiteY640" fmla="*/ 2251620 h 6858000"/>
              <a:gd name="connsiteX641" fmla="*/ 1337329 w 7467600"/>
              <a:gd name="connsiteY641" fmla="*/ 2258350 h 6858000"/>
              <a:gd name="connsiteX642" fmla="*/ 1014726 w 7467600"/>
              <a:gd name="connsiteY642" fmla="*/ 1615556 h 6858000"/>
              <a:gd name="connsiteX643" fmla="*/ 678222 w 7467600"/>
              <a:gd name="connsiteY643" fmla="*/ 1248670 h 6858000"/>
              <a:gd name="connsiteX644" fmla="*/ 6691602 w 7467600"/>
              <a:gd name="connsiteY644" fmla="*/ 1140573 h 6858000"/>
              <a:gd name="connsiteX645" fmla="*/ 6571100 w 7467600"/>
              <a:gd name="connsiteY645" fmla="*/ 1183662 h 6858000"/>
              <a:gd name="connsiteX646" fmla="*/ 6241687 w 7467600"/>
              <a:gd name="connsiteY646" fmla="*/ 1257600 h 6858000"/>
              <a:gd name="connsiteX647" fmla="*/ 5693009 w 7467600"/>
              <a:gd name="connsiteY647" fmla="*/ 1478256 h 6858000"/>
              <a:gd name="connsiteX648" fmla="*/ 6548420 w 7467600"/>
              <a:gd name="connsiteY648" fmla="*/ 1214599 h 6858000"/>
              <a:gd name="connsiteX649" fmla="*/ 6605473 w 7467600"/>
              <a:gd name="connsiteY649" fmla="*/ 1184686 h 6858000"/>
              <a:gd name="connsiteX650" fmla="*/ 6691602 w 7467600"/>
              <a:gd name="connsiteY650" fmla="*/ 1140573 h 6858000"/>
              <a:gd name="connsiteX651" fmla="*/ 4002475 w 7467600"/>
              <a:gd name="connsiteY651" fmla="*/ 1037802 h 6858000"/>
              <a:gd name="connsiteX652" fmla="*/ 4000324 w 7467600"/>
              <a:gd name="connsiteY652" fmla="*/ 1039362 h 6858000"/>
              <a:gd name="connsiteX653" fmla="*/ 4002862 w 7467600"/>
              <a:gd name="connsiteY653" fmla="*/ 1042866 h 6858000"/>
              <a:gd name="connsiteX654" fmla="*/ 4002475 w 7467600"/>
              <a:gd name="connsiteY654" fmla="*/ 1037802 h 6858000"/>
              <a:gd name="connsiteX655" fmla="*/ 506322 w 7467600"/>
              <a:gd name="connsiteY655" fmla="*/ 1020997 h 6858000"/>
              <a:gd name="connsiteX656" fmla="*/ 533068 w 7467600"/>
              <a:gd name="connsiteY656" fmla="*/ 1029409 h 6858000"/>
              <a:gd name="connsiteX657" fmla="*/ 1232525 w 7467600"/>
              <a:gd name="connsiteY657" fmla="*/ 1804675 h 6858000"/>
              <a:gd name="connsiteX658" fmla="*/ 1388858 w 7467600"/>
              <a:gd name="connsiteY658" fmla="*/ 2368011 h 6858000"/>
              <a:gd name="connsiteX659" fmla="*/ 1384098 w 7467600"/>
              <a:gd name="connsiteY659" fmla="*/ 2378125 h 6858000"/>
              <a:gd name="connsiteX660" fmla="*/ 1425393 w 7467600"/>
              <a:gd name="connsiteY660" fmla="*/ 2589124 h 6858000"/>
              <a:gd name="connsiteX661" fmla="*/ 1424001 w 7467600"/>
              <a:gd name="connsiteY661" fmla="*/ 2597541 h 6858000"/>
              <a:gd name="connsiteX662" fmla="*/ 2152729 w 7467600"/>
              <a:gd name="connsiteY662" fmla="*/ 2864487 h 6858000"/>
              <a:gd name="connsiteX663" fmla="*/ 2020609 w 7467600"/>
              <a:gd name="connsiteY663" fmla="*/ 2539671 h 6858000"/>
              <a:gd name="connsiteX664" fmla="*/ 2018920 w 7467600"/>
              <a:gd name="connsiteY664" fmla="*/ 2536309 h 6858000"/>
              <a:gd name="connsiteX665" fmla="*/ 1342441 w 7467600"/>
              <a:gd name="connsiteY665" fmla="*/ 1173017 h 6858000"/>
              <a:gd name="connsiteX666" fmla="*/ 1367925 w 7467600"/>
              <a:gd name="connsiteY666" fmla="*/ 1135648 h 6858000"/>
              <a:gd name="connsiteX667" fmla="*/ 1771401 w 7467600"/>
              <a:gd name="connsiteY667" fmla="*/ 1806673 h 6858000"/>
              <a:gd name="connsiteX668" fmla="*/ 1972385 w 7467600"/>
              <a:gd name="connsiteY668" fmla="*/ 2198735 h 6858000"/>
              <a:gd name="connsiteX669" fmla="*/ 2040892 w 7467600"/>
              <a:gd name="connsiteY669" fmla="*/ 2405205 h 6858000"/>
              <a:gd name="connsiteX670" fmla="*/ 2131689 w 7467600"/>
              <a:gd name="connsiteY670" fmla="*/ 1936926 h 6858000"/>
              <a:gd name="connsiteX671" fmla="*/ 2454820 w 7467600"/>
              <a:gd name="connsiteY671" fmla="*/ 1248808 h 6858000"/>
              <a:gd name="connsiteX672" fmla="*/ 2492512 w 7467600"/>
              <a:gd name="connsiteY672" fmla="*/ 1302920 h 6858000"/>
              <a:gd name="connsiteX673" fmla="*/ 2081216 w 7467600"/>
              <a:gd name="connsiteY673" fmla="*/ 2527513 h 6858000"/>
              <a:gd name="connsiteX674" fmla="*/ 2081211 w 7467600"/>
              <a:gd name="connsiteY674" fmla="*/ 2528916 h 6858000"/>
              <a:gd name="connsiteX675" fmla="*/ 2199067 w 7467600"/>
              <a:gd name="connsiteY675" fmla="*/ 2884061 h 6858000"/>
              <a:gd name="connsiteX676" fmla="*/ 3192586 w 7467600"/>
              <a:gd name="connsiteY676" fmla="*/ 3411496 h 6858000"/>
              <a:gd name="connsiteX677" fmla="*/ 3182620 w 7467600"/>
              <a:gd name="connsiteY677" fmla="*/ 3483279 h 6858000"/>
              <a:gd name="connsiteX678" fmla="*/ 2435119 w 7467600"/>
              <a:gd name="connsiteY678" fmla="*/ 3080173 h 6858000"/>
              <a:gd name="connsiteX679" fmla="*/ 2410152 w 7467600"/>
              <a:gd name="connsiteY679" fmla="*/ 3063751 h 6858000"/>
              <a:gd name="connsiteX680" fmla="*/ 2408099 w 7467600"/>
              <a:gd name="connsiteY680" fmla="*/ 3064403 h 6858000"/>
              <a:gd name="connsiteX681" fmla="*/ 2407218 w 7467600"/>
              <a:gd name="connsiteY681" fmla="*/ 3070324 h 6858000"/>
              <a:gd name="connsiteX682" fmla="*/ 2380138 w 7467600"/>
              <a:gd name="connsiteY682" fmla="*/ 3099341 h 6858000"/>
              <a:gd name="connsiteX683" fmla="*/ 1765923 w 7467600"/>
              <a:gd name="connsiteY683" fmla="*/ 3581043 h 6858000"/>
              <a:gd name="connsiteX684" fmla="*/ 1702258 w 7467600"/>
              <a:gd name="connsiteY684" fmla="*/ 3612286 h 6858000"/>
              <a:gd name="connsiteX685" fmla="*/ 1538370 w 7467600"/>
              <a:gd name="connsiteY685" fmla="*/ 3811804 h 6858000"/>
              <a:gd name="connsiteX686" fmla="*/ 542867 w 7467600"/>
              <a:gd name="connsiteY686" fmla="*/ 4944092 h 6858000"/>
              <a:gd name="connsiteX687" fmla="*/ 515800 w 7467600"/>
              <a:gd name="connsiteY687" fmla="*/ 4862180 h 6858000"/>
              <a:gd name="connsiteX688" fmla="*/ 909145 w 7467600"/>
              <a:gd name="connsiteY688" fmla="*/ 4199225 h 6858000"/>
              <a:gd name="connsiteX689" fmla="*/ 1214067 w 7467600"/>
              <a:gd name="connsiteY689" fmla="*/ 3908561 h 6858000"/>
              <a:gd name="connsiteX690" fmla="*/ 640967 w 7467600"/>
              <a:gd name="connsiteY690" fmla="*/ 4105601 h 6858000"/>
              <a:gd name="connsiteX691" fmla="*/ 112563 w 7467600"/>
              <a:gd name="connsiteY691" fmla="*/ 4396952 h 6858000"/>
              <a:gd name="connsiteX692" fmla="*/ 0 w 7467600"/>
              <a:gd name="connsiteY692" fmla="*/ 4466006 h 6858000"/>
              <a:gd name="connsiteX693" fmla="*/ 0 w 7467600"/>
              <a:gd name="connsiteY693" fmla="*/ 4233763 h 6858000"/>
              <a:gd name="connsiteX694" fmla="*/ 36881 w 7467600"/>
              <a:gd name="connsiteY694" fmla="*/ 4200118 h 6858000"/>
              <a:gd name="connsiteX695" fmla="*/ 910534 w 7467600"/>
              <a:gd name="connsiteY695" fmla="*/ 3629753 h 6858000"/>
              <a:gd name="connsiteX696" fmla="*/ 1578717 w 7467600"/>
              <a:gd name="connsiteY696" fmla="*/ 3575982 h 6858000"/>
              <a:gd name="connsiteX697" fmla="*/ 2338780 w 7467600"/>
              <a:gd name="connsiteY697" fmla="*/ 3033725 h 6858000"/>
              <a:gd name="connsiteX698" fmla="*/ 1807991 w 7467600"/>
              <a:gd name="connsiteY698" fmla="*/ 2807184 h 6858000"/>
              <a:gd name="connsiteX699" fmla="*/ 1416358 w 7467600"/>
              <a:gd name="connsiteY699" fmla="*/ 3112571 h 6858000"/>
              <a:gd name="connsiteX700" fmla="*/ 939066 w 7467600"/>
              <a:gd name="connsiteY700" fmla="*/ 3378798 h 6858000"/>
              <a:gd name="connsiteX701" fmla="*/ 115099 w 7467600"/>
              <a:gd name="connsiteY701" fmla="*/ 3607650 h 6858000"/>
              <a:gd name="connsiteX702" fmla="*/ 97284 w 7467600"/>
              <a:gd name="connsiteY702" fmla="*/ 3520393 h 6858000"/>
              <a:gd name="connsiteX703" fmla="*/ 922050 w 7467600"/>
              <a:gd name="connsiteY703" fmla="*/ 3074867 h 6858000"/>
              <a:gd name="connsiteX704" fmla="*/ 1405265 w 7467600"/>
              <a:gd name="connsiteY704" fmla="*/ 3016319 h 6858000"/>
              <a:gd name="connsiteX705" fmla="*/ 1407512 w 7467600"/>
              <a:gd name="connsiteY705" fmla="*/ 3018001 h 6858000"/>
              <a:gd name="connsiteX706" fmla="*/ 1726266 w 7467600"/>
              <a:gd name="connsiteY706" fmla="*/ 2777274 h 6858000"/>
              <a:gd name="connsiteX707" fmla="*/ 625390 w 7467600"/>
              <a:gd name="connsiteY707" fmla="*/ 2514541 h 6858000"/>
              <a:gd name="connsiteX708" fmla="*/ 619799 w 7467600"/>
              <a:gd name="connsiteY708" fmla="*/ 2527180 h 6858000"/>
              <a:gd name="connsiteX709" fmla="*/ 310030 w 7467600"/>
              <a:gd name="connsiteY709" fmla="*/ 2771818 h 6858000"/>
              <a:gd name="connsiteX710" fmla="*/ 173877 w 7467600"/>
              <a:gd name="connsiteY710" fmla="*/ 2937056 h 6858000"/>
              <a:gd name="connsiteX711" fmla="*/ 77889 w 7467600"/>
              <a:gd name="connsiteY711" fmla="*/ 3138440 h 6858000"/>
              <a:gd name="connsiteX712" fmla="*/ 0 w 7467600"/>
              <a:gd name="connsiteY712" fmla="*/ 3271395 h 6858000"/>
              <a:gd name="connsiteX713" fmla="*/ 0 w 7467600"/>
              <a:gd name="connsiteY713" fmla="*/ 3153002 h 6858000"/>
              <a:gd name="connsiteX714" fmla="*/ 2386 w 7467600"/>
              <a:gd name="connsiteY714" fmla="*/ 3149203 h 6858000"/>
              <a:gd name="connsiteX715" fmla="*/ 89753 w 7467600"/>
              <a:gd name="connsiteY715" fmla="*/ 2987702 h 6858000"/>
              <a:gd name="connsiteX716" fmla="*/ 76869 w 7467600"/>
              <a:gd name="connsiteY716" fmla="*/ 3005404 h 6858000"/>
              <a:gd name="connsiteX717" fmla="*/ 32049 w 7467600"/>
              <a:gd name="connsiteY717" fmla="*/ 3065814 h 6858000"/>
              <a:gd name="connsiteX718" fmla="*/ 0 w 7467600"/>
              <a:gd name="connsiteY718" fmla="*/ 3108744 h 6858000"/>
              <a:gd name="connsiteX719" fmla="*/ 0 w 7467600"/>
              <a:gd name="connsiteY719" fmla="*/ 3058059 h 6858000"/>
              <a:gd name="connsiteX720" fmla="*/ 7610 w 7467600"/>
              <a:gd name="connsiteY720" fmla="*/ 3047889 h 6858000"/>
              <a:gd name="connsiteX721" fmla="*/ 52419 w 7467600"/>
              <a:gd name="connsiteY721" fmla="*/ 2987479 h 6858000"/>
              <a:gd name="connsiteX722" fmla="*/ 59142 w 7467600"/>
              <a:gd name="connsiteY722" fmla="*/ 2978488 h 6858000"/>
              <a:gd name="connsiteX723" fmla="*/ 0 w 7467600"/>
              <a:gd name="connsiteY723" fmla="*/ 3015334 h 6858000"/>
              <a:gd name="connsiteX724" fmla="*/ 0 w 7467600"/>
              <a:gd name="connsiteY724" fmla="*/ 2914286 h 6858000"/>
              <a:gd name="connsiteX725" fmla="*/ 36383 w 7467600"/>
              <a:gd name="connsiteY725" fmla="*/ 2901128 h 6858000"/>
              <a:gd name="connsiteX726" fmla="*/ 156329 w 7467600"/>
              <a:gd name="connsiteY726" fmla="*/ 2840533 h 6858000"/>
              <a:gd name="connsiteX727" fmla="*/ 358355 w 7467600"/>
              <a:gd name="connsiteY727" fmla="*/ 2620471 h 6858000"/>
              <a:gd name="connsiteX728" fmla="*/ 510577 w 7467600"/>
              <a:gd name="connsiteY728" fmla="*/ 2501244 h 6858000"/>
              <a:gd name="connsiteX729" fmla="*/ 211967 w 7467600"/>
              <a:gd name="connsiteY729" fmla="*/ 2479171 h 6858000"/>
              <a:gd name="connsiteX730" fmla="*/ 0 w 7467600"/>
              <a:gd name="connsiteY730" fmla="*/ 2476398 h 6858000"/>
              <a:gd name="connsiteX731" fmla="*/ 0 w 7467600"/>
              <a:gd name="connsiteY731" fmla="*/ 2389189 h 6858000"/>
              <a:gd name="connsiteX732" fmla="*/ 103062 w 7467600"/>
              <a:gd name="connsiteY732" fmla="*/ 2389518 h 6858000"/>
              <a:gd name="connsiteX733" fmla="*/ 510734 w 7467600"/>
              <a:gd name="connsiteY733" fmla="*/ 2416201 h 6858000"/>
              <a:gd name="connsiteX734" fmla="*/ 279257 w 7467600"/>
              <a:gd name="connsiteY734" fmla="*/ 2092102 h 6858000"/>
              <a:gd name="connsiteX735" fmla="*/ 65265 w 7467600"/>
              <a:gd name="connsiteY735" fmla="*/ 2006049 h 6858000"/>
              <a:gd name="connsiteX736" fmla="*/ 0 w 7467600"/>
              <a:gd name="connsiteY736" fmla="*/ 1982532 h 6858000"/>
              <a:gd name="connsiteX737" fmla="*/ 0 w 7467600"/>
              <a:gd name="connsiteY737" fmla="*/ 1912789 h 6858000"/>
              <a:gd name="connsiteX738" fmla="*/ 97460 w 7467600"/>
              <a:gd name="connsiteY738" fmla="*/ 1953725 h 6858000"/>
              <a:gd name="connsiteX739" fmla="*/ 221272 w 7467600"/>
              <a:gd name="connsiteY739" fmla="*/ 1980766 h 6858000"/>
              <a:gd name="connsiteX740" fmla="*/ 116765 w 7467600"/>
              <a:gd name="connsiteY740" fmla="*/ 1911033 h 6858000"/>
              <a:gd name="connsiteX741" fmla="*/ 16405 w 7467600"/>
              <a:gd name="connsiteY741" fmla="*/ 1803412 h 6858000"/>
              <a:gd name="connsiteX742" fmla="*/ 0 w 7467600"/>
              <a:gd name="connsiteY742" fmla="*/ 1784777 h 6858000"/>
              <a:gd name="connsiteX743" fmla="*/ 0 w 7467600"/>
              <a:gd name="connsiteY743" fmla="*/ 1740082 h 6858000"/>
              <a:gd name="connsiteX744" fmla="*/ 39394 w 7467600"/>
              <a:gd name="connsiteY744" fmla="*/ 1784856 h 6858000"/>
              <a:gd name="connsiteX745" fmla="*/ 135813 w 7467600"/>
              <a:gd name="connsiteY745" fmla="*/ 1888838 h 6858000"/>
              <a:gd name="connsiteX746" fmla="*/ 242575 w 7467600"/>
              <a:gd name="connsiteY746" fmla="*/ 1958841 h 6858000"/>
              <a:gd name="connsiteX747" fmla="*/ 82197 w 7467600"/>
              <a:gd name="connsiteY747" fmla="*/ 1754826 h 6858000"/>
              <a:gd name="connsiteX748" fmla="*/ 0 w 7467600"/>
              <a:gd name="connsiteY748" fmla="*/ 1679650 h 6858000"/>
              <a:gd name="connsiteX749" fmla="*/ 0 w 7467600"/>
              <a:gd name="connsiteY749" fmla="*/ 1602463 h 6858000"/>
              <a:gd name="connsiteX750" fmla="*/ 84689 w 7467600"/>
              <a:gd name="connsiteY750" fmla="*/ 1677442 h 6858000"/>
              <a:gd name="connsiteX751" fmla="*/ 298437 w 7467600"/>
              <a:gd name="connsiteY751" fmla="*/ 1968019 h 6858000"/>
              <a:gd name="connsiteX752" fmla="*/ 227269 w 7467600"/>
              <a:gd name="connsiteY752" fmla="*/ 1114064 h 6858000"/>
              <a:gd name="connsiteX753" fmla="*/ 248003 w 7467600"/>
              <a:gd name="connsiteY753" fmla="*/ 1089613 h 6858000"/>
              <a:gd name="connsiteX754" fmla="*/ 427020 w 7467600"/>
              <a:gd name="connsiteY754" fmla="*/ 1619803 h 6858000"/>
              <a:gd name="connsiteX755" fmla="*/ 340345 w 7467600"/>
              <a:gd name="connsiteY755" fmla="*/ 2027739 h 6858000"/>
              <a:gd name="connsiteX756" fmla="*/ 360865 w 7467600"/>
              <a:gd name="connsiteY756" fmla="*/ 2044827 h 6858000"/>
              <a:gd name="connsiteX757" fmla="*/ 560414 w 7467600"/>
              <a:gd name="connsiteY757" fmla="*/ 2421457 h 6858000"/>
              <a:gd name="connsiteX758" fmla="*/ 1359703 w 7467600"/>
              <a:gd name="connsiteY758" fmla="*/ 2578554 h 6858000"/>
              <a:gd name="connsiteX759" fmla="*/ 1359422 w 7467600"/>
              <a:gd name="connsiteY759" fmla="*/ 2577994 h 6858000"/>
              <a:gd name="connsiteX760" fmla="*/ 828701 w 7467600"/>
              <a:gd name="connsiteY760" fmla="*/ 1839520 h 6858000"/>
              <a:gd name="connsiteX761" fmla="*/ 494427 w 7467600"/>
              <a:gd name="connsiteY761" fmla="*/ 1092333 h 6858000"/>
              <a:gd name="connsiteX762" fmla="*/ 506322 w 7467600"/>
              <a:gd name="connsiteY762" fmla="*/ 1020997 h 6858000"/>
              <a:gd name="connsiteX763" fmla="*/ 4570198 w 7467600"/>
              <a:gd name="connsiteY763" fmla="*/ 978081 h 6858000"/>
              <a:gd name="connsiteX764" fmla="*/ 4523691 w 7467600"/>
              <a:gd name="connsiteY764" fmla="*/ 1127776 h 6858000"/>
              <a:gd name="connsiteX765" fmla="*/ 4509875 w 7467600"/>
              <a:gd name="connsiteY765" fmla="*/ 1167552 h 6858000"/>
              <a:gd name="connsiteX766" fmla="*/ 4478168 w 7467600"/>
              <a:gd name="connsiteY766" fmla="*/ 1260735 h 6858000"/>
              <a:gd name="connsiteX767" fmla="*/ 4409309 w 7467600"/>
              <a:gd name="connsiteY767" fmla="*/ 1666996 h 6858000"/>
              <a:gd name="connsiteX768" fmla="*/ 4370031 w 7467600"/>
              <a:gd name="connsiteY768" fmla="*/ 1955666 h 6858000"/>
              <a:gd name="connsiteX769" fmla="*/ 4570198 w 7467600"/>
              <a:gd name="connsiteY769" fmla="*/ 978081 h 6858000"/>
              <a:gd name="connsiteX770" fmla="*/ 4557898 w 7467600"/>
              <a:gd name="connsiteY770" fmla="*/ 900011 h 6858000"/>
              <a:gd name="connsiteX771" fmla="*/ 4344840 w 7467600"/>
              <a:gd name="connsiteY771" fmla="*/ 1922038 h 6858000"/>
              <a:gd name="connsiteX772" fmla="*/ 4378710 w 7467600"/>
              <a:gd name="connsiteY772" fmla="*/ 1665516 h 6858000"/>
              <a:gd name="connsiteX773" fmla="*/ 4448798 w 7467600"/>
              <a:gd name="connsiteY773" fmla="*/ 1253024 h 6858000"/>
              <a:gd name="connsiteX774" fmla="*/ 4480315 w 7467600"/>
              <a:gd name="connsiteY774" fmla="*/ 1158454 h 6858000"/>
              <a:gd name="connsiteX775" fmla="*/ 4494133 w 7467600"/>
              <a:gd name="connsiteY775" fmla="*/ 1118676 h 6858000"/>
              <a:gd name="connsiteX776" fmla="*/ 4557898 w 7467600"/>
              <a:gd name="connsiteY776" fmla="*/ 900011 h 6858000"/>
              <a:gd name="connsiteX777" fmla="*/ 5870151 w 7467600"/>
              <a:gd name="connsiteY777" fmla="*/ 898890 h 6858000"/>
              <a:gd name="connsiteX778" fmla="*/ 5861335 w 7467600"/>
              <a:gd name="connsiteY778" fmla="*/ 899177 h 6858000"/>
              <a:gd name="connsiteX779" fmla="*/ 5843702 w 7467600"/>
              <a:gd name="connsiteY779" fmla="*/ 899748 h 6858000"/>
              <a:gd name="connsiteX780" fmla="*/ 5651107 w 7467600"/>
              <a:gd name="connsiteY780" fmla="*/ 920306 h 6858000"/>
              <a:gd name="connsiteX781" fmla="*/ 5459407 w 7467600"/>
              <a:gd name="connsiteY781" fmla="*/ 940975 h 6858000"/>
              <a:gd name="connsiteX782" fmla="*/ 5374846 w 7467600"/>
              <a:gd name="connsiteY782" fmla="*/ 941988 h 6858000"/>
              <a:gd name="connsiteX783" fmla="*/ 5256105 w 7467600"/>
              <a:gd name="connsiteY783" fmla="*/ 945632 h 6858000"/>
              <a:gd name="connsiteX784" fmla="*/ 5107071 w 7467600"/>
              <a:gd name="connsiteY784" fmla="*/ 969720 h 6858000"/>
              <a:gd name="connsiteX785" fmla="*/ 4998681 w 7467600"/>
              <a:gd name="connsiteY785" fmla="*/ 988771 h 6858000"/>
              <a:gd name="connsiteX786" fmla="*/ 5870151 w 7467600"/>
              <a:gd name="connsiteY786" fmla="*/ 898890 h 6858000"/>
              <a:gd name="connsiteX787" fmla="*/ 5504425 w 7467600"/>
              <a:gd name="connsiteY787" fmla="*/ 848067 h 6858000"/>
              <a:gd name="connsiteX788" fmla="*/ 4968849 w 7467600"/>
              <a:gd name="connsiteY788" fmla="*/ 962318 h 6858000"/>
              <a:gd name="connsiteX789" fmla="*/ 5104039 w 7467600"/>
              <a:gd name="connsiteY789" fmla="*/ 940634 h 6858000"/>
              <a:gd name="connsiteX790" fmla="*/ 5256311 w 7467600"/>
              <a:gd name="connsiteY790" fmla="*/ 916490 h 6858000"/>
              <a:gd name="connsiteX791" fmla="*/ 5377381 w 7467600"/>
              <a:gd name="connsiteY791" fmla="*/ 912671 h 6858000"/>
              <a:gd name="connsiteX792" fmla="*/ 5460148 w 7467600"/>
              <a:gd name="connsiteY792" fmla="*/ 911442 h 6858000"/>
              <a:gd name="connsiteX793" fmla="*/ 5648971 w 7467600"/>
              <a:gd name="connsiteY793" fmla="*/ 891331 h 6858000"/>
              <a:gd name="connsiteX794" fmla="*/ 5844807 w 7467600"/>
              <a:gd name="connsiteY794" fmla="*/ 870718 h 6858000"/>
              <a:gd name="connsiteX795" fmla="*/ 5862975 w 7467600"/>
              <a:gd name="connsiteY795" fmla="*/ 869756 h 6858000"/>
              <a:gd name="connsiteX796" fmla="*/ 5920887 w 7467600"/>
              <a:gd name="connsiteY796" fmla="*/ 865929 h 6858000"/>
              <a:gd name="connsiteX797" fmla="*/ 5504425 w 7467600"/>
              <a:gd name="connsiteY797" fmla="*/ 848067 h 6858000"/>
              <a:gd name="connsiteX798" fmla="*/ 3607114 w 7467600"/>
              <a:gd name="connsiteY798" fmla="*/ 467441 h 6858000"/>
              <a:gd name="connsiteX799" fmla="*/ 3296242 w 7467600"/>
              <a:gd name="connsiteY799" fmla="*/ 807991 h 6858000"/>
              <a:gd name="connsiteX800" fmla="*/ 3174674 w 7467600"/>
              <a:gd name="connsiteY800" fmla="*/ 919759 h 6858000"/>
              <a:gd name="connsiteX801" fmla="*/ 3042978 w 7467600"/>
              <a:gd name="connsiteY801" fmla="*/ 1054894 h 6858000"/>
              <a:gd name="connsiteX802" fmla="*/ 2968914 w 7467600"/>
              <a:gd name="connsiteY802" fmla="*/ 1133756 h 6858000"/>
              <a:gd name="connsiteX803" fmla="*/ 3103823 w 7467600"/>
              <a:gd name="connsiteY803" fmla="*/ 1026814 h 6858000"/>
              <a:gd name="connsiteX804" fmla="*/ 3607114 w 7467600"/>
              <a:gd name="connsiteY804" fmla="*/ 467441 h 6858000"/>
              <a:gd name="connsiteX805" fmla="*/ 3744487 w 7467600"/>
              <a:gd name="connsiteY805" fmla="*/ 383136 h 6858000"/>
              <a:gd name="connsiteX806" fmla="*/ 3970213 w 7467600"/>
              <a:gd name="connsiteY806" fmla="*/ 995559 h 6858000"/>
              <a:gd name="connsiteX807" fmla="*/ 3744487 w 7467600"/>
              <a:gd name="connsiteY807" fmla="*/ 383136 h 6858000"/>
              <a:gd name="connsiteX808" fmla="*/ 3624562 w 7467600"/>
              <a:gd name="connsiteY808" fmla="*/ 367041 h 6858000"/>
              <a:gd name="connsiteX809" fmla="*/ 3489712 w 7467600"/>
              <a:gd name="connsiteY809" fmla="*/ 485386 h 6858000"/>
              <a:gd name="connsiteX810" fmla="*/ 3182994 w 7467600"/>
              <a:gd name="connsiteY810" fmla="*/ 828265 h 6858000"/>
              <a:gd name="connsiteX811" fmla="*/ 2892114 w 7467600"/>
              <a:gd name="connsiteY811" fmla="*/ 1172635 h 6858000"/>
              <a:gd name="connsiteX812" fmla="*/ 3021459 w 7467600"/>
              <a:gd name="connsiteY812" fmla="*/ 1035385 h 6858000"/>
              <a:gd name="connsiteX813" fmla="*/ 3153873 w 7467600"/>
              <a:gd name="connsiteY813" fmla="*/ 898971 h 6858000"/>
              <a:gd name="connsiteX814" fmla="*/ 3276511 w 7467600"/>
              <a:gd name="connsiteY814" fmla="*/ 786423 h 6858000"/>
              <a:gd name="connsiteX815" fmla="*/ 3584154 w 7467600"/>
              <a:gd name="connsiteY815" fmla="*/ 448218 h 6858000"/>
              <a:gd name="connsiteX816" fmla="*/ 3624562 w 7467600"/>
              <a:gd name="connsiteY816" fmla="*/ 367041 h 6858000"/>
              <a:gd name="connsiteX817" fmla="*/ 3766672 w 7467600"/>
              <a:gd name="connsiteY817" fmla="*/ 359429 h 6858000"/>
              <a:gd name="connsiteX818" fmla="*/ 3996338 w 7467600"/>
              <a:gd name="connsiteY818" fmla="*/ 968237 h 6858000"/>
              <a:gd name="connsiteX819" fmla="*/ 3766672 w 7467600"/>
              <a:gd name="connsiteY819" fmla="*/ 359429 h 6858000"/>
              <a:gd name="connsiteX820" fmla="*/ 5805386 w 7467600"/>
              <a:gd name="connsiteY820" fmla="*/ 239240 h 6858000"/>
              <a:gd name="connsiteX821" fmla="*/ 5736947 w 7467600"/>
              <a:gd name="connsiteY821" fmla="*/ 261367 h 6858000"/>
              <a:gd name="connsiteX822" fmla="*/ 5427012 w 7467600"/>
              <a:gd name="connsiteY822" fmla="*/ 311272 h 6858000"/>
              <a:gd name="connsiteX823" fmla="*/ 5147818 w 7467600"/>
              <a:gd name="connsiteY823" fmla="*/ 322112 h 6858000"/>
              <a:gd name="connsiteX824" fmla="*/ 5060854 w 7467600"/>
              <a:gd name="connsiteY824" fmla="*/ 311882 h 6858000"/>
              <a:gd name="connsiteX825" fmla="*/ 4945989 w 7467600"/>
              <a:gd name="connsiteY825" fmla="*/ 300516 h 6858000"/>
              <a:gd name="connsiteX826" fmla="*/ 5410479 w 7467600"/>
              <a:gd name="connsiteY826" fmla="*/ 348434 h 6858000"/>
              <a:gd name="connsiteX827" fmla="*/ 5805386 w 7467600"/>
              <a:gd name="connsiteY827" fmla="*/ 239240 h 6858000"/>
              <a:gd name="connsiteX828" fmla="*/ 5905192 w 7467600"/>
              <a:gd name="connsiteY828" fmla="*/ 163079 h 6858000"/>
              <a:gd name="connsiteX829" fmla="*/ 5865655 w 7467600"/>
              <a:gd name="connsiteY829" fmla="*/ 171901 h 6858000"/>
              <a:gd name="connsiteX830" fmla="*/ 5259740 w 7467600"/>
              <a:gd name="connsiteY830" fmla="*/ 257013 h 6858000"/>
              <a:gd name="connsiteX831" fmla="*/ 5208466 w 7467600"/>
              <a:gd name="connsiteY831" fmla="*/ 257550 h 6858000"/>
              <a:gd name="connsiteX832" fmla="*/ 4980204 w 7467600"/>
              <a:gd name="connsiteY832" fmla="*/ 271903 h 6858000"/>
              <a:gd name="connsiteX833" fmla="*/ 5068068 w 7467600"/>
              <a:gd name="connsiteY833" fmla="*/ 282244 h 6858000"/>
              <a:gd name="connsiteX834" fmla="*/ 5153231 w 7467600"/>
              <a:gd name="connsiteY834" fmla="*/ 292240 h 6858000"/>
              <a:gd name="connsiteX835" fmla="*/ 5426491 w 7467600"/>
              <a:gd name="connsiteY835" fmla="*/ 281128 h 6858000"/>
              <a:gd name="connsiteX836" fmla="*/ 5731212 w 7467600"/>
              <a:gd name="connsiteY836" fmla="*/ 231951 h 6858000"/>
              <a:gd name="connsiteX837" fmla="*/ 5905192 w 7467600"/>
              <a:gd name="connsiteY837" fmla="*/ 163079 h 6858000"/>
              <a:gd name="connsiteX838" fmla="*/ 5944437 w 7467600"/>
              <a:gd name="connsiteY838" fmla="*/ 113829 h 6858000"/>
              <a:gd name="connsiteX839" fmla="*/ 5825032 w 7467600"/>
              <a:gd name="connsiteY839" fmla="*/ 146405 h 6858000"/>
              <a:gd name="connsiteX840" fmla="*/ 4955599 w 7467600"/>
              <a:gd name="connsiteY840" fmla="*/ 247008 h 6858000"/>
              <a:gd name="connsiteX841" fmla="*/ 5210104 w 7467600"/>
              <a:gd name="connsiteY841" fmla="*/ 228123 h 6858000"/>
              <a:gd name="connsiteX842" fmla="*/ 5261015 w 7467600"/>
              <a:gd name="connsiteY842" fmla="*/ 227087 h 6858000"/>
              <a:gd name="connsiteX843" fmla="*/ 5861181 w 7467600"/>
              <a:gd name="connsiteY843" fmla="*/ 143093 h 6858000"/>
              <a:gd name="connsiteX844" fmla="*/ 5961252 w 7467600"/>
              <a:gd name="connsiteY844" fmla="*/ 114820 h 6858000"/>
              <a:gd name="connsiteX845" fmla="*/ 5944437 w 7467600"/>
              <a:gd name="connsiteY845" fmla="*/ 113829 h 6858000"/>
              <a:gd name="connsiteX846" fmla="*/ 3882765 w 7467600"/>
              <a:gd name="connsiteY846" fmla="*/ 0 h 6858000"/>
              <a:gd name="connsiteX847" fmla="*/ 3995099 w 7467600"/>
              <a:gd name="connsiteY847" fmla="*/ 0 h 6858000"/>
              <a:gd name="connsiteX848" fmla="*/ 4163818 w 7467600"/>
              <a:gd name="connsiteY848" fmla="*/ 234104 h 6858000"/>
              <a:gd name="connsiteX849" fmla="*/ 4172099 w 7467600"/>
              <a:gd name="connsiteY849" fmla="*/ 234207 h 6858000"/>
              <a:gd name="connsiteX850" fmla="*/ 4784282 w 7467600"/>
              <a:gd name="connsiteY850" fmla="*/ 276561 h 6858000"/>
              <a:gd name="connsiteX851" fmla="*/ 4801687 w 7467600"/>
              <a:gd name="connsiteY851" fmla="*/ 267764 h 6858000"/>
              <a:gd name="connsiteX852" fmla="*/ 6082788 w 7467600"/>
              <a:gd name="connsiteY852" fmla="*/ 64119 h 6858000"/>
              <a:gd name="connsiteX853" fmla="*/ 6099442 w 7467600"/>
              <a:gd name="connsiteY853" fmla="*/ 82568 h 6858000"/>
              <a:gd name="connsiteX854" fmla="*/ 4804137 w 7467600"/>
              <a:gd name="connsiteY854" fmla="*/ 320931 h 6858000"/>
              <a:gd name="connsiteX855" fmla="*/ 4227047 w 7467600"/>
              <a:gd name="connsiteY855" fmla="*/ 313415 h 6858000"/>
              <a:gd name="connsiteX856" fmla="*/ 4346041 w 7467600"/>
              <a:gd name="connsiteY856" fmla="*/ 456086 h 6858000"/>
              <a:gd name="connsiteX857" fmla="*/ 4870967 w 7467600"/>
              <a:gd name="connsiteY857" fmla="*/ 963061 h 6858000"/>
              <a:gd name="connsiteX858" fmla="*/ 4889647 w 7467600"/>
              <a:gd name="connsiteY858" fmla="*/ 957147 h 6858000"/>
              <a:gd name="connsiteX859" fmla="*/ 5422504 w 7467600"/>
              <a:gd name="connsiteY859" fmla="*/ 805191 h 6858000"/>
              <a:gd name="connsiteX860" fmla="*/ 6087656 w 7467600"/>
              <a:gd name="connsiteY860" fmla="*/ 826703 h 6858000"/>
              <a:gd name="connsiteX861" fmla="*/ 6058717 w 7467600"/>
              <a:gd name="connsiteY861" fmla="*/ 865992 h 6858000"/>
              <a:gd name="connsiteX862" fmla="*/ 4974153 w 7467600"/>
              <a:gd name="connsiteY862" fmla="*/ 1045456 h 6858000"/>
              <a:gd name="connsiteX863" fmla="*/ 5627835 w 7467600"/>
              <a:gd name="connsiteY863" fmla="*/ 1472077 h 6858000"/>
              <a:gd name="connsiteX864" fmla="*/ 5629817 w 7467600"/>
              <a:gd name="connsiteY864" fmla="*/ 1471412 h 6858000"/>
              <a:gd name="connsiteX865" fmla="*/ 5634124 w 7467600"/>
              <a:gd name="connsiteY865" fmla="*/ 1470572 h 6858000"/>
              <a:gd name="connsiteX866" fmla="*/ 5755832 w 7467600"/>
              <a:gd name="connsiteY866" fmla="*/ 1383886 h 6858000"/>
              <a:gd name="connsiteX867" fmla="*/ 6014186 w 7467600"/>
              <a:gd name="connsiteY867" fmla="*/ 1279799 h 6858000"/>
              <a:gd name="connsiteX868" fmla="*/ 6901619 w 7467600"/>
              <a:gd name="connsiteY868" fmla="*/ 1047874 h 6858000"/>
              <a:gd name="connsiteX869" fmla="*/ 6931566 w 7467600"/>
              <a:gd name="connsiteY869" fmla="*/ 1062034 h 6858000"/>
              <a:gd name="connsiteX870" fmla="*/ 5790982 w 7467600"/>
              <a:gd name="connsiteY870" fmla="*/ 1561380 h 6858000"/>
              <a:gd name="connsiteX871" fmla="*/ 6188971 w 7467600"/>
              <a:gd name="connsiteY871" fmla="*/ 1755168 h 6858000"/>
              <a:gd name="connsiteX872" fmla="*/ 6202446 w 7467600"/>
              <a:gd name="connsiteY872" fmla="*/ 1752268 h 6858000"/>
              <a:gd name="connsiteX873" fmla="*/ 7179560 w 7467600"/>
              <a:gd name="connsiteY873" fmla="*/ 1467551 h 6858000"/>
              <a:gd name="connsiteX874" fmla="*/ 7158730 w 7467600"/>
              <a:gd name="connsiteY874" fmla="*/ 1507835 h 6858000"/>
              <a:gd name="connsiteX875" fmla="*/ 6326959 w 7467600"/>
              <a:gd name="connsiteY875" fmla="*/ 1817686 h 6858000"/>
              <a:gd name="connsiteX876" fmla="*/ 6537433 w 7467600"/>
              <a:gd name="connsiteY876" fmla="*/ 1907790 h 6858000"/>
              <a:gd name="connsiteX877" fmla="*/ 6550221 w 7467600"/>
              <a:gd name="connsiteY877" fmla="*/ 1910729 h 6858000"/>
              <a:gd name="connsiteX878" fmla="*/ 6964438 w 7467600"/>
              <a:gd name="connsiteY878" fmla="*/ 2209505 h 6858000"/>
              <a:gd name="connsiteX879" fmla="*/ 7367862 w 7467600"/>
              <a:gd name="connsiteY879" fmla="*/ 2806833 h 6858000"/>
              <a:gd name="connsiteX880" fmla="*/ 7364329 w 7467600"/>
              <a:gd name="connsiteY880" fmla="*/ 2826907 h 6858000"/>
              <a:gd name="connsiteX881" fmla="*/ 7290545 w 7467600"/>
              <a:gd name="connsiteY881" fmla="*/ 2850663 h 6858000"/>
              <a:gd name="connsiteX882" fmla="*/ 6472036 w 7467600"/>
              <a:gd name="connsiteY882" fmla="*/ 1959003 h 6858000"/>
              <a:gd name="connsiteX883" fmla="*/ 5792897 w 7467600"/>
              <a:gd name="connsiteY883" fmla="*/ 1647747 h 6858000"/>
              <a:gd name="connsiteX884" fmla="*/ 5842751 w 7467600"/>
              <a:gd name="connsiteY884" fmla="*/ 1816112 h 6858000"/>
              <a:gd name="connsiteX885" fmla="*/ 5847424 w 7467600"/>
              <a:gd name="connsiteY885" fmla="*/ 1815776 h 6858000"/>
              <a:gd name="connsiteX886" fmla="*/ 6399821 w 7467600"/>
              <a:gd name="connsiteY886" fmla="*/ 2344799 h 6858000"/>
              <a:gd name="connsiteX887" fmla="*/ 6323232 w 7467600"/>
              <a:gd name="connsiteY887" fmla="*/ 2389634 h 6858000"/>
              <a:gd name="connsiteX888" fmla="*/ 5942958 w 7467600"/>
              <a:gd name="connsiteY888" fmla="*/ 2077708 h 6858000"/>
              <a:gd name="connsiteX889" fmla="*/ 5921559 w 7467600"/>
              <a:gd name="connsiteY889" fmla="*/ 2378596 h 6858000"/>
              <a:gd name="connsiteX890" fmla="*/ 5817651 w 7467600"/>
              <a:gd name="connsiteY890" fmla="*/ 3023919 h 6858000"/>
              <a:gd name="connsiteX891" fmla="*/ 5729634 w 7467600"/>
              <a:gd name="connsiteY891" fmla="*/ 3051849 h 6858000"/>
              <a:gd name="connsiteX892" fmla="*/ 5611018 w 7467600"/>
              <a:gd name="connsiteY892" fmla="*/ 2316769 h 6858000"/>
              <a:gd name="connsiteX893" fmla="*/ 5687608 w 7467600"/>
              <a:gd name="connsiteY893" fmla="*/ 2039972 h 6858000"/>
              <a:gd name="connsiteX894" fmla="*/ 5657554 w 7467600"/>
              <a:gd name="connsiteY894" fmla="*/ 1576445 h 6858000"/>
              <a:gd name="connsiteX895" fmla="*/ 5150475 w 7467600"/>
              <a:gd name="connsiteY895" fmla="*/ 1274012 h 6858000"/>
              <a:gd name="connsiteX896" fmla="*/ 5349142 w 7467600"/>
              <a:gd name="connsiteY896" fmla="*/ 2204405 h 6858000"/>
              <a:gd name="connsiteX897" fmla="*/ 5262214 w 7467600"/>
              <a:gd name="connsiteY897" fmla="*/ 2233836 h 6858000"/>
              <a:gd name="connsiteX898" fmla="*/ 4981539 w 7467600"/>
              <a:gd name="connsiteY898" fmla="*/ 1542201 h 6858000"/>
              <a:gd name="connsiteX899" fmla="*/ 4958461 w 7467600"/>
              <a:gd name="connsiteY899" fmla="*/ 1136957 h 6858000"/>
              <a:gd name="connsiteX900" fmla="*/ 4655015 w 7467600"/>
              <a:gd name="connsiteY900" fmla="*/ 891426 h 6858000"/>
              <a:gd name="connsiteX901" fmla="*/ 4348002 w 7467600"/>
              <a:gd name="connsiteY901" fmla="*/ 2205895 h 6858000"/>
              <a:gd name="connsiteX902" fmla="*/ 4262250 w 7467600"/>
              <a:gd name="connsiteY902" fmla="*/ 2219972 h 6858000"/>
              <a:gd name="connsiteX903" fmla="*/ 4550611 w 7467600"/>
              <a:gd name="connsiteY903" fmla="*/ 817540 h 6858000"/>
              <a:gd name="connsiteX904" fmla="*/ 4564418 w 7467600"/>
              <a:gd name="connsiteY904" fmla="*/ 808293 h 6858000"/>
              <a:gd name="connsiteX905" fmla="*/ 4266388 w 7467600"/>
              <a:gd name="connsiteY905" fmla="*/ 500083 h 6858000"/>
              <a:gd name="connsiteX906" fmla="*/ 4032842 w 7467600"/>
              <a:gd name="connsiteY906" fmla="*/ 211809 h 6858000"/>
              <a:gd name="connsiteX907" fmla="*/ 3882765 w 7467600"/>
              <a:gd name="connsiteY907" fmla="*/ 0 h 6858000"/>
              <a:gd name="connsiteX908" fmla="*/ 3721337 w 7467600"/>
              <a:gd name="connsiteY908" fmla="*/ 0 h 6858000"/>
              <a:gd name="connsiteX909" fmla="*/ 3797544 w 7467600"/>
              <a:gd name="connsiteY909" fmla="*/ 0 h 6858000"/>
              <a:gd name="connsiteX910" fmla="*/ 3775734 w 7467600"/>
              <a:gd name="connsiteY910" fmla="*/ 95131 h 6858000"/>
              <a:gd name="connsiteX911" fmla="*/ 3724807 w 7467600"/>
              <a:gd name="connsiteY911" fmla="*/ 272257 h 6858000"/>
              <a:gd name="connsiteX912" fmla="*/ 3726844 w 7467600"/>
              <a:gd name="connsiteY912" fmla="*/ 282988 h 6858000"/>
              <a:gd name="connsiteX913" fmla="*/ 3742664 w 7467600"/>
              <a:gd name="connsiteY913" fmla="*/ 279918 h 6858000"/>
              <a:gd name="connsiteX914" fmla="*/ 4103910 w 7467600"/>
              <a:gd name="connsiteY914" fmla="*/ 1161917 h 6858000"/>
              <a:gd name="connsiteX915" fmla="*/ 4020269 w 7467600"/>
              <a:gd name="connsiteY915" fmla="*/ 1200406 h 6858000"/>
              <a:gd name="connsiteX916" fmla="*/ 3674882 w 7467600"/>
              <a:gd name="connsiteY916" fmla="*/ 488524 h 6858000"/>
              <a:gd name="connsiteX917" fmla="*/ 3132682 w 7467600"/>
              <a:gd name="connsiteY917" fmla="*/ 1072284 h 6858000"/>
              <a:gd name="connsiteX918" fmla="*/ 2716346 w 7467600"/>
              <a:gd name="connsiteY918" fmla="*/ 1276376 h 6858000"/>
              <a:gd name="connsiteX919" fmla="*/ 2716772 w 7467600"/>
              <a:gd name="connsiteY919" fmla="*/ 1255462 h 6858000"/>
              <a:gd name="connsiteX920" fmla="*/ 3471096 w 7467600"/>
              <a:gd name="connsiteY920" fmla="*/ 437072 h 6858000"/>
              <a:gd name="connsiteX921" fmla="*/ 3639057 w 7467600"/>
              <a:gd name="connsiteY921" fmla="*/ 286334 h 6858000"/>
              <a:gd name="connsiteX922" fmla="*/ 3640309 w 7467600"/>
              <a:gd name="connsiteY922" fmla="*/ 284664 h 6858000"/>
              <a:gd name="connsiteX923" fmla="*/ 3646022 w 7467600"/>
              <a:gd name="connsiteY923" fmla="*/ 276711 h 6858000"/>
              <a:gd name="connsiteX924" fmla="*/ 3707943 w 7467600"/>
              <a:gd name="connsiteY924" fmla="*/ 65958 h 6858000"/>
              <a:gd name="connsiteX925" fmla="*/ 3721337 w 7467600"/>
              <a:gd name="connsiteY925" fmla="*/ 0 h 6858000"/>
              <a:gd name="connsiteX926" fmla="*/ 2867960 w 7467600"/>
              <a:gd name="connsiteY926" fmla="*/ 0 h 6858000"/>
              <a:gd name="connsiteX927" fmla="*/ 2926351 w 7467600"/>
              <a:gd name="connsiteY927" fmla="*/ 0 h 6858000"/>
              <a:gd name="connsiteX928" fmla="*/ 2902823 w 7467600"/>
              <a:gd name="connsiteY928" fmla="*/ 262929 h 6858000"/>
              <a:gd name="connsiteX929" fmla="*/ 2940663 w 7467600"/>
              <a:gd name="connsiteY929" fmla="*/ 140884 h 6858000"/>
              <a:gd name="connsiteX930" fmla="*/ 2947039 w 7467600"/>
              <a:gd name="connsiteY930" fmla="*/ 122524 h 6858000"/>
              <a:gd name="connsiteX931" fmla="*/ 2984316 w 7467600"/>
              <a:gd name="connsiteY931" fmla="*/ 0 h 6858000"/>
              <a:gd name="connsiteX932" fmla="*/ 3016114 w 7467600"/>
              <a:gd name="connsiteY932" fmla="*/ 0 h 6858000"/>
              <a:gd name="connsiteX933" fmla="*/ 2979949 w 7467600"/>
              <a:gd name="connsiteY933" fmla="*/ 119274 h 6858000"/>
              <a:gd name="connsiteX934" fmla="*/ 3023879 w 7467600"/>
              <a:gd name="connsiteY934" fmla="*/ 0 h 6858000"/>
              <a:gd name="connsiteX935" fmla="*/ 3105400 w 7467600"/>
              <a:gd name="connsiteY935" fmla="*/ 0 h 6858000"/>
              <a:gd name="connsiteX936" fmla="*/ 3094669 w 7467600"/>
              <a:gd name="connsiteY936" fmla="*/ 30308 h 6858000"/>
              <a:gd name="connsiteX937" fmla="*/ 2901945 w 7467600"/>
              <a:gd name="connsiteY937" fmla="*/ 466538 h 6858000"/>
              <a:gd name="connsiteX938" fmla="*/ 2815209 w 7467600"/>
              <a:gd name="connsiteY938" fmla="*/ 497361 h 6858000"/>
              <a:gd name="connsiteX939" fmla="*/ 2844845 w 7467600"/>
              <a:gd name="connsiteY939" fmla="*/ 127638 h 6858000"/>
              <a:gd name="connsiteX940" fmla="*/ 2867960 w 7467600"/>
              <a:gd name="connsiteY940" fmla="*/ 0 h 6858000"/>
              <a:gd name="connsiteX941" fmla="*/ 1057230 w 7467600"/>
              <a:gd name="connsiteY941" fmla="*/ 0 h 6858000"/>
              <a:gd name="connsiteX942" fmla="*/ 1111003 w 7467600"/>
              <a:gd name="connsiteY942" fmla="*/ 0 h 6858000"/>
              <a:gd name="connsiteX943" fmla="*/ 1125553 w 7467600"/>
              <a:gd name="connsiteY943" fmla="*/ 52588 h 6858000"/>
              <a:gd name="connsiteX944" fmla="*/ 1304276 w 7467600"/>
              <a:gd name="connsiteY944" fmla="*/ 476275 h 6858000"/>
              <a:gd name="connsiteX945" fmla="*/ 1492066 w 7467600"/>
              <a:gd name="connsiteY945" fmla="*/ 886333 h 6858000"/>
              <a:gd name="connsiteX946" fmla="*/ 1423698 w 7467600"/>
              <a:gd name="connsiteY946" fmla="*/ 710817 h 6858000"/>
              <a:gd name="connsiteX947" fmla="*/ 1357609 w 7467600"/>
              <a:gd name="connsiteY947" fmla="*/ 532892 h 6858000"/>
              <a:gd name="connsiteX948" fmla="*/ 1309550 w 7467600"/>
              <a:gd name="connsiteY948" fmla="*/ 374031 h 6858000"/>
              <a:gd name="connsiteX949" fmla="*/ 1193673 w 7467600"/>
              <a:gd name="connsiteY949" fmla="*/ 49533 h 6858000"/>
              <a:gd name="connsiteX950" fmla="*/ 1164391 w 7467600"/>
              <a:gd name="connsiteY950" fmla="*/ 0 h 6858000"/>
              <a:gd name="connsiteX951" fmla="*/ 1200666 w 7467600"/>
              <a:gd name="connsiteY951" fmla="*/ 0 h 6858000"/>
              <a:gd name="connsiteX952" fmla="*/ 1223408 w 7467600"/>
              <a:gd name="connsiteY952" fmla="*/ 38996 h 6858000"/>
              <a:gd name="connsiteX953" fmla="*/ 1339635 w 7467600"/>
              <a:gd name="connsiteY953" fmla="*/ 365517 h 6858000"/>
              <a:gd name="connsiteX954" fmla="*/ 1387469 w 7467600"/>
              <a:gd name="connsiteY954" fmla="*/ 523079 h 6858000"/>
              <a:gd name="connsiteX955" fmla="*/ 1452685 w 7467600"/>
              <a:gd name="connsiteY955" fmla="*/ 699806 h 6858000"/>
              <a:gd name="connsiteX956" fmla="*/ 1492092 w 7467600"/>
              <a:gd name="connsiteY956" fmla="*/ 800424 h 6858000"/>
              <a:gd name="connsiteX957" fmla="*/ 1455302 w 7467600"/>
              <a:gd name="connsiteY957" fmla="*/ 632913 h 6858000"/>
              <a:gd name="connsiteX958" fmla="*/ 1222336 w 7467600"/>
              <a:gd name="connsiteY958" fmla="*/ 9480 h 6858000"/>
              <a:gd name="connsiteX959" fmla="*/ 1214634 w 7467600"/>
              <a:gd name="connsiteY959" fmla="*/ 0 h 6858000"/>
              <a:gd name="connsiteX960" fmla="*/ 1289827 w 7467600"/>
              <a:gd name="connsiteY960" fmla="*/ 0 h 6858000"/>
              <a:gd name="connsiteX961" fmla="*/ 1321076 w 7467600"/>
              <a:gd name="connsiteY961" fmla="*/ 59722 h 6858000"/>
              <a:gd name="connsiteX962" fmla="*/ 1512579 w 7467600"/>
              <a:gd name="connsiteY962" fmla="*/ 626441 h 6858000"/>
              <a:gd name="connsiteX963" fmla="*/ 1506076 w 7467600"/>
              <a:gd name="connsiteY963" fmla="*/ 1089289 h 6858000"/>
              <a:gd name="connsiteX964" fmla="*/ 1486346 w 7467600"/>
              <a:gd name="connsiteY964" fmla="*/ 1079919 h 6858000"/>
              <a:gd name="connsiteX965" fmla="*/ 1070511 w 7467600"/>
              <a:gd name="connsiteY965" fmla="*/ 48609 h 6858000"/>
              <a:gd name="connsiteX966" fmla="*/ 1057230 w 7467600"/>
              <a:gd name="connsiteY966" fmla="*/ 0 h 6858000"/>
              <a:gd name="connsiteX967" fmla="*/ 43151 w 7467600"/>
              <a:gd name="connsiteY967" fmla="*/ 0 h 6858000"/>
              <a:gd name="connsiteX968" fmla="*/ 95283 w 7467600"/>
              <a:gd name="connsiteY968" fmla="*/ 0 h 6858000"/>
              <a:gd name="connsiteX969" fmla="*/ 300708 w 7467600"/>
              <a:gd name="connsiteY969" fmla="*/ 154571 h 6858000"/>
              <a:gd name="connsiteX970" fmla="*/ 530414 w 7467600"/>
              <a:gd name="connsiteY970" fmla="*/ 354673 h 6858000"/>
              <a:gd name="connsiteX971" fmla="*/ 333785 w 7467600"/>
              <a:gd name="connsiteY971" fmla="*/ 161564 h 6858000"/>
              <a:gd name="connsiteX972" fmla="*/ 147005 w 7467600"/>
              <a:gd name="connsiteY972" fmla="*/ 0 h 6858000"/>
              <a:gd name="connsiteX973" fmla="*/ 272509 w 7467600"/>
              <a:gd name="connsiteY973" fmla="*/ 0 h 6858000"/>
              <a:gd name="connsiteX974" fmla="*/ 326276 w 7467600"/>
              <a:gd name="connsiteY974" fmla="*/ 45847 h 6858000"/>
              <a:gd name="connsiteX975" fmla="*/ 823759 w 7467600"/>
              <a:gd name="connsiteY975" fmla="*/ 574145 h 6858000"/>
              <a:gd name="connsiteX976" fmla="*/ 811254 w 7467600"/>
              <a:gd name="connsiteY976" fmla="*/ 665546 h 6858000"/>
              <a:gd name="connsiteX977" fmla="*/ 154042 w 7467600"/>
              <a:gd name="connsiteY977" fmla="*/ 261522 h 6858000"/>
              <a:gd name="connsiteX978" fmla="*/ 13550 w 7467600"/>
              <a:gd name="connsiteY978" fmla="*/ 158423 h 6858000"/>
              <a:gd name="connsiteX979" fmla="*/ 0 w 7467600"/>
              <a:gd name="connsiteY979" fmla="*/ 146618 h 6858000"/>
              <a:gd name="connsiteX980" fmla="*/ 0 w 7467600"/>
              <a:gd name="connsiteY980" fmla="*/ 59161 h 6858000"/>
              <a:gd name="connsiteX981" fmla="*/ 45427 w 7467600"/>
              <a:gd name="connsiteY981" fmla="*/ 101078 h 6858000"/>
              <a:gd name="connsiteX982" fmla="*/ 630103 w 7467600"/>
              <a:gd name="connsiteY982" fmla="*/ 485885 h 6858000"/>
              <a:gd name="connsiteX983" fmla="*/ 532040 w 7467600"/>
              <a:gd name="connsiteY983" fmla="*/ 399359 h 6858000"/>
              <a:gd name="connsiteX984" fmla="*/ 517618 w 7467600"/>
              <a:gd name="connsiteY984" fmla="*/ 385726 h 6858000"/>
              <a:gd name="connsiteX985" fmla="*/ 285074 w 7467600"/>
              <a:gd name="connsiteY985" fmla="*/ 182755 h 6858000"/>
              <a:gd name="connsiteX986" fmla="*/ 43151 w 7467600"/>
              <a:gd name="connsiteY98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312201 w 7467600"/>
              <a:gd name="connsiteY129" fmla="*/ 5128278 h 6858000"/>
              <a:gd name="connsiteX130" fmla="*/ 1903353 w 7467600"/>
              <a:gd name="connsiteY130" fmla="*/ 5044827 h 6858000"/>
              <a:gd name="connsiteX131" fmla="*/ 1936931 w 7467600"/>
              <a:gd name="connsiteY131" fmla="*/ 5093954 h 6858000"/>
              <a:gd name="connsiteX132" fmla="*/ 2195868 w 7467600"/>
              <a:gd name="connsiteY132" fmla="*/ 5396574 h 6858000"/>
              <a:gd name="connsiteX133" fmla="*/ 2088852 w 7467600"/>
              <a:gd name="connsiteY133" fmla="*/ 5166123 h 6858000"/>
              <a:gd name="connsiteX134" fmla="*/ 1958241 w 7467600"/>
              <a:gd name="connsiteY134" fmla="*/ 5067955 h 6858000"/>
              <a:gd name="connsiteX135" fmla="*/ 1903353 w 7467600"/>
              <a:gd name="connsiteY135" fmla="*/ 5044827 h 6858000"/>
              <a:gd name="connsiteX136" fmla="*/ 1979378 w 7467600"/>
              <a:gd name="connsiteY136" fmla="*/ 4769504 h 6858000"/>
              <a:gd name="connsiteX137" fmla="*/ 2882120 w 7467600"/>
              <a:gd name="connsiteY137" fmla="*/ 5064547 h 6858000"/>
              <a:gd name="connsiteX138" fmla="*/ 2793103 w 7467600"/>
              <a:gd name="connsiteY138" fmla="*/ 5039699 h 6858000"/>
              <a:gd name="connsiteX139" fmla="*/ 2770041 w 7467600"/>
              <a:gd name="connsiteY139" fmla="*/ 5033634 h 6858000"/>
              <a:gd name="connsiteX140" fmla="*/ 1979378 w 7467600"/>
              <a:gd name="connsiteY140" fmla="*/ 4769504 h 6858000"/>
              <a:gd name="connsiteX141" fmla="*/ 1927410 w 7467600"/>
              <a:gd name="connsiteY141" fmla="*/ 4716164 h 6858000"/>
              <a:gd name="connsiteX142" fmla="*/ 1959587 w 7467600"/>
              <a:gd name="connsiteY142" fmla="*/ 4728849 h 6858000"/>
              <a:gd name="connsiteX143" fmla="*/ 2777707 w 7467600"/>
              <a:gd name="connsiteY143" fmla="*/ 5003991 h 6858000"/>
              <a:gd name="connsiteX144" fmla="*/ 2800768 w 7467600"/>
              <a:gd name="connsiteY144" fmla="*/ 5010056 h 6858000"/>
              <a:gd name="connsiteX145" fmla="*/ 2879408 w 7467600"/>
              <a:gd name="connsiteY145" fmla="*/ 5031590 h 6858000"/>
              <a:gd name="connsiteX146" fmla="*/ 2862295 w 7467600"/>
              <a:gd name="connsiteY146" fmla="*/ 5022958 h 6858000"/>
              <a:gd name="connsiteX147" fmla="*/ 2813343 w 7467600"/>
              <a:gd name="connsiteY147" fmla="*/ 4998369 h 6858000"/>
              <a:gd name="connsiteX148" fmla="*/ 2646245 w 7467600"/>
              <a:gd name="connsiteY148" fmla="*/ 4930999 h 6858000"/>
              <a:gd name="connsiteX149" fmla="*/ 1999243 w 7467600"/>
              <a:gd name="connsiteY149" fmla="*/ 4730524 h 6858000"/>
              <a:gd name="connsiteX150" fmla="*/ 1979527 w 7467600"/>
              <a:gd name="connsiteY150" fmla="*/ 4726651 h 6858000"/>
              <a:gd name="connsiteX151" fmla="*/ 1927410 w 7467600"/>
              <a:gd name="connsiteY151" fmla="*/ 4716164 h 6858000"/>
              <a:gd name="connsiteX152" fmla="*/ 1997014 w 7467600"/>
              <a:gd name="connsiteY152" fmla="*/ 4698007 h 6858000"/>
              <a:gd name="connsiteX153" fmla="*/ 2005458 w 7467600"/>
              <a:gd name="connsiteY153" fmla="*/ 4699540 h 6858000"/>
              <a:gd name="connsiteX154" fmla="*/ 2657186 w 7467600"/>
              <a:gd name="connsiteY154" fmla="*/ 4901687 h 6858000"/>
              <a:gd name="connsiteX155" fmla="*/ 2826662 w 7467600"/>
              <a:gd name="connsiteY155" fmla="*/ 4970362 h 6858000"/>
              <a:gd name="connsiteX156" fmla="*/ 2876100 w 7467600"/>
              <a:gd name="connsiteY156" fmla="*/ 4995397 h 6858000"/>
              <a:gd name="connsiteX157" fmla="*/ 3042600 w 7467600"/>
              <a:gd name="connsiteY157" fmla="*/ 5059532 h 6858000"/>
              <a:gd name="connsiteX158" fmla="*/ 1997014 w 7467600"/>
              <a:gd name="connsiteY158" fmla="*/ 4698007 h 6858000"/>
              <a:gd name="connsiteX159" fmla="*/ 2305292 w 7467600"/>
              <a:gd name="connsiteY159" fmla="*/ 4219492 h 6858000"/>
              <a:gd name="connsiteX160" fmla="*/ 3360922 w 7467600"/>
              <a:gd name="connsiteY160" fmla="*/ 4529373 h 6858000"/>
              <a:gd name="connsiteX161" fmla="*/ 3492420 w 7467600"/>
              <a:gd name="connsiteY161" fmla="*/ 4510145 h 6858000"/>
              <a:gd name="connsiteX162" fmla="*/ 3364086 w 7467600"/>
              <a:gd name="connsiteY162" fmla="*/ 4480340 h 6858000"/>
              <a:gd name="connsiteX163" fmla="*/ 3225818 w 7467600"/>
              <a:gd name="connsiteY163" fmla="*/ 4411822 h 6858000"/>
              <a:gd name="connsiteX164" fmla="*/ 3129696 w 7467600"/>
              <a:gd name="connsiteY164" fmla="*/ 4360704 h 6858000"/>
              <a:gd name="connsiteX165" fmla="*/ 2814545 w 7467600"/>
              <a:gd name="connsiteY165" fmla="*/ 4282955 h 6858000"/>
              <a:gd name="connsiteX166" fmla="*/ 2305292 w 7467600"/>
              <a:gd name="connsiteY166" fmla="*/ 4219492 h 6858000"/>
              <a:gd name="connsiteX167" fmla="*/ 2626982 w 7467600"/>
              <a:gd name="connsiteY167" fmla="*/ 4206450 h 6858000"/>
              <a:gd name="connsiteX168" fmla="*/ 2490617 w 7467600"/>
              <a:gd name="connsiteY168" fmla="*/ 4206951 h 6858000"/>
              <a:gd name="connsiteX169" fmla="*/ 2819869 w 7467600"/>
              <a:gd name="connsiteY169" fmla="*/ 4252936 h 6858000"/>
              <a:gd name="connsiteX170" fmla="*/ 3143018 w 7467600"/>
              <a:gd name="connsiteY170" fmla="*/ 4332698 h 6858000"/>
              <a:gd name="connsiteX171" fmla="*/ 3241520 w 7467600"/>
              <a:gd name="connsiteY171" fmla="*/ 4385112 h 6858000"/>
              <a:gd name="connsiteX172" fmla="*/ 3374575 w 7467600"/>
              <a:gd name="connsiteY172" fmla="*/ 4451517 h 6858000"/>
              <a:gd name="connsiteX173" fmla="*/ 3505221 w 7467600"/>
              <a:gd name="connsiteY173" fmla="*/ 4480757 h 6858000"/>
              <a:gd name="connsiteX174" fmla="*/ 2626982 w 7467600"/>
              <a:gd name="connsiteY174" fmla="*/ 4206450 h 6858000"/>
              <a:gd name="connsiteX175" fmla="*/ 1310106 w 7467600"/>
              <a:gd name="connsiteY175" fmla="*/ 3943217 h 6858000"/>
              <a:gd name="connsiteX176" fmla="*/ 854994 w 7467600"/>
              <a:gd name="connsiteY176" fmla="*/ 4399136 h 6858000"/>
              <a:gd name="connsiteX177" fmla="*/ 742462 w 7467600"/>
              <a:gd name="connsiteY177" fmla="*/ 4594648 h 6858000"/>
              <a:gd name="connsiteX178" fmla="*/ 820602 w 7467600"/>
              <a:gd name="connsiteY178" fmla="*/ 4485915 h 6858000"/>
              <a:gd name="connsiteX179" fmla="*/ 878295 w 7467600"/>
              <a:gd name="connsiteY179" fmla="*/ 4403594 h 6858000"/>
              <a:gd name="connsiteX180" fmla="*/ 1240607 w 7467600"/>
              <a:gd name="connsiteY180" fmla="*/ 4010401 h 6858000"/>
              <a:gd name="connsiteX181" fmla="*/ 1310106 w 7467600"/>
              <a:gd name="connsiteY181" fmla="*/ 3943217 h 6858000"/>
              <a:gd name="connsiteX182" fmla="*/ 1423113 w 7467600"/>
              <a:gd name="connsiteY182" fmla="*/ 3874565 h 6858000"/>
              <a:gd name="connsiteX183" fmla="*/ 1260565 w 7467600"/>
              <a:gd name="connsiteY183" fmla="*/ 4031982 h 6858000"/>
              <a:gd name="connsiteX184" fmla="*/ 901900 w 7467600"/>
              <a:gd name="connsiteY184" fmla="*/ 4421236 h 6858000"/>
              <a:gd name="connsiteX185" fmla="*/ 845044 w 7467600"/>
              <a:gd name="connsiteY185" fmla="*/ 4502436 h 6858000"/>
              <a:gd name="connsiteX186" fmla="*/ 685926 w 7467600"/>
              <a:gd name="connsiteY186" fmla="*/ 4703069 h 6858000"/>
              <a:gd name="connsiteX187" fmla="*/ 684248 w 7467600"/>
              <a:gd name="connsiteY187" fmla="*/ 4706721 h 6858000"/>
              <a:gd name="connsiteX188" fmla="*/ 1423113 w 7467600"/>
              <a:gd name="connsiteY188" fmla="*/ 3874565 h 6858000"/>
              <a:gd name="connsiteX189" fmla="*/ 3316479 w 7467600"/>
              <a:gd name="connsiteY189" fmla="*/ 3872136 h 6858000"/>
              <a:gd name="connsiteX190" fmla="*/ 3546806 w 7467600"/>
              <a:gd name="connsiteY190" fmla="*/ 4356139 h 6858000"/>
              <a:gd name="connsiteX191" fmla="*/ 3364433 w 7467600"/>
              <a:gd name="connsiteY191" fmla="*/ 3953121 h 6858000"/>
              <a:gd name="connsiteX192" fmla="*/ 3316479 w 7467600"/>
              <a:gd name="connsiteY192" fmla="*/ 3872136 h 6858000"/>
              <a:gd name="connsiteX193" fmla="*/ 3291335 w 7467600"/>
              <a:gd name="connsiteY193" fmla="*/ 3767420 h 6858000"/>
              <a:gd name="connsiteX194" fmla="*/ 3390805 w 7467600"/>
              <a:gd name="connsiteY194" fmla="*/ 3937163 h 6858000"/>
              <a:gd name="connsiteX195" fmla="*/ 3579062 w 7467600"/>
              <a:gd name="connsiteY195" fmla="*/ 4359040 h 6858000"/>
              <a:gd name="connsiteX196" fmla="*/ 3467355 w 7467600"/>
              <a:gd name="connsiteY196" fmla="*/ 3988130 h 6858000"/>
              <a:gd name="connsiteX197" fmla="*/ 3310753 w 7467600"/>
              <a:gd name="connsiteY197" fmla="*/ 3787140 h 6858000"/>
              <a:gd name="connsiteX198" fmla="*/ 3291335 w 7467600"/>
              <a:gd name="connsiteY198" fmla="*/ 3767420 h 6858000"/>
              <a:gd name="connsiteX199" fmla="*/ 1635889 w 7467600"/>
              <a:gd name="connsiteY199" fmla="*/ 3709494 h 6858000"/>
              <a:gd name="connsiteX200" fmla="*/ 1634800 w 7467600"/>
              <a:gd name="connsiteY200" fmla="*/ 3731111 h 6858000"/>
              <a:gd name="connsiteX201" fmla="*/ 1635889 w 7467600"/>
              <a:gd name="connsiteY201" fmla="*/ 3709494 h 6858000"/>
              <a:gd name="connsiteX202" fmla="*/ 1510397 w 7467600"/>
              <a:gd name="connsiteY202" fmla="*/ 3684705 h 6858000"/>
              <a:gd name="connsiteX203" fmla="*/ 1146550 w 7467600"/>
              <a:gd name="connsiteY203" fmla="*/ 3802012 h 6858000"/>
              <a:gd name="connsiteX204" fmla="*/ 698834 w 7467600"/>
              <a:gd name="connsiteY204" fmla="*/ 3952272 h 6858000"/>
              <a:gd name="connsiteX205" fmla="*/ 34256 w 7467600"/>
              <a:gd name="connsiteY205" fmla="*/ 4347603 h 6858000"/>
              <a:gd name="connsiteX206" fmla="*/ 527241 w 7467600"/>
              <a:gd name="connsiteY206" fmla="*/ 4065078 h 6858000"/>
              <a:gd name="connsiteX207" fmla="*/ 1510397 w 7467600"/>
              <a:gd name="connsiteY207" fmla="*/ 3684705 h 6858000"/>
              <a:gd name="connsiteX208" fmla="*/ 1313114 w 7467600"/>
              <a:gd name="connsiteY208" fmla="*/ 3655216 h 6858000"/>
              <a:gd name="connsiteX209" fmla="*/ 1109304 w 7467600"/>
              <a:gd name="connsiteY209" fmla="*/ 3669030 h 6858000"/>
              <a:gd name="connsiteX210" fmla="*/ 8129 w 7467600"/>
              <a:gd name="connsiteY210" fmla="*/ 4330519 h 6858000"/>
              <a:gd name="connsiteX211" fmla="*/ 687572 w 7467600"/>
              <a:gd name="connsiteY211" fmla="*/ 3925629 h 6858000"/>
              <a:gd name="connsiteX212" fmla="*/ 1138365 w 7467600"/>
              <a:gd name="connsiteY212" fmla="*/ 3774515 h 6858000"/>
              <a:gd name="connsiteX213" fmla="*/ 1505579 w 7467600"/>
              <a:gd name="connsiteY213" fmla="*/ 3655526 h 6858000"/>
              <a:gd name="connsiteX214" fmla="*/ 1313114 w 7467600"/>
              <a:gd name="connsiteY214" fmla="*/ 3655216 h 6858000"/>
              <a:gd name="connsiteX215" fmla="*/ 3655073 w 7467600"/>
              <a:gd name="connsiteY215" fmla="*/ 3650884 h 6858000"/>
              <a:gd name="connsiteX216" fmla="*/ 3989938 w 7467600"/>
              <a:gd name="connsiteY216" fmla="*/ 3991685 h 6858000"/>
              <a:gd name="connsiteX217" fmla="*/ 4393907 w 7467600"/>
              <a:gd name="connsiteY217" fmla="*/ 4261258 h 6858000"/>
              <a:gd name="connsiteX218" fmla="*/ 4648051 w 7467600"/>
              <a:gd name="connsiteY218" fmla="*/ 4374051 h 6858000"/>
              <a:gd name="connsiteX219" fmla="*/ 4383389 w 7467600"/>
              <a:gd name="connsiteY219" fmla="*/ 4184369 h 6858000"/>
              <a:gd name="connsiteX220" fmla="*/ 4165508 w 7467600"/>
              <a:gd name="connsiteY220" fmla="*/ 4035196 h 6858000"/>
              <a:gd name="connsiteX221" fmla="*/ 4068162 w 7467600"/>
              <a:gd name="connsiteY221" fmla="*/ 3953394 h 6858000"/>
              <a:gd name="connsiteX222" fmla="*/ 3981416 w 7467600"/>
              <a:gd name="connsiteY222" fmla="*/ 3880482 h 6858000"/>
              <a:gd name="connsiteX223" fmla="*/ 3800147 w 7467600"/>
              <a:gd name="connsiteY223" fmla="*/ 3749872 h 6858000"/>
              <a:gd name="connsiteX224" fmla="*/ 3655073 w 7467600"/>
              <a:gd name="connsiteY224" fmla="*/ 3650884 h 6858000"/>
              <a:gd name="connsiteX225" fmla="*/ 3670252 w 7467600"/>
              <a:gd name="connsiteY225" fmla="*/ 3622798 h 6858000"/>
              <a:gd name="connsiteX226" fmla="*/ 3817258 w 7467600"/>
              <a:gd name="connsiteY226" fmla="*/ 3723577 h 6858000"/>
              <a:gd name="connsiteX227" fmla="*/ 4000461 w 7467600"/>
              <a:gd name="connsiteY227" fmla="*/ 3855966 h 6858000"/>
              <a:gd name="connsiteX228" fmla="*/ 4088180 w 7467600"/>
              <a:gd name="connsiteY228" fmla="*/ 3929774 h 6858000"/>
              <a:gd name="connsiteX229" fmla="*/ 4184555 w 7467600"/>
              <a:gd name="connsiteY229" fmla="*/ 4010683 h 6858000"/>
              <a:gd name="connsiteX230" fmla="*/ 4399563 w 7467600"/>
              <a:gd name="connsiteY230" fmla="*/ 4158106 h 6858000"/>
              <a:gd name="connsiteX231" fmla="*/ 4684469 w 7467600"/>
              <a:gd name="connsiteY231" fmla="*/ 4364680 h 6858000"/>
              <a:gd name="connsiteX232" fmla="*/ 4690271 w 7467600"/>
              <a:gd name="connsiteY232" fmla="*/ 4370034 h 6858000"/>
              <a:gd name="connsiteX233" fmla="*/ 4136093 w 7467600"/>
              <a:gd name="connsiteY233" fmla="*/ 3858466 h 6858000"/>
              <a:gd name="connsiteX234" fmla="*/ 3670252 w 7467600"/>
              <a:gd name="connsiteY234" fmla="*/ 3622798 h 6858000"/>
              <a:gd name="connsiteX235" fmla="*/ 4440129 w 7467600"/>
              <a:gd name="connsiteY235" fmla="*/ 3448571 h 6858000"/>
              <a:gd name="connsiteX236" fmla="*/ 4856525 w 7467600"/>
              <a:gd name="connsiteY236" fmla="*/ 3915351 h 6858000"/>
              <a:gd name="connsiteX237" fmla="*/ 5059055 w 7467600"/>
              <a:gd name="connsiteY237" fmla="*/ 4108918 h 6858000"/>
              <a:gd name="connsiteX238" fmla="*/ 5290070 w 7467600"/>
              <a:gd name="connsiteY238" fmla="*/ 4263619 h 6858000"/>
              <a:gd name="connsiteX239" fmla="*/ 4834991 w 7467600"/>
              <a:gd name="connsiteY239" fmla="*/ 3830985 h 6858000"/>
              <a:gd name="connsiteX240" fmla="*/ 4440129 w 7467600"/>
              <a:gd name="connsiteY240" fmla="*/ 3448571 h 6858000"/>
              <a:gd name="connsiteX241" fmla="*/ 4441737 w 7467600"/>
              <a:gd name="connsiteY241" fmla="*/ 3399734 h 6858000"/>
              <a:gd name="connsiteX242" fmla="*/ 4431236 w 7467600"/>
              <a:gd name="connsiteY242" fmla="*/ 3400954 h 6858000"/>
              <a:gd name="connsiteX243" fmla="*/ 4557150 w 7467600"/>
              <a:gd name="connsiteY243" fmla="*/ 3510023 h 6858000"/>
              <a:gd name="connsiteX244" fmla="*/ 4856936 w 7467600"/>
              <a:gd name="connsiteY244" fmla="*/ 3809146 h 6858000"/>
              <a:gd name="connsiteX245" fmla="*/ 5111996 w 7467600"/>
              <a:gd name="connsiteY245" fmla="*/ 4065759 h 6858000"/>
              <a:gd name="connsiteX246" fmla="*/ 5388878 w 7467600"/>
              <a:gd name="connsiteY246" fmla="*/ 4300185 h 6858000"/>
              <a:gd name="connsiteX247" fmla="*/ 5425556 w 7467600"/>
              <a:gd name="connsiteY247" fmla="*/ 4308967 h 6858000"/>
              <a:gd name="connsiteX248" fmla="*/ 4943646 w 7467600"/>
              <a:gd name="connsiteY248" fmla="*/ 3822916 h 6858000"/>
              <a:gd name="connsiteX249" fmla="*/ 4594837 w 7467600"/>
              <a:gd name="connsiteY249" fmla="*/ 3532274 h 6858000"/>
              <a:gd name="connsiteX250" fmla="*/ 4441737 w 7467600"/>
              <a:gd name="connsiteY250" fmla="*/ 3399734 h 6858000"/>
              <a:gd name="connsiteX251" fmla="*/ 5425834 w 7467600"/>
              <a:gd name="connsiteY251" fmla="*/ 3162785 h 6858000"/>
              <a:gd name="connsiteX252" fmla="*/ 5401644 w 7467600"/>
              <a:gd name="connsiteY252" fmla="*/ 3617847 h 6858000"/>
              <a:gd name="connsiteX253" fmla="*/ 5467256 w 7467600"/>
              <a:gd name="connsiteY253" fmla="*/ 4175494 h 6858000"/>
              <a:gd name="connsiteX254" fmla="*/ 5448069 w 7467600"/>
              <a:gd name="connsiteY254" fmla="*/ 3567554 h 6858000"/>
              <a:gd name="connsiteX255" fmla="*/ 5425834 w 7467600"/>
              <a:gd name="connsiteY255" fmla="*/ 3162785 h 6858000"/>
              <a:gd name="connsiteX256" fmla="*/ 1318687 w 7467600"/>
              <a:gd name="connsiteY256" fmla="*/ 3113840 h 6858000"/>
              <a:gd name="connsiteX257" fmla="*/ 1066793 w 7467600"/>
              <a:gd name="connsiteY257" fmla="*/ 3212171 h 6858000"/>
              <a:gd name="connsiteX258" fmla="*/ 993319 w 7467600"/>
              <a:gd name="connsiteY258" fmla="*/ 3247648 h 6858000"/>
              <a:gd name="connsiteX259" fmla="*/ 853081 w 7467600"/>
              <a:gd name="connsiteY259" fmla="*/ 3312410 h 6858000"/>
              <a:gd name="connsiteX260" fmla="*/ 805957 w 7467600"/>
              <a:gd name="connsiteY260" fmla="*/ 3330443 h 6858000"/>
              <a:gd name="connsiteX261" fmla="*/ 1318687 w 7467600"/>
              <a:gd name="connsiteY261" fmla="*/ 3113840 h 6858000"/>
              <a:gd name="connsiteX262" fmla="*/ 5453702 w 7467600"/>
              <a:gd name="connsiteY262" fmla="*/ 3090882 h 6858000"/>
              <a:gd name="connsiteX263" fmla="*/ 5480135 w 7467600"/>
              <a:gd name="connsiteY263" fmla="*/ 3565802 h 6858000"/>
              <a:gd name="connsiteX264" fmla="*/ 5499023 w 7467600"/>
              <a:gd name="connsiteY264" fmla="*/ 4166310 h 6858000"/>
              <a:gd name="connsiteX265" fmla="*/ 5547022 w 7467600"/>
              <a:gd name="connsiteY265" fmla="*/ 3607838 h 6858000"/>
              <a:gd name="connsiteX266" fmla="*/ 5515964 w 7467600"/>
              <a:gd name="connsiteY266" fmla="*/ 3378541 h 6858000"/>
              <a:gd name="connsiteX267" fmla="*/ 5453702 w 7467600"/>
              <a:gd name="connsiteY267" fmla="*/ 3090882 h 6858000"/>
              <a:gd name="connsiteX268" fmla="*/ 1238695 w 7467600"/>
              <a:gd name="connsiteY268" fmla="*/ 3076820 h 6858000"/>
              <a:gd name="connsiteX269" fmla="*/ 716371 w 7467600"/>
              <a:gd name="connsiteY269" fmla="*/ 3293249 h 6858000"/>
              <a:gd name="connsiteX270" fmla="*/ 579522 w 7467600"/>
              <a:gd name="connsiteY270" fmla="*/ 3371759 h 6858000"/>
              <a:gd name="connsiteX271" fmla="*/ 600288 w 7467600"/>
              <a:gd name="connsiteY271" fmla="*/ 3365555 h 6858000"/>
              <a:gd name="connsiteX272" fmla="*/ 840692 w 7467600"/>
              <a:gd name="connsiteY272" fmla="*/ 3284921 h 6858000"/>
              <a:gd name="connsiteX273" fmla="*/ 979248 w 7467600"/>
              <a:gd name="connsiteY273" fmla="*/ 3221003 h 6858000"/>
              <a:gd name="connsiteX274" fmla="*/ 1053282 w 7467600"/>
              <a:gd name="connsiteY274" fmla="*/ 3185247 h 6858000"/>
              <a:gd name="connsiteX275" fmla="*/ 1320603 w 7467600"/>
              <a:gd name="connsiteY275" fmla="*/ 3081281 h 6858000"/>
              <a:gd name="connsiteX276" fmla="*/ 1238695 w 7467600"/>
              <a:gd name="connsiteY276" fmla="*/ 3076820 h 6858000"/>
              <a:gd name="connsiteX277" fmla="*/ 5425627 w 7467600"/>
              <a:gd name="connsiteY277" fmla="*/ 2954192 h 6858000"/>
              <a:gd name="connsiteX278" fmla="*/ 5470770 w 7467600"/>
              <a:gd name="connsiteY278" fmla="*/ 3005435 h 6858000"/>
              <a:gd name="connsiteX279" fmla="*/ 5519779 w 7467600"/>
              <a:gd name="connsiteY279" fmla="*/ 4359223 h 6858000"/>
              <a:gd name="connsiteX280" fmla="*/ 5520293 w 7467600"/>
              <a:gd name="connsiteY280" fmla="*/ 4360602 h 6858000"/>
              <a:gd name="connsiteX281" fmla="*/ 5767221 w 7467600"/>
              <a:gd name="connsiteY281" fmla="*/ 4665564 h 6858000"/>
              <a:gd name="connsiteX282" fmla="*/ 6937169 w 7467600"/>
              <a:gd name="connsiteY282" fmla="*/ 4815941 h 6858000"/>
              <a:gd name="connsiteX283" fmla="*/ 6953922 w 7467600"/>
              <a:gd name="connsiteY283" fmla="*/ 4890068 h 6858000"/>
              <a:gd name="connsiteX284" fmla="*/ 6071359 w 7467600"/>
              <a:gd name="connsiteY284" fmla="*/ 4770770 h 6858000"/>
              <a:gd name="connsiteX285" fmla="*/ 6038839 w 7467600"/>
              <a:gd name="connsiteY285" fmla="*/ 4764474 h 6858000"/>
              <a:gd name="connsiteX286" fmla="*/ 6038706 w 7467600"/>
              <a:gd name="connsiteY286" fmla="*/ 4763847 h 6858000"/>
              <a:gd name="connsiteX287" fmla="*/ 6037784 w 7467600"/>
              <a:gd name="connsiteY287" fmla="*/ 4764270 h 6858000"/>
              <a:gd name="connsiteX288" fmla="*/ 6038839 w 7467600"/>
              <a:gd name="connsiteY288" fmla="*/ 4764474 h 6858000"/>
              <a:gd name="connsiteX289" fmla="*/ 6040338 w 7467600"/>
              <a:gd name="connsiteY289" fmla="*/ 4771418 h 6858000"/>
              <a:gd name="connsiteX290" fmla="*/ 6024488 w 7467600"/>
              <a:gd name="connsiteY290" fmla="*/ 4809903 h 6858000"/>
              <a:gd name="connsiteX291" fmla="*/ 5599771 w 7467600"/>
              <a:gd name="connsiteY291" fmla="*/ 5509652 h 6858000"/>
              <a:gd name="connsiteX292" fmla="*/ 5548843 w 7467600"/>
              <a:gd name="connsiteY292" fmla="*/ 5563845 h 6858000"/>
              <a:gd name="connsiteX293" fmla="*/ 5940952 w 7467600"/>
              <a:gd name="connsiteY293" fmla="*/ 6250028 h 6858000"/>
              <a:gd name="connsiteX294" fmla="*/ 6043441 w 7467600"/>
              <a:gd name="connsiteY294" fmla="*/ 6665847 h 6858000"/>
              <a:gd name="connsiteX295" fmla="*/ 6093432 w 7467600"/>
              <a:gd name="connsiteY295" fmla="*/ 6858000 h 6858000"/>
              <a:gd name="connsiteX296" fmla="*/ 6034344 w 7467600"/>
              <a:gd name="connsiteY296" fmla="*/ 6858000 h 6858000"/>
              <a:gd name="connsiteX297" fmla="*/ 6026679 w 7467600"/>
              <a:gd name="connsiteY297" fmla="*/ 6836959 h 6858000"/>
              <a:gd name="connsiteX298" fmla="*/ 5800441 w 7467600"/>
              <a:gd name="connsiteY298" fmla="*/ 6335286 h 6858000"/>
              <a:gd name="connsiteX299" fmla="*/ 5526562 w 7467600"/>
              <a:gd name="connsiteY299" fmla="*/ 5705388 h 6858000"/>
              <a:gd name="connsiteX300" fmla="*/ 5519640 w 7467600"/>
              <a:gd name="connsiteY300" fmla="*/ 5683774 h 6858000"/>
              <a:gd name="connsiteX301" fmla="*/ 5844559 w 7467600"/>
              <a:gd name="connsiteY301" fmla="*/ 6553349 h 6858000"/>
              <a:gd name="connsiteX302" fmla="*/ 5975994 w 7467600"/>
              <a:gd name="connsiteY302" fmla="*/ 6858000 h 6858000"/>
              <a:gd name="connsiteX303" fmla="*/ 5898547 w 7467600"/>
              <a:gd name="connsiteY303" fmla="*/ 6858000 h 6858000"/>
              <a:gd name="connsiteX304" fmla="*/ 5682041 w 7467600"/>
              <a:gd name="connsiteY304" fmla="*/ 6355860 h 6858000"/>
              <a:gd name="connsiteX305" fmla="*/ 5461758 w 7467600"/>
              <a:gd name="connsiteY305" fmla="*/ 5820220 h 6858000"/>
              <a:gd name="connsiteX306" fmla="*/ 5237282 w 7467600"/>
              <a:gd name="connsiteY306" fmla="*/ 6579086 h 6858000"/>
              <a:gd name="connsiteX307" fmla="*/ 5115009 w 7467600"/>
              <a:gd name="connsiteY307" fmla="*/ 6858000 h 6858000"/>
              <a:gd name="connsiteX308" fmla="*/ 5028074 w 7467600"/>
              <a:gd name="connsiteY308" fmla="*/ 6858000 h 6858000"/>
              <a:gd name="connsiteX309" fmla="*/ 5079508 w 7467600"/>
              <a:gd name="connsiteY309" fmla="*/ 6749074 h 6858000"/>
              <a:gd name="connsiteX310" fmla="*/ 5371846 w 7467600"/>
              <a:gd name="connsiteY310" fmla="*/ 5924413 h 6858000"/>
              <a:gd name="connsiteX311" fmla="*/ 5270512 w 7467600"/>
              <a:gd name="connsiteY311" fmla="*/ 6138975 h 6858000"/>
              <a:gd name="connsiteX312" fmla="*/ 5062409 w 7467600"/>
              <a:gd name="connsiteY312" fmla="*/ 6653544 h 6858000"/>
              <a:gd name="connsiteX313" fmla="*/ 5036628 w 7467600"/>
              <a:gd name="connsiteY313" fmla="*/ 6754247 h 6858000"/>
              <a:gd name="connsiteX314" fmla="*/ 5009112 w 7467600"/>
              <a:gd name="connsiteY314" fmla="*/ 6858000 h 6858000"/>
              <a:gd name="connsiteX315" fmla="*/ 4976679 w 7467600"/>
              <a:gd name="connsiteY315" fmla="*/ 6858000 h 6858000"/>
              <a:gd name="connsiteX316" fmla="*/ 5006537 w 7467600"/>
              <a:gd name="connsiteY316" fmla="*/ 6747068 h 6858000"/>
              <a:gd name="connsiteX317" fmla="*/ 5032723 w 7467600"/>
              <a:gd name="connsiteY317" fmla="*/ 6644957 h 6858000"/>
              <a:gd name="connsiteX318" fmla="*/ 5242949 w 7467600"/>
              <a:gd name="connsiteY318" fmla="*/ 6125175 h 6858000"/>
              <a:gd name="connsiteX319" fmla="*/ 5286321 w 7467600"/>
              <a:gd name="connsiteY319" fmla="*/ 6033555 h 6858000"/>
              <a:gd name="connsiteX320" fmla="*/ 5008210 w 7467600"/>
              <a:gd name="connsiteY320" fmla="*/ 6649194 h 6858000"/>
              <a:gd name="connsiteX321" fmla="*/ 4986321 w 7467600"/>
              <a:gd name="connsiteY321" fmla="*/ 6765687 h 6858000"/>
              <a:gd name="connsiteX322" fmla="*/ 4973474 w 7467600"/>
              <a:gd name="connsiteY322" fmla="*/ 6858000 h 6858000"/>
              <a:gd name="connsiteX323" fmla="*/ 4907178 w 7467600"/>
              <a:gd name="connsiteY323" fmla="*/ 6858000 h 6858000"/>
              <a:gd name="connsiteX324" fmla="*/ 4910810 w 7467600"/>
              <a:gd name="connsiteY324" fmla="*/ 6829660 h 6858000"/>
              <a:gd name="connsiteX325" fmla="*/ 4987461 w 7467600"/>
              <a:gd name="connsiteY325" fmla="*/ 6432994 h 6858000"/>
              <a:gd name="connsiteX326" fmla="*/ 5179262 w 7467600"/>
              <a:gd name="connsiteY326" fmla="*/ 6035044 h 6858000"/>
              <a:gd name="connsiteX327" fmla="*/ 4689678 w 7467600"/>
              <a:gd name="connsiteY327" fmla="*/ 6440241 h 6858000"/>
              <a:gd name="connsiteX328" fmla="*/ 4477543 w 7467600"/>
              <a:gd name="connsiteY328" fmla="*/ 6674836 h 6858000"/>
              <a:gd name="connsiteX329" fmla="*/ 4329957 w 7467600"/>
              <a:gd name="connsiteY329" fmla="*/ 6858000 h 6858000"/>
              <a:gd name="connsiteX330" fmla="*/ 4218595 w 7467600"/>
              <a:gd name="connsiteY330" fmla="*/ 6858000 h 6858000"/>
              <a:gd name="connsiteX331" fmla="*/ 4368888 w 7467600"/>
              <a:gd name="connsiteY331" fmla="*/ 6668412 h 6858000"/>
              <a:gd name="connsiteX332" fmla="*/ 4563091 w 7467600"/>
              <a:gd name="connsiteY332" fmla="*/ 6442508 h 6858000"/>
              <a:gd name="connsiteX333" fmla="*/ 5387324 w 7467600"/>
              <a:gd name="connsiteY333" fmla="*/ 5705830 h 6858000"/>
              <a:gd name="connsiteX334" fmla="*/ 5073620 w 7467600"/>
              <a:gd name="connsiteY334" fmla="*/ 5955437 h 6858000"/>
              <a:gd name="connsiteX335" fmla="*/ 4689789 w 7467600"/>
              <a:gd name="connsiteY335" fmla="*/ 6268382 h 6858000"/>
              <a:gd name="connsiteX336" fmla="*/ 4418722 w 7467600"/>
              <a:gd name="connsiteY336" fmla="*/ 6570886 h 6858000"/>
              <a:gd name="connsiteX337" fmla="*/ 4214944 w 7467600"/>
              <a:gd name="connsiteY337" fmla="*/ 6858000 h 6858000"/>
              <a:gd name="connsiteX338" fmla="*/ 4177898 w 7467600"/>
              <a:gd name="connsiteY338" fmla="*/ 6858000 h 6858000"/>
              <a:gd name="connsiteX339" fmla="*/ 4391597 w 7467600"/>
              <a:gd name="connsiteY339" fmla="*/ 6556370 h 6858000"/>
              <a:gd name="connsiteX340" fmla="*/ 4668889 w 7467600"/>
              <a:gd name="connsiteY340" fmla="*/ 6246399 h 6858000"/>
              <a:gd name="connsiteX341" fmla="*/ 5055427 w 7467600"/>
              <a:gd name="connsiteY341" fmla="*/ 5931476 h 6858000"/>
              <a:gd name="connsiteX342" fmla="*/ 5371814 w 7467600"/>
              <a:gd name="connsiteY342" fmla="*/ 5678975 h 6858000"/>
              <a:gd name="connsiteX343" fmla="*/ 4987918 w 7467600"/>
              <a:gd name="connsiteY343" fmla="*/ 5838701 h 6858000"/>
              <a:gd name="connsiteX344" fmla="*/ 4317146 w 7467600"/>
              <a:gd name="connsiteY344" fmla="*/ 6587716 h 6858000"/>
              <a:gd name="connsiteX345" fmla="*/ 4171627 w 7467600"/>
              <a:gd name="connsiteY345" fmla="*/ 6858000 h 6858000"/>
              <a:gd name="connsiteX346" fmla="*/ 4081585 w 7467600"/>
              <a:gd name="connsiteY346" fmla="*/ 6858000 h 6858000"/>
              <a:gd name="connsiteX347" fmla="*/ 4238603 w 7467600"/>
              <a:gd name="connsiteY347" fmla="*/ 6559341 h 6858000"/>
              <a:gd name="connsiteX348" fmla="*/ 4778333 w 7467600"/>
              <a:gd name="connsiteY348" fmla="*/ 5873626 h 6858000"/>
              <a:gd name="connsiteX349" fmla="*/ 5414185 w 7467600"/>
              <a:gd name="connsiteY349" fmla="*/ 5573882 h 6858000"/>
              <a:gd name="connsiteX350" fmla="*/ 5959648 w 7467600"/>
              <a:gd name="connsiteY350" fmla="*/ 4760797 h 6858000"/>
              <a:gd name="connsiteX351" fmla="*/ 5355019 w 7467600"/>
              <a:gd name="connsiteY351" fmla="*/ 4734672 h 6858000"/>
              <a:gd name="connsiteX352" fmla="*/ 5083565 w 7467600"/>
              <a:gd name="connsiteY352" fmla="*/ 5179121 h 6858000"/>
              <a:gd name="connsiteX353" fmla="*/ 4713577 w 7467600"/>
              <a:gd name="connsiteY353" fmla="*/ 5616803 h 6858000"/>
              <a:gd name="connsiteX354" fmla="*/ 3989559 w 7467600"/>
              <a:gd name="connsiteY354" fmla="*/ 6145945 h 6858000"/>
              <a:gd name="connsiteX355" fmla="*/ 3939824 w 7467600"/>
              <a:gd name="connsiteY355" fmla="*/ 6066900 h 6858000"/>
              <a:gd name="connsiteX356" fmla="*/ 4584537 w 7467600"/>
              <a:gd name="connsiteY356" fmla="*/ 5324826 h 6858000"/>
              <a:gd name="connsiteX357" fmla="*/ 5037105 w 7467600"/>
              <a:gd name="connsiteY357" fmla="*/ 5088765 h 6858000"/>
              <a:gd name="connsiteX358" fmla="*/ 5039930 w 7467600"/>
              <a:gd name="connsiteY358" fmla="*/ 5089585 h 6858000"/>
              <a:gd name="connsiteX359" fmla="*/ 5263764 w 7467600"/>
              <a:gd name="connsiteY359" fmla="*/ 4735525 h 6858000"/>
              <a:gd name="connsiteX360" fmla="*/ 4086300 w 7467600"/>
              <a:gd name="connsiteY360" fmla="*/ 4884599 h 6858000"/>
              <a:gd name="connsiteX361" fmla="*/ 4085485 w 7467600"/>
              <a:gd name="connsiteY361" fmla="*/ 4899070 h 6858000"/>
              <a:gd name="connsiteX362" fmla="*/ 3871915 w 7467600"/>
              <a:gd name="connsiteY362" fmla="*/ 5253645 h 6858000"/>
              <a:gd name="connsiteX363" fmla="*/ 3799374 w 7467600"/>
              <a:gd name="connsiteY363" fmla="*/ 5466127 h 6858000"/>
              <a:gd name="connsiteX364" fmla="*/ 3498850 w 7467600"/>
              <a:gd name="connsiteY364" fmla="*/ 6661888 h 6858000"/>
              <a:gd name="connsiteX365" fmla="*/ 3399216 w 7467600"/>
              <a:gd name="connsiteY365" fmla="*/ 6858000 h 6858000"/>
              <a:gd name="connsiteX366" fmla="*/ 3303688 w 7467600"/>
              <a:gd name="connsiteY366" fmla="*/ 6858000 h 6858000"/>
              <a:gd name="connsiteX367" fmla="*/ 3391774 w 7467600"/>
              <a:gd name="connsiteY367" fmla="*/ 6697181 h 6858000"/>
              <a:gd name="connsiteX368" fmla="*/ 3735540 w 7467600"/>
              <a:gd name="connsiteY368" fmla="*/ 5546923 h 6858000"/>
              <a:gd name="connsiteX369" fmla="*/ 3729438 w 7467600"/>
              <a:gd name="connsiteY369" fmla="*/ 5569058 h 6858000"/>
              <a:gd name="connsiteX370" fmla="*/ 3707782 w 7467600"/>
              <a:gd name="connsiteY370" fmla="*/ 5644908 h 6858000"/>
              <a:gd name="connsiteX371" fmla="*/ 3583827 w 7467600"/>
              <a:gd name="connsiteY371" fmla="*/ 6039215 h 6858000"/>
              <a:gd name="connsiteX372" fmla="*/ 3547861 w 7467600"/>
              <a:gd name="connsiteY372" fmla="*/ 6129609 h 6858000"/>
              <a:gd name="connsiteX373" fmla="*/ 3490905 w 7467600"/>
              <a:gd name="connsiteY373" fmla="*/ 6277660 h 6858000"/>
              <a:gd name="connsiteX374" fmla="*/ 3455859 w 7467600"/>
              <a:gd name="connsiteY374" fmla="*/ 6391301 h 6858000"/>
              <a:gd name="connsiteX375" fmla="*/ 3429112 w 7467600"/>
              <a:gd name="connsiteY375" fmla="*/ 6479469 h 6858000"/>
              <a:gd name="connsiteX376" fmla="*/ 3304862 w 7467600"/>
              <a:gd name="connsiteY376" fmla="*/ 6796476 h 6858000"/>
              <a:gd name="connsiteX377" fmla="*/ 3276071 w 7467600"/>
              <a:gd name="connsiteY377" fmla="*/ 6858000 h 6858000"/>
              <a:gd name="connsiteX378" fmla="*/ 3240805 w 7467600"/>
              <a:gd name="connsiteY378" fmla="*/ 6858000 h 6858000"/>
              <a:gd name="connsiteX379" fmla="*/ 3275917 w 7467600"/>
              <a:gd name="connsiteY379" fmla="*/ 6783192 h 6858000"/>
              <a:gd name="connsiteX380" fmla="*/ 3399358 w 7467600"/>
              <a:gd name="connsiteY380" fmla="*/ 6469011 h 6858000"/>
              <a:gd name="connsiteX381" fmla="*/ 3425650 w 7467600"/>
              <a:gd name="connsiteY381" fmla="*/ 6381333 h 6858000"/>
              <a:gd name="connsiteX382" fmla="*/ 3460661 w 7467600"/>
              <a:gd name="connsiteY382" fmla="*/ 6266763 h 6858000"/>
              <a:gd name="connsiteX383" fmla="*/ 3518021 w 7467600"/>
              <a:gd name="connsiteY383" fmla="*/ 6117298 h 6858000"/>
              <a:gd name="connsiteX384" fmla="*/ 3554035 w 7467600"/>
              <a:gd name="connsiteY384" fmla="*/ 6027832 h 6858000"/>
              <a:gd name="connsiteX385" fmla="*/ 3677174 w 7467600"/>
              <a:gd name="connsiteY385" fmla="*/ 5636351 h 6858000"/>
              <a:gd name="connsiteX386" fmla="*/ 3698819 w 7467600"/>
              <a:gd name="connsiteY386" fmla="*/ 5560503 h 6858000"/>
              <a:gd name="connsiteX387" fmla="*/ 3702094 w 7467600"/>
              <a:gd name="connsiteY387" fmla="*/ 5549194 h 6858000"/>
              <a:gd name="connsiteX388" fmla="*/ 3398355 w 7467600"/>
              <a:gd name="connsiteY388" fmla="*/ 6094603 h 6858000"/>
              <a:gd name="connsiteX389" fmla="*/ 3193941 w 7467600"/>
              <a:gd name="connsiteY389" fmla="*/ 6798775 h 6858000"/>
              <a:gd name="connsiteX390" fmla="*/ 3184140 w 7467600"/>
              <a:gd name="connsiteY390" fmla="*/ 6858000 h 6858000"/>
              <a:gd name="connsiteX391" fmla="*/ 3099978 w 7467600"/>
              <a:gd name="connsiteY391" fmla="*/ 6858000 h 6858000"/>
              <a:gd name="connsiteX392" fmla="*/ 3101556 w 7467600"/>
              <a:gd name="connsiteY392" fmla="*/ 6843337 h 6858000"/>
              <a:gd name="connsiteX393" fmla="*/ 3370162 w 7467600"/>
              <a:gd name="connsiteY393" fmla="*/ 5785550 h 6858000"/>
              <a:gd name="connsiteX394" fmla="*/ 3746477 w 7467600"/>
              <a:gd name="connsiteY394" fmla="*/ 5377889 h 6858000"/>
              <a:gd name="connsiteX395" fmla="*/ 3863399 w 7467600"/>
              <a:gd name="connsiteY395" fmla="*/ 5087257 h 6858000"/>
              <a:gd name="connsiteX396" fmla="*/ 3968712 w 7467600"/>
              <a:gd name="connsiteY396" fmla="*/ 4913989 h 6858000"/>
              <a:gd name="connsiteX397" fmla="*/ 2792390 w 7467600"/>
              <a:gd name="connsiteY397" fmla="*/ 5382974 h 6858000"/>
              <a:gd name="connsiteX398" fmla="*/ 2714982 w 7467600"/>
              <a:gd name="connsiteY398" fmla="*/ 5427051 h 6858000"/>
              <a:gd name="connsiteX399" fmla="*/ 2813361 w 7467600"/>
              <a:gd name="connsiteY399" fmla="*/ 6023912 h 6858000"/>
              <a:gd name="connsiteX400" fmla="*/ 2688430 w 7467600"/>
              <a:gd name="connsiteY400" fmla="*/ 6801564 h 6858000"/>
              <a:gd name="connsiteX401" fmla="*/ 2629626 w 7467600"/>
              <a:gd name="connsiteY401" fmla="*/ 6763394 h 6858000"/>
              <a:gd name="connsiteX402" fmla="*/ 2565328 w 7467600"/>
              <a:gd name="connsiteY402" fmla="*/ 5516399 h 6858000"/>
              <a:gd name="connsiteX403" fmla="*/ 1922999 w 7467600"/>
              <a:gd name="connsiteY403" fmla="*/ 5980343 h 6858000"/>
              <a:gd name="connsiteX404" fmla="*/ 1950261 w 7467600"/>
              <a:gd name="connsiteY404" fmla="*/ 6405858 h 6858000"/>
              <a:gd name="connsiteX405" fmla="*/ 2365554 w 7467600"/>
              <a:gd name="connsiteY405" fmla="*/ 6759107 h 6858000"/>
              <a:gd name="connsiteX406" fmla="*/ 2424142 w 7467600"/>
              <a:gd name="connsiteY406" fmla="*/ 6858000 h 6858000"/>
              <a:gd name="connsiteX407" fmla="*/ 2395994 w 7467600"/>
              <a:gd name="connsiteY407" fmla="*/ 6858000 h 6858000"/>
              <a:gd name="connsiteX408" fmla="*/ 2392863 w 7467600"/>
              <a:gd name="connsiteY408" fmla="*/ 6852964 h 6858000"/>
              <a:gd name="connsiteX409" fmla="*/ 2017589 w 7467600"/>
              <a:gd name="connsiteY409" fmla="*/ 6493982 h 6858000"/>
              <a:gd name="connsiteX410" fmla="*/ 2147336 w 7467600"/>
              <a:gd name="connsiteY410" fmla="*/ 6594052 h 6858000"/>
              <a:gd name="connsiteX411" fmla="*/ 2207047 w 7467600"/>
              <a:gd name="connsiteY411" fmla="*/ 6654540 h 6858000"/>
              <a:gd name="connsiteX412" fmla="*/ 2299106 w 7467600"/>
              <a:gd name="connsiteY412" fmla="*/ 6778931 h 6858000"/>
              <a:gd name="connsiteX413" fmla="*/ 2314430 w 7467600"/>
              <a:gd name="connsiteY413" fmla="*/ 6801144 h 6858000"/>
              <a:gd name="connsiteX414" fmla="*/ 2352406 w 7467600"/>
              <a:gd name="connsiteY414" fmla="*/ 6858000 h 6858000"/>
              <a:gd name="connsiteX415" fmla="*/ 2314492 w 7467600"/>
              <a:gd name="connsiteY415" fmla="*/ 6858000 h 6858000"/>
              <a:gd name="connsiteX416" fmla="*/ 2288095 w 7467600"/>
              <a:gd name="connsiteY416" fmla="*/ 6818030 h 6858000"/>
              <a:gd name="connsiteX417" fmla="*/ 2272768 w 7467600"/>
              <a:gd name="connsiteY417" fmla="*/ 6795822 h 6858000"/>
              <a:gd name="connsiteX418" fmla="*/ 2182715 w 7467600"/>
              <a:gd name="connsiteY418" fmla="*/ 6675071 h 6858000"/>
              <a:gd name="connsiteX419" fmla="*/ 2032061 w 7467600"/>
              <a:gd name="connsiteY419" fmla="*/ 6541380 h 6858000"/>
              <a:gd name="connsiteX420" fmla="*/ 2257220 w 7467600"/>
              <a:gd name="connsiteY420" fmla="*/ 6826257 h 6858000"/>
              <a:gd name="connsiteX421" fmla="*/ 2281324 w 7467600"/>
              <a:gd name="connsiteY421" fmla="*/ 6858000 h 6858000"/>
              <a:gd name="connsiteX422" fmla="*/ 2242860 w 7467600"/>
              <a:gd name="connsiteY422" fmla="*/ 6858000 h 6858000"/>
              <a:gd name="connsiteX423" fmla="*/ 2232818 w 7467600"/>
              <a:gd name="connsiteY423" fmla="*/ 6844926 h 6858000"/>
              <a:gd name="connsiteX424" fmla="*/ 1990172 w 7467600"/>
              <a:gd name="connsiteY424" fmla="*/ 6542121 h 6858000"/>
              <a:gd name="connsiteX425" fmla="*/ 2124090 w 7467600"/>
              <a:gd name="connsiteY425" fmla="*/ 6761017 h 6858000"/>
              <a:gd name="connsiteX426" fmla="*/ 2200380 w 7467600"/>
              <a:gd name="connsiteY426" fmla="*/ 6858000 h 6858000"/>
              <a:gd name="connsiteX427" fmla="*/ 2147507 w 7467600"/>
              <a:gd name="connsiteY427" fmla="*/ 6858000 h 6858000"/>
              <a:gd name="connsiteX428" fmla="*/ 2070668 w 7467600"/>
              <a:gd name="connsiteY428" fmla="*/ 6761520 h 6858000"/>
              <a:gd name="connsiteX429" fmla="*/ 1975142 w 7467600"/>
              <a:gd name="connsiteY429" fmla="*/ 6585570 h 6858000"/>
              <a:gd name="connsiteX430" fmla="*/ 2050035 w 7467600"/>
              <a:gd name="connsiteY430" fmla="*/ 6813345 h 6858000"/>
              <a:gd name="connsiteX431" fmla="*/ 2063025 w 7467600"/>
              <a:gd name="connsiteY431" fmla="*/ 6858000 h 6858000"/>
              <a:gd name="connsiteX432" fmla="*/ 2021675 w 7467600"/>
              <a:gd name="connsiteY432" fmla="*/ 6858000 h 6858000"/>
              <a:gd name="connsiteX433" fmla="*/ 2019308 w 7467600"/>
              <a:gd name="connsiteY433" fmla="*/ 6847118 h 6858000"/>
              <a:gd name="connsiteX434" fmla="*/ 1938835 w 7467600"/>
              <a:gd name="connsiteY434" fmla="*/ 6551160 h 6858000"/>
              <a:gd name="connsiteX435" fmla="*/ 1953230 w 7467600"/>
              <a:gd name="connsiteY435" fmla="*/ 6759699 h 6858000"/>
              <a:gd name="connsiteX436" fmla="*/ 1956763 w 7467600"/>
              <a:gd name="connsiteY436" fmla="*/ 6778191 h 6858000"/>
              <a:gd name="connsiteX437" fmla="*/ 1967925 w 7467600"/>
              <a:gd name="connsiteY437" fmla="*/ 6858000 h 6858000"/>
              <a:gd name="connsiteX438" fmla="*/ 1936622 w 7467600"/>
              <a:gd name="connsiteY438" fmla="*/ 6858000 h 6858000"/>
              <a:gd name="connsiteX439" fmla="*/ 1926261 w 7467600"/>
              <a:gd name="connsiteY439" fmla="*/ 6784064 h 6858000"/>
              <a:gd name="connsiteX440" fmla="*/ 1922724 w 7467600"/>
              <a:gd name="connsiteY440" fmla="*/ 6765577 h 6858000"/>
              <a:gd name="connsiteX441" fmla="*/ 1904650 w 7467600"/>
              <a:gd name="connsiteY441" fmla="*/ 6639616 h 6858000"/>
              <a:gd name="connsiteX442" fmla="*/ 1885273 w 7467600"/>
              <a:gd name="connsiteY442" fmla="*/ 6858000 h 6858000"/>
              <a:gd name="connsiteX443" fmla="*/ 1854363 w 7467600"/>
              <a:gd name="connsiteY443" fmla="*/ 6858000 h 6858000"/>
              <a:gd name="connsiteX444" fmla="*/ 1880391 w 7467600"/>
              <a:gd name="connsiteY444" fmla="*/ 6603796 h 6858000"/>
              <a:gd name="connsiteX445" fmla="*/ 1818273 w 7467600"/>
              <a:gd name="connsiteY445" fmla="*/ 6715729 h 6858000"/>
              <a:gd name="connsiteX446" fmla="*/ 1794691 w 7467600"/>
              <a:gd name="connsiteY446" fmla="*/ 6843239 h 6858000"/>
              <a:gd name="connsiteX447" fmla="*/ 1794914 w 7467600"/>
              <a:gd name="connsiteY447" fmla="*/ 6858000 h 6858000"/>
              <a:gd name="connsiteX448" fmla="*/ 1746128 w 7467600"/>
              <a:gd name="connsiteY448" fmla="*/ 6858000 h 6858000"/>
              <a:gd name="connsiteX449" fmla="*/ 1753934 w 7467600"/>
              <a:gd name="connsiteY449" fmla="*/ 6724796 h 6858000"/>
              <a:gd name="connsiteX450" fmla="*/ 1792053 w 7467600"/>
              <a:gd name="connsiteY450" fmla="*/ 6572396 h 6858000"/>
              <a:gd name="connsiteX451" fmla="*/ 1862248 w 7467600"/>
              <a:gd name="connsiteY451" fmla="*/ 6266397 h 6858000"/>
              <a:gd name="connsiteX452" fmla="*/ 1862250 w 7467600"/>
              <a:gd name="connsiteY452" fmla="*/ 6033531 h 6858000"/>
              <a:gd name="connsiteX453" fmla="*/ 1211999 w 7467600"/>
              <a:gd name="connsiteY453" fmla="*/ 6683610 h 6858000"/>
              <a:gd name="connsiteX454" fmla="*/ 1213266 w 7467600"/>
              <a:gd name="connsiteY454" fmla="*/ 6691947 h 6858000"/>
              <a:gd name="connsiteX455" fmla="*/ 1203370 w 7467600"/>
              <a:gd name="connsiteY455" fmla="*/ 6850676 h 6858000"/>
              <a:gd name="connsiteX456" fmla="*/ 1203671 w 7467600"/>
              <a:gd name="connsiteY456" fmla="*/ 6858000 h 6858000"/>
              <a:gd name="connsiteX457" fmla="*/ 1143180 w 7467600"/>
              <a:gd name="connsiteY457" fmla="*/ 6858000 h 6858000"/>
              <a:gd name="connsiteX458" fmla="*/ 1142176 w 7467600"/>
              <a:gd name="connsiteY458" fmla="*/ 6766045 h 6858000"/>
              <a:gd name="connsiteX459" fmla="*/ 1067484 w 7467600"/>
              <a:gd name="connsiteY459" fmla="*/ 6858000 h 6858000"/>
              <a:gd name="connsiteX460" fmla="*/ 953928 w 7467600"/>
              <a:gd name="connsiteY460" fmla="*/ 6858000 h 6858000"/>
              <a:gd name="connsiteX461" fmla="*/ 959715 w 7467600"/>
              <a:gd name="connsiteY461" fmla="*/ 6850185 h 6858000"/>
              <a:gd name="connsiteX462" fmla="*/ 1483788 w 7467600"/>
              <a:gd name="connsiteY462" fmla="*/ 6259174 h 6858000"/>
              <a:gd name="connsiteX463" fmla="*/ 1100671 w 7467600"/>
              <a:gd name="connsiteY463" fmla="*/ 6252137 h 6858000"/>
              <a:gd name="connsiteX464" fmla="*/ 1090144 w 7467600"/>
              <a:gd name="connsiteY464" fmla="*/ 6256748 h 6858000"/>
              <a:gd name="connsiteX465" fmla="*/ 1095872 w 7467600"/>
              <a:gd name="connsiteY465" fmla="*/ 6271892 h 6858000"/>
              <a:gd name="connsiteX466" fmla="*/ 262785 w 7467600"/>
              <a:gd name="connsiteY466" fmla="*/ 6845450 h 6858000"/>
              <a:gd name="connsiteX467" fmla="*/ 209968 w 7467600"/>
              <a:gd name="connsiteY467" fmla="*/ 6770713 h 6858000"/>
              <a:gd name="connsiteX468" fmla="*/ 873460 w 7467600"/>
              <a:gd name="connsiteY468" fmla="*/ 6253768 h 6858000"/>
              <a:gd name="connsiteX469" fmla="*/ 192686 w 7467600"/>
              <a:gd name="connsiteY469" fmla="*/ 5849257 h 6858000"/>
              <a:gd name="connsiteX470" fmla="*/ 4696 w 7467600"/>
              <a:gd name="connsiteY470" fmla="*/ 5697668 h 6858000"/>
              <a:gd name="connsiteX471" fmla="*/ 0 w 7467600"/>
              <a:gd name="connsiteY471" fmla="*/ 5689984 h 6858000"/>
              <a:gd name="connsiteX472" fmla="*/ 0 w 7467600"/>
              <a:gd name="connsiteY472" fmla="*/ 5513472 h 6858000"/>
              <a:gd name="connsiteX473" fmla="*/ 174101 w 7467600"/>
              <a:gd name="connsiteY473" fmla="*/ 5620277 h 6858000"/>
              <a:gd name="connsiteX474" fmla="*/ 891800 w 7467600"/>
              <a:gd name="connsiteY474" fmla="*/ 6036935 h 6858000"/>
              <a:gd name="connsiteX475" fmla="*/ 1072219 w 7467600"/>
              <a:gd name="connsiteY475" fmla="*/ 6169443 h 6858000"/>
              <a:gd name="connsiteX476" fmla="*/ 1074117 w 7467600"/>
              <a:gd name="connsiteY476" fmla="*/ 6170301 h 6858000"/>
              <a:gd name="connsiteX477" fmla="*/ 1083114 w 7467600"/>
              <a:gd name="connsiteY477" fmla="*/ 6174131 h 6858000"/>
              <a:gd name="connsiteX478" fmla="*/ 1543010 w 7467600"/>
              <a:gd name="connsiteY478" fmla="*/ 6191140 h 6858000"/>
              <a:gd name="connsiteX479" fmla="*/ 1551080 w 7467600"/>
              <a:gd name="connsiteY479" fmla="*/ 6195006 h 6858000"/>
              <a:gd name="connsiteX480" fmla="*/ 2345443 w 7467600"/>
              <a:gd name="connsiteY480" fmla="*/ 5549882 h 6858000"/>
              <a:gd name="connsiteX481" fmla="*/ 1721499 w 7467600"/>
              <a:gd name="connsiteY481" fmla="*/ 5599969 h 6858000"/>
              <a:gd name="connsiteX482" fmla="*/ 767716 w 7467600"/>
              <a:gd name="connsiteY482" fmla="*/ 5472768 h 6858000"/>
              <a:gd name="connsiteX483" fmla="*/ 722147 w 7467600"/>
              <a:gd name="connsiteY483" fmla="*/ 5393091 h 6858000"/>
              <a:gd name="connsiteX484" fmla="*/ 1485552 w 7467600"/>
              <a:gd name="connsiteY484" fmla="*/ 5313202 h 6858000"/>
              <a:gd name="connsiteX485" fmla="*/ 2143004 w 7467600"/>
              <a:gd name="connsiteY485" fmla="*/ 5402420 h 6858000"/>
              <a:gd name="connsiteX486" fmla="*/ 1933391 w 7467600"/>
              <a:gd name="connsiteY486" fmla="*/ 5156971 h 6858000"/>
              <a:gd name="connsiteX487" fmla="*/ 1827118 w 7467600"/>
              <a:gd name="connsiteY487" fmla="*/ 4968410 h 6858000"/>
              <a:gd name="connsiteX488" fmla="*/ 1837349 w 7467600"/>
              <a:gd name="connsiteY488" fmla="*/ 4956357 h 6858000"/>
              <a:gd name="connsiteX489" fmla="*/ 2162835 w 7467600"/>
              <a:gd name="connsiteY489" fmla="*/ 5187853 h 6858000"/>
              <a:gd name="connsiteX490" fmla="*/ 2257167 w 7467600"/>
              <a:gd name="connsiteY490" fmla="*/ 5462123 h 6858000"/>
              <a:gd name="connsiteX491" fmla="*/ 2261598 w 7467600"/>
              <a:gd name="connsiteY491" fmla="*/ 5467998 h 6858000"/>
              <a:gd name="connsiteX492" fmla="*/ 2437177 w 7467600"/>
              <a:gd name="connsiteY492" fmla="*/ 5479608 h 6858000"/>
              <a:gd name="connsiteX493" fmla="*/ 2445247 w 7467600"/>
              <a:gd name="connsiteY493" fmla="*/ 5483476 h 6858000"/>
              <a:gd name="connsiteX494" fmla="*/ 2743626 w 7467600"/>
              <a:gd name="connsiteY494" fmla="*/ 5304819 h 6858000"/>
              <a:gd name="connsiteX495" fmla="*/ 3048102 w 7467600"/>
              <a:gd name="connsiteY495" fmla="*/ 5150595 h 6858000"/>
              <a:gd name="connsiteX496" fmla="*/ 1799414 w 7467600"/>
              <a:gd name="connsiteY496" fmla="*/ 4694732 h 6858000"/>
              <a:gd name="connsiteX497" fmla="*/ 1771735 w 7467600"/>
              <a:gd name="connsiteY497" fmla="*/ 4619929 h 6858000"/>
              <a:gd name="connsiteX498" fmla="*/ 3104273 w 7467600"/>
              <a:gd name="connsiteY498" fmla="*/ 5076159 h 6858000"/>
              <a:gd name="connsiteX499" fmla="*/ 3113245 w 7467600"/>
              <a:gd name="connsiteY499" fmla="*/ 5090705 h 6858000"/>
              <a:gd name="connsiteX500" fmla="*/ 3126294 w 7467600"/>
              <a:gd name="connsiteY500" fmla="*/ 5114400 h 6858000"/>
              <a:gd name="connsiteX501" fmla="*/ 3937433 w 7467600"/>
              <a:gd name="connsiteY501" fmla="*/ 4830473 h 6858000"/>
              <a:gd name="connsiteX502" fmla="*/ 3590475 w 7467600"/>
              <a:gd name="connsiteY502" fmla="*/ 4597974 h 6858000"/>
              <a:gd name="connsiteX503" fmla="*/ 3100264 w 7467600"/>
              <a:gd name="connsiteY503" fmla="*/ 4579845 h 6858000"/>
              <a:gd name="connsiteX504" fmla="*/ 2183576 w 7467600"/>
              <a:gd name="connsiteY504" fmla="*/ 4227150 h 6858000"/>
              <a:gd name="connsiteX505" fmla="*/ 2151029 w 7467600"/>
              <a:gd name="connsiteY505" fmla="*/ 4146947 h 6858000"/>
              <a:gd name="connsiteX506" fmla="*/ 3563434 w 7467600"/>
              <a:gd name="connsiteY506" fmla="*/ 4469115 h 6858000"/>
              <a:gd name="connsiteX507" fmla="*/ 3177952 w 7467600"/>
              <a:gd name="connsiteY507" fmla="*/ 3657386 h 6858000"/>
              <a:gd name="connsiteX508" fmla="*/ 3189263 w 7467600"/>
              <a:gd name="connsiteY508" fmla="*/ 3625726 h 6858000"/>
              <a:gd name="connsiteX509" fmla="*/ 3560912 w 7467600"/>
              <a:gd name="connsiteY509" fmla="*/ 4079863 h 6858000"/>
              <a:gd name="connsiteX510" fmla="*/ 3626636 w 7467600"/>
              <a:gd name="connsiteY510" fmla="*/ 4512230 h 6858000"/>
              <a:gd name="connsiteX511" fmla="*/ 3653088 w 7467600"/>
              <a:gd name="connsiteY511" fmla="*/ 4521417 h 6858000"/>
              <a:gd name="connsiteX512" fmla="*/ 3988128 w 7467600"/>
              <a:gd name="connsiteY512" fmla="*/ 4817267 h 6858000"/>
              <a:gd name="connsiteX513" fmla="*/ 4830582 w 7467600"/>
              <a:gd name="connsiteY513" fmla="*/ 4676000 h 6858000"/>
              <a:gd name="connsiteX514" fmla="*/ 4830100 w 7467600"/>
              <a:gd name="connsiteY514" fmla="*/ 4675554 h 6858000"/>
              <a:gd name="connsiteX515" fmla="*/ 4036318 w 7467600"/>
              <a:gd name="connsiteY515" fmla="*/ 4147013 h 6858000"/>
              <a:gd name="connsiteX516" fmla="*/ 3432098 w 7467600"/>
              <a:gd name="connsiteY516" fmla="*/ 3537312 h 6858000"/>
              <a:gd name="connsiteX517" fmla="*/ 3446761 w 7467600"/>
              <a:gd name="connsiteY517" fmla="*/ 3461278 h 6858000"/>
              <a:gd name="connsiteX518" fmla="*/ 4419733 w 7467600"/>
              <a:gd name="connsiteY518" fmla="*/ 3963555 h 6858000"/>
              <a:gd name="connsiteX519" fmla="*/ 4781371 w 7467600"/>
              <a:gd name="connsiteY519" fmla="*/ 4458604 h 6858000"/>
              <a:gd name="connsiteX520" fmla="*/ 4780440 w 7467600"/>
              <a:gd name="connsiteY520" fmla="*/ 4470290 h 6858000"/>
              <a:gd name="connsiteX521" fmla="*/ 4898954 w 7467600"/>
              <a:gd name="connsiteY521" fmla="*/ 4662092 h 6858000"/>
              <a:gd name="connsiteX522" fmla="*/ 4900699 w 7467600"/>
              <a:gd name="connsiteY522" fmla="*/ 4670867 h 6858000"/>
              <a:gd name="connsiteX523" fmla="*/ 5714511 w 7467600"/>
              <a:gd name="connsiteY523" fmla="*/ 4663483 h 6858000"/>
              <a:gd name="connsiteX524" fmla="*/ 5464793 w 7467600"/>
              <a:gd name="connsiteY524" fmla="*/ 4393556 h 6858000"/>
              <a:gd name="connsiteX525" fmla="*/ 5461897 w 7467600"/>
              <a:gd name="connsiteY525" fmla="*/ 4390879 h 6858000"/>
              <a:gd name="connsiteX526" fmla="*/ 4294126 w 7467600"/>
              <a:gd name="connsiteY526" fmla="*/ 3303048 h 6858000"/>
              <a:gd name="connsiteX527" fmla="*/ 4305321 w 7467600"/>
              <a:gd name="connsiteY527" fmla="*/ 3256953 h 6858000"/>
              <a:gd name="connsiteX528" fmla="*/ 4949299 w 7467600"/>
              <a:gd name="connsiteY528" fmla="*/ 3766336 h 6858000"/>
              <a:gd name="connsiteX529" fmla="*/ 5291452 w 7467600"/>
              <a:gd name="connsiteY529" fmla="*/ 4076801 h 6858000"/>
              <a:gd name="connsiteX530" fmla="*/ 5434998 w 7467600"/>
              <a:gd name="connsiteY530" fmla="*/ 4254100 h 6858000"/>
              <a:gd name="connsiteX531" fmla="*/ 5351015 w 7467600"/>
              <a:gd name="connsiteY531" fmla="*/ 3760989 h 6858000"/>
              <a:gd name="connsiteX532" fmla="*/ 5413780 w 7467600"/>
              <a:gd name="connsiteY532" fmla="*/ 2966265 h 6858000"/>
              <a:gd name="connsiteX533" fmla="*/ 5425627 w 7467600"/>
              <a:gd name="connsiteY533" fmla="*/ 2954192 h 6858000"/>
              <a:gd name="connsiteX534" fmla="*/ 6604735 w 7467600"/>
              <a:gd name="connsiteY534" fmla="*/ 2041381 h 6858000"/>
              <a:gd name="connsiteX535" fmla="*/ 7204487 w 7467600"/>
              <a:gd name="connsiteY535" fmla="*/ 2742112 h 6858000"/>
              <a:gd name="connsiteX536" fmla="*/ 7131592 w 7467600"/>
              <a:gd name="connsiteY536" fmla="*/ 2672096 h 6858000"/>
              <a:gd name="connsiteX537" fmla="*/ 6996344 w 7467600"/>
              <a:gd name="connsiteY537" fmla="*/ 2518310 h 6858000"/>
              <a:gd name="connsiteX538" fmla="*/ 6735495 w 7467600"/>
              <a:gd name="connsiteY538" fmla="*/ 2196890 h 6858000"/>
              <a:gd name="connsiteX539" fmla="*/ 6721901 w 7467600"/>
              <a:gd name="connsiteY539" fmla="*/ 2179274 h 6858000"/>
              <a:gd name="connsiteX540" fmla="*/ 6604735 w 7467600"/>
              <a:gd name="connsiteY540" fmla="*/ 2041381 h 6858000"/>
              <a:gd name="connsiteX541" fmla="*/ 6591670 w 7467600"/>
              <a:gd name="connsiteY541" fmla="*/ 1988277 h 6858000"/>
              <a:gd name="connsiteX542" fmla="*/ 6747349 w 7467600"/>
              <a:gd name="connsiteY542" fmla="*/ 2160069 h 6858000"/>
              <a:gd name="connsiteX543" fmla="*/ 6760943 w 7467600"/>
              <a:gd name="connsiteY543" fmla="*/ 2177686 h 6858000"/>
              <a:gd name="connsiteX544" fmla="*/ 7021065 w 7467600"/>
              <a:gd name="connsiteY544" fmla="*/ 2498102 h 6858000"/>
              <a:gd name="connsiteX545" fmla="*/ 7155223 w 7467600"/>
              <a:gd name="connsiteY545" fmla="*/ 2650386 h 6858000"/>
              <a:gd name="connsiteX546" fmla="*/ 7203167 w 7467600"/>
              <a:gd name="connsiteY546" fmla="*/ 2697288 h 6858000"/>
              <a:gd name="connsiteX547" fmla="*/ 6937703 w 7467600"/>
              <a:gd name="connsiteY547" fmla="*/ 2321981 h 6858000"/>
              <a:gd name="connsiteX548" fmla="*/ 6591670 w 7467600"/>
              <a:gd name="connsiteY548" fmla="*/ 1988277 h 6858000"/>
              <a:gd name="connsiteX549" fmla="*/ 5798671 w 7467600"/>
              <a:gd name="connsiteY549" fmla="*/ 1981601 h 6858000"/>
              <a:gd name="connsiteX550" fmla="*/ 5754709 w 7467600"/>
              <a:gd name="connsiteY550" fmla="*/ 2071454 h 6858000"/>
              <a:gd name="connsiteX551" fmla="*/ 5763044 w 7467600"/>
              <a:gd name="connsiteY551" fmla="*/ 2842206 h 6858000"/>
              <a:gd name="connsiteX552" fmla="*/ 5764974 w 7467600"/>
              <a:gd name="connsiteY552" fmla="*/ 2799609 h 6858000"/>
              <a:gd name="connsiteX553" fmla="*/ 5767665 w 7467600"/>
              <a:gd name="connsiteY553" fmla="*/ 2666409 h 6858000"/>
              <a:gd name="connsiteX554" fmla="*/ 5763055 w 7467600"/>
              <a:gd name="connsiteY554" fmla="*/ 2579705 h 6858000"/>
              <a:gd name="connsiteX555" fmla="*/ 5758079 w 7467600"/>
              <a:gd name="connsiteY555" fmla="*/ 2492508 h 6858000"/>
              <a:gd name="connsiteX556" fmla="*/ 5779325 w 7467600"/>
              <a:gd name="connsiteY556" fmla="*/ 2197069 h 6858000"/>
              <a:gd name="connsiteX557" fmla="*/ 5798671 w 7467600"/>
              <a:gd name="connsiteY557" fmla="*/ 1981601 h 6858000"/>
              <a:gd name="connsiteX558" fmla="*/ 5829202 w 7467600"/>
              <a:gd name="connsiteY558" fmla="*/ 1971679 h 6858000"/>
              <a:gd name="connsiteX559" fmla="*/ 5809558 w 7467600"/>
              <a:gd name="connsiteY559" fmla="*/ 2198043 h 6858000"/>
              <a:gd name="connsiteX560" fmla="*/ 5788653 w 7467600"/>
              <a:gd name="connsiteY560" fmla="*/ 2489430 h 6858000"/>
              <a:gd name="connsiteX561" fmla="*/ 5793439 w 7467600"/>
              <a:gd name="connsiteY561" fmla="*/ 2575235 h 6858000"/>
              <a:gd name="connsiteX562" fmla="*/ 5796837 w 7467600"/>
              <a:gd name="connsiteY562" fmla="*/ 2637633 h 6858000"/>
              <a:gd name="connsiteX563" fmla="*/ 5818614 w 7467600"/>
              <a:gd name="connsiteY563" fmla="*/ 2473055 h 6858000"/>
              <a:gd name="connsiteX564" fmla="*/ 5829202 w 7467600"/>
              <a:gd name="connsiteY564" fmla="*/ 1971679 h 6858000"/>
              <a:gd name="connsiteX565" fmla="*/ 5911389 w 7467600"/>
              <a:gd name="connsiteY565" fmla="*/ 1898371 h 6858000"/>
              <a:gd name="connsiteX566" fmla="*/ 6237627 w 7467600"/>
              <a:gd name="connsiteY566" fmla="*/ 2231921 h 6858000"/>
              <a:gd name="connsiteX567" fmla="*/ 5911389 w 7467600"/>
              <a:gd name="connsiteY567" fmla="*/ 1898371 h 6858000"/>
              <a:gd name="connsiteX568" fmla="*/ 6944437 w 7467600"/>
              <a:gd name="connsiteY568" fmla="*/ 1575402 h 6858000"/>
              <a:gd name="connsiteX569" fmla="*/ 6304730 w 7467600"/>
              <a:gd name="connsiteY569" fmla="*/ 1766654 h 6858000"/>
              <a:gd name="connsiteX570" fmla="*/ 6944437 w 7467600"/>
              <a:gd name="connsiteY570" fmla="*/ 1575402 h 6858000"/>
              <a:gd name="connsiteX571" fmla="*/ 7019523 w 7467600"/>
              <a:gd name="connsiteY571" fmla="*/ 1519450 h 6858000"/>
              <a:gd name="connsiteX572" fmla="*/ 6298091 w 7467600"/>
              <a:gd name="connsiteY572" fmla="*/ 1737122 h 6858000"/>
              <a:gd name="connsiteX573" fmla="*/ 7019523 w 7467600"/>
              <a:gd name="connsiteY573" fmla="*/ 1519450 h 6858000"/>
              <a:gd name="connsiteX574" fmla="*/ 2399523 w 7467600"/>
              <a:gd name="connsiteY574" fmla="*/ 1428234 h 6858000"/>
              <a:gd name="connsiteX575" fmla="*/ 2224982 w 7467600"/>
              <a:gd name="connsiteY575" fmla="*/ 1826201 h 6858000"/>
              <a:gd name="connsiteX576" fmla="*/ 2096099 w 7467600"/>
              <a:gd name="connsiteY576" fmla="*/ 2345900 h 6858000"/>
              <a:gd name="connsiteX577" fmla="*/ 2283317 w 7467600"/>
              <a:gd name="connsiteY577" fmla="*/ 1796925 h 6858000"/>
              <a:gd name="connsiteX578" fmla="*/ 2399523 w 7467600"/>
              <a:gd name="connsiteY578" fmla="*/ 1428234 h 6858000"/>
              <a:gd name="connsiteX579" fmla="*/ 2448558 w 7467600"/>
              <a:gd name="connsiteY579" fmla="*/ 1373435 h 6858000"/>
              <a:gd name="connsiteX580" fmla="*/ 2312521 w 7467600"/>
              <a:gd name="connsiteY580" fmla="*/ 1806140 h 6858000"/>
              <a:gd name="connsiteX581" fmla="*/ 2127533 w 7467600"/>
              <a:gd name="connsiteY581" fmla="*/ 2348380 h 6858000"/>
              <a:gd name="connsiteX582" fmla="*/ 2358080 w 7467600"/>
              <a:gd name="connsiteY582" fmla="*/ 1866134 h 6858000"/>
              <a:gd name="connsiteX583" fmla="*/ 2407436 w 7467600"/>
              <a:gd name="connsiteY583" fmla="*/ 1651070 h 6858000"/>
              <a:gd name="connsiteX584" fmla="*/ 2448558 w 7467600"/>
              <a:gd name="connsiteY584" fmla="*/ 1373435 h 6858000"/>
              <a:gd name="connsiteX585" fmla="*/ 278707 w 7467600"/>
              <a:gd name="connsiteY585" fmla="*/ 1352270 h 6858000"/>
              <a:gd name="connsiteX586" fmla="*/ 321570 w 7467600"/>
              <a:gd name="connsiteY586" fmla="*/ 1861610 h 6858000"/>
              <a:gd name="connsiteX587" fmla="*/ 294281 w 7467600"/>
              <a:gd name="connsiteY587" fmla="*/ 1440658 h 6858000"/>
              <a:gd name="connsiteX588" fmla="*/ 278707 w 7467600"/>
              <a:gd name="connsiteY588" fmla="*/ 1352270 h 6858000"/>
              <a:gd name="connsiteX589" fmla="*/ 1423821 w 7467600"/>
              <a:gd name="connsiteY589" fmla="*/ 1351958 h 6858000"/>
              <a:gd name="connsiteX590" fmla="*/ 1638521 w 7467600"/>
              <a:gd name="connsiteY590" fmla="*/ 1908470 h 6858000"/>
              <a:gd name="connsiteX591" fmla="*/ 1754199 w 7467600"/>
              <a:gd name="connsiteY591" fmla="*/ 2149284 h 6858000"/>
              <a:gd name="connsiteX592" fmla="*/ 1908359 w 7467600"/>
              <a:gd name="connsiteY592" fmla="*/ 2364988 h 6858000"/>
              <a:gd name="connsiteX593" fmla="*/ 1647661 w 7467600"/>
              <a:gd name="connsiteY593" fmla="*/ 1825945 h 6858000"/>
              <a:gd name="connsiteX594" fmla="*/ 1423821 w 7467600"/>
              <a:gd name="connsiteY594" fmla="*/ 1351958 h 6858000"/>
              <a:gd name="connsiteX595" fmla="*/ 1431890 w 7467600"/>
              <a:gd name="connsiteY595" fmla="*/ 1306475 h 6858000"/>
              <a:gd name="connsiteX596" fmla="*/ 1507597 w 7467600"/>
              <a:gd name="connsiteY596" fmla="*/ 1446132 h 6858000"/>
              <a:gd name="connsiteX597" fmla="*/ 1674586 w 7467600"/>
              <a:gd name="connsiteY597" fmla="*/ 1813832 h 6858000"/>
              <a:gd name="connsiteX598" fmla="*/ 1815950 w 7467600"/>
              <a:gd name="connsiteY598" fmla="*/ 2128564 h 6858000"/>
              <a:gd name="connsiteX599" fmla="*/ 1984242 w 7467600"/>
              <a:gd name="connsiteY599" fmla="*/ 2430829 h 6858000"/>
              <a:gd name="connsiteX600" fmla="*/ 2014023 w 7467600"/>
              <a:gd name="connsiteY600" fmla="*/ 2450995 h 6858000"/>
              <a:gd name="connsiteX601" fmla="*/ 1747337 w 7467600"/>
              <a:gd name="connsiteY601" fmla="*/ 1855264 h 6858000"/>
              <a:gd name="connsiteX602" fmla="*/ 1533749 w 7467600"/>
              <a:gd name="connsiteY602" fmla="*/ 1478656 h 6858000"/>
              <a:gd name="connsiteX603" fmla="*/ 1431890 w 7467600"/>
              <a:gd name="connsiteY603" fmla="*/ 1306475 h 6858000"/>
              <a:gd name="connsiteX604" fmla="*/ 5052692 w 7467600"/>
              <a:gd name="connsiteY604" fmla="*/ 1292994 h 6858000"/>
              <a:gd name="connsiteX605" fmla="*/ 5200661 w 7467600"/>
              <a:gd name="connsiteY605" fmla="*/ 1635186 h 6858000"/>
              <a:gd name="connsiteX606" fmla="*/ 5297138 w 7467600"/>
              <a:gd name="connsiteY606" fmla="*/ 1906351 h 6858000"/>
              <a:gd name="connsiteX607" fmla="*/ 5052692 w 7467600"/>
              <a:gd name="connsiteY607" fmla="*/ 1292994 h 6858000"/>
              <a:gd name="connsiteX608" fmla="*/ 5009948 w 7467600"/>
              <a:gd name="connsiteY608" fmla="*/ 1273619 h 6858000"/>
              <a:gd name="connsiteX609" fmla="*/ 5121777 w 7467600"/>
              <a:gd name="connsiteY609" fmla="*/ 1654213 h 6858000"/>
              <a:gd name="connsiteX610" fmla="*/ 5293545 w 7467600"/>
              <a:gd name="connsiteY610" fmla="*/ 2072247 h 6858000"/>
              <a:gd name="connsiteX611" fmla="*/ 5294042 w 7467600"/>
              <a:gd name="connsiteY611" fmla="*/ 2065019 h 6858000"/>
              <a:gd name="connsiteX612" fmla="*/ 5171936 w 7467600"/>
              <a:gd name="connsiteY612" fmla="*/ 1647613 h 6858000"/>
              <a:gd name="connsiteX613" fmla="*/ 5009948 w 7467600"/>
              <a:gd name="connsiteY613" fmla="*/ 1273619 h 6858000"/>
              <a:gd name="connsiteX614" fmla="*/ 655236 w 7467600"/>
              <a:gd name="connsiteY614" fmla="*/ 1268632 h 6858000"/>
              <a:gd name="connsiteX615" fmla="*/ 839521 w 7467600"/>
              <a:gd name="connsiteY615" fmla="*/ 1685315 h 6858000"/>
              <a:gd name="connsiteX616" fmla="*/ 1109416 w 7467600"/>
              <a:gd name="connsiteY616" fmla="*/ 2061663 h 6858000"/>
              <a:gd name="connsiteX617" fmla="*/ 1298300 w 7467600"/>
              <a:gd name="connsiteY617" fmla="*/ 2247742 h 6858000"/>
              <a:gd name="connsiteX618" fmla="*/ 1125871 w 7467600"/>
              <a:gd name="connsiteY618" fmla="*/ 1989513 h 6858000"/>
              <a:gd name="connsiteX619" fmla="*/ 981574 w 7467600"/>
              <a:gd name="connsiteY619" fmla="*/ 1783157 h 6858000"/>
              <a:gd name="connsiteX620" fmla="*/ 922198 w 7467600"/>
              <a:gd name="connsiteY620" fmla="*/ 1677437 h 6858000"/>
              <a:gd name="connsiteX621" fmla="*/ 869293 w 7467600"/>
              <a:gd name="connsiteY621" fmla="*/ 1583214 h 6858000"/>
              <a:gd name="connsiteX622" fmla="*/ 751431 w 7467600"/>
              <a:gd name="connsiteY622" fmla="*/ 1405731 h 6858000"/>
              <a:gd name="connsiteX623" fmla="*/ 655236 w 7467600"/>
              <a:gd name="connsiteY623" fmla="*/ 1268632 h 6858000"/>
              <a:gd name="connsiteX624" fmla="*/ 6516292 w 7467600"/>
              <a:gd name="connsiteY624" fmla="*/ 1263064 h 6858000"/>
              <a:gd name="connsiteX625" fmla="*/ 5736320 w 7467600"/>
              <a:gd name="connsiteY625" fmla="*/ 1501803 h 6858000"/>
              <a:gd name="connsiteX626" fmla="*/ 6516292 w 7467600"/>
              <a:gd name="connsiteY626" fmla="*/ 1263064 h 6858000"/>
              <a:gd name="connsiteX627" fmla="*/ 291466 w 7467600"/>
              <a:gd name="connsiteY627" fmla="*/ 1250369 h 6858000"/>
              <a:gd name="connsiteX628" fmla="*/ 323180 w 7467600"/>
              <a:gd name="connsiteY628" fmla="*/ 1435283 h 6858000"/>
              <a:gd name="connsiteX629" fmla="*/ 349381 w 7467600"/>
              <a:gd name="connsiteY629" fmla="*/ 1875041 h 6858000"/>
              <a:gd name="connsiteX630" fmla="*/ 374363 w 7467600"/>
              <a:gd name="connsiteY630" fmla="*/ 1506494 h 6858000"/>
              <a:gd name="connsiteX631" fmla="*/ 302168 w 7467600"/>
              <a:gd name="connsiteY631" fmla="*/ 1274495 h 6858000"/>
              <a:gd name="connsiteX632" fmla="*/ 291466 w 7467600"/>
              <a:gd name="connsiteY632" fmla="*/ 1250369 h 6858000"/>
              <a:gd name="connsiteX633" fmla="*/ 678222 w 7467600"/>
              <a:gd name="connsiteY633" fmla="*/ 1248670 h 6858000"/>
              <a:gd name="connsiteX634" fmla="*/ 775536 w 7467600"/>
              <a:gd name="connsiteY634" fmla="*/ 1388015 h 6858000"/>
              <a:gd name="connsiteX635" fmla="*/ 894529 w 7467600"/>
              <a:gd name="connsiteY635" fmla="*/ 1567739 h 6858000"/>
              <a:gd name="connsiteX636" fmla="*/ 948000 w 7467600"/>
              <a:gd name="connsiteY636" fmla="*/ 1663088 h 6858000"/>
              <a:gd name="connsiteX637" fmla="*/ 1006812 w 7467600"/>
              <a:gd name="connsiteY637" fmla="*/ 1767683 h 6858000"/>
              <a:gd name="connsiteX638" fmla="*/ 1149133 w 7467600"/>
              <a:gd name="connsiteY638" fmla="*/ 1971513 h 6858000"/>
              <a:gd name="connsiteX639" fmla="*/ 1333952 w 7467600"/>
              <a:gd name="connsiteY639" fmla="*/ 2251620 h 6858000"/>
              <a:gd name="connsiteX640" fmla="*/ 1337329 w 7467600"/>
              <a:gd name="connsiteY640" fmla="*/ 2258350 h 6858000"/>
              <a:gd name="connsiteX641" fmla="*/ 1014726 w 7467600"/>
              <a:gd name="connsiteY641" fmla="*/ 1615556 h 6858000"/>
              <a:gd name="connsiteX642" fmla="*/ 678222 w 7467600"/>
              <a:gd name="connsiteY642" fmla="*/ 1248670 h 6858000"/>
              <a:gd name="connsiteX643" fmla="*/ 6691602 w 7467600"/>
              <a:gd name="connsiteY643" fmla="*/ 1140573 h 6858000"/>
              <a:gd name="connsiteX644" fmla="*/ 6571100 w 7467600"/>
              <a:gd name="connsiteY644" fmla="*/ 1183662 h 6858000"/>
              <a:gd name="connsiteX645" fmla="*/ 6241687 w 7467600"/>
              <a:gd name="connsiteY645" fmla="*/ 1257600 h 6858000"/>
              <a:gd name="connsiteX646" fmla="*/ 5693009 w 7467600"/>
              <a:gd name="connsiteY646" fmla="*/ 1478256 h 6858000"/>
              <a:gd name="connsiteX647" fmla="*/ 6548420 w 7467600"/>
              <a:gd name="connsiteY647" fmla="*/ 1214599 h 6858000"/>
              <a:gd name="connsiteX648" fmla="*/ 6605473 w 7467600"/>
              <a:gd name="connsiteY648" fmla="*/ 1184686 h 6858000"/>
              <a:gd name="connsiteX649" fmla="*/ 6691602 w 7467600"/>
              <a:gd name="connsiteY649" fmla="*/ 1140573 h 6858000"/>
              <a:gd name="connsiteX650" fmla="*/ 4002475 w 7467600"/>
              <a:gd name="connsiteY650" fmla="*/ 1037802 h 6858000"/>
              <a:gd name="connsiteX651" fmla="*/ 4000324 w 7467600"/>
              <a:gd name="connsiteY651" fmla="*/ 1039362 h 6858000"/>
              <a:gd name="connsiteX652" fmla="*/ 4002862 w 7467600"/>
              <a:gd name="connsiteY652" fmla="*/ 1042866 h 6858000"/>
              <a:gd name="connsiteX653" fmla="*/ 4002475 w 7467600"/>
              <a:gd name="connsiteY653" fmla="*/ 1037802 h 6858000"/>
              <a:gd name="connsiteX654" fmla="*/ 506322 w 7467600"/>
              <a:gd name="connsiteY654" fmla="*/ 1020997 h 6858000"/>
              <a:gd name="connsiteX655" fmla="*/ 533068 w 7467600"/>
              <a:gd name="connsiteY655" fmla="*/ 1029409 h 6858000"/>
              <a:gd name="connsiteX656" fmla="*/ 1232525 w 7467600"/>
              <a:gd name="connsiteY656" fmla="*/ 1804675 h 6858000"/>
              <a:gd name="connsiteX657" fmla="*/ 1388858 w 7467600"/>
              <a:gd name="connsiteY657" fmla="*/ 2368011 h 6858000"/>
              <a:gd name="connsiteX658" fmla="*/ 1384098 w 7467600"/>
              <a:gd name="connsiteY658" fmla="*/ 2378125 h 6858000"/>
              <a:gd name="connsiteX659" fmla="*/ 1425393 w 7467600"/>
              <a:gd name="connsiteY659" fmla="*/ 2589124 h 6858000"/>
              <a:gd name="connsiteX660" fmla="*/ 1424001 w 7467600"/>
              <a:gd name="connsiteY660" fmla="*/ 2597541 h 6858000"/>
              <a:gd name="connsiteX661" fmla="*/ 2152729 w 7467600"/>
              <a:gd name="connsiteY661" fmla="*/ 2864487 h 6858000"/>
              <a:gd name="connsiteX662" fmla="*/ 2020609 w 7467600"/>
              <a:gd name="connsiteY662" fmla="*/ 2539671 h 6858000"/>
              <a:gd name="connsiteX663" fmla="*/ 2018920 w 7467600"/>
              <a:gd name="connsiteY663" fmla="*/ 2536309 h 6858000"/>
              <a:gd name="connsiteX664" fmla="*/ 1342441 w 7467600"/>
              <a:gd name="connsiteY664" fmla="*/ 1173017 h 6858000"/>
              <a:gd name="connsiteX665" fmla="*/ 1367925 w 7467600"/>
              <a:gd name="connsiteY665" fmla="*/ 1135648 h 6858000"/>
              <a:gd name="connsiteX666" fmla="*/ 1771401 w 7467600"/>
              <a:gd name="connsiteY666" fmla="*/ 1806673 h 6858000"/>
              <a:gd name="connsiteX667" fmla="*/ 1972385 w 7467600"/>
              <a:gd name="connsiteY667" fmla="*/ 2198735 h 6858000"/>
              <a:gd name="connsiteX668" fmla="*/ 2040892 w 7467600"/>
              <a:gd name="connsiteY668" fmla="*/ 2405205 h 6858000"/>
              <a:gd name="connsiteX669" fmla="*/ 2131689 w 7467600"/>
              <a:gd name="connsiteY669" fmla="*/ 1936926 h 6858000"/>
              <a:gd name="connsiteX670" fmla="*/ 2454820 w 7467600"/>
              <a:gd name="connsiteY670" fmla="*/ 1248808 h 6858000"/>
              <a:gd name="connsiteX671" fmla="*/ 2492512 w 7467600"/>
              <a:gd name="connsiteY671" fmla="*/ 1302920 h 6858000"/>
              <a:gd name="connsiteX672" fmla="*/ 2081216 w 7467600"/>
              <a:gd name="connsiteY672" fmla="*/ 2527513 h 6858000"/>
              <a:gd name="connsiteX673" fmla="*/ 2081211 w 7467600"/>
              <a:gd name="connsiteY673" fmla="*/ 2528916 h 6858000"/>
              <a:gd name="connsiteX674" fmla="*/ 2199067 w 7467600"/>
              <a:gd name="connsiteY674" fmla="*/ 2884061 h 6858000"/>
              <a:gd name="connsiteX675" fmla="*/ 3192586 w 7467600"/>
              <a:gd name="connsiteY675" fmla="*/ 3411496 h 6858000"/>
              <a:gd name="connsiteX676" fmla="*/ 3182620 w 7467600"/>
              <a:gd name="connsiteY676" fmla="*/ 3483279 h 6858000"/>
              <a:gd name="connsiteX677" fmla="*/ 2435119 w 7467600"/>
              <a:gd name="connsiteY677" fmla="*/ 3080173 h 6858000"/>
              <a:gd name="connsiteX678" fmla="*/ 2410152 w 7467600"/>
              <a:gd name="connsiteY678" fmla="*/ 3063751 h 6858000"/>
              <a:gd name="connsiteX679" fmla="*/ 2408099 w 7467600"/>
              <a:gd name="connsiteY679" fmla="*/ 3064403 h 6858000"/>
              <a:gd name="connsiteX680" fmla="*/ 2407218 w 7467600"/>
              <a:gd name="connsiteY680" fmla="*/ 3070324 h 6858000"/>
              <a:gd name="connsiteX681" fmla="*/ 2380138 w 7467600"/>
              <a:gd name="connsiteY681" fmla="*/ 3099341 h 6858000"/>
              <a:gd name="connsiteX682" fmla="*/ 1765923 w 7467600"/>
              <a:gd name="connsiteY682" fmla="*/ 3581043 h 6858000"/>
              <a:gd name="connsiteX683" fmla="*/ 1702258 w 7467600"/>
              <a:gd name="connsiteY683" fmla="*/ 3612286 h 6858000"/>
              <a:gd name="connsiteX684" fmla="*/ 1538370 w 7467600"/>
              <a:gd name="connsiteY684" fmla="*/ 3811804 h 6858000"/>
              <a:gd name="connsiteX685" fmla="*/ 542867 w 7467600"/>
              <a:gd name="connsiteY685" fmla="*/ 4944092 h 6858000"/>
              <a:gd name="connsiteX686" fmla="*/ 515800 w 7467600"/>
              <a:gd name="connsiteY686" fmla="*/ 4862180 h 6858000"/>
              <a:gd name="connsiteX687" fmla="*/ 909145 w 7467600"/>
              <a:gd name="connsiteY687" fmla="*/ 4199225 h 6858000"/>
              <a:gd name="connsiteX688" fmla="*/ 1214067 w 7467600"/>
              <a:gd name="connsiteY688" fmla="*/ 3908561 h 6858000"/>
              <a:gd name="connsiteX689" fmla="*/ 640967 w 7467600"/>
              <a:gd name="connsiteY689" fmla="*/ 4105601 h 6858000"/>
              <a:gd name="connsiteX690" fmla="*/ 112563 w 7467600"/>
              <a:gd name="connsiteY690" fmla="*/ 4396952 h 6858000"/>
              <a:gd name="connsiteX691" fmla="*/ 0 w 7467600"/>
              <a:gd name="connsiteY691" fmla="*/ 4466006 h 6858000"/>
              <a:gd name="connsiteX692" fmla="*/ 0 w 7467600"/>
              <a:gd name="connsiteY692" fmla="*/ 4233763 h 6858000"/>
              <a:gd name="connsiteX693" fmla="*/ 36881 w 7467600"/>
              <a:gd name="connsiteY693" fmla="*/ 4200118 h 6858000"/>
              <a:gd name="connsiteX694" fmla="*/ 910534 w 7467600"/>
              <a:gd name="connsiteY694" fmla="*/ 3629753 h 6858000"/>
              <a:gd name="connsiteX695" fmla="*/ 1578717 w 7467600"/>
              <a:gd name="connsiteY695" fmla="*/ 3575982 h 6858000"/>
              <a:gd name="connsiteX696" fmla="*/ 2338780 w 7467600"/>
              <a:gd name="connsiteY696" fmla="*/ 3033725 h 6858000"/>
              <a:gd name="connsiteX697" fmla="*/ 1807991 w 7467600"/>
              <a:gd name="connsiteY697" fmla="*/ 2807184 h 6858000"/>
              <a:gd name="connsiteX698" fmla="*/ 1416358 w 7467600"/>
              <a:gd name="connsiteY698" fmla="*/ 3112571 h 6858000"/>
              <a:gd name="connsiteX699" fmla="*/ 939066 w 7467600"/>
              <a:gd name="connsiteY699" fmla="*/ 3378798 h 6858000"/>
              <a:gd name="connsiteX700" fmla="*/ 115099 w 7467600"/>
              <a:gd name="connsiteY700" fmla="*/ 3607650 h 6858000"/>
              <a:gd name="connsiteX701" fmla="*/ 97284 w 7467600"/>
              <a:gd name="connsiteY701" fmla="*/ 3520393 h 6858000"/>
              <a:gd name="connsiteX702" fmla="*/ 922050 w 7467600"/>
              <a:gd name="connsiteY702" fmla="*/ 3074867 h 6858000"/>
              <a:gd name="connsiteX703" fmla="*/ 1405265 w 7467600"/>
              <a:gd name="connsiteY703" fmla="*/ 3016319 h 6858000"/>
              <a:gd name="connsiteX704" fmla="*/ 1407512 w 7467600"/>
              <a:gd name="connsiteY704" fmla="*/ 3018001 h 6858000"/>
              <a:gd name="connsiteX705" fmla="*/ 1726266 w 7467600"/>
              <a:gd name="connsiteY705" fmla="*/ 2777274 h 6858000"/>
              <a:gd name="connsiteX706" fmla="*/ 625390 w 7467600"/>
              <a:gd name="connsiteY706" fmla="*/ 2514541 h 6858000"/>
              <a:gd name="connsiteX707" fmla="*/ 619799 w 7467600"/>
              <a:gd name="connsiteY707" fmla="*/ 2527180 h 6858000"/>
              <a:gd name="connsiteX708" fmla="*/ 310030 w 7467600"/>
              <a:gd name="connsiteY708" fmla="*/ 2771818 h 6858000"/>
              <a:gd name="connsiteX709" fmla="*/ 173877 w 7467600"/>
              <a:gd name="connsiteY709" fmla="*/ 2937056 h 6858000"/>
              <a:gd name="connsiteX710" fmla="*/ 77889 w 7467600"/>
              <a:gd name="connsiteY710" fmla="*/ 3138440 h 6858000"/>
              <a:gd name="connsiteX711" fmla="*/ 0 w 7467600"/>
              <a:gd name="connsiteY711" fmla="*/ 3271395 h 6858000"/>
              <a:gd name="connsiteX712" fmla="*/ 0 w 7467600"/>
              <a:gd name="connsiteY712" fmla="*/ 3153002 h 6858000"/>
              <a:gd name="connsiteX713" fmla="*/ 2386 w 7467600"/>
              <a:gd name="connsiteY713" fmla="*/ 3149203 h 6858000"/>
              <a:gd name="connsiteX714" fmla="*/ 89753 w 7467600"/>
              <a:gd name="connsiteY714" fmla="*/ 2987702 h 6858000"/>
              <a:gd name="connsiteX715" fmla="*/ 76869 w 7467600"/>
              <a:gd name="connsiteY715" fmla="*/ 3005404 h 6858000"/>
              <a:gd name="connsiteX716" fmla="*/ 32049 w 7467600"/>
              <a:gd name="connsiteY716" fmla="*/ 3065814 h 6858000"/>
              <a:gd name="connsiteX717" fmla="*/ 0 w 7467600"/>
              <a:gd name="connsiteY717" fmla="*/ 3108744 h 6858000"/>
              <a:gd name="connsiteX718" fmla="*/ 0 w 7467600"/>
              <a:gd name="connsiteY718" fmla="*/ 3058059 h 6858000"/>
              <a:gd name="connsiteX719" fmla="*/ 7610 w 7467600"/>
              <a:gd name="connsiteY719" fmla="*/ 3047889 h 6858000"/>
              <a:gd name="connsiteX720" fmla="*/ 52419 w 7467600"/>
              <a:gd name="connsiteY720" fmla="*/ 2987479 h 6858000"/>
              <a:gd name="connsiteX721" fmla="*/ 59142 w 7467600"/>
              <a:gd name="connsiteY721" fmla="*/ 2978488 h 6858000"/>
              <a:gd name="connsiteX722" fmla="*/ 0 w 7467600"/>
              <a:gd name="connsiteY722" fmla="*/ 3015334 h 6858000"/>
              <a:gd name="connsiteX723" fmla="*/ 0 w 7467600"/>
              <a:gd name="connsiteY723" fmla="*/ 2914286 h 6858000"/>
              <a:gd name="connsiteX724" fmla="*/ 36383 w 7467600"/>
              <a:gd name="connsiteY724" fmla="*/ 2901128 h 6858000"/>
              <a:gd name="connsiteX725" fmla="*/ 156329 w 7467600"/>
              <a:gd name="connsiteY725" fmla="*/ 2840533 h 6858000"/>
              <a:gd name="connsiteX726" fmla="*/ 358355 w 7467600"/>
              <a:gd name="connsiteY726" fmla="*/ 2620471 h 6858000"/>
              <a:gd name="connsiteX727" fmla="*/ 510577 w 7467600"/>
              <a:gd name="connsiteY727" fmla="*/ 2501244 h 6858000"/>
              <a:gd name="connsiteX728" fmla="*/ 211967 w 7467600"/>
              <a:gd name="connsiteY728" fmla="*/ 2479171 h 6858000"/>
              <a:gd name="connsiteX729" fmla="*/ 0 w 7467600"/>
              <a:gd name="connsiteY729" fmla="*/ 2476398 h 6858000"/>
              <a:gd name="connsiteX730" fmla="*/ 0 w 7467600"/>
              <a:gd name="connsiteY730" fmla="*/ 2389189 h 6858000"/>
              <a:gd name="connsiteX731" fmla="*/ 103062 w 7467600"/>
              <a:gd name="connsiteY731" fmla="*/ 2389518 h 6858000"/>
              <a:gd name="connsiteX732" fmla="*/ 510734 w 7467600"/>
              <a:gd name="connsiteY732" fmla="*/ 2416201 h 6858000"/>
              <a:gd name="connsiteX733" fmla="*/ 279257 w 7467600"/>
              <a:gd name="connsiteY733" fmla="*/ 2092102 h 6858000"/>
              <a:gd name="connsiteX734" fmla="*/ 65265 w 7467600"/>
              <a:gd name="connsiteY734" fmla="*/ 2006049 h 6858000"/>
              <a:gd name="connsiteX735" fmla="*/ 0 w 7467600"/>
              <a:gd name="connsiteY735" fmla="*/ 1982532 h 6858000"/>
              <a:gd name="connsiteX736" fmla="*/ 0 w 7467600"/>
              <a:gd name="connsiteY736" fmla="*/ 1912789 h 6858000"/>
              <a:gd name="connsiteX737" fmla="*/ 97460 w 7467600"/>
              <a:gd name="connsiteY737" fmla="*/ 1953725 h 6858000"/>
              <a:gd name="connsiteX738" fmla="*/ 221272 w 7467600"/>
              <a:gd name="connsiteY738" fmla="*/ 1980766 h 6858000"/>
              <a:gd name="connsiteX739" fmla="*/ 116765 w 7467600"/>
              <a:gd name="connsiteY739" fmla="*/ 1911033 h 6858000"/>
              <a:gd name="connsiteX740" fmla="*/ 16405 w 7467600"/>
              <a:gd name="connsiteY740" fmla="*/ 1803412 h 6858000"/>
              <a:gd name="connsiteX741" fmla="*/ 0 w 7467600"/>
              <a:gd name="connsiteY741" fmla="*/ 1784777 h 6858000"/>
              <a:gd name="connsiteX742" fmla="*/ 0 w 7467600"/>
              <a:gd name="connsiteY742" fmla="*/ 1740082 h 6858000"/>
              <a:gd name="connsiteX743" fmla="*/ 39394 w 7467600"/>
              <a:gd name="connsiteY743" fmla="*/ 1784856 h 6858000"/>
              <a:gd name="connsiteX744" fmla="*/ 135813 w 7467600"/>
              <a:gd name="connsiteY744" fmla="*/ 1888838 h 6858000"/>
              <a:gd name="connsiteX745" fmla="*/ 242575 w 7467600"/>
              <a:gd name="connsiteY745" fmla="*/ 1958841 h 6858000"/>
              <a:gd name="connsiteX746" fmla="*/ 82197 w 7467600"/>
              <a:gd name="connsiteY746" fmla="*/ 1754826 h 6858000"/>
              <a:gd name="connsiteX747" fmla="*/ 0 w 7467600"/>
              <a:gd name="connsiteY747" fmla="*/ 1679650 h 6858000"/>
              <a:gd name="connsiteX748" fmla="*/ 0 w 7467600"/>
              <a:gd name="connsiteY748" fmla="*/ 1602463 h 6858000"/>
              <a:gd name="connsiteX749" fmla="*/ 84689 w 7467600"/>
              <a:gd name="connsiteY749" fmla="*/ 1677442 h 6858000"/>
              <a:gd name="connsiteX750" fmla="*/ 298437 w 7467600"/>
              <a:gd name="connsiteY750" fmla="*/ 1968019 h 6858000"/>
              <a:gd name="connsiteX751" fmla="*/ 227269 w 7467600"/>
              <a:gd name="connsiteY751" fmla="*/ 1114064 h 6858000"/>
              <a:gd name="connsiteX752" fmla="*/ 248003 w 7467600"/>
              <a:gd name="connsiteY752" fmla="*/ 1089613 h 6858000"/>
              <a:gd name="connsiteX753" fmla="*/ 427020 w 7467600"/>
              <a:gd name="connsiteY753" fmla="*/ 1619803 h 6858000"/>
              <a:gd name="connsiteX754" fmla="*/ 340345 w 7467600"/>
              <a:gd name="connsiteY754" fmla="*/ 2027739 h 6858000"/>
              <a:gd name="connsiteX755" fmla="*/ 360865 w 7467600"/>
              <a:gd name="connsiteY755" fmla="*/ 2044827 h 6858000"/>
              <a:gd name="connsiteX756" fmla="*/ 560414 w 7467600"/>
              <a:gd name="connsiteY756" fmla="*/ 2421457 h 6858000"/>
              <a:gd name="connsiteX757" fmla="*/ 1359703 w 7467600"/>
              <a:gd name="connsiteY757" fmla="*/ 2578554 h 6858000"/>
              <a:gd name="connsiteX758" fmla="*/ 1359422 w 7467600"/>
              <a:gd name="connsiteY758" fmla="*/ 2577994 h 6858000"/>
              <a:gd name="connsiteX759" fmla="*/ 828701 w 7467600"/>
              <a:gd name="connsiteY759" fmla="*/ 1839520 h 6858000"/>
              <a:gd name="connsiteX760" fmla="*/ 494427 w 7467600"/>
              <a:gd name="connsiteY760" fmla="*/ 1092333 h 6858000"/>
              <a:gd name="connsiteX761" fmla="*/ 506322 w 7467600"/>
              <a:gd name="connsiteY761" fmla="*/ 1020997 h 6858000"/>
              <a:gd name="connsiteX762" fmla="*/ 4570198 w 7467600"/>
              <a:gd name="connsiteY762" fmla="*/ 978081 h 6858000"/>
              <a:gd name="connsiteX763" fmla="*/ 4523691 w 7467600"/>
              <a:gd name="connsiteY763" fmla="*/ 1127776 h 6858000"/>
              <a:gd name="connsiteX764" fmla="*/ 4509875 w 7467600"/>
              <a:gd name="connsiteY764" fmla="*/ 1167552 h 6858000"/>
              <a:gd name="connsiteX765" fmla="*/ 4478168 w 7467600"/>
              <a:gd name="connsiteY765" fmla="*/ 1260735 h 6858000"/>
              <a:gd name="connsiteX766" fmla="*/ 4409309 w 7467600"/>
              <a:gd name="connsiteY766" fmla="*/ 1666996 h 6858000"/>
              <a:gd name="connsiteX767" fmla="*/ 4370031 w 7467600"/>
              <a:gd name="connsiteY767" fmla="*/ 1955666 h 6858000"/>
              <a:gd name="connsiteX768" fmla="*/ 4570198 w 7467600"/>
              <a:gd name="connsiteY768" fmla="*/ 978081 h 6858000"/>
              <a:gd name="connsiteX769" fmla="*/ 4557898 w 7467600"/>
              <a:gd name="connsiteY769" fmla="*/ 900011 h 6858000"/>
              <a:gd name="connsiteX770" fmla="*/ 4344840 w 7467600"/>
              <a:gd name="connsiteY770" fmla="*/ 1922038 h 6858000"/>
              <a:gd name="connsiteX771" fmla="*/ 4378710 w 7467600"/>
              <a:gd name="connsiteY771" fmla="*/ 1665516 h 6858000"/>
              <a:gd name="connsiteX772" fmla="*/ 4448798 w 7467600"/>
              <a:gd name="connsiteY772" fmla="*/ 1253024 h 6858000"/>
              <a:gd name="connsiteX773" fmla="*/ 4480315 w 7467600"/>
              <a:gd name="connsiteY773" fmla="*/ 1158454 h 6858000"/>
              <a:gd name="connsiteX774" fmla="*/ 4494133 w 7467600"/>
              <a:gd name="connsiteY774" fmla="*/ 1118676 h 6858000"/>
              <a:gd name="connsiteX775" fmla="*/ 4557898 w 7467600"/>
              <a:gd name="connsiteY775" fmla="*/ 900011 h 6858000"/>
              <a:gd name="connsiteX776" fmla="*/ 5870151 w 7467600"/>
              <a:gd name="connsiteY776" fmla="*/ 898890 h 6858000"/>
              <a:gd name="connsiteX777" fmla="*/ 5861335 w 7467600"/>
              <a:gd name="connsiteY777" fmla="*/ 899177 h 6858000"/>
              <a:gd name="connsiteX778" fmla="*/ 5843702 w 7467600"/>
              <a:gd name="connsiteY778" fmla="*/ 899748 h 6858000"/>
              <a:gd name="connsiteX779" fmla="*/ 5651107 w 7467600"/>
              <a:gd name="connsiteY779" fmla="*/ 920306 h 6858000"/>
              <a:gd name="connsiteX780" fmla="*/ 5459407 w 7467600"/>
              <a:gd name="connsiteY780" fmla="*/ 940975 h 6858000"/>
              <a:gd name="connsiteX781" fmla="*/ 5374846 w 7467600"/>
              <a:gd name="connsiteY781" fmla="*/ 941988 h 6858000"/>
              <a:gd name="connsiteX782" fmla="*/ 5256105 w 7467600"/>
              <a:gd name="connsiteY782" fmla="*/ 945632 h 6858000"/>
              <a:gd name="connsiteX783" fmla="*/ 5107071 w 7467600"/>
              <a:gd name="connsiteY783" fmla="*/ 969720 h 6858000"/>
              <a:gd name="connsiteX784" fmla="*/ 4998681 w 7467600"/>
              <a:gd name="connsiteY784" fmla="*/ 988771 h 6858000"/>
              <a:gd name="connsiteX785" fmla="*/ 5870151 w 7467600"/>
              <a:gd name="connsiteY785" fmla="*/ 898890 h 6858000"/>
              <a:gd name="connsiteX786" fmla="*/ 5504425 w 7467600"/>
              <a:gd name="connsiteY786" fmla="*/ 848067 h 6858000"/>
              <a:gd name="connsiteX787" fmla="*/ 4968849 w 7467600"/>
              <a:gd name="connsiteY787" fmla="*/ 962318 h 6858000"/>
              <a:gd name="connsiteX788" fmla="*/ 5104039 w 7467600"/>
              <a:gd name="connsiteY788" fmla="*/ 940634 h 6858000"/>
              <a:gd name="connsiteX789" fmla="*/ 5256311 w 7467600"/>
              <a:gd name="connsiteY789" fmla="*/ 916490 h 6858000"/>
              <a:gd name="connsiteX790" fmla="*/ 5377381 w 7467600"/>
              <a:gd name="connsiteY790" fmla="*/ 912671 h 6858000"/>
              <a:gd name="connsiteX791" fmla="*/ 5460148 w 7467600"/>
              <a:gd name="connsiteY791" fmla="*/ 911442 h 6858000"/>
              <a:gd name="connsiteX792" fmla="*/ 5648971 w 7467600"/>
              <a:gd name="connsiteY792" fmla="*/ 891331 h 6858000"/>
              <a:gd name="connsiteX793" fmla="*/ 5844807 w 7467600"/>
              <a:gd name="connsiteY793" fmla="*/ 870718 h 6858000"/>
              <a:gd name="connsiteX794" fmla="*/ 5862975 w 7467600"/>
              <a:gd name="connsiteY794" fmla="*/ 869756 h 6858000"/>
              <a:gd name="connsiteX795" fmla="*/ 5920887 w 7467600"/>
              <a:gd name="connsiteY795" fmla="*/ 865929 h 6858000"/>
              <a:gd name="connsiteX796" fmla="*/ 5504425 w 7467600"/>
              <a:gd name="connsiteY796" fmla="*/ 848067 h 6858000"/>
              <a:gd name="connsiteX797" fmla="*/ 3607114 w 7467600"/>
              <a:gd name="connsiteY797" fmla="*/ 467441 h 6858000"/>
              <a:gd name="connsiteX798" fmla="*/ 3296242 w 7467600"/>
              <a:gd name="connsiteY798" fmla="*/ 807991 h 6858000"/>
              <a:gd name="connsiteX799" fmla="*/ 3174674 w 7467600"/>
              <a:gd name="connsiteY799" fmla="*/ 919759 h 6858000"/>
              <a:gd name="connsiteX800" fmla="*/ 3042978 w 7467600"/>
              <a:gd name="connsiteY800" fmla="*/ 1054894 h 6858000"/>
              <a:gd name="connsiteX801" fmla="*/ 2968914 w 7467600"/>
              <a:gd name="connsiteY801" fmla="*/ 1133756 h 6858000"/>
              <a:gd name="connsiteX802" fmla="*/ 3103823 w 7467600"/>
              <a:gd name="connsiteY802" fmla="*/ 1026814 h 6858000"/>
              <a:gd name="connsiteX803" fmla="*/ 3607114 w 7467600"/>
              <a:gd name="connsiteY803" fmla="*/ 467441 h 6858000"/>
              <a:gd name="connsiteX804" fmla="*/ 3744487 w 7467600"/>
              <a:gd name="connsiteY804" fmla="*/ 383136 h 6858000"/>
              <a:gd name="connsiteX805" fmla="*/ 3970213 w 7467600"/>
              <a:gd name="connsiteY805" fmla="*/ 995559 h 6858000"/>
              <a:gd name="connsiteX806" fmla="*/ 3744487 w 7467600"/>
              <a:gd name="connsiteY806" fmla="*/ 383136 h 6858000"/>
              <a:gd name="connsiteX807" fmla="*/ 3624562 w 7467600"/>
              <a:gd name="connsiteY807" fmla="*/ 367041 h 6858000"/>
              <a:gd name="connsiteX808" fmla="*/ 3489712 w 7467600"/>
              <a:gd name="connsiteY808" fmla="*/ 485386 h 6858000"/>
              <a:gd name="connsiteX809" fmla="*/ 3182994 w 7467600"/>
              <a:gd name="connsiteY809" fmla="*/ 828265 h 6858000"/>
              <a:gd name="connsiteX810" fmla="*/ 2892114 w 7467600"/>
              <a:gd name="connsiteY810" fmla="*/ 1172635 h 6858000"/>
              <a:gd name="connsiteX811" fmla="*/ 3021459 w 7467600"/>
              <a:gd name="connsiteY811" fmla="*/ 1035385 h 6858000"/>
              <a:gd name="connsiteX812" fmla="*/ 3153873 w 7467600"/>
              <a:gd name="connsiteY812" fmla="*/ 898971 h 6858000"/>
              <a:gd name="connsiteX813" fmla="*/ 3276511 w 7467600"/>
              <a:gd name="connsiteY813" fmla="*/ 786423 h 6858000"/>
              <a:gd name="connsiteX814" fmla="*/ 3584154 w 7467600"/>
              <a:gd name="connsiteY814" fmla="*/ 448218 h 6858000"/>
              <a:gd name="connsiteX815" fmla="*/ 3624562 w 7467600"/>
              <a:gd name="connsiteY815" fmla="*/ 367041 h 6858000"/>
              <a:gd name="connsiteX816" fmla="*/ 3766672 w 7467600"/>
              <a:gd name="connsiteY816" fmla="*/ 359429 h 6858000"/>
              <a:gd name="connsiteX817" fmla="*/ 3996338 w 7467600"/>
              <a:gd name="connsiteY817" fmla="*/ 968237 h 6858000"/>
              <a:gd name="connsiteX818" fmla="*/ 3766672 w 7467600"/>
              <a:gd name="connsiteY818" fmla="*/ 359429 h 6858000"/>
              <a:gd name="connsiteX819" fmla="*/ 5805386 w 7467600"/>
              <a:gd name="connsiteY819" fmla="*/ 239240 h 6858000"/>
              <a:gd name="connsiteX820" fmla="*/ 5736947 w 7467600"/>
              <a:gd name="connsiteY820" fmla="*/ 261367 h 6858000"/>
              <a:gd name="connsiteX821" fmla="*/ 5427012 w 7467600"/>
              <a:gd name="connsiteY821" fmla="*/ 311272 h 6858000"/>
              <a:gd name="connsiteX822" fmla="*/ 5147818 w 7467600"/>
              <a:gd name="connsiteY822" fmla="*/ 322112 h 6858000"/>
              <a:gd name="connsiteX823" fmla="*/ 5060854 w 7467600"/>
              <a:gd name="connsiteY823" fmla="*/ 311882 h 6858000"/>
              <a:gd name="connsiteX824" fmla="*/ 4945989 w 7467600"/>
              <a:gd name="connsiteY824" fmla="*/ 300516 h 6858000"/>
              <a:gd name="connsiteX825" fmla="*/ 5410479 w 7467600"/>
              <a:gd name="connsiteY825" fmla="*/ 348434 h 6858000"/>
              <a:gd name="connsiteX826" fmla="*/ 5805386 w 7467600"/>
              <a:gd name="connsiteY826" fmla="*/ 239240 h 6858000"/>
              <a:gd name="connsiteX827" fmla="*/ 5905192 w 7467600"/>
              <a:gd name="connsiteY827" fmla="*/ 163079 h 6858000"/>
              <a:gd name="connsiteX828" fmla="*/ 5865655 w 7467600"/>
              <a:gd name="connsiteY828" fmla="*/ 171901 h 6858000"/>
              <a:gd name="connsiteX829" fmla="*/ 5259740 w 7467600"/>
              <a:gd name="connsiteY829" fmla="*/ 257013 h 6858000"/>
              <a:gd name="connsiteX830" fmla="*/ 5208466 w 7467600"/>
              <a:gd name="connsiteY830" fmla="*/ 257550 h 6858000"/>
              <a:gd name="connsiteX831" fmla="*/ 4980204 w 7467600"/>
              <a:gd name="connsiteY831" fmla="*/ 271903 h 6858000"/>
              <a:gd name="connsiteX832" fmla="*/ 5068068 w 7467600"/>
              <a:gd name="connsiteY832" fmla="*/ 282244 h 6858000"/>
              <a:gd name="connsiteX833" fmla="*/ 5153231 w 7467600"/>
              <a:gd name="connsiteY833" fmla="*/ 292240 h 6858000"/>
              <a:gd name="connsiteX834" fmla="*/ 5426491 w 7467600"/>
              <a:gd name="connsiteY834" fmla="*/ 281128 h 6858000"/>
              <a:gd name="connsiteX835" fmla="*/ 5731212 w 7467600"/>
              <a:gd name="connsiteY835" fmla="*/ 231951 h 6858000"/>
              <a:gd name="connsiteX836" fmla="*/ 5905192 w 7467600"/>
              <a:gd name="connsiteY836" fmla="*/ 163079 h 6858000"/>
              <a:gd name="connsiteX837" fmla="*/ 5944437 w 7467600"/>
              <a:gd name="connsiteY837" fmla="*/ 113829 h 6858000"/>
              <a:gd name="connsiteX838" fmla="*/ 5825032 w 7467600"/>
              <a:gd name="connsiteY838" fmla="*/ 146405 h 6858000"/>
              <a:gd name="connsiteX839" fmla="*/ 4955599 w 7467600"/>
              <a:gd name="connsiteY839" fmla="*/ 247008 h 6858000"/>
              <a:gd name="connsiteX840" fmla="*/ 5210104 w 7467600"/>
              <a:gd name="connsiteY840" fmla="*/ 228123 h 6858000"/>
              <a:gd name="connsiteX841" fmla="*/ 5261015 w 7467600"/>
              <a:gd name="connsiteY841" fmla="*/ 227087 h 6858000"/>
              <a:gd name="connsiteX842" fmla="*/ 5861181 w 7467600"/>
              <a:gd name="connsiteY842" fmla="*/ 143093 h 6858000"/>
              <a:gd name="connsiteX843" fmla="*/ 5961252 w 7467600"/>
              <a:gd name="connsiteY843" fmla="*/ 114820 h 6858000"/>
              <a:gd name="connsiteX844" fmla="*/ 5944437 w 7467600"/>
              <a:gd name="connsiteY844" fmla="*/ 113829 h 6858000"/>
              <a:gd name="connsiteX845" fmla="*/ 3882765 w 7467600"/>
              <a:gd name="connsiteY845" fmla="*/ 0 h 6858000"/>
              <a:gd name="connsiteX846" fmla="*/ 3995099 w 7467600"/>
              <a:gd name="connsiteY846" fmla="*/ 0 h 6858000"/>
              <a:gd name="connsiteX847" fmla="*/ 4163818 w 7467600"/>
              <a:gd name="connsiteY847" fmla="*/ 234104 h 6858000"/>
              <a:gd name="connsiteX848" fmla="*/ 4172099 w 7467600"/>
              <a:gd name="connsiteY848" fmla="*/ 234207 h 6858000"/>
              <a:gd name="connsiteX849" fmla="*/ 4784282 w 7467600"/>
              <a:gd name="connsiteY849" fmla="*/ 276561 h 6858000"/>
              <a:gd name="connsiteX850" fmla="*/ 4801687 w 7467600"/>
              <a:gd name="connsiteY850" fmla="*/ 267764 h 6858000"/>
              <a:gd name="connsiteX851" fmla="*/ 6082788 w 7467600"/>
              <a:gd name="connsiteY851" fmla="*/ 64119 h 6858000"/>
              <a:gd name="connsiteX852" fmla="*/ 6099442 w 7467600"/>
              <a:gd name="connsiteY852" fmla="*/ 82568 h 6858000"/>
              <a:gd name="connsiteX853" fmla="*/ 4804137 w 7467600"/>
              <a:gd name="connsiteY853" fmla="*/ 320931 h 6858000"/>
              <a:gd name="connsiteX854" fmla="*/ 4227047 w 7467600"/>
              <a:gd name="connsiteY854" fmla="*/ 313415 h 6858000"/>
              <a:gd name="connsiteX855" fmla="*/ 4346041 w 7467600"/>
              <a:gd name="connsiteY855" fmla="*/ 456086 h 6858000"/>
              <a:gd name="connsiteX856" fmla="*/ 4870967 w 7467600"/>
              <a:gd name="connsiteY856" fmla="*/ 963061 h 6858000"/>
              <a:gd name="connsiteX857" fmla="*/ 4889647 w 7467600"/>
              <a:gd name="connsiteY857" fmla="*/ 957147 h 6858000"/>
              <a:gd name="connsiteX858" fmla="*/ 5422504 w 7467600"/>
              <a:gd name="connsiteY858" fmla="*/ 805191 h 6858000"/>
              <a:gd name="connsiteX859" fmla="*/ 6087656 w 7467600"/>
              <a:gd name="connsiteY859" fmla="*/ 826703 h 6858000"/>
              <a:gd name="connsiteX860" fmla="*/ 6058717 w 7467600"/>
              <a:gd name="connsiteY860" fmla="*/ 865992 h 6858000"/>
              <a:gd name="connsiteX861" fmla="*/ 4974153 w 7467600"/>
              <a:gd name="connsiteY861" fmla="*/ 1045456 h 6858000"/>
              <a:gd name="connsiteX862" fmla="*/ 5627835 w 7467600"/>
              <a:gd name="connsiteY862" fmla="*/ 1472077 h 6858000"/>
              <a:gd name="connsiteX863" fmla="*/ 5629817 w 7467600"/>
              <a:gd name="connsiteY863" fmla="*/ 1471412 h 6858000"/>
              <a:gd name="connsiteX864" fmla="*/ 5634124 w 7467600"/>
              <a:gd name="connsiteY864" fmla="*/ 1470572 h 6858000"/>
              <a:gd name="connsiteX865" fmla="*/ 5755832 w 7467600"/>
              <a:gd name="connsiteY865" fmla="*/ 1383886 h 6858000"/>
              <a:gd name="connsiteX866" fmla="*/ 6014186 w 7467600"/>
              <a:gd name="connsiteY866" fmla="*/ 1279799 h 6858000"/>
              <a:gd name="connsiteX867" fmla="*/ 6901619 w 7467600"/>
              <a:gd name="connsiteY867" fmla="*/ 1047874 h 6858000"/>
              <a:gd name="connsiteX868" fmla="*/ 6931566 w 7467600"/>
              <a:gd name="connsiteY868" fmla="*/ 1062034 h 6858000"/>
              <a:gd name="connsiteX869" fmla="*/ 5790982 w 7467600"/>
              <a:gd name="connsiteY869" fmla="*/ 1561380 h 6858000"/>
              <a:gd name="connsiteX870" fmla="*/ 6188971 w 7467600"/>
              <a:gd name="connsiteY870" fmla="*/ 1755168 h 6858000"/>
              <a:gd name="connsiteX871" fmla="*/ 6202446 w 7467600"/>
              <a:gd name="connsiteY871" fmla="*/ 1752268 h 6858000"/>
              <a:gd name="connsiteX872" fmla="*/ 7179560 w 7467600"/>
              <a:gd name="connsiteY872" fmla="*/ 1467551 h 6858000"/>
              <a:gd name="connsiteX873" fmla="*/ 7158730 w 7467600"/>
              <a:gd name="connsiteY873" fmla="*/ 1507835 h 6858000"/>
              <a:gd name="connsiteX874" fmla="*/ 6326959 w 7467600"/>
              <a:gd name="connsiteY874" fmla="*/ 1817686 h 6858000"/>
              <a:gd name="connsiteX875" fmla="*/ 6537433 w 7467600"/>
              <a:gd name="connsiteY875" fmla="*/ 1907790 h 6858000"/>
              <a:gd name="connsiteX876" fmla="*/ 6550221 w 7467600"/>
              <a:gd name="connsiteY876" fmla="*/ 1910729 h 6858000"/>
              <a:gd name="connsiteX877" fmla="*/ 6964438 w 7467600"/>
              <a:gd name="connsiteY877" fmla="*/ 2209505 h 6858000"/>
              <a:gd name="connsiteX878" fmla="*/ 7367862 w 7467600"/>
              <a:gd name="connsiteY878" fmla="*/ 2806833 h 6858000"/>
              <a:gd name="connsiteX879" fmla="*/ 7364329 w 7467600"/>
              <a:gd name="connsiteY879" fmla="*/ 2826907 h 6858000"/>
              <a:gd name="connsiteX880" fmla="*/ 7290545 w 7467600"/>
              <a:gd name="connsiteY880" fmla="*/ 2850663 h 6858000"/>
              <a:gd name="connsiteX881" fmla="*/ 6472036 w 7467600"/>
              <a:gd name="connsiteY881" fmla="*/ 1959003 h 6858000"/>
              <a:gd name="connsiteX882" fmla="*/ 5792897 w 7467600"/>
              <a:gd name="connsiteY882" fmla="*/ 1647747 h 6858000"/>
              <a:gd name="connsiteX883" fmla="*/ 5842751 w 7467600"/>
              <a:gd name="connsiteY883" fmla="*/ 1816112 h 6858000"/>
              <a:gd name="connsiteX884" fmla="*/ 5847424 w 7467600"/>
              <a:gd name="connsiteY884" fmla="*/ 1815776 h 6858000"/>
              <a:gd name="connsiteX885" fmla="*/ 6399821 w 7467600"/>
              <a:gd name="connsiteY885" fmla="*/ 2344799 h 6858000"/>
              <a:gd name="connsiteX886" fmla="*/ 6323232 w 7467600"/>
              <a:gd name="connsiteY886" fmla="*/ 2389634 h 6858000"/>
              <a:gd name="connsiteX887" fmla="*/ 5942958 w 7467600"/>
              <a:gd name="connsiteY887" fmla="*/ 2077708 h 6858000"/>
              <a:gd name="connsiteX888" fmla="*/ 5921559 w 7467600"/>
              <a:gd name="connsiteY888" fmla="*/ 2378596 h 6858000"/>
              <a:gd name="connsiteX889" fmla="*/ 5817651 w 7467600"/>
              <a:gd name="connsiteY889" fmla="*/ 3023919 h 6858000"/>
              <a:gd name="connsiteX890" fmla="*/ 5729634 w 7467600"/>
              <a:gd name="connsiteY890" fmla="*/ 3051849 h 6858000"/>
              <a:gd name="connsiteX891" fmla="*/ 5611018 w 7467600"/>
              <a:gd name="connsiteY891" fmla="*/ 2316769 h 6858000"/>
              <a:gd name="connsiteX892" fmla="*/ 5687608 w 7467600"/>
              <a:gd name="connsiteY892" fmla="*/ 2039972 h 6858000"/>
              <a:gd name="connsiteX893" fmla="*/ 5657554 w 7467600"/>
              <a:gd name="connsiteY893" fmla="*/ 1576445 h 6858000"/>
              <a:gd name="connsiteX894" fmla="*/ 5150475 w 7467600"/>
              <a:gd name="connsiteY894" fmla="*/ 1274012 h 6858000"/>
              <a:gd name="connsiteX895" fmla="*/ 5349142 w 7467600"/>
              <a:gd name="connsiteY895" fmla="*/ 2204405 h 6858000"/>
              <a:gd name="connsiteX896" fmla="*/ 5262214 w 7467600"/>
              <a:gd name="connsiteY896" fmla="*/ 2233836 h 6858000"/>
              <a:gd name="connsiteX897" fmla="*/ 4981539 w 7467600"/>
              <a:gd name="connsiteY897" fmla="*/ 1542201 h 6858000"/>
              <a:gd name="connsiteX898" fmla="*/ 4958461 w 7467600"/>
              <a:gd name="connsiteY898" fmla="*/ 1136957 h 6858000"/>
              <a:gd name="connsiteX899" fmla="*/ 4655015 w 7467600"/>
              <a:gd name="connsiteY899" fmla="*/ 891426 h 6858000"/>
              <a:gd name="connsiteX900" fmla="*/ 4348002 w 7467600"/>
              <a:gd name="connsiteY900" fmla="*/ 2205895 h 6858000"/>
              <a:gd name="connsiteX901" fmla="*/ 4262250 w 7467600"/>
              <a:gd name="connsiteY901" fmla="*/ 2219972 h 6858000"/>
              <a:gd name="connsiteX902" fmla="*/ 4550611 w 7467600"/>
              <a:gd name="connsiteY902" fmla="*/ 817540 h 6858000"/>
              <a:gd name="connsiteX903" fmla="*/ 4564418 w 7467600"/>
              <a:gd name="connsiteY903" fmla="*/ 808293 h 6858000"/>
              <a:gd name="connsiteX904" fmla="*/ 4266388 w 7467600"/>
              <a:gd name="connsiteY904" fmla="*/ 500083 h 6858000"/>
              <a:gd name="connsiteX905" fmla="*/ 4032842 w 7467600"/>
              <a:gd name="connsiteY905" fmla="*/ 211809 h 6858000"/>
              <a:gd name="connsiteX906" fmla="*/ 3882765 w 7467600"/>
              <a:gd name="connsiteY906" fmla="*/ 0 h 6858000"/>
              <a:gd name="connsiteX907" fmla="*/ 3721337 w 7467600"/>
              <a:gd name="connsiteY907" fmla="*/ 0 h 6858000"/>
              <a:gd name="connsiteX908" fmla="*/ 3797544 w 7467600"/>
              <a:gd name="connsiteY908" fmla="*/ 0 h 6858000"/>
              <a:gd name="connsiteX909" fmla="*/ 3775734 w 7467600"/>
              <a:gd name="connsiteY909" fmla="*/ 95131 h 6858000"/>
              <a:gd name="connsiteX910" fmla="*/ 3724807 w 7467600"/>
              <a:gd name="connsiteY910" fmla="*/ 272257 h 6858000"/>
              <a:gd name="connsiteX911" fmla="*/ 3726844 w 7467600"/>
              <a:gd name="connsiteY911" fmla="*/ 282988 h 6858000"/>
              <a:gd name="connsiteX912" fmla="*/ 3742664 w 7467600"/>
              <a:gd name="connsiteY912" fmla="*/ 279918 h 6858000"/>
              <a:gd name="connsiteX913" fmla="*/ 4103910 w 7467600"/>
              <a:gd name="connsiteY913" fmla="*/ 1161917 h 6858000"/>
              <a:gd name="connsiteX914" fmla="*/ 4020269 w 7467600"/>
              <a:gd name="connsiteY914" fmla="*/ 1200406 h 6858000"/>
              <a:gd name="connsiteX915" fmla="*/ 3674882 w 7467600"/>
              <a:gd name="connsiteY915" fmla="*/ 488524 h 6858000"/>
              <a:gd name="connsiteX916" fmla="*/ 3132682 w 7467600"/>
              <a:gd name="connsiteY916" fmla="*/ 1072284 h 6858000"/>
              <a:gd name="connsiteX917" fmla="*/ 2716346 w 7467600"/>
              <a:gd name="connsiteY917" fmla="*/ 1276376 h 6858000"/>
              <a:gd name="connsiteX918" fmla="*/ 2716772 w 7467600"/>
              <a:gd name="connsiteY918" fmla="*/ 1255462 h 6858000"/>
              <a:gd name="connsiteX919" fmla="*/ 3471096 w 7467600"/>
              <a:gd name="connsiteY919" fmla="*/ 437072 h 6858000"/>
              <a:gd name="connsiteX920" fmla="*/ 3639057 w 7467600"/>
              <a:gd name="connsiteY920" fmla="*/ 286334 h 6858000"/>
              <a:gd name="connsiteX921" fmla="*/ 3640309 w 7467600"/>
              <a:gd name="connsiteY921" fmla="*/ 284664 h 6858000"/>
              <a:gd name="connsiteX922" fmla="*/ 3646022 w 7467600"/>
              <a:gd name="connsiteY922" fmla="*/ 276711 h 6858000"/>
              <a:gd name="connsiteX923" fmla="*/ 3707943 w 7467600"/>
              <a:gd name="connsiteY923" fmla="*/ 65958 h 6858000"/>
              <a:gd name="connsiteX924" fmla="*/ 3721337 w 7467600"/>
              <a:gd name="connsiteY924" fmla="*/ 0 h 6858000"/>
              <a:gd name="connsiteX925" fmla="*/ 2867960 w 7467600"/>
              <a:gd name="connsiteY925" fmla="*/ 0 h 6858000"/>
              <a:gd name="connsiteX926" fmla="*/ 2926351 w 7467600"/>
              <a:gd name="connsiteY926" fmla="*/ 0 h 6858000"/>
              <a:gd name="connsiteX927" fmla="*/ 2902823 w 7467600"/>
              <a:gd name="connsiteY927" fmla="*/ 262929 h 6858000"/>
              <a:gd name="connsiteX928" fmla="*/ 2940663 w 7467600"/>
              <a:gd name="connsiteY928" fmla="*/ 140884 h 6858000"/>
              <a:gd name="connsiteX929" fmla="*/ 2947039 w 7467600"/>
              <a:gd name="connsiteY929" fmla="*/ 122524 h 6858000"/>
              <a:gd name="connsiteX930" fmla="*/ 2984316 w 7467600"/>
              <a:gd name="connsiteY930" fmla="*/ 0 h 6858000"/>
              <a:gd name="connsiteX931" fmla="*/ 3016114 w 7467600"/>
              <a:gd name="connsiteY931" fmla="*/ 0 h 6858000"/>
              <a:gd name="connsiteX932" fmla="*/ 2979949 w 7467600"/>
              <a:gd name="connsiteY932" fmla="*/ 119274 h 6858000"/>
              <a:gd name="connsiteX933" fmla="*/ 3023879 w 7467600"/>
              <a:gd name="connsiteY933" fmla="*/ 0 h 6858000"/>
              <a:gd name="connsiteX934" fmla="*/ 3105400 w 7467600"/>
              <a:gd name="connsiteY934" fmla="*/ 0 h 6858000"/>
              <a:gd name="connsiteX935" fmla="*/ 3094669 w 7467600"/>
              <a:gd name="connsiteY935" fmla="*/ 30308 h 6858000"/>
              <a:gd name="connsiteX936" fmla="*/ 2901945 w 7467600"/>
              <a:gd name="connsiteY936" fmla="*/ 466538 h 6858000"/>
              <a:gd name="connsiteX937" fmla="*/ 2815209 w 7467600"/>
              <a:gd name="connsiteY937" fmla="*/ 497361 h 6858000"/>
              <a:gd name="connsiteX938" fmla="*/ 2844845 w 7467600"/>
              <a:gd name="connsiteY938" fmla="*/ 127638 h 6858000"/>
              <a:gd name="connsiteX939" fmla="*/ 2867960 w 7467600"/>
              <a:gd name="connsiteY939" fmla="*/ 0 h 6858000"/>
              <a:gd name="connsiteX940" fmla="*/ 1057230 w 7467600"/>
              <a:gd name="connsiteY940" fmla="*/ 0 h 6858000"/>
              <a:gd name="connsiteX941" fmla="*/ 1111003 w 7467600"/>
              <a:gd name="connsiteY941" fmla="*/ 0 h 6858000"/>
              <a:gd name="connsiteX942" fmla="*/ 1125553 w 7467600"/>
              <a:gd name="connsiteY942" fmla="*/ 52588 h 6858000"/>
              <a:gd name="connsiteX943" fmla="*/ 1304276 w 7467600"/>
              <a:gd name="connsiteY943" fmla="*/ 476275 h 6858000"/>
              <a:gd name="connsiteX944" fmla="*/ 1492066 w 7467600"/>
              <a:gd name="connsiteY944" fmla="*/ 886333 h 6858000"/>
              <a:gd name="connsiteX945" fmla="*/ 1423698 w 7467600"/>
              <a:gd name="connsiteY945" fmla="*/ 710817 h 6858000"/>
              <a:gd name="connsiteX946" fmla="*/ 1357609 w 7467600"/>
              <a:gd name="connsiteY946" fmla="*/ 532892 h 6858000"/>
              <a:gd name="connsiteX947" fmla="*/ 1309550 w 7467600"/>
              <a:gd name="connsiteY947" fmla="*/ 374031 h 6858000"/>
              <a:gd name="connsiteX948" fmla="*/ 1193673 w 7467600"/>
              <a:gd name="connsiteY948" fmla="*/ 49533 h 6858000"/>
              <a:gd name="connsiteX949" fmla="*/ 1164391 w 7467600"/>
              <a:gd name="connsiteY949" fmla="*/ 0 h 6858000"/>
              <a:gd name="connsiteX950" fmla="*/ 1200666 w 7467600"/>
              <a:gd name="connsiteY950" fmla="*/ 0 h 6858000"/>
              <a:gd name="connsiteX951" fmla="*/ 1223408 w 7467600"/>
              <a:gd name="connsiteY951" fmla="*/ 38996 h 6858000"/>
              <a:gd name="connsiteX952" fmla="*/ 1339635 w 7467600"/>
              <a:gd name="connsiteY952" fmla="*/ 365517 h 6858000"/>
              <a:gd name="connsiteX953" fmla="*/ 1387469 w 7467600"/>
              <a:gd name="connsiteY953" fmla="*/ 523079 h 6858000"/>
              <a:gd name="connsiteX954" fmla="*/ 1452685 w 7467600"/>
              <a:gd name="connsiteY954" fmla="*/ 699806 h 6858000"/>
              <a:gd name="connsiteX955" fmla="*/ 1492092 w 7467600"/>
              <a:gd name="connsiteY955" fmla="*/ 800424 h 6858000"/>
              <a:gd name="connsiteX956" fmla="*/ 1455302 w 7467600"/>
              <a:gd name="connsiteY956" fmla="*/ 632913 h 6858000"/>
              <a:gd name="connsiteX957" fmla="*/ 1222336 w 7467600"/>
              <a:gd name="connsiteY957" fmla="*/ 9480 h 6858000"/>
              <a:gd name="connsiteX958" fmla="*/ 1214634 w 7467600"/>
              <a:gd name="connsiteY958" fmla="*/ 0 h 6858000"/>
              <a:gd name="connsiteX959" fmla="*/ 1289827 w 7467600"/>
              <a:gd name="connsiteY959" fmla="*/ 0 h 6858000"/>
              <a:gd name="connsiteX960" fmla="*/ 1321076 w 7467600"/>
              <a:gd name="connsiteY960" fmla="*/ 59722 h 6858000"/>
              <a:gd name="connsiteX961" fmla="*/ 1512579 w 7467600"/>
              <a:gd name="connsiteY961" fmla="*/ 626441 h 6858000"/>
              <a:gd name="connsiteX962" fmla="*/ 1506076 w 7467600"/>
              <a:gd name="connsiteY962" fmla="*/ 1089289 h 6858000"/>
              <a:gd name="connsiteX963" fmla="*/ 1486346 w 7467600"/>
              <a:gd name="connsiteY963" fmla="*/ 1079919 h 6858000"/>
              <a:gd name="connsiteX964" fmla="*/ 1070511 w 7467600"/>
              <a:gd name="connsiteY964" fmla="*/ 48609 h 6858000"/>
              <a:gd name="connsiteX965" fmla="*/ 1057230 w 7467600"/>
              <a:gd name="connsiteY965" fmla="*/ 0 h 6858000"/>
              <a:gd name="connsiteX966" fmla="*/ 43151 w 7467600"/>
              <a:gd name="connsiteY966" fmla="*/ 0 h 6858000"/>
              <a:gd name="connsiteX967" fmla="*/ 95283 w 7467600"/>
              <a:gd name="connsiteY967" fmla="*/ 0 h 6858000"/>
              <a:gd name="connsiteX968" fmla="*/ 300708 w 7467600"/>
              <a:gd name="connsiteY968" fmla="*/ 154571 h 6858000"/>
              <a:gd name="connsiteX969" fmla="*/ 530414 w 7467600"/>
              <a:gd name="connsiteY969" fmla="*/ 354673 h 6858000"/>
              <a:gd name="connsiteX970" fmla="*/ 333785 w 7467600"/>
              <a:gd name="connsiteY970" fmla="*/ 161564 h 6858000"/>
              <a:gd name="connsiteX971" fmla="*/ 147005 w 7467600"/>
              <a:gd name="connsiteY971" fmla="*/ 0 h 6858000"/>
              <a:gd name="connsiteX972" fmla="*/ 272509 w 7467600"/>
              <a:gd name="connsiteY972" fmla="*/ 0 h 6858000"/>
              <a:gd name="connsiteX973" fmla="*/ 326276 w 7467600"/>
              <a:gd name="connsiteY973" fmla="*/ 45847 h 6858000"/>
              <a:gd name="connsiteX974" fmla="*/ 823759 w 7467600"/>
              <a:gd name="connsiteY974" fmla="*/ 574145 h 6858000"/>
              <a:gd name="connsiteX975" fmla="*/ 811254 w 7467600"/>
              <a:gd name="connsiteY975" fmla="*/ 665546 h 6858000"/>
              <a:gd name="connsiteX976" fmla="*/ 154042 w 7467600"/>
              <a:gd name="connsiteY976" fmla="*/ 261522 h 6858000"/>
              <a:gd name="connsiteX977" fmla="*/ 13550 w 7467600"/>
              <a:gd name="connsiteY977" fmla="*/ 158423 h 6858000"/>
              <a:gd name="connsiteX978" fmla="*/ 0 w 7467600"/>
              <a:gd name="connsiteY978" fmla="*/ 146618 h 6858000"/>
              <a:gd name="connsiteX979" fmla="*/ 0 w 7467600"/>
              <a:gd name="connsiteY979" fmla="*/ 59161 h 6858000"/>
              <a:gd name="connsiteX980" fmla="*/ 45427 w 7467600"/>
              <a:gd name="connsiteY980" fmla="*/ 101078 h 6858000"/>
              <a:gd name="connsiteX981" fmla="*/ 630103 w 7467600"/>
              <a:gd name="connsiteY981" fmla="*/ 485885 h 6858000"/>
              <a:gd name="connsiteX982" fmla="*/ 532040 w 7467600"/>
              <a:gd name="connsiteY982" fmla="*/ 399359 h 6858000"/>
              <a:gd name="connsiteX983" fmla="*/ 517618 w 7467600"/>
              <a:gd name="connsiteY983" fmla="*/ 385726 h 6858000"/>
              <a:gd name="connsiteX984" fmla="*/ 285074 w 7467600"/>
              <a:gd name="connsiteY984" fmla="*/ 182755 h 6858000"/>
              <a:gd name="connsiteX985" fmla="*/ 43151 w 7467600"/>
              <a:gd name="connsiteY98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1903353 w 7467600"/>
              <a:gd name="connsiteY127" fmla="*/ 5044827 h 6858000"/>
              <a:gd name="connsiteX128" fmla="*/ 1936931 w 7467600"/>
              <a:gd name="connsiteY128" fmla="*/ 5093954 h 6858000"/>
              <a:gd name="connsiteX129" fmla="*/ 2195868 w 7467600"/>
              <a:gd name="connsiteY129" fmla="*/ 5396574 h 6858000"/>
              <a:gd name="connsiteX130" fmla="*/ 2088852 w 7467600"/>
              <a:gd name="connsiteY130" fmla="*/ 5166123 h 6858000"/>
              <a:gd name="connsiteX131" fmla="*/ 1958241 w 7467600"/>
              <a:gd name="connsiteY131" fmla="*/ 5067955 h 6858000"/>
              <a:gd name="connsiteX132" fmla="*/ 1903353 w 7467600"/>
              <a:gd name="connsiteY132" fmla="*/ 5044827 h 6858000"/>
              <a:gd name="connsiteX133" fmla="*/ 1979378 w 7467600"/>
              <a:gd name="connsiteY133" fmla="*/ 4769504 h 6858000"/>
              <a:gd name="connsiteX134" fmla="*/ 2882120 w 7467600"/>
              <a:gd name="connsiteY134" fmla="*/ 5064547 h 6858000"/>
              <a:gd name="connsiteX135" fmla="*/ 2793103 w 7467600"/>
              <a:gd name="connsiteY135" fmla="*/ 5039699 h 6858000"/>
              <a:gd name="connsiteX136" fmla="*/ 2770041 w 7467600"/>
              <a:gd name="connsiteY136" fmla="*/ 5033634 h 6858000"/>
              <a:gd name="connsiteX137" fmla="*/ 1979378 w 7467600"/>
              <a:gd name="connsiteY137" fmla="*/ 4769504 h 6858000"/>
              <a:gd name="connsiteX138" fmla="*/ 1927410 w 7467600"/>
              <a:gd name="connsiteY138" fmla="*/ 4716164 h 6858000"/>
              <a:gd name="connsiteX139" fmla="*/ 1959587 w 7467600"/>
              <a:gd name="connsiteY139" fmla="*/ 4728849 h 6858000"/>
              <a:gd name="connsiteX140" fmla="*/ 2777707 w 7467600"/>
              <a:gd name="connsiteY140" fmla="*/ 5003991 h 6858000"/>
              <a:gd name="connsiteX141" fmla="*/ 2800768 w 7467600"/>
              <a:gd name="connsiteY141" fmla="*/ 5010056 h 6858000"/>
              <a:gd name="connsiteX142" fmla="*/ 2879408 w 7467600"/>
              <a:gd name="connsiteY142" fmla="*/ 5031590 h 6858000"/>
              <a:gd name="connsiteX143" fmla="*/ 2862295 w 7467600"/>
              <a:gd name="connsiteY143" fmla="*/ 5022958 h 6858000"/>
              <a:gd name="connsiteX144" fmla="*/ 2813343 w 7467600"/>
              <a:gd name="connsiteY144" fmla="*/ 4998369 h 6858000"/>
              <a:gd name="connsiteX145" fmla="*/ 2646245 w 7467600"/>
              <a:gd name="connsiteY145" fmla="*/ 4930999 h 6858000"/>
              <a:gd name="connsiteX146" fmla="*/ 1999243 w 7467600"/>
              <a:gd name="connsiteY146" fmla="*/ 4730524 h 6858000"/>
              <a:gd name="connsiteX147" fmla="*/ 1979527 w 7467600"/>
              <a:gd name="connsiteY147" fmla="*/ 4726651 h 6858000"/>
              <a:gd name="connsiteX148" fmla="*/ 1927410 w 7467600"/>
              <a:gd name="connsiteY148" fmla="*/ 4716164 h 6858000"/>
              <a:gd name="connsiteX149" fmla="*/ 1997014 w 7467600"/>
              <a:gd name="connsiteY149" fmla="*/ 4698007 h 6858000"/>
              <a:gd name="connsiteX150" fmla="*/ 2005458 w 7467600"/>
              <a:gd name="connsiteY150" fmla="*/ 4699540 h 6858000"/>
              <a:gd name="connsiteX151" fmla="*/ 2657186 w 7467600"/>
              <a:gd name="connsiteY151" fmla="*/ 4901687 h 6858000"/>
              <a:gd name="connsiteX152" fmla="*/ 2826662 w 7467600"/>
              <a:gd name="connsiteY152" fmla="*/ 4970362 h 6858000"/>
              <a:gd name="connsiteX153" fmla="*/ 2876100 w 7467600"/>
              <a:gd name="connsiteY153" fmla="*/ 4995397 h 6858000"/>
              <a:gd name="connsiteX154" fmla="*/ 3042600 w 7467600"/>
              <a:gd name="connsiteY154" fmla="*/ 5059532 h 6858000"/>
              <a:gd name="connsiteX155" fmla="*/ 1997014 w 7467600"/>
              <a:gd name="connsiteY155" fmla="*/ 4698007 h 6858000"/>
              <a:gd name="connsiteX156" fmla="*/ 2305292 w 7467600"/>
              <a:gd name="connsiteY156" fmla="*/ 4219492 h 6858000"/>
              <a:gd name="connsiteX157" fmla="*/ 3360922 w 7467600"/>
              <a:gd name="connsiteY157" fmla="*/ 4529373 h 6858000"/>
              <a:gd name="connsiteX158" fmla="*/ 3492420 w 7467600"/>
              <a:gd name="connsiteY158" fmla="*/ 4510145 h 6858000"/>
              <a:gd name="connsiteX159" fmla="*/ 3364086 w 7467600"/>
              <a:gd name="connsiteY159" fmla="*/ 4480340 h 6858000"/>
              <a:gd name="connsiteX160" fmla="*/ 3225818 w 7467600"/>
              <a:gd name="connsiteY160" fmla="*/ 4411822 h 6858000"/>
              <a:gd name="connsiteX161" fmla="*/ 3129696 w 7467600"/>
              <a:gd name="connsiteY161" fmla="*/ 4360704 h 6858000"/>
              <a:gd name="connsiteX162" fmla="*/ 2814545 w 7467600"/>
              <a:gd name="connsiteY162" fmla="*/ 4282955 h 6858000"/>
              <a:gd name="connsiteX163" fmla="*/ 2305292 w 7467600"/>
              <a:gd name="connsiteY163" fmla="*/ 4219492 h 6858000"/>
              <a:gd name="connsiteX164" fmla="*/ 2626982 w 7467600"/>
              <a:gd name="connsiteY164" fmla="*/ 4206450 h 6858000"/>
              <a:gd name="connsiteX165" fmla="*/ 2490617 w 7467600"/>
              <a:gd name="connsiteY165" fmla="*/ 4206951 h 6858000"/>
              <a:gd name="connsiteX166" fmla="*/ 2819869 w 7467600"/>
              <a:gd name="connsiteY166" fmla="*/ 4252936 h 6858000"/>
              <a:gd name="connsiteX167" fmla="*/ 3143018 w 7467600"/>
              <a:gd name="connsiteY167" fmla="*/ 4332698 h 6858000"/>
              <a:gd name="connsiteX168" fmla="*/ 3241520 w 7467600"/>
              <a:gd name="connsiteY168" fmla="*/ 4385112 h 6858000"/>
              <a:gd name="connsiteX169" fmla="*/ 3374575 w 7467600"/>
              <a:gd name="connsiteY169" fmla="*/ 4451517 h 6858000"/>
              <a:gd name="connsiteX170" fmla="*/ 3505221 w 7467600"/>
              <a:gd name="connsiteY170" fmla="*/ 4480757 h 6858000"/>
              <a:gd name="connsiteX171" fmla="*/ 2626982 w 7467600"/>
              <a:gd name="connsiteY171" fmla="*/ 4206450 h 6858000"/>
              <a:gd name="connsiteX172" fmla="*/ 1310106 w 7467600"/>
              <a:gd name="connsiteY172" fmla="*/ 3943217 h 6858000"/>
              <a:gd name="connsiteX173" fmla="*/ 854994 w 7467600"/>
              <a:gd name="connsiteY173" fmla="*/ 4399136 h 6858000"/>
              <a:gd name="connsiteX174" fmla="*/ 742462 w 7467600"/>
              <a:gd name="connsiteY174" fmla="*/ 4594648 h 6858000"/>
              <a:gd name="connsiteX175" fmla="*/ 820602 w 7467600"/>
              <a:gd name="connsiteY175" fmla="*/ 4485915 h 6858000"/>
              <a:gd name="connsiteX176" fmla="*/ 878295 w 7467600"/>
              <a:gd name="connsiteY176" fmla="*/ 4403594 h 6858000"/>
              <a:gd name="connsiteX177" fmla="*/ 1240607 w 7467600"/>
              <a:gd name="connsiteY177" fmla="*/ 4010401 h 6858000"/>
              <a:gd name="connsiteX178" fmla="*/ 1310106 w 7467600"/>
              <a:gd name="connsiteY178" fmla="*/ 3943217 h 6858000"/>
              <a:gd name="connsiteX179" fmla="*/ 1423113 w 7467600"/>
              <a:gd name="connsiteY179" fmla="*/ 3874565 h 6858000"/>
              <a:gd name="connsiteX180" fmla="*/ 1260565 w 7467600"/>
              <a:gd name="connsiteY180" fmla="*/ 4031982 h 6858000"/>
              <a:gd name="connsiteX181" fmla="*/ 901900 w 7467600"/>
              <a:gd name="connsiteY181" fmla="*/ 4421236 h 6858000"/>
              <a:gd name="connsiteX182" fmla="*/ 845044 w 7467600"/>
              <a:gd name="connsiteY182" fmla="*/ 4502436 h 6858000"/>
              <a:gd name="connsiteX183" fmla="*/ 685926 w 7467600"/>
              <a:gd name="connsiteY183" fmla="*/ 4703069 h 6858000"/>
              <a:gd name="connsiteX184" fmla="*/ 684248 w 7467600"/>
              <a:gd name="connsiteY184" fmla="*/ 4706721 h 6858000"/>
              <a:gd name="connsiteX185" fmla="*/ 1423113 w 7467600"/>
              <a:gd name="connsiteY185" fmla="*/ 3874565 h 6858000"/>
              <a:gd name="connsiteX186" fmla="*/ 3316479 w 7467600"/>
              <a:gd name="connsiteY186" fmla="*/ 3872136 h 6858000"/>
              <a:gd name="connsiteX187" fmla="*/ 3546806 w 7467600"/>
              <a:gd name="connsiteY187" fmla="*/ 4356139 h 6858000"/>
              <a:gd name="connsiteX188" fmla="*/ 3364433 w 7467600"/>
              <a:gd name="connsiteY188" fmla="*/ 3953121 h 6858000"/>
              <a:gd name="connsiteX189" fmla="*/ 3316479 w 7467600"/>
              <a:gd name="connsiteY189" fmla="*/ 3872136 h 6858000"/>
              <a:gd name="connsiteX190" fmla="*/ 3291335 w 7467600"/>
              <a:gd name="connsiteY190" fmla="*/ 3767420 h 6858000"/>
              <a:gd name="connsiteX191" fmla="*/ 3390805 w 7467600"/>
              <a:gd name="connsiteY191" fmla="*/ 3937163 h 6858000"/>
              <a:gd name="connsiteX192" fmla="*/ 3579062 w 7467600"/>
              <a:gd name="connsiteY192" fmla="*/ 4359040 h 6858000"/>
              <a:gd name="connsiteX193" fmla="*/ 3467355 w 7467600"/>
              <a:gd name="connsiteY193" fmla="*/ 3988130 h 6858000"/>
              <a:gd name="connsiteX194" fmla="*/ 3310753 w 7467600"/>
              <a:gd name="connsiteY194" fmla="*/ 3787140 h 6858000"/>
              <a:gd name="connsiteX195" fmla="*/ 3291335 w 7467600"/>
              <a:gd name="connsiteY195" fmla="*/ 3767420 h 6858000"/>
              <a:gd name="connsiteX196" fmla="*/ 1635889 w 7467600"/>
              <a:gd name="connsiteY196" fmla="*/ 3709494 h 6858000"/>
              <a:gd name="connsiteX197" fmla="*/ 1634800 w 7467600"/>
              <a:gd name="connsiteY197" fmla="*/ 3731111 h 6858000"/>
              <a:gd name="connsiteX198" fmla="*/ 1635889 w 7467600"/>
              <a:gd name="connsiteY198" fmla="*/ 3709494 h 6858000"/>
              <a:gd name="connsiteX199" fmla="*/ 1510397 w 7467600"/>
              <a:gd name="connsiteY199" fmla="*/ 3684705 h 6858000"/>
              <a:gd name="connsiteX200" fmla="*/ 1146550 w 7467600"/>
              <a:gd name="connsiteY200" fmla="*/ 3802012 h 6858000"/>
              <a:gd name="connsiteX201" fmla="*/ 698834 w 7467600"/>
              <a:gd name="connsiteY201" fmla="*/ 3952272 h 6858000"/>
              <a:gd name="connsiteX202" fmla="*/ 34256 w 7467600"/>
              <a:gd name="connsiteY202" fmla="*/ 4347603 h 6858000"/>
              <a:gd name="connsiteX203" fmla="*/ 527241 w 7467600"/>
              <a:gd name="connsiteY203" fmla="*/ 4065078 h 6858000"/>
              <a:gd name="connsiteX204" fmla="*/ 1510397 w 7467600"/>
              <a:gd name="connsiteY204" fmla="*/ 3684705 h 6858000"/>
              <a:gd name="connsiteX205" fmla="*/ 1313114 w 7467600"/>
              <a:gd name="connsiteY205" fmla="*/ 3655216 h 6858000"/>
              <a:gd name="connsiteX206" fmla="*/ 1109304 w 7467600"/>
              <a:gd name="connsiteY206" fmla="*/ 3669030 h 6858000"/>
              <a:gd name="connsiteX207" fmla="*/ 8129 w 7467600"/>
              <a:gd name="connsiteY207" fmla="*/ 4330519 h 6858000"/>
              <a:gd name="connsiteX208" fmla="*/ 687572 w 7467600"/>
              <a:gd name="connsiteY208" fmla="*/ 3925629 h 6858000"/>
              <a:gd name="connsiteX209" fmla="*/ 1138365 w 7467600"/>
              <a:gd name="connsiteY209" fmla="*/ 3774515 h 6858000"/>
              <a:gd name="connsiteX210" fmla="*/ 1505579 w 7467600"/>
              <a:gd name="connsiteY210" fmla="*/ 3655526 h 6858000"/>
              <a:gd name="connsiteX211" fmla="*/ 1313114 w 7467600"/>
              <a:gd name="connsiteY211" fmla="*/ 3655216 h 6858000"/>
              <a:gd name="connsiteX212" fmla="*/ 3655073 w 7467600"/>
              <a:gd name="connsiteY212" fmla="*/ 3650884 h 6858000"/>
              <a:gd name="connsiteX213" fmla="*/ 3989938 w 7467600"/>
              <a:gd name="connsiteY213" fmla="*/ 3991685 h 6858000"/>
              <a:gd name="connsiteX214" fmla="*/ 4393907 w 7467600"/>
              <a:gd name="connsiteY214" fmla="*/ 4261258 h 6858000"/>
              <a:gd name="connsiteX215" fmla="*/ 4648051 w 7467600"/>
              <a:gd name="connsiteY215" fmla="*/ 4374051 h 6858000"/>
              <a:gd name="connsiteX216" fmla="*/ 4383389 w 7467600"/>
              <a:gd name="connsiteY216" fmla="*/ 4184369 h 6858000"/>
              <a:gd name="connsiteX217" fmla="*/ 4165508 w 7467600"/>
              <a:gd name="connsiteY217" fmla="*/ 4035196 h 6858000"/>
              <a:gd name="connsiteX218" fmla="*/ 4068162 w 7467600"/>
              <a:gd name="connsiteY218" fmla="*/ 3953394 h 6858000"/>
              <a:gd name="connsiteX219" fmla="*/ 3981416 w 7467600"/>
              <a:gd name="connsiteY219" fmla="*/ 3880482 h 6858000"/>
              <a:gd name="connsiteX220" fmla="*/ 3800147 w 7467600"/>
              <a:gd name="connsiteY220" fmla="*/ 3749872 h 6858000"/>
              <a:gd name="connsiteX221" fmla="*/ 3655073 w 7467600"/>
              <a:gd name="connsiteY221" fmla="*/ 3650884 h 6858000"/>
              <a:gd name="connsiteX222" fmla="*/ 3670252 w 7467600"/>
              <a:gd name="connsiteY222" fmla="*/ 3622798 h 6858000"/>
              <a:gd name="connsiteX223" fmla="*/ 3817258 w 7467600"/>
              <a:gd name="connsiteY223" fmla="*/ 3723577 h 6858000"/>
              <a:gd name="connsiteX224" fmla="*/ 4000461 w 7467600"/>
              <a:gd name="connsiteY224" fmla="*/ 3855966 h 6858000"/>
              <a:gd name="connsiteX225" fmla="*/ 4088180 w 7467600"/>
              <a:gd name="connsiteY225" fmla="*/ 3929774 h 6858000"/>
              <a:gd name="connsiteX226" fmla="*/ 4184555 w 7467600"/>
              <a:gd name="connsiteY226" fmla="*/ 4010683 h 6858000"/>
              <a:gd name="connsiteX227" fmla="*/ 4399563 w 7467600"/>
              <a:gd name="connsiteY227" fmla="*/ 4158106 h 6858000"/>
              <a:gd name="connsiteX228" fmla="*/ 4684469 w 7467600"/>
              <a:gd name="connsiteY228" fmla="*/ 4364680 h 6858000"/>
              <a:gd name="connsiteX229" fmla="*/ 4690271 w 7467600"/>
              <a:gd name="connsiteY229" fmla="*/ 4370034 h 6858000"/>
              <a:gd name="connsiteX230" fmla="*/ 4136093 w 7467600"/>
              <a:gd name="connsiteY230" fmla="*/ 3858466 h 6858000"/>
              <a:gd name="connsiteX231" fmla="*/ 3670252 w 7467600"/>
              <a:gd name="connsiteY231" fmla="*/ 3622798 h 6858000"/>
              <a:gd name="connsiteX232" fmla="*/ 4440129 w 7467600"/>
              <a:gd name="connsiteY232" fmla="*/ 3448571 h 6858000"/>
              <a:gd name="connsiteX233" fmla="*/ 4856525 w 7467600"/>
              <a:gd name="connsiteY233" fmla="*/ 3915351 h 6858000"/>
              <a:gd name="connsiteX234" fmla="*/ 5059055 w 7467600"/>
              <a:gd name="connsiteY234" fmla="*/ 4108918 h 6858000"/>
              <a:gd name="connsiteX235" fmla="*/ 5290070 w 7467600"/>
              <a:gd name="connsiteY235" fmla="*/ 4263619 h 6858000"/>
              <a:gd name="connsiteX236" fmla="*/ 4834991 w 7467600"/>
              <a:gd name="connsiteY236" fmla="*/ 3830985 h 6858000"/>
              <a:gd name="connsiteX237" fmla="*/ 4440129 w 7467600"/>
              <a:gd name="connsiteY237" fmla="*/ 3448571 h 6858000"/>
              <a:gd name="connsiteX238" fmla="*/ 4441737 w 7467600"/>
              <a:gd name="connsiteY238" fmla="*/ 3399734 h 6858000"/>
              <a:gd name="connsiteX239" fmla="*/ 4431236 w 7467600"/>
              <a:gd name="connsiteY239" fmla="*/ 3400954 h 6858000"/>
              <a:gd name="connsiteX240" fmla="*/ 4557150 w 7467600"/>
              <a:gd name="connsiteY240" fmla="*/ 3510023 h 6858000"/>
              <a:gd name="connsiteX241" fmla="*/ 4856936 w 7467600"/>
              <a:gd name="connsiteY241" fmla="*/ 3809146 h 6858000"/>
              <a:gd name="connsiteX242" fmla="*/ 5111996 w 7467600"/>
              <a:gd name="connsiteY242" fmla="*/ 4065759 h 6858000"/>
              <a:gd name="connsiteX243" fmla="*/ 5388878 w 7467600"/>
              <a:gd name="connsiteY243" fmla="*/ 4300185 h 6858000"/>
              <a:gd name="connsiteX244" fmla="*/ 5425556 w 7467600"/>
              <a:gd name="connsiteY244" fmla="*/ 4308967 h 6858000"/>
              <a:gd name="connsiteX245" fmla="*/ 4943646 w 7467600"/>
              <a:gd name="connsiteY245" fmla="*/ 3822916 h 6858000"/>
              <a:gd name="connsiteX246" fmla="*/ 4594837 w 7467600"/>
              <a:gd name="connsiteY246" fmla="*/ 3532274 h 6858000"/>
              <a:gd name="connsiteX247" fmla="*/ 4441737 w 7467600"/>
              <a:gd name="connsiteY247" fmla="*/ 3399734 h 6858000"/>
              <a:gd name="connsiteX248" fmla="*/ 5425834 w 7467600"/>
              <a:gd name="connsiteY248" fmla="*/ 3162785 h 6858000"/>
              <a:gd name="connsiteX249" fmla="*/ 5401644 w 7467600"/>
              <a:gd name="connsiteY249" fmla="*/ 3617847 h 6858000"/>
              <a:gd name="connsiteX250" fmla="*/ 5467256 w 7467600"/>
              <a:gd name="connsiteY250" fmla="*/ 4175494 h 6858000"/>
              <a:gd name="connsiteX251" fmla="*/ 5448069 w 7467600"/>
              <a:gd name="connsiteY251" fmla="*/ 3567554 h 6858000"/>
              <a:gd name="connsiteX252" fmla="*/ 5425834 w 7467600"/>
              <a:gd name="connsiteY252" fmla="*/ 3162785 h 6858000"/>
              <a:gd name="connsiteX253" fmla="*/ 1318687 w 7467600"/>
              <a:gd name="connsiteY253" fmla="*/ 3113840 h 6858000"/>
              <a:gd name="connsiteX254" fmla="*/ 1066793 w 7467600"/>
              <a:gd name="connsiteY254" fmla="*/ 3212171 h 6858000"/>
              <a:gd name="connsiteX255" fmla="*/ 993319 w 7467600"/>
              <a:gd name="connsiteY255" fmla="*/ 3247648 h 6858000"/>
              <a:gd name="connsiteX256" fmla="*/ 853081 w 7467600"/>
              <a:gd name="connsiteY256" fmla="*/ 3312410 h 6858000"/>
              <a:gd name="connsiteX257" fmla="*/ 805957 w 7467600"/>
              <a:gd name="connsiteY257" fmla="*/ 3330443 h 6858000"/>
              <a:gd name="connsiteX258" fmla="*/ 1318687 w 7467600"/>
              <a:gd name="connsiteY258" fmla="*/ 3113840 h 6858000"/>
              <a:gd name="connsiteX259" fmla="*/ 5453702 w 7467600"/>
              <a:gd name="connsiteY259" fmla="*/ 3090882 h 6858000"/>
              <a:gd name="connsiteX260" fmla="*/ 5480135 w 7467600"/>
              <a:gd name="connsiteY260" fmla="*/ 3565802 h 6858000"/>
              <a:gd name="connsiteX261" fmla="*/ 5499023 w 7467600"/>
              <a:gd name="connsiteY261" fmla="*/ 4166310 h 6858000"/>
              <a:gd name="connsiteX262" fmla="*/ 5547022 w 7467600"/>
              <a:gd name="connsiteY262" fmla="*/ 3607838 h 6858000"/>
              <a:gd name="connsiteX263" fmla="*/ 5515964 w 7467600"/>
              <a:gd name="connsiteY263" fmla="*/ 3378541 h 6858000"/>
              <a:gd name="connsiteX264" fmla="*/ 5453702 w 7467600"/>
              <a:gd name="connsiteY264" fmla="*/ 3090882 h 6858000"/>
              <a:gd name="connsiteX265" fmla="*/ 1238695 w 7467600"/>
              <a:gd name="connsiteY265" fmla="*/ 3076820 h 6858000"/>
              <a:gd name="connsiteX266" fmla="*/ 716371 w 7467600"/>
              <a:gd name="connsiteY266" fmla="*/ 3293249 h 6858000"/>
              <a:gd name="connsiteX267" fmla="*/ 579522 w 7467600"/>
              <a:gd name="connsiteY267" fmla="*/ 3371759 h 6858000"/>
              <a:gd name="connsiteX268" fmla="*/ 600288 w 7467600"/>
              <a:gd name="connsiteY268" fmla="*/ 3365555 h 6858000"/>
              <a:gd name="connsiteX269" fmla="*/ 840692 w 7467600"/>
              <a:gd name="connsiteY269" fmla="*/ 3284921 h 6858000"/>
              <a:gd name="connsiteX270" fmla="*/ 979248 w 7467600"/>
              <a:gd name="connsiteY270" fmla="*/ 3221003 h 6858000"/>
              <a:gd name="connsiteX271" fmla="*/ 1053282 w 7467600"/>
              <a:gd name="connsiteY271" fmla="*/ 3185247 h 6858000"/>
              <a:gd name="connsiteX272" fmla="*/ 1320603 w 7467600"/>
              <a:gd name="connsiteY272" fmla="*/ 3081281 h 6858000"/>
              <a:gd name="connsiteX273" fmla="*/ 1238695 w 7467600"/>
              <a:gd name="connsiteY273" fmla="*/ 3076820 h 6858000"/>
              <a:gd name="connsiteX274" fmla="*/ 5425627 w 7467600"/>
              <a:gd name="connsiteY274" fmla="*/ 2954192 h 6858000"/>
              <a:gd name="connsiteX275" fmla="*/ 5470770 w 7467600"/>
              <a:gd name="connsiteY275" fmla="*/ 3005435 h 6858000"/>
              <a:gd name="connsiteX276" fmla="*/ 5519779 w 7467600"/>
              <a:gd name="connsiteY276" fmla="*/ 4359223 h 6858000"/>
              <a:gd name="connsiteX277" fmla="*/ 5520293 w 7467600"/>
              <a:gd name="connsiteY277" fmla="*/ 4360602 h 6858000"/>
              <a:gd name="connsiteX278" fmla="*/ 5767221 w 7467600"/>
              <a:gd name="connsiteY278" fmla="*/ 4665564 h 6858000"/>
              <a:gd name="connsiteX279" fmla="*/ 6937169 w 7467600"/>
              <a:gd name="connsiteY279" fmla="*/ 4815941 h 6858000"/>
              <a:gd name="connsiteX280" fmla="*/ 6953922 w 7467600"/>
              <a:gd name="connsiteY280" fmla="*/ 4890068 h 6858000"/>
              <a:gd name="connsiteX281" fmla="*/ 6071359 w 7467600"/>
              <a:gd name="connsiteY281" fmla="*/ 4770770 h 6858000"/>
              <a:gd name="connsiteX282" fmla="*/ 6038839 w 7467600"/>
              <a:gd name="connsiteY282" fmla="*/ 4764474 h 6858000"/>
              <a:gd name="connsiteX283" fmla="*/ 6038706 w 7467600"/>
              <a:gd name="connsiteY283" fmla="*/ 4763847 h 6858000"/>
              <a:gd name="connsiteX284" fmla="*/ 6037784 w 7467600"/>
              <a:gd name="connsiteY284" fmla="*/ 4764270 h 6858000"/>
              <a:gd name="connsiteX285" fmla="*/ 6038839 w 7467600"/>
              <a:gd name="connsiteY285" fmla="*/ 4764474 h 6858000"/>
              <a:gd name="connsiteX286" fmla="*/ 6040338 w 7467600"/>
              <a:gd name="connsiteY286" fmla="*/ 4771418 h 6858000"/>
              <a:gd name="connsiteX287" fmla="*/ 6024488 w 7467600"/>
              <a:gd name="connsiteY287" fmla="*/ 4809903 h 6858000"/>
              <a:gd name="connsiteX288" fmla="*/ 5599771 w 7467600"/>
              <a:gd name="connsiteY288" fmla="*/ 5509652 h 6858000"/>
              <a:gd name="connsiteX289" fmla="*/ 5548843 w 7467600"/>
              <a:gd name="connsiteY289" fmla="*/ 5563845 h 6858000"/>
              <a:gd name="connsiteX290" fmla="*/ 5940952 w 7467600"/>
              <a:gd name="connsiteY290" fmla="*/ 6250028 h 6858000"/>
              <a:gd name="connsiteX291" fmla="*/ 6043441 w 7467600"/>
              <a:gd name="connsiteY291" fmla="*/ 6665847 h 6858000"/>
              <a:gd name="connsiteX292" fmla="*/ 6093432 w 7467600"/>
              <a:gd name="connsiteY292" fmla="*/ 6858000 h 6858000"/>
              <a:gd name="connsiteX293" fmla="*/ 6034344 w 7467600"/>
              <a:gd name="connsiteY293" fmla="*/ 6858000 h 6858000"/>
              <a:gd name="connsiteX294" fmla="*/ 6026679 w 7467600"/>
              <a:gd name="connsiteY294" fmla="*/ 6836959 h 6858000"/>
              <a:gd name="connsiteX295" fmla="*/ 5800441 w 7467600"/>
              <a:gd name="connsiteY295" fmla="*/ 6335286 h 6858000"/>
              <a:gd name="connsiteX296" fmla="*/ 5526562 w 7467600"/>
              <a:gd name="connsiteY296" fmla="*/ 5705388 h 6858000"/>
              <a:gd name="connsiteX297" fmla="*/ 5519640 w 7467600"/>
              <a:gd name="connsiteY297" fmla="*/ 5683774 h 6858000"/>
              <a:gd name="connsiteX298" fmla="*/ 5844559 w 7467600"/>
              <a:gd name="connsiteY298" fmla="*/ 6553349 h 6858000"/>
              <a:gd name="connsiteX299" fmla="*/ 5975994 w 7467600"/>
              <a:gd name="connsiteY299" fmla="*/ 6858000 h 6858000"/>
              <a:gd name="connsiteX300" fmla="*/ 5898547 w 7467600"/>
              <a:gd name="connsiteY300" fmla="*/ 6858000 h 6858000"/>
              <a:gd name="connsiteX301" fmla="*/ 5682041 w 7467600"/>
              <a:gd name="connsiteY301" fmla="*/ 6355860 h 6858000"/>
              <a:gd name="connsiteX302" fmla="*/ 5461758 w 7467600"/>
              <a:gd name="connsiteY302" fmla="*/ 5820220 h 6858000"/>
              <a:gd name="connsiteX303" fmla="*/ 5237282 w 7467600"/>
              <a:gd name="connsiteY303" fmla="*/ 6579086 h 6858000"/>
              <a:gd name="connsiteX304" fmla="*/ 5115009 w 7467600"/>
              <a:gd name="connsiteY304" fmla="*/ 6858000 h 6858000"/>
              <a:gd name="connsiteX305" fmla="*/ 5028074 w 7467600"/>
              <a:gd name="connsiteY305" fmla="*/ 6858000 h 6858000"/>
              <a:gd name="connsiteX306" fmla="*/ 5079508 w 7467600"/>
              <a:gd name="connsiteY306" fmla="*/ 6749074 h 6858000"/>
              <a:gd name="connsiteX307" fmla="*/ 5371846 w 7467600"/>
              <a:gd name="connsiteY307" fmla="*/ 5924413 h 6858000"/>
              <a:gd name="connsiteX308" fmla="*/ 5270512 w 7467600"/>
              <a:gd name="connsiteY308" fmla="*/ 6138975 h 6858000"/>
              <a:gd name="connsiteX309" fmla="*/ 5062409 w 7467600"/>
              <a:gd name="connsiteY309" fmla="*/ 6653544 h 6858000"/>
              <a:gd name="connsiteX310" fmla="*/ 5036628 w 7467600"/>
              <a:gd name="connsiteY310" fmla="*/ 6754247 h 6858000"/>
              <a:gd name="connsiteX311" fmla="*/ 5009112 w 7467600"/>
              <a:gd name="connsiteY311" fmla="*/ 6858000 h 6858000"/>
              <a:gd name="connsiteX312" fmla="*/ 4976679 w 7467600"/>
              <a:gd name="connsiteY312" fmla="*/ 6858000 h 6858000"/>
              <a:gd name="connsiteX313" fmla="*/ 5006537 w 7467600"/>
              <a:gd name="connsiteY313" fmla="*/ 6747068 h 6858000"/>
              <a:gd name="connsiteX314" fmla="*/ 5032723 w 7467600"/>
              <a:gd name="connsiteY314" fmla="*/ 6644957 h 6858000"/>
              <a:gd name="connsiteX315" fmla="*/ 5242949 w 7467600"/>
              <a:gd name="connsiteY315" fmla="*/ 6125175 h 6858000"/>
              <a:gd name="connsiteX316" fmla="*/ 5286321 w 7467600"/>
              <a:gd name="connsiteY316" fmla="*/ 6033555 h 6858000"/>
              <a:gd name="connsiteX317" fmla="*/ 5008210 w 7467600"/>
              <a:gd name="connsiteY317" fmla="*/ 6649194 h 6858000"/>
              <a:gd name="connsiteX318" fmla="*/ 4986321 w 7467600"/>
              <a:gd name="connsiteY318" fmla="*/ 6765687 h 6858000"/>
              <a:gd name="connsiteX319" fmla="*/ 4973474 w 7467600"/>
              <a:gd name="connsiteY319" fmla="*/ 6858000 h 6858000"/>
              <a:gd name="connsiteX320" fmla="*/ 4907178 w 7467600"/>
              <a:gd name="connsiteY320" fmla="*/ 6858000 h 6858000"/>
              <a:gd name="connsiteX321" fmla="*/ 4910810 w 7467600"/>
              <a:gd name="connsiteY321" fmla="*/ 6829660 h 6858000"/>
              <a:gd name="connsiteX322" fmla="*/ 4987461 w 7467600"/>
              <a:gd name="connsiteY322" fmla="*/ 6432994 h 6858000"/>
              <a:gd name="connsiteX323" fmla="*/ 5179262 w 7467600"/>
              <a:gd name="connsiteY323" fmla="*/ 6035044 h 6858000"/>
              <a:gd name="connsiteX324" fmla="*/ 4689678 w 7467600"/>
              <a:gd name="connsiteY324" fmla="*/ 6440241 h 6858000"/>
              <a:gd name="connsiteX325" fmla="*/ 4477543 w 7467600"/>
              <a:gd name="connsiteY325" fmla="*/ 6674836 h 6858000"/>
              <a:gd name="connsiteX326" fmla="*/ 4329957 w 7467600"/>
              <a:gd name="connsiteY326" fmla="*/ 6858000 h 6858000"/>
              <a:gd name="connsiteX327" fmla="*/ 4218595 w 7467600"/>
              <a:gd name="connsiteY327" fmla="*/ 6858000 h 6858000"/>
              <a:gd name="connsiteX328" fmla="*/ 4368888 w 7467600"/>
              <a:gd name="connsiteY328" fmla="*/ 6668412 h 6858000"/>
              <a:gd name="connsiteX329" fmla="*/ 4563091 w 7467600"/>
              <a:gd name="connsiteY329" fmla="*/ 6442508 h 6858000"/>
              <a:gd name="connsiteX330" fmla="*/ 5387324 w 7467600"/>
              <a:gd name="connsiteY330" fmla="*/ 5705830 h 6858000"/>
              <a:gd name="connsiteX331" fmla="*/ 5073620 w 7467600"/>
              <a:gd name="connsiteY331" fmla="*/ 5955437 h 6858000"/>
              <a:gd name="connsiteX332" fmla="*/ 4689789 w 7467600"/>
              <a:gd name="connsiteY332" fmla="*/ 6268382 h 6858000"/>
              <a:gd name="connsiteX333" fmla="*/ 4418722 w 7467600"/>
              <a:gd name="connsiteY333" fmla="*/ 6570886 h 6858000"/>
              <a:gd name="connsiteX334" fmla="*/ 4214944 w 7467600"/>
              <a:gd name="connsiteY334" fmla="*/ 6858000 h 6858000"/>
              <a:gd name="connsiteX335" fmla="*/ 4177898 w 7467600"/>
              <a:gd name="connsiteY335" fmla="*/ 6858000 h 6858000"/>
              <a:gd name="connsiteX336" fmla="*/ 4391597 w 7467600"/>
              <a:gd name="connsiteY336" fmla="*/ 6556370 h 6858000"/>
              <a:gd name="connsiteX337" fmla="*/ 4668889 w 7467600"/>
              <a:gd name="connsiteY337" fmla="*/ 6246399 h 6858000"/>
              <a:gd name="connsiteX338" fmla="*/ 5055427 w 7467600"/>
              <a:gd name="connsiteY338" fmla="*/ 5931476 h 6858000"/>
              <a:gd name="connsiteX339" fmla="*/ 5371814 w 7467600"/>
              <a:gd name="connsiteY339" fmla="*/ 5678975 h 6858000"/>
              <a:gd name="connsiteX340" fmla="*/ 4987918 w 7467600"/>
              <a:gd name="connsiteY340" fmla="*/ 5838701 h 6858000"/>
              <a:gd name="connsiteX341" fmla="*/ 4317146 w 7467600"/>
              <a:gd name="connsiteY341" fmla="*/ 6587716 h 6858000"/>
              <a:gd name="connsiteX342" fmla="*/ 4171627 w 7467600"/>
              <a:gd name="connsiteY342" fmla="*/ 6858000 h 6858000"/>
              <a:gd name="connsiteX343" fmla="*/ 4081585 w 7467600"/>
              <a:gd name="connsiteY343" fmla="*/ 6858000 h 6858000"/>
              <a:gd name="connsiteX344" fmla="*/ 4238603 w 7467600"/>
              <a:gd name="connsiteY344" fmla="*/ 6559341 h 6858000"/>
              <a:gd name="connsiteX345" fmla="*/ 4778333 w 7467600"/>
              <a:gd name="connsiteY345" fmla="*/ 5873626 h 6858000"/>
              <a:gd name="connsiteX346" fmla="*/ 5414185 w 7467600"/>
              <a:gd name="connsiteY346" fmla="*/ 5573882 h 6858000"/>
              <a:gd name="connsiteX347" fmla="*/ 5959648 w 7467600"/>
              <a:gd name="connsiteY347" fmla="*/ 4760797 h 6858000"/>
              <a:gd name="connsiteX348" fmla="*/ 5355019 w 7467600"/>
              <a:gd name="connsiteY348" fmla="*/ 4734672 h 6858000"/>
              <a:gd name="connsiteX349" fmla="*/ 5083565 w 7467600"/>
              <a:gd name="connsiteY349" fmla="*/ 5179121 h 6858000"/>
              <a:gd name="connsiteX350" fmla="*/ 4713577 w 7467600"/>
              <a:gd name="connsiteY350" fmla="*/ 5616803 h 6858000"/>
              <a:gd name="connsiteX351" fmla="*/ 3989559 w 7467600"/>
              <a:gd name="connsiteY351" fmla="*/ 6145945 h 6858000"/>
              <a:gd name="connsiteX352" fmla="*/ 3939824 w 7467600"/>
              <a:gd name="connsiteY352" fmla="*/ 6066900 h 6858000"/>
              <a:gd name="connsiteX353" fmla="*/ 4584537 w 7467600"/>
              <a:gd name="connsiteY353" fmla="*/ 5324826 h 6858000"/>
              <a:gd name="connsiteX354" fmla="*/ 5037105 w 7467600"/>
              <a:gd name="connsiteY354" fmla="*/ 5088765 h 6858000"/>
              <a:gd name="connsiteX355" fmla="*/ 5039930 w 7467600"/>
              <a:gd name="connsiteY355" fmla="*/ 5089585 h 6858000"/>
              <a:gd name="connsiteX356" fmla="*/ 5263764 w 7467600"/>
              <a:gd name="connsiteY356" fmla="*/ 4735525 h 6858000"/>
              <a:gd name="connsiteX357" fmla="*/ 4086300 w 7467600"/>
              <a:gd name="connsiteY357" fmla="*/ 4884599 h 6858000"/>
              <a:gd name="connsiteX358" fmla="*/ 4085485 w 7467600"/>
              <a:gd name="connsiteY358" fmla="*/ 4899070 h 6858000"/>
              <a:gd name="connsiteX359" fmla="*/ 3871915 w 7467600"/>
              <a:gd name="connsiteY359" fmla="*/ 5253645 h 6858000"/>
              <a:gd name="connsiteX360" fmla="*/ 3799374 w 7467600"/>
              <a:gd name="connsiteY360" fmla="*/ 5466127 h 6858000"/>
              <a:gd name="connsiteX361" fmla="*/ 3498850 w 7467600"/>
              <a:gd name="connsiteY361" fmla="*/ 6661888 h 6858000"/>
              <a:gd name="connsiteX362" fmla="*/ 3399216 w 7467600"/>
              <a:gd name="connsiteY362" fmla="*/ 6858000 h 6858000"/>
              <a:gd name="connsiteX363" fmla="*/ 3303688 w 7467600"/>
              <a:gd name="connsiteY363" fmla="*/ 6858000 h 6858000"/>
              <a:gd name="connsiteX364" fmla="*/ 3391774 w 7467600"/>
              <a:gd name="connsiteY364" fmla="*/ 6697181 h 6858000"/>
              <a:gd name="connsiteX365" fmla="*/ 3735540 w 7467600"/>
              <a:gd name="connsiteY365" fmla="*/ 5546923 h 6858000"/>
              <a:gd name="connsiteX366" fmla="*/ 3729438 w 7467600"/>
              <a:gd name="connsiteY366" fmla="*/ 5569058 h 6858000"/>
              <a:gd name="connsiteX367" fmla="*/ 3707782 w 7467600"/>
              <a:gd name="connsiteY367" fmla="*/ 5644908 h 6858000"/>
              <a:gd name="connsiteX368" fmla="*/ 3583827 w 7467600"/>
              <a:gd name="connsiteY368" fmla="*/ 6039215 h 6858000"/>
              <a:gd name="connsiteX369" fmla="*/ 3547861 w 7467600"/>
              <a:gd name="connsiteY369" fmla="*/ 6129609 h 6858000"/>
              <a:gd name="connsiteX370" fmla="*/ 3490905 w 7467600"/>
              <a:gd name="connsiteY370" fmla="*/ 6277660 h 6858000"/>
              <a:gd name="connsiteX371" fmla="*/ 3455859 w 7467600"/>
              <a:gd name="connsiteY371" fmla="*/ 6391301 h 6858000"/>
              <a:gd name="connsiteX372" fmla="*/ 3429112 w 7467600"/>
              <a:gd name="connsiteY372" fmla="*/ 6479469 h 6858000"/>
              <a:gd name="connsiteX373" fmla="*/ 3304862 w 7467600"/>
              <a:gd name="connsiteY373" fmla="*/ 6796476 h 6858000"/>
              <a:gd name="connsiteX374" fmla="*/ 3276071 w 7467600"/>
              <a:gd name="connsiteY374" fmla="*/ 6858000 h 6858000"/>
              <a:gd name="connsiteX375" fmla="*/ 3240805 w 7467600"/>
              <a:gd name="connsiteY375" fmla="*/ 6858000 h 6858000"/>
              <a:gd name="connsiteX376" fmla="*/ 3275917 w 7467600"/>
              <a:gd name="connsiteY376" fmla="*/ 6783192 h 6858000"/>
              <a:gd name="connsiteX377" fmla="*/ 3399358 w 7467600"/>
              <a:gd name="connsiteY377" fmla="*/ 6469011 h 6858000"/>
              <a:gd name="connsiteX378" fmla="*/ 3425650 w 7467600"/>
              <a:gd name="connsiteY378" fmla="*/ 6381333 h 6858000"/>
              <a:gd name="connsiteX379" fmla="*/ 3460661 w 7467600"/>
              <a:gd name="connsiteY379" fmla="*/ 6266763 h 6858000"/>
              <a:gd name="connsiteX380" fmla="*/ 3518021 w 7467600"/>
              <a:gd name="connsiteY380" fmla="*/ 6117298 h 6858000"/>
              <a:gd name="connsiteX381" fmla="*/ 3554035 w 7467600"/>
              <a:gd name="connsiteY381" fmla="*/ 6027832 h 6858000"/>
              <a:gd name="connsiteX382" fmla="*/ 3677174 w 7467600"/>
              <a:gd name="connsiteY382" fmla="*/ 5636351 h 6858000"/>
              <a:gd name="connsiteX383" fmla="*/ 3698819 w 7467600"/>
              <a:gd name="connsiteY383" fmla="*/ 5560503 h 6858000"/>
              <a:gd name="connsiteX384" fmla="*/ 3702094 w 7467600"/>
              <a:gd name="connsiteY384" fmla="*/ 5549194 h 6858000"/>
              <a:gd name="connsiteX385" fmla="*/ 3398355 w 7467600"/>
              <a:gd name="connsiteY385" fmla="*/ 6094603 h 6858000"/>
              <a:gd name="connsiteX386" fmla="*/ 3193941 w 7467600"/>
              <a:gd name="connsiteY386" fmla="*/ 6798775 h 6858000"/>
              <a:gd name="connsiteX387" fmla="*/ 3184140 w 7467600"/>
              <a:gd name="connsiteY387" fmla="*/ 6858000 h 6858000"/>
              <a:gd name="connsiteX388" fmla="*/ 3099978 w 7467600"/>
              <a:gd name="connsiteY388" fmla="*/ 6858000 h 6858000"/>
              <a:gd name="connsiteX389" fmla="*/ 3101556 w 7467600"/>
              <a:gd name="connsiteY389" fmla="*/ 6843337 h 6858000"/>
              <a:gd name="connsiteX390" fmla="*/ 3370162 w 7467600"/>
              <a:gd name="connsiteY390" fmla="*/ 5785550 h 6858000"/>
              <a:gd name="connsiteX391" fmla="*/ 3746477 w 7467600"/>
              <a:gd name="connsiteY391" fmla="*/ 5377889 h 6858000"/>
              <a:gd name="connsiteX392" fmla="*/ 3863399 w 7467600"/>
              <a:gd name="connsiteY392" fmla="*/ 5087257 h 6858000"/>
              <a:gd name="connsiteX393" fmla="*/ 3968712 w 7467600"/>
              <a:gd name="connsiteY393" fmla="*/ 4913989 h 6858000"/>
              <a:gd name="connsiteX394" fmla="*/ 2792390 w 7467600"/>
              <a:gd name="connsiteY394" fmla="*/ 5382974 h 6858000"/>
              <a:gd name="connsiteX395" fmla="*/ 2714982 w 7467600"/>
              <a:gd name="connsiteY395" fmla="*/ 5427051 h 6858000"/>
              <a:gd name="connsiteX396" fmla="*/ 2813361 w 7467600"/>
              <a:gd name="connsiteY396" fmla="*/ 6023912 h 6858000"/>
              <a:gd name="connsiteX397" fmla="*/ 2688430 w 7467600"/>
              <a:gd name="connsiteY397" fmla="*/ 6801564 h 6858000"/>
              <a:gd name="connsiteX398" fmla="*/ 2629626 w 7467600"/>
              <a:gd name="connsiteY398" fmla="*/ 6763394 h 6858000"/>
              <a:gd name="connsiteX399" fmla="*/ 2565328 w 7467600"/>
              <a:gd name="connsiteY399" fmla="*/ 5516399 h 6858000"/>
              <a:gd name="connsiteX400" fmla="*/ 1922999 w 7467600"/>
              <a:gd name="connsiteY400" fmla="*/ 5980343 h 6858000"/>
              <a:gd name="connsiteX401" fmla="*/ 1950261 w 7467600"/>
              <a:gd name="connsiteY401" fmla="*/ 6405858 h 6858000"/>
              <a:gd name="connsiteX402" fmla="*/ 2365554 w 7467600"/>
              <a:gd name="connsiteY402" fmla="*/ 6759107 h 6858000"/>
              <a:gd name="connsiteX403" fmla="*/ 2424142 w 7467600"/>
              <a:gd name="connsiteY403" fmla="*/ 6858000 h 6858000"/>
              <a:gd name="connsiteX404" fmla="*/ 2395994 w 7467600"/>
              <a:gd name="connsiteY404" fmla="*/ 6858000 h 6858000"/>
              <a:gd name="connsiteX405" fmla="*/ 2392863 w 7467600"/>
              <a:gd name="connsiteY405" fmla="*/ 6852964 h 6858000"/>
              <a:gd name="connsiteX406" fmla="*/ 2017589 w 7467600"/>
              <a:gd name="connsiteY406" fmla="*/ 6493982 h 6858000"/>
              <a:gd name="connsiteX407" fmla="*/ 2147336 w 7467600"/>
              <a:gd name="connsiteY407" fmla="*/ 6594052 h 6858000"/>
              <a:gd name="connsiteX408" fmla="*/ 2207047 w 7467600"/>
              <a:gd name="connsiteY408" fmla="*/ 6654540 h 6858000"/>
              <a:gd name="connsiteX409" fmla="*/ 2299106 w 7467600"/>
              <a:gd name="connsiteY409" fmla="*/ 6778931 h 6858000"/>
              <a:gd name="connsiteX410" fmla="*/ 2314430 w 7467600"/>
              <a:gd name="connsiteY410" fmla="*/ 6801144 h 6858000"/>
              <a:gd name="connsiteX411" fmla="*/ 2352406 w 7467600"/>
              <a:gd name="connsiteY411" fmla="*/ 6858000 h 6858000"/>
              <a:gd name="connsiteX412" fmla="*/ 2314492 w 7467600"/>
              <a:gd name="connsiteY412" fmla="*/ 6858000 h 6858000"/>
              <a:gd name="connsiteX413" fmla="*/ 2288095 w 7467600"/>
              <a:gd name="connsiteY413" fmla="*/ 6818030 h 6858000"/>
              <a:gd name="connsiteX414" fmla="*/ 2272768 w 7467600"/>
              <a:gd name="connsiteY414" fmla="*/ 6795822 h 6858000"/>
              <a:gd name="connsiteX415" fmla="*/ 2182715 w 7467600"/>
              <a:gd name="connsiteY415" fmla="*/ 6675071 h 6858000"/>
              <a:gd name="connsiteX416" fmla="*/ 2032061 w 7467600"/>
              <a:gd name="connsiteY416" fmla="*/ 6541380 h 6858000"/>
              <a:gd name="connsiteX417" fmla="*/ 2257220 w 7467600"/>
              <a:gd name="connsiteY417" fmla="*/ 6826257 h 6858000"/>
              <a:gd name="connsiteX418" fmla="*/ 2281324 w 7467600"/>
              <a:gd name="connsiteY418" fmla="*/ 6858000 h 6858000"/>
              <a:gd name="connsiteX419" fmla="*/ 2242860 w 7467600"/>
              <a:gd name="connsiteY419" fmla="*/ 6858000 h 6858000"/>
              <a:gd name="connsiteX420" fmla="*/ 2232818 w 7467600"/>
              <a:gd name="connsiteY420" fmla="*/ 6844926 h 6858000"/>
              <a:gd name="connsiteX421" fmla="*/ 1990172 w 7467600"/>
              <a:gd name="connsiteY421" fmla="*/ 6542121 h 6858000"/>
              <a:gd name="connsiteX422" fmla="*/ 2124090 w 7467600"/>
              <a:gd name="connsiteY422" fmla="*/ 6761017 h 6858000"/>
              <a:gd name="connsiteX423" fmla="*/ 2200380 w 7467600"/>
              <a:gd name="connsiteY423" fmla="*/ 6858000 h 6858000"/>
              <a:gd name="connsiteX424" fmla="*/ 2147507 w 7467600"/>
              <a:gd name="connsiteY424" fmla="*/ 6858000 h 6858000"/>
              <a:gd name="connsiteX425" fmla="*/ 2070668 w 7467600"/>
              <a:gd name="connsiteY425" fmla="*/ 6761520 h 6858000"/>
              <a:gd name="connsiteX426" fmla="*/ 1975142 w 7467600"/>
              <a:gd name="connsiteY426" fmla="*/ 6585570 h 6858000"/>
              <a:gd name="connsiteX427" fmla="*/ 2050035 w 7467600"/>
              <a:gd name="connsiteY427" fmla="*/ 6813345 h 6858000"/>
              <a:gd name="connsiteX428" fmla="*/ 2063025 w 7467600"/>
              <a:gd name="connsiteY428" fmla="*/ 6858000 h 6858000"/>
              <a:gd name="connsiteX429" fmla="*/ 2021675 w 7467600"/>
              <a:gd name="connsiteY429" fmla="*/ 6858000 h 6858000"/>
              <a:gd name="connsiteX430" fmla="*/ 2019308 w 7467600"/>
              <a:gd name="connsiteY430" fmla="*/ 6847118 h 6858000"/>
              <a:gd name="connsiteX431" fmla="*/ 1938835 w 7467600"/>
              <a:gd name="connsiteY431" fmla="*/ 6551160 h 6858000"/>
              <a:gd name="connsiteX432" fmla="*/ 1953230 w 7467600"/>
              <a:gd name="connsiteY432" fmla="*/ 6759699 h 6858000"/>
              <a:gd name="connsiteX433" fmla="*/ 1956763 w 7467600"/>
              <a:gd name="connsiteY433" fmla="*/ 6778191 h 6858000"/>
              <a:gd name="connsiteX434" fmla="*/ 1967925 w 7467600"/>
              <a:gd name="connsiteY434" fmla="*/ 6858000 h 6858000"/>
              <a:gd name="connsiteX435" fmla="*/ 1936622 w 7467600"/>
              <a:gd name="connsiteY435" fmla="*/ 6858000 h 6858000"/>
              <a:gd name="connsiteX436" fmla="*/ 1926261 w 7467600"/>
              <a:gd name="connsiteY436" fmla="*/ 6784064 h 6858000"/>
              <a:gd name="connsiteX437" fmla="*/ 1922724 w 7467600"/>
              <a:gd name="connsiteY437" fmla="*/ 6765577 h 6858000"/>
              <a:gd name="connsiteX438" fmla="*/ 1904650 w 7467600"/>
              <a:gd name="connsiteY438" fmla="*/ 6639616 h 6858000"/>
              <a:gd name="connsiteX439" fmla="*/ 1885273 w 7467600"/>
              <a:gd name="connsiteY439" fmla="*/ 6858000 h 6858000"/>
              <a:gd name="connsiteX440" fmla="*/ 1854363 w 7467600"/>
              <a:gd name="connsiteY440" fmla="*/ 6858000 h 6858000"/>
              <a:gd name="connsiteX441" fmla="*/ 1880391 w 7467600"/>
              <a:gd name="connsiteY441" fmla="*/ 6603796 h 6858000"/>
              <a:gd name="connsiteX442" fmla="*/ 1818273 w 7467600"/>
              <a:gd name="connsiteY442" fmla="*/ 6715729 h 6858000"/>
              <a:gd name="connsiteX443" fmla="*/ 1794691 w 7467600"/>
              <a:gd name="connsiteY443" fmla="*/ 6843239 h 6858000"/>
              <a:gd name="connsiteX444" fmla="*/ 1794914 w 7467600"/>
              <a:gd name="connsiteY444" fmla="*/ 6858000 h 6858000"/>
              <a:gd name="connsiteX445" fmla="*/ 1746128 w 7467600"/>
              <a:gd name="connsiteY445" fmla="*/ 6858000 h 6858000"/>
              <a:gd name="connsiteX446" fmla="*/ 1753934 w 7467600"/>
              <a:gd name="connsiteY446" fmla="*/ 6724796 h 6858000"/>
              <a:gd name="connsiteX447" fmla="*/ 1792053 w 7467600"/>
              <a:gd name="connsiteY447" fmla="*/ 6572396 h 6858000"/>
              <a:gd name="connsiteX448" fmla="*/ 1862248 w 7467600"/>
              <a:gd name="connsiteY448" fmla="*/ 6266397 h 6858000"/>
              <a:gd name="connsiteX449" fmla="*/ 1862250 w 7467600"/>
              <a:gd name="connsiteY449" fmla="*/ 6033531 h 6858000"/>
              <a:gd name="connsiteX450" fmla="*/ 1211999 w 7467600"/>
              <a:gd name="connsiteY450" fmla="*/ 6683610 h 6858000"/>
              <a:gd name="connsiteX451" fmla="*/ 1213266 w 7467600"/>
              <a:gd name="connsiteY451" fmla="*/ 6691947 h 6858000"/>
              <a:gd name="connsiteX452" fmla="*/ 1203370 w 7467600"/>
              <a:gd name="connsiteY452" fmla="*/ 6850676 h 6858000"/>
              <a:gd name="connsiteX453" fmla="*/ 1203671 w 7467600"/>
              <a:gd name="connsiteY453" fmla="*/ 6858000 h 6858000"/>
              <a:gd name="connsiteX454" fmla="*/ 1143180 w 7467600"/>
              <a:gd name="connsiteY454" fmla="*/ 6858000 h 6858000"/>
              <a:gd name="connsiteX455" fmla="*/ 1142176 w 7467600"/>
              <a:gd name="connsiteY455" fmla="*/ 6766045 h 6858000"/>
              <a:gd name="connsiteX456" fmla="*/ 1067484 w 7467600"/>
              <a:gd name="connsiteY456" fmla="*/ 6858000 h 6858000"/>
              <a:gd name="connsiteX457" fmla="*/ 953928 w 7467600"/>
              <a:gd name="connsiteY457" fmla="*/ 6858000 h 6858000"/>
              <a:gd name="connsiteX458" fmla="*/ 959715 w 7467600"/>
              <a:gd name="connsiteY458" fmla="*/ 6850185 h 6858000"/>
              <a:gd name="connsiteX459" fmla="*/ 1483788 w 7467600"/>
              <a:gd name="connsiteY459" fmla="*/ 6259174 h 6858000"/>
              <a:gd name="connsiteX460" fmla="*/ 1100671 w 7467600"/>
              <a:gd name="connsiteY460" fmla="*/ 6252137 h 6858000"/>
              <a:gd name="connsiteX461" fmla="*/ 1090144 w 7467600"/>
              <a:gd name="connsiteY461" fmla="*/ 6256748 h 6858000"/>
              <a:gd name="connsiteX462" fmla="*/ 1095872 w 7467600"/>
              <a:gd name="connsiteY462" fmla="*/ 6271892 h 6858000"/>
              <a:gd name="connsiteX463" fmla="*/ 262785 w 7467600"/>
              <a:gd name="connsiteY463" fmla="*/ 6845450 h 6858000"/>
              <a:gd name="connsiteX464" fmla="*/ 209968 w 7467600"/>
              <a:gd name="connsiteY464" fmla="*/ 6770713 h 6858000"/>
              <a:gd name="connsiteX465" fmla="*/ 873460 w 7467600"/>
              <a:gd name="connsiteY465" fmla="*/ 6253768 h 6858000"/>
              <a:gd name="connsiteX466" fmla="*/ 192686 w 7467600"/>
              <a:gd name="connsiteY466" fmla="*/ 5849257 h 6858000"/>
              <a:gd name="connsiteX467" fmla="*/ 4696 w 7467600"/>
              <a:gd name="connsiteY467" fmla="*/ 5697668 h 6858000"/>
              <a:gd name="connsiteX468" fmla="*/ 0 w 7467600"/>
              <a:gd name="connsiteY468" fmla="*/ 5689984 h 6858000"/>
              <a:gd name="connsiteX469" fmla="*/ 0 w 7467600"/>
              <a:gd name="connsiteY469" fmla="*/ 5513472 h 6858000"/>
              <a:gd name="connsiteX470" fmla="*/ 174101 w 7467600"/>
              <a:gd name="connsiteY470" fmla="*/ 5620277 h 6858000"/>
              <a:gd name="connsiteX471" fmla="*/ 891800 w 7467600"/>
              <a:gd name="connsiteY471" fmla="*/ 6036935 h 6858000"/>
              <a:gd name="connsiteX472" fmla="*/ 1072219 w 7467600"/>
              <a:gd name="connsiteY472" fmla="*/ 6169443 h 6858000"/>
              <a:gd name="connsiteX473" fmla="*/ 1074117 w 7467600"/>
              <a:gd name="connsiteY473" fmla="*/ 6170301 h 6858000"/>
              <a:gd name="connsiteX474" fmla="*/ 1083114 w 7467600"/>
              <a:gd name="connsiteY474" fmla="*/ 6174131 h 6858000"/>
              <a:gd name="connsiteX475" fmla="*/ 1543010 w 7467600"/>
              <a:gd name="connsiteY475" fmla="*/ 6191140 h 6858000"/>
              <a:gd name="connsiteX476" fmla="*/ 1551080 w 7467600"/>
              <a:gd name="connsiteY476" fmla="*/ 6195006 h 6858000"/>
              <a:gd name="connsiteX477" fmla="*/ 2345443 w 7467600"/>
              <a:gd name="connsiteY477" fmla="*/ 5549882 h 6858000"/>
              <a:gd name="connsiteX478" fmla="*/ 1721499 w 7467600"/>
              <a:gd name="connsiteY478" fmla="*/ 5599969 h 6858000"/>
              <a:gd name="connsiteX479" fmla="*/ 767716 w 7467600"/>
              <a:gd name="connsiteY479" fmla="*/ 5472768 h 6858000"/>
              <a:gd name="connsiteX480" fmla="*/ 722147 w 7467600"/>
              <a:gd name="connsiteY480" fmla="*/ 5393091 h 6858000"/>
              <a:gd name="connsiteX481" fmla="*/ 1485552 w 7467600"/>
              <a:gd name="connsiteY481" fmla="*/ 5313202 h 6858000"/>
              <a:gd name="connsiteX482" fmla="*/ 2143004 w 7467600"/>
              <a:gd name="connsiteY482" fmla="*/ 5402420 h 6858000"/>
              <a:gd name="connsiteX483" fmla="*/ 1933391 w 7467600"/>
              <a:gd name="connsiteY483" fmla="*/ 5156971 h 6858000"/>
              <a:gd name="connsiteX484" fmla="*/ 1827118 w 7467600"/>
              <a:gd name="connsiteY484" fmla="*/ 4968410 h 6858000"/>
              <a:gd name="connsiteX485" fmla="*/ 1837349 w 7467600"/>
              <a:gd name="connsiteY485" fmla="*/ 4956357 h 6858000"/>
              <a:gd name="connsiteX486" fmla="*/ 2162835 w 7467600"/>
              <a:gd name="connsiteY486" fmla="*/ 5187853 h 6858000"/>
              <a:gd name="connsiteX487" fmla="*/ 2257167 w 7467600"/>
              <a:gd name="connsiteY487" fmla="*/ 5462123 h 6858000"/>
              <a:gd name="connsiteX488" fmla="*/ 2261598 w 7467600"/>
              <a:gd name="connsiteY488" fmla="*/ 5467998 h 6858000"/>
              <a:gd name="connsiteX489" fmla="*/ 2437177 w 7467600"/>
              <a:gd name="connsiteY489" fmla="*/ 5479608 h 6858000"/>
              <a:gd name="connsiteX490" fmla="*/ 2445247 w 7467600"/>
              <a:gd name="connsiteY490" fmla="*/ 5483476 h 6858000"/>
              <a:gd name="connsiteX491" fmla="*/ 2743626 w 7467600"/>
              <a:gd name="connsiteY491" fmla="*/ 5304819 h 6858000"/>
              <a:gd name="connsiteX492" fmla="*/ 3048102 w 7467600"/>
              <a:gd name="connsiteY492" fmla="*/ 5150595 h 6858000"/>
              <a:gd name="connsiteX493" fmla="*/ 1799414 w 7467600"/>
              <a:gd name="connsiteY493" fmla="*/ 4694732 h 6858000"/>
              <a:gd name="connsiteX494" fmla="*/ 1771735 w 7467600"/>
              <a:gd name="connsiteY494" fmla="*/ 4619929 h 6858000"/>
              <a:gd name="connsiteX495" fmla="*/ 3104273 w 7467600"/>
              <a:gd name="connsiteY495" fmla="*/ 5076159 h 6858000"/>
              <a:gd name="connsiteX496" fmla="*/ 3113245 w 7467600"/>
              <a:gd name="connsiteY496" fmla="*/ 5090705 h 6858000"/>
              <a:gd name="connsiteX497" fmla="*/ 3126294 w 7467600"/>
              <a:gd name="connsiteY497" fmla="*/ 5114400 h 6858000"/>
              <a:gd name="connsiteX498" fmla="*/ 3937433 w 7467600"/>
              <a:gd name="connsiteY498" fmla="*/ 4830473 h 6858000"/>
              <a:gd name="connsiteX499" fmla="*/ 3590475 w 7467600"/>
              <a:gd name="connsiteY499" fmla="*/ 4597974 h 6858000"/>
              <a:gd name="connsiteX500" fmla="*/ 3100264 w 7467600"/>
              <a:gd name="connsiteY500" fmla="*/ 4579845 h 6858000"/>
              <a:gd name="connsiteX501" fmla="*/ 2183576 w 7467600"/>
              <a:gd name="connsiteY501" fmla="*/ 4227150 h 6858000"/>
              <a:gd name="connsiteX502" fmla="*/ 2151029 w 7467600"/>
              <a:gd name="connsiteY502" fmla="*/ 4146947 h 6858000"/>
              <a:gd name="connsiteX503" fmla="*/ 3563434 w 7467600"/>
              <a:gd name="connsiteY503" fmla="*/ 4469115 h 6858000"/>
              <a:gd name="connsiteX504" fmla="*/ 3177952 w 7467600"/>
              <a:gd name="connsiteY504" fmla="*/ 3657386 h 6858000"/>
              <a:gd name="connsiteX505" fmla="*/ 3189263 w 7467600"/>
              <a:gd name="connsiteY505" fmla="*/ 3625726 h 6858000"/>
              <a:gd name="connsiteX506" fmla="*/ 3560912 w 7467600"/>
              <a:gd name="connsiteY506" fmla="*/ 4079863 h 6858000"/>
              <a:gd name="connsiteX507" fmla="*/ 3626636 w 7467600"/>
              <a:gd name="connsiteY507" fmla="*/ 4512230 h 6858000"/>
              <a:gd name="connsiteX508" fmla="*/ 3653088 w 7467600"/>
              <a:gd name="connsiteY508" fmla="*/ 4521417 h 6858000"/>
              <a:gd name="connsiteX509" fmla="*/ 3988128 w 7467600"/>
              <a:gd name="connsiteY509" fmla="*/ 4817267 h 6858000"/>
              <a:gd name="connsiteX510" fmla="*/ 4830582 w 7467600"/>
              <a:gd name="connsiteY510" fmla="*/ 4676000 h 6858000"/>
              <a:gd name="connsiteX511" fmla="*/ 4830100 w 7467600"/>
              <a:gd name="connsiteY511" fmla="*/ 4675554 h 6858000"/>
              <a:gd name="connsiteX512" fmla="*/ 4036318 w 7467600"/>
              <a:gd name="connsiteY512" fmla="*/ 4147013 h 6858000"/>
              <a:gd name="connsiteX513" fmla="*/ 3432098 w 7467600"/>
              <a:gd name="connsiteY513" fmla="*/ 3537312 h 6858000"/>
              <a:gd name="connsiteX514" fmla="*/ 3446761 w 7467600"/>
              <a:gd name="connsiteY514" fmla="*/ 3461278 h 6858000"/>
              <a:gd name="connsiteX515" fmla="*/ 4419733 w 7467600"/>
              <a:gd name="connsiteY515" fmla="*/ 3963555 h 6858000"/>
              <a:gd name="connsiteX516" fmla="*/ 4781371 w 7467600"/>
              <a:gd name="connsiteY516" fmla="*/ 4458604 h 6858000"/>
              <a:gd name="connsiteX517" fmla="*/ 4780440 w 7467600"/>
              <a:gd name="connsiteY517" fmla="*/ 4470290 h 6858000"/>
              <a:gd name="connsiteX518" fmla="*/ 4898954 w 7467600"/>
              <a:gd name="connsiteY518" fmla="*/ 4662092 h 6858000"/>
              <a:gd name="connsiteX519" fmla="*/ 4900699 w 7467600"/>
              <a:gd name="connsiteY519" fmla="*/ 4670867 h 6858000"/>
              <a:gd name="connsiteX520" fmla="*/ 5714511 w 7467600"/>
              <a:gd name="connsiteY520" fmla="*/ 4663483 h 6858000"/>
              <a:gd name="connsiteX521" fmla="*/ 5464793 w 7467600"/>
              <a:gd name="connsiteY521" fmla="*/ 4393556 h 6858000"/>
              <a:gd name="connsiteX522" fmla="*/ 5461897 w 7467600"/>
              <a:gd name="connsiteY522" fmla="*/ 4390879 h 6858000"/>
              <a:gd name="connsiteX523" fmla="*/ 4294126 w 7467600"/>
              <a:gd name="connsiteY523" fmla="*/ 3303048 h 6858000"/>
              <a:gd name="connsiteX524" fmla="*/ 4305321 w 7467600"/>
              <a:gd name="connsiteY524" fmla="*/ 3256953 h 6858000"/>
              <a:gd name="connsiteX525" fmla="*/ 4949299 w 7467600"/>
              <a:gd name="connsiteY525" fmla="*/ 3766336 h 6858000"/>
              <a:gd name="connsiteX526" fmla="*/ 5291452 w 7467600"/>
              <a:gd name="connsiteY526" fmla="*/ 4076801 h 6858000"/>
              <a:gd name="connsiteX527" fmla="*/ 5434998 w 7467600"/>
              <a:gd name="connsiteY527" fmla="*/ 4254100 h 6858000"/>
              <a:gd name="connsiteX528" fmla="*/ 5351015 w 7467600"/>
              <a:gd name="connsiteY528" fmla="*/ 3760989 h 6858000"/>
              <a:gd name="connsiteX529" fmla="*/ 5413780 w 7467600"/>
              <a:gd name="connsiteY529" fmla="*/ 2966265 h 6858000"/>
              <a:gd name="connsiteX530" fmla="*/ 5425627 w 7467600"/>
              <a:gd name="connsiteY530" fmla="*/ 2954192 h 6858000"/>
              <a:gd name="connsiteX531" fmla="*/ 6604735 w 7467600"/>
              <a:gd name="connsiteY531" fmla="*/ 2041381 h 6858000"/>
              <a:gd name="connsiteX532" fmla="*/ 7204487 w 7467600"/>
              <a:gd name="connsiteY532" fmla="*/ 2742112 h 6858000"/>
              <a:gd name="connsiteX533" fmla="*/ 7131592 w 7467600"/>
              <a:gd name="connsiteY533" fmla="*/ 2672096 h 6858000"/>
              <a:gd name="connsiteX534" fmla="*/ 6996344 w 7467600"/>
              <a:gd name="connsiteY534" fmla="*/ 2518310 h 6858000"/>
              <a:gd name="connsiteX535" fmla="*/ 6735495 w 7467600"/>
              <a:gd name="connsiteY535" fmla="*/ 2196890 h 6858000"/>
              <a:gd name="connsiteX536" fmla="*/ 6721901 w 7467600"/>
              <a:gd name="connsiteY536" fmla="*/ 2179274 h 6858000"/>
              <a:gd name="connsiteX537" fmla="*/ 6604735 w 7467600"/>
              <a:gd name="connsiteY537" fmla="*/ 2041381 h 6858000"/>
              <a:gd name="connsiteX538" fmla="*/ 6591670 w 7467600"/>
              <a:gd name="connsiteY538" fmla="*/ 1988277 h 6858000"/>
              <a:gd name="connsiteX539" fmla="*/ 6747349 w 7467600"/>
              <a:gd name="connsiteY539" fmla="*/ 2160069 h 6858000"/>
              <a:gd name="connsiteX540" fmla="*/ 6760943 w 7467600"/>
              <a:gd name="connsiteY540" fmla="*/ 2177686 h 6858000"/>
              <a:gd name="connsiteX541" fmla="*/ 7021065 w 7467600"/>
              <a:gd name="connsiteY541" fmla="*/ 2498102 h 6858000"/>
              <a:gd name="connsiteX542" fmla="*/ 7155223 w 7467600"/>
              <a:gd name="connsiteY542" fmla="*/ 2650386 h 6858000"/>
              <a:gd name="connsiteX543" fmla="*/ 7203167 w 7467600"/>
              <a:gd name="connsiteY543" fmla="*/ 2697288 h 6858000"/>
              <a:gd name="connsiteX544" fmla="*/ 6937703 w 7467600"/>
              <a:gd name="connsiteY544" fmla="*/ 2321981 h 6858000"/>
              <a:gd name="connsiteX545" fmla="*/ 6591670 w 7467600"/>
              <a:gd name="connsiteY545" fmla="*/ 1988277 h 6858000"/>
              <a:gd name="connsiteX546" fmla="*/ 5798671 w 7467600"/>
              <a:gd name="connsiteY546" fmla="*/ 1981601 h 6858000"/>
              <a:gd name="connsiteX547" fmla="*/ 5754709 w 7467600"/>
              <a:gd name="connsiteY547" fmla="*/ 2071454 h 6858000"/>
              <a:gd name="connsiteX548" fmla="*/ 5763044 w 7467600"/>
              <a:gd name="connsiteY548" fmla="*/ 2842206 h 6858000"/>
              <a:gd name="connsiteX549" fmla="*/ 5764974 w 7467600"/>
              <a:gd name="connsiteY549" fmla="*/ 2799609 h 6858000"/>
              <a:gd name="connsiteX550" fmla="*/ 5767665 w 7467600"/>
              <a:gd name="connsiteY550" fmla="*/ 2666409 h 6858000"/>
              <a:gd name="connsiteX551" fmla="*/ 5763055 w 7467600"/>
              <a:gd name="connsiteY551" fmla="*/ 2579705 h 6858000"/>
              <a:gd name="connsiteX552" fmla="*/ 5758079 w 7467600"/>
              <a:gd name="connsiteY552" fmla="*/ 2492508 h 6858000"/>
              <a:gd name="connsiteX553" fmla="*/ 5779325 w 7467600"/>
              <a:gd name="connsiteY553" fmla="*/ 2197069 h 6858000"/>
              <a:gd name="connsiteX554" fmla="*/ 5798671 w 7467600"/>
              <a:gd name="connsiteY554" fmla="*/ 1981601 h 6858000"/>
              <a:gd name="connsiteX555" fmla="*/ 5829202 w 7467600"/>
              <a:gd name="connsiteY555" fmla="*/ 1971679 h 6858000"/>
              <a:gd name="connsiteX556" fmla="*/ 5809558 w 7467600"/>
              <a:gd name="connsiteY556" fmla="*/ 2198043 h 6858000"/>
              <a:gd name="connsiteX557" fmla="*/ 5788653 w 7467600"/>
              <a:gd name="connsiteY557" fmla="*/ 2489430 h 6858000"/>
              <a:gd name="connsiteX558" fmla="*/ 5793439 w 7467600"/>
              <a:gd name="connsiteY558" fmla="*/ 2575235 h 6858000"/>
              <a:gd name="connsiteX559" fmla="*/ 5796837 w 7467600"/>
              <a:gd name="connsiteY559" fmla="*/ 2637633 h 6858000"/>
              <a:gd name="connsiteX560" fmla="*/ 5818614 w 7467600"/>
              <a:gd name="connsiteY560" fmla="*/ 2473055 h 6858000"/>
              <a:gd name="connsiteX561" fmla="*/ 5829202 w 7467600"/>
              <a:gd name="connsiteY561" fmla="*/ 1971679 h 6858000"/>
              <a:gd name="connsiteX562" fmla="*/ 5911389 w 7467600"/>
              <a:gd name="connsiteY562" fmla="*/ 1898371 h 6858000"/>
              <a:gd name="connsiteX563" fmla="*/ 6237627 w 7467600"/>
              <a:gd name="connsiteY563" fmla="*/ 2231921 h 6858000"/>
              <a:gd name="connsiteX564" fmla="*/ 5911389 w 7467600"/>
              <a:gd name="connsiteY564" fmla="*/ 1898371 h 6858000"/>
              <a:gd name="connsiteX565" fmla="*/ 6944437 w 7467600"/>
              <a:gd name="connsiteY565" fmla="*/ 1575402 h 6858000"/>
              <a:gd name="connsiteX566" fmla="*/ 6304730 w 7467600"/>
              <a:gd name="connsiteY566" fmla="*/ 1766654 h 6858000"/>
              <a:gd name="connsiteX567" fmla="*/ 6944437 w 7467600"/>
              <a:gd name="connsiteY567" fmla="*/ 1575402 h 6858000"/>
              <a:gd name="connsiteX568" fmla="*/ 7019523 w 7467600"/>
              <a:gd name="connsiteY568" fmla="*/ 1519450 h 6858000"/>
              <a:gd name="connsiteX569" fmla="*/ 6298091 w 7467600"/>
              <a:gd name="connsiteY569" fmla="*/ 1737122 h 6858000"/>
              <a:gd name="connsiteX570" fmla="*/ 7019523 w 7467600"/>
              <a:gd name="connsiteY570" fmla="*/ 1519450 h 6858000"/>
              <a:gd name="connsiteX571" fmla="*/ 2399523 w 7467600"/>
              <a:gd name="connsiteY571" fmla="*/ 1428234 h 6858000"/>
              <a:gd name="connsiteX572" fmla="*/ 2224982 w 7467600"/>
              <a:gd name="connsiteY572" fmla="*/ 1826201 h 6858000"/>
              <a:gd name="connsiteX573" fmla="*/ 2096099 w 7467600"/>
              <a:gd name="connsiteY573" fmla="*/ 2345900 h 6858000"/>
              <a:gd name="connsiteX574" fmla="*/ 2283317 w 7467600"/>
              <a:gd name="connsiteY574" fmla="*/ 1796925 h 6858000"/>
              <a:gd name="connsiteX575" fmla="*/ 2399523 w 7467600"/>
              <a:gd name="connsiteY575" fmla="*/ 1428234 h 6858000"/>
              <a:gd name="connsiteX576" fmla="*/ 2448558 w 7467600"/>
              <a:gd name="connsiteY576" fmla="*/ 1373435 h 6858000"/>
              <a:gd name="connsiteX577" fmla="*/ 2312521 w 7467600"/>
              <a:gd name="connsiteY577" fmla="*/ 1806140 h 6858000"/>
              <a:gd name="connsiteX578" fmla="*/ 2127533 w 7467600"/>
              <a:gd name="connsiteY578" fmla="*/ 2348380 h 6858000"/>
              <a:gd name="connsiteX579" fmla="*/ 2358080 w 7467600"/>
              <a:gd name="connsiteY579" fmla="*/ 1866134 h 6858000"/>
              <a:gd name="connsiteX580" fmla="*/ 2407436 w 7467600"/>
              <a:gd name="connsiteY580" fmla="*/ 1651070 h 6858000"/>
              <a:gd name="connsiteX581" fmla="*/ 2448558 w 7467600"/>
              <a:gd name="connsiteY581" fmla="*/ 1373435 h 6858000"/>
              <a:gd name="connsiteX582" fmla="*/ 278707 w 7467600"/>
              <a:gd name="connsiteY582" fmla="*/ 1352270 h 6858000"/>
              <a:gd name="connsiteX583" fmla="*/ 321570 w 7467600"/>
              <a:gd name="connsiteY583" fmla="*/ 1861610 h 6858000"/>
              <a:gd name="connsiteX584" fmla="*/ 294281 w 7467600"/>
              <a:gd name="connsiteY584" fmla="*/ 1440658 h 6858000"/>
              <a:gd name="connsiteX585" fmla="*/ 278707 w 7467600"/>
              <a:gd name="connsiteY585" fmla="*/ 1352270 h 6858000"/>
              <a:gd name="connsiteX586" fmla="*/ 1423821 w 7467600"/>
              <a:gd name="connsiteY586" fmla="*/ 1351958 h 6858000"/>
              <a:gd name="connsiteX587" fmla="*/ 1638521 w 7467600"/>
              <a:gd name="connsiteY587" fmla="*/ 1908470 h 6858000"/>
              <a:gd name="connsiteX588" fmla="*/ 1754199 w 7467600"/>
              <a:gd name="connsiteY588" fmla="*/ 2149284 h 6858000"/>
              <a:gd name="connsiteX589" fmla="*/ 1908359 w 7467600"/>
              <a:gd name="connsiteY589" fmla="*/ 2364988 h 6858000"/>
              <a:gd name="connsiteX590" fmla="*/ 1647661 w 7467600"/>
              <a:gd name="connsiteY590" fmla="*/ 1825945 h 6858000"/>
              <a:gd name="connsiteX591" fmla="*/ 1423821 w 7467600"/>
              <a:gd name="connsiteY591" fmla="*/ 1351958 h 6858000"/>
              <a:gd name="connsiteX592" fmla="*/ 1431890 w 7467600"/>
              <a:gd name="connsiteY592" fmla="*/ 1306475 h 6858000"/>
              <a:gd name="connsiteX593" fmla="*/ 1507597 w 7467600"/>
              <a:gd name="connsiteY593" fmla="*/ 1446132 h 6858000"/>
              <a:gd name="connsiteX594" fmla="*/ 1674586 w 7467600"/>
              <a:gd name="connsiteY594" fmla="*/ 1813832 h 6858000"/>
              <a:gd name="connsiteX595" fmla="*/ 1815950 w 7467600"/>
              <a:gd name="connsiteY595" fmla="*/ 2128564 h 6858000"/>
              <a:gd name="connsiteX596" fmla="*/ 1984242 w 7467600"/>
              <a:gd name="connsiteY596" fmla="*/ 2430829 h 6858000"/>
              <a:gd name="connsiteX597" fmla="*/ 2014023 w 7467600"/>
              <a:gd name="connsiteY597" fmla="*/ 2450995 h 6858000"/>
              <a:gd name="connsiteX598" fmla="*/ 1747337 w 7467600"/>
              <a:gd name="connsiteY598" fmla="*/ 1855264 h 6858000"/>
              <a:gd name="connsiteX599" fmla="*/ 1533749 w 7467600"/>
              <a:gd name="connsiteY599" fmla="*/ 1478656 h 6858000"/>
              <a:gd name="connsiteX600" fmla="*/ 1431890 w 7467600"/>
              <a:gd name="connsiteY600" fmla="*/ 1306475 h 6858000"/>
              <a:gd name="connsiteX601" fmla="*/ 5052692 w 7467600"/>
              <a:gd name="connsiteY601" fmla="*/ 1292994 h 6858000"/>
              <a:gd name="connsiteX602" fmla="*/ 5200661 w 7467600"/>
              <a:gd name="connsiteY602" fmla="*/ 1635186 h 6858000"/>
              <a:gd name="connsiteX603" fmla="*/ 5297138 w 7467600"/>
              <a:gd name="connsiteY603" fmla="*/ 1906351 h 6858000"/>
              <a:gd name="connsiteX604" fmla="*/ 5052692 w 7467600"/>
              <a:gd name="connsiteY604" fmla="*/ 1292994 h 6858000"/>
              <a:gd name="connsiteX605" fmla="*/ 5009948 w 7467600"/>
              <a:gd name="connsiteY605" fmla="*/ 1273619 h 6858000"/>
              <a:gd name="connsiteX606" fmla="*/ 5121777 w 7467600"/>
              <a:gd name="connsiteY606" fmla="*/ 1654213 h 6858000"/>
              <a:gd name="connsiteX607" fmla="*/ 5293545 w 7467600"/>
              <a:gd name="connsiteY607" fmla="*/ 2072247 h 6858000"/>
              <a:gd name="connsiteX608" fmla="*/ 5294042 w 7467600"/>
              <a:gd name="connsiteY608" fmla="*/ 2065019 h 6858000"/>
              <a:gd name="connsiteX609" fmla="*/ 5171936 w 7467600"/>
              <a:gd name="connsiteY609" fmla="*/ 1647613 h 6858000"/>
              <a:gd name="connsiteX610" fmla="*/ 5009948 w 7467600"/>
              <a:gd name="connsiteY610" fmla="*/ 1273619 h 6858000"/>
              <a:gd name="connsiteX611" fmla="*/ 655236 w 7467600"/>
              <a:gd name="connsiteY611" fmla="*/ 1268632 h 6858000"/>
              <a:gd name="connsiteX612" fmla="*/ 839521 w 7467600"/>
              <a:gd name="connsiteY612" fmla="*/ 1685315 h 6858000"/>
              <a:gd name="connsiteX613" fmla="*/ 1109416 w 7467600"/>
              <a:gd name="connsiteY613" fmla="*/ 2061663 h 6858000"/>
              <a:gd name="connsiteX614" fmla="*/ 1298300 w 7467600"/>
              <a:gd name="connsiteY614" fmla="*/ 2247742 h 6858000"/>
              <a:gd name="connsiteX615" fmla="*/ 1125871 w 7467600"/>
              <a:gd name="connsiteY615" fmla="*/ 1989513 h 6858000"/>
              <a:gd name="connsiteX616" fmla="*/ 981574 w 7467600"/>
              <a:gd name="connsiteY616" fmla="*/ 1783157 h 6858000"/>
              <a:gd name="connsiteX617" fmla="*/ 922198 w 7467600"/>
              <a:gd name="connsiteY617" fmla="*/ 1677437 h 6858000"/>
              <a:gd name="connsiteX618" fmla="*/ 869293 w 7467600"/>
              <a:gd name="connsiteY618" fmla="*/ 1583214 h 6858000"/>
              <a:gd name="connsiteX619" fmla="*/ 751431 w 7467600"/>
              <a:gd name="connsiteY619" fmla="*/ 1405731 h 6858000"/>
              <a:gd name="connsiteX620" fmla="*/ 655236 w 7467600"/>
              <a:gd name="connsiteY620" fmla="*/ 1268632 h 6858000"/>
              <a:gd name="connsiteX621" fmla="*/ 6516292 w 7467600"/>
              <a:gd name="connsiteY621" fmla="*/ 1263064 h 6858000"/>
              <a:gd name="connsiteX622" fmla="*/ 5736320 w 7467600"/>
              <a:gd name="connsiteY622" fmla="*/ 1501803 h 6858000"/>
              <a:gd name="connsiteX623" fmla="*/ 6516292 w 7467600"/>
              <a:gd name="connsiteY623" fmla="*/ 1263064 h 6858000"/>
              <a:gd name="connsiteX624" fmla="*/ 291466 w 7467600"/>
              <a:gd name="connsiteY624" fmla="*/ 1250369 h 6858000"/>
              <a:gd name="connsiteX625" fmla="*/ 323180 w 7467600"/>
              <a:gd name="connsiteY625" fmla="*/ 1435283 h 6858000"/>
              <a:gd name="connsiteX626" fmla="*/ 349381 w 7467600"/>
              <a:gd name="connsiteY626" fmla="*/ 1875041 h 6858000"/>
              <a:gd name="connsiteX627" fmla="*/ 374363 w 7467600"/>
              <a:gd name="connsiteY627" fmla="*/ 1506494 h 6858000"/>
              <a:gd name="connsiteX628" fmla="*/ 302168 w 7467600"/>
              <a:gd name="connsiteY628" fmla="*/ 1274495 h 6858000"/>
              <a:gd name="connsiteX629" fmla="*/ 291466 w 7467600"/>
              <a:gd name="connsiteY629" fmla="*/ 1250369 h 6858000"/>
              <a:gd name="connsiteX630" fmla="*/ 678222 w 7467600"/>
              <a:gd name="connsiteY630" fmla="*/ 1248670 h 6858000"/>
              <a:gd name="connsiteX631" fmla="*/ 775536 w 7467600"/>
              <a:gd name="connsiteY631" fmla="*/ 1388015 h 6858000"/>
              <a:gd name="connsiteX632" fmla="*/ 894529 w 7467600"/>
              <a:gd name="connsiteY632" fmla="*/ 1567739 h 6858000"/>
              <a:gd name="connsiteX633" fmla="*/ 948000 w 7467600"/>
              <a:gd name="connsiteY633" fmla="*/ 1663088 h 6858000"/>
              <a:gd name="connsiteX634" fmla="*/ 1006812 w 7467600"/>
              <a:gd name="connsiteY634" fmla="*/ 1767683 h 6858000"/>
              <a:gd name="connsiteX635" fmla="*/ 1149133 w 7467600"/>
              <a:gd name="connsiteY635" fmla="*/ 1971513 h 6858000"/>
              <a:gd name="connsiteX636" fmla="*/ 1333952 w 7467600"/>
              <a:gd name="connsiteY636" fmla="*/ 2251620 h 6858000"/>
              <a:gd name="connsiteX637" fmla="*/ 1337329 w 7467600"/>
              <a:gd name="connsiteY637" fmla="*/ 2258350 h 6858000"/>
              <a:gd name="connsiteX638" fmla="*/ 1014726 w 7467600"/>
              <a:gd name="connsiteY638" fmla="*/ 1615556 h 6858000"/>
              <a:gd name="connsiteX639" fmla="*/ 678222 w 7467600"/>
              <a:gd name="connsiteY639" fmla="*/ 1248670 h 6858000"/>
              <a:gd name="connsiteX640" fmla="*/ 6691602 w 7467600"/>
              <a:gd name="connsiteY640" fmla="*/ 1140573 h 6858000"/>
              <a:gd name="connsiteX641" fmla="*/ 6571100 w 7467600"/>
              <a:gd name="connsiteY641" fmla="*/ 1183662 h 6858000"/>
              <a:gd name="connsiteX642" fmla="*/ 6241687 w 7467600"/>
              <a:gd name="connsiteY642" fmla="*/ 1257600 h 6858000"/>
              <a:gd name="connsiteX643" fmla="*/ 5693009 w 7467600"/>
              <a:gd name="connsiteY643" fmla="*/ 1478256 h 6858000"/>
              <a:gd name="connsiteX644" fmla="*/ 6548420 w 7467600"/>
              <a:gd name="connsiteY644" fmla="*/ 1214599 h 6858000"/>
              <a:gd name="connsiteX645" fmla="*/ 6605473 w 7467600"/>
              <a:gd name="connsiteY645" fmla="*/ 1184686 h 6858000"/>
              <a:gd name="connsiteX646" fmla="*/ 6691602 w 7467600"/>
              <a:gd name="connsiteY646" fmla="*/ 1140573 h 6858000"/>
              <a:gd name="connsiteX647" fmla="*/ 4002475 w 7467600"/>
              <a:gd name="connsiteY647" fmla="*/ 1037802 h 6858000"/>
              <a:gd name="connsiteX648" fmla="*/ 4000324 w 7467600"/>
              <a:gd name="connsiteY648" fmla="*/ 1039362 h 6858000"/>
              <a:gd name="connsiteX649" fmla="*/ 4002862 w 7467600"/>
              <a:gd name="connsiteY649" fmla="*/ 1042866 h 6858000"/>
              <a:gd name="connsiteX650" fmla="*/ 4002475 w 7467600"/>
              <a:gd name="connsiteY650" fmla="*/ 1037802 h 6858000"/>
              <a:gd name="connsiteX651" fmla="*/ 506322 w 7467600"/>
              <a:gd name="connsiteY651" fmla="*/ 1020997 h 6858000"/>
              <a:gd name="connsiteX652" fmla="*/ 533068 w 7467600"/>
              <a:gd name="connsiteY652" fmla="*/ 1029409 h 6858000"/>
              <a:gd name="connsiteX653" fmla="*/ 1232525 w 7467600"/>
              <a:gd name="connsiteY653" fmla="*/ 1804675 h 6858000"/>
              <a:gd name="connsiteX654" fmla="*/ 1388858 w 7467600"/>
              <a:gd name="connsiteY654" fmla="*/ 2368011 h 6858000"/>
              <a:gd name="connsiteX655" fmla="*/ 1384098 w 7467600"/>
              <a:gd name="connsiteY655" fmla="*/ 2378125 h 6858000"/>
              <a:gd name="connsiteX656" fmla="*/ 1425393 w 7467600"/>
              <a:gd name="connsiteY656" fmla="*/ 2589124 h 6858000"/>
              <a:gd name="connsiteX657" fmla="*/ 1424001 w 7467600"/>
              <a:gd name="connsiteY657" fmla="*/ 2597541 h 6858000"/>
              <a:gd name="connsiteX658" fmla="*/ 2152729 w 7467600"/>
              <a:gd name="connsiteY658" fmla="*/ 2864487 h 6858000"/>
              <a:gd name="connsiteX659" fmla="*/ 2020609 w 7467600"/>
              <a:gd name="connsiteY659" fmla="*/ 2539671 h 6858000"/>
              <a:gd name="connsiteX660" fmla="*/ 2018920 w 7467600"/>
              <a:gd name="connsiteY660" fmla="*/ 2536309 h 6858000"/>
              <a:gd name="connsiteX661" fmla="*/ 1342441 w 7467600"/>
              <a:gd name="connsiteY661" fmla="*/ 1173017 h 6858000"/>
              <a:gd name="connsiteX662" fmla="*/ 1367925 w 7467600"/>
              <a:gd name="connsiteY662" fmla="*/ 1135648 h 6858000"/>
              <a:gd name="connsiteX663" fmla="*/ 1771401 w 7467600"/>
              <a:gd name="connsiteY663" fmla="*/ 1806673 h 6858000"/>
              <a:gd name="connsiteX664" fmla="*/ 1972385 w 7467600"/>
              <a:gd name="connsiteY664" fmla="*/ 2198735 h 6858000"/>
              <a:gd name="connsiteX665" fmla="*/ 2040892 w 7467600"/>
              <a:gd name="connsiteY665" fmla="*/ 2405205 h 6858000"/>
              <a:gd name="connsiteX666" fmla="*/ 2131689 w 7467600"/>
              <a:gd name="connsiteY666" fmla="*/ 1936926 h 6858000"/>
              <a:gd name="connsiteX667" fmla="*/ 2454820 w 7467600"/>
              <a:gd name="connsiteY667" fmla="*/ 1248808 h 6858000"/>
              <a:gd name="connsiteX668" fmla="*/ 2492512 w 7467600"/>
              <a:gd name="connsiteY668" fmla="*/ 1302920 h 6858000"/>
              <a:gd name="connsiteX669" fmla="*/ 2081216 w 7467600"/>
              <a:gd name="connsiteY669" fmla="*/ 2527513 h 6858000"/>
              <a:gd name="connsiteX670" fmla="*/ 2081211 w 7467600"/>
              <a:gd name="connsiteY670" fmla="*/ 2528916 h 6858000"/>
              <a:gd name="connsiteX671" fmla="*/ 2199067 w 7467600"/>
              <a:gd name="connsiteY671" fmla="*/ 2884061 h 6858000"/>
              <a:gd name="connsiteX672" fmla="*/ 3192586 w 7467600"/>
              <a:gd name="connsiteY672" fmla="*/ 3411496 h 6858000"/>
              <a:gd name="connsiteX673" fmla="*/ 3182620 w 7467600"/>
              <a:gd name="connsiteY673" fmla="*/ 3483279 h 6858000"/>
              <a:gd name="connsiteX674" fmla="*/ 2435119 w 7467600"/>
              <a:gd name="connsiteY674" fmla="*/ 3080173 h 6858000"/>
              <a:gd name="connsiteX675" fmla="*/ 2410152 w 7467600"/>
              <a:gd name="connsiteY675" fmla="*/ 3063751 h 6858000"/>
              <a:gd name="connsiteX676" fmla="*/ 2408099 w 7467600"/>
              <a:gd name="connsiteY676" fmla="*/ 3064403 h 6858000"/>
              <a:gd name="connsiteX677" fmla="*/ 2407218 w 7467600"/>
              <a:gd name="connsiteY677" fmla="*/ 3070324 h 6858000"/>
              <a:gd name="connsiteX678" fmla="*/ 2380138 w 7467600"/>
              <a:gd name="connsiteY678" fmla="*/ 3099341 h 6858000"/>
              <a:gd name="connsiteX679" fmla="*/ 1765923 w 7467600"/>
              <a:gd name="connsiteY679" fmla="*/ 3581043 h 6858000"/>
              <a:gd name="connsiteX680" fmla="*/ 1702258 w 7467600"/>
              <a:gd name="connsiteY680" fmla="*/ 3612286 h 6858000"/>
              <a:gd name="connsiteX681" fmla="*/ 1538370 w 7467600"/>
              <a:gd name="connsiteY681" fmla="*/ 3811804 h 6858000"/>
              <a:gd name="connsiteX682" fmla="*/ 542867 w 7467600"/>
              <a:gd name="connsiteY682" fmla="*/ 4944092 h 6858000"/>
              <a:gd name="connsiteX683" fmla="*/ 515800 w 7467600"/>
              <a:gd name="connsiteY683" fmla="*/ 4862180 h 6858000"/>
              <a:gd name="connsiteX684" fmla="*/ 909145 w 7467600"/>
              <a:gd name="connsiteY684" fmla="*/ 4199225 h 6858000"/>
              <a:gd name="connsiteX685" fmla="*/ 1214067 w 7467600"/>
              <a:gd name="connsiteY685" fmla="*/ 3908561 h 6858000"/>
              <a:gd name="connsiteX686" fmla="*/ 640967 w 7467600"/>
              <a:gd name="connsiteY686" fmla="*/ 4105601 h 6858000"/>
              <a:gd name="connsiteX687" fmla="*/ 112563 w 7467600"/>
              <a:gd name="connsiteY687" fmla="*/ 4396952 h 6858000"/>
              <a:gd name="connsiteX688" fmla="*/ 0 w 7467600"/>
              <a:gd name="connsiteY688" fmla="*/ 4466006 h 6858000"/>
              <a:gd name="connsiteX689" fmla="*/ 0 w 7467600"/>
              <a:gd name="connsiteY689" fmla="*/ 4233763 h 6858000"/>
              <a:gd name="connsiteX690" fmla="*/ 36881 w 7467600"/>
              <a:gd name="connsiteY690" fmla="*/ 4200118 h 6858000"/>
              <a:gd name="connsiteX691" fmla="*/ 910534 w 7467600"/>
              <a:gd name="connsiteY691" fmla="*/ 3629753 h 6858000"/>
              <a:gd name="connsiteX692" fmla="*/ 1578717 w 7467600"/>
              <a:gd name="connsiteY692" fmla="*/ 3575982 h 6858000"/>
              <a:gd name="connsiteX693" fmla="*/ 2338780 w 7467600"/>
              <a:gd name="connsiteY693" fmla="*/ 3033725 h 6858000"/>
              <a:gd name="connsiteX694" fmla="*/ 1807991 w 7467600"/>
              <a:gd name="connsiteY694" fmla="*/ 2807184 h 6858000"/>
              <a:gd name="connsiteX695" fmla="*/ 1416358 w 7467600"/>
              <a:gd name="connsiteY695" fmla="*/ 3112571 h 6858000"/>
              <a:gd name="connsiteX696" fmla="*/ 939066 w 7467600"/>
              <a:gd name="connsiteY696" fmla="*/ 3378798 h 6858000"/>
              <a:gd name="connsiteX697" fmla="*/ 115099 w 7467600"/>
              <a:gd name="connsiteY697" fmla="*/ 3607650 h 6858000"/>
              <a:gd name="connsiteX698" fmla="*/ 97284 w 7467600"/>
              <a:gd name="connsiteY698" fmla="*/ 3520393 h 6858000"/>
              <a:gd name="connsiteX699" fmla="*/ 922050 w 7467600"/>
              <a:gd name="connsiteY699" fmla="*/ 3074867 h 6858000"/>
              <a:gd name="connsiteX700" fmla="*/ 1405265 w 7467600"/>
              <a:gd name="connsiteY700" fmla="*/ 3016319 h 6858000"/>
              <a:gd name="connsiteX701" fmla="*/ 1407512 w 7467600"/>
              <a:gd name="connsiteY701" fmla="*/ 3018001 h 6858000"/>
              <a:gd name="connsiteX702" fmla="*/ 1726266 w 7467600"/>
              <a:gd name="connsiteY702" fmla="*/ 2777274 h 6858000"/>
              <a:gd name="connsiteX703" fmla="*/ 625390 w 7467600"/>
              <a:gd name="connsiteY703" fmla="*/ 2514541 h 6858000"/>
              <a:gd name="connsiteX704" fmla="*/ 619799 w 7467600"/>
              <a:gd name="connsiteY704" fmla="*/ 2527180 h 6858000"/>
              <a:gd name="connsiteX705" fmla="*/ 310030 w 7467600"/>
              <a:gd name="connsiteY705" fmla="*/ 2771818 h 6858000"/>
              <a:gd name="connsiteX706" fmla="*/ 173877 w 7467600"/>
              <a:gd name="connsiteY706" fmla="*/ 2937056 h 6858000"/>
              <a:gd name="connsiteX707" fmla="*/ 77889 w 7467600"/>
              <a:gd name="connsiteY707" fmla="*/ 3138440 h 6858000"/>
              <a:gd name="connsiteX708" fmla="*/ 0 w 7467600"/>
              <a:gd name="connsiteY708" fmla="*/ 3271395 h 6858000"/>
              <a:gd name="connsiteX709" fmla="*/ 0 w 7467600"/>
              <a:gd name="connsiteY709" fmla="*/ 3153002 h 6858000"/>
              <a:gd name="connsiteX710" fmla="*/ 2386 w 7467600"/>
              <a:gd name="connsiteY710" fmla="*/ 3149203 h 6858000"/>
              <a:gd name="connsiteX711" fmla="*/ 89753 w 7467600"/>
              <a:gd name="connsiteY711" fmla="*/ 2987702 h 6858000"/>
              <a:gd name="connsiteX712" fmla="*/ 76869 w 7467600"/>
              <a:gd name="connsiteY712" fmla="*/ 3005404 h 6858000"/>
              <a:gd name="connsiteX713" fmla="*/ 32049 w 7467600"/>
              <a:gd name="connsiteY713" fmla="*/ 3065814 h 6858000"/>
              <a:gd name="connsiteX714" fmla="*/ 0 w 7467600"/>
              <a:gd name="connsiteY714" fmla="*/ 3108744 h 6858000"/>
              <a:gd name="connsiteX715" fmla="*/ 0 w 7467600"/>
              <a:gd name="connsiteY715" fmla="*/ 3058059 h 6858000"/>
              <a:gd name="connsiteX716" fmla="*/ 7610 w 7467600"/>
              <a:gd name="connsiteY716" fmla="*/ 3047889 h 6858000"/>
              <a:gd name="connsiteX717" fmla="*/ 52419 w 7467600"/>
              <a:gd name="connsiteY717" fmla="*/ 2987479 h 6858000"/>
              <a:gd name="connsiteX718" fmla="*/ 59142 w 7467600"/>
              <a:gd name="connsiteY718" fmla="*/ 2978488 h 6858000"/>
              <a:gd name="connsiteX719" fmla="*/ 0 w 7467600"/>
              <a:gd name="connsiteY719" fmla="*/ 3015334 h 6858000"/>
              <a:gd name="connsiteX720" fmla="*/ 0 w 7467600"/>
              <a:gd name="connsiteY720" fmla="*/ 2914286 h 6858000"/>
              <a:gd name="connsiteX721" fmla="*/ 36383 w 7467600"/>
              <a:gd name="connsiteY721" fmla="*/ 2901128 h 6858000"/>
              <a:gd name="connsiteX722" fmla="*/ 156329 w 7467600"/>
              <a:gd name="connsiteY722" fmla="*/ 2840533 h 6858000"/>
              <a:gd name="connsiteX723" fmla="*/ 358355 w 7467600"/>
              <a:gd name="connsiteY723" fmla="*/ 2620471 h 6858000"/>
              <a:gd name="connsiteX724" fmla="*/ 510577 w 7467600"/>
              <a:gd name="connsiteY724" fmla="*/ 2501244 h 6858000"/>
              <a:gd name="connsiteX725" fmla="*/ 211967 w 7467600"/>
              <a:gd name="connsiteY725" fmla="*/ 2479171 h 6858000"/>
              <a:gd name="connsiteX726" fmla="*/ 0 w 7467600"/>
              <a:gd name="connsiteY726" fmla="*/ 2476398 h 6858000"/>
              <a:gd name="connsiteX727" fmla="*/ 0 w 7467600"/>
              <a:gd name="connsiteY727" fmla="*/ 2389189 h 6858000"/>
              <a:gd name="connsiteX728" fmla="*/ 103062 w 7467600"/>
              <a:gd name="connsiteY728" fmla="*/ 2389518 h 6858000"/>
              <a:gd name="connsiteX729" fmla="*/ 510734 w 7467600"/>
              <a:gd name="connsiteY729" fmla="*/ 2416201 h 6858000"/>
              <a:gd name="connsiteX730" fmla="*/ 279257 w 7467600"/>
              <a:gd name="connsiteY730" fmla="*/ 2092102 h 6858000"/>
              <a:gd name="connsiteX731" fmla="*/ 65265 w 7467600"/>
              <a:gd name="connsiteY731" fmla="*/ 2006049 h 6858000"/>
              <a:gd name="connsiteX732" fmla="*/ 0 w 7467600"/>
              <a:gd name="connsiteY732" fmla="*/ 1982532 h 6858000"/>
              <a:gd name="connsiteX733" fmla="*/ 0 w 7467600"/>
              <a:gd name="connsiteY733" fmla="*/ 1912789 h 6858000"/>
              <a:gd name="connsiteX734" fmla="*/ 97460 w 7467600"/>
              <a:gd name="connsiteY734" fmla="*/ 1953725 h 6858000"/>
              <a:gd name="connsiteX735" fmla="*/ 221272 w 7467600"/>
              <a:gd name="connsiteY735" fmla="*/ 1980766 h 6858000"/>
              <a:gd name="connsiteX736" fmla="*/ 116765 w 7467600"/>
              <a:gd name="connsiteY736" fmla="*/ 1911033 h 6858000"/>
              <a:gd name="connsiteX737" fmla="*/ 16405 w 7467600"/>
              <a:gd name="connsiteY737" fmla="*/ 1803412 h 6858000"/>
              <a:gd name="connsiteX738" fmla="*/ 0 w 7467600"/>
              <a:gd name="connsiteY738" fmla="*/ 1784777 h 6858000"/>
              <a:gd name="connsiteX739" fmla="*/ 0 w 7467600"/>
              <a:gd name="connsiteY739" fmla="*/ 1740082 h 6858000"/>
              <a:gd name="connsiteX740" fmla="*/ 39394 w 7467600"/>
              <a:gd name="connsiteY740" fmla="*/ 1784856 h 6858000"/>
              <a:gd name="connsiteX741" fmla="*/ 135813 w 7467600"/>
              <a:gd name="connsiteY741" fmla="*/ 1888838 h 6858000"/>
              <a:gd name="connsiteX742" fmla="*/ 242575 w 7467600"/>
              <a:gd name="connsiteY742" fmla="*/ 1958841 h 6858000"/>
              <a:gd name="connsiteX743" fmla="*/ 82197 w 7467600"/>
              <a:gd name="connsiteY743" fmla="*/ 1754826 h 6858000"/>
              <a:gd name="connsiteX744" fmla="*/ 0 w 7467600"/>
              <a:gd name="connsiteY744" fmla="*/ 1679650 h 6858000"/>
              <a:gd name="connsiteX745" fmla="*/ 0 w 7467600"/>
              <a:gd name="connsiteY745" fmla="*/ 1602463 h 6858000"/>
              <a:gd name="connsiteX746" fmla="*/ 84689 w 7467600"/>
              <a:gd name="connsiteY746" fmla="*/ 1677442 h 6858000"/>
              <a:gd name="connsiteX747" fmla="*/ 298437 w 7467600"/>
              <a:gd name="connsiteY747" fmla="*/ 1968019 h 6858000"/>
              <a:gd name="connsiteX748" fmla="*/ 227269 w 7467600"/>
              <a:gd name="connsiteY748" fmla="*/ 1114064 h 6858000"/>
              <a:gd name="connsiteX749" fmla="*/ 248003 w 7467600"/>
              <a:gd name="connsiteY749" fmla="*/ 1089613 h 6858000"/>
              <a:gd name="connsiteX750" fmla="*/ 427020 w 7467600"/>
              <a:gd name="connsiteY750" fmla="*/ 1619803 h 6858000"/>
              <a:gd name="connsiteX751" fmla="*/ 340345 w 7467600"/>
              <a:gd name="connsiteY751" fmla="*/ 2027739 h 6858000"/>
              <a:gd name="connsiteX752" fmla="*/ 360865 w 7467600"/>
              <a:gd name="connsiteY752" fmla="*/ 2044827 h 6858000"/>
              <a:gd name="connsiteX753" fmla="*/ 560414 w 7467600"/>
              <a:gd name="connsiteY753" fmla="*/ 2421457 h 6858000"/>
              <a:gd name="connsiteX754" fmla="*/ 1359703 w 7467600"/>
              <a:gd name="connsiteY754" fmla="*/ 2578554 h 6858000"/>
              <a:gd name="connsiteX755" fmla="*/ 1359422 w 7467600"/>
              <a:gd name="connsiteY755" fmla="*/ 2577994 h 6858000"/>
              <a:gd name="connsiteX756" fmla="*/ 828701 w 7467600"/>
              <a:gd name="connsiteY756" fmla="*/ 1839520 h 6858000"/>
              <a:gd name="connsiteX757" fmla="*/ 494427 w 7467600"/>
              <a:gd name="connsiteY757" fmla="*/ 1092333 h 6858000"/>
              <a:gd name="connsiteX758" fmla="*/ 506322 w 7467600"/>
              <a:gd name="connsiteY758" fmla="*/ 1020997 h 6858000"/>
              <a:gd name="connsiteX759" fmla="*/ 4570198 w 7467600"/>
              <a:gd name="connsiteY759" fmla="*/ 978081 h 6858000"/>
              <a:gd name="connsiteX760" fmla="*/ 4523691 w 7467600"/>
              <a:gd name="connsiteY760" fmla="*/ 1127776 h 6858000"/>
              <a:gd name="connsiteX761" fmla="*/ 4509875 w 7467600"/>
              <a:gd name="connsiteY761" fmla="*/ 1167552 h 6858000"/>
              <a:gd name="connsiteX762" fmla="*/ 4478168 w 7467600"/>
              <a:gd name="connsiteY762" fmla="*/ 1260735 h 6858000"/>
              <a:gd name="connsiteX763" fmla="*/ 4409309 w 7467600"/>
              <a:gd name="connsiteY763" fmla="*/ 1666996 h 6858000"/>
              <a:gd name="connsiteX764" fmla="*/ 4370031 w 7467600"/>
              <a:gd name="connsiteY764" fmla="*/ 1955666 h 6858000"/>
              <a:gd name="connsiteX765" fmla="*/ 4570198 w 7467600"/>
              <a:gd name="connsiteY765" fmla="*/ 978081 h 6858000"/>
              <a:gd name="connsiteX766" fmla="*/ 4557898 w 7467600"/>
              <a:gd name="connsiteY766" fmla="*/ 900011 h 6858000"/>
              <a:gd name="connsiteX767" fmla="*/ 4344840 w 7467600"/>
              <a:gd name="connsiteY767" fmla="*/ 1922038 h 6858000"/>
              <a:gd name="connsiteX768" fmla="*/ 4378710 w 7467600"/>
              <a:gd name="connsiteY768" fmla="*/ 1665516 h 6858000"/>
              <a:gd name="connsiteX769" fmla="*/ 4448798 w 7467600"/>
              <a:gd name="connsiteY769" fmla="*/ 1253024 h 6858000"/>
              <a:gd name="connsiteX770" fmla="*/ 4480315 w 7467600"/>
              <a:gd name="connsiteY770" fmla="*/ 1158454 h 6858000"/>
              <a:gd name="connsiteX771" fmla="*/ 4494133 w 7467600"/>
              <a:gd name="connsiteY771" fmla="*/ 1118676 h 6858000"/>
              <a:gd name="connsiteX772" fmla="*/ 4557898 w 7467600"/>
              <a:gd name="connsiteY772" fmla="*/ 900011 h 6858000"/>
              <a:gd name="connsiteX773" fmla="*/ 5870151 w 7467600"/>
              <a:gd name="connsiteY773" fmla="*/ 898890 h 6858000"/>
              <a:gd name="connsiteX774" fmla="*/ 5861335 w 7467600"/>
              <a:gd name="connsiteY774" fmla="*/ 899177 h 6858000"/>
              <a:gd name="connsiteX775" fmla="*/ 5843702 w 7467600"/>
              <a:gd name="connsiteY775" fmla="*/ 899748 h 6858000"/>
              <a:gd name="connsiteX776" fmla="*/ 5651107 w 7467600"/>
              <a:gd name="connsiteY776" fmla="*/ 920306 h 6858000"/>
              <a:gd name="connsiteX777" fmla="*/ 5459407 w 7467600"/>
              <a:gd name="connsiteY777" fmla="*/ 940975 h 6858000"/>
              <a:gd name="connsiteX778" fmla="*/ 5374846 w 7467600"/>
              <a:gd name="connsiteY778" fmla="*/ 941988 h 6858000"/>
              <a:gd name="connsiteX779" fmla="*/ 5256105 w 7467600"/>
              <a:gd name="connsiteY779" fmla="*/ 945632 h 6858000"/>
              <a:gd name="connsiteX780" fmla="*/ 5107071 w 7467600"/>
              <a:gd name="connsiteY780" fmla="*/ 969720 h 6858000"/>
              <a:gd name="connsiteX781" fmla="*/ 4998681 w 7467600"/>
              <a:gd name="connsiteY781" fmla="*/ 988771 h 6858000"/>
              <a:gd name="connsiteX782" fmla="*/ 5870151 w 7467600"/>
              <a:gd name="connsiteY782" fmla="*/ 898890 h 6858000"/>
              <a:gd name="connsiteX783" fmla="*/ 5504425 w 7467600"/>
              <a:gd name="connsiteY783" fmla="*/ 848067 h 6858000"/>
              <a:gd name="connsiteX784" fmla="*/ 4968849 w 7467600"/>
              <a:gd name="connsiteY784" fmla="*/ 962318 h 6858000"/>
              <a:gd name="connsiteX785" fmla="*/ 5104039 w 7467600"/>
              <a:gd name="connsiteY785" fmla="*/ 940634 h 6858000"/>
              <a:gd name="connsiteX786" fmla="*/ 5256311 w 7467600"/>
              <a:gd name="connsiteY786" fmla="*/ 916490 h 6858000"/>
              <a:gd name="connsiteX787" fmla="*/ 5377381 w 7467600"/>
              <a:gd name="connsiteY787" fmla="*/ 912671 h 6858000"/>
              <a:gd name="connsiteX788" fmla="*/ 5460148 w 7467600"/>
              <a:gd name="connsiteY788" fmla="*/ 911442 h 6858000"/>
              <a:gd name="connsiteX789" fmla="*/ 5648971 w 7467600"/>
              <a:gd name="connsiteY789" fmla="*/ 891331 h 6858000"/>
              <a:gd name="connsiteX790" fmla="*/ 5844807 w 7467600"/>
              <a:gd name="connsiteY790" fmla="*/ 870718 h 6858000"/>
              <a:gd name="connsiteX791" fmla="*/ 5862975 w 7467600"/>
              <a:gd name="connsiteY791" fmla="*/ 869756 h 6858000"/>
              <a:gd name="connsiteX792" fmla="*/ 5920887 w 7467600"/>
              <a:gd name="connsiteY792" fmla="*/ 865929 h 6858000"/>
              <a:gd name="connsiteX793" fmla="*/ 5504425 w 7467600"/>
              <a:gd name="connsiteY793" fmla="*/ 848067 h 6858000"/>
              <a:gd name="connsiteX794" fmla="*/ 3607114 w 7467600"/>
              <a:gd name="connsiteY794" fmla="*/ 467441 h 6858000"/>
              <a:gd name="connsiteX795" fmla="*/ 3296242 w 7467600"/>
              <a:gd name="connsiteY795" fmla="*/ 807991 h 6858000"/>
              <a:gd name="connsiteX796" fmla="*/ 3174674 w 7467600"/>
              <a:gd name="connsiteY796" fmla="*/ 919759 h 6858000"/>
              <a:gd name="connsiteX797" fmla="*/ 3042978 w 7467600"/>
              <a:gd name="connsiteY797" fmla="*/ 1054894 h 6858000"/>
              <a:gd name="connsiteX798" fmla="*/ 2968914 w 7467600"/>
              <a:gd name="connsiteY798" fmla="*/ 1133756 h 6858000"/>
              <a:gd name="connsiteX799" fmla="*/ 3103823 w 7467600"/>
              <a:gd name="connsiteY799" fmla="*/ 1026814 h 6858000"/>
              <a:gd name="connsiteX800" fmla="*/ 3607114 w 7467600"/>
              <a:gd name="connsiteY800" fmla="*/ 467441 h 6858000"/>
              <a:gd name="connsiteX801" fmla="*/ 3744487 w 7467600"/>
              <a:gd name="connsiteY801" fmla="*/ 383136 h 6858000"/>
              <a:gd name="connsiteX802" fmla="*/ 3970213 w 7467600"/>
              <a:gd name="connsiteY802" fmla="*/ 995559 h 6858000"/>
              <a:gd name="connsiteX803" fmla="*/ 3744487 w 7467600"/>
              <a:gd name="connsiteY803" fmla="*/ 383136 h 6858000"/>
              <a:gd name="connsiteX804" fmla="*/ 3624562 w 7467600"/>
              <a:gd name="connsiteY804" fmla="*/ 367041 h 6858000"/>
              <a:gd name="connsiteX805" fmla="*/ 3489712 w 7467600"/>
              <a:gd name="connsiteY805" fmla="*/ 485386 h 6858000"/>
              <a:gd name="connsiteX806" fmla="*/ 3182994 w 7467600"/>
              <a:gd name="connsiteY806" fmla="*/ 828265 h 6858000"/>
              <a:gd name="connsiteX807" fmla="*/ 2892114 w 7467600"/>
              <a:gd name="connsiteY807" fmla="*/ 1172635 h 6858000"/>
              <a:gd name="connsiteX808" fmla="*/ 3021459 w 7467600"/>
              <a:gd name="connsiteY808" fmla="*/ 1035385 h 6858000"/>
              <a:gd name="connsiteX809" fmla="*/ 3153873 w 7467600"/>
              <a:gd name="connsiteY809" fmla="*/ 898971 h 6858000"/>
              <a:gd name="connsiteX810" fmla="*/ 3276511 w 7467600"/>
              <a:gd name="connsiteY810" fmla="*/ 786423 h 6858000"/>
              <a:gd name="connsiteX811" fmla="*/ 3584154 w 7467600"/>
              <a:gd name="connsiteY811" fmla="*/ 448218 h 6858000"/>
              <a:gd name="connsiteX812" fmla="*/ 3624562 w 7467600"/>
              <a:gd name="connsiteY812" fmla="*/ 367041 h 6858000"/>
              <a:gd name="connsiteX813" fmla="*/ 3766672 w 7467600"/>
              <a:gd name="connsiteY813" fmla="*/ 359429 h 6858000"/>
              <a:gd name="connsiteX814" fmla="*/ 3996338 w 7467600"/>
              <a:gd name="connsiteY814" fmla="*/ 968237 h 6858000"/>
              <a:gd name="connsiteX815" fmla="*/ 3766672 w 7467600"/>
              <a:gd name="connsiteY815" fmla="*/ 359429 h 6858000"/>
              <a:gd name="connsiteX816" fmla="*/ 5805386 w 7467600"/>
              <a:gd name="connsiteY816" fmla="*/ 239240 h 6858000"/>
              <a:gd name="connsiteX817" fmla="*/ 5736947 w 7467600"/>
              <a:gd name="connsiteY817" fmla="*/ 261367 h 6858000"/>
              <a:gd name="connsiteX818" fmla="*/ 5427012 w 7467600"/>
              <a:gd name="connsiteY818" fmla="*/ 311272 h 6858000"/>
              <a:gd name="connsiteX819" fmla="*/ 5147818 w 7467600"/>
              <a:gd name="connsiteY819" fmla="*/ 322112 h 6858000"/>
              <a:gd name="connsiteX820" fmla="*/ 5060854 w 7467600"/>
              <a:gd name="connsiteY820" fmla="*/ 311882 h 6858000"/>
              <a:gd name="connsiteX821" fmla="*/ 4945989 w 7467600"/>
              <a:gd name="connsiteY821" fmla="*/ 300516 h 6858000"/>
              <a:gd name="connsiteX822" fmla="*/ 5410479 w 7467600"/>
              <a:gd name="connsiteY822" fmla="*/ 348434 h 6858000"/>
              <a:gd name="connsiteX823" fmla="*/ 5805386 w 7467600"/>
              <a:gd name="connsiteY823" fmla="*/ 239240 h 6858000"/>
              <a:gd name="connsiteX824" fmla="*/ 5905192 w 7467600"/>
              <a:gd name="connsiteY824" fmla="*/ 163079 h 6858000"/>
              <a:gd name="connsiteX825" fmla="*/ 5865655 w 7467600"/>
              <a:gd name="connsiteY825" fmla="*/ 171901 h 6858000"/>
              <a:gd name="connsiteX826" fmla="*/ 5259740 w 7467600"/>
              <a:gd name="connsiteY826" fmla="*/ 257013 h 6858000"/>
              <a:gd name="connsiteX827" fmla="*/ 5208466 w 7467600"/>
              <a:gd name="connsiteY827" fmla="*/ 257550 h 6858000"/>
              <a:gd name="connsiteX828" fmla="*/ 4980204 w 7467600"/>
              <a:gd name="connsiteY828" fmla="*/ 271903 h 6858000"/>
              <a:gd name="connsiteX829" fmla="*/ 5068068 w 7467600"/>
              <a:gd name="connsiteY829" fmla="*/ 282244 h 6858000"/>
              <a:gd name="connsiteX830" fmla="*/ 5153231 w 7467600"/>
              <a:gd name="connsiteY830" fmla="*/ 292240 h 6858000"/>
              <a:gd name="connsiteX831" fmla="*/ 5426491 w 7467600"/>
              <a:gd name="connsiteY831" fmla="*/ 281128 h 6858000"/>
              <a:gd name="connsiteX832" fmla="*/ 5731212 w 7467600"/>
              <a:gd name="connsiteY832" fmla="*/ 231951 h 6858000"/>
              <a:gd name="connsiteX833" fmla="*/ 5905192 w 7467600"/>
              <a:gd name="connsiteY833" fmla="*/ 163079 h 6858000"/>
              <a:gd name="connsiteX834" fmla="*/ 5944437 w 7467600"/>
              <a:gd name="connsiteY834" fmla="*/ 113829 h 6858000"/>
              <a:gd name="connsiteX835" fmla="*/ 5825032 w 7467600"/>
              <a:gd name="connsiteY835" fmla="*/ 146405 h 6858000"/>
              <a:gd name="connsiteX836" fmla="*/ 4955599 w 7467600"/>
              <a:gd name="connsiteY836" fmla="*/ 247008 h 6858000"/>
              <a:gd name="connsiteX837" fmla="*/ 5210104 w 7467600"/>
              <a:gd name="connsiteY837" fmla="*/ 228123 h 6858000"/>
              <a:gd name="connsiteX838" fmla="*/ 5261015 w 7467600"/>
              <a:gd name="connsiteY838" fmla="*/ 227087 h 6858000"/>
              <a:gd name="connsiteX839" fmla="*/ 5861181 w 7467600"/>
              <a:gd name="connsiteY839" fmla="*/ 143093 h 6858000"/>
              <a:gd name="connsiteX840" fmla="*/ 5961252 w 7467600"/>
              <a:gd name="connsiteY840" fmla="*/ 114820 h 6858000"/>
              <a:gd name="connsiteX841" fmla="*/ 5944437 w 7467600"/>
              <a:gd name="connsiteY841" fmla="*/ 113829 h 6858000"/>
              <a:gd name="connsiteX842" fmla="*/ 3882765 w 7467600"/>
              <a:gd name="connsiteY842" fmla="*/ 0 h 6858000"/>
              <a:gd name="connsiteX843" fmla="*/ 3995099 w 7467600"/>
              <a:gd name="connsiteY843" fmla="*/ 0 h 6858000"/>
              <a:gd name="connsiteX844" fmla="*/ 4163818 w 7467600"/>
              <a:gd name="connsiteY844" fmla="*/ 234104 h 6858000"/>
              <a:gd name="connsiteX845" fmla="*/ 4172099 w 7467600"/>
              <a:gd name="connsiteY845" fmla="*/ 234207 h 6858000"/>
              <a:gd name="connsiteX846" fmla="*/ 4784282 w 7467600"/>
              <a:gd name="connsiteY846" fmla="*/ 276561 h 6858000"/>
              <a:gd name="connsiteX847" fmla="*/ 4801687 w 7467600"/>
              <a:gd name="connsiteY847" fmla="*/ 267764 h 6858000"/>
              <a:gd name="connsiteX848" fmla="*/ 6082788 w 7467600"/>
              <a:gd name="connsiteY848" fmla="*/ 64119 h 6858000"/>
              <a:gd name="connsiteX849" fmla="*/ 6099442 w 7467600"/>
              <a:gd name="connsiteY849" fmla="*/ 82568 h 6858000"/>
              <a:gd name="connsiteX850" fmla="*/ 4804137 w 7467600"/>
              <a:gd name="connsiteY850" fmla="*/ 320931 h 6858000"/>
              <a:gd name="connsiteX851" fmla="*/ 4227047 w 7467600"/>
              <a:gd name="connsiteY851" fmla="*/ 313415 h 6858000"/>
              <a:gd name="connsiteX852" fmla="*/ 4346041 w 7467600"/>
              <a:gd name="connsiteY852" fmla="*/ 456086 h 6858000"/>
              <a:gd name="connsiteX853" fmla="*/ 4870967 w 7467600"/>
              <a:gd name="connsiteY853" fmla="*/ 963061 h 6858000"/>
              <a:gd name="connsiteX854" fmla="*/ 4889647 w 7467600"/>
              <a:gd name="connsiteY854" fmla="*/ 957147 h 6858000"/>
              <a:gd name="connsiteX855" fmla="*/ 5422504 w 7467600"/>
              <a:gd name="connsiteY855" fmla="*/ 805191 h 6858000"/>
              <a:gd name="connsiteX856" fmla="*/ 6087656 w 7467600"/>
              <a:gd name="connsiteY856" fmla="*/ 826703 h 6858000"/>
              <a:gd name="connsiteX857" fmla="*/ 6058717 w 7467600"/>
              <a:gd name="connsiteY857" fmla="*/ 865992 h 6858000"/>
              <a:gd name="connsiteX858" fmla="*/ 4974153 w 7467600"/>
              <a:gd name="connsiteY858" fmla="*/ 1045456 h 6858000"/>
              <a:gd name="connsiteX859" fmla="*/ 5627835 w 7467600"/>
              <a:gd name="connsiteY859" fmla="*/ 1472077 h 6858000"/>
              <a:gd name="connsiteX860" fmla="*/ 5629817 w 7467600"/>
              <a:gd name="connsiteY860" fmla="*/ 1471412 h 6858000"/>
              <a:gd name="connsiteX861" fmla="*/ 5634124 w 7467600"/>
              <a:gd name="connsiteY861" fmla="*/ 1470572 h 6858000"/>
              <a:gd name="connsiteX862" fmla="*/ 5755832 w 7467600"/>
              <a:gd name="connsiteY862" fmla="*/ 1383886 h 6858000"/>
              <a:gd name="connsiteX863" fmla="*/ 6014186 w 7467600"/>
              <a:gd name="connsiteY863" fmla="*/ 1279799 h 6858000"/>
              <a:gd name="connsiteX864" fmla="*/ 6901619 w 7467600"/>
              <a:gd name="connsiteY864" fmla="*/ 1047874 h 6858000"/>
              <a:gd name="connsiteX865" fmla="*/ 6931566 w 7467600"/>
              <a:gd name="connsiteY865" fmla="*/ 1062034 h 6858000"/>
              <a:gd name="connsiteX866" fmla="*/ 5790982 w 7467600"/>
              <a:gd name="connsiteY866" fmla="*/ 1561380 h 6858000"/>
              <a:gd name="connsiteX867" fmla="*/ 6188971 w 7467600"/>
              <a:gd name="connsiteY867" fmla="*/ 1755168 h 6858000"/>
              <a:gd name="connsiteX868" fmla="*/ 6202446 w 7467600"/>
              <a:gd name="connsiteY868" fmla="*/ 1752268 h 6858000"/>
              <a:gd name="connsiteX869" fmla="*/ 7179560 w 7467600"/>
              <a:gd name="connsiteY869" fmla="*/ 1467551 h 6858000"/>
              <a:gd name="connsiteX870" fmla="*/ 7158730 w 7467600"/>
              <a:gd name="connsiteY870" fmla="*/ 1507835 h 6858000"/>
              <a:gd name="connsiteX871" fmla="*/ 6326959 w 7467600"/>
              <a:gd name="connsiteY871" fmla="*/ 1817686 h 6858000"/>
              <a:gd name="connsiteX872" fmla="*/ 6537433 w 7467600"/>
              <a:gd name="connsiteY872" fmla="*/ 1907790 h 6858000"/>
              <a:gd name="connsiteX873" fmla="*/ 6550221 w 7467600"/>
              <a:gd name="connsiteY873" fmla="*/ 1910729 h 6858000"/>
              <a:gd name="connsiteX874" fmla="*/ 6964438 w 7467600"/>
              <a:gd name="connsiteY874" fmla="*/ 2209505 h 6858000"/>
              <a:gd name="connsiteX875" fmla="*/ 7367862 w 7467600"/>
              <a:gd name="connsiteY875" fmla="*/ 2806833 h 6858000"/>
              <a:gd name="connsiteX876" fmla="*/ 7364329 w 7467600"/>
              <a:gd name="connsiteY876" fmla="*/ 2826907 h 6858000"/>
              <a:gd name="connsiteX877" fmla="*/ 7290545 w 7467600"/>
              <a:gd name="connsiteY877" fmla="*/ 2850663 h 6858000"/>
              <a:gd name="connsiteX878" fmla="*/ 6472036 w 7467600"/>
              <a:gd name="connsiteY878" fmla="*/ 1959003 h 6858000"/>
              <a:gd name="connsiteX879" fmla="*/ 5792897 w 7467600"/>
              <a:gd name="connsiteY879" fmla="*/ 1647747 h 6858000"/>
              <a:gd name="connsiteX880" fmla="*/ 5842751 w 7467600"/>
              <a:gd name="connsiteY880" fmla="*/ 1816112 h 6858000"/>
              <a:gd name="connsiteX881" fmla="*/ 5847424 w 7467600"/>
              <a:gd name="connsiteY881" fmla="*/ 1815776 h 6858000"/>
              <a:gd name="connsiteX882" fmla="*/ 6399821 w 7467600"/>
              <a:gd name="connsiteY882" fmla="*/ 2344799 h 6858000"/>
              <a:gd name="connsiteX883" fmla="*/ 6323232 w 7467600"/>
              <a:gd name="connsiteY883" fmla="*/ 2389634 h 6858000"/>
              <a:gd name="connsiteX884" fmla="*/ 5942958 w 7467600"/>
              <a:gd name="connsiteY884" fmla="*/ 2077708 h 6858000"/>
              <a:gd name="connsiteX885" fmla="*/ 5921559 w 7467600"/>
              <a:gd name="connsiteY885" fmla="*/ 2378596 h 6858000"/>
              <a:gd name="connsiteX886" fmla="*/ 5817651 w 7467600"/>
              <a:gd name="connsiteY886" fmla="*/ 3023919 h 6858000"/>
              <a:gd name="connsiteX887" fmla="*/ 5729634 w 7467600"/>
              <a:gd name="connsiteY887" fmla="*/ 3051849 h 6858000"/>
              <a:gd name="connsiteX888" fmla="*/ 5611018 w 7467600"/>
              <a:gd name="connsiteY888" fmla="*/ 2316769 h 6858000"/>
              <a:gd name="connsiteX889" fmla="*/ 5687608 w 7467600"/>
              <a:gd name="connsiteY889" fmla="*/ 2039972 h 6858000"/>
              <a:gd name="connsiteX890" fmla="*/ 5657554 w 7467600"/>
              <a:gd name="connsiteY890" fmla="*/ 1576445 h 6858000"/>
              <a:gd name="connsiteX891" fmla="*/ 5150475 w 7467600"/>
              <a:gd name="connsiteY891" fmla="*/ 1274012 h 6858000"/>
              <a:gd name="connsiteX892" fmla="*/ 5349142 w 7467600"/>
              <a:gd name="connsiteY892" fmla="*/ 2204405 h 6858000"/>
              <a:gd name="connsiteX893" fmla="*/ 5262214 w 7467600"/>
              <a:gd name="connsiteY893" fmla="*/ 2233836 h 6858000"/>
              <a:gd name="connsiteX894" fmla="*/ 4981539 w 7467600"/>
              <a:gd name="connsiteY894" fmla="*/ 1542201 h 6858000"/>
              <a:gd name="connsiteX895" fmla="*/ 4958461 w 7467600"/>
              <a:gd name="connsiteY895" fmla="*/ 1136957 h 6858000"/>
              <a:gd name="connsiteX896" fmla="*/ 4655015 w 7467600"/>
              <a:gd name="connsiteY896" fmla="*/ 891426 h 6858000"/>
              <a:gd name="connsiteX897" fmla="*/ 4348002 w 7467600"/>
              <a:gd name="connsiteY897" fmla="*/ 2205895 h 6858000"/>
              <a:gd name="connsiteX898" fmla="*/ 4262250 w 7467600"/>
              <a:gd name="connsiteY898" fmla="*/ 2219972 h 6858000"/>
              <a:gd name="connsiteX899" fmla="*/ 4550611 w 7467600"/>
              <a:gd name="connsiteY899" fmla="*/ 817540 h 6858000"/>
              <a:gd name="connsiteX900" fmla="*/ 4564418 w 7467600"/>
              <a:gd name="connsiteY900" fmla="*/ 808293 h 6858000"/>
              <a:gd name="connsiteX901" fmla="*/ 4266388 w 7467600"/>
              <a:gd name="connsiteY901" fmla="*/ 500083 h 6858000"/>
              <a:gd name="connsiteX902" fmla="*/ 4032842 w 7467600"/>
              <a:gd name="connsiteY902" fmla="*/ 211809 h 6858000"/>
              <a:gd name="connsiteX903" fmla="*/ 3882765 w 7467600"/>
              <a:gd name="connsiteY903" fmla="*/ 0 h 6858000"/>
              <a:gd name="connsiteX904" fmla="*/ 3721337 w 7467600"/>
              <a:gd name="connsiteY904" fmla="*/ 0 h 6858000"/>
              <a:gd name="connsiteX905" fmla="*/ 3797544 w 7467600"/>
              <a:gd name="connsiteY905" fmla="*/ 0 h 6858000"/>
              <a:gd name="connsiteX906" fmla="*/ 3775734 w 7467600"/>
              <a:gd name="connsiteY906" fmla="*/ 95131 h 6858000"/>
              <a:gd name="connsiteX907" fmla="*/ 3724807 w 7467600"/>
              <a:gd name="connsiteY907" fmla="*/ 272257 h 6858000"/>
              <a:gd name="connsiteX908" fmla="*/ 3726844 w 7467600"/>
              <a:gd name="connsiteY908" fmla="*/ 282988 h 6858000"/>
              <a:gd name="connsiteX909" fmla="*/ 3742664 w 7467600"/>
              <a:gd name="connsiteY909" fmla="*/ 279918 h 6858000"/>
              <a:gd name="connsiteX910" fmla="*/ 4103910 w 7467600"/>
              <a:gd name="connsiteY910" fmla="*/ 1161917 h 6858000"/>
              <a:gd name="connsiteX911" fmla="*/ 4020269 w 7467600"/>
              <a:gd name="connsiteY911" fmla="*/ 1200406 h 6858000"/>
              <a:gd name="connsiteX912" fmla="*/ 3674882 w 7467600"/>
              <a:gd name="connsiteY912" fmla="*/ 488524 h 6858000"/>
              <a:gd name="connsiteX913" fmla="*/ 3132682 w 7467600"/>
              <a:gd name="connsiteY913" fmla="*/ 1072284 h 6858000"/>
              <a:gd name="connsiteX914" fmla="*/ 2716346 w 7467600"/>
              <a:gd name="connsiteY914" fmla="*/ 1276376 h 6858000"/>
              <a:gd name="connsiteX915" fmla="*/ 2716772 w 7467600"/>
              <a:gd name="connsiteY915" fmla="*/ 1255462 h 6858000"/>
              <a:gd name="connsiteX916" fmla="*/ 3471096 w 7467600"/>
              <a:gd name="connsiteY916" fmla="*/ 437072 h 6858000"/>
              <a:gd name="connsiteX917" fmla="*/ 3639057 w 7467600"/>
              <a:gd name="connsiteY917" fmla="*/ 286334 h 6858000"/>
              <a:gd name="connsiteX918" fmla="*/ 3640309 w 7467600"/>
              <a:gd name="connsiteY918" fmla="*/ 284664 h 6858000"/>
              <a:gd name="connsiteX919" fmla="*/ 3646022 w 7467600"/>
              <a:gd name="connsiteY919" fmla="*/ 276711 h 6858000"/>
              <a:gd name="connsiteX920" fmla="*/ 3707943 w 7467600"/>
              <a:gd name="connsiteY920" fmla="*/ 65958 h 6858000"/>
              <a:gd name="connsiteX921" fmla="*/ 3721337 w 7467600"/>
              <a:gd name="connsiteY921" fmla="*/ 0 h 6858000"/>
              <a:gd name="connsiteX922" fmla="*/ 2867960 w 7467600"/>
              <a:gd name="connsiteY922" fmla="*/ 0 h 6858000"/>
              <a:gd name="connsiteX923" fmla="*/ 2926351 w 7467600"/>
              <a:gd name="connsiteY923" fmla="*/ 0 h 6858000"/>
              <a:gd name="connsiteX924" fmla="*/ 2902823 w 7467600"/>
              <a:gd name="connsiteY924" fmla="*/ 262929 h 6858000"/>
              <a:gd name="connsiteX925" fmla="*/ 2940663 w 7467600"/>
              <a:gd name="connsiteY925" fmla="*/ 140884 h 6858000"/>
              <a:gd name="connsiteX926" fmla="*/ 2947039 w 7467600"/>
              <a:gd name="connsiteY926" fmla="*/ 122524 h 6858000"/>
              <a:gd name="connsiteX927" fmla="*/ 2984316 w 7467600"/>
              <a:gd name="connsiteY927" fmla="*/ 0 h 6858000"/>
              <a:gd name="connsiteX928" fmla="*/ 3016114 w 7467600"/>
              <a:gd name="connsiteY928" fmla="*/ 0 h 6858000"/>
              <a:gd name="connsiteX929" fmla="*/ 2979949 w 7467600"/>
              <a:gd name="connsiteY929" fmla="*/ 119274 h 6858000"/>
              <a:gd name="connsiteX930" fmla="*/ 3023879 w 7467600"/>
              <a:gd name="connsiteY930" fmla="*/ 0 h 6858000"/>
              <a:gd name="connsiteX931" fmla="*/ 3105400 w 7467600"/>
              <a:gd name="connsiteY931" fmla="*/ 0 h 6858000"/>
              <a:gd name="connsiteX932" fmla="*/ 3094669 w 7467600"/>
              <a:gd name="connsiteY932" fmla="*/ 30308 h 6858000"/>
              <a:gd name="connsiteX933" fmla="*/ 2901945 w 7467600"/>
              <a:gd name="connsiteY933" fmla="*/ 466538 h 6858000"/>
              <a:gd name="connsiteX934" fmla="*/ 2815209 w 7467600"/>
              <a:gd name="connsiteY934" fmla="*/ 497361 h 6858000"/>
              <a:gd name="connsiteX935" fmla="*/ 2844845 w 7467600"/>
              <a:gd name="connsiteY935" fmla="*/ 127638 h 6858000"/>
              <a:gd name="connsiteX936" fmla="*/ 2867960 w 7467600"/>
              <a:gd name="connsiteY936" fmla="*/ 0 h 6858000"/>
              <a:gd name="connsiteX937" fmla="*/ 1057230 w 7467600"/>
              <a:gd name="connsiteY937" fmla="*/ 0 h 6858000"/>
              <a:gd name="connsiteX938" fmla="*/ 1111003 w 7467600"/>
              <a:gd name="connsiteY938" fmla="*/ 0 h 6858000"/>
              <a:gd name="connsiteX939" fmla="*/ 1125553 w 7467600"/>
              <a:gd name="connsiteY939" fmla="*/ 52588 h 6858000"/>
              <a:gd name="connsiteX940" fmla="*/ 1304276 w 7467600"/>
              <a:gd name="connsiteY940" fmla="*/ 476275 h 6858000"/>
              <a:gd name="connsiteX941" fmla="*/ 1492066 w 7467600"/>
              <a:gd name="connsiteY941" fmla="*/ 886333 h 6858000"/>
              <a:gd name="connsiteX942" fmla="*/ 1423698 w 7467600"/>
              <a:gd name="connsiteY942" fmla="*/ 710817 h 6858000"/>
              <a:gd name="connsiteX943" fmla="*/ 1357609 w 7467600"/>
              <a:gd name="connsiteY943" fmla="*/ 532892 h 6858000"/>
              <a:gd name="connsiteX944" fmla="*/ 1309550 w 7467600"/>
              <a:gd name="connsiteY944" fmla="*/ 374031 h 6858000"/>
              <a:gd name="connsiteX945" fmla="*/ 1193673 w 7467600"/>
              <a:gd name="connsiteY945" fmla="*/ 49533 h 6858000"/>
              <a:gd name="connsiteX946" fmla="*/ 1164391 w 7467600"/>
              <a:gd name="connsiteY946" fmla="*/ 0 h 6858000"/>
              <a:gd name="connsiteX947" fmla="*/ 1200666 w 7467600"/>
              <a:gd name="connsiteY947" fmla="*/ 0 h 6858000"/>
              <a:gd name="connsiteX948" fmla="*/ 1223408 w 7467600"/>
              <a:gd name="connsiteY948" fmla="*/ 38996 h 6858000"/>
              <a:gd name="connsiteX949" fmla="*/ 1339635 w 7467600"/>
              <a:gd name="connsiteY949" fmla="*/ 365517 h 6858000"/>
              <a:gd name="connsiteX950" fmla="*/ 1387469 w 7467600"/>
              <a:gd name="connsiteY950" fmla="*/ 523079 h 6858000"/>
              <a:gd name="connsiteX951" fmla="*/ 1452685 w 7467600"/>
              <a:gd name="connsiteY951" fmla="*/ 699806 h 6858000"/>
              <a:gd name="connsiteX952" fmla="*/ 1492092 w 7467600"/>
              <a:gd name="connsiteY952" fmla="*/ 800424 h 6858000"/>
              <a:gd name="connsiteX953" fmla="*/ 1455302 w 7467600"/>
              <a:gd name="connsiteY953" fmla="*/ 632913 h 6858000"/>
              <a:gd name="connsiteX954" fmla="*/ 1222336 w 7467600"/>
              <a:gd name="connsiteY954" fmla="*/ 9480 h 6858000"/>
              <a:gd name="connsiteX955" fmla="*/ 1214634 w 7467600"/>
              <a:gd name="connsiteY955" fmla="*/ 0 h 6858000"/>
              <a:gd name="connsiteX956" fmla="*/ 1289827 w 7467600"/>
              <a:gd name="connsiteY956" fmla="*/ 0 h 6858000"/>
              <a:gd name="connsiteX957" fmla="*/ 1321076 w 7467600"/>
              <a:gd name="connsiteY957" fmla="*/ 59722 h 6858000"/>
              <a:gd name="connsiteX958" fmla="*/ 1512579 w 7467600"/>
              <a:gd name="connsiteY958" fmla="*/ 626441 h 6858000"/>
              <a:gd name="connsiteX959" fmla="*/ 1506076 w 7467600"/>
              <a:gd name="connsiteY959" fmla="*/ 1089289 h 6858000"/>
              <a:gd name="connsiteX960" fmla="*/ 1486346 w 7467600"/>
              <a:gd name="connsiteY960" fmla="*/ 1079919 h 6858000"/>
              <a:gd name="connsiteX961" fmla="*/ 1070511 w 7467600"/>
              <a:gd name="connsiteY961" fmla="*/ 48609 h 6858000"/>
              <a:gd name="connsiteX962" fmla="*/ 1057230 w 7467600"/>
              <a:gd name="connsiteY962" fmla="*/ 0 h 6858000"/>
              <a:gd name="connsiteX963" fmla="*/ 43151 w 7467600"/>
              <a:gd name="connsiteY963" fmla="*/ 0 h 6858000"/>
              <a:gd name="connsiteX964" fmla="*/ 95283 w 7467600"/>
              <a:gd name="connsiteY964" fmla="*/ 0 h 6858000"/>
              <a:gd name="connsiteX965" fmla="*/ 300708 w 7467600"/>
              <a:gd name="connsiteY965" fmla="*/ 154571 h 6858000"/>
              <a:gd name="connsiteX966" fmla="*/ 530414 w 7467600"/>
              <a:gd name="connsiteY966" fmla="*/ 354673 h 6858000"/>
              <a:gd name="connsiteX967" fmla="*/ 333785 w 7467600"/>
              <a:gd name="connsiteY967" fmla="*/ 161564 h 6858000"/>
              <a:gd name="connsiteX968" fmla="*/ 147005 w 7467600"/>
              <a:gd name="connsiteY968" fmla="*/ 0 h 6858000"/>
              <a:gd name="connsiteX969" fmla="*/ 272509 w 7467600"/>
              <a:gd name="connsiteY969" fmla="*/ 0 h 6858000"/>
              <a:gd name="connsiteX970" fmla="*/ 326276 w 7467600"/>
              <a:gd name="connsiteY970" fmla="*/ 45847 h 6858000"/>
              <a:gd name="connsiteX971" fmla="*/ 823759 w 7467600"/>
              <a:gd name="connsiteY971" fmla="*/ 574145 h 6858000"/>
              <a:gd name="connsiteX972" fmla="*/ 811254 w 7467600"/>
              <a:gd name="connsiteY972" fmla="*/ 665546 h 6858000"/>
              <a:gd name="connsiteX973" fmla="*/ 154042 w 7467600"/>
              <a:gd name="connsiteY973" fmla="*/ 261522 h 6858000"/>
              <a:gd name="connsiteX974" fmla="*/ 13550 w 7467600"/>
              <a:gd name="connsiteY974" fmla="*/ 158423 h 6858000"/>
              <a:gd name="connsiteX975" fmla="*/ 0 w 7467600"/>
              <a:gd name="connsiteY975" fmla="*/ 146618 h 6858000"/>
              <a:gd name="connsiteX976" fmla="*/ 0 w 7467600"/>
              <a:gd name="connsiteY976" fmla="*/ 59161 h 6858000"/>
              <a:gd name="connsiteX977" fmla="*/ 45427 w 7467600"/>
              <a:gd name="connsiteY977" fmla="*/ 101078 h 6858000"/>
              <a:gd name="connsiteX978" fmla="*/ 630103 w 7467600"/>
              <a:gd name="connsiteY978" fmla="*/ 485885 h 6858000"/>
              <a:gd name="connsiteX979" fmla="*/ 532040 w 7467600"/>
              <a:gd name="connsiteY979" fmla="*/ 399359 h 6858000"/>
              <a:gd name="connsiteX980" fmla="*/ 517618 w 7467600"/>
              <a:gd name="connsiteY980" fmla="*/ 385726 h 6858000"/>
              <a:gd name="connsiteX981" fmla="*/ 285074 w 7467600"/>
              <a:gd name="connsiteY981" fmla="*/ 182755 h 6858000"/>
              <a:gd name="connsiteX982" fmla="*/ 43151 w 7467600"/>
              <a:gd name="connsiteY98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44835 w 7467600"/>
              <a:gd name="connsiteY76" fmla="*/ 5424988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1456157 w 7467600"/>
              <a:gd name="connsiteY103" fmla="*/ 5371404 h 6858000"/>
              <a:gd name="connsiteX104" fmla="*/ 1244432 w 7467600"/>
              <a:gd name="connsiteY104" fmla="*/ 5385601 h 6858000"/>
              <a:gd name="connsiteX105" fmla="*/ 973990 w 7467600"/>
              <a:gd name="connsiteY105" fmla="*/ 5424940 h 6858000"/>
              <a:gd name="connsiteX106" fmla="*/ 1103809 w 7467600"/>
              <a:gd name="connsiteY106" fmla="*/ 5433720 h 6858000"/>
              <a:gd name="connsiteX107" fmla="*/ 1123454 w 7467600"/>
              <a:gd name="connsiteY107" fmla="*/ 5435727 h 6858000"/>
              <a:gd name="connsiteX108" fmla="*/ 1737017 w 7467600"/>
              <a:gd name="connsiteY108" fmla="*/ 5452183 h 6858000"/>
              <a:gd name="connsiteX109" fmla="*/ 1824397 w 7467600"/>
              <a:gd name="connsiteY109" fmla="*/ 5447757 h 6858000"/>
              <a:gd name="connsiteX110" fmla="*/ 2070059 w 7467600"/>
              <a:gd name="connsiteY110" fmla="*/ 5441660 h 6858000"/>
              <a:gd name="connsiteX111" fmla="*/ 1456157 w 7467600"/>
              <a:gd name="connsiteY111" fmla="*/ 5371404 h 6858000"/>
              <a:gd name="connsiteX112" fmla="*/ 4988186 w 7467600"/>
              <a:gd name="connsiteY112" fmla="*/ 5216467 h 6858000"/>
              <a:gd name="connsiteX113" fmla="*/ 4777334 w 7467600"/>
              <a:gd name="connsiteY113" fmla="*/ 5406072 h 6858000"/>
              <a:gd name="connsiteX114" fmla="*/ 4718341 w 7467600"/>
              <a:gd name="connsiteY114" fmla="*/ 5468043 h 6858000"/>
              <a:gd name="connsiteX115" fmla="*/ 4604655 w 7467600"/>
              <a:gd name="connsiteY115" fmla="*/ 5583434 h 6858000"/>
              <a:gd name="connsiteX116" fmla="*/ 4565074 w 7467600"/>
              <a:gd name="connsiteY116" fmla="*/ 5618550 h 6858000"/>
              <a:gd name="connsiteX117" fmla="*/ 4988186 w 7467600"/>
              <a:gd name="connsiteY117" fmla="*/ 5216467 h 6858000"/>
              <a:gd name="connsiteX118" fmla="*/ 4978032 w 7467600"/>
              <a:gd name="connsiteY118" fmla="*/ 5183809 h 6858000"/>
              <a:gd name="connsiteX119" fmla="*/ 4463413 w 7467600"/>
              <a:gd name="connsiteY119" fmla="*/ 5615162 h 6858000"/>
              <a:gd name="connsiteX120" fmla="*/ 4358134 w 7467600"/>
              <a:gd name="connsiteY120" fmla="*/ 5742791 h 6858000"/>
              <a:gd name="connsiteX121" fmla="*/ 4376219 w 7467600"/>
              <a:gd name="connsiteY121" fmla="*/ 5729027 h 6858000"/>
              <a:gd name="connsiteX122" fmla="*/ 4582340 w 7467600"/>
              <a:gd name="connsiteY122" fmla="*/ 5561037 h 6858000"/>
              <a:gd name="connsiteX123" fmla="*/ 4694684 w 7467600"/>
              <a:gd name="connsiteY123" fmla="*/ 5447098 h 6858000"/>
              <a:gd name="connsiteX124" fmla="*/ 4754123 w 7467600"/>
              <a:gd name="connsiteY124" fmla="*/ 5384643 h 6858000"/>
              <a:gd name="connsiteX125" fmla="*/ 4978032 w 7467600"/>
              <a:gd name="connsiteY125" fmla="*/ 5183809 h 6858000"/>
              <a:gd name="connsiteX126" fmla="*/ 1903353 w 7467600"/>
              <a:gd name="connsiteY126" fmla="*/ 5044827 h 6858000"/>
              <a:gd name="connsiteX127" fmla="*/ 1936931 w 7467600"/>
              <a:gd name="connsiteY127" fmla="*/ 5093954 h 6858000"/>
              <a:gd name="connsiteX128" fmla="*/ 2195868 w 7467600"/>
              <a:gd name="connsiteY128" fmla="*/ 5396574 h 6858000"/>
              <a:gd name="connsiteX129" fmla="*/ 2088852 w 7467600"/>
              <a:gd name="connsiteY129" fmla="*/ 5166123 h 6858000"/>
              <a:gd name="connsiteX130" fmla="*/ 1958241 w 7467600"/>
              <a:gd name="connsiteY130" fmla="*/ 5067955 h 6858000"/>
              <a:gd name="connsiteX131" fmla="*/ 1903353 w 7467600"/>
              <a:gd name="connsiteY131" fmla="*/ 5044827 h 6858000"/>
              <a:gd name="connsiteX132" fmla="*/ 1979378 w 7467600"/>
              <a:gd name="connsiteY132" fmla="*/ 4769504 h 6858000"/>
              <a:gd name="connsiteX133" fmla="*/ 2882120 w 7467600"/>
              <a:gd name="connsiteY133" fmla="*/ 5064547 h 6858000"/>
              <a:gd name="connsiteX134" fmla="*/ 2793103 w 7467600"/>
              <a:gd name="connsiteY134" fmla="*/ 5039699 h 6858000"/>
              <a:gd name="connsiteX135" fmla="*/ 2770041 w 7467600"/>
              <a:gd name="connsiteY135" fmla="*/ 5033634 h 6858000"/>
              <a:gd name="connsiteX136" fmla="*/ 1979378 w 7467600"/>
              <a:gd name="connsiteY136" fmla="*/ 4769504 h 6858000"/>
              <a:gd name="connsiteX137" fmla="*/ 1927410 w 7467600"/>
              <a:gd name="connsiteY137" fmla="*/ 4716164 h 6858000"/>
              <a:gd name="connsiteX138" fmla="*/ 1959587 w 7467600"/>
              <a:gd name="connsiteY138" fmla="*/ 4728849 h 6858000"/>
              <a:gd name="connsiteX139" fmla="*/ 2777707 w 7467600"/>
              <a:gd name="connsiteY139" fmla="*/ 5003991 h 6858000"/>
              <a:gd name="connsiteX140" fmla="*/ 2800768 w 7467600"/>
              <a:gd name="connsiteY140" fmla="*/ 5010056 h 6858000"/>
              <a:gd name="connsiteX141" fmla="*/ 2879408 w 7467600"/>
              <a:gd name="connsiteY141" fmla="*/ 5031590 h 6858000"/>
              <a:gd name="connsiteX142" fmla="*/ 2862295 w 7467600"/>
              <a:gd name="connsiteY142" fmla="*/ 5022958 h 6858000"/>
              <a:gd name="connsiteX143" fmla="*/ 2813343 w 7467600"/>
              <a:gd name="connsiteY143" fmla="*/ 4998369 h 6858000"/>
              <a:gd name="connsiteX144" fmla="*/ 2646245 w 7467600"/>
              <a:gd name="connsiteY144" fmla="*/ 4930999 h 6858000"/>
              <a:gd name="connsiteX145" fmla="*/ 1999243 w 7467600"/>
              <a:gd name="connsiteY145" fmla="*/ 4730524 h 6858000"/>
              <a:gd name="connsiteX146" fmla="*/ 1979527 w 7467600"/>
              <a:gd name="connsiteY146" fmla="*/ 4726651 h 6858000"/>
              <a:gd name="connsiteX147" fmla="*/ 1927410 w 7467600"/>
              <a:gd name="connsiteY147" fmla="*/ 4716164 h 6858000"/>
              <a:gd name="connsiteX148" fmla="*/ 1997014 w 7467600"/>
              <a:gd name="connsiteY148" fmla="*/ 4698007 h 6858000"/>
              <a:gd name="connsiteX149" fmla="*/ 2005458 w 7467600"/>
              <a:gd name="connsiteY149" fmla="*/ 4699540 h 6858000"/>
              <a:gd name="connsiteX150" fmla="*/ 2657186 w 7467600"/>
              <a:gd name="connsiteY150" fmla="*/ 4901687 h 6858000"/>
              <a:gd name="connsiteX151" fmla="*/ 2826662 w 7467600"/>
              <a:gd name="connsiteY151" fmla="*/ 4970362 h 6858000"/>
              <a:gd name="connsiteX152" fmla="*/ 2876100 w 7467600"/>
              <a:gd name="connsiteY152" fmla="*/ 4995397 h 6858000"/>
              <a:gd name="connsiteX153" fmla="*/ 3042600 w 7467600"/>
              <a:gd name="connsiteY153" fmla="*/ 5059532 h 6858000"/>
              <a:gd name="connsiteX154" fmla="*/ 1997014 w 7467600"/>
              <a:gd name="connsiteY154" fmla="*/ 4698007 h 6858000"/>
              <a:gd name="connsiteX155" fmla="*/ 2305292 w 7467600"/>
              <a:gd name="connsiteY155" fmla="*/ 4219492 h 6858000"/>
              <a:gd name="connsiteX156" fmla="*/ 3360922 w 7467600"/>
              <a:gd name="connsiteY156" fmla="*/ 4529373 h 6858000"/>
              <a:gd name="connsiteX157" fmla="*/ 3492420 w 7467600"/>
              <a:gd name="connsiteY157" fmla="*/ 4510145 h 6858000"/>
              <a:gd name="connsiteX158" fmla="*/ 3364086 w 7467600"/>
              <a:gd name="connsiteY158" fmla="*/ 4480340 h 6858000"/>
              <a:gd name="connsiteX159" fmla="*/ 3225818 w 7467600"/>
              <a:gd name="connsiteY159" fmla="*/ 4411822 h 6858000"/>
              <a:gd name="connsiteX160" fmla="*/ 3129696 w 7467600"/>
              <a:gd name="connsiteY160" fmla="*/ 4360704 h 6858000"/>
              <a:gd name="connsiteX161" fmla="*/ 2814545 w 7467600"/>
              <a:gd name="connsiteY161" fmla="*/ 4282955 h 6858000"/>
              <a:gd name="connsiteX162" fmla="*/ 2305292 w 7467600"/>
              <a:gd name="connsiteY162" fmla="*/ 4219492 h 6858000"/>
              <a:gd name="connsiteX163" fmla="*/ 2626982 w 7467600"/>
              <a:gd name="connsiteY163" fmla="*/ 4206450 h 6858000"/>
              <a:gd name="connsiteX164" fmla="*/ 2490617 w 7467600"/>
              <a:gd name="connsiteY164" fmla="*/ 4206951 h 6858000"/>
              <a:gd name="connsiteX165" fmla="*/ 2819869 w 7467600"/>
              <a:gd name="connsiteY165" fmla="*/ 4252936 h 6858000"/>
              <a:gd name="connsiteX166" fmla="*/ 3143018 w 7467600"/>
              <a:gd name="connsiteY166" fmla="*/ 4332698 h 6858000"/>
              <a:gd name="connsiteX167" fmla="*/ 3241520 w 7467600"/>
              <a:gd name="connsiteY167" fmla="*/ 4385112 h 6858000"/>
              <a:gd name="connsiteX168" fmla="*/ 3374575 w 7467600"/>
              <a:gd name="connsiteY168" fmla="*/ 4451517 h 6858000"/>
              <a:gd name="connsiteX169" fmla="*/ 3505221 w 7467600"/>
              <a:gd name="connsiteY169" fmla="*/ 4480757 h 6858000"/>
              <a:gd name="connsiteX170" fmla="*/ 2626982 w 7467600"/>
              <a:gd name="connsiteY170" fmla="*/ 4206450 h 6858000"/>
              <a:gd name="connsiteX171" fmla="*/ 1310106 w 7467600"/>
              <a:gd name="connsiteY171" fmla="*/ 3943217 h 6858000"/>
              <a:gd name="connsiteX172" fmla="*/ 854994 w 7467600"/>
              <a:gd name="connsiteY172" fmla="*/ 4399136 h 6858000"/>
              <a:gd name="connsiteX173" fmla="*/ 742462 w 7467600"/>
              <a:gd name="connsiteY173" fmla="*/ 4594648 h 6858000"/>
              <a:gd name="connsiteX174" fmla="*/ 820602 w 7467600"/>
              <a:gd name="connsiteY174" fmla="*/ 4485915 h 6858000"/>
              <a:gd name="connsiteX175" fmla="*/ 878295 w 7467600"/>
              <a:gd name="connsiteY175" fmla="*/ 4403594 h 6858000"/>
              <a:gd name="connsiteX176" fmla="*/ 1240607 w 7467600"/>
              <a:gd name="connsiteY176" fmla="*/ 4010401 h 6858000"/>
              <a:gd name="connsiteX177" fmla="*/ 1310106 w 7467600"/>
              <a:gd name="connsiteY177" fmla="*/ 3943217 h 6858000"/>
              <a:gd name="connsiteX178" fmla="*/ 1423113 w 7467600"/>
              <a:gd name="connsiteY178" fmla="*/ 3874565 h 6858000"/>
              <a:gd name="connsiteX179" fmla="*/ 1260565 w 7467600"/>
              <a:gd name="connsiteY179" fmla="*/ 4031982 h 6858000"/>
              <a:gd name="connsiteX180" fmla="*/ 901900 w 7467600"/>
              <a:gd name="connsiteY180" fmla="*/ 4421236 h 6858000"/>
              <a:gd name="connsiteX181" fmla="*/ 845044 w 7467600"/>
              <a:gd name="connsiteY181" fmla="*/ 4502436 h 6858000"/>
              <a:gd name="connsiteX182" fmla="*/ 685926 w 7467600"/>
              <a:gd name="connsiteY182" fmla="*/ 4703069 h 6858000"/>
              <a:gd name="connsiteX183" fmla="*/ 684248 w 7467600"/>
              <a:gd name="connsiteY183" fmla="*/ 4706721 h 6858000"/>
              <a:gd name="connsiteX184" fmla="*/ 1423113 w 7467600"/>
              <a:gd name="connsiteY184" fmla="*/ 3874565 h 6858000"/>
              <a:gd name="connsiteX185" fmla="*/ 3316479 w 7467600"/>
              <a:gd name="connsiteY185" fmla="*/ 3872136 h 6858000"/>
              <a:gd name="connsiteX186" fmla="*/ 3546806 w 7467600"/>
              <a:gd name="connsiteY186" fmla="*/ 4356139 h 6858000"/>
              <a:gd name="connsiteX187" fmla="*/ 3364433 w 7467600"/>
              <a:gd name="connsiteY187" fmla="*/ 3953121 h 6858000"/>
              <a:gd name="connsiteX188" fmla="*/ 3316479 w 7467600"/>
              <a:gd name="connsiteY188" fmla="*/ 3872136 h 6858000"/>
              <a:gd name="connsiteX189" fmla="*/ 3291335 w 7467600"/>
              <a:gd name="connsiteY189" fmla="*/ 3767420 h 6858000"/>
              <a:gd name="connsiteX190" fmla="*/ 3390805 w 7467600"/>
              <a:gd name="connsiteY190" fmla="*/ 3937163 h 6858000"/>
              <a:gd name="connsiteX191" fmla="*/ 3579062 w 7467600"/>
              <a:gd name="connsiteY191" fmla="*/ 4359040 h 6858000"/>
              <a:gd name="connsiteX192" fmla="*/ 3467355 w 7467600"/>
              <a:gd name="connsiteY192" fmla="*/ 3988130 h 6858000"/>
              <a:gd name="connsiteX193" fmla="*/ 3310753 w 7467600"/>
              <a:gd name="connsiteY193" fmla="*/ 3787140 h 6858000"/>
              <a:gd name="connsiteX194" fmla="*/ 3291335 w 7467600"/>
              <a:gd name="connsiteY194" fmla="*/ 3767420 h 6858000"/>
              <a:gd name="connsiteX195" fmla="*/ 1635889 w 7467600"/>
              <a:gd name="connsiteY195" fmla="*/ 3709494 h 6858000"/>
              <a:gd name="connsiteX196" fmla="*/ 1634800 w 7467600"/>
              <a:gd name="connsiteY196" fmla="*/ 3731111 h 6858000"/>
              <a:gd name="connsiteX197" fmla="*/ 1635889 w 7467600"/>
              <a:gd name="connsiteY197" fmla="*/ 3709494 h 6858000"/>
              <a:gd name="connsiteX198" fmla="*/ 1510397 w 7467600"/>
              <a:gd name="connsiteY198" fmla="*/ 3684705 h 6858000"/>
              <a:gd name="connsiteX199" fmla="*/ 1146550 w 7467600"/>
              <a:gd name="connsiteY199" fmla="*/ 3802012 h 6858000"/>
              <a:gd name="connsiteX200" fmla="*/ 698834 w 7467600"/>
              <a:gd name="connsiteY200" fmla="*/ 3952272 h 6858000"/>
              <a:gd name="connsiteX201" fmla="*/ 34256 w 7467600"/>
              <a:gd name="connsiteY201" fmla="*/ 4347603 h 6858000"/>
              <a:gd name="connsiteX202" fmla="*/ 527241 w 7467600"/>
              <a:gd name="connsiteY202" fmla="*/ 4065078 h 6858000"/>
              <a:gd name="connsiteX203" fmla="*/ 1510397 w 7467600"/>
              <a:gd name="connsiteY203" fmla="*/ 3684705 h 6858000"/>
              <a:gd name="connsiteX204" fmla="*/ 1313114 w 7467600"/>
              <a:gd name="connsiteY204" fmla="*/ 3655216 h 6858000"/>
              <a:gd name="connsiteX205" fmla="*/ 1109304 w 7467600"/>
              <a:gd name="connsiteY205" fmla="*/ 3669030 h 6858000"/>
              <a:gd name="connsiteX206" fmla="*/ 8129 w 7467600"/>
              <a:gd name="connsiteY206" fmla="*/ 4330519 h 6858000"/>
              <a:gd name="connsiteX207" fmla="*/ 687572 w 7467600"/>
              <a:gd name="connsiteY207" fmla="*/ 3925629 h 6858000"/>
              <a:gd name="connsiteX208" fmla="*/ 1138365 w 7467600"/>
              <a:gd name="connsiteY208" fmla="*/ 3774515 h 6858000"/>
              <a:gd name="connsiteX209" fmla="*/ 1505579 w 7467600"/>
              <a:gd name="connsiteY209" fmla="*/ 3655526 h 6858000"/>
              <a:gd name="connsiteX210" fmla="*/ 1313114 w 7467600"/>
              <a:gd name="connsiteY210" fmla="*/ 3655216 h 6858000"/>
              <a:gd name="connsiteX211" fmla="*/ 3655073 w 7467600"/>
              <a:gd name="connsiteY211" fmla="*/ 3650884 h 6858000"/>
              <a:gd name="connsiteX212" fmla="*/ 3989938 w 7467600"/>
              <a:gd name="connsiteY212" fmla="*/ 3991685 h 6858000"/>
              <a:gd name="connsiteX213" fmla="*/ 4393907 w 7467600"/>
              <a:gd name="connsiteY213" fmla="*/ 4261258 h 6858000"/>
              <a:gd name="connsiteX214" fmla="*/ 4648051 w 7467600"/>
              <a:gd name="connsiteY214" fmla="*/ 4374051 h 6858000"/>
              <a:gd name="connsiteX215" fmla="*/ 4383389 w 7467600"/>
              <a:gd name="connsiteY215" fmla="*/ 4184369 h 6858000"/>
              <a:gd name="connsiteX216" fmla="*/ 4165508 w 7467600"/>
              <a:gd name="connsiteY216" fmla="*/ 4035196 h 6858000"/>
              <a:gd name="connsiteX217" fmla="*/ 4068162 w 7467600"/>
              <a:gd name="connsiteY217" fmla="*/ 3953394 h 6858000"/>
              <a:gd name="connsiteX218" fmla="*/ 3981416 w 7467600"/>
              <a:gd name="connsiteY218" fmla="*/ 3880482 h 6858000"/>
              <a:gd name="connsiteX219" fmla="*/ 3800147 w 7467600"/>
              <a:gd name="connsiteY219" fmla="*/ 3749872 h 6858000"/>
              <a:gd name="connsiteX220" fmla="*/ 3655073 w 7467600"/>
              <a:gd name="connsiteY220" fmla="*/ 3650884 h 6858000"/>
              <a:gd name="connsiteX221" fmla="*/ 3670252 w 7467600"/>
              <a:gd name="connsiteY221" fmla="*/ 3622798 h 6858000"/>
              <a:gd name="connsiteX222" fmla="*/ 3817258 w 7467600"/>
              <a:gd name="connsiteY222" fmla="*/ 3723577 h 6858000"/>
              <a:gd name="connsiteX223" fmla="*/ 4000461 w 7467600"/>
              <a:gd name="connsiteY223" fmla="*/ 3855966 h 6858000"/>
              <a:gd name="connsiteX224" fmla="*/ 4088180 w 7467600"/>
              <a:gd name="connsiteY224" fmla="*/ 3929774 h 6858000"/>
              <a:gd name="connsiteX225" fmla="*/ 4184555 w 7467600"/>
              <a:gd name="connsiteY225" fmla="*/ 4010683 h 6858000"/>
              <a:gd name="connsiteX226" fmla="*/ 4399563 w 7467600"/>
              <a:gd name="connsiteY226" fmla="*/ 4158106 h 6858000"/>
              <a:gd name="connsiteX227" fmla="*/ 4684469 w 7467600"/>
              <a:gd name="connsiteY227" fmla="*/ 4364680 h 6858000"/>
              <a:gd name="connsiteX228" fmla="*/ 4690271 w 7467600"/>
              <a:gd name="connsiteY228" fmla="*/ 4370034 h 6858000"/>
              <a:gd name="connsiteX229" fmla="*/ 4136093 w 7467600"/>
              <a:gd name="connsiteY229" fmla="*/ 3858466 h 6858000"/>
              <a:gd name="connsiteX230" fmla="*/ 3670252 w 7467600"/>
              <a:gd name="connsiteY230" fmla="*/ 3622798 h 6858000"/>
              <a:gd name="connsiteX231" fmla="*/ 4440129 w 7467600"/>
              <a:gd name="connsiteY231" fmla="*/ 3448571 h 6858000"/>
              <a:gd name="connsiteX232" fmla="*/ 4856525 w 7467600"/>
              <a:gd name="connsiteY232" fmla="*/ 3915351 h 6858000"/>
              <a:gd name="connsiteX233" fmla="*/ 5059055 w 7467600"/>
              <a:gd name="connsiteY233" fmla="*/ 4108918 h 6858000"/>
              <a:gd name="connsiteX234" fmla="*/ 5290070 w 7467600"/>
              <a:gd name="connsiteY234" fmla="*/ 4263619 h 6858000"/>
              <a:gd name="connsiteX235" fmla="*/ 4834991 w 7467600"/>
              <a:gd name="connsiteY235" fmla="*/ 3830985 h 6858000"/>
              <a:gd name="connsiteX236" fmla="*/ 4440129 w 7467600"/>
              <a:gd name="connsiteY236" fmla="*/ 3448571 h 6858000"/>
              <a:gd name="connsiteX237" fmla="*/ 4441737 w 7467600"/>
              <a:gd name="connsiteY237" fmla="*/ 3399734 h 6858000"/>
              <a:gd name="connsiteX238" fmla="*/ 4431236 w 7467600"/>
              <a:gd name="connsiteY238" fmla="*/ 3400954 h 6858000"/>
              <a:gd name="connsiteX239" fmla="*/ 4557150 w 7467600"/>
              <a:gd name="connsiteY239" fmla="*/ 3510023 h 6858000"/>
              <a:gd name="connsiteX240" fmla="*/ 4856936 w 7467600"/>
              <a:gd name="connsiteY240" fmla="*/ 3809146 h 6858000"/>
              <a:gd name="connsiteX241" fmla="*/ 5111996 w 7467600"/>
              <a:gd name="connsiteY241" fmla="*/ 4065759 h 6858000"/>
              <a:gd name="connsiteX242" fmla="*/ 5388878 w 7467600"/>
              <a:gd name="connsiteY242" fmla="*/ 4300185 h 6858000"/>
              <a:gd name="connsiteX243" fmla="*/ 5425556 w 7467600"/>
              <a:gd name="connsiteY243" fmla="*/ 4308967 h 6858000"/>
              <a:gd name="connsiteX244" fmla="*/ 4943646 w 7467600"/>
              <a:gd name="connsiteY244" fmla="*/ 3822916 h 6858000"/>
              <a:gd name="connsiteX245" fmla="*/ 4594837 w 7467600"/>
              <a:gd name="connsiteY245" fmla="*/ 3532274 h 6858000"/>
              <a:gd name="connsiteX246" fmla="*/ 4441737 w 7467600"/>
              <a:gd name="connsiteY246" fmla="*/ 3399734 h 6858000"/>
              <a:gd name="connsiteX247" fmla="*/ 5425834 w 7467600"/>
              <a:gd name="connsiteY247" fmla="*/ 3162785 h 6858000"/>
              <a:gd name="connsiteX248" fmla="*/ 5401644 w 7467600"/>
              <a:gd name="connsiteY248" fmla="*/ 3617847 h 6858000"/>
              <a:gd name="connsiteX249" fmla="*/ 5467256 w 7467600"/>
              <a:gd name="connsiteY249" fmla="*/ 4175494 h 6858000"/>
              <a:gd name="connsiteX250" fmla="*/ 5448069 w 7467600"/>
              <a:gd name="connsiteY250" fmla="*/ 3567554 h 6858000"/>
              <a:gd name="connsiteX251" fmla="*/ 5425834 w 7467600"/>
              <a:gd name="connsiteY251" fmla="*/ 3162785 h 6858000"/>
              <a:gd name="connsiteX252" fmla="*/ 1318687 w 7467600"/>
              <a:gd name="connsiteY252" fmla="*/ 3113840 h 6858000"/>
              <a:gd name="connsiteX253" fmla="*/ 1066793 w 7467600"/>
              <a:gd name="connsiteY253" fmla="*/ 3212171 h 6858000"/>
              <a:gd name="connsiteX254" fmla="*/ 993319 w 7467600"/>
              <a:gd name="connsiteY254" fmla="*/ 3247648 h 6858000"/>
              <a:gd name="connsiteX255" fmla="*/ 853081 w 7467600"/>
              <a:gd name="connsiteY255" fmla="*/ 3312410 h 6858000"/>
              <a:gd name="connsiteX256" fmla="*/ 805957 w 7467600"/>
              <a:gd name="connsiteY256" fmla="*/ 3330443 h 6858000"/>
              <a:gd name="connsiteX257" fmla="*/ 1318687 w 7467600"/>
              <a:gd name="connsiteY257" fmla="*/ 3113840 h 6858000"/>
              <a:gd name="connsiteX258" fmla="*/ 5453702 w 7467600"/>
              <a:gd name="connsiteY258" fmla="*/ 3090882 h 6858000"/>
              <a:gd name="connsiteX259" fmla="*/ 5480135 w 7467600"/>
              <a:gd name="connsiteY259" fmla="*/ 3565802 h 6858000"/>
              <a:gd name="connsiteX260" fmla="*/ 5499023 w 7467600"/>
              <a:gd name="connsiteY260" fmla="*/ 4166310 h 6858000"/>
              <a:gd name="connsiteX261" fmla="*/ 5547022 w 7467600"/>
              <a:gd name="connsiteY261" fmla="*/ 3607838 h 6858000"/>
              <a:gd name="connsiteX262" fmla="*/ 5515964 w 7467600"/>
              <a:gd name="connsiteY262" fmla="*/ 3378541 h 6858000"/>
              <a:gd name="connsiteX263" fmla="*/ 5453702 w 7467600"/>
              <a:gd name="connsiteY263" fmla="*/ 3090882 h 6858000"/>
              <a:gd name="connsiteX264" fmla="*/ 1238695 w 7467600"/>
              <a:gd name="connsiteY264" fmla="*/ 3076820 h 6858000"/>
              <a:gd name="connsiteX265" fmla="*/ 716371 w 7467600"/>
              <a:gd name="connsiteY265" fmla="*/ 3293249 h 6858000"/>
              <a:gd name="connsiteX266" fmla="*/ 579522 w 7467600"/>
              <a:gd name="connsiteY266" fmla="*/ 3371759 h 6858000"/>
              <a:gd name="connsiteX267" fmla="*/ 600288 w 7467600"/>
              <a:gd name="connsiteY267" fmla="*/ 3365555 h 6858000"/>
              <a:gd name="connsiteX268" fmla="*/ 840692 w 7467600"/>
              <a:gd name="connsiteY268" fmla="*/ 3284921 h 6858000"/>
              <a:gd name="connsiteX269" fmla="*/ 979248 w 7467600"/>
              <a:gd name="connsiteY269" fmla="*/ 3221003 h 6858000"/>
              <a:gd name="connsiteX270" fmla="*/ 1053282 w 7467600"/>
              <a:gd name="connsiteY270" fmla="*/ 3185247 h 6858000"/>
              <a:gd name="connsiteX271" fmla="*/ 1320603 w 7467600"/>
              <a:gd name="connsiteY271" fmla="*/ 3081281 h 6858000"/>
              <a:gd name="connsiteX272" fmla="*/ 1238695 w 7467600"/>
              <a:gd name="connsiteY272" fmla="*/ 3076820 h 6858000"/>
              <a:gd name="connsiteX273" fmla="*/ 5425627 w 7467600"/>
              <a:gd name="connsiteY273" fmla="*/ 2954192 h 6858000"/>
              <a:gd name="connsiteX274" fmla="*/ 5470770 w 7467600"/>
              <a:gd name="connsiteY274" fmla="*/ 3005435 h 6858000"/>
              <a:gd name="connsiteX275" fmla="*/ 5519779 w 7467600"/>
              <a:gd name="connsiteY275" fmla="*/ 4359223 h 6858000"/>
              <a:gd name="connsiteX276" fmla="*/ 5520293 w 7467600"/>
              <a:gd name="connsiteY276" fmla="*/ 4360602 h 6858000"/>
              <a:gd name="connsiteX277" fmla="*/ 5767221 w 7467600"/>
              <a:gd name="connsiteY277" fmla="*/ 4665564 h 6858000"/>
              <a:gd name="connsiteX278" fmla="*/ 6937169 w 7467600"/>
              <a:gd name="connsiteY278" fmla="*/ 4815941 h 6858000"/>
              <a:gd name="connsiteX279" fmla="*/ 6953922 w 7467600"/>
              <a:gd name="connsiteY279" fmla="*/ 4890068 h 6858000"/>
              <a:gd name="connsiteX280" fmla="*/ 6071359 w 7467600"/>
              <a:gd name="connsiteY280" fmla="*/ 4770770 h 6858000"/>
              <a:gd name="connsiteX281" fmla="*/ 6038839 w 7467600"/>
              <a:gd name="connsiteY281" fmla="*/ 4764474 h 6858000"/>
              <a:gd name="connsiteX282" fmla="*/ 6038706 w 7467600"/>
              <a:gd name="connsiteY282" fmla="*/ 4763847 h 6858000"/>
              <a:gd name="connsiteX283" fmla="*/ 6037784 w 7467600"/>
              <a:gd name="connsiteY283" fmla="*/ 4764270 h 6858000"/>
              <a:gd name="connsiteX284" fmla="*/ 6038839 w 7467600"/>
              <a:gd name="connsiteY284" fmla="*/ 4764474 h 6858000"/>
              <a:gd name="connsiteX285" fmla="*/ 6040338 w 7467600"/>
              <a:gd name="connsiteY285" fmla="*/ 4771418 h 6858000"/>
              <a:gd name="connsiteX286" fmla="*/ 6024488 w 7467600"/>
              <a:gd name="connsiteY286" fmla="*/ 4809903 h 6858000"/>
              <a:gd name="connsiteX287" fmla="*/ 5599771 w 7467600"/>
              <a:gd name="connsiteY287" fmla="*/ 5509652 h 6858000"/>
              <a:gd name="connsiteX288" fmla="*/ 5548843 w 7467600"/>
              <a:gd name="connsiteY288" fmla="*/ 5563845 h 6858000"/>
              <a:gd name="connsiteX289" fmla="*/ 5940952 w 7467600"/>
              <a:gd name="connsiteY289" fmla="*/ 6250028 h 6858000"/>
              <a:gd name="connsiteX290" fmla="*/ 6043441 w 7467600"/>
              <a:gd name="connsiteY290" fmla="*/ 6665847 h 6858000"/>
              <a:gd name="connsiteX291" fmla="*/ 6093432 w 7467600"/>
              <a:gd name="connsiteY291" fmla="*/ 6858000 h 6858000"/>
              <a:gd name="connsiteX292" fmla="*/ 6034344 w 7467600"/>
              <a:gd name="connsiteY292" fmla="*/ 6858000 h 6858000"/>
              <a:gd name="connsiteX293" fmla="*/ 6026679 w 7467600"/>
              <a:gd name="connsiteY293" fmla="*/ 6836959 h 6858000"/>
              <a:gd name="connsiteX294" fmla="*/ 5800441 w 7467600"/>
              <a:gd name="connsiteY294" fmla="*/ 6335286 h 6858000"/>
              <a:gd name="connsiteX295" fmla="*/ 5526562 w 7467600"/>
              <a:gd name="connsiteY295" fmla="*/ 5705388 h 6858000"/>
              <a:gd name="connsiteX296" fmla="*/ 5519640 w 7467600"/>
              <a:gd name="connsiteY296" fmla="*/ 5683774 h 6858000"/>
              <a:gd name="connsiteX297" fmla="*/ 5844559 w 7467600"/>
              <a:gd name="connsiteY297" fmla="*/ 6553349 h 6858000"/>
              <a:gd name="connsiteX298" fmla="*/ 5975994 w 7467600"/>
              <a:gd name="connsiteY298" fmla="*/ 6858000 h 6858000"/>
              <a:gd name="connsiteX299" fmla="*/ 5898547 w 7467600"/>
              <a:gd name="connsiteY299" fmla="*/ 6858000 h 6858000"/>
              <a:gd name="connsiteX300" fmla="*/ 5682041 w 7467600"/>
              <a:gd name="connsiteY300" fmla="*/ 6355860 h 6858000"/>
              <a:gd name="connsiteX301" fmla="*/ 5461758 w 7467600"/>
              <a:gd name="connsiteY301" fmla="*/ 5820220 h 6858000"/>
              <a:gd name="connsiteX302" fmla="*/ 5237282 w 7467600"/>
              <a:gd name="connsiteY302" fmla="*/ 6579086 h 6858000"/>
              <a:gd name="connsiteX303" fmla="*/ 5115009 w 7467600"/>
              <a:gd name="connsiteY303" fmla="*/ 6858000 h 6858000"/>
              <a:gd name="connsiteX304" fmla="*/ 5028074 w 7467600"/>
              <a:gd name="connsiteY304" fmla="*/ 6858000 h 6858000"/>
              <a:gd name="connsiteX305" fmla="*/ 5079508 w 7467600"/>
              <a:gd name="connsiteY305" fmla="*/ 6749074 h 6858000"/>
              <a:gd name="connsiteX306" fmla="*/ 5371846 w 7467600"/>
              <a:gd name="connsiteY306" fmla="*/ 5924413 h 6858000"/>
              <a:gd name="connsiteX307" fmla="*/ 5270512 w 7467600"/>
              <a:gd name="connsiteY307" fmla="*/ 6138975 h 6858000"/>
              <a:gd name="connsiteX308" fmla="*/ 5062409 w 7467600"/>
              <a:gd name="connsiteY308" fmla="*/ 6653544 h 6858000"/>
              <a:gd name="connsiteX309" fmla="*/ 5036628 w 7467600"/>
              <a:gd name="connsiteY309" fmla="*/ 6754247 h 6858000"/>
              <a:gd name="connsiteX310" fmla="*/ 5009112 w 7467600"/>
              <a:gd name="connsiteY310" fmla="*/ 6858000 h 6858000"/>
              <a:gd name="connsiteX311" fmla="*/ 4976679 w 7467600"/>
              <a:gd name="connsiteY311" fmla="*/ 6858000 h 6858000"/>
              <a:gd name="connsiteX312" fmla="*/ 5006537 w 7467600"/>
              <a:gd name="connsiteY312" fmla="*/ 6747068 h 6858000"/>
              <a:gd name="connsiteX313" fmla="*/ 5032723 w 7467600"/>
              <a:gd name="connsiteY313" fmla="*/ 6644957 h 6858000"/>
              <a:gd name="connsiteX314" fmla="*/ 5242949 w 7467600"/>
              <a:gd name="connsiteY314" fmla="*/ 6125175 h 6858000"/>
              <a:gd name="connsiteX315" fmla="*/ 5286321 w 7467600"/>
              <a:gd name="connsiteY315" fmla="*/ 6033555 h 6858000"/>
              <a:gd name="connsiteX316" fmla="*/ 5008210 w 7467600"/>
              <a:gd name="connsiteY316" fmla="*/ 6649194 h 6858000"/>
              <a:gd name="connsiteX317" fmla="*/ 4986321 w 7467600"/>
              <a:gd name="connsiteY317" fmla="*/ 6765687 h 6858000"/>
              <a:gd name="connsiteX318" fmla="*/ 4973474 w 7467600"/>
              <a:gd name="connsiteY318" fmla="*/ 6858000 h 6858000"/>
              <a:gd name="connsiteX319" fmla="*/ 4907178 w 7467600"/>
              <a:gd name="connsiteY319" fmla="*/ 6858000 h 6858000"/>
              <a:gd name="connsiteX320" fmla="*/ 4910810 w 7467600"/>
              <a:gd name="connsiteY320" fmla="*/ 6829660 h 6858000"/>
              <a:gd name="connsiteX321" fmla="*/ 4987461 w 7467600"/>
              <a:gd name="connsiteY321" fmla="*/ 6432994 h 6858000"/>
              <a:gd name="connsiteX322" fmla="*/ 5179262 w 7467600"/>
              <a:gd name="connsiteY322" fmla="*/ 6035044 h 6858000"/>
              <a:gd name="connsiteX323" fmla="*/ 4689678 w 7467600"/>
              <a:gd name="connsiteY323" fmla="*/ 6440241 h 6858000"/>
              <a:gd name="connsiteX324" fmla="*/ 4477543 w 7467600"/>
              <a:gd name="connsiteY324" fmla="*/ 6674836 h 6858000"/>
              <a:gd name="connsiteX325" fmla="*/ 4329957 w 7467600"/>
              <a:gd name="connsiteY325" fmla="*/ 6858000 h 6858000"/>
              <a:gd name="connsiteX326" fmla="*/ 4218595 w 7467600"/>
              <a:gd name="connsiteY326" fmla="*/ 6858000 h 6858000"/>
              <a:gd name="connsiteX327" fmla="*/ 4368888 w 7467600"/>
              <a:gd name="connsiteY327" fmla="*/ 6668412 h 6858000"/>
              <a:gd name="connsiteX328" fmla="*/ 4563091 w 7467600"/>
              <a:gd name="connsiteY328" fmla="*/ 6442508 h 6858000"/>
              <a:gd name="connsiteX329" fmla="*/ 5387324 w 7467600"/>
              <a:gd name="connsiteY329" fmla="*/ 5705830 h 6858000"/>
              <a:gd name="connsiteX330" fmla="*/ 5073620 w 7467600"/>
              <a:gd name="connsiteY330" fmla="*/ 5955437 h 6858000"/>
              <a:gd name="connsiteX331" fmla="*/ 4689789 w 7467600"/>
              <a:gd name="connsiteY331" fmla="*/ 6268382 h 6858000"/>
              <a:gd name="connsiteX332" fmla="*/ 4418722 w 7467600"/>
              <a:gd name="connsiteY332" fmla="*/ 6570886 h 6858000"/>
              <a:gd name="connsiteX333" fmla="*/ 4214944 w 7467600"/>
              <a:gd name="connsiteY333" fmla="*/ 6858000 h 6858000"/>
              <a:gd name="connsiteX334" fmla="*/ 4177898 w 7467600"/>
              <a:gd name="connsiteY334" fmla="*/ 6858000 h 6858000"/>
              <a:gd name="connsiteX335" fmla="*/ 4391597 w 7467600"/>
              <a:gd name="connsiteY335" fmla="*/ 6556370 h 6858000"/>
              <a:gd name="connsiteX336" fmla="*/ 4668889 w 7467600"/>
              <a:gd name="connsiteY336" fmla="*/ 6246399 h 6858000"/>
              <a:gd name="connsiteX337" fmla="*/ 5055427 w 7467600"/>
              <a:gd name="connsiteY337" fmla="*/ 5931476 h 6858000"/>
              <a:gd name="connsiteX338" fmla="*/ 5371814 w 7467600"/>
              <a:gd name="connsiteY338" fmla="*/ 5678975 h 6858000"/>
              <a:gd name="connsiteX339" fmla="*/ 4987918 w 7467600"/>
              <a:gd name="connsiteY339" fmla="*/ 5838701 h 6858000"/>
              <a:gd name="connsiteX340" fmla="*/ 4317146 w 7467600"/>
              <a:gd name="connsiteY340" fmla="*/ 6587716 h 6858000"/>
              <a:gd name="connsiteX341" fmla="*/ 4171627 w 7467600"/>
              <a:gd name="connsiteY341" fmla="*/ 6858000 h 6858000"/>
              <a:gd name="connsiteX342" fmla="*/ 4081585 w 7467600"/>
              <a:gd name="connsiteY342" fmla="*/ 6858000 h 6858000"/>
              <a:gd name="connsiteX343" fmla="*/ 4238603 w 7467600"/>
              <a:gd name="connsiteY343" fmla="*/ 6559341 h 6858000"/>
              <a:gd name="connsiteX344" fmla="*/ 4778333 w 7467600"/>
              <a:gd name="connsiteY344" fmla="*/ 5873626 h 6858000"/>
              <a:gd name="connsiteX345" fmla="*/ 5414185 w 7467600"/>
              <a:gd name="connsiteY345" fmla="*/ 5573882 h 6858000"/>
              <a:gd name="connsiteX346" fmla="*/ 5959648 w 7467600"/>
              <a:gd name="connsiteY346" fmla="*/ 4760797 h 6858000"/>
              <a:gd name="connsiteX347" fmla="*/ 5355019 w 7467600"/>
              <a:gd name="connsiteY347" fmla="*/ 4734672 h 6858000"/>
              <a:gd name="connsiteX348" fmla="*/ 5083565 w 7467600"/>
              <a:gd name="connsiteY348" fmla="*/ 5179121 h 6858000"/>
              <a:gd name="connsiteX349" fmla="*/ 4713577 w 7467600"/>
              <a:gd name="connsiteY349" fmla="*/ 5616803 h 6858000"/>
              <a:gd name="connsiteX350" fmla="*/ 3989559 w 7467600"/>
              <a:gd name="connsiteY350" fmla="*/ 6145945 h 6858000"/>
              <a:gd name="connsiteX351" fmla="*/ 3939824 w 7467600"/>
              <a:gd name="connsiteY351" fmla="*/ 6066900 h 6858000"/>
              <a:gd name="connsiteX352" fmla="*/ 4584537 w 7467600"/>
              <a:gd name="connsiteY352" fmla="*/ 5324826 h 6858000"/>
              <a:gd name="connsiteX353" fmla="*/ 5037105 w 7467600"/>
              <a:gd name="connsiteY353" fmla="*/ 5088765 h 6858000"/>
              <a:gd name="connsiteX354" fmla="*/ 5039930 w 7467600"/>
              <a:gd name="connsiteY354" fmla="*/ 5089585 h 6858000"/>
              <a:gd name="connsiteX355" fmla="*/ 5263764 w 7467600"/>
              <a:gd name="connsiteY355" fmla="*/ 4735525 h 6858000"/>
              <a:gd name="connsiteX356" fmla="*/ 4086300 w 7467600"/>
              <a:gd name="connsiteY356" fmla="*/ 4884599 h 6858000"/>
              <a:gd name="connsiteX357" fmla="*/ 4085485 w 7467600"/>
              <a:gd name="connsiteY357" fmla="*/ 4899070 h 6858000"/>
              <a:gd name="connsiteX358" fmla="*/ 3871915 w 7467600"/>
              <a:gd name="connsiteY358" fmla="*/ 5253645 h 6858000"/>
              <a:gd name="connsiteX359" fmla="*/ 3799374 w 7467600"/>
              <a:gd name="connsiteY359" fmla="*/ 5466127 h 6858000"/>
              <a:gd name="connsiteX360" fmla="*/ 3498850 w 7467600"/>
              <a:gd name="connsiteY360" fmla="*/ 6661888 h 6858000"/>
              <a:gd name="connsiteX361" fmla="*/ 3399216 w 7467600"/>
              <a:gd name="connsiteY361" fmla="*/ 6858000 h 6858000"/>
              <a:gd name="connsiteX362" fmla="*/ 3303688 w 7467600"/>
              <a:gd name="connsiteY362" fmla="*/ 6858000 h 6858000"/>
              <a:gd name="connsiteX363" fmla="*/ 3391774 w 7467600"/>
              <a:gd name="connsiteY363" fmla="*/ 6697181 h 6858000"/>
              <a:gd name="connsiteX364" fmla="*/ 3735540 w 7467600"/>
              <a:gd name="connsiteY364" fmla="*/ 5546923 h 6858000"/>
              <a:gd name="connsiteX365" fmla="*/ 3729438 w 7467600"/>
              <a:gd name="connsiteY365" fmla="*/ 5569058 h 6858000"/>
              <a:gd name="connsiteX366" fmla="*/ 3707782 w 7467600"/>
              <a:gd name="connsiteY366" fmla="*/ 5644908 h 6858000"/>
              <a:gd name="connsiteX367" fmla="*/ 3583827 w 7467600"/>
              <a:gd name="connsiteY367" fmla="*/ 6039215 h 6858000"/>
              <a:gd name="connsiteX368" fmla="*/ 3547861 w 7467600"/>
              <a:gd name="connsiteY368" fmla="*/ 6129609 h 6858000"/>
              <a:gd name="connsiteX369" fmla="*/ 3490905 w 7467600"/>
              <a:gd name="connsiteY369" fmla="*/ 6277660 h 6858000"/>
              <a:gd name="connsiteX370" fmla="*/ 3455859 w 7467600"/>
              <a:gd name="connsiteY370" fmla="*/ 6391301 h 6858000"/>
              <a:gd name="connsiteX371" fmla="*/ 3429112 w 7467600"/>
              <a:gd name="connsiteY371" fmla="*/ 6479469 h 6858000"/>
              <a:gd name="connsiteX372" fmla="*/ 3304862 w 7467600"/>
              <a:gd name="connsiteY372" fmla="*/ 6796476 h 6858000"/>
              <a:gd name="connsiteX373" fmla="*/ 3276071 w 7467600"/>
              <a:gd name="connsiteY373" fmla="*/ 6858000 h 6858000"/>
              <a:gd name="connsiteX374" fmla="*/ 3240805 w 7467600"/>
              <a:gd name="connsiteY374" fmla="*/ 6858000 h 6858000"/>
              <a:gd name="connsiteX375" fmla="*/ 3275917 w 7467600"/>
              <a:gd name="connsiteY375" fmla="*/ 6783192 h 6858000"/>
              <a:gd name="connsiteX376" fmla="*/ 3399358 w 7467600"/>
              <a:gd name="connsiteY376" fmla="*/ 6469011 h 6858000"/>
              <a:gd name="connsiteX377" fmla="*/ 3425650 w 7467600"/>
              <a:gd name="connsiteY377" fmla="*/ 6381333 h 6858000"/>
              <a:gd name="connsiteX378" fmla="*/ 3460661 w 7467600"/>
              <a:gd name="connsiteY378" fmla="*/ 6266763 h 6858000"/>
              <a:gd name="connsiteX379" fmla="*/ 3518021 w 7467600"/>
              <a:gd name="connsiteY379" fmla="*/ 6117298 h 6858000"/>
              <a:gd name="connsiteX380" fmla="*/ 3554035 w 7467600"/>
              <a:gd name="connsiteY380" fmla="*/ 6027832 h 6858000"/>
              <a:gd name="connsiteX381" fmla="*/ 3677174 w 7467600"/>
              <a:gd name="connsiteY381" fmla="*/ 5636351 h 6858000"/>
              <a:gd name="connsiteX382" fmla="*/ 3698819 w 7467600"/>
              <a:gd name="connsiteY382" fmla="*/ 5560503 h 6858000"/>
              <a:gd name="connsiteX383" fmla="*/ 3702094 w 7467600"/>
              <a:gd name="connsiteY383" fmla="*/ 5549194 h 6858000"/>
              <a:gd name="connsiteX384" fmla="*/ 3398355 w 7467600"/>
              <a:gd name="connsiteY384" fmla="*/ 6094603 h 6858000"/>
              <a:gd name="connsiteX385" fmla="*/ 3193941 w 7467600"/>
              <a:gd name="connsiteY385" fmla="*/ 6798775 h 6858000"/>
              <a:gd name="connsiteX386" fmla="*/ 3184140 w 7467600"/>
              <a:gd name="connsiteY386" fmla="*/ 6858000 h 6858000"/>
              <a:gd name="connsiteX387" fmla="*/ 3099978 w 7467600"/>
              <a:gd name="connsiteY387" fmla="*/ 6858000 h 6858000"/>
              <a:gd name="connsiteX388" fmla="*/ 3101556 w 7467600"/>
              <a:gd name="connsiteY388" fmla="*/ 6843337 h 6858000"/>
              <a:gd name="connsiteX389" fmla="*/ 3370162 w 7467600"/>
              <a:gd name="connsiteY389" fmla="*/ 5785550 h 6858000"/>
              <a:gd name="connsiteX390" fmla="*/ 3746477 w 7467600"/>
              <a:gd name="connsiteY390" fmla="*/ 5377889 h 6858000"/>
              <a:gd name="connsiteX391" fmla="*/ 3863399 w 7467600"/>
              <a:gd name="connsiteY391" fmla="*/ 5087257 h 6858000"/>
              <a:gd name="connsiteX392" fmla="*/ 3968712 w 7467600"/>
              <a:gd name="connsiteY392" fmla="*/ 4913989 h 6858000"/>
              <a:gd name="connsiteX393" fmla="*/ 2792390 w 7467600"/>
              <a:gd name="connsiteY393" fmla="*/ 5382974 h 6858000"/>
              <a:gd name="connsiteX394" fmla="*/ 2714982 w 7467600"/>
              <a:gd name="connsiteY394" fmla="*/ 5427051 h 6858000"/>
              <a:gd name="connsiteX395" fmla="*/ 2813361 w 7467600"/>
              <a:gd name="connsiteY395" fmla="*/ 6023912 h 6858000"/>
              <a:gd name="connsiteX396" fmla="*/ 2688430 w 7467600"/>
              <a:gd name="connsiteY396" fmla="*/ 6801564 h 6858000"/>
              <a:gd name="connsiteX397" fmla="*/ 2629626 w 7467600"/>
              <a:gd name="connsiteY397" fmla="*/ 6763394 h 6858000"/>
              <a:gd name="connsiteX398" fmla="*/ 2565328 w 7467600"/>
              <a:gd name="connsiteY398" fmla="*/ 5516399 h 6858000"/>
              <a:gd name="connsiteX399" fmla="*/ 1922999 w 7467600"/>
              <a:gd name="connsiteY399" fmla="*/ 5980343 h 6858000"/>
              <a:gd name="connsiteX400" fmla="*/ 1950261 w 7467600"/>
              <a:gd name="connsiteY400" fmla="*/ 6405858 h 6858000"/>
              <a:gd name="connsiteX401" fmla="*/ 2365554 w 7467600"/>
              <a:gd name="connsiteY401" fmla="*/ 6759107 h 6858000"/>
              <a:gd name="connsiteX402" fmla="*/ 2424142 w 7467600"/>
              <a:gd name="connsiteY402" fmla="*/ 6858000 h 6858000"/>
              <a:gd name="connsiteX403" fmla="*/ 2395994 w 7467600"/>
              <a:gd name="connsiteY403" fmla="*/ 6858000 h 6858000"/>
              <a:gd name="connsiteX404" fmla="*/ 2392863 w 7467600"/>
              <a:gd name="connsiteY404" fmla="*/ 6852964 h 6858000"/>
              <a:gd name="connsiteX405" fmla="*/ 2017589 w 7467600"/>
              <a:gd name="connsiteY405" fmla="*/ 6493982 h 6858000"/>
              <a:gd name="connsiteX406" fmla="*/ 2147336 w 7467600"/>
              <a:gd name="connsiteY406" fmla="*/ 6594052 h 6858000"/>
              <a:gd name="connsiteX407" fmla="*/ 2207047 w 7467600"/>
              <a:gd name="connsiteY407" fmla="*/ 6654540 h 6858000"/>
              <a:gd name="connsiteX408" fmla="*/ 2299106 w 7467600"/>
              <a:gd name="connsiteY408" fmla="*/ 6778931 h 6858000"/>
              <a:gd name="connsiteX409" fmla="*/ 2314430 w 7467600"/>
              <a:gd name="connsiteY409" fmla="*/ 6801144 h 6858000"/>
              <a:gd name="connsiteX410" fmla="*/ 2352406 w 7467600"/>
              <a:gd name="connsiteY410" fmla="*/ 6858000 h 6858000"/>
              <a:gd name="connsiteX411" fmla="*/ 2314492 w 7467600"/>
              <a:gd name="connsiteY411" fmla="*/ 6858000 h 6858000"/>
              <a:gd name="connsiteX412" fmla="*/ 2288095 w 7467600"/>
              <a:gd name="connsiteY412" fmla="*/ 6818030 h 6858000"/>
              <a:gd name="connsiteX413" fmla="*/ 2272768 w 7467600"/>
              <a:gd name="connsiteY413" fmla="*/ 6795822 h 6858000"/>
              <a:gd name="connsiteX414" fmla="*/ 2182715 w 7467600"/>
              <a:gd name="connsiteY414" fmla="*/ 6675071 h 6858000"/>
              <a:gd name="connsiteX415" fmla="*/ 2032061 w 7467600"/>
              <a:gd name="connsiteY415" fmla="*/ 6541380 h 6858000"/>
              <a:gd name="connsiteX416" fmla="*/ 2257220 w 7467600"/>
              <a:gd name="connsiteY416" fmla="*/ 6826257 h 6858000"/>
              <a:gd name="connsiteX417" fmla="*/ 2281324 w 7467600"/>
              <a:gd name="connsiteY417" fmla="*/ 6858000 h 6858000"/>
              <a:gd name="connsiteX418" fmla="*/ 2242860 w 7467600"/>
              <a:gd name="connsiteY418" fmla="*/ 6858000 h 6858000"/>
              <a:gd name="connsiteX419" fmla="*/ 2232818 w 7467600"/>
              <a:gd name="connsiteY419" fmla="*/ 6844926 h 6858000"/>
              <a:gd name="connsiteX420" fmla="*/ 1990172 w 7467600"/>
              <a:gd name="connsiteY420" fmla="*/ 6542121 h 6858000"/>
              <a:gd name="connsiteX421" fmla="*/ 2124090 w 7467600"/>
              <a:gd name="connsiteY421" fmla="*/ 6761017 h 6858000"/>
              <a:gd name="connsiteX422" fmla="*/ 2200380 w 7467600"/>
              <a:gd name="connsiteY422" fmla="*/ 6858000 h 6858000"/>
              <a:gd name="connsiteX423" fmla="*/ 2147507 w 7467600"/>
              <a:gd name="connsiteY423" fmla="*/ 6858000 h 6858000"/>
              <a:gd name="connsiteX424" fmla="*/ 2070668 w 7467600"/>
              <a:gd name="connsiteY424" fmla="*/ 6761520 h 6858000"/>
              <a:gd name="connsiteX425" fmla="*/ 1975142 w 7467600"/>
              <a:gd name="connsiteY425" fmla="*/ 6585570 h 6858000"/>
              <a:gd name="connsiteX426" fmla="*/ 2050035 w 7467600"/>
              <a:gd name="connsiteY426" fmla="*/ 6813345 h 6858000"/>
              <a:gd name="connsiteX427" fmla="*/ 2063025 w 7467600"/>
              <a:gd name="connsiteY427" fmla="*/ 6858000 h 6858000"/>
              <a:gd name="connsiteX428" fmla="*/ 2021675 w 7467600"/>
              <a:gd name="connsiteY428" fmla="*/ 6858000 h 6858000"/>
              <a:gd name="connsiteX429" fmla="*/ 2019308 w 7467600"/>
              <a:gd name="connsiteY429" fmla="*/ 6847118 h 6858000"/>
              <a:gd name="connsiteX430" fmla="*/ 1938835 w 7467600"/>
              <a:gd name="connsiteY430" fmla="*/ 6551160 h 6858000"/>
              <a:gd name="connsiteX431" fmla="*/ 1953230 w 7467600"/>
              <a:gd name="connsiteY431" fmla="*/ 6759699 h 6858000"/>
              <a:gd name="connsiteX432" fmla="*/ 1956763 w 7467600"/>
              <a:gd name="connsiteY432" fmla="*/ 6778191 h 6858000"/>
              <a:gd name="connsiteX433" fmla="*/ 1967925 w 7467600"/>
              <a:gd name="connsiteY433" fmla="*/ 6858000 h 6858000"/>
              <a:gd name="connsiteX434" fmla="*/ 1936622 w 7467600"/>
              <a:gd name="connsiteY434" fmla="*/ 6858000 h 6858000"/>
              <a:gd name="connsiteX435" fmla="*/ 1926261 w 7467600"/>
              <a:gd name="connsiteY435" fmla="*/ 6784064 h 6858000"/>
              <a:gd name="connsiteX436" fmla="*/ 1922724 w 7467600"/>
              <a:gd name="connsiteY436" fmla="*/ 6765577 h 6858000"/>
              <a:gd name="connsiteX437" fmla="*/ 1904650 w 7467600"/>
              <a:gd name="connsiteY437" fmla="*/ 6639616 h 6858000"/>
              <a:gd name="connsiteX438" fmla="*/ 1885273 w 7467600"/>
              <a:gd name="connsiteY438" fmla="*/ 6858000 h 6858000"/>
              <a:gd name="connsiteX439" fmla="*/ 1854363 w 7467600"/>
              <a:gd name="connsiteY439" fmla="*/ 6858000 h 6858000"/>
              <a:gd name="connsiteX440" fmla="*/ 1880391 w 7467600"/>
              <a:gd name="connsiteY440" fmla="*/ 6603796 h 6858000"/>
              <a:gd name="connsiteX441" fmla="*/ 1818273 w 7467600"/>
              <a:gd name="connsiteY441" fmla="*/ 6715729 h 6858000"/>
              <a:gd name="connsiteX442" fmla="*/ 1794691 w 7467600"/>
              <a:gd name="connsiteY442" fmla="*/ 6843239 h 6858000"/>
              <a:gd name="connsiteX443" fmla="*/ 1794914 w 7467600"/>
              <a:gd name="connsiteY443" fmla="*/ 6858000 h 6858000"/>
              <a:gd name="connsiteX444" fmla="*/ 1746128 w 7467600"/>
              <a:gd name="connsiteY444" fmla="*/ 6858000 h 6858000"/>
              <a:gd name="connsiteX445" fmla="*/ 1753934 w 7467600"/>
              <a:gd name="connsiteY445" fmla="*/ 6724796 h 6858000"/>
              <a:gd name="connsiteX446" fmla="*/ 1792053 w 7467600"/>
              <a:gd name="connsiteY446" fmla="*/ 6572396 h 6858000"/>
              <a:gd name="connsiteX447" fmla="*/ 1862248 w 7467600"/>
              <a:gd name="connsiteY447" fmla="*/ 6266397 h 6858000"/>
              <a:gd name="connsiteX448" fmla="*/ 1862250 w 7467600"/>
              <a:gd name="connsiteY448" fmla="*/ 6033531 h 6858000"/>
              <a:gd name="connsiteX449" fmla="*/ 1211999 w 7467600"/>
              <a:gd name="connsiteY449" fmla="*/ 6683610 h 6858000"/>
              <a:gd name="connsiteX450" fmla="*/ 1213266 w 7467600"/>
              <a:gd name="connsiteY450" fmla="*/ 6691947 h 6858000"/>
              <a:gd name="connsiteX451" fmla="*/ 1203370 w 7467600"/>
              <a:gd name="connsiteY451" fmla="*/ 6850676 h 6858000"/>
              <a:gd name="connsiteX452" fmla="*/ 1203671 w 7467600"/>
              <a:gd name="connsiteY452" fmla="*/ 6858000 h 6858000"/>
              <a:gd name="connsiteX453" fmla="*/ 1143180 w 7467600"/>
              <a:gd name="connsiteY453" fmla="*/ 6858000 h 6858000"/>
              <a:gd name="connsiteX454" fmla="*/ 1142176 w 7467600"/>
              <a:gd name="connsiteY454" fmla="*/ 6766045 h 6858000"/>
              <a:gd name="connsiteX455" fmla="*/ 1067484 w 7467600"/>
              <a:gd name="connsiteY455" fmla="*/ 6858000 h 6858000"/>
              <a:gd name="connsiteX456" fmla="*/ 953928 w 7467600"/>
              <a:gd name="connsiteY456" fmla="*/ 6858000 h 6858000"/>
              <a:gd name="connsiteX457" fmla="*/ 959715 w 7467600"/>
              <a:gd name="connsiteY457" fmla="*/ 6850185 h 6858000"/>
              <a:gd name="connsiteX458" fmla="*/ 1483788 w 7467600"/>
              <a:gd name="connsiteY458" fmla="*/ 6259174 h 6858000"/>
              <a:gd name="connsiteX459" fmla="*/ 1100671 w 7467600"/>
              <a:gd name="connsiteY459" fmla="*/ 6252137 h 6858000"/>
              <a:gd name="connsiteX460" fmla="*/ 1090144 w 7467600"/>
              <a:gd name="connsiteY460" fmla="*/ 6256748 h 6858000"/>
              <a:gd name="connsiteX461" fmla="*/ 1095872 w 7467600"/>
              <a:gd name="connsiteY461" fmla="*/ 6271892 h 6858000"/>
              <a:gd name="connsiteX462" fmla="*/ 262785 w 7467600"/>
              <a:gd name="connsiteY462" fmla="*/ 6845450 h 6858000"/>
              <a:gd name="connsiteX463" fmla="*/ 209968 w 7467600"/>
              <a:gd name="connsiteY463" fmla="*/ 6770713 h 6858000"/>
              <a:gd name="connsiteX464" fmla="*/ 873460 w 7467600"/>
              <a:gd name="connsiteY464" fmla="*/ 6253768 h 6858000"/>
              <a:gd name="connsiteX465" fmla="*/ 192686 w 7467600"/>
              <a:gd name="connsiteY465" fmla="*/ 5849257 h 6858000"/>
              <a:gd name="connsiteX466" fmla="*/ 4696 w 7467600"/>
              <a:gd name="connsiteY466" fmla="*/ 5697668 h 6858000"/>
              <a:gd name="connsiteX467" fmla="*/ 0 w 7467600"/>
              <a:gd name="connsiteY467" fmla="*/ 5689984 h 6858000"/>
              <a:gd name="connsiteX468" fmla="*/ 0 w 7467600"/>
              <a:gd name="connsiteY468" fmla="*/ 5513472 h 6858000"/>
              <a:gd name="connsiteX469" fmla="*/ 174101 w 7467600"/>
              <a:gd name="connsiteY469" fmla="*/ 5620277 h 6858000"/>
              <a:gd name="connsiteX470" fmla="*/ 891800 w 7467600"/>
              <a:gd name="connsiteY470" fmla="*/ 6036935 h 6858000"/>
              <a:gd name="connsiteX471" fmla="*/ 1072219 w 7467600"/>
              <a:gd name="connsiteY471" fmla="*/ 6169443 h 6858000"/>
              <a:gd name="connsiteX472" fmla="*/ 1074117 w 7467600"/>
              <a:gd name="connsiteY472" fmla="*/ 6170301 h 6858000"/>
              <a:gd name="connsiteX473" fmla="*/ 1083114 w 7467600"/>
              <a:gd name="connsiteY473" fmla="*/ 6174131 h 6858000"/>
              <a:gd name="connsiteX474" fmla="*/ 1543010 w 7467600"/>
              <a:gd name="connsiteY474" fmla="*/ 6191140 h 6858000"/>
              <a:gd name="connsiteX475" fmla="*/ 1551080 w 7467600"/>
              <a:gd name="connsiteY475" fmla="*/ 6195006 h 6858000"/>
              <a:gd name="connsiteX476" fmla="*/ 2345443 w 7467600"/>
              <a:gd name="connsiteY476" fmla="*/ 5549882 h 6858000"/>
              <a:gd name="connsiteX477" fmla="*/ 1721499 w 7467600"/>
              <a:gd name="connsiteY477" fmla="*/ 5599969 h 6858000"/>
              <a:gd name="connsiteX478" fmla="*/ 767716 w 7467600"/>
              <a:gd name="connsiteY478" fmla="*/ 5472768 h 6858000"/>
              <a:gd name="connsiteX479" fmla="*/ 722147 w 7467600"/>
              <a:gd name="connsiteY479" fmla="*/ 5393091 h 6858000"/>
              <a:gd name="connsiteX480" fmla="*/ 1485552 w 7467600"/>
              <a:gd name="connsiteY480" fmla="*/ 5313202 h 6858000"/>
              <a:gd name="connsiteX481" fmla="*/ 2143004 w 7467600"/>
              <a:gd name="connsiteY481" fmla="*/ 5402420 h 6858000"/>
              <a:gd name="connsiteX482" fmla="*/ 1933391 w 7467600"/>
              <a:gd name="connsiteY482" fmla="*/ 5156971 h 6858000"/>
              <a:gd name="connsiteX483" fmla="*/ 1827118 w 7467600"/>
              <a:gd name="connsiteY483" fmla="*/ 4968410 h 6858000"/>
              <a:gd name="connsiteX484" fmla="*/ 1837349 w 7467600"/>
              <a:gd name="connsiteY484" fmla="*/ 4956357 h 6858000"/>
              <a:gd name="connsiteX485" fmla="*/ 2162835 w 7467600"/>
              <a:gd name="connsiteY485" fmla="*/ 5187853 h 6858000"/>
              <a:gd name="connsiteX486" fmla="*/ 2257167 w 7467600"/>
              <a:gd name="connsiteY486" fmla="*/ 5462123 h 6858000"/>
              <a:gd name="connsiteX487" fmla="*/ 2261598 w 7467600"/>
              <a:gd name="connsiteY487" fmla="*/ 5467998 h 6858000"/>
              <a:gd name="connsiteX488" fmla="*/ 2437177 w 7467600"/>
              <a:gd name="connsiteY488" fmla="*/ 5479608 h 6858000"/>
              <a:gd name="connsiteX489" fmla="*/ 2445247 w 7467600"/>
              <a:gd name="connsiteY489" fmla="*/ 5483476 h 6858000"/>
              <a:gd name="connsiteX490" fmla="*/ 2743626 w 7467600"/>
              <a:gd name="connsiteY490" fmla="*/ 5304819 h 6858000"/>
              <a:gd name="connsiteX491" fmla="*/ 3048102 w 7467600"/>
              <a:gd name="connsiteY491" fmla="*/ 5150595 h 6858000"/>
              <a:gd name="connsiteX492" fmla="*/ 1799414 w 7467600"/>
              <a:gd name="connsiteY492" fmla="*/ 4694732 h 6858000"/>
              <a:gd name="connsiteX493" fmla="*/ 1771735 w 7467600"/>
              <a:gd name="connsiteY493" fmla="*/ 4619929 h 6858000"/>
              <a:gd name="connsiteX494" fmla="*/ 3104273 w 7467600"/>
              <a:gd name="connsiteY494" fmla="*/ 5076159 h 6858000"/>
              <a:gd name="connsiteX495" fmla="*/ 3113245 w 7467600"/>
              <a:gd name="connsiteY495" fmla="*/ 5090705 h 6858000"/>
              <a:gd name="connsiteX496" fmla="*/ 3126294 w 7467600"/>
              <a:gd name="connsiteY496" fmla="*/ 5114400 h 6858000"/>
              <a:gd name="connsiteX497" fmla="*/ 3937433 w 7467600"/>
              <a:gd name="connsiteY497" fmla="*/ 4830473 h 6858000"/>
              <a:gd name="connsiteX498" fmla="*/ 3590475 w 7467600"/>
              <a:gd name="connsiteY498" fmla="*/ 4597974 h 6858000"/>
              <a:gd name="connsiteX499" fmla="*/ 3100264 w 7467600"/>
              <a:gd name="connsiteY499" fmla="*/ 4579845 h 6858000"/>
              <a:gd name="connsiteX500" fmla="*/ 2183576 w 7467600"/>
              <a:gd name="connsiteY500" fmla="*/ 4227150 h 6858000"/>
              <a:gd name="connsiteX501" fmla="*/ 2151029 w 7467600"/>
              <a:gd name="connsiteY501" fmla="*/ 4146947 h 6858000"/>
              <a:gd name="connsiteX502" fmla="*/ 3563434 w 7467600"/>
              <a:gd name="connsiteY502" fmla="*/ 4469115 h 6858000"/>
              <a:gd name="connsiteX503" fmla="*/ 3177952 w 7467600"/>
              <a:gd name="connsiteY503" fmla="*/ 3657386 h 6858000"/>
              <a:gd name="connsiteX504" fmla="*/ 3189263 w 7467600"/>
              <a:gd name="connsiteY504" fmla="*/ 3625726 h 6858000"/>
              <a:gd name="connsiteX505" fmla="*/ 3560912 w 7467600"/>
              <a:gd name="connsiteY505" fmla="*/ 4079863 h 6858000"/>
              <a:gd name="connsiteX506" fmla="*/ 3626636 w 7467600"/>
              <a:gd name="connsiteY506" fmla="*/ 4512230 h 6858000"/>
              <a:gd name="connsiteX507" fmla="*/ 3653088 w 7467600"/>
              <a:gd name="connsiteY507" fmla="*/ 4521417 h 6858000"/>
              <a:gd name="connsiteX508" fmla="*/ 3988128 w 7467600"/>
              <a:gd name="connsiteY508" fmla="*/ 4817267 h 6858000"/>
              <a:gd name="connsiteX509" fmla="*/ 4830582 w 7467600"/>
              <a:gd name="connsiteY509" fmla="*/ 4676000 h 6858000"/>
              <a:gd name="connsiteX510" fmla="*/ 4830100 w 7467600"/>
              <a:gd name="connsiteY510" fmla="*/ 4675554 h 6858000"/>
              <a:gd name="connsiteX511" fmla="*/ 4036318 w 7467600"/>
              <a:gd name="connsiteY511" fmla="*/ 4147013 h 6858000"/>
              <a:gd name="connsiteX512" fmla="*/ 3432098 w 7467600"/>
              <a:gd name="connsiteY512" fmla="*/ 3537312 h 6858000"/>
              <a:gd name="connsiteX513" fmla="*/ 3446761 w 7467600"/>
              <a:gd name="connsiteY513" fmla="*/ 3461278 h 6858000"/>
              <a:gd name="connsiteX514" fmla="*/ 4419733 w 7467600"/>
              <a:gd name="connsiteY514" fmla="*/ 3963555 h 6858000"/>
              <a:gd name="connsiteX515" fmla="*/ 4781371 w 7467600"/>
              <a:gd name="connsiteY515" fmla="*/ 4458604 h 6858000"/>
              <a:gd name="connsiteX516" fmla="*/ 4780440 w 7467600"/>
              <a:gd name="connsiteY516" fmla="*/ 4470290 h 6858000"/>
              <a:gd name="connsiteX517" fmla="*/ 4898954 w 7467600"/>
              <a:gd name="connsiteY517" fmla="*/ 4662092 h 6858000"/>
              <a:gd name="connsiteX518" fmla="*/ 4900699 w 7467600"/>
              <a:gd name="connsiteY518" fmla="*/ 4670867 h 6858000"/>
              <a:gd name="connsiteX519" fmla="*/ 5714511 w 7467600"/>
              <a:gd name="connsiteY519" fmla="*/ 4663483 h 6858000"/>
              <a:gd name="connsiteX520" fmla="*/ 5464793 w 7467600"/>
              <a:gd name="connsiteY520" fmla="*/ 4393556 h 6858000"/>
              <a:gd name="connsiteX521" fmla="*/ 5461897 w 7467600"/>
              <a:gd name="connsiteY521" fmla="*/ 4390879 h 6858000"/>
              <a:gd name="connsiteX522" fmla="*/ 4294126 w 7467600"/>
              <a:gd name="connsiteY522" fmla="*/ 3303048 h 6858000"/>
              <a:gd name="connsiteX523" fmla="*/ 4305321 w 7467600"/>
              <a:gd name="connsiteY523" fmla="*/ 3256953 h 6858000"/>
              <a:gd name="connsiteX524" fmla="*/ 4949299 w 7467600"/>
              <a:gd name="connsiteY524" fmla="*/ 3766336 h 6858000"/>
              <a:gd name="connsiteX525" fmla="*/ 5291452 w 7467600"/>
              <a:gd name="connsiteY525" fmla="*/ 4076801 h 6858000"/>
              <a:gd name="connsiteX526" fmla="*/ 5434998 w 7467600"/>
              <a:gd name="connsiteY526" fmla="*/ 4254100 h 6858000"/>
              <a:gd name="connsiteX527" fmla="*/ 5351015 w 7467600"/>
              <a:gd name="connsiteY527" fmla="*/ 3760989 h 6858000"/>
              <a:gd name="connsiteX528" fmla="*/ 5413780 w 7467600"/>
              <a:gd name="connsiteY528" fmla="*/ 2966265 h 6858000"/>
              <a:gd name="connsiteX529" fmla="*/ 5425627 w 7467600"/>
              <a:gd name="connsiteY529" fmla="*/ 2954192 h 6858000"/>
              <a:gd name="connsiteX530" fmla="*/ 6604735 w 7467600"/>
              <a:gd name="connsiteY530" fmla="*/ 2041381 h 6858000"/>
              <a:gd name="connsiteX531" fmla="*/ 7204487 w 7467600"/>
              <a:gd name="connsiteY531" fmla="*/ 2742112 h 6858000"/>
              <a:gd name="connsiteX532" fmla="*/ 7131592 w 7467600"/>
              <a:gd name="connsiteY532" fmla="*/ 2672096 h 6858000"/>
              <a:gd name="connsiteX533" fmla="*/ 6996344 w 7467600"/>
              <a:gd name="connsiteY533" fmla="*/ 2518310 h 6858000"/>
              <a:gd name="connsiteX534" fmla="*/ 6735495 w 7467600"/>
              <a:gd name="connsiteY534" fmla="*/ 2196890 h 6858000"/>
              <a:gd name="connsiteX535" fmla="*/ 6721901 w 7467600"/>
              <a:gd name="connsiteY535" fmla="*/ 2179274 h 6858000"/>
              <a:gd name="connsiteX536" fmla="*/ 6604735 w 7467600"/>
              <a:gd name="connsiteY536" fmla="*/ 2041381 h 6858000"/>
              <a:gd name="connsiteX537" fmla="*/ 6591670 w 7467600"/>
              <a:gd name="connsiteY537" fmla="*/ 1988277 h 6858000"/>
              <a:gd name="connsiteX538" fmla="*/ 6747349 w 7467600"/>
              <a:gd name="connsiteY538" fmla="*/ 2160069 h 6858000"/>
              <a:gd name="connsiteX539" fmla="*/ 6760943 w 7467600"/>
              <a:gd name="connsiteY539" fmla="*/ 2177686 h 6858000"/>
              <a:gd name="connsiteX540" fmla="*/ 7021065 w 7467600"/>
              <a:gd name="connsiteY540" fmla="*/ 2498102 h 6858000"/>
              <a:gd name="connsiteX541" fmla="*/ 7155223 w 7467600"/>
              <a:gd name="connsiteY541" fmla="*/ 2650386 h 6858000"/>
              <a:gd name="connsiteX542" fmla="*/ 7203167 w 7467600"/>
              <a:gd name="connsiteY542" fmla="*/ 2697288 h 6858000"/>
              <a:gd name="connsiteX543" fmla="*/ 6937703 w 7467600"/>
              <a:gd name="connsiteY543" fmla="*/ 2321981 h 6858000"/>
              <a:gd name="connsiteX544" fmla="*/ 6591670 w 7467600"/>
              <a:gd name="connsiteY544" fmla="*/ 1988277 h 6858000"/>
              <a:gd name="connsiteX545" fmla="*/ 5798671 w 7467600"/>
              <a:gd name="connsiteY545" fmla="*/ 1981601 h 6858000"/>
              <a:gd name="connsiteX546" fmla="*/ 5754709 w 7467600"/>
              <a:gd name="connsiteY546" fmla="*/ 2071454 h 6858000"/>
              <a:gd name="connsiteX547" fmla="*/ 5763044 w 7467600"/>
              <a:gd name="connsiteY547" fmla="*/ 2842206 h 6858000"/>
              <a:gd name="connsiteX548" fmla="*/ 5764974 w 7467600"/>
              <a:gd name="connsiteY548" fmla="*/ 2799609 h 6858000"/>
              <a:gd name="connsiteX549" fmla="*/ 5767665 w 7467600"/>
              <a:gd name="connsiteY549" fmla="*/ 2666409 h 6858000"/>
              <a:gd name="connsiteX550" fmla="*/ 5763055 w 7467600"/>
              <a:gd name="connsiteY550" fmla="*/ 2579705 h 6858000"/>
              <a:gd name="connsiteX551" fmla="*/ 5758079 w 7467600"/>
              <a:gd name="connsiteY551" fmla="*/ 2492508 h 6858000"/>
              <a:gd name="connsiteX552" fmla="*/ 5779325 w 7467600"/>
              <a:gd name="connsiteY552" fmla="*/ 2197069 h 6858000"/>
              <a:gd name="connsiteX553" fmla="*/ 5798671 w 7467600"/>
              <a:gd name="connsiteY553" fmla="*/ 1981601 h 6858000"/>
              <a:gd name="connsiteX554" fmla="*/ 5829202 w 7467600"/>
              <a:gd name="connsiteY554" fmla="*/ 1971679 h 6858000"/>
              <a:gd name="connsiteX555" fmla="*/ 5809558 w 7467600"/>
              <a:gd name="connsiteY555" fmla="*/ 2198043 h 6858000"/>
              <a:gd name="connsiteX556" fmla="*/ 5788653 w 7467600"/>
              <a:gd name="connsiteY556" fmla="*/ 2489430 h 6858000"/>
              <a:gd name="connsiteX557" fmla="*/ 5793439 w 7467600"/>
              <a:gd name="connsiteY557" fmla="*/ 2575235 h 6858000"/>
              <a:gd name="connsiteX558" fmla="*/ 5796837 w 7467600"/>
              <a:gd name="connsiteY558" fmla="*/ 2637633 h 6858000"/>
              <a:gd name="connsiteX559" fmla="*/ 5818614 w 7467600"/>
              <a:gd name="connsiteY559" fmla="*/ 2473055 h 6858000"/>
              <a:gd name="connsiteX560" fmla="*/ 5829202 w 7467600"/>
              <a:gd name="connsiteY560" fmla="*/ 1971679 h 6858000"/>
              <a:gd name="connsiteX561" fmla="*/ 5911389 w 7467600"/>
              <a:gd name="connsiteY561" fmla="*/ 1898371 h 6858000"/>
              <a:gd name="connsiteX562" fmla="*/ 6237627 w 7467600"/>
              <a:gd name="connsiteY562" fmla="*/ 2231921 h 6858000"/>
              <a:gd name="connsiteX563" fmla="*/ 5911389 w 7467600"/>
              <a:gd name="connsiteY563" fmla="*/ 1898371 h 6858000"/>
              <a:gd name="connsiteX564" fmla="*/ 6944437 w 7467600"/>
              <a:gd name="connsiteY564" fmla="*/ 1575402 h 6858000"/>
              <a:gd name="connsiteX565" fmla="*/ 6304730 w 7467600"/>
              <a:gd name="connsiteY565" fmla="*/ 1766654 h 6858000"/>
              <a:gd name="connsiteX566" fmla="*/ 6944437 w 7467600"/>
              <a:gd name="connsiteY566" fmla="*/ 1575402 h 6858000"/>
              <a:gd name="connsiteX567" fmla="*/ 7019523 w 7467600"/>
              <a:gd name="connsiteY567" fmla="*/ 1519450 h 6858000"/>
              <a:gd name="connsiteX568" fmla="*/ 6298091 w 7467600"/>
              <a:gd name="connsiteY568" fmla="*/ 1737122 h 6858000"/>
              <a:gd name="connsiteX569" fmla="*/ 7019523 w 7467600"/>
              <a:gd name="connsiteY569" fmla="*/ 1519450 h 6858000"/>
              <a:gd name="connsiteX570" fmla="*/ 2399523 w 7467600"/>
              <a:gd name="connsiteY570" fmla="*/ 1428234 h 6858000"/>
              <a:gd name="connsiteX571" fmla="*/ 2224982 w 7467600"/>
              <a:gd name="connsiteY571" fmla="*/ 1826201 h 6858000"/>
              <a:gd name="connsiteX572" fmla="*/ 2096099 w 7467600"/>
              <a:gd name="connsiteY572" fmla="*/ 2345900 h 6858000"/>
              <a:gd name="connsiteX573" fmla="*/ 2283317 w 7467600"/>
              <a:gd name="connsiteY573" fmla="*/ 1796925 h 6858000"/>
              <a:gd name="connsiteX574" fmla="*/ 2399523 w 7467600"/>
              <a:gd name="connsiteY574" fmla="*/ 1428234 h 6858000"/>
              <a:gd name="connsiteX575" fmla="*/ 2448558 w 7467600"/>
              <a:gd name="connsiteY575" fmla="*/ 1373435 h 6858000"/>
              <a:gd name="connsiteX576" fmla="*/ 2312521 w 7467600"/>
              <a:gd name="connsiteY576" fmla="*/ 1806140 h 6858000"/>
              <a:gd name="connsiteX577" fmla="*/ 2127533 w 7467600"/>
              <a:gd name="connsiteY577" fmla="*/ 2348380 h 6858000"/>
              <a:gd name="connsiteX578" fmla="*/ 2358080 w 7467600"/>
              <a:gd name="connsiteY578" fmla="*/ 1866134 h 6858000"/>
              <a:gd name="connsiteX579" fmla="*/ 2407436 w 7467600"/>
              <a:gd name="connsiteY579" fmla="*/ 1651070 h 6858000"/>
              <a:gd name="connsiteX580" fmla="*/ 2448558 w 7467600"/>
              <a:gd name="connsiteY580" fmla="*/ 1373435 h 6858000"/>
              <a:gd name="connsiteX581" fmla="*/ 278707 w 7467600"/>
              <a:gd name="connsiteY581" fmla="*/ 1352270 h 6858000"/>
              <a:gd name="connsiteX582" fmla="*/ 321570 w 7467600"/>
              <a:gd name="connsiteY582" fmla="*/ 1861610 h 6858000"/>
              <a:gd name="connsiteX583" fmla="*/ 294281 w 7467600"/>
              <a:gd name="connsiteY583" fmla="*/ 1440658 h 6858000"/>
              <a:gd name="connsiteX584" fmla="*/ 278707 w 7467600"/>
              <a:gd name="connsiteY584" fmla="*/ 1352270 h 6858000"/>
              <a:gd name="connsiteX585" fmla="*/ 1423821 w 7467600"/>
              <a:gd name="connsiteY585" fmla="*/ 1351958 h 6858000"/>
              <a:gd name="connsiteX586" fmla="*/ 1638521 w 7467600"/>
              <a:gd name="connsiteY586" fmla="*/ 1908470 h 6858000"/>
              <a:gd name="connsiteX587" fmla="*/ 1754199 w 7467600"/>
              <a:gd name="connsiteY587" fmla="*/ 2149284 h 6858000"/>
              <a:gd name="connsiteX588" fmla="*/ 1908359 w 7467600"/>
              <a:gd name="connsiteY588" fmla="*/ 2364988 h 6858000"/>
              <a:gd name="connsiteX589" fmla="*/ 1647661 w 7467600"/>
              <a:gd name="connsiteY589" fmla="*/ 1825945 h 6858000"/>
              <a:gd name="connsiteX590" fmla="*/ 1423821 w 7467600"/>
              <a:gd name="connsiteY590" fmla="*/ 1351958 h 6858000"/>
              <a:gd name="connsiteX591" fmla="*/ 1431890 w 7467600"/>
              <a:gd name="connsiteY591" fmla="*/ 1306475 h 6858000"/>
              <a:gd name="connsiteX592" fmla="*/ 1507597 w 7467600"/>
              <a:gd name="connsiteY592" fmla="*/ 1446132 h 6858000"/>
              <a:gd name="connsiteX593" fmla="*/ 1674586 w 7467600"/>
              <a:gd name="connsiteY593" fmla="*/ 1813832 h 6858000"/>
              <a:gd name="connsiteX594" fmla="*/ 1815950 w 7467600"/>
              <a:gd name="connsiteY594" fmla="*/ 2128564 h 6858000"/>
              <a:gd name="connsiteX595" fmla="*/ 1984242 w 7467600"/>
              <a:gd name="connsiteY595" fmla="*/ 2430829 h 6858000"/>
              <a:gd name="connsiteX596" fmla="*/ 2014023 w 7467600"/>
              <a:gd name="connsiteY596" fmla="*/ 2450995 h 6858000"/>
              <a:gd name="connsiteX597" fmla="*/ 1747337 w 7467600"/>
              <a:gd name="connsiteY597" fmla="*/ 1855264 h 6858000"/>
              <a:gd name="connsiteX598" fmla="*/ 1533749 w 7467600"/>
              <a:gd name="connsiteY598" fmla="*/ 1478656 h 6858000"/>
              <a:gd name="connsiteX599" fmla="*/ 1431890 w 7467600"/>
              <a:gd name="connsiteY599" fmla="*/ 1306475 h 6858000"/>
              <a:gd name="connsiteX600" fmla="*/ 5052692 w 7467600"/>
              <a:gd name="connsiteY600" fmla="*/ 1292994 h 6858000"/>
              <a:gd name="connsiteX601" fmla="*/ 5200661 w 7467600"/>
              <a:gd name="connsiteY601" fmla="*/ 1635186 h 6858000"/>
              <a:gd name="connsiteX602" fmla="*/ 5297138 w 7467600"/>
              <a:gd name="connsiteY602" fmla="*/ 1906351 h 6858000"/>
              <a:gd name="connsiteX603" fmla="*/ 5052692 w 7467600"/>
              <a:gd name="connsiteY603" fmla="*/ 1292994 h 6858000"/>
              <a:gd name="connsiteX604" fmla="*/ 5009948 w 7467600"/>
              <a:gd name="connsiteY604" fmla="*/ 1273619 h 6858000"/>
              <a:gd name="connsiteX605" fmla="*/ 5121777 w 7467600"/>
              <a:gd name="connsiteY605" fmla="*/ 1654213 h 6858000"/>
              <a:gd name="connsiteX606" fmla="*/ 5293545 w 7467600"/>
              <a:gd name="connsiteY606" fmla="*/ 2072247 h 6858000"/>
              <a:gd name="connsiteX607" fmla="*/ 5294042 w 7467600"/>
              <a:gd name="connsiteY607" fmla="*/ 2065019 h 6858000"/>
              <a:gd name="connsiteX608" fmla="*/ 5171936 w 7467600"/>
              <a:gd name="connsiteY608" fmla="*/ 1647613 h 6858000"/>
              <a:gd name="connsiteX609" fmla="*/ 5009948 w 7467600"/>
              <a:gd name="connsiteY609" fmla="*/ 1273619 h 6858000"/>
              <a:gd name="connsiteX610" fmla="*/ 655236 w 7467600"/>
              <a:gd name="connsiteY610" fmla="*/ 1268632 h 6858000"/>
              <a:gd name="connsiteX611" fmla="*/ 839521 w 7467600"/>
              <a:gd name="connsiteY611" fmla="*/ 1685315 h 6858000"/>
              <a:gd name="connsiteX612" fmla="*/ 1109416 w 7467600"/>
              <a:gd name="connsiteY612" fmla="*/ 2061663 h 6858000"/>
              <a:gd name="connsiteX613" fmla="*/ 1298300 w 7467600"/>
              <a:gd name="connsiteY613" fmla="*/ 2247742 h 6858000"/>
              <a:gd name="connsiteX614" fmla="*/ 1125871 w 7467600"/>
              <a:gd name="connsiteY614" fmla="*/ 1989513 h 6858000"/>
              <a:gd name="connsiteX615" fmla="*/ 981574 w 7467600"/>
              <a:gd name="connsiteY615" fmla="*/ 1783157 h 6858000"/>
              <a:gd name="connsiteX616" fmla="*/ 922198 w 7467600"/>
              <a:gd name="connsiteY616" fmla="*/ 1677437 h 6858000"/>
              <a:gd name="connsiteX617" fmla="*/ 869293 w 7467600"/>
              <a:gd name="connsiteY617" fmla="*/ 1583214 h 6858000"/>
              <a:gd name="connsiteX618" fmla="*/ 751431 w 7467600"/>
              <a:gd name="connsiteY618" fmla="*/ 1405731 h 6858000"/>
              <a:gd name="connsiteX619" fmla="*/ 655236 w 7467600"/>
              <a:gd name="connsiteY619" fmla="*/ 1268632 h 6858000"/>
              <a:gd name="connsiteX620" fmla="*/ 6516292 w 7467600"/>
              <a:gd name="connsiteY620" fmla="*/ 1263064 h 6858000"/>
              <a:gd name="connsiteX621" fmla="*/ 5736320 w 7467600"/>
              <a:gd name="connsiteY621" fmla="*/ 1501803 h 6858000"/>
              <a:gd name="connsiteX622" fmla="*/ 6516292 w 7467600"/>
              <a:gd name="connsiteY622" fmla="*/ 1263064 h 6858000"/>
              <a:gd name="connsiteX623" fmla="*/ 291466 w 7467600"/>
              <a:gd name="connsiteY623" fmla="*/ 1250369 h 6858000"/>
              <a:gd name="connsiteX624" fmla="*/ 323180 w 7467600"/>
              <a:gd name="connsiteY624" fmla="*/ 1435283 h 6858000"/>
              <a:gd name="connsiteX625" fmla="*/ 349381 w 7467600"/>
              <a:gd name="connsiteY625" fmla="*/ 1875041 h 6858000"/>
              <a:gd name="connsiteX626" fmla="*/ 374363 w 7467600"/>
              <a:gd name="connsiteY626" fmla="*/ 1506494 h 6858000"/>
              <a:gd name="connsiteX627" fmla="*/ 302168 w 7467600"/>
              <a:gd name="connsiteY627" fmla="*/ 1274495 h 6858000"/>
              <a:gd name="connsiteX628" fmla="*/ 291466 w 7467600"/>
              <a:gd name="connsiteY628" fmla="*/ 1250369 h 6858000"/>
              <a:gd name="connsiteX629" fmla="*/ 678222 w 7467600"/>
              <a:gd name="connsiteY629" fmla="*/ 1248670 h 6858000"/>
              <a:gd name="connsiteX630" fmla="*/ 775536 w 7467600"/>
              <a:gd name="connsiteY630" fmla="*/ 1388015 h 6858000"/>
              <a:gd name="connsiteX631" fmla="*/ 894529 w 7467600"/>
              <a:gd name="connsiteY631" fmla="*/ 1567739 h 6858000"/>
              <a:gd name="connsiteX632" fmla="*/ 948000 w 7467600"/>
              <a:gd name="connsiteY632" fmla="*/ 1663088 h 6858000"/>
              <a:gd name="connsiteX633" fmla="*/ 1006812 w 7467600"/>
              <a:gd name="connsiteY633" fmla="*/ 1767683 h 6858000"/>
              <a:gd name="connsiteX634" fmla="*/ 1149133 w 7467600"/>
              <a:gd name="connsiteY634" fmla="*/ 1971513 h 6858000"/>
              <a:gd name="connsiteX635" fmla="*/ 1333952 w 7467600"/>
              <a:gd name="connsiteY635" fmla="*/ 2251620 h 6858000"/>
              <a:gd name="connsiteX636" fmla="*/ 1337329 w 7467600"/>
              <a:gd name="connsiteY636" fmla="*/ 2258350 h 6858000"/>
              <a:gd name="connsiteX637" fmla="*/ 1014726 w 7467600"/>
              <a:gd name="connsiteY637" fmla="*/ 1615556 h 6858000"/>
              <a:gd name="connsiteX638" fmla="*/ 678222 w 7467600"/>
              <a:gd name="connsiteY638" fmla="*/ 1248670 h 6858000"/>
              <a:gd name="connsiteX639" fmla="*/ 6691602 w 7467600"/>
              <a:gd name="connsiteY639" fmla="*/ 1140573 h 6858000"/>
              <a:gd name="connsiteX640" fmla="*/ 6571100 w 7467600"/>
              <a:gd name="connsiteY640" fmla="*/ 1183662 h 6858000"/>
              <a:gd name="connsiteX641" fmla="*/ 6241687 w 7467600"/>
              <a:gd name="connsiteY641" fmla="*/ 1257600 h 6858000"/>
              <a:gd name="connsiteX642" fmla="*/ 5693009 w 7467600"/>
              <a:gd name="connsiteY642" fmla="*/ 1478256 h 6858000"/>
              <a:gd name="connsiteX643" fmla="*/ 6548420 w 7467600"/>
              <a:gd name="connsiteY643" fmla="*/ 1214599 h 6858000"/>
              <a:gd name="connsiteX644" fmla="*/ 6605473 w 7467600"/>
              <a:gd name="connsiteY644" fmla="*/ 1184686 h 6858000"/>
              <a:gd name="connsiteX645" fmla="*/ 6691602 w 7467600"/>
              <a:gd name="connsiteY645" fmla="*/ 1140573 h 6858000"/>
              <a:gd name="connsiteX646" fmla="*/ 4002475 w 7467600"/>
              <a:gd name="connsiteY646" fmla="*/ 1037802 h 6858000"/>
              <a:gd name="connsiteX647" fmla="*/ 4000324 w 7467600"/>
              <a:gd name="connsiteY647" fmla="*/ 1039362 h 6858000"/>
              <a:gd name="connsiteX648" fmla="*/ 4002862 w 7467600"/>
              <a:gd name="connsiteY648" fmla="*/ 1042866 h 6858000"/>
              <a:gd name="connsiteX649" fmla="*/ 4002475 w 7467600"/>
              <a:gd name="connsiteY649" fmla="*/ 1037802 h 6858000"/>
              <a:gd name="connsiteX650" fmla="*/ 506322 w 7467600"/>
              <a:gd name="connsiteY650" fmla="*/ 1020997 h 6858000"/>
              <a:gd name="connsiteX651" fmla="*/ 533068 w 7467600"/>
              <a:gd name="connsiteY651" fmla="*/ 1029409 h 6858000"/>
              <a:gd name="connsiteX652" fmla="*/ 1232525 w 7467600"/>
              <a:gd name="connsiteY652" fmla="*/ 1804675 h 6858000"/>
              <a:gd name="connsiteX653" fmla="*/ 1388858 w 7467600"/>
              <a:gd name="connsiteY653" fmla="*/ 2368011 h 6858000"/>
              <a:gd name="connsiteX654" fmla="*/ 1384098 w 7467600"/>
              <a:gd name="connsiteY654" fmla="*/ 2378125 h 6858000"/>
              <a:gd name="connsiteX655" fmla="*/ 1425393 w 7467600"/>
              <a:gd name="connsiteY655" fmla="*/ 2589124 h 6858000"/>
              <a:gd name="connsiteX656" fmla="*/ 1424001 w 7467600"/>
              <a:gd name="connsiteY656" fmla="*/ 2597541 h 6858000"/>
              <a:gd name="connsiteX657" fmla="*/ 2152729 w 7467600"/>
              <a:gd name="connsiteY657" fmla="*/ 2864487 h 6858000"/>
              <a:gd name="connsiteX658" fmla="*/ 2020609 w 7467600"/>
              <a:gd name="connsiteY658" fmla="*/ 2539671 h 6858000"/>
              <a:gd name="connsiteX659" fmla="*/ 2018920 w 7467600"/>
              <a:gd name="connsiteY659" fmla="*/ 2536309 h 6858000"/>
              <a:gd name="connsiteX660" fmla="*/ 1342441 w 7467600"/>
              <a:gd name="connsiteY660" fmla="*/ 1173017 h 6858000"/>
              <a:gd name="connsiteX661" fmla="*/ 1367925 w 7467600"/>
              <a:gd name="connsiteY661" fmla="*/ 1135648 h 6858000"/>
              <a:gd name="connsiteX662" fmla="*/ 1771401 w 7467600"/>
              <a:gd name="connsiteY662" fmla="*/ 1806673 h 6858000"/>
              <a:gd name="connsiteX663" fmla="*/ 1972385 w 7467600"/>
              <a:gd name="connsiteY663" fmla="*/ 2198735 h 6858000"/>
              <a:gd name="connsiteX664" fmla="*/ 2040892 w 7467600"/>
              <a:gd name="connsiteY664" fmla="*/ 2405205 h 6858000"/>
              <a:gd name="connsiteX665" fmla="*/ 2131689 w 7467600"/>
              <a:gd name="connsiteY665" fmla="*/ 1936926 h 6858000"/>
              <a:gd name="connsiteX666" fmla="*/ 2454820 w 7467600"/>
              <a:gd name="connsiteY666" fmla="*/ 1248808 h 6858000"/>
              <a:gd name="connsiteX667" fmla="*/ 2492512 w 7467600"/>
              <a:gd name="connsiteY667" fmla="*/ 1302920 h 6858000"/>
              <a:gd name="connsiteX668" fmla="*/ 2081216 w 7467600"/>
              <a:gd name="connsiteY668" fmla="*/ 2527513 h 6858000"/>
              <a:gd name="connsiteX669" fmla="*/ 2081211 w 7467600"/>
              <a:gd name="connsiteY669" fmla="*/ 2528916 h 6858000"/>
              <a:gd name="connsiteX670" fmla="*/ 2199067 w 7467600"/>
              <a:gd name="connsiteY670" fmla="*/ 2884061 h 6858000"/>
              <a:gd name="connsiteX671" fmla="*/ 3192586 w 7467600"/>
              <a:gd name="connsiteY671" fmla="*/ 3411496 h 6858000"/>
              <a:gd name="connsiteX672" fmla="*/ 3182620 w 7467600"/>
              <a:gd name="connsiteY672" fmla="*/ 3483279 h 6858000"/>
              <a:gd name="connsiteX673" fmla="*/ 2435119 w 7467600"/>
              <a:gd name="connsiteY673" fmla="*/ 3080173 h 6858000"/>
              <a:gd name="connsiteX674" fmla="*/ 2410152 w 7467600"/>
              <a:gd name="connsiteY674" fmla="*/ 3063751 h 6858000"/>
              <a:gd name="connsiteX675" fmla="*/ 2408099 w 7467600"/>
              <a:gd name="connsiteY675" fmla="*/ 3064403 h 6858000"/>
              <a:gd name="connsiteX676" fmla="*/ 2407218 w 7467600"/>
              <a:gd name="connsiteY676" fmla="*/ 3070324 h 6858000"/>
              <a:gd name="connsiteX677" fmla="*/ 2380138 w 7467600"/>
              <a:gd name="connsiteY677" fmla="*/ 3099341 h 6858000"/>
              <a:gd name="connsiteX678" fmla="*/ 1765923 w 7467600"/>
              <a:gd name="connsiteY678" fmla="*/ 3581043 h 6858000"/>
              <a:gd name="connsiteX679" fmla="*/ 1702258 w 7467600"/>
              <a:gd name="connsiteY679" fmla="*/ 3612286 h 6858000"/>
              <a:gd name="connsiteX680" fmla="*/ 1538370 w 7467600"/>
              <a:gd name="connsiteY680" fmla="*/ 3811804 h 6858000"/>
              <a:gd name="connsiteX681" fmla="*/ 542867 w 7467600"/>
              <a:gd name="connsiteY681" fmla="*/ 4944092 h 6858000"/>
              <a:gd name="connsiteX682" fmla="*/ 515800 w 7467600"/>
              <a:gd name="connsiteY682" fmla="*/ 4862180 h 6858000"/>
              <a:gd name="connsiteX683" fmla="*/ 909145 w 7467600"/>
              <a:gd name="connsiteY683" fmla="*/ 4199225 h 6858000"/>
              <a:gd name="connsiteX684" fmla="*/ 1214067 w 7467600"/>
              <a:gd name="connsiteY684" fmla="*/ 3908561 h 6858000"/>
              <a:gd name="connsiteX685" fmla="*/ 640967 w 7467600"/>
              <a:gd name="connsiteY685" fmla="*/ 4105601 h 6858000"/>
              <a:gd name="connsiteX686" fmla="*/ 112563 w 7467600"/>
              <a:gd name="connsiteY686" fmla="*/ 4396952 h 6858000"/>
              <a:gd name="connsiteX687" fmla="*/ 0 w 7467600"/>
              <a:gd name="connsiteY687" fmla="*/ 4466006 h 6858000"/>
              <a:gd name="connsiteX688" fmla="*/ 0 w 7467600"/>
              <a:gd name="connsiteY688" fmla="*/ 4233763 h 6858000"/>
              <a:gd name="connsiteX689" fmla="*/ 36881 w 7467600"/>
              <a:gd name="connsiteY689" fmla="*/ 4200118 h 6858000"/>
              <a:gd name="connsiteX690" fmla="*/ 910534 w 7467600"/>
              <a:gd name="connsiteY690" fmla="*/ 3629753 h 6858000"/>
              <a:gd name="connsiteX691" fmla="*/ 1578717 w 7467600"/>
              <a:gd name="connsiteY691" fmla="*/ 3575982 h 6858000"/>
              <a:gd name="connsiteX692" fmla="*/ 2338780 w 7467600"/>
              <a:gd name="connsiteY692" fmla="*/ 3033725 h 6858000"/>
              <a:gd name="connsiteX693" fmla="*/ 1807991 w 7467600"/>
              <a:gd name="connsiteY693" fmla="*/ 2807184 h 6858000"/>
              <a:gd name="connsiteX694" fmla="*/ 1416358 w 7467600"/>
              <a:gd name="connsiteY694" fmla="*/ 3112571 h 6858000"/>
              <a:gd name="connsiteX695" fmla="*/ 939066 w 7467600"/>
              <a:gd name="connsiteY695" fmla="*/ 3378798 h 6858000"/>
              <a:gd name="connsiteX696" fmla="*/ 115099 w 7467600"/>
              <a:gd name="connsiteY696" fmla="*/ 3607650 h 6858000"/>
              <a:gd name="connsiteX697" fmla="*/ 97284 w 7467600"/>
              <a:gd name="connsiteY697" fmla="*/ 3520393 h 6858000"/>
              <a:gd name="connsiteX698" fmla="*/ 922050 w 7467600"/>
              <a:gd name="connsiteY698" fmla="*/ 3074867 h 6858000"/>
              <a:gd name="connsiteX699" fmla="*/ 1405265 w 7467600"/>
              <a:gd name="connsiteY699" fmla="*/ 3016319 h 6858000"/>
              <a:gd name="connsiteX700" fmla="*/ 1407512 w 7467600"/>
              <a:gd name="connsiteY700" fmla="*/ 3018001 h 6858000"/>
              <a:gd name="connsiteX701" fmla="*/ 1726266 w 7467600"/>
              <a:gd name="connsiteY701" fmla="*/ 2777274 h 6858000"/>
              <a:gd name="connsiteX702" fmla="*/ 625390 w 7467600"/>
              <a:gd name="connsiteY702" fmla="*/ 2514541 h 6858000"/>
              <a:gd name="connsiteX703" fmla="*/ 619799 w 7467600"/>
              <a:gd name="connsiteY703" fmla="*/ 2527180 h 6858000"/>
              <a:gd name="connsiteX704" fmla="*/ 310030 w 7467600"/>
              <a:gd name="connsiteY704" fmla="*/ 2771818 h 6858000"/>
              <a:gd name="connsiteX705" fmla="*/ 173877 w 7467600"/>
              <a:gd name="connsiteY705" fmla="*/ 2937056 h 6858000"/>
              <a:gd name="connsiteX706" fmla="*/ 77889 w 7467600"/>
              <a:gd name="connsiteY706" fmla="*/ 3138440 h 6858000"/>
              <a:gd name="connsiteX707" fmla="*/ 0 w 7467600"/>
              <a:gd name="connsiteY707" fmla="*/ 3271395 h 6858000"/>
              <a:gd name="connsiteX708" fmla="*/ 0 w 7467600"/>
              <a:gd name="connsiteY708" fmla="*/ 3153002 h 6858000"/>
              <a:gd name="connsiteX709" fmla="*/ 2386 w 7467600"/>
              <a:gd name="connsiteY709" fmla="*/ 3149203 h 6858000"/>
              <a:gd name="connsiteX710" fmla="*/ 89753 w 7467600"/>
              <a:gd name="connsiteY710" fmla="*/ 2987702 h 6858000"/>
              <a:gd name="connsiteX711" fmla="*/ 76869 w 7467600"/>
              <a:gd name="connsiteY711" fmla="*/ 3005404 h 6858000"/>
              <a:gd name="connsiteX712" fmla="*/ 32049 w 7467600"/>
              <a:gd name="connsiteY712" fmla="*/ 3065814 h 6858000"/>
              <a:gd name="connsiteX713" fmla="*/ 0 w 7467600"/>
              <a:gd name="connsiteY713" fmla="*/ 3108744 h 6858000"/>
              <a:gd name="connsiteX714" fmla="*/ 0 w 7467600"/>
              <a:gd name="connsiteY714" fmla="*/ 3058059 h 6858000"/>
              <a:gd name="connsiteX715" fmla="*/ 7610 w 7467600"/>
              <a:gd name="connsiteY715" fmla="*/ 3047889 h 6858000"/>
              <a:gd name="connsiteX716" fmla="*/ 52419 w 7467600"/>
              <a:gd name="connsiteY716" fmla="*/ 2987479 h 6858000"/>
              <a:gd name="connsiteX717" fmla="*/ 59142 w 7467600"/>
              <a:gd name="connsiteY717" fmla="*/ 2978488 h 6858000"/>
              <a:gd name="connsiteX718" fmla="*/ 0 w 7467600"/>
              <a:gd name="connsiteY718" fmla="*/ 3015334 h 6858000"/>
              <a:gd name="connsiteX719" fmla="*/ 0 w 7467600"/>
              <a:gd name="connsiteY719" fmla="*/ 2914286 h 6858000"/>
              <a:gd name="connsiteX720" fmla="*/ 36383 w 7467600"/>
              <a:gd name="connsiteY720" fmla="*/ 2901128 h 6858000"/>
              <a:gd name="connsiteX721" fmla="*/ 156329 w 7467600"/>
              <a:gd name="connsiteY721" fmla="*/ 2840533 h 6858000"/>
              <a:gd name="connsiteX722" fmla="*/ 358355 w 7467600"/>
              <a:gd name="connsiteY722" fmla="*/ 2620471 h 6858000"/>
              <a:gd name="connsiteX723" fmla="*/ 510577 w 7467600"/>
              <a:gd name="connsiteY723" fmla="*/ 2501244 h 6858000"/>
              <a:gd name="connsiteX724" fmla="*/ 211967 w 7467600"/>
              <a:gd name="connsiteY724" fmla="*/ 2479171 h 6858000"/>
              <a:gd name="connsiteX725" fmla="*/ 0 w 7467600"/>
              <a:gd name="connsiteY725" fmla="*/ 2476398 h 6858000"/>
              <a:gd name="connsiteX726" fmla="*/ 0 w 7467600"/>
              <a:gd name="connsiteY726" fmla="*/ 2389189 h 6858000"/>
              <a:gd name="connsiteX727" fmla="*/ 103062 w 7467600"/>
              <a:gd name="connsiteY727" fmla="*/ 2389518 h 6858000"/>
              <a:gd name="connsiteX728" fmla="*/ 510734 w 7467600"/>
              <a:gd name="connsiteY728" fmla="*/ 2416201 h 6858000"/>
              <a:gd name="connsiteX729" fmla="*/ 279257 w 7467600"/>
              <a:gd name="connsiteY729" fmla="*/ 2092102 h 6858000"/>
              <a:gd name="connsiteX730" fmla="*/ 65265 w 7467600"/>
              <a:gd name="connsiteY730" fmla="*/ 2006049 h 6858000"/>
              <a:gd name="connsiteX731" fmla="*/ 0 w 7467600"/>
              <a:gd name="connsiteY731" fmla="*/ 1982532 h 6858000"/>
              <a:gd name="connsiteX732" fmla="*/ 0 w 7467600"/>
              <a:gd name="connsiteY732" fmla="*/ 1912789 h 6858000"/>
              <a:gd name="connsiteX733" fmla="*/ 97460 w 7467600"/>
              <a:gd name="connsiteY733" fmla="*/ 1953725 h 6858000"/>
              <a:gd name="connsiteX734" fmla="*/ 221272 w 7467600"/>
              <a:gd name="connsiteY734" fmla="*/ 1980766 h 6858000"/>
              <a:gd name="connsiteX735" fmla="*/ 116765 w 7467600"/>
              <a:gd name="connsiteY735" fmla="*/ 1911033 h 6858000"/>
              <a:gd name="connsiteX736" fmla="*/ 16405 w 7467600"/>
              <a:gd name="connsiteY736" fmla="*/ 1803412 h 6858000"/>
              <a:gd name="connsiteX737" fmla="*/ 0 w 7467600"/>
              <a:gd name="connsiteY737" fmla="*/ 1784777 h 6858000"/>
              <a:gd name="connsiteX738" fmla="*/ 0 w 7467600"/>
              <a:gd name="connsiteY738" fmla="*/ 1740082 h 6858000"/>
              <a:gd name="connsiteX739" fmla="*/ 39394 w 7467600"/>
              <a:gd name="connsiteY739" fmla="*/ 1784856 h 6858000"/>
              <a:gd name="connsiteX740" fmla="*/ 135813 w 7467600"/>
              <a:gd name="connsiteY740" fmla="*/ 1888838 h 6858000"/>
              <a:gd name="connsiteX741" fmla="*/ 242575 w 7467600"/>
              <a:gd name="connsiteY741" fmla="*/ 1958841 h 6858000"/>
              <a:gd name="connsiteX742" fmla="*/ 82197 w 7467600"/>
              <a:gd name="connsiteY742" fmla="*/ 1754826 h 6858000"/>
              <a:gd name="connsiteX743" fmla="*/ 0 w 7467600"/>
              <a:gd name="connsiteY743" fmla="*/ 1679650 h 6858000"/>
              <a:gd name="connsiteX744" fmla="*/ 0 w 7467600"/>
              <a:gd name="connsiteY744" fmla="*/ 1602463 h 6858000"/>
              <a:gd name="connsiteX745" fmla="*/ 84689 w 7467600"/>
              <a:gd name="connsiteY745" fmla="*/ 1677442 h 6858000"/>
              <a:gd name="connsiteX746" fmla="*/ 298437 w 7467600"/>
              <a:gd name="connsiteY746" fmla="*/ 1968019 h 6858000"/>
              <a:gd name="connsiteX747" fmla="*/ 227269 w 7467600"/>
              <a:gd name="connsiteY747" fmla="*/ 1114064 h 6858000"/>
              <a:gd name="connsiteX748" fmla="*/ 248003 w 7467600"/>
              <a:gd name="connsiteY748" fmla="*/ 1089613 h 6858000"/>
              <a:gd name="connsiteX749" fmla="*/ 427020 w 7467600"/>
              <a:gd name="connsiteY749" fmla="*/ 1619803 h 6858000"/>
              <a:gd name="connsiteX750" fmla="*/ 340345 w 7467600"/>
              <a:gd name="connsiteY750" fmla="*/ 2027739 h 6858000"/>
              <a:gd name="connsiteX751" fmla="*/ 360865 w 7467600"/>
              <a:gd name="connsiteY751" fmla="*/ 2044827 h 6858000"/>
              <a:gd name="connsiteX752" fmla="*/ 560414 w 7467600"/>
              <a:gd name="connsiteY752" fmla="*/ 2421457 h 6858000"/>
              <a:gd name="connsiteX753" fmla="*/ 1359703 w 7467600"/>
              <a:gd name="connsiteY753" fmla="*/ 2578554 h 6858000"/>
              <a:gd name="connsiteX754" fmla="*/ 1359422 w 7467600"/>
              <a:gd name="connsiteY754" fmla="*/ 2577994 h 6858000"/>
              <a:gd name="connsiteX755" fmla="*/ 828701 w 7467600"/>
              <a:gd name="connsiteY755" fmla="*/ 1839520 h 6858000"/>
              <a:gd name="connsiteX756" fmla="*/ 494427 w 7467600"/>
              <a:gd name="connsiteY756" fmla="*/ 1092333 h 6858000"/>
              <a:gd name="connsiteX757" fmla="*/ 506322 w 7467600"/>
              <a:gd name="connsiteY757" fmla="*/ 1020997 h 6858000"/>
              <a:gd name="connsiteX758" fmla="*/ 4570198 w 7467600"/>
              <a:gd name="connsiteY758" fmla="*/ 978081 h 6858000"/>
              <a:gd name="connsiteX759" fmla="*/ 4523691 w 7467600"/>
              <a:gd name="connsiteY759" fmla="*/ 1127776 h 6858000"/>
              <a:gd name="connsiteX760" fmla="*/ 4509875 w 7467600"/>
              <a:gd name="connsiteY760" fmla="*/ 1167552 h 6858000"/>
              <a:gd name="connsiteX761" fmla="*/ 4478168 w 7467600"/>
              <a:gd name="connsiteY761" fmla="*/ 1260735 h 6858000"/>
              <a:gd name="connsiteX762" fmla="*/ 4409309 w 7467600"/>
              <a:gd name="connsiteY762" fmla="*/ 1666996 h 6858000"/>
              <a:gd name="connsiteX763" fmla="*/ 4370031 w 7467600"/>
              <a:gd name="connsiteY763" fmla="*/ 1955666 h 6858000"/>
              <a:gd name="connsiteX764" fmla="*/ 4570198 w 7467600"/>
              <a:gd name="connsiteY764" fmla="*/ 978081 h 6858000"/>
              <a:gd name="connsiteX765" fmla="*/ 4557898 w 7467600"/>
              <a:gd name="connsiteY765" fmla="*/ 900011 h 6858000"/>
              <a:gd name="connsiteX766" fmla="*/ 4344840 w 7467600"/>
              <a:gd name="connsiteY766" fmla="*/ 1922038 h 6858000"/>
              <a:gd name="connsiteX767" fmla="*/ 4378710 w 7467600"/>
              <a:gd name="connsiteY767" fmla="*/ 1665516 h 6858000"/>
              <a:gd name="connsiteX768" fmla="*/ 4448798 w 7467600"/>
              <a:gd name="connsiteY768" fmla="*/ 1253024 h 6858000"/>
              <a:gd name="connsiteX769" fmla="*/ 4480315 w 7467600"/>
              <a:gd name="connsiteY769" fmla="*/ 1158454 h 6858000"/>
              <a:gd name="connsiteX770" fmla="*/ 4494133 w 7467600"/>
              <a:gd name="connsiteY770" fmla="*/ 1118676 h 6858000"/>
              <a:gd name="connsiteX771" fmla="*/ 4557898 w 7467600"/>
              <a:gd name="connsiteY771" fmla="*/ 900011 h 6858000"/>
              <a:gd name="connsiteX772" fmla="*/ 5870151 w 7467600"/>
              <a:gd name="connsiteY772" fmla="*/ 898890 h 6858000"/>
              <a:gd name="connsiteX773" fmla="*/ 5861335 w 7467600"/>
              <a:gd name="connsiteY773" fmla="*/ 899177 h 6858000"/>
              <a:gd name="connsiteX774" fmla="*/ 5843702 w 7467600"/>
              <a:gd name="connsiteY774" fmla="*/ 899748 h 6858000"/>
              <a:gd name="connsiteX775" fmla="*/ 5651107 w 7467600"/>
              <a:gd name="connsiteY775" fmla="*/ 920306 h 6858000"/>
              <a:gd name="connsiteX776" fmla="*/ 5459407 w 7467600"/>
              <a:gd name="connsiteY776" fmla="*/ 940975 h 6858000"/>
              <a:gd name="connsiteX777" fmla="*/ 5374846 w 7467600"/>
              <a:gd name="connsiteY777" fmla="*/ 941988 h 6858000"/>
              <a:gd name="connsiteX778" fmla="*/ 5256105 w 7467600"/>
              <a:gd name="connsiteY778" fmla="*/ 945632 h 6858000"/>
              <a:gd name="connsiteX779" fmla="*/ 5107071 w 7467600"/>
              <a:gd name="connsiteY779" fmla="*/ 969720 h 6858000"/>
              <a:gd name="connsiteX780" fmla="*/ 4998681 w 7467600"/>
              <a:gd name="connsiteY780" fmla="*/ 988771 h 6858000"/>
              <a:gd name="connsiteX781" fmla="*/ 5870151 w 7467600"/>
              <a:gd name="connsiteY781" fmla="*/ 898890 h 6858000"/>
              <a:gd name="connsiteX782" fmla="*/ 5504425 w 7467600"/>
              <a:gd name="connsiteY782" fmla="*/ 848067 h 6858000"/>
              <a:gd name="connsiteX783" fmla="*/ 4968849 w 7467600"/>
              <a:gd name="connsiteY783" fmla="*/ 962318 h 6858000"/>
              <a:gd name="connsiteX784" fmla="*/ 5104039 w 7467600"/>
              <a:gd name="connsiteY784" fmla="*/ 940634 h 6858000"/>
              <a:gd name="connsiteX785" fmla="*/ 5256311 w 7467600"/>
              <a:gd name="connsiteY785" fmla="*/ 916490 h 6858000"/>
              <a:gd name="connsiteX786" fmla="*/ 5377381 w 7467600"/>
              <a:gd name="connsiteY786" fmla="*/ 912671 h 6858000"/>
              <a:gd name="connsiteX787" fmla="*/ 5460148 w 7467600"/>
              <a:gd name="connsiteY787" fmla="*/ 911442 h 6858000"/>
              <a:gd name="connsiteX788" fmla="*/ 5648971 w 7467600"/>
              <a:gd name="connsiteY788" fmla="*/ 891331 h 6858000"/>
              <a:gd name="connsiteX789" fmla="*/ 5844807 w 7467600"/>
              <a:gd name="connsiteY789" fmla="*/ 870718 h 6858000"/>
              <a:gd name="connsiteX790" fmla="*/ 5862975 w 7467600"/>
              <a:gd name="connsiteY790" fmla="*/ 869756 h 6858000"/>
              <a:gd name="connsiteX791" fmla="*/ 5920887 w 7467600"/>
              <a:gd name="connsiteY791" fmla="*/ 865929 h 6858000"/>
              <a:gd name="connsiteX792" fmla="*/ 5504425 w 7467600"/>
              <a:gd name="connsiteY792" fmla="*/ 848067 h 6858000"/>
              <a:gd name="connsiteX793" fmla="*/ 3607114 w 7467600"/>
              <a:gd name="connsiteY793" fmla="*/ 467441 h 6858000"/>
              <a:gd name="connsiteX794" fmla="*/ 3296242 w 7467600"/>
              <a:gd name="connsiteY794" fmla="*/ 807991 h 6858000"/>
              <a:gd name="connsiteX795" fmla="*/ 3174674 w 7467600"/>
              <a:gd name="connsiteY795" fmla="*/ 919759 h 6858000"/>
              <a:gd name="connsiteX796" fmla="*/ 3042978 w 7467600"/>
              <a:gd name="connsiteY796" fmla="*/ 1054894 h 6858000"/>
              <a:gd name="connsiteX797" fmla="*/ 2968914 w 7467600"/>
              <a:gd name="connsiteY797" fmla="*/ 1133756 h 6858000"/>
              <a:gd name="connsiteX798" fmla="*/ 3103823 w 7467600"/>
              <a:gd name="connsiteY798" fmla="*/ 1026814 h 6858000"/>
              <a:gd name="connsiteX799" fmla="*/ 3607114 w 7467600"/>
              <a:gd name="connsiteY799" fmla="*/ 467441 h 6858000"/>
              <a:gd name="connsiteX800" fmla="*/ 3744487 w 7467600"/>
              <a:gd name="connsiteY800" fmla="*/ 383136 h 6858000"/>
              <a:gd name="connsiteX801" fmla="*/ 3970213 w 7467600"/>
              <a:gd name="connsiteY801" fmla="*/ 995559 h 6858000"/>
              <a:gd name="connsiteX802" fmla="*/ 3744487 w 7467600"/>
              <a:gd name="connsiteY802" fmla="*/ 383136 h 6858000"/>
              <a:gd name="connsiteX803" fmla="*/ 3624562 w 7467600"/>
              <a:gd name="connsiteY803" fmla="*/ 367041 h 6858000"/>
              <a:gd name="connsiteX804" fmla="*/ 3489712 w 7467600"/>
              <a:gd name="connsiteY804" fmla="*/ 485386 h 6858000"/>
              <a:gd name="connsiteX805" fmla="*/ 3182994 w 7467600"/>
              <a:gd name="connsiteY805" fmla="*/ 828265 h 6858000"/>
              <a:gd name="connsiteX806" fmla="*/ 2892114 w 7467600"/>
              <a:gd name="connsiteY806" fmla="*/ 1172635 h 6858000"/>
              <a:gd name="connsiteX807" fmla="*/ 3021459 w 7467600"/>
              <a:gd name="connsiteY807" fmla="*/ 1035385 h 6858000"/>
              <a:gd name="connsiteX808" fmla="*/ 3153873 w 7467600"/>
              <a:gd name="connsiteY808" fmla="*/ 898971 h 6858000"/>
              <a:gd name="connsiteX809" fmla="*/ 3276511 w 7467600"/>
              <a:gd name="connsiteY809" fmla="*/ 786423 h 6858000"/>
              <a:gd name="connsiteX810" fmla="*/ 3584154 w 7467600"/>
              <a:gd name="connsiteY810" fmla="*/ 448218 h 6858000"/>
              <a:gd name="connsiteX811" fmla="*/ 3624562 w 7467600"/>
              <a:gd name="connsiteY811" fmla="*/ 367041 h 6858000"/>
              <a:gd name="connsiteX812" fmla="*/ 3766672 w 7467600"/>
              <a:gd name="connsiteY812" fmla="*/ 359429 h 6858000"/>
              <a:gd name="connsiteX813" fmla="*/ 3996338 w 7467600"/>
              <a:gd name="connsiteY813" fmla="*/ 968237 h 6858000"/>
              <a:gd name="connsiteX814" fmla="*/ 3766672 w 7467600"/>
              <a:gd name="connsiteY814" fmla="*/ 359429 h 6858000"/>
              <a:gd name="connsiteX815" fmla="*/ 5805386 w 7467600"/>
              <a:gd name="connsiteY815" fmla="*/ 239240 h 6858000"/>
              <a:gd name="connsiteX816" fmla="*/ 5736947 w 7467600"/>
              <a:gd name="connsiteY816" fmla="*/ 261367 h 6858000"/>
              <a:gd name="connsiteX817" fmla="*/ 5427012 w 7467600"/>
              <a:gd name="connsiteY817" fmla="*/ 311272 h 6858000"/>
              <a:gd name="connsiteX818" fmla="*/ 5147818 w 7467600"/>
              <a:gd name="connsiteY818" fmla="*/ 322112 h 6858000"/>
              <a:gd name="connsiteX819" fmla="*/ 5060854 w 7467600"/>
              <a:gd name="connsiteY819" fmla="*/ 311882 h 6858000"/>
              <a:gd name="connsiteX820" fmla="*/ 4945989 w 7467600"/>
              <a:gd name="connsiteY820" fmla="*/ 300516 h 6858000"/>
              <a:gd name="connsiteX821" fmla="*/ 5410479 w 7467600"/>
              <a:gd name="connsiteY821" fmla="*/ 348434 h 6858000"/>
              <a:gd name="connsiteX822" fmla="*/ 5805386 w 7467600"/>
              <a:gd name="connsiteY822" fmla="*/ 239240 h 6858000"/>
              <a:gd name="connsiteX823" fmla="*/ 5905192 w 7467600"/>
              <a:gd name="connsiteY823" fmla="*/ 163079 h 6858000"/>
              <a:gd name="connsiteX824" fmla="*/ 5865655 w 7467600"/>
              <a:gd name="connsiteY824" fmla="*/ 171901 h 6858000"/>
              <a:gd name="connsiteX825" fmla="*/ 5259740 w 7467600"/>
              <a:gd name="connsiteY825" fmla="*/ 257013 h 6858000"/>
              <a:gd name="connsiteX826" fmla="*/ 5208466 w 7467600"/>
              <a:gd name="connsiteY826" fmla="*/ 257550 h 6858000"/>
              <a:gd name="connsiteX827" fmla="*/ 4980204 w 7467600"/>
              <a:gd name="connsiteY827" fmla="*/ 271903 h 6858000"/>
              <a:gd name="connsiteX828" fmla="*/ 5068068 w 7467600"/>
              <a:gd name="connsiteY828" fmla="*/ 282244 h 6858000"/>
              <a:gd name="connsiteX829" fmla="*/ 5153231 w 7467600"/>
              <a:gd name="connsiteY829" fmla="*/ 292240 h 6858000"/>
              <a:gd name="connsiteX830" fmla="*/ 5426491 w 7467600"/>
              <a:gd name="connsiteY830" fmla="*/ 281128 h 6858000"/>
              <a:gd name="connsiteX831" fmla="*/ 5731212 w 7467600"/>
              <a:gd name="connsiteY831" fmla="*/ 231951 h 6858000"/>
              <a:gd name="connsiteX832" fmla="*/ 5905192 w 7467600"/>
              <a:gd name="connsiteY832" fmla="*/ 163079 h 6858000"/>
              <a:gd name="connsiteX833" fmla="*/ 5944437 w 7467600"/>
              <a:gd name="connsiteY833" fmla="*/ 113829 h 6858000"/>
              <a:gd name="connsiteX834" fmla="*/ 5825032 w 7467600"/>
              <a:gd name="connsiteY834" fmla="*/ 146405 h 6858000"/>
              <a:gd name="connsiteX835" fmla="*/ 4955599 w 7467600"/>
              <a:gd name="connsiteY835" fmla="*/ 247008 h 6858000"/>
              <a:gd name="connsiteX836" fmla="*/ 5210104 w 7467600"/>
              <a:gd name="connsiteY836" fmla="*/ 228123 h 6858000"/>
              <a:gd name="connsiteX837" fmla="*/ 5261015 w 7467600"/>
              <a:gd name="connsiteY837" fmla="*/ 227087 h 6858000"/>
              <a:gd name="connsiteX838" fmla="*/ 5861181 w 7467600"/>
              <a:gd name="connsiteY838" fmla="*/ 143093 h 6858000"/>
              <a:gd name="connsiteX839" fmla="*/ 5961252 w 7467600"/>
              <a:gd name="connsiteY839" fmla="*/ 114820 h 6858000"/>
              <a:gd name="connsiteX840" fmla="*/ 5944437 w 7467600"/>
              <a:gd name="connsiteY840" fmla="*/ 113829 h 6858000"/>
              <a:gd name="connsiteX841" fmla="*/ 3882765 w 7467600"/>
              <a:gd name="connsiteY841" fmla="*/ 0 h 6858000"/>
              <a:gd name="connsiteX842" fmla="*/ 3995099 w 7467600"/>
              <a:gd name="connsiteY842" fmla="*/ 0 h 6858000"/>
              <a:gd name="connsiteX843" fmla="*/ 4163818 w 7467600"/>
              <a:gd name="connsiteY843" fmla="*/ 234104 h 6858000"/>
              <a:gd name="connsiteX844" fmla="*/ 4172099 w 7467600"/>
              <a:gd name="connsiteY844" fmla="*/ 234207 h 6858000"/>
              <a:gd name="connsiteX845" fmla="*/ 4784282 w 7467600"/>
              <a:gd name="connsiteY845" fmla="*/ 276561 h 6858000"/>
              <a:gd name="connsiteX846" fmla="*/ 4801687 w 7467600"/>
              <a:gd name="connsiteY846" fmla="*/ 267764 h 6858000"/>
              <a:gd name="connsiteX847" fmla="*/ 6082788 w 7467600"/>
              <a:gd name="connsiteY847" fmla="*/ 64119 h 6858000"/>
              <a:gd name="connsiteX848" fmla="*/ 6099442 w 7467600"/>
              <a:gd name="connsiteY848" fmla="*/ 82568 h 6858000"/>
              <a:gd name="connsiteX849" fmla="*/ 4804137 w 7467600"/>
              <a:gd name="connsiteY849" fmla="*/ 320931 h 6858000"/>
              <a:gd name="connsiteX850" fmla="*/ 4227047 w 7467600"/>
              <a:gd name="connsiteY850" fmla="*/ 313415 h 6858000"/>
              <a:gd name="connsiteX851" fmla="*/ 4346041 w 7467600"/>
              <a:gd name="connsiteY851" fmla="*/ 456086 h 6858000"/>
              <a:gd name="connsiteX852" fmla="*/ 4870967 w 7467600"/>
              <a:gd name="connsiteY852" fmla="*/ 963061 h 6858000"/>
              <a:gd name="connsiteX853" fmla="*/ 4889647 w 7467600"/>
              <a:gd name="connsiteY853" fmla="*/ 957147 h 6858000"/>
              <a:gd name="connsiteX854" fmla="*/ 5422504 w 7467600"/>
              <a:gd name="connsiteY854" fmla="*/ 805191 h 6858000"/>
              <a:gd name="connsiteX855" fmla="*/ 6087656 w 7467600"/>
              <a:gd name="connsiteY855" fmla="*/ 826703 h 6858000"/>
              <a:gd name="connsiteX856" fmla="*/ 6058717 w 7467600"/>
              <a:gd name="connsiteY856" fmla="*/ 865992 h 6858000"/>
              <a:gd name="connsiteX857" fmla="*/ 4974153 w 7467600"/>
              <a:gd name="connsiteY857" fmla="*/ 1045456 h 6858000"/>
              <a:gd name="connsiteX858" fmla="*/ 5627835 w 7467600"/>
              <a:gd name="connsiteY858" fmla="*/ 1472077 h 6858000"/>
              <a:gd name="connsiteX859" fmla="*/ 5629817 w 7467600"/>
              <a:gd name="connsiteY859" fmla="*/ 1471412 h 6858000"/>
              <a:gd name="connsiteX860" fmla="*/ 5634124 w 7467600"/>
              <a:gd name="connsiteY860" fmla="*/ 1470572 h 6858000"/>
              <a:gd name="connsiteX861" fmla="*/ 5755832 w 7467600"/>
              <a:gd name="connsiteY861" fmla="*/ 1383886 h 6858000"/>
              <a:gd name="connsiteX862" fmla="*/ 6014186 w 7467600"/>
              <a:gd name="connsiteY862" fmla="*/ 1279799 h 6858000"/>
              <a:gd name="connsiteX863" fmla="*/ 6901619 w 7467600"/>
              <a:gd name="connsiteY863" fmla="*/ 1047874 h 6858000"/>
              <a:gd name="connsiteX864" fmla="*/ 6931566 w 7467600"/>
              <a:gd name="connsiteY864" fmla="*/ 1062034 h 6858000"/>
              <a:gd name="connsiteX865" fmla="*/ 5790982 w 7467600"/>
              <a:gd name="connsiteY865" fmla="*/ 1561380 h 6858000"/>
              <a:gd name="connsiteX866" fmla="*/ 6188971 w 7467600"/>
              <a:gd name="connsiteY866" fmla="*/ 1755168 h 6858000"/>
              <a:gd name="connsiteX867" fmla="*/ 6202446 w 7467600"/>
              <a:gd name="connsiteY867" fmla="*/ 1752268 h 6858000"/>
              <a:gd name="connsiteX868" fmla="*/ 7179560 w 7467600"/>
              <a:gd name="connsiteY868" fmla="*/ 1467551 h 6858000"/>
              <a:gd name="connsiteX869" fmla="*/ 7158730 w 7467600"/>
              <a:gd name="connsiteY869" fmla="*/ 1507835 h 6858000"/>
              <a:gd name="connsiteX870" fmla="*/ 6326959 w 7467600"/>
              <a:gd name="connsiteY870" fmla="*/ 1817686 h 6858000"/>
              <a:gd name="connsiteX871" fmla="*/ 6537433 w 7467600"/>
              <a:gd name="connsiteY871" fmla="*/ 1907790 h 6858000"/>
              <a:gd name="connsiteX872" fmla="*/ 6550221 w 7467600"/>
              <a:gd name="connsiteY872" fmla="*/ 1910729 h 6858000"/>
              <a:gd name="connsiteX873" fmla="*/ 6964438 w 7467600"/>
              <a:gd name="connsiteY873" fmla="*/ 2209505 h 6858000"/>
              <a:gd name="connsiteX874" fmla="*/ 7367862 w 7467600"/>
              <a:gd name="connsiteY874" fmla="*/ 2806833 h 6858000"/>
              <a:gd name="connsiteX875" fmla="*/ 7364329 w 7467600"/>
              <a:gd name="connsiteY875" fmla="*/ 2826907 h 6858000"/>
              <a:gd name="connsiteX876" fmla="*/ 7290545 w 7467600"/>
              <a:gd name="connsiteY876" fmla="*/ 2850663 h 6858000"/>
              <a:gd name="connsiteX877" fmla="*/ 6472036 w 7467600"/>
              <a:gd name="connsiteY877" fmla="*/ 1959003 h 6858000"/>
              <a:gd name="connsiteX878" fmla="*/ 5792897 w 7467600"/>
              <a:gd name="connsiteY878" fmla="*/ 1647747 h 6858000"/>
              <a:gd name="connsiteX879" fmla="*/ 5842751 w 7467600"/>
              <a:gd name="connsiteY879" fmla="*/ 1816112 h 6858000"/>
              <a:gd name="connsiteX880" fmla="*/ 5847424 w 7467600"/>
              <a:gd name="connsiteY880" fmla="*/ 1815776 h 6858000"/>
              <a:gd name="connsiteX881" fmla="*/ 6399821 w 7467600"/>
              <a:gd name="connsiteY881" fmla="*/ 2344799 h 6858000"/>
              <a:gd name="connsiteX882" fmla="*/ 6323232 w 7467600"/>
              <a:gd name="connsiteY882" fmla="*/ 2389634 h 6858000"/>
              <a:gd name="connsiteX883" fmla="*/ 5942958 w 7467600"/>
              <a:gd name="connsiteY883" fmla="*/ 2077708 h 6858000"/>
              <a:gd name="connsiteX884" fmla="*/ 5921559 w 7467600"/>
              <a:gd name="connsiteY884" fmla="*/ 2378596 h 6858000"/>
              <a:gd name="connsiteX885" fmla="*/ 5817651 w 7467600"/>
              <a:gd name="connsiteY885" fmla="*/ 3023919 h 6858000"/>
              <a:gd name="connsiteX886" fmla="*/ 5729634 w 7467600"/>
              <a:gd name="connsiteY886" fmla="*/ 3051849 h 6858000"/>
              <a:gd name="connsiteX887" fmla="*/ 5611018 w 7467600"/>
              <a:gd name="connsiteY887" fmla="*/ 2316769 h 6858000"/>
              <a:gd name="connsiteX888" fmla="*/ 5687608 w 7467600"/>
              <a:gd name="connsiteY888" fmla="*/ 2039972 h 6858000"/>
              <a:gd name="connsiteX889" fmla="*/ 5657554 w 7467600"/>
              <a:gd name="connsiteY889" fmla="*/ 1576445 h 6858000"/>
              <a:gd name="connsiteX890" fmla="*/ 5150475 w 7467600"/>
              <a:gd name="connsiteY890" fmla="*/ 1274012 h 6858000"/>
              <a:gd name="connsiteX891" fmla="*/ 5349142 w 7467600"/>
              <a:gd name="connsiteY891" fmla="*/ 2204405 h 6858000"/>
              <a:gd name="connsiteX892" fmla="*/ 5262214 w 7467600"/>
              <a:gd name="connsiteY892" fmla="*/ 2233836 h 6858000"/>
              <a:gd name="connsiteX893" fmla="*/ 4981539 w 7467600"/>
              <a:gd name="connsiteY893" fmla="*/ 1542201 h 6858000"/>
              <a:gd name="connsiteX894" fmla="*/ 4958461 w 7467600"/>
              <a:gd name="connsiteY894" fmla="*/ 1136957 h 6858000"/>
              <a:gd name="connsiteX895" fmla="*/ 4655015 w 7467600"/>
              <a:gd name="connsiteY895" fmla="*/ 891426 h 6858000"/>
              <a:gd name="connsiteX896" fmla="*/ 4348002 w 7467600"/>
              <a:gd name="connsiteY896" fmla="*/ 2205895 h 6858000"/>
              <a:gd name="connsiteX897" fmla="*/ 4262250 w 7467600"/>
              <a:gd name="connsiteY897" fmla="*/ 2219972 h 6858000"/>
              <a:gd name="connsiteX898" fmla="*/ 4550611 w 7467600"/>
              <a:gd name="connsiteY898" fmla="*/ 817540 h 6858000"/>
              <a:gd name="connsiteX899" fmla="*/ 4564418 w 7467600"/>
              <a:gd name="connsiteY899" fmla="*/ 808293 h 6858000"/>
              <a:gd name="connsiteX900" fmla="*/ 4266388 w 7467600"/>
              <a:gd name="connsiteY900" fmla="*/ 500083 h 6858000"/>
              <a:gd name="connsiteX901" fmla="*/ 4032842 w 7467600"/>
              <a:gd name="connsiteY901" fmla="*/ 211809 h 6858000"/>
              <a:gd name="connsiteX902" fmla="*/ 3882765 w 7467600"/>
              <a:gd name="connsiteY902" fmla="*/ 0 h 6858000"/>
              <a:gd name="connsiteX903" fmla="*/ 3721337 w 7467600"/>
              <a:gd name="connsiteY903" fmla="*/ 0 h 6858000"/>
              <a:gd name="connsiteX904" fmla="*/ 3797544 w 7467600"/>
              <a:gd name="connsiteY904" fmla="*/ 0 h 6858000"/>
              <a:gd name="connsiteX905" fmla="*/ 3775734 w 7467600"/>
              <a:gd name="connsiteY905" fmla="*/ 95131 h 6858000"/>
              <a:gd name="connsiteX906" fmla="*/ 3724807 w 7467600"/>
              <a:gd name="connsiteY906" fmla="*/ 272257 h 6858000"/>
              <a:gd name="connsiteX907" fmla="*/ 3726844 w 7467600"/>
              <a:gd name="connsiteY907" fmla="*/ 282988 h 6858000"/>
              <a:gd name="connsiteX908" fmla="*/ 3742664 w 7467600"/>
              <a:gd name="connsiteY908" fmla="*/ 279918 h 6858000"/>
              <a:gd name="connsiteX909" fmla="*/ 4103910 w 7467600"/>
              <a:gd name="connsiteY909" fmla="*/ 1161917 h 6858000"/>
              <a:gd name="connsiteX910" fmla="*/ 4020269 w 7467600"/>
              <a:gd name="connsiteY910" fmla="*/ 1200406 h 6858000"/>
              <a:gd name="connsiteX911" fmla="*/ 3674882 w 7467600"/>
              <a:gd name="connsiteY911" fmla="*/ 488524 h 6858000"/>
              <a:gd name="connsiteX912" fmla="*/ 3132682 w 7467600"/>
              <a:gd name="connsiteY912" fmla="*/ 1072284 h 6858000"/>
              <a:gd name="connsiteX913" fmla="*/ 2716346 w 7467600"/>
              <a:gd name="connsiteY913" fmla="*/ 1276376 h 6858000"/>
              <a:gd name="connsiteX914" fmla="*/ 2716772 w 7467600"/>
              <a:gd name="connsiteY914" fmla="*/ 1255462 h 6858000"/>
              <a:gd name="connsiteX915" fmla="*/ 3471096 w 7467600"/>
              <a:gd name="connsiteY915" fmla="*/ 437072 h 6858000"/>
              <a:gd name="connsiteX916" fmla="*/ 3639057 w 7467600"/>
              <a:gd name="connsiteY916" fmla="*/ 286334 h 6858000"/>
              <a:gd name="connsiteX917" fmla="*/ 3640309 w 7467600"/>
              <a:gd name="connsiteY917" fmla="*/ 284664 h 6858000"/>
              <a:gd name="connsiteX918" fmla="*/ 3646022 w 7467600"/>
              <a:gd name="connsiteY918" fmla="*/ 276711 h 6858000"/>
              <a:gd name="connsiteX919" fmla="*/ 3707943 w 7467600"/>
              <a:gd name="connsiteY919" fmla="*/ 65958 h 6858000"/>
              <a:gd name="connsiteX920" fmla="*/ 3721337 w 7467600"/>
              <a:gd name="connsiteY920" fmla="*/ 0 h 6858000"/>
              <a:gd name="connsiteX921" fmla="*/ 2867960 w 7467600"/>
              <a:gd name="connsiteY921" fmla="*/ 0 h 6858000"/>
              <a:gd name="connsiteX922" fmla="*/ 2926351 w 7467600"/>
              <a:gd name="connsiteY922" fmla="*/ 0 h 6858000"/>
              <a:gd name="connsiteX923" fmla="*/ 2902823 w 7467600"/>
              <a:gd name="connsiteY923" fmla="*/ 262929 h 6858000"/>
              <a:gd name="connsiteX924" fmla="*/ 2940663 w 7467600"/>
              <a:gd name="connsiteY924" fmla="*/ 140884 h 6858000"/>
              <a:gd name="connsiteX925" fmla="*/ 2947039 w 7467600"/>
              <a:gd name="connsiteY925" fmla="*/ 122524 h 6858000"/>
              <a:gd name="connsiteX926" fmla="*/ 2984316 w 7467600"/>
              <a:gd name="connsiteY926" fmla="*/ 0 h 6858000"/>
              <a:gd name="connsiteX927" fmla="*/ 3016114 w 7467600"/>
              <a:gd name="connsiteY927" fmla="*/ 0 h 6858000"/>
              <a:gd name="connsiteX928" fmla="*/ 2979949 w 7467600"/>
              <a:gd name="connsiteY928" fmla="*/ 119274 h 6858000"/>
              <a:gd name="connsiteX929" fmla="*/ 3023879 w 7467600"/>
              <a:gd name="connsiteY929" fmla="*/ 0 h 6858000"/>
              <a:gd name="connsiteX930" fmla="*/ 3105400 w 7467600"/>
              <a:gd name="connsiteY930" fmla="*/ 0 h 6858000"/>
              <a:gd name="connsiteX931" fmla="*/ 3094669 w 7467600"/>
              <a:gd name="connsiteY931" fmla="*/ 30308 h 6858000"/>
              <a:gd name="connsiteX932" fmla="*/ 2901945 w 7467600"/>
              <a:gd name="connsiteY932" fmla="*/ 466538 h 6858000"/>
              <a:gd name="connsiteX933" fmla="*/ 2815209 w 7467600"/>
              <a:gd name="connsiteY933" fmla="*/ 497361 h 6858000"/>
              <a:gd name="connsiteX934" fmla="*/ 2844845 w 7467600"/>
              <a:gd name="connsiteY934" fmla="*/ 127638 h 6858000"/>
              <a:gd name="connsiteX935" fmla="*/ 2867960 w 7467600"/>
              <a:gd name="connsiteY935" fmla="*/ 0 h 6858000"/>
              <a:gd name="connsiteX936" fmla="*/ 1057230 w 7467600"/>
              <a:gd name="connsiteY936" fmla="*/ 0 h 6858000"/>
              <a:gd name="connsiteX937" fmla="*/ 1111003 w 7467600"/>
              <a:gd name="connsiteY937" fmla="*/ 0 h 6858000"/>
              <a:gd name="connsiteX938" fmla="*/ 1125553 w 7467600"/>
              <a:gd name="connsiteY938" fmla="*/ 52588 h 6858000"/>
              <a:gd name="connsiteX939" fmla="*/ 1304276 w 7467600"/>
              <a:gd name="connsiteY939" fmla="*/ 476275 h 6858000"/>
              <a:gd name="connsiteX940" fmla="*/ 1492066 w 7467600"/>
              <a:gd name="connsiteY940" fmla="*/ 886333 h 6858000"/>
              <a:gd name="connsiteX941" fmla="*/ 1423698 w 7467600"/>
              <a:gd name="connsiteY941" fmla="*/ 710817 h 6858000"/>
              <a:gd name="connsiteX942" fmla="*/ 1357609 w 7467600"/>
              <a:gd name="connsiteY942" fmla="*/ 532892 h 6858000"/>
              <a:gd name="connsiteX943" fmla="*/ 1309550 w 7467600"/>
              <a:gd name="connsiteY943" fmla="*/ 374031 h 6858000"/>
              <a:gd name="connsiteX944" fmla="*/ 1193673 w 7467600"/>
              <a:gd name="connsiteY944" fmla="*/ 49533 h 6858000"/>
              <a:gd name="connsiteX945" fmla="*/ 1164391 w 7467600"/>
              <a:gd name="connsiteY945" fmla="*/ 0 h 6858000"/>
              <a:gd name="connsiteX946" fmla="*/ 1200666 w 7467600"/>
              <a:gd name="connsiteY946" fmla="*/ 0 h 6858000"/>
              <a:gd name="connsiteX947" fmla="*/ 1223408 w 7467600"/>
              <a:gd name="connsiteY947" fmla="*/ 38996 h 6858000"/>
              <a:gd name="connsiteX948" fmla="*/ 1339635 w 7467600"/>
              <a:gd name="connsiteY948" fmla="*/ 365517 h 6858000"/>
              <a:gd name="connsiteX949" fmla="*/ 1387469 w 7467600"/>
              <a:gd name="connsiteY949" fmla="*/ 523079 h 6858000"/>
              <a:gd name="connsiteX950" fmla="*/ 1452685 w 7467600"/>
              <a:gd name="connsiteY950" fmla="*/ 699806 h 6858000"/>
              <a:gd name="connsiteX951" fmla="*/ 1492092 w 7467600"/>
              <a:gd name="connsiteY951" fmla="*/ 800424 h 6858000"/>
              <a:gd name="connsiteX952" fmla="*/ 1455302 w 7467600"/>
              <a:gd name="connsiteY952" fmla="*/ 632913 h 6858000"/>
              <a:gd name="connsiteX953" fmla="*/ 1222336 w 7467600"/>
              <a:gd name="connsiteY953" fmla="*/ 9480 h 6858000"/>
              <a:gd name="connsiteX954" fmla="*/ 1214634 w 7467600"/>
              <a:gd name="connsiteY954" fmla="*/ 0 h 6858000"/>
              <a:gd name="connsiteX955" fmla="*/ 1289827 w 7467600"/>
              <a:gd name="connsiteY955" fmla="*/ 0 h 6858000"/>
              <a:gd name="connsiteX956" fmla="*/ 1321076 w 7467600"/>
              <a:gd name="connsiteY956" fmla="*/ 59722 h 6858000"/>
              <a:gd name="connsiteX957" fmla="*/ 1512579 w 7467600"/>
              <a:gd name="connsiteY957" fmla="*/ 626441 h 6858000"/>
              <a:gd name="connsiteX958" fmla="*/ 1506076 w 7467600"/>
              <a:gd name="connsiteY958" fmla="*/ 1089289 h 6858000"/>
              <a:gd name="connsiteX959" fmla="*/ 1486346 w 7467600"/>
              <a:gd name="connsiteY959" fmla="*/ 1079919 h 6858000"/>
              <a:gd name="connsiteX960" fmla="*/ 1070511 w 7467600"/>
              <a:gd name="connsiteY960" fmla="*/ 48609 h 6858000"/>
              <a:gd name="connsiteX961" fmla="*/ 1057230 w 7467600"/>
              <a:gd name="connsiteY961" fmla="*/ 0 h 6858000"/>
              <a:gd name="connsiteX962" fmla="*/ 43151 w 7467600"/>
              <a:gd name="connsiteY962" fmla="*/ 0 h 6858000"/>
              <a:gd name="connsiteX963" fmla="*/ 95283 w 7467600"/>
              <a:gd name="connsiteY963" fmla="*/ 0 h 6858000"/>
              <a:gd name="connsiteX964" fmla="*/ 300708 w 7467600"/>
              <a:gd name="connsiteY964" fmla="*/ 154571 h 6858000"/>
              <a:gd name="connsiteX965" fmla="*/ 530414 w 7467600"/>
              <a:gd name="connsiteY965" fmla="*/ 354673 h 6858000"/>
              <a:gd name="connsiteX966" fmla="*/ 333785 w 7467600"/>
              <a:gd name="connsiteY966" fmla="*/ 161564 h 6858000"/>
              <a:gd name="connsiteX967" fmla="*/ 147005 w 7467600"/>
              <a:gd name="connsiteY967" fmla="*/ 0 h 6858000"/>
              <a:gd name="connsiteX968" fmla="*/ 272509 w 7467600"/>
              <a:gd name="connsiteY968" fmla="*/ 0 h 6858000"/>
              <a:gd name="connsiteX969" fmla="*/ 326276 w 7467600"/>
              <a:gd name="connsiteY969" fmla="*/ 45847 h 6858000"/>
              <a:gd name="connsiteX970" fmla="*/ 823759 w 7467600"/>
              <a:gd name="connsiteY970" fmla="*/ 574145 h 6858000"/>
              <a:gd name="connsiteX971" fmla="*/ 811254 w 7467600"/>
              <a:gd name="connsiteY971" fmla="*/ 665546 h 6858000"/>
              <a:gd name="connsiteX972" fmla="*/ 154042 w 7467600"/>
              <a:gd name="connsiteY972" fmla="*/ 261522 h 6858000"/>
              <a:gd name="connsiteX973" fmla="*/ 13550 w 7467600"/>
              <a:gd name="connsiteY973" fmla="*/ 158423 h 6858000"/>
              <a:gd name="connsiteX974" fmla="*/ 0 w 7467600"/>
              <a:gd name="connsiteY974" fmla="*/ 146618 h 6858000"/>
              <a:gd name="connsiteX975" fmla="*/ 0 w 7467600"/>
              <a:gd name="connsiteY975" fmla="*/ 59161 h 6858000"/>
              <a:gd name="connsiteX976" fmla="*/ 45427 w 7467600"/>
              <a:gd name="connsiteY976" fmla="*/ 101078 h 6858000"/>
              <a:gd name="connsiteX977" fmla="*/ 630103 w 7467600"/>
              <a:gd name="connsiteY977" fmla="*/ 485885 h 6858000"/>
              <a:gd name="connsiteX978" fmla="*/ 532040 w 7467600"/>
              <a:gd name="connsiteY978" fmla="*/ 399359 h 6858000"/>
              <a:gd name="connsiteX979" fmla="*/ 517618 w 7467600"/>
              <a:gd name="connsiteY979" fmla="*/ 385726 h 6858000"/>
              <a:gd name="connsiteX980" fmla="*/ 285074 w 7467600"/>
              <a:gd name="connsiteY980" fmla="*/ 182755 h 6858000"/>
              <a:gd name="connsiteX981" fmla="*/ 43151 w 7467600"/>
              <a:gd name="connsiteY98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44835 w 7467600"/>
              <a:gd name="connsiteY76" fmla="*/ 5424988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356878 w 7467600"/>
              <a:gd name="connsiteY90" fmla="*/ 5981332 h 6858000"/>
              <a:gd name="connsiteX91" fmla="*/ 7467600 w 7467600"/>
              <a:gd name="connsiteY91" fmla="*/ 6117703 h 6858000"/>
              <a:gd name="connsiteX92" fmla="*/ 7467600 w 7467600"/>
              <a:gd name="connsiteY92" fmla="*/ 6163634 h 6858000"/>
              <a:gd name="connsiteX93" fmla="*/ 7403637 w 7467600"/>
              <a:gd name="connsiteY93" fmla="*/ 6083957 h 6858000"/>
              <a:gd name="connsiteX94" fmla="*/ 7254615 w 7467600"/>
              <a:gd name="connsiteY94" fmla="*/ 5911918 h 6858000"/>
              <a:gd name="connsiteX95" fmla="*/ 7312589 w 7467600"/>
              <a:gd name="connsiteY95" fmla="*/ 5982309 h 6858000"/>
              <a:gd name="connsiteX96" fmla="*/ 7448321 w 7467600"/>
              <a:gd name="connsiteY96" fmla="*/ 6190991 h 6858000"/>
              <a:gd name="connsiteX97" fmla="*/ 7467600 w 7467600"/>
              <a:gd name="connsiteY97" fmla="*/ 6221686 h 6858000"/>
              <a:gd name="connsiteX98" fmla="*/ 7467600 w 7467600"/>
              <a:gd name="connsiteY98" fmla="*/ 6334256 h 6858000"/>
              <a:gd name="connsiteX99" fmla="*/ 7454976 w 7467600"/>
              <a:gd name="connsiteY99" fmla="*/ 6318297 h 6858000"/>
              <a:gd name="connsiteX100" fmla="*/ 7042773 w 7467600"/>
              <a:gd name="connsiteY100" fmla="*/ 5734011 h 6858000"/>
              <a:gd name="connsiteX101" fmla="*/ 6844835 w 7467600"/>
              <a:gd name="connsiteY101" fmla="*/ 5424988 h 6858000"/>
              <a:gd name="connsiteX102" fmla="*/ 1456157 w 7467600"/>
              <a:gd name="connsiteY102" fmla="*/ 5371404 h 6858000"/>
              <a:gd name="connsiteX103" fmla="*/ 1244432 w 7467600"/>
              <a:gd name="connsiteY103" fmla="*/ 5385601 h 6858000"/>
              <a:gd name="connsiteX104" fmla="*/ 973990 w 7467600"/>
              <a:gd name="connsiteY104" fmla="*/ 5424940 h 6858000"/>
              <a:gd name="connsiteX105" fmla="*/ 1103809 w 7467600"/>
              <a:gd name="connsiteY105" fmla="*/ 5433720 h 6858000"/>
              <a:gd name="connsiteX106" fmla="*/ 1123454 w 7467600"/>
              <a:gd name="connsiteY106" fmla="*/ 5435727 h 6858000"/>
              <a:gd name="connsiteX107" fmla="*/ 1737017 w 7467600"/>
              <a:gd name="connsiteY107" fmla="*/ 5452183 h 6858000"/>
              <a:gd name="connsiteX108" fmla="*/ 1824397 w 7467600"/>
              <a:gd name="connsiteY108" fmla="*/ 5447757 h 6858000"/>
              <a:gd name="connsiteX109" fmla="*/ 2070059 w 7467600"/>
              <a:gd name="connsiteY109" fmla="*/ 5441660 h 6858000"/>
              <a:gd name="connsiteX110" fmla="*/ 1456157 w 7467600"/>
              <a:gd name="connsiteY110" fmla="*/ 5371404 h 6858000"/>
              <a:gd name="connsiteX111" fmla="*/ 4988186 w 7467600"/>
              <a:gd name="connsiteY111" fmla="*/ 5216467 h 6858000"/>
              <a:gd name="connsiteX112" fmla="*/ 4777334 w 7467600"/>
              <a:gd name="connsiteY112" fmla="*/ 5406072 h 6858000"/>
              <a:gd name="connsiteX113" fmla="*/ 4718341 w 7467600"/>
              <a:gd name="connsiteY113" fmla="*/ 5468043 h 6858000"/>
              <a:gd name="connsiteX114" fmla="*/ 4604655 w 7467600"/>
              <a:gd name="connsiteY114" fmla="*/ 5583434 h 6858000"/>
              <a:gd name="connsiteX115" fmla="*/ 4565074 w 7467600"/>
              <a:gd name="connsiteY115" fmla="*/ 5618550 h 6858000"/>
              <a:gd name="connsiteX116" fmla="*/ 4988186 w 7467600"/>
              <a:gd name="connsiteY116" fmla="*/ 5216467 h 6858000"/>
              <a:gd name="connsiteX117" fmla="*/ 4978032 w 7467600"/>
              <a:gd name="connsiteY117" fmla="*/ 5183809 h 6858000"/>
              <a:gd name="connsiteX118" fmla="*/ 4463413 w 7467600"/>
              <a:gd name="connsiteY118" fmla="*/ 5615162 h 6858000"/>
              <a:gd name="connsiteX119" fmla="*/ 4358134 w 7467600"/>
              <a:gd name="connsiteY119" fmla="*/ 5742791 h 6858000"/>
              <a:gd name="connsiteX120" fmla="*/ 4376219 w 7467600"/>
              <a:gd name="connsiteY120" fmla="*/ 5729027 h 6858000"/>
              <a:gd name="connsiteX121" fmla="*/ 4582340 w 7467600"/>
              <a:gd name="connsiteY121" fmla="*/ 5561037 h 6858000"/>
              <a:gd name="connsiteX122" fmla="*/ 4694684 w 7467600"/>
              <a:gd name="connsiteY122" fmla="*/ 5447098 h 6858000"/>
              <a:gd name="connsiteX123" fmla="*/ 4754123 w 7467600"/>
              <a:gd name="connsiteY123" fmla="*/ 5384643 h 6858000"/>
              <a:gd name="connsiteX124" fmla="*/ 4978032 w 7467600"/>
              <a:gd name="connsiteY124" fmla="*/ 5183809 h 6858000"/>
              <a:gd name="connsiteX125" fmla="*/ 1903353 w 7467600"/>
              <a:gd name="connsiteY125" fmla="*/ 5044827 h 6858000"/>
              <a:gd name="connsiteX126" fmla="*/ 1936931 w 7467600"/>
              <a:gd name="connsiteY126" fmla="*/ 5093954 h 6858000"/>
              <a:gd name="connsiteX127" fmla="*/ 2195868 w 7467600"/>
              <a:gd name="connsiteY127" fmla="*/ 5396574 h 6858000"/>
              <a:gd name="connsiteX128" fmla="*/ 2088852 w 7467600"/>
              <a:gd name="connsiteY128" fmla="*/ 5166123 h 6858000"/>
              <a:gd name="connsiteX129" fmla="*/ 1958241 w 7467600"/>
              <a:gd name="connsiteY129" fmla="*/ 5067955 h 6858000"/>
              <a:gd name="connsiteX130" fmla="*/ 1903353 w 7467600"/>
              <a:gd name="connsiteY130" fmla="*/ 5044827 h 6858000"/>
              <a:gd name="connsiteX131" fmla="*/ 1979378 w 7467600"/>
              <a:gd name="connsiteY131" fmla="*/ 4769504 h 6858000"/>
              <a:gd name="connsiteX132" fmla="*/ 2882120 w 7467600"/>
              <a:gd name="connsiteY132" fmla="*/ 5064547 h 6858000"/>
              <a:gd name="connsiteX133" fmla="*/ 2793103 w 7467600"/>
              <a:gd name="connsiteY133" fmla="*/ 5039699 h 6858000"/>
              <a:gd name="connsiteX134" fmla="*/ 2770041 w 7467600"/>
              <a:gd name="connsiteY134" fmla="*/ 5033634 h 6858000"/>
              <a:gd name="connsiteX135" fmla="*/ 1979378 w 7467600"/>
              <a:gd name="connsiteY135" fmla="*/ 4769504 h 6858000"/>
              <a:gd name="connsiteX136" fmla="*/ 1927410 w 7467600"/>
              <a:gd name="connsiteY136" fmla="*/ 4716164 h 6858000"/>
              <a:gd name="connsiteX137" fmla="*/ 1959587 w 7467600"/>
              <a:gd name="connsiteY137" fmla="*/ 4728849 h 6858000"/>
              <a:gd name="connsiteX138" fmla="*/ 2777707 w 7467600"/>
              <a:gd name="connsiteY138" fmla="*/ 5003991 h 6858000"/>
              <a:gd name="connsiteX139" fmla="*/ 2800768 w 7467600"/>
              <a:gd name="connsiteY139" fmla="*/ 5010056 h 6858000"/>
              <a:gd name="connsiteX140" fmla="*/ 2879408 w 7467600"/>
              <a:gd name="connsiteY140" fmla="*/ 5031590 h 6858000"/>
              <a:gd name="connsiteX141" fmla="*/ 2862295 w 7467600"/>
              <a:gd name="connsiteY141" fmla="*/ 5022958 h 6858000"/>
              <a:gd name="connsiteX142" fmla="*/ 2813343 w 7467600"/>
              <a:gd name="connsiteY142" fmla="*/ 4998369 h 6858000"/>
              <a:gd name="connsiteX143" fmla="*/ 2646245 w 7467600"/>
              <a:gd name="connsiteY143" fmla="*/ 4930999 h 6858000"/>
              <a:gd name="connsiteX144" fmla="*/ 1999243 w 7467600"/>
              <a:gd name="connsiteY144" fmla="*/ 4730524 h 6858000"/>
              <a:gd name="connsiteX145" fmla="*/ 1979527 w 7467600"/>
              <a:gd name="connsiteY145" fmla="*/ 4726651 h 6858000"/>
              <a:gd name="connsiteX146" fmla="*/ 1927410 w 7467600"/>
              <a:gd name="connsiteY146" fmla="*/ 4716164 h 6858000"/>
              <a:gd name="connsiteX147" fmla="*/ 1997014 w 7467600"/>
              <a:gd name="connsiteY147" fmla="*/ 4698007 h 6858000"/>
              <a:gd name="connsiteX148" fmla="*/ 2005458 w 7467600"/>
              <a:gd name="connsiteY148" fmla="*/ 4699540 h 6858000"/>
              <a:gd name="connsiteX149" fmla="*/ 2657186 w 7467600"/>
              <a:gd name="connsiteY149" fmla="*/ 4901687 h 6858000"/>
              <a:gd name="connsiteX150" fmla="*/ 2826662 w 7467600"/>
              <a:gd name="connsiteY150" fmla="*/ 4970362 h 6858000"/>
              <a:gd name="connsiteX151" fmla="*/ 2876100 w 7467600"/>
              <a:gd name="connsiteY151" fmla="*/ 4995397 h 6858000"/>
              <a:gd name="connsiteX152" fmla="*/ 3042600 w 7467600"/>
              <a:gd name="connsiteY152" fmla="*/ 5059532 h 6858000"/>
              <a:gd name="connsiteX153" fmla="*/ 1997014 w 7467600"/>
              <a:gd name="connsiteY153" fmla="*/ 4698007 h 6858000"/>
              <a:gd name="connsiteX154" fmla="*/ 2305292 w 7467600"/>
              <a:gd name="connsiteY154" fmla="*/ 4219492 h 6858000"/>
              <a:gd name="connsiteX155" fmla="*/ 3360922 w 7467600"/>
              <a:gd name="connsiteY155" fmla="*/ 4529373 h 6858000"/>
              <a:gd name="connsiteX156" fmla="*/ 3492420 w 7467600"/>
              <a:gd name="connsiteY156" fmla="*/ 4510145 h 6858000"/>
              <a:gd name="connsiteX157" fmla="*/ 3364086 w 7467600"/>
              <a:gd name="connsiteY157" fmla="*/ 4480340 h 6858000"/>
              <a:gd name="connsiteX158" fmla="*/ 3225818 w 7467600"/>
              <a:gd name="connsiteY158" fmla="*/ 4411822 h 6858000"/>
              <a:gd name="connsiteX159" fmla="*/ 3129696 w 7467600"/>
              <a:gd name="connsiteY159" fmla="*/ 4360704 h 6858000"/>
              <a:gd name="connsiteX160" fmla="*/ 2814545 w 7467600"/>
              <a:gd name="connsiteY160" fmla="*/ 4282955 h 6858000"/>
              <a:gd name="connsiteX161" fmla="*/ 2305292 w 7467600"/>
              <a:gd name="connsiteY161" fmla="*/ 4219492 h 6858000"/>
              <a:gd name="connsiteX162" fmla="*/ 2626982 w 7467600"/>
              <a:gd name="connsiteY162" fmla="*/ 4206450 h 6858000"/>
              <a:gd name="connsiteX163" fmla="*/ 2490617 w 7467600"/>
              <a:gd name="connsiteY163" fmla="*/ 4206951 h 6858000"/>
              <a:gd name="connsiteX164" fmla="*/ 2819869 w 7467600"/>
              <a:gd name="connsiteY164" fmla="*/ 4252936 h 6858000"/>
              <a:gd name="connsiteX165" fmla="*/ 3143018 w 7467600"/>
              <a:gd name="connsiteY165" fmla="*/ 4332698 h 6858000"/>
              <a:gd name="connsiteX166" fmla="*/ 3241520 w 7467600"/>
              <a:gd name="connsiteY166" fmla="*/ 4385112 h 6858000"/>
              <a:gd name="connsiteX167" fmla="*/ 3374575 w 7467600"/>
              <a:gd name="connsiteY167" fmla="*/ 4451517 h 6858000"/>
              <a:gd name="connsiteX168" fmla="*/ 3505221 w 7467600"/>
              <a:gd name="connsiteY168" fmla="*/ 4480757 h 6858000"/>
              <a:gd name="connsiteX169" fmla="*/ 2626982 w 7467600"/>
              <a:gd name="connsiteY169" fmla="*/ 4206450 h 6858000"/>
              <a:gd name="connsiteX170" fmla="*/ 1310106 w 7467600"/>
              <a:gd name="connsiteY170" fmla="*/ 3943217 h 6858000"/>
              <a:gd name="connsiteX171" fmla="*/ 854994 w 7467600"/>
              <a:gd name="connsiteY171" fmla="*/ 4399136 h 6858000"/>
              <a:gd name="connsiteX172" fmla="*/ 742462 w 7467600"/>
              <a:gd name="connsiteY172" fmla="*/ 4594648 h 6858000"/>
              <a:gd name="connsiteX173" fmla="*/ 820602 w 7467600"/>
              <a:gd name="connsiteY173" fmla="*/ 4485915 h 6858000"/>
              <a:gd name="connsiteX174" fmla="*/ 878295 w 7467600"/>
              <a:gd name="connsiteY174" fmla="*/ 4403594 h 6858000"/>
              <a:gd name="connsiteX175" fmla="*/ 1240607 w 7467600"/>
              <a:gd name="connsiteY175" fmla="*/ 4010401 h 6858000"/>
              <a:gd name="connsiteX176" fmla="*/ 1310106 w 7467600"/>
              <a:gd name="connsiteY176" fmla="*/ 3943217 h 6858000"/>
              <a:gd name="connsiteX177" fmla="*/ 1423113 w 7467600"/>
              <a:gd name="connsiteY177" fmla="*/ 3874565 h 6858000"/>
              <a:gd name="connsiteX178" fmla="*/ 1260565 w 7467600"/>
              <a:gd name="connsiteY178" fmla="*/ 4031982 h 6858000"/>
              <a:gd name="connsiteX179" fmla="*/ 901900 w 7467600"/>
              <a:gd name="connsiteY179" fmla="*/ 4421236 h 6858000"/>
              <a:gd name="connsiteX180" fmla="*/ 845044 w 7467600"/>
              <a:gd name="connsiteY180" fmla="*/ 4502436 h 6858000"/>
              <a:gd name="connsiteX181" fmla="*/ 685926 w 7467600"/>
              <a:gd name="connsiteY181" fmla="*/ 4703069 h 6858000"/>
              <a:gd name="connsiteX182" fmla="*/ 684248 w 7467600"/>
              <a:gd name="connsiteY182" fmla="*/ 4706721 h 6858000"/>
              <a:gd name="connsiteX183" fmla="*/ 1423113 w 7467600"/>
              <a:gd name="connsiteY183" fmla="*/ 3874565 h 6858000"/>
              <a:gd name="connsiteX184" fmla="*/ 3316479 w 7467600"/>
              <a:gd name="connsiteY184" fmla="*/ 3872136 h 6858000"/>
              <a:gd name="connsiteX185" fmla="*/ 3546806 w 7467600"/>
              <a:gd name="connsiteY185" fmla="*/ 4356139 h 6858000"/>
              <a:gd name="connsiteX186" fmla="*/ 3364433 w 7467600"/>
              <a:gd name="connsiteY186" fmla="*/ 3953121 h 6858000"/>
              <a:gd name="connsiteX187" fmla="*/ 3316479 w 7467600"/>
              <a:gd name="connsiteY187" fmla="*/ 3872136 h 6858000"/>
              <a:gd name="connsiteX188" fmla="*/ 3291335 w 7467600"/>
              <a:gd name="connsiteY188" fmla="*/ 3767420 h 6858000"/>
              <a:gd name="connsiteX189" fmla="*/ 3390805 w 7467600"/>
              <a:gd name="connsiteY189" fmla="*/ 3937163 h 6858000"/>
              <a:gd name="connsiteX190" fmla="*/ 3579062 w 7467600"/>
              <a:gd name="connsiteY190" fmla="*/ 4359040 h 6858000"/>
              <a:gd name="connsiteX191" fmla="*/ 3467355 w 7467600"/>
              <a:gd name="connsiteY191" fmla="*/ 3988130 h 6858000"/>
              <a:gd name="connsiteX192" fmla="*/ 3310753 w 7467600"/>
              <a:gd name="connsiteY192" fmla="*/ 3787140 h 6858000"/>
              <a:gd name="connsiteX193" fmla="*/ 3291335 w 7467600"/>
              <a:gd name="connsiteY193" fmla="*/ 3767420 h 6858000"/>
              <a:gd name="connsiteX194" fmla="*/ 1635889 w 7467600"/>
              <a:gd name="connsiteY194" fmla="*/ 3709494 h 6858000"/>
              <a:gd name="connsiteX195" fmla="*/ 1634800 w 7467600"/>
              <a:gd name="connsiteY195" fmla="*/ 3731111 h 6858000"/>
              <a:gd name="connsiteX196" fmla="*/ 1635889 w 7467600"/>
              <a:gd name="connsiteY196" fmla="*/ 3709494 h 6858000"/>
              <a:gd name="connsiteX197" fmla="*/ 1510397 w 7467600"/>
              <a:gd name="connsiteY197" fmla="*/ 3684705 h 6858000"/>
              <a:gd name="connsiteX198" fmla="*/ 1146550 w 7467600"/>
              <a:gd name="connsiteY198" fmla="*/ 3802012 h 6858000"/>
              <a:gd name="connsiteX199" fmla="*/ 698834 w 7467600"/>
              <a:gd name="connsiteY199" fmla="*/ 3952272 h 6858000"/>
              <a:gd name="connsiteX200" fmla="*/ 34256 w 7467600"/>
              <a:gd name="connsiteY200" fmla="*/ 4347603 h 6858000"/>
              <a:gd name="connsiteX201" fmla="*/ 527241 w 7467600"/>
              <a:gd name="connsiteY201" fmla="*/ 4065078 h 6858000"/>
              <a:gd name="connsiteX202" fmla="*/ 1510397 w 7467600"/>
              <a:gd name="connsiteY202" fmla="*/ 3684705 h 6858000"/>
              <a:gd name="connsiteX203" fmla="*/ 1313114 w 7467600"/>
              <a:gd name="connsiteY203" fmla="*/ 3655216 h 6858000"/>
              <a:gd name="connsiteX204" fmla="*/ 1109304 w 7467600"/>
              <a:gd name="connsiteY204" fmla="*/ 3669030 h 6858000"/>
              <a:gd name="connsiteX205" fmla="*/ 8129 w 7467600"/>
              <a:gd name="connsiteY205" fmla="*/ 4330519 h 6858000"/>
              <a:gd name="connsiteX206" fmla="*/ 687572 w 7467600"/>
              <a:gd name="connsiteY206" fmla="*/ 3925629 h 6858000"/>
              <a:gd name="connsiteX207" fmla="*/ 1138365 w 7467600"/>
              <a:gd name="connsiteY207" fmla="*/ 3774515 h 6858000"/>
              <a:gd name="connsiteX208" fmla="*/ 1505579 w 7467600"/>
              <a:gd name="connsiteY208" fmla="*/ 3655526 h 6858000"/>
              <a:gd name="connsiteX209" fmla="*/ 1313114 w 7467600"/>
              <a:gd name="connsiteY209" fmla="*/ 3655216 h 6858000"/>
              <a:gd name="connsiteX210" fmla="*/ 3655073 w 7467600"/>
              <a:gd name="connsiteY210" fmla="*/ 3650884 h 6858000"/>
              <a:gd name="connsiteX211" fmla="*/ 3989938 w 7467600"/>
              <a:gd name="connsiteY211" fmla="*/ 3991685 h 6858000"/>
              <a:gd name="connsiteX212" fmla="*/ 4393907 w 7467600"/>
              <a:gd name="connsiteY212" fmla="*/ 4261258 h 6858000"/>
              <a:gd name="connsiteX213" fmla="*/ 4648051 w 7467600"/>
              <a:gd name="connsiteY213" fmla="*/ 4374051 h 6858000"/>
              <a:gd name="connsiteX214" fmla="*/ 4383389 w 7467600"/>
              <a:gd name="connsiteY214" fmla="*/ 4184369 h 6858000"/>
              <a:gd name="connsiteX215" fmla="*/ 4165508 w 7467600"/>
              <a:gd name="connsiteY215" fmla="*/ 4035196 h 6858000"/>
              <a:gd name="connsiteX216" fmla="*/ 4068162 w 7467600"/>
              <a:gd name="connsiteY216" fmla="*/ 3953394 h 6858000"/>
              <a:gd name="connsiteX217" fmla="*/ 3981416 w 7467600"/>
              <a:gd name="connsiteY217" fmla="*/ 3880482 h 6858000"/>
              <a:gd name="connsiteX218" fmla="*/ 3800147 w 7467600"/>
              <a:gd name="connsiteY218" fmla="*/ 3749872 h 6858000"/>
              <a:gd name="connsiteX219" fmla="*/ 3655073 w 7467600"/>
              <a:gd name="connsiteY219" fmla="*/ 3650884 h 6858000"/>
              <a:gd name="connsiteX220" fmla="*/ 3670252 w 7467600"/>
              <a:gd name="connsiteY220" fmla="*/ 3622798 h 6858000"/>
              <a:gd name="connsiteX221" fmla="*/ 3817258 w 7467600"/>
              <a:gd name="connsiteY221" fmla="*/ 3723577 h 6858000"/>
              <a:gd name="connsiteX222" fmla="*/ 4000461 w 7467600"/>
              <a:gd name="connsiteY222" fmla="*/ 3855966 h 6858000"/>
              <a:gd name="connsiteX223" fmla="*/ 4088180 w 7467600"/>
              <a:gd name="connsiteY223" fmla="*/ 3929774 h 6858000"/>
              <a:gd name="connsiteX224" fmla="*/ 4184555 w 7467600"/>
              <a:gd name="connsiteY224" fmla="*/ 4010683 h 6858000"/>
              <a:gd name="connsiteX225" fmla="*/ 4399563 w 7467600"/>
              <a:gd name="connsiteY225" fmla="*/ 4158106 h 6858000"/>
              <a:gd name="connsiteX226" fmla="*/ 4684469 w 7467600"/>
              <a:gd name="connsiteY226" fmla="*/ 4364680 h 6858000"/>
              <a:gd name="connsiteX227" fmla="*/ 4690271 w 7467600"/>
              <a:gd name="connsiteY227" fmla="*/ 4370034 h 6858000"/>
              <a:gd name="connsiteX228" fmla="*/ 4136093 w 7467600"/>
              <a:gd name="connsiteY228" fmla="*/ 3858466 h 6858000"/>
              <a:gd name="connsiteX229" fmla="*/ 3670252 w 7467600"/>
              <a:gd name="connsiteY229" fmla="*/ 3622798 h 6858000"/>
              <a:gd name="connsiteX230" fmla="*/ 4440129 w 7467600"/>
              <a:gd name="connsiteY230" fmla="*/ 3448571 h 6858000"/>
              <a:gd name="connsiteX231" fmla="*/ 4856525 w 7467600"/>
              <a:gd name="connsiteY231" fmla="*/ 3915351 h 6858000"/>
              <a:gd name="connsiteX232" fmla="*/ 5059055 w 7467600"/>
              <a:gd name="connsiteY232" fmla="*/ 4108918 h 6858000"/>
              <a:gd name="connsiteX233" fmla="*/ 5290070 w 7467600"/>
              <a:gd name="connsiteY233" fmla="*/ 4263619 h 6858000"/>
              <a:gd name="connsiteX234" fmla="*/ 4834991 w 7467600"/>
              <a:gd name="connsiteY234" fmla="*/ 3830985 h 6858000"/>
              <a:gd name="connsiteX235" fmla="*/ 4440129 w 7467600"/>
              <a:gd name="connsiteY235" fmla="*/ 3448571 h 6858000"/>
              <a:gd name="connsiteX236" fmla="*/ 4441737 w 7467600"/>
              <a:gd name="connsiteY236" fmla="*/ 3399734 h 6858000"/>
              <a:gd name="connsiteX237" fmla="*/ 4431236 w 7467600"/>
              <a:gd name="connsiteY237" fmla="*/ 3400954 h 6858000"/>
              <a:gd name="connsiteX238" fmla="*/ 4557150 w 7467600"/>
              <a:gd name="connsiteY238" fmla="*/ 3510023 h 6858000"/>
              <a:gd name="connsiteX239" fmla="*/ 4856936 w 7467600"/>
              <a:gd name="connsiteY239" fmla="*/ 3809146 h 6858000"/>
              <a:gd name="connsiteX240" fmla="*/ 5111996 w 7467600"/>
              <a:gd name="connsiteY240" fmla="*/ 4065759 h 6858000"/>
              <a:gd name="connsiteX241" fmla="*/ 5388878 w 7467600"/>
              <a:gd name="connsiteY241" fmla="*/ 4300185 h 6858000"/>
              <a:gd name="connsiteX242" fmla="*/ 5425556 w 7467600"/>
              <a:gd name="connsiteY242" fmla="*/ 4308967 h 6858000"/>
              <a:gd name="connsiteX243" fmla="*/ 4943646 w 7467600"/>
              <a:gd name="connsiteY243" fmla="*/ 3822916 h 6858000"/>
              <a:gd name="connsiteX244" fmla="*/ 4594837 w 7467600"/>
              <a:gd name="connsiteY244" fmla="*/ 3532274 h 6858000"/>
              <a:gd name="connsiteX245" fmla="*/ 4441737 w 7467600"/>
              <a:gd name="connsiteY245" fmla="*/ 3399734 h 6858000"/>
              <a:gd name="connsiteX246" fmla="*/ 5425834 w 7467600"/>
              <a:gd name="connsiteY246" fmla="*/ 3162785 h 6858000"/>
              <a:gd name="connsiteX247" fmla="*/ 5401644 w 7467600"/>
              <a:gd name="connsiteY247" fmla="*/ 3617847 h 6858000"/>
              <a:gd name="connsiteX248" fmla="*/ 5467256 w 7467600"/>
              <a:gd name="connsiteY248" fmla="*/ 4175494 h 6858000"/>
              <a:gd name="connsiteX249" fmla="*/ 5448069 w 7467600"/>
              <a:gd name="connsiteY249" fmla="*/ 3567554 h 6858000"/>
              <a:gd name="connsiteX250" fmla="*/ 5425834 w 7467600"/>
              <a:gd name="connsiteY250" fmla="*/ 3162785 h 6858000"/>
              <a:gd name="connsiteX251" fmla="*/ 1318687 w 7467600"/>
              <a:gd name="connsiteY251" fmla="*/ 3113840 h 6858000"/>
              <a:gd name="connsiteX252" fmla="*/ 1066793 w 7467600"/>
              <a:gd name="connsiteY252" fmla="*/ 3212171 h 6858000"/>
              <a:gd name="connsiteX253" fmla="*/ 993319 w 7467600"/>
              <a:gd name="connsiteY253" fmla="*/ 3247648 h 6858000"/>
              <a:gd name="connsiteX254" fmla="*/ 853081 w 7467600"/>
              <a:gd name="connsiteY254" fmla="*/ 3312410 h 6858000"/>
              <a:gd name="connsiteX255" fmla="*/ 805957 w 7467600"/>
              <a:gd name="connsiteY255" fmla="*/ 3330443 h 6858000"/>
              <a:gd name="connsiteX256" fmla="*/ 1318687 w 7467600"/>
              <a:gd name="connsiteY256" fmla="*/ 3113840 h 6858000"/>
              <a:gd name="connsiteX257" fmla="*/ 5453702 w 7467600"/>
              <a:gd name="connsiteY257" fmla="*/ 3090882 h 6858000"/>
              <a:gd name="connsiteX258" fmla="*/ 5480135 w 7467600"/>
              <a:gd name="connsiteY258" fmla="*/ 3565802 h 6858000"/>
              <a:gd name="connsiteX259" fmla="*/ 5499023 w 7467600"/>
              <a:gd name="connsiteY259" fmla="*/ 4166310 h 6858000"/>
              <a:gd name="connsiteX260" fmla="*/ 5547022 w 7467600"/>
              <a:gd name="connsiteY260" fmla="*/ 3607838 h 6858000"/>
              <a:gd name="connsiteX261" fmla="*/ 5515964 w 7467600"/>
              <a:gd name="connsiteY261" fmla="*/ 3378541 h 6858000"/>
              <a:gd name="connsiteX262" fmla="*/ 5453702 w 7467600"/>
              <a:gd name="connsiteY262" fmla="*/ 3090882 h 6858000"/>
              <a:gd name="connsiteX263" fmla="*/ 1238695 w 7467600"/>
              <a:gd name="connsiteY263" fmla="*/ 3076820 h 6858000"/>
              <a:gd name="connsiteX264" fmla="*/ 716371 w 7467600"/>
              <a:gd name="connsiteY264" fmla="*/ 3293249 h 6858000"/>
              <a:gd name="connsiteX265" fmla="*/ 579522 w 7467600"/>
              <a:gd name="connsiteY265" fmla="*/ 3371759 h 6858000"/>
              <a:gd name="connsiteX266" fmla="*/ 600288 w 7467600"/>
              <a:gd name="connsiteY266" fmla="*/ 3365555 h 6858000"/>
              <a:gd name="connsiteX267" fmla="*/ 840692 w 7467600"/>
              <a:gd name="connsiteY267" fmla="*/ 3284921 h 6858000"/>
              <a:gd name="connsiteX268" fmla="*/ 979248 w 7467600"/>
              <a:gd name="connsiteY268" fmla="*/ 3221003 h 6858000"/>
              <a:gd name="connsiteX269" fmla="*/ 1053282 w 7467600"/>
              <a:gd name="connsiteY269" fmla="*/ 3185247 h 6858000"/>
              <a:gd name="connsiteX270" fmla="*/ 1320603 w 7467600"/>
              <a:gd name="connsiteY270" fmla="*/ 3081281 h 6858000"/>
              <a:gd name="connsiteX271" fmla="*/ 1238695 w 7467600"/>
              <a:gd name="connsiteY271" fmla="*/ 3076820 h 6858000"/>
              <a:gd name="connsiteX272" fmla="*/ 5425627 w 7467600"/>
              <a:gd name="connsiteY272" fmla="*/ 2954192 h 6858000"/>
              <a:gd name="connsiteX273" fmla="*/ 5470770 w 7467600"/>
              <a:gd name="connsiteY273" fmla="*/ 3005435 h 6858000"/>
              <a:gd name="connsiteX274" fmla="*/ 5519779 w 7467600"/>
              <a:gd name="connsiteY274" fmla="*/ 4359223 h 6858000"/>
              <a:gd name="connsiteX275" fmla="*/ 5520293 w 7467600"/>
              <a:gd name="connsiteY275" fmla="*/ 4360602 h 6858000"/>
              <a:gd name="connsiteX276" fmla="*/ 5767221 w 7467600"/>
              <a:gd name="connsiteY276" fmla="*/ 4665564 h 6858000"/>
              <a:gd name="connsiteX277" fmla="*/ 6937169 w 7467600"/>
              <a:gd name="connsiteY277" fmla="*/ 4815941 h 6858000"/>
              <a:gd name="connsiteX278" fmla="*/ 6953922 w 7467600"/>
              <a:gd name="connsiteY278" fmla="*/ 4890068 h 6858000"/>
              <a:gd name="connsiteX279" fmla="*/ 6071359 w 7467600"/>
              <a:gd name="connsiteY279" fmla="*/ 4770770 h 6858000"/>
              <a:gd name="connsiteX280" fmla="*/ 6038839 w 7467600"/>
              <a:gd name="connsiteY280" fmla="*/ 4764474 h 6858000"/>
              <a:gd name="connsiteX281" fmla="*/ 6038706 w 7467600"/>
              <a:gd name="connsiteY281" fmla="*/ 4763847 h 6858000"/>
              <a:gd name="connsiteX282" fmla="*/ 6037784 w 7467600"/>
              <a:gd name="connsiteY282" fmla="*/ 4764270 h 6858000"/>
              <a:gd name="connsiteX283" fmla="*/ 6038839 w 7467600"/>
              <a:gd name="connsiteY283" fmla="*/ 4764474 h 6858000"/>
              <a:gd name="connsiteX284" fmla="*/ 6040338 w 7467600"/>
              <a:gd name="connsiteY284" fmla="*/ 4771418 h 6858000"/>
              <a:gd name="connsiteX285" fmla="*/ 6024488 w 7467600"/>
              <a:gd name="connsiteY285" fmla="*/ 4809903 h 6858000"/>
              <a:gd name="connsiteX286" fmla="*/ 5599771 w 7467600"/>
              <a:gd name="connsiteY286" fmla="*/ 5509652 h 6858000"/>
              <a:gd name="connsiteX287" fmla="*/ 5548843 w 7467600"/>
              <a:gd name="connsiteY287" fmla="*/ 5563845 h 6858000"/>
              <a:gd name="connsiteX288" fmla="*/ 5940952 w 7467600"/>
              <a:gd name="connsiteY288" fmla="*/ 6250028 h 6858000"/>
              <a:gd name="connsiteX289" fmla="*/ 6043441 w 7467600"/>
              <a:gd name="connsiteY289" fmla="*/ 6665847 h 6858000"/>
              <a:gd name="connsiteX290" fmla="*/ 6093432 w 7467600"/>
              <a:gd name="connsiteY290" fmla="*/ 6858000 h 6858000"/>
              <a:gd name="connsiteX291" fmla="*/ 6034344 w 7467600"/>
              <a:gd name="connsiteY291" fmla="*/ 6858000 h 6858000"/>
              <a:gd name="connsiteX292" fmla="*/ 6026679 w 7467600"/>
              <a:gd name="connsiteY292" fmla="*/ 6836959 h 6858000"/>
              <a:gd name="connsiteX293" fmla="*/ 5800441 w 7467600"/>
              <a:gd name="connsiteY293" fmla="*/ 6335286 h 6858000"/>
              <a:gd name="connsiteX294" fmla="*/ 5526562 w 7467600"/>
              <a:gd name="connsiteY294" fmla="*/ 5705388 h 6858000"/>
              <a:gd name="connsiteX295" fmla="*/ 5519640 w 7467600"/>
              <a:gd name="connsiteY295" fmla="*/ 5683774 h 6858000"/>
              <a:gd name="connsiteX296" fmla="*/ 5844559 w 7467600"/>
              <a:gd name="connsiteY296" fmla="*/ 6553349 h 6858000"/>
              <a:gd name="connsiteX297" fmla="*/ 5975994 w 7467600"/>
              <a:gd name="connsiteY297" fmla="*/ 6858000 h 6858000"/>
              <a:gd name="connsiteX298" fmla="*/ 5898547 w 7467600"/>
              <a:gd name="connsiteY298" fmla="*/ 6858000 h 6858000"/>
              <a:gd name="connsiteX299" fmla="*/ 5682041 w 7467600"/>
              <a:gd name="connsiteY299" fmla="*/ 6355860 h 6858000"/>
              <a:gd name="connsiteX300" fmla="*/ 5461758 w 7467600"/>
              <a:gd name="connsiteY300" fmla="*/ 5820220 h 6858000"/>
              <a:gd name="connsiteX301" fmla="*/ 5237282 w 7467600"/>
              <a:gd name="connsiteY301" fmla="*/ 6579086 h 6858000"/>
              <a:gd name="connsiteX302" fmla="*/ 5115009 w 7467600"/>
              <a:gd name="connsiteY302" fmla="*/ 6858000 h 6858000"/>
              <a:gd name="connsiteX303" fmla="*/ 5028074 w 7467600"/>
              <a:gd name="connsiteY303" fmla="*/ 6858000 h 6858000"/>
              <a:gd name="connsiteX304" fmla="*/ 5079508 w 7467600"/>
              <a:gd name="connsiteY304" fmla="*/ 6749074 h 6858000"/>
              <a:gd name="connsiteX305" fmla="*/ 5371846 w 7467600"/>
              <a:gd name="connsiteY305" fmla="*/ 5924413 h 6858000"/>
              <a:gd name="connsiteX306" fmla="*/ 5270512 w 7467600"/>
              <a:gd name="connsiteY306" fmla="*/ 6138975 h 6858000"/>
              <a:gd name="connsiteX307" fmla="*/ 5062409 w 7467600"/>
              <a:gd name="connsiteY307" fmla="*/ 6653544 h 6858000"/>
              <a:gd name="connsiteX308" fmla="*/ 5036628 w 7467600"/>
              <a:gd name="connsiteY308" fmla="*/ 6754247 h 6858000"/>
              <a:gd name="connsiteX309" fmla="*/ 5009112 w 7467600"/>
              <a:gd name="connsiteY309" fmla="*/ 6858000 h 6858000"/>
              <a:gd name="connsiteX310" fmla="*/ 4976679 w 7467600"/>
              <a:gd name="connsiteY310" fmla="*/ 6858000 h 6858000"/>
              <a:gd name="connsiteX311" fmla="*/ 5006537 w 7467600"/>
              <a:gd name="connsiteY311" fmla="*/ 6747068 h 6858000"/>
              <a:gd name="connsiteX312" fmla="*/ 5032723 w 7467600"/>
              <a:gd name="connsiteY312" fmla="*/ 6644957 h 6858000"/>
              <a:gd name="connsiteX313" fmla="*/ 5242949 w 7467600"/>
              <a:gd name="connsiteY313" fmla="*/ 6125175 h 6858000"/>
              <a:gd name="connsiteX314" fmla="*/ 5286321 w 7467600"/>
              <a:gd name="connsiteY314" fmla="*/ 6033555 h 6858000"/>
              <a:gd name="connsiteX315" fmla="*/ 5008210 w 7467600"/>
              <a:gd name="connsiteY315" fmla="*/ 6649194 h 6858000"/>
              <a:gd name="connsiteX316" fmla="*/ 4986321 w 7467600"/>
              <a:gd name="connsiteY316" fmla="*/ 6765687 h 6858000"/>
              <a:gd name="connsiteX317" fmla="*/ 4973474 w 7467600"/>
              <a:gd name="connsiteY317" fmla="*/ 6858000 h 6858000"/>
              <a:gd name="connsiteX318" fmla="*/ 4907178 w 7467600"/>
              <a:gd name="connsiteY318" fmla="*/ 6858000 h 6858000"/>
              <a:gd name="connsiteX319" fmla="*/ 4910810 w 7467600"/>
              <a:gd name="connsiteY319" fmla="*/ 6829660 h 6858000"/>
              <a:gd name="connsiteX320" fmla="*/ 4987461 w 7467600"/>
              <a:gd name="connsiteY320" fmla="*/ 6432994 h 6858000"/>
              <a:gd name="connsiteX321" fmla="*/ 5179262 w 7467600"/>
              <a:gd name="connsiteY321" fmla="*/ 6035044 h 6858000"/>
              <a:gd name="connsiteX322" fmla="*/ 4689678 w 7467600"/>
              <a:gd name="connsiteY322" fmla="*/ 6440241 h 6858000"/>
              <a:gd name="connsiteX323" fmla="*/ 4477543 w 7467600"/>
              <a:gd name="connsiteY323" fmla="*/ 6674836 h 6858000"/>
              <a:gd name="connsiteX324" fmla="*/ 4329957 w 7467600"/>
              <a:gd name="connsiteY324" fmla="*/ 6858000 h 6858000"/>
              <a:gd name="connsiteX325" fmla="*/ 4218595 w 7467600"/>
              <a:gd name="connsiteY325" fmla="*/ 6858000 h 6858000"/>
              <a:gd name="connsiteX326" fmla="*/ 4368888 w 7467600"/>
              <a:gd name="connsiteY326" fmla="*/ 6668412 h 6858000"/>
              <a:gd name="connsiteX327" fmla="*/ 4563091 w 7467600"/>
              <a:gd name="connsiteY327" fmla="*/ 6442508 h 6858000"/>
              <a:gd name="connsiteX328" fmla="*/ 5387324 w 7467600"/>
              <a:gd name="connsiteY328" fmla="*/ 5705830 h 6858000"/>
              <a:gd name="connsiteX329" fmla="*/ 5073620 w 7467600"/>
              <a:gd name="connsiteY329" fmla="*/ 5955437 h 6858000"/>
              <a:gd name="connsiteX330" fmla="*/ 4689789 w 7467600"/>
              <a:gd name="connsiteY330" fmla="*/ 6268382 h 6858000"/>
              <a:gd name="connsiteX331" fmla="*/ 4418722 w 7467600"/>
              <a:gd name="connsiteY331" fmla="*/ 6570886 h 6858000"/>
              <a:gd name="connsiteX332" fmla="*/ 4214944 w 7467600"/>
              <a:gd name="connsiteY332" fmla="*/ 6858000 h 6858000"/>
              <a:gd name="connsiteX333" fmla="*/ 4177898 w 7467600"/>
              <a:gd name="connsiteY333" fmla="*/ 6858000 h 6858000"/>
              <a:gd name="connsiteX334" fmla="*/ 4391597 w 7467600"/>
              <a:gd name="connsiteY334" fmla="*/ 6556370 h 6858000"/>
              <a:gd name="connsiteX335" fmla="*/ 4668889 w 7467600"/>
              <a:gd name="connsiteY335" fmla="*/ 6246399 h 6858000"/>
              <a:gd name="connsiteX336" fmla="*/ 5055427 w 7467600"/>
              <a:gd name="connsiteY336" fmla="*/ 5931476 h 6858000"/>
              <a:gd name="connsiteX337" fmla="*/ 5371814 w 7467600"/>
              <a:gd name="connsiteY337" fmla="*/ 5678975 h 6858000"/>
              <a:gd name="connsiteX338" fmla="*/ 4987918 w 7467600"/>
              <a:gd name="connsiteY338" fmla="*/ 5838701 h 6858000"/>
              <a:gd name="connsiteX339" fmla="*/ 4317146 w 7467600"/>
              <a:gd name="connsiteY339" fmla="*/ 6587716 h 6858000"/>
              <a:gd name="connsiteX340" fmla="*/ 4171627 w 7467600"/>
              <a:gd name="connsiteY340" fmla="*/ 6858000 h 6858000"/>
              <a:gd name="connsiteX341" fmla="*/ 4081585 w 7467600"/>
              <a:gd name="connsiteY341" fmla="*/ 6858000 h 6858000"/>
              <a:gd name="connsiteX342" fmla="*/ 4238603 w 7467600"/>
              <a:gd name="connsiteY342" fmla="*/ 6559341 h 6858000"/>
              <a:gd name="connsiteX343" fmla="*/ 4778333 w 7467600"/>
              <a:gd name="connsiteY343" fmla="*/ 5873626 h 6858000"/>
              <a:gd name="connsiteX344" fmla="*/ 5414185 w 7467600"/>
              <a:gd name="connsiteY344" fmla="*/ 5573882 h 6858000"/>
              <a:gd name="connsiteX345" fmla="*/ 5959648 w 7467600"/>
              <a:gd name="connsiteY345" fmla="*/ 4760797 h 6858000"/>
              <a:gd name="connsiteX346" fmla="*/ 5355019 w 7467600"/>
              <a:gd name="connsiteY346" fmla="*/ 4734672 h 6858000"/>
              <a:gd name="connsiteX347" fmla="*/ 5083565 w 7467600"/>
              <a:gd name="connsiteY347" fmla="*/ 5179121 h 6858000"/>
              <a:gd name="connsiteX348" fmla="*/ 4713577 w 7467600"/>
              <a:gd name="connsiteY348" fmla="*/ 5616803 h 6858000"/>
              <a:gd name="connsiteX349" fmla="*/ 3989559 w 7467600"/>
              <a:gd name="connsiteY349" fmla="*/ 6145945 h 6858000"/>
              <a:gd name="connsiteX350" fmla="*/ 3939824 w 7467600"/>
              <a:gd name="connsiteY350" fmla="*/ 6066900 h 6858000"/>
              <a:gd name="connsiteX351" fmla="*/ 4584537 w 7467600"/>
              <a:gd name="connsiteY351" fmla="*/ 5324826 h 6858000"/>
              <a:gd name="connsiteX352" fmla="*/ 5037105 w 7467600"/>
              <a:gd name="connsiteY352" fmla="*/ 5088765 h 6858000"/>
              <a:gd name="connsiteX353" fmla="*/ 5039930 w 7467600"/>
              <a:gd name="connsiteY353" fmla="*/ 5089585 h 6858000"/>
              <a:gd name="connsiteX354" fmla="*/ 5263764 w 7467600"/>
              <a:gd name="connsiteY354" fmla="*/ 4735525 h 6858000"/>
              <a:gd name="connsiteX355" fmla="*/ 4086300 w 7467600"/>
              <a:gd name="connsiteY355" fmla="*/ 4884599 h 6858000"/>
              <a:gd name="connsiteX356" fmla="*/ 4085485 w 7467600"/>
              <a:gd name="connsiteY356" fmla="*/ 4899070 h 6858000"/>
              <a:gd name="connsiteX357" fmla="*/ 3871915 w 7467600"/>
              <a:gd name="connsiteY357" fmla="*/ 5253645 h 6858000"/>
              <a:gd name="connsiteX358" fmla="*/ 3799374 w 7467600"/>
              <a:gd name="connsiteY358" fmla="*/ 5466127 h 6858000"/>
              <a:gd name="connsiteX359" fmla="*/ 3498850 w 7467600"/>
              <a:gd name="connsiteY359" fmla="*/ 6661888 h 6858000"/>
              <a:gd name="connsiteX360" fmla="*/ 3399216 w 7467600"/>
              <a:gd name="connsiteY360" fmla="*/ 6858000 h 6858000"/>
              <a:gd name="connsiteX361" fmla="*/ 3303688 w 7467600"/>
              <a:gd name="connsiteY361" fmla="*/ 6858000 h 6858000"/>
              <a:gd name="connsiteX362" fmla="*/ 3391774 w 7467600"/>
              <a:gd name="connsiteY362" fmla="*/ 6697181 h 6858000"/>
              <a:gd name="connsiteX363" fmla="*/ 3735540 w 7467600"/>
              <a:gd name="connsiteY363" fmla="*/ 5546923 h 6858000"/>
              <a:gd name="connsiteX364" fmla="*/ 3729438 w 7467600"/>
              <a:gd name="connsiteY364" fmla="*/ 5569058 h 6858000"/>
              <a:gd name="connsiteX365" fmla="*/ 3707782 w 7467600"/>
              <a:gd name="connsiteY365" fmla="*/ 5644908 h 6858000"/>
              <a:gd name="connsiteX366" fmla="*/ 3583827 w 7467600"/>
              <a:gd name="connsiteY366" fmla="*/ 6039215 h 6858000"/>
              <a:gd name="connsiteX367" fmla="*/ 3547861 w 7467600"/>
              <a:gd name="connsiteY367" fmla="*/ 6129609 h 6858000"/>
              <a:gd name="connsiteX368" fmla="*/ 3490905 w 7467600"/>
              <a:gd name="connsiteY368" fmla="*/ 6277660 h 6858000"/>
              <a:gd name="connsiteX369" fmla="*/ 3455859 w 7467600"/>
              <a:gd name="connsiteY369" fmla="*/ 6391301 h 6858000"/>
              <a:gd name="connsiteX370" fmla="*/ 3429112 w 7467600"/>
              <a:gd name="connsiteY370" fmla="*/ 6479469 h 6858000"/>
              <a:gd name="connsiteX371" fmla="*/ 3304862 w 7467600"/>
              <a:gd name="connsiteY371" fmla="*/ 6796476 h 6858000"/>
              <a:gd name="connsiteX372" fmla="*/ 3276071 w 7467600"/>
              <a:gd name="connsiteY372" fmla="*/ 6858000 h 6858000"/>
              <a:gd name="connsiteX373" fmla="*/ 3240805 w 7467600"/>
              <a:gd name="connsiteY373" fmla="*/ 6858000 h 6858000"/>
              <a:gd name="connsiteX374" fmla="*/ 3275917 w 7467600"/>
              <a:gd name="connsiteY374" fmla="*/ 6783192 h 6858000"/>
              <a:gd name="connsiteX375" fmla="*/ 3399358 w 7467600"/>
              <a:gd name="connsiteY375" fmla="*/ 6469011 h 6858000"/>
              <a:gd name="connsiteX376" fmla="*/ 3425650 w 7467600"/>
              <a:gd name="connsiteY376" fmla="*/ 6381333 h 6858000"/>
              <a:gd name="connsiteX377" fmla="*/ 3460661 w 7467600"/>
              <a:gd name="connsiteY377" fmla="*/ 6266763 h 6858000"/>
              <a:gd name="connsiteX378" fmla="*/ 3518021 w 7467600"/>
              <a:gd name="connsiteY378" fmla="*/ 6117298 h 6858000"/>
              <a:gd name="connsiteX379" fmla="*/ 3554035 w 7467600"/>
              <a:gd name="connsiteY379" fmla="*/ 6027832 h 6858000"/>
              <a:gd name="connsiteX380" fmla="*/ 3677174 w 7467600"/>
              <a:gd name="connsiteY380" fmla="*/ 5636351 h 6858000"/>
              <a:gd name="connsiteX381" fmla="*/ 3698819 w 7467600"/>
              <a:gd name="connsiteY381" fmla="*/ 5560503 h 6858000"/>
              <a:gd name="connsiteX382" fmla="*/ 3702094 w 7467600"/>
              <a:gd name="connsiteY382" fmla="*/ 5549194 h 6858000"/>
              <a:gd name="connsiteX383" fmla="*/ 3398355 w 7467600"/>
              <a:gd name="connsiteY383" fmla="*/ 6094603 h 6858000"/>
              <a:gd name="connsiteX384" fmla="*/ 3193941 w 7467600"/>
              <a:gd name="connsiteY384" fmla="*/ 6798775 h 6858000"/>
              <a:gd name="connsiteX385" fmla="*/ 3184140 w 7467600"/>
              <a:gd name="connsiteY385" fmla="*/ 6858000 h 6858000"/>
              <a:gd name="connsiteX386" fmla="*/ 3099978 w 7467600"/>
              <a:gd name="connsiteY386" fmla="*/ 6858000 h 6858000"/>
              <a:gd name="connsiteX387" fmla="*/ 3101556 w 7467600"/>
              <a:gd name="connsiteY387" fmla="*/ 6843337 h 6858000"/>
              <a:gd name="connsiteX388" fmla="*/ 3370162 w 7467600"/>
              <a:gd name="connsiteY388" fmla="*/ 5785550 h 6858000"/>
              <a:gd name="connsiteX389" fmla="*/ 3746477 w 7467600"/>
              <a:gd name="connsiteY389" fmla="*/ 5377889 h 6858000"/>
              <a:gd name="connsiteX390" fmla="*/ 3863399 w 7467600"/>
              <a:gd name="connsiteY390" fmla="*/ 5087257 h 6858000"/>
              <a:gd name="connsiteX391" fmla="*/ 3968712 w 7467600"/>
              <a:gd name="connsiteY391" fmla="*/ 4913989 h 6858000"/>
              <a:gd name="connsiteX392" fmla="*/ 2792390 w 7467600"/>
              <a:gd name="connsiteY392" fmla="*/ 5382974 h 6858000"/>
              <a:gd name="connsiteX393" fmla="*/ 2714982 w 7467600"/>
              <a:gd name="connsiteY393" fmla="*/ 5427051 h 6858000"/>
              <a:gd name="connsiteX394" fmla="*/ 2813361 w 7467600"/>
              <a:gd name="connsiteY394" fmla="*/ 6023912 h 6858000"/>
              <a:gd name="connsiteX395" fmla="*/ 2688430 w 7467600"/>
              <a:gd name="connsiteY395" fmla="*/ 6801564 h 6858000"/>
              <a:gd name="connsiteX396" fmla="*/ 2629626 w 7467600"/>
              <a:gd name="connsiteY396" fmla="*/ 6763394 h 6858000"/>
              <a:gd name="connsiteX397" fmla="*/ 2565328 w 7467600"/>
              <a:gd name="connsiteY397" fmla="*/ 5516399 h 6858000"/>
              <a:gd name="connsiteX398" fmla="*/ 1922999 w 7467600"/>
              <a:gd name="connsiteY398" fmla="*/ 5980343 h 6858000"/>
              <a:gd name="connsiteX399" fmla="*/ 1950261 w 7467600"/>
              <a:gd name="connsiteY399" fmla="*/ 6405858 h 6858000"/>
              <a:gd name="connsiteX400" fmla="*/ 2365554 w 7467600"/>
              <a:gd name="connsiteY400" fmla="*/ 6759107 h 6858000"/>
              <a:gd name="connsiteX401" fmla="*/ 2424142 w 7467600"/>
              <a:gd name="connsiteY401" fmla="*/ 6858000 h 6858000"/>
              <a:gd name="connsiteX402" fmla="*/ 2395994 w 7467600"/>
              <a:gd name="connsiteY402" fmla="*/ 6858000 h 6858000"/>
              <a:gd name="connsiteX403" fmla="*/ 2392863 w 7467600"/>
              <a:gd name="connsiteY403" fmla="*/ 6852964 h 6858000"/>
              <a:gd name="connsiteX404" fmla="*/ 2017589 w 7467600"/>
              <a:gd name="connsiteY404" fmla="*/ 6493982 h 6858000"/>
              <a:gd name="connsiteX405" fmla="*/ 2147336 w 7467600"/>
              <a:gd name="connsiteY405" fmla="*/ 6594052 h 6858000"/>
              <a:gd name="connsiteX406" fmla="*/ 2207047 w 7467600"/>
              <a:gd name="connsiteY406" fmla="*/ 6654540 h 6858000"/>
              <a:gd name="connsiteX407" fmla="*/ 2299106 w 7467600"/>
              <a:gd name="connsiteY407" fmla="*/ 6778931 h 6858000"/>
              <a:gd name="connsiteX408" fmla="*/ 2314430 w 7467600"/>
              <a:gd name="connsiteY408" fmla="*/ 6801144 h 6858000"/>
              <a:gd name="connsiteX409" fmla="*/ 2352406 w 7467600"/>
              <a:gd name="connsiteY409" fmla="*/ 6858000 h 6858000"/>
              <a:gd name="connsiteX410" fmla="*/ 2314492 w 7467600"/>
              <a:gd name="connsiteY410" fmla="*/ 6858000 h 6858000"/>
              <a:gd name="connsiteX411" fmla="*/ 2288095 w 7467600"/>
              <a:gd name="connsiteY411" fmla="*/ 6818030 h 6858000"/>
              <a:gd name="connsiteX412" fmla="*/ 2272768 w 7467600"/>
              <a:gd name="connsiteY412" fmla="*/ 6795822 h 6858000"/>
              <a:gd name="connsiteX413" fmla="*/ 2182715 w 7467600"/>
              <a:gd name="connsiteY413" fmla="*/ 6675071 h 6858000"/>
              <a:gd name="connsiteX414" fmla="*/ 2032061 w 7467600"/>
              <a:gd name="connsiteY414" fmla="*/ 6541380 h 6858000"/>
              <a:gd name="connsiteX415" fmla="*/ 2257220 w 7467600"/>
              <a:gd name="connsiteY415" fmla="*/ 6826257 h 6858000"/>
              <a:gd name="connsiteX416" fmla="*/ 2281324 w 7467600"/>
              <a:gd name="connsiteY416" fmla="*/ 6858000 h 6858000"/>
              <a:gd name="connsiteX417" fmla="*/ 2242860 w 7467600"/>
              <a:gd name="connsiteY417" fmla="*/ 6858000 h 6858000"/>
              <a:gd name="connsiteX418" fmla="*/ 2232818 w 7467600"/>
              <a:gd name="connsiteY418" fmla="*/ 6844926 h 6858000"/>
              <a:gd name="connsiteX419" fmla="*/ 1990172 w 7467600"/>
              <a:gd name="connsiteY419" fmla="*/ 6542121 h 6858000"/>
              <a:gd name="connsiteX420" fmla="*/ 2124090 w 7467600"/>
              <a:gd name="connsiteY420" fmla="*/ 6761017 h 6858000"/>
              <a:gd name="connsiteX421" fmla="*/ 2200380 w 7467600"/>
              <a:gd name="connsiteY421" fmla="*/ 6858000 h 6858000"/>
              <a:gd name="connsiteX422" fmla="*/ 2147507 w 7467600"/>
              <a:gd name="connsiteY422" fmla="*/ 6858000 h 6858000"/>
              <a:gd name="connsiteX423" fmla="*/ 2070668 w 7467600"/>
              <a:gd name="connsiteY423" fmla="*/ 6761520 h 6858000"/>
              <a:gd name="connsiteX424" fmla="*/ 1975142 w 7467600"/>
              <a:gd name="connsiteY424" fmla="*/ 6585570 h 6858000"/>
              <a:gd name="connsiteX425" fmla="*/ 2050035 w 7467600"/>
              <a:gd name="connsiteY425" fmla="*/ 6813345 h 6858000"/>
              <a:gd name="connsiteX426" fmla="*/ 2063025 w 7467600"/>
              <a:gd name="connsiteY426" fmla="*/ 6858000 h 6858000"/>
              <a:gd name="connsiteX427" fmla="*/ 2021675 w 7467600"/>
              <a:gd name="connsiteY427" fmla="*/ 6858000 h 6858000"/>
              <a:gd name="connsiteX428" fmla="*/ 2019308 w 7467600"/>
              <a:gd name="connsiteY428" fmla="*/ 6847118 h 6858000"/>
              <a:gd name="connsiteX429" fmla="*/ 1938835 w 7467600"/>
              <a:gd name="connsiteY429" fmla="*/ 6551160 h 6858000"/>
              <a:gd name="connsiteX430" fmla="*/ 1953230 w 7467600"/>
              <a:gd name="connsiteY430" fmla="*/ 6759699 h 6858000"/>
              <a:gd name="connsiteX431" fmla="*/ 1956763 w 7467600"/>
              <a:gd name="connsiteY431" fmla="*/ 6778191 h 6858000"/>
              <a:gd name="connsiteX432" fmla="*/ 1967925 w 7467600"/>
              <a:gd name="connsiteY432" fmla="*/ 6858000 h 6858000"/>
              <a:gd name="connsiteX433" fmla="*/ 1936622 w 7467600"/>
              <a:gd name="connsiteY433" fmla="*/ 6858000 h 6858000"/>
              <a:gd name="connsiteX434" fmla="*/ 1926261 w 7467600"/>
              <a:gd name="connsiteY434" fmla="*/ 6784064 h 6858000"/>
              <a:gd name="connsiteX435" fmla="*/ 1922724 w 7467600"/>
              <a:gd name="connsiteY435" fmla="*/ 6765577 h 6858000"/>
              <a:gd name="connsiteX436" fmla="*/ 1904650 w 7467600"/>
              <a:gd name="connsiteY436" fmla="*/ 6639616 h 6858000"/>
              <a:gd name="connsiteX437" fmla="*/ 1885273 w 7467600"/>
              <a:gd name="connsiteY437" fmla="*/ 6858000 h 6858000"/>
              <a:gd name="connsiteX438" fmla="*/ 1854363 w 7467600"/>
              <a:gd name="connsiteY438" fmla="*/ 6858000 h 6858000"/>
              <a:gd name="connsiteX439" fmla="*/ 1880391 w 7467600"/>
              <a:gd name="connsiteY439" fmla="*/ 6603796 h 6858000"/>
              <a:gd name="connsiteX440" fmla="*/ 1818273 w 7467600"/>
              <a:gd name="connsiteY440" fmla="*/ 6715729 h 6858000"/>
              <a:gd name="connsiteX441" fmla="*/ 1794691 w 7467600"/>
              <a:gd name="connsiteY441" fmla="*/ 6843239 h 6858000"/>
              <a:gd name="connsiteX442" fmla="*/ 1794914 w 7467600"/>
              <a:gd name="connsiteY442" fmla="*/ 6858000 h 6858000"/>
              <a:gd name="connsiteX443" fmla="*/ 1746128 w 7467600"/>
              <a:gd name="connsiteY443" fmla="*/ 6858000 h 6858000"/>
              <a:gd name="connsiteX444" fmla="*/ 1753934 w 7467600"/>
              <a:gd name="connsiteY444" fmla="*/ 6724796 h 6858000"/>
              <a:gd name="connsiteX445" fmla="*/ 1792053 w 7467600"/>
              <a:gd name="connsiteY445" fmla="*/ 6572396 h 6858000"/>
              <a:gd name="connsiteX446" fmla="*/ 1862248 w 7467600"/>
              <a:gd name="connsiteY446" fmla="*/ 6266397 h 6858000"/>
              <a:gd name="connsiteX447" fmla="*/ 1862250 w 7467600"/>
              <a:gd name="connsiteY447" fmla="*/ 6033531 h 6858000"/>
              <a:gd name="connsiteX448" fmla="*/ 1211999 w 7467600"/>
              <a:gd name="connsiteY448" fmla="*/ 6683610 h 6858000"/>
              <a:gd name="connsiteX449" fmla="*/ 1213266 w 7467600"/>
              <a:gd name="connsiteY449" fmla="*/ 6691947 h 6858000"/>
              <a:gd name="connsiteX450" fmla="*/ 1203370 w 7467600"/>
              <a:gd name="connsiteY450" fmla="*/ 6850676 h 6858000"/>
              <a:gd name="connsiteX451" fmla="*/ 1203671 w 7467600"/>
              <a:gd name="connsiteY451" fmla="*/ 6858000 h 6858000"/>
              <a:gd name="connsiteX452" fmla="*/ 1143180 w 7467600"/>
              <a:gd name="connsiteY452" fmla="*/ 6858000 h 6858000"/>
              <a:gd name="connsiteX453" fmla="*/ 1142176 w 7467600"/>
              <a:gd name="connsiteY453" fmla="*/ 6766045 h 6858000"/>
              <a:gd name="connsiteX454" fmla="*/ 1067484 w 7467600"/>
              <a:gd name="connsiteY454" fmla="*/ 6858000 h 6858000"/>
              <a:gd name="connsiteX455" fmla="*/ 953928 w 7467600"/>
              <a:gd name="connsiteY455" fmla="*/ 6858000 h 6858000"/>
              <a:gd name="connsiteX456" fmla="*/ 959715 w 7467600"/>
              <a:gd name="connsiteY456" fmla="*/ 6850185 h 6858000"/>
              <a:gd name="connsiteX457" fmla="*/ 1483788 w 7467600"/>
              <a:gd name="connsiteY457" fmla="*/ 6259174 h 6858000"/>
              <a:gd name="connsiteX458" fmla="*/ 1100671 w 7467600"/>
              <a:gd name="connsiteY458" fmla="*/ 6252137 h 6858000"/>
              <a:gd name="connsiteX459" fmla="*/ 1090144 w 7467600"/>
              <a:gd name="connsiteY459" fmla="*/ 6256748 h 6858000"/>
              <a:gd name="connsiteX460" fmla="*/ 1095872 w 7467600"/>
              <a:gd name="connsiteY460" fmla="*/ 6271892 h 6858000"/>
              <a:gd name="connsiteX461" fmla="*/ 262785 w 7467600"/>
              <a:gd name="connsiteY461" fmla="*/ 6845450 h 6858000"/>
              <a:gd name="connsiteX462" fmla="*/ 209968 w 7467600"/>
              <a:gd name="connsiteY462" fmla="*/ 6770713 h 6858000"/>
              <a:gd name="connsiteX463" fmla="*/ 873460 w 7467600"/>
              <a:gd name="connsiteY463" fmla="*/ 6253768 h 6858000"/>
              <a:gd name="connsiteX464" fmla="*/ 192686 w 7467600"/>
              <a:gd name="connsiteY464" fmla="*/ 5849257 h 6858000"/>
              <a:gd name="connsiteX465" fmla="*/ 4696 w 7467600"/>
              <a:gd name="connsiteY465" fmla="*/ 5697668 h 6858000"/>
              <a:gd name="connsiteX466" fmla="*/ 0 w 7467600"/>
              <a:gd name="connsiteY466" fmla="*/ 5689984 h 6858000"/>
              <a:gd name="connsiteX467" fmla="*/ 0 w 7467600"/>
              <a:gd name="connsiteY467" fmla="*/ 5513472 h 6858000"/>
              <a:gd name="connsiteX468" fmla="*/ 174101 w 7467600"/>
              <a:gd name="connsiteY468" fmla="*/ 5620277 h 6858000"/>
              <a:gd name="connsiteX469" fmla="*/ 891800 w 7467600"/>
              <a:gd name="connsiteY469" fmla="*/ 6036935 h 6858000"/>
              <a:gd name="connsiteX470" fmla="*/ 1072219 w 7467600"/>
              <a:gd name="connsiteY470" fmla="*/ 6169443 h 6858000"/>
              <a:gd name="connsiteX471" fmla="*/ 1074117 w 7467600"/>
              <a:gd name="connsiteY471" fmla="*/ 6170301 h 6858000"/>
              <a:gd name="connsiteX472" fmla="*/ 1083114 w 7467600"/>
              <a:gd name="connsiteY472" fmla="*/ 6174131 h 6858000"/>
              <a:gd name="connsiteX473" fmla="*/ 1543010 w 7467600"/>
              <a:gd name="connsiteY473" fmla="*/ 6191140 h 6858000"/>
              <a:gd name="connsiteX474" fmla="*/ 1551080 w 7467600"/>
              <a:gd name="connsiteY474" fmla="*/ 6195006 h 6858000"/>
              <a:gd name="connsiteX475" fmla="*/ 2345443 w 7467600"/>
              <a:gd name="connsiteY475" fmla="*/ 5549882 h 6858000"/>
              <a:gd name="connsiteX476" fmla="*/ 1721499 w 7467600"/>
              <a:gd name="connsiteY476" fmla="*/ 5599969 h 6858000"/>
              <a:gd name="connsiteX477" fmla="*/ 767716 w 7467600"/>
              <a:gd name="connsiteY477" fmla="*/ 5472768 h 6858000"/>
              <a:gd name="connsiteX478" fmla="*/ 722147 w 7467600"/>
              <a:gd name="connsiteY478" fmla="*/ 5393091 h 6858000"/>
              <a:gd name="connsiteX479" fmla="*/ 1485552 w 7467600"/>
              <a:gd name="connsiteY479" fmla="*/ 5313202 h 6858000"/>
              <a:gd name="connsiteX480" fmla="*/ 2143004 w 7467600"/>
              <a:gd name="connsiteY480" fmla="*/ 5402420 h 6858000"/>
              <a:gd name="connsiteX481" fmla="*/ 1933391 w 7467600"/>
              <a:gd name="connsiteY481" fmla="*/ 5156971 h 6858000"/>
              <a:gd name="connsiteX482" fmla="*/ 1827118 w 7467600"/>
              <a:gd name="connsiteY482" fmla="*/ 4968410 h 6858000"/>
              <a:gd name="connsiteX483" fmla="*/ 1837349 w 7467600"/>
              <a:gd name="connsiteY483" fmla="*/ 4956357 h 6858000"/>
              <a:gd name="connsiteX484" fmla="*/ 2162835 w 7467600"/>
              <a:gd name="connsiteY484" fmla="*/ 5187853 h 6858000"/>
              <a:gd name="connsiteX485" fmla="*/ 2257167 w 7467600"/>
              <a:gd name="connsiteY485" fmla="*/ 5462123 h 6858000"/>
              <a:gd name="connsiteX486" fmla="*/ 2261598 w 7467600"/>
              <a:gd name="connsiteY486" fmla="*/ 5467998 h 6858000"/>
              <a:gd name="connsiteX487" fmla="*/ 2437177 w 7467600"/>
              <a:gd name="connsiteY487" fmla="*/ 5479608 h 6858000"/>
              <a:gd name="connsiteX488" fmla="*/ 2445247 w 7467600"/>
              <a:gd name="connsiteY488" fmla="*/ 5483476 h 6858000"/>
              <a:gd name="connsiteX489" fmla="*/ 2743626 w 7467600"/>
              <a:gd name="connsiteY489" fmla="*/ 5304819 h 6858000"/>
              <a:gd name="connsiteX490" fmla="*/ 3048102 w 7467600"/>
              <a:gd name="connsiteY490" fmla="*/ 5150595 h 6858000"/>
              <a:gd name="connsiteX491" fmla="*/ 1799414 w 7467600"/>
              <a:gd name="connsiteY491" fmla="*/ 4694732 h 6858000"/>
              <a:gd name="connsiteX492" fmla="*/ 1771735 w 7467600"/>
              <a:gd name="connsiteY492" fmla="*/ 4619929 h 6858000"/>
              <a:gd name="connsiteX493" fmla="*/ 3104273 w 7467600"/>
              <a:gd name="connsiteY493" fmla="*/ 5076159 h 6858000"/>
              <a:gd name="connsiteX494" fmla="*/ 3113245 w 7467600"/>
              <a:gd name="connsiteY494" fmla="*/ 5090705 h 6858000"/>
              <a:gd name="connsiteX495" fmla="*/ 3126294 w 7467600"/>
              <a:gd name="connsiteY495" fmla="*/ 5114400 h 6858000"/>
              <a:gd name="connsiteX496" fmla="*/ 3937433 w 7467600"/>
              <a:gd name="connsiteY496" fmla="*/ 4830473 h 6858000"/>
              <a:gd name="connsiteX497" fmla="*/ 3590475 w 7467600"/>
              <a:gd name="connsiteY497" fmla="*/ 4597974 h 6858000"/>
              <a:gd name="connsiteX498" fmla="*/ 3100264 w 7467600"/>
              <a:gd name="connsiteY498" fmla="*/ 4579845 h 6858000"/>
              <a:gd name="connsiteX499" fmla="*/ 2183576 w 7467600"/>
              <a:gd name="connsiteY499" fmla="*/ 4227150 h 6858000"/>
              <a:gd name="connsiteX500" fmla="*/ 2151029 w 7467600"/>
              <a:gd name="connsiteY500" fmla="*/ 4146947 h 6858000"/>
              <a:gd name="connsiteX501" fmla="*/ 3563434 w 7467600"/>
              <a:gd name="connsiteY501" fmla="*/ 4469115 h 6858000"/>
              <a:gd name="connsiteX502" fmla="*/ 3177952 w 7467600"/>
              <a:gd name="connsiteY502" fmla="*/ 3657386 h 6858000"/>
              <a:gd name="connsiteX503" fmla="*/ 3189263 w 7467600"/>
              <a:gd name="connsiteY503" fmla="*/ 3625726 h 6858000"/>
              <a:gd name="connsiteX504" fmla="*/ 3560912 w 7467600"/>
              <a:gd name="connsiteY504" fmla="*/ 4079863 h 6858000"/>
              <a:gd name="connsiteX505" fmla="*/ 3626636 w 7467600"/>
              <a:gd name="connsiteY505" fmla="*/ 4512230 h 6858000"/>
              <a:gd name="connsiteX506" fmla="*/ 3653088 w 7467600"/>
              <a:gd name="connsiteY506" fmla="*/ 4521417 h 6858000"/>
              <a:gd name="connsiteX507" fmla="*/ 3988128 w 7467600"/>
              <a:gd name="connsiteY507" fmla="*/ 4817267 h 6858000"/>
              <a:gd name="connsiteX508" fmla="*/ 4830582 w 7467600"/>
              <a:gd name="connsiteY508" fmla="*/ 4676000 h 6858000"/>
              <a:gd name="connsiteX509" fmla="*/ 4830100 w 7467600"/>
              <a:gd name="connsiteY509" fmla="*/ 4675554 h 6858000"/>
              <a:gd name="connsiteX510" fmla="*/ 4036318 w 7467600"/>
              <a:gd name="connsiteY510" fmla="*/ 4147013 h 6858000"/>
              <a:gd name="connsiteX511" fmla="*/ 3432098 w 7467600"/>
              <a:gd name="connsiteY511" fmla="*/ 3537312 h 6858000"/>
              <a:gd name="connsiteX512" fmla="*/ 3446761 w 7467600"/>
              <a:gd name="connsiteY512" fmla="*/ 3461278 h 6858000"/>
              <a:gd name="connsiteX513" fmla="*/ 4419733 w 7467600"/>
              <a:gd name="connsiteY513" fmla="*/ 3963555 h 6858000"/>
              <a:gd name="connsiteX514" fmla="*/ 4781371 w 7467600"/>
              <a:gd name="connsiteY514" fmla="*/ 4458604 h 6858000"/>
              <a:gd name="connsiteX515" fmla="*/ 4780440 w 7467600"/>
              <a:gd name="connsiteY515" fmla="*/ 4470290 h 6858000"/>
              <a:gd name="connsiteX516" fmla="*/ 4898954 w 7467600"/>
              <a:gd name="connsiteY516" fmla="*/ 4662092 h 6858000"/>
              <a:gd name="connsiteX517" fmla="*/ 4900699 w 7467600"/>
              <a:gd name="connsiteY517" fmla="*/ 4670867 h 6858000"/>
              <a:gd name="connsiteX518" fmla="*/ 5714511 w 7467600"/>
              <a:gd name="connsiteY518" fmla="*/ 4663483 h 6858000"/>
              <a:gd name="connsiteX519" fmla="*/ 5464793 w 7467600"/>
              <a:gd name="connsiteY519" fmla="*/ 4393556 h 6858000"/>
              <a:gd name="connsiteX520" fmla="*/ 5461897 w 7467600"/>
              <a:gd name="connsiteY520" fmla="*/ 4390879 h 6858000"/>
              <a:gd name="connsiteX521" fmla="*/ 4294126 w 7467600"/>
              <a:gd name="connsiteY521" fmla="*/ 3303048 h 6858000"/>
              <a:gd name="connsiteX522" fmla="*/ 4305321 w 7467600"/>
              <a:gd name="connsiteY522" fmla="*/ 3256953 h 6858000"/>
              <a:gd name="connsiteX523" fmla="*/ 4949299 w 7467600"/>
              <a:gd name="connsiteY523" fmla="*/ 3766336 h 6858000"/>
              <a:gd name="connsiteX524" fmla="*/ 5291452 w 7467600"/>
              <a:gd name="connsiteY524" fmla="*/ 4076801 h 6858000"/>
              <a:gd name="connsiteX525" fmla="*/ 5434998 w 7467600"/>
              <a:gd name="connsiteY525" fmla="*/ 4254100 h 6858000"/>
              <a:gd name="connsiteX526" fmla="*/ 5351015 w 7467600"/>
              <a:gd name="connsiteY526" fmla="*/ 3760989 h 6858000"/>
              <a:gd name="connsiteX527" fmla="*/ 5413780 w 7467600"/>
              <a:gd name="connsiteY527" fmla="*/ 2966265 h 6858000"/>
              <a:gd name="connsiteX528" fmla="*/ 5425627 w 7467600"/>
              <a:gd name="connsiteY528" fmla="*/ 2954192 h 6858000"/>
              <a:gd name="connsiteX529" fmla="*/ 6604735 w 7467600"/>
              <a:gd name="connsiteY529" fmla="*/ 2041381 h 6858000"/>
              <a:gd name="connsiteX530" fmla="*/ 7204487 w 7467600"/>
              <a:gd name="connsiteY530" fmla="*/ 2742112 h 6858000"/>
              <a:gd name="connsiteX531" fmla="*/ 7131592 w 7467600"/>
              <a:gd name="connsiteY531" fmla="*/ 2672096 h 6858000"/>
              <a:gd name="connsiteX532" fmla="*/ 6996344 w 7467600"/>
              <a:gd name="connsiteY532" fmla="*/ 2518310 h 6858000"/>
              <a:gd name="connsiteX533" fmla="*/ 6735495 w 7467600"/>
              <a:gd name="connsiteY533" fmla="*/ 2196890 h 6858000"/>
              <a:gd name="connsiteX534" fmla="*/ 6721901 w 7467600"/>
              <a:gd name="connsiteY534" fmla="*/ 2179274 h 6858000"/>
              <a:gd name="connsiteX535" fmla="*/ 6604735 w 7467600"/>
              <a:gd name="connsiteY535" fmla="*/ 2041381 h 6858000"/>
              <a:gd name="connsiteX536" fmla="*/ 6591670 w 7467600"/>
              <a:gd name="connsiteY536" fmla="*/ 1988277 h 6858000"/>
              <a:gd name="connsiteX537" fmla="*/ 6747349 w 7467600"/>
              <a:gd name="connsiteY537" fmla="*/ 2160069 h 6858000"/>
              <a:gd name="connsiteX538" fmla="*/ 6760943 w 7467600"/>
              <a:gd name="connsiteY538" fmla="*/ 2177686 h 6858000"/>
              <a:gd name="connsiteX539" fmla="*/ 7021065 w 7467600"/>
              <a:gd name="connsiteY539" fmla="*/ 2498102 h 6858000"/>
              <a:gd name="connsiteX540" fmla="*/ 7155223 w 7467600"/>
              <a:gd name="connsiteY540" fmla="*/ 2650386 h 6858000"/>
              <a:gd name="connsiteX541" fmla="*/ 7203167 w 7467600"/>
              <a:gd name="connsiteY541" fmla="*/ 2697288 h 6858000"/>
              <a:gd name="connsiteX542" fmla="*/ 6937703 w 7467600"/>
              <a:gd name="connsiteY542" fmla="*/ 2321981 h 6858000"/>
              <a:gd name="connsiteX543" fmla="*/ 6591670 w 7467600"/>
              <a:gd name="connsiteY543" fmla="*/ 1988277 h 6858000"/>
              <a:gd name="connsiteX544" fmla="*/ 5798671 w 7467600"/>
              <a:gd name="connsiteY544" fmla="*/ 1981601 h 6858000"/>
              <a:gd name="connsiteX545" fmla="*/ 5754709 w 7467600"/>
              <a:gd name="connsiteY545" fmla="*/ 2071454 h 6858000"/>
              <a:gd name="connsiteX546" fmla="*/ 5763044 w 7467600"/>
              <a:gd name="connsiteY546" fmla="*/ 2842206 h 6858000"/>
              <a:gd name="connsiteX547" fmla="*/ 5764974 w 7467600"/>
              <a:gd name="connsiteY547" fmla="*/ 2799609 h 6858000"/>
              <a:gd name="connsiteX548" fmla="*/ 5767665 w 7467600"/>
              <a:gd name="connsiteY548" fmla="*/ 2666409 h 6858000"/>
              <a:gd name="connsiteX549" fmla="*/ 5763055 w 7467600"/>
              <a:gd name="connsiteY549" fmla="*/ 2579705 h 6858000"/>
              <a:gd name="connsiteX550" fmla="*/ 5758079 w 7467600"/>
              <a:gd name="connsiteY550" fmla="*/ 2492508 h 6858000"/>
              <a:gd name="connsiteX551" fmla="*/ 5779325 w 7467600"/>
              <a:gd name="connsiteY551" fmla="*/ 2197069 h 6858000"/>
              <a:gd name="connsiteX552" fmla="*/ 5798671 w 7467600"/>
              <a:gd name="connsiteY552" fmla="*/ 1981601 h 6858000"/>
              <a:gd name="connsiteX553" fmla="*/ 5829202 w 7467600"/>
              <a:gd name="connsiteY553" fmla="*/ 1971679 h 6858000"/>
              <a:gd name="connsiteX554" fmla="*/ 5809558 w 7467600"/>
              <a:gd name="connsiteY554" fmla="*/ 2198043 h 6858000"/>
              <a:gd name="connsiteX555" fmla="*/ 5788653 w 7467600"/>
              <a:gd name="connsiteY555" fmla="*/ 2489430 h 6858000"/>
              <a:gd name="connsiteX556" fmla="*/ 5793439 w 7467600"/>
              <a:gd name="connsiteY556" fmla="*/ 2575235 h 6858000"/>
              <a:gd name="connsiteX557" fmla="*/ 5796837 w 7467600"/>
              <a:gd name="connsiteY557" fmla="*/ 2637633 h 6858000"/>
              <a:gd name="connsiteX558" fmla="*/ 5818614 w 7467600"/>
              <a:gd name="connsiteY558" fmla="*/ 2473055 h 6858000"/>
              <a:gd name="connsiteX559" fmla="*/ 5829202 w 7467600"/>
              <a:gd name="connsiteY559" fmla="*/ 1971679 h 6858000"/>
              <a:gd name="connsiteX560" fmla="*/ 5911389 w 7467600"/>
              <a:gd name="connsiteY560" fmla="*/ 1898371 h 6858000"/>
              <a:gd name="connsiteX561" fmla="*/ 6237627 w 7467600"/>
              <a:gd name="connsiteY561" fmla="*/ 2231921 h 6858000"/>
              <a:gd name="connsiteX562" fmla="*/ 5911389 w 7467600"/>
              <a:gd name="connsiteY562" fmla="*/ 1898371 h 6858000"/>
              <a:gd name="connsiteX563" fmla="*/ 6944437 w 7467600"/>
              <a:gd name="connsiteY563" fmla="*/ 1575402 h 6858000"/>
              <a:gd name="connsiteX564" fmla="*/ 6304730 w 7467600"/>
              <a:gd name="connsiteY564" fmla="*/ 1766654 h 6858000"/>
              <a:gd name="connsiteX565" fmla="*/ 6944437 w 7467600"/>
              <a:gd name="connsiteY565" fmla="*/ 1575402 h 6858000"/>
              <a:gd name="connsiteX566" fmla="*/ 7019523 w 7467600"/>
              <a:gd name="connsiteY566" fmla="*/ 1519450 h 6858000"/>
              <a:gd name="connsiteX567" fmla="*/ 6298091 w 7467600"/>
              <a:gd name="connsiteY567" fmla="*/ 1737122 h 6858000"/>
              <a:gd name="connsiteX568" fmla="*/ 7019523 w 7467600"/>
              <a:gd name="connsiteY568" fmla="*/ 1519450 h 6858000"/>
              <a:gd name="connsiteX569" fmla="*/ 2399523 w 7467600"/>
              <a:gd name="connsiteY569" fmla="*/ 1428234 h 6858000"/>
              <a:gd name="connsiteX570" fmla="*/ 2224982 w 7467600"/>
              <a:gd name="connsiteY570" fmla="*/ 1826201 h 6858000"/>
              <a:gd name="connsiteX571" fmla="*/ 2096099 w 7467600"/>
              <a:gd name="connsiteY571" fmla="*/ 2345900 h 6858000"/>
              <a:gd name="connsiteX572" fmla="*/ 2283317 w 7467600"/>
              <a:gd name="connsiteY572" fmla="*/ 1796925 h 6858000"/>
              <a:gd name="connsiteX573" fmla="*/ 2399523 w 7467600"/>
              <a:gd name="connsiteY573" fmla="*/ 1428234 h 6858000"/>
              <a:gd name="connsiteX574" fmla="*/ 2448558 w 7467600"/>
              <a:gd name="connsiteY574" fmla="*/ 1373435 h 6858000"/>
              <a:gd name="connsiteX575" fmla="*/ 2312521 w 7467600"/>
              <a:gd name="connsiteY575" fmla="*/ 1806140 h 6858000"/>
              <a:gd name="connsiteX576" fmla="*/ 2127533 w 7467600"/>
              <a:gd name="connsiteY576" fmla="*/ 2348380 h 6858000"/>
              <a:gd name="connsiteX577" fmla="*/ 2358080 w 7467600"/>
              <a:gd name="connsiteY577" fmla="*/ 1866134 h 6858000"/>
              <a:gd name="connsiteX578" fmla="*/ 2407436 w 7467600"/>
              <a:gd name="connsiteY578" fmla="*/ 1651070 h 6858000"/>
              <a:gd name="connsiteX579" fmla="*/ 2448558 w 7467600"/>
              <a:gd name="connsiteY579" fmla="*/ 1373435 h 6858000"/>
              <a:gd name="connsiteX580" fmla="*/ 278707 w 7467600"/>
              <a:gd name="connsiteY580" fmla="*/ 1352270 h 6858000"/>
              <a:gd name="connsiteX581" fmla="*/ 321570 w 7467600"/>
              <a:gd name="connsiteY581" fmla="*/ 1861610 h 6858000"/>
              <a:gd name="connsiteX582" fmla="*/ 294281 w 7467600"/>
              <a:gd name="connsiteY582" fmla="*/ 1440658 h 6858000"/>
              <a:gd name="connsiteX583" fmla="*/ 278707 w 7467600"/>
              <a:gd name="connsiteY583" fmla="*/ 1352270 h 6858000"/>
              <a:gd name="connsiteX584" fmla="*/ 1423821 w 7467600"/>
              <a:gd name="connsiteY584" fmla="*/ 1351958 h 6858000"/>
              <a:gd name="connsiteX585" fmla="*/ 1638521 w 7467600"/>
              <a:gd name="connsiteY585" fmla="*/ 1908470 h 6858000"/>
              <a:gd name="connsiteX586" fmla="*/ 1754199 w 7467600"/>
              <a:gd name="connsiteY586" fmla="*/ 2149284 h 6858000"/>
              <a:gd name="connsiteX587" fmla="*/ 1908359 w 7467600"/>
              <a:gd name="connsiteY587" fmla="*/ 2364988 h 6858000"/>
              <a:gd name="connsiteX588" fmla="*/ 1647661 w 7467600"/>
              <a:gd name="connsiteY588" fmla="*/ 1825945 h 6858000"/>
              <a:gd name="connsiteX589" fmla="*/ 1423821 w 7467600"/>
              <a:gd name="connsiteY589" fmla="*/ 1351958 h 6858000"/>
              <a:gd name="connsiteX590" fmla="*/ 1431890 w 7467600"/>
              <a:gd name="connsiteY590" fmla="*/ 1306475 h 6858000"/>
              <a:gd name="connsiteX591" fmla="*/ 1507597 w 7467600"/>
              <a:gd name="connsiteY591" fmla="*/ 1446132 h 6858000"/>
              <a:gd name="connsiteX592" fmla="*/ 1674586 w 7467600"/>
              <a:gd name="connsiteY592" fmla="*/ 1813832 h 6858000"/>
              <a:gd name="connsiteX593" fmla="*/ 1815950 w 7467600"/>
              <a:gd name="connsiteY593" fmla="*/ 2128564 h 6858000"/>
              <a:gd name="connsiteX594" fmla="*/ 1984242 w 7467600"/>
              <a:gd name="connsiteY594" fmla="*/ 2430829 h 6858000"/>
              <a:gd name="connsiteX595" fmla="*/ 2014023 w 7467600"/>
              <a:gd name="connsiteY595" fmla="*/ 2450995 h 6858000"/>
              <a:gd name="connsiteX596" fmla="*/ 1747337 w 7467600"/>
              <a:gd name="connsiteY596" fmla="*/ 1855264 h 6858000"/>
              <a:gd name="connsiteX597" fmla="*/ 1533749 w 7467600"/>
              <a:gd name="connsiteY597" fmla="*/ 1478656 h 6858000"/>
              <a:gd name="connsiteX598" fmla="*/ 1431890 w 7467600"/>
              <a:gd name="connsiteY598" fmla="*/ 1306475 h 6858000"/>
              <a:gd name="connsiteX599" fmla="*/ 5052692 w 7467600"/>
              <a:gd name="connsiteY599" fmla="*/ 1292994 h 6858000"/>
              <a:gd name="connsiteX600" fmla="*/ 5200661 w 7467600"/>
              <a:gd name="connsiteY600" fmla="*/ 1635186 h 6858000"/>
              <a:gd name="connsiteX601" fmla="*/ 5297138 w 7467600"/>
              <a:gd name="connsiteY601" fmla="*/ 1906351 h 6858000"/>
              <a:gd name="connsiteX602" fmla="*/ 5052692 w 7467600"/>
              <a:gd name="connsiteY602" fmla="*/ 1292994 h 6858000"/>
              <a:gd name="connsiteX603" fmla="*/ 5009948 w 7467600"/>
              <a:gd name="connsiteY603" fmla="*/ 1273619 h 6858000"/>
              <a:gd name="connsiteX604" fmla="*/ 5121777 w 7467600"/>
              <a:gd name="connsiteY604" fmla="*/ 1654213 h 6858000"/>
              <a:gd name="connsiteX605" fmla="*/ 5293545 w 7467600"/>
              <a:gd name="connsiteY605" fmla="*/ 2072247 h 6858000"/>
              <a:gd name="connsiteX606" fmla="*/ 5294042 w 7467600"/>
              <a:gd name="connsiteY606" fmla="*/ 2065019 h 6858000"/>
              <a:gd name="connsiteX607" fmla="*/ 5171936 w 7467600"/>
              <a:gd name="connsiteY607" fmla="*/ 1647613 h 6858000"/>
              <a:gd name="connsiteX608" fmla="*/ 5009948 w 7467600"/>
              <a:gd name="connsiteY608" fmla="*/ 1273619 h 6858000"/>
              <a:gd name="connsiteX609" fmla="*/ 655236 w 7467600"/>
              <a:gd name="connsiteY609" fmla="*/ 1268632 h 6858000"/>
              <a:gd name="connsiteX610" fmla="*/ 839521 w 7467600"/>
              <a:gd name="connsiteY610" fmla="*/ 1685315 h 6858000"/>
              <a:gd name="connsiteX611" fmla="*/ 1109416 w 7467600"/>
              <a:gd name="connsiteY611" fmla="*/ 2061663 h 6858000"/>
              <a:gd name="connsiteX612" fmla="*/ 1298300 w 7467600"/>
              <a:gd name="connsiteY612" fmla="*/ 2247742 h 6858000"/>
              <a:gd name="connsiteX613" fmla="*/ 1125871 w 7467600"/>
              <a:gd name="connsiteY613" fmla="*/ 1989513 h 6858000"/>
              <a:gd name="connsiteX614" fmla="*/ 981574 w 7467600"/>
              <a:gd name="connsiteY614" fmla="*/ 1783157 h 6858000"/>
              <a:gd name="connsiteX615" fmla="*/ 922198 w 7467600"/>
              <a:gd name="connsiteY615" fmla="*/ 1677437 h 6858000"/>
              <a:gd name="connsiteX616" fmla="*/ 869293 w 7467600"/>
              <a:gd name="connsiteY616" fmla="*/ 1583214 h 6858000"/>
              <a:gd name="connsiteX617" fmla="*/ 751431 w 7467600"/>
              <a:gd name="connsiteY617" fmla="*/ 1405731 h 6858000"/>
              <a:gd name="connsiteX618" fmla="*/ 655236 w 7467600"/>
              <a:gd name="connsiteY618" fmla="*/ 1268632 h 6858000"/>
              <a:gd name="connsiteX619" fmla="*/ 6516292 w 7467600"/>
              <a:gd name="connsiteY619" fmla="*/ 1263064 h 6858000"/>
              <a:gd name="connsiteX620" fmla="*/ 5736320 w 7467600"/>
              <a:gd name="connsiteY620" fmla="*/ 1501803 h 6858000"/>
              <a:gd name="connsiteX621" fmla="*/ 6516292 w 7467600"/>
              <a:gd name="connsiteY621" fmla="*/ 1263064 h 6858000"/>
              <a:gd name="connsiteX622" fmla="*/ 291466 w 7467600"/>
              <a:gd name="connsiteY622" fmla="*/ 1250369 h 6858000"/>
              <a:gd name="connsiteX623" fmla="*/ 323180 w 7467600"/>
              <a:gd name="connsiteY623" fmla="*/ 1435283 h 6858000"/>
              <a:gd name="connsiteX624" fmla="*/ 349381 w 7467600"/>
              <a:gd name="connsiteY624" fmla="*/ 1875041 h 6858000"/>
              <a:gd name="connsiteX625" fmla="*/ 374363 w 7467600"/>
              <a:gd name="connsiteY625" fmla="*/ 1506494 h 6858000"/>
              <a:gd name="connsiteX626" fmla="*/ 302168 w 7467600"/>
              <a:gd name="connsiteY626" fmla="*/ 1274495 h 6858000"/>
              <a:gd name="connsiteX627" fmla="*/ 291466 w 7467600"/>
              <a:gd name="connsiteY627" fmla="*/ 1250369 h 6858000"/>
              <a:gd name="connsiteX628" fmla="*/ 678222 w 7467600"/>
              <a:gd name="connsiteY628" fmla="*/ 1248670 h 6858000"/>
              <a:gd name="connsiteX629" fmla="*/ 775536 w 7467600"/>
              <a:gd name="connsiteY629" fmla="*/ 1388015 h 6858000"/>
              <a:gd name="connsiteX630" fmla="*/ 894529 w 7467600"/>
              <a:gd name="connsiteY630" fmla="*/ 1567739 h 6858000"/>
              <a:gd name="connsiteX631" fmla="*/ 948000 w 7467600"/>
              <a:gd name="connsiteY631" fmla="*/ 1663088 h 6858000"/>
              <a:gd name="connsiteX632" fmla="*/ 1006812 w 7467600"/>
              <a:gd name="connsiteY632" fmla="*/ 1767683 h 6858000"/>
              <a:gd name="connsiteX633" fmla="*/ 1149133 w 7467600"/>
              <a:gd name="connsiteY633" fmla="*/ 1971513 h 6858000"/>
              <a:gd name="connsiteX634" fmla="*/ 1333952 w 7467600"/>
              <a:gd name="connsiteY634" fmla="*/ 2251620 h 6858000"/>
              <a:gd name="connsiteX635" fmla="*/ 1337329 w 7467600"/>
              <a:gd name="connsiteY635" fmla="*/ 2258350 h 6858000"/>
              <a:gd name="connsiteX636" fmla="*/ 1014726 w 7467600"/>
              <a:gd name="connsiteY636" fmla="*/ 1615556 h 6858000"/>
              <a:gd name="connsiteX637" fmla="*/ 678222 w 7467600"/>
              <a:gd name="connsiteY637" fmla="*/ 1248670 h 6858000"/>
              <a:gd name="connsiteX638" fmla="*/ 6691602 w 7467600"/>
              <a:gd name="connsiteY638" fmla="*/ 1140573 h 6858000"/>
              <a:gd name="connsiteX639" fmla="*/ 6571100 w 7467600"/>
              <a:gd name="connsiteY639" fmla="*/ 1183662 h 6858000"/>
              <a:gd name="connsiteX640" fmla="*/ 6241687 w 7467600"/>
              <a:gd name="connsiteY640" fmla="*/ 1257600 h 6858000"/>
              <a:gd name="connsiteX641" fmla="*/ 5693009 w 7467600"/>
              <a:gd name="connsiteY641" fmla="*/ 1478256 h 6858000"/>
              <a:gd name="connsiteX642" fmla="*/ 6548420 w 7467600"/>
              <a:gd name="connsiteY642" fmla="*/ 1214599 h 6858000"/>
              <a:gd name="connsiteX643" fmla="*/ 6605473 w 7467600"/>
              <a:gd name="connsiteY643" fmla="*/ 1184686 h 6858000"/>
              <a:gd name="connsiteX644" fmla="*/ 6691602 w 7467600"/>
              <a:gd name="connsiteY644" fmla="*/ 1140573 h 6858000"/>
              <a:gd name="connsiteX645" fmla="*/ 4002475 w 7467600"/>
              <a:gd name="connsiteY645" fmla="*/ 1037802 h 6858000"/>
              <a:gd name="connsiteX646" fmla="*/ 4000324 w 7467600"/>
              <a:gd name="connsiteY646" fmla="*/ 1039362 h 6858000"/>
              <a:gd name="connsiteX647" fmla="*/ 4002862 w 7467600"/>
              <a:gd name="connsiteY647" fmla="*/ 1042866 h 6858000"/>
              <a:gd name="connsiteX648" fmla="*/ 4002475 w 7467600"/>
              <a:gd name="connsiteY648" fmla="*/ 1037802 h 6858000"/>
              <a:gd name="connsiteX649" fmla="*/ 506322 w 7467600"/>
              <a:gd name="connsiteY649" fmla="*/ 1020997 h 6858000"/>
              <a:gd name="connsiteX650" fmla="*/ 533068 w 7467600"/>
              <a:gd name="connsiteY650" fmla="*/ 1029409 h 6858000"/>
              <a:gd name="connsiteX651" fmla="*/ 1232525 w 7467600"/>
              <a:gd name="connsiteY651" fmla="*/ 1804675 h 6858000"/>
              <a:gd name="connsiteX652" fmla="*/ 1388858 w 7467600"/>
              <a:gd name="connsiteY652" fmla="*/ 2368011 h 6858000"/>
              <a:gd name="connsiteX653" fmla="*/ 1384098 w 7467600"/>
              <a:gd name="connsiteY653" fmla="*/ 2378125 h 6858000"/>
              <a:gd name="connsiteX654" fmla="*/ 1425393 w 7467600"/>
              <a:gd name="connsiteY654" fmla="*/ 2589124 h 6858000"/>
              <a:gd name="connsiteX655" fmla="*/ 1424001 w 7467600"/>
              <a:gd name="connsiteY655" fmla="*/ 2597541 h 6858000"/>
              <a:gd name="connsiteX656" fmla="*/ 2152729 w 7467600"/>
              <a:gd name="connsiteY656" fmla="*/ 2864487 h 6858000"/>
              <a:gd name="connsiteX657" fmla="*/ 2020609 w 7467600"/>
              <a:gd name="connsiteY657" fmla="*/ 2539671 h 6858000"/>
              <a:gd name="connsiteX658" fmla="*/ 2018920 w 7467600"/>
              <a:gd name="connsiteY658" fmla="*/ 2536309 h 6858000"/>
              <a:gd name="connsiteX659" fmla="*/ 1342441 w 7467600"/>
              <a:gd name="connsiteY659" fmla="*/ 1173017 h 6858000"/>
              <a:gd name="connsiteX660" fmla="*/ 1367925 w 7467600"/>
              <a:gd name="connsiteY660" fmla="*/ 1135648 h 6858000"/>
              <a:gd name="connsiteX661" fmla="*/ 1771401 w 7467600"/>
              <a:gd name="connsiteY661" fmla="*/ 1806673 h 6858000"/>
              <a:gd name="connsiteX662" fmla="*/ 1972385 w 7467600"/>
              <a:gd name="connsiteY662" fmla="*/ 2198735 h 6858000"/>
              <a:gd name="connsiteX663" fmla="*/ 2040892 w 7467600"/>
              <a:gd name="connsiteY663" fmla="*/ 2405205 h 6858000"/>
              <a:gd name="connsiteX664" fmla="*/ 2131689 w 7467600"/>
              <a:gd name="connsiteY664" fmla="*/ 1936926 h 6858000"/>
              <a:gd name="connsiteX665" fmla="*/ 2454820 w 7467600"/>
              <a:gd name="connsiteY665" fmla="*/ 1248808 h 6858000"/>
              <a:gd name="connsiteX666" fmla="*/ 2492512 w 7467600"/>
              <a:gd name="connsiteY666" fmla="*/ 1302920 h 6858000"/>
              <a:gd name="connsiteX667" fmla="*/ 2081216 w 7467600"/>
              <a:gd name="connsiteY667" fmla="*/ 2527513 h 6858000"/>
              <a:gd name="connsiteX668" fmla="*/ 2081211 w 7467600"/>
              <a:gd name="connsiteY668" fmla="*/ 2528916 h 6858000"/>
              <a:gd name="connsiteX669" fmla="*/ 2199067 w 7467600"/>
              <a:gd name="connsiteY669" fmla="*/ 2884061 h 6858000"/>
              <a:gd name="connsiteX670" fmla="*/ 3192586 w 7467600"/>
              <a:gd name="connsiteY670" fmla="*/ 3411496 h 6858000"/>
              <a:gd name="connsiteX671" fmla="*/ 3182620 w 7467600"/>
              <a:gd name="connsiteY671" fmla="*/ 3483279 h 6858000"/>
              <a:gd name="connsiteX672" fmla="*/ 2435119 w 7467600"/>
              <a:gd name="connsiteY672" fmla="*/ 3080173 h 6858000"/>
              <a:gd name="connsiteX673" fmla="*/ 2410152 w 7467600"/>
              <a:gd name="connsiteY673" fmla="*/ 3063751 h 6858000"/>
              <a:gd name="connsiteX674" fmla="*/ 2408099 w 7467600"/>
              <a:gd name="connsiteY674" fmla="*/ 3064403 h 6858000"/>
              <a:gd name="connsiteX675" fmla="*/ 2407218 w 7467600"/>
              <a:gd name="connsiteY675" fmla="*/ 3070324 h 6858000"/>
              <a:gd name="connsiteX676" fmla="*/ 2380138 w 7467600"/>
              <a:gd name="connsiteY676" fmla="*/ 3099341 h 6858000"/>
              <a:gd name="connsiteX677" fmla="*/ 1765923 w 7467600"/>
              <a:gd name="connsiteY677" fmla="*/ 3581043 h 6858000"/>
              <a:gd name="connsiteX678" fmla="*/ 1702258 w 7467600"/>
              <a:gd name="connsiteY678" fmla="*/ 3612286 h 6858000"/>
              <a:gd name="connsiteX679" fmla="*/ 1538370 w 7467600"/>
              <a:gd name="connsiteY679" fmla="*/ 3811804 h 6858000"/>
              <a:gd name="connsiteX680" fmla="*/ 542867 w 7467600"/>
              <a:gd name="connsiteY680" fmla="*/ 4944092 h 6858000"/>
              <a:gd name="connsiteX681" fmla="*/ 515800 w 7467600"/>
              <a:gd name="connsiteY681" fmla="*/ 4862180 h 6858000"/>
              <a:gd name="connsiteX682" fmla="*/ 909145 w 7467600"/>
              <a:gd name="connsiteY682" fmla="*/ 4199225 h 6858000"/>
              <a:gd name="connsiteX683" fmla="*/ 1214067 w 7467600"/>
              <a:gd name="connsiteY683" fmla="*/ 3908561 h 6858000"/>
              <a:gd name="connsiteX684" fmla="*/ 640967 w 7467600"/>
              <a:gd name="connsiteY684" fmla="*/ 4105601 h 6858000"/>
              <a:gd name="connsiteX685" fmla="*/ 112563 w 7467600"/>
              <a:gd name="connsiteY685" fmla="*/ 4396952 h 6858000"/>
              <a:gd name="connsiteX686" fmla="*/ 0 w 7467600"/>
              <a:gd name="connsiteY686" fmla="*/ 4466006 h 6858000"/>
              <a:gd name="connsiteX687" fmla="*/ 0 w 7467600"/>
              <a:gd name="connsiteY687" fmla="*/ 4233763 h 6858000"/>
              <a:gd name="connsiteX688" fmla="*/ 36881 w 7467600"/>
              <a:gd name="connsiteY688" fmla="*/ 4200118 h 6858000"/>
              <a:gd name="connsiteX689" fmla="*/ 910534 w 7467600"/>
              <a:gd name="connsiteY689" fmla="*/ 3629753 h 6858000"/>
              <a:gd name="connsiteX690" fmla="*/ 1578717 w 7467600"/>
              <a:gd name="connsiteY690" fmla="*/ 3575982 h 6858000"/>
              <a:gd name="connsiteX691" fmla="*/ 2338780 w 7467600"/>
              <a:gd name="connsiteY691" fmla="*/ 3033725 h 6858000"/>
              <a:gd name="connsiteX692" fmla="*/ 1807991 w 7467600"/>
              <a:gd name="connsiteY692" fmla="*/ 2807184 h 6858000"/>
              <a:gd name="connsiteX693" fmla="*/ 1416358 w 7467600"/>
              <a:gd name="connsiteY693" fmla="*/ 3112571 h 6858000"/>
              <a:gd name="connsiteX694" fmla="*/ 939066 w 7467600"/>
              <a:gd name="connsiteY694" fmla="*/ 3378798 h 6858000"/>
              <a:gd name="connsiteX695" fmla="*/ 115099 w 7467600"/>
              <a:gd name="connsiteY695" fmla="*/ 3607650 h 6858000"/>
              <a:gd name="connsiteX696" fmla="*/ 97284 w 7467600"/>
              <a:gd name="connsiteY696" fmla="*/ 3520393 h 6858000"/>
              <a:gd name="connsiteX697" fmla="*/ 922050 w 7467600"/>
              <a:gd name="connsiteY697" fmla="*/ 3074867 h 6858000"/>
              <a:gd name="connsiteX698" fmla="*/ 1405265 w 7467600"/>
              <a:gd name="connsiteY698" fmla="*/ 3016319 h 6858000"/>
              <a:gd name="connsiteX699" fmla="*/ 1407512 w 7467600"/>
              <a:gd name="connsiteY699" fmla="*/ 3018001 h 6858000"/>
              <a:gd name="connsiteX700" fmla="*/ 1726266 w 7467600"/>
              <a:gd name="connsiteY700" fmla="*/ 2777274 h 6858000"/>
              <a:gd name="connsiteX701" fmla="*/ 625390 w 7467600"/>
              <a:gd name="connsiteY701" fmla="*/ 2514541 h 6858000"/>
              <a:gd name="connsiteX702" fmla="*/ 619799 w 7467600"/>
              <a:gd name="connsiteY702" fmla="*/ 2527180 h 6858000"/>
              <a:gd name="connsiteX703" fmla="*/ 310030 w 7467600"/>
              <a:gd name="connsiteY703" fmla="*/ 2771818 h 6858000"/>
              <a:gd name="connsiteX704" fmla="*/ 173877 w 7467600"/>
              <a:gd name="connsiteY704" fmla="*/ 2937056 h 6858000"/>
              <a:gd name="connsiteX705" fmla="*/ 77889 w 7467600"/>
              <a:gd name="connsiteY705" fmla="*/ 3138440 h 6858000"/>
              <a:gd name="connsiteX706" fmla="*/ 0 w 7467600"/>
              <a:gd name="connsiteY706" fmla="*/ 3271395 h 6858000"/>
              <a:gd name="connsiteX707" fmla="*/ 0 w 7467600"/>
              <a:gd name="connsiteY707" fmla="*/ 3153002 h 6858000"/>
              <a:gd name="connsiteX708" fmla="*/ 2386 w 7467600"/>
              <a:gd name="connsiteY708" fmla="*/ 3149203 h 6858000"/>
              <a:gd name="connsiteX709" fmla="*/ 89753 w 7467600"/>
              <a:gd name="connsiteY709" fmla="*/ 2987702 h 6858000"/>
              <a:gd name="connsiteX710" fmla="*/ 76869 w 7467600"/>
              <a:gd name="connsiteY710" fmla="*/ 3005404 h 6858000"/>
              <a:gd name="connsiteX711" fmla="*/ 32049 w 7467600"/>
              <a:gd name="connsiteY711" fmla="*/ 3065814 h 6858000"/>
              <a:gd name="connsiteX712" fmla="*/ 0 w 7467600"/>
              <a:gd name="connsiteY712" fmla="*/ 3108744 h 6858000"/>
              <a:gd name="connsiteX713" fmla="*/ 0 w 7467600"/>
              <a:gd name="connsiteY713" fmla="*/ 3058059 h 6858000"/>
              <a:gd name="connsiteX714" fmla="*/ 7610 w 7467600"/>
              <a:gd name="connsiteY714" fmla="*/ 3047889 h 6858000"/>
              <a:gd name="connsiteX715" fmla="*/ 52419 w 7467600"/>
              <a:gd name="connsiteY715" fmla="*/ 2987479 h 6858000"/>
              <a:gd name="connsiteX716" fmla="*/ 59142 w 7467600"/>
              <a:gd name="connsiteY716" fmla="*/ 2978488 h 6858000"/>
              <a:gd name="connsiteX717" fmla="*/ 0 w 7467600"/>
              <a:gd name="connsiteY717" fmla="*/ 3015334 h 6858000"/>
              <a:gd name="connsiteX718" fmla="*/ 0 w 7467600"/>
              <a:gd name="connsiteY718" fmla="*/ 2914286 h 6858000"/>
              <a:gd name="connsiteX719" fmla="*/ 36383 w 7467600"/>
              <a:gd name="connsiteY719" fmla="*/ 2901128 h 6858000"/>
              <a:gd name="connsiteX720" fmla="*/ 156329 w 7467600"/>
              <a:gd name="connsiteY720" fmla="*/ 2840533 h 6858000"/>
              <a:gd name="connsiteX721" fmla="*/ 358355 w 7467600"/>
              <a:gd name="connsiteY721" fmla="*/ 2620471 h 6858000"/>
              <a:gd name="connsiteX722" fmla="*/ 510577 w 7467600"/>
              <a:gd name="connsiteY722" fmla="*/ 2501244 h 6858000"/>
              <a:gd name="connsiteX723" fmla="*/ 211967 w 7467600"/>
              <a:gd name="connsiteY723" fmla="*/ 2479171 h 6858000"/>
              <a:gd name="connsiteX724" fmla="*/ 0 w 7467600"/>
              <a:gd name="connsiteY724" fmla="*/ 2476398 h 6858000"/>
              <a:gd name="connsiteX725" fmla="*/ 0 w 7467600"/>
              <a:gd name="connsiteY725" fmla="*/ 2389189 h 6858000"/>
              <a:gd name="connsiteX726" fmla="*/ 103062 w 7467600"/>
              <a:gd name="connsiteY726" fmla="*/ 2389518 h 6858000"/>
              <a:gd name="connsiteX727" fmla="*/ 510734 w 7467600"/>
              <a:gd name="connsiteY727" fmla="*/ 2416201 h 6858000"/>
              <a:gd name="connsiteX728" fmla="*/ 279257 w 7467600"/>
              <a:gd name="connsiteY728" fmla="*/ 2092102 h 6858000"/>
              <a:gd name="connsiteX729" fmla="*/ 65265 w 7467600"/>
              <a:gd name="connsiteY729" fmla="*/ 2006049 h 6858000"/>
              <a:gd name="connsiteX730" fmla="*/ 0 w 7467600"/>
              <a:gd name="connsiteY730" fmla="*/ 1982532 h 6858000"/>
              <a:gd name="connsiteX731" fmla="*/ 0 w 7467600"/>
              <a:gd name="connsiteY731" fmla="*/ 1912789 h 6858000"/>
              <a:gd name="connsiteX732" fmla="*/ 97460 w 7467600"/>
              <a:gd name="connsiteY732" fmla="*/ 1953725 h 6858000"/>
              <a:gd name="connsiteX733" fmla="*/ 221272 w 7467600"/>
              <a:gd name="connsiteY733" fmla="*/ 1980766 h 6858000"/>
              <a:gd name="connsiteX734" fmla="*/ 116765 w 7467600"/>
              <a:gd name="connsiteY734" fmla="*/ 1911033 h 6858000"/>
              <a:gd name="connsiteX735" fmla="*/ 16405 w 7467600"/>
              <a:gd name="connsiteY735" fmla="*/ 1803412 h 6858000"/>
              <a:gd name="connsiteX736" fmla="*/ 0 w 7467600"/>
              <a:gd name="connsiteY736" fmla="*/ 1784777 h 6858000"/>
              <a:gd name="connsiteX737" fmla="*/ 0 w 7467600"/>
              <a:gd name="connsiteY737" fmla="*/ 1740082 h 6858000"/>
              <a:gd name="connsiteX738" fmla="*/ 39394 w 7467600"/>
              <a:gd name="connsiteY738" fmla="*/ 1784856 h 6858000"/>
              <a:gd name="connsiteX739" fmla="*/ 135813 w 7467600"/>
              <a:gd name="connsiteY739" fmla="*/ 1888838 h 6858000"/>
              <a:gd name="connsiteX740" fmla="*/ 242575 w 7467600"/>
              <a:gd name="connsiteY740" fmla="*/ 1958841 h 6858000"/>
              <a:gd name="connsiteX741" fmla="*/ 82197 w 7467600"/>
              <a:gd name="connsiteY741" fmla="*/ 1754826 h 6858000"/>
              <a:gd name="connsiteX742" fmla="*/ 0 w 7467600"/>
              <a:gd name="connsiteY742" fmla="*/ 1679650 h 6858000"/>
              <a:gd name="connsiteX743" fmla="*/ 0 w 7467600"/>
              <a:gd name="connsiteY743" fmla="*/ 1602463 h 6858000"/>
              <a:gd name="connsiteX744" fmla="*/ 84689 w 7467600"/>
              <a:gd name="connsiteY744" fmla="*/ 1677442 h 6858000"/>
              <a:gd name="connsiteX745" fmla="*/ 298437 w 7467600"/>
              <a:gd name="connsiteY745" fmla="*/ 1968019 h 6858000"/>
              <a:gd name="connsiteX746" fmla="*/ 227269 w 7467600"/>
              <a:gd name="connsiteY746" fmla="*/ 1114064 h 6858000"/>
              <a:gd name="connsiteX747" fmla="*/ 248003 w 7467600"/>
              <a:gd name="connsiteY747" fmla="*/ 1089613 h 6858000"/>
              <a:gd name="connsiteX748" fmla="*/ 427020 w 7467600"/>
              <a:gd name="connsiteY748" fmla="*/ 1619803 h 6858000"/>
              <a:gd name="connsiteX749" fmla="*/ 340345 w 7467600"/>
              <a:gd name="connsiteY749" fmla="*/ 2027739 h 6858000"/>
              <a:gd name="connsiteX750" fmla="*/ 360865 w 7467600"/>
              <a:gd name="connsiteY750" fmla="*/ 2044827 h 6858000"/>
              <a:gd name="connsiteX751" fmla="*/ 560414 w 7467600"/>
              <a:gd name="connsiteY751" fmla="*/ 2421457 h 6858000"/>
              <a:gd name="connsiteX752" fmla="*/ 1359703 w 7467600"/>
              <a:gd name="connsiteY752" fmla="*/ 2578554 h 6858000"/>
              <a:gd name="connsiteX753" fmla="*/ 1359422 w 7467600"/>
              <a:gd name="connsiteY753" fmla="*/ 2577994 h 6858000"/>
              <a:gd name="connsiteX754" fmla="*/ 828701 w 7467600"/>
              <a:gd name="connsiteY754" fmla="*/ 1839520 h 6858000"/>
              <a:gd name="connsiteX755" fmla="*/ 494427 w 7467600"/>
              <a:gd name="connsiteY755" fmla="*/ 1092333 h 6858000"/>
              <a:gd name="connsiteX756" fmla="*/ 506322 w 7467600"/>
              <a:gd name="connsiteY756" fmla="*/ 1020997 h 6858000"/>
              <a:gd name="connsiteX757" fmla="*/ 4570198 w 7467600"/>
              <a:gd name="connsiteY757" fmla="*/ 978081 h 6858000"/>
              <a:gd name="connsiteX758" fmla="*/ 4523691 w 7467600"/>
              <a:gd name="connsiteY758" fmla="*/ 1127776 h 6858000"/>
              <a:gd name="connsiteX759" fmla="*/ 4509875 w 7467600"/>
              <a:gd name="connsiteY759" fmla="*/ 1167552 h 6858000"/>
              <a:gd name="connsiteX760" fmla="*/ 4478168 w 7467600"/>
              <a:gd name="connsiteY760" fmla="*/ 1260735 h 6858000"/>
              <a:gd name="connsiteX761" fmla="*/ 4409309 w 7467600"/>
              <a:gd name="connsiteY761" fmla="*/ 1666996 h 6858000"/>
              <a:gd name="connsiteX762" fmla="*/ 4370031 w 7467600"/>
              <a:gd name="connsiteY762" fmla="*/ 1955666 h 6858000"/>
              <a:gd name="connsiteX763" fmla="*/ 4570198 w 7467600"/>
              <a:gd name="connsiteY763" fmla="*/ 978081 h 6858000"/>
              <a:gd name="connsiteX764" fmla="*/ 4557898 w 7467600"/>
              <a:gd name="connsiteY764" fmla="*/ 900011 h 6858000"/>
              <a:gd name="connsiteX765" fmla="*/ 4344840 w 7467600"/>
              <a:gd name="connsiteY765" fmla="*/ 1922038 h 6858000"/>
              <a:gd name="connsiteX766" fmla="*/ 4378710 w 7467600"/>
              <a:gd name="connsiteY766" fmla="*/ 1665516 h 6858000"/>
              <a:gd name="connsiteX767" fmla="*/ 4448798 w 7467600"/>
              <a:gd name="connsiteY767" fmla="*/ 1253024 h 6858000"/>
              <a:gd name="connsiteX768" fmla="*/ 4480315 w 7467600"/>
              <a:gd name="connsiteY768" fmla="*/ 1158454 h 6858000"/>
              <a:gd name="connsiteX769" fmla="*/ 4494133 w 7467600"/>
              <a:gd name="connsiteY769" fmla="*/ 1118676 h 6858000"/>
              <a:gd name="connsiteX770" fmla="*/ 4557898 w 7467600"/>
              <a:gd name="connsiteY770" fmla="*/ 900011 h 6858000"/>
              <a:gd name="connsiteX771" fmla="*/ 5870151 w 7467600"/>
              <a:gd name="connsiteY771" fmla="*/ 898890 h 6858000"/>
              <a:gd name="connsiteX772" fmla="*/ 5861335 w 7467600"/>
              <a:gd name="connsiteY772" fmla="*/ 899177 h 6858000"/>
              <a:gd name="connsiteX773" fmla="*/ 5843702 w 7467600"/>
              <a:gd name="connsiteY773" fmla="*/ 899748 h 6858000"/>
              <a:gd name="connsiteX774" fmla="*/ 5651107 w 7467600"/>
              <a:gd name="connsiteY774" fmla="*/ 920306 h 6858000"/>
              <a:gd name="connsiteX775" fmla="*/ 5459407 w 7467600"/>
              <a:gd name="connsiteY775" fmla="*/ 940975 h 6858000"/>
              <a:gd name="connsiteX776" fmla="*/ 5374846 w 7467600"/>
              <a:gd name="connsiteY776" fmla="*/ 941988 h 6858000"/>
              <a:gd name="connsiteX777" fmla="*/ 5256105 w 7467600"/>
              <a:gd name="connsiteY777" fmla="*/ 945632 h 6858000"/>
              <a:gd name="connsiteX778" fmla="*/ 5107071 w 7467600"/>
              <a:gd name="connsiteY778" fmla="*/ 969720 h 6858000"/>
              <a:gd name="connsiteX779" fmla="*/ 4998681 w 7467600"/>
              <a:gd name="connsiteY779" fmla="*/ 988771 h 6858000"/>
              <a:gd name="connsiteX780" fmla="*/ 5870151 w 7467600"/>
              <a:gd name="connsiteY780" fmla="*/ 898890 h 6858000"/>
              <a:gd name="connsiteX781" fmla="*/ 5504425 w 7467600"/>
              <a:gd name="connsiteY781" fmla="*/ 848067 h 6858000"/>
              <a:gd name="connsiteX782" fmla="*/ 4968849 w 7467600"/>
              <a:gd name="connsiteY782" fmla="*/ 962318 h 6858000"/>
              <a:gd name="connsiteX783" fmla="*/ 5104039 w 7467600"/>
              <a:gd name="connsiteY783" fmla="*/ 940634 h 6858000"/>
              <a:gd name="connsiteX784" fmla="*/ 5256311 w 7467600"/>
              <a:gd name="connsiteY784" fmla="*/ 916490 h 6858000"/>
              <a:gd name="connsiteX785" fmla="*/ 5377381 w 7467600"/>
              <a:gd name="connsiteY785" fmla="*/ 912671 h 6858000"/>
              <a:gd name="connsiteX786" fmla="*/ 5460148 w 7467600"/>
              <a:gd name="connsiteY786" fmla="*/ 911442 h 6858000"/>
              <a:gd name="connsiteX787" fmla="*/ 5648971 w 7467600"/>
              <a:gd name="connsiteY787" fmla="*/ 891331 h 6858000"/>
              <a:gd name="connsiteX788" fmla="*/ 5844807 w 7467600"/>
              <a:gd name="connsiteY788" fmla="*/ 870718 h 6858000"/>
              <a:gd name="connsiteX789" fmla="*/ 5862975 w 7467600"/>
              <a:gd name="connsiteY789" fmla="*/ 869756 h 6858000"/>
              <a:gd name="connsiteX790" fmla="*/ 5920887 w 7467600"/>
              <a:gd name="connsiteY790" fmla="*/ 865929 h 6858000"/>
              <a:gd name="connsiteX791" fmla="*/ 5504425 w 7467600"/>
              <a:gd name="connsiteY791" fmla="*/ 848067 h 6858000"/>
              <a:gd name="connsiteX792" fmla="*/ 3607114 w 7467600"/>
              <a:gd name="connsiteY792" fmla="*/ 467441 h 6858000"/>
              <a:gd name="connsiteX793" fmla="*/ 3296242 w 7467600"/>
              <a:gd name="connsiteY793" fmla="*/ 807991 h 6858000"/>
              <a:gd name="connsiteX794" fmla="*/ 3174674 w 7467600"/>
              <a:gd name="connsiteY794" fmla="*/ 919759 h 6858000"/>
              <a:gd name="connsiteX795" fmla="*/ 3042978 w 7467600"/>
              <a:gd name="connsiteY795" fmla="*/ 1054894 h 6858000"/>
              <a:gd name="connsiteX796" fmla="*/ 2968914 w 7467600"/>
              <a:gd name="connsiteY796" fmla="*/ 1133756 h 6858000"/>
              <a:gd name="connsiteX797" fmla="*/ 3103823 w 7467600"/>
              <a:gd name="connsiteY797" fmla="*/ 1026814 h 6858000"/>
              <a:gd name="connsiteX798" fmla="*/ 3607114 w 7467600"/>
              <a:gd name="connsiteY798" fmla="*/ 467441 h 6858000"/>
              <a:gd name="connsiteX799" fmla="*/ 3744487 w 7467600"/>
              <a:gd name="connsiteY799" fmla="*/ 383136 h 6858000"/>
              <a:gd name="connsiteX800" fmla="*/ 3970213 w 7467600"/>
              <a:gd name="connsiteY800" fmla="*/ 995559 h 6858000"/>
              <a:gd name="connsiteX801" fmla="*/ 3744487 w 7467600"/>
              <a:gd name="connsiteY801" fmla="*/ 383136 h 6858000"/>
              <a:gd name="connsiteX802" fmla="*/ 3624562 w 7467600"/>
              <a:gd name="connsiteY802" fmla="*/ 367041 h 6858000"/>
              <a:gd name="connsiteX803" fmla="*/ 3489712 w 7467600"/>
              <a:gd name="connsiteY803" fmla="*/ 485386 h 6858000"/>
              <a:gd name="connsiteX804" fmla="*/ 3182994 w 7467600"/>
              <a:gd name="connsiteY804" fmla="*/ 828265 h 6858000"/>
              <a:gd name="connsiteX805" fmla="*/ 2892114 w 7467600"/>
              <a:gd name="connsiteY805" fmla="*/ 1172635 h 6858000"/>
              <a:gd name="connsiteX806" fmla="*/ 3021459 w 7467600"/>
              <a:gd name="connsiteY806" fmla="*/ 1035385 h 6858000"/>
              <a:gd name="connsiteX807" fmla="*/ 3153873 w 7467600"/>
              <a:gd name="connsiteY807" fmla="*/ 898971 h 6858000"/>
              <a:gd name="connsiteX808" fmla="*/ 3276511 w 7467600"/>
              <a:gd name="connsiteY808" fmla="*/ 786423 h 6858000"/>
              <a:gd name="connsiteX809" fmla="*/ 3584154 w 7467600"/>
              <a:gd name="connsiteY809" fmla="*/ 448218 h 6858000"/>
              <a:gd name="connsiteX810" fmla="*/ 3624562 w 7467600"/>
              <a:gd name="connsiteY810" fmla="*/ 367041 h 6858000"/>
              <a:gd name="connsiteX811" fmla="*/ 3766672 w 7467600"/>
              <a:gd name="connsiteY811" fmla="*/ 359429 h 6858000"/>
              <a:gd name="connsiteX812" fmla="*/ 3996338 w 7467600"/>
              <a:gd name="connsiteY812" fmla="*/ 968237 h 6858000"/>
              <a:gd name="connsiteX813" fmla="*/ 3766672 w 7467600"/>
              <a:gd name="connsiteY813" fmla="*/ 359429 h 6858000"/>
              <a:gd name="connsiteX814" fmla="*/ 5805386 w 7467600"/>
              <a:gd name="connsiteY814" fmla="*/ 239240 h 6858000"/>
              <a:gd name="connsiteX815" fmla="*/ 5736947 w 7467600"/>
              <a:gd name="connsiteY815" fmla="*/ 261367 h 6858000"/>
              <a:gd name="connsiteX816" fmla="*/ 5427012 w 7467600"/>
              <a:gd name="connsiteY816" fmla="*/ 311272 h 6858000"/>
              <a:gd name="connsiteX817" fmla="*/ 5147818 w 7467600"/>
              <a:gd name="connsiteY817" fmla="*/ 322112 h 6858000"/>
              <a:gd name="connsiteX818" fmla="*/ 5060854 w 7467600"/>
              <a:gd name="connsiteY818" fmla="*/ 311882 h 6858000"/>
              <a:gd name="connsiteX819" fmla="*/ 4945989 w 7467600"/>
              <a:gd name="connsiteY819" fmla="*/ 300516 h 6858000"/>
              <a:gd name="connsiteX820" fmla="*/ 5410479 w 7467600"/>
              <a:gd name="connsiteY820" fmla="*/ 348434 h 6858000"/>
              <a:gd name="connsiteX821" fmla="*/ 5805386 w 7467600"/>
              <a:gd name="connsiteY821" fmla="*/ 239240 h 6858000"/>
              <a:gd name="connsiteX822" fmla="*/ 5905192 w 7467600"/>
              <a:gd name="connsiteY822" fmla="*/ 163079 h 6858000"/>
              <a:gd name="connsiteX823" fmla="*/ 5865655 w 7467600"/>
              <a:gd name="connsiteY823" fmla="*/ 171901 h 6858000"/>
              <a:gd name="connsiteX824" fmla="*/ 5259740 w 7467600"/>
              <a:gd name="connsiteY824" fmla="*/ 257013 h 6858000"/>
              <a:gd name="connsiteX825" fmla="*/ 5208466 w 7467600"/>
              <a:gd name="connsiteY825" fmla="*/ 257550 h 6858000"/>
              <a:gd name="connsiteX826" fmla="*/ 4980204 w 7467600"/>
              <a:gd name="connsiteY826" fmla="*/ 271903 h 6858000"/>
              <a:gd name="connsiteX827" fmla="*/ 5068068 w 7467600"/>
              <a:gd name="connsiteY827" fmla="*/ 282244 h 6858000"/>
              <a:gd name="connsiteX828" fmla="*/ 5153231 w 7467600"/>
              <a:gd name="connsiteY828" fmla="*/ 292240 h 6858000"/>
              <a:gd name="connsiteX829" fmla="*/ 5426491 w 7467600"/>
              <a:gd name="connsiteY829" fmla="*/ 281128 h 6858000"/>
              <a:gd name="connsiteX830" fmla="*/ 5731212 w 7467600"/>
              <a:gd name="connsiteY830" fmla="*/ 231951 h 6858000"/>
              <a:gd name="connsiteX831" fmla="*/ 5905192 w 7467600"/>
              <a:gd name="connsiteY831" fmla="*/ 163079 h 6858000"/>
              <a:gd name="connsiteX832" fmla="*/ 5944437 w 7467600"/>
              <a:gd name="connsiteY832" fmla="*/ 113829 h 6858000"/>
              <a:gd name="connsiteX833" fmla="*/ 5825032 w 7467600"/>
              <a:gd name="connsiteY833" fmla="*/ 146405 h 6858000"/>
              <a:gd name="connsiteX834" fmla="*/ 4955599 w 7467600"/>
              <a:gd name="connsiteY834" fmla="*/ 247008 h 6858000"/>
              <a:gd name="connsiteX835" fmla="*/ 5210104 w 7467600"/>
              <a:gd name="connsiteY835" fmla="*/ 228123 h 6858000"/>
              <a:gd name="connsiteX836" fmla="*/ 5261015 w 7467600"/>
              <a:gd name="connsiteY836" fmla="*/ 227087 h 6858000"/>
              <a:gd name="connsiteX837" fmla="*/ 5861181 w 7467600"/>
              <a:gd name="connsiteY837" fmla="*/ 143093 h 6858000"/>
              <a:gd name="connsiteX838" fmla="*/ 5961252 w 7467600"/>
              <a:gd name="connsiteY838" fmla="*/ 114820 h 6858000"/>
              <a:gd name="connsiteX839" fmla="*/ 5944437 w 7467600"/>
              <a:gd name="connsiteY839" fmla="*/ 113829 h 6858000"/>
              <a:gd name="connsiteX840" fmla="*/ 3882765 w 7467600"/>
              <a:gd name="connsiteY840" fmla="*/ 0 h 6858000"/>
              <a:gd name="connsiteX841" fmla="*/ 3995099 w 7467600"/>
              <a:gd name="connsiteY841" fmla="*/ 0 h 6858000"/>
              <a:gd name="connsiteX842" fmla="*/ 4163818 w 7467600"/>
              <a:gd name="connsiteY842" fmla="*/ 234104 h 6858000"/>
              <a:gd name="connsiteX843" fmla="*/ 4172099 w 7467600"/>
              <a:gd name="connsiteY843" fmla="*/ 234207 h 6858000"/>
              <a:gd name="connsiteX844" fmla="*/ 4784282 w 7467600"/>
              <a:gd name="connsiteY844" fmla="*/ 276561 h 6858000"/>
              <a:gd name="connsiteX845" fmla="*/ 4801687 w 7467600"/>
              <a:gd name="connsiteY845" fmla="*/ 267764 h 6858000"/>
              <a:gd name="connsiteX846" fmla="*/ 6082788 w 7467600"/>
              <a:gd name="connsiteY846" fmla="*/ 64119 h 6858000"/>
              <a:gd name="connsiteX847" fmla="*/ 6099442 w 7467600"/>
              <a:gd name="connsiteY847" fmla="*/ 82568 h 6858000"/>
              <a:gd name="connsiteX848" fmla="*/ 4804137 w 7467600"/>
              <a:gd name="connsiteY848" fmla="*/ 320931 h 6858000"/>
              <a:gd name="connsiteX849" fmla="*/ 4227047 w 7467600"/>
              <a:gd name="connsiteY849" fmla="*/ 313415 h 6858000"/>
              <a:gd name="connsiteX850" fmla="*/ 4346041 w 7467600"/>
              <a:gd name="connsiteY850" fmla="*/ 456086 h 6858000"/>
              <a:gd name="connsiteX851" fmla="*/ 4870967 w 7467600"/>
              <a:gd name="connsiteY851" fmla="*/ 963061 h 6858000"/>
              <a:gd name="connsiteX852" fmla="*/ 4889647 w 7467600"/>
              <a:gd name="connsiteY852" fmla="*/ 957147 h 6858000"/>
              <a:gd name="connsiteX853" fmla="*/ 5422504 w 7467600"/>
              <a:gd name="connsiteY853" fmla="*/ 805191 h 6858000"/>
              <a:gd name="connsiteX854" fmla="*/ 6087656 w 7467600"/>
              <a:gd name="connsiteY854" fmla="*/ 826703 h 6858000"/>
              <a:gd name="connsiteX855" fmla="*/ 6058717 w 7467600"/>
              <a:gd name="connsiteY855" fmla="*/ 865992 h 6858000"/>
              <a:gd name="connsiteX856" fmla="*/ 4974153 w 7467600"/>
              <a:gd name="connsiteY856" fmla="*/ 1045456 h 6858000"/>
              <a:gd name="connsiteX857" fmla="*/ 5627835 w 7467600"/>
              <a:gd name="connsiteY857" fmla="*/ 1472077 h 6858000"/>
              <a:gd name="connsiteX858" fmla="*/ 5629817 w 7467600"/>
              <a:gd name="connsiteY858" fmla="*/ 1471412 h 6858000"/>
              <a:gd name="connsiteX859" fmla="*/ 5634124 w 7467600"/>
              <a:gd name="connsiteY859" fmla="*/ 1470572 h 6858000"/>
              <a:gd name="connsiteX860" fmla="*/ 5755832 w 7467600"/>
              <a:gd name="connsiteY860" fmla="*/ 1383886 h 6858000"/>
              <a:gd name="connsiteX861" fmla="*/ 6014186 w 7467600"/>
              <a:gd name="connsiteY861" fmla="*/ 1279799 h 6858000"/>
              <a:gd name="connsiteX862" fmla="*/ 6901619 w 7467600"/>
              <a:gd name="connsiteY862" fmla="*/ 1047874 h 6858000"/>
              <a:gd name="connsiteX863" fmla="*/ 6931566 w 7467600"/>
              <a:gd name="connsiteY863" fmla="*/ 1062034 h 6858000"/>
              <a:gd name="connsiteX864" fmla="*/ 5790982 w 7467600"/>
              <a:gd name="connsiteY864" fmla="*/ 1561380 h 6858000"/>
              <a:gd name="connsiteX865" fmla="*/ 6188971 w 7467600"/>
              <a:gd name="connsiteY865" fmla="*/ 1755168 h 6858000"/>
              <a:gd name="connsiteX866" fmla="*/ 6202446 w 7467600"/>
              <a:gd name="connsiteY866" fmla="*/ 1752268 h 6858000"/>
              <a:gd name="connsiteX867" fmla="*/ 7179560 w 7467600"/>
              <a:gd name="connsiteY867" fmla="*/ 1467551 h 6858000"/>
              <a:gd name="connsiteX868" fmla="*/ 7158730 w 7467600"/>
              <a:gd name="connsiteY868" fmla="*/ 1507835 h 6858000"/>
              <a:gd name="connsiteX869" fmla="*/ 6326959 w 7467600"/>
              <a:gd name="connsiteY869" fmla="*/ 1817686 h 6858000"/>
              <a:gd name="connsiteX870" fmla="*/ 6537433 w 7467600"/>
              <a:gd name="connsiteY870" fmla="*/ 1907790 h 6858000"/>
              <a:gd name="connsiteX871" fmla="*/ 6550221 w 7467600"/>
              <a:gd name="connsiteY871" fmla="*/ 1910729 h 6858000"/>
              <a:gd name="connsiteX872" fmla="*/ 6964438 w 7467600"/>
              <a:gd name="connsiteY872" fmla="*/ 2209505 h 6858000"/>
              <a:gd name="connsiteX873" fmla="*/ 7367862 w 7467600"/>
              <a:gd name="connsiteY873" fmla="*/ 2806833 h 6858000"/>
              <a:gd name="connsiteX874" fmla="*/ 7364329 w 7467600"/>
              <a:gd name="connsiteY874" fmla="*/ 2826907 h 6858000"/>
              <a:gd name="connsiteX875" fmla="*/ 7290545 w 7467600"/>
              <a:gd name="connsiteY875" fmla="*/ 2850663 h 6858000"/>
              <a:gd name="connsiteX876" fmla="*/ 6472036 w 7467600"/>
              <a:gd name="connsiteY876" fmla="*/ 1959003 h 6858000"/>
              <a:gd name="connsiteX877" fmla="*/ 5792897 w 7467600"/>
              <a:gd name="connsiteY877" fmla="*/ 1647747 h 6858000"/>
              <a:gd name="connsiteX878" fmla="*/ 5842751 w 7467600"/>
              <a:gd name="connsiteY878" fmla="*/ 1816112 h 6858000"/>
              <a:gd name="connsiteX879" fmla="*/ 5847424 w 7467600"/>
              <a:gd name="connsiteY879" fmla="*/ 1815776 h 6858000"/>
              <a:gd name="connsiteX880" fmla="*/ 6399821 w 7467600"/>
              <a:gd name="connsiteY880" fmla="*/ 2344799 h 6858000"/>
              <a:gd name="connsiteX881" fmla="*/ 6323232 w 7467600"/>
              <a:gd name="connsiteY881" fmla="*/ 2389634 h 6858000"/>
              <a:gd name="connsiteX882" fmla="*/ 5942958 w 7467600"/>
              <a:gd name="connsiteY882" fmla="*/ 2077708 h 6858000"/>
              <a:gd name="connsiteX883" fmla="*/ 5921559 w 7467600"/>
              <a:gd name="connsiteY883" fmla="*/ 2378596 h 6858000"/>
              <a:gd name="connsiteX884" fmla="*/ 5817651 w 7467600"/>
              <a:gd name="connsiteY884" fmla="*/ 3023919 h 6858000"/>
              <a:gd name="connsiteX885" fmla="*/ 5729634 w 7467600"/>
              <a:gd name="connsiteY885" fmla="*/ 3051849 h 6858000"/>
              <a:gd name="connsiteX886" fmla="*/ 5611018 w 7467600"/>
              <a:gd name="connsiteY886" fmla="*/ 2316769 h 6858000"/>
              <a:gd name="connsiteX887" fmla="*/ 5687608 w 7467600"/>
              <a:gd name="connsiteY887" fmla="*/ 2039972 h 6858000"/>
              <a:gd name="connsiteX888" fmla="*/ 5657554 w 7467600"/>
              <a:gd name="connsiteY888" fmla="*/ 1576445 h 6858000"/>
              <a:gd name="connsiteX889" fmla="*/ 5150475 w 7467600"/>
              <a:gd name="connsiteY889" fmla="*/ 1274012 h 6858000"/>
              <a:gd name="connsiteX890" fmla="*/ 5349142 w 7467600"/>
              <a:gd name="connsiteY890" fmla="*/ 2204405 h 6858000"/>
              <a:gd name="connsiteX891" fmla="*/ 5262214 w 7467600"/>
              <a:gd name="connsiteY891" fmla="*/ 2233836 h 6858000"/>
              <a:gd name="connsiteX892" fmla="*/ 4981539 w 7467600"/>
              <a:gd name="connsiteY892" fmla="*/ 1542201 h 6858000"/>
              <a:gd name="connsiteX893" fmla="*/ 4958461 w 7467600"/>
              <a:gd name="connsiteY893" fmla="*/ 1136957 h 6858000"/>
              <a:gd name="connsiteX894" fmla="*/ 4655015 w 7467600"/>
              <a:gd name="connsiteY894" fmla="*/ 891426 h 6858000"/>
              <a:gd name="connsiteX895" fmla="*/ 4348002 w 7467600"/>
              <a:gd name="connsiteY895" fmla="*/ 2205895 h 6858000"/>
              <a:gd name="connsiteX896" fmla="*/ 4262250 w 7467600"/>
              <a:gd name="connsiteY896" fmla="*/ 2219972 h 6858000"/>
              <a:gd name="connsiteX897" fmla="*/ 4550611 w 7467600"/>
              <a:gd name="connsiteY897" fmla="*/ 817540 h 6858000"/>
              <a:gd name="connsiteX898" fmla="*/ 4564418 w 7467600"/>
              <a:gd name="connsiteY898" fmla="*/ 808293 h 6858000"/>
              <a:gd name="connsiteX899" fmla="*/ 4266388 w 7467600"/>
              <a:gd name="connsiteY899" fmla="*/ 500083 h 6858000"/>
              <a:gd name="connsiteX900" fmla="*/ 4032842 w 7467600"/>
              <a:gd name="connsiteY900" fmla="*/ 211809 h 6858000"/>
              <a:gd name="connsiteX901" fmla="*/ 3882765 w 7467600"/>
              <a:gd name="connsiteY901" fmla="*/ 0 h 6858000"/>
              <a:gd name="connsiteX902" fmla="*/ 3721337 w 7467600"/>
              <a:gd name="connsiteY902" fmla="*/ 0 h 6858000"/>
              <a:gd name="connsiteX903" fmla="*/ 3797544 w 7467600"/>
              <a:gd name="connsiteY903" fmla="*/ 0 h 6858000"/>
              <a:gd name="connsiteX904" fmla="*/ 3775734 w 7467600"/>
              <a:gd name="connsiteY904" fmla="*/ 95131 h 6858000"/>
              <a:gd name="connsiteX905" fmla="*/ 3724807 w 7467600"/>
              <a:gd name="connsiteY905" fmla="*/ 272257 h 6858000"/>
              <a:gd name="connsiteX906" fmla="*/ 3726844 w 7467600"/>
              <a:gd name="connsiteY906" fmla="*/ 282988 h 6858000"/>
              <a:gd name="connsiteX907" fmla="*/ 3742664 w 7467600"/>
              <a:gd name="connsiteY907" fmla="*/ 279918 h 6858000"/>
              <a:gd name="connsiteX908" fmla="*/ 4103910 w 7467600"/>
              <a:gd name="connsiteY908" fmla="*/ 1161917 h 6858000"/>
              <a:gd name="connsiteX909" fmla="*/ 4020269 w 7467600"/>
              <a:gd name="connsiteY909" fmla="*/ 1200406 h 6858000"/>
              <a:gd name="connsiteX910" fmla="*/ 3674882 w 7467600"/>
              <a:gd name="connsiteY910" fmla="*/ 488524 h 6858000"/>
              <a:gd name="connsiteX911" fmla="*/ 3132682 w 7467600"/>
              <a:gd name="connsiteY911" fmla="*/ 1072284 h 6858000"/>
              <a:gd name="connsiteX912" fmla="*/ 2716346 w 7467600"/>
              <a:gd name="connsiteY912" fmla="*/ 1276376 h 6858000"/>
              <a:gd name="connsiteX913" fmla="*/ 2716772 w 7467600"/>
              <a:gd name="connsiteY913" fmla="*/ 1255462 h 6858000"/>
              <a:gd name="connsiteX914" fmla="*/ 3471096 w 7467600"/>
              <a:gd name="connsiteY914" fmla="*/ 437072 h 6858000"/>
              <a:gd name="connsiteX915" fmla="*/ 3639057 w 7467600"/>
              <a:gd name="connsiteY915" fmla="*/ 286334 h 6858000"/>
              <a:gd name="connsiteX916" fmla="*/ 3640309 w 7467600"/>
              <a:gd name="connsiteY916" fmla="*/ 284664 h 6858000"/>
              <a:gd name="connsiteX917" fmla="*/ 3646022 w 7467600"/>
              <a:gd name="connsiteY917" fmla="*/ 276711 h 6858000"/>
              <a:gd name="connsiteX918" fmla="*/ 3707943 w 7467600"/>
              <a:gd name="connsiteY918" fmla="*/ 65958 h 6858000"/>
              <a:gd name="connsiteX919" fmla="*/ 3721337 w 7467600"/>
              <a:gd name="connsiteY919" fmla="*/ 0 h 6858000"/>
              <a:gd name="connsiteX920" fmla="*/ 2867960 w 7467600"/>
              <a:gd name="connsiteY920" fmla="*/ 0 h 6858000"/>
              <a:gd name="connsiteX921" fmla="*/ 2926351 w 7467600"/>
              <a:gd name="connsiteY921" fmla="*/ 0 h 6858000"/>
              <a:gd name="connsiteX922" fmla="*/ 2902823 w 7467600"/>
              <a:gd name="connsiteY922" fmla="*/ 262929 h 6858000"/>
              <a:gd name="connsiteX923" fmla="*/ 2940663 w 7467600"/>
              <a:gd name="connsiteY923" fmla="*/ 140884 h 6858000"/>
              <a:gd name="connsiteX924" fmla="*/ 2947039 w 7467600"/>
              <a:gd name="connsiteY924" fmla="*/ 122524 h 6858000"/>
              <a:gd name="connsiteX925" fmla="*/ 2984316 w 7467600"/>
              <a:gd name="connsiteY925" fmla="*/ 0 h 6858000"/>
              <a:gd name="connsiteX926" fmla="*/ 3016114 w 7467600"/>
              <a:gd name="connsiteY926" fmla="*/ 0 h 6858000"/>
              <a:gd name="connsiteX927" fmla="*/ 2979949 w 7467600"/>
              <a:gd name="connsiteY927" fmla="*/ 119274 h 6858000"/>
              <a:gd name="connsiteX928" fmla="*/ 3023879 w 7467600"/>
              <a:gd name="connsiteY928" fmla="*/ 0 h 6858000"/>
              <a:gd name="connsiteX929" fmla="*/ 3105400 w 7467600"/>
              <a:gd name="connsiteY929" fmla="*/ 0 h 6858000"/>
              <a:gd name="connsiteX930" fmla="*/ 3094669 w 7467600"/>
              <a:gd name="connsiteY930" fmla="*/ 30308 h 6858000"/>
              <a:gd name="connsiteX931" fmla="*/ 2901945 w 7467600"/>
              <a:gd name="connsiteY931" fmla="*/ 466538 h 6858000"/>
              <a:gd name="connsiteX932" fmla="*/ 2815209 w 7467600"/>
              <a:gd name="connsiteY932" fmla="*/ 497361 h 6858000"/>
              <a:gd name="connsiteX933" fmla="*/ 2844845 w 7467600"/>
              <a:gd name="connsiteY933" fmla="*/ 127638 h 6858000"/>
              <a:gd name="connsiteX934" fmla="*/ 2867960 w 7467600"/>
              <a:gd name="connsiteY934" fmla="*/ 0 h 6858000"/>
              <a:gd name="connsiteX935" fmla="*/ 1057230 w 7467600"/>
              <a:gd name="connsiteY935" fmla="*/ 0 h 6858000"/>
              <a:gd name="connsiteX936" fmla="*/ 1111003 w 7467600"/>
              <a:gd name="connsiteY936" fmla="*/ 0 h 6858000"/>
              <a:gd name="connsiteX937" fmla="*/ 1125553 w 7467600"/>
              <a:gd name="connsiteY937" fmla="*/ 52588 h 6858000"/>
              <a:gd name="connsiteX938" fmla="*/ 1304276 w 7467600"/>
              <a:gd name="connsiteY938" fmla="*/ 476275 h 6858000"/>
              <a:gd name="connsiteX939" fmla="*/ 1492066 w 7467600"/>
              <a:gd name="connsiteY939" fmla="*/ 886333 h 6858000"/>
              <a:gd name="connsiteX940" fmla="*/ 1423698 w 7467600"/>
              <a:gd name="connsiteY940" fmla="*/ 710817 h 6858000"/>
              <a:gd name="connsiteX941" fmla="*/ 1357609 w 7467600"/>
              <a:gd name="connsiteY941" fmla="*/ 532892 h 6858000"/>
              <a:gd name="connsiteX942" fmla="*/ 1309550 w 7467600"/>
              <a:gd name="connsiteY942" fmla="*/ 374031 h 6858000"/>
              <a:gd name="connsiteX943" fmla="*/ 1193673 w 7467600"/>
              <a:gd name="connsiteY943" fmla="*/ 49533 h 6858000"/>
              <a:gd name="connsiteX944" fmla="*/ 1164391 w 7467600"/>
              <a:gd name="connsiteY944" fmla="*/ 0 h 6858000"/>
              <a:gd name="connsiteX945" fmla="*/ 1200666 w 7467600"/>
              <a:gd name="connsiteY945" fmla="*/ 0 h 6858000"/>
              <a:gd name="connsiteX946" fmla="*/ 1223408 w 7467600"/>
              <a:gd name="connsiteY946" fmla="*/ 38996 h 6858000"/>
              <a:gd name="connsiteX947" fmla="*/ 1339635 w 7467600"/>
              <a:gd name="connsiteY947" fmla="*/ 365517 h 6858000"/>
              <a:gd name="connsiteX948" fmla="*/ 1387469 w 7467600"/>
              <a:gd name="connsiteY948" fmla="*/ 523079 h 6858000"/>
              <a:gd name="connsiteX949" fmla="*/ 1452685 w 7467600"/>
              <a:gd name="connsiteY949" fmla="*/ 699806 h 6858000"/>
              <a:gd name="connsiteX950" fmla="*/ 1492092 w 7467600"/>
              <a:gd name="connsiteY950" fmla="*/ 800424 h 6858000"/>
              <a:gd name="connsiteX951" fmla="*/ 1455302 w 7467600"/>
              <a:gd name="connsiteY951" fmla="*/ 632913 h 6858000"/>
              <a:gd name="connsiteX952" fmla="*/ 1222336 w 7467600"/>
              <a:gd name="connsiteY952" fmla="*/ 9480 h 6858000"/>
              <a:gd name="connsiteX953" fmla="*/ 1214634 w 7467600"/>
              <a:gd name="connsiteY953" fmla="*/ 0 h 6858000"/>
              <a:gd name="connsiteX954" fmla="*/ 1289827 w 7467600"/>
              <a:gd name="connsiteY954" fmla="*/ 0 h 6858000"/>
              <a:gd name="connsiteX955" fmla="*/ 1321076 w 7467600"/>
              <a:gd name="connsiteY955" fmla="*/ 59722 h 6858000"/>
              <a:gd name="connsiteX956" fmla="*/ 1512579 w 7467600"/>
              <a:gd name="connsiteY956" fmla="*/ 626441 h 6858000"/>
              <a:gd name="connsiteX957" fmla="*/ 1506076 w 7467600"/>
              <a:gd name="connsiteY957" fmla="*/ 1089289 h 6858000"/>
              <a:gd name="connsiteX958" fmla="*/ 1486346 w 7467600"/>
              <a:gd name="connsiteY958" fmla="*/ 1079919 h 6858000"/>
              <a:gd name="connsiteX959" fmla="*/ 1070511 w 7467600"/>
              <a:gd name="connsiteY959" fmla="*/ 48609 h 6858000"/>
              <a:gd name="connsiteX960" fmla="*/ 1057230 w 7467600"/>
              <a:gd name="connsiteY960" fmla="*/ 0 h 6858000"/>
              <a:gd name="connsiteX961" fmla="*/ 43151 w 7467600"/>
              <a:gd name="connsiteY961" fmla="*/ 0 h 6858000"/>
              <a:gd name="connsiteX962" fmla="*/ 95283 w 7467600"/>
              <a:gd name="connsiteY962" fmla="*/ 0 h 6858000"/>
              <a:gd name="connsiteX963" fmla="*/ 300708 w 7467600"/>
              <a:gd name="connsiteY963" fmla="*/ 154571 h 6858000"/>
              <a:gd name="connsiteX964" fmla="*/ 530414 w 7467600"/>
              <a:gd name="connsiteY964" fmla="*/ 354673 h 6858000"/>
              <a:gd name="connsiteX965" fmla="*/ 333785 w 7467600"/>
              <a:gd name="connsiteY965" fmla="*/ 161564 h 6858000"/>
              <a:gd name="connsiteX966" fmla="*/ 147005 w 7467600"/>
              <a:gd name="connsiteY966" fmla="*/ 0 h 6858000"/>
              <a:gd name="connsiteX967" fmla="*/ 272509 w 7467600"/>
              <a:gd name="connsiteY967" fmla="*/ 0 h 6858000"/>
              <a:gd name="connsiteX968" fmla="*/ 326276 w 7467600"/>
              <a:gd name="connsiteY968" fmla="*/ 45847 h 6858000"/>
              <a:gd name="connsiteX969" fmla="*/ 823759 w 7467600"/>
              <a:gd name="connsiteY969" fmla="*/ 574145 h 6858000"/>
              <a:gd name="connsiteX970" fmla="*/ 811254 w 7467600"/>
              <a:gd name="connsiteY970" fmla="*/ 665546 h 6858000"/>
              <a:gd name="connsiteX971" fmla="*/ 154042 w 7467600"/>
              <a:gd name="connsiteY971" fmla="*/ 261522 h 6858000"/>
              <a:gd name="connsiteX972" fmla="*/ 13550 w 7467600"/>
              <a:gd name="connsiteY972" fmla="*/ 158423 h 6858000"/>
              <a:gd name="connsiteX973" fmla="*/ 0 w 7467600"/>
              <a:gd name="connsiteY973" fmla="*/ 146618 h 6858000"/>
              <a:gd name="connsiteX974" fmla="*/ 0 w 7467600"/>
              <a:gd name="connsiteY974" fmla="*/ 59161 h 6858000"/>
              <a:gd name="connsiteX975" fmla="*/ 45427 w 7467600"/>
              <a:gd name="connsiteY975" fmla="*/ 101078 h 6858000"/>
              <a:gd name="connsiteX976" fmla="*/ 630103 w 7467600"/>
              <a:gd name="connsiteY976" fmla="*/ 485885 h 6858000"/>
              <a:gd name="connsiteX977" fmla="*/ 532040 w 7467600"/>
              <a:gd name="connsiteY977" fmla="*/ 399359 h 6858000"/>
              <a:gd name="connsiteX978" fmla="*/ 517618 w 7467600"/>
              <a:gd name="connsiteY978" fmla="*/ 385726 h 6858000"/>
              <a:gd name="connsiteX979" fmla="*/ 285074 w 7467600"/>
              <a:gd name="connsiteY979" fmla="*/ 182755 h 6858000"/>
              <a:gd name="connsiteX980" fmla="*/ 43151 w 7467600"/>
              <a:gd name="connsiteY98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1019354 w 7467600"/>
              <a:gd name="connsiteY22" fmla="*/ 6315006 h 6858000"/>
              <a:gd name="connsiteX23" fmla="*/ 441046 w 7467600"/>
              <a:gd name="connsiteY23" fmla="*/ 6691153 h 6858000"/>
              <a:gd name="connsiteX24" fmla="*/ 1019354 w 7467600"/>
              <a:gd name="connsiteY24" fmla="*/ 6315006 h 6858000"/>
              <a:gd name="connsiteX25" fmla="*/ 991680 w 7467600"/>
              <a:gd name="connsiteY25" fmla="*/ 6298413 h 6858000"/>
              <a:gd name="connsiteX26" fmla="*/ 409060 w 7467600"/>
              <a:gd name="connsiteY26" fmla="*/ 6671470 h 6858000"/>
              <a:gd name="connsiteX27" fmla="*/ 991680 w 7467600"/>
              <a:gd name="connsiteY27" fmla="*/ 6298413 h 6858000"/>
              <a:gd name="connsiteX28" fmla="*/ 103333 w 7467600"/>
              <a:gd name="connsiteY28" fmla="*/ 5699602 h 6858000"/>
              <a:gd name="connsiteX29" fmla="*/ 233938 w 7467600"/>
              <a:gd name="connsiteY29" fmla="*/ 5809416 h 6858000"/>
              <a:gd name="connsiteX30" fmla="*/ 883580 w 7467600"/>
              <a:gd name="connsiteY30" fmla="*/ 6180710 h 6858000"/>
              <a:gd name="connsiteX31" fmla="*/ 487337 w 7467600"/>
              <a:gd name="connsiteY31" fmla="*/ 5950182 h 6858000"/>
              <a:gd name="connsiteX32" fmla="*/ 354051 w 7467600"/>
              <a:gd name="connsiteY32" fmla="*/ 5854912 h 6858000"/>
              <a:gd name="connsiteX33" fmla="*/ 195436 w 7467600"/>
              <a:gd name="connsiteY33" fmla="*/ 5755068 h 6858000"/>
              <a:gd name="connsiteX34" fmla="*/ 103333 w 7467600"/>
              <a:gd name="connsiteY34" fmla="*/ 5699602 h 6858000"/>
              <a:gd name="connsiteX35" fmla="*/ 5539432 w 7467600"/>
              <a:gd name="connsiteY35" fmla="*/ 5642928 h 6858000"/>
              <a:gd name="connsiteX36" fmla="*/ 5555462 w 7467600"/>
              <a:gd name="connsiteY36" fmla="*/ 5694454 h 6858000"/>
              <a:gd name="connsiteX37" fmla="*/ 5828270 w 7467600"/>
              <a:gd name="connsiteY37" fmla="*/ 6320663 h 6858000"/>
              <a:gd name="connsiteX38" fmla="*/ 5947416 w 7467600"/>
              <a:gd name="connsiteY38" fmla="*/ 6574846 h 6858000"/>
              <a:gd name="connsiteX39" fmla="*/ 5539432 w 7467600"/>
              <a:gd name="connsiteY39" fmla="*/ 5642928 h 6858000"/>
              <a:gd name="connsiteX40" fmla="*/ 51253 w 7467600"/>
              <a:gd name="connsiteY40" fmla="*/ 5631825 h 6858000"/>
              <a:gd name="connsiteX41" fmla="*/ 211622 w 7467600"/>
              <a:gd name="connsiteY41" fmla="*/ 5728803 h 6858000"/>
              <a:gd name="connsiteX42" fmla="*/ 371652 w 7467600"/>
              <a:gd name="connsiteY42" fmla="*/ 5829062 h 6858000"/>
              <a:gd name="connsiteX43" fmla="*/ 505903 w 7467600"/>
              <a:gd name="connsiteY43" fmla="*/ 5925221 h 6858000"/>
              <a:gd name="connsiteX44" fmla="*/ 899240 w 7467600"/>
              <a:gd name="connsiteY44" fmla="*/ 6153068 h 6858000"/>
              <a:gd name="connsiteX45" fmla="*/ 988114 w 7467600"/>
              <a:gd name="connsiteY45" fmla="*/ 6174204 h 6858000"/>
              <a:gd name="connsiteX46" fmla="*/ 845971 w 7467600"/>
              <a:gd name="connsiteY46" fmla="*/ 6067177 h 6858000"/>
              <a:gd name="connsiteX47" fmla="*/ 448057 w 7467600"/>
              <a:gd name="connsiteY47" fmla="*/ 5841376 h 6858000"/>
              <a:gd name="connsiteX48" fmla="*/ 51253 w 7467600"/>
              <a:gd name="connsiteY48" fmla="*/ 5631825 h 6858000"/>
              <a:gd name="connsiteX49" fmla="*/ 2606687 w 7467600"/>
              <a:gd name="connsiteY49" fmla="*/ 5630718 h 6858000"/>
              <a:gd name="connsiteX50" fmla="*/ 2645658 w 7467600"/>
              <a:gd name="connsiteY50" fmla="*/ 6640259 h 6858000"/>
              <a:gd name="connsiteX51" fmla="*/ 2606687 w 7467600"/>
              <a:gd name="connsiteY51" fmla="*/ 5630718 h 6858000"/>
              <a:gd name="connsiteX52" fmla="*/ 3642057 w 7467600"/>
              <a:gd name="connsiteY52" fmla="*/ 5573487 h 6858000"/>
              <a:gd name="connsiteX53" fmla="*/ 3632981 w 7467600"/>
              <a:gd name="connsiteY53" fmla="*/ 5579437 h 6858000"/>
              <a:gd name="connsiteX54" fmla="*/ 3382436 w 7467600"/>
              <a:gd name="connsiteY54" fmla="*/ 5952726 h 6858000"/>
              <a:gd name="connsiteX55" fmla="*/ 3191929 w 7467600"/>
              <a:gd name="connsiteY55" fmla="*/ 6662669 h 6858000"/>
              <a:gd name="connsiteX56" fmla="*/ 3369898 w 7467600"/>
              <a:gd name="connsiteY56" fmla="*/ 6081771 h 6858000"/>
              <a:gd name="connsiteX57" fmla="*/ 3642057 w 7467600"/>
              <a:gd name="connsiteY57" fmla="*/ 5573487 h 6858000"/>
              <a:gd name="connsiteX58" fmla="*/ 2650666 w 7467600"/>
              <a:gd name="connsiteY58" fmla="*/ 5530686 h 6858000"/>
              <a:gd name="connsiteX59" fmla="*/ 2650249 w 7467600"/>
              <a:gd name="connsiteY59" fmla="*/ 5532101 h 6858000"/>
              <a:gd name="connsiteX60" fmla="*/ 2663808 w 7467600"/>
              <a:gd name="connsiteY60" fmla="*/ 6535215 h 6858000"/>
              <a:gd name="connsiteX61" fmla="*/ 2665418 w 7467600"/>
              <a:gd name="connsiteY61" fmla="*/ 6132756 h 6858000"/>
              <a:gd name="connsiteX62" fmla="*/ 2650666 w 7467600"/>
              <a:gd name="connsiteY62" fmla="*/ 5530686 h 6858000"/>
              <a:gd name="connsiteX63" fmla="*/ 2680277 w 7467600"/>
              <a:gd name="connsiteY63" fmla="*/ 5479204 h 6858000"/>
              <a:gd name="connsiteX64" fmla="*/ 2678972 w 7467600"/>
              <a:gd name="connsiteY64" fmla="*/ 5481582 h 6858000"/>
              <a:gd name="connsiteX65" fmla="*/ 2696666 w 7467600"/>
              <a:gd name="connsiteY65" fmla="*/ 6133836 h 6858000"/>
              <a:gd name="connsiteX66" fmla="*/ 2695769 w 7467600"/>
              <a:gd name="connsiteY66" fmla="*/ 6390955 h 6858000"/>
              <a:gd name="connsiteX67" fmla="*/ 2739893 w 7467600"/>
              <a:gd name="connsiteY67" fmla="*/ 6108357 h 6858000"/>
              <a:gd name="connsiteX68" fmla="*/ 2680277 w 7467600"/>
              <a:gd name="connsiteY68" fmla="*/ 5479204 h 6858000"/>
              <a:gd name="connsiteX69" fmla="*/ 1132195 w 7467600"/>
              <a:gd name="connsiteY69" fmla="*/ 5467980 h 6858000"/>
              <a:gd name="connsiteX70" fmla="*/ 1679056 w 7467600"/>
              <a:gd name="connsiteY70" fmla="*/ 5516907 h 6858000"/>
              <a:gd name="connsiteX71" fmla="*/ 2128648 w 7467600"/>
              <a:gd name="connsiteY71" fmla="*/ 5474249 h 6858000"/>
              <a:gd name="connsiteX72" fmla="*/ 1825619 w 7467600"/>
              <a:gd name="connsiteY72" fmla="*/ 5478447 h 6858000"/>
              <a:gd name="connsiteX73" fmla="*/ 1737798 w 7467600"/>
              <a:gd name="connsiteY73" fmla="*/ 5483353 h 6858000"/>
              <a:gd name="connsiteX74" fmla="*/ 1132195 w 7467600"/>
              <a:gd name="connsiteY74" fmla="*/ 5467980 h 6858000"/>
              <a:gd name="connsiteX75" fmla="*/ 6844835 w 7467600"/>
              <a:gd name="connsiteY75" fmla="*/ 5424988 h 6858000"/>
              <a:gd name="connsiteX76" fmla="*/ 6879594 w 7467600"/>
              <a:gd name="connsiteY76" fmla="*/ 5424547 h 6858000"/>
              <a:gd name="connsiteX77" fmla="*/ 7379510 w 7467600"/>
              <a:gd name="connsiteY77" fmla="*/ 5755454 h 6858000"/>
              <a:gd name="connsiteX78" fmla="*/ 7467600 w 7467600"/>
              <a:gd name="connsiteY78" fmla="*/ 5845526 h 6858000"/>
              <a:gd name="connsiteX79" fmla="*/ 7467600 w 7467600"/>
              <a:gd name="connsiteY79" fmla="*/ 5925131 h 6858000"/>
              <a:gd name="connsiteX80" fmla="*/ 7271900 w 7467600"/>
              <a:gd name="connsiteY80" fmla="*/ 5734551 h 6858000"/>
              <a:gd name="connsiteX81" fmla="*/ 7015907 w 7467600"/>
              <a:gd name="connsiteY81" fmla="*/ 5541548 h 6858000"/>
              <a:gd name="connsiteX82" fmla="*/ 7259646 w 7467600"/>
              <a:gd name="connsiteY82" fmla="*/ 5765985 h 6858000"/>
              <a:gd name="connsiteX83" fmla="*/ 7467600 w 7467600"/>
              <a:gd name="connsiteY83" fmla="*/ 5971257 h 6858000"/>
              <a:gd name="connsiteX84" fmla="*/ 7467600 w 7467600"/>
              <a:gd name="connsiteY84" fmla="*/ 6012219 h 6858000"/>
              <a:gd name="connsiteX85" fmla="*/ 7240170 w 7467600"/>
              <a:gd name="connsiteY85" fmla="*/ 5787985 h 6858000"/>
              <a:gd name="connsiteX86" fmla="*/ 6946849 w 7467600"/>
              <a:gd name="connsiteY86" fmla="*/ 5523271 h 6858000"/>
              <a:gd name="connsiteX87" fmla="*/ 6946972 w 7467600"/>
              <a:gd name="connsiteY87" fmla="*/ 5526491 h 6858000"/>
              <a:gd name="connsiteX88" fmla="*/ 7105827 w 7467600"/>
              <a:gd name="connsiteY88" fmla="*/ 5718700 h 6858000"/>
              <a:gd name="connsiteX89" fmla="*/ 7356878 w 7467600"/>
              <a:gd name="connsiteY89" fmla="*/ 5981332 h 6858000"/>
              <a:gd name="connsiteX90" fmla="*/ 7467600 w 7467600"/>
              <a:gd name="connsiteY90" fmla="*/ 6117703 h 6858000"/>
              <a:gd name="connsiteX91" fmla="*/ 7467600 w 7467600"/>
              <a:gd name="connsiteY91" fmla="*/ 6163634 h 6858000"/>
              <a:gd name="connsiteX92" fmla="*/ 7403637 w 7467600"/>
              <a:gd name="connsiteY92" fmla="*/ 6083957 h 6858000"/>
              <a:gd name="connsiteX93" fmla="*/ 7254615 w 7467600"/>
              <a:gd name="connsiteY93" fmla="*/ 5911918 h 6858000"/>
              <a:gd name="connsiteX94" fmla="*/ 7312589 w 7467600"/>
              <a:gd name="connsiteY94" fmla="*/ 5982309 h 6858000"/>
              <a:gd name="connsiteX95" fmla="*/ 7448321 w 7467600"/>
              <a:gd name="connsiteY95" fmla="*/ 6190991 h 6858000"/>
              <a:gd name="connsiteX96" fmla="*/ 7467600 w 7467600"/>
              <a:gd name="connsiteY96" fmla="*/ 6221686 h 6858000"/>
              <a:gd name="connsiteX97" fmla="*/ 7467600 w 7467600"/>
              <a:gd name="connsiteY97" fmla="*/ 6334256 h 6858000"/>
              <a:gd name="connsiteX98" fmla="*/ 7454976 w 7467600"/>
              <a:gd name="connsiteY98" fmla="*/ 6318297 h 6858000"/>
              <a:gd name="connsiteX99" fmla="*/ 7042773 w 7467600"/>
              <a:gd name="connsiteY99" fmla="*/ 5734011 h 6858000"/>
              <a:gd name="connsiteX100" fmla="*/ 6844835 w 7467600"/>
              <a:gd name="connsiteY100" fmla="*/ 5424988 h 6858000"/>
              <a:gd name="connsiteX101" fmla="*/ 1456157 w 7467600"/>
              <a:gd name="connsiteY101" fmla="*/ 5371404 h 6858000"/>
              <a:gd name="connsiteX102" fmla="*/ 1244432 w 7467600"/>
              <a:gd name="connsiteY102" fmla="*/ 5385601 h 6858000"/>
              <a:gd name="connsiteX103" fmla="*/ 973990 w 7467600"/>
              <a:gd name="connsiteY103" fmla="*/ 5424940 h 6858000"/>
              <a:gd name="connsiteX104" fmla="*/ 1103809 w 7467600"/>
              <a:gd name="connsiteY104" fmla="*/ 5433720 h 6858000"/>
              <a:gd name="connsiteX105" fmla="*/ 1123454 w 7467600"/>
              <a:gd name="connsiteY105" fmla="*/ 5435727 h 6858000"/>
              <a:gd name="connsiteX106" fmla="*/ 1737017 w 7467600"/>
              <a:gd name="connsiteY106" fmla="*/ 5452183 h 6858000"/>
              <a:gd name="connsiteX107" fmla="*/ 1824397 w 7467600"/>
              <a:gd name="connsiteY107" fmla="*/ 5447757 h 6858000"/>
              <a:gd name="connsiteX108" fmla="*/ 2070059 w 7467600"/>
              <a:gd name="connsiteY108" fmla="*/ 5441660 h 6858000"/>
              <a:gd name="connsiteX109" fmla="*/ 1456157 w 7467600"/>
              <a:gd name="connsiteY109" fmla="*/ 5371404 h 6858000"/>
              <a:gd name="connsiteX110" fmla="*/ 4988186 w 7467600"/>
              <a:gd name="connsiteY110" fmla="*/ 5216467 h 6858000"/>
              <a:gd name="connsiteX111" fmla="*/ 4777334 w 7467600"/>
              <a:gd name="connsiteY111" fmla="*/ 5406072 h 6858000"/>
              <a:gd name="connsiteX112" fmla="*/ 4718341 w 7467600"/>
              <a:gd name="connsiteY112" fmla="*/ 5468043 h 6858000"/>
              <a:gd name="connsiteX113" fmla="*/ 4604655 w 7467600"/>
              <a:gd name="connsiteY113" fmla="*/ 5583434 h 6858000"/>
              <a:gd name="connsiteX114" fmla="*/ 4565074 w 7467600"/>
              <a:gd name="connsiteY114" fmla="*/ 5618550 h 6858000"/>
              <a:gd name="connsiteX115" fmla="*/ 4988186 w 7467600"/>
              <a:gd name="connsiteY115" fmla="*/ 5216467 h 6858000"/>
              <a:gd name="connsiteX116" fmla="*/ 4978032 w 7467600"/>
              <a:gd name="connsiteY116" fmla="*/ 5183809 h 6858000"/>
              <a:gd name="connsiteX117" fmla="*/ 4463413 w 7467600"/>
              <a:gd name="connsiteY117" fmla="*/ 5615162 h 6858000"/>
              <a:gd name="connsiteX118" fmla="*/ 4358134 w 7467600"/>
              <a:gd name="connsiteY118" fmla="*/ 5742791 h 6858000"/>
              <a:gd name="connsiteX119" fmla="*/ 4376219 w 7467600"/>
              <a:gd name="connsiteY119" fmla="*/ 5729027 h 6858000"/>
              <a:gd name="connsiteX120" fmla="*/ 4582340 w 7467600"/>
              <a:gd name="connsiteY120" fmla="*/ 5561037 h 6858000"/>
              <a:gd name="connsiteX121" fmla="*/ 4694684 w 7467600"/>
              <a:gd name="connsiteY121" fmla="*/ 5447098 h 6858000"/>
              <a:gd name="connsiteX122" fmla="*/ 4754123 w 7467600"/>
              <a:gd name="connsiteY122" fmla="*/ 5384643 h 6858000"/>
              <a:gd name="connsiteX123" fmla="*/ 4978032 w 7467600"/>
              <a:gd name="connsiteY123" fmla="*/ 5183809 h 6858000"/>
              <a:gd name="connsiteX124" fmla="*/ 1903353 w 7467600"/>
              <a:gd name="connsiteY124" fmla="*/ 5044827 h 6858000"/>
              <a:gd name="connsiteX125" fmla="*/ 1936931 w 7467600"/>
              <a:gd name="connsiteY125" fmla="*/ 5093954 h 6858000"/>
              <a:gd name="connsiteX126" fmla="*/ 2195868 w 7467600"/>
              <a:gd name="connsiteY126" fmla="*/ 5396574 h 6858000"/>
              <a:gd name="connsiteX127" fmla="*/ 2088852 w 7467600"/>
              <a:gd name="connsiteY127" fmla="*/ 5166123 h 6858000"/>
              <a:gd name="connsiteX128" fmla="*/ 1958241 w 7467600"/>
              <a:gd name="connsiteY128" fmla="*/ 5067955 h 6858000"/>
              <a:gd name="connsiteX129" fmla="*/ 1903353 w 7467600"/>
              <a:gd name="connsiteY129" fmla="*/ 5044827 h 6858000"/>
              <a:gd name="connsiteX130" fmla="*/ 1979378 w 7467600"/>
              <a:gd name="connsiteY130" fmla="*/ 4769504 h 6858000"/>
              <a:gd name="connsiteX131" fmla="*/ 2882120 w 7467600"/>
              <a:gd name="connsiteY131" fmla="*/ 5064547 h 6858000"/>
              <a:gd name="connsiteX132" fmla="*/ 2793103 w 7467600"/>
              <a:gd name="connsiteY132" fmla="*/ 5039699 h 6858000"/>
              <a:gd name="connsiteX133" fmla="*/ 2770041 w 7467600"/>
              <a:gd name="connsiteY133" fmla="*/ 5033634 h 6858000"/>
              <a:gd name="connsiteX134" fmla="*/ 1979378 w 7467600"/>
              <a:gd name="connsiteY134" fmla="*/ 4769504 h 6858000"/>
              <a:gd name="connsiteX135" fmla="*/ 1927410 w 7467600"/>
              <a:gd name="connsiteY135" fmla="*/ 4716164 h 6858000"/>
              <a:gd name="connsiteX136" fmla="*/ 1959587 w 7467600"/>
              <a:gd name="connsiteY136" fmla="*/ 4728849 h 6858000"/>
              <a:gd name="connsiteX137" fmla="*/ 2777707 w 7467600"/>
              <a:gd name="connsiteY137" fmla="*/ 5003991 h 6858000"/>
              <a:gd name="connsiteX138" fmla="*/ 2800768 w 7467600"/>
              <a:gd name="connsiteY138" fmla="*/ 5010056 h 6858000"/>
              <a:gd name="connsiteX139" fmla="*/ 2879408 w 7467600"/>
              <a:gd name="connsiteY139" fmla="*/ 5031590 h 6858000"/>
              <a:gd name="connsiteX140" fmla="*/ 2862295 w 7467600"/>
              <a:gd name="connsiteY140" fmla="*/ 5022958 h 6858000"/>
              <a:gd name="connsiteX141" fmla="*/ 2813343 w 7467600"/>
              <a:gd name="connsiteY141" fmla="*/ 4998369 h 6858000"/>
              <a:gd name="connsiteX142" fmla="*/ 2646245 w 7467600"/>
              <a:gd name="connsiteY142" fmla="*/ 4930999 h 6858000"/>
              <a:gd name="connsiteX143" fmla="*/ 1999243 w 7467600"/>
              <a:gd name="connsiteY143" fmla="*/ 4730524 h 6858000"/>
              <a:gd name="connsiteX144" fmla="*/ 1979527 w 7467600"/>
              <a:gd name="connsiteY144" fmla="*/ 4726651 h 6858000"/>
              <a:gd name="connsiteX145" fmla="*/ 1927410 w 7467600"/>
              <a:gd name="connsiteY145" fmla="*/ 4716164 h 6858000"/>
              <a:gd name="connsiteX146" fmla="*/ 1997014 w 7467600"/>
              <a:gd name="connsiteY146" fmla="*/ 4698007 h 6858000"/>
              <a:gd name="connsiteX147" fmla="*/ 2005458 w 7467600"/>
              <a:gd name="connsiteY147" fmla="*/ 4699540 h 6858000"/>
              <a:gd name="connsiteX148" fmla="*/ 2657186 w 7467600"/>
              <a:gd name="connsiteY148" fmla="*/ 4901687 h 6858000"/>
              <a:gd name="connsiteX149" fmla="*/ 2826662 w 7467600"/>
              <a:gd name="connsiteY149" fmla="*/ 4970362 h 6858000"/>
              <a:gd name="connsiteX150" fmla="*/ 2876100 w 7467600"/>
              <a:gd name="connsiteY150" fmla="*/ 4995397 h 6858000"/>
              <a:gd name="connsiteX151" fmla="*/ 3042600 w 7467600"/>
              <a:gd name="connsiteY151" fmla="*/ 5059532 h 6858000"/>
              <a:gd name="connsiteX152" fmla="*/ 1997014 w 7467600"/>
              <a:gd name="connsiteY152" fmla="*/ 4698007 h 6858000"/>
              <a:gd name="connsiteX153" fmla="*/ 2305292 w 7467600"/>
              <a:gd name="connsiteY153" fmla="*/ 4219492 h 6858000"/>
              <a:gd name="connsiteX154" fmla="*/ 3360922 w 7467600"/>
              <a:gd name="connsiteY154" fmla="*/ 4529373 h 6858000"/>
              <a:gd name="connsiteX155" fmla="*/ 3492420 w 7467600"/>
              <a:gd name="connsiteY155" fmla="*/ 4510145 h 6858000"/>
              <a:gd name="connsiteX156" fmla="*/ 3364086 w 7467600"/>
              <a:gd name="connsiteY156" fmla="*/ 4480340 h 6858000"/>
              <a:gd name="connsiteX157" fmla="*/ 3225818 w 7467600"/>
              <a:gd name="connsiteY157" fmla="*/ 4411822 h 6858000"/>
              <a:gd name="connsiteX158" fmla="*/ 3129696 w 7467600"/>
              <a:gd name="connsiteY158" fmla="*/ 4360704 h 6858000"/>
              <a:gd name="connsiteX159" fmla="*/ 2814545 w 7467600"/>
              <a:gd name="connsiteY159" fmla="*/ 4282955 h 6858000"/>
              <a:gd name="connsiteX160" fmla="*/ 2305292 w 7467600"/>
              <a:gd name="connsiteY160" fmla="*/ 4219492 h 6858000"/>
              <a:gd name="connsiteX161" fmla="*/ 2626982 w 7467600"/>
              <a:gd name="connsiteY161" fmla="*/ 4206450 h 6858000"/>
              <a:gd name="connsiteX162" fmla="*/ 2490617 w 7467600"/>
              <a:gd name="connsiteY162" fmla="*/ 4206951 h 6858000"/>
              <a:gd name="connsiteX163" fmla="*/ 2819869 w 7467600"/>
              <a:gd name="connsiteY163" fmla="*/ 4252936 h 6858000"/>
              <a:gd name="connsiteX164" fmla="*/ 3143018 w 7467600"/>
              <a:gd name="connsiteY164" fmla="*/ 4332698 h 6858000"/>
              <a:gd name="connsiteX165" fmla="*/ 3241520 w 7467600"/>
              <a:gd name="connsiteY165" fmla="*/ 4385112 h 6858000"/>
              <a:gd name="connsiteX166" fmla="*/ 3374575 w 7467600"/>
              <a:gd name="connsiteY166" fmla="*/ 4451517 h 6858000"/>
              <a:gd name="connsiteX167" fmla="*/ 3505221 w 7467600"/>
              <a:gd name="connsiteY167" fmla="*/ 4480757 h 6858000"/>
              <a:gd name="connsiteX168" fmla="*/ 2626982 w 7467600"/>
              <a:gd name="connsiteY168" fmla="*/ 4206450 h 6858000"/>
              <a:gd name="connsiteX169" fmla="*/ 1310106 w 7467600"/>
              <a:gd name="connsiteY169" fmla="*/ 3943217 h 6858000"/>
              <a:gd name="connsiteX170" fmla="*/ 854994 w 7467600"/>
              <a:gd name="connsiteY170" fmla="*/ 4399136 h 6858000"/>
              <a:gd name="connsiteX171" fmla="*/ 742462 w 7467600"/>
              <a:gd name="connsiteY171" fmla="*/ 4594648 h 6858000"/>
              <a:gd name="connsiteX172" fmla="*/ 820602 w 7467600"/>
              <a:gd name="connsiteY172" fmla="*/ 4485915 h 6858000"/>
              <a:gd name="connsiteX173" fmla="*/ 878295 w 7467600"/>
              <a:gd name="connsiteY173" fmla="*/ 4403594 h 6858000"/>
              <a:gd name="connsiteX174" fmla="*/ 1240607 w 7467600"/>
              <a:gd name="connsiteY174" fmla="*/ 4010401 h 6858000"/>
              <a:gd name="connsiteX175" fmla="*/ 1310106 w 7467600"/>
              <a:gd name="connsiteY175" fmla="*/ 3943217 h 6858000"/>
              <a:gd name="connsiteX176" fmla="*/ 1423113 w 7467600"/>
              <a:gd name="connsiteY176" fmla="*/ 3874565 h 6858000"/>
              <a:gd name="connsiteX177" fmla="*/ 1260565 w 7467600"/>
              <a:gd name="connsiteY177" fmla="*/ 4031982 h 6858000"/>
              <a:gd name="connsiteX178" fmla="*/ 901900 w 7467600"/>
              <a:gd name="connsiteY178" fmla="*/ 4421236 h 6858000"/>
              <a:gd name="connsiteX179" fmla="*/ 845044 w 7467600"/>
              <a:gd name="connsiteY179" fmla="*/ 4502436 h 6858000"/>
              <a:gd name="connsiteX180" fmla="*/ 685926 w 7467600"/>
              <a:gd name="connsiteY180" fmla="*/ 4703069 h 6858000"/>
              <a:gd name="connsiteX181" fmla="*/ 684248 w 7467600"/>
              <a:gd name="connsiteY181" fmla="*/ 4706721 h 6858000"/>
              <a:gd name="connsiteX182" fmla="*/ 1423113 w 7467600"/>
              <a:gd name="connsiteY182" fmla="*/ 3874565 h 6858000"/>
              <a:gd name="connsiteX183" fmla="*/ 3316479 w 7467600"/>
              <a:gd name="connsiteY183" fmla="*/ 3872136 h 6858000"/>
              <a:gd name="connsiteX184" fmla="*/ 3546806 w 7467600"/>
              <a:gd name="connsiteY184" fmla="*/ 4356139 h 6858000"/>
              <a:gd name="connsiteX185" fmla="*/ 3364433 w 7467600"/>
              <a:gd name="connsiteY185" fmla="*/ 3953121 h 6858000"/>
              <a:gd name="connsiteX186" fmla="*/ 3316479 w 7467600"/>
              <a:gd name="connsiteY186" fmla="*/ 3872136 h 6858000"/>
              <a:gd name="connsiteX187" fmla="*/ 3291335 w 7467600"/>
              <a:gd name="connsiteY187" fmla="*/ 3767420 h 6858000"/>
              <a:gd name="connsiteX188" fmla="*/ 3390805 w 7467600"/>
              <a:gd name="connsiteY188" fmla="*/ 3937163 h 6858000"/>
              <a:gd name="connsiteX189" fmla="*/ 3579062 w 7467600"/>
              <a:gd name="connsiteY189" fmla="*/ 4359040 h 6858000"/>
              <a:gd name="connsiteX190" fmla="*/ 3467355 w 7467600"/>
              <a:gd name="connsiteY190" fmla="*/ 3988130 h 6858000"/>
              <a:gd name="connsiteX191" fmla="*/ 3310753 w 7467600"/>
              <a:gd name="connsiteY191" fmla="*/ 3787140 h 6858000"/>
              <a:gd name="connsiteX192" fmla="*/ 3291335 w 7467600"/>
              <a:gd name="connsiteY192" fmla="*/ 3767420 h 6858000"/>
              <a:gd name="connsiteX193" fmla="*/ 1635889 w 7467600"/>
              <a:gd name="connsiteY193" fmla="*/ 3709494 h 6858000"/>
              <a:gd name="connsiteX194" fmla="*/ 1634800 w 7467600"/>
              <a:gd name="connsiteY194" fmla="*/ 3731111 h 6858000"/>
              <a:gd name="connsiteX195" fmla="*/ 1635889 w 7467600"/>
              <a:gd name="connsiteY195" fmla="*/ 3709494 h 6858000"/>
              <a:gd name="connsiteX196" fmla="*/ 1510397 w 7467600"/>
              <a:gd name="connsiteY196" fmla="*/ 3684705 h 6858000"/>
              <a:gd name="connsiteX197" fmla="*/ 1146550 w 7467600"/>
              <a:gd name="connsiteY197" fmla="*/ 3802012 h 6858000"/>
              <a:gd name="connsiteX198" fmla="*/ 698834 w 7467600"/>
              <a:gd name="connsiteY198" fmla="*/ 3952272 h 6858000"/>
              <a:gd name="connsiteX199" fmla="*/ 34256 w 7467600"/>
              <a:gd name="connsiteY199" fmla="*/ 4347603 h 6858000"/>
              <a:gd name="connsiteX200" fmla="*/ 527241 w 7467600"/>
              <a:gd name="connsiteY200" fmla="*/ 4065078 h 6858000"/>
              <a:gd name="connsiteX201" fmla="*/ 1510397 w 7467600"/>
              <a:gd name="connsiteY201" fmla="*/ 3684705 h 6858000"/>
              <a:gd name="connsiteX202" fmla="*/ 1313114 w 7467600"/>
              <a:gd name="connsiteY202" fmla="*/ 3655216 h 6858000"/>
              <a:gd name="connsiteX203" fmla="*/ 1109304 w 7467600"/>
              <a:gd name="connsiteY203" fmla="*/ 3669030 h 6858000"/>
              <a:gd name="connsiteX204" fmla="*/ 8129 w 7467600"/>
              <a:gd name="connsiteY204" fmla="*/ 4330519 h 6858000"/>
              <a:gd name="connsiteX205" fmla="*/ 687572 w 7467600"/>
              <a:gd name="connsiteY205" fmla="*/ 3925629 h 6858000"/>
              <a:gd name="connsiteX206" fmla="*/ 1138365 w 7467600"/>
              <a:gd name="connsiteY206" fmla="*/ 3774515 h 6858000"/>
              <a:gd name="connsiteX207" fmla="*/ 1505579 w 7467600"/>
              <a:gd name="connsiteY207" fmla="*/ 3655526 h 6858000"/>
              <a:gd name="connsiteX208" fmla="*/ 1313114 w 7467600"/>
              <a:gd name="connsiteY208" fmla="*/ 3655216 h 6858000"/>
              <a:gd name="connsiteX209" fmla="*/ 3655073 w 7467600"/>
              <a:gd name="connsiteY209" fmla="*/ 3650884 h 6858000"/>
              <a:gd name="connsiteX210" fmla="*/ 3989938 w 7467600"/>
              <a:gd name="connsiteY210" fmla="*/ 3991685 h 6858000"/>
              <a:gd name="connsiteX211" fmla="*/ 4393907 w 7467600"/>
              <a:gd name="connsiteY211" fmla="*/ 4261258 h 6858000"/>
              <a:gd name="connsiteX212" fmla="*/ 4648051 w 7467600"/>
              <a:gd name="connsiteY212" fmla="*/ 4374051 h 6858000"/>
              <a:gd name="connsiteX213" fmla="*/ 4383389 w 7467600"/>
              <a:gd name="connsiteY213" fmla="*/ 4184369 h 6858000"/>
              <a:gd name="connsiteX214" fmla="*/ 4165508 w 7467600"/>
              <a:gd name="connsiteY214" fmla="*/ 4035196 h 6858000"/>
              <a:gd name="connsiteX215" fmla="*/ 4068162 w 7467600"/>
              <a:gd name="connsiteY215" fmla="*/ 3953394 h 6858000"/>
              <a:gd name="connsiteX216" fmla="*/ 3981416 w 7467600"/>
              <a:gd name="connsiteY216" fmla="*/ 3880482 h 6858000"/>
              <a:gd name="connsiteX217" fmla="*/ 3800147 w 7467600"/>
              <a:gd name="connsiteY217" fmla="*/ 3749872 h 6858000"/>
              <a:gd name="connsiteX218" fmla="*/ 3655073 w 7467600"/>
              <a:gd name="connsiteY218" fmla="*/ 3650884 h 6858000"/>
              <a:gd name="connsiteX219" fmla="*/ 3670252 w 7467600"/>
              <a:gd name="connsiteY219" fmla="*/ 3622798 h 6858000"/>
              <a:gd name="connsiteX220" fmla="*/ 3817258 w 7467600"/>
              <a:gd name="connsiteY220" fmla="*/ 3723577 h 6858000"/>
              <a:gd name="connsiteX221" fmla="*/ 4000461 w 7467600"/>
              <a:gd name="connsiteY221" fmla="*/ 3855966 h 6858000"/>
              <a:gd name="connsiteX222" fmla="*/ 4088180 w 7467600"/>
              <a:gd name="connsiteY222" fmla="*/ 3929774 h 6858000"/>
              <a:gd name="connsiteX223" fmla="*/ 4184555 w 7467600"/>
              <a:gd name="connsiteY223" fmla="*/ 4010683 h 6858000"/>
              <a:gd name="connsiteX224" fmla="*/ 4399563 w 7467600"/>
              <a:gd name="connsiteY224" fmla="*/ 4158106 h 6858000"/>
              <a:gd name="connsiteX225" fmla="*/ 4684469 w 7467600"/>
              <a:gd name="connsiteY225" fmla="*/ 4364680 h 6858000"/>
              <a:gd name="connsiteX226" fmla="*/ 4690271 w 7467600"/>
              <a:gd name="connsiteY226" fmla="*/ 4370034 h 6858000"/>
              <a:gd name="connsiteX227" fmla="*/ 4136093 w 7467600"/>
              <a:gd name="connsiteY227" fmla="*/ 3858466 h 6858000"/>
              <a:gd name="connsiteX228" fmla="*/ 3670252 w 7467600"/>
              <a:gd name="connsiteY228" fmla="*/ 3622798 h 6858000"/>
              <a:gd name="connsiteX229" fmla="*/ 4440129 w 7467600"/>
              <a:gd name="connsiteY229" fmla="*/ 3448571 h 6858000"/>
              <a:gd name="connsiteX230" fmla="*/ 4856525 w 7467600"/>
              <a:gd name="connsiteY230" fmla="*/ 3915351 h 6858000"/>
              <a:gd name="connsiteX231" fmla="*/ 5059055 w 7467600"/>
              <a:gd name="connsiteY231" fmla="*/ 4108918 h 6858000"/>
              <a:gd name="connsiteX232" fmla="*/ 5290070 w 7467600"/>
              <a:gd name="connsiteY232" fmla="*/ 4263619 h 6858000"/>
              <a:gd name="connsiteX233" fmla="*/ 4834991 w 7467600"/>
              <a:gd name="connsiteY233" fmla="*/ 3830985 h 6858000"/>
              <a:gd name="connsiteX234" fmla="*/ 4440129 w 7467600"/>
              <a:gd name="connsiteY234" fmla="*/ 3448571 h 6858000"/>
              <a:gd name="connsiteX235" fmla="*/ 4441737 w 7467600"/>
              <a:gd name="connsiteY235" fmla="*/ 3399734 h 6858000"/>
              <a:gd name="connsiteX236" fmla="*/ 4431236 w 7467600"/>
              <a:gd name="connsiteY236" fmla="*/ 3400954 h 6858000"/>
              <a:gd name="connsiteX237" fmla="*/ 4557150 w 7467600"/>
              <a:gd name="connsiteY237" fmla="*/ 3510023 h 6858000"/>
              <a:gd name="connsiteX238" fmla="*/ 4856936 w 7467600"/>
              <a:gd name="connsiteY238" fmla="*/ 3809146 h 6858000"/>
              <a:gd name="connsiteX239" fmla="*/ 5111996 w 7467600"/>
              <a:gd name="connsiteY239" fmla="*/ 4065759 h 6858000"/>
              <a:gd name="connsiteX240" fmla="*/ 5388878 w 7467600"/>
              <a:gd name="connsiteY240" fmla="*/ 4300185 h 6858000"/>
              <a:gd name="connsiteX241" fmla="*/ 5425556 w 7467600"/>
              <a:gd name="connsiteY241" fmla="*/ 4308967 h 6858000"/>
              <a:gd name="connsiteX242" fmla="*/ 4943646 w 7467600"/>
              <a:gd name="connsiteY242" fmla="*/ 3822916 h 6858000"/>
              <a:gd name="connsiteX243" fmla="*/ 4594837 w 7467600"/>
              <a:gd name="connsiteY243" fmla="*/ 3532274 h 6858000"/>
              <a:gd name="connsiteX244" fmla="*/ 4441737 w 7467600"/>
              <a:gd name="connsiteY244" fmla="*/ 3399734 h 6858000"/>
              <a:gd name="connsiteX245" fmla="*/ 5425834 w 7467600"/>
              <a:gd name="connsiteY245" fmla="*/ 3162785 h 6858000"/>
              <a:gd name="connsiteX246" fmla="*/ 5401644 w 7467600"/>
              <a:gd name="connsiteY246" fmla="*/ 3617847 h 6858000"/>
              <a:gd name="connsiteX247" fmla="*/ 5467256 w 7467600"/>
              <a:gd name="connsiteY247" fmla="*/ 4175494 h 6858000"/>
              <a:gd name="connsiteX248" fmla="*/ 5448069 w 7467600"/>
              <a:gd name="connsiteY248" fmla="*/ 3567554 h 6858000"/>
              <a:gd name="connsiteX249" fmla="*/ 5425834 w 7467600"/>
              <a:gd name="connsiteY249" fmla="*/ 3162785 h 6858000"/>
              <a:gd name="connsiteX250" fmla="*/ 1318687 w 7467600"/>
              <a:gd name="connsiteY250" fmla="*/ 3113840 h 6858000"/>
              <a:gd name="connsiteX251" fmla="*/ 1066793 w 7467600"/>
              <a:gd name="connsiteY251" fmla="*/ 3212171 h 6858000"/>
              <a:gd name="connsiteX252" fmla="*/ 993319 w 7467600"/>
              <a:gd name="connsiteY252" fmla="*/ 3247648 h 6858000"/>
              <a:gd name="connsiteX253" fmla="*/ 853081 w 7467600"/>
              <a:gd name="connsiteY253" fmla="*/ 3312410 h 6858000"/>
              <a:gd name="connsiteX254" fmla="*/ 805957 w 7467600"/>
              <a:gd name="connsiteY254" fmla="*/ 3330443 h 6858000"/>
              <a:gd name="connsiteX255" fmla="*/ 1318687 w 7467600"/>
              <a:gd name="connsiteY255" fmla="*/ 3113840 h 6858000"/>
              <a:gd name="connsiteX256" fmla="*/ 5453702 w 7467600"/>
              <a:gd name="connsiteY256" fmla="*/ 3090882 h 6858000"/>
              <a:gd name="connsiteX257" fmla="*/ 5480135 w 7467600"/>
              <a:gd name="connsiteY257" fmla="*/ 3565802 h 6858000"/>
              <a:gd name="connsiteX258" fmla="*/ 5499023 w 7467600"/>
              <a:gd name="connsiteY258" fmla="*/ 4166310 h 6858000"/>
              <a:gd name="connsiteX259" fmla="*/ 5547022 w 7467600"/>
              <a:gd name="connsiteY259" fmla="*/ 3607838 h 6858000"/>
              <a:gd name="connsiteX260" fmla="*/ 5515964 w 7467600"/>
              <a:gd name="connsiteY260" fmla="*/ 3378541 h 6858000"/>
              <a:gd name="connsiteX261" fmla="*/ 5453702 w 7467600"/>
              <a:gd name="connsiteY261" fmla="*/ 3090882 h 6858000"/>
              <a:gd name="connsiteX262" fmla="*/ 1238695 w 7467600"/>
              <a:gd name="connsiteY262" fmla="*/ 3076820 h 6858000"/>
              <a:gd name="connsiteX263" fmla="*/ 716371 w 7467600"/>
              <a:gd name="connsiteY263" fmla="*/ 3293249 h 6858000"/>
              <a:gd name="connsiteX264" fmla="*/ 579522 w 7467600"/>
              <a:gd name="connsiteY264" fmla="*/ 3371759 h 6858000"/>
              <a:gd name="connsiteX265" fmla="*/ 600288 w 7467600"/>
              <a:gd name="connsiteY265" fmla="*/ 3365555 h 6858000"/>
              <a:gd name="connsiteX266" fmla="*/ 840692 w 7467600"/>
              <a:gd name="connsiteY266" fmla="*/ 3284921 h 6858000"/>
              <a:gd name="connsiteX267" fmla="*/ 979248 w 7467600"/>
              <a:gd name="connsiteY267" fmla="*/ 3221003 h 6858000"/>
              <a:gd name="connsiteX268" fmla="*/ 1053282 w 7467600"/>
              <a:gd name="connsiteY268" fmla="*/ 3185247 h 6858000"/>
              <a:gd name="connsiteX269" fmla="*/ 1320603 w 7467600"/>
              <a:gd name="connsiteY269" fmla="*/ 3081281 h 6858000"/>
              <a:gd name="connsiteX270" fmla="*/ 1238695 w 7467600"/>
              <a:gd name="connsiteY270" fmla="*/ 3076820 h 6858000"/>
              <a:gd name="connsiteX271" fmla="*/ 5425627 w 7467600"/>
              <a:gd name="connsiteY271" fmla="*/ 2954192 h 6858000"/>
              <a:gd name="connsiteX272" fmla="*/ 5470770 w 7467600"/>
              <a:gd name="connsiteY272" fmla="*/ 3005435 h 6858000"/>
              <a:gd name="connsiteX273" fmla="*/ 5519779 w 7467600"/>
              <a:gd name="connsiteY273" fmla="*/ 4359223 h 6858000"/>
              <a:gd name="connsiteX274" fmla="*/ 5520293 w 7467600"/>
              <a:gd name="connsiteY274" fmla="*/ 4360602 h 6858000"/>
              <a:gd name="connsiteX275" fmla="*/ 5767221 w 7467600"/>
              <a:gd name="connsiteY275" fmla="*/ 4665564 h 6858000"/>
              <a:gd name="connsiteX276" fmla="*/ 6937169 w 7467600"/>
              <a:gd name="connsiteY276" fmla="*/ 4815941 h 6858000"/>
              <a:gd name="connsiteX277" fmla="*/ 6953922 w 7467600"/>
              <a:gd name="connsiteY277" fmla="*/ 4890068 h 6858000"/>
              <a:gd name="connsiteX278" fmla="*/ 6071359 w 7467600"/>
              <a:gd name="connsiteY278" fmla="*/ 4770770 h 6858000"/>
              <a:gd name="connsiteX279" fmla="*/ 6038839 w 7467600"/>
              <a:gd name="connsiteY279" fmla="*/ 4764474 h 6858000"/>
              <a:gd name="connsiteX280" fmla="*/ 6038706 w 7467600"/>
              <a:gd name="connsiteY280" fmla="*/ 4763847 h 6858000"/>
              <a:gd name="connsiteX281" fmla="*/ 6037784 w 7467600"/>
              <a:gd name="connsiteY281" fmla="*/ 4764270 h 6858000"/>
              <a:gd name="connsiteX282" fmla="*/ 6038839 w 7467600"/>
              <a:gd name="connsiteY282" fmla="*/ 4764474 h 6858000"/>
              <a:gd name="connsiteX283" fmla="*/ 6040338 w 7467600"/>
              <a:gd name="connsiteY283" fmla="*/ 4771418 h 6858000"/>
              <a:gd name="connsiteX284" fmla="*/ 6024488 w 7467600"/>
              <a:gd name="connsiteY284" fmla="*/ 4809903 h 6858000"/>
              <a:gd name="connsiteX285" fmla="*/ 5599771 w 7467600"/>
              <a:gd name="connsiteY285" fmla="*/ 5509652 h 6858000"/>
              <a:gd name="connsiteX286" fmla="*/ 5548843 w 7467600"/>
              <a:gd name="connsiteY286" fmla="*/ 5563845 h 6858000"/>
              <a:gd name="connsiteX287" fmla="*/ 5940952 w 7467600"/>
              <a:gd name="connsiteY287" fmla="*/ 6250028 h 6858000"/>
              <a:gd name="connsiteX288" fmla="*/ 6043441 w 7467600"/>
              <a:gd name="connsiteY288" fmla="*/ 6665847 h 6858000"/>
              <a:gd name="connsiteX289" fmla="*/ 6093432 w 7467600"/>
              <a:gd name="connsiteY289" fmla="*/ 6858000 h 6858000"/>
              <a:gd name="connsiteX290" fmla="*/ 6034344 w 7467600"/>
              <a:gd name="connsiteY290" fmla="*/ 6858000 h 6858000"/>
              <a:gd name="connsiteX291" fmla="*/ 6026679 w 7467600"/>
              <a:gd name="connsiteY291" fmla="*/ 6836959 h 6858000"/>
              <a:gd name="connsiteX292" fmla="*/ 5800441 w 7467600"/>
              <a:gd name="connsiteY292" fmla="*/ 6335286 h 6858000"/>
              <a:gd name="connsiteX293" fmla="*/ 5526562 w 7467600"/>
              <a:gd name="connsiteY293" fmla="*/ 5705388 h 6858000"/>
              <a:gd name="connsiteX294" fmla="*/ 5519640 w 7467600"/>
              <a:gd name="connsiteY294" fmla="*/ 5683774 h 6858000"/>
              <a:gd name="connsiteX295" fmla="*/ 5844559 w 7467600"/>
              <a:gd name="connsiteY295" fmla="*/ 6553349 h 6858000"/>
              <a:gd name="connsiteX296" fmla="*/ 5975994 w 7467600"/>
              <a:gd name="connsiteY296" fmla="*/ 6858000 h 6858000"/>
              <a:gd name="connsiteX297" fmla="*/ 5898547 w 7467600"/>
              <a:gd name="connsiteY297" fmla="*/ 6858000 h 6858000"/>
              <a:gd name="connsiteX298" fmla="*/ 5682041 w 7467600"/>
              <a:gd name="connsiteY298" fmla="*/ 6355860 h 6858000"/>
              <a:gd name="connsiteX299" fmla="*/ 5461758 w 7467600"/>
              <a:gd name="connsiteY299" fmla="*/ 5820220 h 6858000"/>
              <a:gd name="connsiteX300" fmla="*/ 5237282 w 7467600"/>
              <a:gd name="connsiteY300" fmla="*/ 6579086 h 6858000"/>
              <a:gd name="connsiteX301" fmla="*/ 5115009 w 7467600"/>
              <a:gd name="connsiteY301" fmla="*/ 6858000 h 6858000"/>
              <a:gd name="connsiteX302" fmla="*/ 5028074 w 7467600"/>
              <a:gd name="connsiteY302" fmla="*/ 6858000 h 6858000"/>
              <a:gd name="connsiteX303" fmla="*/ 5079508 w 7467600"/>
              <a:gd name="connsiteY303" fmla="*/ 6749074 h 6858000"/>
              <a:gd name="connsiteX304" fmla="*/ 5371846 w 7467600"/>
              <a:gd name="connsiteY304" fmla="*/ 5924413 h 6858000"/>
              <a:gd name="connsiteX305" fmla="*/ 5270512 w 7467600"/>
              <a:gd name="connsiteY305" fmla="*/ 6138975 h 6858000"/>
              <a:gd name="connsiteX306" fmla="*/ 5062409 w 7467600"/>
              <a:gd name="connsiteY306" fmla="*/ 6653544 h 6858000"/>
              <a:gd name="connsiteX307" fmla="*/ 5036628 w 7467600"/>
              <a:gd name="connsiteY307" fmla="*/ 6754247 h 6858000"/>
              <a:gd name="connsiteX308" fmla="*/ 5009112 w 7467600"/>
              <a:gd name="connsiteY308" fmla="*/ 6858000 h 6858000"/>
              <a:gd name="connsiteX309" fmla="*/ 4976679 w 7467600"/>
              <a:gd name="connsiteY309" fmla="*/ 6858000 h 6858000"/>
              <a:gd name="connsiteX310" fmla="*/ 5006537 w 7467600"/>
              <a:gd name="connsiteY310" fmla="*/ 6747068 h 6858000"/>
              <a:gd name="connsiteX311" fmla="*/ 5032723 w 7467600"/>
              <a:gd name="connsiteY311" fmla="*/ 6644957 h 6858000"/>
              <a:gd name="connsiteX312" fmla="*/ 5242949 w 7467600"/>
              <a:gd name="connsiteY312" fmla="*/ 6125175 h 6858000"/>
              <a:gd name="connsiteX313" fmla="*/ 5286321 w 7467600"/>
              <a:gd name="connsiteY313" fmla="*/ 6033555 h 6858000"/>
              <a:gd name="connsiteX314" fmla="*/ 5008210 w 7467600"/>
              <a:gd name="connsiteY314" fmla="*/ 6649194 h 6858000"/>
              <a:gd name="connsiteX315" fmla="*/ 4986321 w 7467600"/>
              <a:gd name="connsiteY315" fmla="*/ 6765687 h 6858000"/>
              <a:gd name="connsiteX316" fmla="*/ 4973474 w 7467600"/>
              <a:gd name="connsiteY316" fmla="*/ 6858000 h 6858000"/>
              <a:gd name="connsiteX317" fmla="*/ 4907178 w 7467600"/>
              <a:gd name="connsiteY317" fmla="*/ 6858000 h 6858000"/>
              <a:gd name="connsiteX318" fmla="*/ 4910810 w 7467600"/>
              <a:gd name="connsiteY318" fmla="*/ 6829660 h 6858000"/>
              <a:gd name="connsiteX319" fmla="*/ 4987461 w 7467600"/>
              <a:gd name="connsiteY319" fmla="*/ 6432994 h 6858000"/>
              <a:gd name="connsiteX320" fmla="*/ 5179262 w 7467600"/>
              <a:gd name="connsiteY320" fmla="*/ 6035044 h 6858000"/>
              <a:gd name="connsiteX321" fmla="*/ 4689678 w 7467600"/>
              <a:gd name="connsiteY321" fmla="*/ 6440241 h 6858000"/>
              <a:gd name="connsiteX322" fmla="*/ 4477543 w 7467600"/>
              <a:gd name="connsiteY322" fmla="*/ 6674836 h 6858000"/>
              <a:gd name="connsiteX323" fmla="*/ 4329957 w 7467600"/>
              <a:gd name="connsiteY323" fmla="*/ 6858000 h 6858000"/>
              <a:gd name="connsiteX324" fmla="*/ 4218595 w 7467600"/>
              <a:gd name="connsiteY324" fmla="*/ 6858000 h 6858000"/>
              <a:gd name="connsiteX325" fmla="*/ 4368888 w 7467600"/>
              <a:gd name="connsiteY325" fmla="*/ 6668412 h 6858000"/>
              <a:gd name="connsiteX326" fmla="*/ 4563091 w 7467600"/>
              <a:gd name="connsiteY326" fmla="*/ 6442508 h 6858000"/>
              <a:gd name="connsiteX327" fmla="*/ 5387324 w 7467600"/>
              <a:gd name="connsiteY327" fmla="*/ 5705830 h 6858000"/>
              <a:gd name="connsiteX328" fmla="*/ 5073620 w 7467600"/>
              <a:gd name="connsiteY328" fmla="*/ 5955437 h 6858000"/>
              <a:gd name="connsiteX329" fmla="*/ 4689789 w 7467600"/>
              <a:gd name="connsiteY329" fmla="*/ 6268382 h 6858000"/>
              <a:gd name="connsiteX330" fmla="*/ 4418722 w 7467600"/>
              <a:gd name="connsiteY330" fmla="*/ 6570886 h 6858000"/>
              <a:gd name="connsiteX331" fmla="*/ 4214944 w 7467600"/>
              <a:gd name="connsiteY331" fmla="*/ 6858000 h 6858000"/>
              <a:gd name="connsiteX332" fmla="*/ 4177898 w 7467600"/>
              <a:gd name="connsiteY332" fmla="*/ 6858000 h 6858000"/>
              <a:gd name="connsiteX333" fmla="*/ 4391597 w 7467600"/>
              <a:gd name="connsiteY333" fmla="*/ 6556370 h 6858000"/>
              <a:gd name="connsiteX334" fmla="*/ 4668889 w 7467600"/>
              <a:gd name="connsiteY334" fmla="*/ 6246399 h 6858000"/>
              <a:gd name="connsiteX335" fmla="*/ 5055427 w 7467600"/>
              <a:gd name="connsiteY335" fmla="*/ 5931476 h 6858000"/>
              <a:gd name="connsiteX336" fmla="*/ 5371814 w 7467600"/>
              <a:gd name="connsiteY336" fmla="*/ 5678975 h 6858000"/>
              <a:gd name="connsiteX337" fmla="*/ 4987918 w 7467600"/>
              <a:gd name="connsiteY337" fmla="*/ 5838701 h 6858000"/>
              <a:gd name="connsiteX338" fmla="*/ 4317146 w 7467600"/>
              <a:gd name="connsiteY338" fmla="*/ 6587716 h 6858000"/>
              <a:gd name="connsiteX339" fmla="*/ 4171627 w 7467600"/>
              <a:gd name="connsiteY339" fmla="*/ 6858000 h 6858000"/>
              <a:gd name="connsiteX340" fmla="*/ 4081585 w 7467600"/>
              <a:gd name="connsiteY340" fmla="*/ 6858000 h 6858000"/>
              <a:gd name="connsiteX341" fmla="*/ 4238603 w 7467600"/>
              <a:gd name="connsiteY341" fmla="*/ 6559341 h 6858000"/>
              <a:gd name="connsiteX342" fmla="*/ 4778333 w 7467600"/>
              <a:gd name="connsiteY342" fmla="*/ 5873626 h 6858000"/>
              <a:gd name="connsiteX343" fmla="*/ 5414185 w 7467600"/>
              <a:gd name="connsiteY343" fmla="*/ 5573882 h 6858000"/>
              <a:gd name="connsiteX344" fmla="*/ 5959648 w 7467600"/>
              <a:gd name="connsiteY344" fmla="*/ 4760797 h 6858000"/>
              <a:gd name="connsiteX345" fmla="*/ 5355019 w 7467600"/>
              <a:gd name="connsiteY345" fmla="*/ 4734672 h 6858000"/>
              <a:gd name="connsiteX346" fmla="*/ 5083565 w 7467600"/>
              <a:gd name="connsiteY346" fmla="*/ 5179121 h 6858000"/>
              <a:gd name="connsiteX347" fmla="*/ 4713577 w 7467600"/>
              <a:gd name="connsiteY347" fmla="*/ 5616803 h 6858000"/>
              <a:gd name="connsiteX348" fmla="*/ 3989559 w 7467600"/>
              <a:gd name="connsiteY348" fmla="*/ 6145945 h 6858000"/>
              <a:gd name="connsiteX349" fmla="*/ 3939824 w 7467600"/>
              <a:gd name="connsiteY349" fmla="*/ 6066900 h 6858000"/>
              <a:gd name="connsiteX350" fmla="*/ 4584537 w 7467600"/>
              <a:gd name="connsiteY350" fmla="*/ 5324826 h 6858000"/>
              <a:gd name="connsiteX351" fmla="*/ 5037105 w 7467600"/>
              <a:gd name="connsiteY351" fmla="*/ 5088765 h 6858000"/>
              <a:gd name="connsiteX352" fmla="*/ 5039930 w 7467600"/>
              <a:gd name="connsiteY352" fmla="*/ 5089585 h 6858000"/>
              <a:gd name="connsiteX353" fmla="*/ 5263764 w 7467600"/>
              <a:gd name="connsiteY353" fmla="*/ 4735525 h 6858000"/>
              <a:gd name="connsiteX354" fmla="*/ 4086300 w 7467600"/>
              <a:gd name="connsiteY354" fmla="*/ 4884599 h 6858000"/>
              <a:gd name="connsiteX355" fmla="*/ 4085485 w 7467600"/>
              <a:gd name="connsiteY355" fmla="*/ 4899070 h 6858000"/>
              <a:gd name="connsiteX356" fmla="*/ 3871915 w 7467600"/>
              <a:gd name="connsiteY356" fmla="*/ 5253645 h 6858000"/>
              <a:gd name="connsiteX357" fmla="*/ 3799374 w 7467600"/>
              <a:gd name="connsiteY357" fmla="*/ 5466127 h 6858000"/>
              <a:gd name="connsiteX358" fmla="*/ 3498850 w 7467600"/>
              <a:gd name="connsiteY358" fmla="*/ 6661888 h 6858000"/>
              <a:gd name="connsiteX359" fmla="*/ 3399216 w 7467600"/>
              <a:gd name="connsiteY359" fmla="*/ 6858000 h 6858000"/>
              <a:gd name="connsiteX360" fmla="*/ 3303688 w 7467600"/>
              <a:gd name="connsiteY360" fmla="*/ 6858000 h 6858000"/>
              <a:gd name="connsiteX361" fmla="*/ 3391774 w 7467600"/>
              <a:gd name="connsiteY361" fmla="*/ 6697181 h 6858000"/>
              <a:gd name="connsiteX362" fmla="*/ 3735540 w 7467600"/>
              <a:gd name="connsiteY362" fmla="*/ 5546923 h 6858000"/>
              <a:gd name="connsiteX363" fmla="*/ 3729438 w 7467600"/>
              <a:gd name="connsiteY363" fmla="*/ 5569058 h 6858000"/>
              <a:gd name="connsiteX364" fmla="*/ 3707782 w 7467600"/>
              <a:gd name="connsiteY364" fmla="*/ 5644908 h 6858000"/>
              <a:gd name="connsiteX365" fmla="*/ 3583827 w 7467600"/>
              <a:gd name="connsiteY365" fmla="*/ 6039215 h 6858000"/>
              <a:gd name="connsiteX366" fmla="*/ 3547861 w 7467600"/>
              <a:gd name="connsiteY366" fmla="*/ 6129609 h 6858000"/>
              <a:gd name="connsiteX367" fmla="*/ 3490905 w 7467600"/>
              <a:gd name="connsiteY367" fmla="*/ 6277660 h 6858000"/>
              <a:gd name="connsiteX368" fmla="*/ 3455859 w 7467600"/>
              <a:gd name="connsiteY368" fmla="*/ 6391301 h 6858000"/>
              <a:gd name="connsiteX369" fmla="*/ 3429112 w 7467600"/>
              <a:gd name="connsiteY369" fmla="*/ 6479469 h 6858000"/>
              <a:gd name="connsiteX370" fmla="*/ 3304862 w 7467600"/>
              <a:gd name="connsiteY370" fmla="*/ 6796476 h 6858000"/>
              <a:gd name="connsiteX371" fmla="*/ 3276071 w 7467600"/>
              <a:gd name="connsiteY371" fmla="*/ 6858000 h 6858000"/>
              <a:gd name="connsiteX372" fmla="*/ 3240805 w 7467600"/>
              <a:gd name="connsiteY372" fmla="*/ 6858000 h 6858000"/>
              <a:gd name="connsiteX373" fmla="*/ 3275917 w 7467600"/>
              <a:gd name="connsiteY373" fmla="*/ 6783192 h 6858000"/>
              <a:gd name="connsiteX374" fmla="*/ 3399358 w 7467600"/>
              <a:gd name="connsiteY374" fmla="*/ 6469011 h 6858000"/>
              <a:gd name="connsiteX375" fmla="*/ 3425650 w 7467600"/>
              <a:gd name="connsiteY375" fmla="*/ 6381333 h 6858000"/>
              <a:gd name="connsiteX376" fmla="*/ 3460661 w 7467600"/>
              <a:gd name="connsiteY376" fmla="*/ 6266763 h 6858000"/>
              <a:gd name="connsiteX377" fmla="*/ 3518021 w 7467600"/>
              <a:gd name="connsiteY377" fmla="*/ 6117298 h 6858000"/>
              <a:gd name="connsiteX378" fmla="*/ 3554035 w 7467600"/>
              <a:gd name="connsiteY378" fmla="*/ 6027832 h 6858000"/>
              <a:gd name="connsiteX379" fmla="*/ 3677174 w 7467600"/>
              <a:gd name="connsiteY379" fmla="*/ 5636351 h 6858000"/>
              <a:gd name="connsiteX380" fmla="*/ 3698819 w 7467600"/>
              <a:gd name="connsiteY380" fmla="*/ 5560503 h 6858000"/>
              <a:gd name="connsiteX381" fmla="*/ 3702094 w 7467600"/>
              <a:gd name="connsiteY381" fmla="*/ 5549194 h 6858000"/>
              <a:gd name="connsiteX382" fmla="*/ 3398355 w 7467600"/>
              <a:gd name="connsiteY382" fmla="*/ 6094603 h 6858000"/>
              <a:gd name="connsiteX383" fmla="*/ 3193941 w 7467600"/>
              <a:gd name="connsiteY383" fmla="*/ 6798775 h 6858000"/>
              <a:gd name="connsiteX384" fmla="*/ 3184140 w 7467600"/>
              <a:gd name="connsiteY384" fmla="*/ 6858000 h 6858000"/>
              <a:gd name="connsiteX385" fmla="*/ 3099978 w 7467600"/>
              <a:gd name="connsiteY385" fmla="*/ 6858000 h 6858000"/>
              <a:gd name="connsiteX386" fmla="*/ 3101556 w 7467600"/>
              <a:gd name="connsiteY386" fmla="*/ 6843337 h 6858000"/>
              <a:gd name="connsiteX387" fmla="*/ 3370162 w 7467600"/>
              <a:gd name="connsiteY387" fmla="*/ 5785550 h 6858000"/>
              <a:gd name="connsiteX388" fmla="*/ 3746477 w 7467600"/>
              <a:gd name="connsiteY388" fmla="*/ 5377889 h 6858000"/>
              <a:gd name="connsiteX389" fmla="*/ 3863399 w 7467600"/>
              <a:gd name="connsiteY389" fmla="*/ 5087257 h 6858000"/>
              <a:gd name="connsiteX390" fmla="*/ 3968712 w 7467600"/>
              <a:gd name="connsiteY390" fmla="*/ 4913989 h 6858000"/>
              <a:gd name="connsiteX391" fmla="*/ 2792390 w 7467600"/>
              <a:gd name="connsiteY391" fmla="*/ 5382974 h 6858000"/>
              <a:gd name="connsiteX392" fmla="*/ 2714982 w 7467600"/>
              <a:gd name="connsiteY392" fmla="*/ 5427051 h 6858000"/>
              <a:gd name="connsiteX393" fmla="*/ 2813361 w 7467600"/>
              <a:gd name="connsiteY393" fmla="*/ 6023912 h 6858000"/>
              <a:gd name="connsiteX394" fmla="*/ 2688430 w 7467600"/>
              <a:gd name="connsiteY394" fmla="*/ 6801564 h 6858000"/>
              <a:gd name="connsiteX395" fmla="*/ 2629626 w 7467600"/>
              <a:gd name="connsiteY395" fmla="*/ 6763394 h 6858000"/>
              <a:gd name="connsiteX396" fmla="*/ 2565328 w 7467600"/>
              <a:gd name="connsiteY396" fmla="*/ 5516399 h 6858000"/>
              <a:gd name="connsiteX397" fmla="*/ 1922999 w 7467600"/>
              <a:gd name="connsiteY397" fmla="*/ 5980343 h 6858000"/>
              <a:gd name="connsiteX398" fmla="*/ 1950261 w 7467600"/>
              <a:gd name="connsiteY398" fmla="*/ 6405858 h 6858000"/>
              <a:gd name="connsiteX399" fmla="*/ 2365554 w 7467600"/>
              <a:gd name="connsiteY399" fmla="*/ 6759107 h 6858000"/>
              <a:gd name="connsiteX400" fmla="*/ 2424142 w 7467600"/>
              <a:gd name="connsiteY400" fmla="*/ 6858000 h 6858000"/>
              <a:gd name="connsiteX401" fmla="*/ 2395994 w 7467600"/>
              <a:gd name="connsiteY401" fmla="*/ 6858000 h 6858000"/>
              <a:gd name="connsiteX402" fmla="*/ 2392863 w 7467600"/>
              <a:gd name="connsiteY402" fmla="*/ 6852964 h 6858000"/>
              <a:gd name="connsiteX403" fmla="*/ 2017589 w 7467600"/>
              <a:gd name="connsiteY403" fmla="*/ 6493982 h 6858000"/>
              <a:gd name="connsiteX404" fmla="*/ 2147336 w 7467600"/>
              <a:gd name="connsiteY404" fmla="*/ 6594052 h 6858000"/>
              <a:gd name="connsiteX405" fmla="*/ 2207047 w 7467600"/>
              <a:gd name="connsiteY405" fmla="*/ 6654540 h 6858000"/>
              <a:gd name="connsiteX406" fmla="*/ 2299106 w 7467600"/>
              <a:gd name="connsiteY406" fmla="*/ 6778931 h 6858000"/>
              <a:gd name="connsiteX407" fmla="*/ 2314430 w 7467600"/>
              <a:gd name="connsiteY407" fmla="*/ 6801144 h 6858000"/>
              <a:gd name="connsiteX408" fmla="*/ 2352406 w 7467600"/>
              <a:gd name="connsiteY408" fmla="*/ 6858000 h 6858000"/>
              <a:gd name="connsiteX409" fmla="*/ 2314492 w 7467600"/>
              <a:gd name="connsiteY409" fmla="*/ 6858000 h 6858000"/>
              <a:gd name="connsiteX410" fmla="*/ 2288095 w 7467600"/>
              <a:gd name="connsiteY410" fmla="*/ 6818030 h 6858000"/>
              <a:gd name="connsiteX411" fmla="*/ 2272768 w 7467600"/>
              <a:gd name="connsiteY411" fmla="*/ 6795822 h 6858000"/>
              <a:gd name="connsiteX412" fmla="*/ 2182715 w 7467600"/>
              <a:gd name="connsiteY412" fmla="*/ 6675071 h 6858000"/>
              <a:gd name="connsiteX413" fmla="*/ 2032061 w 7467600"/>
              <a:gd name="connsiteY413" fmla="*/ 6541380 h 6858000"/>
              <a:gd name="connsiteX414" fmla="*/ 2257220 w 7467600"/>
              <a:gd name="connsiteY414" fmla="*/ 6826257 h 6858000"/>
              <a:gd name="connsiteX415" fmla="*/ 2281324 w 7467600"/>
              <a:gd name="connsiteY415" fmla="*/ 6858000 h 6858000"/>
              <a:gd name="connsiteX416" fmla="*/ 2242860 w 7467600"/>
              <a:gd name="connsiteY416" fmla="*/ 6858000 h 6858000"/>
              <a:gd name="connsiteX417" fmla="*/ 2232818 w 7467600"/>
              <a:gd name="connsiteY417" fmla="*/ 6844926 h 6858000"/>
              <a:gd name="connsiteX418" fmla="*/ 1990172 w 7467600"/>
              <a:gd name="connsiteY418" fmla="*/ 6542121 h 6858000"/>
              <a:gd name="connsiteX419" fmla="*/ 2124090 w 7467600"/>
              <a:gd name="connsiteY419" fmla="*/ 6761017 h 6858000"/>
              <a:gd name="connsiteX420" fmla="*/ 2200380 w 7467600"/>
              <a:gd name="connsiteY420" fmla="*/ 6858000 h 6858000"/>
              <a:gd name="connsiteX421" fmla="*/ 2147507 w 7467600"/>
              <a:gd name="connsiteY421" fmla="*/ 6858000 h 6858000"/>
              <a:gd name="connsiteX422" fmla="*/ 2070668 w 7467600"/>
              <a:gd name="connsiteY422" fmla="*/ 6761520 h 6858000"/>
              <a:gd name="connsiteX423" fmla="*/ 1975142 w 7467600"/>
              <a:gd name="connsiteY423" fmla="*/ 6585570 h 6858000"/>
              <a:gd name="connsiteX424" fmla="*/ 2050035 w 7467600"/>
              <a:gd name="connsiteY424" fmla="*/ 6813345 h 6858000"/>
              <a:gd name="connsiteX425" fmla="*/ 2063025 w 7467600"/>
              <a:gd name="connsiteY425" fmla="*/ 6858000 h 6858000"/>
              <a:gd name="connsiteX426" fmla="*/ 2021675 w 7467600"/>
              <a:gd name="connsiteY426" fmla="*/ 6858000 h 6858000"/>
              <a:gd name="connsiteX427" fmla="*/ 2019308 w 7467600"/>
              <a:gd name="connsiteY427" fmla="*/ 6847118 h 6858000"/>
              <a:gd name="connsiteX428" fmla="*/ 1938835 w 7467600"/>
              <a:gd name="connsiteY428" fmla="*/ 6551160 h 6858000"/>
              <a:gd name="connsiteX429" fmla="*/ 1953230 w 7467600"/>
              <a:gd name="connsiteY429" fmla="*/ 6759699 h 6858000"/>
              <a:gd name="connsiteX430" fmla="*/ 1956763 w 7467600"/>
              <a:gd name="connsiteY430" fmla="*/ 6778191 h 6858000"/>
              <a:gd name="connsiteX431" fmla="*/ 1967925 w 7467600"/>
              <a:gd name="connsiteY431" fmla="*/ 6858000 h 6858000"/>
              <a:gd name="connsiteX432" fmla="*/ 1936622 w 7467600"/>
              <a:gd name="connsiteY432" fmla="*/ 6858000 h 6858000"/>
              <a:gd name="connsiteX433" fmla="*/ 1926261 w 7467600"/>
              <a:gd name="connsiteY433" fmla="*/ 6784064 h 6858000"/>
              <a:gd name="connsiteX434" fmla="*/ 1922724 w 7467600"/>
              <a:gd name="connsiteY434" fmla="*/ 6765577 h 6858000"/>
              <a:gd name="connsiteX435" fmla="*/ 1904650 w 7467600"/>
              <a:gd name="connsiteY435" fmla="*/ 6639616 h 6858000"/>
              <a:gd name="connsiteX436" fmla="*/ 1885273 w 7467600"/>
              <a:gd name="connsiteY436" fmla="*/ 6858000 h 6858000"/>
              <a:gd name="connsiteX437" fmla="*/ 1854363 w 7467600"/>
              <a:gd name="connsiteY437" fmla="*/ 6858000 h 6858000"/>
              <a:gd name="connsiteX438" fmla="*/ 1880391 w 7467600"/>
              <a:gd name="connsiteY438" fmla="*/ 6603796 h 6858000"/>
              <a:gd name="connsiteX439" fmla="*/ 1818273 w 7467600"/>
              <a:gd name="connsiteY439" fmla="*/ 6715729 h 6858000"/>
              <a:gd name="connsiteX440" fmla="*/ 1794691 w 7467600"/>
              <a:gd name="connsiteY440" fmla="*/ 6843239 h 6858000"/>
              <a:gd name="connsiteX441" fmla="*/ 1794914 w 7467600"/>
              <a:gd name="connsiteY441" fmla="*/ 6858000 h 6858000"/>
              <a:gd name="connsiteX442" fmla="*/ 1746128 w 7467600"/>
              <a:gd name="connsiteY442" fmla="*/ 6858000 h 6858000"/>
              <a:gd name="connsiteX443" fmla="*/ 1753934 w 7467600"/>
              <a:gd name="connsiteY443" fmla="*/ 6724796 h 6858000"/>
              <a:gd name="connsiteX444" fmla="*/ 1792053 w 7467600"/>
              <a:gd name="connsiteY444" fmla="*/ 6572396 h 6858000"/>
              <a:gd name="connsiteX445" fmla="*/ 1862248 w 7467600"/>
              <a:gd name="connsiteY445" fmla="*/ 6266397 h 6858000"/>
              <a:gd name="connsiteX446" fmla="*/ 1862250 w 7467600"/>
              <a:gd name="connsiteY446" fmla="*/ 6033531 h 6858000"/>
              <a:gd name="connsiteX447" fmla="*/ 1211999 w 7467600"/>
              <a:gd name="connsiteY447" fmla="*/ 6683610 h 6858000"/>
              <a:gd name="connsiteX448" fmla="*/ 1213266 w 7467600"/>
              <a:gd name="connsiteY448" fmla="*/ 6691947 h 6858000"/>
              <a:gd name="connsiteX449" fmla="*/ 1203370 w 7467600"/>
              <a:gd name="connsiteY449" fmla="*/ 6850676 h 6858000"/>
              <a:gd name="connsiteX450" fmla="*/ 1203671 w 7467600"/>
              <a:gd name="connsiteY450" fmla="*/ 6858000 h 6858000"/>
              <a:gd name="connsiteX451" fmla="*/ 1143180 w 7467600"/>
              <a:gd name="connsiteY451" fmla="*/ 6858000 h 6858000"/>
              <a:gd name="connsiteX452" fmla="*/ 1142176 w 7467600"/>
              <a:gd name="connsiteY452" fmla="*/ 6766045 h 6858000"/>
              <a:gd name="connsiteX453" fmla="*/ 1067484 w 7467600"/>
              <a:gd name="connsiteY453" fmla="*/ 6858000 h 6858000"/>
              <a:gd name="connsiteX454" fmla="*/ 953928 w 7467600"/>
              <a:gd name="connsiteY454" fmla="*/ 6858000 h 6858000"/>
              <a:gd name="connsiteX455" fmla="*/ 959715 w 7467600"/>
              <a:gd name="connsiteY455" fmla="*/ 6850185 h 6858000"/>
              <a:gd name="connsiteX456" fmla="*/ 1483788 w 7467600"/>
              <a:gd name="connsiteY456" fmla="*/ 6259174 h 6858000"/>
              <a:gd name="connsiteX457" fmla="*/ 1100671 w 7467600"/>
              <a:gd name="connsiteY457" fmla="*/ 6252137 h 6858000"/>
              <a:gd name="connsiteX458" fmla="*/ 1090144 w 7467600"/>
              <a:gd name="connsiteY458" fmla="*/ 6256748 h 6858000"/>
              <a:gd name="connsiteX459" fmla="*/ 1095872 w 7467600"/>
              <a:gd name="connsiteY459" fmla="*/ 6271892 h 6858000"/>
              <a:gd name="connsiteX460" fmla="*/ 262785 w 7467600"/>
              <a:gd name="connsiteY460" fmla="*/ 6845450 h 6858000"/>
              <a:gd name="connsiteX461" fmla="*/ 209968 w 7467600"/>
              <a:gd name="connsiteY461" fmla="*/ 6770713 h 6858000"/>
              <a:gd name="connsiteX462" fmla="*/ 873460 w 7467600"/>
              <a:gd name="connsiteY462" fmla="*/ 6253768 h 6858000"/>
              <a:gd name="connsiteX463" fmla="*/ 192686 w 7467600"/>
              <a:gd name="connsiteY463" fmla="*/ 5849257 h 6858000"/>
              <a:gd name="connsiteX464" fmla="*/ 4696 w 7467600"/>
              <a:gd name="connsiteY464" fmla="*/ 5697668 h 6858000"/>
              <a:gd name="connsiteX465" fmla="*/ 0 w 7467600"/>
              <a:gd name="connsiteY465" fmla="*/ 5689984 h 6858000"/>
              <a:gd name="connsiteX466" fmla="*/ 0 w 7467600"/>
              <a:gd name="connsiteY466" fmla="*/ 5513472 h 6858000"/>
              <a:gd name="connsiteX467" fmla="*/ 174101 w 7467600"/>
              <a:gd name="connsiteY467" fmla="*/ 5620277 h 6858000"/>
              <a:gd name="connsiteX468" fmla="*/ 891800 w 7467600"/>
              <a:gd name="connsiteY468" fmla="*/ 6036935 h 6858000"/>
              <a:gd name="connsiteX469" fmla="*/ 1072219 w 7467600"/>
              <a:gd name="connsiteY469" fmla="*/ 6169443 h 6858000"/>
              <a:gd name="connsiteX470" fmla="*/ 1074117 w 7467600"/>
              <a:gd name="connsiteY470" fmla="*/ 6170301 h 6858000"/>
              <a:gd name="connsiteX471" fmla="*/ 1083114 w 7467600"/>
              <a:gd name="connsiteY471" fmla="*/ 6174131 h 6858000"/>
              <a:gd name="connsiteX472" fmla="*/ 1543010 w 7467600"/>
              <a:gd name="connsiteY472" fmla="*/ 6191140 h 6858000"/>
              <a:gd name="connsiteX473" fmla="*/ 1551080 w 7467600"/>
              <a:gd name="connsiteY473" fmla="*/ 6195006 h 6858000"/>
              <a:gd name="connsiteX474" fmla="*/ 2345443 w 7467600"/>
              <a:gd name="connsiteY474" fmla="*/ 5549882 h 6858000"/>
              <a:gd name="connsiteX475" fmla="*/ 1721499 w 7467600"/>
              <a:gd name="connsiteY475" fmla="*/ 5599969 h 6858000"/>
              <a:gd name="connsiteX476" fmla="*/ 767716 w 7467600"/>
              <a:gd name="connsiteY476" fmla="*/ 5472768 h 6858000"/>
              <a:gd name="connsiteX477" fmla="*/ 722147 w 7467600"/>
              <a:gd name="connsiteY477" fmla="*/ 5393091 h 6858000"/>
              <a:gd name="connsiteX478" fmla="*/ 1485552 w 7467600"/>
              <a:gd name="connsiteY478" fmla="*/ 5313202 h 6858000"/>
              <a:gd name="connsiteX479" fmla="*/ 2143004 w 7467600"/>
              <a:gd name="connsiteY479" fmla="*/ 5402420 h 6858000"/>
              <a:gd name="connsiteX480" fmla="*/ 1933391 w 7467600"/>
              <a:gd name="connsiteY480" fmla="*/ 5156971 h 6858000"/>
              <a:gd name="connsiteX481" fmla="*/ 1827118 w 7467600"/>
              <a:gd name="connsiteY481" fmla="*/ 4968410 h 6858000"/>
              <a:gd name="connsiteX482" fmla="*/ 1837349 w 7467600"/>
              <a:gd name="connsiteY482" fmla="*/ 4956357 h 6858000"/>
              <a:gd name="connsiteX483" fmla="*/ 2162835 w 7467600"/>
              <a:gd name="connsiteY483" fmla="*/ 5187853 h 6858000"/>
              <a:gd name="connsiteX484" fmla="*/ 2257167 w 7467600"/>
              <a:gd name="connsiteY484" fmla="*/ 5462123 h 6858000"/>
              <a:gd name="connsiteX485" fmla="*/ 2261598 w 7467600"/>
              <a:gd name="connsiteY485" fmla="*/ 5467998 h 6858000"/>
              <a:gd name="connsiteX486" fmla="*/ 2437177 w 7467600"/>
              <a:gd name="connsiteY486" fmla="*/ 5479608 h 6858000"/>
              <a:gd name="connsiteX487" fmla="*/ 2445247 w 7467600"/>
              <a:gd name="connsiteY487" fmla="*/ 5483476 h 6858000"/>
              <a:gd name="connsiteX488" fmla="*/ 2743626 w 7467600"/>
              <a:gd name="connsiteY488" fmla="*/ 5304819 h 6858000"/>
              <a:gd name="connsiteX489" fmla="*/ 3048102 w 7467600"/>
              <a:gd name="connsiteY489" fmla="*/ 5150595 h 6858000"/>
              <a:gd name="connsiteX490" fmla="*/ 1799414 w 7467600"/>
              <a:gd name="connsiteY490" fmla="*/ 4694732 h 6858000"/>
              <a:gd name="connsiteX491" fmla="*/ 1771735 w 7467600"/>
              <a:gd name="connsiteY491" fmla="*/ 4619929 h 6858000"/>
              <a:gd name="connsiteX492" fmla="*/ 3104273 w 7467600"/>
              <a:gd name="connsiteY492" fmla="*/ 5076159 h 6858000"/>
              <a:gd name="connsiteX493" fmla="*/ 3113245 w 7467600"/>
              <a:gd name="connsiteY493" fmla="*/ 5090705 h 6858000"/>
              <a:gd name="connsiteX494" fmla="*/ 3126294 w 7467600"/>
              <a:gd name="connsiteY494" fmla="*/ 5114400 h 6858000"/>
              <a:gd name="connsiteX495" fmla="*/ 3937433 w 7467600"/>
              <a:gd name="connsiteY495" fmla="*/ 4830473 h 6858000"/>
              <a:gd name="connsiteX496" fmla="*/ 3590475 w 7467600"/>
              <a:gd name="connsiteY496" fmla="*/ 4597974 h 6858000"/>
              <a:gd name="connsiteX497" fmla="*/ 3100264 w 7467600"/>
              <a:gd name="connsiteY497" fmla="*/ 4579845 h 6858000"/>
              <a:gd name="connsiteX498" fmla="*/ 2183576 w 7467600"/>
              <a:gd name="connsiteY498" fmla="*/ 4227150 h 6858000"/>
              <a:gd name="connsiteX499" fmla="*/ 2151029 w 7467600"/>
              <a:gd name="connsiteY499" fmla="*/ 4146947 h 6858000"/>
              <a:gd name="connsiteX500" fmla="*/ 3563434 w 7467600"/>
              <a:gd name="connsiteY500" fmla="*/ 4469115 h 6858000"/>
              <a:gd name="connsiteX501" fmla="*/ 3177952 w 7467600"/>
              <a:gd name="connsiteY501" fmla="*/ 3657386 h 6858000"/>
              <a:gd name="connsiteX502" fmla="*/ 3189263 w 7467600"/>
              <a:gd name="connsiteY502" fmla="*/ 3625726 h 6858000"/>
              <a:gd name="connsiteX503" fmla="*/ 3560912 w 7467600"/>
              <a:gd name="connsiteY503" fmla="*/ 4079863 h 6858000"/>
              <a:gd name="connsiteX504" fmla="*/ 3626636 w 7467600"/>
              <a:gd name="connsiteY504" fmla="*/ 4512230 h 6858000"/>
              <a:gd name="connsiteX505" fmla="*/ 3653088 w 7467600"/>
              <a:gd name="connsiteY505" fmla="*/ 4521417 h 6858000"/>
              <a:gd name="connsiteX506" fmla="*/ 3988128 w 7467600"/>
              <a:gd name="connsiteY506" fmla="*/ 4817267 h 6858000"/>
              <a:gd name="connsiteX507" fmla="*/ 4830582 w 7467600"/>
              <a:gd name="connsiteY507" fmla="*/ 4676000 h 6858000"/>
              <a:gd name="connsiteX508" fmla="*/ 4830100 w 7467600"/>
              <a:gd name="connsiteY508" fmla="*/ 4675554 h 6858000"/>
              <a:gd name="connsiteX509" fmla="*/ 4036318 w 7467600"/>
              <a:gd name="connsiteY509" fmla="*/ 4147013 h 6858000"/>
              <a:gd name="connsiteX510" fmla="*/ 3432098 w 7467600"/>
              <a:gd name="connsiteY510" fmla="*/ 3537312 h 6858000"/>
              <a:gd name="connsiteX511" fmla="*/ 3446761 w 7467600"/>
              <a:gd name="connsiteY511" fmla="*/ 3461278 h 6858000"/>
              <a:gd name="connsiteX512" fmla="*/ 4419733 w 7467600"/>
              <a:gd name="connsiteY512" fmla="*/ 3963555 h 6858000"/>
              <a:gd name="connsiteX513" fmla="*/ 4781371 w 7467600"/>
              <a:gd name="connsiteY513" fmla="*/ 4458604 h 6858000"/>
              <a:gd name="connsiteX514" fmla="*/ 4780440 w 7467600"/>
              <a:gd name="connsiteY514" fmla="*/ 4470290 h 6858000"/>
              <a:gd name="connsiteX515" fmla="*/ 4898954 w 7467600"/>
              <a:gd name="connsiteY515" fmla="*/ 4662092 h 6858000"/>
              <a:gd name="connsiteX516" fmla="*/ 4900699 w 7467600"/>
              <a:gd name="connsiteY516" fmla="*/ 4670867 h 6858000"/>
              <a:gd name="connsiteX517" fmla="*/ 5714511 w 7467600"/>
              <a:gd name="connsiteY517" fmla="*/ 4663483 h 6858000"/>
              <a:gd name="connsiteX518" fmla="*/ 5464793 w 7467600"/>
              <a:gd name="connsiteY518" fmla="*/ 4393556 h 6858000"/>
              <a:gd name="connsiteX519" fmla="*/ 5461897 w 7467600"/>
              <a:gd name="connsiteY519" fmla="*/ 4390879 h 6858000"/>
              <a:gd name="connsiteX520" fmla="*/ 4294126 w 7467600"/>
              <a:gd name="connsiteY520" fmla="*/ 3303048 h 6858000"/>
              <a:gd name="connsiteX521" fmla="*/ 4305321 w 7467600"/>
              <a:gd name="connsiteY521" fmla="*/ 3256953 h 6858000"/>
              <a:gd name="connsiteX522" fmla="*/ 4949299 w 7467600"/>
              <a:gd name="connsiteY522" fmla="*/ 3766336 h 6858000"/>
              <a:gd name="connsiteX523" fmla="*/ 5291452 w 7467600"/>
              <a:gd name="connsiteY523" fmla="*/ 4076801 h 6858000"/>
              <a:gd name="connsiteX524" fmla="*/ 5434998 w 7467600"/>
              <a:gd name="connsiteY524" fmla="*/ 4254100 h 6858000"/>
              <a:gd name="connsiteX525" fmla="*/ 5351015 w 7467600"/>
              <a:gd name="connsiteY525" fmla="*/ 3760989 h 6858000"/>
              <a:gd name="connsiteX526" fmla="*/ 5413780 w 7467600"/>
              <a:gd name="connsiteY526" fmla="*/ 2966265 h 6858000"/>
              <a:gd name="connsiteX527" fmla="*/ 5425627 w 7467600"/>
              <a:gd name="connsiteY527" fmla="*/ 2954192 h 6858000"/>
              <a:gd name="connsiteX528" fmla="*/ 6604735 w 7467600"/>
              <a:gd name="connsiteY528" fmla="*/ 2041381 h 6858000"/>
              <a:gd name="connsiteX529" fmla="*/ 7204487 w 7467600"/>
              <a:gd name="connsiteY529" fmla="*/ 2742112 h 6858000"/>
              <a:gd name="connsiteX530" fmla="*/ 7131592 w 7467600"/>
              <a:gd name="connsiteY530" fmla="*/ 2672096 h 6858000"/>
              <a:gd name="connsiteX531" fmla="*/ 6996344 w 7467600"/>
              <a:gd name="connsiteY531" fmla="*/ 2518310 h 6858000"/>
              <a:gd name="connsiteX532" fmla="*/ 6735495 w 7467600"/>
              <a:gd name="connsiteY532" fmla="*/ 2196890 h 6858000"/>
              <a:gd name="connsiteX533" fmla="*/ 6721901 w 7467600"/>
              <a:gd name="connsiteY533" fmla="*/ 2179274 h 6858000"/>
              <a:gd name="connsiteX534" fmla="*/ 6604735 w 7467600"/>
              <a:gd name="connsiteY534" fmla="*/ 2041381 h 6858000"/>
              <a:gd name="connsiteX535" fmla="*/ 6591670 w 7467600"/>
              <a:gd name="connsiteY535" fmla="*/ 1988277 h 6858000"/>
              <a:gd name="connsiteX536" fmla="*/ 6747349 w 7467600"/>
              <a:gd name="connsiteY536" fmla="*/ 2160069 h 6858000"/>
              <a:gd name="connsiteX537" fmla="*/ 6760943 w 7467600"/>
              <a:gd name="connsiteY537" fmla="*/ 2177686 h 6858000"/>
              <a:gd name="connsiteX538" fmla="*/ 7021065 w 7467600"/>
              <a:gd name="connsiteY538" fmla="*/ 2498102 h 6858000"/>
              <a:gd name="connsiteX539" fmla="*/ 7155223 w 7467600"/>
              <a:gd name="connsiteY539" fmla="*/ 2650386 h 6858000"/>
              <a:gd name="connsiteX540" fmla="*/ 7203167 w 7467600"/>
              <a:gd name="connsiteY540" fmla="*/ 2697288 h 6858000"/>
              <a:gd name="connsiteX541" fmla="*/ 6937703 w 7467600"/>
              <a:gd name="connsiteY541" fmla="*/ 2321981 h 6858000"/>
              <a:gd name="connsiteX542" fmla="*/ 6591670 w 7467600"/>
              <a:gd name="connsiteY542" fmla="*/ 1988277 h 6858000"/>
              <a:gd name="connsiteX543" fmla="*/ 5798671 w 7467600"/>
              <a:gd name="connsiteY543" fmla="*/ 1981601 h 6858000"/>
              <a:gd name="connsiteX544" fmla="*/ 5754709 w 7467600"/>
              <a:gd name="connsiteY544" fmla="*/ 2071454 h 6858000"/>
              <a:gd name="connsiteX545" fmla="*/ 5763044 w 7467600"/>
              <a:gd name="connsiteY545" fmla="*/ 2842206 h 6858000"/>
              <a:gd name="connsiteX546" fmla="*/ 5764974 w 7467600"/>
              <a:gd name="connsiteY546" fmla="*/ 2799609 h 6858000"/>
              <a:gd name="connsiteX547" fmla="*/ 5767665 w 7467600"/>
              <a:gd name="connsiteY547" fmla="*/ 2666409 h 6858000"/>
              <a:gd name="connsiteX548" fmla="*/ 5763055 w 7467600"/>
              <a:gd name="connsiteY548" fmla="*/ 2579705 h 6858000"/>
              <a:gd name="connsiteX549" fmla="*/ 5758079 w 7467600"/>
              <a:gd name="connsiteY549" fmla="*/ 2492508 h 6858000"/>
              <a:gd name="connsiteX550" fmla="*/ 5779325 w 7467600"/>
              <a:gd name="connsiteY550" fmla="*/ 2197069 h 6858000"/>
              <a:gd name="connsiteX551" fmla="*/ 5798671 w 7467600"/>
              <a:gd name="connsiteY551" fmla="*/ 1981601 h 6858000"/>
              <a:gd name="connsiteX552" fmla="*/ 5829202 w 7467600"/>
              <a:gd name="connsiteY552" fmla="*/ 1971679 h 6858000"/>
              <a:gd name="connsiteX553" fmla="*/ 5809558 w 7467600"/>
              <a:gd name="connsiteY553" fmla="*/ 2198043 h 6858000"/>
              <a:gd name="connsiteX554" fmla="*/ 5788653 w 7467600"/>
              <a:gd name="connsiteY554" fmla="*/ 2489430 h 6858000"/>
              <a:gd name="connsiteX555" fmla="*/ 5793439 w 7467600"/>
              <a:gd name="connsiteY555" fmla="*/ 2575235 h 6858000"/>
              <a:gd name="connsiteX556" fmla="*/ 5796837 w 7467600"/>
              <a:gd name="connsiteY556" fmla="*/ 2637633 h 6858000"/>
              <a:gd name="connsiteX557" fmla="*/ 5818614 w 7467600"/>
              <a:gd name="connsiteY557" fmla="*/ 2473055 h 6858000"/>
              <a:gd name="connsiteX558" fmla="*/ 5829202 w 7467600"/>
              <a:gd name="connsiteY558" fmla="*/ 1971679 h 6858000"/>
              <a:gd name="connsiteX559" fmla="*/ 5911389 w 7467600"/>
              <a:gd name="connsiteY559" fmla="*/ 1898371 h 6858000"/>
              <a:gd name="connsiteX560" fmla="*/ 6237627 w 7467600"/>
              <a:gd name="connsiteY560" fmla="*/ 2231921 h 6858000"/>
              <a:gd name="connsiteX561" fmla="*/ 5911389 w 7467600"/>
              <a:gd name="connsiteY561" fmla="*/ 1898371 h 6858000"/>
              <a:gd name="connsiteX562" fmla="*/ 6944437 w 7467600"/>
              <a:gd name="connsiteY562" fmla="*/ 1575402 h 6858000"/>
              <a:gd name="connsiteX563" fmla="*/ 6304730 w 7467600"/>
              <a:gd name="connsiteY563" fmla="*/ 1766654 h 6858000"/>
              <a:gd name="connsiteX564" fmla="*/ 6944437 w 7467600"/>
              <a:gd name="connsiteY564" fmla="*/ 1575402 h 6858000"/>
              <a:gd name="connsiteX565" fmla="*/ 7019523 w 7467600"/>
              <a:gd name="connsiteY565" fmla="*/ 1519450 h 6858000"/>
              <a:gd name="connsiteX566" fmla="*/ 6298091 w 7467600"/>
              <a:gd name="connsiteY566" fmla="*/ 1737122 h 6858000"/>
              <a:gd name="connsiteX567" fmla="*/ 7019523 w 7467600"/>
              <a:gd name="connsiteY567" fmla="*/ 1519450 h 6858000"/>
              <a:gd name="connsiteX568" fmla="*/ 2399523 w 7467600"/>
              <a:gd name="connsiteY568" fmla="*/ 1428234 h 6858000"/>
              <a:gd name="connsiteX569" fmla="*/ 2224982 w 7467600"/>
              <a:gd name="connsiteY569" fmla="*/ 1826201 h 6858000"/>
              <a:gd name="connsiteX570" fmla="*/ 2096099 w 7467600"/>
              <a:gd name="connsiteY570" fmla="*/ 2345900 h 6858000"/>
              <a:gd name="connsiteX571" fmla="*/ 2283317 w 7467600"/>
              <a:gd name="connsiteY571" fmla="*/ 1796925 h 6858000"/>
              <a:gd name="connsiteX572" fmla="*/ 2399523 w 7467600"/>
              <a:gd name="connsiteY572" fmla="*/ 1428234 h 6858000"/>
              <a:gd name="connsiteX573" fmla="*/ 2448558 w 7467600"/>
              <a:gd name="connsiteY573" fmla="*/ 1373435 h 6858000"/>
              <a:gd name="connsiteX574" fmla="*/ 2312521 w 7467600"/>
              <a:gd name="connsiteY574" fmla="*/ 1806140 h 6858000"/>
              <a:gd name="connsiteX575" fmla="*/ 2127533 w 7467600"/>
              <a:gd name="connsiteY575" fmla="*/ 2348380 h 6858000"/>
              <a:gd name="connsiteX576" fmla="*/ 2358080 w 7467600"/>
              <a:gd name="connsiteY576" fmla="*/ 1866134 h 6858000"/>
              <a:gd name="connsiteX577" fmla="*/ 2407436 w 7467600"/>
              <a:gd name="connsiteY577" fmla="*/ 1651070 h 6858000"/>
              <a:gd name="connsiteX578" fmla="*/ 2448558 w 7467600"/>
              <a:gd name="connsiteY578" fmla="*/ 1373435 h 6858000"/>
              <a:gd name="connsiteX579" fmla="*/ 278707 w 7467600"/>
              <a:gd name="connsiteY579" fmla="*/ 1352270 h 6858000"/>
              <a:gd name="connsiteX580" fmla="*/ 321570 w 7467600"/>
              <a:gd name="connsiteY580" fmla="*/ 1861610 h 6858000"/>
              <a:gd name="connsiteX581" fmla="*/ 294281 w 7467600"/>
              <a:gd name="connsiteY581" fmla="*/ 1440658 h 6858000"/>
              <a:gd name="connsiteX582" fmla="*/ 278707 w 7467600"/>
              <a:gd name="connsiteY582" fmla="*/ 1352270 h 6858000"/>
              <a:gd name="connsiteX583" fmla="*/ 1423821 w 7467600"/>
              <a:gd name="connsiteY583" fmla="*/ 1351958 h 6858000"/>
              <a:gd name="connsiteX584" fmla="*/ 1638521 w 7467600"/>
              <a:gd name="connsiteY584" fmla="*/ 1908470 h 6858000"/>
              <a:gd name="connsiteX585" fmla="*/ 1754199 w 7467600"/>
              <a:gd name="connsiteY585" fmla="*/ 2149284 h 6858000"/>
              <a:gd name="connsiteX586" fmla="*/ 1908359 w 7467600"/>
              <a:gd name="connsiteY586" fmla="*/ 2364988 h 6858000"/>
              <a:gd name="connsiteX587" fmla="*/ 1647661 w 7467600"/>
              <a:gd name="connsiteY587" fmla="*/ 1825945 h 6858000"/>
              <a:gd name="connsiteX588" fmla="*/ 1423821 w 7467600"/>
              <a:gd name="connsiteY588" fmla="*/ 1351958 h 6858000"/>
              <a:gd name="connsiteX589" fmla="*/ 1431890 w 7467600"/>
              <a:gd name="connsiteY589" fmla="*/ 1306475 h 6858000"/>
              <a:gd name="connsiteX590" fmla="*/ 1507597 w 7467600"/>
              <a:gd name="connsiteY590" fmla="*/ 1446132 h 6858000"/>
              <a:gd name="connsiteX591" fmla="*/ 1674586 w 7467600"/>
              <a:gd name="connsiteY591" fmla="*/ 1813832 h 6858000"/>
              <a:gd name="connsiteX592" fmla="*/ 1815950 w 7467600"/>
              <a:gd name="connsiteY592" fmla="*/ 2128564 h 6858000"/>
              <a:gd name="connsiteX593" fmla="*/ 1984242 w 7467600"/>
              <a:gd name="connsiteY593" fmla="*/ 2430829 h 6858000"/>
              <a:gd name="connsiteX594" fmla="*/ 2014023 w 7467600"/>
              <a:gd name="connsiteY594" fmla="*/ 2450995 h 6858000"/>
              <a:gd name="connsiteX595" fmla="*/ 1747337 w 7467600"/>
              <a:gd name="connsiteY595" fmla="*/ 1855264 h 6858000"/>
              <a:gd name="connsiteX596" fmla="*/ 1533749 w 7467600"/>
              <a:gd name="connsiteY596" fmla="*/ 1478656 h 6858000"/>
              <a:gd name="connsiteX597" fmla="*/ 1431890 w 7467600"/>
              <a:gd name="connsiteY597" fmla="*/ 1306475 h 6858000"/>
              <a:gd name="connsiteX598" fmla="*/ 5052692 w 7467600"/>
              <a:gd name="connsiteY598" fmla="*/ 1292994 h 6858000"/>
              <a:gd name="connsiteX599" fmla="*/ 5200661 w 7467600"/>
              <a:gd name="connsiteY599" fmla="*/ 1635186 h 6858000"/>
              <a:gd name="connsiteX600" fmla="*/ 5297138 w 7467600"/>
              <a:gd name="connsiteY600" fmla="*/ 1906351 h 6858000"/>
              <a:gd name="connsiteX601" fmla="*/ 5052692 w 7467600"/>
              <a:gd name="connsiteY601" fmla="*/ 1292994 h 6858000"/>
              <a:gd name="connsiteX602" fmla="*/ 5009948 w 7467600"/>
              <a:gd name="connsiteY602" fmla="*/ 1273619 h 6858000"/>
              <a:gd name="connsiteX603" fmla="*/ 5121777 w 7467600"/>
              <a:gd name="connsiteY603" fmla="*/ 1654213 h 6858000"/>
              <a:gd name="connsiteX604" fmla="*/ 5293545 w 7467600"/>
              <a:gd name="connsiteY604" fmla="*/ 2072247 h 6858000"/>
              <a:gd name="connsiteX605" fmla="*/ 5294042 w 7467600"/>
              <a:gd name="connsiteY605" fmla="*/ 2065019 h 6858000"/>
              <a:gd name="connsiteX606" fmla="*/ 5171936 w 7467600"/>
              <a:gd name="connsiteY606" fmla="*/ 1647613 h 6858000"/>
              <a:gd name="connsiteX607" fmla="*/ 5009948 w 7467600"/>
              <a:gd name="connsiteY607" fmla="*/ 1273619 h 6858000"/>
              <a:gd name="connsiteX608" fmla="*/ 655236 w 7467600"/>
              <a:gd name="connsiteY608" fmla="*/ 1268632 h 6858000"/>
              <a:gd name="connsiteX609" fmla="*/ 839521 w 7467600"/>
              <a:gd name="connsiteY609" fmla="*/ 1685315 h 6858000"/>
              <a:gd name="connsiteX610" fmla="*/ 1109416 w 7467600"/>
              <a:gd name="connsiteY610" fmla="*/ 2061663 h 6858000"/>
              <a:gd name="connsiteX611" fmla="*/ 1298300 w 7467600"/>
              <a:gd name="connsiteY611" fmla="*/ 2247742 h 6858000"/>
              <a:gd name="connsiteX612" fmla="*/ 1125871 w 7467600"/>
              <a:gd name="connsiteY612" fmla="*/ 1989513 h 6858000"/>
              <a:gd name="connsiteX613" fmla="*/ 981574 w 7467600"/>
              <a:gd name="connsiteY613" fmla="*/ 1783157 h 6858000"/>
              <a:gd name="connsiteX614" fmla="*/ 922198 w 7467600"/>
              <a:gd name="connsiteY614" fmla="*/ 1677437 h 6858000"/>
              <a:gd name="connsiteX615" fmla="*/ 869293 w 7467600"/>
              <a:gd name="connsiteY615" fmla="*/ 1583214 h 6858000"/>
              <a:gd name="connsiteX616" fmla="*/ 751431 w 7467600"/>
              <a:gd name="connsiteY616" fmla="*/ 1405731 h 6858000"/>
              <a:gd name="connsiteX617" fmla="*/ 655236 w 7467600"/>
              <a:gd name="connsiteY617" fmla="*/ 1268632 h 6858000"/>
              <a:gd name="connsiteX618" fmla="*/ 6516292 w 7467600"/>
              <a:gd name="connsiteY618" fmla="*/ 1263064 h 6858000"/>
              <a:gd name="connsiteX619" fmla="*/ 5736320 w 7467600"/>
              <a:gd name="connsiteY619" fmla="*/ 1501803 h 6858000"/>
              <a:gd name="connsiteX620" fmla="*/ 6516292 w 7467600"/>
              <a:gd name="connsiteY620" fmla="*/ 1263064 h 6858000"/>
              <a:gd name="connsiteX621" fmla="*/ 291466 w 7467600"/>
              <a:gd name="connsiteY621" fmla="*/ 1250369 h 6858000"/>
              <a:gd name="connsiteX622" fmla="*/ 323180 w 7467600"/>
              <a:gd name="connsiteY622" fmla="*/ 1435283 h 6858000"/>
              <a:gd name="connsiteX623" fmla="*/ 349381 w 7467600"/>
              <a:gd name="connsiteY623" fmla="*/ 1875041 h 6858000"/>
              <a:gd name="connsiteX624" fmla="*/ 374363 w 7467600"/>
              <a:gd name="connsiteY624" fmla="*/ 1506494 h 6858000"/>
              <a:gd name="connsiteX625" fmla="*/ 302168 w 7467600"/>
              <a:gd name="connsiteY625" fmla="*/ 1274495 h 6858000"/>
              <a:gd name="connsiteX626" fmla="*/ 291466 w 7467600"/>
              <a:gd name="connsiteY626" fmla="*/ 1250369 h 6858000"/>
              <a:gd name="connsiteX627" fmla="*/ 678222 w 7467600"/>
              <a:gd name="connsiteY627" fmla="*/ 1248670 h 6858000"/>
              <a:gd name="connsiteX628" fmla="*/ 775536 w 7467600"/>
              <a:gd name="connsiteY628" fmla="*/ 1388015 h 6858000"/>
              <a:gd name="connsiteX629" fmla="*/ 894529 w 7467600"/>
              <a:gd name="connsiteY629" fmla="*/ 1567739 h 6858000"/>
              <a:gd name="connsiteX630" fmla="*/ 948000 w 7467600"/>
              <a:gd name="connsiteY630" fmla="*/ 1663088 h 6858000"/>
              <a:gd name="connsiteX631" fmla="*/ 1006812 w 7467600"/>
              <a:gd name="connsiteY631" fmla="*/ 1767683 h 6858000"/>
              <a:gd name="connsiteX632" fmla="*/ 1149133 w 7467600"/>
              <a:gd name="connsiteY632" fmla="*/ 1971513 h 6858000"/>
              <a:gd name="connsiteX633" fmla="*/ 1333952 w 7467600"/>
              <a:gd name="connsiteY633" fmla="*/ 2251620 h 6858000"/>
              <a:gd name="connsiteX634" fmla="*/ 1337329 w 7467600"/>
              <a:gd name="connsiteY634" fmla="*/ 2258350 h 6858000"/>
              <a:gd name="connsiteX635" fmla="*/ 1014726 w 7467600"/>
              <a:gd name="connsiteY635" fmla="*/ 1615556 h 6858000"/>
              <a:gd name="connsiteX636" fmla="*/ 678222 w 7467600"/>
              <a:gd name="connsiteY636" fmla="*/ 1248670 h 6858000"/>
              <a:gd name="connsiteX637" fmla="*/ 6691602 w 7467600"/>
              <a:gd name="connsiteY637" fmla="*/ 1140573 h 6858000"/>
              <a:gd name="connsiteX638" fmla="*/ 6571100 w 7467600"/>
              <a:gd name="connsiteY638" fmla="*/ 1183662 h 6858000"/>
              <a:gd name="connsiteX639" fmla="*/ 6241687 w 7467600"/>
              <a:gd name="connsiteY639" fmla="*/ 1257600 h 6858000"/>
              <a:gd name="connsiteX640" fmla="*/ 5693009 w 7467600"/>
              <a:gd name="connsiteY640" fmla="*/ 1478256 h 6858000"/>
              <a:gd name="connsiteX641" fmla="*/ 6548420 w 7467600"/>
              <a:gd name="connsiteY641" fmla="*/ 1214599 h 6858000"/>
              <a:gd name="connsiteX642" fmla="*/ 6605473 w 7467600"/>
              <a:gd name="connsiteY642" fmla="*/ 1184686 h 6858000"/>
              <a:gd name="connsiteX643" fmla="*/ 6691602 w 7467600"/>
              <a:gd name="connsiteY643" fmla="*/ 1140573 h 6858000"/>
              <a:gd name="connsiteX644" fmla="*/ 4002475 w 7467600"/>
              <a:gd name="connsiteY644" fmla="*/ 1037802 h 6858000"/>
              <a:gd name="connsiteX645" fmla="*/ 4000324 w 7467600"/>
              <a:gd name="connsiteY645" fmla="*/ 1039362 h 6858000"/>
              <a:gd name="connsiteX646" fmla="*/ 4002862 w 7467600"/>
              <a:gd name="connsiteY646" fmla="*/ 1042866 h 6858000"/>
              <a:gd name="connsiteX647" fmla="*/ 4002475 w 7467600"/>
              <a:gd name="connsiteY647" fmla="*/ 1037802 h 6858000"/>
              <a:gd name="connsiteX648" fmla="*/ 506322 w 7467600"/>
              <a:gd name="connsiteY648" fmla="*/ 1020997 h 6858000"/>
              <a:gd name="connsiteX649" fmla="*/ 533068 w 7467600"/>
              <a:gd name="connsiteY649" fmla="*/ 1029409 h 6858000"/>
              <a:gd name="connsiteX650" fmla="*/ 1232525 w 7467600"/>
              <a:gd name="connsiteY650" fmla="*/ 1804675 h 6858000"/>
              <a:gd name="connsiteX651" fmla="*/ 1388858 w 7467600"/>
              <a:gd name="connsiteY651" fmla="*/ 2368011 h 6858000"/>
              <a:gd name="connsiteX652" fmla="*/ 1384098 w 7467600"/>
              <a:gd name="connsiteY652" fmla="*/ 2378125 h 6858000"/>
              <a:gd name="connsiteX653" fmla="*/ 1425393 w 7467600"/>
              <a:gd name="connsiteY653" fmla="*/ 2589124 h 6858000"/>
              <a:gd name="connsiteX654" fmla="*/ 1424001 w 7467600"/>
              <a:gd name="connsiteY654" fmla="*/ 2597541 h 6858000"/>
              <a:gd name="connsiteX655" fmla="*/ 2152729 w 7467600"/>
              <a:gd name="connsiteY655" fmla="*/ 2864487 h 6858000"/>
              <a:gd name="connsiteX656" fmla="*/ 2020609 w 7467600"/>
              <a:gd name="connsiteY656" fmla="*/ 2539671 h 6858000"/>
              <a:gd name="connsiteX657" fmla="*/ 2018920 w 7467600"/>
              <a:gd name="connsiteY657" fmla="*/ 2536309 h 6858000"/>
              <a:gd name="connsiteX658" fmla="*/ 1342441 w 7467600"/>
              <a:gd name="connsiteY658" fmla="*/ 1173017 h 6858000"/>
              <a:gd name="connsiteX659" fmla="*/ 1367925 w 7467600"/>
              <a:gd name="connsiteY659" fmla="*/ 1135648 h 6858000"/>
              <a:gd name="connsiteX660" fmla="*/ 1771401 w 7467600"/>
              <a:gd name="connsiteY660" fmla="*/ 1806673 h 6858000"/>
              <a:gd name="connsiteX661" fmla="*/ 1972385 w 7467600"/>
              <a:gd name="connsiteY661" fmla="*/ 2198735 h 6858000"/>
              <a:gd name="connsiteX662" fmla="*/ 2040892 w 7467600"/>
              <a:gd name="connsiteY662" fmla="*/ 2405205 h 6858000"/>
              <a:gd name="connsiteX663" fmla="*/ 2131689 w 7467600"/>
              <a:gd name="connsiteY663" fmla="*/ 1936926 h 6858000"/>
              <a:gd name="connsiteX664" fmla="*/ 2454820 w 7467600"/>
              <a:gd name="connsiteY664" fmla="*/ 1248808 h 6858000"/>
              <a:gd name="connsiteX665" fmla="*/ 2492512 w 7467600"/>
              <a:gd name="connsiteY665" fmla="*/ 1302920 h 6858000"/>
              <a:gd name="connsiteX666" fmla="*/ 2081216 w 7467600"/>
              <a:gd name="connsiteY666" fmla="*/ 2527513 h 6858000"/>
              <a:gd name="connsiteX667" fmla="*/ 2081211 w 7467600"/>
              <a:gd name="connsiteY667" fmla="*/ 2528916 h 6858000"/>
              <a:gd name="connsiteX668" fmla="*/ 2199067 w 7467600"/>
              <a:gd name="connsiteY668" fmla="*/ 2884061 h 6858000"/>
              <a:gd name="connsiteX669" fmla="*/ 3192586 w 7467600"/>
              <a:gd name="connsiteY669" fmla="*/ 3411496 h 6858000"/>
              <a:gd name="connsiteX670" fmla="*/ 3182620 w 7467600"/>
              <a:gd name="connsiteY670" fmla="*/ 3483279 h 6858000"/>
              <a:gd name="connsiteX671" fmla="*/ 2435119 w 7467600"/>
              <a:gd name="connsiteY671" fmla="*/ 3080173 h 6858000"/>
              <a:gd name="connsiteX672" fmla="*/ 2410152 w 7467600"/>
              <a:gd name="connsiteY672" fmla="*/ 3063751 h 6858000"/>
              <a:gd name="connsiteX673" fmla="*/ 2408099 w 7467600"/>
              <a:gd name="connsiteY673" fmla="*/ 3064403 h 6858000"/>
              <a:gd name="connsiteX674" fmla="*/ 2407218 w 7467600"/>
              <a:gd name="connsiteY674" fmla="*/ 3070324 h 6858000"/>
              <a:gd name="connsiteX675" fmla="*/ 2380138 w 7467600"/>
              <a:gd name="connsiteY675" fmla="*/ 3099341 h 6858000"/>
              <a:gd name="connsiteX676" fmla="*/ 1765923 w 7467600"/>
              <a:gd name="connsiteY676" fmla="*/ 3581043 h 6858000"/>
              <a:gd name="connsiteX677" fmla="*/ 1702258 w 7467600"/>
              <a:gd name="connsiteY677" fmla="*/ 3612286 h 6858000"/>
              <a:gd name="connsiteX678" fmla="*/ 1538370 w 7467600"/>
              <a:gd name="connsiteY678" fmla="*/ 3811804 h 6858000"/>
              <a:gd name="connsiteX679" fmla="*/ 542867 w 7467600"/>
              <a:gd name="connsiteY679" fmla="*/ 4944092 h 6858000"/>
              <a:gd name="connsiteX680" fmla="*/ 515800 w 7467600"/>
              <a:gd name="connsiteY680" fmla="*/ 4862180 h 6858000"/>
              <a:gd name="connsiteX681" fmla="*/ 909145 w 7467600"/>
              <a:gd name="connsiteY681" fmla="*/ 4199225 h 6858000"/>
              <a:gd name="connsiteX682" fmla="*/ 1214067 w 7467600"/>
              <a:gd name="connsiteY682" fmla="*/ 3908561 h 6858000"/>
              <a:gd name="connsiteX683" fmla="*/ 640967 w 7467600"/>
              <a:gd name="connsiteY683" fmla="*/ 4105601 h 6858000"/>
              <a:gd name="connsiteX684" fmla="*/ 112563 w 7467600"/>
              <a:gd name="connsiteY684" fmla="*/ 4396952 h 6858000"/>
              <a:gd name="connsiteX685" fmla="*/ 0 w 7467600"/>
              <a:gd name="connsiteY685" fmla="*/ 4466006 h 6858000"/>
              <a:gd name="connsiteX686" fmla="*/ 0 w 7467600"/>
              <a:gd name="connsiteY686" fmla="*/ 4233763 h 6858000"/>
              <a:gd name="connsiteX687" fmla="*/ 36881 w 7467600"/>
              <a:gd name="connsiteY687" fmla="*/ 4200118 h 6858000"/>
              <a:gd name="connsiteX688" fmla="*/ 910534 w 7467600"/>
              <a:gd name="connsiteY688" fmla="*/ 3629753 h 6858000"/>
              <a:gd name="connsiteX689" fmla="*/ 1578717 w 7467600"/>
              <a:gd name="connsiteY689" fmla="*/ 3575982 h 6858000"/>
              <a:gd name="connsiteX690" fmla="*/ 2338780 w 7467600"/>
              <a:gd name="connsiteY690" fmla="*/ 3033725 h 6858000"/>
              <a:gd name="connsiteX691" fmla="*/ 1807991 w 7467600"/>
              <a:gd name="connsiteY691" fmla="*/ 2807184 h 6858000"/>
              <a:gd name="connsiteX692" fmla="*/ 1416358 w 7467600"/>
              <a:gd name="connsiteY692" fmla="*/ 3112571 h 6858000"/>
              <a:gd name="connsiteX693" fmla="*/ 939066 w 7467600"/>
              <a:gd name="connsiteY693" fmla="*/ 3378798 h 6858000"/>
              <a:gd name="connsiteX694" fmla="*/ 115099 w 7467600"/>
              <a:gd name="connsiteY694" fmla="*/ 3607650 h 6858000"/>
              <a:gd name="connsiteX695" fmla="*/ 97284 w 7467600"/>
              <a:gd name="connsiteY695" fmla="*/ 3520393 h 6858000"/>
              <a:gd name="connsiteX696" fmla="*/ 922050 w 7467600"/>
              <a:gd name="connsiteY696" fmla="*/ 3074867 h 6858000"/>
              <a:gd name="connsiteX697" fmla="*/ 1405265 w 7467600"/>
              <a:gd name="connsiteY697" fmla="*/ 3016319 h 6858000"/>
              <a:gd name="connsiteX698" fmla="*/ 1407512 w 7467600"/>
              <a:gd name="connsiteY698" fmla="*/ 3018001 h 6858000"/>
              <a:gd name="connsiteX699" fmla="*/ 1726266 w 7467600"/>
              <a:gd name="connsiteY699" fmla="*/ 2777274 h 6858000"/>
              <a:gd name="connsiteX700" fmla="*/ 625390 w 7467600"/>
              <a:gd name="connsiteY700" fmla="*/ 2514541 h 6858000"/>
              <a:gd name="connsiteX701" fmla="*/ 619799 w 7467600"/>
              <a:gd name="connsiteY701" fmla="*/ 2527180 h 6858000"/>
              <a:gd name="connsiteX702" fmla="*/ 310030 w 7467600"/>
              <a:gd name="connsiteY702" fmla="*/ 2771818 h 6858000"/>
              <a:gd name="connsiteX703" fmla="*/ 173877 w 7467600"/>
              <a:gd name="connsiteY703" fmla="*/ 2937056 h 6858000"/>
              <a:gd name="connsiteX704" fmla="*/ 77889 w 7467600"/>
              <a:gd name="connsiteY704" fmla="*/ 3138440 h 6858000"/>
              <a:gd name="connsiteX705" fmla="*/ 0 w 7467600"/>
              <a:gd name="connsiteY705" fmla="*/ 3271395 h 6858000"/>
              <a:gd name="connsiteX706" fmla="*/ 0 w 7467600"/>
              <a:gd name="connsiteY706" fmla="*/ 3153002 h 6858000"/>
              <a:gd name="connsiteX707" fmla="*/ 2386 w 7467600"/>
              <a:gd name="connsiteY707" fmla="*/ 3149203 h 6858000"/>
              <a:gd name="connsiteX708" fmla="*/ 89753 w 7467600"/>
              <a:gd name="connsiteY708" fmla="*/ 2987702 h 6858000"/>
              <a:gd name="connsiteX709" fmla="*/ 76869 w 7467600"/>
              <a:gd name="connsiteY709" fmla="*/ 3005404 h 6858000"/>
              <a:gd name="connsiteX710" fmla="*/ 32049 w 7467600"/>
              <a:gd name="connsiteY710" fmla="*/ 3065814 h 6858000"/>
              <a:gd name="connsiteX711" fmla="*/ 0 w 7467600"/>
              <a:gd name="connsiteY711" fmla="*/ 3108744 h 6858000"/>
              <a:gd name="connsiteX712" fmla="*/ 0 w 7467600"/>
              <a:gd name="connsiteY712" fmla="*/ 3058059 h 6858000"/>
              <a:gd name="connsiteX713" fmla="*/ 7610 w 7467600"/>
              <a:gd name="connsiteY713" fmla="*/ 3047889 h 6858000"/>
              <a:gd name="connsiteX714" fmla="*/ 52419 w 7467600"/>
              <a:gd name="connsiteY714" fmla="*/ 2987479 h 6858000"/>
              <a:gd name="connsiteX715" fmla="*/ 59142 w 7467600"/>
              <a:gd name="connsiteY715" fmla="*/ 2978488 h 6858000"/>
              <a:gd name="connsiteX716" fmla="*/ 0 w 7467600"/>
              <a:gd name="connsiteY716" fmla="*/ 3015334 h 6858000"/>
              <a:gd name="connsiteX717" fmla="*/ 0 w 7467600"/>
              <a:gd name="connsiteY717" fmla="*/ 2914286 h 6858000"/>
              <a:gd name="connsiteX718" fmla="*/ 36383 w 7467600"/>
              <a:gd name="connsiteY718" fmla="*/ 2901128 h 6858000"/>
              <a:gd name="connsiteX719" fmla="*/ 156329 w 7467600"/>
              <a:gd name="connsiteY719" fmla="*/ 2840533 h 6858000"/>
              <a:gd name="connsiteX720" fmla="*/ 358355 w 7467600"/>
              <a:gd name="connsiteY720" fmla="*/ 2620471 h 6858000"/>
              <a:gd name="connsiteX721" fmla="*/ 510577 w 7467600"/>
              <a:gd name="connsiteY721" fmla="*/ 2501244 h 6858000"/>
              <a:gd name="connsiteX722" fmla="*/ 211967 w 7467600"/>
              <a:gd name="connsiteY722" fmla="*/ 2479171 h 6858000"/>
              <a:gd name="connsiteX723" fmla="*/ 0 w 7467600"/>
              <a:gd name="connsiteY723" fmla="*/ 2476398 h 6858000"/>
              <a:gd name="connsiteX724" fmla="*/ 0 w 7467600"/>
              <a:gd name="connsiteY724" fmla="*/ 2389189 h 6858000"/>
              <a:gd name="connsiteX725" fmla="*/ 103062 w 7467600"/>
              <a:gd name="connsiteY725" fmla="*/ 2389518 h 6858000"/>
              <a:gd name="connsiteX726" fmla="*/ 510734 w 7467600"/>
              <a:gd name="connsiteY726" fmla="*/ 2416201 h 6858000"/>
              <a:gd name="connsiteX727" fmla="*/ 279257 w 7467600"/>
              <a:gd name="connsiteY727" fmla="*/ 2092102 h 6858000"/>
              <a:gd name="connsiteX728" fmla="*/ 65265 w 7467600"/>
              <a:gd name="connsiteY728" fmla="*/ 2006049 h 6858000"/>
              <a:gd name="connsiteX729" fmla="*/ 0 w 7467600"/>
              <a:gd name="connsiteY729" fmla="*/ 1982532 h 6858000"/>
              <a:gd name="connsiteX730" fmla="*/ 0 w 7467600"/>
              <a:gd name="connsiteY730" fmla="*/ 1912789 h 6858000"/>
              <a:gd name="connsiteX731" fmla="*/ 97460 w 7467600"/>
              <a:gd name="connsiteY731" fmla="*/ 1953725 h 6858000"/>
              <a:gd name="connsiteX732" fmla="*/ 221272 w 7467600"/>
              <a:gd name="connsiteY732" fmla="*/ 1980766 h 6858000"/>
              <a:gd name="connsiteX733" fmla="*/ 116765 w 7467600"/>
              <a:gd name="connsiteY733" fmla="*/ 1911033 h 6858000"/>
              <a:gd name="connsiteX734" fmla="*/ 16405 w 7467600"/>
              <a:gd name="connsiteY734" fmla="*/ 1803412 h 6858000"/>
              <a:gd name="connsiteX735" fmla="*/ 0 w 7467600"/>
              <a:gd name="connsiteY735" fmla="*/ 1784777 h 6858000"/>
              <a:gd name="connsiteX736" fmla="*/ 0 w 7467600"/>
              <a:gd name="connsiteY736" fmla="*/ 1740082 h 6858000"/>
              <a:gd name="connsiteX737" fmla="*/ 39394 w 7467600"/>
              <a:gd name="connsiteY737" fmla="*/ 1784856 h 6858000"/>
              <a:gd name="connsiteX738" fmla="*/ 135813 w 7467600"/>
              <a:gd name="connsiteY738" fmla="*/ 1888838 h 6858000"/>
              <a:gd name="connsiteX739" fmla="*/ 242575 w 7467600"/>
              <a:gd name="connsiteY739" fmla="*/ 1958841 h 6858000"/>
              <a:gd name="connsiteX740" fmla="*/ 82197 w 7467600"/>
              <a:gd name="connsiteY740" fmla="*/ 1754826 h 6858000"/>
              <a:gd name="connsiteX741" fmla="*/ 0 w 7467600"/>
              <a:gd name="connsiteY741" fmla="*/ 1679650 h 6858000"/>
              <a:gd name="connsiteX742" fmla="*/ 0 w 7467600"/>
              <a:gd name="connsiteY742" fmla="*/ 1602463 h 6858000"/>
              <a:gd name="connsiteX743" fmla="*/ 84689 w 7467600"/>
              <a:gd name="connsiteY743" fmla="*/ 1677442 h 6858000"/>
              <a:gd name="connsiteX744" fmla="*/ 298437 w 7467600"/>
              <a:gd name="connsiteY744" fmla="*/ 1968019 h 6858000"/>
              <a:gd name="connsiteX745" fmla="*/ 227269 w 7467600"/>
              <a:gd name="connsiteY745" fmla="*/ 1114064 h 6858000"/>
              <a:gd name="connsiteX746" fmla="*/ 248003 w 7467600"/>
              <a:gd name="connsiteY746" fmla="*/ 1089613 h 6858000"/>
              <a:gd name="connsiteX747" fmla="*/ 427020 w 7467600"/>
              <a:gd name="connsiteY747" fmla="*/ 1619803 h 6858000"/>
              <a:gd name="connsiteX748" fmla="*/ 340345 w 7467600"/>
              <a:gd name="connsiteY748" fmla="*/ 2027739 h 6858000"/>
              <a:gd name="connsiteX749" fmla="*/ 360865 w 7467600"/>
              <a:gd name="connsiteY749" fmla="*/ 2044827 h 6858000"/>
              <a:gd name="connsiteX750" fmla="*/ 560414 w 7467600"/>
              <a:gd name="connsiteY750" fmla="*/ 2421457 h 6858000"/>
              <a:gd name="connsiteX751" fmla="*/ 1359703 w 7467600"/>
              <a:gd name="connsiteY751" fmla="*/ 2578554 h 6858000"/>
              <a:gd name="connsiteX752" fmla="*/ 1359422 w 7467600"/>
              <a:gd name="connsiteY752" fmla="*/ 2577994 h 6858000"/>
              <a:gd name="connsiteX753" fmla="*/ 828701 w 7467600"/>
              <a:gd name="connsiteY753" fmla="*/ 1839520 h 6858000"/>
              <a:gd name="connsiteX754" fmla="*/ 494427 w 7467600"/>
              <a:gd name="connsiteY754" fmla="*/ 1092333 h 6858000"/>
              <a:gd name="connsiteX755" fmla="*/ 506322 w 7467600"/>
              <a:gd name="connsiteY755" fmla="*/ 1020997 h 6858000"/>
              <a:gd name="connsiteX756" fmla="*/ 4570198 w 7467600"/>
              <a:gd name="connsiteY756" fmla="*/ 978081 h 6858000"/>
              <a:gd name="connsiteX757" fmla="*/ 4523691 w 7467600"/>
              <a:gd name="connsiteY757" fmla="*/ 1127776 h 6858000"/>
              <a:gd name="connsiteX758" fmla="*/ 4509875 w 7467600"/>
              <a:gd name="connsiteY758" fmla="*/ 1167552 h 6858000"/>
              <a:gd name="connsiteX759" fmla="*/ 4478168 w 7467600"/>
              <a:gd name="connsiteY759" fmla="*/ 1260735 h 6858000"/>
              <a:gd name="connsiteX760" fmla="*/ 4409309 w 7467600"/>
              <a:gd name="connsiteY760" fmla="*/ 1666996 h 6858000"/>
              <a:gd name="connsiteX761" fmla="*/ 4370031 w 7467600"/>
              <a:gd name="connsiteY761" fmla="*/ 1955666 h 6858000"/>
              <a:gd name="connsiteX762" fmla="*/ 4570198 w 7467600"/>
              <a:gd name="connsiteY762" fmla="*/ 978081 h 6858000"/>
              <a:gd name="connsiteX763" fmla="*/ 4557898 w 7467600"/>
              <a:gd name="connsiteY763" fmla="*/ 900011 h 6858000"/>
              <a:gd name="connsiteX764" fmla="*/ 4344840 w 7467600"/>
              <a:gd name="connsiteY764" fmla="*/ 1922038 h 6858000"/>
              <a:gd name="connsiteX765" fmla="*/ 4378710 w 7467600"/>
              <a:gd name="connsiteY765" fmla="*/ 1665516 h 6858000"/>
              <a:gd name="connsiteX766" fmla="*/ 4448798 w 7467600"/>
              <a:gd name="connsiteY766" fmla="*/ 1253024 h 6858000"/>
              <a:gd name="connsiteX767" fmla="*/ 4480315 w 7467600"/>
              <a:gd name="connsiteY767" fmla="*/ 1158454 h 6858000"/>
              <a:gd name="connsiteX768" fmla="*/ 4494133 w 7467600"/>
              <a:gd name="connsiteY768" fmla="*/ 1118676 h 6858000"/>
              <a:gd name="connsiteX769" fmla="*/ 4557898 w 7467600"/>
              <a:gd name="connsiteY769" fmla="*/ 900011 h 6858000"/>
              <a:gd name="connsiteX770" fmla="*/ 5870151 w 7467600"/>
              <a:gd name="connsiteY770" fmla="*/ 898890 h 6858000"/>
              <a:gd name="connsiteX771" fmla="*/ 5861335 w 7467600"/>
              <a:gd name="connsiteY771" fmla="*/ 899177 h 6858000"/>
              <a:gd name="connsiteX772" fmla="*/ 5843702 w 7467600"/>
              <a:gd name="connsiteY772" fmla="*/ 899748 h 6858000"/>
              <a:gd name="connsiteX773" fmla="*/ 5651107 w 7467600"/>
              <a:gd name="connsiteY773" fmla="*/ 920306 h 6858000"/>
              <a:gd name="connsiteX774" fmla="*/ 5459407 w 7467600"/>
              <a:gd name="connsiteY774" fmla="*/ 940975 h 6858000"/>
              <a:gd name="connsiteX775" fmla="*/ 5374846 w 7467600"/>
              <a:gd name="connsiteY775" fmla="*/ 941988 h 6858000"/>
              <a:gd name="connsiteX776" fmla="*/ 5256105 w 7467600"/>
              <a:gd name="connsiteY776" fmla="*/ 945632 h 6858000"/>
              <a:gd name="connsiteX777" fmla="*/ 5107071 w 7467600"/>
              <a:gd name="connsiteY777" fmla="*/ 969720 h 6858000"/>
              <a:gd name="connsiteX778" fmla="*/ 4998681 w 7467600"/>
              <a:gd name="connsiteY778" fmla="*/ 988771 h 6858000"/>
              <a:gd name="connsiteX779" fmla="*/ 5870151 w 7467600"/>
              <a:gd name="connsiteY779" fmla="*/ 898890 h 6858000"/>
              <a:gd name="connsiteX780" fmla="*/ 5504425 w 7467600"/>
              <a:gd name="connsiteY780" fmla="*/ 848067 h 6858000"/>
              <a:gd name="connsiteX781" fmla="*/ 4968849 w 7467600"/>
              <a:gd name="connsiteY781" fmla="*/ 962318 h 6858000"/>
              <a:gd name="connsiteX782" fmla="*/ 5104039 w 7467600"/>
              <a:gd name="connsiteY782" fmla="*/ 940634 h 6858000"/>
              <a:gd name="connsiteX783" fmla="*/ 5256311 w 7467600"/>
              <a:gd name="connsiteY783" fmla="*/ 916490 h 6858000"/>
              <a:gd name="connsiteX784" fmla="*/ 5377381 w 7467600"/>
              <a:gd name="connsiteY784" fmla="*/ 912671 h 6858000"/>
              <a:gd name="connsiteX785" fmla="*/ 5460148 w 7467600"/>
              <a:gd name="connsiteY785" fmla="*/ 911442 h 6858000"/>
              <a:gd name="connsiteX786" fmla="*/ 5648971 w 7467600"/>
              <a:gd name="connsiteY786" fmla="*/ 891331 h 6858000"/>
              <a:gd name="connsiteX787" fmla="*/ 5844807 w 7467600"/>
              <a:gd name="connsiteY787" fmla="*/ 870718 h 6858000"/>
              <a:gd name="connsiteX788" fmla="*/ 5862975 w 7467600"/>
              <a:gd name="connsiteY788" fmla="*/ 869756 h 6858000"/>
              <a:gd name="connsiteX789" fmla="*/ 5920887 w 7467600"/>
              <a:gd name="connsiteY789" fmla="*/ 865929 h 6858000"/>
              <a:gd name="connsiteX790" fmla="*/ 5504425 w 7467600"/>
              <a:gd name="connsiteY790" fmla="*/ 848067 h 6858000"/>
              <a:gd name="connsiteX791" fmla="*/ 3607114 w 7467600"/>
              <a:gd name="connsiteY791" fmla="*/ 467441 h 6858000"/>
              <a:gd name="connsiteX792" fmla="*/ 3296242 w 7467600"/>
              <a:gd name="connsiteY792" fmla="*/ 807991 h 6858000"/>
              <a:gd name="connsiteX793" fmla="*/ 3174674 w 7467600"/>
              <a:gd name="connsiteY793" fmla="*/ 919759 h 6858000"/>
              <a:gd name="connsiteX794" fmla="*/ 3042978 w 7467600"/>
              <a:gd name="connsiteY794" fmla="*/ 1054894 h 6858000"/>
              <a:gd name="connsiteX795" fmla="*/ 2968914 w 7467600"/>
              <a:gd name="connsiteY795" fmla="*/ 1133756 h 6858000"/>
              <a:gd name="connsiteX796" fmla="*/ 3103823 w 7467600"/>
              <a:gd name="connsiteY796" fmla="*/ 1026814 h 6858000"/>
              <a:gd name="connsiteX797" fmla="*/ 3607114 w 7467600"/>
              <a:gd name="connsiteY797" fmla="*/ 467441 h 6858000"/>
              <a:gd name="connsiteX798" fmla="*/ 3744487 w 7467600"/>
              <a:gd name="connsiteY798" fmla="*/ 383136 h 6858000"/>
              <a:gd name="connsiteX799" fmla="*/ 3970213 w 7467600"/>
              <a:gd name="connsiteY799" fmla="*/ 995559 h 6858000"/>
              <a:gd name="connsiteX800" fmla="*/ 3744487 w 7467600"/>
              <a:gd name="connsiteY800" fmla="*/ 383136 h 6858000"/>
              <a:gd name="connsiteX801" fmla="*/ 3624562 w 7467600"/>
              <a:gd name="connsiteY801" fmla="*/ 367041 h 6858000"/>
              <a:gd name="connsiteX802" fmla="*/ 3489712 w 7467600"/>
              <a:gd name="connsiteY802" fmla="*/ 485386 h 6858000"/>
              <a:gd name="connsiteX803" fmla="*/ 3182994 w 7467600"/>
              <a:gd name="connsiteY803" fmla="*/ 828265 h 6858000"/>
              <a:gd name="connsiteX804" fmla="*/ 2892114 w 7467600"/>
              <a:gd name="connsiteY804" fmla="*/ 1172635 h 6858000"/>
              <a:gd name="connsiteX805" fmla="*/ 3021459 w 7467600"/>
              <a:gd name="connsiteY805" fmla="*/ 1035385 h 6858000"/>
              <a:gd name="connsiteX806" fmla="*/ 3153873 w 7467600"/>
              <a:gd name="connsiteY806" fmla="*/ 898971 h 6858000"/>
              <a:gd name="connsiteX807" fmla="*/ 3276511 w 7467600"/>
              <a:gd name="connsiteY807" fmla="*/ 786423 h 6858000"/>
              <a:gd name="connsiteX808" fmla="*/ 3584154 w 7467600"/>
              <a:gd name="connsiteY808" fmla="*/ 448218 h 6858000"/>
              <a:gd name="connsiteX809" fmla="*/ 3624562 w 7467600"/>
              <a:gd name="connsiteY809" fmla="*/ 367041 h 6858000"/>
              <a:gd name="connsiteX810" fmla="*/ 3766672 w 7467600"/>
              <a:gd name="connsiteY810" fmla="*/ 359429 h 6858000"/>
              <a:gd name="connsiteX811" fmla="*/ 3996338 w 7467600"/>
              <a:gd name="connsiteY811" fmla="*/ 968237 h 6858000"/>
              <a:gd name="connsiteX812" fmla="*/ 3766672 w 7467600"/>
              <a:gd name="connsiteY812" fmla="*/ 359429 h 6858000"/>
              <a:gd name="connsiteX813" fmla="*/ 5805386 w 7467600"/>
              <a:gd name="connsiteY813" fmla="*/ 239240 h 6858000"/>
              <a:gd name="connsiteX814" fmla="*/ 5736947 w 7467600"/>
              <a:gd name="connsiteY814" fmla="*/ 261367 h 6858000"/>
              <a:gd name="connsiteX815" fmla="*/ 5427012 w 7467600"/>
              <a:gd name="connsiteY815" fmla="*/ 311272 h 6858000"/>
              <a:gd name="connsiteX816" fmla="*/ 5147818 w 7467600"/>
              <a:gd name="connsiteY816" fmla="*/ 322112 h 6858000"/>
              <a:gd name="connsiteX817" fmla="*/ 5060854 w 7467600"/>
              <a:gd name="connsiteY817" fmla="*/ 311882 h 6858000"/>
              <a:gd name="connsiteX818" fmla="*/ 4945989 w 7467600"/>
              <a:gd name="connsiteY818" fmla="*/ 300516 h 6858000"/>
              <a:gd name="connsiteX819" fmla="*/ 5410479 w 7467600"/>
              <a:gd name="connsiteY819" fmla="*/ 348434 h 6858000"/>
              <a:gd name="connsiteX820" fmla="*/ 5805386 w 7467600"/>
              <a:gd name="connsiteY820" fmla="*/ 239240 h 6858000"/>
              <a:gd name="connsiteX821" fmla="*/ 5905192 w 7467600"/>
              <a:gd name="connsiteY821" fmla="*/ 163079 h 6858000"/>
              <a:gd name="connsiteX822" fmla="*/ 5865655 w 7467600"/>
              <a:gd name="connsiteY822" fmla="*/ 171901 h 6858000"/>
              <a:gd name="connsiteX823" fmla="*/ 5259740 w 7467600"/>
              <a:gd name="connsiteY823" fmla="*/ 257013 h 6858000"/>
              <a:gd name="connsiteX824" fmla="*/ 5208466 w 7467600"/>
              <a:gd name="connsiteY824" fmla="*/ 257550 h 6858000"/>
              <a:gd name="connsiteX825" fmla="*/ 4980204 w 7467600"/>
              <a:gd name="connsiteY825" fmla="*/ 271903 h 6858000"/>
              <a:gd name="connsiteX826" fmla="*/ 5068068 w 7467600"/>
              <a:gd name="connsiteY826" fmla="*/ 282244 h 6858000"/>
              <a:gd name="connsiteX827" fmla="*/ 5153231 w 7467600"/>
              <a:gd name="connsiteY827" fmla="*/ 292240 h 6858000"/>
              <a:gd name="connsiteX828" fmla="*/ 5426491 w 7467600"/>
              <a:gd name="connsiteY828" fmla="*/ 281128 h 6858000"/>
              <a:gd name="connsiteX829" fmla="*/ 5731212 w 7467600"/>
              <a:gd name="connsiteY829" fmla="*/ 231951 h 6858000"/>
              <a:gd name="connsiteX830" fmla="*/ 5905192 w 7467600"/>
              <a:gd name="connsiteY830" fmla="*/ 163079 h 6858000"/>
              <a:gd name="connsiteX831" fmla="*/ 5944437 w 7467600"/>
              <a:gd name="connsiteY831" fmla="*/ 113829 h 6858000"/>
              <a:gd name="connsiteX832" fmla="*/ 5825032 w 7467600"/>
              <a:gd name="connsiteY832" fmla="*/ 146405 h 6858000"/>
              <a:gd name="connsiteX833" fmla="*/ 4955599 w 7467600"/>
              <a:gd name="connsiteY833" fmla="*/ 247008 h 6858000"/>
              <a:gd name="connsiteX834" fmla="*/ 5210104 w 7467600"/>
              <a:gd name="connsiteY834" fmla="*/ 228123 h 6858000"/>
              <a:gd name="connsiteX835" fmla="*/ 5261015 w 7467600"/>
              <a:gd name="connsiteY835" fmla="*/ 227087 h 6858000"/>
              <a:gd name="connsiteX836" fmla="*/ 5861181 w 7467600"/>
              <a:gd name="connsiteY836" fmla="*/ 143093 h 6858000"/>
              <a:gd name="connsiteX837" fmla="*/ 5961252 w 7467600"/>
              <a:gd name="connsiteY837" fmla="*/ 114820 h 6858000"/>
              <a:gd name="connsiteX838" fmla="*/ 5944437 w 7467600"/>
              <a:gd name="connsiteY838" fmla="*/ 113829 h 6858000"/>
              <a:gd name="connsiteX839" fmla="*/ 3882765 w 7467600"/>
              <a:gd name="connsiteY839" fmla="*/ 0 h 6858000"/>
              <a:gd name="connsiteX840" fmla="*/ 3995099 w 7467600"/>
              <a:gd name="connsiteY840" fmla="*/ 0 h 6858000"/>
              <a:gd name="connsiteX841" fmla="*/ 4163818 w 7467600"/>
              <a:gd name="connsiteY841" fmla="*/ 234104 h 6858000"/>
              <a:gd name="connsiteX842" fmla="*/ 4172099 w 7467600"/>
              <a:gd name="connsiteY842" fmla="*/ 234207 h 6858000"/>
              <a:gd name="connsiteX843" fmla="*/ 4784282 w 7467600"/>
              <a:gd name="connsiteY843" fmla="*/ 276561 h 6858000"/>
              <a:gd name="connsiteX844" fmla="*/ 4801687 w 7467600"/>
              <a:gd name="connsiteY844" fmla="*/ 267764 h 6858000"/>
              <a:gd name="connsiteX845" fmla="*/ 6082788 w 7467600"/>
              <a:gd name="connsiteY845" fmla="*/ 64119 h 6858000"/>
              <a:gd name="connsiteX846" fmla="*/ 6099442 w 7467600"/>
              <a:gd name="connsiteY846" fmla="*/ 82568 h 6858000"/>
              <a:gd name="connsiteX847" fmla="*/ 4804137 w 7467600"/>
              <a:gd name="connsiteY847" fmla="*/ 320931 h 6858000"/>
              <a:gd name="connsiteX848" fmla="*/ 4227047 w 7467600"/>
              <a:gd name="connsiteY848" fmla="*/ 313415 h 6858000"/>
              <a:gd name="connsiteX849" fmla="*/ 4346041 w 7467600"/>
              <a:gd name="connsiteY849" fmla="*/ 456086 h 6858000"/>
              <a:gd name="connsiteX850" fmla="*/ 4870967 w 7467600"/>
              <a:gd name="connsiteY850" fmla="*/ 963061 h 6858000"/>
              <a:gd name="connsiteX851" fmla="*/ 4889647 w 7467600"/>
              <a:gd name="connsiteY851" fmla="*/ 957147 h 6858000"/>
              <a:gd name="connsiteX852" fmla="*/ 5422504 w 7467600"/>
              <a:gd name="connsiteY852" fmla="*/ 805191 h 6858000"/>
              <a:gd name="connsiteX853" fmla="*/ 6087656 w 7467600"/>
              <a:gd name="connsiteY853" fmla="*/ 826703 h 6858000"/>
              <a:gd name="connsiteX854" fmla="*/ 6058717 w 7467600"/>
              <a:gd name="connsiteY854" fmla="*/ 865992 h 6858000"/>
              <a:gd name="connsiteX855" fmla="*/ 4974153 w 7467600"/>
              <a:gd name="connsiteY855" fmla="*/ 1045456 h 6858000"/>
              <a:gd name="connsiteX856" fmla="*/ 5627835 w 7467600"/>
              <a:gd name="connsiteY856" fmla="*/ 1472077 h 6858000"/>
              <a:gd name="connsiteX857" fmla="*/ 5629817 w 7467600"/>
              <a:gd name="connsiteY857" fmla="*/ 1471412 h 6858000"/>
              <a:gd name="connsiteX858" fmla="*/ 5634124 w 7467600"/>
              <a:gd name="connsiteY858" fmla="*/ 1470572 h 6858000"/>
              <a:gd name="connsiteX859" fmla="*/ 5755832 w 7467600"/>
              <a:gd name="connsiteY859" fmla="*/ 1383886 h 6858000"/>
              <a:gd name="connsiteX860" fmla="*/ 6014186 w 7467600"/>
              <a:gd name="connsiteY860" fmla="*/ 1279799 h 6858000"/>
              <a:gd name="connsiteX861" fmla="*/ 6901619 w 7467600"/>
              <a:gd name="connsiteY861" fmla="*/ 1047874 h 6858000"/>
              <a:gd name="connsiteX862" fmla="*/ 6931566 w 7467600"/>
              <a:gd name="connsiteY862" fmla="*/ 1062034 h 6858000"/>
              <a:gd name="connsiteX863" fmla="*/ 5790982 w 7467600"/>
              <a:gd name="connsiteY863" fmla="*/ 1561380 h 6858000"/>
              <a:gd name="connsiteX864" fmla="*/ 6188971 w 7467600"/>
              <a:gd name="connsiteY864" fmla="*/ 1755168 h 6858000"/>
              <a:gd name="connsiteX865" fmla="*/ 6202446 w 7467600"/>
              <a:gd name="connsiteY865" fmla="*/ 1752268 h 6858000"/>
              <a:gd name="connsiteX866" fmla="*/ 7179560 w 7467600"/>
              <a:gd name="connsiteY866" fmla="*/ 1467551 h 6858000"/>
              <a:gd name="connsiteX867" fmla="*/ 7158730 w 7467600"/>
              <a:gd name="connsiteY867" fmla="*/ 1507835 h 6858000"/>
              <a:gd name="connsiteX868" fmla="*/ 6326959 w 7467600"/>
              <a:gd name="connsiteY868" fmla="*/ 1817686 h 6858000"/>
              <a:gd name="connsiteX869" fmla="*/ 6537433 w 7467600"/>
              <a:gd name="connsiteY869" fmla="*/ 1907790 h 6858000"/>
              <a:gd name="connsiteX870" fmla="*/ 6550221 w 7467600"/>
              <a:gd name="connsiteY870" fmla="*/ 1910729 h 6858000"/>
              <a:gd name="connsiteX871" fmla="*/ 6964438 w 7467600"/>
              <a:gd name="connsiteY871" fmla="*/ 2209505 h 6858000"/>
              <a:gd name="connsiteX872" fmla="*/ 7367862 w 7467600"/>
              <a:gd name="connsiteY872" fmla="*/ 2806833 h 6858000"/>
              <a:gd name="connsiteX873" fmla="*/ 7364329 w 7467600"/>
              <a:gd name="connsiteY873" fmla="*/ 2826907 h 6858000"/>
              <a:gd name="connsiteX874" fmla="*/ 7290545 w 7467600"/>
              <a:gd name="connsiteY874" fmla="*/ 2850663 h 6858000"/>
              <a:gd name="connsiteX875" fmla="*/ 6472036 w 7467600"/>
              <a:gd name="connsiteY875" fmla="*/ 1959003 h 6858000"/>
              <a:gd name="connsiteX876" fmla="*/ 5792897 w 7467600"/>
              <a:gd name="connsiteY876" fmla="*/ 1647747 h 6858000"/>
              <a:gd name="connsiteX877" fmla="*/ 5842751 w 7467600"/>
              <a:gd name="connsiteY877" fmla="*/ 1816112 h 6858000"/>
              <a:gd name="connsiteX878" fmla="*/ 5847424 w 7467600"/>
              <a:gd name="connsiteY878" fmla="*/ 1815776 h 6858000"/>
              <a:gd name="connsiteX879" fmla="*/ 6399821 w 7467600"/>
              <a:gd name="connsiteY879" fmla="*/ 2344799 h 6858000"/>
              <a:gd name="connsiteX880" fmla="*/ 6323232 w 7467600"/>
              <a:gd name="connsiteY880" fmla="*/ 2389634 h 6858000"/>
              <a:gd name="connsiteX881" fmla="*/ 5942958 w 7467600"/>
              <a:gd name="connsiteY881" fmla="*/ 2077708 h 6858000"/>
              <a:gd name="connsiteX882" fmla="*/ 5921559 w 7467600"/>
              <a:gd name="connsiteY882" fmla="*/ 2378596 h 6858000"/>
              <a:gd name="connsiteX883" fmla="*/ 5817651 w 7467600"/>
              <a:gd name="connsiteY883" fmla="*/ 3023919 h 6858000"/>
              <a:gd name="connsiteX884" fmla="*/ 5729634 w 7467600"/>
              <a:gd name="connsiteY884" fmla="*/ 3051849 h 6858000"/>
              <a:gd name="connsiteX885" fmla="*/ 5611018 w 7467600"/>
              <a:gd name="connsiteY885" fmla="*/ 2316769 h 6858000"/>
              <a:gd name="connsiteX886" fmla="*/ 5687608 w 7467600"/>
              <a:gd name="connsiteY886" fmla="*/ 2039972 h 6858000"/>
              <a:gd name="connsiteX887" fmla="*/ 5657554 w 7467600"/>
              <a:gd name="connsiteY887" fmla="*/ 1576445 h 6858000"/>
              <a:gd name="connsiteX888" fmla="*/ 5150475 w 7467600"/>
              <a:gd name="connsiteY888" fmla="*/ 1274012 h 6858000"/>
              <a:gd name="connsiteX889" fmla="*/ 5349142 w 7467600"/>
              <a:gd name="connsiteY889" fmla="*/ 2204405 h 6858000"/>
              <a:gd name="connsiteX890" fmla="*/ 5262214 w 7467600"/>
              <a:gd name="connsiteY890" fmla="*/ 2233836 h 6858000"/>
              <a:gd name="connsiteX891" fmla="*/ 4981539 w 7467600"/>
              <a:gd name="connsiteY891" fmla="*/ 1542201 h 6858000"/>
              <a:gd name="connsiteX892" fmla="*/ 4958461 w 7467600"/>
              <a:gd name="connsiteY892" fmla="*/ 1136957 h 6858000"/>
              <a:gd name="connsiteX893" fmla="*/ 4655015 w 7467600"/>
              <a:gd name="connsiteY893" fmla="*/ 891426 h 6858000"/>
              <a:gd name="connsiteX894" fmla="*/ 4348002 w 7467600"/>
              <a:gd name="connsiteY894" fmla="*/ 2205895 h 6858000"/>
              <a:gd name="connsiteX895" fmla="*/ 4262250 w 7467600"/>
              <a:gd name="connsiteY895" fmla="*/ 2219972 h 6858000"/>
              <a:gd name="connsiteX896" fmla="*/ 4550611 w 7467600"/>
              <a:gd name="connsiteY896" fmla="*/ 817540 h 6858000"/>
              <a:gd name="connsiteX897" fmla="*/ 4564418 w 7467600"/>
              <a:gd name="connsiteY897" fmla="*/ 808293 h 6858000"/>
              <a:gd name="connsiteX898" fmla="*/ 4266388 w 7467600"/>
              <a:gd name="connsiteY898" fmla="*/ 500083 h 6858000"/>
              <a:gd name="connsiteX899" fmla="*/ 4032842 w 7467600"/>
              <a:gd name="connsiteY899" fmla="*/ 211809 h 6858000"/>
              <a:gd name="connsiteX900" fmla="*/ 3882765 w 7467600"/>
              <a:gd name="connsiteY900" fmla="*/ 0 h 6858000"/>
              <a:gd name="connsiteX901" fmla="*/ 3721337 w 7467600"/>
              <a:gd name="connsiteY901" fmla="*/ 0 h 6858000"/>
              <a:gd name="connsiteX902" fmla="*/ 3797544 w 7467600"/>
              <a:gd name="connsiteY902" fmla="*/ 0 h 6858000"/>
              <a:gd name="connsiteX903" fmla="*/ 3775734 w 7467600"/>
              <a:gd name="connsiteY903" fmla="*/ 95131 h 6858000"/>
              <a:gd name="connsiteX904" fmla="*/ 3724807 w 7467600"/>
              <a:gd name="connsiteY904" fmla="*/ 272257 h 6858000"/>
              <a:gd name="connsiteX905" fmla="*/ 3726844 w 7467600"/>
              <a:gd name="connsiteY905" fmla="*/ 282988 h 6858000"/>
              <a:gd name="connsiteX906" fmla="*/ 3742664 w 7467600"/>
              <a:gd name="connsiteY906" fmla="*/ 279918 h 6858000"/>
              <a:gd name="connsiteX907" fmla="*/ 4103910 w 7467600"/>
              <a:gd name="connsiteY907" fmla="*/ 1161917 h 6858000"/>
              <a:gd name="connsiteX908" fmla="*/ 4020269 w 7467600"/>
              <a:gd name="connsiteY908" fmla="*/ 1200406 h 6858000"/>
              <a:gd name="connsiteX909" fmla="*/ 3674882 w 7467600"/>
              <a:gd name="connsiteY909" fmla="*/ 488524 h 6858000"/>
              <a:gd name="connsiteX910" fmla="*/ 3132682 w 7467600"/>
              <a:gd name="connsiteY910" fmla="*/ 1072284 h 6858000"/>
              <a:gd name="connsiteX911" fmla="*/ 2716346 w 7467600"/>
              <a:gd name="connsiteY911" fmla="*/ 1276376 h 6858000"/>
              <a:gd name="connsiteX912" fmla="*/ 2716772 w 7467600"/>
              <a:gd name="connsiteY912" fmla="*/ 1255462 h 6858000"/>
              <a:gd name="connsiteX913" fmla="*/ 3471096 w 7467600"/>
              <a:gd name="connsiteY913" fmla="*/ 437072 h 6858000"/>
              <a:gd name="connsiteX914" fmla="*/ 3639057 w 7467600"/>
              <a:gd name="connsiteY914" fmla="*/ 286334 h 6858000"/>
              <a:gd name="connsiteX915" fmla="*/ 3640309 w 7467600"/>
              <a:gd name="connsiteY915" fmla="*/ 284664 h 6858000"/>
              <a:gd name="connsiteX916" fmla="*/ 3646022 w 7467600"/>
              <a:gd name="connsiteY916" fmla="*/ 276711 h 6858000"/>
              <a:gd name="connsiteX917" fmla="*/ 3707943 w 7467600"/>
              <a:gd name="connsiteY917" fmla="*/ 65958 h 6858000"/>
              <a:gd name="connsiteX918" fmla="*/ 3721337 w 7467600"/>
              <a:gd name="connsiteY918" fmla="*/ 0 h 6858000"/>
              <a:gd name="connsiteX919" fmla="*/ 2867960 w 7467600"/>
              <a:gd name="connsiteY919" fmla="*/ 0 h 6858000"/>
              <a:gd name="connsiteX920" fmla="*/ 2926351 w 7467600"/>
              <a:gd name="connsiteY920" fmla="*/ 0 h 6858000"/>
              <a:gd name="connsiteX921" fmla="*/ 2902823 w 7467600"/>
              <a:gd name="connsiteY921" fmla="*/ 262929 h 6858000"/>
              <a:gd name="connsiteX922" fmla="*/ 2940663 w 7467600"/>
              <a:gd name="connsiteY922" fmla="*/ 140884 h 6858000"/>
              <a:gd name="connsiteX923" fmla="*/ 2947039 w 7467600"/>
              <a:gd name="connsiteY923" fmla="*/ 122524 h 6858000"/>
              <a:gd name="connsiteX924" fmla="*/ 2984316 w 7467600"/>
              <a:gd name="connsiteY924" fmla="*/ 0 h 6858000"/>
              <a:gd name="connsiteX925" fmla="*/ 3016114 w 7467600"/>
              <a:gd name="connsiteY925" fmla="*/ 0 h 6858000"/>
              <a:gd name="connsiteX926" fmla="*/ 2979949 w 7467600"/>
              <a:gd name="connsiteY926" fmla="*/ 119274 h 6858000"/>
              <a:gd name="connsiteX927" fmla="*/ 3023879 w 7467600"/>
              <a:gd name="connsiteY927" fmla="*/ 0 h 6858000"/>
              <a:gd name="connsiteX928" fmla="*/ 3105400 w 7467600"/>
              <a:gd name="connsiteY928" fmla="*/ 0 h 6858000"/>
              <a:gd name="connsiteX929" fmla="*/ 3094669 w 7467600"/>
              <a:gd name="connsiteY929" fmla="*/ 30308 h 6858000"/>
              <a:gd name="connsiteX930" fmla="*/ 2901945 w 7467600"/>
              <a:gd name="connsiteY930" fmla="*/ 466538 h 6858000"/>
              <a:gd name="connsiteX931" fmla="*/ 2815209 w 7467600"/>
              <a:gd name="connsiteY931" fmla="*/ 497361 h 6858000"/>
              <a:gd name="connsiteX932" fmla="*/ 2844845 w 7467600"/>
              <a:gd name="connsiteY932" fmla="*/ 127638 h 6858000"/>
              <a:gd name="connsiteX933" fmla="*/ 2867960 w 7467600"/>
              <a:gd name="connsiteY933" fmla="*/ 0 h 6858000"/>
              <a:gd name="connsiteX934" fmla="*/ 1057230 w 7467600"/>
              <a:gd name="connsiteY934" fmla="*/ 0 h 6858000"/>
              <a:gd name="connsiteX935" fmla="*/ 1111003 w 7467600"/>
              <a:gd name="connsiteY935" fmla="*/ 0 h 6858000"/>
              <a:gd name="connsiteX936" fmla="*/ 1125553 w 7467600"/>
              <a:gd name="connsiteY936" fmla="*/ 52588 h 6858000"/>
              <a:gd name="connsiteX937" fmla="*/ 1304276 w 7467600"/>
              <a:gd name="connsiteY937" fmla="*/ 476275 h 6858000"/>
              <a:gd name="connsiteX938" fmla="*/ 1492066 w 7467600"/>
              <a:gd name="connsiteY938" fmla="*/ 886333 h 6858000"/>
              <a:gd name="connsiteX939" fmla="*/ 1423698 w 7467600"/>
              <a:gd name="connsiteY939" fmla="*/ 710817 h 6858000"/>
              <a:gd name="connsiteX940" fmla="*/ 1357609 w 7467600"/>
              <a:gd name="connsiteY940" fmla="*/ 532892 h 6858000"/>
              <a:gd name="connsiteX941" fmla="*/ 1309550 w 7467600"/>
              <a:gd name="connsiteY941" fmla="*/ 374031 h 6858000"/>
              <a:gd name="connsiteX942" fmla="*/ 1193673 w 7467600"/>
              <a:gd name="connsiteY942" fmla="*/ 49533 h 6858000"/>
              <a:gd name="connsiteX943" fmla="*/ 1164391 w 7467600"/>
              <a:gd name="connsiteY943" fmla="*/ 0 h 6858000"/>
              <a:gd name="connsiteX944" fmla="*/ 1200666 w 7467600"/>
              <a:gd name="connsiteY944" fmla="*/ 0 h 6858000"/>
              <a:gd name="connsiteX945" fmla="*/ 1223408 w 7467600"/>
              <a:gd name="connsiteY945" fmla="*/ 38996 h 6858000"/>
              <a:gd name="connsiteX946" fmla="*/ 1339635 w 7467600"/>
              <a:gd name="connsiteY946" fmla="*/ 365517 h 6858000"/>
              <a:gd name="connsiteX947" fmla="*/ 1387469 w 7467600"/>
              <a:gd name="connsiteY947" fmla="*/ 523079 h 6858000"/>
              <a:gd name="connsiteX948" fmla="*/ 1452685 w 7467600"/>
              <a:gd name="connsiteY948" fmla="*/ 699806 h 6858000"/>
              <a:gd name="connsiteX949" fmla="*/ 1492092 w 7467600"/>
              <a:gd name="connsiteY949" fmla="*/ 800424 h 6858000"/>
              <a:gd name="connsiteX950" fmla="*/ 1455302 w 7467600"/>
              <a:gd name="connsiteY950" fmla="*/ 632913 h 6858000"/>
              <a:gd name="connsiteX951" fmla="*/ 1222336 w 7467600"/>
              <a:gd name="connsiteY951" fmla="*/ 9480 h 6858000"/>
              <a:gd name="connsiteX952" fmla="*/ 1214634 w 7467600"/>
              <a:gd name="connsiteY952" fmla="*/ 0 h 6858000"/>
              <a:gd name="connsiteX953" fmla="*/ 1289827 w 7467600"/>
              <a:gd name="connsiteY953" fmla="*/ 0 h 6858000"/>
              <a:gd name="connsiteX954" fmla="*/ 1321076 w 7467600"/>
              <a:gd name="connsiteY954" fmla="*/ 59722 h 6858000"/>
              <a:gd name="connsiteX955" fmla="*/ 1512579 w 7467600"/>
              <a:gd name="connsiteY955" fmla="*/ 626441 h 6858000"/>
              <a:gd name="connsiteX956" fmla="*/ 1506076 w 7467600"/>
              <a:gd name="connsiteY956" fmla="*/ 1089289 h 6858000"/>
              <a:gd name="connsiteX957" fmla="*/ 1486346 w 7467600"/>
              <a:gd name="connsiteY957" fmla="*/ 1079919 h 6858000"/>
              <a:gd name="connsiteX958" fmla="*/ 1070511 w 7467600"/>
              <a:gd name="connsiteY958" fmla="*/ 48609 h 6858000"/>
              <a:gd name="connsiteX959" fmla="*/ 1057230 w 7467600"/>
              <a:gd name="connsiteY959" fmla="*/ 0 h 6858000"/>
              <a:gd name="connsiteX960" fmla="*/ 43151 w 7467600"/>
              <a:gd name="connsiteY960" fmla="*/ 0 h 6858000"/>
              <a:gd name="connsiteX961" fmla="*/ 95283 w 7467600"/>
              <a:gd name="connsiteY961" fmla="*/ 0 h 6858000"/>
              <a:gd name="connsiteX962" fmla="*/ 300708 w 7467600"/>
              <a:gd name="connsiteY962" fmla="*/ 154571 h 6858000"/>
              <a:gd name="connsiteX963" fmla="*/ 530414 w 7467600"/>
              <a:gd name="connsiteY963" fmla="*/ 354673 h 6858000"/>
              <a:gd name="connsiteX964" fmla="*/ 333785 w 7467600"/>
              <a:gd name="connsiteY964" fmla="*/ 161564 h 6858000"/>
              <a:gd name="connsiteX965" fmla="*/ 147005 w 7467600"/>
              <a:gd name="connsiteY965" fmla="*/ 0 h 6858000"/>
              <a:gd name="connsiteX966" fmla="*/ 272509 w 7467600"/>
              <a:gd name="connsiteY966" fmla="*/ 0 h 6858000"/>
              <a:gd name="connsiteX967" fmla="*/ 326276 w 7467600"/>
              <a:gd name="connsiteY967" fmla="*/ 45847 h 6858000"/>
              <a:gd name="connsiteX968" fmla="*/ 823759 w 7467600"/>
              <a:gd name="connsiteY968" fmla="*/ 574145 h 6858000"/>
              <a:gd name="connsiteX969" fmla="*/ 811254 w 7467600"/>
              <a:gd name="connsiteY969" fmla="*/ 665546 h 6858000"/>
              <a:gd name="connsiteX970" fmla="*/ 154042 w 7467600"/>
              <a:gd name="connsiteY970" fmla="*/ 261522 h 6858000"/>
              <a:gd name="connsiteX971" fmla="*/ 13550 w 7467600"/>
              <a:gd name="connsiteY971" fmla="*/ 158423 h 6858000"/>
              <a:gd name="connsiteX972" fmla="*/ 0 w 7467600"/>
              <a:gd name="connsiteY972" fmla="*/ 146618 h 6858000"/>
              <a:gd name="connsiteX973" fmla="*/ 0 w 7467600"/>
              <a:gd name="connsiteY973" fmla="*/ 59161 h 6858000"/>
              <a:gd name="connsiteX974" fmla="*/ 45427 w 7467600"/>
              <a:gd name="connsiteY974" fmla="*/ 101078 h 6858000"/>
              <a:gd name="connsiteX975" fmla="*/ 630103 w 7467600"/>
              <a:gd name="connsiteY975" fmla="*/ 485885 h 6858000"/>
              <a:gd name="connsiteX976" fmla="*/ 532040 w 7467600"/>
              <a:gd name="connsiteY976" fmla="*/ 399359 h 6858000"/>
              <a:gd name="connsiteX977" fmla="*/ 517618 w 7467600"/>
              <a:gd name="connsiteY977" fmla="*/ 385726 h 6858000"/>
              <a:gd name="connsiteX978" fmla="*/ 285074 w 7467600"/>
              <a:gd name="connsiteY978" fmla="*/ 182755 h 6858000"/>
              <a:gd name="connsiteX979" fmla="*/ 43151 w 7467600"/>
              <a:gd name="connsiteY97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5971257 h 6858000"/>
              <a:gd name="connsiteX83" fmla="*/ 7467600 w 7467600"/>
              <a:gd name="connsiteY83" fmla="*/ 6012219 h 6858000"/>
              <a:gd name="connsiteX84" fmla="*/ 7240170 w 7467600"/>
              <a:gd name="connsiteY84" fmla="*/ 5787985 h 6858000"/>
              <a:gd name="connsiteX85" fmla="*/ 6946849 w 7467600"/>
              <a:gd name="connsiteY85" fmla="*/ 5523271 h 6858000"/>
              <a:gd name="connsiteX86" fmla="*/ 6946972 w 7467600"/>
              <a:gd name="connsiteY86" fmla="*/ 5526491 h 6858000"/>
              <a:gd name="connsiteX87" fmla="*/ 7105827 w 7467600"/>
              <a:gd name="connsiteY87" fmla="*/ 5718700 h 6858000"/>
              <a:gd name="connsiteX88" fmla="*/ 7356878 w 7467600"/>
              <a:gd name="connsiteY88" fmla="*/ 5981332 h 6858000"/>
              <a:gd name="connsiteX89" fmla="*/ 7467600 w 7467600"/>
              <a:gd name="connsiteY89" fmla="*/ 6117703 h 6858000"/>
              <a:gd name="connsiteX90" fmla="*/ 7467600 w 7467600"/>
              <a:gd name="connsiteY90" fmla="*/ 6163634 h 6858000"/>
              <a:gd name="connsiteX91" fmla="*/ 7403637 w 7467600"/>
              <a:gd name="connsiteY91" fmla="*/ 6083957 h 6858000"/>
              <a:gd name="connsiteX92" fmla="*/ 7254615 w 7467600"/>
              <a:gd name="connsiteY92" fmla="*/ 5911918 h 6858000"/>
              <a:gd name="connsiteX93" fmla="*/ 7312589 w 7467600"/>
              <a:gd name="connsiteY93" fmla="*/ 5982309 h 6858000"/>
              <a:gd name="connsiteX94" fmla="*/ 7448321 w 7467600"/>
              <a:gd name="connsiteY94" fmla="*/ 6190991 h 6858000"/>
              <a:gd name="connsiteX95" fmla="*/ 7467600 w 7467600"/>
              <a:gd name="connsiteY95" fmla="*/ 6221686 h 6858000"/>
              <a:gd name="connsiteX96" fmla="*/ 7467600 w 7467600"/>
              <a:gd name="connsiteY96" fmla="*/ 6334256 h 6858000"/>
              <a:gd name="connsiteX97" fmla="*/ 7454976 w 7467600"/>
              <a:gd name="connsiteY97" fmla="*/ 6318297 h 6858000"/>
              <a:gd name="connsiteX98" fmla="*/ 7042773 w 7467600"/>
              <a:gd name="connsiteY98" fmla="*/ 5734011 h 6858000"/>
              <a:gd name="connsiteX99" fmla="*/ 6844835 w 7467600"/>
              <a:gd name="connsiteY99" fmla="*/ 5424988 h 6858000"/>
              <a:gd name="connsiteX100" fmla="*/ 1456157 w 7467600"/>
              <a:gd name="connsiteY100" fmla="*/ 5371404 h 6858000"/>
              <a:gd name="connsiteX101" fmla="*/ 1244432 w 7467600"/>
              <a:gd name="connsiteY101" fmla="*/ 5385601 h 6858000"/>
              <a:gd name="connsiteX102" fmla="*/ 973990 w 7467600"/>
              <a:gd name="connsiteY102" fmla="*/ 5424940 h 6858000"/>
              <a:gd name="connsiteX103" fmla="*/ 1103809 w 7467600"/>
              <a:gd name="connsiteY103" fmla="*/ 5433720 h 6858000"/>
              <a:gd name="connsiteX104" fmla="*/ 1123454 w 7467600"/>
              <a:gd name="connsiteY104" fmla="*/ 5435727 h 6858000"/>
              <a:gd name="connsiteX105" fmla="*/ 1737017 w 7467600"/>
              <a:gd name="connsiteY105" fmla="*/ 5452183 h 6858000"/>
              <a:gd name="connsiteX106" fmla="*/ 1824397 w 7467600"/>
              <a:gd name="connsiteY106" fmla="*/ 5447757 h 6858000"/>
              <a:gd name="connsiteX107" fmla="*/ 2070059 w 7467600"/>
              <a:gd name="connsiteY107" fmla="*/ 5441660 h 6858000"/>
              <a:gd name="connsiteX108" fmla="*/ 1456157 w 7467600"/>
              <a:gd name="connsiteY108" fmla="*/ 5371404 h 6858000"/>
              <a:gd name="connsiteX109" fmla="*/ 4988186 w 7467600"/>
              <a:gd name="connsiteY109" fmla="*/ 5216467 h 6858000"/>
              <a:gd name="connsiteX110" fmla="*/ 4777334 w 7467600"/>
              <a:gd name="connsiteY110" fmla="*/ 5406072 h 6858000"/>
              <a:gd name="connsiteX111" fmla="*/ 4718341 w 7467600"/>
              <a:gd name="connsiteY111" fmla="*/ 5468043 h 6858000"/>
              <a:gd name="connsiteX112" fmla="*/ 4604655 w 7467600"/>
              <a:gd name="connsiteY112" fmla="*/ 5583434 h 6858000"/>
              <a:gd name="connsiteX113" fmla="*/ 4565074 w 7467600"/>
              <a:gd name="connsiteY113" fmla="*/ 5618550 h 6858000"/>
              <a:gd name="connsiteX114" fmla="*/ 4988186 w 7467600"/>
              <a:gd name="connsiteY114" fmla="*/ 5216467 h 6858000"/>
              <a:gd name="connsiteX115" fmla="*/ 4978032 w 7467600"/>
              <a:gd name="connsiteY115" fmla="*/ 5183809 h 6858000"/>
              <a:gd name="connsiteX116" fmla="*/ 4463413 w 7467600"/>
              <a:gd name="connsiteY116" fmla="*/ 5615162 h 6858000"/>
              <a:gd name="connsiteX117" fmla="*/ 4358134 w 7467600"/>
              <a:gd name="connsiteY117" fmla="*/ 5742791 h 6858000"/>
              <a:gd name="connsiteX118" fmla="*/ 4376219 w 7467600"/>
              <a:gd name="connsiteY118" fmla="*/ 5729027 h 6858000"/>
              <a:gd name="connsiteX119" fmla="*/ 4582340 w 7467600"/>
              <a:gd name="connsiteY119" fmla="*/ 5561037 h 6858000"/>
              <a:gd name="connsiteX120" fmla="*/ 4694684 w 7467600"/>
              <a:gd name="connsiteY120" fmla="*/ 5447098 h 6858000"/>
              <a:gd name="connsiteX121" fmla="*/ 4754123 w 7467600"/>
              <a:gd name="connsiteY121" fmla="*/ 5384643 h 6858000"/>
              <a:gd name="connsiteX122" fmla="*/ 4978032 w 7467600"/>
              <a:gd name="connsiteY122" fmla="*/ 5183809 h 6858000"/>
              <a:gd name="connsiteX123" fmla="*/ 1903353 w 7467600"/>
              <a:gd name="connsiteY123" fmla="*/ 5044827 h 6858000"/>
              <a:gd name="connsiteX124" fmla="*/ 1936931 w 7467600"/>
              <a:gd name="connsiteY124" fmla="*/ 5093954 h 6858000"/>
              <a:gd name="connsiteX125" fmla="*/ 2195868 w 7467600"/>
              <a:gd name="connsiteY125" fmla="*/ 5396574 h 6858000"/>
              <a:gd name="connsiteX126" fmla="*/ 2088852 w 7467600"/>
              <a:gd name="connsiteY126" fmla="*/ 5166123 h 6858000"/>
              <a:gd name="connsiteX127" fmla="*/ 1958241 w 7467600"/>
              <a:gd name="connsiteY127" fmla="*/ 5067955 h 6858000"/>
              <a:gd name="connsiteX128" fmla="*/ 1903353 w 7467600"/>
              <a:gd name="connsiteY128" fmla="*/ 5044827 h 6858000"/>
              <a:gd name="connsiteX129" fmla="*/ 1979378 w 7467600"/>
              <a:gd name="connsiteY129" fmla="*/ 4769504 h 6858000"/>
              <a:gd name="connsiteX130" fmla="*/ 2882120 w 7467600"/>
              <a:gd name="connsiteY130" fmla="*/ 5064547 h 6858000"/>
              <a:gd name="connsiteX131" fmla="*/ 2793103 w 7467600"/>
              <a:gd name="connsiteY131" fmla="*/ 5039699 h 6858000"/>
              <a:gd name="connsiteX132" fmla="*/ 2770041 w 7467600"/>
              <a:gd name="connsiteY132" fmla="*/ 5033634 h 6858000"/>
              <a:gd name="connsiteX133" fmla="*/ 1979378 w 7467600"/>
              <a:gd name="connsiteY133" fmla="*/ 4769504 h 6858000"/>
              <a:gd name="connsiteX134" fmla="*/ 1927410 w 7467600"/>
              <a:gd name="connsiteY134" fmla="*/ 4716164 h 6858000"/>
              <a:gd name="connsiteX135" fmla="*/ 1959587 w 7467600"/>
              <a:gd name="connsiteY135" fmla="*/ 4728849 h 6858000"/>
              <a:gd name="connsiteX136" fmla="*/ 2777707 w 7467600"/>
              <a:gd name="connsiteY136" fmla="*/ 5003991 h 6858000"/>
              <a:gd name="connsiteX137" fmla="*/ 2800768 w 7467600"/>
              <a:gd name="connsiteY137" fmla="*/ 5010056 h 6858000"/>
              <a:gd name="connsiteX138" fmla="*/ 2879408 w 7467600"/>
              <a:gd name="connsiteY138" fmla="*/ 5031590 h 6858000"/>
              <a:gd name="connsiteX139" fmla="*/ 2862295 w 7467600"/>
              <a:gd name="connsiteY139" fmla="*/ 5022958 h 6858000"/>
              <a:gd name="connsiteX140" fmla="*/ 2813343 w 7467600"/>
              <a:gd name="connsiteY140" fmla="*/ 4998369 h 6858000"/>
              <a:gd name="connsiteX141" fmla="*/ 2646245 w 7467600"/>
              <a:gd name="connsiteY141" fmla="*/ 4930999 h 6858000"/>
              <a:gd name="connsiteX142" fmla="*/ 1999243 w 7467600"/>
              <a:gd name="connsiteY142" fmla="*/ 4730524 h 6858000"/>
              <a:gd name="connsiteX143" fmla="*/ 1979527 w 7467600"/>
              <a:gd name="connsiteY143" fmla="*/ 4726651 h 6858000"/>
              <a:gd name="connsiteX144" fmla="*/ 1927410 w 7467600"/>
              <a:gd name="connsiteY144" fmla="*/ 4716164 h 6858000"/>
              <a:gd name="connsiteX145" fmla="*/ 1997014 w 7467600"/>
              <a:gd name="connsiteY145" fmla="*/ 4698007 h 6858000"/>
              <a:gd name="connsiteX146" fmla="*/ 2005458 w 7467600"/>
              <a:gd name="connsiteY146" fmla="*/ 4699540 h 6858000"/>
              <a:gd name="connsiteX147" fmla="*/ 2657186 w 7467600"/>
              <a:gd name="connsiteY147" fmla="*/ 4901687 h 6858000"/>
              <a:gd name="connsiteX148" fmla="*/ 2826662 w 7467600"/>
              <a:gd name="connsiteY148" fmla="*/ 4970362 h 6858000"/>
              <a:gd name="connsiteX149" fmla="*/ 2876100 w 7467600"/>
              <a:gd name="connsiteY149" fmla="*/ 4995397 h 6858000"/>
              <a:gd name="connsiteX150" fmla="*/ 3042600 w 7467600"/>
              <a:gd name="connsiteY150" fmla="*/ 5059532 h 6858000"/>
              <a:gd name="connsiteX151" fmla="*/ 1997014 w 7467600"/>
              <a:gd name="connsiteY151" fmla="*/ 4698007 h 6858000"/>
              <a:gd name="connsiteX152" fmla="*/ 2305292 w 7467600"/>
              <a:gd name="connsiteY152" fmla="*/ 4219492 h 6858000"/>
              <a:gd name="connsiteX153" fmla="*/ 3360922 w 7467600"/>
              <a:gd name="connsiteY153" fmla="*/ 4529373 h 6858000"/>
              <a:gd name="connsiteX154" fmla="*/ 3492420 w 7467600"/>
              <a:gd name="connsiteY154" fmla="*/ 4510145 h 6858000"/>
              <a:gd name="connsiteX155" fmla="*/ 3364086 w 7467600"/>
              <a:gd name="connsiteY155" fmla="*/ 4480340 h 6858000"/>
              <a:gd name="connsiteX156" fmla="*/ 3225818 w 7467600"/>
              <a:gd name="connsiteY156" fmla="*/ 4411822 h 6858000"/>
              <a:gd name="connsiteX157" fmla="*/ 3129696 w 7467600"/>
              <a:gd name="connsiteY157" fmla="*/ 4360704 h 6858000"/>
              <a:gd name="connsiteX158" fmla="*/ 2814545 w 7467600"/>
              <a:gd name="connsiteY158" fmla="*/ 4282955 h 6858000"/>
              <a:gd name="connsiteX159" fmla="*/ 2305292 w 7467600"/>
              <a:gd name="connsiteY159" fmla="*/ 4219492 h 6858000"/>
              <a:gd name="connsiteX160" fmla="*/ 2626982 w 7467600"/>
              <a:gd name="connsiteY160" fmla="*/ 4206450 h 6858000"/>
              <a:gd name="connsiteX161" fmla="*/ 2490617 w 7467600"/>
              <a:gd name="connsiteY161" fmla="*/ 4206951 h 6858000"/>
              <a:gd name="connsiteX162" fmla="*/ 2819869 w 7467600"/>
              <a:gd name="connsiteY162" fmla="*/ 4252936 h 6858000"/>
              <a:gd name="connsiteX163" fmla="*/ 3143018 w 7467600"/>
              <a:gd name="connsiteY163" fmla="*/ 4332698 h 6858000"/>
              <a:gd name="connsiteX164" fmla="*/ 3241520 w 7467600"/>
              <a:gd name="connsiteY164" fmla="*/ 4385112 h 6858000"/>
              <a:gd name="connsiteX165" fmla="*/ 3374575 w 7467600"/>
              <a:gd name="connsiteY165" fmla="*/ 4451517 h 6858000"/>
              <a:gd name="connsiteX166" fmla="*/ 3505221 w 7467600"/>
              <a:gd name="connsiteY166" fmla="*/ 4480757 h 6858000"/>
              <a:gd name="connsiteX167" fmla="*/ 2626982 w 7467600"/>
              <a:gd name="connsiteY167" fmla="*/ 4206450 h 6858000"/>
              <a:gd name="connsiteX168" fmla="*/ 1310106 w 7467600"/>
              <a:gd name="connsiteY168" fmla="*/ 3943217 h 6858000"/>
              <a:gd name="connsiteX169" fmla="*/ 854994 w 7467600"/>
              <a:gd name="connsiteY169" fmla="*/ 4399136 h 6858000"/>
              <a:gd name="connsiteX170" fmla="*/ 742462 w 7467600"/>
              <a:gd name="connsiteY170" fmla="*/ 4594648 h 6858000"/>
              <a:gd name="connsiteX171" fmla="*/ 820602 w 7467600"/>
              <a:gd name="connsiteY171" fmla="*/ 4485915 h 6858000"/>
              <a:gd name="connsiteX172" fmla="*/ 878295 w 7467600"/>
              <a:gd name="connsiteY172" fmla="*/ 4403594 h 6858000"/>
              <a:gd name="connsiteX173" fmla="*/ 1240607 w 7467600"/>
              <a:gd name="connsiteY173" fmla="*/ 4010401 h 6858000"/>
              <a:gd name="connsiteX174" fmla="*/ 1310106 w 7467600"/>
              <a:gd name="connsiteY174" fmla="*/ 3943217 h 6858000"/>
              <a:gd name="connsiteX175" fmla="*/ 1423113 w 7467600"/>
              <a:gd name="connsiteY175" fmla="*/ 3874565 h 6858000"/>
              <a:gd name="connsiteX176" fmla="*/ 1260565 w 7467600"/>
              <a:gd name="connsiteY176" fmla="*/ 4031982 h 6858000"/>
              <a:gd name="connsiteX177" fmla="*/ 901900 w 7467600"/>
              <a:gd name="connsiteY177" fmla="*/ 4421236 h 6858000"/>
              <a:gd name="connsiteX178" fmla="*/ 845044 w 7467600"/>
              <a:gd name="connsiteY178" fmla="*/ 4502436 h 6858000"/>
              <a:gd name="connsiteX179" fmla="*/ 685926 w 7467600"/>
              <a:gd name="connsiteY179" fmla="*/ 4703069 h 6858000"/>
              <a:gd name="connsiteX180" fmla="*/ 684248 w 7467600"/>
              <a:gd name="connsiteY180" fmla="*/ 4706721 h 6858000"/>
              <a:gd name="connsiteX181" fmla="*/ 1423113 w 7467600"/>
              <a:gd name="connsiteY181" fmla="*/ 3874565 h 6858000"/>
              <a:gd name="connsiteX182" fmla="*/ 3316479 w 7467600"/>
              <a:gd name="connsiteY182" fmla="*/ 3872136 h 6858000"/>
              <a:gd name="connsiteX183" fmla="*/ 3546806 w 7467600"/>
              <a:gd name="connsiteY183" fmla="*/ 4356139 h 6858000"/>
              <a:gd name="connsiteX184" fmla="*/ 3364433 w 7467600"/>
              <a:gd name="connsiteY184" fmla="*/ 3953121 h 6858000"/>
              <a:gd name="connsiteX185" fmla="*/ 3316479 w 7467600"/>
              <a:gd name="connsiteY185" fmla="*/ 3872136 h 6858000"/>
              <a:gd name="connsiteX186" fmla="*/ 3291335 w 7467600"/>
              <a:gd name="connsiteY186" fmla="*/ 3767420 h 6858000"/>
              <a:gd name="connsiteX187" fmla="*/ 3390805 w 7467600"/>
              <a:gd name="connsiteY187" fmla="*/ 3937163 h 6858000"/>
              <a:gd name="connsiteX188" fmla="*/ 3579062 w 7467600"/>
              <a:gd name="connsiteY188" fmla="*/ 4359040 h 6858000"/>
              <a:gd name="connsiteX189" fmla="*/ 3467355 w 7467600"/>
              <a:gd name="connsiteY189" fmla="*/ 3988130 h 6858000"/>
              <a:gd name="connsiteX190" fmla="*/ 3310753 w 7467600"/>
              <a:gd name="connsiteY190" fmla="*/ 3787140 h 6858000"/>
              <a:gd name="connsiteX191" fmla="*/ 3291335 w 7467600"/>
              <a:gd name="connsiteY191" fmla="*/ 3767420 h 6858000"/>
              <a:gd name="connsiteX192" fmla="*/ 1635889 w 7467600"/>
              <a:gd name="connsiteY192" fmla="*/ 3709494 h 6858000"/>
              <a:gd name="connsiteX193" fmla="*/ 1634800 w 7467600"/>
              <a:gd name="connsiteY193" fmla="*/ 3731111 h 6858000"/>
              <a:gd name="connsiteX194" fmla="*/ 1635889 w 7467600"/>
              <a:gd name="connsiteY194" fmla="*/ 3709494 h 6858000"/>
              <a:gd name="connsiteX195" fmla="*/ 1510397 w 7467600"/>
              <a:gd name="connsiteY195" fmla="*/ 3684705 h 6858000"/>
              <a:gd name="connsiteX196" fmla="*/ 1146550 w 7467600"/>
              <a:gd name="connsiteY196" fmla="*/ 3802012 h 6858000"/>
              <a:gd name="connsiteX197" fmla="*/ 698834 w 7467600"/>
              <a:gd name="connsiteY197" fmla="*/ 3952272 h 6858000"/>
              <a:gd name="connsiteX198" fmla="*/ 34256 w 7467600"/>
              <a:gd name="connsiteY198" fmla="*/ 4347603 h 6858000"/>
              <a:gd name="connsiteX199" fmla="*/ 527241 w 7467600"/>
              <a:gd name="connsiteY199" fmla="*/ 4065078 h 6858000"/>
              <a:gd name="connsiteX200" fmla="*/ 1510397 w 7467600"/>
              <a:gd name="connsiteY200" fmla="*/ 3684705 h 6858000"/>
              <a:gd name="connsiteX201" fmla="*/ 1313114 w 7467600"/>
              <a:gd name="connsiteY201" fmla="*/ 3655216 h 6858000"/>
              <a:gd name="connsiteX202" fmla="*/ 1109304 w 7467600"/>
              <a:gd name="connsiteY202" fmla="*/ 3669030 h 6858000"/>
              <a:gd name="connsiteX203" fmla="*/ 8129 w 7467600"/>
              <a:gd name="connsiteY203" fmla="*/ 4330519 h 6858000"/>
              <a:gd name="connsiteX204" fmla="*/ 687572 w 7467600"/>
              <a:gd name="connsiteY204" fmla="*/ 3925629 h 6858000"/>
              <a:gd name="connsiteX205" fmla="*/ 1138365 w 7467600"/>
              <a:gd name="connsiteY205" fmla="*/ 3774515 h 6858000"/>
              <a:gd name="connsiteX206" fmla="*/ 1505579 w 7467600"/>
              <a:gd name="connsiteY206" fmla="*/ 3655526 h 6858000"/>
              <a:gd name="connsiteX207" fmla="*/ 1313114 w 7467600"/>
              <a:gd name="connsiteY207" fmla="*/ 3655216 h 6858000"/>
              <a:gd name="connsiteX208" fmla="*/ 3655073 w 7467600"/>
              <a:gd name="connsiteY208" fmla="*/ 3650884 h 6858000"/>
              <a:gd name="connsiteX209" fmla="*/ 3989938 w 7467600"/>
              <a:gd name="connsiteY209" fmla="*/ 3991685 h 6858000"/>
              <a:gd name="connsiteX210" fmla="*/ 4393907 w 7467600"/>
              <a:gd name="connsiteY210" fmla="*/ 4261258 h 6858000"/>
              <a:gd name="connsiteX211" fmla="*/ 4648051 w 7467600"/>
              <a:gd name="connsiteY211" fmla="*/ 4374051 h 6858000"/>
              <a:gd name="connsiteX212" fmla="*/ 4383389 w 7467600"/>
              <a:gd name="connsiteY212" fmla="*/ 4184369 h 6858000"/>
              <a:gd name="connsiteX213" fmla="*/ 4165508 w 7467600"/>
              <a:gd name="connsiteY213" fmla="*/ 4035196 h 6858000"/>
              <a:gd name="connsiteX214" fmla="*/ 4068162 w 7467600"/>
              <a:gd name="connsiteY214" fmla="*/ 3953394 h 6858000"/>
              <a:gd name="connsiteX215" fmla="*/ 3981416 w 7467600"/>
              <a:gd name="connsiteY215" fmla="*/ 3880482 h 6858000"/>
              <a:gd name="connsiteX216" fmla="*/ 3800147 w 7467600"/>
              <a:gd name="connsiteY216" fmla="*/ 3749872 h 6858000"/>
              <a:gd name="connsiteX217" fmla="*/ 3655073 w 7467600"/>
              <a:gd name="connsiteY217" fmla="*/ 3650884 h 6858000"/>
              <a:gd name="connsiteX218" fmla="*/ 3670252 w 7467600"/>
              <a:gd name="connsiteY218" fmla="*/ 3622798 h 6858000"/>
              <a:gd name="connsiteX219" fmla="*/ 3817258 w 7467600"/>
              <a:gd name="connsiteY219" fmla="*/ 3723577 h 6858000"/>
              <a:gd name="connsiteX220" fmla="*/ 4000461 w 7467600"/>
              <a:gd name="connsiteY220" fmla="*/ 3855966 h 6858000"/>
              <a:gd name="connsiteX221" fmla="*/ 4088180 w 7467600"/>
              <a:gd name="connsiteY221" fmla="*/ 3929774 h 6858000"/>
              <a:gd name="connsiteX222" fmla="*/ 4184555 w 7467600"/>
              <a:gd name="connsiteY222" fmla="*/ 4010683 h 6858000"/>
              <a:gd name="connsiteX223" fmla="*/ 4399563 w 7467600"/>
              <a:gd name="connsiteY223" fmla="*/ 4158106 h 6858000"/>
              <a:gd name="connsiteX224" fmla="*/ 4684469 w 7467600"/>
              <a:gd name="connsiteY224" fmla="*/ 4364680 h 6858000"/>
              <a:gd name="connsiteX225" fmla="*/ 4690271 w 7467600"/>
              <a:gd name="connsiteY225" fmla="*/ 4370034 h 6858000"/>
              <a:gd name="connsiteX226" fmla="*/ 4136093 w 7467600"/>
              <a:gd name="connsiteY226" fmla="*/ 3858466 h 6858000"/>
              <a:gd name="connsiteX227" fmla="*/ 3670252 w 7467600"/>
              <a:gd name="connsiteY227" fmla="*/ 3622798 h 6858000"/>
              <a:gd name="connsiteX228" fmla="*/ 4440129 w 7467600"/>
              <a:gd name="connsiteY228" fmla="*/ 3448571 h 6858000"/>
              <a:gd name="connsiteX229" fmla="*/ 4856525 w 7467600"/>
              <a:gd name="connsiteY229" fmla="*/ 3915351 h 6858000"/>
              <a:gd name="connsiteX230" fmla="*/ 5059055 w 7467600"/>
              <a:gd name="connsiteY230" fmla="*/ 4108918 h 6858000"/>
              <a:gd name="connsiteX231" fmla="*/ 5290070 w 7467600"/>
              <a:gd name="connsiteY231" fmla="*/ 4263619 h 6858000"/>
              <a:gd name="connsiteX232" fmla="*/ 4834991 w 7467600"/>
              <a:gd name="connsiteY232" fmla="*/ 3830985 h 6858000"/>
              <a:gd name="connsiteX233" fmla="*/ 4440129 w 7467600"/>
              <a:gd name="connsiteY233" fmla="*/ 3448571 h 6858000"/>
              <a:gd name="connsiteX234" fmla="*/ 4441737 w 7467600"/>
              <a:gd name="connsiteY234" fmla="*/ 3399734 h 6858000"/>
              <a:gd name="connsiteX235" fmla="*/ 4431236 w 7467600"/>
              <a:gd name="connsiteY235" fmla="*/ 3400954 h 6858000"/>
              <a:gd name="connsiteX236" fmla="*/ 4557150 w 7467600"/>
              <a:gd name="connsiteY236" fmla="*/ 3510023 h 6858000"/>
              <a:gd name="connsiteX237" fmla="*/ 4856936 w 7467600"/>
              <a:gd name="connsiteY237" fmla="*/ 3809146 h 6858000"/>
              <a:gd name="connsiteX238" fmla="*/ 5111996 w 7467600"/>
              <a:gd name="connsiteY238" fmla="*/ 4065759 h 6858000"/>
              <a:gd name="connsiteX239" fmla="*/ 5388878 w 7467600"/>
              <a:gd name="connsiteY239" fmla="*/ 4300185 h 6858000"/>
              <a:gd name="connsiteX240" fmla="*/ 5425556 w 7467600"/>
              <a:gd name="connsiteY240" fmla="*/ 4308967 h 6858000"/>
              <a:gd name="connsiteX241" fmla="*/ 4943646 w 7467600"/>
              <a:gd name="connsiteY241" fmla="*/ 3822916 h 6858000"/>
              <a:gd name="connsiteX242" fmla="*/ 4594837 w 7467600"/>
              <a:gd name="connsiteY242" fmla="*/ 3532274 h 6858000"/>
              <a:gd name="connsiteX243" fmla="*/ 4441737 w 7467600"/>
              <a:gd name="connsiteY243" fmla="*/ 3399734 h 6858000"/>
              <a:gd name="connsiteX244" fmla="*/ 5425834 w 7467600"/>
              <a:gd name="connsiteY244" fmla="*/ 3162785 h 6858000"/>
              <a:gd name="connsiteX245" fmla="*/ 5401644 w 7467600"/>
              <a:gd name="connsiteY245" fmla="*/ 3617847 h 6858000"/>
              <a:gd name="connsiteX246" fmla="*/ 5467256 w 7467600"/>
              <a:gd name="connsiteY246" fmla="*/ 4175494 h 6858000"/>
              <a:gd name="connsiteX247" fmla="*/ 5448069 w 7467600"/>
              <a:gd name="connsiteY247" fmla="*/ 3567554 h 6858000"/>
              <a:gd name="connsiteX248" fmla="*/ 5425834 w 7467600"/>
              <a:gd name="connsiteY248" fmla="*/ 3162785 h 6858000"/>
              <a:gd name="connsiteX249" fmla="*/ 1318687 w 7467600"/>
              <a:gd name="connsiteY249" fmla="*/ 3113840 h 6858000"/>
              <a:gd name="connsiteX250" fmla="*/ 1066793 w 7467600"/>
              <a:gd name="connsiteY250" fmla="*/ 3212171 h 6858000"/>
              <a:gd name="connsiteX251" fmla="*/ 993319 w 7467600"/>
              <a:gd name="connsiteY251" fmla="*/ 3247648 h 6858000"/>
              <a:gd name="connsiteX252" fmla="*/ 853081 w 7467600"/>
              <a:gd name="connsiteY252" fmla="*/ 3312410 h 6858000"/>
              <a:gd name="connsiteX253" fmla="*/ 805957 w 7467600"/>
              <a:gd name="connsiteY253" fmla="*/ 3330443 h 6858000"/>
              <a:gd name="connsiteX254" fmla="*/ 1318687 w 7467600"/>
              <a:gd name="connsiteY254" fmla="*/ 3113840 h 6858000"/>
              <a:gd name="connsiteX255" fmla="*/ 5453702 w 7467600"/>
              <a:gd name="connsiteY255" fmla="*/ 3090882 h 6858000"/>
              <a:gd name="connsiteX256" fmla="*/ 5480135 w 7467600"/>
              <a:gd name="connsiteY256" fmla="*/ 3565802 h 6858000"/>
              <a:gd name="connsiteX257" fmla="*/ 5499023 w 7467600"/>
              <a:gd name="connsiteY257" fmla="*/ 4166310 h 6858000"/>
              <a:gd name="connsiteX258" fmla="*/ 5547022 w 7467600"/>
              <a:gd name="connsiteY258" fmla="*/ 3607838 h 6858000"/>
              <a:gd name="connsiteX259" fmla="*/ 5515964 w 7467600"/>
              <a:gd name="connsiteY259" fmla="*/ 3378541 h 6858000"/>
              <a:gd name="connsiteX260" fmla="*/ 5453702 w 7467600"/>
              <a:gd name="connsiteY260" fmla="*/ 3090882 h 6858000"/>
              <a:gd name="connsiteX261" fmla="*/ 1238695 w 7467600"/>
              <a:gd name="connsiteY261" fmla="*/ 3076820 h 6858000"/>
              <a:gd name="connsiteX262" fmla="*/ 716371 w 7467600"/>
              <a:gd name="connsiteY262" fmla="*/ 3293249 h 6858000"/>
              <a:gd name="connsiteX263" fmla="*/ 579522 w 7467600"/>
              <a:gd name="connsiteY263" fmla="*/ 3371759 h 6858000"/>
              <a:gd name="connsiteX264" fmla="*/ 600288 w 7467600"/>
              <a:gd name="connsiteY264" fmla="*/ 3365555 h 6858000"/>
              <a:gd name="connsiteX265" fmla="*/ 840692 w 7467600"/>
              <a:gd name="connsiteY265" fmla="*/ 3284921 h 6858000"/>
              <a:gd name="connsiteX266" fmla="*/ 979248 w 7467600"/>
              <a:gd name="connsiteY266" fmla="*/ 3221003 h 6858000"/>
              <a:gd name="connsiteX267" fmla="*/ 1053282 w 7467600"/>
              <a:gd name="connsiteY267" fmla="*/ 3185247 h 6858000"/>
              <a:gd name="connsiteX268" fmla="*/ 1320603 w 7467600"/>
              <a:gd name="connsiteY268" fmla="*/ 3081281 h 6858000"/>
              <a:gd name="connsiteX269" fmla="*/ 1238695 w 7467600"/>
              <a:gd name="connsiteY269" fmla="*/ 3076820 h 6858000"/>
              <a:gd name="connsiteX270" fmla="*/ 5425627 w 7467600"/>
              <a:gd name="connsiteY270" fmla="*/ 2954192 h 6858000"/>
              <a:gd name="connsiteX271" fmla="*/ 5470770 w 7467600"/>
              <a:gd name="connsiteY271" fmla="*/ 3005435 h 6858000"/>
              <a:gd name="connsiteX272" fmla="*/ 5519779 w 7467600"/>
              <a:gd name="connsiteY272" fmla="*/ 4359223 h 6858000"/>
              <a:gd name="connsiteX273" fmla="*/ 5520293 w 7467600"/>
              <a:gd name="connsiteY273" fmla="*/ 4360602 h 6858000"/>
              <a:gd name="connsiteX274" fmla="*/ 5767221 w 7467600"/>
              <a:gd name="connsiteY274" fmla="*/ 4665564 h 6858000"/>
              <a:gd name="connsiteX275" fmla="*/ 6937169 w 7467600"/>
              <a:gd name="connsiteY275" fmla="*/ 4815941 h 6858000"/>
              <a:gd name="connsiteX276" fmla="*/ 6953922 w 7467600"/>
              <a:gd name="connsiteY276" fmla="*/ 4890068 h 6858000"/>
              <a:gd name="connsiteX277" fmla="*/ 6071359 w 7467600"/>
              <a:gd name="connsiteY277" fmla="*/ 4770770 h 6858000"/>
              <a:gd name="connsiteX278" fmla="*/ 6038839 w 7467600"/>
              <a:gd name="connsiteY278" fmla="*/ 4764474 h 6858000"/>
              <a:gd name="connsiteX279" fmla="*/ 6038706 w 7467600"/>
              <a:gd name="connsiteY279" fmla="*/ 4763847 h 6858000"/>
              <a:gd name="connsiteX280" fmla="*/ 6037784 w 7467600"/>
              <a:gd name="connsiteY280" fmla="*/ 4764270 h 6858000"/>
              <a:gd name="connsiteX281" fmla="*/ 6038839 w 7467600"/>
              <a:gd name="connsiteY281" fmla="*/ 4764474 h 6858000"/>
              <a:gd name="connsiteX282" fmla="*/ 6040338 w 7467600"/>
              <a:gd name="connsiteY282" fmla="*/ 4771418 h 6858000"/>
              <a:gd name="connsiteX283" fmla="*/ 6024488 w 7467600"/>
              <a:gd name="connsiteY283" fmla="*/ 4809903 h 6858000"/>
              <a:gd name="connsiteX284" fmla="*/ 5599771 w 7467600"/>
              <a:gd name="connsiteY284" fmla="*/ 5509652 h 6858000"/>
              <a:gd name="connsiteX285" fmla="*/ 5548843 w 7467600"/>
              <a:gd name="connsiteY285" fmla="*/ 5563845 h 6858000"/>
              <a:gd name="connsiteX286" fmla="*/ 5940952 w 7467600"/>
              <a:gd name="connsiteY286" fmla="*/ 6250028 h 6858000"/>
              <a:gd name="connsiteX287" fmla="*/ 6043441 w 7467600"/>
              <a:gd name="connsiteY287" fmla="*/ 6665847 h 6858000"/>
              <a:gd name="connsiteX288" fmla="*/ 6093432 w 7467600"/>
              <a:gd name="connsiteY288" fmla="*/ 6858000 h 6858000"/>
              <a:gd name="connsiteX289" fmla="*/ 6034344 w 7467600"/>
              <a:gd name="connsiteY289" fmla="*/ 6858000 h 6858000"/>
              <a:gd name="connsiteX290" fmla="*/ 6026679 w 7467600"/>
              <a:gd name="connsiteY290" fmla="*/ 6836959 h 6858000"/>
              <a:gd name="connsiteX291" fmla="*/ 5800441 w 7467600"/>
              <a:gd name="connsiteY291" fmla="*/ 6335286 h 6858000"/>
              <a:gd name="connsiteX292" fmla="*/ 5526562 w 7467600"/>
              <a:gd name="connsiteY292" fmla="*/ 5705388 h 6858000"/>
              <a:gd name="connsiteX293" fmla="*/ 5519640 w 7467600"/>
              <a:gd name="connsiteY293" fmla="*/ 5683774 h 6858000"/>
              <a:gd name="connsiteX294" fmla="*/ 5844559 w 7467600"/>
              <a:gd name="connsiteY294" fmla="*/ 6553349 h 6858000"/>
              <a:gd name="connsiteX295" fmla="*/ 5975994 w 7467600"/>
              <a:gd name="connsiteY295" fmla="*/ 6858000 h 6858000"/>
              <a:gd name="connsiteX296" fmla="*/ 5898547 w 7467600"/>
              <a:gd name="connsiteY296" fmla="*/ 6858000 h 6858000"/>
              <a:gd name="connsiteX297" fmla="*/ 5682041 w 7467600"/>
              <a:gd name="connsiteY297" fmla="*/ 6355860 h 6858000"/>
              <a:gd name="connsiteX298" fmla="*/ 5461758 w 7467600"/>
              <a:gd name="connsiteY298" fmla="*/ 5820220 h 6858000"/>
              <a:gd name="connsiteX299" fmla="*/ 5237282 w 7467600"/>
              <a:gd name="connsiteY299" fmla="*/ 6579086 h 6858000"/>
              <a:gd name="connsiteX300" fmla="*/ 5115009 w 7467600"/>
              <a:gd name="connsiteY300" fmla="*/ 6858000 h 6858000"/>
              <a:gd name="connsiteX301" fmla="*/ 5028074 w 7467600"/>
              <a:gd name="connsiteY301" fmla="*/ 6858000 h 6858000"/>
              <a:gd name="connsiteX302" fmla="*/ 5079508 w 7467600"/>
              <a:gd name="connsiteY302" fmla="*/ 6749074 h 6858000"/>
              <a:gd name="connsiteX303" fmla="*/ 5371846 w 7467600"/>
              <a:gd name="connsiteY303" fmla="*/ 5924413 h 6858000"/>
              <a:gd name="connsiteX304" fmla="*/ 5270512 w 7467600"/>
              <a:gd name="connsiteY304" fmla="*/ 6138975 h 6858000"/>
              <a:gd name="connsiteX305" fmla="*/ 5062409 w 7467600"/>
              <a:gd name="connsiteY305" fmla="*/ 6653544 h 6858000"/>
              <a:gd name="connsiteX306" fmla="*/ 5036628 w 7467600"/>
              <a:gd name="connsiteY306" fmla="*/ 6754247 h 6858000"/>
              <a:gd name="connsiteX307" fmla="*/ 5009112 w 7467600"/>
              <a:gd name="connsiteY307" fmla="*/ 6858000 h 6858000"/>
              <a:gd name="connsiteX308" fmla="*/ 4976679 w 7467600"/>
              <a:gd name="connsiteY308" fmla="*/ 6858000 h 6858000"/>
              <a:gd name="connsiteX309" fmla="*/ 5006537 w 7467600"/>
              <a:gd name="connsiteY309" fmla="*/ 6747068 h 6858000"/>
              <a:gd name="connsiteX310" fmla="*/ 5032723 w 7467600"/>
              <a:gd name="connsiteY310" fmla="*/ 6644957 h 6858000"/>
              <a:gd name="connsiteX311" fmla="*/ 5242949 w 7467600"/>
              <a:gd name="connsiteY311" fmla="*/ 6125175 h 6858000"/>
              <a:gd name="connsiteX312" fmla="*/ 5286321 w 7467600"/>
              <a:gd name="connsiteY312" fmla="*/ 6033555 h 6858000"/>
              <a:gd name="connsiteX313" fmla="*/ 5008210 w 7467600"/>
              <a:gd name="connsiteY313" fmla="*/ 6649194 h 6858000"/>
              <a:gd name="connsiteX314" fmla="*/ 4986321 w 7467600"/>
              <a:gd name="connsiteY314" fmla="*/ 6765687 h 6858000"/>
              <a:gd name="connsiteX315" fmla="*/ 4973474 w 7467600"/>
              <a:gd name="connsiteY315" fmla="*/ 6858000 h 6858000"/>
              <a:gd name="connsiteX316" fmla="*/ 4907178 w 7467600"/>
              <a:gd name="connsiteY316" fmla="*/ 6858000 h 6858000"/>
              <a:gd name="connsiteX317" fmla="*/ 4910810 w 7467600"/>
              <a:gd name="connsiteY317" fmla="*/ 6829660 h 6858000"/>
              <a:gd name="connsiteX318" fmla="*/ 4987461 w 7467600"/>
              <a:gd name="connsiteY318" fmla="*/ 6432994 h 6858000"/>
              <a:gd name="connsiteX319" fmla="*/ 5179262 w 7467600"/>
              <a:gd name="connsiteY319" fmla="*/ 6035044 h 6858000"/>
              <a:gd name="connsiteX320" fmla="*/ 4689678 w 7467600"/>
              <a:gd name="connsiteY320" fmla="*/ 6440241 h 6858000"/>
              <a:gd name="connsiteX321" fmla="*/ 4477543 w 7467600"/>
              <a:gd name="connsiteY321" fmla="*/ 6674836 h 6858000"/>
              <a:gd name="connsiteX322" fmla="*/ 4329957 w 7467600"/>
              <a:gd name="connsiteY322" fmla="*/ 6858000 h 6858000"/>
              <a:gd name="connsiteX323" fmla="*/ 4218595 w 7467600"/>
              <a:gd name="connsiteY323" fmla="*/ 6858000 h 6858000"/>
              <a:gd name="connsiteX324" fmla="*/ 4368888 w 7467600"/>
              <a:gd name="connsiteY324" fmla="*/ 6668412 h 6858000"/>
              <a:gd name="connsiteX325" fmla="*/ 4563091 w 7467600"/>
              <a:gd name="connsiteY325" fmla="*/ 6442508 h 6858000"/>
              <a:gd name="connsiteX326" fmla="*/ 5387324 w 7467600"/>
              <a:gd name="connsiteY326" fmla="*/ 5705830 h 6858000"/>
              <a:gd name="connsiteX327" fmla="*/ 5073620 w 7467600"/>
              <a:gd name="connsiteY327" fmla="*/ 5955437 h 6858000"/>
              <a:gd name="connsiteX328" fmla="*/ 4689789 w 7467600"/>
              <a:gd name="connsiteY328" fmla="*/ 6268382 h 6858000"/>
              <a:gd name="connsiteX329" fmla="*/ 4418722 w 7467600"/>
              <a:gd name="connsiteY329" fmla="*/ 6570886 h 6858000"/>
              <a:gd name="connsiteX330" fmla="*/ 4214944 w 7467600"/>
              <a:gd name="connsiteY330" fmla="*/ 6858000 h 6858000"/>
              <a:gd name="connsiteX331" fmla="*/ 4177898 w 7467600"/>
              <a:gd name="connsiteY331" fmla="*/ 6858000 h 6858000"/>
              <a:gd name="connsiteX332" fmla="*/ 4391597 w 7467600"/>
              <a:gd name="connsiteY332" fmla="*/ 6556370 h 6858000"/>
              <a:gd name="connsiteX333" fmla="*/ 4668889 w 7467600"/>
              <a:gd name="connsiteY333" fmla="*/ 6246399 h 6858000"/>
              <a:gd name="connsiteX334" fmla="*/ 5055427 w 7467600"/>
              <a:gd name="connsiteY334" fmla="*/ 5931476 h 6858000"/>
              <a:gd name="connsiteX335" fmla="*/ 5371814 w 7467600"/>
              <a:gd name="connsiteY335" fmla="*/ 5678975 h 6858000"/>
              <a:gd name="connsiteX336" fmla="*/ 4987918 w 7467600"/>
              <a:gd name="connsiteY336" fmla="*/ 5838701 h 6858000"/>
              <a:gd name="connsiteX337" fmla="*/ 4317146 w 7467600"/>
              <a:gd name="connsiteY337" fmla="*/ 6587716 h 6858000"/>
              <a:gd name="connsiteX338" fmla="*/ 4171627 w 7467600"/>
              <a:gd name="connsiteY338" fmla="*/ 6858000 h 6858000"/>
              <a:gd name="connsiteX339" fmla="*/ 4081585 w 7467600"/>
              <a:gd name="connsiteY339" fmla="*/ 6858000 h 6858000"/>
              <a:gd name="connsiteX340" fmla="*/ 4238603 w 7467600"/>
              <a:gd name="connsiteY340" fmla="*/ 6559341 h 6858000"/>
              <a:gd name="connsiteX341" fmla="*/ 4778333 w 7467600"/>
              <a:gd name="connsiteY341" fmla="*/ 5873626 h 6858000"/>
              <a:gd name="connsiteX342" fmla="*/ 5414185 w 7467600"/>
              <a:gd name="connsiteY342" fmla="*/ 5573882 h 6858000"/>
              <a:gd name="connsiteX343" fmla="*/ 5959648 w 7467600"/>
              <a:gd name="connsiteY343" fmla="*/ 4760797 h 6858000"/>
              <a:gd name="connsiteX344" fmla="*/ 5355019 w 7467600"/>
              <a:gd name="connsiteY344" fmla="*/ 4734672 h 6858000"/>
              <a:gd name="connsiteX345" fmla="*/ 5083565 w 7467600"/>
              <a:gd name="connsiteY345" fmla="*/ 5179121 h 6858000"/>
              <a:gd name="connsiteX346" fmla="*/ 4713577 w 7467600"/>
              <a:gd name="connsiteY346" fmla="*/ 5616803 h 6858000"/>
              <a:gd name="connsiteX347" fmla="*/ 3989559 w 7467600"/>
              <a:gd name="connsiteY347" fmla="*/ 6145945 h 6858000"/>
              <a:gd name="connsiteX348" fmla="*/ 3939824 w 7467600"/>
              <a:gd name="connsiteY348" fmla="*/ 6066900 h 6858000"/>
              <a:gd name="connsiteX349" fmla="*/ 4584537 w 7467600"/>
              <a:gd name="connsiteY349" fmla="*/ 5324826 h 6858000"/>
              <a:gd name="connsiteX350" fmla="*/ 5037105 w 7467600"/>
              <a:gd name="connsiteY350" fmla="*/ 5088765 h 6858000"/>
              <a:gd name="connsiteX351" fmla="*/ 5039930 w 7467600"/>
              <a:gd name="connsiteY351" fmla="*/ 5089585 h 6858000"/>
              <a:gd name="connsiteX352" fmla="*/ 5263764 w 7467600"/>
              <a:gd name="connsiteY352" fmla="*/ 4735525 h 6858000"/>
              <a:gd name="connsiteX353" fmla="*/ 4086300 w 7467600"/>
              <a:gd name="connsiteY353" fmla="*/ 4884599 h 6858000"/>
              <a:gd name="connsiteX354" fmla="*/ 4085485 w 7467600"/>
              <a:gd name="connsiteY354" fmla="*/ 4899070 h 6858000"/>
              <a:gd name="connsiteX355" fmla="*/ 3871915 w 7467600"/>
              <a:gd name="connsiteY355" fmla="*/ 5253645 h 6858000"/>
              <a:gd name="connsiteX356" fmla="*/ 3799374 w 7467600"/>
              <a:gd name="connsiteY356" fmla="*/ 5466127 h 6858000"/>
              <a:gd name="connsiteX357" fmla="*/ 3498850 w 7467600"/>
              <a:gd name="connsiteY357" fmla="*/ 6661888 h 6858000"/>
              <a:gd name="connsiteX358" fmla="*/ 3399216 w 7467600"/>
              <a:gd name="connsiteY358" fmla="*/ 6858000 h 6858000"/>
              <a:gd name="connsiteX359" fmla="*/ 3303688 w 7467600"/>
              <a:gd name="connsiteY359" fmla="*/ 6858000 h 6858000"/>
              <a:gd name="connsiteX360" fmla="*/ 3391774 w 7467600"/>
              <a:gd name="connsiteY360" fmla="*/ 6697181 h 6858000"/>
              <a:gd name="connsiteX361" fmla="*/ 3735540 w 7467600"/>
              <a:gd name="connsiteY361" fmla="*/ 5546923 h 6858000"/>
              <a:gd name="connsiteX362" fmla="*/ 3729438 w 7467600"/>
              <a:gd name="connsiteY362" fmla="*/ 5569058 h 6858000"/>
              <a:gd name="connsiteX363" fmla="*/ 3707782 w 7467600"/>
              <a:gd name="connsiteY363" fmla="*/ 5644908 h 6858000"/>
              <a:gd name="connsiteX364" fmla="*/ 3583827 w 7467600"/>
              <a:gd name="connsiteY364" fmla="*/ 6039215 h 6858000"/>
              <a:gd name="connsiteX365" fmla="*/ 3547861 w 7467600"/>
              <a:gd name="connsiteY365" fmla="*/ 6129609 h 6858000"/>
              <a:gd name="connsiteX366" fmla="*/ 3490905 w 7467600"/>
              <a:gd name="connsiteY366" fmla="*/ 6277660 h 6858000"/>
              <a:gd name="connsiteX367" fmla="*/ 3455859 w 7467600"/>
              <a:gd name="connsiteY367" fmla="*/ 6391301 h 6858000"/>
              <a:gd name="connsiteX368" fmla="*/ 3429112 w 7467600"/>
              <a:gd name="connsiteY368" fmla="*/ 6479469 h 6858000"/>
              <a:gd name="connsiteX369" fmla="*/ 3304862 w 7467600"/>
              <a:gd name="connsiteY369" fmla="*/ 6796476 h 6858000"/>
              <a:gd name="connsiteX370" fmla="*/ 3276071 w 7467600"/>
              <a:gd name="connsiteY370" fmla="*/ 6858000 h 6858000"/>
              <a:gd name="connsiteX371" fmla="*/ 3240805 w 7467600"/>
              <a:gd name="connsiteY371" fmla="*/ 6858000 h 6858000"/>
              <a:gd name="connsiteX372" fmla="*/ 3275917 w 7467600"/>
              <a:gd name="connsiteY372" fmla="*/ 6783192 h 6858000"/>
              <a:gd name="connsiteX373" fmla="*/ 3399358 w 7467600"/>
              <a:gd name="connsiteY373" fmla="*/ 6469011 h 6858000"/>
              <a:gd name="connsiteX374" fmla="*/ 3425650 w 7467600"/>
              <a:gd name="connsiteY374" fmla="*/ 6381333 h 6858000"/>
              <a:gd name="connsiteX375" fmla="*/ 3460661 w 7467600"/>
              <a:gd name="connsiteY375" fmla="*/ 6266763 h 6858000"/>
              <a:gd name="connsiteX376" fmla="*/ 3518021 w 7467600"/>
              <a:gd name="connsiteY376" fmla="*/ 6117298 h 6858000"/>
              <a:gd name="connsiteX377" fmla="*/ 3554035 w 7467600"/>
              <a:gd name="connsiteY377" fmla="*/ 6027832 h 6858000"/>
              <a:gd name="connsiteX378" fmla="*/ 3677174 w 7467600"/>
              <a:gd name="connsiteY378" fmla="*/ 5636351 h 6858000"/>
              <a:gd name="connsiteX379" fmla="*/ 3698819 w 7467600"/>
              <a:gd name="connsiteY379" fmla="*/ 5560503 h 6858000"/>
              <a:gd name="connsiteX380" fmla="*/ 3702094 w 7467600"/>
              <a:gd name="connsiteY380" fmla="*/ 5549194 h 6858000"/>
              <a:gd name="connsiteX381" fmla="*/ 3398355 w 7467600"/>
              <a:gd name="connsiteY381" fmla="*/ 6094603 h 6858000"/>
              <a:gd name="connsiteX382" fmla="*/ 3193941 w 7467600"/>
              <a:gd name="connsiteY382" fmla="*/ 6798775 h 6858000"/>
              <a:gd name="connsiteX383" fmla="*/ 3184140 w 7467600"/>
              <a:gd name="connsiteY383" fmla="*/ 6858000 h 6858000"/>
              <a:gd name="connsiteX384" fmla="*/ 3099978 w 7467600"/>
              <a:gd name="connsiteY384" fmla="*/ 6858000 h 6858000"/>
              <a:gd name="connsiteX385" fmla="*/ 3101556 w 7467600"/>
              <a:gd name="connsiteY385" fmla="*/ 6843337 h 6858000"/>
              <a:gd name="connsiteX386" fmla="*/ 3370162 w 7467600"/>
              <a:gd name="connsiteY386" fmla="*/ 5785550 h 6858000"/>
              <a:gd name="connsiteX387" fmla="*/ 3746477 w 7467600"/>
              <a:gd name="connsiteY387" fmla="*/ 5377889 h 6858000"/>
              <a:gd name="connsiteX388" fmla="*/ 3863399 w 7467600"/>
              <a:gd name="connsiteY388" fmla="*/ 5087257 h 6858000"/>
              <a:gd name="connsiteX389" fmla="*/ 3968712 w 7467600"/>
              <a:gd name="connsiteY389" fmla="*/ 4913989 h 6858000"/>
              <a:gd name="connsiteX390" fmla="*/ 2792390 w 7467600"/>
              <a:gd name="connsiteY390" fmla="*/ 5382974 h 6858000"/>
              <a:gd name="connsiteX391" fmla="*/ 2714982 w 7467600"/>
              <a:gd name="connsiteY391" fmla="*/ 5427051 h 6858000"/>
              <a:gd name="connsiteX392" fmla="*/ 2813361 w 7467600"/>
              <a:gd name="connsiteY392" fmla="*/ 6023912 h 6858000"/>
              <a:gd name="connsiteX393" fmla="*/ 2688430 w 7467600"/>
              <a:gd name="connsiteY393" fmla="*/ 6801564 h 6858000"/>
              <a:gd name="connsiteX394" fmla="*/ 2629626 w 7467600"/>
              <a:gd name="connsiteY394" fmla="*/ 6763394 h 6858000"/>
              <a:gd name="connsiteX395" fmla="*/ 2565328 w 7467600"/>
              <a:gd name="connsiteY395" fmla="*/ 5516399 h 6858000"/>
              <a:gd name="connsiteX396" fmla="*/ 1922999 w 7467600"/>
              <a:gd name="connsiteY396" fmla="*/ 5980343 h 6858000"/>
              <a:gd name="connsiteX397" fmla="*/ 1950261 w 7467600"/>
              <a:gd name="connsiteY397" fmla="*/ 6405858 h 6858000"/>
              <a:gd name="connsiteX398" fmla="*/ 2365554 w 7467600"/>
              <a:gd name="connsiteY398" fmla="*/ 6759107 h 6858000"/>
              <a:gd name="connsiteX399" fmla="*/ 2424142 w 7467600"/>
              <a:gd name="connsiteY399" fmla="*/ 6858000 h 6858000"/>
              <a:gd name="connsiteX400" fmla="*/ 2395994 w 7467600"/>
              <a:gd name="connsiteY400" fmla="*/ 6858000 h 6858000"/>
              <a:gd name="connsiteX401" fmla="*/ 2392863 w 7467600"/>
              <a:gd name="connsiteY401" fmla="*/ 6852964 h 6858000"/>
              <a:gd name="connsiteX402" fmla="*/ 2017589 w 7467600"/>
              <a:gd name="connsiteY402" fmla="*/ 6493982 h 6858000"/>
              <a:gd name="connsiteX403" fmla="*/ 2147336 w 7467600"/>
              <a:gd name="connsiteY403" fmla="*/ 6594052 h 6858000"/>
              <a:gd name="connsiteX404" fmla="*/ 2207047 w 7467600"/>
              <a:gd name="connsiteY404" fmla="*/ 6654540 h 6858000"/>
              <a:gd name="connsiteX405" fmla="*/ 2299106 w 7467600"/>
              <a:gd name="connsiteY405" fmla="*/ 6778931 h 6858000"/>
              <a:gd name="connsiteX406" fmla="*/ 2314430 w 7467600"/>
              <a:gd name="connsiteY406" fmla="*/ 6801144 h 6858000"/>
              <a:gd name="connsiteX407" fmla="*/ 2352406 w 7467600"/>
              <a:gd name="connsiteY407" fmla="*/ 6858000 h 6858000"/>
              <a:gd name="connsiteX408" fmla="*/ 2314492 w 7467600"/>
              <a:gd name="connsiteY408" fmla="*/ 6858000 h 6858000"/>
              <a:gd name="connsiteX409" fmla="*/ 2288095 w 7467600"/>
              <a:gd name="connsiteY409" fmla="*/ 6818030 h 6858000"/>
              <a:gd name="connsiteX410" fmla="*/ 2272768 w 7467600"/>
              <a:gd name="connsiteY410" fmla="*/ 6795822 h 6858000"/>
              <a:gd name="connsiteX411" fmla="*/ 2182715 w 7467600"/>
              <a:gd name="connsiteY411" fmla="*/ 6675071 h 6858000"/>
              <a:gd name="connsiteX412" fmla="*/ 2032061 w 7467600"/>
              <a:gd name="connsiteY412" fmla="*/ 6541380 h 6858000"/>
              <a:gd name="connsiteX413" fmla="*/ 2257220 w 7467600"/>
              <a:gd name="connsiteY413" fmla="*/ 6826257 h 6858000"/>
              <a:gd name="connsiteX414" fmla="*/ 2281324 w 7467600"/>
              <a:gd name="connsiteY414" fmla="*/ 6858000 h 6858000"/>
              <a:gd name="connsiteX415" fmla="*/ 2242860 w 7467600"/>
              <a:gd name="connsiteY415" fmla="*/ 6858000 h 6858000"/>
              <a:gd name="connsiteX416" fmla="*/ 2232818 w 7467600"/>
              <a:gd name="connsiteY416" fmla="*/ 6844926 h 6858000"/>
              <a:gd name="connsiteX417" fmla="*/ 1990172 w 7467600"/>
              <a:gd name="connsiteY417" fmla="*/ 6542121 h 6858000"/>
              <a:gd name="connsiteX418" fmla="*/ 2124090 w 7467600"/>
              <a:gd name="connsiteY418" fmla="*/ 6761017 h 6858000"/>
              <a:gd name="connsiteX419" fmla="*/ 2200380 w 7467600"/>
              <a:gd name="connsiteY419" fmla="*/ 6858000 h 6858000"/>
              <a:gd name="connsiteX420" fmla="*/ 2147507 w 7467600"/>
              <a:gd name="connsiteY420" fmla="*/ 6858000 h 6858000"/>
              <a:gd name="connsiteX421" fmla="*/ 2070668 w 7467600"/>
              <a:gd name="connsiteY421" fmla="*/ 6761520 h 6858000"/>
              <a:gd name="connsiteX422" fmla="*/ 1975142 w 7467600"/>
              <a:gd name="connsiteY422" fmla="*/ 6585570 h 6858000"/>
              <a:gd name="connsiteX423" fmla="*/ 2050035 w 7467600"/>
              <a:gd name="connsiteY423" fmla="*/ 6813345 h 6858000"/>
              <a:gd name="connsiteX424" fmla="*/ 2063025 w 7467600"/>
              <a:gd name="connsiteY424" fmla="*/ 6858000 h 6858000"/>
              <a:gd name="connsiteX425" fmla="*/ 2021675 w 7467600"/>
              <a:gd name="connsiteY425" fmla="*/ 6858000 h 6858000"/>
              <a:gd name="connsiteX426" fmla="*/ 2019308 w 7467600"/>
              <a:gd name="connsiteY426" fmla="*/ 6847118 h 6858000"/>
              <a:gd name="connsiteX427" fmla="*/ 1938835 w 7467600"/>
              <a:gd name="connsiteY427" fmla="*/ 6551160 h 6858000"/>
              <a:gd name="connsiteX428" fmla="*/ 1953230 w 7467600"/>
              <a:gd name="connsiteY428" fmla="*/ 6759699 h 6858000"/>
              <a:gd name="connsiteX429" fmla="*/ 1956763 w 7467600"/>
              <a:gd name="connsiteY429" fmla="*/ 6778191 h 6858000"/>
              <a:gd name="connsiteX430" fmla="*/ 1967925 w 7467600"/>
              <a:gd name="connsiteY430" fmla="*/ 6858000 h 6858000"/>
              <a:gd name="connsiteX431" fmla="*/ 1936622 w 7467600"/>
              <a:gd name="connsiteY431" fmla="*/ 6858000 h 6858000"/>
              <a:gd name="connsiteX432" fmla="*/ 1926261 w 7467600"/>
              <a:gd name="connsiteY432" fmla="*/ 6784064 h 6858000"/>
              <a:gd name="connsiteX433" fmla="*/ 1922724 w 7467600"/>
              <a:gd name="connsiteY433" fmla="*/ 6765577 h 6858000"/>
              <a:gd name="connsiteX434" fmla="*/ 1904650 w 7467600"/>
              <a:gd name="connsiteY434" fmla="*/ 6639616 h 6858000"/>
              <a:gd name="connsiteX435" fmla="*/ 1885273 w 7467600"/>
              <a:gd name="connsiteY435" fmla="*/ 6858000 h 6858000"/>
              <a:gd name="connsiteX436" fmla="*/ 1854363 w 7467600"/>
              <a:gd name="connsiteY436" fmla="*/ 6858000 h 6858000"/>
              <a:gd name="connsiteX437" fmla="*/ 1880391 w 7467600"/>
              <a:gd name="connsiteY437" fmla="*/ 6603796 h 6858000"/>
              <a:gd name="connsiteX438" fmla="*/ 1818273 w 7467600"/>
              <a:gd name="connsiteY438" fmla="*/ 6715729 h 6858000"/>
              <a:gd name="connsiteX439" fmla="*/ 1794691 w 7467600"/>
              <a:gd name="connsiteY439" fmla="*/ 6843239 h 6858000"/>
              <a:gd name="connsiteX440" fmla="*/ 1794914 w 7467600"/>
              <a:gd name="connsiteY440" fmla="*/ 6858000 h 6858000"/>
              <a:gd name="connsiteX441" fmla="*/ 1746128 w 7467600"/>
              <a:gd name="connsiteY441" fmla="*/ 6858000 h 6858000"/>
              <a:gd name="connsiteX442" fmla="*/ 1753934 w 7467600"/>
              <a:gd name="connsiteY442" fmla="*/ 6724796 h 6858000"/>
              <a:gd name="connsiteX443" fmla="*/ 1792053 w 7467600"/>
              <a:gd name="connsiteY443" fmla="*/ 6572396 h 6858000"/>
              <a:gd name="connsiteX444" fmla="*/ 1862248 w 7467600"/>
              <a:gd name="connsiteY444" fmla="*/ 6266397 h 6858000"/>
              <a:gd name="connsiteX445" fmla="*/ 1862250 w 7467600"/>
              <a:gd name="connsiteY445" fmla="*/ 6033531 h 6858000"/>
              <a:gd name="connsiteX446" fmla="*/ 1211999 w 7467600"/>
              <a:gd name="connsiteY446" fmla="*/ 6683610 h 6858000"/>
              <a:gd name="connsiteX447" fmla="*/ 1213266 w 7467600"/>
              <a:gd name="connsiteY447" fmla="*/ 6691947 h 6858000"/>
              <a:gd name="connsiteX448" fmla="*/ 1203370 w 7467600"/>
              <a:gd name="connsiteY448" fmla="*/ 6850676 h 6858000"/>
              <a:gd name="connsiteX449" fmla="*/ 1203671 w 7467600"/>
              <a:gd name="connsiteY449" fmla="*/ 6858000 h 6858000"/>
              <a:gd name="connsiteX450" fmla="*/ 1143180 w 7467600"/>
              <a:gd name="connsiteY450" fmla="*/ 6858000 h 6858000"/>
              <a:gd name="connsiteX451" fmla="*/ 1142176 w 7467600"/>
              <a:gd name="connsiteY451" fmla="*/ 6766045 h 6858000"/>
              <a:gd name="connsiteX452" fmla="*/ 1067484 w 7467600"/>
              <a:gd name="connsiteY452" fmla="*/ 6858000 h 6858000"/>
              <a:gd name="connsiteX453" fmla="*/ 953928 w 7467600"/>
              <a:gd name="connsiteY453" fmla="*/ 6858000 h 6858000"/>
              <a:gd name="connsiteX454" fmla="*/ 959715 w 7467600"/>
              <a:gd name="connsiteY454" fmla="*/ 6850185 h 6858000"/>
              <a:gd name="connsiteX455" fmla="*/ 1483788 w 7467600"/>
              <a:gd name="connsiteY455" fmla="*/ 6259174 h 6858000"/>
              <a:gd name="connsiteX456" fmla="*/ 1100671 w 7467600"/>
              <a:gd name="connsiteY456" fmla="*/ 6252137 h 6858000"/>
              <a:gd name="connsiteX457" fmla="*/ 1090144 w 7467600"/>
              <a:gd name="connsiteY457" fmla="*/ 6256748 h 6858000"/>
              <a:gd name="connsiteX458" fmla="*/ 1095872 w 7467600"/>
              <a:gd name="connsiteY458" fmla="*/ 6271892 h 6858000"/>
              <a:gd name="connsiteX459" fmla="*/ 262785 w 7467600"/>
              <a:gd name="connsiteY459" fmla="*/ 6845450 h 6858000"/>
              <a:gd name="connsiteX460" fmla="*/ 209968 w 7467600"/>
              <a:gd name="connsiteY460" fmla="*/ 6770713 h 6858000"/>
              <a:gd name="connsiteX461" fmla="*/ 873460 w 7467600"/>
              <a:gd name="connsiteY461" fmla="*/ 6253768 h 6858000"/>
              <a:gd name="connsiteX462" fmla="*/ 192686 w 7467600"/>
              <a:gd name="connsiteY462" fmla="*/ 5849257 h 6858000"/>
              <a:gd name="connsiteX463" fmla="*/ 4696 w 7467600"/>
              <a:gd name="connsiteY463" fmla="*/ 5697668 h 6858000"/>
              <a:gd name="connsiteX464" fmla="*/ 0 w 7467600"/>
              <a:gd name="connsiteY464" fmla="*/ 5689984 h 6858000"/>
              <a:gd name="connsiteX465" fmla="*/ 0 w 7467600"/>
              <a:gd name="connsiteY465" fmla="*/ 5513472 h 6858000"/>
              <a:gd name="connsiteX466" fmla="*/ 174101 w 7467600"/>
              <a:gd name="connsiteY466" fmla="*/ 5620277 h 6858000"/>
              <a:gd name="connsiteX467" fmla="*/ 891800 w 7467600"/>
              <a:gd name="connsiteY467" fmla="*/ 6036935 h 6858000"/>
              <a:gd name="connsiteX468" fmla="*/ 1072219 w 7467600"/>
              <a:gd name="connsiteY468" fmla="*/ 6169443 h 6858000"/>
              <a:gd name="connsiteX469" fmla="*/ 1074117 w 7467600"/>
              <a:gd name="connsiteY469" fmla="*/ 6170301 h 6858000"/>
              <a:gd name="connsiteX470" fmla="*/ 1083114 w 7467600"/>
              <a:gd name="connsiteY470" fmla="*/ 6174131 h 6858000"/>
              <a:gd name="connsiteX471" fmla="*/ 1543010 w 7467600"/>
              <a:gd name="connsiteY471" fmla="*/ 6191140 h 6858000"/>
              <a:gd name="connsiteX472" fmla="*/ 1551080 w 7467600"/>
              <a:gd name="connsiteY472" fmla="*/ 6195006 h 6858000"/>
              <a:gd name="connsiteX473" fmla="*/ 2345443 w 7467600"/>
              <a:gd name="connsiteY473" fmla="*/ 5549882 h 6858000"/>
              <a:gd name="connsiteX474" fmla="*/ 1721499 w 7467600"/>
              <a:gd name="connsiteY474" fmla="*/ 5599969 h 6858000"/>
              <a:gd name="connsiteX475" fmla="*/ 767716 w 7467600"/>
              <a:gd name="connsiteY475" fmla="*/ 5472768 h 6858000"/>
              <a:gd name="connsiteX476" fmla="*/ 722147 w 7467600"/>
              <a:gd name="connsiteY476" fmla="*/ 5393091 h 6858000"/>
              <a:gd name="connsiteX477" fmla="*/ 1485552 w 7467600"/>
              <a:gd name="connsiteY477" fmla="*/ 5313202 h 6858000"/>
              <a:gd name="connsiteX478" fmla="*/ 2143004 w 7467600"/>
              <a:gd name="connsiteY478" fmla="*/ 5402420 h 6858000"/>
              <a:gd name="connsiteX479" fmla="*/ 1933391 w 7467600"/>
              <a:gd name="connsiteY479" fmla="*/ 5156971 h 6858000"/>
              <a:gd name="connsiteX480" fmla="*/ 1827118 w 7467600"/>
              <a:gd name="connsiteY480" fmla="*/ 4968410 h 6858000"/>
              <a:gd name="connsiteX481" fmla="*/ 1837349 w 7467600"/>
              <a:gd name="connsiteY481" fmla="*/ 4956357 h 6858000"/>
              <a:gd name="connsiteX482" fmla="*/ 2162835 w 7467600"/>
              <a:gd name="connsiteY482" fmla="*/ 5187853 h 6858000"/>
              <a:gd name="connsiteX483" fmla="*/ 2257167 w 7467600"/>
              <a:gd name="connsiteY483" fmla="*/ 5462123 h 6858000"/>
              <a:gd name="connsiteX484" fmla="*/ 2261598 w 7467600"/>
              <a:gd name="connsiteY484" fmla="*/ 5467998 h 6858000"/>
              <a:gd name="connsiteX485" fmla="*/ 2437177 w 7467600"/>
              <a:gd name="connsiteY485" fmla="*/ 5479608 h 6858000"/>
              <a:gd name="connsiteX486" fmla="*/ 2445247 w 7467600"/>
              <a:gd name="connsiteY486" fmla="*/ 5483476 h 6858000"/>
              <a:gd name="connsiteX487" fmla="*/ 2743626 w 7467600"/>
              <a:gd name="connsiteY487" fmla="*/ 5304819 h 6858000"/>
              <a:gd name="connsiteX488" fmla="*/ 3048102 w 7467600"/>
              <a:gd name="connsiteY488" fmla="*/ 5150595 h 6858000"/>
              <a:gd name="connsiteX489" fmla="*/ 1799414 w 7467600"/>
              <a:gd name="connsiteY489" fmla="*/ 4694732 h 6858000"/>
              <a:gd name="connsiteX490" fmla="*/ 1771735 w 7467600"/>
              <a:gd name="connsiteY490" fmla="*/ 4619929 h 6858000"/>
              <a:gd name="connsiteX491" fmla="*/ 3104273 w 7467600"/>
              <a:gd name="connsiteY491" fmla="*/ 5076159 h 6858000"/>
              <a:gd name="connsiteX492" fmla="*/ 3113245 w 7467600"/>
              <a:gd name="connsiteY492" fmla="*/ 5090705 h 6858000"/>
              <a:gd name="connsiteX493" fmla="*/ 3126294 w 7467600"/>
              <a:gd name="connsiteY493" fmla="*/ 5114400 h 6858000"/>
              <a:gd name="connsiteX494" fmla="*/ 3937433 w 7467600"/>
              <a:gd name="connsiteY494" fmla="*/ 4830473 h 6858000"/>
              <a:gd name="connsiteX495" fmla="*/ 3590475 w 7467600"/>
              <a:gd name="connsiteY495" fmla="*/ 4597974 h 6858000"/>
              <a:gd name="connsiteX496" fmla="*/ 3100264 w 7467600"/>
              <a:gd name="connsiteY496" fmla="*/ 4579845 h 6858000"/>
              <a:gd name="connsiteX497" fmla="*/ 2183576 w 7467600"/>
              <a:gd name="connsiteY497" fmla="*/ 4227150 h 6858000"/>
              <a:gd name="connsiteX498" fmla="*/ 2151029 w 7467600"/>
              <a:gd name="connsiteY498" fmla="*/ 4146947 h 6858000"/>
              <a:gd name="connsiteX499" fmla="*/ 3563434 w 7467600"/>
              <a:gd name="connsiteY499" fmla="*/ 4469115 h 6858000"/>
              <a:gd name="connsiteX500" fmla="*/ 3177952 w 7467600"/>
              <a:gd name="connsiteY500" fmla="*/ 3657386 h 6858000"/>
              <a:gd name="connsiteX501" fmla="*/ 3189263 w 7467600"/>
              <a:gd name="connsiteY501" fmla="*/ 3625726 h 6858000"/>
              <a:gd name="connsiteX502" fmla="*/ 3560912 w 7467600"/>
              <a:gd name="connsiteY502" fmla="*/ 4079863 h 6858000"/>
              <a:gd name="connsiteX503" fmla="*/ 3626636 w 7467600"/>
              <a:gd name="connsiteY503" fmla="*/ 4512230 h 6858000"/>
              <a:gd name="connsiteX504" fmla="*/ 3653088 w 7467600"/>
              <a:gd name="connsiteY504" fmla="*/ 4521417 h 6858000"/>
              <a:gd name="connsiteX505" fmla="*/ 3988128 w 7467600"/>
              <a:gd name="connsiteY505" fmla="*/ 4817267 h 6858000"/>
              <a:gd name="connsiteX506" fmla="*/ 4830582 w 7467600"/>
              <a:gd name="connsiteY506" fmla="*/ 4676000 h 6858000"/>
              <a:gd name="connsiteX507" fmla="*/ 4830100 w 7467600"/>
              <a:gd name="connsiteY507" fmla="*/ 4675554 h 6858000"/>
              <a:gd name="connsiteX508" fmla="*/ 4036318 w 7467600"/>
              <a:gd name="connsiteY508" fmla="*/ 4147013 h 6858000"/>
              <a:gd name="connsiteX509" fmla="*/ 3432098 w 7467600"/>
              <a:gd name="connsiteY509" fmla="*/ 3537312 h 6858000"/>
              <a:gd name="connsiteX510" fmla="*/ 3446761 w 7467600"/>
              <a:gd name="connsiteY510" fmla="*/ 3461278 h 6858000"/>
              <a:gd name="connsiteX511" fmla="*/ 4419733 w 7467600"/>
              <a:gd name="connsiteY511" fmla="*/ 3963555 h 6858000"/>
              <a:gd name="connsiteX512" fmla="*/ 4781371 w 7467600"/>
              <a:gd name="connsiteY512" fmla="*/ 4458604 h 6858000"/>
              <a:gd name="connsiteX513" fmla="*/ 4780440 w 7467600"/>
              <a:gd name="connsiteY513" fmla="*/ 4470290 h 6858000"/>
              <a:gd name="connsiteX514" fmla="*/ 4898954 w 7467600"/>
              <a:gd name="connsiteY514" fmla="*/ 4662092 h 6858000"/>
              <a:gd name="connsiteX515" fmla="*/ 4900699 w 7467600"/>
              <a:gd name="connsiteY515" fmla="*/ 4670867 h 6858000"/>
              <a:gd name="connsiteX516" fmla="*/ 5714511 w 7467600"/>
              <a:gd name="connsiteY516" fmla="*/ 4663483 h 6858000"/>
              <a:gd name="connsiteX517" fmla="*/ 5464793 w 7467600"/>
              <a:gd name="connsiteY517" fmla="*/ 4393556 h 6858000"/>
              <a:gd name="connsiteX518" fmla="*/ 5461897 w 7467600"/>
              <a:gd name="connsiteY518" fmla="*/ 4390879 h 6858000"/>
              <a:gd name="connsiteX519" fmla="*/ 4294126 w 7467600"/>
              <a:gd name="connsiteY519" fmla="*/ 3303048 h 6858000"/>
              <a:gd name="connsiteX520" fmla="*/ 4305321 w 7467600"/>
              <a:gd name="connsiteY520" fmla="*/ 3256953 h 6858000"/>
              <a:gd name="connsiteX521" fmla="*/ 4949299 w 7467600"/>
              <a:gd name="connsiteY521" fmla="*/ 3766336 h 6858000"/>
              <a:gd name="connsiteX522" fmla="*/ 5291452 w 7467600"/>
              <a:gd name="connsiteY522" fmla="*/ 4076801 h 6858000"/>
              <a:gd name="connsiteX523" fmla="*/ 5434998 w 7467600"/>
              <a:gd name="connsiteY523" fmla="*/ 4254100 h 6858000"/>
              <a:gd name="connsiteX524" fmla="*/ 5351015 w 7467600"/>
              <a:gd name="connsiteY524" fmla="*/ 3760989 h 6858000"/>
              <a:gd name="connsiteX525" fmla="*/ 5413780 w 7467600"/>
              <a:gd name="connsiteY525" fmla="*/ 2966265 h 6858000"/>
              <a:gd name="connsiteX526" fmla="*/ 5425627 w 7467600"/>
              <a:gd name="connsiteY526" fmla="*/ 2954192 h 6858000"/>
              <a:gd name="connsiteX527" fmla="*/ 6604735 w 7467600"/>
              <a:gd name="connsiteY527" fmla="*/ 2041381 h 6858000"/>
              <a:gd name="connsiteX528" fmla="*/ 7204487 w 7467600"/>
              <a:gd name="connsiteY528" fmla="*/ 2742112 h 6858000"/>
              <a:gd name="connsiteX529" fmla="*/ 7131592 w 7467600"/>
              <a:gd name="connsiteY529" fmla="*/ 2672096 h 6858000"/>
              <a:gd name="connsiteX530" fmla="*/ 6996344 w 7467600"/>
              <a:gd name="connsiteY530" fmla="*/ 2518310 h 6858000"/>
              <a:gd name="connsiteX531" fmla="*/ 6735495 w 7467600"/>
              <a:gd name="connsiteY531" fmla="*/ 2196890 h 6858000"/>
              <a:gd name="connsiteX532" fmla="*/ 6721901 w 7467600"/>
              <a:gd name="connsiteY532" fmla="*/ 2179274 h 6858000"/>
              <a:gd name="connsiteX533" fmla="*/ 6604735 w 7467600"/>
              <a:gd name="connsiteY533" fmla="*/ 2041381 h 6858000"/>
              <a:gd name="connsiteX534" fmla="*/ 6591670 w 7467600"/>
              <a:gd name="connsiteY534" fmla="*/ 1988277 h 6858000"/>
              <a:gd name="connsiteX535" fmla="*/ 6747349 w 7467600"/>
              <a:gd name="connsiteY535" fmla="*/ 2160069 h 6858000"/>
              <a:gd name="connsiteX536" fmla="*/ 6760943 w 7467600"/>
              <a:gd name="connsiteY536" fmla="*/ 2177686 h 6858000"/>
              <a:gd name="connsiteX537" fmla="*/ 7021065 w 7467600"/>
              <a:gd name="connsiteY537" fmla="*/ 2498102 h 6858000"/>
              <a:gd name="connsiteX538" fmla="*/ 7155223 w 7467600"/>
              <a:gd name="connsiteY538" fmla="*/ 2650386 h 6858000"/>
              <a:gd name="connsiteX539" fmla="*/ 7203167 w 7467600"/>
              <a:gd name="connsiteY539" fmla="*/ 2697288 h 6858000"/>
              <a:gd name="connsiteX540" fmla="*/ 6937703 w 7467600"/>
              <a:gd name="connsiteY540" fmla="*/ 2321981 h 6858000"/>
              <a:gd name="connsiteX541" fmla="*/ 6591670 w 7467600"/>
              <a:gd name="connsiteY541" fmla="*/ 1988277 h 6858000"/>
              <a:gd name="connsiteX542" fmla="*/ 5798671 w 7467600"/>
              <a:gd name="connsiteY542" fmla="*/ 1981601 h 6858000"/>
              <a:gd name="connsiteX543" fmla="*/ 5754709 w 7467600"/>
              <a:gd name="connsiteY543" fmla="*/ 2071454 h 6858000"/>
              <a:gd name="connsiteX544" fmla="*/ 5763044 w 7467600"/>
              <a:gd name="connsiteY544" fmla="*/ 2842206 h 6858000"/>
              <a:gd name="connsiteX545" fmla="*/ 5764974 w 7467600"/>
              <a:gd name="connsiteY545" fmla="*/ 2799609 h 6858000"/>
              <a:gd name="connsiteX546" fmla="*/ 5767665 w 7467600"/>
              <a:gd name="connsiteY546" fmla="*/ 2666409 h 6858000"/>
              <a:gd name="connsiteX547" fmla="*/ 5763055 w 7467600"/>
              <a:gd name="connsiteY547" fmla="*/ 2579705 h 6858000"/>
              <a:gd name="connsiteX548" fmla="*/ 5758079 w 7467600"/>
              <a:gd name="connsiteY548" fmla="*/ 2492508 h 6858000"/>
              <a:gd name="connsiteX549" fmla="*/ 5779325 w 7467600"/>
              <a:gd name="connsiteY549" fmla="*/ 2197069 h 6858000"/>
              <a:gd name="connsiteX550" fmla="*/ 5798671 w 7467600"/>
              <a:gd name="connsiteY550" fmla="*/ 1981601 h 6858000"/>
              <a:gd name="connsiteX551" fmla="*/ 5829202 w 7467600"/>
              <a:gd name="connsiteY551" fmla="*/ 1971679 h 6858000"/>
              <a:gd name="connsiteX552" fmla="*/ 5809558 w 7467600"/>
              <a:gd name="connsiteY552" fmla="*/ 2198043 h 6858000"/>
              <a:gd name="connsiteX553" fmla="*/ 5788653 w 7467600"/>
              <a:gd name="connsiteY553" fmla="*/ 2489430 h 6858000"/>
              <a:gd name="connsiteX554" fmla="*/ 5793439 w 7467600"/>
              <a:gd name="connsiteY554" fmla="*/ 2575235 h 6858000"/>
              <a:gd name="connsiteX555" fmla="*/ 5796837 w 7467600"/>
              <a:gd name="connsiteY555" fmla="*/ 2637633 h 6858000"/>
              <a:gd name="connsiteX556" fmla="*/ 5818614 w 7467600"/>
              <a:gd name="connsiteY556" fmla="*/ 2473055 h 6858000"/>
              <a:gd name="connsiteX557" fmla="*/ 5829202 w 7467600"/>
              <a:gd name="connsiteY557" fmla="*/ 1971679 h 6858000"/>
              <a:gd name="connsiteX558" fmla="*/ 5911389 w 7467600"/>
              <a:gd name="connsiteY558" fmla="*/ 1898371 h 6858000"/>
              <a:gd name="connsiteX559" fmla="*/ 6237627 w 7467600"/>
              <a:gd name="connsiteY559" fmla="*/ 2231921 h 6858000"/>
              <a:gd name="connsiteX560" fmla="*/ 5911389 w 7467600"/>
              <a:gd name="connsiteY560" fmla="*/ 1898371 h 6858000"/>
              <a:gd name="connsiteX561" fmla="*/ 6944437 w 7467600"/>
              <a:gd name="connsiteY561" fmla="*/ 1575402 h 6858000"/>
              <a:gd name="connsiteX562" fmla="*/ 6304730 w 7467600"/>
              <a:gd name="connsiteY562" fmla="*/ 1766654 h 6858000"/>
              <a:gd name="connsiteX563" fmla="*/ 6944437 w 7467600"/>
              <a:gd name="connsiteY563" fmla="*/ 1575402 h 6858000"/>
              <a:gd name="connsiteX564" fmla="*/ 7019523 w 7467600"/>
              <a:gd name="connsiteY564" fmla="*/ 1519450 h 6858000"/>
              <a:gd name="connsiteX565" fmla="*/ 6298091 w 7467600"/>
              <a:gd name="connsiteY565" fmla="*/ 1737122 h 6858000"/>
              <a:gd name="connsiteX566" fmla="*/ 7019523 w 7467600"/>
              <a:gd name="connsiteY566" fmla="*/ 1519450 h 6858000"/>
              <a:gd name="connsiteX567" fmla="*/ 2399523 w 7467600"/>
              <a:gd name="connsiteY567" fmla="*/ 1428234 h 6858000"/>
              <a:gd name="connsiteX568" fmla="*/ 2224982 w 7467600"/>
              <a:gd name="connsiteY568" fmla="*/ 1826201 h 6858000"/>
              <a:gd name="connsiteX569" fmla="*/ 2096099 w 7467600"/>
              <a:gd name="connsiteY569" fmla="*/ 2345900 h 6858000"/>
              <a:gd name="connsiteX570" fmla="*/ 2283317 w 7467600"/>
              <a:gd name="connsiteY570" fmla="*/ 1796925 h 6858000"/>
              <a:gd name="connsiteX571" fmla="*/ 2399523 w 7467600"/>
              <a:gd name="connsiteY571" fmla="*/ 1428234 h 6858000"/>
              <a:gd name="connsiteX572" fmla="*/ 2448558 w 7467600"/>
              <a:gd name="connsiteY572" fmla="*/ 1373435 h 6858000"/>
              <a:gd name="connsiteX573" fmla="*/ 2312521 w 7467600"/>
              <a:gd name="connsiteY573" fmla="*/ 1806140 h 6858000"/>
              <a:gd name="connsiteX574" fmla="*/ 2127533 w 7467600"/>
              <a:gd name="connsiteY574" fmla="*/ 2348380 h 6858000"/>
              <a:gd name="connsiteX575" fmla="*/ 2358080 w 7467600"/>
              <a:gd name="connsiteY575" fmla="*/ 1866134 h 6858000"/>
              <a:gd name="connsiteX576" fmla="*/ 2407436 w 7467600"/>
              <a:gd name="connsiteY576" fmla="*/ 1651070 h 6858000"/>
              <a:gd name="connsiteX577" fmla="*/ 2448558 w 7467600"/>
              <a:gd name="connsiteY577" fmla="*/ 1373435 h 6858000"/>
              <a:gd name="connsiteX578" fmla="*/ 278707 w 7467600"/>
              <a:gd name="connsiteY578" fmla="*/ 1352270 h 6858000"/>
              <a:gd name="connsiteX579" fmla="*/ 321570 w 7467600"/>
              <a:gd name="connsiteY579" fmla="*/ 1861610 h 6858000"/>
              <a:gd name="connsiteX580" fmla="*/ 294281 w 7467600"/>
              <a:gd name="connsiteY580" fmla="*/ 1440658 h 6858000"/>
              <a:gd name="connsiteX581" fmla="*/ 278707 w 7467600"/>
              <a:gd name="connsiteY581" fmla="*/ 1352270 h 6858000"/>
              <a:gd name="connsiteX582" fmla="*/ 1423821 w 7467600"/>
              <a:gd name="connsiteY582" fmla="*/ 1351958 h 6858000"/>
              <a:gd name="connsiteX583" fmla="*/ 1638521 w 7467600"/>
              <a:gd name="connsiteY583" fmla="*/ 1908470 h 6858000"/>
              <a:gd name="connsiteX584" fmla="*/ 1754199 w 7467600"/>
              <a:gd name="connsiteY584" fmla="*/ 2149284 h 6858000"/>
              <a:gd name="connsiteX585" fmla="*/ 1908359 w 7467600"/>
              <a:gd name="connsiteY585" fmla="*/ 2364988 h 6858000"/>
              <a:gd name="connsiteX586" fmla="*/ 1647661 w 7467600"/>
              <a:gd name="connsiteY586" fmla="*/ 1825945 h 6858000"/>
              <a:gd name="connsiteX587" fmla="*/ 1423821 w 7467600"/>
              <a:gd name="connsiteY587" fmla="*/ 1351958 h 6858000"/>
              <a:gd name="connsiteX588" fmla="*/ 1431890 w 7467600"/>
              <a:gd name="connsiteY588" fmla="*/ 1306475 h 6858000"/>
              <a:gd name="connsiteX589" fmla="*/ 1507597 w 7467600"/>
              <a:gd name="connsiteY589" fmla="*/ 1446132 h 6858000"/>
              <a:gd name="connsiteX590" fmla="*/ 1674586 w 7467600"/>
              <a:gd name="connsiteY590" fmla="*/ 1813832 h 6858000"/>
              <a:gd name="connsiteX591" fmla="*/ 1815950 w 7467600"/>
              <a:gd name="connsiteY591" fmla="*/ 2128564 h 6858000"/>
              <a:gd name="connsiteX592" fmla="*/ 1984242 w 7467600"/>
              <a:gd name="connsiteY592" fmla="*/ 2430829 h 6858000"/>
              <a:gd name="connsiteX593" fmla="*/ 2014023 w 7467600"/>
              <a:gd name="connsiteY593" fmla="*/ 2450995 h 6858000"/>
              <a:gd name="connsiteX594" fmla="*/ 1747337 w 7467600"/>
              <a:gd name="connsiteY594" fmla="*/ 1855264 h 6858000"/>
              <a:gd name="connsiteX595" fmla="*/ 1533749 w 7467600"/>
              <a:gd name="connsiteY595" fmla="*/ 1478656 h 6858000"/>
              <a:gd name="connsiteX596" fmla="*/ 1431890 w 7467600"/>
              <a:gd name="connsiteY596" fmla="*/ 1306475 h 6858000"/>
              <a:gd name="connsiteX597" fmla="*/ 5052692 w 7467600"/>
              <a:gd name="connsiteY597" fmla="*/ 1292994 h 6858000"/>
              <a:gd name="connsiteX598" fmla="*/ 5200661 w 7467600"/>
              <a:gd name="connsiteY598" fmla="*/ 1635186 h 6858000"/>
              <a:gd name="connsiteX599" fmla="*/ 5297138 w 7467600"/>
              <a:gd name="connsiteY599" fmla="*/ 1906351 h 6858000"/>
              <a:gd name="connsiteX600" fmla="*/ 5052692 w 7467600"/>
              <a:gd name="connsiteY600" fmla="*/ 1292994 h 6858000"/>
              <a:gd name="connsiteX601" fmla="*/ 5009948 w 7467600"/>
              <a:gd name="connsiteY601" fmla="*/ 1273619 h 6858000"/>
              <a:gd name="connsiteX602" fmla="*/ 5121777 w 7467600"/>
              <a:gd name="connsiteY602" fmla="*/ 1654213 h 6858000"/>
              <a:gd name="connsiteX603" fmla="*/ 5293545 w 7467600"/>
              <a:gd name="connsiteY603" fmla="*/ 2072247 h 6858000"/>
              <a:gd name="connsiteX604" fmla="*/ 5294042 w 7467600"/>
              <a:gd name="connsiteY604" fmla="*/ 2065019 h 6858000"/>
              <a:gd name="connsiteX605" fmla="*/ 5171936 w 7467600"/>
              <a:gd name="connsiteY605" fmla="*/ 1647613 h 6858000"/>
              <a:gd name="connsiteX606" fmla="*/ 5009948 w 7467600"/>
              <a:gd name="connsiteY606" fmla="*/ 1273619 h 6858000"/>
              <a:gd name="connsiteX607" fmla="*/ 655236 w 7467600"/>
              <a:gd name="connsiteY607" fmla="*/ 1268632 h 6858000"/>
              <a:gd name="connsiteX608" fmla="*/ 839521 w 7467600"/>
              <a:gd name="connsiteY608" fmla="*/ 1685315 h 6858000"/>
              <a:gd name="connsiteX609" fmla="*/ 1109416 w 7467600"/>
              <a:gd name="connsiteY609" fmla="*/ 2061663 h 6858000"/>
              <a:gd name="connsiteX610" fmla="*/ 1298300 w 7467600"/>
              <a:gd name="connsiteY610" fmla="*/ 2247742 h 6858000"/>
              <a:gd name="connsiteX611" fmla="*/ 1125871 w 7467600"/>
              <a:gd name="connsiteY611" fmla="*/ 1989513 h 6858000"/>
              <a:gd name="connsiteX612" fmla="*/ 981574 w 7467600"/>
              <a:gd name="connsiteY612" fmla="*/ 1783157 h 6858000"/>
              <a:gd name="connsiteX613" fmla="*/ 922198 w 7467600"/>
              <a:gd name="connsiteY613" fmla="*/ 1677437 h 6858000"/>
              <a:gd name="connsiteX614" fmla="*/ 869293 w 7467600"/>
              <a:gd name="connsiteY614" fmla="*/ 1583214 h 6858000"/>
              <a:gd name="connsiteX615" fmla="*/ 751431 w 7467600"/>
              <a:gd name="connsiteY615" fmla="*/ 1405731 h 6858000"/>
              <a:gd name="connsiteX616" fmla="*/ 655236 w 7467600"/>
              <a:gd name="connsiteY616" fmla="*/ 1268632 h 6858000"/>
              <a:gd name="connsiteX617" fmla="*/ 6516292 w 7467600"/>
              <a:gd name="connsiteY617" fmla="*/ 1263064 h 6858000"/>
              <a:gd name="connsiteX618" fmla="*/ 5736320 w 7467600"/>
              <a:gd name="connsiteY618" fmla="*/ 1501803 h 6858000"/>
              <a:gd name="connsiteX619" fmla="*/ 6516292 w 7467600"/>
              <a:gd name="connsiteY619" fmla="*/ 1263064 h 6858000"/>
              <a:gd name="connsiteX620" fmla="*/ 291466 w 7467600"/>
              <a:gd name="connsiteY620" fmla="*/ 1250369 h 6858000"/>
              <a:gd name="connsiteX621" fmla="*/ 323180 w 7467600"/>
              <a:gd name="connsiteY621" fmla="*/ 1435283 h 6858000"/>
              <a:gd name="connsiteX622" fmla="*/ 349381 w 7467600"/>
              <a:gd name="connsiteY622" fmla="*/ 1875041 h 6858000"/>
              <a:gd name="connsiteX623" fmla="*/ 374363 w 7467600"/>
              <a:gd name="connsiteY623" fmla="*/ 1506494 h 6858000"/>
              <a:gd name="connsiteX624" fmla="*/ 302168 w 7467600"/>
              <a:gd name="connsiteY624" fmla="*/ 1274495 h 6858000"/>
              <a:gd name="connsiteX625" fmla="*/ 291466 w 7467600"/>
              <a:gd name="connsiteY625" fmla="*/ 1250369 h 6858000"/>
              <a:gd name="connsiteX626" fmla="*/ 678222 w 7467600"/>
              <a:gd name="connsiteY626" fmla="*/ 1248670 h 6858000"/>
              <a:gd name="connsiteX627" fmla="*/ 775536 w 7467600"/>
              <a:gd name="connsiteY627" fmla="*/ 1388015 h 6858000"/>
              <a:gd name="connsiteX628" fmla="*/ 894529 w 7467600"/>
              <a:gd name="connsiteY628" fmla="*/ 1567739 h 6858000"/>
              <a:gd name="connsiteX629" fmla="*/ 948000 w 7467600"/>
              <a:gd name="connsiteY629" fmla="*/ 1663088 h 6858000"/>
              <a:gd name="connsiteX630" fmla="*/ 1006812 w 7467600"/>
              <a:gd name="connsiteY630" fmla="*/ 1767683 h 6858000"/>
              <a:gd name="connsiteX631" fmla="*/ 1149133 w 7467600"/>
              <a:gd name="connsiteY631" fmla="*/ 1971513 h 6858000"/>
              <a:gd name="connsiteX632" fmla="*/ 1333952 w 7467600"/>
              <a:gd name="connsiteY632" fmla="*/ 2251620 h 6858000"/>
              <a:gd name="connsiteX633" fmla="*/ 1337329 w 7467600"/>
              <a:gd name="connsiteY633" fmla="*/ 2258350 h 6858000"/>
              <a:gd name="connsiteX634" fmla="*/ 1014726 w 7467600"/>
              <a:gd name="connsiteY634" fmla="*/ 1615556 h 6858000"/>
              <a:gd name="connsiteX635" fmla="*/ 678222 w 7467600"/>
              <a:gd name="connsiteY635" fmla="*/ 1248670 h 6858000"/>
              <a:gd name="connsiteX636" fmla="*/ 6691602 w 7467600"/>
              <a:gd name="connsiteY636" fmla="*/ 1140573 h 6858000"/>
              <a:gd name="connsiteX637" fmla="*/ 6571100 w 7467600"/>
              <a:gd name="connsiteY637" fmla="*/ 1183662 h 6858000"/>
              <a:gd name="connsiteX638" fmla="*/ 6241687 w 7467600"/>
              <a:gd name="connsiteY638" fmla="*/ 1257600 h 6858000"/>
              <a:gd name="connsiteX639" fmla="*/ 5693009 w 7467600"/>
              <a:gd name="connsiteY639" fmla="*/ 1478256 h 6858000"/>
              <a:gd name="connsiteX640" fmla="*/ 6548420 w 7467600"/>
              <a:gd name="connsiteY640" fmla="*/ 1214599 h 6858000"/>
              <a:gd name="connsiteX641" fmla="*/ 6605473 w 7467600"/>
              <a:gd name="connsiteY641" fmla="*/ 1184686 h 6858000"/>
              <a:gd name="connsiteX642" fmla="*/ 6691602 w 7467600"/>
              <a:gd name="connsiteY642" fmla="*/ 1140573 h 6858000"/>
              <a:gd name="connsiteX643" fmla="*/ 4002475 w 7467600"/>
              <a:gd name="connsiteY643" fmla="*/ 1037802 h 6858000"/>
              <a:gd name="connsiteX644" fmla="*/ 4000324 w 7467600"/>
              <a:gd name="connsiteY644" fmla="*/ 1039362 h 6858000"/>
              <a:gd name="connsiteX645" fmla="*/ 4002862 w 7467600"/>
              <a:gd name="connsiteY645" fmla="*/ 1042866 h 6858000"/>
              <a:gd name="connsiteX646" fmla="*/ 4002475 w 7467600"/>
              <a:gd name="connsiteY646" fmla="*/ 1037802 h 6858000"/>
              <a:gd name="connsiteX647" fmla="*/ 506322 w 7467600"/>
              <a:gd name="connsiteY647" fmla="*/ 1020997 h 6858000"/>
              <a:gd name="connsiteX648" fmla="*/ 533068 w 7467600"/>
              <a:gd name="connsiteY648" fmla="*/ 1029409 h 6858000"/>
              <a:gd name="connsiteX649" fmla="*/ 1232525 w 7467600"/>
              <a:gd name="connsiteY649" fmla="*/ 1804675 h 6858000"/>
              <a:gd name="connsiteX650" fmla="*/ 1388858 w 7467600"/>
              <a:gd name="connsiteY650" fmla="*/ 2368011 h 6858000"/>
              <a:gd name="connsiteX651" fmla="*/ 1384098 w 7467600"/>
              <a:gd name="connsiteY651" fmla="*/ 2378125 h 6858000"/>
              <a:gd name="connsiteX652" fmla="*/ 1425393 w 7467600"/>
              <a:gd name="connsiteY652" fmla="*/ 2589124 h 6858000"/>
              <a:gd name="connsiteX653" fmla="*/ 1424001 w 7467600"/>
              <a:gd name="connsiteY653" fmla="*/ 2597541 h 6858000"/>
              <a:gd name="connsiteX654" fmla="*/ 2152729 w 7467600"/>
              <a:gd name="connsiteY654" fmla="*/ 2864487 h 6858000"/>
              <a:gd name="connsiteX655" fmla="*/ 2020609 w 7467600"/>
              <a:gd name="connsiteY655" fmla="*/ 2539671 h 6858000"/>
              <a:gd name="connsiteX656" fmla="*/ 2018920 w 7467600"/>
              <a:gd name="connsiteY656" fmla="*/ 2536309 h 6858000"/>
              <a:gd name="connsiteX657" fmla="*/ 1342441 w 7467600"/>
              <a:gd name="connsiteY657" fmla="*/ 1173017 h 6858000"/>
              <a:gd name="connsiteX658" fmla="*/ 1367925 w 7467600"/>
              <a:gd name="connsiteY658" fmla="*/ 1135648 h 6858000"/>
              <a:gd name="connsiteX659" fmla="*/ 1771401 w 7467600"/>
              <a:gd name="connsiteY659" fmla="*/ 1806673 h 6858000"/>
              <a:gd name="connsiteX660" fmla="*/ 1972385 w 7467600"/>
              <a:gd name="connsiteY660" fmla="*/ 2198735 h 6858000"/>
              <a:gd name="connsiteX661" fmla="*/ 2040892 w 7467600"/>
              <a:gd name="connsiteY661" fmla="*/ 2405205 h 6858000"/>
              <a:gd name="connsiteX662" fmla="*/ 2131689 w 7467600"/>
              <a:gd name="connsiteY662" fmla="*/ 1936926 h 6858000"/>
              <a:gd name="connsiteX663" fmla="*/ 2454820 w 7467600"/>
              <a:gd name="connsiteY663" fmla="*/ 1248808 h 6858000"/>
              <a:gd name="connsiteX664" fmla="*/ 2492512 w 7467600"/>
              <a:gd name="connsiteY664" fmla="*/ 1302920 h 6858000"/>
              <a:gd name="connsiteX665" fmla="*/ 2081216 w 7467600"/>
              <a:gd name="connsiteY665" fmla="*/ 2527513 h 6858000"/>
              <a:gd name="connsiteX666" fmla="*/ 2081211 w 7467600"/>
              <a:gd name="connsiteY666" fmla="*/ 2528916 h 6858000"/>
              <a:gd name="connsiteX667" fmla="*/ 2199067 w 7467600"/>
              <a:gd name="connsiteY667" fmla="*/ 2884061 h 6858000"/>
              <a:gd name="connsiteX668" fmla="*/ 3192586 w 7467600"/>
              <a:gd name="connsiteY668" fmla="*/ 3411496 h 6858000"/>
              <a:gd name="connsiteX669" fmla="*/ 3182620 w 7467600"/>
              <a:gd name="connsiteY669" fmla="*/ 3483279 h 6858000"/>
              <a:gd name="connsiteX670" fmla="*/ 2435119 w 7467600"/>
              <a:gd name="connsiteY670" fmla="*/ 3080173 h 6858000"/>
              <a:gd name="connsiteX671" fmla="*/ 2410152 w 7467600"/>
              <a:gd name="connsiteY671" fmla="*/ 3063751 h 6858000"/>
              <a:gd name="connsiteX672" fmla="*/ 2408099 w 7467600"/>
              <a:gd name="connsiteY672" fmla="*/ 3064403 h 6858000"/>
              <a:gd name="connsiteX673" fmla="*/ 2407218 w 7467600"/>
              <a:gd name="connsiteY673" fmla="*/ 3070324 h 6858000"/>
              <a:gd name="connsiteX674" fmla="*/ 2380138 w 7467600"/>
              <a:gd name="connsiteY674" fmla="*/ 3099341 h 6858000"/>
              <a:gd name="connsiteX675" fmla="*/ 1765923 w 7467600"/>
              <a:gd name="connsiteY675" fmla="*/ 3581043 h 6858000"/>
              <a:gd name="connsiteX676" fmla="*/ 1702258 w 7467600"/>
              <a:gd name="connsiteY676" fmla="*/ 3612286 h 6858000"/>
              <a:gd name="connsiteX677" fmla="*/ 1538370 w 7467600"/>
              <a:gd name="connsiteY677" fmla="*/ 3811804 h 6858000"/>
              <a:gd name="connsiteX678" fmla="*/ 542867 w 7467600"/>
              <a:gd name="connsiteY678" fmla="*/ 4944092 h 6858000"/>
              <a:gd name="connsiteX679" fmla="*/ 515800 w 7467600"/>
              <a:gd name="connsiteY679" fmla="*/ 4862180 h 6858000"/>
              <a:gd name="connsiteX680" fmla="*/ 909145 w 7467600"/>
              <a:gd name="connsiteY680" fmla="*/ 4199225 h 6858000"/>
              <a:gd name="connsiteX681" fmla="*/ 1214067 w 7467600"/>
              <a:gd name="connsiteY681" fmla="*/ 3908561 h 6858000"/>
              <a:gd name="connsiteX682" fmla="*/ 640967 w 7467600"/>
              <a:gd name="connsiteY682" fmla="*/ 4105601 h 6858000"/>
              <a:gd name="connsiteX683" fmla="*/ 112563 w 7467600"/>
              <a:gd name="connsiteY683" fmla="*/ 4396952 h 6858000"/>
              <a:gd name="connsiteX684" fmla="*/ 0 w 7467600"/>
              <a:gd name="connsiteY684" fmla="*/ 4466006 h 6858000"/>
              <a:gd name="connsiteX685" fmla="*/ 0 w 7467600"/>
              <a:gd name="connsiteY685" fmla="*/ 4233763 h 6858000"/>
              <a:gd name="connsiteX686" fmla="*/ 36881 w 7467600"/>
              <a:gd name="connsiteY686" fmla="*/ 4200118 h 6858000"/>
              <a:gd name="connsiteX687" fmla="*/ 910534 w 7467600"/>
              <a:gd name="connsiteY687" fmla="*/ 3629753 h 6858000"/>
              <a:gd name="connsiteX688" fmla="*/ 1578717 w 7467600"/>
              <a:gd name="connsiteY688" fmla="*/ 3575982 h 6858000"/>
              <a:gd name="connsiteX689" fmla="*/ 2338780 w 7467600"/>
              <a:gd name="connsiteY689" fmla="*/ 3033725 h 6858000"/>
              <a:gd name="connsiteX690" fmla="*/ 1807991 w 7467600"/>
              <a:gd name="connsiteY690" fmla="*/ 2807184 h 6858000"/>
              <a:gd name="connsiteX691" fmla="*/ 1416358 w 7467600"/>
              <a:gd name="connsiteY691" fmla="*/ 3112571 h 6858000"/>
              <a:gd name="connsiteX692" fmla="*/ 939066 w 7467600"/>
              <a:gd name="connsiteY692" fmla="*/ 3378798 h 6858000"/>
              <a:gd name="connsiteX693" fmla="*/ 115099 w 7467600"/>
              <a:gd name="connsiteY693" fmla="*/ 3607650 h 6858000"/>
              <a:gd name="connsiteX694" fmla="*/ 97284 w 7467600"/>
              <a:gd name="connsiteY694" fmla="*/ 3520393 h 6858000"/>
              <a:gd name="connsiteX695" fmla="*/ 922050 w 7467600"/>
              <a:gd name="connsiteY695" fmla="*/ 3074867 h 6858000"/>
              <a:gd name="connsiteX696" fmla="*/ 1405265 w 7467600"/>
              <a:gd name="connsiteY696" fmla="*/ 3016319 h 6858000"/>
              <a:gd name="connsiteX697" fmla="*/ 1407512 w 7467600"/>
              <a:gd name="connsiteY697" fmla="*/ 3018001 h 6858000"/>
              <a:gd name="connsiteX698" fmla="*/ 1726266 w 7467600"/>
              <a:gd name="connsiteY698" fmla="*/ 2777274 h 6858000"/>
              <a:gd name="connsiteX699" fmla="*/ 625390 w 7467600"/>
              <a:gd name="connsiteY699" fmla="*/ 2514541 h 6858000"/>
              <a:gd name="connsiteX700" fmla="*/ 619799 w 7467600"/>
              <a:gd name="connsiteY700" fmla="*/ 2527180 h 6858000"/>
              <a:gd name="connsiteX701" fmla="*/ 310030 w 7467600"/>
              <a:gd name="connsiteY701" fmla="*/ 2771818 h 6858000"/>
              <a:gd name="connsiteX702" fmla="*/ 173877 w 7467600"/>
              <a:gd name="connsiteY702" fmla="*/ 2937056 h 6858000"/>
              <a:gd name="connsiteX703" fmla="*/ 77889 w 7467600"/>
              <a:gd name="connsiteY703" fmla="*/ 3138440 h 6858000"/>
              <a:gd name="connsiteX704" fmla="*/ 0 w 7467600"/>
              <a:gd name="connsiteY704" fmla="*/ 3271395 h 6858000"/>
              <a:gd name="connsiteX705" fmla="*/ 0 w 7467600"/>
              <a:gd name="connsiteY705" fmla="*/ 3153002 h 6858000"/>
              <a:gd name="connsiteX706" fmla="*/ 2386 w 7467600"/>
              <a:gd name="connsiteY706" fmla="*/ 3149203 h 6858000"/>
              <a:gd name="connsiteX707" fmla="*/ 89753 w 7467600"/>
              <a:gd name="connsiteY707" fmla="*/ 2987702 h 6858000"/>
              <a:gd name="connsiteX708" fmla="*/ 76869 w 7467600"/>
              <a:gd name="connsiteY708" fmla="*/ 3005404 h 6858000"/>
              <a:gd name="connsiteX709" fmla="*/ 32049 w 7467600"/>
              <a:gd name="connsiteY709" fmla="*/ 3065814 h 6858000"/>
              <a:gd name="connsiteX710" fmla="*/ 0 w 7467600"/>
              <a:gd name="connsiteY710" fmla="*/ 3108744 h 6858000"/>
              <a:gd name="connsiteX711" fmla="*/ 0 w 7467600"/>
              <a:gd name="connsiteY711" fmla="*/ 3058059 h 6858000"/>
              <a:gd name="connsiteX712" fmla="*/ 7610 w 7467600"/>
              <a:gd name="connsiteY712" fmla="*/ 3047889 h 6858000"/>
              <a:gd name="connsiteX713" fmla="*/ 52419 w 7467600"/>
              <a:gd name="connsiteY713" fmla="*/ 2987479 h 6858000"/>
              <a:gd name="connsiteX714" fmla="*/ 59142 w 7467600"/>
              <a:gd name="connsiteY714" fmla="*/ 2978488 h 6858000"/>
              <a:gd name="connsiteX715" fmla="*/ 0 w 7467600"/>
              <a:gd name="connsiteY715" fmla="*/ 3015334 h 6858000"/>
              <a:gd name="connsiteX716" fmla="*/ 0 w 7467600"/>
              <a:gd name="connsiteY716" fmla="*/ 2914286 h 6858000"/>
              <a:gd name="connsiteX717" fmla="*/ 36383 w 7467600"/>
              <a:gd name="connsiteY717" fmla="*/ 2901128 h 6858000"/>
              <a:gd name="connsiteX718" fmla="*/ 156329 w 7467600"/>
              <a:gd name="connsiteY718" fmla="*/ 2840533 h 6858000"/>
              <a:gd name="connsiteX719" fmla="*/ 358355 w 7467600"/>
              <a:gd name="connsiteY719" fmla="*/ 2620471 h 6858000"/>
              <a:gd name="connsiteX720" fmla="*/ 510577 w 7467600"/>
              <a:gd name="connsiteY720" fmla="*/ 2501244 h 6858000"/>
              <a:gd name="connsiteX721" fmla="*/ 211967 w 7467600"/>
              <a:gd name="connsiteY721" fmla="*/ 2479171 h 6858000"/>
              <a:gd name="connsiteX722" fmla="*/ 0 w 7467600"/>
              <a:gd name="connsiteY722" fmla="*/ 2476398 h 6858000"/>
              <a:gd name="connsiteX723" fmla="*/ 0 w 7467600"/>
              <a:gd name="connsiteY723" fmla="*/ 2389189 h 6858000"/>
              <a:gd name="connsiteX724" fmla="*/ 103062 w 7467600"/>
              <a:gd name="connsiteY724" fmla="*/ 2389518 h 6858000"/>
              <a:gd name="connsiteX725" fmla="*/ 510734 w 7467600"/>
              <a:gd name="connsiteY725" fmla="*/ 2416201 h 6858000"/>
              <a:gd name="connsiteX726" fmla="*/ 279257 w 7467600"/>
              <a:gd name="connsiteY726" fmla="*/ 2092102 h 6858000"/>
              <a:gd name="connsiteX727" fmla="*/ 65265 w 7467600"/>
              <a:gd name="connsiteY727" fmla="*/ 2006049 h 6858000"/>
              <a:gd name="connsiteX728" fmla="*/ 0 w 7467600"/>
              <a:gd name="connsiteY728" fmla="*/ 1982532 h 6858000"/>
              <a:gd name="connsiteX729" fmla="*/ 0 w 7467600"/>
              <a:gd name="connsiteY729" fmla="*/ 1912789 h 6858000"/>
              <a:gd name="connsiteX730" fmla="*/ 97460 w 7467600"/>
              <a:gd name="connsiteY730" fmla="*/ 1953725 h 6858000"/>
              <a:gd name="connsiteX731" fmla="*/ 221272 w 7467600"/>
              <a:gd name="connsiteY731" fmla="*/ 1980766 h 6858000"/>
              <a:gd name="connsiteX732" fmla="*/ 116765 w 7467600"/>
              <a:gd name="connsiteY732" fmla="*/ 1911033 h 6858000"/>
              <a:gd name="connsiteX733" fmla="*/ 16405 w 7467600"/>
              <a:gd name="connsiteY733" fmla="*/ 1803412 h 6858000"/>
              <a:gd name="connsiteX734" fmla="*/ 0 w 7467600"/>
              <a:gd name="connsiteY734" fmla="*/ 1784777 h 6858000"/>
              <a:gd name="connsiteX735" fmla="*/ 0 w 7467600"/>
              <a:gd name="connsiteY735" fmla="*/ 1740082 h 6858000"/>
              <a:gd name="connsiteX736" fmla="*/ 39394 w 7467600"/>
              <a:gd name="connsiteY736" fmla="*/ 1784856 h 6858000"/>
              <a:gd name="connsiteX737" fmla="*/ 135813 w 7467600"/>
              <a:gd name="connsiteY737" fmla="*/ 1888838 h 6858000"/>
              <a:gd name="connsiteX738" fmla="*/ 242575 w 7467600"/>
              <a:gd name="connsiteY738" fmla="*/ 1958841 h 6858000"/>
              <a:gd name="connsiteX739" fmla="*/ 82197 w 7467600"/>
              <a:gd name="connsiteY739" fmla="*/ 1754826 h 6858000"/>
              <a:gd name="connsiteX740" fmla="*/ 0 w 7467600"/>
              <a:gd name="connsiteY740" fmla="*/ 1679650 h 6858000"/>
              <a:gd name="connsiteX741" fmla="*/ 0 w 7467600"/>
              <a:gd name="connsiteY741" fmla="*/ 1602463 h 6858000"/>
              <a:gd name="connsiteX742" fmla="*/ 84689 w 7467600"/>
              <a:gd name="connsiteY742" fmla="*/ 1677442 h 6858000"/>
              <a:gd name="connsiteX743" fmla="*/ 298437 w 7467600"/>
              <a:gd name="connsiteY743" fmla="*/ 1968019 h 6858000"/>
              <a:gd name="connsiteX744" fmla="*/ 227269 w 7467600"/>
              <a:gd name="connsiteY744" fmla="*/ 1114064 h 6858000"/>
              <a:gd name="connsiteX745" fmla="*/ 248003 w 7467600"/>
              <a:gd name="connsiteY745" fmla="*/ 1089613 h 6858000"/>
              <a:gd name="connsiteX746" fmla="*/ 427020 w 7467600"/>
              <a:gd name="connsiteY746" fmla="*/ 1619803 h 6858000"/>
              <a:gd name="connsiteX747" fmla="*/ 340345 w 7467600"/>
              <a:gd name="connsiteY747" fmla="*/ 2027739 h 6858000"/>
              <a:gd name="connsiteX748" fmla="*/ 360865 w 7467600"/>
              <a:gd name="connsiteY748" fmla="*/ 2044827 h 6858000"/>
              <a:gd name="connsiteX749" fmla="*/ 560414 w 7467600"/>
              <a:gd name="connsiteY749" fmla="*/ 2421457 h 6858000"/>
              <a:gd name="connsiteX750" fmla="*/ 1359703 w 7467600"/>
              <a:gd name="connsiteY750" fmla="*/ 2578554 h 6858000"/>
              <a:gd name="connsiteX751" fmla="*/ 1359422 w 7467600"/>
              <a:gd name="connsiteY751" fmla="*/ 2577994 h 6858000"/>
              <a:gd name="connsiteX752" fmla="*/ 828701 w 7467600"/>
              <a:gd name="connsiteY752" fmla="*/ 1839520 h 6858000"/>
              <a:gd name="connsiteX753" fmla="*/ 494427 w 7467600"/>
              <a:gd name="connsiteY753" fmla="*/ 1092333 h 6858000"/>
              <a:gd name="connsiteX754" fmla="*/ 506322 w 7467600"/>
              <a:gd name="connsiteY754" fmla="*/ 1020997 h 6858000"/>
              <a:gd name="connsiteX755" fmla="*/ 4570198 w 7467600"/>
              <a:gd name="connsiteY755" fmla="*/ 978081 h 6858000"/>
              <a:gd name="connsiteX756" fmla="*/ 4523691 w 7467600"/>
              <a:gd name="connsiteY756" fmla="*/ 1127776 h 6858000"/>
              <a:gd name="connsiteX757" fmla="*/ 4509875 w 7467600"/>
              <a:gd name="connsiteY757" fmla="*/ 1167552 h 6858000"/>
              <a:gd name="connsiteX758" fmla="*/ 4478168 w 7467600"/>
              <a:gd name="connsiteY758" fmla="*/ 1260735 h 6858000"/>
              <a:gd name="connsiteX759" fmla="*/ 4409309 w 7467600"/>
              <a:gd name="connsiteY759" fmla="*/ 1666996 h 6858000"/>
              <a:gd name="connsiteX760" fmla="*/ 4370031 w 7467600"/>
              <a:gd name="connsiteY760" fmla="*/ 1955666 h 6858000"/>
              <a:gd name="connsiteX761" fmla="*/ 4570198 w 7467600"/>
              <a:gd name="connsiteY761" fmla="*/ 978081 h 6858000"/>
              <a:gd name="connsiteX762" fmla="*/ 4557898 w 7467600"/>
              <a:gd name="connsiteY762" fmla="*/ 900011 h 6858000"/>
              <a:gd name="connsiteX763" fmla="*/ 4344840 w 7467600"/>
              <a:gd name="connsiteY763" fmla="*/ 1922038 h 6858000"/>
              <a:gd name="connsiteX764" fmla="*/ 4378710 w 7467600"/>
              <a:gd name="connsiteY764" fmla="*/ 1665516 h 6858000"/>
              <a:gd name="connsiteX765" fmla="*/ 4448798 w 7467600"/>
              <a:gd name="connsiteY765" fmla="*/ 1253024 h 6858000"/>
              <a:gd name="connsiteX766" fmla="*/ 4480315 w 7467600"/>
              <a:gd name="connsiteY766" fmla="*/ 1158454 h 6858000"/>
              <a:gd name="connsiteX767" fmla="*/ 4494133 w 7467600"/>
              <a:gd name="connsiteY767" fmla="*/ 1118676 h 6858000"/>
              <a:gd name="connsiteX768" fmla="*/ 4557898 w 7467600"/>
              <a:gd name="connsiteY768" fmla="*/ 900011 h 6858000"/>
              <a:gd name="connsiteX769" fmla="*/ 5870151 w 7467600"/>
              <a:gd name="connsiteY769" fmla="*/ 898890 h 6858000"/>
              <a:gd name="connsiteX770" fmla="*/ 5861335 w 7467600"/>
              <a:gd name="connsiteY770" fmla="*/ 899177 h 6858000"/>
              <a:gd name="connsiteX771" fmla="*/ 5843702 w 7467600"/>
              <a:gd name="connsiteY771" fmla="*/ 899748 h 6858000"/>
              <a:gd name="connsiteX772" fmla="*/ 5651107 w 7467600"/>
              <a:gd name="connsiteY772" fmla="*/ 920306 h 6858000"/>
              <a:gd name="connsiteX773" fmla="*/ 5459407 w 7467600"/>
              <a:gd name="connsiteY773" fmla="*/ 940975 h 6858000"/>
              <a:gd name="connsiteX774" fmla="*/ 5374846 w 7467600"/>
              <a:gd name="connsiteY774" fmla="*/ 941988 h 6858000"/>
              <a:gd name="connsiteX775" fmla="*/ 5256105 w 7467600"/>
              <a:gd name="connsiteY775" fmla="*/ 945632 h 6858000"/>
              <a:gd name="connsiteX776" fmla="*/ 5107071 w 7467600"/>
              <a:gd name="connsiteY776" fmla="*/ 969720 h 6858000"/>
              <a:gd name="connsiteX777" fmla="*/ 4998681 w 7467600"/>
              <a:gd name="connsiteY777" fmla="*/ 988771 h 6858000"/>
              <a:gd name="connsiteX778" fmla="*/ 5870151 w 7467600"/>
              <a:gd name="connsiteY778" fmla="*/ 898890 h 6858000"/>
              <a:gd name="connsiteX779" fmla="*/ 5504425 w 7467600"/>
              <a:gd name="connsiteY779" fmla="*/ 848067 h 6858000"/>
              <a:gd name="connsiteX780" fmla="*/ 4968849 w 7467600"/>
              <a:gd name="connsiteY780" fmla="*/ 962318 h 6858000"/>
              <a:gd name="connsiteX781" fmla="*/ 5104039 w 7467600"/>
              <a:gd name="connsiteY781" fmla="*/ 940634 h 6858000"/>
              <a:gd name="connsiteX782" fmla="*/ 5256311 w 7467600"/>
              <a:gd name="connsiteY782" fmla="*/ 916490 h 6858000"/>
              <a:gd name="connsiteX783" fmla="*/ 5377381 w 7467600"/>
              <a:gd name="connsiteY783" fmla="*/ 912671 h 6858000"/>
              <a:gd name="connsiteX784" fmla="*/ 5460148 w 7467600"/>
              <a:gd name="connsiteY784" fmla="*/ 911442 h 6858000"/>
              <a:gd name="connsiteX785" fmla="*/ 5648971 w 7467600"/>
              <a:gd name="connsiteY785" fmla="*/ 891331 h 6858000"/>
              <a:gd name="connsiteX786" fmla="*/ 5844807 w 7467600"/>
              <a:gd name="connsiteY786" fmla="*/ 870718 h 6858000"/>
              <a:gd name="connsiteX787" fmla="*/ 5862975 w 7467600"/>
              <a:gd name="connsiteY787" fmla="*/ 869756 h 6858000"/>
              <a:gd name="connsiteX788" fmla="*/ 5920887 w 7467600"/>
              <a:gd name="connsiteY788" fmla="*/ 865929 h 6858000"/>
              <a:gd name="connsiteX789" fmla="*/ 5504425 w 7467600"/>
              <a:gd name="connsiteY789" fmla="*/ 848067 h 6858000"/>
              <a:gd name="connsiteX790" fmla="*/ 3607114 w 7467600"/>
              <a:gd name="connsiteY790" fmla="*/ 467441 h 6858000"/>
              <a:gd name="connsiteX791" fmla="*/ 3296242 w 7467600"/>
              <a:gd name="connsiteY791" fmla="*/ 807991 h 6858000"/>
              <a:gd name="connsiteX792" fmla="*/ 3174674 w 7467600"/>
              <a:gd name="connsiteY792" fmla="*/ 919759 h 6858000"/>
              <a:gd name="connsiteX793" fmla="*/ 3042978 w 7467600"/>
              <a:gd name="connsiteY793" fmla="*/ 1054894 h 6858000"/>
              <a:gd name="connsiteX794" fmla="*/ 2968914 w 7467600"/>
              <a:gd name="connsiteY794" fmla="*/ 1133756 h 6858000"/>
              <a:gd name="connsiteX795" fmla="*/ 3103823 w 7467600"/>
              <a:gd name="connsiteY795" fmla="*/ 1026814 h 6858000"/>
              <a:gd name="connsiteX796" fmla="*/ 3607114 w 7467600"/>
              <a:gd name="connsiteY796" fmla="*/ 467441 h 6858000"/>
              <a:gd name="connsiteX797" fmla="*/ 3744487 w 7467600"/>
              <a:gd name="connsiteY797" fmla="*/ 383136 h 6858000"/>
              <a:gd name="connsiteX798" fmla="*/ 3970213 w 7467600"/>
              <a:gd name="connsiteY798" fmla="*/ 995559 h 6858000"/>
              <a:gd name="connsiteX799" fmla="*/ 3744487 w 7467600"/>
              <a:gd name="connsiteY799" fmla="*/ 383136 h 6858000"/>
              <a:gd name="connsiteX800" fmla="*/ 3624562 w 7467600"/>
              <a:gd name="connsiteY800" fmla="*/ 367041 h 6858000"/>
              <a:gd name="connsiteX801" fmla="*/ 3489712 w 7467600"/>
              <a:gd name="connsiteY801" fmla="*/ 485386 h 6858000"/>
              <a:gd name="connsiteX802" fmla="*/ 3182994 w 7467600"/>
              <a:gd name="connsiteY802" fmla="*/ 828265 h 6858000"/>
              <a:gd name="connsiteX803" fmla="*/ 2892114 w 7467600"/>
              <a:gd name="connsiteY803" fmla="*/ 1172635 h 6858000"/>
              <a:gd name="connsiteX804" fmla="*/ 3021459 w 7467600"/>
              <a:gd name="connsiteY804" fmla="*/ 1035385 h 6858000"/>
              <a:gd name="connsiteX805" fmla="*/ 3153873 w 7467600"/>
              <a:gd name="connsiteY805" fmla="*/ 898971 h 6858000"/>
              <a:gd name="connsiteX806" fmla="*/ 3276511 w 7467600"/>
              <a:gd name="connsiteY806" fmla="*/ 786423 h 6858000"/>
              <a:gd name="connsiteX807" fmla="*/ 3584154 w 7467600"/>
              <a:gd name="connsiteY807" fmla="*/ 448218 h 6858000"/>
              <a:gd name="connsiteX808" fmla="*/ 3624562 w 7467600"/>
              <a:gd name="connsiteY808" fmla="*/ 367041 h 6858000"/>
              <a:gd name="connsiteX809" fmla="*/ 3766672 w 7467600"/>
              <a:gd name="connsiteY809" fmla="*/ 359429 h 6858000"/>
              <a:gd name="connsiteX810" fmla="*/ 3996338 w 7467600"/>
              <a:gd name="connsiteY810" fmla="*/ 968237 h 6858000"/>
              <a:gd name="connsiteX811" fmla="*/ 3766672 w 7467600"/>
              <a:gd name="connsiteY811" fmla="*/ 359429 h 6858000"/>
              <a:gd name="connsiteX812" fmla="*/ 5805386 w 7467600"/>
              <a:gd name="connsiteY812" fmla="*/ 239240 h 6858000"/>
              <a:gd name="connsiteX813" fmla="*/ 5736947 w 7467600"/>
              <a:gd name="connsiteY813" fmla="*/ 261367 h 6858000"/>
              <a:gd name="connsiteX814" fmla="*/ 5427012 w 7467600"/>
              <a:gd name="connsiteY814" fmla="*/ 311272 h 6858000"/>
              <a:gd name="connsiteX815" fmla="*/ 5147818 w 7467600"/>
              <a:gd name="connsiteY815" fmla="*/ 322112 h 6858000"/>
              <a:gd name="connsiteX816" fmla="*/ 5060854 w 7467600"/>
              <a:gd name="connsiteY816" fmla="*/ 311882 h 6858000"/>
              <a:gd name="connsiteX817" fmla="*/ 4945989 w 7467600"/>
              <a:gd name="connsiteY817" fmla="*/ 300516 h 6858000"/>
              <a:gd name="connsiteX818" fmla="*/ 5410479 w 7467600"/>
              <a:gd name="connsiteY818" fmla="*/ 348434 h 6858000"/>
              <a:gd name="connsiteX819" fmla="*/ 5805386 w 7467600"/>
              <a:gd name="connsiteY819" fmla="*/ 239240 h 6858000"/>
              <a:gd name="connsiteX820" fmla="*/ 5905192 w 7467600"/>
              <a:gd name="connsiteY820" fmla="*/ 163079 h 6858000"/>
              <a:gd name="connsiteX821" fmla="*/ 5865655 w 7467600"/>
              <a:gd name="connsiteY821" fmla="*/ 171901 h 6858000"/>
              <a:gd name="connsiteX822" fmla="*/ 5259740 w 7467600"/>
              <a:gd name="connsiteY822" fmla="*/ 257013 h 6858000"/>
              <a:gd name="connsiteX823" fmla="*/ 5208466 w 7467600"/>
              <a:gd name="connsiteY823" fmla="*/ 257550 h 6858000"/>
              <a:gd name="connsiteX824" fmla="*/ 4980204 w 7467600"/>
              <a:gd name="connsiteY824" fmla="*/ 271903 h 6858000"/>
              <a:gd name="connsiteX825" fmla="*/ 5068068 w 7467600"/>
              <a:gd name="connsiteY825" fmla="*/ 282244 h 6858000"/>
              <a:gd name="connsiteX826" fmla="*/ 5153231 w 7467600"/>
              <a:gd name="connsiteY826" fmla="*/ 292240 h 6858000"/>
              <a:gd name="connsiteX827" fmla="*/ 5426491 w 7467600"/>
              <a:gd name="connsiteY827" fmla="*/ 281128 h 6858000"/>
              <a:gd name="connsiteX828" fmla="*/ 5731212 w 7467600"/>
              <a:gd name="connsiteY828" fmla="*/ 231951 h 6858000"/>
              <a:gd name="connsiteX829" fmla="*/ 5905192 w 7467600"/>
              <a:gd name="connsiteY829" fmla="*/ 163079 h 6858000"/>
              <a:gd name="connsiteX830" fmla="*/ 5944437 w 7467600"/>
              <a:gd name="connsiteY830" fmla="*/ 113829 h 6858000"/>
              <a:gd name="connsiteX831" fmla="*/ 5825032 w 7467600"/>
              <a:gd name="connsiteY831" fmla="*/ 146405 h 6858000"/>
              <a:gd name="connsiteX832" fmla="*/ 4955599 w 7467600"/>
              <a:gd name="connsiteY832" fmla="*/ 247008 h 6858000"/>
              <a:gd name="connsiteX833" fmla="*/ 5210104 w 7467600"/>
              <a:gd name="connsiteY833" fmla="*/ 228123 h 6858000"/>
              <a:gd name="connsiteX834" fmla="*/ 5261015 w 7467600"/>
              <a:gd name="connsiteY834" fmla="*/ 227087 h 6858000"/>
              <a:gd name="connsiteX835" fmla="*/ 5861181 w 7467600"/>
              <a:gd name="connsiteY835" fmla="*/ 143093 h 6858000"/>
              <a:gd name="connsiteX836" fmla="*/ 5961252 w 7467600"/>
              <a:gd name="connsiteY836" fmla="*/ 114820 h 6858000"/>
              <a:gd name="connsiteX837" fmla="*/ 5944437 w 7467600"/>
              <a:gd name="connsiteY837" fmla="*/ 113829 h 6858000"/>
              <a:gd name="connsiteX838" fmla="*/ 3882765 w 7467600"/>
              <a:gd name="connsiteY838" fmla="*/ 0 h 6858000"/>
              <a:gd name="connsiteX839" fmla="*/ 3995099 w 7467600"/>
              <a:gd name="connsiteY839" fmla="*/ 0 h 6858000"/>
              <a:gd name="connsiteX840" fmla="*/ 4163818 w 7467600"/>
              <a:gd name="connsiteY840" fmla="*/ 234104 h 6858000"/>
              <a:gd name="connsiteX841" fmla="*/ 4172099 w 7467600"/>
              <a:gd name="connsiteY841" fmla="*/ 234207 h 6858000"/>
              <a:gd name="connsiteX842" fmla="*/ 4784282 w 7467600"/>
              <a:gd name="connsiteY842" fmla="*/ 276561 h 6858000"/>
              <a:gd name="connsiteX843" fmla="*/ 4801687 w 7467600"/>
              <a:gd name="connsiteY843" fmla="*/ 267764 h 6858000"/>
              <a:gd name="connsiteX844" fmla="*/ 6082788 w 7467600"/>
              <a:gd name="connsiteY844" fmla="*/ 64119 h 6858000"/>
              <a:gd name="connsiteX845" fmla="*/ 6099442 w 7467600"/>
              <a:gd name="connsiteY845" fmla="*/ 82568 h 6858000"/>
              <a:gd name="connsiteX846" fmla="*/ 4804137 w 7467600"/>
              <a:gd name="connsiteY846" fmla="*/ 320931 h 6858000"/>
              <a:gd name="connsiteX847" fmla="*/ 4227047 w 7467600"/>
              <a:gd name="connsiteY847" fmla="*/ 313415 h 6858000"/>
              <a:gd name="connsiteX848" fmla="*/ 4346041 w 7467600"/>
              <a:gd name="connsiteY848" fmla="*/ 456086 h 6858000"/>
              <a:gd name="connsiteX849" fmla="*/ 4870967 w 7467600"/>
              <a:gd name="connsiteY849" fmla="*/ 963061 h 6858000"/>
              <a:gd name="connsiteX850" fmla="*/ 4889647 w 7467600"/>
              <a:gd name="connsiteY850" fmla="*/ 957147 h 6858000"/>
              <a:gd name="connsiteX851" fmla="*/ 5422504 w 7467600"/>
              <a:gd name="connsiteY851" fmla="*/ 805191 h 6858000"/>
              <a:gd name="connsiteX852" fmla="*/ 6087656 w 7467600"/>
              <a:gd name="connsiteY852" fmla="*/ 826703 h 6858000"/>
              <a:gd name="connsiteX853" fmla="*/ 6058717 w 7467600"/>
              <a:gd name="connsiteY853" fmla="*/ 865992 h 6858000"/>
              <a:gd name="connsiteX854" fmla="*/ 4974153 w 7467600"/>
              <a:gd name="connsiteY854" fmla="*/ 1045456 h 6858000"/>
              <a:gd name="connsiteX855" fmla="*/ 5627835 w 7467600"/>
              <a:gd name="connsiteY855" fmla="*/ 1472077 h 6858000"/>
              <a:gd name="connsiteX856" fmla="*/ 5629817 w 7467600"/>
              <a:gd name="connsiteY856" fmla="*/ 1471412 h 6858000"/>
              <a:gd name="connsiteX857" fmla="*/ 5634124 w 7467600"/>
              <a:gd name="connsiteY857" fmla="*/ 1470572 h 6858000"/>
              <a:gd name="connsiteX858" fmla="*/ 5755832 w 7467600"/>
              <a:gd name="connsiteY858" fmla="*/ 1383886 h 6858000"/>
              <a:gd name="connsiteX859" fmla="*/ 6014186 w 7467600"/>
              <a:gd name="connsiteY859" fmla="*/ 1279799 h 6858000"/>
              <a:gd name="connsiteX860" fmla="*/ 6901619 w 7467600"/>
              <a:gd name="connsiteY860" fmla="*/ 1047874 h 6858000"/>
              <a:gd name="connsiteX861" fmla="*/ 6931566 w 7467600"/>
              <a:gd name="connsiteY861" fmla="*/ 1062034 h 6858000"/>
              <a:gd name="connsiteX862" fmla="*/ 5790982 w 7467600"/>
              <a:gd name="connsiteY862" fmla="*/ 1561380 h 6858000"/>
              <a:gd name="connsiteX863" fmla="*/ 6188971 w 7467600"/>
              <a:gd name="connsiteY863" fmla="*/ 1755168 h 6858000"/>
              <a:gd name="connsiteX864" fmla="*/ 6202446 w 7467600"/>
              <a:gd name="connsiteY864" fmla="*/ 1752268 h 6858000"/>
              <a:gd name="connsiteX865" fmla="*/ 7179560 w 7467600"/>
              <a:gd name="connsiteY865" fmla="*/ 1467551 h 6858000"/>
              <a:gd name="connsiteX866" fmla="*/ 7158730 w 7467600"/>
              <a:gd name="connsiteY866" fmla="*/ 1507835 h 6858000"/>
              <a:gd name="connsiteX867" fmla="*/ 6326959 w 7467600"/>
              <a:gd name="connsiteY867" fmla="*/ 1817686 h 6858000"/>
              <a:gd name="connsiteX868" fmla="*/ 6537433 w 7467600"/>
              <a:gd name="connsiteY868" fmla="*/ 1907790 h 6858000"/>
              <a:gd name="connsiteX869" fmla="*/ 6550221 w 7467600"/>
              <a:gd name="connsiteY869" fmla="*/ 1910729 h 6858000"/>
              <a:gd name="connsiteX870" fmla="*/ 6964438 w 7467600"/>
              <a:gd name="connsiteY870" fmla="*/ 2209505 h 6858000"/>
              <a:gd name="connsiteX871" fmla="*/ 7367862 w 7467600"/>
              <a:gd name="connsiteY871" fmla="*/ 2806833 h 6858000"/>
              <a:gd name="connsiteX872" fmla="*/ 7364329 w 7467600"/>
              <a:gd name="connsiteY872" fmla="*/ 2826907 h 6858000"/>
              <a:gd name="connsiteX873" fmla="*/ 7290545 w 7467600"/>
              <a:gd name="connsiteY873" fmla="*/ 2850663 h 6858000"/>
              <a:gd name="connsiteX874" fmla="*/ 6472036 w 7467600"/>
              <a:gd name="connsiteY874" fmla="*/ 1959003 h 6858000"/>
              <a:gd name="connsiteX875" fmla="*/ 5792897 w 7467600"/>
              <a:gd name="connsiteY875" fmla="*/ 1647747 h 6858000"/>
              <a:gd name="connsiteX876" fmla="*/ 5842751 w 7467600"/>
              <a:gd name="connsiteY876" fmla="*/ 1816112 h 6858000"/>
              <a:gd name="connsiteX877" fmla="*/ 5847424 w 7467600"/>
              <a:gd name="connsiteY877" fmla="*/ 1815776 h 6858000"/>
              <a:gd name="connsiteX878" fmla="*/ 6399821 w 7467600"/>
              <a:gd name="connsiteY878" fmla="*/ 2344799 h 6858000"/>
              <a:gd name="connsiteX879" fmla="*/ 6323232 w 7467600"/>
              <a:gd name="connsiteY879" fmla="*/ 2389634 h 6858000"/>
              <a:gd name="connsiteX880" fmla="*/ 5942958 w 7467600"/>
              <a:gd name="connsiteY880" fmla="*/ 2077708 h 6858000"/>
              <a:gd name="connsiteX881" fmla="*/ 5921559 w 7467600"/>
              <a:gd name="connsiteY881" fmla="*/ 2378596 h 6858000"/>
              <a:gd name="connsiteX882" fmla="*/ 5817651 w 7467600"/>
              <a:gd name="connsiteY882" fmla="*/ 3023919 h 6858000"/>
              <a:gd name="connsiteX883" fmla="*/ 5729634 w 7467600"/>
              <a:gd name="connsiteY883" fmla="*/ 3051849 h 6858000"/>
              <a:gd name="connsiteX884" fmla="*/ 5611018 w 7467600"/>
              <a:gd name="connsiteY884" fmla="*/ 2316769 h 6858000"/>
              <a:gd name="connsiteX885" fmla="*/ 5687608 w 7467600"/>
              <a:gd name="connsiteY885" fmla="*/ 2039972 h 6858000"/>
              <a:gd name="connsiteX886" fmla="*/ 5657554 w 7467600"/>
              <a:gd name="connsiteY886" fmla="*/ 1576445 h 6858000"/>
              <a:gd name="connsiteX887" fmla="*/ 5150475 w 7467600"/>
              <a:gd name="connsiteY887" fmla="*/ 1274012 h 6858000"/>
              <a:gd name="connsiteX888" fmla="*/ 5349142 w 7467600"/>
              <a:gd name="connsiteY888" fmla="*/ 2204405 h 6858000"/>
              <a:gd name="connsiteX889" fmla="*/ 5262214 w 7467600"/>
              <a:gd name="connsiteY889" fmla="*/ 2233836 h 6858000"/>
              <a:gd name="connsiteX890" fmla="*/ 4981539 w 7467600"/>
              <a:gd name="connsiteY890" fmla="*/ 1542201 h 6858000"/>
              <a:gd name="connsiteX891" fmla="*/ 4958461 w 7467600"/>
              <a:gd name="connsiteY891" fmla="*/ 1136957 h 6858000"/>
              <a:gd name="connsiteX892" fmla="*/ 4655015 w 7467600"/>
              <a:gd name="connsiteY892" fmla="*/ 891426 h 6858000"/>
              <a:gd name="connsiteX893" fmla="*/ 4348002 w 7467600"/>
              <a:gd name="connsiteY893" fmla="*/ 2205895 h 6858000"/>
              <a:gd name="connsiteX894" fmla="*/ 4262250 w 7467600"/>
              <a:gd name="connsiteY894" fmla="*/ 2219972 h 6858000"/>
              <a:gd name="connsiteX895" fmla="*/ 4550611 w 7467600"/>
              <a:gd name="connsiteY895" fmla="*/ 817540 h 6858000"/>
              <a:gd name="connsiteX896" fmla="*/ 4564418 w 7467600"/>
              <a:gd name="connsiteY896" fmla="*/ 808293 h 6858000"/>
              <a:gd name="connsiteX897" fmla="*/ 4266388 w 7467600"/>
              <a:gd name="connsiteY897" fmla="*/ 500083 h 6858000"/>
              <a:gd name="connsiteX898" fmla="*/ 4032842 w 7467600"/>
              <a:gd name="connsiteY898" fmla="*/ 211809 h 6858000"/>
              <a:gd name="connsiteX899" fmla="*/ 3882765 w 7467600"/>
              <a:gd name="connsiteY899" fmla="*/ 0 h 6858000"/>
              <a:gd name="connsiteX900" fmla="*/ 3721337 w 7467600"/>
              <a:gd name="connsiteY900" fmla="*/ 0 h 6858000"/>
              <a:gd name="connsiteX901" fmla="*/ 3797544 w 7467600"/>
              <a:gd name="connsiteY901" fmla="*/ 0 h 6858000"/>
              <a:gd name="connsiteX902" fmla="*/ 3775734 w 7467600"/>
              <a:gd name="connsiteY902" fmla="*/ 95131 h 6858000"/>
              <a:gd name="connsiteX903" fmla="*/ 3724807 w 7467600"/>
              <a:gd name="connsiteY903" fmla="*/ 272257 h 6858000"/>
              <a:gd name="connsiteX904" fmla="*/ 3726844 w 7467600"/>
              <a:gd name="connsiteY904" fmla="*/ 282988 h 6858000"/>
              <a:gd name="connsiteX905" fmla="*/ 3742664 w 7467600"/>
              <a:gd name="connsiteY905" fmla="*/ 279918 h 6858000"/>
              <a:gd name="connsiteX906" fmla="*/ 4103910 w 7467600"/>
              <a:gd name="connsiteY906" fmla="*/ 1161917 h 6858000"/>
              <a:gd name="connsiteX907" fmla="*/ 4020269 w 7467600"/>
              <a:gd name="connsiteY907" fmla="*/ 1200406 h 6858000"/>
              <a:gd name="connsiteX908" fmla="*/ 3674882 w 7467600"/>
              <a:gd name="connsiteY908" fmla="*/ 488524 h 6858000"/>
              <a:gd name="connsiteX909" fmla="*/ 3132682 w 7467600"/>
              <a:gd name="connsiteY909" fmla="*/ 1072284 h 6858000"/>
              <a:gd name="connsiteX910" fmla="*/ 2716346 w 7467600"/>
              <a:gd name="connsiteY910" fmla="*/ 1276376 h 6858000"/>
              <a:gd name="connsiteX911" fmla="*/ 2716772 w 7467600"/>
              <a:gd name="connsiteY911" fmla="*/ 1255462 h 6858000"/>
              <a:gd name="connsiteX912" fmla="*/ 3471096 w 7467600"/>
              <a:gd name="connsiteY912" fmla="*/ 437072 h 6858000"/>
              <a:gd name="connsiteX913" fmla="*/ 3639057 w 7467600"/>
              <a:gd name="connsiteY913" fmla="*/ 286334 h 6858000"/>
              <a:gd name="connsiteX914" fmla="*/ 3640309 w 7467600"/>
              <a:gd name="connsiteY914" fmla="*/ 284664 h 6858000"/>
              <a:gd name="connsiteX915" fmla="*/ 3646022 w 7467600"/>
              <a:gd name="connsiteY915" fmla="*/ 276711 h 6858000"/>
              <a:gd name="connsiteX916" fmla="*/ 3707943 w 7467600"/>
              <a:gd name="connsiteY916" fmla="*/ 65958 h 6858000"/>
              <a:gd name="connsiteX917" fmla="*/ 3721337 w 7467600"/>
              <a:gd name="connsiteY917" fmla="*/ 0 h 6858000"/>
              <a:gd name="connsiteX918" fmla="*/ 2867960 w 7467600"/>
              <a:gd name="connsiteY918" fmla="*/ 0 h 6858000"/>
              <a:gd name="connsiteX919" fmla="*/ 2926351 w 7467600"/>
              <a:gd name="connsiteY919" fmla="*/ 0 h 6858000"/>
              <a:gd name="connsiteX920" fmla="*/ 2902823 w 7467600"/>
              <a:gd name="connsiteY920" fmla="*/ 262929 h 6858000"/>
              <a:gd name="connsiteX921" fmla="*/ 2940663 w 7467600"/>
              <a:gd name="connsiteY921" fmla="*/ 140884 h 6858000"/>
              <a:gd name="connsiteX922" fmla="*/ 2947039 w 7467600"/>
              <a:gd name="connsiteY922" fmla="*/ 122524 h 6858000"/>
              <a:gd name="connsiteX923" fmla="*/ 2984316 w 7467600"/>
              <a:gd name="connsiteY923" fmla="*/ 0 h 6858000"/>
              <a:gd name="connsiteX924" fmla="*/ 3016114 w 7467600"/>
              <a:gd name="connsiteY924" fmla="*/ 0 h 6858000"/>
              <a:gd name="connsiteX925" fmla="*/ 2979949 w 7467600"/>
              <a:gd name="connsiteY925" fmla="*/ 119274 h 6858000"/>
              <a:gd name="connsiteX926" fmla="*/ 3023879 w 7467600"/>
              <a:gd name="connsiteY926" fmla="*/ 0 h 6858000"/>
              <a:gd name="connsiteX927" fmla="*/ 3105400 w 7467600"/>
              <a:gd name="connsiteY927" fmla="*/ 0 h 6858000"/>
              <a:gd name="connsiteX928" fmla="*/ 3094669 w 7467600"/>
              <a:gd name="connsiteY928" fmla="*/ 30308 h 6858000"/>
              <a:gd name="connsiteX929" fmla="*/ 2901945 w 7467600"/>
              <a:gd name="connsiteY929" fmla="*/ 466538 h 6858000"/>
              <a:gd name="connsiteX930" fmla="*/ 2815209 w 7467600"/>
              <a:gd name="connsiteY930" fmla="*/ 497361 h 6858000"/>
              <a:gd name="connsiteX931" fmla="*/ 2844845 w 7467600"/>
              <a:gd name="connsiteY931" fmla="*/ 127638 h 6858000"/>
              <a:gd name="connsiteX932" fmla="*/ 2867960 w 7467600"/>
              <a:gd name="connsiteY932" fmla="*/ 0 h 6858000"/>
              <a:gd name="connsiteX933" fmla="*/ 1057230 w 7467600"/>
              <a:gd name="connsiteY933" fmla="*/ 0 h 6858000"/>
              <a:gd name="connsiteX934" fmla="*/ 1111003 w 7467600"/>
              <a:gd name="connsiteY934" fmla="*/ 0 h 6858000"/>
              <a:gd name="connsiteX935" fmla="*/ 1125553 w 7467600"/>
              <a:gd name="connsiteY935" fmla="*/ 52588 h 6858000"/>
              <a:gd name="connsiteX936" fmla="*/ 1304276 w 7467600"/>
              <a:gd name="connsiteY936" fmla="*/ 476275 h 6858000"/>
              <a:gd name="connsiteX937" fmla="*/ 1492066 w 7467600"/>
              <a:gd name="connsiteY937" fmla="*/ 886333 h 6858000"/>
              <a:gd name="connsiteX938" fmla="*/ 1423698 w 7467600"/>
              <a:gd name="connsiteY938" fmla="*/ 710817 h 6858000"/>
              <a:gd name="connsiteX939" fmla="*/ 1357609 w 7467600"/>
              <a:gd name="connsiteY939" fmla="*/ 532892 h 6858000"/>
              <a:gd name="connsiteX940" fmla="*/ 1309550 w 7467600"/>
              <a:gd name="connsiteY940" fmla="*/ 374031 h 6858000"/>
              <a:gd name="connsiteX941" fmla="*/ 1193673 w 7467600"/>
              <a:gd name="connsiteY941" fmla="*/ 49533 h 6858000"/>
              <a:gd name="connsiteX942" fmla="*/ 1164391 w 7467600"/>
              <a:gd name="connsiteY942" fmla="*/ 0 h 6858000"/>
              <a:gd name="connsiteX943" fmla="*/ 1200666 w 7467600"/>
              <a:gd name="connsiteY943" fmla="*/ 0 h 6858000"/>
              <a:gd name="connsiteX944" fmla="*/ 1223408 w 7467600"/>
              <a:gd name="connsiteY944" fmla="*/ 38996 h 6858000"/>
              <a:gd name="connsiteX945" fmla="*/ 1339635 w 7467600"/>
              <a:gd name="connsiteY945" fmla="*/ 365517 h 6858000"/>
              <a:gd name="connsiteX946" fmla="*/ 1387469 w 7467600"/>
              <a:gd name="connsiteY946" fmla="*/ 523079 h 6858000"/>
              <a:gd name="connsiteX947" fmla="*/ 1452685 w 7467600"/>
              <a:gd name="connsiteY947" fmla="*/ 699806 h 6858000"/>
              <a:gd name="connsiteX948" fmla="*/ 1492092 w 7467600"/>
              <a:gd name="connsiteY948" fmla="*/ 800424 h 6858000"/>
              <a:gd name="connsiteX949" fmla="*/ 1455302 w 7467600"/>
              <a:gd name="connsiteY949" fmla="*/ 632913 h 6858000"/>
              <a:gd name="connsiteX950" fmla="*/ 1222336 w 7467600"/>
              <a:gd name="connsiteY950" fmla="*/ 9480 h 6858000"/>
              <a:gd name="connsiteX951" fmla="*/ 1214634 w 7467600"/>
              <a:gd name="connsiteY951" fmla="*/ 0 h 6858000"/>
              <a:gd name="connsiteX952" fmla="*/ 1289827 w 7467600"/>
              <a:gd name="connsiteY952" fmla="*/ 0 h 6858000"/>
              <a:gd name="connsiteX953" fmla="*/ 1321076 w 7467600"/>
              <a:gd name="connsiteY953" fmla="*/ 59722 h 6858000"/>
              <a:gd name="connsiteX954" fmla="*/ 1512579 w 7467600"/>
              <a:gd name="connsiteY954" fmla="*/ 626441 h 6858000"/>
              <a:gd name="connsiteX955" fmla="*/ 1506076 w 7467600"/>
              <a:gd name="connsiteY955" fmla="*/ 1089289 h 6858000"/>
              <a:gd name="connsiteX956" fmla="*/ 1486346 w 7467600"/>
              <a:gd name="connsiteY956" fmla="*/ 1079919 h 6858000"/>
              <a:gd name="connsiteX957" fmla="*/ 1070511 w 7467600"/>
              <a:gd name="connsiteY957" fmla="*/ 48609 h 6858000"/>
              <a:gd name="connsiteX958" fmla="*/ 1057230 w 7467600"/>
              <a:gd name="connsiteY958" fmla="*/ 0 h 6858000"/>
              <a:gd name="connsiteX959" fmla="*/ 43151 w 7467600"/>
              <a:gd name="connsiteY959" fmla="*/ 0 h 6858000"/>
              <a:gd name="connsiteX960" fmla="*/ 95283 w 7467600"/>
              <a:gd name="connsiteY960" fmla="*/ 0 h 6858000"/>
              <a:gd name="connsiteX961" fmla="*/ 300708 w 7467600"/>
              <a:gd name="connsiteY961" fmla="*/ 154571 h 6858000"/>
              <a:gd name="connsiteX962" fmla="*/ 530414 w 7467600"/>
              <a:gd name="connsiteY962" fmla="*/ 354673 h 6858000"/>
              <a:gd name="connsiteX963" fmla="*/ 333785 w 7467600"/>
              <a:gd name="connsiteY963" fmla="*/ 161564 h 6858000"/>
              <a:gd name="connsiteX964" fmla="*/ 147005 w 7467600"/>
              <a:gd name="connsiteY964" fmla="*/ 0 h 6858000"/>
              <a:gd name="connsiteX965" fmla="*/ 272509 w 7467600"/>
              <a:gd name="connsiteY965" fmla="*/ 0 h 6858000"/>
              <a:gd name="connsiteX966" fmla="*/ 326276 w 7467600"/>
              <a:gd name="connsiteY966" fmla="*/ 45847 h 6858000"/>
              <a:gd name="connsiteX967" fmla="*/ 823759 w 7467600"/>
              <a:gd name="connsiteY967" fmla="*/ 574145 h 6858000"/>
              <a:gd name="connsiteX968" fmla="*/ 811254 w 7467600"/>
              <a:gd name="connsiteY968" fmla="*/ 665546 h 6858000"/>
              <a:gd name="connsiteX969" fmla="*/ 154042 w 7467600"/>
              <a:gd name="connsiteY969" fmla="*/ 261522 h 6858000"/>
              <a:gd name="connsiteX970" fmla="*/ 13550 w 7467600"/>
              <a:gd name="connsiteY970" fmla="*/ 158423 h 6858000"/>
              <a:gd name="connsiteX971" fmla="*/ 0 w 7467600"/>
              <a:gd name="connsiteY971" fmla="*/ 146618 h 6858000"/>
              <a:gd name="connsiteX972" fmla="*/ 0 w 7467600"/>
              <a:gd name="connsiteY972" fmla="*/ 59161 h 6858000"/>
              <a:gd name="connsiteX973" fmla="*/ 45427 w 7467600"/>
              <a:gd name="connsiteY973" fmla="*/ 101078 h 6858000"/>
              <a:gd name="connsiteX974" fmla="*/ 630103 w 7467600"/>
              <a:gd name="connsiteY974" fmla="*/ 485885 h 6858000"/>
              <a:gd name="connsiteX975" fmla="*/ 532040 w 7467600"/>
              <a:gd name="connsiteY975" fmla="*/ 399359 h 6858000"/>
              <a:gd name="connsiteX976" fmla="*/ 517618 w 7467600"/>
              <a:gd name="connsiteY976" fmla="*/ 385726 h 6858000"/>
              <a:gd name="connsiteX977" fmla="*/ 285074 w 7467600"/>
              <a:gd name="connsiteY977" fmla="*/ 182755 h 6858000"/>
              <a:gd name="connsiteX978" fmla="*/ 43151 w 7467600"/>
              <a:gd name="connsiteY97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5971257 h 6858000"/>
              <a:gd name="connsiteX83" fmla="*/ 7467600 w 7467600"/>
              <a:gd name="connsiteY83" fmla="*/ 6012219 h 6858000"/>
              <a:gd name="connsiteX84" fmla="*/ 6946849 w 7467600"/>
              <a:gd name="connsiteY84" fmla="*/ 5523271 h 6858000"/>
              <a:gd name="connsiteX85" fmla="*/ 6946972 w 7467600"/>
              <a:gd name="connsiteY85" fmla="*/ 5526491 h 6858000"/>
              <a:gd name="connsiteX86" fmla="*/ 7105827 w 7467600"/>
              <a:gd name="connsiteY86" fmla="*/ 5718700 h 6858000"/>
              <a:gd name="connsiteX87" fmla="*/ 7356878 w 7467600"/>
              <a:gd name="connsiteY87" fmla="*/ 5981332 h 6858000"/>
              <a:gd name="connsiteX88" fmla="*/ 7467600 w 7467600"/>
              <a:gd name="connsiteY88" fmla="*/ 6117703 h 6858000"/>
              <a:gd name="connsiteX89" fmla="*/ 7467600 w 7467600"/>
              <a:gd name="connsiteY89" fmla="*/ 6163634 h 6858000"/>
              <a:gd name="connsiteX90" fmla="*/ 7403637 w 7467600"/>
              <a:gd name="connsiteY90" fmla="*/ 6083957 h 6858000"/>
              <a:gd name="connsiteX91" fmla="*/ 7254615 w 7467600"/>
              <a:gd name="connsiteY91" fmla="*/ 5911918 h 6858000"/>
              <a:gd name="connsiteX92" fmla="*/ 7312589 w 7467600"/>
              <a:gd name="connsiteY92" fmla="*/ 5982309 h 6858000"/>
              <a:gd name="connsiteX93" fmla="*/ 7448321 w 7467600"/>
              <a:gd name="connsiteY93" fmla="*/ 6190991 h 6858000"/>
              <a:gd name="connsiteX94" fmla="*/ 7467600 w 7467600"/>
              <a:gd name="connsiteY94" fmla="*/ 6221686 h 6858000"/>
              <a:gd name="connsiteX95" fmla="*/ 7467600 w 7467600"/>
              <a:gd name="connsiteY95" fmla="*/ 6334256 h 6858000"/>
              <a:gd name="connsiteX96" fmla="*/ 7454976 w 7467600"/>
              <a:gd name="connsiteY96" fmla="*/ 6318297 h 6858000"/>
              <a:gd name="connsiteX97" fmla="*/ 7042773 w 7467600"/>
              <a:gd name="connsiteY97" fmla="*/ 5734011 h 6858000"/>
              <a:gd name="connsiteX98" fmla="*/ 6844835 w 7467600"/>
              <a:gd name="connsiteY98" fmla="*/ 5424988 h 6858000"/>
              <a:gd name="connsiteX99" fmla="*/ 1456157 w 7467600"/>
              <a:gd name="connsiteY99" fmla="*/ 5371404 h 6858000"/>
              <a:gd name="connsiteX100" fmla="*/ 1244432 w 7467600"/>
              <a:gd name="connsiteY100" fmla="*/ 5385601 h 6858000"/>
              <a:gd name="connsiteX101" fmla="*/ 973990 w 7467600"/>
              <a:gd name="connsiteY101" fmla="*/ 5424940 h 6858000"/>
              <a:gd name="connsiteX102" fmla="*/ 1103809 w 7467600"/>
              <a:gd name="connsiteY102" fmla="*/ 5433720 h 6858000"/>
              <a:gd name="connsiteX103" fmla="*/ 1123454 w 7467600"/>
              <a:gd name="connsiteY103" fmla="*/ 5435727 h 6858000"/>
              <a:gd name="connsiteX104" fmla="*/ 1737017 w 7467600"/>
              <a:gd name="connsiteY104" fmla="*/ 5452183 h 6858000"/>
              <a:gd name="connsiteX105" fmla="*/ 1824397 w 7467600"/>
              <a:gd name="connsiteY105" fmla="*/ 5447757 h 6858000"/>
              <a:gd name="connsiteX106" fmla="*/ 2070059 w 7467600"/>
              <a:gd name="connsiteY106" fmla="*/ 5441660 h 6858000"/>
              <a:gd name="connsiteX107" fmla="*/ 1456157 w 7467600"/>
              <a:gd name="connsiteY107" fmla="*/ 5371404 h 6858000"/>
              <a:gd name="connsiteX108" fmla="*/ 4988186 w 7467600"/>
              <a:gd name="connsiteY108" fmla="*/ 5216467 h 6858000"/>
              <a:gd name="connsiteX109" fmla="*/ 4777334 w 7467600"/>
              <a:gd name="connsiteY109" fmla="*/ 5406072 h 6858000"/>
              <a:gd name="connsiteX110" fmla="*/ 4718341 w 7467600"/>
              <a:gd name="connsiteY110" fmla="*/ 5468043 h 6858000"/>
              <a:gd name="connsiteX111" fmla="*/ 4604655 w 7467600"/>
              <a:gd name="connsiteY111" fmla="*/ 5583434 h 6858000"/>
              <a:gd name="connsiteX112" fmla="*/ 4565074 w 7467600"/>
              <a:gd name="connsiteY112" fmla="*/ 5618550 h 6858000"/>
              <a:gd name="connsiteX113" fmla="*/ 4988186 w 7467600"/>
              <a:gd name="connsiteY113" fmla="*/ 5216467 h 6858000"/>
              <a:gd name="connsiteX114" fmla="*/ 4978032 w 7467600"/>
              <a:gd name="connsiteY114" fmla="*/ 5183809 h 6858000"/>
              <a:gd name="connsiteX115" fmla="*/ 4463413 w 7467600"/>
              <a:gd name="connsiteY115" fmla="*/ 5615162 h 6858000"/>
              <a:gd name="connsiteX116" fmla="*/ 4358134 w 7467600"/>
              <a:gd name="connsiteY116" fmla="*/ 5742791 h 6858000"/>
              <a:gd name="connsiteX117" fmla="*/ 4376219 w 7467600"/>
              <a:gd name="connsiteY117" fmla="*/ 5729027 h 6858000"/>
              <a:gd name="connsiteX118" fmla="*/ 4582340 w 7467600"/>
              <a:gd name="connsiteY118" fmla="*/ 5561037 h 6858000"/>
              <a:gd name="connsiteX119" fmla="*/ 4694684 w 7467600"/>
              <a:gd name="connsiteY119" fmla="*/ 5447098 h 6858000"/>
              <a:gd name="connsiteX120" fmla="*/ 4754123 w 7467600"/>
              <a:gd name="connsiteY120" fmla="*/ 5384643 h 6858000"/>
              <a:gd name="connsiteX121" fmla="*/ 4978032 w 7467600"/>
              <a:gd name="connsiteY121" fmla="*/ 5183809 h 6858000"/>
              <a:gd name="connsiteX122" fmla="*/ 1903353 w 7467600"/>
              <a:gd name="connsiteY122" fmla="*/ 5044827 h 6858000"/>
              <a:gd name="connsiteX123" fmla="*/ 1936931 w 7467600"/>
              <a:gd name="connsiteY123" fmla="*/ 5093954 h 6858000"/>
              <a:gd name="connsiteX124" fmla="*/ 2195868 w 7467600"/>
              <a:gd name="connsiteY124" fmla="*/ 5396574 h 6858000"/>
              <a:gd name="connsiteX125" fmla="*/ 2088852 w 7467600"/>
              <a:gd name="connsiteY125" fmla="*/ 5166123 h 6858000"/>
              <a:gd name="connsiteX126" fmla="*/ 1958241 w 7467600"/>
              <a:gd name="connsiteY126" fmla="*/ 5067955 h 6858000"/>
              <a:gd name="connsiteX127" fmla="*/ 1903353 w 7467600"/>
              <a:gd name="connsiteY127" fmla="*/ 5044827 h 6858000"/>
              <a:gd name="connsiteX128" fmla="*/ 1979378 w 7467600"/>
              <a:gd name="connsiteY128" fmla="*/ 4769504 h 6858000"/>
              <a:gd name="connsiteX129" fmla="*/ 2882120 w 7467600"/>
              <a:gd name="connsiteY129" fmla="*/ 5064547 h 6858000"/>
              <a:gd name="connsiteX130" fmla="*/ 2793103 w 7467600"/>
              <a:gd name="connsiteY130" fmla="*/ 5039699 h 6858000"/>
              <a:gd name="connsiteX131" fmla="*/ 2770041 w 7467600"/>
              <a:gd name="connsiteY131" fmla="*/ 5033634 h 6858000"/>
              <a:gd name="connsiteX132" fmla="*/ 1979378 w 7467600"/>
              <a:gd name="connsiteY132" fmla="*/ 4769504 h 6858000"/>
              <a:gd name="connsiteX133" fmla="*/ 1927410 w 7467600"/>
              <a:gd name="connsiteY133" fmla="*/ 4716164 h 6858000"/>
              <a:gd name="connsiteX134" fmla="*/ 1959587 w 7467600"/>
              <a:gd name="connsiteY134" fmla="*/ 4728849 h 6858000"/>
              <a:gd name="connsiteX135" fmla="*/ 2777707 w 7467600"/>
              <a:gd name="connsiteY135" fmla="*/ 5003991 h 6858000"/>
              <a:gd name="connsiteX136" fmla="*/ 2800768 w 7467600"/>
              <a:gd name="connsiteY136" fmla="*/ 5010056 h 6858000"/>
              <a:gd name="connsiteX137" fmla="*/ 2879408 w 7467600"/>
              <a:gd name="connsiteY137" fmla="*/ 5031590 h 6858000"/>
              <a:gd name="connsiteX138" fmla="*/ 2862295 w 7467600"/>
              <a:gd name="connsiteY138" fmla="*/ 5022958 h 6858000"/>
              <a:gd name="connsiteX139" fmla="*/ 2813343 w 7467600"/>
              <a:gd name="connsiteY139" fmla="*/ 4998369 h 6858000"/>
              <a:gd name="connsiteX140" fmla="*/ 2646245 w 7467600"/>
              <a:gd name="connsiteY140" fmla="*/ 4930999 h 6858000"/>
              <a:gd name="connsiteX141" fmla="*/ 1999243 w 7467600"/>
              <a:gd name="connsiteY141" fmla="*/ 4730524 h 6858000"/>
              <a:gd name="connsiteX142" fmla="*/ 1979527 w 7467600"/>
              <a:gd name="connsiteY142" fmla="*/ 4726651 h 6858000"/>
              <a:gd name="connsiteX143" fmla="*/ 1927410 w 7467600"/>
              <a:gd name="connsiteY143" fmla="*/ 4716164 h 6858000"/>
              <a:gd name="connsiteX144" fmla="*/ 1997014 w 7467600"/>
              <a:gd name="connsiteY144" fmla="*/ 4698007 h 6858000"/>
              <a:gd name="connsiteX145" fmla="*/ 2005458 w 7467600"/>
              <a:gd name="connsiteY145" fmla="*/ 4699540 h 6858000"/>
              <a:gd name="connsiteX146" fmla="*/ 2657186 w 7467600"/>
              <a:gd name="connsiteY146" fmla="*/ 4901687 h 6858000"/>
              <a:gd name="connsiteX147" fmla="*/ 2826662 w 7467600"/>
              <a:gd name="connsiteY147" fmla="*/ 4970362 h 6858000"/>
              <a:gd name="connsiteX148" fmla="*/ 2876100 w 7467600"/>
              <a:gd name="connsiteY148" fmla="*/ 4995397 h 6858000"/>
              <a:gd name="connsiteX149" fmla="*/ 3042600 w 7467600"/>
              <a:gd name="connsiteY149" fmla="*/ 5059532 h 6858000"/>
              <a:gd name="connsiteX150" fmla="*/ 1997014 w 7467600"/>
              <a:gd name="connsiteY150" fmla="*/ 4698007 h 6858000"/>
              <a:gd name="connsiteX151" fmla="*/ 2305292 w 7467600"/>
              <a:gd name="connsiteY151" fmla="*/ 4219492 h 6858000"/>
              <a:gd name="connsiteX152" fmla="*/ 3360922 w 7467600"/>
              <a:gd name="connsiteY152" fmla="*/ 4529373 h 6858000"/>
              <a:gd name="connsiteX153" fmla="*/ 3492420 w 7467600"/>
              <a:gd name="connsiteY153" fmla="*/ 4510145 h 6858000"/>
              <a:gd name="connsiteX154" fmla="*/ 3364086 w 7467600"/>
              <a:gd name="connsiteY154" fmla="*/ 4480340 h 6858000"/>
              <a:gd name="connsiteX155" fmla="*/ 3225818 w 7467600"/>
              <a:gd name="connsiteY155" fmla="*/ 4411822 h 6858000"/>
              <a:gd name="connsiteX156" fmla="*/ 3129696 w 7467600"/>
              <a:gd name="connsiteY156" fmla="*/ 4360704 h 6858000"/>
              <a:gd name="connsiteX157" fmla="*/ 2814545 w 7467600"/>
              <a:gd name="connsiteY157" fmla="*/ 4282955 h 6858000"/>
              <a:gd name="connsiteX158" fmla="*/ 2305292 w 7467600"/>
              <a:gd name="connsiteY158" fmla="*/ 4219492 h 6858000"/>
              <a:gd name="connsiteX159" fmla="*/ 2626982 w 7467600"/>
              <a:gd name="connsiteY159" fmla="*/ 4206450 h 6858000"/>
              <a:gd name="connsiteX160" fmla="*/ 2490617 w 7467600"/>
              <a:gd name="connsiteY160" fmla="*/ 4206951 h 6858000"/>
              <a:gd name="connsiteX161" fmla="*/ 2819869 w 7467600"/>
              <a:gd name="connsiteY161" fmla="*/ 4252936 h 6858000"/>
              <a:gd name="connsiteX162" fmla="*/ 3143018 w 7467600"/>
              <a:gd name="connsiteY162" fmla="*/ 4332698 h 6858000"/>
              <a:gd name="connsiteX163" fmla="*/ 3241520 w 7467600"/>
              <a:gd name="connsiteY163" fmla="*/ 4385112 h 6858000"/>
              <a:gd name="connsiteX164" fmla="*/ 3374575 w 7467600"/>
              <a:gd name="connsiteY164" fmla="*/ 4451517 h 6858000"/>
              <a:gd name="connsiteX165" fmla="*/ 3505221 w 7467600"/>
              <a:gd name="connsiteY165" fmla="*/ 4480757 h 6858000"/>
              <a:gd name="connsiteX166" fmla="*/ 2626982 w 7467600"/>
              <a:gd name="connsiteY166" fmla="*/ 4206450 h 6858000"/>
              <a:gd name="connsiteX167" fmla="*/ 1310106 w 7467600"/>
              <a:gd name="connsiteY167" fmla="*/ 3943217 h 6858000"/>
              <a:gd name="connsiteX168" fmla="*/ 854994 w 7467600"/>
              <a:gd name="connsiteY168" fmla="*/ 4399136 h 6858000"/>
              <a:gd name="connsiteX169" fmla="*/ 742462 w 7467600"/>
              <a:gd name="connsiteY169" fmla="*/ 4594648 h 6858000"/>
              <a:gd name="connsiteX170" fmla="*/ 820602 w 7467600"/>
              <a:gd name="connsiteY170" fmla="*/ 4485915 h 6858000"/>
              <a:gd name="connsiteX171" fmla="*/ 878295 w 7467600"/>
              <a:gd name="connsiteY171" fmla="*/ 4403594 h 6858000"/>
              <a:gd name="connsiteX172" fmla="*/ 1240607 w 7467600"/>
              <a:gd name="connsiteY172" fmla="*/ 4010401 h 6858000"/>
              <a:gd name="connsiteX173" fmla="*/ 1310106 w 7467600"/>
              <a:gd name="connsiteY173" fmla="*/ 3943217 h 6858000"/>
              <a:gd name="connsiteX174" fmla="*/ 1423113 w 7467600"/>
              <a:gd name="connsiteY174" fmla="*/ 3874565 h 6858000"/>
              <a:gd name="connsiteX175" fmla="*/ 1260565 w 7467600"/>
              <a:gd name="connsiteY175" fmla="*/ 4031982 h 6858000"/>
              <a:gd name="connsiteX176" fmla="*/ 901900 w 7467600"/>
              <a:gd name="connsiteY176" fmla="*/ 4421236 h 6858000"/>
              <a:gd name="connsiteX177" fmla="*/ 845044 w 7467600"/>
              <a:gd name="connsiteY177" fmla="*/ 4502436 h 6858000"/>
              <a:gd name="connsiteX178" fmla="*/ 685926 w 7467600"/>
              <a:gd name="connsiteY178" fmla="*/ 4703069 h 6858000"/>
              <a:gd name="connsiteX179" fmla="*/ 684248 w 7467600"/>
              <a:gd name="connsiteY179" fmla="*/ 4706721 h 6858000"/>
              <a:gd name="connsiteX180" fmla="*/ 1423113 w 7467600"/>
              <a:gd name="connsiteY180" fmla="*/ 3874565 h 6858000"/>
              <a:gd name="connsiteX181" fmla="*/ 3316479 w 7467600"/>
              <a:gd name="connsiteY181" fmla="*/ 3872136 h 6858000"/>
              <a:gd name="connsiteX182" fmla="*/ 3546806 w 7467600"/>
              <a:gd name="connsiteY182" fmla="*/ 4356139 h 6858000"/>
              <a:gd name="connsiteX183" fmla="*/ 3364433 w 7467600"/>
              <a:gd name="connsiteY183" fmla="*/ 3953121 h 6858000"/>
              <a:gd name="connsiteX184" fmla="*/ 3316479 w 7467600"/>
              <a:gd name="connsiteY184" fmla="*/ 3872136 h 6858000"/>
              <a:gd name="connsiteX185" fmla="*/ 3291335 w 7467600"/>
              <a:gd name="connsiteY185" fmla="*/ 3767420 h 6858000"/>
              <a:gd name="connsiteX186" fmla="*/ 3390805 w 7467600"/>
              <a:gd name="connsiteY186" fmla="*/ 3937163 h 6858000"/>
              <a:gd name="connsiteX187" fmla="*/ 3579062 w 7467600"/>
              <a:gd name="connsiteY187" fmla="*/ 4359040 h 6858000"/>
              <a:gd name="connsiteX188" fmla="*/ 3467355 w 7467600"/>
              <a:gd name="connsiteY188" fmla="*/ 3988130 h 6858000"/>
              <a:gd name="connsiteX189" fmla="*/ 3310753 w 7467600"/>
              <a:gd name="connsiteY189" fmla="*/ 3787140 h 6858000"/>
              <a:gd name="connsiteX190" fmla="*/ 3291335 w 7467600"/>
              <a:gd name="connsiteY190" fmla="*/ 3767420 h 6858000"/>
              <a:gd name="connsiteX191" fmla="*/ 1635889 w 7467600"/>
              <a:gd name="connsiteY191" fmla="*/ 3709494 h 6858000"/>
              <a:gd name="connsiteX192" fmla="*/ 1634800 w 7467600"/>
              <a:gd name="connsiteY192" fmla="*/ 3731111 h 6858000"/>
              <a:gd name="connsiteX193" fmla="*/ 1635889 w 7467600"/>
              <a:gd name="connsiteY193" fmla="*/ 3709494 h 6858000"/>
              <a:gd name="connsiteX194" fmla="*/ 1510397 w 7467600"/>
              <a:gd name="connsiteY194" fmla="*/ 3684705 h 6858000"/>
              <a:gd name="connsiteX195" fmla="*/ 1146550 w 7467600"/>
              <a:gd name="connsiteY195" fmla="*/ 3802012 h 6858000"/>
              <a:gd name="connsiteX196" fmla="*/ 698834 w 7467600"/>
              <a:gd name="connsiteY196" fmla="*/ 3952272 h 6858000"/>
              <a:gd name="connsiteX197" fmla="*/ 34256 w 7467600"/>
              <a:gd name="connsiteY197" fmla="*/ 4347603 h 6858000"/>
              <a:gd name="connsiteX198" fmla="*/ 527241 w 7467600"/>
              <a:gd name="connsiteY198" fmla="*/ 4065078 h 6858000"/>
              <a:gd name="connsiteX199" fmla="*/ 1510397 w 7467600"/>
              <a:gd name="connsiteY199" fmla="*/ 3684705 h 6858000"/>
              <a:gd name="connsiteX200" fmla="*/ 1313114 w 7467600"/>
              <a:gd name="connsiteY200" fmla="*/ 3655216 h 6858000"/>
              <a:gd name="connsiteX201" fmla="*/ 1109304 w 7467600"/>
              <a:gd name="connsiteY201" fmla="*/ 3669030 h 6858000"/>
              <a:gd name="connsiteX202" fmla="*/ 8129 w 7467600"/>
              <a:gd name="connsiteY202" fmla="*/ 4330519 h 6858000"/>
              <a:gd name="connsiteX203" fmla="*/ 687572 w 7467600"/>
              <a:gd name="connsiteY203" fmla="*/ 3925629 h 6858000"/>
              <a:gd name="connsiteX204" fmla="*/ 1138365 w 7467600"/>
              <a:gd name="connsiteY204" fmla="*/ 3774515 h 6858000"/>
              <a:gd name="connsiteX205" fmla="*/ 1505579 w 7467600"/>
              <a:gd name="connsiteY205" fmla="*/ 3655526 h 6858000"/>
              <a:gd name="connsiteX206" fmla="*/ 1313114 w 7467600"/>
              <a:gd name="connsiteY206" fmla="*/ 3655216 h 6858000"/>
              <a:gd name="connsiteX207" fmla="*/ 3655073 w 7467600"/>
              <a:gd name="connsiteY207" fmla="*/ 3650884 h 6858000"/>
              <a:gd name="connsiteX208" fmla="*/ 3989938 w 7467600"/>
              <a:gd name="connsiteY208" fmla="*/ 3991685 h 6858000"/>
              <a:gd name="connsiteX209" fmla="*/ 4393907 w 7467600"/>
              <a:gd name="connsiteY209" fmla="*/ 4261258 h 6858000"/>
              <a:gd name="connsiteX210" fmla="*/ 4648051 w 7467600"/>
              <a:gd name="connsiteY210" fmla="*/ 4374051 h 6858000"/>
              <a:gd name="connsiteX211" fmla="*/ 4383389 w 7467600"/>
              <a:gd name="connsiteY211" fmla="*/ 4184369 h 6858000"/>
              <a:gd name="connsiteX212" fmla="*/ 4165508 w 7467600"/>
              <a:gd name="connsiteY212" fmla="*/ 4035196 h 6858000"/>
              <a:gd name="connsiteX213" fmla="*/ 4068162 w 7467600"/>
              <a:gd name="connsiteY213" fmla="*/ 3953394 h 6858000"/>
              <a:gd name="connsiteX214" fmla="*/ 3981416 w 7467600"/>
              <a:gd name="connsiteY214" fmla="*/ 3880482 h 6858000"/>
              <a:gd name="connsiteX215" fmla="*/ 3800147 w 7467600"/>
              <a:gd name="connsiteY215" fmla="*/ 3749872 h 6858000"/>
              <a:gd name="connsiteX216" fmla="*/ 3655073 w 7467600"/>
              <a:gd name="connsiteY216" fmla="*/ 3650884 h 6858000"/>
              <a:gd name="connsiteX217" fmla="*/ 3670252 w 7467600"/>
              <a:gd name="connsiteY217" fmla="*/ 3622798 h 6858000"/>
              <a:gd name="connsiteX218" fmla="*/ 3817258 w 7467600"/>
              <a:gd name="connsiteY218" fmla="*/ 3723577 h 6858000"/>
              <a:gd name="connsiteX219" fmla="*/ 4000461 w 7467600"/>
              <a:gd name="connsiteY219" fmla="*/ 3855966 h 6858000"/>
              <a:gd name="connsiteX220" fmla="*/ 4088180 w 7467600"/>
              <a:gd name="connsiteY220" fmla="*/ 3929774 h 6858000"/>
              <a:gd name="connsiteX221" fmla="*/ 4184555 w 7467600"/>
              <a:gd name="connsiteY221" fmla="*/ 4010683 h 6858000"/>
              <a:gd name="connsiteX222" fmla="*/ 4399563 w 7467600"/>
              <a:gd name="connsiteY222" fmla="*/ 4158106 h 6858000"/>
              <a:gd name="connsiteX223" fmla="*/ 4684469 w 7467600"/>
              <a:gd name="connsiteY223" fmla="*/ 4364680 h 6858000"/>
              <a:gd name="connsiteX224" fmla="*/ 4690271 w 7467600"/>
              <a:gd name="connsiteY224" fmla="*/ 4370034 h 6858000"/>
              <a:gd name="connsiteX225" fmla="*/ 4136093 w 7467600"/>
              <a:gd name="connsiteY225" fmla="*/ 3858466 h 6858000"/>
              <a:gd name="connsiteX226" fmla="*/ 3670252 w 7467600"/>
              <a:gd name="connsiteY226" fmla="*/ 3622798 h 6858000"/>
              <a:gd name="connsiteX227" fmla="*/ 4440129 w 7467600"/>
              <a:gd name="connsiteY227" fmla="*/ 3448571 h 6858000"/>
              <a:gd name="connsiteX228" fmla="*/ 4856525 w 7467600"/>
              <a:gd name="connsiteY228" fmla="*/ 3915351 h 6858000"/>
              <a:gd name="connsiteX229" fmla="*/ 5059055 w 7467600"/>
              <a:gd name="connsiteY229" fmla="*/ 4108918 h 6858000"/>
              <a:gd name="connsiteX230" fmla="*/ 5290070 w 7467600"/>
              <a:gd name="connsiteY230" fmla="*/ 4263619 h 6858000"/>
              <a:gd name="connsiteX231" fmla="*/ 4834991 w 7467600"/>
              <a:gd name="connsiteY231" fmla="*/ 3830985 h 6858000"/>
              <a:gd name="connsiteX232" fmla="*/ 4440129 w 7467600"/>
              <a:gd name="connsiteY232" fmla="*/ 3448571 h 6858000"/>
              <a:gd name="connsiteX233" fmla="*/ 4441737 w 7467600"/>
              <a:gd name="connsiteY233" fmla="*/ 3399734 h 6858000"/>
              <a:gd name="connsiteX234" fmla="*/ 4431236 w 7467600"/>
              <a:gd name="connsiteY234" fmla="*/ 3400954 h 6858000"/>
              <a:gd name="connsiteX235" fmla="*/ 4557150 w 7467600"/>
              <a:gd name="connsiteY235" fmla="*/ 3510023 h 6858000"/>
              <a:gd name="connsiteX236" fmla="*/ 4856936 w 7467600"/>
              <a:gd name="connsiteY236" fmla="*/ 3809146 h 6858000"/>
              <a:gd name="connsiteX237" fmla="*/ 5111996 w 7467600"/>
              <a:gd name="connsiteY237" fmla="*/ 4065759 h 6858000"/>
              <a:gd name="connsiteX238" fmla="*/ 5388878 w 7467600"/>
              <a:gd name="connsiteY238" fmla="*/ 4300185 h 6858000"/>
              <a:gd name="connsiteX239" fmla="*/ 5425556 w 7467600"/>
              <a:gd name="connsiteY239" fmla="*/ 4308967 h 6858000"/>
              <a:gd name="connsiteX240" fmla="*/ 4943646 w 7467600"/>
              <a:gd name="connsiteY240" fmla="*/ 3822916 h 6858000"/>
              <a:gd name="connsiteX241" fmla="*/ 4594837 w 7467600"/>
              <a:gd name="connsiteY241" fmla="*/ 3532274 h 6858000"/>
              <a:gd name="connsiteX242" fmla="*/ 4441737 w 7467600"/>
              <a:gd name="connsiteY242" fmla="*/ 3399734 h 6858000"/>
              <a:gd name="connsiteX243" fmla="*/ 5425834 w 7467600"/>
              <a:gd name="connsiteY243" fmla="*/ 3162785 h 6858000"/>
              <a:gd name="connsiteX244" fmla="*/ 5401644 w 7467600"/>
              <a:gd name="connsiteY244" fmla="*/ 3617847 h 6858000"/>
              <a:gd name="connsiteX245" fmla="*/ 5467256 w 7467600"/>
              <a:gd name="connsiteY245" fmla="*/ 4175494 h 6858000"/>
              <a:gd name="connsiteX246" fmla="*/ 5448069 w 7467600"/>
              <a:gd name="connsiteY246" fmla="*/ 3567554 h 6858000"/>
              <a:gd name="connsiteX247" fmla="*/ 5425834 w 7467600"/>
              <a:gd name="connsiteY247" fmla="*/ 3162785 h 6858000"/>
              <a:gd name="connsiteX248" fmla="*/ 1318687 w 7467600"/>
              <a:gd name="connsiteY248" fmla="*/ 3113840 h 6858000"/>
              <a:gd name="connsiteX249" fmla="*/ 1066793 w 7467600"/>
              <a:gd name="connsiteY249" fmla="*/ 3212171 h 6858000"/>
              <a:gd name="connsiteX250" fmla="*/ 993319 w 7467600"/>
              <a:gd name="connsiteY250" fmla="*/ 3247648 h 6858000"/>
              <a:gd name="connsiteX251" fmla="*/ 853081 w 7467600"/>
              <a:gd name="connsiteY251" fmla="*/ 3312410 h 6858000"/>
              <a:gd name="connsiteX252" fmla="*/ 805957 w 7467600"/>
              <a:gd name="connsiteY252" fmla="*/ 3330443 h 6858000"/>
              <a:gd name="connsiteX253" fmla="*/ 1318687 w 7467600"/>
              <a:gd name="connsiteY253" fmla="*/ 3113840 h 6858000"/>
              <a:gd name="connsiteX254" fmla="*/ 5453702 w 7467600"/>
              <a:gd name="connsiteY254" fmla="*/ 3090882 h 6858000"/>
              <a:gd name="connsiteX255" fmla="*/ 5480135 w 7467600"/>
              <a:gd name="connsiteY255" fmla="*/ 3565802 h 6858000"/>
              <a:gd name="connsiteX256" fmla="*/ 5499023 w 7467600"/>
              <a:gd name="connsiteY256" fmla="*/ 4166310 h 6858000"/>
              <a:gd name="connsiteX257" fmla="*/ 5547022 w 7467600"/>
              <a:gd name="connsiteY257" fmla="*/ 3607838 h 6858000"/>
              <a:gd name="connsiteX258" fmla="*/ 5515964 w 7467600"/>
              <a:gd name="connsiteY258" fmla="*/ 3378541 h 6858000"/>
              <a:gd name="connsiteX259" fmla="*/ 5453702 w 7467600"/>
              <a:gd name="connsiteY259" fmla="*/ 3090882 h 6858000"/>
              <a:gd name="connsiteX260" fmla="*/ 1238695 w 7467600"/>
              <a:gd name="connsiteY260" fmla="*/ 3076820 h 6858000"/>
              <a:gd name="connsiteX261" fmla="*/ 716371 w 7467600"/>
              <a:gd name="connsiteY261" fmla="*/ 3293249 h 6858000"/>
              <a:gd name="connsiteX262" fmla="*/ 579522 w 7467600"/>
              <a:gd name="connsiteY262" fmla="*/ 3371759 h 6858000"/>
              <a:gd name="connsiteX263" fmla="*/ 600288 w 7467600"/>
              <a:gd name="connsiteY263" fmla="*/ 3365555 h 6858000"/>
              <a:gd name="connsiteX264" fmla="*/ 840692 w 7467600"/>
              <a:gd name="connsiteY264" fmla="*/ 3284921 h 6858000"/>
              <a:gd name="connsiteX265" fmla="*/ 979248 w 7467600"/>
              <a:gd name="connsiteY265" fmla="*/ 3221003 h 6858000"/>
              <a:gd name="connsiteX266" fmla="*/ 1053282 w 7467600"/>
              <a:gd name="connsiteY266" fmla="*/ 3185247 h 6858000"/>
              <a:gd name="connsiteX267" fmla="*/ 1320603 w 7467600"/>
              <a:gd name="connsiteY267" fmla="*/ 3081281 h 6858000"/>
              <a:gd name="connsiteX268" fmla="*/ 1238695 w 7467600"/>
              <a:gd name="connsiteY268" fmla="*/ 3076820 h 6858000"/>
              <a:gd name="connsiteX269" fmla="*/ 5425627 w 7467600"/>
              <a:gd name="connsiteY269" fmla="*/ 2954192 h 6858000"/>
              <a:gd name="connsiteX270" fmla="*/ 5470770 w 7467600"/>
              <a:gd name="connsiteY270" fmla="*/ 3005435 h 6858000"/>
              <a:gd name="connsiteX271" fmla="*/ 5519779 w 7467600"/>
              <a:gd name="connsiteY271" fmla="*/ 4359223 h 6858000"/>
              <a:gd name="connsiteX272" fmla="*/ 5520293 w 7467600"/>
              <a:gd name="connsiteY272" fmla="*/ 4360602 h 6858000"/>
              <a:gd name="connsiteX273" fmla="*/ 5767221 w 7467600"/>
              <a:gd name="connsiteY273" fmla="*/ 4665564 h 6858000"/>
              <a:gd name="connsiteX274" fmla="*/ 6937169 w 7467600"/>
              <a:gd name="connsiteY274" fmla="*/ 4815941 h 6858000"/>
              <a:gd name="connsiteX275" fmla="*/ 6953922 w 7467600"/>
              <a:gd name="connsiteY275" fmla="*/ 4890068 h 6858000"/>
              <a:gd name="connsiteX276" fmla="*/ 6071359 w 7467600"/>
              <a:gd name="connsiteY276" fmla="*/ 4770770 h 6858000"/>
              <a:gd name="connsiteX277" fmla="*/ 6038839 w 7467600"/>
              <a:gd name="connsiteY277" fmla="*/ 4764474 h 6858000"/>
              <a:gd name="connsiteX278" fmla="*/ 6038706 w 7467600"/>
              <a:gd name="connsiteY278" fmla="*/ 4763847 h 6858000"/>
              <a:gd name="connsiteX279" fmla="*/ 6037784 w 7467600"/>
              <a:gd name="connsiteY279" fmla="*/ 4764270 h 6858000"/>
              <a:gd name="connsiteX280" fmla="*/ 6038839 w 7467600"/>
              <a:gd name="connsiteY280" fmla="*/ 4764474 h 6858000"/>
              <a:gd name="connsiteX281" fmla="*/ 6040338 w 7467600"/>
              <a:gd name="connsiteY281" fmla="*/ 4771418 h 6858000"/>
              <a:gd name="connsiteX282" fmla="*/ 6024488 w 7467600"/>
              <a:gd name="connsiteY282" fmla="*/ 4809903 h 6858000"/>
              <a:gd name="connsiteX283" fmla="*/ 5599771 w 7467600"/>
              <a:gd name="connsiteY283" fmla="*/ 5509652 h 6858000"/>
              <a:gd name="connsiteX284" fmla="*/ 5548843 w 7467600"/>
              <a:gd name="connsiteY284" fmla="*/ 5563845 h 6858000"/>
              <a:gd name="connsiteX285" fmla="*/ 5940952 w 7467600"/>
              <a:gd name="connsiteY285" fmla="*/ 6250028 h 6858000"/>
              <a:gd name="connsiteX286" fmla="*/ 6043441 w 7467600"/>
              <a:gd name="connsiteY286" fmla="*/ 6665847 h 6858000"/>
              <a:gd name="connsiteX287" fmla="*/ 6093432 w 7467600"/>
              <a:gd name="connsiteY287" fmla="*/ 6858000 h 6858000"/>
              <a:gd name="connsiteX288" fmla="*/ 6034344 w 7467600"/>
              <a:gd name="connsiteY288" fmla="*/ 6858000 h 6858000"/>
              <a:gd name="connsiteX289" fmla="*/ 6026679 w 7467600"/>
              <a:gd name="connsiteY289" fmla="*/ 6836959 h 6858000"/>
              <a:gd name="connsiteX290" fmla="*/ 5800441 w 7467600"/>
              <a:gd name="connsiteY290" fmla="*/ 6335286 h 6858000"/>
              <a:gd name="connsiteX291" fmla="*/ 5526562 w 7467600"/>
              <a:gd name="connsiteY291" fmla="*/ 5705388 h 6858000"/>
              <a:gd name="connsiteX292" fmla="*/ 5519640 w 7467600"/>
              <a:gd name="connsiteY292" fmla="*/ 5683774 h 6858000"/>
              <a:gd name="connsiteX293" fmla="*/ 5844559 w 7467600"/>
              <a:gd name="connsiteY293" fmla="*/ 6553349 h 6858000"/>
              <a:gd name="connsiteX294" fmla="*/ 5975994 w 7467600"/>
              <a:gd name="connsiteY294" fmla="*/ 6858000 h 6858000"/>
              <a:gd name="connsiteX295" fmla="*/ 5898547 w 7467600"/>
              <a:gd name="connsiteY295" fmla="*/ 6858000 h 6858000"/>
              <a:gd name="connsiteX296" fmla="*/ 5682041 w 7467600"/>
              <a:gd name="connsiteY296" fmla="*/ 6355860 h 6858000"/>
              <a:gd name="connsiteX297" fmla="*/ 5461758 w 7467600"/>
              <a:gd name="connsiteY297" fmla="*/ 5820220 h 6858000"/>
              <a:gd name="connsiteX298" fmla="*/ 5237282 w 7467600"/>
              <a:gd name="connsiteY298" fmla="*/ 6579086 h 6858000"/>
              <a:gd name="connsiteX299" fmla="*/ 5115009 w 7467600"/>
              <a:gd name="connsiteY299" fmla="*/ 6858000 h 6858000"/>
              <a:gd name="connsiteX300" fmla="*/ 5028074 w 7467600"/>
              <a:gd name="connsiteY300" fmla="*/ 6858000 h 6858000"/>
              <a:gd name="connsiteX301" fmla="*/ 5079508 w 7467600"/>
              <a:gd name="connsiteY301" fmla="*/ 6749074 h 6858000"/>
              <a:gd name="connsiteX302" fmla="*/ 5371846 w 7467600"/>
              <a:gd name="connsiteY302" fmla="*/ 5924413 h 6858000"/>
              <a:gd name="connsiteX303" fmla="*/ 5270512 w 7467600"/>
              <a:gd name="connsiteY303" fmla="*/ 6138975 h 6858000"/>
              <a:gd name="connsiteX304" fmla="*/ 5062409 w 7467600"/>
              <a:gd name="connsiteY304" fmla="*/ 6653544 h 6858000"/>
              <a:gd name="connsiteX305" fmla="*/ 5036628 w 7467600"/>
              <a:gd name="connsiteY305" fmla="*/ 6754247 h 6858000"/>
              <a:gd name="connsiteX306" fmla="*/ 5009112 w 7467600"/>
              <a:gd name="connsiteY306" fmla="*/ 6858000 h 6858000"/>
              <a:gd name="connsiteX307" fmla="*/ 4976679 w 7467600"/>
              <a:gd name="connsiteY307" fmla="*/ 6858000 h 6858000"/>
              <a:gd name="connsiteX308" fmla="*/ 5006537 w 7467600"/>
              <a:gd name="connsiteY308" fmla="*/ 6747068 h 6858000"/>
              <a:gd name="connsiteX309" fmla="*/ 5032723 w 7467600"/>
              <a:gd name="connsiteY309" fmla="*/ 6644957 h 6858000"/>
              <a:gd name="connsiteX310" fmla="*/ 5242949 w 7467600"/>
              <a:gd name="connsiteY310" fmla="*/ 6125175 h 6858000"/>
              <a:gd name="connsiteX311" fmla="*/ 5286321 w 7467600"/>
              <a:gd name="connsiteY311" fmla="*/ 6033555 h 6858000"/>
              <a:gd name="connsiteX312" fmla="*/ 5008210 w 7467600"/>
              <a:gd name="connsiteY312" fmla="*/ 6649194 h 6858000"/>
              <a:gd name="connsiteX313" fmla="*/ 4986321 w 7467600"/>
              <a:gd name="connsiteY313" fmla="*/ 6765687 h 6858000"/>
              <a:gd name="connsiteX314" fmla="*/ 4973474 w 7467600"/>
              <a:gd name="connsiteY314" fmla="*/ 6858000 h 6858000"/>
              <a:gd name="connsiteX315" fmla="*/ 4907178 w 7467600"/>
              <a:gd name="connsiteY315" fmla="*/ 6858000 h 6858000"/>
              <a:gd name="connsiteX316" fmla="*/ 4910810 w 7467600"/>
              <a:gd name="connsiteY316" fmla="*/ 6829660 h 6858000"/>
              <a:gd name="connsiteX317" fmla="*/ 4987461 w 7467600"/>
              <a:gd name="connsiteY317" fmla="*/ 6432994 h 6858000"/>
              <a:gd name="connsiteX318" fmla="*/ 5179262 w 7467600"/>
              <a:gd name="connsiteY318" fmla="*/ 6035044 h 6858000"/>
              <a:gd name="connsiteX319" fmla="*/ 4689678 w 7467600"/>
              <a:gd name="connsiteY319" fmla="*/ 6440241 h 6858000"/>
              <a:gd name="connsiteX320" fmla="*/ 4477543 w 7467600"/>
              <a:gd name="connsiteY320" fmla="*/ 6674836 h 6858000"/>
              <a:gd name="connsiteX321" fmla="*/ 4329957 w 7467600"/>
              <a:gd name="connsiteY321" fmla="*/ 6858000 h 6858000"/>
              <a:gd name="connsiteX322" fmla="*/ 4218595 w 7467600"/>
              <a:gd name="connsiteY322" fmla="*/ 6858000 h 6858000"/>
              <a:gd name="connsiteX323" fmla="*/ 4368888 w 7467600"/>
              <a:gd name="connsiteY323" fmla="*/ 6668412 h 6858000"/>
              <a:gd name="connsiteX324" fmla="*/ 4563091 w 7467600"/>
              <a:gd name="connsiteY324" fmla="*/ 6442508 h 6858000"/>
              <a:gd name="connsiteX325" fmla="*/ 5387324 w 7467600"/>
              <a:gd name="connsiteY325" fmla="*/ 5705830 h 6858000"/>
              <a:gd name="connsiteX326" fmla="*/ 5073620 w 7467600"/>
              <a:gd name="connsiteY326" fmla="*/ 5955437 h 6858000"/>
              <a:gd name="connsiteX327" fmla="*/ 4689789 w 7467600"/>
              <a:gd name="connsiteY327" fmla="*/ 6268382 h 6858000"/>
              <a:gd name="connsiteX328" fmla="*/ 4418722 w 7467600"/>
              <a:gd name="connsiteY328" fmla="*/ 6570886 h 6858000"/>
              <a:gd name="connsiteX329" fmla="*/ 4214944 w 7467600"/>
              <a:gd name="connsiteY329" fmla="*/ 6858000 h 6858000"/>
              <a:gd name="connsiteX330" fmla="*/ 4177898 w 7467600"/>
              <a:gd name="connsiteY330" fmla="*/ 6858000 h 6858000"/>
              <a:gd name="connsiteX331" fmla="*/ 4391597 w 7467600"/>
              <a:gd name="connsiteY331" fmla="*/ 6556370 h 6858000"/>
              <a:gd name="connsiteX332" fmla="*/ 4668889 w 7467600"/>
              <a:gd name="connsiteY332" fmla="*/ 6246399 h 6858000"/>
              <a:gd name="connsiteX333" fmla="*/ 5055427 w 7467600"/>
              <a:gd name="connsiteY333" fmla="*/ 5931476 h 6858000"/>
              <a:gd name="connsiteX334" fmla="*/ 5371814 w 7467600"/>
              <a:gd name="connsiteY334" fmla="*/ 5678975 h 6858000"/>
              <a:gd name="connsiteX335" fmla="*/ 4987918 w 7467600"/>
              <a:gd name="connsiteY335" fmla="*/ 5838701 h 6858000"/>
              <a:gd name="connsiteX336" fmla="*/ 4317146 w 7467600"/>
              <a:gd name="connsiteY336" fmla="*/ 6587716 h 6858000"/>
              <a:gd name="connsiteX337" fmla="*/ 4171627 w 7467600"/>
              <a:gd name="connsiteY337" fmla="*/ 6858000 h 6858000"/>
              <a:gd name="connsiteX338" fmla="*/ 4081585 w 7467600"/>
              <a:gd name="connsiteY338" fmla="*/ 6858000 h 6858000"/>
              <a:gd name="connsiteX339" fmla="*/ 4238603 w 7467600"/>
              <a:gd name="connsiteY339" fmla="*/ 6559341 h 6858000"/>
              <a:gd name="connsiteX340" fmla="*/ 4778333 w 7467600"/>
              <a:gd name="connsiteY340" fmla="*/ 5873626 h 6858000"/>
              <a:gd name="connsiteX341" fmla="*/ 5414185 w 7467600"/>
              <a:gd name="connsiteY341" fmla="*/ 5573882 h 6858000"/>
              <a:gd name="connsiteX342" fmla="*/ 5959648 w 7467600"/>
              <a:gd name="connsiteY342" fmla="*/ 4760797 h 6858000"/>
              <a:gd name="connsiteX343" fmla="*/ 5355019 w 7467600"/>
              <a:gd name="connsiteY343" fmla="*/ 4734672 h 6858000"/>
              <a:gd name="connsiteX344" fmla="*/ 5083565 w 7467600"/>
              <a:gd name="connsiteY344" fmla="*/ 5179121 h 6858000"/>
              <a:gd name="connsiteX345" fmla="*/ 4713577 w 7467600"/>
              <a:gd name="connsiteY345" fmla="*/ 5616803 h 6858000"/>
              <a:gd name="connsiteX346" fmla="*/ 3989559 w 7467600"/>
              <a:gd name="connsiteY346" fmla="*/ 6145945 h 6858000"/>
              <a:gd name="connsiteX347" fmla="*/ 3939824 w 7467600"/>
              <a:gd name="connsiteY347" fmla="*/ 6066900 h 6858000"/>
              <a:gd name="connsiteX348" fmla="*/ 4584537 w 7467600"/>
              <a:gd name="connsiteY348" fmla="*/ 5324826 h 6858000"/>
              <a:gd name="connsiteX349" fmla="*/ 5037105 w 7467600"/>
              <a:gd name="connsiteY349" fmla="*/ 5088765 h 6858000"/>
              <a:gd name="connsiteX350" fmla="*/ 5039930 w 7467600"/>
              <a:gd name="connsiteY350" fmla="*/ 5089585 h 6858000"/>
              <a:gd name="connsiteX351" fmla="*/ 5263764 w 7467600"/>
              <a:gd name="connsiteY351" fmla="*/ 4735525 h 6858000"/>
              <a:gd name="connsiteX352" fmla="*/ 4086300 w 7467600"/>
              <a:gd name="connsiteY352" fmla="*/ 4884599 h 6858000"/>
              <a:gd name="connsiteX353" fmla="*/ 4085485 w 7467600"/>
              <a:gd name="connsiteY353" fmla="*/ 4899070 h 6858000"/>
              <a:gd name="connsiteX354" fmla="*/ 3871915 w 7467600"/>
              <a:gd name="connsiteY354" fmla="*/ 5253645 h 6858000"/>
              <a:gd name="connsiteX355" fmla="*/ 3799374 w 7467600"/>
              <a:gd name="connsiteY355" fmla="*/ 5466127 h 6858000"/>
              <a:gd name="connsiteX356" fmla="*/ 3498850 w 7467600"/>
              <a:gd name="connsiteY356" fmla="*/ 6661888 h 6858000"/>
              <a:gd name="connsiteX357" fmla="*/ 3399216 w 7467600"/>
              <a:gd name="connsiteY357" fmla="*/ 6858000 h 6858000"/>
              <a:gd name="connsiteX358" fmla="*/ 3303688 w 7467600"/>
              <a:gd name="connsiteY358" fmla="*/ 6858000 h 6858000"/>
              <a:gd name="connsiteX359" fmla="*/ 3391774 w 7467600"/>
              <a:gd name="connsiteY359" fmla="*/ 6697181 h 6858000"/>
              <a:gd name="connsiteX360" fmla="*/ 3735540 w 7467600"/>
              <a:gd name="connsiteY360" fmla="*/ 5546923 h 6858000"/>
              <a:gd name="connsiteX361" fmla="*/ 3729438 w 7467600"/>
              <a:gd name="connsiteY361" fmla="*/ 5569058 h 6858000"/>
              <a:gd name="connsiteX362" fmla="*/ 3707782 w 7467600"/>
              <a:gd name="connsiteY362" fmla="*/ 5644908 h 6858000"/>
              <a:gd name="connsiteX363" fmla="*/ 3583827 w 7467600"/>
              <a:gd name="connsiteY363" fmla="*/ 6039215 h 6858000"/>
              <a:gd name="connsiteX364" fmla="*/ 3547861 w 7467600"/>
              <a:gd name="connsiteY364" fmla="*/ 6129609 h 6858000"/>
              <a:gd name="connsiteX365" fmla="*/ 3490905 w 7467600"/>
              <a:gd name="connsiteY365" fmla="*/ 6277660 h 6858000"/>
              <a:gd name="connsiteX366" fmla="*/ 3455859 w 7467600"/>
              <a:gd name="connsiteY366" fmla="*/ 6391301 h 6858000"/>
              <a:gd name="connsiteX367" fmla="*/ 3429112 w 7467600"/>
              <a:gd name="connsiteY367" fmla="*/ 6479469 h 6858000"/>
              <a:gd name="connsiteX368" fmla="*/ 3304862 w 7467600"/>
              <a:gd name="connsiteY368" fmla="*/ 6796476 h 6858000"/>
              <a:gd name="connsiteX369" fmla="*/ 3276071 w 7467600"/>
              <a:gd name="connsiteY369" fmla="*/ 6858000 h 6858000"/>
              <a:gd name="connsiteX370" fmla="*/ 3240805 w 7467600"/>
              <a:gd name="connsiteY370" fmla="*/ 6858000 h 6858000"/>
              <a:gd name="connsiteX371" fmla="*/ 3275917 w 7467600"/>
              <a:gd name="connsiteY371" fmla="*/ 6783192 h 6858000"/>
              <a:gd name="connsiteX372" fmla="*/ 3399358 w 7467600"/>
              <a:gd name="connsiteY372" fmla="*/ 6469011 h 6858000"/>
              <a:gd name="connsiteX373" fmla="*/ 3425650 w 7467600"/>
              <a:gd name="connsiteY373" fmla="*/ 6381333 h 6858000"/>
              <a:gd name="connsiteX374" fmla="*/ 3460661 w 7467600"/>
              <a:gd name="connsiteY374" fmla="*/ 6266763 h 6858000"/>
              <a:gd name="connsiteX375" fmla="*/ 3518021 w 7467600"/>
              <a:gd name="connsiteY375" fmla="*/ 6117298 h 6858000"/>
              <a:gd name="connsiteX376" fmla="*/ 3554035 w 7467600"/>
              <a:gd name="connsiteY376" fmla="*/ 6027832 h 6858000"/>
              <a:gd name="connsiteX377" fmla="*/ 3677174 w 7467600"/>
              <a:gd name="connsiteY377" fmla="*/ 5636351 h 6858000"/>
              <a:gd name="connsiteX378" fmla="*/ 3698819 w 7467600"/>
              <a:gd name="connsiteY378" fmla="*/ 5560503 h 6858000"/>
              <a:gd name="connsiteX379" fmla="*/ 3702094 w 7467600"/>
              <a:gd name="connsiteY379" fmla="*/ 5549194 h 6858000"/>
              <a:gd name="connsiteX380" fmla="*/ 3398355 w 7467600"/>
              <a:gd name="connsiteY380" fmla="*/ 6094603 h 6858000"/>
              <a:gd name="connsiteX381" fmla="*/ 3193941 w 7467600"/>
              <a:gd name="connsiteY381" fmla="*/ 6798775 h 6858000"/>
              <a:gd name="connsiteX382" fmla="*/ 3184140 w 7467600"/>
              <a:gd name="connsiteY382" fmla="*/ 6858000 h 6858000"/>
              <a:gd name="connsiteX383" fmla="*/ 3099978 w 7467600"/>
              <a:gd name="connsiteY383" fmla="*/ 6858000 h 6858000"/>
              <a:gd name="connsiteX384" fmla="*/ 3101556 w 7467600"/>
              <a:gd name="connsiteY384" fmla="*/ 6843337 h 6858000"/>
              <a:gd name="connsiteX385" fmla="*/ 3370162 w 7467600"/>
              <a:gd name="connsiteY385" fmla="*/ 5785550 h 6858000"/>
              <a:gd name="connsiteX386" fmla="*/ 3746477 w 7467600"/>
              <a:gd name="connsiteY386" fmla="*/ 5377889 h 6858000"/>
              <a:gd name="connsiteX387" fmla="*/ 3863399 w 7467600"/>
              <a:gd name="connsiteY387" fmla="*/ 5087257 h 6858000"/>
              <a:gd name="connsiteX388" fmla="*/ 3968712 w 7467600"/>
              <a:gd name="connsiteY388" fmla="*/ 4913989 h 6858000"/>
              <a:gd name="connsiteX389" fmla="*/ 2792390 w 7467600"/>
              <a:gd name="connsiteY389" fmla="*/ 5382974 h 6858000"/>
              <a:gd name="connsiteX390" fmla="*/ 2714982 w 7467600"/>
              <a:gd name="connsiteY390" fmla="*/ 5427051 h 6858000"/>
              <a:gd name="connsiteX391" fmla="*/ 2813361 w 7467600"/>
              <a:gd name="connsiteY391" fmla="*/ 6023912 h 6858000"/>
              <a:gd name="connsiteX392" fmla="*/ 2688430 w 7467600"/>
              <a:gd name="connsiteY392" fmla="*/ 6801564 h 6858000"/>
              <a:gd name="connsiteX393" fmla="*/ 2629626 w 7467600"/>
              <a:gd name="connsiteY393" fmla="*/ 6763394 h 6858000"/>
              <a:gd name="connsiteX394" fmla="*/ 2565328 w 7467600"/>
              <a:gd name="connsiteY394" fmla="*/ 5516399 h 6858000"/>
              <a:gd name="connsiteX395" fmla="*/ 1922999 w 7467600"/>
              <a:gd name="connsiteY395" fmla="*/ 5980343 h 6858000"/>
              <a:gd name="connsiteX396" fmla="*/ 1950261 w 7467600"/>
              <a:gd name="connsiteY396" fmla="*/ 6405858 h 6858000"/>
              <a:gd name="connsiteX397" fmla="*/ 2365554 w 7467600"/>
              <a:gd name="connsiteY397" fmla="*/ 6759107 h 6858000"/>
              <a:gd name="connsiteX398" fmla="*/ 2424142 w 7467600"/>
              <a:gd name="connsiteY398" fmla="*/ 6858000 h 6858000"/>
              <a:gd name="connsiteX399" fmla="*/ 2395994 w 7467600"/>
              <a:gd name="connsiteY399" fmla="*/ 6858000 h 6858000"/>
              <a:gd name="connsiteX400" fmla="*/ 2392863 w 7467600"/>
              <a:gd name="connsiteY400" fmla="*/ 6852964 h 6858000"/>
              <a:gd name="connsiteX401" fmla="*/ 2017589 w 7467600"/>
              <a:gd name="connsiteY401" fmla="*/ 6493982 h 6858000"/>
              <a:gd name="connsiteX402" fmla="*/ 2147336 w 7467600"/>
              <a:gd name="connsiteY402" fmla="*/ 6594052 h 6858000"/>
              <a:gd name="connsiteX403" fmla="*/ 2207047 w 7467600"/>
              <a:gd name="connsiteY403" fmla="*/ 6654540 h 6858000"/>
              <a:gd name="connsiteX404" fmla="*/ 2299106 w 7467600"/>
              <a:gd name="connsiteY404" fmla="*/ 6778931 h 6858000"/>
              <a:gd name="connsiteX405" fmla="*/ 2314430 w 7467600"/>
              <a:gd name="connsiteY405" fmla="*/ 6801144 h 6858000"/>
              <a:gd name="connsiteX406" fmla="*/ 2352406 w 7467600"/>
              <a:gd name="connsiteY406" fmla="*/ 6858000 h 6858000"/>
              <a:gd name="connsiteX407" fmla="*/ 2314492 w 7467600"/>
              <a:gd name="connsiteY407" fmla="*/ 6858000 h 6858000"/>
              <a:gd name="connsiteX408" fmla="*/ 2288095 w 7467600"/>
              <a:gd name="connsiteY408" fmla="*/ 6818030 h 6858000"/>
              <a:gd name="connsiteX409" fmla="*/ 2272768 w 7467600"/>
              <a:gd name="connsiteY409" fmla="*/ 6795822 h 6858000"/>
              <a:gd name="connsiteX410" fmla="*/ 2182715 w 7467600"/>
              <a:gd name="connsiteY410" fmla="*/ 6675071 h 6858000"/>
              <a:gd name="connsiteX411" fmla="*/ 2032061 w 7467600"/>
              <a:gd name="connsiteY411" fmla="*/ 6541380 h 6858000"/>
              <a:gd name="connsiteX412" fmla="*/ 2257220 w 7467600"/>
              <a:gd name="connsiteY412" fmla="*/ 6826257 h 6858000"/>
              <a:gd name="connsiteX413" fmla="*/ 2281324 w 7467600"/>
              <a:gd name="connsiteY413" fmla="*/ 6858000 h 6858000"/>
              <a:gd name="connsiteX414" fmla="*/ 2242860 w 7467600"/>
              <a:gd name="connsiteY414" fmla="*/ 6858000 h 6858000"/>
              <a:gd name="connsiteX415" fmla="*/ 2232818 w 7467600"/>
              <a:gd name="connsiteY415" fmla="*/ 6844926 h 6858000"/>
              <a:gd name="connsiteX416" fmla="*/ 1990172 w 7467600"/>
              <a:gd name="connsiteY416" fmla="*/ 6542121 h 6858000"/>
              <a:gd name="connsiteX417" fmla="*/ 2124090 w 7467600"/>
              <a:gd name="connsiteY417" fmla="*/ 6761017 h 6858000"/>
              <a:gd name="connsiteX418" fmla="*/ 2200380 w 7467600"/>
              <a:gd name="connsiteY418" fmla="*/ 6858000 h 6858000"/>
              <a:gd name="connsiteX419" fmla="*/ 2147507 w 7467600"/>
              <a:gd name="connsiteY419" fmla="*/ 6858000 h 6858000"/>
              <a:gd name="connsiteX420" fmla="*/ 2070668 w 7467600"/>
              <a:gd name="connsiteY420" fmla="*/ 6761520 h 6858000"/>
              <a:gd name="connsiteX421" fmla="*/ 1975142 w 7467600"/>
              <a:gd name="connsiteY421" fmla="*/ 6585570 h 6858000"/>
              <a:gd name="connsiteX422" fmla="*/ 2050035 w 7467600"/>
              <a:gd name="connsiteY422" fmla="*/ 6813345 h 6858000"/>
              <a:gd name="connsiteX423" fmla="*/ 2063025 w 7467600"/>
              <a:gd name="connsiteY423" fmla="*/ 6858000 h 6858000"/>
              <a:gd name="connsiteX424" fmla="*/ 2021675 w 7467600"/>
              <a:gd name="connsiteY424" fmla="*/ 6858000 h 6858000"/>
              <a:gd name="connsiteX425" fmla="*/ 2019308 w 7467600"/>
              <a:gd name="connsiteY425" fmla="*/ 6847118 h 6858000"/>
              <a:gd name="connsiteX426" fmla="*/ 1938835 w 7467600"/>
              <a:gd name="connsiteY426" fmla="*/ 6551160 h 6858000"/>
              <a:gd name="connsiteX427" fmla="*/ 1953230 w 7467600"/>
              <a:gd name="connsiteY427" fmla="*/ 6759699 h 6858000"/>
              <a:gd name="connsiteX428" fmla="*/ 1956763 w 7467600"/>
              <a:gd name="connsiteY428" fmla="*/ 6778191 h 6858000"/>
              <a:gd name="connsiteX429" fmla="*/ 1967925 w 7467600"/>
              <a:gd name="connsiteY429" fmla="*/ 6858000 h 6858000"/>
              <a:gd name="connsiteX430" fmla="*/ 1936622 w 7467600"/>
              <a:gd name="connsiteY430" fmla="*/ 6858000 h 6858000"/>
              <a:gd name="connsiteX431" fmla="*/ 1926261 w 7467600"/>
              <a:gd name="connsiteY431" fmla="*/ 6784064 h 6858000"/>
              <a:gd name="connsiteX432" fmla="*/ 1922724 w 7467600"/>
              <a:gd name="connsiteY432" fmla="*/ 6765577 h 6858000"/>
              <a:gd name="connsiteX433" fmla="*/ 1904650 w 7467600"/>
              <a:gd name="connsiteY433" fmla="*/ 6639616 h 6858000"/>
              <a:gd name="connsiteX434" fmla="*/ 1885273 w 7467600"/>
              <a:gd name="connsiteY434" fmla="*/ 6858000 h 6858000"/>
              <a:gd name="connsiteX435" fmla="*/ 1854363 w 7467600"/>
              <a:gd name="connsiteY435" fmla="*/ 6858000 h 6858000"/>
              <a:gd name="connsiteX436" fmla="*/ 1880391 w 7467600"/>
              <a:gd name="connsiteY436" fmla="*/ 6603796 h 6858000"/>
              <a:gd name="connsiteX437" fmla="*/ 1818273 w 7467600"/>
              <a:gd name="connsiteY437" fmla="*/ 6715729 h 6858000"/>
              <a:gd name="connsiteX438" fmla="*/ 1794691 w 7467600"/>
              <a:gd name="connsiteY438" fmla="*/ 6843239 h 6858000"/>
              <a:gd name="connsiteX439" fmla="*/ 1794914 w 7467600"/>
              <a:gd name="connsiteY439" fmla="*/ 6858000 h 6858000"/>
              <a:gd name="connsiteX440" fmla="*/ 1746128 w 7467600"/>
              <a:gd name="connsiteY440" fmla="*/ 6858000 h 6858000"/>
              <a:gd name="connsiteX441" fmla="*/ 1753934 w 7467600"/>
              <a:gd name="connsiteY441" fmla="*/ 6724796 h 6858000"/>
              <a:gd name="connsiteX442" fmla="*/ 1792053 w 7467600"/>
              <a:gd name="connsiteY442" fmla="*/ 6572396 h 6858000"/>
              <a:gd name="connsiteX443" fmla="*/ 1862248 w 7467600"/>
              <a:gd name="connsiteY443" fmla="*/ 6266397 h 6858000"/>
              <a:gd name="connsiteX444" fmla="*/ 1862250 w 7467600"/>
              <a:gd name="connsiteY444" fmla="*/ 6033531 h 6858000"/>
              <a:gd name="connsiteX445" fmla="*/ 1211999 w 7467600"/>
              <a:gd name="connsiteY445" fmla="*/ 6683610 h 6858000"/>
              <a:gd name="connsiteX446" fmla="*/ 1213266 w 7467600"/>
              <a:gd name="connsiteY446" fmla="*/ 6691947 h 6858000"/>
              <a:gd name="connsiteX447" fmla="*/ 1203370 w 7467600"/>
              <a:gd name="connsiteY447" fmla="*/ 6850676 h 6858000"/>
              <a:gd name="connsiteX448" fmla="*/ 1203671 w 7467600"/>
              <a:gd name="connsiteY448" fmla="*/ 6858000 h 6858000"/>
              <a:gd name="connsiteX449" fmla="*/ 1143180 w 7467600"/>
              <a:gd name="connsiteY449" fmla="*/ 6858000 h 6858000"/>
              <a:gd name="connsiteX450" fmla="*/ 1142176 w 7467600"/>
              <a:gd name="connsiteY450" fmla="*/ 6766045 h 6858000"/>
              <a:gd name="connsiteX451" fmla="*/ 1067484 w 7467600"/>
              <a:gd name="connsiteY451" fmla="*/ 6858000 h 6858000"/>
              <a:gd name="connsiteX452" fmla="*/ 953928 w 7467600"/>
              <a:gd name="connsiteY452" fmla="*/ 6858000 h 6858000"/>
              <a:gd name="connsiteX453" fmla="*/ 959715 w 7467600"/>
              <a:gd name="connsiteY453" fmla="*/ 6850185 h 6858000"/>
              <a:gd name="connsiteX454" fmla="*/ 1483788 w 7467600"/>
              <a:gd name="connsiteY454" fmla="*/ 6259174 h 6858000"/>
              <a:gd name="connsiteX455" fmla="*/ 1100671 w 7467600"/>
              <a:gd name="connsiteY455" fmla="*/ 6252137 h 6858000"/>
              <a:gd name="connsiteX456" fmla="*/ 1090144 w 7467600"/>
              <a:gd name="connsiteY456" fmla="*/ 6256748 h 6858000"/>
              <a:gd name="connsiteX457" fmla="*/ 1095872 w 7467600"/>
              <a:gd name="connsiteY457" fmla="*/ 6271892 h 6858000"/>
              <a:gd name="connsiteX458" fmla="*/ 262785 w 7467600"/>
              <a:gd name="connsiteY458" fmla="*/ 6845450 h 6858000"/>
              <a:gd name="connsiteX459" fmla="*/ 209968 w 7467600"/>
              <a:gd name="connsiteY459" fmla="*/ 6770713 h 6858000"/>
              <a:gd name="connsiteX460" fmla="*/ 873460 w 7467600"/>
              <a:gd name="connsiteY460" fmla="*/ 6253768 h 6858000"/>
              <a:gd name="connsiteX461" fmla="*/ 192686 w 7467600"/>
              <a:gd name="connsiteY461" fmla="*/ 5849257 h 6858000"/>
              <a:gd name="connsiteX462" fmla="*/ 4696 w 7467600"/>
              <a:gd name="connsiteY462" fmla="*/ 5697668 h 6858000"/>
              <a:gd name="connsiteX463" fmla="*/ 0 w 7467600"/>
              <a:gd name="connsiteY463" fmla="*/ 5689984 h 6858000"/>
              <a:gd name="connsiteX464" fmla="*/ 0 w 7467600"/>
              <a:gd name="connsiteY464" fmla="*/ 5513472 h 6858000"/>
              <a:gd name="connsiteX465" fmla="*/ 174101 w 7467600"/>
              <a:gd name="connsiteY465" fmla="*/ 5620277 h 6858000"/>
              <a:gd name="connsiteX466" fmla="*/ 891800 w 7467600"/>
              <a:gd name="connsiteY466" fmla="*/ 6036935 h 6858000"/>
              <a:gd name="connsiteX467" fmla="*/ 1072219 w 7467600"/>
              <a:gd name="connsiteY467" fmla="*/ 6169443 h 6858000"/>
              <a:gd name="connsiteX468" fmla="*/ 1074117 w 7467600"/>
              <a:gd name="connsiteY468" fmla="*/ 6170301 h 6858000"/>
              <a:gd name="connsiteX469" fmla="*/ 1083114 w 7467600"/>
              <a:gd name="connsiteY469" fmla="*/ 6174131 h 6858000"/>
              <a:gd name="connsiteX470" fmla="*/ 1543010 w 7467600"/>
              <a:gd name="connsiteY470" fmla="*/ 6191140 h 6858000"/>
              <a:gd name="connsiteX471" fmla="*/ 1551080 w 7467600"/>
              <a:gd name="connsiteY471" fmla="*/ 6195006 h 6858000"/>
              <a:gd name="connsiteX472" fmla="*/ 2345443 w 7467600"/>
              <a:gd name="connsiteY472" fmla="*/ 5549882 h 6858000"/>
              <a:gd name="connsiteX473" fmla="*/ 1721499 w 7467600"/>
              <a:gd name="connsiteY473" fmla="*/ 5599969 h 6858000"/>
              <a:gd name="connsiteX474" fmla="*/ 767716 w 7467600"/>
              <a:gd name="connsiteY474" fmla="*/ 5472768 h 6858000"/>
              <a:gd name="connsiteX475" fmla="*/ 722147 w 7467600"/>
              <a:gd name="connsiteY475" fmla="*/ 5393091 h 6858000"/>
              <a:gd name="connsiteX476" fmla="*/ 1485552 w 7467600"/>
              <a:gd name="connsiteY476" fmla="*/ 5313202 h 6858000"/>
              <a:gd name="connsiteX477" fmla="*/ 2143004 w 7467600"/>
              <a:gd name="connsiteY477" fmla="*/ 5402420 h 6858000"/>
              <a:gd name="connsiteX478" fmla="*/ 1933391 w 7467600"/>
              <a:gd name="connsiteY478" fmla="*/ 5156971 h 6858000"/>
              <a:gd name="connsiteX479" fmla="*/ 1827118 w 7467600"/>
              <a:gd name="connsiteY479" fmla="*/ 4968410 h 6858000"/>
              <a:gd name="connsiteX480" fmla="*/ 1837349 w 7467600"/>
              <a:gd name="connsiteY480" fmla="*/ 4956357 h 6858000"/>
              <a:gd name="connsiteX481" fmla="*/ 2162835 w 7467600"/>
              <a:gd name="connsiteY481" fmla="*/ 5187853 h 6858000"/>
              <a:gd name="connsiteX482" fmla="*/ 2257167 w 7467600"/>
              <a:gd name="connsiteY482" fmla="*/ 5462123 h 6858000"/>
              <a:gd name="connsiteX483" fmla="*/ 2261598 w 7467600"/>
              <a:gd name="connsiteY483" fmla="*/ 5467998 h 6858000"/>
              <a:gd name="connsiteX484" fmla="*/ 2437177 w 7467600"/>
              <a:gd name="connsiteY484" fmla="*/ 5479608 h 6858000"/>
              <a:gd name="connsiteX485" fmla="*/ 2445247 w 7467600"/>
              <a:gd name="connsiteY485" fmla="*/ 5483476 h 6858000"/>
              <a:gd name="connsiteX486" fmla="*/ 2743626 w 7467600"/>
              <a:gd name="connsiteY486" fmla="*/ 5304819 h 6858000"/>
              <a:gd name="connsiteX487" fmla="*/ 3048102 w 7467600"/>
              <a:gd name="connsiteY487" fmla="*/ 5150595 h 6858000"/>
              <a:gd name="connsiteX488" fmla="*/ 1799414 w 7467600"/>
              <a:gd name="connsiteY488" fmla="*/ 4694732 h 6858000"/>
              <a:gd name="connsiteX489" fmla="*/ 1771735 w 7467600"/>
              <a:gd name="connsiteY489" fmla="*/ 4619929 h 6858000"/>
              <a:gd name="connsiteX490" fmla="*/ 3104273 w 7467600"/>
              <a:gd name="connsiteY490" fmla="*/ 5076159 h 6858000"/>
              <a:gd name="connsiteX491" fmla="*/ 3113245 w 7467600"/>
              <a:gd name="connsiteY491" fmla="*/ 5090705 h 6858000"/>
              <a:gd name="connsiteX492" fmla="*/ 3126294 w 7467600"/>
              <a:gd name="connsiteY492" fmla="*/ 5114400 h 6858000"/>
              <a:gd name="connsiteX493" fmla="*/ 3937433 w 7467600"/>
              <a:gd name="connsiteY493" fmla="*/ 4830473 h 6858000"/>
              <a:gd name="connsiteX494" fmla="*/ 3590475 w 7467600"/>
              <a:gd name="connsiteY494" fmla="*/ 4597974 h 6858000"/>
              <a:gd name="connsiteX495" fmla="*/ 3100264 w 7467600"/>
              <a:gd name="connsiteY495" fmla="*/ 4579845 h 6858000"/>
              <a:gd name="connsiteX496" fmla="*/ 2183576 w 7467600"/>
              <a:gd name="connsiteY496" fmla="*/ 4227150 h 6858000"/>
              <a:gd name="connsiteX497" fmla="*/ 2151029 w 7467600"/>
              <a:gd name="connsiteY497" fmla="*/ 4146947 h 6858000"/>
              <a:gd name="connsiteX498" fmla="*/ 3563434 w 7467600"/>
              <a:gd name="connsiteY498" fmla="*/ 4469115 h 6858000"/>
              <a:gd name="connsiteX499" fmla="*/ 3177952 w 7467600"/>
              <a:gd name="connsiteY499" fmla="*/ 3657386 h 6858000"/>
              <a:gd name="connsiteX500" fmla="*/ 3189263 w 7467600"/>
              <a:gd name="connsiteY500" fmla="*/ 3625726 h 6858000"/>
              <a:gd name="connsiteX501" fmla="*/ 3560912 w 7467600"/>
              <a:gd name="connsiteY501" fmla="*/ 4079863 h 6858000"/>
              <a:gd name="connsiteX502" fmla="*/ 3626636 w 7467600"/>
              <a:gd name="connsiteY502" fmla="*/ 4512230 h 6858000"/>
              <a:gd name="connsiteX503" fmla="*/ 3653088 w 7467600"/>
              <a:gd name="connsiteY503" fmla="*/ 4521417 h 6858000"/>
              <a:gd name="connsiteX504" fmla="*/ 3988128 w 7467600"/>
              <a:gd name="connsiteY504" fmla="*/ 4817267 h 6858000"/>
              <a:gd name="connsiteX505" fmla="*/ 4830582 w 7467600"/>
              <a:gd name="connsiteY505" fmla="*/ 4676000 h 6858000"/>
              <a:gd name="connsiteX506" fmla="*/ 4830100 w 7467600"/>
              <a:gd name="connsiteY506" fmla="*/ 4675554 h 6858000"/>
              <a:gd name="connsiteX507" fmla="*/ 4036318 w 7467600"/>
              <a:gd name="connsiteY507" fmla="*/ 4147013 h 6858000"/>
              <a:gd name="connsiteX508" fmla="*/ 3432098 w 7467600"/>
              <a:gd name="connsiteY508" fmla="*/ 3537312 h 6858000"/>
              <a:gd name="connsiteX509" fmla="*/ 3446761 w 7467600"/>
              <a:gd name="connsiteY509" fmla="*/ 3461278 h 6858000"/>
              <a:gd name="connsiteX510" fmla="*/ 4419733 w 7467600"/>
              <a:gd name="connsiteY510" fmla="*/ 3963555 h 6858000"/>
              <a:gd name="connsiteX511" fmla="*/ 4781371 w 7467600"/>
              <a:gd name="connsiteY511" fmla="*/ 4458604 h 6858000"/>
              <a:gd name="connsiteX512" fmla="*/ 4780440 w 7467600"/>
              <a:gd name="connsiteY512" fmla="*/ 4470290 h 6858000"/>
              <a:gd name="connsiteX513" fmla="*/ 4898954 w 7467600"/>
              <a:gd name="connsiteY513" fmla="*/ 4662092 h 6858000"/>
              <a:gd name="connsiteX514" fmla="*/ 4900699 w 7467600"/>
              <a:gd name="connsiteY514" fmla="*/ 4670867 h 6858000"/>
              <a:gd name="connsiteX515" fmla="*/ 5714511 w 7467600"/>
              <a:gd name="connsiteY515" fmla="*/ 4663483 h 6858000"/>
              <a:gd name="connsiteX516" fmla="*/ 5464793 w 7467600"/>
              <a:gd name="connsiteY516" fmla="*/ 4393556 h 6858000"/>
              <a:gd name="connsiteX517" fmla="*/ 5461897 w 7467600"/>
              <a:gd name="connsiteY517" fmla="*/ 4390879 h 6858000"/>
              <a:gd name="connsiteX518" fmla="*/ 4294126 w 7467600"/>
              <a:gd name="connsiteY518" fmla="*/ 3303048 h 6858000"/>
              <a:gd name="connsiteX519" fmla="*/ 4305321 w 7467600"/>
              <a:gd name="connsiteY519" fmla="*/ 3256953 h 6858000"/>
              <a:gd name="connsiteX520" fmla="*/ 4949299 w 7467600"/>
              <a:gd name="connsiteY520" fmla="*/ 3766336 h 6858000"/>
              <a:gd name="connsiteX521" fmla="*/ 5291452 w 7467600"/>
              <a:gd name="connsiteY521" fmla="*/ 4076801 h 6858000"/>
              <a:gd name="connsiteX522" fmla="*/ 5434998 w 7467600"/>
              <a:gd name="connsiteY522" fmla="*/ 4254100 h 6858000"/>
              <a:gd name="connsiteX523" fmla="*/ 5351015 w 7467600"/>
              <a:gd name="connsiteY523" fmla="*/ 3760989 h 6858000"/>
              <a:gd name="connsiteX524" fmla="*/ 5413780 w 7467600"/>
              <a:gd name="connsiteY524" fmla="*/ 2966265 h 6858000"/>
              <a:gd name="connsiteX525" fmla="*/ 5425627 w 7467600"/>
              <a:gd name="connsiteY525" fmla="*/ 2954192 h 6858000"/>
              <a:gd name="connsiteX526" fmla="*/ 6604735 w 7467600"/>
              <a:gd name="connsiteY526" fmla="*/ 2041381 h 6858000"/>
              <a:gd name="connsiteX527" fmla="*/ 7204487 w 7467600"/>
              <a:gd name="connsiteY527" fmla="*/ 2742112 h 6858000"/>
              <a:gd name="connsiteX528" fmla="*/ 7131592 w 7467600"/>
              <a:gd name="connsiteY528" fmla="*/ 2672096 h 6858000"/>
              <a:gd name="connsiteX529" fmla="*/ 6996344 w 7467600"/>
              <a:gd name="connsiteY529" fmla="*/ 2518310 h 6858000"/>
              <a:gd name="connsiteX530" fmla="*/ 6735495 w 7467600"/>
              <a:gd name="connsiteY530" fmla="*/ 2196890 h 6858000"/>
              <a:gd name="connsiteX531" fmla="*/ 6721901 w 7467600"/>
              <a:gd name="connsiteY531" fmla="*/ 2179274 h 6858000"/>
              <a:gd name="connsiteX532" fmla="*/ 6604735 w 7467600"/>
              <a:gd name="connsiteY532" fmla="*/ 2041381 h 6858000"/>
              <a:gd name="connsiteX533" fmla="*/ 6591670 w 7467600"/>
              <a:gd name="connsiteY533" fmla="*/ 1988277 h 6858000"/>
              <a:gd name="connsiteX534" fmla="*/ 6747349 w 7467600"/>
              <a:gd name="connsiteY534" fmla="*/ 2160069 h 6858000"/>
              <a:gd name="connsiteX535" fmla="*/ 6760943 w 7467600"/>
              <a:gd name="connsiteY535" fmla="*/ 2177686 h 6858000"/>
              <a:gd name="connsiteX536" fmla="*/ 7021065 w 7467600"/>
              <a:gd name="connsiteY536" fmla="*/ 2498102 h 6858000"/>
              <a:gd name="connsiteX537" fmla="*/ 7155223 w 7467600"/>
              <a:gd name="connsiteY537" fmla="*/ 2650386 h 6858000"/>
              <a:gd name="connsiteX538" fmla="*/ 7203167 w 7467600"/>
              <a:gd name="connsiteY538" fmla="*/ 2697288 h 6858000"/>
              <a:gd name="connsiteX539" fmla="*/ 6937703 w 7467600"/>
              <a:gd name="connsiteY539" fmla="*/ 2321981 h 6858000"/>
              <a:gd name="connsiteX540" fmla="*/ 6591670 w 7467600"/>
              <a:gd name="connsiteY540" fmla="*/ 1988277 h 6858000"/>
              <a:gd name="connsiteX541" fmla="*/ 5798671 w 7467600"/>
              <a:gd name="connsiteY541" fmla="*/ 1981601 h 6858000"/>
              <a:gd name="connsiteX542" fmla="*/ 5754709 w 7467600"/>
              <a:gd name="connsiteY542" fmla="*/ 2071454 h 6858000"/>
              <a:gd name="connsiteX543" fmla="*/ 5763044 w 7467600"/>
              <a:gd name="connsiteY543" fmla="*/ 2842206 h 6858000"/>
              <a:gd name="connsiteX544" fmla="*/ 5764974 w 7467600"/>
              <a:gd name="connsiteY544" fmla="*/ 2799609 h 6858000"/>
              <a:gd name="connsiteX545" fmla="*/ 5767665 w 7467600"/>
              <a:gd name="connsiteY545" fmla="*/ 2666409 h 6858000"/>
              <a:gd name="connsiteX546" fmla="*/ 5763055 w 7467600"/>
              <a:gd name="connsiteY546" fmla="*/ 2579705 h 6858000"/>
              <a:gd name="connsiteX547" fmla="*/ 5758079 w 7467600"/>
              <a:gd name="connsiteY547" fmla="*/ 2492508 h 6858000"/>
              <a:gd name="connsiteX548" fmla="*/ 5779325 w 7467600"/>
              <a:gd name="connsiteY548" fmla="*/ 2197069 h 6858000"/>
              <a:gd name="connsiteX549" fmla="*/ 5798671 w 7467600"/>
              <a:gd name="connsiteY549" fmla="*/ 1981601 h 6858000"/>
              <a:gd name="connsiteX550" fmla="*/ 5829202 w 7467600"/>
              <a:gd name="connsiteY550" fmla="*/ 1971679 h 6858000"/>
              <a:gd name="connsiteX551" fmla="*/ 5809558 w 7467600"/>
              <a:gd name="connsiteY551" fmla="*/ 2198043 h 6858000"/>
              <a:gd name="connsiteX552" fmla="*/ 5788653 w 7467600"/>
              <a:gd name="connsiteY552" fmla="*/ 2489430 h 6858000"/>
              <a:gd name="connsiteX553" fmla="*/ 5793439 w 7467600"/>
              <a:gd name="connsiteY553" fmla="*/ 2575235 h 6858000"/>
              <a:gd name="connsiteX554" fmla="*/ 5796837 w 7467600"/>
              <a:gd name="connsiteY554" fmla="*/ 2637633 h 6858000"/>
              <a:gd name="connsiteX555" fmla="*/ 5818614 w 7467600"/>
              <a:gd name="connsiteY555" fmla="*/ 2473055 h 6858000"/>
              <a:gd name="connsiteX556" fmla="*/ 5829202 w 7467600"/>
              <a:gd name="connsiteY556" fmla="*/ 1971679 h 6858000"/>
              <a:gd name="connsiteX557" fmla="*/ 5911389 w 7467600"/>
              <a:gd name="connsiteY557" fmla="*/ 1898371 h 6858000"/>
              <a:gd name="connsiteX558" fmla="*/ 6237627 w 7467600"/>
              <a:gd name="connsiteY558" fmla="*/ 2231921 h 6858000"/>
              <a:gd name="connsiteX559" fmla="*/ 5911389 w 7467600"/>
              <a:gd name="connsiteY559" fmla="*/ 1898371 h 6858000"/>
              <a:gd name="connsiteX560" fmla="*/ 6944437 w 7467600"/>
              <a:gd name="connsiteY560" fmla="*/ 1575402 h 6858000"/>
              <a:gd name="connsiteX561" fmla="*/ 6304730 w 7467600"/>
              <a:gd name="connsiteY561" fmla="*/ 1766654 h 6858000"/>
              <a:gd name="connsiteX562" fmla="*/ 6944437 w 7467600"/>
              <a:gd name="connsiteY562" fmla="*/ 1575402 h 6858000"/>
              <a:gd name="connsiteX563" fmla="*/ 7019523 w 7467600"/>
              <a:gd name="connsiteY563" fmla="*/ 1519450 h 6858000"/>
              <a:gd name="connsiteX564" fmla="*/ 6298091 w 7467600"/>
              <a:gd name="connsiteY564" fmla="*/ 1737122 h 6858000"/>
              <a:gd name="connsiteX565" fmla="*/ 7019523 w 7467600"/>
              <a:gd name="connsiteY565" fmla="*/ 1519450 h 6858000"/>
              <a:gd name="connsiteX566" fmla="*/ 2399523 w 7467600"/>
              <a:gd name="connsiteY566" fmla="*/ 1428234 h 6858000"/>
              <a:gd name="connsiteX567" fmla="*/ 2224982 w 7467600"/>
              <a:gd name="connsiteY567" fmla="*/ 1826201 h 6858000"/>
              <a:gd name="connsiteX568" fmla="*/ 2096099 w 7467600"/>
              <a:gd name="connsiteY568" fmla="*/ 2345900 h 6858000"/>
              <a:gd name="connsiteX569" fmla="*/ 2283317 w 7467600"/>
              <a:gd name="connsiteY569" fmla="*/ 1796925 h 6858000"/>
              <a:gd name="connsiteX570" fmla="*/ 2399523 w 7467600"/>
              <a:gd name="connsiteY570" fmla="*/ 1428234 h 6858000"/>
              <a:gd name="connsiteX571" fmla="*/ 2448558 w 7467600"/>
              <a:gd name="connsiteY571" fmla="*/ 1373435 h 6858000"/>
              <a:gd name="connsiteX572" fmla="*/ 2312521 w 7467600"/>
              <a:gd name="connsiteY572" fmla="*/ 1806140 h 6858000"/>
              <a:gd name="connsiteX573" fmla="*/ 2127533 w 7467600"/>
              <a:gd name="connsiteY573" fmla="*/ 2348380 h 6858000"/>
              <a:gd name="connsiteX574" fmla="*/ 2358080 w 7467600"/>
              <a:gd name="connsiteY574" fmla="*/ 1866134 h 6858000"/>
              <a:gd name="connsiteX575" fmla="*/ 2407436 w 7467600"/>
              <a:gd name="connsiteY575" fmla="*/ 1651070 h 6858000"/>
              <a:gd name="connsiteX576" fmla="*/ 2448558 w 7467600"/>
              <a:gd name="connsiteY576" fmla="*/ 1373435 h 6858000"/>
              <a:gd name="connsiteX577" fmla="*/ 278707 w 7467600"/>
              <a:gd name="connsiteY577" fmla="*/ 1352270 h 6858000"/>
              <a:gd name="connsiteX578" fmla="*/ 321570 w 7467600"/>
              <a:gd name="connsiteY578" fmla="*/ 1861610 h 6858000"/>
              <a:gd name="connsiteX579" fmla="*/ 294281 w 7467600"/>
              <a:gd name="connsiteY579" fmla="*/ 1440658 h 6858000"/>
              <a:gd name="connsiteX580" fmla="*/ 278707 w 7467600"/>
              <a:gd name="connsiteY580" fmla="*/ 1352270 h 6858000"/>
              <a:gd name="connsiteX581" fmla="*/ 1423821 w 7467600"/>
              <a:gd name="connsiteY581" fmla="*/ 1351958 h 6858000"/>
              <a:gd name="connsiteX582" fmla="*/ 1638521 w 7467600"/>
              <a:gd name="connsiteY582" fmla="*/ 1908470 h 6858000"/>
              <a:gd name="connsiteX583" fmla="*/ 1754199 w 7467600"/>
              <a:gd name="connsiteY583" fmla="*/ 2149284 h 6858000"/>
              <a:gd name="connsiteX584" fmla="*/ 1908359 w 7467600"/>
              <a:gd name="connsiteY584" fmla="*/ 2364988 h 6858000"/>
              <a:gd name="connsiteX585" fmla="*/ 1647661 w 7467600"/>
              <a:gd name="connsiteY585" fmla="*/ 1825945 h 6858000"/>
              <a:gd name="connsiteX586" fmla="*/ 1423821 w 7467600"/>
              <a:gd name="connsiteY586" fmla="*/ 1351958 h 6858000"/>
              <a:gd name="connsiteX587" fmla="*/ 1431890 w 7467600"/>
              <a:gd name="connsiteY587" fmla="*/ 1306475 h 6858000"/>
              <a:gd name="connsiteX588" fmla="*/ 1507597 w 7467600"/>
              <a:gd name="connsiteY588" fmla="*/ 1446132 h 6858000"/>
              <a:gd name="connsiteX589" fmla="*/ 1674586 w 7467600"/>
              <a:gd name="connsiteY589" fmla="*/ 1813832 h 6858000"/>
              <a:gd name="connsiteX590" fmla="*/ 1815950 w 7467600"/>
              <a:gd name="connsiteY590" fmla="*/ 2128564 h 6858000"/>
              <a:gd name="connsiteX591" fmla="*/ 1984242 w 7467600"/>
              <a:gd name="connsiteY591" fmla="*/ 2430829 h 6858000"/>
              <a:gd name="connsiteX592" fmla="*/ 2014023 w 7467600"/>
              <a:gd name="connsiteY592" fmla="*/ 2450995 h 6858000"/>
              <a:gd name="connsiteX593" fmla="*/ 1747337 w 7467600"/>
              <a:gd name="connsiteY593" fmla="*/ 1855264 h 6858000"/>
              <a:gd name="connsiteX594" fmla="*/ 1533749 w 7467600"/>
              <a:gd name="connsiteY594" fmla="*/ 1478656 h 6858000"/>
              <a:gd name="connsiteX595" fmla="*/ 1431890 w 7467600"/>
              <a:gd name="connsiteY595" fmla="*/ 1306475 h 6858000"/>
              <a:gd name="connsiteX596" fmla="*/ 5052692 w 7467600"/>
              <a:gd name="connsiteY596" fmla="*/ 1292994 h 6858000"/>
              <a:gd name="connsiteX597" fmla="*/ 5200661 w 7467600"/>
              <a:gd name="connsiteY597" fmla="*/ 1635186 h 6858000"/>
              <a:gd name="connsiteX598" fmla="*/ 5297138 w 7467600"/>
              <a:gd name="connsiteY598" fmla="*/ 1906351 h 6858000"/>
              <a:gd name="connsiteX599" fmla="*/ 5052692 w 7467600"/>
              <a:gd name="connsiteY599" fmla="*/ 1292994 h 6858000"/>
              <a:gd name="connsiteX600" fmla="*/ 5009948 w 7467600"/>
              <a:gd name="connsiteY600" fmla="*/ 1273619 h 6858000"/>
              <a:gd name="connsiteX601" fmla="*/ 5121777 w 7467600"/>
              <a:gd name="connsiteY601" fmla="*/ 1654213 h 6858000"/>
              <a:gd name="connsiteX602" fmla="*/ 5293545 w 7467600"/>
              <a:gd name="connsiteY602" fmla="*/ 2072247 h 6858000"/>
              <a:gd name="connsiteX603" fmla="*/ 5294042 w 7467600"/>
              <a:gd name="connsiteY603" fmla="*/ 2065019 h 6858000"/>
              <a:gd name="connsiteX604" fmla="*/ 5171936 w 7467600"/>
              <a:gd name="connsiteY604" fmla="*/ 1647613 h 6858000"/>
              <a:gd name="connsiteX605" fmla="*/ 5009948 w 7467600"/>
              <a:gd name="connsiteY605" fmla="*/ 1273619 h 6858000"/>
              <a:gd name="connsiteX606" fmla="*/ 655236 w 7467600"/>
              <a:gd name="connsiteY606" fmla="*/ 1268632 h 6858000"/>
              <a:gd name="connsiteX607" fmla="*/ 839521 w 7467600"/>
              <a:gd name="connsiteY607" fmla="*/ 1685315 h 6858000"/>
              <a:gd name="connsiteX608" fmla="*/ 1109416 w 7467600"/>
              <a:gd name="connsiteY608" fmla="*/ 2061663 h 6858000"/>
              <a:gd name="connsiteX609" fmla="*/ 1298300 w 7467600"/>
              <a:gd name="connsiteY609" fmla="*/ 2247742 h 6858000"/>
              <a:gd name="connsiteX610" fmla="*/ 1125871 w 7467600"/>
              <a:gd name="connsiteY610" fmla="*/ 1989513 h 6858000"/>
              <a:gd name="connsiteX611" fmla="*/ 981574 w 7467600"/>
              <a:gd name="connsiteY611" fmla="*/ 1783157 h 6858000"/>
              <a:gd name="connsiteX612" fmla="*/ 922198 w 7467600"/>
              <a:gd name="connsiteY612" fmla="*/ 1677437 h 6858000"/>
              <a:gd name="connsiteX613" fmla="*/ 869293 w 7467600"/>
              <a:gd name="connsiteY613" fmla="*/ 1583214 h 6858000"/>
              <a:gd name="connsiteX614" fmla="*/ 751431 w 7467600"/>
              <a:gd name="connsiteY614" fmla="*/ 1405731 h 6858000"/>
              <a:gd name="connsiteX615" fmla="*/ 655236 w 7467600"/>
              <a:gd name="connsiteY615" fmla="*/ 1268632 h 6858000"/>
              <a:gd name="connsiteX616" fmla="*/ 6516292 w 7467600"/>
              <a:gd name="connsiteY616" fmla="*/ 1263064 h 6858000"/>
              <a:gd name="connsiteX617" fmla="*/ 5736320 w 7467600"/>
              <a:gd name="connsiteY617" fmla="*/ 1501803 h 6858000"/>
              <a:gd name="connsiteX618" fmla="*/ 6516292 w 7467600"/>
              <a:gd name="connsiteY618" fmla="*/ 1263064 h 6858000"/>
              <a:gd name="connsiteX619" fmla="*/ 291466 w 7467600"/>
              <a:gd name="connsiteY619" fmla="*/ 1250369 h 6858000"/>
              <a:gd name="connsiteX620" fmla="*/ 323180 w 7467600"/>
              <a:gd name="connsiteY620" fmla="*/ 1435283 h 6858000"/>
              <a:gd name="connsiteX621" fmla="*/ 349381 w 7467600"/>
              <a:gd name="connsiteY621" fmla="*/ 1875041 h 6858000"/>
              <a:gd name="connsiteX622" fmla="*/ 374363 w 7467600"/>
              <a:gd name="connsiteY622" fmla="*/ 1506494 h 6858000"/>
              <a:gd name="connsiteX623" fmla="*/ 302168 w 7467600"/>
              <a:gd name="connsiteY623" fmla="*/ 1274495 h 6858000"/>
              <a:gd name="connsiteX624" fmla="*/ 291466 w 7467600"/>
              <a:gd name="connsiteY624" fmla="*/ 1250369 h 6858000"/>
              <a:gd name="connsiteX625" fmla="*/ 678222 w 7467600"/>
              <a:gd name="connsiteY625" fmla="*/ 1248670 h 6858000"/>
              <a:gd name="connsiteX626" fmla="*/ 775536 w 7467600"/>
              <a:gd name="connsiteY626" fmla="*/ 1388015 h 6858000"/>
              <a:gd name="connsiteX627" fmla="*/ 894529 w 7467600"/>
              <a:gd name="connsiteY627" fmla="*/ 1567739 h 6858000"/>
              <a:gd name="connsiteX628" fmla="*/ 948000 w 7467600"/>
              <a:gd name="connsiteY628" fmla="*/ 1663088 h 6858000"/>
              <a:gd name="connsiteX629" fmla="*/ 1006812 w 7467600"/>
              <a:gd name="connsiteY629" fmla="*/ 1767683 h 6858000"/>
              <a:gd name="connsiteX630" fmla="*/ 1149133 w 7467600"/>
              <a:gd name="connsiteY630" fmla="*/ 1971513 h 6858000"/>
              <a:gd name="connsiteX631" fmla="*/ 1333952 w 7467600"/>
              <a:gd name="connsiteY631" fmla="*/ 2251620 h 6858000"/>
              <a:gd name="connsiteX632" fmla="*/ 1337329 w 7467600"/>
              <a:gd name="connsiteY632" fmla="*/ 2258350 h 6858000"/>
              <a:gd name="connsiteX633" fmla="*/ 1014726 w 7467600"/>
              <a:gd name="connsiteY633" fmla="*/ 1615556 h 6858000"/>
              <a:gd name="connsiteX634" fmla="*/ 678222 w 7467600"/>
              <a:gd name="connsiteY634" fmla="*/ 1248670 h 6858000"/>
              <a:gd name="connsiteX635" fmla="*/ 6691602 w 7467600"/>
              <a:gd name="connsiteY635" fmla="*/ 1140573 h 6858000"/>
              <a:gd name="connsiteX636" fmla="*/ 6571100 w 7467600"/>
              <a:gd name="connsiteY636" fmla="*/ 1183662 h 6858000"/>
              <a:gd name="connsiteX637" fmla="*/ 6241687 w 7467600"/>
              <a:gd name="connsiteY637" fmla="*/ 1257600 h 6858000"/>
              <a:gd name="connsiteX638" fmla="*/ 5693009 w 7467600"/>
              <a:gd name="connsiteY638" fmla="*/ 1478256 h 6858000"/>
              <a:gd name="connsiteX639" fmla="*/ 6548420 w 7467600"/>
              <a:gd name="connsiteY639" fmla="*/ 1214599 h 6858000"/>
              <a:gd name="connsiteX640" fmla="*/ 6605473 w 7467600"/>
              <a:gd name="connsiteY640" fmla="*/ 1184686 h 6858000"/>
              <a:gd name="connsiteX641" fmla="*/ 6691602 w 7467600"/>
              <a:gd name="connsiteY641" fmla="*/ 1140573 h 6858000"/>
              <a:gd name="connsiteX642" fmla="*/ 4002475 w 7467600"/>
              <a:gd name="connsiteY642" fmla="*/ 1037802 h 6858000"/>
              <a:gd name="connsiteX643" fmla="*/ 4000324 w 7467600"/>
              <a:gd name="connsiteY643" fmla="*/ 1039362 h 6858000"/>
              <a:gd name="connsiteX644" fmla="*/ 4002862 w 7467600"/>
              <a:gd name="connsiteY644" fmla="*/ 1042866 h 6858000"/>
              <a:gd name="connsiteX645" fmla="*/ 4002475 w 7467600"/>
              <a:gd name="connsiteY645" fmla="*/ 1037802 h 6858000"/>
              <a:gd name="connsiteX646" fmla="*/ 506322 w 7467600"/>
              <a:gd name="connsiteY646" fmla="*/ 1020997 h 6858000"/>
              <a:gd name="connsiteX647" fmla="*/ 533068 w 7467600"/>
              <a:gd name="connsiteY647" fmla="*/ 1029409 h 6858000"/>
              <a:gd name="connsiteX648" fmla="*/ 1232525 w 7467600"/>
              <a:gd name="connsiteY648" fmla="*/ 1804675 h 6858000"/>
              <a:gd name="connsiteX649" fmla="*/ 1388858 w 7467600"/>
              <a:gd name="connsiteY649" fmla="*/ 2368011 h 6858000"/>
              <a:gd name="connsiteX650" fmla="*/ 1384098 w 7467600"/>
              <a:gd name="connsiteY650" fmla="*/ 2378125 h 6858000"/>
              <a:gd name="connsiteX651" fmla="*/ 1425393 w 7467600"/>
              <a:gd name="connsiteY651" fmla="*/ 2589124 h 6858000"/>
              <a:gd name="connsiteX652" fmla="*/ 1424001 w 7467600"/>
              <a:gd name="connsiteY652" fmla="*/ 2597541 h 6858000"/>
              <a:gd name="connsiteX653" fmla="*/ 2152729 w 7467600"/>
              <a:gd name="connsiteY653" fmla="*/ 2864487 h 6858000"/>
              <a:gd name="connsiteX654" fmla="*/ 2020609 w 7467600"/>
              <a:gd name="connsiteY654" fmla="*/ 2539671 h 6858000"/>
              <a:gd name="connsiteX655" fmla="*/ 2018920 w 7467600"/>
              <a:gd name="connsiteY655" fmla="*/ 2536309 h 6858000"/>
              <a:gd name="connsiteX656" fmla="*/ 1342441 w 7467600"/>
              <a:gd name="connsiteY656" fmla="*/ 1173017 h 6858000"/>
              <a:gd name="connsiteX657" fmla="*/ 1367925 w 7467600"/>
              <a:gd name="connsiteY657" fmla="*/ 1135648 h 6858000"/>
              <a:gd name="connsiteX658" fmla="*/ 1771401 w 7467600"/>
              <a:gd name="connsiteY658" fmla="*/ 1806673 h 6858000"/>
              <a:gd name="connsiteX659" fmla="*/ 1972385 w 7467600"/>
              <a:gd name="connsiteY659" fmla="*/ 2198735 h 6858000"/>
              <a:gd name="connsiteX660" fmla="*/ 2040892 w 7467600"/>
              <a:gd name="connsiteY660" fmla="*/ 2405205 h 6858000"/>
              <a:gd name="connsiteX661" fmla="*/ 2131689 w 7467600"/>
              <a:gd name="connsiteY661" fmla="*/ 1936926 h 6858000"/>
              <a:gd name="connsiteX662" fmla="*/ 2454820 w 7467600"/>
              <a:gd name="connsiteY662" fmla="*/ 1248808 h 6858000"/>
              <a:gd name="connsiteX663" fmla="*/ 2492512 w 7467600"/>
              <a:gd name="connsiteY663" fmla="*/ 1302920 h 6858000"/>
              <a:gd name="connsiteX664" fmla="*/ 2081216 w 7467600"/>
              <a:gd name="connsiteY664" fmla="*/ 2527513 h 6858000"/>
              <a:gd name="connsiteX665" fmla="*/ 2081211 w 7467600"/>
              <a:gd name="connsiteY665" fmla="*/ 2528916 h 6858000"/>
              <a:gd name="connsiteX666" fmla="*/ 2199067 w 7467600"/>
              <a:gd name="connsiteY666" fmla="*/ 2884061 h 6858000"/>
              <a:gd name="connsiteX667" fmla="*/ 3192586 w 7467600"/>
              <a:gd name="connsiteY667" fmla="*/ 3411496 h 6858000"/>
              <a:gd name="connsiteX668" fmla="*/ 3182620 w 7467600"/>
              <a:gd name="connsiteY668" fmla="*/ 3483279 h 6858000"/>
              <a:gd name="connsiteX669" fmla="*/ 2435119 w 7467600"/>
              <a:gd name="connsiteY669" fmla="*/ 3080173 h 6858000"/>
              <a:gd name="connsiteX670" fmla="*/ 2410152 w 7467600"/>
              <a:gd name="connsiteY670" fmla="*/ 3063751 h 6858000"/>
              <a:gd name="connsiteX671" fmla="*/ 2408099 w 7467600"/>
              <a:gd name="connsiteY671" fmla="*/ 3064403 h 6858000"/>
              <a:gd name="connsiteX672" fmla="*/ 2407218 w 7467600"/>
              <a:gd name="connsiteY672" fmla="*/ 3070324 h 6858000"/>
              <a:gd name="connsiteX673" fmla="*/ 2380138 w 7467600"/>
              <a:gd name="connsiteY673" fmla="*/ 3099341 h 6858000"/>
              <a:gd name="connsiteX674" fmla="*/ 1765923 w 7467600"/>
              <a:gd name="connsiteY674" fmla="*/ 3581043 h 6858000"/>
              <a:gd name="connsiteX675" fmla="*/ 1702258 w 7467600"/>
              <a:gd name="connsiteY675" fmla="*/ 3612286 h 6858000"/>
              <a:gd name="connsiteX676" fmla="*/ 1538370 w 7467600"/>
              <a:gd name="connsiteY676" fmla="*/ 3811804 h 6858000"/>
              <a:gd name="connsiteX677" fmla="*/ 542867 w 7467600"/>
              <a:gd name="connsiteY677" fmla="*/ 4944092 h 6858000"/>
              <a:gd name="connsiteX678" fmla="*/ 515800 w 7467600"/>
              <a:gd name="connsiteY678" fmla="*/ 4862180 h 6858000"/>
              <a:gd name="connsiteX679" fmla="*/ 909145 w 7467600"/>
              <a:gd name="connsiteY679" fmla="*/ 4199225 h 6858000"/>
              <a:gd name="connsiteX680" fmla="*/ 1214067 w 7467600"/>
              <a:gd name="connsiteY680" fmla="*/ 3908561 h 6858000"/>
              <a:gd name="connsiteX681" fmla="*/ 640967 w 7467600"/>
              <a:gd name="connsiteY681" fmla="*/ 4105601 h 6858000"/>
              <a:gd name="connsiteX682" fmla="*/ 112563 w 7467600"/>
              <a:gd name="connsiteY682" fmla="*/ 4396952 h 6858000"/>
              <a:gd name="connsiteX683" fmla="*/ 0 w 7467600"/>
              <a:gd name="connsiteY683" fmla="*/ 4466006 h 6858000"/>
              <a:gd name="connsiteX684" fmla="*/ 0 w 7467600"/>
              <a:gd name="connsiteY684" fmla="*/ 4233763 h 6858000"/>
              <a:gd name="connsiteX685" fmla="*/ 36881 w 7467600"/>
              <a:gd name="connsiteY685" fmla="*/ 4200118 h 6858000"/>
              <a:gd name="connsiteX686" fmla="*/ 910534 w 7467600"/>
              <a:gd name="connsiteY686" fmla="*/ 3629753 h 6858000"/>
              <a:gd name="connsiteX687" fmla="*/ 1578717 w 7467600"/>
              <a:gd name="connsiteY687" fmla="*/ 3575982 h 6858000"/>
              <a:gd name="connsiteX688" fmla="*/ 2338780 w 7467600"/>
              <a:gd name="connsiteY688" fmla="*/ 3033725 h 6858000"/>
              <a:gd name="connsiteX689" fmla="*/ 1807991 w 7467600"/>
              <a:gd name="connsiteY689" fmla="*/ 2807184 h 6858000"/>
              <a:gd name="connsiteX690" fmla="*/ 1416358 w 7467600"/>
              <a:gd name="connsiteY690" fmla="*/ 3112571 h 6858000"/>
              <a:gd name="connsiteX691" fmla="*/ 939066 w 7467600"/>
              <a:gd name="connsiteY691" fmla="*/ 3378798 h 6858000"/>
              <a:gd name="connsiteX692" fmla="*/ 115099 w 7467600"/>
              <a:gd name="connsiteY692" fmla="*/ 3607650 h 6858000"/>
              <a:gd name="connsiteX693" fmla="*/ 97284 w 7467600"/>
              <a:gd name="connsiteY693" fmla="*/ 3520393 h 6858000"/>
              <a:gd name="connsiteX694" fmla="*/ 922050 w 7467600"/>
              <a:gd name="connsiteY694" fmla="*/ 3074867 h 6858000"/>
              <a:gd name="connsiteX695" fmla="*/ 1405265 w 7467600"/>
              <a:gd name="connsiteY695" fmla="*/ 3016319 h 6858000"/>
              <a:gd name="connsiteX696" fmla="*/ 1407512 w 7467600"/>
              <a:gd name="connsiteY696" fmla="*/ 3018001 h 6858000"/>
              <a:gd name="connsiteX697" fmla="*/ 1726266 w 7467600"/>
              <a:gd name="connsiteY697" fmla="*/ 2777274 h 6858000"/>
              <a:gd name="connsiteX698" fmla="*/ 625390 w 7467600"/>
              <a:gd name="connsiteY698" fmla="*/ 2514541 h 6858000"/>
              <a:gd name="connsiteX699" fmla="*/ 619799 w 7467600"/>
              <a:gd name="connsiteY699" fmla="*/ 2527180 h 6858000"/>
              <a:gd name="connsiteX700" fmla="*/ 310030 w 7467600"/>
              <a:gd name="connsiteY700" fmla="*/ 2771818 h 6858000"/>
              <a:gd name="connsiteX701" fmla="*/ 173877 w 7467600"/>
              <a:gd name="connsiteY701" fmla="*/ 2937056 h 6858000"/>
              <a:gd name="connsiteX702" fmla="*/ 77889 w 7467600"/>
              <a:gd name="connsiteY702" fmla="*/ 3138440 h 6858000"/>
              <a:gd name="connsiteX703" fmla="*/ 0 w 7467600"/>
              <a:gd name="connsiteY703" fmla="*/ 3271395 h 6858000"/>
              <a:gd name="connsiteX704" fmla="*/ 0 w 7467600"/>
              <a:gd name="connsiteY704" fmla="*/ 3153002 h 6858000"/>
              <a:gd name="connsiteX705" fmla="*/ 2386 w 7467600"/>
              <a:gd name="connsiteY705" fmla="*/ 3149203 h 6858000"/>
              <a:gd name="connsiteX706" fmla="*/ 89753 w 7467600"/>
              <a:gd name="connsiteY706" fmla="*/ 2987702 h 6858000"/>
              <a:gd name="connsiteX707" fmla="*/ 76869 w 7467600"/>
              <a:gd name="connsiteY707" fmla="*/ 3005404 h 6858000"/>
              <a:gd name="connsiteX708" fmla="*/ 32049 w 7467600"/>
              <a:gd name="connsiteY708" fmla="*/ 3065814 h 6858000"/>
              <a:gd name="connsiteX709" fmla="*/ 0 w 7467600"/>
              <a:gd name="connsiteY709" fmla="*/ 3108744 h 6858000"/>
              <a:gd name="connsiteX710" fmla="*/ 0 w 7467600"/>
              <a:gd name="connsiteY710" fmla="*/ 3058059 h 6858000"/>
              <a:gd name="connsiteX711" fmla="*/ 7610 w 7467600"/>
              <a:gd name="connsiteY711" fmla="*/ 3047889 h 6858000"/>
              <a:gd name="connsiteX712" fmla="*/ 52419 w 7467600"/>
              <a:gd name="connsiteY712" fmla="*/ 2987479 h 6858000"/>
              <a:gd name="connsiteX713" fmla="*/ 59142 w 7467600"/>
              <a:gd name="connsiteY713" fmla="*/ 2978488 h 6858000"/>
              <a:gd name="connsiteX714" fmla="*/ 0 w 7467600"/>
              <a:gd name="connsiteY714" fmla="*/ 3015334 h 6858000"/>
              <a:gd name="connsiteX715" fmla="*/ 0 w 7467600"/>
              <a:gd name="connsiteY715" fmla="*/ 2914286 h 6858000"/>
              <a:gd name="connsiteX716" fmla="*/ 36383 w 7467600"/>
              <a:gd name="connsiteY716" fmla="*/ 2901128 h 6858000"/>
              <a:gd name="connsiteX717" fmla="*/ 156329 w 7467600"/>
              <a:gd name="connsiteY717" fmla="*/ 2840533 h 6858000"/>
              <a:gd name="connsiteX718" fmla="*/ 358355 w 7467600"/>
              <a:gd name="connsiteY718" fmla="*/ 2620471 h 6858000"/>
              <a:gd name="connsiteX719" fmla="*/ 510577 w 7467600"/>
              <a:gd name="connsiteY719" fmla="*/ 2501244 h 6858000"/>
              <a:gd name="connsiteX720" fmla="*/ 211967 w 7467600"/>
              <a:gd name="connsiteY720" fmla="*/ 2479171 h 6858000"/>
              <a:gd name="connsiteX721" fmla="*/ 0 w 7467600"/>
              <a:gd name="connsiteY721" fmla="*/ 2476398 h 6858000"/>
              <a:gd name="connsiteX722" fmla="*/ 0 w 7467600"/>
              <a:gd name="connsiteY722" fmla="*/ 2389189 h 6858000"/>
              <a:gd name="connsiteX723" fmla="*/ 103062 w 7467600"/>
              <a:gd name="connsiteY723" fmla="*/ 2389518 h 6858000"/>
              <a:gd name="connsiteX724" fmla="*/ 510734 w 7467600"/>
              <a:gd name="connsiteY724" fmla="*/ 2416201 h 6858000"/>
              <a:gd name="connsiteX725" fmla="*/ 279257 w 7467600"/>
              <a:gd name="connsiteY725" fmla="*/ 2092102 h 6858000"/>
              <a:gd name="connsiteX726" fmla="*/ 65265 w 7467600"/>
              <a:gd name="connsiteY726" fmla="*/ 2006049 h 6858000"/>
              <a:gd name="connsiteX727" fmla="*/ 0 w 7467600"/>
              <a:gd name="connsiteY727" fmla="*/ 1982532 h 6858000"/>
              <a:gd name="connsiteX728" fmla="*/ 0 w 7467600"/>
              <a:gd name="connsiteY728" fmla="*/ 1912789 h 6858000"/>
              <a:gd name="connsiteX729" fmla="*/ 97460 w 7467600"/>
              <a:gd name="connsiteY729" fmla="*/ 1953725 h 6858000"/>
              <a:gd name="connsiteX730" fmla="*/ 221272 w 7467600"/>
              <a:gd name="connsiteY730" fmla="*/ 1980766 h 6858000"/>
              <a:gd name="connsiteX731" fmla="*/ 116765 w 7467600"/>
              <a:gd name="connsiteY731" fmla="*/ 1911033 h 6858000"/>
              <a:gd name="connsiteX732" fmla="*/ 16405 w 7467600"/>
              <a:gd name="connsiteY732" fmla="*/ 1803412 h 6858000"/>
              <a:gd name="connsiteX733" fmla="*/ 0 w 7467600"/>
              <a:gd name="connsiteY733" fmla="*/ 1784777 h 6858000"/>
              <a:gd name="connsiteX734" fmla="*/ 0 w 7467600"/>
              <a:gd name="connsiteY734" fmla="*/ 1740082 h 6858000"/>
              <a:gd name="connsiteX735" fmla="*/ 39394 w 7467600"/>
              <a:gd name="connsiteY735" fmla="*/ 1784856 h 6858000"/>
              <a:gd name="connsiteX736" fmla="*/ 135813 w 7467600"/>
              <a:gd name="connsiteY736" fmla="*/ 1888838 h 6858000"/>
              <a:gd name="connsiteX737" fmla="*/ 242575 w 7467600"/>
              <a:gd name="connsiteY737" fmla="*/ 1958841 h 6858000"/>
              <a:gd name="connsiteX738" fmla="*/ 82197 w 7467600"/>
              <a:gd name="connsiteY738" fmla="*/ 1754826 h 6858000"/>
              <a:gd name="connsiteX739" fmla="*/ 0 w 7467600"/>
              <a:gd name="connsiteY739" fmla="*/ 1679650 h 6858000"/>
              <a:gd name="connsiteX740" fmla="*/ 0 w 7467600"/>
              <a:gd name="connsiteY740" fmla="*/ 1602463 h 6858000"/>
              <a:gd name="connsiteX741" fmla="*/ 84689 w 7467600"/>
              <a:gd name="connsiteY741" fmla="*/ 1677442 h 6858000"/>
              <a:gd name="connsiteX742" fmla="*/ 298437 w 7467600"/>
              <a:gd name="connsiteY742" fmla="*/ 1968019 h 6858000"/>
              <a:gd name="connsiteX743" fmla="*/ 227269 w 7467600"/>
              <a:gd name="connsiteY743" fmla="*/ 1114064 h 6858000"/>
              <a:gd name="connsiteX744" fmla="*/ 248003 w 7467600"/>
              <a:gd name="connsiteY744" fmla="*/ 1089613 h 6858000"/>
              <a:gd name="connsiteX745" fmla="*/ 427020 w 7467600"/>
              <a:gd name="connsiteY745" fmla="*/ 1619803 h 6858000"/>
              <a:gd name="connsiteX746" fmla="*/ 340345 w 7467600"/>
              <a:gd name="connsiteY746" fmla="*/ 2027739 h 6858000"/>
              <a:gd name="connsiteX747" fmla="*/ 360865 w 7467600"/>
              <a:gd name="connsiteY747" fmla="*/ 2044827 h 6858000"/>
              <a:gd name="connsiteX748" fmla="*/ 560414 w 7467600"/>
              <a:gd name="connsiteY748" fmla="*/ 2421457 h 6858000"/>
              <a:gd name="connsiteX749" fmla="*/ 1359703 w 7467600"/>
              <a:gd name="connsiteY749" fmla="*/ 2578554 h 6858000"/>
              <a:gd name="connsiteX750" fmla="*/ 1359422 w 7467600"/>
              <a:gd name="connsiteY750" fmla="*/ 2577994 h 6858000"/>
              <a:gd name="connsiteX751" fmla="*/ 828701 w 7467600"/>
              <a:gd name="connsiteY751" fmla="*/ 1839520 h 6858000"/>
              <a:gd name="connsiteX752" fmla="*/ 494427 w 7467600"/>
              <a:gd name="connsiteY752" fmla="*/ 1092333 h 6858000"/>
              <a:gd name="connsiteX753" fmla="*/ 506322 w 7467600"/>
              <a:gd name="connsiteY753" fmla="*/ 1020997 h 6858000"/>
              <a:gd name="connsiteX754" fmla="*/ 4570198 w 7467600"/>
              <a:gd name="connsiteY754" fmla="*/ 978081 h 6858000"/>
              <a:gd name="connsiteX755" fmla="*/ 4523691 w 7467600"/>
              <a:gd name="connsiteY755" fmla="*/ 1127776 h 6858000"/>
              <a:gd name="connsiteX756" fmla="*/ 4509875 w 7467600"/>
              <a:gd name="connsiteY756" fmla="*/ 1167552 h 6858000"/>
              <a:gd name="connsiteX757" fmla="*/ 4478168 w 7467600"/>
              <a:gd name="connsiteY757" fmla="*/ 1260735 h 6858000"/>
              <a:gd name="connsiteX758" fmla="*/ 4409309 w 7467600"/>
              <a:gd name="connsiteY758" fmla="*/ 1666996 h 6858000"/>
              <a:gd name="connsiteX759" fmla="*/ 4370031 w 7467600"/>
              <a:gd name="connsiteY759" fmla="*/ 1955666 h 6858000"/>
              <a:gd name="connsiteX760" fmla="*/ 4570198 w 7467600"/>
              <a:gd name="connsiteY760" fmla="*/ 978081 h 6858000"/>
              <a:gd name="connsiteX761" fmla="*/ 4557898 w 7467600"/>
              <a:gd name="connsiteY761" fmla="*/ 900011 h 6858000"/>
              <a:gd name="connsiteX762" fmla="*/ 4344840 w 7467600"/>
              <a:gd name="connsiteY762" fmla="*/ 1922038 h 6858000"/>
              <a:gd name="connsiteX763" fmla="*/ 4378710 w 7467600"/>
              <a:gd name="connsiteY763" fmla="*/ 1665516 h 6858000"/>
              <a:gd name="connsiteX764" fmla="*/ 4448798 w 7467600"/>
              <a:gd name="connsiteY764" fmla="*/ 1253024 h 6858000"/>
              <a:gd name="connsiteX765" fmla="*/ 4480315 w 7467600"/>
              <a:gd name="connsiteY765" fmla="*/ 1158454 h 6858000"/>
              <a:gd name="connsiteX766" fmla="*/ 4494133 w 7467600"/>
              <a:gd name="connsiteY766" fmla="*/ 1118676 h 6858000"/>
              <a:gd name="connsiteX767" fmla="*/ 4557898 w 7467600"/>
              <a:gd name="connsiteY767" fmla="*/ 900011 h 6858000"/>
              <a:gd name="connsiteX768" fmla="*/ 5870151 w 7467600"/>
              <a:gd name="connsiteY768" fmla="*/ 898890 h 6858000"/>
              <a:gd name="connsiteX769" fmla="*/ 5861335 w 7467600"/>
              <a:gd name="connsiteY769" fmla="*/ 899177 h 6858000"/>
              <a:gd name="connsiteX770" fmla="*/ 5843702 w 7467600"/>
              <a:gd name="connsiteY770" fmla="*/ 899748 h 6858000"/>
              <a:gd name="connsiteX771" fmla="*/ 5651107 w 7467600"/>
              <a:gd name="connsiteY771" fmla="*/ 920306 h 6858000"/>
              <a:gd name="connsiteX772" fmla="*/ 5459407 w 7467600"/>
              <a:gd name="connsiteY772" fmla="*/ 940975 h 6858000"/>
              <a:gd name="connsiteX773" fmla="*/ 5374846 w 7467600"/>
              <a:gd name="connsiteY773" fmla="*/ 941988 h 6858000"/>
              <a:gd name="connsiteX774" fmla="*/ 5256105 w 7467600"/>
              <a:gd name="connsiteY774" fmla="*/ 945632 h 6858000"/>
              <a:gd name="connsiteX775" fmla="*/ 5107071 w 7467600"/>
              <a:gd name="connsiteY775" fmla="*/ 969720 h 6858000"/>
              <a:gd name="connsiteX776" fmla="*/ 4998681 w 7467600"/>
              <a:gd name="connsiteY776" fmla="*/ 988771 h 6858000"/>
              <a:gd name="connsiteX777" fmla="*/ 5870151 w 7467600"/>
              <a:gd name="connsiteY777" fmla="*/ 898890 h 6858000"/>
              <a:gd name="connsiteX778" fmla="*/ 5504425 w 7467600"/>
              <a:gd name="connsiteY778" fmla="*/ 848067 h 6858000"/>
              <a:gd name="connsiteX779" fmla="*/ 4968849 w 7467600"/>
              <a:gd name="connsiteY779" fmla="*/ 962318 h 6858000"/>
              <a:gd name="connsiteX780" fmla="*/ 5104039 w 7467600"/>
              <a:gd name="connsiteY780" fmla="*/ 940634 h 6858000"/>
              <a:gd name="connsiteX781" fmla="*/ 5256311 w 7467600"/>
              <a:gd name="connsiteY781" fmla="*/ 916490 h 6858000"/>
              <a:gd name="connsiteX782" fmla="*/ 5377381 w 7467600"/>
              <a:gd name="connsiteY782" fmla="*/ 912671 h 6858000"/>
              <a:gd name="connsiteX783" fmla="*/ 5460148 w 7467600"/>
              <a:gd name="connsiteY783" fmla="*/ 911442 h 6858000"/>
              <a:gd name="connsiteX784" fmla="*/ 5648971 w 7467600"/>
              <a:gd name="connsiteY784" fmla="*/ 891331 h 6858000"/>
              <a:gd name="connsiteX785" fmla="*/ 5844807 w 7467600"/>
              <a:gd name="connsiteY785" fmla="*/ 870718 h 6858000"/>
              <a:gd name="connsiteX786" fmla="*/ 5862975 w 7467600"/>
              <a:gd name="connsiteY786" fmla="*/ 869756 h 6858000"/>
              <a:gd name="connsiteX787" fmla="*/ 5920887 w 7467600"/>
              <a:gd name="connsiteY787" fmla="*/ 865929 h 6858000"/>
              <a:gd name="connsiteX788" fmla="*/ 5504425 w 7467600"/>
              <a:gd name="connsiteY788" fmla="*/ 848067 h 6858000"/>
              <a:gd name="connsiteX789" fmla="*/ 3607114 w 7467600"/>
              <a:gd name="connsiteY789" fmla="*/ 467441 h 6858000"/>
              <a:gd name="connsiteX790" fmla="*/ 3296242 w 7467600"/>
              <a:gd name="connsiteY790" fmla="*/ 807991 h 6858000"/>
              <a:gd name="connsiteX791" fmla="*/ 3174674 w 7467600"/>
              <a:gd name="connsiteY791" fmla="*/ 919759 h 6858000"/>
              <a:gd name="connsiteX792" fmla="*/ 3042978 w 7467600"/>
              <a:gd name="connsiteY792" fmla="*/ 1054894 h 6858000"/>
              <a:gd name="connsiteX793" fmla="*/ 2968914 w 7467600"/>
              <a:gd name="connsiteY793" fmla="*/ 1133756 h 6858000"/>
              <a:gd name="connsiteX794" fmla="*/ 3103823 w 7467600"/>
              <a:gd name="connsiteY794" fmla="*/ 1026814 h 6858000"/>
              <a:gd name="connsiteX795" fmla="*/ 3607114 w 7467600"/>
              <a:gd name="connsiteY795" fmla="*/ 467441 h 6858000"/>
              <a:gd name="connsiteX796" fmla="*/ 3744487 w 7467600"/>
              <a:gd name="connsiteY796" fmla="*/ 383136 h 6858000"/>
              <a:gd name="connsiteX797" fmla="*/ 3970213 w 7467600"/>
              <a:gd name="connsiteY797" fmla="*/ 995559 h 6858000"/>
              <a:gd name="connsiteX798" fmla="*/ 3744487 w 7467600"/>
              <a:gd name="connsiteY798" fmla="*/ 383136 h 6858000"/>
              <a:gd name="connsiteX799" fmla="*/ 3624562 w 7467600"/>
              <a:gd name="connsiteY799" fmla="*/ 367041 h 6858000"/>
              <a:gd name="connsiteX800" fmla="*/ 3489712 w 7467600"/>
              <a:gd name="connsiteY800" fmla="*/ 485386 h 6858000"/>
              <a:gd name="connsiteX801" fmla="*/ 3182994 w 7467600"/>
              <a:gd name="connsiteY801" fmla="*/ 828265 h 6858000"/>
              <a:gd name="connsiteX802" fmla="*/ 2892114 w 7467600"/>
              <a:gd name="connsiteY802" fmla="*/ 1172635 h 6858000"/>
              <a:gd name="connsiteX803" fmla="*/ 3021459 w 7467600"/>
              <a:gd name="connsiteY803" fmla="*/ 1035385 h 6858000"/>
              <a:gd name="connsiteX804" fmla="*/ 3153873 w 7467600"/>
              <a:gd name="connsiteY804" fmla="*/ 898971 h 6858000"/>
              <a:gd name="connsiteX805" fmla="*/ 3276511 w 7467600"/>
              <a:gd name="connsiteY805" fmla="*/ 786423 h 6858000"/>
              <a:gd name="connsiteX806" fmla="*/ 3584154 w 7467600"/>
              <a:gd name="connsiteY806" fmla="*/ 448218 h 6858000"/>
              <a:gd name="connsiteX807" fmla="*/ 3624562 w 7467600"/>
              <a:gd name="connsiteY807" fmla="*/ 367041 h 6858000"/>
              <a:gd name="connsiteX808" fmla="*/ 3766672 w 7467600"/>
              <a:gd name="connsiteY808" fmla="*/ 359429 h 6858000"/>
              <a:gd name="connsiteX809" fmla="*/ 3996338 w 7467600"/>
              <a:gd name="connsiteY809" fmla="*/ 968237 h 6858000"/>
              <a:gd name="connsiteX810" fmla="*/ 3766672 w 7467600"/>
              <a:gd name="connsiteY810" fmla="*/ 359429 h 6858000"/>
              <a:gd name="connsiteX811" fmla="*/ 5805386 w 7467600"/>
              <a:gd name="connsiteY811" fmla="*/ 239240 h 6858000"/>
              <a:gd name="connsiteX812" fmla="*/ 5736947 w 7467600"/>
              <a:gd name="connsiteY812" fmla="*/ 261367 h 6858000"/>
              <a:gd name="connsiteX813" fmla="*/ 5427012 w 7467600"/>
              <a:gd name="connsiteY813" fmla="*/ 311272 h 6858000"/>
              <a:gd name="connsiteX814" fmla="*/ 5147818 w 7467600"/>
              <a:gd name="connsiteY814" fmla="*/ 322112 h 6858000"/>
              <a:gd name="connsiteX815" fmla="*/ 5060854 w 7467600"/>
              <a:gd name="connsiteY815" fmla="*/ 311882 h 6858000"/>
              <a:gd name="connsiteX816" fmla="*/ 4945989 w 7467600"/>
              <a:gd name="connsiteY816" fmla="*/ 300516 h 6858000"/>
              <a:gd name="connsiteX817" fmla="*/ 5410479 w 7467600"/>
              <a:gd name="connsiteY817" fmla="*/ 348434 h 6858000"/>
              <a:gd name="connsiteX818" fmla="*/ 5805386 w 7467600"/>
              <a:gd name="connsiteY818" fmla="*/ 239240 h 6858000"/>
              <a:gd name="connsiteX819" fmla="*/ 5905192 w 7467600"/>
              <a:gd name="connsiteY819" fmla="*/ 163079 h 6858000"/>
              <a:gd name="connsiteX820" fmla="*/ 5865655 w 7467600"/>
              <a:gd name="connsiteY820" fmla="*/ 171901 h 6858000"/>
              <a:gd name="connsiteX821" fmla="*/ 5259740 w 7467600"/>
              <a:gd name="connsiteY821" fmla="*/ 257013 h 6858000"/>
              <a:gd name="connsiteX822" fmla="*/ 5208466 w 7467600"/>
              <a:gd name="connsiteY822" fmla="*/ 257550 h 6858000"/>
              <a:gd name="connsiteX823" fmla="*/ 4980204 w 7467600"/>
              <a:gd name="connsiteY823" fmla="*/ 271903 h 6858000"/>
              <a:gd name="connsiteX824" fmla="*/ 5068068 w 7467600"/>
              <a:gd name="connsiteY824" fmla="*/ 282244 h 6858000"/>
              <a:gd name="connsiteX825" fmla="*/ 5153231 w 7467600"/>
              <a:gd name="connsiteY825" fmla="*/ 292240 h 6858000"/>
              <a:gd name="connsiteX826" fmla="*/ 5426491 w 7467600"/>
              <a:gd name="connsiteY826" fmla="*/ 281128 h 6858000"/>
              <a:gd name="connsiteX827" fmla="*/ 5731212 w 7467600"/>
              <a:gd name="connsiteY827" fmla="*/ 231951 h 6858000"/>
              <a:gd name="connsiteX828" fmla="*/ 5905192 w 7467600"/>
              <a:gd name="connsiteY828" fmla="*/ 163079 h 6858000"/>
              <a:gd name="connsiteX829" fmla="*/ 5944437 w 7467600"/>
              <a:gd name="connsiteY829" fmla="*/ 113829 h 6858000"/>
              <a:gd name="connsiteX830" fmla="*/ 5825032 w 7467600"/>
              <a:gd name="connsiteY830" fmla="*/ 146405 h 6858000"/>
              <a:gd name="connsiteX831" fmla="*/ 4955599 w 7467600"/>
              <a:gd name="connsiteY831" fmla="*/ 247008 h 6858000"/>
              <a:gd name="connsiteX832" fmla="*/ 5210104 w 7467600"/>
              <a:gd name="connsiteY832" fmla="*/ 228123 h 6858000"/>
              <a:gd name="connsiteX833" fmla="*/ 5261015 w 7467600"/>
              <a:gd name="connsiteY833" fmla="*/ 227087 h 6858000"/>
              <a:gd name="connsiteX834" fmla="*/ 5861181 w 7467600"/>
              <a:gd name="connsiteY834" fmla="*/ 143093 h 6858000"/>
              <a:gd name="connsiteX835" fmla="*/ 5961252 w 7467600"/>
              <a:gd name="connsiteY835" fmla="*/ 114820 h 6858000"/>
              <a:gd name="connsiteX836" fmla="*/ 5944437 w 7467600"/>
              <a:gd name="connsiteY836" fmla="*/ 113829 h 6858000"/>
              <a:gd name="connsiteX837" fmla="*/ 3882765 w 7467600"/>
              <a:gd name="connsiteY837" fmla="*/ 0 h 6858000"/>
              <a:gd name="connsiteX838" fmla="*/ 3995099 w 7467600"/>
              <a:gd name="connsiteY838" fmla="*/ 0 h 6858000"/>
              <a:gd name="connsiteX839" fmla="*/ 4163818 w 7467600"/>
              <a:gd name="connsiteY839" fmla="*/ 234104 h 6858000"/>
              <a:gd name="connsiteX840" fmla="*/ 4172099 w 7467600"/>
              <a:gd name="connsiteY840" fmla="*/ 234207 h 6858000"/>
              <a:gd name="connsiteX841" fmla="*/ 4784282 w 7467600"/>
              <a:gd name="connsiteY841" fmla="*/ 276561 h 6858000"/>
              <a:gd name="connsiteX842" fmla="*/ 4801687 w 7467600"/>
              <a:gd name="connsiteY842" fmla="*/ 267764 h 6858000"/>
              <a:gd name="connsiteX843" fmla="*/ 6082788 w 7467600"/>
              <a:gd name="connsiteY843" fmla="*/ 64119 h 6858000"/>
              <a:gd name="connsiteX844" fmla="*/ 6099442 w 7467600"/>
              <a:gd name="connsiteY844" fmla="*/ 82568 h 6858000"/>
              <a:gd name="connsiteX845" fmla="*/ 4804137 w 7467600"/>
              <a:gd name="connsiteY845" fmla="*/ 320931 h 6858000"/>
              <a:gd name="connsiteX846" fmla="*/ 4227047 w 7467600"/>
              <a:gd name="connsiteY846" fmla="*/ 313415 h 6858000"/>
              <a:gd name="connsiteX847" fmla="*/ 4346041 w 7467600"/>
              <a:gd name="connsiteY847" fmla="*/ 456086 h 6858000"/>
              <a:gd name="connsiteX848" fmla="*/ 4870967 w 7467600"/>
              <a:gd name="connsiteY848" fmla="*/ 963061 h 6858000"/>
              <a:gd name="connsiteX849" fmla="*/ 4889647 w 7467600"/>
              <a:gd name="connsiteY849" fmla="*/ 957147 h 6858000"/>
              <a:gd name="connsiteX850" fmla="*/ 5422504 w 7467600"/>
              <a:gd name="connsiteY850" fmla="*/ 805191 h 6858000"/>
              <a:gd name="connsiteX851" fmla="*/ 6087656 w 7467600"/>
              <a:gd name="connsiteY851" fmla="*/ 826703 h 6858000"/>
              <a:gd name="connsiteX852" fmla="*/ 6058717 w 7467600"/>
              <a:gd name="connsiteY852" fmla="*/ 865992 h 6858000"/>
              <a:gd name="connsiteX853" fmla="*/ 4974153 w 7467600"/>
              <a:gd name="connsiteY853" fmla="*/ 1045456 h 6858000"/>
              <a:gd name="connsiteX854" fmla="*/ 5627835 w 7467600"/>
              <a:gd name="connsiteY854" fmla="*/ 1472077 h 6858000"/>
              <a:gd name="connsiteX855" fmla="*/ 5629817 w 7467600"/>
              <a:gd name="connsiteY855" fmla="*/ 1471412 h 6858000"/>
              <a:gd name="connsiteX856" fmla="*/ 5634124 w 7467600"/>
              <a:gd name="connsiteY856" fmla="*/ 1470572 h 6858000"/>
              <a:gd name="connsiteX857" fmla="*/ 5755832 w 7467600"/>
              <a:gd name="connsiteY857" fmla="*/ 1383886 h 6858000"/>
              <a:gd name="connsiteX858" fmla="*/ 6014186 w 7467600"/>
              <a:gd name="connsiteY858" fmla="*/ 1279799 h 6858000"/>
              <a:gd name="connsiteX859" fmla="*/ 6901619 w 7467600"/>
              <a:gd name="connsiteY859" fmla="*/ 1047874 h 6858000"/>
              <a:gd name="connsiteX860" fmla="*/ 6931566 w 7467600"/>
              <a:gd name="connsiteY860" fmla="*/ 1062034 h 6858000"/>
              <a:gd name="connsiteX861" fmla="*/ 5790982 w 7467600"/>
              <a:gd name="connsiteY861" fmla="*/ 1561380 h 6858000"/>
              <a:gd name="connsiteX862" fmla="*/ 6188971 w 7467600"/>
              <a:gd name="connsiteY862" fmla="*/ 1755168 h 6858000"/>
              <a:gd name="connsiteX863" fmla="*/ 6202446 w 7467600"/>
              <a:gd name="connsiteY863" fmla="*/ 1752268 h 6858000"/>
              <a:gd name="connsiteX864" fmla="*/ 7179560 w 7467600"/>
              <a:gd name="connsiteY864" fmla="*/ 1467551 h 6858000"/>
              <a:gd name="connsiteX865" fmla="*/ 7158730 w 7467600"/>
              <a:gd name="connsiteY865" fmla="*/ 1507835 h 6858000"/>
              <a:gd name="connsiteX866" fmla="*/ 6326959 w 7467600"/>
              <a:gd name="connsiteY866" fmla="*/ 1817686 h 6858000"/>
              <a:gd name="connsiteX867" fmla="*/ 6537433 w 7467600"/>
              <a:gd name="connsiteY867" fmla="*/ 1907790 h 6858000"/>
              <a:gd name="connsiteX868" fmla="*/ 6550221 w 7467600"/>
              <a:gd name="connsiteY868" fmla="*/ 1910729 h 6858000"/>
              <a:gd name="connsiteX869" fmla="*/ 6964438 w 7467600"/>
              <a:gd name="connsiteY869" fmla="*/ 2209505 h 6858000"/>
              <a:gd name="connsiteX870" fmla="*/ 7367862 w 7467600"/>
              <a:gd name="connsiteY870" fmla="*/ 2806833 h 6858000"/>
              <a:gd name="connsiteX871" fmla="*/ 7364329 w 7467600"/>
              <a:gd name="connsiteY871" fmla="*/ 2826907 h 6858000"/>
              <a:gd name="connsiteX872" fmla="*/ 7290545 w 7467600"/>
              <a:gd name="connsiteY872" fmla="*/ 2850663 h 6858000"/>
              <a:gd name="connsiteX873" fmla="*/ 6472036 w 7467600"/>
              <a:gd name="connsiteY873" fmla="*/ 1959003 h 6858000"/>
              <a:gd name="connsiteX874" fmla="*/ 5792897 w 7467600"/>
              <a:gd name="connsiteY874" fmla="*/ 1647747 h 6858000"/>
              <a:gd name="connsiteX875" fmla="*/ 5842751 w 7467600"/>
              <a:gd name="connsiteY875" fmla="*/ 1816112 h 6858000"/>
              <a:gd name="connsiteX876" fmla="*/ 5847424 w 7467600"/>
              <a:gd name="connsiteY876" fmla="*/ 1815776 h 6858000"/>
              <a:gd name="connsiteX877" fmla="*/ 6399821 w 7467600"/>
              <a:gd name="connsiteY877" fmla="*/ 2344799 h 6858000"/>
              <a:gd name="connsiteX878" fmla="*/ 6323232 w 7467600"/>
              <a:gd name="connsiteY878" fmla="*/ 2389634 h 6858000"/>
              <a:gd name="connsiteX879" fmla="*/ 5942958 w 7467600"/>
              <a:gd name="connsiteY879" fmla="*/ 2077708 h 6858000"/>
              <a:gd name="connsiteX880" fmla="*/ 5921559 w 7467600"/>
              <a:gd name="connsiteY880" fmla="*/ 2378596 h 6858000"/>
              <a:gd name="connsiteX881" fmla="*/ 5817651 w 7467600"/>
              <a:gd name="connsiteY881" fmla="*/ 3023919 h 6858000"/>
              <a:gd name="connsiteX882" fmla="*/ 5729634 w 7467600"/>
              <a:gd name="connsiteY882" fmla="*/ 3051849 h 6858000"/>
              <a:gd name="connsiteX883" fmla="*/ 5611018 w 7467600"/>
              <a:gd name="connsiteY883" fmla="*/ 2316769 h 6858000"/>
              <a:gd name="connsiteX884" fmla="*/ 5687608 w 7467600"/>
              <a:gd name="connsiteY884" fmla="*/ 2039972 h 6858000"/>
              <a:gd name="connsiteX885" fmla="*/ 5657554 w 7467600"/>
              <a:gd name="connsiteY885" fmla="*/ 1576445 h 6858000"/>
              <a:gd name="connsiteX886" fmla="*/ 5150475 w 7467600"/>
              <a:gd name="connsiteY886" fmla="*/ 1274012 h 6858000"/>
              <a:gd name="connsiteX887" fmla="*/ 5349142 w 7467600"/>
              <a:gd name="connsiteY887" fmla="*/ 2204405 h 6858000"/>
              <a:gd name="connsiteX888" fmla="*/ 5262214 w 7467600"/>
              <a:gd name="connsiteY888" fmla="*/ 2233836 h 6858000"/>
              <a:gd name="connsiteX889" fmla="*/ 4981539 w 7467600"/>
              <a:gd name="connsiteY889" fmla="*/ 1542201 h 6858000"/>
              <a:gd name="connsiteX890" fmla="*/ 4958461 w 7467600"/>
              <a:gd name="connsiteY890" fmla="*/ 1136957 h 6858000"/>
              <a:gd name="connsiteX891" fmla="*/ 4655015 w 7467600"/>
              <a:gd name="connsiteY891" fmla="*/ 891426 h 6858000"/>
              <a:gd name="connsiteX892" fmla="*/ 4348002 w 7467600"/>
              <a:gd name="connsiteY892" fmla="*/ 2205895 h 6858000"/>
              <a:gd name="connsiteX893" fmla="*/ 4262250 w 7467600"/>
              <a:gd name="connsiteY893" fmla="*/ 2219972 h 6858000"/>
              <a:gd name="connsiteX894" fmla="*/ 4550611 w 7467600"/>
              <a:gd name="connsiteY894" fmla="*/ 817540 h 6858000"/>
              <a:gd name="connsiteX895" fmla="*/ 4564418 w 7467600"/>
              <a:gd name="connsiteY895" fmla="*/ 808293 h 6858000"/>
              <a:gd name="connsiteX896" fmla="*/ 4266388 w 7467600"/>
              <a:gd name="connsiteY896" fmla="*/ 500083 h 6858000"/>
              <a:gd name="connsiteX897" fmla="*/ 4032842 w 7467600"/>
              <a:gd name="connsiteY897" fmla="*/ 211809 h 6858000"/>
              <a:gd name="connsiteX898" fmla="*/ 3882765 w 7467600"/>
              <a:gd name="connsiteY898" fmla="*/ 0 h 6858000"/>
              <a:gd name="connsiteX899" fmla="*/ 3721337 w 7467600"/>
              <a:gd name="connsiteY899" fmla="*/ 0 h 6858000"/>
              <a:gd name="connsiteX900" fmla="*/ 3797544 w 7467600"/>
              <a:gd name="connsiteY900" fmla="*/ 0 h 6858000"/>
              <a:gd name="connsiteX901" fmla="*/ 3775734 w 7467600"/>
              <a:gd name="connsiteY901" fmla="*/ 95131 h 6858000"/>
              <a:gd name="connsiteX902" fmla="*/ 3724807 w 7467600"/>
              <a:gd name="connsiteY902" fmla="*/ 272257 h 6858000"/>
              <a:gd name="connsiteX903" fmla="*/ 3726844 w 7467600"/>
              <a:gd name="connsiteY903" fmla="*/ 282988 h 6858000"/>
              <a:gd name="connsiteX904" fmla="*/ 3742664 w 7467600"/>
              <a:gd name="connsiteY904" fmla="*/ 279918 h 6858000"/>
              <a:gd name="connsiteX905" fmla="*/ 4103910 w 7467600"/>
              <a:gd name="connsiteY905" fmla="*/ 1161917 h 6858000"/>
              <a:gd name="connsiteX906" fmla="*/ 4020269 w 7467600"/>
              <a:gd name="connsiteY906" fmla="*/ 1200406 h 6858000"/>
              <a:gd name="connsiteX907" fmla="*/ 3674882 w 7467600"/>
              <a:gd name="connsiteY907" fmla="*/ 488524 h 6858000"/>
              <a:gd name="connsiteX908" fmla="*/ 3132682 w 7467600"/>
              <a:gd name="connsiteY908" fmla="*/ 1072284 h 6858000"/>
              <a:gd name="connsiteX909" fmla="*/ 2716346 w 7467600"/>
              <a:gd name="connsiteY909" fmla="*/ 1276376 h 6858000"/>
              <a:gd name="connsiteX910" fmla="*/ 2716772 w 7467600"/>
              <a:gd name="connsiteY910" fmla="*/ 1255462 h 6858000"/>
              <a:gd name="connsiteX911" fmla="*/ 3471096 w 7467600"/>
              <a:gd name="connsiteY911" fmla="*/ 437072 h 6858000"/>
              <a:gd name="connsiteX912" fmla="*/ 3639057 w 7467600"/>
              <a:gd name="connsiteY912" fmla="*/ 286334 h 6858000"/>
              <a:gd name="connsiteX913" fmla="*/ 3640309 w 7467600"/>
              <a:gd name="connsiteY913" fmla="*/ 284664 h 6858000"/>
              <a:gd name="connsiteX914" fmla="*/ 3646022 w 7467600"/>
              <a:gd name="connsiteY914" fmla="*/ 276711 h 6858000"/>
              <a:gd name="connsiteX915" fmla="*/ 3707943 w 7467600"/>
              <a:gd name="connsiteY915" fmla="*/ 65958 h 6858000"/>
              <a:gd name="connsiteX916" fmla="*/ 3721337 w 7467600"/>
              <a:gd name="connsiteY916" fmla="*/ 0 h 6858000"/>
              <a:gd name="connsiteX917" fmla="*/ 2867960 w 7467600"/>
              <a:gd name="connsiteY917" fmla="*/ 0 h 6858000"/>
              <a:gd name="connsiteX918" fmla="*/ 2926351 w 7467600"/>
              <a:gd name="connsiteY918" fmla="*/ 0 h 6858000"/>
              <a:gd name="connsiteX919" fmla="*/ 2902823 w 7467600"/>
              <a:gd name="connsiteY919" fmla="*/ 262929 h 6858000"/>
              <a:gd name="connsiteX920" fmla="*/ 2940663 w 7467600"/>
              <a:gd name="connsiteY920" fmla="*/ 140884 h 6858000"/>
              <a:gd name="connsiteX921" fmla="*/ 2947039 w 7467600"/>
              <a:gd name="connsiteY921" fmla="*/ 122524 h 6858000"/>
              <a:gd name="connsiteX922" fmla="*/ 2984316 w 7467600"/>
              <a:gd name="connsiteY922" fmla="*/ 0 h 6858000"/>
              <a:gd name="connsiteX923" fmla="*/ 3016114 w 7467600"/>
              <a:gd name="connsiteY923" fmla="*/ 0 h 6858000"/>
              <a:gd name="connsiteX924" fmla="*/ 2979949 w 7467600"/>
              <a:gd name="connsiteY924" fmla="*/ 119274 h 6858000"/>
              <a:gd name="connsiteX925" fmla="*/ 3023879 w 7467600"/>
              <a:gd name="connsiteY925" fmla="*/ 0 h 6858000"/>
              <a:gd name="connsiteX926" fmla="*/ 3105400 w 7467600"/>
              <a:gd name="connsiteY926" fmla="*/ 0 h 6858000"/>
              <a:gd name="connsiteX927" fmla="*/ 3094669 w 7467600"/>
              <a:gd name="connsiteY927" fmla="*/ 30308 h 6858000"/>
              <a:gd name="connsiteX928" fmla="*/ 2901945 w 7467600"/>
              <a:gd name="connsiteY928" fmla="*/ 466538 h 6858000"/>
              <a:gd name="connsiteX929" fmla="*/ 2815209 w 7467600"/>
              <a:gd name="connsiteY929" fmla="*/ 497361 h 6858000"/>
              <a:gd name="connsiteX930" fmla="*/ 2844845 w 7467600"/>
              <a:gd name="connsiteY930" fmla="*/ 127638 h 6858000"/>
              <a:gd name="connsiteX931" fmla="*/ 2867960 w 7467600"/>
              <a:gd name="connsiteY931" fmla="*/ 0 h 6858000"/>
              <a:gd name="connsiteX932" fmla="*/ 1057230 w 7467600"/>
              <a:gd name="connsiteY932" fmla="*/ 0 h 6858000"/>
              <a:gd name="connsiteX933" fmla="*/ 1111003 w 7467600"/>
              <a:gd name="connsiteY933" fmla="*/ 0 h 6858000"/>
              <a:gd name="connsiteX934" fmla="*/ 1125553 w 7467600"/>
              <a:gd name="connsiteY934" fmla="*/ 52588 h 6858000"/>
              <a:gd name="connsiteX935" fmla="*/ 1304276 w 7467600"/>
              <a:gd name="connsiteY935" fmla="*/ 476275 h 6858000"/>
              <a:gd name="connsiteX936" fmla="*/ 1492066 w 7467600"/>
              <a:gd name="connsiteY936" fmla="*/ 886333 h 6858000"/>
              <a:gd name="connsiteX937" fmla="*/ 1423698 w 7467600"/>
              <a:gd name="connsiteY937" fmla="*/ 710817 h 6858000"/>
              <a:gd name="connsiteX938" fmla="*/ 1357609 w 7467600"/>
              <a:gd name="connsiteY938" fmla="*/ 532892 h 6858000"/>
              <a:gd name="connsiteX939" fmla="*/ 1309550 w 7467600"/>
              <a:gd name="connsiteY939" fmla="*/ 374031 h 6858000"/>
              <a:gd name="connsiteX940" fmla="*/ 1193673 w 7467600"/>
              <a:gd name="connsiteY940" fmla="*/ 49533 h 6858000"/>
              <a:gd name="connsiteX941" fmla="*/ 1164391 w 7467600"/>
              <a:gd name="connsiteY941" fmla="*/ 0 h 6858000"/>
              <a:gd name="connsiteX942" fmla="*/ 1200666 w 7467600"/>
              <a:gd name="connsiteY942" fmla="*/ 0 h 6858000"/>
              <a:gd name="connsiteX943" fmla="*/ 1223408 w 7467600"/>
              <a:gd name="connsiteY943" fmla="*/ 38996 h 6858000"/>
              <a:gd name="connsiteX944" fmla="*/ 1339635 w 7467600"/>
              <a:gd name="connsiteY944" fmla="*/ 365517 h 6858000"/>
              <a:gd name="connsiteX945" fmla="*/ 1387469 w 7467600"/>
              <a:gd name="connsiteY945" fmla="*/ 523079 h 6858000"/>
              <a:gd name="connsiteX946" fmla="*/ 1452685 w 7467600"/>
              <a:gd name="connsiteY946" fmla="*/ 699806 h 6858000"/>
              <a:gd name="connsiteX947" fmla="*/ 1492092 w 7467600"/>
              <a:gd name="connsiteY947" fmla="*/ 800424 h 6858000"/>
              <a:gd name="connsiteX948" fmla="*/ 1455302 w 7467600"/>
              <a:gd name="connsiteY948" fmla="*/ 632913 h 6858000"/>
              <a:gd name="connsiteX949" fmla="*/ 1222336 w 7467600"/>
              <a:gd name="connsiteY949" fmla="*/ 9480 h 6858000"/>
              <a:gd name="connsiteX950" fmla="*/ 1214634 w 7467600"/>
              <a:gd name="connsiteY950" fmla="*/ 0 h 6858000"/>
              <a:gd name="connsiteX951" fmla="*/ 1289827 w 7467600"/>
              <a:gd name="connsiteY951" fmla="*/ 0 h 6858000"/>
              <a:gd name="connsiteX952" fmla="*/ 1321076 w 7467600"/>
              <a:gd name="connsiteY952" fmla="*/ 59722 h 6858000"/>
              <a:gd name="connsiteX953" fmla="*/ 1512579 w 7467600"/>
              <a:gd name="connsiteY953" fmla="*/ 626441 h 6858000"/>
              <a:gd name="connsiteX954" fmla="*/ 1506076 w 7467600"/>
              <a:gd name="connsiteY954" fmla="*/ 1089289 h 6858000"/>
              <a:gd name="connsiteX955" fmla="*/ 1486346 w 7467600"/>
              <a:gd name="connsiteY955" fmla="*/ 1079919 h 6858000"/>
              <a:gd name="connsiteX956" fmla="*/ 1070511 w 7467600"/>
              <a:gd name="connsiteY956" fmla="*/ 48609 h 6858000"/>
              <a:gd name="connsiteX957" fmla="*/ 1057230 w 7467600"/>
              <a:gd name="connsiteY957" fmla="*/ 0 h 6858000"/>
              <a:gd name="connsiteX958" fmla="*/ 43151 w 7467600"/>
              <a:gd name="connsiteY958" fmla="*/ 0 h 6858000"/>
              <a:gd name="connsiteX959" fmla="*/ 95283 w 7467600"/>
              <a:gd name="connsiteY959" fmla="*/ 0 h 6858000"/>
              <a:gd name="connsiteX960" fmla="*/ 300708 w 7467600"/>
              <a:gd name="connsiteY960" fmla="*/ 154571 h 6858000"/>
              <a:gd name="connsiteX961" fmla="*/ 530414 w 7467600"/>
              <a:gd name="connsiteY961" fmla="*/ 354673 h 6858000"/>
              <a:gd name="connsiteX962" fmla="*/ 333785 w 7467600"/>
              <a:gd name="connsiteY962" fmla="*/ 161564 h 6858000"/>
              <a:gd name="connsiteX963" fmla="*/ 147005 w 7467600"/>
              <a:gd name="connsiteY963" fmla="*/ 0 h 6858000"/>
              <a:gd name="connsiteX964" fmla="*/ 272509 w 7467600"/>
              <a:gd name="connsiteY964" fmla="*/ 0 h 6858000"/>
              <a:gd name="connsiteX965" fmla="*/ 326276 w 7467600"/>
              <a:gd name="connsiteY965" fmla="*/ 45847 h 6858000"/>
              <a:gd name="connsiteX966" fmla="*/ 823759 w 7467600"/>
              <a:gd name="connsiteY966" fmla="*/ 574145 h 6858000"/>
              <a:gd name="connsiteX967" fmla="*/ 811254 w 7467600"/>
              <a:gd name="connsiteY967" fmla="*/ 665546 h 6858000"/>
              <a:gd name="connsiteX968" fmla="*/ 154042 w 7467600"/>
              <a:gd name="connsiteY968" fmla="*/ 261522 h 6858000"/>
              <a:gd name="connsiteX969" fmla="*/ 13550 w 7467600"/>
              <a:gd name="connsiteY969" fmla="*/ 158423 h 6858000"/>
              <a:gd name="connsiteX970" fmla="*/ 0 w 7467600"/>
              <a:gd name="connsiteY970" fmla="*/ 146618 h 6858000"/>
              <a:gd name="connsiteX971" fmla="*/ 0 w 7467600"/>
              <a:gd name="connsiteY971" fmla="*/ 59161 h 6858000"/>
              <a:gd name="connsiteX972" fmla="*/ 45427 w 7467600"/>
              <a:gd name="connsiteY972" fmla="*/ 101078 h 6858000"/>
              <a:gd name="connsiteX973" fmla="*/ 630103 w 7467600"/>
              <a:gd name="connsiteY973" fmla="*/ 485885 h 6858000"/>
              <a:gd name="connsiteX974" fmla="*/ 532040 w 7467600"/>
              <a:gd name="connsiteY974" fmla="*/ 399359 h 6858000"/>
              <a:gd name="connsiteX975" fmla="*/ 517618 w 7467600"/>
              <a:gd name="connsiteY975" fmla="*/ 385726 h 6858000"/>
              <a:gd name="connsiteX976" fmla="*/ 285074 w 7467600"/>
              <a:gd name="connsiteY976" fmla="*/ 182755 h 6858000"/>
              <a:gd name="connsiteX977" fmla="*/ 43151 w 7467600"/>
              <a:gd name="connsiteY97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6012219 h 6858000"/>
              <a:gd name="connsiteX83" fmla="*/ 6946849 w 7467600"/>
              <a:gd name="connsiteY83" fmla="*/ 5523271 h 6858000"/>
              <a:gd name="connsiteX84" fmla="*/ 6946972 w 7467600"/>
              <a:gd name="connsiteY84" fmla="*/ 5526491 h 6858000"/>
              <a:gd name="connsiteX85" fmla="*/ 7105827 w 7467600"/>
              <a:gd name="connsiteY85" fmla="*/ 5718700 h 6858000"/>
              <a:gd name="connsiteX86" fmla="*/ 7356878 w 7467600"/>
              <a:gd name="connsiteY86" fmla="*/ 5981332 h 6858000"/>
              <a:gd name="connsiteX87" fmla="*/ 7467600 w 7467600"/>
              <a:gd name="connsiteY87" fmla="*/ 6117703 h 6858000"/>
              <a:gd name="connsiteX88" fmla="*/ 7467600 w 7467600"/>
              <a:gd name="connsiteY88" fmla="*/ 6163634 h 6858000"/>
              <a:gd name="connsiteX89" fmla="*/ 7403637 w 7467600"/>
              <a:gd name="connsiteY89" fmla="*/ 6083957 h 6858000"/>
              <a:gd name="connsiteX90" fmla="*/ 7254615 w 7467600"/>
              <a:gd name="connsiteY90" fmla="*/ 5911918 h 6858000"/>
              <a:gd name="connsiteX91" fmla="*/ 7312589 w 7467600"/>
              <a:gd name="connsiteY91" fmla="*/ 5982309 h 6858000"/>
              <a:gd name="connsiteX92" fmla="*/ 7448321 w 7467600"/>
              <a:gd name="connsiteY92" fmla="*/ 6190991 h 6858000"/>
              <a:gd name="connsiteX93" fmla="*/ 7467600 w 7467600"/>
              <a:gd name="connsiteY93" fmla="*/ 6221686 h 6858000"/>
              <a:gd name="connsiteX94" fmla="*/ 7467600 w 7467600"/>
              <a:gd name="connsiteY94" fmla="*/ 6334256 h 6858000"/>
              <a:gd name="connsiteX95" fmla="*/ 7454976 w 7467600"/>
              <a:gd name="connsiteY95" fmla="*/ 6318297 h 6858000"/>
              <a:gd name="connsiteX96" fmla="*/ 7042773 w 7467600"/>
              <a:gd name="connsiteY96" fmla="*/ 5734011 h 6858000"/>
              <a:gd name="connsiteX97" fmla="*/ 6844835 w 7467600"/>
              <a:gd name="connsiteY97" fmla="*/ 5424988 h 6858000"/>
              <a:gd name="connsiteX98" fmla="*/ 1456157 w 7467600"/>
              <a:gd name="connsiteY98" fmla="*/ 5371404 h 6858000"/>
              <a:gd name="connsiteX99" fmla="*/ 1244432 w 7467600"/>
              <a:gd name="connsiteY99" fmla="*/ 5385601 h 6858000"/>
              <a:gd name="connsiteX100" fmla="*/ 973990 w 7467600"/>
              <a:gd name="connsiteY100" fmla="*/ 5424940 h 6858000"/>
              <a:gd name="connsiteX101" fmla="*/ 1103809 w 7467600"/>
              <a:gd name="connsiteY101" fmla="*/ 5433720 h 6858000"/>
              <a:gd name="connsiteX102" fmla="*/ 1123454 w 7467600"/>
              <a:gd name="connsiteY102" fmla="*/ 5435727 h 6858000"/>
              <a:gd name="connsiteX103" fmla="*/ 1737017 w 7467600"/>
              <a:gd name="connsiteY103" fmla="*/ 5452183 h 6858000"/>
              <a:gd name="connsiteX104" fmla="*/ 1824397 w 7467600"/>
              <a:gd name="connsiteY104" fmla="*/ 5447757 h 6858000"/>
              <a:gd name="connsiteX105" fmla="*/ 2070059 w 7467600"/>
              <a:gd name="connsiteY105" fmla="*/ 5441660 h 6858000"/>
              <a:gd name="connsiteX106" fmla="*/ 1456157 w 7467600"/>
              <a:gd name="connsiteY106" fmla="*/ 5371404 h 6858000"/>
              <a:gd name="connsiteX107" fmla="*/ 4988186 w 7467600"/>
              <a:gd name="connsiteY107" fmla="*/ 5216467 h 6858000"/>
              <a:gd name="connsiteX108" fmla="*/ 4777334 w 7467600"/>
              <a:gd name="connsiteY108" fmla="*/ 5406072 h 6858000"/>
              <a:gd name="connsiteX109" fmla="*/ 4718341 w 7467600"/>
              <a:gd name="connsiteY109" fmla="*/ 5468043 h 6858000"/>
              <a:gd name="connsiteX110" fmla="*/ 4604655 w 7467600"/>
              <a:gd name="connsiteY110" fmla="*/ 5583434 h 6858000"/>
              <a:gd name="connsiteX111" fmla="*/ 4565074 w 7467600"/>
              <a:gd name="connsiteY111" fmla="*/ 5618550 h 6858000"/>
              <a:gd name="connsiteX112" fmla="*/ 4988186 w 7467600"/>
              <a:gd name="connsiteY112" fmla="*/ 5216467 h 6858000"/>
              <a:gd name="connsiteX113" fmla="*/ 4978032 w 7467600"/>
              <a:gd name="connsiteY113" fmla="*/ 5183809 h 6858000"/>
              <a:gd name="connsiteX114" fmla="*/ 4463413 w 7467600"/>
              <a:gd name="connsiteY114" fmla="*/ 5615162 h 6858000"/>
              <a:gd name="connsiteX115" fmla="*/ 4358134 w 7467600"/>
              <a:gd name="connsiteY115" fmla="*/ 5742791 h 6858000"/>
              <a:gd name="connsiteX116" fmla="*/ 4376219 w 7467600"/>
              <a:gd name="connsiteY116" fmla="*/ 5729027 h 6858000"/>
              <a:gd name="connsiteX117" fmla="*/ 4582340 w 7467600"/>
              <a:gd name="connsiteY117" fmla="*/ 5561037 h 6858000"/>
              <a:gd name="connsiteX118" fmla="*/ 4694684 w 7467600"/>
              <a:gd name="connsiteY118" fmla="*/ 5447098 h 6858000"/>
              <a:gd name="connsiteX119" fmla="*/ 4754123 w 7467600"/>
              <a:gd name="connsiteY119" fmla="*/ 5384643 h 6858000"/>
              <a:gd name="connsiteX120" fmla="*/ 4978032 w 7467600"/>
              <a:gd name="connsiteY120" fmla="*/ 5183809 h 6858000"/>
              <a:gd name="connsiteX121" fmla="*/ 1903353 w 7467600"/>
              <a:gd name="connsiteY121" fmla="*/ 5044827 h 6858000"/>
              <a:gd name="connsiteX122" fmla="*/ 1936931 w 7467600"/>
              <a:gd name="connsiteY122" fmla="*/ 5093954 h 6858000"/>
              <a:gd name="connsiteX123" fmla="*/ 2195868 w 7467600"/>
              <a:gd name="connsiteY123" fmla="*/ 5396574 h 6858000"/>
              <a:gd name="connsiteX124" fmla="*/ 2088852 w 7467600"/>
              <a:gd name="connsiteY124" fmla="*/ 5166123 h 6858000"/>
              <a:gd name="connsiteX125" fmla="*/ 1958241 w 7467600"/>
              <a:gd name="connsiteY125" fmla="*/ 5067955 h 6858000"/>
              <a:gd name="connsiteX126" fmla="*/ 1903353 w 7467600"/>
              <a:gd name="connsiteY126" fmla="*/ 5044827 h 6858000"/>
              <a:gd name="connsiteX127" fmla="*/ 1979378 w 7467600"/>
              <a:gd name="connsiteY127" fmla="*/ 4769504 h 6858000"/>
              <a:gd name="connsiteX128" fmla="*/ 2882120 w 7467600"/>
              <a:gd name="connsiteY128" fmla="*/ 5064547 h 6858000"/>
              <a:gd name="connsiteX129" fmla="*/ 2793103 w 7467600"/>
              <a:gd name="connsiteY129" fmla="*/ 5039699 h 6858000"/>
              <a:gd name="connsiteX130" fmla="*/ 2770041 w 7467600"/>
              <a:gd name="connsiteY130" fmla="*/ 5033634 h 6858000"/>
              <a:gd name="connsiteX131" fmla="*/ 1979378 w 7467600"/>
              <a:gd name="connsiteY131" fmla="*/ 4769504 h 6858000"/>
              <a:gd name="connsiteX132" fmla="*/ 1927410 w 7467600"/>
              <a:gd name="connsiteY132" fmla="*/ 4716164 h 6858000"/>
              <a:gd name="connsiteX133" fmla="*/ 1959587 w 7467600"/>
              <a:gd name="connsiteY133" fmla="*/ 4728849 h 6858000"/>
              <a:gd name="connsiteX134" fmla="*/ 2777707 w 7467600"/>
              <a:gd name="connsiteY134" fmla="*/ 5003991 h 6858000"/>
              <a:gd name="connsiteX135" fmla="*/ 2800768 w 7467600"/>
              <a:gd name="connsiteY135" fmla="*/ 5010056 h 6858000"/>
              <a:gd name="connsiteX136" fmla="*/ 2879408 w 7467600"/>
              <a:gd name="connsiteY136" fmla="*/ 5031590 h 6858000"/>
              <a:gd name="connsiteX137" fmla="*/ 2862295 w 7467600"/>
              <a:gd name="connsiteY137" fmla="*/ 5022958 h 6858000"/>
              <a:gd name="connsiteX138" fmla="*/ 2813343 w 7467600"/>
              <a:gd name="connsiteY138" fmla="*/ 4998369 h 6858000"/>
              <a:gd name="connsiteX139" fmla="*/ 2646245 w 7467600"/>
              <a:gd name="connsiteY139" fmla="*/ 4930999 h 6858000"/>
              <a:gd name="connsiteX140" fmla="*/ 1999243 w 7467600"/>
              <a:gd name="connsiteY140" fmla="*/ 4730524 h 6858000"/>
              <a:gd name="connsiteX141" fmla="*/ 1979527 w 7467600"/>
              <a:gd name="connsiteY141" fmla="*/ 4726651 h 6858000"/>
              <a:gd name="connsiteX142" fmla="*/ 1927410 w 7467600"/>
              <a:gd name="connsiteY142" fmla="*/ 4716164 h 6858000"/>
              <a:gd name="connsiteX143" fmla="*/ 1997014 w 7467600"/>
              <a:gd name="connsiteY143" fmla="*/ 4698007 h 6858000"/>
              <a:gd name="connsiteX144" fmla="*/ 2005458 w 7467600"/>
              <a:gd name="connsiteY144" fmla="*/ 4699540 h 6858000"/>
              <a:gd name="connsiteX145" fmla="*/ 2657186 w 7467600"/>
              <a:gd name="connsiteY145" fmla="*/ 4901687 h 6858000"/>
              <a:gd name="connsiteX146" fmla="*/ 2826662 w 7467600"/>
              <a:gd name="connsiteY146" fmla="*/ 4970362 h 6858000"/>
              <a:gd name="connsiteX147" fmla="*/ 2876100 w 7467600"/>
              <a:gd name="connsiteY147" fmla="*/ 4995397 h 6858000"/>
              <a:gd name="connsiteX148" fmla="*/ 3042600 w 7467600"/>
              <a:gd name="connsiteY148" fmla="*/ 5059532 h 6858000"/>
              <a:gd name="connsiteX149" fmla="*/ 1997014 w 7467600"/>
              <a:gd name="connsiteY149" fmla="*/ 4698007 h 6858000"/>
              <a:gd name="connsiteX150" fmla="*/ 2305292 w 7467600"/>
              <a:gd name="connsiteY150" fmla="*/ 4219492 h 6858000"/>
              <a:gd name="connsiteX151" fmla="*/ 3360922 w 7467600"/>
              <a:gd name="connsiteY151" fmla="*/ 4529373 h 6858000"/>
              <a:gd name="connsiteX152" fmla="*/ 3492420 w 7467600"/>
              <a:gd name="connsiteY152" fmla="*/ 4510145 h 6858000"/>
              <a:gd name="connsiteX153" fmla="*/ 3364086 w 7467600"/>
              <a:gd name="connsiteY153" fmla="*/ 4480340 h 6858000"/>
              <a:gd name="connsiteX154" fmla="*/ 3225818 w 7467600"/>
              <a:gd name="connsiteY154" fmla="*/ 4411822 h 6858000"/>
              <a:gd name="connsiteX155" fmla="*/ 3129696 w 7467600"/>
              <a:gd name="connsiteY155" fmla="*/ 4360704 h 6858000"/>
              <a:gd name="connsiteX156" fmla="*/ 2814545 w 7467600"/>
              <a:gd name="connsiteY156" fmla="*/ 4282955 h 6858000"/>
              <a:gd name="connsiteX157" fmla="*/ 2305292 w 7467600"/>
              <a:gd name="connsiteY157" fmla="*/ 4219492 h 6858000"/>
              <a:gd name="connsiteX158" fmla="*/ 2626982 w 7467600"/>
              <a:gd name="connsiteY158" fmla="*/ 4206450 h 6858000"/>
              <a:gd name="connsiteX159" fmla="*/ 2490617 w 7467600"/>
              <a:gd name="connsiteY159" fmla="*/ 4206951 h 6858000"/>
              <a:gd name="connsiteX160" fmla="*/ 2819869 w 7467600"/>
              <a:gd name="connsiteY160" fmla="*/ 4252936 h 6858000"/>
              <a:gd name="connsiteX161" fmla="*/ 3143018 w 7467600"/>
              <a:gd name="connsiteY161" fmla="*/ 4332698 h 6858000"/>
              <a:gd name="connsiteX162" fmla="*/ 3241520 w 7467600"/>
              <a:gd name="connsiteY162" fmla="*/ 4385112 h 6858000"/>
              <a:gd name="connsiteX163" fmla="*/ 3374575 w 7467600"/>
              <a:gd name="connsiteY163" fmla="*/ 4451517 h 6858000"/>
              <a:gd name="connsiteX164" fmla="*/ 3505221 w 7467600"/>
              <a:gd name="connsiteY164" fmla="*/ 4480757 h 6858000"/>
              <a:gd name="connsiteX165" fmla="*/ 2626982 w 7467600"/>
              <a:gd name="connsiteY165" fmla="*/ 4206450 h 6858000"/>
              <a:gd name="connsiteX166" fmla="*/ 1310106 w 7467600"/>
              <a:gd name="connsiteY166" fmla="*/ 3943217 h 6858000"/>
              <a:gd name="connsiteX167" fmla="*/ 854994 w 7467600"/>
              <a:gd name="connsiteY167" fmla="*/ 4399136 h 6858000"/>
              <a:gd name="connsiteX168" fmla="*/ 742462 w 7467600"/>
              <a:gd name="connsiteY168" fmla="*/ 4594648 h 6858000"/>
              <a:gd name="connsiteX169" fmla="*/ 820602 w 7467600"/>
              <a:gd name="connsiteY169" fmla="*/ 4485915 h 6858000"/>
              <a:gd name="connsiteX170" fmla="*/ 878295 w 7467600"/>
              <a:gd name="connsiteY170" fmla="*/ 4403594 h 6858000"/>
              <a:gd name="connsiteX171" fmla="*/ 1240607 w 7467600"/>
              <a:gd name="connsiteY171" fmla="*/ 4010401 h 6858000"/>
              <a:gd name="connsiteX172" fmla="*/ 1310106 w 7467600"/>
              <a:gd name="connsiteY172" fmla="*/ 3943217 h 6858000"/>
              <a:gd name="connsiteX173" fmla="*/ 1423113 w 7467600"/>
              <a:gd name="connsiteY173" fmla="*/ 3874565 h 6858000"/>
              <a:gd name="connsiteX174" fmla="*/ 1260565 w 7467600"/>
              <a:gd name="connsiteY174" fmla="*/ 4031982 h 6858000"/>
              <a:gd name="connsiteX175" fmla="*/ 901900 w 7467600"/>
              <a:gd name="connsiteY175" fmla="*/ 4421236 h 6858000"/>
              <a:gd name="connsiteX176" fmla="*/ 845044 w 7467600"/>
              <a:gd name="connsiteY176" fmla="*/ 4502436 h 6858000"/>
              <a:gd name="connsiteX177" fmla="*/ 685926 w 7467600"/>
              <a:gd name="connsiteY177" fmla="*/ 4703069 h 6858000"/>
              <a:gd name="connsiteX178" fmla="*/ 684248 w 7467600"/>
              <a:gd name="connsiteY178" fmla="*/ 4706721 h 6858000"/>
              <a:gd name="connsiteX179" fmla="*/ 1423113 w 7467600"/>
              <a:gd name="connsiteY179" fmla="*/ 3874565 h 6858000"/>
              <a:gd name="connsiteX180" fmla="*/ 3316479 w 7467600"/>
              <a:gd name="connsiteY180" fmla="*/ 3872136 h 6858000"/>
              <a:gd name="connsiteX181" fmla="*/ 3546806 w 7467600"/>
              <a:gd name="connsiteY181" fmla="*/ 4356139 h 6858000"/>
              <a:gd name="connsiteX182" fmla="*/ 3364433 w 7467600"/>
              <a:gd name="connsiteY182" fmla="*/ 3953121 h 6858000"/>
              <a:gd name="connsiteX183" fmla="*/ 3316479 w 7467600"/>
              <a:gd name="connsiteY183" fmla="*/ 3872136 h 6858000"/>
              <a:gd name="connsiteX184" fmla="*/ 3291335 w 7467600"/>
              <a:gd name="connsiteY184" fmla="*/ 3767420 h 6858000"/>
              <a:gd name="connsiteX185" fmla="*/ 3390805 w 7467600"/>
              <a:gd name="connsiteY185" fmla="*/ 3937163 h 6858000"/>
              <a:gd name="connsiteX186" fmla="*/ 3579062 w 7467600"/>
              <a:gd name="connsiteY186" fmla="*/ 4359040 h 6858000"/>
              <a:gd name="connsiteX187" fmla="*/ 3467355 w 7467600"/>
              <a:gd name="connsiteY187" fmla="*/ 3988130 h 6858000"/>
              <a:gd name="connsiteX188" fmla="*/ 3310753 w 7467600"/>
              <a:gd name="connsiteY188" fmla="*/ 3787140 h 6858000"/>
              <a:gd name="connsiteX189" fmla="*/ 3291335 w 7467600"/>
              <a:gd name="connsiteY189" fmla="*/ 3767420 h 6858000"/>
              <a:gd name="connsiteX190" fmla="*/ 1635889 w 7467600"/>
              <a:gd name="connsiteY190" fmla="*/ 3709494 h 6858000"/>
              <a:gd name="connsiteX191" fmla="*/ 1634800 w 7467600"/>
              <a:gd name="connsiteY191" fmla="*/ 3731111 h 6858000"/>
              <a:gd name="connsiteX192" fmla="*/ 1635889 w 7467600"/>
              <a:gd name="connsiteY192" fmla="*/ 3709494 h 6858000"/>
              <a:gd name="connsiteX193" fmla="*/ 1510397 w 7467600"/>
              <a:gd name="connsiteY193" fmla="*/ 3684705 h 6858000"/>
              <a:gd name="connsiteX194" fmla="*/ 1146550 w 7467600"/>
              <a:gd name="connsiteY194" fmla="*/ 3802012 h 6858000"/>
              <a:gd name="connsiteX195" fmla="*/ 698834 w 7467600"/>
              <a:gd name="connsiteY195" fmla="*/ 3952272 h 6858000"/>
              <a:gd name="connsiteX196" fmla="*/ 34256 w 7467600"/>
              <a:gd name="connsiteY196" fmla="*/ 4347603 h 6858000"/>
              <a:gd name="connsiteX197" fmla="*/ 527241 w 7467600"/>
              <a:gd name="connsiteY197" fmla="*/ 4065078 h 6858000"/>
              <a:gd name="connsiteX198" fmla="*/ 1510397 w 7467600"/>
              <a:gd name="connsiteY198" fmla="*/ 3684705 h 6858000"/>
              <a:gd name="connsiteX199" fmla="*/ 1313114 w 7467600"/>
              <a:gd name="connsiteY199" fmla="*/ 3655216 h 6858000"/>
              <a:gd name="connsiteX200" fmla="*/ 1109304 w 7467600"/>
              <a:gd name="connsiteY200" fmla="*/ 3669030 h 6858000"/>
              <a:gd name="connsiteX201" fmla="*/ 8129 w 7467600"/>
              <a:gd name="connsiteY201" fmla="*/ 4330519 h 6858000"/>
              <a:gd name="connsiteX202" fmla="*/ 687572 w 7467600"/>
              <a:gd name="connsiteY202" fmla="*/ 3925629 h 6858000"/>
              <a:gd name="connsiteX203" fmla="*/ 1138365 w 7467600"/>
              <a:gd name="connsiteY203" fmla="*/ 3774515 h 6858000"/>
              <a:gd name="connsiteX204" fmla="*/ 1505579 w 7467600"/>
              <a:gd name="connsiteY204" fmla="*/ 3655526 h 6858000"/>
              <a:gd name="connsiteX205" fmla="*/ 1313114 w 7467600"/>
              <a:gd name="connsiteY205" fmla="*/ 3655216 h 6858000"/>
              <a:gd name="connsiteX206" fmla="*/ 3655073 w 7467600"/>
              <a:gd name="connsiteY206" fmla="*/ 3650884 h 6858000"/>
              <a:gd name="connsiteX207" fmla="*/ 3989938 w 7467600"/>
              <a:gd name="connsiteY207" fmla="*/ 3991685 h 6858000"/>
              <a:gd name="connsiteX208" fmla="*/ 4393907 w 7467600"/>
              <a:gd name="connsiteY208" fmla="*/ 4261258 h 6858000"/>
              <a:gd name="connsiteX209" fmla="*/ 4648051 w 7467600"/>
              <a:gd name="connsiteY209" fmla="*/ 4374051 h 6858000"/>
              <a:gd name="connsiteX210" fmla="*/ 4383389 w 7467600"/>
              <a:gd name="connsiteY210" fmla="*/ 4184369 h 6858000"/>
              <a:gd name="connsiteX211" fmla="*/ 4165508 w 7467600"/>
              <a:gd name="connsiteY211" fmla="*/ 4035196 h 6858000"/>
              <a:gd name="connsiteX212" fmla="*/ 4068162 w 7467600"/>
              <a:gd name="connsiteY212" fmla="*/ 3953394 h 6858000"/>
              <a:gd name="connsiteX213" fmla="*/ 3981416 w 7467600"/>
              <a:gd name="connsiteY213" fmla="*/ 3880482 h 6858000"/>
              <a:gd name="connsiteX214" fmla="*/ 3800147 w 7467600"/>
              <a:gd name="connsiteY214" fmla="*/ 3749872 h 6858000"/>
              <a:gd name="connsiteX215" fmla="*/ 3655073 w 7467600"/>
              <a:gd name="connsiteY215" fmla="*/ 3650884 h 6858000"/>
              <a:gd name="connsiteX216" fmla="*/ 3670252 w 7467600"/>
              <a:gd name="connsiteY216" fmla="*/ 3622798 h 6858000"/>
              <a:gd name="connsiteX217" fmla="*/ 3817258 w 7467600"/>
              <a:gd name="connsiteY217" fmla="*/ 3723577 h 6858000"/>
              <a:gd name="connsiteX218" fmla="*/ 4000461 w 7467600"/>
              <a:gd name="connsiteY218" fmla="*/ 3855966 h 6858000"/>
              <a:gd name="connsiteX219" fmla="*/ 4088180 w 7467600"/>
              <a:gd name="connsiteY219" fmla="*/ 3929774 h 6858000"/>
              <a:gd name="connsiteX220" fmla="*/ 4184555 w 7467600"/>
              <a:gd name="connsiteY220" fmla="*/ 4010683 h 6858000"/>
              <a:gd name="connsiteX221" fmla="*/ 4399563 w 7467600"/>
              <a:gd name="connsiteY221" fmla="*/ 4158106 h 6858000"/>
              <a:gd name="connsiteX222" fmla="*/ 4684469 w 7467600"/>
              <a:gd name="connsiteY222" fmla="*/ 4364680 h 6858000"/>
              <a:gd name="connsiteX223" fmla="*/ 4690271 w 7467600"/>
              <a:gd name="connsiteY223" fmla="*/ 4370034 h 6858000"/>
              <a:gd name="connsiteX224" fmla="*/ 4136093 w 7467600"/>
              <a:gd name="connsiteY224" fmla="*/ 3858466 h 6858000"/>
              <a:gd name="connsiteX225" fmla="*/ 3670252 w 7467600"/>
              <a:gd name="connsiteY225" fmla="*/ 3622798 h 6858000"/>
              <a:gd name="connsiteX226" fmla="*/ 4440129 w 7467600"/>
              <a:gd name="connsiteY226" fmla="*/ 3448571 h 6858000"/>
              <a:gd name="connsiteX227" fmla="*/ 4856525 w 7467600"/>
              <a:gd name="connsiteY227" fmla="*/ 3915351 h 6858000"/>
              <a:gd name="connsiteX228" fmla="*/ 5059055 w 7467600"/>
              <a:gd name="connsiteY228" fmla="*/ 4108918 h 6858000"/>
              <a:gd name="connsiteX229" fmla="*/ 5290070 w 7467600"/>
              <a:gd name="connsiteY229" fmla="*/ 4263619 h 6858000"/>
              <a:gd name="connsiteX230" fmla="*/ 4834991 w 7467600"/>
              <a:gd name="connsiteY230" fmla="*/ 3830985 h 6858000"/>
              <a:gd name="connsiteX231" fmla="*/ 4440129 w 7467600"/>
              <a:gd name="connsiteY231" fmla="*/ 3448571 h 6858000"/>
              <a:gd name="connsiteX232" fmla="*/ 4441737 w 7467600"/>
              <a:gd name="connsiteY232" fmla="*/ 3399734 h 6858000"/>
              <a:gd name="connsiteX233" fmla="*/ 4431236 w 7467600"/>
              <a:gd name="connsiteY233" fmla="*/ 3400954 h 6858000"/>
              <a:gd name="connsiteX234" fmla="*/ 4557150 w 7467600"/>
              <a:gd name="connsiteY234" fmla="*/ 3510023 h 6858000"/>
              <a:gd name="connsiteX235" fmla="*/ 4856936 w 7467600"/>
              <a:gd name="connsiteY235" fmla="*/ 3809146 h 6858000"/>
              <a:gd name="connsiteX236" fmla="*/ 5111996 w 7467600"/>
              <a:gd name="connsiteY236" fmla="*/ 4065759 h 6858000"/>
              <a:gd name="connsiteX237" fmla="*/ 5388878 w 7467600"/>
              <a:gd name="connsiteY237" fmla="*/ 4300185 h 6858000"/>
              <a:gd name="connsiteX238" fmla="*/ 5425556 w 7467600"/>
              <a:gd name="connsiteY238" fmla="*/ 4308967 h 6858000"/>
              <a:gd name="connsiteX239" fmla="*/ 4943646 w 7467600"/>
              <a:gd name="connsiteY239" fmla="*/ 3822916 h 6858000"/>
              <a:gd name="connsiteX240" fmla="*/ 4594837 w 7467600"/>
              <a:gd name="connsiteY240" fmla="*/ 3532274 h 6858000"/>
              <a:gd name="connsiteX241" fmla="*/ 4441737 w 7467600"/>
              <a:gd name="connsiteY241" fmla="*/ 3399734 h 6858000"/>
              <a:gd name="connsiteX242" fmla="*/ 5425834 w 7467600"/>
              <a:gd name="connsiteY242" fmla="*/ 3162785 h 6858000"/>
              <a:gd name="connsiteX243" fmla="*/ 5401644 w 7467600"/>
              <a:gd name="connsiteY243" fmla="*/ 3617847 h 6858000"/>
              <a:gd name="connsiteX244" fmla="*/ 5467256 w 7467600"/>
              <a:gd name="connsiteY244" fmla="*/ 4175494 h 6858000"/>
              <a:gd name="connsiteX245" fmla="*/ 5448069 w 7467600"/>
              <a:gd name="connsiteY245" fmla="*/ 3567554 h 6858000"/>
              <a:gd name="connsiteX246" fmla="*/ 5425834 w 7467600"/>
              <a:gd name="connsiteY246" fmla="*/ 3162785 h 6858000"/>
              <a:gd name="connsiteX247" fmla="*/ 1318687 w 7467600"/>
              <a:gd name="connsiteY247" fmla="*/ 3113840 h 6858000"/>
              <a:gd name="connsiteX248" fmla="*/ 1066793 w 7467600"/>
              <a:gd name="connsiteY248" fmla="*/ 3212171 h 6858000"/>
              <a:gd name="connsiteX249" fmla="*/ 993319 w 7467600"/>
              <a:gd name="connsiteY249" fmla="*/ 3247648 h 6858000"/>
              <a:gd name="connsiteX250" fmla="*/ 853081 w 7467600"/>
              <a:gd name="connsiteY250" fmla="*/ 3312410 h 6858000"/>
              <a:gd name="connsiteX251" fmla="*/ 805957 w 7467600"/>
              <a:gd name="connsiteY251" fmla="*/ 3330443 h 6858000"/>
              <a:gd name="connsiteX252" fmla="*/ 1318687 w 7467600"/>
              <a:gd name="connsiteY252" fmla="*/ 3113840 h 6858000"/>
              <a:gd name="connsiteX253" fmla="*/ 5453702 w 7467600"/>
              <a:gd name="connsiteY253" fmla="*/ 3090882 h 6858000"/>
              <a:gd name="connsiteX254" fmla="*/ 5480135 w 7467600"/>
              <a:gd name="connsiteY254" fmla="*/ 3565802 h 6858000"/>
              <a:gd name="connsiteX255" fmla="*/ 5499023 w 7467600"/>
              <a:gd name="connsiteY255" fmla="*/ 4166310 h 6858000"/>
              <a:gd name="connsiteX256" fmla="*/ 5547022 w 7467600"/>
              <a:gd name="connsiteY256" fmla="*/ 3607838 h 6858000"/>
              <a:gd name="connsiteX257" fmla="*/ 5515964 w 7467600"/>
              <a:gd name="connsiteY257" fmla="*/ 3378541 h 6858000"/>
              <a:gd name="connsiteX258" fmla="*/ 5453702 w 7467600"/>
              <a:gd name="connsiteY258" fmla="*/ 3090882 h 6858000"/>
              <a:gd name="connsiteX259" fmla="*/ 1238695 w 7467600"/>
              <a:gd name="connsiteY259" fmla="*/ 3076820 h 6858000"/>
              <a:gd name="connsiteX260" fmla="*/ 716371 w 7467600"/>
              <a:gd name="connsiteY260" fmla="*/ 3293249 h 6858000"/>
              <a:gd name="connsiteX261" fmla="*/ 579522 w 7467600"/>
              <a:gd name="connsiteY261" fmla="*/ 3371759 h 6858000"/>
              <a:gd name="connsiteX262" fmla="*/ 600288 w 7467600"/>
              <a:gd name="connsiteY262" fmla="*/ 3365555 h 6858000"/>
              <a:gd name="connsiteX263" fmla="*/ 840692 w 7467600"/>
              <a:gd name="connsiteY263" fmla="*/ 3284921 h 6858000"/>
              <a:gd name="connsiteX264" fmla="*/ 979248 w 7467600"/>
              <a:gd name="connsiteY264" fmla="*/ 3221003 h 6858000"/>
              <a:gd name="connsiteX265" fmla="*/ 1053282 w 7467600"/>
              <a:gd name="connsiteY265" fmla="*/ 3185247 h 6858000"/>
              <a:gd name="connsiteX266" fmla="*/ 1320603 w 7467600"/>
              <a:gd name="connsiteY266" fmla="*/ 3081281 h 6858000"/>
              <a:gd name="connsiteX267" fmla="*/ 1238695 w 7467600"/>
              <a:gd name="connsiteY267" fmla="*/ 3076820 h 6858000"/>
              <a:gd name="connsiteX268" fmla="*/ 5425627 w 7467600"/>
              <a:gd name="connsiteY268" fmla="*/ 2954192 h 6858000"/>
              <a:gd name="connsiteX269" fmla="*/ 5470770 w 7467600"/>
              <a:gd name="connsiteY269" fmla="*/ 3005435 h 6858000"/>
              <a:gd name="connsiteX270" fmla="*/ 5519779 w 7467600"/>
              <a:gd name="connsiteY270" fmla="*/ 4359223 h 6858000"/>
              <a:gd name="connsiteX271" fmla="*/ 5520293 w 7467600"/>
              <a:gd name="connsiteY271" fmla="*/ 4360602 h 6858000"/>
              <a:gd name="connsiteX272" fmla="*/ 5767221 w 7467600"/>
              <a:gd name="connsiteY272" fmla="*/ 4665564 h 6858000"/>
              <a:gd name="connsiteX273" fmla="*/ 6937169 w 7467600"/>
              <a:gd name="connsiteY273" fmla="*/ 4815941 h 6858000"/>
              <a:gd name="connsiteX274" fmla="*/ 6953922 w 7467600"/>
              <a:gd name="connsiteY274" fmla="*/ 4890068 h 6858000"/>
              <a:gd name="connsiteX275" fmla="*/ 6071359 w 7467600"/>
              <a:gd name="connsiteY275" fmla="*/ 4770770 h 6858000"/>
              <a:gd name="connsiteX276" fmla="*/ 6038839 w 7467600"/>
              <a:gd name="connsiteY276" fmla="*/ 4764474 h 6858000"/>
              <a:gd name="connsiteX277" fmla="*/ 6038706 w 7467600"/>
              <a:gd name="connsiteY277" fmla="*/ 4763847 h 6858000"/>
              <a:gd name="connsiteX278" fmla="*/ 6037784 w 7467600"/>
              <a:gd name="connsiteY278" fmla="*/ 4764270 h 6858000"/>
              <a:gd name="connsiteX279" fmla="*/ 6038839 w 7467600"/>
              <a:gd name="connsiteY279" fmla="*/ 4764474 h 6858000"/>
              <a:gd name="connsiteX280" fmla="*/ 6040338 w 7467600"/>
              <a:gd name="connsiteY280" fmla="*/ 4771418 h 6858000"/>
              <a:gd name="connsiteX281" fmla="*/ 6024488 w 7467600"/>
              <a:gd name="connsiteY281" fmla="*/ 4809903 h 6858000"/>
              <a:gd name="connsiteX282" fmla="*/ 5599771 w 7467600"/>
              <a:gd name="connsiteY282" fmla="*/ 5509652 h 6858000"/>
              <a:gd name="connsiteX283" fmla="*/ 5548843 w 7467600"/>
              <a:gd name="connsiteY283" fmla="*/ 5563845 h 6858000"/>
              <a:gd name="connsiteX284" fmla="*/ 5940952 w 7467600"/>
              <a:gd name="connsiteY284" fmla="*/ 6250028 h 6858000"/>
              <a:gd name="connsiteX285" fmla="*/ 6043441 w 7467600"/>
              <a:gd name="connsiteY285" fmla="*/ 6665847 h 6858000"/>
              <a:gd name="connsiteX286" fmla="*/ 6093432 w 7467600"/>
              <a:gd name="connsiteY286" fmla="*/ 6858000 h 6858000"/>
              <a:gd name="connsiteX287" fmla="*/ 6034344 w 7467600"/>
              <a:gd name="connsiteY287" fmla="*/ 6858000 h 6858000"/>
              <a:gd name="connsiteX288" fmla="*/ 6026679 w 7467600"/>
              <a:gd name="connsiteY288" fmla="*/ 6836959 h 6858000"/>
              <a:gd name="connsiteX289" fmla="*/ 5800441 w 7467600"/>
              <a:gd name="connsiteY289" fmla="*/ 6335286 h 6858000"/>
              <a:gd name="connsiteX290" fmla="*/ 5526562 w 7467600"/>
              <a:gd name="connsiteY290" fmla="*/ 5705388 h 6858000"/>
              <a:gd name="connsiteX291" fmla="*/ 5519640 w 7467600"/>
              <a:gd name="connsiteY291" fmla="*/ 5683774 h 6858000"/>
              <a:gd name="connsiteX292" fmla="*/ 5844559 w 7467600"/>
              <a:gd name="connsiteY292" fmla="*/ 6553349 h 6858000"/>
              <a:gd name="connsiteX293" fmla="*/ 5975994 w 7467600"/>
              <a:gd name="connsiteY293" fmla="*/ 6858000 h 6858000"/>
              <a:gd name="connsiteX294" fmla="*/ 5898547 w 7467600"/>
              <a:gd name="connsiteY294" fmla="*/ 6858000 h 6858000"/>
              <a:gd name="connsiteX295" fmla="*/ 5682041 w 7467600"/>
              <a:gd name="connsiteY295" fmla="*/ 6355860 h 6858000"/>
              <a:gd name="connsiteX296" fmla="*/ 5461758 w 7467600"/>
              <a:gd name="connsiteY296" fmla="*/ 5820220 h 6858000"/>
              <a:gd name="connsiteX297" fmla="*/ 5237282 w 7467600"/>
              <a:gd name="connsiteY297" fmla="*/ 6579086 h 6858000"/>
              <a:gd name="connsiteX298" fmla="*/ 5115009 w 7467600"/>
              <a:gd name="connsiteY298" fmla="*/ 6858000 h 6858000"/>
              <a:gd name="connsiteX299" fmla="*/ 5028074 w 7467600"/>
              <a:gd name="connsiteY299" fmla="*/ 6858000 h 6858000"/>
              <a:gd name="connsiteX300" fmla="*/ 5079508 w 7467600"/>
              <a:gd name="connsiteY300" fmla="*/ 6749074 h 6858000"/>
              <a:gd name="connsiteX301" fmla="*/ 5371846 w 7467600"/>
              <a:gd name="connsiteY301" fmla="*/ 5924413 h 6858000"/>
              <a:gd name="connsiteX302" fmla="*/ 5270512 w 7467600"/>
              <a:gd name="connsiteY302" fmla="*/ 6138975 h 6858000"/>
              <a:gd name="connsiteX303" fmla="*/ 5062409 w 7467600"/>
              <a:gd name="connsiteY303" fmla="*/ 6653544 h 6858000"/>
              <a:gd name="connsiteX304" fmla="*/ 5036628 w 7467600"/>
              <a:gd name="connsiteY304" fmla="*/ 6754247 h 6858000"/>
              <a:gd name="connsiteX305" fmla="*/ 5009112 w 7467600"/>
              <a:gd name="connsiteY305" fmla="*/ 6858000 h 6858000"/>
              <a:gd name="connsiteX306" fmla="*/ 4976679 w 7467600"/>
              <a:gd name="connsiteY306" fmla="*/ 6858000 h 6858000"/>
              <a:gd name="connsiteX307" fmla="*/ 5006537 w 7467600"/>
              <a:gd name="connsiteY307" fmla="*/ 6747068 h 6858000"/>
              <a:gd name="connsiteX308" fmla="*/ 5032723 w 7467600"/>
              <a:gd name="connsiteY308" fmla="*/ 6644957 h 6858000"/>
              <a:gd name="connsiteX309" fmla="*/ 5242949 w 7467600"/>
              <a:gd name="connsiteY309" fmla="*/ 6125175 h 6858000"/>
              <a:gd name="connsiteX310" fmla="*/ 5286321 w 7467600"/>
              <a:gd name="connsiteY310" fmla="*/ 6033555 h 6858000"/>
              <a:gd name="connsiteX311" fmla="*/ 5008210 w 7467600"/>
              <a:gd name="connsiteY311" fmla="*/ 6649194 h 6858000"/>
              <a:gd name="connsiteX312" fmla="*/ 4986321 w 7467600"/>
              <a:gd name="connsiteY312" fmla="*/ 6765687 h 6858000"/>
              <a:gd name="connsiteX313" fmla="*/ 4973474 w 7467600"/>
              <a:gd name="connsiteY313" fmla="*/ 6858000 h 6858000"/>
              <a:gd name="connsiteX314" fmla="*/ 4907178 w 7467600"/>
              <a:gd name="connsiteY314" fmla="*/ 6858000 h 6858000"/>
              <a:gd name="connsiteX315" fmla="*/ 4910810 w 7467600"/>
              <a:gd name="connsiteY315" fmla="*/ 6829660 h 6858000"/>
              <a:gd name="connsiteX316" fmla="*/ 4987461 w 7467600"/>
              <a:gd name="connsiteY316" fmla="*/ 6432994 h 6858000"/>
              <a:gd name="connsiteX317" fmla="*/ 5179262 w 7467600"/>
              <a:gd name="connsiteY317" fmla="*/ 6035044 h 6858000"/>
              <a:gd name="connsiteX318" fmla="*/ 4689678 w 7467600"/>
              <a:gd name="connsiteY318" fmla="*/ 6440241 h 6858000"/>
              <a:gd name="connsiteX319" fmla="*/ 4477543 w 7467600"/>
              <a:gd name="connsiteY319" fmla="*/ 6674836 h 6858000"/>
              <a:gd name="connsiteX320" fmla="*/ 4329957 w 7467600"/>
              <a:gd name="connsiteY320" fmla="*/ 6858000 h 6858000"/>
              <a:gd name="connsiteX321" fmla="*/ 4218595 w 7467600"/>
              <a:gd name="connsiteY321" fmla="*/ 6858000 h 6858000"/>
              <a:gd name="connsiteX322" fmla="*/ 4368888 w 7467600"/>
              <a:gd name="connsiteY322" fmla="*/ 6668412 h 6858000"/>
              <a:gd name="connsiteX323" fmla="*/ 4563091 w 7467600"/>
              <a:gd name="connsiteY323" fmla="*/ 6442508 h 6858000"/>
              <a:gd name="connsiteX324" fmla="*/ 5387324 w 7467600"/>
              <a:gd name="connsiteY324" fmla="*/ 5705830 h 6858000"/>
              <a:gd name="connsiteX325" fmla="*/ 5073620 w 7467600"/>
              <a:gd name="connsiteY325" fmla="*/ 5955437 h 6858000"/>
              <a:gd name="connsiteX326" fmla="*/ 4689789 w 7467600"/>
              <a:gd name="connsiteY326" fmla="*/ 6268382 h 6858000"/>
              <a:gd name="connsiteX327" fmla="*/ 4418722 w 7467600"/>
              <a:gd name="connsiteY327" fmla="*/ 6570886 h 6858000"/>
              <a:gd name="connsiteX328" fmla="*/ 4214944 w 7467600"/>
              <a:gd name="connsiteY328" fmla="*/ 6858000 h 6858000"/>
              <a:gd name="connsiteX329" fmla="*/ 4177898 w 7467600"/>
              <a:gd name="connsiteY329" fmla="*/ 6858000 h 6858000"/>
              <a:gd name="connsiteX330" fmla="*/ 4391597 w 7467600"/>
              <a:gd name="connsiteY330" fmla="*/ 6556370 h 6858000"/>
              <a:gd name="connsiteX331" fmla="*/ 4668889 w 7467600"/>
              <a:gd name="connsiteY331" fmla="*/ 6246399 h 6858000"/>
              <a:gd name="connsiteX332" fmla="*/ 5055427 w 7467600"/>
              <a:gd name="connsiteY332" fmla="*/ 5931476 h 6858000"/>
              <a:gd name="connsiteX333" fmla="*/ 5371814 w 7467600"/>
              <a:gd name="connsiteY333" fmla="*/ 5678975 h 6858000"/>
              <a:gd name="connsiteX334" fmla="*/ 4987918 w 7467600"/>
              <a:gd name="connsiteY334" fmla="*/ 5838701 h 6858000"/>
              <a:gd name="connsiteX335" fmla="*/ 4317146 w 7467600"/>
              <a:gd name="connsiteY335" fmla="*/ 6587716 h 6858000"/>
              <a:gd name="connsiteX336" fmla="*/ 4171627 w 7467600"/>
              <a:gd name="connsiteY336" fmla="*/ 6858000 h 6858000"/>
              <a:gd name="connsiteX337" fmla="*/ 4081585 w 7467600"/>
              <a:gd name="connsiteY337" fmla="*/ 6858000 h 6858000"/>
              <a:gd name="connsiteX338" fmla="*/ 4238603 w 7467600"/>
              <a:gd name="connsiteY338" fmla="*/ 6559341 h 6858000"/>
              <a:gd name="connsiteX339" fmla="*/ 4778333 w 7467600"/>
              <a:gd name="connsiteY339" fmla="*/ 5873626 h 6858000"/>
              <a:gd name="connsiteX340" fmla="*/ 5414185 w 7467600"/>
              <a:gd name="connsiteY340" fmla="*/ 5573882 h 6858000"/>
              <a:gd name="connsiteX341" fmla="*/ 5959648 w 7467600"/>
              <a:gd name="connsiteY341" fmla="*/ 4760797 h 6858000"/>
              <a:gd name="connsiteX342" fmla="*/ 5355019 w 7467600"/>
              <a:gd name="connsiteY342" fmla="*/ 4734672 h 6858000"/>
              <a:gd name="connsiteX343" fmla="*/ 5083565 w 7467600"/>
              <a:gd name="connsiteY343" fmla="*/ 5179121 h 6858000"/>
              <a:gd name="connsiteX344" fmla="*/ 4713577 w 7467600"/>
              <a:gd name="connsiteY344" fmla="*/ 5616803 h 6858000"/>
              <a:gd name="connsiteX345" fmla="*/ 3989559 w 7467600"/>
              <a:gd name="connsiteY345" fmla="*/ 6145945 h 6858000"/>
              <a:gd name="connsiteX346" fmla="*/ 3939824 w 7467600"/>
              <a:gd name="connsiteY346" fmla="*/ 6066900 h 6858000"/>
              <a:gd name="connsiteX347" fmla="*/ 4584537 w 7467600"/>
              <a:gd name="connsiteY347" fmla="*/ 5324826 h 6858000"/>
              <a:gd name="connsiteX348" fmla="*/ 5037105 w 7467600"/>
              <a:gd name="connsiteY348" fmla="*/ 5088765 h 6858000"/>
              <a:gd name="connsiteX349" fmla="*/ 5039930 w 7467600"/>
              <a:gd name="connsiteY349" fmla="*/ 5089585 h 6858000"/>
              <a:gd name="connsiteX350" fmla="*/ 5263764 w 7467600"/>
              <a:gd name="connsiteY350" fmla="*/ 4735525 h 6858000"/>
              <a:gd name="connsiteX351" fmla="*/ 4086300 w 7467600"/>
              <a:gd name="connsiteY351" fmla="*/ 4884599 h 6858000"/>
              <a:gd name="connsiteX352" fmla="*/ 4085485 w 7467600"/>
              <a:gd name="connsiteY352" fmla="*/ 4899070 h 6858000"/>
              <a:gd name="connsiteX353" fmla="*/ 3871915 w 7467600"/>
              <a:gd name="connsiteY353" fmla="*/ 5253645 h 6858000"/>
              <a:gd name="connsiteX354" fmla="*/ 3799374 w 7467600"/>
              <a:gd name="connsiteY354" fmla="*/ 5466127 h 6858000"/>
              <a:gd name="connsiteX355" fmla="*/ 3498850 w 7467600"/>
              <a:gd name="connsiteY355" fmla="*/ 6661888 h 6858000"/>
              <a:gd name="connsiteX356" fmla="*/ 3399216 w 7467600"/>
              <a:gd name="connsiteY356" fmla="*/ 6858000 h 6858000"/>
              <a:gd name="connsiteX357" fmla="*/ 3303688 w 7467600"/>
              <a:gd name="connsiteY357" fmla="*/ 6858000 h 6858000"/>
              <a:gd name="connsiteX358" fmla="*/ 3391774 w 7467600"/>
              <a:gd name="connsiteY358" fmla="*/ 6697181 h 6858000"/>
              <a:gd name="connsiteX359" fmla="*/ 3735540 w 7467600"/>
              <a:gd name="connsiteY359" fmla="*/ 5546923 h 6858000"/>
              <a:gd name="connsiteX360" fmla="*/ 3729438 w 7467600"/>
              <a:gd name="connsiteY360" fmla="*/ 5569058 h 6858000"/>
              <a:gd name="connsiteX361" fmla="*/ 3707782 w 7467600"/>
              <a:gd name="connsiteY361" fmla="*/ 5644908 h 6858000"/>
              <a:gd name="connsiteX362" fmla="*/ 3583827 w 7467600"/>
              <a:gd name="connsiteY362" fmla="*/ 6039215 h 6858000"/>
              <a:gd name="connsiteX363" fmla="*/ 3547861 w 7467600"/>
              <a:gd name="connsiteY363" fmla="*/ 6129609 h 6858000"/>
              <a:gd name="connsiteX364" fmla="*/ 3490905 w 7467600"/>
              <a:gd name="connsiteY364" fmla="*/ 6277660 h 6858000"/>
              <a:gd name="connsiteX365" fmla="*/ 3455859 w 7467600"/>
              <a:gd name="connsiteY365" fmla="*/ 6391301 h 6858000"/>
              <a:gd name="connsiteX366" fmla="*/ 3429112 w 7467600"/>
              <a:gd name="connsiteY366" fmla="*/ 6479469 h 6858000"/>
              <a:gd name="connsiteX367" fmla="*/ 3304862 w 7467600"/>
              <a:gd name="connsiteY367" fmla="*/ 6796476 h 6858000"/>
              <a:gd name="connsiteX368" fmla="*/ 3276071 w 7467600"/>
              <a:gd name="connsiteY368" fmla="*/ 6858000 h 6858000"/>
              <a:gd name="connsiteX369" fmla="*/ 3240805 w 7467600"/>
              <a:gd name="connsiteY369" fmla="*/ 6858000 h 6858000"/>
              <a:gd name="connsiteX370" fmla="*/ 3275917 w 7467600"/>
              <a:gd name="connsiteY370" fmla="*/ 6783192 h 6858000"/>
              <a:gd name="connsiteX371" fmla="*/ 3399358 w 7467600"/>
              <a:gd name="connsiteY371" fmla="*/ 6469011 h 6858000"/>
              <a:gd name="connsiteX372" fmla="*/ 3425650 w 7467600"/>
              <a:gd name="connsiteY372" fmla="*/ 6381333 h 6858000"/>
              <a:gd name="connsiteX373" fmla="*/ 3460661 w 7467600"/>
              <a:gd name="connsiteY373" fmla="*/ 6266763 h 6858000"/>
              <a:gd name="connsiteX374" fmla="*/ 3518021 w 7467600"/>
              <a:gd name="connsiteY374" fmla="*/ 6117298 h 6858000"/>
              <a:gd name="connsiteX375" fmla="*/ 3554035 w 7467600"/>
              <a:gd name="connsiteY375" fmla="*/ 6027832 h 6858000"/>
              <a:gd name="connsiteX376" fmla="*/ 3677174 w 7467600"/>
              <a:gd name="connsiteY376" fmla="*/ 5636351 h 6858000"/>
              <a:gd name="connsiteX377" fmla="*/ 3698819 w 7467600"/>
              <a:gd name="connsiteY377" fmla="*/ 5560503 h 6858000"/>
              <a:gd name="connsiteX378" fmla="*/ 3702094 w 7467600"/>
              <a:gd name="connsiteY378" fmla="*/ 5549194 h 6858000"/>
              <a:gd name="connsiteX379" fmla="*/ 3398355 w 7467600"/>
              <a:gd name="connsiteY379" fmla="*/ 6094603 h 6858000"/>
              <a:gd name="connsiteX380" fmla="*/ 3193941 w 7467600"/>
              <a:gd name="connsiteY380" fmla="*/ 6798775 h 6858000"/>
              <a:gd name="connsiteX381" fmla="*/ 3184140 w 7467600"/>
              <a:gd name="connsiteY381" fmla="*/ 6858000 h 6858000"/>
              <a:gd name="connsiteX382" fmla="*/ 3099978 w 7467600"/>
              <a:gd name="connsiteY382" fmla="*/ 6858000 h 6858000"/>
              <a:gd name="connsiteX383" fmla="*/ 3101556 w 7467600"/>
              <a:gd name="connsiteY383" fmla="*/ 6843337 h 6858000"/>
              <a:gd name="connsiteX384" fmla="*/ 3370162 w 7467600"/>
              <a:gd name="connsiteY384" fmla="*/ 5785550 h 6858000"/>
              <a:gd name="connsiteX385" fmla="*/ 3746477 w 7467600"/>
              <a:gd name="connsiteY385" fmla="*/ 5377889 h 6858000"/>
              <a:gd name="connsiteX386" fmla="*/ 3863399 w 7467600"/>
              <a:gd name="connsiteY386" fmla="*/ 5087257 h 6858000"/>
              <a:gd name="connsiteX387" fmla="*/ 3968712 w 7467600"/>
              <a:gd name="connsiteY387" fmla="*/ 4913989 h 6858000"/>
              <a:gd name="connsiteX388" fmla="*/ 2792390 w 7467600"/>
              <a:gd name="connsiteY388" fmla="*/ 5382974 h 6858000"/>
              <a:gd name="connsiteX389" fmla="*/ 2714982 w 7467600"/>
              <a:gd name="connsiteY389" fmla="*/ 5427051 h 6858000"/>
              <a:gd name="connsiteX390" fmla="*/ 2813361 w 7467600"/>
              <a:gd name="connsiteY390" fmla="*/ 6023912 h 6858000"/>
              <a:gd name="connsiteX391" fmla="*/ 2688430 w 7467600"/>
              <a:gd name="connsiteY391" fmla="*/ 6801564 h 6858000"/>
              <a:gd name="connsiteX392" fmla="*/ 2629626 w 7467600"/>
              <a:gd name="connsiteY392" fmla="*/ 6763394 h 6858000"/>
              <a:gd name="connsiteX393" fmla="*/ 2565328 w 7467600"/>
              <a:gd name="connsiteY393" fmla="*/ 5516399 h 6858000"/>
              <a:gd name="connsiteX394" fmla="*/ 1922999 w 7467600"/>
              <a:gd name="connsiteY394" fmla="*/ 5980343 h 6858000"/>
              <a:gd name="connsiteX395" fmla="*/ 1950261 w 7467600"/>
              <a:gd name="connsiteY395" fmla="*/ 6405858 h 6858000"/>
              <a:gd name="connsiteX396" fmla="*/ 2365554 w 7467600"/>
              <a:gd name="connsiteY396" fmla="*/ 6759107 h 6858000"/>
              <a:gd name="connsiteX397" fmla="*/ 2424142 w 7467600"/>
              <a:gd name="connsiteY397" fmla="*/ 6858000 h 6858000"/>
              <a:gd name="connsiteX398" fmla="*/ 2395994 w 7467600"/>
              <a:gd name="connsiteY398" fmla="*/ 6858000 h 6858000"/>
              <a:gd name="connsiteX399" fmla="*/ 2392863 w 7467600"/>
              <a:gd name="connsiteY399" fmla="*/ 6852964 h 6858000"/>
              <a:gd name="connsiteX400" fmla="*/ 2017589 w 7467600"/>
              <a:gd name="connsiteY400" fmla="*/ 6493982 h 6858000"/>
              <a:gd name="connsiteX401" fmla="*/ 2147336 w 7467600"/>
              <a:gd name="connsiteY401" fmla="*/ 6594052 h 6858000"/>
              <a:gd name="connsiteX402" fmla="*/ 2207047 w 7467600"/>
              <a:gd name="connsiteY402" fmla="*/ 6654540 h 6858000"/>
              <a:gd name="connsiteX403" fmla="*/ 2299106 w 7467600"/>
              <a:gd name="connsiteY403" fmla="*/ 6778931 h 6858000"/>
              <a:gd name="connsiteX404" fmla="*/ 2314430 w 7467600"/>
              <a:gd name="connsiteY404" fmla="*/ 6801144 h 6858000"/>
              <a:gd name="connsiteX405" fmla="*/ 2352406 w 7467600"/>
              <a:gd name="connsiteY405" fmla="*/ 6858000 h 6858000"/>
              <a:gd name="connsiteX406" fmla="*/ 2314492 w 7467600"/>
              <a:gd name="connsiteY406" fmla="*/ 6858000 h 6858000"/>
              <a:gd name="connsiteX407" fmla="*/ 2288095 w 7467600"/>
              <a:gd name="connsiteY407" fmla="*/ 6818030 h 6858000"/>
              <a:gd name="connsiteX408" fmla="*/ 2272768 w 7467600"/>
              <a:gd name="connsiteY408" fmla="*/ 6795822 h 6858000"/>
              <a:gd name="connsiteX409" fmla="*/ 2182715 w 7467600"/>
              <a:gd name="connsiteY409" fmla="*/ 6675071 h 6858000"/>
              <a:gd name="connsiteX410" fmla="*/ 2032061 w 7467600"/>
              <a:gd name="connsiteY410" fmla="*/ 6541380 h 6858000"/>
              <a:gd name="connsiteX411" fmla="*/ 2257220 w 7467600"/>
              <a:gd name="connsiteY411" fmla="*/ 6826257 h 6858000"/>
              <a:gd name="connsiteX412" fmla="*/ 2281324 w 7467600"/>
              <a:gd name="connsiteY412" fmla="*/ 6858000 h 6858000"/>
              <a:gd name="connsiteX413" fmla="*/ 2242860 w 7467600"/>
              <a:gd name="connsiteY413" fmla="*/ 6858000 h 6858000"/>
              <a:gd name="connsiteX414" fmla="*/ 2232818 w 7467600"/>
              <a:gd name="connsiteY414" fmla="*/ 6844926 h 6858000"/>
              <a:gd name="connsiteX415" fmla="*/ 1990172 w 7467600"/>
              <a:gd name="connsiteY415" fmla="*/ 6542121 h 6858000"/>
              <a:gd name="connsiteX416" fmla="*/ 2124090 w 7467600"/>
              <a:gd name="connsiteY416" fmla="*/ 6761017 h 6858000"/>
              <a:gd name="connsiteX417" fmla="*/ 2200380 w 7467600"/>
              <a:gd name="connsiteY417" fmla="*/ 6858000 h 6858000"/>
              <a:gd name="connsiteX418" fmla="*/ 2147507 w 7467600"/>
              <a:gd name="connsiteY418" fmla="*/ 6858000 h 6858000"/>
              <a:gd name="connsiteX419" fmla="*/ 2070668 w 7467600"/>
              <a:gd name="connsiteY419" fmla="*/ 6761520 h 6858000"/>
              <a:gd name="connsiteX420" fmla="*/ 1975142 w 7467600"/>
              <a:gd name="connsiteY420" fmla="*/ 6585570 h 6858000"/>
              <a:gd name="connsiteX421" fmla="*/ 2050035 w 7467600"/>
              <a:gd name="connsiteY421" fmla="*/ 6813345 h 6858000"/>
              <a:gd name="connsiteX422" fmla="*/ 2063025 w 7467600"/>
              <a:gd name="connsiteY422" fmla="*/ 6858000 h 6858000"/>
              <a:gd name="connsiteX423" fmla="*/ 2021675 w 7467600"/>
              <a:gd name="connsiteY423" fmla="*/ 6858000 h 6858000"/>
              <a:gd name="connsiteX424" fmla="*/ 2019308 w 7467600"/>
              <a:gd name="connsiteY424" fmla="*/ 6847118 h 6858000"/>
              <a:gd name="connsiteX425" fmla="*/ 1938835 w 7467600"/>
              <a:gd name="connsiteY425" fmla="*/ 6551160 h 6858000"/>
              <a:gd name="connsiteX426" fmla="*/ 1953230 w 7467600"/>
              <a:gd name="connsiteY426" fmla="*/ 6759699 h 6858000"/>
              <a:gd name="connsiteX427" fmla="*/ 1956763 w 7467600"/>
              <a:gd name="connsiteY427" fmla="*/ 6778191 h 6858000"/>
              <a:gd name="connsiteX428" fmla="*/ 1967925 w 7467600"/>
              <a:gd name="connsiteY428" fmla="*/ 6858000 h 6858000"/>
              <a:gd name="connsiteX429" fmla="*/ 1936622 w 7467600"/>
              <a:gd name="connsiteY429" fmla="*/ 6858000 h 6858000"/>
              <a:gd name="connsiteX430" fmla="*/ 1926261 w 7467600"/>
              <a:gd name="connsiteY430" fmla="*/ 6784064 h 6858000"/>
              <a:gd name="connsiteX431" fmla="*/ 1922724 w 7467600"/>
              <a:gd name="connsiteY431" fmla="*/ 6765577 h 6858000"/>
              <a:gd name="connsiteX432" fmla="*/ 1904650 w 7467600"/>
              <a:gd name="connsiteY432" fmla="*/ 6639616 h 6858000"/>
              <a:gd name="connsiteX433" fmla="*/ 1885273 w 7467600"/>
              <a:gd name="connsiteY433" fmla="*/ 6858000 h 6858000"/>
              <a:gd name="connsiteX434" fmla="*/ 1854363 w 7467600"/>
              <a:gd name="connsiteY434" fmla="*/ 6858000 h 6858000"/>
              <a:gd name="connsiteX435" fmla="*/ 1880391 w 7467600"/>
              <a:gd name="connsiteY435" fmla="*/ 6603796 h 6858000"/>
              <a:gd name="connsiteX436" fmla="*/ 1818273 w 7467600"/>
              <a:gd name="connsiteY436" fmla="*/ 6715729 h 6858000"/>
              <a:gd name="connsiteX437" fmla="*/ 1794691 w 7467600"/>
              <a:gd name="connsiteY437" fmla="*/ 6843239 h 6858000"/>
              <a:gd name="connsiteX438" fmla="*/ 1794914 w 7467600"/>
              <a:gd name="connsiteY438" fmla="*/ 6858000 h 6858000"/>
              <a:gd name="connsiteX439" fmla="*/ 1746128 w 7467600"/>
              <a:gd name="connsiteY439" fmla="*/ 6858000 h 6858000"/>
              <a:gd name="connsiteX440" fmla="*/ 1753934 w 7467600"/>
              <a:gd name="connsiteY440" fmla="*/ 6724796 h 6858000"/>
              <a:gd name="connsiteX441" fmla="*/ 1792053 w 7467600"/>
              <a:gd name="connsiteY441" fmla="*/ 6572396 h 6858000"/>
              <a:gd name="connsiteX442" fmla="*/ 1862248 w 7467600"/>
              <a:gd name="connsiteY442" fmla="*/ 6266397 h 6858000"/>
              <a:gd name="connsiteX443" fmla="*/ 1862250 w 7467600"/>
              <a:gd name="connsiteY443" fmla="*/ 6033531 h 6858000"/>
              <a:gd name="connsiteX444" fmla="*/ 1211999 w 7467600"/>
              <a:gd name="connsiteY444" fmla="*/ 6683610 h 6858000"/>
              <a:gd name="connsiteX445" fmla="*/ 1213266 w 7467600"/>
              <a:gd name="connsiteY445" fmla="*/ 6691947 h 6858000"/>
              <a:gd name="connsiteX446" fmla="*/ 1203370 w 7467600"/>
              <a:gd name="connsiteY446" fmla="*/ 6850676 h 6858000"/>
              <a:gd name="connsiteX447" fmla="*/ 1203671 w 7467600"/>
              <a:gd name="connsiteY447" fmla="*/ 6858000 h 6858000"/>
              <a:gd name="connsiteX448" fmla="*/ 1143180 w 7467600"/>
              <a:gd name="connsiteY448" fmla="*/ 6858000 h 6858000"/>
              <a:gd name="connsiteX449" fmla="*/ 1142176 w 7467600"/>
              <a:gd name="connsiteY449" fmla="*/ 6766045 h 6858000"/>
              <a:gd name="connsiteX450" fmla="*/ 1067484 w 7467600"/>
              <a:gd name="connsiteY450" fmla="*/ 6858000 h 6858000"/>
              <a:gd name="connsiteX451" fmla="*/ 953928 w 7467600"/>
              <a:gd name="connsiteY451" fmla="*/ 6858000 h 6858000"/>
              <a:gd name="connsiteX452" fmla="*/ 959715 w 7467600"/>
              <a:gd name="connsiteY452" fmla="*/ 6850185 h 6858000"/>
              <a:gd name="connsiteX453" fmla="*/ 1483788 w 7467600"/>
              <a:gd name="connsiteY453" fmla="*/ 6259174 h 6858000"/>
              <a:gd name="connsiteX454" fmla="*/ 1100671 w 7467600"/>
              <a:gd name="connsiteY454" fmla="*/ 6252137 h 6858000"/>
              <a:gd name="connsiteX455" fmla="*/ 1090144 w 7467600"/>
              <a:gd name="connsiteY455" fmla="*/ 6256748 h 6858000"/>
              <a:gd name="connsiteX456" fmla="*/ 1095872 w 7467600"/>
              <a:gd name="connsiteY456" fmla="*/ 6271892 h 6858000"/>
              <a:gd name="connsiteX457" fmla="*/ 262785 w 7467600"/>
              <a:gd name="connsiteY457" fmla="*/ 6845450 h 6858000"/>
              <a:gd name="connsiteX458" fmla="*/ 209968 w 7467600"/>
              <a:gd name="connsiteY458" fmla="*/ 6770713 h 6858000"/>
              <a:gd name="connsiteX459" fmla="*/ 873460 w 7467600"/>
              <a:gd name="connsiteY459" fmla="*/ 6253768 h 6858000"/>
              <a:gd name="connsiteX460" fmla="*/ 192686 w 7467600"/>
              <a:gd name="connsiteY460" fmla="*/ 5849257 h 6858000"/>
              <a:gd name="connsiteX461" fmla="*/ 4696 w 7467600"/>
              <a:gd name="connsiteY461" fmla="*/ 5697668 h 6858000"/>
              <a:gd name="connsiteX462" fmla="*/ 0 w 7467600"/>
              <a:gd name="connsiteY462" fmla="*/ 5689984 h 6858000"/>
              <a:gd name="connsiteX463" fmla="*/ 0 w 7467600"/>
              <a:gd name="connsiteY463" fmla="*/ 5513472 h 6858000"/>
              <a:gd name="connsiteX464" fmla="*/ 174101 w 7467600"/>
              <a:gd name="connsiteY464" fmla="*/ 5620277 h 6858000"/>
              <a:gd name="connsiteX465" fmla="*/ 891800 w 7467600"/>
              <a:gd name="connsiteY465" fmla="*/ 6036935 h 6858000"/>
              <a:gd name="connsiteX466" fmla="*/ 1072219 w 7467600"/>
              <a:gd name="connsiteY466" fmla="*/ 6169443 h 6858000"/>
              <a:gd name="connsiteX467" fmla="*/ 1074117 w 7467600"/>
              <a:gd name="connsiteY467" fmla="*/ 6170301 h 6858000"/>
              <a:gd name="connsiteX468" fmla="*/ 1083114 w 7467600"/>
              <a:gd name="connsiteY468" fmla="*/ 6174131 h 6858000"/>
              <a:gd name="connsiteX469" fmla="*/ 1543010 w 7467600"/>
              <a:gd name="connsiteY469" fmla="*/ 6191140 h 6858000"/>
              <a:gd name="connsiteX470" fmla="*/ 1551080 w 7467600"/>
              <a:gd name="connsiteY470" fmla="*/ 6195006 h 6858000"/>
              <a:gd name="connsiteX471" fmla="*/ 2345443 w 7467600"/>
              <a:gd name="connsiteY471" fmla="*/ 5549882 h 6858000"/>
              <a:gd name="connsiteX472" fmla="*/ 1721499 w 7467600"/>
              <a:gd name="connsiteY472" fmla="*/ 5599969 h 6858000"/>
              <a:gd name="connsiteX473" fmla="*/ 767716 w 7467600"/>
              <a:gd name="connsiteY473" fmla="*/ 5472768 h 6858000"/>
              <a:gd name="connsiteX474" fmla="*/ 722147 w 7467600"/>
              <a:gd name="connsiteY474" fmla="*/ 5393091 h 6858000"/>
              <a:gd name="connsiteX475" fmla="*/ 1485552 w 7467600"/>
              <a:gd name="connsiteY475" fmla="*/ 5313202 h 6858000"/>
              <a:gd name="connsiteX476" fmla="*/ 2143004 w 7467600"/>
              <a:gd name="connsiteY476" fmla="*/ 5402420 h 6858000"/>
              <a:gd name="connsiteX477" fmla="*/ 1933391 w 7467600"/>
              <a:gd name="connsiteY477" fmla="*/ 5156971 h 6858000"/>
              <a:gd name="connsiteX478" fmla="*/ 1827118 w 7467600"/>
              <a:gd name="connsiteY478" fmla="*/ 4968410 h 6858000"/>
              <a:gd name="connsiteX479" fmla="*/ 1837349 w 7467600"/>
              <a:gd name="connsiteY479" fmla="*/ 4956357 h 6858000"/>
              <a:gd name="connsiteX480" fmla="*/ 2162835 w 7467600"/>
              <a:gd name="connsiteY480" fmla="*/ 5187853 h 6858000"/>
              <a:gd name="connsiteX481" fmla="*/ 2257167 w 7467600"/>
              <a:gd name="connsiteY481" fmla="*/ 5462123 h 6858000"/>
              <a:gd name="connsiteX482" fmla="*/ 2261598 w 7467600"/>
              <a:gd name="connsiteY482" fmla="*/ 5467998 h 6858000"/>
              <a:gd name="connsiteX483" fmla="*/ 2437177 w 7467600"/>
              <a:gd name="connsiteY483" fmla="*/ 5479608 h 6858000"/>
              <a:gd name="connsiteX484" fmla="*/ 2445247 w 7467600"/>
              <a:gd name="connsiteY484" fmla="*/ 5483476 h 6858000"/>
              <a:gd name="connsiteX485" fmla="*/ 2743626 w 7467600"/>
              <a:gd name="connsiteY485" fmla="*/ 5304819 h 6858000"/>
              <a:gd name="connsiteX486" fmla="*/ 3048102 w 7467600"/>
              <a:gd name="connsiteY486" fmla="*/ 5150595 h 6858000"/>
              <a:gd name="connsiteX487" fmla="*/ 1799414 w 7467600"/>
              <a:gd name="connsiteY487" fmla="*/ 4694732 h 6858000"/>
              <a:gd name="connsiteX488" fmla="*/ 1771735 w 7467600"/>
              <a:gd name="connsiteY488" fmla="*/ 4619929 h 6858000"/>
              <a:gd name="connsiteX489" fmla="*/ 3104273 w 7467600"/>
              <a:gd name="connsiteY489" fmla="*/ 5076159 h 6858000"/>
              <a:gd name="connsiteX490" fmla="*/ 3113245 w 7467600"/>
              <a:gd name="connsiteY490" fmla="*/ 5090705 h 6858000"/>
              <a:gd name="connsiteX491" fmla="*/ 3126294 w 7467600"/>
              <a:gd name="connsiteY491" fmla="*/ 5114400 h 6858000"/>
              <a:gd name="connsiteX492" fmla="*/ 3937433 w 7467600"/>
              <a:gd name="connsiteY492" fmla="*/ 4830473 h 6858000"/>
              <a:gd name="connsiteX493" fmla="*/ 3590475 w 7467600"/>
              <a:gd name="connsiteY493" fmla="*/ 4597974 h 6858000"/>
              <a:gd name="connsiteX494" fmla="*/ 3100264 w 7467600"/>
              <a:gd name="connsiteY494" fmla="*/ 4579845 h 6858000"/>
              <a:gd name="connsiteX495" fmla="*/ 2183576 w 7467600"/>
              <a:gd name="connsiteY495" fmla="*/ 4227150 h 6858000"/>
              <a:gd name="connsiteX496" fmla="*/ 2151029 w 7467600"/>
              <a:gd name="connsiteY496" fmla="*/ 4146947 h 6858000"/>
              <a:gd name="connsiteX497" fmla="*/ 3563434 w 7467600"/>
              <a:gd name="connsiteY497" fmla="*/ 4469115 h 6858000"/>
              <a:gd name="connsiteX498" fmla="*/ 3177952 w 7467600"/>
              <a:gd name="connsiteY498" fmla="*/ 3657386 h 6858000"/>
              <a:gd name="connsiteX499" fmla="*/ 3189263 w 7467600"/>
              <a:gd name="connsiteY499" fmla="*/ 3625726 h 6858000"/>
              <a:gd name="connsiteX500" fmla="*/ 3560912 w 7467600"/>
              <a:gd name="connsiteY500" fmla="*/ 4079863 h 6858000"/>
              <a:gd name="connsiteX501" fmla="*/ 3626636 w 7467600"/>
              <a:gd name="connsiteY501" fmla="*/ 4512230 h 6858000"/>
              <a:gd name="connsiteX502" fmla="*/ 3653088 w 7467600"/>
              <a:gd name="connsiteY502" fmla="*/ 4521417 h 6858000"/>
              <a:gd name="connsiteX503" fmla="*/ 3988128 w 7467600"/>
              <a:gd name="connsiteY503" fmla="*/ 4817267 h 6858000"/>
              <a:gd name="connsiteX504" fmla="*/ 4830582 w 7467600"/>
              <a:gd name="connsiteY504" fmla="*/ 4676000 h 6858000"/>
              <a:gd name="connsiteX505" fmla="*/ 4830100 w 7467600"/>
              <a:gd name="connsiteY505" fmla="*/ 4675554 h 6858000"/>
              <a:gd name="connsiteX506" fmla="*/ 4036318 w 7467600"/>
              <a:gd name="connsiteY506" fmla="*/ 4147013 h 6858000"/>
              <a:gd name="connsiteX507" fmla="*/ 3432098 w 7467600"/>
              <a:gd name="connsiteY507" fmla="*/ 3537312 h 6858000"/>
              <a:gd name="connsiteX508" fmla="*/ 3446761 w 7467600"/>
              <a:gd name="connsiteY508" fmla="*/ 3461278 h 6858000"/>
              <a:gd name="connsiteX509" fmla="*/ 4419733 w 7467600"/>
              <a:gd name="connsiteY509" fmla="*/ 3963555 h 6858000"/>
              <a:gd name="connsiteX510" fmla="*/ 4781371 w 7467600"/>
              <a:gd name="connsiteY510" fmla="*/ 4458604 h 6858000"/>
              <a:gd name="connsiteX511" fmla="*/ 4780440 w 7467600"/>
              <a:gd name="connsiteY511" fmla="*/ 4470290 h 6858000"/>
              <a:gd name="connsiteX512" fmla="*/ 4898954 w 7467600"/>
              <a:gd name="connsiteY512" fmla="*/ 4662092 h 6858000"/>
              <a:gd name="connsiteX513" fmla="*/ 4900699 w 7467600"/>
              <a:gd name="connsiteY513" fmla="*/ 4670867 h 6858000"/>
              <a:gd name="connsiteX514" fmla="*/ 5714511 w 7467600"/>
              <a:gd name="connsiteY514" fmla="*/ 4663483 h 6858000"/>
              <a:gd name="connsiteX515" fmla="*/ 5464793 w 7467600"/>
              <a:gd name="connsiteY515" fmla="*/ 4393556 h 6858000"/>
              <a:gd name="connsiteX516" fmla="*/ 5461897 w 7467600"/>
              <a:gd name="connsiteY516" fmla="*/ 4390879 h 6858000"/>
              <a:gd name="connsiteX517" fmla="*/ 4294126 w 7467600"/>
              <a:gd name="connsiteY517" fmla="*/ 3303048 h 6858000"/>
              <a:gd name="connsiteX518" fmla="*/ 4305321 w 7467600"/>
              <a:gd name="connsiteY518" fmla="*/ 3256953 h 6858000"/>
              <a:gd name="connsiteX519" fmla="*/ 4949299 w 7467600"/>
              <a:gd name="connsiteY519" fmla="*/ 3766336 h 6858000"/>
              <a:gd name="connsiteX520" fmla="*/ 5291452 w 7467600"/>
              <a:gd name="connsiteY520" fmla="*/ 4076801 h 6858000"/>
              <a:gd name="connsiteX521" fmla="*/ 5434998 w 7467600"/>
              <a:gd name="connsiteY521" fmla="*/ 4254100 h 6858000"/>
              <a:gd name="connsiteX522" fmla="*/ 5351015 w 7467600"/>
              <a:gd name="connsiteY522" fmla="*/ 3760989 h 6858000"/>
              <a:gd name="connsiteX523" fmla="*/ 5413780 w 7467600"/>
              <a:gd name="connsiteY523" fmla="*/ 2966265 h 6858000"/>
              <a:gd name="connsiteX524" fmla="*/ 5425627 w 7467600"/>
              <a:gd name="connsiteY524" fmla="*/ 2954192 h 6858000"/>
              <a:gd name="connsiteX525" fmla="*/ 6604735 w 7467600"/>
              <a:gd name="connsiteY525" fmla="*/ 2041381 h 6858000"/>
              <a:gd name="connsiteX526" fmla="*/ 7204487 w 7467600"/>
              <a:gd name="connsiteY526" fmla="*/ 2742112 h 6858000"/>
              <a:gd name="connsiteX527" fmla="*/ 7131592 w 7467600"/>
              <a:gd name="connsiteY527" fmla="*/ 2672096 h 6858000"/>
              <a:gd name="connsiteX528" fmla="*/ 6996344 w 7467600"/>
              <a:gd name="connsiteY528" fmla="*/ 2518310 h 6858000"/>
              <a:gd name="connsiteX529" fmla="*/ 6735495 w 7467600"/>
              <a:gd name="connsiteY529" fmla="*/ 2196890 h 6858000"/>
              <a:gd name="connsiteX530" fmla="*/ 6721901 w 7467600"/>
              <a:gd name="connsiteY530" fmla="*/ 2179274 h 6858000"/>
              <a:gd name="connsiteX531" fmla="*/ 6604735 w 7467600"/>
              <a:gd name="connsiteY531" fmla="*/ 2041381 h 6858000"/>
              <a:gd name="connsiteX532" fmla="*/ 6591670 w 7467600"/>
              <a:gd name="connsiteY532" fmla="*/ 1988277 h 6858000"/>
              <a:gd name="connsiteX533" fmla="*/ 6747349 w 7467600"/>
              <a:gd name="connsiteY533" fmla="*/ 2160069 h 6858000"/>
              <a:gd name="connsiteX534" fmla="*/ 6760943 w 7467600"/>
              <a:gd name="connsiteY534" fmla="*/ 2177686 h 6858000"/>
              <a:gd name="connsiteX535" fmla="*/ 7021065 w 7467600"/>
              <a:gd name="connsiteY535" fmla="*/ 2498102 h 6858000"/>
              <a:gd name="connsiteX536" fmla="*/ 7155223 w 7467600"/>
              <a:gd name="connsiteY536" fmla="*/ 2650386 h 6858000"/>
              <a:gd name="connsiteX537" fmla="*/ 7203167 w 7467600"/>
              <a:gd name="connsiteY537" fmla="*/ 2697288 h 6858000"/>
              <a:gd name="connsiteX538" fmla="*/ 6937703 w 7467600"/>
              <a:gd name="connsiteY538" fmla="*/ 2321981 h 6858000"/>
              <a:gd name="connsiteX539" fmla="*/ 6591670 w 7467600"/>
              <a:gd name="connsiteY539" fmla="*/ 1988277 h 6858000"/>
              <a:gd name="connsiteX540" fmla="*/ 5798671 w 7467600"/>
              <a:gd name="connsiteY540" fmla="*/ 1981601 h 6858000"/>
              <a:gd name="connsiteX541" fmla="*/ 5754709 w 7467600"/>
              <a:gd name="connsiteY541" fmla="*/ 2071454 h 6858000"/>
              <a:gd name="connsiteX542" fmla="*/ 5763044 w 7467600"/>
              <a:gd name="connsiteY542" fmla="*/ 2842206 h 6858000"/>
              <a:gd name="connsiteX543" fmla="*/ 5764974 w 7467600"/>
              <a:gd name="connsiteY543" fmla="*/ 2799609 h 6858000"/>
              <a:gd name="connsiteX544" fmla="*/ 5767665 w 7467600"/>
              <a:gd name="connsiteY544" fmla="*/ 2666409 h 6858000"/>
              <a:gd name="connsiteX545" fmla="*/ 5763055 w 7467600"/>
              <a:gd name="connsiteY545" fmla="*/ 2579705 h 6858000"/>
              <a:gd name="connsiteX546" fmla="*/ 5758079 w 7467600"/>
              <a:gd name="connsiteY546" fmla="*/ 2492508 h 6858000"/>
              <a:gd name="connsiteX547" fmla="*/ 5779325 w 7467600"/>
              <a:gd name="connsiteY547" fmla="*/ 2197069 h 6858000"/>
              <a:gd name="connsiteX548" fmla="*/ 5798671 w 7467600"/>
              <a:gd name="connsiteY548" fmla="*/ 1981601 h 6858000"/>
              <a:gd name="connsiteX549" fmla="*/ 5829202 w 7467600"/>
              <a:gd name="connsiteY549" fmla="*/ 1971679 h 6858000"/>
              <a:gd name="connsiteX550" fmla="*/ 5809558 w 7467600"/>
              <a:gd name="connsiteY550" fmla="*/ 2198043 h 6858000"/>
              <a:gd name="connsiteX551" fmla="*/ 5788653 w 7467600"/>
              <a:gd name="connsiteY551" fmla="*/ 2489430 h 6858000"/>
              <a:gd name="connsiteX552" fmla="*/ 5793439 w 7467600"/>
              <a:gd name="connsiteY552" fmla="*/ 2575235 h 6858000"/>
              <a:gd name="connsiteX553" fmla="*/ 5796837 w 7467600"/>
              <a:gd name="connsiteY553" fmla="*/ 2637633 h 6858000"/>
              <a:gd name="connsiteX554" fmla="*/ 5818614 w 7467600"/>
              <a:gd name="connsiteY554" fmla="*/ 2473055 h 6858000"/>
              <a:gd name="connsiteX555" fmla="*/ 5829202 w 7467600"/>
              <a:gd name="connsiteY555" fmla="*/ 1971679 h 6858000"/>
              <a:gd name="connsiteX556" fmla="*/ 5911389 w 7467600"/>
              <a:gd name="connsiteY556" fmla="*/ 1898371 h 6858000"/>
              <a:gd name="connsiteX557" fmla="*/ 6237627 w 7467600"/>
              <a:gd name="connsiteY557" fmla="*/ 2231921 h 6858000"/>
              <a:gd name="connsiteX558" fmla="*/ 5911389 w 7467600"/>
              <a:gd name="connsiteY558" fmla="*/ 1898371 h 6858000"/>
              <a:gd name="connsiteX559" fmla="*/ 6944437 w 7467600"/>
              <a:gd name="connsiteY559" fmla="*/ 1575402 h 6858000"/>
              <a:gd name="connsiteX560" fmla="*/ 6304730 w 7467600"/>
              <a:gd name="connsiteY560" fmla="*/ 1766654 h 6858000"/>
              <a:gd name="connsiteX561" fmla="*/ 6944437 w 7467600"/>
              <a:gd name="connsiteY561" fmla="*/ 1575402 h 6858000"/>
              <a:gd name="connsiteX562" fmla="*/ 7019523 w 7467600"/>
              <a:gd name="connsiteY562" fmla="*/ 1519450 h 6858000"/>
              <a:gd name="connsiteX563" fmla="*/ 6298091 w 7467600"/>
              <a:gd name="connsiteY563" fmla="*/ 1737122 h 6858000"/>
              <a:gd name="connsiteX564" fmla="*/ 7019523 w 7467600"/>
              <a:gd name="connsiteY564" fmla="*/ 1519450 h 6858000"/>
              <a:gd name="connsiteX565" fmla="*/ 2399523 w 7467600"/>
              <a:gd name="connsiteY565" fmla="*/ 1428234 h 6858000"/>
              <a:gd name="connsiteX566" fmla="*/ 2224982 w 7467600"/>
              <a:gd name="connsiteY566" fmla="*/ 1826201 h 6858000"/>
              <a:gd name="connsiteX567" fmla="*/ 2096099 w 7467600"/>
              <a:gd name="connsiteY567" fmla="*/ 2345900 h 6858000"/>
              <a:gd name="connsiteX568" fmla="*/ 2283317 w 7467600"/>
              <a:gd name="connsiteY568" fmla="*/ 1796925 h 6858000"/>
              <a:gd name="connsiteX569" fmla="*/ 2399523 w 7467600"/>
              <a:gd name="connsiteY569" fmla="*/ 1428234 h 6858000"/>
              <a:gd name="connsiteX570" fmla="*/ 2448558 w 7467600"/>
              <a:gd name="connsiteY570" fmla="*/ 1373435 h 6858000"/>
              <a:gd name="connsiteX571" fmla="*/ 2312521 w 7467600"/>
              <a:gd name="connsiteY571" fmla="*/ 1806140 h 6858000"/>
              <a:gd name="connsiteX572" fmla="*/ 2127533 w 7467600"/>
              <a:gd name="connsiteY572" fmla="*/ 2348380 h 6858000"/>
              <a:gd name="connsiteX573" fmla="*/ 2358080 w 7467600"/>
              <a:gd name="connsiteY573" fmla="*/ 1866134 h 6858000"/>
              <a:gd name="connsiteX574" fmla="*/ 2407436 w 7467600"/>
              <a:gd name="connsiteY574" fmla="*/ 1651070 h 6858000"/>
              <a:gd name="connsiteX575" fmla="*/ 2448558 w 7467600"/>
              <a:gd name="connsiteY575" fmla="*/ 1373435 h 6858000"/>
              <a:gd name="connsiteX576" fmla="*/ 278707 w 7467600"/>
              <a:gd name="connsiteY576" fmla="*/ 1352270 h 6858000"/>
              <a:gd name="connsiteX577" fmla="*/ 321570 w 7467600"/>
              <a:gd name="connsiteY577" fmla="*/ 1861610 h 6858000"/>
              <a:gd name="connsiteX578" fmla="*/ 294281 w 7467600"/>
              <a:gd name="connsiteY578" fmla="*/ 1440658 h 6858000"/>
              <a:gd name="connsiteX579" fmla="*/ 278707 w 7467600"/>
              <a:gd name="connsiteY579" fmla="*/ 1352270 h 6858000"/>
              <a:gd name="connsiteX580" fmla="*/ 1423821 w 7467600"/>
              <a:gd name="connsiteY580" fmla="*/ 1351958 h 6858000"/>
              <a:gd name="connsiteX581" fmla="*/ 1638521 w 7467600"/>
              <a:gd name="connsiteY581" fmla="*/ 1908470 h 6858000"/>
              <a:gd name="connsiteX582" fmla="*/ 1754199 w 7467600"/>
              <a:gd name="connsiteY582" fmla="*/ 2149284 h 6858000"/>
              <a:gd name="connsiteX583" fmla="*/ 1908359 w 7467600"/>
              <a:gd name="connsiteY583" fmla="*/ 2364988 h 6858000"/>
              <a:gd name="connsiteX584" fmla="*/ 1647661 w 7467600"/>
              <a:gd name="connsiteY584" fmla="*/ 1825945 h 6858000"/>
              <a:gd name="connsiteX585" fmla="*/ 1423821 w 7467600"/>
              <a:gd name="connsiteY585" fmla="*/ 1351958 h 6858000"/>
              <a:gd name="connsiteX586" fmla="*/ 1431890 w 7467600"/>
              <a:gd name="connsiteY586" fmla="*/ 1306475 h 6858000"/>
              <a:gd name="connsiteX587" fmla="*/ 1507597 w 7467600"/>
              <a:gd name="connsiteY587" fmla="*/ 1446132 h 6858000"/>
              <a:gd name="connsiteX588" fmla="*/ 1674586 w 7467600"/>
              <a:gd name="connsiteY588" fmla="*/ 1813832 h 6858000"/>
              <a:gd name="connsiteX589" fmla="*/ 1815950 w 7467600"/>
              <a:gd name="connsiteY589" fmla="*/ 2128564 h 6858000"/>
              <a:gd name="connsiteX590" fmla="*/ 1984242 w 7467600"/>
              <a:gd name="connsiteY590" fmla="*/ 2430829 h 6858000"/>
              <a:gd name="connsiteX591" fmla="*/ 2014023 w 7467600"/>
              <a:gd name="connsiteY591" fmla="*/ 2450995 h 6858000"/>
              <a:gd name="connsiteX592" fmla="*/ 1747337 w 7467600"/>
              <a:gd name="connsiteY592" fmla="*/ 1855264 h 6858000"/>
              <a:gd name="connsiteX593" fmla="*/ 1533749 w 7467600"/>
              <a:gd name="connsiteY593" fmla="*/ 1478656 h 6858000"/>
              <a:gd name="connsiteX594" fmla="*/ 1431890 w 7467600"/>
              <a:gd name="connsiteY594" fmla="*/ 1306475 h 6858000"/>
              <a:gd name="connsiteX595" fmla="*/ 5052692 w 7467600"/>
              <a:gd name="connsiteY595" fmla="*/ 1292994 h 6858000"/>
              <a:gd name="connsiteX596" fmla="*/ 5200661 w 7467600"/>
              <a:gd name="connsiteY596" fmla="*/ 1635186 h 6858000"/>
              <a:gd name="connsiteX597" fmla="*/ 5297138 w 7467600"/>
              <a:gd name="connsiteY597" fmla="*/ 1906351 h 6858000"/>
              <a:gd name="connsiteX598" fmla="*/ 5052692 w 7467600"/>
              <a:gd name="connsiteY598" fmla="*/ 1292994 h 6858000"/>
              <a:gd name="connsiteX599" fmla="*/ 5009948 w 7467600"/>
              <a:gd name="connsiteY599" fmla="*/ 1273619 h 6858000"/>
              <a:gd name="connsiteX600" fmla="*/ 5121777 w 7467600"/>
              <a:gd name="connsiteY600" fmla="*/ 1654213 h 6858000"/>
              <a:gd name="connsiteX601" fmla="*/ 5293545 w 7467600"/>
              <a:gd name="connsiteY601" fmla="*/ 2072247 h 6858000"/>
              <a:gd name="connsiteX602" fmla="*/ 5294042 w 7467600"/>
              <a:gd name="connsiteY602" fmla="*/ 2065019 h 6858000"/>
              <a:gd name="connsiteX603" fmla="*/ 5171936 w 7467600"/>
              <a:gd name="connsiteY603" fmla="*/ 1647613 h 6858000"/>
              <a:gd name="connsiteX604" fmla="*/ 5009948 w 7467600"/>
              <a:gd name="connsiteY604" fmla="*/ 1273619 h 6858000"/>
              <a:gd name="connsiteX605" fmla="*/ 655236 w 7467600"/>
              <a:gd name="connsiteY605" fmla="*/ 1268632 h 6858000"/>
              <a:gd name="connsiteX606" fmla="*/ 839521 w 7467600"/>
              <a:gd name="connsiteY606" fmla="*/ 1685315 h 6858000"/>
              <a:gd name="connsiteX607" fmla="*/ 1109416 w 7467600"/>
              <a:gd name="connsiteY607" fmla="*/ 2061663 h 6858000"/>
              <a:gd name="connsiteX608" fmla="*/ 1298300 w 7467600"/>
              <a:gd name="connsiteY608" fmla="*/ 2247742 h 6858000"/>
              <a:gd name="connsiteX609" fmla="*/ 1125871 w 7467600"/>
              <a:gd name="connsiteY609" fmla="*/ 1989513 h 6858000"/>
              <a:gd name="connsiteX610" fmla="*/ 981574 w 7467600"/>
              <a:gd name="connsiteY610" fmla="*/ 1783157 h 6858000"/>
              <a:gd name="connsiteX611" fmla="*/ 922198 w 7467600"/>
              <a:gd name="connsiteY611" fmla="*/ 1677437 h 6858000"/>
              <a:gd name="connsiteX612" fmla="*/ 869293 w 7467600"/>
              <a:gd name="connsiteY612" fmla="*/ 1583214 h 6858000"/>
              <a:gd name="connsiteX613" fmla="*/ 751431 w 7467600"/>
              <a:gd name="connsiteY613" fmla="*/ 1405731 h 6858000"/>
              <a:gd name="connsiteX614" fmla="*/ 655236 w 7467600"/>
              <a:gd name="connsiteY614" fmla="*/ 1268632 h 6858000"/>
              <a:gd name="connsiteX615" fmla="*/ 6516292 w 7467600"/>
              <a:gd name="connsiteY615" fmla="*/ 1263064 h 6858000"/>
              <a:gd name="connsiteX616" fmla="*/ 5736320 w 7467600"/>
              <a:gd name="connsiteY616" fmla="*/ 1501803 h 6858000"/>
              <a:gd name="connsiteX617" fmla="*/ 6516292 w 7467600"/>
              <a:gd name="connsiteY617" fmla="*/ 1263064 h 6858000"/>
              <a:gd name="connsiteX618" fmla="*/ 291466 w 7467600"/>
              <a:gd name="connsiteY618" fmla="*/ 1250369 h 6858000"/>
              <a:gd name="connsiteX619" fmla="*/ 323180 w 7467600"/>
              <a:gd name="connsiteY619" fmla="*/ 1435283 h 6858000"/>
              <a:gd name="connsiteX620" fmla="*/ 349381 w 7467600"/>
              <a:gd name="connsiteY620" fmla="*/ 1875041 h 6858000"/>
              <a:gd name="connsiteX621" fmla="*/ 374363 w 7467600"/>
              <a:gd name="connsiteY621" fmla="*/ 1506494 h 6858000"/>
              <a:gd name="connsiteX622" fmla="*/ 302168 w 7467600"/>
              <a:gd name="connsiteY622" fmla="*/ 1274495 h 6858000"/>
              <a:gd name="connsiteX623" fmla="*/ 291466 w 7467600"/>
              <a:gd name="connsiteY623" fmla="*/ 1250369 h 6858000"/>
              <a:gd name="connsiteX624" fmla="*/ 678222 w 7467600"/>
              <a:gd name="connsiteY624" fmla="*/ 1248670 h 6858000"/>
              <a:gd name="connsiteX625" fmla="*/ 775536 w 7467600"/>
              <a:gd name="connsiteY625" fmla="*/ 1388015 h 6858000"/>
              <a:gd name="connsiteX626" fmla="*/ 894529 w 7467600"/>
              <a:gd name="connsiteY626" fmla="*/ 1567739 h 6858000"/>
              <a:gd name="connsiteX627" fmla="*/ 948000 w 7467600"/>
              <a:gd name="connsiteY627" fmla="*/ 1663088 h 6858000"/>
              <a:gd name="connsiteX628" fmla="*/ 1006812 w 7467600"/>
              <a:gd name="connsiteY628" fmla="*/ 1767683 h 6858000"/>
              <a:gd name="connsiteX629" fmla="*/ 1149133 w 7467600"/>
              <a:gd name="connsiteY629" fmla="*/ 1971513 h 6858000"/>
              <a:gd name="connsiteX630" fmla="*/ 1333952 w 7467600"/>
              <a:gd name="connsiteY630" fmla="*/ 2251620 h 6858000"/>
              <a:gd name="connsiteX631" fmla="*/ 1337329 w 7467600"/>
              <a:gd name="connsiteY631" fmla="*/ 2258350 h 6858000"/>
              <a:gd name="connsiteX632" fmla="*/ 1014726 w 7467600"/>
              <a:gd name="connsiteY632" fmla="*/ 1615556 h 6858000"/>
              <a:gd name="connsiteX633" fmla="*/ 678222 w 7467600"/>
              <a:gd name="connsiteY633" fmla="*/ 1248670 h 6858000"/>
              <a:gd name="connsiteX634" fmla="*/ 6691602 w 7467600"/>
              <a:gd name="connsiteY634" fmla="*/ 1140573 h 6858000"/>
              <a:gd name="connsiteX635" fmla="*/ 6571100 w 7467600"/>
              <a:gd name="connsiteY635" fmla="*/ 1183662 h 6858000"/>
              <a:gd name="connsiteX636" fmla="*/ 6241687 w 7467600"/>
              <a:gd name="connsiteY636" fmla="*/ 1257600 h 6858000"/>
              <a:gd name="connsiteX637" fmla="*/ 5693009 w 7467600"/>
              <a:gd name="connsiteY637" fmla="*/ 1478256 h 6858000"/>
              <a:gd name="connsiteX638" fmla="*/ 6548420 w 7467600"/>
              <a:gd name="connsiteY638" fmla="*/ 1214599 h 6858000"/>
              <a:gd name="connsiteX639" fmla="*/ 6605473 w 7467600"/>
              <a:gd name="connsiteY639" fmla="*/ 1184686 h 6858000"/>
              <a:gd name="connsiteX640" fmla="*/ 6691602 w 7467600"/>
              <a:gd name="connsiteY640" fmla="*/ 1140573 h 6858000"/>
              <a:gd name="connsiteX641" fmla="*/ 4002475 w 7467600"/>
              <a:gd name="connsiteY641" fmla="*/ 1037802 h 6858000"/>
              <a:gd name="connsiteX642" fmla="*/ 4000324 w 7467600"/>
              <a:gd name="connsiteY642" fmla="*/ 1039362 h 6858000"/>
              <a:gd name="connsiteX643" fmla="*/ 4002862 w 7467600"/>
              <a:gd name="connsiteY643" fmla="*/ 1042866 h 6858000"/>
              <a:gd name="connsiteX644" fmla="*/ 4002475 w 7467600"/>
              <a:gd name="connsiteY644" fmla="*/ 1037802 h 6858000"/>
              <a:gd name="connsiteX645" fmla="*/ 506322 w 7467600"/>
              <a:gd name="connsiteY645" fmla="*/ 1020997 h 6858000"/>
              <a:gd name="connsiteX646" fmla="*/ 533068 w 7467600"/>
              <a:gd name="connsiteY646" fmla="*/ 1029409 h 6858000"/>
              <a:gd name="connsiteX647" fmla="*/ 1232525 w 7467600"/>
              <a:gd name="connsiteY647" fmla="*/ 1804675 h 6858000"/>
              <a:gd name="connsiteX648" fmla="*/ 1388858 w 7467600"/>
              <a:gd name="connsiteY648" fmla="*/ 2368011 h 6858000"/>
              <a:gd name="connsiteX649" fmla="*/ 1384098 w 7467600"/>
              <a:gd name="connsiteY649" fmla="*/ 2378125 h 6858000"/>
              <a:gd name="connsiteX650" fmla="*/ 1425393 w 7467600"/>
              <a:gd name="connsiteY650" fmla="*/ 2589124 h 6858000"/>
              <a:gd name="connsiteX651" fmla="*/ 1424001 w 7467600"/>
              <a:gd name="connsiteY651" fmla="*/ 2597541 h 6858000"/>
              <a:gd name="connsiteX652" fmla="*/ 2152729 w 7467600"/>
              <a:gd name="connsiteY652" fmla="*/ 2864487 h 6858000"/>
              <a:gd name="connsiteX653" fmla="*/ 2020609 w 7467600"/>
              <a:gd name="connsiteY653" fmla="*/ 2539671 h 6858000"/>
              <a:gd name="connsiteX654" fmla="*/ 2018920 w 7467600"/>
              <a:gd name="connsiteY654" fmla="*/ 2536309 h 6858000"/>
              <a:gd name="connsiteX655" fmla="*/ 1342441 w 7467600"/>
              <a:gd name="connsiteY655" fmla="*/ 1173017 h 6858000"/>
              <a:gd name="connsiteX656" fmla="*/ 1367925 w 7467600"/>
              <a:gd name="connsiteY656" fmla="*/ 1135648 h 6858000"/>
              <a:gd name="connsiteX657" fmla="*/ 1771401 w 7467600"/>
              <a:gd name="connsiteY657" fmla="*/ 1806673 h 6858000"/>
              <a:gd name="connsiteX658" fmla="*/ 1972385 w 7467600"/>
              <a:gd name="connsiteY658" fmla="*/ 2198735 h 6858000"/>
              <a:gd name="connsiteX659" fmla="*/ 2040892 w 7467600"/>
              <a:gd name="connsiteY659" fmla="*/ 2405205 h 6858000"/>
              <a:gd name="connsiteX660" fmla="*/ 2131689 w 7467600"/>
              <a:gd name="connsiteY660" fmla="*/ 1936926 h 6858000"/>
              <a:gd name="connsiteX661" fmla="*/ 2454820 w 7467600"/>
              <a:gd name="connsiteY661" fmla="*/ 1248808 h 6858000"/>
              <a:gd name="connsiteX662" fmla="*/ 2492512 w 7467600"/>
              <a:gd name="connsiteY662" fmla="*/ 1302920 h 6858000"/>
              <a:gd name="connsiteX663" fmla="*/ 2081216 w 7467600"/>
              <a:gd name="connsiteY663" fmla="*/ 2527513 h 6858000"/>
              <a:gd name="connsiteX664" fmla="*/ 2081211 w 7467600"/>
              <a:gd name="connsiteY664" fmla="*/ 2528916 h 6858000"/>
              <a:gd name="connsiteX665" fmla="*/ 2199067 w 7467600"/>
              <a:gd name="connsiteY665" fmla="*/ 2884061 h 6858000"/>
              <a:gd name="connsiteX666" fmla="*/ 3192586 w 7467600"/>
              <a:gd name="connsiteY666" fmla="*/ 3411496 h 6858000"/>
              <a:gd name="connsiteX667" fmla="*/ 3182620 w 7467600"/>
              <a:gd name="connsiteY667" fmla="*/ 3483279 h 6858000"/>
              <a:gd name="connsiteX668" fmla="*/ 2435119 w 7467600"/>
              <a:gd name="connsiteY668" fmla="*/ 3080173 h 6858000"/>
              <a:gd name="connsiteX669" fmla="*/ 2410152 w 7467600"/>
              <a:gd name="connsiteY669" fmla="*/ 3063751 h 6858000"/>
              <a:gd name="connsiteX670" fmla="*/ 2408099 w 7467600"/>
              <a:gd name="connsiteY670" fmla="*/ 3064403 h 6858000"/>
              <a:gd name="connsiteX671" fmla="*/ 2407218 w 7467600"/>
              <a:gd name="connsiteY671" fmla="*/ 3070324 h 6858000"/>
              <a:gd name="connsiteX672" fmla="*/ 2380138 w 7467600"/>
              <a:gd name="connsiteY672" fmla="*/ 3099341 h 6858000"/>
              <a:gd name="connsiteX673" fmla="*/ 1765923 w 7467600"/>
              <a:gd name="connsiteY673" fmla="*/ 3581043 h 6858000"/>
              <a:gd name="connsiteX674" fmla="*/ 1702258 w 7467600"/>
              <a:gd name="connsiteY674" fmla="*/ 3612286 h 6858000"/>
              <a:gd name="connsiteX675" fmla="*/ 1538370 w 7467600"/>
              <a:gd name="connsiteY675" fmla="*/ 3811804 h 6858000"/>
              <a:gd name="connsiteX676" fmla="*/ 542867 w 7467600"/>
              <a:gd name="connsiteY676" fmla="*/ 4944092 h 6858000"/>
              <a:gd name="connsiteX677" fmla="*/ 515800 w 7467600"/>
              <a:gd name="connsiteY677" fmla="*/ 4862180 h 6858000"/>
              <a:gd name="connsiteX678" fmla="*/ 909145 w 7467600"/>
              <a:gd name="connsiteY678" fmla="*/ 4199225 h 6858000"/>
              <a:gd name="connsiteX679" fmla="*/ 1214067 w 7467600"/>
              <a:gd name="connsiteY679" fmla="*/ 3908561 h 6858000"/>
              <a:gd name="connsiteX680" fmla="*/ 640967 w 7467600"/>
              <a:gd name="connsiteY680" fmla="*/ 4105601 h 6858000"/>
              <a:gd name="connsiteX681" fmla="*/ 112563 w 7467600"/>
              <a:gd name="connsiteY681" fmla="*/ 4396952 h 6858000"/>
              <a:gd name="connsiteX682" fmla="*/ 0 w 7467600"/>
              <a:gd name="connsiteY682" fmla="*/ 4466006 h 6858000"/>
              <a:gd name="connsiteX683" fmla="*/ 0 w 7467600"/>
              <a:gd name="connsiteY683" fmla="*/ 4233763 h 6858000"/>
              <a:gd name="connsiteX684" fmla="*/ 36881 w 7467600"/>
              <a:gd name="connsiteY684" fmla="*/ 4200118 h 6858000"/>
              <a:gd name="connsiteX685" fmla="*/ 910534 w 7467600"/>
              <a:gd name="connsiteY685" fmla="*/ 3629753 h 6858000"/>
              <a:gd name="connsiteX686" fmla="*/ 1578717 w 7467600"/>
              <a:gd name="connsiteY686" fmla="*/ 3575982 h 6858000"/>
              <a:gd name="connsiteX687" fmla="*/ 2338780 w 7467600"/>
              <a:gd name="connsiteY687" fmla="*/ 3033725 h 6858000"/>
              <a:gd name="connsiteX688" fmla="*/ 1807991 w 7467600"/>
              <a:gd name="connsiteY688" fmla="*/ 2807184 h 6858000"/>
              <a:gd name="connsiteX689" fmla="*/ 1416358 w 7467600"/>
              <a:gd name="connsiteY689" fmla="*/ 3112571 h 6858000"/>
              <a:gd name="connsiteX690" fmla="*/ 939066 w 7467600"/>
              <a:gd name="connsiteY690" fmla="*/ 3378798 h 6858000"/>
              <a:gd name="connsiteX691" fmla="*/ 115099 w 7467600"/>
              <a:gd name="connsiteY691" fmla="*/ 3607650 h 6858000"/>
              <a:gd name="connsiteX692" fmla="*/ 97284 w 7467600"/>
              <a:gd name="connsiteY692" fmla="*/ 3520393 h 6858000"/>
              <a:gd name="connsiteX693" fmla="*/ 922050 w 7467600"/>
              <a:gd name="connsiteY693" fmla="*/ 3074867 h 6858000"/>
              <a:gd name="connsiteX694" fmla="*/ 1405265 w 7467600"/>
              <a:gd name="connsiteY694" fmla="*/ 3016319 h 6858000"/>
              <a:gd name="connsiteX695" fmla="*/ 1407512 w 7467600"/>
              <a:gd name="connsiteY695" fmla="*/ 3018001 h 6858000"/>
              <a:gd name="connsiteX696" fmla="*/ 1726266 w 7467600"/>
              <a:gd name="connsiteY696" fmla="*/ 2777274 h 6858000"/>
              <a:gd name="connsiteX697" fmla="*/ 625390 w 7467600"/>
              <a:gd name="connsiteY697" fmla="*/ 2514541 h 6858000"/>
              <a:gd name="connsiteX698" fmla="*/ 619799 w 7467600"/>
              <a:gd name="connsiteY698" fmla="*/ 2527180 h 6858000"/>
              <a:gd name="connsiteX699" fmla="*/ 310030 w 7467600"/>
              <a:gd name="connsiteY699" fmla="*/ 2771818 h 6858000"/>
              <a:gd name="connsiteX700" fmla="*/ 173877 w 7467600"/>
              <a:gd name="connsiteY700" fmla="*/ 2937056 h 6858000"/>
              <a:gd name="connsiteX701" fmla="*/ 77889 w 7467600"/>
              <a:gd name="connsiteY701" fmla="*/ 3138440 h 6858000"/>
              <a:gd name="connsiteX702" fmla="*/ 0 w 7467600"/>
              <a:gd name="connsiteY702" fmla="*/ 3271395 h 6858000"/>
              <a:gd name="connsiteX703" fmla="*/ 0 w 7467600"/>
              <a:gd name="connsiteY703" fmla="*/ 3153002 h 6858000"/>
              <a:gd name="connsiteX704" fmla="*/ 2386 w 7467600"/>
              <a:gd name="connsiteY704" fmla="*/ 3149203 h 6858000"/>
              <a:gd name="connsiteX705" fmla="*/ 89753 w 7467600"/>
              <a:gd name="connsiteY705" fmla="*/ 2987702 h 6858000"/>
              <a:gd name="connsiteX706" fmla="*/ 76869 w 7467600"/>
              <a:gd name="connsiteY706" fmla="*/ 3005404 h 6858000"/>
              <a:gd name="connsiteX707" fmla="*/ 32049 w 7467600"/>
              <a:gd name="connsiteY707" fmla="*/ 3065814 h 6858000"/>
              <a:gd name="connsiteX708" fmla="*/ 0 w 7467600"/>
              <a:gd name="connsiteY708" fmla="*/ 3108744 h 6858000"/>
              <a:gd name="connsiteX709" fmla="*/ 0 w 7467600"/>
              <a:gd name="connsiteY709" fmla="*/ 3058059 h 6858000"/>
              <a:gd name="connsiteX710" fmla="*/ 7610 w 7467600"/>
              <a:gd name="connsiteY710" fmla="*/ 3047889 h 6858000"/>
              <a:gd name="connsiteX711" fmla="*/ 52419 w 7467600"/>
              <a:gd name="connsiteY711" fmla="*/ 2987479 h 6858000"/>
              <a:gd name="connsiteX712" fmla="*/ 59142 w 7467600"/>
              <a:gd name="connsiteY712" fmla="*/ 2978488 h 6858000"/>
              <a:gd name="connsiteX713" fmla="*/ 0 w 7467600"/>
              <a:gd name="connsiteY713" fmla="*/ 3015334 h 6858000"/>
              <a:gd name="connsiteX714" fmla="*/ 0 w 7467600"/>
              <a:gd name="connsiteY714" fmla="*/ 2914286 h 6858000"/>
              <a:gd name="connsiteX715" fmla="*/ 36383 w 7467600"/>
              <a:gd name="connsiteY715" fmla="*/ 2901128 h 6858000"/>
              <a:gd name="connsiteX716" fmla="*/ 156329 w 7467600"/>
              <a:gd name="connsiteY716" fmla="*/ 2840533 h 6858000"/>
              <a:gd name="connsiteX717" fmla="*/ 358355 w 7467600"/>
              <a:gd name="connsiteY717" fmla="*/ 2620471 h 6858000"/>
              <a:gd name="connsiteX718" fmla="*/ 510577 w 7467600"/>
              <a:gd name="connsiteY718" fmla="*/ 2501244 h 6858000"/>
              <a:gd name="connsiteX719" fmla="*/ 211967 w 7467600"/>
              <a:gd name="connsiteY719" fmla="*/ 2479171 h 6858000"/>
              <a:gd name="connsiteX720" fmla="*/ 0 w 7467600"/>
              <a:gd name="connsiteY720" fmla="*/ 2476398 h 6858000"/>
              <a:gd name="connsiteX721" fmla="*/ 0 w 7467600"/>
              <a:gd name="connsiteY721" fmla="*/ 2389189 h 6858000"/>
              <a:gd name="connsiteX722" fmla="*/ 103062 w 7467600"/>
              <a:gd name="connsiteY722" fmla="*/ 2389518 h 6858000"/>
              <a:gd name="connsiteX723" fmla="*/ 510734 w 7467600"/>
              <a:gd name="connsiteY723" fmla="*/ 2416201 h 6858000"/>
              <a:gd name="connsiteX724" fmla="*/ 279257 w 7467600"/>
              <a:gd name="connsiteY724" fmla="*/ 2092102 h 6858000"/>
              <a:gd name="connsiteX725" fmla="*/ 65265 w 7467600"/>
              <a:gd name="connsiteY725" fmla="*/ 2006049 h 6858000"/>
              <a:gd name="connsiteX726" fmla="*/ 0 w 7467600"/>
              <a:gd name="connsiteY726" fmla="*/ 1982532 h 6858000"/>
              <a:gd name="connsiteX727" fmla="*/ 0 w 7467600"/>
              <a:gd name="connsiteY727" fmla="*/ 1912789 h 6858000"/>
              <a:gd name="connsiteX728" fmla="*/ 97460 w 7467600"/>
              <a:gd name="connsiteY728" fmla="*/ 1953725 h 6858000"/>
              <a:gd name="connsiteX729" fmla="*/ 221272 w 7467600"/>
              <a:gd name="connsiteY729" fmla="*/ 1980766 h 6858000"/>
              <a:gd name="connsiteX730" fmla="*/ 116765 w 7467600"/>
              <a:gd name="connsiteY730" fmla="*/ 1911033 h 6858000"/>
              <a:gd name="connsiteX731" fmla="*/ 16405 w 7467600"/>
              <a:gd name="connsiteY731" fmla="*/ 1803412 h 6858000"/>
              <a:gd name="connsiteX732" fmla="*/ 0 w 7467600"/>
              <a:gd name="connsiteY732" fmla="*/ 1784777 h 6858000"/>
              <a:gd name="connsiteX733" fmla="*/ 0 w 7467600"/>
              <a:gd name="connsiteY733" fmla="*/ 1740082 h 6858000"/>
              <a:gd name="connsiteX734" fmla="*/ 39394 w 7467600"/>
              <a:gd name="connsiteY734" fmla="*/ 1784856 h 6858000"/>
              <a:gd name="connsiteX735" fmla="*/ 135813 w 7467600"/>
              <a:gd name="connsiteY735" fmla="*/ 1888838 h 6858000"/>
              <a:gd name="connsiteX736" fmla="*/ 242575 w 7467600"/>
              <a:gd name="connsiteY736" fmla="*/ 1958841 h 6858000"/>
              <a:gd name="connsiteX737" fmla="*/ 82197 w 7467600"/>
              <a:gd name="connsiteY737" fmla="*/ 1754826 h 6858000"/>
              <a:gd name="connsiteX738" fmla="*/ 0 w 7467600"/>
              <a:gd name="connsiteY738" fmla="*/ 1679650 h 6858000"/>
              <a:gd name="connsiteX739" fmla="*/ 0 w 7467600"/>
              <a:gd name="connsiteY739" fmla="*/ 1602463 h 6858000"/>
              <a:gd name="connsiteX740" fmla="*/ 84689 w 7467600"/>
              <a:gd name="connsiteY740" fmla="*/ 1677442 h 6858000"/>
              <a:gd name="connsiteX741" fmla="*/ 298437 w 7467600"/>
              <a:gd name="connsiteY741" fmla="*/ 1968019 h 6858000"/>
              <a:gd name="connsiteX742" fmla="*/ 227269 w 7467600"/>
              <a:gd name="connsiteY742" fmla="*/ 1114064 h 6858000"/>
              <a:gd name="connsiteX743" fmla="*/ 248003 w 7467600"/>
              <a:gd name="connsiteY743" fmla="*/ 1089613 h 6858000"/>
              <a:gd name="connsiteX744" fmla="*/ 427020 w 7467600"/>
              <a:gd name="connsiteY744" fmla="*/ 1619803 h 6858000"/>
              <a:gd name="connsiteX745" fmla="*/ 340345 w 7467600"/>
              <a:gd name="connsiteY745" fmla="*/ 2027739 h 6858000"/>
              <a:gd name="connsiteX746" fmla="*/ 360865 w 7467600"/>
              <a:gd name="connsiteY746" fmla="*/ 2044827 h 6858000"/>
              <a:gd name="connsiteX747" fmla="*/ 560414 w 7467600"/>
              <a:gd name="connsiteY747" fmla="*/ 2421457 h 6858000"/>
              <a:gd name="connsiteX748" fmla="*/ 1359703 w 7467600"/>
              <a:gd name="connsiteY748" fmla="*/ 2578554 h 6858000"/>
              <a:gd name="connsiteX749" fmla="*/ 1359422 w 7467600"/>
              <a:gd name="connsiteY749" fmla="*/ 2577994 h 6858000"/>
              <a:gd name="connsiteX750" fmla="*/ 828701 w 7467600"/>
              <a:gd name="connsiteY750" fmla="*/ 1839520 h 6858000"/>
              <a:gd name="connsiteX751" fmla="*/ 494427 w 7467600"/>
              <a:gd name="connsiteY751" fmla="*/ 1092333 h 6858000"/>
              <a:gd name="connsiteX752" fmla="*/ 506322 w 7467600"/>
              <a:gd name="connsiteY752" fmla="*/ 1020997 h 6858000"/>
              <a:gd name="connsiteX753" fmla="*/ 4570198 w 7467600"/>
              <a:gd name="connsiteY753" fmla="*/ 978081 h 6858000"/>
              <a:gd name="connsiteX754" fmla="*/ 4523691 w 7467600"/>
              <a:gd name="connsiteY754" fmla="*/ 1127776 h 6858000"/>
              <a:gd name="connsiteX755" fmla="*/ 4509875 w 7467600"/>
              <a:gd name="connsiteY755" fmla="*/ 1167552 h 6858000"/>
              <a:gd name="connsiteX756" fmla="*/ 4478168 w 7467600"/>
              <a:gd name="connsiteY756" fmla="*/ 1260735 h 6858000"/>
              <a:gd name="connsiteX757" fmla="*/ 4409309 w 7467600"/>
              <a:gd name="connsiteY757" fmla="*/ 1666996 h 6858000"/>
              <a:gd name="connsiteX758" fmla="*/ 4370031 w 7467600"/>
              <a:gd name="connsiteY758" fmla="*/ 1955666 h 6858000"/>
              <a:gd name="connsiteX759" fmla="*/ 4570198 w 7467600"/>
              <a:gd name="connsiteY759" fmla="*/ 978081 h 6858000"/>
              <a:gd name="connsiteX760" fmla="*/ 4557898 w 7467600"/>
              <a:gd name="connsiteY760" fmla="*/ 900011 h 6858000"/>
              <a:gd name="connsiteX761" fmla="*/ 4344840 w 7467600"/>
              <a:gd name="connsiteY761" fmla="*/ 1922038 h 6858000"/>
              <a:gd name="connsiteX762" fmla="*/ 4378710 w 7467600"/>
              <a:gd name="connsiteY762" fmla="*/ 1665516 h 6858000"/>
              <a:gd name="connsiteX763" fmla="*/ 4448798 w 7467600"/>
              <a:gd name="connsiteY763" fmla="*/ 1253024 h 6858000"/>
              <a:gd name="connsiteX764" fmla="*/ 4480315 w 7467600"/>
              <a:gd name="connsiteY764" fmla="*/ 1158454 h 6858000"/>
              <a:gd name="connsiteX765" fmla="*/ 4494133 w 7467600"/>
              <a:gd name="connsiteY765" fmla="*/ 1118676 h 6858000"/>
              <a:gd name="connsiteX766" fmla="*/ 4557898 w 7467600"/>
              <a:gd name="connsiteY766" fmla="*/ 900011 h 6858000"/>
              <a:gd name="connsiteX767" fmla="*/ 5870151 w 7467600"/>
              <a:gd name="connsiteY767" fmla="*/ 898890 h 6858000"/>
              <a:gd name="connsiteX768" fmla="*/ 5861335 w 7467600"/>
              <a:gd name="connsiteY768" fmla="*/ 899177 h 6858000"/>
              <a:gd name="connsiteX769" fmla="*/ 5843702 w 7467600"/>
              <a:gd name="connsiteY769" fmla="*/ 899748 h 6858000"/>
              <a:gd name="connsiteX770" fmla="*/ 5651107 w 7467600"/>
              <a:gd name="connsiteY770" fmla="*/ 920306 h 6858000"/>
              <a:gd name="connsiteX771" fmla="*/ 5459407 w 7467600"/>
              <a:gd name="connsiteY771" fmla="*/ 940975 h 6858000"/>
              <a:gd name="connsiteX772" fmla="*/ 5374846 w 7467600"/>
              <a:gd name="connsiteY772" fmla="*/ 941988 h 6858000"/>
              <a:gd name="connsiteX773" fmla="*/ 5256105 w 7467600"/>
              <a:gd name="connsiteY773" fmla="*/ 945632 h 6858000"/>
              <a:gd name="connsiteX774" fmla="*/ 5107071 w 7467600"/>
              <a:gd name="connsiteY774" fmla="*/ 969720 h 6858000"/>
              <a:gd name="connsiteX775" fmla="*/ 4998681 w 7467600"/>
              <a:gd name="connsiteY775" fmla="*/ 988771 h 6858000"/>
              <a:gd name="connsiteX776" fmla="*/ 5870151 w 7467600"/>
              <a:gd name="connsiteY776" fmla="*/ 898890 h 6858000"/>
              <a:gd name="connsiteX777" fmla="*/ 5504425 w 7467600"/>
              <a:gd name="connsiteY777" fmla="*/ 848067 h 6858000"/>
              <a:gd name="connsiteX778" fmla="*/ 4968849 w 7467600"/>
              <a:gd name="connsiteY778" fmla="*/ 962318 h 6858000"/>
              <a:gd name="connsiteX779" fmla="*/ 5104039 w 7467600"/>
              <a:gd name="connsiteY779" fmla="*/ 940634 h 6858000"/>
              <a:gd name="connsiteX780" fmla="*/ 5256311 w 7467600"/>
              <a:gd name="connsiteY780" fmla="*/ 916490 h 6858000"/>
              <a:gd name="connsiteX781" fmla="*/ 5377381 w 7467600"/>
              <a:gd name="connsiteY781" fmla="*/ 912671 h 6858000"/>
              <a:gd name="connsiteX782" fmla="*/ 5460148 w 7467600"/>
              <a:gd name="connsiteY782" fmla="*/ 911442 h 6858000"/>
              <a:gd name="connsiteX783" fmla="*/ 5648971 w 7467600"/>
              <a:gd name="connsiteY783" fmla="*/ 891331 h 6858000"/>
              <a:gd name="connsiteX784" fmla="*/ 5844807 w 7467600"/>
              <a:gd name="connsiteY784" fmla="*/ 870718 h 6858000"/>
              <a:gd name="connsiteX785" fmla="*/ 5862975 w 7467600"/>
              <a:gd name="connsiteY785" fmla="*/ 869756 h 6858000"/>
              <a:gd name="connsiteX786" fmla="*/ 5920887 w 7467600"/>
              <a:gd name="connsiteY786" fmla="*/ 865929 h 6858000"/>
              <a:gd name="connsiteX787" fmla="*/ 5504425 w 7467600"/>
              <a:gd name="connsiteY787" fmla="*/ 848067 h 6858000"/>
              <a:gd name="connsiteX788" fmla="*/ 3607114 w 7467600"/>
              <a:gd name="connsiteY788" fmla="*/ 467441 h 6858000"/>
              <a:gd name="connsiteX789" fmla="*/ 3296242 w 7467600"/>
              <a:gd name="connsiteY789" fmla="*/ 807991 h 6858000"/>
              <a:gd name="connsiteX790" fmla="*/ 3174674 w 7467600"/>
              <a:gd name="connsiteY790" fmla="*/ 919759 h 6858000"/>
              <a:gd name="connsiteX791" fmla="*/ 3042978 w 7467600"/>
              <a:gd name="connsiteY791" fmla="*/ 1054894 h 6858000"/>
              <a:gd name="connsiteX792" fmla="*/ 2968914 w 7467600"/>
              <a:gd name="connsiteY792" fmla="*/ 1133756 h 6858000"/>
              <a:gd name="connsiteX793" fmla="*/ 3103823 w 7467600"/>
              <a:gd name="connsiteY793" fmla="*/ 1026814 h 6858000"/>
              <a:gd name="connsiteX794" fmla="*/ 3607114 w 7467600"/>
              <a:gd name="connsiteY794" fmla="*/ 467441 h 6858000"/>
              <a:gd name="connsiteX795" fmla="*/ 3744487 w 7467600"/>
              <a:gd name="connsiteY795" fmla="*/ 383136 h 6858000"/>
              <a:gd name="connsiteX796" fmla="*/ 3970213 w 7467600"/>
              <a:gd name="connsiteY796" fmla="*/ 995559 h 6858000"/>
              <a:gd name="connsiteX797" fmla="*/ 3744487 w 7467600"/>
              <a:gd name="connsiteY797" fmla="*/ 383136 h 6858000"/>
              <a:gd name="connsiteX798" fmla="*/ 3624562 w 7467600"/>
              <a:gd name="connsiteY798" fmla="*/ 367041 h 6858000"/>
              <a:gd name="connsiteX799" fmla="*/ 3489712 w 7467600"/>
              <a:gd name="connsiteY799" fmla="*/ 485386 h 6858000"/>
              <a:gd name="connsiteX800" fmla="*/ 3182994 w 7467600"/>
              <a:gd name="connsiteY800" fmla="*/ 828265 h 6858000"/>
              <a:gd name="connsiteX801" fmla="*/ 2892114 w 7467600"/>
              <a:gd name="connsiteY801" fmla="*/ 1172635 h 6858000"/>
              <a:gd name="connsiteX802" fmla="*/ 3021459 w 7467600"/>
              <a:gd name="connsiteY802" fmla="*/ 1035385 h 6858000"/>
              <a:gd name="connsiteX803" fmla="*/ 3153873 w 7467600"/>
              <a:gd name="connsiteY803" fmla="*/ 898971 h 6858000"/>
              <a:gd name="connsiteX804" fmla="*/ 3276511 w 7467600"/>
              <a:gd name="connsiteY804" fmla="*/ 786423 h 6858000"/>
              <a:gd name="connsiteX805" fmla="*/ 3584154 w 7467600"/>
              <a:gd name="connsiteY805" fmla="*/ 448218 h 6858000"/>
              <a:gd name="connsiteX806" fmla="*/ 3624562 w 7467600"/>
              <a:gd name="connsiteY806" fmla="*/ 367041 h 6858000"/>
              <a:gd name="connsiteX807" fmla="*/ 3766672 w 7467600"/>
              <a:gd name="connsiteY807" fmla="*/ 359429 h 6858000"/>
              <a:gd name="connsiteX808" fmla="*/ 3996338 w 7467600"/>
              <a:gd name="connsiteY808" fmla="*/ 968237 h 6858000"/>
              <a:gd name="connsiteX809" fmla="*/ 3766672 w 7467600"/>
              <a:gd name="connsiteY809" fmla="*/ 359429 h 6858000"/>
              <a:gd name="connsiteX810" fmla="*/ 5805386 w 7467600"/>
              <a:gd name="connsiteY810" fmla="*/ 239240 h 6858000"/>
              <a:gd name="connsiteX811" fmla="*/ 5736947 w 7467600"/>
              <a:gd name="connsiteY811" fmla="*/ 261367 h 6858000"/>
              <a:gd name="connsiteX812" fmla="*/ 5427012 w 7467600"/>
              <a:gd name="connsiteY812" fmla="*/ 311272 h 6858000"/>
              <a:gd name="connsiteX813" fmla="*/ 5147818 w 7467600"/>
              <a:gd name="connsiteY813" fmla="*/ 322112 h 6858000"/>
              <a:gd name="connsiteX814" fmla="*/ 5060854 w 7467600"/>
              <a:gd name="connsiteY814" fmla="*/ 311882 h 6858000"/>
              <a:gd name="connsiteX815" fmla="*/ 4945989 w 7467600"/>
              <a:gd name="connsiteY815" fmla="*/ 300516 h 6858000"/>
              <a:gd name="connsiteX816" fmla="*/ 5410479 w 7467600"/>
              <a:gd name="connsiteY816" fmla="*/ 348434 h 6858000"/>
              <a:gd name="connsiteX817" fmla="*/ 5805386 w 7467600"/>
              <a:gd name="connsiteY817" fmla="*/ 239240 h 6858000"/>
              <a:gd name="connsiteX818" fmla="*/ 5905192 w 7467600"/>
              <a:gd name="connsiteY818" fmla="*/ 163079 h 6858000"/>
              <a:gd name="connsiteX819" fmla="*/ 5865655 w 7467600"/>
              <a:gd name="connsiteY819" fmla="*/ 171901 h 6858000"/>
              <a:gd name="connsiteX820" fmla="*/ 5259740 w 7467600"/>
              <a:gd name="connsiteY820" fmla="*/ 257013 h 6858000"/>
              <a:gd name="connsiteX821" fmla="*/ 5208466 w 7467600"/>
              <a:gd name="connsiteY821" fmla="*/ 257550 h 6858000"/>
              <a:gd name="connsiteX822" fmla="*/ 4980204 w 7467600"/>
              <a:gd name="connsiteY822" fmla="*/ 271903 h 6858000"/>
              <a:gd name="connsiteX823" fmla="*/ 5068068 w 7467600"/>
              <a:gd name="connsiteY823" fmla="*/ 282244 h 6858000"/>
              <a:gd name="connsiteX824" fmla="*/ 5153231 w 7467600"/>
              <a:gd name="connsiteY824" fmla="*/ 292240 h 6858000"/>
              <a:gd name="connsiteX825" fmla="*/ 5426491 w 7467600"/>
              <a:gd name="connsiteY825" fmla="*/ 281128 h 6858000"/>
              <a:gd name="connsiteX826" fmla="*/ 5731212 w 7467600"/>
              <a:gd name="connsiteY826" fmla="*/ 231951 h 6858000"/>
              <a:gd name="connsiteX827" fmla="*/ 5905192 w 7467600"/>
              <a:gd name="connsiteY827" fmla="*/ 163079 h 6858000"/>
              <a:gd name="connsiteX828" fmla="*/ 5944437 w 7467600"/>
              <a:gd name="connsiteY828" fmla="*/ 113829 h 6858000"/>
              <a:gd name="connsiteX829" fmla="*/ 5825032 w 7467600"/>
              <a:gd name="connsiteY829" fmla="*/ 146405 h 6858000"/>
              <a:gd name="connsiteX830" fmla="*/ 4955599 w 7467600"/>
              <a:gd name="connsiteY830" fmla="*/ 247008 h 6858000"/>
              <a:gd name="connsiteX831" fmla="*/ 5210104 w 7467600"/>
              <a:gd name="connsiteY831" fmla="*/ 228123 h 6858000"/>
              <a:gd name="connsiteX832" fmla="*/ 5261015 w 7467600"/>
              <a:gd name="connsiteY832" fmla="*/ 227087 h 6858000"/>
              <a:gd name="connsiteX833" fmla="*/ 5861181 w 7467600"/>
              <a:gd name="connsiteY833" fmla="*/ 143093 h 6858000"/>
              <a:gd name="connsiteX834" fmla="*/ 5961252 w 7467600"/>
              <a:gd name="connsiteY834" fmla="*/ 114820 h 6858000"/>
              <a:gd name="connsiteX835" fmla="*/ 5944437 w 7467600"/>
              <a:gd name="connsiteY835" fmla="*/ 113829 h 6858000"/>
              <a:gd name="connsiteX836" fmla="*/ 3882765 w 7467600"/>
              <a:gd name="connsiteY836" fmla="*/ 0 h 6858000"/>
              <a:gd name="connsiteX837" fmla="*/ 3995099 w 7467600"/>
              <a:gd name="connsiteY837" fmla="*/ 0 h 6858000"/>
              <a:gd name="connsiteX838" fmla="*/ 4163818 w 7467600"/>
              <a:gd name="connsiteY838" fmla="*/ 234104 h 6858000"/>
              <a:gd name="connsiteX839" fmla="*/ 4172099 w 7467600"/>
              <a:gd name="connsiteY839" fmla="*/ 234207 h 6858000"/>
              <a:gd name="connsiteX840" fmla="*/ 4784282 w 7467600"/>
              <a:gd name="connsiteY840" fmla="*/ 276561 h 6858000"/>
              <a:gd name="connsiteX841" fmla="*/ 4801687 w 7467600"/>
              <a:gd name="connsiteY841" fmla="*/ 267764 h 6858000"/>
              <a:gd name="connsiteX842" fmla="*/ 6082788 w 7467600"/>
              <a:gd name="connsiteY842" fmla="*/ 64119 h 6858000"/>
              <a:gd name="connsiteX843" fmla="*/ 6099442 w 7467600"/>
              <a:gd name="connsiteY843" fmla="*/ 82568 h 6858000"/>
              <a:gd name="connsiteX844" fmla="*/ 4804137 w 7467600"/>
              <a:gd name="connsiteY844" fmla="*/ 320931 h 6858000"/>
              <a:gd name="connsiteX845" fmla="*/ 4227047 w 7467600"/>
              <a:gd name="connsiteY845" fmla="*/ 313415 h 6858000"/>
              <a:gd name="connsiteX846" fmla="*/ 4346041 w 7467600"/>
              <a:gd name="connsiteY846" fmla="*/ 456086 h 6858000"/>
              <a:gd name="connsiteX847" fmla="*/ 4870967 w 7467600"/>
              <a:gd name="connsiteY847" fmla="*/ 963061 h 6858000"/>
              <a:gd name="connsiteX848" fmla="*/ 4889647 w 7467600"/>
              <a:gd name="connsiteY848" fmla="*/ 957147 h 6858000"/>
              <a:gd name="connsiteX849" fmla="*/ 5422504 w 7467600"/>
              <a:gd name="connsiteY849" fmla="*/ 805191 h 6858000"/>
              <a:gd name="connsiteX850" fmla="*/ 6087656 w 7467600"/>
              <a:gd name="connsiteY850" fmla="*/ 826703 h 6858000"/>
              <a:gd name="connsiteX851" fmla="*/ 6058717 w 7467600"/>
              <a:gd name="connsiteY851" fmla="*/ 865992 h 6858000"/>
              <a:gd name="connsiteX852" fmla="*/ 4974153 w 7467600"/>
              <a:gd name="connsiteY852" fmla="*/ 1045456 h 6858000"/>
              <a:gd name="connsiteX853" fmla="*/ 5627835 w 7467600"/>
              <a:gd name="connsiteY853" fmla="*/ 1472077 h 6858000"/>
              <a:gd name="connsiteX854" fmla="*/ 5629817 w 7467600"/>
              <a:gd name="connsiteY854" fmla="*/ 1471412 h 6858000"/>
              <a:gd name="connsiteX855" fmla="*/ 5634124 w 7467600"/>
              <a:gd name="connsiteY855" fmla="*/ 1470572 h 6858000"/>
              <a:gd name="connsiteX856" fmla="*/ 5755832 w 7467600"/>
              <a:gd name="connsiteY856" fmla="*/ 1383886 h 6858000"/>
              <a:gd name="connsiteX857" fmla="*/ 6014186 w 7467600"/>
              <a:gd name="connsiteY857" fmla="*/ 1279799 h 6858000"/>
              <a:gd name="connsiteX858" fmla="*/ 6901619 w 7467600"/>
              <a:gd name="connsiteY858" fmla="*/ 1047874 h 6858000"/>
              <a:gd name="connsiteX859" fmla="*/ 6931566 w 7467600"/>
              <a:gd name="connsiteY859" fmla="*/ 1062034 h 6858000"/>
              <a:gd name="connsiteX860" fmla="*/ 5790982 w 7467600"/>
              <a:gd name="connsiteY860" fmla="*/ 1561380 h 6858000"/>
              <a:gd name="connsiteX861" fmla="*/ 6188971 w 7467600"/>
              <a:gd name="connsiteY861" fmla="*/ 1755168 h 6858000"/>
              <a:gd name="connsiteX862" fmla="*/ 6202446 w 7467600"/>
              <a:gd name="connsiteY862" fmla="*/ 1752268 h 6858000"/>
              <a:gd name="connsiteX863" fmla="*/ 7179560 w 7467600"/>
              <a:gd name="connsiteY863" fmla="*/ 1467551 h 6858000"/>
              <a:gd name="connsiteX864" fmla="*/ 7158730 w 7467600"/>
              <a:gd name="connsiteY864" fmla="*/ 1507835 h 6858000"/>
              <a:gd name="connsiteX865" fmla="*/ 6326959 w 7467600"/>
              <a:gd name="connsiteY865" fmla="*/ 1817686 h 6858000"/>
              <a:gd name="connsiteX866" fmla="*/ 6537433 w 7467600"/>
              <a:gd name="connsiteY866" fmla="*/ 1907790 h 6858000"/>
              <a:gd name="connsiteX867" fmla="*/ 6550221 w 7467600"/>
              <a:gd name="connsiteY867" fmla="*/ 1910729 h 6858000"/>
              <a:gd name="connsiteX868" fmla="*/ 6964438 w 7467600"/>
              <a:gd name="connsiteY868" fmla="*/ 2209505 h 6858000"/>
              <a:gd name="connsiteX869" fmla="*/ 7367862 w 7467600"/>
              <a:gd name="connsiteY869" fmla="*/ 2806833 h 6858000"/>
              <a:gd name="connsiteX870" fmla="*/ 7364329 w 7467600"/>
              <a:gd name="connsiteY870" fmla="*/ 2826907 h 6858000"/>
              <a:gd name="connsiteX871" fmla="*/ 7290545 w 7467600"/>
              <a:gd name="connsiteY871" fmla="*/ 2850663 h 6858000"/>
              <a:gd name="connsiteX872" fmla="*/ 6472036 w 7467600"/>
              <a:gd name="connsiteY872" fmla="*/ 1959003 h 6858000"/>
              <a:gd name="connsiteX873" fmla="*/ 5792897 w 7467600"/>
              <a:gd name="connsiteY873" fmla="*/ 1647747 h 6858000"/>
              <a:gd name="connsiteX874" fmla="*/ 5842751 w 7467600"/>
              <a:gd name="connsiteY874" fmla="*/ 1816112 h 6858000"/>
              <a:gd name="connsiteX875" fmla="*/ 5847424 w 7467600"/>
              <a:gd name="connsiteY875" fmla="*/ 1815776 h 6858000"/>
              <a:gd name="connsiteX876" fmla="*/ 6399821 w 7467600"/>
              <a:gd name="connsiteY876" fmla="*/ 2344799 h 6858000"/>
              <a:gd name="connsiteX877" fmla="*/ 6323232 w 7467600"/>
              <a:gd name="connsiteY877" fmla="*/ 2389634 h 6858000"/>
              <a:gd name="connsiteX878" fmla="*/ 5942958 w 7467600"/>
              <a:gd name="connsiteY878" fmla="*/ 2077708 h 6858000"/>
              <a:gd name="connsiteX879" fmla="*/ 5921559 w 7467600"/>
              <a:gd name="connsiteY879" fmla="*/ 2378596 h 6858000"/>
              <a:gd name="connsiteX880" fmla="*/ 5817651 w 7467600"/>
              <a:gd name="connsiteY880" fmla="*/ 3023919 h 6858000"/>
              <a:gd name="connsiteX881" fmla="*/ 5729634 w 7467600"/>
              <a:gd name="connsiteY881" fmla="*/ 3051849 h 6858000"/>
              <a:gd name="connsiteX882" fmla="*/ 5611018 w 7467600"/>
              <a:gd name="connsiteY882" fmla="*/ 2316769 h 6858000"/>
              <a:gd name="connsiteX883" fmla="*/ 5687608 w 7467600"/>
              <a:gd name="connsiteY883" fmla="*/ 2039972 h 6858000"/>
              <a:gd name="connsiteX884" fmla="*/ 5657554 w 7467600"/>
              <a:gd name="connsiteY884" fmla="*/ 1576445 h 6858000"/>
              <a:gd name="connsiteX885" fmla="*/ 5150475 w 7467600"/>
              <a:gd name="connsiteY885" fmla="*/ 1274012 h 6858000"/>
              <a:gd name="connsiteX886" fmla="*/ 5349142 w 7467600"/>
              <a:gd name="connsiteY886" fmla="*/ 2204405 h 6858000"/>
              <a:gd name="connsiteX887" fmla="*/ 5262214 w 7467600"/>
              <a:gd name="connsiteY887" fmla="*/ 2233836 h 6858000"/>
              <a:gd name="connsiteX888" fmla="*/ 4981539 w 7467600"/>
              <a:gd name="connsiteY888" fmla="*/ 1542201 h 6858000"/>
              <a:gd name="connsiteX889" fmla="*/ 4958461 w 7467600"/>
              <a:gd name="connsiteY889" fmla="*/ 1136957 h 6858000"/>
              <a:gd name="connsiteX890" fmla="*/ 4655015 w 7467600"/>
              <a:gd name="connsiteY890" fmla="*/ 891426 h 6858000"/>
              <a:gd name="connsiteX891" fmla="*/ 4348002 w 7467600"/>
              <a:gd name="connsiteY891" fmla="*/ 2205895 h 6858000"/>
              <a:gd name="connsiteX892" fmla="*/ 4262250 w 7467600"/>
              <a:gd name="connsiteY892" fmla="*/ 2219972 h 6858000"/>
              <a:gd name="connsiteX893" fmla="*/ 4550611 w 7467600"/>
              <a:gd name="connsiteY893" fmla="*/ 817540 h 6858000"/>
              <a:gd name="connsiteX894" fmla="*/ 4564418 w 7467600"/>
              <a:gd name="connsiteY894" fmla="*/ 808293 h 6858000"/>
              <a:gd name="connsiteX895" fmla="*/ 4266388 w 7467600"/>
              <a:gd name="connsiteY895" fmla="*/ 500083 h 6858000"/>
              <a:gd name="connsiteX896" fmla="*/ 4032842 w 7467600"/>
              <a:gd name="connsiteY896" fmla="*/ 211809 h 6858000"/>
              <a:gd name="connsiteX897" fmla="*/ 3882765 w 7467600"/>
              <a:gd name="connsiteY897" fmla="*/ 0 h 6858000"/>
              <a:gd name="connsiteX898" fmla="*/ 3721337 w 7467600"/>
              <a:gd name="connsiteY898" fmla="*/ 0 h 6858000"/>
              <a:gd name="connsiteX899" fmla="*/ 3797544 w 7467600"/>
              <a:gd name="connsiteY899" fmla="*/ 0 h 6858000"/>
              <a:gd name="connsiteX900" fmla="*/ 3775734 w 7467600"/>
              <a:gd name="connsiteY900" fmla="*/ 95131 h 6858000"/>
              <a:gd name="connsiteX901" fmla="*/ 3724807 w 7467600"/>
              <a:gd name="connsiteY901" fmla="*/ 272257 h 6858000"/>
              <a:gd name="connsiteX902" fmla="*/ 3726844 w 7467600"/>
              <a:gd name="connsiteY902" fmla="*/ 282988 h 6858000"/>
              <a:gd name="connsiteX903" fmla="*/ 3742664 w 7467600"/>
              <a:gd name="connsiteY903" fmla="*/ 279918 h 6858000"/>
              <a:gd name="connsiteX904" fmla="*/ 4103910 w 7467600"/>
              <a:gd name="connsiteY904" fmla="*/ 1161917 h 6858000"/>
              <a:gd name="connsiteX905" fmla="*/ 4020269 w 7467600"/>
              <a:gd name="connsiteY905" fmla="*/ 1200406 h 6858000"/>
              <a:gd name="connsiteX906" fmla="*/ 3674882 w 7467600"/>
              <a:gd name="connsiteY906" fmla="*/ 488524 h 6858000"/>
              <a:gd name="connsiteX907" fmla="*/ 3132682 w 7467600"/>
              <a:gd name="connsiteY907" fmla="*/ 1072284 h 6858000"/>
              <a:gd name="connsiteX908" fmla="*/ 2716346 w 7467600"/>
              <a:gd name="connsiteY908" fmla="*/ 1276376 h 6858000"/>
              <a:gd name="connsiteX909" fmla="*/ 2716772 w 7467600"/>
              <a:gd name="connsiteY909" fmla="*/ 1255462 h 6858000"/>
              <a:gd name="connsiteX910" fmla="*/ 3471096 w 7467600"/>
              <a:gd name="connsiteY910" fmla="*/ 437072 h 6858000"/>
              <a:gd name="connsiteX911" fmla="*/ 3639057 w 7467600"/>
              <a:gd name="connsiteY911" fmla="*/ 286334 h 6858000"/>
              <a:gd name="connsiteX912" fmla="*/ 3640309 w 7467600"/>
              <a:gd name="connsiteY912" fmla="*/ 284664 h 6858000"/>
              <a:gd name="connsiteX913" fmla="*/ 3646022 w 7467600"/>
              <a:gd name="connsiteY913" fmla="*/ 276711 h 6858000"/>
              <a:gd name="connsiteX914" fmla="*/ 3707943 w 7467600"/>
              <a:gd name="connsiteY914" fmla="*/ 65958 h 6858000"/>
              <a:gd name="connsiteX915" fmla="*/ 3721337 w 7467600"/>
              <a:gd name="connsiteY915" fmla="*/ 0 h 6858000"/>
              <a:gd name="connsiteX916" fmla="*/ 2867960 w 7467600"/>
              <a:gd name="connsiteY916" fmla="*/ 0 h 6858000"/>
              <a:gd name="connsiteX917" fmla="*/ 2926351 w 7467600"/>
              <a:gd name="connsiteY917" fmla="*/ 0 h 6858000"/>
              <a:gd name="connsiteX918" fmla="*/ 2902823 w 7467600"/>
              <a:gd name="connsiteY918" fmla="*/ 262929 h 6858000"/>
              <a:gd name="connsiteX919" fmla="*/ 2940663 w 7467600"/>
              <a:gd name="connsiteY919" fmla="*/ 140884 h 6858000"/>
              <a:gd name="connsiteX920" fmla="*/ 2947039 w 7467600"/>
              <a:gd name="connsiteY920" fmla="*/ 122524 h 6858000"/>
              <a:gd name="connsiteX921" fmla="*/ 2984316 w 7467600"/>
              <a:gd name="connsiteY921" fmla="*/ 0 h 6858000"/>
              <a:gd name="connsiteX922" fmla="*/ 3016114 w 7467600"/>
              <a:gd name="connsiteY922" fmla="*/ 0 h 6858000"/>
              <a:gd name="connsiteX923" fmla="*/ 2979949 w 7467600"/>
              <a:gd name="connsiteY923" fmla="*/ 119274 h 6858000"/>
              <a:gd name="connsiteX924" fmla="*/ 3023879 w 7467600"/>
              <a:gd name="connsiteY924" fmla="*/ 0 h 6858000"/>
              <a:gd name="connsiteX925" fmla="*/ 3105400 w 7467600"/>
              <a:gd name="connsiteY925" fmla="*/ 0 h 6858000"/>
              <a:gd name="connsiteX926" fmla="*/ 3094669 w 7467600"/>
              <a:gd name="connsiteY926" fmla="*/ 30308 h 6858000"/>
              <a:gd name="connsiteX927" fmla="*/ 2901945 w 7467600"/>
              <a:gd name="connsiteY927" fmla="*/ 466538 h 6858000"/>
              <a:gd name="connsiteX928" fmla="*/ 2815209 w 7467600"/>
              <a:gd name="connsiteY928" fmla="*/ 497361 h 6858000"/>
              <a:gd name="connsiteX929" fmla="*/ 2844845 w 7467600"/>
              <a:gd name="connsiteY929" fmla="*/ 127638 h 6858000"/>
              <a:gd name="connsiteX930" fmla="*/ 2867960 w 7467600"/>
              <a:gd name="connsiteY930" fmla="*/ 0 h 6858000"/>
              <a:gd name="connsiteX931" fmla="*/ 1057230 w 7467600"/>
              <a:gd name="connsiteY931" fmla="*/ 0 h 6858000"/>
              <a:gd name="connsiteX932" fmla="*/ 1111003 w 7467600"/>
              <a:gd name="connsiteY932" fmla="*/ 0 h 6858000"/>
              <a:gd name="connsiteX933" fmla="*/ 1125553 w 7467600"/>
              <a:gd name="connsiteY933" fmla="*/ 52588 h 6858000"/>
              <a:gd name="connsiteX934" fmla="*/ 1304276 w 7467600"/>
              <a:gd name="connsiteY934" fmla="*/ 476275 h 6858000"/>
              <a:gd name="connsiteX935" fmla="*/ 1492066 w 7467600"/>
              <a:gd name="connsiteY935" fmla="*/ 886333 h 6858000"/>
              <a:gd name="connsiteX936" fmla="*/ 1423698 w 7467600"/>
              <a:gd name="connsiteY936" fmla="*/ 710817 h 6858000"/>
              <a:gd name="connsiteX937" fmla="*/ 1357609 w 7467600"/>
              <a:gd name="connsiteY937" fmla="*/ 532892 h 6858000"/>
              <a:gd name="connsiteX938" fmla="*/ 1309550 w 7467600"/>
              <a:gd name="connsiteY938" fmla="*/ 374031 h 6858000"/>
              <a:gd name="connsiteX939" fmla="*/ 1193673 w 7467600"/>
              <a:gd name="connsiteY939" fmla="*/ 49533 h 6858000"/>
              <a:gd name="connsiteX940" fmla="*/ 1164391 w 7467600"/>
              <a:gd name="connsiteY940" fmla="*/ 0 h 6858000"/>
              <a:gd name="connsiteX941" fmla="*/ 1200666 w 7467600"/>
              <a:gd name="connsiteY941" fmla="*/ 0 h 6858000"/>
              <a:gd name="connsiteX942" fmla="*/ 1223408 w 7467600"/>
              <a:gd name="connsiteY942" fmla="*/ 38996 h 6858000"/>
              <a:gd name="connsiteX943" fmla="*/ 1339635 w 7467600"/>
              <a:gd name="connsiteY943" fmla="*/ 365517 h 6858000"/>
              <a:gd name="connsiteX944" fmla="*/ 1387469 w 7467600"/>
              <a:gd name="connsiteY944" fmla="*/ 523079 h 6858000"/>
              <a:gd name="connsiteX945" fmla="*/ 1452685 w 7467600"/>
              <a:gd name="connsiteY945" fmla="*/ 699806 h 6858000"/>
              <a:gd name="connsiteX946" fmla="*/ 1492092 w 7467600"/>
              <a:gd name="connsiteY946" fmla="*/ 800424 h 6858000"/>
              <a:gd name="connsiteX947" fmla="*/ 1455302 w 7467600"/>
              <a:gd name="connsiteY947" fmla="*/ 632913 h 6858000"/>
              <a:gd name="connsiteX948" fmla="*/ 1222336 w 7467600"/>
              <a:gd name="connsiteY948" fmla="*/ 9480 h 6858000"/>
              <a:gd name="connsiteX949" fmla="*/ 1214634 w 7467600"/>
              <a:gd name="connsiteY949" fmla="*/ 0 h 6858000"/>
              <a:gd name="connsiteX950" fmla="*/ 1289827 w 7467600"/>
              <a:gd name="connsiteY950" fmla="*/ 0 h 6858000"/>
              <a:gd name="connsiteX951" fmla="*/ 1321076 w 7467600"/>
              <a:gd name="connsiteY951" fmla="*/ 59722 h 6858000"/>
              <a:gd name="connsiteX952" fmla="*/ 1512579 w 7467600"/>
              <a:gd name="connsiteY952" fmla="*/ 626441 h 6858000"/>
              <a:gd name="connsiteX953" fmla="*/ 1506076 w 7467600"/>
              <a:gd name="connsiteY953" fmla="*/ 1089289 h 6858000"/>
              <a:gd name="connsiteX954" fmla="*/ 1486346 w 7467600"/>
              <a:gd name="connsiteY954" fmla="*/ 1079919 h 6858000"/>
              <a:gd name="connsiteX955" fmla="*/ 1070511 w 7467600"/>
              <a:gd name="connsiteY955" fmla="*/ 48609 h 6858000"/>
              <a:gd name="connsiteX956" fmla="*/ 1057230 w 7467600"/>
              <a:gd name="connsiteY956" fmla="*/ 0 h 6858000"/>
              <a:gd name="connsiteX957" fmla="*/ 43151 w 7467600"/>
              <a:gd name="connsiteY957" fmla="*/ 0 h 6858000"/>
              <a:gd name="connsiteX958" fmla="*/ 95283 w 7467600"/>
              <a:gd name="connsiteY958" fmla="*/ 0 h 6858000"/>
              <a:gd name="connsiteX959" fmla="*/ 300708 w 7467600"/>
              <a:gd name="connsiteY959" fmla="*/ 154571 h 6858000"/>
              <a:gd name="connsiteX960" fmla="*/ 530414 w 7467600"/>
              <a:gd name="connsiteY960" fmla="*/ 354673 h 6858000"/>
              <a:gd name="connsiteX961" fmla="*/ 333785 w 7467600"/>
              <a:gd name="connsiteY961" fmla="*/ 161564 h 6858000"/>
              <a:gd name="connsiteX962" fmla="*/ 147005 w 7467600"/>
              <a:gd name="connsiteY962" fmla="*/ 0 h 6858000"/>
              <a:gd name="connsiteX963" fmla="*/ 272509 w 7467600"/>
              <a:gd name="connsiteY963" fmla="*/ 0 h 6858000"/>
              <a:gd name="connsiteX964" fmla="*/ 326276 w 7467600"/>
              <a:gd name="connsiteY964" fmla="*/ 45847 h 6858000"/>
              <a:gd name="connsiteX965" fmla="*/ 823759 w 7467600"/>
              <a:gd name="connsiteY965" fmla="*/ 574145 h 6858000"/>
              <a:gd name="connsiteX966" fmla="*/ 811254 w 7467600"/>
              <a:gd name="connsiteY966" fmla="*/ 665546 h 6858000"/>
              <a:gd name="connsiteX967" fmla="*/ 154042 w 7467600"/>
              <a:gd name="connsiteY967" fmla="*/ 261522 h 6858000"/>
              <a:gd name="connsiteX968" fmla="*/ 13550 w 7467600"/>
              <a:gd name="connsiteY968" fmla="*/ 158423 h 6858000"/>
              <a:gd name="connsiteX969" fmla="*/ 0 w 7467600"/>
              <a:gd name="connsiteY969" fmla="*/ 146618 h 6858000"/>
              <a:gd name="connsiteX970" fmla="*/ 0 w 7467600"/>
              <a:gd name="connsiteY970" fmla="*/ 59161 h 6858000"/>
              <a:gd name="connsiteX971" fmla="*/ 45427 w 7467600"/>
              <a:gd name="connsiteY971" fmla="*/ 101078 h 6858000"/>
              <a:gd name="connsiteX972" fmla="*/ 630103 w 7467600"/>
              <a:gd name="connsiteY972" fmla="*/ 485885 h 6858000"/>
              <a:gd name="connsiteX973" fmla="*/ 532040 w 7467600"/>
              <a:gd name="connsiteY973" fmla="*/ 399359 h 6858000"/>
              <a:gd name="connsiteX974" fmla="*/ 517618 w 7467600"/>
              <a:gd name="connsiteY974" fmla="*/ 385726 h 6858000"/>
              <a:gd name="connsiteX975" fmla="*/ 285074 w 7467600"/>
              <a:gd name="connsiteY975" fmla="*/ 182755 h 6858000"/>
              <a:gd name="connsiteX976" fmla="*/ 43151 w 7467600"/>
              <a:gd name="connsiteY97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271900 w 7467600"/>
              <a:gd name="connsiteY78" fmla="*/ 5734551 h 6858000"/>
              <a:gd name="connsiteX79" fmla="*/ 7015907 w 7467600"/>
              <a:gd name="connsiteY79" fmla="*/ 5541548 h 6858000"/>
              <a:gd name="connsiteX80" fmla="*/ 7259646 w 7467600"/>
              <a:gd name="connsiteY80" fmla="*/ 5765985 h 6858000"/>
              <a:gd name="connsiteX81" fmla="*/ 7467600 w 7467600"/>
              <a:gd name="connsiteY81" fmla="*/ 6012219 h 6858000"/>
              <a:gd name="connsiteX82" fmla="*/ 6946849 w 7467600"/>
              <a:gd name="connsiteY82" fmla="*/ 5523271 h 6858000"/>
              <a:gd name="connsiteX83" fmla="*/ 6946972 w 7467600"/>
              <a:gd name="connsiteY83" fmla="*/ 5526491 h 6858000"/>
              <a:gd name="connsiteX84" fmla="*/ 7105827 w 7467600"/>
              <a:gd name="connsiteY84" fmla="*/ 5718700 h 6858000"/>
              <a:gd name="connsiteX85" fmla="*/ 7356878 w 7467600"/>
              <a:gd name="connsiteY85" fmla="*/ 5981332 h 6858000"/>
              <a:gd name="connsiteX86" fmla="*/ 7467600 w 7467600"/>
              <a:gd name="connsiteY86" fmla="*/ 6117703 h 6858000"/>
              <a:gd name="connsiteX87" fmla="*/ 7467600 w 7467600"/>
              <a:gd name="connsiteY87" fmla="*/ 6163634 h 6858000"/>
              <a:gd name="connsiteX88" fmla="*/ 7403637 w 7467600"/>
              <a:gd name="connsiteY88" fmla="*/ 6083957 h 6858000"/>
              <a:gd name="connsiteX89" fmla="*/ 7254615 w 7467600"/>
              <a:gd name="connsiteY89" fmla="*/ 5911918 h 6858000"/>
              <a:gd name="connsiteX90" fmla="*/ 7312589 w 7467600"/>
              <a:gd name="connsiteY90" fmla="*/ 5982309 h 6858000"/>
              <a:gd name="connsiteX91" fmla="*/ 7448321 w 7467600"/>
              <a:gd name="connsiteY91" fmla="*/ 6190991 h 6858000"/>
              <a:gd name="connsiteX92" fmla="*/ 7467600 w 7467600"/>
              <a:gd name="connsiteY92" fmla="*/ 6221686 h 6858000"/>
              <a:gd name="connsiteX93" fmla="*/ 7467600 w 7467600"/>
              <a:gd name="connsiteY93" fmla="*/ 6334256 h 6858000"/>
              <a:gd name="connsiteX94" fmla="*/ 7454976 w 7467600"/>
              <a:gd name="connsiteY94" fmla="*/ 6318297 h 6858000"/>
              <a:gd name="connsiteX95" fmla="*/ 7042773 w 7467600"/>
              <a:gd name="connsiteY95" fmla="*/ 5734011 h 6858000"/>
              <a:gd name="connsiteX96" fmla="*/ 6844835 w 7467600"/>
              <a:gd name="connsiteY96" fmla="*/ 5424988 h 6858000"/>
              <a:gd name="connsiteX97" fmla="*/ 1456157 w 7467600"/>
              <a:gd name="connsiteY97" fmla="*/ 5371404 h 6858000"/>
              <a:gd name="connsiteX98" fmla="*/ 1244432 w 7467600"/>
              <a:gd name="connsiteY98" fmla="*/ 5385601 h 6858000"/>
              <a:gd name="connsiteX99" fmla="*/ 973990 w 7467600"/>
              <a:gd name="connsiteY99" fmla="*/ 5424940 h 6858000"/>
              <a:gd name="connsiteX100" fmla="*/ 1103809 w 7467600"/>
              <a:gd name="connsiteY100" fmla="*/ 5433720 h 6858000"/>
              <a:gd name="connsiteX101" fmla="*/ 1123454 w 7467600"/>
              <a:gd name="connsiteY101" fmla="*/ 5435727 h 6858000"/>
              <a:gd name="connsiteX102" fmla="*/ 1737017 w 7467600"/>
              <a:gd name="connsiteY102" fmla="*/ 5452183 h 6858000"/>
              <a:gd name="connsiteX103" fmla="*/ 1824397 w 7467600"/>
              <a:gd name="connsiteY103" fmla="*/ 5447757 h 6858000"/>
              <a:gd name="connsiteX104" fmla="*/ 2070059 w 7467600"/>
              <a:gd name="connsiteY104" fmla="*/ 5441660 h 6858000"/>
              <a:gd name="connsiteX105" fmla="*/ 1456157 w 7467600"/>
              <a:gd name="connsiteY105" fmla="*/ 5371404 h 6858000"/>
              <a:gd name="connsiteX106" fmla="*/ 4988186 w 7467600"/>
              <a:gd name="connsiteY106" fmla="*/ 5216467 h 6858000"/>
              <a:gd name="connsiteX107" fmla="*/ 4777334 w 7467600"/>
              <a:gd name="connsiteY107" fmla="*/ 5406072 h 6858000"/>
              <a:gd name="connsiteX108" fmla="*/ 4718341 w 7467600"/>
              <a:gd name="connsiteY108" fmla="*/ 5468043 h 6858000"/>
              <a:gd name="connsiteX109" fmla="*/ 4604655 w 7467600"/>
              <a:gd name="connsiteY109" fmla="*/ 5583434 h 6858000"/>
              <a:gd name="connsiteX110" fmla="*/ 4565074 w 7467600"/>
              <a:gd name="connsiteY110" fmla="*/ 5618550 h 6858000"/>
              <a:gd name="connsiteX111" fmla="*/ 4988186 w 7467600"/>
              <a:gd name="connsiteY111" fmla="*/ 5216467 h 6858000"/>
              <a:gd name="connsiteX112" fmla="*/ 4978032 w 7467600"/>
              <a:gd name="connsiteY112" fmla="*/ 5183809 h 6858000"/>
              <a:gd name="connsiteX113" fmla="*/ 4463413 w 7467600"/>
              <a:gd name="connsiteY113" fmla="*/ 5615162 h 6858000"/>
              <a:gd name="connsiteX114" fmla="*/ 4358134 w 7467600"/>
              <a:gd name="connsiteY114" fmla="*/ 5742791 h 6858000"/>
              <a:gd name="connsiteX115" fmla="*/ 4376219 w 7467600"/>
              <a:gd name="connsiteY115" fmla="*/ 5729027 h 6858000"/>
              <a:gd name="connsiteX116" fmla="*/ 4582340 w 7467600"/>
              <a:gd name="connsiteY116" fmla="*/ 5561037 h 6858000"/>
              <a:gd name="connsiteX117" fmla="*/ 4694684 w 7467600"/>
              <a:gd name="connsiteY117" fmla="*/ 5447098 h 6858000"/>
              <a:gd name="connsiteX118" fmla="*/ 4754123 w 7467600"/>
              <a:gd name="connsiteY118" fmla="*/ 5384643 h 6858000"/>
              <a:gd name="connsiteX119" fmla="*/ 4978032 w 7467600"/>
              <a:gd name="connsiteY119" fmla="*/ 5183809 h 6858000"/>
              <a:gd name="connsiteX120" fmla="*/ 1903353 w 7467600"/>
              <a:gd name="connsiteY120" fmla="*/ 5044827 h 6858000"/>
              <a:gd name="connsiteX121" fmla="*/ 1936931 w 7467600"/>
              <a:gd name="connsiteY121" fmla="*/ 5093954 h 6858000"/>
              <a:gd name="connsiteX122" fmla="*/ 2195868 w 7467600"/>
              <a:gd name="connsiteY122" fmla="*/ 5396574 h 6858000"/>
              <a:gd name="connsiteX123" fmla="*/ 2088852 w 7467600"/>
              <a:gd name="connsiteY123" fmla="*/ 5166123 h 6858000"/>
              <a:gd name="connsiteX124" fmla="*/ 1958241 w 7467600"/>
              <a:gd name="connsiteY124" fmla="*/ 5067955 h 6858000"/>
              <a:gd name="connsiteX125" fmla="*/ 1903353 w 7467600"/>
              <a:gd name="connsiteY125" fmla="*/ 5044827 h 6858000"/>
              <a:gd name="connsiteX126" fmla="*/ 1979378 w 7467600"/>
              <a:gd name="connsiteY126" fmla="*/ 4769504 h 6858000"/>
              <a:gd name="connsiteX127" fmla="*/ 2882120 w 7467600"/>
              <a:gd name="connsiteY127" fmla="*/ 5064547 h 6858000"/>
              <a:gd name="connsiteX128" fmla="*/ 2793103 w 7467600"/>
              <a:gd name="connsiteY128" fmla="*/ 5039699 h 6858000"/>
              <a:gd name="connsiteX129" fmla="*/ 2770041 w 7467600"/>
              <a:gd name="connsiteY129" fmla="*/ 5033634 h 6858000"/>
              <a:gd name="connsiteX130" fmla="*/ 1979378 w 7467600"/>
              <a:gd name="connsiteY130" fmla="*/ 4769504 h 6858000"/>
              <a:gd name="connsiteX131" fmla="*/ 1927410 w 7467600"/>
              <a:gd name="connsiteY131" fmla="*/ 4716164 h 6858000"/>
              <a:gd name="connsiteX132" fmla="*/ 1959587 w 7467600"/>
              <a:gd name="connsiteY132" fmla="*/ 4728849 h 6858000"/>
              <a:gd name="connsiteX133" fmla="*/ 2777707 w 7467600"/>
              <a:gd name="connsiteY133" fmla="*/ 5003991 h 6858000"/>
              <a:gd name="connsiteX134" fmla="*/ 2800768 w 7467600"/>
              <a:gd name="connsiteY134" fmla="*/ 5010056 h 6858000"/>
              <a:gd name="connsiteX135" fmla="*/ 2879408 w 7467600"/>
              <a:gd name="connsiteY135" fmla="*/ 5031590 h 6858000"/>
              <a:gd name="connsiteX136" fmla="*/ 2862295 w 7467600"/>
              <a:gd name="connsiteY136" fmla="*/ 5022958 h 6858000"/>
              <a:gd name="connsiteX137" fmla="*/ 2813343 w 7467600"/>
              <a:gd name="connsiteY137" fmla="*/ 4998369 h 6858000"/>
              <a:gd name="connsiteX138" fmla="*/ 2646245 w 7467600"/>
              <a:gd name="connsiteY138" fmla="*/ 4930999 h 6858000"/>
              <a:gd name="connsiteX139" fmla="*/ 1999243 w 7467600"/>
              <a:gd name="connsiteY139" fmla="*/ 4730524 h 6858000"/>
              <a:gd name="connsiteX140" fmla="*/ 1979527 w 7467600"/>
              <a:gd name="connsiteY140" fmla="*/ 4726651 h 6858000"/>
              <a:gd name="connsiteX141" fmla="*/ 1927410 w 7467600"/>
              <a:gd name="connsiteY141" fmla="*/ 4716164 h 6858000"/>
              <a:gd name="connsiteX142" fmla="*/ 1997014 w 7467600"/>
              <a:gd name="connsiteY142" fmla="*/ 4698007 h 6858000"/>
              <a:gd name="connsiteX143" fmla="*/ 2005458 w 7467600"/>
              <a:gd name="connsiteY143" fmla="*/ 4699540 h 6858000"/>
              <a:gd name="connsiteX144" fmla="*/ 2657186 w 7467600"/>
              <a:gd name="connsiteY144" fmla="*/ 4901687 h 6858000"/>
              <a:gd name="connsiteX145" fmla="*/ 2826662 w 7467600"/>
              <a:gd name="connsiteY145" fmla="*/ 4970362 h 6858000"/>
              <a:gd name="connsiteX146" fmla="*/ 2876100 w 7467600"/>
              <a:gd name="connsiteY146" fmla="*/ 4995397 h 6858000"/>
              <a:gd name="connsiteX147" fmla="*/ 3042600 w 7467600"/>
              <a:gd name="connsiteY147" fmla="*/ 5059532 h 6858000"/>
              <a:gd name="connsiteX148" fmla="*/ 1997014 w 7467600"/>
              <a:gd name="connsiteY148" fmla="*/ 4698007 h 6858000"/>
              <a:gd name="connsiteX149" fmla="*/ 2305292 w 7467600"/>
              <a:gd name="connsiteY149" fmla="*/ 4219492 h 6858000"/>
              <a:gd name="connsiteX150" fmla="*/ 3360922 w 7467600"/>
              <a:gd name="connsiteY150" fmla="*/ 4529373 h 6858000"/>
              <a:gd name="connsiteX151" fmla="*/ 3492420 w 7467600"/>
              <a:gd name="connsiteY151" fmla="*/ 4510145 h 6858000"/>
              <a:gd name="connsiteX152" fmla="*/ 3364086 w 7467600"/>
              <a:gd name="connsiteY152" fmla="*/ 4480340 h 6858000"/>
              <a:gd name="connsiteX153" fmla="*/ 3225818 w 7467600"/>
              <a:gd name="connsiteY153" fmla="*/ 4411822 h 6858000"/>
              <a:gd name="connsiteX154" fmla="*/ 3129696 w 7467600"/>
              <a:gd name="connsiteY154" fmla="*/ 4360704 h 6858000"/>
              <a:gd name="connsiteX155" fmla="*/ 2814545 w 7467600"/>
              <a:gd name="connsiteY155" fmla="*/ 4282955 h 6858000"/>
              <a:gd name="connsiteX156" fmla="*/ 2305292 w 7467600"/>
              <a:gd name="connsiteY156" fmla="*/ 4219492 h 6858000"/>
              <a:gd name="connsiteX157" fmla="*/ 2626982 w 7467600"/>
              <a:gd name="connsiteY157" fmla="*/ 4206450 h 6858000"/>
              <a:gd name="connsiteX158" fmla="*/ 2490617 w 7467600"/>
              <a:gd name="connsiteY158" fmla="*/ 4206951 h 6858000"/>
              <a:gd name="connsiteX159" fmla="*/ 2819869 w 7467600"/>
              <a:gd name="connsiteY159" fmla="*/ 4252936 h 6858000"/>
              <a:gd name="connsiteX160" fmla="*/ 3143018 w 7467600"/>
              <a:gd name="connsiteY160" fmla="*/ 4332698 h 6858000"/>
              <a:gd name="connsiteX161" fmla="*/ 3241520 w 7467600"/>
              <a:gd name="connsiteY161" fmla="*/ 4385112 h 6858000"/>
              <a:gd name="connsiteX162" fmla="*/ 3374575 w 7467600"/>
              <a:gd name="connsiteY162" fmla="*/ 4451517 h 6858000"/>
              <a:gd name="connsiteX163" fmla="*/ 3505221 w 7467600"/>
              <a:gd name="connsiteY163" fmla="*/ 4480757 h 6858000"/>
              <a:gd name="connsiteX164" fmla="*/ 2626982 w 7467600"/>
              <a:gd name="connsiteY164" fmla="*/ 4206450 h 6858000"/>
              <a:gd name="connsiteX165" fmla="*/ 1310106 w 7467600"/>
              <a:gd name="connsiteY165" fmla="*/ 3943217 h 6858000"/>
              <a:gd name="connsiteX166" fmla="*/ 854994 w 7467600"/>
              <a:gd name="connsiteY166" fmla="*/ 4399136 h 6858000"/>
              <a:gd name="connsiteX167" fmla="*/ 742462 w 7467600"/>
              <a:gd name="connsiteY167" fmla="*/ 4594648 h 6858000"/>
              <a:gd name="connsiteX168" fmla="*/ 820602 w 7467600"/>
              <a:gd name="connsiteY168" fmla="*/ 4485915 h 6858000"/>
              <a:gd name="connsiteX169" fmla="*/ 878295 w 7467600"/>
              <a:gd name="connsiteY169" fmla="*/ 4403594 h 6858000"/>
              <a:gd name="connsiteX170" fmla="*/ 1240607 w 7467600"/>
              <a:gd name="connsiteY170" fmla="*/ 4010401 h 6858000"/>
              <a:gd name="connsiteX171" fmla="*/ 1310106 w 7467600"/>
              <a:gd name="connsiteY171" fmla="*/ 3943217 h 6858000"/>
              <a:gd name="connsiteX172" fmla="*/ 1423113 w 7467600"/>
              <a:gd name="connsiteY172" fmla="*/ 3874565 h 6858000"/>
              <a:gd name="connsiteX173" fmla="*/ 1260565 w 7467600"/>
              <a:gd name="connsiteY173" fmla="*/ 4031982 h 6858000"/>
              <a:gd name="connsiteX174" fmla="*/ 901900 w 7467600"/>
              <a:gd name="connsiteY174" fmla="*/ 4421236 h 6858000"/>
              <a:gd name="connsiteX175" fmla="*/ 845044 w 7467600"/>
              <a:gd name="connsiteY175" fmla="*/ 4502436 h 6858000"/>
              <a:gd name="connsiteX176" fmla="*/ 685926 w 7467600"/>
              <a:gd name="connsiteY176" fmla="*/ 4703069 h 6858000"/>
              <a:gd name="connsiteX177" fmla="*/ 684248 w 7467600"/>
              <a:gd name="connsiteY177" fmla="*/ 4706721 h 6858000"/>
              <a:gd name="connsiteX178" fmla="*/ 1423113 w 7467600"/>
              <a:gd name="connsiteY178" fmla="*/ 3874565 h 6858000"/>
              <a:gd name="connsiteX179" fmla="*/ 3316479 w 7467600"/>
              <a:gd name="connsiteY179" fmla="*/ 3872136 h 6858000"/>
              <a:gd name="connsiteX180" fmla="*/ 3546806 w 7467600"/>
              <a:gd name="connsiteY180" fmla="*/ 4356139 h 6858000"/>
              <a:gd name="connsiteX181" fmla="*/ 3364433 w 7467600"/>
              <a:gd name="connsiteY181" fmla="*/ 3953121 h 6858000"/>
              <a:gd name="connsiteX182" fmla="*/ 3316479 w 7467600"/>
              <a:gd name="connsiteY182" fmla="*/ 3872136 h 6858000"/>
              <a:gd name="connsiteX183" fmla="*/ 3291335 w 7467600"/>
              <a:gd name="connsiteY183" fmla="*/ 3767420 h 6858000"/>
              <a:gd name="connsiteX184" fmla="*/ 3390805 w 7467600"/>
              <a:gd name="connsiteY184" fmla="*/ 3937163 h 6858000"/>
              <a:gd name="connsiteX185" fmla="*/ 3579062 w 7467600"/>
              <a:gd name="connsiteY185" fmla="*/ 4359040 h 6858000"/>
              <a:gd name="connsiteX186" fmla="*/ 3467355 w 7467600"/>
              <a:gd name="connsiteY186" fmla="*/ 3988130 h 6858000"/>
              <a:gd name="connsiteX187" fmla="*/ 3310753 w 7467600"/>
              <a:gd name="connsiteY187" fmla="*/ 3787140 h 6858000"/>
              <a:gd name="connsiteX188" fmla="*/ 3291335 w 7467600"/>
              <a:gd name="connsiteY188" fmla="*/ 3767420 h 6858000"/>
              <a:gd name="connsiteX189" fmla="*/ 1635889 w 7467600"/>
              <a:gd name="connsiteY189" fmla="*/ 3709494 h 6858000"/>
              <a:gd name="connsiteX190" fmla="*/ 1634800 w 7467600"/>
              <a:gd name="connsiteY190" fmla="*/ 3731111 h 6858000"/>
              <a:gd name="connsiteX191" fmla="*/ 1635889 w 7467600"/>
              <a:gd name="connsiteY191" fmla="*/ 3709494 h 6858000"/>
              <a:gd name="connsiteX192" fmla="*/ 1510397 w 7467600"/>
              <a:gd name="connsiteY192" fmla="*/ 3684705 h 6858000"/>
              <a:gd name="connsiteX193" fmla="*/ 1146550 w 7467600"/>
              <a:gd name="connsiteY193" fmla="*/ 3802012 h 6858000"/>
              <a:gd name="connsiteX194" fmla="*/ 698834 w 7467600"/>
              <a:gd name="connsiteY194" fmla="*/ 3952272 h 6858000"/>
              <a:gd name="connsiteX195" fmla="*/ 34256 w 7467600"/>
              <a:gd name="connsiteY195" fmla="*/ 4347603 h 6858000"/>
              <a:gd name="connsiteX196" fmla="*/ 527241 w 7467600"/>
              <a:gd name="connsiteY196" fmla="*/ 4065078 h 6858000"/>
              <a:gd name="connsiteX197" fmla="*/ 1510397 w 7467600"/>
              <a:gd name="connsiteY197" fmla="*/ 3684705 h 6858000"/>
              <a:gd name="connsiteX198" fmla="*/ 1313114 w 7467600"/>
              <a:gd name="connsiteY198" fmla="*/ 3655216 h 6858000"/>
              <a:gd name="connsiteX199" fmla="*/ 1109304 w 7467600"/>
              <a:gd name="connsiteY199" fmla="*/ 3669030 h 6858000"/>
              <a:gd name="connsiteX200" fmla="*/ 8129 w 7467600"/>
              <a:gd name="connsiteY200" fmla="*/ 4330519 h 6858000"/>
              <a:gd name="connsiteX201" fmla="*/ 687572 w 7467600"/>
              <a:gd name="connsiteY201" fmla="*/ 3925629 h 6858000"/>
              <a:gd name="connsiteX202" fmla="*/ 1138365 w 7467600"/>
              <a:gd name="connsiteY202" fmla="*/ 3774515 h 6858000"/>
              <a:gd name="connsiteX203" fmla="*/ 1505579 w 7467600"/>
              <a:gd name="connsiteY203" fmla="*/ 3655526 h 6858000"/>
              <a:gd name="connsiteX204" fmla="*/ 1313114 w 7467600"/>
              <a:gd name="connsiteY204" fmla="*/ 3655216 h 6858000"/>
              <a:gd name="connsiteX205" fmla="*/ 3655073 w 7467600"/>
              <a:gd name="connsiteY205" fmla="*/ 3650884 h 6858000"/>
              <a:gd name="connsiteX206" fmla="*/ 3989938 w 7467600"/>
              <a:gd name="connsiteY206" fmla="*/ 3991685 h 6858000"/>
              <a:gd name="connsiteX207" fmla="*/ 4393907 w 7467600"/>
              <a:gd name="connsiteY207" fmla="*/ 4261258 h 6858000"/>
              <a:gd name="connsiteX208" fmla="*/ 4648051 w 7467600"/>
              <a:gd name="connsiteY208" fmla="*/ 4374051 h 6858000"/>
              <a:gd name="connsiteX209" fmla="*/ 4383389 w 7467600"/>
              <a:gd name="connsiteY209" fmla="*/ 4184369 h 6858000"/>
              <a:gd name="connsiteX210" fmla="*/ 4165508 w 7467600"/>
              <a:gd name="connsiteY210" fmla="*/ 4035196 h 6858000"/>
              <a:gd name="connsiteX211" fmla="*/ 4068162 w 7467600"/>
              <a:gd name="connsiteY211" fmla="*/ 3953394 h 6858000"/>
              <a:gd name="connsiteX212" fmla="*/ 3981416 w 7467600"/>
              <a:gd name="connsiteY212" fmla="*/ 3880482 h 6858000"/>
              <a:gd name="connsiteX213" fmla="*/ 3800147 w 7467600"/>
              <a:gd name="connsiteY213" fmla="*/ 3749872 h 6858000"/>
              <a:gd name="connsiteX214" fmla="*/ 3655073 w 7467600"/>
              <a:gd name="connsiteY214" fmla="*/ 3650884 h 6858000"/>
              <a:gd name="connsiteX215" fmla="*/ 3670252 w 7467600"/>
              <a:gd name="connsiteY215" fmla="*/ 3622798 h 6858000"/>
              <a:gd name="connsiteX216" fmla="*/ 3817258 w 7467600"/>
              <a:gd name="connsiteY216" fmla="*/ 3723577 h 6858000"/>
              <a:gd name="connsiteX217" fmla="*/ 4000461 w 7467600"/>
              <a:gd name="connsiteY217" fmla="*/ 3855966 h 6858000"/>
              <a:gd name="connsiteX218" fmla="*/ 4088180 w 7467600"/>
              <a:gd name="connsiteY218" fmla="*/ 3929774 h 6858000"/>
              <a:gd name="connsiteX219" fmla="*/ 4184555 w 7467600"/>
              <a:gd name="connsiteY219" fmla="*/ 4010683 h 6858000"/>
              <a:gd name="connsiteX220" fmla="*/ 4399563 w 7467600"/>
              <a:gd name="connsiteY220" fmla="*/ 4158106 h 6858000"/>
              <a:gd name="connsiteX221" fmla="*/ 4684469 w 7467600"/>
              <a:gd name="connsiteY221" fmla="*/ 4364680 h 6858000"/>
              <a:gd name="connsiteX222" fmla="*/ 4690271 w 7467600"/>
              <a:gd name="connsiteY222" fmla="*/ 4370034 h 6858000"/>
              <a:gd name="connsiteX223" fmla="*/ 4136093 w 7467600"/>
              <a:gd name="connsiteY223" fmla="*/ 3858466 h 6858000"/>
              <a:gd name="connsiteX224" fmla="*/ 3670252 w 7467600"/>
              <a:gd name="connsiteY224" fmla="*/ 3622798 h 6858000"/>
              <a:gd name="connsiteX225" fmla="*/ 4440129 w 7467600"/>
              <a:gd name="connsiteY225" fmla="*/ 3448571 h 6858000"/>
              <a:gd name="connsiteX226" fmla="*/ 4856525 w 7467600"/>
              <a:gd name="connsiteY226" fmla="*/ 3915351 h 6858000"/>
              <a:gd name="connsiteX227" fmla="*/ 5059055 w 7467600"/>
              <a:gd name="connsiteY227" fmla="*/ 4108918 h 6858000"/>
              <a:gd name="connsiteX228" fmla="*/ 5290070 w 7467600"/>
              <a:gd name="connsiteY228" fmla="*/ 4263619 h 6858000"/>
              <a:gd name="connsiteX229" fmla="*/ 4834991 w 7467600"/>
              <a:gd name="connsiteY229" fmla="*/ 3830985 h 6858000"/>
              <a:gd name="connsiteX230" fmla="*/ 4440129 w 7467600"/>
              <a:gd name="connsiteY230" fmla="*/ 3448571 h 6858000"/>
              <a:gd name="connsiteX231" fmla="*/ 4441737 w 7467600"/>
              <a:gd name="connsiteY231" fmla="*/ 3399734 h 6858000"/>
              <a:gd name="connsiteX232" fmla="*/ 4431236 w 7467600"/>
              <a:gd name="connsiteY232" fmla="*/ 3400954 h 6858000"/>
              <a:gd name="connsiteX233" fmla="*/ 4557150 w 7467600"/>
              <a:gd name="connsiteY233" fmla="*/ 3510023 h 6858000"/>
              <a:gd name="connsiteX234" fmla="*/ 4856936 w 7467600"/>
              <a:gd name="connsiteY234" fmla="*/ 3809146 h 6858000"/>
              <a:gd name="connsiteX235" fmla="*/ 5111996 w 7467600"/>
              <a:gd name="connsiteY235" fmla="*/ 4065759 h 6858000"/>
              <a:gd name="connsiteX236" fmla="*/ 5388878 w 7467600"/>
              <a:gd name="connsiteY236" fmla="*/ 4300185 h 6858000"/>
              <a:gd name="connsiteX237" fmla="*/ 5425556 w 7467600"/>
              <a:gd name="connsiteY237" fmla="*/ 4308967 h 6858000"/>
              <a:gd name="connsiteX238" fmla="*/ 4943646 w 7467600"/>
              <a:gd name="connsiteY238" fmla="*/ 3822916 h 6858000"/>
              <a:gd name="connsiteX239" fmla="*/ 4594837 w 7467600"/>
              <a:gd name="connsiteY239" fmla="*/ 3532274 h 6858000"/>
              <a:gd name="connsiteX240" fmla="*/ 4441737 w 7467600"/>
              <a:gd name="connsiteY240" fmla="*/ 3399734 h 6858000"/>
              <a:gd name="connsiteX241" fmla="*/ 5425834 w 7467600"/>
              <a:gd name="connsiteY241" fmla="*/ 3162785 h 6858000"/>
              <a:gd name="connsiteX242" fmla="*/ 5401644 w 7467600"/>
              <a:gd name="connsiteY242" fmla="*/ 3617847 h 6858000"/>
              <a:gd name="connsiteX243" fmla="*/ 5467256 w 7467600"/>
              <a:gd name="connsiteY243" fmla="*/ 4175494 h 6858000"/>
              <a:gd name="connsiteX244" fmla="*/ 5448069 w 7467600"/>
              <a:gd name="connsiteY244" fmla="*/ 3567554 h 6858000"/>
              <a:gd name="connsiteX245" fmla="*/ 5425834 w 7467600"/>
              <a:gd name="connsiteY245" fmla="*/ 3162785 h 6858000"/>
              <a:gd name="connsiteX246" fmla="*/ 1318687 w 7467600"/>
              <a:gd name="connsiteY246" fmla="*/ 3113840 h 6858000"/>
              <a:gd name="connsiteX247" fmla="*/ 1066793 w 7467600"/>
              <a:gd name="connsiteY247" fmla="*/ 3212171 h 6858000"/>
              <a:gd name="connsiteX248" fmla="*/ 993319 w 7467600"/>
              <a:gd name="connsiteY248" fmla="*/ 3247648 h 6858000"/>
              <a:gd name="connsiteX249" fmla="*/ 853081 w 7467600"/>
              <a:gd name="connsiteY249" fmla="*/ 3312410 h 6858000"/>
              <a:gd name="connsiteX250" fmla="*/ 805957 w 7467600"/>
              <a:gd name="connsiteY250" fmla="*/ 3330443 h 6858000"/>
              <a:gd name="connsiteX251" fmla="*/ 1318687 w 7467600"/>
              <a:gd name="connsiteY251" fmla="*/ 3113840 h 6858000"/>
              <a:gd name="connsiteX252" fmla="*/ 5453702 w 7467600"/>
              <a:gd name="connsiteY252" fmla="*/ 3090882 h 6858000"/>
              <a:gd name="connsiteX253" fmla="*/ 5480135 w 7467600"/>
              <a:gd name="connsiteY253" fmla="*/ 3565802 h 6858000"/>
              <a:gd name="connsiteX254" fmla="*/ 5499023 w 7467600"/>
              <a:gd name="connsiteY254" fmla="*/ 4166310 h 6858000"/>
              <a:gd name="connsiteX255" fmla="*/ 5547022 w 7467600"/>
              <a:gd name="connsiteY255" fmla="*/ 3607838 h 6858000"/>
              <a:gd name="connsiteX256" fmla="*/ 5515964 w 7467600"/>
              <a:gd name="connsiteY256" fmla="*/ 3378541 h 6858000"/>
              <a:gd name="connsiteX257" fmla="*/ 5453702 w 7467600"/>
              <a:gd name="connsiteY257" fmla="*/ 3090882 h 6858000"/>
              <a:gd name="connsiteX258" fmla="*/ 1238695 w 7467600"/>
              <a:gd name="connsiteY258" fmla="*/ 3076820 h 6858000"/>
              <a:gd name="connsiteX259" fmla="*/ 716371 w 7467600"/>
              <a:gd name="connsiteY259" fmla="*/ 3293249 h 6858000"/>
              <a:gd name="connsiteX260" fmla="*/ 579522 w 7467600"/>
              <a:gd name="connsiteY260" fmla="*/ 3371759 h 6858000"/>
              <a:gd name="connsiteX261" fmla="*/ 600288 w 7467600"/>
              <a:gd name="connsiteY261" fmla="*/ 3365555 h 6858000"/>
              <a:gd name="connsiteX262" fmla="*/ 840692 w 7467600"/>
              <a:gd name="connsiteY262" fmla="*/ 3284921 h 6858000"/>
              <a:gd name="connsiteX263" fmla="*/ 979248 w 7467600"/>
              <a:gd name="connsiteY263" fmla="*/ 3221003 h 6858000"/>
              <a:gd name="connsiteX264" fmla="*/ 1053282 w 7467600"/>
              <a:gd name="connsiteY264" fmla="*/ 3185247 h 6858000"/>
              <a:gd name="connsiteX265" fmla="*/ 1320603 w 7467600"/>
              <a:gd name="connsiteY265" fmla="*/ 3081281 h 6858000"/>
              <a:gd name="connsiteX266" fmla="*/ 1238695 w 7467600"/>
              <a:gd name="connsiteY266" fmla="*/ 3076820 h 6858000"/>
              <a:gd name="connsiteX267" fmla="*/ 5425627 w 7467600"/>
              <a:gd name="connsiteY267" fmla="*/ 2954192 h 6858000"/>
              <a:gd name="connsiteX268" fmla="*/ 5470770 w 7467600"/>
              <a:gd name="connsiteY268" fmla="*/ 3005435 h 6858000"/>
              <a:gd name="connsiteX269" fmla="*/ 5519779 w 7467600"/>
              <a:gd name="connsiteY269" fmla="*/ 4359223 h 6858000"/>
              <a:gd name="connsiteX270" fmla="*/ 5520293 w 7467600"/>
              <a:gd name="connsiteY270" fmla="*/ 4360602 h 6858000"/>
              <a:gd name="connsiteX271" fmla="*/ 5767221 w 7467600"/>
              <a:gd name="connsiteY271" fmla="*/ 4665564 h 6858000"/>
              <a:gd name="connsiteX272" fmla="*/ 6937169 w 7467600"/>
              <a:gd name="connsiteY272" fmla="*/ 4815941 h 6858000"/>
              <a:gd name="connsiteX273" fmla="*/ 6953922 w 7467600"/>
              <a:gd name="connsiteY273" fmla="*/ 4890068 h 6858000"/>
              <a:gd name="connsiteX274" fmla="*/ 6071359 w 7467600"/>
              <a:gd name="connsiteY274" fmla="*/ 4770770 h 6858000"/>
              <a:gd name="connsiteX275" fmla="*/ 6038839 w 7467600"/>
              <a:gd name="connsiteY275" fmla="*/ 4764474 h 6858000"/>
              <a:gd name="connsiteX276" fmla="*/ 6038706 w 7467600"/>
              <a:gd name="connsiteY276" fmla="*/ 4763847 h 6858000"/>
              <a:gd name="connsiteX277" fmla="*/ 6037784 w 7467600"/>
              <a:gd name="connsiteY277" fmla="*/ 4764270 h 6858000"/>
              <a:gd name="connsiteX278" fmla="*/ 6038839 w 7467600"/>
              <a:gd name="connsiteY278" fmla="*/ 4764474 h 6858000"/>
              <a:gd name="connsiteX279" fmla="*/ 6040338 w 7467600"/>
              <a:gd name="connsiteY279" fmla="*/ 4771418 h 6858000"/>
              <a:gd name="connsiteX280" fmla="*/ 6024488 w 7467600"/>
              <a:gd name="connsiteY280" fmla="*/ 4809903 h 6858000"/>
              <a:gd name="connsiteX281" fmla="*/ 5599771 w 7467600"/>
              <a:gd name="connsiteY281" fmla="*/ 5509652 h 6858000"/>
              <a:gd name="connsiteX282" fmla="*/ 5548843 w 7467600"/>
              <a:gd name="connsiteY282" fmla="*/ 5563845 h 6858000"/>
              <a:gd name="connsiteX283" fmla="*/ 5940952 w 7467600"/>
              <a:gd name="connsiteY283" fmla="*/ 6250028 h 6858000"/>
              <a:gd name="connsiteX284" fmla="*/ 6043441 w 7467600"/>
              <a:gd name="connsiteY284" fmla="*/ 6665847 h 6858000"/>
              <a:gd name="connsiteX285" fmla="*/ 6093432 w 7467600"/>
              <a:gd name="connsiteY285" fmla="*/ 6858000 h 6858000"/>
              <a:gd name="connsiteX286" fmla="*/ 6034344 w 7467600"/>
              <a:gd name="connsiteY286" fmla="*/ 6858000 h 6858000"/>
              <a:gd name="connsiteX287" fmla="*/ 6026679 w 7467600"/>
              <a:gd name="connsiteY287" fmla="*/ 6836959 h 6858000"/>
              <a:gd name="connsiteX288" fmla="*/ 5800441 w 7467600"/>
              <a:gd name="connsiteY288" fmla="*/ 6335286 h 6858000"/>
              <a:gd name="connsiteX289" fmla="*/ 5526562 w 7467600"/>
              <a:gd name="connsiteY289" fmla="*/ 5705388 h 6858000"/>
              <a:gd name="connsiteX290" fmla="*/ 5519640 w 7467600"/>
              <a:gd name="connsiteY290" fmla="*/ 5683774 h 6858000"/>
              <a:gd name="connsiteX291" fmla="*/ 5844559 w 7467600"/>
              <a:gd name="connsiteY291" fmla="*/ 6553349 h 6858000"/>
              <a:gd name="connsiteX292" fmla="*/ 5975994 w 7467600"/>
              <a:gd name="connsiteY292" fmla="*/ 6858000 h 6858000"/>
              <a:gd name="connsiteX293" fmla="*/ 5898547 w 7467600"/>
              <a:gd name="connsiteY293" fmla="*/ 6858000 h 6858000"/>
              <a:gd name="connsiteX294" fmla="*/ 5682041 w 7467600"/>
              <a:gd name="connsiteY294" fmla="*/ 6355860 h 6858000"/>
              <a:gd name="connsiteX295" fmla="*/ 5461758 w 7467600"/>
              <a:gd name="connsiteY295" fmla="*/ 5820220 h 6858000"/>
              <a:gd name="connsiteX296" fmla="*/ 5237282 w 7467600"/>
              <a:gd name="connsiteY296" fmla="*/ 6579086 h 6858000"/>
              <a:gd name="connsiteX297" fmla="*/ 5115009 w 7467600"/>
              <a:gd name="connsiteY297" fmla="*/ 6858000 h 6858000"/>
              <a:gd name="connsiteX298" fmla="*/ 5028074 w 7467600"/>
              <a:gd name="connsiteY298" fmla="*/ 6858000 h 6858000"/>
              <a:gd name="connsiteX299" fmla="*/ 5079508 w 7467600"/>
              <a:gd name="connsiteY299" fmla="*/ 6749074 h 6858000"/>
              <a:gd name="connsiteX300" fmla="*/ 5371846 w 7467600"/>
              <a:gd name="connsiteY300" fmla="*/ 5924413 h 6858000"/>
              <a:gd name="connsiteX301" fmla="*/ 5270512 w 7467600"/>
              <a:gd name="connsiteY301" fmla="*/ 6138975 h 6858000"/>
              <a:gd name="connsiteX302" fmla="*/ 5062409 w 7467600"/>
              <a:gd name="connsiteY302" fmla="*/ 6653544 h 6858000"/>
              <a:gd name="connsiteX303" fmla="*/ 5036628 w 7467600"/>
              <a:gd name="connsiteY303" fmla="*/ 6754247 h 6858000"/>
              <a:gd name="connsiteX304" fmla="*/ 5009112 w 7467600"/>
              <a:gd name="connsiteY304" fmla="*/ 6858000 h 6858000"/>
              <a:gd name="connsiteX305" fmla="*/ 4976679 w 7467600"/>
              <a:gd name="connsiteY305" fmla="*/ 6858000 h 6858000"/>
              <a:gd name="connsiteX306" fmla="*/ 5006537 w 7467600"/>
              <a:gd name="connsiteY306" fmla="*/ 6747068 h 6858000"/>
              <a:gd name="connsiteX307" fmla="*/ 5032723 w 7467600"/>
              <a:gd name="connsiteY307" fmla="*/ 6644957 h 6858000"/>
              <a:gd name="connsiteX308" fmla="*/ 5242949 w 7467600"/>
              <a:gd name="connsiteY308" fmla="*/ 6125175 h 6858000"/>
              <a:gd name="connsiteX309" fmla="*/ 5286321 w 7467600"/>
              <a:gd name="connsiteY309" fmla="*/ 6033555 h 6858000"/>
              <a:gd name="connsiteX310" fmla="*/ 5008210 w 7467600"/>
              <a:gd name="connsiteY310" fmla="*/ 6649194 h 6858000"/>
              <a:gd name="connsiteX311" fmla="*/ 4986321 w 7467600"/>
              <a:gd name="connsiteY311" fmla="*/ 6765687 h 6858000"/>
              <a:gd name="connsiteX312" fmla="*/ 4973474 w 7467600"/>
              <a:gd name="connsiteY312" fmla="*/ 6858000 h 6858000"/>
              <a:gd name="connsiteX313" fmla="*/ 4907178 w 7467600"/>
              <a:gd name="connsiteY313" fmla="*/ 6858000 h 6858000"/>
              <a:gd name="connsiteX314" fmla="*/ 4910810 w 7467600"/>
              <a:gd name="connsiteY314" fmla="*/ 6829660 h 6858000"/>
              <a:gd name="connsiteX315" fmla="*/ 4987461 w 7467600"/>
              <a:gd name="connsiteY315" fmla="*/ 6432994 h 6858000"/>
              <a:gd name="connsiteX316" fmla="*/ 5179262 w 7467600"/>
              <a:gd name="connsiteY316" fmla="*/ 6035044 h 6858000"/>
              <a:gd name="connsiteX317" fmla="*/ 4689678 w 7467600"/>
              <a:gd name="connsiteY317" fmla="*/ 6440241 h 6858000"/>
              <a:gd name="connsiteX318" fmla="*/ 4477543 w 7467600"/>
              <a:gd name="connsiteY318" fmla="*/ 6674836 h 6858000"/>
              <a:gd name="connsiteX319" fmla="*/ 4329957 w 7467600"/>
              <a:gd name="connsiteY319" fmla="*/ 6858000 h 6858000"/>
              <a:gd name="connsiteX320" fmla="*/ 4218595 w 7467600"/>
              <a:gd name="connsiteY320" fmla="*/ 6858000 h 6858000"/>
              <a:gd name="connsiteX321" fmla="*/ 4368888 w 7467600"/>
              <a:gd name="connsiteY321" fmla="*/ 6668412 h 6858000"/>
              <a:gd name="connsiteX322" fmla="*/ 4563091 w 7467600"/>
              <a:gd name="connsiteY322" fmla="*/ 6442508 h 6858000"/>
              <a:gd name="connsiteX323" fmla="*/ 5387324 w 7467600"/>
              <a:gd name="connsiteY323" fmla="*/ 5705830 h 6858000"/>
              <a:gd name="connsiteX324" fmla="*/ 5073620 w 7467600"/>
              <a:gd name="connsiteY324" fmla="*/ 5955437 h 6858000"/>
              <a:gd name="connsiteX325" fmla="*/ 4689789 w 7467600"/>
              <a:gd name="connsiteY325" fmla="*/ 6268382 h 6858000"/>
              <a:gd name="connsiteX326" fmla="*/ 4418722 w 7467600"/>
              <a:gd name="connsiteY326" fmla="*/ 6570886 h 6858000"/>
              <a:gd name="connsiteX327" fmla="*/ 4214944 w 7467600"/>
              <a:gd name="connsiteY327" fmla="*/ 6858000 h 6858000"/>
              <a:gd name="connsiteX328" fmla="*/ 4177898 w 7467600"/>
              <a:gd name="connsiteY328" fmla="*/ 6858000 h 6858000"/>
              <a:gd name="connsiteX329" fmla="*/ 4391597 w 7467600"/>
              <a:gd name="connsiteY329" fmla="*/ 6556370 h 6858000"/>
              <a:gd name="connsiteX330" fmla="*/ 4668889 w 7467600"/>
              <a:gd name="connsiteY330" fmla="*/ 6246399 h 6858000"/>
              <a:gd name="connsiteX331" fmla="*/ 5055427 w 7467600"/>
              <a:gd name="connsiteY331" fmla="*/ 5931476 h 6858000"/>
              <a:gd name="connsiteX332" fmla="*/ 5371814 w 7467600"/>
              <a:gd name="connsiteY332" fmla="*/ 5678975 h 6858000"/>
              <a:gd name="connsiteX333" fmla="*/ 4987918 w 7467600"/>
              <a:gd name="connsiteY333" fmla="*/ 5838701 h 6858000"/>
              <a:gd name="connsiteX334" fmla="*/ 4317146 w 7467600"/>
              <a:gd name="connsiteY334" fmla="*/ 6587716 h 6858000"/>
              <a:gd name="connsiteX335" fmla="*/ 4171627 w 7467600"/>
              <a:gd name="connsiteY335" fmla="*/ 6858000 h 6858000"/>
              <a:gd name="connsiteX336" fmla="*/ 4081585 w 7467600"/>
              <a:gd name="connsiteY336" fmla="*/ 6858000 h 6858000"/>
              <a:gd name="connsiteX337" fmla="*/ 4238603 w 7467600"/>
              <a:gd name="connsiteY337" fmla="*/ 6559341 h 6858000"/>
              <a:gd name="connsiteX338" fmla="*/ 4778333 w 7467600"/>
              <a:gd name="connsiteY338" fmla="*/ 5873626 h 6858000"/>
              <a:gd name="connsiteX339" fmla="*/ 5414185 w 7467600"/>
              <a:gd name="connsiteY339" fmla="*/ 5573882 h 6858000"/>
              <a:gd name="connsiteX340" fmla="*/ 5959648 w 7467600"/>
              <a:gd name="connsiteY340" fmla="*/ 4760797 h 6858000"/>
              <a:gd name="connsiteX341" fmla="*/ 5355019 w 7467600"/>
              <a:gd name="connsiteY341" fmla="*/ 4734672 h 6858000"/>
              <a:gd name="connsiteX342" fmla="*/ 5083565 w 7467600"/>
              <a:gd name="connsiteY342" fmla="*/ 5179121 h 6858000"/>
              <a:gd name="connsiteX343" fmla="*/ 4713577 w 7467600"/>
              <a:gd name="connsiteY343" fmla="*/ 5616803 h 6858000"/>
              <a:gd name="connsiteX344" fmla="*/ 3989559 w 7467600"/>
              <a:gd name="connsiteY344" fmla="*/ 6145945 h 6858000"/>
              <a:gd name="connsiteX345" fmla="*/ 3939824 w 7467600"/>
              <a:gd name="connsiteY345" fmla="*/ 6066900 h 6858000"/>
              <a:gd name="connsiteX346" fmla="*/ 4584537 w 7467600"/>
              <a:gd name="connsiteY346" fmla="*/ 5324826 h 6858000"/>
              <a:gd name="connsiteX347" fmla="*/ 5037105 w 7467600"/>
              <a:gd name="connsiteY347" fmla="*/ 5088765 h 6858000"/>
              <a:gd name="connsiteX348" fmla="*/ 5039930 w 7467600"/>
              <a:gd name="connsiteY348" fmla="*/ 5089585 h 6858000"/>
              <a:gd name="connsiteX349" fmla="*/ 5263764 w 7467600"/>
              <a:gd name="connsiteY349" fmla="*/ 4735525 h 6858000"/>
              <a:gd name="connsiteX350" fmla="*/ 4086300 w 7467600"/>
              <a:gd name="connsiteY350" fmla="*/ 4884599 h 6858000"/>
              <a:gd name="connsiteX351" fmla="*/ 4085485 w 7467600"/>
              <a:gd name="connsiteY351" fmla="*/ 4899070 h 6858000"/>
              <a:gd name="connsiteX352" fmla="*/ 3871915 w 7467600"/>
              <a:gd name="connsiteY352" fmla="*/ 5253645 h 6858000"/>
              <a:gd name="connsiteX353" fmla="*/ 3799374 w 7467600"/>
              <a:gd name="connsiteY353" fmla="*/ 5466127 h 6858000"/>
              <a:gd name="connsiteX354" fmla="*/ 3498850 w 7467600"/>
              <a:gd name="connsiteY354" fmla="*/ 6661888 h 6858000"/>
              <a:gd name="connsiteX355" fmla="*/ 3399216 w 7467600"/>
              <a:gd name="connsiteY355" fmla="*/ 6858000 h 6858000"/>
              <a:gd name="connsiteX356" fmla="*/ 3303688 w 7467600"/>
              <a:gd name="connsiteY356" fmla="*/ 6858000 h 6858000"/>
              <a:gd name="connsiteX357" fmla="*/ 3391774 w 7467600"/>
              <a:gd name="connsiteY357" fmla="*/ 6697181 h 6858000"/>
              <a:gd name="connsiteX358" fmla="*/ 3735540 w 7467600"/>
              <a:gd name="connsiteY358" fmla="*/ 5546923 h 6858000"/>
              <a:gd name="connsiteX359" fmla="*/ 3729438 w 7467600"/>
              <a:gd name="connsiteY359" fmla="*/ 5569058 h 6858000"/>
              <a:gd name="connsiteX360" fmla="*/ 3707782 w 7467600"/>
              <a:gd name="connsiteY360" fmla="*/ 5644908 h 6858000"/>
              <a:gd name="connsiteX361" fmla="*/ 3583827 w 7467600"/>
              <a:gd name="connsiteY361" fmla="*/ 6039215 h 6858000"/>
              <a:gd name="connsiteX362" fmla="*/ 3547861 w 7467600"/>
              <a:gd name="connsiteY362" fmla="*/ 6129609 h 6858000"/>
              <a:gd name="connsiteX363" fmla="*/ 3490905 w 7467600"/>
              <a:gd name="connsiteY363" fmla="*/ 6277660 h 6858000"/>
              <a:gd name="connsiteX364" fmla="*/ 3455859 w 7467600"/>
              <a:gd name="connsiteY364" fmla="*/ 6391301 h 6858000"/>
              <a:gd name="connsiteX365" fmla="*/ 3429112 w 7467600"/>
              <a:gd name="connsiteY365" fmla="*/ 6479469 h 6858000"/>
              <a:gd name="connsiteX366" fmla="*/ 3304862 w 7467600"/>
              <a:gd name="connsiteY366" fmla="*/ 6796476 h 6858000"/>
              <a:gd name="connsiteX367" fmla="*/ 3276071 w 7467600"/>
              <a:gd name="connsiteY367" fmla="*/ 6858000 h 6858000"/>
              <a:gd name="connsiteX368" fmla="*/ 3240805 w 7467600"/>
              <a:gd name="connsiteY368" fmla="*/ 6858000 h 6858000"/>
              <a:gd name="connsiteX369" fmla="*/ 3275917 w 7467600"/>
              <a:gd name="connsiteY369" fmla="*/ 6783192 h 6858000"/>
              <a:gd name="connsiteX370" fmla="*/ 3399358 w 7467600"/>
              <a:gd name="connsiteY370" fmla="*/ 6469011 h 6858000"/>
              <a:gd name="connsiteX371" fmla="*/ 3425650 w 7467600"/>
              <a:gd name="connsiteY371" fmla="*/ 6381333 h 6858000"/>
              <a:gd name="connsiteX372" fmla="*/ 3460661 w 7467600"/>
              <a:gd name="connsiteY372" fmla="*/ 6266763 h 6858000"/>
              <a:gd name="connsiteX373" fmla="*/ 3518021 w 7467600"/>
              <a:gd name="connsiteY373" fmla="*/ 6117298 h 6858000"/>
              <a:gd name="connsiteX374" fmla="*/ 3554035 w 7467600"/>
              <a:gd name="connsiteY374" fmla="*/ 6027832 h 6858000"/>
              <a:gd name="connsiteX375" fmla="*/ 3677174 w 7467600"/>
              <a:gd name="connsiteY375" fmla="*/ 5636351 h 6858000"/>
              <a:gd name="connsiteX376" fmla="*/ 3698819 w 7467600"/>
              <a:gd name="connsiteY376" fmla="*/ 5560503 h 6858000"/>
              <a:gd name="connsiteX377" fmla="*/ 3702094 w 7467600"/>
              <a:gd name="connsiteY377" fmla="*/ 5549194 h 6858000"/>
              <a:gd name="connsiteX378" fmla="*/ 3398355 w 7467600"/>
              <a:gd name="connsiteY378" fmla="*/ 6094603 h 6858000"/>
              <a:gd name="connsiteX379" fmla="*/ 3193941 w 7467600"/>
              <a:gd name="connsiteY379" fmla="*/ 6798775 h 6858000"/>
              <a:gd name="connsiteX380" fmla="*/ 3184140 w 7467600"/>
              <a:gd name="connsiteY380" fmla="*/ 6858000 h 6858000"/>
              <a:gd name="connsiteX381" fmla="*/ 3099978 w 7467600"/>
              <a:gd name="connsiteY381" fmla="*/ 6858000 h 6858000"/>
              <a:gd name="connsiteX382" fmla="*/ 3101556 w 7467600"/>
              <a:gd name="connsiteY382" fmla="*/ 6843337 h 6858000"/>
              <a:gd name="connsiteX383" fmla="*/ 3370162 w 7467600"/>
              <a:gd name="connsiteY383" fmla="*/ 5785550 h 6858000"/>
              <a:gd name="connsiteX384" fmla="*/ 3746477 w 7467600"/>
              <a:gd name="connsiteY384" fmla="*/ 5377889 h 6858000"/>
              <a:gd name="connsiteX385" fmla="*/ 3863399 w 7467600"/>
              <a:gd name="connsiteY385" fmla="*/ 5087257 h 6858000"/>
              <a:gd name="connsiteX386" fmla="*/ 3968712 w 7467600"/>
              <a:gd name="connsiteY386" fmla="*/ 4913989 h 6858000"/>
              <a:gd name="connsiteX387" fmla="*/ 2792390 w 7467600"/>
              <a:gd name="connsiteY387" fmla="*/ 5382974 h 6858000"/>
              <a:gd name="connsiteX388" fmla="*/ 2714982 w 7467600"/>
              <a:gd name="connsiteY388" fmla="*/ 5427051 h 6858000"/>
              <a:gd name="connsiteX389" fmla="*/ 2813361 w 7467600"/>
              <a:gd name="connsiteY389" fmla="*/ 6023912 h 6858000"/>
              <a:gd name="connsiteX390" fmla="*/ 2688430 w 7467600"/>
              <a:gd name="connsiteY390" fmla="*/ 6801564 h 6858000"/>
              <a:gd name="connsiteX391" fmla="*/ 2629626 w 7467600"/>
              <a:gd name="connsiteY391" fmla="*/ 6763394 h 6858000"/>
              <a:gd name="connsiteX392" fmla="*/ 2565328 w 7467600"/>
              <a:gd name="connsiteY392" fmla="*/ 5516399 h 6858000"/>
              <a:gd name="connsiteX393" fmla="*/ 1922999 w 7467600"/>
              <a:gd name="connsiteY393" fmla="*/ 5980343 h 6858000"/>
              <a:gd name="connsiteX394" fmla="*/ 1950261 w 7467600"/>
              <a:gd name="connsiteY394" fmla="*/ 6405858 h 6858000"/>
              <a:gd name="connsiteX395" fmla="*/ 2365554 w 7467600"/>
              <a:gd name="connsiteY395" fmla="*/ 6759107 h 6858000"/>
              <a:gd name="connsiteX396" fmla="*/ 2424142 w 7467600"/>
              <a:gd name="connsiteY396" fmla="*/ 6858000 h 6858000"/>
              <a:gd name="connsiteX397" fmla="*/ 2395994 w 7467600"/>
              <a:gd name="connsiteY397" fmla="*/ 6858000 h 6858000"/>
              <a:gd name="connsiteX398" fmla="*/ 2392863 w 7467600"/>
              <a:gd name="connsiteY398" fmla="*/ 6852964 h 6858000"/>
              <a:gd name="connsiteX399" fmla="*/ 2017589 w 7467600"/>
              <a:gd name="connsiteY399" fmla="*/ 6493982 h 6858000"/>
              <a:gd name="connsiteX400" fmla="*/ 2147336 w 7467600"/>
              <a:gd name="connsiteY400" fmla="*/ 6594052 h 6858000"/>
              <a:gd name="connsiteX401" fmla="*/ 2207047 w 7467600"/>
              <a:gd name="connsiteY401" fmla="*/ 6654540 h 6858000"/>
              <a:gd name="connsiteX402" fmla="*/ 2299106 w 7467600"/>
              <a:gd name="connsiteY402" fmla="*/ 6778931 h 6858000"/>
              <a:gd name="connsiteX403" fmla="*/ 2314430 w 7467600"/>
              <a:gd name="connsiteY403" fmla="*/ 6801144 h 6858000"/>
              <a:gd name="connsiteX404" fmla="*/ 2352406 w 7467600"/>
              <a:gd name="connsiteY404" fmla="*/ 6858000 h 6858000"/>
              <a:gd name="connsiteX405" fmla="*/ 2314492 w 7467600"/>
              <a:gd name="connsiteY405" fmla="*/ 6858000 h 6858000"/>
              <a:gd name="connsiteX406" fmla="*/ 2288095 w 7467600"/>
              <a:gd name="connsiteY406" fmla="*/ 6818030 h 6858000"/>
              <a:gd name="connsiteX407" fmla="*/ 2272768 w 7467600"/>
              <a:gd name="connsiteY407" fmla="*/ 6795822 h 6858000"/>
              <a:gd name="connsiteX408" fmla="*/ 2182715 w 7467600"/>
              <a:gd name="connsiteY408" fmla="*/ 6675071 h 6858000"/>
              <a:gd name="connsiteX409" fmla="*/ 2032061 w 7467600"/>
              <a:gd name="connsiteY409" fmla="*/ 6541380 h 6858000"/>
              <a:gd name="connsiteX410" fmla="*/ 2257220 w 7467600"/>
              <a:gd name="connsiteY410" fmla="*/ 6826257 h 6858000"/>
              <a:gd name="connsiteX411" fmla="*/ 2281324 w 7467600"/>
              <a:gd name="connsiteY411" fmla="*/ 6858000 h 6858000"/>
              <a:gd name="connsiteX412" fmla="*/ 2242860 w 7467600"/>
              <a:gd name="connsiteY412" fmla="*/ 6858000 h 6858000"/>
              <a:gd name="connsiteX413" fmla="*/ 2232818 w 7467600"/>
              <a:gd name="connsiteY413" fmla="*/ 6844926 h 6858000"/>
              <a:gd name="connsiteX414" fmla="*/ 1990172 w 7467600"/>
              <a:gd name="connsiteY414" fmla="*/ 6542121 h 6858000"/>
              <a:gd name="connsiteX415" fmla="*/ 2124090 w 7467600"/>
              <a:gd name="connsiteY415" fmla="*/ 6761017 h 6858000"/>
              <a:gd name="connsiteX416" fmla="*/ 2200380 w 7467600"/>
              <a:gd name="connsiteY416" fmla="*/ 6858000 h 6858000"/>
              <a:gd name="connsiteX417" fmla="*/ 2147507 w 7467600"/>
              <a:gd name="connsiteY417" fmla="*/ 6858000 h 6858000"/>
              <a:gd name="connsiteX418" fmla="*/ 2070668 w 7467600"/>
              <a:gd name="connsiteY418" fmla="*/ 6761520 h 6858000"/>
              <a:gd name="connsiteX419" fmla="*/ 1975142 w 7467600"/>
              <a:gd name="connsiteY419" fmla="*/ 6585570 h 6858000"/>
              <a:gd name="connsiteX420" fmla="*/ 2050035 w 7467600"/>
              <a:gd name="connsiteY420" fmla="*/ 6813345 h 6858000"/>
              <a:gd name="connsiteX421" fmla="*/ 2063025 w 7467600"/>
              <a:gd name="connsiteY421" fmla="*/ 6858000 h 6858000"/>
              <a:gd name="connsiteX422" fmla="*/ 2021675 w 7467600"/>
              <a:gd name="connsiteY422" fmla="*/ 6858000 h 6858000"/>
              <a:gd name="connsiteX423" fmla="*/ 2019308 w 7467600"/>
              <a:gd name="connsiteY423" fmla="*/ 6847118 h 6858000"/>
              <a:gd name="connsiteX424" fmla="*/ 1938835 w 7467600"/>
              <a:gd name="connsiteY424" fmla="*/ 6551160 h 6858000"/>
              <a:gd name="connsiteX425" fmla="*/ 1953230 w 7467600"/>
              <a:gd name="connsiteY425" fmla="*/ 6759699 h 6858000"/>
              <a:gd name="connsiteX426" fmla="*/ 1956763 w 7467600"/>
              <a:gd name="connsiteY426" fmla="*/ 6778191 h 6858000"/>
              <a:gd name="connsiteX427" fmla="*/ 1967925 w 7467600"/>
              <a:gd name="connsiteY427" fmla="*/ 6858000 h 6858000"/>
              <a:gd name="connsiteX428" fmla="*/ 1936622 w 7467600"/>
              <a:gd name="connsiteY428" fmla="*/ 6858000 h 6858000"/>
              <a:gd name="connsiteX429" fmla="*/ 1926261 w 7467600"/>
              <a:gd name="connsiteY429" fmla="*/ 6784064 h 6858000"/>
              <a:gd name="connsiteX430" fmla="*/ 1922724 w 7467600"/>
              <a:gd name="connsiteY430" fmla="*/ 6765577 h 6858000"/>
              <a:gd name="connsiteX431" fmla="*/ 1904650 w 7467600"/>
              <a:gd name="connsiteY431" fmla="*/ 6639616 h 6858000"/>
              <a:gd name="connsiteX432" fmla="*/ 1885273 w 7467600"/>
              <a:gd name="connsiteY432" fmla="*/ 6858000 h 6858000"/>
              <a:gd name="connsiteX433" fmla="*/ 1854363 w 7467600"/>
              <a:gd name="connsiteY433" fmla="*/ 6858000 h 6858000"/>
              <a:gd name="connsiteX434" fmla="*/ 1880391 w 7467600"/>
              <a:gd name="connsiteY434" fmla="*/ 6603796 h 6858000"/>
              <a:gd name="connsiteX435" fmla="*/ 1818273 w 7467600"/>
              <a:gd name="connsiteY435" fmla="*/ 6715729 h 6858000"/>
              <a:gd name="connsiteX436" fmla="*/ 1794691 w 7467600"/>
              <a:gd name="connsiteY436" fmla="*/ 6843239 h 6858000"/>
              <a:gd name="connsiteX437" fmla="*/ 1794914 w 7467600"/>
              <a:gd name="connsiteY437" fmla="*/ 6858000 h 6858000"/>
              <a:gd name="connsiteX438" fmla="*/ 1746128 w 7467600"/>
              <a:gd name="connsiteY438" fmla="*/ 6858000 h 6858000"/>
              <a:gd name="connsiteX439" fmla="*/ 1753934 w 7467600"/>
              <a:gd name="connsiteY439" fmla="*/ 6724796 h 6858000"/>
              <a:gd name="connsiteX440" fmla="*/ 1792053 w 7467600"/>
              <a:gd name="connsiteY440" fmla="*/ 6572396 h 6858000"/>
              <a:gd name="connsiteX441" fmla="*/ 1862248 w 7467600"/>
              <a:gd name="connsiteY441" fmla="*/ 6266397 h 6858000"/>
              <a:gd name="connsiteX442" fmla="*/ 1862250 w 7467600"/>
              <a:gd name="connsiteY442" fmla="*/ 6033531 h 6858000"/>
              <a:gd name="connsiteX443" fmla="*/ 1211999 w 7467600"/>
              <a:gd name="connsiteY443" fmla="*/ 6683610 h 6858000"/>
              <a:gd name="connsiteX444" fmla="*/ 1213266 w 7467600"/>
              <a:gd name="connsiteY444" fmla="*/ 6691947 h 6858000"/>
              <a:gd name="connsiteX445" fmla="*/ 1203370 w 7467600"/>
              <a:gd name="connsiteY445" fmla="*/ 6850676 h 6858000"/>
              <a:gd name="connsiteX446" fmla="*/ 1203671 w 7467600"/>
              <a:gd name="connsiteY446" fmla="*/ 6858000 h 6858000"/>
              <a:gd name="connsiteX447" fmla="*/ 1143180 w 7467600"/>
              <a:gd name="connsiteY447" fmla="*/ 6858000 h 6858000"/>
              <a:gd name="connsiteX448" fmla="*/ 1142176 w 7467600"/>
              <a:gd name="connsiteY448" fmla="*/ 6766045 h 6858000"/>
              <a:gd name="connsiteX449" fmla="*/ 1067484 w 7467600"/>
              <a:gd name="connsiteY449" fmla="*/ 6858000 h 6858000"/>
              <a:gd name="connsiteX450" fmla="*/ 953928 w 7467600"/>
              <a:gd name="connsiteY450" fmla="*/ 6858000 h 6858000"/>
              <a:gd name="connsiteX451" fmla="*/ 959715 w 7467600"/>
              <a:gd name="connsiteY451" fmla="*/ 6850185 h 6858000"/>
              <a:gd name="connsiteX452" fmla="*/ 1483788 w 7467600"/>
              <a:gd name="connsiteY452" fmla="*/ 6259174 h 6858000"/>
              <a:gd name="connsiteX453" fmla="*/ 1100671 w 7467600"/>
              <a:gd name="connsiteY453" fmla="*/ 6252137 h 6858000"/>
              <a:gd name="connsiteX454" fmla="*/ 1090144 w 7467600"/>
              <a:gd name="connsiteY454" fmla="*/ 6256748 h 6858000"/>
              <a:gd name="connsiteX455" fmla="*/ 1095872 w 7467600"/>
              <a:gd name="connsiteY455" fmla="*/ 6271892 h 6858000"/>
              <a:gd name="connsiteX456" fmla="*/ 262785 w 7467600"/>
              <a:gd name="connsiteY456" fmla="*/ 6845450 h 6858000"/>
              <a:gd name="connsiteX457" fmla="*/ 209968 w 7467600"/>
              <a:gd name="connsiteY457" fmla="*/ 6770713 h 6858000"/>
              <a:gd name="connsiteX458" fmla="*/ 873460 w 7467600"/>
              <a:gd name="connsiteY458" fmla="*/ 6253768 h 6858000"/>
              <a:gd name="connsiteX459" fmla="*/ 192686 w 7467600"/>
              <a:gd name="connsiteY459" fmla="*/ 5849257 h 6858000"/>
              <a:gd name="connsiteX460" fmla="*/ 4696 w 7467600"/>
              <a:gd name="connsiteY460" fmla="*/ 5697668 h 6858000"/>
              <a:gd name="connsiteX461" fmla="*/ 0 w 7467600"/>
              <a:gd name="connsiteY461" fmla="*/ 5689984 h 6858000"/>
              <a:gd name="connsiteX462" fmla="*/ 0 w 7467600"/>
              <a:gd name="connsiteY462" fmla="*/ 5513472 h 6858000"/>
              <a:gd name="connsiteX463" fmla="*/ 174101 w 7467600"/>
              <a:gd name="connsiteY463" fmla="*/ 5620277 h 6858000"/>
              <a:gd name="connsiteX464" fmla="*/ 891800 w 7467600"/>
              <a:gd name="connsiteY464" fmla="*/ 6036935 h 6858000"/>
              <a:gd name="connsiteX465" fmla="*/ 1072219 w 7467600"/>
              <a:gd name="connsiteY465" fmla="*/ 6169443 h 6858000"/>
              <a:gd name="connsiteX466" fmla="*/ 1074117 w 7467600"/>
              <a:gd name="connsiteY466" fmla="*/ 6170301 h 6858000"/>
              <a:gd name="connsiteX467" fmla="*/ 1083114 w 7467600"/>
              <a:gd name="connsiteY467" fmla="*/ 6174131 h 6858000"/>
              <a:gd name="connsiteX468" fmla="*/ 1543010 w 7467600"/>
              <a:gd name="connsiteY468" fmla="*/ 6191140 h 6858000"/>
              <a:gd name="connsiteX469" fmla="*/ 1551080 w 7467600"/>
              <a:gd name="connsiteY469" fmla="*/ 6195006 h 6858000"/>
              <a:gd name="connsiteX470" fmla="*/ 2345443 w 7467600"/>
              <a:gd name="connsiteY470" fmla="*/ 5549882 h 6858000"/>
              <a:gd name="connsiteX471" fmla="*/ 1721499 w 7467600"/>
              <a:gd name="connsiteY471" fmla="*/ 5599969 h 6858000"/>
              <a:gd name="connsiteX472" fmla="*/ 767716 w 7467600"/>
              <a:gd name="connsiteY472" fmla="*/ 5472768 h 6858000"/>
              <a:gd name="connsiteX473" fmla="*/ 722147 w 7467600"/>
              <a:gd name="connsiteY473" fmla="*/ 5393091 h 6858000"/>
              <a:gd name="connsiteX474" fmla="*/ 1485552 w 7467600"/>
              <a:gd name="connsiteY474" fmla="*/ 5313202 h 6858000"/>
              <a:gd name="connsiteX475" fmla="*/ 2143004 w 7467600"/>
              <a:gd name="connsiteY475" fmla="*/ 5402420 h 6858000"/>
              <a:gd name="connsiteX476" fmla="*/ 1933391 w 7467600"/>
              <a:gd name="connsiteY476" fmla="*/ 5156971 h 6858000"/>
              <a:gd name="connsiteX477" fmla="*/ 1827118 w 7467600"/>
              <a:gd name="connsiteY477" fmla="*/ 4968410 h 6858000"/>
              <a:gd name="connsiteX478" fmla="*/ 1837349 w 7467600"/>
              <a:gd name="connsiteY478" fmla="*/ 4956357 h 6858000"/>
              <a:gd name="connsiteX479" fmla="*/ 2162835 w 7467600"/>
              <a:gd name="connsiteY479" fmla="*/ 5187853 h 6858000"/>
              <a:gd name="connsiteX480" fmla="*/ 2257167 w 7467600"/>
              <a:gd name="connsiteY480" fmla="*/ 5462123 h 6858000"/>
              <a:gd name="connsiteX481" fmla="*/ 2261598 w 7467600"/>
              <a:gd name="connsiteY481" fmla="*/ 5467998 h 6858000"/>
              <a:gd name="connsiteX482" fmla="*/ 2437177 w 7467600"/>
              <a:gd name="connsiteY482" fmla="*/ 5479608 h 6858000"/>
              <a:gd name="connsiteX483" fmla="*/ 2445247 w 7467600"/>
              <a:gd name="connsiteY483" fmla="*/ 5483476 h 6858000"/>
              <a:gd name="connsiteX484" fmla="*/ 2743626 w 7467600"/>
              <a:gd name="connsiteY484" fmla="*/ 5304819 h 6858000"/>
              <a:gd name="connsiteX485" fmla="*/ 3048102 w 7467600"/>
              <a:gd name="connsiteY485" fmla="*/ 5150595 h 6858000"/>
              <a:gd name="connsiteX486" fmla="*/ 1799414 w 7467600"/>
              <a:gd name="connsiteY486" fmla="*/ 4694732 h 6858000"/>
              <a:gd name="connsiteX487" fmla="*/ 1771735 w 7467600"/>
              <a:gd name="connsiteY487" fmla="*/ 4619929 h 6858000"/>
              <a:gd name="connsiteX488" fmla="*/ 3104273 w 7467600"/>
              <a:gd name="connsiteY488" fmla="*/ 5076159 h 6858000"/>
              <a:gd name="connsiteX489" fmla="*/ 3113245 w 7467600"/>
              <a:gd name="connsiteY489" fmla="*/ 5090705 h 6858000"/>
              <a:gd name="connsiteX490" fmla="*/ 3126294 w 7467600"/>
              <a:gd name="connsiteY490" fmla="*/ 5114400 h 6858000"/>
              <a:gd name="connsiteX491" fmla="*/ 3937433 w 7467600"/>
              <a:gd name="connsiteY491" fmla="*/ 4830473 h 6858000"/>
              <a:gd name="connsiteX492" fmla="*/ 3590475 w 7467600"/>
              <a:gd name="connsiteY492" fmla="*/ 4597974 h 6858000"/>
              <a:gd name="connsiteX493" fmla="*/ 3100264 w 7467600"/>
              <a:gd name="connsiteY493" fmla="*/ 4579845 h 6858000"/>
              <a:gd name="connsiteX494" fmla="*/ 2183576 w 7467600"/>
              <a:gd name="connsiteY494" fmla="*/ 4227150 h 6858000"/>
              <a:gd name="connsiteX495" fmla="*/ 2151029 w 7467600"/>
              <a:gd name="connsiteY495" fmla="*/ 4146947 h 6858000"/>
              <a:gd name="connsiteX496" fmla="*/ 3563434 w 7467600"/>
              <a:gd name="connsiteY496" fmla="*/ 4469115 h 6858000"/>
              <a:gd name="connsiteX497" fmla="*/ 3177952 w 7467600"/>
              <a:gd name="connsiteY497" fmla="*/ 3657386 h 6858000"/>
              <a:gd name="connsiteX498" fmla="*/ 3189263 w 7467600"/>
              <a:gd name="connsiteY498" fmla="*/ 3625726 h 6858000"/>
              <a:gd name="connsiteX499" fmla="*/ 3560912 w 7467600"/>
              <a:gd name="connsiteY499" fmla="*/ 4079863 h 6858000"/>
              <a:gd name="connsiteX500" fmla="*/ 3626636 w 7467600"/>
              <a:gd name="connsiteY500" fmla="*/ 4512230 h 6858000"/>
              <a:gd name="connsiteX501" fmla="*/ 3653088 w 7467600"/>
              <a:gd name="connsiteY501" fmla="*/ 4521417 h 6858000"/>
              <a:gd name="connsiteX502" fmla="*/ 3988128 w 7467600"/>
              <a:gd name="connsiteY502" fmla="*/ 4817267 h 6858000"/>
              <a:gd name="connsiteX503" fmla="*/ 4830582 w 7467600"/>
              <a:gd name="connsiteY503" fmla="*/ 4676000 h 6858000"/>
              <a:gd name="connsiteX504" fmla="*/ 4830100 w 7467600"/>
              <a:gd name="connsiteY504" fmla="*/ 4675554 h 6858000"/>
              <a:gd name="connsiteX505" fmla="*/ 4036318 w 7467600"/>
              <a:gd name="connsiteY505" fmla="*/ 4147013 h 6858000"/>
              <a:gd name="connsiteX506" fmla="*/ 3432098 w 7467600"/>
              <a:gd name="connsiteY506" fmla="*/ 3537312 h 6858000"/>
              <a:gd name="connsiteX507" fmla="*/ 3446761 w 7467600"/>
              <a:gd name="connsiteY507" fmla="*/ 3461278 h 6858000"/>
              <a:gd name="connsiteX508" fmla="*/ 4419733 w 7467600"/>
              <a:gd name="connsiteY508" fmla="*/ 3963555 h 6858000"/>
              <a:gd name="connsiteX509" fmla="*/ 4781371 w 7467600"/>
              <a:gd name="connsiteY509" fmla="*/ 4458604 h 6858000"/>
              <a:gd name="connsiteX510" fmla="*/ 4780440 w 7467600"/>
              <a:gd name="connsiteY510" fmla="*/ 4470290 h 6858000"/>
              <a:gd name="connsiteX511" fmla="*/ 4898954 w 7467600"/>
              <a:gd name="connsiteY511" fmla="*/ 4662092 h 6858000"/>
              <a:gd name="connsiteX512" fmla="*/ 4900699 w 7467600"/>
              <a:gd name="connsiteY512" fmla="*/ 4670867 h 6858000"/>
              <a:gd name="connsiteX513" fmla="*/ 5714511 w 7467600"/>
              <a:gd name="connsiteY513" fmla="*/ 4663483 h 6858000"/>
              <a:gd name="connsiteX514" fmla="*/ 5464793 w 7467600"/>
              <a:gd name="connsiteY514" fmla="*/ 4393556 h 6858000"/>
              <a:gd name="connsiteX515" fmla="*/ 5461897 w 7467600"/>
              <a:gd name="connsiteY515" fmla="*/ 4390879 h 6858000"/>
              <a:gd name="connsiteX516" fmla="*/ 4294126 w 7467600"/>
              <a:gd name="connsiteY516" fmla="*/ 3303048 h 6858000"/>
              <a:gd name="connsiteX517" fmla="*/ 4305321 w 7467600"/>
              <a:gd name="connsiteY517" fmla="*/ 3256953 h 6858000"/>
              <a:gd name="connsiteX518" fmla="*/ 4949299 w 7467600"/>
              <a:gd name="connsiteY518" fmla="*/ 3766336 h 6858000"/>
              <a:gd name="connsiteX519" fmla="*/ 5291452 w 7467600"/>
              <a:gd name="connsiteY519" fmla="*/ 4076801 h 6858000"/>
              <a:gd name="connsiteX520" fmla="*/ 5434998 w 7467600"/>
              <a:gd name="connsiteY520" fmla="*/ 4254100 h 6858000"/>
              <a:gd name="connsiteX521" fmla="*/ 5351015 w 7467600"/>
              <a:gd name="connsiteY521" fmla="*/ 3760989 h 6858000"/>
              <a:gd name="connsiteX522" fmla="*/ 5413780 w 7467600"/>
              <a:gd name="connsiteY522" fmla="*/ 2966265 h 6858000"/>
              <a:gd name="connsiteX523" fmla="*/ 5425627 w 7467600"/>
              <a:gd name="connsiteY523" fmla="*/ 2954192 h 6858000"/>
              <a:gd name="connsiteX524" fmla="*/ 6604735 w 7467600"/>
              <a:gd name="connsiteY524" fmla="*/ 2041381 h 6858000"/>
              <a:gd name="connsiteX525" fmla="*/ 7204487 w 7467600"/>
              <a:gd name="connsiteY525" fmla="*/ 2742112 h 6858000"/>
              <a:gd name="connsiteX526" fmla="*/ 7131592 w 7467600"/>
              <a:gd name="connsiteY526" fmla="*/ 2672096 h 6858000"/>
              <a:gd name="connsiteX527" fmla="*/ 6996344 w 7467600"/>
              <a:gd name="connsiteY527" fmla="*/ 2518310 h 6858000"/>
              <a:gd name="connsiteX528" fmla="*/ 6735495 w 7467600"/>
              <a:gd name="connsiteY528" fmla="*/ 2196890 h 6858000"/>
              <a:gd name="connsiteX529" fmla="*/ 6721901 w 7467600"/>
              <a:gd name="connsiteY529" fmla="*/ 2179274 h 6858000"/>
              <a:gd name="connsiteX530" fmla="*/ 6604735 w 7467600"/>
              <a:gd name="connsiteY530" fmla="*/ 2041381 h 6858000"/>
              <a:gd name="connsiteX531" fmla="*/ 6591670 w 7467600"/>
              <a:gd name="connsiteY531" fmla="*/ 1988277 h 6858000"/>
              <a:gd name="connsiteX532" fmla="*/ 6747349 w 7467600"/>
              <a:gd name="connsiteY532" fmla="*/ 2160069 h 6858000"/>
              <a:gd name="connsiteX533" fmla="*/ 6760943 w 7467600"/>
              <a:gd name="connsiteY533" fmla="*/ 2177686 h 6858000"/>
              <a:gd name="connsiteX534" fmla="*/ 7021065 w 7467600"/>
              <a:gd name="connsiteY534" fmla="*/ 2498102 h 6858000"/>
              <a:gd name="connsiteX535" fmla="*/ 7155223 w 7467600"/>
              <a:gd name="connsiteY535" fmla="*/ 2650386 h 6858000"/>
              <a:gd name="connsiteX536" fmla="*/ 7203167 w 7467600"/>
              <a:gd name="connsiteY536" fmla="*/ 2697288 h 6858000"/>
              <a:gd name="connsiteX537" fmla="*/ 6937703 w 7467600"/>
              <a:gd name="connsiteY537" fmla="*/ 2321981 h 6858000"/>
              <a:gd name="connsiteX538" fmla="*/ 6591670 w 7467600"/>
              <a:gd name="connsiteY538" fmla="*/ 1988277 h 6858000"/>
              <a:gd name="connsiteX539" fmla="*/ 5798671 w 7467600"/>
              <a:gd name="connsiteY539" fmla="*/ 1981601 h 6858000"/>
              <a:gd name="connsiteX540" fmla="*/ 5754709 w 7467600"/>
              <a:gd name="connsiteY540" fmla="*/ 2071454 h 6858000"/>
              <a:gd name="connsiteX541" fmla="*/ 5763044 w 7467600"/>
              <a:gd name="connsiteY541" fmla="*/ 2842206 h 6858000"/>
              <a:gd name="connsiteX542" fmla="*/ 5764974 w 7467600"/>
              <a:gd name="connsiteY542" fmla="*/ 2799609 h 6858000"/>
              <a:gd name="connsiteX543" fmla="*/ 5767665 w 7467600"/>
              <a:gd name="connsiteY543" fmla="*/ 2666409 h 6858000"/>
              <a:gd name="connsiteX544" fmla="*/ 5763055 w 7467600"/>
              <a:gd name="connsiteY544" fmla="*/ 2579705 h 6858000"/>
              <a:gd name="connsiteX545" fmla="*/ 5758079 w 7467600"/>
              <a:gd name="connsiteY545" fmla="*/ 2492508 h 6858000"/>
              <a:gd name="connsiteX546" fmla="*/ 5779325 w 7467600"/>
              <a:gd name="connsiteY546" fmla="*/ 2197069 h 6858000"/>
              <a:gd name="connsiteX547" fmla="*/ 5798671 w 7467600"/>
              <a:gd name="connsiteY547" fmla="*/ 1981601 h 6858000"/>
              <a:gd name="connsiteX548" fmla="*/ 5829202 w 7467600"/>
              <a:gd name="connsiteY548" fmla="*/ 1971679 h 6858000"/>
              <a:gd name="connsiteX549" fmla="*/ 5809558 w 7467600"/>
              <a:gd name="connsiteY549" fmla="*/ 2198043 h 6858000"/>
              <a:gd name="connsiteX550" fmla="*/ 5788653 w 7467600"/>
              <a:gd name="connsiteY550" fmla="*/ 2489430 h 6858000"/>
              <a:gd name="connsiteX551" fmla="*/ 5793439 w 7467600"/>
              <a:gd name="connsiteY551" fmla="*/ 2575235 h 6858000"/>
              <a:gd name="connsiteX552" fmla="*/ 5796837 w 7467600"/>
              <a:gd name="connsiteY552" fmla="*/ 2637633 h 6858000"/>
              <a:gd name="connsiteX553" fmla="*/ 5818614 w 7467600"/>
              <a:gd name="connsiteY553" fmla="*/ 2473055 h 6858000"/>
              <a:gd name="connsiteX554" fmla="*/ 5829202 w 7467600"/>
              <a:gd name="connsiteY554" fmla="*/ 1971679 h 6858000"/>
              <a:gd name="connsiteX555" fmla="*/ 5911389 w 7467600"/>
              <a:gd name="connsiteY555" fmla="*/ 1898371 h 6858000"/>
              <a:gd name="connsiteX556" fmla="*/ 6237627 w 7467600"/>
              <a:gd name="connsiteY556" fmla="*/ 2231921 h 6858000"/>
              <a:gd name="connsiteX557" fmla="*/ 5911389 w 7467600"/>
              <a:gd name="connsiteY557" fmla="*/ 1898371 h 6858000"/>
              <a:gd name="connsiteX558" fmla="*/ 6944437 w 7467600"/>
              <a:gd name="connsiteY558" fmla="*/ 1575402 h 6858000"/>
              <a:gd name="connsiteX559" fmla="*/ 6304730 w 7467600"/>
              <a:gd name="connsiteY559" fmla="*/ 1766654 h 6858000"/>
              <a:gd name="connsiteX560" fmla="*/ 6944437 w 7467600"/>
              <a:gd name="connsiteY560" fmla="*/ 1575402 h 6858000"/>
              <a:gd name="connsiteX561" fmla="*/ 7019523 w 7467600"/>
              <a:gd name="connsiteY561" fmla="*/ 1519450 h 6858000"/>
              <a:gd name="connsiteX562" fmla="*/ 6298091 w 7467600"/>
              <a:gd name="connsiteY562" fmla="*/ 1737122 h 6858000"/>
              <a:gd name="connsiteX563" fmla="*/ 7019523 w 7467600"/>
              <a:gd name="connsiteY563" fmla="*/ 1519450 h 6858000"/>
              <a:gd name="connsiteX564" fmla="*/ 2399523 w 7467600"/>
              <a:gd name="connsiteY564" fmla="*/ 1428234 h 6858000"/>
              <a:gd name="connsiteX565" fmla="*/ 2224982 w 7467600"/>
              <a:gd name="connsiteY565" fmla="*/ 1826201 h 6858000"/>
              <a:gd name="connsiteX566" fmla="*/ 2096099 w 7467600"/>
              <a:gd name="connsiteY566" fmla="*/ 2345900 h 6858000"/>
              <a:gd name="connsiteX567" fmla="*/ 2283317 w 7467600"/>
              <a:gd name="connsiteY567" fmla="*/ 1796925 h 6858000"/>
              <a:gd name="connsiteX568" fmla="*/ 2399523 w 7467600"/>
              <a:gd name="connsiteY568" fmla="*/ 1428234 h 6858000"/>
              <a:gd name="connsiteX569" fmla="*/ 2448558 w 7467600"/>
              <a:gd name="connsiteY569" fmla="*/ 1373435 h 6858000"/>
              <a:gd name="connsiteX570" fmla="*/ 2312521 w 7467600"/>
              <a:gd name="connsiteY570" fmla="*/ 1806140 h 6858000"/>
              <a:gd name="connsiteX571" fmla="*/ 2127533 w 7467600"/>
              <a:gd name="connsiteY571" fmla="*/ 2348380 h 6858000"/>
              <a:gd name="connsiteX572" fmla="*/ 2358080 w 7467600"/>
              <a:gd name="connsiteY572" fmla="*/ 1866134 h 6858000"/>
              <a:gd name="connsiteX573" fmla="*/ 2407436 w 7467600"/>
              <a:gd name="connsiteY573" fmla="*/ 1651070 h 6858000"/>
              <a:gd name="connsiteX574" fmla="*/ 2448558 w 7467600"/>
              <a:gd name="connsiteY574" fmla="*/ 1373435 h 6858000"/>
              <a:gd name="connsiteX575" fmla="*/ 278707 w 7467600"/>
              <a:gd name="connsiteY575" fmla="*/ 1352270 h 6858000"/>
              <a:gd name="connsiteX576" fmla="*/ 321570 w 7467600"/>
              <a:gd name="connsiteY576" fmla="*/ 1861610 h 6858000"/>
              <a:gd name="connsiteX577" fmla="*/ 294281 w 7467600"/>
              <a:gd name="connsiteY577" fmla="*/ 1440658 h 6858000"/>
              <a:gd name="connsiteX578" fmla="*/ 278707 w 7467600"/>
              <a:gd name="connsiteY578" fmla="*/ 1352270 h 6858000"/>
              <a:gd name="connsiteX579" fmla="*/ 1423821 w 7467600"/>
              <a:gd name="connsiteY579" fmla="*/ 1351958 h 6858000"/>
              <a:gd name="connsiteX580" fmla="*/ 1638521 w 7467600"/>
              <a:gd name="connsiteY580" fmla="*/ 1908470 h 6858000"/>
              <a:gd name="connsiteX581" fmla="*/ 1754199 w 7467600"/>
              <a:gd name="connsiteY581" fmla="*/ 2149284 h 6858000"/>
              <a:gd name="connsiteX582" fmla="*/ 1908359 w 7467600"/>
              <a:gd name="connsiteY582" fmla="*/ 2364988 h 6858000"/>
              <a:gd name="connsiteX583" fmla="*/ 1647661 w 7467600"/>
              <a:gd name="connsiteY583" fmla="*/ 1825945 h 6858000"/>
              <a:gd name="connsiteX584" fmla="*/ 1423821 w 7467600"/>
              <a:gd name="connsiteY584" fmla="*/ 1351958 h 6858000"/>
              <a:gd name="connsiteX585" fmla="*/ 1431890 w 7467600"/>
              <a:gd name="connsiteY585" fmla="*/ 1306475 h 6858000"/>
              <a:gd name="connsiteX586" fmla="*/ 1507597 w 7467600"/>
              <a:gd name="connsiteY586" fmla="*/ 1446132 h 6858000"/>
              <a:gd name="connsiteX587" fmla="*/ 1674586 w 7467600"/>
              <a:gd name="connsiteY587" fmla="*/ 1813832 h 6858000"/>
              <a:gd name="connsiteX588" fmla="*/ 1815950 w 7467600"/>
              <a:gd name="connsiteY588" fmla="*/ 2128564 h 6858000"/>
              <a:gd name="connsiteX589" fmla="*/ 1984242 w 7467600"/>
              <a:gd name="connsiteY589" fmla="*/ 2430829 h 6858000"/>
              <a:gd name="connsiteX590" fmla="*/ 2014023 w 7467600"/>
              <a:gd name="connsiteY590" fmla="*/ 2450995 h 6858000"/>
              <a:gd name="connsiteX591" fmla="*/ 1747337 w 7467600"/>
              <a:gd name="connsiteY591" fmla="*/ 1855264 h 6858000"/>
              <a:gd name="connsiteX592" fmla="*/ 1533749 w 7467600"/>
              <a:gd name="connsiteY592" fmla="*/ 1478656 h 6858000"/>
              <a:gd name="connsiteX593" fmla="*/ 1431890 w 7467600"/>
              <a:gd name="connsiteY593" fmla="*/ 1306475 h 6858000"/>
              <a:gd name="connsiteX594" fmla="*/ 5052692 w 7467600"/>
              <a:gd name="connsiteY594" fmla="*/ 1292994 h 6858000"/>
              <a:gd name="connsiteX595" fmla="*/ 5200661 w 7467600"/>
              <a:gd name="connsiteY595" fmla="*/ 1635186 h 6858000"/>
              <a:gd name="connsiteX596" fmla="*/ 5297138 w 7467600"/>
              <a:gd name="connsiteY596" fmla="*/ 1906351 h 6858000"/>
              <a:gd name="connsiteX597" fmla="*/ 5052692 w 7467600"/>
              <a:gd name="connsiteY597" fmla="*/ 1292994 h 6858000"/>
              <a:gd name="connsiteX598" fmla="*/ 5009948 w 7467600"/>
              <a:gd name="connsiteY598" fmla="*/ 1273619 h 6858000"/>
              <a:gd name="connsiteX599" fmla="*/ 5121777 w 7467600"/>
              <a:gd name="connsiteY599" fmla="*/ 1654213 h 6858000"/>
              <a:gd name="connsiteX600" fmla="*/ 5293545 w 7467600"/>
              <a:gd name="connsiteY600" fmla="*/ 2072247 h 6858000"/>
              <a:gd name="connsiteX601" fmla="*/ 5294042 w 7467600"/>
              <a:gd name="connsiteY601" fmla="*/ 2065019 h 6858000"/>
              <a:gd name="connsiteX602" fmla="*/ 5171936 w 7467600"/>
              <a:gd name="connsiteY602" fmla="*/ 1647613 h 6858000"/>
              <a:gd name="connsiteX603" fmla="*/ 5009948 w 7467600"/>
              <a:gd name="connsiteY603" fmla="*/ 1273619 h 6858000"/>
              <a:gd name="connsiteX604" fmla="*/ 655236 w 7467600"/>
              <a:gd name="connsiteY604" fmla="*/ 1268632 h 6858000"/>
              <a:gd name="connsiteX605" fmla="*/ 839521 w 7467600"/>
              <a:gd name="connsiteY605" fmla="*/ 1685315 h 6858000"/>
              <a:gd name="connsiteX606" fmla="*/ 1109416 w 7467600"/>
              <a:gd name="connsiteY606" fmla="*/ 2061663 h 6858000"/>
              <a:gd name="connsiteX607" fmla="*/ 1298300 w 7467600"/>
              <a:gd name="connsiteY607" fmla="*/ 2247742 h 6858000"/>
              <a:gd name="connsiteX608" fmla="*/ 1125871 w 7467600"/>
              <a:gd name="connsiteY608" fmla="*/ 1989513 h 6858000"/>
              <a:gd name="connsiteX609" fmla="*/ 981574 w 7467600"/>
              <a:gd name="connsiteY609" fmla="*/ 1783157 h 6858000"/>
              <a:gd name="connsiteX610" fmla="*/ 922198 w 7467600"/>
              <a:gd name="connsiteY610" fmla="*/ 1677437 h 6858000"/>
              <a:gd name="connsiteX611" fmla="*/ 869293 w 7467600"/>
              <a:gd name="connsiteY611" fmla="*/ 1583214 h 6858000"/>
              <a:gd name="connsiteX612" fmla="*/ 751431 w 7467600"/>
              <a:gd name="connsiteY612" fmla="*/ 1405731 h 6858000"/>
              <a:gd name="connsiteX613" fmla="*/ 655236 w 7467600"/>
              <a:gd name="connsiteY613" fmla="*/ 1268632 h 6858000"/>
              <a:gd name="connsiteX614" fmla="*/ 6516292 w 7467600"/>
              <a:gd name="connsiteY614" fmla="*/ 1263064 h 6858000"/>
              <a:gd name="connsiteX615" fmla="*/ 5736320 w 7467600"/>
              <a:gd name="connsiteY615" fmla="*/ 1501803 h 6858000"/>
              <a:gd name="connsiteX616" fmla="*/ 6516292 w 7467600"/>
              <a:gd name="connsiteY616" fmla="*/ 1263064 h 6858000"/>
              <a:gd name="connsiteX617" fmla="*/ 291466 w 7467600"/>
              <a:gd name="connsiteY617" fmla="*/ 1250369 h 6858000"/>
              <a:gd name="connsiteX618" fmla="*/ 323180 w 7467600"/>
              <a:gd name="connsiteY618" fmla="*/ 1435283 h 6858000"/>
              <a:gd name="connsiteX619" fmla="*/ 349381 w 7467600"/>
              <a:gd name="connsiteY619" fmla="*/ 1875041 h 6858000"/>
              <a:gd name="connsiteX620" fmla="*/ 374363 w 7467600"/>
              <a:gd name="connsiteY620" fmla="*/ 1506494 h 6858000"/>
              <a:gd name="connsiteX621" fmla="*/ 302168 w 7467600"/>
              <a:gd name="connsiteY621" fmla="*/ 1274495 h 6858000"/>
              <a:gd name="connsiteX622" fmla="*/ 291466 w 7467600"/>
              <a:gd name="connsiteY622" fmla="*/ 1250369 h 6858000"/>
              <a:gd name="connsiteX623" fmla="*/ 678222 w 7467600"/>
              <a:gd name="connsiteY623" fmla="*/ 1248670 h 6858000"/>
              <a:gd name="connsiteX624" fmla="*/ 775536 w 7467600"/>
              <a:gd name="connsiteY624" fmla="*/ 1388015 h 6858000"/>
              <a:gd name="connsiteX625" fmla="*/ 894529 w 7467600"/>
              <a:gd name="connsiteY625" fmla="*/ 1567739 h 6858000"/>
              <a:gd name="connsiteX626" fmla="*/ 948000 w 7467600"/>
              <a:gd name="connsiteY626" fmla="*/ 1663088 h 6858000"/>
              <a:gd name="connsiteX627" fmla="*/ 1006812 w 7467600"/>
              <a:gd name="connsiteY627" fmla="*/ 1767683 h 6858000"/>
              <a:gd name="connsiteX628" fmla="*/ 1149133 w 7467600"/>
              <a:gd name="connsiteY628" fmla="*/ 1971513 h 6858000"/>
              <a:gd name="connsiteX629" fmla="*/ 1333952 w 7467600"/>
              <a:gd name="connsiteY629" fmla="*/ 2251620 h 6858000"/>
              <a:gd name="connsiteX630" fmla="*/ 1337329 w 7467600"/>
              <a:gd name="connsiteY630" fmla="*/ 2258350 h 6858000"/>
              <a:gd name="connsiteX631" fmla="*/ 1014726 w 7467600"/>
              <a:gd name="connsiteY631" fmla="*/ 1615556 h 6858000"/>
              <a:gd name="connsiteX632" fmla="*/ 678222 w 7467600"/>
              <a:gd name="connsiteY632" fmla="*/ 1248670 h 6858000"/>
              <a:gd name="connsiteX633" fmla="*/ 6691602 w 7467600"/>
              <a:gd name="connsiteY633" fmla="*/ 1140573 h 6858000"/>
              <a:gd name="connsiteX634" fmla="*/ 6571100 w 7467600"/>
              <a:gd name="connsiteY634" fmla="*/ 1183662 h 6858000"/>
              <a:gd name="connsiteX635" fmla="*/ 6241687 w 7467600"/>
              <a:gd name="connsiteY635" fmla="*/ 1257600 h 6858000"/>
              <a:gd name="connsiteX636" fmla="*/ 5693009 w 7467600"/>
              <a:gd name="connsiteY636" fmla="*/ 1478256 h 6858000"/>
              <a:gd name="connsiteX637" fmla="*/ 6548420 w 7467600"/>
              <a:gd name="connsiteY637" fmla="*/ 1214599 h 6858000"/>
              <a:gd name="connsiteX638" fmla="*/ 6605473 w 7467600"/>
              <a:gd name="connsiteY638" fmla="*/ 1184686 h 6858000"/>
              <a:gd name="connsiteX639" fmla="*/ 6691602 w 7467600"/>
              <a:gd name="connsiteY639" fmla="*/ 1140573 h 6858000"/>
              <a:gd name="connsiteX640" fmla="*/ 4002475 w 7467600"/>
              <a:gd name="connsiteY640" fmla="*/ 1037802 h 6858000"/>
              <a:gd name="connsiteX641" fmla="*/ 4000324 w 7467600"/>
              <a:gd name="connsiteY641" fmla="*/ 1039362 h 6858000"/>
              <a:gd name="connsiteX642" fmla="*/ 4002862 w 7467600"/>
              <a:gd name="connsiteY642" fmla="*/ 1042866 h 6858000"/>
              <a:gd name="connsiteX643" fmla="*/ 4002475 w 7467600"/>
              <a:gd name="connsiteY643" fmla="*/ 1037802 h 6858000"/>
              <a:gd name="connsiteX644" fmla="*/ 506322 w 7467600"/>
              <a:gd name="connsiteY644" fmla="*/ 1020997 h 6858000"/>
              <a:gd name="connsiteX645" fmla="*/ 533068 w 7467600"/>
              <a:gd name="connsiteY645" fmla="*/ 1029409 h 6858000"/>
              <a:gd name="connsiteX646" fmla="*/ 1232525 w 7467600"/>
              <a:gd name="connsiteY646" fmla="*/ 1804675 h 6858000"/>
              <a:gd name="connsiteX647" fmla="*/ 1388858 w 7467600"/>
              <a:gd name="connsiteY647" fmla="*/ 2368011 h 6858000"/>
              <a:gd name="connsiteX648" fmla="*/ 1384098 w 7467600"/>
              <a:gd name="connsiteY648" fmla="*/ 2378125 h 6858000"/>
              <a:gd name="connsiteX649" fmla="*/ 1425393 w 7467600"/>
              <a:gd name="connsiteY649" fmla="*/ 2589124 h 6858000"/>
              <a:gd name="connsiteX650" fmla="*/ 1424001 w 7467600"/>
              <a:gd name="connsiteY650" fmla="*/ 2597541 h 6858000"/>
              <a:gd name="connsiteX651" fmla="*/ 2152729 w 7467600"/>
              <a:gd name="connsiteY651" fmla="*/ 2864487 h 6858000"/>
              <a:gd name="connsiteX652" fmla="*/ 2020609 w 7467600"/>
              <a:gd name="connsiteY652" fmla="*/ 2539671 h 6858000"/>
              <a:gd name="connsiteX653" fmla="*/ 2018920 w 7467600"/>
              <a:gd name="connsiteY653" fmla="*/ 2536309 h 6858000"/>
              <a:gd name="connsiteX654" fmla="*/ 1342441 w 7467600"/>
              <a:gd name="connsiteY654" fmla="*/ 1173017 h 6858000"/>
              <a:gd name="connsiteX655" fmla="*/ 1367925 w 7467600"/>
              <a:gd name="connsiteY655" fmla="*/ 1135648 h 6858000"/>
              <a:gd name="connsiteX656" fmla="*/ 1771401 w 7467600"/>
              <a:gd name="connsiteY656" fmla="*/ 1806673 h 6858000"/>
              <a:gd name="connsiteX657" fmla="*/ 1972385 w 7467600"/>
              <a:gd name="connsiteY657" fmla="*/ 2198735 h 6858000"/>
              <a:gd name="connsiteX658" fmla="*/ 2040892 w 7467600"/>
              <a:gd name="connsiteY658" fmla="*/ 2405205 h 6858000"/>
              <a:gd name="connsiteX659" fmla="*/ 2131689 w 7467600"/>
              <a:gd name="connsiteY659" fmla="*/ 1936926 h 6858000"/>
              <a:gd name="connsiteX660" fmla="*/ 2454820 w 7467600"/>
              <a:gd name="connsiteY660" fmla="*/ 1248808 h 6858000"/>
              <a:gd name="connsiteX661" fmla="*/ 2492512 w 7467600"/>
              <a:gd name="connsiteY661" fmla="*/ 1302920 h 6858000"/>
              <a:gd name="connsiteX662" fmla="*/ 2081216 w 7467600"/>
              <a:gd name="connsiteY662" fmla="*/ 2527513 h 6858000"/>
              <a:gd name="connsiteX663" fmla="*/ 2081211 w 7467600"/>
              <a:gd name="connsiteY663" fmla="*/ 2528916 h 6858000"/>
              <a:gd name="connsiteX664" fmla="*/ 2199067 w 7467600"/>
              <a:gd name="connsiteY664" fmla="*/ 2884061 h 6858000"/>
              <a:gd name="connsiteX665" fmla="*/ 3192586 w 7467600"/>
              <a:gd name="connsiteY665" fmla="*/ 3411496 h 6858000"/>
              <a:gd name="connsiteX666" fmla="*/ 3182620 w 7467600"/>
              <a:gd name="connsiteY666" fmla="*/ 3483279 h 6858000"/>
              <a:gd name="connsiteX667" fmla="*/ 2435119 w 7467600"/>
              <a:gd name="connsiteY667" fmla="*/ 3080173 h 6858000"/>
              <a:gd name="connsiteX668" fmla="*/ 2410152 w 7467600"/>
              <a:gd name="connsiteY668" fmla="*/ 3063751 h 6858000"/>
              <a:gd name="connsiteX669" fmla="*/ 2408099 w 7467600"/>
              <a:gd name="connsiteY669" fmla="*/ 3064403 h 6858000"/>
              <a:gd name="connsiteX670" fmla="*/ 2407218 w 7467600"/>
              <a:gd name="connsiteY670" fmla="*/ 3070324 h 6858000"/>
              <a:gd name="connsiteX671" fmla="*/ 2380138 w 7467600"/>
              <a:gd name="connsiteY671" fmla="*/ 3099341 h 6858000"/>
              <a:gd name="connsiteX672" fmla="*/ 1765923 w 7467600"/>
              <a:gd name="connsiteY672" fmla="*/ 3581043 h 6858000"/>
              <a:gd name="connsiteX673" fmla="*/ 1702258 w 7467600"/>
              <a:gd name="connsiteY673" fmla="*/ 3612286 h 6858000"/>
              <a:gd name="connsiteX674" fmla="*/ 1538370 w 7467600"/>
              <a:gd name="connsiteY674" fmla="*/ 3811804 h 6858000"/>
              <a:gd name="connsiteX675" fmla="*/ 542867 w 7467600"/>
              <a:gd name="connsiteY675" fmla="*/ 4944092 h 6858000"/>
              <a:gd name="connsiteX676" fmla="*/ 515800 w 7467600"/>
              <a:gd name="connsiteY676" fmla="*/ 4862180 h 6858000"/>
              <a:gd name="connsiteX677" fmla="*/ 909145 w 7467600"/>
              <a:gd name="connsiteY677" fmla="*/ 4199225 h 6858000"/>
              <a:gd name="connsiteX678" fmla="*/ 1214067 w 7467600"/>
              <a:gd name="connsiteY678" fmla="*/ 3908561 h 6858000"/>
              <a:gd name="connsiteX679" fmla="*/ 640967 w 7467600"/>
              <a:gd name="connsiteY679" fmla="*/ 4105601 h 6858000"/>
              <a:gd name="connsiteX680" fmla="*/ 112563 w 7467600"/>
              <a:gd name="connsiteY680" fmla="*/ 4396952 h 6858000"/>
              <a:gd name="connsiteX681" fmla="*/ 0 w 7467600"/>
              <a:gd name="connsiteY681" fmla="*/ 4466006 h 6858000"/>
              <a:gd name="connsiteX682" fmla="*/ 0 w 7467600"/>
              <a:gd name="connsiteY682" fmla="*/ 4233763 h 6858000"/>
              <a:gd name="connsiteX683" fmla="*/ 36881 w 7467600"/>
              <a:gd name="connsiteY683" fmla="*/ 4200118 h 6858000"/>
              <a:gd name="connsiteX684" fmla="*/ 910534 w 7467600"/>
              <a:gd name="connsiteY684" fmla="*/ 3629753 h 6858000"/>
              <a:gd name="connsiteX685" fmla="*/ 1578717 w 7467600"/>
              <a:gd name="connsiteY685" fmla="*/ 3575982 h 6858000"/>
              <a:gd name="connsiteX686" fmla="*/ 2338780 w 7467600"/>
              <a:gd name="connsiteY686" fmla="*/ 3033725 h 6858000"/>
              <a:gd name="connsiteX687" fmla="*/ 1807991 w 7467600"/>
              <a:gd name="connsiteY687" fmla="*/ 2807184 h 6858000"/>
              <a:gd name="connsiteX688" fmla="*/ 1416358 w 7467600"/>
              <a:gd name="connsiteY688" fmla="*/ 3112571 h 6858000"/>
              <a:gd name="connsiteX689" fmla="*/ 939066 w 7467600"/>
              <a:gd name="connsiteY689" fmla="*/ 3378798 h 6858000"/>
              <a:gd name="connsiteX690" fmla="*/ 115099 w 7467600"/>
              <a:gd name="connsiteY690" fmla="*/ 3607650 h 6858000"/>
              <a:gd name="connsiteX691" fmla="*/ 97284 w 7467600"/>
              <a:gd name="connsiteY691" fmla="*/ 3520393 h 6858000"/>
              <a:gd name="connsiteX692" fmla="*/ 922050 w 7467600"/>
              <a:gd name="connsiteY692" fmla="*/ 3074867 h 6858000"/>
              <a:gd name="connsiteX693" fmla="*/ 1405265 w 7467600"/>
              <a:gd name="connsiteY693" fmla="*/ 3016319 h 6858000"/>
              <a:gd name="connsiteX694" fmla="*/ 1407512 w 7467600"/>
              <a:gd name="connsiteY694" fmla="*/ 3018001 h 6858000"/>
              <a:gd name="connsiteX695" fmla="*/ 1726266 w 7467600"/>
              <a:gd name="connsiteY695" fmla="*/ 2777274 h 6858000"/>
              <a:gd name="connsiteX696" fmla="*/ 625390 w 7467600"/>
              <a:gd name="connsiteY696" fmla="*/ 2514541 h 6858000"/>
              <a:gd name="connsiteX697" fmla="*/ 619799 w 7467600"/>
              <a:gd name="connsiteY697" fmla="*/ 2527180 h 6858000"/>
              <a:gd name="connsiteX698" fmla="*/ 310030 w 7467600"/>
              <a:gd name="connsiteY698" fmla="*/ 2771818 h 6858000"/>
              <a:gd name="connsiteX699" fmla="*/ 173877 w 7467600"/>
              <a:gd name="connsiteY699" fmla="*/ 2937056 h 6858000"/>
              <a:gd name="connsiteX700" fmla="*/ 77889 w 7467600"/>
              <a:gd name="connsiteY700" fmla="*/ 3138440 h 6858000"/>
              <a:gd name="connsiteX701" fmla="*/ 0 w 7467600"/>
              <a:gd name="connsiteY701" fmla="*/ 3271395 h 6858000"/>
              <a:gd name="connsiteX702" fmla="*/ 0 w 7467600"/>
              <a:gd name="connsiteY702" fmla="*/ 3153002 h 6858000"/>
              <a:gd name="connsiteX703" fmla="*/ 2386 w 7467600"/>
              <a:gd name="connsiteY703" fmla="*/ 3149203 h 6858000"/>
              <a:gd name="connsiteX704" fmla="*/ 89753 w 7467600"/>
              <a:gd name="connsiteY704" fmla="*/ 2987702 h 6858000"/>
              <a:gd name="connsiteX705" fmla="*/ 76869 w 7467600"/>
              <a:gd name="connsiteY705" fmla="*/ 3005404 h 6858000"/>
              <a:gd name="connsiteX706" fmla="*/ 32049 w 7467600"/>
              <a:gd name="connsiteY706" fmla="*/ 3065814 h 6858000"/>
              <a:gd name="connsiteX707" fmla="*/ 0 w 7467600"/>
              <a:gd name="connsiteY707" fmla="*/ 3108744 h 6858000"/>
              <a:gd name="connsiteX708" fmla="*/ 0 w 7467600"/>
              <a:gd name="connsiteY708" fmla="*/ 3058059 h 6858000"/>
              <a:gd name="connsiteX709" fmla="*/ 7610 w 7467600"/>
              <a:gd name="connsiteY709" fmla="*/ 3047889 h 6858000"/>
              <a:gd name="connsiteX710" fmla="*/ 52419 w 7467600"/>
              <a:gd name="connsiteY710" fmla="*/ 2987479 h 6858000"/>
              <a:gd name="connsiteX711" fmla="*/ 59142 w 7467600"/>
              <a:gd name="connsiteY711" fmla="*/ 2978488 h 6858000"/>
              <a:gd name="connsiteX712" fmla="*/ 0 w 7467600"/>
              <a:gd name="connsiteY712" fmla="*/ 3015334 h 6858000"/>
              <a:gd name="connsiteX713" fmla="*/ 0 w 7467600"/>
              <a:gd name="connsiteY713" fmla="*/ 2914286 h 6858000"/>
              <a:gd name="connsiteX714" fmla="*/ 36383 w 7467600"/>
              <a:gd name="connsiteY714" fmla="*/ 2901128 h 6858000"/>
              <a:gd name="connsiteX715" fmla="*/ 156329 w 7467600"/>
              <a:gd name="connsiteY715" fmla="*/ 2840533 h 6858000"/>
              <a:gd name="connsiteX716" fmla="*/ 358355 w 7467600"/>
              <a:gd name="connsiteY716" fmla="*/ 2620471 h 6858000"/>
              <a:gd name="connsiteX717" fmla="*/ 510577 w 7467600"/>
              <a:gd name="connsiteY717" fmla="*/ 2501244 h 6858000"/>
              <a:gd name="connsiteX718" fmla="*/ 211967 w 7467600"/>
              <a:gd name="connsiteY718" fmla="*/ 2479171 h 6858000"/>
              <a:gd name="connsiteX719" fmla="*/ 0 w 7467600"/>
              <a:gd name="connsiteY719" fmla="*/ 2476398 h 6858000"/>
              <a:gd name="connsiteX720" fmla="*/ 0 w 7467600"/>
              <a:gd name="connsiteY720" fmla="*/ 2389189 h 6858000"/>
              <a:gd name="connsiteX721" fmla="*/ 103062 w 7467600"/>
              <a:gd name="connsiteY721" fmla="*/ 2389518 h 6858000"/>
              <a:gd name="connsiteX722" fmla="*/ 510734 w 7467600"/>
              <a:gd name="connsiteY722" fmla="*/ 2416201 h 6858000"/>
              <a:gd name="connsiteX723" fmla="*/ 279257 w 7467600"/>
              <a:gd name="connsiteY723" fmla="*/ 2092102 h 6858000"/>
              <a:gd name="connsiteX724" fmla="*/ 65265 w 7467600"/>
              <a:gd name="connsiteY724" fmla="*/ 2006049 h 6858000"/>
              <a:gd name="connsiteX725" fmla="*/ 0 w 7467600"/>
              <a:gd name="connsiteY725" fmla="*/ 1982532 h 6858000"/>
              <a:gd name="connsiteX726" fmla="*/ 0 w 7467600"/>
              <a:gd name="connsiteY726" fmla="*/ 1912789 h 6858000"/>
              <a:gd name="connsiteX727" fmla="*/ 97460 w 7467600"/>
              <a:gd name="connsiteY727" fmla="*/ 1953725 h 6858000"/>
              <a:gd name="connsiteX728" fmla="*/ 221272 w 7467600"/>
              <a:gd name="connsiteY728" fmla="*/ 1980766 h 6858000"/>
              <a:gd name="connsiteX729" fmla="*/ 116765 w 7467600"/>
              <a:gd name="connsiteY729" fmla="*/ 1911033 h 6858000"/>
              <a:gd name="connsiteX730" fmla="*/ 16405 w 7467600"/>
              <a:gd name="connsiteY730" fmla="*/ 1803412 h 6858000"/>
              <a:gd name="connsiteX731" fmla="*/ 0 w 7467600"/>
              <a:gd name="connsiteY731" fmla="*/ 1784777 h 6858000"/>
              <a:gd name="connsiteX732" fmla="*/ 0 w 7467600"/>
              <a:gd name="connsiteY732" fmla="*/ 1740082 h 6858000"/>
              <a:gd name="connsiteX733" fmla="*/ 39394 w 7467600"/>
              <a:gd name="connsiteY733" fmla="*/ 1784856 h 6858000"/>
              <a:gd name="connsiteX734" fmla="*/ 135813 w 7467600"/>
              <a:gd name="connsiteY734" fmla="*/ 1888838 h 6858000"/>
              <a:gd name="connsiteX735" fmla="*/ 242575 w 7467600"/>
              <a:gd name="connsiteY735" fmla="*/ 1958841 h 6858000"/>
              <a:gd name="connsiteX736" fmla="*/ 82197 w 7467600"/>
              <a:gd name="connsiteY736" fmla="*/ 1754826 h 6858000"/>
              <a:gd name="connsiteX737" fmla="*/ 0 w 7467600"/>
              <a:gd name="connsiteY737" fmla="*/ 1679650 h 6858000"/>
              <a:gd name="connsiteX738" fmla="*/ 0 w 7467600"/>
              <a:gd name="connsiteY738" fmla="*/ 1602463 h 6858000"/>
              <a:gd name="connsiteX739" fmla="*/ 84689 w 7467600"/>
              <a:gd name="connsiteY739" fmla="*/ 1677442 h 6858000"/>
              <a:gd name="connsiteX740" fmla="*/ 298437 w 7467600"/>
              <a:gd name="connsiteY740" fmla="*/ 1968019 h 6858000"/>
              <a:gd name="connsiteX741" fmla="*/ 227269 w 7467600"/>
              <a:gd name="connsiteY741" fmla="*/ 1114064 h 6858000"/>
              <a:gd name="connsiteX742" fmla="*/ 248003 w 7467600"/>
              <a:gd name="connsiteY742" fmla="*/ 1089613 h 6858000"/>
              <a:gd name="connsiteX743" fmla="*/ 427020 w 7467600"/>
              <a:gd name="connsiteY743" fmla="*/ 1619803 h 6858000"/>
              <a:gd name="connsiteX744" fmla="*/ 340345 w 7467600"/>
              <a:gd name="connsiteY744" fmla="*/ 2027739 h 6858000"/>
              <a:gd name="connsiteX745" fmla="*/ 360865 w 7467600"/>
              <a:gd name="connsiteY745" fmla="*/ 2044827 h 6858000"/>
              <a:gd name="connsiteX746" fmla="*/ 560414 w 7467600"/>
              <a:gd name="connsiteY746" fmla="*/ 2421457 h 6858000"/>
              <a:gd name="connsiteX747" fmla="*/ 1359703 w 7467600"/>
              <a:gd name="connsiteY747" fmla="*/ 2578554 h 6858000"/>
              <a:gd name="connsiteX748" fmla="*/ 1359422 w 7467600"/>
              <a:gd name="connsiteY748" fmla="*/ 2577994 h 6858000"/>
              <a:gd name="connsiteX749" fmla="*/ 828701 w 7467600"/>
              <a:gd name="connsiteY749" fmla="*/ 1839520 h 6858000"/>
              <a:gd name="connsiteX750" fmla="*/ 494427 w 7467600"/>
              <a:gd name="connsiteY750" fmla="*/ 1092333 h 6858000"/>
              <a:gd name="connsiteX751" fmla="*/ 506322 w 7467600"/>
              <a:gd name="connsiteY751" fmla="*/ 1020997 h 6858000"/>
              <a:gd name="connsiteX752" fmla="*/ 4570198 w 7467600"/>
              <a:gd name="connsiteY752" fmla="*/ 978081 h 6858000"/>
              <a:gd name="connsiteX753" fmla="*/ 4523691 w 7467600"/>
              <a:gd name="connsiteY753" fmla="*/ 1127776 h 6858000"/>
              <a:gd name="connsiteX754" fmla="*/ 4509875 w 7467600"/>
              <a:gd name="connsiteY754" fmla="*/ 1167552 h 6858000"/>
              <a:gd name="connsiteX755" fmla="*/ 4478168 w 7467600"/>
              <a:gd name="connsiteY755" fmla="*/ 1260735 h 6858000"/>
              <a:gd name="connsiteX756" fmla="*/ 4409309 w 7467600"/>
              <a:gd name="connsiteY756" fmla="*/ 1666996 h 6858000"/>
              <a:gd name="connsiteX757" fmla="*/ 4370031 w 7467600"/>
              <a:gd name="connsiteY757" fmla="*/ 1955666 h 6858000"/>
              <a:gd name="connsiteX758" fmla="*/ 4570198 w 7467600"/>
              <a:gd name="connsiteY758" fmla="*/ 978081 h 6858000"/>
              <a:gd name="connsiteX759" fmla="*/ 4557898 w 7467600"/>
              <a:gd name="connsiteY759" fmla="*/ 900011 h 6858000"/>
              <a:gd name="connsiteX760" fmla="*/ 4344840 w 7467600"/>
              <a:gd name="connsiteY760" fmla="*/ 1922038 h 6858000"/>
              <a:gd name="connsiteX761" fmla="*/ 4378710 w 7467600"/>
              <a:gd name="connsiteY761" fmla="*/ 1665516 h 6858000"/>
              <a:gd name="connsiteX762" fmla="*/ 4448798 w 7467600"/>
              <a:gd name="connsiteY762" fmla="*/ 1253024 h 6858000"/>
              <a:gd name="connsiteX763" fmla="*/ 4480315 w 7467600"/>
              <a:gd name="connsiteY763" fmla="*/ 1158454 h 6858000"/>
              <a:gd name="connsiteX764" fmla="*/ 4494133 w 7467600"/>
              <a:gd name="connsiteY764" fmla="*/ 1118676 h 6858000"/>
              <a:gd name="connsiteX765" fmla="*/ 4557898 w 7467600"/>
              <a:gd name="connsiteY765" fmla="*/ 900011 h 6858000"/>
              <a:gd name="connsiteX766" fmla="*/ 5870151 w 7467600"/>
              <a:gd name="connsiteY766" fmla="*/ 898890 h 6858000"/>
              <a:gd name="connsiteX767" fmla="*/ 5861335 w 7467600"/>
              <a:gd name="connsiteY767" fmla="*/ 899177 h 6858000"/>
              <a:gd name="connsiteX768" fmla="*/ 5843702 w 7467600"/>
              <a:gd name="connsiteY768" fmla="*/ 899748 h 6858000"/>
              <a:gd name="connsiteX769" fmla="*/ 5651107 w 7467600"/>
              <a:gd name="connsiteY769" fmla="*/ 920306 h 6858000"/>
              <a:gd name="connsiteX770" fmla="*/ 5459407 w 7467600"/>
              <a:gd name="connsiteY770" fmla="*/ 940975 h 6858000"/>
              <a:gd name="connsiteX771" fmla="*/ 5374846 w 7467600"/>
              <a:gd name="connsiteY771" fmla="*/ 941988 h 6858000"/>
              <a:gd name="connsiteX772" fmla="*/ 5256105 w 7467600"/>
              <a:gd name="connsiteY772" fmla="*/ 945632 h 6858000"/>
              <a:gd name="connsiteX773" fmla="*/ 5107071 w 7467600"/>
              <a:gd name="connsiteY773" fmla="*/ 969720 h 6858000"/>
              <a:gd name="connsiteX774" fmla="*/ 4998681 w 7467600"/>
              <a:gd name="connsiteY774" fmla="*/ 988771 h 6858000"/>
              <a:gd name="connsiteX775" fmla="*/ 5870151 w 7467600"/>
              <a:gd name="connsiteY775" fmla="*/ 898890 h 6858000"/>
              <a:gd name="connsiteX776" fmla="*/ 5504425 w 7467600"/>
              <a:gd name="connsiteY776" fmla="*/ 848067 h 6858000"/>
              <a:gd name="connsiteX777" fmla="*/ 4968849 w 7467600"/>
              <a:gd name="connsiteY777" fmla="*/ 962318 h 6858000"/>
              <a:gd name="connsiteX778" fmla="*/ 5104039 w 7467600"/>
              <a:gd name="connsiteY778" fmla="*/ 940634 h 6858000"/>
              <a:gd name="connsiteX779" fmla="*/ 5256311 w 7467600"/>
              <a:gd name="connsiteY779" fmla="*/ 916490 h 6858000"/>
              <a:gd name="connsiteX780" fmla="*/ 5377381 w 7467600"/>
              <a:gd name="connsiteY780" fmla="*/ 912671 h 6858000"/>
              <a:gd name="connsiteX781" fmla="*/ 5460148 w 7467600"/>
              <a:gd name="connsiteY781" fmla="*/ 911442 h 6858000"/>
              <a:gd name="connsiteX782" fmla="*/ 5648971 w 7467600"/>
              <a:gd name="connsiteY782" fmla="*/ 891331 h 6858000"/>
              <a:gd name="connsiteX783" fmla="*/ 5844807 w 7467600"/>
              <a:gd name="connsiteY783" fmla="*/ 870718 h 6858000"/>
              <a:gd name="connsiteX784" fmla="*/ 5862975 w 7467600"/>
              <a:gd name="connsiteY784" fmla="*/ 869756 h 6858000"/>
              <a:gd name="connsiteX785" fmla="*/ 5920887 w 7467600"/>
              <a:gd name="connsiteY785" fmla="*/ 865929 h 6858000"/>
              <a:gd name="connsiteX786" fmla="*/ 5504425 w 7467600"/>
              <a:gd name="connsiteY786" fmla="*/ 848067 h 6858000"/>
              <a:gd name="connsiteX787" fmla="*/ 3607114 w 7467600"/>
              <a:gd name="connsiteY787" fmla="*/ 467441 h 6858000"/>
              <a:gd name="connsiteX788" fmla="*/ 3296242 w 7467600"/>
              <a:gd name="connsiteY788" fmla="*/ 807991 h 6858000"/>
              <a:gd name="connsiteX789" fmla="*/ 3174674 w 7467600"/>
              <a:gd name="connsiteY789" fmla="*/ 919759 h 6858000"/>
              <a:gd name="connsiteX790" fmla="*/ 3042978 w 7467600"/>
              <a:gd name="connsiteY790" fmla="*/ 1054894 h 6858000"/>
              <a:gd name="connsiteX791" fmla="*/ 2968914 w 7467600"/>
              <a:gd name="connsiteY791" fmla="*/ 1133756 h 6858000"/>
              <a:gd name="connsiteX792" fmla="*/ 3103823 w 7467600"/>
              <a:gd name="connsiteY792" fmla="*/ 1026814 h 6858000"/>
              <a:gd name="connsiteX793" fmla="*/ 3607114 w 7467600"/>
              <a:gd name="connsiteY793" fmla="*/ 467441 h 6858000"/>
              <a:gd name="connsiteX794" fmla="*/ 3744487 w 7467600"/>
              <a:gd name="connsiteY794" fmla="*/ 383136 h 6858000"/>
              <a:gd name="connsiteX795" fmla="*/ 3970213 w 7467600"/>
              <a:gd name="connsiteY795" fmla="*/ 995559 h 6858000"/>
              <a:gd name="connsiteX796" fmla="*/ 3744487 w 7467600"/>
              <a:gd name="connsiteY796" fmla="*/ 383136 h 6858000"/>
              <a:gd name="connsiteX797" fmla="*/ 3624562 w 7467600"/>
              <a:gd name="connsiteY797" fmla="*/ 367041 h 6858000"/>
              <a:gd name="connsiteX798" fmla="*/ 3489712 w 7467600"/>
              <a:gd name="connsiteY798" fmla="*/ 485386 h 6858000"/>
              <a:gd name="connsiteX799" fmla="*/ 3182994 w 7467600"/>
              <a:gd name="connsiteY799" fmla="*/ 828265 h 6858000"/>
              <a:gd name="connsiteX800" fmla="*/ 2892114 w 7467600"/>
              <a:gd name="connsiteY800" fmla="*/ 1172635 h 6858000"/>
              <a:gd name="connsiteX801" fmla="*/ 3021459 w 7467600"/>
              <a:gd name="connsiteY801" fmla="*/ 1035385 h 6858000"/>
              <a:gd name="connsiteX802" fmla="*/ 3153873 w 7467600"/>
              <a:gd name="connsiteY802" fmla="*/ 898971 h 6858000"/>
              <a:gd name="connsiteX803" fmla="*/ 3276511 w 7467600"/>
              <a:gd name="connsiteY803" fmla="*/ 786423 h 6858000"/>
              <a:gd name="connsiteX804" fmla="*/ 3584154 w 7467600"/>
              <a:gd name="connsiteY804" fmla="*/ 448218 h 6858000"/>
              <a:gd name="connsiteX805" fmla="*/ 3624562 w 7467600"/>
              <a:gd name="connsiteY805" fmla="*/ 367041 h 6858000"/>
              <a:gd name="connsiteX806" fmla="*/ 3766672 w 7467600"/>
              <a:gd name="connsiteY806" fmla="*/ 359429 h 6858000"/>
              <a:gd name="connsiteX807" fmla="*/ 3996338 w 7467600"/>
              <a:gd name="connsiteY807" fmla="*/ 968237 h 6858000"/>
              <a:gd name="connsiteX808" fmla="*/ 3766672 w 7467600"/>
              <a:gd name="connsiteY808" fmla="*/ 359429 h 6858000"/>
              <a:gd name="connsiteX809" fmla="*/ 5805386 w 7467600"/>
              <a:gd name="connsiteY809" fmla="*/ 239240 h 6858000"/>
              <a:gd name="connsiteX810" fmla="*/ 5736947 w 7467600"/>
              <a:gd name="connsiteY810" fmla="*/ 261367 h 6858000"/>
              <a:gd name="connsiteX811" fmla="*/ 5427012 w 7467600"/>
              <a:gd name="connsiteY811" fmla="*/ 311272 h 6858000"/>
              <a:gd name="connsiteX812" fmla="*/ 5147818 w 7467600"/>
              <a:gd name="connsiteY812" fmla="*/ 322112 h 6858000"/>
              <a:gd name="connsiteX813" fmla="*/ 5060854 w 7467600"/>
              <a:gd name="connsiteY813" fmla="*/ 311882 h 6858000"/>
              <a:gd name="connsiteX814" fmla="*/ 4945989 w 7467600"/>
              <a:gd name="connsiteY814" fmla="*/ 300516 h 6858000"/>
              <a:gd name="connsiteX815" fmla="*/ 5410479 w 7467600"/>
              <a:gd name="connsiteY815" fmla="*/ 348434 h 6858000"/>
              <a:gd name="connsiteX816" fmla="*/ 5805386 w 7467600"/>
              <a:gd name="connsiteY816" fmla="*/ 239240 h 6858000"/>
              <a:gd name="connsiteX817" fmla="*/ 5905192 w 7467600"/>
              <a:gd name="connsiteY817" fmla="*/ 163079 h 6858000"/>
              <a:gd name="connsiteX818" fmla="*/ 5865655 w 7467600"/>
              <a:gd name="connsiteY818" fmla="*/ 171901 h 6858000"/>
              <a:gd name="connsiteX819" fmla="*/ 5259740 w 7467600"/>
              <a:gd name="connsiteY819" fmla="*/ 257013 h 6858000"/>
              <a:gd name="connsiteX820" fmla="*/ 5208466 w 7467600"/>
              <a:gd name="connsiteY820" fmla="*/ 257550 h 6858000"/>
              <a:gd name="connsiteX821" fmla="*/ 4980204 w 7467600"/>
              <a:gd name="connsiteY821" fmla="*/ 271903 h 6858000"/>
              <a:gd name="connsiteX822" fmla="*/ 5068068 w 7467600"/>
              <a:gd name="connsiteY822" fmla="*/ 282244 h 6858000"/>
              <a:gd name="connsiteX823" fmla="*/ 5153231 w 7467600"/>
              <a:gd name="connsiteY823" fmla="*/ 292240 h 6858000"/>
              <a:gd name="connsiteX824" fmla="*/ 5426491 w 7467600"/>
              <a:gd name="connsiteY824" fmla="*/ 281128 h 6858000"/>
              <a:gd name="connsiteX825" fmla="*/ 5731212 w 7467600"/>
              <a:gd name="connsiteY825" fmla="*/ 231951 h 6858000"/>
              <a:gd name="connsiteX826" fmla="*/ 5905192 w 7467600"/>
              <a:gd name="connsiteY826" fmla="*/ 163079 h 6858000"/>
              <a:gd name="connsiteX827" fmla="*/ 5944437 w 7467600"/>
              <a:gd name="connsiteY827" fmla="*/ 113829 h 6858000"/>
              <a:gd name="connsiteX828" fmla="*/ 5825032 w 7467600"/>
              <a:gd name="connsiteY828" fmla="*/ 146405 h 6858000"/>
              <a:gd name="connsiteX829" fmla="*/ 4955599 w 7467600"/>
              <a:gd name="connsiteY829" fmla="*/ 247008 h 6858000"/>
              <a:gd name="connsiteX830" fmla="*/ 5210104 w 7467600"/>
              <a:gd name="connsiteY830" fmla="*/ 228123 h 6858000"/>
              <a:gd name="connsiteX831" fmla="*/ 5261015 w 7467600"/>
              <a:gd name="connsiteY831" fmla="*/ 227087 h 6858000"/>
              <a:gd name="connsiteX832" fmla="*/ 5861181 w 7467600"/>
              <a:gd name="connsiteY832" fmla="*/ 143093 h 6858000"/>
              <a:gd name="connsiteX833" fmla="*/ 5961252 w 7467600"/>
              <a:gd name="connsiteY833" fmla="*/ 114820 h 6858000"/>
              <a:gd name="connsiteX834" fmla="*/ 5944437 w 7467600"/>
              <a:gd name="connsiteY834" fmla="*/ 113829 h 6858000"/>
              <a:gd name="connsiteX835" fmla="*/ 3882765 w 7467600"/>
              <a:gd name="connsiteY835" fmla="*/ 0 h 6858000"/>
              <a:gd name="connsiteX836" fmla="*/ 3995099 w 7467600"/>
              <a:gd name="connsiteY836" fmla="*/ 0 h 6858000"/>
              <a:gd name="connsiteX837" fmla="*/ 4163818 w 7467600"/>
              <a:gd name="connsiteY837" fmla="*/ 234104 h 6858000"/>
              <a:gd name="connsiteX838" fmla="*/ 4172099 w 7467600"/>
              <a:gd name="connsiteY838" fmla="*/ 234207 h 6858000"/>
              <a:gd name="connsiteX839" fmla="*/ 4784282 w 7467600"/>
              <a:gd name="connsiteY839" fmla="*/ 276561 h 6858000"/>
              <a:gd name="connsiteX840" fmla="*/ 4801687 w 7467600"/>
              <a:gd name="connsiteY840" fmla="*/ 267764 h 6858000"/>
              <a:gd name="connsiteX841" fmla="*/ 6082788 w 7467600"/>
              <a:gd name="connsiteY841" fmla="*/ 64119 h 6858000"/>
              <a:gd name="connsiteX842" fmla="*/ 6099442 w 7467600"/>
              <a:gd name="connsiteY842" fmla="*/ 82568 h 6858000"/>
              <a:gd name="connsiteX843" fmla="*/ 4804137 w 7467600"/>
              <a:gd name="connsiteY843" fmla="*/ 320931 h 6858000"/>
              <a:gd name="connsiteX844" fmla="*/ 4227047 w 7467600"/>
              <a:gd name="connsiteY844" fmla="*/ 313415 h 6858000"/>
              <a:gd name="connsiteX845" fmla="*/ 4346041 w 7467600"/>
              <a:gd name="connsiteY845" fmla="*/ 456086 h 6858000"/>
              <a:gd name="connsiteX846" fmla="*/ 4870967 w 7467600"/>
              <a:gd name="connsiteY846" fmla="*/ 963061 h 6858000"/>
              <a:gd name="connsiteX847" fmla="*/ 4889647 w 7467600"/>
              <a:gd name="connsiteY847" fmla="*/ 957147 h 6858000"/>
              <a:gd name="connsiteX848" fmla="*/ 5422504 w 7467600"/>
              <a:gd name="connsiteY848" fmla="*/ 805191 h 6858000"/>
              <a:gd name="connsiteX849" fmla="*/ 6087656 w 7467600"/>
              <a:gd name="connsiteY849" fmla="*/ 826703 h 6858000"/>
              <a:gd name="connsiteX850" fmla="*/ 6058717 w 7467600"/>
              <a:gd name="connsiteY850" fmla="*/ 865992 h 6858000"/>
              <a:gd name="connsiteX851" fmla="*/ 4974153 w 7467600"/>
              <a:gd name="connsiteY851" fmla="*/ 1045456 h 6858000"/>
              <a:gd name="connsiteX852" fmla="*/ 5627835 w 7467600"/>
              <a:gd name="connsiteY852" fmla="*/ 1472077 h 6858000"/>
              <a:gd name="connsiteX853" fmla="*/ 5629817 w 7467600"/>
              <a:gd name="connsiteY853" fmla="*/ 1471412 h 6858000"/>
              <a:gd name="connsiteX854" fmla="*/ 5634124 w 7467600"/>
              <a:gd name="connsiteY854" fmla="*/ 1470572 h 6858000"/>
              <a:gd name="connsiteX855" fmla="*/ 5755832 w 7467600"/>
              <a:gd name="connsiteY855" fmla="*/ 1383886 h 6858000"/>
              <a:gd name="connsiteX856" fmla="*/ 6014186 w 7467600"/>
              <a:gd name="connsiteY856" fmla="*/ 1279799 h 6858000"/>
              <a:gd name="connsiteX857" fmla="*/ 6901619 w 7467600"/>
              <a:gd name="connsiteY857" fmla="*/ 1047874 h 6858000"/>
              <a:gd name="connsiteX858" fmla="*/ 6931566 w 7467600"/>
              <a:gd name="connsiteY858" fmla="*/ 1062034 h 6858000"/>
              <a:gd name="connsiteX859" fmla="*/ 5790982 w 7467600"/>
              <a:gd name="connsiteY859" fmla="*/ 1561380 h 6858000"/>
              <a:gd name="connsiteX860" fmla="*/ 6188971 w 7467600"/>
              <a:gd name="connsiteY860" fmla="*/ 1755168 h 6858000"/>
              <a:gd name="connsiteX861" fmla="*/ 6202446 w 7467600"/>
              <a:gd name="connsiteY861" fmla="*/ 1752268 h 6858000"/>
              <a:gd name="connsiteX862" fmla="*/ 7179560 w 7467600"/>
              <a:gd name="connsiteY862" fmla="*/ 1467551 h 6858000"/>
              <a:gd name="connsiteX863" fmla="*/ 7158730 w 7467600"/>
              <a:gd name="connsiteY863" fmla="*/ 1507835 h 6858000"/>
              <a:gd name="connsiteX864" fmla="*/ 6326959 w 7467600"/>
              <a:gd name="connsiteY864" fmla="*/ 1817686 h 6858000"/>
              <a:gd name="connsiteX865" fmla="*/ 6537433 w 7467600"/>
              <a:gd name="connsiteY865" fmla="*/ 1907790 h 6858000"/>
              <a:gd name="connsiteX866" fmla="*/ 6550221 w 7467600"/>
              <a:gd name="connsiteY866" fmla="*/ 1910729 h 6858000"/>
              <a:gd name="connsiteX867" fmla="*/ 6964438 w 7467600"/>
              <a:gd name="connsiteY867" fmla="*/ 2209505 h 6858000"/>
              <a:gd name="connsiteX868" fmla="*/ 7367862 w 7467600"/>
              <a:gd name="connsiteY868" fmla="*/ 2806833 h 6858000"/>
              <a:gd name="connsiteX869" fmla="*/ 7364329 w 7467600"/>
              <a:gd name="connsiteY869" fmla="*/ 2826907 h 6858000"/>
              <a:gd name="connsiteX870" fmla="*/ 7290545 w 7467600"/>
              <a:gd name="connsiteY870" fmla="*/ 2850663 h 6858000"/>
              <a:gd name="connsiteX871" fmla="*/ 6472036 w 7467600"/>
              <a:gd name="connsiteY871" fmla="*/ 1959003 h 6858000"/>
              <a:gd name="connsiteX872" fmla="*/ 5792897 w 7467600"/>
              <a:gd name="connsiteY872" fmla="*/ 1647747 h 6858000"/>
              <a:gd name="connsiteX873" fmla="*/ 5842751 w 7467600"/>
              <a:gd name="connsiteY873" fmla="*/ 1816112 h 6858000"/>
              <a:gd name="connsiteX874" fmla="*/ 5847424 w 7467600"/>
              <a:gd name="connsiteY874" fmla="*/ 1815776 h 6858000"/>
              <a:gd name="connsiteX875" fmla="*/ 6399821 w 7467600"/>
              <a:gd name="connsiteY875" fmla="*/ 2344799 h 6858000"/>
              <a:gd name="connsiteX876" fmla="*/ 6323232 w 7467600"/>
              <a:gd name="connsiteY876" fmla="*/ 2389634 h 6858000"/>
              <a:gd name="connsiteX877" fmla="*/ 5942958 w 7467600"/>
              <a:gd name="connsiteY877" fmla="*/ 2077708 h 6858000"/>
              <a:gd name="connsiteX878" fmla="*/ 5921559 w 7467600"/>
              <a:gd name="connsiteY878" fmla="*/ 2378596 h 6858000"/>
              <a:gd name="connsiteX879" fmla="*/ 5817651 w 7467600"/>
              <a:gd name="connsiteY879" fmla="*/ 3023919 h 6858000"/>
              <a:gd name="connsiteX880" fmla="*/ 5729634 w 7467600"/>
              <a:gd name="connsiteY880" fmla="*/ 3051849 h 6858000"/>
              <a:gd name="connsiteX881" fmla="*/ 5611018 w 7467600"/>
              <a:gd name="connsiteY881" fmla="*/ 2316769 h 6858000"/>
              <a:gd name="connsiteX882" fmla="*/ 5687608 w 7467600"/>
              <a:gd name="connsiteY882" fmla="*/ 2039972 h 6858000"/>
              <a:gd name="connsiteX883" fmla="*/ 5657554 w 7467600"/>
              <a:gd name="connsiteY883" fmla="*/ 1576445 h 6858000"/>
              <a:gd name="connsiteX884" fmla="*/ 5150475 w 7467600"/>
              <a:gd name="connsiteY884" fmla="*/ 1274012 h 6858000"/>
              <a:gd name="connsiteX885" fmla="*/ 5349142 w 7467600"/>
              <a:gd name="connsiteY885" fmla="*/ 2204405 h 6858000"/>
              <a:gd name="connsiteX886" fmla="*/ 5262214 w 7467600"/>
              <a:gd name="connsiteY886" fmla="*/ 2233836 h 6858000"/>
              <a:gd name="connsiteX887" fmla="*/ 4981539 w 7467600"/>
              <a:gd name="connsiteY887" fmla="*/ 1542201 h 6858000"/>
              <a:gd name="connsiteX888" fmla="*/ 4958461 w 7467600"/>
              <a:gd name="connsiteY888" fmla="*/ 1136957 h 6858000"/>
              <a:gd name="connsiteX889" fmla="*/ 4655015 w 7467600"/>
              <a:gd name="connsiteY889" fmla="*/ 891426 h 6858000"/>
              <a:gd name="connsiteX890" fmla="*/ 4348002 w 7467600"/>
              <a:gd name="connsiteY890" fmla="*/ 2205895 h 6858000"/>
              <a:gd name="connsiteX891" fmla="*/ 4262250 w 7467600"/>
              <a:gd name="connsiteY891" fmla="*/ 2219972 h 6858000"/>
              <a:gd name="connsiteX892" fmla="*/ 4550611 w 7467600"/>
              <a:gd name="connsiteY892" fmla="*/ 817540 h 6858000"/>
              <a:gd name="connsiteX893" fmla="*/ 4564418 w 7467600"/>
              <a:gd name="connsiteY893" fmla="*/ 808293 h 6858000"/>
              <a:gd name="connsiteX894" fmla="*/ 4266388 w 7467600"/>
              <a:gd name="connsiteY894" fmla="*/ 500083 h 6858000"/>
              <a:gd name="connsiteX895" fmla="*/ 4032842 w 7467600"/>
              <a:gd name="connsiteY895" fmla="*/ 211809 h 6858000"/>
              <a:gd name="connsiteX896" fmla="*/ 3882765 w 7467600"/>
              <a:gd name="connsiteY896" fmla="*/ 0 h 6858000"/>
              <a:gd name="connsiteX897" fmla="*/ 3721337 w 7467600"/>
              <a:gd name="connsiteY897" fmla="*/ 0 h 6858000"/>
              <a:gd name="connsiteX898" fmla="*/ 3797544 w 7467600"/>
              <a:gd name="connsiteY898" fmla="*/ 0 h 6858000"/>
              <a:gd name="connsiteX899" fmla="*/ 3775734 w 7467600"/>
              <a:gd name="connsiteY899" fmla="*/ 95131 h 6858000"/>
              <a:gd name="connsiteX900" fmla="*/ 3724807 w 7467600"/>
              <a:gd name="connsiteY900" fmla="*/ 272257 h 6858000"/>
              <a:gd name="connsiteX901" fmla="*/ 3726844 w 7467600"/>
              <a:gd name="connsiteY901" fmla="*/ 282988 h 6858000"/>
              <a:gd name="connsiteX902" fmla="*/ 3742664 w 7467600"/>
              <a:gd name="connsiteY902" fmla="*/ 279918 h 6858000"/>
              <a:gd name="connsiteX903" fmla="*/ 4103910 w 7467600"/>
              <a:gd name="connsiteY903" fmla="*/ 1161917 h 6858000"/>
              <a:gd name="connsiteX904" fmla="*/ 4020269 w 7467600"/>
              <a:gd name="connsiteY904" fmla="*/ 1200406 h 6858000"/>
              <a:gd name="connsiteX905" fmla="*/ 3674882 w 7467600"/>
              <a:gd name="connsiteY905" fmla="*/ 488524 h 6858000"/>
              <a:gd name="connsiteX906" fmla="*/ 3132682 w 7467600"/>
              <a:gd name="connsiteY906" fmla="*/ 1072284 h 6858000"/>
              <a:gd name="connsiteX907" fmla="*/ 2716346 w 7467600"/>
              <a:gd name="connsiteY907" fmla="*/ 1276376 h 6858000"/>
              <a:gd name="connsiteX908" fmla="*/ 2716772 w 7467600"/>
              <a:gd name="connsiteY908" fmla="*/ 1255462 h 6858000"/>
              <a:gd name="connsiteX909" fmla="*/ 3471096 w 7467600"/>
              <a:gd name="connsiteY909" fmla="*/ 437072 h 6858000"/>
              <a:gd name="connsiteX910" fmla="*/ 3639057 w 7467600"/>
              <a:gd name="connsiteY910" fmla="*/ 286334 h 6858000"/>
              <a:gd name="connsiteX911" fmla="*/ 3640309 w 7467600"/>
              <a:gd name="connsiteY911" fmla="*/ 284664 h 6858000"/>
              <a:gd name="connsiteX912" fmla="*/ 3646022 w 7467600"/>
              <a:gd name="connsiteY912" fmla="*/ 276711 h 6858000"/>
              <a:gd name="connsiteX913" fmla="*/ 3707943 w 7467600"/>
              <a:gd name="connsiteY913" fmla="*/ 65958 h 6858000"/>
              <a:gd name="connsiteX914" fmla="*/ 3721337 w 7467600"/>
              <a:gd name="connsiteY914" fmla="*/ 0 h 6858000"/>
              <a:gd name="connsiteX915" fmla="*/ 2867960 w 7467600"/>
              <a:gd name="connsiteY915" fmla="*/ 0 h 6858000"/>
              <a:gd name="connsiteX916" fmla="*/ 2926351 w 7467600"/>
              <a:gd name="connsiteY916" fmla="*/ 0 h 6858000"/>
              <a:gd name="connsiteX917" fmla="*/ 2902823 w 7467600"/>
              <a:gd name="connsiteY917" fmla="*/ 262929 h 6858000"/>
              <a:gd name="connsiteX918" fmla="*/ 2940663 w 7467600"/>
              <a:gd name="connsiteY918" fmla="*/ 140884 h 6858000"/>
              <a:gd name="connsiteX919" fmla="*/ 2947039 w 7467600"/>
              <a:gd name="connsiteY919" fmla="*/ 122524 h 6858000"/>
              <a:gd name="connsiteX920" fmla="*/ 2984316 w 7467600"/>
              <a:gd name="connsiteY920" fmla="*/ 0 h 6858000"/>
              <a:gd name="connsiteX921" fmla="*/ 3016114 w 7467600"/>
              <a:gd name="connsiteY921" fmla="*/ 0 h 6858000"/>
              <a:gd name="connsiteX922" fmla="*/ 2979949 w 7467600"/>
              <a:gd name="connsiteY922" fmla="*/ 119274 h 6858000"/>
              <a:gd name="connsiteX923" fmla="*/ 3023879 w 7467600"/>
              <a:gd name="connsiteY923" fmla="*/ 0 h 6858000"/>
              <a:gd name="connsiteX924" fmla="*/ 3105400 w 7467600"/>
              <a:gd name="connsiteY924" fmla="*/ 0 h 6858000"/>
              <a:gd name="connsiteX925" fmla="*/ 3094669 w 7467600"/>
              <a:gd name="connsiteY925" fmla="*/ 30308 h 6858000"/>
              <a:gd name="connsiteX926" fmla="*/ 2901945 w 7467600"/>
              <a:gd name="connsiteY926" fmla="*/ 466538 h 6858000"/>
              <a:gd name="connsiteX927" fmla="*/ 2815209 w 7467600"/>
              <a:gd name="connsiteY927" fmla="*/ 497361 h 6858000"/>
              <a:gd name="connsiteX928" fmla="*/ 2844845 w 7467600"/>
              <a:gd name="connsiteY928" fmla="*/ 127638 h 6858000"/>
              <a:gd name="connsiteX929" fmla="*/ 2867960 w 7467600"/>
              <a:gd name="connsiteY929" fmla="*/ 0 h 6858000"/>
              <a:gd name="connsiteX930" fmla="*/ 1057230 w 7467600"/>
              <a:gd name="connsiteY930" fmla="*/ 0 h 6858000"/>
              <a:gd name="connsiteX931" fmla="*/ 1111003 w 7467600"/>
              <a:gd name="connsiteY931" fmla="*/ 0 h 6858000"/>
              <a:gd name="connsiteX932" fmla="*/ 1125553 w 7467600"/>
              <a:gd name="connsiteY932" fmla="*/ 52588 h 6858000"/>
              <a:gd name="connsiteX933" fmla="*/ 1304276 w 7467600"/>
              <a:gd name="connsiteY933" fmla="*/ 476275 h 6858000"/>
              <a:gd name="connsiteX934" fmla="*/ 1492066 w 7467600"/>
              <a:gd name="connsiteY934" fmla="*/ 886333 h 6858000"/>
              <a:gd name="connsiteX935" fmla="*/ 1423698 w 7467600"/>
              <a:gd name="connsiteY935" fmla="*/ 710817 h 6858000"/>
              <a:gd name="connsiteX936" fmla="*/ 1357609 w 7467600"/>
              <a:gd name="connsiteY936" fmla="*/ 532892 h 6858000"/>
              <a:gd name="connsiteX937" fmla="*/ 1309550 w 7467600"/>
              <a:gd name="connsiteY937" fmla="*/ 374031 h 6858000"/>
              <a:gd name="connsiteX938" fmla="*/ 1193673 w 7467600"/>
              <a:gd name="connsiteY938" fmla="*/ 49533 h 6858000"/>
              <a:gd name="connsiteX939" fmla="*/ 1164391 w 7467600"/>
              <a:gd name="connsiteY939" fmla="*/ 0 h 6858000"/>
              <a:gd name="connsiteX940" fmla="*/ 1200666 w 7467600"/>
              <a:gd name="connsiteY940" fmla="*/ 0 h 6858000"/>
              <a:gd name="connsiteX941" fmla="*/ 1223408 w 7467600"/>
              <a:gd name="connsiteY941" fmla="*/ 38996 h 6858000"/>
              <a:gd name="connsiteX942" fmla="*/ 1339635 w 7467600"/>
              <a:gd name="connsiteY942" fmla="*/ 365517 h 6858000"/>
              <a:gd name="connsiteX943" fmla="*/ 1387469 w 7467600"/>
              <a:gd name="connsiteY943" fmla="*/ 523079 h 6858000"/>
              <a:gd name="connsiteX944" fmla="*/ 1452685 w 7467600"/>
              <a:gd name="connsiteY944" fmla="*/ 699806 h 6858000"/>
              <a:gd name="connsiteX945" fmla="*/ 1492092 w 7467600"/>
              <a:gd name="connsiteY945" fmla="*/ 800424 h 6858000"/>
              <a:gd name="connsiteX946" fmla="*/ 1455302 w 7467600"/>
              <a:gd name="connsiteY946" fmla="*/ 632913 h 6858000"/>
              <a:gd name="connsiteX947" fmla="*/ 1222336 w 7467600"/>
              <a:gd name="connsiteY947" fmla="*/ 9480 h 6858000"/>
              <a:gd name="connsiteX948" fmla="*/ 1214634 w 7467600"/>
              <a:gd name="connsiteY948" fmla="*/ 0 h 6858000"/>
              <a:gd name="connsiteX949" fmla="*/ 1289827 w 7467600"/>
              <a:gd name="connsiteY949" fmla="*/ 0 h 6858000"/>
              <a:gd name="connsiteX950" fmla="*/ 1321076 w 7467600"/>
              <a:gd name="connsiteY950" fmla="*/ 59722 h 6858000"/>
              <a:gd name="connsiteX951" fmla="*/ 1512579 w 7467600"/>
              <a:gd name="connsiteY951" fmla="*/ 626441 h 6858000"/>
              <a:gd name="connsiteX952" fmla="*/ 1506076 w 7467600"/>
              <a:gd name="connsiteY952" fmla="*/ 1089289 h 6858000"/>
              <a:gd name="connsiteX953" fmla="*/ 1486346 w 7467600"/>
              <a:gd name="connsiteY953" fmla="*/ 1079919 h 6858000"/>
              <a:gd name="connsiteX954" fmla="*/ 1070511 w 7467600"/>
              <a:gd name="connsiteY954" fmla="*/ 48609 h 6858000"/>
              <a:gd name="connsiteX955" fmla="*/ 1057230 w 7467600"/>
              <a:gd name="connsiteY955" fmla="*/ 0 h 6858000"/>
              <a:gd name="connsiteX956" fmla="*/ 43151 w 7467600"/>
              <a:gd name="connsiteY956" fmla="*/ 0 h 6858000"/>
              <a:gd name="connsiteX957" fmla="*/ 95283 w 7467600"/>
              <a:gd name="connsiteY957" fmla="*/ 0 h 6858000"/>
              <a:gd name="connsiteX958" fmla="*/ 300708 w 7467600"/>
              <a:gd name="connsiteY958" fmla="*/ 154571 h 6858000"/>
              <a:gd name="connsiteX959" fmla="*/ 530414 w 7467600"/>
              <a:gd name="connsiteY959" fmla="*/ 354673 h 6858000"/>
              <a:gd name="connsiteX960" fmla="*/ 333785 w 7467600"/>
              <a:gd name="connsiteY960" fmla="*/ 161564 h 6858000"/>
              <a:gd name="connsiteX961" fmla="*/ 147005 w 7467600"/>
              <a:gd name="connsiteY961" fmla="*/ 0 h 6858000"/>
              <a:gd name="connsiteX962" fmla="*/ 272509 w 7467600"/>
              <a:gd name="connsiteY962" fmla="*/ 0 h 6858000"/>
              <a:gd name="connsiteX963" fmla="*/ 326276 w 7467600"/>
              <a:gd name="connsiteY963" fmla="*/ 45847 h 6858000"/>
              <a:gd name="connsiteX964" fmla="*/ 823759 w 7467600"/>
              <a:gd name="connsiteY964" fmla="*/ 574145 h 6858000"/>
              <a:gd name="connsiteX965" fmla="*/ 811254 w 7467600"/>
              <a:gd name="connsiteY965" fmla="*/ 665546 h 6858000"/>
              <a:gd name="connsiteX966" fmla="*/ 154042 w 7467600"/>
              <a:gd name="connsiteY966" fmla="*/ 261522 h 6858000"/>
              <a:gd name="connsiteX967" fmla="*/ 13550 w 7467600"/>
              <a:gd name="connsiteY967" fmla="*/ 158423 h 6858000"/>
              <a:gd name="connsiteX968" fmla="*/ 0 w 7467600"/>
              <a:gd name="connsiteY968" fmla="*/ 146618 h 6858000"/>
              <a:gd name="connsiteX969" fmla="*/ 0 w 7467600"/>
              <a:gd name="connsiteY969" fmla="*/ 59161 h 6858000"/>
              <a:gd name="connsiteX970" fmla="*/ 45427 w 7467600"/>
              <a:gd name="connsiteY970" fmla="*/ 101078 h 6858000"/>
              <a:gd name="connsiteX971" fmla="*/ 630103 w 7467600"/>
              <a:gd name="connsiteY971" fmla="*/ 485885 h 6858000"/>
              <a:gd name="connsiteX972" fmla="*/ 532040 w 7467600"/>
              <a:gd name="connsiteY972" fmla="*/ 399359 h 6858000"/>
              <a:gd name="connsiteX973" fmla="*/ 517618 w 7467600"/>
              <a:gd name="connsiteY973" fmla="*/ 385726 h 6858000"/>
              <a:gd name="connsiteX974" fmla="*/ 285074 w 7467600"/>
              <a:gd name="connsiteY974" fmla="*/ 182755 h 6858000"/>
              <a:gd name="connsiteX975" fmla="*/ 43151 w 7467600"/>
              <a:gd name="connsiteY97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271900 w 7467600"/>
              <a:gd name="connsiteY78" fmla="*/ 5734551 h 6858000"/>
              <a:gd name="connsiteX79" fmla="*/ 7015907 w 7467600"/>
              <a:gd name="connsiteY79" fmla="*/ 5541548 h 6858000"/>
              <a:gd name="connsiteX80" fmla="*/ 7259646 w 7467600"/>
              <a:gd name="connsiteY80" fmla="*/ 5765985 h 6858000"/>
              <a:gd name="connsiteX81" fmla="*/ 7467600 w 7467600"/>
              <a:gd name="connsiteY81" fmla="*/ 6012219 h 6858000"/>
              <a:gd name="connsiteX82" fmla="*/ 6946849 w 7467600"/>
              <a:gd name="connsiteY82" fmla="*/ 5523271 h 6858000"/>
              <a:gd name="connsiteX83" fmla="*/ 6946972 w 7467600"/>
              <a:gd name="connsiteY83" fmla="*/ 5526491 h 6858000"/>
              <a:gd name="connsiteX84" fmla="*/ 7105827 w 7467600"/>
              <a:gd name="connsiteY84" fmla="*/ 5718700 h 6858000"/>
              <a:gd name="connsiteX85" fmla="*/ 7356878 w 7467600"/>
              <a:gd name="connsiteY85" fmla="*/ 5981332 h 6858000"/>
              <a:gd name="connsiteX86" fmla="*/ 7467600 w 7467600"/>
              <a:gd name="connsiteY86" fmla="*/ 6117703 h 6858000"/>
              <a:gd name="connsiteX87" fmla="*/ 7467600 w 7467600"/>
              <a:gd name="connsiteY87" fmla="*/ 6163634 h 6858000"/>
              <a:gd name="connsiteX88" fmla="*/ 7403637 w 7467600"/>
              <a:gd name="connsiteY88" fmla="*/ 6083957 h 6858000"/>
              <a:gd name="connsiteX89" fmla="*/ 7254615 w 7467600"/>
              <a:gd name="connsiteY89" fmla="*/ 5911918 h 6858000"/>
              <a:gd name="connsiteX90" fmla="*/ 7312589 w 7467600"/>
              <a:gd name="connsiteY90" fmla="*/ 5982309 h 6858000"/>
              <a:gd name="connsiteX91" fmla="*/ 7448321 w 7467600"/>
              <a:gd name="connsiteY91" fmla="*/ 6190991 h 6858000"/>
              <a:gd name="connsiteX92" fmla="*/ 7467600 w 7467600"/>
              <a:gd name="connsiteY92" fmla="*/ 6221686 h 6858000"/>
              <a:gd name="connsiteX93" fmla="*/ 7467600 w 7467600"/>
              <a:gd name="connsiteY93" fmla="*/ 6334256 h 6858000"/>
              <a:gd name="connsiteX94" fmla="*/ 7454976 w 7467600"/>
              <a:gd name="connsiteY94" fmla="*/ 6318297 h 6858000"/>
              <a:gd name="connsiteX95" fmla="*/ 7042773 w 7467600"/>
              <a:gd name="connsiteY95" fmla="*/ 5734011 h 6858000"/>
              <a:gd name="connsiteX96" fmla="*/ 1456157 w 7467600"/>
              <a:gd name="connsiteY96" fmla="*/ 5371404 h 6858000"/>
              <a:gd name="connsiteX97" fmla="*/ 1244432 w 7467600"/>
              <a:gd name="connsiteY97" fmla="*/ 5385601 h 6858000"/>
              <a:gd name="connsiteX98" fmla="*/ 973990 w 7467600"/>
              <a:gd name="connsiteY98" fmla="*/ 5424940 h 6858000"/>
              <a:gd name="connsiteX99" fmla="*/ 1103809 w 7467600"/>
              <a:gd name="connsiteY99" fmla="*/ 5433720 h 6858000"/>
              <a:gd name="connsiteX100" fmla="*/ 1123454 w 7467600"/>
              <a:gd name="connsiteY100" fmla="*/ 5435727 h 6858000"/>
              <a:gd name="connsiteX101" fmla="*/ 1737017 w 7467600"/>
              <a:gd name="connsiteY101" fmla="*/ 5452183 h 6858000"/>
              <a:gd name="connsiteX102" fmla="*/ 1824397 w 7467600"/>
              <a:gd name="connsiteY102" fmla="*/ 5447757 h 6858000"/>
              <a:gd name="connsiteX103" fmla="*/ 2070059 w 7467600"/>
              <a:gd name="connsiteY103" fmla="*/ 5441660 h 6858000"/>
              <a:gd name="connsiteX104" fmla="*/ 1456157 w 7467600"/>
              <a:gd name="connsiteY104" fmla="*/ 5371404 h 6858000"/>
              <a:gd name="connsiteX105" fmla="*/ 4988186 w 7467600"/>
              <a:gd name="connsiteY105" fmla="*/ 5216467 h 6858000"/>
              <a:gd name="connsiteX106" fmla="*/ 4777334 w 7467600"/>
              <a:gd name="connsiteY106" fmla="*/ 5406072 h 6858000"/>
              <a:gd name="connsiteX107" fmla="*/ 4718341 w 7467600"/>
              <a:gd name="connsiteY107" fmla="*/ 5468043 h 6858000"/>
              <a:gd name="connsiteX108" fmla="*/ 4604655 w 7467600"/>
              <a:gd name="connsiteY108" fmla="*/ 5583434 h 6858000"/>
              <a:gd name="connsiteX109" fmla="*/ 4565074 w 7467600"/>
              <a:gd name="connsiteY109" fmla="*/ 5618550 h 6858000"/>
              <a:gd name="connsiteX110" fmla="*/ 4988186 w 7467600"/>
              <a:gd name="connsiteY110" fmla="*/ 5216467 h 6858000"/>
              <a:gd name="connsiteX111" fmla="*/ 4978032 w 7467600"/>
              <a:gd name="connsiteY111" fmla="*/ 5183809 h 6858000"/>
              <a:gd name="connsiteX112" fmla="*/ 4463413 w 7467600"/>
              <a:gd name="connsiteY112" fmla="*/ 5615162 h 6858000"/>
              <a:gd name="connsiteX113" fmla="*/ 4358134 w 7467600"/>
              <a:gd name="connsiteY113" fmla="*/ 5742791 h 6858000"/>
              <a:gd name="connsiteX114" fmla="*/ 4376219 w 7467600"/>
              <a:gd name="connsiteY114" fmla="*/ 5729027 h 6858000"/>
              <a:gd name="connsiteX115" fmla="*/ 4582340 w 7467600"/>
              <a:gd name="connsiteY115" fmla="*/ 5561037 h 6858000"/>
              <a:gd name="connsiteX116" fmla="*/ 4694684 w 7467600"/>
              <a:gd name="connsiteY116" fmla="*/ 5447098 h 6858000"/>
              <a:gd name="connsiteX117" fmla="*/ 4754123 w 7467600"/>
              <a:gd name="connsiteY117" fmla="*/ 5384643 h 6858000"/>
              <a:gd name="connsiteX118" fmla="*/ 4978032 w 7467600"/>
              <a:gd name="connsiteY118" fmla="*/ 5183809 h 6858000"/>
              <a:gd name="connsiteX119" fmla="*/ 1903353 w 7467600"/>
              <a:gd name="connsiteY119" fmla="*/ 5044827 h 6858000"/>
              <a:gd name="connsiteX120" fmla="*/ 1936931 w 7467600"/>
              <a:gd name="connsiteY120" fmla="*/ 5093954 h 6858000"/>
              <a:gd name="connsiteX121" fmla="*/ 2195868 w 7467600"/>
              <a:gd name="connsiteY121" fmla="*/ 5396574 h 6858000"/>
              <a:gd name="connsiteX122" fmla="*/ 2088852 w 7467600"/>
              <a:gd name="connsiteY122" fmla="*/ 5166123 h 6858000"/>
              <a:gd name="connsiteX123" fmla="*/ 1958241 w 7467600"/>
              <a:gd name="connsiteY123" fmla="*/ 5067955 h 6858000"/>
              <a:gd name="connsiteX124" fmla="*/ 1903353 w 7467600"/>
              <a:gd name="connsiteY124" fmla="*/ 5044827 h 6858000"/>
              <a:gd name="connsiteX125" fmla="*/ 1979378 w 7467600"/>
              <a:gd name="connsiteY125" fmla="*/ 4769504 h 6858000"/>
              <a:gd name="connsiteX126" fmla="*/ 2882120 w 7467600"/>
              <a:gd name="connsiteY126" fmla="*/ 5064547 h 6858000"/>
              <a:gd name="connsiteX127" fmla="*/ 2793103 w 7467600"/>
              <a:gd name="connsiteY127" fmla="*/ 5039699 h 6858000"/>
              <a:gd name="connsiteX128" fmla="*/ 2770041 w 7467600"/>
              <a:gd name="connsiteY128" fmla="*/ 5033634 h 6858000"/>
              <a:gd name="connsiteX129" fmla="*/ 1979378 w 7467600"/>
              <a:gd name="connsiteY129" fmla="*/ 4769504 h 6858000"/>
              <a:gd name="connsiteX130" fmla="*/ 1927410 w 7467600"/>
              <a:gd name="connsiteY130" fmla="*/ 4716164 h 6858000"/>
              <a:gd name="connsiteX131" fmla="*/ 1959587 w 7467600"/>
              <a:gd name="connsiteY131" fmla="*/ 4728849 h 6858000"/>
              <a:gd name="connsiteX132" fmla="*/ 2777707 w 7467600"/>
              <a:gd name="connsiteY132" fmla="*/ 5003991 h 6858000"/>
              <a:gd name="connsiteX133" fmla="*/ 2800768 w 7467600"/>
              <a:gd name="connsiteY133" fmla="*/ 5010056 h 6858000"/>
              <a:gd name="connsiteX134" fmla="*/ 2879408 w 7467600"/>
              <a:gd name="connsiteY134" fmla="*/ 5031590 h 6858000"/>
              <a:gd name="connsiteX135" fmla="*/ 2862295 w 7467600"/>
              <a:gd name="connsiteY135" fmla="*/ 5022958 h 6858000"/>
              <a:gd name="connsiteX136" fmla="*/ 2813343 w 7467600"/>
              <a:gd name="connsiteY136" fmla="*/ 4998369 h 6858000"/>
              <a:gd name="connsiteX137" fmla="*/ 2646245 w 7467600"/>
              <a:gd name="connsiteY137" fmla="*/ 4930999 h 6858000"/>
              <a:gd name="connsiteX138" fmla="*/ 1999243 w 7467600"/>
              <a:gd name="connsiteY138" fmla="*/ 4730524 h 6858000"/>
              <a:gd name="connsiteX139" fmla="*/ 1979527 w 7467600"/>
              <a:gd name="connsiteY139" fmla="*/ 4726651 h 6858000"/>
              <a:gd name="connsiteX140" fmla="*/ 1927410 w 7467600"/>
              <a:gd name="connsiteY140" fmla="*/ 4716164 h 6858000"/>
              <a:gd name="connsiteX141" fmla="*/ 1997014 w 7467600"/>
              <a:gd name="connsiteY141" fmla="*/ 4698007 h 6858000"/>
              <a:gd name="connsiteX142" fmla="*/ 2005458 w 7467600"/>
              <a:gd name="connsiteY142" fmla="*/ 4699540 h 6858000"/>
              <a:gd name="connsiteX143" fmla="*/ 2657186 w 7467600"/>
              <a:gd name="connsiteY143" fmla="*/ 4901687 h 6858000"/>
              <a:gd name="connsiteX144" fmla="*/ 2826662 w 7467600"/>
              <a:gd name="connsiteY144" fmla="*/ 4970362 h 6858000"/>
              <a:gd name="connsiteX145" fmla="*/ 2876100 w 7467600"/>
              <a:gd name="connsiteY145" fmla="*/ 4995397 h 6858000"/>
              <a:gd name="connsiteX146" fmla="*/ 3042600 w 7467600"/>
              <a:gd name="connsiteY146" fmla="*/ 5059532 h 6858000"/>
              <a:gd name="connsiteX147" fmla="*/ 1997014 w 7467600"/>
              <a:gd name="connsiteY147" fmla="*/ 4698007 h 6858000"/>
              <a:gd name="connsiteX148" fmla="*/ 2305292 w 7467600"/>
              <a:gd name="connsiteY148" fmla="*/ 4219492 h 6858000"/>
              <a:gd name="connsiteX149" fmla="*/ 3360922 w 7467600"/>
              <a:gd name="connsiteY149" fmla="*/ 4529373 h 6858000"/>
              <a:gd name="connsiteX150" fmla="*/ 3492420 w 7467600"/>
              <a:gd name="connsiteY150" fmla="*/ 4510145 h 6858000"/>
              <a:gd name="connsiteX151" fmla="*/ 3364086 w 7467600"/>
              <a:gd name="connsiteY151" fmla="*/ 4480340 h 6858000"/>
              <a:gd name="connsiteX152" fmla="*/ 3225818 w 7467600"/>
              <a:gd name="connsiteY152" fmla="*/ 4411822 h 6858000"/>
              <a:gd name="connsiteX153" fmla="*/ 3129696 w 7467600"/>
              <a:gd name="connsiteY153" fmla="*/ 4360704 h 6858000"/>
              <a:gd name="connsiteX154" fmla="*/ 2814545 w 7467600"/>
              <a:gd name="connsiteY154" fmla="*/ 4282955 h 6858000"/>
              <a:gd name="connsiteX155" fmla="*/ 2305292 w 7467600"/>
              <a:gd name="connsiteY155" fmla="*/ 4219492 h 6858000"/>
              <a:gd name="connsiteX156" fmla="*/ 2626982 w 7467600"/>
              <a:gd name="connsiteY156" fmla="*/ 4206450 h 6858000"/>
              <a:gd name="connsiteX157" fmla="*/ 2490617 w 7467600"/>
              <a:gd name="connsiteY157" fmla="*/ 4206951 h 6858000"/>
              <a:gd name="connsiteX158" fmla="*/ 2819869 w 7467600"/>
              <a:gd name="connsiteY158" fmla="*/ 4252936 h 6858000"/>
              <a:gd name="connsiteX159" fmla="*/ 3143018 w 7467600"/>
              <a:gd name="connsiteY159" fmla="*/ 4332698 h 6858000"/>
              <a:gd name="connsiteX160" fmla="*/ 3241520 w 7467600"/>
              <a:gd name="connsiteY160" fmla="*/ 4385112 h 6858000"/>
              <a:gd name="connsiteX161" fmla="*/ 3374575 w 7467600"/>
              <a:gd name="connsiteY161" fmla="*/ 4451517 h 6858000"/>
              <a:gd name="connsiteX162" fmla="*/ 3505221 w 7467600"/>
              <a:gd name="connsiteY162" fmla="*/ 4480757 h 6858000"/>
              <a:gd name="connsiteX163" fmla="*/ 2626982 w 7467600"/>
              <a:gd name="connsiteY163" fmla="*/ 4206450 h 6858000"/>
              <a:gd name="connsiteX164" fmla="*/ 1310106 w 7467600"/>
              <a:gd name="connsiteY164" fmla="*/ 3943217 h 6858000"/>
              <a:gd name="connsiteX165" fmla="*/ 854994 w 7467600"/>
              <a:gd name="connsiteY165" fmla="*/ 4399136 h 6858000"/>
              <a:gd name="connsiteX166" fmla="*/ 742462 w 7467600"/>
              <a:gd name="connsiteY166" fmla="*/ 4594648 h 6858000"/>
              <a:gd name="connsiteX167" fmla="*/ 820602 w 7467600"/>
              <a:gd name="connsiteY167" fmla="*/ 4485915 h 6858000"/>
              <a:gd name="connsiteX168" fmla="*/ 878295 w 7467600"/>
              <a:gd name="connsiteY168" fmla="*/ 4403594 h 6858000"/>
              <a:gd name="connsiteX169" fmla="*/ 1240607 w 7467600"/>
              <a:gd name="connsiteY169" fmla="*/ 4010401 h 6858000"/>
              <a:gd name="connsiteX170" fmla="*/ 1310106 w 7467600"/>
              <a:gd name="connsiteY170" fmla="*/ 3943217 h 6858000"/>
              <a:gd name="connsiteX171" fmla="*/ 1423113 w 7467600"/>
              <a:gd name="connsiteY171" fmla="*/ 3874565 h 6858000"/>
              <a:gd name="connsiteX172" fmla="*/ 1260565 w 7467600"/>
              <a:gd name="connsiteY172" fmla="*/ 4031982 h 6858000"/>
              <a:gd name="connsiteX173" fmla="*/ 901900 w 7467600"/>
              <a:gd name="connsiteY173" fmla="*/ 4421236 h 6858000"/>
              <a:gd name="connsiteX174" fmla="*/ 845044 w 7467600"/>
              <a:gd name="connsiteY174" fmla="*/ 4502436 h 6858000"/>
              <a:gd name="connsiteX175" fmla="*/ 685926 w 7467600"/>
              <a:gd name="connsiteY175" fmla="*/ 4703069 h 6858000"/>
              <a:gd name="connsiteX176" fmla="*/ 684248 w 7467600"/>
              <a:gd name="connsiteY176" fmla="*/ 4706721 h 6858000"/>
              <a:gd name="connsiteX177" fmla="*/ 1423113 w 7467600"/>
              <a:gd name="connsiteY177" fmla="*/ 3874565 h 6858000"/>
              <a:gd name="connsiteX178" fmla="*/ 3316479 w 7467600"/>
              <a:gd name="connsiteY178" fmla="*/ 3872136 h 6858000"/>
              <a:gd name="connsiteX179" fmla="*/ 3546806 w 7467600"/>
              <a:gd name="connsiteY179" fmla="*/ 4356139 h 6858000"/>
              <a:gd name="connsiteX180" fmla="*/ 3364433 w 7467600"/>
              <a:gd name="connsiteY180" fmla="*/ 3953121 h 6858000"/>
              <a:gd name="connsiteX181" fmla="*/ 3316479 w 7467600"/>
              <a:gd name="connsiteY181" fmla="*/ 3872136 h 6858000"/>
              <a:gd name="connsiteX182" fmla="*/ 3291335 w 7467600"/>
              <a:gd name="connsiteY182" fmla="*/ 3767420 h 6858000"/>
              <a:gd name="connsiteX183" fmla="*/ 3390805 w 7467600"/>
              <a:gd name="connsiteY183" fmla="*/ 3937163 h 6858000"/>
              <a:gd name="connsiteX184" fmla="*/ 3579062 w 7467600"/>
              <a:gd name="connsiteY184" fmla="*/ 4359040 h 6858000"/>
              <a:gd name="connsiteX185" fmla="*/ 3467355 w 7467600"/>
              <a:gd name="connsiteY185" fmla="*/ 3988130 h 6858000"/>
              <a:gd name="connsiteX186" fmla="*/ 3310753 w 7467600"/>
              <a:gd name="connsiteY186" fmla="*/ 3787140 h 6858000"/>
              <a:gd name="connsiteX187" fmla="*/ 3291335 w 7467600"/>
              <a:gd name="connsiteY187" fmla="*/ 3767420 h 6858000"/>
              <a:gd name="connsiteX188" fmla="*/ 1635889 w 7467600"/>
              <a:gd name="connsiteY188" fmla="*/ 3709494 h 6858000"/>
              <a:gd name="connsiteX189" fmla="*/ 1634800 w 7467600"/>
              <a:gd name="connsiteY189" fmla="*/ 3731111 h 6858000"/>
              <a:gd name="connsiteX190" fmla="*/ 1635889 w 7467600"/>
              <a:gd name="connsiteY190" fmla="*/ 3709494 h 6858000"/>
              <a:gd name="connsiteX191" fmla="*/ 1510397 w 7467600"/>
              <a:gd name="connsiteY191" fmla="*/ 3684705 h 6858000"/>
              <a:gd name="connsiteX192" fmla="*/ 1146550 w 7467600"/>
              <a:gd name="connsiteY192" fmla="*/ 3802012 h 6858000"/>
              <a:gd name="connsiteX193" fmla="*/ 698834 w 7467600"/>
              <a:gd name="connsiteY193" fmla="*/ 3952272 h 6858000"/>
              <a:gd name="connsiteX194" fmla="*/ 34256 w 7467600"/>
              <a:gd name="connsiteY194" fmla="*/ 4347603 h 6858000"/>
              <a:gd name="connsiteX195" fmla="*/ 527241 w 7467600"/>
              <a:gd name="connsiteY195" fmla="*/ 4065078 h 6858000"/>
              <a:gd name="connsiteX196" fmla="*/ 1510397 w 7467600"/>
              <a:gd name="connsiteY196" fmla="*/ 3684705 h 6858000"/>
              <a:gd name="connsiteX197" fmla="*/ 1313114 w 7467600"/>
              <a:gd name="connsiteY197" fmla="*/ 3655216 h 6858000"/>
              <a:gd name="connsiteX198" fmla="*/ 1109304 w 7467600"/>
              <a:gd name="connsiteY198" fmla="*/ 3669030 h 6858000"/>
              <a:gd name="connsiteX199" fmla="*/ 8129 w 7467600"/>
              <a:gd name="connsiteY199" fmla="*/ 4330519 h 6858000"/>
              <a:gd name="connsiteX200" fmla="*/ 687572 w 7467600"/>
              <a:gd name="connsiteY200" fmla="*/ 3925629 h 6858000"/>
              <a:gd name="connsiteX201" fmla="*/ 1138365 w 7467600"/>
              <a:gd name="connsiteY201" fmla="*/ 3774515 h 6858000"/>
              <a:gd name="connsiteX202" fmla="*/ 1505579 w 7467600"/>
              <a:gd name="connsiteY202" fmla="*/ 3655526 h 6858000"/>
              <a:gd name="connsiteX203" fmla="*/ 1313114 w 7467600"/>
              <a:gd name="connsiteY203" fmla="*/ 3655216 h 6858000"/>
              <a:gd name="connsiteX204" fmla="*/ 3655073 w 7467600"/>
              <a:gd name="connsiteY204" fmla="*/ 3650884 h 6858000"/>
              <a:gd name="connsiteX205" fmla="*/ 3989938 w 7467600"/>
              <a:gd name="connsiteY205" fmla="*/ 3991685 h 6858000"/>
              <a:gd name="connsiteX206" fmla="*/ 4393907 w 7467600"/>
              <a:gd name="connsiteY206" fmla="*/ 4261258 h 6858000"/>
              <a:gd name="connsiteX207" fmla="*/ 4648051 w 7467600"/>
              <a:gd name="connsiteY207" fmla="*/ 4374051 h 6858000"/>
              <a:gd name="connsiteX208" fmla="*/ 4383389 w 7467600"/>
              <a:gd name="connsiteY208" fmla="*/ 4184369 h 6858000"/>
              <a:gd name="connsiteX209" fmla="*/ 4165508 w 7467600"/>
              <a:gd name="connsiteY209" fmla="*/ 4035196 h 6858000"/>
              <a:gd name="connsiteX210" fmla="*/ 4068162 w 7467600"/>
              <a:gd name="connsiteY210" fmla="*/ 3953394 h 6858000"/>
              <a:gd name="connsiteX211" fmla="*/ 3981416 w 7467600"/>
              <a:gd name="connsiteY211" fmla="*/ 3880482 h 6858000"/>
              <a:gd name="connsiteX212" fmla="*/ 3800147 w 7467600"/>
              <a:gd name="connsiteY212" fmla="*/ 3749872 h 6858000"/>
              <a:gd name="connsiteX213" fmla="*/ 3655073 w 7467600"/>
              <a:gd name="connsiteY213" fmla="*/ 3650884 h 6858000"/>
              <a:gd name="connsiteX214" fmla="*/ 3670252 w 7467600"/>
              <a:gd name="connsiteY214" fmla="*/ 3622798 h 6858000"/>
              <a:gd name="connsiteX215" fmla="*/ 3817258 w 7467600"/>
              <a:gd name="connsiteY215" fmla="*/ 3723577 h 6858000"/>
              <a:gd name="connsiteX216" fmla="*/ 4000461 w 7467600"/>
              <a:gd name="connsiteY216" fmla="*/ 3855966 h 6858000"/>
              <a:gd name="connsiteX217" fmla="*/ 4088180 w 7467600"/>
              <a:gd name="connsiteY217" fmla="*/ 3929774 h 6858000"/>
              <a:gd name="connsiteX218" fmla="*/ 4184555 w 7467600"/>
              <a:gd name="connsiteY218" fmla="*/ 4010683 h 6858000"/>
              <a:gd name="connsiteX219" fmla="*/ 4399563 w 7467600"/>
              <a:gd name="connsiteY219" fmla="*/ 4158106 h 6858000"/>
              <a:gd name="connsiteX220" fmla="*/ 4684469 w 7467600"/>
              <a:gd name="connsiteY220" fmla="*/ 4364680 h 6858000"/>
              <a:gd name="connsiteX221" fmla="*/ 4690271 w 7467600"/>
              <a:gd name="connsiteY221" fmla="*/ 4370034 h 6858000"/>
              <a:gd name="connsiteX222" fmla="*/ 4136093 w 7467600"/>
              <a:gd name="connsiteY222" fmla="*/ 3858466 h 6858000"/>
              <a:gd name="connsiteX223" fmla="*/ 3670252 w 7467600"/>
              <a:gd name="connsiteY223" fmla="*/ 3622798 h 6858000"/>
              <a:gd name="connsiteX224" fmla="*/ 4440129 w 7467600"/>
              <a:gd name="connsiteY224" fmla="*/ 3448571 h 6858000"/>
              <a:gd name="connsiteX225" fmla="*/ 4856525 w 7467600"/>
              <a:gd name="connsiteY225" fmla="*/ 3915351 h 6858000"/>
              <a:gd name="connsiteX226" fmla="*/ 5059055 w 7467600"/>
              <a:gd name="connsiteY226" fmla="*/ 4108918 h 6858000"/>
              <a:gd name="connsiteX227" fmla="*/ 5290070 w 7467600"/>
              <a:gd name="connsiteY227" fmla="*/ 4263619 h 6858000"/>
              <a:gd name="connsiteX228" fmla="*/ 4834991 w 7467600"/>
              <a:gd name="connsiteY228" fmla="*/ 3830985 h 6858000"/>
              <a:gd name="connsiteX229" fmla="*/ 4440129 w 7467600"/>
              <a:gd name="connsiteY229" fmla="*/ 3448571 h 6858000"/>
              <a:gd name="connsiteX230" fmla="*/ 4441737 w 7467600"/>
              <a:gd name="connsiteY230" fmla="*/ 3399734 h 6858000"/>
              <a:gd name="connsiteX231" fmla="*/ 4431236 w 7467600"/>
              <a:gd name="connsiteY231" fmla="*/ 3400954 h 6858000"/>
              <a:gd name="connsiteX232" fmla="*/ 4557150 w 7467600"/>
              <a:gd name="connsiteY232" fmla="*/ 3510023 h 6858000"/>
              <a:gd name="connsiteX233" fmla="*/ 4856936 w 7467600"/>
              <a:gd name="connsiteY233" fmla="*/ 3809146 h 6858000"/>
              <a:gd name="connsiteX234" fmla="*/ 5111996 w 7467600"/>
              <a:gd name="connsiteY234" fmla="*/ 4065759 h 6858000"/>
              <a:gd name="connsiteX235" fmla="*/ 5388878 w 7467600"/>
              <a:gd name="connsiteY235" fmla="*/ 4300185 h 6858000"/>
              <a:gd name="connsiteX236" fmla="*/ 5425556 w 7467600"/>
              <a:gd name="connsiteY236" fmla="*/ 4308967 h 6858000"/>
              <a:gd name="connsiteX237" fmla="*/ 4943646 w 7467600"/>
              <a:gd name="connsiteY237" fmla="*/ 3822916 h 6858000"/>
              <a:gd name="connsiteX238" fmla="*/ 4594837 w 7467600"/>
              <a:gd name="connsiteY238" fmla="*/ 3532274 h 6858000"/>
              <a:gd name="connsiteX239" fmla="*/ 4441737 w 7467600"/>
              <a:gd name="connsiteY239" fmla="*/ 3399734 h 6858000"/>
              <a:gd name="connsiteX240" fmla="*/ 5425834 w 7467600"/>
              <a:gd name="connsiteY240" fmla="*/ 3162785 h 6858000"/>
              <a:gd name="connsiteX241" fmla="*/ 5401644 w 7467600"/>
              <a:gd name="connsiteY241" fmla="*/ 3617847 h 6858000"/>
              <a:gd name="connsiteX242" fmla="*/ 5467256 w 7467600"/>
              <a:gd name="connsiteY242" fmla="*/ 4175494 h 6858000"/>
              <a:gd name="connsiteX243" fmla="*/ 5448069 w 7467600"/>
              <a:gd name="connsiteY243" fmla="*/ 3567554 h 6858000"/>
              <a:gd name="connsiteX244" fmla="*/ 5425834 w 7467600"/>
              <a:gd name="connsiteY244" fmla="*/ 3162785 h 6858000"/>
              <a:gd name="connsiteX245" fmla="*/ 1318687 w 7467600"/>
              <a:gd name="connsiteY245" fmla="*/ 3113840 h 6858000"/>
              <a:gd name="connsiteX246" fmla="*/ 1066793 w 7467600"/>
              <a:gd name="connsiteY246" fmla="*/ 3212171 h 6858000"/>
              <a:gd name="connsiteX247" fmla="*/ 993319 w 7467600"/>
              <a:gd name="connsiteY247" fmla="*/ 3247648 h 6858000"/>
              <a:gd name="connsiteX248" fmla="*/ 853081 w 7467600"/>
              <a:gd name="connsiteY248" fmla="*/ 3312410 h 6858000"/>
              <a:gd name="connsiteX249" fmla="*/ 805957 w 7467600"/>
              <a:gd name="connsiteY249" fmla="*/ 3330443 h 6858000"/>
              <a:gd name="connsiteX250" fmla="*/ 1318687 w 7467600"/>
              <a:gd name="connsiteY250" fmla="*/ 3113840 h 6858000"/>
              <a:gd name="connsiteX251" fmla="*/ 5453702 w 7467600"/>
              <a:gd name="connsiteY251" fmla="*/ 3090882 h 6858000"/>
              <a:gd name="connsiteX252" fmla="*/ 5480135 w 7467600"/>
              <a:gd name="connsiteY252" fmla="*/ 3565802 h 6858000"/>
              <a:gd name="connsiteX253" fmla="*/ 5499023 w 7467600"/>
              <a:gd name="connsiteY253" fmla="*/ 4166310 h 6858000"/>
              <a:gd name="connsiteX254" fmla="*/ 5547022 w 7467600"/>
              <a:gd name="connsiteY254" fmla="*/ 3607838 h 6858000"/>
              <a:gd name="connsiteX255" fmla="*/ 5515964 w 7467600"/>
              <a:gd name="connsiteY255" fmla="*/ 3378541 h 6858000"/>
              <a:gd name="connsiteX256" fmla="*/ 5453702 w 7467600"/>
              <a:gd name="connsiteY256" fmla="*/ 3090882 h 6858000"/>
              <a:gd name="connsiteX257" fmla="*/ 1238695 w 7467600"/>
              <a:gd name="connsiteY257" fmla="*/ 3076820 h 6858000"/>
              <a:gd name="connsiteX258" fmla="*/ 716371 w 7467600"/>
              <a:gd name="connsiteY258" fmla="*/ 3293249 h 6858000"/>
              <a:gd name="connsiteX259" fmla="*/ 579522 w 7467600"/>
              <a:gd name="connsiteY259" fmla="*/ 3371759 h 6858000"/>
              <a:gd name="connsiteX260" fmla="*/ 600288 w 7467600"/>
              <a:gd name="connsiteY260" fmla="*/ 3365555 h 6858000"/>
              <a:gd name="connsiteX261" fmla="*/ 840692 w 7467600"/>
              <a:gd name="connsiteY261" fmla="*/ 3284921 h 6858000"/>
              <a:gd name="connsiteX262" fmla="*/ 979248 w 7467600"/>
              <a:gd name="connsiteY262" fmla="*/ 3221003 h 6858000"/>
              <a:gd name="connsiteX263" fmla="*/ 1053282 w 7467600"/>
              <a:gd name="connsiteY263" fmla="*/ 3185247 h 6858000"/>
              <a:gd name="connsiteX264" fmla="*/ 1320603 w 7467600"/>
              <a:gd name="connsiteY264" fmla="*/ 3081281 h 6858000"/>
              <a:gd name="connsiteX265" fmla="*/ 1238695 w 7467600"/>
              <a:gd name="connsiteY265" fmla="*/ 3076820 h 6858000"/>
              <a:gd name="connsiteX266" fmla="*/ 5425627 w 7467600"/>
              <a:gd name="connsiteY266" fmla="*/ 2954192 h 6858000"/>
              <a:gd name="connsiteX267" fmla="*/ 5470770 w 7467600"/>
              <a:gd name="connsiteY267" fmla="*/ 3005435 h 6858000"/>
              <a:gd name="connsiteX268" fmla="*/ 5519779 w 7467600"/>
              <a:gd name="connsiteY268" fmla="*/ 4359223 h 6858000"/>
              <a:gd name="connsiteX269" fmla="*/ 5520293 w 7467600"/>
              <a:gd name="connsiteY269" fmla="*/ 4360602 h 6858000"/>
              <a:gd name="connsiteX270" fmla="*/ 5767221 w 7467600"/>
              <a:gd name="connsiteY270" fmla="*/ 4665564 h 6858000"/>
              <a:gd name="connsiteX271" fmla="*/ 6937169 w 7467600"/>
              <a:gd name="connsiteY271" fmla="*/ 4815941 h 6858000"/>
              <a:gd name="connsiteX272" fmla="*/ 6953922 w 7467600"/>
              <a:gd name="connsiteY272" fmla="*/ 4890068 h 6858000"/>
              <a:gd name="connsiteX273" fmla="*/ 6071359 w 7467600"/>
              <a:gd name="connsiteY273" fmla="*/ 4770770 h 6858000"/>
              <a:gd name="connsiteX274" fmla="*/ 6038839 w 7467600"/>
              <a:gd name="connsiteY274" fmla="*/ 4764474 h 6858000"/>
              <a:gd name="connsiteX275" fmla="*/ 6038706 w 7467600"/>
              <a:gd name="connsiteY275" fmla="*/ 4763847 h 6858000"/>
              <a:gd name="connsiteX276" fmla="*/ 6037784 w 7467600"/>
              <a:gd name="connsiteY276" fmla="*/ 4764270 h 6858000"/>
              <a:gd name="connsiteX277" fmla="*/ 6038839 w 7467600"/>
              <a:gd name="connsiteY277" fmla="*/ 4764474 h 6858000"/>
              <a:gd name="connsiteX278" fmla="*/ 6040338 w 7467600"/>
              <a:gd name="connsiteY278" fmla="*/ 4771418 h 6858000"/>
              <a:gd name="connsiteX279" fmla="*/ 6024488 w 7467600"/>
              <a:gd name="connsiteY279" fmla="*/ 4809903 h 6858000"/>
              <a:gd name="connsiteX280" fmla="*/ 5599771 w 7467600"/>
              <a:gd name="connsiteY280" fmla="*/ 5509652 h 6858000"/>
              <a:gd name="connsiteX281" fmla="*/ 5548843 w 7467600"/>
              <a:gd name="connsiteY281" fmla="*/ 5563845 h 6858000"/>
              <a:gd name="connsiteX282" fmla="*/ 5940952 w 7467600"/>
              <a:gd name="connsiteY282" fmla="*/ 6250028 h 6858000"/>
              <a:gd name="connsiteX283" fmla="*/ 6043441 w 7467600"/>
              <a:gd name="connsiteY283" fmla="*/ 6665847 h 6858000"/>
              <a:gd name="connsiteX284" fmla="*/ 6093432 w 7467600"/>
              <a:gd name="connsiteY284" fmla="*/ 6858000 h 6858000"/>
              <a:gd name="connsiteX285" fmla="*/ 6034344 w 7467600"/>
              <a:gd name="connsiteY285" fmla="*/ 6858000 h 6858000"/>
              <a:gd name="connsiteX286" fmla="*/ 6026679 w 7467600"/>
              <a:gd name="connsiteY286" fmla="*/ 6836959 h 6858000"/>
              <a:gd name="connsiteX287" fmla="*/ 5800441 w 7467600"/>
              <a:gd name="connsiteY287" fmla="*/ 6335286 h 6858000"/>
              <a:gd name="connsiteX288" fmla="*/ 5526562 w 7467600"/>
              <a:gd name="connsiteY288" fmla="*/ 5705388 h 6858000"/>
              <a:gd name="connsiteX289" fmla="*/ 5519640 w 7467600"/>
              <a:gd name="connsiteY289" fmla="*/ 5683774 h 6858000"/>
              <a:gd name="connsiteX290" fmla="*/ 5844559 w 7467600"/>
              <a:gd name="connsiteY290" fmla="*/ 6553349 h 6858000"/>
              <a:gd name="connsiteX291" fmla="*/ 5975994 w 7467600"/>
              <a:gd name="connsiteY291" fmla="*/ 6858000 h 6858000"/>
              <a:gd name="connsiteX292" fmla="*/ 5898547 w 7467600"/>
              <a:gd name="connsiteY292" fmla="*/ 6858000 h 6858000"/>
              <a:gd name="connsiteX293" fmla="*/ 5682041 w 7467600"/>
              <a:gd name="connsiteY293" fmla="*/ 6355860 h 6858000"/>
              <a:gd name="connsiteX294" fmla="*/ 5461758 w 7467600"/>
              <a:gd name="connsiteY294" fmla="*/ 5820220 h 6858000"/>
              <a:gd name="connsiteX295" fmla="*/ 5237282 w 7467600"/>
              <a:gd name="connsiteY295" fmla="*/ 6579086 h 6858000"/>
              <a:gd name="connsiteX296" fmla="*/ 5115009 w 7467600"/>
              <a:gd name="connsiteY296" fmla="*/ 6858000 h 6858000"/>
              <a:gd name="connsiteX297" fmla="*/ 5028074 w 7467600"/>
              <a:gd name="connsiteY297" fmla="*/ 6858000 h 6858000"/>
              <a:gd name="connsiteX298" fmla="*/ 5079508 w 7467600"/>
              <a:gd name="connsiteY298" fmla="*/ 6749074 h 6858000"/>
              <a:gd name="connsiteX299" fmla="*/ 5371846 w 7467600"/>
              <a:gd name="connsiteY299" fmla="*/ 5924413 h 6858000"/>
              <a:gd name="connsiteX300" fmla="*/ 5270512 w 7467600"/>
              <a:gd name="connsiteY300" fmla="*/ 6138975 h 6858000"/>
              <a:gd name="connsiteX301" fmla="*/ 5062409 w 7467600"/>
              <a:gd name="connsiteY301" fmla="*/ 6653544 h 6858000"/>
              <a:gd name="connsiteX302" fmla="*/ 5036628 w 7467600"/>
              <a:gd name="connsiteY302" fmla="*/ 6754247 h 6858000"/>
              <a:gd name="connsiteX303" fmla="*/ 5009112 w 7467600"/>
              <a:gd name="connsiteY303" fmla="*/ 6858000 h 6858000"/>
              <a:gd name="connsiteX304" fmla="*/ 4976679 w 7467600"/>
              <a:gd name="connsiteY304" fmla="*/ 6858000 h 6858000"/>
              <a:gd name="connsiteX305" fmla="*/ 5006537 w 7467600"/>
              <a:gd name="connsiteY305" fmla="*/ 6747068 h 6858000"/>
              <a:gd name="connsiteX306" fmla="*/ 5032723 w 7467600"/>
              <a:gd name="connsiteY306" fmla="*/ 6644957 h 6858000"/>
              <a:gd name="connsiteX307" fmla="*/ 5242949 w 7467600"/>
              <a:gd name="connsiteY307" fmla="*/ 6125175 h 6858000"/>
              <a:gd name="connsiteX308" fmla="*/ 5286321 w 7467600"/>
              <a:gd name="connsiteY308" fmla="*/ 6033555 h 6858000"/>
              <a:gd name="connsiteX309" fmla="*/ 5008210 w 7467600"/>
              <a:gd name="connsiteY309" fmla="*/ 6649194 h 6858000"/>
              <a:gd name="connsiteX310" fmla="*/ 4986321 w 7467600"/>
              <a:gd name="connsiteY310" fmla="*/ 6765687 h 6858000"/>
              <a:gd name="connsiteX311" fmla="*/ 4973474 w 7467600"/>
              <a:gd name="connsiteY311" fmla="*/ 6858000 h 6858000"/>
              <a:gd name="connsiteX312" fmla="*/ 4907178 w 7467600"/>
              <a:gd name="connsiteY312" fmla="*/ 6858000 h 6858000"/>
              <a:gd name="connsiteX313" fmla="*/ 4910810 w 7467600"/>
              <a:gd name="connsiteY313" fmla="*/ 6829660 h 6858000"/>
              <a:gd name="connsiteX314" fmla="*/ 4987461 w 7467600"/>
              <a:gd name="connsiteY314" fmla="*/ 6432994 h 6858000"/>
              <a:gd name="connsiteX315" fmla="*/ 5179262 w 7467600"/>
              <a:gd name="connsiteY315" fmla="*/ 6035044 h 6858000"/>
              <a:gd name="connsiteX316" fmla="*/ 4689678 w 7467600"/>
              <a:gd name="connsiteY316" fmla="*/ 6440241 h 6858000"/>
              <a:gd name="connsiteX317" fmla="*/ 4477543 w 7467600"/>
              <a:gd name="connsiteY317" fmla="*/ 6674836 h 6858000"/>
              <a:gd name="connsiteX318" fmla="*/ 4329957 w 7467600"/>
              <a:gd name="connsiteY318" fmla="*/ 6858000 h 6858000"/>
              <a:gd name="connsiteX319" fmla="*/ 4218595 w 7467600"/>
              <a:gd name="connsiteY319" fmla="*/ 6858000 h 6858000"/>
              <a:gd name="connsiteX320" fmla="*/ 4368888 w 7467600"/>
              <a:gd name="connsiteY320" fmla="*/ 6668412 h 6858000"/>
              <a:gd name="connsiteX321" fmla="*/ 4563091 w 7467600"/>
              <a:gd name="connsiteY321" fmla="*/ 6442508 h 6858000"/>
              <a:gd name="connsiteX322" fmla="*/ 5387324 w 7467600"/>
              <a:gd name="connsiteY322" fmla="*/ 5705830 h 6858000"/>
              <a:gd name="connsiteX323" fmla="*/ 5073620 w 7467600"/>
              <a:gd name="connsiteY323" fmla="*/ 5955437 h 6858000"/>
              <a:gd name="connsiteX324" fmla="*/ 4689789 w 7467600"/>
              <a:gd name="connsiteY324" fmla="*/ 6268382 h 6858000"/>
              <a:gd name="connsiteX325" fmla="*/ 4418722 w 7467600"/>
              <a:gd name="connsiteY325" fmla="*/ 6570886 h 6858000"/>
              <a:gd name="connsiteX326" fmla="*/ 4214944 w 7467600"/>
              <a:gd name="connsiteY326" fmla="*/ 6858000 h 6858000"/>
              <a:gd name="connsiteX327" fmla="*/ 4177898 w 7467600"/>
              <a:gd name="connsiteY327" fmla="*/ 6858000 h 6858000"/>
              <a:gd name="connsiteX328" fmla="*/ 4391597 w 7467600"/>
              <a:gd name="connsiteY328" fmla="*/ 6556370 h 6858000"/>
              <a:gd name="connsiteX329" fmla="*/ 4668889 w 7467600"/>
              <a:gd name="connsiteY329" fmla="*/ 6246399 h 6858000"/>
              <a:gd name="connsiteX330" fmla="*/ 5055427 w 7467600"/>
              <a:gd name="connsiteY330" fmla="*/ 5931476 h 6858000"/>
              <a:gd name="connsiteX331" fmla="*/ 5371814 w 7467600"/>
              <a:gd name="connsiteY331" fmla="*/ 5678975 h 6858000"/>
              <a:gd name="connsiteX332" fmla="*/ 4987918 w 7467600"/>
              <a:gd name="connsiteY332" fmla="*/ 5838701 h 6858000"/>
              <a:gd name="connsiteX333" fmla="*/ 4317146 w 7467600"/>
              <a:gd name="connsiteY333" fmla="*/ 6587716 h 6858000"/>
              <a:gd name="connsiteX334" fmla="*/ 4171627 w 7467600"/>
              <a:gd name="connsiteY334" fmla="*/ 6858000 h 6858000"/>
              <a:gd name="connsiteX335" fmla="*/ 4081585 w 7467600"/>
              <a:gd name="connsiteY335" fmla="*/ 6858000 h 6858000"/>
              <a:gd name="connsiteX336" fmla="*/ 4238603 w 7467600"/>
              <a:gd name="connsiteY336" fmla="*/ 6559341 h 6858000"/>
              <a:gd name="connsiteX337" fmla="*/ 4778333 w 7467600"/>
              <a:gd name="connsiteY337" fmla="*/ 5873626 h 6858000"/>
              <a:gd name="connsiteX338" fmla="*/ 5414185 w 7467600"/>
              <a:gd name="connsiteY338" fmla="*/ 5573882 h 6858000"/>
              <a:gd name="connsiteX339" fmla="*/ 5959648 w 7467600"/>
              <a:gd name="connsiteY339" fmla="*/ 4760797 h 6858000"/>
              <a:gd name="connsiteX340" fmla="*/ 5355019 w 7467600"/>
              <a:gd name="connsiteY340" fmla="*/ 4734672 h 6858000"/>
              <a:gd name="connsiteX341" fmla="*/ 5083565 w 7467600"/>
              <a:gd name="connsiteY341" fmla="*/ 5179121 h 6858000"/>
              <a:gd name="connsiteX342" fmla="*/ 4713577 w 7467600"/>
              <a:gd name="connsiteY342" fmla="*/ 5616803 h 6858000"/>
              <a:gd name="connsiteX343" fmla="*/ 3989559 w 7467600"/>
              <a:gd name="connsiteY343" fmla="*/ 6145945 h 6858000"/>
              <a:gd name="connsiteX344" fmla="*/ 3939824 w 7467600"/>
              <a:gd name="connsiteY344" fmla="*/ 6066900 h 6858000"/>
              <a:gd name="connsiteX345" fmla="*/ 4584537 w 7467600"/>
              <a:gd name="connsiteY345" fmla="*/ 5324826 h 6858000"/>
              <a:gd name="connsiteX346" fmla="*/ 5037105 w 7467600"/>
              <a:gd name="connsiteY346" fmla="*/ 5088765 h 6858000"/>
              <a:gd name="connsiteX347" fmla="*/ 5039930 w 7467600"/>
              <a:gd name="connsiteY347" fmla="*/ 5089585 h 6858000"/>
              <a:gd name="connsiteX348" fmla="*/ 5263764 w 7467600"/>
              <a:gd name="connsiteY348" fmla="*/ 4735525 h 6858000"/>
              <a:gd name="connsiteX349" fmla="*/ 4086300 w 7467600"/>
              <a:gd name="connsiteY349" fmla="*/ 4884599 h 6858000"/>
              <a:gd name="connsiteX350" fmla="*/ 4085485 w 7467600"/>
              <a:gd name="connsiteY350" fmla="*/ 4899070 h 6858000"/>
              <a:gd name="connsiteX351" fmla="*/ 3871915 w 7467600"/>
              <a:gd name="connsiteY351" fmla="*/ 5253645 h 6858000"/>
              <a:gd name="connsiteX352" fmla="*/ 3799374 w 7467600"/>
              <a:gd name="connsiteY352" fmla="*/ 5466127 h 6858000"/>
              <a:gd name="connsiteX353" fmla="*/ 3498850 w 7467600"/>
              <a:gd name="connsiteY353" fmla="*/ 6661888 h 6858000"/>
              <a:gd name="connsiteX354" fmla="*/ 3399216 w 7467600"/>
              <a:gd name="connsiteY354" fmla="*/ 6858000 h 6858000"/>
              <a:gd name="connsiteX355" fmla="*/ 3303688 w 7467600"/>
              <a:gd name="connsiteY355" fmla="*/ 6858000 h 6858000"/>
              <a:gd name="connsiteX356" fmla="*/ 3391774 w 7467600"/>
              <a:gd name="connsiteY356" fmla="*/ 6697181 h 6858000"/>
              <a:gd name="connsiteX357" fmla="*/ 3735540 w 7467600"/>
              <a:gd name="connsiteY357" fmla="*/ 5546923 h 6858000"/>
              <a:gd name="connsiteX358" fmla="*/ 3729438 w 7467600"/>
              <a:gd name="connsiteY358" fmla="*/ 5569058 h 6858000"/>
              <a:gd name="connsiteX359" fmla="*/ 3707782 w 7467600"/>
              <a:gd name="connsiteY359" fmla="*/ 5644908 h 6858000"/>
              <a:gd name="connsiteX360" fmla="*/ 3583827 w 7467600"/>
              <a:gd name="connsiteY360" fmla="*/ 6039215 h 6858000"/>
              <a:gd name="connsiteX361" fmla="*/ 3547861 w 7467600"/>
              <a:gd name="connsiteY361" fmla="*/ 6129609 h 6858000"/>
              <a:gd name="connsiteX362" fmla="*/ 3490905 w 7467600"/>
              <a:gd name="connsiteY362" fmla="*/ 6277660 h 6858000"/>
              <a:gd name="connsiteX363" fmla="*/ 3455859 w 7467600"/>
              <a:gd name="connsiteY363" fmla="*/ 6391301 h 6858000"/>
              <a:gd name="connsiteX364" fmla="*/ 3429112 w 7467600"/>
              <a:gd name="connsiteY364" fmla="*/ 6479469 h 6858000"/>
              <a:gd name="connsiteX365" fmla="*/ 3304862 w 7467600"/>
              <a:gd name="connsiteY365" fmla="*/ 6796476 h 6858000"/>
              <a:gd name="connsiteX366" fmla="*/ 3276071 w 7467600"/>
              <a:gd name="connsiteY366" fmla="*/ 6858000 h 6858000"/>
              <a:gd name="connsiteX367" fmla="*/ 3240805 w 7467600"/>
              <a:gd name="connsiteY367" fmla="*/ 6858000 h 6858000"/>
              <a:gd name="connsiteX368" fmla="*/ 3275917 w 7467600"/>
              <a:gd name="connsiteY368" fmla="*/ 6783192 h 6858000"/>
              <a:gd name="connsiteX369" fmla="*/ 3399358 w 7467600"/>
              <a:gd name="connsiteY369" fmla="*/ 6469011 h 6858000"/>
              <a:gd name="connsiteX370" fmla="*/ 3425650 w 7467600"/>
              <a:gd name="connsiteY370" fmla="*/ 6381333 h 6858000"/>
              <a:gd name="connsiteX371" fmla="*/ 3460661 w 7467600"/>
              <a:gd name="connsiteY371" fmla="*/ 6266763 h 6858000"/>
              <a:gd name="connsiteX372" fmla="*/ 3518021 w 7467600"/>
              <a:gd name="connsiteY372" fmla="*/ 6117298 h 6858000"/>
              <a:gd name="connsiteX373" fmla="*/ 3554035 w 7467600"/>
              <a:gd name="connsiteY373" fmla="*/ 6027832 h 6858000"/>
              <a:gd name="connsiteX374" fmla="*/ 3677174 w 7467600"/>
              <a:gd name="connsiteY374" fmla="*/ 5636351 h 6858000"/>
              <a:gd name="connsiteX375" fmla="*/ 3698819 w 7467600"/>
              <a:gd name="connsiteY375" fmla="*/ 5560503 h 6858000"/>
              <a:gd name="connsiteX376" fmla="*/ 3702094 w 7467600"/>
              <a:gd name="connsiteY376" fmla="*/ 5549194 h 6858000"/>
              <a:gd name="connsiteX377" fmla="*/ 3398355 w 7467600"/>
              <a:gd name="connsiteY377" fmla="*/ 6094603 h 6858000"/>
              <a:gd name="connsiteX378" fmla="*/ 3193941 w 7467600"/>
              <a:gd name="connsiteY378" fmla="*/ 6798775 h 6858000"/>
              <a:gd name="connsiteX379" fmla="*/ 3184140 w 7467600"/>
              <a:gd name="connsiteY379" fmla="*/ 6858000 h 6858000"/>
              <a:gd name="connsiteX380" fmla="*/ 3099978 w 7467600"/>
              <a:gd name="connsiteY380" fmla="*/ 6858000 h 6858000"/>
              <a:gd name="connsiteX381" fmla="*/ 3101556 w 7467600"/>
              <a:gd name="connsiteY381" fmla="*/ 6843337 h 6858000"/>
              <a:gd name="connsiteX382" fmla="*/ 3370162 w 7467600"/>
              <a:gd name="connsiteY382" fmla="*/ 5785550 h 6858000"/>
              <a:gd name="connsiteX383" fmla="*/ 3746477 w 7467600"/>
              <a:gd name="connsiteY383" fmla="*/ 5377889 h 6858000"/>
              <a:gd name="connsiteX384" fmla="*/ 3863399 w 7467600"/>
              <a:gd name="connsiteY384" fmla="*/ 5087257 h 6858000"/>
              <a:gd name="connsiteX385" fmla="*/ 3968712 w 7467600"/>
              <a:gd name="connsiteY385" fmla="*/ 4913989 h 6858000"/>
              <a:gd name="connsiteX386" fmla="*/ 2792390 w 7467600"/>
              <a:gd name="connsiteY386" fmla="*/ 5382974 h 6858000"/>
              <a:gd name="connsiteX387" fmla="*/ 2714982 w 7467600"/>
              <a:gd name="connsiteY387" fmla="*/ 5427051 h 6858000"/>
              <a:gd name="connsiteX388" fmla="*/ 2813361 w 7467600"/>
              <a:gd name="connsiteY388" fmla="*/ 6023912 h 6858000"/>
              <a:gd name="connsiteX389" fmla="*/ 2688430 w 7467600"/>
              <a:gd name="connsiteY389" fmla="*/ 6801564 h 6858000"/>
              <a:gd name="connsiteX390" fmla="*/ 2629626 w 7467600"/>
              <a:gd name="connsiteY390" fmla="*/ 6763394 h 6858000"/>
              <a:gd name="connsiteX391" fmla="*/ 2565328 w 7467600"/>
              <a:gd name="connsiteY391" fmla="*/ 5516399 h 6858000"/>
              <a:gd name="connsiteX392" fmla="*/ 1922999 w 7467600"/>
              <a:gd name="connsiteY392" fmla="*/ 5980343 h 6858000"/>
              <a:gd name="connsiteX393" fmla="*/ 1950261 w 7467600"/>
              <a:gd name="connsiteY393" fmla="*/ 6405858 h 6858000"/>
              <a:gd name="connsiteX394" fmla="*/ 2365554 w 7467600"/>
              <a:gd name="connsiteY394" fmla="*/ 6759107 h 6858000"/>
              <a:gd name="connsiteX395" fmla="*/ 2424142 w 7467600"/>
              <a:gd name="connsiteY395" fmla="*/ 6858000 h 6858000"/>
              <a:gd name="connsiteX396" fmla="*/ 2395994 w 7467600"/>
              <a:gd name="connsiteY396" fmla="*/ 6858000 h 6858000"/>
              <a:gd name="connsiteX397" fmla="*/ 2392863 w 7467600"/>
              <a:gd name="connsiteY397" fmla="*/ 6852964 h 6858000"/>
              <a:gd name="connsiteX398" fmla="*/ 2017589 w 7467600"/>
              <a:gd name="connsiteY398" fmla="*/ 6493982 h 6858000"/>
              <a:gd name="connsiteX399" fmla="*/ 2147336 w 7467600"/>
              <a:gd name="connsiteY399" fmla="*/ 6594052 h 6858000"/>
              <a:gd name="connsiteX400" fmla="*/ 2207047 w 7467600"/>
              <a:gd name="connsiteY400" fmla="*/ 6654540 h 6858000"/>
              <a:gd name="connsiteX401" fmla="*/ 2299106 w 7467600"/>
              <a:gd name="connsiteY401" fmla="*/ 6778931 h 6858000"/>
              <a:gd name="connsiteX402" fmla="*/ 2314430 w 7467600"/>
              <a:gd name="connsiteY402" fmla="*/ 6801144 h 6858000"/>
              <a:gd name="connsiteX403" fmla="*/ 2352406 w 7467600"/>
              <a:gd name="connsiteY403" fmla="*/ 6858000 h 6858000"/>
              <a:gd name="connsiteX404" fmla="*/ 2314492 w 7467600"/>
              <a:gd name="connsiteY404" fmla="*/ 6858000 h 6858000"/>
              <a:gd name="connsiteX405" fmla="*/ 2288095 w 7467600"/>
              <a:gd name="connsiteY405" fmla="*/ 6818030 h 6858000"/>
              <a:gd name="connsiteX406" fmla="*/ 2272768 w 7467600"/>
              <a:gd name="connsiteY406" fmla="*/ 6795822 h 6858000"/>
              <a:gd name="connsiteX407" fmla="*/ 2182715 w 7467600"/>
              <a:gd name="connsiteY407" fmla="*/ 6675071 h 6858000"/>
              <a:gd name="connsiteX408" fmla="*/ 2032061 w 7467600"/>
              <a:gd name="connsiteY408" fmla="*/ 6541380 h 6858000"/>
              <a:gd name="connsiteX409" fmla="*/ 2257220 w 7467600"/>
              <a:gd name="connsiteY409" fmla="*/ 6826257 h 6858000"/>
              <a:gd name="connsiteX410" fmla="*/ 2281324 w 7467600"/>
              <a:gd name="connsiteY410" fmla="*/ 6858000 h 6858000"/>
              <a:gd name="connsiteX411" fmla="*/ 2242860 w 7467600"/>
              <a:gd name="connsiteY411" fmla="*/ 6858000 h 6858000"/>
              <a:gd name="connsiteX412" fmla="*/ 2232818 w 7467600"/>
              <a:gd name="connsiteY412" fmla="*/ 6844926 h 6858000"/>
              <a:gd name="connsiteX413" fmla="*/ 1990172 w 7467600"/>
              <a:gd name="connsiteY413" fmla="*/ 6542121 h 6858000"/>
              <a:gd name="connsiteX414" fmla="*/ 2124090 w 7467600"/>
              <a:gd name="connsiteY414" fmla="*/ 6761017 h 6858000"/>
              <a:gd name="connsiteX415" fmla="*/ 2200380 w 7467600"/>
              <a:gd name="connsiteY415" fmla="*/ 6858000 h 6858000"/>
              <a:gd name="connsiteX416" fmla="*/ 2147507 w 7467600"/>
              <a:gd name="connsiteY416" fmla="*/ 6858000 h 6858000"/>
              <a:gd name="connsiteX417" fmla="*/ 2070668 w 7467600"/>
              <a:gd name="connsiteY417" fmla="*/ 6761520 h 6858000"/>
              <a:gd name="connsiteX418" fmla="*/ 1975142 w 7467600"/>
              <a:gd name="connsiteY418" fmla="*/ 6585570 h 6858000"/>
              <a:gd name="connsiteX419" fmla="*/ 2050035 w 7467600"/>
              <a:gd name="connsiteY419" fmla="*/ 6813345 h 6858000"/>
              <a:gd name="connsiteX420" fmla="*/ 2063025 w 7467600"/>
              <a:gd name="connsiteY420" fmla="*/ 6858000 h 6858000"/>
              <a:gd name="connsiteX421" fmla="*/ 2021675 w 7467600"/>
              <a:gd name="connsiteY421" fmla="*/ 6858000 h 6858000"/>
              <a:gd name="connsiteX422" fmla="*/ 2019308 w 7467600"/>
              <a:gd name="connsiteY422" fmla="*/ 6847118 h 6858000"/>
              <a:gd name="connsiteX423" fmla="*/ 1938835 w 7467600"/>
              <a:gd name="connsiteY423" fmla="*/ 6551160 h 6858000"/>
              <a:gd name="connsiteX424" fmla="*/ 1953230 w 7467600"/>
              <a:gd name="connsiteY424" fmla="*/ 6759699 h 6858000"/>
              <a:gd name="connsiteX425" fmla="*/ 1956763 w 7467600"/>
              <a:gd name="connsiteY425" fmla="*/ 6778191 h 6858000"/>
              <a:gd name="connsiteX426" fmla="*/ 1967925 w 7467600"/>
              <a:gd name="connsiteY426" fmla="*/ 6858000 h 6858000"/>
              <a:gd name="connsiteX427" fmla="*/ 1936622 w 7467600"/>
              <a:gd name="connsiteY427" fmla="*/ 6858000 h 6858000"/>
              <a:gd name="connsiteX428" fmla="*/ 1926261 w 7467600"/>
              <a:gd name="connsiteY428" fmla="*/ 6784064 h 6858000"/>
              <a:gd name="connsiteX429" fmla="*/ 1922724 w 7467600"/>
              <a:gd name="connsiteY429" fmla="*/ 6765577 h 6858000"/>
              <a:gd name="connsiteX430" fmla="*/ 1904650 w 7467600"/>
              <a:gd name="connsiteY430" fmla="*/ 6639616 h 6858000"/>
              <a:gd name="connsiteX431" fmla="*/ 1885273 w 7467600"/>
              <a:gd name="connsiteY431" fmla="*/ 6858000 h 6858000"/>
              <a:gd name="connsiteX432" fmla="*/ 1854363 w 7467600"/>
              <a:gd name="connsiteY432" fmla="*/ 6858000 h 6858000"/>
              <a:gd name="connsiteX433" fmla="*/ 1880391 w 7467600"/>
              <a:gd name="connsiteY433" fmla="*/ 6603796 h 6858000"/>
              <a:gd name="connsiteX434" fmla="*/ 1818273 w 7467600"/>
              <a:gd name="connsiteY434" fmla="*/ 6715729 h 6858000"/>
              <a:gd name="connsiteX435" fmla="*/ 1794691 w 7467600"/>
              <a:gd name="connsiteY435" fmla="*/ 6843239 h 6858000"/>
              <a:gd name="connsiteX436" fmla="*/ 1794914 w 7467600"/>
              <a:gd name="connsiteY436" fmla="*/ 6858000 h 6858000"/>
              <a:gd name="connsiteX437" fmla="*/ 1746128 w 7467600"/>
              <a:gd name="connsiteY437" fmla="*/ 6858000 h 6858000"/>
              <a:gd name="connsiteX438" fmla="*/ 1753934 w 7467600"/>
              <a:gd name="connsiteY438" fmla="*/ 6724796 h 6858000"/>
              <a:gd name="connsiteX439" fmla="*/ 1792053 w 7467600"/>
              <a:gd name="connsiteY439" fmla="*/ 6572396 h 6858000"/>
              <a:gd name="connsiteX440" fmla="*/ 1862248 w 7467600"/>
              <a:gd name="connsiteY440" fmla="*/ 6266397 h 6858000"/>
              <a:gd name="connsiteX441" fmla="*/ 1862250 w 7467600"/>
              <a:gd name="connsiteY441" fmla="*/ 6033531 h 6858000"/>
              <a:gd name="connsiteX442" fmla="*/ 1211999 w 7467600"/>
              <a:gd name="connsiteY442" fmla="*/ 6683610 h 6858000"/>
              <a:gd name="connsiteX443" fmla="*/ 1213266 w 7467600"/>
              <a:gd name="connsiteY443" fmla="*/ 6691947 h 6858000"/>
              <a:gd name="connsiteX444" fmla="*/ 1203370 w 7467600"/>
              <a:gd name="connsiteY444" fmla="*/ 6850676 h 6858000"/>
              <a:gd name="connsiteX445" fmla="*/ 1203671 w 7467600"/>
              <a:gd name="connsiteY445" fmla="*/ 6858000 h 6858000"/>
              <a:gd name="connsiteX446" fmla="*/ 1143180 w 7467600"/>
              <a:gd name="connsiteY446" fmla="*/ 6858000 h 6858000"/>
              <a:gd name="connsiteX447" fmla="*/ 1142176 w 7467600"/>
              <a:gd name="connsiteY447" fmla="*/ 6766045 h 6858000"/>
              <a:gd name="connsiteX448" fmla="*/ 1067484 w 7467600"/>
              <a:gd name="connsiteY448" fmla="*/ 6858000 h 6858000"/>
              <a:gd name="connsiteX449" fmla="*/ 953928 w 7467600"/>
              <a:gd name="connsiteY449" fmla="*/ 6858000 h 6858000"/>
              <a:gd name="connsiteX450" fmla="*/ 959715 w 7467600"/>
              <a:gd name="connsiteY450" fmla="*/ 6850185 h 6858000"/>
              <a:gd name="connsiteX451" fmla="*/ 1483788 w 7467600"/>
              <a:gd name="connsiteY451" fmla="*/ 6259174 h 6858000"/>
              <a:gd name="connsiteX452" fmla="*/ 1100671 w 7467600"/>
              <a:gd name="connsiteY452" fmla="*/ 6252137 h 6858000"/>
              <a:gd name="connsiteX453" fmla="*/ 1090144 w 7467600"/>
              <a:gd name="connsiteY453" fmla="*/ 6256748 h 6858000"/>
              <a:gd name="connsiteX454" fmla="*/ 1095872 w 7467600"/>
              <a:gd name="connsiteY454" fmla="*/ 6271892 h 6858000"/>
              <a:gd name="connsiteX455" fmla="*/ 262785 w 7467600"/>
              <a:gd name="connsiteY455" fmla="*/ 6845450 h 6858000"/>
              <a:gd name="connsiteX456" fmla="*/ 209968 w 7467600"/>
              <a:gd name="connsiteY456" fmla="*/ 6770713 h 6858000"/>
              <a:gd name="connsiteX457" fmla="*/ 873460 w 7467600"/>
              <a:gd name="connsiteY457" fmla="*/ 6253768 h 6858000"/>
              <a:gd name="connsiteX458" fmla="*/ 192686 w 7467600"/>
              <a:gd name="connsiteY458" fmla="*/ 5849257 h 6858000"/>
              <a:gd name="connsiteX459" fmla="*/ 4696 w 7467600"/>
              <a:gd name="connsiteY459" fmla="*/ 5697668 h 6858000"/>
              <a:gd name="connsiteX460" fmla="*/ 0 w 7467600"/>
              <a:gd name="connsiteY460" fmla="*/ 5689984 h 6858000"/>
              <a:gd name="connsiteX461" fmla="*/ 0 w 7467600"/>
              <a:gd name="connsiteY461" fmla="*/ 5513472 h 6858000"/>
              <a:gd name="connsiteX462" fmla="*/ 174101 w 7467600"/>
              <a:gd name="connsiteY462" fmla="*/ 5620277 h 6858000"/>
              <a:gd name="connsiteX463" fmla="*/ 891800 w 7467600"/>
              <a:gd name="connsiteY463" fmla="*/ 6036935 h 6858000"/>
              <a:gd name="connsiteX464" fmla="*/ 1072219 w 7467600"/>
              <a:gd name="connsiteY464" fmla="*/ 6169443 h 6858000"/>
              <a:gd name="connsiteX465" fmla="*/ 1074117 w 7467600"/>
              <a:gd name="connsiteY465" fmla="*/ 6170301 h 6858000"/>
              <a:gd name="connsiteX466" fmla="*/ 1083114 w 7467600"/>
              <a:gd name="connsiteY466" fmla="*/ 6174131 h 6858000"/>
              <a:gd name="connsiteX467" fmla="*/ 1543010 w 7467600"/>
              <a:gd name="connsiteY467" fmla="*/ 6191140 h 6858000"/>
              <a:gd name="connsiteX468" fmla="*/ 1551080 w 7467600"/>
              <a:gd name="connsiteY468" fmla="*/ 6195006 h 6858000"/>
              <a:gd name="connsiteX469" fmla="*/ 2345443 w 7467600"/>
              <a:gd name="connsiteY469" fmla="*/ 5549882 h 6858000"/>
              <a:gd name="connsiteX470" fmla="*/ 1721499 w 7467600"/>
              <a:gd name="connsiteY470" fmla="*/ 5599969 h 6858000"/>
              <a:gd name="connsiteX471" fmla="*/ 767716 w 7467600"/>
              <a:gd name="connsiteY471" fmla="*/ 5472768 h 6858000"/>
              <a:gd name="connsiteX472" fmla="*/ 722147 w 7467600"/>
              <a:gd name="connsiteY472" fmla="*/ 5393091 h 6858000"/>
              <a:gd name="connsiteX473" fmla="*/ 1485552 w 7467600"/>
              <a:gd name="connsiteY473" fmla="*/ 5313202 h 6858000"/>
              <a:gd name="connsiteX474" fmla="*/ 2143004 w 7467600"/>
              <a:gd name="connsiteY474" fmla="*/ 5402420 h 6858000"/>
              <a:gd name="connsiteX475" fmla="*/ 1933391 w 7467600"/>
              <a:gd name="connsiteY475" fmla="*/ 5156971 h 6858000"/>
              <a:gd name="connsiteX476" fmla="*/ 1827118 w 7467600"/>
              <a:gd name="connsiteY476" fmla="*/ 4968410 h 6858000"/>
              <a:gd name="connsiteX477" fmla="*/ 1837349 w 7467600"/>
              <a:gd name="connsiteY477" fmla="*/ 4956357 h 6858000"/>
              <a:gd name="connsiteX478" fmla="*/ 2162835 w 7467600"/>
              <a:gd name="connsiteY478" fmla="*/ 5187853 h 6858000"/>
              <a:gd name="connsiteX479" fmla="*/ 2257167 w 7467600"/>
              <a:gd name="connsiteY479" fmla="*/ 5462123 h 6858000"/>
              <a:gd name="connsiteX480" fmla="*/ 2261598 w 7467600"/>
              <a:gd name="connsiteY480" fmla="*/ 5467998 h 6858000"/>
              <a:gd name="connsiteX481" fmla="*/ 2437177 w 7467600"/>
              <a:gd name="connsiteY481" fmla="*/ 5479608 h 6858000"/>
              <a:gd name="connsiteX482" fmla="*/ 2445247 w 7467600"/>
              <a:gd name="connsiteY482" fmla="*/ 5483476 h 6858000"/>
              <a:gd name="connsiteX483" fmla="*/ 2743626 w 7467600"/>
              <a:gd name="connsiteY483" fmla="*/ 5304819 h 6858000"/>
              <a:gd name="connsiteX484" fmla="*/ 3048102 w 7467600"/>
              <a:gd name="connsiteY484" fmla="*/ 5150595 h 6858000"/>
              <a:gd name="connsiteX485" fmla="*/ 1799414 w 7467600"/>
              <a:gd name="connsiteY485" fmla="*/ 4694732 h 6858000"/>
              <a:gd name="connsiteX486" fmla="*/ 1771735 w 7467600"/>
              <a:gd name="connsiteY486" fmla="*/ 4619929 h 6858000"/>
              <a:gd name="connsiteX487" fmla="*/ 3104273 w 7467600"/>
              <a:gd name="connsiteY487" fmla="*/ 5076159 h 6858000"/>
              <a:gd name="connsiteX488" fmla="*/ 3113245 w 7467600"/>
              <a:gd name="connsiteY488" fmla="*/ 5090705 h 6858000"/>
              <a:gd name="connsiteX489" fmla="*/ 3126294 w 7467600"/>
              <a:gd name="connsiteY489" fmla="*/ 5114400 h 6858000"/>
              <a:gd name="connsiteX490" fmla="*/ 3937433 w 7467600"/>
              <a:gd name="connsiteY490" fmla="*/ 4830473 h 6858000"/>
              <a:gd name="connsiteX491" fmla="*/ 3590475 w 7467600"/>
              <a:gd name="connsiteY491" fmla="*/ 4597974 h 6858000"/>
              <a:gd name="connsiteX492" fmla="*/ 3100264 w 7467600"/>
              <a:gd name="connsiteY492" fmla="*/ 4579845 h 6858000"/>
              <a:gd name="connsiteX493" fmla="*/ 2183576 w 7467600"/>
              <a:gd name="connsiteY493" fmla="*/ 4227150 h 6858000"/>
              <a:gd name="connsiteX494" fmla="*/ 2151029 w 7467600"/>
              <a:gd name="connsiteY494" fmla="*/ 4146947 h 6858000"/>
              <a:gd name="connsiteX495" fmla="*/ 3563434 w 7467600"/>
              <a:gd name="connsiteY495" fmla="*/ 4469115 h 6858000"/>
              <a:gd name="connsiteX496" fmla="*/ 3177952 w 7467600"/>
              <a:gd name="connsiteY496" fmla="*/ 3657386 h 6858000"/>
              <a:gd name="connsiteX497" fmla="*/ 3189263 w 7467600"/>
              <a:gd name="connsiteY497" fmla="*/ 3625726 h 6858000"/>
              <a:gd name="connsiteX498" fmla="*/ 3560912 w 7467600"/>
              <a:gd name="connsiteY498" fmla="*/ 4079863 h 6858000"/>
              <a:gd name="connsiteX499" fmla="*/ 3626636 w 7467600"/>
              <a:gd name="connsiteY499" fmla="*/ 4512230 h 6858000"/>
              <a:gd name="connsiteX500" fmla="*/ 3653088 w 7467600"/>
              <a:gd name="connsiteY500" fmla="*/ 4521417 h 6858000"/>
              <a:gd name="connsiteX501" fmla="*/ 3988128 w 7467600"/>
              <a:gd name="connsiteY501" fmla="*/ 4817267 h 6858000"/>
              <a:gd name="connsiteX502" fmla="*/ 4830582 w 7467600"/>
              <a:gd name="connsiteY502" fmla="*/ 4676000 h 6858000"/>
              <a:gd name="connsiteX503" fmla="*/ 4830100 w 7467600"/>
              <a:gd name="connsiteY503" fmla="*/ 4675554 h 6858000"/>
              <a:gd name="connsiteX504" fmla="*/ 4036318 w 7467600"/>
              <a:gd name="connsiteY504" fmla="*/ 4147013 h 6858000"/>
              <a:gd name="connsiteX505" fmla="*/ 3432098 w 7467600"/>
              <a:gd name="connsiteY505" fmla="*/ 3537312 h 6858000"/>
              <a:gd name="connsiteX506" fmla="*/ 3446761 w 7467600"/>
              <a:gd name="connsiteY506" fmla="*/ 3461278 h 6858000"/>
              <a:gd name="connsiteX507" fmla="*/ 4419733 w 7467600"/>
              <a:gd name="connsiteY507" fmla="*/ 3963555 h 6858000"/>
              <a:gd name="connsiteX508" fmla="*/ 4781371 w 7467600"/>
              <a:gd name="connsiteY508" fmla="*/ 4458604 h 6858000"/>
              <a:gd name="connsiteX509" fmla="*/ 4780440 w 7467600"/>
              <a:gd name="connsiteY509" fmla="*/ 4470290 h 6858000"/>
              <a:gd name="connsiteX510" fmla="*/ 4898954 w 7467600"/>
              <a:gd name="connsiteY510" fmla="*/ 4662092 h 6858000"/>
              <a:gd name="connsiteX511" fmla="*/ 4900699 w 7467600"/>
              <a:gd name="connsiteY511" fmla="*/ 4670867 h 6858000"/>
              <a:gd name="connsiteX512" fmla="*/ 5714511 w 7467600"/>
              <a:gd name="connsiteY512" fmla="*/ 4663483 h 6858000"/>
              <a:gd name="connsiteX513" fmla="*/ 5464793 w 7467600"/>
              <a:gd name="connsiteY513" fmla="*/ 4393556 h 6858000"/>
              <a:gd name="connsiteX514" fmla="*/ 5461897 w 7467600"/>
              <a:gd name="connsiteY514" fmla="*/ 4390879 h 6858000"/>
              <a:gd name="connsiteX515" fmla="*/ 4294126 w 7467600"/>
              <a:gd name="connsiteY515" fmla="*/ 3303048 h 6858000"/>
              <a:gd name="connsiteX516" fmla="*/ 4305321 w 7467600"/>
              <a:gd name="connsiteY516" fmla="*/ 3256953 h 6858000"/>
              <a:gd name="connsiteX517" fmla="*/ 4949299 w 7467600"/>
              <a:gd name="connsiteY517" fmla="*/ 3766336 h 6858000"/>
              <a:gd name="connsiteX518" fmla="*/ 5291452 w 7467600"/>
              <a:gd name="connsiteY518" fmla="*/ 4076801 h 6858000"/>
              <a:gd name="connsiteX519" fmla="*/ 5434998 w 7467600"/>
              <a:gd name="connsiteY519" fmla="*/ 4254100 h 6858000"/>
              <a:gd name="connsiteX520" fmla="*/ 5351015 w 7467600"/>
              <a:gd name="connsiteY520" fmla="*/ 3760989 h 6858000"/>
              <a:gd name="connsiteX521" fmla="*/ 5413780 w 7467600"/>
              <a:gd name="connsiteY521" fmla="*/ 2966265 h 6858000"/>
              <a:gd name="connsiteX522" fmla="*/ 5425627 w 7467600"/>
              <a:gd name="connsiteY522" fmla="*/ 2954192 h 6858000"/>
              <a:gd name="connsiteX523" fmla="*/ 6604735 w 7467600"/>
              <a:gd name="connsiteY523" fmla="*/ 2041381 h 6858000"/>
              <a:gd name="connsiteX524" fmla="*/ 7204487 w 7467600"/>
              <a:gd name="connsiteY524" fmla="*/ 2742112 h 6858000"/>
              <a:gd name="connsiteX525" fmla="*/ 7131592 w 7467600"/>
              <a:gd name="connsiteY525" fmla="*/ 2672096 h 6858000"/>
              <a:gd name="connsiteX526" fmla="*/ 6996344 w 7467600"/>
              <a:gd name="connsiteY526" fmla="*/ 2518310 h 6858000"/>
              <a:gd name="connsiteX527" fmla="*/ 6735495 w 7467600"/>
              <a:gd name="connsiteY527" fmla="*/ 2196890 h 6858000"/>
              <a:gd name="connsiteX528" fmla="*/ 6721901 w 7467600"/>
              <a:gd name="connsiteY528" fmla="*/ 2179274 h 6858000"/>
              <a:gd name="connsiteX529" fmla="*/ 6604735 w 7467600"/>
              <a:gd name="connsiteY529" fmla="*/ 2041381 h 6858000"/>
              <a:gd name="connsiteX530" fmla="*/ 6591670 w 7467600"/>
              <a:gd name="connsiteY530" fmla="*/ 1988277 h 6858000"/>
              <a:gd name="connsiteX531" fmla="*/ 6747349 w 7467600"/>
              <a:gd name="connsiteY531" fmla="*/ 2160069 h 6858000"/>
              <a:gd name="connsiteX532" fmla="*/ 6760943 w 7467600"/>
              <a:gd name="connsiteY532" fmla="*/ 2177686 h 6858000"/>
              <a:gd name="connsiteX533" fmla="*/ 7021065 w 7467600"/>
              <a:gd name="connsiteY533" fmla="*/ 2498102 h 6858000"/>
              <a:gd name="connsiteX534" fmla="*/ 7155223 w 7467600"/>
              <a:gd name="connsiteY534" fmla="*/ 2650386 h 6858000"/>
              <a:gd name="connsiteX535" fmla="*/ 7203167 w 7467600"/>
              <a:gd name="connsiteY535" fmla="*/ 2697288 h 6858000"/>
              <a:gd name="connsiteX536" fmla="*/ 6937703 w 7467600"/>
              <a:gd name="connsiteY536" fmla="*/ 2321981 h 6858000"/>
              <a:gd name="connsiteX537" fmla="*/ 6591670 w 7467600"/>
              <a:gd name="connsiteY537" fmla="*/ 1988277 h 6858000"/>
              <a:gd name="connsiteX538" fmla="*/ 5798671 w 7467600"/>
              <a:gd name="connsiteY538" fmla="*/ 1981601 h 6858000"/>
              <a:gd name="connsiteX539" fmla="*/ 5754709 w 7467600"/>
              <a:gd name="connsiteY539" fmla="*/ 2071454 h 6858000"/>
              <a:gd name="connsiteX540" fmla="*/ 5763044 w 7467600"/>
              <a:gd name="connsiteY540" fmla="*/ 2842206 h 6858000"/>
              <a:gd name="connsiteX541" fmla="*/ 5764974 w 7467600"/>
              <a:gd name="connsiteY541" fmla="*/ 2799609 h 6858000"/>
              <a:gd name="connsiteX542" fmla="*/ 5767665 w 7467600"/>
              <a:gd name="connsiteY542" fmla="*/ 2666409 h 6858000"/>
              <a:gd name="connsiteX543" fmla="*/ 5763055 w 7467600"/>
              <a:gd name="connsiteY543" fmla="*/ 2579705 h 6858000"/>
              <a:gd name="connsiteX544" fmla="*/ 5758079 w 7467600"/>
              <a:gd name="connsiteY544" fmla="*/ 2492508 h 6858000"/>
              <a:gd name="connsiteX545" fmla="*/ 5779325 w 7467600"/>
              <a:gd name="connsiteY545" fmla="*/ 2197069 h 6858000"/>
              <a:gd name="connsiteX546" fmla="*/ 5798671 w 7467600"/>
              <a:gd name="connsiteY546" fmla="*/ 1981601 h 6858000"/>
              <a:gd name="connsiteX547" fmla="*/ 5829202 w 7467600"/>
              <a:gd name="connsiteY547" fmla="*/ 1971679 h 6858000"/>
              <a:gd name="connsiteX548" fmla="*/ 5809558 w 7467600"/>
              <a:gd name="connsiteY548" fmla="*/ 2198043 h 6858000"/>
              <a:gd name="connsiteX549" fmla="*/ 5788653 w 7467600"/>
              <a:gd name="connsiteY549" fmla="*/ 2489430 h 6858000"/>
              <a:gd name="connsiteX550" fmla="*/ 5793439 w 7467600"/>
              <a:gd name="connsiteY550" fmla="*/ 2575235 h 6858000"/>
              <a:gd name="connsiteX551" fmla="*/ 5796837 w 7467600"/>
              <a:gd name="connsiteY551" fmla="*/ 2637633 h 6858000"/>
              <a:gd name="connsiteX552" fmla="*/ 5818614 w 7467600"/>
              <a:gd name="connsiteY552" fmla="*/ 2473055 h 6858000"/>
              <a:gd name="connsiteX553" fmla="*/ 5829202 w 7467600"/>
              <a:gd name="connsiteY553" fmla="*/ 1971679 h 6858000"/>
              <a:gd name="connsiteX554" fmla="*/ 5911389 w 7467600"/>
              <a:gd name="connsiteY554" fmla="*/ 1898371 h 6858000"/>
              <a:gd name="connsiteX555" fmla="*/ 6237627 w 7467600"/>
              <a:gd name="connsiteY555" fmla="*/ 2231921 h 6858000"/>
              <a:gd name="connsiteX556" fmla="*/ 5911389 w 7467600"/>
              <a:gd name="connsiteY556" fmla="*/ 1898371 h 6858000"/>
              <a:gd name="connsiteX557" fmla="*/ 6944437 w 7467600"/>
              <a:gd name="connsiteY557" fmla="*/ 1575402 h 6858000"/>
              <a:gd name="connsiteX558" fmla="*/ 6304730 w 7467600"/>
              <a:gd name="connsiteY558" fmla="*/ 1766654 h 6858000"/>
              <a:gd name="connsiteX559" fmla="*/ 6944437 w 7467600"/>
              <a:gd name="connsiteY559" fmla="*/ 1575402 h 6858000"/>
              <a:gd name="connsiteX560" fmla="*/ 7019523 w 7467600"/>
              <a:gd name="connsiteY560" fmla="*/ 1519450 h 6858000"/>
              <a:gd name="connsiteX561" fmla="*/ 6298091 w 7467600"/>
              <a:gd name="connsiteY561" fmla="*/ 1737122 h 6858000"/>
              <a:gd name="connsiteX562" fmla="*/ 7019523 w 7467600"/>
              <a:gd name="connsiteY562" fmla="*/ 1519450 h 6858000"/>
              <a:gd name="connsiteX563" fmla="*/ 2399523 w 7467600"/>
              <a:gd name="connsiteY563" fmla="*/ 1428234 h 6858000"/>
              <a:gd name="connsiteX564" fmla="*/ 2224982 w 7467600"/>
              <a:gd name="connsiteY564" fmla="*/ 1826201 h 6858000"/>
              <a:gd name="connsiteX565" fmla="*/ 2096099 w 7467600"/>
              <a:gd name="connsiteY565" fmla="*/ 2345900 h 6858000"/>
              <a:gd name="connsiteX566" fmla="*/ 2283317 w 7467600"/>
              <a:gd name="connsiteY566" fmla="*/ 1796925 h 6858000"/>
              <a:gd name="connsiteX567" fmla="*/ 2399523 w 7467600"/>
              <a:gd name="connsiteY567" fmla="*/ 1428234 h 6858000"/>
              <a:gd name="connsiteX568" fmla="*/ 2448558 w 7467600"/>
              <a:gd name="connsiteY568" fmla="*/ 1373435 h 6858000"/>
              <a:gd name="connsiteX569" fmla="*/ 2312521 w 7467600"/>
              <a:gd name="connsiteY569" fmla="*/ 1806140 h 6858000"/>
              <a:gd name="connsiteX570" fmla="*/ 2127533 w 7467600"/>
              <a:gd name="connsiteY570" fmla="*/ 2348380 h 6858000"/>
              <a:gd name="connsiteX571" fmla="*/ 2358080 w 7467600"/>
              <a:gd name="connsiteY571" fmla="*/ 1866134 h 6858000"/>
              <a:gd name="connsiteX572" fmla="*/ 2407436 w 7467600"/>
              <a:gd name="connsiteY572" fmla="*/ 1651070 h 6858000"/>
              <a:gd name="connsiteX573" fmla="*/ 2448558 w 7467600"/>
              <a:gd name="connsiteY573" fmla="*/ 1373435 h 6858000"/>
              <a:gd name="connsiteX574" fmla="*/ 278707 w 7467600"/>
              <a:gd name="connsiteY574" fmla="*/ 1352270 h 6858000"/>
              <a:gd name="connsiteX575" fmla="*/ 321570 w 7467600"/>
              <a:gd name="connsiteY575" fmla="*/ 1861610 h 6858000"/>
              <a:gd name="connsiteX576" fmla="*/ 294281 w 7467600"/>
              <a:gd name="connsiteY576" fmla="*/ 1440658 h 6858000"/>
              <a:gd name="connsiteX577" fmla="*/ 278707 w 7467600"/>
              <a:gd name="connsiteY577" fmla="*/ 1352270 h 6858000"/>
              <a:gd name="connsiteX578" fmla="*/ 1423821 w 7467600"/>
              <a:gd name="connsiteY578" fmla="*/ 1351958 h 6858000"/>
              <a:gd name="connsiteX579" fmla="*/ 1638521 w 7467600"/>
              <a:gd name="connsiteY579" fmla="*/ 1908470 h 6858000"/>
              <a:gd name="connsiteX580" fmla="*/ 1754199 w 7467600"/>
              <a:gd name="connsiteY580" fmla="*/ 2149284 h 6858000"/>
              <a:gd name="connsiteX581" fmla="*/ 1908359 w 7467600"/>
              <a:gd name="connsiteY581" fmla="*/ 2364988 h 6858000"/>
              <a:gd name="connsiteX582" fmla="*/ 1647661 w 7467600"/>
              <a:gd name="connsiteY582" fmla="*/ 1825945 h 6858000"/>
              <a:gd name="connsiteX583" fmla="*/ 1423821 w 7467600"/>
              <a:gd name="connsiteY583" fmla="*/ 1351958 h 6858000"/>
              <a:gd name="connsiteX584" fmla="*/ 1431890 w 7467600"/>
              <a:gd name="connsiteY584" fmla="*/ 1306475 h 6858000"/>
              <a:gd name="connsiteX585" fmla="*/ 1507597 w 7467600"/>
              <a:gd name="connsiteY585" fmla="*/ 1446132 h 6858000"/>
              <a:gd name="connsiteX586" fmla="*/ 1674586 w 7467600"/>
              <a:gd name="connsiteY586" fmla="*/ 1813832 h 6858000"/>
              <a:gd name="connsiteX587" fmla="*/ 1815950 w 7467600"/>
              <a:gd name="connsiteY587" fmla="*/ 2128564 h 6858000"/>
              <a:gd name="connsiteX588" fmla="*/ 1984242 w 7467600"/>
              <a:gd name="connsiteY588" fmla="*/ 2430829 h 6858000"/>
              <a:gd name="connsiteX589" fmla="*/ 2014023 w 7467600"/>
              <a:gd name="connsiteY589" fmla="*/ 2450995 h 6858000"/>
              <a:gd name="connsiteX590" fmla="*/ 1747337 w 7467600"/>
              <a:gd name="connsiteY590" fmla="*/ 1855264 h 6858000"/>
              <a:gd name="connsiteX591" fmla="*/ 1533749 w 7467600"/>
              <a:gd name="connsiteY591" fmla="*/ 1478656 h 6858000"/>
              <a:gd name="connsiteX592" fmla="*/ 1431890 w 7467600"/>
              <a:gd name="connsiteY592" fmla="*/ 1306475 h 6858000"/>
              <a:gd name="connsiteX593" fmla="*/ 5052692 w 7467600"/>
              <a:gd name="connsiteY593" fmla="*/ 1292994 h 6858000"/>
              <a:gd name="connsiteX594" fmla="*/ 5200661 w 7467600"/>
              <a:gd name="connsiteY594" fmla="*/ 1635186 h 6858000"/>
              <a:gd name="connsiteX595" fmla="*/ 5297138 w 7467600"/>
              <a:gd name="connsiteY595" fmla="*/ 1906351 h 6858000"/>
              <a:gd name="connsiteX596" fmla="*/ 5052692 w 7467600"/>
              <a:gd name="connsiteY596" fmla="*/ 1292994 h 6858000"/>
              <a:gd name="connsiteX597" fmla="*/ 5009948 w 7467600"/>
              <a:gd name="connsiteY597" fmla="*/ 1273619 h 6858000"/>
              <a:gd name="connsiteX598" fmla="*/ 5121777 w 7467600"/>
              <a:gd name="connsiteY598" fmla="*/ 1654213 h 6858000"/>
              <a:gd name="connsiteX599" fmla="*/ 5293545 w 7467600"/>
              <a:gd name="connsiteY599" fmla="*/ 2072247 h 6858000"/>
              <a:gd name="connsiteX600" fmla="*/ 5294042 w 7467600"/>
              <a:gd name="connsiteY600" fmla="*/ 2065019 h 6858000"/>
              <a:gd name="connsiteX601" fmla="*/ 5171936 w 7467600"/>
              <a:gd name="connsiteY601" fmla="*/ 1647613 h 6858000"/>
              <a:gd name="connsiteX602" fmla="*/ 5009948 w 7467600"/>
              <a:gd name="connsiteY602" fmla="*/ 1273619 h 6858000"/>
              <a:gd name="connsiteX603" fmla="*/ 655236 w 7467600"/>
              <a:gd name="connsiteY603" fmla="*/ 1268632 h 6858000"/>
              <a:gd name="connsiteX604" fmla="*/ 839521 w 7467600"/>
              <a:gd name="connsiteY604" fmla="*/ 1685315 h 6858000"/>
              <a:gd name="connsiteX605" fmla="*/ 1109416 w 7467600"/>
              <a:gd name="connsiteY605" fmla="*/ 2061663 h 6858000"/>
              <a:gd name="connsiteX606" fmla="*/ 1298300 w 7467600"/>
              <a:gd name="connsiteY606" fmla="*/ 2247742 h 6858000"/>
              <a:gd name="connsiteX607" fmla="*/ 1125871 w 7467600"/>
              <a:gd name="connsiteY607" fmla="*/ 1989513 h 6858000"/>
              <a:gd name="connsiteX608" fmla="*/ 981574 w 7467600"/>
              <a:gd name="connsiteY608" fmla="*/ 1783157 h 6858000"/>
              <a:gd name="connsiteX609" fmla="*/ 922198 w 7467600"/>
              <a:gd name="connsiteY609" fmla="*/ 1677437 h 6858000"/>
              <a:gd name="connsiteX610" fmla="*/ 869293 w 7467600"/>
              <a:gd name="connsiteY610" fmla="*/ 1583214 h 6858000"/>
              <a:gd name="connsiteX611" fmla="*/ 751431 w 7467600"/>
              <a:gd name="connsiteY611" fmla="*/ 1405731 h 6858000"/>
              <a:gd name="connsiteX612" fmla="*/ 655236 w 7467600"/>
              <a:gd name="connsiteY612" fmla="*/ 1268632 h 6858000"/>
              <a:gd name="connsiteX613" fmla="*/ 6516292 w 7467600"/>
              <a:gd name="connsiteY613" fmla="*/ 1263064 h 6858000"/>
              <a:gd name="connsiteX614" fmla="*/ 5736320 w 7467600"/>
              <a:gd name="connsiteY614" fmla="*/ 1501803 h 6858000"/>
              <a:gd name="connsiteX615" fmla="*/ 6516292 w 7467600"/>
              <a:gd name="connsiteY615" fmla="*/ 1263064 h 6858000"/>
              <a:gd name="connsiteX616" fmla="*/ 291466 w 7467600"/>
              <a:gd name="connsiteY616" fmla="*/ 1250369 h 6858000"/>
              <a:gd name="connsiteX617" fmla="*/ 323180 w 7467600"/>
              <a:gd name="connsiteY617" fmla="*/ 1435283 h 6858000"/>
              <a:gd name="connsiteX618" fmla="*/ 349381 w 7467600"/>
              <a:gd name="connsiteY618" fmla="*/ 1875041 h 6858000"/>
              <a:gd name="connsiteX619" fmla="*/ 374363 w 7467600"/>
              <a:gd name="connsiteY619" fmla="*/ 1506494 h 6858000"/>
              <a:gd name="connsiteX620" fmla="*/ 302168 w 7467600"/>
              <a:gd name="connsiteY620" fmla="*/ 1274495 h 6858000"/>
              <a:gd name="connsiteX621" fmla="*/ 291466 w 7467600"/>
              <a:gd name="connsiteY621" fmla="*/ 1250369 h 6858000"/>
              <a:gd name="connsiteX622" fmla="*/ 678222 w 7467600"/>
              <a:gd name="connsiteY622" fmla="*/ 1248670 h 6858000"/>
              <a:gd name="connsiteX623" fmla="*/ 775536 w 7467600"/>
              <a:gd name="connsiteY623" fmla="*/ 1388015 h 6858000"/>
              <a:gd name="connsiteX624" fmla="*/ 894529 w 7467600"/>
              <a:gd name="connsiteY624" fmla="*/ 1567739 h 6858000"/>
              <a:gd name="connsiteX625" fmla="*/ 948000 w 7467600"/>
              <a:gd name="connsiteY625" fmla="*/ 1663088 h 6858000"/>
              <a:gd name="connsiteX626" fmla="*/ 1006812 w 7467600"/>
              <a:gd name="connsiteY626" fmla="*/ 1767683 h 6858000"/>
              <a:gd name="connsiteX627" fmla="*/ 1149133 w 7467600"/>
              <a:gd name="connsiteY627" fmla="*/ 1971513 h 6858000"/>
              <a:gd name="connsiteX628" fmla="*/ 1333952 w 7467600"/>
              <a:gd name="connsiteY628" fmla="*/ 2251620 h 6858000"/>
              <a:gd name="connsiteX629" fmla="*/ 1337329 w 7467600"/>
              <a:gd name="connsiteY629" fmla="*/ 2258350 h 6858000"/>
              <a:gd name="connsiteX630" fmla="*/ 1014726 w 7467600"/>
              <a:gd name="connsiteY630" fmla="*/ 1615556 h 6858000"/>
              <a:gd name="connsiteX631" fmla="*/ 678222 w 7467600"/>
              <a:gd name="connsiteY631" fmla="*/ 1248670 h 6858000"/>
              <a:gd name="connsiteX632" fmla="*/ 6691602 w 7467600"/>
              <a:gd name="connsiteY632" fmla="*/ 1140573 h 6858000"/>
              <a:gd name="connsiteX633" fmla="*/ 6571100 w 7467600"/>
              <a:gd name="connsiteY633" fmla="*/ 1183662 h 6858000"/>
              <a:gd name="connsiteX634" fmla="*/ 6241687 w 7467600"/>
              <a:gd name="connsiteY634" fmla="*/ 1257600 h 6858000"/>
              <a:gd name="connsiteX635" fmla="*/ 5693009 w 7467600"/>
              <a:gd name="connsiteY635" fmla="*/ 1478256 h 6858000"/>
              <a:gd name="connsiteX636" fmla="*/ 6548420 w 7467600"/>
              <a:gd name="connsiteY636" fmla="*/ 1214599 h 6858000"/>
              <a:gd name="connsiteX637" fmla="*/ 6605473 w 7467600"/>
              <a:gd name="connsiteY637" fmla="*/ 1184686 h 6858000"/>
              <a:gd name="connsiteX638" fmla="*/ 6691602 w 7467600"/>
              <a:gd name="connsiteY638" fmla="*/ 1140573 h 6858000"/>
              <a:gd name="connsiteX639" fmla="*/ 4002475 w 7467600"/>
              <a:gd name="connsiteY639" fmla="*/ 1037802 h 6858000"/>
              <a:gd name="connsiteX640" fmla="*/ 4000324 w 7467600"/>
              <a:gd name="connsiteY640" fmla="*/ 1039362 h 6858000"/>
              <a:gd name="connsiteX641" fmla="*/ 4002862 w 7467600"/>
              <a:gd name="connsiteY641" fmla="*/ 1042866 h 6858000"/>
              <a:gd name="connsiteX642" fmla="*/ 4002475 w 7467600"/>
              <a:gd name="connsiteY642" fmla="*/ 1037802 h 6858000"/>
              <a:gd name="connsiteX643" fmla="*/ 506322 w 7467600"/>
              <a:gd name="connsiteY643" fmla="*/ 1020997 h 6858000"/>
              <a:gd name="connsiteX644" fmla="*/ 533068 w 7467600"/>
              <a:gd name="connsiteY644" fmla="*/ 1029409 h 6858000"/>
              <a:gd name="connsiteX645" fmla="*/ 1232525 w 7467600"/>
              <a:gd name="connsiteY645" fmla="*/ 1804675 h 6858000"/>
              <a:gd name="connsiteX646" fmla="*/ 1388858 w 7467600"/>
              <a:gd name="connsiteY646" fmla="*/ 2368011 h 6858000"/>
              <a:gd name="connsiteX647" fmla="*/ 1384098 w 7467600"/>
              <a:gd name="connsiteY647" fmla="*/ 2378125 h 6858000"/>
              <a:gd name="connsiteX648" fmla="*/ 1425393 w 7467600"/>
              <a:gd name="connsiteY648" fmla="*/ 2589124 h 6858000"/>
              <a:gd name="connsiteX649" fmla="*/ 1424001 w 7467600"/>
              <a:gd name="connsiteY649" fmla="*/ 2597541 h 6858000"/>
              <a:gd name="connsiteX650" fmla="*/ 2152729 w 7467600"/>
              <a:gd name="connsiteY650" fmla="*/ 2864487 h 6858000"/>
              <a:gd name="connsiteX651" fmla="*/ 2020609 w 7467600"/>
              <a:gd name="connsiteY651" fmla="*/ 2539671 h 6858000"/>
              <a:gd name="connsiteX652" fmla="*/ 2018920 w 7467600"/>
              <a:gd name="connsiteY652" fmla="*/ 2536309 h 6858000"/>
              <a:gd name="connsiteX653" fmla="*/ 1342441 w 7467600"/>
              <a:gd name="connsiteY653" fmla="*/ 1173017 h 6858000"/>
              <a:gd name="connsiteX654" fmla="*/ 1367925 w 7467600"/>
              <a:gd name="connsiteY654" fmla="*/ 1135648 h 6858000"/>
              <a:gd name="connsiteX655" fmla="*/ 1771401 w 7467600"/>
              <a:gd name="connsiteY655" fmla="*/ 1806673 h 6858000"/>
              <a:gd name="connsiteX656" fmla="*/ 1972385 w 7467600"/>
              <a:gd name="connsiteY656" fmla="*/ 2198735 h 6858000"/>
              <a:gd name="connsiteX657" fmla="*/ 2040892 w 7467600"/>
              <a:gd name="connsiteY657" fmla="*/ 2405205 h 6858000"/>
              <a:gd name="connsiteX658" fmla="*/ 2131689 w 7467600"/>
              <a:gd name="connsiteY658" fmla="*/ 1936926 h 6858000"/>
              <a:gd name="connsiteX659" fmla="*/ 2454820 w 7467600"/>
              <a:gd name="connsiteY659" fmla="*/ 1248808 h 6858000"/>
              <a:gd name="connsiteX660" fmla="*/ 2492512 w 7467600"/>
              <a:gd name="connsiteY660" fmla="*/ 1302920 h 6858000"/>
              <a:gd name="connsiteX661" fmla="*/ 2081216 w 7467600"/>
              <a:gd name="connsiteY661" fmla="*/ 2527513 h 6858000"/>
              <a:gd name="connsiteX662" fmla="*/ 2081211 w 7467600"/>
              <a:gd name="connsiteY662" fmla="*/ 2528916 h 6858000"/>
              <a:gd name="connsiteX663" fmla="*/ 2199067 w 7467600"/>
              <a:gd name="connsiteY663" fmla="*/ 2884061 h 6858000"/>
              <a:gd name="connsiteX664" fmla="*/ 3192586 w 7467600"/>
              <a:gd name="connsiteY664" fmla="*/ 3411496 h 6858000"/>
              <a:gd name="connsiteX665" fmla="*/ 3182620 w 7467600"/>
              <a:gd name="connsiteY665" fmla="*/ 3483279 h 6858000"/>
              <a:gd name="connsiteX666" fmla="*/ 2435119 w 7467600"/>
              <a:gd name="connsiteY666" fmla="*/ 3080173 h 6858000"/>
              <a:gd name="connsiteX667" fmla="*/ 2410152 w 7467600"/>
              <a:gd name="connsiteY667" fmla="*/ 3063751 h 6858000"/>
              <a:gd name="connsiteX668" fmla="*/ 2408099 w 7467600"/>
              <a:gd name="connsiteY668" fmla="*/ 3064403 h 6858000"/>
              <a:gd name="connsiteX669" fmla="*/ 2407218 w 7467600"/>
              <a:gd name="connsiteY669" fmla="*/ 3070324 h 6858000"/>
              <a:gd name="connsiteX670" fmla="*/ 2380138 w 7467600"/>
              <a:gd name="connsiteY670" fmla="*/ 3099341 h 6858000"/>
              <a:gd name="connsiteX671" fmla="*/ 1765923 w 7467600"/>
              <a:gd name="connsiteY671" fmla="*/ 3581043 h 6858000"/>
              <a:gd name="connsiteX672" fmla="*/ 1702258 w 7467600"/>
              <a:gd name="connsiteY672" fmla="*/ 3612286 h 6858000"/>
              <a:gd name="connsiteX673" fmla="*/ 1538370 w 7467600"/>
              <a:gd name="connsiteY673" fmla="*/ 3811804 h 6858000"/>
              <a:gd name="connsiteX674" fmla="*/ 542867 w 7467600"/>
              <a:gd name="connsiteY674" fmla="*/ 4944092 h 6858000"/>
              <a:gd name="connsiteX675" fmla="*/ 515800 w 7467600"/>
              <a:gd name="connsiteY675" fmla="*/ 4862180 h 6858000"/>
              <a:gd name="connsiteX676" fmla="*/ 909145 w 7467600"/>
              <a:gd name="connsiteY676" fmla="*/ 4199225 h 6858000"/>
              <a:gd name="connsiteX677" fmla="*/ 1214067 w 7467600"/>
              <a:gd name="connsiteY677" fmla="*/ 3908561 h 6858000"/>
              <a:gd name="connsiteX678" fmla="*/ 640967 w 7467600"/>
              <a:gd name="connsiteY678" fmla="*/ 4105601 h 6858000"/>
              <a:gd name="connsiteX679" fmla="*/ 112563 w 7467600"/>
              <a:gd name="connsiteY679" fmla="*/ 4396952 h 6858000"/>
              <a:gd name="connsiteX680" fmla="*/ 0 w 7467600"/>
              <a:gd name="connsiteY680" fmla="*/ 4466006 h 6858000"/>
              <a:gd name="connsiteX681" fmla="*/ 0 w 7467600"/>
              <a:gd name="connsiteY681" fmla="*/ 4233763 h 6858000"/>
              <a:gd name="connsiteX682" fmla="*/ 36881 w 7467600"/>
              <a:gd name="connsiteY682" fmla="*/ 4200118 h 6858000"/>
              <a:gd name="connsiteX683" fmla="*/ 910534 w 7467600"/>
              <a:gd name="connsiteY683" fmla="*/ 3629753 h 6858000"/>
              <a:gd name="connsiteX684" fmla="*/ 1578717 w 7467600"/>
              <a:gd name="connsiteY684" fmla="*/ 3575982 h 6858000"/>
              <a:gd name="connsiteX685" fmla="*/ 2338780 w 7467600"/>
              <a:gd name="connsiteY685" fmla="*/ 3033725 h 6858000"/>
              <a:gd name="connsiteX686" fmla="*/ 1807991 w 7467600"/>
              <a:gd name="connsiteY686" fmla="*/ 2807184 h 6858000"/>
              <a:gd name="connsiteX687" fmla="*/ 1416358 w 7467600"/>
              <a:gd name="connsiteY687" fmla="*/ 3112571 h 6858000"/>
              <a:gd name="connsiteX688" fmla="*/ 939066 w 7467600"/>
              <a:gd name="connsiteY688" fmla="*/ 3378798 h 6858000"/>
              <a:gd name="connsiteX689" fmla="*/ 115099 w 7467600"/>
              <a:gd name="connsiteY689" fmla="*/ 3607650 h 6858000"/>
              <a:gd name="connsiteX690" fmla="*/ 97284 w 7467600"/>
              <a:gd name="connsiteY690" fmla="*/ 3520393 h 6858000"/>
              <a:gd name="connsiteX691" fmla="*/ 922050 w 7467600"/>
              <a:gd name="connsiteY691" fmla="*/ 3074867 h 6858000"/>
              <a:gd name="connsiteX692" fmla="*/ 1405265 w 7467600"/>
              <a:gd name="connsiteY692" fmla="*/ 3016319 h 6858000"/>
              <a:gd name="connsiteX693" fmla="*/ 1407512 w 7467600"/>
              <a:gd name="connsiteY693" fmla="*/ 3018001 h 6858000"/>
              <a:gd name="connsiteX694" fmla="*/ 1726266 w 7467600"/>
              <a:gd name="connsiteY694" fmla="*/ 2777274 h 6858000"/>
              <a:gd name="connsiteX695" fmla="*/ 625390 w 7467600"/>
              <a:gd name="connsiteY695" fmla="*/ 2514541 h 6858000"/>
              <a:gd name="connsiteX696" fmla="*/ 619799 w 7467600"/>
              <a:gd name="connsiteY696" fmla="*/ 2527180 h 6858000"/>
              <a:gd name="connsiteX697" fmla="*/ 310030 w 7467600"/>
              <a:gd name="connsiteY697" fmla="*/ 2771818 h 6858000"/>
              <a:gd name="connsiteX698" fmla="*/ 173877 w 7467600"/>
              <a:gd name="connsiteY698" fmla="*/ 2937056 h 6858000"/>
              <a:gd name="connsiteX699" fmla="*/ 77889 w 7467600"/>
              <a:gd name="connsiteY699" fmla="*/ 3138440 h 6858000"/>
              <a:gd name="connsiteX700" fmla="*/ 0 w 7467600"/>
              <a:gd name="connsiteY700" fmla="*/ 3271395 h 6858000"/>
              <a:gd name="connsiteX701" fmla="*/ 0 w 7467600"/>
              <a:gd name="connsiteY701" fmla="*/ 3153002 h 6858000"/>
              <a:gd name="connsiteX702" fmla="*/ 2386 w 7467600"/>
              <a:gd name="connsiteY702" fmla="*/ 3149203 h 6858000"/>
              <a:gd name="connsiteX703" fmla="*/ 89753 w 7467600"/>
              <a:gd name="connsiteY703" fmla="*/ 2987702 h 6858000"/>
              <a:gd name="connsiteX704" fmla="*/ 76869 w 7467600"/>
              <a:gd name="connsiteY704" fmla="*/ 3005404 h 6858000"/>
              <a:gd name="connsiteX705" fmla="*/ 32049 w 7467600"/>
              <a:gd name="connsiteY705" fmla="*/ 3065814 h 6858000"/>
              <a:gd name="connsiteX706" fmla="*/ 0 w 7467600"/>
              <a:gd name="connsiteY706" fmla="*/ 3108744 h 6858000"/>
              <a:gd name="connsiteX707" fmla="*/ 0 w 7467600"/>
              <a:gd name="connsiteY707" fmla="*/ 3058059 h 6858000"/>
              <a:gd name="connsiteX708" fmla="*/ 7610 w 7467600"/>
              <a:gd name="connsiteY708" fmla="*/ 3047889 h 6858000"/>
              <a:gd name="connsiteX709" fmla="*/ 52419 w 7467600"/>
              <a:gd name="connsiteY709" fmla="*/ 2987479 h 6858000"/>
              <a:gd name="connsiteX710" fmla="*/ 59142 w 7467600"/>
              <a:gd name="connsiteY710" fmla="*/ 2978488 h 6858000"/>
              <a:gd name="connsiteX711" fmla="*/ 0 w 7467600"/>
              <a:gd name="connsiteY711" fmla="*/ 3015334 h 6858000"/>
              <a:gd name="connsiteX712" fmla="*/ 0 w 7467600"/>
              <a:gd name="connsiteY712" fmla="*/ 2914286 h 6858000"/>
              <a:gd name="connsiteX713" fmla="*/ 36383 w 7467600"/>
              <a:gd name="connsiteY713" fmla="*/ 2901128 h 6858000"/>
              <a:gd name="connsiteX714" fmla="*/ 156329 w 7467600"/>
              <a:gd name="connsiteY714" fmla="*/ 2840533 h 6858000"/>
              <a:gd name="connsiteX715" fmla="*/ 358355 w 7467600"/>
              <a:gd name="connsiteY715" fmla="*/ 2620471 h 6858000"/>
              <a:gd name="connsiteX716" fmla="*/ 510577 w 7467600"/>
              <a:gd name="connsiteY716" fmla="*/ 2501244 h 6858000"/>
              <a:gd name="connsiteX717" fmla="*/ 211967 w 7467600"/>
              <a:gd name="connsiteY717" fmla="*/ 2479171 h 6858000"/>
              <a:gd name="connsiteX718" fmla="*/ 0 w 7467600"/>
              <a:gd name="connsiteY718" fmla="*/ 2476398 h 6858000"/>
              <a:gd name="connsiteX719" fmla="*/ 0 w 7467600"/>
              <a:gd name="connsiteY719" fmla="*/ 2389189 h 6858000"/>
              <a:gd name="connsiteX720" fmla="*/ 103062 w 7467600"/>
              <a:gd name="connsiteY720" fmla="*/ 2389518 h 6858000"/>
              <a:gd name="connsiteX721" fmla="*/ 510734 w 7467600"/>
              <a:gd name="connsiteY721" fmla="*/ 2416201 h 6858000"/>
              <a:gd name="connsiteX722" fmla="*/ 279257 w 7467600"/>
              <a:gd name="connsiteY722" fmla="*/ 2092102 h 6858000"/>
              <a:gd name="connsiteX723" fmla="*/ 65265 w 7467600"/>
              <a:gd name="connsiteY723" fmla="*/ 2006049 h 6858000"/>
              <a:gd name="connsiteX724" fmla="*/ 0 w 7467600"/>
              <a:gd name="connsiteY724" fmla="*/ 1982532 h 6858000"/>
              <a:gd name="connsiteX725" fmla="*/ 0 w 7467600"/>
              <a:gd name="connsiteY725" fmla="*/ 1912789 h 6858000"/>
              <a:gd name="connsiteX726" fmla="*/ 97460 w 7467600"/>
              <a:gd name="connsiteY726" fmla="*/ 1953725 h 6858000"/>
              <a:gd name="connsiteX727" fmla="*/ 221272 w 7467600"/>
              <a:gd name="connsiteY727" fmla="*/ 1980766 h 6858000"/>
              <a:gd name="connsiteX728" fmla="*/ 116765 w 7467600"/>
              <a:gd name="connsiteY728" fmla="*/ 1911033 h 6858000"/>
              <a:gd name="connsiteX729" fmla="*/ 16405 w 7467600"/>
              <a:gd name="connsiteY729" fmla="*/ 1803412 h 6858000"/>
              <a:gd name="connsiteX730" fmla="*/ 0 w 7467600"/>
              <a:gd name="connsiteY730" fmla="*/ 1784777 h 6858000"/>
              <a:gd name="connsiteX731" fmla="*/ 0 w 7467600"/>
              <a:gd name="connsiteY731" fmla="*/ 1740082 h 6858000"/>
              <a:gd name="connsiteX732" fmla="*/ 39394 w 7467600"/>
              <a:gd name="connsiteY732" fmla="*/ 1784856 h 6858000"/>
              <a:gd name="connsiteX733" fmla="*/ 135813 w 7467600"/>
              <a:gd name="connsiteY733" fmla="*/ 1888838 h 6858000"/>
              <a:gd name="connsiteX734" fmla="*/ 242575 w 7467600"/>
              <a:gd name="connsiteY734" fmla="*/ 1958841 h 6858000"/>
              <a:gd name="connsiteX735" fmla="*/ 82197 w 7467600"/>
              <a:gd name="connsiteY735" fmla="*/ 1754826 h 6858000"/>
              <a:gd name="connsiteX736" fmla="*/ 0 w 7467600"/>
              <a:gd name="connsiteY736" fmla="*/ 1679650 h 6858000"/>
              <a:gd name="connsiteX737" fmla="*/ 0 w 7467600"/>
              <a:gd name="connsiteY737" fmla="*/ 1602463 h 6858000"/>
              <a:gd name="connsiteX738" fmla="*/ 84689 w 7467600"/>
              <a:gd name="connsiteY738" fmla="*/ 1677442 h 6858000"/>
              <a:gd name="connsiteX739" fmla="*/ 298437 w 7467600"/>
              <a:gd name="connsiteY739" fmla="*/ 1968019 h 6858000"/>
              <a:gd name="connsiteX740" fmla="*/ 227269 w 7467600"/>
              <a:gd name="connsiteY740" fmla="*/ 1114064 h 6858000"/>
              <a:gd name="connsiteX741" fmla="*/ 248003 w 7467600"/>
              <a:gd name="connsiteY741" fmla="*/ 1089613 h 6858000"/>
              <a:gd name="connsiteX742" fmla="*/ 427020 w 7467600"/>
              <a:gd name="connsiteY742" fmla="*/ 1619803 h 6858000"/>
              <a:gd name="connsiteX743" fmla="*/ 340345 w 7467600"/>
              <a:gd name="connsiteY743" fmla="*/ 2027739 h 6858000"/>
              <a:gd name="connsiteX744" fmla="*/ 360865 w 7467600"/>
              <a:gd name="connsiteY744" fmla="*/ 2044827 h 6858000"/>
              <a:gd name="connsiteX745" fmla="*/ 560414 w 7467600"/>
              <a:gd name="connsiteY745" fmla="*/ 2421457 h 6858000"/>
              <a:gd name="connsiteX746" fmla="*/ 1359703 w 7467600"/>
              <a:gd name="connsiteY746" fmla="*/ 2578554 h 6858000"/>
              <a:gd name="connsiteX747" fmla="*/ 1359422 w 7467600"/>
              <a:gd name="connsiteY747" fmla="*/ 2577994 h 6858000"/>
              <a:gd name="connsiteX748" fmla="*/ 828701 w 7467600"/>
              <a:gd name="connsiteY748" fmla="*/ 1839520 h 6858000"/>
              <a:gd name="connsiteX749" fmla="*/ 494427 w 7467600"/>
              <a:gd name="connsiteY749" fmla="*/ 1092333 h 6858000"/>
              <a:gd name="connsiteX750" fmla="*/ 506322 w 7467600"/>
              <a:gd name="connsiteY750" fmla="*/ 1020997 h 6858000"/>
              <a:gd name="connsiteX751" fmla="*/ 4570198 w 7467600"/>
              <a:gd name="connsiteY751" fmla="*/ 978081 h 6858000"/>
              <a:gd name="connsiteX752" fmla="*/ 4523691 w 7467600"/>
              <a:gd name="connsiteY752" fmla="*/ 1127776 h 6858000"/>
              <a:gd name="connsiteX753" fmla="*/ 4509875 w 7467600"/>
              <a:gd name="connsiteY753" fmla="*/ 1167552 h 6858000"/>
              <a:gd name="connsiteX754" fmla="*/ 4478168 w 7467600"/>
              <a:gd name="connsiteY754" fmla="*/ 1260735 h 6858000"/>
              <a:gd name="connsiteX755" fmla="*/ 4409309 w 7467600"/>
              <a:gd name="connsiteY755" fmla="*/ 1666996 h 6858000"/>
              <a:gd name="connsiteX756" fmla="*/ 4370031 w 7467600"/>
              <a:gd name="connsiteY756" fmla="*/ 1955666 h 6858000"/>
              <a:gd name="connsiteX757" fmla="*/ 4570198 w 7467600"/>
              <a:gd name="connsiteY757" fmla="*/ 978081 h 6858000"/>
              <a:gd name="connsiteX758" fmla="*/ 4557898 w 7467600"/>
              <a:gd name="connsiteY758" fmla="*/ 900011 h 6858000"/>
              <a:gd name="connsiteX759" fmla="*/ 4344840 w 7467600"/>
              <a:gd name="connsiteY759" fmla="*/ 1922038 h 6858000"/>
              <a:gd name="connsiteX760" fmla="*/ 4378710 w 7467600"/>
              <a:gd name="connsiteY760" fmla="*/ 1665516 h 6858000"/>
              <a:gd name="connsiteX761" fmla="*/ 4448798 w 7467600"/>
              <a:gd name="connsiteY761" fmla="*/ 1253024 h 6858000"/>
              <a:gd name="connsiteX762" fmla="*/ 4480315 w 7467600"/>
              <a:gd name="connsiteY762" fmla="*/ 1158454 h 6858000"/>
              <a:gd name="connsiteX763" fmla="*/ 4494133 w 7467600"/>
              <a:gd name="connsiteY763" fmla="*/ 1118676 h 6858000"/>
              <a:gd name="connsiteX764" fmla="*/ 4557898 w 7467600"/>
              <a:gd name="connsiteY764" fmla="*/ 900011 h 6858000"/>
              <a:gd name="connsiteX765" fmla="*/ 5870151 w 7467600"/>
              <a:gd name="connsiteY765" fmla="*/ 898890 h 6858000"/>
              <a:gd name="connsiteX766" fmla="*/ 5861335 w 7467600"/>
              <a:gd name="connsiteY766" fmla="*/ 899177 h 6858000"/>
              <a:gd name="connsiteX767" fmla="*/ 5843702 w 7467600"/>
              <a:gd name="connsiteY767" fmla="*/ 899748 h 6858000"/>
              <a:gd name="connsiteX768" fmla="*/ 5651107 w 7467600"/>
              <a:gd name="connsiteY768" fmla="*/ 920306 h 6858000"/>
              <a:gd name="connsiteX769" fmla="*/ 5459407 w 7467600"/>
              <a:gd name="connsiteY769" fmla="*/ 940975 h 6858000"/>
              <a:gd name="connsiteX770" fmla="*/ 5374846 w 7467600"/>
              <a:gd name="connsiteY770" fmla="*/ 941988 h 6858000"/>
              <a:gd name="connsiteX771" fmla="*/ 5256105 w 7467600"/>
              <a:gd name="connsiteY771" fmla="*/ 945632 h 6858000"/>
              <a:gd name="connsiteX772" fmla="*/ 5107071 w 7467600"/>
              <a:gd name="connsiteY772" fmla="*/ 969720 h 6858000"/>
              <a:gd name="connsiteX773" fmla="*/ 4998681 w 7467600"/>
              <a:gd name="connsiteY773" fmla="*/ 988771 h 6858000"/>
              <a:gd name="connsiteX774" fmla="*/ 5870151 w 7467600"/>
              <a:gd name="connsiteY774" fmla="*/ 898890 h 6858000"/>
              <a:gd name="connsiteX775" fmla="*/ 5504425 w 7467600"/>
              <a:gd name="connsiteY775" fmla="*/ 848067 h 6858000"/>
              <a:gd name="connsiteX776" fmla="*/ 4968849 w 7467600"/>
              <a:gd name="connsiteY776" fmla="*/ 962318 h 6858000"/>
              <a:gd name="connsiteX777" fmla="*/ 5104039 w 7467600"/>
              <a:gd name="connsiteY777" fmla="*/ 940634 h 6858000"/>
              <a:gd name="connsiteX778" fmla="*/ 5256311 w 7467600"/>
              <a:gd name="connsiteY778" fmla="*/ 916490 h 6858000"/>
              <a:gd name="connsiteX779" fmla="*/ 5377381 w 7467600"/>
              <a:gd name="connsiteY779" fmla="*/ 912671 h 6858000"/>
              <a:gd name="connsiteX780" fmla="*/ 5460148 w 7467600"/>
              <a:gd name="connsiteY780" fmla="*/ 911442 h 6858000"/>
              <a:gd name="connsiteX781" fmla="*/ 5648971 w 7467600"/>
              <a:gd name="connsiteY781" fmla="*/ 891331 h 6858000"/>
              <a:gd name="connsiteX782" fmla="*/ 5844807 w 7467600"/>
              <a:gd name="connsiteY782" fmla="*/ 870718 h 6858000"/>
              <a:gd name="connsiteX783" fmla="*/ 5862975 w 7467600"/>
              <a:gd name="connsiteY783" fmla="*/ 869756 h 6858000"/>
              <a:gd name="connsiteX784" fmla="*/ 5920887 w 7467600"/>
              <a:gd name="connsiteY784" fmla="*/ 865929 h 6858000"/>
              <a:gd name="connsiteX785" fmla="*/ 5504425 w 7467600"/>
              <a:gd name="connsiteY785" fmla="*/ 848067 h 6858000"/>
              <a:gd name="connsiteX786" fmla="*/ 3607114 w 7467600"/>
              <a:gd name="connsiteY786" fmla="*/ 467441 h 6858000"/>
              <a:gd name="connsiteX787" fmla="*/ 3296242 w 7467600"/>
              <a:gd name="connsiteY787" fmla="*/ 807991 h 6858000"/>
              <a:gd name="connsiteX788" fmla="*/ 3174674 w 7467600"/>
              <a:gd name="connsiteY788" fmla="*/ 919759 h 6858000"/>
              <a:gd name="connsiteX789" fmla="*/ 3042978 w 7467600"/>
              <a:gd name="connsiteY789" fmla="*/ 1054894 h 6858000"/>
              <a:gd name="connsiteX790" fmla="*/ 2968914 w 7467600"/>
              <a:gd name="connsiteY790" fmla="*/ 1133756 h 6858000"/>
              <a:gd name="connsiteX791" fmla="*/ 3103823 w 7467600"/>
              <a:gd name="connsiteY791" fmla="*/ 1026814 h 6858000"/>
              <a:gd name="connsiteX792" fmla="*/ 3607114 w 7467600"/>
              <a:gd name="connsiteY792" fmla="*/ 467441 h 6858000"/>
              <a:gd name="connsiteX793" fmla="*/ 3744487 w 7467600"/>
              <a:gd name="connsiteY793" fmla="*/ 383136 h 6858000"/>
              <a:gd name="connsiteX794" fmla="*/ 3970213 w 7467600"/>
              <a:gd name="connsiteY794" fmla="*/ 995559 h 6858000"/>
              <a:gd name="connsiteX795" fmla="*/ 3744487 w 7467600"/>
              <a:gd name="connsiteY795" fmla="*/ 383136 h 6858000"/>
              <a:gd name="connsiteX796" fmla="*/ 3624562 w 7467600"/>
              <a:gd name="connsiteY796" fmla="*/ 367041 h 6858000"/>
              <a:gd name="connsiteX797" fmla="*/ 3489712 w 7467600"/>
              <a:gd name="connsiteY797" fmla="*/ 485386 h 6858000"/>
              <a:gd name="connsiteX798" fmla="*/ 3182994 w 7467600"/>
              <a:gd name="connsiteY798" fmla="*/ 828265 h 6858000"/>
              <a:gd name="connsiteX799" fmla="*/ 2892114 w 7467600"/>
              <a:gd name="connsiteY799" fmla="*/ 1172635 h 6858000"/>
              <a:gd name="connsiteX800" fmla="*/ 3021459 w 7467600"/>
              <a:gd name="connsiteY800" fmla="*/ 1035385 h 6858000"/>
              <a:gd name="connsiteX801" fmla="*/ 3153873 w 7467600"/>
              <a:gd name="connsiteY801" fmla="*/ 898971 h 6858000"/>
              <a:gd name="connsiteX802" fmla="*/ 3276511 w 7467600"/>
              <a:gd name="connsiteY802" fmla="*/ 786423 h 6858000"/>
              <a:gd name="connsiteX803" fmla="*/ 3584154 w 7467600"/>
              <a:gd name="connsiteY803" fmla="*/ 448218 h 6858000"/>
              <a:gd name="connsiteX804" fmla="*/ 3624562 w 7467600"/>
              <a:gd name="connsiteY804" fmla="*/ 367041 h 6858000"/>
              <a:gd name="connsiteX805" fmla="*/ 3766672 w 7467600"/>
              <a:gd name="connsiteY805" fmla="*/ 359429 h 6858000"/>
              <a:gd name="connsiteX806" fmla="*/ 3996338 w 7467600"/>
              <a:gd name="connsiteY806" fmla="*/ 968237 h 6858000"/>
              <a:gd name="connsiteX807" fmla="*/ 3766672 w 7467600"/>
              <a:gd name="connsiteY807" fmla="*/ 359429 h 6858000"/>
              <a:gd name="connsiteX808" fmla="*/ 5805386 w 7467600"/>
              <a:gd name="connsiteY808" fmla="*/ 239240 h 6858000"/>
              <a:gd name="connsiteX809" fmla="*/ 5736947 w 7467600"/>
              <a:gd name="connsiteY809" fmla="*/ 261367 h 6858000"/>
              <a:gd name="connsiteX810" fmla="*/ 5427012 w 7467600"/>
              <a:gd name="connsiteY810" fmla="*/ 311272 h 6858000"/>
              <a:gd name="connsiteX811" fmla="*/ 5147818 w 7467600"/>
              <a:gd name="connsiteY811" fmla="*/ 322112 h 6858000"/>
              <a:gd name="connsiteX812" fmla="*/ 5060854 w 7467600"/>
              <a:gd name="connsiteY812" fmla="*/ 311882 h 6858000"/>
              <a:gd name="connsiteX813" fmla="*/ 4945989 w 7467600"/>
              <a:gd name="connsiteY813" fmla="*/ 300516 h 6858000"/>
              <a:gd name="connsiteX814" fmla="*/ 5410479 w 7467600"/>
              <a:gd name="connsiteY814" fmla="*/ 348434 h 6858000"/>
              <a:gd name="connsiteX815" fmla="*/ 5805386 w 7467600"/>
              <a:gd name="connsiteY815" fmla="*/ 239240 h 6858000"/>
              <a:gd name="connsiteX816" fmla="*/ 5905192 w 7467600"/>
              <a:gd name="connsiteY816" fmla="*/ 163079 h 6858000"/>
              <a:gd name="connsiteX817" fmla="*/ 5865655 w 7467600"/>
              <a:gd name="connsiteY817" fmla="*/ 171901 h 6858000"/>
              <a:gd name="connsiteX818" fmla="*/ 5259740 w 7467600"/>
              <a:gd name="connsiteY818" fmla="*/ 257013 h 6858000"/>
              <a:gd name="connsiteX819" fmla="*/ 5208466 w 7467600"/>
              <a:gd name="connsiteY819" fmla="*/ 257550 h 6858000"/>
              <a:gd name="connsiteX820" fmla="*/ 4980204 w 7467600"/>
              <a:gd name="connsiteY820" fmla="*/ 271903 h 6858000"/>
              <a:gd name="connsiteX821" fmla="*/ 5068068 w 7467600"/>
              <a:gd name="connsiteY821" fmla="*/ 282244 h 6858000"/>
              <a:gd name="connsiteX822" fmla="*/ 5153231 w 7467600"/>
              <a:gd name="connsiteY822" fmla="*/ 292240 h 6858000"/>
              <a:gd name="connsiteX823" fmla="*/ 5426491 w 7467600"/>
              <a:gd name="connsiteY823" fmla="*/ 281128 h 6858000"/>
              <a:gd name="connsiteX824" fmla="*/ 5731212 w 7467600"/>
              <a:gd name="connsiteY824" fmla="*/ 231951 h 6858000"/>
              <a:gd name="connsiteX825" fmla="*/ 5905192 w 7467600"/>
              <a:gd name="connsiteY825" fmla="*/ 163079 h 6858000"/>
              <a:gd name="connsiteX826" fmla="*/ 5944437 w 7467600"/>
              <a:gd name="connsiteY826" fmla="*/ 113829 h 6858000"/>
              <a:gd name="connsiteX827" fmla="*/ 5825032 w 7467600"/>
              <a:gd name="connsiteY827" fmla="*/ 146405 h 6858000"/>
              <a:gd name="connsiteX828" fmla="*/ 4955599 w 7467600"/>
              <a:gd name="connsiteY828" fmla="*/ 247008 h 6858000"/>
              <a:gd name="connsiteX829" fmla="*/ 5210104 w 7467600"/>
              <a:gd name="connsiteY829" fmla="*/ 228123 h 6858000"/>
              <a:gd name="connsiteX830" fmla="*/ 5261015 w 7467600"/>
              <a:gd name="connsiteY830" fmla="*/ 227087 h 6858000"/>
              <a:gd name="connsiteX831" fmla="*/ 5861181 w 7467600"/>
              <a:gd name="connsiteY831" fmla="*/ 143093 h 6858000"/>
              <a:gd name="connsiteX832" fmla="*/ 5961252 w 7467600"/>
              <a:gd name="connsiteY832" fmla="*/ 114820 h 6858000"/>
              <a:gd name="connsiteX833" fmla="*/ 5944437 w 7467600"/>
              <a:gd name="connsiteY833" fmla="*/ 113829 h 6858000"/>
              <a:gd name="connsiteX834" fmla="*/ 3882765 w 7467600"/>
              <a:gd name="connsiteY834" fmla="*/ 0 h 6858000"/>
              <a:gd name="connsiteX835" fmla="*/ 3995099 w 7467600"/>
              <a:gd name="connsiteY835" fmla="*/ 0 h 6858000"/>
              <a:gd name="connsiteX836" fmla="*/ 4163818 w 7467600"/>
              <a:gd name="connsiteY836" fmla="*/ 234104 h 6858000"/>
              <a:gd name="connsiteX837" fmla="*/ 4172099 w 7467600"/>
              <a:gd name="connsiteY837" fmla="*/ 234207 h 6858000"/>
              <a:gd name="connsiteX838" fmla="*/ 4784282 w 7467600"/>
              <a:gd name="connsiteY838" fmla="*/ 276561 h 6858000"/>
              <a:gd name="connsiteX839" fmla="*/ 4801687 w 7467600"/>
              <a:gd name="connsiteY839" fmla="*/ 267764 h 6858000"/>
              <a:gd name="connsiteX840" fmla="*/ 6082788 w 7467600"/>
              <a:gd name="connsiteY840" fmla="*/ 64119 h 6858000"/>
              <a:gd name="connsiteX841" fmla="*/ 6099442 w 7467600"/>
              <a:gd name="connsiteY841" fmla="*/ 82568 h 6858000"/>
              <a:gd name="connsiteX842" fmla="*/ 4804137 w 7467600"/>
              <a:gd name="connsiteY842" fmla="*/ 320931 h 6858000"/>
              <a:gd name="connsiteX843" fmla="*/ 4227047 w 7467600"/>
              <a:gd name="connsiteY843" fmla="*/ 313415 h 6858000"/>
              <a:gd name="connsiteX844" fmla="*/ 4346041 w 7467600"/>
              <a:gd name="connsiteY844" fmla="*/ 456086 h 6858000"/>
              <a:gd name="connsiteX845" fmla="*/ 4870967 w 7467600"/>
              <a:gd name="connsiteY845" fmla="*/ 963061 h 6858000"/>
              <a:gd name="connsiteX846" fmla="*/ 4889647 w 7467600"/>
              <a:gd name="connsiteY846" fmla="*/ 957147 h 6858000"/>
              <a:gd name="connsiteX847" fmla="*/ 5422504 w 7467600"/>
              <a:gd name="connsiteY847" fmla="*/ 805191 h 6858000"/>
              <a:gd name="connsiteX848" fmla="*/ 6087656 w 7467600"/>
              <a:gd name="connsiteY848" fmla="*/ 826703 h 6858000"/>
              <a:gd name="connsiteX849" fmla="*/ 6058717 w 7467600"/>
              <a:gd name="connsiteY849" fmla="*/ 865992 h 6858000"/>
              <a:gd name="connsiteX850" fmla="*/ 4974153 w 7467600"/>
              <a:gd name="connsiteY850" fmla="*/ 1045456 h 6858000"/>
              <a:gd name="connsiteX851" fmla="*/ 5627835 w 7467600"/>
              <a:gd name="connsiteY851" fmla="*/ 1472077 h 6858000"/>
              <a:gd name="connsiteX852" fmla="*/ 5629817 w 7467600"/>
              <a:gd name="connsiteY852" fmla="*/ 1471412 h 6858000"/>
              <a:gd name="connsiteX853" fmla="*/ 5634124 w 7467600"/>
              <a:gd name="connsiteY853" fmla="*/ 1470572 h 6858000"/>
              <a:gd name="connsiteX854" fmla="*/ 5755832 w 7467600"/>
              <a:gd name="connsiteY854" fmla="*/ 1383886 h 6858000"/>
              <a:gd name="connsiteX855" fmla="*/ 6014186 w 7467600"/>
              <a:gd name="connsiteY855" fmla="*/ 1279799 h 6858000"/>
              <a:gd name="connsiteX856" fmla="*/ 6901619 w 7467600"/>
              <a:gd name="connsiteY856" fmla="*/ 1047874 h 6858000"/>
              <a:gd name="connsiteX857" fmla="*/ 6931566 w 7467600"/>
              <a:gd name="connsiteY857" fmla="*/ 1062034 h 6858000"/>
              <a:gd name="connsiteX858" fmla="*/ 5790982 w 7467600"/>
              <a:gd name="connsiteY858" fmla="*/ 1561380 h 6858000"/>
              <a:gd name="connsiteX859" fmla="*/ 6188971 w 7467600"/>
              <a:gd name="connsiteY859" fmla="*/ 1755168 h 6858000"/>
              <a:gd name="connsiteX860" fmla="*/ 6202446 w 7467600"/>
              <a:gd name="connsiteY860" fmla="*/ 1752268 h 6858000"/>
              <a:gd name="connsiteX861" fmla="*/ 7179560 w 7467600"/>
              <a:gd name="connsiteY861" fmla="*/ 1467551 h 6858000"/>
              <a:gd name="connsiteX862" fmla="*/ 7158730 w 7467600"/>
              <a:gd name="connsiteY862" fmla="*/ 1507835 h 6858000"/>
              <a:gd name="connsiteX863" fmla="*/ 6326959 w 7467600"/>
              <a:gd name="connsiteY863" fmla="*/ 1817686 h 6858000"/>
              <a:gd name="connsiteX864" fmla="*/ 6537433 w 7467600"/>
              <a:gd name="connsiteY864" fmla="*/ 1907790 h 6858000"/>
              <a:gd name="connsiteX865" fmla="*/ 6550221 w 7467600"/>
              <a:gd name="connsiteY865" fmla="*/ 1910729 h 6858000"/>
              <a:gd name="connsiteX866" fmla="*/ 6964438 w 7467600"/>
              <a:gd name="connsiteY866" fmla="*/ 2209505 h 6858000"/>
              <a:gd name="connsiteX867" fmla="*/ 7367862 w 7467600"/>
              <a:gd name="connsiteY867" fmla="*/ 2806833 h 6858000"/>
              <a:gd name="connsiteX868" fmla="*/ 7364329 w 7467600"/>
              <a:gd name="connsiteY868" fmla="*/ 2826907 h 6858000"/>
              <a:gd name="connsiteX869" fmla="*/ 7290545 w 7467600"/>
              <a:gd name="connsiteY869" fmla="*/ 2850663 h 6858000"/>
              <a:gd name="connsiteX870" fmla="*/ 6472036 w 7467600"/>
              <a:gd name="connsiteY870" fmla="*/ 1959003 h 6858000"/>
              <a:gd name="connsiteX871" fmla="*/ 5792897 w 7467600"/>
              <a:gd name="connsiteY871" fmla="*/ 1647747 h 6858000"/>
              <a:gd name="connsiteX872" fmla="*/ 5842751 w 7467600"/>
              <a:gd name="connsiteY872" fmla="*/ 1816112 h 6858000"/>
              <a:gd name="connsiteX873" fmla="*/ 5847424 w 7467600"/>
              <a:gd name="connsiteY873" fmla="*/ 1815776 h 6858000"/>
              <a:gd name="connsiteX874" fmla="*/ 6399821 w 7467600"/>
              <a:gd name="connsiteY874" fmla="*/ 2344799 h 6858000"/>
              <a:gd name="connsiteX875" fmla="*/ 6323232 w 7467600"/>
              <a:gd name="connsiteY875" fmla="*/ 2389634 h 6858000"/>
              <a:gd name="connsiteX876" fmla="*/ 5942958 w 7467600"/>
              <a:gd name="connsiteY876" fmla="*/ 2077708 h 6858000"/>
              <a:gd name="connsiteX877" fmla="*/ 5921559 w 7467600"/>
              <a:gd name="connsiteY877" fmla="*/ 2378596 h 6858000"/>
              <a:gd name="connsiteX878" fmla="*/ 5817651 w 7467600"/>
              <a:gd name="connsiteY878" fmla="*/ 3023919 h 6858000"/>
              <a:gd name="connsiteX879" fmla="*/ 5729634 w 7467600"/>
              <a:gd name="connsiteY879" fmla="*/ 3051849 h 6858000"/>
              <a:gd name="connsiteX880" fmla="*/ 5611018 w 7467600"/>
              <a:gd name="connsiteY880" fmla="*/ 2316769 h 6858000"/>
              <a:gd name="connsiteX881" fmla="*/ 5687608 w 7467600"/>
              <a:gd name="connsiteY881" fmla="*/ 2039972 h 6858000"/>
              <a:gd name="connsiteX882" fmla="*/ 5657554 w 7467600"/>
              <a:gd name="connsiteY882" fmla="*/ 1576445 h 6858000"/>
              <a:gd name="connsiteX883" fmla="*/ 5150475 w 7467600"/>
              <a:gd name="connsiteY883" fmla="*/ 1274012 h 6858000"/>
              <a:gd name="connsiteX884" fmla="*/ 5349142 w 7467600"/>
              <a:gd name="connsiteY884" fmla="*/ 2204405 h 6858000"/>
              <a:gd name="connsiteX885" fmla="*/ 5262214 w 7467600"/>
              <a:gd name="connsiteY885" fmla="*/ 2233836 h 6858000"/>
              <a:gd name="connsiteX886" fmla="*/ 4981539 w 7467600"/>
              <a:gd name="connsiteY886" fmla="*/ 1542201 h 6858000"/>
              <a:gd name="connsiteX887" fmla="*/ 4958461 w 7467600"/>
              <a:gd name="connsiteY887" fmla="*/ 1136957 h 6858000"/>
              <a:gd name="connsiteX888" fmla="*/ 4655015 w 7467600"/>
              <a:gd name="connsiteY888" fmla="*/ 891426 h 6858000"/>
              <a:gd name="connsiteX889" fmla="*/ 4348002 w 7467600"/>
              <a:gd name="connsiteY889" fmla="*/ 2205895 h 6858000"/>
              <a:gd name="connsiteX890" fmla="*/ 4262250 w 7467600"/>
              <a:gd name="connsiteY890" fmla="*/ 2219972 h 6858000"/>
              <a:gd name="connsiteX891" fmla="*/ 4550611 w 7467600"/>
              <a:gd name="connsiteY891" fmla="*/ 817540 h 6858000"/>
              <a:gd name="connsiteX892" fmla="*/ 4564418 w 7467600"/>
              <a:gd name="connsiteY892" fmla="*/ 808293 h 6858000"/>
              <a:gd name="connsiteX893" fmla="*/ 4266388 w 7467600"/>
              <a:gd name="connsiteY893" fmla="*/ 500083 h 6858000"/>
              <a:gd name="connsiteX894" fmla="*/ 4032842 w 7467600"/>
              <a:gd name="connsiteY894" fmla="*/ 211809 h 6858000"/>
              <a:gd name="connsiteX895" fmla="*/ 3882765 w 7467600"/>
              <a:gd name="connsiteY895" fmla="*/ 0 h 6858000"/>
              <a:gd name="connsiteX896" fmla="*/ 3721337 w 7467600"/>
              <a:gd name="connsiteY896" fmla="*/ 0 h 6858000"/>
              <a:gd name="connsiteX897" fmla="*/ 3797544 w 7467600"/>
              <a:gd name="connsiteY897" fmla="*/ 0 h 6858000"/>
              <a:gd name="connsiteX898" fmla="*/ 3775734 w 7467600"/>
              <a:gd name="connsiteY898" fmla="*/ 95131 h 6858000"/>
              <a:gd name="connsiteX899" fmla="*/ 3724807 w 7467600"/>
              <a:gd name="connsiteY899" fmla="*/ 272257 h 6858000"/>
              <a:gd name="connsiteX900" fmla="*/ 3726844 w 7467600"/>
              <a:gd name="connsiteY900" fmla="*/ 282988 h 6858000"/>
              <a:gd name="connsiteX901" fmla="*/ 3742664 w 7467600"/>
              <a:gd name="connsiteY901" fmla="*/ 279918 h 6858000"/>
              <a:gd name="connsiteX902" fmla="*/ 4103910 w 7467600"/>
              <a:gd name="connsiteY902" fmla="*/ 1161917 h 6858000"/>
              <a:gd name="connsiteX903" fmla="*/ 4020269 w 7467600"/>
              <a:gd name="connsiteY903" fmla="*/ 1200406 h 6858000"/>
              <a:gd name="connsiteX904" fmla="*/ 3674882 w 7467600"/>
              <a:gd name="connsiteY904" fmla="*/ 488524 h 6858000"/>
              <a:gd name="connsiteX905" fmla="*/ 3132682 w 7467600"/>
              <a:gd name="connsiteY905" fmla="*/ 1072284 h 6858000"/>
              <a:gd name="connsiteX906" fmla="*/ 2716346 w 7467600"/>
              <a:gd name="connsiteY906" fmla="*/ 1276376 h 6858000"/>
              <a:gd name="connsiteX907" fmla="*/ 2716772 w 7467600"/>
              <a:gd name="connsiteY907" fmla="*/ 1255462 h 6858000"/>
              <a:gd name="connsiteX908" fmla="*/ 3471096 w 7467600"/>
              <a:gd name="connsiteY908" fmla="*/ 437072 h 6858000"/>
              <a:gd name="connsiteX909" fmla="*/ 3639057 w 7467600"/>
              <a:gd name="connsiteY909" fmla="*/ 286334 h 6858000"/>
              <a:gd name="connsiteX910" fmla="*/ 3640309 w 7467600"/>
              <a:gd name="connsiteY910" fmla="*/ 284664 h 6858000"/>
              <a:gd name="connsiteX911" fmla="*/ 3646022 w 7467600"/>
              <a:gd name="connsiteY911" fmla="*/ 276711 h 6858000"/>
              <a:gd name="connsiteX912" fmla="*/ 3707943 w 7467600"/>
              <a:gd name="connsiteY912" fmla="*/ 65958 h 6858000"/>
              <a:gd name="connsiteX913" fmla="*/ 3721337 w 7467600"/>
              <a:gd name="connsiteY913" fmla="*/ 0 h 6858000"/>
              <a:gd name="connsiteX914" fmla="*/ 2867960 w 7467600"/>
              <a:gd name="connsiteY914" fmla="*/ 0 h 6858000"/>
              <a:gd name="connsiteX915" fmla="*/ 2926351 w 7467600"/>
              <a:gd name="connsiteY915" fmla="*/ 0 h 6858000"/>
              <a:gd name="connsiteX916" fmla="*/ 2902823 w 7467600"/>
              <a:gd name="connsiteY916" fmla="*/ 262929 h 6858000"/>
              <a:gd name="connsiteX917" fmla="*/ 2940663 w 7467600"/>
              <a:gd name="connsiteY917" fmla="*/ 140884 h 6858000"/>
              <a:gd name="connsiteX918" fmla="*/ 2947039 w 7467600"/>
              <a:gd name="connsiteY918" fmla="*/ 122524 h 6858000"/>
              <a:gd name="connsiteX919" fmla="*/ 2984316 w 7467600"/>
              <a:gd name="connsiteY919" fmla="*/ 0 h 6858000"/>
              <a:gd name="connsiteX920" fmla="*/ 3016114 w 7467600"/>
              <a:gd name="connsiteY920" fmla="*/ 0 h 6858000"/>
              <a:gd name="connsiteX921" fmla="*/ 2979949 w 7467600"/>
              <a:gd name="connsiteY921" fmla="*/ 119274 h 6858000"/>
              <a:gd name="connsiteX922" fmla="*/ 3023879 w 7467600"/>
              <a:gd name="connsiteY922" fmla="*/ 0 h 6858000"/>
              <a:gd name="connsiteX923" fmla="*/ 3105400 w 7467600"/>
              <a:gd name="connsiteY923" fmla="*/ 0 h 6858000"/>
              <a:gd name="connsiteX924" fmla="*/ 3094669 w 7467600"/>
              <a:gd name="connsiteY924" fmla="*/ 30308 h 6858000"/>
              <a:gd name="connsiteX925" fmla="*/ 2901945 w 7467600"/>
              <a:gd name="connsiteY925" fmla="*/ 466538 h 6858000"/>
              <a:gd name="connsiteX926" fmla="*/ 2815209 w 7467600"/>
              <a:gd name="connsiteY926" fmla="*/ 497361 h 6858000"/>
              <a:gd name="connsiteX927" fmla="*/ 2844845 w 7467600"/>
              <a:gd name="connsiteY927" fmla="*/ 127638 h 6858000"/>
              <a:gd name="connsiteX928" fmla="*/ 2867960 w 7467600"/>
              <a:gd name="connsiteY928" fmla="*/ 0 h 6858000"/>
              <a:gd name="connsiteX929" fmla="*/ 1057230 w 7467600"/>
              <a:gd name="connsiteY929" fmla="*/ 0 h 6858000"/>
              <a:gd name="connsiteX930" fmla="*/ 1111003 w 7467600"/>
              <a:gd name="connsiteY930" fmla="*/ 0 h 6858000"/>
              <a:gd name="connsiteX931" fmla="*/ 1125553 w 7467600"/>
              <a:gd name="connsiteY931" fmla="*/ 52588 h 6858000"/>
              <a:gd name="connsiteX932" fmla="*/ 1304276 w 7467600"/>
              <a:gd name="connsiteY932" fmla="*/ 476275 h 6858000"/>
              <a:gd name="connsiteX933" fmla="*/ 1492066 w 7467600"/>
              <a:gd name="connsiteY933" fmla="*/ 886333 h 6858000"/>
              <a:gd name="connsiteX934" fmla="*/ 1423698 w 7467600"/>
              <a:gd name="connsiteY934" fmla="*/ 710817 h 6858000"/>
              <a:gd name="connsiteX935" fmla="*/ 1357609 w 7467600"/>
              <a:gd name="connsiteY935" fmla="*/ 532892 h 6858000"/>
              <a:gd name="connsiteX936" fmla="*/ 1309550 w 7467600"/>
              <a:gd name="connsiteY936" fmla="*/ 374031 h 6858000"/>
              <a:gd name="connsiteX937" fmla="*/ 1193673 w 7467600"/>
              <a:gd name="connsiteY937" fmla="*/ 49533 h 6858000"/>
              <a:gd name="connsiteX938" fmla="*/ 1164391 w 7467600"/>
              <a:gd name="connsiteY938" fmla="*/ 0 h 6858000"/>
              <a:gd name="connsiteX939" fmla="*/ 1200666 w 7467600"/>
              <a:gd name="connsiteY939" fmla="*/ 0 h 6858000"/>
              <a:gd name="connsiteX940" fmla="*/ 1223408 w 7467600"/>
              <a:gd name="connsiteY940" fmla="*/ 38996 h 6858000"/>
              <a:gd name="connsiteX941" fmla="*/ 1339635 w 7467600"/>
              <a:gd name="connsiteY941" fmla="*/ 365517 h 6858000"/>
              <a:gd name="connsiteX942" fmla="*/ 1387469 w 7467600"/>
              <a:gd name="connsiteY942" fmla="*/ 523079 h 6858000"/>
              <a:gd name="connsiteX943" fmla="*/ 1452685 w 7467600"/>
              <a:gd name="connsiteY943" fmla="*/ 699806 h 6858000"/>
              <a:gd name="connsiteX944" fmla="*/ 1492092 w 7467600"/>
              <a:gd name="connsiteY944" fmla="*/ 800424 h 6858000"/>
              <a:gd name="connsiteX945" fmla="*/ 1455302 w 7467600"/>
              <a:gd name="connsiteY945" fmla="*/ 632913 h 6858000"/>
              <a:gd name="connsiteX946" fmla="*/ 1222336 w 7467600"/>
              <a:gd name="connsiteY946" fmla="*/ 9480 h 6858000"/>
              <a:gd name="connsiteX947" fmla="*/ 1214634 w 7467600"/>
              <a:gd name="connsiteY947" fmla="*/ 0 h 6858000"/>
              <a:gd name="connsiteX948" fmla="*/ 1289827 w 7467600"/>
              <a:gd name="connsiteY948" fmla="*/ 0 h 6858000"/>
              <a:gd name="connsiteX949" fmla="*/ 1321076 w 7467600"/>
              <a:gd name="connsiteY949" fmla="*/ 59722 h 6858000"/>
              <a:gd name="connsiteX950" fmla="*/ 1512579 w 7467600"/>
              <a:gd name="connsiteY950" fmla="*/ 626441 h 6858000"/>
              <a:gd name="connsiteX951" fmla="*/ 1506076 w 7467600"/>
              <a:gd name="connsiteY951" fmla="*/ 1089289 h 6858000"/>
              <a:gd name="connsiteX952" fmla="*/ 1486346 w 7467600"/>
              <a:gd name="connsiteY952" fmla="*/ 1079919 h 6858000"/>
              <a:gd name="connsiteX953" fmla="*/ 1070511 w 7467600"/>
              <a:gd name="connsiteY953" fmla="*/ 48609 h 6858000"/>
              <a:gd name="connsiteX954" fmla="*/ 1057230 w 7467600"/>
              <a:gd name="connsiteY954" fmla="*/ 0 h 6858000"/>
              <a:gd name="connsiteX955" fmla="*/ 43151 w 7467600"/>
              <a:gd name="connsiteY955" fmla="*/ 0 h 6858000"/>
              <a:gd name="connsiteX956" fmla="*/ 95283 w 7467600"/>
              <a:gd name="connsiteY956" fmla="*/ 0 h 6858000"/>
              <a:gd name="connsiteX957" fmla="*/ 300708 w 7467600"/>
              <a:gd name="connsiteY957" fmla="*/ 154571 h 6858000"/>
              <a:gd name="connsiteX958" fmla="*/ 530414 w 7467600"/>
              <a:gd name="connsiteY958" fmla="*/ 354673 h 6858000"/>
              <a:gd name="connsiteX959" fmla="*/ 333785 w 7467600"/>
              <a:gd name="connsiteY959" fmla="*/ 161564 h 6858000"/>
              <a:gd name="connsiteX960" fmla="*/ 147005 w 7467600"/>
              <a:gd name="connsiteY960" fmla="*/ 0 h 6858000"/>
              <a:gd name="connsiteX961" fmla="*/ 272509 w 7467600"/>
              <a:gd name="connsiteY961" fmla="*/ 0 h 6858000"/>
              <a:gd name="connsiteX962" fmla="*/ 326276 w 7467600"/>
              <a:gd name="connsiteY962" fmla="*/ 45847 h 6858000"/>
              <a:gd name="connsiteX963" fmla="*/ 823759 w 7467600"/>
              <a:gd name="connsiteY963" fmla="*/ 574145 h 6858000"/>
              <a:gd name="connsiteX964" fmla="*/ 811254 w 7467600"/>
              <a:gd name="connsiteY964" fmla="*/ 665546 h 6858000"/>
              <a:gd name="connsiteX965" fmla="*/ 154042 w 7467600"/>
              <a:gd name="connsiteY965" fmla="*/ 261522 h 6858000"/>
              <a:gd name="connsiteX966" fmla="*/ 13550 w 7467600"/>
              <a:gd name="connsiteY966" fmla="*/ 158423 h 6858000"/>
              <a:gd name="connsiteX967" fmla="*/ 0 w 7467600"/>
              <a:gd name="connsiteY967" fmla="*/ 146618 h 6858000"/>
              <a:gd name="connsiteX968" fmla="*/ 0 w 7467600"/>
              <a:gd name="connsiteY968" fmla="*/ 59161 h 6858000"/>
              <a:gd name="connsiteX969" fmla="*/ 45427 w 7467600"/>
              <a:gd name="connsiteY969" fmla="*/ 101078 h 6858000"/>
              <a:gd name="connsiteX970" fmla="*/ 630103 w 7467600"/>
              <a:gd name="connsiteY970" fmla="*/ 485885 h 6858000"/>
              <a:gd name="connsiteX971" fmla="*/ 532040 w 7467600"/>
              <a:gd name="connsiteY971" fmla="*/ 399359 h 6858000"/>
              <a:gd name="connsiteX972" fmla="*/ 517618 w 7467600"/>
              <a:gd name="connsiteY972" fmla="*/ 385726 h 6858000"/>
              <a:gd name="connsiteX973" fmla="*/ 285074 w 7467600"/>
              <a:gd name="connsiteY973" fmla="*/ 182755 h 6858000"/>
              <a:gd name="connsiteX974" fmla="*/ 43151 w 7467600"/>
              <a:gd name="connsiteY974"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271900 w 7467600"/>
              <a:gd name="connsiteY78" fmla="*/ 5734551 h 6858000"/>
              <a:gd name="connsiteX79" fmla="*/ 7015907 w 7467600"/>
              <a:gd name="connsiteY79" fmla="*/ 5541548 h 6858000"/>
              <a:gd name="connsiteX80" fmla="*/ 7259646 w 7467600"/>
              <a:gd name="connsiteY80" fmla="*/ 5765985 h 6858000"/>
              <a:gd name="connsiteX81" fmla="*/ 7467600 w 7467600"/>
              <a:gd name="connsiteY81" fmla="*/ 6012219 h 6858000"/>
              <a:gd name="connsiteX82" fmla="*/ 6946849 w 7467600"/>
              <a:gd name="connsiteY82" fmla="*/ 5523271 h 6858000"/>
              <a:gd name="connsiteX83" fmla="*/ 7105827 w 7467600"/>
              <a:gd name="connsiteY83" fmla="*/ 5718700 h 6858000"/>
              <a:gd name="connsiteX84" fmla="*/ 7356878 w 7467600"/>
              <a:gd name="connsiteY84" fmla="*/ 5981332 h 6858000"/>
              <a:gd name="connsiteX85" fmla="*/ 7467600 w 7467600"/>
              <a:gd name="connsiteY85" fmla="*/ 6117703 h 6858000"/>
              <a:gd name="connsiteX86" fmla="*/ 7467600 w 7467600"/>
              <a:gd name="connsiteY86" fmla="*/ 6163634 h 6858000"/>
              <a:gd name="connsiteX87" fmla="*/ 7403637 w 7467600"/>
              <a:gd name="connsiteY87" fmla="*/ 6083957 h 6858000"/>
              <a:gd name="connsiteX88" fmla="*/ 7254615 w 7467600"/>
              <a:gd name="connsiteY88" fmla="*/ 5911918 h 6858000"/>
              <a:gd name="connsiteX89" fmla="*/ 7312589 w 7467600"/>
              <a:gd name="connsiteY89" fmla="*/ 5982309 h 6858000"/>
              <a:gd name="connsiteX90" fmla="*/ 7448321 w 7467600"/>
              <a:gd name="connsiteY90" fmla="*/ 6190991 h 6858000"/>
              <a:gd name="connsiteX91" fmla="*/ 7467600 w 7467600"/>
              <a:gd name="connsiteY91" fmla="*/ 6221686 h 6858000"/>
              <a:gd name="connsiteX92" fmla="*/ 7467600 w 7467600"/>
              <a:gd name="connsiteY92" fmla="*/ 6334256 h 6858000"/>
              <a:gd name="connsiteX93" fmla="*/ 7454976 w 7467600"/>
              <a:gd name="connsiteY93" fmla="*/ 6318297 h 6858000"/>
              <a:gd name="connsiteX94" fmla="*/ 7042773 w 7467600"/>
              <a:gd name="connsiteY94" fmla="*/ 5734011 h 6858000"/>
              <a:gd name="connsiteX95" fmla="*/ 1456157 w 7467600"/>
              <a:gd name="connsiteY95" fmla="*/ 5371404 h 6858000"/>
              <a:gd name="connsiteX96" fmla="*/ 1244432 w 7467600"/>
              <a:gd name="connsiteY96" fmla="*/ 5385601 h 6858000"/>
              <a:gd name="connsiteX97" fmla="*/ 973990 w 7467600"/>
              <a:gd name="connsiteY97" fmla="*/ 5424940 h 6858000"/>
              <a:gd name="connsiteX98" fmla="*/ 1103809 w 7467600"/>
              <a:gd name="connsiteY98" fmla="*/ 5433720 h 6858000"/>
              <a:gd name="connsiteX99" fmla="*/ 1123454 w 7467600"/>
              <a:gd name="connsiteY99" fmla="*/ 5435727 h 6858000"/>
              <a:gd name="connsiteX100" fmla="*/ 1737017 w 7467600"/>
              <a:gd name="connsiteY100" fmla="*/ 5452183 h 6858000"/>
              <a:gd name="connsiteX101" fmla="*/ 1824397 w 7467600"/>
              <a:gd name="connsiteY101" fmla="*/ 5447757 h 6858000"/>
              <a:gd name="connsiteX102" fmla="*/ 2070059 w 7467600"/>
              <a:gd name="connsiteY102" fmla="*/ 5441660 h 6858000"/>
              <a:gd name="connsiteX103" fmla="*/ 1456157 w 7467600"/>
              <a:gd name="connsiteY103" fmla="*/ 5371404 h 6858000"/>
              <a:gd name="connsiteX104" fmla="*/ 4988186 w 7467600"/>
              <a:gd name="connsiteY104" fmla="*/ 5216467 h 6858000"/>
              <a:gd name="connsiteX105" fmla="*/ 4777334 w 7467600"/>
              <a:gd name="connsiteY105" fmla="*/ 5406072 h 6858000"/>
              <a:gd name="connsiteX106" fmla="*/ 4718341 w 7467600"/>
              <a:gd name="connsiteY106" fmla="*/ 5468043 h 6858000"/>
              <a:gd name="connsiteX107" fmla="*/ 4604655 w 7467600"/>
              <a:gd name="connsiteY107" fmla="*/ 5583434 h 6858000"/>
              <a:gd name="connsiteX108" fmla="*/ 4565074 w 7467600"/>
              <a:gd name="connsiteY108" fmla="*/ 5618550 h 6858000"/>
              <a:gd name="connsiteX109" fmla="*/ 4988186 w 7467600"/>
              <a:gd name="connsiteY109" fmla="*/ 5216467 h 6858000"/>
              <a:gd name="connsiteX110" fmla="*/ 4978032 w 7467600"/>
              <a:gd name="connsiteY110" fmla="*/ 5183809 h 6858000"/>
              <a:gd name="connsiteX111" fmla="*/ 4463413 w 7467600"/>
              <a:gd name="connsiteY111" fmla="*/ 5615162 h 6858000"/>
              <a:gd name="connsiteX112" fmla="*/ 4358134 w 7467600"/>
              <a:gd name="connsiteY112" fmla="*/ 5742791 h 6858000"/>
              <a:gd name="connsiteX113" fmla="*/ 4376219 w 7467600"/>
              <a:gd name="connsiteY113" fmla="*/ 5729027 h 6858000"/>
              <a:gd name="connsiteX114" fmla="*/ 4582340 w 7467600"/>
              <a:gd name="connsiteY114" fmla="*/ 5561037 h 6858000"/>
              <a:gd name="connsiteX115" fmla="*/ 4694684 w 7467600"/>
              <a:gd name="connsiteY115" fmla="*/ 5447098 h 6858000"/>
              <a:gd name="connsiteX116" fmla="*/ 4754123 w 7467600"/>
              <a:gd name="connsiteY116" fmla="*/ 5384643 h 6858000"/>
              <a:gd name="connsiteX117" fmla="*/ 4978032 w 7467600"/>
              <a:gd name="connsiteY117" fmla="*/ 5183809 h 6858000"/>
              <a:gd name="connsiteX118" fmla="*/ 1903353 w 7467600"/>
              <a:gd name="connsiteY118" fmla="*/ 5044827 h 6858000"/>
              <a:gd name="connsiteX119" fmla="*/ 1936931 w 7467600"/>
              <a:gd name="connsiteY119" fmla="*/ 5093954 h 6858000"/>
              <a:gd name="connsiteX120" fmla="*/ 2195868 w 7467600"/>
              <a:gd name="connsiteY120" fmla="*/ 5396574 h 6858000"/>
              <a:gd name="connsiteX121" fmla="*/ 2088852 w 7467600"/>
              <a:gd name="connsiteY121" fmla="*/ 5166123 h 6858000"/>
              <a:gd name="connsiteX122" fmla="*/ 1958241 w 7467600"/>
              <a:gd name="connsiteY122" fmla="*/ 5067955 h 6858000"/>
              <a:gd name="connsiteX123" fmla="*/ 1903353 w 7467600"/>
              <a:gd name="connsiteY123" fmla="*/ 5044827 h 6858000"/>
              <a:gd name="connsiteX124" fmla="*/ 1979378 w 7467600"/>
              <a:gd name="connsiteY124" fmla="*/ 4769504 h 6858000"/>
              <a:gd name="connsiteX125" fmla="*/ 2882120 w 7467600"/>
              <a:gd name="connsiteY125" fmla="*/ 5064547 h 6858000"/>
              <a:gd name="connsiteX126" fmla="*/ 2793103 w 7467600"/>
              <a:gd name="connsiteY126" fmla="*/ 5039699 h 6858000"/>
              <a:gd name="connsiteX127" fmla="*/ 2770041 w 7467600"/>
              <a:gd name="connsiteY127" fmla="*/ 5033634 h 6858000"/>
              <a:gd name="connsiteX128" fmla="*/ 1979378 w 7467600"/>
              <a:gd name="connsiteY128" fmla="*/ 4769504 h 6858000"/>
              <a:gd name="connsiteX129" fmla="*/ 1927410 w 7467600"/>
              <a:gd name="connsiteY129" fmla="*/ 4716164 h 6858000"/>
              <a:gd name="connsiteX130" fmla="*/ 1959587 w 7467600"/>
              <a:gd name="connsiteY130" fmla="*/ 4728849 h 6858000"/>
              <a:gd name="connsiteX131" fmla="*/ 2777707 w 7467600"/>
              <a:gd name="connsiteY131" fmla="*/ 5003991 h 6858000"/>
              <a:gd name="connsiteX132" fmla="*/ 2800768 w 7467600"/>
              <a:gd name="connsiteY132" fmla="*/ 5010056 h 6858000"/>
              <a:gd name="connsiteX133" fmla="*/ 2879408 w 7467600"/>
              <a:gd name="connsiteY133" fmla="*/ 5031590 h 6858000"/>
              <a:gd name="connsiteX134" fmla="*/ 2862295 w 7467600"/>
              <a:gd name="connsiteY134" fmla="*/ 5022958 h 6858000"/>
              <a:gd name="connsiteX135" fmla="*/ 2813343 w 7467600"/>
              <a:gd name="connsiteY135" fmla="*/ 4998369 h 6858000"/>
              <a:gd name="connsiteX136" fmla="*/ 2646245 w 7467600"/>
              <a:gd name="connsiteY136" fmla="*/ 4930999 h 6858000"/>
              <a:gd name="connsiteX137" fmla="*/ 1999243 w 7467600"/>
              <a:gd name="connsiteY137" fmla="*/ 4730524 h 6858000"/>
              <a:gd name="connsiteX138" fmla="*/ 1979527 w 7467600"/>
              <a:gd name="connsiteY138" fmla="*/ 4726651 h 6858000"/>
              <a:gd name="connsiteX139" fmla="*/ 1927410 w 7467600"/>
              <a:gd name="connsiteY139" fmla="*/ 4716164 h 6858000"/>
              <a:gd name="connsiteX140" fmla="*/ 1997014 w 7467600"/>
              <a:gd name="connsiteY140" fmla="*/ 4698007 h 6858000"/>
              <a:gd name="connsiteX141" fmla="*/ 2005458 w 7467600"/>
              <a:gd name="connsiteY141" fmla="*/ 4699540 h 6858000"/>
              <a:gd name="connsiteX142" fmla="*/ 2657186 w 7467600"/>
              <a:gd name="connsiteY142" fmla="*/ 4901687 h 6858000"/>
              <a:gd name="connsiteX143" fmla="*/ 2826662 w 7467600"/>
              <a:gd name="connsiteY143" fmla="*/ 4970362 h 6858000"/>
              <a:gd name="connsiteX144" fmla="*/ 2876100 w 7467600"/>
              <a:gd name="connsiteY144" fmla="*/ 4995397 h 6858000"/>
              <a:gd name="connsiteX145" fmla="*/ 3042600 w 7467600"/>
              <a:gd name="connsiteY145" fmla="*/ 5059532 h 6858000"/>
              <a:gd name="connsiteX146" fmla="*/ 1997014 w 7467600"/>
              <a:gd name="connsiteY146" fmla="*/ 4698007 h 6858000"/>
              <a:gd name="connsiteX147" fmla="*/ 2305292 w 7467600"/>
              <a:gd name="connsiteY147" fmla="*/ 4219492 h 6858000"/>
              <a:gd name="connsiteX148" fmla="*/ 3360922 w 7467600"/>
              <a:gd name="connsiteY148" fmla="*/ 4529373 h 6858000"/>
              <a:gd name="connsiteX149" fmla="*/ 3492420 w 7467600"/>
              <a:gd name="connsiteY149" fmla="*/ 4510145 h 6858000"/>
              <a:gd name="connsiteX150" fmla="*/ 3364086 w 7467600"/>
              <a:gd name="connsiteY150" fmla="*/ 4480340 h 6858000"/>
              <a:gd name="connsiteX151" fmla="*/ 3225818 w 7467600"/>
              <a:gd name="connsiteY151" fmla="*/ 4411822 h 6858000"/>
              <a:gd name="connsiteX152" fmla="*/ 3129696 w 7467600"/>
              <a:gd name="connsiteY152" fmla="*/ 4360704 h 6858000"/>
              <a:gd name="connsiteX153" fmla="*/ 2814545 w 7467600"/>
              <a:gd name="connsiteY153" fmla="*/ 4282955 h 6858000"/>
              <a:gd name="connsiteX154" fmla="*/ 2305292 w 7467600"/>
              <a:gd name="connsiteY154" fmla="*/ 4219492 h 6858000"/>
              <a:gd name="connsiteX155" fmla="*/ 2626982 w 7467600"/>
              <a:gd name="connsiteY155" fmla="*/ 4206450 h 6858000"/>
              <a:gd name="connsiteX156" fmla="*/ 2490617 w 7467600"/>
              <a:gd name="connsiteY156" fmla="*/ 4206951 h 6858000"/>
              <a:gd name="connsiteX157" fmla="*/ 2819869 w 7467600"/>
              <a:gd name="connsiteY157" fmla="*/ 4252936 h 6858000"/>
              <a:gd name="connsiteX158" fmla="*/ 3143018 w 7467600"/>
              <a:gd name="connsiteY158" fmla="*/ 4332698 h 6858000"/>
              <a:gd name="connsiteX159" fmla="*/ 3241520 w 7467600"/>
              <a:gd name="connsiteY159" fmla="*/ 4385112 h 6858000"/>
              <a:gd name="connsiteX160" fmla="*/ 3374575 w 7467600"/>
              <a:gd name="connsiteY160" fmla="*/ 4451517 h 6858000"/>
              <a:gd name="connsiteX161" fmla="*/ 3505221 w 7467600"/>
              <a:gd name="connsiteY161" fmla="*/ 4480757 h 6858000"/>
              <a:gd name="connsiteX162" fmla="*/ 2626982 w 7467600"/>
              <a:gd name="connsiteY162" fmla="*/ 4206450 h 6858000"/>
              <a:gd name="connsiteX163" fmla="*/ 1310106 w 7467600"/>
              <a:gd name="connsiteY163" fmla="*/ 3943217 h 6858000"/>
              <a:gd name="connsiteX164" fmla="*/ 854994 w 7467600"/>
              <a:gd name="connsiteY164" fmla="*/ 4399136 h 6858000"/>
              <a:gd name="connsiteX165" fmla="*/ 742462 w 7467600"/>
              <a:gd name="connsiteY165" fmla="*/ 4594648 h 6858000"/>
              <a:gd name="connsiteX166" fmla="*/ 820602 w 7467600"/>
              <a:gd name="connsiteY166" fmla="*/ 4485915 h 6858000"/>
              <a:gd name="connsiteX167" fmla="*/ 878295 w 7467600"/>
              <a:gd name="connsiteY167" fmla="*/ 4403594 h 6858000"/>
              <a:gd name="connsiteX168" fmla="*/ 1240607 w 7467600"/>
              <a:gd name="connsiteY168" fmla="*/ 4010401 h 6858000"/>
              <a:gd name="connsiteX169" fmla="*/ 1310106 w 7467600"/>
              <a:gd name="connsiteY169" fmla="*/ 3943217 h 6858000"/>
              <a:gd name="connsiteX170" fmla="*/ 1423113 w 7467600"/>
              <a:gd name="connsiteY170" fmla="*/ 3874565 h 6858000"/>
              <a:gd name="connsiteX171" fmla="*/ 1260565 w 7467600"/>
              <a:gd name="connsiteY171" fmla="*/ 4031982 h 6858000"/>
              <a:gd name="connsiteX172" fmla="*/ 901900 w 7467600"/>
              <a:gd name="connsiteY172" fmla="*/ 4421236 h 6858000"/>
              <a:gd name="connsiteX173" fmla="*/ 845044 w 7467600"/>
              <a:gd name="connsiteY173" fmla="*/ 4502436 h 6858000"/>
              <a:gd name="connsiteX174" fmla="*/ 685926 w 7467600"/>
              <a:gd name="connsiteY174" fmla="*/ 4703069 h 6858000"/>
              <a:gd name="connsiteX175" fmla="*/ 684248 w 7467600"/>
              <a:gd name="connsiteY175" fmla="*/ 4706721 h 6858000"/>
              <a:gd name="connsiteX176" fmla="*/ 1423113 w 7467600"/>
              <a:gd name="connsiteY176" fmla="*/ 3874565 h 6858000"/>
              <a:gd name="connsiteX177" fmla="*/ 3316479 w 7467600"/>
              <a:gd name="connsiteY177" fmla="*/ 3872136 h 6858000"/>
              <a:gd name="connsiteX178" fmla="*/ 3546806 w 7467600"/>
              <a:gd name="connsiteY178" fmla="*/ 4356139 h 6858000"/>
              <a:gd name="connsiteX179" fmla="*/ 3364433 w 7467600"/>
              <a:gd name="connsiteY179" fmla="*/ 3953121 h 6858000"/>
              <a:gd name="connsiteX180" fmla="*/ 3316479 w 7467600"/>
              <a:gd name="connsiteY180" fmla="*/ 3872136 h 6858000"/>
              <a:gd name="connsiteX181" fmla="*/ 3291335 w 7467600"/>
              <a:gd name="connsiteY181" fmla="*/ 3767420 h 6858000"/>
              <a:gd name="connsiteX182" fmla="*/ 3390805 w 7467600"/>
              <a:gd name="connsiteY182" fmla="*/ 3937163 h 6858000"/>
              <a:gd name="connsiteX183" fmla="*/ 3579062 w 7467600"/>
              <a:gd name="connsiteY183" fmla="*/ 4359040 h 6858000"/>
              <a:gd name="connsiteX184" fmla="*/ 3467355 w 7467600"/>
              <a:gd name="connsiteY184" fmla="*/ 3988130 h 6858000"/>
              <a:gd name="connsiteX185" fmla="*/ 3310753 w 7467600"/>
              <a:gd name="connsiteY185" fmla="*/ 3787140 h 6858000"/>
              <a:gd name="connsiteX186" fmla="*/ 3291335 w 7467600"/>
              <a:gd name="connsiteY186" fmla="*/ 3767420 h 6858000"/>
              <a:gd name="connsiteX187" fmla="*/ 1635889 w 7467600"/>
              <a:gd name="connsiteY187" fmla="*/ 3709494 h 6858000"/>
              <a:gd name="connsiteX188" fmla="*/ 1634800 w 7467600"/>
              <a:gd name="connsiteY188" fmla="*/ 3731111 h 6858000"/>
              <a:gd name="connsiteX189" fmla="*/ 1635889 w 7467600"/>
              <a:gd name="connsiteY189" fmla="*/ 3709494 h 6858000"/>
              <a:gd name="connsiteX190" fmla="*/ 1510397 w 7467600"/>
              <a:gd name="connsiteY190" fmla="*/ 3684705 h 6858000"/>
              <a:gd name="connsiteX191" fmla="*/ 1146550 w 7467600"/>
              <a:gd name="connsiteY191" fmla="*/ 3802012 h 6858000"/>
              <a:gd name="connsiteX192" fmla="*/ 698834 w 7467600"/>
              <a:gd name="connsiteY192" fmla="*/ 3952272 h 6858000"/>
              <a:gd name="connsiteX193" fmla="*/ 34256 w 7467600"/>
              <a:gd name="connsiteY193" fmla="*/ 4347603 h 6858000"/>
              <a:gd name="connsiteX194" fmla="*/ 527241 w 7467600"/>
              <a:gd name="connsiteY194" fmla="*/ 4065078 h 6858000"/>
              <a:gd name="connsiteX195" fmla="*/ 1510397 w 7467600"/>
              <a:gd name="connsiteY195" fmla="*/ 3684705 h 6858000"/>
              <a:gd name="connsiteX196" fmla="*/ 1313114 w 7467600"/>
              <a:gd name="connsiteY196" fmla="*/ 3655216 h 6858000"/>
              <a:gd name="connsiteX197" fmla="*/ 1109304 w 7467600"/>
              <a:gd name="connsiteY197" fmla="*/ 3669030 h 6858000"/>
              <a:gd name="connsiteX198" fmla="*/ 8129 w 7467600"/>
              <a:gd name="connsiteY198" fmla="*/ 4330519 h 6858000"/>
              <a:gd name="connsiteX199" fmla="*/ 687572 w 7467600"/>
              <a:gd name="connsiteY199" fmla="*/ 3925629 h 6858000"/>
              <a:gd name="connsiteX200" fmla="*/ 1138365 w 7467600"/>
              <a:gd name="connsiteY200" fmla="*/ 3774515 h 6858000"/>
              <a:gd name="connsiteX201" fmla="*/ 1505579 w 7467600"/>
              <a:gd name="connsiteY201" fmla="*/ 3655526 h 6858000"/>
              <a:gd name="connsiteX202" fmla="*/ 1313114 w 7467600"/>
              <a:gd name="connsiteY202" fmla="*/ 3655216 h 6858000"/>
              <a:gd name="connsiteX203" fmla="*/ 3655073 w 7467600"/>
              <a:gd name="connsiteY203" fmla="*/ 3650884 h 6858000"/>
              <a:gd name="connsiteX204" fmla="*/ 3989938 w 7467600"/>
              <a:gd name="connsiteY204" fmla="*/ 3991685 h 6858000"/>
              <a:gd name="connsiteX205" fmla="*/ 4393907 w 7467600"/>
              <a:gd name="connsiteY205" fmla="*/ 4261258 h 6858000"/>
              <a:gd name="connsiteX206" fmla="*/ 4648051 w 7467600"/>
              <a:gd name="connsiteY206" fmla="*/ 4374051 h 6858000"/>
              <a:gd name="connsiteX207" fmla="*/ 4383389 w 7467600"/>
              <a:gd name="connsiteY207" fmla="*/ 4184369 h 6858000"/>
              <a:gd name="connsiteX208" fmla="*/ 4165508 w 7467600"/>
              <a:gd name="connsiteY208" fmla="*/ 4035196 h 6858000"/>
              <a:gd name="connsiteX209" fmla="*/ 4068162 w 7467600"/>
              <a:gd name="connsiteY209" fmla="*/ 3953394 h 6858000"/>
              <a:gd name="connsiteX210" fmla="*/ 3981416 w 7467600"/>
              <a:gd name="connsiteY210" fmla="*/ 3880482 h 6858000"/>
              <a:gd name="connsiteX211" fmla="*/ 3800147 w 7467600"/>
              <a:gd name="connsiteY211" fmla="*/ 3749872 h 6858000"/>
              <a:gd name="connsiteX212" fmla="*/ 3655073 w 7467600"/>
              <a:gd name="connsiteY212" fmla="*/ 3650884 h 6858000"/>
              <a:gd name="connsiteX213" fmla="*/ 3670252 w 7467600"/>
              <a:gd name="connsiteY213" fmla="*/ 3622798 h 6858000"/>
              <a:gd name="connsiteX214" fmla="*/ 3817258 w 7467600"/>
              <a:gd name="connsiteY214" fmla="*/ 3723577 h 6858000"/>
              <a:gd name="connsiteX215" fmla="*/ 4000461 w 7467600"/>
              <a:gd name="connsiteY215" fmla="*/ 3855966 h 6858000"/>
              <a:gd name="connsiteX216" fmla="*/ 4088180 w 7467600"/>
              <a:gd name="connsiteY216" fmla="*/ 3929774 h 6858000"/>
              <a:gd name="connsiteX217" fmla="*/ 4184555 w 7467600"/>
              <a:gd name="connsiteY217" fmla="*/ 4010683 h 6858000"/>
              <a:gd name="connsiteX218" fmla="*/ 4399563 w 7467600"/>
              <a:gd name="connsiteY218" fmla="*/ 4158106 h 6858000"/>
              <a:gd name="connsiteX219" fmla="*/ 4684469 w 7467600"/>
              <a:gd name="connsiteY219" fmla="*/ 4364680 h 6858000"/>
              <a:gd name="connsiteX220" fmla="*/ 4690271 w 7467600"/>
              <a:gd name="connsiteY220" fmla="*/ 4370034 h 6858000"/>
              <a:gd name="connsiteX221" fmla="*/ 4136093 w 7467600"/>
              <a:gd name="connsiteY221" fmla="*/ 3858466 h 6858000"/>
              <a:gd name="connsiteX222" fmla="*/ 3670252 w 7467600"/>
              <a:gd name="connsiteY222" fmla="*/ 3622798 h 6858000"/>
              <a:gd name="connsiteX223" fmla="*/ 4440129 w 7467600"/>
              <a:gd name="connsiteY223" fmla="*/ 3448571 h 6858000"/>
              <a:gd name="connsiteX224" fmla="*/ 4856525 w 7467600"/>
              <a:gd name="connsiteY224" fmla="*/ 3915351 h 6858000"/>
              <a:gd name="connsiteX225" fmla="*/ 5059055 w 7467600"/>
              <a:gd name="connsiteY225" fmla="*/ 4108918 h 6858000"/>
              <a:gd name="connsiteX226" fmla="*/ 5290070 w 7467600"/>
              <a:gd name="connsiteY226" fmla="*/ 4263619 h 6858000"/>
              <a:gd name="connsiteX227" fmla="*/ 4834991 w 7467600"/>
              <a:gd name="connsiteY227" fmla="*/ 3830985 h 6858000"/>
              <a:gd name="connsiteX228" fmla="*/ 4440129 w 7467600"/>
              <a:gd name="connsiteY228" fmla="*/ 3448571 h 6858000"/>
              <a:gd name="connsiteX229" fmla="*/ 4441737 w 7467600"/>
              <a:gd name="connsiteY229" fmla="*/ 3399734 h 6858000"/>
              <a:gd name="connsiteX230" fmla="*/ 4431236 w 7467600"/>
              <a:gd name="connsiteY230" fmla="*/ 3400954 h 6858000"/>
              <a:gd name="connsiteX231" fmla="*/ 4557150 w 7467600"/>
              <a:gd name="connsiteY231" fmla="*/ 3510023 h 6858000"/>
              <a:gd name="connsiteX232" fmla="*/ 4856936 w 7467600"/>
              <a:gd name="connsiteY232" fmla="*/ 3809146 h 6858000"/>
              <a:gd name="connsiteX233" fmla="*/ 5111996 w 7467600"/>
              <a:gd name="connsiteY233" fmla="*/ 4065759 h 6858000"/>
              <a:gd name="connsiteX234" fmla="*/ 5388878 w 7467600"/>
              <a:gd name="connsiteY234" fmla="*/ 4300185 h 6858000"/>
              <a:gd name="connsiteX235" fmla="*/ 5425556 w 7467600"/>
              <a:gd name="connsiteY235" fmla="*/ 4308967 h 6858000"/>
              <a:gd name="connsiteX236" fmla="*/ 4943646 w 7467600"/>
              <a:gd name="connsiteY236" fmla="*/ 3822916 h 6858000"/>
              <a:gd name="connsiteX237" fmla="*/ 4594837 w 7467600"/>
              <a:gd name="connsiteY237" fmla="*/ 3532274 h 6858000"/>
              <a:gd name="connsiteX238" fmla="*/ 4441737 w 7467600"/>
              <a:gd name="connsiteY238" fmla="*/ 3399734 h 6858000"/>
              <a:gd name="connsiteX239" fmla="*/ 5425834 w 7467600"/>
              <a:gd name="connsiteY239" fmla="*/ 3162785 h 6858000"/>
              <a:gd name="connsiteX240" fmla="*/ 5401644 w 7467600"/>
              <a:gd name="connsiteY240" fmla="*/ 3617847 h 6858000"/>
              <a:gd name="connsiteX241" fmla="*/ 5467256 w 7467600"/>
              <a:gd name="connsiteY241" fmla="*/ 4175494 h 6858000"/>
              <a:gd name="connsiteX242" fmla="*/ 5448069 w 7467600"/>
              <a:gd name="connsiteY242" fmla="*/ 3567554 h 6858000"/>
              <a:gd name="connsiteX243" fmla="*/ 5425834 w 7467600"/>
              <a:gd name="connsiteY243" fmla="*/ 3162785 h 6858000"/>
              <a:gd name="connsiteX244" fmla="*/ 1318687 w 7467600"/>
              <a:gd name="connsiteY244" fmla="*/ 3113840 h 6858000"/>
              <a:gd name="connsiteX245" fmla="*/ 1066793 w 7467600"/>
              <a:gd name="connsiteY245" fmla="*/ 3212171 h 6858000"/>
              <a:gd name="connsiteX246" fmla="*/ 993319 w 7467600"/>
              <a:gd name="connsiteY246" fmla="*/ 3247648 h 6858000"/>
              <a:gd name="connsiteX247" fmla="*/ 853081 w 7467600"/>
              <a:gd name="connsiteY247" fmla="*/ 3312410 h 6858000"/>
              <a:gd name="connsiteX248" fmla="*/ 805957 w 7467600"/>
              <a:gd name="connsiteY248" fmla="*/ 3330443 h 6858000"/>
              <a:gd name="connsiteX249" fmla="*/ 1318687 w 7467600"/>
              <a:gd name="connsiteY249" fmla="*/ 3113840 h 6858000"/>
              <a:gd name="connsiteX250" fmla="*/ 5453702 w 7467600"/>
              <a:gd name="connsiteY250" fmla="*/ 3090882 h 6858000"/>
              <a:gd name="connsiteX251" fmla="*/ 5480135 w 7467600"/>
              <a:gd name="connsiteY251" fmla="*/ 3565802 h 6858000"/>
              <a:gd name="connsiteX252" fmla="*/ 5499023 w 7467600"/>
              <a:gd name="connsiteY252" fmla="*/ 4166310 h 6858000"/>
              <a:gd name="connsiteX253" fmla="*/ 5547022 w 7467600"/>
              <a:gd name="connsiteY253" fmla="*/ 3607838 h 6858000"/>
              <a:gd name="connsiteX254" fmla="*/ 5515964 w 7467600"/>
              <a:gd name="connsiteY254" fmla="*/ 3378541 h 6858000"/>
              <a:gd name="connsiteX255" fmla="*/ 5453702 w 7467600"/>
              <a:gd name="connsiteY255" fmla="*/ 3090882 h 6858000"/>
              <a:gd name="connsiteX256" fmla="*/ 1238695 w 7467600"/>
              <a:gd name="connsiteY256" fmla="*/ 3076820 h 6858000"/>
              <a:gd name="connsiteX257" fmla="*/ 716371 w 7467600"/>
              <a:gd name="connsiteY257" fmla="*/ 3293249 h 6858000"/>
              <a:gd name="connsiteX258" fmla="*/ 579522 w 7467600"/>
              <a:gd name="connsiteY258" fmla="*/ 3371759 h 6858000"/>
              <a:gd name="connsiteX259" fmla="*/ 600288 w 7467600"/>
              <a:gd name="connsiteY259" fmla="*/ 3365555 h 6858000"/>
              <a:gd name="connsiteX260" fmla="*/ 840692 w 7467600"/>
              <a:gd name="connsiteY260" fmla="*/ 3284921 h 6858000"/>
              <a:gd name="connsiteX261" fmla="*/ 979248 w 7467600"/>
              <a:gd name="connsiteY261" fmla="*/ 3221003 h 6858000"/>
              <a:gd name="connsiteX262" fmla="*/ 1053282 w 7467600"/>
              <a:gd name="connsiteY262" fmla="*/ 3185247 h 6858000"/>
              <a:gd name="connsiteX263" fmla="*/ 1320603 w 7467600"/>
              <a:gd name="connsiteY263" fmla="*/ 3081281 h 6858000"/>
              <a:gd name="connsiteX264" fmla="*/ 1238695 w 7467600"/>
              <a:gd name="connsiteY264" fmla="*/ 3076820 h 6858000"/>
              <a:gd name="connsiteX265" fmla="*/ 5425627 w 7467600"/>
              <a:gd name="connsiteY265" fmla="*/ 2954192 h 6858000"/>
              <a:gd name="connsiteX266" fmla="*/ 5470770 w 7467600"/>
              <a:gd name="connsiteY266" fmla="*/ 3005435 h 6858000"/>
              <a:gd name="connsiteX267" fmla="*/ 5519779 w 7467600"/>
              <a:gd name="connsiteY267" fmla="*/ 4359223 h 6858000"/>
              <a:gd name="connsiteX268" fmla="*/ 5520293 w 7467600"/>
              <a:gd name="connsiteY268" fmla="*/ 4360602 h 6858000"/>
              <a:gd name="connsiteX269" fmla="*/ 5767221 w 7467600"/>
              <a:gd name="connsiteY269" fmla="*/ 4665564 h 6858000"/>
              <a:gd name="connsiteX270" fmla="*/ 6937169 w 7467600"/>
              <a:gd name="connsiteY270" fmla="*/ 4815941 h 6858000"/>
              <a:gd name="connsiteX271" fmla="*/ 6953922 w 7467600"/>
              <a:gd name="connsiteY271" fmla="*/ 4890068 h 6858000"/>
              <a:gd name="connsiteX272" fmla="*/ 6071359 w 7467600"/>
              <a:gd name="connsiteY272" fmla="*/ 4770770 h 6858000"/>
              <a:gd name="connsiteX273" fmla="*/ 6038839 w 7467600"/>
              <a:gd name="connsiteY273" fmla="*/ 4764474 h 6858000"/>
              <a:gd name="connsiteX274" fmla="*/ 6038706 w 7467600"/>
              <a:gd name="connsiteY274" fmla="*/ 4763847 h 6858000"/>
              <a:gd name="connsiteX275" fmla="*/ 6037784 w 7467600"/>
              <a:gd name="connsiteY275" fmla="*/ 4764270 h 6858000"/>
              <a:gd name="connsiteX276" fmla="*/ 6038839 w 7467600"/>
              <a:gd name="connsiteY276" fmla="*/ 4764474 h 6858000"/>
              <a:gd name="connsiteX277" fmla="*/ 6040338 w 7467600"/>
              <a:gd name="connsiteY277" fmla="*/ 4771418 h 6858000"/>
              <a:gd name="connsiteX278" fmla="*/ 6024488 w 7467600"/>
              <a:gd name="connsiteY278" fmla="*/ 4809903 h 6858000"/>
              <a:gd name="connsiteX279" fmla="*/ 5599771 w 7467600"/>
              <a:gd name="connsiteY279" fmla="*/ 5509652 h 6858000"/>
              <a:gd name="connsiteX280" fmla="*/ 5548843 w 7467600"/>
              <a:gd name="connsiteY280" fmla="*/ 5563845 h 6858000"/>
              <a:gd name="connsiteX281" fmla="*/ 5940952 w 7467600"/>
              <a:gd name="connsiteY281" fmla="*/ 6250028 h 6858000"/>
              <a:gd name="connsiteX282" fmla="*/ 6043441 w 7467600"/>
              <a:gd name="connsiteY282" fmla="*/ 6665847 h 6858000"/>
              <a:gd name="connsiteX283" fmla="*/ 6093432 w 7467600"/>
              <a:gd name="connsiteY283" fmla="*/ 6858000 h 6858000"/>
              <a:gd name="connsiteX284" fmla="*/ 6034344 w 7467600"/>
              <a:gd name="connsiteY284" fmla="*/ 6858000 h 6858000"/>
              <a:gd name="connsiteX285" fmla="*/ 6026679 w 7467600"/>
              <a:gd name="connsiteY285" fmla="*/ 6836959 h 6858000"/>
              <a:gd name="connsiteX286" fmla="*/ 5800441 w 7467600"/>
              <a:gd name="connsiteY286" fmla="*/ 6335286 h 6858000"/>
              <a:gd name="connsiteX287" fmla="*/ 5526562 w 7467600"/>
              <a:gd name="connsiteY287" fmla="*/ 5705388 h 6858000"/>
              <a:gd name="connsiteX288" fmla="*/ 5519640 w 7467600"/>
              <a:gd name="connsiteY288" fmla="*/ 5683774 h 6858000"/>
              <a:gd name="connsiteX289" fmla="*/ 5844559 w 7467600"/>
              <a:gd name="connsiteY289" fmla="*/ 6553349 h 6858000"/>
              <a:gd name="connsiteX290" fmla="*/ 5975994 w 7467600"/>
              <a:gd name="connsiteY290" fmla="*/ 6858000 h 6858000"/>
              <a:gd name="connsiteX291" fmla="*/ 5898547 w 7467600"/>
              <a:gd name="connsiteY291" fmla="*/ 6858000 h 6858000"/>
              <a:gd name="connsiteX292" fmla="*/ 5682041 w 7467600"/>
              <a:gd name="connsiteY292" fmla="*/ 6355860 h 6858000"/>
              <a:gd name="connsiteX293" fmla="*/ 5461758 w 7467600"/>
              <a:gd name="connsiteY293" fmla="*/ 5820220 h 6858000"/>
              <a:gd name="connsiteX294" fmla="*/ 5237282 w 7467600"/>
              <a:gd name="connsiteY294" fmla="*/ 6579086 h 6858000"/>
              <a:gd name="connsiteX295" fmla="*/ 5115009 w 7467600"/>
              <a:gd name="connsiteY295" fmla="*/ 6858000 h 6858000"/>
              <a:gd name="connsiteX296" fmla="*/ 5028074 w 7467600"/>
              <a:gd name="connsiteY296" fmla="*/ 6858000 h 6858000"/>
              <a:gd name="connsiteX297" fmla="*/ 5079508 w 7467600"/>
              <a:gd name="connsiteY297" fmla="*/ 6749074 h 6858000"/>
              <a:gd name="connsiteX298" fmla="*/ 5371846 w 7467600"/>
              <a:gd name="connsiteY298" fmla="*/ 5924413 h 6858000"/>
              <a:gd name="connsiteX299" fmla="*/ 5270512 w 7467600"/>
              <a:gd name="connsiteY299" fmla="*/ 6138975 h 6858000"/>
              <a:gd name="connsiteX300" fmla="*/ 5062409 w 7467600"/>
              <a:gd name="connsiteY300" fmla="*/ 6653544 h 6858000"/>
              <a:gd name="connsiteX301" fmla="*/ 5036628 w 7467600"/>
              <a:gd name="connsiteY301" fmla="*/ 6754247 h 6858000"/>
              <a:gd name="connsiteX302" fmla="*/ 5009112 w 7467600"/>
              <a:gd name="connsiteY302" fmla="*/ 6858000 h 6858000"/>
              <a:gd name="connsiteX303" fmla="*/ 4976679 w 7467600"/>
              <a:gd name="connsiteY303" fmla="*/ 6858000 h 6858000"/>
              <a:gd name="connsiteX304" fmla="*/ 5006537 w 7467600"/>
              <a:gd name="connsiteY304" fmla="*/ 6747068 h 6858000"/>
              <a:gd name="connsiteX305" fmla="*/ 5032723 w 7467600"/>
              <a:gd name="connsiteY305" fmla="*/ 6644957 h 6858000"/>
              <a:gd name="connsiteX306" fmla="*/ 5242949 w 7467600"/>
              <a:gd name="connsiteY306" fmla="*/ 6125175 h 6858000"/>
              <a:gd name="connsiteX307" fmla="*/ 5286321 w 7467600"/>
              <a:gd name="connsiteY307" fmla="*/ 6033555 h 6858000"/>
              <a:gd name="connsiteX308" fmla="*/ 5008210 w 7467600"/>
              <a:gd name="connsiteY308" fmla="*/ 6649194 h 6858000"/>
              <a:gd name="connsiteX309" fmla="*/ 4986321 w 7467600"/>
              <a:gd name="connsiteY309" fmla="*/ 6765687 h 6858000"/>
              <a:gd name="connsiteX310" fmla="*/ 4973474 w 7467600"/>
              <a:gd name="connsiteY310" fmla="*/ 6858000 h 6858000"/>
              <a:gd name="connsiteX311" fmla="*/ 4907178 w 7467600"/>
              <a:gd name="connsiteY311" fmla="*/ 6858000 h 6858000"/>
              <a:gd name="connsiteX312" fmla="*/ 4910810 w 7467600"/>
              <a:gd name="connsiteY312" fmla="*/ 6829660 h 6858000"/>
              <a:gd name="connsiteX313" fmla="*/ 4987461 w 7467600"/>
              <a:gd name="connsiteY313" fmla="*/ 6432994 h 6858000"/>
              <a:gd name="connsiteX314" fmla="*/ 5179262 w 7467600"/>
              <a:gd name="connsiteY314" fmla="*/ 6035044 h 6858000"/>
              <a:gd name="connsiteX315" fmla="*/ 4689678 w 7467600"/>
              <a:gd name="connsiteY315" fmla="*/ 6440241 h 6858000"/>
              <a:gd name="connsiteX316" fmla="*/ 4477543 w 7467600"/>
              <a:gd name="connsiteY316" fmla="*/ 6674836 h 6858000"/>
              <a:gd name="connsiteX317" fmla="*/ 4329957 w 7467600"/>
              <a:gd name="connsiteY317" fmla="*/ 6858000 h 6858000"/>
              <a:gd name="connsiteX318" fmla="*/ 4218595 w 7467600"/>
              <a:gd name="connsiteY318" fmla="*/ 6858000 h 6858000"/>
              <a:gd name="connsiteX319" fmla="*/ 4368888 w 7467600"/>
              <a:gd name="connsiteY319" fmla="*/ 6668412 h 6858000"/>
              <a:gd name="connsiteX320" fmla="*/ 4563091 w 7467600"/>
              <a:gd name="connsiteY320" fmla="*/ 6442508 h 6858000"/>
              <a:gd name="connsiteX321" fmla="*/ 5387324 w 7467600"/>
              <a:gd name="connsiteY321" fmla="*/ 5705830 h 6858000"/>
              <a:gd name="connsiteX322" fmla="*/ 5073620 w 7467600"/>
              <a:gd name="connsiteY322" fmla="*/ 5955437 h 6858000"/>
              <a:gd name="connsiteX323" fmla="*/ 4689789 w 7467600"/>
              <a:gd name="connsiteY323" fmla="*/ 6268382 h 6858000"/>
              <a:gd name="connsiteX324" fmla="*/ 4418722 w 7467600"/>
              <a:gd name="connsiteY324" fmla="*/ 6570886 h 6858000"/>
              <a:gd name="connsiteX325" fmla="*/ 4214944 w 7467600"/>
              <a:gd name="connsiteY325" fmla="*/ 6858000 h 6858000"/>
              <a:gd name="connsiteX326" fmla="*/ 4177898 w 7467600"/>
              <a:gd name="connsiteY326" fmla="*/ 6858000 h 6858000"/>
              <a:gd name="connsiteX327" fmla="*/ 4391597 w 7467600"/>
              <a:gd name="connsiteY327" fmla="*/ 6556370 h 6858000"/>
              <a:gd name="connsiteX328" fmla="*/ 4668889 w 7467600"/>
              <a:gd name="connsiteY328" fmla="*/ 6246399 h 6858000"/>
              <a:gd name="connsiteX329" fmla="*/ 5055427 w 7467600"/>
              <a:gd name="connsiteY329" fmla="*/ 5931476 h 6858000"/>
              <a:gd name="connsiteX330" fmla="*/ 5371814 w 7467600"/>
              <a:gd name="connsiteY330" fmla="*/ 5678975 h 6858000"/>
              <a:gd name="connsiteX331" fmla="*/ 4987918 w 7467600"/>
              <a:gd name="connsiteY331" fmla="*/ 5838701 h 6858000"/>
              <a:gd name="connsiteX332" fmla="*/ 4317146 w 7467600"/>
              <a:gd name="connsiteY332" fmla="*/ 6587716 h 6858000"/>
              <a:gd name="connsiteX333" fmla="*/ 4171627 w 7467600"/>
              <a:gd name="connsiteY333" fmla="*/ 6858000 h 6858000"/>
              <a:gd name="connsiteX334" fmla="*/ 4081585 w 7467600"/>
              <a:gd name="connsiteY334" fmla="*/ 6858000 h 6858000"/>
              <a:gd name="connsiteX335" fmla="*/ 4238603 w 7467600"/>
              <a:gd name="connsiteY335" fmla="*/ 6559341 h 6858000"/>
              <a:gd name="connsiteX336" fmla="*/ 4778333 w 7467600"/>
              <a:gd name="connsiteY336" fmla="*/ 5873626 h 6858000"/>
              <a:gd name="connsiteX337" fmla="*/ 5414185 w 7467600"/>
              <a:gd name="connsiteY337" fmla="*/ 5573882 h 6858000"/>
              <a:gd name="connsiteX338" fmla="*/ 5959648 w 7467600"/>
              <a:gd name="connsiteY338" fmla="*/ 4760797 h 6858000"/>
              <a:gd name="connsiteX339" fmla="*/ 5355019 w 7467600"/>
              <a:gd name="connsiteY339" fmla="*/ 4734672 h 6858000"/>
              <a:gd name="connsiteX340" fmla="*/ 5083565 w 7467600"/>
              <a:gd name="connsiteY340" fmla="*/ 5179121 h 6858000"/>
              <a:gd name="connsiteX341" fmla="*/ 4713577 w 7467600"/>
              <a:gd name="connsiteY341" fmla="*/ 5616803 h 6858000"/>
              <a:gd name="connsiteX342" fmla="*/ 3989559 w 7467600"/>
              <a:gd name="connsiteY342" fmla="*/ 6145945 h 6858000"/>
              <a:gd name="connsiteX343" fmla="*/ 3939824 w 7467600"/>
              <a:gd name="connsiteY343" fmla="*/ 6066900 h 6858000"/>
              <a:gd name="connsiteX344" fmla="*/ 4584537 w 7467600"/>
              <a:gd name="connsiteY344" fmla="*/ 5324826 h 6858000"/>
              <a:gd name="connsiteX345" fmla="*/ 5037105 w 7467600"/>
              <a:gd name="connsiteY345" fmla="*/ 5088765 h 6858000"/>
              <a:gd name="connsiteX346" fmla="*/ 5039930 w 7467600"/>
              <a:gd name="connsiteY346" fmla="*/ 5089585 h 6858000"/>
              <a:gd name="connsiteX347" fmla="*/ 5263764 w 7467600"/>
              <a:gd name="connsiteY347" fmla="*/ 4735525 h 6858000"/>
              <a:gd name="connsiteX348" fmla="*/ 4086300 w 7467600"/>
              <a:gd name="connsiteY348" fmla="*/ 4884599 h 6858000"/>
              <a:gd name="connsiteX349" fmla="*/ 4085485 w 7467600"/>
              <a:gd name="connsiteY349" fmla="*/ 4899070 h 6858000"/>
              <a:gd name="connsiteX350" fmla="*/ 3871915 w 7467600"/>
              <a:gd name="connsiteY350" fmla="*/ 5253645 h 6858000"/>
              <a:gd name="connsiteX351" fmla="*/ 3799374 w 7467600"/>
              <a:gd name="connsiteY351" fmla="*/ 5466127 h 6858000"/>
              <a:gd name="connsiteX352" fmla="*/ 3498850 w 7467600"/>
              <a:gd name="connsiteY352" fmla="*/ 6661888 h 6858000"/>
              <a:gd name="connsiteX353" fmla="*/ 3399216 w 7467600"/>
              <a:gd name="connsiteY353" fmla="*/ 6858000 h 6858000"/>
              <a:gd name="connsiteX354" fmla="*/ 3303688 w 7467600"/>
              <a:gd name="connsiteY354" fmla="*/ 6858000 h 6858000"/>
              <a:gd name="connsiteX355" fmla="*/ 3391774 w 7467600"/>
              <a:gd name="connsiteY355" fmla="*/ 6697181 h 6858000"/>
              <a:gd name="connsiteX356" fmla="*/ 3735540 w 7467600"/>
              <a:gd name="connsiteY356" fmla="*/ 5546923 h 6858000"/>
              <a:gd name="connsiteX357" fmla="*/ 3729438 w 7467600"/>
              <a:gd name="connsiteY357" fmla="*/ 5569058 h 6858000"/>
              <a:gd name="connsiteX358" fmla="*/ 3707782 w 7467600"/>
              <a:gd name="connsiteY358" fmla="*/ 5644908 h 6858000"/>
              <a:gd name="connsiteX359" fmla="*/ 3583827 w 7467600"/>
              <a:gd name="connsiteY359" fmla="*/ 6039215 h 6858000"/>
              <a:gd name="connsiteX360" fmla="*/ 3547861 w 7467600"/>
              <a:gd name="connsiteY360" fmla="*/ 6129609 h 6858000"/>
              <a:gd name="connsiteX361" fmla="*/ 3490905 w 7467600"/>
              <a:gd name="connsiteY361" fmla="*/ 6277660 h 6858000"/>
              <a:gd name="connsiteX362" fmla="*/ 3455859 w 7467600"/>
              <a:gd name="connsiteY362" fmla="*/ 6391301 h 6858000"/>
              <a:gd name="connsiteX363" fmla="*/ 3429112 w 7467600"/>
              <a:gd name="connsiteY363" fmla="*/ 6479469 h 6858000"/>
              <a:gd name="connsiteX364" fmla="*/ 3304862 w 7467600"/>
              <a:gd name="connsiteY364" fmla="*/ 6796476 h 6858000"/>
              <a:gd name="connsiteX365" fmla="*/ 3276071 w 7467600"/>
              <a:gd name="connsiteY365" fmla="*/ 6858000 h 6858000"/>
              <a:gd name="connsiteX366" fmla="*/ 3240805 w 7467600"/>
              <a:gd name="connsiteY366" fmla="*/ 6858000 h 6858000"/>
              <a:gd name="connsiteX367" fmla="*/ 3275917 w 7467600"/>
              <a:gd name="connsiteY367" fmla="*/ 6783192 h 6858000"/>
              <a:gd name="connsiteX368" fmla="*/ 3399358 w 7467600"/>
              <a:gd name="connsiteY368" fmla="*/ 6469011 h 6858000"/>
              <a:gd name="connsiteX369" fmla="*/ 3425650 w 7467600"/>
              <a:gd name="connsiteY369" fmla="*/ 6381333 h 6858000"/>
              <a:gd name="connsiteX370" fmla="*/ 3460661 w 7467600"/>
              <a:gd name="connsiteY370" fmla="*/ 6266763 h 6858000"/>
              <a:gd name="connsiteX371" fmla="*/ 3518021 w 7467600"/>
              <a:gd name="connsiteY371" fmla="*/ 6117298 h 6858000"/>
              <a:gd name="connsiteX372" fmla="*/ 3554035 w 7467600"/>
              <a:gd name="connsiteY372" fmla="*/ 6027832 h 6858000"/>
              <a:gd name="connsiteX373" fmla="*/ 3677174 w 7467600"/>
              <a:gd name="connsiteY373" fmla="*/ 5636351 h 6858000"/>
              <a:gd name="connsiteX374" fmla="*/ 3698819 w 7467600"/>
              <a:gd name="connsiteY374" fmla="*/ 5560503 h 6858000"/>
              <a:gd name="connsiteX375" fmla="*/ 3702094 w 7467600"/>
              <a:gd name="connsiteY375" fmla="*/ 5549194 h 6858000"/>
              <a:gd name="connsiteX376" fmla="*/ 3398355 w 7467600"/>
              <a:gd name="connsiteY376" fmla="*/ 6094603 h 6858000"/>
              <a:gd name="connsiteX377" fmla="*/ 3193941 w 7467600"/>
              <a:gd name="connsiteY377" fmla="*/ 6798775 h 6858000"/>
              <a:gd name="connsiteX378" fmla="*/ 3184140 w 7467600"/>
              <a:gd name="connsiteY378" fmla="*/ 6858000 h 6858000"/>
              <a:gd name="connsiteX379" fmla="*/ 3099978 w 7467600"/>
              <a:gd name="connsiteY379" fmla="*/ 6858000 h 6858000"/>
              <a:gd name="connsiteX380" fmla="*/ 3101556 w 7467600"/>
              <a:gd name="connsiteY380" fmla="*/ 6843337 h 6858000"/>
              <a:gd name="connsiteX381" fmla="*/ 3370162 w 7467600"/>
              <a:gd name="connsiteY381" fmla="*/ 5785550 h 6858000"/>
              <a:gd name="connsiteX382" fmla="*/ 3746477 w 7467600"/>
              <a:gd name="connsiteY382" fmla="*/ 5377889 h 6858000"/>
              <a:gd name="connsiteX383" fmla="*/ 3863399 w 7467600"/>
              <a:gd name="connsiteY383" fmla="*/ 5087257 h 6858000"/>
              <a:gd name="connsiteX384" fmla="*/ 3968712 w 7467600"/>
              <a:gd name="connsiteY384" fmla="*/ 4913989 h 6858000"/>
              <a:gd name="connsiteX385" fmla="*/ 2792390 w 7467600"/>
              <a:gd name="connsiteY385" fmla="*/ 5382974 h 6858000"/>
              <a:gd name="connsiteX386" fmla="*/ 2714982 w 7467600"/>
              <a:gd name="connsiteY386" fmla="*/ 5427051 h 6858000"/>
              <a:gd name="connsiteX387" fmla="*/ 2813361 w 7467600"/>
              <a:gd name="connsiteY387" fmla="*/ 6023912 h 6858000"/>
              <a:gd name="connsiteX388" fmla="*/ 2688430 w 7467600"/>
              <a:gd name="connsiteY388" fmla="*/ 6801564 h 6858000"/>
              <a:gd name="connsiteX389" fmla="*/ 2629626 w 7467600"/>
              <a:gd name="connsiteY389" fmla="*/ 6763394 h 6858000"/>
              <a:gd name="connsiteX390" fmla="*/ 2565328 w 7467600"/>
              <a:gd name="connsiteY390" fmla="*/ 5516399 h 6858000"/>
              <a:gd name="connsiteX391" fmla="*/ 1922999 w 7467600"/>
              <a:gd name="connsiteY391" fmla="*/ 5980343 h 6858000"/>
              <a:gd name="connsiteX392" fmla="*/ 1950261 w 7467600"/>
              <a:gd name="connsiteY392" fmla="*/ 6405858 h 6858000"/>
              <a:gd name="connsiteX393" fmla="*/ 2365554 w 7467600"/>
              <a:gd name="connsiteY393" fmla="*/ 6759107 h 6858000"/>
              <a:gd name="connsiteX394" fmla="*/ 2424142 w 7467600"/>
              <a:gd name="connsiteY394" fmla="*/ 6858000 h 6858000"/>
              <a:gd name="connsiteX395" fmla="*/ 2395994 w 7467600"/>
              <a:gd name="connsiteY395" fmla="*/ 6858000 h 6858000"/>
              <a:gd name="connsiteX396" fmla="*/ 2392863 w 7467600"/>
              <a:gd name="connsiteY396" fmla="*/ 6852964 h 6858000"/>
              <a:gd name="connsiteX397" fmla="*/ 2017589 w 7467600"/>
              <a:gd name="connsiteY397" fmla="*/ 6493982 h 6858000"/>
              <a:gd name="connsiteX398" fmla="*/ 2147336 w 7467600"/>
              <a:gd name="connsiteY398" fmla="*/ 6594052 h 6858000"/>
              <a:gd name="connsiteX399" fmla="*/ 2207047 w 7467600"/>
              <a:gd name="connsiteY399" fmla="*/ 6654540 h 6858000"/>
              <a:gd name="connsiteX400" fmla="*/ 2299106 w 7467600"/>
              <a:gd name="connsiteY400" fmla="*/ 6778931 h 6858000"/>
              <a:gd name="connsiteX401" fmla="*/ 2314430 w 7467600"/>
              <a:gd name="connsiteY401" fmla="*/ 6801144 h 6858000"/>
              <a:gd name="connsiteX402" fmla="*/ 2352406 w 7467600"/>
              <a:gd name="connsiteY402" fmla="*/ 6858000 h 6858000"/>
              <a:gd name="connsiteX403" fmla="*/ 2314492 w 7467600"/>
              <a:gd name="connsiteY403" fmla="*/ 6858000 h 6858000"/>
              <a:gd name="connsiteX404" fmla="*/ 2288095 w 7467600"/>
              <a:gd name="connsiteY404" fmla="*/ 6818030 h 6858000"/>
              <a:gd name="connsiteX405" fmla="*/ 2272768 w 7467600"/>
              <a:gd name="connsiteY405" fmla="*/ 6795822 h 6858000"/>
              <a:gd name="connsiteX406" fmla="*/ 2182715 w 7467600"/>
              <a:gd name="connsiteY406" fmla="*/ 6675071 h 6858000"/>
              <a:gd name="connsiteX407" fmla="*/ 2032061 w 7467600"/>
              <a:gd name="connsiteY407" fmla="*/ 6541380 h 6858000"/>
              <a:gd name="connsiteX408" fmla="*/ 2257220 w 7467600"/>
              <a:gd name="connsiteY408" fmla="*/ 6826257 h 6858000"/>
              <a:gd name="connsiteX409" fmla="*/ 2281324 w 7467600"/>
              <a:gd name="connsiteY409" fmla="*/ 6858000 h 6858000"/>
              <a:gd name="connsiteX410" fmla="*/ 2242860 w 7467600"/>
              <a:gd name="connsiteY410" fmla="*/ 6858000 h 6858000"/>
              <a:gd name="connsiteX411" fmla="*/ 2232818 w 7467600"/>
              <a:gd name="connsiteY411" fmla="*/ 6844926 h 6858000"/>
              <a:gd name="connsiteX412" fmla="*/ 1990172 w 7467600"/>
              <a:gd name="connsiteY412" fmla="*/ 6542121 h 6858000"/>
              <a:gd name="connsiteX413" fmla="*/ 2124090 w 7467600"/>
              <a:gd name="connsiteY413" fmla="*/ 6761017 h 6858000"/>
              <a:gd name="connsiteX414" fmla="*/ 2200380 w 7467600"/>
              <a:gd name="connsiteY414" fmla="*/ 6858000 h 6858000"/>
              <a:gd name="connsiteX415" fmla="*/ 2147507 w 7467600"/>
              <a:gd name="connsiteY415" fmla="*/ 6858000 h 6858000"/>
              <a:gd name="connsiteX416" fmla="*/ 2070668 w 7467600"/>
              <a:gd name="connsiteY416" fmla="*/ 6761520 h 6858000"/>
              <a:gd name="connsiteX417" fmla="*/ 1975142 w 7467600"/>
              <a:gd name="connsiteY417" fmla="*/ 6585570 h 6858000"/>
              <a:gd name="connsiteX418" fmla="*/ 2050035 w 7467600"/>
              <a:gd name="connsiteY418" fmla="*/ 6813345 h 6858000"/>
              <a:gd name="connsiteX419" fmla="*/ 2063025 w 7467600"/>
              <a:gd name="connsiteY419" fmla="*/ 6858000 h 6858000"/>
              <a:gd name="connsiteX420" fmla="*/ 2021675 w 7467600"/>
              <a:gd name="connsiteY420" fmla="*/ 6858000 h 6858000"/>
              <a:gd name="connsiteX421" fmla="*/ 2019308 w 7467600"/>
              <a:gd name="connsiteY421" fmla="*/ 6847118 h 6858000"/>
              <a:gd name="connsiteX422" fmla="*/ 1938835 w 7467600"/>
              <a:gd name="connsiteY422" fmla="*/ 6551160 h 6858000"/>
              <a:gd name="connsiteX423" fmla="*/ 1953230 w 7467600"/>
              <a:gd name="connsiteY423" fmla="*/ 6759699 h 6858000"/>
              <a:gd name="connsiteX424" fmla="*/ 1956763 w 7467600"/>
              <a:gd name="connsiteY424" fmla="*/ 6778191 h 6858000"/>
              <a:gd name="connsiteX425" fmla="*/ 1967925 w 7467600"/>
              <a:gd name="connsiteY425" fmla="*/ 6858000 h 6858000"/>
              <a:gd name="connsiteX426" fmla="*/ 1936622 w 7467600"/>
              <a:gd name="connsiteY426" fmla="*/ 6858000 h 6858000"/>
              <a:gd name="connsiteX427" fmla="*/ 1926261 w 7467600"/>
              <a:gd name="connsiteY427" fmla="*/ 6784064 h 6858000"/>
              <a:gd name="connsiteX428" fmla="*/ 1922724 w 7467600"/>
              <a:gd name="connsiteY428" fmla="*/ 6765577 h 6858000"/>
              <a:gd name="connsiteX429" fmla="*/ 1904650 w 7467600"/>
              <a:gd name="connsiteY429" fmla="*/ 6639616 h 6858000"/>
              <a:gd name="connsiteX430" fmla="*/ 1885273 w 7467600"/>
              <a:gd name="connsiteY430" fmla="*/ 6858000 h 6858000"/>
              <a:gd name="connsiteX431" fmla="*/ 1854363 w 7467600"/>
              <a:gd name="connsiteY431" fmla="*/ 6858000 h 6858000"/>
              <a:gd name="connsiteX432" fmla="*/ 1880391 w 7467600"/>
              <a:gd name="connsiteY432" fmla="*/ 6603796 h 6858000"/>
              <a:gd name="connsiteX433" fmla="*/ 1818273 w 7467600"/>
              <a:gd name="connsiteY433" fmla="*/ 6715729 h 6858000"/>
              <a:gd name="connsiteX434" fmla="*/ 1794691 w 7467600"/>
              <a:gd name="connsiteY434" fmla="*/ 6843239 h 6858000"/>
              <a:gd name="connsiteX435" fmla="*/ 1794914 w 7467600"/>
              <a:gd name="connsiteY435" fmla="*/ 6858000 h 6858000"/>
              <a:gd name="connsiteX436" fmla="*/ 1746128 w 7467600"/>
              <a:gd name="connsiteY436" fmla="*/ 6858000 h 6858000"/>
              <a:gd name="connsiteX437" fmla="*/ 1753934 w 7467600"/>
              <a:gd name="connsiteY437" fmla="*/ 6724796 h 6858000"/>
              <a:gd name="connsiteX438" fmla="*/ 1792053 w 7467600"/>
              <a:gd name="connsiteY438" fmla="*/ 6572396 h 6858000"/>
              <a:gd name="connsiteX439" fmla="*/ 1862248 w 7467600"/>
              <a:gd name="connsiteY439" fmla="*/ 6266397 h 6858000"/>
              <a:gd name="connsiteX440" fmla="*/ 1862250 w 7467600"/>
              <a:gd name="connsiteY440" fmla="*/ 6033531 h 6858000"/>
              <a:gd name="connsiteX441" fmla="*/ 1211999 w 7467600"/>
              <a:gd name="connsiteY441" fmla="*/ 6683610 h 6858000"/>
              <a:gd name="connsiteX442" fmla="*/ 1213266 w 7467600"/>
              <a:gd name="connsiteY442" fmla="*/ 6691947 h 6858000"/>
              <a:gd name="connsiteX443" fmla="*/ 1203370 w 7467600"/>
              <a:gd name="connsiteY443" fmla="*/ 6850676 h 6858000"/>
              <a:gd name="connsiteX444" fmla="*/ 1203671 w 7467600"/>
              <a:gd name="connsiteY444" fmla="*/ 6858000 h 6858000"/>
              <a:gd name="connsiteX445" fmla="*/ 1143180 w 7467600"/>
              <a:gd name="connsiteY445" fmla="*/ 6858000 h 6858000"/>
              <a:gd name="connsiteX446" fmla="*/ 1142176 w 7467600"/>
              <a:gd name="connsiteY446" fmla="*/ 6766045 h 6858000"/>
              <a:gd name="connsiteX447" fmla="*/ 1067484 w 7467600"/>
              <a:gd name="connsiteY447" fmla="*/ 6858000 h 6858000"/>
              <a:gd name="connsiteX448" fmla="*/ 953928 w 7467600"/>
              <a:gd name="connsiteY448" fmla="*/ 6858000 h 6858000"/>
              <a:gd name="connsiteX449" fmla="*/ 959715 w 7467600"/>
              <a:gd name="connsiteY449" fmla="*/ 6850185 h 6858000"/>
              <a:gd name="connsiteX450" fmla="*/ 1483788 w 7467600"/>
              <a:gd name="connsiteY450" fmla="*/ 6259174 h 6858000"/>
              <a:gd name="connsiteX451" fmla="*/ 1100671 w 7467600"/>
              <a:gd name="connsiteY451" fmla="*/ 6252137 h 6858000"/>
              <a:gd name="connsiteX452" fmla="*/ 1090144 w 7467600"/>
              <a:gd name="connsiteY452" fmla="*/ 6256748 h 6858000"/>
              <a:gd name="connsiteX453" fmla="*/ 1095872 w 7467600"/>
              <a:gd name="connsiteY453" fmla="*/ 6271892 h 6858000"/>
              <a:gd name="connsiteX454" fmla="*/ 262785 w 7467600"/>
              <a:gd name="connsiteY454" fmla="*/ 6845450 h 6858000"/>
              <a:gd name="connsiteX455" fmla="*/ 209968 w 7467600"/>
              <a:gd name="connsiteY455" fmla="*/ 6770713 h 6858000"/>
              <a:gd name="connsiteX456" fmla="*/ 873460 w 7467600"/>
              <a:gd name="connsiteY456" fmla="*/ 6253768 h 6858000"/>
              <a:gd name="connsiteX457" fmla="*/ 192686 w 7467600"/>
              <a:gd name="connsiteY457" fmla="*/ 5849257 h 6858000"/>
              <a:gd name="connsiteX458" fmla="*/ 4696 w 7467600"/>
              <a:gd name="connsiteY458" fmla="*/ 5697668 h 6858000"/>
              <a:gd name="connsiteX459" fmla="*/ 0 w 7467600"/>
              <a:gd name="connsiteY459" fmla="*/ 5689984 h 6858000"/>
              <a:gd name="connsiteX460" fmla="*/ 0 w 7467600"/>
              <a:gd name="connsiteY460" fmla="*/ 5513472 h 6858000"/>
              <a:gd name="connsiteX461" fmla="*/ 174101 w 7467600"/>
              <a:gd name="connsiteY461" fmla="*/ 5620277 h 6858000"/>
              <a:gd name="connsiteX462" fmla="*/ 891800 w 7467600"/>
              <a:gd name="connsiteY462" fmla="*/ 6036935 h 6858000"/>
              <a:gd name="connsiteX463" fmla="*/ 1072219 w 7467600"/>
              <a:gd name="connsiteY463" fmla="*/ 6169443 h 6858000"/>
              <a:gd name="connsiteX464" fmla="*/ 1074117 w 7467600"/>
              <a:gd name="connsiteY464" fmla="*/ 6170301 h 6858000"/>
              <a:gd name="connsiteX465" fmla="*/ 1083114 w 7467600"/>
              <a:gd name="connsiteY465" fmla="*/ 6174131 h 6858000"/>
              <a:gd name="connsiteX466" fmla="*/ 1543010 w 7467600"/>
              <a:gd name="connsiteY466" fmla="*/ 6191140 h 6858000"/>
              <a:gd name="connsiteX467" fmla="*/ 1551080 w 7467600"/>
              <a:gd name="connsiteY467" fmla="*/ 6195006 h 6858000"/>
              <a:gd name="connsiteX468" fmla="*/ 2345443 w 7467600"/>
              <a:gd name="connsiteY468" fmla="*/ 5549882 h 6858000"/>
              <a:gd name="connsiteX469" fmla="*/ 1721499 w 7467600"/>
              <a:gd name="connsiteY469" fmla="*/ 5599969 h 6858000"/>
              <a:gd name="connsiteX470" fmla="*/ 767716 w 7467600"/>
              <a:gd name="connsiteY470" fmla="*/ 5472768 h 6858000"/>
              <a:gd name="connsiteX471" fmla="*/ 722147 w 7467600"/>
              <a:gd name="connsiteY471" fmla="*/ 5393091 h 6858000"/>
              <a:gd name="connsiteX472" fmla="*/ 1485552 w 7467600"/>
              <a:gd name="connsiteY472" fmla="*/ 5313202 h 6858000"/>
              <a:gd name="connsiteX473" fmla="*/ 2143004 w 7467600"/>
              <a:gd name="connsiteY473" fmla="*/ 5402420 h 6858000"/>
              <a:gd name="connsiteX474" fmla="*/ 1933391 w 7467600"/>
              <a:gd name="connsiteY474" fmla="*/ 5156971 h 6858000"/>
              <a:gd name="connsiteX475" fmla="*/ 1827118 w 7467600"/>
              <a:gd name="connsiteY475" fmla="*/ 4968410 h 6858000"/>
              <a:gd name="connsiteX476" fmla="*/ 1837349 w 7467600"/>
              <a:gd name="connsiteY476" fmla="*/ 4956357 h 6858000"/>
              <a:gd name="connsiteX477" fmla="*/ 2162835 w 7467600"/>
              <a:gd name="connsiteY477" fmla="*/ 5187853 h 6858000"/>
              <a:gd name="connsiteX478" fmla="*/ 2257167 w 7467600"/>
              <a:gd name="connsiteY478" fmla="*/ 5462123 h 6858000"/>
              <a:gd name="connsiteX479" fmla="*/ 2261598 w 7467600"/>
              <a:gd name="connsiteY479" fmla="*/ 5467998 h 6858000"/>
              <a:gd name="connsiteX480" fmla="*/ 2437177 w 7467600"/>
              <a:gd name="connsiteY480" fmla="*/ 5479608 h 6858000"/>
              <a:gd name="connsiteX481" fmla="*/ 2445247 w 7467600"/>
              <a:gd name="connsiteY481" fmla="*/ 5483476 h 6858000"/>
              <a:gd name="connsiteX482" fmla="*/ 2743626 w 7467600"/>
              <a:gd name="connsiteY482" fmla="*/ 5304819 h 6858000"/>
              <a:gd name="connsiteX483" fmla="*/ 3048102 w 7467600"/>
              <a:gd name="connsiteY483" fmla="*/ 5150595 h 6858000"/>
              <a:gd name="connsiteX484" fmla="*/ 1799414 w 7467600"/>
              <a:gd name="connsiteY484" fmla="*/ 4694732 h 6858000"/>
              <a:gd name="connsiteX485" fmla="*/ 1771735 w 7467600"/>
              <a:gd name="connsiteY485" fmla="*/ 4619929 h 6858000"/>
              <a:gd name="connsiteX486" fmla="*/ 3104273 w 7467600"/>
              <a:gd name="connsiteY486" fmla="*/ 5076159 h 6858000"/>
              <a:gd name="connsiteX487" fmla="*/ 3113245 w 7467600"/>
              <a:gd name="connsiteY487" fmla="*/ 5090705 h 6858000"/>
              <a:gd name="connsiteX488" fmla="*/ 3126294 w 7467600"/>
              <a:gd name="connsiteY488" fmla="*/ 5114400 h 6858000"/>
              <a:gd name="connsiteX489" fmla="*/ 3937433 w 7467600"/>
              <a:gd name="connsiteY489" fmla="*/ 4830473 h 6858000"/>
              <a:gd name="connsiteX490" fmla="*/ 3590475 w 7467600"/>
              <a:gd name="connsiteY490" fmla="*/ 4597974 h 6858000"/>
              <a:gd name="connsiteX491" fmla="*/ 3100264 w 7467600"/>
              <a:gd name="connsiteY491" fmla="*/ 4579845 h 6858000"/>
              <a:gd name="connsiteX492" fmla="*/ 2183576 w 7467600"/>
              <a:gd name="connsiteY492" fmla="*/ 4227150 h 6858000"/>
              <a:gd name="connsiteX493" fmla="*/ 2151029 w 7467600"/>
              <a:gd name="connsiteY493" fmla="*/ 4146947 h 6858000"/>
              <a:gd name="connsiteX494" fmla="*/ 3563434 w 7467600"/>
              <a:gd name="connsiteY494" fmla="*/ 4469115 h 6858000"/>
              <a:gd name="connsiteX495" fmla="*/ 3177952 w 7467600"/>
              <a:gd name="connsiteY495" fmla="*/ 3657386 h 6858000"/>
              <a:gd name="connsiteX496" fmla="*/ 3189263 w 7467600"/>
              <a:gd name="connsiteY496" fmla="*/ 3625726 h 6858000"/>
              <a:gd name="connsiteX497" fmla="*/ 3560912 w 7467600"/>
              <a:gd name="connsiteY497" fmla="*/ 4079863 h 6858000"/>
              <a:gd name="connsiteX498" fmla="*/ 3626636 w 7467600"/>
              <a:gd name="connsiteY498" fmla="*/ 4512230 h 6858000"/>
              <a:gd name="connsiteX499" fmla="*/ 3653088 w 7467600"/>
              <a:gd name="connsiteY499" fmla="*/ 4521417 h 6858000"/>
              <a:gd name="connsiteX500" fmla="*/ 3988128 w 7467600"/>
              <a:gd name="connsiteY500" fmla="*/ 4817267 h 6858000"/>
              <a:gd name="connsiteX501" fmla="*/ 4830582 w 7467600"/>
              <a:gd name="connsiteY501" fmla="*/ 4676000 h 6858000"/>
              <a:gd name="connsiteX502" fmla="*/ 4830100 w 7467600"/>
              <a:gd name="connsiteY502" fmla="*/ 4675554 h 6858000"/>
              <a:gd name="connsiteX503" fmla="*/ 4036318 w 7467600"/>
              <a:gd name="connsiteY503" fmla="*/ 4147013 h 6858000"/>
              <a:gd name="connsiteX504" fmla="*/ 3432098 w 7467600"/>
              <a:gd name="connsiteY504" fmla="*/ 3537312 h 6858000"/>
              <a:gd name="connsiteX505" fmla="*/ 3446761 w 7467600"/>
              <a:gd name="connsiteY505" fmla="*/ 3461278 h 6858000"/>
              <a:gd name="connsiteX506" fmla="*/ 4419733 w 7467600"/>
              <a:gd name="connsiteY506" fmla="*/ 3963555 h 6858000"/>
              <a:gd name="connsiteX507" fmla="*/ 4781371 w 7467600"/>
              <a:gd name="connsiteY507" fmla="*/ 4458604 h 6858000"/>
              <a:gd name="connsiteX508" fmla="*/ 4780440 w 7467600"/>
              <a:gd name="connsiteY508" fmla="*/ 4470290 h 6858000"/>
              <a:gd name="connsiteX509" fmla="*/ 4898954 w 7467600"/>
              <a:gd name="connsiteY509" fmla="*/ 4662092 h 6858000"/>
              <a:gd name="connsiteX510" fmla="*/ 4900699 w 7467600"/>
              <a:gd name="connsiteY510" fmla="*/ 4670867 h 6858000"/>
              <a:gd name="connsiteX511" fmla="*/ 5714511 w 7467600"/>
              <a:gd name="connsiteY511" fmla="*/ 4663483 h 6858000"/>
              <a:gd name="connsiteX512" fmla="*/ 5464793 w 7467600"/>
              <a:gd name="connsiteY512" fmla="*/ 4393556 h 6858000"/>
              <a:gd name="connsiteX513" fmla="*/ 5461897 w 7467600"/>
              <a:gd name="connsiteY513" fmla="*/ 4390879 h 6858000"/>
              <a:gd name="connsiteX514" fmla="*/ 4294126 w 7467600"/>
              <a:gd name="connsiteY514" fmla="*/ 3303048 h 6858000"/>
              <a:gd name="connsiteX515" fmla="*/ 4305321 w 7467600"/>
              <a:gd name="connsiteY515" fmla="*/ 3256953 h 6858000"/>
              <a:gd name="connsiteX516" fmla="*/ 4949299 w 7467600"/>
              <a:gd name="connsiteY516" fmla="*/ 3766336 h 6858000"/>
              <a:gd name="connsiteX517" fmla="*/ 5291452 w 7467600"/>
              <a:gd name="connsiteY517" fmla="*/ 4076801 h 6858000"/>
              <a:gd name="connsiteX518" fmla="*/ 5434998 w 7467600"/>
              <a:gd name="connsiteY518" fmla="*/ 4254100 h 6858000"/>
              <a:gd name="connsiteX519" fmla="*/ 5351015 w 7467600"/>
              <a:gd name="connsiteY519" fmla="*/ 3760989 h 6858000"/>
              <a:gd name="connsiteX520" fmla="*/ 5413780 w 7467600"/>
              <a:gd name="connsiteY520" fmla="*/ 2966265 h 6858000"/>
              <a:gd name="connsiteX521" fmla="*/ 5425627 w 7467600"/>
              <a:gd name="connsiteY521" fmla="*/ 2954192 h 6858000"/>
              <a:gd name="connsiteX522" fmla="*/ 6604735 w 7467600"/>
              <a:gd name="connsiteY522" fmla="*/ 2041381 h 6858000"/>
              <a:gd name="connsiteX523" fmla="*/ 7204487 w 7467600"/>
              <a:gd name="connsiteY523" fmla="*/ 2742112 h 6858000"/>
              <a:gd name="connsiteX524" fmla="*/ 7131592 w 7467600"/>
              <a:gd name="connsiteY524" fmla="*/ 2672096 h 6858000"/>
              <a:gd name="connsiteX525" fmla="*/ 6996344 w 7467600"/>
              <a:gd name="connsiteY525" fmla="*/ 2518310 h 6858000"/>
              <a:gd name="connsiteX526" fmla="*/ 6735495 w 7467600"/>
              <a:gd name="connsiteY526" fmla="*/ 2196890 h 6858000"/>
              <a:gd name="connsiteX527" fmla="*/ 6721901 w 7467600"/>
              <a:gd name="connsiteY527" fmla="*/ 2179274 h 6858000"/>
              <a:gd name="connsiteX528" fmla="*/ 6604735 w 7467600"/>
              <a:gd name="connsiteY528" fmla="*/ 2041381 h 6858000"/>
              <a:gd name="connsiteX529" fmla="*/ 6591670 w 7467600"/>
              <a:gd name="connsiteY529" fmla="*/ 1988277 h 6858000"/>
              <a:gd name="connsiteX530" fmla="*/ 6747349 w 7467600"/>
              <a:gd name="connsiteY530" fmla="*/ 2160069 h 6858000"/>
              <a:gd name="connsiteX531" fmla="*/ 6760943 w 7467600"/>
              <a:gd name="connsiteY531" fmla="*/ 2177686 h 6858000"/>
              <a:gd name="connsiteX532" fmla="*/ 7021065 w 7467600"/>
              <a:gd name="connsiteY532" fmla="*/ 2498102 h 6858000"/>
              <a:gd name="connsiteX533" fmla="*/ 7155223 w 7467600"/>
              <a:gd name="connsiteY533" fmla="*/ 2650386 h 6858000"/>
              <a:gd name="connsiteX534" fmla="*/ 7203167 w 7467600"/>
              <a:gd name="connsiteY534" fmla="*/ 2697288 h 6858000"/>
              <a:gd name="connsiteX535" fmla="*/ 6937703 w 7467600"/>
              <a:gd name="connsiteY535" fmla="*/ 2321981 h 6858000"/>
              <a:gd name="connsiteX536" fmla="*/ 6591670 w 7467600"/>
              <a:gd name="connsiteY536" fmla="*/ 1988277 h 6858000"/>
              <a:gd name="connsiteX537" fmla="*/ 5798671 w 7467600"/>
              <a:gd name="connsiteY537" fmla="*/ 1981601 h 6858000"/>
              <a:gd name="connsiteX538" fmla="*/ 5754709 w 7467600"/>
              <a:gd name="connsiteY538" fmla="*/ 2071454 h 6858000"/>
              <a:gd name="connsiteX539" fmla="*/ 5763044 w 7467600"/>
              <a:gd name="connsiteY539" fmla="*/ 2842206 h 6858000"/>
              <a:gd name="connsiteX540" fmla="*/ 5764974 w 7467600"/>
              <a:gd name="connsiteY540" fmla="*/ 2799609 h 6858000"/>
              <a:gd name="connsiteX541" fmla="*/ 5767665 w 7467600"/>
              <a:gd name="connsiteY541" fmla="*/ 2666409 h 6858000"/>
              <a:gd name="connsiteX542" fmla="*/ 5763055 w 7467600"/>
              <a:gd name="connsiteY542" fmla="*/ 2579705 h 6858000"/>
              <a:gd name="connsiteX543" fmla="*/ 5758079 w 7467600"/>
              <a:gd name="connsiteY543" fmla="*/ 2492508 h 6858000"/>
              <a:gd name="connsiteX544" fmla="*/ 5779325 w 7467600"/>
              <a:gd name="connsiteY544" fmla="*/ 2197069 h 6858000"/>
              <a:gd name="connsiteX545" fmla="*/ 5798671 w 7467600"/>
              <a:gd name="connsiteY545" fmla="*/ 1981601 h 6858000"/>
              <a:gd name="connsiteX546" fmla="*/ 5829202 w 7467600"/>
              <a:gd name="connsiteY546" fmla="*/ 1971679 h 6858000"/>
              <a:gd name="connsiteX547" fmla="*/ 5809558 w 7467600"/>
              <a:gd name="connsiteY547" fmla="*/ 2198043 h 6858000"/>
              <a:gd name="connsiteX548" fmla="*/ 5788653 w 7467600"/>
              <a:gd name="connsiteY548" fmla="*/ 2489430 h 6858000"/>
              <a:gd name="connsiteX549" fmla="*/ 5793439 w 7467600"/>
              <a:gd name="connsiteY549" fmla="*/ 2575235 h 6858000"/>
              <a:gd name="connsiteX550" fmla="*/ 5796837 w 7467600"/>
              <a:gd name="connsiteY550" fmla="*/ 2637633 h 6858000"/>
              <a:gd name="connsiteX551" fmla="*/ 5818614 w 7467600"/>
              <a:gd name="connsiteY551" fmla="*/ 2473055 h 6858000"/>
              <a:gd name="connsiteX552" fmla="*/ 5829202 w 7467600"/>
              <a:gd name="connsiteY552" fmla="*/ 1971679 h 6858000"/>
              <a:gd name="connsiteX553" fmla="*/ 5911389 w 7467600"/>
              <a:gd name="connsiteY553" fmla="*/ 1898371 h 6858000"/>
              <a:gd name="connsiteX554" fmla="*/ 6237627 w 7467600"/>
              <a:gd name="connsiteY554" fmla="*/ 2231921 h 6858000"/>
              <a:gd name="connsiteX555" fmla="*/ 5911389 w 7467600"/>
              <a:gd name="connsiteY555" fmla="*/ 1898371 h 6858000"/>
              <a:gd name="connsiteX556" fmla="*/ 6944437 w 7467600"/>
              <a:gd name="connsiteY556" fmla="*/ 1575402 h 6858000"/>
              <a:gd name="connsiteX557" fmla="*/ 6304730 w 7467600"/>
              <a:gd name="connsiteY557" fmla="*/ 1766654 h 6858000"/>
              <a:gd name="connsiteX558" fmla="*/ 6944437 w 7467600"/>
              <a:gd name="connsiteY558" fmla="*/ 1575402 h 6858000"/>
              <a:gd name="connsiteX559" fmla="*/ 7019523 w 7467600"/>
              <a:gd name="connsiteY559" fmla="*/ 1519450 h 6858000"/>
              <a:gd name="connsiteX560" fmla="*/ 6298091 w 7467600"/>
              <a:gd name="connsiteY560" fmla="*/ 1737122 h 6858000"/>
              <a:gd name="connsiteX561" fmla="*/ 7019523 w 7467600"/>
              <a:gd name="connsiteY561" fmla="*/ 1519450 h 6858000"/>
              <a:gd name="connsiteX562" fmla="*/ 2399523 w 7467600"/>
              <a:gd name="connsiteY562" fmla="*/ 1428234 h 6858000"/>
              <a:gd name="connsiteX563" fmla="*/ 2224982 w 7467600"/>
              <a:gd name="connsiteY563" fmla="*/ 1826201 h 6858000"/>
              <a:gd name="connsiteX564" fmla="*/ 2096099 w 7467600"/>
              <a:gd name="connsiteY564" fmla="*/ 2345900 h 6858000"/>
              <a:gd name="connsiteX565" fmla="*/ 2283317 w 7467600"/>
              <a:gd name="connsiteY565" fmla="*/ 1796925 h 6858000"/>
              <a:gd name="connsiteX566" fmla="*/ 2399523 w 7467600"/>
              <a:gd name="connsiteY566" fmla="*/ 1428234 h 6858000"/>
              <a:gd name="connsiteX567" fmla="*/ 2448558 w 7467600"/>
              <a:gd name="connsiteY567" fmla="*/ 1373435 h 6858000"/>
              <a:gd name="connsiteX568" fmla="*/ 2312521 w 7467600"/>
              <a:gd name="connsiteY568" fmla="*/ 1806140 h 6858000"/>
              <a:gd name="connsiteX569" fmla="*/ 2127533 w 7467600"/>
              <a:gd name="connsiteY569" fmla="*/ 2348380 h 6858000"/>
              <a:gd name="connsiteX570" fmla="*/ 2358080 w 7467600"/>
              <a:gd name="connsiteY570" fmla="*/ 1866134 h 6858000"/>
              <a:gd name="connsiteX571" fmla="*/ 2407436 w 7467600"/>
              <a:gd name="connsiteY571" fmla="*/ 1651070 h 6858000"/>
              <a:gd name="connsiteX572" fmla="*/ 2448558 w 7467600"/>
              <a:gd name="connsiteY572" fmla="*/ 1373435 h 6858000"/>
              <a:gd name="connsiteX573" fmla="*/ 278707 w 7467600"/>
              <a:gd name="connsiteY573" fmla="*/ 1352270 h 6858000"/>
              <a:gd name="connsiteX574" fmla="*/ 321570 w 7467600"/>
              <a:gd name="connsiteY574" fmla="*/ 1861610 h 6858000"/>
              <a:gd name="connsiteX575" fmla="*/ 294281 w 7467600"/>
              <a:gd name="connsiteY575" fmla="*/ 1440658 h 6858000"/>
              <a:gd name="connsiteX576" fmla="*/ 278707 w 7467600"/>
              <a:gd name="connsiteY576" fmla="*/ 1352270 h 6858000"/>
              <a:gd name="connsiteX577" fmla="*/ 1423821 w 7467600"/>
              <a:gd name="connsiteY577" fmla="*/ 1351958 h 6858000"/>
              <a:gd name="connsiteX578" fmla="*/ 1638521 w 7467600"/>
              <a:gd name="connsiteY578" fmla="*/ 1908470 h 6858000"/>
              <a:gd name="connsiteX579" fmla="*/ 1754199 w 7467600"/>
              <a:gd name="connsiteY579" fmla="*/ 2149284 h 6858000"/>
              <a:gd name="connsiteX580" fmla="*/ 1908359 w 7467600"/>
              <a:gd name="connsiteY580" fmla="*/ 2364988 h 6858000"/>
              <a:gd name="connsiteX581" fmla="*/ 1647661 w 7467600"/>
              <a:gd name="connsiteY581" fmla="*/ 1825945 h 6858000"/>
              <a:gd name="connsiteX582" fmla="*/ 1423821 w 7467600"/>
              <a:gd name="connsiteY582" fmla="*/ 1351958 h 6858000"/>
              <a:gd name="connsiteX583" fmla="*/ 1431890 w 7467600"/>
              <a:gd name="connsiteY583" fmla="*/ 1306475 h 6858000"/>
              <a:gd name="connsiteX584" fmla="*/ 1507597 w 7467600"/>
              <a:gd name="connsiteY584" fmla="*/ 1446132 h 6858000"/>
              <a:gd name="connsiteX585" fmla="*/ 1674586 w 7467600"/>
              <a:gd name="connsiteY585" fmla="*/ 1813832 h 6858000"/>
              <a:gd name="connsiteX586" fmla="*/ 1815950 w 7467600"/>
              <a:gd name="connsiteY586" fmla="*/ 2128564 h 6858000"/>
              <a:gd name="connsiteX587" fmla="*/ 1984242 w 7467600"/>
              <a:gd name="connsiteY587" fmla="*/ 2430829 h 6858000"/>
              <a:gd name="connsiteX588" fmla="*/ 2014023 w 7467600"/>
              <a:gd name="connsiteY588" fmla="*/ 2450995 h 6858000"/>
              <a:gd name="connsiteX589" fmla="*/ 1747337 w 7467600"/>
              <a:gd name="connsiteY589" fmla="*/ 1855264 h 6858000"/>
              <a:gd name="connsiteX590" fmla="*/ 1533749 w 7467600"/>
              <a:gd name="connsiteY590" fmla="*/ 1478656 h 6858000"/>
              <a:gd name="connsiteX591" fmla="*/ 1431890 w 7467600"/>
              <a:gd name="connsiteY591" fmla="*/ 1306475 h 6858000"/>
              <a:gd name="connsiteX592" fmla="*/ 5052692 w 7467600"/>
              <a:gd name="connsiteY592" fmla="*/ 1292994 h 6858000"/>
              <a:gd name="connsiteX593" fmla="*/ 5200661 w 7467600"/>
              <a:gd name="connsiteY593" fmla="*/ 1635186 h 6858000"/>
              <a:gd name="connsiteX594" fmla="*/ 5297138 w 7467600"/>
              <a:gd name="connsiteY594" fmla="*/ 1906351 h 6858000"/>
              <a:gd name="connsiteX595" fmla="*/ 5052692 w 7467600"/>
              <a:gd name="connsiteY595" fmla="*/ 1292994 h 6858000"/>
              <a:gd name="connsiteX596" fmla="*/ 5009948 w 7467600"/>
              <a:gd name="connsiteY596" fmla="*/ 1273619 h 6858000"/>
              <a:gd name="connsiteX597" fmla="*/ 5121777 w 7467600"/>
              <a:gd name="connsiteY597" fmla="*/ 1654213 h 6858000"/>
              <a:gd name="connsiteX598" fmla="*/ 5293545 w 7467600"/>
              <a:gd name="connsiteY598" fmla="*/ 2072247 h 6858000"/>
              <a:gd name="connsiteX599" fmla="*/ 5294042 w 7467600"/>
              <a:gd name="connsiteY599" fmla="*/ 2065019 h 6858000"/>
              <a:gd name="connsiteX600" fmla="*/ 5171936 w 7467600"/>
              <a:gd name="connsiteY600" fmla="*/ 1647613 h 6858000"/>
              <a:gd name="connsiteX601" fmla="*/ 5009948 w 7467600"/>
              <a:gd name="connsiteY601" fmla="*/ 1273619 h 6858000"/>
              <a:gd name="connsiteX602" fmla="*/ 655236 w 7467600"/>
              <a:gd name="connsiteY602" fmla="*/ 1268632 h 6858000"/>
              <a:gd name="connsiteX603" fmla="*/ 839521 w 7467600"/>
              <a:gd name="connsiteY603" fmla="*/ 1685315 h 6858000"/>
              <a:gd name="connsiteX604" fmla="*/ 1109416 w 7467600"/>
              <a:gd name="connsiteY604" fmla="*/ 2061663 h 6858000"/>
              <a:gd name="connsiteX605" fmla="*/ 1298300 w 7467600"/>
              <a:gd name="connsiteY605" fmla="*/ 2247742 h 6858000"/>
              <a:gd name="connsiteX606" fmla="*/ 1125871 w 7467600"/>
              <a:gd name="connsiteY606" fmla="*/ 1989513 h 6858000"/>
              <a:gd name="connsiteX607" fmla="*/ 981574 w 7467600"/>
              <a:gd name="connsiteY607" fmla="*/ 1783157 h 6858000"/>
              <a:gd name="connsiteX608" fmla="*/ 922198 w 7467600"/>
              <a:gd name="connsiteY608" fmla="*/ 1677437 h 6858000"/>
              <a:gd name="connsiteX609" fmla="*/ 869293 w 7467600"/>
              <a:gd name="connsiteY609" fmla="*/ 1583214 h 6858000"/>
              <a:gd name="connsiteX610" fmla="*/ 751431 w 7467600"/>
              <a:gd name="connsiteY610" fmla="*/ 1405731 h 6858000"/>
              <a:gd name="connsiteX611" fmla="*/ 655236 w 7467600"/>
              <a:gd name="connsiteY611" fmla="*/ 1268632 h 6858000"/>
              <a:gd name="connsiteX612" fmla="*/ 6516292 w 7467600"/>
              <a:gd name="connsiteY612" fmla="*/ 1263064 h 6858000"/>
              <a:gd name="connsiteX613" fmla="*/ 5736320 w 7467600"/>
              <a:gd name="connsiteY613" fmla="*/ 1501803 h 6858000"/>
              <a:gd name="connsiteX614" fmla="*/ 6516292 w 7467600"/>
              <a:gd name="connsiteY614" fmla="*/ 1263064 h 6858000"/>
              <a:gd name="connsiteX615" fmla="*/ 291466 w 7467600"/>
              <a:gd name="connsiteY615" fmla="*/ 1250369 h 6858000"/>
              <a:gd name="connsiteX616" fmla="*/ 323180 w 7467600"/>
              <a:gd name="connsiteY616" fmla="*/ 1435283 h 6858000"/>
              <a:gd name="connsiteX617" fmla="*/ 349381 w 7467600"/>
              <a:gd name="connsiteY617" fmla="*/ 1875041 h 6858000"/>
              <a:gd name="connsiteX618" fmla="*/ 374363 w 7467600"/>
              <a:gd name="connsiteY618" fmla="*/ 1506494 h 6858000"/>
              <a:gd name="connsiteX619" fmla="*/ 302168 w 7467600"/>
              <a:gd name="connsiteY619" fmla="*/ 1274495 h 6858000"/>
              <a:gd name="connsiteX620" fmla="*/ 291466 w 7467600"/>
              <a:gd name="connsiteY620" fmla="*/ 1250369 h 6858000"/>
              <a:gd name="connsiteX621" fmla="*/ 678222 w 7467600"/>
              <a:gd name="connsiteY621" fmla="*/ 1248670 h 6858000"/>
              <a:gd name="connsiteX622" fmla="*/ 775536 w 7467600"/>
              <a:gd name="connsiteY622" fmla="*/ 1388015 h 6858000"/>
              <a:gd name="connsiteX623" fmla="*/ 894529 w 7467600"/>
              <a:gd name="connsiteY623" fmla="*/ 1567739 h 6858000"/>
              <a:gd name="connsiteX624" fmla="*/ 948000 w 7467600"/>
              <a:gd name="connsiteY624" fmla="*/ 1663088 h 6858000"/>
              <a:gd name="connsiteX625" fmla="*/ 1006812 w 7467600"/>
              <a:gd name="connsiteY625" fmla="*/ 1767683 h 6858000"/>
              <a:gd name="connsiteX626" fmla="*/ 1149133 w 7467600"/>
              <a:gd name="connsiteY626" fmla="*/ 1971513 h 6858000"/>
              <a:gd name="connsiteX627" fmla="*/ 1333952 w 7467600"/>
              <a:gd name="connsiteY627" fmla="*/ 2251620 h 6858000"/>
              <a:gd name="connsiteX628" fmla="*/ 1337329 w 7467600"/>
              <a:gd name="connsiteY628" fmla="*/ 2258350 h 6858000"/>
              <a:gd name="connsiteX629" fmla="*/ 1014726 w 7467600"/>
              <a:gd name="connsiteY629" fmla="*/ 1615556 h 6858000"/>
              <a:gd name="connsiteX630" fmla="*/ 678222 w 7467600"/>
              <a:gd name="connsiteY630" fmla="*/ 1248670 h 6858000"/>
              <a:gd name="connsiteX631" fmla="*/ 6691602 w 7467600"/>
              <a:gd name="connsiteY631" fmla="*/ 1140573 h 6858000"/>
              <a:gd name="connsiteX632" fmla="*/ 6571100 w 7467600"/>
              <a:gd name="connsiteY632" fmla="*/ 1183662 h 6858000"/>
              <a:gd name="connsiteX633" fmla="*/ 6241687 w 7467600"/>
              <a:gd name="connsiteY633" fmla="*/ 1257600 h 6858000"/>
              <a:gd name="connsiteX634" fmla="*/ 5693009 w 7467600"/>
              <a:gd name="connsiteY634" fmla="*/ 1478256 h 6858000"/>
              <a:gd name="connsiteX635" fmla="*/ 6548420 w 7467600"/>
              <a:gd name="connsiteY635" fmla="*/ 1214599 h 6858000"/>
              <a:gd name="connsiteX636" fmla="*/ 6605473 w 7467600"/>
              <a:gd name="connsiteY636" fmla="*/ 1184686 h 6858000"/>
              <a:gd name="connsiteX637" fmla="*/ 6691602 w 7467600"/>
              <a:gd name="connsiteY637" fmla="*/ 1140573 h 6858000"/>
              <a:gd name="connsiteX638" fmla="*/ 4002475 w 7467600"/>
              <a:gd name="connsiteY638" fmla="*/ 1037802 h 6858000"/>
              <a:gd name="connsiteX639" fmla="*/ 4000324 w 7467600"/>
              <a:gd name="connsiteY639" fmla="*/ 1039362 h 6858000"/>
              <a:gd name="connsiteX640" fmla="*/ 4002862 w 7467600"/>
              <a:gd name="connsiteY640" fmla="*/ 1042866 h 6858000"/>
              <a:gd name="connsiteX641" fmla="*/ 4002475 w 7467600"/>
              <a:gd name="connsiteY641" fmla="*/ 1037802 h 6858000"/>
              <a:gd name="connsiteX642" fmla="*/ 506322 w 7467600"/>
              <a:gd name="connsiteY642" fmla="*/ 1020997 h 6858000"/>
              <a:gd name="connsiteX643" fmla="*/ 533068 w 7467600"/>
              <a:gd name="connsiteY643" fmla="*/ 1029409 h 6858000"/>
              <a:gd name="connsiteX644" fmla="*/ 1232525 w 7467600"/>
              <a:gd name="connsiteY644" fmla="*/ 1804675 h 6858000"/>
              <a:gd name="connsiteX645" fmla="*/ 1388858 w 7467600"/>
              <a:gd name="connsiteY645" fmla="*/ 2368011 h 6858000"/>
              <a:gd name="connsiteX646" fmla="*/ 1384098 w 7467600"/>
              <a:gd name="connsiteY646" fmla="*/ 2378125 h 6858000"/>
              <a:gd name="connsiteX647" fmla="*/ 1425393 w 7467600"/>
              <a:gd name="connsiteY647" fmla="*/ 2589124 h 6858000"/>
              <a:gd name="connsiteX648" fmla="*/ 1424001 w 7467600"/>
              <a:gd name="connsiteY648" fmla="*/ 2597541 h 6858000"/>
              <a:gd name="connsiteX649" fmla="*/ 2152729 w 7467600"/>
              <a:gd name="connsiteY649" fmla="*/ 2864487 h 6858000"/>
              <a:gd name="connsiteX650" fmla="*/ 2020609 w 7467600"/>
              <a:gd name="connsiteY650" fmla="*/ 2539671 h 6858000"/>
              <a:gd name="connsiteX651" fmla="*/ 2018920 w 7467600"/>
              <a:gd name="connsiteY651" fmla="*/ 2536309 h 6858000"/>
              <a:gd name="connsiteX652" fmla="*/ 1342441 w 7467600"/>
              <a:gd name="connsiteY652" fmla="*/ 1173017 h 6858000"/>
              <a:gd name="connsiteX653" fmla="*/ 1367925 w 7467600"/>
              <a:gd name="connsiteY653" fmla="*/ 1135648 h 6858000"/>
              <a:gd name="connsiteX654" fmla="*/ 1771401 w 7467600"/>
              <a:gd name="connsiteY654" fmla="*/ 1806673 h 6858000"/>
              <a:gd name="connsiteX655" fmla="*/ 1972385 w 7467600"/>
              <a:gd name="connsiteY655" fmla="*/ 2198735 h 6858000"/>
              <a:gd name="connsiteX656" fmla="*/ 2040892 w 7467600"/>
              <a:gd name="connsiteY656" fmla="*/ 2405205 h 6858000"/>
              <a:gd name="connsiteX657" fmla="*/ 2131689 w 7467600"/>
              <a:gd name="connsiteY657" fmla="*/ 1936926 h 6858000"/>
              <a:gd name="connsiteX658" fmla="*/ 2454820 w 7467600"/>
              <a:gd name="connsiteY658" fmla="*/ 1248808 h 6858000"/>
              <a:gd name="connsiteX659" fmla="*/ 2492512 w 7467600"/>
              <a:gd name="connsiteY659" fmla="*/ 1302920 h 6858000"/>
              <a:gd name="connsiteX660" fmla="*/ 2081216 w 7467600"/>
              <a:gd name="connsiteY660" fmla="*/ 2527513 h 6858000"/>
              <a:gd name="connsiteX661" fmla="*/ 2081211 w 7467600"/>
              <a:gd name="connsiteY661" fmla="*/ 2528916 h 6858000"/>
              <a:gd name="connsiteX662" fmla="*/ 2199067 w 7467600"/>
              <a:gd name="connsiteY662" fmla="*/ 2884061 h 6858000"/>
              <a:gd name="connsiteX663" fmla="*/ 3192586 w 7467600"/>
              <a:gd name="connsiteY663" fmla="*/ 3411496 h 6858000"/>
              <a:gd name="connsiteX664" fmla="*/ 3182620 w 7467600"/>
              <a:gd name="connsiteY664" fmla="*/ 3483279 h 6858000"/>
              <a:gd name="connsiteX665" fmla="*/ 2435119 w 7467600"/>
              <a:gd name="connsiteY665" fmla="*/ 3080173 h 6858000"/>
              <a:gd name="connsiteX666" fmla="*/ 2410152 w 7467600"/>
              <a:gd name="connsiteY666" fmla="*/ 3063751 h 6858000"/>
              <a:gd name="connsiteX667" fmla="*/ 2408099 w 7467600"/>
              <a:gd name="connsiteY667" fmla="*/ 3064403 h 6858000"/>
              <a:gd name="connsiteX668" fmla="*/ 2407218 w 7467600"/>
              <a:gd name="connsiteY668" fmla="*/ 3070324 h 6858000"/>
              <a:gd name="connsiteX669" fmla="*/ 2380138 w 7467600"/>
              <a:gd name="connsiteY669" fmla="*/ 3099341 h 6858000"/>
              <a:gd name="connsiteX670" fmla="*/ 1765923 w 7467600"/>
              <a:gd name="connsiteY670" fmla="*/ 3581043 h 6858000"/>
              <a:gd name="connsiteX671" fmla="*/ 1702258 w 7467600"/>
              <a:gd name="connsiteY671" fmla="*/ 3612286 h 6858000"/>
              <a:gd name="connsiteX672" fmla="*/ 1538370 w 7467600"/>
              <a:gd name="connsiteY672" fmla="*/ 3811804 h 6858000"/>
              <a:gd name="connsiteX673" fmla="*/ 542867 w 7467600"/>
              <a:gd name="connsiteY673" fmla="*/ 4944092 h 6858000"/>
              <a:gd name="connsiteX674" fmla="*/ 515800 w 7467600"/>
              <a:gd name="connsiteY674" fmla="*/ 4862180 h 6858000"/>
              <a:gd name="connsiteX675" fmla="*/ 909145 w 7467600"/>
              <a:gd name="connsiteY675" fmla="*/ 4199225 h 6858000"/>
              <a:gd name="connsiteX676" fmla="*/ 1214067 w 7467600"/>
              <a:gd name="connsiteY676" fmla="*/ 3908561 h 6858000"/>
              <a:gd name="connsiteX677" fmla="*/ 640967 w 7467600"/>
              <a:gd name="connsiteY677" fmla="*/ 4105601 h 6858000"/>
              <a:gd name="connsiteX678" fmla="*/ 112563 w 7467600"/>
              <a:gd name="connsiteY678" fmla="*/ 4396952 h 6858000"/>
              <a:gd name="connsiteX679" fmla="*/ 0 w 7467600"/>
              <a:gd name="connsiteY679" fmla="*/ 4466006 h 6858000"/>
              <a:gd name="connsiteX680" fmla="*/ 0 w 7467600"/>
              <a:gd name="connsiteY680" fmla="*/ 4233763 h 6858000"/>
              <a:gd name="connsiteX681" fmla="*/ 36881 w 7467600"/>
              <a:gd name="connsiteY681" fmla="*/ 4200118 h 6858000"/>
              <a:gd name="connsiteX682" fmla="*/ 910534 w 7467600"/>
              <a:gd name="connsiteY682" fmla="*/ 3629753 h 6858000"/>
              <a:gd name="connsiteX683" fmla="*/ 1578717 w 7467600"/>
              <a:gd name="connsiteY683" fmla="*/ 3575982 h 6858000"/>
              <a:gd name="connsiteX684" fmla="*/ 2338780 w 7467600"/>
              <a:gd name="connsiteY684" fmla="*/ 3033725 h 6858000"/>
              <a:gd name="connsiteX685" fmla="*/ 1807991 w 7467600"/>
              <a:gd name="connsiteY685" fmla="*/ 2807184 h 6858000"/>
              <a:gd name="connsiteX686" fmla="*/ 1416358 w 7467600"/>
              <a:gd name="connsiteY686" fmla="*/ 3112571 h 6858000"/>
              <a:gd name="connsiteX687" fmla="*/ 939066 w 7467600"/>
              <a:gd name="connsiteY687" fmla="*/ 3378798 h 6858000"/>
              <a:gd name="connsiteX688" fmla="*/ 115099 w 7467600"/>
              <a:gd name="connsiteY688" fmla="*/ 3607650 h 6858000"/>
              <a:gd name="connsiteX689" fmla="*/ 97284 w 7467600"/>
              <a:gd name="connsiteY689" fmla="*/ 3520393 h 6858000"/>
              <a:gd name="connsiteX690" fmla="*/ 922050 w 7467600"/>
              <a:gd name="connsiteY690" fmla="*/ 3074867 h 6858000"/>
              <a:gd name="connsiteX691" fmla="*/ 1405265 w 7467600"/>
              <a:gd name="connsiteY691" fmla="*/ 3016319 h 6858000"/>
              <a:gd name="connsiteX692" fmla="*/ 1407512 w 7467600"/>
              <a:gd name="connsiteY692" fmla="*/ 3018001 h 6858000"/>
              <a:gd name="connsiteX693" fmla="*/ 1726266 w 7467600"/>
              <a:gd name="connsiteY693" fmla="*/ 2777274 h 6858000"/>
              <a:gd name="connsiteX694" fmla="*/ 625390 w 7467600"/>
              <a:gd name="connsiteY694" fmla="*/ 2514541 h 6858000"/>
              <a:gd name="connsiteX695" fmla="*/ 619799 w 7467600"/>
              <a:gd name="connsiteY695" fmla="*/ 2527180 h 6858000"/>
              <a:gd name="connsiteX696" fmla="*/ 310030 w 7467600"/>
              <a:gd name="connsiteY696" fmla="*/ 2771818 h 6858000"/>
              <a:gd name="connsiteX697" fmla="*/ 173877 w 7467600"/>
              <a:gd name="connsiteY697" fmla="*/ 2937056 h 6858000"/>
              <a:gd name="connsiteX698" fmla="*/ 77889 w 7467600"/>
              <a:gd name="connsiteY698" fmla="*/ 3138440 h 6858000"/>
              <a:gd name="connsiteX699" fmla="*/ 0 w 7467600"/>
              <a:gd name="connsiteY699" fmla="*/ 3271395 h 6858000"/>
              <a:gd name="connsiteX700" fmla="*/ 0 w 7467600"/>
              <a:gd name="connsiteY700" fmla="*/ 3153002 h 6858000"/>
              <a:gd name="connsiteX701" fmla="*/ 2386 w 7467600"/>
              <a:gd name="connsiteY701" fmla="*/ 3149203 h 6858000"/>
              <a:gd name="connsiteX702" fmla="*/ 89753 w 7467600"/>
              <a:gd name="connsiteY702" fmla="*/ 2987702 h 6858000"/>
              <a:gd name="connsiteX703" fmla="*/ 76869 w 7467600"/>
              <a:gd name="connsiteY703" fmla="*/ 3005404 h 6858000"/>
              <a:gd name="connsiteX704" fmla="*/ 32049 w 7467600"/>
              <a:gd name="connsiteY704" fmla="*/ 3065814 h 6858000"/>
              <a:gd name="connsiteX705" fmla="*/ 0 w 7467600"/>
              <a:gd name="connsiteY705" fmla="*/ 3108744 h 6858000"/>
              <a:gd name="connsiteX706" fmla="*/ 0 w 7467600"/>
              <a:gd name="connsiteY706" fmla="*/ 3058059 h 6858000"/>
              <a:gd name="connsiteX707" fmla="*/ 7610 w 7467600"/>
              <a:gd name="connsiteY707" fmla="*/ 3047889 h 6858000"/>
              <a:gd name="connsiteX708" fmla="*/ 52419 w 7467600"/>
              <a:gd name="connsiteY708" fmla="*/ 2987479 h 6858000"/>
              <a:gd name="connsiteX709" fmla="*/ 59142 w 7467600"/>
              <a:gd name="connsiteY709" fmla="*/ 2978488 h 6858000"/>
              <a:gd name="connsiteX710" fmla="*/ 0 w 7467600"/>
              <a:gd name="connsiteY710" fmla="*/ 3015334 h 6858000"/>
              <a:gd name="connsiteX711" fmla="*/ 0 w 7467600"/>
              <a:gd name="connsiteY711" fmla="*/ 2914286 h 6858000"/>
              <a:gd name="connsiteX712" fmla="*/ 36383 w 7467600"/>
              <a:gd name="connsiteY712" fmla="*/ 2901128 h 6858000"/>
              <a:gd name="connsiteX713" fmla="*/ 156329 w 7467600"/>
              <a:gd name="connsiteY713" fmla="*/ 2840533 h 6858000"/>
              <a:gd name="connsiteX714" fmla="*/ 358355 w 7467600"/>
              <a:gd name="connsiteY714" fmla="*/ 2620471 h 6858000"/>
              <a:gd name="connsiteX715" fmla="*/ 510577 w 7467600"/>
              <a:gd name="connsiteY715" fmla="*/ 2501244 h 6858000"/>
              <a:gd name="connsiteX716" fmla="*/ 211967 w 7467600"/>
              <a:gd name="connsiteY716" fmla="*/ 2479171 h 6858000"/>
              <a:gd name="connsiteX717" fmla="*/ 0 w 7467600"/>
              <a:gd name="connsiteY717" fmla="*/ 2476398 h 6858000"/>
              <a:gd name="connsiteX718" fmla="*/ 0 w 7467600"/>
              <a:gd name="connsiteY718" fmla="*/ 2389189 h 6858000"/>
              <a:gd name="connsiteX719" fmla="*/ 103062 w 7467600"/>
              <a:gd name="connsiteY719" fmla="*/ 2389518 h 6858000"/>
              <a:gd name="connsiteX720" fmla="*/ 510734 w 7467600"/>
              <a:gd name="connsiteY720" fmla="*/ 2416201 h 6858000"/>
              <a:gd name="connsiteX721" fmla="*/ 279257 w 7467600"/>
              <a:gd name="connsiteY721" fmla="*/ 2092102 h 6858000"/>
              <a:gd name="connsiteX722" fmla="*/ 65265 w 7467600"/>
              <a:gd name="connsiteY722" fmla="*/ 2006049 h 6858000"/>
              <a:gd name="connsiteX723" fmla="*/ 0 w 7467600"/>
              <a:gd name="connsiteY723" fmla="*/ 1982532 h 6858000"/>
              <a:gd name="connsiteX724" fmla="*/ 0 w 7467600"/>
              <a:gd name="connsiteY724" fmla="*/ 1912789 h 6858000"/>
              <a:gd name="connsiteX725" fmla="*/ 97460 w 7467600"/>
              <a:gd name="connsiteY725" fmla="*/ 1953725 h 6858000"/>
              <a:gd name="connsiteX726" fmla="*/ 221272 w 7467600"/>
              <a:gd name="connsiteY726" fmla="*/ 1980766 h 6858000"/>
              <a:gd name="connsiteX727" fmla="*/ 116765 w 7467600"/>
              <a:gd name="connsiteY727" fmla="*/ 1911033 h 6858000"/>
              <a:gd name="connsiteX728" fmla="*/ 16405 w 7467600"/>
              <a:gd name="connsiteY728" fmla="*/ 1803412 h 6858000"/>
              <a:gd name="connsiteX729" fmla="*/ 0 w 7467600"/>
              <a:gd name="connsiteY729" fmla="*/ 1784777 h 6858000"/>
              <a:gd name="connsiteX730" fmla="*/ 0 w 7467600"/>
              <a:gd name="connsiteY730" fmla="*/ 1740082 h 6858000"/>
              <a:gd name="connsiteX731" fmla="*/ 39394 w 7467600"/>
              <a:gd name="connsiteY731" fmla="*/ 1784856 h 6858000"/>
              <a:gd name="connsiteX732" fmla="*/ 135813 w 7467600"/>
              <a:gd name="connsiteY732" fmla="*/ 1888838 h 6858000"/>
              <a:gd name="connsiteX733" fmla="*/ 242575 w 7467600"/>
              <a:gd name="connsiteY733" fmla="*/ 1958841 h 6858000"/>
              <a:gd name="connsiteX734" fmla="*/ 82197 w 7467600"/>
              <a:gd name="connsiteY734" fmla="*/ 1754826 h 6858000"/>
              <a:gd name="connsiteX735" fmla="*/ 0 w 7467600"/>
              <a:gd name="connsiteY735" fmla="*/ 1679650 h 6858000"/>
              <a:gd name="connsiteX736" fmla="*/ 0 w 7467600"/>
              <a:gd name="connsiteY736" fmla="*/ 1602463 h 6858000"/>
              <a:gd name="connsiteX737" fmla="*/ 84689 w 7467600"/>
              <a:gd name="connsiteY737" fmla="*/ 1677442 h 6858000"/>
              <a:gd name="connsiteX738" fmla="*/ 298437 w 7467600"/>
              <a:gd name="connsiteY738" fmla="*/ 1968019 h 6858000"/>
              <a:gd name="connsiteX739" fmla="*/ 227269 w 7467600"/>
              <a:gd name="connsiteY739" fmla="*/ 1114064 h 6858000"/>
              <a:gd name="connsiteX740" fmla="*/ 248003 w 7467600"/>
              <a:gd name="connsiteY740" fmla="*/ 1089613 h 6858000"/>
              <a:gd name="connsiteX741" fmla="*/ 427020 w 7467600"/>
              <a:gd name="connsiteY741" fmla="*/ 1619803 h 6858000"/>
              <a:gd name="connsiteX742" fmla="*/ 340345 w 7467600"/>
              <a:gd name="connsiteY742" fmla="*/ 2027739 h 6858000"/>
              <a:gd name="connsiteX743" fmla="*/ 360865 w 7467600"/>
              <a:gd name="connsiteY743" fmla="*/ 2044827 h 6858000"/>
              <a:gd name="connsiteX744" fmla="*/ 560414 w 7467600"/>
              <a:gd name="connsiteY744" fmla="*/ 2421457 h 6858000"/>
              <a:gd name="connsiteX745" fmla="*/ 1359703 w 7467600"/>
              <a:gd name="connsiteY745" fmla="*/ 2578554 h 6858000"/>
              <a:gd name="connsiteX746" fmla="*/ 1359422 w 7467600"/>
              <a:gd name="connsiteY746" fmla="*/ 2577994 h 6858000"/>
              <a:gd name="connsiteX747" fmla="*/ 828701 w 7467600"/>
              <a:gd name="connsiteY747" fmla="*/ 1839520 h 6858000"/>
              <a:gd name="connsiteX748" fmla="*/ 494427 w 7467600"/>
              <a:gd name="connsiteY748" fmla="*/ 1092333 h 6858000"/>
              <a:gd name="connsiteX749" fmla="*/ 506322 w 7467600"/>
              <a:gd name="connsiteY749" fmla="*/ 1020997 h 6858000"/>
              <a:gd name="connsiteX750" fmla="*/ 4570198 w 7467600"/>
              <a:gd name="connsiteY750" fmla="*/ 978081 h 6858000"/>
              <a:gd name="connsiteX751" fmla="*/ 4523691 w 7467600"/>
              <a:gd name="connsiteY751" fmla="*/ 1127776 h 6858000"/>
              <a:gd name="connsiteX752" fmla="*/ 4509875 w 7467600"/>
              <a:gd name="connsiteY752" fmla="*/ 1167552 h 6858000"/>
              <a:gd name="connsiteX753" fmla="*/ 4478168 w 7467600"/>
              <a:gd name="connsiteY753" fmla="*/ 1260735 h 6858000"/>
              <a:gd name="connsiteX754" fmla="*/ 4409309 w 7467600"/>
              <a:gd name="connsiteY754" fmla="*/ 1666996 h 6858000"/>
              <a:gd name="connsiteX755" fmla="*/ 4370031 w 7467600"/>
              <a:gd name="connsiteY755" fmla="*/ 1955666 h 6858000"/>
              <a:gd name="connsiteX756" fmla="*/ 4570198 w 7467600"/>
              <a:gd name="connsiteY756" fmla="*/ 978081 h 6858000"/>
              <a:gd name="connsiteX757" fmla="*/ 4557898 w 7467600"/>
              <a:gd name="connsiteY757" fmla="*/ 900011 h 6858000"/>
              <a:gd name="connsiteX758" fmla="*/ 4344840 w 7467600"/>
              <a:gd name="connsiteY758" fmla="*/ 1922038 h 6858000"/>
              <a:gd name="connsiteX759" fmla="*/ 4378710 w 7467600"/>
              <a:gd name="connsiteY759" fmla="*/ 1665516 h 6858000"/>
              <a:gd name="connsiteX760" fmla="*/ 4448798 w 7467600"/>
              <a:gd name="connsiteY760" fmla="*/ 1253024 h 6858000"/>
              <a:gd name="connsiteX761" fmla="*/ 4480315 w 7467600"/>
              <a:gd name="connsiteY761" fmla="*/ 1158454 h 6858000"/>
              <a:gd name="connsiteX762" fmla="*/ 4494133 w 7467600"/>
              <a:gd name="connsiteY762" fmla="*/ 1118676 h 6858000"/>
              <a:gd name="connsiteX763" fmla="*/ 4557898 w 7467600"/>
              <a:gd name="connsiteY763" fmla="*/ 900011 h 6858000"/>
              <a:gd name="connsiteX764" fmla="*/ 5870151 w 7467600"/>
              <a:gd name="connsiteY764" fmla="*/ 898890 h 6858000"/>
              <a:gd name="connsiteX765" fmla="*/ 5861335 w 7467600"/>
              <a:gd name="connsiteY765" fmla="*/ 899177 h 6858000"/>
              <a:gd name="connsiteX766" fmla="*/ 5843702 w 7467600"/>
              <a:gd name="connsiteY766" fmla="*/ 899748 h 6858000"/>
              <a:gd name="connsiteX767" fmla="*/ 5651107 w 7467600"/>
              <a:gd name="connsiteY767" fmla="*/ 920306 h 6858000"/>
              <a:gd name="connsiteX768" fmla="*/ 5459407 w 7467600"/>
              <a:gd name="connsiteY768" fmla="*/ 940975 h 6858000"/>
              <a:gd name="connsiteX769" fmla="*/ 5374846 w 7467600"/>
              <a:gd name="connsiteY769" fmla="*/ 941988 h 6858000"/>
              <a:gd name="connsiteX770" fmla="*/ 5256105 w 7467600"/>
              <a:gd name="connsiteY770" fmla="*/ 945632 h 6858000"/>
              <a:gd name="connsiteX771" fmla="*/ 5107071 w 7467600"/>
              <a:gd name="connsiteY771" fmla="*/ 969720 h 6858000"/>
              <a:gd name="connsiteX772" fmla="*/ 4998681 w 7467600"/>
              <a:gd name="connsiteY772" fmla="*/ 988771 h 6858000"/>
              <a:gd name="connsiteX773" fmla="*/ 5870151 w 7467600"/>
              <a:gd name="connsiteY773" fmla="*/ 898890 h 6858000"/>
              <a:gd name="connsiteX774" fmla="*/ 5504425 w 7467600"/>
              <a:gd name="connsiteY774" fmla="*/ 848067 h 6858000"/>
              <a:gd name="connsiteX775" fmla="*/ 4968849 w 7467600"/>
              <a:gd name="connsiteY775" fmla="*/ 962318 h 6858000"/>
              <a:gd name="connsiteX776" fmla="*/ 5104039 w 7467600"/>
              <a:gd name="connsiteY776" fmla="*/ 940634 h 6858000"/>
              <a:gd name="connsiteX777" fmla="*/ 5256311 w 7467600"/>
              <a:gd name="connsiteY777" fmla="*/ 916490 h 6858000"/>
              <a:gd name="connsiteX778" fmla="*/ 5377381 w 7467600"/>
              <a:gd name="connsiteY778" fmla="*/ 912671 h 6858000"/>
              <a:gd name="connsiteX779" fmla="*/ 5460148 w 7467600"/>
              <a:gd name="connsiteY779" fmla="*/ 911442 h 6858000"/>
              <a:gd name="connsiteX780" fmla="*/ 5648971 w 7467600"/>
              <a:gd name="connsiteY780" fmla="*/ 891331 h 6858000"/>
              <a:gd name="connsiteX781" fmla="*/ 5844807 w 7467600"/>
              <a:gd name="connsiteY781" fmla="*/ 870718 h 6858000"/>
              <a:gd name="connsiteX782" fmla="*/ 5862975 w 7467600"/>
              <a:gd name="connsiteY782" fmla="*/ 869756 h 6858000"/>
              <a:gd name="connsiteX783" fmla="*/ 5920887 w 7467600"/>
              <a:gd name="connsiteY783" fmla="*/ 865929 h 6858000"/>
              <a:gd name="connsiteX784" fmla="*/ 5504425 w 7467600"/>
              <a:gd name="connsiteY784" fmla="*/ 848067 h 6858000"/>
              <a:gd name="connsiteX785" fmla="*/ 3607114 w 7467600"/>
              <a:gd name="connsiteY785" fmla="*/ 467441 h 6858000"/>
              <a:gd name="connsiteX786" fmla="*/ 3296242 w 7467600"/>
              <a:gd name="connsiteY786" fmla="*/ 807991 h 6858000"/>
              <a:gd name="connsiteX787" fmla="*/ 3174674 w 7467600"/>
              <a:gd name="connsiteY787" fmla="*/ 919759 h 6858000"/>
              <a:gd name="connsiteX788" fmla="*/ 3042978 w 7467600"/>
              <a:gd name="connsiteY788" fmla="*/ 1054894 h 6858000"/>
              <a:gd name="connsiteX789" fmla="*/ 2968914 w 7467600"/>
              <a:gd name="connsiteY789" fmla="*/ 1133756 h 6858000"/>
              <a:gd name="connsiteX790" fmla="*/ 3103823 w 7467600"/>
              <a:gd name="connsiteY790" fmla="*/ 1026814 h 6858000"/>
              <a:gd name="connsiteX791" fmla="*/ 3607114 w 7467600"/>
              <a:gd name="connsiteY791" fmla="*/ 467441 h 6858000"/>
              <a:gd name="connsiteX792" fmla="*/ 3744487 w 7467600"/>
              <a:gd name="connsiteY792" fmla="*/ 383136 h 6858000"/>
              <a:gd name="connsiteX793" fmla="*/ 3970213 w 7467600"/>
              <a:gd name="connsiteY793" fmla="*/ 995559 h 6858000"/>
              <a:gd name="connsiteX794" fmla="*/ 3744487 w 7467600"/>
              <a:gd name="connsiteY794" fmla="*/ 383136 h 6858000"/>
              <a:gd name="connsiteX795" fmla="*/ 3624562 w 7467600"/>
              <a:gd name="connsiteY795" fmla="*/ 367041 h 6858000"/>
              <a:gd name="connsiteX796" fmla="*/ 3489712 w 7467600"/>
              <a:gd name="connsiteY796" fmla="*/ 485386 h 6858000"/>
              <a:gd name="connsiteX797" fmla="*/ 3182994 w 7467600"/>
              <a:gd name="connsiteY797" fmla="*/ 828265 h 6858000"/>
              <a:gd name="connsiteX798" fmla="*/ 2892114 w 7467600"/>
              <a:gd name="connsiteY798" fmla="*/ 1172635 h 6858000"/>
              <a:gd name="connsiteX799" fmla="*/ 3021459 w 7467600"/>
              <a:gd name="connsiteY799" fmla="*/ 1035385 h 6858000"/>
              <a:gd name="connsiteX800" fmla="*/ 3153873 w 7467600"/>
              <a:gd name="connsiteY800" fmla="*/ 898971 h 6858000"/>
              <a:gd name="connsiteX801" fmla="*/ 3276511 w 7467600"/>
              <a:gd name="connsiteY801" fmla="*/ 786423 h 6858000"/>
              <a:gd name="connsiteX802" fmla="*/ 3584154 w 7467600"/>
              <a:gd name="connsiteY802" fmla="*/ 448218 h 6858000"/>
              <a:gd name="connsiteX803" fmla="*/ 3624562 w 7467600"/>
              <a:gd name="connsiteY803" fmla="*/ 367041 h 6858000"/>
              <a:gd name="connsiteX804" fmla="*/ 3766672 w 7467600"/>
              <a:gd name="connsiteY804" fmla="*/ 359429 h 6858000"/>
              <a:gd name="connsiteX805" fmla="*/ 3996338 w 7467600"/>
              <a:gd name="connsiteY805" fmla="*/ 968237 h 6858000"/>
              <a:gd name="connsiteX806" fmla="*/ 3766672 w 7467600"/>
              <a:gd name="connsiteY806" fmla="*/ 359429 h 6858000"/>
              <a:gd name="connsiteX807" fmla="*/ 5805386 w 7467600"/>
              <a:gd name="connsiteY807" fmla="*/ 239240 h 6858000"/>
              <a:gd name="connsiteX808" fmla="*/ 5736947 w 7467600"/>
              <a:gd name="connsiteY808" fmla="*/ 261367 h 6858000"/>
              <a:gd name="connsiteX809" fmla="*/ 5427012 w 7467600"/>
              <a:gd name="connsiteY809" fmla="*/ 311272 h 6858000"/>
              <a:gd name="connsiteX810" fmla="*/ 5147818 w 7467600"/>
              <a:gd name="connsiteY810" fmla="*/ 322112 h 6858000"/>
              <a:gd name="connsiteX811" fmla="*/ 5060854 w 7467600"/>
              <a:gd name="connsiteY811" fmla="*/ 311882 h 6858000"/>
              <a:gd name="connsiteX812" fmla="*/ 4945989 w 7467600"/>
              <a:gd name="connsiteY812" fmla="*/ 300516 h 6858000"/>
              <a:gd name="connsiteX813" fmla="*/ 5410479 w 7467600"/>
              <a:gd name="connsiteY813" fmla="*/ 348434 h 6858000"/>
              <a:gd name="connsiteX814" fmla="*/ 5805386 w 7467600"/>
              <a:gd name="connsiteY814" fmla="*/ 239240 h 6858000"/>
              <a:gd name="connsiteX815" fmla="*/ 5905192 w 7467600"/>
              <a:gd name="connsiteY815" fmla="*/ 163079 h 6858000"/>
              <a:gd name="connsiteX816" fmla="*/ 5865655 w 7467600"/>
              <a:gd name="connsiteY816" fmla="*/ 171901 h 6858000"/>
              <a:gd name="connsiteX817" fmla="*/ 5259740 w 7467600"/>
              <a:gd name="connsiteY817" fmla="*/ 257013 h 6858000"/>
              <a:gd name="connsiteX818" fmla="*/ 5208466 w 7467600"/>
              <a:gd name="connsiteY818" fmla="*/ 257550 h 6858000"/>
              <a:gd name="connsiteX819" fmla="*/ 4980204 w 7467600"/>
              <a:gd name="connsiteY819" fmla="*/ 271903 h 6858000"/>
              <a:gd name="connsiteX820" fmla="*/ 5068068 w 7467600"/>
              <a:gd name="connsiteY820" fmla="*/ 282244 h 6858000"/>
              <a:gd name="connsiteX821" fmla="*/ 5153231 w 7467600"/>
              <a:gd name="connsiteY821" fmla="*/ 292240 h 6858000"/>
              <a:gd name="connsiteX822" fmla="*/ 5426491 w 7467600"/>
              <a:gd name="connsiteY822" fmla="*/ 281128 h 6858000"/>
              <a:gd name="connsiteX823" fmla="*/ 5731212 w 7467600"/>
              <a:gd name="connsiteY823" fmla="*/ 231951 h 6858000"/>
              <a:gd name="connsiteX824" fmla="*/ 5905192 w 7467600"/>
              <a:gd name="connsiteY824" fmla="*/ 163079 h 6858000"/>
              <a:gd name="connsiteX825" fmla="*/ 5944437 w 7467600"/>
              <a:gd name="connsiteY825" fmla="*/ 113829 h 6858000"/>
              <a:gd name="connsiteX826" fmla="*/ 5825032 w 7467600"/>
              <a:gd name="connsiteY826" fmla="*/ 146405 h 6858000"/>
              <a:gd name="connsiteX827" fmla="*/ 4955599 w 7467600"/>
              <a:gd name="connsiteY827" fmla="*/ 247008 h 6858000"/>
              <a:gd name="connsiteX828" fmla="*/ 5210104 w 7467600"/>
              <a:gd name="connsiteY828" fmla="*/ 228123 h 6858000"/>
              <a:gd name="connsiteX829" fmla="*/ 5261015 w 7467600"/>
              <a:gd name="connsiteY829" fmla="*/ 227087 h 6858000"/>
              <a:gd name="connsiteX830" fmla="*/ 5861181 w 7467600"/>
              <a:gd name="connsiteY830" fmla="*/ 143093 h 6858000"/>
              <a:gd name="connsiteX831" fmla="*/ 5961252 w 7467600"/>
              <a:gd name="connsiteY831" fmla="*/ 114820 h 6858000"/>
              <a:gd name="connsiteX832" fmla="*/ 5944437 w 7467600"/>
              <a:gd name="connsiteY832" fmla="*/ 113829 h 6858000"/>
              <a:gd name="connsiteX833" fmla="*/ 3882765 w 7467600"/>
              <a:gd name="connsiteY833" fmla="*/ 0 h 6858000"/>
              <a:gd name="connsiteX834" fmla="*/ 3995099 w 7467600"/>
              <a:gd name="connsiteY834" fmla="*/ 0 h 6858000"/>
              <a:gd name="connsiteX835" fmla="*/ 4163818 w 7467600"/>
              <a:gd name="connsiteY835" fmla="*/ 234104 h 6858000"/>
              <a:gd name="connsiteX836" fmla="*/ 4172099 w 7467600"/>
              <a:gd name="connsiteY836" fmla="*/ 234207 h 6858000"/>
              <a:gd name="connsiteX837" fmla="*/ 4784282 w 7467600"/>
              <a:gd name="connsiteY837" fmla="*/ 276561 h 6858000"/>
              <a:gd name="connsiteX838" fmla="*/ 4801687 w 7467600"/>
              <a:gd name="connsiteY838" fmla="*/ 267764 h 6858000"/>
              <a:gd name="connsiteX839" fmla="*/ 6082788 w 7467600"/>
              <a:gd name="connsiteY839" fmla="*/ 64119 h 6858000"/>
              <a:gd name="connsiteX840" fmla="*/ 6099442 w 7467600"/>
              <a:gd name="connsiteY840" fmla="*/ 82568 h 6858000"/>
              <a:gd name="connsiteX841" fmla="*/ 4804137 w 7467600"/>
              <a:gd name="connsiteY841" fmla="*/ 320931 h 6858000"/>
              <a:gd name="connsiteX842" fmla="*/ 4227047 w 7467600"/>
              <a:gd name="connsiteY842" fmla="*/ 313415 h 6858000"/>
              <a:gd name="connsiteX843" fmla="*/ 4346041 w 7467600"/>
              <a:gd name="connsiteY843" fmla="*/ 456086 h 6858000"/>
              <a:gd name="connsiteX844" fmla="*/ 4870967 w 7467600"/>
              <a:gd name="connsiteY844" fmla="*/ 963061 h 6858000"/>
              <a:gd name="connsiteX845" fmla="*/ 4889647 w 7467600"/>
              <a:gd name="connsiteY845" fmla="*/ 957147 h 6858000"/>
              <a:gd name="connsiteX846" fmla="*/ 5422504 w 7467600"/>
              <a:gd name="connsiteY846" fmla="*/ 805191 h 6858000"/>
              <a:gd name="connsiteX847" fmla="*/ 6087656 w 7467600"/>
              <a:gd name="connsiteY847" fmla="*/ 826703 h 6858000"/>
              <a:gd name="connsiteX848" fmla="*/ 6058717 w 7467600"/>
              <a:gd name="connsiteY848" fmla="*/ 865992 h 6858000"/>
              <a:gd name="connsiteX849" fmla="*/ 4974153 w 7467600"/>
              <a:gd name="connsiteY849" fmla="*/ 1045456 h 6858000"/>
              <a:gd name="connsiteX850" fmla="*/ 5627835 w 7467600"/>
              <a:gd name="connsiteY850" fmla="*/ 1472077 h 6858000"/>
              <a:gd name="connsiteX851" fmla="*/ 5629817 w 7467600"/>
              <a:gd name="connsiteY851" fmla="*/ 1471412 h 6858000"/>
              <a:gd name="connsiteX852" fmla="*/ 5634124 w 7467600"/>
              <a:gd name="connsiteY852" fmla="*/ 1470572 h 6858000"/>
              <a:gd name="connsiteX853" fmla="*/ 5755832 w 7467600"/>
              <a:gd name="connsiteY853" fmla="*/ 1383886 h 6858000"/>
              <a:gd name="connsiteX854" fmla="*/ 6014186 w 7467600"/>
              <a:gd name="connsiteY854" fmla="*/ 1279799 h 6858000"/>
              <a:gd name="connsiteX855" fmla="*/ 6901619 w 7467600"/>
              <a:gd name="connsiteY855" fmla="*/ 1047874 h 6858000"/>
              <a:gd name="connsiteX856" fmla="*/ 6931566 w 7467600"/>
              <a:gd name="connsiteY856" fmla="*/ 1062034 h 6858000"/>
              <a:gd name="connsiteX857" fmla="*/ 5790982 w 7467600"/>
              <a:gd name="connsiteY857" fmla="*/ 1561380 h 6858000"/>
              <a:gd name="connsiteX858" fmla="*/ 6188971 w 7467600"/>
              <a:gd name="connsiteY858" fmla="*/ 1755168 h 6858000"/>
              <a:gd name="connsiteX859" fmla="*/ 6202446 w 7467600"/>
              <a:gd name="connsiteY859" fmla="*/ 1752268 h 6858000"/>
              <a:gd name="connsiteX860" fmla="*/ 7179560 w 7467600"/>
              <a:gd name="connsiteY860" fmla="*/ 1467551 h 6858000"/>
              <a:gd name="connsiteX861" fmla="*/ 7158730 w 7467600"/>
              <a:gd name="connsiteY861" fmla="*/ 1507835 h 6858000"/>
              <a:gd name="connsiteX862" fmla="*/ 6326959 w 7467600"/>
              <a:gd name="connsiteY862" fmla="*/ 1817686 h 6858000"/>
              <a:gd name="connsiteX863" fmla="*/ 6537433 w 7467600"/>
              <a:gd name="connsiteY863" fmla="*/ 1907790 h 6858000"/>
              <a:gd name="connsiteX864" fmla="*/ 6550221 w 7467600"/>
              <a:gd name="connsiteY864" fmla="*/ 1910729 h 6858000"/>
              <a:gd name="connsiteX865" fmla="*/ 6964438 w 7467600"/>
              <a:gd name="connsiteY865" fmla="*/ 2209505 h 6858000"/>
              <a:gd name="connsiteX866" fmla="*/ 7367862 w 7467600"/>
              <a:gd name="connsiteY866" fmla="*/ 2806833 h 6858000"/>
              <a:gd name="connsiteX867" fmla="*/ 7364329 w 7467600"/>
              <a:gd name="connsiteY867" fmla="*/ 2826907 h 6858000"/>
              <a:gd name="connsiteX868" fmla="*/ 7290545 w 7467600"/>
              <a:gd name="connsiteY868" fmla="*/ 2850663 h 6858000"/>
              <a:gd name="connsiteX869" fmla="*/ 6472036 w 7467600"/>
              <a:gd name="connsiteY869" fmla="*/ 1959003 h 6858000"/>
              <a:gd name="connsiteX870" fmla="*/ 5792897 w 7467600"/>
              <a:gd name="connsiteY870" fmla="*/ 1647747 h 6858000"/>
              <a:gd name="connsiteX871" fmla="*/ 5842751 w 7467600"/>
              <a:gd name="connsiteY871" fmla="*/ 1816112 h 6858000"/>
              <a:gd name="connsiteX872" fmla="*/ 5847424 w 7467600"/>
              <a:gd name="connsiteY872" fmla="*/ 1815776 h 6858000"/>
              <a:gd name="connsiteX873" fmla="*/ 6399821 w 7467600"/>
              <a:gd name="connsiteY873" fmla="*/ 2344799 h 6858000"/>
              <a:gd name="connsiteX874" fmla="*/ 6323232 w 7467600"/>
              <a:gd name="connsiteY874" fmla="*/ 2389634 h 6858000"/>
              <a:gd name="connsiteX875" fmla="*/ 5942958 w 7467600"/>
              <a:gd name="connsiteY875" fmla="*/ 2077708 h 6858000"/>
              <a:gd name="connsiteX876" fmla="*/ 5921559 w 7467600"/>
              <a:gd name="connsiteY876" fmla="*/ 2378596 h 6858000"/>
              <a:gd name="connsiteX877" fmla="*/ 5817651 w 7467600"/>
              <a:gd name="connsiteY877" fmla="*/ 3023919 h 6858000"/>
              <a:gd name="connsiteX878" fmla="*/ 5729634 w 7467600"/>
              <a:gd name="connsiteY878" fmla="*/ 3051849 h 6858000"/>
              <a:gd name="connsiteX879" fmla="*/ 5611018 w 7467600"/>
              <a:gd name="connsiteY879" fmla="*/ 2316769 h 6858000"/>
              <a:gd name="connsiteX880" fmla="*/ 5687608 w 7467600"/>
              <a:gd name="connsiteY880" fmla="*/ 2039972 h 6858000"/>
              <a:gd name="connsiteX881" fmla="*/ 5657554 w 7467600"/>
              <a:gd name="connsiteY881" fmla="*/ 1576445 h 6858000"/>
              <a:gd name="connsiteX882" fmla="*/ 5150475 w 7467600"/>
              <a:gd name="connsiteY882" fmla="*/ 1274012 h 6858000"/>
              <a:gd name="connsiteX883" fmla="*/ 5349142 w 7467600"/>
              <a:gd name="connsiteY883" fmla="*/ 2204405 h 6858000"/>
              <a:gd name="connsiteX884" fmla="*/ 5262214 w 7467600"/>
              <a:gd name="connsiteY884" fmla="*/ 2233836 h 6858000"/>
              <a:gd name="connsiteX885" fmla="*/ 4981539 w 7467600"/>
              <a:gd name="connsiteY885" fmla="*/ 1542201 h 6858000"/>
              <a:gd name="connsiteX886" fmla="*/ 4958461 w 7467600"/>
              <a:gd name="connsiteY886" fmla="*/ 1136957 h 6858000"/>
              <a:gd name="connsiteX887" fmla="*/ 4655015 w 7467600"/>
              <a:gd name="connsiteY887" fmla="*/ 891426 h 6858000"/>
              <a:gd name="connsiteX888" fmla="*/ 4348002 w 7467600"/>
              <a:gd name="connsiteY888" fmla="*/ 2205895 h 6858000"/>
              <a:gd name="connsiteX889" fmla="*/ 4262250 w 7467600"/>
              <a:gd name="connsiteY889" fmla="*/ 2219972 h 6858000"/>
              <a:gd name="connsiteX890" fmla="*/ 4550611 w 7467600"/>
              <a:gd name="connsiteY890" fmla="*/ 817540 h 6858000"/>
              <a:gd name="connsiteX891" fmla="*/ 4564418 w 7467600"/>
              <a:gd name="connsiteY891" fmla="*/ 808293 h 6858000"/>
              <a:gd name="connsiteX892" fmla="*/ 4266388 w 7467600"/>
              <a:gd name="connsiteY892" fmla="*/ 500083 h 6858000"/>
              <a:gd name="connsiteX893" fmla="*/ 4032842 w 7467600"/>
              <a:gd name="connsiteY893" fmla="*/ 211809 h 6858000"/>
              <a:gd name="connsiteX894" fmla="*/ 3882765 w 7467600"/>
              <a:gd name="connsiteY894" fmla="*/ 0 h 6858000"/>
              <a:gd name="connsiteX895" fmla="*/ 3721337 w 7467600"/>
              <a:gd name="connsiteY895" fmla="*/ 0 h 6858000"/>
              <a:gd name="connsiteX896" fmla="*/ 3797544 w 7467600"/>
              <a:gd name="connsiteY896" fmla="*/ 0 h 6858000"/>
              <a:gd name="connsiteX897" fmla="*/ 3775734 w 7467600"/>
              <a:gd name="connsiteY897" fmla="*/ 95131 h 6858000"/>
              <a:gd name="connsiteX898" fmla="*/ 3724807 w 7467600"/>
              <a:gd name="connsiteY898" fmla="*/ 272257 h 6858000"/>
              <a:gd name="connsiteX899" fmla="*/ 3726844 w 7467600"/>
              <a:gd name="connsiteY899" fmla="*/ 282988 h 6858000"/>
              <a:gd name="connsiteX900" fmla="*/ 3742664 w 7467600"/>
              <a:gd name="connsiteY900" fmla="*/ 279918 h 6858000"/>
              <a:gd name="connsiteX901" fmla="*/ 4103910 w 7467600"/>
              <a:gd name="connsiteY901" fmla="*/ 1161917 h 6858000"/>
              <a:gd name="connsiteX902" fmla="*/ 4020269 w 7467600"/>
              <a:gd name="connsiteY902" fmla="*/ 1200406 h 6858000"/>
              <a:gd name="connsiteX903" fmla="*/ 3674882 w 7467600"/>
              <a:gd name="connsiteY903" fmla="*/ 488524 h 6858000"/>
              <a:gd name="connsiteX904" fmla="*/ 3132682 w 7467600"/>
              <a:gd name="connsiteY904" fmla="*/ 1072284 h 6858000"/>
              <a:gd name="connsiteX905" fmla="*/ 2716346 w 7467600"/>
              <a:gd name="connsiteY905" fmla="*/ 1276376 h 6858000"/>
              <a:gd name="connsiteX906" fmla="*/ 2716772 w 7467600"/>
              <a:gd name="connsiteY906" fmla="*/ 1255462 h 6858000"/>
              <a:gd name="connsiteX907" fmla="*/ 3471096 w 7467600"/>
              <a:gd name="connsiteY907" fmla="*/ 437072 h 6858000"/>
              <a:gd name="connsiteX908" fmla="*/ 3639057 w 7467600"/>
              <a:gd name="connsiteY908" fmla="*/ 286334 h 6858000"/>
              <a:gd name="connsiteX909" fmla="*/ 3640309 w 7467600"/>
              <a:gd name="connsiteY909" fmla="*/ 284664 h 6858000"/>
              <a:gd name="connsiteX910" fmla="*/ 3646022 w 7467600"/>
              <a:gd name="connsiteY910" fmla="*/ 276711 h 6858000"/>
              <a:gd name="connsiteX911" fmla="*/ 3707943 w 7467600"/>
              <a:gd name="connsiteY911" fmla="*/ 65958 h 6858000"/>
              <a:gd name="connsiteX912" fmla="*/ 3721337 w 7467600"/>
              <a:gd name="connsiteY912" fmla="*/ 0 h 6858000"/>
              <a:gd name="connsiteX913" fmla="*/ 2867960 w 7467600"/>
              <a:gd name="connsiteY913" fmla="*/ 0 h 6858000"/>
              <a:gd name="connsiteX914" fmla="*/ 2926351 w 7467600"/>
              <a:gd name="connsiteY914" fmla="*/ 0 h 6858000"/>
              <a:gd name="connsiteX915" fmla="*/ 2902823 w 7467600"/>
              <a:gd name="connsiteY915" fmla="*/ 262929 h 6858000"/>
              <a:gd name="connsiteX916" fmla="*/ 2940663 w 7467600"/>
              <a:gd name="connsiteY916" fmla="*/ 140884 h 6858000"/>
              <a:gd name="connsiteX917" fmla="*/ 2947039 w 7467600"/>
              <a:gd name="connsiteY917" fmla="*/ 122524 h 6858000"/>
              <a:gd name="connsiteX918" fmla="*/ 2984316 w 7467600"/>
              <a:gd name="connsiteY918" fmla="*/ 0 h 6858000"/>
              <a:gd name="connsiteX919" fmla="*/ 3016114 w 7467600"/>
              <a:gd name="connsiteY919" fmla="*/ 0 h 6858000"/>
              <a:gd name="connsiteX920" fmla="*/ 2979949 w 7467600"/>
              <a:gd name="connsiteY920" fmla="*/ 119274 h 6858000"/>
              <a:gd name="connsiteX921" fmla="*/ 3023879 w 7467600"/>
              <a:gd name="connsiteY921" fmla="*/ 0 h 6858000"/>
              <a:gd name="connsiteX922" fmla="*/ 3105400 w 7467600"/>
              <a:gd name="connsiteY922" fmla="*/ 0 h 6858000"/>
              <a:gd name="connsiteX923" fmla="*/ 3094669 w 7467600"/>
              <a:gd name="connsiteY923" fmla="*/ 30308 h 6858000"/>
              <a:gd name="connsiteX924" fmla="*/ 2901945 w 7467600"/>
              <a:gd name="connsiteY924" fmla="*/ 466538 h 6858000"/>
              <a:gd name="connsiteX925" fmla="*/ 2815209 w 7467600"/>
              <a:gd name="connsiteY925" fmla="*/ 497361 h 6858000"/>
              <a:gd name="connsiteX926" fmla="*/ 2844845 w 7467600"/>
              <a:gd name="connsiteY926" fmla="*/ 127638 h 6858000"/>
              <a:gd name="connsiteX927" fmla="*/ 2867960 w 7467600"/>
              <a:gd name="connsiteY927" fmla="*/ 0 h 6858000"/>
              <a:gd name="connsiteX928" fmla="*/ 1057230 w 7467600"/>
              <a:gd name="connsiteY928" fmla="*/ 0 h 6858000"/>
              <a:gd name="connsiteX929" fmla="*/ 1111003 w 7467600"/>
              <a:gd name="connsiteY929" fmla="*/ 0 h 6858000"/>
              <a:gd name="connsiteX930" fmla="*/ 1125553 w 7467600"/>
              <a:gd name="connsiteY930" fmla="*/ 52588 h 6858000"/>
              <a:gd name="connsiteX931" fmla="*/ 1304276 w 7467600"/>
              <a:gd name="connsiteY931" fmla="*/ 476275 h 6858000"/>
              <a:gd name="connsiteX932" fmla="*/ 1492066 w 7467600"/>
              <a:gd name="connsiteY932" fmla="*/ 886333 h 6858000"/>
              <a:gd name="connsiteX933" fmla="*/ 1423698 w 7467600"/>
              <a:gd name="connsiteY933" fmla="*/ 710817 h 6858000"/>
              <a:gd name="connsiteX934" fmla="*/ 1357609 w 7467600"/>
              <a:gd name="connsiteY934" fmla="*/ 532892 h 6858000"/>
              <a:gd name="connsiteX935" fmla="*/ 1309550 w 7467600"/>
              <a:gd name="connsiteY935" fmla="*/ 374031 h 6858000"/>
              <a:gd name="connsiteX936" fmla="*/ 1193673 w 7467600"/>
              <a:gd name="connsiteY936" fmla="*/ 49533 h 6858000"/>
              <a:gd name="connsiteX937" fmla="*/ 1164391 w 7467600"/>
              <a:gd name="connsiteY937" fmla="*/ 0 h 6858000"/>
              <a:gd name="connsiteX938" fmla="*/ 1200666 w 7467600"/>
              <a:gd name="connsiteY938" fmla="*/ 0 h 6858000"/>
              <a:gd name="connsiteX939" fmla="*/ 1223408 w 7467600"/>
              <a:gd name="connsiteY939" fmla="*/ 38996 h 6858000"/>
              <a:gd name="connsiteX940" fmla="*/ 1339635 w 7467600"/>
              <a:gd name="connsiteY940" fmla="*/ 365517 h 6858000"/>
              <a:gd name="connsiteX941" fmla="*/ 1387469 w 7467600"/>
              <a:gd name="connsiteY941" fmla="*/ 523079 h 6858000"/>
              <a:gd name="connsiteX942" fmla="*/ 1452685 w 7467600"/>
              <a:gd name="connsiteY942" fmla="*/ 699806 h 6858000"/>
              <a:gd name="connsiteX943" fmla="*/ 1492092 w 7467600"/>
              <a:gd name="connsiteY943" fmla="*/ 800424 h 6858000"/>
              <a:gd name="connsiteX944" fmla="*/ 1455302 w 7467600"/>
              <a:gd name="connsiteY944" fmla="*/ 632913 h 6858000"/>
              <a:gd name="connsiteX945" fmla="*/ 1222336 w 7467600"/>
              <a:gd name="connsiteY945" fmla="*/ 9480 h 6858000"/>
              <a:gd name="connsiteX946" fmla="*/ 1214634 w 7467600"/>
              <a:gd name="connsiteY946" fmla="*/ 0 h 6858000"/>
              <a:gd name="connsiteX947" fmla="*/ 1289827 w 7467600"/>
              <a:gd name="connsiteY947" fmla="*/ 0 h 6858000"/>
              <a:gd name="connsiteX948" fmla="*/ 1321076 w 7467600"/>
              <a:gd name="connsiteY948" fmla="*/ 59722 h 6858000"/>
              <a:gd name="connsiteX949" fmla="*/ 1512579 w 7467600"/>
              <a:gd name="connsiteY949" fmla="*/ 626441 h 6858000"/>
              <a:gd name="connsiteX950" fmla="*/ 1506076 w 7467600"/>
              <a:gd name="connsiteY950" fmla="*/ 1089289 h 6858000"/>
              <a:gd name="connsiteX951" fmla="*/ 1486346 w 7467600"/>
              <a:gd name="connsiteY951" fmla="*/ 1079919 h 6858000"/>
              <a:gd name="connsiteX952" fmla="*/ 1070511 w 7467600"/>
              <a:gd name="connsiteY952" fmla="*/ 48609 h 6858000"/>
              <a:gd name="connsiteX953" fmla="*/ 1057230 w 7467600"/>
              <a:gd name="connsiteY953" fmla="*/ 0 h 6858000"/>
              <a:gd name="connsiteX954" fmla="*/ 43151 w 7467600"/>
              <a:gd name="connsiteY954" fmla="*/ 0 h 6858000"/>
              <a:gd name="connsiteX955" fmla="*/ 95283 w 7467600"/>
              <a:gd name="connsiteY955" fmla="*/ 0 h 6858000"/>
              <a:gd name="connsiteX956" fmla="*/ 300708 w 7467600"/>
              <a:gd name="connsiteY956" fmla="*/ 154571 h 6858000"/>
              <a:gd name="connsiteX957" fmla="*/ 530414 w 7467600"/>
              <a:gd name="connsiteY957" fmla="*/ 354673 h 6858000"/>
              <a:gd name="connsiteX958" fmla="*/ 333785 w 7467600"/>
              <a:gd name="connsiteY958" fmla="*/ 161564 h 6858000"/>
              <a:gd name="connsiteX959" fmla="*/ 147005 w 7467600"/>
              <a:gd name="connsiteY959" fmla="*/ 0 h 6858000"/>
              <a:gd name="connsiteX960" fmla="*/ 272509 w 7467600"/>
              <a:gd name="connsiteY960" fmla="*/ 0 h 6858000"/>
              <a:gd name="connsiteX961" fmla="*/ 326276 w 7467600"/>
              <a:gd name="connsiteY961" fmla="*/ 45847 h 6858000"/>
              <a:gd name="connsiteX962" fmla="*/ 823759 w 7467600"/>
              <a:gd name="connsiteY962" fmla="*/ 574145 h 6858000"/>
              <a:gd name="connsiteX963" fmla="*/ 811254 w 7467600"/>
              <a:gd name="connsiteY963" fmla="*/ 665546 h 6858000"/>
              <a:gd name="connsiteX964" fmla="*/ 154042 w 7467600"/>
              <a:gd name="connsiteY964" fmla="*/ 261522 h 6858000"/>
              <a:gd name="connsiteX965" fmla="*/ 13550 w 7467600"/>
              <a:gd name="connsiteY965" fmla="*/ 158423 h 6858000"/>
              <a:gd name="connsiteX966" fmla="*/ 0 w 7467600"/>
              <a:gd name="connsiteY966" fmla="*/ 146618 h 6858000"/>
              <a:gd name="connsiteX967" fmla="*/ 0 w 7467600"/>
              <a:gd name="connsiteY967" fmla="*/ 59161 h 6858000"/>
              <a:gd name="connsiteX968" fmla="*/ 45427 w 7467600"/>
              <a:gd name="connsiteY968" fmla="*/ 101078 h 6858000"/>
              <a:gd name="connsiteX969" fmla="*/ 630103 w 7467600"/>
              <a:gd name="connsiteY969" fmla="*/ 485885 h 6858000"/>
              <a:gd name="connsiteX970" fmla="*/ 532040 w 7467600"/>
              <a:gd name="connsiteY970" fmla="*/ 399359 h 6858000"/>
              <a:gd name="connsiteX971" fmla="*/ 517618 w 7467600"/>
              <a:gd name="connsiteY971" fmla="*/ 385726 h 6858000"/>
              <a:gd name="connsiteX972" fmla="*/ 285074 w 7467600"/>
              <a:gd name="connsiteY972" fmla="*/ 182755 h 6858000"/>
              <a:gd name="connsiteX973" fmla="*/ 43151 w 7467600"/>
              <a:gd name="connsiteY973"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015907 w 7467600"/>
              <a:gd name="connsiteY78" fmla="*/ 5541548 h 6858000"/>
              <a:gd name="connsiteX79" fmla="*/ 7259646 w 7467600"/>
              <a:gd name="connsiteY79" fmla="*/ 5765985 h 6858000"/>
              <a:gd name="connsiteX80" fmla="*/ 7467600 w 7467600"/>
              <a:gd name="connsiteY80" fmla="*/ 6012219 h 6858000"/>
              <a:gd name="connsiteX81" fmla="*/ 6946849 w 7467600"/>
              <a:gd name="connsiteY81" fmla="*/ 5523271 h 6858000"/>
              <a:gd name="connsiteX82" fmla="*/ 7105827 w 7467600"/>
              <a:gd name="connsiteY82" fmla="*/ 5718700 h 6858000"/>
              <a:gd name="connsiteX83" fmla="*/ 7356878 w 7467600"/>
              <a:gd name="connsiteY83" fmla="*/ 5981332 h 6858000"/>
              <a:gd name="connsiteX84" fmla="*/ 7467600 w 7467600"/>
              <a:gd name="connsiteY84" fmla="*/ 6117703 h 6858000"/>
              <a:gd name="connsiteX85" fmla="*/ 7467600 w 7467600"/>
              <a:gd name="connsiteY85" fmla="*/ 6163634 h 6858000"/>
              <a:gd name="connsiteX86" fmla="*/ 7403637 w 7467600"/>
              <a:gd name="connsiteY86" fmla="*/ 6083957 h 6858000"/>
              <a:gd name="connsiteX87" fmla="*/ 7254615 w 7467600"/>
              <a:gd name="connsiteY87" fmla="*/ 5911918 h 6858000"/>
              <a:gd name="connsiteX88" fmla="*/ 7312589 w 7467600"/>
              <a:gd name="connsiteY88" fmla="*/ 5982309 h 6858000"/>
              <a:gd name="connsiteX89" fmla="*/ 7448321 w 7467600"/>
              <a:gd name="connsiteY89" fmla="*/ 6190991 h 6858000"/>
              <a:gd name="connsiteX90" fmla="*/ 7467600 w 7467600"/>
              <a:gd name="connsiteY90" fmla="*/ 6221686 h 6858000"/>
              <a:gd name="connsiteX91" fmla="*/ 7467600 w 7467600"/>
              <a:gd name="connsiteY91" fmla="*/ 6334256 h 6858000"/>
              <a:gd name="connsiteX92" fmla="*/ 7454976 w 7467600"/>
              <a:gd name="connsiteY92" fmla="*/ 6318297 h 6858000"/>
              <a:gd name="connsiteX93" fmla="*/ 7042773 w 7467600"/>
              <a:gd name="connsiteY93" fmla="*/ 5734011 h 6858000"/>
              <a:gd name="connsiteX94" fmla="*/ 1456157 w 7467600"/>
              <a:gd name="connsiteY94" fmla="*/ 5371404 h 6858000"/>
              <a:gd name="connsiteX95" fmla="*/ 1244432 w 7467600"/>
              <a:gd name="connsiteY95" fmla="*/ 5385601 h 6858000"/>
              <a:gd name="connsiteX96" fmla="*/ 973990 w 7467600"/>
              <a:gd name="connsiteY96" fmla="*/ 5424940 h 6858000"/>
              <a:gd name="connsiteX97" fmla="*/ 1103809 w 7467600"/>
              <a:gd name="connsiteY97" fmla="*/ 5433720 h 6858000"/>
              <a:gd name="connsiteX98" fmla="*/ 1123454 w 7467600"/>
              <a:gd name="connsiteY98" fmla="*/ 5435727 h 6858000"/>
              <a:gd name="connsiteX99" fmla="*/ 1737017 w 7467600"/>
              <a:gd name="connsiteY99" fmla="*/ 5452183 h 6858000"/>
              <a:gd name="connsiteX100" fmla="*/ 1824397 w 7467600"/>
              <a:gd name="connsiteY100" fmla="*/ 5447757 h 6858000"/>
              <a:gd name="connsiteX101" fmla="*/ 2070059 w 7467600"/>
              <a:gd name="connsiteY101" fmla="*/ 5441660 h 6858000"/>
              <a:gd name="connsiteX102" fmla="*/ 1456157 w 7467600"/>
              <a:gd name="connsiteY102" fmla="*/ 5371404 h 6858000"/>
              <a:gd name="connsiteX103" fmla="*/ 4988186 w 7467600"/>
              <a:gd name="connsiteY103" fmla="*/ 5216467 h 6858000"/>
              <a:gd name="connsiteX104" fmla="*/ 4777334 w 7467600"/>
              <a:gd name="connsiteY104" fmla="*/ 5406072 h 6858000"/>
              <a:gd name="connsiteX105" fmla="*/ 4718341 w 7467600"/>
              <a:gd name="connsiteY105" fmla="*/ 5468043 h 6858000"/>
              <a:gd name="connsiteX106" fmla="*/ 4604655 w 7467600"/>
              <a:gd name="connsiteY106" fmla="*/ 5583434 h 6858000"/>
              <a:gd name="connsiteX107" fmla="*/ 4565074 w 7467600"/>
              <a:gd name="connsiteY107" fmla="*/ 5618550 h 6858000"/>
              <a:gd name="connsiteX108" fmla="*/ 4988186 w 7467600"/>
              <a:gd name="connsiteY108" fmla="*/ 5216467 h 6858000"/>
              <a:gd name="connsiteX109" fmla="*/ 4978032 w 7467600"/>
              <a:gd name="connsiteY109" fmla="*/ 5183809 h 6858000"/>
              <a:gd name="connsiteX110" fmla="*/ 4463413 w 7467600"/>
              <a:gd name="connsiteY110" fmla="*/ 5615162 h 6858000"/>
              <a:gd name="connsiteX111" fmla="*/ 4358134 w 7467600"/>
              <a:gd name="connsiteY111" fmla="*/ 5742791 h 6858000"/>
              <a:gd name="connsiteX112" fmla="*/ 4376219 w 7467600"/>
              <a:gd name="connsiteY112" fmla="*/ 5729027 h 6858000"/>
              <a:gd name="connsiteX113" fmla="*/ 4582340 w 7467600"/>
              <a:gd name="connsiteY113" fmla="*/ 5561037 h 6858000"/>
              <a:gd name="connsiteX114" fmla="*/ 4694684 w 7467600"/>
              <a:gd name="connsiteY114" fmla="*/ 5447098 h 6858000"/>
              <a:gd name="connsiteX115" fmla="*/ 4754123 w 7467600"/>
              <a:gd name="connsiteY115" fmla="*/ 5384643 h 6858000"/>
              <a:gd name="connsiteX116" fmla="*/ 4978032 w 7467600"/>
              <a:gd name="connsiteY116" fmla="*/ 5183809 h 6858000"/>
              <a:gd name="connsiteX117" fmla="*/ 1903353 w 7467600"/>
              <a:gd name="connsiteY117" fmla="*/ 5044827 h 6858000"/>
              <a:gd name="connsiteX118" fmla="*/ 1936931 w 7467600"/>
              <a:gd name="connsiteY118" fmla="*/ 5093954 h 6858000"/>
              <a:gd name="connsiteX119" fmla="*/ 2195868 w 7467600"/>
              <a:gd name="connsiteY119" fmla="*/ 5396574 h 6858000"/>
              <a:gd name="connsiteX120" fmla="*/ 2088852 w 7467600"/>
              <a:gd name="connsiteY120" fmla="*/ 5166123 h 6858000"/>
              <a:gd name="connsiteX121" fmla="*/ 1958241 w 7467600"/>
              <a:gd name="connsiteY121" fmla="*/ 5067955 h 6858000"/>
              <a:gd name="connsiteX122" fmla="*/ 1903353 w 7467600"/>
              <a:gd name="connsiteY122" fmla="*/ 5044827 h 6858000"/>
              <a:gd name="connsiteX123" fmla="*/ 1979378 w 7467600"/>
              <a:gd name="connsiteY123" fmla="*/ 4769504 h 6858000"/>
              <a:gd name="connsiteX124" fmla="*/ 2882120 w 7467600"/>
              <a:gd name="connsiteY124" fmla="*/ 5064547 h 6858000"/>
              <a:gd name="connsiteX125" fmla="*/ 2793103 w 7467600"/>
              <a:gd name="connsiteY125" fmla="*/ 5039699 h 6858000"/>
              <a:gd name="connsiteX126" fmla="*/ 2770041 w 7467600"/>
              <a:gd name="connsiteY126" fmla="*/ 5033634 h 6858000"/>
              <a:gd name="connsiteX127" fmla="*/ 1979378 w 7467600"/>
              <a:gd name="connsiteY127" fmla="*/ 4769504 h 6858000"/>
              <a:gd name="connsiteX128" fmla="*/ 1927410 w 7467600"/>
              <a:gd name="connsiteY128" fmla="*/ 4716164 h 6858000"/>
              <a:gd name="connsiteX129" fmla="*/ 1959587 w 7467600"/>
              <a:gd name="connsiteY129" fmla="*/ 4728849 h 6858000"/>
              <a:gd name="connsiteX130" fmla="*/ 2777707 w 7467600"/>
              <a:gd name="connsiteY130" fmla="*/ 5003991 h 6858000"/>
              <a:gd name="connsiteX131" fmla="*/ 2800768 w 7467600"/>
              <a:gd name="connsiteY131" fmla="*/ 5010056 h 6858000"/>
              <a:gd name="connsiteX132" fmla="*/ 2879408 w 7467600"/>
              <a:gd name="connsiteY132" fmla="*/ 5031590 h 6858000"/>
              <a:gd name="connsiteX133" fmla="*/ 2862295 w 7467600"/>
              <a:gd name="connsiteY133" fmla="*/ 5022958 h 6858000"/>
              <a:gd name="connsiteX134" fmla="*/ 2813343 w 7467600"/>
              <a:gd name="connsiteY134" fmla="*/ 4998369 h 6858000"/>
              <a:gd name="connsiteX135" fmla="*/ 2646245 w 7467600"/>
              <a:gd name="connsiteY135" fmla="*/ 4930999 h 6858000"/>
              <a:gd name="connsiteX136" fmla="*/ 1999243 w 7467600"/>
              <a:gd name="connsiteY136" fmla="*/ 4730524 h 6858000"/>
              <a:gd name="connsiteX137" fmla="*/ 1979527 w 7467600"/>
              <a:gd name="connsiteY137" fmla="*/ 4726651 h 6858000"/>
              <a:gd name="connsiteX138" fmla="*/ 1927410 w 7467600"/>
              <a:gd name="connsiteY138" fmla="*/ 4716164 h 6858000"/>
              <a:gd name="connsiteX139" fmla="*/ 1997014 w 7467600"/>
              <a:gd name="connsiteY139" fmla="*/ 4698007 h 6858000"/>
              <a:gd name="connsiteX140" fmla="*/ 2005458 w 7467600"/>
              <a:gd name="connsiteY140" fmla="*/ 4699540 h 6858000"/>
              <a:gd name="connsiteX141" fmla="*/ 2657186 w 7467600"/>
              <a:gd name="connsiteY141" fmla="*/ 4901687 h 6858000"/>
              <a:gd name="connsiteX142" fmla="*/ 2826662 w 7467600"/>
              <a:gd name="connsiteY142" fmla="*/ 4970362 h 6858000"/>
              <a:gd name="connsiteX143" fmla="*/ 2876100 w 7467600"/>
              <a:gd name="connsiteY143" fmla="*/ 4995397 h 6858000"/>
              <a:gd name="connsiteX144" fmla="*/ 3042600 w 7467600"/>
              <a:gd name="connsiteY144" fmla="*/ 5059532 h 6858000"/>
              <a:gd name="connsiteX145" fmla="*/ 1997014 w 7467600"/>
              <a:gd name="connsiteY145" fmla="*/ 4698007 h 6858000"/>
              <a:gd name="connsiteX146" fmla="*/ 2305292 w 7467600"/>
              <a:gd name="connsiteY146" fmla="*/ 4219492 h 6858000"/>
              <a:gd name="connsiteX147" fmla="*/ 3360922 w 7467600"/>
              <a:gd name="connsiteY147" fmla="*/ 4529373 h 6858000"/>
              <a:gd name="connsiteX148" fmla="*/ 3492420 w 7467600"/>
              <a:gd name="connsiteY148" fmla="*/ 4510145 h 6858000"/>
              <a:gd name="connsiteX149" fmla="*/ 3364086 w 7467600"/>
              <a:gd name="connsiteY149" fmla="*/ 4480340 h 6858000"/>
              <a:gd name="connsiteX150" fmla="*/ 3225818 w 7467600"/>
              <a:gd name="connsiteY150" fmla="*/ 4411822 h 6858000"/>
              <a:gd name="connsiteX151" fmla="*/ 3129696 w 7467600"/>
              <a:gd name="connsiteY151" fmla="*/ 4360704 h 6858000"/>
              <a:gd name="connsiteX152" fmla="*/ 2814545 w 7467600"/>
              <a:gd name="connsiteY152" fmla="*/ 4282955 h 6858000"/>
              <a:gd name="connsiteX153" fmla="*/ 2305292 w 7467600"/>
              <a:gd name="connsiteY153" fmla="*/ 4219492 h 6858000"/>
              <a:gd name="connsiteX154" fmla="*/ 2626982 w 7467600"/>
              <a:gd name="connsiteY154" fmla="*/ 4206450 h 6858000"/>
              <a:gd name="connsiteX155" fmla="*/ 2490617 w 7467600"/>
              <a:gd name="connsiteY155" fmla="*/ 4206951 h 6858000"/>
              <a:gd name="connsiteX156" fmla="*/ 2819869 w 7467600"/>
              <a:gd name="connsiteY156" fmla="*/ 4252936 h 6858000"/>
              <a:gd name="connsiteX157" fmla="*/ 3143018 w 7467600"/>
              <a:gd name="connsiteY157" fmla="*/ 4332698 h 6858000"/>
              <a:gd name="connsiteX158" fmla="*/ 3241520 w 7467600"/>
              <a:gd name="connsiteY158" fmla="*/ 4385112 h 6858000"/>
              <a:gd name="connsiteX159" fmla="*/ 3374575 w 7467600"/>
              <a:gd name="connsiteY159" fmla="*/ 4451517 h 6858000"/>
              <a:gd name="connsiteX160" fmla="*/ 3505221 w 7467600"/>
              <a:gd name="connsiteY160" fmla="*/ 4480757 h 6858000"/>
              <a:gd name="connsiteX161" fmla="*/ 2626982 w 7467600"/>
              <a:gd name="connsiteY161" fmla="*/ 4206450 h 6858000"/>
              <a:gd name="connsiteX162" fmla="*/ 1310106 w 7467600"/>
              <a:gd name="connsiteY162" fmla="*/ 3943217 h 6858000"/>
              <a:gd name="connsiteX163" fmla="*/ 854994 w 7467600"/>
              <a:gd name="connsiteY163" fmla="*/ 4399136 h 6858000"/>
              <a:gd name="connsiteX164" fmla="*/ 742462 w 7467600"/>
              <a:gd name="connsiteY164" fmla="*/ 4594648 h 6858000"/>
              <a:gd name="connsiteX165" fmla="*/ 820602 w 7467600"/>
              <a:gd name="connsiteY165" fmla="*/ 4485915 h 6858000"/>
              <a:gd name="connsiteX166" fmla="*/ 878295 w 7467600"/>
              <a:gd name="connsiteY166" fmla="*/ 4403594 h 6858000"/>
              <a:gd name="connsiteX167" fmla="*/ 1240607 w 7467600"/>
              <a:gd name="connsiteY167" fmla="*/ 4010401 h 6858000"/>
              <a:gd name="connsiteX168" fmla="*/ 1310106 w 7467600"/>
              <a:gd name="connsiteY168" fmla="*/ 3943217 h 6858000"/>
              <a:gd name="connsiteX169" fmla="*/ 1423113 w 7467600"/>
              <a:gd name="connsiteY169" fmla="*/ 3874565 h 6858000"/>
              <a:gd name="connsiteX170" fmla="*/ 1260565 w 7467600"/>
              <a:gd name="connsiteY170" fmla="*/ 4031982 h 6858000"/>
              <a:gd name="connsiteX171" fmla="*/ 901900 w 7467600"/>
              <a:gd name="connsiteY171" fmla="*/ 4421236 h 6858000"/>
              <a:gd name="connsiteX172" fmla="*/ 845044 w 7467600"/>
              <a:gd name="connsiteY172" fmla="*/ 4502436 h 6858000"/>
              <a:gd name="connsiteX173" fmla="*/ 685926 w 7467600"/>
              <a:gd name="connsiteY173" fmla="*/ 4703069 h 6858000"/>
              <a:gd name="connsiteX174" fmla="*/ 684248 w 7467600"/>
              <a:gd name="connsiteY174" fmla="*/ 4706721 h 6858000"/>
              <a:gd name="connsiteX175" fmla="*/ 1423113 w 7467600"/>
              <a:gd name="connsiteY175" fmla="*/ 3874565 h 6858000"/>
              <a:gd name="connsiteX176" fmla="*/ 3316479 w 7467600"/>
              <a:gd name="connsiteY176" fmla="*/ 3872136 h 6858000"/>
              <a:gd name="connsiteX177" fmla="*/ 3546806 w 7467600"/>
              <a:gd name="connsiteY177" fmla="*/ 4356139 h 6858000"/>
              <a:gd name="connsiteX178" fmla="*/ 3364433 w 7467600"/>
              <a:gd name="connsiteY178" fmla="*/ 3953121 h 6858000"/>
              <a:gd name="connsiteX179" fmla="*/ 3316479 w 7467600"/>
              <a:gd name="connsiteY179" fmla="*/ 3872136 h 6858000"/>
              <a:gd name="connsiteX180" fmla="*/ 3291335 w 7467600"/>
              <a:gd name="connsiteY180" fmla="*/ 3767420 h 6858000"/>
              <a:gd name="connsiteX181" fmla="*/ 3390805 w 7467600"/>
              <a:gd name="connsiteY181" fmla="*/ 3937163 h 6858000"/>
              <a:gd name="connsiteX182" fmla="*/ 3579062 w 7467600"/>
              <a:gd name="connsiteY182" fmla="*/ 4359040 h 6858000"/>
              <a:gd name="connsiteX183" fmla="*/ 3467355 w 7467600"/>
              <a:gd name="connsiteY183" fmla="*/ 3988130 h 6858000"/>
              <a:gd name="connsiteX184" fmla="*/ 3310753 w 7467600"/>
              <a:gd name="connsiteY184" fmla="*/ 3787140 h 6858000"/>
              <a:gd name="connsiteX185" fmla="*/ 3291335 w 7467600"/>
              <a:gd name="connsiteY185" fmla="*/ 3767420 h 6858000"/>
              <a:gd name="connsiteX186" fmla="*/ 1635889 w 7467600"/>
              <a:gd name="connsiteY186" fmla="*/ 3709494 h 6858000"/>
              <a:gd name="connsiteX187" fmla="*/ 1634800 w 7467600"/>
              <a:gd name="connsiteY187" fmla="*/ 3731111 h 6858000"/>
              <a:gd name="connsiteX188" fmla="*/ 1635889 w 7467600"/>
              <a:gd name="connsiteY188" fmla="*/ 3709494 h 6858000"/>
              <a:gd name="connsiteX189" fmla="*/ 1510397 w 7467600"/>
              <a:gd name="connsiteY189" fmla="*/ 3684705 h 6858000"/>
              <a:gd name="connsiteX190" fmla="*/ 1146550 w 7467600"/>
              <a:gd name="connsiteY190" fmla="*/ 3802012 h 6858000"/>
              <a:gd name="connsiteX191" fmla="*/ 698834 w 7467600"/>
              <a:gd name="connsiteY191" fmla="*/ 3952272 h 6858000"/>
              <a:gd name="connsiteX192" fmla="*/ 34256 w 7467600"/>
              <a:gd name="connsiteY192" fmla="*/ 4347603 h 6858000"/>
              <a:gd name="connsiteX193" fmla="*/ 527241 w 7467600"/>
              <a:gd name="connsiteY193" fmla="*/ 4065078 h 6858000"/>
              <a:gd name="connsiteX194" fmla="*/ 1510397 w 7467600"/>
              <a:gd name="connsiteY194" fmla="*/ 3684705 h 6858000"/>
              <a:gd name="connsiteX195" fmla="*/ 1313114 w 7467600"/>
              <a:gd name="connsiteY195" fmla="*/ 3655216 h 6858000"/>
              <a:gd name="connsiteX196" fmla="*/ 1109304 w 7467600"/>
              <a:gd name="connsiteY196" fmla="*/ 3669030 h 6858000"/>
              <a:gd name="connsiteX197" fmla="*/ 8129 w 7467600"/>
              <a:gd name="connsiteY197" fmla="*/ 4330519 h 6858000"/>
              <a:gd name="connsiteX198" fmla="*/ 687572 w 7467600"/>
              <a:gd name="connsiteY198" fmla="*/ 3925629 h 6858000"/>
              <a:gd name="connsiteX199" fmla="*/ 1138365 w 7467600"/>
              <a:gd name="connsiteY199" fmla="*/ 3774515 h 6858000"/>
              <a:gd name="connsiteX200" fmla="*/ 1505579 w 7467600"/>
              <a:gd name="connsiteY200" fmla="*/ 3655526 h 6858000"/>
              <a:gd name="connsiteX201" fmla="*/ 1313114 w 7467600"/>
              <a:gd name="connsiteY201" fmla="*/ 3655216 h 6858000"/>
              <a:gd name="connsiteX202" fmla="*/ 3655073 w 7467600"/>
              <a:gd name="connsiteY202" fmla="*/ 3650884 h 6858000"/>
              <a:gd name="connsiteX203" fmla="*/ 3989938 w 7467600"/>
              <a:gd name="connsiteY203" fmla="*/ 3991685 h 6858000"/>
              <a:gd name="connsiteX204" fmla="*/ 4393907 w 7467600"/>
              <a:gd name="connsiteY204" fmla="*/ 4261258 h 6858000"/>
              <a:gd name="connsiteX205" fmla="*/ 4648051 w 7467600"/>
              <a:gd name="connsiteY205" fmla="*/ 4374051 h 6858000"/>
              <a:gd name="connsiteX206" fmla="*/ 4383389 w 7467600"/>
              <a:gd name="connsiteY206" fmla="*/ 4184369 h 6858000"/>
              <a:gd name="connsiteX207" fmla="*/ 4165508 w 7467600"/>
              <a:gd name="connsiteY207" fmla="*/ 4035196 h 6858000"/>
              <a:gd name="connsiteX208" fmla="*/ 4068162 w 7467600"/>
              <a:gd name="connsiteY208" fmla="*/ 3953394 h 6858000"/>
              <a:gd name="connsiteX209" fmla="*/ 3981416 w 7467600"/>
              <a:gd name="connsiteY209" fmla="*/ 3880482 h 6858000"/>
              <a:gd name="connsiteX210" fmla="*/ 3800147 w 7467600"/>
              <a:gd name="connsiteY210" fmla="*/ 3749872 h 6858000"/>
              <a:gd name="connsiteX211" fmla="*/ 3655073 w 7467600"/>
              <a:gd name="connsiteY211" fmla="*/ 3650884 h 6858000"/>
              <a:gd name="connsiteX212" fmla="*/ 3670252 w 7467600"/>
              <a:gd name="connsiteY212" fmla="*/ 3622798 h 6858000"/>
              <a:gd name="connsiteX213" fmla="*/ 3817258 w 7467600"/>
              <a:gd name="connsiteY213" fmla="*/ 3723577 h 6858000"/>
              <a:gd name="connsiteX214" fmla="*/ 4000461 w 7467600"/>
              <a:gd name="connsiteY214" fmla="*/ 3855966 h 6858000"/>
              <a:gd name="connsiteX215" fmla="*/ 4088180 w 7467600"/>
              <a:gd name="connsiteY215" fmla="*/ 3929774 h 6858000"/>
              <a:gd name="connsiteX216" fmla="*/ 4184555 w 7467600"/>
              <a:gd name="connsiteY216" fmla="*/ 4010683 h 6858000"/>
              <a:gd name="connsiteX217" fmla="*/ 4399563 w 7467600"/>
              <a:gd name="connsiteY217" fmla="*/ 4158106 h 6858000"/>
              <a:gd name="connsiteX218" fmla="*/ 4684469 w 7467600"/>
              <a:gd name="connsiteY218" fmla="*/ 4364680 h 6858000"/>
              <a:gd name="connsiteX219" fmla="*/ 4690271 w 7467600"/>
              <a:gd name="connsiteY219" fmla="*/ 4370034 h 6858000"/>
              <a:gd name="connsiteX220" fmla="*/ 4136093 w 7467600"/>
              <a:gd name="connsiteY220" fmla="*/ 3858466 h 6858000"/>
              <a:gd name="connsiteX221" fmla="*/ 3670252 w 7467600"/>
              <a:gd name="connsiteY221" fmla="*/ 3622798 h 6858000"/>
              <a:gd name="connsiteX222" fmla="*/ 4440129 w 7467600"/>
              <a:gd name="connsiteY222" fmla="*/ 3448571 h 6858000"/>
              <a:gd name="connsiteX223" fmla="*/ 4856525 w 7467600"/>
              <a:gd name="connsiteY223" fmla="*/ 3915351 h 6858000"/>
              <a:gd name="connsiteX224" fmla="*/ 5059055 w 7467600"/>
              <a:gd name="connsiteY224" fmla="*/ 4108918 h 6858000"/>
              <a:gd name="connsiteX225" fmla="*/ 5290070 w 7467600"/>
              <a:gd name="connsiteY225" fmla="*/ 4263619 h 6858000"/>
              <a:gd name="connsiteX226" fmla="*/ 4834991 w 7467600"/>
              <a:gd name="connsiteY226" fmla="*/ 3830985 h 6858000"/>
              <a:gd name="connsiteX227" fmla="*/ 4440129 w 7467600"/>
              <a:gd name="connsiteY227" fmla="*/ 3448571 h 6858000"/>
              <a:gd name="connsiteX228" fmla="*/ 4441737 w 7467600"/>
              <a:gd name="connsiteY228" fmla="*/ 3399734 h 6858000"/>
              <a:gd name="connsiteX229" fmla="*/ 4431236 w 7467600"/>
              <a:gd name="connsiteY229" fmla="*/ 3400954 h 6858000"/>
              <a:gd name="connsiteX230" fmla="*/ 4557150 w 7467600"/>
              <a:gd name="connsiteY230" fmla="*/ 3510023 h 6858000"/>
              <a:gd name="connsiteX231" fmla="*/ 4856936 w 7467600"/>
              <a:gd name="connsiteY231" fmla="*/ 3809146 h 6858000"/>
              <a:gd name="connsiteX232" fmla="*/ 5111996 w 7467600"/>
              <a:gd name="connsiteY232" fmla="*/ 4065759 h 6858000"/>
              <a:gd name="connsiteX233" fmla="*/ 5388878 w 7467600"/>
              <a:gd name="connsiteY233" fmla="*/ 4300185 h 6858000"/>
              <a:gd name="connsiteX234" fmla="*/ 5425556 w 7467600"/>
              <a:gd name="connsiteY234" fmla="*/ 4308967 h 6858000"/>
              <a:gd name="connsiteX235" fmla="*/ 4943646 w 7467600"/>
              <a:gd name="connsiteY235" fmla="*/ 3822916 h 6858000"/>
              <a:gd name="connsiteX236" fmla="*/ 4594837 w 7467600"/>
              <a:gd name="connsiteY236" fmla="*/ 3532274 h 6858000"/>
              <a:gd name="connsiteX237" fmla="*/ 4441737 w 7467600"/>
              <a:gd name="connsiteY237" fmla="*/ 3399734 h 6858000"/>
              <a:gd name="connsiteX238" fmla="*/ 5425834 w 7467600"/>
              <a:gd name="connsiteY238" fmla="*/ 3162785 h 6858000"/>
              <a:gd name="connsiteX239" fmla="*/ 5401644 w 7467600"/>
              <a:gd name="connsiteY239" fmla="*/ 3617847 h 6858000"/>
              <a:gd name="connsiteX240" fmla="*/ 5467256 w 7467600"/>
              <a:gd name="connsiteY240" fmla="*/ 4175494 h 6858000"/>
              <a:gd name="connsiteX241" fmla="*/ 5448069 w 7467600"/>
              <a:gd name="connsiteY241" fmla="*/ 3567554 h 6858000"/>
              <a:gd name="connsiteX242" fmla="*/ 5425834 w 7467600"/>
              <a:gd name="connsiteY242" fmla="*/ 3162785 h 6858000"/>
              <a:gd name="connsiteX243" fmla="*/ 1318687 w 7467600"/>
              <a:gd name="connsiteY243" fmla="*/ 3113840 h 6858000"/>
              <a:gd name="connsiteX244" fmla="*/ 1066793 w 7467600"/>
              <a:gd name="connsiteY244" fmla="*/ 3212171 h 6858000"/>
              <a:gd name="connsiteX245" fmla="*/ 993319 w 7467600"/>
              <a:gd name="connsiteY245" fmla="*/ 3247648 h 6858000"/>
              <a:gd name="connsiteX246" fmla="*/ 853081 w 7467600"/>
              <a:gd name="connsiteY246" fmla="*/ 3312410 h 6858000"/>
              <a:gd name="connsiteX247" fmla="*/ 805957 w 7467600"/>
              <a:gd name="connsiteY247" fmla="*/ 3330443 h 6858000"/>
              <a:gd name="connsiteX248" fmla="*/ 1318687 w 7467600"/>
              <a:gd name="connsiteY248" fmla="*/ 3113840 h 6858000"/>
              <a:gd name="connsiteX249" fmla="*/ 5453702 w 7467600"/>
              <a:gd name="connsiteY249" fmla="*/ 3090882 h 6858000"/>
              <a:gd name="connsiteX250" fmla="*/ 5480135 w 7467600"/>
              <a:gd name="connsiteY250" fmla="*/ 3565802 h 6858000"/>
              <a:gd name="connsiteX251" fmla="*/ 5499023 w 7467600"/>
              <a:gd name="connsiteY251" fmla="*/ 4166310 h 6858000"/>
              <a:gd name="connsiteX252" fmla="*/ 5547022 w 7467600"/>
              <a:gd name="connsiteY252" fmla="*/ 3607838 h 6858000"/>
              <a:gd name="connsiteX253" fmla="*/ 5515964 w 7467600"/>
              <a:gd name="connsiteY253" fmla="*/ 3378541 h 6858000"/>
              <a:gd name="connsiteX254" fmla="*/ 5453702 w 7467600"/>
              <a:gd name="connsiteY254" fmla="*/ 3090882 h 6858000"/>
              <a:gd name="connsiteX255" fmla="*/ 1238695 w 7467600"/>
              <a:gd name="connsiteY255" fmla="*/ 3076820 h 6858000"/>
              <a:gd name="connsiteX256" fmla="*/ 716371 w 7467600"/>
              <a:gd name="connsiteY256" fmla="*/ 3293249 h 6858000"/>
              <a:gd name="connsiteX257" fmla="*/ 579522 w 7467600"/>
              <a:gd name="connsiteY257" fmla="*/ 3371759 h 6858000"/>
              <a:gd name="connsiteX258" fmla="*/ 600288 w 7467600"/>
              <a:gd name="connsiteY258" fmla="*/ 3365555 h 6858000"/>
              <a:gd name="connsiteX259" fmla="*/ 840692 w 7467600"/>
              <a:gd name="connsiteY259" fmla="*/ 3284921 h 6858000"/>
              <a:gd name="connsiteX260" fmla="*/ 979248 w 7467600"/>
              <a:gd name="connsiteY260" fmla="*/ 3221003 h 6858000"/>
              <a:gd name="connsiteX261" fmla="*/ 1053282 w 7467600"/>
              <a:gd name="connsiteY261" fmla="*/ 3185247 h 6858000"/>
              <a:gd name="connsiteX262" fmla="*/ 1320603 w 7467600"/>
              <a:gd name="connsiteY262" fmla="*/ 3081281 h 6858000"/>
              <a:gd name="connsiteX263" fmla="*/ 1238695 w 7467600"/>
              <a:gd name="connsiteY263" fmla="*/ 3076820 h 6858000"/>
              <a:gd name="connsiteX264" fmla="*/ 5425627 w 7467600"/>
              <a:gd name="connsiteY264" fmla="*/ 2954192 h 6858000"/>
              <a:gd name="connsiteX265" fmla="*/ 5470770 w 7467600"/>
              <a:gd name="connsiteY265" fmla="*/ 3005435 h 6858000"/>
              <a:gd name="connsiteX266" fmla="*/ 5519779 w 7467600"/>
              <a:gd name="connsiteY266" fmla="*/ 4359223 h 6858000"/>
              <a:gd name="connsiteX267" fmla="*/ 5520293 w 7467600"/>
              <a:gd name="connsiteY267" fmla="*/ 4360602 h 6858000"/>
              <a:gd name="connsiteX268" fmla="*/ 5767221 w 7467600"/>
              <a:gd name="connsiteY268" fmla="*/ 4665564 h 6858000"/>
              <a:gd name="connsiteX269" fmla="*/ 6937169 w 7467600"/>
              <a:gd name="connsiteY269" fmla="*/ 4815941 h 6858000"/>
              <a:gd name="connsiteX270" fmla="*/ 6953922 w 7467600"/>
              <a:gd name="connsiteY270" fmla="*/ 4890068 h 6858000"/>
              <a:gd name="connsiteX271" fmla="*/ 6071359 w 7467600"/>
              <a:gd name="connsiteY271" fmla="*/ 4770770 h 6858000"/>
              <a:gd name="connsiteX272" fmla="*/ 6038839 w 7467600"/>
              <a:gd name="connsiteY272" fmla="*/ 4764474 h 6858000"/>
              <a:gd name="connsiteX273" fmla="*/ 6038706 w 7467600"/>
              <a:gd name="connsiteY273" fmla="*/ 4763847 h 6858000"/>
              <a:gd name="connsiteX274" fmla="*/ 6037784 w 7467600"/>
              <a:gd name="connsiteY274" fmla="*/ 4764270 h 6858000"/>
              <a:gd name="connsiteX275" fmla="*/ 6038839 w 7467600"/>
              <a:gd name="connsiteY275" fmla="*/ 4764474 h 6858000"/>
              <a:gd name="connsiteX276" fmla="*/ 6040338 w 7467600"/>
              <a:gd name="connsiteY276" fmla="*/ 4771418 h 6858000"/>
              <a:gd name="connsiteX277" fmla="*/ 6024488 w 7467600"/>
              <a:gd name="connsiteY277" fmla="*/ 4809903 h 6858000"/>
              <a:gd name="connsiteX278" fmla="*/ 5599771 w 7467600"/>
              <a:gd name="connsiteY278" fmla="*/ 5509652 h 6858000"/>
              <a:gd name="connsiteX279" fmla="*/ 5548843 w 7467600"/>
              <a:gd name="connsiteY279" fmla="*/ 5563845 h 6858000"/>
              <a:gd name="connsiteX280" fmla="*/ 5940952 w 7467600"/>
              <a:gd name="connsiteY280" fmla="*/ 6250028 h 6858000"/>
              <a:gd name="connsiteX281" fmla="*/ 6043441 w 7467600"/>
              <a:gd name="connsiteY281" fmla="*/ 6665847 h 6858000"/>
              <a:gd name="connsiteX282" fmla="*/ 6093432 w 7467600"/>
              <a:gd name="connsiteY282" fmla="*/ 6858000 h 6858000"/>
              <a:gd name="connsiteX283" fmla="*/ 6034344 w 7467600"/>
              <a:gd name="connsiteY283" fmla="*/ 6858000 h 6858000"/>
              <a:gd name="connsiteX284" fmla="*/ 6026679 w 7467600"/>
              <a:gd name="connsiteY284" fmla="*/ 6836959 h 6858000"/>
              <a:gd name="connsiteX285" fmla="*/ 5800441 w 7467600"/>
              <a:gd name="connsiteY285" fmla="*/ 6335286 h 6858000"/>
              <a:gd name="connsiteX286" fmla="*/ 5526562 w 7467600"/>
              <a:gd name="connsiteY286" fmla="*/ 5705388 h 6858000"/>
              <a:gd name="connsiteX287" fmla="*/ 5519640 w 7467600"/>
              <a:gd name="connsiteY287" fmla="*/ 5683774 h 6858000"/>
              <a:gd name="connsiteX288" fmla="*/ 5844559 w 7467600"/>
              <a:gd name="connsiteY288" fmla="*/ 6553349 h 6858000"/>
              <a:gd name="connsiteX289" fmla="*/ 5975994 w 7467600"/>
              <a:gd name="connsiteY289" fmla="*/ 6858000 h 6858000"/>
              <a:gd name="connsiteX290" fmla="*/ 5898547 w 7467600"/>
              <a:gd name="connsiteY290" fmla="*/ 6858000 h 6858000"/>
              <a:gd name="connsiteX291" fmla="*/ 5682041 w 7467600"/>
              <a:gd name="connsiteY291" fmla="*/ 6355860 h 6858000"/>
              <a:gd name="connsiteX292" fmla="*/ 5461758 w 7467600"/>
              <a:gd name="connsiteY292" fmla="*/ 5820220 h 6858000"/>
              <a:gd name="connsiteX293" fmla="*/ 5237282 w 7467600"/>
              <a:gd name="connsiteY293" fmla="*/ 6579086 h 6858000"/>
              <a:gd name="connsiteX294" fmla="*/ 5115009 w 7467600"/>
              <a:gd name="connsiteY294" fmla="*/ 6858000 h 6858000"/>
              <a:gd name="connsiteX295" fmla="*/ 5028074 w 7467600"/>
              <a:gd name="connsiteY295" fmla="*/ 6858000 h 6858000"/>
              <a:gd name="connsiteX296" fmla="*/ 5079508 w 7467600"/>
              <a:gd name="connsiteY296" fmla="*/ 6749074 h 6858000"/>
              <a:gd name="connsiteX297" fmla="*/ 5371846 w 7467600"/>
              <a:gd name="connsiteY297" fmla="*/ 5924413 h 6858000"/>
              <a:gd name="connsiteX298" fmla="*/ 5270512 w 7467600"/>
              <a:gd name="connsiteY298" fmla="*/ 6138975 h 6858000"/>
              <a:gd name="connsiteX299" fmla="*/ 5062409 w 7467600"/>
              <a:gd name="connsiteY299" fmla="*/ 6653544 h 6858000"/>
              <a:gd name="connsiteX300" fmla="*/ 5036628 w 7467600"/>
              <a:gd name="connsiteY300" fmla="*/ 6754247 h 6858000"/>
              <a:gd name="connsiteX301" fmla="*/ 5009112 w 7467600"/>
              <a:gd name="connsiteY301" fmla="*/ 6858000 h 6858000"/>
              <a:gd name="connsiteX302" fmla="*/ 4976679 w 7467600"/>
              <a:gd name="connsiteY302" fmla="*/ 6858000 h 6858000"/>
              <a:gd name="connsiteX303" fmla="*/ 5006537 w 7467600"/>
              <a:gd name="connsiteY303" fmla="*/ 6747068 h 6858000"/>
              <a:gd name="connsiteX304" fmla="*/ 5032723 w 7467600"/>
              <a:gd name="connsiteY304" fmla="*/ 6644957 h 6858000"/>
              <a:gd name="connsiteX305" fmla="*/ 5242949 w 7467600"/>
              <a:gd name="connsiteY305" fmla="*/ 6125175 h 6858000"/>
              <a:gd name="connsiteX306" fmla="*/ 5286321 w 7467600"/>
              <a:gd name="connsiteY306" fmla="*/ 6033555 h 6858000"/>
              <a:gd name="connsiteX307" fmla="*/ 5008210 w 7467600"/>
              <a:gd name="connsiteY307" fmla="*/ 6649194 h 6858000"/>
              <a:gd name="connsiteX308" fmla="*/ 4986321 w 7467600"/>
              <a:gd name="connsiteY308" fmla="*/ 6765687 h 6858000"/>
              <a:gd name="connsiteX309" fmla="*/ 4973474 w 7467600"/>
              <a:gd name="connsiteY309" fmla="*/ 6858000 h 6858000"/>
              <a:gd name="connsiteX310" fmla="*/ 4907178 w 7467600"/>
              <a:gd name="connsiteY310" fmla="*/ 6858000 h 6858000"/>
              <a:gd name="connsiteX311" fmla="*/ 4910810 w 7467600"/>
              <a:gd name="connsiteY311" fmla="*/ 6829660 h 6858000"/>
              <a:gd name="connsiteX312" fmla="*/ 4987461 w 7467600"/>
              <a:gd name="connsiteY312" fmla="*/ 6432994 h 6858000"/>
              <a:gd name="connsiteX313" fmla="*/ 5179262 w 7467600"/>
              <a:gd name="connsiteY313" fmla="*/ 6035044 h 6858000"/>
              <a:gd name="connsiteX314" fmla="*/ 4689678 w 7467600"/>
              <a:gd name="connsiteY314" fmla="*/ 6440241 h 6858000"/>
              <a:gd name="connsiteX315" fmla="*/ 4477543 w 7467600"/>
              <a:gd name="connsiteY315" fmla="*/ 6674836 h 6858000"/>
              <a:gd name="connsiteX316" fmla="*/ 4329957 w 7467600"/>
              <a:gd name="connsiteY316" fmla="*/ 6858000 h 6858000"/>
              <a:gd name="connsiteX317" fmla="*/ 4218595 w 7467600"/>
              <a:gd name="connsiteY317" fmla="*/ 6858000 h 6858000"/>
              <a:gd name="connsiteX318" fmla="*/ 4368888 w 7467600"/>
              <a:gd name="connsiteY318" fmla="*/ 6668412 h 6858000"/>
              <a:gd name="connsiteX319" fmla="*/ 4563091 w 7467600"/>
              <a:gd name="connsiteY319" fmla="*/ 6442508 h 6858000"/>
              <a:gd name="connsiteX320" fmla="*/ 5387324 w 7467600"/>
              <a:gd name="connsiteY320" fmla="*/ 5705830 h 6858000"/>
              <a:gd name="connsiteX321" fmla="*/ 5073620 w 7467600"/>
              <a:gd name="connsiteY321" fmla="*/ 5955437 h 6858000"/>
              <a:gd name="connsiteX322" fmla="*/ 4689789 w 7467600"/>
              <a:gd name="connsiteY322" fmla="*/ 6268382 h 6858000"/>
              <a:gd name="connsiteX323" fmla="*/ 4418722 w 7467600"/>
              <a:gd name="connsiteY323" fmla="*/ 6570886 h 6858000"/>
              <a:gd name="connsiteX324" fmla="*/ 4214944 w 7467600"/>
              <a:gd name="connsiteY324" fmla="*/ 6858000 h 6858000"/>
              <a:gd name="connsiteX325" fmla="*/ 4177898 w 7467600"/>
              <a:gd name="connsiteY325" fmla="*/ 6858000 h 6858000"/>
              <a:gd name="connsiteX326" fmla="*/ 4391597 w 7467600"/>
              <a:gd name="connsiteY326" fmla="*/ 6556370 h 6858000"/>
              <a:gd name="connsiteX327" fmla="*/ 4668889 w 7467600"/>
              <a:gd name="connsiteY327" fmla="*/ 6246399 h 6858000"/>
              <a:gd name="connsiteX328" fmla="*/ 5055427 w 7467600"/>
              <a:gd name="connsiteY328" fmla="*/ 5931476 h 6858000"/>
              <a:gd name="connsiteX329" fmla="*/ 5371814 w 7467600"/>
              <a:gd name="connsiteY329" fmla="*/ 5678975 h 6858000"/>
              <a:gd name="connsiteX330" fmla="*/ 4987918 w 7467600"/>
              <a:gd name="connsiteY330" fmla="*/ 5838701 h 6858000"/>
              <a:gd name="connsiteX331" fmla="*/ 4317146 w 7467600"/>
              <a:gd name="connsiteY331" fmla="*/ 6587716 h 6858000"/>
              <a:gd name="connsiteX332" fmla="*/ 4171627 w 7467600"/>
              <a:gd name="connsiteY332" fmla="*/ 6858000 h 6858000"/>
              <a:gd name="connsiteX333" fmla="*/ 4081585 w 7467600"/>
              <a:gd name="connsiteY333" fmla="*/ 6858000 h 6858000"/>
              <a:gd name="connsiteX334" fmla="*/ 4238603 w 7467600"/>
              <a:gd name="connsiteY334" fmla="*/ 6559341 h 6858000"/>
              <a:gd name="connsiteX335" fmla="*/ 4778333 w 7467600"/>
              <a:gd name="connsiteY335" fmla="*/ 5873626 h 6858000"/>
              <a:gd name="connsiteX336" fmla="*/ 5414185 w 7467600"/>
              <a:gd name="connsiteY336" fmla="*/ 5573882 h 6858000"/>
              <a:gd name="connsiteX337" fmla="*/ 5959648 w 7467600"/>
              <a:gd name="connsiteY337" fmla="*/ 4760797 h 6858000"/>
              <a:gd name="connsiteX338" fmla="*/ 5355019 w 7467600"/>
              <a:gd name="connsiteY338" fmla="*/ 4734672 h 6858000"/>
              <a:gd name="connsiteX339" fmla="*/ 5083565 w 7467600"/>
              <a:gd name="connsiteY339" fmla="*/ 5179121 h 6858000"/>
              <a:gd name="connsiteX340" fmla="*/ 4713577 w 7467600"/>
              <a:gd name="connsiteY340" fmla="*/ 5616803 h 6858000"/>
              <a:gd name="connsiteX341" fmla="*/ 3989559 w 7467600"/>
              <a:gd name="connsiteY341" fmla="*/ 6145945 h 6858000"/>
              <a:gd name="connsiteX342" fmla="*/ 3939824 w 7467600"/>
              <a:gd name="connsiteY342" fmla="*/ 6066900 h 6858000"/>
              <a:gd name="connsiteX343" fmla="*/ 4584537 w 7467600"/>
              <a:gd name="connsiteY343" fmla="*/ 5324826 h 6858000"/>
              <a:gd name="connsiteX344" fmla="*/ 5037105 w 7467600"/>
              <a:gd name="connsiteY344" fmla="*/ 5088765 h 6858000"/>
              <a:gd name="connsiteX345" fmla="*/ 5039930 w 7467600"/>
              <a:gd name="connsiteY345" fmla="*/ 5089585 h 6858000"/>
              <a:gd name="connsiteX346" fmla="*/ 5263764 w 7467600"/>
              <a:gd name="connsiteY346" fmla="*/ 4735525 h 6858000"/>
              <a:gd name="connsiteX347" fmla="*/ 4086300 w 7467600"/>
              <a:gd name="connsiteY347" fmla="*/ 4884599 h 6858000"/>
              <a:gd name="connsiteX348" fmla="*/ 4085485 w 7467600"/>
              <a:gd name="connsiteY348" fmla="*/ 4899070 h 6858000"/>
              <a:gd name="connsiteX349" fmla="*/ 3871915 w 7467600"/>
              <a:gd name="connsiteY349" fmla="*/ 5253645 h 6858000"/>
              <a:gd name="connsiteX350" fmla="*/ 3799374 w 7467600"/>
              <a:gd name="connsiteY350" fmla="*/ 5466127 h 6858000"/>
              <a:gd name="connsiteX351" fmla="*/ 3498850 w 7467600"/>
              <a:gd name="connsiteY351" fmla="*/ 6661888 h 6858000"/>
              <a:gd name="connsiteX352" fmla="*/ 3399216 w 7467600"/>
              <a:gd name="connsiteY352" fmla="*/ 6858000 h 6858000"/>
              <a:gd name="connsiteX353" fmla="*/ 3303688 w 7467600"/>
              <a:gd name="connsiteY353" fmla="*/ 6858000 h 6858000"/>
              <a:gd name="connsiteX354" fmla="*/ 3391774 w 7467600"/>
              <a:gd name="connsiteY354" fmla="*/ 6697181 h 6858000"/>
              <a:gd name="connsiteX355" fmla="*/ 3735540 w 7467600"/>
              <a:gd name="connsiteY355" fmla="*/ 5546923 h 6858000"/>
              <a:gd name="connsiteX356" fmla="*/ 3729438 w 7467600"/>
              <a:gd name="connsiteY356" fmla="*/ 5569058 h 6858000"/>
              <a:gd name="connsiteX357" fmla="*/ 3707782 w 7467600"/>
              <a:gd name="connsiteY357" fmla="*/ 5644908 h 6858000"/>
              <a:gd name="connsiteX358" fmla="*/ 3583827 w 7467600"/>
              <a:gd name="connsiteY358" fmla="*/ 6039215 h 6858000"/>
              <a:gd name="connsiteX359" fmla="*/ 3547861 w 7467600"/>
              <a:gd name="connsiteY359" fmla="*/ 6129609 h 6858000"/>
              <a:gd name="connsiteX360" fmla="*/ 3490905 w 7467600"/>
              <a:gd name="connsiteY360" fmla="*/ 6277660 h 6858000"/>
              <a:gd name="connsiteX361" fmla="*/ 3455859 w 7467600"/>
              <a:gd name="connsiteY361" fmla="*/ 6391301 h 6858000"/>
              <a:gd name="connsiteX362" fmla="*/ 3429112 w 7467600"/>
              <a:gd name="connsiteY362" fmla="*/ 6479469 h 6858000"/>
              <a:gd name="connsiteX363" fmla="*/ 3304862 w 7467600"/>
              <a:gd name="connsiteY363" fmla="*/ 6796476 h 6858000"/>
              <a:gd name="connsiteX364" fmla="*/ 3276071 w 7467600"/>
              <a:gd name="connsiteY364" fmla="*/ 6858000 h 6858000"/>
              <a:gd name="connsiteX365" fmla="*/ 3240805 w 7467600"/>
              <a:gd name="connsiteY365" fmla="*/ 6858000 h 6858000"/>
              <a:gd name="connsiteX366" fmla="*/ 3275917 w 7467600"/>
              <a:gd name="connsiteY366" fmla="*/ 6783192 h 6858000"/>
              <a:gd name="connsiteX367" fmla="*/ 3399358 w 7467600"/>
              <a:gd name="connsiteY367" fmla="*/ 6469011 h 6858000"/>
              <a:gd name="connsiteX368" fmla="*/ 3425650 w 7467600"/>
              <a:gd name="connsiteY368" fmla="*/ 6381333 h 6858000"/>
              <a:gd name="connsiteX369" fmla="*/ 3460661 w 7467600"/>
              <a:gd name="connsiteY369" fmla="*/ 6266763 h 6858000"/>
              <a:gd name="connsiteX370" fmla="*/ 3518021 w 7467600"/>
              <a:gd name="connsiteY370" fmla="*/ 6117298 h 6858000"/>
              <a:gd name="connsiteX371" fmla="*/ 3554035 w 7467600"/>
              <a:gd name="connsiteY371" fmla="*/ 6027832 h 6858000"/>
              <a:gd name="connsiteX372" fmla="*/ 3677174 w 7467600"/>
              <a:gd name="connsiteY372" fmla="*/ 5636351 h 6858000"/>
              <a:gd name="connsiteX373" fmla="*/ 3698819 w 7467600"/>
              <a:gd name="connsiteY373" fmla="*/ 5560503 h 6858000"/>
              <a:gd name="connsiteX374" fmla="*/ 3702094 w 7467600"/>
              <a:gd name="connsiteY374" fmla="*/ 5549194 h 6858000"/>
              <a:gd name="connsiteX375" fmla="*/ 3398355 w 7467600"/>
              <a:gd name="connsiteY375" fmla="*/ 6094603 h 6858000"/>
              <a:gd name="connsiteX376" fmla="*/ 3193941 w 7467600"/>
              <a:gd name="connsiteY376" fmla="*/ 6798775 h 6858000"/>
              <a:gd name="connsiteX377" fmla="*/ 3184140 w 7467600"/>
              <a:gd name="connsiteY377" fmla="*/ 6858000 h 6858000"/>
              <a:gd name="connsiteX378" fmla="*/ 3099978 w 7467600"/>
              <a:gd name="connsiteY378" fmla="*/ 6858000 h 6858000"/>
              <a:gd name="connsiteX379" fmla="*/ 3101556 w 7467600"/>
              <a:gd name="connsiteY379" fmla="*/ 6843337 h 6858000"/>
              <a:gd name="connsiteX380" fmla="*/ 3370162 w 7467600"/>
              <a:gd name="connsiteY380" fmla="*/ 5785550 h 6858000"/>
              <a:gd name="connsiteX381" fmla="*/ 3746477 w 7467600"/>
              <a:gd name="connsiteY381" fmla="*/ 5377889 h 6858000"/>
              <a:gd name="connsiteX382" fmla="*/ 3863399 w 7467600"/>
              <a:gd name="connsiteY382" fmla="*/ 5087257 h 6858000"/>
              <a:gd name="connsiteX383" fmla="*/ 3968712 w 7467600"/>
              <a:gd name="connsiteY383" fmla="*/ 4913989 h 6858000"/>
              <a:gd name="connsiteX384" fmla="*/ 2792390 w 7467600"/>
              <a:gd name="connsiteY384" fmla="*/ 5382974 h 6858000"/>
              <a:gd name="connsiteX385" fmla="*/ 2714982 w 7467600"/>
              <a:gd name="connsiteY385" fmla="*/ 5427051 h 6858000"/>
              <a:gd name="connsiteX386" fmla="*/ 2813361 w 7467600"/>
              <a:gd name="connsiteY386" fmla="*/ 6023912 h 6858000"/>
              <a:gd name="connsiteX387" fmla="*/ 2688430 w 7467600"/>
              <a:gd name="connsiteY387" fmla="*/ 6801564 h 6858000"/>
              <a:gd name="connsiteX388" fmla="*/ 2629626 w 7467600"/>
              <a:gd name="connsiteY388" fmla="*/ 6763394 h 6858000"/>
              <a:gd name="connsiteX389" fmla="*/ 2565328 w 7467600"/>
              <a:gd name="connsiteY389" fmla="*/ 5516399 h 6858000"/>
              <a:gd name="connsiteX390" fmla="*/ 1922999 w 7467600"/>
              <a:gd name="connsiteY390" fmla="*/ 5980343 h 6858000"/>
              <a:gd name="connsiteX391" fmla="*/ 1950261 w 7467600"/>
              <a:gd name="connsiteY391" fmla="*/ 6405858 h 6858000"/>
              <a:gd name="connsiteX392" fmla="*/ 2365554 w 7467600"/>
              <a:gd name="connsiteY392" fmla="*/ 6759107 h 6858000"/>
              <a:gd name="connsiteX393" fmla="*/ 2424142 w 7467600"/>
              <a:gd name="connsiteY393" fmla="*/ 6858000 h 6858000"/>
              <a:gd name="connsiteX394" fmla="*/ 2395994 w 7467600"/>
              <a:gd name="connsiteY394" fmla="*/ 6858000 h 6858000"/>
              <a:gd name="connsiteX395" fmla="*/ 2392863 w 7467600"/>
              <a:gd name="connsiteY395" fmla="*/ 6852964 h 6858000"/>
              <a:gd name="connsiteX396" fmla="*/ 2017589 w 7467600"/>
              <a:gd name="connsiteY396" fmla="*/ 6493982 h 6858000"/>
              <a:gd name="connsiteX397" fmla="*/ 2147336 w 7467600"/>
              <a:gd name="connsiteY397" fmla="*/ 6594052 h 6858000"/>
              <a:gd name="connsiteX398" fmla="*/ 2207047 w 7467600"/>
              <a:gd name="connsiteY398" fmla="*/ 6654540 h 6858000"/>
              <a:gd name="connsiteX399" fmla="*/ 2299106 w 7467600"/>
              <a:gd name="connsiteY399" fmla="*/ 6778931 h 6858000"/>
              <a:gd name="connsiteX400" fmla="*/ 2314430 w 7467600"/>
              <a:gd name="connsiteY400" fmla="*/ 6801144 h 6858000"/>
              <a:gd name="connsiteX401" fmla="*/ 2352406 w 7467600"/>
              <a:gd name="connsiteY401" fmla="*/ 6858000 h 6858000"/>
              <a:gd name="connsiteX402" fmla="*/ 2314492 w 7467600"/>
              <a:gd name="connsiteY402" fmla="*/ 6858000 h 6858000"/>
              <a:gd name="connsiteX403" fmla="*/ 2288095 w 7467600"/>
              <a:gd name="connsiteY403" fmla="*/ 6818030 h 6858000"/>
              <a:gd name="connsiteX404" fmla="*/ 2272768 w 7467600"/>
              <a:gd name="connsiteY404" fmla="*/ 6795822 h 6858000"/>
              <a:gd name="connsiteX405" fmla="*/ 2182715 w 7467600"/>
              <a:gd name="connsiteY405" fmla="*/ 6675071 h 6858000"/>
              <a:gd name="connsiteX406" fmla="*/ 2032061 w 7467600"/>
              <a:gd name="connsiteY406" fmla="*/ 6541380 h 6858000"/>
              <a:gd name="connsiteX407" fmla="*/ 2257220 w 7467600"/>
              <a:gd name="connsiteY407" fmla="*/ 6826257 h 6858000"/>
              <a:gd name="connsiteX408" fmla="*/ 2281324 w 7467600"/>
              <a:gd name="connsiteY408" fmla="*/ 6858000 h 6858000"/>
              <a:gd name="connsiteX409" fmla="*/ 2242860 w 7467600"/>
              <a:gd name="connsiteY409" fmla="*/ 6858000 h 6858000"/>
              <a:gd name="connsiteX410" fmla="*/ 2232818 w 7467600"/>
              <a:gd name="connsiteY410" fmla="*/ 6844926 h 6858000"/>
              <a:gd name="connsiteX411" fmla="*/ 1990172 w 7467600"/>
              <a:gd name="connsiteY411" fmla="*/ 6542121 h 6858000"/>
              <a:gd name="connsiteX412" fmla="*/ 2124090 w 7467600"/>
              <a:gd name="connsiteY412" fmla="*/ 6761017 h 6858000"/>
              <a:gd name="connsiteX413" fmla="*/ 2200380 w 7467600"/>
              <a:gd name="connsiteY413" fmla="*/ 6858000 h 6858000"/>
              <a:gd name="connsiteX414" fmla="*/ 2147507 w 7467600"/>
              <a:gd name="connsiteY414" fmla="*/ 6858000 h 6858000"/>
              <a:gd name="connsiteX415" fmla="*/ 2070668 w 7467600"/>
              <a:gd name="connsiteY415" fmla="*/ 6761520 h 6858000"/>
              <a:gd name="connsiteX416" fmla="*/ 1975142 w 7467600"/>
              <a:gd name="connsiteY416" fmla="*/ 6585570 h 6858000"/>
              <a:gd name="connsiteX417" fmla="*/ 2050035 w 7467600"/>
              <a:gd name="connsiteY417" fmla="*/ 6813345 h 6858000"/>
              <a:gd name="connsiteX418" fmla="*/ 2063025 w 7467600"/>
              <a:gd name="connsiteY418" fmla="*/ 6858000 h 6858000"/>
              <a:gd name="connsiteX419" fmla="*/ 2021675 w 7467600"/>
              <a:gd name="connsiteY419" fmla="*/ 6858000 h 6858000"/>
              <a:gd name="connsiteX420" fmla="*/ 2019308 w 7467600"/>
              <a:gd name="connsiteY420" fmla="*/ 6847118 h 6858000"/>
              <a:gd name="connsiteX421" fmla="*/ 1938835 w 7467600"/>
              <a:gd name="connsiteY421" fmla="*/ 6551160 h 6858000"/>
              <a:gd name="connsiteX422" fmla="*/ 1953230 w 7467600"/>
              <a:gd name="connsiteY422" fmla="*/ 6759699 h 6858000"/>
              <a:gd name="connsiteX423" fmla="*/ 1956763 w 7467600"/>
              <a:gd name="connsiteY423" fmla="*/ 6778191 h 6858000"/>
              <a:gd name="connsiteX424" fmla="*/ 1967925 w 7467600"/>
              <a:gd name="connsiteY424" fmla="*/ 6858000 h 6858000"/>
              <a:gd name="connsiteX425" fmla="*/ 1936622 w 7467600"/>
              <a:gd name="connsiteY425" fmla="*/ 6858000 h 6858000"/>
              <a:gd name="connsiteX426" fmla="*/ 1926261 w 7467600"/>
              <a:gd name="connsiteY426" fmla="*/ 6784064 h 6858000"/>
              <a:gd name="connsiteX427" fmla="*/ 1922724 w 7467600"/>
              <a:gd name="connsiteY427" fmla="*/ 6765577 h 6858000"/>
              <a:gd name="connsiteX428" fmla="*/ 1904650 w 7467600"/>
              <a:gd name="connsiteY428" fmla="*/ 6639616 h 6858000"/>
              <a:gd name="connsiteX429" fmla="*/ 1885273 w 7467600"/>
              <a:gd name="connsiteY429" fmla="*/ 6858000 h 6858000"/>
              <a:gd name="connsiteX430" fmla="*/ 1854363 w 7467600"/>
              <a:gd name="connsiteY430" fmla="*/ 6858000 h 6858000"/>
              <a:gd name="connsiteX431" fmla="*/ 1880391 w 7467600"/>
              <a:gd name="connsiteY431" fmla="*/ 6603796 h 6858000"/>
              <a:gd name="connsiteX432" fmla="*/ 1818273 w 7467600"/>
              <a:gd name="connsiteY432" fmla="*/ 6715729 h 6858000"/>
              <a:gd name="connsiteX433" fmla="*/ 1794691 w 7467600"/>
              <a:gd name="connsiteY433" fmla="*/ 6843239 h 6858000"/>
              <a:gd name="connsiteX434" fmla="*/ 1794914 w 7467600"/>
              <a:gd name="connsiteY434" fmla="*/ 6858000 h 6858000"/>
              <a:gd name="connsiteX435" fmla="*/ 1746128 w 7467600"/>
              <a:gd name="connsiteY435" fmla="*/ 6858000 h 6858000"/>
              <a:gd name="connsiteX436" fmla="*/ 1753934 w 7467600"/>
              <a:gd name="connsiteY436" fmla="*/ 6724796 h 6858000"/>
              <a:gd name="connsiteX437" fmla="*/ 1792053 w 7467600"/>
              <a:gd name="connsiteY437" fmla="*/ 6572396 h 6858000"/>
              <a:gd name="connsiteX438" fmla="*/ 1862248 w 7467600"/>
              <a:gd name="connsiteY438" fmla="*/ 6266397 h 6858000"/>
              <a:gd name="connsiteX439" fmla="*/ 1862250 w 7467600"/>
              <a:gd name="connsiteY439" fmla="*/ 6033531 h 6858000"/>
              <a:gd name="connsiteX440" fmla="*/ 1211999 w 7467600"/>
              <a:gd name="connsiteY440" fmla="*/ 6683610 h 6858000"/>
              <a:gd name="connsiteX441" fmla="*/ 1213266 w 7467600"/>
              <a:gd name="connsiteY441" fmla="*/ 6691947 h 6858000"/>
              <a:gd name="connsiteX442" fmla="*/ 1203370 w 7467600"/>
              <a:gd name="connsiteY442" fmla="*/ 6850676 h 6858000"/>
              <a:gd name="connsiteX443" fmla="*/ 1203671 w 7467600"/>
              <a:gd name="connsiteY443" fmla="*/ 6858000 h 6858000"/>
              <a:gd name="connsiteX444" fmla="*/ 1143180 w 7467600"/>
              <a:gd name="connsiteY444" fmla="*/ 6858000 h 6858000"/>
              <a:gd name="connsiteX445" fmla="*/ 1142176 w 7467600"/>
              <a:gd name="connsiteY445" fmla="*/ 6766045 h 6858000"/>
              <a:gd name="connsiteX446" fmla="*/ 1067484 w 7467600"/>
              <a:gd name="connsiteY446" fmla="*/ 6858000 h 6858000"/>
              <a:gd name="connsiteX447" fmla="*/ 953928 w 7467600"/>
              <a:gd name="connsiteY447" fmla="*/ 6858000 h 6858000"/>
              <a:gd name="connsiteX448" fmla="*/ 959715 w 7467600"/>
              <a:gd name="connsiteY448" fmla="*/ 6850185 h 6858000"/>
              <a:gd name="connsiteX449" fmla="*/ 1483788 w 7467600"/>
              <a:gd name="connsiteY449" fmla="*/ 6259174 h 6858000"/>
              <a:gd name="connsiteX450" fmla="*/ 1100671 w 7467600"/>
              <a:gd name="connsiteY450" fmla="*/ 6252137 h 6858000"/>
              <a:gd name="connsiteX451" fmla="*/ 1090144 w 7467600"/>
              <a:gd name="connsiteY451" fmla="*/ 6256748 h 6858000"/>
              <a:gd name="connsiteX452" fmla="*/ 1095872 w 7467600"/>
              <a:gd name="connsiteY452" fmla="*/ 6271892 h 6858000"/>
              <a:gd name="connsiteX453" fmla="*/ 262785 w 7467600"/>
              <a:gd name="connsiteY453" fmla="*/ 6845450 h 6858000"/>
              <a:gd name="connsiteX454" fmla="*/ 209968 w 7467600"/>
              <a:gd name="connsiteY454" fmla="*/ 6770713 h 6858000"/>
              <a:gd name="connsiteX455" fmla="*/ 873460 w 7467600"/>
              <a:gd name="connsiteY455" fmla="*/ 6253768 h 6858000"/>
              <a:gd name="connsiteX456" fmla="*/ 192686 w 7467600"/>
              <a:gd name="connsiteY456" fmla="*/ 5849257 h 6858000"/>
              <a:gd name="connsiteX457" fmla="*/ 4696 w 7467600"/>
              <a:gd name="connsiteY457" fmla="*/ 5697668 h 6858000"/>
              <a:gd name="connsiteX458" fmla="*/ 0 w 7467600"/>
              <a:gd name="connsiteY458" fmla="*/ 5689984 h 6858000"/>
              <a:gd name="connsiteX459" fmla="*/ 0 w 7467600"/>
              <a:gd name="connsiteY459" fmla="*/ 5513472 h 6858000"/>
              <a:gd name="connsiteX460" fmla="*/ 174101 w 7467600"/>
              <a:gd name="connsiteY460" fmla="*/ 5620277 h 6858000"/>
              <a:gd name="connsiteX461" fmla="*/ 891800 w 7467600"/>
              <a:gd name="connsiteY461" fmla="*/ 6036935 h 6858000"/>
              <a:gd name="connsiteX462" fmla="*/ 1072219 w 7467600"/>
              <a:gd name="connsiteY462" fmla="*/ 6169443 h 6858000"/>
              <a:gd name="connsiteX463" fmla="*/ 1074117 w 7467600"/>
              <a:gd name="connsiteY463" fmla="*/ 6170301 h 6858000"/>
              <a:gd name="connsiteX464" fmla="*/ 1083114 w 7467600"/>
              <a:gd name="connsiteY464" fmla="*/ 6174131 h 6858000"/>
              <a:gd name="connsiteX465" fmla="*/ 1543010 w 7467600"/>
              <a:gd name="connsiteY465" fmla="*/ 6191140 h 6858000"/>
              <a:gd name="connsiteX466" fmla="*/ 1551080 w 7467600"/>
              <a:gd name="connsiteY466" fmla="*/ 6195006 h 6858000"/>
              <a:gd name="connsiteX467" fmla="*/ 2345443 w 7467600"/>
              <a:gd name="connsiteY467" fmla="*/ 5549882 h 6858000"/>
              <a:gd name="connsiteX468" fmla="*/ 1721499 w 7467600"/>
              <a:gd name="connsiteY468" fmla="*/ 5599969 h 6858000"/>
              <a:gd name="connsiteX469" fmla="*/ 767716 w 7467600"/>
              <a:gd name="connsiteY469" fmla="*/ 5472768 h 6858000"/>
              <a:gd name="connsiteX470" fmla="*/ 722147 w 7467600"/>
              <a:gd name="connsiteY470" fmla="*/ 5393091 h 6858000"/>
              <a:gd name="connsiteX471" fmla="*/ 1485552 w 7467600"/>
              <a:gd name="connsiteY471" fmla="*/ 5313202 h 6858000"/>
              <a:gd name="connsiteX472" fmla="*/ 2143004 w 7467600"/>
              <a:gd name="connsiteY472" fmla="*/ 5402420 h 6858000"/>
              <a:gd name="connsiteX473" fmla="*/ 1933391 w 7467600"/>
              <a:gd name="connsiteY473" fmla="*/ 5156971 h 6858000"/>
              <a:gd name="connsiteX474" fmla="*/ 1827118 w 7467600"/>
              <a:gd name="connsiteY474" fmla="*/ 4968410 h 6858000"/>
              <a:gd name="connsiteX475" fmla="*/ 1837349 w 7467600"/>
              <a:gd name="connsiteY475" fmla="*/ 4956357 h 6858000"/>
              <a:gd name="connsiteX476" fmla="*/ 2162835 w 7467600"/>
              <a:gd name="connsiteY476" fmla="*/ 5187853 h 6858000"/>
              <a:gd name="connsiteX477" fmla="*/ 2257167 w 7467600"/>
              <a:gd name="connsiteY477" fmla="*/ 5462123 h 6858000"/>
              <a:gd name="connsiteX478" fmla="*/ 2261598 w 7467600"/>
              <a:gd name="connsiteY478" fmla="*/ 5467998 h 6858000"/>
              <a:gd name="connsiteX479" fmla="*/ 2437177 w 7467600"/>
              <a:gd name="connsiteY479" fmla="*/ 5479608 h 6858000"/>
              <a:gd name="connsiteX480" fmla="*/ 2445247 w 7467600"/>
              <a:gd name="connsiteY480" fmla="*/ 5483476 h 6858000"/>
              <a:gd name="connsiteX481" fmla="*/ 2743626 w 7467600"/>
              <a:gd name="connsiteY481" fmla="*/ 5304819 h 6858000"/>
              <a:gd name="connsiteX482" fmla="*/ 3048102 w 7467600"/>
              <a:gd name="connsiteY482" fmla="*/ 5150595 h 6858000"/>
              <a:gd name="connsiteX483" fmla="*/ 1799414 w 7467600"/>
              <a:gd name="connsiteY483" fmla="*/ 4694732 h 6858000"/>
              <a:gd name="connsiteX484" fmla="*/ 1771735 w 7467600"/>
              <a:gd name="connsiteY484" fmla="*/ 4619929 h 6858000"/>
              <a:gd name="connsiteX485" fmla="*/ 3104273 w 7467600"/>
              <a:gd name="connsiteY485" fmla="*/ 5076159 h 6858000"/>
              <a:gd name="connsiteX486" fmla="*/ 3113245 w 7467600"/>
              <a:gd name="connsiteY486" fmla="*/ 5090705 h 6858000"/>
              <a:gd name="connsiteX487" fmla="*/ 3126294 w 7467600"/>
              <a:gd name="connsiteY487" fmla="*/ 5114400 h 6858000"/>
              <a:gd name="connsiteX488" fmla="*/ 3937433 w 7467600"/>
              <a:gd name="connsiteY488" fmla="*/ 4830473 h 6858000"/>
              <a:gd name="connsiteX489" fmla="*/ 3590475 w 7467600"/>
              <a:gd name="connsiteY489" fmla="*/ 4597974 h 6858000"/>
              <a:gd name="connsiteX490" fmla="*/ 3100264 w 7467600"/>
              <a:gd name="connsiteY490" fmla="*/ 4579845 h 6858000"/>
              <a:gd name="connsiteX491" fmla="*/ 2183576 w 7467600"/>
              <a:gd name="connsiteY491" fmla="*/ 4227150 h 6858000"/>
              <a:gd name="connsiteX492" fmla="*/ 2151029 w 7467600"/>
              <a:gd name="connsiteY492" fmla="*/ 4146947 h 6858000"/>
              <a:gd name="connsiteX493" fmla="*/ 3563434 w 7467600"/>
              <a:gd name="connsiteY493" fmla="*/ 4469115 h 6858000"/>
              <a:gd name="connsiteX494" fmla="*/ 3177952 w 7467600"/>
              <a:gd name="connsiteY494" fmla="*/ 3657386 h 6858000"/>
              <a:gd name="connsiteX495" fmla="*/ 3189263 w 7467600"/>
              <a:gd name="connsiteY495" fmla="*/ 3625726 h 6858000"/>
              <a:gd name="connsiteX496" fmla="*/ 3560912 w 7467600"/>
              <a:gd name="connsiteY496" fmla="*/ 4079863 h 6858000"/>
              <a:gd name="connsiteX497" fmla="*/ 3626636 w 7467600"/>
              <a:gd name="connsiteY497" fmla="*/ 4512230 h 6858000"/>
              <a:gd name="connsiteX498" fmla="*/ 3653088 w 7467600"/>
              <a:gd name="connsiteY498" fmla="*/ 4521417 h 6858000"/>
              <a:gd name="connsiteX499" fmla="*/ 3988128 w 7467600"/>
              <a:gd name="connsiteY499" fmla="*/ 4817267 h 6858000"/>
              <a:gd name="connsiteX500" fmla="*/ 4830582 w 7467600"/>
              <a:gd name="connsiteY500" fmla="*/ 4676000 h 6858000"/>
              <a:gd name="connsiteX501" fmla="*/ 4830100 w 7467600"/>
              <a:gd name="connsiteY501" fmla="*/ 4675554 h 6858000"/>
              <a:gd name="connsiteX502" fmla="*/ 4036318 w 7467600"/>
              <a:gd name="connsiteY502" fmla="*/ 4147013 h 6858000"/>
              <a:gd name="connsiteX503" fmla="*/ 3432098 w 7467600"/>
              <a:gd name="connsiteY503" fmla="*/ 3537312 h 6858000"/>
              <a:gd name="connsiteX504" fmla="*/ 3446761 w 7467600"/>
              <a:gd name="connsiteY504" fmla="*/ 3461278 h 6858000"/>
              <a:gd name="connsiteX505" fmla="*/ 4419733 w 7467600"/>
              <a:gd name="connsiteY505" fmla="*/ 3963555 h 6858000"/>
              <a:gd name="connsiteX506" fmla="*/ 4781371 w 7467600"/>
              <a:gd name="connsiteY506" fmla="*/ 4458604 h 6858000"/>
              <a:gd name="connsiteX507" fmla="*/ 4780440 w 7467600"/>
              <a:gd name="connsiteY507" fmla="*/ 4470290 h 6858000"/>
              <a:gd name="connsiteX508" fmla="*/ 4898954 w 7467600"/>
              <a:gd name="connsiteY508" fmla="*/ 4662092 h 6858000"/>
              <a:gd name="connsiteX509" fmla="*/ 4900699 w 7467600"/>
              <a:gd name="connsiteY509" fmla="*/ 4670867 h 6858000"/>
              <a:gd name="connsiteX510" fmla="*/ 5714511 w 7467600"/>
              <a:gd name="connsiteY510" fmla="*/ 4663483 h 6858000"/>
              <a:gd name="connsiteX511" fmla="*/ 5464793 w 7467600"/>
              <a:gd name="connsiteY511" fmla="*/ 4393556 h 6858000"/>
              <a:gd name="connsiteX512" fmla="*/ 5461897 w 7467600"/>
              <a:gd name="connsiteY512" fmla="*/ 4390879 h 6858000"/>
              <a:gd name="connsiteX513" fmla="*/ 4294126 w 7467600"/>
              <a:gd name="connsiteY513" fmla="*/ 3303048 h 6858000"/>
              <a:gd name="connsiteX514" fmla="*/ 4305321 w 7467600"/>
              <a:gd name="connsiteY514" fmla="*/ 3256953 h 6858000"/>
              <a:gd name="connsiteX515" fmla="*/ 4949299 w 7467600"/>
              <a:gd name="connsiteY515" fmla="*/ 3766336 h 6858000"/>
              <a:gd name="connsiteX516" fmla="*/ 5291452 w 7467600"/>
              <a:gd name="connsiteY516" fmla="*/ 4076801 h 6858000"/>
              <a:gd name="connsiteX517" fmla="*/ 5434998 w 7467600"/>
              <a:gd name="connsiteY517" fmla="*/ 4254100 h 6858000"/>
              <a:gd name="connsiteX518" fmla="*/ 5351015 w 7467600"/>
              <a:gd name="connsiteY518" fmla="*/ 3760989 h 6858000"/>
              <a:gd name="connsiteX519" fmla="*/ 5413780 w 7467600"/>
              <a:gd name="connsiteY519" fmla="*/ 2966265 h 6858000"/>
              <a:gd name="connsiteX520" fmla="*/ 5425627 w 7467600"/>
              <a:gd name="connsiteY520" fmla="*/ 2954192 h 6858000"/>
              <a:gd name="connsiteX521" fmla="*/ 6604735 w 7467600"/>
              <a:gd name="connsiteY521" fmla="*/ 2041381 h 6858000"/>
              <a:gd name="connsiteX522" fmla="*/ 7204487 w 7467600"/>
              <a:gd name="connsiteY522" fmla="*/ 2742112 h 6858000"/>
              <a:gd name="connsiteX523" fmla="*/ 7131592 w 7467600"/>
              <a:gd name="connsiteY523" fmla="*/ 2672096 h 6858000"/>
              <a:gd name="connsiteX524" fmla="*/ 6996344 w 7467600"/>
              <a:gd name="connsiteY524" fmla="*/ 2518310 h 6858000"/>
              <a:gd name="connsiteX525" fmla="*/ 6735495 w 7467600"/>
              <a:gd name="connsiteY525" fmla="*/ 2196890 h 6858000"/>
              <a:gd name="connsiteX526" fmla="*/ 6721901 w 7467600"/>
              <a:gd name="connsiteY526" fmla="*/ 2179274 h 6858000"/>
              <a:gd name="connsiteX527" fmla="*/ 6604735 w 7467600"/>
              <a:gd name="connsiteY527" fmla="*/ 2041381 h 6858000"/>
              <a:gd name="connsiteX528" fmla="*/ 6591670 w 7467600"/>
              <a:gd name="connsiteY528" fmla="*/ 1988277 h 6858000"/>
              <a:gd name="connsiteX529" fmla="*/ 6747349 w 7467600"/>
              <a:gd name="connsiteY529" fmla="*/ 2160069 h 6858000"/>
              <a:gd name="connsiteX530" fmla="*/ 6760943 w 7467600"/>
              <a:gd name="connsiteY530" fmla="*/ 2177686 h 6858000"/>
              <a:gd name="connsiteX531" fmla="*/ 7021065 w 7467600"/>
              <a:gd name="connsiteY531" fmla="*/ 2498102 h 6858000"/>
              <a:gd name="connsiteX532" fmla="*/ 7155223 w 7467600"/>
              <a:gd name="connsiteY532" fmla="*/ 2650386 h 6858000"/>
              <a:gd name="connsiteX533" fmla="*/ 7203167 w 7467600"/>
              <a:gd name="connsiteY533" fmla="*/ 2697288 h 6858000"/>
              <a:gd name="connsiteX534" fmla="*/ 6937703 w 7467600"/>
              <a:gd name="connsiteY534" fmla="*/ 2321981 h 6858000"/>
              <a:gd name="connsiteX535" fmla="*/ 6591670 w 7467600"/>
              <a:gd name="connsiteY535" fmla="*/ 1988277 h 6858000"/>
              <a:gd name="connsiteX536" fmla="*/ 5798671 w 7467600"/>
              <a:gd name="connsiteY536" fmla="*/ 1981601 h 6858000"/>
              <a:gd name="connsiteX537" fmla="*/ 5754709 w 7467600"/>
              <a:gd name="connsiteY537" fmla="*/ 2071454 h 6858000"/>
              <a:gd name="connsiteX538" fmla="*/ 5763044 w 7467600"/>
              <a:gd name="connsiteY538" fmla="*/ 2842206 h 6858000"/>
              <a:gd name="connsiteX539" fmla="*/ 5764974 w 7467600"/>
              <a:gd name="connsiteY539" fmla="*/ 2799609 h 6858000"/>
              <a:gd name="connsiteX540" fmla="*/ 5767665 w 7467600"/>
              <a:gd name="connsiteY540" fmla="*/ 2666409 h 6858000"/>
              <a:gd name="connsiteX541" fmla="*/ 5763055 w 7467600"/>
              <a:gd name="connsiteY541" fmla="*/ 2579705 h 6858000"/>
              <a:gd name="connsiteX542" fmla="*/ 5758079 w 7467600"/>
              <a:gd name="connsiteY542" fmla="*/ 2492508 h 6858000"/>
              <a:gd name="connsiteX543" fmla="*/ 5779325 w 7467600"/>
              <a:gd name="connsiteY543" fmla="*/ 2197069 h 6858000"/>
              <a:gd name="connsiteX544" fmla="*/ 5798671 w 7467600"/>
              <a:gd name="connsiteY544" fmla="*/ 1981601 h 6858000"/>
              <a:gd name="connsiteX545" fmla="*/ 5829202 w 7467600"/>
              <a:gd name="connsiteY545" fmla="*/ 1971679 h 6858000"/>
              <a:gd name="connsiteX546" fmla="*/ 5809558 w 7467600"/>
              <a:gd name="connsiteY546" fmla="*/ 2198043 h 6858000"/>
              <a:gd name="connsiteX547" fmla="*/ 5788653 w 7467600"/>
              <a:gd name="connsiteY547" fmla="*/ 2489430 h 6858000"/>
              <a:gd name="connsiteX548" fmla="*/ 5793439 w 7467600"/>
              <a:gd name="connsiteY548" fmla="*/ 2575235 h 6858000"/>
              <a:gd name="connsiteX549" fmla="*/ 5796837 w 7467600"/>
              <a:gd name="connsiteY549" fmla="*/ 2637633 h 6858000"/>
              <a:gd name="connsiteX550" fmla="*/ 5818614 w 7467600"/>
              <a:gd name="connsiteY550" fmla="*/ 2473055 h 6858000"/>
              <a:gd name="connsiteX551" fmla="*/ 5829202 w 7467600"/>
              <a:gd name="connsiteY551" fmla="*/ 1971679 h 6858000"/>
              <a:gd name="connsiteX552" fmla="*/ 5911389 w 7467600"/>
              <a:gd name="connsiteY552" fmla="*/ 1898371 h 6858000"/>
              <a:gd name="connsiteX553" fmla="*/ 6237627 w 7467600"/>
              <a:gd name="connsiteY553" fmla="*/ 2231921 h 6858000"/>
              <a:gd name="connsiteX554" fmla="*/ 5911389 w 7467600"/>
              <a:gd name="connsiteY554" fmla="*/ 1898371 h 6858000"/>
              <a:gd name="connsiteX555" fmla="*/ 6944437 w 7467600"/>
              <a:gd name="connsiteY555" fmla="*/ 1575402 h 6858000"/>
              <a:gd name="connsiteX556" fmla="*/ 6304730 w 7467600"/>
              <a:gd name="connsiteY556" fmla="*/ 1766654 h 6858000"/>
              <a:gd name="connsiteX557" fmla="*/ 6944437 w 7467600"/>
              <a:gd name="connsiteY557" fmla="*/ 1575402 h 6858000"/>
              <a:gd name="connsiteX558" fmla="*/ 7019523 w 7467600"/>
              <a:gd name="connsiteY558" fmla="*/ 1519450 h 6858000"/>
              <a:gd name="connsiteX559" fmla="*/ 6298091 w 7467600"/>
              <a:gd name="connsiteY559" fmla="*/ 1737122 h 6858000"/>
              <a:gd name="connsiteX560" fmla="*/ 7019523 w 7467600"/>
              <a:gd name="connsiteY560" fmla="*/ 1519450 h 6858000"/>
              <a:gd name="connsiteX561" fmla="*/ 2399523 w 7467600"/>
              <a:gd name="connsiteY561" fmla="*/ 1428234 h 6858000"/>
              <a:gd name="connsiteX562" fmla="*/ 2224982 w 7467600"/>
              <a:gd name="connsiteY562" fmla="*/ 1826201 h 6858000"/>
              <a:gd name="connsiteX563" fmla="*/ 2096099 w 7467600"/>
              <a:gd name="connsiteY563" fmla="*/ 2345900 h 6858000"/>
              <a:gd name="connsiteX564" fmla="*/ 2283317 w 7467600"/>
              <a:gd name="connsiteY564" fmla="*/ 1796925 h 6858000"/>
              <a:gd name="connsiteX565" fmla="*/ 2399523 w 7467600"/>
              <a:gd name="connsiteY565" fmla="*/ 1428234 h 6858000"/>
              <a:gd name="connsiteX566" fmla="*/ 2448558 w 7467600"/>
              <a:gd name="connsiteY566" fmla="*/ 1373435 h 6858000"/>
              <a:gd name="connsiteX567" fmla="*/ 2312521 w 7467600"/>
              <a:gd name="connsiteY567" fmla="*/ 1806140 h 6858000"/>
              <a:gd name="connsiteX568" fmla="*/ 2127533 w 7467600"/>
              <a:gd name="connsiteY568" fmla="*/ 2348380 h 6858000"/>
              <a:gd name="connsiteX569" fmla="*/ 2358080 w 7467600"/>
              <a:gd name="connsiteY569" fmla="*/ 1866134 h 6858000"/>
              <a:gd name="connsiteX570" fmla="*/ 2407436 w 7467600"/>
              <a:gd name="connsiteY570" fmla="*/ 1651070 h 6858000"/>
              <a:gd name="connsiteX571" fmla="*/ 2448558 w 7467600"/>
              <a:gd name="connsiteY571" fmla="*/ 1373435 h 6858000"/>
              <a:gd name="connsiteX572" fmla="*/ 278707 w 7467600"/>
              <a:gd name="connsiteY572" fmla="*/ 1352270 h 6858000"/>
              <a:gd name="connsiteX573" fmla="*/ 321570 w 7467600"/>
              <a:gd name="connsiteY573" fmla="*/ 1861610 h 6858000"/>
              <a:gd name="connsiteX574" fmla="*/ 294281 w 7467600"/>
              <a:gd name="connsiteY574" fmla="*/ 1440658 h 6858000"/>
              <a:gd name="connsiteX575" fmla="*/ 278707 w 7467600"/>
              <a:gd name="connsiteY575" fmla="*/ 1352270 h 6858000"/>
              <a:gd name="connsiteX576" fmla="*/ 1423821 w 7467600"/>
              <a:gd name="connsiteY576" fmla="*/ 1351958 h 6858000"/>
              <a:gd name="connsiteX577" fmla="*/ 1638521 w 7467600"/>
              <a:gd name="connsiteY577" fmla="*/ 1908470 h 6858000"/>
              <a:gd name="connsiteX578" fmla="*/ 1754199 w 7467600"/>
              <a:gd name="connsiteY578" fmla="*/ 2149284 h 6858000"/>
              <a:gd name="connsiteX579" fmla="*/ 1908359 w 7467600"/>
              <a:gd name="connsiteY579" fmla="*/ 2364988 h 6858000"/>
              <a:gd name="connsiteX580" fmla="*/ 1647661 w 7467600"/>
              <a:gd name="connsiteY580" fmla="*/ 1825945 h 6858000"/>
              <a:gd name="connsiteX581" fmla="*/ 1423821 w 7467600"/>
              <a:gd name="connsiteY581" fmla="*/ 1351958 h 6858000"/>
              <a:gd name="connsiteX582" fmla="*/ 1431890 w 7467600"/>
              <a:gd name="connsiteY582" fmla="*/ 1306475 h 6858000"/>
              <a:gd name="connsiteX583" fmla="*/ 1507597 w 7467600"/>
              <a:gd name="connsiteY583" fmla="*/ 1446132 h 6858000"/>
              <a:gd name="connsiteX584" fmla="*/ 1674586 w 7467600"/>
              <a:gd name="connsiteY584" fmla="*/ 1813832 h 6858000"/>
              <a:gd name="connsiteX585" fmla="*/ 1815950 w 7467600"/>
              <a:gd name="connsiteY585" fmla="*/ 2128564 h 6858000"/>
              <a:gd name="connsiteX586" fmla="*/ 1984242 w 7467600"/>
              <a:gd name="connsiteY586" fmla="*/ 2430829 h 6858000"/>
              <a:gd name="connsiteX587" fmla="*/ 2014023 w 7467600"/>
              <a:gd name="connsiteY587" fmla="*/ 2450995 h 6858000"/>
              <a:gd name="connsiteX588" fmla="*/ 1747337 w 7467600"/>
              <a:gd name="connsiteY588" fmla="*/ 1855264 h 6858000"/>
              <a:gd name="connsiteX589" fmla="*/ 1533749 w 7467600"/>
              <a:gd name="connsiteY589" fmla="*/ 1478656 h 6858000"/>
              <a:gd name="connsiteX590" fmla="*/ 1431890 w 7467600"/>
              <a:gd name="connsiteY590" fmla="*/ 1306475 h 6858000"/>
              <a:gd name="connsiteX591" fmla="*/ 5052692 w 7467600"/>
              <a:gd name="connsiteY591" fmla="*/ 1292994 h 6858000"/>
              <a:gd name="connsiteX592" fmla="*/ 5200661 w 7467600"/>
              <a:gd name="connsiteY592" fmla="*/ 1635186 h 6858000"/>
              <a:gd name="connsiteX593" fmla="*/ 5297138 w 7467600"/>
              <a:gd name="connsiteY593" fmla="*/ 1906351 h 6858000"/>
              <a:gd name="connsiteX594" fmla="*/ 5052692 w 7467600"/>
              <a:gd name="connsiteY594" fmla="*/ 1292994 h 6858000"/>
              <a:gd name="connsiteX595" fmla="*/ 5009948 w 7467600"/>
              <a:gd name="connsiteY595" fmla="*/ 1273619 h 6858000"/>
              <a:gd name="connsiteX596" fmla="*/ 5121777 w 7467600"/>
              <a:gd name="connsiteY596" fmla="*/ 1654213 h 6858000"/>
              <a:gd name="connsiteX597" fmla="*/ 5293545 w 7467600"/>
              <a:gd name="connsiteY597" fmla="*/ 2072247 h 6858000"/>
              <a:gd name="connsiteX598" fmla="*/ 5294042 w 7467600"/>
              <a:gd name="connsiteY598" fmla="*/ 2065019 h 6858000"/>
              <a:gd name="connsiteX599" fmla="*/ 5171936 w 7467600"/>
              <a:gd name="connsiteY599" fmla="*/ 1647613 h 6858000"/>
              <a:gd name="connsiteX600" fmla="*/ 5009948 w 7467600"/>
              <a:gd name="connsiteY600" fmla="*/ 1273619 h 6858000"/>
              <a:gd name="connsiteX601" fmla="*/ 655236 w 7467600"/>
              <a:gd name="connsiteY601" fmla="*/ 1268632 h 6858000"/>
              <a:gd name="connsiteX602" fmla="*/ 839521 w 7467600"/>
              <a:gd name="connsiteY602" fmla="*/ 1685315 h 6858000"/>
              <a:gd name="connsiteX603" fmla="*/ 1109416 w 7467600"/>
              <a:gd name="connsiteY603" fmla="*/ 2061663 h 6858000"/>
              <a:gd name="connsiteX604" fmla="*/ 1298300 w 7467600"/>
              <a:gd name="connsiteY604" fmla="*/ 2247742 h 6858000"/>
              <a:gd name="connsiteX605" fmla="*/ 1125871 w 7467600"/>
              <a:gd name="connsiteY605" fmla="*/ 1989513 h 6858000"/>
              <a:gd name="connsiteX606" fmla="*/ 981574 w 7467600"/>
              <a:gd name="connsiteY606" fmla="*/ 1783157 h 6858000"/>
              <a:gd name="connsiteX607" fmla="*/ 922198 w 7467600"/>
              <a:gd name="connsiteY607" fmla="*/ 1677437 h 6858000"/>
              <a:gd name="connsiteX608" fmla="*/ 869293 w 7467600"/>
              <a:gd name="connsiteY608" fmla="*/ 1583214 h 6858000"/>
              <a:gd name="connsiteX609" fmla="*/ 751431 w 7467600"/>
              <a:gd name="connsiteY609" fmla="*/ 1405731 h 6858000"/>
              <a:gd name="connsiteX610" fmla="*/ 655236 w 7467600"/>
              <a:gd name="connsiteY610" fmla="*/ 1268632 h 6858000"/>
              <a:gd name="connsiteX611" fmla="*/ 6516292 w 7467600"/>
              <a:gd name="connsiteY611" fmla="*/ 1263064 h 6858000"/>
              <a:gd name="connsiteX612" fmla="*/ 5736320 w 7467600"/>
              <a:gd name="connsiteY612" fmla="*/ 1501803 h 6858000"/>
              <a:gd name="connsiteX613" fmla="*/ 6516292 w 7467600"/>
              <a:gd name="connsiteY613" fmla="*/ 1263064 h 6858000"/>
              <a:gd name="connsiteX614" fmla="*/ 291466 w 7467600"/>
              <a:gd name="connsiteY614" fmla="*/ 1250369 h 6858000"/>
              <a:gd name="connsiteX615" fmla="*/ 323180 w 7467600"/>
              <a:gd name="connsiteY615" fmla="*/ 1435283 h 6858000"/>
              <a:gd name="connsiteX616" fmla="*/ 349381 w 7467600"/>
              <a:gd name="connsiteY616" fmla="*/ 1875041 h 6858000"/>
              <a:gd name="connsiteX617" fmla="*/ 374363 w 7467600"/>
              <a:gd name="connsiteY617" fmla="*/ 1506494 h 6858000"/>
              <a:gd name="connsiteX618" fmla="*/ 302168 w 7467600"/>
              <a:gd name="connsiteY618" fmla="*/ 1274495 h 6858000"/>
              <a:gd name="connsiteX619" fmla="*/ 291466 w 7467600"/>
              <a:gd name="connsiteY619" fmla="*/ 1250369 h 6858000"/>
              <a:gd name="connsiteX620" fmla="*/ 678222 w 7467600"/>
              <a:gd name="connsiteY620" fmla="*/ 1248670 h 6858000"/>
              <a:gd name="connsiteX621" fmla="*/ 775536 w 7467600"/>
              <a:gd name="connsiteY621" fmla="*/ 1388015 h 6858000"/>
              <a:gd name="connsiteX622" fmla="*/ 894529 w 7467600"/>
              <a:gd name="connsiteY622" fmla="*/ 1567739 h 6858000"/>
              <a:gd name="connsiteX623" fmla="*/ 948000 w 7467600"/>
              <a:gd name="connsiteY623" fmla="*/ 1663088 h 6858000"/>
              <a:gd name="connsiteX624" fmla="*/ 1006812 w 7467600"/>
              <a:gd name="connsiteY624" fmla="*/ 1767683 h 6858000"/>
              <a:gd name="connsiteX625" fmla="*/ 1149133 w 7467600"/>
              <a:gd name="connsiteY625" fmla="*/ 1971513 h 6858000"/>
              <a:gd name="connsiteX626" fmla="*/ 1333952 w 7467600"/>
              <a:gd name="connsiteY626" fmla="*/ 2251620 h 6858000"/>
              <a:gd name="connsiteX627" fmla="*/ 1337329 w 7467600"/>
              <a:gd name="connsiteY627" fmla="*/ 2258350 h 6858000"/>
              <a:gd name="connsiteX628" fmla="*/ 1014726 w 7467600"/>
              <a:gd name="connsiteY628" fmla="*/ 1615556 h 6858000"/>
              <a:gd name="connsiteX629" fmla="*/ 678222 w 7467600"/>
              <a:gd name="connsiteY629" fmla="*/ 1248670 h 6858000"/>
              <a:gd name="connsiteX630" fmla="*/ 6691602 w 7467600"/>
              <a:gd name="connsiteY630" fmla="*/ 1140573 h 6858000"/>
              <a:gd name="connsiteX631" fmla="*/ 6571100 w 7467600"/>
              <a:gd name="connsiteY631" fmla="*/ 1183662 h 6858000"/>
              <a:gd name="connsiteX632" fmla="*/ 6241687 w 7467600"/>
              <a:gd name="connsiteY632" fmla="*/ 1257600 h 6858000"/>
              <a:gd name="connsiteX633" fmla="*/ 5693009 w 7467600"/>
              <a:gd name="connsiteY633" fmla="*/ 1478256 h 6858000"/>
              <a:gd name="connsiteX634" fmla="*/ 6548420 w 7467600"/>
              <a:gd name="connsiteY634" fmla="*/ 1214599 h 6858000"/>
              <a:gd name="connsiteX635" fmla="*/ 6605473 w 7467600"/>
              <a:gd name="connsiteY635" fmla="*/ 1184686 h 6858000"/>
              <a:gd name="connsiteX636" fmla="*/ 6691602 w 7467600"/>
              <a:gd name="connsiteY636" fmla="*/ 1140573 h 6858000"/>
              <a:gd name="connsiteX637" fmla="*/ 4002475 w 7467600"/>
              <a:gd name="connsiteY637" fmla="*/ 1037802 h 6858000"/>
              <a:gd name="connsiteX638" fmla="*/ 4000324 w 7467600"/>
              <a:gd name="connsiteY638" fmla="*/ 1039362 h 6858000"/>
              <a:gd name="connsiteX639" fmla="*/ 4002862 w 7467600"/>
              <a:gd name="connsiteY639" fmla="*/ 1042866 h 6858000"/>
              <a:gd name="connsiteX640" fmla="*/ 4002475 w 7467600"/>
              <a:gd name="connsiteY640" fmla="*/ 1037802 h 6858000"/>
              <a:gd name="connsiteX641" fmla="*/ 506322 w 7467600"/>
              <a:gd name="connsiteY641" fmla="*/ 1020997 h 6858000"/>
              <a:gd name="connsiteX642" fmla="*/ 533068 w 7467600"/>
              <a:gd name="connsiteY642" fmla="*/ 1029409 h 6858000"/>
              <a:gd name="connsiteX643" fmla="*/ 1232525 w 7467600"/>
              <a:gd name="connsiteY643" fmla="*/ 1804675 h 6858000"/>
              <a:gd name="connsiteX644" fmla="*/ 1388858 w 7467600"/>
              <a:gd name="connsiteY644" fmla="*/ 2368011 h 6858000"/>
              <a:gd name="connsiteX645" fmla="*/ 1384098 w 7467600"/>
              <a:gd name="connsiteY645" fmla="*/ 2378125 h 6858000"/>
              <a:gd name="connsiteX646" fmla="*/ 1425393 w 7467600"/>
              <a:gd name="connsiteY646" fmla="*/ 2589124 h 6858000"/>
              <a:gd name="connsiteX647" fmla="*/ 1424001 w 7467600"/>
              <a:gd name="connsiteY647" fmla="*/ 2597541 h 6858000"/>
              <a:gd name="connsiteX648" fmla="*/ 2152729 w 7467600"/>
              <a:gd name="connsiteY648" fmla="*/ 2864487 h 6858000"/>
              <a:gd name="connsiteX649" fmla="*/ 2020609 w 7467600"/>
              <a:gd name="connsiteY649" fmla="*/ 2539671 h 6858000"/>
              <a:gd name="connsiteX650" fmla="*/ 2018920 w 7467600"/>
              <a:gd name="connsiteY650" fmla="*/ 2536309 h 6858000"/>
              <a:gd name="connsiteX651" fmla="*/ 1342441 w 7467600"/>
              <a:gd name="connsiteY651" fmla="*/ 1173017 h 6858000"/>
              <a:gd name="connsiteX652" fmla="*/ 1367925 w 7467600"/>
              <a:gd name="connsiteY652" fmla="*/ 1135648 h 6858000"/>
              <a:gd name="connsiteX653" fmla="*/ 1771401 w 7467600"/>
              <a:gd name="connsiteY653" fmla="*/ 1806673 h 6858000"/>
              <a:gd name="connsiteX654" fmla="*/ 1972385 w 7467600"/>
              <a:gd name="connsiteY654" fmla="*/ 2198735 h 6858000"/>
              <a:gd name="connsiteX655" fmla="*/ 2040892 w 7467600"/>
              <a:gd name="connsiteY655" fmla="*/ 2405205 h 6858000"/>
              <a:gd name="connsiteX656" fmla="*/ 2131689 w 7467600"/>
              <a:gd name="connsiteY656" fmla="*/ 1936926 h 6858000"/>
              <a:gd name="connsiteX657" fmla="*/ 2454820 w 7467600"/>
              <a:gd name="connsiteY657" fmla="*/ 1248808 h 6858000"/>
              <a:gd name="connsiteX658" fmla="*/ 2492512 w 7467600"/>
              <a:gd name="connsiteY658" fmla="*/ 1302920 h 6858000"/>
              <a:gd name="connsiteX659" fmla="*/ 2081216 w 7467600"/>
              <a:gd name="connsiteY659" fmla="*/ 2527513 h 6858000"/>
              <a:gd name="connsiteX660" fmla="*/ 2081211 w 7467600"/>
              <a:gd name="connsiteY660" fmla="*/ 2528916 h 6858000"/>
              <a:gd name="connsiteX661" fmla="*/ 2199067 w 7467600"/>
              <a:gd name="connsiteY661" fmla="*/ 2884061 h 6858000"/>
              <a:gd name="connsiteX662" fmla="*/ 3192586 w 7467600"/>
              <a:gd name="connsiteY662" fmla="*/ 3411496 h 6858000"/>
              <a:gd name="connsiteX663" fmla="*/ 3182620 w 7467600"/>
              <a:gd name="connsiteY663" fmla="*/ 3483279 h 6858000"/>
              <a:gd name="connsiteX664" fmla="*/ 2435119 w 7467600"/>
              <a:gd name="connsiteY664" fmla="*/ 3080173 h 6858000"/>
              <a:gd name="connsiteX665" fmla="*/ 2410152 w 7467600"/>
              <a:gd name="connsiteY665" fmla="*/ 3063751 h 6858000"/>
              <a:gd name="connsiteX666" fmla="*/ 2408099 w 7467600"/>
              <a:gd name="connsiteY666" fmla="*/ 3064403 h 6858000"/>
              <a:gd name="connsiteX667" fmla="*/ 2407218 w 7467600"/>
              <a:gd name="connsiteY667" fmla="*/ 3070324 h 6858000"/>
              <a:gd name="connsiteX668" fmla="*/ 2380138 w 7467600"/>
              <a:gd name="connsiteY668" fmla="*/ 3099341 h 6858000"/>
              <a:gd name="connsiteX669" fmla="*/ 1765923 w 7467600"/>
              <a:gd name="connsiteY669" fmla="*/ 3581043 h 6858000"/>
              <a:gd name="connsiteX670" fmla="*/ 1702258 w 7467600"/>
              <a:gd name="connsiteY670" fmla="*/ 3612286 h 6858000"/>
              <a:gd name="connsiteX671" fmla="*/ 1538370 w 7467600"/>
              <a:gd name="connsiteY671" fmla="*/ 3811804 h 6858000"/>
              <a:gd name="connsiteX672" fmla="*/ 542867 w 7467600"/>
              <a:gd name="connsiteY672" fmla="*/ 4944092 h 6858000"/>
              <a:gd name="connsiteX673" fmla="*/ 515800 w 7467600"/>
              <a:gd name="connsiteY673" fmla="*/ 4862180 h 6858000"/>
              <a:gd name="connsiteX674" fmla="*/ 909145 w 7467600"/>
              <a:gd name="connsiteY674" fmla="*/ 4199225 h 6858000"/>
              <a:gd name="connsiteX675" fmla="*/ 1214067 w 7467600"/>
              <a:gd name="connsiteY675" fmla="*/ 3908561 h 6858000"/>
              <a:gd name="connsiteX676" fmla="*/ 640967 w 7467600"/>
              <a:gd name="connsiteY676" fmla="*/ 4105601 h 6858000"/>
              <a:gd name="connsiteX677" fmla="*/ 112563 w 7467600"/>
              <a:gd name="connsiteY677" fmla="*/ 4396952 h 6858000"/>
              <a:gd name="connsiteX678" fmla="*/ 0 w 7467600"/>
              <a:gd name="connsiteY678" fmla="*/ 4466006 h 6858000"/>
              <a:gd name="connsiteX679" fmla="*/ 0 w 7467600"/>
              <a:gd name="connsiteY679" fmla="*/ 4233763 h 6858000"/>
              <a:gd name="connsiteX680" fmla="*/ 36881 w 7467600"/>
              <a:gd name="connsiteY680" fmla="*/ 4200118 h 6858000"/>
              <a:gd name="connsiteX681" fmla="*/ 910534 w 7467600"/>
              <a:gd name="connsiteY681" fmla="*/ 3629753 h 6858000"/>
              <a:gd name="connsiteX682" fmla="*/ 1578717 w 7467600"/>
              <a:gd name="connsiteY682" fmla="*/ 3575982 h 6858000"/>
              <a:gd name="connsiteX683" fmla="*/ 2338780 w 7467600"/>
              <a:gd name="connsiteY683" fmla="*/ 3033725 h 6858000"/>
              <a:gd name="connsiteX684" fmla="*/ 1807991 w 7467600"/>
              <a:gd name="connsiteY684" fmla="*/ 2807184 h 6858000"/>
              <a:gd name="connsiteX685" fmla="*/ 1416358 w 7467600"/>
              <a:gd name="connsiteY685" fmla="*/ 3112571 h 6858000"/>
              <a:gd name="connsiteX686" fmla="*/ 939066 w 7467600"/>
              <a:gd name="connsiteY686" fmla="*/ 3378798 h 6858000"/>
              <a:gd name="connsiteX687" fmla="*/ 115099 w 7467600"/>
              <a:gd name="connsiteY687" fmla="*/ 3607650 h 6858000"/>
              <a:gd name="connsiteX688" fmla="*/ 97284 w 7467600"/>
              <a:gd name="connsiteY688" fmla="*/ 3520393 h 6858000"/>
              <a:gd name="connsiteX689" fmla="*/ 922050 w 7467600"/>
              <a:gd name="connsiteY689" fmla="*/ 3074867 h 6858000"/>
              <a:gd name="connsiteX690" fmla="*/ 1405265 w 7467600"/>
              <a:gd name="connsiteY690" fmla="*/ 3016319 h 6858000"/>
              <a:gd name="connsiteX691" fmla="*/ 1407512 w 7467600"/>
              <a:gd name="connsiteY691" fmla="*/ 3018001 h 6858000"/>
              <a:gd name="connsiteX692" fmla="*/ 1726266 w 7467600"/>
              <a:gd name="connsiteY692" fmla="*/ 2777274 h 6858000"/>
              <a:gd name="connsiteX693" fmla="*/ 625390 w 7467600"/>
              <a:gd name="connsiteY693" fmla="*/ 2514541 h 6858000"/>
              <a:gd name="connsiteX694" fmla="*/ 619799 w 7467600"/>
              <a:gd name="connsiteY694" fmla="*/ 2527180 h 6858000"/>
              <a:gd name="connsiteX695" fmla="*/ 310030 w 7467600"/>
              <a:gd name="connsiteY695" fmla="*/ 2771818 h 6858000"/>
              <a:gd name="connsiteX696" fmla="*/ 173877 w 7467600"/>
              <a:gd name="connsiteY696" fmla="*/ 2937056 h 6858000"/>
              <a:gd name="connsiteX697" fmla="*/ 77889 w 7467600"/>
              <a:gd name="connsiteY697" fmla="*/ 3138440 h 6858000"/>
              <a:gd name="connsiteX698" fmla="*/ 0 w 7467600"/>
              <a:gd name="connsiteY698" fmla="*/ 3271395 h 6858000"/>
              <a:gd name="connsiteX699" fmla="*/ 0 w 7467600"/>
              <a:gd name="connsiteY699" fmla="*/ 3153002 h 6858000"/>
              <a:gd name="connsiteX700" fmla="*/ 2386 w 7467600"/>
              <a:gd name="connsiteY700" fmla="*/ 3149203 h 6858000"/>
              <a:gd name="connsiteX701" fmla="*/ 89753 w 7467600"/>
              <a:gd name="connsiteY701" fmla="*/ 2987702 h 6858000"/>
              <a:gd name="connsiteX702" fmla="*/ 76869 w 7467600"/>
              <a:gd name="connsiteY702" fmla="*/ 3005404 h 6858000"/>
              <a:gd name="connsiteX703" fmla="*/ 32049 w 7467600"/>
              <a:gd name="connsiteY703" fmla="*/ 3065814 h 6858000"/>
              <a:gd name="connsiteX704" fmla="*/ 0 w 7467600"/>
              <a:gd name="connsiteY704" fmla="*/ 3108744 h 6858000"/>
              <a:gd name="connsiteX705" fmla="*/ 0 w 7467600"/>
              <a:gd name="connsiteY705" fmla="*/ 3058059 h 6858000"/>
              <a:gd name="connsiteX706" fmla="*/ 7610 w 7467600"/>
              <a:gd name="connsiteY706" fmla="*/ 3047889 h 6858000"/>
              <a:gd name="connsiteX707" fmla="*/ 52419 w 7467600"/>
              <a:gd name="connsiteY707" fmla="*/ 2987479 h 6858000"/>
              <a:gd name="connsiteX708" fmla="*/ 59142 w 7467600"/>
              <a:gd name="connsiteY708" fmla="*/ 2978488 h 6858000"/>
              <a:gd name="connsiteX709" fmla="*/ 0 w 7467600"/>
              <a:gd name="connsiteY709" fmla="*/ 3015334 h 6858000"/>
              <a:gd name="connsiteX710" fmla="*/ 0 w 7467600"/>
              <a:gd name="connsiteY710" fmla="*/ 2914286 h 6858000"/>
              <a:gd name="connsiteX711" fmla="*/ 36383 w 7467600"/>
              <a:gd name="connsiteY711" fmla="*/ 2901128 h 6858000"/>
              <a:gd name="connsiteX712" fmla="*/ 156329 w 7467600"/>
              <a:gd name="connsiteY712" fmla="*/ 2840533 h 6858000"/>
              <a:gd name="connsiteX713" fmla="*/ 358355 w 7467600"/>
              <a:gd name="connsiteY713" fmla="*/ 2620471 h 6858000"/>
              <a:gd name="connsiteX714" fmla="*/ 510577 w 7467600"/>
              <a:gd name="connsiteY714" fmla="*/ 2501244 h 6858000"/>
              <a:gd name="connsiteX715" fmla="*/ 211967 w 7467600"/>
              <a:gd name="connsiteY715" fmla="*/ 2479171 h 6858000"/>
              <a:gd name="connsiteX716" fmla="*/ 0 w 7467600"/>
              <a:gd name="connsiteY716" fmla="*/ 2476398 h 6858000"/>
              <a:gd name="connsiteX717" fmla="*/ 0 w 7467600"/>
              <a:gd name="connsiteY717" fmla="*/ 2389189 h 6858000"/>
              <a:gd name="connsiteX718" fmla="*/ 103062 w 7467600"/>
              <a:gd name="connsiteY718" fmla="*/ 2389518 h 6858000"/>
              <a:gd name="connsiteX719" fmla="*/ 510734 w 7467600"/>
              <a:gd name="connsiteY719" fmla="*/ 2416201 h 6858000"/>
              <a:gd name="connsiteX720" fmla="*/ 279257 w 7467600"/>
              <a:gd name="connsiteY720" fmla="*/ 2092102 h 6858000"/>
              <a:gd name="connsiteX721" fmla="*/ 65265 w 7467600"/>
              <a:gd name="connsiteY721" fmla="*/ 2006049 h 6858000"/>
              <a:gd name="connsiteX722" fmla="*/ 0 w 7467600"/>
              <a:gd name="connsiteY722" fmla="*/ 1982532 h 6858000"/>
              <a:gd name="connsiteX723" fmla="*/ 0 w 7467600"/>
              <a:gd name="connsiteY723" fmla="*/ 1912789 h 6858000"/>
              <a:gd name="connsiteX724" fmla="*/ 97460 w 7467600"/>
              <a:gd name="connsiteY724" fmla="*/ 1953725 h 6858000"/>
              <a:gd name="connsiteX725" fmla="*/ 221272 w 7467600"/>
              <a:gd name="connsiteY725" fmla="*/ 1980766 h 6858000"/>
              <a:gd name="connsiteX726" fmla="*/ 116765 w 7467600"/>
              <a:gd name="connsiteY726" fmla="*/ 1911033 h 6858000"/>
              <a:gd name="connsiteX727" fmla="*/ 16405 w 7467600"/>
              <a:gd name="connsiteY727" fmla="*/ 1803412 h 6858000"/>
              <a:gd name="connsiteX728" fmla="*/ 0 w 7467600"/>
              <a:gd name="connsiteY728" fmla="*/ 1784777 h 6858000"/>
              <a:gd name="connsiteX729" fmla="*/ 0 w 7467600"/>
              <a:gd name="connsiteY729" fmla="*/ 1740082 h 6858000"/>
              <a:gd name="connsiteX730" fmla="*/ 39394 w 7467600"/>
              <a:gd name="connsiteY730" fmla="*/ 1784856 h 6858000"/>
              <a:gd name="connsiteX731" fmla="*/ 135813 w 7467600"/>
              <a:gd name="connsiteY731" fmla="*/ 1888838 h 6858000"/>
              <a:gd name="connsiteX732" fmla="*/ 242575 w 7467600"/>
              <a:gd name="connsiteY732" fmla="*/ 1958841 h 6858000"/>
              <a:gd name="connsiteX733" fmla="*/ 82197 w 7467600"/>
              <a:gd name="connsiteY733" fmla="*/ 1754826 h 6858000"/>
              <a:gd name="connsiteX734" fmla="*/ 0 w 7467600"/>
              <a:gd name="connsiteY734" fmla="*/ 1679650 h 6858000"/>
              <a:gd name="connsiteX735" fmla="*/ 0 w 7467600"/>
              <a:gd name="connsiteY735" fmla="*/ 1602463 h 6858000"/>
              <a:gd name="connsiteX736" fmla="*/ 84689 w 7467600"/>
              <a:gd name="connsiteY736" fmla="*/ 1677442 h 6858000"/>
              <a:gd name="connsiteX737" fmla="*/ 298437 w 7467600"/>
              <a:gd name="connsiteY737" fmla="*/ 1968019 h 6858000"/>
              <a:gd name="connsiteX738" fmla="*/ 227269 w 7467600"/>
              <a:gd name="connsiteY738" fmla="*/ 1114064 h 6858000"/>
              <a:gd name="connsiteX739" fmla="*/ 248003 w 7467600"/>
              <a:gd name="connsiteY739" fmla="*/ 1089613 h 6858000"/>
              <a:gd name="connsiteX740" fmla="*/ 427020 w 7467600"/>
              <a:gd name="connsiteY740" fmla="*/ 1619803 h 6858000"/>
              <a:gd name="connsiteX741" fmla="*/ 340345 w 7467600"/>
              <a:gd name="connsiteY741" fmla="*/ 2027739 h 6858000"/>
              <a:gd name="connsiteX742" fmla="*/ 360865 w 7467600"/>
              <a:gd name="connsiteY742" fmla="*/ 2044827 h 6858000"/>
              <a:gd name="connsiteX743" fmla="*/ 560414 w 7467600"/>
              <a:gd name="connsiteY743" fmla="*/ 2421457 h 6858000"/>
              <a:gd name="connsiteX744" fmla="*/ 1359703 w 7467600"/>
              <a:gd name="connsiteY744" fmla="*/ 2578554 h 6858000"/>
              <a:gd name="connsiteX745" fmla="*/ 1359422 w 7467600"/>
              <a:gd name="connsiteY745" fmla="*/ 2577994 h 6858000"/>
              <a:gd name="connsiteX746" fmla="*/ 828701 w 7467600"/>
              <a:gd name="connsiteY746" fmla="*/ 1839520 h 6858000"/>
              <a:gd name="connsiteX747" fmla="*/ 494427 w 7467600"/>
              <a:gd name="connsiteY747" fmla="*/ 1092333 h 6858000"/>
              <a:gd name="connsiteX748" fmla="*/ 506322 w 7467600"/>
              <a:gd name="connsiteY748" fmla="*/ 1020997 h 6858000"/>
              <a:gd name="connsiteX749" fmla="*/ 4570198 w 7467600"/>
              <a:gd name="connsiteY749" fmla="*/ 978081 h 6858000"/>
              <a:gd name="connsiteX750" fmla="*/ 4523691 w 7467600"/>
              <a:gd name="connsiteY750" fmla="*/ 1127776 h 6858000"/>
              <a:gd name="connsiteX751" fmla="*/ 4509875 w 7467600"/>
              <a:gd name="connsiteY751" fmla="*/ 1167552 h 6858000"/>
              <a:gd name="connsiteX752" fmla="*/ 4478168 w 7467600"/>
              <a:gd name="connsiteY752" fmla="*/ 1260735 h 6858000"/>
              <a:gd name="connsiteX753" fmla="*/ 4409309 w 7467600"/>
              <a:gd name="connsiteY753" fmla="*/ 1666996 h 6858000"/>
              <a:gd name="connsiteX754" fmla="*/ 4370031 w 7467600"/>
              <a:gd name="connsiteY754" fmla="*/ 1955666 h 6858000"/>
              <a:gd name="connsiteX755" fmla="*/ 4570198 w 7467600"/>
              <a:gd name="connsiteY755" fmla="*/ 978081 h 6858000"/>
              <a:gd name="connsiteX756" fmla="*/ 4557898 w 7467600"/>
              <a:gd name="connsiteY756" fmla="*/ 900011 h 6858000"/>
              <a:gd name="connsiteX757" fmla="*/ 4344840 w 7467600"/>
              <a:gd name="connsiteY757" fmla="*/ 1922038 h 6858000"/>
              <a:gd name="connsiteX758" fmla="*/ 4378710 w 7467600"/>
              <a:gd name="connsiteY758" fmla="*/ 1665516 h 6858000"/>
              <a:gd name="connsiteX759" fmla="*/ 4448798 w 7467600"/>
              <a:gd name="connsiteY759" fmla="*/ 1253024 h 6858000"/>
              <a:gd name="connsiteX760" fmla="*/ 4480315 w 7467600"/>
              <a:gd name="connsiteY760" fmla="*/ 1158454 h 6858000"/>
              <a:gd name="connsiteX761" fmla="*/ 4494133 w 7467600"/>
              <a:gd name="connsiteY761" fmla="*/ 1118676 h 6858000"/>
              <a:gd name="connsiteX762" fmla="*/ 4557898 w 7467600"/>
              <a:gd name="connsiteY762" fmla="*/ 900011 h 6858000"/>
              <a:gd name="connsiteX763" fmla="*/ 5870151 w 7467600"/>
              <a:gd name="connsiteY763" fmla="*/ 898890 h 6858000"/>
              <a:gd name="connsiteX764" fmla="*/ 5861335 w 7467600"/>
              <a:gd name="connsiteY764" fmla="*/ 899177 h 6858000"/>
              <a:gd name="connsiteX765" fmla="*/ 5843702 w 7467600"/>
              <a:gd name="connsiteY765" fmla="*/ 899748 h 6858000"/>
              <a:gd name="connsiteX766" fmla="*/ 5651107 w 7467600"/>
              <a:gd name="connsiteY766" fmla="*/ 920306 h 6858000"/>
              <a:gd name="connsiteX767" fmla="*/ 5459407 w 7467600"/>
              <a:gd name="connsiteY767" fmla="*/ 940975 h 6858000"/>
              <a:gd name="connsiteX768" fmla="*/ 5374846 w 7467600"/>
              <a:gd name="connsiteY768" fmla="*/ 941988 h 6858000"/>
              <a:gd name="connsiteX769" fmla="*/ 5256105 w 7467600"/>
              <a:gd name="connsiteY769" fmla="*/ 945632 h 6858000"/>
              <a:gd name="connsiteX770" fmla="*/ 5107071 w 7467600"/>
              <a:gd name="connsiteY770" fmla="*/ 969720 h 6858000"/>
              <a:gd name="connsiteX771" fmla="*/ 4998681 w 7467600"/>
              <a:gd name="connsiteY771" fmla="*/ 988771 h 6858000"/>
              <a:gd name="connsiteX772" fmla="*/ 5870151 w 7467600"/>
              <a:gd name="connsiteY772" fmla="*/ 898890 h 6858000"/>
              <a:gd name="connsiteX773" fmla="*/ 5504425 w 7467600"/>
              <a:gd name="connsiteY773" fmla="*/ 848067 h 6858000"/>
              <a:gd name="connsiteX774" fmla="*/ 4968849 w 7467600"/>
              <a:gd name="connsiteY774" fmla="*/ 962318 h 6858000"/>
              <a:gd name="connsiteX775" fmla="*/ 5104039 w 7467600"/>
              <a:gd name="connsiteY775" fmla="*/ 940634 h 6858000"/>
              <a:gd name="connsiteX776" fmla="*/ 5256311 w 7467600"/>
              <a:gd name="connsiteY776" fmla="*/ 916490 h 6858000"/>
              <a:gd name="connsiteX777" fmla="*/ 5377381 w 7467600"/>
              <a:gd name="connsiteY777" fmla="*/ 912671 h 6858000"/>
              <a:gd name="connsiteX778" fmla="*/ 5460148 w 7467600"/>
              <a:gd name="connsiteY778" fmla="*/ 911442 h 6858000"/>
              <a:gd name="connsiteX779" fmla="*/ 5648971 w 7467600"/>
              <a:gd name="connsiteY779" fmla="*/ 891331 h 6858000"/>
              <a:gd name="connsiteX780" fmla="*/ 5844807 w 7467600"/>
              <a:gd name="connsiteY780" fmla="*/ 870718 h 6858000"/>
              <a:gd name="connsiteX781" fmla="*/ 5862975 w 7467600"/>
              <a:gd name="connsiteY781" fmla="*/ 869756 h 6858000"/>
              <a:gd name="connsiteX782" fmla="*/ 5920887 w 7467600"/>
              <a:gd name="connsiteY782" fmla="*/ 865929 h 6858000"/>
              <a:gd name="connsiteX783" fmla="*/ 5504425 w 7467600"/>
              <a:gd name="connsiteY783" fmla="*/ 848067 h 6858000"/>
              <a:gd name="connsiteX784" fmla="*/ 3607114 w 7467600"/>
              <a:gd name="connsiteY784" fmla="*/ 467441 h 6858000"/>
              <a:gd name="connsiteX785" fmla="*/ 3296242 w 7467600"/>
              <a:gd name="connsiteY785" fmla="*/ 807991 h 6858000"/>
              <a:gd name="connsiteX786" fmla="*/ 3174674 w 7467600"/>
              <a:gd name="connsiteY786" fmla="*/ 919759 h 6858000"/>
              <a:gd name="connsiteX787" fmla="*/ 3042978 w 7467600"/>
              <a:gd name="connsiteY787" fmla="*/ 1054894 h 6858000"/>
              <a:gd name="connsiteX788" fmla="*/ 2968914 w 7467600"/>
              <a:gd name="connsiteY788" fmla="*/ 1133756 h 6858000"/>
              <a:gd name="connsiteX789" fmla="*/ 3103823 w 7467600"/>
              <a:gd name="connsiteY789" fmla="*/ 1026814 h 6858000"/>
              <a:gd name="connsiteX790" fmla="*/ 3607114 w 7467600"/>
              <a:gd name="connsiteY790" fmla="*/ 467441 h 6858000"/>
              <a:gd name="connsiteX791" fmla="*/ 3744487 w 7467600"/>
              <a:gd name="connsiteY791" fmla="*/ 383136 h 6858000"/>
              <a:gd name="connsiteX792" fmla="*/ 3970213 w 7467600"/>
              <a:gd name="connsiteY792" fmla="*/ 995559 h 6858000"/>
              <a:gd name="connsiteX793" fmla="*/ 3744487 w 7467600"/>
              <a:gd name="connsiteY793" fmla="*/ 383136 h 6858000"/>
              <a:gd name="connsiteX794" fmla="*/ 3624562 w 7467600"/>
              <a:gd name="connsiteY794" fmla="*/ 367041 h 6858000"/>
              <a:gd name="connsiteX795" fmla="*/ 3489712 w 7467600"/>
              <a:gd name="connsiteY795" fmla="*/ 485386 h 6858000"/>
              <a:gd name="connsiteX796" fmla="*/ 3182994 w 7467600"/>
              <a:gd name="connsiteY796" fmla="*/ 828265 h 6858000"/>
              <a:gd name="connsiteX797" fmla="*/ 2892114 w 7467600"/>
              <a:gd name="connsiteY797" fmla="*/ 1172635 h 6858000"/>
              <a:gd name="connsiteX798" fmla="*/ 3021459 w 7467600"/>
              <a:gd name="connsiteY798" fmla="*/ 1035385 h 6858000"/>
              <a:gd name="connsiteX799" fmla="*/ 3153873 w 7467600"/>
              <a:gd name="connsiteY799" fmla="*/ 898971 h 6858000"/>
              <a:gd name="connsiteX800" fmla="*/ 3276511 w 7467600"/>
              <a:gd name="connsiteY800" fmla="*/ 786423 h 6858000"/>
              <a:gd name="connsiteX801" fmla="*/ 3584154 w 7467600"/>
              <a:gd name="connsiteY801" fmla="*/ 448218 h 6858000"/>
              <a:gd name="connsiteX802" fmla="*/ 3624562 w 7467600"/>
              <a:gd name="connsiteY802" fmla="*/ 367041 h 6858000"/>
              <a:gd name="connsiteX803" fmla="*/ 3766672 w 7467600"/>
              <a:gd name="connsiteY803" fmla="*/ 359429 h 6858000"/>
              <a:gd name="connsiteX804" fmla="*/ 3996338 w 7467600"/>
              <a:gd name="connsiteY804" fmla="*/ 968237 h 6858000"/>
              <a:gd name="connsiteX805" fmla="*/ 3766672 w 7467600"/>
              <a:gd name="connsiteY805" fmla="*/ 359429 h 6858000"/>
              <a:gd name="connsiteX806" fmla="*/ 5805386 w 7467600"/>
              <a:gd name="connsiteY806" fmla="*/ 239240 h 6858000"/>
              <a:gd name="connsiteX807" fmla="*/ 5736947 w 7467600"/>
              <a:gd name="connsiteY807" fmla="*/ 261367 h 6858000"/>
              <a:gd name="connsiteX808" fmla="*/ 5427012 w 7467600"/>
              <a:gd name="connsiteY808" fmla="*/ 311272 h 6858000"/>
              <a:gd name="connsiteX809" fmla="*/ 5147818 w 7467600"/>
              <a:gd name="connsiteY809" fmla="*/ 322112 h 6858000"/>
              <a:gd name="connsiteX810" fmla="*/ 5060854 w 7467600"/>
              <a:gd name="connsiteY810" fmla="*/ 311882 h 6858000"/>
              <a:gd name="connsiteX811" fmla="*/ 4945989 w 7467600"/>
              <a:gd name="connsiteY811" fmla="*/ 300516 h 6858000"/>
              <a:gd name="connsiteX812" fmla="*/ 5410479 w 7467600"/>
              <a:gd name="connsiteY812" fmla="*/ 348434 h 6858000"/>
              <a:gd name="connsiteX813" fmla="*/ 5805386 w 7467600"/>
              <a:gd name="connsiteY813" fmla="*/ 239240 h 6858000"/>
              <a:gd name="connsiteX814" fmla="*/ 5905192 w 7467600"/>
              <a:gd name="connsiteY814" fmla="*/ 163079 h 6858000"/>
              <a:gd name="connsiteX815" fmla="*/ 5865655 w 7467600"/>
              <a:gd name="connsiteY815" fmla="*/ 171901 h 6858000"/>
              <a:gd name="connsiteX816" fmla="*/ 5259740 w 7467600"/>
              <a:gd name="connsiteY816" fmla="*/ 257013 h 6858000"/>
              <a:gd name="connsiteX817" fmla="*/ 5208466 w 7467600"/>
              <a:gd name="connsiteY817" fmla="*/ 257550 h 6858000"/>
              <a:gd name="connsiteX818" fmla="*/ 4980204 w 7467600"/>
              <a:gd name="connsiteY818" fmla="*/ 271903 h 6858000"/>
              <a:gd name="connsiteX819" fmla="*/ 5068068 w 7467600"/>
              <a:gd name="connsiteY819" fmla="*/ 282244 h 6858000"/>
              <a:gd name="connsiteX820" fmla="*/ 5153231 w 7467600"/>
              <a:gd name="connsiteY820" fmla="*/ 292240 h 6858000"/>
              <a:gd name="connsiteX821" fmla="*/ 5426491 w 7467600"/>
              <a:gd name="connsiteY821" fmla="*/ 281128 h 6858000"/>
              <a:gd name="connsiteX822" fmla="*/ 5731212 w 7467600"/>
              <a:gd name="connsiteY822" fmla="*/ 231951 h 6858000"/>
              <a:gd name="connsiteX823" fmla="*/ 5905192 w 7467600"/>
              <a:gd name="connsiteY823" fmla="*/ 163079 h 6858000"/>
              <a:gd name="connsiteX824" fmla="*/ 5944437 w 7467600"/>
              <a:gd name="connsiteY824" fmla="*/ 113829 h 6858000"/>
              <a:gd name="connsiteX825" fmla="*/ 5825032 w 7467600"/>
              <a:gd name="connsiteY825" fmla="*/ 146405 h 6858000"/>
              <a:gd name="connsiteX826" fmla="*/ 4955599 w 7467600"/>
              <a:gd name="connsiteY826" fmla="*/ 247008 h 6858000"/>
              <a:gd name="connsiteX827" fmla="*/ 5210104 w 7467600"/>
              <a:gd name="connsiteY827" fmla="*/ 228123 h 6858000"/>
              <a:gd name="connsiteX828" fmla="*/ 5261015 w 7467600"/>
              <a:gd name="connsiteY828" fmla="*/ 227087 h 6858000"/>
              <a:gd name="connsiteX829" fmla="*/ 5861181 w 7467600"/>
              <a:gd name="connsiteY829" fmla="*/ 143093 h 6858000"/>
              <a:gd name="connsiteX830" fmla="*/ 5961252 w 7467600"/>
              <a:gd name="connsiteY830" fmla="*/ 114820 h 6858000"/>
              <a:gd name="connsiteX831" fmla="*/ 5944437 w 7467600"/>
              <a:gd name="connsiteY831" fmla="*/ 113829 h 6858000"/>
              <a:gd name="connsiteX832" fmla="*/ 3882765 w 7467600"/>
              <a:gd name="connsiteY832" fmla="*/ 0 h 6858000"/>
              <a:gd name="connsiteX833" fmla="*/ 3995099 w 7467600"/>
              <a:gd name="connsiteY833" fmla="*/ 0 h 6858000"/>
              <a:gd name="connsiteX834" fmla="*/ 4163818 w 7467600"/>
              <a:gd name="connsiteY834" fmla="*/ 234104 h 6858000"/>
              <a:gd name="connsiteX835" fmla="*/ 4172099 w 7467600"/>
              <a:gd name="connsiteY835" fmla="*/ 234207 h 6858000"/>
              <a:gd name="connsiteX836" fmla="*/ 4784282 w 7467600"/>
              <a:gd name="connsiteY836" fmla="*/ 276561 h 6858000"/>
              <a:gd name="connsiteX837" fmla="*/ 4801687 w 7467600"/>
              <a:gd name="connsiteY837" fmla="*/ 267764 h 6858000"/>
              <a:gd name="connsiteX838" fmla="*/ 6082788 w 7467600"/>
              <a:gd name="connsiteY838" fmla="*/ 64119 h 6858000"/>
              <a:gd name="connsiteX839" fmla="*/ 6099442 w 7467600"/>
              <a:gd name="connsiteY839" fmla="*/ 82568 h 6858000"/>
              <a:gd name="connsiteX840" fmla="*/ 4804137 w 7467600"/>
              <a:gd name="connsiteY840" fmla="*/ 320931 h 6858000"/>
              <a:gd name="connsiteX841" fmla="*/ 4227047 w 7467600"/>
              <a:gd name="connsiteY841" fmla="*/ 313415 h 6858000"/>
              <a:gd name="connsiteX842" fmla="*/ 4346041 w 7467600"/>
              <a:gd name="connsiteY842" fmla="*/ 456086 h 6858000"/>
              <a:gd name="connsiteX843" fmla="*/ 4870967 w 7467600"/>
              <a:gd name="connsiteY843" fmla="*/ 963061 h 6858000"/>
              <a:gd name="connsiteX844" fmla="*/ 4889647 w 7467600"/>
              <a:gd name="connsiteY844" fmla="*/ 957147 h 6858000"/>
              <a:gd name="connsiteX845" fmla="*/ 5422504 w 7467600"/>
              <a:gd name="connsiteY845" fmla="*/ 805191 h 6858000"/>
              <a:gd name="connsiteX846" fmla="*/ 6087656 w 7467600"/>
              <a:gd name="connsiteY846" fmla="*/ 826703 h 6858000"/>
              <a:gd name="connsiteX847" fmla="*/ 6058717 w 7467600"/>
              <a:gd name="connsiteY847" fmla="*/ 865992 h 6858000"/>
              <a:gd name="connsiteX848" fmla="*/ 4974153 w 7467600"/>
              <a:gd name="connsiteY848" fmla="*/ 1045456 h 6858000"/>
              <a:gd name="connsiteX849" fmla="*/ 5627835 w 7467600"/>
              <a:gd name="connsiteY849" fmla="*/ 1472077 h 6858000"/>
              <a:gd name="connsiteX850" fmla="*/ 5629817 w 7467600"/>
              <a:gd name="connsiteY850" fmla="*/ 1471412 h 6858000"/>
              <a:gd name="connsiteX851" fmla="*/ 5634124 w 7467600"/>
              <a:gd name="connsiteY851" fmla="*/ 1470572 h 6858000"/>
              <a:gd name="connsiteX852" fmla="*/ 5755832 w 7467600"/>
              <a:gd name="connsiteY852" fmla="*/ 1383886 h 6858000"/>
              <a:gd name="connsiteX853" fmla="*/ 6014186 w 7467600"/>
              <a:gd name="connsiteY853" fmla="*/ 1279799 h 6858000"/>
              <a:gd name="connsiteX854" fmla="*/ 6901619 w 7467600"/>
              <a:gd name="connsiteY854" fmla="*/ 1047874 h 6858000"/>
              <a:gd name="connsiteX855" fmla="*/ 6931566 w 7467600"/>
              <a:gd name="connsiteY855" fmla="*/ 1062034 h 6858000"/>
              <a:gd name="connsiteX856" fmla="*/ 5790982 w 7467600"/>
              <a:gd name="connsiteY856" fmla="*/ 1561380 h 6858000"/>
              <a:gd name="connsiteX857" fmla="*/ 6188971 w 7467600"/>
              <a:gd name="connsiteY857" fmla="*/ 1755168 h 6858000"/>
              <a:gd name="connsiteX858" fmla="*/ 6202446 w 7467600"/>
              <a:gd name="connsiteY858" fmla="*/ 1752268 h 6858000"/>
              <a:gd name="connsiteX859" fmla="*/ 7179560 w 7467600"/>
              <a:gd name="connsiteY859" fmla="*/ 1467551 h 6858000"/>
              <a:gd name="connsiteX860" fmla="*/ 7158730 w 7467600"/>
              <a:gd name="connsiteY860" fmla="*/ 1507835 h 6858000"/>
              <a:gd name="connsiteX861" fmla="*/ 6326959 w 7467600"/>
              <a:gd name="connsiteY861" fmla="*/ 1817686 h 6858000"/>
              <a:gd name="connsiteX862" fmla="*/ 6537433 w 7467600"/>
              <a:gd name="connsiteY862" fmla="*/ 1907790 h 6858000"/>
              <a:gd name="connsiteX863" fmla="*/ 6550221 w 7467600"/>
              <a:gd name="connsiteY863" fmla="*/ 1910729 h 6858000"/>
              <a:gd name="connsiteX864" fmla="*/ 6964438 w 7467600"/>
              <a:gd name="connsiteY864" fmla="*/ 2209505 h 6858000"/>
              <a:gd name="connsiteX865" fmla="*/ 7367862 w 7467600"/>
              <a:gd name="connsiteY865" fmla="*/ 2806833 h 6858000"/>
              <a:gd name="connsiteX866" fmla="*/ 7364329 w 7467600"/>
              <a:gd name="connsiteY866" fmla="*/ 2826907 h 6858000"/>
              <a:gd name="connsiteX867" fmla="*/ 7290545 w 7467600"/>
              <a:gd name="connsiteY867" fmla="*/ 2850663 h 6858000"/>
              <a:gd name="connsiteX868" fmla="*/ 6472036 w 7467600"/>
              <a:gd name="connsiteY868" fmla="*/ 1959003 h 6858000"/>
              <a:gd name="connsiteX869" fmla="*/ 5792897 w 7467600"/>
              <a:gd name="connsiteY869" fmla="*/ 1647747 h 6858000"/>
              <a:gd name="connsiteX870" fmla="*/ 5842751 w 7467600"/>
              <a:gd name="connsiteY870" fmla="*/ 1816112 h 6858000"/>
              <a:gd name="connsiteX871" fmla="*/ 5847424 w 7467600"/>
              <a:gd name="connsiteY871" fmla="*/ 1815776 h 6858000"/>
              <a:gd name="connsiteX872" fmla="*/ 6399821 w 7467600"/>
              <a:gd name="connsiteY872" fmla="*/ 2344799 h 6858000"/>
              <a:gd name="connsiteX873" fmla="*/ 6323232 w 7467600"/>
              <a:gd name="connsiteY873" fmla="*/ 2389634 h 6858000"/>
              <a:gd name="connsiteX874" fmla="*/ 5942958 w 7467600"/>
              <a:gd name="connsiteY874" fmla="*/ 2077708 h 6858000"/>
              <a:gd name="connsiteX875" fmla="*/ 5921559 w 7467600"/>
              <a:gd name="connsiteY875" fmla="*/ 2378596 h 6858000"/>
              <a:gd name="connsiteX876" fmla="*/ 5817651 w 7467600"/>
              <a:gd name="connsiteY876" fmla="*/ 3023919 h 6858000"/>
              <a:gd name="connsiteX877" fmla="*/ 5729634 w 7467600"/>
              <a:gd name="connsiteY877" fmla="*/ 3051849 h 6858000"/>
              <a:gd name="connsiteX878" fmla="*/ 5611018 w 7467600"/>
              <a:gd name="connsiteY878" fmla="*/ 2316769 h 6858000"/>
              <a:gd name="connsiteX879" fmla="*/ 5687608 w 7467600"/>
              <a:gd name="connsiteY879" fmla="*/ 2039972 h 6858000"/>
              <a:gd name="connsiteX880" fmla="*/ 5657554 w 7467600"/>
              <a:gd name="connsiteY880" fmla="*/ 1576445 h 6858000"/>
              <a:gd name="connsiteX881" fmla="*/ 5150475 w 7467600"/>
              <a:gd name="connsiteY881" fmla="*/ 1274012 h 6858000"/>
              <a:gd name="connsiteX882" fmla="*/ 5349142 w 7467600"/>
              <a:gd name="connsiteY882" fmla="*/ 2204405 h 6858000"/>
              <a:gd name="connsiteX883" fmla="*/ 5262214 w 7467600"/>
              <a:gd name="connsiteY883" fmla="*/ 2233836 h 6858000"/>
              <a:gd name="connsiteX884" fmla="*/ 4981539 w 7467600"/>
              <a:gd name="connsiteY884" fmla="*/ 1542201 h 6858000"/>
              <a:gd name="connsiteX885" fmla="*/ 4958461 w 7467600"/>
              <a:gd name="connsiteY885" fmla="*/ 1136957 h 6858000"/>
              <a:gd name="connsiteX886" fmla="*/ 4655015 w 7467600"/>
              <a:gd name="connsiteY886" fmla="*/ 891426 h 6858000"/>
              <a:gd name="connsiteX887" fmla="*/ 4348002 w 7467600"/>
              <a:gd name="connsiteY887" fmla="*/ 2205895 h 6858000"/>
              <a:gd name="connsiteX888" fmla="*/ 4262250 w 7467600"/>
              <a:gd name="connsiteY888" fmla="*/ 2219972 h 6858000"/>
              <a:gd name="connsiteX889" fmla="*/ 4550611 w 7467600"/>
              <a:gd name="connsiteY889" fmla="*/ 817540 h 6858000"/>
              <a:gd name="connsiteX890" fmla="*/ 4564418 w 7467600"/>
              <a:gd name="connsiteY890" fmla="*/ 808293 h 6858000"/>
              <a:gd name="connsiteX891" fmla="*/ 4266388 w 7467600"/>
              <a:gd name="connsiteY891" fmla="*/ 500083 h 6858000"/>
              <a:gd name="connsiteX892" fmla="*/ 4032842 w 7467600"/>
              <a:gd name="connsiteY892" fmla="*/ 211809 h 6858000"/>
              <a:gd name="connsiteX893" fmla="*/ 3882765 w 7467600"/>
              <a:gd name="connsiteY893" fmla="*/ 0 h 6858000"/>
              <a:gd name="connsiteX894" fmla="*/ 3721337 w 7467600"/>
              <a:gd name="connsiteY894" fmla="*/ 0 h 6858000"/>
              <a:gd name="connsiteX895" fmla="*/ 3797544 w 7467600"/>
              <a:gd name="connsiteY895" fmla="*/ 0 h 6858000"/>
              <a:gd name="connsiteX896" fmla="*/ 3775734 w 7467600"/>
              <a:gd name="connsiteY896" fmla="*/ 95131 h 6858000"/>
              <a:gd name="connsiteX897" fmla="*/ 3724807 w 7467600"/>
              <a:gd name="connsiteY897" fmla="*/ 272257 h 6858000"/>
              <a:gd name="connsiteX898" fmla="*/ 3726844 w 7467600"/>
              <a:gd name="connsiteY898" fmla="*/ 282988 h 6858000"/>
              <a:gd name="connsiteX899" fmla="*/ 3742664 w 7467600"/>
              <a:gd name="connsiteY899" fmla="*/ 279918 h 6858000"/>
              <a:gd name="connsiteX900" fmla="*/ 4103910 w 7467600"/>
              <a:gd name="connsiteY900" fmla="*/ 1161917 h 6858000"/>
              <a:gd name="connsiteX901" fmla="*/ 4020269 w 7467600"/>
              <a:gd name="connsiteY901" fmla="*/ 1200406 h 6858000"/>
              <a:gd name="connsiteX902" fmla="*/ 3674882 w 7467600"/>
              <a:gd name="connsiteY902" fmla="*/ 488524 h 6858000"/>
              <a:gd name="connsiteX903" fmla="*/ 3132682 w 7467600"/>
              <a:gd name="connsiteY903" fmla="*/ 1072284 h 6858000"/>
              <a:gd name="connsiteX904" fmla="*/ 2716346 w 7467600"/>
              <a:gd name="connsiteY904" fmla="*/ 1276376 h 6858000"/>
              <a:gd name="connsiteX905" fmla="*/ 2716772 w 7467600"/>
              <a:gd name="connsiteY905" fmla="*/ 1255462 h 6858000"/>
              <a:gd name="connsiteX906" fmla="*/ 3471096 w 7467600"/>
              <a:gd name="connsiteY906" fmla="*/ 437072 h 6858000"/>
              <a:gd name="connsiteX907" fmla="*/ 3639057 w 7467600"/>
              <a:gd name="connsiteY907" fmla="*/ 286334 h 6858000"/>
              <a:gd name="connsiteX908" fmla="*/ 3640309 w 7467600"/>
              <a:gd name="connsiteY908" fmla="*/ 284664 h 6858000"/>
              <a:gd name="connsiteX909" fmla="*/ 3646022 w 7467600"/>
              <a:gd name="connsiteY909" fmla="*/ 276711 h 6858000"/>
              <a:gd name="connsiteX910" fmla="*/ 3707943 w 7467600"/>
              <a:gd name="connsiteY910" fmla="*/ 65958 h 6858000"/>
              <a:gd name="connsiteX911" fmla="*/ 3721337 w 7467600"/>
              <a:gd name="connsiteY911" fmla="*/ 0 h 6858000"/>
              <a:gd name="connsiteX912" fmla="*/ 2867960 w 7467600"/>
              <a:gd name="connsiteY912" fmla="*/ 0 h 6858000"/>
              <a:gd name="connsiteX913" fmla="*/ 2926351 w 7467600"/>
              <a:gd name="connsiteY913" fmla="*/ 0 h 6858000"/>
              <a:gd name="connsiteX914" fmla="*/ 2902823 w 7467600"/>
              <a:gd name="connsiteY914" fmla="*/ 262929 h 6858000"/>
              <a:gd name="connsiteX915" fmla="*/ 2940663 w 7467600"/>
              <a:gd name="connsiteY915" fmla="*/ 140884 h 6858000"/>
              <a:gd name="connsiteX916" fmla="*/ 2947039 w 7467600"/>
              <a:gd name="connsiteY916" fmla="*/ 122524 h 6858000"/>
              <a:gd name="connsiteX917" fmla="*/ 2984316 w 7467600"/>
              <a:gd name="connsiteY917" fmla="*/ 0 h 6858000"/>
              <a:gd name="connsiteX918" fmla="*/ 3016114 w 7467600"/>
              <a:gd name="connsiteY918" fmla="*/ 0 h 6858000"/>
              <a:gd name="connsiteX919" fmla="*/ 2979949 w 7467600"/>
              <a:gd name="connsiteY919" fmla="*/ 119274 h 6858000"/>
              <a:gd name="connsiteX920" fmla="*/ 3023879 w 7467600"/>
              <a:gd name="connsiteY920" fmla="*/ 0 h 6858000"/>
              <a:gd name="connsiteX921" fmla="*/ 3105400 w 7467600"/>
              <a:gd name="connsiteY921" fmla="*/ 0 h 6858000"/>
              <a:gd name="connsiteX922" fmla="*/ 3094669 w 7467600"/>
              <a:gd name="connsiteY922" fmla="*/ 30308 h 6858000"/>
              <a:gd name="connsiteX923" fmla="*/ 2901945 w 7467600"/>
              <a:gd name="connsiteY923" fmla="*/ 466538 h 6858000"/>
              <a:gd name="connsiteX924" fmla="*/ 2815209 w 7467600"/>
              <a:gd name="connsiteY924" fmla="*/ 497361 h 6858000"/>
              <a:gd name="connsiteX925" fmla="*/ 2844845 w 7467600"/>
              <a:gd name="connsiteY925" fmla="*/ 127638 h 6858000"/>
              <a:gd name="connsiteX926" fmla="*/ 2867960 w 7467600"/>
              <a:gd name="connsiteY926" fmla="*/ 0 h 6858000"/>
              <a:gd name="connsiteX927" fmla="*/ 1057230 w 7467600"/>
              <a:gd name="connsiteY927" fmla="*/ 0 h 6858000"/>
              <a:gd name="connsiteX928" fmla="*/ 1111003 w 7467600"/>
              <a:gd name="connsiteY928" fmla="*/ 0 h 6858000"/>
              <a:gd name="connsiteX929" fmla="*/ 1125553 w 7467600"/>
              <a:gd name="connsiteY929" fmla="*/ 52588 h 6858000"/>
              <a:gd name="connsiteX930" fmla="*/ 1304276 w 7467600"/>
              <a:gd name="connsiteY930" fmla="*/ 476275 h 6858000"/>
              <a:gd name="connsiteX931" fmla="*/ 1492066 w 7467600"/>
              <a:gd name="connsiteY931" fmla="*/ 886333 h 6858000"/>
              <a:gd name="connsiteX932" fmla="*/ 1423698 w 7467600"/>
              <a:gd name="connsiteY932" fmla="*/ 710817 h 6858000"/>
              <a:gd name="connsiteX933" fmla="*/ 1357609 w 7467600"/>
              <a:gd name="connsiteY933" fmla="*/ 532892 h 6858000"/>
              <a:gd name="connsiteX934" fmla="*/ 1309550 w 7467600"/>
              <a:gd name="connsiteY934" fmla="*/ 374031 h 6858000"/>
              <a:gd name="connsiteX935" fmla="*/ 1193673 w 7467600"/>
              <a:gd name="connsiteY935" fmla="*/ 49533 h 6858000"/>
              <a:gd name="connsiteX936" fmla="*/ 1164391 w 7467600"/>
              <a:gd name="connsiteY936" fmla="*/ 0 h 6858000"/>
              <a:gd name="connsiteX937" fmla="*/ 1200666 w 7467600"/>
              <a:gd name="connsiteY937" fmla="*/ 0 h 6858000"/>
              <a:gd name="connsiteX938" fmla="*/ 1223408 w 7467600"/>
              <a:gd name="connsiteY938" fmla="*/ 38996 h 6858000"/>
              <a:gd name="connsiteX939" fmla="*/ 1339635 w 7467600"/>
              <a:gd name="connsiteY939" fmla="*/ 365517 h 6858000"/>
              <a:gd name="connsiteX940" fmla="*/ 1387469 w 7467600"/>
              <a:gd name="connsiteY940" fmla="*/ 523079 h 6858000"/>
              <a:gd name="connsiteX941" fmla="*/ 1452685 w 7467600"/>
              <a:gd name="connsiteY941" fmla="*/ 699806 h 6858000"/>
              <a:gd name="connsiteX942" fmla="*/ 1492092 w 7467600"/>
              <a:gd name="connsiteY942" fmla="*/ 800424 h 6858000"/>
              <a:gd name="connsiteX943" fmla="*/ 1455302 w 7467600"/>
              <a:gd name="connsiteY943" fmla="*/ 632913 h 6858000"/>
              <a:gd name="connsiteX944" fmla="*/ 1222336 w 7467600"/>
              <a:gd name="connsiteY944" fmla="*/ 9480 h 6858000"/>
              <a:gd name="connsiteX945" fmla="*/ 1214634 w 7467600"/>
              <a:gd name="connsiteY945" fmla="*/ 0 h 6858000"/>
              <a:gd name="connsiteX946" fmla="*/ 1289827 w 7467600"/>
              <a:gd name="connsiteY946" fmla="*/ 0 h 6858000"/>
              <a:gd name="connsiteX947" fmla="*/ 1321076 w 7467600"/>
              <a:gd name="connsiteY947" fmla="*/ 59722 h 6858000"/>
              <a:gd name="connsiteX948" fmla="*/ 1512579 w 7467600"/>
              <a:gd name="connsiteY948" fmla="*/ 626441 h 6858000"/>
              <a:gd name="connsiteX949" fmla="*/ 1506076 w 7467600"/>
              <a:gd name="connsiteY949" fmla="*/ 1089289 h 6858000"/>
              <a:gd name="connsiteX950" fmla="*/ 1486346 w 7467600"/>
              <a:gd name="connsiteY950" fmla="*/ 1079919 h 6858000"/>
              <a:gd name="connsiteX951" fmla="*/ 1070511 w 7467600"/>
              <a:gd name="connsiteY951" fmla="*/ 48609 h 6858000"/>
              <a:gd name="connsiteX952" fmla="*/ 1057230 w 7467600"/>
              <a:gd name="connsiteY952" fmla="*/ 0 h 6858000"/>
              <a:gd name="connsiteX953" fmla="*/ 43151 w 7467600"/>
              <a:gd name="connsiteY953" fmla="*/ 0 h 6858000"/>
              <a:gd name="connsiteX954" fmla="*/ 95283 w 7467600"/>
              <a:gd name="connsiteY954" fmla="*/ 0 h 6858000"/>
              <a:gd name="connsiteX955" fmla="*/ 300708 w 7467600"/>
              <a:gd name="connsiteY955" fmla="*/ 154571 h 6858000"/>
              <a:gd name="connsiteX956" fmla="*/ 530414 w 7467600"/>
              <a:gd name="connsiteY956" fmla="*/ 354673 h 6858000"/>
              <a:gd name="connsiteX957" fmla="*/ 333785 w 7467600"/>
              <a:gd name="connsiteY957" fmla="*/ 161564 h 6858000"/>
              <a:gd name="connsiteX958" fmla="*/ 147005 w 7467600"/>
              <a:gd name="connsiteY958" fmla="*/ 0 h 6858000"/>
              <a:gd name="connsiteX959" fmla="*/ 272509 w 7467600"/>
              <a:gd name="connsiteY959" fmla="*/ 0 h 6858000"/>
              <a:gd name="connsiteX960" fmla="*/ 326276 w 7467600"/>
              <a:gd name="connsiteY960" fmla="*/ 45847 h 6858000"/>
              <a:gd name="connsiteX961" fmla="*/ 823759 w 7467600"/>
              <a:gd name="connsiteY961" fmla="*/ 574145 h 6858000"/>
              <a:gd name="connsiteX962" fmla="*/ 811254 w 7467600"/>
              <a:gd name="connsiteY962" fmla="*/ 665546 h 6858000"/>
              <a:gd name="connsiteX963" fmla="*/ 154042 w 7467600"/>
              <a:gd name="connsiteY963" fmla="*/ 261522 h 6858000"/>
              <a:gd name="connsiteX964" fmla="*/ 13550 w 7467600"/>
              <a:gd name="connsiteY964" fmla="*/ 158423 h 6858000"/>
              <a:gd name="connsiteX965" fmla="*/ 0 w 7467600"/>
              <a:gd name="connsiteY965" fmla="*/ 146618 h 6858000"/>
              <a:gd name="connsiteX966" fmla="*/ 0 w 7467600"/>
              <a:gd name="connsiteY966" fmla="*/ 59161 h 6858000"/>
              <a:gd name="connsiteX967" fmla="*/ 45427 w 7467600"/>
              <a:gd name="connsiteY967" fmla="*/ 101078 h 6858000"/>
              <a:gd name="connsiteX968" fmla="*/ 630103 w 7467600"/>
              <a:gd name="connsiteY968" fmla="*/ 485885 h 6858000"/>
              <a:gd name="connsiteX969" fmla="*/ 532040 w 7467600"/>
              <a:gd name="connsiteY969" fmla="*/ 399359 h 6858000"/>
              <a:gd name="connsiteX970" fmla="*/ 517618 w 7467600"/>
              <a:gd name="connsiteY970" fmla="*/ 385726 h 6858000"/>
              <a:gd name="connsiteX971" fmla="*/ 285074 w 7467600"/>
              <a:gd name="connsiteY971" fmla="*/ 182755 h 6858000"/>
              <a:gd name="connsiteX972" fmla="*/ 43151 w 7467600"/>
              <a:gd name="connsiteY97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015907 w 7467600"/>
              <a:gd name="connsiteY78" fmla="*/ 5541548 h 6858000"/>
              <a:gd name="connsiteX79" fmla="*/ 7259646 w 7467600"/>
              <a:gd name="connsiteY79" fmla="*/ 5765985 h 6858000"/>
              <a:gd name="connsiteX80" fmla="*/ 7467600 w 7467600"/>
              <a:gd name="connsiteY80" fmla="*/ 6012219 h 6858000"/>
              <a:gd name="connsiteX81" fmla="*/ 7105827 w 7467600"/>
              <a:gd name="connsiteY81" fmla="*/ 5718700 h 6858000"/>
              <a:gd name="connsiteX82" fmla="*/ 7356878 w 7467600"/>
              <a:gd name="connsiteY82" fmla="*/ 5981332 h 6858000"/>
              <a:gd name="connsiteX83" fmla="*/ 7467600 w 7467600"/>
              <a:gd name="connsiteY83" fmla="*/ 6117703 h 6858000"/>
              <a:gd name="connsiteX84" fmla="*/ 7467600 w 7467600"/>
              <a:gd name="connsiteY84" fmla="*/ 6163634 h 6858000"/>
              <a:gd name="connsiteX85" fmla="*/ 7403637 w 7467600"/>
              <a:gd name="connsiteY85" fmla="*/ 6083957 h 6858000"/>
              <a:gd name="connsiteX86" fmla="*/ 7254615 w 7467600"/>
              <a:gd name="connsiteY86" fmla="*/ 5911918 h 6858000"/>
              <a:gd name="connsiteX87" fmla="*/ 7312589 w 7467600"/>
              <a:gd name="connsiteY87" fmla="*/ 5982309 h 6858000"/>
              <a:gd name="connsiteX88" fmla="*/ 7448321 w 7467600"/>
              <a:gd name="connsiteY88" fmla="*/ 6190991 h 6858000"/>
              <a:gd name="connsiteX89" fmla="*/ 7467600 w 7467600"/>
              <a:gd name="connsiteY89" fmla="*/ 6221686 h 6858000"/>
              <a:gd name="connsiteX90" fmla="*/ 7467600 w 7467600"/>
              <a:gd name="connsiteY90" fmla="*/ 6334256 h 6858000"/>
              <a:gd name="connsiteX91" fmla="*/ 7454976 w 7467600"/>
              <a:gd name="connsiteY91" fmla="*/ 6318297 h 6858000"/>
              <a:gd name="connsiteX92" fmla="*/ 7042773 w 7467600"/>
              <a:gd name="connsiteY92" fmla="*/ 5734011 h 6858000"/>
              <a:gd name="connsiteX93" fmla="*/ 1456157 w 7467600"/>
              <a:gd name="connsiteY93" fmla="*/ 5371404 h 6858000"/>
              <a:gd name="connsiteX94" fmla="*/ 1244432 w 7467600"/>
              <a:gd name="connsiteY94" fmla="*/ 5385601 h 6858000"/>
              <a:gd name="connsiteX95" fmla="*/ 973990 w 7467600"/>
              <a:gd name="connsiteY95" fmla="*/ 5424940 h 6858000"/>
              <a:gd name="connsiteX96" fmla="*/ 1103809 w 7467600"/>
              <a:gd name="connsiteY96" fmla="*/ 5433720 h 6858000"/>
              <a:gd name="connsiteX97" fmla="*/ 1123454 w 7467600"/>
              <a:gd name="connsiteY97" fmla="*/ 5435727 h 6858000"/>
              <a:gd name="connsiteX98" fmla="*/ 1737017 w 7467600"/>
              <a:gd name="connsiteY98" fmla="*/ 5452183 h 6858000"/>
              <a:gd name="connsiteX99" fmla="*/ 1824397 w 7467600"/>
              <a:gd name="connsiteY99" fmla="*/ 5447757 h 6858000"/>
              <a:gd name="connsiteX100" fmla="*/ 2070059 w 7467600"/>
              <a:gd name="connsiteY100" fmla="*/ 5441660 h 6858000"/>
              <a:gd name="connsiteX101" fmla="*/ 1456157 w 7467600"/>
              <a:gd name="connsiteY101" fmla="*/ 5371404 h 6858000"/>
              <a:gd name="connsiteX102" fmla="*/ 4988186 w 7467600"/>
              <a:gd name="connsiteY102" fmla="*/ 5216467 h 6858000"/>
              <a:gd name="connsiteX103" fmla="*/ 4777334 w 7467600"/>
              <a:gd name="connsiteY103" fmla="*/ 5406072 h 6858000"/>
              <a:gd name="connsiteX104" fmla="*/ 4718341 w 7467600"/>
              <a:gd name="connsiteY104" fmla="*/ 5468043 h 6858000"/>
              <a:gd name="connsiteX105" fmla="*/ 4604655 w 7467600"/>
              <a:gd name="connsiteY105" fmla="*/ 5583434 h 6858000"/>
              <a:gd name="connsiteX106" fmla="*/ 4565074 w 7467600"/>
              <a:gd name="connsiteY106" fmla="*/ 5618550 h 6858000"/>
              <a:gd name="connsiteX107" fmla="*/ 4988186 w 7467600"/>
              <a:gd name="connsiteY107" fmla="*/ 5216467 h 6858000"/>
              <a:gd name="connsiteX108" fmla="*/ 4978032 w 7467600"/>
              <a:gd name="connsiteY108" fmla="*/ 5183809 h 6858000"/>
              <a:gd name="connsiteX109" fmla="*/ 4463413 w 7467600"/>
              <a:gd name="connsiteY109" fmla="*/ 5615162 h 6858000"/>
              <a:gd name="connsiteX110" fmla="*/ 4358134 w 7467600"/>
              <a:gd name="connsiteY110" fmla="*/ 5742791 h 6858000"/>
              <a:gd name="connsiteX111" fmla="*/ 4376219 w 7467600"/>
              <a:gd name="connsiteY111" fmla="*/ 5729027 h 6858000"/>
              <a:gd name="connsiteX112" fmla="*/ 4582340 w 7467600"/>
              <a:gd name="connsiteY112" fmla="*/ 5561037 h 6858000"/>
              <a:gd name="connsiteX113" fmla="*/ 4694684 w 7467600"/>
              <a:gd name="connsiteY113" fmla="*/ 5447098 h 6858000"/>
              <a:gd name="connsiteX114" fmla="*/ 4754123 w 7467600"/>
              <a:gd name="connsiteY114" fmla="*/ 5384643 h 6858000"/>
              <a:gd name="connsiteX115" fmla="*/ 4978032 w 7467600"/>
              <a:gd name="connsiteY115" fmla="*/ 5183809 h 6858000"/>
              <a:gd name="connsiteX116" fmla="*/ 1903353 w 7467600"/>
              <a:gd name="connsiteY116" fmla="*/ 5044827 h 6858000"/>
              <a:gd name="connsiteX117" fmla="*/ 1936931 w 7467600"/>
              <a:gd name="connsiteY117" fmla="*/ 5093954 h 6858000"/>
              <a:gd name="connsiteX118" fmla="*/ 2195868 w 7467600"/>
              <a:gd name="connsiteY118" fmla="*/ 5396574 h 6858000"/>
              <a:gd name="connsiteX119" fmla="*/ 2088852 w 7467600"/>
              <a:gd name="connsiteY119" fmla="*/ 5166123 h 6858000"/>
              <a:gd name="connsiteX120" fmla="*/ 1958241 w 7467600"/>
              <a:gd name="connsiteY120" fmla="*/ 5067955 h 6858000"/>
              <a:gd name="connsiteX121" fmla="*/ 1903353 w 7467600"/>
              <a:gd name="connsiteY121" fmla="*/ 5044827 h 6858000"/>
              <a:gd name="connsiteX122" fmla="*/ 1979378 w 7467600"/>
              <a:gd name="connsiteY122" fmla="*/ 4769504 h 6858000"/>
              <a:gd name="connsiteX123" fmla="*/ 2882120 w 7467600"/>
              <a:gd name="connsiteY123" fmla="*/ 5064547 h 6858000"/>
              <a:gd name="connsiteX124" fmla="*/ 2793103 w 7467600"/>
              <a:gd name="connsiteY124" fmla="*/ 5039699 h 6858000"/>
              <a:gd name="connsiteX125" fmla="*/ 2770041 w 7467600"/>
              <a:gd name="connsiteY125" fmla="*/ 5033634 h 6858000"/>
              <a:gd name="connsiteX126" fmla="*/ 1979378 w 7467600"/>
              <a:gd name="connsiteY126" fmla="*/ 4769504 h 6858000"/>
              <a:gd name="connsiteX127" fmla="*/ 1927410 w 7467600"/>
              <a:gd name="connsiteY127" fmla="*/ 4716164 h 6858000"/>
              <a:gd name="connsiteX128" fmla="*/ 1959587 w 7467600"/>
              <a:gd name="connsiteY128" fmla="*/ 4728849 h 6858000"/>
              <a:gd name="connsiteX129" fmla="*/ 2777707 w 7467600"/>
              <a:gd name="connsiteY129" fmla="*/ 5003991 h 6858000"/>
              <a:gd name="connsiteX130" fmla="*/ 2800768 w 7467600"/>
              <a:gd name="connsiteY130" fmla="*/ 5010056 h 6858000"/>
              <a:gd name="connsiteX131" fmla="*/ 2879408 w 7467600"/>
              <a:gd name="connsiteY131" fmla="*/ 5031590 h 6858000"/>
              <a:gd name="connsiteX132" fmla="*/ 2862295 w 7467600"/>
              <a:gd name="connsiteY132" fmla="*/ 5022958 h 6858000"/>
              <a:gd name="connsiteX133" fmla="*/ 2813343 w 7467600"/>
              <a:gd name="connsiteY133" fmla="*/ 4998369 h 6858000"/>
              <a:gd name="connsiteX134" fmla="*/ 2646245 w 7467600"/>
              <a:gd name="connsiteY134" fmla="*/ 4930999 h 6858000"/>
              <a:gd name="connsiteX135" fmla="*/ 1999243 w 7467600"/>
              <a:gd name="connsiteY135" fmla="*/ 4730524 h 6858000"/>
              <a:gd name="connsiteX136" fmla="*/ 1979527 w 7467600"/>
              <a:gd name="connsiteY136" fmla="*/ 4726651 h 6858000"/>
              <a:gd name="connsiteX137" fmla="*/ 1927410 w 7467600"/>
              <a:gd name="connsiteY137" fmla="*/ 4716164 h 6858000"/>
              <a:gd name="connsiteX138" fmla="*/ 1997014 w 7467600"/>
              <a:gd name="connsiteY138" fmla="*/ 4698007 h 6858000"/>
              <a:gd name="connsiteX139" fmla="*/ 2005458 w 7467600"/>
              <a:gd name="connsiteY139" fmla="*/ 4699540 h 6858000"/>
              <a:gd name="connsiteX140" fmla="*/ 2657186 w 7467600"/>
              <a:gd name="connsiteY140" fmla="*/ 4901687 h 6858000"/>
              <a:gd name="connsiteX141" fmla="*/ 2826662 w 7467600"/>
              <a:gd name="connsiteY141" fmla="*/ 4970362 h 6858000"/>
              <a:gd name="connsiteX142" fmla="*/ 2876100 w 7467600"/>
              <a:gd name="connsiteY142" fmla="*/ 4995397 h 6858000"/>
              <a:gd name="connsiteX143" fmla="*/ 3042600 w 7467600"/>
              <a:gd name="connsiteY143" fmla="*/ 5059532 h 6858000"/>
              <a:gd name="connsiteX144" fmla="*/ 1997014 w 7467600"/>
              <a:gd name="connsiteY144" fmla="*/ 4698007 h 6858000"/>
              <a:gd name="connsiteX145" fmla="*/ 2305292 w 7467600"/>
              <a:gd name="connsiteY145" fmla="*/ 4219492 h 6858000"/>
              <a:gd name="connsiteX146" fmla="*/ 3360922 w 7467600"/>
              <a:gd name="connsiteY146" fmla="*/ 4529373 h 6858000"/>
              <a:gd name="connsiteX147" fmla="*/ 3492420 w 7467600"/>
              <a:gd name="connsiteY147" fmla="*/ 4510145 h 6858000"/>
              <a:gd name="connsiteX148" fmla="*/ 3364086 w 7467600"/>
              <a:gd name="connsiteY148" fmla="*/ 4480340 h 6858000"/>
              <a:gd name="connsiteX149" fmla="*/ 3225818 w 7467600"/>
              <a:gd name="connsiteY149" fmla="*/ 4411822 h 6858000"/>
              <a:gd name="connsiteX150" fmla="*/ 3129696 w 7467600"/>
              <a:gd name="connsiteY150" fmla="*/ 4360704 h 6858000"/>
              <a:gd name="connsiteX151" fmla="*/ 2814545 w 7467600"/>
              <a:gd name="connsiteY151" fmla="*/ 4282955 h 6858000"/>
              <a:gd name="connsiteX152" fmla="*/ 2305292 w 7467600"/>
              <a:gd name="connsiteY152" fmla="*/ 4219492 h 6858000"/>
              <a:gd name="connsiteX153" fmla="*/ 2626982 w 7467600"/>
              <a:gd name="connsiteY153" fmla="*/ 4206450 h 6858000"/>
              <a:gd name="connsiteX154" fmla="*/ 2490617 w 7467600"/>
              <a:gd name="connsiteY154" fmla="*/ 4206951 h 6858000"/>
              <a:gd name="connsiteX155" fmla="*/ 2819869 w 7467600"/>
              <a:gd name="connsiteY155" fmla="*/ 4252936 h 6858000"/>
              <a:gd name="connsiteX156" fmla="*/ 3143018 w 7467600"/>
              <a:gd name="connsiteY156" fmla="*/ 4332698 h 6858000"/>
              <a:gd name="connsiteX157" fmla="*/ 3241520 w 7467600"/>
              <a:gd name="connsiteY157" fmla="*/ 4385112 h 6858000"/>
              <a:gd name="connsiteX158" fmla="*/ 3374575 w 7467600"/>
              <a:gd name="connsiteY158" fmla="*/ 4451517 h 6858000"/>
              <a:gd name="connsiteX159" fmla="*/ 3505221 w 7467600"/>
              <a:gd name="connsiteY159" fmla="*/ 4480757 h 6858000"/>
              <a:gd name="connsiteX160" fmla="*/ 2626982 w 7467600"/>
              <a:gd name="connsiteY160" fmla="*/ 4206450 h 6858000"/>
              <a:gd name="connsiteX161" fmla="*/ 1310106 w 7467600"/>
              <a:gd name="connsiteY161" fmla="*/ 3943217 h 6858000"/>
              <a:gd name="connsiteX162" fmla="*/ 854994 w 7467600"/>
              <a:gd name="connsiteY162" fmla="*/ 4399136 h 6858000"/>
              <a:gd name="connsiteX163" fmla="*/ 742462 w 7467600"/>
              <a:gd name="connsiteY163" fmla="*/ 4594648 h 6858000"/>
              <a:gd name="connsiteX164" fmla="*/ 820602 w 7467600"/>
              <a:gd name="connsiteY164" fmla="*/ 4485915 h 6858000"/>
              <a:gd name="connsiteX165" fmla="*/ 878295 w 7467600"/>
              <a:gd name="connsiteY165" fmla="*/ 4403594 h 6858000"/>
              <a:gd name="connsiteX166" fmla="*/ 1240607 w 7467600"/>
              <a:gd name="connsiteY166" fmla="*/ 4010401 h 6858000"/>
              <a:gd name="connsiteX167" fmla="*/ 1310106 w 7467600"/>
              <a:gd name="connsiteY167" fmla="*/ 3943217 h 6858000"/>
              <a:gd name="connsiteX168" fmla="*/ 1423113 w 7467600"/>
              <a:gd name="connsiteY168" fmla="*/ 3874565 h 6858000"/>
              <a:gd name="connsiteX169" fmla="*/ 1260565 w 7467600"/>
              <a:gd name="connsiteY169" fmla="*/ 4031982 h 6858000"/>
              <a:gd name="connsiteX170" fmla="*/ 901900 w 7467600"/>
              <a:gd name="connsiteY170" fmla="*/ 4421236 h 6858000"/>
              <a:gd name="connsiteX171" fmla="*/ 845044 w 7467600"/>
              <a:gd name="connsiteY171" fmla="*/ 4502436 h 6858000"/>
              <a:gd name="connsiteX172" fmla="*/ 685926 w 7467600"/>
              <a:gd name="connsiteY172" fmla="*/ 4703069 h 6858000"/>
              <a:gd name="connsiteX173" fmla="*/ 684248 w 7467600"/>
              <a:gd name="connsiteY173" fmla="*/ 4706721 h 6858000"/>
              <a:gd name="connsiteX174" fmla="*/ 1423113 w 7467600"/>
              <a:gd name="connsiteY174" fmla="*/ 3874565 h 6858000"/>
              <a:gd name="connsiteX175" fmla="*/ 3316479 w 7467600"/>
              <a:gd name="connsiteY175" fmla="*/ 3872136 h 6858000"/>
              <a:gd name="connsiteX176" fmla="*/ 3546806 w 7467600"/>
              <a:gd name="connsiteY176" fmla="*/ 4356139 h 6858000"/>
              <a:gd name="connsiteX177" fmla="*/ 3364433 w 7467600"/>
              <a:gd name="connsiteY177" fmla="*/ 3953121 h 6858000"/>
              <a:gd name="connsiteX178" fmla="*/ 3316479 w 7467600"/>
              <a:gd name="connsiteY178" fmla="*/ 3872136 h 6858000"/>
              <a:gd name="connsiteX179" fmla="*/ 3291335 w 7467600"/>
              <a:gd name="connsiteY179" fmla="*/ 3767420 h 6858000"/>
              <a:gd name="connsiteX180" fmla="*/ 3390805 w 7467600"/>
              <a:gd name="connsiteY180" fmla="*/ 3937163 h 6858000"/>
              <a:gd name="connsiteX181" fmla="*/ 3579062 w 7467600"/>
              <a:gd name="connsiteY181" fmla="*/ 4359040 h 6858000"/>
              <a:gd name="connsiteX182" fmla="*/ 3467355 w 7467600"/>
              <a:gd name="connsiteY182" fmla="*/ 3988130 h 6858000"/>
              <a:gd name="connsiteX183" fmla="*/ 3310753 w 7467600"/>
              <a:gd name="connsiteY183" fmla="*/ 3787140 h 6858000"/>
              <a:gd name="connsiteX184" fmla="*/ 3291335 w 7467600"/>
              <a:gd name="connsiteY184" fmla="*/ 3767420 h 6858000"/>
              <a:gd name="connsiteX185" fmla="*/ 1635889 w 7467600"/>
              <a:gd name="connsiteY185" fmla="*/ 3709494 h 6858000"/>
              <a:gd name="connsiteX186" fmla="*/ 1634800 w 7467600"/>
              <a:gd name="connsiteY186" fmla="*/ 3731111 h 6858000"/>
              <a:gd name="connsiteX187" fmla="*/ 1635889 w 7467600"/>
              <a:gd name="connsiteY187" fmla="*/ 3709494 h 6858000"/>
              <a:gd name="connsiteX188" fmla="*/ 1510397 w 7467600"/>
              <a:gd name="connsiteY188" fmla="*/ 3684705 h 6858000"/>
              <a:gd name="connsiteX189" fmla="*/ 1146550 w 7467600"/>
              <a:gd name="connsiteY189" fmla="*/ 3802012 h 6858000"/>
              <a:gd name="connsiteX190" fmla="*/ 698834 w 7467600"/>
              <a:gd name="connsiteY190" fmla="*/ 3952272 h 6858000"/>
              <a:gd name="connsiteX191" fmla="*/ 34256 w 7467600"/>
              <a:gd name="connsiteY191" fmla="*/ 4347603 h 6858000"/>
              <a:gd name="connsiteX192" fmla="*/ 527241 w 7467600"/>
              <a:gd name="connsiteY192" fmla="*/ 4065078 h 6858000"/>
              <a:gd name="connsiteX193" fmla="*/ 1510397 w 7467600"/>
              <a:gd name="connsiteY193" fmla="*/ 3684705 h 6858000"/>
              <a:gd name="connsiteX194" fmla="*/ 1313114 w 7467600"/>
              <a:gd name="connsiteY194" fmla="*/ 3655216 h 6858000"/>
              <a:gd name="connsiteX195" fmla="*/ 1109304 w 7467600"/>
              <a:gd name="connsiteY195" fmla="*/ 3669030 h 6858000"/>
              <a:gd name="connsiteX196" fmla="*/ 8129 w 7467600"/>
              <a:gd name="connsiteY196" fmla="*/ 4330519 h 6858000"/>
              <a:gd name="connsiteX197" fmla="*/ 687572 w 7467600"/>
              <a:gd name="connsiteY197" fmla="*/ 3925629 h 6858000"/>
              <a:gd name="connsiteX198" fmla="*/ 1138365 w 7467600"/>
              <a:gd name="connsiteY198" fmla="*/ 3774515 h 6858000"/>
              <a:gd name="connsiteX199" fmla="*/ 1505579 w 7467600"/>
              <a:gd name="connsiteY199" fmla="*/ 3655526 h 6858000"/>
              <a:gd name="connsiteX200" fmla="*/ 1313114 w 7467600"/>
              <a:gd name="connsiteY200" fmla="*/ 3655216 h 6858000"/>
              <a:gd name="connsiteX201" fmla="*/ 3655073 w 7467600"/>
              <a:gd name="connsiteY201" fmla="*/ 3650884 h 6858000"/>
              <a:gd name="connsiteX202" fmla="*/ 3989938 w 7467600"/>
              <a:gd name="connsiteY202" fmla="*/ 3991685 h 6858000"/>
              <a:gd name="connsiteX203" fmla="*/ 4393907 w 7467600"/>
              <a:gd name="connsiteY203" fmla="*/ 4261258 h 6858000"/>
              <a:gd name="connsiteX204" fmla="*/ 4648051 w 7467600"/>
              <a:gd name="connsiteY204" fmla="*/ 4374051 h 6858000"/>
              <a:gd name="connsiteX205" fmla="*/ 4383389 w 7467600"/>
              <a:gd name="connsiteY205" fmla="*/ 4184369 h 6858000"/>
              <a:gd name="connsiteX206" fmla="*/ 4165508 w 7467600"/>
              <a:gd name="connsiteY206" fmla="*/ 4035196 h 6858000"/>
              <a:gd name="connsiteX207" fmla="*/ 4068162 w 7467600"/>
              <a:gd name="connsiteY207" fmla="*/ 3953394 h 6858000"/>
              <a:gd name="connsiteX208" fmla="*/ 3981416 w 7467600"/>
              <a:gd name="connsiteY208" fmla="*/ 3880482 h 6858000"/>
              <a:gd name="connsiteX209" fmla="*/ 3800147 w 7467600"/>
              <a:gd name="connsiteY209" fmla="*/ 3749872 h 6858000"/>
              <a:gd name="connsiteX210" fmla="*/ 3655073 w 7467600"/>
              <a:gd name="connsiteY210" fmla="*/ 3650884 h 6858000"/>
              <a:gd name="connsiteX211" fmla="*/ 3670252 w 7467600"/>
              <a:gd name="connsiteY211" fmla="*/ 3622798 h 6858000"/>
              <a:gd name="connsiteX212" fmla="*/ 3817258 w 7467600"/>
              <a:gd name="connsiteY212" fmla="*/ 3723577 h 6858000"/>
              <a:gd name="connsiteX213" fmla="*/ 4000461 w 7467600"/>
              <a:gd name="connsiteY213" fmla="*/ 3855966 h 6858000"/>
              <a:gd name="connsiteX214" fmla="*/ 4088180 w 7467600"/>
              <a:gd name="connsiteY214" fmla="*/ 3929774 h 6858000"/>
              <a:gd name="connsiteX215" fmla="*/ 4184555 w 7467600"/>
              <a:gd name="connsiteY215" fmla="*/ 4010683 h 6858000"/>
              <a:gd name="connsiteX216" fmla="*/ 4399563 w 7467600"/>
              <a:gd name="connsiteY216" fmla="*/ 4158106 h 6858000"/>
              <a:gd name="connsiteX217" fmla="*/ 4684469 w 7467600"/>
              <a:gd name="connsiteY217" fmla="*/ 4364680 h 6858000"/>
              <a:gd name="connsiteX218" fmla="*/ 4690271 w 7467600"/>
              <a:gd name="connsiteY218" fmla="*/ 4370034 h 6858000"/>
              <a:gd name="connsiteX219" fmla="*/ 4136093 w 7467600"/>
              <a:gd name="connsiteY219" fmla="*/ 3858466 h 6858000"/>
              <a:gd name="connsiteX220" fmla="*/ 3670252 w 7467600"/>
              <a:gd name="connsiteY220" fmla="*/ 3622798 h 6858000"/>
              <a:gd name="connsiteX221" fmla="*/ 4440129 w 7467600"/>
              <a:gd name="connsiteY221" fmla="*/ 3448571 h 6858000"/>
              <a:gd name="connsiteX222" fmla="*/ 4856525 w 7467600"/>
              <a:gd name="connsiteY222" fmla="*/ 3915351 h 6858000"/>
              <a:gd name="connsiteX223" fmla="*/ 5059055 w 7467600"/>
              <a:gd name="connsiteY223" fmla="*/ 4108918 h 6858000"/>
              <a:gd name="connsiteX224" fmla="*/ 5290070 w 7467600"/>
              <a:gd name="connsiteY224" fmla="*/ 4263619 h 6858000"/>
              <a:gd name="connsiteX225" fmla="*/ 4834991 w 7467600"/>
              <a:gd name="connsiteY225" fmla="*/ 3830985 h 6858000"/>
              <a:gd name="connsiteX226" fmla="*/ 4440129 w 7467600"/>
              <a:gd name="connsiteY226" fmla="*/ 3448571 h 6858000"/>
              <a:gd name="connsiteX227" fmla="*/ 4441737 w 7467600"/>
              <a:gd name="connsiteY227" fmla="*/ 3399734 h 6858000"/>
              <a:gd name="connsiteX228" fmla="*/ 4431236 w 7467600"/>
              <a:gd name="connsiteY228" fmla="*/ 3400954 h 6858000"/>
              <a:gd name="connsiteX229" fmla="*/ 4557150 w 7467600"/>
              <a:gd name="connsiteY229" fmla="*/ 3510023 h 6858000"/>
              <a:gd name="connsiteX230" fmla="*/ 4856936 w 7467600"/>
              <a:gd name="connsiteY230" fmla="*/ 3809146 h 6858000"/>
              <a:gd name="connsiteX231" fmla="*/ 5111996 w 7467600"/>
              <a:gd name="connsiteY231" fmla="*/ 4065759 h 6858000"/>
              <a:gd name="connsiteX232" fmla="*/ 5388878 w 7467600"/>
              <a:gd name="connsiteY232" fmla="*/ 4300185 h 6858000"/>
              <a:gd name="connsiteX233" fmla="*/ 5425556 w 7467600"/>
              <a:gd name="connsiteY233" fmla="*/ 4308967 h 6858000"/>
              <a:gd name="connsiteX234" fmla="*/ 4943646 w 7467600"/>
              <a:gd name="connsiteY234" fmla="*/ 3822916 h 6858000"/>
              <a:gd name="connsiteX235" fmla="*/ 4594837 w 7467600"/>
              <a:gd name="connsiteY235" fmla="*/ 3532274 h 6858000"/>
              <a:gd name="connsiteX236" fmla="*/ 4441737 w 7467600"/>
              <a:gd name="connsiteY236" fmla="*/ 3399734 h 6858000"/>
              <a:gd name="connsiteX237" fmla="*/ 5425834 w 7467600"/>
              <a:gd name="connsiteY237" fmla="*/ 3162785 h 6858000"/>
              <a:gd name="connsiteX238" fmla="*/ 5401644 w 7467600"/>
              <a:gd name="connsiteY238" fmla="*/ 3617847 h 6858000"/>
              <a:gd name="connsiteX239" fmla="*/ 5467256 w 7467600"/>
              <a:gd name="connsiteY239" fmla="*/ 4175494 h 6858000"/>
              <a:gd name="connsiteX240" fmla="*/ 5448069 w 7467600"/>
              <a:gd name="connsiteY240" fmla="*/ 3567554 h 6858000"/>
              <a:gd name="connsiteX241" fmla="*/ 5425834 w 7467600"/>
              <a:gd name="connsiteY241" fmla="*/ 3162785 h 6858000"/>
              <a:gd name="connsiteX242" fmla="*/ 1318687 w 7467600"/>
              <a:gd name="connsiteY242" fmla="*/ 3113840 h 6858000"/>
              <a:gd name="connsiteX243" fmla="*/ 1066793 w 7467600"/>
              <a:gd name="connsiteY243" fmla="*/ 3212171 h 6858000"/>
              <a:gd name="connsiteX244" fmla="*/ 993319 w 7467600"/>
              <a:gd name="connsiteY244" fmla="*/ 3247648 h 6858000"/>
              <a:gd name="connsiteX245" fmla="*/ 853081 w 7467600"/>
              <a:gd name="connsiteY245" fmla="*/ 3312410 h 6858000"/>
              <a:gd name="connsiteX246" fmla="*/ 805957 w 7467600"/>
              <a:gd name="connsiteY246" fmla="*/ 3330443 h 6858000"/>
              <a:gd name="connsiteX247" fmla="*/ 1318687 w 7467600"/>
              <a:gd name="connsiteY247" fmla="*/ 3113840 h 6858000"/>
              <a:gd name="connsiteX248" fmla="*/ 5453702 w 7467600"/>
              <a:gd name="connsiteY248" fmla="*/ 3090882 h 6858000"/>
              <a:gd name="connsiteX249" fmla="*/ 5480135 w 7467600"/>
              <a:gd name="connsiteY249" fmla="*/ 3565802 h 6858000"/>
              <a:gd name="connsiteX250" fmla="*/ 5499023 w 7467600"/>
              <a:gd name="connsiteY250" fmla="*/ 4166310 h 6858000"/>
              <a:gd name="connsiteX251" fmla="*/ 5547022 w 7467600"/>
              <a:gd name="connsiteY251" fmla="*/ 3607838 h 6858000"/>
              <a:gd name="connsiteX252" fmla="*/ 5515964 w 7467600"/>
              <a:gd name="connsiteY252" fmla="*/ 3378541 h 6858000"/>
              <a:gd name="connsiteX253" fmla="*/ 5453702 w 7467600"/>
              <a:gd name="connsiteY253" fmla="*/ 3090882 h 6858000"/>
              <a:gd name="connsiteX254" fmla="*/ 1238695 w 7467600"/>
              <a:gd name="connsiteY254" fmla="*/ 3076820 h 6858000"/>
              <a:gd name="connsiteX255" fmla="*/ 716371 w 7467600"/>
              <a:gd name="connsiteY255" fmla="*/ 3293249 h 6858000"/>
              <a:gd name="connsiteX256" fmla="*/ 579522 w 7467600"/>
              <a:gd name="connsiteY256" fmla="*/ 3371759 h 6858000"/>
              <a:gd name="connsiteX257" fmla="*/ 600288 w 7467600"/>
              <a:gd name="connsiteY257" fmla="*/ 3365555 h 6858000"/>
              <a:gd name="connsiteX258" fmla="*/ 840692 w 7467600"/>
              <a:gd name="connsiteY258" fmla="*/ 3284921 h 6858000"/>
              <a:gd name="connsiteX259" fmla="*/ 979248 w 7467600"/>
              <a:gd name="connsiteY259" fmla="*/ 3221003 h 6858000"/>
              <a:gd name="connsiteX260" fmla="*/ 1053282 w 7467600"/>
              <a:gd name="connsiteY260" fmla="*/ 3185247 h 6858000"/>
              <a:gd name="connsiteX261" fmla="*/ 1320603 w 7467600"/>
              <a:gd name="connsiteY261" fmla="*/ 3081281 h 6858000"/>
              <a:gd name="connsiteX262" fmla="*/ 1238695 w 7467600"/>
              <a:gd name="connsiteY262" fmla="*/ 3076820 h 6858000"/>
              <a:gd name="connsiteX263" fmla="*/ 5425627 w 7467600"/>
              <a:gd name="connsiteY263" fmla="*/ 2954192 h 6858000"/>
              <a:gd name="connsiteX264" fmla="*/ 5470770 w 7467600"/>
              <a:gd name="connsiteY264" fmla="*/ 3005435 h 6858000"/>
              <a:gd name="connsiteX265" fmla="*/ 5519779 w 7467600"/>
              <a:gd name="connsiteY265" fmla="*/ 4359223 h 6858000"/>
              <a:gd name="connsiteX266" fmla="*/ 5520293 w 7467600"/>
              <a:gd name="connsiteY266" fmla="*/ 4360602 h 6858000"/>
              <a:gd name="connsiteX267" fmla="*/ 5767221 w 7467600"/>
              <a:gd name="connsiteY267" fmla="*/ 4665564 h 6858000"/>
              <a:gd name="connsiteX268" fmla="*/ 6937169 w 7467600"/>
              <a:gd name="connsiteY268" fmla="*/ 4815941 h 6858000"/>
              <a:gd name="connsiteX269" fmla="*/ 6953922 w 7467600"/>
              <a:gd name="connsiteY269" fmla="*/ 4890068 h 6858000"/>
              <a:gd name="connsiteX270" fmla="*/ 6071359 w 7467600"/>
              <a:gd name="connsiteY270" fmla="*/ 4770770 h 6858000"/>
              <a:gd name="connsiteX271" fmla="*/ 6038839 w 7467600"/>
              <a:gd name="connsiteY271" fmla="*/ 4764474 h 6858000"/>
              <a:gd name="connsiteX272" fmla="*/ 6038706 w 7467600"/>
              <a:gd name="connsiteY272" fmla="*/ 4763847 h 6858000"/>
              <a:gd name="connsiteX273" fmla="*/ 6037784 w 7467600"/>
              <a:gd name="connsiteY273" fmla="*/ 4764270 h 6858000"/>
              <a:gd name="connsiteX274" fmla="*/ 6038839 w 7467600"/>
              <a:gd name="connsiteY274" fmla="*/ 4764474 h 6858000"/>
              <a:gd name="connsiteX275" fmla="*/ 6040338 w 7467600"/>
              <a:gd name="connsiteY275" fmla="*/ 4771418 h 6858000"/>
              <a:gd name="connsiteX276" fmla="*/ 6024488 w 7467600"/>
              <a:gd name="connsiteY276" fmla="*/ 4809903 h 6858000"/>
              <a:gd name="connsiteX277" fmla="*/ 5599771 w 7467600"/>
              <a:gd name="connsiteY277" fmla="*/ 5509652 h 6858000"/>
              <a:gd name="connsiteX278" fmla="*/ 5548843 w 7467600"/>
              <a:gd name="connsiteY278" fmla="*/ 5563845 h 6858000"/>
              <a:gd name="connsiteX279" fmla="*/ 5940952 w 7467600"/>
              <a:gd name="connsiteY279" fmla="*/ 6250028 h 6858000"/>
              <a:gd name="connsiteX280" fmla="*/ 6043441 w 7467600"/>
              <a:gd name="connsiteY280" fmla="*/ 6665847 h 6858000"/>
              <a:gd name="connsiteX281" fmla="*/ 6093432 w 7467600"/>
              <a:gd name="connsiteY281" fmla="*/ 6858000 h 6858000"/>
              <a:gd name="connsiteX282" fmla="*/ 6034344 w 7467600"/>
              <a:gd name="connsiteY282" fmla="*/ 6858000 h 6858000"/>
              <a:gd name="connsiteX283" fmla="*/ 6026679 w 7467600"/>
              <a:gd name="connsiteY283" fmla="*/ 6836959 h 6858000"/>
              <a:gd name="connsiteX284" fmla="*/ 5800441 w 7467600"/>
              <a:gd name="connsiteY284" fmla="*/ 6335286 h 6858000"/>
              <a:gd name="connsiteX285" fmla="*/ 5526562 w 7467600"/>
              <a:gd name="connsiteY285" fmla="*/ 5705388 h 6858000"/>
              <a:gd name="connsiteX286" fmla="*/ 5519640 w 7467600"/>
              <a:gd name="connsiteY286" fmla="*/ 5683774 h 6858000"/>
              <a:gd name="connsiteX287" fmla="*/ 5844559 w 7467600"/>
              <a:gd name="connsiteY287" fmla="*/ 6553349 h 6858000"/>
              <a:gd name="connsiteX288" fmla="*/ 5975994 w 7467600"/>
              <a:gd name="connsiteY288" fmla="*/ 6858000 h 6858000"/>
              <a:gd name="connsiteX289" fmla="*/ 5898547 w 7467600"/>
              <a:gd name="connsiteY289" fmla="*/ 6858000 h 6858000"/>
              <a:gd name="connsiteX290" fmla="*/ 5682041 w 7467600"/>
              <a:gd name="connsiteY290" fmla="*/ 6355860 h 6858000"/>
              <a:gd name="connsiteX291" fmla="*/ 5461758 w 7467600"/>
              <a:gd name="connsiteY291" fmla="*/ 5820220 h 6858000"/>
              <a:gd name="connsiteX292" fmla="*/ 5237282 w 7467600"/>
              <a:gd name="connsiteY292" fmla="*/ 6579086 h 6858000"/>
              <a:gd name="connsiteX293" fmla="*/ 5115009 w 7467600"/>
              <a:gd name="connsiteY293" fmla="*/ 6858000 h 6858000"/>
              <a:gd name="connsiteX294" fmla="*/ 5028074 w 7467600"/>
              <a:gd name="connsiteY294" fmla="*/ 6858000 h 6858000"/>
              <a:gd name="connsiteX295" fmla="*/ 5079508 w 7467600"/>
              <a:gd name="connsiteY295" fmla="*/ 6749074 h 6858000"/>
              <a:gd name="connsiteX296" fmla="*/ 5371846 w 7467600"/>
              <a:gd name="connsiteY296" fmla="*/ 5924413 h 6858000"/>
              <a:gd name="connsiteX297" fmla="*/ 5270512 w 7467600"/>
              <a:gd name="connsiteY297" fmla="*/ 6138975 h 6858000"/>
              <a:gd name="connsiteX298" fmla="*/ 5062409 w 7467600"/>
              <a:gd name="connsiteY298" fmla="*/ 6653544 h 6858000"/>
              <a:gd name="connsiteX299" fmla="*/ 5036628 w 7467600"/>
              <a:gd name="connsiteY299" fmla="*/ 6754247 h 6858000"/>
              <a:gd name="connsiteX300" fmla="*/ 5009112 w 7467600"/>
              <a:gd name="connsiteY300" fmla="*/ 6858000 h 6858000"/>
              <a:gd name="connsiteX301" fmla="*/ 4976679 w 7467600"/>
              <a:gd name="connsiteY301" fmla="*/ 6858000 h 6858000"/>
              <a:gd name="connsiteX302" fmla="*/ 5006537 w 7467600"/>
              <a:gd name="connsiteY302" fmla="*/ 6747068 h 6858000"/>
              <a:gd name="connsiteX303" fmla="*/ 5032723 w 7467600"/>
              <a:gd name="connsiteY303" fmla="*/ 6644957 h 6858000"/>
              <a:gd name="connsiteX304" fmla="*/ 5242949 w 7467600"/>
              <a:gd name="connsiteY304" fmla="*/ 6125175 h 6858000"/>
              <a:gd name="connsiteX305" fmla="*/ 5286321 w 7467600"/>
              <a:gd name="connsiteY305" fmla="*/ 6033555 h 6858000"/>
              <a:gd name="connsiteX306" fmla="*/ 5008210 w 7467600"/>
              <a:gd name="connsiteY306" fmla="*/ 6649194 h 6858000"/>
              <a:gd name="connsiteX307" fmla="*/ 4986321 w 7467600"/>
              <a:gd name="connsiteY307" fmla="*/ 6765687 h 6858000"/>
              <a:gd name="connsiteX308" fmla="*/ 4973474 w 7467600"/>
              <a:gd name="connsiteY308" fmla="*/ 6858000 h 6858000"/>
              <a:gd name="connsiteX309" fmla="*/ 4907178 w 7467600"/>
              <a:gd name="connsiteY309" fmla="*/ 6858000 h 6858000"/>
              <a:gd name="connsiteX310" fmla="*/ 4910810 w 7467600"/>
              <a:gd name="connsiteY310" fmla="*/ 6829660 h 6858000"/>
              <a:gd name="connsiteX311" fmla="*/ 4987461 w 7467600"/>
              <a:gd name="connsiteY311" fmla="*/ 6432994 h 6858000"/>
              <a:gd name="connsiteX312" fmla="*/ 5179262 w 7467600"/>
              <a:gd name="connsiteY312" fmla="*/ 6035044 h 6858000"/>
              <a:gd name="connsiteX313" fmla="*/ 4689678 w 7467600"/>
              <a:gd name="connsiteY313" fmla="*/ 6440241 h 6858000"/>
              <a:gd name="connsiteX314" fmla="*/ 4477543 w 7467600"/>
              <a:gd name="connsiteY314" fmla="*/ 6674836 h 6858000"/>
              <a:gd name="connsiteX315" fmla="*/ 4329957 w 7467600"/>
              <a:gd name="connsiteY315" fmla="*/ 6858000 h 6858000"/>
              <a:gd name="connsiteX316" fmla="*/ 4218595 w 7467600"/>
              <a:gd name="connsiteY316" fmla="*/ 6858000 h 6858000"/>
              <a:gd name="connsiteX317" fmla="*/ 4368888 w 7467600"/>
              <a:gd name="connsiteY317" fmla="*/ 6668412 h 6858000"/>
              <a:gd name="connsiteX318" fmla="*/ 4563091 w 7467600"/>
              <a:gd name="connsiteY318" fmla="*/ 6442508 h 6858000"/>
              <a:gd name="connsiteX319" fmla="*/ 5387324 w 7467600"/>
              <a:gd name="connsiteY319" fmla="*/ 5705830 h 6858000"/>
              <a:gd name="connsiteX320" fmla="*/ 5073620 w 7467600"/>
              <a:gd name="connsiteY320" fmla="*/ 5955437 h 6858000"/>
              <a:gd name="connsiteX321" fmla="*/ 4689789 w 7467600"/>
              <a:gd name="connsiteY321" fmla="*/ 6268382 h 6858000"/>
              <a:gd name="connsiteX322" fmla="*/ 4418722 w 7467600"/>
              <a:gd name="connsiteY322" fmla="*/ 6570886 h 6858000"/>
              <a:gd name="connsiteX323" fmla="*/ 4214944 w 7467600"/>
              <a:gd name="connsiteY323" fmla="*/ 6858000 h 6858000"/>
              <a:gd name="connsiteX324" fmla="*/ 4177898 w 7467600"/>
              <a:gd name="connsiteY324" fmla="*/ 6858000 h 6858000"/>
              <a:gd name="connsiteX325" fmla="*/ 4391597 w 7467600"/>
              <a:gd name="connsiteY325" fmla="*/ 6556370 h 6858000"/>
              <a:gd name="connsiteX326" fmla="*/ 4668889 w 7467600"/>
              <a:gd name="connsiteY326" fmla="*/ 6246399 h 6858000"/>
              <a:gd name="connsiteX327" fmla="*/ 5055427 w 7467600"/>
              <a:gd name="connsiteY327" fmla="*/ 5931476 h 6858000"/>
              <a:gd name="connsiteX328" fmla="*/ 5371814 w 7467600"/>
              <a:gd name="connsiteY328" fmla="*/ 5678975 h 6858000"/>
              <a:gd name="connsiteX329" fmla="*/ 4987918 w 7467600"/>
              <a:gd name="connsiteY329" fmla="*/ 5838701 h 6858000"/>
              <a:gd name="connsiteX330" fmla="*/ 4317146 w 7467600"/>
              <a:gd name="connsiteY330" fmla="*/ 6587716 h 6858000"/>
              <a:gd name="connsiteX331" fmla="*/ 4171627 w 7467600"/>
              <a:gd name="connsiteY331" fmla="*/ 6858000 h 6858000"/>
              <a:gd name="connsiteX332" fmla="*/ 4081585 w 7467600"/>
              <a:gd name="connsiteY332" fmla="*/ 6858000 h 6858000"/>
              <a:gd name="connsiteX333" fmla="*/ 4238603 w 7467600"/>
              <a:gd name="connsiteY333" fmla="*/ 6559341 h 6858000"/>
              <a:gd name="connsiteX334" fmla="*/ 4778333 w 7467600"/>
              <a:gd name="connsiteY334" fmla="*/ 5873626 h 6858000"/>
              <a:gd name="connsiteX335" fmla="*/ 5414185 w 7467600"/>
              <a:gd name="connsiteY335" fmla="*/ 5573882 h 6858000"/>
              <a:gd name="connsiteX336" fmla="*/ 5959648 w 7467600"/>
              <a:gd name="connsiteY336" fmla="*/ 4760797 h 6858000"/>
              <a:gd name="connsiteX337" fmla="*/ 5355019 w 7467600"/>
              <a:gd name="connsiteY337" fmla="*/ 4734672 h 6858000"/>
              <a:gd name="connsiteX338" fmla="*/ 5083565 w 7467600"/>
              <a:gd name="connsiteY338" fmla="*/ 5179121 h 6858000"/>
              <a:gd name="connsiteX339" fmla="*/ 4713577 w 7467600"/>
              <a:gd name="connsiteY339" fmla="*/ 5616803 h 6858000"/>
              <a:gd name="connsiteX340" fmla="*/ 3989559 w 7467600"/>
              <a:gd name="connsiteY340" fmla="*/ 6145945 h 6858000"/>
              <a:gd name="connsiteX341" fmla="*/ 3939824 w 7467600"/>
              <a:gd name="connsiteY341" fmla="*/ 6066900 h 6858000"/>
              <a:gd name="connsiteX342" fmla="*/ 4584537 w 7467600"/>
              <a:gd name="connsiteY342" fmla="*/ 5324826 h 6858000"/>
              <a:gd name="connsiteX343" fmla="*/ 5037105 w 7467600"/>
              <a:gd name="connsiteY343" fmla="*/ 5088765 h 6858000"/>
              <a:gd name="connsiteX344" fmla="*/ 5039930 w 7467600"/>
              <a:gd name="connsiteY344" fmla="*/ 5089585 h 6858000"/>
              <a:gd name="connsiteX345" fmla="*/ 5263764 w 7467600"/>
              <a:gd name="connsiteY345" fmla="*/ 4735525 h 6858000"/>
              <a:gd name="connsiteX346" fmla="*/ 4086300 w 7467600"/>
              <a:gd name="connsiteY346" fmla="*/ 4884599 h 6858000"/>
              <a:gd name="connsiteX347" fmla="*/ 4085485 w 7467600"/>
              <a:gd name="connsiteY347" fmla="*/ 4899070 h 6858000"/>
              <a:gd name="connsiteX348" fmla="*/ 3871915 w 7467600"/>
              <a:gd name="connsiteY348" fmla="*/ 5253645 h 6858000"/>
              <a:gd name="connsiteX349" fmla="*/ 3799374 w 7467600"/>
              <a:gd name="connsiteY349" fmla="*/ 5466127 h 6858000"/>
              <a:gd name="connsiteX350" fmla="*/ 3498850 w 7467600"/>
              <a:gd name="connsiteY350" fmla="*/ 6661888 h 6858000"/>
              <a:gd name="connsiteX351" fmla="*/ 3399216 w 7467600"/>
              <a:gd name="connsiteY351" fmla="*/ 6858000 h 6858000"/>
              <a:gd name="connsiteX352" fmla="*/ 3303688 w 7467600"/>
              <a:gd name="connsiteY352" fmla="*/ 6858000 h 6858000"/>
              <a:gd name="connsiteX353" fmla="*/ 3391774 w 7467600"/>
              <a:gd name="connsiteY353" fmla="*/ 6697181 h 6858000"/>
              <a:gd name="connsiteX354" fmla="*/ 3735540 w 7467600"/>
              <a:gd name="connsiteY354" fmla="*/ 5546923 h 6858000"/>
              <a:gd name="connsiteX355" fmla="*/ 3729438 w 7467600"/>
              <a:gd name="connsiteY355" fmla="*/ 5569058 h 6858000"/>
              <a:gd name="connsiteX356" fmla="*/ 3707782 w 7467600"/>
              <a:gd name="connsiteY356" fmla="*/ 5644908 h 6858000"/>
              <a:gd name="connsiteX357" fmla="*/ 3583827 w 7467600"/>
              <a:gd name="connsiteY357" fmla="*/ 6039215 h 6858000"/>
              <a:gd name="connsiteX358" fmla="*/ 3547861 w 7467600"/>
              <a:gd name="connsiteY358" fmla="*/ 6129609 h 6858000"/>
              <a:gd name="connsiteX359" fmla="*/ 3490905 w 7467600"/>
              <a:gd name="connsiteY359" fmla="*/ 6277660 h 6858000"/>
              <a:gd name="connsiteX360" fmla="*/ 3455859 w 7467600"/>
              <a:gd name="connsiteY360" fmla="*/ 6391301 h 6858000"/>
              <a:gd name="connsiteX361" fmla="*/ 3429112 w 7467600"/>
              <a:gd name="connsiteY361" fmla="*/ 6479469 h 6858000"/>
              <a:gd name="connsiteX362" fmla="*/ 3304862 w 7467600"/>
              <a:gd name="connsiteY362" fmla="*/ 6796476 h 6858000"/>
              <a:gd name="connsiteX363" fmla="*/ 3276071 w 7467600"/>
              <a:gd name="connsiteY363" fmla="*/ 6858000 h 6858000"/>
              <a:gd name="connsiteX364" fmla="*/ 3240805 w 7467600"/>
              <a:gd name="connsiteY364" fmla="*/ 6858000 h 6858000"/>
              <a:gd name="connsiteX365" fmla="*/ 3275917 w 7467600"/>
              <a:gd name="connsiteY365" fmla="*/ 6783192 h 6858000"/>
              <a:gd name="connsiteX366" fmla="*/ 3399358 w 7467600"/>
              <a:gd name="connsiteY366" fmla="*/ 6469011 h 6858000"/>
              <a:gd name="connsiteX367" fmla="*/ 3425650 w 7467600"/>
              <a:gd name="connsiteY367" fmla="*/ 6381333 h 6858000"/>
              <a:gd name="connsiteX368" fmla="*/ 3460661 w 7467600"/>
              <a:gd name="connsiteY368" fmla="*/ 6266763 h 6858000"/>
              <a:gd name="connsiteX369" fmla="*/ 3518021 w 7467600"/>
              <a:gd name="connsiteY369" fmla="*/ 6117298 h 6858000"/>
              <a:gd name="connsiteX370" fmla="*/ 3554035 w 7467600"/>
              <a:gd name="connsiteY370" fmla="*/ 6027832 h 6858000"/>
              <a:gd name="connsiteX371" fmla="*/ 3677174 w 7467600"/>
              <a:gd name="connsiteY371" fmla="*/ 5636351 h 6858000"/>
              <a:gd name="connsiteX372" fmla="*/ 3698819 w 7467600"/>
              <a:gd name="connsiteY372" fmla="*/ 5560503 h 6858000"/>
              <a:gd name="connsiteX373" fmla="*/ 3702094 w 7467600"/>
              <a:gd name="connsiteY373" fmla="*/ 5549194 h 6858000"/>
              <a:gd name="connsiteX374" fmla="*/ 3398355 w 7467600"/>
              <a:gd name="connsiteY374" fmla="*/ 6094603 h 6858000"/>
              <a:gd name="connsiteX375" fmla="*/ 3193941 w 7467600"/>
              <a:gd name="connsiteY375" fmla="*/ 6798775 h 6858000"/>
              <a:gd name="connsiteX376" fmla="*/ 3184140 w 7467600"/>
              <a:gd name="connsiteY376" fmla="*/ 6858000 h 6858000"/>
              <a:gd name="connsiteX377" fmla="*/ 3099978 w 7467600"/>
              <a:gd name="connsiteY377" fmla="*/ 6858000 h 6858000"/>
              <a:gd name="connsiteX378" fmla="*/ 3101556 w 7467600"/>
              <a:gd name="connsiteY378" fmla="*/ 6843337 h 6858000"/>
              <a:gd name="connsiteX379" fmla="*/ 3370162 w 7467600"/>
              <a:gd name="connsiteY379" fmla="*/ 5785550 h 6858000"/>
              <a:gd name="connsiteX380" fmla="*/ 3746477 w 7467600"/>
              <a:gd name="connsiteY380" fmla="*/ 5377889 h 6858000"/>
              <a:gd name="connsiteX381" fmla="*/ 3863399 w 7467600"/>
              <a:gd name="connsiteY381" fmla="*/ 5087257 h 6858000"/>
              <a:gd name="connsiteX382" fmla="*/ 3968712 w 7467600"/>
              <a:gd name="connsiteY382" fmla="*/ 4913989 h 6858000"/>
              <a:gd name="connsiteX383" fmla="*/ 2792390 w 7467600"/>
              <a:gd name="connsiteY383" fmla="*/ 5382974 h 6858000"/>
              <a:gd name="connsiteX384" fmla="*/ 2714982 w 7467600"/>
              <a:gd name="connsiteY384" fmla="*/ 5427051 h 6858000"/>
              <a:gd name="connsiteX385" fmla="*/ 2813361 w 7467600"/>
              <a:gd name="connsiteY385" fmla="*/ 6023912 h 6858000"/>
              <a:gd name="connsiteX386" fmla="*/ 2688430 w 7467600"/>
              <a:gd name="connsiteY386" fmla="*/ 6801564 h 6858000"/>
              <a:gd name="connsiteX387" fmla="*/ 2629626 w 7467600"/>
              <a:gd name="connsiteY387" fmla="*/ 6763394 h 6858000"/>
              <a:gd name="connsiteX388" fmla="*/ 2565328 w 7467600"/>
              <a:gd name="connsiteY388" fmla="*/ 5516399 h 6858000"/>
              <a:gd name="connsiteX389" fmla="*/ 1922999 w 7467600"/>
              <a:gd name="connsiteY389" fmla="*/ 5980343 h 6858000"/>
              <a:gd name="connsiteX390" fmla="*/ 1950261 w 7467600"/>
              <a:gd name="connsiteY390" fmla="*/ 6405858 h 6858000"/>
              <a:gd name="connsiteX391" fmla="*/ 2365554 w 7467600"/>
              <a:gd name="connsiteY391" fmla="*/ 6759107 h 6858000"/>
              <a:gd name="connsiteX392" fmla="*/ 2424142 w 7467600"/>
              <a:gd name="connsiteY392" fmla="*/ 6858000 h 6858000"/>
              <a:gd name="connsiteX393" fmla="*/ 2395994 w 7467600"/>
              <a:gd name="connsiteY393" fmla="*/ 6858000 h 6858000"/>
              <a:gd name="connsiteX394" fmla="*/ 2392863 w 7467600"/>
              <a:gd name="connsiteY394" fmla="*/ 6852964 h 6858000"/>
              <a:gd name="connsiteX395" fmla="*/ 2017589 w 7467600"/>
              <a:gd name="connsiteY395" fmla="*/ 6493982 h 6858000"/>
              <a:gd name="connsiteX396" fmla="*/ 2147336 w 7467600"/>
              <a:gd name="connsiteY396" fmla="*/ 6594052 h 6858000"/>
              <a:gd name="connsiteX397" fmla="*/ 2207047 w 7467600"/>
              <a:gd name="connsiteY397" fmla="*/ 6654540 h 6858000"/>
              <a:gd name="connsiteX398" fmla="*/ 2299106 w 7467600"/>
              <a:gd name="connsiteY398" fmla="*/ 6778931 h 6858000"/>
              <a:gd name="connsiteX399" fmla="*/ 2314430 w 7467600"/>
              <a:gd name="connsiteY399" fmla="*/ 6801144 h 6858000"/>
              <a:gd name="connsiteX400" fmla="*/ 2352406 w 7467600"/>
              <a:gd name="connsiteY400" fmla="*/ 6858000 h 6858000"/>
              <a:gd name="connsiteX401" fmla="*/ 2314492 w 7467600"/>
              <a:gd name="connsiteY401" fmla="*/ 6858000 h 6858000"/>
              <a:gd name="connsiteX402" fmla="*/ 2288095 w 7467600"/>
              <a:gd name="connsiteY402" fmla="*/ 6818030 h 6858000"/>
              <a:gd name="connsiteX403" fmla="*/ 2272768 w 7467600"/>
              <a:gd name="connsiteY403" fmla="*/ 6795822 h 6858000"/>
              <a:gd name="connsiteX404" fmla="*/ 2182715 w 7467600"/>
              <a:gd name="connsiteY404" fmla="*/ 6675071 h 6858000"/>
              <a:gd name="connsiteX405" fmla="*/ 2032061 w 7467600"/>
              <a:gd name="connsiteY405" fmla="*/ 6541380 h 6858000"/>
              <a:gd name="connsiteX406" fmla="*/ 2257220 w 7467600"/>
              <a:gd name="connsiteY406" fmla="*/ 6826257 h 6858000"/>
              <a:gd name="connsiteX407" fmla="*/ 2281324 w 7467600"/>
              <a:gd name="connsiteY407" fmla="*/ 6858000 h 6858000"/>
              <a:gd name="connsiteX408" fmla="*/ 2242860 w 7467600"/>
              <a:gd name="connsiteY408" fmla="*/ 6858000 h 6858000"/>
              <a:gd name="connsiteX409" fmla="*/ 2232818 w 7467600"/>
              <a:gd name="connsiteY409" fmla="*/ 6844926 h 6858000"/>
              <a:gd name="connsiteX410" fmla="*/ 1990172 w 7467600"/>
              <a:gd name="connsiteY410" fmla="*/ 6542121 h 6858000"/>
              <a:gd name="connsiteX411" fmla="*/ 2124090 w 7467600"/>
              <a:gd name="connsiteY411" fmla="*/ 6761017 h 6858000"/>
              <a:gd name="connsiteX412" fmla="*/ 2200380 w 7467600"/>
              <a:gd name="connsiteY412" fmla="*/ 6858000 h 6858000"/>
              <a:gd name="connsiteX413" fmla="*/ 2147507 w 7467600"/>
              <a:gd name="connsiteY413" fmla="*/ 6858000 h 6858000"/>
              <a:gd name="connsiteX414" fmla="*/ 2070668 w 7467600"/>
              <a:gd name="connsiteY414" fmla="*/ 6761520 h 6858000"/>
              <a:gd name="connsiteX415" fmla="*/ 1975142 w 7467600"/>
              <a:gd name="connsiteY415" fmla="*/ 6585570 h 6858000"/>
              <a:gd name="connsiteX416" fmla="*/ 2050035 w 7467600"/>
              <a:gd name="connsiteY416" fmla="*/ 6813345 h 6858000"/>
              <a:gd name="connsiteX417" fmla="*/ 2063025 w 7467600"/>
              <a:gd name="connsiteY417" fmla="*/ 6858000 h 6858000"/>
              <a:gd name="connsiteX418" fmla="*/ 2021675 w 7467600"/>
              <a:gd name="connsiteY418" fmla="*/ 6858000 h 6858000"/>
              <a:gd name="connsiteX419" fmla="*/ 2019308 w 7467600"/>
              <a:gd name="connsiteY419" fmla="*/ 6847118 h 6858000"/>
              <a:gd name="connsiteX420" fmla="*/ 1938835 w 7467600"/>
              <a:gd name="connsiteY420" fmla="*/ 6551160 h 6858000"/>
              <a:gd name="connsiteX421" fmla="*/ 1953230 w 7467600"/>
              <a:gd name="connsiteY421" fmla="*/ 6759699 h 6858000"/>
              <a:gd name="connsiteX422" fmla="*/ 1956763 w 7467600"/>
              <a:gd name="connsiteY422" fmla="*/ 6778191 h 6858000"/>
              <a:gd name="connsiteX423" fmla="*/ 1967925 w 7467600"/>
              <a:gd name="connsiteY423" fmla="*/ 6858000 h 6858000"/>
              <a:gd name="connsiteX424" fmla="*/ 1936622 w 7467600"/>
              <a:gd name="connsiteY424" fmla="*/ 6858000 h 6858000"/>
              <a:gd name="connsiteX425" fmla="*/ 1926261 w 7467600"/>
              <a:gd name="connsiteY425" fmla="*/ 6784064 h 6858000"/>
              <a:gd name="connsiteX426" fmla="*/ 1922724 w 7467600"/>
              <a:gd name="connsiteY426" fmla="*/ 6765577 h 6858000"/>
              <a:gd name="connsiteX427" fmla="*/ 1904650 w 7467600"/>
              <a:gd name="connsiteY427" fmla="*/ 6639616 h 6858000"/>
              <a:gd name="connsiteX428" fmla="*/ 1885273 w 7467600"/>
              <a:gd name="connsiteY428" fmla="*/ 6858000 h 6858000"/>
              <a:gd name="connsiteX429" fmla="*/ 1854363 w 7467600"/>
              <a:gd name="connsiteY429" fmla="*/ 6858000 h 6858000"/>
              <a:gd name="connsiteX430" fmla="*/ 1880391 w 7467600"/>
              <a:gd name="connsiteY430" fmla="*/ 6603796 h 6858000"/>
              <a:gd name="connsiteX431" fmla="*/ 1818273 w 7467600"/>
              <a:gd name="connsiteY431" fmla="*/ 6715729 h 6858000"/>
              <a:gd name="connsiteX432" fmla="*/ 1794691 w 7467600"/>
              <a:gd name="connsiteY432" fmla="*/ 6843239 h 6858000"/>
              <a:gd name="connsiteX433" fmla="*/ 1794914 w 7467600"/>
              <a:gd name="connsiteY433" fmla="*/ 6858000 h 6858000"/>
              <a:gd name="connsiteX434" fmla="*/ 1746128 w 7467600"/>
              <a:gd name="connsiteY434" fmla="*/ 6858000 h 6858000"/>
              <a:gd name="connsiteX435" fmla="*/ 1753934 w 7467600"/>
              <a:gd name="connsiteY435" fmla="*/ 6724796 h 6858000"/>
              <a:gd name="connsiteX436" fmla="*/ 1792053 w 7467600"/>
              <a:gd name="connsiteY436" fmla="*/ 6572396 h 6858000"/>
              <a:gd name="connsiteX437" fmla="*/ 1862248 w 7467600"/>
              <a:gd name="connsiteY437" fmla="*/ 6266397 h 6858000"/>
              <a:gd name="connsiteX438" fmla="*/ 1862250 w 7467600"/>
              <a:gd name="connsiteY438" fmla="*/ 6033531 h 6858000"/>
              <a:gd name="connsiteX439" fmla="*/ 1211999 w 7467600"/>
              <a:gd name="connsiteY439" fmla="*/ 6683610 h 6858000"/>
              <a:gd name="connsiteX440" fmla="*/ 1213266 w 7467600"/>
              <a:gd name="connsiteY440" fmla="*/ 6691947 h 6858000"/>
              <a:gd name="connsiteX441" fmla="*/ 1203370 w 7467600"/>
              <a:gd name="connsiteY441" fmla="*/ 6850676 h 6858000"/>
              <a:gd name="connsiteX442" fmla="*/ 1203671 w 7467600"/>
              <a:gd name="connsiteY442" fmla="*/ 6858000 h 6858000"/>
              <a:gd name="connsiteX443" fmla="*/ 1143180 w 7467600"/>
              <a:gd name="connsiteY443" fmla="*/ 6858000 h 6858000"/>
              <a:gd name="connsiteX444" fmla="*/ 1142176 w 7467600"/>
              <a:gd name="connsiteY444" fmla="*/ 6766045 h 6858000"/>
              <a:gd name="connsiteX445" fmla="*/ 1067484 w 7467600"/>
              <a:gd name="connsiteY445" fmla="*/ 6858000 h 6858000"/>
              <a:gd name="connsiteX446" fmla="*/ 953928 w 7467600"/>
              <a:gd name="connsiteY446" fmla="*/ 6858000 h 6858000"/>
              <a:gd name="connsiteX447" fmla="*/ 959715 w 7467600"/>
              <a:gd name="connsiteY447" fmla="*/ 6850185 h 6858000"/>
              <a:gd name="connsiteX448" fmla="*/ 1483788 w 7467600"/>
              <a:gd name="connsiteY448" fmla="*/ 6259174 h 6858000"/>
              <a:gd name="connsiteX449" fmla="*/ 1100671 w 7467600"/>
              <a:gd name="connsiteY449" fmla="*/ 6252137 h 6858000"/>
              <a:gd name="connsiteX450" fmla="*/ 1090144 w 7467600"/>
              <a:gd name="connsiteY450" fmla="*/ 6256748 h 6858000"/>
              <a:gd name="connsiteX451" fmla="*/ 1095872 w 7467600"/>
              <a:gd name="connsiteY451" fmla="*/ 6271892 h 6858000"/>
              <a:gd name="connsiteX452" fmla="*/ 262785 w 7467600"/>
              <a:gd name="connsiteY452" fmla="*/ 6845450 h 6858000"/>
              <a:gd name="connsiteX453" fmla="*/ 209968 w 7467600"/>
              <a:gd name="connsiteY453" fmla="*/ 6770713 h 6858000"/>
              <a:gd name="connsiteX454" fmla="*/ 873460 w 7467600"/>
              <a:gd name="connsiteY454" fmla="*/ 6253768 h 6858000"/>
              <a:gd name="connsiteX455" fmla="*/ 192686 w 7467600"/>
              <a:gd name="connsiteY455" fmla="*/ 5849257 h 6858000"/>
              <a:gd name="connsiteX456" fmla="*/ 4696 w 7467600"/>
              <a:gd name="connsiteY456" fmla="*/ 5697668 h 6858000"/>
              <a:gd name="connsiteX457" fmla="*/ 0 w 7467600"/>
              <a:gd name="connsiteY457" fmla="*/ 5689984 h 6858000"/>
              <a:gd name="connsiteX458" fmla="*/ 0 w 7467600"/>
              <a:gd name="connsiteY458" fmla="*/ 5513472 h 6858000"/>
              <a:gd name="connsiteX459" fmla="*/ 174101 w 7467600"/>
              <a:gd name="connsiteY459" fmla="*/ 5620277 h 6858000"/>
              <a:gd name="connsiteX460" fmla="*/ 891800 w 7467600"/>
              <a:gd name="connsiteY460" fmla="*/ 6036935 h 6858000"/>
              <a:gd name="connsiteX461" fmla="*/ 1072219 w 7467600"/>
              <a:gd name="connsiteY461" fmla="*/ 6169443 h 6858000"/>
              <a:gd name="connsiteX462" fmla="*/ 1074117 w 7467600"/>
              <a:gd name="connsiteY462" fmla="*/ 6170301 h 6858000"/>
              <a:gd name="connsiteX463" fmla="*/ 1083114 w 7467600"/>
              <a:gd name="connsiteY463" fmla="*/ 6174131 h 6858000"/>
              <a:gd name="connsiteX464" fmla="*/ 1543010 w 7467600"/>
              <a:gd name="connsiteY464" fmla="*/ 6191140 h 6858000"/>
              <a:gd name="connsiteX465" fmla="*/ 1551080 w 7467600"/>
              <a:gd name="connsiteY465" fmla="*/ 6195006 h 6858000"/>
              <a:gd name="connsiteX466" fmla="*/ 2345443 w 7467600"/>
              <a:gd name="connsiteY466" fmla="*/ 5549882 h 6858000"/>
              <a:gd name="connsiteX467" fmla="*/ 1721499 w 7467600"/>
              <a:gd name="connsiteY467" fmla="*/ 5599969 h 6858000"/>
              <a:gd name="connsiteX468" fmla="*/ 767716 w 7467600"/>
              <a:gd name="connsiteY468" fmla="*/ 5472768 h 6858000"/>
              <a:gd name="connsiteX469" fmla="*/ 722147 w 7467600"/>
              <a:gd name="connsiteY469" fmla="*/ 5393091 h 6858000"/>
              <a:gd name="connsiteX470" fmla="*/ 1485552 w 7467600"/>
              <a:gd name="connsiteY470" fmla="*/ 5313202 h 6858000"/>
              <a:gd name="connsiteX471" fmla="*/ 2143004 w 7467600"/>
              <a:gd name="connsiteY471" fmla="*/ 5402420 h 6858000"/>
              <a:gd name="connsiteX472" fmla="*/ 1933391 w 7467600"/>
              <a:gd name="connsiteY472" fmla="*/ 5156971 h 6858000"/>
              <a:gd name="connsiteX473" fmla="*/ 1827118 w 7467600"/>
              <a:gd name="connsiteY473" fmla="*/ 4968410 h 6858000"/>
              <a:gd name="connsiteX474" fmla="*/ 1837349 w 7467600"/>
              <a:gd name="connsiteY474" fmla="*/ 4956357 h 6858000"/>
              <a:gd name="connsiteX475" fmla="*/ 2162835 w 7467600"/>
              <a:gd name="connsiteY475" fmla="*/ 5187853 h 6858000"/>
              <a:gd name="connsiteX476" fmla="*/ 2257167 w 7467600"/>
              <a:gd name="connsiteY476" fmla="*/ 5462123 h 6858000"/>
              <a:gd name="connsiteX477" fmla="*/ 2261598 w 7467600"/>
              <a:gd name="connsiteY477" fmla="*/ 5467998 h 6858000"/>
              <a:gd name="connsiteX478" fmla="*/ 2437177 w 7467600"/>
              <a:gd name="connsiteY478" fmla="*/ 5479608 h 6858000"/>
              <a:gd name="connsiteX479" fmla="*/ 2445247 w 7467600"/>
              <a:gd name="connsiteY479" fmla="*/ 5483476 h 6858000"/>
              <a:gd name="connsiteX480" fmla="*/ 2743626 w 7467600"/>
              <a:gd name="connsiteY480" fmla="*/ 5304819 h 6858000"/>
              <a:gd name="connsiteX481" fmla="*/ 3048102 w 7467600"/>
              <a:gd name="connsiteY481" fmla="*/ 5150595 h 6858000"/>
              <a:gd name="connsiteX482" fmla="*/ 1799414 w 7467600"/>
              <a:gd name="connsiteY482" fmla="*/ 4694732 h 6858000"/>
              <a:gd name="connsiteX483" fmla="*/ 1771735 w 7467600"/>
              <a:gd name="connsiteY483" fmla="*/ 4619929 h 6858000"/>
              <a:gd name="connsiteX484" fmla="*/ 3104273 w 7467600"/>
              <a:gd name="connsiteY484" fmla="*/ 5076159 h 6858000"/>
              <a:gd name="connsiteX485" fmla="*/ 3113245 w 7467600"/>
              <a:gd name="connsiteY485" fmla="*/ 5090705 h 6858000"/>
              <a:gd name="connsiteX486" fmla="*/ 3126294 w 7467600"/>
              <a:gd name="connsiteY486" fmla="*/ 5114400 h 6858000"/>
              <a:gd name="connsiteX487" fmla="*/ 3937433 w 7467600"/>
              <a:gd name="connsiteY487" fmla="*/ 4830473 h 6858000"/>
              <a:gd name="connsiteX488" fmla="*/ 3590475 w 7467600"/>
              <a:gd name="connsiteY488" fmla="*/ 4597974 h 6858000"/>
              <a:gd name="connsiteX489" fmla="*/ 3100264 w 7467600"/>
              <a:gd name="connsiteY489" fmla="*/ 4579845 h 6858000"/>
              <a:gd name="connsiteX490" fmla="*/ 2183576 w 7467600"/>
              <a:gd name="connsiteY490" fmla="*/ 4227150 h 6858000"/>
              <a:gd name="connsiteX491" fmla="*/ 2151029 w 7467600"/>
              <a:gd name="connsiteY491" fmla="*/ 4146947 h 6858000"/>
              <a:gd name="connsiteX492" fmla="*/ 3563434 w 7467600"/>
              <a:gd name="connsiteY492" fmla="*/ 4469115 h 6858000"/>
              <a:gd name="connsiteX493" fmla="*/ 3177952 w 7467600"/>
              <a:gd name="connsiteY493" fmla="*/ 3657386 h 6858000"/>
              <a:gd name="connsiteX494" fmla="*/ 3189263 w 7467600"/>
              <a:gd name="connsiteY494" fmla="*/ 3625726 h 6858000"/>
              <a:gd name="connsiteX495" fmla="*/ 3560912 w 7467600"/>
              <a:gd name="connsiteY495" fmla="*/ 4079863 h 6858000"/>
              <a:gd name="connsiteX496" fmla="*/ 3626636 w 7467600"/>
              <a:gd name="connsiteY496" fmla="*/ 4512230 h 6858000"/>
              <a:gd name="connsiteX497" fmla="*/ 3653088 w 7467600"/>
              <a:gd name="connsiteY497" fmla="*/ 4521417 h 6858000"/>
              <a:gd name="connsiteX498" fmla="*/ 3988128 w 7467600"/>
              <a:gd name="connsiteY498" fmla="*/ 4817267 h 6858000"/>
              <a:gd name="connsiteX499" fmla="*/ 4830582 w 7467600"/>
              <a:gd name="connsiteY499" fmla="*/ 4676000 h 6858000"/>
              <a:gd name="connsiteX500" fmla="*/ 4830100 w 7467600"/>
              <a:gd name="connsiteY500" fmla="*/ 4675554 h 6858000"/>
              <a:gd name="connsiteX501" fmla="*/ 4036318 w 7467600"/>
              <a:gd name="connsiteY501" fmla="*/ 4147013 h 6858000"/>
              <a:gd name="connsiteX502" fmla="*/ 3432098 w 7467600"/>
              <a:gd name="connsiteY502" fmla="*/ 3537312 h 6858000"/>
              <a:gd name="connsiteX503" fmla="*/ 3446761 w 7467600"/>
              <a:gd name="connsiteY503" fmla="*/ 3461278 h 6858000"/>
              <a:gd name="connsiteX504" fmla="*/ 4419733 w 7467600"/>
              <a:gd name="connsiteY504" fmla="*/ 3963555 h 6858000"/>
              <a:gd name="connsiteX505" fmla="*/ 4781371 w 7467600"/>
              <a:gd name="connsiteY505" fmla="*/ 4458604 h 6858000"/>
              <a:gd name="connsiteX506" fmla="*/ 4780440 w 7467600"/>
              <a:gd name="connsiteY506" fmla="*/ 4470290 h 6858000"/>
              <a:gd name="connsiteX507" fmla="*/ 4898954 w 7467600"/>
              <a:gd name="connsiteY507" fmla="*/ 4662092 h 6858000"/>
              <a:gd name="connsiteX508" fmla="*/ 4900699 w 7467600"/>
              <a:gd name="connsiteY508" fmla="*/ 4670867 h 6858000"/>
              <a:gd name="connsiteX509" fmla="*/ 5714511 w 7467600"/>
              <a:gd name="connsiteY509" fmla="*/ 4663483 h 6858000"/>
              <a:gd name="connsiteX510" fmla="*/ 5464793 w 7467600"/>
              <a:gd name="connsiteY510" fmla="*/ 4393556 h 6858000"/>
              <a:gd name="connsiteX511" fmla="*/ 5461897 w 7467600"/>
              <a:gd name="connsiteY511" fmla="*/ 4390879 h 6858000"/>
              <a:gd name="connsiteX512" fmla="*/ 4294126 w 7467600"/>
              <a:gd name="connsiteY512" fmla="*/ 3303048 h 6858000"/>
              <a:gd name="connsiteX513" fmla="*/ 4305321 w 7467600"/>
              <a:gd name="connsiteY513" fmla="*/ 3256953 h 6858000"/>
              <a:gd name="connsiteX514" fmla="*/ 4949299 w 7467600"/>
              <a:gd name="connsiteY514" fmla="*/ 3766336 h 6858000"/>
              <a:gd name="connsiteX515" fmla="*/ 5291452 w 7467600"/>
              <a:gd name="connsiteY515" fmla="*/ 4076801 h 6858000"/>
              <a:gd name="connsiteX516" fmla="*/ 5434998 w 7467600"/>
              <a:gd name="connsiteY516" fmla="*/ 4254100 h 6858000"/>
              <a:gd name="connsiteX517" fmla="*/ 5351015 w 7467600"/>
              <a:gd name="connsiteY517" fmla="*/ 3760989 h 6858000"/>
              <a:gd name="connsiteX518" fmla="*/ 5413780 w 7467600"/>
              <a:gd name="connsiteY518" fmla="*/ 2966265 h 6858000"/>
              <a:gd name="connsiteX519" fmla="*/ 5425627 w 7467600"/>
              <a:gd name="connsiteY519" fmla="*/ 2954192 h 6858000"/>
              <a:gd name="connsiteX520" fmla="*/ 6604735 w 7467600"/>
              <a:gd name="connsiteY520" fmla="*/ 2041381 h 6858000"/>
              <a:gd name="connsiteX521" fmla="*/ 7204487 w 7467600"/>
              <a:gd name="connsiteY521" fmla="*/ 2742112 h 6858000"/>
              <a:gd name="connsiteX522" fmla="*/ 7131592 w 7467600"/>
              <a:gd name="connsiteY522" fmla="*/ 2672096 h 6858000"/>
              <a:gd name="connsiteX523" fmla="*/ 6996344 w 7467600"/>
              <a:gd name="connsiteY523" fmla="*/ 2518310 h 6858000"/>
              <a:gd name="connsiteX524" fmla="*/ 6735495 w 7467600"/>
              <a:gd name="connsiteY524" fmla="*/ 2196890 h 6858000"/>
              <a:gd name="connsiteX525" fmla="*/ 6721901 w 7467600"/>
              <a:gd name="connsiteY525" fmla="*/ 2179274 h 6858000"/>
              <a:gd name="connsiteX526" fmla="*/ 6604735 w 7467600"/>
              <a:gd name="connsiteY526" fmla="*/ 2041381 h 6858000"/>
              <a:gd name="connsiteX527" fmla="*/ 6591670 w 7467600"/>
              <a:gd name="connsiteY527" fmla="*/ 1988277 h 6858000"/>
              <a:gd name="connsiteX528" fmla="*/ 6747349 w 7467600"/>
              <a:gd name="connsiteY528" fmla="*/ 2160069 h 6858000"/>
              <a:gd name="connsiteX529" fmla="*/ 6760943 w 7467600"/>
              <a:gd name="connsiteY529" fmla="*/ 2177686 h 6858000"/>
              <a:gd name="connsiteX530" fmla="*/ 7021065 w 7467600"/>
              <a:gd name="connsiteY530" fmla="*/ 2498102 h 6858000"/>
              <a:gd name="connsiteX531" fmla="*/ 7155223 w 7467600"/>
              <a:gd name="connsiteY531" fmla="*/ 2650386 h 6858000"/>
              <a:gd name="connsiteX532" fmla="*/ 7203167 w 7467600"/>
              <a:gd name="connsiteY532" fmla="*/ 2697288 h 6858000"/>
              <a:gd name="connsiteX533" fmla="*/ 6937703 w 7467600"/>
              <a:gd name="connsiteY533" fmla="*/ 2321981 h 6858000"/>
              <a:gd name="connsiteX534" fmla="*/ 6591670 w 7467600"/>
              <a:gd name="connsiteY534" fmla="*/ 1988277 h 6858000"/>
              <a:gd name="connsiteX535" fmla="*/ 5798671 w 7467600"/>
              <a:gd name="connsiteY535" fmla="*/ 1981601 h 6858000"/>
              <a:gd name="connsiteX536" fmla="*/ 5754709 w 7467600"/>
              <a:gd name="connsiteY536" fmla="*/ 2071454 h 6858000"/>
              <a:gd name="connsiteX537" fmla="*/ 5763044 w 7467600"/>
              <a:gd name="connsiteY537" fmla="*/ 2842206 h 6858000"/>
              <a:gd name="connsiteX538" fmla="*/ 5764974 w 7467600"/>
              <a:gd name="connsiteY538" fmla="*/ 2799609 h 6858000"/>
              <a:gd name="connsiteX539" fmla="*/ 5767665 w 7467600"/>
              <a:gd name="connsiteY539" fmla="*/ 2666409 h 6858000"/>
              <a:gd name="connsiteX540" fmla="*/ 5763055 w 7467600"/>
              <a:gd name="connsiteY540" fmla="*/ 2579705 h 6858000"/>
              <a:gd name="connsiteX541" fmla="*/ 5758079 w 7467600"/>
              <a:gd name="connsiteY541" fmla="*/ 2492508 h 6858000"/>
              <a:gd name="connsiteX542" fmla="*/ 5779325 w 7467600"/>
              <a:gd name="connsiteY542" fmla="*/ 2197069 h 6858000"/>
              <a:gd name="connsiteX543" fmla="*/ 5798671 w 7467600"/>
              <a:gd name="connsiteY543" fmla="*/ 1981601 h 6858000"/>
              <a:gd name="connsiteX544" fmla="*/ 5829202 w 7467600"/>
              <a:gd name="connsiteY544" fmla="*/ 1971679 h 6858000"/>
              <a:gd name="connsiteX545" fmla="*/ 5809558 w 7467600"/>
              <a:gd name="connsiteY545" fmla="*/ 2198043 h 6858000"/>
              <a:gd name="connsiteX546" fmla="*/ 5788653 w 7467600"/>
              <a:gd name="connsiteY546" fmla="*/ 2489430 h 6858000"/>
              <a:gd name="connsiteX547" fmla="*/ 5793439 w 7467600"/>
              <a:gd name="connsiteY547" fmla="*/ 2575235 h 6858000"/>
              <a:gd name="connsiteX548" fmla="*/ 5796837 w 7467600"/>
              <a:gd name="connsiteY548" fmla="*/ 2637633 h 6858000"/>
              <a:gd name="connsiteX549" fmla="*/ 5818614 w 7467600"/>
              <a:gd name="connsiteY549" fmla="*/ 2473055 h 6858000"/>
              <a:gd name="connsiteX550" fmla="*/ 5829202 w 7467600"/>
              <a:gd name="connsiteY550" fmla="*/ 1971679 h 6858000"/>
              <a:gd name="connsiteX551" fmla="*/ 5911389 w 7467600"/>
              <a:gd name="connsiteY551" fmla="*/ 1898371 h 6858000"/>
              <a:gd name="connsiteX552" fmla="*/ 6237627 w 7467600"/>
              <a:gd name="connsiteY552" fmla="*/ 2231921 h 6858000"/>
              <a:gd name="connsiteX553" fmla="*/ 5911389 w 7467600"/>
              <a:gd name="connsiteY553" fmla="*/ 1898371 h 6858000"/>
              <a:gd name="connsiteX554" fmla="*/ 6944437 w 7467600"/>
              <a:gd name="connsiteY554" fmla="*/ 1575402 h 6858000"/>
              <a:gd name="connsiteX555" fmla="*/ 6304730 w 7467600"/>
              <a:gd name="connsiteY555" fmla="*/ 1766654 h 6858000"/>
              <a:gd name="connsiteX556" fmla="*/ 6944437 w 7467600"/>
              <a:gd name="connsiteY556" fmla="*/ 1575402 h 6858000"/>
              <a:gd name="connsiteX557" fmla="*/ 7019523 w 7467600"/>
              <a:gd name="connsiteY557" fmla="*/ 1519450 h 6858000"/>
              <a:gd name="connsiteX558" fmla="*/ 6298091 w 7467600"/>
              <a:gd name="connsiteY558" fmla="*/ 1737122 h 6858000"/>
              <a:gd name="connsiteX559" fmla="*/ 7019523 w 7467600"/>
              <a:gd name="connsiteY559" fmla="*/ 1519450 h 6858000"/>
              <a:gd name="connsiteX560" fmla="*/ 2399523 w 7467600"/>
              <a:gd name="connsiteY560" fmla="*/ 1428234 h 6858000"/>
              <a:gd name="connsiteX561" fmla="*/ 2224982 w 7467600"/>
              <a:gd name="connsiteY561" fmla="*/ 1826201 h 6858000"/>
              <a:gd name="connsiteX562" fmla="*/ 2096099 w 7467600"/>
              <a:gd name="connsiteY562" fmla="*/ 2345900 h 6858000"/>
              <a:gd name="connsiteX563" fmla="*/ 2283317 w 7467600"/>
              <a:gd name="connsiteY563" fmla="*/ 1796925 h 6858000"/>
              <a:gd name="connsiteX564" fmla="*/ 2399523 w 7467600"/>
              <a:gd name="connsiteY564" fmla="*/ 1428234 h 6858000"/>
              <a:gd name="connsiteX565" fmla="*/ 2448558 w 7467600"/>
              <a:gd name="connsiteY565" fmla="*/ 1373435 h 6858000"/>
              <a:gd name="connsiteX566" fmla="*/ 2312521 w 7467600"/>
              <a:gd name="connsiteY566" fmla="*/ 1806140 h 6858000"/>
              <a:gd name="connsiteX567" fmla="*/ 2127533 w 7467600"/>
              <a:gd name="connsiteY567" fmla="*/ 2348380 h 6858000"/>
              <a:gd name="connsiteX568" fmla="*/ 2358080 w 7467600"/>
              <a:gd name="connsiteY568" fmla="*/ 1866134 h 6858000"/>
              <a:gd name="connsiteX569" fmla="*/ 2407436 w 7467600"/>
              <a:gd name="connsiteY569" fmla="*/ 1651070 h 6858000"/>
              <a:gd name="connsiteX570" fmla="*/ 2448558 w 7467600"/>
              <a:gd name="connsiteY570" fmla="*/ 1373435 h 6858000"/>
              <a:gd name="connsiteX571" fmla="*/ 278707 w 7467600"/>
              <a:gd name="connsiteY571" fmla="*/ 1352270 h 6858000"/>
              <a:gd name="connsiteX572" fmla="*/ 321570 w 7467600"/>
              <a:gd name="connsiteY572" fmla="*/ 1861610 h 6858000"/>
              <a:gd name="connsiteX573" fmla="*/ 294281 w 7467600"/>
              <a:gd name="connsiteY573" fmla="*/ 1440658 h 6858000"/>
              <a:gd name="connsiteX574" fmla="*/ 278707 w 7467600"/>
              <a:gd name="connsiteY574" fmla="*/ 1352270 h 6858000"/>
              <a:gd name="connsiteX575" fmla="*/ 1423821 w 7467600"/>
              <a:gd name="connsiteY575" fmla="*/ 1351958 h 6858000"/>
              <a:gd name="connsiteX576" fmla="*/ 1638521 w 7467600"/>
              <a:gd name="connsiteY576" fmla="*/ 1908470 h 6858000"/>
              <a:gd name="connsiteX577" fmla="*/ 1754199 w 7467600"/>
              <a:gd name="connsiteY577" fmla="*/ 2149284 h 6858000"/>
              <a:gd name="connsiteX578" fmla="*/ 1908359 w 7467600"/>
              <a:gd name="connsiteY578" fmla="*/ 2364988 h 6858000"/>
              <a:gd name="connsiteX579" fmla="*/ 1647661 w 7467600"/>
              <a:gd name="connsiteY579" fmla="*/ 1825945 h 6858000"/>
              <a:gd name="connsiteX580" fmla="*/ 1423821 w 7467600"/>
              <a:gd name="connsiteY580" fmla="*/ 1351958 h 6858000"/>
              <a:gd name="connsiteX581" fmla="*/ 1431890 w 7467600"/>
              <a:gd name="connsiteY581" fmla="*/ 1306475 h 6858000"/>
              <a:gd name="connsiteX582" fmla="*/ 1507597 w 7467600"/>
              <a:gd name="connsiteY582" fmla="*/ 1446132 h 6858000"/>
              <a:gd name="connsiteX583" fmla="*/ 1674586 w 7467600"/>
              <a:gd name="connsiteY583" fmla="*/ 1813832 h 6858000"/>
              <a:gd name="connsiteX584" fmla="*/ 1815950 w 7467600"/>
              <a:gd name="connsiteY584" fmla="*/ 2128564 h 6858000"/>
              <a:gd name="connsiteX585" fmla="*/ 1984242 w 7467600"/>
              <a:gd name="connsiteY585" fmla="*/ 2430829 h 6858000"/>
              <a:gd name="connsiteX586" fmla="*/ 2014023 w 7467600"/>
              <a:gd name="connsiteY586" fmla="*/ 2450995 h 6858000"/>
              <a:gd name="connsiteX587" fmla="*/ 1747337 w 7467600"/>
              <a:gd name="connsiteY587" fmla="*/ 1855264 h 6858000"/>
              <a:gd name="connsiteX588" fmla="*/ 1533749 w 7467600"/>
              <a:gd name="connsiteY588" fmla="*/ 1478656 h 6858000"/>
              <a:gd name="connsiteX589" fmla="*/ 1431890 w 7467600"/>
              <a:gd name="connsiteY589" fmla="*/ 1306475 h 6858000"/>
              <a:gd name="connsiteX590" fmla="*/ 5052692 w 7467600"/>
              <a:gd name="connsiteY590" fmla="*/ 1292994 h 6858000"/>
              <a:gd name="connsiteX591" fmla="*/ 5200661 w 7467600"/>
              <a:gd name="connsiteY591" fmla="*/ 1635186 h 6858000"/>
              <a:gd name="connsiteX592" fmla="*/ 5297138 w 7467600"/>
              <a:gd name="connsiteY592" fmla="*/ 1906351 h 6858000"/>
              <a:gd name="connsiteX593" fmla="*/ 5052692 w 7467600"/>
              <a:gd name="connsiteY593" fmla="*/ 1292994 h 6858000"/>
              <a:gd name="connsiteX594" fmla="*/ 5009948 w 7467600"/>
              <a:gd name="connsiteY594" fmla="*/ 1273619 h 6858000"/>
              <a:gd name="connsiteX595" fmla="*/ 5121777 w 7467600"/>
              <a:gd name="connsiteY595" fmla="*/ 1654213 h 6858000"/>
              <a:gd name="connsiteX596" fmla="*/ 5293545 w 7467600"/>
              <a:gd name="connsiteY596" fmla="*/ 2072247 h 6858000"/>
              <a:gd name="connsiteX597" fmla="*/ 5294042 w 7467600"/>
              <a:gd name="connsiteY597" fmla="*/ 2065019 h 6858000"/>
              <a:gd name="connsiteX598" fmla="*/ 5171936 w 7467600"/>
              <a:gd name="connsiteY598" fmla="*/ 1647613 h 6858000"/>
              <a:gd name="connsiteX599" fmla="*/ 5009948 w 7467600"/>
              <a:gd name="connsiteY599" fmla="*/ 1273619 h 6858000"/>
              <a:gd name="connsiteX600" fmla="*/ 655236 w 7467600"/>
              <a:gd name="connsiteY600" fmla="*/ 1268632 h 6858000"/>
              <a:gd name="connsiteX601" fmla="*/ 839521 w 7467600"/>
              <a:gd name="connsiteY601" fmla="*/ 1685315 h 6858000"/>
              <a:gd name="connsiteX602" fmla="*/ 1109416 w 7467600"/>
              <a:gd name="connsiteY602" fmla="*/ 2061663 h 6858000"/>
              <a:gd name="connsiteX603" fmla="*/ 1298300 w 7467600"/>
              <a:gd name="connsiteY603" fmla="*/ 2247742 h 6858000"/>
              <a:gd name="connsiteX604" fmla="*/ 1125871 w 7467600"/>
              <a:gd name="connsiteY604" fmla="*/ 1989513 h 6858000"/>
              <a:gd name="connsiteX605" fmla="*/ 981574 w 7467600"/>
              <a:gd name="connsiteY605" fmla="*/ 1783157 h 6858000"/>
              <a:gd name="connsiteX606" fmla="*/ 922198 w 7467600"/>
              <a:gd name="connsiteY606" fmla="*/ 1677437 h 6858000"/>
              <a:gd name="connsiteX607" fmla="*/ 869293 w 7467600"/>
              <a:gd name="connsiteY607" fmla="*/ 1583214 h 6858000"/>
              <a:gd name="connsiteX608" fmla="*/ 751431 w 7467600"/>
              <a:gd name="connsiteY608" fmla="*/ 1405731 h 6858000"/>
              <a:gd name="connsiteX609" fmla="*/ 655236 w 7467600"/>
              <a:gd name="connsiteY609" fmla="*/ 1268632 h 6858000"/>
              <a:gd name="connsiteX610" fmla="*/ 6516292 w 7467600"/>
              <a:gd name="connsiteY610" fmla="*/ 1263064 h 6858000"/>
              <a:gd name="connsiteX611" fmla="*/ 5736320 w 7467600"/>
              <a:gd name="connsiteY611" fmla="*/ 1501803 h 6858000"/>
              <a:gd name="connsiteX612" fmla="*/ 6516292 w 7467600"/>
              <a:gd name="connsiteY612" fmla="*/ 1263064 h 6858000"/>
              <a:gd name="connsiteX613" fmla="*/ 291466 w 7467600"/>
              <a:gd name="connsiteY613" fmla="*/ 1250369 h 6858000"/>
              <a:gd name="connsiteX614" fmla="*/ 323180 w 7467600"/>
              <a:gd name="connsiteY614" fmla="*/ 1435283 h 6858000"/>
              <a:gd name="connsiteX615" fmla="*/ 349381 w 7467600"/>
              <a:gd name="connsiteY615" fmla="*/ 1875041 h 6858000"/>
              <a:gd name="connsiteX616" fmla="*/ 374363 w 7467600"/>
              <a:gd name="connsiteY616" fmla="*/ 1506494 h 6858000"/>
              <a:gd name="connsiteX617" fmla="*/ 302168 w 7467600"/>
              <a:gd name="connsiteY617" fmla="*/ 1274495 h 6858000"/>
              <a:gd name="connsiteX618" fmla="*/ 291466 w 7467600"/>
              <a:gd name="connsiteY618" fmla="*/ 1250369 h 6858000"/>
              <a:gd name="connsiteX619" fmla="*/ 678222 w 7467600"/>
              <a:gd name="connsiteY619" fmla="*/ 1248670 h 6858000"/>
              <a:gd name="connsiteX620" fmla="*/ 775536 w 7467600"/>
              <a:gd name="connsiteY620" fmla="*/ 1388015 h 6858000"/>
              <a:gd name="connsiteX621" fmla="*/ 894529 w 7467600"/>
              <a:gd name="connsiteY621" fmla="*/ 1567739 h 6858000"/>
              <a:gd name="connsiteX622" fmla="*/ 948000 w 7467600"/>
              <a:gd name="connsiteY622" fmla="*/ 1663088 h 6858000"/>
              <a:gd name="connsiteX623" fmla="*/ 1006812 w 7467600"/>
              <a:gd name="connsiteY623" fmla="*/ 1767683 h 6858000"/>
              <a:gd name="connsiteX624" fmla="*/ 1149133 w 7467600"/>
              <a:gd name="connsiteY624" fmla="*/ 1971513 h 6858000"/>
              <a:gd name="connsiteX625" fmla="*/ 1333952 w 7467600"/>
              <a:gd name="connsiteY625" fmla="*/ 2251620 h 6858000"/>
              <a:gd name="connsiteX626" fmla="*/ 1337329 w 7467600"/>
              <a:gd name="connsiteY626" fmla="*/ 2258350 h 6858000"/>
              <a:gd name="connsiteX627" fmla="*/ 1014726 w 7467600"/>
              <a:gd name="connsiteY627" fmla="*/ 1615556 h 6858000"/>
              <a:gd name="connsiteX628" fmla="*/ 678222 w 7467600"/>
              <a:gd name="connsiteY628" fmla="*/ 1248670 h 6858000"/>
              <a:gd name="connsiteX629" fmla="*/ 6691602 w 7467600"/>
              <a:gd name="connsiteY629" fmla="*/ 1140573 h 6858000"/>
              <a:gd name="connsiteX630" fmla="*/ 6571100 w 7467600"/>
              <a:gd name="connsiteY630" fmla="*/ 1183662 h 6858000"/>
              <a:gd name="connsiteX631" fmla="*/ 6241687 w 7467600"/>
              <a:gd name="connsiteY631" fmla="*/ 1257600 h 6858000"/>
              <a:gd name="connsiteX632" fmla="*/ 5693009 w 7467600"/>
              <a:gd name="connsiteY632" fmla="*/ 1478256 h 6858000"/>
              <a:gd name="connsiteX633" fmla="*/ 6548420 w 7467600"/>
              <a:gd name="connsiteY633" fmla="*/ 1214599 h 6858000"/>
              <a:gd name="connsiteX634" fmla="*/ 6605473 w 7467600"/>
              <a:gd name="connsiteY634" fmla="*/ 1184686 h 6858000"/>
              <a:gd name="connsiteX635" fmla="*/ 6691602 w 7467600"/>
              <a:gd name="connsiteY635" fmla="*/ 1140573 h 6858000"/>
              <a:gd name="connsiteX636" fmla="*/ 4002475 w 7467600"/>
              <a:gd name="connsiteY636" fmla="*/ 1037802 h 6858000"/>
              <a:gd name="connsiteX637" fmla="*/ 4000324 w 7467600"/>
              <a:gd name="connsiteY637" fmla="*/ 1039362 h 6858000"/>
              <a:gd name="connsiteX638" fmla="*/ 4002862 w 7467600"/>
              <a:gd name="connsiteY638" fmla="*/ 1042866 h 6858000"/>
              <a:gd name="connsiteX639" fmla="*/ 4002475 w 7467600"/>
              <a:gd name="connsiteY639" fmla="*/ 1037802 h 6858000"/>
              <a:gd name="connsiteX640" fmla="*/ 506322 w 7467600"/>
              <a:gd name="connsiteY640" fmla="*/ 1020997 h 6858000"/>
              <a:gd name="connsiteX641" fmla="*/ 533068 w 7467600"/>
              <a:gd name="connsiteY641" fmla="*/ 1029409 h 6858000"/>
              <a:gd name="connsiteX642" fmla="*/ 1232525 w 7467600"/>
              <a:gd name="connsiteY642" fmla="*/ 1804675 h 6858000"/>
              <a:gd name="connsiteX643" fmla="*/ 1388858 w 7467600"/>
              <a:gd name="connsiteY643" fmla="*/ 2368011 h 6858000"/>
              <a:gd name="connsiteX644" fmla="*/ 1384098 w 7467600"/>
              <a:gd name="connsiteY644" fmla="*/ 2378125 h 6858000"/>
              <a:gd name="connsiteX645" fmla="*/ 1425393 w 7467600"/>
              <a:gd name="connsiteY645" fmla="*/ 2589124 h 6858000"/>
              <a:gd name="connsiteX646" fmla="*/ 1424001 w 7467600"/>
              <a:gd name="connsiteY646" fmla="*/ 2597541 h 6858000"/>
              <a:gd name="connsiteX647" fmla="*/ 2152729 w 7467600"/>
              <a:gd name="connsiteY647" fmla="*/ 2864487 h 6858000"/>
              <a:gd name="connsiteX648" fmla="*/ 2020609 w 7467600"/>
              <a:gd name="connsiteY648" fmla="*/ 2539671 h 6858000"/>
              <a:gd name="connsiteX649" fmla="*/ 2018920 w 7467600"/>
              <a:gd name="connsiteY649" fmla="*/ 2536309 h 6858000"/>
              <a:gd name="connsiteX650" fmla="*/ 1342441 w 7467600"/>
              <a:gd name="connsiteY650" fmla="*/ 1173017 h 6858000"/>
              <a:gd name="connsiteX651" fmla="*/ 1367925 w 7467600"/>
              <a:gd name="connsiteY651" fmla="*/ 1135648 h 6858000"/>
              <a:gd name="connsiteX652" fmla="*/ 1771401 w 7467600"/>
              <a:gd name="connsiteY652" fmla="*/ 1806673 h 6858000"/>
              <a:gd name="connsiteX653" fmla="*/ 1972385 w 7467600"/>
              <a:gd name="connsiteY653" fmla="*/ 2198735 h 6858000"/>
              <a:gd name="connsiteX654" fmla="*/ 2040892 w 7467600"/>
              <a:gd name="connsiteY654" fmla="*/ 2405205 h 6858000"/>
              <a:gd name="connsiteX655" fmla="*/ 2131689 w 7467600"/>
              <a:gd name="connsiteY655" fmla="*/ 1936926 h 6858000"/>
              <a:gd name="connsiteX656" fmla="*/ 2454820 w 7467600"/>
              <a:gd name="connsiteY656" fmla="*/ 1248808 h 6858000"/>
              <a:gd name="connsiteX657" fmla="*/ 2492512 w 7467600"/>
              <a:gd name="connsiteY657" fmla="*/ 1302920 h 6858000"/>
              <a:gd name="connsiteX658" fmla="*/ 2081216 w 7467600"/>
              <a:gd name="connsiteY658" fmla="*/ 2527513 h 6858000"/>
              <a:gd name="connsiteX659" fmla="*/ 2081211 w 7467600"/>
              <a:gd name="connsiteY659" fmla="*/ 2528916 h 6858000"/>
              <a:gd name="connsiteX660" fmla="*/ 2199067 w 7467600"/>
              <a:gd name="connsiteY660" fmla="*/ 2884061 h 6858000"/>
              <a:gd name="connsiteX661" fmla="*/ 3192586 w 7467600"/>
              <a:gd name="connsiteY661" fmla="*/ 3411496 h 6858000"/>
              <a:gd name="connsiteX662" fmla="*/ 3182620 w 7467600"/>
              <a:gd name="connsiteY662" fmla="*/ 3483279 h 6858000"/>
              <a:gd name="connsiteX663" fmla="*/ 2435119 w 7467600"/>
              <a:gd name="connsiteY663" fmla="*/ 3080173 h 6858000"/>
              <a:gd name="connsiteX664" fmla="*/ 2410152 w 7467600"/>
              <a:gd name="connsiteY664" fmla="*/ 3063751 h 6858000"/>
              <a:gd name="connsiteX665" fmla="*/ 2408099 w 7467600"/>
              <a:gd name="connsiteY665" fmla="*/ 3064403 h 6858000"/>
              <a:gd name="connsiteX666" fmla="*/ 2407218 w 7467600"/>
              <a:gd name="connsiteY666" fmla="*/ 3070324 h 6858000"/>
              <a:gd name="connsiteX667" fmla="*/ 2380138 w 7467600"/>
              <a:gd name="connsiteY667" fmla="*/ 3099341 h 6858000"/>
              <a:gd name="connsiteX668" fmla="*/ 1765923 w 7467600"/>
              <a:gd name="connsiteY668" fmla="*/ 3581043 h 6858000"/>
              <a:gd name="connsiteX669" fmla="*/ 1702258 w 7467600"/>
              <a:gd name="connsiteY669" fmla="*/ 3612286 h 6858000"/>
              <a:gd name="connsiteX670" fmla="*/ 1538370 w 7467600"/>
              <a:gd name="connsiteY670" fmla="*/ 3811804 h 6858000"/>
              <a:gd name="connsiteX671" fmla="*/ 542867 w 7467600"/>
              <a:gd name="connsiteY671" fmla="*/ 4944092 h 6858000"/>
              <a:gd name="connsiteX672" fmla="*/ 515800 w 7467600"/>
              <a:gd name="connsiteY672" fmla="*/ 4862180 h 6858000"/>
              <a:gd name="connsiteX673" fmla="*/ 909145 w 7467600"/>
              <a:gd name="connsiteY673" fmla="*/ 4199225 h 6858000"/>
              <a:gd name="connsiteX674" fmla="*/ 1214067 w 7467600"/>
              <a:gd name="connsiteY674" fmla="*/ 3908561 h 6858000"/>
              <a:gd name="connsiteX675" fmla="*/ 640967 w 7467600"/>
              <a:gd name="connsiteY675" fmla="*/ 4105601 h 6858000"/>
              <a:gd name="connsiteX676" fmla="*/ 112563 w 7467600"/>
              <a:gd name="connsiteY676" fmla="*/ 4396952 h 6858000"/>
              <a:gd name="connsiteX677" fmla="*/ 0 w 7467600"/>
              <a:gd name="connsiteY677" fmla="*/ 4466006 h 6858000"/>
              <a:gd name="connsiteX678" fmla="*/ 0 w 7467600"/>
              <a:gd name="connsiteY678" fmla="*/ 4233763 h 6858000"/>
              <a:gd name="connsiteX679" fmla="*/ 36881 w 7467600"/>
              <a:gd name="connsiteY679" fmla="*/ 4200118 h 6858000"/>
              <a:gd name="connsiteX680" fmla="*/ 910534 w 7467600"/>
              <a:gd name="connsiteY680" fmla="*/ 3629753 h 6858000"/>
              <a:gd name="connsiteX681" fmla="*/ 1578717 w 7467600"/>
              <a:gd name="connsiteY681" fmla="*/ 3575982 h 6858000"/>
              <a:gd name="connsiteX682" fmla="*/ 2338780 w 7467600"/>
              <a:gd name="connsiteY682" fmla="*/ 3033725 h 6858000"/>
              <a:gd name="connsiteX683" fmla="*/ 1807991 w 7467600"/>
              <a:gd name="connsiteY683" fmla="*/ 2807184 h 6858000"/>
              <a:gd name="connsiteX684" fmla="*/ 1416358 w 7467600"/>
              <a:gd name="connsiteY684" fmla="*/ 3112571 h 6858000"/>
              <a:gd name="connsiteX685" fmla="*/ 939066 w 7467600"/>
              <a:gd name="connsiteY685" fmla="*/ 3378798 h 6858000"/>
              <a:gd name="connsiteX686" fmla="*/ 115099 w 7467600"/>
              <a:gd name="connsiteY686" fmla="*/ 3607650 h 6858000"/>
              <a:gd name="connsiteX687" fmla="*/ 97284 w 7467600"/>
              <a:gd name="connsiteY687" fmla="*/ 3520393 h 6858000"/>
              <a:gd name="connsiteX688" fmla="*/ 922050 w 7467600"/>
              <a:gd name="connsiteY688" fmla="*/ 3074867 h 6858000"/>
              <a:gd name="connsiteX689" fmla="*/ 1405265 w 7467600"/>
              <a:gd name="connsiteY689" fmla="*/ 3016319 h 6858000"/>
              <a:gd name="connsiteX690" fmla="*/ 1407512 w 7467600"/>
              <a:gd name="connsiteY690" fmla="*/ 3018001 h 6858000"/>
              <a:gd name="connsiteX691" fmla="*/ 1726266 w 7467600"/>
              <a:gd name="connsiteY691" fmla="*/ 2777274 h 6858000"/>
              <a:gd name="connsiteX692" fmla="*/ 625390 w 7467600"/>
              <a:gd name="connsiteY692" fmla="*/ 2514541 h 6858000"/>
              <a:gd name="connsiteX693" fmla="*/ 619799 w 7467600"/>
              <a:gd name="connsiteY693" fmla="*/ 2527180 h 6858000"/>
              <a:gd name="connsiteX694" fmla="*/ 310030 w 7467600"/>
              <a:gd name="connsiteY694" fmla="*/ 2771818 h 6858000"/>
              <a:gd name="connsiteX695" fmla="*/ 173877 w 7467600"/>
              <a:gd name="connsiteY695" fmla="*/ 2937056 h 6858000"/>
              <a:gd name="connsiteX696" fmla="*/ 77889 w 7467600"/>
              <a:gd name="connsiteY696" fmla="*/ 3138440 h 6858000"/>
              <a:gd name="connsiteX697" fmla="*/ 0 w 7467600"/>
              <a:gd name="connsiteY697" fmla="*/ 3271395 h 6858000"/>
              <a:gd name="connsiteX698" fmla="*/ 0 w 7467600"/>
              <a:gd name="connsiteY698" fmla="*/ 3153002 h 6858000"/>
              <a:gd name="connsiteX699" fmla="*/ 2386 w 7467600"/>
              <a:gd name="connsiteY699" fmla="*/ 3149203 h 6858000"/>
              <a:gd name="connsiteX700" fmla="*/ 89753 w 7467600"/>
              <a:gd name="connsiteY700" fmla="*/ 2987702 h 6858000"/>
              <a:gd name="connsiteX701" fmla="*/ 76869 w 7467600"/>
              <a:gd name="connsiteY701" fmla="*/ 3005404 h 6858000"/>
              <a:gd name="connsiteX702" fmla="*/ 32049 w 7467600"/>
              <a:gd name="connsiteY702" fmla="*/ 3065814 h 6858000"/>
              <a:gd name="connsiteX703" fmla="*/ 0 w 7467600"/>
              <a:gd name="connsiteY703" fmla="*/ 3108744 h 6858000"/>
              <a:gd name="connsiteX704" fmla="*/ 0 w 7467600"/>
              <a:gd name="connsiteY704" fmla="*/ 3058059 h 6858000"/>
              <a:gd name="connsiteX705" fmla="*/ 7610 w 7467600"/>
              <a:gd name="connsiteY705" fmla="*/ 3047889 h 6858000"/>
              <a:gd name="connsiteX706" fmla="*/ 52419 w 7467600"/>
              <a:gd name="connsiteY706" fmla="*/ 2987479 h 6858000"/>
              <a:gd name="connsiteX707" fmla="*/ 59142 w 7467600"/>
              <a:gd name="connsiteY707" fmla="*/ 2978488 h 6858000"/>
              <a:gd name="connsiteX708" fmla="*/ 0 w 7467600"/>
              <a:gd name="connsiteY708" fmla="*/ 3015334 h 6858000"/>
              <a:gd name="connsiteX709" fmla="*/ 0 w 7467600"/>
              <a:gd name="connsiteY709" fmla="*/ 2914286 h 6858000"/>
              <a:gd name="connsiteX710" fmla="*/ 36383 w 7467600"/>
              <a:gd name="connsiteY710" fmla="*/ 2901128 h 6858000"/>
              <a:gd name="connsiteX711" fmla="*/ 156329 w 7467600"/>
              <a:gd name="connsiteY711" fmla="*/ 2840533 h 6858000"/>
              <a:gd name="connsiteX712" fmla="*/ 358355 w 7467600"/>
              <a:gd name="connsiteY712" fmla="*/ 2620471 h 6858000"/>
              <a:gd name="connsiteX713" fmla="*/ 510577 w 7467600"/>
              <a:gd name="connsiteY713" fmla="*/ 2501244 h 6858000"/>
              <a:gd name="connsiteX714" fmla="*/ 211967 w 7467600"/>
              <a:gd name="connsiteY714" fmla="*/ 2479171 h 6858000"/>
              <a:gd name="connsiteX715" fmla="*/ 0 w 7467600"/>
              <a:gd name="connsiteY715" fmla="*/ 2476398 h 6858000"/>
              <a:gd name="connsiteX716" fmla="*/ 0 w 7467600"/>
              <a:gd name="connsiteY716" fmla="*/ 2389189 h 6858000"/>
              <a:gd name="connsiteX717" fmla="*/ 103062 w 7467600"/>
              <a:gd name="connsiteY717" fmla="*/ 2389518 h 6858000"/>
              <a:gd name="connsiteX718" fmla="*/ 510734 w 7467600"/>
              <a:gd name="connsiteY718" fmla="*/ 2416201 h 6858000"/>
              <a:gd name="connsiteX719" fmla="*/ 279257 w 7467600"/>
              <a:gd name="connsiteY719" fmla="*/ 2092102 h 6858000"/>
              <a:gd name="connsiteX720" fmla="*/ 65265 w 7467600"/>
              <a:gd name="connsiteY720" fmla="*/ 2006049 h 6858000"/>
              <a:gd name="connsiteX721" fmla="*/ 0 w 7467600"/>
              <a:gd name="connsiteY721" fmla="*/ 1982532 h 6858000"/>
              <a:gd name="connsiteX722" fmla="*/ 0 w 7467600"/>
              <a:gd name="connsiteY722" fmla="*/ 1912789 h 6858000"/>
              <a:gd name="connsiteX723" fmla="*/ 97460 w 7467600"/>
              <a:gd name="connsiteY723" fmla="*/ 1953725 h 6858000"/>
              <a:gd name="connsiteX724" fmla="*/ 221272 w 7467600"/>
              <a:gd name="connsiteY724" fmla="*/ 1980766 h 6858000"/>
              <a:gd name="connsiteX725" fmla="*/ 116765 w 7467600"/>
              <a:gd name="connsiteY725" fmla="*/ 1911033 h 6858000"/>
              <a:gd name="connsiteX726" fmla="*/ 16405 w 7467600"/>
              <a:gd name="connsiteY726" fmla="*/ 1803412 h 6858000"/>
              <a:gd name="connsiteX727" fmla="*/ 0 w 7467600"/>
              <a:gd name="connsiteY727" fmla="*/ 1784777 h 6858000"/>
              <a:gd name="connsiteX728" fmla="*/ 0 w 7467600"/>
              <a:gd name="connsiteY728" fmla="*/ 1740082 h 6858000"/>
              <a:gd name="connsiteX729" fmla="*/ 39394 w 7467600"/>
              <a:gd name="connsiteY729" fmla="*/ 1784856 h 6858000"/>
              <a:gd name="connsiteX730" fmla="*/ 135813 w 7467600"/>
              <a:gd name="connsiteY730" fmla="*/ 1888838 h 6858000"/>
              <a:gd name="connsiteX731" fmla="*/ 242575 w 7467600"/>
              <a:gd name="connsiteY731" fmla="*/ 1958841 h 6858000"/>
              <a:gd name="connsiteX732" fmla="*/ 82197 w 7467600"/>
              <a:gd name="connsiteY732" fmla="*/ 1754826 h 6858000"/>
              <a:gd name="connsiteX733" fmla="*/ 0 w 7467600"/>
              <a:gd name="connsiteY733" fmla="*/ 1679650 h 6858000"/>
              <a:gd name="connsiteX734" fmla="*/ 0 w 7467600"/>
              <a:gd name="connsiteY734" fmla="*/ 1602463 h 6858000"/>
              <a:gd name="connsiteX735" fmla="*/ 84689 w 7467600"/>
              <a:gd name="connsiteY735" fmla="*/ 1677442 h 6858000"/>
              <a:gd name="connsiteX736" fmla="*/ 298437 w 7467600"/>
              <a:gd name="connsiteY736" fmla="*/ 1968019 h 6858000"/>
              <a:gd name="connsiteX737" fmla="*/ 227269 w 7467600"/>
              <a:gd name="connsiteY737" fmla="*/ 1114064 h 6858000"/>
              <a:gd name="connsiteX738" fmla="*/ 248003 w 7467600"/>
              <a:gd name="connsiteY738" fmla="*/ 1089613 h 6858000"/>
              <a:gd name="connsiteX739" fmla="*/ 427020 w 7467600"/>
              <a:gd name="connsiteY739" fmla="*/ 1619803 h 6858000"/>
              <a:gd name="connsiteX740" fmla="*/ 340345 w 7467600"/>
              <a:gd name="connsiteY740" fmla="*/ 2027739 h 6858000"/>
              <a:gd name="connsiteX741" fmla="*/ 360865 w 7467600"/>
              <a:gd name="connsiteY741" fmla="*/ 2044827 h 6858000"/>
              <a:gd name="connsiteX742" fmla="*/ 560414 w 7467600"/>
              <a:gd name="connsiteY742" fmla="*/ 2421457 h 6858000"/>
              <a:gd name="connsiteX743" fmla="*/ 1359703 w 7467600"/>
              <a:gd name="connsiteY743" fmla="*/ 2578554 h 6858000"/>
              <a:gd name="connsiteX744" fmla="*/ 1359422 w 7467600"/>
              <a:gd name="connsiteY744" fmla="*/ 2577994 h 6858000"/>
              <a:gd name="connsiteX745" fmla="*/ 828701 w 7467600"/>
              <a:gd name="connsiteY745" fmla="*/ 1839520 h 6858000"/>
              <a:gd name="connsiteX746" fmla="*/ 494427 w 7467600"/>
              <a:gd name="connsiteY746" fmla="*/ 1092333 h 6858000"/>
              <a:gd name="connsiteX747" fmla="*/ 506322 w 7467600"/>
              <a:gd name="connsiteY747" fmla="*/ 1020997 h 6858000"/>
              <a:gd name="connsiteX748" fmla="*/ 4570198 w 7467600"/>
              <a:gd name="connsiteY748" fmla="*/ 978081 h 6858000"/>
              <a:gd name="connsiteX749" fmla="*/ 4523691 w 7467600"/>
              <a:gd name="connsiteY749" fmla="*/ 1127776 h 6858000"/>
              <a:gd name="connsiteX750" fmla="*/ 4509875 w 7467600"/>
              <a:gd name="connsiteY750" fmla="*/ 1167552 h 6858000"/>
              <a:gd name="connsiteX751" fmla="*/ 4478168 w 7467600"/>
              <a:gd name="connsiteY751" fmla="*/ 1260735 h 6858000"/>
              <a:gd name="connsiteX752" fmla="*/ 4409309 w 7467600"/>
              <a:gd name="connsiteY752" fmla="*/ 1666996 h 6858000"/>
              <a:gd name="connsiteX753" fmla="*/ 4370031 w 7467600"/>
              <a:gd name="connsiteY753" fmla="*/ 1955666 h 6858000"/>
              <a:gd name="connsiteX754" fmla="*/ 4570198 w 7467600"/>
              <a:gd name="connsiteY754" fmla="*/ 978081 h 6858000"/>
              <a:gd name="connsiteX755" fmla="*/ 4557898 w 7467600"/>
              <a:gd name="connsiteY755" fmla="*/ 900011 h 6858000"/>
              <a:gd name="connsiteX756" fmla="*/ 4344840 w 7467600"/>
              <a:gd name="connsiteY756" fmla="*/ 1922038 h 6858000"/>
              <a:gd name="connsiteX757" fmla="*/ 4378710 w 7467600"/>
              <a:gd name="connsiteY757" fmla="*/ 1665516 h 6858000"/>
              <a:gd name="connsiteX758" fmla="*/ 4448798 w 7467600"/>
              <a:gd name="connsiteY758" fmla="*/ 1253024 h 6858000"/>
              <a:gd name="connsiteX759" fmla="*/ 4480315 w 7467600"/>
              <a:gd name="connsiteY759" fmla="*/ 1158454 h 6858000"/>
              <a:gd name="connsiteX760" fmla="*/ 4494133 w 7467600"/>
              <a:gd name="connsiteY760" fmla="*/ 1118676 h 6858000"/>
              <a:gd name="connsiteX761" fmla="*/ 4557898 w 7467600"/>
              <a:gd name="connsiteY761" fmla="*/ 900011 h 6858000"/>
              <a:gd name="connsiteX762" fmla="*/ 5870151 w 7467600"/>
              <a:gd name="connsiteY762" fmla="*/ 898890 h 6858000"/>
              <a:gd name="connsiteX763" fmla="*/ 5861335 w 7467600"/>
              <a:gd name="connsiteY763" fmla="*/ 899177 h 6858000"/>
              <a:gd name="connsiteX764" fmla="*/ 5843702 w 7467600"/>
              <a:gd name="connsiteY764" fmla="*/ 899748 h 6858000"/>
              <a:gd name="connsiteX765" fmla="*/ 5651107 w 7467600"/>
              <a:gd name="connsiteY765" fmla="*/ 920306 h 6858000"/>
              <a:gd name="connsiteX766" fmla="*/ 5459407 w 7467600"/>
              <a:gd name="connsiteY766" fmla="*/ 940975 h 6858000"/>
              <a:gd name="connsiteX767" fmla="*/ 5374846 w 7467600"/>
              <a:gd name="connsiteY767" fmla="*/ 941988 h 6858000"/>
              <a:gd name="connsiteX768" fmla="*/ 5256105 w 7467600"/>
              <a:gd name="connsiteY768" fmla="*/ 945632 h 6858000"/>
              <a:gd name="connsiteX769" fmla="*/ 5107071 w 7467600"/>
              <a:gd name="connsiteY769" fmla="*/ 969720 h 6858000"/>
              <a:gd name="connsiteX770" fmla="*/ 4998681 w 7467600"/>
              <a:gd name="connsiteY770" fmla="*/ 988771 h 6858000"/>
              <a:gd name="connsiteX771" fmla="*/ 5870151 w 7467600"/>
              <a:gd name="connsiteY771" fmla="*/ 898890 h 6858000"/>
              <a:gd name="connsiteX772" fmla="*/ 5504425 w 7467600"/>
              <a:gd name="connsiteY772" fmla="*/ 848067 h 6858000"/>
              <a:gd name="connsiteX773" fmla="*/ 4968849 w 7467600"/>
              <a:gd name="connsiteY773" fmla="*/ 962318 h 6858000"/>
              <a:gd name="connsiteX774" fmla="*/ 5104039 w 7467600"/>
              <a:gd name="connsiteY774" fmla="*/ 940634 h 6858000"/>
              <a:gd name="connsiteX775" fmla="*/ 5256311 w 7467600"/>
              <a:gd name="connsiteY775" fmla="*/ 916490 h 6858000"/>
              <a:gd name="connsiteX776" fmla="*/ 5377381 w 7467600"/>
              <a:gd name="connsiteY776" fmla="*/ 912671 h 6858000"/>
              <a:gd name="connsiteX777" fmla="*/ 5460148 w 7467600"/>
              <a:gd name="connsiteY777" fmla="*/ 911442 h 6858000"/>
              <a:gd name="connsiteX778" fmla="*/ 5648971 w 7467600"/>
              <a:gd name="connsiteY778" fmla="*/ 891331 h 6858000"/>
              <a:gd name="connsiteX779" fmla="*/ 5844807 w 7467600"/>
              <a:gd name="connsiteY779" fmla="*/ 870718 h 6858000"/>
              <a:gd name="connsiteX780" fmla="*/ 5862975 w 7467600"/>
              <a:gd name="connsiteY780" fmla="*/ 869756 h 6858000"/>
              <a:gd name="connsiteX781" fmla="*/ 5920887 w 7467600"/>
              <a:gd name="connsiteY781" fmla="*/ 865929 h 6858000"/>
              <a:gd name="connsiteX782" fmla="*/ 5504425 w 7467600"/>
              <a:gd name="connsiteY782" fmla="*/ 848067 h 6858000"/>
              <a:gd name="connsiteX783" fmla="*/ 3607114 w 7467600"/>
              <a:gd name="connsiteY783" fmla="*/ 467441 h 6858000"/>
              <a:gd name="connsiteX784" fmla="*/ 3296242 w 7467600"/>
              <a:gd name="connsiteY784" fmla="*/ 807991 h 6858000"/>
              <a:gd name="connsiteX785" fmla="*/ 3174674 w 7467600"/>
              <a:gd name="connsiteY785" fmla="*/ 919759 h 6858000"/>
              <a:gd name="connsiteX786" fmla="*/ 3042978 w 7467600"/>
              <a:gd name="connsiteY786" fmla="*/ 1054894 h 6858000"/>
              <a:gd name="connsiteX787" fmla="*/ 2968914 w 7467600"/>
              <a:gd name="connsiteY787" fmla="*/ 1133756 h 6858000"/>
              <a:gd name="connsiteX788" fmla="*/ 3103823 w 7467600"/>
              <a:gd name="connsiteY788" fmla="*/ 1026814 h 6858000"/>
              <a:gd name="connsiteX789" fmla="*/ 3607114 w 7467600"/>
              <a:gd name="connsiteY789" fmla="*/ 467441 h 6858000"/>
              <a:gd name="connsiteX790" fmla="*/ 3744487 w 7467600"/>
              <a:gd name="connsiteY790" fmla="*/ 383136 h 6858000"/>
              <a:gd name="connsiteX791" fmla="*/ 3970213 w 7467600"/>
              <a:gd name="connsiteY791" fmla="*/ 995559 h 6858000"/>
              <a:gd name="connsiteX792" fmla="*/ 3744487 w 7467600"/>
              <a:gd name="connsiteY792" fmla="*/ 383136 h 6858000"/>
              <a:gd name="connsiteX793" fmla="*/ 3624562 w 7467600"/>
              <a:gd name="connsiteY793" fmla="*/ 367041 h 6858000"/>
              <a:gd name="connsiteX794" fmla="*/ 3489712 w 7467600"/>
              <a:gd name="connsiteY794" fmla="*/ 485386 h 6858000"/>
              <a:gd name="connsiteX795" fmla="*/ 3182994 w 7467600"/>
              <a:gd name="connsiteY795" fmla="*/ 828265 h 6858000"/>
              <a:gd name="connsiteX796" fmla="*/ 2892114 w 7467600"/>
              <a:gd name="connsiteY796" fmla="*/ 1172635 h 6858000"/>
              <a:gd name="connsiteX797" fmla="*/ 3021459 w 7467600"/>
              <a:gd name="connsiteY797" fmla="*/ 1035385 h 6858000"/>
              <a:gd name="connsiteX798" fmla="*/ 3153873 w 7467600"/>
              <a:gd name="connsiteY798" fmla="*/ 898971 h 6858000"/>
              <a:gd name="connsiteX799" fmla="*/ 3276511 w 7467600"/>
              <a:gd name="connsiteY799" fmla="*/ 786423 h 6858000"/>
              <a:gd name="connsiteX800" fmla="*/ 3584154 w 7467600"/>
              <a:gd name="connsiteY800" fmla="*/ 448218 h 6858000"/>
              <a:gd name="connsiteX801" fmla="*/ 3624562 w 7467600"/>
              <a:gd name="connsiteY801" fmla="*/ 367041 h 6858000"/>
              <a:gd name="connsiteX802" fmla="*/ 3766672 w 7467600"/>
              <a:gd name="connsiteY802" fmla="*/ 359429 h 6858000"/>
              <a:gd name="connsiteX803" fmla="*/ 3996338 w 7467600"/>
              <a:gd name="connsiteY803" fmla="*/ 968237 h 6858000"/>
              <a:gd name="connsiteX804" fmla="*/ 3766672 w 7467600"/>
              <a:gd name="connsiteY804" fmla="*/ 359429 h 6858000"/>
              <a:gd name="connsiteX805" fmla="*/ 5805386 w 7467600"/>
              <a:gd name="connsiteY805" fmla="*/ 239240 h 6858000"/>
              <a:gd name="connsiteX806" fmla="*/ 5736947 w 7467600"/>
              <a:gd name="connsiteY806" fmla="*/ 261367 h 6858000"/>
              <a:gd name="connsiteX807" fmla="*/ 5427012 w 7467600"/>
              <a:gd name="connsiteY807" fmla="*/ 311272 h 6858000"/>
              <a:gd name="connsiteX808" fmla="*/ 5147818 w 7467600"/>
              <a:gd name="connsiteY808" fmla="*/ 322112 h 6858000"/>
              <a:gd name="connsiteX809" fmla="*/ 5060854 w 7467600"/>
              <a:gd name="connsiteY809" fmla="*/ 311882 h 6858000"/>
              <a:gd name="connsiteX810" fmla="*/ 4945989 w 7467600"/>
              <a:gd name="connsiteY810" fmla="*/ 300516 h 6858000"/>
              <a:gd name="connsiteX811" fmla="*/ 5410479 w 7467600"/>
              <a:gd name="connsiteY811" fmla="*/ 348434 h 6858000"/>
              <a:gd name="connsiteX812" fmla="*/ 5805386 w 7467600"/>
              <a:gd name="connsiteY812" fmla="*/ 239240 h 6858000"/>
              <a:gd name="connsiteX813" fmla="*/ 5905192 w 7467600"/>
              <a:gd name="connsiteY813" fmla="*/ 163079 h 6858000"/>
              <a:gd name="connsiteX814" fmla="*/ 5865655 w 7467600"/>
              <a:gd name="connsiteY814" fmla="*/ 171901 h 6858000"/>
              <a:gd name="connsiteX815" fmla="*/ 5259740 w 7467600"/>
              <a:gd name="connsiteY815" fmla="*/ 257013 h 6858000"/>
              <a:gd name="connsiteX816" fmla="*/ 5208466 w 7467600"/>
              <a:gd name="connsiteY816" fmla="*/ 257550 h 6858000"/>
              <a:gd name="connsiteX817" fmla="*/ 4980204 w 7467600"/>
              <a:gd name="connsiteY817" fmla="*/ 271903 h 6858000"/>
              <a:gd name="connsiteX818" fmla="*/ 5068068 w 7467600"/>
              <a:gd name="connsiteY818" fmla="*/ 282244 h 6858000"/>
              <a:gd name="connsiteX819" fmla="*/ 5153231 w 7467600"/>
              <a:gd name="connsiteY819" fmla="*/ 292240 h 6858000"/>
              <a:gd name="connsiteX820" fmla="*/ 5426491 w 7467600"/>
              <a:gd name="connsiteY820" fmla="*/ 281128 h 6858000"/>
              <a:gd name="connsiteX821" fmla="*/ 5731212 w 7467600"/>
              <a:gd name="connsiteY821" fmla="*/ 231951 h 6858000"/>
              <a:gd name="connsiteX822" fmla="*/ 5905192 w 7467600"/>
              <a:gd name="connsiteY822" fmla="*/ 163079 h 6858000"/>
              <a:gd name="connsiteX823" fmla="*/ 5944437 w 7467600"/>
              <a:gd name="connsiteY823" fmla="*/ 113829 h 6858000"/>
              <a:gd name="connsiteX824" fmla="*/ 5825032 w 7467600"/>
              <a:gd name="connsiteY824" fmla="*/ 146405 h 6858000"/>
              <a:gd name="connsiteX825" fmla="*/ 4955599 w 7467600"/>
              <a:gd name="connsiteY825" fmla="*/ 247008 h 6858000"/>
              <a:gd name="connsiteX826" fmla="*/ 5210104 w 7467600"/>
              <a:gd name="connsiteY826" fmla="*/ 228123 h 6858000"/>
              <a:gd name="connsiteX827" fmla="*/ 5261015 w 7467600"/>
              <a:gd name="connsiteY827" fmla="*/ 227087 h 6858000"/>
              <a:gd name="connsiteX828" fmla="*/ 5861181 w 7467600"/>
              <a:gd name="connsiteY828" fmla="*/ 143093 h 6858000"/>
              <a:gd name="connsiteX829" fmla="*/ 5961252 w 7467600"/>
              <a:gd name="connsiteY829" fmla="*/ 114820 h 6858000"/>
              <a:gd name="connsiteX830" fmla="*/ 5944437 w 7467600"/>
              <a:gd name="connsiteY830" fmla="*/ 113829 h 6858000"/>
              <a:gd name="connsiteX831" fmla="*/ 3882765 w 7467600"/>
              <a:gd name="connsiteY831" fmla="*/ 0 h 6858000"/>
              <a:gd name="connsiteX832" fmla="*/ 3995099 w 7467600"/>
              <a:gd name="connsiteY832" fmla="*/ 0 h 6858000"/>
              <a:gd name="connsiteX833" fmla="*/ 4163818 w 7467600"/>
              <a:gd name="connsiteY833" fmla="*/ 234104 h 6858000"/>
              <a:gd name="connsiteX834" fmla="*/ 4172099 w 7467600"/>
              <a:gd name="connsiteY834" fmla="*/ 234207 h 6858000"/>
              <a:gd name="connsiteX835" fmla="*/ 4784282 w 7467600"/>
              <a:gd name="connsiteY835" fmla="*/ 276561 h 6858000"/>
              <a:gd name="connsiteX836" fmla="*/ 4801687 w 7467600"/>
              <a:gd name="connsiteY836" fmla="*/ 267764 h 6858000"/>
              <a:gd name="connsiteX837" fmla="*/ 6082788 w 7467600"/>
              <a:gd name="connsiteY837" fmla="*/ 64119 h 6858000"/>
              <a:gd name="connsiteX838" fmla="*/ 6099442 w 7467600"/>
              <a:gd name="connsiteY838" fmla="*/ 82568 h 6858000"/>
              <a:gd name="connsiteX839" fmla="*/ 4804137 w 7467600"/>
              <a:gd name="connsiteY839" fmla="*/ 320931 h 6858000"/>
              <a:gd name="connsiteX840" fmla="*/ 4227047 w 7467600"/>
              <a:gd name="connsiteY840" fmla="*/ 313415 h 6858000"/>
              <a:gd name="connsiteX841" fmla="*/ 4346041 w 7467600"/>
              <a:gd name="connsiteY841" fmla="*/ 456086 h 6858000"/>
              <a:gd name="connsiteX842" fmla="*/ 4870967 w 7467600"/>
              <a:gd name="connsiteY842" fmla="*/ 963061 h 6858000"/>
              <a:gd name="connsiteX843" fmla="*/ 4889647 w 7467600"/>
              <a:gd name="connsiteY843" fmla="*/ 957147 h 6858000"/>
              <a:gd name="connsiteX844" fmla="*/ 5422504 w 7467600"/>
              <a:gd name="connsiteY844" fmla="*/ 805191 h 6858000"/>
              <a:gd name="connsiteX845" fmla="*/ 6087656 w 7467600"/>
              <a:gd name="connsiteY845" fmla="*/ 826703 h 6858000"/>
              <a:gd name="connsiteX846" fmla="*/ 6058717 w 7467600"/>
              <a:gd name="connsiteY846" fmla="*/ 865992 h 6858000"/>
              <a:gd name="connsiteX847" fmla="*/ 4974153 w 7467600"/>
              <a:gd name="connsiteY847" fmla="*/ 1045456 h 6858000"/>
              <a:gd name="connsiteX848" fmla="*/ 5627835 w 7467600"/>
              <a:gd name="connsiteY848" fmla="*/ 1472077 h 6858000"/>
              <a:gd name="connsiteX849" fmla="*/ 5629817 w 7467600"/>
              <a:gd name="connsiteY849" fmla="*/ 1471412 h 6858000"/>
              <a:gd name="connsiteX850" fmla="*/ 5634124 w 7467600"/>
              <a:gd name="connsiteY850" fmla="*/ 1470572 h 6858000"/>
              <a:gd name="connsiteX851" fmla="*/ 5755832 w 7467600"/>
              <a:gd name="connsiteY851" fmla="*/ 1383886 h 6858000"/>
              <a:gd name="connsiteX852" fmla="*/ 6014186 w 7467600"/>
              <a:gd name="connsiteY852" fmla="*/ 1279799 h 6858000"/>
              <a:gd name="connsiteX853" fmla="*/ 6901619 w 7467600"/>
              <a:gd name="connsiteY853" fmla="*/ 1047874 h 6858000"/>
              <a:gd name="connsiteX854" fmla="*/ 6931566 w 7467600"/>
              <a:gd name="connsiteY854" fmla="*/ 1062034 h 6858000"/>
              <a:gd name="connsiteX855" fmla="*/ 5790982 w 7467600"/>
              <a:gd name="connsiteY855" fmla="*/ 1561380 h 6858000"/>
              <a:gd name="connsiteX856" fmla="*/ 6188971 w 7467600"/>
              <a:gd name="connsiteY856" fmla="*/ 1755168 h 6858000"/>
              <a:gd name="connsiteX857" fmla="*/ 6202446 w 7467600"/>
              <a:gd name="connsiteY857" fmla="*/ 1752268 h 6858000"/>
              <a:gd name="connsiteX858" fmla="*/ 7179560 w 7467600"/>
              <a:gd name="connsiteY858" fmla="*/ 1467551 h 6858000"/>
              <a:gd name="connsiteX859" fmla="*/ 7158730 w 7467600"/>
              <a:gd name="connsiteY859" fmla="*/ 1507835 h 6858000"/>
              <a:gd name="connsiteX860" fmla="*/ 6326959 w 7467600"/>
              <a:gd name="connsiteY860" fmla="*/ 1817686 h 6858000"/>
              <a:gd name="connsiteX861" fmla="*/ 6537433 w 7467600"/>
              <a:gd name="connsiteY861" fmla="*/ 1907790 h 6858000"/>
              <a:gd name="connsiteX862" fmla="*/ 6550221 w 7467600"/>
              <a:gd name="connsiteY862" fmla="*/ 1910729 h 6858000"/>
              <a:gd name="connsiteX863" fmla="*/ 6964438 w 7467600"/>
              <a:gd name="connsiteY863" fmla="*/ 2209505 h 6858000"/>
              <a:gd name="connsiteX864" fmla="*/ 7367862 w 7467600"/>
              <a:gd name="connsiteY864" fmla="*/ 2806833 h 6858000"/>
              <a:gd name="connsiteX865" fmla="*/ 7364329 w 7467600"/>
              <a:gd name="connsiteY865" fmla="*/ 2826907 h 6858000"/>
              <a:gd name="connsiteX866" fmla="*/ 7290545 w 7467600"/>
              <a:gd name="connsiteY866" fmla="*/ 2850663 h 6858000"/>
              <a:gd name="connsiteX867" fmla="*/ 6472036 w 7467600"/>
              <a:gd name="connsiteY867" fmla="*/ 1959003 h 6858000"/>
              <a:gd name="connsiteX868" fmla="*/ 5792897 w 7467600"/>
              <a:gd name="connsiteY868" fmla="*/ 1647747 h 6858000"/>
              <a:gd name="connsiteX869" fmla="*/ 5842751 w 7467600"/>
              <a:gd name="connsiteY869" fmla="*/ 1816112 h 6858000"/>
              <a:gd name="connsiteX870" fmla="*/ 5847424 w 7467600"/>
              <a:gd name="connsiteY870" fmla="*/ 1815776 h 6858000"/>
              <a:gd name="connsiteX871" fmla="*/ 6399821 w 7467600"/>
              <a:gd name="connsiteY871" fmla="*/ 2344799 h 6858000"/>
              <a:gd name="connsiteX872" fmla="*/ 6323232 w 7467600"/>
              <a:gd name="connsiteY872" fmla="*/ 2389634 h 6858000"/>
              <a:gd name="connsiteX873" fmla="*/ 5942958 w 7467600"/>
              <a:gd name="connsiteY873" fmla="*/ 2077708 h 6858000"/>
              <a:gd name="connsiteX874" fmla="*/ 5921559 w 7467600"/>
              <a:gd name="connsiteY874" fmla="*/ 2378596 h 6858000"/>
              <a:gd name="connsiteX875" fmla="*/ 5817651 w 7467600"/>
              <a:gd name="connsiteY875" fmla="*/ 3023919 h 6858000"/>
              <a:gd name="connsiteX876" fmla="*/ 5729634 w 7467600"/>
              <a:gd name="connsiteY876" fmla="*/ 3051849 h 6858000"/>
              <a:gd name="connsiteX877" fmla="*/ 5611018 w 7467600"/>
              <a:gd name="connsiteY877" fmla="*/ 2316769 h 6858000"/>
              <a:gd name="connsiteX878" fmla="*/ 5687608 w 7467600"/>
              <a:gd name="connsiteY878" fmla="*/ 2039972 h 6858000"/>
              <a:gd name="connsiteX879" fmla="*/ 5657554 w 7467600"/>
              <a:gd name="connsiteY879" fmla="*/ 1576445 h 6858000"/>
              <a:gd name="connsiteX880" fmla="*/ 5150475 w 7467600"/>
              <a:gd name="connsiteY880" fmla="*/ 1274012 h 6858000"/>
              <a:gd name="connsiteX881" fmla="*/ 5349142 w 7467600"/>
              <a:gd name="connsiteY881" fmla="*/ 2204405 h 6858000"/>
              <a:gd name="connsiteX882" fmla="*/ 5262214 w 7467600"/>
              <a:gd name="connsiteY882" fmla="*/ 2233836 h 6858000"/>
              <a:gd name="connsiteX883" fmla="*/ 4981539 w 7467600"/>
              <a:gd name="connsiteY883" fmla="*/ 1542201 h 6858000"/>
              <a:gd name="connsiteX884" fmla="*/ 4958461 w 7467600"/>
              <a:gd name="connsiteY884" fmla="*/ 1136957 h 6858000"/>
              <a:gd name="connsiteX885" fmla="*/ 4655015 w 7467600"/>
              <a:gd name="connsiteY885" fmla="*/ 891426 h 6858000"/>
              <a:gd name="connsiteX886" fmla="*/ 4348002 w 7467600"/>
              <a:gd name="connsiteY886" fmla="*/ 2205895 h 6858000"/>
              <a:gd name="connsiteX887" fmla="*/ 4262250 w 7467600"/>
              <a:gd name="connsiteY887" fmla="*/ 2219972 h 6858000"/>
              <a:gd name="connsiteX888" fmla="*/ 4550611 w 7467600"/>
              <a:gd name="connsiteY888" fmla="*/ 817540 h 6858000"/>
              <a:gd name="connsiteX889" fmla="*/ 4564418 w 7467600"/>
              <a:gd name="connsiteY889" fmla="*/ 808293 h 6858000"/>
              <a:gd name="connsiteX890" fmla="*/ 4266388 w 7467600"/>
              <a:gd name="connsiteY890" fmla="*/ 500083 h 6858000"/>
              <a:gd name="connsiteX891" fmla="*/ 4032842 w 7467600"/>
              <a:gd name="connsiteY891" fmla="*/ 211809 h 6858000"/>
              <a:gd name="connsiteX892" fmla="*/ 3882765 w 7467600"/>
              <a:gd name="connsiteY892" fmla="*/ 0 h 6858000"/>
              <a:gd name="connsiteX893" fmla="*/ 3721337 w 7467600"/>
              <a:gd name="connsiteY893" fmla="*/ 0 h 6858000"/>
              <a:gd name="connsiteX894" fmla="*/ 3797544 w 7467600"/>
              <a:gd name="connsiteY894" fmla="*/ 0 h 6858000"/>
              <a:gd name="connsiteX895" fmla="*/ 3775734 w 7467600"/>
              <a:gd name="connsiteY895" fmla="*/ 95131 h 6858000"/>
              <a:gd name="connsiteX896" fmla="*/ 3724807 w 7467600"/>
              <a:gd name="connsiteY896" fmla="*/ 272257 h 6858000"/>
              <a:gd name="connsiteX897" fmla="*/ 3726844 w 7467600"/>
              <a:gd name="connsiteY897" fmla="*/ 282988 h 6858000"/>
              <a:gd name="connsiteX898" fmla="*/ 3742664 w 7467600"/>
              <a:gd name="connsiteY898" fmla="*/ 279918 h 6858000"/>
              <a:gd name="connsiteX899" fmla="*/ 4103910 w 7467600"/>
              <a:gd name="connsiteY899" fmla="*/ 1161917 h 6858000"/>
              <a:gd name="connsiteX900" fmla="*/ 4020269 w 7467600"/>
              <a:gd name="connsiteY900" fmla="*/ 1200406 h 6858000"/>
              <a:gd name="connsiteX901" fmla="*/ 3674882 w 7467600"/>
              <a:gd name="connsiteY901" fmla="*/ 488524 h 6858000"/>
              <a:gd name="connsiteX902" fmla="*/ 3132682 w 7467600"/>
              <a:gd name="connsiteY902" fmla="*/ 1072284 h 6858000"/>
              <a:gd name="connsiteX903" fmla="*/ 2716346 w 7467600"/>
              <a:gd name="connsiteY903" fmla="*/ 1276376 h 6858000"/>
              <a:gd name="connsiteX904" fmla="*/ 2716772 w 7467600"/>
              <a:gd name="connsiteY904" fmla="*/ 1255462 h 6858000"/>
              <a:gd name="connsiteX905" fmla="*/ 3471096 w 7467600"/>
              <a:gd name="connsiteY905" fmla="*/ 437072 h 6858000"/>
              <a:gd name="connsiteX906" fmla="*/ 3639057 w 7467600"/>
              <a:gd name="connsiteY906" fmla="*/ 286334 h 6858000"/>
              <a:gd name="connsiteX907" fmla="*/ 3640309 w 7467600"/>
              <a:gd name="connsiteY907" fmla="*/ 284664 h 6858000"/>
              <a:gd name="connsiteX908" fmla="*/ 3646022 w 7467600"/>
              <a:gd name="connsiteY908" fmla="*/ 276711 h 6858000"/>
              <a:gd name="connsiteX909" fmla="*/ 3707943 w 7467600"/>
              <a:gd name="connsiteY909" fmla="*/ 65958 h 6858000"/>
              <a:gd name="connsiteX910" fmla="*/ 3721337 w 7467600"/>
              <a:gd name="connsiteY910" fmla="*/ 0 h 6858000"/>
              <a:gd name="connsiteX911" fmla="*/ 2867960 w 7467600"/>
              <a:gd name="connsiteY911" fmla="*/ 0 h 6858000"/>
              <a:gd name="connsiteX912" fmla="*/ 2926351 w 7467600"/>
              <a:gd name="connsiteY912" fmla="*/ 0 h 6858000"/>
              <a:gd name="connsiteX913" fmla="*/ 2902823 w 7467600"/>
              <a:gd name="connsiteY913" fmla="*/ 262929 h 6858000"/>
              <a:gd name="connsiteX914" fmla="*/ 2940663 w 7467600"/>
              <a:gd name="connsiteY914" fmla="*/ 140884 h 6858000"/>
              <a:gd name="connsiteX915" fmla="*/ 2947039 w 7467600"/>
              <a:gd name="connsiteY915" fmla="*/ 122524 h 6858000"/>
              <a:gd name="connsiteX916" fmla="*/ 2984316 w 7467600"/>
              <a:gd name="connsiteY916" fmla="*/ 0 h 6858000"/>
              <a:gd name="connsiteX917" fmla="*/ 3016114 w 7467600"/>
              <a:gd name="connsiteY917" fmla="*/ 0 h 6858000"/>
              <a:gd name="connsiteX918" fmla="*/ 2979949 w 7467600"/>
              <a:gd name="connsiteY918" fmla="*/ 119274 h 6858000"/>
              <a:gd name="connsiteX919" fmla="*/ 3023879 w 7467600"/>
              <a:gd name="connsiteY919" fmla="*/ 0 h 6858000"/>
              <a:gd name="connsiteX920" fmla="*/ 3105400 w 7467600"/>
              <a:gd name="connsiteY920" fmla="*/ 0 h 6858000"/>
              <a:gd name="connsiteX921" fmla="*/ 3094669 w 7467600"/>
              <a:gd name="connsiteY921" fmla="*/ 30308 h 6858000"/>
              <a:gd name="connsiteX922" fmla="*/ 2901945 w 7467600"/>
              <a:gd name="connsiteY922" fmla="*/ 466538 h 6858000"/>
              <a:gd name="connsiteX923" fmla="*/ 2815209 w 7467600"/>
              <a:gd name="connsiteY923" fmla="*/ 497361 h 6858000"/>
              <a:gd name="connsiteX924" fmla="*/ 2844845 w 7467600"/>
              <a:gd name="connsiteY924" fmla="*/ 127638 h 6858000"/>
              <a:gd name="connsiteX925" fmla="*/ 2867960 w 7467600"/>
              <a:gd name="connsiteY925" fmla="*/ 0 h 6858000"/>
              <a:gd name="connsiteX926" fmla="*/ 1057230 w 7467600"/>
              <a:gd name="connsiteY926" fmla="*/ 0 h 6858000"/>
              <a:gd name="connsiteX927" fmla="*/ 1111003 w 7467600"/>
              <a:gd name="connsiteY927" fmla="*/ 0 h 6858000"/>
              <a:gd name="connsiteX928" fmla="*/ 1125553 w 7467600"/>
              <a:gd name="connsiteY928" fmla="*/ 52588 h 6858000"/>
              <a:gd name="connsiteX929" fmla="*/ 1304276 w 7467600"/>
              <a:gd name="connsiteY929" fmla="*/ 476275 h 6858000"/>
              <a:gd name="connsiteX930" fmla="*/ 1492066 w 7467600"/>
              <a:gd name="connsiteY930" fmla="*/ 886333 h 6858000"/>
              <a:gd name="connsiteX931" fmla="*/ 1423698 w 7467600"/>
              <a:gd name="connsiteY931" fmla="*/ 710817 h 6858000"/>
              <a:gd name="connsiteX932" fmla="*/ 1357609 w 7467600"/>
              <a:gd name="connsiteY932" fmla="*/ 532892 h 6858000"/>
              <a:gd name="connsiteX933" fmla="*/ 1309550 w 7467600"/>
              <a:gd name="connsiteY933" fmla="*/ 374031 h 6858000"/>
              <a:gd name="connsiteX934" fmla="*/ 1193673 w 7467600"/>
              <a:gd name="connsiteY934" fmla="*/ 49533 h 6858000"/>
              <a:gd name="connsiteX935" fmla="*/ 1164391 w 7467600"/>
              <a:gd name="connsiteY935" fmla="*/ 0 h 6858000"/>
              <a:gd name="connsiteX936" fmla="*/ 1200666 w 7467600"/>
              <a:gd name="connsiteY936" fmla="*/ 0 h 6858000"/>
              <a:gd name="connsiteX937" fmla="*/ 1223408 w 7467600"/>
              <a:gd name="connsiteY937" fmla="*/ 38996 h 6858000"/>
              <a:gd name="connsiteX938" fmla="*/ 1339635 w 7467600"/>
              <a:gd name="connsiteY938" fmla="*/ 365517 h 6858000"/>
              <a:gd name="connsiteX939" fmla="*/ 1387469 w 7467600"/>
              <a:gd name="connsiteY939" fmla="*/ 523079 h 6858000"/>
              <a:gd name="connsiteX940" fmla="*/ 1452685 w 7467600"/>
              <a:gd name="connsiteY940" fmla="*/ 699806 h 6858000"/>
              <a:gd name="connsiteX941" fmla="*/ 1492092 w 7467600"/>
              <a:gd name="connsiteY941" fmla="*/ 800424 h 6858000"/>
              <a:gd name="connsiteX942" fmla="*/ 1455302 w 7467600"/>
              <a:gd name="connsiteY942" fmla="*/ 632913 h 6858000"/>
              <a:gd name="connsiteX943" fmla="*/ 1222336 w 7467600"/>
              <a:gd name="connsiteY943" fmla="*/ 9480 h 6858000"/>
              <a:gd name="connsiteX944" fmla="*/ 1214634 w 7467600"/>
              <a:gd name="connsiteY944" fmla="*/ 0 h 6858000"/>
              <a:gd name="connsiteX945" fmla="*/ 1289827 w 7467600"/>
              <a:gd name="connsiteY945" fmla="*/ 0 h 6858000"/>
              <a:gd name="connsiteX946" fmla="*/ 1321076 w 7467600"/>
              <a:gd name="connsiteY946" fmla="*/ 59722 h 6858000"/>
              <a:gd name="connsiteX947" fmla="*/ 1512579 w 7467600"/>
              <a:gd name="connsiteY947" fmla="*/ 626441 h 6858000"/>
              <a:gd name="connsiteX948" fmla="*/ 1506076 w 7467600"/>
              <a:gd name="connsiteY948" fmla="*/ 1089289 h 6858000"/>
              <a:gd name="connsiteX949" fmla="*/ 1486346 w 7467600"/>
              <a:gd name="connsiteY949" fmla="*/ 1079919 h 6858000"/>
              <a:gd name="connsiteX950" fmla="*/ 1070511 w 7467600"/>
              <a:gd name="connsiteY950" fmla="*/ 48609 h 6858000"/>
              <a:gd name="connsiteX951" fmla="*/ 1057230 w 7467600"/>
              <a:gd name="connsiteY951" fmla="*/ 0 h 6858000"/>
              <a:gd name="connsiteX952" fmla="*/ 43151 w 7467600"/>
              <a:gd name="connsiteY952" fmla="*/ 0 h 6858000"/>
              <a:gd name="connsiteX953" fmla="*/ 95283 w 7467600"/>
              <a:gd name="connsiteY953" fmla="*/ 0 h 6858000"/>
              <a:gd name="connsiteX954" fmla="*/ 300708 w 7467600"/>
              <a:gd name="connsiteY954" fmla="*/ 154571 h 6858000"/>
              <a:gd name="connsiteX955" fmla="*/ 530414 w 7467600"/>
              <a:gd name="connsiteY955" fmla="*/ 354673 h 6858000"/>
              <a:gd name="connsiteX956" fmla="*/ 333785 w 7467600"/>
              <a:gd name="connsiteY956" fmla="*/ 161564 h 6858000"/>
              <a:gd name="connsiteX957" fmla="*/ 147005 w 7467600"/>
              <a:gd name="connsiteY957" fmla="*/ 0 h 6858000"/>
              <a:gd name="connsiteX958" fmla="*/ 272509 w 7467600"/>
              <a:gd name="connsiteY958" fmla="*/ 0 h 6858000"/>
              <a:gd name="connsiteX959" fmla="*/ 326276 w 7467600"/>
              <a:gd name="connsiteY959" fmla="*/ 45847 h 6858000"/>
              <a:gd name="connsiteX960" fmla="*/ 823759 w 7467600"/>
              <a:gd name="connsiteY960" fmla="*/ 574145 h 6858000"/>
              <a:gd name="connsiteX961" fmla="*/ 811254 w 7467600"/>
              <a:gd name="connsiteY961" fmla="*/ 665546 h 6858000"/>
              <a:gd name="connsiteX962" fmla="*/ 154042 w 7467600"/>
              <a:gd name="connsiteY962" fmla="*/ 261522 h 6858000"/>
              <a:gd name="connsiteX963" fmla="*/ 13550 w 7467600"/>
              <a:gd name="connsiteY963" fmla="*/ 158423 h 6858000"/>
              <a:gd name="connsiteX964" fmla="*/ 0 w 7467600"/>
              <a:gd name="connsiteY964" fmla="*/ 146618 h 6858000"/>
              <a:gd name="connsiteX965" fmla="*/ 0 w 7467600"/>
              <a:gd name="connsiteY965" fmla="*/ 59161 h 6858000"/>
              <a:gd name="connsiteX966" fmla="*/ 45427 w 7467600"/>
              <a:gd name="connsiteY966" fmla="*/ 101078 h 6858000"/>
              <a:gd name="connsiteX967" fmla="*/ 630103 w 7467600"/>
              <a:gd name="connsiteY967" fmla="*/ 485885 h 6858000"/>
              <a:gd name="connsiteX968" fmla="*/ 532040 w 7467600"/>
              <a:gd name="connsiteY968" fmla="*/ 399359 h 6858000"/>
              <a:gd name="connsiteX969" fmla="*/ 517618 w 7467600"/>
              <a:gd name="connsiteY969" fmla="*/ 385726 h 6858000"/>
              <a:gd name="connsiteX970" fmla="*/ 285074 w 7467600"/>
              <a:gd name="connsiteY970" fmla="*/ 182755 h 6858000"/>
              <a:gd name="connsiteX971" fmla="*/ 43151 w 7467600"/>
              <a:gd name="connsiteY97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259646 w 7467600"/>
              <a:gd name="connsiteY78" fmla="*/ 5765985 h 6858000"/>
              <a:gd name="connsiteX79" fmla="*/ 7467600 w 7467600"/>
              <a:gd name="connsiteY79" fmla="*/ 6012219 h 6858000"/>
              <a:gd name="connsiteX80" fmla="*/ 7105827 w 7467600"/>
              <a:gd name="connsiteY80" fmla="*/ 5718700 h 6858000"/>
              <a:gd name="connsiteX81" fmla="*/ 7356878 w 7467600"/>
              <a:gd name="connsiteY81" fmla="*/ 5981332 h 6858000"/>
              <a:gd name="connsiteX82" fmla="*/ 7467600 w 7467600"/>
              <a:gd name="connsiteY82" fmla="*/ 6117703 h 6858000"/>
              <a:gd name="connsiteX83" fmla="*/ 7467600 w 7467600"/>
              <a:gd name="connsiteY83" fmla="*/ 6163634 h 6858000"/>
              <a:gd name="connsiteX84" fmla="*/ 7403637 w 7467600"/>
              <a:gd name="connsiteY84" fmla="*/ 6083957 h 6858000"/>
              <a:gd name="connsiteX85" fmla="*/ 7254615 w 7467600"/>
              <a:gd name="connsiteY85" fmla="*/ 5911918 h 6858000"/>
              <a:gd name="connsiteX86" fmla="*/ 7312589 w 7467600"/>
              <a:gd name="connsiteY86" fmla="*/ 5982309 h 6858000"/>
              <a:gd name="connsiteX87" fmla="*/ 7448321 w 7467600"/>
              <a:gd name="connsiteY87" fmla="*/ 6190991 h 6858000"/>
              <a:gd name="connsiteX88" fmla="*/ 7467600 w 7467600"/>
              <a:gd name="connsiteY88" fmla="*/ 6221686 h 6858000"/>
              <a:gd name="connsiteX89" fmla="*/ 7467600 w 7467600"/>
              <a:gd name="connsiteY89" fmla="*/ 6334256 h 6858000"/>
              <a:gd name="connsiteX90" fmla="*/ 7454976 w 7467600"/>
              <a:gd name="connsiteY90" fmla="*/ 6318297 h 6858000"/>
              <a:gd name="connsiteX91" fmla="*/ 7042773 w 7467600"/>
              <a:gd name="connsiteY91" fmla="*/ 5734011 h 6858000"/>
              <a:gd name="connsiteX92" fmla="*/ 1456157 w 7467600"/>
              <a:gd name="connsiteY92" fmla="*/ 5371404 h 6858000"/>
              <a:gd name="connsiteX93" fmla="*/ 1244432 w 7467600"/>
              <a:gd name="connsiteY93" fmla="*/ 5385601 h 6858000"/>
              <a:gd name="connsiteX94" fmla="*/ 973990 w 7467600"/>
              <a:gd name="connsiteY94" fmla="*/ 5424940 h 6858000"/>
              <a:gd name="connsiteX95" fmla="*/ 1103809 w 7467600"/>
              <a:gd name="connsiteY95" fmla="*/ 5433720 h 6858000"/>
              <a:gd name="connsiteX96" fmla="*/ 1123454 w 7467600"/>
              <a:gd name="connsiteY96" fmla="*/ 5435727 h 6858000"/>
              <a:gd name="connsiteX97" fmla="*/ 1737017 w 7467600"/>
              <a:gd name="connsiteY97" fmla="*/ 5452183 h 6858000"/>
              <a:gd name="connsiteX98" fmla="*/ 1824397 w 7467600"/>
              <a:gd name="connsiteY98" fmla="*/ 5447757 h 6858000"/>
              <a:gd name="connsiteX99" fmla="*/ 2070059 w 7467600"/>
              <a:gd name="connsiteY99" fmla="*/ 5441660 h 6858000"/>
              <a:gd name="connsiteX100" fmla="*/ 1456157 w 7467600"/>
              <a:gd name="connsiteY100" fmla="*/ 5371404 h 6858000"/>
              <a:gd name="connsiteX101" fmla="*/ 4988186 w 7467600"/>
              <a:gd name="connsiteY101" fmla="*/ 5216467 h 6858000"/>
              <a:gd name="connsiteX102" fmla="*/ 4777334 w 7467600"/>
              <a:gd name="connsiteY102" fmla="*/ 5406072 h 6858000"/>
              <a:gd name="connsiteX103" fmla="*/ 4718341 w 7467600"/>
              <a:gd name="connsiteY103" fmla="*/ 5468043 h 6858000"/>
              <a:gd name="connsiteX104" fmla="*/ 4604655 w 7467600"/>
              <a:gd name="connsiteY104" fmla="*/ 5583434 h 6858000"/>
              <a:gd name="connsiteX105" fmla="*/ 4565074 w 7467600"/>
              <a:gd name="connsiteY105" fmla="*/ 5618550 h 6858000"/>
              <a:gd name="connsiteX106" fmla="*/ 4988186 w 7467600"/>
              <a:gd name="connsiteY106" fmla="*/ 5216467 h 6858000"/>
              <a:gd name="connsiteX107" fmla="*/ 4978032 w 7467600"/>
              <a:gd name="connsiteY107" fmla="*/ 5183809 h 6858000"/>
              <a:gd name="connsiteX108" fmla="*/ 4463413 w 7467600"/>
              <a:gd name="connsiteY108" fmla="*/ 5615162 h 6858000"/>
              <a:gd name="connsiteX109" fmla="*/ 4358134 w 7467600"/>
              <a:gd name="connsiteY109" fmla="*/ 5742791 h 6858000"/>
              <a:gd name="connsiteX110" fmla="*/ 4376219 w 7467600"/>
              <a:gd name="connsiteY110" fmla="*/ 5729027 h 6858000"/>
              <a:gd name="connsiteX111" fmla="*/ 4582340 w 7467600"/>
              <a:gd name="connsiteY111" fmla="*/ 5561037 h 6858000"/>
              <a:gd name="connsiteX112" fmla="*/ 4694684 w 7467600"/>
              <a:gd name="connsiteY112" fmla="*/ 5447098 h 6858000"/>
              <a:gd name="connsiteX113" fmla="*/ 4754123 w 7467600"/>
              <a:gd name="connsiteY113" fmla="*/ 5384643 h 6858000"/>
              <a:gd name="connsiteX114" fmla="*/ 4978032 w 7467600"/>
              <a:gd name="connsiteY114" fmla="*/ 5183809 h 6858000"/>
              <a:gd name="connsiteX115" fmla="*/ 1903353 w 7467600"/>
              <a:gd name="connsiteY115" fmla="*/ 5044827 h 6858000"/>
              <a:gd name="connsiteX116" fmla="*/ 1936931 w 7467600"/>
              <a:gd name="connsiteY116" fmla="*/ 5093954 h 6858000"/>
              <a:gd name="connsiteX117" fmla="*/ 2195868 w 7467600"/>
              <a:gd name="connsiteY117" fmla="*/ 5396574 h 6858000"/>
              <a:gd name="connsiteX118" fmla="*/ 2088852 w 7467600"/>
              <a:gd name="connsiteY118" fmla="*/ 5166123 h 6858000"/>
              <a:gd name="connsiteX119" fmla="*/ 1958241 w 7467600"/>
              <a:gd name="connsiteY119" fmla="*/ 5067955 h 6858000"/>
              <a:gd name="connsiteX120" fmla="*/ 1903353 w 7467600"/>
              <a:gd name="connsiteY120" fmla="*/ 5044827 h 6858000"/>
              <a:gd name="connsiteX121" fmla="*/ 1979378 w 7467600"/>
              <a:gd name="connsiteY121" fmla="*/ 4769504 h 6858000"/>
              <a:gd name="connsiteX122" fmla="*/ 2882120 w 7467600"/>
              <a:gd name="connsiteY122" fmla="*/ 5064547 h 6858000"/>
              <a:gd name="connsiteX123" fmla="*/ 2793103 w 7467600"/>
              <a:gd name="connsiteY123" fmla="*/ 5039699 h 6858000"/>
              <a:gd name="connsiteX124" fmla="*/ 2770041 w 7467600"/>
              <a:gd name="connsiteY124" fmla="*/ 5033634 h 6858000"/>
              <a:gd name="connsiteX125" fmla="*/ 1979378 w 7467600"/>
              <a:gd name="connsiteY125" fmla="*/ 4769504 h 6858000"/>
              <a:gd name="connsiteX126" fmla="*/ 1927410 w 7467600"/>
              <a:gd name="connsiteY126" fmla="*/ 4716164 h 6858000"/>
              <a:gd name="connsiteX127" fmla="*/ 1959587 w 7467600"/>
              <a:gd name="connsiteY127" fmla="*/ 4728849 h 6858000"/>
              <a:gd name="connsiteX128" fmla="*/ 2777707 w 7467600"/>
              <a:gd name="connsiteY128" fmla="*/ 5003991 h 6858000"/>
              <a:gd name="connsiteX129" fmla="*/ 2800768 w 7467600"/>
              <a:gd name="connsiteY129" fmla="*/ 5010056 h 6858000"/>
              <a:gd name="connsiteX130" fmla="*/ 2879408 w 7467600"/>
              <a:gd name="connsiteY130" fmla="*/ 5031590 h 6858000"/>
              <a:gd name="connsiteX131" fmla="*/ 2862295 w 7467600"/>
              <a:gd name="connsiteY131" fmla="*/ 5022958 h 6858000"/>
              <a:gd name="connsiteX132" fmla="*/ 2813343 w 7467600"/>
              <a:gd name="connsiteY132" fmla="*/ 4998369 h 6858000"/>
              <a:gd name="connsiteX133" fmla="*/ 2646245 w 7467600"/>
              <a:gd name="connsiteY133" fmla="*/ 4930999 h 6858000"/>
              <a:gd name="connsiteX134" fmla="*/ 1999243 w 7467600"/>
              <a:gd name="connsiteY134" fmla="*/ 4730524 h 6858000"/>
              <a:gd name="connsiteX135" fmla="*/ 1979527 w 7467600"/>
              <a:gd name="connsiteY135" fmla="*/ 4726651 h 6858000"/>
              <a:gd name="connsiteX136" fmla="*/ 1927410 w 7467600"/>
              <a:gd name="connsiteY136" fmla="*/ 4716164 h 6858000"/>
              <a:gd name="connsiteX137" fmla="*/ 1997014 w 7467600"/>
              <a:gd name="connsiteY137" fmla="*/ 4698007 h 6858000"/>
              <a:gd name="connsiteX138" fmla="*/ 2005458 w 7467600"/>
              <a:gd name="connsiteY138" fmla="*/ 4699540 h 6858000"/>
              <a:gd name="connsiteX139" fmla="*/ 2657186 w 7467600"/>
              <a:gd name="connsiteY139" fmla="*/ 4901687 h 6858000"/>
              <a:gd name="connsiteX140" fmla="*/ 2826662 w 7467600"/>
              <a:gd name="connsiteY140" fmla="*/ 4970362 h 6858000"/>
              <a:gd name="connsiteX141" fmla="*/ 2876100 w 7467600"/>
              <a:gd name="connsiteY141" fmla="*/ 4995397 h 6858000"/>
              <a:gd name="connsiteX142" fmla="*/ 3042600 w 7467600"/>
              <a:gd name="connsiteY142" fmla="*/ 5059532 h 6858000"/>
              <a:gd name="connsiteX143" fmla="*/ 1997014 w 7467600"/>
              <a:gd name="connsiteY143" fmla="*/ 4698007 h 6858000"/>
              <a:gd name="connsiteX144" fmla="*/ 2305292 w 7467600"/>
              <a:gd name="connsiteY144" fmla="*/ 4219492 h 6858000"/>
              <a:gd name="connsiteX145" fmla="*/ 3360922 w 7467600"/>
              <a:gd name="connsiteY145" fmla="*/ 4529373 h 6858000"/>
              <a:gd name="connsiteX146" fmla="*/ 3492420 w 7467600"/>
              <a:gd name="connsiteY146" fmla="*/ 4510145 h 6858000"/>
              <a:gd name="connsiteX147" fmla="*/ 3364086 w 7467600"/>
              <a:gd name="connsiteY147" fmla="*/ 4480340 h 6858000"/>
              <a:gd name="connsiteX148" fmla="*/ 3225818 w 7467600"/>
              <a:gd name="connsiteY148" fmla="*/ 4411822 h 6858000"/>
              <a:gd name="connsiteX149" fmla="*/ 3129696 w 7467600"/>
              <a:gd name="connsiteY149" fmla="*/ 4360704 h 6858000"/>
              <a:gd name="connsiteX150" fmla="*/ 2814545 w 7467600"/>
              <a:gd name="connsiteY150" fmla="*/ 4282955 h 6858000"/>
              <a:gd name="connsiteX151" fmla="*/ 2305292 w 7467600"/>
              <a:gd name="connsiteY151" fmla="*/ 4219492 h 6858000"/>
              <a:gd name="connsiteX152" fmla="*/ 2626982 w 7467600"/>
              <a:gd name="connsiteY152" fmla="*/ 4206450 h 6858000"/>
              <a:gd name="connsiteX153" fmla="*/ 2490617 w 7467600"/>
              <a:gd name="connsiteY153" fmla="*/ 4206951 h 6858000"/>
              <a:gd name="connsiteX154" fmla="*/ 2819869 w 7467600"/>
              <a:gd name="connsiteY154" fmla="*/ 4252936 h 6858000"/>
              <a:gd name="connsiteX155" fmla="*/ 3143018 w 7467600"/>
              <a:gd name="connsiteY155" fmla="*/ 4332698 h 6858000"/>
              <a:gd name="connsiteX156" fmla="*/ 3241520 w 7467600"/>
              <a:gd name="connsiteY156" fmla="*/ 4385112 h 6858000"/>
              <a:gd name="connsiteX157" fmla="*/ 3374575 w 7467600"/>
              <a:gd name="connsiteY157" fmla="*/ 4451517 h 6858000"/>
              <a:gd name="connsiteX158" fmla="*/ 3505221 w 7467600"/>
              <a:gd name="connsiteY158" fmla="*/ 4480757 h 6858000"/>
              <a:gd name="connsiteX159" fmla="*/ 2626982 w 7467600"/>
              <a:gd name="connsiteY159" fmla="*/ 4206450 h 6858000"/>
              <a:gd name="connsiteX160" fmla="*/ 1310106 w 7467600"/>
              <a:gd name="connsiteY160" fmla="*/ 3943217 h 6858000"/>
              <a:gd name="connsiteX161" fmla="*/ 854994 w 7467600"/>
              <a:gd name="connsiteY161" fmla="*/ 4399136 h 6858000"/>
              <a:gd name="connsiteX162" fmla="*/ 742462 w 7467600"/>
              <a:gd name="connsiteY162" fmla="*/ 4594648 h 6858000"/>
              <a:gd name="connsiteX163" fmla="*/ 820602 w 7467600"/>
              <a:gd name="connsiteY163" fmla="*/ 4485915 h 6858000"/>
              <a:gd name="connsiteX164" fmla="*/ 878295 w 7467600"/>
              <a:gd name="connsiteY164" fmla="*/ 4403594 h 6858000"/>
              <a:gd name="connsiteX165" fmla="*/ 1240607 w 7467600"/>
              <a:gd name="connsiteY165" fmla="*/ 4010401 h 6858000"/>
              <a:gd name="connsiteX166" fmla="*/ 1310106 w 7467600"/>
              <a:gd name="connsiteY166" fmla="*/ 3943217 h 6858000"/>
              <a:gd name="connsiteX167" fmla="*/ 1423113 w 7467600"/>
              <a:gd name="connsiteY167" fmla="*/ 3874565 h 6858000"/>
              <a:gd name="connsiteX168" fmla="*/ 1260565 w 7467600"/>
              <a:gd name="connsiteY168" fmla="*/ 4031982 h 6858000"/>
              <a:gd name="connsiteX169" fmla="*/ 901900 w 7467600"/>
              <a:gd name="connsiteY169" fmla="*/ 4421236 h 6858000"/>
              <a:gd name="connsiteX170" fmla="*/ 845044 w 7467600"/>
              <a:gd name="connsiteY170" fmla="*/ 4502436 h 6858000"/>
              <a:gd name="connsiteX171" fmla="*/ 685926 w 7467600"/>
              <a:gd name="connsiteY171" fmla="*/ 4703069 h 6858000"/>
              <a:gd name="connsiteX172" fmla="*/ 684248 w 7467600"/>
              <a:gd name="connsiteY172" fmla="*/ 4706721 h 6858000"/>
              <a:gd name="connsiteX173" fmla="*/ 1423113 w 7467600"/>
              <a:gd name="connsiteY173" fmla="*/ 3874565 h 6858000"/>
              <a:gd name="connsiteX174" fmla="*/ 3316479 w 7467600"/>
              <a:gd name="connsiteY174" fmla="*/ 3872136 h 6858000"/>
              <a:gd name="connsiteX175" fmla="*/ 3546806 w 7467600"/>
              <a:gd name="connsiteY175" fmla="*/ 4356139 h 6858000"/>
              <a:gd name="connsiteX176" fmla="*/ 3364433 w 7467600"/>
              <a:gd name="connsiteY176" fmla="*/ 3953121 h 6858000"/>
              <a:gd name="connsiteX177" fmla="*/ 3316479 w 7467600"/>
              <a:gd name="connsiteY177" fmla="*/ 3872136 h 6858000"/>
              <a:gd name="connsiteX178" fmla="*/ 3291335 w 7467600"/>
              <a:gd name="connsiteY178" fmla="*/ 3767420 h 6858000"/>
              <a:gd name="connsiteX179" fmla="*/ 3390805 w 7467600"/>
              <a:gd name="connsiteY179" fmla="*/ 3937163 h 6858000"/>
              <a:gd name="connsiteX180" fmla="*/ 3579062 w 7467600"/>
              <a:gd name="connsiteY180" fmla="*/ 4359040 h 6858000"/>
              <a:gd name="connsiteX181" fmla="*/ 3467355 w 7467600"/>
              <a:gd name="connsiteY181" fmla="*/ 3988130 h 6858000"/>
              <a:gd name="connsiteX182" fmla="*/ 3310753 w 7467600"/>
              <a:gd name="connsiteY182" fmla="*/ 3787140 h 6858000"/>
              <a:gd name="connsiteX183" fmla="*/ 3291335 w 7467600"/>
              <a:gd name="connsiteY183" fmla="*/ 3767420 h 6858000"/>
              <a:gd name="connsiteX184" fmla="*/ 1635889 w 7467600"/>
              <a:gd name="connsiteY184" fmla="*/ 3709494 h 6858000"/>
              <a:gd name="connsiteX185" fmla="*/ 1634800 w 7467600"/>
              <a:gd name="connsiteY185" fmla="*/ 3731111 h 6858000"/>
              <a:gd name="connsiteX186" fmla="*/ 1635889 w 7467600"/>
              <a:gd name="connsiteY186" fmla="*/ 3709494 h 6858000"/>
              <a:gd name="connsiteX187" fmla="*/ 1510397 w 7467600"/>
              <a:gd name="connsiteY187" fmla="*/ 3684705 h 6858000"/>
              <a:gd name="connsiteX188" fmla="*/ 1146550 w 7467600"/>
              <a:gd name="connsiteY188" fmla="*/ 3802012 h 6858000"/>
              <a:gd name="connsiteX189" fmla="*/ 698834 w 7467600"/>
              <a:gd name="connsiteY189" fmla="*/ 3952272 h 6858000"/>
              <a:gd name="connsiteX190" fmla="*/ 34256 w 7467600"/>
              <a:gd name="connsiteY190" fmla="*/ 4347603 h 6858000"/>
              <a:gd name="connsiteX191" fmla="*/ 527241 w 7467600"/>
              <a:gd name="connsiteY191" fmla="*/ 4065078 h 6858000"/>
              <a:gd name="connsiteX192" fmla="*/ 1510397 w 7467600"/>
              <a:gd name="connsiteY192" fmla="*/ 3684705 h 6858000"/>
              <a:gd name="connsiteX193" fmla="*/ 1313114 w 7467600"/>
              <a:gd name="connsiteY193" fmla="*/ 3655216 h 6858000"/>
              <a:gd name="connsiteX194" fmla="*/ 1109304 w 7467600"/>
              <a:gd name="connsiteY194" fmla="*/ 3669030 h 6858000"/>
              <a:gd name="connsiteX195" fmla="*/ 8129 w 7467600"/>
              <a:gd name="connsiteY195" fmla="*/ 4330519 h 6858000"/>
              <a:gd name="connsiteX196" fmla="*/ 687572 w 7467600"/>
              <a:gd name="connsiteY196" fmla="*/ 3925629 h 6858000"/>
              <a:gd name="connsiteX197" fmla="*/ 1138365 w 7467600"/>
              <a:gd name="connsiteY197" fmla="*/ 3774515 h 6858000"/>
              <a:gd name="connsiteX198" fmla="*/ 1505579 w 7467600"/>
              <a:gd name="connsiteY198" fmla="*/ 3655526 h 6858000"/>
              <a:gd name="connsiteX199" fmla="*/ 1313114 w 7467600"/>
              <a:gd name="connsiteY199" fmla="*/ 3655216 h 6858000"/>
              <a:gd name="connsiteX200" fmla="*/ 3655073 w 7467600"/>
              <a:gd name="connsiteY200" fmla="*/ 3650884 h 6858000"/>
              <a:gd name="connsiteX201" fmla="*/ 3989938 w 7467600"/>
              <a:gd name="connsiteY201" fmla="*/ 3991685 h 6858000"/>
              <a:gd name="connsiteX202" fmla="*/ 4393907 w 7467600"/>
              <a:gd name="connsiteY202" fmla="*/ 4261258 h 6858000"/>
              <a:gd name="connsiteX203" fmla="*/ 4648051 w 7467600"/>
              <a:gd name="connsiteY203" fmla="*/ 4374051 h 6858000"/>
              <a:gd name="connsiteX204" fmla="*/ 4383389 w 7467600"/>
              <a:gd name="connsiteY204" fmla="*/ 4184369 h 6858000"/>
              <a:gd name="connsiteX205" fmla="*/ 4165508 w 7467600"/>
              <a:gd name="connsiteY205" fmla="*/ 4035196 h 6858000"/>
              <a:gd name="connsiteX206" fmla="*/ 4068162 w 7467600"/>
              <a:gd name="connsiteY206" fmla="*/ 3953394 h 6858000"/>
              <a:gd name="connsiteX207" fmla="*/ 3981416 w 7467600"/>
              <a:gd name="connsiteY207" fmla="*/ 3880482 h 6858000"/>
              <a:gd name="connsiteX208" fmla="*/ 3800147 w 7467600"/>
              <a:gd name="connsiteY208" fmla="*/ 3749872 h 6858000"/>
              <a:gd name="connsiteX209" fmla="*/ 3655073 w 7467600"/>
              <a:gd name="connsiteY209" fmla="*/ 3650884 h 6858000"/>
              <a:gd name="connsiteX210" fmla="*/ 3670252 w 7467600"/>
              <a:gd name="connsiteY210" fmla="*/ 3622798 h 6858000"/>
              <a:gd name="connsiteX211" fmla="*/ 3817258 w 7467600"/>
              <a:gd name="connsiteY211" fmla="*/ 3723577 h 6858000"/>
              <a:gd name="connsiteX212" fmla="*/ 4000461 w 7467600"/>
              <a:gd name="connsiteY212" fmla="*/ 3855966 h 6858000"/>
              <a:gd name="connsiteX213" fmla="*/ 4088180 w 7467600"/>
              <a:gd name="connsiteY213" fmla="*/ 3929774 h 6858000"/>
              <a:gd name="connsiteX214" fmla="*/ 4184555 w 7467600"/>
              <a:gd name="connsiteY214" fmla="*/ 4010683 h 6858000"/>
              <a:gd name="connsiteX215" fmla="*/ 4399563 w 7467600"/>
              <a:gd name="connsiteY215" fmla="*/ 4158106 h 6858000"/>
              <a:gd name="connsiteX216" fmla="*/ 4684469 w 7467600"/>
              <a:gd name="connsiteY216" fmla="*/ 4364680 h 6858000"/>
              <a:gd name="connsiteX217" fmla="*/ 4690271 w 7467600"/>
              <a:gd name="connsiteY217" fmla="*/ 4370034 h 6858000"/>
              <a:gd name="connsiteX218" fmla="*/ 4136093 w 7467600"/>
              <a:gd name="connsiteY218" fmla="*/ 3858466 h 6858000"/>
              <a:gd name="connsiteX219" fmla="*/ 3670252 w 7467600"/>
              <a:gd name="connsiteY219" fmla="*/ 3622798 h 6858000"/>
              <a:gd name="connsiteX220" fmla="*/ 4440129 w 7467600"/>
              <a:gd name="connsiteY220" fmla="*/ 3448571 h 6858000"/>
              <a:gd name="connsiteX221" fmla="*/ 4856525 w 7467600"/>
              <a:gd name="connsiteY221" fmla="*/ 3915351 h 6858000"/>
              <a:gd name="connsiteX222" fmla="*/ 5059055 w 7467600"/>
              <a:gd name="connsiteY222" fmla="*/ 4108918 h 6858000"/>
              <a:gd name="connsiteX223" fmla="*/ 5290070 w 7467600"/>
              <a:gd name="connsiteY223" fmla="*/ 4263619 h 6858000"/>
              <a:gd name="connsiteX224" fmla="*/ 4834991 w 7467600"/>
              <a:gd name="connsiteY224" fmla="*/ 3830985 h 6858000"/>
              <a:gd name="connsiteX225" fmla="*/ 4440129 w 7467600"/>
              <a:gd name="connsiteY225" fmla="*/ 3448571 h 6858000"/>
              <a:gd name="connsiteX226" fmla="*/ 4441737 w 7467600"/>
              <a:gd name="connsiteY226" fmla="*/ 3399734 h 6858000"/>
              <a:gd name="connsiteX227" fmla="*/ 4431236 w 7467600"/>
              <a:gd name="connsiteY227" fmla="*/ 3400954 h 6858000"/>
              <a:gd name="connsiteX228" fmla="*/ 4557150 w 7467600"/>
              <a:gd name="connsiteY228" fmla="*/ 3510023 h 6858000"/>
              <a:gd name="connsiteX229" fmla="*/ 4856936 w 7467600"/>
              <a:gd name="connsiteY229" fmla="*/ 3809146 h 6858000"/>
              <a:gd name="connsiteX230" fmla="*/ 5111996 w 7467600"/>
              <a:gd name="connsiteY230" fmla="*/ 4065759 h 6858000"/>
              <a:gd name="connsiteX231" fmla="*/ 5388878 w 7467600"/>
              <a:gd name="connsiteY231" fmla="*/ 4300185 h 6858000"/>
              <a:gd name="connsiteX232" fmla="*/ 5425556 w 7467600"/>
              <a:gd name="connsiteY232" fmla="*/ 4308967 h 6858000"/>
              <a:gd name="connsiteX233" fmla="*/ 4943646 w 7467600"/>
              <a:gd name="connsiteY233" fmla="*/ 3822916 h 6858000"/>
              <a:gd name="connsiteX234" fmla="*/ 4594837 w 7467600"/>
              <a:gd name="connsiteY234" fmla="*/ 3532274 h 6858000"/>
              <a:gd name="connsiteX235" fmla="*/ 4441737 w 7467600"/>
              <a:gd name="connsiteY235" fmla="*/ 3399734 h 6858000"/>
              <a:gd name="connsiteX236" fmla="*/ 5425834 w 7467600"/>
              <a:gd name="connsiteY236" fmla="*/ 3162785 h 6858000"/>
              <a:gd name="connsiteX237" fmla="*/ 5401644 w 7467600"/>
              <a:gd name="connsiteY237" fmla="*/ 3617847 h 6858000"/>
              <a:gd name="connsiteX238" fmla="*/ 5467256 w 7467600"/>
              <a:gd name="connsiteY238" fmla="*/ 4175494 h 6858000"/>
              <a:gd name="connsiteX239" fmla="*/ 5448069 w 7467600"/>
              <a:gd name="connsiteY239" fmla="*/ 3567554 h 6858000"/>
              <a:gd name="connsiteX240" fmla="*/ 5425834 w 7467600"/>
              <a:gd name="connsiteY240" fmla="*/ 3162785 h 6858000"/>
              <a:gd name="connsiteX241" fmla="*/ 1318687 w 7467600"/>
              <a:gd name="connsiteY241" fmla="*/ 3113840 h 6858000"/>
              <a:gd name="connsiteX242" fmla="*/ 1066793 w 7467600"/>
              <a:gd name="connsiteY242" fmla="*/ 3212171 h 6858000"/>
              <a:gd name="connsiteX243" fmla="*/ 993319 w 7467600"/>
              <a:gd name="connsiteY243" fmla="*/ 3247648 h 6858000"/>
              <a:gd name="connsiteX244" fmla="*/ 853081 w 7467600"/>
              <a:gd name="connsiteY244" fmla="*/ 3312410 h 6858000"/>
              <a:gd name="connsiteX245" fmla="*/ 805957 w 7467600"/>
              <a:gd name="connsiteY245" fmla="*/ 3330443 h 6858000"/>
              <a:gd name="connsiteX246" fmla="*/ 1318687 w 7467600"/>
              <a:gd name="connsiteY246" fmla="*/ 3113840 h 6858000"/>
              <a:gd name="connsiteX247" fmla="*/ 5453702 w 7467600"/>
              <a:gd name="connsiteY247" fmla="*/ 3090882 h 6858000"/>
              <a:gd name="connsiteX248" fmla="*/ 5480135 w 7467600"/>
              <a:gd name="connsiteY248" fmla="*/ 3565802 h 6858000"/>
              <a:gd name="connsiteX249" fmla="*/ 5499023 w 7467600"/>
              <a:gd name="connsiteY249" fmla="*/ 4166310 h 6858000"/>
              <a:gd name="connsiteX250" fmla="*/ 5547022 w 7467600"/>
              <a:gd name="connsiteY250" fmla="*/ 3607838 h 6858000"/>
              <a:gd name="connsiteX251" fmla="*/ 5515964 w 7467600"/>
              <a:gd name="connsiteY251" fmla="*/ 3378541 h 6858000"/>
              <a:gd name="connsiteX252" fmla="*/ 5453702 w 7467600"/>
              <a:gd name="connsiteY252" fmla="*/ 3090882 h 6858000"/>
              <a:gd name="connsiteX253" fmla="*/ 1238695 w 7467600"/>
              <a:gd name="connsiteY253" fmla="*/ 3076820 h 6858000"/>
              <a:gd name="connsiteX254" fmla="*/ 716371 w 7467600"/>
              <a:gd name="connsiteY254" fmla="*/ 3293249 h 6858000"/>
              <a:gd name="connsiteX255" fmla="*/ 579522 w 7467600"/>
              <a:gd name="connsiteY255" fmla="*/ 3371759 h 6858000"/>
              <a:gd name="connsiteX256" fmla="*/ 600288 w 7467600"/>
              <a:gd name="connsiteY256" fmla="*/ 3365555 h 6858000"/>
              <a:gd name="connsiteX257" fmla="*/ 840692 w 7467600"/>
              <a:gd name="connsiteY257" fmla="*/ 3284921 h 6858000"/>
              <a:gd name="connsiteX258" fmla="*/ 979248 w 7467600"/>
              <a:gd name="connsiteY258" fmla="*/ 3221003 h 6858000"/>
              <a:gd name="connsiteX259" fmla="*/ 1053282 w 7467600"/>
              <a:gd name="connsiteY259" fmla="*/ 3185247 h 6858000"/>
              <a:gd name="connsiteX260" fmla="*/ 1320603 w 7467600"/>
              <a:gd name="connsiteY260" fmla="*/ 3081281 h 6858000"/>
              <a:gd name="connsiteX261" fmla="*/ 1238695 w 7467600"/>
              <a:gd name="connsiteY261" fmla="*/ 3076820 h 6858000"/>
              <a:gd name="connsiteX262" fmla="*/ 5425627 w 7467600"/>
              <a:gd name="connsiteY262" fmla="*/ 2954192 h 6858000"/>
              <a:gd name="connsiteX263" fmla="*/ 5470770 w 7467600"/>
              <a:gd name="connsiteY263" fmla="*/ 3005435 h 6858000"/>
              <a:gd name="connsiteX264" fmla="*/ 5519779 w 7467600"/>
              <a:gd name="connsiteY264" fmla="*/ 4359223 h 6858000"/>
              <a:gd name="connsiteX265" fmla="*/ 5520293 w 7467600"/>
              <a:gd name="connsiteY265" fmla="*/ 4360602 h 6858000"/>
              <a:gd name="connsiteX266" fmla="*/ 5767221 w 7467600"/>
              <a:gd name="connsiteY266" fmla="*/ 4665564 h 6858000"/>
              <a:gd name="connsiteX267" fmla="*/ 6937169 w 7467600"/>
              <a:gd name="connsiteY267" fmla="*/ 4815941 h 6858000"/>
              <a:gd name="connsiteX268" fmla="*/ 6953922 w 7467600"/>
              <a:gd name="connsiteY268" fmla="*/ 4890068 h 6858000"/>
              <a:gd name="connsiteX269" fmla="*/ 6071359 w 7467600"/>
              <a:gd name="connsiteY269" fmla="*/ 4770770 h 6858000"/>
              <a:gd name="connsiteX270" fmla="*/ 6038839 w 7467600"/>
              <a:gd name="connsiteY270" fmla="*/ 4764474 h 6858000"/>
              <a:gd name="connsiteX271" fmla="*/ 6038706 w 7467600"/>
              <a:gd name="connsiteY271" fmla="*/ 4763847 h 6858000"/>
              <a:gd name="connsiteX272" fmla="*/ 6037784 w 7467600"/>
              <a:gd name="connsiteY272" fmla="*/ 4764270 h 6858000"/>
              <a:gd name="connsiteX273" fmla="*/ 6038839 w 7467600"/>
              <a:gd name="connsiteY273" fmla="*/ 4764474 h 6858000"/>
              <a:gd name="connsiteX274" fmla="*/ 6040338 w 7467600"/>
              <a:gd name="connsiteY274" fmla="*/ 4771418 h 6858000"/>
              <a:gd name="connsiteX275" fmla="*/ 6024488 w 7467600"/>
              <a:gd name="connsiteY275" fmla="*/ 4809903 h 6858000"/>
              <a:gd name="connsiteX276" fmla="*/ 5599771 w 7467600"/>
              <a:gd name="connsiteY276" fmla="*/ 5509652 h 6858000"/>
              <a:gd name="connsiteX277" fmla="*/ 5548843 w 7467600"/>
              <a:gd name="connsiteY277" fmla="*/ 5563845 h 6858000"/>
              <a:gd name="connsiteX278" fmla="*/ 5940952 w 7467600"/>
              <a:gd name="connsiteY278" fmla="*/ 6250028 h 6858000"/>
              <a:gd name="connsiteX279" fmla="*/ 6043441 w 7467600"/>
              <a:gd name="connsiteY279" fmla="*/ 6665847 h 6858000"/>
              <a:gd name="connsiteX280" fmla="*/ 6093432 w 7467600"/>
              <a:gd name="connsiteY280" fmla="*/ 6858000 h 6858000"/>
              <a:gd name="connsiteX281" fmla="*/ 6034344 w 7467600"/>
              <a:gd name="connsiteY281" fmla="*/ 6858000 h 6858000"/>
              <a:gd name="connsiteX282" fmla="*/ 6026679 w 7467600"/>
              <a:gd name="connsiteY282" fmla="*/ 6836959 h 6858000"/>
              <a:gd name="connsiteX283" fmla="*/ 5800441 w 7467600"/>
              <a:gd name="connsiteY283" fmla="*/ 6335286 h 6858000"/>
              <a:gd name="connsiteX284" fmla="*/ 5526562 w 7467600"/>
              <a:gd name="connsiteY284" fmla="*/ 5705388 h 6858000"/>
              <a:gd name="connsiteX285" fmla="*/ 5519640 w 7467600"/>
              <a:gd name="connsiteY285" fmla="*/ 5683774 h 6858000"/>
              <a:gd name="connsiteX286" fmla="*/ 5844559 w 7467600"/>
              <a:gd name="connsiteY286" fmla="*/ 6553349 h 6858000"/>
              <a:gd name="connsiteX287" fmla="*/ 5975994 w 7467600"/>
              <a:gd name="connsiteY287" fmla="*/ 6858000 h 6858000"/>
              <a:gd name="connsiteX288" fmla="*/ 5898547 w 7467600"/>
              <a:gd name="connsiteY288" fmla="*/ 6858000 h 6858000"/>
              <a:gd name="connsiteX289" fmla="*/ 5682041 w 7467600"/>
              <a:gd name="connsiteY289" fmla="*/ 6355860 h 6858000"/>
              <a:gd name="connsiteX290" fmla="*/ 5461758 w 7467600"/>
              <a:gd name="connsiteY290" fmla="*/ 5820220 h 6858000"/>
              <a:gd name="connsiteX291" fmla="*/ 5237282 w 7467600"/>
              <a:gd name="connsiteY291" fmla="*/ 6579086 h 6858000"/>
              <a:gd name="connsiteX292" fmla="*/ 5115009 w 7467600"/>
              <a:gd name="connsiteY292" fmla="*/ 6858000 h 6858000"/>
              <a:gd name="connsiteX293" fmla="*/ 5028074 w 7467600"/>
              <a:gd name="connsiteY293" fmla="*/ 6858000 h 6858000"/>
              <a:gd name="connsiteX294" fmla="*/ 5079508 w 7467600"/>
              <a:gd name="connsiteY294" fmla="*/ 6749074 h 6858000"/>
              <a:gd name="connsiteX295" fmla="*/ 5371846 w 7467600"/>
              <a:gd name="connsiteY295" fmla="*/ 5924413 h 6858000"/>
              <a:gd name="connsiteX296" fmla="*/ 5270512 w 7467600"/>
              <a:gd name="connsiteY296" fmla="*/ 6138975 h 6858000"/>
              <a:gd name="connsiteX297" fmla="*/ 5062409 w 7467600"/>
              <a:gd name="connsiteY297" fmla="*/ 6653544 h 6858000"/>
              <a:gd name="connsiteX298" fmla="*/ 5036628 w 7467600"/>
              <a:gd name="connsiteY298" fmla="*/ 6754247 h 6858000"/>
              <a:gd name="connsiteX299" fmla="*/ 5009112 w 7467600"/>
              <a:gd name="connsiteY299" fmla="*/ 6858000 h 6858000"/>
              <a:gd name="connsiteX300" fmla="*/ 4976679 w 7467600"/>
              <a:gd name="connsiteY300" fmla="*/ 6858000 h 6858000"/>
              <a:gd name="connsiteX301" fmla="*/ 5006537 w 7467600"/>
              <a:gd name="connsiteY301" fmla="*/ 6747068 h 6858000"/>
              <a:gd name="connsiteX302" fmla="*/ 5032723 w 7467600"/>
              <a:gd name="connsiteY302" fmla="*/ 6644957 h 6858000"/>
              <a:gd name="connsiteX303" fmla="*/ 5242949 w 7467600"/>
              <a:gd name="connsiteY303" fmla="*/ 6125175 h 6858000"/>
              <a:gd name="connsiteX304" fmla="*/ 5286321 w 7467600"/>
              <a:gd name="connsiteY304" fmla="*/ 6033555 h 6858000"/>
              <a:gd name="connsiteX305" fmla="*/ 5008210 w 7467600"/>
              <a:gd name="connsiteY305" fmla="*/ 6649194 h 6858000"/>
              <a:gd name="connsiteX306" fmla="*/ 4986321 w 7467600"/>
              <a:gd name="connsiteY306" fmla="*/ 6765687 h 6858000"/>
              <a:gd name="connsiteX307" fmla="*/ 4973474 w 7467600"/>
              <a:gd name="connsiteY307" fmla="*/ 6858000 h 6858000"/>
              <a:gd name="connsiteX308" fmla="*/ 4907178 w 7467600"/>
              <a:gd name="connsiteY308" fmla="*/ 6858000 h 6858000"/>
              <a:gd name="connsiteX309" fmla="*/ 4910810 w 7467600"/>
              <a:gd name="connsiteY309" fmla="*/ 6829660 h 6858000"/>
              <a:gd name="connsiteX310" fmla="*/ 4987461 w 7467600"/>
              <a:gd name="connsiteY310" fmla="*/ 6432994 h 6858000"/>
              <a:gd name="connsiteX311" fmla="*/ 5179262 w 7467600"/>
              <a:gd name="connsiteY311" fmla="*/ 6035044 h 6858000"/>
              <a:gd name="connsiteX312" fmla="*/ 4689678 w 7467600"/>
              <a:gd name="connsiteY312" fmla="*/ 6440241 h 6858000"/>
              <a:gd name="connsiteX313" fmla="*/ 4477543 w 7467600"/>
              <a:gd name="connsiteY313" fmla="*/ 6674836 h 6858000"/>
              <a:gd name="connsiteX314" fmla="*/ 4329957 w 7467600"/>
              <a:gd name="connsiteY314" fmla="*/ 6858000 h 6858000"/>
              <a:gd name="connsiteX315" fmla="*/ 4218595 w 7467600"/>
              <a:gd name="connsiteY315" fmla="*/ 6858000 h 6858000"/>
              <a:gd name="connsiteX316" fmla="*/ 4368888 w 7467600"/>
              <a:gd name="connsiteY316" fmla="*/ 6668412 h 6858000"/>
              <a:gd name="connsiteX317" fmla="*/ 4563091 w 7467600"/>
              <a:gd name="connsiteY317" fmla="*/ 6442508 h 6858000"/>
              <a:gd name="connsiteX318" fmla="*/ 5387324 w 7467600"/>
              <a:gd name="connsiteY318" fmla="*/ 5705830 h 6858000"/>
              <a:gd name="connsiteX319" fmla="*/ 5073620 w 7467600"/>
              <a:gd name="connsiteY319" fmla="*/ 5955437 h 6858000"/>
              <a:gd name="connsiteX320" fmla="*/ 4689789 w 7467600"/>
              <a:gd name="connsiteY320" fmla="*/ 6268382 h 6858000"/>
              <a:gd name="connsiteX321" fmla="*/ 4418722 w 7467600"/>
              <a:gd name="connsiteY321" fmla="*/ 6570886 h 6858000"/>
              <a:gd name="connsiteX322" fmla="*/ 4214944 w 7467600"/>
              <a:gd name="connsiteY322" fmla="*/ 6858000 h 6858000"/>
              <a:gd name="connsiteX323" fmla="*/ 4177898 w 7467600"/>
              <a:gd name="connsiteY323" fmla="*/ 6858000 h 6858000"/>
              <a:gd name="connsiteX324" fmla="*/ 4391597 w 7467600"/>
              <a:gd name="connsiteY324" fmla="*/ 6556370 h 6858000"/>
              <a:gd name="connsiteX325" fmla="*/ 4668889 w 7467600"/>
              <a:gd name="connsiteY325" fmla="*/ 6246399 h 6858000"/>
              <a:gd name="connsiteX326" fmla="*/ 5055427 w 7467600"/>
              <a:gd name="connsiteY326" fmla="*/ 5931476 h 6858000"/>
              <a:gd name="connsiteX327" fmla="*/ 5371814 w 7467600"/>
              <a:gd name="connsiteY327" fmla="*/ 5678975 h 6858000"/>
              <a:gd name="connsiteX328" fmla="*/ 4987918 w 7467600"/>
              <a:gd name="connsiteY328" fmla="*/ 5838701 h 6858000"/>
              <a:gd name="connsiteX329" fmla="*/ 4317146 w 7467600"/>
              <a:gd name="connsiteY329" fmla="*/ 6587716 h 6858000"/>
              <a:gd name="connsiteX330" fmla="*/ 4171627 w 7467600"/>
              <a:gd name="connsiteY330" fmla="*/ 6858000 h 6858000"/>
              <a:gd name="connsiteX331" fmla="*/ 4081585 w 7467600"/>
              <a:gd name="connsiteY331" fmla="*/ 6858000 h 6858000"/>
              <a:gd name="connsiteX332" fmla="*/ 4238603 w 7467600"/>
              <a:gd name="connsiteY332" fmla="*/ 6559341 h 6858000"/>
              <a:gd name="connsiteX333" fmla="*/ 4778333 w 7467600"/>
              <a:gd name="connsiteY333" fmla="*/ 5873626 h 6858000"/>
              <a:gd name="connsiteX334" fmla="*/ 5414185 w 7467600"/>
              <a:gd name="connsiteY334" fmla="*/ 5573882 h 6858000"/>
              <a:gd name="connsiteX335" fmla="*/ 5959648 w 7467600"/>
              <a:gd name="connsiteY335" fmla="*/ 4760797 h 6858000"/>
              <a:gd name="connsiteX336" fmla="*/ 5355019 w 7467600"/>
              <a:gd name="connsiteY336" fmla="*/ 4734672 h 6858000"/>
              <a:gd name="connsiteX337" fmla="*/ 5083565 w 7467600"/>
              <a:gd name="connsiteY337" fmla="*/ 5179121 h 6858000"/>
              <a:gd name="connsiteX338" fmla="*/ 4713577 w 7467600"/>
              <a:gd name="connsiteY338" fmla="*/ 5616803 h 6858000"/>
              <a:gd name="connsiteX339" fmla="*/ 3989559 w 7467600"/>
              <a:gd name="connsiteY339" fmla="*/ 6145945 h 6858000"/>
              <a:gd name="connsiteX340" fmla="*/ 3939824 w 7467600"/>
              <a:gd name="connsiteY340" fmla="*/ 6066900 h 6858000"/>
              <a:gd name="connsiteX341" fmla="*/ 4584537 w 7467600"/>
              <a:gd name="connsiteY341" fmla="*/ 5324826 h 6858000"/>
              <a:gd name="connsiteX342" fmla="*/ 5037105 w 7467600"/>
              <a:gd name="connsiteY342" fmla="*/ 5088765 h 6858000"/>
              <a:gd name="connsiteX343" fmla="*/ 5039930 w 7467600"/>
              <a:gd name="connsiteY343" fmla="*/ 5089585 h 6858000"/>
              <a:gd name="connsiteX344" fmla="*/ 5263764 w 7467600"/>
              <a:gd name="connsiteY344" fmla="*/ 4735525 h 6858000"/>
              <a:gd name="connsiteX345" fmla="*/ 4086300 w 7467600"/>
              <a:gd name="connsiteY345" fmla="*/ 4884599 h 6858000"/>
              <a:gd name="connsiteX346" fmla="*/ 4085485 w 7467600"/>
              <a:gd name="connsiteY346" fmla="*/ 4899070 h 6858000"/>
              <a:gd name="connsiteX347" fmla="*/ 3871915 w 7467600"/>
              <a:gd name="connsiteY347" fmla="*/ 5253645 h 6858000"/>
              <a:gd name="connsiteX348" fmla="*/ 3799374 w 7467600"/>
              <a:gd name="connsiteY348" fmla="*/ 5466127 h 6858000"/>
              <a:gd name="connsiteX349" fmla="*/ 3498850 w 7467600"/>
              <a:gd name="connsiteY349" fmla="*/ 6661888 h 6858000"/>
              <a:gd name="connsiteX350" fmla="*/ 3399216 w 7467600"/>
              <a:gd name="connsiteY350" fmla="*/ 6858000 h 6858000"/>
              <a:gd name="connsiteX351" fmla="*/ 3303688 w 7467600"/>
              <a:gd name="connsiteY351" fmla="*/ 6858000 h 6858000"/>
              <a:gd name="connsiteX352" fmla="*/ 3391774 w 7467600"/>
              <a:gd name="connsiteY352" fmla="*/ 6697181 h 6858000"/>
              <a:gd name="connsiteX353" fmla="*/ 3735540 w 7467600"/>
              <a:gd name="connsiteY353" fmla="*/ 5546923 h 6858000"/>
              <a:gd name="connsiteX354" fmla="*/ 3729438 w 7467600"/>
              <a:gd name="connsiteY354" fmla="*/ 5569058 h 6858000"/>
              <a:gd name="connsiteX355" fmla="*/ 3707782 w 7467600"/>
              <a:gd name="connsiteY355" fmla="*/ 5644908 h 6858000"/>
              <a:gd name="connsiteX356" fmla="*/ 3583827 w 7467600"/>
              <a:gd name="connsiteY356" fmla="*/ 6039215 h 6858000"/>
              <a:gd name="connsiteX357" fmla="*/ 3547861 w 7467600"/>
              <a:gd name="connsiteY357" fmla="*/ 6129609 h 6858000"/>
              <a:gd name="connsiteX358" fmla="*/ 3490905 w 7467600"/>
              <a:gd name="connsiteY358" fmla="*/ 6277660 h 6858000"/>
              <a:gd name="connsiteX359" fmla="*/ 3455859 w 7467600"/>
              <a:gd name="connsiteY359" fmla="*/ 6391301 h 6858000"/>
              <a:gd name="connsiteX360" fmla="*/ 3429112 w 7467600"/>
              <a:gd name="connsiteY360" fmla="*/ 6479469 h 6858000"/>
              <a:gd name="connsiteX361" fmla="*/ 3304862 w 7467600"/>
              <a:gd name="connsiteY361" fmla="*/ 6796476 h 6858000"/>
              <a:gd name="connsiteX362" fmla="*/ 3276071 w 7467600"/>
              <a:gd name="connsiteY362" fmla="*/ 6858000 h 6858000"/>
              <a:gd name="connsiteX363" fmla="*/ 3240805 w 7467600"/>
              <a:gd name="connsiteY363" fmla="*/ 6858000 h 6858000"/>
              <a:gd name="connsiteX364" fmla="*/ 3275917 w 7467600"/>
              <a:gd name="connsiteY364" fmla="*/ 6783192 h 6858000"/>
              <a:gd name="connsiteX365" fmla="*/ 3399358 w 7467600"/>
              <a:gd name="connsiteY365" fmla="*/ 6469011 h 6858000"/>
              <a:gd name="connsiteX366" fmla="*/ 3425650 w 7467600"/>
              <a:gd name="connsiteY366" fmla="*/ 6381333 h 6858000"/>
              <a:gd name="connsiteX367" fmla="*/ 3460661 w 7467600"/>
              <a:gd name="connsiteY367" fmla="*/ 6266763 h 6858000"/>
              <a:gd name="connsiteX368" fmla="*/ 3518021 w 7467600"/>
              <a:gd name="connsiteY368" fmla="*/ 6117298 h 6858000"/>
              <a:gd name="connsiteX369" fmla="*/ 3554035 w 7467600"/>
              <a:gd name="connsiteY369" fmla="*/ 6027832 h 6858000"/>
              <a:gd name="connsiteX370" fmla="*/ 3677174 w 7467600"/>
              <a:gd name="connsiteY370" fmla="*/ 5636351 h 6858000"/>
              <a:gd name="connsiteX371" fmla="*/ 3698819 w 7467600"/>
              <a:gd name="connsiteY371" fmla="*/ 5560503 h 6858000"/>
              <a:gd name="connsiteX372" fmla="*/ 3702094 w 7467600"/>
              <a:gd name="connsiteY372" fmla="*/ 5549194 h 6858000"/>
              <a:gd name="connsiteX373" fmla="*/ 3398355 w 7467600"/>
              <a:gd name="connsiteY373" fmla="*/ 6094603 h 6858000"/>
              <a:gd name="connsiteX374" fmla="*/ 3193941 w 7467600"/>
              <a:gd name="connsiteY374" fmla="*/ 6798775 h 6858000"/>
              <a:gd name="connsiteX375" fmla="*/ 3184140 w 7467600"/>
              <a:gd name="connsiteY375" fmla="*/ 6858000 h 6858000"/>
              <a:gd name="connsiteX376" fmla="*/ 3099978 w 7467600"/>
              <a:gd name="connsiteY376" fmla="*/ 6858000 h 6858000"/>
              <a:gd name="connsiteX377" fmla="*/ 3101556 w 7467600"/>
              <a:gd name="connsiteY377" fmla="*/ 6843337 h 6858000"/>
              <a:gd name="connsiteX378" fmla="*/ 3370162 w 7467600"/>
              <a:gd name="connsiteY378" fmla="*/ 5785550 h 6858000"/>
              <a:gd name="connsiteX379" fmla="*/ 3746477 w 7467600"/>
              <a:gd name="connsiteY379" fmla="*/ 5377889 h 6858000"/>
              <a:gd name="connsiteX380" fmla="*/ 3863399 w 7467600"/>
              <a:gd name="connsiteY380" fmla="*/ 5087257 h 6858000"/>
              <a:gd name="connsiteX381" fmla="*/ 3968712 w 7467600"/>
              <a:gd name="connsiteY381" fmla="*/ 4913989 h 6858000"/>
              <a:gd name="connsiteX382" fmla="*/ 2792390 w 7467600"/>
              <a:gd name="connsiteY382" fmla="*/ 5382974 h 6858000"/>
              <a:gd name="connsiteX383" fmla="*/ 2714982 w 7467600"/>
              <a:gd name="connsiteY383" fmla="*/ 5427051 h 6858000"/>
              <a:gd name="connsiteX384" fmla="*/ 2813361 w 7467600"/>
              <a:gd name="connsiteY384" fmla="*/ 6023912 h 6858000"/>
              <a:gd name="connsiteX385" fmla="*/ 2688430 w 7467600"/>
              <a:gd name="connsiteY385" fmla="*/ 6801564 h 6858000"/>
              <a:gd name="connsiteX386" fmla="*/ 2629626 w 7467600"/>
              <a:gd name="connsiteY386" fmla="*/ 6763394 h 6858000"/>
              <a:gd name="connsiteX387" fmla="*/ 2565328 w 7467600"/>
              <a:gd name="connsiteY387" fmla="*/ 5516399 h 6858000"/>
              <a:gd name="connsiteX388" fmla="*/ 1922999 w 7467600"/>
              <a:gd name="connsiteY388" fmla="*/ 5980343 h 6858000"/>
              <a:gd name="connsiteX389" fmla="*/ 1950261 w 7467600"/>
              <a:gd name="connsiteY389" fmla="*/ 6405858 h 6858000"/>
              <a:gd name="connsiteX390" fmla="*/ 2365554 w 7467600"/>
              <a:gd name="connsiteY390" fmla="*/ 6759107 h 6858000"/>
              <a:gd name="connsiteX391" fmla="*/ 2424142 w 7467600"/>
              <a:gd name="connsiteY391" fmla="*/ 6858000 h 6858000"/>
              <a:gd name="connsiteX392" fmla="*/ 2395994 w 7467600"/>
              <a:gd name="connsiteY392" fmla="*/ 6858000 h 6858000"/>
              <a:gd name="connsiteX393" fmla="*/ 2392863 w 7467600"/>
              <a:gd name="connsiteY393" fmla="*/ 6852964 h 6858000"/>
              <a:gd name="connsiteX394" fmla="*/ 2017589 w 7467600"/>
              <a:gd name="connsiteY394" fmla="*/ 6493982 h 6858000"/>
              <a:gd name="connsiteX395" fmla="*/ 2147336 w 7467600"/>
              <a:gd name="connsiteY395" fmla="*/ 6594052 h 6858000"/>
              <a:gd name="connsiteX396" fmla="*/ 2207047 w 7467600"/>
              <a:gd name="connsiteY396" fmla="*/ 6654540 h 6858000"/>
              <a:gd name="connsiteX397" fmla="*/ 2299106 w 7467600"/>
              <a:gd name="connsiteY397" fmla="*/ 6778931 h 6858000"/>
              <a:gd name="connsiteX398" fmla="*/ 2314430 w 7467600"/>
              <a:gd name="connsiteY398" fmla="*/ 6801144 h 6858000"/>
              <a:gd name="connsiteX399" fmla="*/ 2352406 w 7467600"/>
              <a:gd name="connsiteY399" fmla="*/ 6858000 h 6858000"/>
              <a:gd name="connsiteX400" fmla="*/ 2314492 w 7467600"/>
              <a:gd name="connsiteY400" fmla="*/ 6858000 h 6858000"/>
              <a:gd name="connsiteX401" fmla="*/ 2288095 w 7467600"/>
              <a:gd name="connsiteY401" fmla="*/ 6818030 h 6858000"/>
              <a:gd name="connsiteX402" fmla="*/ 2272768 w 7467600"/>
              <a:gd name="connsiteY402" fmla="*/ 6795822 h 6858000"/>
              <a:gd name="connsiteX403" fmla="*/ 2182715 w 7467600"/>
              <a:gd name="connsiteY403" fmla="*/ 6675071 h 6858000"/>
              <a:gd name="connsiteX404" fmla="*/ 2032061 w 7467600"/>
              <a:gd name="connsiteY404" fmla="*/ 6541380 h 6858000"/>
              <a:gd name="connsiteX405" fmla="*/ 2257220 w 7467600"/>
              <a:gd name="connsiteY405" fmla="*/ 6826257 h 6858000"/>
              <a:gd name="connsiteX406" fmla="*/ 2281324 w 7467600"/>
              <a:gd name="connsiteY406" fmla="*/ 6858000 h 6858000"/>
              <a:gd name="connsiteX407" fmla="*/ 2242860 w 7467600"/>
              <a:gd name="connsiteY407" fmla="*/ 6858000 h 6858000"/>
              <a:gd name="connsiteX408" fmla="*/ 2232818 w 7467600"/>
              <a:gd name="connsiteY408" fmla="*/ 6844926 h 6858000"/>
              <a:gd name="connsiteX409" fmla="*/ 1990172 w 7467600"/>
              <a:gd name="connsiteY409" fmla="*/ 6542121 h 6858000"/>
              <a:gd name="connsiteX410" fmla="*/ 2124090 w 7467600"/>
              <a:gd name="connsiteY410" fmla="*/ 6761017 h 6858000"/>
              <a:gd name="connsiteX411" fmla="*/ 2200380 w 7467600"/>
              <a:gd name="connsiteY411" fmla="*/ 6858000 h 6858000"/>
              <a:gd name="connsiteX412" fmla="*/ 2147507 w 7467600"/>
              <a:gd name="connsiteY412" fmla="*/ 6858000 h 6858000"/>
              <a:gd name="connsiteX413" fmla="*/ 2070668 w 7467600"/>
              <a:gd name="connsiteY413" fmla="*/ 6761520 h 6858000"/>
              <a:gd name="connsiteX414" fmla="*/ 1975142 w 7467600"/>
              <a:gd name="connsiteY414" fmla="*/ 6585570 h 6858000"/>
              <a:gd name="connsiteX415" fmla="*/ 2050035 w 7467600"/>
              <a:gd name="connsiteY415" fmla="*/ 6813345 h 6858000"/>
              <a:gd name="connsiteX416" fmla="*/ 2063025 w 7467600"/>
              <a:gd name="connsiteY416" fmla="*/ 6858000 h 6858000"/>
              <a:gd name="connsiteX417" fmla="*/ 2021675 w 7467600"/>
              <a:gd name="connsiteY417" fmla="*/ 6858000 h 6858000"/>
              <a:gd name="connsiteX418" fmla="*/ 2019308 w 7467600"/>
              <a:gd name="connsiteY418" fmla="*/ 6847118 h 6858000"/>
              <a:gd name="connsiteX419" fmla="*/ 1938835 w 7467600"/>
              <a:gd name="connsiteY419" fmla="*/ 6551160 h 6858000"/>
              <a:gd name="connsiteX420" fmla="*/ 1953230 w 7467600"/>
              <a:gd name="connsiteY420" fmla="*/ 6759699 h 6858000"/>
              <a:gd name="connsiteX421" fmla="*/ 1956763 w 7467600"/>
              <a:gd name="connsiteY421" fmla="*/ 6778191 h 6858000"/>
              <a:gd name="connsiteX422" fmla="*/ 1967925 w 7467600"/>
              <a:gd name="connsiteY422" fmla="*/ 6858000 h 6858000"/>
              <a:gd name="connsiteX423" fmla="*/ 1936622 w 7467600"/>
              <a:gd name="connsiteY423" fmla="*/ 6858000 h 6858000"/>
              <a:gd name="connsiteX424" fmla="*/ 1926261 w 7467600"/>
              <a:gd name="connsiteY424" fmla="*/ 6784064 h 6858000"/>
              <a:gd name="connsiteX425" fmla="*/ 1922724 w 7467600"/>
              <a:gd name="connsiteY425" fmla="*/ 6765577 h 6858000"/>
              <a:gd name="connsiteX426" fmla="*/ 1904650 w 7467600"/>
              <a:gd name="connsiteY426" fmla="*/ 6639616 h 6858000"/>
              <a:gd name="connsiteX427" fmla="*/ 1885273 w 7467600"/>
              <a:gd name="connsiteY427" fmla="*/ 6858000 h 6858000"/>
              <a:gd name="connsiteX428" fmla="*/ 1854363 w 7467600"/>
              <a:gd name="connsiteY428" fmla="*/ 6858000 h 6858000"/>
              <a:gd name="connsiteX429" fmla="*/ 1880391 w 7467600"/>
              <a:gd name="connsiteY429" fmla="*/ 6603796 h 6858000"/>
              <a:gd name="connsiteX430" fmla="*/ 1818273 w 7467600"/>
              <a:gd name="connsiteY430" fmla="*/ 6715729 h 6858000"/>
              <a:gd name="connsiteX431" fmla="*/ 1794691 w 7467600"/>
              <a:gd name="connsiteY431" fmla="*/ 6843239 h 6858000"/>
              <a:gd name="connsiteX432" fmla="*/ 1794914 w 7467600"/>
              <a:gd name="connsiteY432" fmla="*/ 6858000 h 6858000"/>
              <a:gd name="connsiteX433" fmla="*/ 1746128 w 7467600"/>
              <a:gd name="connsiteY433" fmla="*/ 6858000 h 6858000"/>
              <a:gd name="connsiteX434" fmla="*/ 1753934 w 7467600"/>
              <a:gd name="connsiteY434" fmla="*/ 6724796 h 6858000"/>
              <a:gd name="connsiteX435" fmla="*/ 1792053 w 7467600"/>
              <a:gd name="connsiteY435" fmla="*/ 6572396 h 6858000"/>
              <a:gd name="connsiteX436" fmla="*/ 1862248 w 7467600"/>
              <a:gd name="connsiteY436" fmla="*/ 6266397 h 6858000"/>
              <a:gd name="connsiteX437" fmla="*/ 1862250 w 7467600"/>
              <a:gd name="connsiteY437" fmla="*/ 6033531 h 6858000"/>
              <a:gd name="connsiteX438" fmla="*/ 1211999 w 7467600"/>
              <a:gd name="connsiteY438" fmla="*/ 6683610 h 6858000"/>
              <a:gd name="connsiteX439" fmla="*/ 1213266 w 7467600"/>
              <a:gd name="connsiteY439" fmla="*/ 6691947 h 6858000"/>
              <a:gd name="connsiteX440" fmla="*/ 1203370 w 7467600"/>
              <a:gd name="connsiteY440" fmla="*/ 6850676 h 6858000"/>
              <a:gd name="connsiteX441" fmla="*/ 1203671 w 7467600"/>
              <a:gd name="connsiteY441" fmla="*/ 6858000 h 6858000"/>
              <a:gd name="connsiteX442" fmla="*/ 1143180 w 7467600"/>
              <a:gd name="connsiteY442" fmla="*/ 6858000 h 6858000"/>
              <a:gd name="connsiteX443" fmla="*/ 1142176 w 7467600"/>
              <a:gd name="connsiteY443" fmla="*/ 6766045 h 6858000"/>
              <a:gd name="connsiteX444" fmla="*/ 1067484 w 7467600"/>
              <a:gd name="connsiteY444" fmla="*/ 6858000 h 6858000"/>
              <a:gd name="connsiteX445" fmla="*/ 953928 w 7467600"/>
              <a:gd name="connsiteY445" fmla="*/ 6858000 h 6858000"/>
              <a:gd name="connsiteX446" fmla="*/ 959715 w 7467600"/>
              <a:gd name="connsiteY446" fmla="*/ 6850185 h 6858000"/>
              <a:gd name="connsiteX447" fmla="*/ 1483788 w 7467600"/>
              <a:gd name="connsiteY447" fmla="*/ 6259174 h 6858000"/>
              <a:gd name="connsiteX448" fmla="*/ 1100671 w 7467600"/>
              <a:gd name="connsiteY448" fmla="*/ 6252137 h 6858000"/>
              <a:gd name="connsiteX449" fmla="*/ 1090144 w 7467600"/>
              <a:gd name="connsiteY449" fmla="*/ 6256748 h 6858000"/>
              <a:gd name="connsiteX450" fmla="*/ 1095872 w 7467600"/>
              <a:gd name="connsiteY450" fmla="*/ 6271892 h 6858000"/>
              <a:gd name="connsiteX451" fmla="*/ 262785 w 7467600"/>
              <a:gd name="connsiteY451" fmla="*/ 6845450 h 6858000"/>
              <a:gd name="connsiteX452" fmla="*/ 209968 w 7467600"/>
              <a:gd name="connsiteY452" fmla="*/ 6770713 h 6858000"/>
              <a:gd name="connsiteX453" fmla="*/ 873460 w 7467600"/>
              <a:gd name="connsiteY453" fmla="*/ 6253768 h 6858000"/>
              <a:gd name="connsiteX454" fmla="*/ 192686 w 7467600"/>
              <a:gd name="connsiteY454" fmla="*/ 5849257 h 6858000"/>
              <a:gd name="connsiteX455" fmla="*/ 4696 w 7467600"/>
              <a:gd name="connsiteY455" fmla="*/ 5697668 h 6858000"/>
              <a:gd name="connsiteX456" fmla="*/ 0 w 7467600"/>
              <a:gd name="connsiteY456" fmla="*/ 5689984 h 6858000"/>
              <a:gd name="connsiteX457" fmla="*/ 0 w 7467600"/>
              <a:gd name="connsiteY457" fmla="*/ 5513472 h 6858000"/>
              <a:gd name="connsiteX458" fmla="*/ 174101 w 7467600"/>
              <a:gd name="connsiteY458" fmla="*/ 5620277 h 6858000"/>
              <a:gd name="connsiteX459" fmla="*/ 891800 w 7467600"/>
              <a:gd name="connsiteY459" fmla="*/ 6036935 h 6858000"/>
              <a:gd name="connsiteX460" fmla="*/ 1072219 w 7467600"/>
              <a:gd name="connsiteY460" fmla="*/ 6169443 h 6858000"/>
              <a:gd name="connsiteX461" fmla="*/ 1074117 w 7467600"/>
              <a:gd name="connsiteY461" fmla="*/ 6170301 h 6858000"/>
              <a:gd name="connsiteX462" fmla="*/ 1083114 w 7467600"/>
              <a:gd name="connsiteY462" fmla="*/ 6174131 h 6858000"/>
              <a:gd name="connsiteX463" fmla="*/ 1543010 w 7467600"/>
              <a:gd name="connsiteY463" fmla="*/ 6191140 h 6858000"/>
              <a:gd name="connsiteX464" fmla="*/ 1551080 w 7467600"/>
              <a:gd name="connsiteY464" fmla="*/ 6195006 h 6858000"/>
              <a:gd name="connsiteX465" fmla="*/ 2345443 w 7467600"/>
              <a:gd name="connsiteY465" fmla="*/ 5549882 h 6858000"/>
              <a:gd name="connsiteX466" fmla="*/ 1721499 w 7467600"/>
              <a:gd name="connsiteY466" fmla="*/ 5599969 h 6858000"/>
              <a:gd name="connsiteX467" fmla="*/ 767716 w 7467600"/>
              <a:gd name="connsiteY467" fmla="*/ 5472768 h 6858000"/>
              <a:gd name="connsiteX468" fmla="*/ 722147 w 7467600"/>
              <a:gd name="connsiteY468" fmla="*/ 5393091 h 6858000"/>
              <a:gd name="connsiteX469" fmla="*/ 1485552 w 7467600"/>
              <a:gd name="connsiteY469" fmla="*/ 5313202 h 6858000"/>
              <a:gd name="connsiteX470" fmla="*/ 2143004 w 7467600"/>
              <a:gd name="connsiteY470" fmla="*/ 5402420 h 6858000"/>
              <a:gd name="connsiteX471" fmla="*/ 1933391 w 7467600"/>
              <a:gd name="connsiteY471" fmla="*/ 5156971 h 6858000"/>
              <a:gd name="connsiteX472" fmla="*/ 1827118 w 7467600"/>
              <a:gd name="connsiteY472" fmla="*/ 4968410 h 6858000"/>
              <a:gd name="connsiteX473" fmla="*/ 1837349 w 7467600"/>
              <a:gd name="connsiteY473" fmla="*/ 4956357 h 6858000"/>
              <a:gd name="connsiteX474" fmla="*/ 2162835 w 7467600"/>
              <a:gd name="connsiteY474" fmla="*/ 5187853 h 6858000"/>
              <a:gd name="connsiteX475" fmla="*/ 2257167 w 7467600"/>
              <a:gd name="connsiteY475" fmla="*/ 5462123 h 6858000"/>
              <a:gd name="connsiteX476" fmla="*/ 2261598 w 7467600"/>
              <a:gd name="connsiteY476" fmla="*/ 5467998 h 6858000"/>
              <a:gd name="connsiteX477" fmla="*/ 2437177 w 7467600"/>
              <a:gd name="connsiteY477" fmla="*/ 5479608 h 6858000"/>
              <a:gd name="connsiteX478" fmla="*/ 2445247 w 7467600"/>
              <a:gd name="connsiteY478" fmla="*/ 5483476 h 6858000"/>
              <a:gd name="connsiteX479" fmla="*/ 2743626 w 7467600"/>
              <a:gd name="connsiteY479" fmla="*/ 5304819 h 6858000"/>
              <a:gd name="connsiteX480" fmla="*/ 3048102 w 7467600"/>
              <a:gd name="connsiteY480" fmla="*/ 5150595 h 6858000"/>
              <a:gd name="connsiteX481" fmla="*/ 1799414 w 7467600"/>
              <a:gd name="connsiteY481" fmla="*/ 4694732 h 6858000"/>
              <a:gd name="connsiteX482" fmla="*/ 1771735 w 7467600"/>
              <a:gd name="connsiteY482" fmla="*/ 4619929 h 6858000"/>
              <a:gd name="connsiteX483" fmla="*/ 3104273 w 7467600"/>
              <a:gd name="connsiteY483" fmla="*/ 5076159 h 6858000"/>
              <a:gd name="connsiteX484" fmla="*/ 3113245 w 7467600"/>
              <a:gd name="connsiteY484" fmla="*/ 5090705 h 6858000"/>
              <a:gd name="connsiteX485" fmla="*/ 3126294 w 7467600"/>
              <a:gd name="connsiteY485" fmla="*/ 5114400 h 6858000"/>
              <a:gd name="connsiteX486" fmla="*/ 3937433 w 7467600"/>
              <a:gd name="connsiteY486" fmla="*/ 4830473 h 6858000"/>
              <a:gd name="connsiteX487" fmla="*/ 3590475 w 7467600"/>
              <a:gd name="connsiteY487" fmla="*/ 4597974 h 6858000"/>
              <a:gd name="connsiteX488" fmla="*/ 3100264 w 7467600"/>
              <a:gd name="connsiteY488" fmla="*/ 4579845 h 6858000"/>
              <a:gd name="connsiteX489" fmla="*/ 2183576 w 7467600"/>
              <a:gd name="connsiteY489" fmla="*/ 4227150 h 6858000"/>
              <a:gd name="connsiteX490" fmla="*/ 2151029 w 7467600"/>
              <a:gd name="connsiteY490" fmla="*/ 4146947 h 6858000"/>
              <a:gd name="connsiteX491" fmla="*/ 3563434 w 7467600"/>
              <a:gd name="connsiteY491" fmla="*/ 4469115 h 6858000"/>
              <a:gd name="connsiteX492" fmla="*/ 3177952 w 7467600"/>
              <a:gd name="connsiteY492" fmla="*/ 3657386 h 6858000"/>
              <a:gd name="connsiteX493" fmla="*/ 3189263 w 7467600"/>
              <a:gd name="connsiteY493" fmla="*/ 3625726 h 6858000"/>
              <a:gd name="connsiteX494" fmla="*/ 3560912 w 7467600"/>
              <a:gd name="connsiteY494" fmla="*/ 4079863 h 6858000"/>
              <a:gd name="connsiteX495" fmla="*/ 3626636 w 7467600"/>
              <a:gd name="connsiteY495" fmla="*/ 4512230 h 6858000"/>
              <a:gd name="connsiteX496" fmla="*/ 3653088 w 7467600"/>
              <a:gd name="connsiteY496" fmla="*/ 4521417 h 6858000"/>
              <a:gd name="connsiteX497" fmla="*/ 3988128 w 7467600"/>
              <a:gd name="connsiteY497" fmla="*/ 4817267 h 6858000"/>
              <a:gd name="connsiteX498" fmla="*/ 4830582 w 7467600"/>
              <a:gd name="connsiteY498" fmla="*/ 4676000 h 6858000"/>
              <a:gd name="connsiteX499" fmla="*/ 4830100 w 7467600"/>
              <a:gd name="connsiteY499" fmla="*/ 4675554 h 6858000"/>
              <a:gd name="connsiteX500" fmla="*/ 4036318 w 7467600"/>
              <a:gd name="connsiteY500" fmla="*/ 4147013 h 6858000"/>
              <a:gd name="connsiteX501" fmla="*/ 3432098 w 7467600"/>
              <a:gd name="connsiteY501" fmla="*/ 3537312 h 6858000"/>
              <a:gd name="connsiteX502" fmla="*/ 3446761 w 7467600"/>
              <a:gd name="connsiteY502" fmla="*/ 3461278 h 6858000"/>
              <a:gd name="connsiteX503" fmla="*/ 4419733 w 7467600"/>
              <a:gd name="connsiteY503" fmla="*/ 3963555 h 6858000"/>
              <a:gd name="connsiteX504" fmla="*/ 4781371 w 7467600"/>
              <a:gd name="connsiteY504" fmla="*/ 4458604 h 6858000"/>
              <a:gd name="connsiteX505" fmla="*/ 4780440 w 7467600"/>
              <a:gd name="connsiteY505" fmla="*/ 4470290 h 6858000"/>
              <a:gd name="connsiteX506" fmla="*/ 4898954 w 7467600"/>
              <a:gd name="connsiteY506" fmla="*/ 4662092 h 6858000"/>
              <a:gd name="connsiteX507" fmla="*/ 4900699 w 7467600"/>
              <a:gd name="connsiteY507" fmla="*/ 4670867 h 6858000"/>
              <a:gd name="connsiteX508" fmla="*/ 5714511 w 7467600"/>
              <a:gd name="connsiteY508" fmla="*/ 4663483 h 6858000"/>
              <a:gd name="connsiteX509" fmla="*/ 5464793 w 7467600"/>
              <a:gd name="connsiteY509" fmla="*/ 4393556 h 6858000"/>
              <a:gd name="connsiteX510" fmla="*/ 5461897 w 7467600"/>
              <a:gd name="connsiteY510" fmla="*/ 4390879 h 6858000"/>
              <a:gd name="connsiteX511" fmla="*/ 4294126 w 7467600"/>
              <a:gd name="connsiteY511" fmla="*/ 3303048 h 6858000"/>
              <a:gd name="connsiteX512" fmla="*/ 4305321 w 7467600"/>
              <a:gd name="connsiteY512" fmla="*/ 3256953 h 6858000"/>
              <a:gd name="connsiteX513" fmla="*/ 4949299 w 7467600"/>
              <a:gd name="connsiteY513" fmla="*/ 3766336 h 6858000"/>
              <a:gd name="connsiteX514" fmla="*/ 5291452 w 7467600"/>
              <a:gd name="connsiteY514" fmla="*/ 4076801 h 6858000"/>
              <a:gd name="connsiteX515" fmla="*/ 5434998 w 7467600"/>
              <a:gd name="connsiteY515" fmla="*/ 4254100 h 6858000"/>
              <a:gd name="connsiteX516" fmla="*/ 5351015 w 7467600"/>
              <a:gd name="connsiteY516" fmla="*/ 3760989 h 6858000"/>
              <a:gd name="connsiteX517" fmla="*/ 5413780 w 7467600"/>
              <a:gd name="connsiteY517" fmla="*/ 2966265 h 6858000"/>
              <a:gd name="connsiteX518" fmla="*/ 5425627 w 7467600"/>
              <a:gd name="connsiteY518" fmla="*/ 2954192 h 6858000"/>
              <a:gd name="connsiteX519" fmla="*/ 6604735 w 7467600"/>
              <a:gd name="connsiteY519" fmla="*/ 2041381 h 6858000"/>
              <a:gd name="connsiteX520" fmla="*/ 7204487 w 7467600"/>
              <a:gd name="connsiteY520" fmla="*/ 2742112 h 6858000"/>
              <a:gd name="connsiteX521" fmla="*/ 7131592 w 7467600"/>
              <a:gd name="connsiteY521" fmla="*/ 2672096 h 6858000"/>
              <a:gd name="connsiteX522" fmla="*/ 6996344 w 7467600"/>
              <a:gd name="connsiteY522" fmla="*/ 2518310 h 6858000"/>
              <a:gd name="connsiteX523" fmla="*/ 6735495 w 7467600"/>
              <a:gd name="connsiteY523" fmla="*/ 2196890 h 6858000"/>
              <a:gd name="connsiteX524" fmla="*/ 6721901 w 7467600"/>
              <a:gd name="connsiteY524" fmla="*/ 2179274 h 6858000"/>
              <a:gd name="connsiteX525" fmla="*/ 6604735 w 7467600"/>
              <a:gd name="connsiteY525" fmla="*/ 2041381 h 6858000"/>
              <a:gd name="connsiteX526" fmla="*/ 6591670 w 7467600"/>
              <a:gd name="connsiteY526" fmla="*/ 1988277 h 6858000"/>
              <a:gd name="connsiteX527" fmla="*/ 6747349 w 7467600"/>
              <a:gd name="connsiteY527" fmla="*/ 2160069 h 6858000"/>
              <a:gd name="connsiteX528" fmla="*/ 6760943 w 7467600"/>
              <a:gd name="connsiteY528" fmla="*/ 2177686 h 6858000"/>
              <a:gd name="connsiteX529" fmla="*/ 7021065 w 7467600"/>
              <a:gd name="connsiteY529" fmla="*/ 2498102 h 6858000"/>
              <a:gd name="connsiteX530" fmla="*/ 7155223 w 7467600"/>
              <a:gd name="connsiteY530" fmla="*/ 2650386 h 6858000"/>
              <a:gd name="connsiteX531" fmla="*/ 7203167 w 7467600"/>
              <a:gd name="connsiteY531" fmla="*/ 2697288 h 6858000"/>
              <a:gd name="connsiteX532" fmla="*/ 6937703 w 7467600"/>
              <a:gd name="connsiteY532" fmla="*/ 2321981 h 6858000"/>
              <a:gd name="connsiteX533" fmla="*/ 6591670 w 7467600"/>
              <a:gd name="connsiteY533" fmla="*/ 1988277 h 6858000"/>
              <a:gd name="connsiteX534" fmla="*/ 5798671 w 7467600"/>
              <a:gd name="connsiteY534" fmla="*/ 1981601 h 6858000"/>
              <a:gd name="connsiteX535" fmla="*/ 5754709 w 7467600"/>
              <a:gd name="connsiteY535" fmla="*/ 2071454 h 6858000"/>
              <a:gd name="connsiteX536" fmla="*/ 5763044 w 7467600"/>
              <a:gd name="connsiteY536" fmla="*/ 2842206 h 6858000"/>
              <a:gd name="connsiteX537" fmla="*/ 5764974 w 7467600"/>
              <a:gd name="connsiteY537" fmla="*/ 2799609 h 6858000"/>
              <a:gd name="connsiteX538" fmla="*/ 5767665 w 7467600"/>
              <a:gd name="connsiteY538" fmla="*/ 2666409 h 6858000"/>
              <a:gd name="connsiteX539" fmla="*/ 5763055 w 7467600"/>
              <a:gd name="connsiteY539" fmla="*/ 2579705 h 6858000"/>
              <a:gd name="connsiteX540" fmla="*/ 5758079 w 7467600"/>
              <a:gd name="connsiteY540" fmla="*/ 2492508 h 6858000"/>
              <a:gd name="connsiteX541" fmla="*/ 5779325 w 7467600"/>
              <a:gd name="connsiteY541" fmla="*/ 2197069 h 6858000"/>
              <a:gd name="connsiteX542" fmla="*/ 5798671 w 7467600"/>
              <a:gd name="connsiteY542" fmla="*/ 1981601 h 6858000"/>
              <a:gd name="connsiteX543" fmla="*/ 5829202 w 7467600"/>
              <a:gd name="connsiteY543" fmla="*/ 1971679 h 6858000"/>
              <a:gd name="connsiteX544" fmla="*/ 5809558 w 7467600"/>
              <a:gd name="connsiteY544" fmla="*/ 2198043 h 6858000"/>
              <a:gd name="connsiteX545" fmla="*/ 5788653 w 7467600"/>
              <a:gd name="connsiteY545" fmla="*/ 2489430 h 6858000"/>
              <a:gd name="connsiteX546" fmla="*/ 5793439 w 7467600"/>
              <a:gd name="connsiteY546" fmla="*/ 2575235 h 6858000"/>
              <a:gd name="connsiteX547" fmla="*/ 5796837 w 7467600"/>
              <a:gd name="connsiteY547" fmla="*/ 2637633 h 6858000"/>
              <a:gd name="connsiteX548" fmla="*/ 5818614 w 7467600"/>
              <a:gd name="connsiteY548" fmla="*/ 2473055 h 6858000"/>
              <a:gd name="connsiteX549" fmla="*/ 5829202 w 7467600"/>
              <a:gd name="connsiteY549" fmla="*/ 1971679 h 6858000"/>
              <a:gd name="connsiteX550" fmla="*/ 5911389 w 7467600"/>
              <a:gd name="connsiteY550" fmla="*/ 1898371 h 6858000"/>
              <a:gd name="connsiteX551" fmla="*/ 6237627 w 7467600"/>
              <a:gd name="connsiteY551" fmla="*/ 2231921 h 6858000"/>
              <a:gd name="connsiteX552" fmla="*/ 5911389 w 7467600"/>
              <a:gd name="connsiteY552" fmla="*/ 1898371 h 6858000"/>
              <a:gd name="connsiteX553" fmla="*/ 6944437 w 7467600"/>
              <a:gd name="connsiteY553" fmla="*/ 1575402 h 6858000"/>
              <a:gd name="connsiteX554" fmla="*/ 6304730 w 7467600"/>
              <a:gd name="connsiteY554" fmla="*/ 1766654 h 6858000"/>
              <a:gd name="connsiteX555" fmla="*/ 6944437 w 7467600"/>
              <a:gd name="connsiteY555" fmla="*/ 1575402 h 6858000"/>
              <a:gd name="connsiteX556" fmla="*/ 7019523 w 7467600"/>
              <a:gd name="connsiteY556" fmla="*/ 1519450 h 6858000"/>
              <a:gd name="connsiteX557" fmla="*/ 6298091 w 7467600"/>
              <a:gd name="connsiteY557" fmla="*/ 1737122 h 6858000"/>
              <a:gd name="connsiteX558" fmla="*/ 7019523 w 7467600"/>
              <a:gd name="connsiteY558" fmla="*/ 1519450 h 6858000"/>
              <a:gd name="connsiteX559" fmla="*/ 2399523 w 7467600"/>
              <a:gd name="connsiteY559" fmla="*/ 1428234 h 6858000"/>
              <a:gd name="connsiteX560" fmla="*/ 2224982 w 7467600"/>
              <a:gd name="connsiteY560" fmla="*/ 1826201 h 6858000"/>
              <a:gd name="connsiteX561" fmla="*/ 2096099 w 7467600"/>
              <a:gd name="connsiteY561" fmla="*/ 2345900 h 6858000"/>
              <a:gd name="connsiteX562" fmla="*/ 2283317 w 7467600"/>
              <a:gd name="connsiteY562" fmla="*/ 1796925 h 6858000"/>
              <a:gd name="connsiteX563" fmla="*/ 2399523 w 7467600"/>
              <a:gd name="connsiteY563" fmla="*/ 1428234 h 6858000"/>
              <a:gd name="connsiteX564" fmla="*/ 2448558 w 7467600"/>
              <a:gd name="connsiteY564" fmla="*/ 1373435 h 6858000"/>
              <a:gd name="connsiteX565" fmla="*/ 2312521 w 7467600"/>
              <a:gd name="connsiteY565" fmla="*/ 1806140 h 6858000"/>
              <a:gd name="connsiteX566" fmla="*/ 2127533 w 7467600"/>
              <a:gd name="connsiteY566" fmla="*/ 2348380 h 6858000"/>
              <a:gd name="connsiteX567" fmla="*/ 2358080 w 7467600"/>
              <a:gd name="connsiteY567" fmla="*/ 1866134 h 6858000"/>
              <a:gd name="connsiteX568" fmla="*/ 2407436 w 7467600"/>
              <a:gd name="connsiteY568" fmla="*/ 1651070 h 6858000"/>
              <a:gd name="connsiteX569" fmla="*/ 2448558 w 7467600"/>
              <a:gd name="connsiteY569" fmla="*/ 1373435 h 6858000"/>
              <a:gd name="connsiteX570" fmla="*/ 278707 w 7467600"/>
              <a:gd name="connsiteY570" fmla="*/ 1352270 h 6858000"/>
              <a:gd name="connsiteX571" fmla="*/ 321570 w 7467600"/>
              <a:gd name="connsiteY571" fmla="*/ 1861610 h 6858000"/>
              <a:gd name="connsiteX572" fmla="*/ 294281 w 7467600"/>
              <a:gd name="connsiteY572" fmla="*/ 1440658 h 6858000"/>
              <a:gd name="connsiteX573" fmla="*/ 278707 w 7467600"/>
              <a:gd name="connsiteY573" fmla="*/ 1352270 h 6858000"/>
              <a:gd name="connsiteX574" fmla="*/ 1423821 w 7467600"/>
              <a:gd name="connsiteY574" fmla="*/ 1351958 h 6858000"/>
              <a:gd name="connsiteX575" fmla="*/ 1638521 w 7467600"/>
              <a:gd name="connsiteY575" fmla="*/ 1908470 h 6858000"/>
              <a:gd name="connsiteX576" fmla="*/ 1754199 w 7467600"/>
              <a:gd name="connsiteY576" fmla="*/ 2149284 h 6858000"/>
              <a:gd name="connsiteX577" fmla="*/ 1908359 w 7467600"/>
              <a:gd name="connsiteY577" fmla="*/ 2364988 h 6858000"/>
              <a:gd name="connsiteX578" fmla="*/ 1647661 w 7467600"/>
              <a:gd name="connsiteY578" fmla="*/ 1825945 h 6858000"/>
              <a:gd name="connsiteX579" fmla="*/ 1423821 w 7467600"/>
              <a:gd name="connsiteY579" fmla="*/ 1351958 h 6858000"/>
              <a:gd name="connsiteX580" fmla="*/ 1431890 w 7467600"/>
              <a:gd name="connsiteY580" fmla="*/ 1306475 h 6858000"/>
              <a:gd name="connsiteX581" fmla="*/ 1507597 w 7467600"/>
              <a:gd name="connsiteY581" fmla="*/ 1446132 h 6858000"/>
              <a:gd name="connsiteX582" fmla="*/ 1674586 w 7467600"/>
              <a:gd name="connsiteY582" fmla="*/ 1813832 h 6858000"/>
              <a:gd name="connsiteX583" fmla="*/ 1815950 w 7467600"/>
              <a:gd name="connsiteY583" fmla="*/ 2128564 h 6858000"/>
              <a:gd name="connsiteX584" fmla="*/ 1984242 w 7467600"/>
              <a:gd name="connsiteY584" fmla="*/ 2430829 h 6858000"/>
              <a:gd name="connsiteX585" fmla="*/ 2014023 w 7467600"/>
              <a:gd name="connsiteY585" fmla="*/ 2450995 h 6858000"/>
              <a:gd name="connsiteX586" fmla="*/ 1747337 w 7467600"/>
              <a:gd name="connsiteY586" fmla="*/ 1855264 h 6858000"/>
              <a:gd name="connsiteX587" fmla="*/ 1533749 w 7467600"/>
              <a:gd name="connsiteY587" fmla="*/ 1478656 h 6858000"/>
              <a:gd name="connsiteX588" fmla="*/ 1431890 w 7467600"/>
              <a:gd name="connsiteY588" fmla="*/ 1306475 h 6858000"/>
              <a:gd name="connsiteX589" fmla="*/ 5052692 w 7467600"/>
              <a:gd name="connsiteY589" fmla="*/ 1292994 h 6858000"/>
              <a:gd name="connsiteX590" fmla="*/ 5200661 w 7467600"/>
              <a:gd name="connsiteY590" fmla="*/ 1635186 h 6858000"/>
              <a:gd name="connsiteX591" fmla="*/ 5297138 w 7467600"/>
              <a:gd name="connsiteY591" fmla="*/ 1906351 h 6858000"/>
              <a:gd name="connsiteX592" fmla="*/ 5052692 w 7467600"/>
              <a:gd name="connsiteY592" fmla="*/ 1292994 h 6858000"/>
              <a:gd name="connsiteX593" fmla="*/ 5009948 w 7467600"/>
              <a:gd name="connsiteY593" fmla="*/ 1273619 h 6858000"/>
              <a:gd name="connsiteX594" fmla="*/ 5121777 w 7467600"/>
              <a:gd name="connsiteY594" fmla="*/ 1654213 h 6858000"/>
              <a:gd name="connsiteX595" fmla="*/ 5293545 w 7467600"/>
              <a:gd name="connsiteY595" fmla="*/ 2072247 h 6858000"/>
              <a:gd name="connsiteX596" fmla="*/ 5294042 w 7467600"/>
              <a:gd name="connsiteY596" fmla="*/ 2065019 h 6858000"/>
              <a:gd name="connsiteX597" fmla="*/ 5171936 w 7467600"/>
              <a:gd name="connsiteY597" fmla="*/ 1647613 h 6858000"/>
              <a:gd name="connsiteX598" fmla="*/ 5009948 w 7467600"/>
              <a:gd name="connsiteY598" fmla="*/ 1273619 h 6858000"/>
              <a:gd name="connsiteX599" fmla="*/ 655236 w 7467600"/>
              <a:gd name="connsiteY599" fmla="*/ 1268632 h 6858000"/>
              <a:gd name="connsiteX600" fmla="*/ 839521 w 7467600"/>
              <a:gd name="connsiteY600" fmla="*/ 1685315 h 6858000"/>
              <a:gd name="connsiteX601" fmla="*/ 1109416 w 7467600"/>
              <a:gd name="connsiteY601" fmla="*/ 2061663 h 6858000"/>
              <a:gd name="connsiteX602" fmla="*/ 1298300 w 7467600"/>
              <a:gd name="connsiteY602" fmla="*/ 2247742 h 6858000"/>
              <a:gd name="connsiteX603" fmla="*/ 1125871 w 7467600"/>
              <a:gd name="connsiteY603" fmla="*/ 1989513 h 6858000"/>
              <a:gd name="connsiteX604" fmla="*/ 981574 w 7467600"/>
              <a:gd name="connsiteY604" fmla="*/ 1783157 h 6858000"/>
              <a:gd name="connsiteX605" fmla="*/ 922198 w 7467600"/>
              <a:gd name="connsiteY605" fmla="*/ 1677437 h 6858000"/>
              <a:gd name="connsiteX606" fmla="*/ 869293 w 7467600"/>
              <a:gd name="connsiteY606" fmla="*/ 1583214 h 6858000"/>
              <a:gd name="connsiteX607" fmla="*/ 751431 w 7467600"/>
              <a:gd name="connsiteY607" fmla="*/ 1405731 h 6858000"/>
              <a:gd name="connsiteX608" fmla="*/ 655236 w 7467600"/>
              <a:gd name="connsiteY608" fmla="*/ 1268632 h 6858000"/>
              <a:gd name="connsiteX609" fmla="*/ 6516292 w 7467600"/>
              <a:gd name="connsiteY609" fmla="*/ 1263064 h 6858000"/>
              <a:gd name="connsiteX610" fmla="*/ 5736320 w 7467600"/>
              <a:gd name="connsiteY610" fmla="*/ 1501803 h 6858000"/>
              <a:gd name="connsiteX611" fmla="*/ 6516292 w 7467600"/>
              <a:gd name="connsiteY611" fmla="*/ 1263064 h 6858000"/>
              <a:gd name="connsiteX612" fmla="*/ 291466 w 7467600"/>
              <a:gd name="connsiteY612" fmla="*/ 1250369 h 6858000"/>
              <a:gd name="connsiteX613" fmla="*/ 323180 w 7467600"/>
              <a:gd name="connsiteY613" fmla="*/ 1435283 h 6858000"/>
              <a:gd name="connsiteX614" fmla="*/ 349381 w 7467600"/>
              <a:gd name="connsiteY614" fmla="*/ 1875041 h 6858000"/>
              <a:gd name="connsiteX615" fmla="*/ 374363 w 7467600"/>
              <a:gd name="connsiteY615" fmla="*/ 1506494 h 6858000"/>
              <a:gd name="connsiteX616" fmla="*/ 302168 w 7467600"/>
              <a:gd name="connsiteY616" fmla="*/ 1274495 h 6858000"/>
              <a:gd name="connsiteX617" fmla="*/ 291466 w 7467600"/>
              <a:gd name="connsiteY617" fmla="*/ 1250369 h 6858000"/>
              <a:gd name="connsiteX618" fmla="*/ 678222 w 7467600"/>
              <a:gd name="connsiteY618" fmla="*/ 1248670 h 6858000"/>
              <a:gd name="connsiteX619" fmla="*/ 775536 w 7467600"/>
              <a:gd name="connsiteY619" fmla="*/ 1388015 h 6858000"/>
              <a:gd name="connsiteX620" fmla="*/ 894529 w 7467600"/>
              <a:gd name="connsiteY620" fmla="*/ 1567739 h 6858000"/>
              <a:gd name="connsiteX621" fmla="*/ 948000 w 7467600"/>
              <a:gd name="connsiteY621" fmla="*/ 1663088 h 6858000"/>
              <a:gd name="connsiteX622" fmla="*/ 1006812 w 7467600"/>
              <a:gd name="connsiteY622" fmla="*/ 1767683 h 6858000"/>
              <a:gd name="connsiteX623" fmla="*/ 1149133 w 7467600"/>
              <a:gd name="connsiteY623" fmla="*/ 1971513 h 6858000"/>
              <a:gd name="connsiteX624" fmla="*/ 1333952 w 7467600"/>
              <a:gd name="connsiteY624" fmla="*/ 2251620 h 6858000"/>
              <a:gd name="connsiteX625" fmla="*/ 1337329 w 7467600"/>
              <a:gd name="connsiteY625" fmla="*/ 2258350 h 6858000"/>
              <a:gd name="connsiteX626" fmla="*/ 1014726 w 7467600"/>
              <a:gd name="connsiteY626" fmla="*/ 1615556 h 6858000"/>
              <a:gd name="connsiteX627" fmla="*/ 678222 w 7467600"/>
              <a:gd name="connsiteY627" fmla="*/ 1248670 h 6858000"/>
              <a:gd name="connsiteX628" fmla="*/ 6691602 w 7467600"/>
              <a:gd name="connsiteY628" fmla="*/ 1140573 h 6858000"/>
              <a:gd name="connsiteX629" fmla="*/ 6571100 w 7467600"/>
              <a:gd name="connsiteY629" fmla="*/ 1183662 h 6858000"/>
              <a:gd name="connsiteX630" fmla="*/ 6241687 w 7467600"/>
              <a:gd name="connsiteY630" fmla="*/ 1257600 h 6858000"/>
              <a:gd name="connsiteX631" fmla="*/ 5693009 w 7467600"/>
              <a:gd name="connsiteY631" fmla="*/ 1478256 h 6858000"/>
              <a:gd name="connsiteX632" fmla="*/ 6548420 w 7467600"/>
              <a:gd name="connsiteY632" fmla="*/ 1214599 h 6858000"/>
              <a:gd name="connsiteX633" fmla="*/ 6605473 w 7467600"/>
              <a:gd name="connsiteY633" fmla="*/ 1184686 h 6858000"/>
              <a:gd name="connsiteX634" fmla="*/ 6691602 w 7467600"/>
              <a:gd name="connsiteY634" fmla="*/ 1140573 h 6858000"/>
              <a:gd name="connsiteX635" fmla="*/ 4002475 w 7467600"/>
              <a:gd name="connsiteY635" fmla="*/ 1037802 h 6858000"/>
              <a:gd name="connsiteX636" fmla="*/ 4000324 w 7467600"/>
              <a:gd name="connsiteY636" fmla="*/ 1039362 h 6858000"/>
              <a:gd name="connsiteX637" fmla="*/ 4002862 w 7467600"/>
              <a:gd name="connsiteY637" fmla="*/ 1042866 h 6858000"/>
              <a:gd name="connsiteX638" fmla="*/ 4002475 w 7467600"/>
              <a:gd name="connsiteY638" fmla="*/ 1037802 h 6858000"/>
              <a:gd name="connsiteX639" fmla="*/ 506322 w 7467600"/>
              <a:gd name="connsiteY639" fmla="*/ 1020997 h 6858000"/>
              <a:gd name="connsiteX640" fmla="*/ 533068 w 7467600"/>
              <a:gd name="connsiteY640" fmla="*/ 1029409 h 6858000"/>
              <a:gd name="connsiteX641" fmla="*/ 1232525 w 7467600"/>
              <a:gd name="connsiteY641" fmla="*/ 1804675 h 6858000"/>
              <a:gd name="connsiteX642" fmla="*/ 1388858 w 7467600"/>
              <a:gd name="connsiteY642" fmla="*/ 2368011 h 6858000"/>
              <a:gd name="connsiteX643" fmla="*/ 1384098 w 7467600"/>
              <a:gd name="connsiteY643" fmla="*/ 2378125 h 6858000"/>
              <a:gd name="connsiteX644" fmla="*/ 1425393 w 7467600"/>
              <a:gd name="connsiteY644" fmla="*/ 2589124 h 6858000"/>
              <a:gd name="connsiteX645" fmla="*/ 1424001 w 7467600"/>
              <a:gd name="connsiteY645" fmla="*/ 2597541 h 6858000"/>
              <a:gd name="connsiteX646" fmla="*/ 2152729 w 7467600"/>
              <a:gd name="connsiteY646" fmla="*/ 2864487 h 6858000"/>
              <a:gd name="connsiteX647" fmla="*/ 2020609 w 7467600"/>
              <a:gd name="connsiteY647" fmla="*/ 2539671 h 6858000"/>
              <a:gd name="connsiteX648" fmla="*/ 2018920 w 7467600"/>
              <a:gd name="connsiteY648" fmla="*/ 2536309 h 6858000"/>
              <a:gd name="connsiteX649" fmla="*/ 1342441 w 7467600"/>
              <a:gd name="connsiteY649" fmla="*/ 1173017 h 6858000"/>
              <a:gd name="connsiteX650" fmla="*/ 1367925 w 7467600"/>
              <a:gd name="connsiteY650" fmla="*/ 1135648 h 6858000"/>
              <a:gd name="connsiteX651" fmla="*/ 1771401 w 7467600"/>
              <a:gd name="connsiteY651" fmla="*/ 1806673 h 6858000"/>
              <a:gd name="connsiteX652" fmla="*/ 1972385 w 7467600"/>
              <a:gd name="connsiteY652" fmla="*/ 2198735 h 6858000"/>
              <a:gd name="connsiteX653" fmla="*/ 2040892 w 7467600"/>
              <a:gd name="connsiteY653" fmla="*/ 2405205 h 6858000"/>
              <a:gd name="connsiteX654" fmla="*/ 2131689 w 7467600"/>
              <a:gd name="connsiteY654" fmla="*/ 1936926 h 6858000"/>
              <a:gd name="connsiteX655" fmla="*/ 2454820 w 7467600"/>
              <a:gd name="connsiteY655" fmla="*/ 1248808 h 6858000"/>
              <a:gd name="connsiteX656" fmla="*/ 2492512 w 7467600"/>
              <a:gd name="connsiteY656" fmla="*/ 1302920 h 6858000"/>
              <a:gd name="connsiteX657" fmla="*/ 2081216 w 7467600"/>
              <a:gd name="connsiteY657" fmla="*/ 2527513 h 6858000"/>
              <a:gd name="connsiteX658" fmla="*/ 2081211 w 7467600"/>
              <a:gd name="connsiteY658" fmla="*/ 2528916 h 6858000"/>
              <a:gd name="connsiteX659" fmla="*/ 2199067 w 7467600"/>
              <a:gd name="connsiteY659" fmla="*/ 2884061 h 6858000"/>
              <a:gd name="connsiteX660" fmla="*/ 3192586 w 7467600"/>
              <a:gd name="connsiteY660" fmla="*/ 3411496 h 6858000"/>
              <a:gd name="connsiteX661" fmla="*/ 3182620 w 7467600"/>
              <a:gd name="connsiteY661" fmla="*/ 3483279 h 6858000"/>
              <a:gd name="connsiteX662" fmla="*/ 2435119 w 7467600"/>
              <a:gd name="connsiteY662" fmla="*/ 3080173 h 6858000"/>
              <a:gd name="connsiteX663" fmla="*/ 2410152 w 7467600"/>
              <a:gd name="connsiteY663" fmla="*/ 3063751 h 6858000"/>
              <a:gd name="connsiteX664" fmla="*/ 2408099 w 7467600"/>
              <a:gd name="connsiteY664" fmla="*/ 3064403 h 6858000"/>
              <a:gd name="connsiteX665" fmla="*/ 2407218 w 7467600"/>
              <a:gd name="connsiteY665" fmla="*/ 3070324 h 6858000"/>
              <a:gd name="connsiteX666" fmla="*/ 2380138 w 7467600"/>
              <a:gd name="connsiteY666" fmla="*/ 3099341 h 6858000"/>
              <a:gd name="connsiteX667" fmla="*/ 1765923 w 7467600"/>
              <a:gd name="connsiteY667" fmla="*/ 3581043 h 6858000"/>
              <a:gd name="connsiteX668" fmla="*/ 1702258 w 7467600"/>
              <a:gd name="connsiteY668" fmla="*/ 3612286 h 6858000"/>
              <a:gd name="connsiteX669" fmla="*/ 1538370 w 7467600"/>
              <a:gd name="connsiteY669" fmla="*/ 3811804 h 6858000"/>
              <a:gd name="connsiteX670" fmla="*/ 542867 w 7467600"/>
              <a:gd name="connsiteY670" fmla="*/ 4944092 h 6858000"/>
              <a:gd name="connsiteX671" fmla="*/ 515800 w 7467600"/>
              <a:gd name="connsiteY671" fmla="*/ 4862180 h 6858000"/>
              <a:gd name="connsiteX672" fmla="*/ 909145 w 7467600"/>
              <a:gd name="connsiteY672" fmla="*/ 4199225 h 6858000"/>
              <a:gd name="connsiteX673" fmla="*/ 1214067 w 7467600"/>
              <a:gd name="connsiteY673" fmla="*/ 3908561 h 6858000"/>
              <a:gd name="connsiteX674" fmla="*/ 640967 w 7467600"/>
              <a:gd name="connsiteY674" fmla="*/ 4105601 h 6858000"/>
              <a:gd name="connsiteX675" fmla="*/ 112563 w 7467600"/>
              <a:gd name="connsiteY675" fmla="*/ 4396952 h 6858000"/>
              <a:gd name="connsiteX676" fmla="*/ 0 w 7467600"/>
              <a:gd name="connsiteY676" fmla="*/ 4466006 h 6858000"/>
              <a:gd name="connsiteX677" fmla="*/ 0 w 7467600"/>
              <a:gd name="connsiteY677" fmla="*/ 4233763 h 6858000"/>
              <a:gd name="connsiteX678" fmla="*/ 36881 w 7467600"/>
              <a:gd name="connsiteY678" fmla="*/ 4200118 h 6858000"/>
              <a:gd name="connsiteX679" fmla="*/ 910534 w 7467600"/>
              <a:gd name="connsiteY679" fmla="*/ 3629753 h 6858000"/>
              <a:gd name="connsiteX680" fmla="*/ 1578717 w 7467600"/>
              <a:gd name="connsiteY680" fmla="*/ 3575982 h 6858000"/>
              <a:gd name="connsiteX681" fmla="*/ 2338780 w 7467600"/>
              <a:gd name="connsiteY681" fmla="*/ 3033725 h 6858000"/>
              <a:gd name="connsiteX682" fmla="*/ 1807991 w 7467600"/>
              <a:gd name="connsiteY682" fmla="*/ 2807184 h 6858000"/>
              <a:gd name="connsiteX683" fmla="*/ 1416358 w 7467600"/>
              <a:gd name="connsiteY683" fmla="*/ 3112571 h 6858000"/>
              <a:gd name="connsiteX684" fmla="*/ 939066 w 7467600"/>
              <a:gd name="connsiteY684" fmla="*/ 3378798 h 6858000"/>
              <a:gd name="connsiteX685" fmla="*/ 115099 w 7467600"/>
              <a:gd name="connsiteY685" fmla="*/ 3607650 h 6858000"/>
              <a:gd name="connsiteX686" fmla="*/ 97284 w 7467600"/>
              <a:gd name="connsiteY686" fmla="*/ 3520393 h 6858000"/>
              <a:gd name="connsiteX687" fmla="*/ 922050 w 7467600"/>
              <a:gd name="connsiteY687" fmla="*/ 3074867 h 6858000"/>
              <a:gd name="connsiteX688" fmla="*/ 1405265 w 7467600"/>
              <a:gd name="connsiteY688" fmla="*/ 3016319 h 6858000"/>
              <a:gd name="connsiteX689" fmla="*/ 1407512 w 7467600"/>
              <a:gd name="connsiteY689" fmla="*/ 3018001 h 6858000"/>
              <a:gd name="connsiteX690" fmla="*/ 1726266 w 7467600"/>
              <a:gd name="connsiteY690" fmla="*/ 2777274 h 6858000"/>
              <a:gd name="connsiteX691" fmla="*/ 625390 w 7467600"/>
              <a:gd name="connsiteY691" fmla="*/ 2514541 h 6858000"/>
              <a:gd name="connsiteX692" fmla="*/ 619799 w 7467600"/>
              <a:gd name="connsiteY692" fmla="*/ 2527180 h 6858000"/>
              <a:gd name="connsiteX693" fmla="*/ 310030 w 7467600"/>
              <a:gd name="connsiteY693" fmla="*/ 2771818 h 6858000"/>
              <a:gd name="connsiteX694" fmla="*/ 173877 w 7467600"/>
              <a:gd name="connsiteY694" fmla="*/ 2937056 h 6858000"/>
              <a:gd name="connsiteX695" fmla="*/ 77889 w 7467600"/>
              <a:gd name="connsiteY695" fmla="*/ 3138440 h 6858000"/>
              <a:gd name="connsiteX696" fmla="*/ 0 w 7467600"/>
              <a:gd name="connsiteY696" fmla="*/ 3271395 h 6858000"/>
              <a:gd name="connsiteX697" fmla="*/ 0 w 7467600"/>
              <a:gd name="connsiteY697" fmla="*/ 3153002 h 6858000"/>
              <a:gd name="connsiteX698" fmla="*/ 2386 w 7467600"/>
              <a:gd name="connsiteY698" fmla="*/ 3149203 h 6858000"/>
              <a:gd name="connsiteX699" fmla="*/ 89753 w 7467600"/>
              <a:gd name="connsiteY699" fmla="*/ 2987702 h 6858000"/>
              <a:gd name="connsiteX700" fmla="*/ 76869 w 7467600"/>
              <a:gd name="connsiteY700" fmla="*/ 3005404 h 6858000"/>
              <a:gd name="connsiteX701" fmla="*/ 32049 w 7467600"/>
              <a:gd name="connsiteY701" fmla="*/ 3065814 h 6858000"/>
              <a:gd name="connsiteX702" fmla="*/ 0 w 7467600"/>
              <a:gd name="connsiteY702" fmla="*/ 3108744 h 6858000"/>
              <a:gd name="connsiteX703" fmla="*/ 0 w 7467600"/>
              <a:gd name="connsiteY703" fmla="*/ 3058059 h 6858000"/>
              <a:gd name="connsiteX704" fmla="*/ 7610 w 7467600"/>
              <a:gd name="connsiteY704" fmla="*/ 3047889 h 6858000"/>
              <a:gd name="connsiteX705" fmla="*/ 52419 w 7467600"/>
              <a:gd name="connsiteY705" fmla="*/ 2987479 h 6858000"/>
              <a:gd name="connsiteX706" fmla="*/ 59142 w 7467600"/>
              <a:gd name="connsiteY706" fmla="*/ 2978488 h 6858000"/>
              <a:gd name="connsiteX707" fmla="*/ 0 w 7467600"/>
              <a:gd name="connsiteY707" fmla="*/ 3015334 h 6858000"/>
              <a:gd name="connsiteX708" fmla="*/ 0 w 7467600"/>
              <a:gd name="connsiteY708" fmla="*/ 2914286 h 6858000"/>
              <a:gd name="connsiteX709" fmla="*/ 36383 w 7467600"/>
              <a:gd name="connsiteY709" fmla="*/ 2901128 h 6858000"/>
              <a:gd name="connsiteX710" fmla="*/ 156329 w 7467600"/>
              <a:gd name="connsiteY710" fmla="*/ 2840533 h 6858000"/>
              <a:gd name="connsiteX711" fmla="*/ 358355 w 7467600"/>
              <a:gd name="connsiteY711" fmla="*/ 2620471 h 6858000"/>
              <a:gd name="connsiteX712" fmla="*/ 510577 w 7467600"/>
              <a:gd name="connsiteY712" fmla="*/ 2501244 h 6858000"/>
              <a:gd name="connsiteX713" fmla="*/ 211967 w 7467600"/>
              <a:gd name="connsiteY713" fmla="*/ 2479171 h 6858000"/>
              <a:gd name="connsiteX714" fmla="*/ 0 w 7467600"/>
              <a:gd name="connsiteY714" fmla="*/ 2476398 h 6858000"/>
              <a:gd name="connsiteX715" fmla="*/ 0 w 7467600"/>
              <a:gd name="connsiteY715" fmla="*/ 2389189 h 6858000"/>
              <a:gd name="connsiteX716" fmla="*/ 103062 w 7467600"/>
              <a:gd name="connsiteY716" fmla="*/ 2389518 h 6858000"/>
              <a:gd name="connsiteX717" fmla="*/ 510734 w 7467600"/>
              <a:gd name="connsiteY717" fmla="*/ 2416201 h 6858000"/>
              <a:gd name="connsiteX718" fmla="*/ 279257 w 7467600"/>
              <a:gd name="connsiteY718" fmla="*/ 2092102 h 6858000"/>
              <a:gd name="connsiteX719" fmla="*/ 65265 w 7467600"/>
              <a:gd name="connsiteY719" fmla="*/ 2006049 h 6858000"/>
              <a:gd name="connsiteX720" fmla="*/ 0 w 7467600"/>
              <a:gd name="connsiteY720" fmla="*/ 1982532 h 6858000"/>
              <a:gd name="connsiteX721" fmla="*/ 0 w 7467600"/>
              <a:gd name="connsiteY721" fmla="*/ 1912789 h 6858000"/>
              <a:gd name="connsiteX722" fmla="*/ 97460 w 7467600"/>
              <a:gd name="connsiteY722" fmla="*/ 1953725 h 6858000"/>
              <a:gd name="connsiteX723" fmla="*/ 221272 w 7467600"/>
              <a:gd name="connsiteY723" fmla="*/ 1980766 h 6858000"/>
              <a:gd name="connsiteX724" fmla="*/ 116765 w 7467600"/>
              <a:gd name="connsiteY724" fmla="*/ 1911033 h 6858000"/>
              <a:gd name="connsiteX725" fmla="*/ 16405 w 7467600"/>
              <a:gd name="connsiteY725" fmla="*/ 1803412 h 6858000"/>
              <a:gd name="connsiteX726" fmla="*/ 0 w 7467600"/>
              <a:gd name="connsiteY726" fmla="*/ 1784777 h 6858000"/>
              <a:gd name="connsiteX727" fmla="*/ 0 w 7467600"/>
              <a:gd name="connsiteY727" fmla="*/ 1740082 h 6858000"/>
              <a:gd name="connsiteX728" fmla="*/ 39394 w 7467600"/>
              <a:gd name="connsiteY728" fmla="*/ 1784856 h 6858000"/>
              <a:gd name="connsiteX729" fmla="*/ 135813 w 7467600"/>
              <a:gd name="connsiteY729" fmla="*/ 1888838 h 6858000"/>
              <a:gd name="connsiteX730" fmla="*/ 242575 w 7467600"/>
              <a:gd name="connsiteY730" fmla="*/ 1958841 h 6858000"/>
              <a:gd name="connsiteX731" fmla="*/ 82197 w 7467600"/>
              <a:gd name="connsiteY731" fmla="*/ 1754826 h 6858000"/>
              <a:gd name="connsiteX732" fmla="*/ 0 w 7467600"/>
              <a:gd name="connsiteY732" fmla="*/ 1679650 h 6858000"/>
              <a:gd name="connsiteX733" fmla="*/ 0 w 7467600"/>
              <a:gd name="connsiteY733" fmla="*/ 1602463 h 6858000"/>
              <a:gd name="connsiteX734" fmla="*/ 84689 w 7467600"/>
              <a:gd name="connsiteY734" fmla="*/ 1677442 h 6858000"/>
              <a:gd name="connsiteX735" fmla="*/ 298437 w 7467600"/>
              <a:gd name="connsiteY735" fmla="*/ 1968019 h 6858000"/>
              <a:gd name="connsiteX736" fmla="*/ 227269 w 7467600"/>
              <a:gd name="connsiteY736" fmla="*/ 1114064 h 6858000"/>
              <a:gd name="connsiteX737" fmla="*/ 248003 w 7467600"/>
              <a:gd name="connsiteY737" fmla="*/ 1089613 h 6858000"/>
              <a:gd name="connsiteX738" fmla="*/ 427020 w 7467600"/>
              <a:gd name="connsiteY738" fmla="*/ 1619803 h 6858000"/>
              <a:gd name="connsiteX739" fmla="*/ 340345 w 7467600"/>
              <a:gd name="connsiteY739" fmla="*/ 2027739 h 6858000"/>
              <a:gd name="connsiteX740" fmla="*/ 360865 w 7467600"/>
              <a:gd name="connsiteY740" fmla="*/ 2044827 h 6858000"/>
              <a:gd name="connsiteX741" fmla="*/ 560414 w 7467600"/>
              <a:gd name="connsiteY741" fmla="*/ 2421457 h 6858000"/>
              <a:gd name="connsiteX742" fmla="*/ 1359703 w 7467600"/>
              <a:gd name="connsiteY742" fmla="*/ 2578554 h 6858000"/>
              <a:gd name="connsiteX743" fmla="*/ 1359422 w 7467600"/>
              <a:gd name="connsiteY743" fmla="*/ 2577994 h 6858000"/>
              <a:gd name="connsiteX744" fmla="*/ 828701 w 7467600"/>
              <a:gd name="connsiteY744" fmla="*/ 1839520 h 6858000"/>
              <a:gd name="connsiteX745" fmla="*/ 494427 w 7467600"/>
              <a:gd name="connsiteY745" fmla="*/ 1092333 h 6858000"/>
              <a:gd name="connsiteX746" fmla="*/ 506322 w 7467600"/>
              <a:gd name="connsiteY746" fmla="*/ 1020997 h 6858000"/>
              <a:gd name="connsiteX747" fmla="*/ 4570198 w 7467600"/>
              <a:gd name="connsiteY747" fmla="*/ 978081 h 6858000"/>
              <a:gd name="connsiteX748" fmla="*/ 4523691 w 7467600"/>
              <a:gd name="connsiteY748" fmla="*/ 1127776 h 6858000"/>
              <a:gd name="connsiteX749" fmla="*/ 4509875 w 7467600"/>
              <a:gd name="connsiteY749" fmla="*/ 1167552 h 6858000"/>
              <a:gd name="connsiteX750" fmla="*/ 4478168 w 7467600"/>
              <a:gd name="connsiteY750" fmla="*/ 1260735 h 6858000"/>
              <a:gd name="connsiteX751" fmla="*/ 4409309 w 7467600"/>
              <a:gd name="connsiteY751" fmla="*/ 1666996 h 6858000"/>
              <a:gd name="connsiteX752" fmla="*/ 4370031 w 7467600"/>
              <a:gd name="connsiteY752" fmla="*/ 1955666 h 6858000"/>
              <a:gd name="connsiteX753" fmla="*/ 4570198 w 7467600"/>
              <a:gd name="connsiteY753" fmla="*/ 978081 h 6858000"/>
              <a:gd name="connsiteX754" fmla="*/ 4557898 w 7467600"/>
              <a:gd name="connsiteY754" fmla="*/ 900011 h 6858000"/>
              <a:gd name="connsiteX755" fmla="*/ 4344840 w 7467600"/>
              <a:gd name="connsiteY755" fmla="*/ 1922038 h 6858000"/>
              <a:gd name="connsiteX756" fmla="*/ 4378710 w 7467600"/>
              <a:gd name="connsiteY756" fmla="*/ 1665516 h 6858000"/>
              <a:gd name="connsiteX757" fmla="*/ 4448798 w 7467600"/>
              <a:gd name="connsiteY757" fmla="*/ 1253024 h 6858000"/>
              <a:gd name="connsiteX758" fmla="*/ 4480315 w 7467600"/>
              <a:gd name="connsiteY758" fmla="*/ 1158454 h 6858000"/>
              <a:gd name="connsiteX759" fmla="*/ 4494133 w 7467600"/>
              <a:gd name="connsiteY759" fmla="*/ 1118676 h 6858000"/>
              <a:gd name="connsiteX760" fmla="*/ 4557898 w 7467600"/>
              <a:gd name="connsiteY760" fmla="*/ 900011 h 6858000"/>
              <a:gd name="connsiteX761" fmla="*/ 5870151 w 7467600"/>
              <a:gd name="connsiteY761" fmla="*/ 898890 h 6858000"/>
              <a:gd name="connsiteX762" fmla="*/ 5861335 w 7467600"/>
              <a:gd name="connsiteY762" fmla="*/ 899177 h 6858000"/>
              <a:gd name="connsiteX763" fmla="*/ 5843702 w 7467600"/>
              <a:gd name="connsiteY763" fmla="*/ 899748 h 6858000"/>
              <a:gd name="connsiteX764" fmla="*/ 5651107 w 7467600"/>
              <a:gd name="connsiteY764" fmla="*/ 920306 h 6858000"/>
              <a:gd name="connsiteX765" fmla="*/ 5459407 w 7467600"/>
              <a:gd name="connsiteY765" fmla="*/ 940975 h 6858000"/>
              <a:gd name="connsiteX766" fmla="*/ 5374846 w 7467600"/>
              <a:gd name="connsiteY766" fmla="*/ 941988 h 6858000"/>
              <a:gd name="connsiteX767" fmla="*/ 5256105 w 7467600"/>
              <a:gd name="connsiteY767" fmla="*/ 945632 h 6858000"/>
              <a:gd name="connsiteX768" fmla="*/ 5107071 w 7467600"/>
              <a:gd name="connsiteY768" fmla="*/ 969720 h 6858000"/>
              <a:gd name="connsiteX769" fmla="*/ 4998681 w 7467600"/>
              <a:gd name="connsiteY769" fmla="*/ 988771 h 6858000"/>
              <a:gd name="connsiteX770" fmla="*/ 5870151 w 7467600"/>
              <a:gd name="connsiteY770" fmla="*/ 898890 h 6858000"/>
              <a:gd name="connsiteX771" fmla="*/ 5504425 w 7467600"/>
              <a:gd name="connsiteY771" fmla="*/ 848067 h 6858000"/>
              <a:gd name="connsiteX772" fmla="*/ 4968849 w 7467600"/>
              <a:gd name="connsiteY772" fmla="*/ 962318 h 6858000"/>
              <a:gd name="connsiteX773" fmla="*/ 5104039 w 7467600"/>
              <a:gd name="connsiteY773" fmla="*/ 940634 h 6858000"/>
              <a:gd name="connsiteX774" fmla="*/ 5256311 w 7467600"/>
              <a:gd name="connsiteY774" fmla="*/ 916490 h 6858000"/>
              <a:gd name="connsiteX775" fmla="*/ 5377381 w 7467600"/>
              <a:gd name="connsiteY775" fmla="*/ 912671 h 6858000"/>
              <a:gd name="connsiteX776" fmla="*/ 5460148 w 7467600"/>
              <a:gd name="connsiteY776" fmla="*/ 911442 h 6858000"/>
              <a:gd name="connsiteX777" fmla="*/ 5648971 w 7467600"/>
              <a:gd name="connsiteY777" fmla="*/ 891331 h 6858000"/>
              <a:gd name="connsiteX778" fmla="*/ 5844807 w 7467600"/>
              <a:gd name="connsiteY778" fmla="*/ 870718 h 6858000"/>
              <a:gd name="connsiteX779" fmla="*/ 5862975 w 7467600"/>
              <a:gd name="connsiteY779" fmla="*/ 869756 h 6858000"/>
              <a:gd name="connsiteX780" fmla="*/ 5920887 w 7467600"/>
              <a:gd name="connsiteY780" fmla="*/ 865929 h 6858000"/>
              <a:gd name="connsiteX781" fmla="*/ 5504425 w 7467600"/>
              <a:gd name="connsiteY781" fmla="*/ 848067 h 6858000"/>
              <a:gd name="connsiteX782" fmla="*/ 3607114 w 7467600"/>
              <a:gd name="connsiteY782" fmla="*/ 467441 h 6858000"/>
              <a:gd name="connsiteX783" fmla="*/ 3296242 w 7467600"/>
              <a:gd name="connsiteY783" fmla="*/ 807991 h 6858000"/>
              <a:gd name="connsiteX784" fmla="*/ 3174674 w 7467600"/>
              <a:gd name="connsiteY784" fmla="*/ 919759 h 6858000"/>
              <a:gd name="connsiteX785" fmla="*/ 3042978 w 7467600"/>
              <a:gd name="connsiteY785" fmla="*/ 1054894 h 6858000"/>
              <a:gd name="connsiteX786" fmla="*/ 2968914 w 7467600"/>
              <a:gd name="connsiteY786" fmla="*/ 1133756 h 6858000"/>
              <a:gd name="connsiteX787" fmla="*/ 3103823 w 7467600"/>
              <a:gd name="connsiteY787" fmla="*/ 1026814 h 6858000"/>
              <a:gd name="connsiteX788" fmla="*/ 3607114 w 7467600"/>
              <a:gd name="connsiteY788" fmla="*/ 467441 h 6858000"/>
              <a:gd name="connsiteX789" fmla="*/ 3744487 w 7467600"/>
              <a:gd name="connsiteY789" fmla="*/ 383136 h 6858000"/>
              <a:gd name="connsiteX790" fmla="*/ 3970213 w 7467600"/>
              <a:gd name="connsiteY790" fmla="*/ 995559 h 6858000"/>
              <a:gd name="connsiteX791" fmla="*/ 3744487 w 7467600"/>
              <a:gd name="connsiteY791" fmla="*/ 383136 h 6858000"/>
              <a:gd name="connsiteX792" fmla="*/ 3624562 w 7467600"/>
              <a:gd name="connsiteY792" fmla="*/ 367041 h 6858000"/>
              <a:gd name="connsiteX793" fmla="*/ 3489712 w 7467600"/>
              <a:gd name="connsiteY793" fmla="*/ 485386 h 6858000"/>
              <a:gd name="connsiteX794" fmla="*/ 3182994 w 7467600"/>
              <a:gd name="connsiteY794" fmla="*/ 828265 h 6858000"/>
              <a:gd name="connsiteX795" fmla="*/ 2892114 w 7467600"/>
              <a:gd name="connsiteY795" fmla="*/ 1172635 h 6858000"/>
              <a:gd name="connsiteX796" fmla="*/ 3021459 w 7467600"/>
              <a:gd name="connsiteY796" fmla="*/ 1035385 h 6858000"/>
              <a:gd name="connsiteX797" fmla="*/ 3153873 w 7467600"/>
              <a:gd name="connsiteY797" fmla="*/ 898971 h 6858000"/>
              <a:gd name="connsiteX798" fmla="*/ 3276511 w 7467600"/>
              <a:gd name="connsiteY798" fmla="*/ 786423 h 6858000"/>
              <a:gd name="connsiteX799" fmla="*/ 3584154 w 7467600"/>
              <a:gd name="connsiteY799" fmla="*/ 448218 h 6858000"/>
              <a:gd name="connsiteX800" fmla="*/ 3624562 w 7467600"/>
              <a:gd name="connsiteY800" fmla="*/ 367041 h 6858000"/>
              <a:gd name="connsiteX801" fmla="*/ 3766672 w 7467600"/>
              <a:gd name="connsiteY801" fmla="*/ 359429 h 6858000"/>
              <a:gd name="connsiteX802" fmla="*/ 3996338 w 7467600"/>
              <a:gd name="connsiteY802" fmla="*/ 968237 h 6858000"/>
              <a:gd name="connsiteX803" fmla="*/ 3766672 w 7467600"/>
              <a:gd name="connsiteY803" fmla="*/ 359429 h 6858000"/>
              <a:gd name="connsiteX804" fmla="*/ 5805386 w 7467600"/>
              <a:gd name="connsiteY804" fmla="*/ 239240 h 6858000"/>
              <a:gd name="connsiteX805" fmla="*/ 5736947 w 7467600"/>
              <a:gd name="connsiteY805" fmla="*/ 261367 h 6858000"/>
              <a:gd name="connsiteX806" fmla="*/ 5427012 w 7467600"/>
              <a:gd name="connsiteY806" fmla="*/ 311272 h 6858000"/>
              <a:gd name="connsiteX807" fmla="*/ 5147818 w 7467600"/>
              <a:gd name="connsiteY807" fmla="*/ 322112 h 6858000"/>
              <a:gd name="connsiteX808" fmla="*/ 5060854 w 7467600"/>
              <a:gd name="connsiteY808" fmla="*/ 311882 h 6858000"/>
              <a:gd name="connsiteX809" fmla="*/ 4945989 w 7467600"/>
              <a:gd name="connsiteY809" fmla="*/ 300516 h 6858000"/>
              <a:gd name="connsiteX810" fmla="*/ 5410479 w 7467600"/>
              <a:gd name="connsiteY810" fmla="*/ 348434 h 6858000"/>
              <a:gd name="connsiteX811" fmla="*/ 5805386 w 7467600"/>
              <a:gd name="connsiteY811" fmla="*/ 239240 h 6858000"/>
              <a:gd name="connsiteX812" fmla="*/ 5905192 w 7467600"/>
              <a:gd name="connsiteY812" fmla="*/ 163079 h 6858000"/>
              <a:gd name="connsiteX813" fmla="*/ 5865655 w 7467600"/>
              <a:gd name="connsiteY813" fmla="*/ 171901 h 6858000"/>
              <a:gd name="connsiteX814" fmla="*/ 5259740 w 7467600"/>
              <a:gd name="connsiteY814" fmla="*/ 257013 h 6858000"/>
              <a:gd name="connsiteX815" fmla="*/ 5208466 w 7467600"/>
              <a:gd name="connsiteY815" fmla="*/ 257550 h 6858000"/>
              <a:gd name="connsiteX816" fmla="*/ 4980204 w 7467600"/>
              <a:gd name="connsiteY816" fmla="*/ 271903 h 6858000"/>
              <a:gd name="connsiteX817" fmla="*/ 5068068 w 7467600"/>
              <a:gd name="connsiteY817" fmla="*/ 282244 h 6858000"/>
              <a:gd name="connsiteX818" fmla="*/ 5153231 w 7467600"/>
              <a:gd name="connsiteY818" fmla="*/ 292240 h 6858000"/>
              <a:gd name="connsiteX819" fmla="*/ 5426491 w 7467600"/>
              <a:gd name="connsiteY819" fmla="*/ 281128 h 6858000"/>
              <a:gd name="connsiteX820" fmla="*/ 5731212 w 7467600"/>
              <a:gd name="connsiteY820" fmla="*/ 231951 h 6858000"/>
              <a:gd name="connsiteX821" fmla="*/ 5905192 w 7467600"/>
              <a:gd name="connsiteY821" fmla="*/ 163079 h 6858000"/>
              <a:gd name="connsiteX822" fmla="*/ 5944437 w 7467600"/>
              <a:gd name="connsiteY822" fmla="*/ 113829 h 6858000"/>
              <a:gd name="connsiteX823" fmla="*/ 5825032 w 7467600"/>
              <a:gd name="connsiteY823" fmla="*/ 146405 h 6858000"/>
              <a:gd name="connsiteX824" fmla="*/ 4955599 w 7467600"/>
              <a:gd name="connsiteY824" fmla="*/ 247008 h 6858000"/>
              <a:gd name="connsiteX825" fmla="*/ 5210104 w 7467600"/>
              <a:gd name="connsiteY825" fmla="*/ 228123 h 6858000"/>
              <a:gd name="connsiteX826" fmla="*/ 5261015 w 7467600"/>
              <a:gd name="connsiteY826" fmla="*/ 227087 h 6858000"/>
              <a:gd name="connsiteX827" fmla="*/ 5861181 w 7467600"/>
              <a:gd name="connsiteY827" fmla="*/ 143093 h 6858000"/>
              <a:gd name="connsiteX828" fmla="*/ 5961252 w 7467600"/>
              <a:gd name="connsiteY828" fmla="*/ 114820 h 6858000"/>
              <a:gd name="connsiteX829" fmla="*/ 5944437 w 7467600"/>
              <a:gd name="connsiteY829" fmla="*/ 113829 h 6858000"/>
              <a:gd name="connsiteX830" fmla="*/ 3882765 w 7467600"/>
              <a:gd name="connsiteY830" fmla="*/ 0 h 6858000"/>
              <a:gd name="connsiteX831" fmla="*/ 3995099 w 7467600"/>
              <a:gd name="connsiteY831" fmla="*/ 0 h 6858000"/>
              <a:gd name="connsiteX832" fmla="*/ 4163818 w 7467600"/>
              <a:gd name="connsiteY832" fmla="*/ 234104 h 6858000"/>
              <a:gd name="connsiteX833" fmla="*/ 4172099 w 7467600"/>
              <a:gd name="connsiteY833" fmla="*/ 234207 h 6858000"/>
              <a:gd name="connsiteX834" fmla="*/ 4784282 w 7467600"/>
              <a:gd name="connsiteY834" fmla="*/ 276561 h 6858000"/>
              <a:gd name="connsiteX835" fmla="*/ 4801687 w 7467600"/>
              <a:gd name="connsiteY835" fmla="*/ 267764 h 6858000"/>
              <a:gd name="connsiteX836" fmla="*/ 6082788 w 7467600"/>
              <a:gd name="connsiteY836" fmla="*/ 64119 h 6858000"/>
              <a:gd name="connsiteX837" fmla="*/ 6099442 w 7467600"/>
              <a:gd name="connsiteY837" fmla="*/ 82568 h 6858000"/>
              <a:gd name="connsiteX838" fmla="*/ 4804137 w 7467600"/>
              <a:gd name="connsiteY838" fmla="*/ 320931 h 6858000"/>
              <a:gd name="connsiteX839" fmla="*/ 4227047 w 7467600"/>
              <a:gd name="connsiteY839" fmla="*/ 313415 h 6858000"/>
              <a:gd name="connsiteX840" fmla="*/ 4346041 w 7467600"/>
              <a:gd name="connsiteY840" fmla="*/ 456086 h 6858000"/>
              <a:gd name="connsiteX841" fmla="*/ 4870967 w 7467600"/>
              <a:gd name="connsiteY841" fmla="*/ 963061 h 6858000"/>
              <a:gd name="connsiteX842" fmla="*/ 4889647 w 7467600"/>
              <a:gd name="connsiteY842" fmla="*/ 957147 h 6858000"/>
              <a:gd name="connsiteX843" fmla="*/ 5422504 w 7467600"/>
              <a:gd name="connsiteY843" fmla="*/ 805191 h 6858000"/>
              <a:gd name="connsiteX844" fmla="*/ 6087656 w 7467600"/>
              <a:gd name="connsiteY844" fmla="*/ 826703 h 6858000"/>
              <a:gd name="connsiteX845" fmla="*/ 6058717 w 7467600"/>
              <a:gd name="connsiteY845" fmla="*/ 865992 h 6858000"/>
              <a:gd name="connsiteX846" fmla="*/ 4974153 w 7467600"/>
              <a:gd name="connsiteY846" fmla="*/ 1045456 h 6858000"/>
              <a:gd name="connsiteX847" fmla="*/ 5627835 w 7467600"/>
              <a:gd name="connsiteY847" fmla="*/ 1472077 h 6858000"/>
              <a:gd name="connsiteX848" fmla="*/ 5629817 w 7467600"/>
              <a:gd name="connsiteY848" fmla="*/ 1471412 h 6858000"/>
              <a:gd name="connsiteX849" fmla="*/ 5634124 w 7467600"/>
              <a:gd name="connsiteY849" fmla="*/ 1470572 h 6858000"/>
              <a:gd name="connsiteX850" fmla="*/ 5755832 w 7467600"/>
              <a:gd name="connsiteY850" fmla="*/ 1383886 h 6858000"/>
              <a:gd name="connsiteX851" fmla="*/ 6014186 w 7467600"/>
              <a:gd name="connsiteY851" fmla="*/ 1279799 h 6858000"/>
              <a:gd name="connsiteX852" fmla="*/ 6901619 w 7467600"/>
              <a:gd name="connsiteY852" fmla="*/ 1047874 h 6858000"/>
              <a:gd name="connsiteX853" fmla="*/ 6931566 w 7467600"/>
              <a:gd name="connsiteY853" fmla="*/ 1062034 h 6858000"/>
              <a:gd name="connsiteX854" fmla="*/ 5790982 w 7467600"/>
              <a:gd name="connsiteY854" fmla="*/ 1561380 h 6858000"/>
              <a:gd name="connsiteX855" fmla="*/ 6188971 w 7467600"/>
              <a:gd name="connsiteY855" fmla="*/ 1755168 h 6858000"/>
              <a:gd name="connsiteX856" fmla="*/ 6202446 w 7467600"/>
              <a:gd name="connsiteY856" fmla="*/ 1752268 h 6858000"/>
              <a:gd name="connsiteX857" fmla="*/ 7179560 w 7467600"/>
              <a:gd name="connsiteY857" fmla="*/ 1467551 h 6858000"/>
              <a:gd name="connsiteX858" fmla="*/ 7158730 w 7467600"/>
              <a:gd name="connsiteY858" fmla="*/ 1507835 h 6858000"/>
              <a:gd name="connsiteX859" fmla="*/ 6326959 w 7467600"/>
              <a:gd name="connsiteY859" fmla="*/ 1817686 h 6858000"/>
              <a:gd name="connsiteX860" fmla="*/ 6537433 w 7467600"/>
              <a:gd name="connsiteY860" fmla="*/ 1907790 h 6858000"/>
              <a:gd name="connsiteX861" fmla="*/ 6550221 w 7467600"/>
              <a:gd name="connsiteY861" fmla="*/ 1910729 h 6858000"/>
              <a:gd name="connsiteX862" fmla="*/ 6964438 w 7467600"/>
              <a:gd name="connsiteY862" fmla="*/ 2209505 h 6858000"/>
              <a:gd name="connsiteX863" fmla="*/ 7367862 w 7467600"/>
              <a:gd name="connsiteY863" fmla="*/ 2806833 h 6858000"/>
              <a:gd name="connsiteX864" fmla="*/ 7364329 w 7467600"/>
              <a:gd name="connsiteY864" fmla="*/ 2826907 h 6858000"/>
              <a:gd name="connsiteX865" fmla="*/ 7290545 w 7467600"/>
              <a:gd name="connsiteY865" fmla="*/ 2850663 h 6858000"/>
              <a:gd name="connsiteX866" fmla="*/ 6472036 w 7467600"/>
              <a:gd name="connsiteY866" fmla="*/ 1959003 h 6858000"/>
              <a:gd name="connsiteX867" fmla="*/ 5792897 w 7467600"/>
              <a:gd name="connsiteY867" fmla="*/ 1647747 h 6858000"/>
              <a:gd name="connsiteX868" fmla="*/ 5842751 w 7467600"/>
              <a:gd name="connsiteY868" fmla="*/ 1816112 h 6858000"/>
              <a:gd name="connsiteX869" fmla="*/ 5847424 w 7467600"/>
              <a:gd name="connsiteY869" fmla="*/ 1815776 h 6858000"/>
              <a:gd name="connsiteX870" fmla="*/ 6399821 w 7467600"/>
              <a:gd name="connsiteY870" fmla="*/ 2344799 h 6858000"/>
              <a:gd name="connsiteX871" fmla="*/ 6323232 w 7467600"/>
              <a:gd name="connsiteY871" fmla="*/ 2389634 h 6858000"/>
              <a:gd name="connsiteX872" fmla="*/ 5942958 w 7467600"/>
              <a:gd name="connsiteY872" fmla="*/ 2077708 h 6858000"/>
              <a:gd name="connsiteX873" fmla="*/ 5921559 w 7467600"/>
              <a:gd name="connsiteY873" fmla="*/ 2378596 h 6858000"/>
              <a:gd name="connsiteX874" fmla="*/ 5817651 w 7467600"/>
              <a:gd name="connsiteY874" fmla="*/ 3023919 h 6858000"/>
              <a:gd name="connsiteX875" fmla="*/ 5729634 w 7467600"/>
              <a:gd name="connsiteY875" fmla="*/ 3051849 h 6858000"/>
              <a:gd name="connsiteX876" fmla="*/ 5611018 w 7467600"/>
              <a:gd name="connsiteY876" fmla="*/ 2316769 h 6858000"/>
              <a:gd name="connsiteX877" fmla="*/ 5687608 w 7467600"/>
              <a:gd name="connsiteY877" fmla="*/ 2039972 h 6858000"/>
              <a:gd name="connsiteX878" fmla="*/ 5657554 w 7467600"/>
              <a:gd name="connsiteY878" fmla="*/ 1576445 h 6858000"/>
              <a:gd name="connsiteX879" fmla="*/ 5150475 w 7467600"/>
              <a:gd name="connsiteY879" fmla="*/ 1274012 h 6858000"/>
              <a:gd name="connsiteX880" fmla="*/ 5349142 w 7467600"/>
              <a:gd name="connsiteY880" fmla="*/ 2204405 h 6858000"/>
              <a:gd name="connsiteX881" fmla="*/ 5262214 w 7467600"/>
              <a:gd name="connsiteY881" fmla="*/ 2233836 h 6858000"/>
              <a:gd name="connsiteX882" fmla="*/ 4981539 w 7467600"/>
              <a:gd name="connsiteY882" fmla="*/ 1542201 h 6858000"/>
              <a:gd name="connsiteX883" fmla="*/ 4958461 w 7467600"/>
              <a:gd name="connsiteY883" fmla="*/ 1136957 h 6858000"/>
              <a:gd name="connsiteX884" fmla="*/ 4655015 w 7467600"/>
              <a:gd name="connsiteY884" fmla="*/ 891426 h 6858000"/>
              <a:gd name="connsiteX885" fmla="*/ 4348002 w 7467600"/>
              <a:gd name="connsiteY885" fmla="*/ 2205895 h 6858000"/>
              <a:gd name="connsiteX886" fmla="*/ 4262250 w 7467600"/>
              <a:gd name="connsiteY886" fmla="*/ 2219972 h 6858000"/>
              <a:gd name="connsiteX887" fmla="*/ 4550611 w 7467600"/>
              <a:gd name="connsiteY887" fmla="*/ 817540 h 6858000"/>
              <a:gd name="connsiteX888" fmla="*/ 4564418 w 7467600"/>
              <a:gd name="connsiteY888" fmla="*/ 808293 h 6858000"/>
              <a:gd name="connsiteX889" fmla="*/ 4266388 w 7467600"/>
              <a:gd name="connsiteY889" fmla="*/ 500083 h 6858000"/>
              <a:gd name="connsiteX890" fmla="*/ 4032842 w 7467600"/>
              <a:gd name="connsiteY890" fmla="*/ 211809 h 6858000"/>
              <a:gd name="connsiteX891" fmla="*/ 3882765 w 7467600"/>
              <a:gd name="connsiteY891" fmla="*/ 0 h 6858000"/>
              <a:gd name="connsiteX892" fmla="*/ 3721337 w 7467600"/>
              <a:gd name="connsiteY892" fmla="*/ 0 h 6858000"/>
              <a:gd name="connsiteX893" fmla="*/ 3797544 w 7467600"/>
              <a:gd name="connsiteY893" fmla="*/ 0 h 6858000"/>
              <a:gd name="connsiteX894" fmla="*/ 3775734 w 7467600"/>
              <a:gd name="connsiteY894" fmla="*/ 95131 h 6858000"/>
              <a:gd name="connsiteX895" fmla="*/ 3724807 w 7467600"/>
              <a:gd name="connsiteY895" fmla="*/ 272257 h 6858000"/>
              <a:gd name="connsiteX896" fmla="*/ 3726844 w 7467600"/>
              <a:gd name="connsiteY896" fmla="*/ 282988 h 6858000"/>
              <a:gd name="connsiteX897" fmla="*/ 3742664 w 7467600"/>
              <a:gd name="connsiteY897" fmla="*/ 279918 h 6858000"/>
              <a:gd name="connsiteX898" fmla="*/ 4103910 w 7467600"/>
              <a:gd name="connsiteY898" fmla="*/ 1161917 h 6858000"/>
              <a:gd name="connsiteX899" fmla="*/ 4020269 w 7467600"/>
              <a:gd name="connsiteY899" fmla="*/ 1200406 h 6858000"/>
              <a:gd name="connsiteX900" fmla="*/ 3674882 w 7467600"/>
              <a:gd name="connsiteY900" fmla="*/ 488524 h 6858000"/>
              <a:gd name="connsiteX901" fmla="*/ 3132682 w 7467600"/>
              <a:gd name="connsiteY901" fmla="*/ 1072284 h 6858000"/>
              <a:gd name="connsiteX902" fmla="*/ 2716346 w 7467600"/>
              <a:gd name="connsiteY902" fmla="*/ 1276376 h 6858000"/>
              <a:gd name="connsiteX903" fmla="*/ 2716772 w 7467600"/>
              <a:gd name="connsiteY903" fmla="*/ 1255462 h 6858000"/>
              <a:gd name="connsiteX904" fmla="*/ 3471096 w 7467600"/>
              <a:gd name="connsiteY904" fmla="*/ 437072 h 6858000"/>
              <a:gd name="connsiteX905" fmla="*/ 3639057 w 7467600"/>
              <a:gd name="connsiteY905" fmla="*/ 286334 h 6858000"/>
              <a:gd name="connsiteX906" fmla="*/ 3640309 w 7467600"/>
              <a:gd name="connsiteY906" fmla="*/ 284664 h 6858000"/>
              <a:gd name="connsiteX907" fmla="*/ 3646022 w 7467600"/>
              <a:gd name="connsiteY907" fmla="*/ 276711 h 6858000"/>
              <a:gd name="connsiteX908" fmla="*/ 3707943 w 7467600"/>
              <a:gd name="connsiteY908" fmla="*/ 65958 h 6858000"/>
              <a:gd name="connsiteX909" fmla="*/ 3721337 w 7467600"/>
              <a:gd name="connsiteY909" fmla="*/ 0 h 6858000"/>
              <a:gd name="connsiteX910" fmla="*/ 2867960 w 7467600"/>
              <a:gd name="connsiteY910" fmla="*/ 0 h 6858000"/>
              <a:gd name="connsiteX911" fmla="*/ 2926351 w 7467600"/>
              <a:gd name="connsiteY911" fmla="*/ 0 h 6858000"/>
              <a:gd name="connsiteX912" fmla="*/ 2902823 w 7467600"/>
              <a:gd name="connsiteY912" fmla="*/ 262929 h 6858000"/>
              <a:gd name="connsiteX913" fmla="*/ 2940663 w 7467600"/>
              <a:gd name="connsiteY913" fmla="*/ 140884 h 6858000"/>
              <a:gd name="connsiteX914" fmla="*/ 2947039 w 7467600"/>
              <a:gd name="connsiteY914" fmla="*/ 122524 h 6858000"/>
              <a:gd name="connsiteX915" fmla="*/ 2984316 w 7467600"/>
              <a:gd name="connsiteY915" fmla="*/ 0 h 6858000"/>
              <a:gd name="connsiteX916" fmla="*/ 3016114 w 7467600"/>
              <a:gd name="connsiteY916" fmla="*/ 0 h 6858000"/>
              <a:gd name="connsiteX917" fmla="*/ 2979949 w 7467600"/>
              <a:gd name="connsiteY917" fmla="*/ 119274 h 6858000"/>
              <a:gd name="connsiteX918" fmla="*/ 3023879 w 7467600"/>
              <a:gd name="connsiteY918" fmla="*/ 0 h 6858000"/>
              <a:gd name="connsiteX919" fmla="*/ 3105400 w 7467600"/>
              <a:gd name="connsiteY919" fmla="*/ 0 h 6858000"/>
              <a:gd name="connsiteX920" fmla="*/ 3094669 w 7467600"/>
              <a:gd name="connsiteY920" fmla="*/ 30308 h 6858000"/>
              <a:gd name="connsiteX921" fmla="*/ 2901945 w 7467600"/>
              <a:gd name="connsiteY921" fmla="*/ 466538 h 6858000"/>
              <a:gd name="connsiteX922" fmla="*/ 2815209 w 7467600"/>
              <a:gd name="connsiteY922" fmla="*/ 497361 h 6858000"/>
              <a:gd name="connsiteX923" fmla="*/ 2844845 w 7467600"/>
              <a:gd name="connsiteY923" fmla="*/ 127638 h 6858000"/>
              <a:gd name="connsiteX924" fmla="*/ 2867960 w 7467600"/>
              <a:gd name="connsiteY924" fmla="*/ 0 h 6858000"/>
              <a:gd name="connsiteX925" fmla="*/ 1057230 w 7467600"/>
              <a:gd name="connsiteY925" fmla="*/ 0 h 6858000"/>
              <a:gd name="connsiteX926" fmla="*/ 1111003 w 7467600"/>
              <a:gd name="connsiteY926" fmla="*/ 0 h 6858000"/>
              <a:gd name="connsiteX927" fmla="*/ 1125553 w 7467600"/>
              <a:gd name="connsiteY927" fmla="*/ 52588 h 6858000"/>
              <a:gd name="connsiteX928" fmla="*/ 1304276 w 7467600"/>
              <a:gd name="connsiteY928" fmla="*/ 476275 h 6858000"/>
              <a:gd name="connsiteX929" fmla="*/ 1492066 w 7467600"/>
              <a:gd name="connsiteY929" fmla="*/ 886333 h 6858000"/>
              <a:gd name="connsiteX930" fmla="*/ 1423698 w 7467600"/>
              <a:gd name="connsiteY930" fmla="*/ 710817 h 6858000"/>
              <a:gd name="connsiteX931" fmla="*/ 1357609 w 7467600"/>
              <a:gd name="connsiteY931" fmla="*/ 532892 h 6858000"/>
              <a:gd name="connsiteX932" fmla="*/ 1309550 w 7467600"/>
              <a:gd name="connsiteY932" fmla="*/ 374031 h 6858000"/>
              <a:gd name="connsiteX933" fmla="*/ 1193673 w 7467600"/>
              <a:gd name="connsiteY933" fmla="*/ 49533 h 6858000"/>
              <a:gd name="connsiteX934" fmla="*/ 1164391 w 7467600"/>
              <a:gd name="connsiteY934" fmla="*/ 0 h 6858000"/>
              <a:gd name="connsiteX935" fmla="*/ 1200666 w 7467600"/>
              <a:gd name="connsiteY935" fmla="*/ 0 h 6858000"/>
              <a:gd name="connsiteX936" fmla="*/ 1223408 w 7467600"/>
              <a:gd name="connsiteY936" fmla="*/ 38996 h 6858000"/>
              <a:gd name="connsiteX937" fmla="*/ 1339635 w 7467600"/>
              <a:gd name="connsiteY937" fmla="*/ 365517 h 6858000"/>
              <a:gd name="connsiteX938" fmla="*/ 1387469 w 7467600"/>
              <a:gd name="connsiteY938" fmla="*/ 523079 h 6858000"/>
              <a:gd name="connsiteX939" fmla="*/ 1452685 w 7467600"/>
              <a:gd name="connsiteY939" fmla="*/ 699806 h 6858000"/>
              <a:gd name="connsiteX940" fmla="*/ 1492092 w 7467600"/>
              <a:gd name="connsiteY940" fmla="*/ 800424 h 6858000"/>
              <a:gd name="connsiteX941" fmla="*/ 1455302 w 7467600"/>
              <a:gd name="connsiteY941" fmla="*/ 632913 h 6858000"/>
              <a:gd name="connsiteX942" fmla="*/ 1222336 w 7467600"/>
              <a:gd name="connsiteY942" fmla="*/ 9480 h 6858000"/>
              <a:gd name="connsiteX943" fmla="*/ 1214634 w 7467600"/>
              <a:gd name="connsiteY943" fmla="*/ 0 h 6858000"/>
              <a:gd name="connsiteX944" fmla="*/ 1289827 w 7467600"/>
              <a:gd name="connsiteY944" fmla="*/ 0 h 6858000"/>
              <a:gd name="connsiteX945" fmla="*/ 1321076 w 7467600"/>
              <a:gd name="connsiteY945" fmla="*/ 59722 h 6858000"/>
              <a:gd name="connsiteX946" fmla="*/ 1512579 w 7467600"/>
              <a:gd name="connsiteY946" fmla="*/ 626441 h 6858000"/>
              <a:gd name="connsiteX947" fmla="*/ 1506076 w 7467600"/>
              <a:gd name="connsiteY947" fmla="*/ 1089289 h 6858000"/>
              <a:gd name="connsiteX948" fmla="*/ 1486346 w 7467600"/>
              <a:gd name="connsiteY948" fmla="*/ 1079919 h 6858000"/>
              <a:gd name="connsiteX949" fmla="*/ 1070511 w 7467600"/>
              <a:gd name="connsiteY949" fmla="*/ 48609 h 6858000"/>
              <a:gd name="connsiteX950" fmla="*/ 1057230 w 7467600"/>
              <a:gd name="connsiteY950" fmla="*/ 0 h 6858000"/>
              <a:gd name="connsiteX951" fmla="*/ 43151 w 7467600"/>
              <a:gd name="connsiteY951" fmla="*/ 0 h 6858000"/>
              <a:gd name="connsiteX952" fmla="*/ 95283 w 7467600"/>
              <a:gd name="connsiteY952" fmla="*/ 0 h 6858000"/>
              <a:gd name="connsiteX953" fmla="*/ 300708 w 7467600"/>
              <a:gd name="connsiteY953" fmla="*/ 154571 h 6858000"/>
              <a:gd name="connsiteX954" fmla="*/ 530414 w 7467600"/>
              <a:gd name="connsiteY954" fmla="*/ 354673 h 6858000"/>
              <a:gd name="connsiteX955" fmla="*/ 333785 w 7467600"/>
              <a:gd name="connsiteY955" fmla="*/ 161564 h 6858000"/>
              <a:gd name="connsiteX956" fmla="*/ 147005 w 7467600"/>
              <a:gd name="connsiteY956" fmla="*/ 0 h 6858000"/>
              <a:gd name="connsiteX957" fmla="*/ 272509 w 7467600"/>
              <a:gd name="connsiteY957" fmla="*/ 0 h 6858000"/>
              <a:gd name="connsiteX958" fmla="*/ 326276 w 7467600"/>
              <a:gd name="connsiteY958" fmla="*/ 45847 h 6858000"/>
              <a:gd name="connsiteX959" fmla="*/ 823759 w 7467600"/>
              <a:gd name="connsiteY959" fmla="*/ 574145 h 6858000"/>
              <a:gd name="connsiteX960" fmla="*/ 811254 w 7467600"/>
              <a:gd name="connsiteY960" fmla="*/ 665546 h 6858000"/>
              <a:gd name="connsiteX961" fmla="*/ 154042 w 7467600"/>
              <a:gd name="connsiteY961" fmla="*/ 261522 h 6858000"/>
              <a:gd name="connsiteX962" fmla="*/ 13550 w 7467600"/>
              <a:gd name="connsiteY962" fmla="*/ 158423 h 6858000"/>
              <a:gd name="connsiteX963" fmla="*/ 0 w 7467600"/>
              <a:gd name="connsiteY963" fmla="*/ 146618 h 6858000"/>
              <a:gd name="connsiteX964" fmla="*/ 0 w 7467600"/>
              <a:gd name="connsiteY964" fmla="*/ 59161 h 6858000"/>
              <a:gd name="connsiteX965" fmla="*/ 45427 w 7467600"/>
              <a:gd name="connsiteY965" fmla="*/ 101078 h 6858000"/>
              <a:gd name="connsiteX966" fmla="*/ 630103 w 7467600"/>
              <a:gd name="connsiteY966" fmla="*/ 485885 h 6858000"/>
              <a:gd name="connsiteX967" fmla="*/ 532040 w 7467600"/>
              <a:gd name="connsiteY967" fmla="*/ 399359 h 6858000"/>
              <a:gd name="connsiteX968" fmla="*/ 517618 w 7467600"/>
              <a:gd name="connsiteY968" fmla="*/ 385726 h 6858000"/>
              <a:gd name="connsiteX969" fmla="*/ 285074 w 7467600"/>
              <a:gd name="connsiteY969" fmla="*/ 182755 h 6858000"/>
              <a:gd name="connsiteX970" fmla="*/ 43151 w 7467600"/>
              <a:gd name="connsiteY97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259646 w 7467600"/>
              <a:gd name="connsiteY78" fmla="*/ 5765985 h 6858000"/>
              <a:gd name="connsiteX79" fmla="*/ 7467600 w 7467600"/>
              <a:gd name="connsiteY79" fmla="*/ 6012219 h 6858000"/>
              <a:gd name="connsiteX80" fmla="*/ 7105827 w 7467600"/>
              <a:gd name="connsiteY80" fmla="*/ 5718700 h 6858000"/>
              <a:gd name="connsiteX81" fmla="*/ 7356878 w 7467600"/>
              <a:gd name="connsiteY81" fmla="*/ 5981332 h 6858000"/>
              <a:gd name="connsiteX82" fmla="*/ 7467600 w 7467600"/>
              <a:gd name="connsiteY82" fmla="*/ 6117703 h 6858000"/>
              <a:gd name="connsiteX83" fmla="*/ 7467600 w 7467600"/>
              <a:gd name="connsiteY83" fmla="*/ 6163634 h 6858000"/>
              <a:gd name="connsiteX84" fmla="*/ 7403637 w 7467600"/>
              <a:gd name="connsiteY84" fmla="*/ 6083957 h 6858000"/>
              <a:gd name="connsiteX85" fmla="*/ 7254615 w 7467600"/>
              <a:gd name="connsiteY85" fmla="*/ 5911918 h 6858000"/>
              <a:gd name="connsiteX86" fmla="*/ 7312589 w 7467600"/>
              <a:gd name="connsiteY86" fmla="*/ 5982309 h 6858000"/>
              <a:gd name="connsiteX87" fmla="*/ 7448321 w 7467600"/>
              <a:gd name="connsiteY87" fmla="*/ 6190991 h 6858000"/>
              <a:gd name="connsiteX88" fmla="*/ 7467600 w 7467600"/>
              <a:gd name="connsiteY88" fmla="*/ 6221686 h 6858000"/>
              <a:gd name="connsiteX89" fmla="*/ 7467600 w 7467600"/>
              <a:gd name="connsiteY89" fmla="*/ 6334256 h 6858000"/>
              <a:gd name="connsiteX90" fmla="*/ 7454976 w 7467600"/>
              <a:gd name="connsiteY90" fmla="*/ 6318297 h 6858000"/>
              <a:gd name="connsiteX91" fmla="*/ 1456157 w 7467600"/>
              <a:gd name="connsiteY91" fmla="*/ 5371404 h 6858000"/>
              <a:gd name="connsiteX92" fmla="*/ 1244432 w 7467600"/>
              <a:gd name="connsiteY92" fmla="*/ 5385601 h 6858000"/>
              <a:gd name="connsiteX93" fmla="*/ 973990 w 7467600"/>
              <a:gd name="connsiteY93" fmla="*/ 5424940 h 6858000"/>
              <a:gd name="connsiteX94" fmla="*/ 1103809 w 7467600"/>
              <a:gd name="connsiteY94" fmla="*/ 5433720 h 6858000"/>
              <a:gd name="connsiteX95" fmla="*/ 1123454 w 7467600"/>
              <a:gd name="connsiteY95" fmla="*/ 5435727 h 6858000"/>
              <a:gd name="connsiteX96" fmla="*/ 1737017 w 7467600"/>
              <a:gd name="connsiteY96" fmla="*/ 5452183 h 6858000"/>
              <a:gd name="connsiteX97" fmla="*/ 1824397 w 7467600"/>
              <a:gd name="connsiteY97" fmla="*/ 5447757 h 6858000"/>
              <a:gd name="connsiteX98" fmla="*/ 2070059 w 7467600"/>
              <a:gd name="connsiteY98" fmla="*/ 5441660 h 6858000"/>
              <a:gd name="connsiteX99" fmla="*/ 1456157 w 7467600"/>
              <a:gd name="connsiteY99" fmla="*/ 5371404 h 6858000"/>
              <a:gd name="connsiteX100" fmla="*/ 4988186 w 7467600"/>
              <a:gd name="connsiteY100" fmla="*/ 5216467 h 6858000"/>
              <a:gd name="connsiteX101" fmla="*/ 4777334 w 7467600"/>
              <a:gd name="connsiteY101" fmla="*/ 5406072 h 6858000"/>
              <a:gd name="connsiteX102" fmla="*/ 4718341 w 7467600"/>
              <a:gd name="connsiteY102" fmla="*/ 5468043 h 6858000"/>
              <a:gd name="connsiteX103" fmla="*/ 4604655 w 7467600"/>
              <a:gd name="connsiteY103" fmla="*/ 5583434 h 6858000"/>
              <a:gd name="connsiteX104" fmla="*/ 4565074 w 7467600"/>
              <a:gd name="connsiteY104" fmla="*/ 5618550 h 6858000"/>
              <a:gd name="connsiteX105" fmla="*/ 4988186 w 7467600"/>
              <a:gd name="connsiteY105" fmla="*/ 5216467 h 6858000"/>
              <a:gd name="connsiteX106" fmla="*/ 4978032 w 7467600"/>
              <a:gd name="connsiteY106" fmla="*/ 5183809 h 6858000"/>
              <a:gd name="connsiteX107" fmla="*/ 4463413 w 7467600"/>
              <a:gd name="connsiteY107" fmla="*/ 5615162 h 6858000"/>
              <a:gd name="connsiteX108" fmla="*/ 4358134 w 7467600"/>
              <a:gd name="connsiteY108" fmla="*/ 5742791 h 6858000"/>
              <a:gd name="connsiteX109" fmla="*/ 4376219 w 7467600"/>
              <a:gd name="connsiteY109" fmla="*/ 5729027 h 6858000"/>
              <a:gd name="connsiteX110" fmla="*/ 4582340 w 7467600"/>
              <a:gd name="connsiteY110" fmla="*/ 5561037 h 6858000"/>
              <a:gd name="connsiteX111" fmla="*/ 4694684 w 7467600"/>
              <a:gd name="connsiteY111" fmla="*/ 5447098 h 6858000"/>
              <a:gd name="connsiteX112" fmla="*/ 4754123 w 7467600"/>
              <a:gd name="connsiteY112" fmla="*/ 5384643 h 6858000"/>
              <a:gd name="connsiteX113" fmla="*/ 4978032 w 7467600"/>
              <a:gd name="connsiteY113" fmla="*/ 5183809 h 6858000"/>
              <a:gd name="connsiteX114" fmla="*/ 1903353 w 7467600"/>
              <a:gd name="connsiteY114" fmla="*/ 5044827 h 6858000"/>
              <a:gd name="connsiteX115" fmla="*/ 1936931 w 7467600"/>
              <a:gd name="connsiteY115" fmla="*/ 5093954 h 6858000"/>
              <a:gd name="connsiteX116" fmla="*/ 2195868 w 7467600"/>
              <a:gd name="connsiteY116" fmla="*/ 5396574 h 6858000"/>
              <a:gd name="connsiteX117" fmla="*/ 2088852 w 7467600"/>
              <a:gd name="connsiteY117" fmla="*/ 5166123 h 6858000"/>
              <a:gd name="connsiteX118" fmla="*/ 1958241 w 7467600"/>
              <a:gd name="connsiteY118" fmla="*/ 5067955 h 6858000"/>
              <a:gd name="connsiteX119" fmla="*/ 1903353 w 7467600"/>
              <a:gd name="connsiteY119" fmla="*/ 5044827 h 6858000"/>
              <a:gd name="connsiteX120" fmla="*/ 1979378 w 7467600"/>
              <a:gd name="connsiteY120" fmla="*/ 4769504 h 6858000"/>
              <a:gd name="connsiteX121" fmla="*/ 2882120 w 7467600"/>
              <a:gd name="connsiteY121" fmla="*/ 5064547 h 6858000"/>
              <a:gd name="connsiteX122" fmla="*/ 2793103 w 7467600"/>
              <a:gd name="connsiteY122" fmla="*/ 5039699 h 6858000"/>
              <a:gd name="connsiteX123" fmla="*/ 2770041 w 7467600"/>
              <a:gd name="connsiteY123" fmla="*/ 5033634 h 6858000"/>
              <a:gd name="connsiteX124" fmla="*/ 1979378 w 7467600"/>
              <a:gd name="connsiteY124" fmla="*/ 4769504 h 6858000"/>
              <a:gd name="connsiteX125" fmla="*/ 1927410 w 7467600"/>
              <a:gd name="connsiteY125" fmla="*/ 4716164 h 6858000"/>
              <a:gd name="connsiteX126" fmla="*/ 1959587 w 7467600"/>
              <a:gd name="connsiteY126" fmla="*/ 4728849 h 6858000"/>
              <a:gd name="connsiteX127" fmla="*/ 2777707 w 7467600"/>
              <a:gd name="connsiteY127" fmla="*/ 5003991 h 6858000"/>
              <a:gd name="connsiteX128" fmla="*/ 2800768 w 7467600"/>
              <a:gd name="connsiteY128" fmla="*/ 5010056 h 6858000"/>
              <a:gd name="connsiteX129" fmla="*/ 2879408 w 7467600"/>
              <a:gd name="connsiteY129" fmla="*/ 5031590 h 6858000"/>
              <a:gd name="connsiteX130" fmla="*/ 2862295 w 7467600"/>
              <a:gd name="connsiteY130" fmla="*/ 5022958 h 6858000"/>
              <a:gd name="connsiteX131" fmla="*/ 2813343 w 7467600"/>
              <a:gd name="connsiteY131" fmla="*/ 4998369 h 6858000"/>
              <a:gd name="connsiteX132" fmla="*/ 2646245 w 7467600"/>
              <a:gd name="connsiteY132" fmla="*/ 4930999 h 6858000"/>
              <a:gd name="connsiteX133" fmla="*/ 1999243 w 7467600"/>
              <a:gd name="connsiteY133" fmla="*/ 4730524 h 6858000"/>
              <a:gd name="connsiteX134" fmla="*/ 1979527 w 7467600"/>
              <a:gd name="connsiteY134" fmla="*/ 4726651 h 6858000"/>
              <a:gd name="connsiteX135" fmla="*/ 1927410 w 7467600"/>
              <a:gd name="connsiteY135" fmla="*/ 4716164 h 6858000"/>
              <a:gd name="connsiteX136" fmla="*/ 1997014 w 7467600"/>
              <a:gd name="connsiteY136" fmla="*/ 4698007 h 6858000"/>
              <a:gd name="connsiteX137" fmla="*/ 2005458 w 7467600"/>
              <a:gd name="connsiteY137" fmla="*/ 4699540 h 6858000"/>
              <a:gd name="connsiteX138" fmla="*/ 2657186 w 7467600"/>
              <a:gd name="connsiteY138" fmla="*/ 4901687 h 6858000"/>
              <a:gd name="connsiteX139" fmla="*/ 2826662 w 7467600"/>
              <a:gd name="connsiteY139" fmla="*/ 4970362 h 6858000"/>
              <a:gd name="connsiteX140" fmla="*/ 2876100 w 7467600"/>
              <a:gd name="connsiteY140" fmla="*/ 4995397 h 6858000"/>
              <a:gd name="connsiteX141" fmla="*/ 3042600 w 7467600"/>
              <a:gd name="connsiteY141" fmla="*/ 5059532 h 6858000"/>
              <a:gd name="connsiteX142" fmla="*/ 1997014 w 7467600"/>
              <a:gd name="connsiteY142" fmla="*/ 4698007 h 6858000"/>
              <a:gd name="connsiteX143" fmla="*/ 2305292 w 7467600"/>
              <a:gd name="connsiteY143" fmla="*/ 4219492 h 6858000"/>
              <a:gd name="connsiteX144" fmla="*/ 3360922 w 7467600"/>
              <a:gd name="connsiteY144" fmla="*/ 4529373 h 6858000"/>
              <a:gd name="connsiteX145" fmla="*/ 3492420 w 7467600"/>
              <a:gd name="connsiteY145" fmla="*/ 4510145 h 6858000"/>
              <a:gd name="connsiteX146" fmla="*/ 3364086 w 7467600"/>
              <a:gd name="connsiteY146" fmla="*/ 4480340 h 6858000"/>
              <a:gd name="connsiteX147" fmla="*/ 3225818 w 7467600"/>
              <a:gd name="connsiteY147" fmla="*/ 4411822 h 6858000"/>
              <a:gd name="connsiteX148" fmla="*/ 3129696 w 7467600"/>
              <a:gd name="connsiteY148" fmla="*/ 4360704 h 6858000"/>
              <a:gd name="connsiteX149" fmla="*/ 2814545 w 7467600"/>
              <a:gd name="connsiteY149" fmla="*/ 4282955 h 6858000"/>
              <a:gd name="connsiteX150" fmla="*/ 2305292 w 7467600"/>
              <a:gd name="connsiteY150" fmla="*/ 4219492 h 6858000"/>
              <a:gd name="connsiteX151" fmla="*/ 2626982 w 7467600"/>
              <a:gd name="connsiteY151" fmla="*/ 4206450 h 6858000"/>
              <a:gd name="connsiteX152" fmla="*/ 2490617 w 7467600"/>
              <a:gd name="connsiteY152" fmla="*/ 4206951 h 6858000"/>
              <a:gd name="connsiteX153" fmla="*/ 2819869 w 7467600"/>
              <a:gd name="connsiteY153" fmla="*/ 4252936 h 6858000"/>
              <a:gd name="connsiteX154" fmla="*/ 3143018 w 7467600"/>
              <a:gd name="connsiteY154" fmla="*/ 4332698 h 6858000"/>
              <a:gd name="connsiteX155" fmla="*/ 3241520 w 7467600"/>
              <a:gd name="connsiteY155" fmla="*/ 4385112 h 6858000"/>
              <a:gd name="connsiteX156" fmla="*/ 3374575 w 7467600"/>
              <a:gd name="connsiteY156" fmla="*/ 4451517 h 6858000"/>
              <a:gd name="connsiteX157" fmla="*/ 3505221 w 7467600"/>
              <a:gd name="connsiteY157" fmla="*/ 4480757 h 6858000"/>
              <a:gd name="connsiteX158" fmla="*/ 2626982 w 7467600"/>
              <a:gd name="connsiteY158" fmla="*/ 4206450 h 6858000"/>
              <a:gd name="connsiteX159" fmla="*/ 1310106 w 7467600"/>
              <a:gd name="connsiteY159" fmla="*/ 3943217 h 6858000"/>
              <a:gd name="connsiteX160" fmla="*/ 854994 w 7467600"/>
              <a:gd name="connsiteY160" fmla="*/ 4399136 h 6858000"/>
              <a:gd name="connsiteX161" fmla="*/ 742462 w 7467600"/>
              <a:gd name="connsiteY161" fmla="*/ 4594648 h 6858000"/>
              <a:gd name="connsiteX162" fmla="*/ 820602 w 7467600"/>
              <a:gd name="connsiteY162" fmla="*/ 4485915 h 6858000"/>
              <a:gd name="connsiteX163" fmla="*/ 878295 w 7467600"/>
              <a:gd name="connsiteY163" fmla="*/ 4403594 h 6858000"/>
              <a:gd name="connsiteX164" fmla="*/ 1240607 w 7467600"/>
              <a:gd name="connsiteY164" fmla="*/ 4010401 h 6858000"/>
              <a:gd name="connsiteX165" fmla="*/ 1310106 w 7467600"/>
              <a:gd name="connsiteY165" fmla="*/ 3943217 h 6858000"/>
              <a:gd name="connsiteX166" fmla="*/ 1423113 w 7467600"/>
              <a:gd name="connsiteY166" fmla="*/ 3874565 h 6858000"/>
              <a:gd name="connsiteX167" fmla="*/ 1260565 w 7467600"/>
              <a:gd name="connsiteY167" fmla="*/ 4031982 h 6858000"/>
              <a:gd name="connsiteX168" fmla="*/ 901900 w 7467600"/>
              <a:gd name="connsiteY168" fmla="*/ 4421236 h 6858000"/>
              <a:gd name="connsiteX169" fmla="*/ 845044 w 7467600"/>
              <a:gd name="connsiteY169" fmla="*/ 4502436 h 6858000"/>
              <a:gd name="connsiteX170" fmla="*/ 685926 w 7467600"/>
              <a:gd name="connsiteY170" fmla="*/ 4703069 h 6858000"/>
              <a:gd name="connsiteX171" fmla="*/ 684248 w 7467600"/>
              <a:gd name="connsiteY171" fmla="*/ 4706721 h 6858000"/>
              <a:gd name="connsiteX172" fmla="*/ 1423113 w 7467600"/>
              <a:gd name="connsiteY172" fmla="*/ 3874565 h 6858000"/>
              <a:gd name="connsiteX173" fmla="*/ 3316479 w 7467600"/>
              <a:gd name="connsiteY173" fmla="*/ 3872136 h 6858000"/>
              <a:gd name="connsiteX174" fmla="*/ 3546806 w 7467600"/>
              <a:gd name="connsiteY174" fmla="*/ 4356139 h 6858000"/>
              <a:gd name="connsiteX175" fmla="*/ 3364433 w 7467600"/>
              <a:gd name="connsiteY175" fmla="*/ 3953121 h 6858000"/>
              <a:gd name="connsiteX176" fmla="*/ 3316479 w 7467600"/>
              <a:gd name="connsiteY176" fmla="*/ 3872136 h 6858000"/>
              <a:gd name="connsiteX177" fmla="*/ 3291335 w 7467600"/>
              <a:gd name="connsiteY177" fmla="*/ 3767420 h 6858000"/>
              <a:gd name="connsiteX178" fmla="*/ 3390805 w 7467600"/>
              <a:gd name="connsiteY178" fmla="*/ 3937163 h 6858000"/>
              <a:gd name="connsiteX179" fmla="*/ 3579062 w 7467600"/>
              <a:gd name="connsiteY179" fmla="*/ 4359040 h 6858000"/>
              <a:gd name="connsiteX180" fmla="*/ 3467355 w 7467600"/>
              <a:gd name="connsiteY180" fmla="*/ 3988130 h 6858000"/>
              <a:gd name="connsiteX181" fmla="*/ 3310753 w 7467600"/>
              <a:gd name="connsiteY181" fmla="*/ 3787140 h 6858000"/>
              <a:gd name="connsiteX182" fmla="*/ 3291335 w 7467600"/>
              <a:gd name="connsiteY182" fmla="*/ 3767420 h 6858000"/>
              <a:gd name="connsiteX183" fmla="*/ 1635889 w 7467600"/>
              <a:gd name="connsiteY183" fmla="*/ 3709494 h 6858000"/>
              <a:gd name="connsiteX184" fmla="*/ 1634800 w 7467600"/>
              <a:gd name="connsiteY184" fmla="*/ 3731111 h 6858000"/>
              <a:gd name="connsiteX185" fmla="*/ 1635889 w 7467600"/>
              <a:gd name="connsiteY185" fmla="*/ 3709494 h 6858000"/>
              <a:gd name="connsiteX186" fmla="*/ 1510397 w 7467600"/>
              <a:gd name="connsiteY186" fmla="*/ 3684705 h 6858000"/>
              <a:gd name="connsiteX187" fmla="*/ 1146550 w 7467600"/>
              <a:gd name="connsiteY187" fmla="*/ 3802012 h 6858000"/>
              <a:gd name="connsiteX188" fmla="*/ 698834 w 7467600"/>
              <a:gd name="connsiteY188" fmla="*/ 3952272 h 6858000"/>
              <a:gd name="connsiteX189" fmla="*/ 34256 w 7467600"/>
              <a:gd name="connsiteY189" fmla="*/ 4347603 h 6858000"/>
              <a:gd name="connsiteX190" fmla="*/ 527241 w 7467600"/>
              <a:gd name="connsiteY190" fmla="*/ 4065078 h 6858000"/>
              <a:gd name="connsiteX191" fmla="*/ 1510397 w 7467600"/>
              <a:gd name="connsiteY191" fmla="*/ 3684705 h 6858000"/>
              <a:gd name="connsiteX192" fmla="*/ 1313114 w 7467600"/>
              <a:gd name="connsiteY192" fmla="*/ 3655216 h 6858000"/>
              <a:gd name="connsiteX193" fmla="*/ 1109304 w 7467600"/>
              <a:gd name="connsiteY193" fmla="*/ 3669030 h 6858000"/>
              <a:gd name="connsiteX194" fmla="*/ 8129 w 7467600"/>
              <a:gd name="connsiteY194" fmla="*/ 4330519 h 6858000"/>
              <a:gd name="connsiteX195" fmla="*/ 687572 w 7467600"/>
              <a:gd name="connsiteY195" fmla="*/ 3925629 h 6858000"/>
              <a:gd name="connsiteX196" fmla="*/ 1138365 w 7467600"/>
              <a:gd name="connsiteY196" fmla="*/ 3774515 h 6858000"/>
              <a:gd name="connsiteX197" fmla="*/ 1505579 w 7467600"/>
              <a:gd name="connsiteY197" fmla="*/ 3655526 h 6858000"/>
              <a:gd name="connsiteX198" fmla="*/ 1313114 w 7467600"/>
              <a:gd name="connsiteY198" fmla="*/ 3655216 h 6858000"/>
              <a:gd name="connsiteX199" fmla="*/ 3655073 w 7467600"/>
              <a:gd name="connsiteY199" fmla="*/ 3650884 h 6858000"/>
              <a:gd name="connsiteX200" fmla="*/ 3989938 w 7467600"/>
              <a:gd name="connsiteY200" fmla="*/ 3991685 h 6858000"/>
              <a:gd name="connsiteX201" fmla="*/ 4393907 w 7467600"/>
              <a:gd name="connsiteY201" fmla="*/ 4261258 h 6858000"/>
              <a:gd name="connsiteX202" fmla="*/ 4648051 w 7467600"/>
              <a:gd name="connsiteY202" fmla="*/ 4374051 h 6858000"/>
              <a:gd name="connsiteX203" fmla="*/ 4383389 w 7467600"/>
              <a:gd name="connsiteY203" fmla="*/ 4184369 h 6858000"/>
              <a:gd name="connsiteX204" fmla="*/ 4165508 w 7467600"/>
              <a:gd name="connsiteY204" fmla="*/ 4035196 h 6858000"/>
              <a:gd name="connsiteX205" fmla="*/ 4068162 w 7467600"/>
              <a:gd name="connsiteY205" fmla="*/ 3953394 h 6858000"/>
              <a:gd name="connsiteX206" fmla="*/ 3981416 w 7467600"/>
              <a:gd name="connsiteY206" fmla="*/ 3880482 h 6858000"/>
              <a:gd name="connsiteX207" fmla="*/ 3800147 w 7467600"/>
              <a:gd name="connsiteY207" fmla="*/ 3749872 h 6858000"/>
              <a:gd name="connsiteX208" fmla="*/ 3655073 w 7467600"/>
              <a:gd name="connsiteY208" fmla="*/ 3650884 h 6858000"/>
              <a:gd name="connsiteX209" fmla="*/ 3670252 w 7467600"/>
              <a:gd name="connsiteY209" fmla="*/ 3622798 h 6858000"/>
              <a:gd name="connsiteX210" fmla="*/ 3817258 w 7467600"/>
              <a:gd name="connsiteY210" fmla="*/ 3723577 h 6858000"/>
              <a:gd name="connsiteX211" fmla="*/ 4000461 w 7467600"/>
              <a:gd name="connsiteY211" fmla="*/ 3855966 h 6858000"/>
              <a:gd name="connsiteX212" fmla="*/ 4088180 w 7467600"/>
              <a:gd name="connsiteY212" fmla="*/ 3929774 h 6858000"/>
              <a:gd name="connsiteX213" fmla="*/ 4184555 w 7467600"/>
              <a:gd name="connsiteY213" fmla="*/ 4010683 h 6858000"/>
              <a:gd name="connsiteX214" fmla="*/ 4399563 w 7467600"/>
              <a:gd name="connsiteY214" fmla="*/ 4158106 h 6858000"/>
              <a:gd name="connsiteX215" fmla="*/ 4684469 w 7467600"/>
              <a:gd name="connsiteY215" fmla="*/ 4364680 h 6858000"/>
              <a:gd name="connsiteX216" fmla="*/ 4690271 w 7467600"/>
              <a:gd name="connsiteY216" fmla="*/ 4370034 h 6858000"/>
              <a:gd name="connsiteX217" fmla="*/ 4136093 w 7467600"/>
              <a:gd name="connsiteY217" fmla="*/ 3858466 h 6858000"/>
              <a:gd name="connsiteX218" fmla="*/ 3670252 w 7467600"/>
              <a:gd name="connsiteY218" fmla="*/ 3622798 h 6858000"/>
              <a:gd name="connsiteX219" fmla="*/ 4440129 w 7467600"/>
              <a:gd name="connsiteY219" fmla="*/ 3448571 h 6858000"/>
              <a:gd name="connsiteX220" fmla="*/ 4856525 w 7467600"/>
              <a:gd name="connsiteY220" fmla="*/ 3915351 h 6858000"/>
              <a:gd name="connsiteX221" fmla="*/ 5059055 w 7467600"/>
              <a:gd name="connsiteY221" fmla="*/ 4108918 h 6858000"/>
              <a:gd name="connsiteX222" fmla="*/ 5290070 w 7467600"/>
              <a:gd name="connsiteY222" fmla="*/ 4263619 h 6858000"/>
              <a:gd name="connsiteX223" fmla="*/ 4834991 w 7467600"/>
              <a:gd name="connsiteY223" fmla="*/ 3830985 h 6858000"/>
              <a:gd name="connsiteX224" fmla="*/ 4440129 w 7467600"/>
              <a:gd name="connsiteY224" fmla="*/ 3448571 h 6858000"/>
              <a:gd name="connsiteX225" fmla="*/ 4441737 w 7467600"/>
              <a:gd name="connsiteY225" fmla="*/ 3399734 h 6858000"/>
              <a:gd name="connsiteX226" fmla="*/ 4431236 w 7467600"/>
              <a:gd name="connsiteY226" fmla="*/ 3400954 h 6858000"/>
              <a:gd name="connsiteX227" fmla="*/ 4557150 w 7467600"/>
              <a:gd name="connsiteY227" fmla="*/ 3510023 h 6858000"/>
              <a:gd name="connsiteX228" fmla="*/ 4856936 w 7467600"/>
              <a:gd name="connsiteY228" fmla="*/ 3809146 h 6858000"/>
              <a:gd name="connsiteX229" fmla="*/ 5111996 w 7467600"/>
              <a:gd name="connsiteY229" fmla="*/ 4065759 h 6858000"/>
              <a:gd name="connsiteX230" fmla="*/ 5388878 w 7467600"/>
              <a:gd name="connsiteY230" fmla="*/ 4300185 h 6858000"/>
              <a:gd name="connsiteX231" fmla="*/ 5425556 w 7467600"/>
              <a:gd name="connsiteY231" fmla="*/ 4308967 h 6858000"/>
              <a:gd name="connsiteX232" fmla="*/ 4943646 w 7467600"/>
              <a:gd name="connsiteY232" fmla="*/ 3822916 h 6858000"/>
              <a:gd name="connsiteX233" fmla="*/ 4594837 w 7467600"/>
              <a:gd name="connsiteY233" fmla="*/ 3532274 h 6858000"/>
              <a:gd name="connsiteX234" fmla="*/ 4441737 w 7467600"/>
              <a:gd name="connsiteY234" fmla="*/ 3399734 h 6858000"/>
              <a:gd name="connsiteX235" fmla="*/ 5425834 w 7467600"/>
              <a:gd name="connsiteY235" fmla="*/ 3162785 h 6858000"/>
              <a:gd name="connsiteX236" fmla="*/ 5401644 w 7467600"/>
              <a:gd name="connsiteY236" fmla="*/ 3617847 h 6858000"/>
              <a:gd name="connsiteX237" fmla="*/ 5467256 w 7467600"/>
              <a:gd name="connsiteY237" fmla="*/ 4175494 h 6858000"/>
              <a:gd name="connsiteX238" fmla="*/ 5448069 w 7467600"/>
              <a:gd name="connsiteY238" fmla="*/ 3567554 h 6858000"/>
              <a:gd name="connsiteX239" fmla="*/ 5425834 w 7467600"/>
              <a:gd name="connsiteY239" fmla="*/ 3162785 h 6858000"/>
              <a:gd name="connsiteX240" fmla="*/ 1318687 w 7467600"/>
              <a:gd name="connsiteY240" fmla="*/ 3113840 h 6858000"/>
              <a:gd name="connsiteX241" fmla="*/ 1066793 w 7467600"/>
              <a:gd name="connsiteY241" fmla="*/ 3212171 h 6858000"/>
              <a:gd name="connsiteX242" fmla="*/ 993319 w 7467600"/>
              <a:gd name="connsiteY242" fmla="*/ 3247648 h 6858000"/>
              <a:gd name="connsiteX243" fmla="*/ 853081 w 7467600"/>
              <a:gd name="connsiteY243" fmla="*/ 3312410 h 6858000"/>
              <a:gd name="connsiteX244" fmla="*/ 805957 w 7467600"/>
              <a:gd name="connsiteY244" fmla="*/ 3330443 h 6858000"/>
              <a:gd name="connsiteX245" fmla="*/ 1318687 w 7467600"/>
              <a:gd name="connsiteY245" fmla="*/ 3113840 h 6858000"/>
              <a:gd name="connsiteX246" fmla="*/ 5453702 w 7467600"/>
              <a:gd name="connsiteY246" fmla="*/ 3090882 h 6858000"/>
              <a:gd name="connsiteX247" fmla="*/ 5480135 w 7467600"/>
              <a:gd name="connsiteY247" fmla="*/ 3565802 h 6858000"/>
              <a:gd name="connsiteX248" fmla="*/ 5499023 w 7467600"/>
              <a:gd name="connsiteY248" fmla="*/ 4166310 h 6858000"/>
              <a:gd name="connsiteX249" fmla="*/ 5547022 w 7467600"/>
              <a:gd name="connsiteY249" fmla="*/ 3607838 h 6858000"/>
              <a:gd name="connsiteX250" fmla="*/ 5515964 w 7467600"/>
              <a:gd name="connsiteY250" fmla="*/ 3378541 h 6858000"/>
              <a:gd name="connsiteX251" fmla="*/ 5453702 w 7467600"/>
              <a:gd name="connsiteY251" fmla="*/ 3090882 h 6858000"/>
              <a:gd name="connsiteX252" fmla="*/ 1238695 w 7467600"/>
              <a:gd name="connsiteY252" fmla="*/ 3076820 h 6858000"/>
              <a:gd name="connsiteX253" fmla="*/ 716371 w 7467600"/>
              <a:gd name="connsiteY253" fmla="*/ 3293249 h 6858000"/>
              <a:gd name="connsiteX254" fmla="*/ 579522 w 7467600"/>
              <a:gd name="connsiteY254" fmla="*/ 3371759 h 6858000"/>
              <a:gd name="connsiteX255" fmla="*/ 600288 w 7467600"/>
              <a:gd name="connsiteY255" fmla="*/ 3365555 h 6858000"/>
              <a:gd name="connsiteX256" fmla="*/ 840692 w 7467600"/>
              <a:gd name="connsiteY256" fmla="*/ 3284921 h 6858000"/>
              <a:gd name="connsiteX257" fmla="*/ 979248 w 7467600"/>
              <a:gd name="connsiteY257" fmla="*/ 3221003 h 6858000"/>
              <a:gd name="connsiteX258" fmla="*/ 1053282 w 7467600"/>
              <a:gd name="connsiteY258" fmla="*/ 3185247 h 6858000"/>
              <a:gd name="connsiteX259" fmla="*/ 1320603 w 7467600"/>
              <a:gd name="connsiteY259" fmla="*/ 3081281 h 6858000"/>
              <a:gd name="connsiteX260" fmla="*/ 1238695 w 7467600"/>
              <a:gd name="connsiteY260" fmla="*/ 3076820 h 6858000"/>
              <a:gd name="connsiteX261" fmla="*/ 5425627 w 7467600"/>
              <a:gd name="connsiteY261" fmla="*/ 2954192 h 6858000"/>
              <a:gd name="connsiteX262" fmla="*/ 5470770 w 7467600"/>
              <a:gd name="connsiteY262" fmla="*/ 3005435 h 6858000"/>
              <a:gd name="connsiteX263" fmla="*/ 5519779 w 7467600"/>
              <a:gd name="connsiteY263" fmla="*/ 4359223 h 6858000"/>
              <a:gd name="connsiteX264" fmla="*/ 5520293 w 7467600"/>
              <a:gd name="connsiteY264" fmla="*/ 4360602 h 6858000"/>
              <a:gd name="connsiteX265" fmla="*/ 5767221 w 7467600"/>
              <a:gd name="connsiteY265" fmla="*/ 4665564 h 6858000"/>
              <a:gd name="connsiteX266" fmla="*/ 6937169 w 7467600"/>
              <a:gd name="connsiteY266" fmla="*/ 4815941 h 6858000"/>
              <a:gd name="connsiteX267" fmla="*/ 6953922 w 7467600"/>
              <a:gd name="connsiteY267" fmla="*/ 4890068 h 6858000"/>
              <a:gd name="connsiteX268" fmla="*/ 6071359 w 7467600"/>
              <a:gd name="connsiteY268" fmla="*/ 4770770 h 6858000"/>
              <a:gd name="connsiteX269" fmla="*/ 6038839 w 7467600"/>
              <a:gd name="connsiteY269" fmla="*/ 4764474 h 6858000"/>
              <a:gd name="connsiteX270" fmla="*/ 6038706 w 7467600"/>
              <a:gd name="connsiteY270" fmla="*/ 4763847 h 6858000"/>
              <a:gd name="connsiteX271" fmla="*/ 6037784 w 7467600"/>
              <a:gd name="connsiteY271" fmla="*/ 4764270 h 6858000"/>
              <a:gd name="connsiteX272" fmla="*/ 6038839 w 7467600"/>
              <a:gd name="connsiteY272" fmla="*/ 4764474 h 6858000"/>
              <a:gd name="connsiteX273" fmla="*/ 6040338 w 7467600"/>
              <a:gd name="connsiteY273" fmla="*/ 4771418 h 6858000"/>
              <a:gd name="connsiteX274" fmla="*/ 6024488 w 7467600"/>
              <a:gd name="connsiteY274" fmla="*/ 4809903 h 6858000"/>
              <a:gd name="connsiteX275" fmla="*/ 5599771 w 7467600"/>
              <a:gd name="connsiteY275" fmla="*/ 5509652 h 6858000"/>
              <a:gd name="connsiteX276" fmla="*/ 5548843 w 7467600"/>
              <a:gd name="connsiteY276" fmla="*/ 5563845 h 6858000"/>
              <a:gd name="connsiteX277" fmla="*/ 5940952 w 7467600"/>
              <a:gd name="connsiteY277" fmla="*/ 6250028 h 6858000"/>
              <a:gd name="connsiteX278" fmla="*/ 6043441 w 7467600"/>
              <a:gd name="connsiteY278" fmla="*/ 6665847 h 6858000"/>
              <a:gd name="connsiteX279" fmla="*/ 6093432 w 7467600"/>
              <a:gd name="connsiteY279" fmla="*/ 6858000 h 6858000"/>
              <a:gd name="connsiteX280" fmla="*/ 6034344 w 7467600"/>
              <a:gd name="connsiteY280" fmla="*/ 6858000 h 6858000"/>
              <a:gd name="connsiteX281" fmla="*/ 6026679 w 7467600"/>
              <a:gd name="connsiteY281" fmla="*/ 6836959 h 6858000"/>
              <a:gd name="connsiteX282" fmla="*/ 5800441 w 7467600"/>
              <a:gd name="connsiteY282" fmla="*/ 6335286 h 6858000"/>
              <a:gd name="connsiteX283" fmla="*/ 5526562 w 7467600"/>
              <a:gd name="connsiteY283" fmla="*/ 5705388 h 6858000"/>
              <a:gd name="connsiteX284" fmla="*/ 5519640 w 7467600"/>
              <a:gd name="connsiteY284" fmla="*/ 5683774 h 6858000"/>
              <a:gd name="connsiteX285" fmla="*/ 5844559 w 7467600"/>
              <a:gd name="connsiteY285" fmla="*/ 6553349 h 6858000"/>
              <a:gd name="connsiteX286" fmla="*/ 5975994 w 7467600"/>
              <a:gd name="connsiteY286" fmla="*/ 6858000 h 6858000"/>
              <a:gd name="connsiteX287" fmla="*/ 5898547 w 7467600"/>
              <a:gd name="connsiteY287" fmla="*/ 6858000 h 6858000"/>
              <a:gd name="connsiteX288" fmla="*/ 5682041 w 7467600"/>
              <a:gd name="connsiteY288" fmla="*/ 6355860 h 6858000"/>
              <a:gd name="connsiteX289" fmla="*/ 5461758 w 7467600"/>
              <a:gd name="connsiteY289" fmla="*/ 5820220 h 6858000"/>
              <a:gd name="connsiteX290" fmla="*/ 5237282 w 7467600"/>
              <a:gd name="connsiteY290" fmla="*/ 6579086 h 6858000"/>
              <a:gd name="connsiteX291" fmla="*/ 5115009 w 7467600"/>
              <a:gd name="connsiteY291" fmla="*/ 6858000 h 6858000"/>
              <a:gd name="connsiteX292" fmla="*/ 5028074 w 7467600"/>
              <a:gd name="connsiteY292" fmla="*/ 6858000 h 6858000"/>
              <a:gd name="connsiteX293" fmla="*/ 5079508 w 7467600"/>
              <a:gd name="connsiteY293" fmla="*/ 6749074 h 6858000"/>
              <a:gd name="connsiteX294" fmla="*/ 5371846 w 7467600"/>
              <a:gd name="connsiteY294" fmla="*/ 5924413 h 6858000"/>
              <a:gd name="connsiteX295" fmla="*/ 5270512 w 7467600"/>
              <a:gd name="connsiteY295" fmla="*/ 6138975 h 6858000"/>
              <a:gd name="connsiteX296" fmla="*/ 5062409 w 7467600"/>
              <a:gd name="connsiteY296" fmla="*/ 6653544 h 6858000"/>
              <a:gd name="connsiteX297" fmla="*/ 5036628 w 7467600"/>
              <a:gd name="connsiteY297" fmla="*/ 6754247 h 6858000"/>
              <a:gd name="connsiteX298" fmla="*/ 5009112 w 7467600"/>
              <a:gd name="connsiteY298" fmla="*/ 6858000 h 6858000"/>
              <a:gd name="connsiteX299" fmla="*/ 4976679 w 7467600"/>
              <a:gd name="connsiteY299" fmla="*/ 6858000 h 6858000"/>
              <a:gd name="connsiteX300" fmla="*/ 5006537 w 7467600"/>
              <a:gd name="connsiteY300" fmla="*/ 6747068 h 6858000"/>
              <a:gd name="connsiteX301" fmla="*/ 5032723 w 7467600"/>
              <a:gd name="connsiteY301" fmla="*/ 6644957 h 6858000"/>
              <a:gd name="connsiteX302" fmla="*/ 5242949 w 7467600"/>
              <a:gd name="connsiteY302" fmla="*/ 6125175 h 6858000"/>
              <a:gd name="connsiteX303" fmla="*/ 5286321 w 7467600"/>
              <a:gd name="connsiteY303" fmla="*/ 6033555 h 6858000"/>
              <a:gd name="connsiteX304" fmla="*/ 5008210 w 7467600"/>
              <a:gd name="connsiteY304" fmla="*/ 6649194 h 6858000"/>
              <a:gd name="connsiteX305" fmla="*/ 4986321 w 7467600"/>
              <a:gd name="connsiteY305" fmla="*/ 6765687 h 6858000"/>
              <a:gd name="connsiteX306" fmla="*/ 4973474 w 7467600"/>
              <a:gd name="connsiteY306" fmla="*/ 6858000 h 6858000"/>
              <a:gd name="connsiteX307" fmla="*/ 4907178 w 7467600"/>
              <a:gd name="connsiteY307" fmla="*/ 6858000 h 6858000"/>
              <a:gd name="connsiteX308" fmla="*/ 4910810 w 7467600"/>
              <a:gd name="connsiteY308" fmla="*/ 6829660 h 6858000"/>
              <a:gd name="connsiteX309" fmla="*/ 4987461 w 7467600"/>
              <a:gd name="connsiteY309" fmla="*/ 6432994 h 6858000"/>
              <a:gd name="connsiteX310" fmla="*/ 5179262 w 7467600"/>
              <a:gd name="connsiteY310" fmla="*/ 6035044 h 6858000"/>
              <a:gd name="connsiteX311" fmla="*/ 4689678 w 7467600"/>
              <a:gd name="connsiteY311" fmla="*/ 6440241 h 6858000"/>
              <a:gd name="connsiteX312" fmla="*/ 4477543 w 7467600"/>
              <a:gd name="connsiteY312" fmla="*/ 6674836 h 6858000"/>
              <a:gd name="connsiteX313" fmla="*/ 4329957 w 7467600"/>
              <a:gd name="connsiteY313" fmla="*/ 6858000 h 6858000"/>
              <a:gd name="connsiteX314" fmla="*/ 4218595 w 7467600"/>
              <a:gd name="connsiteY314" fmla="*/ 6858000 h 6858000"/>
              <a:gd name="connsiteX315" fmla="*/ 4368888 w 7467600"/>
              <a:gd name="connsiteY315" fmla="*/ 6668412 h 6858000"/>
              <a:gd name="connsiteX316" fmla="*/ 4563091 w 7467600"/>
              <a:gd name="connsiteY316" fmla="*/ 6442508 h 6858000"/>
              <a:gd name="connsiteX317" fmla="*/ 5387324 w 7467600"/>
              <a:gd name="connsiteY317" fmla="*/ 5705830 h 6858000"/>
              <a:gd name="connsiteX318" fmla="*/ 5073620 w 7467600"/>
              <a:gd name="connsiteY318" fmla="*/ 5955437 h 6858000"/>
              <a:gd name="connsiteX319" fmla="*/ 4689789 w 7467600"/>
              <a:gd name="connsiteY319" fmla="*/ 6268382 h 6858000"/>
              <a:gd name="connsiteX320" fmla="*/ 4418722 w 7467600"/>
              <a:gd name="connsiteY320" fmla="*/ 6570886 h 6858000"/>
              <a:gd name="connsiteX321" fmla="*/ 4214944 w 7467600"/>
              <a:gd name="connsiteY321" fmla="*/ 6858000 h 6858000"/>
              <a:gd name="connsiteX322" fmla="*/ 4177898 w 7467600"/>
              <a:gd name="connsiteY322" fmla="*/ 6858000 h 6858000"/>
              <a:gd name="connsiteX323" fmla="*/ 4391597 w 7467600"/>
              <a:gd name="connsiteY323" fmla="*/ 6556370 h 6858000"/>
              <a:gd name="connsiteX324" fmla="*/ 4668889 w 7467600"/>
              <a:gd name="connsiteY324" fmla="*/ 6246399 h 6858000"/>
              <a:gd name="connsiteX325" fmla="*/ 5055427 w 7467600"/>
              <a:gd name="connsiteY325" fmla="*/ 5931476 h 6858000"/>
              <a:gd name="connsiteX326" fmla="*/ 5371814 w 7467600"/>
              <a:gd name="connsiteY326" fmla="*/ 5678975 h 6858000"/>
              <a:gd name="connsiteX327" fmla="*/ 4987918 w 7467600"/>
              <a:gd name="connsiteY327" fmla="*/ 5838701 h 6858000"/>
              <a:gd name="connsiteX328" fmla="*/ 4317146 w 7467600"/>
              <a:gd name="connsiteY328" fmla="*/ 6587716 h 6858000"/>
              <a:gd name="connsiteX329" fmla="*/ 4171627 w 7467600"/>
              <a:gd name="connsiteY329" fmla="*/ 6858000 h 6858000"/>
              <a:gd name="connsiteX330" fmla="*/ 4081585 w 7467600"/>
              <a:gd name="connsiteY330" fmla="*/ 6858000 h 6858000"/>
              <a:gd name="connsiteX331" fmla="*/ 4238603 w 7467600"/>
              <a:gd name="connsiteY331" fmla="*/ 6559341 h 6858000"/>
              <a:gd name="connsiteX332" fmla="*/ 4778333 w 7467600"/>
              <a:gd name="connsiteY332" fmla="*/ 5873626 h 6858000"/>
              <a:gd name="connsiteX333" fmla="*/ 5414185 w 7467600"/>
              <a:gd name="connsiteY333" fmla="*/ 5573882 h 6858000"/>
              <a:gd name="connsiteX334" fmla="*/ 5959648 w 7467600"/>
              <a:gd name="connsiteY334" fmla="*/ 4760797 h 6858000"/>
              <a:gd name="connsiteX335" fmla="*/ 5355019 w 7467600"/>
              <a:gd name="connsiteY335" fmla="*/ 4734672 h 6858000"/>
              <a:gd name="connsiteX336" fmla="*/ 5083565 w 7467600"/>
              <a:gd name="connsiteY336" fmla="*/ 5179121 h 6858000"/>
              <a:gd name="connsiteX337" fmla="*/ 4713577 w 7467600"/>
              <a:gd name="connsiteY337" fmla="*/ 5616803 h 6858000"/>
              <a:gd name="connsiteX338" fmla="*/ 3989559 w 7467600"/>
              <a:gd name="connsiteY338" fmla="*/ 6145945 h 6858000"/>
              <a:gd name="connsiteX339" fmla="*/ 3939824 w 7467600"/>
              <a:gd name="connsiteY339" fmla="*/ 6066900 h 6858000"/>
              <a:gd name="connsiteX340" fmla="*/ 4584537 w 7467600"/>
              <a:gd name="connsiteY340" fmla="*/ 5324826 h 6858000"/>
              <a:gd name="connsiteX341" fmla="*/ 5037105 w 7467600"/>
              <a:gd name="connsiteY341" fmla="*/ 5088765 h 6858000"/>
              <a:gd name="connsiteX342" fmla="*/ 5039930 w 7467600"/>
              <a:gd name="connsiteY342" fmla="*/ 5089585 h 6858000"/>
              <a:gd name="connsiteX343" fmla="*/ 5263764 w 7467600"/>
              <a:gd name="connsiteY343" fmla="*/ 4735525 h 6858000"/>
              <a:gd name="connsiteX344" fmla="*/ 4086300 w 7467600"/>
              <a:gd name="connsiteY344" fmla="*/ 4884599 h 6858000"/>
              <a:gd name="connsiteX345" fmla="*/ 4085485 w 7467600"/>
              <a:gd name="connsiteY345" fmla="*/ 4899070 h 6858000"/>
              <a:gd name="connsiteX346" fmla="*/ 3871915 w 7467600"/>
              <a:gd name="connsiteY346" fmla="*/ 5253645 h 6858000"/>
              <a:gd name="connsiteX347" fmla="*/ 3799374 w 7467600"/>
              <a:gd name="connsiteY347" fmla="*/ 5466127 h 6858000"/>
              <a:gd name="connsiteX348" fmla="*/ 3498850 w 7467600"/>
              <a:gd name="connsiteY348" fmla="*/ 6661888 h 6858000"/>
              <a:gd name="connsiteX349" fmla="*/ 3399216 w 7467600"/>
              <a:gd name="connsiteY349" fmla="*/ 6858000 h 6858000"/>
              <a:gd name="connsiteX350" fmla="*/ 3303688 w 7467600"/>
              <a:gd name="connsiteY350" fmla="*/ 6858000 h 6858000"/>
              <a:gd name="connsiteX351" fmla="*/ 3391774 w 7467600"/>
              <a:gd name="connsiteY351" fmla="*/ 6697181 h 6858000"/>
              <a:gd name="connsiteX352" fmla="*/ 3735540 w 7467600"/>
              <a:gd name="connsiteY352" fmla="*/ 5546923 h 6858000"/>
              <a:gd name="connsiteX353" fmla="*/ 3729438 w 7467600"/>
              <a:gd name="connsiteY353" fmla="*/ 5569058 h 6858000"/>
              <a:gd name="connsiteX354" fmla="*/ 3707782 w 7467600"/>
              <a:gd name="connsiteY354" fmla="*/ 5644908 h 6858000"/>
              <a:gd name="connsiteX355" fmla="*/ 3583827 w 7467600"/>
              <a:gd name="connsiteY355" fmla="*/ 6039215 h 6858000"/>
              <a:gd name="connsiteX356" fmla="*/ 3547861 w 7467600"/>
              <a:gd name="connsiteY356" fmla="*/ 6129609 h 6858000"/>
              <a:gd name="connsiteX357" fmla="*/ 3490905 w 7467600"/>
              <a:gd name="connsiteY357" fmla="*/ 6277660 h 6858000"/>
              <a:gd name="connsiteX358" fmla="*/ 3455859 w 7467600"/>
              <a:gd name="connsiteY358" fmla="*/ 6391301 h 6858000"/>
              <a:gd name="connsiteX359" fmla="*/ 3429112 w 7467600"/>
              <a:gd name="connsiteY359" fmla="*/ 6479469 h 6858000"/>
              <a:gd name="connsiteX360" fmla="*/ 3304862 w 7467600"/>
              <a:gd name="connsiteY360" fmla="*/ 6796476 h 6858000"/>
              <a:gd name="connsiteX361" fmla="*/ 3276071 w 7467600"/>
              <a:gd name="connsiteY361" fmla="*/ 6858000 h 6858000"/>
              <a:gd name="connsiteX362" fmla="*/ 3240805 w 7467600"/>
              <a:gd name="connsiteY362" fmla="*/ 6858000 h 6858000"/>
              <a:gd name="connsiteX363" fmla="*/ 3275917 w 7467600"/>
              <a:gd name="connsiteY363" fmla="*/ 6783192 h 6858000"/>
              <a:gd name="connsiteX364" fmla="*/ 3399358 w 7467600"/>
              <a:gd name="connsiteY364" fmla="*/ 6469011 h 6858000"/>
              <a:gd name="connsiteX365" fmla="*/ 3425650 w 7467600"/>
              <a:gd name="connsiteY365" fmla="*/ 6381333 h 6858000"/>
              <a:gd name="connsiteX366" fmla="*/ 3460661 w 7467600"/>
              <a:gd name="connsiteY366" fmla="*/ 6266763 h 6858000"/>
              <a:gd name="connsiteX367" fmla="*/ 3518021 w 7467600"/>
              <a:gd name="connsiteY367" fmla="*/ 6117298 h 6858000"/>
              <a:gd name="connsiteX368" fmla="*/ 3554035 w 7467600"/>
              <a:gd name="connsiteY368" fmla="*/ 6027832 h 6858000"/>
              <a:gd name="connsiteX369" fmla="*/ 3677174 w 7467600"/>
              <a:gd name="connsiteY369" fmla="*/ 5636351 h 6858000"/>
              <a:gd name="connsiteX370" fmla="*/ 3698819 w 7467600"/>
              <a:gd name="connsiteY370" fmla="*/ 5560503 h 6858000"/>
              <a:gd name="connsiteX371" fmla="*/ 3702094 w 7467600"/>
              <a:gd name="connsiteY371" fmla="*/ 5549194 h 6858000"/>
              <a:gd name="connsiteX372" fmla="*/ 3398355 w 7467600"/>
              <a:gd name="connsiteY372" fmla="*/ 6094603 h 6858000"/>
              <a:gd name="connsiteX373" fmla="*/ 3193941 w 7467600"/>
              <a:gd name="connsiteY373" fmla="*/ 6798775 h 6858000"/>
              <a:gd name="connsiteX374" fmla="*/ 3184140 w 7467600"/>
              <a:gd name="connsiteY374" fmla="*/ 6858000 h 6858000"/>
              <a:gd name="connsiteX375" fmla="*/ 3099978 w 7467600"/>
              <a:gd name="connsiteY375" fmla="*/ 6858000 h 6858000"/>
              <a:gd name="connsiteX376" fmla="*/ 3101556 w 7467600"/>
              <a:gd name="connsiteY376" fmla="*/ 6843337 h 6858000"/>
              <a:gd name="connsiteX377" fmla="*/ 3370162 w 7467600"/>
              <a:gd name="connsiteY377" fmla="*/ 5785550 h 6858000"/>
              <a:gd name="connsiteX378" fmla="*/ 3746477 w 7467600"/>
              <a:gd name="connsiteY378" fmla="*/ 5377889 h 6858000"/>
              <a:gd name="connsiteX379" fmla="*/ 3863399 w 7467600"/>
              <a:gd name="connsiteY379" fmla="*/ 5087257 h 6858000"/>
              <a:gd name="connsiteX380" fmla="*/ 3968712 w 7467600"/>
              <a:gd name="connsiteY380" fmla="*/ 4913989 h 6858000"/>
              <a:gd name="connsiteX381" fmla="*/ 2792390 w 7467600"/>
              <a:gd name="connsiteY381" fmla="*/ 5382974 h 6858000"/>
              <a:gd name="connsiteX382" fmla="*/ 2714982 w 7467600"/>
              <a:gd name="connsiteY382" fmla="*/ 5427051 h 6858000"/>
              <a:gd name="connsiteX383" fmla="*/ 2813361 w 7467600"/>
              <a:gd name="connsiteY383" fmla="*/ 6023912 h 6858000"/>
              <a:gd name="connsiteX384" fmla="*/ 2688430 w 7467600"/>
              <a:gd name="connsiteY384" fmla="*/ 6801564 h 6858000"/>
              <a:gd name="connsiteX385" fmla="*/ 2629626 w 7467600"/>
              <a:gd name="connsiteY385" fmla="*/ 6763394 h 6858000"/>
              <a:gd name="connsiteX386" fmla="*/ 2565328 w 7467600"/>
              <a:gd name="connsiteY386" fmla="*/ 5516399 h 6858000"/>
              <a:gd name="connsiteX387" fmla="*/ 1922999 w 7467600"/>
              <a:gd name="connsiteY387" fmla="*/ 5980343 h 6858000"/>
              <a:gd name="connsiteX388" fmla="*/ 1950261 w 7467600"/>
              <a:gd name="connsiteY388" fmla="*/ 6405858 h 6858000"/>
              <a:gd name="connsiteX389" fmla="*/ 2365554 w 7467600"/>
              <a:gd name="connsiteY389" fmla="*/ 6759107 h 6858000"/>
              <a:gd name="connsiteX390" fmla="*/ 2424142 w 7467600"/>
              <a:gd name="connsiteY390" fmla="*/ 6858000 h 6858000"/>
              <a:gd name="connsiteX391" fmla="*/ 2395994 w 7467600"/>
              <a:gd name="connsiteY391" fmla="*/ 6858000 h 6858000"/>
              <a:gd name="connsiteX392" fmla="*/ 2392863 w 7467600"/>
              <a:gd name="connsiteY392" fmla="*/ 6852964 h 6858000"/>
              <a:gd name="connsiteX393" fmla="*/ 2017589 w 7467600"/>
              <a:gd name="connsiteY393" fmla="*/ 6493982 h 6858000"/>
              <a:gd name="connsiteX394" fmla="*/ 2147336 w 7467600"/>
              <a:gd name="connsiteY394" fmla="*/ 6594052 h 6858000"/>
              <a:gd name="connsiteX395" fmla="*/ 2207047 w 7467600"/>
              <a:gd name="connsiteY395" fmla="*/ 6654540 h 6858000"/>
              <a:gd name="connsiteX396" fmla="*/ 2299106 w 7467600"/>
              <a:gd name="connsiteY396" fmla="*/ 6778931 h 6858000"/>
              <a:gd name="connsiteX397" fmla="*/ 2314430 w 7467600"/>
              <a:gd name="connsiteY397" fmla="*/ 6801144 h 6858000"/>
              <a:gd name="connsiteX398" fmla="*/ 2352406 w 7467600"/>
              <a:gd name="connsiteY398" fmla="*/ 6858000 h 6858000"/>
              <a:gd name="connsiteX399" fmla="*/ 2314492 w 7467600"/>
              <a:gd name="connsiteY399" fmla="*/ 6858000 h 6858000"/>
              <a:gd name="connsiteX400" fmla="*/ 2288095 w 7467600"/>
              <a:gd name="connsiteY400" fmla="*/ 6818030 h 6858000"/>
              <a:gd name="connsiteX401" fmla="*/ 2272768 w 7467600"/>
              <a:gd name="connsiteY401" fmla="*/ 6795822 h 6858000"/>
              <a:gd name="connsiteX402" fmla="*/ 2182715 w 7467600"/>
              <a:gd name="connsiteY402" fmla="*/ 6675071 h 6858000"/>
              <a:gd name="connsiteX403" fmla="*/ 2032061 w 7467600"/>
              <a:gd name="connsiteY403" fmla="*/ 6541380 h 6858000"/>
              <a:gd name="connsiteX404" fmla="*/ 2257220 w 7467600"/>
              <a:gd name="connsiteY404" fmla="*/ 6826257 h 6858000"/>
              <a:gd name="connsiteX405" fmla="*/ 2281324 w 7467600"/>
              <a:gd name="connsiteY405" fmla="*/ 6858000 h 6858000"/>
              <a:gd name="connsiteX406" fmla="*/ 2242860 w 7467600"/>
              <a:gd name="connsiteY406" fmla="*/ 6858000 h 6858000"/>
              <a:gd name="connsiteX407" fmla="*/ 2232818 w 7467600"/>
              <a:gd name="connsiteY407" fmla="*/ 6844926 h 6858000"/>
              <a:gd name="connsiteX408" fmla="*/ 1990172 w 7467600"/>
              <a:gd name="connsiteY408" fmla="*/ 6542121 h 6858000"/>
              <a:gd name="connsiteX409" fmla="*/ 2124090 w 7467600"/>
              <a:gd name="connsiteY409" fmla="*/ 6761017 h 6858000"/>
              <a:gd name="connsiteX410" fmla="*/ 2200380 w 7467600"/>
              <a:gd name="connsiteY410" fmla="*/ 6858000 h 6858000"/>
              <a:gd name="connsiteX411" fmla="*/ 2147507 w 7467600"/>
              <a:gd name="connsiteY411" fmla="*/ 6858000 h 6858000"/>
              <a:gd name="connsiteX412" fmla="*/ 2070668 w 7467600"/>
              <a:gd name="connsiteY412" fmla="*/ 6761520 h 6858000"/>
              <a:gd name="connsiteX413" fmla="*/ 1975142 w 7467600"/>
              <a:gd name="connsiteY413" fmla="*/ 6585570 h 6858000"/>
              <a:gd name="connsiteX414" fmla="*/ 2050035 w 7467600"/>
              <a:gd name="connsiteY414" fmla="*/ 6813345 h 6858000"/>
              <a:gd name="connsiteX415" fmla="*/ 2063025 w 7467600"/>
              <a:gd name="connsiteY415" fmla="*/ 6858000 h 6858000"/>
              <a:gd name="connsiteX416" fmla="*/ 2021675 w 7467600"/>
              <a:gd name="connsiteY416" fmla="*/ 6858000 h 6858000"/>
              <a:gd name="connsiteX417" fmla="*/ 2019308 w 7467600"/>
              <a:gd name="connsiteY417" fmla="*/ 6847118 h 6858000"/>
              <a:gd name="connsiteX418" fmla="*/ 1938835 w 7467600"/>
              <a:gd name="connsiteY418" fmla="*/ 6551160 h 6858000"/>
              <a:gd name="connsiteX419" fmla="*/ 1953230 w 7467600"/>
              <a:gd name="connsiteY419" fmla="*/ 6759699 h 6858000"/>
              <a:gd name="connsiteX420" fmla="*/ 1956763 w 7467600"/>
              <a:gd name="connsiteY420" fmla="*/ 6778191 h 6858000"/>
              <a:gd name="connsiteX421" fmla="*/ 1967925 w 7467600"/>
              <a:gd name="connsiteY421" fmla="*/ 6858000 h 6858000"/>
              <a:gd name="connsiteX422" fmla="*/ 1936622 w 7467600"/>
              <a:gd name="connsiteY422" fmla="*/ 6858000 h 6858000"/>
              <a:gd name="connsiteX423" fmla="*/ 1926261 w 7467600"/>
              <a:gd name="connsiteY423" fmla="*/ 6784064 h 6858000"/>
              <a:gd name="connsiteX424" fmla="*/ 1922724 w 7467600"/>
              <a:gd name="connsiteY424" fmla="*/ 6765577 h 6858000"/>
              <a:gd name="connsiteX425" fmla="*/ 1904650 w 7467600"/>
              <a:gd name="connsiteY425" fmla="*/ 6639616 h 6858000"/>
              <a:gd name="connsiteX426" fmla="*/ 1885273 w 7467600"/>
              <a:gd name="connsiteY426" fmla="*/ 6858000 h 6858000"/>
              <a:gd name="connsiteX427" fmla="*/ 1854363 w 7467600"/>
              <a:gd name="connsiteY427" fmla="*/ 6858000 h 6858000"/>
              <a:gd name="connsiteX428" fmla="*/ 1880391 w 7467600"/>
              <a:gd name="connsiteY428" fmla="*/ 6603796 h 6858000"/>
              <a:gd name="connsiteX429" fmla="*/ 1818273 w 7467600"/>
              <a:gd name="connsiteY429" fmla="*/ 6715729 h 6858000"/>
              <a:gd name="connsiteX430" fmla="*/ 1794691 w 7467600"/>
              <a:gd name="connsiteY430" fmla="*/ 6843239 h 6858000"/>
              <a:gd name="connsiteX431" fmla="*/ 1794914 w 7467600"/>
              <a:gd name="connsiteY431" fmla="*/ 6858000 h 6858000"/>
              <a:gd name="connsiteX432" fmla="*/ 1746128 w 7467600"/>
              <a:gd name="connsiteY432" fmla="*/ 6858000 h 6858000"/>
              <a:gd name="connsiteX433" fmla="*/ 1753934 w 7467600"/>
              <a:gd name="connsiteY433" fmla="*/ 6724796 h 6858000"/>
              <a:gd name="connsiteX434" fmla="*/ 1792053 w 7467600"/>
              <a:gd name="connsiteY434" fmla="*/ 6572396 h 6858000"/>
              <a:gd name="connsiteX435" fmla="*/ 1862248 w 7467600"/>
              <a:gd name="connsiteY435" fmla="*/ 6266397 h 6858000"/>
              <a:gd name="connsiteX436" fmla="*/ 1862250 w 7467600"/>
              <a:gd name="connsiteY436" fmla="*/ 6033531 h 6858000"/>
              <a:gd name="connsiteX437" fmla="*/ 1211999 w 7467600"/>
              <a:gd name="connsiteY437" fmla="*/ 6683610 h 6858000"/>
              <a:gd name="connsiteX438" fmla="*/ 1213266 w 7467600"/>
              <a:gd name="connsiteY438" fmla="*/ 6691947 h 6858000"/>
              <a:gd name="connsiteX439" fmla="*/ 1203370 w 7467600"/>
              <a:gd name="connsiteY439" fmla="*/ 6850676 h 6858000"/>
              <a:gd name="connsiteX440" fmla="*/ 1203671 w 7467600"/>
              <a:gd name="connsiteY440" fmla="*/ 6858000 h 6858000"/>
              <a:gd name="connsiteX441" fmla="*/ 1143180 w 7467600"/>
              <a:gd name="connsiteY441" fmla="*/ 6858000 h 6858000"/>
              <a:gd name="connsiteX442" fmla="*/ 1142176 w 7467600"/>
              <a:gd name="connsiteY442" fmla="*/ 6766045 h 6858000"/>
              <a:gd name="connsiteX443" fmla="*/ 1067484 w 7467600"/>
              <a:gd name="connsiteY443" fmla="*/ 6858000 h 6858000"/>
              <a:gd name="connsiteX444" fmla="*/ 953928 w 7467600"/>
              <a:gd name="connsiteY444" fmla="*/ 6858000 h 6858000"/>
              <a:gd name="connsiteX445" fmla="*/ 959715 w 7467600"/>
              <a:gd name="connsiteY445" fmla="*/ 6850185 h 6858000"/>
              <a:gd name="connsiteX446" fmla="*/ 1483788 w 7467600"/>
              <a:gd name="connsiteY446" fmla="*/ 6259174 h 6858000"/>
              <a:gd name="connsiteX447" fmla="*/ 1100671 w 7467600"/>
              <a:gd name="connsiteY447" fmla="*/ 6252137 h 6858000"/>
              <a:gd name="connsiteX448" fmla="*/ 1090144 w 7467600"/>
              <a:gd name="connsiteY448" fmla="*/ 6256748 h 6858000"/>
              <a:gd name="connsiteX449" fmla="*/ 1095872 w 7467600"/>
              <a:gd name="connsiteY449" fmla="*/ 6271892 h 6858000"/>
              <a:gd name="connsiteX450" fmla="*/ 262785 w 7467600"/>
              <a:gd name="connsiteY450" fmla="*/ 6845450 h 6858000"/>
              <a:gd name="connsiteX451" fmla="*/ 209968 w 7467600"/>
              <a:gd name="connsiteY451" fmla="*/ 6770713 h 6858000"/>
              <a:gd name="connsiteX452" fmla="*/ 873460 w 7467600"/>
              <a:gd name="connsiteY452" fmla="*/ 6253768 h 6858000"/>
              <a:gd name="connsiteX453" fmla="*/ 192686 w 7467600"/>
              <a:gd name="connsiteY453" fmla="*/ 5849257 h 6858000"/>
              <a:gd name="connsiteX454" fmla="*/ 4696 w 7467600"/>
              <a:gd name="connsiteY454" fmla="*/ 5697668 h 6858000"/>
              <a:gd name="connsiteX455" fmla="*/ 0 w 7467600"/>
              <a:gd name="connsiteY455" fmla="*/ 5689984 h 6858000"/>
              <a:gd name="connsiteX456" fmla="*/ 0 w 7467600"/>
              <a:gd name="connsiteY456" fmla="*/ 5513472 h 6858000"/>
              <a:gd name="connsiteX457" fmla="*/ 174101 w 7467600"/>
              <a:gd name="connsiteY457" fmla="*/ 5620277 h 6858000"/>
              <a:gd name="connsiteX458" fmla="*/ 891800 w 7467600"/>
              <a:gd name="connsiteY458" fmla="*/ 6036935 h 6858000"/>
              <a:gd name="connsiteX459" fmla="*/ 1072219 w 7467600"/>
              <a:gd name="connsiteY459" fmla="*/ 6169443 h 6858000"/>
              <a:gd name="connsiteX460" fmla="*/ 1074117 w 7467600"/>
              <a:gd name="connsiteY460" fmla="*/ 6170301 h 6858000"/>
              <a:gd name="connsiteX461" fmla="*/ 1083114 w 7467600"/>
              <a:gd name="connsiteY461" fmla="*/ 6174131 h 6858000"/>
              <a:gd name="connsiteX462" fmla="*/ 1543010 w 7467600"/>
              <a:gd name="connsiteY462" fmla="*/ 6191140 h 6858000"/>
              <a:gd name="connsiteX463" fmla="*/ 1551080 w 7467600"/>
              <a:gd name="connsiteY463" fmla="*/ 6195006 h 6858000"/>
              <a:gd name="connsiteX464" fmla="*/ 2345443 w 7467600"/>
              <a:gd name="connsiteY464" fmla="*/ 5549882 h 6858000"/>
              <a:gd name="connsiteX465" fmla="*/ 1721499 w 7467600"/>
              <a:gd name="connsiteY465" fmla="*/ 5599969 h 6858000"/>
              <a:gd name="connsiteX466" fmla="*/ 767716 w 7467600"/>
              <a:gd name="connsiteY466" fmla="*/ 5472768 h 6858000"/>
              <a:gd name="connsiteX467" fmla="*/ 722147 w 7467600"/>
              <a:gd name="connsiteY467" fmla="*/ 5393091 h 6858000"/>
              <a:gd name="connsiteX468" fmla="*/ 1485552 w 7467600"/>
              <a:gd name="connsiteY468" fmla="*/ 5313202 h 6858000"/>
              <a:gd name="connsiteX469" fmla="*/ 2143004 w 7467600"/>
              <a:gd name="connsiteY469" fmla="*/ 5402420 h 6858000"/>
              <a:gd name="connsiteX470" fmla="*/ 1933391 w 7467600"/>
              <a:gd name="connsiteY470" fmla="*/ 5156971 h 6858000"/>
              <a:gd name="connsiteX471" fmla="*/ 1827118 w 7467600"/>
              <a:gd name="connsiteY471" fmla="*/ 4968410 h 6858000"/>
              <a:gd name="connsiteX472" fmla="*/ 1837349 w 7467600"/>
              <a:gd name="connsiteY472" fmla="*/ 4956357 h 6858000"/>
              <a:gd name="connsiteX473" fmla="*/ 2162835 w 7467600"/>
              <a:gd name="connsiteY473" fmla="*/ 5187853 h 6858000"/>
              <a:gd name="connsiteX474" fmla="*/ 2257167 w 7467600"/>
              <a:gd name="connsiteY474" fmla="*/ 5462123 h 6858000"/>
              <a:gd name="connsiteX475" fmla="*/ 2261598 w 7467600"/>
              <a:gd name="connsiteY475" fmla="*/ 5467998 h 6858000"/>
              <a:gd name="connsiteX476" fmla="*/ 2437177 w 7467600"/>
              <a:gd name="connsiteY476" fmla="*/ 5479608 h 6858000"/>
              <a:gd name="connsiteX477" fmla="*/ 2445247 w 7467600"/>
              <a:gd name="connsiteY477" fmla="*/ 5483476 h 6858000"/>
              <a:gd name="connsiteX478" fmla="*/ 2743626 w 7467600"/>
              <a:gd name="connsiteY478" fmla="*/ 5304819 h 6858000"/>
              <a:gd name="connsiteX479" fmla="*/ 3048102 w 7467600"/>
              <a:gd name="connsiteY479" fmla="*/ 5150595 h 6858000"/>
              <a:gd name="connsiteX480" fmla="*/ 1799414 w 7467600"/>
              <a:gd name="connsiteY480" fmla="*/ 4694732 h 6858000"/>
              <a:gd name="connsiteX481" fmla="*/ 1771735 w 7467600"/>
              <a:gd name="connsiteY481" fmla="*/ 4619929 h 6858000"/>
              <a:gd name="connsiteX482" fmla="*/ 3104273 w 7467600"/>
              <a:gd name="connsiteY482" fmla="*/ 5076159 h 6858000"/>
              <a:gd name="connsiteX483" fmla="*/ 3113245 w 7467600"/>
              <a:gd name="connsiteY483" fmla="*/ 5090705 h 6858000"/>
              <a:gd name="connsiteX484" fmla="*/ 3126294 w 7467600"/>
              <a:gd name="connsiteY484" fmla="*/ 5114400 h 6858000"/>
              <a:gd name="connsiteX485" fmla="*/ 3937433 w 7467600"/>
              <a:gd name="connsiteY485" fmla="*/ 4830473 h 6858000"/>
              <a:gd name="connsiteX486" fmla="*/ 3590475 w 7467600"/>
              <a:gd name="connsiteY486" fmla="*/ 4597974 h 6858000"/>
              <a:gd name="connsiteX487" fmla="*/ 3100264 w 7467600"/>
              <a:gd name="connsiteY487" fmla="*/ 4579845 h 6858000"/>
              <a:gd name="connsiteX488" fmla="*/ 2183576 w 7467600"/>
              <a:gd name="connsiteY488" fmla="*/ 4227150 h 6858000"/>
              <a:gd name="connsiteX489" fmla="*/ 2151029 w 7467600"/>
              <a:gd name="connsiteY489" fmla="*/ 4146947 h 6858000"/>
              <a:gd name="connsiteX490" fmla="*/ 3563434 w 7467600"/>
              <a:gd name="connsiteY490" fmla="*/ 4469115 h 6858000"/>
              <a:gd name="connsiteX491" fmla="*/ 3177952 w 7467600"/>
              <a:gd name="connsiteY491" fmla="*/ 3657386 h 6858000"/>
              <a:gd name="connsiteX492" fmla="*/ 3189263 w 7467600"/>
              <a:gd name="connsiteY492" fmla="*/ 3625726 h 6858000"/>
              <a:gd name="connsiteX493" fmla="*/ 3560912 w 7467600"/>
              <a:gd name="connsiteY493" fmla="*/ 4079863 h 6858000"/>
              <a:gd name="connsiteX494" fmla="*/ 3626636 w 7467600"/>
              <a:gd name="connsiteY494" fmla="*/ 4512230 h 6858000"/>
              <a:gd name="connsiteX495" fmla="*/ 3653088 w 7467600"/>
              <a:gd name="connsiteY495" fmla="*/ 4521417 h 6858000"/>
              <a:gd name="connsiteX496" fmla="*/ 3988128 w 7467600"/>
              <a:gd name="connsiteY496" fmla="*/ 4817267 h 6858000"/>
              <a:gd name="connsiteX497" fmla="*/ 4830582 w 7467600"/>
              <a:gd name="connsiteY497" fmla="*/ 4676000 h 6858000"/>
              <a:gd name="connsiteX498" fmla="*/ 4830100 w 7467600"/>
              <a:gd name="connsiteY498" fmla="*/ 4675554 h 6858000"/>
              <a:gd name="connsiteX499" fmla="*/ 4036318 w 7467600"/>
              <a:gd name="connsiteY499" fmla="*/ 4147013 h 6858000"/>
              <a:gd name="connsiteX500" fmla="*/ 3432098 w 7467600"/>
              <a:gd name="connsiteY500" fmla="*/ 3537312 h 6858000"/>
              <a:gd name="connsiteX501" fmla="*/ 3446761 w 7467600"/>
              <a:gd name="connsiteY501" fmla="*/ 3461278 h 6858000"/>
              <a:gd name="connsiteX502" fmla="*/ 4419733 w 7467600"/>
              <a:gd name="connsiteY502" fmla="*/ 3963555 h 6858000"/>
              <a:gd name="connsiteX503" fmla="*/ 4781371 w 7467600"/>
              <a:gd name="connsiteY503" fmla="*/ 4458604 h 6858000"/>
              <a:gd name="connsiteX504" fmla="*/ 4780440 w 7467600"/>
              <a:gd name="connsiteY504" fmla="*/ 4470290 h 6858000"/>
              <a:gd name="connsiteX505" fmla="*/ 4898954 w 7467600"/>
              <a:gd name="connsiteY505" fmla="*/ 4662092 h 6858000"/>
              <a:gd name="connsiteX506" fmla="*/ 4900699 w 7467600"/>
              <a:gd name="connsiteY506" fmla="*/ 4670867 h 6858000"/>
              <a:gd name="connsiteX507" fmla="*/ 5714511 w 7467600"/>
              <a:gd name="connsiteY507" fmla="*/ 4663483 h 6858000"/>
              <a:gd name="connsiteX508" fmla="*/ 5464793 w 7467600"/>
              <a:gd name="connsiteY508" fmla="*/ 4393556 h 6858000"/>
              <a:gd name="connsiteX509" fmla="*/ 5461897 w 7467600"/>
              <a:gd name="connsiteY509" fmla="*/ 4390879 h 6858000"/>
              <a:gd name="connsiteX510" fmla="*/ 4294126 w 7467600"/>
              <a:gd name="connsiteY510" fmla="*/ 3303048 h 6858000"/>
              <a:gd name="connsiteX511" fmla="*/ 4305321 w 7467600"/>
              <a:gd name="connsiteY511" fmla="*/ 3256953 h 6858000"/>
              <a:gd name="connsiteX512" fmla="*/ 4949299 w 7467600"/>
              <a:gd name="connsiteY512" fmla="*/ 3766336 h 6858000"/>
              <a:gd name="connsiteX513" fmla="*/ 5291452 w 7467600"/>
              <a:gd name="connsiteY513" fmla="*/ 4076801 h 6858000"/>
              <a:gd name="connsiteX514" fmla="*/ 5434998 w 7467600"/>
              <a:gd name="connsiteY514" fmla="*/ 4254100 h 6858000"/>
              <a:gd name="connsiteX515" fmla="*/ 5351015 w 7467600"/>
              <a:gd name="connsiteY515" fmla="*/ 3760989 h 6858000"/>
              <a:gd name="connsiteX516" fmla="*/ 5413780 w 7467600"/>
              <a:gd name="connsiteY516" fmla="*/ 2966265 h 6858000"/>
              <a:gd name="connsiteX517" fmla="*/ 5425627 w 7467600"/>
              <a:gd name="connsiteY517" fmla="*/ 2954192 h 6858000"/>
              <a:gd name="connsiteX518" fmla="*/ 6604735 w 7467600"/>
              <a:gd name="connsiteY518" fmla="*/ 2041381 h 6858000"/>
              <a:gd name="connsiteX519" fmla="*/ 7204487 w 7467600"/>
              <a:gd name="connsiteY519" fmla="*/ 2742112 h 6858000"/>
              <a:gd name="connsiteX520" fmla="*/ 7131592 w 7467600"/>
              <a:gd name="connsiteY520" fmla="*/ 2672096 h 6858000"/>
              <a:gd name="connsiteX521" fmla="*/ 6996344 w 7467600"/>
              <a:gd name="connsiteY521" fmla="*/ 2518310 h 6858000"/>
              <a:gd name="connsiteX522" fmla="*/ 6735495 w 7467600"/>
              <a:gd name="connsiteY522" fmla="*/ 2196890 h 6858000"/>
              <a:gd name="connsiteX523" fmla="*/ 6721901 w 7467600"/>
              <a:gd name="connsiteY523" fmla="*/ 2179274 h 6858000"/>
              <a:gd name="connsiteX524" fmla="*/ 6604735 w 7467600"/>
              <a:gd name="connsiteY524" fmla="*/ 2041381 h 6858000"/>
              <a:gd name="connsiteX525" fmla="*/ 6591670 w 7467600"/>
              <a:gd name="connsiteY525" fmla="*/ 1988277 h 6858000"/>
              <a:gd name="connsiteX526" fmla="*/ 6747349 w 7467600"/>
              <a:gd name="connsiteY526" fmla="*/ 2160069 h 6858000"/>
              <a:gd name="connsiteX527" fmla="*/ 6760943 w 7467600"/>
              <a:gd name="connsiteY527" fmla="*/ 2177686 h 6858000"/>
              <a:gd name="connsiteX528" fmla="*/ 7021065 w 7467600"/>
              <a:gd name="connsiteY528" fmla="*/ 2498102 h 6858000"/>
              <a:gd name="connsiteX529" fmla="*/ 7155223 w 7467600"/>
              <a:gd name="connsiteY529" fmla="*/ 2650386 h 6858000"/>
              <a:gd name="connsiteX530" fmla="*/ 7203167 w 7467600"/>
              <a:gd name="connsiteY530" fmla="*/ 2697288 h 6858000"/>
              <a:gd name="connsiteX531" fmla="*/ 6937703 w 7467600"/>
              <a:gd name="connsiteY531" fmla="*/ 2321981 h 6858000"/>
              <a:gd name="connsiteX532" fmla="*/ 6591670 w 7467600"/>
              <a:gd name="connsiteY532" fmla="*/ 1988277 h 6858000"/>
              <a:gd name="connsiteX533" fmla="*/ 5798671 w 7467600"/>
              <a:gd name="connsiteY533" fmla="*/ 1981601 h 6858000"/>
              <a:gd name="connsiteX534" fmla="*/ 5754709 w 7467600"/>
              <a:gd name="connsiteY534" fmla="*/ 2071454 h 6858000"/>
              <a:gd name="connsiteX535" fmla="*/ 5763044 w 7467600"/>
              <a:gd name="connsiteY535" fmla="*/ 2842206 h 6858000"/>
              <a:gd name="connsiteX536" fmla="*/ 5764974 w 7467600"/>
              <a:gd name="connsiteY536" fmla="*/ 2799609 h 6858000"/>
              <a:gd name="connsiteX537" fmla="*/ 5767665 w 7467600"/>
              <a:gd name="connsiteY537" fmla="*/ 2666409 h 6858000"/>
              <a:gd name="connsiteX538" fmla="*/ 5763055 w 7467600"/>
              <a:gd name="connsiteY538" fmla="*/ 2579705 h 6858000"/>
              <a:gd name="connsiteX539" fmla="*/ 5758079 w 7467600"/>
              <a:gd name="connsiteY539" fmla="*/ 2492508 h 6858000"/>
              <a:gd name="connsiteX540" fmla="*/ 5779325 w 7467600"/>
              <a:gd name="connsiteY540" fmla="*/ 2197069 h 6858000"/>
              <a:gd name="connsiteX541" fmla="*/ 5798671 w 7467600"/>
              <a:gd name="connsiteY541" fmla="*/ 1981601 h 6858000"/>
              <a:gd name="connsiteX542" fmla="*/ 5829202 w 7467600"/>
              <a:gd name="connsiteY542" fmla="*/ 1971679 h 6858000"/>
              <a:gd name="connsiteX543" fmla="*/ 5809558 w 7467600"/>
              <a:gd name="connsiteY543" fmla="*/ 2198043 h 6858000"/>
              <a:gd name="connsiteX544" fmla="*/ 5788653 w 7467600"/>
              <a:gd name="connsiteY544" fmla="*/ 2489430 h 6858000"/>
              <a:gd name="connsiteX545" fmla="*/ 5793439 w 7467600"/>
              <a:gd name="connsiteY545" fmla="*/ 2575235 h 6858000"/>
              <a:gd name="connsiteX546" fmla="*/ 5796837 w 7467600"/>
              <a:gd name="connsiteY546" fmla="*/ 2637633 h 6858000"/>
              <a:gd name="connsiteX547" fmla="*/ 5818614 w 7467600"/>
              <a:gd name="connsiteY547" fmla="*/ 2473055 h 6858000"/>
              <a:gd name="connsiteX548" fmla="*/ 5829202 w 7467600"/>
              <a:gd name="connsiteY548" fmla="*/ 1971679 h 6858000"/>
              <a:gd name="connsiteX549" fmla="*/ 5911389 w 7467600"/>
              <a:gd name="connsiteY549" fmla="*/ 1898371 h 6858000"/>
              <a:gd name="connsiteX550" fmla="*/ 6237627 w 7467600"/>
              <a:gd name="connsiteY550" fmla="*/ 2231921 h 6858000"/>
              <a:gd name="connsiteX551" fmla="*/ 5911389 w 7467600"/>
              <a:gd name="connsiteY551" fmla="*/ 1898371 h 6858000"/>
              <a:gd name="connsiteX552" fmla="*/ 6944437 w 7467600"/>
              <a:gd name="connsiteY552" fmla="*/ 1575402 h 6858000"/>
              <a:gd name="connsiteX553" fmla="*/ 6304730 w 7467600"/>
              <a:gd name="connsiteY553" fmla="*/ 1766654 h 6858000"/>
              <a:gd name="connsiteX554" fmla="*/ 6944437 w 7467600"/>
              <a:gd name="connsiteY554" fmla="*/ 1575402 h 6858000"/>
              <a:gd name="connsiteX555" fmla="*/ 7019523 w 7467600"/>
              <a:gd name="connsiteY555" fmla="*/ 1519450 h 6858000"/>
              <a:gd name="connsiteX556" fmla="*/ 6298091 w 7467600"/>
              <a:gd name="connsiteY556" fmla="*/ 1737122 h 6858000"/>
              <a:gd name="connsiteX557" fmla="*/ 7019523 w 7467600"/>
              <a:gd name="connsiteY557" fmla="*/ 1519450 h 6858000"/>
              <a:gd name="connsiteX558" fmla="*/ 2399523 w 7467600"/>
              <a:gd name="connsiteY558" fmla="*/ 1428234 h 6858000"/>
              <a:gd name="connsiteX559" fmla="*/ 2224982 w 7467600"/>
              <a:gd name="connsiteY559" fmla="*/ 1826201 h 6858000"/>
              <a:gd name="connsiteX560" fmla="*/ 2096099 w 7467600"/>
              <a:gd name="connsiteY560" fmla="*/ 2345900 h 6858000"/>
              <a:gd name="connsiteX561" fmla="*/ 2283317 w 7467600"/>
              <a:gd name="connsiteY561" fmla="*/ 1796925 h 6858000"/>
              <a:gd name="connsiteX562" fmla="*/ 2399523 w 7467600"/>
              <a:gd name="connsiteY562" fmla="*/ 1428234 h 6858000"/>
              <a:gd name="connsiteX563" fmla="*/ 2448558 w 7467600"/>
              <a:gd name="connsiteY563" fmla="*/ 1373435 h 6858000"/>
              <a:gd name="connsiteX564" fmla="*/ 2312521 w 7467600"/>
              <a:gd name="connsiteY564" fmla="*/ 1806140 h 6858000"/>
              <a:gd name="connsiteX565" fmla="*/ 2127533 w 7467600"/>
              <a:gd name="connsiteY565" fmla="*/ 2348380 h 6858000"/>
              <a:gd name="connsiteX566" fmla="*/ 2358080 w 7467600"/>
              <a:gd name="connsiteY566" fmla="*/ 1866134 h 6858000"/>
              <a:gd name="connsiteX567" fmla="*/ 2407436 w 7467600"/>
              <a:gd name="connsiteY567" fmla="*/ 1651070 h 6858000"/>
              <a:gd name="connsiteX568" fmla="*/ 2448558 w 7467600"/>
              <a:gd name="connsiteY568" fmla="*/ 1373435 h 6858000"/>
              <a:gd name="connsiteX569" fmla="*/ 278707 w 7467600"/>
              <a:gd name="connsiteY569" fmla="*/ 1352270 h 6858000"/>
              <a:gd name="connsiteX570" fmla="*/ 321570 w 7467600"/>
              <a:gd name="connsiteY570" fmla="*/ 1861610 h 6858000"/>
              <a:gd name="connsiteX571" fmla="*/ 294281 w 7467600"/>
              <a:gd name="connsiteY571" fmla="*/ 1440658 h 6858000"/>
              <a:gd name="connsiteX572" fmla="*/ 278707 w 7467600"/>
              <a:gd name="connsiteY572" fmla="*/ 1352270 h 6858000"/>
              <a:gd name="connsiteX573" fmla="*/ 1423821 w 7467600"/>
              <a:gd name="connsiteY573" fmla="*/ 1351958 h 6858000"/>
              <a:gd name="connsiteX574" fmla="*/ 1638521 w 7467600"/>
              <a:gd name="connsiteY574" fmla="*/ 1908470 h 6858000"/>
              <a:gd name="connsiteX575" fmla="*/ 1754199 w 7467600"/>
              <a:gd name="connsiteY575" fmla="*/ 2149284 h 6858000"/>
              <a:gd name="connsiteX576" fmla="*/ 1908359 w 7467600"/>
              <a:gd name="connsiteY576" fmla="*/ 2364988 h 6858000"/>
              <a:gd name="connsiteX577" fmla="*/ 1647661 w 7467600"/>
              <a:gd name="connsiteY577" fmla="*/ 1825945 h 6858000"/>
              <a:gd name="connsiteX578" fmla="*/ 1423821 w 7467600"/>
              <a:gd name="connsiteY578" fmla="*/ 1351958 h 6858000"/>
              <a:gd name="connsiteX579" fmla="*/ 1431890 w 7467600"/>
              <a:gd name="connsiteY579" fmla="*/ 1306475 h 6858000"/>
              <a:gd name="connsiteX580" fmla="*/ 1507597 w 7467600"/>
              <a:gd name="connsiteY580" fmla="*/ 1446132 h 6858000"/>
              <a:gd name="connsiteX581" fmla="*/ 1674586 w 7467600"/>
              <a:gd name="connsiteY581" fmla="*/ 1813832 h 6858000"/>
              <a:gd name="connsiteX582" fmla="*/ 1815950 w 7467600"/>
              <a:gd name="connsiteY582" fmla="*/ 2128564 h 6858000"/>
              <a:gd name="connsiteX583" fmla="*/ 1984242 w 7467600"/>
              <a:gd name="connsiteY583" fmla="*/ 2430829 h 6858000"/>
              <a:gd name="connsiteX584" fmla="*/ 2014023 w 7467600"/>
              <a:gd name="connsiteY584" fmla="*/ 2450995 h 6858000"/>
              <a:gd name="connsiteX585" fmla="*/ 1747337 w 7467600"/>
              <a:gd name="connsiteY585" fmla="*/ 1855264 h 6858000"/>
              <a:gd name="connsiteX586" fmla="*/ 1533749 w 7467600"/>
              <a:gd name="connsiteY586" fmla="*/ 1478656 h 6858000"/>
              <a:gd name="connsiteX587" fmla="*/ 1431890 w 7467600"/>
              <a:gd name="connsiteY587" fmla="*/ 1306475 h 6858000"/>
              <a:gd name="connsiteX588" fmla="*/ 5052692 w 7467600"/>
              <a:gd name="connsiteY588" fmla="*/ 1292994 h 6858000"/>
              <a:gd name="connsiteX589" fmla="*/ 5200661 w 7467600"/>
              <a:gd name="connsiteY589" fmla="*/ 1635186 h 6858000"/>
              <a:gd name="connsiteX590" fmla="*/ 5297138 w 7467600"/>
              <a:gd name="connsiteY590" fmla="*/ 1906351 h 6858000"/>
              <a:gd name="connsiteX591" fmla="*/ 5052692 w 7467600"/>
              <a:gd name="connsiteY591" fmla="*/ 1292994 h 6858000"/>
              <a:gd name="connsiteX592" fmla="*/ 5009948 w 7467600"/>
              <a:gd name="connsiteY592" fmla="*/ 1273619 h 6858000"/>
              <a:gd name="connsiteX593" fmla="*/ 5121777 w 7467600"/>
              <a:gd name="connsiteY593" fmla="*/ 1654213 h 6858000"/>
              <a:gd name="connsiteX594" fmla="*/ 5293545 w 7467600"/>
              <a:gd name="connsiteY594" fmla="*/ 2072247 h 6858000"/>
              <a:gd name="connsiteX595" fmla="*/ 5294042 w 7467600"/>
              <a:gd name="connsiteY595" fmla="*/ 2065019 h 6858000"/>
              <a:gd name="connsiteX596" fmla="*/ 5171936 w 7467600"/>
              <a:gd name="connsiteY596" fmla="*/ 1647613 h 6858000"/>
              <a:gd name="connsiteX597" fmla="*/ 5009948 w 7467600"/>
              <a:gd name="connsiteY597" fmla="*/ 1273619 h 6858000"/>
              <a:gd name="connsiteX598" fmla="*/ 655236 w 7467600"/>
              <a:gd name="connsiteY598" fmla="*/ 1268632 h 6858000"/>
              <a:gd name="connsiteX599" fmla="*/ 839521 w 7467600"/>
              <a:gd name="connsiteY599" fmla="*/ 1685315 h 6858000"/>
              <a:gd name="connsiteX600" fmla="*/ 1109416 w 7467600"/>
              <a:gd name="connsiteY600" fmla="*/ 2061663 h 6858000"/>
              <a:gd name="connsiteX601" fmla="*/ 1298300 w 7467600"/>
              <a:gd name="connsiteY601" fmla="*/ 2247742 h 6858000"/>
              <a:gd name="connsiteX602" fmla="*/ 1125871 w 7467600"/>
              <a:gd name="connsiteY602" fmla="*/ 1989513 h 6858000"/>
              <a:gd name="connsiteX603" fmla="*/ 981574 w 7467600"/>
              <a:gd name="connsiteY603" fmla="*/ 1783157 h 6858000"/>
              <a:gd name="connsiteX604" fmla="*/ 922198 w 7467600"/>
              <a:gd name="connsiteY604" fmla="*/ 1677437 h 6858000"/>
              <a:gd name="connsiteX605" fmla="*/ 869293 w 7467600"/>
              <a:gd name="connsiteY605" fmla="*/ 1583214 h 6858000"/>
              <a:gd name="connsiteX606" fmla="*/ 751431 w 7467600"/>
              <a:gd name="connsiteY606" fmla="*/ 1405731 h 6858000"/>
              <a:gd name="connsiteX607" fmla="*/ 655236 w 7467600"/>
              <a:gd name="connsiteY607" fmla="*/ 1268632 h 6858000"/>
              <a:gd name="connsiteX608" fmla="*/ 6516292 w 7467600"/>
              <a:gd name="connsiteY608" fmla="*/ 1263064 h 6858000"/>
              <a:gd name="connsiteX609" fmla="*/ 5736320 w 7467600"/>
              <a:gd name="connsiteY609" fmla="*/ 1501803 h 6858000"/>
              <a:gd name="connsiteX610" fmla="*/ 6516292 w 7467600"/>
              <a:gd name="connsiteY610" fmla="*/ 1263064 h 6858000"/>
              <a:gd name="connsiteX611" fmla="*/ 291466 w 7467600"/>
              <a:gd name="connsiteY611" fmla="*/ 1250369 h 6858000"/>
              <a:gd name="connsiteX612" fmla="*/ 323180 w 7467600"/>
              <a:gd name="connsiteY612" fmla="*/ 1435283 h 6858000"/>
              <a:gd name="connsiteX613" fmla="*/ 349381 w 7467600"/>
              <a:gd name="connsiteY613" fmla="*/ 1875041 h 6858000"/>
              <a:gd name="connsiteX614" fmla="*/ 374363 w 7467600"/>
              <a:gd name="connsiteY614" fmla="*/ 1506494 h 6858000"/>
              <a:gd name="connsiteX615" fmla="*/ 302168 w 7467600"/>
              <a:gd name="connsiteY615" fmla="*/ 1274495 h 6858000"/>
              <a:gd name="connsiteX616" fmla="*/ 291466 w 7467600"/>
              <a:gd name="connsiteY616" fmla="*/ 1250369 h 6858000"/>
              <a:gd name="connsiteX617" fmla="*/ 678222 w 7467600"/>
              <a:gd name="connsiteY617" fmla="*/ 1248670 h 6858000"/>
              <a:gd name="connsiteX618" fmla="*/ 775536 w 7467600"/>
              <a:gd name="connsiteY618" fmla="*/ 1388015 h 6858000"/>
              <a:gd name="connsiteX619" fmla="*/ 894529 w 7467600"/>
              <a:gd name="connsiteY619" fmla="*/ 1567739 h 6858000"/>
              <a:gd name="connsiteX620" fmla="*/ 948000 w 7467600"/>
              <a:gd name="connsiteY620" fmla="*/ 1663088 h 6858000"/>
              <a:gd name="connsiteX621" fmla="*/ 1006812 w 7467600"/>
              <a:gd name="connsiteY621" fmla="*/ 1767683 h 6858000"/>
              <a:gd name="connsiteX622" fmla="*/ 1149133 w 7467600"/>
              <a:gd name="connsiteY622" fmla="*/ 1971513 h 6858000"/>
              <a:gd name="connsiteX623" fmla="*/ 1333952 w 7467600"/>
              <a:gd name="connsiteY623" fmla="*/ 2251620 h 6858000"/>
              <a:gd name="connsiteX624" fmla="*/ 1337329 w 7467600"/>
              <a:gd name="connsiteY624" fmla="*/ 2258350 h 6858000"/>
              <a:gd name="connsiteX625" fmla="*/ 1014726 w 7467600"/>
              <a:gd name="connsiteY625" fmla="*/ 1615556 h 6858000"/>
              <a:gd name="connsiteX626" fmla="*/ 678222 w 7467600"/>
              <a:gd name="connsiteY626" fmla="*/ 1248670 h 6858000"/>
              <a:gd name="connsiteX627" fmla="*/ 6691602 w 7467600"/>
              <a:gd name="connsiteY627" fmla="*/ 1140573 h 6858000"/>
              <a:gd name="connsiteX628" fmla="*/ 6571100 w 7467600"/>
              <a:gd name="connsiteY628" fmla="*/ 1183662 h 6858000"/>
              <a:gd name="connsiteX629" fmla="*/ 6241687 w 7467600"/>
              <a:gd name="connsiteY629" fmla="*/ 1257600 h 6858000"/>
              <a:gd name="connsiteX630" fmla="*/ 5693009 w 7467600"/>
              <a:gd name="connsiteY630" fmla="*/ 1478256 h 6858000"/>
              <a:gd name="connsiteX631" fmla="*/ 6548420 w 7467600"/>
              <a:gd name="connsiteY631" fmla="*/ 1214599 h 6858000"/>
              <a:gd name="connsiteX632" fmla="*/ 6605473 w 7467600"/>
              <a:gd name="connsiteY632" fmla="*/ 1184686 h 6858000"/>
              <a:gd name="connsiteX633" fmla="*/ 6691602 w 7467600"/>
              <a:gd name="connsiteY633" fmla="*/ 1140573 h 6858000"/>
              <a:gd name="connsiteX634" fmla="*/ 4002475 w 7467600"/>
              <a:gd name="connsiteY634" fmla="*/ 1037802 h 6858000"/>
              <a:gd name="connsiteX635" fmla="*/ 4000324 w 7467600"/>
              <a:gd name="connsiteY635" fmla="*/ 1039362 h 6858000"/>
              <a:gd name="connsiteX636" fmla="*/ 4002862 w 7467600"/>
              <a:gd name="connsiteY636" fmla="*/ 1042866 h 6858000"/>
              <a:gd name="connsiteX637" fmla="*/ 4002475 w 7467600"/>
              <a:gd name="connsiteY637" fmla="*/ 1037802 h 6858000"/>
              <a:gd name="connsiteX638" fmla="*/ 506322 w 7467600"/>
              <a:gd name="connsiteY638" fmla="*/ 1020997 h 6858000"/>
              <a:gd name="connsiteX639" fmla="*/ 533068 w 7467600"/>
              <a:gd name="connsiteY639" fmla="*/ 1029409 h 6858000"/>
              <a:gd name="connsiteX640" fmla="*/ 1232525 w 7467600"/>
              <a:gd name="connsiteY640" fmla="*/ 1804675 h 6858000"/>
              <a:gd name="connsiteX641" fmla="*/ 1388858 w 7467600"/>
              <a:gd name="connsiteY641" fmla="*/ 2368011 h 6858000"/>
              <a:gd name="connsiteX642" fmla="*/ 1384098 w 7467600"/>
              <a:gd name="connsiteY642" fmla="*/ 2378125 h 6858000"/>
              <a:gd name="connsiteX643" fmla="*/ 1425393 w 7467600"/>
              <a:gd name="connsiteY643" fmla="*/ 2589124 h 6858000"/>
              <a:gd name="connsiteX644" fmla="*/ 1424001 w 7467600"/>
              <a:gd name="connsiteY644" fmla="*/ 2597541 h 6858000"/>
              <a:gd name="connsiteX645" fmla="*/ 2152729 w 7467600"/>
              <a:gd name="connsiteY645" fmla="*/ 2864487 h 6858000"/>
              <a:gd name="connsiteX646" fmla="*/ 2020609 w 7467600"/>
              <a:gd name="connsiteY646" fmla="*/ 2539671 h 6858000"/>
              <a:gd name="connsiteX647" fmla="*/ 2018920 w 7467600"/>
              <a:gd name="connsiteY647" fmla="*/ 2536309 h 6858000"/>
              <a:gd name="connsiteX648" fmla="*/ 1342441 w 7467600"/>
              <a:gd name="connsiteY648" fmla="*/ 1173017 h 6858000"/>
              <a:gd name="connsiteX649" fmla="*/ 1367925 w 7467600"/>
              <a:gd name="connsiteY649" fmla="*/ 1135648 h 6858000"/>
              <a:gd name="connsiteX650" fmla="*/ 1771401 w 7467600"/>
              <a:gd name="connsiteY650" fmla="*/ 1806673 h 6858000"/>
              <a:gd name="connsiteX651" fmla="*/ 1972385 w 7467600"/>
              <a:gd name="connsiteY651" fmla="*/ 2198735 h 6858000"/>
              <a:gd name="connsiteX652" fmla="*/ 2040892 w 7467600"/>
              <a:gd name="connsiteY652" fmla="*/ 2405205 h 6858000"/>
              <a:gd name="connsiteX653" fmla="*/ 2131689 w 7467600"/>
              <a:gd name="connsiteY653" fmla="*/ 1936926 h 6858000"/>
              <a:gd name="connsiteX654" fmla="*/ 2454820 w 7467600"/>
              <a:gd name="connsiteY654" fmla="*/ 1248808 h 6858000"/>
              <a:gd name="connsiteX655" fmla="*/ 2492512 w 7467600"/>
              <a:gd name="connsiteY655" fmla="*/ 1302920 h 6858000"/>
              <a:gd name="connsiteX656" fmla="*/ 2081216 w 7467600"/>
              <a:gd name="connsiteY656" fmla="*/ 2527513 h 6858000"/>
              <a:gd name="connsiteX657" fmla="*/ 2081211 w 7467600"/>
              <a:gd name="connsiteY657" fmla="*/ 2528916 h 6858000"/>
              <a:gd name="connsiteX658" fmla="*/ 2199067 w 7467600"/>
              <a:gd name="connsiteY658" fmla="*/ 2884061 h 6858000"/>
              <a:gd name="connsiteX659" fmla="*/ 3192586 w 7467600"/>
              <a:gd name="connsiteY659" fmla="*/ 3411496 h 6858000"/>
              <a:gd name="connsiteX660" fmla="*/ 3182620 w 7467600"/>
              <a:gd name="connsiteY660" fmla="*/ 3483279 h 6858000"/>
              <a:gd name="connsiteX661" fmla="*/ 2435119 w 7467600"/>
              <a:gd name="connsiteY661" fmla="*/ 3080173 h 6858000"/>
              <a:gd name="connsiteX662" fmla="*/ 2410152 w 7467600"/>
              <a:gd name="connsiteY662" fmla="*/ 3063751 h 6858000"/>
              <a:gd name="connsiteX663" fmla="*/ 2408099 w 7467600"/>
              <a:gd name="connsiteY663" fmla="*/ 3064403 h 6858000"/>
              <a:gd name="connsiteX664" fmla="*/ 2407218 w 7467600"/>
              <a:gd name="connsiteY664" fmla="*/ 3070324 h 6858000"/>
              <a:gd name="connsiteX665" fmla="*/ 2380138 w 7467600"/>
              <a:gd name="connsiteY665" fmla="*/ 3099341 h 6858000"/>
              <a:gd name="connsiteX666" fmla="*/ 1765923 w 7467600"/>
              <a:gd name="connsiteY666" fmla="*/ 3581043 h 6858000"/>
              <a:gd name="connsiteX667" fmla="*/ 1702258 w 7467600"/>
              <a:gd name="connsiteY667" fmla="*/ 3612286 h 6858000"/>
              <a:gd name="connsiteX668" fmla="*/ 1538370 w 7467600"/>
              <a:gd name="connsiteY668" fmla="*/ 3811804 h 6858000"/>
              <a:gd name="connsiteX669" fmla="*/ 542867 w 7467600"/>
              <a:gd name="connsiteY669" fmla="*/ 4944092 h 6858000"/>
              <a:gd name="connsiteX670" fmla="*/ 515800 w 7467600"/>
              <a:gd name="connsiteY670" fmla="*/ 4862180 h 6858000"/>
              <a:gd name="connsiteX671" fmla="*/ 909145 w 7467600"/>
              <a:gd name="connsiteY671" fmla="*/ 4199225 h 6858000"/>
              <a:gd name="connsiteX672" fmla="*/ 1214067 w 7467600"/>
              <a:gd name="connsiteY672" fmla="*/ 3908561 h 6858000"/>
              <a:gd name="connsiteX673" fmla="*/ 640967 w 7467600"/>
              <a:gd name="connsiteY673" fmla="*/ 4105601 h 6858000"/>
              <a:gd name="connsiteX674" fmla="*/ 112563 w 7467600"/>
              <a:gd name="connsiteY674" fmla="*/ 4396952 h 6858000"/>
              <a:gd name="connsiteX675" fmla="*/ 0 w 7467600"/>
              <a:gd name="connsiteY675" fmla="*/ 4466006 h 6858000"/>
              <a:gd name="connsiteX676" fmla="*/ 0 w 7467600"/>
              <a:gd name="connsiteY676" fmla="*/ 4233763 h 6858000"/>
              <a:gd name="connsiteX677" fmla="*/ 36881 w 7467600"/>
              <a:gd name="connsiteY677" fmla="*/ 4200118 h 6858000"/>
              <a:gd name="connsiteX678" fmla="*/ 910534 w 7467600"/>
              <a:gd name="connsiteY678" fmla="*/ 3629753 h 6858000"/>
              <a:gd name="connsiteX679" fmla="*/ 1578717 w 7467600"/>
              <a:gd name="connsiteY679" fmla="*/ 3575982 h 6858000"/>
              <a:gd name="connsiteX680" fmla="*/ 2338780 w 7467600"/>
              <a:gd name="connsiteY680" fmla="*/ 3033725 h 6858000"/>
              <a:gd name="connsiteX681" fmla="*/ 1807991 w 7467600"/>
              <a:gd name="connsiteY681" fmla="*/ 2807184 h 6858000"/>
              <a:gd name="connsiteX682" fmla="*/ 1416358 w 7467600"/>
              <a:gd name="connsiteY682" fmla="*/ 3112571 h 6858000"/>
              <a:gd name="connsiteX683" fmla="*/ 939066 w 7467600"/>
              <a:gd name="connsiteY683" fmla="*/ 3378798 h 6858000"/>
              <a:gd name="connsiteX684" fmla="*/ 115099 w 7467600"/>
              <a:gd name="connsiteY684" fmla="*/ 3607650 h 6858000"/>
              <a:gd name="connsiteX685" fmla="*/ 97284 w 7467600"/>
              <a:gd name="connsiteY685" fmla="*/ 3520393 h 6858000"/>
              <a:gd name="connsiteX686" fmla="*/ 922050 w 7467600"/>
              <a:gd name="connsiteY686" fmla="*/ 3074867 h 6858000"/>
              <a:gd name="connsiteX687" fmla="*/ 1405265 w 7467600"/>
              <a:gd name="connsiteY687" fmla="*/ 3016319 h 6858000"/>
              <a:gd name="connsiteX688" fmla="*/ 1407512 w 7467600"/>
              <a:gd name="connsiteY688" fmla="*/ 3018001 h 6858000"/>
              <a:gd name="connsiteX689" fmla="*/ 1726266 w 7467600"/>
              <a:gd name="connsiteY689" fmla="*/ 2777274 h 6858000"/>
              <a:gd name="connsiteX690" fmla="*/ 625390 w 7467600"/>
              <a:gd name="connsiteY690" fmla="*/ 2514541 h 6858000"/>
              <a:gd name="connsiteX691" fmla="*/ 619799 w 7467600"/>
              <a:gd name="connsiteY691" fmla="*/ 2527180 h 6858000"/>
              <a:gd name="connsiteX692" fmla="*/ 310030 w 7467600"/>
              <a:gd name="connsiteY692" fmla="*/ 2771818 h 6858000"/>
              <a:gd name="connsiteX693" fmla="*/ 173877 w 7467600"/>
              <a:gd name="connsiteY693" fmla="*/ 2937056 h 6858000"/>
              <a:gd name="connsiteX694" fmla="*/ 77889 w 7467600"/>
              <a:gd name="connsiteY694" fmla="*/ 3138440 h 6858000"/>
              <a:gd name="connsiteX695" fmla="*/ 0 w 7467600"/>
              <a:gd name="connsiteY695" fmla="*/ 3271395 h 6858000"/>
              <a:gd name="connsiteX696" fmla="*/ 0 w 7467600"/>
              <a:gd name="connsiteY696" fmla="*/ 3153002 h 6858000"/>
              <a:gd name="connsiteX697" fmla="*/ 2386 w 7467600"/>
              <a:gd name="connsiteY697" fmla="*/ 3149203 h 6858000"/>
              <a:gd name="connsiteX698" fmla="*/ 89753 w 7467600"/>
              <a:gd name="connsiteY698" fmla="*/ 2987702 h 6858000"/>
              <a:gd name="connsiteX699" fmla="*/ 76869 w 7467600"/>
              <a:gd name="connsiteY699" fmla="*/ 3005404 h 6858000"/>
              <a:gd name="connsiteX700" fmla="*/ 32049 w 7467600"/>
              <a:gd name="connsiteY700" fmla="*/ 3065814 h 6858000"/>
              <a:gd name="connsiteX701" fmla="*/ 0 w 7467600"/>
              <a:gd name="connsiteY701" fmla="*/ 3108744 h 6858000"/>
              <a:gd name="connsiteX702" fmla="*/ 0 w 7467600"/>
              <a:gd name="connsiteY702" fmla="*/ 3058059 h 6858000"/>
              <a:gd name="connsiteX703" fmla="*/ 7610 w 7467600"/>
              <a:gd name="connsiteY703" fmla="*/ 3047889 h 6858000"/>
              <a:gd name="connsiteX704" fmla="*/ 52419 w 7467600"/>
              <a:gd name="connsiteY704" fmla="*/ 2987479 h 6858000"/>
              <a:gd name="connsiteX705" fmla="*/ 59142 w 7467600"/>
              <a:gd name="connsiteY705" fmla="*/ 2978488 h 6858000"/>
              <a:gd name="connsiteX706" fmla="*/ 0 w 7467600"/>
              <a:gd name="connsiteY706" fmla="*/ 3015334 h 6858000"/>
              <a:gd name="connsiteX707" fmla="*/ 0 w 7467600"/>
              <a:gd name="connsiteY707" fmla="*/ 2914286 h 6858000"/>
              <a:gd name="connsiteX708" fmla="*/ 36383 w 7467600"/>
              <a:gd name="connsiteY708" fmla="*/ 2901128 h 6858000"/>
              <a:gd name="connsiteX709" fmla="*/ 156329 w 7467600"/>
              <a:gd name="connsiteY709" fmla="*/ 2840533 h 6858000"/>
              <a:gd name="connsiteX710" fmla="*/ 358355 w 7467600"/>
              <a:gd name="connsiteY710" fmla="*/ 2620471 h 6858000"/>
              <a:gd name="connsiteX711" fmla="*/ 510577 w 7467600"/>
              <a:gd name="connsiteY711" fmla="*/ 2501244 h 6858000"/>
              <a:gd name="connsiteX712" fmla="*/ 211967 w 7467600"/>
              <a:gd name="connsiteY712" fmla="*/ 2479171 h 6858000"/>
              <a:gd name="connsiteX713" fmla="*/ 0 w 7467600"/>
              <a:gd name="connsiteY713" fmla="*/ 2476398 h 6858000"/>
              <a:gd name="connsiteX714" fmla="*/ 0 w 7467600"/>
              <a:gd name="connsiteY714" fmla="*/ 2389189 h 6858000"/>
              <a:gd name="connsiteX715" fmla="*/ 103062 w 7467600"/>
              <a:gd name="connsiteY715" fmla="*/ 2389518 h 6858000"/>
              <a:gd name="connsiteX716" fmla="*/ 510734 w 7467600"/>
              <a:gd name="connsiteY716" fmla="*/ 2416201 h 6858000"/>
              <a:gd name="connsiteX717" fmla="*/ 279257 w 7467600"/>
              <a:gd name="connsiteY717" fmla="*/ 2092102 h 6858000"/>
              <a:gd name="connsiteX718" fmla="*/ 65265 w 7467600"/>
              <a:gd name="connsiteY718" fmla="*/ 2006049 h 6858000"/>
              <a:gd name="connsiteX719" fmla="*/ 0 w 7467600"/>
              <a:gd name="connsiteY719" fmla="*/ 1982532 h 6858000"/>
              <a:gd name="connsiteX720" fmla="*/ 0 w 7467600"/>
              <a:gd name="connsiteY720" fmla="*/ 1912789 h 6858000"/>
              <a:gd name="connsiteX721" fmla="*/ 97460 w 7467600"/>
              <a:gd name="connsiteY721" fmla="*/ 1953725 h 6858000"/>
              <a:gd name="connsiteX722" fmla="*/ 221272 w 7467600"/>
              <a:gd name="connsiteY722" fmla="*/ 1980766 h 6858000"/>
              <a:gd name="connsiteX723" fmla="*/ 116765 w 7467600"/>
              <a:gd name="connsiteY723" fmla="*/ 1911033 h 6858000"/>
              <a:gd name="connsiteX724" fmla="*/ 16405 w 7467600"/>
              <a:gd name="connsiteY724" fmla="*/ 1803412 h 6858000"/>
              <a:gd name="connsiteX725" fmla="*/ 0 w 7467600"/>
              <a:gd name="connsiteY725" fmla="*/ 1784777 h 6858000"/>
              <a:gd name="connsiteX726" fmla="*/ 0 w 7467600"/>
              <a:gd name="connsiteY726" fmla="*/ 1740082 h 6858000"/>
              <a:gd name="connsiteX727" fmla="*/ 39394 w 7467600"/>
              <a:gd name="connsiteY727" fmla="*/ 1784856 h 6858000"/>
              <a:gd name="connsiteX728" fmla="*/ 135813 w 7467600"/>
              <a:gd name="connsiteY728" fmla="*/ 1888838 h 6858000"/>
              <a:gd name="connsiteX729" fmla="*/ 242575 w 7467600"/>
              <a:gd name="connsiteY729" fmla="*/ 1958841 h 6858000"/>
              <a:gd name="connsiteX730" fmla="*/ 82197 w 7467600"/>
              <a:gd name="connsiteY730" fmla="*/ 1754826 h 6858000"/>
              <a:gd name="connsiteX731" fmla="*/ 0 w 7467600"/>
              <a:gd name="connsiteY731" fmla="*/ 1679650 h 6858000"/>
              <a:gd name="connsiteX732" fmla="*/ 0 w 7467600"/>
              <a:gd name="connsiteY732" fmla="*/ 1602463 h 6858000"/>
              <a:gd name="connsiteX733" fmla="*/ 84689 w 7467600"/>
              <a:gd name="connsiteY733" fmla="*/ 1677442 h 6858000"/>
              <a:gd name="connsiteX734" fmla="*/ 298437 w 7467600"/>
              <a:gd name="connsiteY734" fmla="*/ 1968019 h 6858000"/>
              <a:gd name="connsiteX735" fmla="*/ 227269 w 7467600"/>
              <a:gd name="connsiteY735" fmla="*/ 1114064 h 6858000"/>
              <a:gd name="connsiteX736" fmla="*/ 248003 w 7467600"/>
              <a:gd name="connsiteY736" fmla="*/ 1089613 h 6858000"/>
              <a:gd name="connsiteX737" fmla="*/ 427020 w 7467600"/>
              <a:gd name="connsiteY737" fmla="*/ 1619803 h 6858000"/>
              <a:gd name="connsiteX738" fmla="*/ 340345 w 7467600"/>
              <a:gd name="connsiteY738" fmla="*/ 2027739 h 6858000"/>
              <a:gd name="connsiteX739" fmla="*/ 360865 w 7467600"/>
              <a:gd name="connsiteY739" fmla="*/ 2044827 h 6858000"/>
              <a:gd name="connsiteX740" fmla="*/ 560414 w 7467600"/>
              <a:gd name="connsiteY740" fmla="*/ 2421457 h 6858000"/>
              <a:gd name="connsiteX741" fmla="*/ 1359703 w 7467600"/>
              <a:gd name="connsiteY741" fmla="*/ 2578554 h 6858000"/>
              <a:gd name="connsiteX742" fmla="*/ 1359422 w 7467600"/>
              <a:gd name="connsiteY742" fmla="*/ 2577994 h 6858000"/>
              <a:gd name="connsiteX743" fmla="*/ 828701 w 7467600"/>
              <a:gd name="connsiteY743" fmla="*/ 1839520 h 6858000"/>
              <a:gd name="connsiteX744" fmla="*/ 494427 w 7467600"/>
              <a:gd name="connsiteY744" fmla="*/ 1092333 h 6858000"/>
              <a:gd name="connsiteX745" fmla="*/ 506322 w 7467600"/>
              <a:gd name="connsiteY745" fmla="*/ 1020997 h 6858000"/>
              <a:gd name="connsiteX746" fmla="*/ 4570198 w 7467600"/>
              <a:gd name="connsiteY746" fmla="*/ 978081 h 6858000"/>
              <a:gd name="connsiteX747" fmla="*/ 4523691 w 7467600"/>
              <a:gd name="connsiteY747" fmla="*/ 1127776 h 6858000"/>
              <a:gd name="connsiteX748" fmla="*/ 4509875 w 7467600"/>
              <a:gd name="connsiteY748" fmla="*/ 1167552 h 6858000"/>
              <a:gd name="connsiteX749" fmla="*/ 4478168 w 7467600"/>
              <a:gd name="connsiteY749" fmla="*/ 1260735 h 6858000"/>
              <a:gd name="connsiteX750" fmla="*/ 4409309 w 7467600"/>
              <a:gd name="connsiteY750" fmla="*/ 1666996 h 6858000"/>
              <a:gd name="connsiteX751" fmla="*/ 4370031 w 7467600"/>
              <a:gd name="connsiteY751" fmla="*/ 1955666 h 6858000"/>
              <a:gd name="connsiteX752" fmla="*/ 4570198 w 7467600"/>
              <a:gd name="connsiteY752" fmla="*/ 978081 h 6858000"/>
              <a:gd name="connsiteX753" fmla="*/ 4557898 w 7467600"/>
              <a:gd name="connsiteY753" fmla="*/ 900011 h 6858000"/>
              <a:gd name="connsiteX754" fmla="*/ 4344840 w 7467600"/>
              <a:gd name="connsiteY754" fmla="*/ 1922038 h 6858000"/>
              <a:gd name="connsiteX755" fmla="*/ 4378710 w 7467600"/>
              <a:gd name="connsiteY755" fmla="*/ 1665516 h 6858000"/>
              <a:gd name="connsiteX756" fmla="*/ 4448798 w 7467600"/>
              <a:gd name="connsiteY756" fmla="*/ 1253024 h 6858000"/>
              <a:gd name="connsiteX757" fmla="*/ 4480315 w 7467600"/>
              <a:gd name="connsiteY757" fmla="*/ 1158454 h 6858000"/>
              <a:gd name="connsiteX758" fmla="*/ 4494133 w 7467600"/>
              <a:gd name="connsiteY758" fmla="*/ 1118676 h 6858000"/>
              <a:gd name="connsiteX759" fmla="*/ 4557898 w 7467600"/>
              <a:gd name="connsiteY759" fmla="*/ 900011 h 6858000"/>
              <a:gd name="connsiteX760" fmla="*/ 5870151 w 7467600"/>
              <a:gd name="connsiteY760" fmla="*/ 898890 h 6858000"/>
              <a:gd name="connsiteX761" fmla="*/ 5861335 w 7467600"/>
              <a:gd name="connsiteY761" fmla="*/ 899177 h 6858000"/>
              <a:gd name="connsiteX762" fmla="*/ 5843702 w 7467600"/>
              <a:gd name="connsiteY762" fmla="*/ 899748 h 6858000"/>
              <a:gd name="connsiteX763" fmla="*/ 5651107 w 7467600"/>
              <a:gd name="connsiteY763" fmla="*/ 920306 h 6858000"/>
              <a:gd name="connsiteX764" fmla="*/ 5459407 w 7467600"/>
              <a:gd name="connsiteY764" fmla="*/ 940975 h 6858000"/>
              <a:gd name="connsiteX765" fmla="*/ 5374846 w 7467600"/>
              <a:gd name="connsiteY765" fmla="*/ 941988 h 6858000"/>
              <a:gd name="connsiteX766" fmla="*/ 5256105 w 7467600"/>
              <a:gd name="connsiteY766" fmla="*/ 945632 h 6858000"/>
              <a:gd name="connsiteX767" fmla="*/ 5107071 w 7467600"/>
              <a:gd name="connsiteY767" fmla="*/ 969720 h 6858000"/>
              <a:gd name="connsiteX768" fmla="*/ 4998681 w 7467600"/>
              <a:gd name="connsiteY768" fmla="*/ 988771 h 6858000"/>
              <a:gd name="connsiteX769" fmla="*/ 5870151 w 7467600"/>
              <a:gd name="connsiteY769" fmla="*/ 898890 h 6858000"/>
              <a:gd name="connsiteX770" fmla="*/ 5504425 w 7467600"/>
              <a:gd name="connsiteY770" fmla="*/ 848067 h 6858000"/>
              <a:gd name="connsiteX771" fmla="*/ 4968849 w 7467600"/>
              <a:gd name="connsiteY771" fmla="*/ 962318 h 6858000"/>
              <a:gd name="connsiteX772" fmla="*/ 5104039 w 7467600"/>
              <a:gd name="connsiteY772" fmla="*/ 940634 h 6858000"/>
              <a:gd name="connsiteX773" fmla="*/ 5256311 w 7467600"/>
              <a:gd name="connsiteY773" fmla="*/ 916490 h 6858000"/>
              <a:gd name="connsiteX774" fmla="*/ 5377381 w 7467600"/>
              <a:gd name="connsiteY774" fmla="*/ 912671 h 6858000"/>
              <a:gd name="connsiteX775" fmla="*/ 5460148 w 7467600"/>
              <a:gd name="connsiteY775" fmla="*/ 911442 h 6858000"/>
              <a:gd name="connsiteX776" fmla="*/ 5648971 w 7467600"/>
              <a:gd name="connsiteY776" fmla="*/ 891331 h 6858000"/>
              <a:gd name="connsiteX777" fmla="*/ 5844807 w 7467600"/>
              <a:gd name="connsiteY777" fmla="*/ 870718 h 6858000"/>
              <a:gd name="connsiteX778" fmla="*/ 5862975 w 7467600"/>
              <a:gd name="connsiteY778" fmla="*/ 869756 h 6858000"/>
              <a:gd name="connsiteX779" fmla="*/ 5920887 w 7467600"/>
              <a:gd name="connsiteY779" fmla="*/ 865929 h 6858000"/>
              <a:gd name="connsiteX780" fmla="*/ 5504425 w 7467600"/>
              <a:gd name="connsiteY780" fmla="*/ 848067 h 6858000"/>
              <a:gd name="connsiteX781" fmla="*/ 3607114 w 7467600"/>
              <a:gd name="connsiteY781" fmla="*/ 467441 h 6858000"/>
              <a:gd name="connsiteX782" fmla="*/ 3296242 w 7467600"/>
              <a:gd name="connsiteY782" fmla="*/ 807991 h 6858000"/>
              <a:gd name="connsiteX783" fmla="*/ 3174674 w 7467600"/>
              <a:gd name="connsiteY783" fmla="*/ 919759 h 6858000"/>
              <a:gd name="connsiteX784" fmla="*/ 3042978 w 7467600"/>
              <a:gd name="connsiteY784" fmla="*/ 1054894 h 6858000"/>
              <a:gd name="connsiteX785" fmla="*/ 2968914 w 7467600"/>
              <a:gd name="connsiteY785" fmla="*/ 1133756 h 6858000"/>
              <a:gd name="connsiteX786" fmla="*/ 3103823 w 7467600"/>
              <a:gd name="connsiteY786" fmla="*/ 1026814 h 6858000"/>
              <a:gd name="connsiteX787" fmla="*/ 3607114 w 7467600"/>
              <a:gd name="connsiteY787" fmla="*/ 467441 h 6858000"/>
              <a:gd name="connsiteX788" fmla="*/ 3744487 w 7467600"/>
              <a:gd name="connsiteY788" fmla="*/ 383136 h 6858000"/>
              <a:gd name="connsiteX789" fmla="*/ 3970213 w 7467600"/>
              <a:gd name="connsiteY789" fmla="*/ 995559 h 6858000"/>
              <a:gd name="connsiteX790" fmla="*/ 3744487 w 7467600"/>
              <a:gd name="connsiteY790" fmla="*/ 383136 h 6858000"/>
              <a:gd name="connsiteX791" fmla="*/ 3624562 w 7467600"/>
              <a:gd name="connsiteY791" fmla="*/ 367041 h 6858000"/>
              <a:gd name="connsiteX792" fmla="*/ 3489712 w 7467600"/>
              <a:gd name="connsiteY792" fmla="*/ 485386 h 6858000"/>
              <a:gd name="connsiteX793" fmla="*/ 3182994 w 7467600"/>
              <a:gd name="connsiteY793" fmla="*/ 828265 h 6858000"/>
              <a:gd name="connsiteX794" fmla="*/ 2892114 w 7467600"/>
              <a:gd name="connsiteY794" fmla="*/ 1172635 h 6858000"/>
              <a:gd name="connsiteX795" fmla="*/ 3021459 w 7467600"/>
              <a:gd name="connsiteY795" fmla="*/ 1035385 h 6858000"/>
              <a:gd name="connsiteX796" fmla="*/ 3153873 w 7467600"/>
              <a:gd name="connsiteY796" fmla="*/ 898971 h 6858000"/>
              <a:gd name="connsiteX797" fmla="*/ 3276511 w 7467600"/>
              <a:gd name="connsiteY797" fmla="*/ 786423 h 6858000"/>
              <a:gd name="connsiteX798" fmla="*/ 3584154 w 7467600"/>
              <a:gd name="connsiteY798" fmla="*/ 448218 h 6858000"/>
              <a:gd name="connsiteX799" fmla="*/ 3624562 w 7467600"/>
              <a:gd name="connsiteY799" fmla="*/ 367041 h 6858000"/>
              <a:gd name="connsiteX800" fmla="*/ 3766672 w 7467600"/>
              <a:gd name="connsiteY800" fmla="*/ 359429 h 6858000"/>
              <a:gd name="connsiteX801" fmla="*/ 3996338 w 7467600"/>
              <a:gd name="connsiteY801" fmla="*/ 968237 h 6858000"/>
              <a:gd name="connsiteX802" fmla="*/ 3766672 w 7467600"/>
              <a:gd name="connsiteY802" fmla="*/ 359429 h 6858000"/>
              <a:gd name="connsiteX803" fmla="*/ 5805386 w 7467600"/>
              <a:gd name="connsiteY803" fmla="*/ 239240 h 6858000"/>
              <a:gd name="connsiteX804" fmla="*/ 5736947 w 7467600"/>
              <a:gd name="connsiteY804" fmla="*/ 261367 h 6858000"/>
              <a:gd name="connsiteX805" fmla="*/ 5427012 w 7467600"/>
              <a:gd name="connsiteY805" fmla="*/ 311272 h 6858000"/>
              <a:gd name="connsiteX806" fmla="*/ 5147818 w 7467600"/>
              <a:gd name="connsiteY806" fmla="*/ 322112 h 6858000"/>
              <a:gd name="connsiteX807" fmla="*/ 5060854 w 7467600"/>
              <a:gd name="connsiteY807" fmla="*/ 311882 h 6858000"/>
              <a:gd name="connsiteX808" fmla="*/ 4945989 w 7467600"/>
              <a:gd name="connsiteY808" fmla="*/ 300516 h 6858000"/>
              <a:gd name="connsiteX809" fmla="*/ 5410479 w 7467600"/>
              <a:gd name="connsiteY809" fmla="*/ 348434 h 6858000"/>
              <a:gd name="connsiteX810" fmla="*/ 5805386 w 7467600"/>
              <a:gd name="connsiteY810" fmla="*/ 239240 h 6858000"/>
              <a:gd name="connsiteX811" fmla="*/ 5905192 w 7467600"/>
              <a:gd name="connsiteY811" fmla="*/ 163079 h 6858000"/>
              <a:gd name="connsiteX812" fmla="*/ 5865655 w 7467600"/>
              <a:gd name="connsiteY812" fmla="*/ 171901 h 6858000"/>
              <a:gd name="connsiteX813" fmla="*/ 5259740 w 7467600"/>
              <a:gd name="connsiteY813" fmla="*/ 257013 h 6858000"/>
              <a:gd name="connsiteX814" fmla="*/ 5208466 w 7467600"/>
              <a:gd name="connsiteY814" fmla="*/ 257550 h 6858000"/>
              <a:gd name="connsiteX815" fmla="*/ 4980204 w 7467600"/>
              <a:gd name="connsiteY815" fmla="*/ 271903 h 6858000"/>
              <a:gd name="connsiteX816" fmla="*/ 5068068 w 7467600"/>
              <a:gd name="connsiteY816" fmla="*/ 282244 h 6858000"/>
              <a:gd name="connsiteX817" fmla="*/ 5153231 w 7467600"/>
              <a:gd name="connsiteY817" fmla="*/ 292240 h 6858000"/>
              <a:gd name="connsiteX818" fmla="*/ 5426491 w 7467600"/>
              <a:gd name="connsiteY818" fmla="*/ 281128 h 6858000"/>
              <a:gd name="connsiteX819" fmla="*/ 5731212 w 7467600"/>
              <a:gd name="connsiteY819" fmla="*/ 231951 h 6858000"/>
              <a:gd name="connsiteX820" fmla="*/ 5905192 w 7467600"/>
              <a:gd name="connsiteY820" fmla="*/ 163079 h 6858000"/>
              <a:gd name="connsiteX821" fmla="*/ 5944437 w 7467600"/>
              <a:gd name="connsiteY821" fmla="*/ 113829 h 6858000"/>
              <a:gd name="connsiteX822" fmla="*/ 5825032 w 7467600"/>
              <a:gd name="connsiteY822" fmla="*/ 146405 h 6858000"/>
              <a:gd name="connsiteX823" fmla="*/ 4955599 w 7467600"/>
              <a:gd name="connsiteY823" fmla="*/ 247008 h 6858000"/>
              <a:gd name="connsiteX824" fmla="*/ 5210104 w 7467600"/>
              <a:gd name="connsiteY824" fmla="*/ 228123 h 6858000"/>
              <a:gd name="connsiteX825" fmla="*/ 5261015 w 7467600"/>
              <a:gd name="connsiteY825" fmla="*/ 227087 h 6858000"/>
              <a:gd name="connsiteX826" fmla="*/ 5861181 w 7467600"/>
              <a:gd name="connsiteY826" fmla="*/ 143093 h 6858000"/>
              <a:gd name="connsiteX827" fmla="*/ 5961252 w 7467600"/>
              <a:gd name="connsiteY827" fmla="*/ 114820 h 6858000"/>
              <a:gd name="connsiteX828" fmla="*/ 5944437 w 7467600"/>
              <a:gd name="connsiteY828" fmla="*/ 113829 h 6858000"/>
              <a:gd name="connsiteX829" fmla="*/ 3882765 w 7467600"/>
              <a:gd name="connsiteY829" fmla="*/ 0 h 6858000"/>
              <a:gd name="connsiteX830" fmla="*/ 3995099 w 7467600"/>
              <a:gd name="connsiteY830" fmla="*/ 0 h 6858000"/>
              <a:gd name="connsiteX831" fmla="*/ 4163818 w 7467600"/>
              <a:gd name="connsiteY831" fmla="*/ 234104 h 6858000"/>
              <a:gd name="connsiteX832" fmla="*/ 4172099 w 7467600"/>
              <a:gd name="connsiteY832" fmla="*/ 234207 h 6858000"/>
              <a:gd name="connsiteX833" fmla="*/ 4784282 w 7467600"/>
              <a:gd name="connsiteY833" fmla="*/ 276561 h 6858000"/>
              <a:gd name="connsiteX834" fmla="*/ 4801687 w 7467600"/>
              <a:gd name="connsiteY834" fmla="*/ 267764 h 6858000"/>
              <a:gd name="connsiteX835" fmla="*/ 6082788 w 7467600"/>
              <a:gd name="connsiteY835" fmla="*/ 64119 h 6858000"/>
              <a:gd name="connsiteX836" fmla="*/ 6099442 w 7467600"/>
              <a:gd name="connsiteY836" fmla="*/ 82568 h 6858000"/>
              <a:gd name="connsiteX837" fmla="*/ 4804137 w 7467600"/>
              <a:gd name="connsiteY837" fmla="*/ 320931 h 6858000"/>
              <a:gd name="connsiteX838" fmla="*/ 4227047 w 7467600"/>
              <a:gd name="connsiteY838" fmla="*/ 313415 h 6858000"/>
              <a:gd name="connsiteX839" fmla="*/ 4346041 w 7467600"/>
              <a:gd name="connsiteY839" fmla="*/ 456086 h 6858000"/>
              <a:gd name="connsiteX840" fmla="*/ 4870967 w 7467600"/>
              <a:gd name="connsiteY840" fmla="*/ 963061 h 6858000"/>
              <a:gd name="connsiteX841" fmla="*/ 4889647 w 7467600"/>
              <a:gd name="connsiteY841" fmla="*/ 957147 h 6858000"/>
              <a:gd name="connsiteX842" fmla="*/ 5422504 w 7467600"/>
              <a:gd name="connsiteY842" fmla="*/ 805191 h 6858000"/>
              <a:gd name="connsiteX843" fmla="*/ 6087656 w 7467600"/>
              <a:gd name="connsiteY843" fmla="*/ 826703 h 6858000"/>
              <a:gd name="connsiteX844" fmla="*/ 6058717 w 7467600"/>
              <a:gd name="connsiteY844" fmla="*/ 865992 h 6858000"/>
              <a:gd name="connsiteX845" fmla="*/ 4974153 w 7467600"/>
              <a:gd name="connsiteY845" fmla="*/ 1045456 h 6858000"/>
              <a:gd name="connsiteX846" fmla="*/ 5627835 w 7467600"/>
              <a:gd name="connsiteY846" fmla="*/ 1472077 h 6858000"/>
              <a:gd name="connsiteX847" fmla="*/ 5629817 w 7467600"/>
              <a:gd name="connsiteY847" fmla="*/ 1471412 h 6858000"/>
              <a:gd name="connsiteX848" fmla="*/ 5634124 w 7467600"/>
              <a:gd name="connsiteY848" fmla="*/ 1470572 h 6858000"/>
              <a:gd name="connsiteX849" fmla="*/ 5755832 w 7467600"/>
              <a:gd name="connsiteY849" fmla="*/ 1383886 h 6858000"/>
              <a:gd name="connsiteX850" fmla="*/ 6014186 w 7467600"/>
              <a:gd name="connsiteY850" fmla="*/ 1279799 h 6858000"/>
              <a:gd name="connsiteX851" fmla="*/ 6901619 w 7467600"/>
              <a:gd name="connsiteY851" fmla="*/ 1047874 h 6858000"/>
              <a:gd name="connsiteX852" fmla="*/ 6931566 w 7467600"/>
              <a:gd name="connsiteY852" fmla="*/ 1062034 h 6858000"/>
              <a:gd name="connsiteX853" fmla="*/ 5790982 w 7467600"/>
              <a:gd name="connsiteY853" fmla="*/ 1561380 h 6858000"/>
              <a:gd name="connsiteX854" fmla="*/ 6188971 w 7467600"/>
              <a:gd name="connsiteY854" fmla="*/ 1755168 h 6858000"/>
              <a:gd name="connsiteX855" fmla="*/ 6202446 w 7467600"/>
              <a:gd name="connsiteY855" fmla="*/ 1752268 h 6858000"/>
              <a:gd name="connsiteX856" fmla="*/ 7179560 w 7467600"/>
              <a:gd name="connsiteY856" fmla="*/ 1467551 h 6858000"/>
              <a:gd name="connsiteX857" fmla="*/ 7158730 w 7467600"/>
              <a:gd name="connsiteY857" fmla="*/ 1507835 h 6858000"/>
              <a:gd name="connsiteX858" fmla="*/ 6326959 w 7467600"/>
              <a:gd name="connsiteY858" fmla="*/ 1817686 h 6858000"/>
              <a:gd name="connsiteX859" fmla="*/ 6537433 w 7467600"/>
              <a:gd name="connsiteY859" fmla="*/ 1907790 h 6858000"/>
              <a:gd name="connsiteX860" fmla="*/ 6550221 w 7467600"/>
              <a:gd name="connsiteY860" fmla="*/ 1910729 h 6858000"/>
              <a:gd name="connsiteX861" fmla="*/ 6964438 w 7467600"/>
              <a:gd name="connsiteY861" fmla="*/ 2209505 h 6858000"/>
              <a:gd name="connsiteX862" fmla="*/ 7367862 w 7467600"/>
              <a:gd name="connsiteY862" fmla="*/ 2806833 h 6858000"/>
              <a:gd name="connsiteX863" fmla="*/ 7364329 w 7467600"/>
              <a:gd name="connsiteY863" fmla="*/ 2826907 h 6858000"/>
              <a:gd name="connsiteX864" fmla="*/ 7290545 w 7467600"/>
              <a:gd name="connsiteY864" fmla="*/ 2850663 h 6858000"/>
              <a:gd name="connsiteX865" fmla="*/ 6472036 w 7467600"/>
              <a:gd name="connsiteY865" fmla="*/ 1959003 h 6858000"/>
              <a:gd name="connsiteX866" fmla="*/ 5792897 w 7467600"/>
              <a:gd name="connsiteY866" fmla="*/ 1647747 h 6858000"/>
              <a:gd name="connsiteX867" fmla="*/ 5842751 w 7467600"/>
              <a:gd name="connsiteY867" fmla="*/ 1816112 h 6858000"/>
              <a:gd name="connsiteX868" fmla="*/ 5847424 w 7467600"/>
              <a:gd name="connsiteY868" fmla="*/ 1815776 h 6858000"/>
              <a:gd name="connsiteX869" fmla="*/ 6399821 w 7467600"/>
              <a:gd name="connsiteY869" fmla="*/ 2344799 h 6858000"/>
              <a:gd name="connsiteX870" fmla="*/ 6323232 w 7467600"/>
              <a:gd name="connsiteY870" fmla="*/ 2389634 h 6858000"/>
              <a:gd name="connsiteX871" fmla="*/ 5942958 w 7467600"/>
              <a:gd name="connsiteY871" fmla="*/ 2077708 h 6858000"/>
              <a:gd name="connsiteX872" fmla="*/ 5921559 w 7467600"/>
              <a:gd name="connsiteY872" fmla="*/ 2378596 h 6858000"/>
              <a:gd name="connsiteX873" fmla="*/ 5817651 w 7467600"/>
              <a:gd name="connsiteY873" fmla="*/ 3023919 h 6858000"/>
              <a:gd name="connsiteX874" fmla="*/ 5729634 w 7467600"/>
              <a:gd name="connsiteY874" fmla="*/ 3051849 h 6858000"/>
              <a:gd name="connsiteX875" fmla="*/ 5611018 w 7467600"/>
              <a:gd name="connsiteY875" fmla="*/ 2316769 h 6858000"/>
              <a:gd name="connsiteX876" fmla="*/ 5687608 w 7467600"/>
              <a:gd name="connsiteY876" fmla="*/ 2039972 h 6858000"/>
              <a:gd name="connsiteX877" fmla="*/ 5657554 w 7467600"/>
              <a:gd name="connsiteY877" fmla="*/ 1576445 h 6858000"/>
              <a:gd name="connsiteX878" fmla="*/ 5150475 w 7467600"/>
              <a:gd name="connsiteY878" fmla="*/ 1274012 h 6858000"/>
              <a:gd name="connsiteX879" fmla="*/ 5349142 w 7467600"/>
              <a:gd name="connsiteY879" fmla="*/ 2204405 h 6858000"/>
              <a:gd name="connsiteX880" fmla="*/ 5262214 w 7467600"/>
              <a:gd name="connsiteY880" fmla="*/ 2233836 h 6858000"/>
              <a:gd name="connsiteX881" fmla="*/ 4981539 w 7467600"/>
              <a:gd name="connsiteY881" fmla="*/ 1542201 h 6858000"/>
              <a:gd name="connsiteX882" fmla="*/ 4958461 w 7467600"/>
              <a:gd name="connsiteY882" fmla="*/ 1136957 h 6858000"/>
              <a:gd name="connsiteX883" fmla="*/ 4655015 w 7467600"/>
              <a:gd name="connsiteY883" fmla="*/ 891426 h 6858000"/>
              <a:gd name="connsiteX884" fmla="*/ 4348002 w 7467600"/>
              <a:gd name="connsiteY884" fmla="*/ 2205895 h 6858000"/>
              <a:gd name="connsiteX885" fmla="*/ 4262250 w 7467600"/>
              <a:gd name="connsiteY885" fmla="*/ 2219972 h 6858000"/>
              <a:gd name="connsiteX886" fmla="*/ 4550611 w 7467600"/>
              <a:gd name="connsiteY886" fmla="*/ 817540 h 6858000"/>
              <a:gd name="connsiteX887" fmla="*/ 4564418 w 7467600"/>
              <a:gd name="connsiteY887" fmla="*/ 808293 h 6858000"/>
              <a:gd name="connsiteX888" fmla="*/ 4266388 w 7467600"/>
              <a:gd name="connsiteY888" fmla="*/ 500083 h 6858000"/>
              <a:gd name="connsiteX889" fmla="*/ 4032842 w 7467600"/>
              <a:gd name="connsiteY889" fmla="*/ 211809 h 6858000"/>
              <a:gd name="connsiteX890" fmla="*/ 3882765 w 7467600"/>
              <a:gd name="connsiteY890" fmla="*/ 0 h 6858000"/>
              <a:gd name="connsiteX891" fmla="*/ 3721337 w 7467600"/>
              <a:gd name="connsiteY891" fmla="*/ 0 h 6858000"/>
              <a:gd name="connsiteX892" fmla="*/ 3797544 w 7467600"/>
              <a:gd name="connsiteY892" fmla="*/ 0 h 6858000"/>
              <a:gd name="connsiteX893" fmla="*/ 3775734 w 7467600"/>
              <a:gd name="connsiteY893" fmla="*/ 95131 h 6858000"/>
              <a:gd name="connsiteX894" fmla="*/ 3724807 w 7467600"/>
              <a:gd name="connsiteY894" fmla="*/ 272257 h 6858000"/>
              <a:gd name="connsiteX895" fmla="*/ 3726844 w 7467600"/>
              <a:gd name="connsiteY895" fmla="*/ 282988 h 6858000"/>
              <a:gd name="connsiteX896" fmla="*/ 3742664 w 7467600"/>
              <a:gd name="connsiteY896" fmla="*/ 279918 h 6858000"/>
              <a:gd name="connsiteX897" fmla="*/ 4103910 w 7467600"/>
              <a:gd name="connsiteY897" fmla="*/ 1161917 h 6858000"/>
              <a:gd name="connsiteX898" fmla="*/ 4020269 w 7467600"/>
              <a:gd name="connsiteY898" fmla="*/ 1200406 h 6858000"/>
              <a:gd name="connsiteX899" fmla="*/ 3674882 w 7467600"/>
              <a:gd name="connsiteY899" fmla="*/ 488524 h 6858000"/>
              <a:gd name="connsiteX900" fmla="*/ 3132682 w 7467600"/>
              <a:gd name="connsiteY900" fmla="*/ 1072284 h 6858000"/>
              <a:gd name="connsiteX901" fmla="*/ 2716346 w 7467600"/>
              <a:gd name="connsiteY901" fmla="*/ 1276376 h 6858000"/>
              <a:gd name="connsiteX902" fmla="*/ 2716772 w 7467600"/>
              <a:gd name="connsiteY902" fmla="*/ 1255462 h 6858000"/>
              <a:gd name="connsiteX903" fmla="*/ 3471096 w 7467600"/>
              <a:gd name="connsiteY903" fmla="*/ 437072 h 6858000"/>
              <a:gd name="connsiteX904" fmla="*/ 3639057 w 7467600"/>
              <a:gd name="connsiteY904" fmla="*/ 286334 h 6858000"/>
              <a:gd name="connsiteX905" fmla="*/ 3640309 w 7467600"/>
              <a:gd name="connsiteY905" fmla="*/ 284664 h 6858000"/>
              <a:gd name="connsiteX906" fmla="*/ 3646022 w 7467600"/>
              <a:gd name="connsiteY906" fmla="*/ 276711 h 6858000"/>
              <a:gd name="connsiteX907" fmla="*/ 3707943 w 7467600"/>
              <a:gd name="connsiteY907" fmla="*/ 65958 h 6858000"/>
              <a:gd name="connsiteX908" fmla="*/ 3721337 w 7467600"/>
              <a:gd name="connsiteY908" fmla="*/ 0 h 6858000"/>
              <a:gd name="connsiteX909" fmla="*/ 2867960 w 7467600"/>
              <a:gd name="connsiteY909" fmla="*/ 0 h 6858000"/>
              <a:gd name="connsiteX910" fmla="*/ 2926351 w 7467600"/>
              <a:gd name="connsiteY910" fmla="*/ 0 h 6858000"/>
              <a:gd name="connsiteX911" fmla="*/ 2902823 w 7467600"/>
              <a:gd name="connsiteY911" fmla="*/ 262929 h 6858000"/>
              <a:gd name="connsiteX912" fmla="*/ 2940663 w 7467600"/>
              <a:gd name="connsiteY912" fmla="*/ 140884 h 6858000"/>
              <a:gd name="connsiteX913" fmla="*/ 2947039 w 7467600"/>
              <a:gd name="connsiteY913" fmla="*/ 122524 h 6858000"/>
              <a:gd name="connsiteX914" fmla="*/ 2984316 w 7467600"/>
              <a:gd name="connsiteY914" fmla="*/ 0 h 6858000"/>
              <a:gd name="connsiteX915" fmla="*/ 3016114 w 7467600"/>
              <a:gd name="connsiteY915" fmla="*/ 0 h 6858000"/>
              <a:gd name="connsiteX916" fmla="*/ 2979949 w 7467600"/>
              <a:gd name="connsiteY916" fmla="*/ 119274 h 6858000"/>
              <a:gd name="connsiteX917" fmla="*/ 3023879 w 7467600"/>
              <a:gd name="connsiteY917" fmla="*/ 0 h 6858000"/>
              <a:gd name="connsiteX918" fmla="*/ 3105400 w 7467600"/>
              <a:gd name="connsiteY918" fmla="*/ 0 h 6858000"/>
              <a:gd name="connsiteX919" fmla="*/ 3094669 w 7467600"/>
              <a:gd name="connsiteY919" fmla="*/ 30308 h 6858000"/>
              <a:gd name="connsiteX920" fmla="*/ 2901945 w 7467600"/>
              <a:gd name="connsiteY920" fmla="*/ 466538 h 6858000"/>
              <a:gd name="connsiteX921" fmla="*/ 2815209 w 7467600"/>
              <a:gd name="connsiteY921" fmla="*/ 497361 h 6858000"/>
              <a:gd name="connsiteX922" fmla="*/ 2844845 w 7467600"/>
              <a:gd name="connsiteY922" fmla="*/ 127638 h 6858000"/>
              <a:gd name="connsiteX923" fmla="*/ 2867960 w 7467600"/>
              <a:gd name="connsiteY923" fmla="*/ 0 h 6858000"/>
              <a:gd name="connsiteX924" fmla="*/ 1057230 w 7467600"/>
              <a:gd name="connsiteY924" fmla="*/ 0 h 6858000"/>
              <a:gd name="connsiteX925" fmla="*/ 1111003 w 7467600"/>
              <a:gd name="connsiteY925" fmla="*/ 0 h 6858000"/>
              <a:gd name="connsiteX926" fmla="*/ 1125553 w 7467600"/>
              <a:gd name="connsiteY926" fmla="*/ 52588 h 6858000"/>
              <a:gd name="connsiteX927" fmla="*/ 1304276 w 7467600"/>
              <a:gd name="connsiteY927" fmla="*/ 476275 h 6858000"/>
              <a:gd name="connsiteX928" fmla="*/ 1492066 w 7467600"/>
              <a:gd name="connsiteY928" fmla="*/ 886333 h 6858000"/>
              <a:gd name="connsiteX929" fmla="*/ 1423698 w 7467600"/>
              <a:gd name="connsiteY929" fmla="*/ 710817 h 6858000"/>
              <a:gd name="connsiteX930" fmla="*/ 1357609 w 7467600"/>
              <a:gd name="connsiteY930" fmla="*/ 532892 h 6858000"/>
              <a:gd name="connsiteX931" fmla="*/ 1309550 w 7467600"/>
              <a:gd name="connsiteY931" fmla="*/ 374031 h 6858000"/>
              <a:gd name="connsiteX932" fmla="*/ 1193673 w 7467600"/>
              <a:gd name="connsiteY932" fmla="*/ 49533 h 6858000"/>
              <a:gd name="connsiteX933" fmla="*/ 1164391 w 7467600"/>
              <a:gd name="connsiteY933" fmla="*/ 0 h 6858000"/>
              <a:gd name="connsiteX934" fmla="*/ 1200666 w 7467600"/>
              <a:gd name="connsiteY934" fmla="*/ 0 h 6858000"/>
              <a:gd name="connsiteX935" fmla="*/ 1223408 w 7467600"/>
              <a:gd name="connsiteY935" fmla="*/ 38996 h 6858000"/>
              <a:gd name="connsiteX936" fmla="*/ 1339635 w 7467600"/>
              <a:gd name="connsiteY936" fmla="*/ 365517 h 6858000"/>
              <a:gd name="connsiteX937" fmla="*/ 1387469 w 7467600"/>
              <a:gd name="connsiteY937" fmla="*/ 523079 h 6858000"/>
              <a:gd name="connsiteX938" fmla="*/ 1452685 w 7467600"/>
              <a:gd name="connsiteY938" fmla="*/ 699806 h 6858000"/>
              <a:gd name="connsiteX939" fmla="*/ 1492092 w 7467600"/>
              <a:gd name="connsiteY939" fmla="*/ 800424 h 6858000"/>
              <a:gd name="connsiteX940" fmla="*/ 1455302 w 7467600"/>
              <a:gd name="connsiteY940" fmla="*/ 632913 h 6858000"/>
              <a:gd name="connsiteX941" fmla="*/ 1222336 w 7467600"/>
              <a:gd name="connsiteY941" fmla="*/ 9480 h 6858000"/>
              <a:gd name="connsiteX942" fmla="*/ 1214634 w 7467600"/>
              <a:gd name="connsiteY942" fmla="*/ 0 h 6858000"/>
              <a:gd name="connsiteX943" fmla="*/ 1289827 w 7467600"/>
              <a:gd name="connsiteY943" fmla="*/ 0 h 6858000"/>
              <a:gd name="connsiteX944" fmla="*/ 1321076 w 7467600"/>
              <a:gd name="connsiteY944" fmla="*/ 59722 h 6858000"/>
              <a:gd name="connsiteX945" fmla="*/ 1512579 w 7467600"/>
              <a:gd name="connsiteY945" fmla="*/ 626441 h 6858000"/>
              <a:gd name="connsiteX946" fmla="*/ 1506076 w 7467600"/>
              <a:gd name="connsiteY946" fmla="*/ 1089289 h 6858000"/>
              <a:gd name="connsiteX947" fmla="*/ 1486346 w 7467600"/>
              <a:gd name="connsiteY947" fmla="*/ 1079919 h 6858000"/>
              <a:gd name="connsiteX948" fmla="*/ 1070511 w 7467600"/>
              <a:gd name="connsiteY948" fmla="*/ 48609 h 6858000"/>
              <a:gd name="connsiteX949" fmla="*/ 1057230 w 7467600"/>
              <a:gd name="connsiteY949" fmla="*/ 0 h 6858000"/>
              <a:gd name="connsiteX950" fmla="*/ 43151 w 7467600"/>
              <a:gd name="connsiteY950" fmla="*/ 0 h 6858000"/>
              <a:gd name="connsiteX951" fmla="*/ 95283 w 7467600"/>
              <a:gd name="connsiteY951" fmla="*/ 0 h 6858000"/>
              <a:gd name="connsiteX952" fmla="*/ 300708 w 7467600"/>
              <a:gd name="connsiteY952" fmla="*/ 154571 h 6858000"/>
              <a:gd name="connsiteX953" fmla="*/ 530414 w 7467600"/>
              <a:gd name="connsiteY953" fmla="*/ 354673 h 6858000"/>
              <a:gd name="connsiteX954" fmla="*/ 333785 w 7467600"/>
              <a:gd name="connsiteY954" fmla="*/ 161564 h 6858000"/>
              <a:gd name="connsiteX955" fmla="*/ 147005 w 7467600"/>
              <a:gd name="connsiteY955" fmla="*/ 0 h 6858000"/>
              <a:gd name="connsiteX956" fmla="*/ 272509 w 7467600"/>
              <a:gd name="connsiteY956" fmla="*/ 0 h 6858000"/>
              <a:gd name="connsiteX957" fmla="*/ 326276 w 7467600"/>
              <a:gd name="connsiteY957" fmla="*/ 45847 h 6858000"/>
              <a:gd name="connsiteX958" fmla="*/ 823759 w 7467600"/>
              <a:gd name="connsiteY958" fmla="*/ 574145 h 6858000"/>
              <a:gd name="connsiteX959" fmla="*/ 811254 w 7467600"/>
              <a:gd name="connsiteY959" fmla="*/ 665546 h 6858000"/>
              <a:gd name="connsiteX960" fmla="*/ 154042 w 7467600"/>
              <a:gd name="connsiteY960" fmla="*/ 261522 h 6858000"/>
              <a:gd name="connsiteX961" fmla="*/ 13550 w 7467600"/>
              <a:gd name="connsiteY961" fmla="*/ 158423 h 6858000"/>
              <a:gd name="connsiteX962" fmla="*/ 0 w 7467600"/>
              <a:gd name="connsiteY962" fmla="*/ 146618 h 6858000"/>
              <a:gd name="connsiteX963" fmla="*/ 0 w 7467600"/>
              <a:gd name="connsiteY963" fmla="*/ 59161 h 6858000"/>
              <a:gd name="connsiteX964" fmla="*/ 45427 w 7467600"/>
              <a:gd name="connsiteY964" fmla="*/ 101078 h 6858000"/>
              <a:gd name="connsiteX965" fmla="*/ 630103 w 7467600"/>
              <a:gd name="connsiteY965" fmla="*/ 485885 h 6858000"/>
              <a:gd name="connsiteX966" fmla="*/ 532040 w 7467600"/>
              <a:gd name="connsiteY966" fmla="*/ 399359 h 6858000"/>
              <a:gd name="connsiteX967" fmla="*/ 517618 w 7467600"/>
              <a:gd name="connsiteY967" fmla="*/ 385726 h 6858000"/>
              <a:gd name="connsiteX968" fmla="*/ 285074 w 7467600"/>
              <a:gd name="connsiteY968" fmla="*/ 182755 h 6858000"/>
              <a:gd name="connsiteX969" fmla="*/ 43151 w 7467600"/>
              <a:gd name="connsiteY96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259646 w 7467600"/>
              <a:gd name="connsiteY78" fmla="*/ 5765985 h 6858000"/>
              <a:gd name="connsiteX79" fmla="*/ 7467600 w 7467600"/>
              <a:gd name="connsiteY79" fmla="*/ 6012219 h 6858000"/>
              <a:gd name="connsiteX80" fmla="*/ 7356878 w 7467600"/>
              <a:gd name="connsiteY80" fmla="*/ 5981332 h 6858000"/>
              <a:gd name="connsiteX81" fmla="*/ 7467600 w 7467600"/>
              <a:gd name="connsiteY81" fmla="*/ 6117703 h 6858000"/>
              <a:gd name="connsiteX82" fmla="*/ 7467600 w 7467600"/>
              <a:gd name="connsiteY82" fmla="*/ 6163634 h 6858000"/>
              <a:gd name="connsiteX83" fmla="*/ 7403637 w 7467600"/>
              <a:gd name="connsiteY83" fmla="*/ 6083957 h 6858000"/>
              <a:gd name="connsiteX84" fmla="*/ 7254615 w 7467600"/>
              <a:gd name="connsiteY84" fmla="*/ 5911918 h 6858000"/>
              <a:gd name="connsiteX85" fmla="*/ 7312589 w 7467600"/>
              <a:gd name="connsiteY85" fmla="*/ 5982309 h 6858000"/>
              <a:gd name="connsiteX86" fmla="*/ 7448321 w 7467600"/>
              <a:gd name="connsiteY86" fmla="*/ 6190991 h 6858000"/>
              <a:gd name="connsiteX87" fmla="*/ 7467600 w 7467600"/>
              <a:gd name="connsiteY87" fmla="*/ 6221686 h 6858000"/>
              <a:gd name="connsiteX88" fmla="*/ 7467600 w 7467600"/>
              <a:gd name="connsiteY88" fmla="*/ 6334256 h 6858000"/>
              <a:gd name="connsiteX89" fmla="*/ 7454976 w 7467600"/>
              <a:gd name="connsiteY89" fmla="*/ 6318297 h 6858000"/>
              <a:gd name="connsiteX90" fmla="*/ 1456157 w 7467600"/>
              <a:gd name="connsiteY90" fmla="*/ 5371404 h 6858000"/>
              <a:gd name="connsiteX91" fmla="*/ 1244432 w 7467600"/>
              <a:gd name="connsiteY91" fmla="*/ 5385601 h 6858000"/>
              <a:gd name="connsiteX92" fmla="*/ 973990 w 7467600"/>
              <a:gd name="connsiteY92" fmla="*/ 5424940 h 6858000"/>
              <a:gd name="connsiteX93" fmla="*/ 1103809 w 7467600"/>
              <a:gd name="connsiteY93" fmla="*/ 5433720 h 6858000"/>
              <a:gd name="connsiteX94" fmla="*/ 1123454 w 7467600"/>
              <a:gd name="connsiteY94" fmla="*/ 5435727 h 6858000"/>
              <a:gd name="connsiteX95" fmla="*/ 1737017 w 7467600"/>
              <a:gd name="connsiteY95" fmla="*/ 5452183 h 6858000"/>
              <a:gd name="connsiteX96" fmla="*/ 1824397 w 7467600"/>
              <a:gd name="connsiteY96" fmla="*/ 5447757 h 6858000"/>
              <a:gd name="connsiteX97" fmla="*/ 2070059 w 7467600"/>
              <a:gd name="connsiteY97" fmla="*/ 5441660 h 6858000"/>
              <a:gd name="connsiteX98" fmla="*/ 1456157 w 7467600"/>
              <a:gd name="connsiteY98" fmla="*/ 5371404 h 6858000"/>
              <a:gd name="connsiteX99" fmla="*/ 4988186 w 7467600"/>
              <a:gd name="connsiteY99" fmla="*/ 5216467 h 6858000"/>
              <a:gd name="connsiteX100" fmla="*/ 4777334 w 7467600"/>
              <a:gd name="connsiteY100" fmla="*/ 5406072 h 6858000"/>
              <a:gd name="connsiteX101" fmla="*/ 4718341 w 7467600"/>
              <a:gd name="connsiteY101" fmla="*/ 5468043 h 6858000"/>
              <a:gd name="connsiteX102" fmla="*/ 4604655 w 7467600"/>
              <a:gd name="connsiteY102" fmla="*/ 5583434 h 6858000"/>
              <a:gd name="connsiteX103" fmla="*/ 4565074 w 7467600"/>
              <a:gd name="connsiteY103" fmla="*/ 5618550 h 6858000"/>
              <a:gd name="connsiteX104" fmla="*/ 4988186 w 7467600"/>
              <a:gd name="connsiteY104" fmla="*/ 5216467 h 6858000"/>
              <a:gd name="connsiteX105" fmla="*/ 4978032 w 7467600"/>
              <a:gd name="connsiteY105" fmla="*/ 5183809 h 6858000"/>
              <a:gd name="connsiteX106" fmla="*/ 4463413 w 7467600"/>
              <a:gd name="connsiteY106" fmla="*/ 5615162 h 6858000"/>
              <a:gd name="connsiteX107" fmla="*/ 4358134 w 7467600"/>
              <a:gd name="connsiteY107" fmla="*/ 5742791 h 6858000"/>
              <a:gd name="connsiteX108" fmla="*/ 4376219 w 7467600"/>
              <a:gd name="connsiteY108" fmla="*/ 5729027 h 6858000"/>
              <a:gd name="connsiteX109" fmla="*/ 4582340 w 7467600"/>
              <a:gd name="connsiteY109" fmla="*/ 5561037 h 6858000"/>
              <a:gd name="connsiteX110" fmla="*/ 4694684 w 7467600"/>
              <a:gd name="connsiteY110" fmla="*/ 5447098 h 6858000"/>
              <a:gd name="connsiteX111" fmla="*/ 4754123 w 7467600"/>
              <a:gd name="connsiteY111" fmla="*/ 5384643 h 6858000"/>
              <a:gd name="connsiteX112" fmla="*/ 4978032 w 7467600"/>
              <a:gd name="connsiteY112" fmla="*/ 5183809 h 6858000"/>
              <a:gd name="connsiteX113" fmla="*/ 1903353 w 7467600"/>
              <a:gd name="connsiteY113" fmla="*/ 5044827 h 6858000"/>
              <a:gd name="connsiteX114" fmla="*/ 1936931 w 7467600"/>
              <a:gd name="connsiteY114" fmla="*/ 5093954 h 6858000"/>
              <a:gd name="connsiteX115" fmla="*/ 2195868 w 7467600"/>
              <a:gd name="connsiteY115" fmla="*/ 5396574 h 6858000"/>
              <a:gd name="connsiteX116" fmla="*/ 2088852 w 7467600"/>
              <a:gd name="connsiteY116" fmla="*/ 5166123 h 6858000"/>
              <a:gd name="connsiteX117" fmla="*/ 1958241 w 7467600"/>
              <a:gd name="connsiteY117" fmla="*/ 5067955 h 6858000"/>
              <a:gd name="connsiteX118" fmla="*/ 1903353 w 7467600"/>
              <a:gd name="connsiteY118" fmla="*/ 5044827 h 6858000"/>
              <a:gd name="connsiteX119" fmla="*/ 1979378 w 7467600"/>
              <a:gd name="connsiteY119" fmla="*/ 4769504 h 6858000"/>
              <a:gd name="connsiteX120" fmla="*/ 2882120 w 7467600"/>
              <a:gd name="connsiteY120" fmla="*/ 5064547 h 6858000"/>
              <a:gd name="connsiteX121" fmla="*/ 2793103 w 7467600"/>
              <a:gd name="connsiteY121" fmla="*/ 5039699 h 6858000"/>
              <a:gd name="connsiteX122" fmla="*/ 2770041 w 7467600"/>
              <a:gd name="connsiteY122" fmla="*/ 5033634 h 6858000"/>
              <a:gd name="connsiteX123" fmla="*/ 1979378 w 7467600"/>
              <a:gd name="connsiteY123" fmla="*/ 4769504 h 6858000"/>
              <a:gd name="connsiteX124" fmla="*/ 1927410 w 7467600"/>
              <a:gd name="connsiteY124" fmla="*/ 4716164 h 6858000"/>
              <a:gd name="connsiteX125" fmla="*/ 1959587 w 7467600"/>
              <a:gd name="connsiteY125" fmla="*/ 4728849 h 6858000"/>
              <a:gd name="connsiteX126" fmla="*/ 2777707 w 7467600"/>
              <a:gd name="connsiteY126" fmla="*/ 5003991 h 6858000"/>
              <a:gd name="connsiteX127" fmla="*/ 2800768 w 7467600"/>
              <a:gd name="connsiteY127" fmla="*/ 5010056 h 6858000"/>
              <a:gd name="connsiteX128" fmla="*/ 2879408 w 7467600"/>
              <a:gd name="connsiteY128" fmla="*/ 5031590 h 6858000"/>
              <a:gd name="connsiteX129" fmla="*/ 2862295 w 7467600"/>
              <a:gd name="connsiteY129" fmla="*/ 5022958 h 6858000"/>
              <a:gd name="connsiteX130" fmla="*/ 2813343 w 7467600"/>
              <a:gd name="connsiteY130" fmla="*/ 4998369 h 6858000"/>
              <a:gd name="connsiteX131" fmla="*/ 2646245 w 7467600"/>
              <a:gd name="connsiteY131" fmla="*/ 4930999 h 6858000"/>
              <a:gd name="connsiteX132" fmla="*/ 1999243 w 7467600"/>
              <a:gd name="connsiteY132" fmla="*/ 4730524 h 6858000"/>
              <a:gd name="connsiteX133" fmla="*/ 1979527 w 7467600"/>
              <a:gd name="connsiteY133" fmla="*/ 4726651 h 6858000"/>
              <a:gd name="connsiteX134" fmla="*/ 1927410 w 7467600"/>
              <a:gd name="connsiteY134" fmla="*/ 4716164 h 6858000"/>
              <a:gd name="connsiteX135" fmla="*/ 1997014 w 7467600"/>
              <a:gd name="connsiteY135" fmla="*/ 4698007 h 6858000"/>
              <a:gd name="connsiteX136" fmla="*/ 2005458 w 7467600"/>
              <a:gd name="connsiteY136" fmla="*/ 4699540 h 6858000"/>
              <a:gd name="connsiteX137" fmla="*/ 2657186 w 7467600"/>
              <a:gd name="connsiteY137" fmla="*/ 4901687 h 6858000"/>
              <a:gd name="connsiteX138" fmla="*/ 2826662 w 7467600"/>
              <a:gd name="connsiteY138" fmla="*/ 4970362 h 6858000"/>
              <a:gd name="connsiteX139" fmla="*/ 2876100 w 7467600"/>
              <a:gd name="connsiteY139" fmla="*/ 4995397 h 6858000"/>
              <a:gd name="connsiteX140" fmla="*/ 3042600 w 7467600"/>
              <a:gd name="connsiteY140" fmla="*/ 5059532 h 6858000"/>
              <a:gd name="connsiteX141" fmla="*/ 1997014 w 7467600"/>
              <a:gd name="connsiteY141" fmla="*/ 4698007 h 6858000"/>
              <a:gd name="connsiteX142" fmla="*/ 2305292 w 7467600"/>
              <a:gd name="connsiteY142" fmla="*/ 4219492 h 6858000"/>
              <a:gd name="connsiteX143" fmla="*/ 3360922 w 7467600"/>
              <a:gd name="connsiteY143" fmla="*/ 4529373 h 6858000"/>
              <a:gd name="connsiteX144" fmla="*/ 3492420 w 7467600"/>
              <a:gd name="connsiteY144" fmla="*/ 4510145 h 6858000"/>
              <a:gd name="connsiteX145" fmla="*/ 3364086 w 7467600"/>
              <a:gd name="connsiteY145" fmla="*/ 4480340 h 6858000"/>
              <a:gd name="connsiteX146" fmla="*/ 3225818 w 7467600"/>
              <a:gd name="connsiteY146" fmla="*/ 4411822 h 6858000"/>
              <a:gd name="connsiteX147" fmla="*/ 3129696 w 7467600"/>
              <a:gd name="connsiteY147" fmla="*/ 4360704 h 6858000"/>
              <a:gd name="connsiteX148" fmla="*/ 2814545 w 7467600"/>
              <a:gd name="connsiteY148" fmla="*/ 4282955 h 6858000"/>
              <a:gd name="connsiteX149" fmla="*/ 2305292 w 7467600"/>
              <a:gd name="connsiteY149" fmla="*/ 4219492 h 6858000"/>
              <a:gd name="connsiteX150" fmla="*/ 2626982 w 7467600"/>
              <a:gd name="connsiteY150" fmla="*/ 4206450 h 6858000"/>
              <a:gd name="connsiteX151" fmla="*/ 2490617 w 7467600"/>
              <a:gd name="connsiteY151" fmla="*/ 4206951 h 6858000"/>
              <a:gd name="connsiteX152" fmla="*/ 2819869 w 7467600"/>
              <a:gd name="connsiteY152" fmla="*/ 4252936 h 6858000"/>
              <a:gd name="connsiteX153" fmla="*/ 3143018 w 7467600"/>
              <a:gd name="connsiteY153" fmla="*/ 4332698 h 6858000"/>
              <a:gd name="connsiteX154" fmla="*/ 3241520 w 7467600"/>
              <a:gd name="connsiteY154" fmla="*/ 4385112 h 6858000"/>
              <a:gd name="connsiteX155" fmla="*/ 3374575 w 7467600"/>
              <a:gd name="connsiteY155" fmla="*/ 4451517 h 6858000"/>
              <a:gd name="connsiteX156" fmla="*/ 3505221 w 7467600"/>
              <a:gd name="connsiteY156" fmla="*/ 4480757 h 6858000"/>
              <a:gd name="connsiteX157" fmla="*/ 2626982 w 7467600"/>
              <a:gd name="connsiteY157" fmla="*/ 4206450 h 6858000"/>
              <a:gd name="connsiteX158" fmla="*/ 1310106 w 7467600"/>
              <a:gd name="connsiteY158" fmla="*/ 3943217 h 6858000"/>
              <a:gd name="connsiteX159" fmla="*/ 854994 w 7467600"/>
              <a:gd name="connsiteY159" fmla="*/ 4399136 h 6858000"/>
              <a:gd name="connsiteX160" fmla="*/ 742462 w 7467600"/>
              <a:gd name="connsiteY160" fmla="*/ 4594648 h 6858000"/>
              <a:gd name="connsiteX161" fmla="*/ 820602 w 7467600"/>
              <a:gd name="connsiteY161" fmla="*/ 4485915 h 6858000"/>
              <a:gd name="connsiteX162" fmla="*/ 878295 w 7467600"/>
              <a:gd name="connsiteY162" fmla="*/ 4403594 h 6858000"/>
              <a:gd name="connsiteX163" fmla="*/ 1240607 w 7467600"/>
              <a:gd name="connsiteY163" fmla="*/ 4010401 h 6858000"/>
              <a:gd name="connsiteX164" fmla="*/ 1310106 w 7467600"/>
              <a:gd name="connsiteY164" fmla="*/ 3943217 h 6858000"/>
              <a:gd name="connsiteX165" fmla="*/ 1423113 w 7467600"/>
              <a:gd name="connsiteY165" fmla="*/ 3874565 h 6858000"/>
              <a:gd name="connsiteX166" fmla="*/ 1260565 w 7467600"/>
              <a:gd name="connsiteY166" fmla="*/ 4031982 h 6858000"/>
              <a:gd name="connsiteX167" fmla="*/ 901900 w 7467600"/>
              <a:gd name="connsiteY167" fmla="*/ 4421236 h 6858000"/>
              <a:gd name="connsiteX168" fmla="*/ 845044 w 7467600"/>
              <a:gd name="connsiteY168" fmla="*/ 4502436 h 6858000"/>
              <a:gd name="connsiteX169" fmla="*/ 685926 w 7467600"/>
              <a:gd name="connsiteY169" fmla="*/ 4703069 h 6858000"/>
              <a:gd name="connsiteX170" fmla="*/ 684248 w 7467600"/>
              <a:gd name="connsiteY170" fmla="*/ 4706721 h 6858000"/>
              <a:gd name="connsiteX171" fmla="*/ 1423113 w 7467600"/>
              <a:gd name="connsiteY171" fmla="*/ 3874565 h 6858000"/>
              <a:gd name="connsiteX172" fmla="*/ 3316479 w 7467600"/>
              <a:gd name="connsiteY172" fmla="*/ 3872136 h 6858000"/>
              <a:gd name="connsiteX173" fmla="*/ 3546806 w 7467600"/>
              <a:gd name="connsiteY173" fmla="*/ 4356139 h 6858000"/>
              <a:gd name="connsiteX174" fmla="*/ 3364433 w 7467600"/>
              <a:gd name="connsiteY174" fmla="*/ 3953121 h 6858000"/>
              <a:gd name="connsiteX175" fmla="*/ 3316479 w 7467600"/>
              <a:gd name="connsiteY175" fmla="*/ 3872136 h 6858000"/>
              <a:gd name="connsiteX176" fmla="*/ 3291335 w 7467600"/>
              <a:gd name="connsiteY176" fmla="*/ 3767420 h 6858000"/>
              <a:gd name="connsiteX177" fmla="*/ 3390805 w 7467600"/>
              <a:gd name="connsiteY177" fmla="*/ 3937163 h 6858000"/>
              <a:gd name="connsiteX178" fmla="*/ 3579062 w 7467600"/>
              <a:gd name="connsiteY178" fmla="*/ 4359040 h 6858000"/>
              <a:gd name="connsiteX179" fmla="*/ 3467355 w 7467600"/>
              <a:gd name="connsiteY179" fmla="*/ 3988130 h 6858000"/>
              <a:gd name="connsiteX180" fmla="*/ 3310753 w 7467600"/>
              <a:gd name="connsiteY180" fmla="*/ 3787140 h 6858000"/>
              <a:gd name="connsiteX181" fmla="*/ 3291335 w 7467600"/>
              <a:gd name="connsiteY181" fmla="*/ 3767420 h 6858000"/>
              <a:gd name="connsiteX182" fmla="*/ 1635889 w 7467600"/>
              <a:gd name="connsiteY182" fmla="*/ 3709494 h 6858000"/>
              <a:gd name="connsiteX183" fmla="*/ 1634800 w 7467600"/>
              <a:gd name="connsiteY183" fmla="*/ 3731111 h 6858000"/>
              <a:gd name="connsiteX184" fmla="*/ 1635889 w 7467600"/>
              <a:gd name="connsiteY184" fmla="*/ 3709494 h 6858000"/>
              <a:gd name="connsiteX185" fmla="*/ 1510397 w 7467600"/>
              <a:gd name="connsiteY185" fmla="*/ 3684705 h 6858000"/>
              <a:gd name="connsiteX186" fmla="*/ 1146550 w 7467600"/>
              <a:gd name="connsiteY186" fmla="*/ 3802012 h 6858000"/>
              <a:gd name="connsiteX187" fmla="*/ 698834 w 7467600"/>
              <a:gd name="connsiteY187" fmla="*/ 3952272 h 6858000"/>
              <a:gd name="connsiteX188" fmla="*/ 34256 w 7467600"/>
              <a:gd name="connsiteY188" fmla="*/ 4347603 h 6858000"/>
              <a:gd name="connsiteX189" fmla="*/ 527241 w 7467600"/>
              <a:gd name="connsiteY189" fmla="*/ 4065078 h 6858000"/>
              <a:gd name="connsiteX190" fmla="*/ 1510397 w 7467600"/>
              <a:gd name="connsiteY190" fmla="*/ 3684705 h 6858000"/>
              <a:gd name="connsiteX191" fmla="*/ 1313114 w 7467600"/>
              <a:gd name="connsiteY191" fmla="*/ 3655216 h 6858000"/>
              <a:gd name="connsiteX192" fmla="*/ 1109304 w 7467600"/>
              <a:gd name="connsiteY192" fmla="*/ 3669030 h 6858000"/>
              <a:gd name="connsiteX193" fmla="*/ 8129 w 7467600"/>
              <a:gd name="connsiteY193" fmla="*/ 4330519 h 6858000"/>
              <a:gd name="connsiteX194" fmla="*/ 687572 w 7467600"/>
              <a:gd name="connsiteY194" fmla="*/ 3925629 h 6858000"/>
              <a:gd name="connsiteX195" fmla="*/ 1138365 w 7467600"/>
              <a:gd name="connsiteY195" fmla="*/ 3774515 h 6858000"/>
              <a:gd name="connsiteX196" fmla="*/ 1505579 w 7467600"/>
              <a:gd name="connsiteY196" fmla="*/ 3655526 h 6858000"/>
              <a:gd name="connsiteX197" fmla="*/ 1313114 w 7467600"/>
              <a:gd name="connsiteY197" fmla="*/ 3655216 h 6858000"/>
              <a:gd name="connsiteX198" fmla="*/ 3655073 w 7467600"/>
              <a:gd name="connsiteY198" fmla="*/ 3650884 h 6858000"/>
              <a:gd name="connsiteX199" fmla="*/ 3989938 w 7467600"/>
              <a:gd name="connsiteY199" fmla="*/ 3991685 h 6858000"/>
              <a:gd name="connsiteX200" fmla="*/ 4393907 w 7467600"/>
              <a:gd name="connsiteY200" fmla="*/ 4261258 h 6858000"/>
              <a:gd name="connsiteX201" fmla="*/ 4648051 w 7467600"/>
              <a:gd name="connsiteY201" fmla="*/ 4374051 h 6858000"/>
              <a:gd name="connsiteX202" fmla="*/ 4383389 w 7467600"/>
              <a:gd name="connsiteY202" fmla="*/ 4184369 h 6858000"/>
              <a:gd name="connsiteX203" fmla="*/ 4165508 w 7467600"/>
              <a:gd name="connsiteY203" fmla="*/ 4035196 h 6858000"/>
              <a:gd name="connsiteX204" fmla="*/ 4068162 w 7467600"/>
              <a:gd name="connsiteY204" fmla="*/ 3953394 h 6858000"/>
              <a:gd name="connsiteX205" fmla="*/ 3981416 w 7467600"/>
              <a:gd name="connsiteY205" fmla="*/ 3880482 h 6858000"/>
              <a:gd name="connsiteX206" fmla="*/ 3800147 w 7467600"/>
              <a:gd name="connsiteY206" fmla="*/ 3749872 h 6858000"/>
              <a:gd name="connsiteX207" fmla="*/ 3655073 w 7467600"/>
              <a:gd name="connsiteY207" fmla="*/ 3650884 h 6858000"/>
              <a:gd name="connsiteX208" fmla="*/ 3670252 w 7467600"/>
              <a:gd name="connsiteY208" fmla="*/ 3622798 h 6858000"/>
              <a:gd name="connsiteX209" fmla="*/ 3817258 w 7467600"/>
              <a:gd name="connsiteY209" fmla="*/ 3723577 h 6858000"/>
              <a:gd name="connsiteX210" fmla="*/ 4000461 w 7467600"/>
              <a:gd name="connsiteY210" fmla="*/ 3855966 h 6858000"/>
              <a:gd name="connsiteX211" fmla="*/ 4088180 w 7467600"/>
              <a:gd name="connsiteY211" fmla="*/ 3929774 h 6858000"/>
              <a:gd name="connsiteX212" fmla="*/ 4184555 w 7467600"/>
              <a:gd name="connsiteY212" fmla="*/ 4010683 h 6858000"/>
              <a:gd name="connsiteX213" fmla="*/ 4399563 w 7467600"/>
              <a:gd name="connsiteY213" fmla="*/ 4158106 h 6858000"/>
              <a:gd name="connsiteX214" fmla="*/ 4684469 w 7467600"/>
              <a:gd name="connsiteY214" fmla="*/ 4364680 h 6858000"/>
              <a:gd name="connsiteX215" fmla="*/ 4690271 w 7467600"/>
              <a:gd name="connsiteY215" fmla="*/ 4370034 h 6858000"/>
              <a:gd name="connsiteX216" fmla="*/ 4136093 w 7467600"/>
              <a:gd name="connsiteY216" fmla="*/ 3858466 h 6858000"/>
              <a:gd name="connsiteX217" fmla="*/ 3670252 w 7467600"/>
              <a:gd name="connsiteY217" fmla="*/ 3622798 h 6858000"/>
              <a:gd name="connsiteX218" fmla="*/ 4440129 w 7467600"/>
              <a:gd name="connsiteY218" fmla="*/ 3448571 h 6858000"/>
              <a:gd name="connsiteX219" fmla="*/ 4856525 w 7467600"/>
              <a:gd name="connsiteY219" fmla="*/ 3915351 h 6858000"/>
              <a:gd name="connsiteX220" fmla="*/ 5059055 w 7467600"/>
              <a:gd name="connsiteY220" fmla="*/ 4108918 h 6858000"/>
              <a:gd name="connsiteX221" fmla="*/ 5290070 w 7467600"/>
              <a:gd name="connsiteY221" fmla="*/ 4263619 h 6858000"/>
              <a:gd name="connsiteX222" fmla="*/ 4834991 w 7467600"/>
              <a:gd name="connsiteY222" fmla="*/ 3830985 h 6858000"/>
              <a:gd name="connsiteX223" fmla="*/ 4440129 w 7467600"/>
              <a:gd name="connsiteY223" fmla="*/ 3448571 h 6858000"/>
              <a:gd name="connsiteX224" fmla="*/ 4441737 w 7467600"/>
              <a:gd name="connsiteY224" fmla="*/ 3399734 h 6858000"/>
              <a:gd name="connsiteX225" fmla="*/ 4431236 w 7467600"/>
              <a:gd name="connsiteY225" fmla="*/ 3400954 h 6858000"/>
              <a:gd name="connsiteX226" fmla="*/ 4557150 w 7467600"/>
              <a:gd name="connsiteY226" fmla="*/ 3510023 h 6858000"/>
              <a:gd name="connsiteX227" fmla="*/ 4856936 w 7467600"/>
              <a:gd name="connsiteY227" fmla="*/ 3809146 h 6858000"/>
              <a:gd name="connsiteX228" fmla="*/ 5111996 w 7467600"/>
              <a:gd name="connsiteY228" fmla="*/ 4065759 h 6858000"/>
              <a:gd name="connsiteX229" fmla="*/ 5388878 w 7467600"/>
              <a:gd name="connsiteY229" fmla="*/ 4300185 h 6858000"/>
              <a:gd name="connsiteX230" fmla="*/ 5425556 w 7467600"/>
              <a:gd name="connsiteY230" fmla="*/ 4308967 h 6858000"/>
              <a:gd name="connsiteX231" fmla="*/ 4943646 w 7467600"/>
              <a:gd name="connsiteY231" fmla="*/ 3822916 h 6858000"/>
              <a:gd name="connsiteX232" fmla="*/ 4594837 w 7467600"/>
              <a:gd name="connsiteY232" fmla="*/ 3532274 h 6858000"/>
              <a:gd name="connsiteX233" fmla="*/ 4441737 w 7467600"/>
              <a:gd name="connsiteY233" fmla="*/ 3399734 h 6858000"/>
              <a:gd name="connsiteX234" fmla="*/ 5425834 w 7467600"/>
              <a:gd name="connsiteY234" fmla="*/ 3162785 h 6858000"/>
              <a:gd name="connsiteX235" fmla="*/ 5401644 w 7467600"/>
              <a:gd name="connsiteY235" fmla="*/ 3617847 h 6858000"/>
              <a:gd name="connsiteX236" fmla="*/ 5467256 w 7467600"/>
              <a:gd name="connsiteY236" fmla="*/ 4175494 h 6858000"/>
              <a:gd name="connsiteX237" fmla="*/ 5448069 w 7467600"/>
              <a:gd name="connsiteY237" fmla="*/ 3567554 h 6858000"/>
              <a:gd name="connsiteX238" fmla="*/ 5425834 w 7467600"/>
              <a:gd name="connsiteY238" fmla="*/ 3162785 h 6858000"/>
              <a:gd name="connsiteX239" fmla="*/ 1318687 w 7467600"/>
              <a:gd name="connsiteY239" fmla="*/ 3113840 h 6858000"/>
              <a:gd name="connsiteX240" fmla="*/ 1066793 w 7467600"/>
              <a:gd name="connsiteY240" fmla="*/ 3212171 h 6858000"/>
              <a:gd name="connsiteX241" fmla="*/ 993319 w 7467600"/>
              <a:gd name="connsiteY241" fmla="*/ 3247648 h 6858000"/>
              <a:gd name="connsiteX242" fmla="*/ 853081 w 7467600"/>
              <a:gd name="connsiteY242" fmla="*/ 3312410 h 6858000"/>
              <a:gd name="connsiteX243" fmla="*/ 805957 w 7467600"/>
              <a:gd name="connsiteY243" fmla="*/ 3330443 h 6858000"/>
              <a:gd name="connsiteX244" fmla="*/ 1318687 w 7467600"/>
              <a:gd name="connsiteY244" fmla="*/ 3113840 h 6858000"/>
              <a:gd name="connsiteX245" fmla="*/ 5453702 w 7467600"/>
              <a:gd name="connsiteY245" fmla="*/ 3090882 h 6858000"/>
              <a:gd name="connsiteX246" fmla="*/ 5480135 w 7467600"/>
              <a:gd name="connsiteY246" fmla="*/ 3565802 h 6858000"/>
              <a:gd name="connsiteX247" fmla="*/ 5499023 w 7467600"/>
              <a:gd name="connsiteY247" fmla="*/ 4166310 h 6858000"/>
              <a:gd name="connsiteX248" fmla="*/ 5547022 w 7467600"/>
              <a:gd name="connsiteY248" fmla="*/ 3607838 h 6858000"/>
              <a:gd name="connsiteX249" fmla="*/ 5515964 w 7467600"/>
              <a:gd name="connsiteY249" fmla="*/ 3378541 h 6858000"/>
              <a:gd name="connsiteX250" fmla="*/ 5453702 w 7467600"/>
              <a:gd name="connsiteY250" fmla="*/ 3090882 h 6858000"/>
              <a:gd name="connsiteX251" fmla="*/ 1238695 w 7467600"/>
              <a:gd name="connsiteY251" fmla="*/ 3076820 h 6858000"/>
              <a:gd name="connsiteX252" fmla="*/ 716371 w 7467600"/>
              <a:gd name="connsiteY252" fmla="*/ 3293249 h 6858000"/>
              <a:gd name="connsiteX253" fmla="*/ 579522 w 7467600"/>
              <a:gd name="connsiteY253" fmla="*/ 3371759 h 6858000"/>
              <a:gd name="connsiteX254" fmla="*/ 600288 w 7467600"/>
              <a:gd name="connsiteY254" fmla="*/ 3365555 h 6858000"/>
              <a:gd name="connsiteX255" fmla="*/ 840692 w 7467600"/>
              <a:gd name="connsiteY255" fmla="*/ 3284921 h 6858000"/>
              <a:gd name="connsiteX256" fmla="*/ 979248 w 7467600"/>
              <a:gd name="connsiteY256" fmla="*/ 3221003 h 6858000"/>
              <a:gd name="connsiteX257" fmla="*/ 1053282 w 7467600"/>
              <a:gd name="connsiteY257" fmla="*/ 3185247 h 6858000"/>
              <a:gd name="connsiteX258" fmla="*/ 1320603 w 7467600"/>
              <a:gd name="connsiteY258" fmla="*/ 3081281 h 6858000"/>
              <a:gd name="connsiteX259" fmla="*/ 1238695 w 7467600"/>
              <a:gd name="connsiteY259" fmla="*/ 3076820 h 6858000"/>
              <a:gd name="connsiteX260" fmla="*/ 5425627 w 7467600"/>
              <a:gd name="connsiteY260" fmla="*/ 2954192 h 6858000"/>
              <a:gd name="connsiteX261" fmla="*/ 5470770 w 7467600"/>
              <a:gd name="connsiteY261" fmla="*/ 3005435 h 6858000"/>
              <a:gd name="connsiteX262" fmla="*/ 5519779 w 7467600"/>
              <a:gd name="connsiteY262" fmla="*/ 4359223 h 6858000"/>
              <a:gd name="connsiteX263" fmla="*/ 5520293 w 7467600"/>
              <a:gd name="connsiteY263" fmla="*/ 4360602 h 6858000"/>
              <a:gd name="connsiteX264" fmla="*/ 5767221 w 7467600"/>
              <a:gd name="connsiteY264" fmla="*/ 4665564 h 6858000"/>
              <a:gd name="connsiteX265" fmla="*/ 6937169 w 7467600"/>
              <a:gd name="connsiteY265" fmla="*/ 4815941 h 6858000"/>
              <a:gd name="connsiteX266" fmla="*/ 6953922 w 7467600"/>
              <a:gd name="connsiteY266" fmla="*/ 4890068 h 6858000"/>
              <a:gd name="connsiteX267" fmla="*/ 6071359 w 7467600"/>
              <a:gd name="connsiteY267" fmla="*/ 4770770 h 6858000"/>
              <a:gd name="connsiteX268" fmla="*/ 6038839 w 7467600"/>
              <a:gd name="connsiteY268" fmla="*/ 4764474 h 6858000"/>
              <a:gd name="connsiteX269" fmla="*/ 6038706 w 7467600"/>
              <a:gd name="connsiteY269" fmla="*/ 4763847 h 6858000"/>
              <a:gd name="connsiteX270" fmla="*/ 6037784 w 7467600"/>
              <a:gd name="connsiteY270" fmla="*/ 4764270 h 6858000"/>
              <a:gd name="connsiteX271" fmla="*/ 6038839 w 7467600"/>
              <a:gd name="connsiteY271" fmla="*/ 4764474 h 6858000"/>
              <a:gd name="connsiteX272" fmla="*/ 6040338 w 7467600"/>
              <a:gd name="connsiteY272" fmla="*/ 4771418 h 6858000"/>
              <a:gd name="connsiteX273" fmla="*/ 6024488 w 7467600"/>
              <a:gd name="connsiteY273" fmla="*/ 4809903 h 6858000"/>
              <a:gd name="connsiteX274" fmla="*/ 5599771 w 7467600"/>
              <a:gd name="connsiteY274" fmla="*/ 5509652 h 6858000"/>
              <a:gd name="connsiteX275" fmla="*/ 5548843 w 7467600"/>
              <a:gd name="connsiteY275" fmla="*/ 5563845 h 6858000"/>
              <a:gd name="connsiteX276" fmla="*/ 5940952 w 7467600"/>
              <a:gd name="connsiteY276" fmla="*/ 6250028 h 6858000"/>
              <a:gd name="connsiteX277" fmla="*/ 6043441 w 7467600"/>
              <a:gd name="connsiteY277" fmla="*/ 6665847 h 6858000"/>
              <a:gd name="connsiteX278" fmla="*/ 6093432 w 7467600"/>
              <a:gd name="connsiteY278" fmla="*/ 6858000 h 6858000"/>
              <a:gd name="connsiteX279" fmla="*/ 6034344 w 7467600"/>
              <a:gd name="connsiteY279" fmla="*/ 6858000 h 6858000"/>
              <a:gd name="connsiteX280" fmla="*/ 6026679 w 7467600"/>
              <a:gd name="connsiteY280" fmla="*/ 6836959 h 6858000"/>
              <a:gd name="connsiteX281" fmla="*/ 5800441 w 7467600"/>
              <a:gd name="connsiteY281" fmla="*/ 6335286 h 6858000"/>
              <a:gd name="connsiteX282" fmla="*/ 5526562 w 7467600"/>
              <a:gd name="connsiteY282" fmla="*/ 5705388 h 6858000"/>
              <a:gd name="connsiteX283" fmla="*/ 5519640 w 7467600"/>
              <a:gd name="connsiteY283" fmla="*/ 5683774 h 6858000"/>
              <a:gd name="connsiteX284" fmla="*/ 5844559 w 7467600"/>
              <a:gd name="connsiteY284" fmla="*/ 6553349 h 6858000"/>
              <a:gd name="connsiteX285" fmla="*/ 5975994 w 7467600"/>
              <a:gd name="connsiteY285" fmla="*/ 6858000 h 6858000"/>
              <a:gd name="connsiteX286" fmla="*/ 5898547 w 7467600"/>
              <a:gd name="connsiteY286" fmla="*/ 6858000 h 6858000"/>
              <a:gd name="connsiteX287" fmla="*/ 5682041 w 7467600"/>
              <a:gd name="connsiteY287" fmla="*/ 6355860 h 6858000"/>
              <a:gd name="connsiteX288" fmla="*/ 5461758 w 7467600"/>
              <a:gd name="connsiteY288" fmla="*/ 5820220 h 6858000"/>
              <a:gd name="connsiteX289" fmla="*/ 5237282 w 7467600"/>
              <a:gd name="connsiteY289" fmla="*/ 6579086 h 6858000"/>
              <a:gd name="connsiteX290" fmla="*/ 5115009 w 7467600"/>
              <a:gd name="connsiteY290" fmla="*/ 6858000 h 6858000"/>
              <a:gd name="connsiteX291" fmla="*/ 5028074 w 7467600"/>
              <a:gd name="connsiteY291" fmla="*/ 6858000 h 6858000"/>
              <a:gd name="connsiteX292" fmla="*/ 5079508 w 7467600"/>
              <a:gd name="connsiteY292" fmla="*/ 6749074 h 6858000"/>
              <a:gd name="connsiteX293" fmla="*/ 5371846 w 7467600"/>
              <a:gd name="connsiteY293" fmla="*/ 5924413 h 6858000"/>
              <a:gd name="connsiteX294" fmla="*/ 5270512 w 7467600"/>
              <a:gd name="connsiteY294" fmla="*/ 6138975 h 6858000"/>
              <a:gd name="connsiteX295" fmla="*/ 5062409 w 7467600"/>
              <a:gd name="connsiteY295" fmla="*/ 6653544 h 6858000"/>
              <a:gd name="connsiteX296" fmla="*/ 5036628 w 7467600"/>
              <a:gd name="connsiteY296" fmla="*/ 6754247 h 6858000"/>
              <a:gd name="connsiteX297" fmla="*/ 5009112 w 7467600"/>
              <a:gd name="connsiteY297" fmla="*/ 6858000 h 6858000"/>
              <a:gd name="connsiteX298" fmla="*/ 4976679 w 7467600"/>
              <a:gd name="connsiteY298" fmla="*/ 6858000 h 6858000"/>
              <a:gd name="connsiteX299" fmla="*/ 5006537 w 7467600"/>
              <a:gd name="connsiteY299" fmla="*/ 6747068 h 6858000"/>
              <a:gd name="connsiteX300" fmla="*/ 5032723 w 7467600"/>
              <a:gd name="connsiteY300" fmla="*/ 6644957 h 6858000"/>
              <a:gd name="connsiteX301" fmla="*/ 5242949 w 7467600"/>
              <a:gd name="connsiteY301" fmla="*/ 6125175 h 6858000"/>
              <a:gd name="connsiteX302" fmla="*/ 5286321 w 7467600"/>
              <a:gd name="connsiteY302" fmla="*/ 6033555 h 6858000"/>
              <a:gd name="connsiteX303" fmla="*/ 5008210 w 7467600"/>
              <a:gd name="connsiteY303" fmla="*/ 6649194 h 6858000"/>
              <a:gd name="connsiteX304" fmla="*/ 4986321 w 7467600"/>
              <a:gd name="connsiteY304" fmla="*/ 6765687 h 6858000"/>
              <a:gd name="connsiteX305" fmla="*/ 4973474 w 7467600"/>
              <a:gd name="connsiteY305" fmla="*/ 6858000 h 6858000"/>
              <a:gd name="connsiteX306" fmla="*/ 4907178 w 7467600"/>
              <a:gd name="connsiteY306" fmla="*/ 6858000 h 6858000"/>
              <a:gd name="connsiteX307" fmla="*/ 4910810 w 7467600"/>
              <a:gd name="connsiteY307" fmla="*/ 6829660 h 6858000"/>
              <a:gd name="connsiteX308" fmla="*/ 4987461 w 7467600"/>
              <a:gd name="connsiteY308" fmla="*/ 6432994 h 6858000"/>
              <a:gd name="connsiteX309" fmla="*/ 5179262 w 7467600"/>
              <a:gd name="connsiteY309" fmla="*/ 6035044 h 6858000"/>
              <a:gd name="connsiteX310" fmla="*/ 4689678 w 7467600"/>
              <a:gd name="connsiteY310" fmla="*/ 6440241 h 6858000"/>
              <a:gd name="connsiteX311" fmla="*/ 4477543 w 7467600"/>
              <a:gd name="connsiteY311" fmla="*/ 6674836 h 6858000"/>
              <a:gd name="connsiteX312" fmla="*/ 4329957 w 7467600"/>
              <a:gd name="connsiteY312" fmla="*/ 6858000 h 6858000"/>
              <a:gd name="connsiteX313" fmla="*/ 4218595 w 7467600"/>
              <a:gd name="connsiteY313" fmla="*/ 6858000 h 6858000"/>
              <a:gd name="connsiteX314" fmla="*/ 4368888 w 7467600"/>
              <a:gd name="connsiteY314" fmla="*/ 6668412 h 6858000"/>
              <a:gd name="connsiteX315" fmla="*/ 4563091 w 7467600"/>
              <a:gd name="connsiteY315" fmla="*/ 6442508 h 6858000"/>
              <a:gd name="connsiteX316" fmla="*/ 5387324 w 7467600"/>
              <a:gd name="connsiteY316" fmla="*/ 5705830 h 6858000"/>
              <a:gd name="connsiteX317" fmla="*/ 5073620 w 7467600"/>
              <a:gd name="connsiteY317" fmla="*/ 5955437 h 6858000"/>
              <a:gd name="connsiteX318" fmla="*/ 4689789 w 7467600"/>
              <a:gd name="connsiteY318" fmla="*/ 6268382 h 6858000"/>
              <a:gd name="connsiteX319" fmla="*/ 4418722 w 7467600"/>
              <a:gd name="connsiteY319" fmla="*/ 6570886 h 6858000"/>
              <a:gd name="connsiteX320" fmla="*/ 4214944 w 7467600"/>
              <a:gd name="connsiteY320" fmla="*/ 6858000 h 6858000"/>
              <a:gd name="connsiteX321" fmla="*/ 4177898 w 7467600"/>
              <a:gd name="connsiteY321" fmla="*/ 6858000 h 6858000"/>
              <a:gd name="connsiteX322" fmla="*/ 4391597 w 7467600"/>
              <a:gd name="connsiteY322" fmla="*/ 6556370 h 6858000"/>
              <a:gd name="connsiteX323" fmla="*/ 4668889 w 7467600"/>
              <a:gd name="connsiteY323" fmla="*/ 6246399 h 6858000"/>
              <a:gd name="connsiteX324" fmla="*/ 5055427 w 7467600"/>
              <a:gd name="connsiteY324" fmla="*/ 5931476 h 6858000"/>
              <a:gd name="connsiteX325" fmla="*/ 5371814 w 7467600"/>
              <a:gd name="connsiteY325" fmla="*/ 5678975 h 6858000"/>
              <a:gd name="connsiteX326" fmla="*/ 4987918 w 7467600"/>
              <a:gd name="connsiteY326" fmla="*/ 5838701 h 6858000"/>
              <a:gd name="connsiteX327" fmla="*/ 4317146 w 7467600"/>
              <a:gd name="connsiteY327" fmla="*/ 6587716 h 6858000"/>
              <a:gd name="connsiteX328" fmla="*/ 4171627 w 7467600"/>
              <a:gd name="connsiteY328" fmla="*/ 6858000 h 6858000"/>
              <a:gd name="connsiteX329" fmla="*/ 4081585 w 7467600"/>
              <a:gd name="connsiteY329" fmla="*/ 6858000 h 6858000"/>
              <a:gd name="connsiteX330" fmla="*/ 4238603 w 7467600"/>
              <a:gd name="connsiteY330" fmla="*/ 6559341 h 6858000"/>
              <a:gd name="connsiteX331" fmla="*/ 4778333 w 7467600"/>
              <a:gd name="connsiteY331" fmla="*/ 5873626 h 6858000"/>
              <a:gd name="connsiteX332" fmla="*/ 5414185 w 7467600"/>
              <a:gd name="connsiteY332" fmla="*/ 5573882 h 6858000"/>
              <a:gd name="connsiteX333" fmla="*/ 5959648 w 7467600"/>
              <a:gd name="connsiteY333" fmla="*/ 4760797 h 6858000"/>
              <a:gd name="connsiteX334" fmla="*/ 5355019 w 7467600"/>
              <a:gd name="connsiteY334" fmla="*/ 4734672 h 6858000"/>
              <a:gd name="connsiteX335" fmla="*/ 5083565 w 7467600"/>
              <a:gd name="connsiteY335" fmla="*/ 5179121 h 6858000"/>
              <a:gd name="connsiteX336" fmla="*/ 4713577 w 7467600"/>
              <a:gd name="connsiteY336" fmla="*/ 5616803 h 6858000"/>
              <a:gd name="connsiteX337" fmla="*/ 3989559 w 7467600"/>
              <a:gd name="connsiteY337" fmla="*/ 6145945 h 6858000"/>
              <a:gd name="connsiteX338" fmla="*/ 3939824 w 7467600"/>
              <a:gd name="connsiteY338" fmla="*/ 6066900 h 6858000"/>
              <a:gd name="connsiteX339" fmla="*/ 4584537 w 7467600"/>
              <a:gd name="connsiteY339" fmla="*/ 5324826 h 6858000"/>
              <a:gd name="connsiteX340" fmla="*/ 5037105 w 7467600"/>
              <a:gd name="connsiteY340" fmla="*/ 5088765 h 6858000"/>
              <a:gd name="connsiteX341" fmla="*/ 5039930 w 7467600"/>
              <a:gd name="connsiteY341" fmla="*/ 5089585 h 6858000"/>
              <a:gd name="connsiteX342" fmla="*/ 5263764 w 7467600"/>
              <a:gd name="connsiteY342" fmla="*/ 4735525 h 6858000"/>
              <a:gd name="connsiteX343" fmla="*/ 4086300 w 7467600"/>
              <a:gd name="connsiteY343" fmla="*/ 4884599 h 6858000"/>
              <a:gd name="connsiteX344" fmla="*/ 4085485 w 7467600"/>
              <a:gd name="connsiteY344" fmla="*/ 4899070 h 6858000"/>
              <a:gd name="connsiteX345" fmla="*/ 3871915 w 7467600"/>
              <a:gd name="connsiteY345" fmla="*/ 5253645 h 6858000"/>
              <a:gd name="connsiteX346" fmla="*/ 3799374 w 7467600"/>
              <a:gd name="connsiteY346" fmla="*/ 5466127 h 6858000"/>
              <a:gd name="connsiteX347" fmla="*/ 3498850 w 7467600"/>
              <a:gd name="connsiteY347" fmla="*/ 6661888 h 6858000"/>
              <a:gd name="connsiteX348" fmla="*/ 3399216 w 7467600"/>
              <a:gd name="connsiteY348" fmla="*/ 6858000 h 6858000"/>
              <a:gd name="connsiteX349" fmla="*/ 3303688 w 7467600"/>
              <a:gd name="connsiteY349" fmla="*/ 6858000 h 6858000"/>
              <a:gd name="connsiteX350" fmla="*/ 3391774 w 7467600"/>
              <a:gd name="connsiteY350" fmla="*/ 6697181 h 6858000"/>
              <a:gd name="connsiteX351" fmla="*/ 3735540 w 7467600"/>
              <a:gd name="connsiteY351" fmla="*/ 5546923 h 6858000"/>
              <a:gd name="connsiteX352" fmla="*/ 3729438 w 7467600"/>
              <a:gd name="connsiteY352" fmla="*/ 5569058 h 6858000"/>
              <a:gd name="connsiteX353" fmla="*/ 3707782 w 7467600"/>
              <a:gd name="connsiteY353" fmla="*/ 5644908 h 6858000"/>
              <a:gd name="connsiteX354" fmla="*/ 3583827 w 7467600"/>
              <a:gd name="connsiteY354" fmla="*/ 6039215 h 6858000"/>
              <a:gd name="connsiteX355" fmla="*/ 3547861 w 7467600"/>
              <a:gd name="connsiteY355" fmla="*/ 6129609 h 6858000"/>
              <a:gd name="connsiteX356" fmla="*/ 3490905 w 7467600"/>
              <a:gd name="connsiteY356" fmla="*/ 6277660 h 6858000"/>
              <a:gd name="connsiteX357" fmla="*/ 3455859 w 7467600"/>
              <a:gd name="connsiteY357" fmla="*/ 6391301 h 6858000"/>
              <a:gd name="connsiteX358" fmla="*/ 3429112 w 7467600"/>
              <a:gd name="connsiteY358" fmla="*/ 6479469 h 6858000"/>
              <a:gd name="connsiteX359" fmla="*/ 3304862 w 7467600"/>
              <a:gd name="connsiteY359" fmla="*/ 6796476 h 6858000"/>
              <a:gd name="connsiteX360" fmla="*/ 3276071 w 7467600"/>
              <a:gd name="connsiteY360" fmla="*/ 6858000 h 6858000"/>
              <a:gd name="connsiteX361" fmla="*/ 3240805 w 7467600"/>
              <a:gd name="connsiteY361" fmla="*/ 6858000 h 6858000"/>
              <a:gd name="connsiteX362" fmla="*/ 3275917 w 7467600"/>
              <a:gd name="connsiteY362" fmla="*/ 6783192 h 6858000"/>
              <a:gd name="connsiteX363" fmla="*/ 3399358 w 7467600"/>
              <a:gd name="connsiteY363" fmla="*/ 6469011 h 6858000"/>
              <a:gd name="connsiteX364" fmla="*/ 3425650 w 7467600"/>
              <a:gd name="connsiteY364" fmla="*/ 6381333 h 6858000"/>
              <a:gd name="connsiteX365" fmla="*/ 3460661 w 7467600"/>
              <a:gd name="connsiteY365" fmla="*/ 6266763 h 6858000"/>
              <a:gd name="connsiteX366" fmla="*/ 3518021 w 7467600"/>
              <a:gd name="connsiteY366" fmla="*/ 6117298 h 6858000"/>
              <a:gd name="connsiteX367" fmla="*/ 3554035 w 7467600"/>
              <a:gd name="connsiteY367" fmla="*/ 6027832 h 6858000"/>
              <a:gd name="connsiteX368" fmla="*/ 3677174 w 7467600"/>
              <a:gd name="connsiteY368" fmla="*/ 5636351 h 6858000"/>
              <a:gd name="connsiteX369" fmla="*/ 3698819 w 7467600"/>
              <a:gd name="connsiteY369" fmla="*/ 5560503 h 6858000"/>
              <a:gd name="connsiteX370" fmla="*/ 3702094 w 7467600"/>
              <a:gd name="connsiteY370" fmla="*/ 5549194 h 6858000"/>
              <a:gd name="connsiteX371" fmla="*/ 3398355 w 7467600"/>
              <a:gd name="connsiteY371" fmla="*/ 6094603 h 6858000"/>
              <a:gd name="connsiteX372" fmla="*/ 3193941 w 7467600"/>
              <a:gd name="connsiteY372" fmla="*/ 6798775 h 6858000"/>
              <a:gd name="connsiteX373" fmla="*/ 3184140 w 7467600"/>
              <a:gd name="connsiteY373" fmla="*/ 6858000 h 6858000"/>
              <a:gd name="connsiteX374" fmla="*/ 3099978 w 7467600"/>
              <a:gd name="connsiteY374" fmla="*/ 6858000 h 6858000"/>
              <a:gd name="connsiteX375" fmla="*/ 3101556 w 7467600"/>
              <a:gd name="connsiteY375" fmla="*/ 6843337 h 6858000"/>
              <a:gd name="connsiteX376" fmla="*/ 3370162 w 7467600"/>
              <a:gd name="connsiteY376" fmla="*/ 5785550 h 6858000"/>
              <a:gd name="connsiteX377" fmla="*/ 3746477 w 7467600"/>
              <a:gd name="connsiteY377" fmla="*/ 5377889 h 6858000"/>
              <a:gd name="connsiteX378" fmla="*/ 3863399 w 7467600"/>
              <a:gd name="connsiteY378" fmla="*/ 5087257 h 6858000"/>
              <a:gd name="connsiteX379" fmla="*/ 3968712 w 7467600"/>
              <a:gd name="connsiteY379" fmla="*/ 4913989 h 6858000"/>
              <a:gd name="connsiteX380" fmla="*/ 2792390 w 7467600"/>
              <a:gd name="connsiteY380" fmla="*/ 5382974 h 6858000"/>
              <a:gd name="connsiteX381" fmla="*/ 2714982 w 7467600"/>
              <a:gd name="connsiteY381" fmla="*/ 5427051 h 6858000"/>
              <a:gd name="connsiteX382" fmla="*/ 2813361 w 7467600"/>
              <a:gd name="connsiteY382" fmla="*/ 6023912 h 6858000"/>
              <a:gd name="connsiteX383" fmla="*/ 2688430 w 7467600"/>
              <a:gd name="connsiteY383" fmla="*/ 6801564 h 6858000"/>
              <a:gd name="connsiteX384" fmla="*/ 2629626 w 7467600"/>
              <a:gd name="connsiteY384" fmla="*/ 6763394 h 6858000"/>
              <a:gd name="connsiteX385" fmla="*/ 2565328 w 7467600"/>
              <a:gd name="connsiteY385" fmla="*/ 5516399 h 6858000"/>
              <a:gd name="connsiteX386" fmla="*/ 1922999 w 7467600"/>
              <a:gd name="connsiteY386" fmla="*/ 5980343 h 6858000"/>
              <a:gd name="connsiteX387" fmla="*/ 1950261 w 7467600"/>
              <a:gd name="connsiteY387" fmla="*/ 6405858 h 6858000"/>
              <a:gd name="connsiteX388" fmla="*/ 2365554 w 7467600"/>
              <a:gd name="connsiteY388" fmla="*/ 6759107 h 6858000"/>
              <a:gd name="connsiteX389" fmla="*/ 2424142 w 7467600"/>
              <a:gd name="connsiteY389" fmla="*/ 6858000 h 6858000"/>
              <a:gd name="connsiteX390" fmla="*/ 2395994 w 7467600"/>
              <a:gd name="connsiteY390" fmla="*/ 6858000 h 6858000"/>
              <a:gd name="connsiteX391" fmla="*/ 2392863 w 7467600"/>
              <a:gd name="connsiteY391" fmla="*/ 6852964 h 6858000"/>
              <a:gd name="connsiteX392" fmla="*/ 2017589 w 7467600"/>
              <a:gd name="connsiteY392" fmla="*/ 6493982 h 6858000"/>
              <a:gd name="connsiteX393" fmla="*/ 2147336 w 7467600"/>
              <a:gd name="connsiteY393" fmla="*/ 6594052 h 6858000"/>
              <a:gd name="connsiteX394" fmla="*/ 2207047 w 7467600"/>
              <a:gd name="connsiteY394" fmla="*/ 6654540 h 6858000"/>
              <a:gd name="connsiteX395" fmla="*/ 2299106 w 7467600"/>
              <a:gd name="connsiteY395" fmla="*/ 6778931 h 6858000"/>
              <a:gd name="connsiteX396" fmla="*/ 2314430 w 7467600"/>
              <a:gd name="connsiteY396" fmla="*/ 6801144 h 6858000"/>
              <a:gd name="connsiteX397" fmla="*/ 2352406 w 7467600"/>
              <a:gd name="connsiteY397" fmla="*/ 6858000 h 6858000"/>
              <a:gd name="connsiteX398" fmla="*/ 2314492 w 7467600"/>
              <a:gd name="connsiteY398" fmla="*/ 6858000 h 6858000"/>
              <a:gd name="connsiteX399" fmla="*/ 2288095 w 7467600"/>
              <a:gd name="connsiteY399" fmla="*/ 6818030 h 6858000"/>
              <a:gd name="connsiteX400" fmla="*/ 2272768 w 7467600"/>
              <a:gd name="connsiteY400" fmla="*/ 6795822 h 6858000"/>
              <a:gd name="connsiteX401" fmla="*/ 2182715 w 7467600"/>
              <a:gd name="connsiteY401" fmla="*/ 6675071 h 6858000"/>
              <a:gd name="connsiteX402" fmla="*/ 2032061 w 7467600"/>
              <a:gd name="connsiteY402" fmla="*/ 6541380 h 6858000"/>
              <a:gd name="connsiteX403" fmla="*/ 2257220 w 7467600"/>
              <a:gd name="connsiteY403" fmla="*/ 6826257 h 6858000"/>
              <a:gd name="connsiteX404" fmla="*/ 2281324 w 7467600"/>
              <a:gd name="connsiteY404" fmla="*/ 6858000 h 6858000"/>
              <a:gd name="connsiteX405" fmla="*/ 2242860 w 7467600"/>
              <a:gd name="connsiteY405" fmla="*/ 6858000 h 6858000"/>
              <a:gd name="connsiteX406" fmla="*/ 2232818 w 7467600"/>
              <a:gd name="connsiteY406" fmla="*/ 6844926 h 6858000"/>
              <a:gd name="connsiteX407" fmla="*/ 1990172 w 7467600"/>
              <a:gd name="connsiteY407" fmla="*/ 6542121 h 6858000"/>
              <a:gd name="connsiteX408" fmla="*/ 2124090 w 7467600"/>
              <a:gd name="connsiteY408" fmla="*/ 6761017 h 6858000"/>
              <a:gd name="connsiteX409" fmla="*/ 2200380 w 7467600"/>
              <a:gd name="connsiteY409" fmla="*/ 6858000 h 6858000"/>
              <a:gd name="connsiteX410" fmla="*/ 2147507 w 7467600"/>
              <a:gd name="connsiteY410" fmla="*/ 6858000 h 6858000"/>
              <a:gd name="connsiteX411" fmla="*/ 2070668 w 7467600"/>
              <a:gd name="connsiteY411" fmla="*/ 6761520 h 6858000"/>
              <a:gd name="connsiteX412" fmla="*/ 1975142 w 7467600"/>
              <a:gd name="connsiteY412" fmla="*/ 6585570 h 6858000"/>
              <a:gd name="connsiteX413" fmla="*/ 2050035 w 7467600"/>
              <a:gd name="connsiteY413" fmla="*/ 6813345 h 6858000"/>
              <a:gd name="connsiteX414" fmla="*/ 2063025 w 7467600"/>
              <a:gd name="connsiteY414" fmla="*/ 6858000 h 6858000"/>
              <a:gd name="connsiteX415" fmla="*/ 2021675 w 7467600"/>
              <a:gd name="connsiteY415" fmla="*/ 6858000 h 6858000"/>
              <a:gd name="connsiteX416" fmla="*/ 2019308 w 7467600"/>
              <a:gd name="connsiteY416" fmla="*/ 6847118 h 6858000"/>
              <a:gd name="connsiteX417" fmla="*/ 1938835 w 7467600"/>
              <a:gd name="connsiteY417" fmla="*/ 6551160 h 6858000"/>
              <a:gd name="connsiteX418" fmla="*/ 1953230 w 7467600"/>
              <a:gd name="connsiteY418" fmla="*/ 6759699 h 6858000"/>
              <a:gd name="connsiteX419" fmla="*/ 1956763 w 7467600"/>
              <a:gd name="connsiteY419" fmla="*/ 6778191 h 6858000"/>
              <a:gd name="connsiteX420" fmla="*/ 1967925 w 7467600"/>
              <a:gd name="connsiteY420" fmla="*/ 6858000 h 6858000"/>
              <a:gd name="connsiteX421" fmla="*/ 1936622 w 7467600"/>
              <a:gd name="connsiteY421" fmla="*/ 6858000 h 6858000"/>
              <a:gd name="connsiteX422" fmla="*/ 1926261 w 7467600"/>
              <a:gd name="connsiteY422" fmla="*/ 6784064 h 6858000"/>
              <a:gd name="connsiteX423" fmla="*/ 1922724 w 7467600"/>
              <a:gd name="connsiteY423" fmla="*/ 6765577 h 6858000"/>
              <a:gd name="connsiteX424" fmla="*/ 1904650 w 7467600"/>
              <a:gd name="connsiteY424" fmla="*/ 6639616 h 6858000"/>
              <a:gd name="connsiteX425" fmla="*/ 1885273 w 7467600"/>
              <a:gd name="connsiteY425" fmla="*/ 6858000 h 6858000"/>
              <a:gd name="connsiteX426" fmla="*/ 1854363 w 7467600"/>
              <a:gd name="connsiteY426" fmla="*/ 6858000 h 6858000"/>
              <a:gd name="connsiteX427" fmla="*/ 1880391 w 7467600"/>
              <a:gd name="connsiteY427" fmla="*/ 6603796 h 6858000"/>
              <a:gd name="connsiteX428" fmla="*/ 1818273 w 7467600"/>
              <a:gd name="connsiteY428" fmla="*/ 6715729 h 6858000"/>
              <a:gd name="connsiteX429" fmla="*/ 1794691 w 7467600"/>
              <a:gd name="connsiteY429" fmla="*/ 6843239 h 6858000"/>
              <a:gd name="connsiteX430" fmla="*/ 1794914 w 7467600"/>
              <a:gd name="connsiteY430" fmla="*/ 6858000 h 6858000"/>
              <a:gd name="connsiteX431" fmla="*/ 1746128 w 7467600"/>
              <a:gd name="connsiteY431" fmla="*/ 6858000 h 6858000"/>
              <a:gd name="connsiteX432" fmla="*/ 1753934 w 7467600"/>
              <a:gd name="connsiteY432" fmla="*/ 6724796 h 6858000"/>
              <a:gd name="connsiteX433" fmla="*/ 1792053 w 7467600"/>
              <a:gd name="connsiteY433" fmla="*/ 6572396 h 6858000"/>
              <a:gd name="connsiteX434" fmla="*/ 1862248 w 7467600"/>
              <a:gd name="connsiteY434" fmla="*/ 6266397 h 6858000"/>
              <a:gd name="connsiteX435" fmla="*/ 1862250 w 7467600"/>
              <a:gd name="connsiteY435" fmla="*/ 6033531 h 6858000"/>
              <a:gd name="connsiteX436" fmla="*/ 1211999 w 7467600"/>
              <a:gd name="connsiteY436" fmla="*/ 6683610 h 6858000"/>
              <a:gd name="connsiteX437" fmla="*/ 1213266 w 7467600"/>
              <a:gd name="connsiteY437" fmla="*/ 6691947 h 6858000"/>
              <a:gd name="connsiteX438" fmla="*/ 1203370 w 7467600"/>
              <a:gd name="connsiteY438" fmla="*/ 6850676 h 6858000"/>
              <a:gd name="connsiteX439" fmla="*/ 1203671 w 7467600"/>
              <a:gd name="connsiteY439" fmla="*/ 6858000 h 6858000"/>
              <a:gd name="connsiteX440" fmla="*/ 1143180 w 7467600"/>
              <a:gd name="connsiteY440" fmla="*/ 6858000 h 6858000"/>
              <a:gd name="connsiteX441" fmla="*/ 1142176 w 7467600"/>
              <a:gd name="connsiteY441" fmla="*/ 6766045 h 6858000"/>
              <a:gd name="connsiteX442" fmla="*/ 1067484 w 7467600"/>
              <a:gd name="connsiteY442" fmla="*/ 6858000 h 6858000"/>
              <a:gd name="connsiteX443" fmla="*/ 953928 w 7467600"/>
              <a:gd name="connsiteY443" fmla="*/ 6858000 h 6858000"/>
              <a:gd name="connsiteX444" fmla="*/ 959715 w 7467600"/>
              <a:gd name="connsiteY444" fmla="*/ 6850185 h 6858000"/>
              <a:gd name="connsiteX445" fmla="*/ 1483788 w 7467600"/>
              <a:gd name="connsiteY445" fmla="*/ 6259174 h 6858000"/>
              <a:gd name="connsiteX446" fmla="*/ 1100671 w 7467600"/>
              <a:gd name="connsiteY446" fmla="*/ 6252137 h 6858000"/>
              <a:gd name="connsiteX447" fmla="*/ 1090144 w 7467600"/>
              <a:gd name="connsiteY447" fmla="*/ 6256748 h 6858000"/>
              <a:gd name="connsiteX448" fmla="*/ 1095872 w 7467600"/>
              <a:gd name="connsiteY448" fmla="*/ 6271892 h 6858000"/>
              <a:gd name="connsiteX449" fmla="*/ 262785 w 7467600"/>
              <a:gd name="connsiteY449" fmla="*/ 6845450 h 6858000"/>
              <a:gd name="connsiteX450" fmla="*/ 209968 w 7467600"/>
              <a:gd name="connsiteY450" fmla="*/ 6770713 h 6858000"/>
              <a:gd name="connsiteX451" fmla="*/ 873460 w 7467600"/>
              <a:gd name="connsiteY451" fmla="*/ 6253768 h 6858000"/>
              <a:gd name="connsiteX452" fmla="*/ 192686 w 7467600"/>
              <a:gd name="connsiteY452" fmla="*/ 5849257 h 6858000"/>
              <a:gd name="connsiteX453" fmla="*/ 4696 w 7467600"/>
              <a:gd name="connsiteY453" fmla="*/ 5697668 h 6858000"/>
              <a:gd name="connsiteX454" fmla="*/ 0 w 7467600"/>
              <a:gd name="connsiteY454" fmla="*/ 5689984 h 6858000"/>
              <a:gd name="connsiteX455" fmla="*/ 0 w 7467600"/>
              <a:gd name="connsiteY455" fmla="*/ 5513472 h 6858000"/>
              <a:gd name="connsiteX456" fmla="*/ 174101 w 7467600"/>
              <a:gd name="connsiteY456" fmla="*/ 5620277 h 6858000"/>
              <a:gd name="connsiteX457" fmla="*/ 891800 w 7467600"/>
              <a:gd name="connsiteY457" fmla="*/ 6036935 h 6858000"/>
              <a:gd name="connsiteX458" fmla="*/ 1072219 w 7467600"/>
              <a:gd name="connsiteY458" fmla="*/ 6169443 h 6858000"/>
              <a:gd name="connsiteX459" fmla="*/ 1074117 w 7467600"/>
              <a:gd name="connsiteY459" fmla="*/ 6170301 h 6858000"/>
              <a:gd name="connsiteX460" fmla="*/ 1083114 w 7467600"/>
              <a:gd name="connsiteY460" fmla="*/ 6174131 h 6858000"/>
              <a:gd name="connsiteX461" fmla="*/ 1543010 w 7467600"/>
              <a:gd name="connsiteY461" fmla="*/ 6191140 h 6858000"/>
              <a:gd name="connsiteX462" fmla="*/ 1551080 w 7467600"/>
              <a:gd name="connsiteY462" fmla="*/ 6195006 h 6858000"/>
              <a:gd name="connsiteX463" fmla="*/ 2345443 w 7467600"/>
              <a:gd name="connsiteY463" fmla="*/ 5549882 h 6858000"/>
              <a:gd name="connsiteX464" fmla="*/ 1721499 w 7467600"/>
              <a:gd name="connsiteY464" fmla="*/ 5599969 h 6858000"/>
              <a:gd name="connsiteX465" fmla="*/ 767716 w 7467600"/>
              <a:gd name="connsiteY465" fmla="*/ 5472768 h 6858000"/>
              <a:gd name="connsiteX466" fmla="*/ 722147 w 7467600"/>
              <a:gd name="connsiteY466" fmla="*/ 5393091 h 6858000"/>
              <a:gd name="connsiteX467" fmla="*/ 1485552 w 7467600"/>
              <a:gd name="connsiteY467" fmla="*/ 5313202 h 6858000"/>
              <a:gd name="connsiteX468" fmla="*/ 2143004 w 7467600"/>
              <a:gd name="connsiteY468" fmla="*/ 5402420 h 6858000"/>
              <a:gd name="connsiteX469" fmla="*/ 1933391 w 7467600"/>
              <a:gd name="connsiteY469" fmla="*/ 5156971 h 6858000"/>
              <a:gd name="connsiteX470" fmla="*/ 1827118 w 7467600"/>
              <a:gd name="connsiteY470" fmla="*/ 4968410 h 6858000"/>
              <a:gd name="connsiteX471" fmla="*/ 1837349 w 7467600"/>
              <a:gd name="connsiteY471" fmla="*/ 4956357 h 6858000"/>
              <a:gd name="connsiteX472" fmla="*/ 2162835 w 7467600"/>
              <a:gd name="connsiteY472" fmla="*/ 5187853 h 6858000"/>
              <a:gd name="connsiteX473" fmla="*/ 2257167 w 7467600"/>
              <a:gd name="connsiteY473" fmla="*/ 5462123 h 6858000"/>
              <a:gd name="connsiteX474" fmla="*/ 2261598 w 7467600"/>
              <a:gd name="connsiteY474" fmla="*/ 5467998 h 6858000"/>
              <a:gd name="connsiteX475" fmla="*/ 2437177 w 7467600"/>
              <a:gd name="connsiteY475" fmla="*/ 5479608 h 6858000"/>
              <a:gd name="connsiteX476" fmla="*/ 2445247 w 7467600"/>
              <a:gd name="connsiteY476" fmla="*/ 5483476 h 6858000"/>
              <a:gd name="connsiteX477" fmla="*/ 2743626 w 7467600"/>
              <a:gd name="connsiteY477" fmla="*/ 5304819 h 6858000"/>
              <a:gd name="connsiteX478" fmla="*/ 3048102 w 7467600"/>
              <a:gd name="connsiteY478" fmla="*/ 5150595 h 6858000"/>
              <a:gd name="connsiteX479" fmla="*/ 1799414 w 7467600"/>
              <a:gd name="connsiteY479" fmla="*/ 4694732 h 6858000"/>
              <a:gd name="connsiteX480" fmla="*/ 1771735 w 7467600"/>
              <a:gd name="connsiteY480" fmla="*/ 4619929 h 6858000"/>
              <a:gd name="connsiteX481" fmla="*/ 3104273 w 7467600"/>
              <a:gd name="connsiteY481" fmla="*/ 5076159 h 6858000"/>
              <a:gd name="connsiteX482" fmla="*/ 3113245 w 7467600"/>
              <a:gd name="connsiteY482" fmla="*/ 5090705 h 6858000"/>
              <a:gd name="connsiteX483" fmla="*/ 3126294 w 7467600"/>
              <a:gd name="connsiteY483" fmla="*/ 5114400 h 6858000"/>
              <a:gd name="connsiteX484" fmla="*/ 3937433 w 7467600"/>
              <a:gd name="connsiteY484" fmla="*/ 4830473 h 6858000"/>
              <a:gd name="connsiteX485" fmla="*/ 3590475 w 7467600"/>
              <a:gd name="connsiteY485" fmla="*/ 4597974 h 6858000"/>
              <a:gd name="connsiteX486" fmla="*/ 3100264 w 7467600"/>
              <a:gd name="connsiteY486" fmla="*/ 4579845 h 6858000"/>
              <a:gd name="connsiteX487" fmla="*/ 2183576 w 7467600"/>
              <a:gd name="connsiteY487" fmla="*/ 4227150 h 6858000"/>
              <a:gd name="connsiteX488" fmla="*/ 2151029 w 7467600"/>
              <a:gd name="connsiteY488" fmla="*/ 4146947 h 6858000"/>
              <a:gd name="connsiteX489" fmla="*/ 3563434 w 7467600"/>
              <a:gd name="connsiteY489" fmla="*/ 4469115 h 6858000"/>
              <a:gd name="connsiteX490" fmla="*/ 3177952 w 7467600"/>
              <a:gd name="connsiteY490" fmla="*/ 3657386 h 6858000"/>
              <a:gd name="connsiteX491" fmla="*/ 3189263 w 7467600"/>
              <a:gd name="connsiteY491" fmla="*/ 3625726 h 6858000"/>
              <a:gd name="connsiteX492" fmla="*/ 3560912 w 7467600"/>
              <a:gd name="connsiteY492" fmla="*/ 4079863 h 6858000"/>
              <a:gd name="connsiteX493" fmla="*/ 3626636 w 7467600"/>
              <a:gd name="connsiteY493" fmla="*/ 4512230 h 6858000"/>
              <a:gd name="connsiteX494" fmla="*/ 3653088 w 7467600"/>
              <a:gd name="connsiteY494" fmla="*/ 4521417 h 6858000"/>
              <a:gd name="connsiteX495" fmla="*/ 3988128 w 7467600"/>
              <a:gd name="connsiteY495" fmla="*/ 4817267 h 6858000"/>
              <a:gd name="connsiteX496" fmla="*/ 4830582 w 7467600"/>
              <a:gd name="connsiteY496" fmla="*/ 4676000 h 6858000"/>
              <a:gd name="connsiteX497" fmla="*/ 4830100 w 7467600"/>
              <a:gd name="connsiteY497" fmla="*/ 4675554 h 6858000"/>
              <a:gd name="connsiteX498" fmla="*/ 4036318 w 7467600"/>
              <a:gd name="connsiteY498" fmla="*/ 4147013 h 6858000"/>
              <a:gd name="connsiteX499" fmla="*/ 3432098 w 7467600"/>
              <a:gd name="connsiteY499" fmla="*/ 3537312 h 6858000"/>
              <a:gd name="connsiteX500" fmla="*/ 3446761 w 7467600"/>
              <a:gd name="connsiteY500" fmla="*/ 3461278 h 6858000"/>
              <a:gd name="connsiteX501" fmla="*/ 4419733 w 7467600"/>
              <a:gd name="connsiteY501" fmla="*/ 3963555 h 6858000"/>
              <a:gd name="connsiteX502" fmla="*/ 4781371 w 7467600"/>
              <a:gd name="connsiteY502" fmla="*/ 4458604 h 6858000"/>
              <a:gd name="connsiteX503" fmla="*/ 4780440 w 7467600"/>
              <a:gd name="connsiteY503" fmla="*/ 4470290 h 6858000"/>
              <a:gd name="connsiteX504" fmla="*/ 4898954 w 7467600"/>
              <a:gd name="connsiteY504" fmla="*/ 4662092 h 6858000"/>
              <a:gd name="connsiteX505" fmla="*/ 4900699 w 7467600"/>
              <a:gd name="connsiteY505" fmla="*/ 4670867 h 6858000"/>
              <a:gd name="connsiteX506" fmla="*/ 5714511 w 7467600"/>
              <a:gd name="connsiteY506" fmla="*/ 4663483 h 6858000"/>
              <a:gd name="connsiteX507" fmla="*/ 5464793 w 7467600"/>
              <a:gd name="connsiteY507" fmla="*/ 4393556 h 6858000"/>
              <a:gd name="connsiteX508" fmla="*/ 5461897 w 7467600"/>
              <a:gd name="connsiteY508" fmla="*/ 4390879 h 6858000"/>
              <a:gd name="connsiteX509" fmla="*/ 4294126 w 7467600"/>
              <a:gd name="connsiteY509" fmla="*/ 3303048 h 6858000"/>
              <a:gd name="connsiteX510" fmla="*/ 4305321 w 7467600"/>
              <a:gd name="connsiteY510" fmla="*/ 3256953 h 6858000"/>
              <a:gd name="connsiteX511" fmla="*/ 4949299 w 7467600"/>
              <a:gd name="connsiteY511" fmla="*/ 3766336 h 6858000"/>
              <a:gd name="connsiteX512" fmla="*/ 5291452 w 7467600"/>
              <a:gd name="connsiteY512" fmla="*/ 4076801 h 6858000"/>
              <a:gd name="connsiteX513" fmla="*/ 5434998 w 7467600"/>
              <a:gd name="connsiteY513" fmla="*/ 4254100 h 6858000"/>
              <a:gd name="connsiteX514" fmla="*/ 5351015 w 7467600"/>
              <a:gd name="connsiteY514" fmla="*/ 3760989 h 6858000"/>
              <a:gd name="connsiteX515" fmla="*/ 5413780 w 7467600"/>
              <a:gd name="connsiteY515" fmla="*/ 2966265 h 6858000"/>
              <a:gd name="connsiteX516" fmla="*/ 5425627 w 7467600"/>
              <a:gd name="connsiteY516" fmla="*/ 2954192 h 6858000"/>
              <a:gd name="connsiteX517" fmla="*/ 6604735 w 7467600"/>
              <a:gd name="connsiteY517" fmla="*/ 2041381 h 6858000"/>
              <a:gd name="connsiteX518" fmla="*/ 7204487 w 7467600"/>
              <a:gd name="connsiteY518" fmla="*/ 2742112 h 6858000"/>
              <a:gd name="connsiteX519" fmla="*/ 7131592 w 7467600"/>
              <a:gd name="connsiteY519" fmla="*/ 2672096 h 6858000"/>
              <a:gd name="connsiteX520" fmla="*/ 6996344 w 7467600"/>
              <a:gd name="connsiteY520" fmla="*/ 2518310 h 6858000"/>
              <a:gd name="connsiteX521" fmla="*/ 6735495 w 7467600"/>
              <a:gd name="connsiteY521" fmla="*/ 2196890 h 6858000"/>
              <a:gd name="connsiteX522" fmla="*/ 6721901 w 7467600"/>
              <a:gd name="connsiteY522" fmla="*/ 2179274 h 6858000"/>
              <a:gd name="connsiteX523" fmla="*/ 6604735 w 7467600"/>
              <a:gd name="connsiteY523" fmla="*/ 2041381 h 6858000"/>
              <a:gd name="connsiteX524" fmla="*/ 6591670 w 7467600"/>
              <a:gd name="connsiteY524" fmla="*/ 1988277 h 6858000"/>
              <a:gd name="connsiteX525" fmla="*/ 6747349 w 7467600"/>
              <a:gd name="connsiteY525" fmla="*/ 2160069 h 6858000"/>
              <a:gd name="connsiteX526" fmla="*/ 6760943 w 7467600"/>
              <a:gd name="connsiteY526" fmla="*/ 2177686 h 6858000"/>
              <a:gd name="connsiteX527" fmla="*/ 7021065 w 7467600"/>
              <a:gd name="connsiteY527" fmla="*/ 2498102 h 6858000"/>
              <a:gd name="connsiteX528" fmla="*/ 7155223 w 7467600"/>
              <a:gd name="connsiteY528" fmla="*/ 2650386 h 6858000"/>
              <a:gd name="connsiteX529" fmla="*/ 7203167 w 7467600"/>
              <a:gd name="connsiteY529" fmla="*/ 2697288 h 6858000"/>
              <a:gd name="connsiteX530" fmla="*/ 6937703 w 7467600"/>
              <a:gd name="connsiteY530" fmla="*/ 2321981 h 6858000"/>
              <a:gd name="connsiteX531" fmla="*/ 6591670 w 7467600"/>
              <a:gd name="connsiteY531" fmla="*/ 1988277 h 6858000"/>
              <a:gd name="connsiteX532" fmla="*/ 5798671 w 7467600"/>
              <a:gd name="connsiteY532" fmla="*/ 1981601 h 6858000"/>
              <a:gd name="connsiteX533" fmla="*/ 5754709 w 7467600"/>
              <a:gd name="connsiteY533" fmla="*/ 2071454 h 6858000"/>
              <a:gd name="connsiteX534" fmla="*/ 5763044 w 7467600"/>
              <a:gd name="connsiteY534" fmla="*/ 2842206 h 6858000"/>
              <a:gd name="connsiteX535" fmla="*/ 5764974 w 7467600"/>
              <a:gd name="connsiteY535" fmla="*/ 2799609 h 6858000"/>
              <a:gd name="connsiteX536" fmla="*/ 5767665 w 7467600"/>
              <a:gd name="connsiteY536" fmla="*/ 2666409 h 6858000"/>
              <a:gd name="connsiteX537" fmla="*/ 5763055 w 7467600"/>
              <a:gd name="connsiteY537" fmla="*/ 2579705 h 6858000"/>
              <a:gd name="connsiteX538" fmla="*/ 5758079 w 7467600"/>
              <a:gd name="connsiteY538" fmla="*/ 2492508 h 6858000"/>
              <a:gd name="connsiteX539" fmla="*/ 5779325 w 7467600"/>
              <a:gd name="connsiteY539" fmla="*/ 2197069 h 6858000"/>
              <a:gd name="connsiteX540" fmla="*/ 5798671 w 7467600"/>
              <a:gd name="connsiteY540" fmla="*/ 1981601 h 6858000"/>
              <a:gd name="connsiteX541" fmla="*/ 5829202 w 7467600"/>
              <a:gd name="connsiteY541" fmla="*/ 1971679 h 6858000"/>
              <a:gd name="connsiteX542" fmla="*/ 5809558 w 7467600"/>
              <a:gd name="connsiteY542" fmla="*/ 2198043 h 6858000"/>
              <a:gd name="connsiteX543" fmla="*/ 5788653 w 7467600"/>
              <a:gd name="connsiteY543" fmla="*/ 2489430 h 6858000"/>
              <a:gd name="connsiteX544" fmla="*/ 5793439 w 7467600"/>
              <a:gd name="connsiteY544" fmla="*/ 2575235 h 6858000"/>
              <a:gd name="connsiteX545" fmla="*/ 5796837 w 7467600"/>
              <a:gd name="connsiteY545" fmla="*/ 2637633 h 6858000"/>
              <a:gd name="connsiteX546" fmla="*/ 5818614 w 7467600"/>
              <a:gd name="connsiteY546" fmla="*/ 2473055 h 6858000"/>
              <a:gd name="connsiteX547" fmla="*/ 5829202 w 7467600"/>
              <a:gd name="connsiteY547" fmla="*/ 1971679 h 6858000"/>
              <a:gd name="connsiteX548" fmla="*/ 5911389 w 7467600"/>
              <a:gd name="connsiteY548" fmla="*/ 1898371 h 6858000"/>
              <a:gd name="connsiteX549" fmla="*/ 6237627 w 7467600"/>
              <a:gd name="connsiteY549" fmla="*/ 2231921 h 6858000"/>
              <a:gd name="connsiteX550" fmla="*/ 5911389 w 7467600"/>
              <a:gd name="connsiteY550" fmla="*/ 1898371 h 6858000"/>
              <a:gd name="connsiteX551" fmla="*/ 6944437 w 7467600"/>
              <a:gd name="connsiteY551" fmla="*/ 1575402 h 6858000"/>
              <a:gd name="connsiteX552" fmla="*/ 6304730 w 7467600"/>
              <a:gd name="connsiteY552" fmla="*/ 1766654 h 6858000"/>
              <a:gd name="connsiteX553" fmla="*/ 6944437 w 7467600"/>
              <a:gd name="connsiteY553" fmla="*/ 1575402 h 6858000"/>
              <a:gd name="connsiteX554" fmla="*/ 7019523 w 7467600"/>
              <a:gd name="connsiteY554" fmla="*/ 1519450 h 6858000"/>
              <a:gd name="connsiteX555" fmla="*/ 6298091 w 7467600"/>
              <a:gd name="connsiteY555" fmla="*/ 1737122 h 6858000"/>
              <a:gd name="connsiteX556" fmla="*/ 7019523 w 7467600"/>
              <a:gd name="connsiteY556" fmla="*/ 1519450 h 6858000"/>
              <a:gd name="connsiteX557" fmla="*/ 2399523 w 7467600"/>
              <a:gd name="connsiteY557" fmla="*/ 1428234 h 6858000"/>
              <a:gd name="connsiteX558" fmla="*/ 2224982 w 7467600"/>
              <a:gd name="connsiteY558" fmla="*/ 1826201 h 6858000"/>
              <a:gd name="connsiteX559" fmla="*/ 2096099 w 7467600"/>
              <a:gd name="connsiteY559" fmla="*/ 2345900 h 6858000"/>
              <a:gd name="connsiteX560" fmla="*/ 2283317 w 7467600"/>
              <a:gd name="connsiteY560" fmla="*/ 1796925 h 6858000"/>
              <a:gd name="connsiteX561" fmla="*/ 2399523 w 7467600"/>
              <a:gd name="connsiteY561" fmla="*/ 1428234 h 6858000"/>
              <a:gd name="connsiteX562" fmla="*/ 2448558 w 7467600"/>
              <a:gd name="connsiteY562" fmla="*/ 1373435 h 6858000"/>
              <a:gd name="connsiteX563" fmla="*/ 2312521 w 7467600"/>
              <a:gd name="connsiteY563" fmla="*/ 1806140 h 6858000"/>
              <a:gd name="connsiteX564" fmla="*/ 2127533 w 7467600"/>
              <a:gd name="connsiteY564" fmla="*/ 2348380 h 6858000"/>
              <a:gd name="connsiteX565" fmla="*/ 2358080 w 7467600"/>
              <a:gd name="connsiteY565" fmla="*/ 1866134 h 6858000"/>
              <a:gd name="connsiteX566" fmla="*/ 2407436 w 7467600"/>
              <a:gd name="connsiteY566" fmla="*/ 1651070 h 6858000"/>
              <a:gd name="connsiteX567" fmla="*/ 2448558 w 7467600"/>
              <a:gd name="connsiteY567" fmla="*/ 1373435 h 6858000"/>
              <a:gd name="connsiteX568" fmla="*/ 278707 w 7467600"/>
              <a:gd name="connsiteY568" fmla="*/ 1352270 h 6858000"/>
              <a:gd name="connsiteX569" fmla="*/ 321570 w 7467600"/>
              <a:gd name="connsiteY569" fmla="*/ 1861610 h 6858000"/>
              <a:gd name="connsiteX570" fmla="*/ 294281 w 7467600"/>
              <a:gd name="connsiteY570" fmla="*/ 1440658 h 6858000"/>
              <a:gd name="connsiteX571" fmla="*/ 278707 w 7467600"/>
              <a:gd name="connsiteY571" fmla="*/ 1352270 h 6858000"/>
              <a:gd name="connsiteX572" fmla="*/ 1423821 w 7467600"/>
              <a:gd name="connsiteY572" fmla="*/ 1351958 h 6858000"/>
              <a:gd name="connsiteX573" fmla="*/ 1638521 w 7467600"/>
              <a:gd name="connsiteY573" fmla="*/ 1908470 h 6858000"/>
              <a:gd name="connsiteX574" fmla="*/ 1754199 w 7467600"/>
              <a:gd name="connsiteY574" fmla="*/ 2149284 h 6858000"/>
              <a:gd name="connsiteX575" fmla="*/ 1908359 w 7467600"/>
              <a:gd name="connsiteY575" fmla="*/ 2364988 h 6858000"/>
              <a:gd name="connsiteX576" fmla="*/ 1647661 w 7467600"/>
              <a:gd name="connsiteY576" fmla="*/ 1825945 h 6858000"/>
              <a:gd name="connsiteX577" fmla="*/ 1423821 w 7467600"/>
              <a:gd name="connsiteY577" fmla="*/ 1351958 h 6858000"/>
              <a:gd name="connsiteX578" fmla="*/ 1431890 w 7467600"/>
              <a:gd name="connsiteY578" fmla="*/ 1306475 h 6858000"/>
              <a:gd name="connsiteX579" fmla="*/ 1507597 w 7467600"/>
              <a:gd name="connsiteY579" fmla="*/ 1446132 h 6858000"/>
              <a:gd name="connsiteX580" fmla="*/ 1674586 w 7467600"/>
              <a:gd name="connsiteY580" fmla="*/ 1813832 h 6858000"/>
              <a:gd name="connsiteX581" fmla="*/ 1815950 w 7467600"/>
              <a:gd name="connsiteY581" fmla="*/ 2128564 h 6858000"/>
              <a:gd name="connsiteX582" fmla="*/ 1984242 w 7467600"/>
              <a:gd name="connsiteY582" fmla="*/ 2430829 h 6858000"/>
              <a:gd name="connsiteX583" fmla="*/ 2014023 w 7467600"/>
              <a:gd name="connsiteY583" fmla="*/ 2450995 h 6858000"/>
              <a:gd name="connsiteX584" fmla="*/ 1747337 w 7467600"/>
              <a:gd name="connsiteY584" fmla="*/ 1855264 h 6858000"/>
              <a:gd name="connsiteX585" fmla="*/ 1533749 w 7467600"/>
              <a:gd name="connsiteY585" fmla="*/ 1478656 h 6858000"/>
              <a:gd name="connsiteX586" fmla="*/ 1431890 w 7467600"/>
              <a:gd name="connsiteY586" fmla="*/ 1306475 h 6858000"/>
              <a:gd name="connsiteX587" fmla="*/ 5052692 w 7467600"/>
              <a:gd name="connsiteY587" fmla="*/ 1292994 h 6858000"/>
              <a:gd name="connsiteX588" fmla="*/ 5200661 w 7467600"/>
              <a:gd name="connsiteY588" fmla="*/ 1635186 h 6858000"/>
              <a:gd name="connsiteX589" fmla="*/ 5297138 w 7467600"/>
              <a:gd name="connsiteY589" fmla="*/ 1906351 h 6858000"/>
              <a:gd name="connsiteX590" fmla="*/ 5052692 w 7467600"/>
              <a:gd name="connsiteY590" fmla="*/ 1292994 h 6858000"/>
              <a:gd name="connsiteX591" fmla="*/ 5009948 w 7467600"/>
              <a:gd name="connsiteY591" fmla="*/ 1273619 h 6858000"/>
              <a:gd name="connsiteX592" fmla="*/ 5121777 w 7467600"/>
              <a:gd name="connsiteY592" fmla="*/ 1654213 h 6858000"/>
              <a:gd name="connsiteX593" fmla="*/ 5293545 w 7467600"/>
              <a:gd name="connsiteY593" fmla="*/ 2072247 h 6858000"/>
              <a:gd name="connsiteX594" fmla="*/ 5294042 w 7467600"/>
              <a:gd name="connsiteY594" fmla="*/ 2065019 h 6858000"/>
              <a:gd name="connsiteX595" fmla="*/ 5171936 w 7467600"/>
              <a:gd name="connsiteY595" fmla="*/ 1647613 h 6858000"/>
              <a:gd name="connsiteX596" fmla="*/ 5009948 w 7467600"/>
              <a:gd name="connsiteY596" fmla="*/ 1273619 h 6858000"/>
              <a:gd name="connsiteX597" fmla="*/ 655236 w 7467600"/>
              <a:gd name="connsiteY597" fmla="*/ 1268632 h 6858000"/>
              <a:gd name="connsiteX598" fmla="*/ 839521 w 7467600"/>
              <a:gd name="connsiteY598" fmla="*/ 1685315 h 6858000"/>
              <a:gd name="connsiteX599" fmla="*/ 1109416 w 7467600"/>
              <a:gd name="connsiteY599" fmla="*/ 2061663 h 6858000"/>
              <a:gd name="connsiteX600" fmla="*/ 1298300 w 7467600"/>
              <a:gd name="connsiteY600" fmla="*/ 2247742 h 6858000"/>
              <a:gd name="connsiteX601" fmla="*/ 1125871 w 7467600"/>
              <a:gd name="connsiteY601" fmla="*/ 1989513 h 6858000"/>
              <a:gd name="connsiteX602" fmla="*/ 981574 w 7467600"/>
              <a:gd name="connsiteY602" fmla="*/ 1783157 h 6858000"/>
              <a:gd name="connsiteX603" fmla="*/ 922198 w 7467600"/>
              <a:gd name="connsiteY603" fmla="*/ 1677437 h 6858000"/>
              <a:gd name="connsiteX604" fmla="*/ 869293 w 7467600"/>
              <a:gd name="connsiteY604" fmla="*/ 1583214 h 6858000"/>
              <a:gd name="connsiteX605" fmla="*/ 751431 w 7467600"/>
              <a:gd name="connsiteY605" fmla="*/ 1405731 h 6858000"/>
              <a:gd name="connsiteX606" fmla="*/ 655236 w 7467600"/>
              <a:gd name="connsiteY606" fmla="*/ 1268632 h 6858000"/>
              <a:gd name="connsiteX607" fmla="*/ 6516292 w 7467600"/>
              <a:gd name="connsiteY607" fmla="*/ 1263064 h 6858000"/>
              <a:gd name="connsiteX608" fmla="*/ 5736320 w 7467600"/>
              <a:gd name="connsiteY608" fmla="*/ 1501803 h 6858000"/>
              <a:gd name="connsiteX609" fmla="*/ 6516292 w 7467600"/>
              <a:gd name="connsiteY609" fmla="*/ 1263064 h 6858000"/>
              <a:gd name="connsiteX610" fmla="*/ 291466 w 7467600"/>
              <a:gd name="connsiteY610" fmla="*/ 1250369 h 6858000"/>
              <a:gd name="connsiteX611" fmla="*/ 323180 w 7467600"/>
              <a:gd name="connsiteY611" fmla="*/ 1435283 h 6858000"/>
              <a:gd name="connsiteX612" fmla="*/ 349381 w 7467600"/>
              <a:gd name="connsiteY612" fmla="*/ 1875041 h 6858000"/>
              <a:gd name="connsiteX613" fmla="*/ 374363 w 7467600"/>
              <a:gd name="connsiteY613" fmla="*/ 1506494 h 6858000"/>
              <a:gd name="connsiteX614" fmla="*/ 302168 w 7467600"/>
              <a:gd name="connsiteY614" fmla="*/ 1274495 h 6858000"/>
              <a:gd name="connsiteX615" fmla="*/ 291466 w 7467600"/>
              <a:gd name="connsiteY615" fmla="*/ 1250369 h 6858000"/>
              <a:gd name="connsiteX616" fmla="*/ 678222 w 7467600"/>
              <a:gd name="connsiteY616" fmla="*/ 1248670 h 6858000"/>
              <a:gd name="connsiteX617" fmla="*/ 775536 w 7467600"/>
              <a:gd name="connsiteY617" fmla="*/ 1388015 h 6858000"/>
              <a:gd name="connsiteX618" fmla="*/ 894529 w 7467600"/>
              <a:gd name="connsiteY618" fmla="*/ 1567739 h 6858000"/>
              <a:gd name="connsiteX619" fmla="*/ 948000 w 7467600"/>
              <a:gd name="connsiteY619" fmla="*/ 1663088 h 6858000"/>
              <a:gd name="connsiteX620" fmla="*/ 1006812 w 7467600"/>
              <a:gd name="connsiteY620" fmla="*/ 1767683 h 6858000"/>
              <a:gd name="connsiteX621" fmla="*/ 1149133 w 7467600"/>
              <a:gd name="connsiteY621" fmla="*/ 1971513 h 6858000"/>
              <a:gd name="connsiteX622" fmla="*/ 1333952 w 7467600"/>
              <a:gd name="connsiteY622" fmla="*/ 2251620 h 6858000"/>
              <a:gd name="connsiteX623" fmla="*/ 1337329 w 7467600"/>
              <a:gd name="connsiteY623" fmla="*/ 2258350 h 6858000"/>
              <a:gd name="connsiteX624" fmla="*/ 1014726 w 7467600"/>
              <a:gd name="connsiteY624" fmla="*/ 1615556 h 6858000"/>
              <a:gd name="connsiteX625" fmla="*/ 678222 w 7467600"/>
              <a:gd name="connsiteY625" fmla="*/ 1248670 h 6858000"/>
              <a:gd name="connsiteX626" fmla="*/ 6691602 w 7467600"/>
              <a:gd name="connsiteY626" fmla="*/ 1140573 h 6858000"/>
              <a:gd name="connsiteX627" fmla="*/ 6571100 w 7467600"/>
              <a:gd name="connsiteY627" fmla="*/ 1183662 h 6858000"/>
              <a:gd name="connsiteX628" fmla="*/ 6241687 w 7467600"/>
              <a:gd name="connsiteY628" fmla="*/ 1257600 h 6858000"/>
              <a:gd name="connsiteX629" fmla="*/ 5693009 w 7467600"/>
              <a:gd name="connsiteY629" fmla="*/ 1478256 h 6858000"/>
              <a:gd name="connsiteX630" fmla="*/ 6548420 w 7467600"/>
              <a:gd name="connsiteY630" fmla="*/ 1214599 h 6858000"/>
              <a:gd name="connsiteX631" fmla="*/ 6605473 w 7467600"/>
              <a:gd name="connsiteY631" fmla="*/ 1184686 h 6858000"/>
              <a:gd name="connsiteX632" fmla="*/ 6691602 w 7467600"/>
              <a:gd name="connsiteY632" fmla="*/ 1140573 h 6858000"/>
              <a:gd name="connsiteX633" fmla="*/ 4002475 w 7467600"/>
              <a:gd name="connsiteY633" fmla="*/ 1037802 h 6858000"/>
              <a:gd name="connsiteX634" fmla="*/ 4000324 w 7467600"/>
              <a:gd name="connsiteY634" fmla="*/ 1039362 h 6858000"/>
              <a:gd name="connsiteX635" fmla="*/ 4002862 w 7467600"/>
              <a:gd name="connsiteY635" fmla="*/ 1042866 h 6858000"/>
              <a:gd name="connsiteX636" fmla="*/ 4002475 w 7467600"/>
              <a:gd name="connsiteY636" fmla="*/ 1037802 h 6858000"/>
              <a:gd name="connsiteX637" fmla="*/ 506322 w 7467600"/>
              <a:gd name="connsiteY637" fmla="*/ 1020997 h 6858000"/>
              <a:gd name="connsiteX638" fmla="*/ 533068 w 7467600"/>
              <a:gd name="connsiteY638" fmla="*/ 1029409 h 6858000"/>
              <a:gd name="connsiteX639" fmla="*/ 1232525 w 7467600"/>
              <a:gd name="connsiteY639" fmla="*/ 1804675 h 6858000"/>
              <a:gd name="connsiteX640" fmla="*/ 1388858 w 7467600"/>
              <a:gd name="connsiteY640" fmla="*/ 2368011 h 6858000"/>
              <a:gd name="connsiteX641" fmla="*/ 1384098 w 7467600"/>
              <a:gd name="connsiteY641" fmla="*/ 2378125 h 6858000"/>
              <a:gd name="connsiteX642" fmla="*/ 1425393 w 7467600"/>
              <a:gd name="connsiteY642" fmla="*/ 2589124 h 6858000"/>
              <a:gd name="connsiteX643" fmla="*/ 1424001 w 7467600"/>
              <a:gd name="connsiteY643" fmla="*/ 2597541 h 6858000"/>
              <a:gd name="connsiteX644" fmla="*/ 2152729 w 7467600"/>
              <a:gd name="connsiteY644" fmla="*/ 2864487 h 6858000"/>
              <a:gd name="connsiteX645" fmla="*/ 2020609 w 7467600"/>
              <a:gd name="connsiteY645" fmla="*/ 2539671 h 6858000"/>
              <a:gd name="connsiteX646" fmla="*/ 2018920 w 7467600"/>
              <a:gd name="connsiteY646" fmla="*/ 2536309 h 6858000"/>
              <a:gd name="connsiteX647" fmla="*/ 1342441 w 7467600"/>
              <a:gd name="connsiteY647" fmla="*/ 1173017 h 6858000"/>
              <a:gd name="connsiteX648" fmla="*/ 1367925 w 7467600"/>
              <a:gd name="connsiteY648" fmla="*/ 1135648 h 6858000"/>
              <a:gd name="connsiteX649" fmla="*/ 1771401 w 7467600"/>
              <a:gd name="connsiteY649" fmla="*/ 1806673 h 6858000"/>
              <a:gd name="connsiteX650" fmla="*/ 1972385 w 7467600"/>
              <a:gd name="connsiteY650" fmla="*/ 2198735 h 6858000"/>
              <a:gd name="connsiteX651" fmla="*/ 2040892 w 7467600"/>
              <a:gd name="connsiteY651" fmla="*/ 2405205 h 6858000"/>
              <a:gd name="connsiteX652" fmla="*/ 2131689 w 7467600"/>
              <a:gd name="connsiteY652" fmla="*/ 1936926 h 6858000"/>
              <a:gd name="connsiteX653" fmla="*/ 2454820 w 7467600"/>
              <a:gd name="connsiteY653" fmla="*/ 1248808 h 6858000"/>
              <a:gd name="connsiteX654" fmla="*/ 2492512 w 7467600"/>
              <a:gd name="connsiteY654" fmla="*/ 1302920 h 6858000"/>
              <a:gd name="connsiteX655" fmla="*/ 2081216 w 7467600"/>
              <a:gd name="connsiteY655" fmla="*/ 2527513 h 6858000"/>
              <a:gd name="connsiteX656" fmla="*/ 2081211 w 7467600"/>
              <a:gd name="connsiteY656" fmla="*/ 2528916 h 6858000"/>
              <a:gd name="connsiteX657" fmla="*/ 2199067 w 7467600"/>
              <a:gd name="connsiteY657" fmla="*/ 2884061 h 6858000"/>
              <a:gd name="connsiteX658" fmla="*/ 3192586 w 7467600"/>
              <a:gd name="connsiteY658" fmla="*/ 3411496 h 6858000"/>
              <a:gd name="connsiteX659" fmla="*/ 3182620 w 7467600"/>
              <a:gd name="connsiteY659" fmla="*/ 3483279 h 6858000"/>
              <a:gd name="connsiteX660" fmla="*/ 2435119 w 7467600"/>
              <a:gd name="connsiteY660" fmla="*/ 3080173 h 6858000"/>
              <a:gd name="connsiteX661" fmla="*/ 2410152 w 7467600"/>
              <a:gd name="connsiteY661" fmla="*/ 3063751 h 6858000"/>
              <a:gd name="connsiteX662" fmla="*/ 2408099 w 7467600"/>
              <a:gd name="connsiteY662" fmla="*/ 3064403 h 6858000"/>
              <a:gd name="connsiteX663" fmla="*/ 2407218 w 7467600"/>
              <a:gd name="connsiteY663" fmla="*/ 3070324 h 6858000"/>
              <a:gd name="connsiteX664" fmla="*/ 2380138 w 7467600"/>
              <a:gd name="connsiteY664" fmla="*/ 3099341 h 6858000"/>
              <a:gd name="connsiteX665" fmla="*/ 1765923 w 7467600"/>
              <a:gd name="connsiteY665" fmla="*/ 3581043 h 6858000"/>
              <a:gd name="connsiteX666" fmla="*/ 1702258 w 7467600"/>
              <a:gd name="connsiteY666" fmla="*/ 3612286 h 6858000"/>
              <a:gd name="connsiteX667" fmla="*/ 1538370 w 7467600"/>
              <a:gd name="connsiteY667" fmla="*/ 3811804 h 6858000"/>
              <a:gd name="connsiteX668" fmla="*/ 542867 w 7467600"/>
              <a:gd name="connsiteY668" fmla="*/ 4944092 h 6858000"/>
              <a:gd name="connsiteX669" fmla="*/ 515800 w 7467600"/>
              <a:gd name="connsiteY669" fmla="*/ 4862180 h 6858000"/>
              <a:gd name="connsiteX670" fmla="*/ 909145 w 7467600"/>
              <a:gd name="connsiteY670" fmla="*/ 4199225 h 6858000"/>
              <a:gd name="connsiteX671" fmla="*/ 1214067 w 7467600"/>
              <a:gd name="connsiteY671" fmla="*/ 3908561 h 6858000"/>
              <a:gd name="connsiteX672" fmla="*/ 640967 w 7467600"/>
              <a:gd name="connsiteY672" fmla="*/ 4105601 h 6858000"/>
              <a:gd name="connsiteX673" fmla="*/ 112563 w 7467600"/>
              <a:gd name="connsiteY673" fmla="*/ 4396952 h 6858000"/>
              <a:gd name="connsiteX674" fmla="*/ 0 w 7467600"/>
              <a:gd name="connsiteY674" fmla="*/ 4466006 h 6858000"/>
              <a:gd name="connsiteX675" fmla="*/ 0 w 7467600"/>
              <a:gd name="connsiteY675" fmla="*/ 4233763 h 6858000"/>
              <a:gd name="connsiteX676" fmla="*/ 36881 w 7467600"/>
              <a:gd name="connsiteY676" fmla="*/ 4200118 h 6858000"/>
              <a:gd name="connsiteX677" fmla="*/ 910534 w 7467600"/>
              <a:gd name="connsiteY677" fmla="*/ 3629753 h 6858000"/>
              <a:gd name="connsiteX678" fmla="*/ 1578717 w 7467600"/>
              <a:gd name="connsiteY678" fmla="*/ 3575982 h 6858000"/>
              <a:gd name="connsiteX679" fmla="*/ 2338780 w 7467600"/>
              <a:gd name="connsiteY679" fmla="*/ 3033725 h 6858000"/>
              <a:gd name="connsiteX680" fmla="*/ 1807991 w 7467600"/>
              <a:gd name="connsiteY680" fmla="*/ 2807184 h 6858000"/>
              <a:gd name="connsiteX681" fmla="*/ 1416358 w 7467600"/>
              <a:gd name="connsiteY681" fmla="*/ 3112571 h 6858000"/>
              <a:gd name="connsiteX682" fmla="*/ 939066 w 7467600"/>
              <a:gd name="connsiteY682" fmla="*/ 3378798 h 6858000"/>
              <a:gd name="connsiteX683" fmla="*/ 115099 w 7467600"/>
              <a:gd name="connsiteY683" fmla="*/ 3607650 h 6858000"/>
              <a:gd name="connsiteX684" fmla="*/ 97284 w 7467600"/>
              <a:gd name="connsiteY684" fmla="*/ 3520393 h 6858000"/>
              <a:gd name="connsiteX685" fmla="*/ 922050 w 7467600"/>
              <a:gd name="connsiteY685" fmla="*/ 3074867 h 6858000"/>
              <a:gd name="connsiteX686" fmla="*/ 1405265 w 7467600"/>
              <a:gd name="connsiteY686" fmla="*/ 3016319 h 6858000"/>
              <a:gd name="connsiteX687" fmla="*/ 1407512 w 7467600"/>
              <a:gd name="connsiteY687" fmla="*/ 3018001 h 6858000"/>
              <a:gd name="connsiteX688" fmla="*/ 1726266 w 7467600"/>
              <a:gd name="connsiteY688" fmla="*/ 2777274 h 6858000"/>
              <a:gd name="connsiteX689" fmla="*/ 625390 w 7467600"/>
              <a:gd name="connsiteY689" fmla="*/ 2514541 h 6858000"/>
              <a:gd name="connsiteX690" fmla="*/ 619799 w 7467600"/>
              <a:gd name="connsiteY690" fmla="*/ 2527180 h 6858000"/>
              <a:gd name="connsiteX691" fmla="*/ 310030 w 7467600"/>
              <a:gd name="connsiteY691" fmla="*/ 2771818 h 6858000"/>
              <a:gd name="connsiteX692" fmla="*/ 173877 w 7467600"/>
              <a:gd name="connsiteY692" fmla="*/ 2937056 h 6858000"/>
              <a:gd name="connsiteX693" fmla="*/ 77889 w 7467600"/>
              <a:gd name="connsiteY693" fmla="*/ 3138440 h 6858000"/>
              <a:gd name="connsiteX694" fmla="*/ 0 w 7467600"/>
              <a:gd name="connsiteY694" fmla="*/ 3271395 h 6858000"/>
              <a:gd name="connsiteX695" fmla="*/ 0 w 7467600"/>
              <a:gd name="connsiteY695" fmla="*/ 3153002 h 6858000"/>
              <a:gd name="connsiteX696" fmla="*/ 2386 w 7467600"/>
              <a:gd name="connsiteY696" fmla="*/ 3149203 h 6858000"/>
              <a:gd name="connsiteX697" fmla="*/ 89753 w 7467600"/>
              <a:gd name="connsiteY697" fmla="*/ 2987702 h 6858000"/>
              <a:gd name="connsiteX698" fmla="*/ 76869 w 7467600"/>
              <a:gd name="connsiteY698" fmla="*/ 3005404 h 6858000"/>
              <a:gd name="connsiteX699" fmla="*/ 32049 w 7467600"/>
              <a:gd name="connsiteY699" fmla="*/ 3065814 h 6858000"/>
              <a:gd name="connsiteX700" fmla="*/ 0 w 7467600"/>
              <a:gd name="connsiteY700" fmla="*/ 3108744 h 6858000"/>
              <a:gd name="connsiteX701" fmla="*/ 0 w 7467600"/>
              <a:gd name="connsiteY701" fmla="*/ 3058059 h 6858000"/>
              <a:gd name="connsiteX702" fmla="*/ 7610 w 7467600"/>
              <a:gd name="connsiteY702" fmla="*/ 3047889 h 6858000"/>
              <a:gd name="connsiteX703" fmla="*/ 52419 w 7467600"/>
              <a:gd name="connsiteY703" fmla="*/ 2987479 h 6858000"/>
              <a:gd name="connsiteX704" fmla="*/ 59142 w 7467600"/>
              <a:gd name="connsiteY704" fmla="*/ 2978488 h 6858000"/>
              <a:gd name="connsiteX705" fmla="*/ 0 w 7467600"/>
              <a:gd name="connsiteY705" fmla="*/ 3015334 h 6858000"/>
              <a:gd name="connsiteX706" fmla="*/ 0 w 7467600"/>
              <a:gd name="connsiteY706" fmla="*/ 2914286 h 6858000"/>
              <a:gd name="connsiteX707" fmla="*/ 36383 w 7467600"/>
              <a:gd name="connsiteY707" fmla="*/ 2901128 h 6858000"/>
              <a:gd name="connsiteX708" fmla="*/ 156329 w 7467600"/>
              <a:gd name="connsiteY708" fmla="*/ 2840533 h 6858000"/>
              <a:gd name="connsiteX709" fmla="*/ 358355 w 7467600"/>
              <a:gd name="connsiteY709" fmla="*/ 2620471 h 6858000"/>
              <a:gd name="connsiteX710" fmla="*/ 510577 w 7467600"/>
              <a:gd name="connsiteY710" fmla="*/ 2501244 h 6858000"/>
              <a:gd name="connsiteX711" fmla="*/ 211967 w 7467600"/>
              <a:gd name="connsiteY711" fmla="*/ 2479171 h 6858000"/>
              <a:gd name="connsiteX712" fmla="*/ 0 w 7467600"/>
              <a:gd name="connsiteY712" fmla="*/ 2476398 h 6858000"/>
              <a:gd name="connsiteX713" fmla="*/ 0 w 7467600"/>
              <a:gd name="connsiteY713" fmla="*/ 2389189 h 6858000"/>
              <a:gd name="connsiteX714" fmla="*/ 103062 w 7467600"/>
              <a:gd name="connsiteY714" fmla="*/ 2389518 h 6858000"/>
              <a:gd name="connsiteX715" fmla="*/ 510734 w 7467600"/>
              <a:gd name="connsiteY715" fmla="*/ 2416201 h 6858000"/>
              <a:gd name="connsiteX716" fmla="*/ 279257 w 7467600"/>
              <a:gd name="connsiteY716" fmla="*/ 2092102 h 6858000"/>
              <a:gd name="connsiteX717" fmla="*/ 65265 w 7467600"/>
              <a:gd name="connsiteY717" fmla="*/ 2006049 h 6858000"/>
              <a:gd name="connsiteX718" fmla="*/ 0 w 7467600"/>
              <a:gd name="connsiteY718" fmla="*/ 1982532 h 6858000"/>
              <a:gd name="connsiteX719" fmla="*/ 0 w 7467600"/>
              <a:gd name="connsiteY719" fmla="*/ 1912789 h 6858000"/>
              <a:gd name="connsiteX720" fmla="*/ 97460 w 7467600"/>
              <a:gd name="connsiteY720" fmla="*/ 1953725 h 6858000"/>
              <a:gd name="connsiteX721" fmla="*/ 221272 w 7467600"/>
              <a:gd name="connsiteY721" fmla="*/ 1980766 h 6858000"/>
              <a:gd name="connsiteX722" fmla="*/ 116765 w 7467600"/>
              <a:gd name="connsiteY722" fmla="*/ 1911033 h 6858000"/>
              <a:gd name="connsiteX723" fmla="*/ 16405 w 7467600"/>
              <a:gd name="connsiteY723" fmla="*/ 1803412 h 6858000"/>
              <a:gd name="connsiteX724" fmla="*/ 0 w 7467600"/>
              <a:gd name="connsiteY724" fmla="*/ 1784777 h 6858000"/>
              <a:gd name="connsiteX725" fmla="*/ 0 w 7467600"/>
              <a:gd name="connsiteY725" fmla="*/ 1740082 h 6858000"/>
              <a:gd name="connsiteX726" fmla="*/ 39394 w 7467600"/>
              <a:gd name="connsiteY726" fmla="*/ 1784856 h 6858000"/>
              <a:gd name="connsiteX727" fmla="*/ 135813 w 7467600"/>
              <a:gd name="connsiteY727" fmla="*/ 1888838 h 6858000"/>
              <a:gd name="connsiteX728" fmla="*/ 242575 w 7467600"/>
              <a:gd name="connsiteY728" fmla="*/ 1958841 h 6858000"/>
              <a:gd name="connsiteX729" fmla="*/ 82197 w 7467600"/>
              <a:gd name="connsiteY729" fmla="*/ 1754826 h 6858000"/>
              <a:gd name="connsiteX730" fmla="*/ 0 w 7467600"/>
              <a:gd name="connsiteY730" fmla="*/ 1679650 h 6858000"/>
              <a:gd name="connsiteX731" fmla="*/ 0 w 7467600"/>
              <a:gd name="connsiteY731" fmla="*/ 1602463 h 6858000"/>
              <a:gd name="connsiteX732" fmla="*/ 84689 w 7467600"/>
              <a:gd name="connsiteY732" fmla="*/ 1677442 h 6858000"/>
              <a:gd name="connsiteX733" fmla="*/ 298437 w 7467600"/>
              <a:gd name="connsiteY733" fmla="*/ 1968019 h 6858000"/>
              <a:gd name="connsiteX734" fmla="*/ 227269 w 7467600"/>
              <a:gd name="connsiteY734" fmla="*/ 1114064 h 6858000"/>
              <a:gd name="connsiteX735" fmla="*/ 248003 w 7467600"/>
              <a:gd name="connsiteY735" fmla="*/ 1089613 h 6858000"/>
              <a:gd name="connsiteX736" fmla="*/ 427020 w 7467600"/>
              <a:gd name="connsiteY736" fmla="*/ 1619803 h 6858000"/>
              <a:gd name="connsiteX737" fmla="*/ 340345 w 7467600"/>
              <a:gd name="connsiteY737" fmla="*/ 2027739 h 6858000"/>
              <a:gd name="connsiteX738" fmla="*/ 360865 w 7467600"/>
              <a:gd name="connsiteY738" fmla="*/ 2044827 h 6858000"/>
              <a:gd name="connsiteX739" fmla="*/ 560414 w 7467600"/>
              <a:gd name="connsiteY739" fmla="*/ 2421457 h 6858000"/>
              <a:gd name="connsiteX740" fmla="*/ 1359703 w 7467600"/>
              <a:gd name="connsiteY740" fmla="*/ 2578554 h 6858000"/>
              <a:gd name="connsiteX741" fmla="*/ 1359422 w 7467600"/>
              <a:gd name="connsiteY741" fmla="*/ 2577994 h 6858000"/>
              <a:gd name="connsiteX742" fmla="*/ 828701 w 7467600"/>
              <a:gd name="connsiteY742" fmla="*/ 1839520 h 6858000"/>
              <a:gd name="connsiteX743" fmla="*/ 494427 w 7467600"/>
              <a:gd name="connsiteY743" fmla="*/ 1092333 h 6858000"/>
              <a:gd name="connsiteX744" fmla="*/ 506322 w 7467600"/>
              <a:gd name="connsiteY744" fmla="*/ 1020997 h 6858000"/>
              <a:gd name="connsiteX745" fmla="*/ 4570198 w 7467600"/>
              <a:gd name="connsiteY745" fmla="*/ 978081 h 6858000"/>
              <a:gd name="connsiteX746" fmla="*/ 4523691 w 7467600"/>
              <a:gd name="connsiteY746" fmla="*/ 1127776 h 6858000"/>
              <a:gd name="connsiteX747" fmla="*/ 4509875 w 7467600"/>
              <a:gd name="connsiteY747" fmla="*/ 1167552 h 6858000"/>
              <a:gd name="connsiteX748" fmla="*/ 4478168 w 7467600"/>
              <a:gd name="connsiteY748" fmla="*/ 1260735 h 6858000"/>
              <a:gd name="connsiteX749" fmla="*/ 4409309 w 7467600"/>
              <a:gd name="connsiteY749" fmla="*/ 1666996 h 6858000"/>
              <a:gd name="connsiteX750" fmla="*/ 4370031 w 7467600"/>
              <a:gd name="connsiteY750" fmla="*/ 1955666 h 6858000"/>
              <a:gd name="connsiteX751" fmla="*/ 4570198 w 7467600"/>
              <a:gd name="connsiteY751" fmla="*/ 978081 h 6858000"/>
              <a:gd name="connsiteX752" fmla="*/ 4557898 w 7467600"/>
              <a:gd name="connsiteY752" fmla="*/ 900011 h 6858000"/>
              <a:gd name="connsiteX753" fmla="*/ 4344840 w 7467600"/>
              <a:gd name="connsiteY753" fmla="*/ 1922038 h 6858000"/>
              <a:gd name="connsiteX754" fmla="*/ 4378710 w 7467600"/>
              <a:gd name="connsiteY754" fmla="*/ 1665516 h 6858000"/>
              <a:gd name="connsiteX755" fmla="*/ 4448798 w 7467600"/>
              <a:gd name="connsiteY755" fmla="*/ 1253024 h 6858000"/>
              <a:gd name="connsiteX756" fmla="*/ 4480315 w 7467600"/>
              <a:gd name="connsiteY756" fmla="*/ 1158454 h 6858000"/>
              <a:gd name="connsiteX757" fmla="*/ 4494133 w 7467600"/>
              <a:gd name="connsiteY757" fmla="*/ 1118676 h 6858000"/>
              <a:gd name="connsiteX758" fmla="*/ 4557898 w 7467600"/>
              <a:gd name="connsiteY758" fmla="*/ 900011 h 6858000"/>
              <a:gd name="connsiteX759" fmla="*/ 5870151 w 7467600"/>
              <a:gd name="connsiteY759" fmla="*/ 898890 h 6858000"/>
              <a:gd name="connsiteX760" fmla="*/ 5861335 w 7467600"/>
              <a:gd name="connsiteY760" fmla="*/ 899177 h 6858000"/>
              <a:gd name="connsiteX761" fmla="*/ 5843702 w 7467600"/>
              <a:gd name="connsiteY761" fmla="*/ 899748 h 6858000"/>
              <a:gd name="connsiteX762" fmla="*/ 5651107 w 7467600"/>
              <a:gd name="connsiteY762" fmla="*/ 920306 h 6858000"/>
              <a:gd name="connsiteX763" fmla="*/ 5459407 w 7467600"/>
              <a:gd name="connsiteY763" fmla="*/ 940975 h 6858000"/>
              <a:gd name="connsiteX764" fmla="*/ 5374846 w 7467600"/>
              <a:gd name="connsiteY764" fmla="*/ 941988 h 6858000"/>
              <a:gd name="connsiteX765" fmla="*/ 5256105 w 7467600"/>
              <a:gd name="connsiteY765" fmla="*/ 945632 h 6858000"/>
              <a:gd name="connsiteX766" fmla="*/ 5107071 w 7467600"/>
              <a:gd name="connsiteY766" fmla="*/ 969720 h 6858000"/>
              <a:gd name="connsiteX767" fmla="*/ 4998681 w 7467600"/>
              <a:gd name="connsiteY767" fmla="*/ 988771 h 6858000"/>
              <a:gd name="connsiteX768" fmla="*/ 5870151 w 7467600"/>
              <a:gd name="connsiteY768" fmla="*/ 898890 h 6858000"/>
              <a:gd name="connsiteX769" fmla="*/ 5504425 w 7467600"/>
              <a:gd name="connsiteY769" fmla="*/ 848067 h 6858000"/>
              <a:gd name="connsiteX770" fmla="*/ 4968849 w 7467600"/>
              <a:gd name="connsiteY770" fmla="*/ 962318 h 6858000"/>
              <a:gd name="connsiteX771" fmla="*/ 5104039 w 7467600"/>
              <a:gd name="connsiteY771" fmla="*/ 940634 h 6858000"/>
              <a:gd name="connsiteX772" fmla="*/ 5256311 w 7467600"/>
              <a:gd name="connsiteY772" fmla="*/ 916490 h 6858000"/>
              <a:gd name="connsiteX773" fmla="*/ 5377381 w 7467600"/>
              <a:gd name="connsiteY773" fmla="*/ 912671 h 6858000"/>
              <a:gd name="connsiteX774" fmla="*/ 5460148 w 7467600"/>
              <a:gd name="connsiteY774" fmla="*/ 911442 h 6858000"/>
              <a:gd name="connsiteX775" fmla="*/ 5648971 w 7467600"/>
              <a:gd name="connsiteY775" fmla="*/ 891331 h 6858000"/>
              <a:gd name="connsiteX776" fmla="*/ 5844807 w 7467600"/>
              <a:gd name="connsiteY776" fmla="*/ 870718 h 6858000"/>
              <a:gd name="connsiteX777" fmla="*/ 5862975 w 7467600"/>
              <a:gd name="connsiteY777" fmla="*/ 869756 h 6858000"/>
              <a:gd name="connsiteX778" fmla="*/ 5920887 w 7467600"/>
              <a:gd name="connsiteY778" fmla="*/ 865929 h 6858000"/>
              <a:gd name="connsiteX779" fmla="*/ 5504425 w 7467600"/>
              <a:gd name="connsiteY779" fmla="*/ 848067 h 6858000"/>
              <a:gd name="connsiteX780" fmla="*/ 3607114 w 7467600"/>
              <a:gd name="connsiteY780" fmla="*/ 467441 h 6858000"/>
              <a:gd name="connsiteX781" fmla="*/ 3296242 w 7467600"/>
              <a:gd name="connsiteY781" fmla="*/ 807991 h 6858000"/>
              <a:gd name="connsiteX782" fmla="*/ 3174674 w 7467600"/>
              <a:gd name="connsiteY782" fmla="*/ 919759 h 6858000"/>
              <a:gd name="connsiteX783" fmla="*/ 3042978 w 7467600"/>
              <a:gd name="connsiteY783" fmla="*/ 1054894 h 6858000"/>
              <a:gd name="connsiteX784" fmla="*/ 2968914 w 7467600"/>
              <a:gd name="connsiteY784" fmla="*/ 1133756 h 6858000"/>
              <a:gd name="connsiteX785" fmla="*/ 3103823 w 7467600"/>
              <a:gd name="connsiteY785" fmla="*/ 1026814 h 6858000"/>
              <a:gd name="connsiteX786" fmla="*/ 3607114 w 7467600"/>
              <a:gd name="connsiteY786" fmla="*/ 467441 h 6858000"/>
              <a:gd name="connsiteX787" fmla="*/ 3744487 w 7467600"/>
              <a:gd name="connsiteY787" fmla="*/ 383136 h 6858000"/>
              <a:gd name="connsiteX788" fmla="*/ 3970213 w 7467600"/>
              <a:gd name="connsiteY788" fmla="*/ 995559 h 6858000"/>
              <a:gd name="connsiteX789" fmla="*/ 3744487 w 7467600"/>
              <a:gd name="connsiteY789" fmla="*/ 383136 h 6858000"/>
              <a:gd name="connsiteX790" fmla="*/ 3624562 w 7467600"/>
              <a:gd name="connsiteY790" fmla="*/ 367041 h 6858000"/>
              <a:gd name="connsiteX791" fmla="*/ 3489712 w 7467600"/>
              <a:gd name="connsiteY791" fmla="*/ 485386 h 6858000"/>
              <a:gd name="connsiteX792" fmla="*/ 3182994 w 7467600"/>
              <a:gd name="connsiteY792" fmla="*/ 828265 h 6858000"/>
              <a:gd name="connsiteX793" fmla="*/ 2892114 w 7467600"/>
              <a:gd name="connsiteY793" fmla="*/ 1172635 h 6858000"/>
              <a:gd name="connsiteX794" fmla="*/ 3021459 w 7467600"/>
              <a:gd name="connsiteY794" fmla="*/ 1035385 h 6858000"/>
              <a:gd name="connsiteX795" fmla="*/ 3153873 w 7467600"/>
              <a:gd name="connsiteY795" fmla="*/ 898971 h 6858000"/>
              <a:gd name="connsiteX796" fmla="*/ 3276511 w 7467600"/>
              <a:gd name="connsiteY796" fmla="*/ 786423 h 6858000"/>
              <a:gd name="connsiteX797" fmla="*/ 3584154 w 7467600"/>
              <a:gd name="connsiteY797" fmla="*/ 448218 h 6858000"/>
              <a:gd name="connsiteX798" fmla="*/ 3624562 w 7467600"/>
              <a:gd name="connsiteY798" fmla="*/ 367041 h 6858000"/>
              <a:gd name="connsiteX799" fmla="*/ 3766672 w 7467600"/>
              <a:gd name="connsiteY799" fmla="*/ 359429 h 6858000"/>
              <a:gd name="connsiteX800" fmla="*/ 3996338 w 7467600"/>
              <a:gd name="connsiteY800" fmla="*/ 968237 h 6858000"/>
              <a:gd name="connsiteX801" fmla="*/ 3766672 w 7467600"/>
              <a:gd name="connsiteY801" fmla="*/ 359429 h 6858000"/>
              <a:gd name="connsiteX802" fmla="*/ 5805386 w 7467600"/>
              <a:gd name="connsiteY802" fmla="*/ 239240 h 6858000"/>
              <a:gd name="connsiteX803" fmla="*/ 5736947 w 7467600"/>
              <a:gd name="connsiteY803" fmla="*/ 261367 h 6858000"/>
              <a:gd name="connsiteX804" fmla="*/ 5427012 w 7467600"/>
              <a:gd name="connsiteY804" fmla="*/ 311272 h 6858000"/>
              <a:gd name="connsiteX805" fmla="*/ 5147818 w 7467600"/>
              <a:gd name="connsiteY805" fmla="*/ 322112 h 6858000"/>
              <a:gd name="connsiteX806" fmla="*/ 5060854 w 7467600"/>
              <a:gd name="connsiteY806" fmla="*/ 311882 h 6858000"/>
              <a:gd name="connsiteX807" fmla="*/ 4945989 w 7467600"/>
              <a:gd name="connsiteY807" fmla="*/ 300516 h 6858000"/>
              <a:gd name="connsiteX808" fmla="*/ 5410479 w 7467600"/>
              <a:gd name="connsiteY808" fmla="*/ 348434 h 6858000"/>
              <a:gd name="connsiteX809" fmla="*/ 5805386 w 7467600"/>
              <a:gd name="connsiteY809" fmla="*/ 239240 h 6858000"/>
              <a:gd name="connsiteX810" fmla="*/ 5905192 w 7467600"/>
              <a:gd name="connsiteY810" fmla="*/ 163079 h 6858000"/>
              <a:gd name="connsiteX811" fmla="*/ 5865655 w 7467600"/>
              <a:gd name="connsiteY811" fmla="*/ 171901 h 6858000"/>
              <a:gd name="connsiteX812" fmla="*/ 5259740 w 7467600"/>
              <a:gd name="connsiteY812" fmla="*/ 257013 h 6858000"/>
              <a:gd name="connsiteX813" fmla="*/ 5208466 w 7467600"/>
              <a:gd name="connsiteY813" fmla="*/ 257550 h 6858000"/>
              <a:gd name="connsiteX814" fmla="*/ 4980204 w 7467600"/>
              <a:gd name="connsiteY814" fmla="*/ 271903 h 6858000"/>
              <a:gd name="connsiteX815" fmla="*/ 5068068 w 7467600"/>
              <a:gd name="connsiteY815" fmla="*/ 282244 h 6858000"/>
              <a:gd name="connsiteX816" fmla="*/ 5153231 w 7467600"/>
              <a:gd name="connsiteY816" fmla="*/ 292240 h 6858000"/>
              <a:gd name="connsiteX817" fmla="*/ 5426491 w 7467600"/>
              <a:gd name="connsiteY817" fmla="*/ 281128 h 6858000"/>
              <a:gd name="connsiteX818" fmla="*/ 5731212 w 7467600"/>
              <a:gd name="connsiteY818" fmla="*/ 231951 h 6858000"/>
              <a:gd name="connsiteX819" fmla="*/ 5905192 w 7467600"/>
              <a:gd name="connsiteY819" fmla="*/ 163079 h 6858000"/>
              <a:gd name="connsiteX820" fmla="*/ 5944437 w 7467600"/>
              <a:gd name="connsiteY820" fmla="*/ 113829 h 6858000"/>
              <a:gd name="connsiteX821" fmla="*/ 5825032 w 7467600"/>
              <a:gd name="connsiteY821" fmla="*/ 146405 h 6858000"/>
              <a:gd name="connsiteX822" fmla="*/ 4955599 w 7467600"/>
              <a:gd name="connsiteY822" fmla="*/ 247008 h 6858000"/>
              <a:gd name="connsiteX823" fmla="*/ 5210104 w 7467600"/>
              <a:gd name="connsiteY823" fmla="*/ 228123 h 6858000"/>
              <a:gd name="connsiteX824" fmla="*/ 5261015 w 7467600"/>
              <a:gd name="connsiteY824" fmla="*/ 227087 h 6858000"/>
              <a:gd name="connsiteX825" fmla="*/ 5861181 w 7467600"/>
              <a:gd name="connsiteY825" fmla="*/ 143093 h 6858000"/>
              <a:gd name="connsiteX826" fmla="*/ 5961252 w 7467600"/>
              <a:gd name="connsiteY826" fmla="*/ 114820 h 6858000"/>
              <a:gd name="connsiteX827" fmla="*/ 5944437 w 7467600"/>
              <a:gd name="connsiteY827" fmla="*/ 113829 h 6858000"/>
              <a:gd name="connsiteX828" fmla="*/ 3882765 w 7467600"/>
              <a:gd name="connsiteY828" fmla="*/ 0 h 6858000"/>
              <a:gd name="connsiteX829" fmla="*/ 3995099 w 7467600"/>
              <a:gd name="connsiteY829" fmla="*/ 0 h 6858000"/>
              <a:gd name="connsiteX830" fmla="*/ 4163818 w 7467600"/>
              <a:gd name="connsiteY830" fmla="*/ 234104 h 6858000"/>
              <a:gd name="connsiteX831" fmla="*/ 4172099 w 7467600"/>
              <a:gd name="connsiteY831" fmla="*/ 234207 h 6858000"/>
              <a:gd name="connsiteX832" fmla="*/ 4784282 w 7467600"/>
              <a:gd name="connsiteY832" fmla="*/ 276561 h 6858000"/>
              <a:gd name="connsiteX833" fmla="*/ 4801687 w 7467600"/>
              <a:gd name="connsiteY833" fmla="*/ 267764 h 6858000"/>
              <a:gd name="connsiteX834" fmla="*/ 6082788 w 7467600"/>
              <a:gd name="connsiteY834" fmla="*/ 64119 h 6858000"/>
              <a:gd name="connsiteX835" fmla="*/ 6099442 w 7467600"/>
              <a:gd name="connsiteY835" fmla="*/ 82568 h 6858000"/>
              <a:gd name="connsiteX836" fmla="*/ 4804137 w 7467600"/>
              <a:gd name="connsiteY836" fmla="*/ 320931 h 6858000"/>
              <a:gd name="connsiteX837" fmla="*/ 4227047 w 7467600"/>
              <a:gd name="connsiteY837" fmla="*/ 313415 h 6858000"/>
              <a:gd name="connsiteX838" fmla="*/ 4346041 w 7467600"/>
              <a:gd name="connsiteY838" fmla="*/ 456086 h 6858000"/>
              <a:gd name="connsiteX839" fmla="*/ 4870967 w 7467600"/>
              <a:gd name="connsiteY839" fmla="*/ 963061 h 6858000"/>
              <a:gd name="connsiteX840" fmla="*/ 4889647 w 7467600"/>
              <a:gd name="connsiteY840" fmla="*/ 957147 h 6858000"/>
              <a:gd name="connsiteX841" fmla="*/ 5422504 w 7467600"/>
              <a:gd name="connsiteY841" fmla="*/ 805191 h 6858000"/>
              <a:gd name="connsiteX842" fmla="*/ 6087656 w 7467600"/>
              <a:gd name="connsiteY842" fmla="*/ 826703 h 6858000"/>
              <a:gd name="connsiteX843" fmla="*/ 6058717 w 7467600"/>
              <a:gd name="connsiteY843" fmla="*/ 865992 h 6858000"/>
              <a:gd name="connsiteX844" fmla="*/ 4974153 w 7467600"/>
              <a:gd name="connsiteY844" fmla="*/ 1045456 h 6858000"/>
              <a:gd name="connsiteX845" fmla="*/ 5627835 w 7467600"/>
              <a:gd name="connsiteY845" fmla="*/ 1472077 h 6858000"/>
              <a:gd name="connsiteX846" fmla="*/ 5629817 w 7467600"/>
              <a:gd name="connsiteY846" fmla="*/ 1471412 h 6858000"/>
              <a:gd name="connsiteX847" fmla="*/ 5634124 w 7467600"/>
              <a:gd name="connsiteY847" fmla="*/ 1470572 h 6858000"/>
              <a:gd name="connsiteX848" fmla="*/ 5755832 w 7467600"/>
              <a:gd name="connsiteY848" fmla="*/ 1383886 h 6858000"/>
              <a:gd name="connsiteX849" fmla="*/ 6014186 w 7467600"/>
              <a:gd name="connsiteY849" fmla="*/ 1279799 h 6858000"/>
              <a:gd name="connsiteX850" fmla="*/ 6901619 w 7467600"/>
              <a:gd name="connsiteY850" fmla="*/ 1047874 h 6858000"/>
              <a:gd name="connsiteX851" fmla="*/ 6931566 w 7467600"/>
              <a:gd name="connsiteY851" fmla="*/ 1062034 h 6858000"/>
              <a:gd name="connsiteX852" fmla="*/ 5790982 w 7467600"/>
              <a:gd name="connsiteY852" fmla="*/ 1561380 h 6858000"/>
              <a:gd name="connsiteX853" fmla="*/ 6188971 w 7467600"/>
              <a:gd name="connsiteY853" fmla="*/ 1755168 h 6858000"/>
              <a:gd name="connsiteX854" fmla="*/ 6202446 w 7467600"/>
              <a:gd name="connsiteY854" fmla="*/ 1752268 h 6858000"/>
              <a:gd name="connsiteX855" fmla="*/ 7179560 w 7467600"/>
              <a:gd name="connsiteY855" fmla="*/ 1467551 h 6858000"/>
              <a:gd name="connsiteX856" fmla="*/ 7158730 w 7467600"/>
              <a:gd name="connsiteY856" fmla="*/ 1507835 h 6858000"/>
              <a:gd name="connsiteX857" fmla="*/ 6326959 w 7467600"/>
              <a:gd name="connsiteY857" fmla="*/ 1817686 h 6858000"/>
              <a:gd name="connsiteX858" fmla="*/ 6537433 w 7467600"/>
              <a:gd name="connsiteY858" fmla="*/ 1907790 h 6858000"/>
              <a:gd name="connsiteX859" fmla="*/ 6550221 w 7467600"/>
              <a:gd name="connsiteY859" fmla="*/ 1910729 h 6858000"/>
              <a:gd name="connsiteX860" fmla="*/ 6964438 w 7467600"/>
              <a:gd name="connsiteY860" fmla="*/ 2209505 h 6858000"/>
              <a:gd name="connsiteX861" fmla="*/ 7367862 w 7467600"/>
              <a:gd name="connsiteY861" fmla="*/ 2806833 h 6858000"/>
              <a:gd name="connsiteX862" fmla="*/ 7364329 w 7467600"/>
              <a:gd name="connsiteY862" fmla="*/ 2826907 h 6858000"/>
              <a:gd name="connsiteX863" fmla="*/ 7290545 w 7467600"/>
              <a:gd name="connsiteY863" fmla="*/ 2850663 h 6858000"/>
              <a:gd name="connsiteX864" fmla="*/ 6472036 w 7467600"/>
              <a:gd name="connsiteY864" fmla="*/ 1959003 h 6858000"/>
              <a:gd name="connsiteX865" fmla="*/ 5792897 w 7467600"/>
              <a:gd name="connsiteY865" fmla="*/ 1647747 h 6858000"/>
              <a:gd name="connsiteX866" fmla="*/ 5842751 w 7467600"/>
              <a:gd name="connsiteY866" fmla="*/ 1816112 h 6858000"/>
              <a:gd name="connsiteX867" fmla="*/ 5847424 w 7467600"/>
              <a:gd name="connsiteY867" fmla="*/ 1815776 h 6858000"/>
              <a:gd name="connsiteX868" fmla="*/ 6399821 w 7467600"/>
              <a:gd name="connsiteY868" fmla="*/ 2344799 h 6858000"/>
              <a:gd name="connsiteX869" fmla="*/ 6323232 w 7467600"/>
              <a:gd name="connsiteY869" fmla="*/ 2389634 h 6858000"/>
              <a:gd name="connsiteX870" fmla="*/ 5942958 w 7467600"/>
              <a:gd name="connsiteY870" fmla="*/ 2077708 h 6858000"/>
              <a:gd name="connsiteX871" fmla="*/ 5921559 w 7467600"/>
              <a:gd name="connsiteY871" fmla="*/ 2378596 h 6858000"/>
              <a:gd name="connsiteX872" fmla="*/ 5817651 w 7467600"/>
              <a:gd name="connsiteY872" fmla="*/ 3023919 h 6858000"/>
              <a:gd name="connsiteX873" fmla="*/ 5729634 w 7467600"/>
              <a:gd name="connsiteY873" fmla="*/ 3051849 h 6858000"/>
              <a:gd name="connsiteX874" fmla="*/ 5611018 w 7467600"/>
              <a:gd name="connsiteY874" fmla="*/ 2316769 h 6858000"/>
              <a:gd name="connsiteX875" fmla="*/ 5687608 w 7467600"/>
              <a:gd name="connsiteY875" fmla="*/ 2039972 h 6858000"/>
              <a:gd name="connsiteX876" fmla="*/ 5657554 w 7467600"/>
              <a:gd name="connsiteY876" fmla="*/ 1576445 h 6858000"/>
              <a:gd name="connsiteX877" fmla="*/ 5150475 w 7467600"/>
              <a:gd name="connsiteY877" fmla="*/ 1274012 h 6858000"/>
              <a:gd name="connsiteX878" fmla="*/ 5349142 w 7467600"/>
              <a:gd name="connsiteY878" fmla="*/ 2204405 h 6858000"/>
              <a:gd name="connsiteX879" fmla="*/ 5262214 w 7467600"/>
              <a:gd name="connsiteY879" fmla="*/ 2233836 h 6858000"/>
              <a:gd name="connsiteX880" fmla="*/ 4981539 w 7467600"/>
              <a:gd name="connsiteY880" fmla="*/ 1542201 h 6858000"/>
              <a:gd name="connsiteX881" fmla="*/ 4958461 w 7467600"/>
              <a:gd name="connsiteY881" fmla="*/ 1136957 h 6858000"/>
              <a:gd name="connsiteX882" fmla="*/ 4655015 w 7467600"/>
              <a:gd name="connsiteY882" fmla="*/ 891426 h 6858000"/>
              <a:gd name="connsiteX883" fmla="*/ 4348002 w 7467600"/>
              <a:gd name="connsiteY883" fmla="*/ 2205895 h 6858000"/>
              <a:gd name="connsiteX884" fmla="*/ 4262250 w 7467600"/>
              <a:gd name="connsiteY884" fmla="*/ 2219972 h 6858000"/>
              <a:gd name="connsiteX885" fmla="*/ 4550611 w 7467600"/>
              <a:gd name="connsiteY885" fmla="*/ 817540 h 6858000"/>
              <a:gd name="connsiteX886" fmla="*/ 4564418 w 7467600"/>
              <a:gd name="connsiteY886" fmla="*/ 808293 h 6858000"/>
              <a:gd name="connsiteX887" fmla="*/ 4266388 w 7467600"/>
              <a:gd name="connsiteY887" fmla="*/ 500083 h 6858000"/>
              <a:gd name="connsiteX888" fmla="*/ 4032842 w 7467600"/>
              <a:gd name="connsiteY888" fmla="*/ 211809 h 6858000"/>
              <a:gd name="connsiteX889" fmla="*/ 3882765 w 7467600"/>
              <a:gd name="connsiteY889" fmla="*/ 0 h 6858000"/>
              <a:gd name="connsiteX890" fmla="*/ 3721337 w 7467600"/>
              <a:gd name="connsiteY890" fmla="*/ 0 h 6858000"/>
              <a:gd name="connsiteX891" fmla="*/ 3797544 w 7467600"/>
              <a:gd name="connsiteY891" fmla="*/ 0 h 6858000"/>
              <a:gd name="connsiteX892" fmla="*/ 3775734 w 7467600"/>
              <a:gd name="connsiteY892" fmla="*/ 95131 h 6858000"/>
              <a:gd name="connsiteX893" fmla="*/ 3724807 w 7467600"/>
              <a:gd name="connsiteY893" fmla="*/ 272257 h 6858000"/>
              <a:gd name="connsiteX894" fmla="*/ 3726844 w 7467600"/>
              <a:gd name="connsiteY894" fmla="*/ 282988 h 6858000"/>
              <a:gd name="connsiteX895" fmla="*/ 3742664 w 7467600"/>
              <a:gd name="connsiteY895" fmla="*/ 279918 h 6858000"/>
              <a:gd name="connsiteX896" fmla="*/ 4103910 w 7467600"/>
              <a:gd name="connsiteY896" fmla="*/ 1161917 h 6858000"/>
              <a:gd name="connsiteX897" fmla="*/ 4020269 w 7467600"/>
              <a:gd name="connsiteY897" fmla="*/ 1200406 h 6858000"/>
              <a:gd name="connsiteX898" fmla="*/ 3674882 w 7467600"/>
              <a:gd name="connsiteY898" fmla="*/ 488524 h 6858000"/>
              <a:gd name="connsiteX899" fmla="*/ 3132682 w 7467600"/>
              <a:gd name="connsiteY899" fmla="*/ 1072284 h 6858000"/>
              <a:gd name="connsiteX900" fmla="*/ 2716346 w 7467600"/>
              <a:gd name="connsiteY900" fmla="*/ 1276376 h 6858000"/>
              <a:gd name="connsiteX901" fmla="*/ 2716772 w 7467600"/>
              <a:gd name="connsiteY901" fmla="*/ 1255462 h 6858000"/>
              <a:gd name="connsiteX902" fmla="*/ 3471096 w 7467600"/>
              <a:gd name="connsiteY902" fmla="*/ 437072 h 6858000"/>
              <a:gd name="connsiteX903" fmla="*/ 3639057 w 7467600"/>
              <a:gd name="connsiteY903" fmla="*/ 286334 h 6858000"/>
              <a:gd name="connsiteX904" fmla="*/ 3640309 w 7467600"/>
              <a:gd name="connsiteY904" fmla="*/ 284664 h 6858000"/>
              <a:gd name="connsiteX905" fmla="*/ 3646022 w 7467600"/>
              <a:gd name="connsiteY905" fmla="*/ 276711 h 6858000"/>
              <a:gd name="connsiteX906" fmla="*/ 3707943 w 7467600"/>
              <a:gd name="connsiteY906" fmla="*/ 65958 h 6858000"/>
              <a:gd name="connsiteX907" fmla="*/ 3721337 w 7467600"/>
              <a:gd name="connsiteY907" fmla="*/ 0 h 6858000"/>
              <a:gd name="connsiteX908" fmla="*/ 2867960 w 7467600"/>
              <a:gd name="connsiteY908" fmla="*/ 0 h 6858000"/>
              <a:gd name="connsiteX909" fmla="*/ 2926351 w 7467600"/>
              <a:gd name="connsiteY909" fmla="*/ 0 h 6858000"/>
              <a:gd name="connsiteX910" fmla="*/ 2902823 w 7467600"/>
              <a:gd name="connsiteY910" fmla="*/ 262929 h 6858000"/>
              <a:gd name="connsiteX911" fmla="*/ 2940663 w 7467600"/>
              <a:gd name="connsiteY911" fmla="*/ 140884 h 6858000"/>
              <a:gd name="connsiteX912" fmla="*/ 2947039 w 7467600"/>
              <a:gd name="connsiteY912" fmla="*/ 122524 h 6858000"/>
              <a:gd name="connsiteX913" fmla="*/ 2984316 w 7467600"/>
              <a:gd name="connsiteY913" fmla="*/ 0 h 6858000"/>
              <a:gd name="connsiteX914" fmla="*/ 3016114 w 7467600"/>
              <a:gd name="connsiteY914" fmla="*/ 0 h 6858000"/>
              <a:gd name="connsiteX915" fmla="*/ 2979949 w 7467600"/>
              <a:gd name="connsiteY915" fmla="*/ 119274 h 6858000"/>
              <a:gd name="connsiteX916" fmla="*/ 3023879 w 7467600"/>
              <a:gd name="connsiteY916" fmla="*/ 0 h 6858000"/>
              <a:gd name="connsiteX917" fmla="*/ 3105400 w 7467600"/>
              <a:gd name="connsiteY917" fmla="*/ 0 h 6858000"/>
              <a:gd name="connsiteX918" fmla="*/ 3094669 w 7467600"/>
              <a:gd name="connsiteY918" fmla="*/ 30308 h 6858000"/>
              <a:gd name="connsiteX919" fmla="*/ 2901945 w 7467600"/>
              <a:gd name="connsiteY919" fmla="*/ 466538 h 6858000"/>
              <a:gd name="connsiteX920" fmla="*/ 2815209 w 7467600"/>
              <a:gd name="connsiteY920" fmla="*/ 497361 h 6858000"/>
              <a:gd name="connsiteX921" fmla="*/ 2844845 w 7467600"/>
              <a:gd name="connsiteY921" fmla="*/ 127638 h 6858000"/>
              <a:gd name="connsiteX922" fmla="*/ 2867960 w 7467600"/>
              <a:gd name="connsiteY922" fmla="*/ 0 h 6858000"/>
              <a:gd name="connsiteX923" fmla="*/ 1057230 w 7467600"/>
              <a:gd name="connsiteY923" fmla="*/ 0 h 6858000"/>
              <a:gd name="connsiteX924" fmla="*/ 1111003 w 7467600"/>
              <a:gd name="connsiteY924" fmla="*/ 0 h 6858000"/>
              <a:gd name="connsiteX925" fmla="*/ 1125553 w 7467600"/>
              <a:gd name="connsiteY925" fmla="*/ 52588 h 6858000"/>
              <a:gd name="connsiteX926" fmla="*/ 1304276 w 7467600"/>
              <a:gd name="connsiteY926" fmla="*/ 476275 h 6858000"/>
              <a:gd name="connsiteX927" fmla="*/ 1492066 w 7467600"/>
              <a:gd name="connsiteY927" fmla="*/ 886333 h 6858000"/>
              <a:gd name="connsiteX928" fmla="*/ 1423698 w 7467600"/>
              <a:gd name="connsiteY928" fmla="*/ 710817 h 6858000"/>
              <a:gd name="connsiteX929" fmla="*/ 1357609 w 7467600"/>
              <a:gd name="connsiteY929" fmla="*/ 532892 h 6858000"/>
              <a:gd name="connsiteX930" fmla="*/ 1309550 w 7467600"/>
              <a:gd name="connsiteY930" fmla="*/ 374031 h 6858000"/>
              <a:gd name="connsiteX931" fmla="*/ 1193673 w 7467600"/>
              <a:gd name="connsiteY931" fmla="*/ 49533 h 6858000"/>
              <a:gd name="connsiteX932" fmla="*/ 1164391 w 7467600"/>
              <a:gd name="connsiteY932" fmla="*/ 0 h 6858000"/>
              <a:gd name="connsiteX933" fmla="*/ 1200666 w 7467600"/>
              <a:gd name="connsiteY933" fmla="*/ 0 h 6858000"/>
              <a:gd name="connsiteX934" fmla="*/ 1223408 w 7467600"/>
              <a:gd name="connsiteY934" fmla="*/ 38996 h 6858000"/>
              <a:gd name="connsiteX935" fmla="*/ 1339635 w 7467600"/>
              <a:gd name="connsiteY935" fmla="*/ 365517 h 6858000"/>
              <a:gd name="connsiteX936" fmla="*/ 1387469 w 7467600"/>
              <a:gd name="connsiteY936" fmla="*/ 523079 h 6858000"/>
              <a:gd name="connsiteX937" fmla="*/ 1452685 w 7467600"/>
              <a:gd name="connsiteY937" fmla="*/ 699806 h 6858000"/>
              <a:gd name="connsiteX938" fmla="*/ 1492092 w 7467600"/>
              <a:gd name="connsiteY938" fmla="*/ 800424 h 6858000"/>
              <a:gd name="connsiteX939" fmla="*/ 1455302 w 7467600"/>
              <a:gd name="connsiteY939" fmla="*/ 632913 h 6858000"/>
              <a:gd name="connsiteX940" fmla="*/ 1222336 w 7467600"/>
              <a:gd name="connsiteY940" fmla="*/ 9480 h 6858000"/>
              <a:gd name="connsiteX941" fmla="*/ 1214634 w 7467600"/>
              <a:gd name="connsiteY941" fmla="*/ 0 h 6858000"/>
              <a:gd name="connsiteX942" fmla="*/ 1289827 w 7467600"/>
              <a:gd name="connsiteY942" fmla="*/ 0 h 6858000"/>
              <a:gd name="connsiteX943" fmla="*/ 1321076 w 7467600"/>
              <a:gd name="connsiteY943" fmla="*/ 59722 h 6858000"/>
              <a:gd name="connsiteX944" fmla="*/ 1512579 w 7467600"/>
              <a:gd name="connsiteY944" fmla="*/ 626441 h 6858000"/>
              <a:gd name="connsiteX945" fmla="*/ 1506076 w 7467600"/>
              <a:gd name="connsiteY945" fmla="*/ 1089289 h 6858000"/>
              <a:gd name="connsiteX946" fmla="*/ 1486346 w 7467600"/>
              <a:gd name="connsiteY946" fmla="*/ 1079919 h 6858000"/>
              <a:gd name="connsiteX947" fmla="*/ 1070511 w 7467600"/>
              <a:gd name="connsiteY947" fmla="*/ 48609 h 6858000"/>
              <a:gd name="connsiteX948" fmla="*/ 1057230 w 7467600"/>
              <a:gd name="connsiteY948" fmla="*/ 0 h 6858000"/>
              <a:gd name="connsiteX949" fmla="*/ 43151 w 7467600"/>
              <a:gd name="connsiteY949" fmla="*/ 0 h 6858000"/>
              <a:gd name="connsiteX950" fmla="*/ 95283 w 7467600"/>
              <a:gd name="connsiteY950" fmla="*/ 0 h 6858000"/>
              <a:gd name="connsiteX951" fmla="*/ 300708 w 7467600"/>
              <a:gd name="connsiteY951" fmla="*/ 154571 h 6858000"/>
              <a:gd name="connsiteX952" fmla="*/ 530414 w 7467600"/>
              <a:gd name="connsiteY952" fmla="*/ 354673 h 6858000"/>
              <a:gd name="connsiteX953" fmla="*/ 333785 w 7467600"/>
              <a:gd name="connsiteY953" fmla="*/ 161564 h 6858000"/>
              <a:gd name="connsiteX954" fmla="*/ 147005 w 7467600"/>
              <a:gd name="connsiteY954" fmla="*/ 0 h 6858000"/>
              <a:gd name="connsiteX955" fmla="*/ 272509 w 7467600"/>
              <a:gd name="connsiteY955" fmla="*/ 0 h 6858000"/>
              <a:gd name="connsiteX956" fmla="*/ 326276 w 7467600"/>
              <a:gd name="connsiteY956" fmla="*/ 45847 h 6858000"/>
              <a:gd name="connsiteX957" fmla="*/ 823759 w 7467600"/>
              <a:gd name="connsiteY957" fmla="*/ 574145 h 6858000"/>
              <a:gd name="connsiteX958" fmla="*/ 811254 w 7467600"/>
              <a:gd name="connsiteY958" fmla="*/ 665546 h 6858000"/>
              <a:gd name="connsiteX959" fmla="*/ 154042 w 7467600"/>
              <a:gd name="connsiteY959" fmla="*/ 261522 h 6858000"/>
              <a:gd name="connsiteX960" fmla="*/ 13550 w 7467600"/>
              <a:gd name="connsiteY960" fmla="*/ 158423 h 6858000"/>
              <a:gd name="connsiteX961" fmla="*/ 0 w 7467600"/>
              <a:gd name="connsiteY961" fmla="*/ 146618 h 6858000"/>
              <a:gd name="connsiteX962" fmla="*/ 0 w 7467600"/>
              <a:gd name="connsiteY962" fmla="*/ 59161 h 6858000"/>
              <a:gd name="connsiteX963" fmla="*/ 45427 w 7467600"/>
              <a:gd name="connsiteY963" fmla="*/ 101078 h 6858000"/>
              <a:gd name="connsiteX964" fmla="*/ 630103 w 7467600"/>
              <a:gd name="connsiteY964" fmla="*/ 485885 h 6858000"/>
              <a:gd name="connsiteX965" fmla="*/ 532040 w 7467600"/>
              <a:gd name="connsiteY965" fmla="*/ 399359 h 6858000"/>
              <a:gd name="connsiteX966" fmla="*/ 517618 w 7467600"/>
              <a:gd name="connsiteY966" fmla="*/ 385726 h 6858000"/>
              <a:gd name="connsiteX967" fmla="*/ 285074 w 7467600"/>
              <a:gd name="connsiteY967" fmla="*/ 182755 h 6858000"/>
              <a:gd name="connsiteX968" fmla="*/ 43151 w 7467600"/>
              <a:gd name="connsiteY96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467600 w 7467600"/>
              <a:gd name="connsiteY78" fmla="*/ 6012219 h 6858000"/>
              <a:gd name="connsiteX79" fmla="*/ 7356878 w 7467600"/>
              <a:gd name="connsiteY79" fmla="*/ 5981332 h 6858000"/>
              <a:gd name="connsiteX80" fmla="*/ 7467600 w 7467600"/>
              <a:gd name="connsiteY80" fmla="*/ 6117703 h 6858000"/>
              <a:gd name="connsiteX81" fmla="*/ 7467600 w 7467600"/>
              <a:gd name="connsiteY81" fmla="*/ 6163634 h 6858000"/>
              <a:gd name="connsiteX82" fmla="*/ 7403637 w 7467600"/>
              <a:gd name="connsiteY82" fmla="*/ 6083957 h 6858000"/>
              <a:gd name="connsiteX83" fmla="*/ 7254615 w 7467600"/>
              <a:gd name="connsiteY83" fmla="*/ 5911918 h 6858000"/>
              <a:gd name="connsiteX84" fmla="*/ 7312589 w 7467600"/>
              <a:gd name="connsiteY84" fmla="*/ 5982309 h 6858000"/>
              <a:gd name="connsiteX85" fmla="*/ 7448321 w 7467600"/>
              <a:gd name="connsiteY85" fmla="*/ 6190991 h 6858000"/>
              <a:gd name="connsiteX86" fmla="*/ 7467600 w 7467600"/>
              <a:gd name="connsiteY86" fmla="*/ 6221686 h 6858000"/>
              <a:gd name="connsiteX87" fmla="*/ 7467600 w 7467600"/>
              <a:gd name="connsiteY87" fmla="*/ 6334256 h 6858000"/>
              <a:gd name="connsiteX88" fmla="*/ 7454976 w 7467600"/>
              <a:gd name="connsiteY88" fmla="*/ 6318297 h 6858000"/>
              <a:gd name="connsiteX89" fmla="*/ 1456157 w 7467600"/>
              <a:gd name="connsiteY89" fmla="*/ 5371404 h 6858000"/>
              <a:gd name="connsiteX90" fmla="*/ 1244432 w 7467600"/>
              <a:gd name="connsiteY90" fmla="*/ 5385601 h 6858000"/>
              <a:gd name="connsiteX91" fmla="*/ 973990 w 7467600"/>
              <a:gd name="connsiteY91" fmla="*/ 5424940 h 6858000"/>
              <a:gd name="connsiteX92" fmla="*/ 1103809 w 7467600"/>
              <a:gd name="connsiteY92" fmla="*/ 5433720 h 6858000"/>
              <a:gd name="connsiteX93" fmla="*/ 1123454 w 7467600"/>
              <a:gd name="connsiteY93" fmla="*/ 5435727 h 6858000"/>
              <a:gd name="connsiteX94" fmla="*/ 1737017 w 7467600"/>
              <a:gd name="connsiteY94" fmla="*/ 5452183 h 6858000"/>
              <a:gd name="connsiteX95" fmla="*/ 1824397 w 7467600"/>
              <a:gd name="connsiteY95" fmla="*/ 5447757 h 6858000"/>
              <a:gd name="connsiteX96" fmla="*/ 2070059 w 7467600"/>
              <a:gd name="connsiteY96" fmla="*/ 5441660 h 6858000"/>
              <a:gd name="connsiteX97" fmla="*/ 1456157 w 7467600"/>
              <a:gd name="connsiteY97" fmla="*/ 5371404 h 6858000"/>
              <a:gd name="connsiteX98" fmla="*/ 4988186 w 7467600"/>
              <a:gd name="connsiteY98" fmla="*/ 5216467 h 6858000"/>
              <a:gd name="connsiteX99" fmla="*/ 4777334 w 7467600"/>
              <a:gd name="connsiteY99" fmla="*/ 5406072 h 6858000"/>
              <a:gd name="connsiteX100" fmla="*/ 4718341 w 7467600"/>
              <a:gd name="connsiteY100" fmla="*/ 5468043 h 6858000"/>
              <a:gd name="connsiteX101" fmla="*/ 4604655 w 7467600"/>
              <a:gd name="connsiteY101" fmla="*/ 5583434 h 6858000"/>
              <a:gd name="connsiteX102" fmla="*/ 4565074 w 7467600"/>
              <a:gd name="connsiteY102" fmla="*/ 5618550 h 6858000"/>
              <a:gd name="connsiteX103" fmla="*/ 4988186 w 7467600"/>
              <a:gd name="connsiteY103" fmla="*/ 5216467 h 6858000"/>
              <a:gd name="connsiteX104" fmla="*/ 4978032 w 7467600"/>
              <a:gd name="connsiteY104" fmla="*/ 5183809 h 6858000"/>
              <a:gd name="connsiteX105" fmla="*/ 4463413 w 7467600"/>
              <a:gd name="connsiteY105" fmla="*/ 5615162 h 6858000"/>
              <a:gd name="connsiteX106" fmla="*/ 4358134 w 7467600"/>
              <a:gd name="connsiteY106" fmla="*/ 5742791 h 6858000"/>
              <a:gd name="connsiteX107" fmla="*/ 4376219 w 7467600"/>
              <a:gd name="connsiteY107" fmla="*/ 5729027 h 6858000"/>
              <a:gd name="connsiteX108" fmla="*/ 4582340 w 7467600"/>
              <a:gd name="connsiteY108" fmla="*/ 5561037 h 6858000"/>
              <a:gd name="connsiteX109" fmla="*/ 4694684 w 7467600"/>
              <a:gd name="connsiteY109" fmla="*/ 5447098 h 6858000"/>
              <a:gd name="connsiteX110" fmla="*/ 4754123 w 7467600"/>
              <a:gd name="connsiteY110" fmla="*/ 5384643 h 6858000"/>
              <a:gd name="connsiteX111" fmla="*/ 4978032 w 7467600"/>
              <a:gd name="connsiteY111" fmla="*/ 5183809 h 6858000"/>
              <a:gd name="connsiteX112" fmla="*/ 1903353 w 7467600"/>
              <a:gd name="connsiteY112" fmla="*/ 5044827 h 6858000"/>
              <a:gd name="connsiteX113" fmla="*/ 1936931 w 7467600"/>
              <a:gd name="connsiteY113" fmla="*/ 5093954 h 6858000"/>
              <a:gd name="connsiteX114" fmla="*/ 2195868 w 7467600"/>
              <a:gd name="connsiteY114" fmla="*/ 5396574 h 6858000"/>
              <a:gd name="connsiteX115" fmla="*/ 2088852 w 7467600"/>
              <a:gd name="connsiteY115" fmla="*/ 5166123 h 6858000"/>
              <a:gd name="connsiteX116" fmla="*/ 1958241 w 7467600"/>
              <a:gd name="connsiteY116" fmla="*/ 5067955 h 6858000"/>
              <a:gd name="connsiteX117" fmla="*/ 1903353 w 7467600"/>
              <a:gd name="connsiteY117" fmla="*/ 5044827 h 6858000"/>
              <a:gd name="connsiteX118" fmla="*/ 1979378 w 7467600"/>
              <a:gd name="connsiteY118" fmla="*/ 4769504 h 6858000"/>
              <a:gd name="connsiteX119" fmla="*/ 2882120 w 7467600"/>
              <a:gd name="connsiteY119" fmla="*/ 5064547 h 6858000"/>
              <a:gd name="connsiteX120" fmla="*/ 2793103 w 7467600"/>
              <a:gd name="connsiteY120" fmla="*/ 5039699 h 6858000"/>
              <a:gd name="connsiteX121" fmla="*/ 2770041 w 7467600"/>
              <a:gd name="connsiteY121" fmla="*/ 5033634 h 6858000"/>
              <a:gd name="connsiteX122" fmla="*/ 1979378 w 7467600"/>
              <a:gd name="connsiteY122" fmla="*/ 4769504 h 6858000"/>
              <a:gd name="connsiteX123" fmla="*/ 1927410 w 7467600"/>
              <a:gd name="connsiteY123" fmla="*/ 4716164 h 6858000"/>
              <a:gd name="connsiteX124" fmla="*/ 1959587 w 7467600"/>
              <a:gd name="connsiteY124" fmla="*/ 4728849 h 6858000"/>
              <a:gd name="connsiteX125" fmla="*/ 2777707 w 7467600"/>
              <a:gd name="connsiteY125" fmla="*/ 5003991 h 6858000"/>
              <a:gd name="connsiteX126" fmla="*/ 2800768 w 7467600"/>
              <a:gd name="connsiteY126" fmla="*/ 5010056 h 6858000"/>
              <a:gd name="connsiteX127" fmla="*/ 2879408 w 7467600"/>
              <a:gd name="connsiteY127" fmla="*/ 5031590 h 6858000"/>
              <a:gd name="connsiteX128" fmla="*/ 2862295 w 7467600"/>
              <a:gd name="connsiteY128" fmla="*/ 5022958 h 6858000"/>
              <a:gd name="connsiteX129" fmla="*/ 2813343 w 7467600"/>
              <a:gd name="connsiteY129" fmla="*/ 4998369 h 6858000"/>
              <a:gd name="connsiteX130" fmla="*/ 2646245 w 7467600"/>
              <a:gd name="connsiteY130" fmla="*/ 4930999 h 6858000"/>
              <a:gd name="connsiteX131" fmla="*/ 1999243 w 7467600"/>
              <a:gd name="connsiteY131" fmla="*/ 4730524 h 6858000"/>
              <a:gd name="connsiteX132" fmla="*/ 1979527 w 7467600"/>
              <a:gd name="connsiteY132" fmla="*/ 4726651 h 6858000"/>
              <a:gd name="connsiteX133" fmla="*/ 1927410 w 7467600"/>
              <a:gd name="connsiteY133" fmla="*/ 4716164 h 6858000"/>
              <a:gd name="connsiteX134" fmla="*/ 1997014 w 7467600"/>
              <a:gd name="connsiteY134" fmla="*/ 4698007 h 6858000"/>
              <a:gd name="connsiteX135" fmla="*/ 2005458 w 7467600"/>
              <a:gd name="connsiteY135" fmla="*/ 4699540 h 6858000"/>
              <a:gd name="connsiteX136" fmla="*/ 2657186 w 7467600"/>
              <a:gd name="connsiteY136" fmla="*/ 4901687 h 6858000"/>
              <a:gd name="connsiteX137" fmla="*/ 2826662 w 7467600"/>
              <a:gd name="connsiteY137" fmla="*/ 4970362 h 6858000"/>
              <a:gd name="connsiteX138" fmla="*/ 2876100 w 7467600"/>
              <a:gd name="connsiteY138" fmla="*/ 4995397 h 6858000"/>
              <a:gd name="connsiteX139" fmla="*/ 3042600 w 7467600"/>
              <a:gd name="connsiteY139" fmla="*/ 5059532 h 6858000"/>
              <a:gd name="connsiteX140" fmla="*/ 1997014 w 7467600"/>
              <a:gd name="connsiteY140" fmla="*/ 4698007 h 6858000"/>
              <a:gd name="connsiteX141" fmla="*/ 2305292 w 7467600"/>
              <a:gd name="connsiteY141" fmla="*/ 4219492 h 6858000"/>
              <a:gd name="connsiteX142" fmla="*/ 3360922 w 7467600"/>
              <a:gd name="connsiteY142" fmla="*/ 4529373 h 6858000"/>
              <a:gd name="connsiteX143" fmla="*/ 3492420 w 7467600"/>
              <a:gd name="connsiteY143" fmla="*/ 4510145 h 6858000"/>
              <a:gd name="connsiteX144" fmla="*/ 3364086 w 7467600"/>
              <a:gd name="connsiteY144" fmla="*/ 4480340 h 6858000"/>
              <a:gd name="connsiteX145" fmla="*/ 3225818 w 7467600"/>
              <a:gd name="connsiteY145" fmla="*/ 4411822 h 6858000"/>
              <a:gd name="connsiteX146" fmla="*/ 3129696 w 7467600"/>
              <a:gd name="connsiteY146" fmla="*/ 4360704 h 6858000"/>
              <a:gd name="connsiteX147" fmla="*/ 2814545 w 7467600"/>
              <a:gd name="connsiteY147" fmla="*/ 4282955 h 6858000"/>
              <a:gd name="connsiteX148" fmla="*/ 2305292 w 7467600"/>
              <a:gd name="connsiteY148" fmla="*/ 4219492 h 6858000"/>
              <a:gd name="connsiteX149" fmla="*/ 2626982 w 7467600"/>
              <a:gd name="connsiteY149" fmla="*/ 4206450 h 6858000"/>
              <a:gd name="connsiteX150" fmla="*/ 2490617 w 7467600"/>
              <a:gd name="connsiteY150" fmla="*/ 4206951 h 6858000"/>
              <a:gd name="connsiteX151" fmla="*/ 2819869 w 7467600"/>
              <a:gd name="connsiteY151" fmla="*/ 4252936 h 6858000"/>
              <a:gd name="connsiteX152" fmla="*/ 3143018 w 7467600"/>
              <a:gd name="connsiteY152" fmla="*/ 4332698 h 6858000"/>
              <a:gd name="connsiteX153" fmla="*/ 3241520 w 7467600"/>
              <a:gd name="connsiteY153" fmla="*/ 4385112 h 6858000"/>
              <a:gd name="connsiteX154" fmla="*/ 3374575 w 7467600"/>
              <a:gd name="connsiteY154" fmla="*/ 4451517 h 6858000"/>
              <a:gd name="connsiteX155" fmla="*/ 3505221 w 7467600"/>
              <a:gd name="connsiteY155" fmla="*/ 4480757 h 6858000"/>
              <a:gd name="connsiteX156" fmla="*/ 2626982 w 7467600"/>
              <a:gd name="connsiteY156" fmla="*/ 4206450 h 6858000"/>
              <a:gd name="connsiteX157" fmla="*/ 1310106 w 7467600"/>
              <a:gd name="connsiteY157" fmla="*/ 3943217 h 6858000"/>
              <a:gd name="connsiteX158" fmla="*/ 854994 w 7467600"/>
              <a:gd name="connsiteY158" fmla="*/ 4399136 h 6858000"/>
              <a:gd name="connsiteX159" fmla="*/ 742462 w 7467600"/>
              <a:gd name="connsiteY159" fmla="*/ 4594648 h 6858000"/>
              <a:gd name="connsiteX160" fmla="*/ 820602 w 7467600"/>
              <a:gd name="connsiteY160" fmla="*/ 4485915 h 6858000"/>
              <a:gd name="connsiteX161" fmla="*/ 878295 w 7467600"/>
              <a:gd name="connsiteY161" fmla="*/ 4403594 h 6858000"/>
              <a:gd name="connsiteX162" fmla="*/ 1240607 w 7467600"/>
              <a:gd name="connsiteY162" fmla="*/ 4010401 h 6858000"/>
              <a:gd name="connsiteX163" fmla="*/ 1310106 w 7467600"/>
              <a:gd name="connsiteY163" fmla="*/ 3943217 h 6858000"/>
              <a:gd name="connsiteX164" fmla="*/ 1423113 w 7467600"/>
              <a:gd name="connsiteY164" fmla="*/ 3874565 h 6858000"/>
              <a:gd name="connsiteX165" fmla="*/ 1260565 w 7467600"/>
              <a:gd name="connsiteY165" fmla="*/ 4031982 h 6858000"/>
              <a:gd name="connsiteX166" fmla="*/ 901900 w 7467600"/>
              <a:gd name="connsiteY166" fmla="*/ 4421236 h 6858000"/>
              <a:gd name="connsiteX167" fmla="*/ 845044 w 7467600"/>
              <a:gd name="connsiteY167" fmla="*/ 4502436 h 6858000"/>
              <a:gd name="connsiteX168" fmla="*/ 685926 w 7467600"/>
              <a:gd name="connsiteY168" fmla="*/ 4703069 h 6858000"/>
              <a:gd name="connsiteX169" fmla="*/ 684248 w 7467600"/>
              <a:gd name="connsiteY169" fmla="*/ 4706721 h 6858000"/>
              <a:gd name="connsiteX170" fmla="*/ 1423113 w 7467600"/>
              <a:gd name="connsiteY170" fmla="*/ 3874565 h 6858000"/>
              <a:gd name="connsiteX171" fmla="*/ 3316479 w 7467600"/>
              <a:gd name="connsiteY171" fmla="*/ 3872136 h 6858000"/>
              <a:gd name="connsiteX172" fmla="*/ 3546806 w 7467600"/>
              <a:gd name="connsiteY172" fmla="*/ 4356139 h 6858000"/>
              <a:gd name="connsiteX173" fmla="*/ 3364433 w 7467600"/>
              <a:gd name="connsiteY173" fmla="*/ 3953121 h 6858000"/>
              <a:gd name="connsiteX174" fmla="*/ 3316479 w 7467600"/>
              <a:gd name="connsiteY174" fmla="*/ 3872136 h 6858000"/>
              <a:gd name="connsiteX175" fmla="*/ 3291335 w 7467600"/>
              <a:gd name="connsiteY175" fmla="*/ 3767420 h 6858000"/>
              <a:gd name="connsiteX176" fmla="*/ 3390805 w 7467600"/>
              <a:gd name="connsiteY176" fmla="*/ 3937163 h 6858000"/>
              <a:gd name="connsiteX177" fmla="*/ 3579062 w 7467600"/>
              <a:gd name="connsiteY177" fmla="*/ 4359040 h 6858000"/>
              <a:gd name="connsiteX178" fmla="*/ 3467355 w 7467600"/>
              <a:gd name="connsiteY178" fmla="*/ 3988130 h 6858000"/>
              <a:gd name="connsiteX179" fmla="*/ 3310753 w 7467600"/>
              <a:gd name="connsiteY179" fmla="*/ 3787140 h 6858000"/>
              <a:gd name="connsiteX180" fmla="*/ 3291335 w 7467600"/>
              <a:gd name="connsiteY180" fmla="*/ 3767420 h 6858000"/>
              <a:gd name="connsiteX181" fmla="*/ 1635889 w 7467600"/>
              <a:gd name="connsiteY181" fmla="*/ 3709494 h 6858000"/>
              <a:gd name="connsiteX182" fmla="*/ 1634800 w 7467600"/>
              <a:gd name="connsiteY182" fmla="*/ 3731111 h 6858000"/>
              <a:gd name="connsiteX183" fmla="*/ 1635889 w 7467600"/>
              <a:gd name="connsiteY183" fmla="*/ 3709494 h 6858000"/>
              <a:gd name="connsiteX184" fmla="*/ 1510397 w 7467600"/>
              <a:gd name="connsiteY184" fmla="*/ 3684705 h 6858000"/>
              <a:gd name="connsiteX185" fmla="*/ 1146550 w 7467600"/>
              <a:gd name="connsiteY185" fmla="*/ 3802012 h 6858000"/>
              <a:gd name="connsiteX186" fmla="*/ 698834 w 7467600"/>
              <a:gd name="connsiteY186" fmla="*/ 3952272 h 6858000"/>
              <a:gd name="connsiteX187" fmla="*/ 34256 w 7467600"/>
              <a:gd name="connsiteY187" fmla="*/ 4347603 h 6858000"/>
              <a:gd name="connsiteX188" fmla="*/ 527241 w 7467600"/>
              <a:gd name="connsiteY188" fmla="*/ 4065078 h 6858000"/>
              <a:gd name="connsiteX189" fmla="*/ 1510397 w 7467600"/>
              <a:gd name="connsiteY189" fmla="*/ 3684705 h 6858000"/>
              <a:gd name="connsiteX190" fmla="*/ 1313114 w 7467600"/>
              <a:gd name="connsiteY190" fmla="*/ 3655216 h 6858000"/>
              <a:gd name="connsiteX191" fmla="*/ 1109304 w 7467600"/>
              <a:gd name="connsiteY191" fmla="*/ 3669030 h 6858000"/>
              <a:gd name="connsiteX192" fmla="*/ 8129 w 7467600"/>
              <a:gd name="connsiteY192" fmla="*/ 4330519 h 6858000"/>
              <a:gd name="connsiteX193" fmla="*/ 687572 w 7467600"/>
              <a:gd name="connsiteY193" fmla="*/ 3925629 h 6858000"/>
              <a:gd name="connsiteX194" fmla="*/ 1138365 w 7467600"/>
              <a:gd name="connsiteY194" fmla="*/ 3774515 h 6858000"/>
              <a:gd name="connsiteX195" fmla="*/ 1505579 w 7467600"/>
              <a:gd name="connsiteY195" fmla="*/ 3655526 h 6858000"/>
              <a:gd name="connsiteX196" fmla="*/ 1313114 w 7467600"/>
              <a:gd name="connsiteY196" fmla="*/ 3655216 h 6858000"/>
              <a:gd name="connsiteX197" fmla="*/ 3655073 w 7467600"/>
              <a:gd name="connsiteY197" fmla="*/ 3650884 h 6858000"/>
              <a:gd name="connsiteX198" fmla="*/ 3989938 w 7467600"/>
              <a:gd name="connsiteY198" fmla="*/ 3991685 h 6858000"/>
              <a:gd name="connsiteX199" fmla="*/ 4393907 w 7467600"/>
              <a:gd name="connsiteY199" fmla="*/ 4261258 h 6858000"/>
              <a:gd name="connsiteX200" fmla="*/ 4648051 w 7467600"/>
              <a:gd name="connsiteY200" fmla="*/ 4374051 h 6858000"/>
              <a:gd name="connsiteX201" fmla="*/ 4383389 w 7467600"/>
              <a:gd name="connsiteY201" fmla="*/ 4184369 h 6858000"/>
              <a:gd name="connsiteX202" fmla="*/ 4165508 w 7467600"/>
              <a:gd name="connsiteY202" fmla="*/ 4035196 h 6858000"/>
              <a:gd name="connsiteX203" fmla="*/ 4068162 w 7467600"/>
              <a:gd name="connsiteY203" fmla="*/ 3953394 h 6858000"/>
              <a:gd name="connsiteX204" fmla="*/ 3981416 w 7467600"/>
              <a:gd name="connsiteY204" fmla="*/ 3880482 h 6858000"/>
              <a:gd name="connsiteX205" fmla="*/ 3800147 w 7467600"/>
              <a:gd name="connsiteY205" fmla="*/ 3749872 h 6858000"/>
              <a:gd name="connsiteX206" fmla="*/ 3655073 w 7467600"/>
              <a:gd name="connsiteY206" fmla="*/ 3650884 h 6858000"/>
              <a:gd name="connsiteX207" fmla="*/ 3670252 w 7467600"/>
              <a:gd name="connsiteY207" fmla="*/ 3622798 h 6858000"/>
              <a:gd name="connsiteX208" fmla="*/ 3817258 w 7467600"/>
              <a:gd name="connsiteY208" fmla="*/ 3723577 h 6858000"/>
              <a:gd name="connsiteX209" fmla="*/ 4000461 w 7467600"/>
              <a:gd name="connsiteY209" fmla="*/ 3855966 h 6858000"/>
              <a:gd name="connsiteX210" fmla="*/ 4088180 w 7467600"/>
              <a:gd name="connsiteY210" fmla="*/ 3929774 h 6858000"/>
              <a:gd name="connsiteX211" fmla="*/ 4184555 w 7467600"/>
              <a:gd name="connsiteY211" fmla="*/ 4010683 h 6858000"/>
              <a:gd name="connsiteX212" fmla="*/ 4399563 w 7467600"/>
              <a:gd name="connsiteY212" fmla="*/ 4158106 h 6858000"/>
              <a:gd name="connsiteX213" fmla="*/ 4684469 w 7467600"/>
              <a:gd name="connsiteY213" fmla="*/ 4364680 h 6858000"/>
              <a:gd name="connsiteX214" fmla="*/ 4690271 w 7467600"/>
              <a:gd name="connsiteY214" fmla="*/ 4370034 h 6858000"/>
              <a:gd name="connsiteX215" fmla="*/ 4136093 w 7467600"/>
              <a:gd name="connsiteY215" fmla="*/ 3858466 h 6858000"/>
              <a:gd name="connsiteX216" fmla="*/ 3670252 w 7467600"/>
              <a:gd name="connsiteY216" fmla="*/ 3622798 h 6858000"/>
              <a:gd name="connsiteX217" fmla="*/ 4440129 w 7467600"/>
              <a:gd name="connsiteY217" fmla="*/ 3448571 h 6858000"/>
              <a:gd name="connsiteX218" fmla="*/ 4856525 w 7467600"/>
              <a:gd name="connsiteY218" fmla="*/ 3915351 h 6858000"/>
              <a:gd name="connsiteX219" fmla="*/ 5059055 w 7467600"/>
              <a:gd name="connsiteY219" fmla="*/ 4108918 h 6858000"/>
              <a:gd name="connsiteX220" fmla="*/ 5290070 w 7467600"/>
              <a:gd name="connsiteY220" fmla="*/ 4263619 h 6858000"/>
              <a:gd name="connsiteX221" fmla="*/ 4834991 w 7467600"/>
              <a:gd name="connsiteY221" fmla="*/ 3830985 h 6858000"/>
              <a:gd name="connsiteX222" fmla="*/ 4440129 w 7467600"/>
              <a:gd name="connsiteY222" fmla="*/ 3448571 h 6858000"/>
              <a:gd name="connsiteX223" fmla="*/ 4441737 w 7467600"/>
              <a:gd name="connsiteY223" fmla="*/ 3399734 h 6858000"/>
              <a:gd name="connsiteX224" fmla="*/ 4431236 w 7467600"/>
              <a:gd name="connsiteY224" fmla="*/ 3400954 h 6858000"/>
              <a:gd name="connsiteX225" fmla="*/ 4557150 w 7467600"/>
              <a:gd name="connsiteY225" fmla="*/ 3510023 h 6858000"/>
              <a:gd name="connsiteX226" fmla="*/ 4856936 w 7467600"/>
              <a:gd name="connsiteY226" fmla="*/ 3809146 h 6858000"/>
              <a:gd name="connsiteX227" fmla="*/ 5111996 w 7467600"/>
              <a:gd name="connsiteY227" fmla="*/ 4065759 h 6858000"/>
              <a:gd name="connsiteX228" fmla="*/ 5388878 w 7467600"/>
              <a:gd name="connsiteY228" fmla="*/ 4300185 h 6858000"/>
              <a:gd name="connsiteX229" fmla="*/ 5425556 w 7467600"/>
              <a:gd name="connsiteY229" fmla="*/ 4308967 h 6858000"/>
              <a:gd name="connsiteX230" fmla="*/ 4943646 w 7467600"/>
              <a:gd name="connsiteY230" fmla="*/ 3822916 h 6858000"/>
              <a:gd name="connsiteX231" fmla="*/ 4594837 w 7467600"/>
              <a:gd name="connsiteY231" fmla="*/ 3532274 h 6858000"/>
              <a:gd name="connsiteX232" fmla="*/ 4441737 w 7467600"/>
              <a:gd name="connsiteY232" fmla="*/ 3399734 h 6858000"/>
              <a:gd name="connsiteX233" fmla="*/ 5425834 w 7467600"/>
              <a:gd name="connsiteY233" fmla="*/ 3162785 h 6858000"/>
              <a:gd name="connsiteX234" fmla="*/ 5401644 w 7467600"/>
              <a:gd name="connsiteY234" fmla="*/ 3617847 h 6858000"/>
              <a:gd name="connsiteX235" fmla="*/ 5467256 w 7467600"/>
              <a:gd name="connsiteY235" fmla="*/ 4175494 h 6858000"/>
              <a:gd name="connsiteX236" fmla="*/ 5448069 w 7467600"/>
              <a:gd name="connsiteY236" fmla="*/ 3567554 h 6858000"/>
              <a:gd name="connsiteX237" fmla="*/ 5425834 w 7467600"/>
              <a:gd name="connsiteY237" fmla="*/ 3162785 h 6858000"/>
              <a:gd name="connsiteX238" fmla="*/ 1318687 w 7467600"/>
              <a:gd name="connsiteY238" fmla="*/ 3113840 h 6858000"/>
              <a:gd name="connsiteX239" fmla="*/ 1066793 w 7467600"/>
              <a:gd name="connsiteY239" fmla="*/ 3212171 h 6858000"/>
              <a:gd name="connsiteX240" fmla="*/ 993319 w 7467600"/>
              <a:gd name="connsiteY240" fmla="*/ 3247648 h 6858000"/>
              <a:gd name="connsiteX241" fmla="*/ 853081 w 7467600"/>
              <a:gd name="connsiteY241" fmla="*/ 3312410 h 6858000"/>
              <a:gd name="connsiteX242" fmla="*/ 805957 w 7467600"/>
              <a:gd name="connsiteY242" fmla="*/ 3330443 h 6858000"/>
              <a:gd name="connsiteX243" fmla="*/ 1318687 w 7467600"/>
              <a:gd name="connsiteY243" fmla="*/ 3113840 h 6858000"/>
              <a:gd name="connsiteX244" fmla="*/ 5453702 w 7467600"/>
              <a:gd name="connsiteY244" fmla="*/ 3090882 h 6858000"/>
              <a:gd name="connsiteX245" fmla="*/ 5480135 w 7467600"/>
              <a:gd name="connsiteY245" fmla="*/ 3565802 h 6858000"/>
              <a:gd name="connsiteX246" fmla="*/ 5499023 w 7467600"/>
              <a:gd name="connsiteY246" fmla="*/ 4166310 h 6858000"/>
              <a:gd name="connsiteX247" fmla="*/ 5547022 w 7467600"/>
              <a:gd name="connsiteY247" fmla="*/ 3607838 h 6858000"/>
              <a:gd name="connsiteX248" fmla="*/ 5515964 w 7467600"/>
              <a:gd name="connsiteY248" fmla="*/ 3378541 h 6858000"/>
              <a:gd name="connsiteX249" fmla="*/ 5453702 w 7467600"/>
              <a:gd name="connsiteY249" fmla="*/ 3090882 h 6858000"/>
              <a:gd name="connsiteX250" fmla="*/ 1238695 w 7467600"/>
              <a:gd name="connsiteY250" fmla="*/ 3076820 h 6858000"/>
              <a:gd name="connsiteX251" fmla="*/ 716371 w 7467600"/>
              <a:gd name="connsiteY251" fmla="*/ 3293249 h 6858000"/>
              <a:gd name="connsiteX252" fmla="*/ 579522 w 7467600"/>
              <a:gd name="connsiteY252" fmla="*/ 3371759 h 6858000"/>
              <a:gd name="connsiteX253" fmla="*/ 600288 w 7467600"/>
              <a:gd name="connsiteY253" fmla="*/ 3365555 h 6858000"/>
              <a:gd name="connsiteX254" fmla="*/ 840692 w 7467600"/>
              <a:gd name="connsiteY254" fmla="*/ 3284921 h 6858000"/>
              <a:gd name="connsiteX255" fmla="*/ 979248 w 7467600"/>
              <a:gd name="connsiteY255" fmla="*/ 3221003 h 6858000"/>
              <a:gd name="connsiteX256" fmla="*/ 1053282 w 7467600"/>
              <a:gd name="connsiteY256" fmla="*/ 3185247 h 6858000"/>
              <a:gd name="connsiteX257" fmla="*/ 1320603 w 7467600"/>
              <a:gd name="connsiteY257" fmla="*/ 3081281 h 6858000"/>
              <a:gd name="connsiteX258" fmla="*/ 1238695 w 7467600"/>
              <a:gd name="connsiteY258" fmla="*/ 3076820 h 6858000"/>
              <a:gd name="connsiteX259" fmla="*/ 5425627 w 7467600"/>
              <a:gd name="connsiteY259" fmla="*/ 2954192 h 6858000"/>
              <a:gd name="connsiteX260" fmla="*/ 5470770 w 7467600"/>
              <a:gd name="connsiteY260" fmla="*/ 3005435 h 6858000"/>
              <a:gd name="connsiteX261" fmla="*/ 5519779 w 7467600"/>
              <a:gd name="connsiteY261" fmla="*/ 4359223 h 6858000"/>
              <a:gd name="connsiteX262" fmla="*/ 5520293 w 7467600"/>
              <a:gd name="connsiteY262" fmla="*/ 4360602 h 6858000"/>
              <a:gd name="connsiteX263" fmla="*/ 5767221 w 7467600"/>
              <a:gd name="connsiteY263" fmla="*/ 4665564 h 6858000"/>
              <a:gd name="connsiteX264" fmla="*/ 6937169 w 7467600"/>
              <a:gd name="connsiteY264" fmla="*/ 4815941 h 6858000"/>
              <a:gd name="connsiteX265" fmla="*/ 6953922 w 7467600"/>
              <a:gd name="connsiteY265" fmla="*/ 4890068 h 6858000"/>
              <a:gd name="connsiteX266" fmla="*/ 6071359 w 7467600"/>
              <a:gd name="connsiteY266" fmla="*/ 4770770 h 6858000"/>
              <a:gd name="connsiteX267" fmla="*/ 6038839 w 7467600"/>
              <a:gd name="connsiteY267" fmla="*/ 4764474 h 6858000"/>
              <a:gd name="connsiteX268" fmla="*/ 6038706 w 7467600"/>
              <a:gd name="connsiteY268" fmla="*/ 4763847 h 6858000"/>
              <a:gd name="connsiteX269" fmla="*/ 6037784 w 7467600"/>
              <a:gd name="connsiteY269" fmla="*/ 4764270 h 6858000"/>
              <a:gd name="connsiteX270" fmla="*/ 6038839 w 7467600"/>
              <a:gd name="connsiteY270" fmla="*/ 4764474 h 6858000"/>
              <a:gd name="connsiteX271" fmla="*/ 6040338 w 7467600"/>
              <a:gd name="connsiteY271" fmla="*/ 4771418 h 6858000"/>
              <a:gd name="connsiteX272" fmla="*/ 6024488 w 7467600"/>
              <a:gd name="connsiteY272" fmla="*/ 4809903 h 6858000"/>
              <a:gd name="connsiteX273" fmla="*/ 5599771 w 7467600"/>
              <a:gd name="connsiteY273" fmla="*/ 5509652 h 6858000"/>
              <a:gd name="connsiteX274" fmla="*/ 5548843 w 7467600"/>
              <a:gd name="connsiteY274" fmla="*/ 5563845 h 6858000"/>
              <a:gd name="connsiteX275" fmla="*/ 5940952 w 7467600"/>
              <a:gd name="connsiteY275" fmla="*/ 6250028 h 6858000"/>
              <a:gd name="connsiteX276" fmla="*/ 6043441 w 7467600"/>
              <a:gd name="connsiteY276" fmla="*/ 6665847 h 6858000"/>
              <a:gd name="connsiteX277" fmla="*/ 6093432 w 7467600"/>
              <a:gd name="connsiteY277" fmla="*/ 6858000 h 6858000"/>
              <a:gd name="connsiteX278" fmla="*/ 6034344 w 7467600"/>
              <a:gd name="connsiteY278" fmla="*/ 6858000 h 6858000"/>
              <a:gd name="connsiteX279" fmla="*/ 6026679 w 7467600"/>
              <a:gd name="connsiteY279" fmla="*/ 6836959 h 6858000"/>
              <a:gd name="connsiteX280" fmla="*/ 5800441 w 7467600"/>
              <a:gd name="connsiteY280" fmla="*/ 6335286 h 6858000"/>
              <a:gd name="connsiteX281" fmla="*/ 5526562 w 7467600"/>
              <a:gd name="connsiteY281" fmla="*/ 5705388 h 6858000"/>
              <a:gd name="connsiteX282" fmla="*/ 5519640 w 7467600"/>
              <a:gd name="connsiteY282" fmla="*/ 5683774 h 6858000"/>
              <a:gd name="connsiteX283" fmla="*/ 5844559 w 7467600"/>
              <a:gd name="connsiteY283" fmla="*/ 6553349 h 6858000"/>
              <a:gd name="connsiteX284" fmla="*/ 5975994 w 7467600"/>
              <a:gd name="connsiteY284" fmla="*/ 6858000 h 6858000"/>
              <a:gd name="connsiteX285" fmla="*/ 5898547 w 7467600"/>
              <a:gd name="connsiteY285" fmla="*/ 6858000 h 6858000"/>
              <a:gd name="connsiteX286" fmla="*/ 5682041 w 7467600"/>
              <a:gd name="connsiteY286" fmla="*/ 6355860 h 6858000"/>
              <a:gd name="connsiteX287" fmla="*/ 5461758 w 7467600"/>
              <a:gd name="connsiteY287" fmla="*/ 5820220 h 6858000"/>
              <a:gd name="connsiteX288" fmla="*/ 5237282 w 7467600"/>
              <a:gd name="connsiteY288" fmla="*/ 6579086 h 6858000"/>
              <a:gd name="connsiteX289" fmla="*/ 5115009 w 7467600"/>
              <a:gd name="connsiteY289" fmla="*/ 6858000 h 6858000"/>
              <a:gd name="connsiteX290" fmla="*/ 5028074 w 7467600"/>
              <a:gd name="connsiteY290" fmla="*/ 6858000 h 6858000"/>
              <a:gd name="connsiteX291" fmla="*/ 5079508 w 7467600"/>
              <a:gd name="connsiteY291" fmla="*/ 6749074 h 6858000"/>
              <a:gd name="connsiteX292" fmla="*/ 5371846 w 7467600"/>
              <a:gd name="connsiteY292" fmla="*/ 5924413 h 6858000"/>
              <a:gd name="connsiteX293" fmla="*/ 5270512 w 7467600"/>
              <a:gd name="connsiteY293" fmla="*/ 6138975 h 6858000"/>
              <a:gd name="connsiteX294" fmla="*/ 5062409 w 7467600"/>
              <a:gd name="connsiteY294" fmla="*/ 6653544 h 6858000"/>
              <a:gd name="connsiteX295" fmla="*/ 5036628 w 7467600"/>
              <a:gd name="connsiteY295" fmla="*/ 6754247 h 6858000"/>
              <a:gd name="connsiteX296" fmla="*/ 5009112 w 7467600"/>
              <a:gd name="connsiteY296" fmla="*/ 6858000 h 6858000"/>
              <a:gd name="connsiteX297" fmla="*/ 4976679 w 7467600"/>
              <a:gd name="connsiteY297" fmla="*/ 6858000 h 6858000"/>
              <a:gd name="connsiteX298" fmla="*/ 5006537 w 7467600"/>
              <a:gd name="connsiteY298" fmla="*/ 6747068 h 6858000"/>
              <a:gd name="connsiteX299" fmla="*/ 5032723 w 7467600"/>
              <a:gd name="connsiteY299" fmla="*/ 6644957 h 6858000"/>
              <a:gd name="connsiteX300" fmla="*/ 5242949 w 7467600"/>
              <a:gd name="connsiteY300" fmla="*/ 6125175 h 6858000"/>
              <a:gd name="connsiteX301" fmla="*/ 5286321 w 7467600"/>
              <a:gd name="connsiteY301" fmla="*/ 6033555 h 6858000"/>
              <a:gd name="connsiteX302" fmla="*/ 5008210 w 7467600"/>
              <a:gd name="connsiteY302" fmla="*/ 6649194 h 6858000"/>
              <a:gd name="connsiteX303" fmla="*/ 4986321 w 7467600"/>
              <a:gd name="connsiteY303" fmla="*/ 6765687 h 6858000"/>
              <a:gd name="connsiteX304" fmla="*/ 4973474 w 7467600"/>
              <a:gd name="connsiteY304" fmla="*/ 6858000 h 6858000"/>
              <a:gd name="connsiteX305" fmla="*/ 4907178 w 7467600"/>
              <a:gd name="connsiteY305" fmla="*/ 6858000 h 6858000"/>
              <a:gd name="connsiteX306" fmla="*/ 4910810 w 7467600"/>
              <a:gd name="connsiteY306" fmla="*/ 6829660 h 6858000"/>
              <a:gd name="connsiteX307" fmla="*/ 4987461 w 7467600"/>
              <a:gd name="connsiteY307" fmla="*/ 6432994 h 6858000"/>
              <a:gd name="connsiteX308" fmla="*/ 5179262 w 7467600"/>
              <a:gd name="connsiteY308" fmla="*/ 6035044 h 6858000"/>
              <a:gd name="connsiteX309" fmla="*/ 4689678 w 7467600"/>
              <a:gd name="connsiteY309" fmla="*/ 6440241 h 6858000"/>
              <a:gd name="connsiteX310" fmla="*/ 4477543 w 7467600"/>
              <a:gd name="connsiteY310" fmla="*/ 6674836 h 6858000"/>
              <a:gd name="connsiteX311" fmla="*/ 4329957 w 7467600"/>
              <a:gd name="connsiteY311" fmla="*/ 6858000 h 6858000"/>
              <a:gd name="connsiteX312" fmla="*/ 4218595 w 7467600"/>
              <a:gd name="connsiteY312" fmla="*/ 6858000 h 6858000"/>
              <a:gd name="connsiteX313" fmla="*/ 4368888 w 7467600"/>
              <a:gd name="connsiteY313" fmla="*/ 6668412 h 6858000"/>
              <a:gd name="connsiteX314" fmla="*/ 4563091 w 7467600"/>
              <a:gd name="connsiteY314" fmla="*/ 6442508 h 6858000"/>
              <a:gd name="connsiteX315" fmla="*/ 5387324 w 7467600"/>
              <a:gd name="connsiteY315" fmla="*/ 5705830 h 6858000"/>
              <a:gd name="connsiteX316" fmla="*/ 5073620 w 7467600"/>
              <a:gd name="connsiteY316" fmla="*/ 5955437 h 6858000"/>
              <a:gd name="connsiteX317" fmla="*/ 4689789 w 7467600"/>
              <a:gd name="connsiteY317" fmla="*/ 6268382 h 6858000"/>
              <a:gd name="connsiteX318" fmla="*/ 4418722 w 7467600"/>
              <a:gd name="connsiteY318" fmla="*/ 6570886 h 6858000"/>
              <a:gd name="connsiteX319" fmla="*/ 4214944 w 7467600"/>
              <a:gd name="connsiteY319" fmla="*/ 6858000 h 6858000"/>
              <a:gd name="connsiteX320" fmla="*/ 4177898 w 7467600"/>
              <a:gd name="connsiteY320" fmla="*/ 6858000 h 6858000"/>
              <a:gd name="connsiteX321" fmla="*/ 4391597 w 7467600"/>
              <a:gd name="connsiteY321" fmla="*/ 6556370 h 6858000"/>
              <a:gd name="connsiteX322" fmla="*/ 4668889 w 7467600"/>
              <a:gd name="connsiteY322" fmla="*/ 6246399 h 6858000"/>
              <a:gd name="connsiteX323" fmla="*/ 5055427 w 7467600"/>
              <a:gd name="connsiteY323" fmla="*/ 5931476 h 6858000"/>
              <a:gd name="connsiteX324" fmla="*/ 5371814 w 7467600"/>
              <a:gd name="connsiteY324" fmla="*/ 5678975 h 6858000"/>
              <a:gd name="connsiteX325" fmla="*/ 4987918 w 7467600"/>
              <a:gd name="connsiteY325" fmla="*/ 5838701 h 6858000"/>
              <a:gd name="connsiteX326" fmla="*/ 4317146 w 7467600"/>
              <a:gd name="connsiteY326" fmla="*/ 6587716 h 6858000"/>
              <a:gd name="connsiteX327" fmla="*/ 4171627 w 7467600"/>
              <a:gd name="connsiteY327" fmla="*/ 6858000 h 6858000"/>
              <a:gd name="connsiteX328" fmla="*/ 4081585 w 7467600"/>
              <a:gd name="connsiteY328" fmla="*/ 6858000 h 6858000"/>
              <a:gd name="connsiteX329" fmla="*/ 4238603 w 7467600"/>
              <a:gd name="connsiteY329" fmla="*/ 6559341 h 6858000"/>
              <a:gd name="connsiteX330" fmla="*/ 4778333 w 7467600"/>
              <a:gd name="connsiteY330" fmla="*/ 5873626 h 6858000"/>
              <a:gd name="connsiteX331" fmla="*/ 5414185 w 7467600"/>
              <a:gd name="connsiteY331" fmla="*/ 5573882 h 6858000"/>
              <a:gd name="connsiteX332" fmla="*/ 5959648 w 7467600"/>
              <a:gd name="connsiteY332" fmla="*/ 4760797 h 6858000"/>
              <a:gd name="connsiteX333" fmla="*/ 5355019 w 7467600"/>
              <a:gd name="connsiteY333" fmla="*/ 4734672 h 6858000"/>
              <a:gd name="connsiteX334" fmla="*/ 5083565 w 7467600"/>
              <a:gd name="connsiteY334" fmla="*/ 5179121 h 6858000"/>
              <a:gd name="connsiteX335" fmla="*/ 4713577 w 7467600"/>
              <a:gd name="connsiteY335" fmla="*/ 5616803 h 6858000"/>
              <a:gd name="connsiteX336" fmla="*/ 3989559 w 7467600"/>
              <a:gd name="connsiteY336" fmla="*/ 6145945 h 6858000"/>
              <a:gd name="connsiteX337" fmla="*/ 3939824 w 7467600"/>
              <a:gd name="connsiteY337" fmla="*/ 6066900 h 6858000"/>
              <a:gd name="connsiteX338" fmla="*/ 4584537 w 7467600"/>
              <a:gd name="connsiteY338" fmla="*/ 5324826 h 6858000"/>
              <a:gd name="connsiteX339" fmla="*/ 5037105 w 7467600"/>
              <a:gd name="connsiteY339" fmla="*/ 5088765 h 6858000"/>
              <a:gd name="connsiteX340" fmla="*/ 5039930 w 7467600"/>
              <a:gd name="connsiteY340" fmla="*/ 5089585 h 6858000"/>
              <a:gd name="connsiteX341" fmla="*/ 5263764 w 7467600"/>
              <a:gd name="connsiteY341" fmla="*/ 4735525 h 6858000"/>
              <a:gd name="connsiteX342" fmla="*/ 4086300 w 7467600"/>
              <a:gd name="connsiteY342" fmla="*/ 4884599 h 6858000"/>
              <a:gd name="connsiteX343" fmla="*/ 4085485 w 7467600"/>
              <a:gd name="connsiteY343" fmla="*/ 4899070 h 6858000"/>
              <a:gd name="connsiteX344" fmla="*/ 3871915 w 7467600"/>
              <a:gd name="connsiteY344" fmla="*/ 5253645 h 6858000"/>
              <a:gd name="connsiteX345" fmla="*/ 3799374 w 7467600"/>
              <a:gd name="connsiteY345" fmla="*/ 5466127 h 6858000"/>
              <a:gd name="connsiteX346" fmla="*/ 3498850 w 7467600"/>
              <a:gd name="connsiteY346" fmla="*/ 6661888 h 6858000"/>
              <a:gd name="connsiteX347" fmla="*/ 3399216 w 7467600"/>
              <a:gd name="connsiteY347" fmla="*/ 6858000 h 6858000"/>
              <a:gd name="connsiteX348" fmla="*/ 3303688 w 7467600"/>
              <a:gd name="connsiteY348" fmla="*/ 6858000 h 6858000"/>
              <a:gd name="connsiteX349" fmla="*/ 3391774 w 7467600"/>
              <a:gd name="connsiteY349" fmla="*/ 6697181 h 6858000"/>
              <a:gd name="connsiteX350" fmla="*/ 3735540 w 7467600"/>
              <a:gd name="connsiteY350" fmla="*/ 5546923 h 6858000"/>
              <a:gd name="connsiteX351" fmla="*/ 3729438 w 7467600"/>
              <a:gd name="connsiteY351" fmla="*/ 5569058 h 6858000"/>
              <a:gd name="connsiteX352" fmla="*/ 3707782 w 7467600"/>
              <a:gd name="connsiteY352" fmla="*/ 5644908 h 6858000"/>
              <a:gd name="connsiteX353" fmla="*/ 3583827 w 7467600"/>
              <a:gd name="connsiteY353" fmla="*/ 6039215 h 6858000"/>
              <a:gd name="connsiteX354" fmla="*/ 3547861 w 7467600"/>
              <a:gd name="connsiteY354" fmla="*/ 6129609 h 6858000"/>
              <a:gd name="connsiteX355" fmla="*/ 3490905 w 7467600"/>
              <a:gd name="connsiteY355" fmla="*/ 6277660 h 6858000"/>
              <a:gd name="connsiteX356" fmla="*/ 3455859 w 7467600"/>
              <a:gd name="connsiteY356" fmla="*/ 6391301 h 6858000"/>
              <a:gd name="connsiteX357" fmla="*/ 3429112 w 7467600"/>
              <a:gd name="connsiteY357" fmla="*/ 6479469 h 6858000"/>
              <a:gd name="connsiteX358" fmla="*/ 3304862 w 7467600"/>
              <a:gd name="connsiteY358" fmla="*/ 6796476 h 6858000"/>
              <a:gd name="connsiteX359" fmla="*/ 3276071 w 7467600"/>
              <a:gd name="connsiteY359" fmla="*/ 6858000 h 6858000"/>
              <a:gd name="connsiteX360" fmla="*/ 3240805 w 7467600"/>
              <a:gd name="connsiteY360" fmla="*/ 6858000 h 6858000"/>
              <a:gd name="connsiteX361" fmla="*/ 3275917 w 7467600"/>
              <a:gd name="connsiteY361" fmla="*/ 6783192 h 6858000"/>
              <a:gd name="connsiteX362" fmla="*/ 3399358 w 7467600"/>
              <a:gd name="connsiteY362" fmla="*/ 6469011 h 6858000"/>
              <a:gd name="connsiteX363" fmla="*/ 3425650 w 7467600"/>
              <a:gd name="connsiteY363" fmla="*/ 6381333 h 6858000"/>
              <a:gd name="connsiteX364" fmla="*/ 3460661 w 7467600"/>
              <a:gd name="connsiteY364" fmla="*/ 6266763 h 6858000"/>
              <a:gd name="connsiteX365" fmla="*/ 3518021 w 7467600"/>
              <a:gd name="connsiteY365" fmla="*/ 6117298 h 6858000"/>
              <a:gd name="connsiteX366" fmla="*/ 3554035 w 7467600"/>
              <a:gd name="connsiteY366" fmla="*/ 6027832 h 6858000"/>
              <a:gd name="connsiteX367" fmla="*/ 3677174 w 7467600"/>
              <a:gd name="connsiteY367" fmla="*/ 5636351 h 6858000"/>
              <a:gd name="connsiteX368" fmla="*/ 3698819 w 7467600"/>
              <a:gd name="connsiteY368" fmla="*/ 5560503 h 6858000"/>
              <a:gd name="connsiteX369" fmla="*/ 3702094 w 7467600"/>
              <a:gd name="connsiteY369" fmla="*/ 5549194 h 6858000"/>
              <a:gd name="connsiteX370" fmla="*/ 3398355 w 7467600"/>
              <a:gd name="connsiteY370" fmla="*/ 6094603 h 6858000"/>
              <a:gd name="connsiteX371" fmla="*/ 3193941 w 7467600"/>
              <a:gd name="connsiteY371" fmla="*/ 6798775 h 6858000"/>
              <a:gd name="connsiteX372" fmla="*/ 3184140 w 7467600"/>
              <a:gd name="connsiteY372" fmla="*/ 6858000 h 6858000"/>
              <a:gd name="connsiteX373" fmla="*/ 3099978 w 7467600"/>
              <a:gd name="connsiteY373" fmla="*/ 6858000 h 6858000"/>
              <a:gd name="connsiteX374" fmla="*/ 3101556 w 7467600"/>
              <a:gd name="connsiteY374" fmla="*/ 6843337 h 6858000"/>
              <a:gd name="connsiteX375" fmla="*/ 3370162 w 7467600"/>
              <a:gd name="connsiteY375" fmla="*/ 5785550 h 6858000"/>
              <a:gd name="connsiteX376" fmla="*/ 3746477 w 7467600"/>
              <a:gd name="connsiteY376" fmla="*/ 5377889 h 6858000"/>
              <a:gd name="connsiteX377" fmla="*/ 3863399 w 7467600"/>
              <a:gd name="connsiteY377" fmla="*/ 5087257 h 6858000"/>
              <a:gd name="connsiteX378" fmla="*/ 3968712 w 7467600"/>
              <a:gd name="connsiteY378" fmla="*/ 4913989 h 6858000"/>
              <a:gd name="connsiteX379" fmla="*/ 2792390 w 7467600"/>
              <a:gd name="connsiteY379" fmla="*/ 5382974 h 6858000"/>
              <a:gd name="connsiteX380" fmla="*/ 2714982 w 7467600"/>
              <a:gd name="connsiteY380" fmla="*/ 5427051 h 6858000"/>
              <a:gd name="connsiteX381" fmla="*/ 2813361 w 7467600"/>
              <a:gd name="connsiteY381" fmla="*/ 6023912 h 6858000"/>
              <a:gd name="connsiteX382" fmla="*/ 2688430 w 7467600"/>
              <a:gd name="connsiteY382" fmla="*/ 6801564 h 6858000"/>
              <a:gd name="connsiteX383" fmla="*/ 2629626 w 7467600"/>
              <a:gd name="connsiteY383" fmla="*/ 6763394 h 6858000"/>
              <a:gd name="connsiteX384" fmla="*/ 2565328 w 7467600"/>
              <a:gd name="connsiteY384" fmla="*/ 5516399 h 6858000"/>
              <a:gd name="connsiteX385" fmla="*/ 1922999 w 7467600"/>
              <a:gd name="connsiteY385" fmla="*/ 5980343 h 6858000"/>
              <a:gd name="connsiteX386" fmla="*/ 1950261 w 7467600"/>
              <a:gd name="connsiteY386" fmla="*/ 6405858 h 6858000"/>
              <a:gd name="connsiteX387" fmla="*/ 2365554 w 7467600"/>
              <a:gd name="connsiteY387" fmla="*/ 6759107 h 6858000"/>
              <a:gd name="connsiteX388" fmla="*/ 2424142 w 7467600"/>
              <a:gd name="connsiteY388" fmla="*/ 6858000 h 6858000"/>
              <a:gd name="connsiteX389" fmla="*/ 2395994 w 7467600"/>
              <a:gd name="connsiteY389" fmla="*/ 6858000 h 6858000"/>
              <a:gd name="connsiteX390" fmla="*/ 2392863 w 7467600"/>
              <a:gd name="connsiteY390" fmla="*/ 6852964 h 6858000"/>
              <a:gd name="connsiteX391" fmla="*/ 2017589 w 7467600"/>
              <a:gd name="connsiteY391" fmla="*/ 6493982 h 6858000"/>
              <a:gd name="connsiteX392" fmla="*/ 2147336 w 7467600"/>
              <a:gd name="connsiteY392" fmla="*/ 6594052 h 6858000"/>
              <a:gd name="connsiteX393" fmla="*/ 2207047 w 7467600"/>
              <a:gd name="connsiteY393" fmla="*/ 6654540 h 6858000"/>
              <a:gd name="connsiteX394" fmla="*/ 2299106 w 7467600"/>
              <a:gd name="connsiteY394" fmla="*/ 6778931 h 6858000"/>
              <a:gd name="connsiteX395" fmla="*/ 2314430 w 7467600"/>
              <a:gd name="connsiteY395" fmla="*/ 6801144 h 6858000"/>
              <a:gd name="connsiteX396" fmla="*/ 2352406 w 7467600"/>
              <a:gd name="connsiteY396" fmla="*/ 6858000 h 6858000"/>
              <a:gd name="connsiteX397" fmla="*/ 2314492 w 7467600"/>
              <a:gd name="connsiteY397" fmla="*/ 6858000 h 6858000"/>
              <a:gd name="connsiteX398" fmla="*/ 2288095 w 7467600"/>
              <a:gd name="connsiteY398" fmla="*/ 6818030 h 6858000"/>
              <a:gd name="connsiteX399" fmla="*/ 2272768 w 7467600"/>
              <a:gd name="connsiteY399" fmla="*/ 6795822 h 6858000"/>
              <a:gd name="connsiteX400" fmla="*/ 2182715 w 7467600"/>
              <a:gd name="connsiteY400" fmla="*/ 6675071 h 6858000"/>
              <a:gd name="connsiteX401" fmla="*/ 2032061 w 7467600"/>
              <a:gd name="connsiteY401" fmla="*/ 6541380 h 6858000"/>
              <a:gd name="connsiteX402" fmla="*/ 2257220 w 7467600"/>
              <a:gd name="connsiteY402" fmla="*/ 6826257 h 6858000"/>
              <a:gd name="connsiteX403" fmla="*/ 2281324 w 7467600"/>
              <a:gd name="connsiteY403" fmla="*/ 6858000 h 6858000"/>
              <a:gd name="connsiteX404" fmla="*/ 2242860 w 7467600"/>
              <a:gd name="connsiteY404" fmla="*/ 6858000 h 6858000"/>
              <a:gd name="connsiteX405" fmla="*/ 2232818 w 7467600"/>
              <a:gd name="connsiteY405" fmla="*/ 6844926 h 6858000"/>
              <a:gd name="connsiteX406" fmla="*/ 1990172 w 7467600"/>
              <a:gd name="connsiteY406" fmla="*/ 6542121 h 6858000"/>
              <a:gd name="connsiteX407" fmla="*/ 2124090 w 7467600"/>
              <a:gd name="connsiteY407" fmla="*/ 6761017 h 6858000"/>
              <a:gd name="connsiteX408" fmla="*/ 2200380 w 7467600"/>
              <a:gd name="connsiteY408" fmla="*/ 6858000 h 6858000"/>
              <a:gd name="connsiteX409" fmla="*/ 2147507 w 7467600"/>
              <a:gd name="connsiteY409" fmla="*/ 6858000 h 6858000"/>
              <a:gd name="connsiteX410" fmla="*/ 2070668 w 7467600"/>
              <a:gd name="connsiteY410" fmla="*/ 6761520 h 6858000"/>
              <a:gd name="connsiteX411" fmla="*/ 1975142 w 7467600"/>
              <a:gd name="connsiteY411" fmla="*/ 6585570 h 6858000"/>
              <a:gd name="connsiteX412" fmla="*/ 2050035 w 7467600"/>
              <a:gd name="connsiteY412" fmla="*/ 6813345 h 6858000"/>
              <a:gd name="connsiteX413" fmla="*/ 2063025 w 7467600"/>
              <a:gd name="connsiteY413" fmla="*/ 6858000 h 6858000"/>
              <a:gd name="connsiteX414" fmla="*/ 2021675 w 7467600"/>
              <a:gd name="connsiteY414" fmla="*/ 6858000 h 6858000"/>
              <a:gd name="connsiteX415" fmla="*/ 2019308 w 7467600"/>
              <a:gd name="connsiteY415" fmla="*/ 6847118 h 6858000"/>
              <a:gd name="connsiteX416" fmla="*/ 1938835 w 7467600"/>
              <a:gd name="connsiteY416" fmla="*/ 6551160 h 6858000"/>
              <a:gd name="connsiteX417" fmla="*/ 1953230 w 7467600"/>
              <a:gd name="connsiteY417" fmla="*/ 6759699 h 6858000"/>
              <a:gd name="connsiteX418" fmla="*/ 1956763 w 7467600"/>
              <a:gd name="connsiteY418" fmla="*/ 6778191 h 6858000"/>
              <a:gd name="connsiteX419" fmla="*/ 1967925 w 7467600"/>
              <a:gd name="connsiteY419" fmla="*/ 6858000 h 6858000"/>
              <a:gd name="connsiteX420" fmla="*/ 1936622 w 7467600"/>
              <a:gd name="connsiteY420" fmla="*/ 6858000 h 6858000"/>
              <a:gd name="connsiteX421" fmla="*/ 1926261 w 7467600"/>
              <a:gd name="connsiteY421" fmla="*/ 6784064 h 6858000"/>
              <a:gd name="connsiteX422" fmla="*/ 1922724 w 7467600"/>
              <a:gd name="connsiteY422" fmla="*/ 6765577 h 6858000"/>
              <a:gd name="connsiteX423" fmla="*/ 1904650 w 7467600"/>
              <a:gd name="connsiteY423" fmla="*/ 6639616 h 6858000"/>
              <a:gd name="connsiteX424" fmla="*/ 1885273 w 7467600"/>
              <a:gd name="connsiteY424" fmla="*/ 6858000 h 6858000"/>
              <a:gd name="connsiteX425" fmla="*/ 1854363 w 7467600"/>
              <a:gd name="connsiteY425" fmla="*/ 6858000 h 6858000"/>
              <a:gd name="connsiteX426" fmla="*/ 1880391 w 7467600"/>
              <a:gd name="connsiteY426" fmla="*/ 6603796 h 6858000"/>
              <a:gd name="connsiteX427" fmla="*/ 1818273 w 7467600"/>
              <a:gd name="connsiteY427" fmla="*/ 6715729 h 6858000"/>
              <a:gd name="connsiteX428" fmla="*/ 1794691 w 7467600"/>
              <a:gd name="connsiteY428" fmla="*/ 6843239 h 6858000"/>
              <a:gd name="connsiteX429" fmla="*/ 1794914 w 7467600"/>
              <a:gd name="connsiteY429" fmla="*/ 6858000 h 6858000"/>
              <a:gd name="connsiteX430" fmla="*/ 1746128 w 7467600"/>
              <a:gd name="connsiteY430" fmla="*/ 6858000 h 6858000"/>
              <a:gd name="connsiteX431" fmla="*/ 1753934 w 7467600"/>
              <a:gd name="connsiteY431" fmla="*/ 6724796 h 6858000"/>
              <a:gd name="connsiteX432" fmla="*/ 1792053 w 7467600"/>
              <a:gd name="connsiteY432" fmla="*/ 6572396 h 6858000"/>
              <a:gd name="connsiteX433" fmla="*/ 1862248 w 7467600"/>
              <a:gd name="connsiteY433" fmla="*/ 6266397 h 6858000"/>
              <a:gd name="connsiteX434" fmla="*/ 1862250 w 7467600"/>
              <a:gd name="connsiteY434" fmla="*/ 6033531 h 6858000"/>
              <a:gd name="connsiteX435" fmla="*/ 1211999 w 7467600"/>
              <a:gd name="connsiteY435" fmla="*/ 6683610 h 6858000"/>
              <a:gd name="connsiteX436" fmla="*/ 1213266 w 7467600"/>
              <a:gd name="connsiteY436" fmla="*/ 6691947 h 6858000"/>
              <a:gd name="connsiteX437" fmla="*/ 1203370 w 7467600"/>
              <a:gd name="connsiteY437" fmla="*/ 6850676 h 6858000"/>
              <a:gd name="connsiteX438" fmla="*/ 1203671 w 7467600"/>
              <a:gd name="connsiteY438" fmla="*/ 6858000 h 6858000"/>
              <a:gd name="connsiteX439" fmla="*/ 1143180 w 7467600"/>
              <a:gd name="connsiteY439" fmla="*/ 6858000 h 6858000"/>
              <a:gd name="connsiteX440" fmla="*/ 1142176 w 7467600"/>
              <a:gd name="connsiteY440" fmla="*/ 6766045 h 6858000"/>
              <a:gd name="connsiteX441" fmla="*/ 1067484 w 7467600"/>
              <a:gd name="connsiteY441" fmla="*/ 6858000 h 6858000"/>
              <a:gd name="connsiteX442" fmla="*/ 953928 w 7467600"/>
              <a:gd name="connsiteY442" fmla="*/ 6858000 h 6858000"/>
              <a:gd name="connsiteX443" fmla="*/ 959715 w 7467600"/>
              <a:gd name="connsiteY443" fmla="*/ 6850185 h 6858000"/>
              <a:gd name="connsiteX444" fmla="*/ 1483788 w 7467600"/>
              <a:gd name="connsiteY444" fmla="*/ 6259174 h 6858000"/>
              <a:gd name="connsiteX445" fmla="*/ 1100671 w 7467600"/>
              <a:gd name="connsiteY445" fmla="*/ 6252137 h 6858000"/>
              <a:gd name="connsiteX446" fmla="*/ 1090144 w 7467600"/>
              <a:gd name="connsiteY446" fmla="*/ 6256748 h 6858000"/>
              <a:gd name="connsiteX447" fmla="*/ 1095872 w 7467600"/>
              <a:gd name="connsiteY447" fmla="*/ 6271892 h 6858000"/>
              <a:gd name="connsiteX448" fmla="*/ 262785 w 7467600"/>
              <a:gd name="connsiteY448" fmla="*/ 6845450 h 6858000"/>
              <a:gd name="connsiteX449" fmla="*/ 209968 w 7467600"/>
              <a:gd name="connsiteY449" fmla="*/ 6770713 h 6858000"/>
              <a:gd name="connsiteX450" fmla="*/ 873460 w 7467600"/>
              <a:gd name="connsiteY450" fmla="*/ 6253768 h 6858000"/>
              <a:gd name="connsiteX451" fmla="*/ 192686 w 7467600"/>
              <a:gd name="connsiteY451" fmla="*/ 5849257 h 6858000"/>
              <a:gd name="connsiteX452" fmla="*/ 4696 w 7467600"/>
              <a:gd name="connsiteY452" fmla="*/ 5697668 h 6858000"/>
              <a:gd name="connsiteX453" fmla="*/ 0 w 7467600"/>
              <a:gd name="connsiteY453" fmla="*/ 5689984 h 6858000"/>
              <a:gd name="connsiteX454" fmla="*/ 0 w 7467600"/>
              <a:gd name="connsiteY454" fmla="*/ 5513472 h 6858000"/>
              <a:gd name="connsiteX455" fmla="*/ 174101 w 7467600"/>
              <a:gd name="connsiteY455" fmla="*/ 5620277 h 6858000"/>
              <a:gd name="connsiteX456" fmla="*/ 891800 w 7467600"/>
              <a:gd name="connsiteY456" fmla="*/ 6036935 h 6858000"/>
              <a:gd name="connsiteX457" fmla="*/ 1072219 w 7467600"/>
              <a:gd name="connsiteY457" fmla="*/ 6169443 h 6858000"/>
              <a:gd name="connsiteX458" fmla="*/ 1074117 w 7467600"/>
              <a:gd name="connsiteY458" fmla="*/ 6170301 h 6858000"/>
              <a:gd name="connsiteX459" fmla="*/ 1083114 w 7467600"/>
              <a:gd name="connsiteY459" fmla="*/ 6174131 h 6858000"/>
              <a:gd name="connsiteX460" fmla="*/ 1543010 w 7467600"/>
              <a:gd name="connsiteY460" fmla="*/ 6191140 h 6858000"/>
              <a:gd name="connsiteX461" fmla="*/ 1551080 w 7467600"/>
              <a:gd name="connsiteY461" fmla="*/ 6195006 h 6858000"/>
              <a:gd name="connsiteX462" fmla="*/ 2345443 w 7467600"/>
              <a:gd name="connsiteY462" fmla="*/ 5549882 h 6858000"/>
              <a:gd name="connsiteX463" fmla="*/ 1721499 w 7467600"/>
              <a:gd name="connsiteY463" fmla="*/ 5599969 h 6858000"/>
              <a:gd name="connsiteX464" fmla="*/ 767716 w 7467600"/>
              <a:gd name="connsiteY464" fmla="*/ 5472768 h 6858000"/>
              <a:gd name="connsiteX465" fmla="*/ 722147 w 7467600"/>
              <a:gd name="connsiteY465" fmla="*/ 5393091 h 6858000"/>
              <a:gd name="connsiteX466" fmla="*/ 1485552 w 7467600"/>
              <a:gd name="connsiteY466" fmla="*/ 5313202 h 6858000"/>
              <a:gd name="connsiteX467" fmla="*/ 2143004 w 7467600"/>
              <a:gd name="connsiteY467" fmla="*/ 5402420 h 6858000"/>
              <a:gd name="connsiteX468" fmla="*/ 1933391 w 7467600"/>
              <a:gd name="connsiteY468" fmla="*/ 5156971 h 6858000"/>
              <a:gd name="connsiteX469" fmla="*/ 1827118 w 7467600"/>
              <a:gd name="connsiteY469" fmla="*/ 4968410 h 6858000"/>
              <a:gd name="connsiteX470" fmla="*/ 1837349 w 7467600"/>
              <a:gd name="connsiteY470" fmla="*/ 4956357 h 6858000"/>
              <a:gd name="connsiteX471" fmla="*/ 2162835 w 7467600"/>
              <a:gd name="connsiteY471" fmla="*/ 5187853 h 6858000"/>
              <a:gd name="connsiteX472" fmla="*/ 2257167 w 7467600"/>
              <a:gd name="connsiteY472" fmla="*/ 5462123 h 6858000"/>
              <a:gd name="connsiteX473" fmla="*/ 2261598 w 7467600"/>
              <a:gd name="connsiteY473" fmla="*/ 5467998 h 6858000"/>
              <a:gd name="connsiteX474" fmla="*/ 2437177 w 7467600"/>
              <a:gd name="connsiteY474" fmla="*/ 5479608 h 6858000"/>
              <a:gd name="connsiteX475" fmla="*/ 2445247 w 7467600"/>
              <a:gd name="connsiteY475" fmla="*/ 5483476 h 6858000"/>
              <a:gd name="connsiteX476" fmla="*/ 2743626 w 7467600"/>
              <a:gd name="connsiteY476" fmla="*/ 5304819 h 6858000"/>
              <a:gd name="connsiteX477" fmla="*/ 3048102 w 7467600"/>
              <a:gd name="connsiteY477" fmla="*/ 5150595 h 6858000"/>
              <a:gd name="connsiteX478" fmla="*/ 1799414 w 7467600"/>
              <a:gd name="connsiteY478" fmla="*/ 4694732 h 6858000"/>
              <a:gd name="connsiteX479" fmla="*/ 1771735 w 7467600"/>
              <a:gd name="connsiteY479" fmla="*/ 4619929 h 6858000"/>
              <a:gd name="connsiteX480" fmla="*/ 3104273 w 7467600"/>
              <a:gd name="connsiteY480" fmla="*/ 5076159 h 6858000"/>
              <a:gd name="connsiteX481" fmla="*/ 3113245 w 7467600"/>
              <a:gd name="connsiteY481" fmla="*/ 5090705 h 6858000"/>
              <a:gd name="connsiteX482" fmla="*/ 3126294 w 7467600"/>
              <a:gd name="connsiteY482" fmla="*/ 5114400 h 6858000"/>
              <a:gd name="connsiteX483" fmla="*/ 3937433 w 7467600"/>
              <a:gd name="connsiteY483" fmla="*/ 4830473 h 6858000"/>
              <a:gd name="connsiteX484" fmla="*/ 3590475 w 7467600"/>
              <a:gd name="connsiteY484" fmla="*/ 4597974 h 6858000"/>
              <a:gd name="connsiteX485" fmla="*/ 3100264 w 7467600"/>
              <a:gd name="connsiteY485" fmla="*/ 4579845 h 6858000"/>
              <a:gd name="connsiteX486" fmla="*/ 2183576 w 7467600"/>
              <a:gd name="connsiteY486" fmla="*/ 4227150 h 6858000"/>
              <a:gd name="connsiteX487" fmla="*/ 2151029 w 7467600"/>
              <a:gd name="connsiteY487" fmla="*/ 4146947 h 6858000"/>
              <a:gd name="connsiteX488" fmla="*/ 3563434 w 7467600"/>
              <a:gd name="connsiteY488" fmla="*/ 4469115 h 6858000"/>
              <a:gd name="connsiteX489" fmla="*/ 3177952 w 7467600"/>
              <a:gd name="connsiteY489" fmla="*/ 3657386 h 6858000"/>
              <a:gd name="connsiteX490" fmla="*/ 3189263 w 7467600"/>
              <a:gd name="connsiteY490" fmla="*/ 3625726 h 6858000"/>
              <a:gd name="connsiteX491" fmla="*/ 3560912 w 7467600"/>
              <a:gd name="connsiteY491" fmla="*/ 4079863 h 6858000"/>
              <a:gd name="connsiteX492" fmla="*/ 3626636 w 7467600"/>
              <a:gd name="connsiteY492" fmla="*/ 4512230 h 6858000"/>
              <a:gd name="connsiteX493" fmla="*/ 3653088 w 7467600"/>
              <a:gd name="connsiteY493" fmla="*/ 4521417 h 6858000"/>
              <a:gd name="connsiteX494" fmla="*/ 3988128 w 7467600"/>
              <a:gd name="connsiteY494" fmla="*/ 4817267 h 6858000"/>
              <a:gd name="connsiteX495" fmla="*/ 4830582 w 7467600"/>
              <a:gd name="connsiteY495" fmla="*/ 4676000 h 6858000"/>
              <a:gd name="connsiteX496" fmla="*/ 4830100 w 7467600"/>
              <a:gd name="connsiteY496" fmla="*/ 4675554 h 6858000"/>
              <a:gd name="connsiteX497" fmla="*/ 4036318 w 7467600"/>
              <a:gd name="connsiteY497" fmla="*/ 4147013 h 6858000"/>
              <a:gd name="connsiteX498" fmla="*/ 3432098 w 7467600"/>
              <a:gd name="connsiteY498" fmla="*/ 3537312 h 6858000"/>
              <a:gd name="connsiteX499" fmla="*/ 3446761 w 7467600"/>
              <a:gd name="connsiteY499" fmla="*/ 3461278 h 6858000"/>
              <a:gd name="connsiteX500" fmla="*/ 4419733 w 7467600"/>
              <a:gd name="connsiteY500" fmla="*/ 3963555 h 6858000"/>
              <a:gd name="connsiteX501" fmla="*/ 4781371 w 7467600"/>
              <a:gd name="connsiteY501" fmla="*/ 4458604 h 6858000"/>
              <a:gd name="connsiteX502" fmla="*/ 4780440 w 7467600"/>
              <a:gd name="connsiteY502" fmla="*/ 4470290 h 6858000"/>
              <a:gd name="connsiteX503" fmla="*/ 4898954 w 7467600"/>
              <a:gd name="connsiteY503" fmla="*/ 4662092 h 6858000"/>
              <a:gd name="connsiteX504" fmla="*/ 4900699 w 7467600"/>
              <a:gd name="connsiteY504" fmla="*/ 4670867 h 6858000"/>
              <a:gd name="connsiteX505" fmla="*/ 5714511 w 7467600"/>
              <a:gd name="connsiteY505" fmla="*/ 4663483 h 6858000"/>
              <a:gd name="connsiteX506" fmla="*/ 5464793 w 7467600"/>
              <a:gd name="connsiteY506" fmla="*/ 4393556 h 6858000"/>
              <a:gd name="connsiteX507" fmla="*/ 5461897 w 7467600"/>
              <a:gd name="connsiteY507" fmla="*/ 4390879 h 6858000"/>
              <a:gd name="connsiteX508" fmla="*/ 4294126 w 7467600"/>
              <a:gd name="connsiteY508" fmla="*/ 3303048 h 6858000"/>
              <a:gd name="connsiteX509" fmla="*/ 4305321 w 7467600"/>
              <a:gd name="connsiteY509" fmla="*/ 3256953 h 6858000"/>
              <a:gd name="connsiteX510" fmla="*/ 4949299 w 7467600"/>
              <a:gd name="connsiteY510" fmla="*/ 3766336 h 6858000"/>
              <a:gd name="connsiteX511" fmla="*/ 5291452 w 7467600"/>
              <a:gd name="connsiteY511" fmla="*/ 4076801 h 6858000"/>
              <a:gd name="connsiteX512" fmla="*/ 5434998 w 7467600"/>
              <a:gd name="connsiteY512" fmla="*/ 4254100 h 6858000"/>
              <a:gd name="connsiteX513" fmla="*/ 5351015 w 7467600"/>
              <a:gd name="connsiteY513" fmla="*/ 3760989 h 6858000"/>
              <a:gd name="connsiteX514" fmla="*/ 5413780 w 7467600"/>
              <a:gd name="connsiteY514" fmla="*/ 2966265 h 6858000"/>
              <a:gd name="connsiteX515" fmla="*/ 5425627 w 7467600"/>
              <a:gd name="connsiteY515" fmla="*/ 2954192 h 6858000"/>
              <a:gd name="connsiteX516" fmla="*/ 6604735 w 7467600"/>
              <a:gd name="connsiteY516" fmla="*/ 2041381 h 6858000"/>
              <a:gd name="connsiteX517" fmla="*/ 7204487 w 7467600"/>
              <a:gd name="connsiteY517" fmla="*/ 2742112 h 6858000"/>
              <a:gd name="connsiteX518" fmla="*/ 7131592 w 7467600"/>
              <a:gd name="connsiteY518" fmla="*/ 2672096 h 6858000"/>
              <a:gd name="connsiteX519" fmla="*/ 6996344 w 7467600"/>
              <a:gd name="connsiteY519" fmla="*/ 2518310 h 6858000"/>
              <a:gd name="connsiteX520" fmla="*/ 6735495 w 7467600"/>
              <a:gd name="connsiteY520" fmla="*/ 2196890 h 6858000"/>
              <a:gd name="connsiteX521" fmla="*/ 6721901 w 7467600"/>
              <a:gd name="connsiteY521" fmla="*/ 2179274 h 6858000"/>
              <a:gd name="connsiteX522" fmla="*/ 6604735 w 7467600"/>
              <a:gd name="connsiteY522" fmla="*/ 2041381 h 6858000"/>
              <a:gd name="connsiteX523" fmla="*/ 6591670 w 7467600"/>
              <a:gd name="connsiteY523" fmla="*/ 1988277 h 6858000"/>
              <a:gd name="connsiteX524" fmla="*/ 6747349 w 7467600"/>
              <a:gd name="connsiteY524" fmla="*/ 2160069 h 6858000"/>
              <a:gd name="connsiteX525" fmla="*/ 6760943 w 7467600"/>
              <a:gd name="connsiteY525" fmla="*/ 2177686 h 6858000"/>
              <a:gd name="connsiteX526" fmla="*/ 7021065 w 7467600"/>
              <a:gd name="connsiteY526" fmla="*/ 2498102 h 6858000"/>
              <a:gd name="connsiteX527" fmla="*/ 7155223 w 7467600"/>
              <a:gd name="connsiteY527" fmla="*/ 2650386 h 6858000"/>
              <a:gd name="connsiteX528" fmla="*/ 7203167 w 7467600"/>
              <a:gd name="connsiteY528" fmla="*/ 2697288 h 6858000"/>
              <a:gd name="connsiteX529" fmla="*/ 6937703 w 7467600"/>
              <a:gd name="connsiteY529" fmla="*/ 2321981 h 6858000"/>
              <a:gd name="connsiteX530" fmla="*/ 6591670 w 7467600"/>
              <a:gd name="connsiteY530" fmla="*/ 1988277 h 6858000"/>
              <a:gd name="connsiteX531" fmla="*/ 5798671 w 7467600"/>
              <a:gd name="connsiteY531" fmla="*/ 1981601 h 6858000"/>
              <a:gd name="connsiteX532" fmla="*/ 5754709 w 7467600"/>
              <a:gd name="connsiteY532" fmla="*/ 2071454 h 6858000"/>
              <a:gd name="connsiteX533" fmla="*/ 5763044 w 7467600"/>
              <a:gd name="connsiteY533" fmla="*/ 2842206 h 6858000"/>
              <a:gd name="connsiteX534" fmla="*/ 5764974 w 7467600"/>
              <a:gd name="connsiteY534" fmla="*/ 2799609 h 6858000"/>
              <a:gd name="connsiteX535" fmla="*/ 5767665 w 7467600"/>
              <a:gd name="connsiteY535" fmla="*/ 2666409 h 6858000"/>
              <a:gd name="connsiteX536" fmla="*/ 5763055 w 7467600"/>
              <a:gd name="connsiteY536" fmla="*/ 2579705 h 6858000"/>
              <a:gd name="connsiteX537" fmla="*/ 5758079 w 7467600"/>
              <a:gd name="connsiteY537" fmla="*/ 2492508 h 6858000"/>
              <a:gd name="connsiteX538" fmla="*/ 5779325 w 7467600"/>
              <a:gd name="connsiteY538" fmla="*/ 2197069 h 6858000"/>
              <a:gd name="connsiteX539" fmla="*/ 5798671 w 7467600"/>
              <a:gd name="connsiteY539" fmla="*/ 1981601 h 6858000"/>
              <a:gd name="connsiteX540" fmla="*/ 5829202 w 7467600"/>
              <a:gd name="connsiteY540" fmla="*/ 1971679 h 6858000"/>
              <a:gd name="connsiteX541" fmla="*/ 5809558 w 7467600"/>
              <a:gd name="connsiteY541" fmla="*/ 2198043 h 6858000"/>
              <a:gd name="connsiteX542" fmla="*/ 5788653 w 7467600"/>
              <a:gd name="connsiteY542" fmla="*/ 2489430 h 6858000"/>
              <a:gd name="connsiteX543" fmla="*/ 5793439 w 7467600"/>
              <a:gd name="connsiteY543" fmla="*/ 2575235 h 6858000"/>
              <a:gd name="connsiteX544" fmla="*/ 5796837 w 7467600"/>
              <a:gd name="connsiteY544" fmla="*/ 2637633 h 6858000"/>
              <a:gd name="connsiteX545" fmla="*/ 5818614 w 7467600"/>
              <a:gd name="connsiteY545" fmla="*/ 2473055 h 6858000"/>
              <a:gd name="connsiteX546" fmla="*/ 5829202 w 7467600"/>
              <a:gd name="connsiteY546" fmla="*/ 1971679 h 6858000"/>
              <a:gd name="connsiteX547" fmla="*/ 5911389 w 7467600"/>
              <a:gd name="connsiteY547" fmla="*/ 1898371 h 6858000"/>
              <a:gd name="connsiteX548" fmla="*/ 6237627 w 7467600"/>
              <a:gd name="connsiteY548" fmla="*/ 2231921 h 6858000"/>
              <a:gd name="connsiteX549" fmla="*/ 5911389 w 7467600"/>
              <a:gd name="connsiteY549" fmla="*/ 1898371 h 6858000"/>
              <a:gd name="connsiteX550" fmla="*/ 6944437 w 7467600"/>
              <a:gd name="connsiteY550" fmla="*/ 1575402 h 6858000"/>
              <a:gd name="connsiteX551" fmla="*/ 6304730 w 7467600"/>
              <a:gd name="connsiteY551" fmla="*/ 1766654 h 6858000"/>
              <a:gd name="connsiteX552" fmla="*/ 6944437 w 7467600"/>
              <a:gd name="connsiteY552" fmla="*/ 1575402 h 6858000"/>
              <a:gd name="connsiteX553" fmla="*/ 7019523 w 7467600"/>
              <a:gd name="connsiteY553" fmla="*/ 1519450 h 6858000"/>
              <a:gd name="connsiteX554" fmla="*/ 6298091 w 7467600"/>
              <a:gd name="connsiteY554" fmla="*/ 1737122 h 6858000"/>
              <a:gd name="connsiteX555" fmla="*/ 7019523 w 7467600"/>
              <a:gd name="connsiteY555" fmla="*/ 1519450 h 6858000"/>
              <a:gd name="connsiteX556" fmla="*/ 2399523 w 7467600"/>
              <a:gd name="connsiteY556" fmla="*/ 1428234 h 6858000"/>
              <a:gd name="connsiteX557" fmla="*/ 2224982 w 7467600"/>
              <a:gd name="connsiteY557" fmla="*/ 1826201 h 6858000"/>
              <a:gd name="connsiteX558" fmla="*/ 2096099 w 7467600"/>
              <a:gd name="connsiteY558" fmla="*/ 2345900 h 6858000"/>
              <a:gd name="connsiteX559" fmla="*/ 2283317 w 7467600"/>
              <a:gd name="connsiteY559" fmla="*/ 1796925 h 6858000"/>
              <a:gd name="connsiteX560" fmla="*/ 2399523 w 7467600"/>
              <a:gd name="connsiteY560" fmla="*/ 1428234 h 6858000"/>
              <a:gd name="connsiteX561" fmla="*/ 2448558 w 7467600"/>
              <a:gd name="connsiteY561" fmla="*/ 1373435 h 6858000"/>
              <a:gd name="connsiteX562" fmla="*/ 2312521 w 7467600"/>
              <a:gd name="connsiteY562" fmla="*/ 1806140 h 6858000"/>
              <a:gd name="connsiteX563" fmla="*/ 2127533 w 7467600"/>
              <a:gd name="connsiteY563" fmla="*/ 2348380 h 6858000"/>
              <a:gd name="connsiteX564" fmla="*/ 2358080 w 7467600"/>
              <a:gd name="connsiteY564" fmla="*/ 1866134 h 6858000"/>
              <a:gd name="connsiteX565" fmla="*/ 2407436 w 7467600"/>
              <a:gd name="connsiteY565" fmla="*/ 1651070 h 6858000"/>
              <a:gd name="connsiteX566" fmla="*/ 2448558 w 7467600"/>
              <a:gd name="connsiteY566" fmla="*/ 1373435 h 6858000"/>
              <a:gd name="connsiteX567" fmla="*/ 278707 w 7467600"/>
              <a:gd name="connsiteY567" fmla="*/ 1352270 h 6858000"/>
              <a:gd name="connsiteX568" fmla="*/ 321570 w 7467600"/>
              <a:gd name="connsiteY568" fmla="*/ 1861610 h 6858000"/>
              <a:gd name="connsiteX569" fmla="*/ 294281 w 7467600"/>
              <a:gd name="connsiteY569" fmla="*/ 1440658 h 6858000"/>
              <a:gd name="connsiteX570" fmla="*/ 278707 w 7467600"/>
              <a:gd name="connsiteY570" fmla="*/ 1352270 h 6858000"/>
              <a:gd name="connsiteX571" fmla="*/ 1423821 w 7467600"/>
              <a:gd name="connsiteY571" fmla="*/ 1351958 h 6858000"/>
              <a:gd name="connsiteX572" fmla="*/ 1638521 w 7467600"/>
              <a:gd name="connsiteY572" fmla="*/ 1908470 h 6858000"/>
              <a:gd name="connsiteX573" fmla="*/ 1754199 w 7467600"/>
              <a:gd name="connsiteY573" fmla="*/ 2149284 h 6858000"/>
              <a:gd name="connsiteX574" fmla="*/ 1908359 w 7467600"/>
              <a:gd name="connsiteY574" fmla="*/ 2364988 h 6858000"/>
              <a:gd name="connsiteX575" fmla="*/ 1647661 w 7467600"/>
              <a:gd name="connsiteY575" fmla="*/ 1825945 h 6858000"/>
              <a:gd name="connsiteX576" fmla="*/ 1423821 w 7467600"/>
              <a:gd name="connsiteY576" fmla="*/ 1351958 h 6858000"/>
              <a:gd name="connsiteX577" fmla="*/ 1431890 w 7467600"/>
              <a:gd name="connsiteY577" fmla="*/ 1306475 h 6858000"/>
              <a:gd name="connsiteX578" fmla="*/ 1507597 w 7467600"/>
              <a:gd name="connsiteY578" fmla="*/ 1446132 h 6858000"/>
              <a:gd name="connsiteX579" fmla="*/ 1674586 w 7467600"/>
              <a:gd name="connsiteY579" fmla="*/ 1813832 h 6858000"/>
              <a:gd name="connsiteX580" fmla="*/ 1815950 w 7467600"/>
              <a:gd name="connsiteY580" fmla="*/ 2128564 h 6858000"/>
              <a:gd name="connsiteX581" fmla="*/ 1984242 w 7467600"/>
              <a:gd name="connsiteY581" fmla="*/ 2430829 h 6858000"/>
              <a:gd name="connsiteX582" fmla="*/ 2014023 w 7467600"/>
              <a:gd name="connsiteY582" fmla="*/ 2450995 h 6858000"/>
              <a:gd name="connsiteX583" fmla="*/ 1747337 w 7467600"/>
              <a:gd name="connsiteY583" fmla="*/ 1855264 h 6858000"/>
              <a:gd name="connsiteX584" fmla="*/ 1533749 w 7467600"/>
              <a:gd name="connsiteY584" fmla="*/ 1478656 h 6858000"/>
              <a:gd name="connsiteX585" fmla="*/ 1431890 w 7467600"/>
              <a:gd name="connsiteY585" fmla="*/ 1306475 h 6858000"/>
              <a:gd name="connsiteX586" fmla="*/ 5052692 w 7467600"/>
              <a:gd name="connsiteY586" fmla="*/ 1292994 h 6858000"/>
              <a:gd name="connsiteX587" fmla="*/ 5200661 w 7467600"/>
              <a:gd name="connsiteY587" fmla="*/ 1635186 h 6858000"/>
              <a:gd name="connsiteX588" fmla="*/ 5297138 w 7467600"/>
              <a:gd name="connsiteY588" fmla="*/ 1906351 h 6858000"/>
              <a:gd name="connsiteX589" fmla="*/ 5052692 w 7467600"/>
              <a:gd name="connsiteY589" fmla="*/ 1292994 h 6858000"/>
              <a:gd name="connsiteX590" fmla="*/ 5009948 w 7467600"/>
              <a:gd name="connsiteY590" fmla="*/ 1273619 h 6858000"/>
              <a:gd name="connsiteX591" fmla="*/ 5121777 w 7467600"/>
              <a:gd name="connsiteY591" fmla="*/ 1654213 h 6858000"/>
              <a:gd name="connsiteX592" fmla="*/ 5293545 w 7467600"/>
              <a:gd name="connsiteY592" fmla="*/ 2072247 h 6858000"/>
              <a:gd name="connsiteX593" fmla="*/ 5294042 w 7467600"/>
              <a:gd name="connsiteY593" fmla="*/ 2065019 h 6858000"/>
              <a:gd name="connsiteX594" fmla="*/ 5171936 w 7467600"/>
              <a:gd name="connsiteY594" fmla="*/ 1647613 h 6858000"/>
              <a:gd name="connsiteX595" fmla="*/ 5009948 w 7467600"/>
              <a:gd name="connsiteY595" fmla="*/ 1273619 h 6858000"/>
              <a:gd name="connsiteX596" fmla="*/ 655236 w 7467600"/>
              <a:gd name="connsiteY596" fmla="*/ 1268632 h 6858000"/>
              <a:gd name="connsiteX597" fmla="*/ 839521 w 7467600"/>
              <a:gd name="connsiteY597" fmla="*/ 1685315 h 6858000"/>
              <a:gd name="connsiteX598" fmla="*/ 1109416 w 7467600"/>
              <a:gd name="connsiteY598" fmla="*/ 2061663 h 6858000"/>
              <a:gd name="connsiteX599" fmla="*/ 1298300 w 7467600"/>
              <a:gd name="connsiteY599" fmla="*/ 2247742 h 6858000"/>
              <a:gd name="connsiteX600" fmla="*/ 1125871 w 7467600"/>
              <a:gd name="connsiteY600" fmla="*/ 1989513 h 6858000"/>
              <a:gd name="connsiteX601" fmla="*/ 981574 w 7467600"/>
              <a:gd name="connsiteY601" fmla="*/ 1783157 h 6858000"/>
              <a:gd name="connsiteX602" fmla="*/ 922198 w 7467600"/>
              <a:gd name="connsiteY602" fmla="*/ 1677437 h 6858000"/>
              <a:gd name="connsiteX603" fmla="*/ 869293 w 7467600"/>
              <a:gd name="connsiteY603" fmla="*/ 1583214 h 6858000"/>
              <a:gd name="connsiteX604" fmla="*/ 751431 w 7467600"/>
              <a:gd name="connsiteY604" fmla="*/ 1405731 h 6858000"/>
              <a:gd name="connsiteX605" fmla="*/ 655236 w 7467600"/>
              <a:gd name="connsiteY605" fmla="*/ 1268632 h 6858000"/>
              <a:gd name="connsiteX606" fmla="*/ 6516292 w 7467600"/>
              <a:gd name="connsiteY606" fmla="*/ 1263064 h 6858000"/>
              <a:gd name="connsiteX607" fmla="*/ 5736320 w 7467600"/>
              <a:gd name="connsiteY607" fmla="*/ 1501803 h 6858000"/>
              <a:gd name="connsiteX608" fmla="*/ 6516292 w 7467600"/>
              <a:gd name="connsiteY608" fmla="*/ 1263064 h 6858000"/>
              <a:gd name="connsiteX609" fmla="*/ 291466 w 7467600"/>
              <a:gd name="connsiteY609" fmla="*/ 1250369 h 6858000"/>
              <a:gd name="connsiteX610" fmla="*/ 323180 w 7467600"/>
              <a:gd name="connsiteY610" fmla="*/ 1435283 h 6858000"/>
              <a:gd name="connsiteX611" fmla="*/ 349381 w 7467600"/>
              <a:gd name="connsiteY611" fmla="*/ 1875041 h 6858000"/>
              <a:gd name="connsiteX612" fmla="*/ 374363 w 7467600"/>
              <a:gd name="connsiteY612" fmla="*/ 1506494 h 6858000"/>
              <a:gd name="connsiteX613" fmla="*/ 302168 w 7467600"/>
              <a:gd name="connsiteY613" fmla="*/ 1274495 h 6858000"/>
              <a:gd name="connsiteX614" fmla="*/ 291466 w 7467600"/>
              <a:gd name="connsiteY614" fmla="*/ 1250369 h 6858000"/>
              <a:gd name="connsiteX615" fmla="*/ 678222 w 7467600"/>
              <a:gd name="connsiteY615" fmla="*/ 1248670 h 6858000"/>
              <a:gd name="connsiteX616" fmla="*/ 775536 w 7467600"/>
              <a:gd name="connsiteY616" fmla="*/ 1388015 h 6858000"/>
              <a:gd name="connsiteX617" fmla="*/ 894529 w 7467600"/>
              <a:gd name="connsiteY617" fmla="*/ 1567739 h 6858000"/>
              <a:gd name="connsiteX618" fmla="*/ 948000 w 7467600"/>
              <a:gd name="connsiteY618" fmla="*/ 1663088 h 6858000"/>
              <a:gd name="connsiteX619" fmla="*/ 1006812 w 7467600"/>
              <a:gd name="connsiteY619" fmla="*/ 1767683 h 6858000"/>
              <a:gd name="connsiteX620" fmla="*/ 1149133 w 7467600"/>
              <a:gd name="connsiteY620" fmla="*/ 1971513 h 6858000"/>
              <a:gd name="connsiteX621" fmla="*/ 1333952 w 7467600"/>
              <a:gd name="connsiteY621" fmla="*/ 2251620 h 6858000"/>
              <a:gd name="connsiteX622" fmla="*/ 1337329 w 7467600"/>
              <a:gd name="connsiteY622" fmla="*/ 2258350 h 6858000"/>
              <a:gd name="connsiteX623" fmla="*/ 1014726 w 7467600"/>
              <a:gd name="connsiteY623" fmla="*/ 1615556 h 6858000"/>
              <a:gd name="connsiteX624" fmla="*/ 678222 w 7467600"/>
              <a:gd name="connsiteY624" fmla="*/ 1248670 h 6858000"/>
              <a:gd name="connsiteX625" fmla="*/ 6691602 w 7467600"/>
              <a:gd name="connsiteY625" fmla="*/ 1140573 h 6858000"/>
              <a:gd name="connsiteX626" fmla="*/ 6571100 w 7467600"/>
              <a:gd name="connsiteY626" fmla="*/ 1183662 h 6858000"/>
              <a:gd name="connsiteX627" fmla="*/ 6241687 w 7467600"/>
              <a:gd name="connsiteY627" fmla="*/ 1257600 h 6858000"/>
              <a:gd name="connsiteX628" fmla="*/ 5693009 w 7467600"/>
              <a:gd name="connsiteY628" fmla="*/ 1478256 h 6858000"/>
              <a:gd name="connsiteX629" fmla="*/ 6548420 w 7467600"/>
              <a:gd name="connsiteY629" fmla="*/ 1214599 h 6858000"/>
              <a:gd name="connsiteX630" fmla="*/ 6605473 w 7467600"/>
              <a:gd name="connsiteY630" fmla="*/ 1184686 h 6858000"/>
              <a:gd name="connsiteX631" fmla="*/ 6691602 w 7467600"/>
              <a:gd name="connsiteY631" fmla="*/ 1140573 h 6858000"/>
              <a:gd name="connsiteX632" fmla="*/ 4002475 w 7467600"/>
              <a:gd name="connsiteY632" fmla="*/ 1037802 h 6858000"/>
              <a:gd name="connsiteX633" fmla="*/ 4000324 w 7467600"/>
              <a:gd name="connsiteY633" fmla="*/ 1039362 h 6858000"/>
              <a:gd name="connsiteX634" fmla="*/ 4002862 w 7467600"/>
              <a:gd name="connsiteY634" fmla="*/ 1042866 h 6858000"/>
              <a:gd name="connsiteX635" fmla="*/ 4002475 w 7467600"/>
              <a:gd name="connsiteY635" fmla="*/ 1037802 h 6858000"/>
              <a:gd name="connsiteX636" fmla="*/ 506322 w 7467600"/>
              <a:gd name="connsiteY636" fmla="*/ 1020997 h 6858000"/>
              <a:gd name="connsiteX637" fmla="*/ 533068 w 7467600"/>
              <a:gd name="connsiteY637" fmla="*/ 1029409 h 6858000"/>
              <a:gd name="connsiteX638" fmla="*/ 1232525 w 7467600"/>
              <a:gd name="connsiteY638" fmla="*/ 1804675 h 6858000"/>
              <a:gd name="connsiteX639" fmla="*/ 1388858 w 7467600"/>
              <a:gd name="connsiteY639" fmla="*/ 2368011 h 6858000"/>
              <a:gd name="connsiteX640" fmla="*/ 1384098 w 7467600"/>
              <a:gd name="connsiteY640" fmla="*/ 2378125 h 6858000"/>
              <a:gd name="connsiteX641" fmla="*/ 1425393 w 7467600"/>
              <a:gd name="connsiteY641" fmla="*/ 2589124 h 6858000"/>
              <a:gd name="connsiteX642" fmla="*/ 1424001 w 7467600"/>
              <a:gd name="connsiteY642" fmla="*/ 2597541 h 6858000"/>
              <a:gd name="connsiteX643" fmla="*/ 2152729 w 7467600"/>
              <a:gd name="connsiteY643" fmla="*/ 2864487 h 6858000"/>
              <a:gd name="connsiteX644" fmla="*/ 2020609 w 7467600"/>
              <a:gd name="connsiteY644" fmla="*/ 2539671 h 6858000"/>
              <a:gd name="connsiteX645" fmla="*/ 2018920 w 7467600"/>
              <a:gd name="connsiteY645" fmla="*/ 2536309 h 6858000"/>
              <a:gd name="connsiteX646" fmla="*/ 1342441 w 7467600"/>
              <a:gd name="connsiteY646" fmla="*/ 1173017 h 6858000"/>
              <a:gd name="connsiteX647" fmla="*/ 1367925 w 7467600"/>
              <a:gd name="connsiteY647" fmla="*/ 1135648 h 6858000"/>
              <a:gd name="connsiteX648" fmla="*/ 1771401 w 7467600"/>
              <a:gd name="connsiteY648" fmla="*/ 1806673 h 6858000"/>
              <a:gd name="connsiteX649" fmla="*/ 1972385 w 7467600"/>
              <a:gd name="connsiteY649" fmla="*/ 2198735 h 6858000"/>
              <a:gd name="connsiteX650" fmla="*/ 2040892 w 7467600"/>
              <a:gd name="connsiteY650" fmla="*/ 2405205 h 6858000"/>
              <a:gd name="connsiteX651" fmla="*/ 2131689 w 7467600"/>
              <a:gd name="connsiteY651" fmla="*/ 1936926 h 6858000"/>
              <a:gd name="connsiteX652" fmla="*/ 2454820 w 7467600"/>
              <a:gd name="connsiteY652" fmla="*/ 1248808 h 6858000"/>
              <a:gd name="connsiteX653" fmla="*/ 2492512 w 7467600"/>
              <a:gd name="connsiteY653" fmla="*/ 1302920 h 6858000"/>
              <a:gd name="connsiteX654" fmla="*/ 2081216 w 7467600"/>
              <a:gd name="connsiteY654" fmla="*/ 2527513 h 6858000"/>
              <a:gd name="connsiteX655" fmla="*/ 2081211 w 7467600"/>
              <a:gd name="connsiteY655" fmla="*/ 2528916 h 6858000"/>
              <a:gd name="connsiteX656" fmla="*/ 2199067 w 7467600"/>
              <a:gd name="connsiteY656" fmla="*/ 2884061 h 6858000"/>
              <a:gd name="connsiteX657" fmla="*/ 3192586 w 7467600"/>
              <a:gd name="connsiteY657" fmla="*/ 3411496 h 6858000"/>
              <a:gd name="connsiteX658" fmla="*/ 3182620 w 7467600"/>
              <a:gd name="connsiteY658" fmla="*/ 3483279 h 6858000"/>
              <a:gd name="connsiteX659" fmla="*/ 2435119 w 7467600"/>
              <a:gd name="connsiteY659" fmla="*/ 3080173 h 6858000"/>
              <a:gd name="connsiteX660" fmla="*/ 2410152 w 7467600"/>
              <a:gd name="connsiteY660" fmla="*/ 3063751 h 6858000"/>
              <a:gd name="connsiteX661" fmla="*/ 2408099 w 7467600"/>
              <a:gd name="connsiteY661" fmla="*/ 3064403 h 6858000"/>
              <a:gd name="connsiteX662" fmla="*/ 2407218 w 7467600"/>
              <a:gd name="connsiteY662" fmla="*/ 3070324 h 6858000"/>
              <a:gd name="connsiteX663" fmla="*/ 2380138 w 7467600"/>
              <a:gd name="connsiteY663" fmla="*/ 3099341 h 6858000"/>
              <a:gd name="connsiteX664" fmla="*/ 1765923 w 7467600"/>
              <a:gd name="connsiteY664" fmla="*/ 3581043 h 6858000"/>
              <a:gd name="connsiteX665" fmla="*/ 1702258 w 7467600"/>
              <a:gd name="connsiteY665" fmla="*/ 3612286 h 6858000"/>
              <a:gd name="connsiteX666" fmla="*/ 1538370 w 7467600"/>
              <a:gd name="connsiteY666" fmla="*/ 3811804 h 6858000"/>
              <a:gd name="connsiteX667" fmla="*/ 542867 w 7467600"/>
              <a:gd name="connsiteY667" fmla="*/ 4944092 h 6858000"/>
              <a:gd name="connsiteX668" fmla="*/ 515800 w 7467600"/>
              <a:gd name="connsiteY668" fmla="*/ 4862180 h 6858000"/>
              <a:gd name="connsiteX669" fmla="*/ 909145 w 7467600"/>
              <a:gd name="connsiteY669" fmla="*/ 4199225 h 6858000"/>
              <a:gd name="connsiteX670" fmla="*/ 1214067 w 7467600"/>
              <a:gd name="connsiteY670" fmla="*/ 3908561 h 6858000"/>
              <a:gd name="connsiteX671" fmla="*/ 640967 w 7467600"/>
              <a:gd name="connsiteY671" fmla="*/ 4105601 h 6858000"/>
              <a:gd name="connsiteX672" fmla="*/ 112563 w 7467600"/>
              <a:gd name="connsiteY672" fmla="*/ 4396952 h 6858000"/>
              <a:gd name="connsiteX673" fmla="*/ 0 w 7467600"/>
              <a:gd name="connsiteY673" fmla="*/ 4466006 h 6858000"/>
              <a:gd name="connsiteX674" fmla="*/ 0 w 7467600"/>
              <a:gd name="connsiteY674" fmla="*/ 4233763 h 6858000"/>
              <a:gd name="connsiteX675" fmla="*/ 36881 w 7467600"/>
              <a:gd name="connsiteY675" fmla="*/ 4200118 h 6858000"/>
              <a:gd name="connsiteX676" fmla="*/ 910534 w 7467600"/>
              <a:gd name="connsiteY676" fmla="*/ 3629753 h 6858000"/>
              <a:gd name="connsiteX677" fmla="*/ 1578717 w 7467600"/>
              <a:gd name="connsiteY677" fmla="*/ 3575982 h 6858000"/>
              <a:gd name="connsiteX678" fmla="*/ 2338780 w 7467600"/>
              <a:gd name="connsiteY678" fmla="*/ 3033725 h 6858000"/>
              <a:gd name="connsiteX679" fmla="*/ 1807991 w 7467600"/>
              <a:gd name="connsiteY679" fmla="*/ 2807184 h 6858000"/>
              <a:gd name="connsiteX680" fmla="*/ 1416358 w 7467600"/>
              <a:gd name="connsiteY680" fmla="*/ 3112571 h 6858000"/>
              <a:gd name="connsiteX681" fmla="*/ 939066 w 7467600"/>
              <a:gd name="connsiteY681" fmla="*/ 3378798 h 6858000"/>
              <a:gd name="connsiteX682" fmla="*/ 115099 w 7467600"/>
              <a:gd name="connsiteY682" fmla="*/ 3607650 h 6858000"/>
              <a:gd name="connsiteX683" fmla="*/ 97284 w 7467600"/>
              <a:gd name="connsiteY683" fmla="*/ 3520393 h 6858000"/>
              <a:gd name="connsiteX684" fmla="*/ 922050 w 7467600"/>
              <a:gd name="connsiteY684" fmla="*/ 3074867 h 6858000"/>
              <a:gd name="connsiteX685" fmla="*/ 1405265 w 7467600"/>
              <a:gd name="connsiteY685" fmla="*/ 3016319 h 6858000"/>
              <a:gd name="connsiteX686" fmla="*/ 1407512 w 7467600"/>
              <a:gd name="connsiteY686" fmla="*/ 3018001 h 6858000"/>
              <a:gd name="connsiteX687" fmla="*/ 1726266 w 7467600"/>
              <a:gd name="connsiteY687" fmla="*/ 2777274 h 6858000"/>
              <a:gd name="connsiteX688" fmla="*/ 625390 w 7467600"/>
              <a:gd name="connsiteY688" fmla="*/ 2514541 h 6858000"/>
              <a:gd name="connsiteX689" fmla="*/ 619799 w 7467600"/>
              <a:gd name="connsiteY689" fmla="*/ 2527180 h 6858000"/>
              <a:gd name="connsiteX690" fmla="*/ 310030 w 7467600"/>
              <a:gd name="connsiteY690" fmla="*/ 2771818 h 6858000"/>
              <a:gd name="connsiteX691" fmla="*/ 173877 w 7467600"/>
              <a:gd name="connsiteY691" fmla="*/ 2937056 h 6858000"/>
              <a:gd name="connsiteX692" fmla="*/ 77889 w 7467600"/>
              <a:gd name="connsiteY692" fmla="*/ 3138440 h 6858000"/>
              <a:gd name="connsiteX693" fmla="*/ 0 w 7467600"/>
              <a:gd name="connsiteY693" fmla="*/ 3271395 h 6858000"/>
              <a:gd name="connsiteX694" fmla="*/ 0 w 7467600"/>
              <a:gd name="connsiteY694" fmla="*/ 3153002 h 6858000"/>
              <a:gd name="connsiteX695" fmla="*/ 2386 w 7467600"/>
              <a:gd name="connsiteY695" fmla="*/ 3149203 h 6858000"/>
              <a:gd name="connsiteX696" fmla="*/ 89753 w 7467600"/>
              <a:gd name="connsiteY696" fmla="*/ 2987702 h 6858000"/>
              <a:gd name="connsiteX697" fmla="*/ 76869 w 7467600"/>
              <a:gd name="connsiteY697" fmla="*/ 3005404 h 6858000"/>
              <a:gd name="connsiteX698" fmla="*/ 32049 w 7467600"/>
              <a:gd name="connsiteY698" fmla="*/ 3065814 h 6858000"/>
              <a:gd name="connsiteX699" fmla="*/ 0 w 7467600"/>
              <a:gd name="connsiteY699" fmla="*/ 3108744 h 6858000"/>
              <a:gd name="connsiteX700" fmla="*/ 0 w 7467600"/>
              <a:gd name="connsiteY700" fmla="*/ 3058059 h 6858000"/>
              <a:gd name="connsiteX701" fmla="*/ 7610 w 7467600"/>
              <a:gd name="connsiteY701" fmla="*/ 3047889 h 6858000"/>
              <a:gd name="connsiteX702" fmla="*/ 52419 w 7467600"/>
              <a:gd name="connsiteY702" fmla="*/ 2987479 h 6858000"/>
              <a:gd name="connsiteX703" fmla="*/ 59142 w 7467600"/>
              <a:gd name="connsiteY703" fmla="*/ 2978488 h 6858000"/>
              <a:gd name="connsiteX704" fmla="*/ 0 w 7467600"/>
              <a:gd name="connsiteY704" fmla="*/ 3015334 h 6858000"/>
              <a:gd name="connsiteX705" fmla="*/ 0 w 7467600"/>
              <a:gd name="connsiteY705" fmla="*/ 2914286 h 6858000"/>
              <a:gd name="connsiteX706" fmla="*/ 36383 w 7467600"/>
              <a:gd name="connsiteY706" fmla="*/ 2901128 h 6858000"/>
              <a:gd name="connsiteX707" fmla="*/ 156329 w 7467600"/>
              <a:gd name="connsiteY707" fmla="*/ 2840533 h 6858000"/>
              <a:gd name="connsiteX708" fmla="*/ 358355 w 7467600"/>
              <a:gd name="connsiteY708" fmla="*/ 2620471 h 6858000"/>
              <a:gd name="connsiteX709" fmla="*/ 510577 w 7467600"/>
              <a:gd name="connsiteY709" fmla="*/ 2501244 h 6858000"/>
              <a:gd name="connsiteX710" fmla="*/ 211967 w 7467600"/>
              <a:gd name="connsiteY710" fmla="*/ 2479171 h 6858000"/>
              <a:gd name="connsiteX711" fmla="*/ 0 w 7467600"/>
              <a:gd name="connsiteY711" fmla="*/ 2476398 h 6858000"/>
              <a:gd name="connsiteX712" fmla="*/ 0 w 7467600"/>
              <a:gd name="connsiteY712" fmla="*/ 2389189 h 6858000"/>
              <a:gd name="connsiteX713" fmla="*/ 103062 w 7467600"/>
              <a:gd name="connsiteY713" fmla="*/ 2389518 h 6858000"/>
              <a:gd name="connsiteX714" fmla="*/ 510734 w 7467600"/>
              <a:gd name="connsiteY714" fmla="*/ 2416201 h 6858000"/>
              <a:gd name="connsiteX715" fmla="*/ 279257 w 7467600"/>
              <a:gd name="connsiteY715" fmla="*/ 2092102 h 6858000"/>
              <a:gd name="connsiteX716" fmla="*/ 65265 w 7467600"/>
              <a:gd name="connsiteY716" fmla="*/ 2006049 h 6858000"/>
              <a:gd name="connsiteX717" fmla="*/ 0 w 7467600"/>
              <a:gd name="connsiteY717" fmla="*/ 1982532 h 6858000"/>
              <a:gd name="connsiteX718" fmla="*/ 0 w 7467600"/>
              <a:gd name="connsiteY718" fmla="*/ 1912789 h 6858000"/>
              <a:gd name="connsiteX719" fmla="*/ 97460 w 7467600"/>
              <a:gd name="connsiteY719" fmla="*/ 1953725 h 6858000"/>
              <a:gd name="connsiteX720" fmla="*/ 221272 w 7467600"/>
              <a:gd name="connsiteY720" fmla="*/ 1980766 h 6858000"/>
              <a:gd name="connsiteX721" fmla="*/ 116765 w 7467600"/>
              <a:gd name="connsiteY721" fmla="*/ 1911033 h 6858000"/>
              <a:gd name="connsiteX722" fmla="*/ 16405 w 7467600"/>
              <a:gd name="connsiteY722" fmla="*/ 1803412 h 6858000"/>
              <a:gd name="connsiteX723" fmla="*/ 0 w 7467600"/>
              <a:gd name="connsiteY723" fmla="*/ 1784777 h 6858000"/>
              <a:gd name="connsiteX724" fmla="*/ 0 w 7467600"/>
              <a:gd name="connsiteY724" fmla="*/ 1740082 h 6858000"/>
              <a:gd name="connsiteX725" fmla="*/ 39394 w 7467600"/>
              <a:gd name="connsiteY725" fmla="*/ 1784856 h 6858000"/>
              <a:gd name="connsiteX726" fmla="*/ 135813 w 7467600"/>
              <a:gd name="connsiteY726" fmla="*/ 1888838 h 6858000"/>
              <a:gd name="connsiteX727" fmla="*/ 242575 w 7467600"/>
              <a:gd name="connsiteY727" fmla="*/ 1958841 h 6858000"/>
              <a:gd name="connsiteX728" fmla="*/ 82197 w 7467600"/>
              <a:gd name="connsiteY728" fmla="*/ 1754826 h 6858000"/>
              <a:gd name="connsiteX729" fmla="*/ 0 w 7467600"/>
              <a:gd name="connsiteY729" fmla="*/ 1679650 h 6858000"/>
              <a:gd name="connsiteX730" fmla="*/ 0 w 7467600"/>
              <a:gd name="connsiteY730" fmla="*/ 1602463 h 6858000"/>
              <a:gd name="connsiteX731" fmla="*/ 84689 w 7467600"/>
              <a:gd name="connsiteY731" fmla="*/ 1677442 h 6858000"/>
              <a:gd name="connsiteX732" fmla="*/ 298437 w 7467600"/>
              <a:gd name="connsiteY732" fmla="*/ 1968019 h 6858000"/>
              <a:gd name="connsiteX733" fmla="*/ 227269 w 7467600"/>
              <a:gd name="connsiteY733" fmla="*/ 1114064 h 6858000"/>
              <a:gd name="connsiteX734" fmla="*/ 248003 w 7467600"/>
              <a:gd name="connsiteY734" fmla="*/ 1089613 h 6858000"/>
              <a:gd name="connsiteX735" fmla="*/ 427020 w 7467600"/>
              <a:gd name="connsiteY735" fmla="*/ 1619803 h 6858000"/>
              <a:gd name="connsiteX736" fmla="*/ 340345 w 7467600"/>
              <a:gd name="connsiteY736" fmla="*/ 2027739 h 6858000"/>
              <a:gd name="connsiteX737" fmla="*/ 360865 w 7467600"/>
              <a:gd name="connsiteY737" fmla="*/ 2044827 h 6858000"/>
              <a:gd name="connsiteX738" fmla="*/ 560414 w 7467600"/>
              <a:gd name="connsiteY738" fmla="*/ 2421457 h 6858000"/>
              <a:gd name="connsiteX739" fmla="*/ 1359703 w 7467600"/>
              <a:gd name="connsiteY739" fmla="*/ 2578554 h 6858000"/>
              <a:gd name="connsiteX740" fmla="*/ 1359422 w 7467600"/>
              <a:gd name="connsiteY740" fmla="*/ 2577994 h 6858000"/>
              <a:gd name="connsiteX741" fmla="*/ 828701 w 7467600"/>
              <a:gd name="connsiteY741" fmla="*/ 1839520 h 6858000"/>
              <a:gd name="connsiteX742" fmla="*/ 494427 w 7467600"/>
              <a:gd name="connsiteY742" fmla="*/ 1092333 h 6858000"/>
              <a:gd name="connsiteX743" fmla="*/ 506322 w 7467600"/>
              <a:gd name="connsiteY743" fmla="*/ 1020997 h 6858000"/>
              <a:gd name="connsiteX744" fmla="*/ 4570198 w 7467600"/>
              <a:gd name="connsiteY744" fmla="*/ 978081 h 6858000"/>
              <a:gd name="connsiteX745" fmla="*/ 4523691 w 7467600"/>
              <a:gd name="connsiteY745" fmla="*/ 1127776 h 6858000"/>
              <a:gd name="connsiteX746" fmla="*/ 4509875 w 7467600"/>
              <a:gd name="connsiteY746" fmla="*/ 1167552 h 6858000"/>
              <a:gd name="connsiteX747" fmla="*/ 4478168 w 7467600"/>
              <a:gd name="connsiteY747" fmla="*/ 1260735 h 6858000"/>
              <a:gd name="connsiteX748" fmla="*/ 4409309 w 7467600"/>
              <a:gd name="connsiteY748" fmla="*/ 1666996 h 6858000"/>
              <a:gd name="connsiteX749" fmla="*/ 4370031 w 7467600"/>
              <a:gd name="connsiteY749" fmla="*/ 1955666 h 6858000"/>
              <a:gd name="connsiteX750" fmla="*/ 4570198 w 7467600"/>
              <a:gd name="connsiteY750" fmla="*/ 978081 h 6858000"/>
              <a:gd name="connsiteX751" fmla="*/ 4557898 w 7467600"/>
              <a:gd name="connsiteY751" fmla="*/ 900011 h 6858000"/>
              <a:gd name="connsiteX752" fmla="*/ 4344840 w 7467600"/>
              <a:gd name="connsiteY752" fmla="*/ 1922038 h 6858000"/>
              <a:gd name="connsiteX753" fmla="*/ 4378710 w 7467600"/>
              <a:gd name="connsiteY753" fmla="*/ 1665516 h 6858000"/>
              <a:gd name="connsiteX754" fmla="*/ 4448798 w 7467600"/>
              <a:gd name="connsiteY754" fmla="*/ 1253024 h 6858000"/>
              <a:gd name="connsiteX755" fmla="*/ 4480315 w 7467600"/>
              <a:gd name="connsiteY755" fmla="*/ 1158454 h 6858000"/>
              <a:gd name="connsiteX756" fmla="*/ 4494133 w 7467600"/>
              <a:gd name="connsiteY756" fmla="*/ 1118676 h 6858000"/>
              <a:gd name="connsiteX757" fmla="*/ 4557898 w 7467600"/>
              <a:gd name="connsiteY757" fmla="*/ 900011 h 6858000"/>
              <a:gd name="connsiteX758" fmla="*/ 5870151 w 7467600"/>
              <a:gd name="connsiteY758" fmla="*/ 898890 h 6858000"/>
              <a:gd name="connsiteX759" fmla="*/ 5861335 w 7467600"/>
              <a:gd name="connsiteY759" fmla="*/ 899177 h 6858000"/>
              <a:gd name="connsiteX760" fmla="*/ 5843702 w 7467600"/>
              <a:gd name="connsiteY760" fmla="*/ 899748 h 6858000"/>
              <a:gd name="connsiteX761" fmla="*/ 5651107 w 7467600"/>
              <a:gd name="connsiteY761" fmla="*/ 920306 h 6858000"/>
              <a:gd name="connsiteX762" fmla="*/ 5459407 w 7467600"/>
              <a:gd name="connsiteY762" fmla="*/ 940975 h 6858000"/>
              <a:gd name="connsiteX763" fmla="*/ 5374846 w 7467600"/>
              <a:gd name="connsiteY763" fmla="*/ 941988 h 6858000"/>
              <a:gd name="connsiteX764" fmla="*/ 5256105 w 7467600"/>
              <a:gd name="connsiteY764" fmla="*/ 945632 h 6858000"/>
              <a:gd name="connsiteX765" fmla="*/ 5107071 w 7467600"/>
              <a:gd name="connsiteY765" fmla="*/ 969720 h 6858000"/>
              <a:gd name="connsiteX766" fmla="*/ 4998681 w 7467600"/>
              <a:gd name="connsiteY766" fmla="*/ 988771 h 6858000"/>
              <a:gd name="connsiteX767" fmla="*/ 5870151 w 7467600"/>
              <a:gd name="connsiteY767" fmla="*/ 898890 h 6858000"/>
              <a:gd name="connsiteX768" fmla="*/ 5504425 w 7467600"/>
              <a:gd name="connsiteY768" fmla="*/ 848067 h 6858000"/>
              <a:gd name="connsiteX769" fmla="*/ 4968849 w 7467600"/>
              <a:gd name="connsiteY769" fmla="*/ 962318 h 6858000"/>
              <a:gd name="connsiteX770" fmla="*/ 5104039 w 7467600"/>
              <a:gd name="connsiteY770" fmla="*/ 940634 h 6858000"/>
              <a:gd name="connsiteX771" fmla="*/ 5256311 w 7467600"/>
              <a:gd name="connsiteY771" fmla="*/ 916490 h 6858000"/>
              <a:gd name="connsiteX772" fmla="*/ 5377381 w 7467600"/>
              <a:gd name="connsiteY772" fmla="*/ 912671 h 6858000"/>
              <a:gd name="connsiteX773" fmla="*/ 5460148 w 7467600"/>
              <a:gd name="connsiteY773" fmla="*/ 911442 h 6858000"/>
              <a:gd name="connsiteX774" fmla="*/ 5648971 w 7467600"/>
              <a:gd name="connsiteY774" fmla="*/ 891331 h 6858000"/>
              <a:gd name="connsiteX775" fmla="*/ 5844807 w 7467600"/>
              <a:gd name="connsiteY775" fmla="*/ 870718 h 6858000"/>
              <a:gd name="connsiteX776" fmla="*/ 5862975 w 7467600"/>
              <a:gd name="connsiteY776" fmla="*/ 869756 h 6858000"/>
              <a:gd name="connsiteX777" fmla="*/ 5920887 w 7467600"/>
              <a:gd name="connsiteY777" fmla="*/ 865929 h 6858000"/>
              <a:gd name="connsiteX778" fmla="*/ 5504425 w 7467600"/>
              <a:gd name="connsiteY778" fmla="*/ 848067 h 6858000"/>
              <a:gd name="connsiteX779" fmla="*/ 3607114 w 7467600"/>
              <a:gd name="connsiteY779" fmla="*/ 467441 h 6858000"/>
              <a:gd name="connsiteX780" fmla="*/ 3296242 w 7467600"/>
              <a:gd name="connsiteY780" fmla="*/ 807991 h 6858000"/>
              <a:gd name="connsiteX781" fmla="*/ 3174674 w 7467600"/>
              <a:gd name="connsiteY781" fmla="*/ 919759 h 6858000"/>
              <a:gd name="connsiteX782" fmla="*/ 3042978 w 7467600"/>
              <a:gd name="connsiteY782" fmla="*/ 1054894 h 6858000"/>
              <a:gd name="connsiteX783" fmla="*/ 2968914 w 7467600"/>
              <a:gd name="connsiteY783" fmla="*/ 1133756 h 6858000"/>
              <a:gd name="connsiteX784" fmla="*/ 3103823 w 7467600"/>
              <a:gd name="connsiteY784" fmla="*/ 1026814 h 6858000"/>
              <a:gd name="connsiteX785" fmla="*/ 3607114 w 7467600"/>
              <a:gd name="connsiteY785" fmla="*/ 467441 h 6858000"/>
              <a:gd name="connsiteX786" fmla="*/ 3744487 w 7467600"/>
              <a:gd name="connsiteY786" fmla="*/ 383136 h 6858000"/>
              <a:gd name="connsiteX787" fmla="*/ 3970213 w 7467600"/>
              <a:gd name="connsiteY787" fmla="*/ 995559 h 6858000"/>
              <a:gd name="connsiteX788" fmla="*/ 3744487 w 7467600"/>
              <a:gd name="connsiteY788" fmla="*/ 383136 h 6858000"/>
              <a:gd name="connsiteX789" fmla="*/ 3624562 w 7467600"/>
              <a:gd name="connsiteY789" fmla="*/ 367041 h 6858000"/>
              <a:gd name="connsiteX790" fmla="*/ 3489712 w 7467600"/>
              <a:gd name="connsiteY790" fmla="*/ 485386 h 6858000"/>
              <a:gd name="connsiteX791" fmla="*/ 3182994 w 7467600"/>
              <a:gd name="connsiteY791" fmla="*/ 828265 h 6858000"/>
              <a:gd name="connsiteX792" fmla="*/ 2892114 w 7467600"/>
              <a:gd name="connsiteY792" fmla="*/ 1172635 h 6858000"/>
              <a:gd name="connsiteX793" fmla="*/ 3021459 w 7467600"/>
              <a:gd name="connsiteY793" fmla="*/ 1035385 h 6858000"/>
              <a:gd name="connsiteX794" fmla="*/ 3153873 w 7467600"/>
              <a:gd name="connsiteY794" fmla="*/ 898971 h 6858000"/>
              <a:gd name="connsiteX795" fmla="*/ 3276511 w 7467600"/>
              <a:gd name="connsiteY795" fmla="*/ 786423 h 6858000"/>
              <a:gd name="connsiteX796" fmla="*/ 3584154 w 7467600"/>
              <a:gd name="connsiteY796" fmla="*/ 448218 h 6858000"/>
              <a:gd name="connsiteX797" fmla="*/ 3624562 w 7467600"/>
              <a:gd name="connsiteY797" fmla="*/ 367041 h 6858000"/>
              <a:gd name="connsiteX798" fmla="*/ 3766672 w 7467600"/>
              <a:gd name="connsiteY798" fmla="*/ 359429 h 6858000"/>
              <a:gd name="connsiteX799" fmla="*/ 3996338 w 7467600"/>
              <a:gd name="connsiteY799" fmla="*/ 968237 h 6858000"/>
              <a:gd name="connsiteX800" fmla="*/ 3766672 w 7467600"/>
              <a:gd name="connsiteY800" fmla="*/ 359429 h 6858000"/>
              <a:gd name="connsiteX801" fmla="*/ 5805386 w 7467600"/>
              <a:gd name="connsiteY801" fmla="*/ 239240 h 6858000"/>
              <a:gd name="connsiteX802" fmla="*/ 5736947 w 7467600"/>
              <a:gd name="connsiteY802" fmla="*/ 261367 h 6858000"/>
              <a:gd name="connsiteX803" fmla="*/ 5427012 w 7467600"/>
              <a:gd name="connsiteY803" fmla="*/ 311272 h 6858000"/>
              <a:gd name="connsiteX804" fmla="*/ 5147818 w 7467600"/>
              <a:gd name="connsiteY804" fmla="*/ 322112 h 6858000"/>
              <a:gd name="connsiteX805" fmla="*/ 5060854 w 7467600"/>
              <a:gd name="connsiteY805" fmla="*/ 311882 h 6858000"/>
              <a:gd name="connsiteX806" fmla="*/ 4945989 w 7467600"/>
              <a:gd name="connsiteY806" fmla="*/ 300516 h 6858000"/>
              <a:gd name="connsiteX807" fmla="*/ 5410479 w 7467600"/>
              <a:gd name="connsiteY807" fmla="*/ 348434 h 6858000"/>
              <a:gd name="connsiteX808" fmla="*/ 5805386 w 7467600"/>
              <a:gd name="connsiteY808" fmla="*/ 239240 h 6858000"/>
              <a:gd name="connsiteX809" fmla="*/ 5905192 w 7467600"/>
              <a:gd name="connsiteY809" fmla="*/ 163079 h 6858000"/>
              <a:gd name="connsiteX810" fmla="*/ 5865655 w 7467600"/>
              <a:gd name="connsiteY810" fmla="*/ 171901 h 6858000"/>
              <a:gd name="connsiteX811" fmla="*/ 5259740 w 7467600"/>
              <a:gd name="connsiteY811" fmla="*/ 257013 h 6858000"/>
              <a:gd name="connsiteX812" fmla="*/ 5208466 w 7467600"/>
              <a:gd name="connsiteY812" fmla="*/ 257550 h 6858000"/>
              <a:gd name="connsiteX813" fmla="*/ 4980204 w 7467600"/>
              <a:gd name="connsiteY813" fmla="*/ 271903 h 6858000"/>
              <a:gd name="connsiteX814" fmla="*/ 5068068 w 7467600"/>
              <a:gd name="connsiteY814" fmla="*/ 282244 h 6858000"/>
              <a:gd name="connsiteX815" fmla="*/ 5153231 w 7467600"/>
              <a:gd name="connsiteY815" fmla="*/ 292240 h 6858000"/>
              <a:gd name="connsiteX816" fmla="*/ 5426491 w 7467600"/>
              <a:gd name="connsiteY816" fmla="*/ 281128 h 6858000"/>
              <a:gd name="connsiteX817" fmla="*/ 5731212 w 7467600"/>
              <a:gd name="connsiteY817" fmla="*/ 231951 h 6858000"/>
              <a:gd name="connsiteX818" fmla="*/ 5905192 w 7467600"/>
              <a:gd name="connsiteY818" fmla="*/ 163079 h 6858000"/>
              <a:gd name="connsiteX819" fmla="*/ 5944437 w 7467600"/>
              <a:gd name="connsiteY819" fmla="*/ 113829 h 6858000"/>
              <a:gd name="connsiteX820" fmla="*/ 5825032 w 7467600"/>
              <a:gd name="connsiteY820" fmla="*/ 146405 h 6858000"/>
              <a:gd name="connsiteX821" fmla="*/ 4955599 w 7467600"/>
              <a:gd name="connsiteY821" fmla="*/ 247008 h 6858000"/>
              <a:gd name="connsiteX822" fmla="*/ 5210104 w 7467600"/>
              <a:gd name="connsiteY822" fmla="*/ 228123 h 6858000"/>
              <a:gd name="connsiteX823" fmla="*/ 5261015 w 7467600"/>
              <a:gd name="connsiteY823" fmla="*/ 227087 h 6858000"/>
              <a:gd name="connsiteX824" fmla="*/ 5861181 w 7467600"/>
              <a:gd name="connsiteY824" fmla="*/ 143093 h 6858000"/>
              <a:gd name="connsiteX825" fmla="*/ 5961252 w 7467600"/>
              <a:gd name="connsiteY825" fmla="*/ 114820 h 6858000"/>
              <a:gd name="connsiteX826" fmla="*/ 5944437 w 7467600"/>
              <a:gd name="connsiteY826" fmla="*/ 113829 h 6858000"/>
              <a:gd name="connsiteX827" fmla="*/ 3882765 w 7467600"/>
              <a:gd name="connsiteY827" fmla="*/ 0 h 6858000"/>
              <a:gd name="connsiteX828" fmla="*/ 3995099 w 7467600"/>
              <a:gd name="connsiteY828" fmla="*/ 0 h 6858000"/>
              <a:gd name="connsiteX829" fmla="*/ 4163818 w 7467600"/>
              <a:gd name="connsiteY829" fmla="*/ 234104 h 6858000"/>
              <a:gd name="connsiteX830" fmla="*/ 4172099 w 7467600"/>
              <a:gd name="connsiteY830" fmla="*/ 234207 h 6858000"/>
              <a:gd name="connsiteX831" fmla="*/ 4784282 w 7467600"/>
              <a:gd name="connsiteY831" fmla="*/ 276561 h 6858000"/>
              <a:gd name="connsiteX832" fmla="*/ 4801687 w 7467600"/>
              <a:gd name="connsiteY832" fmla="*/ 267764 h 6858000"/>
              <a:gd name="connsiteX833" fmla="*/ 6082788 w 7467600"/>
              <a:gd name="connsiteY833" fmla="*/ 64119 h 6858000"/>
              <a:gd name="connsiteX834" fmla="*/ 6099442 w 7467600"/>
              <a:gd name="connsiteY834" fmla="*/ 82568 h 6858000"/>
              <a:gd name="connsiteX835" fmla="*/ 4804137 w 7467600"/>
              <a:gd name="connsiteY835" fmla="*/ 320931 h 6858000"/>
              <a:gd name="connsiteX836" fmla="*/ 4227047 w 7467600"/>
              <a:gd name="connsiteY836" fmla="*/ 313415 h 6858000"/>
              <a:gd name="connsiteX837" fmla="*/ 4346041 w 7467600"/>
              <a:gd name="connsiteY837" fmla="*/ 456086 h 6858000"/>
              <a:gd name="connsiteX838" fmla="*/ 4870967 w 7467600"/>
              <a:gd name="connsiteY838" fmla="*/ 963061 h 6858000"/>
              <a:gd name="connsiteX839" fmla="*/ 4889647 w 7467600"/>
              <a:gd name="connsiteY839" fmla="*/ 957147 h 6858000"/>
              <a:gd name="connsiteX840" fmla="*/ 5422504 w 7467600"/>
              <a:gd name="connsiteY840" fmla="*/ 805191 h 6858000"/>
              <a:gd name="connsiteX841" fmla="*/ 6087656 w 7467600"/>
              <a:gd name="connsiteY841" fmla="*/ 826703 h 6858000"/>
              <a:gd name="connsiteX842" fmla="*/ 6058717 w 7467600"/>
              <a:gd name="connsiteY842" fmla="*/ 865992 h 6858000"/>
              <a:gd name="connsiteX843" fmla="*/ 4974153 w 7467600"/>
              <a:gd name="connsiteY843" fmla="*/ 1045456 h 6858000"/>
              <a:gd name="connsiteX844" fmla="*/ 5627835 w 7467600"/>
              <a:gd name="connsiteY844" fmla="*/ 1472077 h 6858000"/>
              <a:gd name="connsiteX845" fmla="*/ 5629817 w 7467600"/>
              <a:gd name="connsiteY845" fmla="*/ 1471412 h 6858000"/>
              <a:gd name="connsiteX846" fmla="*/ 5634124 w 7467600"/>
              <a:gd name="connsiteY846" fmla="*/ 1470572 h 6858000"/>
              <a:gd name="connsiteX847" fmla="*/ 5755832 w 7467600"/>
              <a:gd name="connsiteY847" fmla="*/ 1383886 h 6858000"/>
              <a:gd name="connsiteX848" fmla="*/ 6014186 w 7467600"/>
              <a:gd name="connsiteY848" fmla="*/ 1279799 h 6858000"/>
              <a:gd name="connsiteX849" fmla="*/ 6901619 w 7467600"/>
              <a:gd name="connsiteY849" fmla="*/ 1047874 h 6858000"/>
              <a:gd name="connsiteX850" fmla="*/ 6931566 w 7467600"/>
              <a:gd name="connsiteY850" fmla="*/ 1062034 h 6858000"/>
              <a:gd name="connsiteX851" fmla="*/ 5790982 w 7467600"/>
              <a:gd name="connsiteY851" fmla="*/ 1561380 h 6858000"/>
              <a:gd name="connsiteX852" fmla="*/ 6188971 w 7467600"/>
              <a:gd name="connsiteY852" fmla="*/ 1755168 h 6858000"/>
              <a:gd name="connsiteX853" fmla="*/ 6202446 w 7467600"/>
              <a:gd name="connsiteY853" fmla="*/ 1752268 h 6858000"/>
              <a:gd name="connsiteX854" fmla="*/ 7179560 w 7467600"/>
              <a:gd name="connsiteY854" fmla="*/ 1467551 h 6858000"/>
              <a:gd name="connsiteX855" fmla="*/ 7158730 w 7467600"/>
              <a:gd name="connsiteY855" fmla="*/ 1507835 h 6858000"/>
              <a:gd name="connsiteX856" fmla="*/ 6326959 w 7467600"/>
              <a:gd name="connsiteY856" fmla="*/ 1817686 h 6858000"/>
              <a:gd name="connsiteX857" fmla="*/ 6537433 w 7467600"/>
              <a:gd name="connsiteY857" fmla="*/ 1907790 h 6858000"/>
              <a:gd name="connsiteX858" fmla="*/ 6550221 w 7467600"/>
              <a:gd name="connsiteY858" fmla="*/ 1910729 h 6858000"/>
              <a:gd name="connsiteX859" fmla="*/ 6964438 w 7467600"/>
              <a:gd name="connsiteY859" fmla="*/ 2209505 h 6858000"/>
              <a:gd name="connsiteX860" fmla="*/ 7367862 w 7467600"/>
              <a:gd name="connsiteY860" fmla="*/ 2806833 h 6858000"/>
              <a:gd name="connsiteX861" fmla="*/ 7364329 w 7467600"/>
              <a:gd name="connsiteY861" fmla="*/ 2826907 h 6858000"/>
              <a:gd name="connsiteX862" fmla="*/ 7290545 w 7467600"/>
              <a:gd name="connsiteY862" fmla="*/ 2850663 h 6858000"/>
              <a:gd name="connsiteX863" fmla="*/ 6472036 w 7467600"/>
              <a:gd name="connsiteY863" fmla="*/ 1959003 h 6858000"/>
              <a:gd name="connsiteX864" fmla="*/ 5792897 w 7467600"/>
              <a:gd name="connsiteY864" fmla="*/ 1647747 h 6858000"/>
              <a:gd name="connsiteX865" fmla="*/ 5842751 w 7467600"/>
              <a:gd name="connsiteY865" fmla="*/ 1816112 h 6858000"/>
              <a:gd name="connsiteX866" fmla="*/ 5847424 w 7467600"/>
              <a:gd name="connsiteY866" fmla="*/ 1815776 h 6858000"/>
              <a:gd name="connsiteX867" fmla="*/ 6399821 w 7467600"/>
              <a:gd name="connsiteY867" fmla="*/ 2344799 h 6858000"/>
              <a:gd name="connsiteX868" fmla="*/ 6323232 w 7467600"/>
              <a:gd name="connsiteY868" fmla="*/ 2389634 h 6858000"/>
              <a:gd name="connsiteX869" fmla="*/ 5942958 w 7467600"/>
              <a:gd name="connsiteY869" fmla="*/ 2077708 h 6858000"/>
              <a:gd name="connsiteX870" fmla="*/ 5921559 w 7467600"/>
              <a:gd name="connsiteY870" fmla="*/ 2378596 h 6858000"/>
              <a:gd name="connsiteX871" fmla="*/ 5817651 w 7467600"/>
              <a:gd name="connsiteY871" fmla="*/ 3023919 h 6858000"/>
              <a:gd name="connsiteX872" fmla="*/ 5729634 w 7467600"/>
              <a:gd name="connsiteY872" fmla="*/ 3051849 h 6858000"/>
              <a:gd name="connsiteX873" fmla="*/ 5611018 w 7467600"/>
              <a:gd name="connsiteY873" fmla="*/ 2316769 h 6858000"/>
              <a:gd name="connsiteX874" fmla="*/ 5687608 w 7467600"/>
              <a:gd name="connsiteY874" fmla="*/ 2039972 h 6858000"/>
              <a:gd name="connsiteX875" fmla="*/ 5657554 w 7467600"/>
              <a:gd name="connsiteY875" fmla="*/ 1576445 h 6858000"/>
              <a:gd name="connsiteX876" fmla="*/ 5150475 w 7467600"/>
              <a:gd name="connsiteY876" fmla="*/ 1274012 h 6858000"/>
              <a:gd name="connsiteX877" fmla="*/ 5349142 w 7467600"/>
              <a:gd name="connsiteY877" fmla="*/ 2204405 h 6858000"/>
              <a:gd name="connsiteX878" fmla="*/ 5262214 w 7467600"/>
              <a:gd name="connsiteY878" fmla="*/ 2233836 h 6858000"/>
              <a:gd name="connsiteX879" fmla="*/ 4981539 w 7467600"/>
              <a:gd name="connsiteY879" fmla="*/ 1542201 h 6858000"/>
              <a:gd name="connsiteX880" fmla="*/ 4958461 w 7467600"/>
              <a:gd name="connsiteY880" fmla="*/ 1136957 h 6858000"/>
              <a:gd name="connsiteX881" fmla="*/ 4655015 w 7467600"/>
              <a:gd name="connsiteY881" fmla="*/ 891426 h 6858000"/>
              <a:gd name="connsiteX882" fmla="*/ 4348002 w 7467600"/>
              <a:gd name="connsiteY882" fmla="*/ 2205895 h 6858000"/>
              <a:gd name="connsiteX883" fmla="*/ 4262250 w 7467600"/>
              <a:gd name="connsiteY883" fmla="*/ 2219972 h 6858000"/>
              <a:gd name="connsiteX884" fmla="*/ 4550611 w 7467600"/>
              <a:gd name="connsiteY884" fmla="*/ 817540 h 6858000"/>
              <a:gd name="connsiteX885" fmla="*/ 4564418 w 7467600"/>
              <a:gd name="connsiteY885" fmla="*/ 808293 h 6858000"/>
              <a:gd name="connsiteX886" fmla="*/ 4266388 w 7467600"/>
              <a:gd name="connsiteY886" fmla="*/ 500083 h 6858000"/>
              <a:gd name="connsiteX887" fmla="*/ 4032842 w 7467600"/>
              <a:gd name="connsiteY887" fmla="*/ 211809 h 6858000"/>
              <a:gd name="connsiteX888" fmla="*/ 3882765 w 7467600"/>
              <a:gd name="connsiteY888" fmla="*/ 0 h 6858000"/>
              <a:gd name="connsiteX889" fmla="*/ 3721337 w 7467600"/>
              <a:gd name="connsiteY889" fmla="*/ 0 h 6858000"/>
              <a:gd name="connsiteX890" fmla="*/ 3797544 w 7467600"/>
              <a:gd name="connsiteY890" fmla="*/ 0 h 6858000"/>
              <a:gd name="connsiteX891" fmla="*/ 3775734 w 7467600"/>
              <a:gd name="connsiteY891" fmla="*/ 95131 h 6858000"/>
              <a:gd name="connsiteX892" fmla="*/ 3724807 w 7467600"/>
              <a:gd name="connsiteY892" fmla="*/ 272257 h 6858000"/>
              <a:gd name="connsiteX893" fmla="*/ 3726844 w 7467600"/>
              <a:gd name="connsiteY893" fmla="*/ 282988 h 6858000"/>
              <a:gd name="connsiteX894" fmla="*/ 3742664 w 7467600"/>
              <a:gd name="connsiteY894" fmla="*/ 279918 h 6858000"/>
              <a:gd name="connsiteX895" fmla="*/ 4103910 w 7467600"/>
              <a:gd name="connsiteY895" fmla="*/ 1161917 h 6858000"/>
              <a:gd name="connsiteX896" fmla="*/ 4020269 w 7467600"/>
              <a:gd name="connsiteY896" fmla="*/ 1200406 h 6858000"/>
              <a:gd name="connsiteX897" fmla="*/ 3674882 w 7467600"/>
              <a:gd name="connsiteY897" fmla="*/ 488524 h 6858000"/>
              <a:gd name="connsiteX898" fmla="*/ 3132682 w 7467600"/>
              <a:gd name="connsiteY898" fmla="*/ 1072284 h 6858000"/>
              <a:gd name="connsiteX899" fmla="*/ 2716346 w 7467600"/>
              <a:gd name="connsiteY899" fmla="*/ 1276376 h 6858000"/>
              <a:gd name="connsiteX900" fmla="*/ 2716772 w 7467600"/>
              <a:gd name="connsiteY900" fmla="*/ 1255462 h 6858000"/>
              <a:gd name="connsiteX901" fmla="*/ 3471096 w 7467600"/>
              <a:gd name="connsiteY901" fmla="*/ 437072 h 6858000"/>
              <a:gd name="connsiteX902" fmla="*/ 3639057 w 7467600"/>
              <a:gd name="connsiteY902" fmla="*/ 286334 h 6858000"/>
              <a:gd name="connsiteX903" fmla="*/ 3640309 w 7467600"/>
              <a:gd name="connsiteY903" fmla="*/ 284664 h 6858000"/>
              <a:gd name="connsiteX904" fmla="*/ 3646022 w 7467600"/>
              <a:gd name="connsiteY904" fmla="*/ 276711 h 6858000"/>
              <a:gd name="connsiteX905" fmla="*/ 3707943 w 7467600"/>
              <a:gd name="connsiteY905" fmla="*/ 65958 h 6858000"/>
              <a:gd name="connsiteX906" fmla="*/ 3721337 w 7467600"/>
              <a:gd name="connsiteY906" fmla="*/ 0 h 6858000"/>
              <a:gd name="connsiteX907" fmla="*/ 2867960 w 7467600"/>
              <a:gd name="connsiteY907" fmla="*/ 0 h 6858000"/>
              <a:gd name="connsiteX908" fmla="*/ 2926351 w 7467600"/>
              <a:gd name="connsiteY908" fmla="*/ 0 h 6858000"/>
              <a:gd name="connsiteX909" fmla="*/ 2902823 w 7467600"/>
              <a:gd name="connsiteY909" fmla="*/ 262929 h 6858000"/>
              <a:gd name="connsiteX910" fmla="*/ 2940663 w 7467600"/>
              <a:gd name="connsiteY910" fmla="*/ 140884 h 6858000"/>
              <a:gd name="connsiteX911" fmla="*/ 2947039 w 7467600"/>
              <a:gd name="connsiteY911" fmla="*/ 122524 h 6858000"/>
              <a:gd name="connsiteX912" fmla="*/ 2984316 w 7467600"/>
              <a:gd name="connsiteY912" fmla="*/ 0 h 6858000"/>
              <a:gd name="connsiteX913" fmla="*/ 3016114 w 7467600"/>
              <a:gd name="connsiteY913" fmla="*/ 0 h 6858000"/>
              <a:gd name="connsiteX914" fmla="*/ 2979949 w 7467600"/>
              <a:gd name="connsiteY914" fmla="*/ 119274 h 6858000"/>
              <a:gd name="connsiteX915" fmla="*/ 3023879 w 7467600"/>
              <a:gd name="connsiteY915" fmla="*/ 0 h 6858000"/>
              <a:gd name="connsiteX916" fmla="*/ 3105400 w 7467600"/>
              <a:gd name="connsiteY916" fmla="*/ 0 h 6858000"/>
              <a:gd name="connsiteX917" fmla="*/ 3094669 w 7467600"/>
              <a:gd name="connsiteY917" fmla="*/ 30308 h 6858000"/>
              <a:gd name="connsiteX918" fmla="*/ 2901945 w 7467600"/>
              <a:gd name="connsiteY918" fmla="*/ 466538 h 6858000"/>
              <a:gd name="connsiteX919" fmla="*/ 2815209 w 7467600"/>
              <a:gd name="connsiteY919" fmla="*/ 497361 h 6858000"/>
              <a:gd name="connsiteX920" fmla="*/ 2844845 w 7467600"/>
              <a:gd name="connsiteY920" fmla="*/ 127638 h 6858000"/>
              <a:gd name="connsiteX921" fmla="*/ 2867960 w 7467600"/>
              <a:gd name="connsiteY921" fmla="*/ 0 h 6858000"/>
              <a:gd name="connsiteX922" fmla="*/ 1057230 w 7467600"/>
              <a:gd name="connsiteY922" fmla="*/ 0 h 6858000"/>
              <a:gd name="connsiteX923" fmla="*/ 1111003 w 7467600"/>
              <a:gd name="connsiteY923" fmla="*/ 0 h 6858000"/>
              <a:gd name="connsiteX924" fmla="*/ 1125553 w 7467600"/>
              <a:gd name="connsiteY924" fmla="*/ 52588 h 6858000"/>
              <a:gd name="connsiteX925" fmla="*/ 1304276 w 7467600"/>
              <a:gd name="connsiteY925" fmla="*/ 476275 h 6858000"/>
              <a:gd name="connsiteX926" fmla="*/ 1492066 w 7467600"/>
              <a:gd name="connsiteY926" fmla="*/ 886333 h 6858000"/>
              <a:gd name="connsiteX927" fmla="*/ 1423698 w 7467600"/>
              <a:gd name="connsiteY927" fmla="*/ 710817 h 6858000"/>
              <a:gd name="connsiteX928" fmla="*/ 1357609 w 7467600"/>
              <a:gd name="connsiteY928" fmla="*/ 532892 h 6858000"/>
              <a:gd name="connsiteX929" fmla="*/ 1309550 w 7467600"/>
              <a:gd name="connsiteY929" fmla="*/ 374031 h 6858000"/>
              <a:gd name="connsiteX930" fmla="*/ 1193673 w 7467600"/>
              <a:gd name="connsiteY930" fmla="*/ 49533 h 6858000"/>
              <a:gd name="connsiteX931" fmla="*/ 1164391 w 7467600"/>
              <a:gd name="connsiteY931" fmla="*/ 0 h 6858000"/>
              <a:gd name="connsiteX932" fmla="*/ 1200666 w 7467600"/>
              <a:gd name="connsiteY932" fmla="*/ 0 h 6858000"/>
              <a:gd name="connsiteX933" fmla="*/ 1223408 w 7467600"/>
              <a:gd name="connsiteY933" fmla="*/ 38996 h 6858000"/>
              <a:gd name="connsiteX934" fmla="*/ 1339635 w 7467600"/>
              <a:gd name="connsiteY934" fmla="*/ 365517 h 6858000"/>
              <a:gd name="connsiteX935" fmla="*/ 1387469 w 7467600"/>
              <a:gd name="connsiteY935" fmla="*/ 523079 h 6858000"/>
              <a:gd name="connsiteX936" fmla="*/ 1452685 w 7467600"/>
              <a:gd name="connsiteY936" fmla="*/ 699806 h 6858000"/>
              <a:gd name="connsiteX937" fmla="*/ 1492092 w 7467600"/>
              <a:gd name="connsiteY937" fmla="*/ 800424 h 6858000"/>
              <a:gd name="connsiteX938" fmla="*/ 1455302 w 7467600"/>
              <a:gd name="connsiteY938" fmla="*/ 632913 h 6858000"/>
              <a:gd name="connsiteX939" fmla="*/ 1222336 w 7467600"/>
              <a:gd name="connsiteY939" fmla="*/ 9480 h 6858000"/>
              <a:gd name="connsiteX940" fmla="*/ 1214634 w 7467600"/>
              <a:gd name="connsiteY940" fmla="*/ 0 h 6858000"/>
              <a:gd name="connsiteX941" fmla="*/ 1289827 w 7467600"/>
              <a:gd name="connsiteY941" fmla="*/ 0 h 6858000"/>
              <a:gd name="connsiteX942" fmla="*/ 1321076 w 7467600"/>
              <a:gd name="connsiteY942" fmla="*/ 59722 h 6858000"/>
              <a:gd name="connsiteX943" fmla="*/ 1512579 w 7467600"/>
              <a:gd name="connsiteY943" fmla="*/ 626441 h 6858000"/>
              <a:gd name="connsiteX944" fmla="*/ 1506076 w 7467600"/>
              <a:gd name="connsiteY944" fmla="*/ 1089289 h 6858000"/>
              <a:gd name="connsiteX945" fmla="*/ 1486346 w 7467600"/>
              <a:gd name="connsiteY945" fmla="*/ 1079919 h 6858000"/>
              <a:gd name="connsiteX946" fmla="*/ 1070511 w 7467600"/>
              <a:gd name="connsiteY946" fmla="*/ 48609 h 6858000"/>
              <a:gd name="connsiteX947" fmla="*/ 1057230 w 7467600"/>
              <a:gd name="connsiteY947" fmla="*/ 0 h 6858000"/>
              <a:gd name="connsiteX948" fmla="*/ 43151 w 7467600"/>
              <a:gd name="connsiteY948" fmla="*/ 0 h 6858000"/>
              <a:gd name="connsiteX949" fmla="*/ 95283 w 7467600"/>
              <a:gd name="connsiteY949" fmla="*/ 0 h 6858000"/>
              <a:gd name="connsiteX950" fmla="*/ 300708 w 7467600"/>
              <a:gd name="connsiteY950" fmla="*/ 154571 h 6858000"/>
              <a:gd name="connsiteX951" fmla="*/ 530414 w 7467600"/>
              <a:gd name="connsiteY951" fmla="*/ 354673 h 6858000"/>
              <a:gd name="connsiteX952" fmla="*/ 333785 w 7467600"/>
              <a:gd name="connsiteY952" fmla="*/ 161564 h 6858000"/>
              <a:gd name="connsiteX953" fmla="*/ 147005 w 7467600"/>
              <a:gd name="connsiteY953" fmla="*/ 0 h 6858000"/>
              <a:gd name="connsiteX954" fmla="*/ 272509 w 7467600"/>
              <a:gd name="connsiteY954" fmla="*/ 0 h 6858000"/>
              <a:gd name="connsiteX955" fmla="*/ 326276 w 7467600"/>
              <a:gd name="connsiteY955" fmla="*/ 45847 h 6858000"/>
              <a:gd name="connsiteX956" fmla="*/ 823759 w 7467600"/>
              <a:gd name="connsiteY956" fmla="*/ 574145 h 6858000"/>
              <a:gd name="connsiteX957" fmla="*/ 811254 w 7467600"/>
              <a:gd name="connsiteY957" fmla="*/ 665546 h 6858000"/>
              <a:gd name="connsiteX958" fmla="*/ 154042 w 7467600"/>
              <a:gd name="connsiteY958" fmla="*/ 261522 h 6858000"/>
              <a:gd name="connsiteX959" fmla="*/ 13550 w 7467600"/>
              <a:gd name="connsiteY959" fmla="*/ 158423 h 6858000"/>
              <a:gd name="connsiteX960" fmla="*/ 0 w 7467600"/>
              <a:gd name="connsiteY960" fmla="*/ 146618 h 6858000"/>
              <a:gd name="connsiteX961" fmla="*/ 0 w 7467600"/>
              <a:gd name="connsiteY961" fmla="*/ 59161 h 6858000"/>
              <a:gd name="connsiteX962" fmla="*/ 45427 w 7467600"/>
              <a:gd name="connsiteY962" fmla="*/ 101078 h 6858000"/>
              <a:gd name="connsiteX963" fmla="*/ 630103 w 7467600"/>
              <a:gd name="connsiteY963" fmla="*/ 485885 h 6858000"/>
              <a:gd name="connsiteX964" fmla="*/ 532040 w 7467600"/>
              <a:gd name="connsiteY964" fmla="*/ 399359 h 6858000"/>
              <a:gd name="connsiteX965" fmla="*/ 517618 w 7467600"/>
              <a:gd name="connsiteY965" fmla="*/ 385726 h 6858000"/>
              <a:gd name="connsiteX966" fmla="*/ 285074 w 7467600"/>
              <a:gd name="connsiteY966" fmla="*/ 182755 h 6858000"/>
              <a:gd name="connsiteX967" fmla="*/ 43151 w 7467600"/>
              <a:gd name="connsiteY96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467600 w 7467600"/>
              <a:gd name="connsiteY77" fmla="*/ 6012219 h 6858000"/>
              <a:gd name="connsiteX78" fmla="*/ 7356878 w 7467600"/>
              <a:gd name="connsiteY78" fmla="*/ 5981332 h 6858000"/>
              <a:gd name="connsiteX79" fmla="*/ 7467600 w 7467600"/>
              <a:gd name="connsiteY79" fmla="*/ 6117703 h 6858000"/>
              <a:gd name="connsiteX80" fmla="*/ 7467600 w 7467600"/>
              <a:gd name="connsiteY80" fmla="*/ 6163634 h 6858000"/>
              <a:gd name="connsiteX81" fmla="*/ 7403637 w 7467600"/>
              <a:gd name="connsiteY81" fmla="*/ 6083957 h 6858000"/>
              <a:gd name="connsiteX82" fmla="*/ 7254615 w 7467600"/>
              <a:gd name="connsiteY82" fmla="*/ 5911918 h 6858000"/>
              <a:gd name="connsiteX83" fmla="*/ 7312589 w 7467600"/>
              <a:gd name="connsiteY83" fmla="*/ 5982309 h 6858000"/>
              <a:gd name="connsiteX84" fmla="*/ 7448321 w 7467600"/>
              <a:gd name="connsiteY84" fmla="*/ 6190991 h 6858000"/>
              <a:gd name="connsiteX85" fmla="*/ 7467600 w 7467600"/>
              <a:gd name="connsiteY85" fmla="*/ 6221686 h 6858000"/>
              <a:gd name="connsiteX86" fmla="*/ 7467600 w 7467600"/>
              <a:gd name="connsiteY86" fmla="*/ 6334256 h 6858000"/>
              <a:gd name="connsiteX87" fmla="*/ 7454976 w 7467600"/>
              <a:gd name="connsiteY87" fmla="*/ 6318297 h 6858000"/>
              <a:gd name="connsiteX88" fmla="*/ 1456157 w 7467600"/>
              <a:gd name="connsiteY88" fmla="*/ 5371404 h 6858000"/>
              <a:gd name="connsiteX89" fmla="*/ 1244432 w 7467600"/>
              <a:gd name="connsiteY89" fmla="*/ 5385601 h 6858000"/>
              <a:gd name="connsiteX90" fmla="*/ 973990 w 7467600"/>
              <a:gd name="connsiteY90" fmla="*/ 5424940 h 6858000"/>
              <a:gd name="connsiteX91" fmla="*/ 1103809 w 7467600"/>
              <a:gd name="connsiteY91" fmla="*/ 5433720 h 6858000"/>
              <a:gd name="connsiteX92" fmla="*/ 1123454 w 7467600"/>
              <a:gd name="connsiteY92" fmla="*/ 5435727 h 6858000"/>
              <a:gd name="connsiteX93" fmla="*/ 1737017 w 7467600"/>
              <a:gd name="connsiteY93" fmla="*/ 5452183 h 6858000"/>
              <a:gd name="connsiteX94" fmla="*/ 1824397 w 7467600"/>
              <a:gd name="connsiteY94" fmla="*/ 5447757 h 6858000"/>
              <a:gd name="connsiteX95" fmla="*/ 2070059 w 7467600"/>
              <a:gd name="connsiteY95" fmla="*/ 5441660 h 6858000"/>
              <a:gd name="connsiteX96" fmla="*/ 1456157 w 7467600"/>
              <a:gd name="connsiteY96" fmla="*/ 5371404 h 6858000"/>
              <a:gd name="connsiteX97" fmla="*/ 4988186 w 7467600"/>
              <a:gd name="connsiteY97" fmla="*/ 5216467 h 6858000"/>
              <a:gd name="connsiteX98" fmla="*/ 4777334 w 7467600"/>
              <a:gd name="connsiteY98" fmla="*/ 5406072 h 6858000"/>
              <a:gd name="connsiteX99" fmla="*/ 4718341 w 7467600"/>
              <a:gd name="connsiteY99" fmla="*/ 5468043 h 6858000"/>
              <a:gd name="connsiteX100" fmla="*/ 4604655 w 7467600"/>
              <a:gd name="connsiteY100" fmla="*/ 5583434 h 6858000"/>
              <a:gd name="connsiteX101" fmla="*/ 4565074 w 7467600"/>
              <a:gd name="connsiteY101" fmla="*/ 5618550 h 6858000"/>
              <a:gd name="connsiteX102" fmla="*/ 4988186 w 7467600"/>
              <a:gd name="connsiteY102" fmla="*/ 5216467 h 6858000"/>
              <a:gd name="connsiteX103" fmla="*/ 4978032 w 7467600"/>
              <a:gd name="connsiteY103" fmla="*/ 5183809 h 6858000"/>
              <a:gd name="connsiteX104" fmla="*/ 4463413 w 7467600"/>
              <a:gd name="connsiteY104" fmla="*/ 5615162 h 6858000"/>
              <a:gd name="connsiteX105" fmla="*/ 4358134 w 7467600"/>
              <a:gd name="connsiteY105" fmla="*/ 5742791 h 6858000"/>
              <a:gd name="connsiteX106" fmla="*/ 4376219 w 7467600"/>
              <a:gd name="connsiteY106" fmla="*/ 5729027 h 6858000"/>
              <a:gd name="connsiteX107" fmla="*/ 4582340 w 7467600"/>
              <a:gd name="connsiteY107" fmla="*/ 5561037 h 6858000"/>
              <a:gd name="connsiteX108" fmla="*/ 4694684 w 7467600"/>
              <a:gd name="connsiteY108" fmla="*/ 5447098 h 6858000"/>
              <a:gd name="connsiteX109" fmla="*/ 4754123 w 7467600"/>
              <a:gd name="connsiteY109" fmla="*/ 5384643 h 6858000"/>
              <a:gd name="connsiteX110" fmla="*/ 4978032 w 7467600"/>
              <a:gd name="connsiteY110" fmla="*/ 5183809 h 6858000"/>
              <a:gd name="connsiteX111" fmla="*/ 1903353 w 7467600"/>
              <a:gd name="connsiteY111" fmla="*/ 5044827 h 6858000"/>
              <a:gd name="connsiteX112" fmla="*/ 1936931 w 7467600"/>
              <a:gd name="connsiteY112" fmla="*/ 5093954 h 6858000"/>
              <a:gd name="connsiteX113" fmla="*/ 2195868 w 7467600"/>
              <a:gd name="connsiteY113" fmla="*/ 5396574 h 6858000"/>
              <a:gd name="connsiteX114" fmla="*/ 2088852 w 7467600"/>
              <a:gd name="connsiteY114" fmla="*/ 5166123 h 6858000"/>
              <a:gd name="connsiteX115" fmla="*/ 1958241 w 7467600"/>
              <a:gd name="connsiteY115" fmla="*/ 5067955 h 6858000"/>
              <a:gd name="connsiteX116" fmla="*/ 1903353 w 7467600"/>
              <a:gd name="connsiteY116" fmla="*/ 5044827 h 6858000"/>
              <a:gd name="connsiteX117" fmla="*/ 1979378 w 7467600"/>
              <a:gd name="connsiteY117" fmla="*/ 4769504 h 6858000"/>
              <a:gd name="connsiteX118" fmla="*/ 2882120 w 7467600"/>
              <a:gd name="connsiteY118" fmla="*/ 5064547 h 6858000"/>
              <a:gd name="connsiteX119" fmla="*/ 2793103 w 7467600"/>
              <a:gd name="connsiteY119" fmla="*/ 5039699 h 6858000"/>
              <a:gd name="connsiteX120" fmla="*/ 2770041 w 7467600"/>
              <a:gd name="connsiteY120" fmla="*/ 5033634 h 6858000"/>
              <a:gd name="connsiteX121" fmla="*/ 1979378 w 7467600"/>
              <a:gd name="connsiteY121" fmla="*/ 4769504 h 6858000"/>
              <a:gd name="connsiteX122" fmla="*/ 1927410 w 7467600"/>
              <a:gd name="connsiteY122" fmla="*/ 4716164 h 6858000"/>
              <a:gd name="connsiteX123" fmla="*/ 1959587 w 7467600"/>
              <a:gd name="connsiteY123" fmla="*/ 4728849 h 6858000"/>
              <a:gd name="connsiteX124" fmla="*/ 2777707 w 7467600"/>
              <a:gd name="connsiteY124" fmla="*/ 5003991 h 6858000"/>
              <a:gd name="connsiteX125" fmla="*/ 2800768 w 7467600"/>
              <a:gd name="connsiteY125" fmla="*/ 5010056 h 6858000"/>
              <a:gd name="connsiteX126" fmla="*/ 2879408 w 7467600"/>
              <a:gd name="connsiteY126" fmla="*/ 5031590 h 6858000"/>
              <a:gd name="connsiteX127" fmla="*/ 2862295 w 7467600"/>
              <a:gd name="connsiteY127" fmla="*/ 5022958 h 6858000"/>
              <a:gd name="connsiteX128" fmla="*/ 2813343 w 7467600"/>
              <a:gd name="connsiteY128" fmla="*/ 4998369 h 6858000"/>
              <a:gd name="connsiteX129" fmla="*/ 2646245 w 7467600"/>
              <a:gd name="connsiteY129" fmla="*/ 4930999 h 6858000"/>
              <a:gd name="connsiteX130" fmla="*/ 1999243 w 7467600"/>
              <a:gd name="connsiteY130" fmla="*/ 4730524 h 6858000"/>
              <a:gd name="connsiteX131" fmla="*/ 1979527 w 7467600"/>
              <a:gd name="connsiteY131" fmla="*/ 4726651 h 6858000"/>
              <a:gd name="connsiteX132" fmla="*/ 1927410 w 7467600"/>
              <a:gd name="connsiteY132" fmla="*/ 4716164 h 6858000"/>
              <a:gd name="connsiteX133" fmla="*/ 1997014 w 7467600"/>
              <a:gd name="connsiteY133" fmla="*/ 4698007 h 6858000"/>
              <a:gd name="connsiteX134" fmla="*/ 2005458 w 7467600"/>
              <a:gd name="connsiteY134" fmla="*/ 4699540 h 6858000"/>
              <a:gd name="connsiteX135" fmla="*/ 2657186 w 7467600"/>
              <a:gd name="connsiteY135" fmla="*/ 4901687 h 6858000"/>
              <a:gd name="connsiteX136" fmla="*/ 2826662 w 7467600"/>
              <a:gd name="connsiteY136" fmla="*/ 4970362 h 6858000"/>
              <a:gd name="connsiteX137" fmla="*/ 2876100 w 7467600"/>
              <a:gd name="connsiteY137" fmla="*/ 4995397 h 6858000"/>
              <a:gd name="connsiteX138" fmla="*/ 3042600 w 7467600"/>
              <a:gd name="connsiteY138" fmla="*/ 5059532 h 6858000"/>
              <a:gd name="connsiteX139" fmla="*/ 1997014 w 7467600"/>
              <a:gd name="connsiteY139" fmla="*/ 4698007 h 6858000"/>
              <a:gd name="connsiteX140" fmla="*/ 2305292 w 7467600"/>
              <a:gd name="connsiteY140" fmla="*/ 4219492 h 6858000"/>
              <a:gd name="connsiteX141" fmla="*/ 3360922 w 7467600"/>
              <a:gd name="connsiteY141" fmla="*/ 4529373 h 6858000"/>
              <a:gd name="connsiteX142" fmla="*/ 3492420 w 7467600"/>
              <a:gd name="connsiteY142" fmla="*/ 4510145 h 6858000"/>
              <a:gd name="connsiteX143" fmla="*/ 3364086 w 7467600"/>
              <a:gd name="connsiteY143" fmla="*/ 4480340 h 6858000"/>
              <a:gd name="connsiteX144" fmla="*/ 3225818 w 7467600"/>
              <a:gd name="connsiteY144" fmla="*/ 4411822 h 6858000"/>
              <a:gd name="connsiteX145" fmla="*/ 3129696 w 7467600"/>
              <a:gd name="connsiteY145" fmla="*/ 4360704 h 6858000"/>
              <a:gd name="connsiteX146" fmla="*/ 2814545 w 7467600"/>
              <a:gd name="connsiteY146" fmla="*/ 4282955 h 6858000"/>
              <a:gd name="connsiteX147" fmla="*/ 2305292 w 7467600"/>
              <a:gd name="connsiteY147" fmla="*/ 4219492 h 6858000"/>
              <a:gd name="connsiteX148" fmla="*/ 2626982 w 7467600"/>
              <a:gd name="connsiteY148" fmla="*/ 4206450 h 6858000"/>
              <a:gd name="connsiteX149" fmla="*/ 2490617 w 7467600"/>
              <a:gd name="connsiteY149" fmla="*/ 4206951 h 6858000"/>
              <a:gd name="connsiteX150" fmla="*/ 2819869 w 7467600"/>
              <a:gd name="connsiteY150" fmla="*/ 4252936 h 6858000"/>
              <a:gd name="connsiteX151" fmla="*/ 3143018 w 7467600"/>
              <a:gd name="connsiteY151" fmla="*/ 4332698 h 6858000"/>
              <a:gd name="connsiteX152" fmla="*/ 3241520 w 7467600"/>
              <a:gd name="connsiteY152" fmla="*/ 4385112 h 6858000"/>
              <a:gd name="connsiteX153" fmla="*/ 3374575 w 7467600"/>
              <a:gd name="connsiteY153" fmla="*/ 4451517 h 6858000"/>
              <a:gd name="connsiteX154" fmla="*/ 3505221 w 7467600"/>
              <a:gd name="connsiteY154" fmla="*/ 4480757 h 6858000"/>
              <a:gd name="connsiteX155" fmla="*/ 2626982 w 7467600"/>
              <a:gd name="connsiteY155" fmla="*/ 4206450 h 6858000"/>
              <a:gd name="connsiteX156" fmla="*/ 1310106 w 7467600"/>
              <a:gd name="connsiteY156" fmla="*/ 3943217 h 6858000"/>
              <a:gd name="connsiteX157" fmla="*/ 854994 w 7467600"/>
              <a:gd name="connsiteY157" fmla="*/ 4399136 h 6858000"/>
              <a:gd name="connsiteX158" fmla="*/ 742462 w 7467600"/>
              <a:gd name="connsiteY158" fmla="*/ 4594648 h 6858000"/>
              <a:gd name="connsiteX159" fmla="*/ 820602 w 7467600"/>
              <a:gd name="connsiteY159" fmla="*/ 4485915 h 6858000"/>
              <a:gd name="connsiteX160" fmla="*/ 878295 w 7467600"/>
              <a:gd name="connsiteY160" fmla="*/ 4403594 h 6858000"/>
              <a:gd name="connsiteX161" fmla="*/ 1240607 w 7467600"/>
              <a:gd name="connsiteY161" fmla="*/ 4010401 h 6858000"/>
              <a:gd name="connsiteX162" fmla="*/ 1310106 w 7467600"/>
              <a:gd name="connsiteY162" fmla="*/ 3943217 h 6858000"/>
              <a:gd name="connsiteX163" fmla="*/ 1423113 w 7467600"/>
              <a:gd name="connsiteY163" fmla="*/ 3874565 h 6858000"/>
              <a:gd name="connsiteX164" fmla="*/ 1260565 w 7467600"/>
              <a:gd name="connsiteY164" fmla="*/ 4031982 h 6858000"/>
              <a:gd name="connsiteX165" fmla="*/ 901900 w 7467600"/>
              <a:gd name="connsiteY165" fmla="*/ 4421236 h 6858000"/>
              <a:gd name="connsiteX166" fmla="*/ 845044 w 7467600"/>
              <a:gd name="connsiteY166" fmla="*/ 4502436 h 6858000"/>
              <a:gd name="connsiteX167" fmla="*/ 685926 w 7467600"/>
              <a:gd name="connsiteY167" fmla="*/ 4703069 h 6858000"/>
              <a:gd name="connsiteX168" fmla="*/ 684248 w 7467600"/>
              <a:gd name="connsiteY168" fmla="*/ 4706721 h 6858000"/>
              <a:gd name="connsiteX169" fmla="*/ 1423113 w 7467600"/>
              <a:gd name="connsiteY169" fmla="*/ 3874565 h 6858000"/>
              <a:gd name="connsiteX170" fmla="*/ 3316479 w 7467600"/>
              <a:gd name="connsiteY170" fmla="*/ 3872136 h 6858000"/>
              <a:gd name="connsiteX171" fmla="*/ 3546806 w 7467600"/>
              <a:gd name="connsiteY171" fmla="*/ 4356139 h 6858000"/>
              <a:gd name="connsiteX172" fmla="*/ 3364433 w 7467600"/>
              <a:gd name="connsiteY172" fmla="*/ 3953121 h 6858000"/>
              <a:gd name="connsiteX173" fmla="*/ 3316479 w 7467600"/>
              <a:gd name="connsiteY173" fmla="*/ 3872136 h 6858000"/>
              <a:gd name="connsiteX174" fmla="*/ 3291335 w 7467600"/>
              <a:gd name="connsiteY174" fmla="*/ 3767420 h 6858000"/>
              <a:gd name="connsiteX175" fmla="*/ 3390805 w 7467600"/>
              <a:gd name="connsiteY175" fmla="*/ 3937163 h 6858000"/>
              <a:gd name="connsiteX176" fmla="*/ 3579062 w 7467600"/>
              <a:gd name="connsiteY176" fmla="*/ 4359040 h 6858000"/>
              <a:gd name="connsiteX177" fmla="*/ 3467355 w 7467600"/>
              <a:gd name="connsiteY177" fmla="*/ 3988130 h 6858000"/>
              <a:gd name="connsiteX178" fmla="*/ 3310753 w 7467600"/>
              <a:gd name="connsiteY178" fmla="*/ 3787140 h 6858000"/>
              <a:gd name="connsiteX179" fmla="*/ 3291335 w 7467600"/>
              <a:gd name="connsiteY179" fmla="*/ 3767420 h 6858000"/>
              <a:gd name="connsiteX180" fmla="*/ 1635889 w 7467600"/>
              <a:gd name="connsiteY180" fmla="*/ 3709494 h 6858000"/>
              <a:gd name="connsiteX181" fmla="*/ 1634800 w 7467600"/>
              <a:gd name="connsiteY181" fmla="*/ 3731111 h 6858000"/>
              <a:gd name="connsiteX182" fmla="*/ 1635889 w 7467600"/>
              <a:gd name="connsiteY182" fmla="*/ 3709494 h 6858000"/>
              <a:gd name="connsiteX183" fmla="*/ 1510397 w 7467600"/>
              <a:gd name="connsiteY183" fmla="*/ 3684705 h 6858000"/>
              <a:gd name="connsiteX184" fmla="*/ 1146550 w 7467600"/>
              <a:gd name="connsiteY184" fmla="*/ 3802012 h 6858000"/>
              <a:gd name="connsiteX185" fmla="*/ 698834 w 7467600"/>
              <a:gd name="connsiteY185" fmla="*/ 3952272 h 6858000"/>
              <a:gd name="connsiteX186" fmla="*/ 34256 w 7467600"/>
              <a:gd name="connsiteY186" fmla="*/ 4347603 h 6858000"/>
              <a:gd name="connsiteX187" fmla="*/ 527241 w 7467600"/>
              <a:gd name="connsiteY187" fmla="*/ 4065078 h 6858000"/>
              <a:gd name="connsiteX188" fmla="*/ 1510397 w 7467600"/>
              <a:gd name="connsiteY188" fmla="*/ 3684705 h 6858000"/>
              <a:gd name="connsiteX189" fmla="*/ 1313114 w 7467600"/>
              <a:gd name="connsiteY189" fmla="*/ 3655216 h 6858000"/>
              <a:gd name="connsiteX190" fmla="*/ 1109304 w 7467600"/>
              <a:gd name="connsiteY190" fmla="*/ 3669030 h 6858000"/>
              <a:gd name="connsiteX191" fmla="*/ 8129 w 7467600"/>
              <a:gd name="connsiteY191" fmla="*/ 4330519 h 6858000"/>
              <a:gd name="connsiteX192" fmla="*/ 687572 w 7467600"/>
              <a:gd name="connsiteY192" fmla="*/ 3925629 h 6858000"/>
              <a:gd name="connsiteX193" fmla="*/ 1138365 w 7467600"/>
              <a:gd name="connsiteY193" fmla="*/ 3774515 h 6858000"/>
              <a:gd name="connsiteX194" fmla="*/ 1505579 w 7467600"/>
              <a:gd name="connsiteY194" fmla="*/ 3655526 h 6858000"/>
              <a:gd name="connsiteX195" fmla="*/ 1313114 w 7467600"/>
              <a:gd name="connsiteY195" fmla="*/ 3655216 h 6858000"/>
              <a:gd name="connsiteX196" fmla="*/ 3655073 w 7467600"/>
              <a:gd name="connsiteY196" fmla="*/ 3650884 h 6858000"/>
              <a:gd name="connsiteX197" fmla="*/ 3989938 w 7467600"/>
              <a:gd name="connsiteY197" fmla="*/ 3991685 h 6858000"/>
              <a:gd name="connsiteX198" fmla="*/ 4393907 w 7467600"/>
              <a:gd name="connsiteY198" fmla="*/ 4261258 h 6858000"/>
              <a:gd name="connsiteX199" fmla="*/ 4648051 w 7467600"/>
              <a:gd name="connsiteY199" fmla="*/ 4374051 h 6858000"/>
              <a:gd name="connsiteX200" fmla="*/ 4383389 w 7467600"/>
              <a:gd name="connsiteY200" fmla="*/ 4184369 h 6858000"/>
              <a:gd name="connsiteX201" fmla="*/ 4165508 w 7467600"/>
              <a:gd name="connsiteY201" fmla="*/ 4035196 h 6858000"/>
              <a:gd name="connsiteX202" fmla="*/ 4068162 w 7467600"/>
              <a:gd name="connsiteY202" fmla="*/ 3953394 h 6858000"/>
              <a:gd name="connsiteX203" fmla="*/ 3981416 w 7467600"/>
              <a:gd name="connsiteY203" fmla="*/ 3880482 h 6858000"/>
              <a:gd name="connsiteX204" fmla="*/ 3800147 w 7467600"/>
              <a:gd name="connsiteY204" fmla="*/ 3749872 h 6858000"/>
              <a:gd name="connsiteX205" fmla="*/ 3655073 w 7467600"/>
              <a:gd name="connsiteY205" fmla="*/ 3650884 h 6858000"/>
              <a:gd name="connsiteX206" fmla="*/ 3670252 w 7467600"/>
              <a:gd name="connsiteY206" fmla="*/ 3622798 h 6858000"/>
              <a:gd name="connsiteX207" fmla="*/ 3817258 w 7467600"/>
              <a:gd name="connsiteY207" fmla="*/ 3723577 h 6858000"/>
              <a:gd name="connsiteX208" fmla="*/ 4000461 w 7467600"/>
              <a:gd name="connsiteY208" fmla="*/ 3855966 h 6858000"/>
              <a:gd name="connsiteX209" fmla="*/ 4088180 w 7467600"/>
              <a:gd name="connsiteY209" fmla="*/ 3929774 h 6858000"/>
              <a:gd name="connsiteX210" fmla="*/ 4184555 w 7467600"/>
              <a:gd name="connsiteY210" fmla="*/ 4010683 h 6858000"/>
              <a:gd name="connsiteX211" fmla="*/ 4399563 w 7467600"/>
              <a:gd name="connsiteY211" fmla="*/ 4158106 h 6858000"/>
              <a:gd name="connsiteX212" fmla="*/ 4684469 w 7467600"/>
              <a:gd name="connsiteY212" fmla="*/ 4364680 h 6858000"/>
              <a:gd name="connsiteX213" fmla="*/ 4690271 w 7467600"/>
              <a:gd name="connsiteY213" fmla="*/ 4370034 h 6858000"/>
              <a:gd name="connsiteX214" fmla="*/ 4136093 w 7467600"/>
              <a:gd name="connsiteY214" fmla="*/ 3858466 h 6858000"/>
              <a:gd name="connsiteX215" fmla="*/ 3670252 w 7467600"/>
              <a:gd name="connsiteY215" fmla="*/ 3622798 h 6858000"/>
              <a:gd name="connsiteX216" fmla="*/ 4440129 w 7467600"/>
              <a:gd name="connsiteY216" fmla="*/ 3448571 h 6858000"/>
              <a:gd name="connsiteX217" fmla="*/ 4856525 w 7467600"/>
              <a:gd name="connsiteY217" fmla="*/ 3915351 h 6858000"/>
              <a:gd name="connsiteX218" fmla="*/ 5059055 w 7467600"/>
              <a:gd name="connsiteY218" fmla="*/ 4108918 h 6858000"/>
              <a:gd name="connsiteX219" fmla="*/ 5290070 w 7467600"/>
              <a:gd name="connsiteY219" fmla="*/ 4263619 h 6858000"/>
              <a:gd name="connsiteX220" fmla="*/ 4834991 w 7467600"/>
              <a:gd name="connsiteY220" fmla="*/ 3830985 h 6858000"/>
              <a:gd name="connsiteX221" fmla="*/ 4440129 w 7467600"/>
              <a:gd name="connsiteY221" fmla="*/ 3448571 h 6858000"/>
              <a:gd name="connsiteX222" fmla="*/ 4441737 w 7467600"/>
              <a:gd name="connsiteY222" fmla="*/ 3399734 h 6858000"/>
              <a:gd name="connsiteX223" fmla="*/ 4431236 w 7467600"/>
              <a:gd name="connsiteY223" fmla="*/ 3400954 h 6858000"/>
              <a:gd name="connsiteX224" fmla="*/ 4557150 w 7467600"/>
              <a:gd name="connsiteY224" fmla="*/ 3510023 h 6858000"/>
              <a:gd name="connsiteX225" fmla="*/ 4856936 w 7467600"/>
              <a:gd name="connsiteY225" fmla="*/ 3809146 h 6858000"/>
              <a:gd name="connsiteX226" fmla="*/ 5111996 w 7467600"/>
              <a:gd name="connsiteY226" fmla="*/ 4065759 h 6858000"/>
              <a:gd name="connsiteX227" fmla="*/ 5388878 w 7467600"/>
              <a:gd name="connsiteY227" fmla="*/ 4300185 h 6858000"/>
              <a:gd name="connsiteX228" fmla="*/ 5425556 w 7467600"/>
              <a:gd name="connsiteY228" fmla="*/ 4308967 h 6858000"/>
              <a:gd name="connsiteX229" fmla="*/ 4943646 w 7467600"/>
              <a:gd name="connsiteY229" fmla="*/ 3822916 h 6858000"/>
              <a:gd name="connsiteX230" fmla="*/ 4594837 w 7467600"/>
              <a:gd name="connsiteY230" fmla="*/ 3532274 h 6858000"/>
              <a:gd name="connsiteX231" fmla="*/ 4441737 w 7467600"/>
              <a:gd name="connsiteY231" fmla="*/ 3399734 h 6858000"/>
              <a:gd name="connsiteX232" fmla="*/ 5425834 w 7467600"/>
              <a:gd name="connsiteY232" fmla="*/ 3162785 h 6858000"/>
              <a:gd name="connsiteX233" fmla="*/ 5401644 w 7467600"/>
              <a:gd name="connsiteY233" fmla="*/ 3617847 h 6858000"/>
              <a:gd name="connsiteX234" fmla="*/ 5467256 w 7467600"/>
              <a:gd name="connsiteY234" fmla="*/ 4175494 h 6858000"/>
              <a:gd name="connsiteX235" fmla="*/ 5448069 w 7467600"/>
              <a:gd name="connsiteY235" fmla="*/ 3567554 h 6858000"/>
              <a:gd name="connsiteX236" fmla="*/ 5425834 w 7467600"/>
              <a:gd name="connsiteY236" fmla="*/ 3162785 h 6858000"/>
              <a:gd name="connsiteX237" fmla="*/ 1318687 w 7467600"/>
              <a:gd name="connsiteY237" fmla="*/ 3113840 h 6858000"/>
              <a:gd name="connsiteX238" fmla="*/ 1066793 w 7467600"/>
              <a:gd name="connsiteY238" fmla="*/ 3212171 h 6858000"/>
              <a:gd name="connsiteX239" fmla="*/ 993319 w 7467600"/>
              <a:gd name="connsiteY239" fmla="*/ 3247648 h 6858000"/>
              <a:gd name="connsiteX240" fmla="*/ 853081 w 7467600"/>
              <a:gd name="connsiteY240" fmla="*/ 3312410 h 6858000"/>
              <a:gd name="connsiteX241" fmla="*/ 805957 w 7467600"/>
              <a:gd name="connsiteY241" fmla="*/ 3330443 h 6858000"/>
              <a:gd name="connsiteX242" fmla="*/ 1318687 w 7467600"/>
              <a:gd name="connsiteY242" fmla="*/ 3113840 h 6858000"/>
              <a:gd name="connsiteX243" fmla="*/ 5453702 w 7467600"/>
              <a:gd name="connsiteY243" fmla="*/ 3090882 h 6858000"/>
              <a:gd name="connsiteX244" fmla="*/ 5480135 w 7467600"/>
              <a:gd name="connsiteY244" fmla="*/ 3565802 h 6858000"/>
              <a:gd name="connsiteX245" fmla="*/ 5499023 w 7467600"/>
              <a:gd name="connsiteY245" fmla="*/ 4166310 h 6858000"/>
              <a:gd name="connsiteX246" fmla="*/ 5547022 w 7467600"/>
              <a:gd name="connsiteY246" fmla="*/ 3607838 h 6858000"/>
              <a:gd name="connsiteX247" fmla="*/ 5515964 w 7467600"/>
              <a:gd name="connsiteY247" fmla="*/ 3378541 h 6858000"/>
              <a:gd name="connsiteX248" fmla="*/ 5453702 w 7467600"/>
              <a:gd name="connsiteY248" fmla="*/ 3090882 h 6858000"/>
              <a:gd name="connsiteX249" fmla="*/ 1238695 w 7467600"/>
              <a:gd name="connsiteY249" fmla="*/ 3076820 h 6858000"/>
              <a:gd name="connsiteX250" fmla="*/ 716371 w 7467600"/>
              <a:gd name="connsiteY250" fmla="*/ 3293249 h 6858000"/>
              <a:gd name="connsiteX251" fmla="*/ 579522 w 7467600"/>
              <a:gd name="connsiteY251" fmla="*/ 3371759 h 6858000"/>
              <a:gd name="connsiteX252" fmla="*/ 600288 w 7467600"/>
              <a:gd name="connsiteY252" fmla="*/ 3365555 h 6858000"/>
              <a:gd name="connsiteX253" fmla="*/ 840692 w 7467600"/>
              <a:gd name="connsiteY253" fmla="*/ 3284921 h 6858000"/>
              <a:gd name="connsiteX254" fmla="*/ 979248 w 7467600"/>
              <a:gd name="connsiteY254" fmla="*/ 3221003 h 6858000"/>
              <a:gd name="connsiteX255" fmla="*/ 1053282 w 7467600"/>
              <a:gd name="connsiteY255" fmla="*/ 3185247 h 6858000"/>
              <a:gd name="connsiteX256" fmla="*/ 1320603 w 7467600"/>
              <a:gd name="connsiteY256" fmla="*/ 3081281 h 6858000"/>
              <a:gd name="connsiteX257" fmla="*/ 1238695 w 7467600"/>
              <a:gd name="connsiteY257" fmla="*/ 3076820 h 6858000"/>
              <a:gd name="connsiteX258" fmla="*/ 5425627 w 7467600"/>
              <a:gd name="connsiteY258" fmla="*/ 2954192 h 6858000"/>
              <a:gd name="connsiteX259" fmla="*/ 5470770 w 7467600"/>
              <a:gd name="connsiteY259" fmla="*/ 3005435 h 6858000"/>
              <a:gd name="connsiteX260" fmla="*/ 5519779 w 7467600"/>
              <a:gd name="connsiteY260" fmla="*/ 4359223 h 6858000"/>
              <a:gd name="connsiteX261" fmla="*/ 5520293 w 7467600"/>
              <a:gd name="connsiteY261" fmla="*/ 4360602 h 6858000"/>
              <a:gd name="connsiteX262" fmla="*/ 5767221 w 7467600"/>
              <a:gd name="connsiteY262" fmla="*/ 4665564 h 6858000"/>
              <a:gd name="connsiteX263" fmla="*/ 6937169 w 7467600"/>
              <a:gd name="connsiteY263" fmla="*/ 4815941 h 6858000"/>
              <a:gd name="connsiteX264" fmla="*/ 6953922 w 7467600"/>
              <a:gd name="connsiteY264" fmla="*/ 4890068 h 6858000"/>
              <a:gd name="connsiteX265" fmla="*/ 6071359 w 7467600"/>
              <a:gd name="connsiteY265" fmla="*/ 4770770 h 6858000"/>
              <a:gd name="connsiteX266" fmla="*/ 6038839 w 7467600"/>
              <a:gd name="connsiteY266" fmla="*/ 4764474 h 6858000"/>
              <a:gd name="connsiteX267" fmla="*/ 6038706 w 7467600"/>
              <a:gd name="connsiteY267" fmla="*/ 4763847 h 6858000"/>
              <a:gd name="connsiteX268" fmla="*/ 6037784 w 7467600"/>
              <a:gd name="connsiteY268" fmla="*/ 4764270 h 6858000"/>
              <a:gd name="connsiteX269" fmla="*/ 6038839 w 7467600"/>
              <a:gd name="connsiteY269" fmla="*/ 4764474 h 6858000"/>
              <a:gd name="connsiteX270" fmla="*/ 6040338 w 7467600"/>
              <a:gd name="connsiteY270" fmla="*/ 4771418 h 6858000"/>
              <a:gd name="connsiteX271" fmla="*/ 6024488 w 7467600"/>
              <a:gd name="connsiteY271" fmla="*/ 4809903 h 6858000"/>
              <a:gd name="connsiteX272" fmla="*/ 5599771 w 7467600"/>
              <a:gd name="connsiteY272" fmla="*/ 5509652 h 6858000"/>
              <a:gd name="connsiteX273" fmla="*/ 5548843 w 7467600"/>
              <a:gd name="connsiteY273" fmla="*/ 5563845 h 6858000"/>
              <a:gd name="connsiteX274" fmla="*/ 5940952 w 7467600"/>
              <a:gd name="connsiteY274" fmla="*/ 6250028 h 6858000"/>
              <a:gd name="connsiteX275" fmla="*/ 6043441 w 7467600"/>
              <a:gd name="connsiteY275" fmla="*/ 6665847 h 6858000"/>
              <a:gd name="connsiteX276" fmla="*/ 6093432 w 7467600"/>
              <a:gd name="connsiteY276" fmla="*/ 6858000 h 6858000"/>
              <a:gd name="connsiteX277" fmla="*/ 6034344 w 7467600"/>
              <a:gd name="connsiteY277" fmla="*/ 6858000 h 6858000"/>
              <a:gd name="connsiteX278" fmla="*/ 6026679 w 7467600"/>
              <a:gd name="connsiteY278" fmla="*/ 6836959 h 6858000"/>
              <a:gd name="connsiteX279" fmla="*/ 5800441 w 7467600"/>
              <a:gd name="connsiteY279" fmla="*/ 6335286 h 6858000"/>
              <a:gd name="connsiteX280" fmla="*/ 5526562 w 7467600"/>
              <a:gd name="connsiteY280" fmla="*/ 5705388 h 6858000"/>
              <a:gd name="connsiteX281" fmla="*/ 5519640 w 7467600"/>
              <a:gd name="connsiteY281" fmla="*/ 5683774 h 6858000"/>
              <a:gd name="connsiteX282" fmla="*/ 5844559 w 7467600"/>
              <a:gd name="connsiteY282" fmla="*/ 6553349 h 6858000"/>
              <a:gd name="connsiteX283" fmla="*/ 5975994 w 7467600"/>
              <a:gd name="connsiteY283" fmla="*/ 6858000 h 6858000"/>
              <a:gd name="connsiteX284" fmla="*/ 5898547 w 7467600"/>
              <a:gd name="connsiteY284" fmla="*/ 6858000 h 6858000"/>
              <a:gd name="connsiteX285" fmla="*/ 5682041 w 7467600"/>
              <a:gd name="connsiteY285" fmla="*/ 6355860 h 6858000"/>
              <a:gd name="connsiteX286" fmla="*/ 5461758 w 7467600"/>
              <a:gd name="connsiteY286" fmla="*/ 5820220 h 6858000"/>
              <a:gd name="connsiteX287" fmla="*/ 5237282 w 7467600"/>
              <a:gd name="connsiteY287" fmla="*/ 6579086 h 6858000"/>
              <a:gd name="connsiteX288" fmla="*/ 5115009 w 7467600"/>
              <a:gd name="connsiteY288" fmla="*/ 6858000 h 6858000"/>
              <a:gd name="connsiteX289" fmla="*/ 5028074 w 7467600"/>
              <a:gd name="connsiteY289" fmla="*/ 6858000 h 6858000"/>
              <a:gd name="connsiteX290" fmla="*/ 5079508 w 7467600"/>
              <a:gd name="connsiteY290" fmla="*/ 6749074 h 6858000"/>
              <a:gd name="connsiteX291" fmla="*/ 5371846 w 7467600"/>
              <a:gd name="connsiteY291" fmla="*/ 5924413 h 6858000"/>
              <a:gd name="connsiteX292" fmla="*/ 5270512 w 7467600"/>
              <a:gd name="connsiteY292" fmla="*/ 6138975 h 6858000"/>
              <a:gd name="connsiteX293" fmla="*/ 5062409 w 7467600"/>
              <a:gd name="connsiteY293" fmla="*/ 6653544 h 6858000"/>
              <a:gd name="connsiteX294" fmla="*/ 5036628 w 7467600"/>
              <a:gd name="connsiteY294" fmla="*/ 6754247 h 6858000"/>
              <a:gd name="connsiteX295" fmla="*/ 5009112 w 7467600"/>
              <a:gd name="connsiteY295" fmla="*/ 6858000 h 6858000"/>
              <a:gd name="connsiteX296" fmla="*/ 4976679 w 7467600"/>
              <a:gd name="connsiteY296" fmla="*/ 6858000 h 6858000"/>
              <a:gd name="connsiteX297" fmla="*/ 5006537 w 7467600"/>
              <a:gd name="connsiteY297" fmla="*/ 6747068 h 6858000"/>
              <a:gd name="connsiteX298" fmla="*/ 5032723 w 7467600"/>
              <a:gd name="connsiteY298" fmla="*/ 6644957 h 6858000"/>
              <a:gd name="connsiteX299" fmla="*/ 5242949 w 7467600"/>
              <a:gd name="connsiteY299" fmla="*/ 6125175 h 6858000"/>
              <a:gd name="connsiteX300" fmla="*/ 5286321 w 7467600"/>
              <a:gd name="connsiteY300" fmla="*/ 6033555 h 6858000"/>
              <a:gd name="connsiteX301" fmla="*/ 5008210 w 7467600"/>
              <a:gd name="connsiteY301" fmla="*/ 6649194 h 6858000"/>
              <a:gd name="connsiteX302" fmla="*/ 4986321 w 7467600"/>
              <a:gd name="connsiteY302" fmla="*/ 6765687 h 6858000"/>
              <a:gd name="connsiteX303" fmla="*/ 4973474 w 7467600"/>
              <a:gd name="connsiteY303" fmla="*/ 6858000 h 6858000"/>
              <a:gd name="connsiteX304" fmla="*/ 4907178 w 7467600"/>
              <a:gd name="connsiteY304" fmla="*/ 6858000 h 6858000"/>
              <a:gd name="connsiteX305" fmla="*/ 4910810 w 7467600"/>
              <a:gd name="connsiteY305" fmla="*/ 6829660 h 6858000"/>
              <a:gd name="connsiteX306" fmla="*/ 4987461 w 7467600"/>
              <a:gd name="connsiteY306" fmla="*/ 6432994 h 6858000"/>
              <a:gd name="connsiteX307" fmla="*/ 5179262 w 7467600"/>
              <a:gd name="connsiteY307" fmla="*/ 6035044 h 6858000"/>
              <a:gd name="connsiteX308" fmla="*/ 4689678 w 7467600"/>
              <a:gd name="connsiteY308" fmla="*/ 6440241 h 6858000"/>
              <a:gd name="connsiteX309" fmla="*/ 4477543 w 7467600"/>
              <a:gd name="connsiteY309" fmla="*/ 6674836 h 6858000"/>
              <a:gd name="connsiteX310" fmla="*/ 4329957 w 7467600"/>
              <a:gd name="connsiteY310" fmla="*/ 6858000 h 6858000"/>
              <a:gd name="connsiteX311" fmla="*/ 4218595 w 7467600"/>
              <a:gd name="connsiteY311" fmla="*/ 6858000 h 6858000"/>
              <a:gd name="connsiteX312" fmla="*/ 4368888 w 7467600"/>
              <a:gd name="connsiteY312" fmla="*/ 6668412 h 6858000"/>
              <a:gd name="connsiteX313" fmla="*/ 4563091 w 7467600"/>
              <a:gd name="connsiteY313" fmla="*/ 6442508 h 6858000"/>
              <a:gd name="connsiteX314" fmla="*/ 5387324 w 7467600"/>
              <a:gd name="connsiteY314" fmla="*/ 5705830 h 6858000"/>
              <a:gd name="connsiteX315" fmla="*/ 5073620 w 7467600"/>
              <a:gd name="connsiteY315" fmla="*/ 5955437 h 6858000"/>
              <a:gd name="connsiteX316" fmla="*/ 4689789 w 7467600"/>
              <a:gd name="connsiteY316" fmla="*/ 6268382 h 6858000"/>
              <a:gd name="connsiteX317" fmla="*/ 4418722 w 7467600"/>
              <a:gd name="connsiteY317" fmla="*/ 6570886 h 6858000"/>
              <a:gd name="connsiteX318" fmla="*/ 4214944 w 7467600"/>
              <a:gd name="connsiteY318" fmla="*/ 6858000 h 6858000"/>
              <a:gd name="connsiteX319" fmla="*/ 4177898 w 7467600"/>
              <a:gd name="connsiteY319" fmla="*/ 6858000 h 6858000"/>
              <a:gd name="connsiteX320" fmla="*/ 4391597 w 7467600"/>
              <a:gd name="connsiteY320" fmla="*/ 6556370 h 6858000"/>
              <a:gd name="connsiteX321" fmla="*/ 4668889 w 7467600"/>
              <a:gd name="connsiteY321" fmla="*/ 6246399 h 6858000"/>
              <a:gd name="connsiteX322" fmla="*/ 5055427 w 7467600"/>
              <a:gd name="connsiteY322" fmla="*/ 5931476 h 6858000"/>
              <a:gd name="connsiteX323" fmla="*/ 5371814 w 7467600"/>
              <a:gd name="connsiteY323" fmla="*/ 5678975 h 6858000"/>
              <a:gd name="connsiteX324" fmla="*/ 4987918 w 7467600"/>
              <a:gd name="connsiteY324" fmla="*/ 5838701 h 6858000"/>
              <a:gd name="connsiteX325" fmla="*/ 4317146 w 7467600"/>
              <a:gd name="connsiteY325" fmla="*/ 6587716 h 6858000"/>
              <a:gd name="connsiteX326" fmla="*/ 4171627 w 7467600"/>
              <a:gd name="connsiteY326" fmla="*/ 6858000 h 6858000"/>
              <a:gd name="connsiteX327" fmla="*/ 4081585 w 7467600"/>
              <a:gd name="connsiteY327" fmla="*/ 6858000 h 6858000"/>
              <a:gd name="connsiteX328" fmla="*/ 4238603 w 7467600"/>
              <a:gd name="connsiteY328" fmla="*/ 6559341 h 6858000"/>
              <a:gd name="connsiteX329" fmla="*/ 4778333 w 7467600"/>
              <a:gd name="connsiteY329" fmla="*/ 5873626 h 6858000"/>
              <a:gd name="connsiteX330" fmla="*/ 5414185 w 7467600"/>
              <a:gd name="connsiteY330" fmla="*/ 5573882 h 6858000"/>
              <a:gd name="connsiteX331" fmla="*/ 5959648 w 7467600"/>
              <a:gd name="connsiteY331" fmla="*/ 4760797 h 6858000"/>
              <a:gd name="connsiteX332" fmla="*/ 5355019 w 7467600"/>
              <a:gd name="connsiteY332" fmla="*/ 4734672 h 6858000"/>
              <a:gd name="connsiteX333" fmla="*/ 5083565 w 7467600"/>
              <a:gd name="connsiteY333" fmla="*/ 5179121 h 6858000"/>
              <a:gd name="connsiteX334" fmla="*/ 4713577 w 7467600"/>
              <a:gd name="connsiteY334" fmla="*/ 5616803 h 6858000"/>
              <a:gd name="connsiteX335" fmla="*/ 3989559 w 7467600"/>
              <a:gd name="connsiteY335" fmla="*/ 6145945 h 6858000"/>
              <a:gd name="connsiteX336" fmla="*/ 3939824 w 7467600"/>
              <a:gd name="connsiteY336" fmla="*/ 6066900 h 6858000"/>
              <a:gd name="connsiteX337" fmla="*/ 4584537 w 7467600"/>
              <a:gd name="connsiteY337" fmla="*/ 5324826 h 6858000"/>
              <a:gd name="connsiteX338" fmla="*/ 5037105 w 7467600"/>
              <a:gd name="connsiteY338" fmla="*/ 5088765 h 6858000"/>
              <a:gd name="connsiteX339" fmla="*/ 5039930 w 7467600"/>
              <a:gd name="connsiteY339" fmla="*/ 5089585 h 6858000"/>
              <a:gd name="connsiteX340" fmla="*/ 5263764 w 7467600"/>
              <a:gd name="connsiteY340" fmla="*/ 4735525 h 6858000"/>
              <a:gd name="connsiteX341" fmla="*/ 4086300 w 7467600"/>
              <a:gd name="connsiteY341" fmla="*/ 4884599 h 6858000"/>
              <a:gd name="connsiteX342" fmla="*/ 4085485 w 7467600"/>
              <a:gd name="connsiteY342" fmla="*/ 4899070 h 6858000"/>
              <a:gd name="connsiteX343" fmla="*/ 3871915 w 7467600"/>
              <a:gd name="connsiteY343" fmla="*/ 5253645 h 6858000"/>
              <a:gd name="connsiteX344" fmla="*/ 3799374 w 7467600"/>
              <a:gd name="connsiteY344" fmla="*/ 5466127 h 6858000"/>
              <a:gd name="connsiteX345" fmla="*/ 3498850 w 7467600"/>
              <a:gd name="connsiteY345" fmla="*/ 6661888 h 6858000"/>
              <a:gd name="connsiteX346" fmla="*/ 3399216 w 7467600"/>
              <a:gd name="connsiteY346" fmla="*/ 6858000 h 6858000"/>
              <a:gd name="connsiteX347" fmla="*/ 3303688 w 7467600"/>
              <a:gd name="connsiteY347" fmla="*/ 6858000 h 6858000"/>
              <a:gd name="connsiteX348" fmla="*/ 3391774 w 7467600"/>
              <a:gd name="connsiteY348" fmla="*/ 6697181 h 6858000"/>
              <a:gd name="connsiteX349" fmla="*/ 3735540 w 7467600"/>
              <a:gd name="connsiteY349" fmla="*/ 5546923 h 6858000"/>
              <a:gd name="connsiteX350" fmla="*/ 3729438 w 7467600"/>
              <a:gd name="connsiteY350" fmla="*/ 5569058 h 6858000"/>
              <a:gd name="connsiteX351" fmla="*/ 3707782 w 7467600"/>
              <a:gd name="connsiteY351" fmla="*/ 5644908 h 6858000"/>
              <a:gd name="connsiteX352" fmla="*/ 3583827 w 7467600"/>
              <a:gd name="connsiteY352" fmla="*/ 6039215 h 6858000"/>
              <a:gd name="connsiteX353" fmla="*/ 3547861 w 7467600"/>
              <a:gd name="connsiteY353" fmla="*/ 6129609 h 6858000"/>
              <a:gd name="connsiteX354" fmla="*/ 3490905 w 7467600"/>
              <a:gd name="connsiteY354" fmla="*/ 6277660 h 6858000"/>
              <a:gd name="connsiteX355" fmla="*/ 3455859 w 7467600"/>
              <a:gd name="connsiteY355" fmla="*/ 6391301 h 6858000"/>
              <a:gd name="connsiteX356" fmla="*/ 3429112 w 7467600"/>
              <a:gd name="connsiteY356" fmla="*/ 6479469 h 6858000"/>
              <a:gd name="connsiteX357" fmla="*/ 3304862 w 7467600"/>
              <a:gd name="connsiteY357" fmla="*/ 6796476 h 6858000"/>
              <a:gd name="connsiteX358" fmla="*/ 3276071 w 7467600"/>
              <a:gd name="connsiteY358" fmla="*/ 6858000 h 6858000"/>
              <a:gd name="connsiteX359" fmla="*/ 3240805 w 7467600"/>
              <a:gd name="connsiteY359" fmla="*/ 6858000 h 6858000"/>
              <a:gd name="connsiteX360" fmla="*/ 3275917 w 7467600"/>
              <a:gd name="connsiteY360" fmla="*/ 6783192 h 6858000"/>
              <a:gd name="connsiteX361" fmla="*/ 3399358 w 7467600"/>
              <a:gd name="connsiteY361" fmla="*/ 6469011 h 6858000"/>
              <a:gd name="connsiteX362" fmla="*/ 3425650 w 7467600"/>
              <a:gd name="connsiteY362" fmla="*/ 6381333 h 6858000"/>
              <a:gd name="connsiteX363" fmla="*/ 3460661 w 7467600"/>
              <a:gd name="connsiteY363" fmla="*/ 6266763 h 6858000"/>
              <a:gd name="connsiteX364" fmla="*/ 3518021 w 7467600"/>
              <a:gd name="connsiteY364" fmla="*/ 6117298 h 6858000"/>
              <a:gd name="connsiteX365" fmla="*/ 3554035 w 7467600"/>
              <a:gd name="connsiteY365" fmla="*/ 6027832 h 6858000"/>
              <a:gd name="connsiteX366" fmla="*/ 3677174 w 7467600"/>
              <a:gd name="connsiteY366" fmla="*/ 5636351 h 6858000"/>
              <a:gd name="connsiteX367" fmla="*/ 3698819 w 7467600"/>
              <a:gd name="connsiteY367" fmla="*/ 5560503 h 6858000"/>
              <a:gd name="connsiteX368" fmla="*/ 3702094 w 7467600"/>
              <a:gd name="connsiteY368" fmla="*/ 5549194 h 6858000"/>
              <a:gd name="connsiteX369" fmla="*/ 3398355 w 7467600"/>
              <a:gd name="connsiteY369" fmla="*/ 6094603 h 6858000"/>
              <a:gd name="connsiteX370" fmla="*/ 3193941 w 7467600"/>
              <a:gd name="connsiteY370" fmla="*/ 6798775 h 6858000"/>
              <a:gd name="connsiteX371" fmla="*/ 3184140 w 7467600"/>
              <a:gd name="connsiteY371" fmla="*/ 6858000 h 6858000"/>
              <a:gd name="connsiteX372" fmla="*/ 3099978 w 7467600"/>
              <a:gd name="connsiteY372" fmla="*/ 6858000 h 6858000"/>
              <a:gd name="connsiteX373" fmla="*/ 3101556 w 7467600"/>
              <a:gd name="connsiteY373" fmla="*/ 6843337 h 6858000"/>
              <a:gd name="connsiteX374" fmla="*/ 3370162 w 7467600"/>
              <a:gd name="connsiteY374" fmla="*/ 5785550 h 6858000"/>
              <a:gd name="connsiteX375" fmla="*/ 3746477 w 7467600"/>
              <a:gd name="connsiteY375" fmla="*/ 5377889 h 6858000"/>
              <a:gd name="connsiteX376" fmla="*/ 3863399 w 7467600"/>
              <a:gd name="connsiteY376" fmla="*/ 5087257 h 6858000"/>
              <a:gd name="connsiteX377" fmla="*/ 3968712 w 7467600"/>
              <a:gd name="connsiteY377" fmla="*/ 4913989 h 6858000"/>
              <a:gd name="connsiteX378" fmla="*/ 2792390 w 7467600"/>
              <a:gd name="connsiteY378" fmla="*/ 5382974 h 6858000"/>
              <a:gd name="connsiteX379" fmla="*/ 2714982 w 7467600"/>
              <a:gd name="connsiteY379" fmla="*/ 5427051 h 6858000"/>
              <a:gd name="connsiteX380" fmla="*/ 2813361 w 7467600"/>
              <a:gd name="connsiteY380" fmla="*/ 6023912 h 6858000"/>
              <a:gd name="connsiteX381" fmla="*/ 2688430 w 7467600"/>
              <a:gd name="connsiteY381" fmla="*/ 6801564 h 6858000"/>
              <a:gd name="connsiteX382" fmla="*/ 2629626 w 7467600"/>
              <a:gd name="connsiteY382" fmla="*/ 6763394 h 6858000"/>
              <a:gd name="connsiteX383" fmla="*/ 2565328 w 7467600"/>
              <a:gd name="connsiteY383" fmla="*/ 5516399 h 6858000"/>
              <a:gd name="connsiteX384" fmla="*/ 1922999 w 7467600"/>
              <a:gd name="connsiteY384" fmla="*/ 5980343 h 6858000"/>
              <a:gd name="connsiteX385" fmla="*/ 1950261 w 7467600"/>
              <a:gd name="connsiteY385" fmla="*/ 6405858 h 6858000"/>
              <a:gd name="connsiteX386" fmla="*/ 2365554 w 7467600"/>
              <a:gd name="connsiteY386" fmla="*/ 6759107 h 6858000"/>
              <a:gd name="connsiteX387" fmla="*/ 2424142 w 7467600"/>
              <a:gd name="connsiteY387" fmla="*/ 6858000 h 6858000"/>
              <a:gd name="connsiteX388" fmla="*/ 2395994 w 7467600"/>
              <a:gd name="connsiteY388" fmla="*/ 6858000 h 6858000"/>
              <a:gd name="connsiteX389" fmla="*/ 2392863 w 7467600"/>
              <a:gd name="connsiteY389" fmla="*/ 6852964 h 6858000"/>
              <a:gd name="connsiteX390" fmla="*/ 2017589 w 7467600"/>
              <a:gd name="connsiteY390" fmla="*/ 6493982 h 6858000"/>
              <a:gd name="connsiteX391" fmla="*/ 2147336 w 7467600"/>
              <a:gd name="connsiteY391" fmla="*/ 6594052 h 6858000"/>
              <a:gd name="connsiteX392" fmla="*/ 2207047 w 7467600"/>
              <a:gd name="connsiteY392" fmla="*/ 6654540 h 6858000"/>
              <a:gd name="connsiteX393" fmla="*/ 2299106 w 7467600"/>
              <a:gd name="connsiteY393" fmla="*/ 6778931 h 6858000"/>
              <a:gd name="connsiteX394" fmla="*/ 2314430 w 7467600"/>
              <a:gd name="connsiteY394" fmla="*/ 6801144 h 6858000"/>
              <a:gd name="connsiteX395" fmla="*/ 2352406 w 7467600"/>
              <a:gd name="connsiteY395" fmla="*/ 6858000 h 6858000"/>
              <a:gd name="connsiteX396" fmla="*/ 2314492 w 7467600"/>
              <a:gd name="connsiteY396" fmla="*/ 6858000 h 6858000"/>
              <a:gd name="connsiteX397" fmla="*/ 2288095 w 7467600"/>
              <a:gd name="connsiteY397" fmla="*/ 6818030 h 6858000"/>
              <a:gd name="connsiteX398" fmla="*/ 2272768 w 7467600"/>
              <a:gd name="connsiteY398" fmla="*/ 6795822 h 6858000"/>
              <a:gd name="connsiteX399" fmla="*/ 2182715 w 7467600"/>
              <a:gd name="connsiteY399" fmla="*/ 6675071 h 6858000"/>
              <a:gd name="connsiteX400" fmla="*/ 2032061 w 7467600"/>
              <a:gd name="connsiteY400" fmla="*/ 6541380 h 6858000"/>
              <a:gd name="connsiteX401" fmla="*/ 2257220 w 7467600"/>
              <a:gd name="connsiteY401" fmla="*/ 6826257 h 6858000"/>
              <a:gd name="connsiteX402" fmla="*/ 2281324 w 7467600"/>
              <a:gd name="connsiteY402" fmla="*/ 6858000 h 6858000"/>
              <a:gd name="connsiteX403" fmla="*/ 2242860 w 7467600"/>
              <a:gd name="connsiteY403" fmla="*/ 6858000 h 6858000"/>
              <a:gd name="connsiteX404" fmla="*/ 2232818 w 7467600"/>
              <a:gd name="connsiteY404" fmla="*/ 6844926 h 6858000"/>
              <a:gd name="connsiteX405" fmla="*/ 1990172 w 7467600"/>
              <a:gd name="connsiteY405" fmla="*/ 6542121 h 6858000"/>
              <a:gd name="connsiteX406" fmla="*/ 2124090 w 7467600"/>
              <a:gd name="connsiteY406" fmla="*/ 6761017 h 6858000"/>
              <a:gd name="connsiteX407" fmla="*/ 2200380 w 7467600"/>
              <a:gd name="connsiteY407" fmla="*/ 6858000 h 6858000"/>
              <a:gd name="connsiteX408" fmla="*/ 2147507 w 7467600"/>
              <a:gd name="connsiteY408" fmla="*/ 6858000 h 6858000"/>
              <a:gd name="connsiteX409" fmla="*/ 2070668 w 7467600"/>
              <a:gd name="connsiteY409" fmla="*/ 6761520 h 6858000"/>
              <a:gd name="connsiteX410" fmla="*/ 1975142 w 7467600"/>
              <a:gd name="connsiteY410" fmla="*/ 6585570 h 6858000"/>
              <a:gd name="connsiteX411" fmla="*/ 2050035 w 7467600"/>
              <a:gd name="connsiteY411" fmla="*/ 6813345 h 6858000"/>
              <a:gd name="connsiteX412" fmla="*/ 2063025 w 7467600"/>
              <a:gd name="connsiteY412" fmla="*/ 6858000 h 6858000"/>
              <a:gd name="connsiteX413" fmla="*/ 2021675 w 7467600"/>
              <a:gd name="connsiteY413" fmla="*/ 6858000 h 6858000"/>
              <a:gd name="connsiteX414" fmla="*/ 2019308 w 7467600"/>
              <a:gd name="connsiteY414" fmla="*/ 6847118 h 6858000"/>
              <a:gd name="connsiteX415" fmla="*/ 1938835 w 7467600"/>
              <a:gd name="connsiteY415" fmla="*/ 6551160 h 6858000"/>
              <a:gd name="connsiteX416" fmla="*/ 1953230 w 7467600"/>
              <a:gd name="connsiteY416" fmla="*/ 6759699 h 6858000"/>
              <a:gd name="connsiteX417" fmla="*/ 1956763 w 7467600"/>
              <a:gd name="connsiteY417" fmla="*/ 6778191 h 6858000"/>
              <a:gd name="connsiteX418" fmla="*/ 1967925 w 7467600"/>
              <a:gd name="connsiteY418" fmla="*/ 6858000 h 6858000"/>
              <a:gd name="connsiteX419" fmla="*/ 1936622 w 7467600"/>
              <a:gd name="connsiteY419" fmla="*/ 6858000 h 6858000"/>
              <a:gd name="connsiteX420" fmla="*/ 1926261 w 7467600"/>
              <a:gd name="connsiteY420" fmla="*/ 6784064 h 6858000"/>
              <a:gd name="connsiteX421" fmla="*/ 1922724 w 7467600"/>
              <a:gd name="connsiteY421" fmla="*/ 6765577 h 6858000"/>
              <a:gd name="connsiteX422" fmla="*/ 1904650 w 7467600"/>
              <a:gd name="connsiteY422" fmla="*/ 6639616 h 6858000"/>
              <a:gd name="connsiteX423" fmla="*/ 1885273 w 7467600"/>
              <a:gd name="connsiteY423" fmla="*/ 6858000 h 6858000"/>
              <a:gd name="connsiteX424" fmla="*/ 1854363 w 7467600"/>
              <a:gd name="connsiteY424" fmla="*/ 6858000 h 6858000"/>
              <a:gd name="connsiteX425" fmla="*/ 1880391 w 7467600"/>
              <a:gd name="connsiteY425" fmla="*/ 6603796 h 6858000"/>
              <a:gd name="connsiteX426" fmla="*/ 1818273 w 7467600"/>
              <a:gd name="connsiteY426" fmla="*/ 6715729 h 6858000"/>
              <a:gd name="connsiteX427" fmla="*/ 1794691 w 7467600"/>
              <a:gd name="connsiteY427" fmla="*/ 6843239 h 6858000"/>
              <a:gd name="connsiteX428" fmla="*/ 1794914 w 7467600"/>
              <a:gd name="connsiteY428" fmla="*/ 6858000 h 6858000"/>
              <a:gd name="connsiteX429" fmla="*/ 1746128 w 7467600"/>
              <a:gd name="connsiteY429" fmla="*/ 6858000 h 6858000"/>
              <a:gd name="connsiteX430" fmla="*/ 1753934 w 7467600"/>
              <a:gd name="connsiteY430" fmla="*/ 6724796 h 6858000"/>
              <a:gd name="connsiteX431" fmla="*/ 1792053 w 7467600"/>
              <a:gd name="connsiteY431" fmla="*/ 6572396 h 6858000"/>
              <a:gd name="connsiteX432" fmla="*/ 1862248 w 7467600"/>
              <a:gd name="connsiteY432" fmla="*/ 6266397 h 6858000"/>
              <a:gd name="connsiteX433" fmla="*/ 1862250 w 7467600"/>
              <a:gd name="connsiteY433" fmla="*/ 6033531 h 6858000"/>
              <a:gd name="connsiteX434" fmla="*/ 1211999 w 7467600"/>
              <a:gd name="connsiteY434" fmla="*/ 6683610 h 6858000"/>
              <a:gd name="connsiteX435" fmla="*/ 1213266 w 7467600"/>
              <a:gd name="connsiteY435" fmla="*/ 6691947 h 6858000"/>
              <a:gd name="connsiteX436" fmla="*/ 1203370 w 7467600"/>
              <a:gd name="connsiteY436" fmla="*/ 6850676 h 6858000"/>
              <a:gd name="connsiteX437" fmla="*/ 1203671 w 7467600"/>
              <a:gd name="connsiteY437" fmla="*/ 6858000 h 6858000"/>
              <a:gd name="connsiteX438" fmla="*/ 1143180 w 7467600"/>
              <a:gd name="connsiteY438" fmla="*/ 6858000 h 6858000"/>
              <a:gd name="connsiteX439" fmla="*/ 1142176 w 7467600"/>
              <a:gd name="connsiteY439" fmla="*/ 6766045 h 6858000"/>
              <a:gd name="connsiteX440" fmla="*/ 1067484 w 7467600"/>
              <a:gd name="connsiteY440" fmla="*/ 6858000 h 6858000"/>
              <a:gd name="connsiteX441" fmla="*/ 953928 w 7467600"/>
              <a:gd name="connsiteY441" fmla="*/ 6858000 h 6858000"/>
              <a:gd name="connsiteX442" fmla="*/ 959715 w 7467600"/>
              <a:gd name="connsiteY442" fmla="*/ 6850185 h 6858000"/>
              <a:gd name="connsiteX443" fmla="*/ 1483788 w 7467600"/>
              <a:gd name="connsiteY443" fmla="*/ 6259174 h 6858000"/>
              <a:gd name="connsiteX444" fmla="*/ 1100671 w 7467600"/>
              <a:gd name="connsiteY444" fmla="*/ 6252137 h 6858000"/>
              <a:gd name="connsiteX445" fmla="*/ 1090144 w 7467600"/>
              <a:gd name="connsiteY445" fmla="*/ 6256748 h 6858000"/>
              <a:gd name="connsiteX446" fmla="*/ 1095872 w 7467600"/>
              <a:gd name="connsiteY446" fmla="*/ 6271892 h 6858000"/>
              <a:gd name="connsiteX447" fmla="*/ 262785 w 7467600"/>
              <a:gd name="connsiteY447" fmla="*/ 6845450 h 6858000"/>
              <a:gd name="connsiteX448" fmla="*/ 209968 w 7467600"/>
              <a:gd name="connsiteY448" fmla="*/ 6770713 h 6858000"/>
              <a:gd name="connsiteX449" fmla="*/ 873460 w 7467600"/>
              <a:gd name="connsiteY449" fmla="*/ 6253768 h 6858000"/>
              <a:gd name="connsiteX450" fmla="*/ 192686 w 7467600"/>
              <a:gd name="connsiteY450" fmla="*/ 5849257 h 6858000"/>
              <a:gd name="connsiteX451" fmla="*/ 4696 w 7467600"/>
              <a:gd name="connsiteY451" fmla="*/ 5697668 h 6858000"/>
              <a:gd name="connsiteX452" fmla="*/ 0 w 7467600"/>
              <a:gd name="connsiteY452" fmla="*/ 5689984 h 6858000"/>
              <a:gd name="connsiteX453" fmla="*/ 0 w 7467600"/>
              <a:gd name="connsiteY453" fmla="*/ 5513472 h 6858000"/>
              <a:gd name="connsiteX454" fmla="*/ 174101 w 7467600"/>
              <a:gd name="connsiteY454" fmla="*/ 5620277 h 6858000"/>
              <a:gd name="connsiteX455" fmla="*/ 891800 w 7467600"/>
              <a:gd name="connsiteY455" fmla="*/ 6036935 h 6858000"/>
              <a:gd name="connsiteX456" fmla="*/ 1072219 w 7467600"/>
              <a:gd name="connsiteY456" fmla="*/ 6169443 h 6858000"/>
              <a:gd name="connsiteX457" fmla="*/ 1074117 w 7467600"/>
              <a:gd name="connsiteY457" fmla="*/ 6170301 h 6858000"/>
              <a:gd name="connsiteX458" fmla="*/ 1083114 w 7467600"/>
              <a:gd name="connsiteY458" fmla="*/ 6174131 h 6858000"/>
              <a:gd name="connsiteX459" fmla="*/ 1543010 w 7467600"/>
              <a:gd name="connsiteY459" fmla="*/ 6191140 h 6858000"/>
              <a:gd name="connsiteX460" fmla="*/ 1551080 w 7467600"/>
              <a:gd name="connsiteY460" fmla="*/ 6195006 h 6858000"/>
              <a:gd name="connsiteX461" fmla="*/ 2345443 w 7467600"/>
              <a:gd name="connsiteY461" fmla="*/ 5549882 h 6858000"/>
              <a:gd name="connsiteX462" fmla="*/ 1721499 w 7467600"/>
              <a:gd name="connsiteY462" fmla="*/ 5599969 h 6858000"/>
              <a:gd name="connsiteX463" fmla="*/ 767716 w 7467600"/>
              <a:gd name="connsiteY463" fmla="*/ 5472768 h 6858000"/>
              <a:gd name="connsiteX464" fmla="*/ 722147 w 7467600"/>
              <a:gd name="connsiteY464" fmla="*/ 5393091 h 6858000"/>
              <a:gd name="connsiteX465" fmla="*/ 1485552 w 7467600"/>
              <a:gd name="connsiteY465" fmla="*/ 5313202 h 6858000"/>
              <a:gd name="connsiteX466" fmla="*/ 2143004 w 7467600"/>
              <a:gd name="connsiteY466" fmla="*/ 5402420 h 6858000"/>
              <a:gd name="connsiteX467" fmla="*/ 1933391 w 7467600"/>
              <a:gd name="connsiteY467" fmla="*/ 5156971 h 6858000"/>
              <a:gd name="connsiteX468" fmla="*/ 1827118 w 7467600"/>
              <a:gd name="connsiteY468" fmla="*/ 4968410 h 6858000"/>
              <a:gd name="connsiteX469" fmla="*/ 1837349 w 7467600"/>
              <a:gd name="connsiteY469" fmla="*/ 4956357 h 6858000"/>
              <a:gd name="connsiteX470" fmla="*/ 2162835 w 7467600"/>
              <a:gd name="connsiteY470" fmla="*/ 5187853 h 6858000"/>
              <a:gd name="connsiteX471" fmla="*/ 2257167 w 7467600"/>
              <a:gd name="connsiteY471" fmla="*/ 5462123 h 6858000"/>
              <a:gd name="connsiteX472" fmla="*/ 2261598 w 7467600"/>
              <a:gd name="connsiteY472" fmla="*/ 5467998 h 6858000"/>
              <a:gd name="connsiteX473" fmla="*/ 2437177 w 7467600"/>
              <a:gd name="connsiteY473" fmla="*/ 5479608 h 6858000"/>
              <a:gd name="connsiteX474" fmla="*/ 2445247 w 7467600"/>
              <a:gd name="connsiteY474" fmla="*/ 5483476 h 6858000"/>
              <a:gd name="connsiteX475" fmla="*/ 2743626 w 7467600"/>
              <a:gd name="connsiteY475" fmla="*/ 5304819 h 6858000"/>
              <a:gd name="connsiteX476" fmla="*/ 3048102 w 7467600"/>
              <a:gd name="connsiteY476" fmla="*/ 5150595 h 6858000"/>
              <a:gd name="connsiteX477" fmla="*/ 1799414 w 7467600"/>
              <a:gd name="connsiteY477" fmla="*/ 4694732 h 6858000"/>
              <a:gd name="connsiteX478" fmla="*/ 1771735 w 7467600"/>
              <a:gd name="connsiteY478" fmla="*/ 4619929 h 6858000"/>
              <a:gd name="connsiteX479" fmla="*/ 3104273 w 7467600"/>
              <a:gd name="connsiteY479" fmla="*/ 5076159 h 6858000"/>
              <a:gd name="connsiteX480" fmla="*/ 3113245 w 7467600"/>
              <a:gd name="connsiteY480" fmla="*/ 5090705 h 6858000"/>
              <a:gd name="connsiteX481" fmla="*/ 3126294 w 7467600"/>
              <a:gd name="connsiteY481" fmla="*/ 5114400 h 6858000"/>
              <a:gd name="connsiteX482" fmla="*/ 3937433 w 7467600"/>
              <a:gd name="connsiteY482" fmla="*/ 4830473 h 6858000"/>
              <a:gd name="connsiteX483" fmla="*/ 3590475 w 7467600"/>
              <a:gd name="connsiteY483" fmla="*/ 4597974 h 6858000"/>
              <a:gd name="connsiteX484" fmla="*/ 3100264 w 7467600"/>
              <a:gd name="connsiteY484" fmla="*/ 4579845 h 6858000"/>
              <a:gd name="connsiteX485" fmla="*/ 2183576 w 7467600"/>
              <a:gd name="connsiteY485" fmla="*/ 4227150 h 6858000"/>
              <a:gd name="connsiteX486" fmla="*/ 2151029 w 7467600"/>
              <a:gd name="connsiteY486" fmla="*/ 4146947 h 6858000"/>
              <a:gd name="connsiteX487" fmla="*/ 3563434 w 7467600"/>
              <a:gd name="connsiteY487" fmla="*/ 4469115 h 6858000"/>
              <a:gd name="connsiteX488" fmla="*/ 3177952 w 7467600"/>
              <a:gd name="connsiteY488" fmla="*/ 3657386 h 6858000"/>
              <a:gd name="connsiteX489" fmla="*/ 3189263 w 7467600"/>
              <a:gd name="connsiteY489" fmla="*/ 3625726 h 6858000"/>
              <a:gd name="connsiteX490" fmla="*/ 3560912 w 7467600"/>
              <a:gd name="connsiteY490" fmla="*/ 4079863 h 6858000"/>
              <a:gd name="connsiteX491" fmla="*/ 3626636 w 7467600"/>
              <a:gd name="connsiteY491" fmla="*/ 4512230 h 6858000"/>
              <a:gd name="connsiteX492" fmla="*/ 3653088 w 7467600"/>
              <a:gd name="connsiteY492" fmla="*/ 4521417 h 6858000"/>
              <a:gd name="connsiteX493" fmla="*/ 3988128 w 7467600"/>
              <a:gd name="connsiteY493" fmla="*/ 4817267 h 6858000"/>
              <a:gd name="connsiteX494" fmla="*/ 4830582 w 7467600"/>
              <a:gd name="connsiteY494" fmla="*/ 4676000 h 6858000"/>
              <a:gd name="connsiteX495" fmla="*/ 4830100 w 7467600"/>
              <a:gd name="connsiteY495" fmla="*/ 4675554 h 6858000"/>
              <a:gd name="connsiteX496" fmla="*/ 4036318 w 7467600"/>
              <a:gd name="connsiteY496" fmla="*/ 4147013 h 6858000"/>
              <a:gd name="connsiteX497" fmla="*/ 3432098 w 7467600"/>
              <a:gd name="connsiteY497" fmla="*/ 3537312 h 6858000"/>
              <a:gd name="connsiteX498" fmla="*/ 3446761 w 7467600"/>
              <a:gd name="connsiteY498" fmla="*/ 3461278 h 6858000"/>
              <a:gd name="connsiteX499" fmla="*/ 4419733 w 7467600"/>
              <a:gd name="connsiteY499" fmla="*/ 3963555 h 6858000"/>
              <a:gd name="connsiteX500" fmla="*/ 4781371 w 7467600"/>
              <a:gd name="connsiteY500" fmla="*/ 4458604 h 6858000"/>
              <a:gd name="connsiteX501" fmla="*/ 4780440 w 7467600"/>
              <a:gd name="connsiteY501" fmla="*/ 4470290 h 6858000"/>
              <a:gd name="connsiteX502" fmla="*/ 4898954 w 7467600"/>
              <a:gd name="connsiteY502" fmla="*/ 4662092 h 6858000"/>
              <a:gd name="connsiteX503" fmla="*/ 4900699 w 7467600"/>
              <a:gd name="connsiteY503" fmla="*/ 4670867 h 6858000"/>
              <a:gd name="connsiteX504" fmla="*/ 5714511 w 7467600"/>
              <a:gd name="connsiteY504" fmla="*/ 4663483 h 6858000"/>
              <a:gd name="connsiteX505" fmla="*/ 5464793 w 7467600"/>
              <a:gd name="connsiteY505" fmla="*/ 4393556 h 6858000"/>
              <a:gd name="connsiteX506" fmla="*/ 5461897 w 7467600"/>
              <a:gd name="connsiteY506" fmla="*/ 4390879 h 6858000"/>
              <a:gd name="connsiteX507" fmla="*/ 4294126 w 7467600"/>
              <a:gd name="connsiteY507" fmla="*/ 3303048 h 6858000"/>
              <a:gd name="connsiteX508" fmla="*/ 4305321 w 7467600"/>
              <a:gd name="connsiteY508" fmla="*/ 3256953 h 6858000"/>
              <a:gd name="connsiteX509" fmla="*/ 4949299 w 7467600"/>
              <a:gd name="connsiteY509" fmla="*/ 3766336 h 6858000"/>
              <a:gd name="connsiteX510" fmla="*/ 5291452 w 7467600"/>
              <a:gd name="connsiteY510" fmla="*/ 4076801 h 6858000"/>
              <a:gd name="connsiteX511" fmla="*/ 5434998 w 7467600"/>
              <a:gd name="connsiteY511" fmla="*/ 4254100 h 6858000"/>
              <a:gd name="connsiteX512" fmla="*/ 5351015 w 7467600"/>
              <a:gd name="connsiteY512" fmla="*/ 3760989 h 6858000"/>
              <a:gd name="connsiteX513" fmla="*/ 5413780 w 7467600"/>
              <a:gd name="connsiteY513" fmla="*/ 2966265 h 6858000"/>
              <a:gd name="connsiteX514" fmla="*/ 5425627 w 7467600"/>
              <a:gd name="connsiteY514" fmla="*/ 2954192 h 6858000"/>
              <a:gd name="connsiteX515" fmla="*/ 6604735 w 7467600"/>
              <a:gd name="connsiteY515" fmla="*/ 2041381 h 6858000"/>
              <a:gd name="connsiteX516" fmla="*/ 7204487 w 7467600"/>
              <a:gd name="connsiteY516" fmla="*/ 2742112 h 6858000"/>
              <a:gd name="connsiteX517" fmla="*/ 7131592 w 7467600"/>
              <a:gd name="connsiteY517" fmla="*/ 2672096 h 6858000"/>
              <a:gd name="connsiteX518" fmla="*/ 6996344 w 7467600"/>
              <a:gd name="connsiteY518" fmla="*/ 2518310 h 6858000"/>
              <a:gd name="connsiteX519" fmla="*/ 6735495 w 7467600"/>
              <a:gd name="connsiteY519" fmla="*/ 2196890 h 6858000"/>
              <a:gd name="connsiteX520" fmla="*/ 6721901 w 7467600"/>
              <a:gd name="connsiteY520" fmla="*/ 2179274 h 6858000"/>
              <a:gd name="connsiteX521" fmla="*/ 6604735 w 7467600"/>
              <a:gd name="connsiteY521" fmla="*/ 2041381 h 6858000"/>
              <a:gd name="connsiteX522" fmla="*/ 6591670 w 7467600"/>
              <a:gd name="connsiteY522" fmla="*/ 1988277 h 6858000"/>
              <a:gd name="connsiteX523" fmla="*/ 6747349 w 7467600"/>
              <a:gd name="connsiteY523" fmla="*/ 2160069 h 6858000"/>
              <a:gd name="connsiteX524" fmla="*/ 6760943 w 7467600"/>
              <a:gd name="connsiteY524" fmla="*/ 2177686 h 6858000"/>
              <a:gd name="connsiteX525" fmla="*/ 7021065 w 7467600"/>
              <a:gd name="connsiteY525" fmla="*/ 2498102 h 6858000"/>
              <a:gd name="connsiteX526" fmla="*/ 7155223 w 7467600"/>
              <a:gd name="connsiteY526" fmla="*/ 2650386 h 6858000"/>
              <a:gd name="connsiteX527" fmla="*/ 7203167 w 7467600"/>
              <a:gd name="connsiteY527" fmla="*/ 2697288 h 6858000"/>
              <a:gd name="connsiteX528" fmla="*/ 6937703 w 7467600"/>
              <a:gd name="connsiteY528" fmla="*/ 2321981 h 6858000"/>
              <a:gd name="connsiteX529" fmla="*/ 6591670 w 7467600"/>
              <a:gd name="connsiteY529" fmla="*/ 1988277 h 6858000"/>
              <a:gd name="connsiteX530" fmla="*/ 5798671 w 7467600"/>
              <a:gd name="connsiteY530" fmla="*/ 1981601 h 6858000"/>
              <a:gd name="connsiteX531" fmla="*/ 5754709 w 7467600"/>
              <a:gd name="connsiteY531" fmla="*/ 2071454 h 6858000"/>
              <a:gd name="connsiteX532" fmla="*/ 5763044 w 7467600"/>
              <a:gd name="connsiteY532" fmla="*/ 2842206 h 6858000"/>
              <a:gd name="connsiteX533" fmla="*/ 5764974 w 7467600"/>
              <a:gd name="connsiteY533" fmla="*/ 2799609 h 6858000"/>
              <a:gd name="connsiteX534" fmla="*/ 5767665 w 7467600"/>
              <a:gd name="connsiteY534" fmla="*/ 2666409 h 6858000"/>
              <a:gd name="connsiteX535" fmla="*/ 5763055 w 7467600"/>
              <a:gd name="connsiteY535" fmla="*/ 2579705 h 6858000"/>
              <a:gd name="connsiteX536" fmla="*/ 5758079 w 7467600"/>
              <a:gd name="connsiteY536" fmla="*/ 2492508 h 6858000"/>
              <a:gd name="connsiteX537" fmla="*/ 5779325 w 7467600"/>
              <a:gd name="connsiteY537" fmla="*/ 2197069 h 6858000"/>
              <a:gd name="connsiteX538" fmla="*/ 5798671 w 7467600"/>
              <a:gd name="connsiteY538" fmla="*/ 1981601 h 6858000"/>
              <a:gd name="connsiteX539" fmla="*/ 5829202 w 7467600"/>
              <a:gd name="connsiteY539" fmla="*/ 1971679 h 6858000"/>
              <a:gd name="connsiteX540" fmla="*/ 5809558 w 7467600"/>
              <a:gd name="connsiteY540" fmla="*/ 2198043 h 6858000"/>
              <a:gd name="connsiteX541" fmla="*/ 5788653 w 7467600"/>
              <a:gd name="connsiteY541" fmla="*/ 2489430 h 6858000"/>
              <a:gd name="connsiteX542" fmla="*/ 5793439 w 7467600"/>
              <a:gd name="connsiteY542" fmla="*/ 2575235 h 6858000"/>
              <a:gd name="connsiteX543" fmla="*/ 5796837 w 7467600"/>
              <a:gd name="connsiteY543" fmla="*/ 2637633 h 6858000"/>
              <a:gd name="connsiteX544" fmla="*/ 5818614 w 7467600"/>
              <a:gd name="connsiteY544" fmla="*/ 2473055 h 6858000"/>
              <a:gd name="connsiteX545" fmla="*/ 5829202 w 7467600"/>
              <a:gd name="connsiteY545" fmla="*/ 1971679 h 6858000"/>
              <a:gd name="connsiteX546" fmla="*/ 5911389 w 7467600"/>
              <a:gd name="connsiteY546" fmla="*/ 1898371 h 6858000"/>
              <a:gd name="connsiteX547" fmla="*/ 6237627 w 7467600"/>
              <a:gd name="connsiteY547" fmla="*/ 2231921 h 6858000"/>
              <a:gd name="connsiteX548" fmla="*/ 5911389 w 7467600"/>
              <a:gd name="connsiteY548" fmla="*/ 1898371 h 6858000"/>
              <a:gd name="connsiteX549" fmla="*/ 6944437 w 7467600"/>
              <a:gd name="connsiteY549" fmla="*/ 1575402 h 6858000"/>
              <a:gd name="connsiteX550" fmla="*/ 6304730 w 7467600"/>
              <a:gd name="connsiteY550" fmla="*/ 1766654 h 6858000"/>
              <a:gd name="connsiteX551" fmla="*/ 6944437 w 7467600"/>
              <a:gd name="connsiteY551" fmla="*/ 1575402 h 6858000"/>
              <a:gd name="connsiteX552" fmla="*/ 7019523 w 7467600"/>
              <a:gd name="connsiteY552" fmla="*/ 1519450 h 6858000"/>
              <a:gd name="connsiteX553" fmla="*/ 6298091 w 7467600"/>
              <a:gd name="connsiteY553" fmla="*/ 1737122 h 6858000"/>
              <a:gd name="connsiteX554" fmla="*/ 7019523 w 7467600"/>
              <a:gd name="connsiteY554" fmla="*/ 1519450 h 6858000"/>
              <a:gd name="connsiteX555" fmla="*/ 2399523 w 7467600"/>
              <a:gd name="connsiteY555" fmla="*/ 1428234 h 6858000"/>
              <a:gd name="connsiteX556" fmla="*/ 2224982 w 7467600"/>
              <a:gd name="connsiteY556" fmla="*/ 1826201 h 6858000"/>
              <a:gd name="connsiteX557" fmla="*/ 2096099 w 7467600"/>
              <a:gd name="connsiteY557" fmla="*/ 2345900 h 6858000"/>
              <a:gd name="connsiteX558" fmla="*/ 2283317 w 7467600"/>
              <a:gd name="connsiteY558" fmla="*/ 1796925 h 6858000"/>
              <a:gd name="connsiteX559" fmla="*/ 2399523 w 7467600"/>
              <a:gd name="connsiteY559" fmla="*/ 1428234 h 6858000"/>
              <a:gd name="connsiteX560" fmla="*/ 2448558 w 7467600"/>
              <a:gd name="connsiteY560" fmla="*/ 1373435 h 6858000"/>
              <a:gd name="connsiteX561" fmla="*/ 2312521 w 7467600"/>
              <a:gd name="connsiteY561" fmla="*/ 1806140 h 6858000"/>
              <a:gd name="connsiteX562" fmla="*/ 2127533 w 7467600"/>
              <a:gd name="connsiteY562" fmla="*/ 2348380 h 6858000"/>
              <a:gd name="connsiteX563" fmla="*/ 2358080 w 7467600"/>
              <a:gd name="connsiteY563" fmla="*/ 1866134 h 6858000"/>
              <a:gd name="connsiteX564" fmla="*/ 2407436 w 7467600"/>
              <a:gd name="connsiteY564" fmla="*/ 1651070 h 6858000"/>
              <a:gd name="connsiteX565" fmla="*/ 2448558 w 7467600"/>
              <a:gd name="connsiteY565" fmla="*/ 1373435 h 6858000"/>
              <a:gd name="connsiteX566" fmla="*/ 278707 w 7467600"/>
              <a:gd name="connsiteY566" fmla="*/ 1352270 h 6858000"/>
              <a:gd name="connsiteX567" fmla="*/ 321570 w 7467600"/>
              <a:gd name="connsiteY567" fmla="*/ 1861610 h 6858000"/>
              <a:gd name="connsiteX568" fmla="*/ 294281 w 7467600"/>
              <a:gd name="connsiteY568" fmla="*/ 1440658 h 6858000"/>
              <a:gd name="connsiteX569" fmla="*/ 278707 w 7467600"/>
              <a:gd name="connsiteY569" fmla="*/ 1352270 h 6858000"/>
              <a:gd name="connsiteX570" fmla="*/ 1423821 w 7467600"/>
              <a:gd name="connsiteY570" fmla="*/ 1351958 h 6858000"/>
              <a:gd name="connsiteX571" fmla="*/ 1638521 w 7467600"/>
              <a:gd name="connsiteY571" fmla="*/ 1908470 h 6858000"/>
              <a:gd name="connsiteX572" fmla="*/ 1754199 w 7467600"/>
              <a:gd name="connsiteY572" fmla="*/ 2149284 h 6858000"/>
              <a:gd name="connsiteX573" fmla="*/ 1908359 w 7467600"/>
              <a:gd name="connsiteY573" fmla="*/ 2364988 h 6858000"/>
              <a:gd name="connsiteX574" fmla="*/ 1647661 w 7467600"/>
              <a:gd name="connsiteY574" fmla="*/ 1825945 h 6858000"/>
              <a:gd name="connsiteX575" fmla="*/ 1423821 w 7467600"/>
              <a:gd name="connsiteY575" fmla="*/ 1351958 h 6858000"/>
              <a:gd name="connsiteX576" fmla="*/ 1431890 w 7467600"/>
              <a:gd name="connsiteY576" fmla="*/ 1306475 h 6858000"/>
              <a:gd name="connsiteX577" fmla="*/ 1507597 w 7467600"/>
              <a:gd name="connsiteY577" fmla="*/ 1446132 h 6858000"/>
              <a:gd name="connsiteX578" fmla="*/ 1674586 w 7467600"/>
              <a:gd name="connsiteY578" fmla="*/ 1813832 h 6858000"/>
              <a:gd name="connsiteX579" fmla="*/ 1815950 w 7467600"/>
              <a:gd name="connsiteY579" fmla="*/ 2128564 h 6858000"/>
              <a:gd name="connsiteX580" fmla="*/ 1984242 w 7467600"/>
              <a:gd name="connsiteY580" fmla="*/ 2430829 h 6858000"/>
              <a:gd name="connsiteX581" fmla="*/ 2014023 w 7467600"/>
              <a:gd name="connsiteY581" fmla="*/ 2450995 h 6858000"/>
              <a:gd name="connsiteX582" fmla="*/ 1747337 w 7467600"/>
              <a:gd name="connsiteY582" fmla="*/ 1855264 h 6858000"/>
              <a:gd name="connsiteX583" fmla="*/ 1533749 w 7467600"/>
              <a:gd name="connsiteY583" fmla="*/ 1478656 h 6858000"/>
              <a:gd name="connsiteX584" fmla="*/ 1431890 w 7467600"/>
              <a:gd name="connsiteY584" fmla="*/ 1306475 h 6858000"/>
              <a:gd name="connsiteX585" fmla="*/ 5052692 w 7467600"/>
              <a:gd name="connsiteY585" fmla="*/ 1292994 h 6858000"/>
              <a:gd name="connsiteX586" fmla="*/ 5200661 w 7467600"/>
              <a:gd name="connsiteY586" fmla="*/ 1635186 h 6858000"/>
              <a:gd name="connsiteX587" fmla="*/ 5297138 w 7467600"/>
              <a:gd name="connsiteY587" fmla="*/ 1906351 h 6858000"/>
              <a:gd name="connsiteX588" fmla="*/ 5052692 w 7467600"/>
              <a:gd name="connsiteY588" fmla="*/ 1292994 h 6858000"/>
              <a:gd name="connsiteX589" fmla="*/ 5009948 w 7467600"/>
              <a:gd name="connsiteY589" fmla="*/ 1273619 h 6858000"/>
              <a:gd name="connsiteX590" fmla="*/ 5121777 w 7467600"/>
              <a:gd name="connsiteY590" fmla="*/ 1654213 h 6858000"/>
              <a:gd name="connsiteX591" fmla="*/ 5293545 w 7467600"/>
              <a:gd name="connsiteY591" fmla="*/ 2072247 h 6858000"/>
              <a:gd name="connsiteX592" fmla="*/ 5294042 w 7467600"/>
              <a:gd name="connsiteY592" fmla="*/ 2065019 h 6858000"/>
              <a:gd name="connsiteX593" fmla="*/ 5171936 w 7467600"/>
              <a:gd name="connsiteY593" fmla="*/ 1647613 h 6858000"/>
              <a:gd name="connsiteX594" fmla="*/ 5009948 w 7467600"/>
              <a:gd name="connsiteY594" fmla="*/ 1273619 h 6858000"/>
              <a:gd name="connsiteX595" fmla="*/ 655236 w 7467600"/>
              <a:gd name="connsiteY595" fmla="*/ 1268632 h 6858000"/>
              <a:gd name="connsiteX596" fmla="*/ 839521 w 7467600"/>
              <a:gd name="connsiteY596" fmla="*/ 1685315 h 6858000"/>
              <a:gd name="connsiteX597" fmla="*/ 1109416 w 7467600"/>
              <a:gd name="connsiteY597" fmla="*/ 2061663 h 6858000"/>
              <a:gd name="connsiteX598" fmla="*/ 1298300 w 7467600"/>
              <a:gd name="connsiteY598" fmla="*/ 2247742 h 6858000"/>
              <a:gd name="connsiteX599" fmla="*/ 1125871 w 7467600"/>
              <a:gd name="connsiteY599" fmla="*/ 1989513 h 6858000"/>
              <a:gd name="connsiteX600" fmla="*/ 981574 w 7467600"/>
              <a:gd name="connsiteY600" fmla="*/ 1783157 h 6858000"/>
              <a:gd name="connsiteX601" fmla="*/ 922198 w 7467600"/>
              <a:gd name="connsiteY601" fmla="*/ 1677437 h 6858000"/>
              <a:gd name="connsiteX602" fmla="*/ 869293 w 7467600"/>
              <a:gd name="connsiteY602" fmla="*/ 1583214 h 6858000"/>
              <a:gd name="connsiteX603" fmla="*/ 751431 w 7467600"/>
              <a:gd name="connsiteY603" fmla="*/ 1405731 h 6858000"/>
              <a:gd name="connsiteX604" fmla="*/ 655236 w 7467600"/>
              <a:gd name="connsiteY604" fmla="*/ 1268632 h 6858000"/>
              <a:gd name="connsiteX605" fmla="*/ 6516292 w 7467600"/>
              <a:gd name="connsiteY605" fmla="*/ 1263064 h 6858000"/>
              <a:gd name="connsiteX606" fmla="*/ 5736320 w 7467600"/>
              <a:gd name="connsiteY606" fmla="*/ 1501803 h 6858000"/>
              <a:gd name="connsiteX607" fmla="*/ 6516292 w 7467600"/>
              <a:gd name="connsiteY607" fmla="*/ 1263064 h 6858000"/>
              <a:gd name="connsiteX608" fmla="*/ 291466 w 7467600"/>
              <a:gd name="connsiteY608" fmla="*/ 1250369 h 6858000"/>
              <a:gd name="connsiteX609" fmla="*/ 323180 w 7467600"/>
              <a:gd name="connsiteY609" fmla="*/ 1435283 h 6858000"/>
              <a:gd name="connsiteX610" fmla="*/ 349381 w 7467600"/>
              <a:gd name="connsiteY610" fmla="*/ 1875041 h 6858000"/>
              <a:gd name="connsiteX611" fmla="*/ 374363 w 7467600"/>
              <a:gd name="connsiteY611" fmla="*/ 1506494 h 6858000"/>
              <a:gd name="connsiteX612" fmla="*/ 302168 w 7467600"/>
              <a:gd name="connsiteY612" fmla="*/ 1274495 h 6858000"/>
              <a:gd name="connsiteX613" fmla="*/ 291466 w 7467600"/>
              <a:gd name="connsiteY613" fmla="*/ 1250369 h 6858000"/>
              <a:gd name="connsiteX614" fmla="*/ 678222 w 7467600"/>
              <a:gd name="connsiteY614" fmla="*/ 1248670 h 6858000"/>
              <a:gd name="connsiteX615" fmla="*/ 775536 w 7467600"/>
              <a:gd name="connsiteY615" fmla="*/ 1388015 h 6858000"/>
              <a:gd name="connsiteX616" fmla="*/ 894529 w 7467600"/>
              <a:gd name="connsiteY616" fmla="*/ 1567739 h 6858000"/>
              <a:gd name="connsiteX617" fmla="*/ 948000 w 7467600"/>
              <a:gd name="connsiteY617" fmla="*/ 1663088 h 6858000"/>
              <a:gd name="connsiteX618" fmla="*/ 1006812 w 7467600"/>
              <a:gd name="connsiteY618" fmla="*/ 1767683 h 6858000"/>
              <a:gd name="connsiteX619" fmla="*/ 1149133 w 7467600"/>
              <a:gd name="connsiteY619" fmla="*/ 1971513 h 6858000"/>
              <a:gd name="connsiteX620" fmla="*/ 1333952 w 7467600"/>
              <a:gd name="connsiteY620" fmla="*/ 2251620 h 6858000"/>
              <a:gd name="connsiteX621" fmla="*/ 1337329 w 7467600"/>
              <a:gd name="connsiteY621" fmla="*/ 2258350 h 6858000"/>
              <a:gd name="connsiteX622" fmla="*/ 1014726 w 7467600"/>
              <a:gd name="connsiteY622" fmla="*/ 1615556 h 6858000"/>
              <a:gd name="connsiteX623" fmla="*/ 678222 w 7467600"/>
              <a:gd name="connsiteY623" fmla="*/ 1248670 h 6858000"/>
              <a:gd name="connsiteX624" fmla="*/ 6691602 w 7467600"/>
              <a:gd name="connsiteY624" fmla="*/ 1140573 h 6858000"/>
              <a:gd name="connsiteX625" fmla="*/ 6571100 w 7467600"/>
              <a:gd name="connsiteY625" fmla="*/ 1183662 h 6858000"/>
              <a:gd name="connsiteX626" fmla="*/ 6241687 w 7467600"/>
              <a:gd name="connsiteY626" fmla="*/ 1257600 h 6858000"/>
              <a:gd name="connsiteX627" fmla="*/ 5693009 w 7467600"/>
              <a:gd name="connsiteY627" fmla="*/ 1478256 h 6858000"/>
              <a:gd name="connsiteX628" fmla="*/ 6548420 w 7467600"/>
              <a:gd name="connsiteY628" fmla="*/ 1214599 h 6858000"/>
              <a:gd name="connsiteX629" fmla="*/ 6605473 w 7467600"/>
              <a:gd name="connsiteY629" fmla="*/ 1184686 h 6858000"/>
              <a:gd name="connsiteX630" fmla="*/ 6691602 w 7467600"/>
              <a:gd name="connsiteY630" fmla="*/ 1140573 h 6858000"/>
              <a:gd name="connsiteX631" fmla="*/ 4002475 w 7467600"/>
              <a:gd name="connsiteY631" fmla="*/ 1037802 h 6858000"/>
              <a:gd name="connsiteX632" fmla="*/ 4000324 w 7467600"/>
              <a:gd name="connsiteY632" fmla="*/ 1039362 h 6858000"/>
              <a:gd name="connsiteX633" fmla="*/ 4002862 w 7467600"/>
              <a:gd name="connsiteY633" fmla="*/ 1042866 h 6858000"/>
              <a:gd name="connsiteX634" fmla="*/ 4002475 w 7467600"/>
              <a:gd name="connsiteY634" fmla="*/ 1037802 h 6858000"/>
              <a:gd name="connsiteX635" fmla="*/ 506322 w 7467600"/>
              <a:gd name="connsiteY635" fmla="*/ 1020997 h 6858000"/>
              <a:gd name="connsiteX636" fmla="*/ 533068 w 7467600"/>
              <a:gd name="connsiteY636" fmla="*/ 1029409 h 6858000"/>
              <a:gd name="connsiteX637" fmla="*/ 1232525 w 7467600"/>
              <a:gd name="connsiteY637" fmla="*/ 1804675 h 6858000"/>
              <a:gd name="connsiteX638" fmla="*/ 1388858 w 7467600"/>
              <a:gd name="connsiteY638" fmla="*/ 2368011 h 6858000"/>
              <a:gd name="connsiteX639" fmla="*/ 1384098 w 7467600"/>
              <a:gd name="connsiteY639" fmla="*/ 2378125 h 6858000"/>
              <a:gd name="connsiteX640" fmla="*/ 1425393 w 7467600"/>
              <a:gd name="connsiteY640" fmla="*/ 2589124 h 6858000"/>
              <a:gd name="connsiteX641" fmla="*/ 1424001 w 7467600"/>
              <a:gd name="connsiteY641" fmla="*/ 2597541 h 6858000"/>
              <a:gd name="connsiteX642" fmla="*/ 2152729 w 7467600"/>
              <a:gd name="connsiteY642" fmla="*/ 2864487 h 6858000"/>
              <a:gd name="connsiteX643" fmla="*/ 2020609 w 7467600"/>
              <a:gd name="connsiteY643" fmla="*/ 2539671 h 6858000"/>
              <a:gd name="connsiteX644" fmla="*/ 2018920 w 7467600"/>
              <a:gd name="connsiteY644" fmla="*/ 2536309 h 6858000"/>
              <a:gd name="connsiteX645" fmla="*/ 1342441 w 7467600"/>
              <a:gd name="connsiteY645" fmla="*/ 1173017 h 6858000"/>
              <a:gd name="connsiteX646" fmla="*/ 1367925 w 7467600"/>
              <a:gd name="connsiteY646" fmla="*/ 1135648 h 6858000"/>
              <a:gd name="connsiteX647" fmla="*/ 1771401 w 7467600"/>
              <a:gd name="connsiteY647" fmla="*/ 1806673 h 6858000"/>
              <a:gd name="connsiteX648" fmla="*/ 1972385 w 7467600"/>
              <a:gd name="connsiteY648" fmla="*/ 2198735 h 6858000"/>
              <a:gd name="connsiteX649" fmla="*/ 2040892 w 7467600"/>
              <a:gd name="connsiteY649" fmla="*/ 2405205 h 6858000"/>
              <a:gd name="connsiteX650" fmla="*/ 2131689 w 7467600"/>
              <a:gd name="connsiteY650" fmla="*/ 1936926 h 6858000"/>
              <a:gd name="connsiteX651" fmla="*/ 2454820 w 7467600"/>
              <a:gd name="connsiteY651" fmla="*/ 1248808 h 6858000"/>
              <a:gd name="connsiteX652" fmla="*/ 2492512 w 7467600"/>
              <a:gd name="connsiteY652" fmla="*/ 1302920 h 6858000"/>
              <a:gd name="connsiteX653" fmla="*/ 2081216 w 7467600"/>
              <a:gd name="connsiteY653" fmla="*/ 2527513 h 6858000"/>
              <a:gd name="connsiteX654" fmla="*/ 2081211 w 7467600"/>
              <a:gd name="connsiteY654" fmla="*/ 2528916 h 6858000"/>
              <a:gd name="connsiteX655" fmla="*/ 2199067 w 7467600"/>
              <a:gd name="connsiteY655" fmla="*/ 2884061 h 6858000"/>
              <a:gd name="connsiteX656" fmla="*/ 3192586 w 7467600"/>
              <a:gd name="connsiteY656" fmla="*/ 3411496 h 6858000"/>
              <a:gd name="connsiteX657" fmla="*/ 3182620 w 7467600"/>
              <a:gd name="connsiteY657" fmla="*/ 3483279 h 6858000"/>
              <a:gd name="connsiteX658" fmla="*/ 2435119 w 7467600"/>
              <a:gd name="connsiteY658" fmla="*/ 3080173 h 6858000"/>
              <a:gd name="connsiteX659" fmla="*/ 2410152 w 7467600"/>
              <a:gd name="connsiteY659" fmla="*/ 3063751 h 6858000"/>
              <a:gd name="connsiteX660" fmla="*/ 2408099 w 7467600"/>
              <a:gd name="connsiteY660" fmla="*/ 3064403 h 6858000"/>
              <a:gd name="connsiteX661" fmla="*/ 2407218 w 7467600"/>
              <a:gd name="connsiteY661" fmla="*/ 3070324 h 6858000"/>
              <a:gd name="connsiteX662" fmla="*/ 2380138 w 7467600"/>
              <a:gd name="connsiteY662" fmla="*/ 3099341 h 6858000"/>
              <a:gd name="connsiteX663" fmla="*/ 1765923 w 7467600"/>
              <a:gd name="connsiteY663" fmla="*/ 3581043 h 6858000"/>
              <a:gd name="connsiteX664" fmla="*/ 1702258 w 7467600"/>
              <a:gd name="connsiteY664" fmla="*/ 3612286 h 6858000"/>
              <a:gd name="connsiteX665" fmla="*/ 1538370 w 7467600"/>
              <a:gd name="connsiteY665" fmla="*/ 3811804 h 6858000"/>
              <a:gd name="connsiteX666" fmla="*/ 542867 w 7467600"/>
              <a:gd name="connsiteY666" fmla="*/ 4944092 h 6858000"/>
              <a:gd name="connsiteX667" fmla="*/ 515800 w 7467600"/>
              <a:gd name="connsiteY667" fmla="*/ 4862180 h 6858000"/>
              <a:gd name="connsiteX668" fmla="*/ 909145 w 7467600"/>
              <a:gd name="connsiteY668" fmla="*/ 4199225 h 6858000"/>
              <a:gd name="connsiteX669" fmla="*/ 1214067 w 7467600"/>
              <a:gd name="connsiteY669" fmla="*/ 3908561 h 6858000"/>
              <a:gd name="connsiteX670" fmla="*/ 640967 w 7467600"/>
              <a:gd name="connsiteY670" fmla="*/ 4105601 h 6858000"/>
              <a:gd name="connsiteX671" fmla="*/ 112563 w 7467600"/>
              <a:gd name="connsiteY671" fmla="*/ 4396952 h 6858000"/>
              <a:gd name="connsiteX672" fmla="*/ 0 w 7467600"/>
              <a:gd name="connsiteY672" fmla="*/ 4466006 h 6858000"/>
              <a:gd name="connsiteX673" fmla="*/ 0 w 7467600"/>
              <a:gd name="connsiteY673" fmla="*/ 4233763 h 6858000"/>
              <a:gd name="connsiteX674" fmla="*/ 36881 w 7467600"/>
              <a:gd name="connsiteY674" fmla="*/ 4200118 h 6858000"/>
              <a:gd name="connsiteX675" fmla="*/ 910534 w 7467600"/>
              <a:gd name="connsiteY675" fmla="*/ 3629753 h 6858000"/>
              <a:gd name="connsiteX676" fmla="*/ 1578717 w 7467600"/>
              <a:gd name="connsiteY676" fmla="*/ 3575982 h 6858000"/>
              <a:gd name="connsiteX677" fmla="*/ 2338780 w 7467600"/>
              <a:gd name="connsiteY677" fmla="*/ 3033725 h 6858000"/>
              <a:gd name="connsiteX678" fmla="*/ 1807991 w 7467600"/>
              <a:gd name="connsiteY678" fmla="*/ 2807184 h 6858000"/>
              <a:gd name="connsiteX679" fmla="*/ 1416358 w 7467600"/>
              <a:gd name="connsiteY679" fmla="*/ 3112571 h 6858000"/>
              <a:gd name="connsiteX680" fmla="*/ 939066 w 7467600"/>
              <a:gd name="connsiteY680" fmla="*/ 3378798 h 6858000"/>
              <a:gd name="connsiteX681" fmla="*/ 115099 w 7467600"/>
              <a:gd name="connsiteY681" fmla="*/ 3607650 h 6858000"/>
              <a:gd name="connsiteX682" fmla="*/ 97284 w 7467600"/>
              <a:gd name="connsiteY682" fmla="*/ 3520393 h 6858000"/>
              <a:gd name="connsiteX683" fmla="*/ 922050 w 7467600"/>
              <a:gd name="connsiteY683" fmla="*/ 3074867 h 6858000"/>
              <a:gd name="connsiteX684" fmla="*/ 1405265 w 7467600"/>
              <a:gd name="connsiteY684" fmla="*/ 3016319 h 6858000"/>
              <a:gd name="connsiteX685" fmla="*/ 1407512 w 7467600"/>
              <a:gd name="connsiteY685" fmla="*/ 3018001 h 6858000"/>
              <a:gd name="connsiteX686" fmla="*/ 1726266 w 7467600"/>
              <a:gd name="connsiteY686" fmla="*/ 2777274 h 6858000"/>
              <a:gd name="connsiteX687" fmla="*/ 625390 w 7467600"/>
              <a:gd name="connsiteY687" fmla="*/ 2514541 h 6858000"/>
              <a:gd name="connsiteX688" fmla="*/ 619799 w 7467600"/>
              <a:gd name="connsiteY688" fmla="*/ 2527180 h 6858000"/>
              <a:gd name="connsiteX689" fmla="*/ 310030 w 7467600"/>
              <a:gd name="connsiteY689" fmla="*/ 2771818 h 6858000"/>
              <a:gd name="connsiteX690" fmla="*/ 173877 w 7467600"/>
              <a:gd name="connsiteY690" fmla="*/ 2937056 h 6858000"/>
              <a:gd name="connsiteX691" fmla="*/ 77889 w 7467600"/>
              <a:gd name="connsiteY691" fmla="*/ 3138440 h 6858000"/>
              <a:gd name="connsiteX692" fmla="*/ 0 w 7467600"/>
              <a:gd name="connsiteY692" fmla="*/ 3271395 h 6858000"/>
              <a:gd name="connsiteX693" fmla="*/ 0 w 7467600"/>
              <a:gd name="connsiteY693" fmla="*/ 3153002 h 6858000"/>
              <a:gd name="connsiteX694" fmla="*/ 2386 w 7467600"/>
              <a:gd name="connsiteY694" fmla="*/ 3149203 h 6858000"/>
              <a:gd name="connsiteX695" fmla="*/ 89753 w 7467600"/>
              <a:gd name="connsiteY695" fmla="*/ 2987702 h 6858000"/>
              <a:gd name="connsiteX696" fmla="*/ 76869 w 7467600"/>
              <a:gd name="connsiteY696" fmla="*/ 3005404 h 6858000"/>
              <a:gd name="connsiteX697" fmla="*/ 32049 w 7467600"/>
              <a:gd name="connsiteY697" fmla="*/ 3065814 h 6858000"/>
              <a:gd name="connsiteX698" fmla="*/ 0 w 7467600"/>
              <a:gd name="connsiteY698" fmla="*/ 3108744 h 6858000"/>
              <a:gd name="connsiteX699" fmla="*/ 0 w 7467600"/>
              <a:gd name="connsiteY699" fmla="*/ 3058059 h 6858000"/>
              <a:gd name="connsiteX700" fmla="*/ 7610 w 7467600"/>
              <a:gd name="connsiteY700" fmla="*/ 3047889 h 6858000"/>
              <a:gd name="connsiteX701" fmla="*/ 52419 w 7467600"/>
              <a:gd name="connsiteY701" fmla="*/ 2987479 h 6858000"/>
              <a:gd name="connsiteX702" fmla="*/ 59142 w 7467600"/>
              <a:gd name="connsiteY702" fmla="*/ 2978488 h 6858000"/>
              <a:gd name="connsiteX703" fmla="*/ 0 w 7467600"/>
              <a:gd name="connsiteY703" fmla="*/ 3015334 h 6858000"/>
              <a:gd name="connsiteX704" fmla="*/ 0 w 7467600"/>
              <a:gd name="connsiteY704" fmla="*/ 2914286 h 6858000"/>
              <a:gd name="connsiteX705" fmla="*/ 36383 w 7467600"/>
              <a:gd name="connsiteY705" fmla="*/ 2901128 h 6858000"/>
              <a:gd name="connsiteX706" fmla="*/ 156329 w 7467600"/>
              <a:gd name="connsiteY706" fmla="*/ 2840533 h 6858000"/>
              <a:gd name="connsiteX707" fmla="*/ 358355 w 7467600"/>
              <a:gd name="connsiteY707" fmla="*/ 2620471 h 6858000"/>
              <a:gd name="connsiteX708" fmla="*/ 510577 w 7467600"/>
              <a:gd name="connsiteY708" fmla="*/ 2501244 h 6858000"/>
              <a:gd name="connsiteX709" fmla="*/ 211967 w 7467600"/>
              <a:gd name="connsiteY709" fmla="*/ 2479171 h 6858000"/>
              <a:gd name="connsiteX710" fmla="*/ 0 w 7467600"/>
              <a:gd name="connsiteY710" fmla="*/ 2476398 h 6858000"/>
              <a:gd name="connsiteX711" fmla="*/ 0 w 7467600"/>
              <a:gd name="connsiteY711" fmla="*/ 2389189 h 6858000"/>
              <a:gd name="connsiteX712" fmla="*/ 103062 w 7467600"/>
              <a:gd name="connsiteY712" fmla="*/ 2389518 h 6858000"/>
              <a:gd name="connsiteX713" fmla="*/ 510734 w 7467600"/>
              <a:gd name="connsiteY713" fmla="*/ 2416201 h 6858000"/>
              <a:gd name="connsiteX714" fmla="*/ 279257 w 7467600"/>
              <a:gd name="connsiteY714" fmla="*/ 2092102 h 6858000"/>
              <a:gd name="connsiteX715" fmla="*/ 65265 w 7467600"/>
              <a:gd name="connsiteY715" fmla="*/ 2006049 h 6858000"/>
              <a:gd name="connsiteX716" fmla="*/ 0 w 7467600"/>
              <a:gd name="connsiteY716" fmla="*/ 1982532 h 6858000"/>
              <a:gd name="connsiteX717" fmla="*/ 0 w 7467600"/>
              <a:gd name="connsiteY717" fmla="*/ 1912789 h 6858000"/>
              <a:gd name="connsiteX718" fmla="*/ 97460 w 7467600"/>
              <a:gd name="connsiteY718" fmla="*/ 1953725 h 6858000"/>
              <a:gd name="connsiteX719" fmla="*/ 221272 w 7467600"/>
              <a:gd name="connsiteY719" fmla="*/ 1980766 h 6858000"/>
              <a:gd name="connsiteX720" fmla="*/ 116765 w 7467600"/>
              <a:gd name="connsiteY720" fmla="*/ 1911033 h 6858000"/>
              <a:gd name="connsiteX721" fmla="*/ 16405 w 7467600"/>
              <a:gd name="connsiteY721" fmla="*/ 1803412 h 6858000"/>
              <a:gd name="connsiteX722" fmla="*/ 0 w 7467600"/>
              <a:gd name="connsiteY722" fmla="*/ 1784777 h 6858000"/>
              <a:gd name="connsiteX723" fmla="*/ 0 w 7467600"/>
              <a:gd name="connsiteY723" fmla="*/ 1740082 h 6858000"/>
              <a:gd name="connsiteX724" fmla="*/ 39394 w 7467600"/>
              <a:gd name="connsiteY724" fmla="*/ 1784856 h 6858000"/>
              <a:gd name="connsiteX725" fmla="*/ 135813 w 7467600"/>
              <a:gd name="connsiteY725" fmla="*/ 1888838 h 6858000"/>
              <a:gd name="connsiteX726" fmla="*/ 242575 w 7467600"/>
              <a:gd name="connsiteY726" fmla="*/ 1958841 h 6858000"/>
              <a:gd name="connsiteX727" fmla="*/ 82197 w 7467600"/>
              <a:gd name="connsiteY727" fmla="*/ 1754826 h 6858000"/>
              <a:gd name="connsiteX728" fmla="*/ 0 w 7467600"/>
              <a:gd name="connsiteY728" fmla="*/ 1679650 h 6858000"/>
              <a:gd name="connsiteX729" fmla="*/ 0 w 7467600"/>
              <a:gd name="connsiteY729" fmla="*/ 1602463 h 6858000"/>
              <a:gd name="connsiteX730" fmla="*/ 84689 w 7467600"/>
              <a:gd name="connsiteY730" fmla="*/ 1677442 h 6858000"/>
              <a:gd name="connsiteX731" fmla="*/ 298437 w 7467600"/>
              <a:gd name="connsiteY731" fmla="*/ 1968019 h 6858000"/>
              <a:gd name="connsiteX732" fmla="*/ 227269 w 7467600"/>
              <a:gd name="connsiteY732" fmla="*/ 1114064 h 6858000"/>
              <a:gd name="connsiteX733" fmla="*/ 248003 w 7467600"/>
              <a:gd name="connsiteY733" fmla="*/ 1089613 h 6858000"/>
              <a:gd name="connsiteX734" fmla="*/ 427020 w 7467600"/>
              <a:gd name="connsiteY734" fmla="*/ 1619803 h 6858000"/>
              <a:gd name="connsiteX735" fmla="*/ 340345 w 7467600"/>
              <a:gd name="connsiteY735" fmla="*/ 2027739 h 6858000"/>
              <a:gd name="connsiteX736" fmla="*/ 360865 w 7467600"/>
              <a:gd name="connsiteY736" fmla="*/ 2044827 h 6858000"/>
              <a:gd name="connsiteX737" fmla="*/ 560414 w 7467600"/>
              <a:gd name="connsiteY737" fmla="*/ 2421457 h 6858000"/>
              <a:gd name="connsiteX738" fmla="*/ 1359703 w 7467600"/>
              <a:gd name="connsiteY738" fmla="*/ 2578554 h 6858000"/>
              <a:gd name="connsiteX739" fmla="*/ 1359422 w 7467600"/>
              <a:gd name="connsiteY739" fmla="*/ 2577994 h 6858000"/>
              <a:gd name="connsiteX740" fmla="*/ 828701 w 7467600"/>
              <a:gd name="connsiteY740" fmla="*/ 1839520 h 6858000"/>
              <a:gd name="connsiteX741" fmla="*/ 494427 w 7467600"/>
              <a:gd name="connsiteY741" fmla="*/ 1092333 h 6858000"/>
              <a:gd name="connsiteX742" fmla="*/ 506322 w 7467600"/>
              <a:gd name="connsiteY742" fmla="*/ 1020997 h 6858000"/>
              <a:gd name="connsiteX743" fmla="*/ 4570198 w 7467600"/>
              <a:gd name="connsiteY743" fmla="*/ 978081 h 6858000"/>
              <a:gd name="connsiteX744" fmla="*/ 4523691 w 7467600"/>
              <a:gd name="connsiteY744" fmla="*/ 1127776 h 6858000"/>
              <a:gd name="connsiteX745" fmla="*/ 4509875 w 7467600"/>
              <a:gd name="connsiteY745" fmla="*/ 1167552 h 6858000"/>
              <a:gd name="connsiteX746" fmla="*/ 4478168 w 7467600"/>
              <a:gd name="connsiteY746" fmla="*/ 1260735 h 6858000"/>
              <a:gd name="connsiteX747" fmla="*/ 4409309 w 7467600"/>
              <a:gd name="connsiteY747" fmla="*/ 1666996 h 6858000"/>
              <a:gd name="connsiteX748" fmla="*/ 4370031 w 7467600"/>
              <a:gd name="connsiteY748" fmla="*/ 1955666 h 6858000"/>
              <a:gd name="connsiteX749" fmla="*/ 4570198 w 7467600"/>
              <a:gd name="connsiteY749" fmla="*/ 978081 h 6858000"/>
              <a:gd name="connsiteX750" fmla="*/ 4557898 w 7467600"/>
              <a:gd name="connsiteY750" fmla="*/ 900011 h 6858000"/>
              <a:gd name="connsiteX751" fmla="*/ 4344840 w 7467600"/>
              <a:gd name="connsiteY751" fmla="*/ 1922038 h 6858000"/>
              <a:gd name="connsiteX752" fmla="*/ 4378710 w 7467600"/>
              <a:gd name="connsiteY752" fmla="*/ 1665516 h 6858000"/>
              <a:gd name="connsiteX753" fmla="*/ 4448798 w 7467600"/>
              <a:gd name="connsiteY753" fmla="*/ 1253024 h 6858000"/>
              <a:gd name="connsiteX754" fmla="*/ 4480315 w 7467600"/>
              <a:gd name="connsiteY754" fmla="*/ 1158454 h 6858000"/>
              <a:gd name="connsiteX755" fmla="*/ 4494133 w 7467600"/>
              <a:gd name="connsiteY755" fmla="*/ 1118676 h 6858000"/>
              <a:gd name="connsiteX756" fmla="*/ 4557898 w 7467600"/>
              <a:gd name="connsiteY756" fmla="*/ 900011 h 6858000"/>
              <a:gd name="connsiteX757" fmla="*/ 5870151 w 7467600"/>
              <a:gd name="connsiteY757" fmla="*/ 898890 h 6858000"/>
              <a:gd name="connsiteX758" fmla="*/ 5861335 w 7467600"/>
              <a:gd name="connsiteY758" fmla="*/ 899177 h 6858000"/>
              <a:gd name="connsiteX759" fmla="*/ 5843702 w 7467600"/>
              <a:gd name="connsiteY759" fmla="*/ 899748 h 6858000"/>
              <a:gd name="connsiteX760" fmla="*/ 5651107 w 7467600"/>
              <a:gd name="connsiteY760" fmla="*/ 920306 h 6858000"/>
              <a:gd name="connsiteX761" fmla="*/ 5459407 w 7467600"/>
              <a:gd name="connsiteY761" fmla="*/ 940975 h 6858000"/>
              <a:gd name="connsiteX762" fmla="*/ 5374846 w 7467600"/>
              <a:gd name="connsiteY762" fmla="*/ 941988 h 6858000"/>
              <a:gd name="connsiteX763" fmla="*/ 5256105 w 7467600"/>
              <a:gd name="connsiteY763" fmla="*/ 945632 h 6858000"/>
              <a:gd name="connsiteX764" fmla="*/ 5107071 w 7467600"/>
              <a:gd name="connsiteY764" fmla="*/ 969720 h 6858000"/>
              <a:gd name="connsiteX765" fmla="*/ 4998681 w 7467600"/>
              <a:gd name="connsiteY765" fmla="*/ 988771 h 6858000"/>
              <a:gd name="connsiteX766" fmla="*/ 5870151 w 7467600"/>
              <a:gd name="connsiteY766" fmla="*/ 898890 h 6858000"/>
              <a:gd name="connsiteX767" fmla="*/ 5504425 w 7467600"/>
              <a:gd name="connsiteY767" fmla="*/ 848067 h 6858000"/>
              <a:gd name="connsiteX768" fmla="*/ 4968849 w 7467600"/>
              <a:gd name="connsiteY768" fmla="*/ 962318 h 6858000"/>
              <a:gd name="connsiteX769" fmla="*/ 5104039 w 7467600"/>
              <a:gd name="connsiteY769" fmla="*/ 940634 h 6858000"/>
              <a:gd name="connsiteX770" fmla="*/ 5256311 w 7467600"/>
              <a:gd name="connsiteY770" fmla="*/ 916490 h 6858000"/>
              <a:gd name="connsiteX771" fmla="*/ 5377381 w 7467600"/>
              <a:gd name="connsiteY771" fmla="*/ 912671 h 6858000"/>
              <a:gd name="connsiteX772" fmla="*/ 5460148 w 7467600"/>
              <a:gd name="connsiteY772" fmla="*/ 911442 h 6858000"/>
              <a:gd name="connsiteX773" fmla="*/ 5648971 w 7467600"/>
              <a:gd name="connsiteY773" fmla="*/ 891331 h 6858000"/>
              <a:gd name="connsiteX774" fmla="*/ 5844807 w 7467600"/>
              <a:gd name="connsiteY774" fmla="*/ 870718 h 6858000"/>
              <a:gd name="connsiteX775" fmla="*/ 5862975 w 7467600"/>
              <a:gd name="connsiteY775" fmla="*/ 869756 h 6858000"/>
              <a:gd name="connsiteX776" fmla="*/ 5920887 w 7467600"/>
              <a:gd name="connsiteY776" fmla="*/ 865929 h 6858000"/>
              <a:gd name="connsiteX777" fmla="*/ 5504425 w 7467600"/>
              <a:gd name="connsiteY777" fmla="*/ 848067 h 6858000"/>
              <a:gd name="connsiteX778" fmla="*/ 3607114 w 7467600"/>
              <a:gd name="connsiteY778" fmla="*/ 467441 h 6858000"/>
              <a:gd name="connsiteX779" fmla="*/ 3296242 w 7467600"/>
              <a:gd name="connsiteY779" fmla="*/ 807991 h 6858000"/>
              <a:gd name="connsiteX780" fmla="*/ 3174674 w 7467600"/>
              <a:gd name="connsiteY780" fmla="*/ 919759 h 6858000"/>
              <a:gd name="connsiteX781" fmla="*/ 3042978 w 7467600"/>
              <a:gd name="connsiteY781" fmla="*/ 1054894 h 6858000"/>
              <a:gd name="connsiteX782" fmla="*/ 2968914 w 7467600"/>
              <a:gd name="connsiteY782" fmla="*/ 1133756 h 6858000"/>
              <a:gd name="connsiteX783" fmla="*/ 3103823 w 7467600"/>
              <a:gd name="connsiteY783" fmla="*/ 1026814 h 6858000"/>
              <a:gd name="connsiteX784" fmla="*/ 3607114 w 7467600"/>
              <a:gd name="connsiteY784" fmla="*/ 467441 h 6858000"/>
              <a:gd name="connsiteX785" fmla="*/ 3744487 w 7467600"/>
              <a:gd name="connsiteY785" fmla="*/ 383136 h 6858000"/>
              <a:gd name="connsiteX786" fmla="*/ 3970213 w 7467600"/>
              <a:gd name="connsiteY786" fmla="*/ 995559 h 6858000"/>
              <a:gd name="connsiteX787" fmla="*/ 3744487 w 7467600"/>
              <a:gd name="connsiteY787" fmla="*/ 383136 h 6858000"/>
              <a:gd name="connsiteX788" fmla="*/ 3624562 w 7467600"/>
              <a:gd name="connsiteY788" fmla="*/ 367041 h 6858000"/>
              <a:gd name="connsiteX789" fmla="*/ 3489712 w 7467600"/>
              <a:gd name="connsiteY789" fmla="*/ 485386 h 6858000"/>
              <a:gd name="connsiteX790" fmla="*/ 3182994 w 7467600"/>
              <a:gd name="connsiteY790" fmla="*/ 828265 h 6858000"/>
              <a:gd name="connsiteX791" fmla="*/ 2892114 w 7467600"/>
              <a:gd name="connsiteY791" fmla="*/ 1172635 h 6858000"/>
              <a:gd name="connsiteX792" fmla="*/ 3021459 w 7467600"/>
              <a:gd name="connsiteY792" fmla="*/ 1035385 h 6858000"/>
              <a:gd name="connsiteX793" fmla="*/ 3153873 w 7467600"/>
              <a:gd name="connsiteY793" fmla="*/ 898971 h 6858000"/>
              <a:gd name="connsiteX794" fmla="*/ 3276511 w 7467600"/>
              <a:gd name="connsiteY794" fmla="*/ 786423 h 6858000"/>
              <a:gd name="connsiteX795" fmla="*/ 3584154 w 7467600"/>
              <a:gd name="connsiteY795" fmla="*/ 448218 h 6858000"/>
              <a:gd name="connsiteX796" fmla="*/ 3624562 w 7467600"/>
              <a:gd name="connsiteY796" fmla="*/ 367041 h 6858000"/>
              <a:gd name="connsiteX797" fmla="*/ 3766672 w 7467600"/>
              <a:gd name="connsiteY797" fmla="*/ 359429 h 6858000"/>
              <a:gd name="connsiteX798" fmla="*/ 3996338 w 7467600"/>
              <a:gd name="connsiteY798" fmla="*/ 968237 h 6858000"/>
              <a:gd name="connsiteX799" fmla="*/ 3766672 w 7467600"/>
              <a:gd name="connsiteY799" fmla="*/ 359429 h 6858000"/>
              <a:gd name="connsiteX800" fmla="*/ 5805386 w 7467600"/>
              <a:gd name="connsiteY800" fmla="*/ 239240 h 6858000"/>
              <a:gd name="connsiteX801" fmla="*/ 5736947 w 7467600"/>
              <a:gd name="connsiteY801" fmla="*/ 261367 h 6858000"/>
              <a:gd name="connsiteX802" fmla="*/ 5427012 w 7467600"/>
              <a:gd name="connsiteY802" fmla="*/ 311272 h 6858000"/>
              <a:gd name="connsiteX803" fmla="*/ 5147818 w 7467600"/>
              <a:gd name="connsiteY803" fmla="*/ 322112 h 6858000"/>
              <a:gd name="connsiteX804" fmla="*/ 5060854 w 7467600"/>
              <a:gd name="connsiteY804" fmla="*/ 311882 h 6858000"/>
              <a:gd name="connsiteX805" fmla="*/ 4945989 w 7467600"/>
              <a:gd name="connsiteY805" fmla="*/ 300516 h 6858000"/>
              <a:gd name="connsiteX806" fmla="*/ 5410479 w 7467600"/>
              <a:gd name="connsiteY806" fmla="*/ 348434 h 6858000"/>
              <a:gd name="connsiteX807" fmla="*/ 5805386 w 7467600"/>
              <a:gd name="connsiteY807" fmla="*/ 239240 h 6858000"/>
              <a:gd name="connsiteX808" fmla="*/ 5905192 w 7467600"/>
              <a:gd name="connsiteY808" fmla="*/ 163079 h 6858000"/>
              <a:gd name="connsiteX809" fmla="*/ 5865655 w 7467600"/>
              <a:gd name="connsiteY809" fmla="*/ 171901 h 6858000"/>
              <a:gd name="connsiteX810" fmla="*/ 5259740 w 7467600"/>
              <a:gd name="connsiteY810" fmla="*/ 257013 h 6858000"/>
              <a:gd name="connsiteX811" fmla="*/ 5208466 w 7467600"/>
              <a:gd name="connsiteY811" fmla="*/ 257550 h 6858000"/>
              <a:gd name="connsiteX812" fmla="*/ 4980204 w 7467600"/>
              <a:gd name="connsiteY812" fmla="*/ 271903 h 6858000"/>
              <a:gd name="connsiteX813" fmla="*/ 5068068 w 7467600"/>
              <a:gd name="connsiteY813" fmla="*/ 282244 h 6858000"/>
              <a:gd name="connsiteX814" fmla="*/ 5153231 w 7467600"/>
              <a:gd name="connsiteY814" fmla="*/ 292240 h 6858000"/>
              <a:gd name="connsiteX815" fmla="*/ 5426491 w 7467600"/>
              <a:gd name="connsiteY815" fmla="*/ 281128 h 6858000"/>
              <a:gd name="connsiteX816" fmla="*/ 5731212 w 7467600"/>
              <a:gd name="connsiteY816" fmla="*/ 231951 h 6858000"/>
              <a:gd name="connsiteX817" fmla="*/ 5905192 w 7467600"/>
              <a:gd name="connsiteY817" fmla="*/ 163079 h 6858000"/>
              <a:gd name="connsiteX818" fmla="*/ 5944437 w 7467600"/>
              <a:gd name="connsiteY818" fmla="*/ 113829 h 6858000"/>
              <a:gd name="connsiteX819" fmla="*/ 5825032 w 7467600"/>
              <a:gd name="connsiteY819" fmla="*/ 146405 h 6858000"/>
              <a:gd name="connsiteX820" fmla="*/ 4955599 w 7467600"/>
              <a:gd name="connsiteY820" fmla="*/ 247008 h 6858000"/>
              <a:gd name="connsiteX821" fmla="*/ 5210104 w 7467600"/>
              <a:gd name="connsiteY821" fmla="*/ 228123 h 6858000"/>
              <a:gd name="connsiteX822" fmla="*/ 5261015 w 7467600"/>
              <a:gd name="connsiteY822" fmla="*/ 227087 h 6858000"/>
              <a:gd name="connsiteX823" fmla="*/ 5861181 w 7467600"/>
              <a:gd name="connsiteY823" fmla="*/ 143093 h 6858000"/>
              <a:gd name="connsiteX824" fmla="*/ 5961252 w 7467600"/>
              <a:gd name="connsiteY824" fmla="*/ 114820 h 6858000"/>
              <a:gd name="connsiteX825" fmla="*/ 5944437 w 7467600"/>
              <a:gd name="connsiteY825" fmla="*/ 113829 h 6858000"/>
              <a:gd name="connsiteX826" fmla="*/ 3882765 w 7467600"/>
              <a:gd name="connsiteY826" fmla="*/ 0 h 6858000"/>
              <a:gd name="connsiteX827" fmla="*/ 3995099 w 7467600"/>
              <a:gd name="connsiteY827" fmla="*/ 0 h 6858000"/>
              <a:gd name="connsiteX828" fmla="*/ 4163818 w 7467600"/>
              <a:gd name="connsiteY828" fmla="*/ 234104 h 6858000"/>
              <a:gd name="connsiteX829" fmla="*/ 4172099 w 7467600"/>
              <a:gd name="connsiteY829" fmla="*/ 234207 h 6858000"/>
              <a:gd name="connsiteX830" fmla="*/ 4784282 w 7467600"/>
              <a:gd name="connsiteY830" fmla="*/ 276561 h 6858000"/>
              <a:gd name="connsiteX831" fmla="*/ 4801687 w 7467600"/>
              <a:gd name="connsiteY831" fmla="*/ 267764 h 6858000"/>
              <a:gd name="connsiteX832" fmla="*/ 6082788 w 7467600"/>
              <a:gd name="connsiteY832" fmla="*/ 64119 h 6858000"/>
              <a:gd name="connsiteX833" fmla="*/ 6099442 w 7467600"/>
              <a:gd name="connsiteY833" fmla="*/ 82568 h 6858000"/>
              <a:gd name="connsiteX834" fmla="*/ 4804137 w 7467600"/>
              <a:gd name="connsiteY834" fmla="*/ 320931 h 6858000"/>
              <a:gd name="connsiteX835" fmla="*/ 4227047 w 7467600"/>
              <a:gd name="connsiteY835" fmla="*/ 313415 h 6858000"/>
              <a:gd name="connsiteX836" fmla="*/ 4346041 w 7467600"/>
              <a:gd name="connsiteY836" fmla="*/ 456086 h 6858000"/>
              <a:gd name="connsiteX837" fmla="*/ 4870967 w 7467600"/>
              <a:gd name="connsiteY837" fmla="*/ 963061 h 6858000"/>
              <a:gd name="connsiteX838" fmla="*/ 4889647 w 7467600"/>
              <a:gd name="connsiteY838" fmla="*/ 957147 h 6858000"/>
              <a:gd name="connsiteX839" fmla="*/ 5422504 w 7467600"/>
              <a:gd name="connsiteY839" fmla="*/ 805191 h 6858000"/>
              <a:gd name="connsiteX840" fmla="*/ 6087656 w 7467600"/>
              <a:gd name="connsiteY840" fmla="*/ 826703 h 6858000"/>
              <a:gd name="connsiteX841" fmla="*/ 6058717 w 7467600"/>
              <a:gd name="connsiteY841" fmla="*/ 865992 h 6858000"/>
              <a:gd name="connsiteX842" fmla="*/ 4974153 w 7467600"/>
              <a:gd name="connsiteY842" fmla="*/ 1045456 h 6858000"/>
              <a:gd name="connsiteX843" fmla="*/ 5627835 w 7467600"/>
              <a:gd name="connsiteY843" fmla="*/ 1472077 h 6858000"/>
              <a:gd name="connsiteX844" fmla="*/ 5629817 w 7467600"/>
              <a:gd name="connsiteY844" fmla="*/ 1471412 h 6858000"/>
              <a:gd name="connsiteX845" fmla="*/ 5634124 w 7467600"/>
              <a:gd name="connsiteY845" fmla="*/ 1470572 h 6858000"/>
              <a:gd name="connsiteX846" fmla="*/ 5755832 w 7467600"/>
              <a:gd name="connsiteY846" fmla="*/ 1383886 h 6858000"/>
              <a:gd name="connsiteX847" fmla="*/ 6014186 w 7467600"/>
              <a:gd name="connsiteY847" fmla="*/ 1279799 h 6858000"/>
              <a:gd name="connsiteX848" fmla="*/ 6901619 w 7467600"/>
              <a:gd name="connsiteY848" fmla="*/ 1047874 h 6858000"/>
              <a:gd name="connsiteX849" fmla="*/ 6931566 w 7467600"/>
              <a:gd name="connsiteY849" fmla="*/ 1062034 h 6858000"/>
              <a:gd name="connsiteX850" fmla="*/ 5790982 w 7467600"/>
              <a:gd name="connsiteY850" fmla="*/ 1561380 h 6858000"/>
              <a:gd name="connsiteX851" fmla="*/ 6188971 w 7467600"/>
              <a:gd name="connsiteY851" fmla="*/ 1755168 h 6858000"/>
              <a:gd name="connsiteX852" fmla="*/ 6202446 w 7467600"/>
              <a:gd name="connsiteY852" fmla="*/ 1752268 h 6858000"/>
              <a:gd name="connsiteX853" fmla="*/ 7179560 w 7467600"/>
              <a:gd name="connsiteY853" fmla="*/ 1467551 h 6858000"/>
              <a:gd name="connsiteX854" fmla="*/ 7158730 w 7467600"/>
              <a:gd name="connsiteY854" fmla="*/ 1507835 h 6858000"/>
              <a:gd name="connsiteX855" fmla="*/ 6326959 w 7467600"/>
              <a:gd name="connsiteY855" fmla="*/ 1817686 h 6858000"/>
              <a:gd name="connsiteX856" fmla="*/ 6537433 w 7467600"/>
              <a:gd name="connsiteY856" fmla="*/ 1907790 h 6858000"/>
              <a:gd name="connsiteX857" fmla="*/ 6550221 w 7467600"/>
              <a:gd name="connsiteY857" fmla="*/ 1910729 h 6858000"/>
              <a:gd name="connsiteX858" fmla="*/ 6964438 w 7467600"/>
              <a:gd name="connsiteY858" fmla="*/ 2209505 h 6858000"/>
              <a:gd name="connsiteX859" fmla="*/ 7367862 w 7467600"/>
              <a:gd name="connsiteY859" fmla="*/ 2806833 h 6858000"/>
              <a:gd name="connsiteX860" fmla="*/ 7364329 w 7467600"/>
              <a:gd name="connsiteY860" fmla="*/ 2826907 h 6858000"/>
              <a:gd name="connsiteX861" fmla="*/ 7290545 w 7467600"/>
              <a:gd name="connsiteY861" fmla="*/ 2850663 h 6858000"/>
              <a:gd name="connsiteX862" fmla="*/ 6472036 w 7467600"/>
              <a:gd name="connsiteY862" fmla="*/ 1959003 h 6858000"/>
              <a:gd name="connsiteX863" fmla="*/ 5792897 w 7467600"/>
              <a:gd name="connsiteY863" fmla="*/ 1647747 h 6858000"/>
              <a:gd name="connsiteX864" fmla="*/ 5842751 w 7467600"/>
              <a:gd name="connsiteY864" fmla="*/ 1816112 h 6858000"/>
              <a:gd name="connsiteX865" fmla="*/ 5847424 w 7467600"/>
              <a:gd name="connsiteY865" fmla="*/ 1815776 h 6858000"/>
              <a:gd name="connsiteX866" fmla="*/ 6399821 w 7467600"/>
              <a:gd name="connsiteY866" fmla="*/ 2344799 h 6858000"/>
              <a:gd name="connsiteX867" fmla="*/ 6323232 w 7467600"/>
              <a:gd name="connsiteY867" fmla="*/ 2389634 h 6858000"/>
              <a:gd name="connsiteX868" fmla="*/ 5942958 w 7467600"/>
              <a:gd name="connsiteY868" fmla="*/ 2077708 h 6858000"/>
              <a:gd name="connsiteX869" fmla="*/ 5921559 w 7467600"/>
              <a:gd name="connsiteY869" fmla="*/ 2378596 h 6858000"/>
              <a:gd name="connsiteX870" fmla="*/ 5817651 w 7467600"/>
              <a:gd name="connsiteY870" fmla="*/ 3023919 h 6858000"/>
              <a:gd name="connsiteX871" fmla="*/ 5729634 w 7467600"/>
              <a:gd name="connsiteY871" fmla="*/ 3051849 h 6858000"/>
              <a:gd name="connsiteX872" fmla="*/ 5611018 w 7467600"/>
              <a:gd name="connsiteY872" fmla="*/ 2316769 h 6858000"/>
              <a:gd name="connsiteX873" fmla="*/ 5687608 w 7467600"/>
              <a:gd name="connsiteY873" fmla="*/ 2039972 h 6858000"/>
              <a:gd name="connsiteX874" fmla="*/ 5657554 w 7467600"/>
              <a:gd name="connsiteY874" fmla="*/ 1576445 h 6858000"/>
              <a:gd name="connsiteX875" fmla="*/ 5150475 w 7467600"/>
              <a:gd name="connsiteY875" fmla="*/ 1274012 h 6858000"/>
              <a:gd name="connsiteX876" fmla="*/ 5349142 w 7467600"/>
              <a:gd name="connsiteY876" fmla="*/ 2204405 h 6858000"/>
              <a:gd name="connsiteX877" fmla="*/ 5262214 w 7467600"/>
              <a:gd name="connsiteY877" fmla="*/ 2233836 h 6858000"/>
              <a:gd name="connsiteX878" fmla="*/ 4981539 w 7467600"/>
              <a:gd name="connsiteY878" fmla="*/ 1542201 h 6858000"/>
              <a:gd name="connsiteX879" fmla="*/ 4958461 w 7467600"/>
              <a:gd name="connsiteY879" fmla="*/ 1136957 h 6858000"/>
              <a:gd name="connsiteX880" fmla="*/ 4655015 w 7467600"/>
              <a:gd name="connsiteY880" fmla="*/ 891426 h 6858000"/>
              <a:gd name="connsiteX881" fmla="*/ 4348002 w 7467600"/>
              <a:gd name="connsiteY881" fmla="*/ 2205895 h 6858000"/>
              <a:gd name="connsiteX882" fmla="*/ 4262250 w 7467600"/>
              <a:gd name="connsiteY882" fmla="*/ 2219972 h 6858000"/>
              <a:gd name="connsiteX883" fmla="*/ 4550611 w 7467600"/>
              <a:gd name="connsiteY883" fmla="*/ 817540 h 6858000"/>
              <a:gd name="connsiteX884" fmla="*/ 4564418 w 7467600"/>
              <a:gd name="connsiteY884" fmla="*/ 808293 h 6858000"/>
              <a:gd name="connsiteX885" fmla="*/ 4266388 w 7467600"/>
              <a:gd name="connsiteY885" fmla="*/ 500083 h 6858000"/>
              <a:gd name="connsiteX886" fmla="*/ 4032842 w 7467600"/>
              <a:gd name="connsiteY886" fmla="*/ 211809 h 6858000"/>
              <a:gd name="connsiteX887" fmla="*/ 3882765 w 7467600"/>
              <a:gd name="connsiteY887" fmla="*/ 0 h 6858000"/>
              <a:gd name="connsiteX888" fmla="*/ 3721337 w 7467600"/>
              <a:gd name="connsiteY888" fmla="*/ 0 h 6858000"/>
              <a:gd name="connsiteX889" fmla="*/ 3797544 w 7467600"/>
              <a:gd name="connsiteY889" fmla="*/ 0 h 6858000"/>
              <a:gd name="connsiteX890" fmla="*/ 3775734 w 7467600"/>
              <a:gd name="connsiteY890" fmla="*/ 95131 h 6858000"/>
              <a:gd name="connsiteX891" fmla="*/ 3724807 w 7467600"/>
              <a:gd name="connsiteY891" fmla="*/ 272257 h 6858000"/>
              <a:gd name="connsiteX892" fmla="*/ 3726844 w 7467600"/>
              <a:gd name="connsiteY892" fmla="*/ 282988 h 6858000"/>
              <a:gd name="connsiteX893" fmla="*/ 3742664 w 7467600"/>
              <a:gd name="connsiteY893" fmla="*/ 279918 h 6858000"/>
              <a:gd name="connsiteX894" fmla="*/ 4103910 w 7467600"/>
              <a:gd name="connsiteY894" fmla="*/ 1161917 h 6858000"/>
              <a:gd name="connsiteX895" fmla="*/ 4020269 w 7467600"/>
              <a:gd name="connsiteY895" fmla="*/ 1200406 h 6858000"/>
              <a:gd name="connsiteX896" fmla="*/ 3674882 w 7467600"/>
              <a:gd name="connsiteY896" fmla="*/ 488524 h 6858000"/>
              <a:gd name="connsiteX897" fmla="*/ 3132682 w 7467600"/>
              <a:gd name="connsiteY897" fmla="*/ 1072284 h 6858000"/>
              <a:gd name="connsiteX898" fmla="*/ 2716346 w 7467600"/>
              <a:gd name="connsiteY898" fmla="*/ 1276376 h 6858000"/>
              <a:gd name="connsiteX899" fmla="*/ 2716772 w 7467600"/>
              <a:gd name="connsiteY899" fmla="*/ 1255462 h 6858000"/>
              <a:gd name="connsiteX900" fmla="*/ 3471096 w 7467600"/>
              <a:gd name="connsiteY900" fmla="*/ 437072 h 6858000"/>
              <a:gd name="connsiteX901" fmla="*/ 3639057 w 7467600"/>
              <a:gd name="connsiteY901" fmla="*/ 286334 h 6858000"/>
              <a:gd name="connsiteX902" fmla="*/ 3640309 w 7467600"/>
              <a:gd name="connsiteY902" fmla="*/ 284664 h 6858000"/>
              <a:gd name="connsiteX903" fmla="*/ 3646022 w 7467600"/>
              <a:gd name="connsiteY903" fmla="*/ 276711 h 6858000"/>
              <a:gd name="connsiteX904" fmla="*/ 3707943 w 7467600"/>
              <a:gd name="connsiteY904" fmla="*/ 65958 h 6858000"/>
              <a:gd name="connsiteX905" fmla="*/ 3721337 w 7467600"/>
              <a:gd name="connsiteY905" fmla="*/ 0 h 6858000"/>
              <a:gd name="connsiteX906" fmla="*/ 2867960 w 7467600"/>
              <a:gd name="connsiteY906" fmla="*/ 0 h 6858000"/>
              <a:gd name="connsiteX907" fmla="*/ 2926351 w 7467600"/>
              <a:gd name="connsiteY907" fmla="*/ 0 h 6858000"/>
              <a:gd name="connsiteX908" fmla="*/ 2902823 w 7467600"/>
              <a:gd name="connsiteY908" fmla="*/ 262929 h 6858000"/>
              <a:gd name="connsiteX909" fmla="*/ 2940663 w 7467600"/>
              <a:gd name="connsiteY909" fmla="*/ 140884 h 6858000"/>
              <a:gd name="connsiteX910" fmla="*/ 2947039 w 7467600"/>
              <a:gd name="connsiteY910" fmla="*/ 122524 h 6858000"/>
              <a:gd name="connsiteX911" fmla="*/ 2984316 w 7467600"/>
              <a:gd name="connsiteY911" fmla="*/ 0 h 6858000"/>
              <a:gd name="connsiteX912" fmla="*/ 3016114 w 7467600"/>
              <a:gd name="connsiteY912" fmla="*/ 0 h 6858000"/>
              <a:gd name="connsiteX913" fmla="*/ 2979949 w 7467600"/>
              <a:gd name="connsiteY913" fmla="*/ 119274 h 6858000"/>
              <a:gd name="connsiteX914" fmla="*/ 3023879 w 7467600"/>
              <a:gd name="connsiteY914" fmla="*/ 0 h 6858000"/>
              <a:gd name="connsiteX915" fmla="*/ 3105400 w 7467600"/>
              <a:gd name="connsiteY915" fmla="*/ 0 h 6858000"/>
              <a:gd name="connsiteX916" fmla="*/ 3094669 w 7467600"/>
              <a:gd name="connsiteY916" fmla="*/ 30308 h 6858000"/>
              <a:gd name="connsiteX917" fmla="*/ 2901945 w 7467600"/>
              <a:gd name="connsiteY917" fmla="*/ 466538 h 6858000"/>
              <a:gd name="connsiteX918" fmla="*/ 2815209 w 7467600"/>
              <a:gd name="connsiteY918" fmla="*/ 497361 h 6858000"/>
              <a:gd name="connsiteX919" fmla="*/ 2844845 w 7467600"/>
              <a:gd name="connsiteY919" fmla="*/ 127638 h 6858000"/>
              <a:gd name="connsiteX920" fmla="*/ 2867960 w 7467600"/>
              <a:gd name="connsiteY920" fmla="*/ 0 h 6858000"/>
              <a:gd name="connsiteX921" fmla="*/ 1057230 w 7467600"/>
              <a:gd name="connsiteY921" fmla="*/ 0 h 6858000"/>
              <a:gd name="connsiteX922" fmla="*/ 1111003 w 7467600"/>
              <a:gd name="connsiteY922" fmla="*/ 0 h 6858000"/>
              <a:gd name="connsiteX923" fmla="*/ 1125553 w 7467600"/>
              <a:gd name="connsiteY923" fmla="*/ 52588 h 6858000"/>
              <a:gd name="connsiteX924" fmla="*/ 1304276 w 7467600"/>
              <a:gd name="connsiteY924" fmla="*/ 476275 h 6858000"/>
              <a:gd name="connsiteX925" fmla="*/ 1492066 w 7467600"/>
              <a:gd name="connsiteY925" fmla="*/ 886333 h 6858000"/>
              <a:gd name="connsiteX926" fmla="*/ 1423698 w 7467600"/>
              <a:gd name="connsiteY926" fmla="*/ 710817 h 6858000"/>
              <a:gd name="connsiteX927" fmla="*/ 1357609 w 7467600"/>
              <a:gd name="connsiteY927" fmla="*/ 532892 h 6858000"/>
              <a:gd name="connsiteX928" fmla="*/ 1309550 w 7467600"/>
              <a:gd name="connsiteY928" fmla="*/ 374031 h 6858000"/>
              <a:gd name="connsiteX929" fmla="*/ 1193673 w 7467600"/>
              <a:gd name="connsiteY929" fmla="*/ 49533 h 6858000"/>
              <a:gd name="connsiteX930" fmla="*/ 1164391 w 7467600"/>
              <a:gd name="connsiteY930" fmla="*/ 0 h 6858000"/>
              <a:gd name="connsiteX931" fmla="*/ 1200666 w 7467600"/>
              <a:gd name="connsiteY931" fmla="*/ 0 h 6858000"/>
              <a:gd name="connsiteX932" fmla="*/ 1223408 w 7467600"/>
              <a:gd name="connsiteY932" fmla="*/ 38996 h 6858000"/>
              <a:gd name="connsiteX933" fmla="*/ 1339635 w 7467600"/>
              <a:gd name="connsiteY933" fmla="*/ 365517 h 6858000"/>
              <a:gd name="connsiteX934" fmla="*/ 1387469 w 7467600"/>
              <a:gd name="connsiteY934" fmla="*/ 523079 h 6858000"/>
              <a:gd name="connsiteX935" fmla="*/ 1452685 w 7467600"/>
              <a:gd name="connsiteY935" fmla="*/ 699806 h 6858000"/>
              <a:gd name="connsiteX936" fmla="*/ 1492092 w 7467600"/>
              <a:gd name="connsiteY936" fmla="*/ 800424 h 6858000"/>
              <a:gd name="connsiteX937" fmla="*/ 1455302 w 7467600"/>
              <a:gd name="connsiteY937" fmla="*/ 632913 h 6858000"/>
              <a:gd name="connsiteX938" fmla="*/ 1222336 w 7467600"/>
              <a:gd name="connsiteY938" fmla="*/ 9480 h 6858000"/>
              <a:gd name="connsiteX939" fmla="*/ 1214634 w 7467600"/>
              <a:gd name="connsiteY939" fmla="*/ 0 h 6858000"/>
              <a:gd name="connsiteX940" fmla="*/ 1289827 w 7467600"/>
              <a:gd name="connsiteY940" fmla="*/ 0 h 6858000"/>
              <a:gd name="connsiteX941" fmla="*/ 1321076 w 7467600"/>
              <a:gd name="connsiteY941" fmla="*/ 59722 h 6858000"/>
              <a:gd name="connsiteX942" fmla="*/ 1512579 w 7467600"/>
              <a:gd name="connsiteY942" fmla="*/ 626441 h 6858000"/>
              <a:gd name="connsiteX943" fmla="*/ 1506076 w 7467600"/>
              <a:gd name="connsiteY943" fmla="*/ 1089289 h 6858000"/>
              <a:gd name="connsiteX944" fmla="*/ 1486346 w 7467600"/>
              <a:gd name="connsiteY944" fmla="*/ 1079919 h 6858000"/>
              <a:gd name="connsiteX945" fmla="*/ 1070511 w 7467600"/>
              <a:gd name="connsiteY945" fmla="*/ 48609 h 6858000"/>
              <a:gd name="connsiteX946" fmla="*/ 1057230 w 7467600"/>
              <a:gd name="connsiteY946" fmla="*/ 0 h 6858000"/>
              <a:gd name="connsiteX947" fmla="*/ 43151 w 7467600"/>
              <a:gd name="connsiteY947" fmla="*/ 0 h 6858000"/>
              <a:gd name="connsiteX948" fmla="*/ 95283 w 7467600"/>
              <a:gd name="connsiteY948" fmla="*/ 0 h 6858000"/>
              <a:gd name="connsiteX949" fmla="*/ 300708 w 7467600"/>
              <a:gd name="connsiteY949" fmla="*/ 154571 h 6858000"/>
              <a:gd name="connsiteX950" fmla="*/ 530414 w 7467600"/>
              <a:gd name="connsiteY950" fmla="*/ 354673 h 6858000"/>
              <a:gd name="connsiteX951" fmla="*/ 333785 w 7467600"/>
              <a:gd name="connsiteY951" fmla="*/ 161564 h 6858000"/>
              <a:gd name="connsiteX952" fmla="*/ 147005 w 7467600"/>
              <a:gd name="connsiteY952" fmla="*/ 0 h 6858000"/>
              <a:gd name="connsiteX953" fmla="*/ 272509 w 7467600"/>
              <a:gd name="connsiteY953" fmla="*/ 0 h 6858000"/>
              <a:gd name="connsiteX954" fmla="*/ 326276 w 7467600"/>
              <a:gd name="connsiteY954" fmla="*/ 45847 h 6858000"/>
              <a:gd name="connsiteX955" fmla="*/ 823759 w 7467600"/>
              <a:gd name="connsiteY955" fmla="*/ 574145 h 6858000"/>
              <a:gd name="connsiteX956" fmla="*/ 811254 w 7467600"/>
              <a:gd name="connsiteY956" fmla="*/ 665546 h 6858000"/>
              <a:gd name="connsiteX957" fmla="*/ 154042 w 7467600"/>
              <a:gd name="connsiteY957" fmla="*/ 261522 h 6858000"/>
              <a:gd name="connsiteX958" fmla="*/ 13550 w 7467600"/>
              <a:gd name="connsiteY958" fmla="*/ 158423 h 6858000"/>
              <a:gd name="connsiteX959" fmla="*/ 0 w 7467600"/>
              <a:gd name="connsiteY959" fmla="*/ 146618 h 6858000"/>
              <a:gd name="connsiteX960" fmla="*/ 0 w 7467600"/>
              <a:gd name="connsiteY960" fmla="*/ 59161 h 6858000"/>
              <a:gd name="connsiteX961" fmla="*/ 45427 w 7467600"/>
              <a:gd name="connsiteY961" fmla="*/ 101078 h 6858000"/>
              <a:gd name="connsiteX962" fmla="*/ 630103 w 7467600"/>
              <a:gd name="connsiteY962" fmla="*/ 485885 h 6858000"/>
              <a:gd name="connsiteX963" fmla="*/ 532040 w 7467600"/>
              <a:gd name="connsiteY963" fmla="*/ 399359 h 6858000"/>
              <a:gd name="connsiteX964" fmla="*/ 517618 w 7467600"/>
              <a:gd name="connsiteY964" fmla="*/ 385726 h 6858000"/>
              <a:gd name="connsiteX965" fmla="*/ 285074 w 7467600"/>
              <a:gd name="connsiteY965" fmla="*/ 182755 h 6858000"/>
              <a:gd name="connsiteX966" fmla="*/ 43151 w 7467600"/>
              <a:gd name="connsiteY96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6012219 h 6858000"/>
              <a:gd name="connsiteX77" fmla="*/ 7356878 w 7467600"/>
              <a:gd name="connsiteY77" fmla="*/ 5981332 h 6858000"/>
              <a:gd name="connsiteX78" fmla="*/ 7467600 w 7467600"/>
              <a:gd name="connsiteY78" fmla="*/ 6117703 h 6858000"/>
              <a:gd name="connsiteX79" fmla="*/ 7467600 w 7467600"/>
              <a:gd name="connsiteY79" fmla="*/ 6163634 h 6858000"/>
              <a:gd name="connsiteX80" fmla="*/ 7403637 w 7467600"/>
              <a:gd name="connsiteY80" fmla="*/ 6083957 h 6858000"/>
              <a:gd name="connsiteX81" fmla="*/ 7254615 w 7467600"/>
              <a:gd name="connsiteY81" fmla="*/ 5911918 h 6858000"/>
              <a:gd name="connsiteX82" fmla="*/ 7312589 w 7467600"/>
              <a:gd name="connsiteY82" fmla="*/ 5982309 h 6858000"/>
              <a:gd name="connsiteX83" fmla="*/ 7448321 w 7467600"/>
              <a:gd name="connsiteY83" fmla="*/ 6190991 h 6858000"/>
              <a:gd name="connsiteX84" fmla="*/ 7467600 w 7467600"/>
              <a:gd name="connsiteY84" fmla="*/ 6221686 h 6858000"/>
              <a:gd name="connsiteX85" fmla="*/ 7467600 w 7467600"/>
              <a:gd name="connsiteY85" fmla="*/ 6334256 h 6858000"/>
              <a:gd name="connsiteX86" fmla="*/ 7454976 w 7467600"/>
              <a:gd name="connsiteY86" fmla="*/ 6318297 h 6858000"/>
              <a:gd name="connsiteX87" fmla="*/ 1456157 w 7467600"/>
              <a:gd name="connsiteY87" fmla="*/ 5371404 h 6858000"/>
              <a:gd name="connsiteX88" fmla="*/ 1244432 w 7467600"/>
              <a:gd name="connsiteY88" fmla="*/ 5385601 h 6858000"/>
              <a:gd name="connsiteX89" fmla="*/ 973990 w 7467600"/>
              <a:gd name="connsiteY89" fmla="*/ 5424940 h 6858000"/>
              <a:gd name="connsiteX90" fmla="*/ 1103809 w 7467600"/>
              <a:gd name="connsiteY90" fmla="*/ 5433720 h 6858000"/>
              <a:gd name="connsiteX91" fmla="*/ 1123454 w 7467600"/>
              <a:gd name="connsiteY91" fmla="*/ 5435727 h 6858000"/>
              <a:gd name="connsiteX92" fmla="*/ 1737017 w 7467600"/>
              <a:gd name="connsiteY92" fmla="*/ 5452183 h 6858000"/>
              <a:gd name="connsiteX93" fmla="*/ 1824397 w 7467600"/>
              <a:gd name="connsiteY93" fmla="*/ 5447757 h 6858000"/>
              <a:gd name="connsiteX94" fmla="*/ 2070059 w 7467600"/>
              <a:gd name="connsiteY94" fmla="*/ 5441660 h 6858000"/>
              <a:gd name="connsiteX95" fmla="*/ 1456157 w 7467600"/>
              <a:gd name="connsiteY95" fmla="*/ 5371404 h 6858000"/>
              <a:gd name="connsiteX96" fmla="*/ 4988186 w 7467600"/>
              <a:gd name="connsiteY96" fmla="*/ 5216467 h 6858000"/>
              <a:gd name="connsiteX97" fmla="*/ 4777334 w 7467600"/>
              <a:gd name="connsiteY97" fmla="*/ 5406072 h 6858000"/>
              <a:gd name="connsiteX98" fmla="*/ 4718341 w 7467600"/>
              <a:gd name="connsiteY98" fmla="*/ 5468043 h 6858000"/>
              <a:gd name="connsiteX99" fmla="*/ 4604655 w 7467600"/>
              <a:gd name="connsiteY99" fmla="*/ 5583434 h 6858000"/>
              <a:gd name="connsiteX100" fmla="*/ 4565074 w 7467600"/>
              <a:gd name="connsiteY100" fmla="*/ 5618550 h 6858000"/>
              <a:gd name="connsiteX101" fmla="*/ 4988186 w 7467600"/>
              <a:gd name="connsiteY101" fmla="*/ 5216467 h 6858000"/>
              <a:gd name="connsiteX102" fmla="*/ 4978032 w 7467600"/>
              <a:gd name="connsiteY102" fmla="*/ 5183809 h 6858000"/>
              <a:gd name="connsiteX103" fmla="*/ 4463413 w 7467600"/>
              <a:gd name="connsiteY103" fmla="*/ 5615162 h 6858000"/>
              <a:gd name="connsiteX104" fmla="*/ 4358134 w 7467600"/>
              <a:gd name="connsiteY104" fmla="*/ 5742791 h 6858000"/>
              <a:gd name="connsiteX105" fmla="*/ 4376219 w 7467600"/>
              <a:gd name="connsiteY105" fmla="*/ 5729027 h 6858000"/>
              <a:gd name="connsiteX106" fmla="*/ 4582340 w 7467600"/>
              <a:gd name="connsiteY106" fmla="*/ 5561037 h 6858000"/>
              <a:gd name="connsiteX107" fmla="*/ 4694684 w 7467600"/>
              <a:gd name="connsiteY107" fmla="*/ 5447098 h 6858000"/>
              <a:gd name="connsiteX108" fmla="*/ 4754123 w 7467600"/>
              <a:gd name="connsiteY108" fmla="*/ 5384643 h 6858000"/>
              <a:gd name="connsiteX109" fmla="*/ 4978032 w 7467600"/>
              <a:gd name="connsiteY109" fmla="*/ 5183809 h 6858000"/>
              <a:gd name="connsiteX110" fmla="*/ 1903353 w 7467600"/>
              <a:gd name="connsiteY110" fmla="*/ 5044827 h 6858000"/>
              <a:gd name="connsiteX111" fmla="*/ 1936931 w 7467600"/>
              <a:gd name="connsiteY111" fmla="*/ 5093954 h 6858000"/>
              <a:gd name="connsiteX112" fmla="*/ 2195868 w 7467600"/>
              <a:gd name="connsiteY112" fmla="*/ 5396574 h 6858000"/>
              <a:gd name="connsiteX113" fmla="*/ 2088852 w 7467600"/>
              <a:gd name="connsiteY113" fmla="*/ 5166123 h 6858000"/>
              <a:gd name="connsiteX114" fmla="*/ 1958241 w 7467600"/>
              <a:gd name="connsiteY114" fmla="*/ 5067955 h 6858000"/>
              <a:gd name="connsiteX115" fmla="*/ 1903353 w 7467600"/>
              <a:gd name="connsiteY115" fmla="*/ 5044827 h 6858000"/>
              <a:gd name="connsiteX116" fmla="*/ 1979378 w 7467600"/>
              <a:gd name="connsiteY116" fmla="*/ 4769504 h 6858000"/>
              <a:gd name="connsiteX117" fmla="*/ 2882120 w 7467600"/>
              <a:gd name="connsiteY117" fmla="*/ 5064547 h 6858000"/>
              <a:gd name="connsiteX118" fmla="*/ 2793103 w 7467600"/>
              <a:gd name="connsiteY118" fmla="*/ 5039699 h 6858000"/>
              <a:gd name="connsiteX119" fmla="*/ 2770041 w 7467600"/>
              <a:gd name="connsiteY119" fmla="*/ 5033634 h 6858000"/>
              <a:gd name="connsiteX120" fmla="*/ 1979378 w 7467600"/>
              <a:gd name="connsiteY120" fmla="*/ 4769504 h 6858000"/>
              <a:gd name="connsiteX121" fmla="*/ 1927410 w 7467600"/>
              <a:gd name="connsiteY121" fmla="*/ 4716164 h 6858000"/>
              <a:gd name="connsiteX122" fmla="*/ 1959587 w 7467600"/>
              <a:gd name="connsiteY122" fmla="*/ 4728849 h 6858000"/>
              <a:gd name="connsiteX123" fmla="*/ 2777707 w 7467600"/>
              <a:gd name="connsiteY123" fmla="*/ 5003991 h 6858000"/>
              <a:gd name="connsiteX124" fmla="*/ 2800768 w 7467600"/>
              <a:gd name="connsiteY124" fmla="*/ 5010056 h 6858000"/>
              <a:gd name="connsiteX125" fmla="*/ 2879408 w 7467600"/>
              <a:gd name="connsiteY125" fmla="*/ 5031590 h 6858000"/>
              <a:gd name="connsiteX126" fmla="*/ 2862295 w 7467600"/>
              <a:gd name="connsiteY126" fmla="*/ 5022958 h 6858000"/>
              <a:gd name="connsiteX127" fmla="*/ 2813343 w 7467600"/>
              <a:gd name="connsiteY127" fmla="*/ 4998369 h 6858000"/>
              <a:gd name="connsiteX128" fmla="*/ 2646245 w 7467600"/>
              <a:gd name="connsiteY128" fmla="*/ 4930999 h 6858000"/>
              <a:gd name="connsiteX129" fmla="*/ 1999243 w 7467600"/>
              <a:gd name="connsiteY129" fmla="*/ 4730524 h 6858000"/>
              <a:gd name="connsiteX130" fmla="*/ 1979527 w 7467600"/>
              <a:gd name="connsiteY130" fmla="*/ 4726651 h 6858000"/>
              <a:gd name="connsiteX131" fmla="*/ 1927410 w 7467600"/>
              <a:gd name="connsiteY131" fmla="*/ 4716164 h 6858000"/>
              <a:gd name="connsiteX132" fmla="*/ 1997014 w 7467600"/>
              <a:gd name="connsiteY132" fmla="*/ 4698007 h 6858000"/>
              <a:gd name="connsiteX133" fmla="*/ 2005458 w 7467600"/>
              <a:gd name="connsiteY133" fmla="*/ 4699540 h 6858000"/>
              <a:gd name="connsiteX134" fmla="*/ 2657186 w 7467600"/>
              <a:gd name="connsiteY134" fmla="*/ 4901687 h 6858000"/>
              <a:gd name="connsiteX135" fmla="*/ 2826662 w 7467600"/>
              <a:gd name="connsiteY135" fmla="*/ 4970362 h 6858000"/>
              <a:gd name="connsiteX136" fmla="*/ 2876100 w 7467600"/>
              <a:gd name="connsiteY136" fmla="*/ 4995397 h 6858000"/>
              <a:gd name="connsiteX137" fmla="*/ 3042600 w 7467600"/>
              <a:gd name="connsiteY137" fmla="*/ 5059532 h 6858000"/>
              <a:gd name="connsiteX138" fmla="*/ 1997014 w 7467600"/>
              <a:gd name="connsiteY138" fmla="*/ 4698007 h 6858000"/>
              <a:gd name="connsiteX139" fmla="*/ 2305292 w 7467600"/>
              <a:gd name="connsiteY139" fmla="*/ 4219492 h 6858000"/>
              <a:gd name="connsiteX140" fmla="*/ 3360922 w 7467600"/>
              <a:gd name="connsiteY140" fmla="*/ 4529373 h 6858000"/>
              <a:gd name="connsiteX141" fmla="*/ 3492420 w 7467600"/>
              <a:gd name="connsiteY141" fmla="*/ 4510145 h 6858000"/>
              <a:gd name="connsiteX142" fmla="*/ 3364086 w 7467600"/>
              <a:gd name="connsiteY142" fmla="*/ 4480340 h 6858000"/>
              <a:gd name="connsiteX143" fmla="*/ 3225818 w 7467600"/>
              <a:gd name="connsiteY143" fmla="*/ 4411822 h 6858000"/>
              <a:gd name="connsiteX144" fmla="*/ 3129696 w 7467600"/>
              <a:gd name="connsiteY144" fmla="*/ 4360704 h 6858000"/>
              <a:gd name="connsiteX145" fmla="*/ 2814545 w 7467600"/>
              <a:gd name="connsiteY145" fmla="*/ 4282955 h 6858000"/>
              <a:gd name="connsiteX146" fmla="*/ 2305292 w 7467600"/>
              <a:gd name="connsiteY146" fmla="*/ 4219492 h 6858000"/>
              <a:gd name="connsiteX147" fmla="*/ 2626982 w 7467600"/>
              <a:gd name="connsiteY147" fmla="*/ 4206450 h 6858000"/>
              <a:gd name="connsiteX148" fmla="*/ 2490617 w 7467600"/>
              <a:gd name="connsiteY148" fmla="*/ 4206951 h 6858000"/>
              <a:gd name="connsiteX149" fmla="*/ 2819869 w 7467600"/>
              <a:gd name="connsiteY149" fmla="*/ 4252936 h 6858000"/>
              <a:gd name="connsiteX150" fmla="*/ 3143018 w 7467600"/>
              <a:gd name="connsiteY150" fmla="*/ 4332698 h 6858000"/>
              <a:gd name="connsiteX151" fmla="*/ 3241520 w 7467600"/>
              <a:gd name="connsiteY151" fmla="*/ 4385112 h 6858000"/>
              <a:gd name="connsiteX152" fmla="*/ 3374575 w 7467600"/>
              <a:gd name="connsiteY152" fmla="*/ 4451517 h 6858000"/>
              <a:gd name="connsiteX153" fmla="*/ 3505221 w 7467600"/>
              <a:gd name="connsiteY153" fmla="*/ 4480757 h 6858000"/>
              <a:gd name="connsiteX154" fmla="*/ 2626982 w 7467600"/>
              <a:gd name="connsiteY154" fmla="*/ 4206450 h 6858000"/>
              <a:gd name="connsiteX155" fmla="*/ 1310106 w 7467600"/>
              <a:gd name="connsiteY155" fmla="*/ 3943217 h 6858000"/>
              <a:gd name="connsiteX156" fmla="*/ 854994 w 7467600"/>
              <a:gd name="connsiteY156" fmla="*/ 4399136 h 6858000"/>
              <a:gd name="connsiteX157" fmla="*/ 742462 w 7467600"/>
              <a:gd name="connsiteY157" fmla="*/ 4594648 h 6858000"/>
              <a:gd name="connsiteX158" fmla="*/ 820602 w 7467600"/>
              <a:gd name="connsiteY158" fmla="*/ 4485915 h 6858000"/>
              <a:gd name="connsiteX159" fmla="*/ 878295 w 7467600"/>
              <a:gd name="connsiteY159" fmla="*/ 4403594 h 6858000"/>
              <a:gd name="connsiteX160" fmla="*/ 1240607 w 7467600"/>
              <a:gd name="connsiteY160" fmla="*/ 4010401 h 6858000"/>
              <a:gd name="connsiteX161" fmla="*/ 1310106 w 7467600"/>
              <a:gd name="connsiteY161" fmla="*/ 3943217 h 6858000"/>
              <a:gd name="connsiteX162" fmla="*/ 1423113 w 7467600"/>
              <a:gd name="connsiteY162" fmla="*/ 3874565 h 6858000"/>
              <a:gd name="connsiteX163" fmla="*/ 1260565 w 7467600"/>
              <a:gd name="connsiteY163" fmla="*/ 4031982 h 6858000"/>
              <a:gd name="connsiteX164" fmla="*/ 901900 w 7467600"/>
              <a:gd name="connsiteY164" fmla="*/ 4421236 h 6858000"/>
              <a:gd name="connsiteX165" fmla="*/ 845044 w 7467600"/>
              <a:gd name="connsiteY165" fmla="*/ 4502436 h 6858000"/>
              <a:gd name="connsiteX166" fmla="*/ 685926 w 7467600"/>
              <a:gd name="connsiteY166" fmla="*/ 4703069 h 6858000"/>
              <a:gd name="connsiteX167" fmla="*/ 684248 w 7467600"/>
              <a:gd name="connsiteY167" fmla="*/ 4706721 h 6858000"/>
              <a:gd name="connsiteX168" fmla="*/ 1423113 w 7467600"/>
              <a:gd name="connsiteY168" fmla="*/ 3874565 h 6858000"/>
              <a:gd name="connsiteX169" fmla="*/ 3316479 w 7467600"/>
              <a:gd name="connsiteY169" fmla="*/ 3872136 h 6858000"/>
              <a:gd name="connsiteX170" fmla="*/ 3546806 w 7467600"/>
              <a:gd name="connsiteY170" fmla="*/ 4356139 h 6858000"/>
              <a:gd name="connsiteX171" fmla="*/ 3364433 w 7467600"/>
              <a:gd name="connsiteY171" fmla="*/ 3953121 h 6858000"/>
              <a:gd name="connsiteX172" fmla="*/ 3316479 w 7467600"/>
              <a:gd name="connsiteY172" fmla="*/ 3872136 h 6858000"/>
              <a:gd name="connsiteX173" fmla="*/ 3291335 w 7467600"/>
              <a:gd name="connsiteY173" fmla="*/ 3767420 h 6858000"/>
              <a:gd name="connsiteX174" fmla="*/ 3390805 w 7467600"/>
              <a:gd name="connsiteY174" fmla="*/ 3937163 h 6858000"/>
              <a:gd name="connsiteX175" fmla="*/ 3579062 w 7467600"/>
              <a:gd name="connsiteY175" fmla="*/ 4359040 h 6858000"/>
              <a:gd name="connsiteX176" fmla="*/ 3467355 w 7467600"/>
              <a:gd name="connsiteY176" fmla="*/ 3988130 h 6858000"/>
              <a:gd name="connsiteX177" fmla="*/ 3310753 w 7467600"/>
              <a:gd name="connsiteY177" fmla="*/ 3787140 h 6858000"/>
              <a:gd name="connsiteX178" fmla="*/ 3291335 w 7467600"/>
              <a:gd name="connsiteY178" fmla="*/ 3767420 h 6858000"/>
              <a:gd name="connsiteX179" fmla="*/ 1635889 w 7467600"/>
              <a:gd name="connsiteY179" fmla="*/ 3709494 h 6858000"/>
              <a:gd name="connsiteX180" fmla="*/ 1634800 w 7467600"/>
              <a:gd name="connsiteY180" fmla="*/ 3731111 h 6858000"/>
              <a:gd name="connsiteX181" fmla="*/ 1635889 w 7467600"/>
              <a:gd name="connsiteY181" fmla="*/ 3709494 h 6858000"/>
              <a:gd name="connsiteX182" fmla="*/ 1510397 w 7467600"/>
              <a:gd name="connsiteY182" fmla="*/ 3684705 h 6858000"/>
              <a:gd name="connsiteX183" fmla="*/ 1146550 w 7467600"/>
              <a:gd name="connsiteY183" fmla="*/ 3802012 h 6858000"/>
              <a:gd name="connsiteX184" fmla="*/ 698834 w 7467600"/>
              <a:gd name="connsiteY184" fmla="*/ 3952272 h 6858000"/>
              <a:gd name="connsiteX185" fmla="*/ 34256 w 7467600"/>
              <a:gd name="connsiteY185" fmla="*/ 4347603 h 6858000"/>
              <a:gd name="connsiteX186" fmla="*/ 527241 w 7467600"/>
              <a:gd name="connsiteY186" fmla="*/ 4065078 h 6858000"/>
              <a:gd name="connsiteX187" fmla="*/ 1510397 w 7467600"/>
              <a:gd name="connsiteY187" fmla="*/ 3684705 h 6858000"/>
              <a:gd name="connsiteX188" fmla="*/ 1313114 w 7467600"/>
              <a:gd name="connsiteY188" fmla="*/ 3655216 h 6858000"/>
              <a:gd name="connsiteX189" fmla="*/ 1109304 w 7467600"/>
              <a:gd name="connsiteY189" fmla="*/ 3669030 h 6858000"/>
              <a:gd name="connsiteX190" fmla="*/ 8129 w 7467600"/>
              <a:gd name="connsiteY190" fmla="*/ 4330519 h 6858000"/>
              <a:gd name="connsiteX191" fmla="*/ 687572 w 7467600"/>
              <a:gd name="connsiteY191" fmla="*/ 3925629 h 6858000"/>
              <a:gd name="connsiteX192" fmla="*/ 1138365 w 7467600"/>
              <a:gd name="connsiteY192" fmla="*/ 3774515 h 6858000"/>
              <a:gd name="connsiteX193" fmla="*/ 1505579 w 7467600"/>
              <a:gd name="connsiteY193" fmla="*/ 3655526 h 6858000"/>
              <a:gd name="connsiteX194" fmla="*/ 1313114 w 7467600"/>
              <a:gd name="connsiteY194" fmla="*/ 3655216 h 6858000"/>
              <a:gd name="connsiteX195" fmla="*/ 3655073 w 7467600"/>
              <a:gd name="connsiteY195" fmla="*/ 3650884 h 6858000"/>
              <a:gd name="connsiteX196" fmla="*/ 3989938 w 7467600"/>
              <a:gd name="connsiteY196" fmla="*/ 3991685 h 6858000"/>
              <a:gd name="connsiteX197" fmla="*/ 4393907 w 7467600"/>
              <a:gd name="connsiteY197" fmla="*/ 4261258 h 6858000"/>
              <a:gd name="connsiteX198" fmla="*/ 4648051 w 7467600"/>
              <a:gd name="connsiteY198" fmla="*/ 4374051 h 6858000"/>
              <a:gd name="connsiteX199" fmla="*/ 4383389 w 7467600"/>
              <a:gd name="connsiteY199" fmla="*/ 4184369 h 6858000"/>
              <a:gd name="connsiteX200" fmla="*/ 4165508 w 7467600"/>
              <a:gd name="connsiteY200" fmla="*/ 4035196 h 6858000"/>
              <a:gd name="connsiteX201" fmla="*/ 4068162 w 7467600"/>
              <a:gd name="connsiteY201" fmla="*/ 3953394 h 6858000"/>
              <a:gd name="connsiteX202" fmla="*/ 3981416 w 7467600"/>
              <a:gd name="connsiteY202" fmla="*/ 3880482 h 6858000"/>
              <a:gd name="connsiteX203" fmla="*/ 3800147 w 7467600"/>
              <a:gd name="connsiteY203" fmla="*/ 3749872 h 6858000"/>
              <a:gd name="connsiteX204" fmla="*/ 3655073 w 7467600"/>
              <a:gd name="connsiteY204" fmla="*/ 3650884 h 6858000"/>
              <a:gd name="connsiteX205" fmla="*/ 3670252 w 7467600"/>
              <a:gd name="connsiteY205" fmla="*/ 3622798 h 6858000"/>
              <a:gd name="connsiteX206" fmla="*/ 3817258 w 7467600"/>
              <a:gd name="connsiteY206" fmla="*/ 3723577 h 6858000"/>
              <a:gd name="connsiteX207" fmla="*/ 4000461 w 7467600"/>
              <a:gd name="connsiteY207" fmla="*/ 3855966 h 6858000"/>
              <a:gd name="connsiteX208" fmla="*/ 4088180 w 7467600"/>
              <a:gd name="connsiteY208" fmla="*/ 3929774 h 6858000"/>
              <a:gd name="connsiteX209" fmla="*/ 4184555 w 7467600"/>
              <a:gd name="connsiteY209" fmla="*/ 4010683 h 6858000"/>
              <a:gd name="connsiteX210" fmla="*/ 4399563 w 7467600"/>
              <a:gd name="connsiteY210" fmla="*/ 4158106 h 6858000"/>
              <a:gd name="connsiteX211" fmla="*/ 4684469 w 7467600"/>
              <a:gd name="connsiteY211" fmla="*/ 4364680 h 6858000"/>
              <a:gd name="connsiteX212" fmla="*/ 4690271 w 7467600"/>
              <a:gd name="connsiteY212" fmla="*/ 4370034 h 6858000"/>
              <a:gd name="connsiteX213" fmla="*/ 4136093 w 7467600"/>
              <a:gd name="connsiteY213" fmla="*/ 3858466 h 6858000"/>
              <a:gd name="connsiteX214" fmla="*/ 3670252 w 7467600"/>
              <a:gd name="connsiteY214" fmla="*/ 3622798 h 6858000"/>
              <a:gd name="connsiteX215" fmla="*/ 4440129 w 7467600"/>
              <a:gd name="connsiteY215" fmla="*/ 3448571 h 6858000"/>
              <a:gd name="connsiteX216" fmla="*/ 4856525 w 7467600"/>
              <a:gd name="connsiteY216" fmla="*/ 3915351 h 6858000"/>
              <a:gd name="connsiteX217" fmla="*/ 5059055 w 7467600"/>
              <a:gd name="connsiteY217" fmla="*/ 4108918 h 6858000"/>
              <a:gd name="connsiteX218" fmla="*/ 5290070 w 7467600"/>
              <a:gd name="connsiteY218" fmla="*/ 4263619 h 6858000"/>
              <a:gd name="connsiteX219" fmla="*/ 4834991 w 7467600"/>
              <a:gd name="connsiteY219" fmla="*/ 3830985 h 6858000"/>
              <a:gd name="connsiteX220" fmla="*/ 4440129 w 7467600"/>
              <a:gd name="connsiteY220" fmla="*/ 3448571 h 6858000"/>
              <a:gd name="connsiteX221" fmla="*/ 4441737 w 7467600"/>
              <a:gd name="connsiteY221" fmla="*/ 3399734 h 6858000"/>
              <a:gd name="connsiteX222" fmla="*/ 4431236 w 7467600"/>
              <a:gd name="connsiteY222" fmla="*/ 3400954 h 6858000"/>
              <a:gd name="connsiteX223" fmla="*/ 4557150 w 7467600"/>
              <a:gd name="connsiteY223" fmla="*/ 3510023 h 6858000"/>
              <a:gd name="connsiteX224" fmla="*/ 4856936 w 7467600"/>
              <a:gd name="connsiteY224" fmla="*/ 3809146 h 6858000"/>
              <a:gd name="connsiteX225" fmla="*/ 5111996 w 7467600"/>
              <a:gd name="connsiteY225" fmla="*/ 4065759 h 6858000"/>
              <a:gd name="connsiteX226" fmla="*/ 5388878 w 7467600"/>
              <a:gd name="connsiteY226" fmla="*/ 4300185 h 6858000"/>
              <a:gd name="connsiteX227" fmla="*/ 5425556 w 7467600"/>
              <a:gd name="connsiteY227" fmla="*/ 4308967 h 6858000"/>
              <a:gd name="connsiteX228" fmla="*/ 4943646 w 7467600"/>
              <a:gd name="connsiteY228" fmla="*/ 3822916 h 6858000"/>
              <a:gd name="connsiteX229" fmla="*/ 4594837 w 7467600"/>
              <a:gd name="connsiteY229" fmla="*/ 3532274 h 6858000"/>
              <a:gd name="connsiteX230" fmla="*/ 4441737 w 7467600"/>
              <a:gd name="connsiteY230" fmla="*/ 3399734 h 6858000"/>
              <a:gd name="connsiteX231" fmla="*/ 5425834 w 7467600"/>
              <a:gd name="connsiteY231" fmla="*/ 3162785 h 6858000"/>
              <a:gd name="connsiteX232" fmla="*/ 5401644 w 7467600"/>
              <a:gd name="connsiteY232" fmla="*/ 3617847 h 6858000"/>
              <a:gd name="connsiteX233" fmla="*/ 5467256 w 7467600"/>
              <a:gd name="connsiteY233" fmla="*/ 4175494 h 6858000"/>
              <a:gd name="connsiteX234" fmla="*/ 5448069 w 7467600"/>
              <a:gd name="connsiteY234" fmla="*/ 3567554 h 6858000"/>
              <a:gd name="connsiteX235" fmla="*/ 5425834 w 7467600"/>
              <a:gd name="connsiteY235" fmla="*/ 3162785 h 6858000"/>
              <a:gd name="connsiteX236" fmla="*/ 1318687 w 7467600"/>
              <a:gd name="connsiteY236" fmla="*/ 3113840 h 6858000"/>
              <a:gd name="connsiteX237" fmla="*/ 1066793 w 7467600"/>
              <a:gd name="connsiteY237" fmla="*/ 3212171 h 6858000"/>
              <a:gd name="connsiteX238" fmla="*/ 993319 w 7467600"/>
              <a:gd name="connsiteY238" fmla="*/ 3247648 h 6858000"/>
              <a:gd name="connsiteX239" fmla="*/ 853081 w 7467600"/>
              <a:gd name="connsiteY239" fmla="*/ 3312410 h 6858000"/>
              <a:gd name="connsiteX240" fmla="*/ 805957 w 7467600"/>
              <a:gd name="connsiteY240" fmla="*/ 3330443 h 6858000"/>
              <a:gd name="connsiteX241" fmla="*/ 1318687 w 7467600"/>
              <a:gd name="connsiteY241" fmla="*/ 3113840 h 6858000"/>
              <a:gd name="connsiteX242" fmla="*/ 5453702 w 7467600"/>
              <a:gd name="connsiteY242" fmla="*/ 3090882 h 6858000"/>
              <a:gd name="connsiteX243" fmla="*/ 5480135 w 7467600"/>
              <a:gd name="connsiteY243" fmla="*/ 3565802 h 6858000"/>
              <a:gd name="connsiteX244" fmla="*/ 5499023 w 7467600"/>
              <a:gd name="connsiteY244" fmla="*/ 4166310 h 6858000"/>
              <a:gd name="connsiteX245" fmla="*/ 5547022 w 7467600"/>
              <a:gd name="connsiteY245" fmla="*/ 3607838 h 6858000"/>
              <a:gd name="connsiteX246" fmla="*/ 5515964 w 7467600"/>
              <a:gd name="connsiteY246" fmla="*/ 3378541 h 6858000"/>
              <a:gd name="connsiteX247" fmla="*/ 5453702 w 7467600"/>
              <a:gd name="connsiteY247" fmla="*/ 3090882 h 6858000"/>
              <a:gd name="connsiteX248" fmla="*/ 1238695 w 7467600"/>
              <a:gd name="connsiteY248" fmla="*/ 3076820 h 6858000"/>
              <a:gd name="connsiteX249" fmla="*/ 716371 w 7467600"/>
              <a:gd name="connsiteY249" fmla="*/ 3293249 h 6858000"/>
              <a:gd name="connsiteX250" fmla="*/ 579522 w 7467600"/>
              <a:gd name="connsiteY250" fmla="*/ 3371759 h 6858000"/>
              <a:gd name="connsiteX251" fmla="*/ 600288 w 7467600"/>
              <a:gd name="connsiteY251" fmla="*/ 3365555 h 6858000"/>
              <a:gd name="connsiteX252" fmla="*/ 840692 w 7467600"/>
              <a:gd name="connsiteY252" fmla="*/ 3284921 h 6858000"/>
              <a:gd name="connsiteX253" fmla="*/ 979248 w 7467600"/>
              <a:gd name="connsiteY253" fmla="*/ 3221003 h 6858000"/>
              <a:gd name="connsiteX254" fmla="*/ 1053282 w 7467600"/>
              <a:gd name="connsiteY254" fmla="*/ 3185247 h 6858000"/>
              <a:gd name="connsiteX255" fmla="*/ 1320603 w 7467600"/>
              <a:gd name="connsiteY255" fmla="*/ 3081281 h 6858000"/>
              <a:gd name="connsiteX256" fmla="*/ 1238695 w 7467600"/>
              <a:gd name="connsiteY256" fmla="*/ 3076820 h 6858000"/>
              <a:gd name="connsiteX257" fmla="*/ 5425627 w 7467600"/>
              <a:gd name="connsiteY257" fmla="*/ 2954192 h 6858000"/>
              <a:gd name="connsiteX258" fmla="*/ 5470770 w 7467600"/>
              <a:gd name="connsiteY258" fmla="*/ 3005435 h 6858000"/>
              <a:gd name="connsiteX259" fmla="*/ 5519779 w 7467600"/>
              <a:gd name="connsiteY259" fmla="*/ 4359223 h 6858000"/>
              <a:gd name="connsiteX260" fmla="*/ 5520293 w 7467600"/>
              <a:gd name="connsiteY260" fmla="*/ 4360602 h 6858000"/>
              <a:gd name="connsiteX261" fmla="*/ 5767221 w 7467600"/>
              <a:gd name="connsiteY261" fmla="*/ 4665564 h 6858000"/>
              <a:gd name="connsiteX262" fmla="*/ 6937169 w 7467600"/>
              <a:gd name="connsiteY262" fmla="*/ 4815941 h 6858000"/>
              <a:gd name="connsiteX263" fmla="*/ 6953922 w 7467600"/>
              <a:gd name="connsiteY263" fmla="*/ 4890068 h 6858000"/>
              <a:gd name="connsiteX264" fmla="*/ 6071359 w 7467600"/>
              <a:gd name="connsiteY264" fmla="*/ 4770770 h 6858000"/>
              <a:gd name="connsiteX265" fmla="*/ 6038839 w 7467600"/>
              <a:gd name="connsiteY265" fmla="*/ 4764474 h 6858000"/>
              <a:gd name="connsiteX266" fmla="*/ 6038706 w 7467600"/>
              <a:gd name="connsiteY266" fmla="*/ 4763847 h 6858000"/>
              <a:gd name="connsiteX267" fmla="*/ 6037784 w 7467600"/>
              <a:gd name="connsiteY267" fmla="*/ 4764270 h 6858000"/>
              <a:gd name="connsiteX268" fmla="*/ 6038839 w 7467600"/>
              <a:gd name="connsiteY268" fmla="*/ 4764474 h 6858000"/>
              <a:gd name="connsiteX269" fmla="*/ 6040338 w 7467600"/>
              <a:gd name="connsiteY269" fmla="*/ 4771418 h 6858000"/>
              <a:gd name="connsiteX270" fmla="*/ 6024488 w 7467600"/>
              <a:gd name="connsiteY270" fmla="*/ 4809903 h 6858000"/>
              <a:gd name="connsiteX271" fmla="*/ 5599771 w 7467600"/>
              <a:gd name="connsiteY271" fmla="*/ 5509652 h 6858000"/>
              <a:gd name="connsiteX272" fmla="*/ 5548843 w 7467600"/>
              <a:gd name="connsiteY272" fmla="*/ 5563845 h 6858000"/>
              <a:gd name="connsiteX273" fmla="*/ 5940952 w 7467600"/>
              <a:gd name="connsiteY273" fmla="*/ 6250028 h 6858000"/>
              <a:gd name="connsiteX274" fmla="*/ 6043441 w 7467600"/>
              <a:gd name="connsiteY274" fmla="*/ 6665847 h 6858000"/>
              <a:gd name="connsiteX275" fmla="*/ 6093432 w 7467600"/>
              <a:gd name="connsiteY275" fmla="*/ 6858000 h 6858000"/>
              <a:gd name="connsiteX276" fmla="*/ 6034344 w 7467600"/>
              <a:gd name="connsiteY276" fmla="*/ 6858000 h 6858000"/>
              <a:gd name="connsiteX277" fmla="*/ 6026679 w 7467600"/>
              <a:gd name="connsiteY277" fmla="*/ 6836959 h 6858000"/>
              <a:gd name="connsiteX278" fmla="*/ 5800441 w 7467600"/>
              <a:gd name="connsiteY278" fmla="*/ 6335286 h 6858000"/>
              <a:gd name="connsiteX279" fmla="*/ 5526562 w 7467600"/>
              <a:gd name="connsiteY279" fmla="*/ 5705388 h 6858000"/>
              <a:gd name="connsiteX280" fmla="*/ 5519640 w 7467600"/>
              <a:gd name="connsiteY280" fmla="*/ 5683774 h 6858000"/>
              <a:gd name="connsiteX281" fmla="*/ 5844559 w 7467600"/>
              <a:gd name="connsiteY281" fmla="*/ 6553349 h 6858000"/>
              <a:gd name="connsiteX282" fmla="*/ 5975994 w 7467600"/>
              <a:gd name="connsiteY282" fmla="*/ 6858000 h 6858000"/>
              <a:gd name="connsiteX283" fmla="*/ 5898547 w 7467600"/>
              <a:gd name="connsiteY283" fmla="*/ 6858000 h 6858000"/>
              <a:gd name="connsiteX284" fmla="*/ 5682041 w 7467600"/>
              <a:gd name="connsiteY284" fmla="*/ 6355860 h 6858000"/>
              <a:gd name="connsiteX285" fmla="*/ 5461758 w 7467600"/>
              <a:gd name="connsiteY285" fmla="*/ 5820220 h 6858000"/>
              <a:gd name="connsiteX286" fmla="*/ 5237282 w 7467600"/>
              <a:gd name="connsiteY286" fmla="*/ 6579086 h 6858000"/>
              <a:gd name="connsiteX287" fmla="*/ 5115009 w 7467600"/>
              <a:gd name="connsiteY287" fmla="*/ 6858000 h 6858000"/>
              <a:gd name="connsiteX288" fmla="*/ 5028074 w 7467600"/>
              <a:gd name="connsiteY288" fmla="*/ 6858000 h 6858000"/>
              <a:gd name="connsiteX289" fmla="*/ 5079508 w 7467600"/>
              <a:gd name="connsiteY289" fmla="*/ 6749074 h 6858000"/>
              <a:gd name="connsiteX290" fmla="*/ 5371846 w 7467600"/>
              <a:gd name="connsiteY290" fmla="*/ 5924413 h 6858000"/>
              <a:gd name="connsiteX291" fmla="*/ 5270512 w 7467600"/>
              <a:gd name="connsiteY291" fmla="*/ 6138975 h 6858000"/>
              <a:gd name="connsiteX292" fmla="*/ 5062409 w 7467600"/>
              <a:gd name="connsiteY292" fmla="*/ 6653544 h 6858000"/>
              <a:gd name="connsiteX293" fmla="*/ 5036628 w 7467600"/>
              <a:gd name="connsiteY293" fmla="*/ 6754247 h 6858000"/>
              <a:gd name="connsiteX294" fmla="*/ 5009112 w 7467600"/>
              <a:gd name="connsiteY294" fmla="*/ 6858000 h 6858000"/>
              <a:gd name="connsiteX295" fmla="*/ 4976679 w 7467600"/>
              <a:gd name="connsiteY295" fmla="*/ 6858000 h 6858000"/>
              <a:gd name="connsiteX296" fmla="*/ 5006537 w 7467600"/>
              <a:gd name="connsiteY296" fmla="*/ 6747068 h 6858000"/>
              <a:gd name="connsiteX297" fmla="*/ 5032723 w 7467600"/>
              <a:gd name="connsiteY297" fmla="*/ 6644957 h 6858000"/>
              <a:gd name="connsiteX298" fmla="*/ 5242949 w 7467600"/>
              <a:gd name="connsiteY298" fmla="*/ 6125175 h 6858000"/>
              <a:gd name="connsiteX299" fmla="*/ 5286321 w 7467600"/>
              <a:gd name="connsiteY299" fmla="*/ 6033555 h 6858000"/>
              <a:gd name="connsiteX300" fmla="*/ 5008210 w 7467600"/>
              <a:gd name="connsiteY300" fmla="*/ 6649194 h 6858000"/>
              <a:gd name="connsiteX301" fmla="*/ 4986321 w 7467600"/>
              <a:gd name="connsiteY301" fmla="*/ 6765687 h 6858000"/>
              <a:gd name="connsiteX302" fmla="*/ 4973474 w 7467600"/>
              <a:gd name="connsiteY302" fmla="*/ 6858000 h 6858000"/>
              <a:gd name="connsiteX303" fmla="*/ 4907178 w 7467600"/>
              <a:gd name="connsiteY303" fmla="*/ 6858000 h 6858000"/>
              <a:gd name="connsiteX304" fmla="*/ 4910810 w 7467600"/>
              <a:gd name="connsiteY304" fmla="*/ 6829660 h 6858000"/>
              <a:gd name="connsiteX305" fmla="*/ 4987461 w 7467600"/>
              <a:gd name="connsiteY305" fmla="*/ 6432994 h 6858000"/>
              <a:gd name="connsiteX306" fmla="*/ 5179262 w 7467600"/>
              <a:gd name="connsiteY306" fmla="*/ 6035044 h 6858000"/>
              <a:gd name="connsiteX307" fmla="*/ 4689678 w 7467600"/>
              <a:gd name="connsiteY307" fmla="*/ 6440241 h 6858000"/>
              <a:gd name="connsiteX308" fmla="*/ 4477543 w 7467600"/>
              <a:gd name="connsiteY308" fmla="*/ 6674836 h 6858000"/>
              <a:gd name="connsiteX309" fmla="*/ 4329957 w 7467600"/>
              <a:gd name="connsiteY309" fmla="*/ 6858000 h 6858000"/>
              <a:gd name="connsiteX310" fmla="*/ 4218595 w 7467600"/>
              <a:gd name="connsiteY310" fmla="*/ 6858000 h 6858000"/>
              <a:gd name="connsiteX311" fmla="*/ 4368888 w 7467600"/>
              <a:gd name="connsiteY311" fmla="*/ 6668412 h 6858000"/>
              <a:gd name="connsiteX312" fmla="*/ 4563091 w 7467600"/>
              <a:gd name="connsiteY312" fmla="*/ 6442508 h 6858000"/>
              <a:gd name="connsiteX313" fmla="*/ 5387324 w 7467600"/>
              <a:gd name="connsiteY313" fmla="*/ 5705830 h 6858000"/>
              <a:gd name="connsiteX314" fmla="*/ 5073620 w 7467600"/>
              <a:gd name="connsiteY314" fmla="*/ 5955437 h 6858000"/>
              <a:gd name="connsiteX315" fmla="*/ 4689789 w 7467600"/>
              <a:gd name="connsiteY315" fmla="*/ 6268382 h 6858000"/>
              <a:gd name="connsiteX316" fmla="*/ 4418722 w 7467600"/>
              <a:gd name="connsiteY316" fmla="*/ 6570886 h 6858000"/>
              <a:gd name="connsiteX317" fmla="*/ 4214944 w 7467600"/>
              <a:gd name="connsiteY317" fmla="*/ 6858000 h 6858000"/>
              <a:gd name="connsiteX318" fmla="*/ 4177898 w 7467600"/>
              <a:gd name="connsiteY318" fmla="*/ 6858000 h 6858000"/>
              <a:gd name="connsiteX319" fmla="*/ 4391597 w 7467600"/>
              <a:gd name="connsiteY319" fmla="*/ 6556370 h 6858000"/>
              <a:gd name="connsiteX320" fmla="*/ 4668889 w 7467600"/>
              <a:gd name="connsiteY320" fmla="*/ 6246399 h 6858000"/>
              <a:gd name="connsiteX321" fmla="*/ 5055427 w 7467600"/>
              <a:gd name="connsiteY321" fmla="*/ 5931476 h 6858000"/>
              <a:gd name="connsiteX322" fmla="*/ 5371814 w 7467600"/>
              <a:gd name="connsiteY322" fmla="*/ 5678975 h 6858000"/>
              <a:gd name="connsiteX323" fmla="*/ 4987918 w 7467600"/>
              <a:gd name="connsiteY323" fmla="*/ 5838701 h 6858000"/>
              <a:gd name="connsiteX324" fmla="*/ 4317146 w 7467600"/>
              <a:gd name="connsiteY324" fmla="*/ 6587716 h 6858000"/>
              <a:gd name="connsiteX325" fmla="*/ 4171627 w 7467600"/>
              <a:gd name="connsiteY325" fmla="*/ 6858000 h 6858000"/>
              <a:gd name="connsiteX326" fmla="*/ 4081585 w 7467600"/>
              <a:gd name="connsiteY326" fmla="*/ 6858000 h 6858000"/>
              <a:gd name="connsiteX327" fmla="*/ 4238603 w 7467600"/>
              <a:gd name="connsiteY327" fmla="*/ 6559341 h 6858000"/>
              <a:gd name="connsiteX328" fmla="*/ 4778333 w 7467600"/>
              <a:gd name="connsiteY328" fmla="*/ 5873626 h 6858000"/>
              <a:gd name="connsiteX329" fmla="*/ 5414185 w 7467600"/>
              <a:gd name="connsiteY329" fmla="*/ 5573882 h 6858000"/>
              <a:gd name="connsiteX330" fmla="*/ 5959648 w 7467600"/>
              <a:gd name="connsiteY330" fmla="*/ 4760797 h 6858000"/>
              <a:gd name="connsiteX331" fmla="*/ 5355019 w 7467600"/>
              <a:gd name="connsiteY331" fmla="*/ 4734672 h 6858000"/>
              <a:gd name="connsiteX332" fmla="*/ 5083565 w 7467600"/>
              <a:gd name="connsiteY332" fmla="*/ 5179121 h 6858000"/>
              <a:gd name="connsiteX333" fmla="*/ 4713577 w 7467600"/>
              <a:gd name="connsiteY333" fmla="*/ 5616803 h 6858000"/>
              <a:gd name="connsiteX334" fmla="*/ 3989559 w 7467600"/>
              <a:gd name="connsiteY334" fmla="*/ 6145945 h 6858000"/>
              <a:gd name="connsiteX335" fmla="*/ 3939824 w 7467600"/>
              <a:gd name="connsiteY335" fmla="*/ 6066900 h 6858000"/>
              <a:gd name="connsiteX336" fmla="*/ 4584537 w 7467600"/>
              <a:gd name="connsiteY336" fmla="*/ 5324826 h 6858000"/>
              <a:gd name="connsiteX337" fmla="*/ 5037105 w 7467600"/>
              <a:gd name="connsiteY337" fmla="*/ 5088765 h 6858000"/>
              <a:gd name="connsiteX338" fmla="*/ 5039930 w 7467600"/>
              <a:gd name="connsiteY338" fmla="*/ 5089585 h 6858000"/>
              <a:gd name="connsiteX339" fmla="*/ 5263764 w 7467600"/>
              <a:gd name="connsiteY339" fmla="*/ 4735525 h 6858000"/>
              <a:gd name="connsiteX340" fmla="*/ 4086300 w 7467600"/>
              <a:gd name="connsiteY340" fmla="*/ 4884599 h 6858000"/>
              <a:gd name="connsiteX341" fmla="*/ 4085485 w 7467600"/>
              <a:gd name="connsiteY341" fmla="*/ 4899070 h 6858000"/>
              <a:gd name="connsiteX342" fmla="*/ 3871915 w 7467600"/>
              <a:gd name="connsiteY342" fmla="*/ 5253645 h 6858000"/>
              <a:gd name="connsiteX343" fmla="*/ 3799374 w 7467600"/>
              <a:gd name="connsiteY343" fmla="*/ 5466127 h 6858000"/>
              <a:gd name="connsiteX344" fmla="*/ 3498850 w 7467600"/>
              <a:gd name="connsiteY344" fmla="*/ 6661888 h 6858000"/>
              <a:gd name="connsiteX345" fmla="*/ 3399216 w 7467600"/>
              <a:gd name="connsiteY345" fmla="*/ 6858000 h 6858000"/>
              <a:gd name="connsiteX346" fmla="*/ 3303688 w 7467600"/>
              <a:gd name="connsiteY346" fmla="*/ 6858000 h 6858000"/>
              <a:gd name="connsiteX347" fmla="*/ 3391774 w 7467600"/>
              <a:gd name="connsiteY347" fmla="*/ 6697181 h 6858000"/>
              <a:gd name="connsiteX348" fmla="*/ 3735540 w 7467600"/>
              <a:gd name="connsiteY348" fmla="*/ 5546923 h 6858000"/>
              <a:gd name="connsiteX349" fmla="*/ 3729438 w 7467600"/>
              <a:gd name="connsiteY349" fmla="*/ 5569058 h 6858000"/>
              <a:gd name="connsiteX350" fmla="*/ 3707782 w 7467600"/>
              <a:gd name="connsiteY350" fmla="*/ 5644908 h 6858000"/>
              <a:gd name="connsiteX351" fmla="*/ 3583827 w 7467600"/>
              <a:gd name="connsiteY351" fmla="*/ 6039215 h 6858000"/>
              <a:gd name="connsiteX352" fmla="*/ 3547861 w 7467600"/>
              <a:gd name="connsiteY352" fmla="*/ 6129609 h 6858000"/>
              <a:gd name="connsiteX353" fmla="*/ 3490905 w 7467600"/>
              <a:gd name="connsiteY353" fmla="*/ 6277660 h 6858000"/>
              <a:gd name="connsiteX354" fmla="*/ 3455859 w 7467600"/>
              <a:gd name="connsiteY354" fmla="*/ 6391301 h 6858000"/>
              <a:gd name="connsiteX355" fmla="*/ 3429112 w 7467600"/>
              <a:gd name="connsiteY355" fmla="*/ 6479469 h 6858000"/>
              <a:gd name="connsiteX356" fmla="*/ 3304862 w 7467600"/>
              <a:gd name="connsiteY356" fmla="*/ 6796476 h 6858000"/>
              <a:gd name="connsiteX357" fmla="*/ 3276071 w 7467600"/>
              <a:gd name="connsiteY357" fmla="*/ 6858000 h 6858000"/>
              <a:gd name="connsiteX358" fmla="*/ 3240805 w 7467600"/>
              <a:gd name="connsiteY358" fmla="*/ 6858000 h 6858000"/>
              <a:gd name="connsiteX359" fmla="*/ 3275917 w 7467600"/>
              <a:gd name="connsiteY359" fmla="*/ 6783192 h 6858000"/>
              <a:gd name="connsiteX360" fmla="*/ 3399358 w 7467600"/>
              <a:gd name="connsiteY360" fmla="*/ 6469011 h 6858000"/>
              <a:gd name="connsiteX361" fmla="*/ 3425650 w 7467600"/>
              <a:gd name="connsiteY361" fmla="*/ 6381333 h 6858000"/>
              <a:gd name="connsiteX362" fmla="*/ 3460661 w 7467600"/>
              <a:gd name="connsiteY362" fmla="*/ 6266763 h 6858000"/>
              <a:gd name="connsiteX363" fmla="*/ 3518021 w 7467600"/>
              <a:gd name="connsiteY363" fmla="*/ 6117298 h 6858000"/>
              <a:gd name="connsiteX364" fmla="*/ 3554035 w 7467600"/>
              <a:gd name="connsiteY364" fmla="*/ 6027832 h 6858000"/>
              <a:gd name="connsiteX365" fmla="*/ 3677174 w 7467600"/>
              <a:gd name="connsiteY365" fmla="*/ 5636351 h 6858000"/>
              <a:gd name="connsiteX366" fmla="*/ 3698819 w 7467600"/>
              <a:gd name="connsiteY366" fmla="*/ 5560503 h 6858000"/>
              <a:gd name="connsiteX367" fmla="*/ 3702094 w 7467600"/>
              <a:gd name="connsiteY367" fmla="*/ 5549194 h 6858000"/>
              <a:gd name="connsiteX368" fmla="*/ 3398355 w 7467600"/>
              <a:gd name="connsiteY368" fmla="*/ 6094603 h 6858000"/>
              <a:gd name="connsiteX369" fmla="*/ 3193941 w 7467600"/>
              <a:gd name="connsiteY369" fmla="*/ 6798775 h 6858000"/>
              <a:gd name="connsiteX370" fmla="*/ 3184140 w 7467600"/>
              <a:gd name="connsiteY370" fmla="*/ 6858000 h 6858000"/>
              <a:gd name="connsiteX371" fmla="*/ 3099978 w 7467600"/>
              <a:gd name="connsiteY371" fmla="*/ 6858000 h 6858000"/>
              <a:gd name="connsiteX372" fmla="*/ 3101556 w 7467600"/>
              <a:gd name="connsiteY372" fmla="*/ 6843337 h 6858000"/>
              <a:gd name="connsiteX373" fmla="*/ 3370162 w 7467600"/>
              <a:gd name="connsiteY373" fmla="*/ 5785550 h 6858000"/>
              <a:gd name="connsiteX374" fmla="*/ 3746477 w 7467600"/>
              <a:gd name="connsiteY374" fmla="*/ 5377889 h 6858000"/>
              <a:gd name="connsiteX375" fmla="*/ 3863399 w 7467600"/>
              <a:gd name="connsiteY375" fmla="*/ 5087257 h 6858000"/>
              <a:gd name="connsiteX376" fmla="*/ 3968712 w 7467600"/>
              <a:gd name="connsiteY376" fmla="*/ 4913989 h 6858000"/>
              <a:gd name="connsiteX377" fmla="*/ 2792390 w 7467600"/>
              <a:gd name="connsiteY377" fmla="*/ 5382974 h 6858000"/>
              <a:gd name="connsiteX378" fmla="*/ 2714982 w 7467600"/>
              <a:gd name="connsiteY378" fmla="*/ 5427051 h 6858000"/>
              <a:gd name="connsiteX379" fmla="*/ 2813361 w 7467600"/>
              <a:gd name="connsiteY379" fmla="*/ 6023912 h 6858000"/>
              <a:gd name="connsiteX380" fmla="*/ 2688430 w 7467600"/>
              <a:gd name="connsiteY380" fmla="*/ 6801564 h 6858000"/>
              <a:gd name="connsiteX381" fmla="*/ 2629626 w 7467600"/>
              <a:gd name="connsiteY381" fmla="*/ 6763394 h 6858000"/>
              <a:gd name="connsiteX382" fmla="*/ 2565328 w 7467600"/>
              <a:gd name="connsiteY382" fmla="*/ 5516399 h 6858000"/>
              <a:gd name="connsiteX383" fmla="*/ 1922999 w 7467600"/>
              <a:gd name="connsiteY383" fmla="*/ 5980343 h 6858000"/>
              <a:gd name="connsiteX384" fmla="*/ 1950261 w 7467600"/>
              <a:gd name="connsiteY384" fmla="*/ 6405858 h 6858000"/>
              <a:gd name="connsiteX385" fmla="*/ 2365554 w 7467600"/>
              <a:gd name="connsiteY385" fmla="*/ 6759107 h 6858000"/>
              <a:gd name="connsiteX386" fmla="*/ 2424142 w 7467600"/>
              <a:gd name="connsiteY386" fmla="*/ 6858000 h 6858000"/>
              <a:gd name="connsiteX387" fmla="*/ 2395994 w 7467600"/>
              <a:gd name="connsiteY387" fmla="*/ 6858000 h 6858000"/>
              <a:gd name="connsiteX388" fmla="*/ 2392863 w 7467600"/>
              <a:gd name="connsiteY388" fmla="*/ 6852964 h 6858000"/>
              <a:gd name="connsiteX389" fmla="*/ 2017589 w 7467600"/>
              <a:gd name="connsiteY389" fmla="*/ 6493982 h 6858000"/>
              <a:gd name="connsiteX390" fmla="*/ 2147336 w 7467600"/>
              <a:gd name="connsiteY390" fmla="*/ 6594052 h 6858000"/>
              <a:gd name="connsiteX391" fmla="*/ 2207047 w 7467600"/>
              <a:gd name="connsiteY391" fmla="*/ 6654540 h 6858000"/>
              <a:gd name="connsiteX392" fmla="*/ 2299106 w 7467600"/>
              <a:gd name="connsiteY392" fmla="*/ 6778931 h 6858000"/>
              <a:gd name="connsiteX393" fmla="*/ 2314430 w 7467600"/>
              <a:gd name="connsiteY393" fmla="*/ 6801144 h 6858000"/>
              <a:gd name="connsiteX394" fmla="*/ 2352406 w 7467600"/>
              <a:gd name="connsiteY394" fmla="*/ 6858000 h 6858000"/>
              <a:gd name="connsiteX395" fmla="*/ 2314492 w 7467600"/>
              <a:gd name="connsiteY395" fmla="*/ 6858000 h 6858000"/>
              <a:gd name="connsiteX396" fmla="*/ 2288095 w 7467600"/>
              <a:gd name="connsiteY396" fmla="*/ 6818030 h 6858000"/>
              <a:gd name="connsiteX397" fmla="*/ 2272768 w 7467600"/>
              <a:gd name="connsiteY397" fmla="*/ 6795822 h 6858000"/>
              <a:gd name="connsiteX398" fmla="*/ 2182715 w 7467600"/>
              <a:gd name="connsiteY398" fmla="*/ 6675071 h 6858000"/>
              <a:gd name="connsiteX399" fmla="*/ 2032061 w 7467600"/>
              <a:gd name="connsiteY399" fmla="*/ 6541380 h 6858000"/>
              <a:gd name="connsiteX400" fmla="*/ 2257220 w 7467600"/>
              <a:gd name="connsiteY400" fmla="*/ 6826257 h 6858000"/>
              <a:gd name="connsiteX401" fmla="*/ 2281324 w 7467600"/>
              <a:gd name="connsiteY401" fmla="*/ 6858000 h 6858000"/>
              <a:gd name="connsiteX402" fmla="*/ 2242860 w 7467600"/>
              <a:gd name="connsiteY402" fmla="*/ 6858000 h 6858000"/>
              <a:gd name="connsiteX403" fmla="*/ 2232818 w 7467600"/>
              <a:gd name="connsiteY403" fmla="*/ 6844926 h 6858000"/>
              <a:gd name="connsiteX404" fmla="*/ 1990172 w 7467600"/>
              <a:gd name="connsiteY404" fmla="*/ 6542121 h 6858000"/>
              <a:gd name="connsiteX405" fmla="*/ 2124090 w 7467600"/>
              <a:gd name="connsiteY405" fmla="*/ 6761017 h 6858000"/>
              <a:gd name="connsiteX406" fmla="*/ 2200380 w 7467600"/>
              <a:gd name="connsiteY406" fmla="*/ 6858000 h 6858000"/>
              <a:gd name="connsiteX407" fmla="*/ 2147507 w 7467600"/>
              <a:gd name="connsiteY407" fmla="*/ 6858000 h 6858000"/>
              <a:gd name="connsiteX408" fmla="*/ 2070668 w 7467600"/>
              <a:gd name="connsiteY408" fmla="*/ 6761520 h 6858000"/>
              <a:gd name="connsiteX409" fmla="*/ 1975142 w 7467600"/>
              <a:gd name="connsiteY409" fmla="*/ 6585570 h 6858000"/>
              <a:gd name="connsiteX410" fmla="*/ 2050035 w 7467600"/>
              <a:gd name="connsiteY410" fmla="*/ 6813345 h 6858000"/>
              <a:gd name="connsiteX411" fmla="*/ 2063025 w 7467600"/>
              <a:gd name="connsiteY411" fmla="*/ 6858000 h 6858000"/>
              <a:gd name="connsiteX412" fmla="*/ 2021675 w 7467600"/>
              <a:gd name="connsiteY412" fmla="*/ 6858000 h 6858000"/>
              <a:gd name="connsiteX413" fmla="*/ 2019308 w 7467600"/>
              <a:gd name="connsiteY413" fmla="*/ 6847118 h 6858000"/>
              <a:gd name="connsiteX414" fmla="*/ 1938835 w 7467600"/>
              <a:gd name="connsiteY414" fmla="*/ 6551160 h 6858000"/>
              <a:gd name="connsiteX415" fmla="*/ 1953230 w 7467600"/>
              <a:gd name="connsiteY415" fmla="*/ 6759699 h 6858000"/>
              <a:gd name="connsiteX416" fmla="*/ 1956763 w 7467600"/>
              <a:gd name="connsiteY416" fmla="*/ 6778191 h 6858000"/>
              <a:gd name="connsiteX417" fmla="*/ 1967925 w 7467600"/>
              <a:gd name="connsiteY417" fmla="*/ 6858000 h 6858000"/>
              <a:gd name="connsiteX418" fmla="*/ 1936622 w 7467600"/>
              <a:gd name="connsiteY418" fmla="*/ 6858000 h 6858000"/>
              <a:gd name="connsiteX419" fmla="*/ 1926261 w 7467600"/>
              <a:gd name="connsiteY419" fmla="*/ 6784064 h 6858000"/>
              <a:gd name="connsiteX420" fmla="*/ 1922724 w 7467600"/>
              <a:gd name="connsiteY420" fmla="*/ 6765577 h 6858000"/>
              <a:gd name="connsiteX421" fmla="*/ 1904650 w 7467600"/>
              <a:gd name="connsiteY421" fmla="*/ 6639616 h 6858000"/>
              <a:gd name="connsiteX422" fmla="*/ 1885273 w 7467600"/>
              <a:gd name="connsiteY422" fmla="*/ 6858000 h 6858000"/>
              <a:gd name="connsiteX423" fmla="*/ 1854363 w 7467600"/>
              <a:gd name="connsiteY423" fmla="*/ 6858000 h 6858000"/>
              <a:gd name="connsiteX424" fmla="*/ 1880391 w 7467600"/>
              <a:gd name="connsiteY424" fmla="*/ 6603796 h 6858000"/>
              <a:gd name="connsiteX425" fmla="*/ 1818273 w 7467600"/>
              <a:gd name="connsiteY425" fmla="*/ 6715729 h 6858000"/>
              <a:gd name="connsiteX426" fmla="*/ 1794691 w 7467600"/>
              <a:gd name="connsiteY426" fmla="*/ 6843239 h 6858000"/>
              <a:gd name="connsiteX427" fmla="*/ 1794914 w 7467600"/>
              <a:gd name="connsiteY427" fmla="*/ 6858000 h 6858000"/>
              <a:gd name="connsiteX428" fmla="*/ 1746128 w 7467600"/>
              <a:gd name="connsiteY428" fmla="*/ 6858000 h 6858000"/>
              <a:gd name="connsiteX429" fmla="*/ 1753934 w 7467600"/>
              <a:gd name="connsiteY429" fmla="*/ 6724796 h 6858000"/>
              <a:gd name="connsiteX430" fmla="*/ 1792053 w 7467600"/>
              <a:gd name="connsiteY430" fmla="*/ 6572396 h 6858000"/>
              <a:gd name="connsiteX431" fmla="*/ 1862248 w 7467600"/>
              <a:gd name="connsiteY431" fmla="*/ 6266397 h 6858000"/>
              <a:gd name="connsiteX432" fmla="*/ 1862250 w 7467600"/>
              <a:gd name="connsiteY432" fmla="*/ 6033531 h 6858000"/>
              <a:gd name="connsiteX433" fmla="*/ 1211999 w 7467600"/>
              <a:gd name="connsiteY433" fmla="*/ 6683610 h 6858000"/>
              <a:gd name="connsiteX434" fmla="*/ 1213266 w 7467600"/>
              <a:gd name="connsiteY434" fmla="*/ 6691947 h 6858000"/>
              <a:gd name="connsiteX435" fmla="*/ 1203370 w 7467600"/>
              <a:gd name="connsiteY435" fmla="*/ 6850676 h 6858000"/>
              <a:gd name="connsiteX436" fmla="*/ 1203671 w 7467600"/>
              <a:gd name="connsiteY436" fmla="*/ 6858000 h 6858000"/>
              <a:gd name="connsiteX437" fmla="*/ 1143180 w 7467600"/>
              <a:gd name="connsiteY437" fmla="*/ 6858000 h 6858000"/>
              <a:gd name="connsiteX438" fmla="*/ 1142176 w 7467600"/>
              <a:gd name="connsiteY438" fmla="*/ 6766045 h 6858000"/>
              <a:gd name="connsiteX439" fmla="*/ 1067484 w 7467600"/>
              <a:gd name="connsiteY439" fmla="*/ 6858000 h 6858000"/>
              <a:gd name="connsiteX440" fmla="*/ 953928 w 7467600"/>
              <a:gd name="connsiteY440" fmla="*/ 6858000 h 6858000"/>
              <a:gd name="connsiteX441" fmla="*/ 959715 w 7467600"/>
              <a:gd name="connsiteY441" fmla="*/ 6850185 h 6858000"/>
              <a:gd name="connsiteX442" fmla="*/ 1483788 w 7467600"/>
              <a:gd name="connsiteY442" fmla="*/ 6259174 h 6858000"/>
              <a:gd name="connsiteX443" fmla="*/ 1100671 w 7467600"/>
              <a:gd name="connsiteY443" fmla="*/ 6252137 h 6858000"/>
              <a:gd name="connsiteX444" fmla="*/ 1090144 w 7467600"/>
              <a:gd name="connsiteY444" fmla="*/ 6256748 h 6858000"/>
              <a:gd name="connsiteX445" fmla="*/ 1095872 w 7467600"/>
              <a:gd name="connsiteY445" fmla="*/ 6271892 h 6858000"/>
              <a:gd name="connsiteX446" fmla="*/ 262785 w 7467600"/>
              <a:gd name="connsiteY446" fmla="*/ 6845450 h 6858000"/>
              <a:gd name="connsiteX447" fmla="*/ 209968 w 7467600"/>
              <a:gd name="connsiteY447" fmla="*/ 6770713 h 6858000"/>
              <a:gd name="connsiteX448" fmla="*/ 873460 w 7467600"/>
              <a:gd name="connsiteY448" fmla="*/ 6253768 h 6858000"/>
              <a:gd name="connsiteX449" fmla="*/ 192686 w 7467600"/>
              <a:gd name="connsiteY449" fmla="*/ 5849257 h 6858000"/>
              <a:gd name="connsiteX450" fmla="*/ 4696 w 7467600"/>
              <a:gd name="connsiteY450" fmla="*/ 5697668 h 6858000"/>
              <a:gd name="connsiteX451" fmla="*/ 0 w 7467600"/>
              <a:gd name="connsiteY451" fmla="*/ 5689984 h 6858000"/>
              <a:gd name="connsiteX452" fmla="*/ 0 w 7467600"/>
              <a:gd name="connsiteY452" fmla="*/ 5513472 h 6858000"/>
              <a:gd name="connsiteX453" fmla="*/ 174101 w 7467600"/>
              <a:gd name="connsiteY453" fmla="*/ 5620277 h 6858000"/>
              <a:gd name="connsiteX454" fmla="*/ 891800 w 7467600"/>
              <a:gd name="connsiteY454" fmla="*/ 6036935 h 6858000"/>
              <a:gd name="connsiteX455" fmla="*/ 1072219 w 7467600"/>
              <a:gd name="connsiteY455" fmla="*/ 6169443 h 6858000"/>
              <a:gd name="connsiteX456" fmla="*/ 1074117 w 7467600"/>
              <a:gd name="connsiteY456" fmla="*/ 6170301 h 6858000"/>
              <a:gd name="connsiteX457" fmla="*/ 1083114 w 7467600"/>
              <a:gd name="connsiteY457" fmla="*/ 6174131 h 6858000"/>
              <a:gd name="connsiteX458" fmla="*/ 1543010 w 7467600"/>
              <a:gd name="connsiteY458" fmla="*/ 6191140 h 6858000"/>
              <a:gd name="connsiteX459" fmla="*/ 1551080 w 7467600"/>
              <a:gd name="connsiteY459" fmla="*/ 6195006 h 6858000"/>
              <a:gd name="connsiteX460" fmla="*/ 2345443 w 7467600"/>
              <a:gd name="connsiteY460" fmla="*/ 5549882 h 6858000"/>
              <a:gd name="connsiteX461" fmla="*/ 1721499 w 7467600"/>
              <a:gd name="connsiteY461" fmla="*/ 5599969 h 6858000"/>
              <a:gd name="connsiteX462" fmla="*/ 767716 w 7467600"/>
              <a:gd name="connsiteY462" fmla="*/ 5472768 h 6858000"/>
              <a:gd name="connsiteX463" fmla="*/ 722147 w 7467600"/>
              <a:gd name="connsiteY463" fmla="*/ 5393091 h 6858000"/>
              <a:gd name="connsiteX464" fmla="*/ 1485552 w 7467600"/>
              <a:gd name="connsiteY464" fmla="*/ 5313202 h 6858000"/>
              <a:gd name="connsiteX465" fmla="*/ 2143004 w 7467600"/>
              <a:gd name="connsiteY465" fmla="*/ 5402420 h 6858000"/>
              <a:gd name="connsiteX466" fmla="*/ 1933391 w 7467600"/>
              <a:gd name="connsiteY466" fmla="*/ 5156971 h 6858000"/>
              <a:gd name="connsiteX467" fmla="*/ 1827118 w 7467600"/>
              <a:gd name="connsiteY467" fmla="*/ 4968410 h 6858000"/>
              <a:gd name="connsiteX468" fmla="*/ 1837349 w 7467600"/>
              <a:gd name="connsiteY468" fmla="*/ 4956357 h 6858000"/>
              <a:gd name="connsiteX469" fmla="*/ 2162835 w 7467600"/>
              <a:gd name="connsiteY469" fmla="*/ 5187853 h 6858000"/>
              <a:gd name="connsiteX470" fmla="*/ 2257167 w 7467600"/>
              <a:gd name="connsiteY470" fmla="*/ 5462123 h 6858000"/>
              <a:gd name="connsiteX471" fmla="*/ 2261598 w 7467600"/>
              <a:gd name="connsiteY471" fmla="*/ 5467998 h 6858000"/>
              <a:gd name="connsiteX472" fmla="*/ 2437177 w 7467600"/>
              <a:gd name="connsiteY472" fmla="*/ 5479608 h 6858000"/>
              <a:gd name="connsiteX473" fmla="*/ 2445247 w 7467600"/>
              <a:gd name="connsiteY473" fmla="*/ 5483476 h 6858000"/>
              <a:gd name="connsiteX474" fmla="*/ 2743626 w 7467600"/>
              <a:gd name="connsiteY474" fmla="*/ 5304819 h 6858000"/>
              <a:gd name="connsiteX475" fmla="*/ 3048102 w 7467600"/>
              <a:gd name="connsiteY475" fmla="*/ 5150595 h 6858000"/>
              <a:gd name="connsiteX476" fmla="*/ 1799414 w 7467600"/>
              <a:gd name="connsiteY476" fmla="*/ 4694732 h 6858000"/>
              <a:gd name="connsiteX477" fmla="*/ 1771735 w 7467600"/>
              <a:gd name="connsiteY477" fmla="*/ 4619929 h 6858000"/>
              <a:gd name="connsiteX478" fmla="*/ 3104273 w 7467600"/>
              <a:gd name="connsiteY478" fmla="*/ 5076159 h 6858000"/>
              <a:gd name="connsiteX479" fmla="*/ 3113245 w 7467600"/>
              <a:gd name="connsiteY479" fmla="*/ 5090705 h 6858000"/>
              <a:gd name="connsiteX480" fmla="*/ 3126294 w 7467600"/>
              <a:gd name="connsiteY480" fmla="*/ 5114400 h 6858000"/>
              <a:gd name="connsiteX481" fmla="*/ 3937433 w 7467600"/>
              <a:gd name="connsiteY481" fmla="*/ 4830473 h 6858000"/>
              <a:gd name="connsiteX482" fmla="*/ 3590475 w 7467600"/>
              <a:gd name="connsiteY482" fmla="*/ 4597974 h 6858000"/>
              <a:gd name="connsiteX483" fmla="*/ 3100264 w 7467600"/>
              <a:gd name="connsiteY483" fmla="*/ 4579845 h 6858000"/>
              <a:gd name="connsiteX484" fmla="*/ 2183576 w 7467600"/>
              <a:gd name="connsiteY484" fmla="*/ 4227150 h 6858000"/>
              <a:gd name="connsiteX485" fmla="*/ 2151029 w 7467600"/>
              <a:gd name="connsiteY485" fmla="*/ 4146947 h 6858000"/>
              <a:gd name="connsiteX486" fmla="*/ 3563434 w 7467600"/>
              <a:gd name="connsiteY486" fmla="*/ 4469115 h 6858000"/>
              <a:gd name="connsiteX487" fmla="*/ 3177952 w 7467600"/>
              <a:gd name="connsiteY487" fmla="*/ 3657386 h 6858000"/>
              <a:gd name="connsiteX488" fmla="*/ 3189263 w 7467600"/>
              <a:gd name="connsiteY488" fmla="*/ 3625726 h 6858000"/>
              <a:gd name="connsiteX489" fmla="*/ 3560912 w 7467600"/>
              <a:gd name="connsiteY489" fmla="*/ 4079863 h 6858000"/>
              <a:gd name="connsiteX490" fmla="*/ 3626636 w 7467600"/>
              <a:gd name="connsiteY490" fmla="*/ 4512230 h 6858000"/>
              <a:gd name="connsiteX491" fmla="*/ 3653088 w 7467600"/>
              <a:gd name="connsiteY491" fmla="*/ 4521417 h 6858000"/>
              <a:gd name="connsiteX492" fmla="*/ 3988128 w 7467600"/>
              <a:gd name="connsiteY492" fmla="*/ 4817267 h 6858000"/>
              <a:gd name="connsiteX493" fmla="*/ 4830582 w 7467600"/>
              <a:gd name="connsiteY493" fmla="*/ 4676000 h 6858000"/>
              <a:gd name="connsiteX494" fmla="*/ 4830100 w 7467600"/>
              <a:gd name="connsiteY494" fmla="*/ 4675554 h 6858000"/>
              <a:gd name="connsiteX495" fmla="*/ 4036318 w 7467600"/>
              <a:gd name="connsiteY495" fmla="*/ 4147013 h 6858000"/>
              <a:gd name="connsiteX496" fmla="*/ 3432098 w 7467600"/>
              <a:gd name="connsiteY496" fmla="*/ 3537312 h 6858000"/>
              <a:gd name="connsiteX497" fmla="*/ 3446761 w 7467600"/>
              <a:gd name="connsiteY497" fmla="*/ 3461278 h 6858000"/>
              <a:gd name="connsiteX498" fmla="*/ 4419733 w 7467600"/>
              <a:gd name="connsiteY498" fmla="*/ 3963555 h 6858000"/>
              <a:gd name="connsiteX499" fmla="*/ 4781371 w 7467600"/>
              <a:gd name="connsiteY499" fmla="*/ 4458604 h 6858000"/>
              <a:gd name="connsiteX500" fmla="*/ 4780440 w 7467600"/>
              <a:gd name="connsiteY500" fmla="*/ 4470290 h 6858000"/>
              <a:gd name="connsiteX501" fmla="*/ 4898954 w 7467600"/>
              <a:gd name="connsiteY501" fmla="*/ 4662092 h 6858000"/>
              <a:gd name="connsiteX502" fmla="*/ 4900699 w 7467600"/>
              <a:gd name="connsiteY502" fmla="*/ 4670867 h 6858000"/>
              <a:gd name="connsiteX503" fmla="*/ 5714511 w 7467600"/>
              <a:gd name="connsiteY503" fmla="*/ 4663483 h 6858000"/>
              <a:gd name="connsiteX504" fmla="*/ 5464793 w 7467600"/>
              <a:gd name="connsiteY504" fmla="*/ 4393556 h 6858000"/>
              <a:gd name="connsiteX505" fmla="*/ 5461897 w 7467600"/>
              <a:gd name="connsiteY505" fmla="*/ 4390879 h 6858000"/>
              <a:gd name="connsiteX506" fmla="*/ 4294126 w 7467600"/>
              <a:gd name="connsiteY506" fmla="*/ 3303048 h 6858000"/>
              <a:gd name="connsiteX507" fmla="*/ 4305321 w 7467600"/>
              <a:gd name="connsiteY507" fmla="*/ 3256953 h 6858000"/>
              <a:gd name="connsiteX508" fmla="*/ 4949299 w 7467600"/>
              <a:gd name="connsiteY508" fmla="*/ 3766336 h 6858000"/>
              <a:gd name="connsiteX509" fmla="*/ 5291452 w 7467600"/>
              <a:gd name="connsiteY509" fmla="*/ 4076801 h 6858000"/>
              <a:gd name="connsiteX510" fmla="*/ 5434998 w 7467600"/>
              <a:gd name="connsiteY510" fmla="*/ 4254100 h 6858000"/>
              <a:gd name="connsiteX511" fmla="*/ 5351015 w 7467600"/>
              <a:gd name="connsiteY511" fmla="*/ 3760989 h 6858000"/>
              <a:gd name="connsiteX512" fmla="*/ 5413780 w 7467600"/>
              <a:gd name="connsiteY512" fmla="*/ 2966265 h 6858000"/>
              <a:gd name="connsiteX513" fmla="*/ 5425627 w 7467600"/>
              <a:gd name="connsiteY513" fmla="*/ 2954192 h 6858000"/>
              <a:gd name="connsiteX514" fmla="*/ 6604735 w 7467600"/>
              <a:gd name="connsiteY514" fmla="*/ 2041381 h 6858000"/>
              <a:gd name="connsiteX515" fmla="*/ 7204487 w 7467600"/>
              <a:gd name="connsiteY515" fmla="*/ 2742112 h 6858000"/>
              <a:gd name="connsiteX516" fmla="*/ 7131592 w 7467600"/>
              <a:gd name="connsiteY516" fmla="*/ 2672096 h 6858000"/>
              <a:gd name="connsiteX517" fmla="*/ 6996344 w 7467600"/>
              <a:gd name="connsiteY517" fmla="*/ 2518310 h 6858000"/>
              <a:gd name="connsiteX518" fmla="*/ 6735495 w 7467600"/>
              <a:gd name="connsiteY518" fmla="*/ 2196890 h 6858000"/>
              <a:gd name="connsiteX519" fmla="*/ 6721901 w 7467600"/>
              <a:gd name="connsiteY519" fmla="*/ 2179274 h 6858000"/>
              <a:gd name="connsiteX520" fmla="*/ 6604735 w 7467600"/>
              <a:gd name="connsiteY520" fmla="*/ 2041381 h 6858000"/>
              <a:gd name="connsiteX521" fmla="*/ 6591670 w 7467600"/>
              <a:gd name="connsiteY521" fmla="*/ 1988277 h 6858000"/>
              <a:gd name="connsiteX522" fmla="*/ 6747349 w 7467600"/>
              <a:gd name="connsiteY522" fmla="*/ 2160069 h 6858000"/>
              <a:gd name="connsiteX523" fmla="*/ 6760943 w 7467600"/>
              <a:gd name="connsiteY523" fmla="*/ 2177686 h 6858000"/>
              <a:gd name="connsiteX524" fmla="*/ 7021065 w 7467600"/>
              <a:gd name="connsiteY524" fmla="*/ 2498102 h 6858000"/>
              <a:gd name="connsiteX525" fmla="*/ 7155223 w 7467600"/>
              <a:gd name="connsiteY525" fmla="*/ 2650386 h 6858000"/>
              <a:gd name="connsiteX526" fmla="*/ 7203167 w 7467600"/>
              <a:gd name="connsiteY526" fmla="*/ 2697288 h 6858000"/>
              <a:gd name="connsiteX527" fmla="*/ 6937703 w 7467600"/>
              <a:gd name="connsiteY527" fmla="*/ 2321981 h 6858000"/>
              <a:gd name="connsiteX528" fmla="*/ 6591670 w 7467600"/>
              <a:gd name="connsiteY528" fmla="*/ 1988277 h 6858000"/>
              <a:gd name="connsiteX529" fmla="*/ 5798671 w 7467600"/>
              <a:gd name="connsiteY529" fmla="*/ 1981601 h 6858000"/>
              <a:gd name="connsiteX530" fmla="*/ 5754709 w 7467600"/>
              <a:gd name="connsiteY530" fmla="*/ 2071454 h 6858000"/>
              <a:gd name="connsiteX531" fmla="*/ 5763044 w 7467600"/>
              <a:gd name="connsiteY531" fmla="*/ 2842206 h 6858000"/>
              <a:gd name="connsiteX532" fmla="*/ 5764974 w 7467600"/>
              <a:gd name="connsiteY532" fmla="*/ 2799609 h 6858000"/>
              <a:gd name="connsiteX533" fmla="*/ 5767665 w 7467600"/>
              <a:gd name="connsiteY533" fmla="*/ 2666409 h 6858000"/>
              <a:gd name="connsiteX534" fmla="*/ 5763055 w 7467600"/>
              <a:gd name="connsiteY534" fmla="*/ 2579705 h 6858000"/>
              <a:gd name="connsiteX535" fmla="*/ 5758079 w 7467600"/>
              <a:gd name="connsiteY535" fmla="*/ 2492508 h 6858000"/>
              <a:gd name="connsiteX536" fmla="*/ 5779325 w 7467600"/>
              <a:gd name="connsiteY536" fmla="*/ 2197069 h 6858000"/>
              <a:gd name="connsiteX537" fmla="*/ 5798671 w 7467600"/>
              <a:gd name="connsiteY537" fmla="*/ 1981601 h 6858000"/>
              <a:gd name="connsiteX538" fmla="*/ 5829202 w 7467600"/>
              <a:gd name="connsiteY538" fmla="*/ 1971679 h 6858000"/>
              <a:gd name="connsiteX539" fmla="*/ 5809558 w 7467600"/>
              <a:gd name="connsiteY539" fmla="*/ 2198043 h 6858000"/>
              <a:gd name="connsiteX540" fmla="*/ 5788653 w 7467600"/>
              <a:gd name="connsiteY540" fmla="*/ 2489430 h 6858000"/>
              <a:gd name="connsiteX541" fmla="*/ 5793439 w 7467600"/>
              <a:gd name="connsiteY541" fmla="*/ 2575235 h 6858000"/>
              <a:gd name="connsiteX542" fmla="*/ 5796837 w 7467600"/>
              <a:gd name="connsiteY542" fmla="*/ 2637633 h 6858000"/>
              <a:gd name="connsiteX543" fmla="*/ 5818614 w 7467600"/>
              <a:gd name="connsiteY543" fmla="*/ 2473055 h 6858000"/>
              <a:gd name="connsiteX544" fmla="*/ 5829202 w 7467600"/>
              <a:gd name="connsiteY544" fmla="*/ 1971679 h 6858000"/>
              <a:gd name="connsiteX545" fmla="*/ 5911389 w 7467600"/>
              <a:gd name="connsiteY545" fmla="*/ 1898371 h 6858000"/>
              <a:gd name="connsiteX546" fmla="*/ 6237627 w 7467600"/>
              <a:gd name="connsiteY546" fmla="*/ 2231921 h 6858000"/>
              <a:gd name="connsiteX547" fmla="*/ 5911389 w 7467600"/>
              <a:gd name="connsiteY547" fmla="*/ 1898371 h 6858000"/>
              <a:gd name="connsiteX548" fmla="*/ 6944437 w 7467600"/>
              <a:gd name="connsiteY548" fmla="*/ 1575402 h 6858000"/>
              <a:gd name="connsiteX549" fmla="*/ 6304730 w 7467600"/>
              <a:gd name="connsiteY549" fmla="*/ 1766654 h 6858000"/>
              <a:gd name="connsiteX550" fmla="*/ 6944437 w 7467600"/>
              <a:gd name="connsiteY550" fmla="*/ 1575402 h 6858000"/>
              <a:gd name="connsiteX551" fmla="*/ 7019523 w 7467600"/>
              <a:gd name="connsiteY551" fmla="*/ 1519450 h 6858000"/>
              <a:gd name="connsiteX552" fmla="*/ 6298091 w 7467600"/>
              <a:gd name="connsiteY552" fmla="*/ 1737122 h 6858000"/>
              <a:gd name="connsiteX553" fmla="*/ 7019523 w 7467600"/>
              <a:gd name="connsiteY553" fmla="*/ 1519450 h 6858000"/>
              <a:gd name="connsiteX554" fmla="*/ 2399523 w 7467600"/>
              <a:gd name="connsiteY554" fmla="*/ 1428234 h 6858000"/>
              <a:gd name="connsiteX555" fmla="*/ 2224982 w 7467600"/>
              <a:gd name="connsiteY555" fmla="*/ 1826201 h 6858000"/>
              <a:gd name="connsiteX556" fmla="*/ 2096099 w 7467600"/>
              <a:gd name="connsiteY556" fmla="*/ 2345900 h 6858000"/>
              <a:gd name="connsiteX557" fmla="*/ 2283317 w 7467600"/>
              <a:gd name="connsiteY557" fmla="*/ 1796925 h 6858000"/>
              <a:gd name="connsiteX558" fmla="*/ 2399523 w 7467600"/>
              <a:gd name="connsiteY558" fmla="*/ 1428234 h 6858000"/>
              <a:gd name="connsiteX559" fmla="*/ 2448558 w 7467600"/>
              <a:gd name="connsiteY559" fmla="*/ 1373435 h 6858000"/>
              <a:gd name="connsiteX560" fmla="*/ 2312521 w 7467600"/>
              <a:gd name="connsiteY560" fmla="*/ 1806140 h 6858000"/>
              <a:gd name="connsiteX561" fmla="*/ 2127533 w 7467600"/>
              <a:gd name="connsiteY561" fmla="*/ 2348380 h 6858000"/>
              <a:gd name="connsiteX562" fmla="*/ 2358080 w 7467600"/>
              <a:gd name="connsiteY562" fmla="*/ 1866134 h 6858000"/>
              <a:gd name="connsiteX563" fmla="*/ 2407436 w 7467600"/>
              <a:gd name="connsiteY563" fmla="*/ 1651070 h 6858000"/>
              <a:gd name="connsiteX564" fmla="*/ 2448558 w 7467600"/>
              <a:gd name="connsiteY564" fmla="*/ 1373435 h 6858000"/>
              <a:gd name="connsiteX565" fmla="*/ 278707 w 7467600"/>
              <a:gd name="connsiteY565" fmla="*/ 1352270 h 6858000"/>
              <a:gd name="connsiteX566" fmla="*/ 321570 w 7467600"/>
              <a:gd name="connsiteY566" fmla="*/ 1861610 h 6858000"/>
              <a:gd name="connsiteX567" fmla="*/ 294281 w 7467600"/>
              <a:gd name="connsiteY567" fmla="*/ 1440658 h 6858000"/>
              <a:gd name="connsiteX568" fmla="*/ 278707 w 7467600"/>
              <a:gd name="connsiteY568" fmla="*/ 1352270 h 6858000"/>
              <a:gd name="connsiteX569" fmla="*/ 1423821 w 7467600"/>
              <a:gd name="connsiteY569" fmla="*/ 1351958 h 6858000"/>
              <a:gd name="connsiteX570" fmla="*/ 1638521 w 7467600"/>
              <a:gd name="connsiteY570" fmla="*/ 1908470 h 6858000"/>
              <a:gd name="connsiteX571" fmla="*/ 1754199 w 7467600"/>
              <a:gd name="connsiteY571" fmla="*/ 2149284 h 6858000"/>
              <a:gd name="connsiteX572" fmla="*/ 1908359 w 7467600"/>
              <a:gd name="connsiteY572" fmla="*/ 2364988 h 6858000"/>
              <a:gd name="connsiteX573" fmla="*/ 1647661 w 7467600"/>
              <a:gd name="connsiteY573" fmla="*/ 1825945 h 6858000"/>
              <a:gd name="connsiteX574" fmla="*/ 1423821 w 7467600"/>
              <a:gd name="connsiteY574" fmla="*/ 1351958 h 6858000"/>
              <a:gd name="connsiteX575" fmla="*/ 1431890 w 7467600"/>
              <a:gd name="connsiteY575" fmla="*/ 1306475 h 6858000"/>
              <a:gd name="connsiteX576" fmla="*/ 1507597 w 7467600"/>
              <a:gd name="connsiteY576" fmla="*/ 1446132 h 6858000"/>
              <a:gd name="connsiteX577" fmla="*/ 1674586 w 7467600"/>
              <a:gd name="connsiteY577" fmla="*/ 1813832 h 6858000"/>
              <a:gd name="connsiteX578" fmla="*/ 1815950 w 7467600"/>
              <a:gd name="connsiteY578" fmla="*/ 2128564 h 6858000"/>
              <a:gd name="connsiteX579" fmla="*/ 1984242 w 7467600"/>
              <a:gd name="connsiteY579" fmla="*/ 2430829 h 6858000"/>
              <a:gd name="connsiteX580" fmla="*/ 2014023 w 7467600"/>
              <a:gd name="connsiteY580" fmla="*/ 2450995 h 6858000"/>
              <a:gd name="connsiteX581" fmla="*/ 1747337 w 7467600"/>
              <a:gd name="connsiteY581" fmla="*/ 1855264 h 6858000"/>
              <a:gd name="connsiteX582" fmla="*/ 1533749 w 7467600"/>
              <a:gd name="connsiteY582" fmla="*/ 1478656 h 6858000"/>
              <a:gd name="connsiteX583" fmla="*/ 1431890 w 7467600"/>
              <a:gd name="connsiteY583" fmla="*/ 1306475 h 6858000"/>
              <a:gd name="connsiteX584" fmla="*/ 5052692 w 7467600"/>
              <a:gd name="connsiteY584" fmla="*/ 1292994 h 6858000"/>
              <a:gd name="connsiteX585" fmla="*/ 5200661 w 7467600"/>
              <a:gd name="connsiteY585" fmla="*/ 1635186 h 6858000"/>
              <a:gd name="connsiteX586" fmla="*/ 5297138 w 7467600"/>
              <a:gd name="connsiteY586" fmla="*/ 1906351 h 6858000"/>
              <a:gd name="connsiteX587" fmla="*/ 5052692 w 7467600"/>
              <a:gd name="connsiteY587" fmla="*/ 1292994 h 6858000"/>
              <a:gd name="connsiteX588" fmla="*/ 5009948 w 7467600"/>
              <a:gd name="connsiteY588" fmla="*/ 1273619 h 6858000"/>
              <a:gd name="connsiteX589" fmla="*/ 5121777 w 7467600"/>
              <a:gd name="connsiteY589" fmla="*/ 1654213 h 6858000"/>
              <a:gd name="connsiteX590" fmla="*/ 5293545 w 7467600"/>
              <a:gd name="connsiteY590" fmla="*/ 2072247 h 6858000"/>
              <a:gd name="connsiteX591" fmla="*/ 5294042 w 7467600"/>
              <a:gd name="connsiteY591" fmla="*/ 2065019 h 6858000"/>
              <a:gd name="connsiteX592" fmla="*/ 5171936 w 7467600"/>
              <a:gd name="connsiteY592" fmla="*/ 1647613 h 6858000"/>
              <a:gd name="connsiteX593" fmla="*/ 5009948 w 7467600"/>
              <a:gd name="connsiteY593" fmla="*/ 1273619 h 6858000"/>
              <a:gd name="connsiteX594" fmla="*/ 655236 w 7467600"/>
              <a:gd name="connsiteY594" fmla="*/ 1268632 h 6858000"/>
              <a:gd name="connsiteX595" fmla="*/ 839521 w 7467600"/>
              <a:gd name="connsiteY595" fmla="*/ 1685315 h 6858000"/>
              <a:gd name="connsiteX596" fmla="*/ 1109416 w 7467600"/>
              <a:gd name="connsiteY596" fmla="*/ 2061663 h 6858000"/>
              <a:gd name="connsiteX597" fmla="*/ 1298300 w 7467600"/>
              <a:gd name="connsiteY597" fmla="*/ 2247742 h 6858000"/>
              <a:gd name="connsiteX598" fmla="*/ 1125871 w 7467600"/>
              <a:gd name="connsiteY598" fmla="*/ 1989513 h 6858000"/>
              <a:gd name="connsiteX599" fmla="*/ 981574 w 7467600"/>
              <a:gd name="connsiteY599" fmla="*/ 1783157 h 6858000"/>
              <a:gd name="connsiteX600" fmla="*/ 922198 w 7467600"/>
              <a:gd name="connsiteY600" fmla="*/ 1677437 h 6858000"/>
              <a:gd name="connsiteX601" fmla="*/ 869293 w 7467600"/>
              <a:gd name="connsiteY601" fmla="*/ 1583214 h 6858000"/>
              <a:gd name="connsiteX602" fmla="*/ 751431 w 7467600"/>
              <a:gd name="connsiteY602" fmla="*/ 1405731 h 6858000"/>
              <a:gd name="connsiteX603" fmla="*/ 655236 w 7467600"/>
              <a:gd name="connsiteY603" fmla="*/ 1268632 h 6858000"/>
              <a:gd name="connsiteX604" fmla="*/ 6516292 w 7467600"/>
              <a:gd name="connsiteY604" fmla="*/ 1263064 h 6858000"/>
              <a:gd name="connsiteX605" fmla="*/ 5736320 w 7467600"/>
              <a:gd name="connsiteY605" fmla="*/ 1501803 h 6858000"/>
              <a:gd name="connsiteX606" fmla="*/ 6516292 w 7467600"/>
              <a:gd name="connsiteY606" fmla="*/ 1263064 h 6858000"/>
              <a:gd name="connsiteX607" fmla="*/ 291466 w 7467600"/>
              <a:gd name="connsiteY607" fmla="*/ 1250369 h 6858000"/>
              <a:gd name="connsiteX608" fmla="*/ 323180 w 7467600"/>
              <a:gd name="connsiteY608" fmla="*/ 1435283 h 6858000"/>
              <a:gd name="connsiteX609" fmla="*/ 349381 w 7467600"/>
              <a:gd name="connsiteY609" fmla="*/ 1875041 h 6858000"/>
              <a:gd name="connsiteX610" fmla="*/ 374363 w 7467600"/>
              <a:gd name="connsiteY610" fmla="*/ 1506494 h 6858000"/>
              <a:gd name="connsiteX611" fmla="*/ 302168 w 7467600"/>
              <a:gd name="connsiteY611" fmla="*/ 1274495 h 6858000"/>
              <a:gd name="connsiteX612" fmla="*/ 291466 w 7467600"/>
              <a:gd name="connsiteY612" fmla="*/ 1250369 h 6858000"/>
              <a:gd name="connsiteX613" fmla="*/ 678222 w 7467600"/>
              <a:gd name="connsiteY613" fmla="*/ 1248670 h 6858000"/>
              <a:gd name="connsiteX614" fmla="*/ 775536 w 7467600"/>
              <a:gd name="connsiteY614" fmla="*/ 1388015 h 6858000"/>
              <a:gd name="connsiteX615" fmla="*/ 894529 w 7467600"/>
              <a:gd name="connsiteY615" fmla="*/ 1567739 h 6858000"/>
              <a:gd name="connsiteX616" fmla="*/ 948000 w 7467600"/>
              <a:gd name="connsiteY616" fmla="*/ 1663088 h 6858000"/>
              <a:gd name="connsiteX617" fmla="*/ 1006812 w 7467600"/>
              <a:gd name="connsiteY617" fmla="*/ 1767683 h 6858000"/>
              <a:gd name="connsiteX618" fmla="*/ 1149133 w 7467600"/>
              <a:gd name="connsiteY618" fmla="*/ 1971513 h 6858000"/>
              <a:gd name="connsiteX619" fmla="*/ 1333952 w 7467600"/>
              <a:gd name="connsiteY619" fmla="*/ 2251620 h 6858000"/>
              <a:gd name="connsiteX620" fmla="*/ 1337329 w 7467600"/>
              <a:gd name="connsiteY620" fmla="*/ 2258350 h 6858000"/>
              <a:gd name="connsiteX621" fmla="*/ 1014726 w 7467600"/>
              <a:gd name="connsiteY621" fmla="*/ 1615556 h 6858000"/>
              <a:gd name="connsiteX622" fmla="*/ 678222 w 7467600"/>
              <a:gd name="connsiteY622" fmla="*/ 1248670 h 6858000"/>
              <a:gd name="connsiteX623" fmla="*/ 6691602 w 7467600"/>
              <a:gd name="connsiteY623" fmla="*/ 1140573 h 6858000"/>
              <a:gd name="connsiteX624" fmla="*/ 6571100 w 7467600"/>
              <a:gd name="connsiteY624" fmla="*/ 1183662 h 6858000"/>
              <a:gd name="connsiteX625" fmla="*/ 6241687 w 7467600"/>
              <a:gd name="connsiteY625" fmla="*/ 1257600 h 6858000"/>
              <a:gd name="connsiteX626" fmla="*/ 5693009 w 7467600"/>
              <a:gd name="connsiteY626" fmla="*/ 1478256 h 6858000"/>
              <a:gd name="connsiteX627" fmla="*/ 6548420 w 7467600"/>
              <a:gd name="connsiteY627" fmla="*/ 1214599 h 6858000"/>
              <a:gd name="connsiteX628" fmla="*/ 6605473 w 7467600"/>
              <a:gd name="connsiteY628" fmla="*/ 1184686 h 6858000"/>
              <a:gd name="connsiteX629" fmla="*/ 6691602 w 7467600"/>
              <a:gd name="connsiteY629" fmla="*/ 1140573 h 6858000"/>
              <a:gd name="connsiteX630" fmla="*/ 4002475 w 7467600"/>
              <a:gd name="connsiteY630" fmla="*/ 1037802 h 6858000"/>
              <a:gd name="connsiteX631" fmla="*/ 4000324 w 7467600"/>
              <a:gd name="connsiteY631" fmla="*/ 1039362 h 6858000"/>
              <a:gd name="connsiteX632" fmla="*/ 4002862 w 7467600"/>
              <a:gd name="connsiteY632" fmla="*/ 1042866 h 6858000"/>
              <a:gd name="connsiteX633" fmla="*/ 4002475 w 7467600"/>
              <a:gd name="connsiteY633" fmla="*/ 1037802 h 6858000"/>
              <a:gd name="connsiteX634" fmla="*/ 506322 w 7467600"/>
              <a:gd name="connsiteY634" fmla="*/ 1020997 h 6858000"/>
              <a:gd name="connsiteX635" fmla="*/ 533068 w 7467600"/>
              <a:gd name="connsiteY635" fmla="*/ 1029409 h 6858000"/>
              <a:gd name="connsiteX636" fmla="*/ 1232525 w 7467600"/>
              <a:gd name="connsiteY636" fmla="*/ 1804675 h 6858000"/>
              <a:gd name="connsiteX637" fmla="*/ 1388858 w 7467600"/>
              <a:gd name="connsiteY637" fmla="*/ 2368011 h 6858000"/>
              <a:gd name="connsiteX638" fmla="*/ 1384098 w 7467600"/>
              <a:gd name="connsiteY638" fmla="*/ 2378125 h 6858000"/>
              <a:gd name="connsiteX639" fmla="*/ 1425393 w 7467600"/>
              <a:gd name="connsiteY639" fmla="*/ 2589124 h 6858000"/>
              <a:gd name="connsiteX640" fmla="*/ 1424001 w 7467600"/>
              <a:gd name="connsiteY640" fmla="*/ 2597541 h 6858000"/>
              <a:gd name="connsiteX641" fmla="*/ 2152729 w 7467600"/>
              <a:gd name="connsiteY641" fmla="*/ 2864487 h 6858000"/>
              <a:gd name="connsiteX642" fmla="*/ 2020609 w 7467600"/>
              <a:gd name="connsiteY642" fmla="*/ 2539671 h 6858000"/>
              <a:gd name="connsiteX643" fmla="*/ 2018920 w 7467600"/>
              <a:gd name="connsiteY643" fmla="*/ 2536309 h 6858000"/>
              <a:gd name="connsiteX644" fmla="*/ 1342441 w 7467600"/>
              <a:gd name="connsiteY644" fmla="*/ 1173017 h 6858000"/>
              <a:gd name="connsiteX645" fmla="*/ 1367925 w 7467600"/>
              <a:gd name="connsiteY645" fmla="*/ 1135648 h 6858000"/>
              <a:gd name="connsiteX646" fmla="*/ 1771401 w 7467600"/>
              <a:gd name="connsiteY646" fmla="*/ 1806673 h 6858000"/>
              <a:gd name="connsiteX647" fmla="*/ 1972385 w 7467600"/>
              <a:gd name="connsiteY647" fmla="*/ 2198735 h 6858000"/>
              <a:gd name="connsiteX648" fmla="*/ 2040892 w 7467600"/>
              <a:gd name="connsiteY648" fmla="*/ 2405205 h 6858000"/>
              <a:gd name="connsiteX649" fmla="*/ 2131689 w 7467600"/>
              <a:gd name="connsiteY649" fmla="*/ 1936926 h 6858000"/>
              <a:gd name="connsiteX650" fmla="*/ 2454820 w 7467600"/>
              <a:gd name="connsiteY650" fmla="*/ 1248808 h 6858000"/>
              <a:gd name="connsiteX651" fmla="*/ 2492512 w 7467600"/>
              <a:gd name="connsiteY651" fmla="*/ 1302920 h 6858000"/>
              <a:gd name="connsiteX652" fmla="*/ 2081216 w 7467600"/>
              <a:gd name="connsiteY652" fmla="*/ 2527513 h 6858000"/>
              <a:gd name="connsiteX653" fmla="*/ 2081211 w 7467600"/>
              <a:gd name="connsiteY653" fmla="*/ 2528916 h 6858000"/>
              <a:gd name="connsiteX654" fmla="*/ 2199067 w 7467600"/>
              <a:gd name="connsiteY654" fmla="*/ 2884061 h 6858000"/>
              <a:gd name="connsiteX655" fmla="*/ 3192586 w 7467600"/>
              <a:gd name="connsiteY655" fmla="*/ 3411496 h 6858000"/>
              <a:gd name="connsiteX656" fmla="*/ 3182620 w 7467600"/>
              <a:gd name="connsiteY656" fmla="*/ 3483279 h 6858000"/>
              <a:gd name="connsiteX657" fmla="*/ 2435119 w 7467600"/>
              <a:gd name="connsiteY657" fmla="*/ 3080173 h 6858000"/>
              <a:gd name="connsiteX658" fmla="*/ 2410152 w 7467600"/>
              <a:gd name="connsiteY658" fmla="*/ 3063751 h 6858000"/>
              <a:gd name="connsiteX659" fmla="*/ 2408099 w 7467600"/>
              <a:gd name="connsiteY659" fmla="*/ 3064403 h 6858000"/>
              <a:gd name="connsiteX660" fmla="*/ 2407218 w 7467600"/>
              <a:gd name="connsiteY660" fmla="*/ 3070324 h 6858000"/>
              <a:gd name="connsiteX661" fmla="*/ 2380138 w 7467600"/>
              <a:gd name="connsiteY661" fmla="*/ 3099341 h 6858000"/>
              <a:gd name="connsiteX662" fmla="*/ 1765923 w 7467600"/>
              <a:gd name="connsiteY662" fmla="*/ 3581043 h 6858000"/>
              <a:gd name="connsiteX663" fmla="*/ 1702258 w 7467600"/>
              <a:gd name="connsiteY663" fmla="*/ 3612286 h 6858000"/>
              <a:gd name="connsiteX664" fmla="*/ 1538370 w 7467600"/>
              <a:gd name="connsiteY664" fmla="*/ 3811804 h 6858000"/>
              <a:gd name="connsiteX665" fmla="*/ 542867 w 7467600"/>
              <a:gd name="connsiteY665" fmla="*/ 4944092 h 6858000"/>
              <a:gd name="connsiteX666" fmla="*/ 515800 w 7467600"/>
              <a:gd name="connsiteY666" fmla="*/ 4862180 h 6858000"/>
              <a:gd name="connsiteX667" fmla="*/ 909145 w 7467600"/>
              <a:gd name="connsiteY667" fmla="*/ 4199225 h 6858000"/>
              <a:gd name="connsiteX668" fmla="*/ 1214067 w 7467600"/>
              <a:gd name="connsiteY668" fmla="*/ 3908561 h 6858000"/>
              <a:gd name="connsiteX669" fmla="*/ 640967 w 7467600"/>
              <a:gd name="connsiteY669" fmla="*/ 4105601 h 6858000"/>
              <a:gd name="connsiteX670" fmla="*/ 112563 w 7467600"/>
              <a:gd name="connsiteY670" fmla="*/ 4396952 h 6858000"/>
              <a:gd name="connsiteX671" fmla="*/ 0 w 7467600"/>
              <a:gd name="connsiteY671" fmla="*/ 4466006 h 6858000"/>
              <a:gd name="connsiteX672" fmla="*/ 0 w 7467600"/>
              <a:gd name="connsiteY672" fmla="*/ 4233763 h 6858000"/>
              <a:gd name="connsiteX673" fmla="*/ 36881 w 7467600"/>
              <a:gd name="connsiteY673" fmla="*/ 4200118 h 6858000"/>
              <a:gd name="connsiteX674" fmla="*/ 910534 w 7467600"/>
              <a:gd name="connsiteY674" fmla="*/ 3629753 h 6858000"/>
              <a:gd name="connsiteX675" fmla="*/ 1578717 w 7467600"/>
              <a:gd name="connsiteY675" fmla="*/ 3575982 h 6858000"/>
              <a:gd name="connsiteX676" fmla="*/ 2338780 w 7467600"/>
              <a:gd name="connsiteY676" fmla="*/ 3033725 h 6858000"/>
              <a:gd name="connsiteX677" fmla="*/ 1807991 w 7467600"/>
              <a:gd name="connsiteY677" fmla="*/ 2807184 h 6858000"/>
              <a:gd name="connsiteX678" fmla="*/ 1416358 w 7467600"/>
              <a:gd name="connsiteY678" fmla="*/ 3112571 h 6858000"/>
              <a:gd name="connsiteX679" fmla="*/ 939066 w 7467600"/>
              <a:gd name="connsiteY679" fmla="*/ 3378798 h 6858000"/>
              <a:gd name="connsiteX680" fmla="*/ 115099 w 7467600"/>
              <a:gd name="connsiteY680" fmla="*/ 3607650 h 6858000"/>
              <a:gd name="connsiteX681" fmla="*/ 97284 w 7467600"/>
              <a:gd name="connsiteY681" fmla="*/ 3520393 h 6858000"/>
              <a:gd name="connsiteX682" fmla="*/ 922050 w 7467600"/>
              <a:gd name="connsiteY682" fmla="*/ 3074867 h 6858000"/>
              <a:gd name="connsiteX683" fmla="*/ 1405265 w 7467600"/>
              <a:gd name="connsiteY683" fmla="*/ 3016319 h 6858000"/>
              <a:gd name="connsiteX684" fmla="*/ 1407512 w 7467600"/>
              <a:gd name="connsiteY684" fmla="*/ 3018001 h 6858000"/>
              <a:gd name="connsiteX685" fmla="*/ 1726266 w 7467600"/>
              <a:gd name="connsiteY685" fmla="*/ 2777274 h 6858000"/>
              <a:gd name="connsiteX686" fmla="*/ 625390 w 7467600"/>
              <a:gd name="connsiteY686" fmla="*/ 2514541 h 6858000"/>
              <a:gd name="connsiteX687" fmla="*/ 619799 w 7467600"/>
              <a:gd name="connsiteY687" fmla="*/ 2527180 h 6858000"/>
              <a:gd name="connsiteX688" fmla="*/ 310030 w 7467600"/>
              <a:gd name="connsiteY688" fmla="*/ 2771818 h 6858000"/>
              <a:gd name="connsiteX689" fmla="*/ 173877 w 7467600"/>
              <a:gd name="connsiteY689" fmla="*/ 2937056 h 6858000"/>
              <a:gd name="connsiteX690" fmla="*/ 77889 w 7467600"/>
              <a:gd name="connsiteY690" fmla="*/ 3138440 h 6858000"/>
              <a:gd name="connsiteX691" fmla="*/ 0 w 7467600"/>
              <a:gd name="connsiteY691" fmla="*/ 3271395 h 6858000"/>
              <a:gd name="connsiteX692" fmla="*/ 0 w 7467600"/>
              <a:gd name="connsiteY692" fmla="*/ 3153002 h 6858000"/>
              <a:gd name="connsiteX693" fmla="*/ 2386 w 7467600"/>
              <a:gd name="connsiteY693" fmla="*/ 3149203 h 6858000"/>
              <a:gd name="connsiteX694" fmla="*/ 89753 w 7467600"/>
              <a:gd name="connsiteY694" fmla="*/ 2987702 h 6858000"/>
              <a:gd name="connsiteX695" fmla="*/ 76869 w 7467600"/>
              <a:gd name="connsiteY695" fmla="*/ 3005404 h 6858000"/>
              <a:gd name="connsiteX696" fmla="*/ 32049 w 7467600"/>
              <a:gd name="connsiteY696" fmla="*/ 3065814 h 6858000"/>
              <a:gd name="connsiteX697" fmla="*/ 0 w 7467600"/>
              <a:gd name="connsiteY697" fmla="*/ 3108744 h 6858000"/>
              <a:gd name="connsiteX698" fmla="*/ 0 w 7467600"/>
              <a:gd name="connsiteY698" fmla="*/ 3058059 h 6858000"/>
              <a:gd name="connsiteX699" fmla="*/ 7610 w 7467600"/>
              <a:gd name="connsiteY699" fmla="*/ 3047889 h 6858000"/>
              <a:gd name="connsiteX700" fmla="*/ 52419 w 7467600"/>
              <a:gd name="connsiteY700" fmla="*/ 2987479 h 6858000"/>
              <a:gd name="connsiteX701" fmla="*/ 59142 w 7467600"/>
              <a:gd name="connsiteY701" fmla="*/ 2978488 h 6858000"/>
              <a:gd name="connsiteX702" fmla="*/ 0 w 7467600"/>
              <a:gd name="connsiteY702" fmla="*/ 3015334 h 6858000"/>
              <a:gd name="connsiteX703" fmla="*/ 0 w 7467600"/>
              <a:gd name="connsiteY703" fmla="*/ 2914286 h 6858000"/>
              <a:gd name="connsiteX704" fmla="*/ 36383 w 7467600"/>
              <a:gd name="connsiteY704" fmla="*/ 2901128 h 6858000"/>
              <a:gd name="connsiteX705" fmla="*/ 156329 w 7467600"/>
              <a:gd name="connsiteY705" fmla="*/ 2840533 h 6858000"/>
              <a:gd name="connsiteX706" fmla="*/ 358355 w 7467600"/>
              <a:gd name="connsiteY706" fmla="*/ 2620471 h 6858000"/>
              <a:gd name="connsiteX707" fmla="*/ 510577 w 7467600"/>
              <a:gd name="connsiteY707" fmla="*/ 2501244 h 6858000"/>
              <a:gd name="connsiteX708" fmla="*/ 211967 w 7467600"/>
              <a:gd name="connsiteY708" fmla="*/ 2479171 h 6858000"/>
              <a:gd name="connsiteX709" fmla="*/ 0 w 7467600"/>
              <a:gd name="connsiteY709" fmla="*/ 2476398 h 6858000"/>
              <a:gd name="connsiteX710" fmla="*/ 0 w 7467600"/>
              <a:gd name="connsiteY710" fmla="*/ 2389189 h 6858000"/>
              <a:gd name="connsiteX711" fmla="*/ 103062 w 7467600"/>
              <a:gd name="connsiteY711" fmla="*/ 2389518 h 6858000"/>
              <a:gd name="connsiteX712" fmla="*/ 510734 w 7467600"/>
              <a:gd name="connsiteY712" fmla="*/ 2416201 h 6858000"/>
              <a:gd name="connsiteX713" fmla="*/ 279257 w 7467600"/>
              <a:gd name="connsiteY713" fmla="*/ 2092102 h 6858000"/>
              <a:gd name="connsiteX714" fmla="*/ 65265 w 7467600"/>
              <a:gd name="connsiteY714" fmla="*/ 2006049 h 6858000"/>
              <a:gd name="connsiteX715" fmla="*/ 0 w 7467600"/>
              <a:gd name="connsiteY715" fmla="*/ 1982532 h 6858000"/>
              <a:gd name="connsiteX716" fmla="*/ 0 w 7467600"/>
              <a:gd name="connsiteY716" fmla="*/ 1912789 h 6858000"/>
              <a:gd name="connsiteX717" fmla="*/ 97460 w 7467600"/>
              <a:gd name="connsiteY717" fmla="*/ 1953725 h 6858000"/>
              <a:gd name="connsiteX718" fmla="*/ 221272 w 7467600"/>
              <a:gd name="connsiteY718" fmla="*/ 1980766 h 6858000"/>
              <a:gd name="connsiteX719" fmla="*/ 116765 w 7467600"/>
              <a:gd name="connsiteY719" fmla="*/ 1911033 h 6858000"/>
              <a:gd name="connsiteX720" fmla="*/ 16405 w 7467600"/>
              <a:gd name="connsiteY720" fmla="*/ 1803412 h 6858000"/>
              <a:gd name="connsiteX721" fmla="*/ 0 w 7467600"/>
              <a:gd name="connsiteY721" fmla="*/ 1784777 h 6858000"/>
              <a:gd name="connsiteX722" fmla="*/ 0 w 7467600"/>
              <a:gd name="connsiteY722" fmla="*/ 1740082 h 6858000"/>
              <a:gd name="connsiteX723" fmla="*/ 39394 w 7467600"/>
              <a:gd name="connsiteY723" fmla="*/ 1784856 h 6858000"/>
              <a:gd name="connsiteX724" fmla="*/ 135813 w 7467600"/>
              <a:gd name="connsiteY724" fmla="*/ 1888838 h 6858000"/>
              <a:gd name="connsiteX725" fmla="*/ 242575 w 7467600"/>
              <a:gd name="connsiteY725" fmla="*/ 1958841 h 6858000"/>
              <a:gd name="connsiteX726" fmla="*/ 82197 w 7467600"/>
              <a:gd name="connsiteY726" fmla="*/ 1754826 h 6858000"/>
              <a:gd name="connsiteX727" fmla="*/ 0 w 7467600"/>
              <a:gd name="connsiteY727" fmla="*/ 1679650 h 6858000"/>
              <a:gd name="connsiteX728" fmla="*/ 0 w 7467600"/>
              <a:gd name="connsiteY728" fmla="*/ 1602463 h 6858000"/>
              <a:gd name="connsiteX729" fmla="*/ 84689 w 7467600"/>
              <a:gd name="connsiteY729" fmla="*/ 1677442 h 6858000"/>
              <a:gd name="connsiteX730" fmla="*/ 298437 w 7467600"/>
              <a:gd name="connsiteY730" fmla="*/ 1968019 h 6858000"/>
              <a:gd name="connsiteX731" fmla="*/ 227269 w 7467600"/>
              <a:gd name="connsiteY731" fmla="*/ 1114064 h 6858000"/>
              <a:gd name="connsiteX732" fmla="*/ 248003 w 7467600"/>
              <a:gd name="connsiteY732" fmla="*/ 1089613 h 6858000"/>
              <a:gd name="connsiteX733" fmla="*/ 427020 w 7467600"/>
              <a:gd name="connsiteY733" fmla="*/ 1619803 h 6858000"/>
              <a:gd name="connsiteX734" fmla="*/ 340345 w 7467600"/>
              <a:gd name="connsiteY734" fmla="*/ 2027739 h 6858000"/>
              <a:gd name="connsiteX735" fmla="*/ 360865 w 7467600"/>
              <a:gd name="connsiteY735" fmla="*/ 2044827 h 6858000"/>
              <a:gd name="connsiteX736" fmla="*/ 560414 w 7467600"/>
              <a:gd name="connsiteY736" fmla="*/ 2421457 h 6858000"/>
              <a:gd name="connsiteX737" fmla="*/ 1359703 w 7467600"/>
              <a:gd name="connsiteY737" fmla="*/ 2578554 h 6858000"/>
              <a:gd name="connsiteX738" fmla="*/ 1359422 w 7467600"/>
              <a:gd name="connsiteY738" fmla="*/ 2577994 h 6858000"/>
              <a:gd name="connsiteX739" fmla="*/ 828701 w 7467600"/>
              <a:gd name="connsiteY739" fmla="*/ 1839520 h 6858000"/>
              <a:gd name="connsiteX740" fmla="*/ 494427 w 7467600"/>
              <a:gd name="connsiteY740" fmla="*/ 1092333 h 6858000"/>
              <a:gd name="connsiteX741" fmla="*/ 506322 w 7467600"/>
              <a:gd name="connsiteY741" fmla="*/ 1020997 h 6858000"/>
              <a:gd name="connsiteX742" fmla="*/ 4570198 w 7467600"/>
              <a:gd name="connsiteY742" fmla="*/ 978081 h 6858000"/>
              <a:gd name="connsiteX743" fmla="*/ 4523691 w 7467600"/>
              <a:gd name="connsiteY743" fmla="*/ 1127776 h 6858000"/>
              <a:gd name="connsiteX744" fmla="*/ 4509875 w 7467600"/>
              <a:gd name="connsiteY744" fmla="*/ 1167552 h 6858000"/>
              <a:gd name="connsiteX745" fmla="*/ 4478168 w 7467600"/>
              <a:gd name="connsiteY745" fmla="*/ 1260735 h 6858000"/>
              <a:gd name="connsiteX746" fmla="*/ 4409309 w 7467600"/>
              <a:gd name="connsiteY746" fmla="*/ 1666996 h 6858000"/>
              <a:gd name="connsiteX747" fmla="*/ 4370031 w 7467600"/>
              <a:gd name="connsiteY747" fmla="*/ 1955666 h 6858000"/>
              <a:gd name="connsiteX748" fmla="*/ 4570198 w 7467600"/>
              <a:gd name="connsiteY748" fmla="*/ 978081 h 6858000"/>
              <a:gd name="connsiteX749" fmla="*/ 4557898 w 7467600"/>
              <a:gd name="connsiteY749" fmla="*/ 900011 h 6858000"/>
              <a:gd name="connsiteX750" fmla="*/ 4344840 w 7467600"/>
              <a:gd name="connsiteY750" fmla="*/ 1922038 h 6858000"/>
              <a:gd name="connsiteX751" fmla="*/ 4378710 w 7467600"/>
              <a:gd name="connsiteY751" fmla="*/ 1665516 h 6858000"/>
              <a:gd name="connsiteX752" fmla="*/ 4448798 w 7467600"/>
              <a:gd name="connsiteY752" fmla="*/ 1253024 h 6858000"/>
              <a:gd name="connsiteX753" fmla="*/ 4480315 w 7467600"/>
              <a:gd name="connsiteY753" fmla="*/ 1158454 h 6858000"/>
              <a:gd name="connsiteX754" fmla="*/ 4494133 w 7467600"/>
              <a:gd name="connsiteY754" fmla="*/ 1118676 h 6858000"/>
              <a:gd name="connsiteX755" fmla="*/ 4557898 w 7467600"/>
              <a:gd name="connsiteY755" fmla="*/ 900011 h 6858000"/>
              <a:gd name="connsiteX756" fmla="*/ 5870151 w 7467600"/>
              <a:gd name="connsiteY756" fmla="*/ 898890 h 6858000"/>
              <a:gd name="connsiteX757" fmla="*/ 5861335 w 7467600"/>
              <a:gd name="connsiteY757" fmla="*/ 899177 h 6858000"/>
              <a:gd name="connsiteX758" fmla="*/ 5843702 w 7467600"/>
              <a:gd name="connsiteY758" fmla="*/ 899748 h 6858000"/>
              <a:gd name="connsiteX759" fmla="*/ 5651107 w 7467600"/>
              <a:gd name="connsiteY759" fmla="*/ 920306 h 6858000"/>
              <a:gd name="connsiteX760" fmla="*/ 5459407 w 7467600"/>
              <a:gd name="connsiteY760" fmla="*/ 940975 h 6858000"/>
              <a:gd name="connsiteX761" fmla="*/ 5374846 w 7467600"/>
              <a:gd name="connsiteY761" fmla="*/ 941988 h 6858000"/>
              <a:gd name="connsiteX762" fmla="*/ 5256105 w 7467600"/>
              <a:gd name="connsiteY762" fmla="*/ 945632 h 6858000"/>
              <a:gd name="connsiteX763" fmla="*/ 5107071 w 7467600"/>
              <a:gd name="connsiteY763" fmla="*/ 969720 h 6858000"/>
              <a:gd name="connsiteX764" fmla="*/ 4998681 w 7467600"/>
              <a:gd name="connsiteY764" fmla="*/ 988771 h 6858000"/>
              <a:gd name="connsiteX765" fmla="*/ 5870151 w 7467600"/>
              <a:gd name="connsiteY765" fmla="*/ 898890 h 6858000"/>
              <a:gd name="connsiteX766" fmla="*/ 5504425 w 7467600"/>
              <a:gd name="connsiteY766" fmla="*/ 848067 h 6858000"/>
              <a:gd name="connsiteX767" fmla="*/ 4968849 w 7467600"/>
              <a:gd name="connsiteY767" fmla="*/ 962318 h 6858000"/>
              <a:gd name="connsiteX768" fmla="*/ 5104039 w 7467600"/>
              <a:gd name="connsiteY768" fmla="*/ 940634 h 6858000"/>
              <a:gd name="connsiteX769" fmla="*/ 5256311 w 7467600"/>
              <a:gd name="connsiteY769" fmla="*/ 916490 h 6858000"/>
              <a:gd name="connsiteX770" fmla="*/ 5377381 w 7467600"/>
              <a:gd name="connsiteY770" fmla="*/ 912671 h 6858000"/>
              <a:gd name="connsiteX771" fmla="*/ 5460148 w 7467600"/>
              <a:gd name="connsiteY771" fmla="*/ 911442 h 6858000"/>
              <a:gd name="connsiteX772" fmla="*/ 5648971 w 7467600"/>
              <a:gd name="connsiteY772" fmla="*/ 891331 h 6858000"/>
              <a:gd name="connsiteX773" fmla="*/ 5844807 w 7467600"/>
              <a:gd name="connsiteY773" fmla="*/ 870718 h 6858000"/>
              <a:gd name="connsiteX774" fmla="*/ 5862975 w 7467600"/>
              <a:gd name="connsiteY774" fmla="*/ 869756 h 6858000"/>
              <a:gd name="connsiteX775" fmla="*/ 5920887 w 7467600"/>
              <a:gd name="connsiteY775" fmla="*/ 865929 h 6858000"/>
              <a:gd name="connsiteX776" fmla="*/ 5504425 w 7467600"/>
              <a:gd name="connsiteY776" fmla="*/ 848067 h 6858000"/>
              <a:gd name="connsiteX777" fmla="*/ 3607114 w 7467600"/>
              <a:gd name="connsiteY777" fmla="*/ 467441 h 6858000"/>
              <a:gd name="connsiteX778" fmla="*/ 3296242 w 7467600"/>
              <a:gd name="connsiteY778" fmla="*/ 807991 h 6858000"/>
              <a:gd name="connsiteX779" fmla="*/ 3174674 w 7467600"/>
              <a:gd name="connsiteY779" fmla="*/ 919759 h 6858000"/>
              <a:gd name="connsiteX780" fmla="*/ 3042978 w 7467600"/>
              <a:gd name="connsiteY780" fmla="*/ 1054894 h 6858000"/>
              <a:gd name="connsiteX781" fmla="*/ 2968914 w 7467600"/>
              <a:gd name="connsiteY781" fmla="*/ 1133756 h 6858000"/>
              <a:gd name="connsiteX782" fmla="*/ 3103823 w 7467600"/>
              <a:gd name="connsiteY782" fmla="*/ 1026814 h 6858000"/>
              <a:gd name="connsiteX783" fmla="*/ 3607114 w 7467600"/>
              <a:gd name="connsiteY783" fmla="*/ 467441 h 6858000"/>
              <a:gd name="connsiteX784" fmla="*/ 3744487 w 7467600"/>
              <a:gd name="connsiteY784" fmla="*/ 383136 h 6858000"/>
              <a:gd name="connsiteX785" fmla="*/ 3970213 w 7467600"/>
              <a:gd name="connsiteY785" fmla="*/ 995559 h 6858000"/>
              <a:gd name="connsiteX786" fmla="*/ 3744487 w 7467600"/>
              <a:gd name="connsiteY786" fmla="*/ 383136 h 6858000"/>
              <a:gd name="connsiteX787" fmla="*/ 3624562 w 7467600"/>
              <a:gd name="connsiteY787" fmla="*/ 367041 h 6858000"/>
              <a:gd name="connsiteX788" fmla="*/ 3489712 w 7467600"/>
              <a:gd name="connsiteY788" fmla="*/ 485386 h 6858000"/>
              <a:gd name="connsiteX789" fmla="*/ 3182994 w 7467600"/>
              <a:gd name="connsiteY789" fmla="*/ 828265 h 6858000"/>
              <a:gd name="connsiteX790" fmla="*/ 2892114 w 7467600"/>
              <a:gd name="connsiteY790" fmla="*/ 1172635 h 6858000"/>
              <a:gd name="connsiteX791" fmla="*/ 3021459 w 7467600"/>
              <a:gd name="connsiteY791" fmla="*/ 1035385 h 6858000"/>
              <a:gd name="connsiteX792" fmla="*/ 3153873 w 7467600"/>
              <a:gd name="connsiteY792" fmla="*/ 898971 h 6858000"/>
              <a:gd name="connsiteX793" fmla="*/ 3276511 w 7467600"/>
              <a:gd name="connsiteY793" fmla="*/ 786423 h 6858000"/>
              <a:gd name="connsiteX794" fmla="*/ 3584154 w 7467600"/>
              <a:gd name="connsiteY794" fmla="*/ 448218 h 6858000"/>
              <a:gd name="connsiteX795" fmla="*/ 3624562 w 7467600"/>
              <a:gd name="connsiteY795" fmla="*/ 367041 h 6858000"/>
              <a:gd name="connsiteX796" fmla="*/ 3766672 w 7467600"/>
              <a:gd name="connsiteY796" fmla="*/ 359429 h 6858000"/>
              <a:gd name="connsiteX797" fmla="*/ 3996338 w 7467600"/>
              <a:gd name="connsiteY797" fmla="*/ 968237 h 6858000"/>
              <a:gd name="connsiteX798" fmla="*/ 3766672 w 7467600"/>
              <a:gd name="connsiteY798" fmla="*/ 359429 h 6858000"/>
              <a:gd name="connsiteX799" fmla="*/ 5805386 w 7467600"/>
              <a:gd name="connsiteY799" fmla="*/ 239240 h 6858000"/>
              <a:gd name="connsiteX800" fmla="*/ 5736947 w 7467600"/>
              <a:gd name="connsiteY800" fmla="*/ 261367 h 6858000"/>
              <a:gd name="connsiteX801" fmla="*/ 5427012 w 7467600"/>
              <a:gd name="connsiteY801" fmla="*/ 311272 h 6858000"/>
              <a:gd name="connsiteX802" fmla="*/ 5147818 w 7467600"/>
              <a:gd name="connsiteY802" fmla="*/ 322112 h 6858000"/>
              <a:gd name="connsiteX803" fmla="*/ 5060854 w 7467600"/>
              <a:gd name="connsiteY803" fmla="*/ 311882 h 6858000"/>
              <a:gd name="connsiteX804" fmla="*/ 4945989 w 7467600"/>
              <a:gd name="connsiteY804" fmla="*/ 300516 h 6858000"/>
              <a:gd name="connsiteX805" fmla="*/ 5410479 w 7467600"/>
              <a:gd name="connsiteY805" fmla="*/ 348434 h 6858000"/>
              <a:gd name="connsiteX806" fmla="*/ 5805386 w 7467600"/>
              <a:gd name="connsiteY806" fmla="*/ 239240 h 6858000"/>
              <a:gd name="connsiteX807" fmla="*/ 5905192 w 7467600"/>
              <a:gd name="connsiteY807" fmla="*/ 163079 h 6858000"/>
              <a:gd name="connsiteX808" fmla="*/ 5865655 w 7467600"/>
              <a:gd name="connsiteY808" fmla="*/ 171901 h 6858000"/>
              <a:gd name="connsiteX809" fmla="*/ 5259740 w 7467600"/>
              <a:gd name="connsiteY809" fmla="*/ 257013 h 6858000"/>
              <a:gd name="connsiteX810" fmla="*/ 5208466 w 7467600"/>
              <a:gd name="connsiteY810" fmla="*/ 257550 h 6858000"/>
              <a:gd name="connsiteX811" fmla="*/ 4980204 w 7467600"/>
              <a:gd name="connsiteY811" fmla="*/ 271903 h 6858000"/>
              <a:gd name="connsiteX812" fmla="*/ 5068068 w 7467600"/>
              <a:gd name="connsiteY812" fmla="*/ 282244 h 6858000"/>
              <a:gd name="connsiteX813" fmla="*/ 5153231 w 7467600"/>
              <a:gd name="connsiteY813" fmla="*/ 292240 h 6858000"/>
              <a:gd name="connsiteX814" fmla="*/ 5426491 w 7467600"/>
              <a:gd name="connsiteY814" fmla="*/ 281128 h 6858000"/>
              <a:gd name="connsiteX815" fmla="*/ 5731212 w 7467600"/>
              <a:gd name="connsiteY815" fmla="*/ 231951 h 6858000"/>
              <a:gd name="connsiteX816" fmla="*/ 5905192 w 7467600"/>
              <a:gd name="connsiteY816" fmla="*/ 163079 h 6858000"/>
              <a:gd name="connsiteX817" fmla="*/ 5944437 w 7467600"/>
              <a:gd name="connsiteY817" fmla="*/ 113829 h 6858000"/>
              <a:gd name="connsiteX818" fmla="*/ 5825032 w 7467600"/>
              <a:gd name="connsiteY818" fmla="*/ 146405 h 6858000"/>
              <a:gd name="connsiteX819" fmla="*/ 4955599 w 7467600"/>
              <a:gd name="connsiteY819" fmla="*/ 247008 h 6858000"/>
              <a:gd name="connsiteX820" fmla="*/ 5210104 w 7467600"/>
              <a:gd name="connsiteY820" fmla="*/ 228123 h 6858000"/>
              <a:gd name="connsiteX821" fmla="*/ 5261015 w 7467600"/>
              <a:gd name="connsiteY821" fmla="*/ 227087 h 6858000"/>
              <a:gd name="connsiteX822" fmla="*/ 5861181 w 7467600"/>
              <a:gd name="connsiteY822" fmla="*/ 143093 h 6858000"/>
              <a:gd name="connsiteX823" fmla="*/ 5961252 w 7467600"/>
              <a:gd name="connsiteY823" fmla="*/ 114820 h 6858000"/>
              <a:gd name="connsiteX824" fmla="*/ 5944437 w 7467600"/>
              <a:gd name="connsiteY824" fmla="*/ 113829 h 6858000"/>
              <a:gd name="connsiteX825" fmla="*/ 3882765 w 7467600"/>
              <a:gd name="connsiteY825" fmla="*/ 0 h 6858000"/>
              <a:gd name="connsiteX826" fmla="*/ 3995099 w 7467600"/>
              <a:gd name="connsiteY826" fmla="*/ 0 h 6858000"/>
              <a:gd name="connsiteX827" fmla="*/ 4163818 w 7467600"/>
              <a:gd name="connsiteY827" fmla="*/ 234104 h 6858000"/>
              <a:gd name="connsiteX828" fmla="*/ 4172099 w 7467600"/>
              <a:gd name="connsiteY828" fmla="*/ 234207 h 6858000"/>
              <a:gd name="connsiteX829" fmla="*/ 4784282 w 7467600"/>
              <a:gd name="connsiteY829" fmla="*/ 276561 h 6858000"/>
              <a:gd name="connsiteX830" fmla="*/ 4801687 w 7467600"/>
              <a:gd name="connsiteY830" fmla="*/ 267764 h 6858000"/>
              <a:gd name="connsiteX831" fmla="*/ 6082788 w 7467600"/>
              <a:gd name="connsiteY831" fmla="*/ 64119 h 6858000"/>
              <a:gd name="connsiteX832" fmla="*/ 6099442 w 7467600"/>
              <a:gd name="connsiteY832" fmla="*/ 82568 h 6858000"/>
              <a:gd name="connsiteX833" fmla="*/ 4804137 w 7467600"/>
              <a:gd name="connsiteY833" fmla="*/ 320931 h 6858000"/>
              <a:gd name="connsiteX834" fmla="*/ 4227047 w 7467600"/>
              <a:gd name="connsiteY834" fmla="*/ 313415 h 6858000"/>
              <a:gd name="connsiteX835" fmla="*/ 4346041 w 7467600"/>
              <a:gd name="connsiteY835" fmla="*/ 456086 h 6858000"/>
              <a:gd name="connsiteX836" fmla="*/ 4870967 w 7467600"/>
              <a:gd name="connsiteY836" fmla="*/ 963061 h 6858000"/>
              <a:gd name="connsiteX837" fmla="*/ 4889647 w 7467600"/>
              <a:gd name="connsiteY837" fmla="*/ 957147 h 6858000"/>
              <a:gd name="connsiteX838" fmla="*/ 5422504 w 7467600"/>
              <a:gd name="connsiteY838" fmla="*/ 805191 h 6858000"/>
              <a:gd name="connsiteX839" fmla="*/ 6087656 w 7467600"/>
              <a:gd name="connsiteY839" fmla="*/ 826703 h 6858000"/>
              <a:gd name="connsiteX840" fmla="*/ 6058717 w 7467600"/>
              <a:gd name="connsiteY840" fmla="*/ 865992 h 6858000"/>
              <a:gd name="connsiteX841" fmla="*/ 4974153 w 7467600"/>
              <a:gd name="connsiteY841" fmla="*/ 1045456 h 6858000"/>
              <a:gd name="connsiteX842" fmla="*/ 5627835 w 7467600"/>
              <a:gd name="connsiteY842" fmla="*/ 1472077 h 6858000"/>
              <a:gd name="connsiteX843" fmla="*/ 5629817 w 7467600"/>
              <a:gd name="connsiteY843" fmla="*/ 1471412 h 6858000"/>
              <a:gd name="connsiteX844" fmla="*/ 5634124 w 7467600"/>
              <a:gd name="connsiteY844" fmla="*/ 1470572 h 6858000"/>
              <a:gd name="connsiteX845" fmla="*/ 5755832 w 7467600"/>
              <a:gd name="connsiteY845" fmla="*/ 1383886 h 6858000"/>
              <a:gd name="connsiteX846" fmla="*/ 6014186 w 7467600"/>
              <a:gd name="connsiteY846" fmla="*/ 1279799 h 6858000"/>
              <a:gd name="connsiteX847" fmla="*/ 6901619 w 7467600"/>
              <a:gd name="connsiteY847" fmla="*/ 1047874 h 6858000"/>
              <a:gd name="connsiteX848" fmla="*/ 6931566 w 7467600"/>
              <a:gd name="connsiteY848" fmla="*/ 1062034 h 6858000"/>
              <a:gd name="connsiteX849" fmla="*/ 5790982 w 7467600"/>
              <a:gd name="connsiteY849" fmla="*/ 1561380 h 6858000"/>
              <a:gd name="connsiteX850" fmla="*/ 6188971 w 7467600"/>
              <a:gd name="connsiteY850" fmla="*/ 1755168 h 6858000"/>
              <a:gd name="connsiteX851" fmla="*/ 6202446 w 7467600"/>
              <a:gd name="connsiteY851" fmla="*/ 1752268 h 6858000"/>
              <a:gd name="connsiteX852" fmla="*/ 7179560 w 7467600"/>
              <a:gd name="connsiteY852" fmla="*/ 1467551 h 6858000"/>
              <a:gd name="connsiteX853" fmla="*/ 7158730 w 7467600"/>
              <a:gd name="connsiteY853" fmla="*/ 1507835 h 6858000"/>
              <a:gd name="connsiteX854" fmla="*/ 6326959 w 7467600"/>
              <a:gd name="connsiteY854" fmla="*/ 1817686 h 6858000"/>
              <a:gd name="connsiteX855" fmla="*/ 6537433 w 7467600"/>
              <a:gd name="connsiteY855" fmla="*/ 1907790 h 6858000"/>
              <a:gd name="connsiteX856" fmla="*/ 6550221 w 7467600"/>
              <a:gd name="connsiteY856" fmla="*/ 1910729 h 6858000"/>
              <a:gd name="connsiteX857" fmla="*/ 6964438 w 7467600"/>
              <a:gd name="connsiteY857" fmla="*/ 2209505 h 6858000"/>
              <a:gd name="connsiteX858" fmla="*/ 7367862 w 7467600"/>
              <a:gd name="connsiteY858" fmla="*/ 2806833 h 6858000"/>
              <a:gd name="connsiteX859" fmla="*/ 7364329 w 7467600"/>
              <a:gd name="connsiteY859" fmla="*/ 2826907 h 6858000"/>
              <a:gd name="connsiteX860" fmla="*/ 7290545 w 7467600"/>
              <a:gd name="connsiteY860" fmla="*/ 2850663 h 6858000"/>
              <a:gd name="connsiteX861" fmla="*/ 6472036 w 7467600"/>
              <a:gd name="connsiteY861" fmla="*/ 1959003 h 6858000"/>
              <a:gd name="connsiteX862" fmla="*/ 5792897 w 7467600"/>
              <a:gd name="connsiteY862" fmla="*/ 1647747 h 6858000"/>
              <a:gd name="connsiteX863" fmla="*/ 5842751 w 7467600"/>
              <a:gd name="connsiteY863" fmla="*/ 1816112 h 6858000"/>
              <a:gd name="connsiteX864" fmla="*/ 5847424 w 7467600"/>
              <a:gd name="connsiteY864" fmla="*/ 1815776 h 6858000"/>
              <a:gd name="connsiteX865" fmla="*/ 6399821 w 7467600"/>
              <a:gd name="connsiteY865" fmla="*/ 2344799 h 6858000"/>
              <a:gd name="connsiteX866" fmla="*/ 6323232 w 7467600"/>
              <a:gd name="connsiteY866" fmla="*/ 2389634 h 6858000"/>
              <a:gd name="connsiteX867" fmla="*/ 5942958 w 7467600"/>
              <a:gd name="connsiteY867" fmla="*/ 2077708 h 6858000"/>
              <a:gd name="connsiteX868" fmla="*/ 5921559 w 7467600"/>
              <a:gd name="connsiteY868" fmla="*/ 2378596 h 6858000"/>
              <a:gd name="connsiteX869" fmla="*/ 5817651 w 7467600"/>
              <a:gd name="connsiteY869" fmla="*/ 3023919 h 6858000"/>
              <a:gd name="connsiteX870" fmla="*/ 5729634 w 7467600"/>
              <a:gd name="connsiteY870" fmla="*/ 3051849 h 6858000"/>
              <a:gd name="connsiteX871" fmla="*/ 5611018 w 7467600"/>
              <a:gd name="connsiteY871" fmla="*/ 2316769 h 6858000"/>
              <a:gd name="connsiteX872" fmla="*/ 5687608 w 7467600"/>
              <a:gd name="connsiteY872" fmla="*/ 2039972 h 6858000"/>
              <a:gd name="connsiteX873" fmla="*/ 5657554 w 7467600"/>
              <a:gd name="connsiteY873" fmla="*/ 1576445 h 6858000"/>
              <a:gd name="connsiteX874" fmla="*/ 5150475 w 7467600"/>
              <a:gd name="connsiteY874" fmla="*/ 1274012 h 6858000"/>
              <a:gd name="connsiteX875" fmla="*/ 5349142 w 7467600"/>
              <a:gd name="connsiteY875" fmla="*/ 2204405 h 6858000"/>
              <a:gd name="connsiteX876" fmla="*/ 5262214 w 7467600"/>
              <a:gd name="connsiteY876" fmla="*/ 2233836 h 6858000"/>
              <a:gd name="connsiteX877" fmla="*/ 4981539 w 7467600"/>
              <a:gd name="connsiteY877" fmla="*/ 1542201 h 6858000"/>
              <a:gd name="connsiteX878" fmla="*/ 4958461 w 7467600"/>
              <a:gd name="connsiteY878" fmla="*/ 1136957 h 6858000"/>
              <a:gd name="connsiteX879" fmla="*/ 4655015 w 7467600"/>
              <a:gd name="connsiteY879" fmla="*/ 891426 h 6858000"/>
              <a:gd name="connsiteX880" fmla="*/ 4348002 w 7467600"/>
              <a:gd name="connsiteY880" fmla="*/ 2205895 h 6858000"/>
              <a:gd name="connsiteX881" fmla="*/ 4262250 w 7467600"/>
              <a:gd name="connsiteY881" fmla="*/ 2219972 h 6858000"/>
              <a:gd name="connsiteX882" fmla="*/ 4550611 w 7467600"/>
              <a:gd name="connsiteY882" fmla="*/ 817540 h 6858000"/>
              <a:gd name="connsiteX883" fmla="*/ 4564418 w 7467600"/>
              <a:gd name="connsiteY883" fmla="*/ 808293 h 6858000"/>
              <a:gd name="connsiteX884" fmla="*/ 4266388 w 7467600"/>
              <a:gd name="connsiteY884" fmla="*/ 500083 h 6858000"/>
              <a:gd name="connsiteX885" fmla="*/ 4032842 w 7467600"/>
              <a:gd name="connsiteY885" fmla="*/ 211809 h 6858000"/>
              <a:gd name="connsiteX886" fmla="*/ 3882765 w 7467600"/>
              <a:gd name="connsiteY886" fmla="*/ 0 h 6858000"/>
              <a:gd name="connsiteX887" fmla="*/ 3721337 w 7467600"/>
              <a:gd name="connsiteY887" fmla="*/ 0 h 6858000"/>
              <a:gd name="connsiteX888" fmla="*/ 3797544 w 7467600"/>
              <a:gd name="connsiteY888" fmla="*/ 0 h 6858000"/>
              <a:gd name="connsiteX889" fmla="*/ 3775734 w 7467600"/>
              <a:gd name="connsiteY889" fmla="*/ 95131 h 6858000"/>
              <a:gd name="connsiteX890" fmla="*/ 3724807 w 7467600"/>
              <a:gd name="connsiteY890" fmla="*/ 272257 h 6858000"/>
              <a:gd name="connsiteX891" fmla="*/ 3726844 w 7467600"/>
              <a:gd name="connsiteY891" fmla="*/ 282988 h 6858000"/>
              <a:gd name="connsiteX892" fmla="*/ 3742664 w 7467600"/>
              <a:gd name="connsiteY892" fmla="*/ 279918 h 6858000"/>
              <a:gd name="connsiteX893" fmla="*/ 4103910 w 7467600"/>
              <a:gd name="connsiteY893" fmla="*/ 1161917 h 6858000"/>
              <a:gd name="connsiteX894" fmla="*/ 4020269 w 7467600"/>
              <a:gd name="connsiteY894" fmla="*/ 1200406 h 6858000"/>
              <a:gd name="connsiteX895" fmla="*/ 3674882 w 7467600"/>
              <a:gd name="connsiteY895" fmla="*/ 488524 h 6858000"/>
              <a:gd name="connsiteX896" fmla="*/ 3132682 w 7467600"/>
              <a:gd name="connsiteY896" fmla="*/ 1072284 h 6858000"/>
              <a:gd name="connsiteX897" fmla="*/ 2716346 w 7467600"/>
              <a:gd name="connsiteY897" fmla="*/ 1276376 h 6858000"/>
              <a:gd name="connsiteX898" fmla="*/ 2716772 w 7467600"/>
              <a:gd name="connsiteY898" fmla="*/ 1255462 h 6858000"/>
              <a:gd name="connsiteX899" fmla="*/ 3471096 w 7467600"/>
              <a:gd name="connsiteY899" fmla="*/ 437072 h 6858000"/>
              <a:gd name="connsiteX900" fmla="*/ 3639057 w 7467600"/>
              <a:gd name="connsiteY900" fmla="*/ 286334 h 6858000"/>
              <a:gd name="connsiteX901" fmla="*/ 3640309 w 7467600"/>
              <a:gd name="connsiteY901" fmla="*/ 284664 h 6858000"/>
              <a:gd name="connsiteX902" fmla="*/ 3646022 w 7467600"/>
              <a:gd name="connsiteY902" fmla="*/ 276711 h 6858000"/>
              <a:gd name="connsiteX903" fmla="*/ 3707943 w 7467600"/>
              <a:gd name="connsiteY903" fmla="*/ 65958 h 6858000"/>
              <a:gd name="connsiteX904" fmla="*/ 3721337 w 7467600"/>
              <a:gd name="connsiteY904" fmla="*/ 0 h 6858000"/>
              <a:gd name="connsiteX905" fmla="*/ 2867960 w 7467600"/>
              <a:gd name="connsiteY905" fmla="*/ 0 h 6858000"/>
              <a:gd name="connsiteX906" fmla="*/ 2926351 w 7467600"/>
              <a:gd name="connsiteY906" fmla="*/ 0 h 6858000"/>
              <a:gd name="connsiteX907" fmla="*/ 2902823 w 7467600"/>
              <a:gd name="connsiteY907" fmla="*/ 262929 h 6858000"/>
              <a:gd name="connsiteX908" fmla="*/ 2940663 w 7467600"/>
              <a:gd name="connsiteY908" fmla="*/ 140884 h 6858000"/>
              <a:gd name="connsiteX909" fmla="*/ 2947039 w 7467600"/>
              <a:gd name="connsiteY909" fmla="*/ 122524 h 6858000"/>
              <a:gd name="connsiteX910" fmla="*/ 2984316 w 7467600"/>
              <a:gd name="connsiteY910" fmla="*/ 0 h 6858000"/>
              <a:gd name="connsiteX911" fmla="*/ 3016114 w 7467600"/>
              <a:gd name="connsiteY911" fmla="*/ 0 h 6858000"/>
              <a:gd name="connsiteX912" fmla="*/ 2979949 w 7467600"/>
              <a:gd name="connsiteY912" fmla="*/ 119274 h 6858000"/>
              <a:gd name="connsiteX913" fmla="*/ 3023879 w 7467600"/>
              <a:gd name="connsiteY913" fmla="*/ 0 h 6858000"/>
              <a:gd name="connsiteX914" fmla="*/ 3105400 w 7467600"/>
              <a:gd name="connsiteY914" fmla="*/ 0 h 6858000"/>
              <a:gd name="connsiteX915" fmla="*/ 3094669 w 7467600"/>
              <a:gd name="connsiteY915" fmla="*/ 30308 h 6858000"/>
              <a:gd name="connsiteX916" fmla="*/ 2901945 w 7467600"/>
              <a:gd name="connsiteY916" fmla="*/ 466538 h 6858000"/>
              <a:gd name="connsiteX917" fmla="*/ 2815209 w 7467600"/>
              <a:gd name="connsiteY917" fmla="*/ 497361 h 6858000"/>
              <a:gd name="connsiteX918" fmla="*/ 2844845 w 7467600"/>
              <a:gd name="connsiteY918" fmla="*/ 127638 h 6858000"/>
              <a:gd name="connsiteX919" fmla="*/ 2867960 w 7467600"/>
              <a:gd name="connsiteY919" fmla="*/ 0 h 6858000"/>
              <a:gd name="connsiteX920" fmla="*/ 1057230 w 7467600"/>
              <a:gd name="connsiteY920" fmla="*/ 0 h 6858000"/>
              <a:gd name="connsiteX921" fmla="*/ 1111003 w 7467600"/>
              <a:gd name="connsiteY921" fmla="*/ 0 h 6858000"/>
              <a:gd name="connsiteX922" fmla="*/ 1125553 w 7467600"/>
              <a:gd name="connsiteY922" fmla="*/ 52588 h 6858000"/>
              <a:gd name="connsiteX923" fmla="*/ 1304276 w 7467600"/>
              <a:gd name="connsiteY923" fmla="*/ 476275 h 6858000"/>
              <a:gd name="connsiteX924" fmla="*/ 1492066 w 7467600"/>
              <a:gd name="connsiteY924" fmla="*/ 886333 h 6858000"/>
              <a:gd name="connsiteX925" fmla="*/ 1423698 w 7467600"/>
              <a:gd name="connsiteY925" fmla="*/ 710817 h 6858000"/>
              <a:gd name="connsiteX926" fmla="*/ 1357609 w 7467600"/>
              <a:gd name="connsiteY926" fmla="*/ 532892 h 6858000"/>
              <a:gd name="connsiteX927" fmla="*/ 1309550 w 7467600"/>
              <a:gd name="connsiteY927" fmla="*/ 374031 h 6858000"/>
              <a:gd name="connsiteX928" fmla="*/ 1193673 w 7467600"/>
              <a:gd name="connsiteY928" fmla="*/ 49533 h 6858000"/>
              <a:gd name="connsiteX929" fmla="*/ 1164391 w 7467600"/>
              <a:gd name="connsiteY929" fmla="*/ 0 h 6858000"/>
              <a:gd name="connsiteX930" fmla="*/ 1200666 w 7467600"/>
              <a:gd name="connsiteY930" fmla="*/ 0 h 6858000"/>
              <a:gd name="connsiteX931" fmla="*/ 1223408 w 7467600"/>
              <a:gd name="connsiteY931" fmla="*/ 38996 h 6858000"/>
              <a:gd name="connsiteX932" fmla="*/ 1339635 w 7467600"/>
              <a:gd name="connsiteY932" fmla="*/ 365517 h 6858000"/>
              <a:gd name="connsiteX933" fmla="*/ 1387469 w 7467600"/>
              <a:gd name="connsiteY933" fmla="*/ 523079 h 6858000"/>
              <a:gd name="connsiteX934" fmla="*/ 1452685 w 7467600"/>
              <a:gd name="connsiteY934" fmla="*/ 699806 h 6858000"/>
              <a:gd name="connsiteX935" fmla="*/ 1492092 w 7467600"/>
              <a:gd name="connsiteY935" fmla="*/ 800424 h 6858000"/>
              <a:gd name="connsiteX936" fmla="*/ 1455302 w 7467600"/>
              <a:gd name="connsiteY936" fmla="*/ 632913 h 6858000"/>
              <a:gd name="connsiteX937" fmla="*/ 1222336 w 7467600"/>
              <a:gd name="connsiteY937" fmla="*/ 9480 h 6858000"/>
              <a:gd name="connsiteX938" fmla="*/ 1214634 w 7467600"/>
              <a:gd name="connsiteY938" fmla="*/ 0 h 6858000"/>
              <a:gd name="connsiteX939" fmla="*/ 1289827 w 7467600"/>
              <a:gd name="connsiteY939" fmla="*/ 0 h 6858000"/>
              <a:gd name="connsiteX940" fmla="*/ 1321076 w 7467600"/>
              <a:gd name="connsiteY940" fmla="*/ 59722 h 6858000"/>
              <a:gd name="connsiteX941" fmla="*/ 1512579 w 7467600"/>
              <a:gd name="connsiteY941" fmla="*/ 626441 h 6858000"/>
              <a:gd name="connsiteX942" fmla="*/ 1506076 w 7467600"/>
              <a:gd name="connsiteY942" fmla="*/ 1089289 h 6858000"/>
              <a:gd name="connsiteX943" fmla="*/ 1486346 w 7467600"/>
              <a:gd name="connsiteY943" fmla="*/ 1079919 h 6858000"/>
              <a:gd name="connsiteX944" fmla="*/ 1070511 w 7467600"/>
              <a:gd name="connsiteY944" fmla="*/ 48609 h 6858000"/>
              <a:gd name="connsiteX945" fmla="*/ 1057230 w 7467600"/>
              <a:gd name="connsiteY945" fmla="*/ 0 h 6858000"/>
              <a:gd name="connsiteX946" fmla="*/ 43151 w 7467600"/>
              <a:gd name="connsiteY946" fmla="*/ 0 h 6858000"/>
              <a:gd name="connsiteX947" fmla="*/ 95283 w 7467600"/>
              <a:gd name="connsiteY947" fmla="*/ 0 h 6858000"/>
              <a:gd name="connsiteX948" fmla="*/ 300708 w 7467600"/>
              <a:gd name="connsiteY948" fmla="*/ 154571 h 6858000"/>
              <a:gd name="connsiteX949" fmla="*/ 530414 w 7467600"/>
              <a:gd name="connsiteY949" fmla="*/ 354673 h 6858000"/>
              <a:gd name="connsiteX950" fmla="*/ 333785 w 7467600"/>
              <a:gd name="connsiteY950" fmla="*/ 161564 h 6858000"/>
              <a:gd name="connsiteX951" fmla="*/ 147005 w 7467600"/>
              <a:gd name="connsiteY951" fmla="*/ 0 h 6858000"/>
              <a:gd name="connsiteX952" fmla="*/ 272509 w 7467600"/>
              <a:gd name="connsiteY952" fmla="*/ 0 h 6858000"/>
              <a:gd name="connsiteX953" fmla="*/ 326276 w 7467600"/>
              <a:gd name="connsiteY953" fmla="*/ 45847 h 6858000"/>
              <a:gd name="connsiteX954" fmla="*/ 823759 w 7467600"/>
              <a:gd name="connsiteY954" fmla="*/ 574145 h 6858000"/>
              <a:gd name="connsiteX955" fmla="*/ 811254 w 7467600"/>
              <a:gd name="connsiteY955" fmla="*/ 665546 h 6858000"/>
              <a:gd name="connsiteX956" fmla="*/ 154042 w 7467600"/>
              <a:gd name="connsiteY956" fmla="*/ 261522 h 6858000"/>
              <a:gd name="connsiteX957" fmla="*/ 13550 w 7467600"/>
              <a:gd name="connsiteY957" fmla="*/ 158423 h 6858000"/>
              <a:gd name="connsiteX958" fmla="*/ 0 w 7467600"/>
              <a:gd name="connsiteY958" fmla="*/ 146618 h 6858000"/>
              <a:gd name="connsiteX959" fmla="*/ 0 w 7467600"/>
              <a:gd name="connsiteY959" fmla="*/ 59161 h 6858000"/>
              <a:gd name="connsiteX960" fmla="*/ 45427 w 7467600"/>
              <a:gd name="connsiteY960" fmla="*/ 101078 h 6858000"/>
              <a:gd name="connsiteX961" fmla="*/ 630103 w 7467600"/>
              <a:gd name="connsiteY961" fmla="*/ 485885 h 6858000"/>
              <a:gd name="connsiteX962" fmla="*/ 532040 w 7467600"/>
              <a:gd name="connsiteY962" fmla="*/ 399359 h 6858000"/>
              <a:gd name="connsiteX963" fmla="*/ 517618 w 7467600"/>
              <a:gd name="connsiteY963" fmla="*/ 385726 h 6858000"/>
              <a:gd name="connsiteX964" fmla="*/ 285074 w 7467600"/>
              <a:gd name="connsiteY964" fmla="*/ 182755 h 6858000"/>
              <a:gd name="connsiteX965" fmla="*/ 43151 w 7467600"/>
              <a:gd name="connsiteY965"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03637 w 7472601"/>
              <a:gd name="connsiteY79" fmla="*/ 6083957 h 6858000"/>
              <a:gd name="connsiteX80" fmla="*/ 7254615 w 7472601"/>
              <a:gd name="connsiteY80" fmla="*/ 5911918 h 6858000"/>
              <a:gd name="connsiteX81" fmla="*/ 7312589 w 7472601"/>
              <a:gd name="connsiteY81" fmla="*/ 5982309 h 6858000"/>
              <a:gd name="connsiteX82" fmla="*/ 7448321 w 7472601"/>
              <a:gd name="connsiteY82" fmla="*/ 6190991 h 6858000"/>
              <a:gd name="connsiteX83" fmla="*/ 7467600 w 7472601"/>
              <a:gd name="connsiteY83" fmla="*/ 6221686 h 6858000"/>
              <a:gd name="connsiteX84" fmla="*/ 7467600 w 7472601"/>
              <a:gd name="connsiteY84" fmla="*/ 6334256 h 6858000"/>
              <a:gd name="connsiteX85" fmla="*/ 7454976 w 7472601"/>
              <a:gd name="connsiteY85" fmla="*/ 6318297 h 6858000"/>
              <a:gd name="connsiteX86" fmla="*/ 1456157 w 7472601"/>
              <a:gd name="connsiteY86" fmla="*/ 5371404 h 6858000"/>
              <a:gd name="connsiteX87" fmla="*/ 1244432 w 7472601"/>
              <a:gd name="connsiteY87" fmla="*/ 5385601 h 6858000"/>
              <a:gd name="connsiteX88" fmla="*/ 973990 w 7472601"/>
              <a:gd name="connsiteY88" fmla="*/ 5424940 h 6858000"/>
              <a:gd name="connsiteX89" fmla="*/ 1103809 w 7472601"/>
              <a:gd name="connsiteY89" fmla="*/ 5433720 h 6858000"/>
              <a:gd name="connsiteX90" fmla="*/ 1123454 w 7472601"/>
              <a:gd name="connsiteY90" fmla="*/ 5435727 h 6858000"/>
              <a:gd name="connsiteX91" fmla="*/ 1737017 w 7472601"/>
              <a:gd name="connsiteY91" fmla="*/ 5452183 h 6858000"/>
              <a:gd name="connsiteX92" fmla="*/ 1824397 w 7472601"/>
              <a:gd name="connsiteY92" fmla="*/ 5447757 h 6858000"/>
              <a:gd name="connsiteX93" fmla="*/ 2070059 w 7472601"/>
              <a:gd name="connsiteY93" fmla="*/ 5441660 h 6858000"/>
              <a:gd name="connsiteX94" fmla="*/ 1456157 w 7472601"/>
              <a:gd name="connsiteY94" fmla="*/ 5371404 h 6858000"/>
              <a:gd name="connsiteX95" fmla="*/ 4988186 w 7472601"/>
              <a:gd name="connsiteY95" fmla="*/ 5216467 h 6858000"/>
              <a:gd name="connsiteX96" fmla="*/ 4777334 w 7472601"/>
              <a:gd name="connsiteY96" fmla="*/ 5406072 h 6858000"/>
              <a:gd name="connsiteX97" fmla="*/ 4718341 w 7472601"/>
              <a:gd name="connsiteY97" fmla="*/ 5468043 h 6858000"/>
              <a:gd name="connsiteX98" fmla="*/ 4604655 w 7472601"/>
              <a:gd name="connsiteY98" fmla="*/ 5583434 h 6858000"/>
              <a:gd name="connsiteX99" fmla="*/ 4565074 w 7472601"/>
              <a:gd name="connsiteY99" fmla="*/ 5618550 h 6858000"/>
              <a:gd name="connsiteX100" fmla="*/ 4988186 w 7472601"/>
              <a:gd name="connsiteY100" fmla="*/ 5216467 h 6858000"/>
              <a:gd name="connsiteX101" fmla="*/ 4978032 w 7472601"/>
              <a:gd name="connsiteY101" fmla="*/ 5183809 h 6858000"/>
              <a:gd name="connsiteX102" fmla="*/ 4463413 w 7472601"/>
              <a:gd name="connsiteY102" fmla="*/ 5615162 h 6858000"/>
              <a:gd name="connsiteX103" fmla="*/ 4358134 w 7472601"/>
              <a:gd name="connsiteY103" fmla="*/ 5742791 h 6858000"/>
              <a:gd name="connsiteX104" fmla="*/ 4376219 w 7472601"/>
              <a:gd name="connsiteY104" fmla="*/ 5729027 h 6858000"/>
              <a:gd name="connsiteX105" fmla="*/ 4582340 w 7472601"/>
              <a:gd name="connsiteY105" fmla="*/ 5561037 h 6858000"/>
              <a:gd name="connsiteX106" fmla="*/ 4694684 w 7472601"/>
              <a:gd name="connsiteY106" fmla="*/ 5447098 h 6858000"/>
              <a:gd name="connsiteX107" fmla="*/ 4754123 w 7472601"/>
              <a:gd name="connsiteY107" fmla="*/ 5384643 h 6858000"/>
              <a:gd name="connsiteX108" fmla="*/ 4978032 w 7472601"/>
              <a:gd name="connsiteY108" fmla="*/ 5183809 h 6858000"/>
              <a:gd name="connsiteX109" fmla="*/ 1903353 w 7472601"/>
              <a:gd name="connsiteY109" fmla="*/ 5044827 h 6858000"/>
              <a:gd name="connsiteX110" fmla="*/ 1936931 w 7472601"/>
              <a:gd name="connsiteY110" fmla="*/ 5093954 h 6858000"/>
              <a:gd name="connsiteX111" fmla="*/ 2195868 w 7472601"/>
              <a:gd name="connsiteY111" fmla="*/ 5396574 h 6858000"/>
              <a:gd name="connsiteX112" fmla="*/ 2088852 w 7472601"/>
              <a:gd name="connsiteY112" fmla="*/ 5166123 h 6858000"/>
              <a:gd name="connsiteX113" fmla="*/ 1958241 w 7472601"/>
              <a:gd name="connsiteY113" fmla="*/ 5067955 h 6858000"/>
              <a:gd name="connsiteX114" fmla="*/ 1903353 w 7472601"/>
              <a:gd name="connsiteY114" fmla="*/ 5044827 h 6858000"/>
              <a:gd name="connsiteX115" fmla="*/ 1979378 w 7472601"/>
              <a:gd name="connsiteY115" fmla="*/ 4769504 h 6858000"/>
              <a:gd name="connsiteX116" fmla="*/ 2882120 w 7472601"/>
              <a:gd name="connsiteY116" fmla="*/ 5064547 h 6858000"/>
              <a:gd name="connsiteX117" fmla="*/ 2793103 w 7472601"/>
              <a:gd name="connsiteY117" fmla="*/ 5039699 h 6858000"/>
              <a:gd name="connsiteX118" fmla="*/ 2770041 w 7472601"/>
              <a:gd name="connsiteY118" fmla="*/ 5033634 h 6858000"/>
              <a:gd name="connsiteX119" fmla="*/ 1979378 w 7472601"/>
              <a:gd name="connsiteY119" fmla="*/ 4769504 h 6858000"/>
              <a:gd name="connsiteX120" fmla="*/ 1927410 w 7472601"/>
              <a:gd name="connsiteY120" fmla="*/ 4716164 h 6858000"/>
              <a:gd name="connsiteX121" fmla="*/ 1959587 w 7472601"/>
              <a:gd name="connsiteY121" fmla="*/ 4728849 h 6858000"/>
              <a:gd name="connsiteX122" fmla="*/ 2777707 w 7472601"/>
              <a:gd name="connsiteY122" fmla="*/ 5003991 h 6858000"/>
              <a:gd name="connsiteX123" fmla="*/ 2800768 w 7472601"/>
              <a:gd name="connsiteY123" fmla="*/ 5010056 h 6858000"/>
              <a:gd name="connsiteX124" fmla="*/ 2879408 w 7472601"/>
              <a:gd name="connsiteY124" fmla="*/ 5031590 h 6858000"/>
              <a:gd name="connsiteX125" fmla="*/ 2862295 w 7472601"/>
              <a:gd name="connsiteY125" fmla="*/ 5022958 h 6858000"/>
              <a:gd name="connsiteX126" fmla="*/ 2813343 w 7472601"/>
              <a:gd name="connsiteY126" fmla="*/ 4998369 h 6858000"/>
              <a:gd name="connsiteX127" fmla="*/ 2646245 w 7472601"/>
              <a:gd name="connsiteY127" fmla="*/ 4930999 h 6858000"/>
              <a:gd name="connsiteX128" fmla="*/ 1999243 w 7472601"/>
              <a:gd name="connsiteY128" fmla="*/ 4730524 h 6858000"/>
              <a:gd name="connsiteX129" fmla="*/ 1979527 w 7472601"/>
              <a:gd name="connsiteY129" fmla="*/ 4726651 h 6858000"/>
              <a:gd name="connsiteX130" fmla="*/ 1927410 w 7472601"/>
              <a:gd name="connsiteY130" fmla="*/ 4716164 h 6858000"/>
              <a:gd name="connsiteX131" fmla="*/ 1997014 w 7472601"/>
              <a:gd name="connsiteY131" fmla="*/ 4698007 h 6858000"/>
              <a:gd name="connsiteX132" fmla="*/ 2005458 w 7472601"/>
              <a:gd name="connsiteY132" fmla="*/ 4699540 h 6858000"/>
              <a:gd name="connsiteX133" fmla="*/ 2657186 w 7472601"/>
              <a:gd name="connsiteY133" fmla="*/ 4901687 h 6858000"/>
              <a:gd name="connsiteX134" fmla="*/ 2826662 w 7472601"/>
              <a:gd name="connsiteY134" fmla="*/ 4970362 h 6858000"/>
              <a:gd name="connsiteX135" fmla="*/ 2876100 w 7472601"/>
              <a:gd name="connsiteY135" fmla="*/ 4995397 h 6858000"/>
              <a:gd name="connsiteX136" fmla="*/ 3042600 w 7472601"/>
              <a:gd name="connsiteY136" fmla="*/ 5059532 h 6858000"/>
              <a:gd name="connsiteX137" fmla="*/ 1997014 w 7472601"/>
              <a:gd name="connsiteY137" fmla="*/ 4698007 h 6858000"/>
              <a:gd name="connsiteX138" fmla="*/ 2305292 w 7472601"/>
              <a:gd name="connsiteY138" fmla="*/ 4219492 h 6858000"/>
              <a:gd name="connsiteX139" fmla="*/ 3360922 w 7472601"/>
              <a:gd name="connsiteY139" fmla="*/ 4529373 h 6858000"/>
              <a:gd name="connsiteX140" fmla="*/ 3492420 w 7472601"/>
              <a:gd name="connsiteY140" fmla="*/ 4510145 h 6858000"/>
              <a:gd name="connsiteX141" fmla="*/ 3364086 w 7472601"/>
              <a:gd name="connsiteY141" fmla="*/ 4480340 h 6858000"/>
              <a:gd name="connsiteX142" fmla="*/ 3225818 w 7472601"/>
              <a:gd name="connsiteY142" fmla="*/ 4411822 h 6858000"/>
              <a:gd name="connsiteX143" fmla="*/ 3129696 w 7472601"/>
              <a:gd name="connsiteY143" fmla="*/ 4360704 h 6858000"/>
              <a:gd name="connsiteX144" fmla="*/ 2814545 w 7472601"/>
              <a:gd name="connsiteY144" fmla="*/ 4282955 h 6858000"/>
              <a:gd name="connsiteX145" fmla="*/ 2305292 w 7472601"/>
              <a:gd name="connsiteY145" fmla="*/ 4219492 h 6858000"/>
              <a:gd name="connsiteX146" fmla="*/ 2626982 w 7472601"/>
              <a:gd name="connsiteY146" fmla="*/ 4206450 h 6858000"/>
              <a:gd name="connsiteX147" fmla="*/ 2490617 w 7472601"/>
              <a:gd name="connsiteY147" fmla="*/ 4206951 h 6858000"/>
              <a:gd name="connsiteX148" fmla="*/ 2819869 w 7472601"/>
              <a:gd name="connsiteY148" fmla="*/ 4252936 h 6858000"/>
              <a:gd name="connsiteX149" fmla="*/ 3143018 w 7472601"/>
              <a:gd name="connsiteY149" fmla="*/ 4332698 h 6858000"/>
              <a:gd name="connsiteX150" fmla="*/ 3241520 w 7472601"/>
              <a:gd name="connsiteY150" fmla="*/ 4385112 h 6858000"/>
              <a:gd name="connsiteX151" fmla="*/ 3374575 w 7472601"/>
              <a:gd name="connsiteY151" fmla="*/ 4451517 h 6858000"/>
              <a:gd name="connsiteX152" fmla="*/ 3505221 w 7472601"/>
              <a:gd name="connsiteY152" fmla="*/ 4480757 h 6858000"/>
              <a:gd name="connsiteX153" fmla="*/ 2626982 w 7472601"/>
              <a:gd name="connsiteY153" fmla="*/ 4206450 h 6858000"/>
              <a:gd name="connsiteX154" fmla="*/ 1310106 w 7472601"/>
              <a:gd name="connsiteY154" fmla="*/ 3943217 h 6858000"/>
              <a:gd name="connsiteX155" fmla="*/ 854994 w 7472601"/>
              <a:gd name="connsiteY155" fmla="*/ 4399136 h 6858000"/>
              <a:gd name="connsiteX156" fmla="*/ 742462 w 7472601"/>
              <a:gd name="connsiteY156" fmla="*/ 4594648 h 6858000"/>
              <a:gd name="connsiteX157" fmla="*/ 820602 w 7472601"/>
              <a:gd name="connsiteY157" fmla="*/ 4485915 h 6858000"/>
              <a:gd name="connsiteX158" fmla="*/ 878295 w 7472601"/>
              <a:gd name="connsiteY158" fmla="*/ 4403594 h 6858000"/>
              <a:gd name="connsiteX159" fmla="*/ 1240607 w 7472601"/>
              <a:gd name="connsiteY159" fmla="*/ 4010401 h 6858000"/>
              <a:gd name="connsiteX160" fmla="*/ 1310106 w 7472601"/>
              <a:gd name="connsiteY160" fmla="*/ 3943217 h 6858000"/>
              <a:gd name="connsiteX161" fmla="*/ 1423113 w 7472601"/>
              <a:gd name="connsiteY161" fmla="*/ 3874565 h 6858000"/>
              <a:gd name="connsiteX162" fmla="*/ 1260565 w 7472601"/>
              <a:gd name="connsiteY162" fmla="*/ 4031982 h 6858000"/>
              <a:gd name="connsiteX163" fmla="*/ 901900 w 7472601"/>
              <a:gd name="connsiteY163" fmla="*/ 4421236 h 6858000"/>
              <a:gd name="connsiteX164" fmla="*/ 845044 w 7472601"/>
              <a:gd name="connsiteY164" fmla="*/ 4502436 h 6858000"/>
              <a:gd name="connsiteX165" fmla="*/ 685926 w 7472601"/>
              <a:gd name="connsiteY165" fmla="*/ 4703069 h 6858000"/>
              <a:gd name="connsiteX166" fmla="*/ 684248 w 7472601"/>
              <a:gd name="connsiteY166" fmla="*/ 4706721 h 6858000"/>
              <a:gd name="connsiteX167" fmla="*/ 1423113 w 7472601"/>
              <a:gd name="connsiteY167" fmla="*/ 3874565 h 6858000"/>
              <a:gd name="connsiteX168" fmla="*/ 3316479 w 7472601"/>
              <a:gd name="connsiteY168" fmla="*/ 3872136 h 6858000"/>
              <a:gd name="connsiteX169" fmla="*/ 3546806 w 7472601"/>
              <a:gd name="connsiteY169" fmla="*/ 4356139 h 6858000"/>
              <a:gd name="connsiteX170" fmla="*/ 3364433 w 7472601"/>
              <a:gd name="connsiteY170" fmla="*/ 3953121 h 6858000"/>
              <a:gd name="connsiteX171" fmla="*/ 3316479 w 7472601"/>
              <a:gd name="connsiteY171" fmla="*/ 3872136 h 6858000"/>
              <a:gd name="connsiteX172" fmla="*/ 3291335 w 7472601"/>
              <a:gd name="connsiteY172" fmla="*/ 3767420 h 6858000"/>
              <a:gd name="connsiteX173" fmla="*/ 3390805 w 7472601"/>
              <a:gd name="connsiteY173" fmla="*/ 3937163 h 6858000"/>
              <a:gd name="connsiteX174" fmla="*/ 3579062 w 7472601"/>
              <a:gd name="connsiteY174" fmla="*/ 4359040 h 6858000"/>
              <a:gd name="connsiteX175" fmla="*/ 3467355 w 7472601"/>
              <a:gd name="connsiteY175" fmla="*/ 3988130 h 6858000"/>
              <a:gd name="connsiteX176" fmla="*/ 3310753 w 7472601"/>
              <a:gd name="connsiteY176" fmla="*/ 3787140 h 6858000"/>
              <a:gd name="connsiteX177" fmla="*/ 3291335 w 7472601"/>
              <a:gd name="connsiteY177" fmla="*/ 3767420 h 6858000"/>
              <a:gd name="connsiteX178" fmla="*/ 1635889 w 7472601"/>
              <a:gd name="connsiteY178" fmla="*/ 3709494 h 6858000"/>
              <a:gd name="connsiteX179" fmla="*/ 1634800 w 7472601"/>
              <a:gd name="connsiteY179" fmla="*/ 3731111 h 6858000"/>
              <a:gd name="connsiteX180" fmla="*/ 1635889 w 7472601"/>
              <a:gd name="connsiteY180" fmla="*/ 3709494 h 6858000"/>
              <a:gd name="connsiteX181" fmla="*/ 1510397 w 7472601"/>
              <a:gd name="connsiteY181" fmla="*/ 3684705 h 6858000"/>
              <a:gd name="connsiteX182" fmla="*/ 1146550 w 7472601"/>
              <a:gd name="connsiteY182" fmla="*/ 3802012 h 6858000"/>
              <a:gd name="connsiteX183" fmla="*/ 698834 w 7472601"/>
              <a:gd name="connsiteY183" fmla="*/ 3952272 h 6858000"/>
              <a:gd name="connsiteX184" fmla="*/ 34256 w 7472601"/>
              <a:gd name="connsiteY184" fmla="*/ 4347603 h 6858000"/>
              <a:gd name="connsiteX185" fmla="*/ 527241 w 7472601"/>
              <a:gd name="connsiteY185" fmla="*/ 4065078 h 6858000"/>
              <a:gd name="connsiteX186" fmla="*/ 1510397 w 7472601"/>
              <a:gd name="connsiteY186" fmla="*/ 3684705 h 6858000"/>
              <a:gd name="connsiteX187" fmla="*/ 1313114 w 7472601"/>
              <a:gd name="connsiteY187" fmla="*/ 3655216 h 6858000"/>
              <a:gd name="connsiteX188" fmla="*/ 1109304 w 7472601"/>
              <a:gd name="connsiteY188" fmla="*/ 3669030 h 6858000"/>
              <a:gd name="connsiteX189" fmla="*/ 8129 w 7472601"/>
              <a:gd name="connsiteY189" fmla="*/ 4330519 h 6858000"/>
              <a:gd name="connsiteX190" fmla="*/ 687572 w 7472601"/>
              <a:gd name="connsiteY190" fmla="*/ 3925629 h 6858000"/>
              <a:gd name="connsiteX191" fmla="*/ 1138365 w 7472601"/>
              <a:gd name="connsiteY191" fmla="*/ 3774515 h 6858000"/>
              <a:gd name="connsiteX192" fmla="*/ 1505579 w 7472601"/>
              <a:gd name="connsiteY192" fmla="*/ 3655526 h 6858000"/>
              <a:gd name="connsiteX193" fmla="*/ 1313114 w 7472601"/>
              <a:gd name="connsiteY193" fmla="*/ 3655216 h 6858000"/>
              <a:gd name="connsiteX194" fmla="*/ 3655073 w 7472601"/>
              <a:gd name="connsiteY194" fmla="*/ 3650884 h 6858000"/>
              <a:gd name="connsiteX195" fmla="*/ 3989938 w 7472601"/>
              <a:gd name="connsiteY195" fmla="*/ 3991685 h 6858000"/>
              <a:gd name="connsiteX196" fmla="*/ 4393907 w 7472601"/>
              <a:gd name="connsiteY196" fmla="*/ 4261258 h 6858000"/>
              <a:gd name="connsiteX197" fmla="*/ 4648051 w 7472601"/>
              <a:gd name="connsiteY197" fmla="*/ 4374051 h 6858000"/>
              <a:gd name="connsiteX198" fmla="*/ 4383389 w 7472601"/>
              <a:gd name="connsiteY198" fmla="*/ 4184369 h 6858000"/>
              <a:gd name="connsiteX199" fmla="*/ 4165508 w 7472601"/>
              <a:gd name="connsiteY199" fmla="*/ 4035196 h 6858000"/>
              <a:gd name="connsiteX200" fmla="*/ 4068162 w 7472601"/>
              <a:gd name="connsiteY200" fmla="*/ 3953394 h 6858000"/>
              <a:gd name="connsiteX201" fmla="*/ 3981416 w 7472601"/>
              <a:gd name="connsiteY201" fmla="*/ 3880482 h 6858000"/>
              <a:gd name="connsiteX202" fmla="*/ 3800147 w 7472601"/>
              <a:gd name="connsiteY202" fmla="*/ 3749872 h 6858000"/>
              <a:gd name="connsiteX203" fmla="*/ 3655073 w 7472601"/>
              <a:gd name="connsiteY203" fmla="*/ 3650884 h 6858000"/>
              <a:gd name="connsiteX204" fmla="*/ 3670252 w 7472601"/>
              <a:gd name="connsiteY204" fmla="*/ 3622798 h 6858000"/>
              <a:gd name="connsiteX205" fmla="*/ 3817258 w 7472601"/>
              <a:gd name="connsiteY205" fmla="*/ 3723577 h 6858000"/>
              <a:gd name="connsiteX206" fmla="*/ 4000461 w 7472601"/>
              <a:gd name="connsiteY206" fmla="*/ 3855966 h 6858000"/>
              <a:gd name="connsiteX207" fmla="*/ 4088180 w 7472601"/>
              <a:gd name="connsiteY207" fmla="*/ 3929774 h 6858000"/>
              <a:gd name="connsiteX208" fmla="*/ 4184555 w 7472601"/>
              <a:gd name="connsiteY208" fmla="*/ 4010683 h 6858000"/>
              <a:gd name="connsiteX209" fmla="*/ 4399563 w 7472601"/>
              <a:gd name="connsiteY209" fmla="*/ 4158106 h 6858000"/>
              <a:gd name="connsiteX210" fmla="*/ 4684469 w 7472601"/>
              <a:gd name="connsiteY210" fmla="*/ 4364680 h 6858000"/>
              <a:gd name="connsiteX211" fmla="*/ 4690271 w 7472601"/>
              <a:gd name="connsiteY211" fmla="*/ 4370034 h 6858000"/>
              <a:gd name="connsiteX212" fmla="*/ 4136093 w 7472601"/>
              <a:gd name="connsiteY212" fmla="*/ 3858466 h 6858000"/>
              <a:gd name="connsiteX213" fmla="*/ 3670252 w 7472601"/>
              <a:gd name="connsiteY213" fmla="*/ 3622798 h 6858000"/>
              <a:gd name="connsiteX214" fmla="*/ 4440129 w 7472601"/>
              <a:gd name="connsiteY214" fmla="*/ 3448571 h 6858000"/>
              <a:gd name="connsiteX215" fmla="*/ 4856525 w 7472601"/>
              <a:gd name="connsiteY215" fmla="*/ 3915351 h 6858000"/>
              <a:gd name="connsiteX216" fmla="*/ 5059055 w 7472601"/>
              <a:gd name="connsiteY216" fmla="*/ 4108918 h 6858000"/>
              <a:gd name="connsiteX217" fmla="*/ 5290070 w 7472601"/>
              <a:gd name="connsiteY217" fmla="*/ 4263619 h 6858000"/>
              <a:gd name="connsiteX218" fmla="*/ 4834991 w 7472601"/>
              <a:gd name="connsiteY218" fmla="*/ 3830985 h 6858000"/>
              <a:gd name="connsiteX219" fmla="*/ 4440129 w 7472601"/>
              <a:gd name="connsiteY219" fmla="*/ 3448571 h 6858000"/>
              <a:gd name="connsiteX220" fmla="*/ 4441737 w 7472601"/>
              <a:gd name="connsiteY220" fmla="*/ 3399734 h 6858000"/>
              <a:gd name="connsiteX221" fmla="*/ 4431236 w 7472601"/>
              <a:gd name="connsiteY221" fmla="*/ 3400954 h 6858000"/>
              <a:gd name="connsiteX222" fmla="*/ 4557150 w 7472601"/>
              <a:gd name="connsiteY222" fmla="*/ 3510023 h 6858000"/>
              <a:gd name="connsiteX223" fmla="*/ 4856936 w 7472601"/>
              <a:gd name="connsiteY223" fmla="*/ 3809146 h 6858000"/>
              <a:gd name="connsiteX224" fmla="*/ 5111996 w 7472601"/>
              <a:gd name="connsiteY224" fmla="*/ 4065759 h 6858000"/>
              <a:gd name="connsiteX225" fmla="*/ 5388878 w 7472601"/>
              <a:gd name="connsiteY225" fmla="*/ 4300185 h 6858000"/>
              <a:gd name="connsiteX226" fmla="*/ 5425556 w 7472601"/>
              <a:gd name="connsiteY226" fmla="*/ 4308967 h 6858000"/>
              <a:gd name="connsiteX227" fmla="*/ 4943646 w 7472601"/>
              <a:gd name="connsiteY227" fmla="*/ 3822916 h 6858000"/>
              <a:gd name="connsiteX228" fmla="*/ 4594837 w 7472601"/>
              <a:gd name="connsiteY228" fmla="*/ 3532274 h 6858000"/>
              <a:gd name="connsiteX229" fmla="*/ 4441737 w 7472601"/>
              <a:gd name="connsiteY229" fmla="*/ 3399734 h 6858000"/>
              <a:gd name="connsiteX230" fmla="*/ 5425834 w 7472601"/>
              <a:gd name="connsiteY230" fmla="*/ 3162785 h 6858000"/>
              <a:gd name="connsiteX231" fmla="*/ 5401644 w 7472601"/>
              <a:gd name="connsiteY231" fmla="*/ 3617847 h 6858000"/>
              <a:gd name="connsiteX232" fmla="*/ 5467256 w 7472601"/>
              <a:gd name="connsiteY232" fmla="*/ 4175494 h 6858000"/>
              <a:gd name="connsiteX233" fmla="*/ 5448069 w 7472601"/>
              <a:gd name="connsiteY233" fmla="*/ 3567554 h 6858000"/>
              <a:gd name="connsiteX234" fmla="*/ 5425834 w 7472601"/>
              <a:gd name="connsiteY234" fmla="*/ 3162785 h 6858000"/>
              <a:gd name="connsiteX235" fmla="*/ 1318687 w 7472601"/>
              <a:gd name="connsiteY235" fmla="*/ 3113840 h 6858000"/>
              <a:gd name="connsiteX236" fmla="*/ 1066793 w 7472601"/>
              <a:gd name="connsiteY236" fmla="*/ 3212171 h 6858000"/>
              <a:gd name="connsiteX237" fmla="*/ 993319 w 7472601"/>
              <a:gd name="connsiteY237" fmla="*/ 3247648 h 6858000"/>
              <a:gd name="connsiteX238" fmla="*/ 853081 w 7472601"/>
              <a:gd name="connsiteY238" fmla="*/ 3312410 h 6858000"/>
              <a:gd name="connsiteX239" fmla="*/ 805957 w 7472601"/>
              <a:gd name="connsiteY239" fmla="*/ 3330443 h 6858000"/>
              <a:gd name="connsiteX240" fmla="*/ 1318687 w 7472601"/>
              <a:gd name="connsiteY240" fmla="*/ 3113840 h 6858000"/>
              <a:gd name="connsiteX241" fmla="*/ 5453702 w 7472601"/>
              <a:gd name="connsiteY241" fmla="*/ 3090882 h 6858000"/>
              <a:gd name="connsiteX242" fmla="*/ 5480135 w 7472601"/>
              <a:gd name="connsiteY242" fmla="*/ 3565802 h 6858000"/>
              <a:gd name="connsiteX243" fmla="*/ 5499023 w 7472601"/>
              <a:gd name="connsiteY243" fmla="*/ 4166310 h 6858000"/>
              <a:gd name="connsiteX244" fmla="*/ 5547022 w 7472601"/>
              <a:gd name="connsiteY244" fmla="*/ 3607838 h 6858000"/>
              <a:gd name="connsiteX245" fmla="*/ 5515964 w 7472601"/>
              <a:gd name="connsiteY245" fmla="*/ 3378541 h 6858000"/>
              <a:gd name="connsiteX246" fmla="*/ 5453702 w 7472601"/>
              <a:gd name="connsiteY246" fmla="*/ 3090882 h 6858000"/>
              <a:gd name="connsiteX247" fmla="*/ 1238695 w 7472601"/>
              <a:gd name="connsiteY247" fmla="*/ 3076820 h 6858000"/>
              <a:gd name="connsiteX248" fmla="*/ 716371 w 7472601"/>
              <a:gd name="connsiteY248" fmla="*/ 3293249 h 6858000"/>
              <a:gd name="connsiteX249" fmla="*/ 579522 w 7472601"/>
              <a:gd name="connsiteY249" fmla="*/ 3371759 h 6858000"/>
              <a:gd name="connsiteX250" fmla="*/ 600288 w 7472601"/>
              <a:gd name="connsiteY250" fmla="*/ 3365555 h 6858000"/>
              <a:gd name="connsiteX251" fmla="*/ 840692 w 7472601"/>
              <a:gd name="connsiteY251" fmla="*/ 3284921 h 6858000"/>
              <a:gd name="connsiteX252" fmla="*/ 979248 w 7472601"/>
              <a:gd name="connsiteY252" fmla="*/ 3221003 h 6858000"/>
              <a:gd name="connsiteX253" fmla="*/ 1053282 w 7472601"/>
              <a:gd name="connsiteY253" fmla="*/ 3185247 h 6858000"/>
              <a:gd name="connsiteX254" fmla="*/ 1320603 w 7472601"/>
              <a:gd name="connsiteY254" fmla="*/ 3081281 h 6858000"/>
              <a:gd name="connsiteX255" fmla="*/ 1238695 w 7472601"/>
              <a:gd name="connsiteY255" fmla="*/ 3076820 h 6858000"/>
              <a:gd name="connsiteX256" fmla="*/ 5425627 w 7472601"/>
              <a:gd name="connsiteY256" fmla="*/ 2954192 h 6858000"/>
              <a:gd name="connsiteX257" fmla="*/ 5470770 w 7472601"/>
              <a:gd name="connsiteY257" fmla="*/ 3005435 h 6858000"/>
              <a:gd name="connsiteX258" fmla="*/ 5519779 w 7472601"/>
              <a:gd name="connsiteY258" fmla="*/ 4359223 h 6858000"/>
              <a:gd name="connsiteX259" fmla="*/ 5520293 w 7472601"/>
              <a:gd name="connsiteY259" fmla="*/ 4360602 h 6858000"/>
              <a:gd name="connsiteX260" fmla="*/ 5767221 w 7472601"/>
              <a:gd name="connsiteY260" fmla="*/ 4665564 h 6858000"/>
              <a:gd name="connsiteX261" fmla="*/ 6937169 w 7472601"/>
              <a:gd name="connsiteY261" fmla="*/ 4815941 h 6858000"/>
              <a:gd name="connsiteX262" fmla="*/ 6953922 w 7472601"/>
              <a:gd name="connsiteY262" fmla="*/ 4890068 h 6858000"/>
              <a:gd name="connsiteX263" fmla="*/ 6071359 w 7472601"/>
              <a:gd name="connsiteY263" fmla="*/ 4770770 h 6858000"/>
              <a:gd name="connsiteX264" fmla="*/ 6038839 w 7472601"/>
              <a:gd name="connsiteY264" fmla="*/ 4764474 h 6858000"/>
              <a:gd name="connsiteX265" fmla="*/ 6038706 w 7472601"/>
              <a:gd name="connsiteY265" fmla="*/ 4763847 h 6858000"/>
              <a:gd name="connsiteX266" fmla="*/ 6037784 w 7472601"/>
              <a:gd name="connsiteY266" fmla="*/ 4764270 h 6858000"/>
              <a:gd name="connsiteX267" fmla="*/ 6038839 w 7472601"/>
              <a:gd name="connsiteY267" fmla="*/ 4764474 h 6858000"/>
              <a:gd name="connsiteX268" fmla="*/ 6040338 w 7472601"/>
              <a:gd name="connsiteY268" fmla="*/ 4771418 h 6858000"/>
              <a:gd name="connsiteX269" fmla="*/ 6024488 w 7472601"/>
              <a:gd name="connsiteY269" fmla="*/ 4809903 h 6858000"/>
              <a:gd name="connsiteX270" fmla="*/ 5599771 w 7472601"/>
              <a:gd name="connsiteY270" fmla="*/ 5509652 h 6858000"/>
              <a:gd name="connsiteX271" fmla="*/ 5548843 w 7472601"/>
              <a:gd name="connsiteY271" fmla="*/ 5563845 h 6858000"/>
              <a:gd name="connsiteX272" fmla="*/ 5940952 w 7472601"/>
              <a:gd name="connsiteY272" fmla="*/ 6250028 h 6858000"/>
              <a:gd name="connsiteX273" fmla="*/ 6043441 w 7472601"/>
              <a:gd name="connsiteY273" fmla="*/ 6665847 h 6858000"/>
              <a:gd name="connsiteX274" fmla="*/ 6093432 w 7472601"/>
              <a:gd name="connsiteY274" fmla="*/ 6858000 h 6858000"/>
              <a:gd name="connsiteX275" fmla="*/ 6034344 w 7472601"/>
              <a:gd name="connsiteY275" fmla="*/ 6858000 h 6858000"/>
              <a:gd name="connsiteX276" fmla="*/ 6026679 w 7472601"/>
              <a:gd name="connsiteY276" fmla="*/ 6836959 h 6858000"/>
              <a:gd name="connsiteX277" fmla="*/ 5800441 w 7472601"/>
              <a:gd name="connsiteY277" fmla="*/ 6335286 h 6858000"/>
              <a:gd name="connsiteX278" fmla="*/ 5526562 w 7472601"/>
              <a:gd name="connsiteY278" fmla="*/ 5705388 h 6858000"/>
              <a:gd name="connsiteX279" fmla="*/ 5519640 w 7472601"/>
              <a:gd name="connsiteY279" fmla="*/ 5683774 h 6858000"/>
              <a:gd name="connsiteX280" fmla="*/ 5844559 w 7472601"/>
              <a:gd name="connsiteY280" fmla="*/ 6553349 h 6858000"/>
              <a:gd name="connsiteX281" fmla="*/ 5975994 w 7472601"/>
              <a:gd name="connsiteY281" fmla="*/ 6858000 h 6858000"/>
              <a:gd name="connsiteX282" fmla="*/ 5898547 w 7472601"/>
              <a:gd name="connsiteY282" fmla="*/ 6858000 h 6858000"/>
              <a:gd name="connsiteX283" fmla="*/ 5682041 w 7472601"/>
              <a:gd name="connsiteY283" fmla="*/ 6355860 h 6858000"/>
              <a:gd name="connsiteX284" fmla="*/ 5461758 w 7472601"/>
              <a:gd name="connsiteY284" fmla="*/ 5820220 h 6858000"/>
              <a:gd name="connsiteX285" fmla="*/ 5237282 w 7472601"/>
              <a:gd name="connsiteY285" fmla="*/ 6579086 h 6858000"/>
              <a:gd name="connsiteX286" fmla="*/ 5115009 w 7472601"/>
              <a:gd name="connsiteY286" fmla="*/ 6858000 h 6858000"/>
              <a:gd name="connsiteX287" fmla="*/ 5028074 w 7472601"/>
              <a:gd name="connsiteY287" fmla="*/ 6858000 h 6858000"/>
              <a:gd name="connsiteX288" fmla="*/ 5079508 w 7472601"/>
              <a:gd name="connsiteY288" fmla="*/ 6749074 h 6858000"/>
              <a:gd name="connsiteX289" fmla="*/ 5371846 w 7472601"/>
              <a:gd name="connsiteY289" fmla="*/ 5924413 h 6858000"/>
              <a:gd name="connsiteX290" fmla="*/ 5270512 w 7472601"/>
              <a:gd name="connsiteY290" fmla="*/ 6138975 h 6858000"/>
              <a:gd name="connsiteX291" fmla="*/ 5062409 w 7472601"/>
              <a:gd name="connsiteY291" fmla="*/ 6653544 h 6858000"/>
              <a:gd name="connsiteX292" fmla="*/ 5036628 w 7472601"/>
              <a:gd name="connsiteY292" fmla="*/ 6754247 h 6858000"/>
              <a:gd name="connsiteX293" fmla="*/ 5009112 w 7472601"/>
              <a:gd name="connsiteY293" fmla="*/ 6858000 h 6858000"/>
              <a:gd name="connsiteX294" fmla="*/ 4976679 w 7472601"/>
              <a:gd name="connsiteY294" fmla="*/ 6858000 h 6858000"/>
              <a:gd name="connsiteX295" fmla="*/ 5006537 w 7472601"/>
              <a:gd name="connsiteY295" fmla="*/ 6747068 h 6858000"/>
              <a:gd name="connsiteX296" fmla="*/ 5032723 w 7472601"/>
              <a:gd name="connsiteY296" fmla="*/ 6644957 h 6858000"/>
              <a:gd name="connsiteX297" fmla="*/ 5242949 w 7472601"/>
              <a:gd name="connsiteY297" fmla="*/ 6125175 h 6858000"/>
              <a:gd name="connsiteX298" fmla="*/ 5286321 w 7472601"/>
              <a:gd name="connsiteY298" fmla="*/ 6033555 h 6858000"/>
              <a:gd name="connsiteX299" fmla="*/ 5008210 w 7472601"/>
              <a:gd name="connsiteY299" fmla="*/ 6649194 h 6858000"/>
              <a:gd name="connsiteX300" fmla="*/ 4986321 w 7472601"/>
              <a:gd name="connsiteY300" fmla="*/ 6765687 h 6858000"/>
              <a:gd name="connsiteX301" fmla="*/ 4973474 w 7472601"/>
              <a:gd name="connsiteY301" fmla="*/ 6858000 h 6858000"/>
              <a:gd name="connsiteX302" fmla="*/ 4907178 w 7472601"/>
              <a:gd name="connsiteY302" fmla="*/ 6858000 h 6858000"/>
              <a:gd name="connsiteX303" fmla="*/ 4910810 w 7472601"/>
              <a:gd name="connsiteY303" fmla="*/ 6829660 h 6858000"/>
              <a:gd name="connsiteX304" fmla="*/ 4987461 w 7472601"/>
              <a:gd name="connsiteY304" fmla="*/ 6432994 h 6858000"/>
              <a:gd name="connsiteX305" fmla="*/ 5179262 w 7472601"/>
              <a:gd name="connsiteY305" fmla="*/ 6035044 h 6858000"/>
              <a:gd name="connsiteX306" fmla="*/ 4689678 w 7472601"/>
              <a:gd name="connsiteY306" fmla="*/ 6440241 h 6858000"/>
              <a:gd name="connsiteX307" fmla="*/ 4477543 w 7472601"/>
              <a:gd name="connsiteY307" fmla="*/ 6674836 h 6858000"/>
              <a:gd name="connsiteX308" fmla="*/ 4329957 w 7472601"/>
              <a:gd name="connsiteY308" fmla="*/ 6858000 h 6858000"/>
              <a:gd name="connsiteX309" fmla="*/ 4218595 w 7472601"/>
              <a:gd name="connsiteY309" fmla="*/ 6858000 h 6858000"/>
              <a:gd name="connsiteX310" fmla="*/ 4368888 w 7472601"/>
              <a:gd name="connsiteY310" fmla="*/ 6668412 h 6858000"/>
              <a:gd name="connsiteX311" fmla="*/ 4563091 w 7472601"/>
              <a:gd name="connsiteY311" fmla="*/ 6442508 h 6858000"/>
              <a:gd name="connsiteX312" fmla="*/ 5387324 w 7472601"/>
              <a:gd name="connsiteY312" fmla="*/ 5705830 h 6858000"/>
              <a:gd name="connsiteX313" fmla="*/ 5073620 w 7472601"/>
              <a:gd name="connsiteY313" fmla="*/ 5955437 h 6858000"/>
              <a:gd name="connsiteX314" fmla="*/ 4689789 w 7472601"/>
              <a:gd name="connsiteY314" fmla="*/ 6268382 h 6858000"/>
              <a:gd name="connsiteX315" fmla="*/ 4418722 w 7472601"/>
              <a:gd name="connsiteY315" fmla="*/ 6570886 h 6858000"/>
              <a:gd name="connsiteX316" fmla="*/ 4214944 w 7472601"/>
              <a:gd name="connsiteY316" fmla="*/ 6858000 h 6858000"/>
              <a:gd name="connsiteX317" fmla="*/ 4177898 w 7472601"/>
              <a:gd name="connsiteY317" fmla="*/ 6858000 h 6858000"/>
              <a:gd name="connsiteX318" fmla="*/ 4391597 w 7472601"/>
              <a:gd name="connsiteY318" fmla="*/ 6556370 h 6858000"/>
              <a:gd name="connsiteX319" fmla="*/ 4668889 w 7472601"/>
              <a:gd name="connsiteY319" fmla="*/ 6246399 h 6858000"/>
              <a:gd name="connsiteX320" fmla="*/ 5055427 w 7472601"/>
              <a:gd name="connsiteY320" fmla="*/ 5931476 h 6858000"/>
              <a:gd name="connsiteX321" fmla="*/ 5371814 w 7472601"/>
              <a:gd name="connsiteY321" fmla="*/ 5678975 h 6858000"/>
              <a:gd name="connsiteX322" fmla="*/ 4987918 w 7472601"/>
              <a:gd name="connsiteY322" fmla="*/ 5838701 h 6858000"/>
              <a:gd name="connsiteX323" fmla="*/ 4317146 w 7472601"/>
              <a:gd name="connsiteY323" fmla="*/ 6587716 h 6858000"/>
              <a:gd name="connsiteX324" fmla="*/ 4171627 w 7472601"/>
              <a:gd name="connsiteY324" fmla="*/ 6858000 h 6858000"/>
              <a:gd name="connsiteX325" fmla="*/ 4081585 w 7472601"/>
              <a:gd name="connsiteY325" fmla="*/ 6858000 h 6858000"/>
              <a:gd name="connsiteX326" fmla="*/ 4238603 w 7472601"/>
              <a:gd name="connsiteY326" fmla="*/ 6559341 h 6858000"/>
              <a:gd name="connsiteX327" fmla="*/ 4778333 w 7472601"/>
              <a:gd name="connsiteY327" fmla="*/ 5873626 h 6858000"/>
              <a:gd name="connsiteX328" fmla="*/ 5414185 w 7472601"/>
              <a:gd name="connsiteY328" fmla="*/ 5573882 h 6858000"/>
              <a:gd name="connsiteX329" fmla="*/ 5959648 w 7472601"/>
              <a:gd name="connsiteY329" fmla="*/ 4760797 h 6858000"/>
              <a:gd name="connsiteX330" fmla="*/ 5355019 w 7472601"/>
              <a:gd name="connsiteY330" fmla="*/ 4734672 h 6858000"/>
              <a:gd name="connsiteX331" fmla="*/ 5083565 w 7472601"/>
              <a:gd name="connsiteY331" fmla="*/ 5179121 h 6858000"/>
              <a:gd name="connsiteX332" fmla="*/ 4713577 w 7472601"/>
              <a:gd name="connsiteY332" fmla="*/ 5616803 h 6858000"/>
              <a:gd name="connsiteX333" fmla="*/ 3989559 w 7472601"/>
              <a:gd name="connsiteY333" fmla="*/ 6145945 h 6858000"/>
              <a:gd name="connsiteX334" fmla="*/ 3939824 w 7472601"/>
              <a:gd name="connsiteY334" fmla="*/ 6066900 h 6858000"/>
              <a:gd name="connsiteX335" fmla="*/ 4584537 w 7472601"/>
              <a:gd name="connsiteY335" fmla="*/ 5324826 h 6858000"/>
              <a:gd name="connsiteX336" fmla="*/ 5037105 w 7472601"/>
              <a:gd name="connsiteY336" fmla="*/ 5088765 h 6858000"/>
              <a:gd name="connsiteX337" fmla="*/ 5039930 w 7472601"/>
              <a:gd name="connsiteY337" fmla="*/ 5089585 h 6858000"/>
              <a:gd name="connsiteX338" fmla="*/ 5263764 w 7472601"/>
              <a:gd name="connsiteY338" fmla="*/ 4735525 h 6858000"/>
              <a:gd name="connsiteX339" fmla="*/ 4086300 w 7472601"/>
              <a:gd name="connsiteY339" fmla="*/ 4884599 h 6858000"/>
              <a:gd name="connsiteX340" fmla="*/ 4085485 w 7472601"/>
              <a:gd name="connsiteY340" fmla="*/ 4899070 h 6858000"/>
              <a:gd name="connsiteX341" fmla="*/ 3871915 w 7472601"/>
              <a:gd name="connsiteY341" fmla="*/ 5253645 h 6858000"/>
              <a:gd name="connsiteX342" fmla="*/ 3799374 w 7472601"/>
              <a:gd name="connsiteY342" fmla="*/ 5466127 h 6858000"/>
              <a:gd name="connsiteX343" fmla="*/ 3498850 w 7472601"/>
              <a:gd name="connsiteY343" fmla="*/ 6661888 h 6858000"/>
              <a:gd name="connsiteX344" fmla="*/ 3399216 w 7472601"/>
              <a:gd name="connsiteY344" fmla="*/ 6858000 h 6858000"/>
              <a:gd name="connsiteX345" fmla="*/ 3303688 w 7472601"/>
              <a:gd name="connsiteY345" fmla="*/ 6858000 h 6858000"/>
              <a:gd name="connsiteX346" fmla="*/ 3391774 w 7472601"/>
              <a:gd name="connsiteY346" fmla="*/ 6697181 h 6858000"/>
              <a:gd name="connsiteX347" fmla="*/ 3735540 w 7472601"/>
              <a:gd name="connsiteY347" fmla="*/ 5546923 h 6858000"/>
              <a:gd name="connsiteX348" fmla="*/ 3729438 w 7472601"/>
              <a:gd name="connsiteY348" fmla="*/ 5569058 h 6858000"/>
              <a:gd name="connsiteX349" fmla="*/ 3707782 w 7472601"/>
              <a:gd name="connsiteY349" fmla="*/ 5644908 h 6858000"/>
              <a:gd name="connsiteX350" fmla="*/ 3583827 w 7472601"/>
              <a:gd name="connsiteY350" fmla="*/ 6039215 h 6858000"/>
              <a:gd name="connsiteX351" fmla="*/ 3547861 w 7472601"/>
              <a:gd name="connsiteY351" fmla="*/ 6129609 h 6858000"/>
              <a:gd name="connsiteX352" fmla="*/ 3490905 w 7472601"/>
              <a:gd name="connsiteY352" fmla="*/ 6277660 h 6858000"/>
              <a:gd name="connsiteX353" fmla="*/ 3455859 w 7472601"/>
              <a:gd name="connsiteY353" fmla="*/ 6391301 h 6858000"/>
              <a:gd name="connsiteX354" fmla="*/ 3429112 w 7472601"/>
              <a:gd name="connsiteY354" fmla="*/ 6479469 h 6858000"/>
              <a:gd name="connsiteX355" fmla="*/ 3304862 w 7472601"/>
              <a:gd name="connsiteY355" fmla="*/ 6796476 h 6858000"/>
              <a:gd name="connsiteX356" fmla="*/ 3276071 w 7472601"/>
              <a:gd name="connsiteY356" fmla="*/ 6858000 h 6858000"/>
              <a:gd name="connsiteX357" fmla="*/ 3240805 w 7472601"/>
              <a:gd name="connsiteY357" fmla="*/ 6858000 h 6858000"/>
              <a:gd name="connsiteX358" fmla="*/ 3275917 w 7472601"/>
              <a:gd name="connsiteY358" fmla="*/ 6783192 h 6858000"/>
              <a:gd name="connsiteX359" fmla="*/ 3399358 w 7472601"/>
              <a:gd name="connsiteY359" fmla="*/ 6469011 h 6858000"/>
              <a:gd name="connsiteX360" fmla="*/ 3425650 w 7472601"/>
              <a:gd name="connsiteY360" fmla="*/ 6381333 h 6858000"/>
              <a:gd name="connsiteX361" fmla="*/ 3460661 w 7472601"/>
              <a:gd name="connsiteY361" fmla="*/ 6266763 h 6858000"/>
              <a:gd name="connsiteX362" fmla="*/ 3518021 w 7472601"/>
              <a:gd name="connsiteY362" fmla="*/ 6117298 h 6858000"/>
              <a:gd name="connsiteX363" fmla="*/ 3554035 w 7472601"/>
              <a:gd name="connsiteY363" fmla="*/ 6027832 h 6858000"/>
              <a:gd name="connsiteX364" fmla="*/ 3677174 w 7472601"/>
              <a:gd name="connsiteY364" fmla="*/ 5636351 h 6858000"/>
              <a:gd name="connsiteX365" fmla="*/ 3698819 w 7472601"/>
              <a:gd name="connsiteY365" fmla="*/ 5560503 h 6858000"/>
              <a:gd name="connsiteX366" fmla="*/ 3702094 w 7472601"/>
              <a:gd name="connsiteY366" fmla="*/ 5549194 h 6858000"/>
              <a:gd name="connsiteX367" fmla="*/ 3398355 w 7472601"/>
              <a:gd name="connsiteY367" fmla="*/ 6094603 h 6858000"/>
              <a:gd name="connsiteX368" fmla="*/ 3193941 w 7472601"/>
              <a:gd name="connsiteY368" fmla="*/ 6798775 h 6858000"/>
              <a:gd name="connsiteX369" fmla="*/ 3184140 w 7472601"/>
              <a:gd name="connsiteY369" fmla="*/ 6858000 h 6858000"/>
              <a:gd name="connsiteX370" fmla="*/ 3099978 w 7472601"/>
              <a:gd name="connsiteY370" fmla="*/ 6858000 h 6858000"/>
              <a:gd name="connsiteX371" fmla="*/ 3101556 w 7472601"/>
              <a:gd name="connsiteY371" fmla="*/ 6843337 h 6858000"/>
              <a:gd name="connsiteX372" fmla="*/ 3370162 w 7472601"/>
              <a:gd name="connsiteY372" fmla="*/ 5785550 h 6858000"/>
              <a:gd name="connsiteX373" fmla="*/ 3746477 w 7472601"/>
              <a:gd name="connsiteY373" fmla="*/ 5377889 h 6858000"/>
              <a:gd name="connsiteX374" fmla="*/ 3863399 w 7472601"/>
              <a:gd name="connsiteY374" fmla="*/ 5087257 h 6858000"/>
              <a:gd name="connsiteX375" fmla="*/ 3968712 w 7472601"/>
              <a:gd name="connsiteY375" fmla="*/ 4913989 h 6858000"/>
              <a:gd name="connsiteX376" fmla="*/ 2792390 w 7472601"/>
              <a:gd name="connsiteY376" fmla="*/ 5382974 h 6858000"/>
              <a:gd name="connsiteX377" fmla="*/ 2714982 w 7472601"/>
              <a:gd name="connsiteY377" fmla="*/ 5427051 h 6858000"/>
              <a:gd name="connsiteX378" fmla="*/ 2813361 w 7472601"/>
              <a:gd name="connsiteY378" fmla="*/ 6023912 h 6858000"/>
              <a:gd name="connsiteX379" fmla="*/ 2688430 w 7472601"/>
              <a:gd name="connsiteY379" fmla="*/ 6801564 h 6858000"/>
              <a:gd name="connsiteX380" fmla="*/ 2629626 w 7472601"/>
              <a:gd name="connsiteY380" fmla="*/ 6763394 h 6858000"/>
              <a:gd name="connsiteX381" fmla="*/ 2565328 w 7472601"/>
              <a:gd name="connsiteY381" fmla="*/ 5516399 h 6858000"/>
              <a:gd name="connsiteX382" fmla="*/ 1922999 w 7472601"/>
              <a:gd name="connsiteY382" fmla="*/ 5980343 h 6858000"/>
              <a:gd name="connsiteX383" fmla="*/ 1950261 w 7472601"/>
              <a:gd name="connsiteY383" fmla="*/ 6405858 h 6858000"/>
              <a:gd name="connsiteX384" fmla="*/ 2365554 w 7472601"/>
              <a:gd name="connsiteY384" fmla="*/ 6759107 h 6858000"/>
              <a:gd name="connsiteX385" fmla="*/ 2424142 w 7472601"/>
              <a:gd name="connsiteY385" fmla="*/ 6858000 h 6858000"/>
              <a:gd name="connsiteX386" fmla="*/ 2395994 w 7472601"/>
              <a:gd name="connsiteY386" fmla="*/ 6858000 h 6858000"/>
              <a:gd name="connsiteX387" fmla="*/ 2392863 w 7472601"/>
              <a:gd name="connsiteY387" fmla="*/ 6852964 h 6858000"/>
              <a:gd name="connsiteX388" fmla="*/ 2017589 w 7472601"/>
              <a:gd name="connsiteY388" fmla="*/ 6493982 h 6858000"/>
              <a:gd name="connsiteX389" fmla="*/ 2147336 w 7472601"/>
              <a:gd name="connsiteY389" fmla="*/ 6594052 h 6858000"/>
              <a:gd name="connsiteX390" fmla="*/ 2207047 w 7472601"/>
              <a:gd name="connsiteY390" fmla="*/ 6654540 h 6858000"/>
              <a:gd name="connsiteX391" fmla="*/ 2299106 w 7472601"/>
              <a:gd name="connsiteY391" fmla="*/ 6778931 h 6858000"/>
              <a:gd name="connsiteX392" fmla="*/ 2314430 w 7472601"/>
              <a:gd name="connsiteY392" fmla="*/ 6801144 h 6858000"/>
              <a:gd name="connsiteX393" fmla="*/ 2352406 w 7472601"/>
              <a:gd name="connsiteY393" fmla="*/ 6858000 h 6858000"/>
              <a:gd name="connsiteX394" fmla="*/ 2314492 w 7472601"/>
              <a:gd name="connsiteY394" fmla="*/ 6858000 h 6858000"/>
              <a:gd name="connsiteX395" fmla="*/ 2288095 w 7472601"/>
              <a:gd name="connsiteY395" fmla="*/ 6818030 h 6858000"/>
              <a:gd name="connsiteX396" fmla="*/ 2272768 w 7472601"/>
              <a:gd name="connsiteY396" fmla="*/ 6795822 h 6858000"/>
              <a:gd name="connsiteX397" fmla="*/ 2182715 w 7472601"/>
              <a:gd name="connsiteY397" fmla="*/ 6675071 h 6858000"/>
              <a:gd name="connsiteX398" fmla="*/ 2032061 w 7472601"/>
              <a:gd name="connsiteY398" fmla="*/ 6541380 h 6858000"/>
              <a:gd name="connsiteX399" fmla="*/ 2257220 w 7472601"/>
              <a:gd name="connsiteY399" fmla="*/ 6826257 h 6858000"/>
              <a:gd name="connsiteX400" fmla="*/ 2281324 w 7472601"/>
              <a:gd name="connsiteY400" fmla="*/ 6858000 h 6858000"/>
              <a:gd name="connsiteX401" fmla="*/ 2242860 w 7472601"/>
              <a:gd name="connsiteY401" fmla="*/ 6858000 h 6858000"/>
              <a:gd name="connsiteX402" fmla="*/ 2232818 w 7472601"/>
              <a:gd name="connsiteY402" fmla="*/ 6844926 h 6858000"/>
              <a:gd name="connsiteX403" fmla="*/ 1990172 w 7472601"/>
              <a:gd name="connsiteY403" fmla="*/ 6542121 h 6858000"/>
              <a:gd name="connsiteX404" fmla="*/ 2124090 w 7472601"/>
              <a:gd name="connsiteY404" fmla="*/ 6761017 h 6858000"/>
              <a:gd name="connsiteX405" fmla="*/ 2200380 w 7472601"/>
              <a:gd name="connsiteY405" fmla="*/ 6858000 h 6858000"/>
              <a:gd name="connsiteX406" fmla="*/ 2147507 w 7472601"/>
              <a:gd name="connsiteY406" fmla="*/ 6858000 h 6858000"/>
              <a:gd name="connsiteX407" fmla="*/ 2070668 w 7472601"/>
              <a:gd name="connsiteY407" fmla="*/ 6761520 h 6858000"/>
              <a:gd name="connsiteX408" fmla="*/ 1975142 w 7472601"/>
              <a:gd name="connsiteY408" fmla="*/ 6585570 h 6858000"/>
              <a:gd name="connsiteX409" fmla="*/ 2050035 w 7472601"/>
              <a:gd name="connsiteY409" fmla="*/ 6813345 h 6858000"/>
              <a:gd name="connsiteX410" fmla="*/ 2063025 w 7472601"/>
              <a:gd name="connsiteY410" fmla="*/ 6858000 h 6858000"/>
              <a:gd name="connsiteX411" fmla="*/ 2021675 w 7472601"/>
              <a:gd name="connsiteY411" fmla="*/ 6858000 h 6858000"/>
              <a:gd name="connsiteX412" fmla="*/ 2019308 w 7472601"/>
              <a:gd name="connsiteY412" fmla="*/ 6847118 h 6858000"/>
              <a:gd name="connsiteX413" fmla="*/ 1938835 w 7472601"/>
              <a:gd name="connsiteY413" fmla="*/ 6551160 h 6858000"/>
              <a:gd name="connsiteX414" fmla="*/ 1953230 w 7472601"/>
              <a:gd name="connsiteY414" fmla="*/ 6759699 h 6858000"/>
              <a:gd name="connsiteX415" fmla="*/ 1956763 w 7472601"/>
              <a:gd name="connsiteY415" fmla="*/ 6778191 h 6858000"/>
              <a:gd name="connsiteX416" fmla="*/ 1967925 w 7472601"/>
              <a:gd name="connsiteY416" fmla="*/ 6858000 h 6858000"/>
              <a:gd name="connsiteX417" fmla="*/ 1936622 w 7472601"/>
              <a:gd name="connsiteY417" fmla="*/ 6858000 h 6858000"/>
              <a:gd name="connsiteX418" fmla="*/ 1926261 w 7472601"/>
              <a:gd name="connsiteY418" fmla="*/ 6784064 h 6858000"/>
              <a:gd name="connsiteX419" fmla="*/ 1922724 w 7472601"/>
              <a:gd name="connsiteY419" fmla="*/ 6765577 h 6858000"/>
              <a:gd name="connsiteX420" fmla="*/ 1904650 w 7472601"/>
              <a:gd name="connsiteY420" fmla="*/ 6639616 h 6858000"/>
              <a:gd name="connsiteX421" fmla="*/ 1885273 w 7472601"/>
              <a:gd name="connsiteY421" fmla="*/ 6858000 h 6858000"/>
              <a:gd name="connsiteX422" fmla="*/ 1854363 w 7472601"/>
              <a:gd name="connsiteY422" fmla="*/ 6858000 h 6858000"/>
              <a:gd name="connsiteX423" fmla="*/ 1880391 w 7472601"/>
              <a:gd name="connsiteY423" fmla="*/ 6603796 h 6858000"/>
              <a:gd name="connsiteX424" fmla="*/ 1818273 w 7472601"/>
              <a:gd name="connsiteY424" fmla="*/ 6715729 h 6858000"/>
              <a:gd name="connsiteX425" fmla="*/ 1794691 w 7472601"/>
              <a:gd name="connsiteY425" fmla="*/ 6843239 h 6858000"/>
              <a:gd name="connsiteX426" fmla="*/ 1794914 w 7472601"/>
              <a:gd name="connsiteY426" fmla="*/ 6858000 h 6858000"/>
              <a:gd name="connsiteX427" fmla="*/ 1746128 w 7472601"/>
              <a:gd name="connsiteY427" fmla="*/ 6858000 h 6858000"/>
              <a:gd name="connsiteX428" fmla="*/ 1753934 w 7472601"/>
              <a:gd name="connsiteY428" fmla="*/ 6724796 h 6858000"/>
              <a:gd name="connsiteX429" fmla="*/ 1792053 w 7472601"/>
              <a:gd name="connsiteY429" fmla="*/ 6572396 h 6858000"/>
              <a:gd name="connsiteX430" fmla="*/ 1862248 w 7472601"/>
              <a:gd name="connsiteY430" fmla="*/ 6266397 h 6858000"/>
              <a:gd name="connsiteX431" fmla="*/ 1862250 w 7472601"/>
              <a:gd name="connsiteY431" fmla="*/ 6033531 h 6858000"/>
              <a:gd name="connsiteX432" fmla="*/ 1211999 w 7472601"/>
              <a:gd name="connsiteY432" fmla="*/ 6683610 h 6858000"/>
              <a:gd name="connsiteX433" fmla="*/ 1213266 w 7472601"/>
              <a:gd name="connsiteY433" fmla="*/ 6691947 h 6858000"/>
              <a:gd name="connsiteX434" fmla="*/ 1203370 w 7472601"/>
              <a:gd name="connsiteY434" fmla="*/ 6850676 h 6858000"/>
              <a:gd name="connsiteX435" fmla="*/ 1203671 w 7472601"/>
              <a:gd name="connsiteY435" fmla="*/ 6858000 h 6858000"/>
              <a:gd name="connsiteX436" fmla="*/ 1143180 w 7472601"/>
              <a:gd name="connsiteY436" fmla="*/ 6858000 h 6858000"/>
              <a:gd name="connsiteX437" fmla="*/ 1142176 w 7472601"/>
              <a:gd name="connsiteY437" fmla="*/ 6766045 h 6858000"/>
              <a:gd name="connsiteX438" fmla="*/ 1067484 w 7472601"/>
              <a:gd name="connsiteY438" fmla="*/ 6858000 h 6858000"/>
              <a:gd name="connsiteX439" fmla="*/ 953928 w 7472601"/>
              <a:gd name="connsiteY439" fmla="*/ 6858000 h 6858000"/>
              <a:gd name="connsiteX440" fmla="*/ 959715 w 7472601"/>
              <a:gd name="connsiteY440" fmla="*/ 6850185 h 6858000"/>
              <a:gd name="connsiteX441" fmla="*/ 1483788 w 7472601"/>
              <a:gd name="connsiteY441" fmla="*/ 6259174 h 6858000"/>
              <a:gd name="connsiteX442" fmla="*/ 1100671 w 7472601"/>
              <a:gd name="connsiteY442" fmla="*/ 6252137 h 6858000"/>
              <a:gd name="connsiteX443" fmla="*/ 1090144 w 7472601"/>
              <a:gd name="connsiteY443" fmla="*/ 6256748 h 6858000"/>
              <a:gd name="connsiteX444" fmla="*/ 1095872 w 7472601"/>
              <a:gd name="connsiteY444" fmla="*/ 6271892 h 6858000"/>
              <a:gd name="connsiteX445" fmla="*/ 262785 w 7472601"/>
              <a:gd name="connsiteY445" fmla="*/ 6845450 h 6858000"/>
              <a:gd name="connsiteX446" fmla="*/ 209968 w 7472601"/>
              <a:gd name="connsiteY446" fmla="*/ 6770713 h 6858000"/>
              <a:gd name="connsiteX447" fmla="*/ 873460 w 7472601"/>
              <a:gd name="connsiteY447" fmla="*/ 6253768 h 6858000"/>
              <a:gd name="connsiteX448" fmla="*/ 192686 w 7472601"/>
              <a:gd name="connsiteY448" fmla="*/ 5849257 h 6858000"/>
              <a:gd name="connsiteX449" fmla="*/ 4696 w 7472601"/>
              <a:gd name="connsiteY449" fmla="*/ 5697668 h 6858000"/>
              <a:gd name="connsiteX450" fmla="*/ 0 w 7472601"/>
              <a:gd name="connsiteY450" fmla="*/ 5689984 h 6858000"/>
              <a:gd name="connsiteX451" fmla="*/ 0 w 7472601"/>
              <a:gd name="connsiteY451" fmla="*/ 5513472 h 6858000"/>
              <a:gd name="connsiteX452" fmla="*/ 174101 w 7472601"/>
              <a:gd name="connsiteY452" fmla="*/ 5620277 h 6858000"/>
              <a:gd name="connsiteX453" fmla="*/ 891800 w 7472601"/>
              <a:gd name="connsiteY453" fmla="*/ 6036935 h 6858000"/>
              <a:gd name="connsiteX454" fmla="*/ 1072219 w 7472601"/>
              <a:gd name="connsiteY454" fmla="*/ 6169443 h 6858000"/>
              <a:gd name="connsiteX455" fmla="*/ 1074117 w 7472601"/>
              <a:gd name="connsiteY455" fmla="*/ 6170301 h 6858000"/>
              <a:gd name="connsiteX456" fmla="*/ 1083114 w 7472601"/>
              <a:gd name="connsiteY456" fmla="*/ 6174131 h 6858000"/>
              <a:gd name="connsiteX457" fmla="*/ 1543010 w 7472601"/>
              <a:gd name="connsiteY457" fmla="*/ 6191140 h 6858000"/>
              <a:gd name="connsiteX458" fmla="*/ 1551080 w 7472601"/>
              <a:gd name="connsiteY458" fmla="*/ 6195006 h 6858000"/>
              <a:gd name="connsiteX459" fmla="*/ 2345443 w 7472601"/>
              <a:gd name="connsiteY459" fmla="*/ 5549882 h 6858000"/>
              <a:gd name="connsiteX460" fmla="*/ 1721499 w 7472601"/>
              <a:gd name="connsiteY460" fmla="*/ 5599969 h 6858000"/>
              <a:gd name="connsiteX461" fmla="*/ 767716 w 7472601"/>
              <a:gd name="connsiteY461" fmla="*/ 5472768 h 6858000"/>
              <a:gd name="connsiteX462" fmla="*/ 722147 w 7472601"/>
              <a:gd name="connsiteY462" fmla="*/ 5393091 h 6858000"/>
              <a:gd name="connsiteX463" fmla="*/ 1485552 w 7472601"/>
              <a:gd name="connsiteY463" fmla="*/ 5313202 h 6858000"/>
              <a:gd name="connsiteX464" fmla="*/ 2143004 w 7472601"/>
              <a:gd name="connsiteY464" fmla="*/ 5402420 h 6858000"/>
              <a:gd name="connsiteX465" fmla="*/ 1933391 w 7472601"/>
              <a:gd name="connsiteY465" fmla="*/ 5156971 h 6858000"/>
              <a:gd name="connsiteX466" fmla="*/ 1827118 w 7472601"/>
              <a:gd name="connsiteY466" fmla="*/ 4968410 h 6858000"/>
              <a:gd name="connsiteX467" fmla="*/ 1837349 w 7472601"/>
              <a:gd name="connsiteY467" fmla="*/ 4956357 h 6858000"/>
              <a:gd name="connsiteX468" fmla="*/ 2162835 w 7472601"/>
              <a:gd name="connsiteY468" fmla="*/ 5187853 h 6858000"/>
              <a:gd name="connsiteX469" fmla="*/ 2257167 w 7472601"/>
              <a:gd name="connsiteY469" fmla="*/ 5462123 h 6858000"/>
              <a:gd name="connsiteX470" fmla="*/ 2261598 w 7472601"/>
              <a:gd name="connsiteY470" fmla="*/ 5467998 h 6858000"/>
              <a:gd name="connsiteX471" fmla="*/ 2437177 w 7472601"/>
              <a:gd name="connsiteY471" fmla="*/ 5479608 h 6858000"/>
              <a:gd name="connsiteX472" fmla="*/ 2445247 w 7472601"/>
              <a:gd name="connsiteY472" fmla="*/ 5483476 h 6858000"/>
              <a:gd name="connsiteX473" fmla="*/ 2743626 w 7472601"/>
              <a:gd name="connsiteY473" fmla="*/ 5304819 h 6858000"/>
              <a:gd name="connsiteX474" fmla="*/ 3048102 w 7472601"/>
              <a:gd name="connsiteY474" fmla="*/ 5150595 h 6858000"/>
              <a:gd name="connsiteX475" fmla="*/ 1799414 w 7472601"/>
              <a:gd name="connsiteY475" fmla="*/ 4694732 h 6858000"/>
              <a:gd name="connsiteX476" fmla="*/ 1771735 w 7472601"/>
              <a:gd name="connsiteY476" fmla="*/ 4619929 h 6858000"/>
              <a:gd name="connsiteX477" fmla="*/ 3104273 w 7472601"/>
              <a:gd name="connsiteY477" fmla="*/ 5076159 h 6858000"/>
              <a:gd name="connsiteX478" fmla="*/ 3113245 w 7472601"/>
              <a:gd name="connsiteY478" fmla="*/ 5090705 h 6858000"/>
              <a:gd name="connsiteX479" fmla="*/ 3126294 w 7472601"/>
              <a:gd name="connsiteY479" fmla="*/ 5114400 h 6858000"/>
              <a:gd name="connsiteX480" fmla="*/ 3937433 w 7472601"/>
              <a:gd name="connsiteY480" fmla="*/ 4830473 h 6858000"/>
              <a:gd name="connsiteX481" fmla="*/ 3590475 w 7472601"/>
              <a:gd name="connsiteY481" fmla="*/ 4597974 h 6858000"/>
              <a:gd name="connsiteX482" fmla="*/ 3100264 w 7472601"/>
              <a:gd name="connsiteY482" fmla="*/ 4579845 h 6858000"/>
              <a:gd name="connsiteX483" fmla="*/ 2183576 w 7472601"/>
              <a:gd name="connsiteY483" fmla="*/ 4227150 h 6858000"/>
              <a:gd name="connsiteX484" fmla="*/ 2151029 w 7472601"/>
              <a:gd name="connsiteY484" fmla="*/ 4146947 h 6858000"/>
              <a:gd name="connsiteX485" fmla="*/ 3563434 w 7472601"/>
              <a:gd name="connsiteY485" fmla="*/ 4469115 h 6858000"/>
              <a:gd name="connsiteX486" fmla="*/ 3177952 w 7472601"/>
              <a:gd name="connsiteY486" fmla="*/ 3657386 h 6858000"/>
              <a:gd name="connsiteX487" fmla="*/ 3189263 w 7472601"/>
              <a:gd name="connsiteY487" fmla="*/ 3625726 h 6858000"/>
              <a:gd name="connsiteX488" fmla="*/ 3560912 w 7472601"/>
              <a:gd name="connsiteY488" fmla="*/ 4079863 h 6858000"/>
              <a:gd name="connsiteX489" fmla="*/ 3626636 w 7472601"/>
              <a:gd name="connsiteY489" fmla="*/ 4512230 h 6858000"/>
              <a:gd name="connsiteX490" fmla="*/ 3653088 w 7472601"/>
              <a:gd name="connsiteY490" fmla="*/ 4521417 h 6858000"/>
              <a:gd name="connsiteX491" fmla="*/ 3988128 w 7472601"/>
              <a:gd name="connsiteY491" fmla="*/ 4817267 h 6858000"/>
              <a:gd name="connsiteX492" fmla="*/ 4830582 w 7472601"/>
              <a:gd name="connsiteY492" fmla="*/ 4676000 h 6858000"/>
              <a:gd name="connsiteX493" fmla="*/ 4830100 w 7472601"/>
              <a:gd name="connsiteY493" fmla="*/ 4675554 h 6858000"/>
              <a:gd name="connsiteX494" fmla="*/ 4036318 w 7472601"/>
              <a:gd name="connsiteY494" fmla="*/ 4147013 h 6858000"/>
              <a:gd name="connsiteX495" fmla="*/ 3432098 w 7472601"/>
              <a:gd name="connsiteY495" fmla="*/ 3537312 h 6858000"/>
              <a:gd name="connsiteX496" fmla="*/ 3446761 w 7472601"/>
              <a:gd name="connsiteY496" fmla="*/ 3461278 h 6858000"/>
              <a:gd name="connsiteX497" fmla="*/ 4419733 w 7472601"/>
              <a:gd name="connsiteY497" fmla="*/ 3963555 h 6858000"/>
              <a:gd name="connsiteX498" fmla="*/ 4781371 w 7472601"/>
              <a:gd name="connsiteY498" fmla="*/ 4458604 h 6858000"/>
              <a:gd name="connsiteX499" fmla="*/ 4780440 w 7472601"/>
              <a:gd name="connsiteY499" fmla="*/ 4470290 h 6858000"/>
              <a:gd name="connsiteX500" fmla="*/ 4898954 w 7472601"/>
              <a:gd name="connsiteY500" fmla="*/ 4662092 h 6858000"/>
              <a:gd name="connsiteX501" fmla="*/ 4900699 w 7472601"/>
              <a:gd name="connsiteY501" fmla="*/ 4670867 h 6858000"/>
              <a:gd name="connsiteX502" fmla="*/ 5714511 w 7472601"/>
              <a:gd name="connsiteY502" fmla="*/ 4663483 h 6858000"/>
              <a:gd name="connsiteX503" fmla="*/ 5464793 w 7472601"/>
              <a:gd name="connsiteY503" fmla="*/ 4393556 h 6858000"/>
              <a:gd name="connsiteX504" fmla="*/ 5461897 w 7472601"/>
              <a:gd name="connsiteY504" fmla="*/ 4390879 h 6858000"/>
              <a:gd name="connsiteX505" fmla="*/ 4294126 w 7472601"/>
              <a:gd name="connsiteY505" fmla="*/ 3303048 h 6858000"/>
              <a:gd name="connsiteX506" fmla="*/ 4305321 w 7472601"/>
              <a:gd name="connsiteY506" fmla="*/ 3256953 h 6858000"/>
              <a:gd name="connsiteX507" fmla="*/ 4949299 w 7472601"/>
              <a:gd name="connsiteY507" fmla="*/ 3766336 h 6858000"/>
              <a:gd name="connsiteX508" fmla="*/ 5291452 w 7472601"/>
              <a:gd name="connsiteY508" fmla="*/ 4076801 h 6858000"/>
              <a:gd name="connsiteX509" fmla="*/ 5434998 w 7472601"/>
              <a:gd name="connsiteY509" fmla="*/ 4254100 h 6858000"/>
              <a:gd name="connsiteX510" fmla="*/ 5351015 w 7472601"/>
              <a:gd name="connsiteY510" fmla="*/ 3760989 h 6858000"/>
              <a:gd name="connsiteX511" fmla="*/ 5413780 w 7472601"/>
              <a:gd name="connsiteY511" fmla="*/ 2966265 h 6858000"/>
              <a:gd name="connsiteX512" fmla="*/ 5425627 w 7472601"/>
              <a:gd name="connsiteY512" fmla="*/ 2954192 h 6858000"/>
              <a:gd name="connsiteX513" fmla="*/ 6604735 w 7472601"/>
              <a:gd name="connsiteY513" fmla="*/ 2041381 h 6858000"/>
              <a:gd name="connsiteX514" fmla="*/ 7204487 w 7472601"/>
              <a:gd name="connsiteY514" fmla="*/ 2742112 h 6858000"/>
              <a:gd name="connsiteX515" fmla="*/ 7131592 w 7472601"/>
              <a:gd name="connsiteY515" fmla="*/ 2672096 h 6858000"/>
              <a:gd name="connsiteX516" fmla="*/ 6996344 w 7472601"/>
              <a:gd name="connsiteY516" fmla="*/ 2518310 h 6858000"/>
              <a:gd name="connsiteX517" fmla="*/ 6735495 w 7472601"/>
              <a:gd name="connsiteY517" fmla="*/ 2196890 h 6858000"/>
              <a:gd name="connsiteX518" fmla="*/ 6721901 w 7472601"/>
              <a:gd name="connsiteY518" fmla="*/ 2179274 h 6858000"/>
              <a:gd name="connsiteX519" fmla="*/ 6604735 w 7472601"/>
              <a:gd name="connsiteY519" fmla="*/ 2041381 h 6858000"/>
              <a:gd name="connsiteX520" fmla="*/ 6591670 w 7472601"/>
              <a:gd name="connsiteY520" fmla="*/ 1988277 h 6858000"/>
              <a:gd name="connsiteX521" fmla="*/ 6747349 w 7472601"/>
              <a:gd name="connsiteY521" fmla="*/ 2160069 h 6858000"/>
              <a:gd name="connsiteX522" fmla="*/ 6760943 w 7472601"/>
              <a:gd name="connsiteY522" fmla="*/ 2177686 h 6858000"/>
              <a:gd name="connsiteX523" fmla="*/ 7021065 w 7472601"/>
              <a:gd name="connsiteY523" fmla="*/ 2498102 h 6858000"/>
              <a:gd name="connsiteX524" fmla="*/ 7155223 w 7472601"/>
              <a:gd name="connsiteY524" fmla="*/ 2650386 h 6858000"/>
              <a:gd name="connsiteX525" fmla="*/ 7203167 w 7472601"/>
              <a:gd name="connsiteY525" fmla="*/ 2697288 h 6858000"/>
              <a:gd name="connsiteX526" fmla="*/ 6937703 w 7472601"/>
              <a:gd name="connsiteY526" fmla="*/ 2321981 h 6858000"/>
              <a:gd name="connsiteX527" fmla="*/ 6591670 w 7472601"/>
              <a:gd name="connsiteY527" fmla="*/ 1988277 h 6858000"/>
              <a:gd name="connsiteX528" fmla="*/ 5798671 w 7472601"/>
              <a:gd name="connsiteY528" fmla="*/ 1981601 h 6858000"/>
              <a:gd name="connsiteX529" fmla="*/ 5754709 w 7472601"/>
              <a:gd name="connsiteY529" fmla="*/ 2071454 h 6858000"/>
              <a:gd name="connsiteX530" fmla="*/ 5763044 w 7472601"/>
              <a:gd name="connsiteY530" fmla="*/ 2842206 h 6858000"/>
              <a:gd name="connsiteX531" fmla="*/ 5764974 w 7472601"/>
              <a:gd name="connsiteY531" fmla="*/ 2799609 h 6858000"/>
              <a:gd name="connsiteX532" fmla="*/ 5767665 w 7472601"/>
              <a:gd name="connsiteY532" fmla="*/ 2666409 h 6858000"/>
              <a:gd name="connsiteX533" fmla="*/ 5763055 w 7472601"/>
              <a:gd name="connsiteY533" fmla="*/ 2579705 h 6858000"/>
              <a:gd name="connsiteX534" fmla="*/ 5758079 w 7472601"/>
              <a:gd name="connsiteY534" fmla="*/ 2492508 h 6858000"/>
              <a:gd name="connsiteX535" fmla="*/ 5779325 w 7472601"/>
              <a:gd name="connsiteY535" fmla="*/ 2197069 h 6858000"/>
              <a:gd name="connsiteX536" fmla="*/ 5798671 w 7472601"/>
              <a:gd name="connsiteY536" fmla="*/ 1981601 h 6858000"/>
              <a:gd name="connsiteX537" fmla="*/ 5829202 w 7472601"/>
              <a:gd name="connsiteY537" fmla="*/ 1971679 h 6858000"/>
              <a:gd name="connsiteX538" fmla="*/ 5809558 w 7472601"/>
              <a:gd name="connsiteY538" fmla="*/ 2198043 h 6858000"/>
              <a:gd name="connsiteX539" fmla="*/ 5788653 w 7472601"/>
              <a:gd name="connsiteY539" fmla="*/ 2489430 h 6858000"/>
              <a:gd name="connsiteX540" fmla="*/ 5793439 w 7472601"/>
              <a:gd name="connsiteY540" fmla="*/ 2575235 h 6858000"/>
              <a:gd name="connsiteX541" fmla="*/ 5796837 w 7472601"/>
              <a:gd name="connsiteY541" fmla="*/ 2637633 h 6858000"/>
              <a:gd name="connsiteX542" fmla="*/ 5818614 w 7472601"/>
              <a:gd name="connsiteY542" fmla="*/ 2473055 h 6858000"/>
              <a:gd name="connsiteX543" fmla="*/ 5829202 w 7472601"/>
              <a:gd name="connsiteY543" fmla="*/ 1971679 h 6858000"/>
              <a:gd name="connsiteX544" fmla="*/ 5911389 w 7472601"/>
              <a:gd name="connsiteY544" fmla="*/ 1898371 h 6858000"/>
              <a:gd name="connsiteX545" fmla="*/ 6237627 w 7472601"/>
              <a:gd name="connsiteY545" fmla="*/ 2231921 h 6858000"/>
              <a:gd name="connsiteX546" fmla="*/ 5911389 w 7472601"/>
              <a:gd name="connsiteY546" fmla="*/ 1898371 h 6858000"/>
              <a:gd name="connsiteX547" fmla="*/ 6944437 w 7472601"/>
              <a:gd name="connsiteY547" fmla="*/ 1575402 h 6858000"/>
              <a:gd name="connsiteX548" fmla="*/ 6304730 w 7472601"/>
              <a:gd name="connsiteY548" fmla="*/ 1766654 h 6858000"/>
              <a:gd name="connsiteX549" fmla="*/ 6944437 w 7472601"/>
              <a:gd name="connsiteY549" fmla="*/ 1575402 h 6858000"/>
              <a:gd name="connsiteX550" fmla="*/ 7019523 w 7472601"/>
              <a:gd name="connsiteY550" fmla="*/ 1519450 h 6858000"/>
              <a:gd name="connsiteX551" fmla="*/ 6298091 w 7472601"/>
              <a:gd name="connsiteY551" fmla="*/ 1737122 h 6858000"/>
              <a:gd name="connsiteX552" fmla="*/ 7019523 w 7472601"/>
              <a:gd name="connsiteY552" fmla="*/ 1519450 h 6858000"/>
              <a:gd name="connsiteX553" fmla="*/ 2399523 w 7472601"/>
              <a:gd name="connsiteY553" fmla="*/ 1428234 h 6858000"/>
              <a:gd name="connsiteX554" fmla="*/ 2224982 w 7472601"/>
              <a:gd name="connsiteY554" fmla="*/ 1826201 h 6858000"/>
              <a:gd name="connsiteX555" fmla="*/ 2096099 w 7472601"/>
              <a:gd name="connsiteY555" fmla="*/ 2345900 h 6858000"/>
              <a:gd name="connsiteX556" fmla="*/ 2283317 w 7472601"/>
              <a:gd name="connsiteY556" fmla="*/ 1796925 h 6858000"/>
              <a:gd name="connsiteX557" fmla="*/ 2399523 w 7472601"/>
              <a:gd name="connsiteY557" fmla="*/ 1428234 h 6858000"/>
              <a:gd name="connsiteX558" fmla="*/ 2448558 w 7472601"/>
              <a:gd name="connsiteY558" fmla="*/ 1373435 h 6858000"/>
              <a:gd name="connsiteX559" fmla="*/ 2312521 w 7472601"/>
              <a:gd name="connsiteY559" fmla="*/ 1806140 h 6858000"/>
              <a:gd name="connsiteX560" fmla="*/ 2127533 w 7472601"/>
              <a:gd name="connsiteY560" fmla="*/ 2348380 h 6858000"/>
              <a:gd name="connsiteX561" fmla="*/ 2358080 w 7472601"/>
              <a:gd name="connsiteY561" fmla="*/ 1866134 h 6858000"/>
              <a:gd name="connsiteX562" fmla="*/ 2407436 w 7472601"/>
              <a:gd name="connsiteY562" fmla="*/ 1651070 h 6858000"/>
              <a:gd name="connsiteX563" fmla="*/ 2448558 w 7472601"/>
              <a:gd name="connsiteY563" fmla="*/ 1373435 h 6858000"/>
              <a:gd name="connsiteX564" fmla="*/ 278707 w 7472601"/>
              <a:gd name="connsiteY564" fmla="*/ 1352270 h 6858000"/>
              <a:gd name="connsiteX565" fmla="*/ 321570 w 7472601"/>
              <a:gd name="connsiteY565" fmla="*/ 1861610 h 6858000"/>
              <a:gd name="connsiteX566" fmla="*/ 294281 w 7472601"/>
              <a:gd name="connsiteY566" fmla="*/ 1440658 h 6858000"/>
              <a:gd name="connsiteX567" fmla="*/ 278707 w 7472601"/>
              <a:gd name="connsiteY567" fmla="*/ 1352270 h 6858000"/>
              <a:gd name="connsiteX568" fmla="*/ 1423821 w 7472601"/>
              <a:gd name="connsiteY568" fmla="*/ 1351958 h 6858000"/>
              <a:gd name="connsiteX569" fmla="*/ 1638521 w 7472601"/>
              <a:gd name="connsiteY569" fmla="*/ 1908470 h 6858000"/>
              <a:gd name="connsiteX570" fmla="*/ 1754199 w 7472601"/>
              <a:gd name="connsiteY570" fmla="*/ 2149284 h 6858000"/>
              <a:gd name="connsiteX571" fmla="*/ 1908359 w 7472601"/>
              <a:gd name="connsiteY571" fmla="*/ 2364988 h 6858000"/>
              <a:gd name="connsiteX572" fmla="*/ 1647661 w 7472601"/>
              <a:gd name="connsiteY572" fmla="*/ 1825945 h 6858000"/>
              <a:gd name="connsiteX573" fmla="*/ 1423821 w 7472601"/>
              <a:gd name="connsiteY573" fmla="*/ 1351958 h 6858000"/>
              <a:gd name="connsiteX574" fmla="*/ 1431890 w 7472601"/>
              <a:gd name="connsiteY574" fmla="*/ 1306475 h 6858000"/>
              <a:gd name="connsiteX575" fmla="*/ 1507597 w 7472601"/>
              <a:gd name="connsiteY575" fmla="*/ 1446132 h 6858000"/>
              <a:gd name="connsiteX576" fmla="*/ 1674586 w 7472601"/>
              <a:gd name="connsiteY576" fmla="*/ 1813832 h 6858000"/>
              <a:gd name="connsiteX577" fmla="*/ 1815950 w 7472601"/>
              <a:gd name="connsiteY577" fmla="*/ 2128564 h 6858000"/>
              <a:gd name="connsiteX578" fmla="*/ 1984242 w 7472601"/>
              <a:gd name="connsiteY578" fmla="*/ 2430829 h 6858000"/>
              <a:gd name="connsiteX579" fmla="*/ 2014023 w 7472601"/>
              <a:gd name="connsiteY579" fmla="*/ 2450995 h 6858000"/>
              <a:gd name="connsiteX580" fmla="*/ 1747337 w 7472601"/>
              <a:gd name="connsiteY580" fmla="*/ 1855264 h 6858000"/>
              <a:gd name="connsiteX581" fmla="*/ 1533749 w 7472601"/>
              <a:gd name="connsiteY581" fmla="*/ 1478656 h 6858000"/>
              <a:gd name="connsiteX582" fmla="*/ 1431890 w 7472601"/>
              <a:gd name="connsiteY582" fmla="*/ 1306475 h 6858000"/>
              <a:gd name="connsiteX583" fmla="*/ 5052692 w 7472601"/>
              <a:gd name="connsiteY583" fmla="*/ 1292994 h 6858000"/>
              <a:gd name="connsiteX584" fmla="*/ 5200661 w 7472601"/>
              <a:gd name="connsiteY584" fmla="*/ 1635186 h 6858000"/>
              <a:gd name="connsiteX585" fmla="*/ 5297138 w 7472601"/>
              <a:gd name="connsiteY585" fmla="*/ 1906351 h 6858000"/>
              <a:gd name="connsiteX586" fmla="*/ 5052692 w 7472601"/>
              <a:gd name="connsiteY586" fmla="*/ 1292994 h 6858000"/>
              <a:gd name="connsiteX587" fmla="*/ 5009948 w 7472601"/>
              <a:gd name="connsiteY587" fmla="*/ 1273619 h 6858000"/>
              <a:gd name="connsiteX588" fmla="*/ 5121777 w 7472601"/>
              <a:gd name="connsiteY588" fmla="*/ 1654213 h 6858000"/>
              <a:gd name="connsiteX589" fmla="*/ 5293545 w 7472601"/>
              <a:gd name="connsiteY589" fmla="*/ 2072247 h 6858000"/>
              <a:gd name="connsiteX590" fmla="*/ 5294042 w 7472601"/>
              <a:gd name="connsiteY590" fmla="*/ 2065019 h 6858000"/>
              <a:gd name="connsiteX591" fmla="*/ 5171936 w 7472601"/>
              <a:gd name="connsiteY591" fmla="*/ 1647613 h 6858000"/>
              <a:gd name="connsiteX592" fmla="*/ 5009948 w 7472601"/>
              <a:gd name="connsiteY592" fmla="*/ 1273619 h 6858000"/>
              <a:gd name="connsiteX593" fmla="*/ 655236 w 7472601"/>
              <a:gd name="connsiteY593" fmla="*/ 1268632 h 6858000"/>
              <a:gd name="connsiteX594" fmla="*/ 839521 w 7472601"/>
              <a:gd name="connsiteY594" fmla="*/ 1685315 h 6858000"/>
              <a:gd name="connsiteX595" fmla="*/ 1109416 w 7472601"/>
              <a:gd name="connsiteY595" fmla="*/ 2061663 h 6858000"/>
              <a:gd name="connsiteX596" fmla="*/ 1298300 w 7472601"/>
              <a:gd name="connsiteY596" fmla="*/ 2247742 h 6858000"/>
              <a:gd name="connsiteX597" fmla="*/ 1125871 w 7472601"/>
              <a:gd name="connsiteY597" fmla="*/ 1989513 h 6858000"/>
              <a:gd name="connsiteX598" fmla="*/ 981574 w 7472601"/>
              <a:gd name="connsiteY598" fmla="*/ 1783157 h 6858000"/>
              <a:gd name="connsiteX599" fmla="*/ 922198 w 7472601"/>
              <a:gd name="connsiteY599" fmla="*/ 1677437 h 6858000"/>
              <a:gd name="connsiteX600" fmla="*/ 869293 w 7472601"/>
              <a:gd name="connsiteY600" fmla="*/ 1583214 h 6858000"/>
              <a:gd name="connsiteX601" fmla="*/ 751431 w 7472601"/>
              <a:gd name="connsiteY601" fmla="*/ 1405731 h 6858000"/>
              <a:gd name="connsiteX602" fmla="*/ 655236 w 7472601"/>
              <a:gd name="connsiteY602" fmla="*/ 1268632 h 6858000"/>
              <a:gd name="connsiteX603" fmla="*/ 6516292 w 7472601"/>
              <a:gd name="connsiteY603" fmla="*/ 1263064 h 6858000"/>
              <a:gd name="connsiteX604" fmla="*/ 5736320 w 7472601"/>
              <a:gd name="connsiteY604" fmla="*/ 1501803 h 6858000"/>
              <a:gd name="connsiteX605" fmla="*/ 6516292 w 7472601"/>
              <a:gd name="connsiteY605" fmla="*/ 1263064 h 6858000"/>
              <a:gd name="connsiteX606" fmla="*/ 291466 w 7472601"/>
              <a:gd name="connsiteY606" fmla="*/ 1250369 h 6858000"/>
              <a:gd name="connsiteX607" fmla="*/ 323180 w 7472601"/>
              <a:gd name="connsiteY607" fmla="*/ 1435283 h 6858000"/>
              <a:gd name="connsiteX608" fmla="*/ 349381 w 7472601"/>
              <a:gd name="connsiteY608" fmla="*/ 1875041 h 6858000"/>
              <a:gd name="connsiteX609" fmla="*/ 374363 w 7472601"/>
              <a:gd name="connsiteY609" fmla="*/ 1506494 h 6858000"/>
              <a:gd name="connsiteX610" fmla="*/ 302168 w 7472601"/>
              <a:gd name="connsiteY610" fmla="*/ 1274495 h 6858000"/>
              <a:gd name="connsiteX611" fmla="*/ 291466 w 7472601"/>
              <a:gd name="connsiteY611" fmla="*/ 1250369 h 6858000"/>
              <a:gd name="connsiteX612" fmla="*/ 678222 w 7472601"/>
              <a:gd name="connsiteY612" fmla="*/ 1248670 h 6858000"/>
              <a:gd name="connsiteX613" fmla="*/ 775536 w 7472601"/>
              <a:gd name="connsiteY613" fmla="*/ 1388015 h 6858000"/>
              <a:gd name="connsiteX614" fmla="*/ 894529 w 7472601"/>
              <a:gd name="connsiteY614" fmla="*/ 1567739 h 6858000"/>
              <a:gd name="connsiteX615" fmla="*/ 948000 w 7472601"/>
              <a:gd name="connsiteY615" fmla="*/ 1663088 h 6858000"/>
              <a:gd name="connsiteX616" fmla="*/ 1006812 w 7472601"/>
              <a:gd name="connsiteY616" fmla="*/ 1767683 h 6858000"/>
              <a:gd name="connsiteX617" fmla="*/ 1149133 w 7472601"/>
              <a:gd name="connsiteY617" fmla="*/ 1971513 h 6858000"/>
              <a:gd name="connsiteX618" fmla="*/ 1333952 w 7472601"/>
              <a:gd name="connsiteY618" fmla="*/ 2251620 h 6858000"/>
              <a:gd name="connsiteX619" fmla="*/ 1337329 w 7472601"/>
              <a:gd name="connsiteY619" fmla="*/ 2258350 h 6858000"/>
              <a:gd name="connsiteX620" fmla="*/ 1014726 w 7472601"/>
              <a:gd name="connsiteY620" fmla="*/ 1615556 h 6858000"/>
              <a:gd name="connsiteX621" fmla="*/ 678222 w 7472601"/>
              <a:gd name="connsiteY621" fmla="*/ 1248670 h 6858000"/>
              <a:gd name="connsiteX622" fmla="*/ 6691602 w 7472601"/>
              <a:gd name="connsiteY622" fmla="*/ 1140573 h 6858000"/>
              <a:gd name="connsiteX623" fmla="*/ 6571100 w 7472601"/>
              <a:gd name="connsiteY623" fmla="*/ 1183662 h 6858000"/>
              <a:gd name="connsiteX624" fmla="*/ 6241687 w 7472601"/>
              <a:gd name="connsiteY624" fmla="*/ 1257600 h 6858000"/>
              <a:gd name="connsiteX625" fmla="*/ 5693009 w 7472601"/>
              <a:gd name="connsiteY625" fmla="*/ 1478256 h 6858000"/>
              <a:gd name="connsiteX626" fmla="*/ 6548420 w 7472601"/>
              <a:gd name="connsiteY626" fmla="*/ 1214599 h 6858000"/>
              <a:gd name="connsiteX627" fmla="*/ 6605473 w 7472601"/>
              <a:gd name="connsiteY627" fmla="*/ 1184686 h 6858000"/>
              <a:gd name="connsiteX628" fmla="*/ 6691602 w 7472601"/>
              <a:gd name="connsiteY628" fmla="*/ 1140573 h 6858000"/>
              <a:gd name="connsiteX629" fmla="*/ 4002475 w 7472601"/>
              <a:gd name="connsiteY629" fmla="*/ 1037802 h 6858000"/>
              <a:gd name="connsiteX630" fmla="*/ 4000324 w 7472601"/>
              <a:gd name="connsiteY630" fmla="*/ 1039362 h 6858000"/>
              <a:gd name="connsiteX631" fmla="*/ 4002862 w 7472601"/>
              <a:gd name="connsiteY631" fmla="*/ 1042866 h 6858000"/>
              <a:gd name="connsiteX632" fmla="*/ 4002475 w 7472601"/>
              <a:gd name="connsiteY632" fmla="*/ 1037802 h 6858000"/>
              <a:gd name="connsiteX633" fmla="*/ 506322 w 7472601"/>
              <a:gd name="connsiteY633" fmla="*/ 1020997 h 6858000"/>
              <a:gd name="connsiteX634" fmla="*/ 533068 w 7472601"/>
              <a:gd name="connsiteY634" fmla="*/ 1029409 h 6858000"/>
              <a:gd name="connsiteX635" fmla="*/ 1232525 w 7472601"/>
              <a:gd name="connsiteY635" fmla="*/ 1804675 h 6858000"/>
              <a:gd name="connsiteX636" fmla="*/ 1388858 w 7472601"/>
              <a:gd name="connsiteY636" fmla="*/ 2368011 h 6858000"/>
              <a:gd name="connsiteX637" fmla="*/ 1384098 w 7472601"/>
              <a:gd name="connsiteY637" fmla="*/ 2378125 h 6858000"/>
              <a:gd name="connsiteX638" fmla="*/ 1425393 w 7472601"/>
              <a:gd name="connsiteY638" fmla="*/ 2589124 h 6858000"/>
              <a:gd name="connsiteX639" fmla="*/ 1424001 w 7472601"/>
              <a:gd name="connsiteY639" fmla="*/ 2597541 h 6858000"/>
              <a:gd name="connsiteX640" fmla="*/ 2152729 w 7472601"/>
              <a:gd name="connsiteY640" fmla="*/ 2864487 h 6858000"/>
              <a:gd name="connsiteX641" fmla="*/ 2020609 w 7472601"/>
              <a:gd name="connsiteY641" fmla="*/ 2539671 h 6858000"/>
              <a:gd name="connsiteX642" fmla="*/ 2018920 w 7472601"/>
              <a:gd name="connsiteY642" fmla="*/ 2536309 h 6858000"/>
              <a:gd name="connsiteX643" fmla="*/ 1342441 w 7472601"/>
              <a:gd name="connsiteY643" fmla="*/ 1173017 h 6858000"/>
              <a:gd name="connsiteX644" fmla="*/ 1367925 w 7472601"/>
              <a:gd name="connsiteY644" fmla="*/ 1135648 h 6858000"/>
              <a:gd name="connsiteX645" fmla="*/ 1771401 w 7472601"/>
              <a:gd name="connsiteY645" fmla="*/ 1806673 h 6858000"/>
              <a:gd name="connsiteX646" fmla="*/ 1972385 w 7472601"/>
              <a:gd name="connsiteY646" fmla="*/ 2198735 h 6858000"/>
              <a:gd name="connsiteX647" fmla="*/ 2040892 w 7472601"/>
              <a:gd name="connsiteY647" fmla="*/ 2405205 h 6858000"/>
              <a:gd name="connsiteX648" fmla="*/ 2131689 w 7472601"/>
              <a:gd name="connsiteY648" fmla="*/ 1936926 h 6858000"/>
              <a:gd name="connsiteX649" fmla="*/ 2454820 w 7472601"/>
              <a:gd name="connsiteY649" fmla="*/ 1248808 h 6858000"/>
              <a:gd name="connsiteX650" fmla="*/ 2492512 w 7472601"/>
              <a:gd name="connsiteY650" fmla="*/ 1302920 h 6858000"/>
              <a:gd name="connsiteX651" fmla="*/ 2081216 w 7472601"/>
              <a:gd name="connsiteY651" fmla="*/ 2527513 h 6858000"/>
              <a:gd name="connsiteX652" fmla="*/ 2081211 w 7472601"/>
              <a:gd name="connsiteY652" fmla="*/ 2528916 h 6858000"/>
              <a:gd name="connsiteX653" fmla="*/ 2199067 w 7472601"/>
              <a:gd name="connsiteY653" fmla="*/ 2884061 h 6858000"/>
              <a:gd name="connsiteX654" fmla="*/ 3192586 w 7472601"/>
              <a:gd name="connsiteY654" fmla="*/ 3411496 h 6858000"/>
              <a:gd name="connsiteX655" fmla="*/ 3182620 w 7472601"/>
              <a:gd name="connsiteY655" fmla="*/ 3483279 h 6858000"/>
              <a:gd name="connsiteX656" fmla="*/ 2435119 w 7472601"/>
              <a:gd name="connsiteY656" fmla="*/ 3080173 h 6858000"/>
              <a:gd name="connsiteX657" fmla="*/ 2410152 w 7472601"/>
              <a:gd name="connsiteY657" fmla="*/ 3063751 h 6858000"/>
              <a:gd name="connsiteX658" fmla="*/ 2408099 w 7472601"/>
              <a:gd name="connsiteY658" fmla="*/ 3064403 h 6858000"/>
              <a:gd name="connsiteX659" fmla="*/ 2407218 w 7472601"/>
              <a:gd name="connsiteY659" fmla="*/ 3070324 h 6858000"/>
              <a:gd name="connsiteX660" fmla="*/ 2380138 w 7472601"/>
              <a:gd name="connsiteY660" fmla="*/ 3099341 h 6858000"/>
              <a:gd name="connsiteX661" fmla="*/ 1765923 w 7472601"/>
              <a:gd name="connsiteY661" fmla="*/ 3581043 h 6858000"/>
              <a:gd name="connsiteX662" fmla="*/ 1702258 w 7472601"/>
              <a:gd name="connsiteY662" fmla="*/ 3612286 h 6858000"/>
              <a:gd name="connsiteX663" fmla="*/ 1538370 w 7472601"/>
              <a:gd name="connsiteY663" fmla="*/ 3811804 h 6858000"/>
              <a:gd name="connsiteX664" fmla="*/ 542867 w 7472601"/>
              <a:gd name="connsiteY664" fmla="*/ 4944092 h 6858000"/>
              <a:gd name="connsiteX665" fmla="*/ 515800 w 7472601"/>
              <a:gd name="connsiteY665" fmla="*/ 4862180 h 6858000"/>
              <a:gd name="connsiteX666" fmla="*/ 909145 w 7472601"/>
              <a:gd name="connsiteY666" fmla="*/ 4199225 h 6858000"/>
              <a:gd name="connsiteX667" fmla="*/ 1214067 w 7472601"/>
              <a:gd name="connsiteY667" fmla="*/ 3908561 h 6858000"/>
              <a:gd name="connsiteX668" fmla="*/ 640967 w 7472601"/>
              <a:gd name="connsiteY668" fmla="*/ 4105601 h 6858000"/>
              <a:gd name="connsiteX669" fmla="*/ 112563 w 7472601"/>
              <a:gd name="connsiteY669" fmla="*/ 4396952 h 6858000"/>
              <a:gd name="connsiteX670" fmla="*/ 0 w 7472601"/>
              <a:gd name="connsiteY670" fmla="*/ 4466006 h 6858000"/>
              <a:gd name="connsiteX671" fmla="*/ 0 w 7472601"/>
              <a:gd name="connsiteY671" fmla="*/ 4233763 h 6858000"/>
              <a:gd name="connsiteX672" fmla="*/ 36881 w 7472601"/>
              <a:gd name="connsiteY672" fmla="*/ 4200118 h 6858000"/>
              <a:gd name="connsiteX673" fmla="*/ 910534 w 7472601"/>
              <a:gd name="connsiteY673" fmla="*/ 3629753 h 6858000"/>
              <a:gd name="connsiteX674" fmla="*/ 1578717 w 7472601"/>
              <a:gd name="connsiteY674" fmla="*/ 3575982 h 6858000"/>
              <a:gd name="connsiteX675" fmla="*/ 2338780 w 7472601"/>
              <a:gd name="connsiteY675" fmla="*/ 3033725 h 6858000"/>
              <a:gd name="connsiteX676" fmla="*/ 1807991 w 7472601"/>
              <a:gd name="connsiteY676" fmla="*/ 2807184 h 6858000"/>
              <a:gd name="connsiteX677" fmla="*/ 1416358 w 7472601"/>
              <a:gd name="connsiteY677" fmla="*/ 3112571 h 6858000"/>
              <a:gd name="connsiteX678" fmla="*/ 939066 w 7472601"/>
              <a:gd name="connsiteY678" fmla="*/ 3378798 h 6858000"/>
              <a:gd name="connsiteX679" fmla="*/ 115099 w 7472601"/>
              <a:gd name="connsiteY679" fmla="*/ 3607650 h 6858000"/>
              <a:gd name="connsiteX680" fmla="*/ 97284 w 7472601"/>
              <a:gd name="connsiteY680" fmla="*/ 3520393 h 6858000"/>
              <a:gd name="connsiteX681" fmla="*/ 922050 w 7472601"/>
              <a:gd name="connsiteY681" fmla="*/ 3074867 h 6858000"/>
              <a:gd name="connsiteX682" fmla="*/ 1405265 w 7472601"/>
              <a:gd name="connsiteY682" fmla="*/ 3016319 h 6858000"/>
              <a:gd name="connsiteX683" fmla="*/ 1407512 w 7472601"/>
              <a:gd name="connsiteY683" fmla="*/ 3018001 h 6858000"/>
              <a:gd name="connsiteX684" fmla="*/ 1726266 w 7472601"/>
              <a:gd name="connsiteY684" fmla="*/ 2777274 h 6858000"/>
              <a:gd name="connsiteX685" fmla="*/ 625390 w 7472601"/>
              <a:gd name="connsiteY685" fmla="*/ 2514541 h 6858000"/>
              <a:gd name="connsiteX686" fmla="*/ 619799 w 7472601"/>
              <a:gd name="connsiteY686" fmla="*/ 2527180 h 6858000"/>
              <a:gd name="connsiteX687" fmla="*/ 310030 w 7472601"/>
              <a:gd name="connsiteY687" fmla="*/ 2771818 h 6858000"/>
              <a:gd name="connsiteX688" fmla="*/ 173877 w 7472601"/>
              <a:gd name="connsiteY688" fmla="*/ 2937056 h 6858000"/>
              <a:gd name="connsiteX689" fmla="*/ 77889 w 7472601"/>
              <a:gd name="connsiteY689" fmla="*/ 3138440 h 6858000"/>
              <a:gd name="connsiteX690" fmla="*/ 0 w 7472601"/>
              <a:gd name="connsiteY690" fmla="*/ 3271395 h 6858000"/>
              <a:gd name="connsiteX691" fmla="*/ 0 w 7472601"/>
              <a:gd name="connsiteY691" fmla="*/ 3153002 h 6858000"/>
              <a:gd name="connsiteX692" fmla="*/ 2386 w 7472601"/>
              <a:gd name="connsiteY692" fmla="*/ 3149203 h 6858000"/>
              <a:gd name="connsiteX693" fmla="*/ 89753 w 7472601"/>
              <a:gd name="connsiteY693" fmla="*/ 2987702 h 6858000"/>
              <a:gd name="connsiteX694" fmla="*/ 76869 w 7472601"/>
              <a:gd name="connsiteY694" fmla="*/ 3005404 h 6858000"/>
              <a:gd name="connsiteX695" fmla="*/ 32049 w 7472601"/>
              <a:gd name="connsiteY695" fmla="*/ 3065814 h 6858000"/>
              <a:gd name="connsiteX696" fmla="*/ 0 w 7472601"/>
              <a:gd name="connsiteY696" fmla="*/ 3108744 h 6858000"/>
              <a:gd name="connsiteX697" fmla="*/ 0 w 7472601"/>
              <a:gd name="connsiteY697" fmla="*/ 3058059 h 6858000"/>
              <a:gd name="connsiteX698" fmla="*/ 7610 w 7472601"/>
              <a:gd name="connsiteY698" fmla="*/ 3047889 h 6858000"/>
              <a:gd name="connsiteX699" fmla="*/ 52419 w 7472601"/>
              <a:gd name="connsiteY699" fmla="*/ 2987479 h 6858000"/>
              <a:gd name="connsiteX700" fmla="*/ 59142 w 7472601"/>
              <a:gd name="connsiteY700" fmla="*/ 2978488 h 6858000"/>
              <a:gd name="connsiteX701" fmla="*/ 0 w 7472601"/>
              <a:gd name="connsiteY701" fmla="*/ 3015334 h 6858000"/>
              <a:gd name="connsiteX702" fmla="*/ 0 w 7472601"/>
              <a:gd name="connsiteY702" fmla="*/ 2914286 h 6858000"/>
              <a:gd name="connsiteX703" fmla="*/ 36383 w 7472601"/>
              <a:gd name="connsiteY703" fmla="*/ 2901128 h 6858000"/>
              <a:gd name="connsiteX704" fmla="*/ 156329 w 7472601"/>
              <a:gd name="connsiteY704" fmla="*/ 2840533 h 6858000"/>
              <a:gd name="connsiteX705" fmla="*/ 358355 w 7472601"/>
              <a:gd name="connsiteY705" fmla="*/ 2620471 h 6858000"/>
              <a:gd name="connsiteX706" fmla="*/ 510577 w 7472601"/>
              <a:gd name="connsiteY706" fmla="*/ 2501244 h 6858000"/>
              <a:gd name="connsiteX707" fmla="*/ 211967 w 7472601"/>
              <a:gd name="connsiteY707" fmla="*/ 2479171 h 6858000"/>
              <a:gd name="connsiteX708" fmla="*/ 0 w 7472601"/>
              <a:gd name="connsiteY708" fmla="*/ 2476398 h 6858000"/>
              <a:gd name="connsiteX709" fmla="*/ 0 w 7472601"/>
              <a:gd name="connsiteY709" fmla="*/ 2389189 h 6858000"/>
              <a:gd name="connsiteX710" fmla="*/ 103062 w 7472601"/>
              <a:gd name="connsiteY710" fmla="*/ 2389518 h 6858000"/>
              <a:gd name="connsiteX711" fmla="*/ 510734 w 7472601"/>
              <a:gd name="connsiteY711" fmla="*/ 2416201 h 6858000"/>
              <a:gd name="connsiteX712" fmla="*/ 279257 w 7472601"/>
              <a:gd name="connsiteY712" fmla="*/ 2092102 h 6858000"/>
              <a:gd name="connsiteX713" fmla="*/ 65265 w 7472601"/>
              <a:gd name="connsiteY713" fmla="*/ 2006049 h 6858000"/>
              <a:gd name="connsiteX714" fmla="*/ 0 w 7472601"/>
              <a:gd name="connsiteY714" fmla="*/ 1982532 h 6858000"/>
              <a:gd name="connsiteX715" fmla="*/ 0 w 7472601"/>
              <a:gd name="connsiteY715" fmla="*/ 1912789 h 6858000"/>
              <a:gd name="connsiteX716" fmla="*/ 97460 w 7472601"/>
              <a:gd name="connsiteY716" fmla="*/ 1953725 h 6858000"/>
              <a:gd name="connsiteX717" fmla="*/ 221272 w 7472601"/>
              <a:gd name="connsiteY717" fmla="*/ 1980766 h 6858000"/>
              <a:gd name="connsiteX718" fmla="*/ 116765 w 7472601"/>
              <a:gd name="connsiteY718" fmla="*/ 1911033 h 6858000"/>
              <a:gd name="connsiteX719" fmla="*/ 16405 w 7472601"/>
              <a:gd name="connsiteY719" fmla="*/ 1803412 h 6858000"/>
              <a:gd name="connsiteX720" fmla="*/ 0 w 7472601"/>
              <a:gd name="connsiteY720" fmla="*/ 1784777 h 6858000"/>
              <a:gd name="connsiteX721" fmla="*/ 0 w 7472601"/>
              <a:gd name="connsiteY721" fmla="*/ 1740082 h 6858000"/>
              <a:gd name="connsiteX722" fmla="*/ 39394 w 7472601"/>
              <a:gd name="connsiteY722" fmla="*/ 1784856 h 6858000"/>
              <a:gd name="connsiteX723" fmla="*/ 135813 w 7472601"/>
              <a:gd name="connsiteY723" fmla="*/ 1888838 h 6858000"/>
              <a:gd name="connsiteX724" fmla="*/ 242575 w 7472601"/>
              <a:gd name="connsiteY724" fmla="*/ 1958841 h 6858000"/>
              <a:gd name="connsiteX725" fmla="*/ 82197 w 7472601"/>
              <a:gd name="connsiteY725" fmla="*/ 1754826 h 6858000"/>
              <a:gd name="connsiteX726" fmla="*/ 0 w 7472601"/>
              <a:gd name="connsiteY726" fmla="*/ 1679650 h 6858000"/>
              <a:gd name="connsiteX727" fmla="*/ 0 w 7472601"/>
              <a:gd name="connsiteY727" fmla="*/ 1602463 h 6858000"/>
              <a:gd name="connsiteX728" fmla="*/ 84689 w 7472601"/>
              <a:gd name="connsiteY728" fmla="*/ 1677442 h 6858000"/>
              <a:gd name="connsiteX729" fmla="*/ 298437 w 7472601"/>
              <a:gd name="connsiteY729" fmla="*/ 1968019 h 6858000"/>
              <a:gd name="connsiteX730" fmla="*/ 227269 w 7472601"/>
              <a:gd name="connsiteY730" fmla="*/ 1114064 h 6858000"/>
              <a:gd name="connsiteX731" fmla="*/ 248003 w 7472601"/>
              <a:gd name="connsiteY731" fmla="*/ 1089613 h 6858000"/>
              <a:gd name="connsiteX732" fmla="*/ 427020 w 7472601"/>
              <a:gd name="connsiteY732" fmla="*/ 1619803 h 6858000"/>
              <a:gd name="connsiteX733" fmla="*/ 340345 w 7472601"/>
              <a:gd name="connsiteY733" fmla="*/ 2027739 h 6858000"/>
              <a:gd name="connsiteX734" fmla="*/ 360865 w 7472601"/>
              <a:gd name="connsiteY734" fmla="*/ 2044827 h 6858000"/>
              <a:gd name="connsiteX735" fmla="*/ 560414 w 7472601"/>
              <a:gd name="connsiteY735" fmla="*/ 2421457 h 6858000"/>
              <a:gd name="connsiteX736" fmla="*/ 1359703 w 7472601"/>
              <a:gd name="connsiteY736" fmla="*/ 2578554 h 6858000"/>
              <a:gd name="connsiteX737" fmla="*/ 1359422 w 7472601"/>
              <a:gd name="connsiteY737" fmla="*/ 2577994 h 6858000"/>
              <a:gd name="connsiteX738" fmla="*/ 828701 w 7472601"/>
              <a:gd name="connsiteY738" fmla="*/ 1839520 h 6858000"/>
              <a:gd name="connsiteX739" fmla="*/ 494427 w 7472601"/>
              <a:gd name="connsiteY739" fmla="*/ 1092333 h 6858000"/>
              <a:gd name="connsiteX740" fmla="*/ 506322 w 7472601"/>
              <a:gd name="connsiteY740" fmla="*/ 1020997 h 6858000"/>
              <a:gd name="connsiteX741" fmla="*/ 4570198 w 7472601"/>
              <a:gd name="connsiteY741" fmla="*/ 978081 h 6858000"/>
              <a:gd name="connsiteX742" fmla="*/ 4523691 w 7472601"/>
              <a:gd name="connsiteY742" fmla="*/ 1127776 h 6858000"/>
              <a:gd name="connsiteX743" fmla="*/ 4509875 w 7472601"/>
              <a:gd name="connsiteY743" fmla="*/ 1167552 h 6858000"/>
              <a:gd name="connsiteX744" fmla="*/ 4478168 w 7472601"/>
              <a:gd name="connsiteY744" fmla="*/ 1260735 h 6858000"/>
              <a:gd name="connsiteX745" fmla="*/ 4409309 w 7472601"/>
              <a:gd name="connsiteY745" fmla="*/ 1666996 h 6858000"/>
              <a:gd name="connsiteX746" fmla="*/ 4370031 w 7472601"/>
              <a:gd name="connsiteY746" fmla="*/ 1955666 h 6858000"/>
              <a:gd name="connsiteX747" fmla="*/ 4570198 w 7472601"/>
              <a:gd name="connsiteY747" fmla="*/ 978081 h 6858000"/>
              <a:gd name="connsiteX748" fmla="*/ 4557898 w 7472601"/>
              <a:gd name="connsiteY748" fmla="*/ 900011 h 6858000"/>
              <a:gd name="connsiteX749" fmla="*/ 4344840 w 7472601"/>
              <a:gd name="connsiteY749" fmla="*/ 1922038 h 6858000"/>
              <a:gd name="connsiteX750" fmla="*/ 4378710 w 7472601"/>
              <a:gd name="connsiteY750" fmla="*/ 1665516 h 6858000"/>
              <a:gd name="connsiteX751" fmla="*/ 4448798 w 7472601"/>
              <a:gd name="connsiteY751" fmla="*/ 1253024 h 6858000"/>
              <a:gd name="connsiteX752" fmla="*/ 4480315 w 7472601"/>
              <a:gd name="connsiteY752" fmla="*/ 1158454 h 6858000"/>
              <a:gd name="connsiteX753" fmla="*/ 4494133 w 7472601"/>
              <a:gd name="connsiteY753" fmla="*/ 1118676 h 6858000"/>
              <a:gd name="connsiteX754" fmla="*/ 4557898 w 7472601"/>
              <a:gd name="connsiteY754" fmla="*/ 900011 h 6858000"/>
              <a:gd name="connsiteX755" fmla="*/ 5870151 w 7472601"/>
              <a:gd name="connsiteY755" fmla="*/ 898890 h 6858000"/>
              <a:gd name="connsiteX756" fmla="*/ 5861335 w 7472601"/>
              <a:gd name="connsiteY756" fmla="*/ 899177 h 6858000"/>
              <a:gd name="connsiteX757" fmla="*/ 5843702 w 7472601"/>
              <a:gd name="connsiteY757" fmla="*/ 899748 h 6858000"/>
              <a:gd name="connsiteX758" fmla="*/ 5651107 w 7472601"/>
              <a:gd name="connsiteY758" fmla="*/ 920306 h 6858000"/>
              <a:gd name="connsiteX759" fmla="*/ 5459407 w 7472601"/>
              <a:gd name="connsiteY759" fmla="*/ 940975 h 6858000"/>
              <a:gd name="connsiteX760" fmla="*/ 5374846 w 7472601"/>
              <a:gd name="connsiteY760" fmla="*/ 941988 h 6858000"/>
              <a:gd name="connsiteX761" fmla="*/ 5256105 w 7472601"/>
              <a:gd name="connsiteY761" fmla="*/ 945632 h 6858000"/>
              <a:gd name="connsiteX762" fmla="*/ 5107071 w 7472601"/>
              <a:gd name="connsiteY762" fmla="*/ 969720 h 6858000"/>
              <a:gd name="connsiteX763" fmla="*/ 4998681 w 7472601"/>
              <a:gd name="connsiteY763" fmla="*/ 988771 h 6858000"/>
              <a:gd name="connsiteX764" fmla="*/ 5870151 w 7472601"/>
              <a:gd name="connsiteY764" fmla="*/ 898890 h 6858000"/>
              <a:gd name="connsiteX765" fmla="*/ 5504425 w 7472601"/>
              <a:gd name="connsiteY765" fmla="*/ 848067 h 6858000"/>
              <a:gd name="connsiteX766" fmla="*/ 4968849 w 7472601"/>
              <a:gd name="connsiteY766" fmla="*/ 962318 h 6858000"/>
              <a:gd name="connsiteX767" fmla="*/ 5104039 w 7472601"/>
              <a:gd name="connsiteY767" fmla="*/ 940634 h 6858000"/>
              <a:gd name="connsiteX768" fmla="*/ 5256311 w 7472601"/>
              <a:gd name="connsiteY768" fmla="*/ 916490 h 6858000"/>
              <a:gd name="connsiteX769" fmla="*/ 5377381 w 7472601"/>
              <a:gd name="connsiteY769" fmla="*/ 912671 h 6858000"/>
              <a:gd name="connsiteX770" fmla="*/ 5460148 w 7472601"/>
              <a:gd name="connsiteY770" fmla="*/ 911442 h 6858000"/>
              <a:gd name="connsiteX771" fmla="*/ 5648971 w 7472601"/>
              <a:gd name="connsiteY771" fmla="*/ 891331 h 6858000"/>
              <a:gd name="connsiteX772" fmla="*/ 5844807 w 7472601"/>
              <a:gd name="connsiteY772" fmla="*/ 870718 h 6858000"/>
              <a:gd name="connsiteX773" fmla="*/ 5862975 w 7472601"/>
              <a:gd name="connsiteY773" fmla="*/ 869756 h 6858000"/>
              <a:gd name="connsiteX774" fmla="*/ 5920887 w 7472601"/>
              <a:gd name="connsiteY774" fmla="*/ 865929 h 6858000"/>
              <a:gd name="connsiteX775" fmla="*/ 5504425 w 7472601"/>
              <a:gd name="connsiteY775" fmla="*/ 848067 h 6858000"/>
              <a:gd name="connsiteX776" fmla="*/ 3607114 w 7472601"/>
              <a:gd name="connsiteY776" fmla="*/ 467441 h 6858000"/>
              <a:gd name="connsiteX777" fmla="*/ 3296242 w 7472601"/>
              <a:gd name="connsiteY777" fmla="*/ 807991 h 6858000"/>
              <a:gd name="connsiteX778" fmla="*/ 3174674 w 7472601"/>
              <a:gd name="connsiteY778" fmla="*/ 919759 h 6858000"/>
              <a:gd name="connsiteX779" fmla="*/ 3042978 w 7472601"/>
              <a:gd name="connsiteY779" fmla="*/ 1054894 h 6858000"/>
              <a:gd name="connsiteX780" fmla="*/ 2968914 w 7472601"/>
              <a:gd name="connsiteY780" fmla="*/ 1133756 h 6858000"/>
              <a:gd name="connsiteX781" fmla="*/ 3103823 w 7472601"/>
              <a:gd name="connsiteY781" fmla="*/ 1026814 h 6858000"/>
              <a:gd name="connsiteX782" fmla="*/ 3607114 w 7472601"/>
              <a:gd name="connsiteY782" fmla="*/ 467441 h 6858000"/>
              <a:gd name="connsiteX783" fmla="*/ 3744487 w 7472601"/>
              <a:gd name="connsiteY783" fmla="*/ 383136 h 6858000"/>
              <a:gd name="connsiteX784" fmla="*/ 3970213 w 7472601"/>
              <a:gd name="connsiteY784" fmla="*/ 995559 h 6858000"/>
              <a:gd name="connsiteX785" fmla="*/ 3744487 w 7472601"/>
              <a:gd name="connsiteY785" fmla="*/ 383136 h 6858000"/>
              <a:gd name="connsiteX786" fmla="*/ 3624562 w 7472601"/>
              <a:gd name="connsiteY786" fmla="*/ 367041 h 6858000"/>
              <a:gd name="connsiteX787" fmla="*/ 3489712 w 7472601"/>
              <a:gd name="connsiteY787" fmla="*/ 485386 h 6858000"/>
              <a:gd name="connsiteX788" fmla="*/ 3182994 w 7472601"/>
              <a:gd name="connsiteY788" fmla="*/ 828265 h 6858000"/>
              <a:gd name="connsiteX789" fmla="*/ 2892114 w 7472601"/>
              <a:gd name="connsiteY789" fmla="*/ 1172635 h 6858000"/>
              <a:gd name="connsiteX790" fmla="*/ 3021459 w 7472601"/>
              <a:gd name="connsiteY790" fmla="*/ 1035385 h 6858000"/>
              <a:gd name="connsiteX791" fmla="*/ 3153873 w 7472601"/>
              <a:gd name="connsiteY791" fmla="*/ 898971 h 6858000"/>
              <a:gd name="connsiteX792" fmla="*/ 3276511 w 7472601"/>
              <a:gd name="connsiteY792" fmla="*/ 786423 h 6858000"/>
              <a:gd name="connsiteX793" fmla="*/ 3584154 w 7472601"/>
              <a:gd name="connsiteY793" fmla="*/ 448218 h 6858000"/>
              <a:gd name="connsiteX794" fmla="*/ 3624562 w 7472601"/>
              <a:gd name="connsiteY794" fmla="*/ 367041 h 6858000"/>
              <a:gd name="connsiteX795" fmla="*/ 3766672 w 7472601"/>
              <a:gd name="connsiteY795" fmla="*/ 359429 h 6858000"/>
              <a:gd name="connsiteX796" fmla="*/ 3996338 w 7472601"/>
              <a:gd name="connsiteY796" fmla="*/ 968237 h 6858000"/>
              <a:gd name="connsiteX797" fmla="*/ 3766672 w 7472601"/>
              <a:gd name="connsiteY797" fmla="*/ 359429 h 6858000"/>
              <a:gd name="connsiteX798" fmla="*/ 5805386 w 7472601"/>
              <a:gd name="connsiteY798" fmla="*/ 239240 h 6858000"/>
              <a:gd name="connsiteX799" fmla="*/ 5736947 w 7472601"/>
              <a:gd name="connsiteY799" fmla="*/ 261367 h 6858000"/>
              <a:gd name="connsiteX800" fmla="*/ 5427012 w 7472601"/>
              <a:gd name="connsiteY800" fmla="*/ 311272 h 6858000"/>
              <a:gd name="connsiteX801" fmla="*/ 5147818 w 7472601"/>
              <a:gd name="connsiteY801" fmla="*/ 322112 h 6858000"/>
              <a:gd name="connsiteX802" fmla="*/ 5060854 w 7472601"/>
              <a:gd name="connsiteY802" fmla="*/ 311882 h 6858000"/>
              <a:gd name="connsiteX803" fmla="*/ 4945989 w 7472601"/>
              <a:gd name="connsiteY803" fmla="*/ 300516 h 6858000"/>
              <a:gd name="connsiteX804" fmla="*/ 5410479 w 7472601"/>
              <a:gd name="connsiteY804" fmla="*/ 348434 h 6858000"/>
              <a:gd name="connsiteX805" fmla="*/ 5805386 w 7472601"/>
              <a:gd name="connsiteY805" fmla="*/ 239240 h 6858000"/>
              <a:gd name="connsiteX806" fmla="*/ 5905192 w 7472601"/>
              <a:gd name="connsiteY806" fmla="*/ 163079 h 6858000"/>
              <a:gd name="connsiteX807" fmla="*/ 5865655 w 7472601"/>
              <a:gd name="connsiteY807" fmla="*/ 171901 h 6858000"/>
              <a:gd name="connsiteX808" fmla="*/ 5259740 w 7472601"/>
              <a:gd name="connsiteY808" fmla="*/ 257013 h 6858000"/>
              <a:gd name="connsiteX809" fmla="*/ 5208466 w 7472601"/>
              <a:gd name="connsiteY809" fmla="*/ 257550 h 6858000"/>
              <a:gd name="connsiteX810" fmla="*/ 4980204 w 7472601"/>
              <a:gd name="connsiteY810" fmla="*/ 271903 h 6858000"/>
              <a:gd name="connsiteX811" fmla="*/ 5068068 w 7472601"/>
              <a:gd name="connsiteY811" fmla="*/ 282244 h 6858000"/>
              <a:gd name="connsiteX812" fmla="*/ 5153231 w 7472601"/>
              <a:gd name="connsiteY812" fmla="*/ 292240 h 6858000"/>
              <a:gd name="connsiteX813" fmla="*/ 5426491 w 7472601"/>
              <a:gd name="connsiteY813" fmla="*/ 281128 h 6858000"/>
              <a:gd name="connsiteX814" fmla="*/ 5731212 w 7472601"/>
              <a:gd name="connsiteY814" fmla="*/ 231951 h 6858000"/>
              <a:gd name="connsiteX815" fmla="*/ 5905192 w 7472601"/>
              <a:gd name="connsiteY815" fmla="*/ 163079 h 6858000"/>
              <a:gd name="connsiteX816" fmla="*/ 5944437 w 7472601"/>
              <a:gd name="connsiteY816" fmla="*/ 113829 h 6858000"/>
              <a:gd name="connsiteX817" fmla="*/ 5825032 w 7472601"/>
              <a:gd name="connsiteY817" fmla="*/ 146405 h 6858000"/>
              <a:gd name="connsiteX818" fmla="*/ 4955599 w 7472601"/>
              <a:gd name="connsiteY818" fmla="*/ 247008 h 6858000"/>
              <a:gd name="connsiteX819" fmla="*/ 5210104 w 7472601"/>
              <a:gd name="connsiteY819" fmla="*/ 228123 h 6858000"/>
              <a:gd name="connsiteX820" fmla="*/ 5261015 w 7472601"/>
              <a:gd name="connsiteY820" fmla="*/ 227087 h 6858000"/>
              <a:gd name="connsiteX821" fmla="*/ 5861181 w 7472601"/>
              <a:gd name="connsiteY821" fmla="*/ 143093 h 6858000"/>
              <a:gd name="connsiteX822" fmla="*/ 5961252 w 7472601"/>
              <a:gd name="connsiteY822" fmla="*/ 114820 h 6858000"/>
              <a:gd name="connsiteX823" fmla="*/ 5944437 w 7472601"/>
              <a:gd name="connsiteY823" fmla="*/ 113829 h 6858000"/>
              <a:gd name="connsiteX824" fmla="*/ 3882765 w 7472601"/>
              <a:gd name="connsiteY824" fmla="*/ 0 h 6858000"/>
              <a:gd name="connsiteX825" fmla="*/ 3995099 w 7472601"/>
              <a:gd name="connsiteY825" fmla="*/ 0 h 6858000"/>
              <a:gd name="connsiteX826" fmla="*/ 4163818 w 7472601"/>
              <a:gd name="connsiteY826" fmla="*/ 234104 h 6858000"/>
              <a:gd name="connsiteX827" fmla="*/ 4172099 w 7472601"/>
              <a:gd name="connsiteY827" fmla="*/ 234207 h 6858000"/>
              <a:gd name="connsiteX828" fmla="*/ 4784282 w 7472601"/>
              <a:gd name="connsiteY828" fmla="*/ 276561 h 6858000"/>
              <a:gd name="connsiteX829" fmla="*/ 4801687 w 7472601"/>
              <a:gd name="connsiteY829" fmla="*/ 267764 h 6858000"/>
              <a:gd name="connsiteX830" fmla="*/ 6082788 w 7472601"/>
              <a:gd name="connsiteY830" fmla="*/ 64119 h 6858000"/>
              <a:gd name="connsiteX831" fmla="*/ 6099442 w 7472601"/>
              <a:gd name="connsiteY831" fmla="*/ 82568 h 6858000"/>
              <a:gd name="connsiteX832" fmla="*/ 4804137 w 7472601"/>
              <a:gd name="connsiteY832" fmla="*/ 320931 h 6858000"/>
              <a:gd name="connsiteX833" fmla="*/ 4227047 w 7472601"/>
              <a:gd name="connsiteY833" fmla="*/ 313415 h 6858000"/>
              <a:gd name="connsiteX834" fmla="*/ 4346041 w 7472601"/>
              <a:gd name="connsiteY834" fmla="*/ 456086 h 6858000"/>
              <a:gd name="connsiteX835" fmla="*/ 4870967 w 7472601"/>
              <a:gd name="connsiteY835" fmla="*/ 963061 h 6858000"/>
              <a:gd name="connsiteX836" fmla="*/ 4889647 w 7472601"/>
              <a:gd name="connsiteY836" fmla="*/ 957147 h 6858000"/>
              <a:gd name="connsiteX837" fmla="*/ 5422504 w 7472601"/>
              <a:gd name="connsiteY837" fmla="*/ 805191 h 6858000"/>
              <a:gd name="connsiteX838" fmla="*/ 6087656 w 7472601"/>
              <a:gd name="connsiteY838" fmla="*/ 826703 h 6858000"/>
              <a:gd name="connsiteX839" fmla="*/ 6058717 w 7472601"/>
              <a:gd name="connsiteY839" fmla="*/ 865992 h 6858000"/>
              <a:gd name="connsiteX840" fmla="*/ 4974153 w 7472601"/>
              <a:gd name="connsiteY840" fmla="*/ 1045456 h 6858000"/>
              <a:gd name="connsiteX841" fmla="*/ 5627835 w 7472601"/>
              <a:gd name="connsiteY841" fmla="*/ 1472077 h 6858000"/>
              <a:gd name="connsiteX842" fmla="*/ 5629817 w 7472601"/>
              <a:gd name="connsiteY842" fmla="*/ 1471412 h 6858000"/>
              <a:gd name="connsiteX843" fmla="*/ 5634124 w 7472601"/>
              <a:gd name="connsiteY843" fmla="*/ 1470572 h 6858000"/>
              <a:gd name="connsiteX844" fmla="*/ 5755832 w 7472601"/>
              <a:gd name="connsiteY844" fmla="*/ 1383886 h 6858000"/>
              <a:gd name="connsiteX845" fmla="*/ 6014186 w 7472601"/>
              <a:gd name="connsiteY845" fmla="*/ 1279799 h 6858000"/>
              <a:gd name="connsiteX846" fmla="*/ 6901619 w 7472601"/>
              <a:gd name="connsiteY846" fmla="*/ 1047874 h 6858000"/>
              <a:gd name="connsiteX847" fmla="*/ 6931566 w 7472601"/>
              <a:gd name="connsiteY847" fmla="*/ 1062034 h 6858000"/>
              <a:gd name="connsiteX848" fmla="*/ 5790982 w 7472601"/>
              <a:gd name="connsiteY848" fmla="*/ 1561380 h 6858000"/>
              <a:gd name="connsiteX849" fmla="*/ 6188971 w 7472601"/>
              <a:gd name="connsiteY849" fmla="*/ 1755168 h 6858000"/>
              <a:gd name="connsiteX850" fmla="*/ 6202446 w 7472601"/>
              <a:gd name="connsiteY850" fmla="*/ 1752268 h 6858000"/>
              <a:gd name="connsiteX851" fmla="*/ 7179560 w 7472601"/>
              <a:gd name="connsiteY851" fmla="*/ 1467551 h 6858000"/>
              <a:gd name="connsiteX852" fmla="*/ 7158730 w 7472601"/>
              <a:gd name="connsiteY852" fmla="*/ 1507835 h 6858000"/>
              <a:gd name="connsiteX853" fmla="*/ 6326959 w 7472601"/>
              <a:gd name="connsiteY853" fmla="*/ 1817686 h 6858000"/>
              <a:gd name="connsiteX854" fmla="*/ 6537433 w 7472601"/>
              <a:gd name="connsiteY854" fmla="*/ 1907790 h 6858000"/>
              <a:gd name="connsiteX855" fmla="*/ 6550221 w 7472601"/>
              <a:gd name="connsiteY855" fmla="*/ 1910729 h 6858000"/>
              <a:gd name="connsiteX856" fmla="*/ 6964438 w 7472601"/>
              <a:gd name="connsiteY856" fmla="*/ 2209505 h 6858000"/>
              <a:gd name="connsiteX857" fmla="*/ 7367862 w 7472601"/>
              <a:gd name="connsiteY857" fmla="*/ 2806833 h 6858000"/>
              <a:gd name="connsiteX858" fmla="*/ 7364329 w 7472601"/>
              <a:gd name="connsiteY858" fmla="*/ 2826907 h 6858000"/>
              <a:gd name="connsiteX859" fmla="*/ 7290545 w 7472601"/>
              <a:gd name="connsiteY859" fmla="*/ 2850663 h 6858000"/>
              <a:gd name="connsiteX860" fmla="*/ 6472036 w 7472601"/>
              <a:gd name="connsiteY860" fmla="*/ 1959003 h 6858000"/>
              <a:gd name="connsiteX861" fmla="*/ 5792897 w 7472601"/>
              <a:gd name="connsiteY861" fmla="*/ 1647747 h 6858000"/>
              <a:gd name="connsiteX862" fmla="*/ 5842751 w 7472601"/>
              <a:gd name="connsiteY862" fmla="*/ 1816112 h 6858000"/>
              <a:gd name="connsiteX863" fmla="*/ 5847424 w 7472601"/>
              <a:gd name="connsiteY863" fmla="*/ 1815776 h 6858000"/>
              <a:gd name="connsiteX864" fmla="*/ 6399821 w 7472601"/>
              <a:gd name="connsiteY864" fmla="*/ 2344799 h 6858000"/>
              <a:gd name="connsiteX865" fmla="*/ 6323232 w 7472601"/>
              <a:gd name="connsiteY865" fmla="*/ 2389634 h 6858000"/>
              <a:gd name="connsiteX866" fmla="*/ 5942958 w 7472601"/>
              <a:gd name="connsiteY866" fmla="*/ 2077708 h 6858000"/>
              <a:gd name="connsiteX867" fmla="*/ 5921559 w 7472601"/>
              <a:gd name="connsiteY867" fmla="*/ 2378596 h 6858000"/>
              <a:gd name="connsiteX868" fmla="*/ 5817651 w 7472601"/>
              <a:gd name="connsiteY868" fmla="*/ 3023919 h 6858000"/>
              <a:gd name="connsiteX869" fmla="*/ 5729634 w 7472601"/>
              <a:gd name="connsiteY869" fmla="*/ 3051849 h 6858000"/>
              <a:gd name="connsiteX870" fmla="*/ 5611018 w 7472601"/>
              <a:gd name="connsiteY870" fmla="*/ 2316769 h 6858000"/>
              <a:gd name="connsiteX871" fmla="*/ 5687608 w 7472601"/>
              <a:gd name="connsiteY871" fmla="*/ 2039972 h 6858000"/>
              <a:gd name="connsiteX872" fmla="*/ 5657554 w 7472601"/>
              <a:gd name="connsiteY872" fmla="*/ 1576445 h 6858000"/>
              <a:gd name="connsiteX873" fmla="*/ 5150475 w 7472601"/>
              <a:gd name="connsiteY873" fmla="*/ 1274012 h 6858000"/>
              <a:gd name="connsiteX874" fmla="*/ 5349142 w 7472601"/>
              <a:gd name="connsiteY874" fmla="*/ 2204405 h 6858000"/>
              <a:gd name="connsiteX875" fmla="*/ 5262214 w 7472601"/>
              <a:gd name="connsiteY875" fmla="*/ 2233836 h 6858000"/>
              <a:gd name="connsiteX876" fmla="*/ 4981539 w 7472601"/>
              <a:gd name="connsiteY876" fmla="*/ 1542201 h 6858000"/>
              <a:gd name="connsiteX877" fmla="*/ 4958461 w 7472601"/>
              <a:gd name="connsiteY877" fmla="*/ 1136957 h 6858000"/>
              <a:gd name="connsiteX878" fmla="*/ 4655015 w 7472601"/>
              <a:gd name="connsiteY878" fmla="*/ 891426 h 6858000"/>
              <a:gd name="connsiteX879" fmla="*/ 4348002 w 7472601"/>
              <a:gd name="connsiteY879" fmla="*/ 2205895 h 6858000"/>
              <a:gd name="connsiteX880" fmla="*/ 4262250 w 7472601"/>
              <a:gd name="connsiteY880" fmla="*/ 2219972 h 6858000"/>
              <a:gd name="connsiteX881" fmla="*/ 4550611 w 7472601"/>
              <a:gd name="connsiteY881" fmla="*/ 817540 h 6858000"/>
              <a:gd name="connsiteX882" fmla="*/ 4564418 w 7472601"/>
              <a:gd name="connsiteY882" fmla="*/ 808293 h 6858000"/>
              <a:gd name="connsiteX883" fmla="*/ 4266388 w 7472601"/>
              <a:gd name="connsiteY883" fmla="*/ 500083 h 6858000"/>
              <a:gd name="connsiteX884" fmla="*/ 4032842 w 7472601"/>
              <a:gd name="connsiteY884" fmla="*/ 211809 h 6858000"/>
              <a:gd name="connsiteX885" fmla="*/ 3882765 w 7472601"/>
              <a:gd name="connsiteY885" fmla="*/ 0 h 6858000"/>
              <a:gd name="connsiteX886" fmla="*/ 3721337 w 7472601"/>
              <a:gd name="connsiteY886" fmla="*/ 0 h 6858000"/>
              <a:gd name="connsiteX887" fmla="*/ 3797544 w 7472601"/>
              <a:gd name="connsiteY887" fmla="*/ 0 h 6858000"/>
              <a:gd name="connsiteX888" fmla="*/ 3775734 w 7472601"/>
              <a:gd name="connsiteY888" fmla="*/ 95131 h 6858000"/>
              <a:gd name="connsiteX889" fmla="*/ 3724807 w 7472601"/>
              <a:gd name="connsiteY889" fmla="*/ 272257 h 6858000"/>
              <a:gd name="connsiteX890" fmla="*/ 3726844 w 7472601"/>
              <a:gd name="connsiteY890" fmla="*/ 282988 h 6858000"/>
              <a:gd name="connsiteX891" fmla="*/ 3742664 w 7472601"/>
              <a:gd name="connsiteY891" fmla="*/ 279918 h 6858000"/>
              <a:gd name="connsiteX892" fmla="*/ 4103910 w 7472601"/>
              <a:gd name="connsiteY892" fmla="*/ 1161917 h 6858000"/>
              <a:gd name="connsiteX893" fmla="*/ 4020269 w 7472601"/>
              <a:gd name="connsiteY893" fmla="*/ 1200406 h 6858000"/>
              <a:gd name="connsiteX894" fmla="*/ 3674882 w 7472601"/>
              <a:gd name="connsiteY894" fmla="*/ 488524 h 6858000"/>
              <a:gd name="connsiteX895" fmla="*/ 3132682 w 7472601"/>
              <a:gd name="connsiteY895" fmla="*/ 1072284 h 6858000"/>
              <a:gd name="connsiteX896" fmla="*/ 2716346 w 7472601"/>
              <a:gd name="connsiteY896" fmla="*/ 1276376 h 6858000"/>
              <a:gd name="connsiteX897" fmla="*/ 2716772 w 7472601"/>
              <a:gd name="connsiteY897" fmla="*/ 1255462 h 6858000"/>
              <a:gd name="connsiteX898" fmla="*/ 3471096 w 7472601"/>
              <a:gd name="connsiteY898" fmla="*/ 437072 h 6858000"/>
              <a:gd name="connsiteX899" fmla="*/ 3639057 w 7472601"/>
              <a:gd name="connsiteY899" fmla="*/ 286334 h 6858000"/>
              <a:gd name="connsiteX900" fmla="*/ 3640309 w 7472601"/>
              <a:gd name="connsiteY900" fmla="*/ 284664 h 6858000"/>
              <a:gd name="connsiteX901" fmla="*/ 3646022 w 7472601"/>
              <a:gd name="connsiteY901" fmla="*/ 276711 h 6858000"/>
              <a:gd name="connsiteX902" fmla="*/ 3707943 w 7472601"/>
              <a:gd name="connsiteY902" fmla="*/ 65958 h 6858000"/>
              <a:gd name="connsiteX903" fmla="*/ 3721337 w 7472601"/>
              <a:gd name="connsiteY903" fmla="*/ 0 h 6858000"/>
              <a:gd name="connsiteX904" fmla="*/ 2867960 w 7472601"/>
              <a:gd name="connsiteY904" fmla="*/ 0 h 6858000"/>
              <a:gd name="connsiteX905" fmla="*/ 2926351 w 7472601"/>
              <a:gd name="connsiteY905" fmla="*/ 0 h 6858000"/>
              <a:gd name="connsiteX906" fmla="*/ 2902823 w 7472601"/>
              <a:gd name="connsiteY906" fmla="*/ 262929 h 6858000"/>
              <a:gd name="connsiteX907" fmla="*/ 2940663 w 7472601"/>
              <a:gd name="connsiteY907" fmla="*/ 140884 h 6858000"/>
              <a:gd name="connsiteX908" fmla="*/ 2947039 w 7472601"/>
              <a:gd name="connsiteY908" fmla="*/ 122524 h 6858000"/>
              <a:gd name="connsiteX909" fmla="*/ 2984316 w 7472601"/>
              <a:gd name="connsiteY909" fmla="*/ 0 h 6858000"/>
              <a:gd name="connsiteX910" fmla="*/ 3016114 w 7472601"/>
              <a:gd name="connsiteY910" fmla="*/ 0 h 6858000"/>
              <a:gd name="connsiteX911" fmla="*/ 2979949 w 7472601"/>
              <a:gd name="connsiteY911" fmla="*/ 119274 h 6858000"/>
              <a:gd name="connsiteX912" fmla="*/ 3023879 w 7472601"/>
              <a:gd name="connsiteY912" fmla="*/ 0 h 6858000"/>
              <a:gd name="connsiteX913" fmla="*/ 3105400 w 7472601"/>
              <a:gd name="connsiteY913" fmla="*/ 0 h 6858000"/>
              <a:gd name="connsiteX914" fmla="*/ 3094669 w 7472601"/>
              <a:gd name="connsiteY914" fmla="*/ 30308 h 6858000"/>
              <a:gd name="connsiteX915" fmla="*/ 2901945 w 7472601"/>
              <a:gd name="connsiteY915" fmla="*/ 466538 h 6858000"/>
              <a:gd name="connsiteX916" fmla="*/ 2815209 w 7472601"/>
              <a:gd name="connsiteY916" fmla="*/ 497361 h 6858000"/>
              <a:gd name="connsiteX917" fmla="*/ 2844845 w 7472601"/>
              <a:gd name="connsiteY917" fmla="*/ 127638 h 6858000"/>
              <a:gd name="connsiteX918" fmla="*/ 2867960 w 7472601"/>
              <a:gd name="connsiteY918" fmla="*/ 0 h 6858000"/>
              <a:gd name="connsiteX919" fmla="*/ 1057230 w 7472601"/>
              <a:gd name="connsiteY919" fmla="*/ 0 h 6858000"/>
              <a:gd name="connsiteX920" fmla="*/ 1111003 w 7472601"/>
              <a:gd name="connsiteY920" fmla="*/ 0 h 6858000"/>
              <a:gd name="connsiteX921" fmla="*/ 1125553 w 7472601"/>
              <a:gd name="connsiteY921" fmla="*/ 52588 h 6858000"/>
              <a:gd name="connsiteX922" fmla="*/ 1304276 w 7472601"/>
              <a:gd name="connsiteY922" fmla="*/ 476275 h 6858000"/>
              <a:gd name="connsiteX923" fmla="*/ 1492066 w 7472601"/>
              <a:gd name="connsiteY923" fmla="*/ 886333 h 6858000"/>
              <a:gd name="connsiteX924" fmla="*/ 1423698 w 7472601"/>
              <a:gd name="connsiteY924" fmla="*/ 710817 h 6858000"/>
              <a:gd name="connsiteX925" fmla="*/ 1357609 w 7472601"/>
              <a:gd name="connsiteY925" fmla="*/ 532892 h 6858000"/>
              <a:gd name="connsiteX926" fmla="*/ 1309550 w 7472601"/>
              <a:gd name="connsiteY926" fmla="*/ 374031 h 6858000"/>
              <a:gd name="connsiteX927" fmla="*/ 1193673 w 7472601"/>
              <a:gd name="connsiteY927" fmla="*/ 49533 h 6858000"/>
              <a:gd name="connsiteX928" fmla="*/ 1164391 w 7472601"/>
              <a:gd name="connsiteY928" fmla="*/ 0 h 6858000"/>
              <a:gd name="connsiteX929" fmla="*/ 1200666 w 7472601"/>
              <a:gd name="connsiteY929" fmla="*/ 0 h 6858000"/>
              <a:gd name="connsiteX930" fmla="*/ 1223408 w 7472601"/>
              <a:gd name="connsiteY930" fmla="*/ 38996 h 6858000"/>
              <a:gd name="connsiteX931" fmla="*/ 1339635 w 7472601"/>
              <a:gd name="connsiteY931" fmla="*/ 365517 h 6858000"/>
              <a:gd name="connsiteX932" fmla="*/ 1387469 w 7472601"/>
              <a:gd name="connsiteY932" fmla="*/ 523079 h 6858000"/>
              <a:gd name="connsiteX933" fmla="*/ 1452685 w 7472601"/>
              <a:gd name="connsiteY933" fmla="*/ 699806 h 6858000"/>
              <a:gd name="connsiteX934" fmla="*/ 1492092 w 7472601"/>
              <a:gd name="connsiteY934" fmla="*/ 800424 h 6858000"/>
              <a:gd name="connsiteX935" fmla="*/ 1455302 w 7472601"/>
              <a:gd name="connsiteY935" fmla="*/ 632913 h 6858000"/>
              <a:gd name="connsiteX936" fmla="*/ 1222336 w 7472601"/>
              <a:gd name="connsiteY936" fmla="*/ 9480 h 6858000"/>
              <a:gd name="connsiteX937" fmla="*/ 1214634 w 7472601"/>
              <a:gd name="connsiteY937" fmla="*/ 0 h 6858000"/>
              <a:gd name="connsiteX938" fmla="*/ 1289827 w 7472601"/>
              <a:gd name="connsiteY938" fmla="*/ 0 h 6858000"/>
              <a:gd name="connsiteX939" fmla="*/ 1321076 w 7472601"/>
              <a:gd name="connsiteY939" fmla="*/ 59722 h 6858000"/>
              <a:gd name="connsiteX940" fmla="*/ 1512579 w 7472601"/>
              <a:gd name="connsiteY940" fmla="*/ 626441 h 6858000"/>
              <a:gd name="connsiteX941" fmla="*/ 1506076 w 7472601"/>
              <a:gd name="connsiteY941" fmla="*/ 1089289 h 6858000"/>
              <a:gd name="connsiteX942" fmla="*/ 1486346 w 7472601"/>
              <a:gd name="connsiteY942" fmla="*/ 1079919 h 6858000"/>
              <a:gd name="connsiteX943" fmla="*/ 1070511 w 7472601"/>
              <a:gd name="connsiteY943" fmla="*/ 48609 h 6858000"/>
              <a:gd name="connsiteX944" fmla="*/ 1057230 w 7472601"/>
              <a:gd name="connsiteY944" fmla="*/ 0 h 6858000"/>
              <a:gd name="connsiteX945" fmla="*/ 43151 w 7472601"/>
              <a:gd name="connsiteY945" fmla="*/ 0 h 6858000"/>
              <a:gd name="connsiteX946" fmla="*/ 95283 w 7472601"/>
              <a:gd name="connsiteY946" fmla="*/ 0 h 6858000"/>
              <a:gd name="connsiteX947" fmla="*/ 300708 w 7472601"/>
              <a:gd name="connsiteY947" fmla="*/ 154571 h 6858000"/>
              <a:gd name="connsiteX948" fmla="*/ 530414 w 7472601"/>
              <a:gd name="connsiteY948" fmla="*/ 354673 h 6858000"/>
              <a:gd name="connsiteX949" fmla="*/ 333785 w 7472601"/>
              <a:gd name="connsiteY949" fmla="*/ 161564 h 6858000"/>
              <a:gd name="connsiteX950" fmla="*/ 147005 w 7472601"/>
              <a:gd name="connsiteY950" fmla="*/ 0 h 6858000"/>
              <a:gd name="connsiteX951" fmla="*/ 272509 w 7472601"/>
              <a:gd name="connsiteY951" fmla="*/ 0 h 6858000"/>
              <a:gd name="connsiteX952" fmla="*/ 326276 w 7472601"/>
              <a:gd name="connsiteY952" fmla="*/ 45847 h 6858000"/>
              <a:gd name="connsiteX953" fmla="*/ 823759 w 7472601"/>
              <a:gd name="connsiteY953" fmla="*/ 574145 h 6858000"/>
              <a:gd name="connsiteX954" fmla="*/ 811254 w 7472601"/>
              <a:gd name="connsiteY954" fmla="*/ 665546 h 6858000"/>
              <a:gd name="connsiteX955" fmla="*/ 154042 w 7472601"/>
              <a:gd name="connsiteY955" fmla="*/ 261522 h 6858000"/>
              <a:gd name="connsiteX956" fmla="*/ 13550 w 7472601"/>
              <a:gd name="connsiteY956" fmla="*/ 158423 h 6858000"/>
              <a:gd name="connsiteX957" fmla="*/ 0 w 7472601"/>
              <a:gd name="connsiteY957" fmla="*/ 146618 h 6858000"/>
              <a:gd name="connsiteX958" fmla="*/ 0 w 7472601"/>
              <a:gd name="connsiteY958" fmla="*/ 59161 h 6858000"/>
              <a:gd name="connsiteX959" fmla="*/ 45427 w 7472601"/>
              <a:gd name="connsiteY959" fmla="*/ 101078 h 6858000"/>
              <a:gd name="connsiteX960" fmla="*/ 630103 w 7472601"/>
              <a:gd name="connsiteY960" fmla="*/ 485885 h 6858000"/>
              <a:gd name="connsiteX961" fmla="*/ 532040 w 7472601"/>
              <a:gd name="connsiteY961" fmla="*/ 399359 h 6858000"/>
              <a:gd name="connsiteX962" fmla="*/ 517618 w 7472601"/>
              <a:gd name="connsiteY962" fmla="*/ 385726 h 6858000"/>
              <a:gd name="connsiteX963" fmla="*/ 285074 w 7472601"/>
              <a:gd name="connsiteY963" fmla="*/ 182755 h 6858000"/>
              <a:gd name="connsiteX964" fmla="*/ 43151 w 7472601"/>
              <a:gd name="connsiteY964"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03637 w 7472601"/>
              <a:gd name="connsiteY79" fmla="*/ 6083957 h 6858000"/>
              <a:gd name="connsiteX80" fmla="*/ 7312589 w 7472601"/>
              <a:gd name="connsiteY80" fmla="*/ 5982309 h 6858000"/>
              <a:gd name="connsiteX81" fmla="*/ 7448321 w 7472601"/>
              <a:gd name="connsiteY81" fmla="*/ 6190991 h 6858000"/>
              <a:gd name="connsiteX82" fmla="*/ 7467600 w 7472601"/>
              <a:gd name="connsiteY82" fmla="*/ 6221686 h 6858000"/>
              <a:gd name="connsiteX83" fmla="*/ 7467600 w 7472601"/>
              <a:gd name="connsiteY83" fmla="*/ 6334256 h 6858000"/>
              <a:gd name="connsiteX84" fmla="*/ 7454976 w 7472601"/>
              <a:gd name="connsiteY84" fmla="*/ 6318297 h 6858000"/>
              <a:gd name="connsiteX85" fmla="*/ 1456157 w 7472601"/>
              <a:gd name="connsiteY85" fmla="*/ 5371404 h 6858000"/>
              <a:gd name="connsiteX86" fmla="*/ 1244432 w 7472601"/>
              <a:gd name="connsiteY86" fmla="*/ 5385601 h 6858000"/>
              <a:gd name="connsiteX87" fmla="*/ 973990 w 7472601"/>
              <a:gd name="connsiteY87" fmla="*/ 5424940 h 6858000"/>
              <a:gd name="connsiteX88" fmla="*/ 1103809 w 7472601"/>
              <a:gd name="connsiteY88" fmla="*/ 5433720 h 6858000"/>
              <a:gd name="connsiteX89" fmla="*/ 1123454 w 7472601"/>
              <a:gd name="connsiteY89" fmla="*/ 5435727 h 6858000"/>
              <a:gd name="connsiteX90" fmla="*/ 1737017 w 7472601"/>
              <a:gd name="connsiteY90" fmla="*/ 5452183 h 6858000"/>
              <a:gd name="connsiteX91" fmla="*/ 1824397 w 7472601"/>
              <a:gd name="connsiteY91" fmla="*/ 5447757 h 6858000"/>
              <a:gd name="connsiteX92" fmla="*/ 2070059 w 7472601"/>
              <a:gd name="connsiteY92" fmla="*/ 5441660 h 6858000"/>
              <a:gd name="connsiteX93" fmla="*/ 1456157 w 7472601"/>
              <a:gd name="connsiteY93" fmla="*/ 5371404 h 6858000"/>
              <a:gd name="connsiteX94" fmla="*/ 4988186 w 7472601"/>
              <a:gd name="connsiteY94" fmla="*/ 5216467 h 6858000"/>
              <a:gd name="connsiteX95" fmla="*/ 4777334 w 7472601"/>
              <a:gd name="connsiteY95" fmla="*/ 5406072 h 6858000"/>
              <a:gd name="connsiteX96" fmla="*/ 4718341 w 7472601"/>
              <a:gd name="connsiteY96" fmla="*/ 5468043 h 6858000"/>
              <a:gd name="connsiteX97" fmla="*/ 4604655 w 7472601"/>
              <a:gd name="connsiteY97" fmla="*/ 5583434 h 6858000"/>
              <a:gd name="connsiteX98" fmla="*/ 4565074 w 7472601"/>
              <a:gd name="connsiteY98" fmla="*/ 5618550 h 6858000"/>
              <a:gd name="connsiteX99" fmla="*/ 4988186 w 7472601"/>
              <a:gd name="connsiteY99" fmla="*/ 5216467 h 6858000"/>
              <a:gd name="connsiteX100" fmla="*/ 4978032 w 7472601"/>
              <a:gd name="connsiteY100" fmla="*/ 5183809 h 6858000"/>
              <a:gd name="connsiteX101" fmla="*/ 4463413 w 7472601"/>
              <a:gd name="connsiteY101" fmla="*/ 5615162 h 6858000"/>
              <a:gd name="connsiteX102" fmla="*/ 4358134 w 7472601"/>
              <a:gd name="connsiteY102" fmla="*/ 5742791 h 6858000"/>
              <a:gd name="connsiteX103" fmla="*/ 4376219 w 7472601"/>
              <a:gd name="connsiteY103" fmla="*/ 5729027 h 6858000"/>
              <a:gd name="connsiteX104" fmla="*/ 4582340 w 7472601"/>
              <a:gd name="connsiteY104" fmla="*/ 5561037 h 6858000"/>
              <a:gd name="connsiteX105" fmla="*/ 4694684 w 7472601"/>
              <a:gd name="connsiteY105" fmla="*/ 5447098 h 6858000"/>
              <a:gd name="connsiteX106" fmla="*/ 4754123 w 7472601"/>
              <a:gd name="connsiteY106" fmla="*/ 5384643 h 6858000"/>
              <a:gd name="connsiteX107" fmla="*/ 4978032 w 7472601"/>
              <a:gd name="connsiteY107" fmla="*/ 5183809 h 6858000"/>
              <a:gd name="connsiteX108" fmla="*/ 1903353 w 7472601"/>
              <a:gd name="connsiteY108" fmla="*/ 5044827 h 6858000"/>
              <a:gd name="connsiteX109" fmla="*/ 1936931 w 7472601"/>
              <a:gd name="connsiteY109" fmla="*/ 5093954 h 6858000"/>
              <a:gd name="connsiteX110" fmla="*/ 2195868 w 7472601"/>
              <a:gd name="connsiteY110" fmla="*/ 5396574 h 6858000"/>
              <a:gd name="connsiteX111" fmla="*/ 2088852 w 7472601"/>
              <a:gd name="connsiteY111" fmla="*/ 5166123 h 6858000"/>
              <a:gd name="connsiteX112" fmla="*/ 1958241 w 7472601"/>
              <a:gd name="connsiteY112" fmla="*/ 5067955 h 6858000"/>
              <a:gd name="connsiteX113" fmla="*/ 1903353 w 7472601"/>
              <a:gd name="connsiteY113" fmla="*/ 5044827 h 6858000"/>
              <a:gd name="connsiteX114" fmla="*/ 1979378 w 7472601"/>
              <a:gd name="connsiteY114" fmla="*/ 4769504 h 6858000"/>
              <a:gd name="connsiteX115" fmla="*/ 2882120 w 7472601"/>
              <a:gd name="connsiteY115" fmla="*/ 5064547 h 6858000"/>
              <a:gd name="connsiteX116" fmla="*/ 2793103 w 7472601"/>
              <a:gd name="connsiteY116" fmla="*/ 5039699 h 6858000"/>
              <a:gd name="connsiteX117" fmla="*/ 2770041 w 7472601"/>
              <a:gd name="connsiteY117" fmla="*/ 5033634 h 6858000"/>
              <a:gd name="connsiteX118" fmla="*/ 1979378 w 7472601"/>
              <a:gd name="connsiteY118" fmla="*/ 4769504 h 6858000"/>
              <a:gd name="connsiteX119" fmla="*/ 1927410 w 7472601"/>
              <a:gd name="connsiteY119" fmla="*/ 4716164 h 6858000"/>
              <a:gd name="connsiteX120" fmla="*/ 1959587 w 7472601"/>
              <a:gd name="connsiteY120" fmla="*/ 4728849 h 6858000"/>
              <a:gd name="connsiteX121" fmla="*/ 2777707 w 7472601"/>
              <a:gd name="connsiteY121" fmla="*/ 5003991 h 6858000"/>
              <a:gd name="connsiteX122" fmla="*/ 2800768 w 7472601"/>
              <a:gd name="connsiteY122" fmla="*/ 5010056 h 6858000"/>
              <a:gd name="connsiteX123" fmla="*/ 2879408 w 7472601"/>
              <a:gd name="connsiteY123" fmla="*/ 5031590 h 6858000"/>
              <a:gd name="connsiteX124" fmla="*/ 2862295 w 7472601"/>
              <a:gd name="connsiteY124" fmla="*/ 5022958 h 6858000"/>
              <a:gd name="connsiteX125" fmla="*/ 2813343 w 7472601"/>
              <a:gd name="connsiteY125" fmla="*/ 4998369 h 6858000"/>
              <a:gd name="connsiteX126" fmla="*/ 2646245 w 7472601"/>
              <a:gd name="connsiteY126" fmla="*/ 4930999 h 6858000"/>
              <a:gd name="connsiteX127" fmla="*/ 1999243 w 7472601"/>
              <a:gd name="connsiteY127" fmla="*/ 4730524 h 6858000"/>
              <a:gd name="connsiteX128" fmla="*/ 1979527 w 7472601"/>
              <a:gd name="connsiteY128" fmla="*/ 4726651 h 6858000"/>
              <a:gd name="connsiteX129" fmla="*/ 1927410 w 7472601"/>
              <a:gd name="connsiteY129" fmla="*/ 4716164 h 6858000"/>
              <a:gd name="connsiteX130" fmla="*/ 1997014 w 7472601"/>
              <a:gd name="connsiteY130" fmla="*/ 4698007 h 6858000"/>
              <a:gd name="connsiteX131" fmla="*/ 2005458 w 7472601"/>
              <a:gd name="connsiteY131" fmla="*/ 4699540 h 6858000"/>
              <a:gd name="connsiteX132" fmla="*/ 2657186 w 7472601"/>
              <a:gd name="connsiteY132" fmla="*/ 4901687 h 6858000"/>
              <a:gd name="connsiteX133" fmla="*/ 2826662 w 7472601"/>
              <a:gd name="connsiteY133" fmla="*/ 4970362 h 6858000"/>
              <a:gd name="connsiteX134" fmla="*/ 2876100 w 7472601"/>
              <a:gd name="connsiteY134" fmla="*/ 4995397 h 6858000"/>
              <a:gd name="connsiteX135" fmla="*/ 3042600 w 7472601"/>
              <a:gd name="connsiteY135" fmla="*/ 5059532 h 6858000"/>
              <a:gd name="connsiteX136" fmla="*/ 1997014 w 7472601"/>
              <a:gd name="connsiteY136" fmla="*/ 4698007 h 6858000"/>
              <a:gd name="connsiteX137" fmla="*/ 2305292 w 7472601"/>
              <a:gd name="connsiteY137" fmla="*/ 4219492 h 6858000"/>
              <a:gd name="connsiteX138" fmla="*/ 3360922 w 7472601"/>
              <a:gd name="connsiteY138" fmla="*/ 4529373 h 6858000"/>
              <a:gd name="connsiteX139" fmla="*/ 3492420 w 7472601"/>
              <a:gd name="connsiteY139" fmla="*/ 4510145 h 6858000"/>
              <a:gd name="connsiteX140" fmla="*/ 3364086 w 7472601"/>
              <a:gd name="connsiteY140" fmla="*/ 4480340 h 6858000"/>
              <a:gd name="connsiteX141" fmla="*/ 3225818 w 7472601"/>
              <a:gd name="connsiteY141" fmla="*/ 4411822 h 6858000"/>
              <a:gd name="connsiteX142" fmla="*/ 3129696 w 7472601"/>
              <a:gd name="connsiteY142" fmla="*/ 4360704 h 6858000"/>
              <a:gd name="connsiteX143" fmla="*/ 2814545 w 7472601"/>
              <a:gd name="connsiteY143" fmla="*/ 4282955 h 6858000"/>
              <a:gd name="connsiteX144" fmla="*/ 2305292 w 7472601"/>
              <a:gd name="connsiteY144" fmla="*/ 4219492 h 6858000"/>
              <a:gd name="connsiteX145" fmla="*/ 2626982 w 7472601"/>
              <a:gd name="connsiteY145" fmla="*/ 4206450 h 6858000"/>
              <a:gd name="connsiteX146" fmla="*/ 2490617 w 7472601"/>
              <a:gd name="connsiteY146" fmla="*/ 4206951 h 6858000"/>
              <a:gd name="connsiteX147" fmla="*/ 2819869 w 7472601"/>
              <a:gd name="connsiteY147" fmla="*/ 4252936 h 6858000"/>
              <a:gd name="connsiteX148" fmla="*/ 3143018 w 7472601"/>
              <a:gd name="connsiteY148" fmla="*/ 4332698 h 6858000"/>
              <a:gd name="connsiteX149" fmla="*/ 3241520 w 7472601"/>
              <a:gd name="connsiteY149" fmla="*/ 4385112 h 6858000"/>
              <a:gd name="connsiteX150" fmla="*/ 3374575 w 7472601"/>
              <a:gd name="connsiteY150" fmla="*/ 4451517 h 6858000"/>
              <a:gd name="connsiteX151" fmla="*/ 3505221 w 7472601"/>
              <a:gd name="connsiteY151" fmla="*/ 4480757 h 6858000"/>
              <a:gd name="connsiteX152" fmla="*/ 2626982 w 7472601"/>
              <a:gd name="connsiteY152" fmla="*/ 4206450 h 6858000"/>
              <a:gd name="connsiteX153" fmla="*/ 1310106 w 7472601"/>
              <a:gd name="connsiteY153" fmla="*/ 3943217 h 6858000"/>
              <a:gd name="connsiteX154" fmla="*/ 854994 w 7472601"/>
              <a:gd name="connsiteY154" fmla="*/ 4399136 h 6858000"/>
              <a:gd name="connsiteX155" fmla="*/ 742462 w 7472601"/>
              <a:gd name="connsiteY155" fmla="*/ 4594648 h 6858000"/>
              <a:gd name="connsiteX156" fmla="*/ 820602 w 7472601"/>
              <a:gd name="connsiteY156" fmla="*/ 4485915 h 6858000"/>
              <a:gd name="connsiteX157" fmla="*/ 878295 w 7472601"/>
              <a:gd name="connsiteY157" fmla="*/ 4403594 h 6858000"/>
              <a:gd name="connsiteX158" fmla="*/ 1240607 w 7472601"/>
              <a:gd name="connsiteY158" fmla="*/ 4010401 h 6858000"/>
              <a:gd name="connsiteX159" fmla="*/ 1310106 w 7472601"/>
              <a:gd name="connsiteY159" fmla="*/ 3943217 h 6858000"/>
              <a:gd name="connsiteX160" fmla="*/ 1423113 w 7472601"/>
              <a:gd name="connsiteY160" fmla="*/ 3874565 h 6858000"/>
              <a:gd name="connsiteX161" fmla="*/ 1260565 w 7472601"/>
              <a:gd name="connsiteY161" fmla="*/ 4031982 h 6858000"/>
              <a:gd name="connsiteX162" fmla="*/ 901900 w 7472601"/>
              <a:gd name="connsiteY162" fmla="*/ 4421236 h 6858000"/>
              <a:gd name="connsiteX163" fmla="*/ 845044 w 7472601"/>
              <a:gd name="connsiteY163" fmla="*/ 4502436 h 6858000"/>
              <a:gd name="connsiteX164" fmla="*/ 685926 w 7472601"/>
              <a:gd name="connsiteY164" fmla="*/ 4703069 h 6858000"/>
              <a:gd name="connsiteX165" fmla="*/ 684248 w 7472601"/>
              <a:gd name="connsiteY165" fmla="*/ 4706721 h 6858000"/>
              <a:gd name="connsiteX166" fmla="*/ 1423113 w 7472601"/>
              <a:gd name="connsiteY166" fmla="*/ 3874565 h 6858000"/>
              <a:gd name="connsiteX167" fmla="*/ 3316479 w 7472601"/>
              <a:gd name="connsiteY167" fmla="*/ 3872136 h 6858000"/>
              <a:gd name="connsiteX168" fmla="*/ 3546806 w 7472601"/>
              <a:gd name="connsiteY168" fmla="*/ 4356139 h 6858000"/>
              <a:gd name="connsiteX169" fmla="*/ 3364433 w 7472601"/>
              <a:gd name="connsiteY169" fmla="*/ 3953121 h 6858000"/>
              <a:gd name="connsiteX170" fmla="*/ 3316479 w 7472601"/>
              <a:gd name="connsiteY170" fmla="*/ 3872136 h 6858000"/>
              <a:gd name="connsiteX171" fmla="*/ 3291335 w 7472601"/>
              <a:gd name="connsiteY171" fmla="*/ 3767420 h 6858000"/>
              <a:gd name="connsiteX172" fmla="*/ 3390805 w 7472601"/>
              <a:gd name="connsiteY172" fmla="*/ 3937163 h 6858000"/>
              <a:gd name="connsiteX173" fmla="*/ 3579062 w 7472601"/>
              <a:gd name="connsiteY173" fmla="*/ 4359040 h 6858000"/>
              <a:gd name="connsiteX174" fmla="*/ 3467355 w 7472601"/>
              <a:gd name="connsiteY174" fmla="*/ 3988130 h 6858000"/>
              <a:gd name="connsiteX175" fmla="*/ 3310753 w 7472601"/>
              <a:gd name="connsiteY175" fmla="*/ 3787140 h 6858000"/>
              <a:gd name="connsiteX176" fmla="*/ 3291335 w 7472601"/>
              <a:gd name="connsiteY176" fmla="*/ 3767420 h 6858000"/>
              <a:gd name="connsiteX177" fmla="*/ 1635889 w 7472601"/>
              <a:gd name="connsiteY177" fmla="*/ 3709494 h 6858000"/>
              <a:gd name="connsiteX178" fmla="*/ 1634800 w 7472601"/>
              <a:gd name="connsiteY178" fmla="*/ 3731111 h 6858000"/>
              <a:gd name="connsiteX179" fmla="*/ 1635889 w 7472601"/>
              <a:gd name="connsiteY179" fmla="*/ 3709494 h 6858000"/>
              <a:gd name="connsiteX180" fmla="*/ 1510397 w 7472601"/>
              <a:gd name="connsiteY180" fmla="*/ 3684705 h 6858000"/>
              <a:gd name="connsiteX181" fmla="*/ 1146550 w 7472601"/>
              <a:gd name="connsiteY181" fmla="*/ 3802012 h 6858000"/>
              <a:gd name="connsiteX182" fmla="*/ 698834 w 7472601"/>
              <a:gd name="connsiteY182" fmla="*/ 3952272 h 6858000"/>
              <a:gd name="connsiteX183" fmla="*/ 34256 w 7472601"/>
              <a:gd name="connsiteY183" fmla="*/ 4347603 h 6858000"/>
              <a:gd name="connsiteX184" fmla="*/ 527241 w 7472601"/>
              <a:gd name="connsiteY184" fmla="*/ 4065078 h 6858000"/>
              <a:gd name="connsiteX185" fmla="*/ 1510397 w 7472601"/>
              <a:gd name="connsiteY185" fmla="*/ 3684705 h 6858000"/>
              <a:gd name="connsiteX186" fmla="*/ 1313114 w 7472601"/>
              <a:gd name="connsiteY186" fmla="*/ 3655216 h 6858000"/>
              <a:gd name="connsiteX187" fmla="*/ 1109304 w 7472601"/>
              <a:gd name="connsiteY187" fmla="*/ 3669030 h 6858000"/>
              <a:gd name="connsiteX188" fmla="*/ 8129 w 7472601"/>
              <a:gd name="connsiteY188" fmla="*/ 4330519 h 6858000"/>
              <a:gd name="connsiteX189" fmla="*/ 687572 w 7472601"/>
              <a:gd name="connsiteY189" fmla="*/ 3925629 h 6858000"/>
              <a:gd name="connsiteX190" fmla="*/ 1138365 w 7472601"/>
              <a:gd name="connsiteY190" fmla="*/ 3774515 h 6858000"/>
              <a:gd name="connsiteX191" fmla="*/ 1505579 w 7472601"/>
              <a:gd name="connsiteY191" fmla="*/ 3655526 h 6858000"/>
              <a:gd name="connsiteX192" fmla="*/ 1313114 w 7472601"/>
              <a:gd name="connsiteY192" fmla="*/ 3655216 h 6858000"/>
              <a:gd name="connsiteX193" fmla="*/ 3655073 w 7472601"/>
              <a:gd name="connsiteY193" fmla="*/ 3650884 h 6858000"/>
              <a:gd name="connsiteX194" fmla="*/ 3989938 w 7472601"/>
              <a:gd name="connsiteY194" fmla="*/ 3991685 h 6858000"/>
              <a:gd name="connsiteX195" fmla="*/ 4393907 w 7472601"/>
              <a:gd name="connsiteY195" fmla="*/ 4261258 h 6858000"/>
              <a:gd name="connsiteX196" fmla="*/ 4648051 w 7472601"/>
              <a:gd name="connsiteY196" fmla="*/ 4374051 h 6858000"/>
              <a:gd name="connsiteX197" fmla="*/ 4383389 w 7472601"/>
              <a:gd name="connsiteY197" fmla="*/ 4184369 h 6858000"/>
              <a:gd name="connsiteX198" fmla="*/ 4165508 w 7472601"/>
              <a:gd name="connsiteY198" fmla="*/ 4035196 h 6858000"/>
              <a:gd name="connsiteX199" fmla="*/ 4068162 w 7472601"/>
              <a:gd name="connsiteY199" fmla="*/ 3953394 h 6858000"/>
              <a:gd name="connsiteX200" fmla="*/ 3981416 w 7472601"/>
              <a:gd name="connsiteY200" fmla="*/ 3880482 h 6858000"/>
              <a:gd name="connsiteX201" fmla="*/ 3800147 w 7472601"/>
              <a:gd name="connsiteY201" fmla="*/ 3749872 h 6858000"/>
              <a:gd name="connsiteX202" fmla="*/ 3655073 w 7472601"/>
              <a:gd name="connsiteY202" fmla="*/ 3650884 h 6858000"/>
              <a:gd name="connsiteX203" fmla="*/ 3670252 w 7472601"/>
              <a:gd name="connsiteY203" fmla="*/ 3622798 h 6858000"/>
              <a:gd name="connsiteX204" fmla="*/ 3817258 w 7472601"/>
              <a:gd name="connsiteY204" fmla="*/ 3723577 h 6858000"/>
              <a:gd name="connsiteX205" fmla="*/ 4000461 w 7472601"/>
              <a:gd name="connsiteY205" fmla="*/ 3855966 h 6858000"/>
              <a:gd name="connsiteX206" fmla="*/ 4088180 w 7472601"/>
              <a:gd name="connsiteY206" fmla="*/ 3929774 h 6858000"/>
              <a:gd name="connsiteX207" fmla="*/ 4184555 w 7472601"/>
              <a:gd name="connsiteY207" fmla="*/ 4010683 h 6858000"/>
              <a:gd name="connsiteX208" fmla="*/ 4399563 w 7472601"/>
              <a:gd name="connsiteY208" fmla="*/ 4158106 h 6858000"/>
              <a:gd name="connsiteX209" fmla="*/ 4684469 w 7472601"/>
              <a:gd name="connsiteY209" fmla="*/ 4364680 h 6858000"/>
              <a:gd name="connsiteX210" fmla="*/ 4690271 w 7472601"/>
              <a:gd name="connsiteY210" fmla="*/ 4370034 h 6858000"/>
              <a:gd name="connsiteX211" fmla="*/ 4136093 w 7472601"/>
              <a:gd name="connsiteY211" fmla="*/ 3858466 h 6858000"/>
              <a:gd name="connsiteX212" fmla="*/ 3670252 w 7472601"/>
              <a:gd name="connsiteY212" fmla="*/ 3622798 h 6858000"/>
              <a:gd name="connsiteX213" fmla="*/ 4440129 w 7472601"/>
              <a:gd name="connsiteY213" fmla="*/ 3448571 h 6858000"/>
              <a:gd name="connsiteX214" fmla="*/ 4856525 w 7472601"/>
              <a:gd name="connsiteY214" fmla="*/ 3915351 h 6858000"/>
              <a:gd name="connsiteX215" fmla="*/ 5059055 w 7472601"/>
              <a:gd name="connsiteY215" fmla="*/ 4108918 h 6858000"/>
              <a:gd name="connsiteX216" fmla="*/ 5290070 w 7472601"/>
              <a:gd name="connsiteY216" fmla="*/ 4263619 h 6858000"/>
              <a:gd name="connsiteX217" fmla="*/ 4834991 w 7472601"/>
              <a:gd name="connsiteY217" fmla="*/ 3830985 h 6858000"/>
              <a:gd name="connsiteX218" fmla="*/ 4440129 w 7472601"/>
              <a:gd name="connsiteY218" fmla="*/ 3448571 h 6858000"/>
              <a:gd name="connsiteX219" fmla="*/ 4441737 w 7472601"/>
              <a:gd name="connsiteY219" fmla="*/ 3399734 h 6858000"/>
              <a:gd name="connsiteX220" fmla="*/ 4431236 w 7472601"/>
              <a:gd name="connsiteY220" fmla="*/ 3400954 h 6858000"/>
              <a:gd name="connsiteX221" fmla="*/ 4557150 w 7472601"/>
              <a:gd name="connsiteY221" fmla="*/ 3510023 h 6858000"/>
              <a:gd name="connsiteX222" fmla="*/ 4856936 w 7472601"/>
              <a:gd name="connsiteY222" fmla="*/ 3809146 h 6858000"/>
              <a:gd name="connsiteX223" fmla="*/ 5111996 w 7472601"/>
              <a:gd name="connsiteY223" fmla="*/ 4065759 h 6858000"/>
              <a:gd name="connsiteX224" fmla="*/ 5388878 w 7472601"/>
              <a:gd name="connsiteY224" fmla="*/ 4300185 h 6858000"/>
              <a:gd name="connsiteX225" fmla="*/ 5425556 w 7472601"/>
              <a:gd name="connsiteY225" fmla="*/ 4308967 h 6858000"/>
              <a:gd name="connsiteX226" fmla="*/ 4943646 w 7472601"/>
              <a:gd name="connsiteY226" fmla="*/ 3822916 h 6858000"/>
              <a:gd name="connsiteX227" fmla="*/ 4594837 w 7472601"/>
              <a:gd name="connsiteY227" fmla="*/ 3532274 h 6858000"/>
              <a:gd name="connsiteX228" fmla="*/ 4441737 w 7472601"/>
              <a:gd name="connsiteY228" fmla="*/ 3399734 h 6858000"/>
              <a:gd name="connsiteX229" fmla="*/ 5425834 w 7472601"/>
              <a:gd name="connsiteY229" fmla="*/ 3162785 h 6858000"/>
              <a:gd name="connsiteX230" fmla="*/ 5401644 w 7472601"/>
              <a:gd name="connsiteY230" fmla="*/ 3617847 h 6858000"/>
              <a:gd name="connsiteX231" fmla="*/ 5467256 w 7472601"/>
              <a:gd name="connsiteY231" fmla="*/ 4175494 h 6858000"/>
              <a:gd name="connsiteX232" fmla="*/ 5448069 w 7472601"/>
              <a:gd name="connsiteY232" fmla="*/ 3567554 h 6858000"/>
              <a:gd name="connsiteX233" fmla="*/ 5425834 w 7472601"/>
              <a:gd name="connsiteY233" fmla="*/ 3162785 h 6858000"/>
              <a:gd name="connsiteX234" fmla="*/ 1318687 w 7472601"/>
              <a:gd name="connsiteY234" fmla="*/ 3113840 h 6858000"/>
              <a:gd name="connsiteX235" fmla="*/ 1066793 w 7472601"/>
              <a:gd name="connsiteY235" fmla="*/ 3212171 h 6858000"/>
              <a:gd name="connsiteX236" fmla="*/ 993319 w 7472601"/>
              <a:gd name="connsiteY236" fmla="*/ 3247648 h 6858000"/>
              <a:gd name="connsiteX237" fmla="*/ 853081 w 7472601"/>
              <a:gd name="connsiteY237" fmla="*/ 3312410 h 6858000"/>
              <a:gd name="connsiteX238" fmla="*/ 805957 w 7472601"/>
              <a:gd name="connsiteY238" fmla="*/ 3330443 h 6858000"/>
              <a:gd name="connsiteX239" fmla="*/ 1318687 w 7472601"/>
              <a:gd name="connsiteY239" fmla="*/ 3113840 h 6858000"/>
              <a:gd name="connsiteX240" fmla="*/ 5453702 w 7472601"/>
              <a:gd name="connsiteY240" fmla="*/ 3090882 h 6858000"/>
              <a:gd name="connsiteX241" fmla="*/ 5480135 w 7472601"/>
              <a:gd name="connsiteY241" fmla="*/ 3565802 h 6858000"/>
              <a:gd name="connsiteX242" fmla="*/ 5499023 w 7472601"/>
              <a:gd name="connsiteY242" fmla="*/ 4166310 h 6858000"/>
              <a:gd name="connsiteX243" fmla="*/ 5547022 w 7472601"/>
              <a:gd name="connsiteY243" fmla="*/ 3607838 h 6858000"/>
              <a:gd name="connsiteX244" fmla="*/ 5515964 w 7472601"/>
              <a:gd name="connsiteY244" fmla="*/ 3378541 h 6858000"/>
              <a:gd name="connsiteX245" fmla="*/ 5453702 w 7472601"/>
              <a:gd name="connsiteY245" fmla="*/ 3090882 h 6858000"/>
              <a:gd name="connsiteX246" fmla="*/ 1238695 w 7472601"/>
              <a:gd name="connsiteY246" fmla="*/ 3076820 h 6858000"/>
              <a:gd name="connsiteX247" fmla="*/ 716371 w 7472601"/>
              <a:gd name="connsiteY247" fmla="*/ 3293249 h 6858000"/>
              <a:gd name="connsiteX248" fmla="*/ 579522 w 7472601"/>
              <a:gd name="connsiteY248" fmla="*/ 3371759 h 6858000"/>
              <a:gd name="connsiteX249" fmla="*/ 600288 w 7472601"/>
              <a:gd name="connsiteY249" fmla="*/ 3365555 h 6858000"/>
              <a:gd name="connsiteX250" fmla="*/ 840692 w 7472601"/>
              <a:gd name="connsiteY250" fmla="*/ 3284921 h 6858000"/>
              <a:gd name="connsiteX251" fmla="*/ 979248 w 7472601"/>
              <a:gd name="connsiteY251" fmla="*/ 3221003 h 6858000"/>
              <a:gd name="connsiteX252" fmla="*/ 1053282 w 7472601"/>
              <a:gd name="connsiteY252" fmla="*/ 3185247 h 6858000"/>
              <a:gd name="connsiteX253" fmla="*/ 1320603 w 7472601"/>
              <a:gd name="connsiteY253" fmla="*/ 3081281 h 6858000"/>
              <a:gd name="connsiteX254" fmla="*/ 1238695 w 7472601"/>
              <a:gd name="connsiteY254" fmla="*/ 3076820 h 6858000"/>
              <a:gd name="connsiteX255" fmla="*/ 5425627 w 7472601"/>
              <a:gd name="connsiteY255" fmla="*/ 2954192 h 6858000"/>
              <a:gd name="connsiteX256" fmla="*/ 5470770 w 7472601"/>
              <a:gd name="connsiteY256" fmla="*/ 3005435 h 6858000"/>
              <a:gd name="connsiteX257" fmla="*/ 5519779 w 7472601"/>
              <a:gd name="connsiteY257" fmla="*/ 4359223 h 6858000"/>
              <a:gd name="connsiteX258" fmla="*/ 5520293 w 7472601"/>
              <a:gd name="connsiteY258" fmla="*/ 4360602 h 6858000"/>
              <a:gd name="connsiteX259" fmla="*/ 5767221 w 7472601"/>
              <a:gd name="connsiteY259" fmla="*/ 4665564 h 6858000"/>
              <a:gd name="connsiteX260" fmla="*/ 6937169 w 7472601"/>
              <a:gd name="connsiteY260" fmla="*/ 4815941 h 6858000"/>
              <a:gd name="connsiteX261" fmla="*/ 6953922 w 7472601"/>
              <a:gd name="connsiteY261" fmla="*/ 4890068 h 6858000"/>
              <a:gd name="connsiteX262" fmla="*/ 6071359 w 7472601"/>
              <a:gd name="connsiteY262" fmla="*/ 4770770 h 6858000"/>
              <a:gd name="connsiteX263" fmla="*/ 6038839 w 7472601"/>
              <a:gd name="connsiteY263" fmla="*/ 4764474 h 6858000"/>
              <a:gd name="connsiteX264" fmla="*/ 6038706 w 7472601"/>
              <a:gd name="connsiteY264" fmla="*/ 4763847 h 6858000"/>
              <a:gd name="connsiteX265" fmla="*/ 6037784 w 7472601"/>
              <a:gd name="connsiteY265" fmla="*/ 4764270 h 6858000"/>
              <a:gd name="connsiteX266" fmla="*/ 6038839 w 7472601"/>
              <a:gd name="connsiteY266" fmla="*/ 4764474 h 6858000"/>
              <a:gd name="connsiteX267" fmla="*/ 6040338 w 7472601"/>
              <a:gd name="connsiteY267" fmla="*/ 4771418 h 6858000"/>
              <a:gd name="connsiteX268" fmla="*/ 6024488 w 7472601"/>
              <a:gd name="connsiteY268" fmla="*/ 4809903 h 6858000"/>
              <a:gd name="connsiteX269" fmla="*/ 5599771 w 7472601"/>
              <a:gd name="connsiteY269" fmla="*/ 5509652 h 6858000"/>
              <a:gd name="connsiteX270" fmla="*/ 5548843 w 7472601"/>
              <a:gd name="connsiteY270" fmla="*/ 5563845 h 6858000"/>
              <a:gd name="connsiteX271" fmla="*/ 5940952 w 7472601"/>
              <a:gd name="connsiteY271" fmla="*/ 6250028 h 6858000"/>
              <a:gd name="connsiteX272" fmla="*/ 6043441 w 7472601"/>
              <a:gd name="connsiteY272" fmla="*/ 6665847 h 6858000"/>
              <a:gd name="connsiteX273" fmla="*/ 6093432 w 7472601"/>
              <a:gd name="connsiteY273" fmla="*/ 6858000 h 6858000"/>
              <a:gd name="connsiteX274" fmla="*/ 6034344 w 7472601"/>
              <a:gd name="connsiteY274" fmla="*/ 6858000 h 6858000"/>
              <a:gd name="connsiteX275" fmla="*/ 6026679 w 7472601"/>
              <a:gd name="connsiteY275" fmla="*/ 6836959 h 6858000"/>
              <a:gd name="connsiteX276" fmla="*/ 5800441 w 7472601"/>
              <a:gd name="connsiteY276" fmla="*/ 6335286 h 6858000"/>
              <a:gd name="connsiteX277" fmla="*/ 5526562 w 7472601"/>
              <a:gd name="connsiteY277" fmla="*/ 5705388 h 6858000"/>
              <a:gd name="connsiteX278" fmla="*/ 5519640 w 7472601"/>
              <a:gd name="connsiteY278" fmla="*/ 5683774 h 6858000"/>
              <a:gd name="connsiteX279" fmla="*/ 5844559 w 7472601"/>
              <a:gd name="connsiteY279" fmla="*/ 6553349 h 6858000"/>
              <a:gd name="connsiteX280" fmla="*/ 5975994 w 7472601"/>
              <a:gd name="connsiteY280" fmla="*/ 6858000 h 6858000"/>
              <a:gd name="connsiteX281" fmla="*/ 5898547 w 7472601"/>
              <a:gd name="connsiteY281" fmla="*/ 6858000 h 6858000"/>
              <a:gd name="connsiteX282" fmla="*/ 5682041 w 7472601"/>
              <a:gd name="connsiteY282" fmla="*/ 6355860 h 6858000"/>
              <a:gd name="connsiteX283" fmla="*/ 5461758 w 7472601"/>
              <a:gd name="connsiteY283" fmla="*/ 5820220 h 6858000"/>
              <a:gd name="connsiteX284" fmla="*/ 5237282 w 7472601"/>
              <a:gd name="connsiteY284" fmla="*/ 6579086 h 6858000"/>
              <a:gd name="connsiteX285" fmla="*/ 5115009 w 7472601"/>
              <a:gd name="connsiteY285" fmla="*/ 6858000 h 6858000"/>
              <a:gd name="connsiteX286" fmla="*/ 5028074 w 7472601"/>
              <a:gd name="connsiteY286" fmla="*/ 6858000 h 6858000"/>
              <a:gd name="connsiteX287" fmla="*/ 5079508 w 7472601"/>
              <a:gd name="connsiteY287" fmla="*/ 6749074 h 6858000"/>
              <a:gd name="connsiteX288" fmla="*/ 5371846 w 7472601"/>
              <a:gd name="connsiteY288" fmla="*/ 5924413 h 6858000"/>
              <a:gd name="connsiteX289" fmla="*/ 5270512 w 7472601"/>
              <a:gd name="connsiteY289" fmla="*/ 6138975 h 6858000"/>
              <a:gd name="connsiteX290" fmla="*/ 5062409 w 7472601"/>
              <a:gd name="connsiteY290" fmla="*/ 6653544 h 6858000"/>
              <a:gd name="connsiteX291" fmla="*/ 5036628 w 7472601"/>
              <a:gd name="connsiteY291" fmla="*/ 6754247 h 6858000"/>
              <a:gd name="connsiteX292" fmla="*/ 5009112 w 7472601"/>
              <a:gd name="connsiteY292" fmla="*/ 6858000 h 6858000"/>
              <a:gd name="connsiteX293" fmla="*/ 4976679 w 7472601"/>
              <a:gd name="connsiteY293" fmla="*/ 6858000 h 6858000"/>
              <a:gd name="connsiteX294" fmla="*/ 5006537 w 7472601"/>
              <a:gd name="connsiteY294" fmla="*/ 6747068 h 6858000"/>
              <a:gd name="connsiteX295" fmla="*/ 5032723 w 7472601"/>
              <a:gd name="connsiteY295" fmla="*/ 6644957 h 6858000"/>
              <a:gd name="connsiteX296" fmla="*/ 5242949 w 7472601"/>
              <a:gd name="connsiteY296" fmla="*/ 6125175 h 6858000"/>
              <a:gd name="connsiteX297" fmla="*/ 5286321 w 7472601"/>
              <a:gd name="connsiteY297" fmla="*/ 6033555 h 6858000"/>
              <a:gd name="connsiteX298" fmla="*/ 5008210 w 7472601"/>
              <a:gd name="connsiteY298" fmla="*/ 6649194 h 6858000"/>
              <a:gd name="connsiteX299" fmla="*/ 4986321 w 7472601"/>
              <a:gd name="connsiteY299" fmla="*/ 6765687 h 6858000"/>
              <a:gd name="connsiteX300" fmla="*/ 4973474 w 7472601"/>
              <a:gd name="connsiteY300" fmla="*/ 6858000 h 6858000"/>
              <a:gd name="connsiteX301" fmla="*/ 4907178 w 7472601"/>
              <a:gd name="connsiteY301" fmla="*/ 6858000 h 6858000"/>
              <a:gd name="connsiteX302" fmla="*/ 4910810 w 7472601"/>
              <a:gd name="connsiteY302" fmla="*/ 6829660 h 6858000"/>
              <a:gd name="connsiteX303" fmla="*/ 4987461 w 7472601"/>
              <a:gd name="connsiteY303" fmla="*/ 6432994 h 6858000"/>
              <a:gd name="connsiteX304" fmla="*/ 5179262 w 7472601"/>
              <a:gd name="connsiteY304" fmla="*/ 6035044 h 6858000"/>
              <a:gd name="connsiteX305" fmla="*/ 4689678 w 7472601"/>
              <a:gd name="connsiteY305" fmla="*/ 6440241 h 6858000"/>
              <a:gd name="connsiteX306" fmla="*/ 4477543 w 7472601"/>
              <a:gd name="connsiteY306" fmla="*/ 6674836 h 6858000"/>
              <a:gd name="connsiteX307" fmla="*/ 4329957 w 7472601"/>
              <a:gd name="connsiteY307" fmla="*/ 6858000 h 6858000"/>
              <a:gd name="connsiteX308" fmla="*/ 4218595 w 7472601"/>
              <a:gd name="connsiteY308" fmla="*/ 6858000 h 6858000"/>
              <a:gd name="connsiteX309" fmla="*/ 4368888 w 7472601"/>
              <a:gd name="connsiteY309" fmla="*/ 6668412 h 6858000"/>
              <a:gd name="connsiteX310" fmla="*/ 4563091 w 7472601"/>
              <a:gd name="connsiteY310" fmla="*/ 6442508 h 6858000"/>
              <a:gd name="connsiteX311" fmla="*/ 5387324 w 7472601"/>
              <a:gd name="connsiteY311" fmla="*/ 5705830 h 6858000"/>
              <a:gd name="connsiteX312" fmla="*/ 5073620 w 7472601"/>
              <a:gd name="connsiteY312" fmla="*/ 5955437 h 6858000"/>
              <a:gd name="connsiteX313" fmla="*/ 4689789 w 7472601"/>
              <a:gd name="connsiteY313" fmla="*/ 6268382 h 6858000"/>
              <a:gd name="connsiteX314" fmla="*/ 4418722 w 7472601"/>
              <a:gd name="connsiteY314" fmla="*/ 6570886 h 6858000"/>
              <a:gd name="connsiteX315" fmla="*/ 4214944 w 7472601"/>
              <a:gd name="connsiteY315" fmla="*/ 6858000 h 6858000"/>
              <a:gd name="connsiteX316" fmla="*/ 4177898 w 7472601"/>
              <a:gd name="connsiteY316" fmla="*/ 6858000 h 6858000"/>
              <a:gd name="connsiteX317" fmla="*/ 4391597 w 7472601"/>
              <a:gd name="connsiteY317" fmla="*/ 6556370 h 6858000"/>
              <a:gd name="connsiteX318" fmla="*/ 4668889 w 7472601"/>
              <a:gd name="connsiteY318" fmla="*/ 6246399 h 6858000"/>
              <a:gd name="connsiteX319" fmla="*/ 5055427 w 7472601"/>
              <a:gd name="connsiteY319" fmla="*/ 5931476 h 6858000"/>
              <a:gd name="connsiteX320" fmla="*/ 5371814 w 7472601"/>
              <a:gd name="connsiteY320" fmla="*/ 5678975 h 6858000"/>
              <a:gd name="connsiteX321" fmla="*/ 4987918 w 7472601"/>
              <a:gd name="connsiteY321" fmla="*/ 5838701 h 6858000"/>
              <a:gd name="connsiteX322" fmla="*/ 4317146 w 7472601"/>
              <a:gd name="connsiteY322" fmla="*/ 6587716 h 6858000"/>
              <a:gd name="connsiteX323" fmla="*/ 4171627 w 7472601"/>
              <a:gd name="connsiteY323" fmla="*/ 6858000 h 6858000"/>
              <a:gd name="connsiteX324" fmla="*/ 4081585 w 7472601"/>
              <a:gd name="connsiteY324" fmla="*/ 6858000 h 6858000"/>
              <a:gd name="connsiteX325" fmla="*/ 4238603 w 7472601"/>
              <a:gd name="connsiteY325" fmla="*/ 6559341 h 6858000"/>
              <a:gd name="connsiteX326" fmla="*/ 4778333 w 7472601"/>
              <a:gd name="connsiteY326" fmla="*/ 5873626 h 6858000"/>
              <a:gd name="connsiteX327" fmla="*/ 5414185 w 7472601"/>
              <a:gd name="connsiteY327" fmla="*/ 5573882 h 6858000"/>
              <a:gd name="connsiteX328" fmla="*/ 5959648 w 7472601"/>
              <a:gd name="connsiteY328" fmla="*/ 4760797 h 6858000"/>
              <a:gd name="connsiteX329" fmla="*/ 5355019 w 7472601"/>
              <a:gd name="connsiteY329" fmla="*/ 4734672 h 6858000"/>
              <a:gd name="connsiteX330" fmla="*/ 5083565 w 7472601"/>
              <a:gd name="connsiteY330" fmla="*/ 5179121 h 6858000"/>
              <a:gd name="connsiteX331" fmla="*/ 4713577 w 7472601"/>
              <a:gd name="connsiteY331" fmla="*/ 5616803 h 6858000"/>
              <a:gd name="connsiteX332" fmla="*/ 3989559 w 7472601"/>
              <a:gd name="connsiteY332" fmla="*/ 6145945 h 6858000"/>
              <a:gd name="connsiteX333" fmla="*/ 3939824 w 7472601"/>
              <a:gd name="connsiteY333" fmla="*/ 6066900 h 6858000"/>
              <a:gd name="connsiteX334" fmla="*/ 4584537 w 7472601"/>
              <a:gd name="connsiteY334" fmla="*/ 5324826 h 6858000"/>
              <a:gd name="connsiteX335" fmla="*/ 5037105 w 7472601"/>
              <a:gd name="connsiteY335" fmla="*/ 5088765 h 6858000"/>
              <a:gd name="connsiteX336" fmla="*/ 5039930 w 7472601"/>
              <a:gd name="connsiteY336" fmla="*/ 5089585 h 6858000"/>
              <a:gd name="connsiteX337" fmla="*/ 5263764 w 7472601"/>
              <a:gd name="connsiteY337" fmla="*/ 4735525 h 6858000"/>
              <a:gd name="connsiteX338" fmla="*/ 4086300 w 7472601"/>
              <a:gd name="connsiteY338" fmla="*/ 4884599 h 6858000"/>
              <a:gd name="connsiteX339" fmla="*/ 4085485 w 7472601"/>
              <a:gd name="connsiteY339" fmla="*/ 4899070 h 6858000"/>
              <a:gd name="connsiteX340" fmla="*/ 3871915 w 7472601"/>
              <a:gd name="connsiteY340" fmla="*/ 5253645 h 6858000"/>
              <a:gd name="connsiteX341" fmla="*/ 3799374 w 7472601"/>
              <a:gd name="connsiteY341" fmla="*/ 5466127 h 6858000"/>
              <a:gd name="connsiteX342" fmla="*/ 3498850 w 7472601"/>
              <a:gd name="connsiteY342" fmla="*/ 6661888 h 6858000"/>
              <a:gd name="connsiteX343" fmla="*/ 3399216 w 7472601"/>
              <a:gd name="connsiteY343" fmla="*/ 6858000 h 6858000"/>
              <a:gd name="connsiteX344" fmla="*/ 3303688 w 7472601"/>
              <a:gd name="connsiteY344" fmla="*/ 6858000 h 6858000"/>
              <a:gd name="connsiteX345" fmla="*/ 3391774 w 7472601"/>
              <a:gd name="connsiteY345" fmla="*/ 6697181 h 6858000"/>
              <a:gd name="connsiteX346" fmla="*/ 3735540 w 7472601"/>
              <a:gd name="connsiteY346" fmla="*/ 5546923 h 6858000"/>
              <a:gd name="connsiteX347" fmla="*/ 3729438 w 7472601"/>
              <a:gd name="connsiteY347" fmla="*/ 5569058 h 6858000"/>
              <a:gd name="connsiteX348" fmla="*/ 3707782 w 7472601"/>
              <a:gd name="connsiteY348" fmla="*/ 5644908 h 6858000"/>
              <a:gd name="connsiteX349" fmla="*/ 3583827 w 7472601"/>
              <a:gd name="connsiteY349" fmla="*/ 6039215 h 6858000"/>
              <a:gd name="connsiteX350" fmla="*/ 3547861 w 7472601"/>
              <a:gd name="connsiteY350" fmla="*/ 6129609 h 6858000"/>
              <a:gd name="connsiteX351" fmla="*/ 3490905 w 7472601"/>
              <a:gd name="connsiteY351" fmla="*/ 6277660 h 6858000"/>
              <a:gd name="connsiteX352" fmla="*/ 3455859 w 7472601"/>
              <a:gd name="connsiteY352" fmla="*/ 6391301 h 6858000"/>
              <a:gd name="connsiteX353" fmla="*/ 3429112 w 7472601"/>
              <a:gd name="connsiteY353" fmla="*/ 6479469 h 6858000"/>
              <a:gd name="connsiteX354" fmla="*/ 3304862 w 7472601"/>
              <a:gd name="connsiteY354" fmla="*/ 6796476 h 6858000"/>
              <a:gd name="connsiteX355" fmla="*/ 3276071 w 7472601"/>
              <a:gd name="connsiteY355" fmla="*/ 6858000 h 6858000"/>
              <a:gd name="connsiteX356" fmla="*/ 3240805 w 7472601"/>
              <a:gd name="connsiteY356" fmla="*/ 6858000 h 6858000"/>
              <a:gd name="connsiteX357" fmla="*/ 3275917 w 7472601"/>
              <a:gd name="connsiteY357" fmla="*/ 6783192 h 6858000"/>
              <a:gd name="connsiteX358" fmla="*/ 3399358 w 7472601"/>
              <a:gd name="connsiteY358" fmla="*/ 6469011 h 6858000"/>
              <a:gd name="connsiteX359" fmla="*/ 3425650 w 7472601"/>
              <a:gd name="connsiteY359" fmla="*/ 6381333 h 6858000"/>
              <a:gd name="connsiteX360" fmla="*/ 3460661 w 7472601"/>
              <a:gd name="connsiteY360" fmla="*/ 6266763 h 6858000"/>
              <a:gd name="connsiteX361" fmla="*/ 3518021 w 7472601"/>
              <a:gd name="connsiteY361" fmla="*/ 6117298 h 6858000"/>
              <a:gd name="connsiteX362" fmla="*/ 3554035 w 7472601"/>
              <a:gd name="connsiteY362" fmla="*/ 6027832 h 6858000"/>
              <a:gd name="connsiteX363" fmla="*/ 3677174 w 7472601"/>
              <a:gd name="connsiteY363" fmla="*/ 5636351 h 6858000"/>
              <a:gd name="connsiteX364" fmla="*/ 3698819 w 7472601"/>
              <a:gd name="connsiteY364" fmla="*/ 5560503 h 6858000"/>
              <a:gd name="connsiteX365" fmla="*/ 3702094 w 7472601"/>
              <a:gd name="connsiteY365" fmla="*/ 5549194 h 6858000"/>
              <a:gd name="connsiteX366" fmla="*/ 3398355 w 7472601"/>
              <a:gd name="connsiteY366" fmla="*/ 6094603 h 6858000"/>
              <a:gd name="connsiteX367" fmla="*/ 3193941 w 7472601"/>
              <a:gd name="connsiteY367" fmla="*/ 6798775 h 6858000"/>
              <a:gd name="connsiteX368" fmla="*/ 3184140 w 7472601"/>
              <a:gd name="connsiteY368" fmla="*/ 6858000 h 6858000"/>
              <a:gd name="connsiteX369" fmla="*/ 3099978 w 7472601"/>
              <a:gd name="connsiteY369" fmla="*/ 6858000 h 6858000"/>
              <a:gd name="connsiteX370" fmla="*/ 3101556 w 7472601"/>
              <a:gd name="connsiteY370" fmla="*/ 6843337 h 6858000"/>
              <a:gd name="connsiteX371" fmla="*/ 3370162 w 7472601"/>
              <a:gd name="connsiteY371" fmla="*/ 5785550 h 6858000"/>
              <a:gd name="connsiteX372" fmla="*/ 3746477 w 7472601"/>
              <a:gd name="connsiteY372" fmla="*/ 5377889 h 6858000"/>
              <a:gd name="connsiteX373" fmla="*/ 3863399 w 7472601"/>
              <a:gd name="connsiteY373" fmla="*/ 5087257 h 6858000"/>
              <a:gd name="connsiteX374" fmla="*/ 3968712 w 7472601"/>
              <a:gd name="connsiteY374" fmla="*/ 4913989 h 6858000"/>
              <a:gd name="connsiteX375" fmla="*/ 2792390 w 7472601"/>
              <a:gd name="connsiteY375" fmla="*/ 5382974 h 6858000"/>
              <a:gd name="connsiteX376" fmla="*/ 2714982 w 7472601"/>
              <a:gd name="connsiteY376" fmla="*/ 5427051 h 6858000"/>
              <a:gd name="connsiteX377" fmla="*/ 2813361 w 7472601"/>
              <a:gd name="connsiteY377" fmla="*/ 6023912 h 6858000"/>
              <a:gd name="connsiteX378" fmla="*/ 2688430 w 7472601"/>
              <a:gd name="connsiteY378" fmla="*/ 6801564 h 6858000"/>
              <a:gd name="connsiteX379" fmla="*/ 2629626 w 7472601"/>
              <a:gd name="connsiteY379" fmla="*/ 6763394 h 6858000"/>
              <a:gd name="connsiteX380" fmla="*/ 2565328 w 7472601"/>
              <a:gd name="connsiteY380" fmla="*/ 5516399 h 6858000"/>
              <a:gd name="connsiteX381" fmla="*/ 1922999 w 7472601"/>
              <a:gd name="connsiteY381" fmla="*/ 5980343 h 6858000"/>
              <a:gd name="connsiteX382" fmla="*/ 1950261 w 7472601"/>
              <a:gd name="connsiteY382" fmla="*/ 6405858 h 6858000"/>
              <a:gd name="connsiteX383" fmla="*/ 2365554 w 7472601"/>
              <a:gd name="connsiteY383" fmla="*/ 6759107 h 6858000"/>
              <a:gd name="connsiteX384" fmla="*/ 2424142 w 7472601"/>
              <a:gd name="connsiteY384" fmla="*/ 6858000 h 6858000"/>
              <a:gd name="connsiteX385" fmla="*/ 2395994 w 7472601"/>
              <a:gd name="connsiteY385" fmla="*/ 6858000 h 6858000"/>
              <a:gd name="connsiteX386" fmla="*/ 2392863 w 7472601"/>
              <a:gd name="connsiteY386" fmla="*/ 6852964 h 6858000"/>
              <a:gd name="connsiteX387" fmla="*/ 2017589 w 7472601"/>
              <a:gd name="connsiteY387" fmla="*/ 6493982 h 6858000"/>
              <a:gd name="connsiteX388" fmla="*/ 2147336 w 7472601"/>
              <a:gd name="connsiteY388" fmla="*/ 6594052 h 6858000"/>
              <a:gd name="connsiteX389" fmla="*/ 2207047 w 7472601"/>
              <a:gd name="connsiteY389" fmla="*/ 6654540 h 6858000"/>
              <a:gd name="connsiteX390" fmla="*/ 2299106 w 7472601"/>
              <a:gd name="connsiteY390" fmla="*/ 6778931 h 6858000"/>
              <a:gd name="connsiteX391" fmla="*/ 2314430 w 7472601"/>
              <a:gd name="connsiteY391" fmla="*/ 6801144 h 6858000"/>
              <a:gd name="connsiteX392" fmla="*/ 2352406 w 7472601"/>
              <a:gd name="connsiteY392" fmla="*/ 6858000 h 6858000"/>
              <a:gd name="connsiteX393" fmla="*/ 2314492 w 7472601"/>
              <a:gd name="connsiteY393" fmla="*/ 6858000 h 6858000"/>
              <a:gd name="connsiteX394" fmla="*/ 2288095 w 7472601"/>
              <a:gd name="connsiteY394" fmla="*/ 6818030 h 6858000"/>
              <a:gd name="connsiteX395" fmla="*/ 2272768 w 7472601"/>
              <a:gd name="connsiteY395" fmla="*/ 6795822 h 6858000"/>
              <a:gd name="connsiteX396" fmla="*/ 2182715 w 7472601"/>
              <a:gd name="connsiteY396" fmla="*/ 6675071 h 6858000"/>
              <a:gd name="connsiteX397" fmla="*/ 2032061 w 7472601"/>
              <a:gd name="connsiteY397" fmla="*/ 6541380 h 6858000"/>
              <a:gd name="connsiteX398" fmla="*/ 2257220 w 7472601"/>
              <a:gd name="connsiteY398" fmla="*/ 6826257 h 6858000"/>
              <a:gd name="connsiteX399" fmla="*/ 2281324 w 7472601"/>
              <a:gd name="connsiteY399" fmla="*/ 6858000 h 6858000"/>
              <a:gd name="connsiteX400" fmla="*/ 2242860 w 7472601"/>
              <a:gd name="connsiteY400" fmla="*/ 6858000 h 6858000"/>
              <a:gd name="connsiteX401" fmla="*/ 2232818 w 7472601"/>
              <a:gd name="connsiteY401" fmla="*/ 6844926 h 6858000"/>
              <a:gd name="connsiteX402" fmla="*/ 1990172 w 7472601"/>
              <a:gd name="connsiteY402" fmla="*/ 6542121 h 6858000"/>
              <a:gd name="connsiteX403" fmla="*/ 2124090 w 7472601"/>
              <a:gd name="connsiteY403" fmla="*/ 6761017 h 6858000"/>
              <a:gd name="connsiteX404" fmla="*/ 2200380 w 7472601"/>
              <a:gd name="connsiteY404" fmla="*/ 6858000 h 6858000"/>
              <a:gd name="connsiteX405" fmla="*/ 2147507 w 7472601"/>
              <a:gd name="connsiteY405" fmla="*/ 6858000 h 6858000"/>
              <a:gd name="connsiteX406" fmla="*/ 2070668 w 7472601"/>
              <a:gd name="connsiteY406" fmla="*/ 6761520 h 6858000"/>
              <a:gd name="connsiteX407" fmla="*/ 1975142 w 7472601"/>
              <a:gd name="connsiteY407" fmla="*/ 6585570 h 6858000"/>
              <a:gd name="connsiteX408" fmla="*/ 2050035 w 7472601"/>
              <a:gd name="connsiteY408" fmla="*/ 6813345 h 6858000"/>
              <a:gd name="connsiteX409" fmla="*/ 2063025 w 7472601"/>
              <a:gd name="connsiteY409" fmla="*/ 6858000 h 6858000"/>
              <a:gd name="connsiteX410" fmla="*/ 2021675 w 7472601"/>
              <a:gd name="connsiteY410" fmla="*/ 6858000 h 6858000"/>
              <a:gd name="connsiteX411" fmla="*/ 2019308 w 7472601"/>
              <a:gd name="connsiteY411" fmla="*/ 6847118 h 6858000"/>
              <a:gd name="connsiteX412" fmla="*/ 1938835 w 7472601"/>
              <a:gd name="connsiteY412" fmla="*/ 6551160 h 6858000"/>
              <a:gd name="connsiteX413" fmla="*/ 1953230 w 7472601"/>
              <a:gd name="connsiteY413" fmla="*/ 6759699 h 6858000"/>
              <a:gd name="connsiteX414" fmla="*/ 1956763 w 7472601"/>
              <a:gd name="connsiteY414" fmla="*/ 6778191 h 6858000"/>
              <a:gd name="connsiteX415" fmla="*/ 1967925 w 7472601"/>
              <a:gd name="connsiteY415" fmla="*/ 6858000 h 6858000"/>
              <a:gd name="connsiteX416" fmla="*/ 1936622 w 7472601"/>
              <a:gd name="connsiteY416" fmla="*/ 6858000 h 6858000"/>
              <a:gd name="connsiteX417" fmla="*/ 1926261 w 7472601"/>
              <a:gd name="connsiteY417" fmla="*/ 6784064 h 6858000"/>
              <a:gd name="connsiteX418" fmla="*/ 1922724 w 7472601"/>
              <a:gd name="connsiteY418" fmla="*/ 6765577 h 6858000"/>
              <a:gd name="connsiteX419" fmla="*/ 1904650 w 7472601"/>
              <a:gd name="connsiteY419" fmla="*/ 6639616 h 6858000"/>
              <a:gd name="connsiteX420" fmla="*/ 1885273 w 7472601"/>
              <a:gd name="connsiteY420" fmla="*/ 6858000 h 6858000"/>
              <a:gd name="connsiteX421" fmla="*/ 1854363 w 7472601"/>
              <a:gd name="connsiteY421" fmla="*/ 6858000 h 6858000"/>
              <a:gd name="connsiteX422" fmla="*/ 1880391 w 7472601"/>
              <a:gd name="connsiteY422" fmla="*/ 6603796 h 6858000"/>
              <a:gd name="connsiteX423" fmla="*/ 1818273 w 7472601"/>
              <a:gd name="connsiteY423" fmla="*/ 6715729 h 6858000"/>
              <a:gd name="connsiteX424" fmla="*/ 1794691 w 7472601"/>
              <a:gd name="connsiteY424" fmla="*/ 6843239 h 6858000"/>
              <a:gd name="connsiteX425" fmla="*/ 1794914 w 7472601"/>
              <a:gd name="connsiteY425" fmla="*/ 6858000 h 6858000"/>
              <a:gd name="connsiteX426" fmla="*/ 1746128 w 7472601"/>
              <a:gd name="connsiteY426" fmla="*/ 6858000 h 6858000"/>
              <a:gd name="connsiteX427" fmla="*/ 1753934 w 7472601"/>
              <a:gd name="connsiteY427" fmla="*/ 6724796 h 6858000"/>
              <a:gd name="connsiteX428" fmla="*/ 1792053 w 7472601"/>
              <a:gd name="connsiteY428" fmla="*/ 6572396 h 6858000"/>
              <a:gd name="connsiteX429" fmla="*/ 1862248 w 7472601"/>
              <a:gd name="connsiteY429" fmla="*/ 6266397 h 6858000"/>
              <a:gd name="connsiteX430" fmla="*/ 1862250 w 7472601"/>
              <a:gd name="connsiteY430" fmla="*/ 6033531 h 6858000"/>
              <a:gd name="connsiteX431" fmla="*/ 1211999 w 7472601"/>
              <a:gd name="connsiteY431" fmla="*/ 6683610 h 6858000"/>
              <a:gd name="connsiteX432" fmla="*/ 1213266 w 7472601"/>
              <a:gd name="connsiteY432" fmla="*/ 6691947 h 6858000"/>
              <a:gd name="connsiteX433" fmla="*/ 1203370 w 7472601"/>
              <a:gd name="connsiteY433" fmla="*/ 6850676 h 6858000"/>
              <a:gd name="connsiteX434" fmla="*/ 1203671 w 7472601"/>
              <a:gd name="connsiteY434" fmla="*/ 6858000 h 6858000"/>
              <a:gd name="connsiteX435" fmla="*/ 1143180 w 7472601"/>
              <a:gd name="connsiteY435" fmla="*/ 6858000 h 6858000"/>
              <a:gd name="connsiteX436" fmla="*/ 1142176 w 7472601"/>
              <a:gd name="connsiteY436" fmla="*/ 6766045 h 6858000"/>
              <a:gd name="connsiteX437" fmla="*/ 1067484 w 7472601"/>
              <a:gd name="connsiteY437" fmla="*/ 6858000 h 6858000"/>
              <a:gd name="connsiteX438" fmla="*/ 953928 w 7472601"/>
              <a:gd name="connsiteY438" fmla="*/ 6858000 h 6858000"/>
              <a:gd name="connsiteX439" fmla="*/ 959715 w 7472601"/>
              <a:gd name="connsiteY439" fmla="*/ 6850185 h 6858000"/>
              <a:gd name="connsiteX440" fmla="*/ 1483788 w 7472601"/>
              <a:gd name="connsiteY440" fmla="*/ 6259174 h 6858000"/>
              <a:gd name="connsiteX441" fmla="*/ 1100671 w 7472601"/>
              <a:gd name="connsiteY441" fmla="*/ 6252137 h 6858000"/>
              <a:gd name="connsiteX442" fmla="*/ 1090144 w 7472601"/>
              <a:gd name="connsiteY442" fmla="*/ 6256748 h 6858000"/>
              <a:gd name="connsiteX443" fmla="*/ 1095872 w 7472601"/>
              <a:gd name="connsiteY443" fmla="*/ 6271892 h 6858000"/>
              <a:gd name="connsiteX444" fmla="*/ 262785 w 7472601"/>
              <a:gd name="connsiteY444" fmla="*/ 6845450 h 6858000"/>
              <a:gd name="connsiteX445" fmla="*/ 209968 w 7472601"/>
              <a:gd name="connsiteY445" fmla="*/ 6770713 h 6858000"/>
              <a:gd name="connsiteX446" fmla="*/ 873460 w 7472601"/>
              <a:gd name="connsiteY446" fmla="*/ 6253768 h 6858000"/>
              <a:gd name="connsiteX447" fmla="*/ 192686 w 7472601"/>
              <a:gd name="connsiteY447" fmla="*/ 5849257 h 6858000"/>
              <a:gd name="connsiteX448" fmla="*/ 4696 w 7472601"/>
              <a:gd name="connsiteY448" fmla="*/ 5697668 h 6858000"/>
              <a:gd name="connsiteX449" fmla="*/ 0 w 7472601"/>
              <a:gd name="connsiteY449" fmla="*/ 5689984 h 6858000"/>
              <a:gd name="connsiteX450" fmla="*/ 0 w 7472601"/>
              <a:gd name="connsiteY450" fmla="*/ 5513472 h 6858000"/>
              <a:gd name="connsiteX451" fmla="*/ 174101 w 7472601"/>
              <a:gd name="connsiteY451" fmla="*/ 5620277 h 6858000"/>
              <a:gd name="connsiteX452" fmla="*/ 891800 w 7472601"/>
              <a:gd name="connsiteY452" fmla="*/ 6036935 h 6858000"/>
              <a:gd name="connsiteX453" fmla="*/ 1072219 w 7472601"/>
              <a:gd name="connsiteY453" fmla="*/ 6169443 h 6858000"/>
              <a:gd name="connsiteX454" fmla="*/ 1074117 w 7472601"/>
              <a:gd name="connsiteY454" fmla="*/ 6170301 h 6858000"/>
              <a:gd name="connsiteX455" fmla="*/ 1083114 w 7472601"/>
              <a:gd name="connsiteY455" fmla="*/ 6174131 h 6858000"/>
              <a:gd name="connsiteX456" fmla="*/ 1543010 w 7472601"/>
              <a:gd name="connsiteY456" fmla="*/ 6191140 h 6858000"/>
              <a:gd name="connsiteX457" fmla="*/ 1551080 w 7472601"/>
              <a:gd name="connsiteY457" fmla="*/ 6195006 h 6858000"/>
              <a:gd name="connsiteX458" fmla="*/ 2345443 w 7472601"/>
              <a:gd name="connsiteY458" fmla="*/ 5549882 h 6858000"/>
              <a:gd name="connsiteX459" fmla="*/ 1721499 w 7472601"/>
              <a:gd name="connsiteY459" fmla="*/ 5599969 h 6858000"/>
              <a:gd name="connsiteX460" fmla="*/ 767716 w 7472601"/>
              <a:gd name="connsiteY460" fmla="*/ 5472768 h 6858000"/>
              <a:gd name="connsiteX461" fmla="*/ 722147 w 7472601"/>
              <a:gd name="connsiteY461" fmla="*/ 5393091 h 6858000"/>
              <a:gd name="connsiteX462" fmla="*/ 1485552 w 7472601"/>
              <a:gd name="connsiteY462" fmla="*/ 5313202 h 6858000"/>
              <a:gd name="connsiteX463" fmla="*/ 2143004 w 7472601"/>
              <a:gd name="connsiteY463" fmla="*/ 5402420 h 6858000"/>
              <a:gd name="connsiteX464" fmla="*/ 1933391 w 7472601"/>
              <a:gd name="connsiteY464" fmla="*/ 5156971 h 6858000"/>
              <a:gd name="connsiteX465" fmla="*/ 1827118 w 7472601"/>
              <a:gd name="connsiteY465" fmla="*/ 4968410 h 6858000"/>
              <a:gd name="connsiteX466" fmla="*/ 1837349 w 7472601"/>
              <a:gd name="connsiteY466" fmla="*/ 4956357 h 6858000"/>
              <a:gd name="connsiteX467" fmla="*/ 2162835 w 7472601"/>
              <a:gd name="connsiteY467" fmla="*/ 5187853 h 6858000"/>
              <a:gd name="connsiteX468" fmla="*/ 2257167 w 7472601"/>
              <a:gd name="connsiteY468" fmla="*/ 5462123 h 6858000"/>
              <a:gd name="connsiteX469" fmla="*/ 2261598 w 7472601"/>
              <a:gd name="connsiteY469" fmla="*/ 5467998 h 6858000"/>
              <a:gd name="connsiteX470" fmla="*/ 2437177 w 7472601"/>
              <a:gd name="connsiteY470" fmla="*/ 5479608 h 6858000"/>
              <a:gd name="connsiteX471" fmla="*/ 2445247 w 7472601"/>
              <a:gd name="connsiteY471" fmla="*/ 5483476 h 6858000"/>
              <a:gd name="connsiteX472" fmla="*/ 2743626 w 7472601"/>
              <a:gd name="connsiteY472" fmla="*/ 5304819 h 6858000"/>
              <a:gd name="connsiteX473" fmla="*/ 3048102 w 7472601"/>
              <a:gd name="connsiteY473" fmla="*/ 5150595 h 6858000"/>
              <a:gd name="connsiteX474" fmla="*/ 1799414 w 7472601"/>
              <a:gd name="connsiteY474" fmla="*/ 4694732 h 6858000"/>
              <a:gd name="connsiteX475" fmla="*/ 1771735 w 7472601"/>
              <a:gd name="connsiteY475" fmla="*/ 4619929 h 6858000"/>
              <a:gd name="connsiteX476" fmla="*/ 3104273 w 7472601"/>
              <a:gd name="connsiteY476" fmla="*/ 5076159 h 6858000"/>
              <a:gd name="connsiteX477" fmla="*/ 3113245 w 7472601"/>
              <a:gd name="connsiteY477" fmla="*/ 5090705 h 6858000"/>
              <a:gd name="connsiteX478" fmla="*/ 3126294 w 7472601"/>
              <a:gd name="connsiteY478" fmla="*/ 5114400 h 6858000"/>
              <a:gd name="connsiteX479" fmla="*/ 3937433 w 7472601"/>
              <a:gd name="connsiteY479" fmla="*/ 4830473 h 6858000"/>
              <a:gd name="connsiteX480" fmla="*/ 3590475 w 7472601"/>
              <a:gd name="connsiteY480" fmla="*/ 4597974 h 6858000"/>
              <a:gd name="connsiteX481" fmla="*/ 3100264 w 7472601"/>
              <a:gd name="connsiteY481" fmla="*/ 4579845 h 6858000"/>
              <a:gd name="connsiteX482" fmla="*/ 2183576 w 7472601"/>
              <a:gd name="connsiteY482" fmla="*/ 4227150 h 6858000"/>
              <a:gd name="connsiteX483" fmla="*/ 2151029 w 7472601"/>
              <a:gd name="connsiteY483" fmla="*/ 4146947 h 6858000"/>
              <a:gd name="connsiteX484" fmla="*/ 3563434 w 7472601"/>
              <a:gd name="connsiteY484" fmla="*/ 4469115 h 6858000"/>
              <a:gd name="connsiteX485" fmla="*/ 3177952 w 7472601"/>
              <a:gd name="connsiteY485" fmla="*/ 3657386 h 6858000"/>
              <a:gd name="connsiteX486" fmla="*/ 3189263 w 7472601"/>
              <a:gd name="connsiteY486" fmla="*/ 3625726 h 6858000"/>
              <a:gd name="connsiteX487" fmla="*/ 3560912 w 7472601"/>
              <a:gd name="connsiteY487" fmla="*/ 4079863 h 6858000"/>
              <a:gd name="connsiteX488" fmla="*/ 3626636 w 7472601"/>
              <a:gd name="connsiteY488" fmla="*/ 4512230 h 6858000"/>
              <a:gd name="connsiteX489" fmla="*/ 3653088 w 7472601"/>
              <a:gd name="connsiteY489" fmla="*/ 4521417 h 6858000"/>
              <a:gd name="connsiteX490" fmla="*/ 3988128 w 7472601"/>
              <a:gd name="connsiteY490" fmla="*/ 4817267 h 6858000"/>
              <a:gd name="connsiteX491" fmla="*/ 4830582 w 7472601"/>
              <a:gd name="connsiteY491" fmla="*/ 4676000 h 6858000"/>
              <a:gd name="connsiteX492" fmla="*/ 4830100 w 7472601"/>
              <a:gd name="connsiteY492" fmla="*/ 4675554 h 6858000"/>
              <a:gd name="connsiteX493" fmla="*/ 4036318 w 7472601"/>
              <a:gd name="connsiteY493" fmla="*/ 4147013 h 6858000"/>
              <a:gd name="connsiteX494" fmla="*/ 3432098 w 7472601"/>
              <a:gd name="connsiteY494" fmla="*/ 3537312 h 6858000"/>
              <a:gd name="connsiteX495" fmla="*/ 3446761 w 7472601"/>
              <a:gd name="connsiteY495" fmla="*/ 3461278 h 6858000"/>
              <a:gd name="connsiteX496" fmla="*/ 4419733 w 7472601"/>
              <a:gd name="connsiteY496" fmla="*/ 3963555 h 6858000"/>
              <a:gd name="connsiteX497" fmla="*/ 4781371 w 7472601"/>
              <a:gd name="connsiteY497" fmla="*/ 4458604 h 6858000"/>
              <a:gd name="connsiteX498" fmla="*/ 4780440 w 7472601"/>
              <a:gd name="connsiteY498" fmla="*/ 4470290 h 6858000"/>
              <a:gd name="connsiteX499" fmla="*/ 4898954 w 7472601"/>
              <a:gd name="connsiteY499" fmla="*/ 4662092 h 6858000"/>
              <a:gd name="connsiteX500" fmla="*/ 4900699 w 7472601"/>
              <a:gd name="connsiteY500" fmla="*/ 4670867 h 6858000"/>
              <a:gd name="connsiteX501" fmla="*/ 5714511 w 7472601"/>
              <a:gd name="connsiteY501" fmla="*/ 4663483 h 6858000"/>
              <a:gd name="connsiteX502" fmla="*/ 5464793 w 7472601"/>
              <a:gd name="connsiteY502" fmla="*/ 4393556 h 6858000"/>
              <a:gd name="connsiteX503" fmla="*/ 5461897 w 7472601"/>
              <a:gd name="connsiteY503" fmla="*/ 4390879 h 6858000"/>
              <a:gd name="connsiteX504" fmla="*/ 4294126 w 7472601"/>
              <a:gd name="connsiteY504" fmla="*/ 3303048 h 6858000"/>
              <a:gd name="connsiteX505" fmla="*/ 4305321 w 7472601"/>
              <a:gd name="connsiteY505" fmla="*/ 3256953 h 6858000"/>
              <a:gd name="connsiteX506" fmla="*/ 4949299 w 7472601"/>
              <a:gd name="connsiteY506" fmla="*/ 3766336 h 6858000"/>
              <a:gd name="connsiteX507" fmla="*/ 5291452 w 7472601"/>
              <a:gd name="connsiteY507" fmla="*/ 4076801 h 6858000"/>
              <a:gd name="connsiteX508" fmla="*/ 5434998 w 7472601"/>
              <a:gd name="connsiteY508" fmla="*/ 4254100 h 6858000"/>
              <a:gd name="connsiteX509" fmla="*/ 5351015 w 7472601"/>
              <a:gd name="connsiteY509" fmla="*/ 3760989 h 6858000"/>
              <a:gd name="connsiteX510" fmla="*/ 5413780 w 7472601"/>
              <a:gd name="connsiteY510" fmla="*/ 2966265 h 6858000"/>
              <a:gd name="connsiteX511" fmla="*/ 5425627 w 7472601"/>
              <a:gd name="connsiteY511" fmla="*/ 2954192 h 6858000"/>
              <a:gd name="connsiteX512" fmla="*/ 6604735 w 7472601"/>
              <a:gd name="connsiteY512" fmla="*/ 2041381 h 6858000"/>
              <a:gd name="connsiteX513" fmla="*/ 7204487 w 7472601"/>
              <a:gd name="connsiteY513" fmla="*/ 2742112 h 6858000"/>
              <a:gd name="connsiteX514" fmla="*/ 7131592 w 7472601"/>
              <a:gd name="connsiteY514" fmla="*/ 2672096 h 6858000"/>
              <a:gd name="connsiteX515" fmla="*/ 6996344 w 7472601"/>
              <a:gd name="connsiteY515" fmla="*/ 2518310 h 6858000"/>
              <a:gd name="connsiteX516" fmla="*/ 6735495 w 7472601"/>
              <a:gd name="connsiteY516" fmla="*/ 2196890 h 6858000"/>
              <a:gd name="connsiteX517" fmla="*/ 6721901 w 7472601"/>
              <a:gd name="connsiteY517" fmla="*/ 2179274 h 6858000"/>
              <a:gd name="connsiteX518" fmla="*/ 6604735 w 7472601"/>
              <a:gd name="connsiteY518" fmla="*/ 2041381 h 6858000"/>
              <a:gd name="connsiteX519" fmla="*/ 6591670 w 7472601"/>
              <a:gd name="connsiteY519" fmla="*/ 1988277 h 6858000"/>
              <a:gd name="connsiteX520" fmla="*/ 6747349 w 7472601"/>
              <a:gd name="connsiteY520" fmla="*/ 2160069 h 6858000"/>
              <a:gd name="connsiteX521" fmla="*/ 6760943 w 7472601"/>
              <a:gd name="connsiteY521" fmla="*/ 2177686 h 6858000"/>
              <a:gd name="connsiteX522" fmla="*/ 7021065 w 7472601"/>
              <a:gd name="connsiteY522" fmla="*/ 2498102 h 6858000"/>
              <a:gd name="connsiteX523" fmla="*/ 7155223 w 7472601"/>
              <a:gd name="connsiteY523" fmla="*/ 2650386 h 6858000"/>
              <a:gd name="connsiteX524" fmla="*/ 7203167 w 7472601"/>
              <a:gd name="connsiteY524" fmla="*/ 2697288 h 6858000"/>
              <a:gd name="connsiteX525" fmla="*/ 6937703 w 7472601"/>
              <a:gd name="connsiteY525" fmla="*/ 2321981 h 6858000"/>
              <a:gd name="connsiteX526" fmla="*/ 6591670 w 7472601"/>
              <a:gd name="connsiteY526" fmla="*/ 1988277 h 6858000"/>
              <a:gd name="connsiteX527" fmla="*/ 5798671 w 7472601"/>
              <a:gd name="connsiteY527" fmla="*/ 1981601 h 6858000"/>
              <a:gd name="connsiteX528" fmla="*/ 5754709 w 7472601"/>
              <a:gd name="connsiteY528" fmla="*/ 2071454 h 6858000"/>
              <a:gd name="connsiteX529" fmla="*/ 5763044 w 7472601"/>
              <a:gd name="connsiteY529" fmla="*/ 2842206 h 6858000"/>
              <a:gd name="connsiteX530" fmla="*/ 5764974 w 7472601"/>
              <a:gd name="connsiteY530" fmla="*/ 2799609 h 6858000"/>
              <a:gd name="connsiteX531" fmla="*/ 5767665 w 7472601"/>
              <a:gd name="connsiteY531" fmla="*/ 2666409 h 6858000"/>
              <a:gd name="connsiteX532" fmla="*/ 5763055 w 7472601"/>
              <a:gd name="connsiteY532" fmla="*/ 2579705 h 6858000"/>
              <a:gd name="connsiteX533" fmla="*/ 5758079 w 7472601"/>
              <a:gd name="connsiteY533" fmla="*/ 2492508 h 6858000"/>
              <a:gd name="connsiteX534" fmla="*/ 5779325 w 7472601"/>
              <a:gd name="connsiteY534" fmla="*/ 2197069 h 6858000"/>
              <a:gd name="connsiteX535" fmla="*/ 5798671 w 7472601"/>
              <a:gd name="connsiteY535" fmla="*/ 1981601 h 6858000"/>
              <a:gd name="connsiteX536" fmla="*/ 5829202 w 7472601"/>
              <a:gd name="connsiteY536" fmla="*/ 1971679 h 6858000"/>
              <a:gd name="connsiteX537" fmla="*/ 5809558 w 7472601"/>
              <a:gd name="connsiteY537" fmla="*/ 2198043 h 6858000"/>
              <a:gd name="connsiteX538" fmla="*/ 5788653 w 7472601"/>
              <a:gd name="connsiteY538" fmla="*/ 2489430 h 6858000"/>
              <a:gd name="connsiteX539" fmla="*/ 5793439 w 7472601"/>
              <a:gd name="connsiteY539" fmla="*/ 2575235 h 6858000"/>
              <a:gd name="connsiteX540" fmla="*/ 5796837 w 7472601"/>
              <a:gd name="connsiteY540" fmla="*/ 2637633 h 6858000"/>
              <a:gd name="connsiteX541" fmla="*/ 5818614 w 7472601"/>
              <a:gd name="connsiteY541" fmla="*/ 2473055 h 6858000"/>
              <a:gd name="connsiteX542" fmla="*/ 5829202 w 7472601"/>
              <a:gd name="connsiteY542" fmla="*/ 1971679 h 6858000"/>
              <a:gd name="connsiteX543" fmla="*/ 5911389 w 7472601"/>
              <a:gd name="connsiteY543" fmla="*/ 1898371 h 6858000"/>
              <a:gd name="connsiteX544" fmla="*/ 6237627 w 7472601"/>
              <a:gd name="connsiteY544" fmla="*/ 2231921 h 6858000"/>
              <a:gd name="connsiteX545" fmla="*/ 5911389 w 7472601"/>
              <a:gd name="connsiteY545" fmla="*/ 1898371 h 6858000"/>
              <a:gd name="connsiteX546" fmla="*/ 6944437 w 7472601"/>
              <a:gd name="connsiteY546" fmla="*/ 1575402 h 6858000"/>
              <a:gd name="connsiteX547" fmla="*/ 6304730 w 7472601"/>
              <a:gd name="connsiteY547" fmla="*/ 1766654 h 6858000"/>
              <a:gd name="connsiteX548" fmla="*/ 6944437 w 7472601"/>
              <a:gd name="connsiteY548" fmla="*/ 1575402 h 6858000"/>
              <a:gd name="connsiteX549" fmla="*/ 7019523 w 7472601"/>
              <a:gd name="connsiteY549" fmla="*/ 1519450 h 6858000"/>
              <a:gd name="connsiteX550" fmla="*/ 6298091 w 7472601"/>
              <a:gd name="connsiteY550" fmla="*/ 1737122 h 6858000"/>
              <a:gd name="connsiteX551" fmla="*/ 7019523 w 7472601"/>
              <a:gd name="connsiteY551" fmla="*/ 1519450 h 6858000"/>
              <a:gd name="connsiteX552" fmla="*/ 2399523 w 7472601"/>
              <a:gd name="connsiteY552" fmla="*/ 1428234 h 6858000"/>
              <a:gd name="connsiteX553" fmla="*/ 2224982 w 7472601"/>
              <a:gd name="connsiteY553" fmla="*/ 1826201 h 6858000"/>
              <a:gd name="connsiteX554" fmla="*/ 2096099 w 7472601"/>
              <a:gd name="connsiteY554" fmla="*/ 2345900 h 6858000"/>
              <a:gd name="connsiteX555" fmla="*/ 2283317 w 7472601"/>
              <a:gd name="connsiteY555" fmla="*/ 1796925 h 6858000"/>
              <a:gd name="connsiteX556" fmla="*/ 2399523 w 7472601"/>
              <a:gd name="connsiteY556" fmla="*/ 1428234 h 6858000"/>
              <a:gd name="connsiteX557" fmla="*/ 2448558 w 7472601"/>
              <a:gd name="connsiteY557" fmla="*/ 1373435 h 6858000"/>
              <a:gd name="connsiteX558" fmla="*/ 2312521 w 7472601"/>
              <a:gd name="connsiteY558" fmla="*/ 1806140 h 6858000"/>
              <a:gd name="connsiteX559" fmla="*/ 2127533 w 7472601"/>
              <a:gd name="connsiteY559" fmla="*/ 2348380 h 6858000"/>
              <a:gd name="connsiteX560" fmla="*/ 2358080 w 7472601"/>
              <a:gd name="connsiteY560" fmla="*/ 1866134 h 6858000"/>
              <a:gd name="connsiteX561" fmla="*/ 2407436 w 7472601"/>
              <a:gd name="connsiteY561" fmla="*/ 1651070 h 6858000"/>
              <a:gd name="connsiteX562" fmla="*/ 2448558 w 7472601"/>
              <a:gd name="connsiteY562" fmla="*/ 1373435 h 6858000"/>
              <a:gd name="connsiteX563" fmla="*/ 278707 w 7472601"/>
              <a:gd name="connsiteY563" fmla="*/ 1352270 h 6858000"/>
              <a:gd name="connsiteX564" fmla="*/ 321570 w 7472601"/>
              <a:gd name="connsiteY564" fmla="*/ 1861610 h 6858000"/>
              <a:gd name="connsiteX565" fmla="*/ 294281 w 7472601"/>
              <a:gd name="connsiteY565" fmla="*/ 1440658 h 6858000"/>
              <a:gd name="connsiteX566" fmla="*/ 278707 w 7472601"/>
              <a:gd name="connsiteY566" fmla="*/ 1352270 h 6858000"/>
              <a:gd name="connsiteX567" fmla="*/ 1423821 w 7472601"/>
              <a:gd name="connsiteY567" fmla="*/ 1351958 h 6858000"/>
              <a:gd name="connsiteX568" fmla="*/ 1638521 w 7472601"/>
              <a:gd name="connsiteY568" fmla="*/ 1908470 h 6858000"/>
              <a:gd name="connsiteX569" fmla="*/ 1754199 w 7472601"/>
              <a:gd name="connsiteY569" fmla="*/ 2149284 h 6858000"/>
              <a:gd name="connsiteX570" fmla="*/ 1908359 w 7472601"/>
              <a:gd name="connsiteY570" fmla="*/ 2364988 h 6858000"/>
              <a:gd name="connsiteX571" fmla="*/ 1647661 w 7472601"/>
              <a:gd name="connsiteY571" fmla="*/ 1825945 h 6858000"/>
              <a:gd name="connsiteX572" fmla="*/ 1423821 w 7472601"/>
              <a:gd name="connsiteY572" fmla="*/ 1351958 h 6858000"/>
              <a:gd name="connsiteX573" fmla="*/ 1431890 w 7472601"/>
              <a:gd name="connsiteY573" fmla="*/ 1306475 h 6858000"/>
              <a:gd name="connsiteX574" fmla="*/ 1507597 w 7472601"/>
              <a:gd name="connsiteY574" fmla="*/ 1446132 h 6858000"/>
              <a:gd name="connsiteX575" fmla="*/ 1674586 w 7472601"/>
              <a:gd name="connsiteY575" fmla="*/ 1813832 h 6858000"/>
              <a:gd name="connsiteX576" fmla="*/ 1815950 w 7472601"/>
              <a:gd name="connsiteY576" fmla="*/ 2128564 h 6858000"/>
              <a:gd name="connsiteX577" fmla="*/ 1984242 w 7472601"/>
              <a:gd name="connsiteY577" fmla="*/ 2430829 h 6858000"/>
              <a:gd name="connsiteX578" fmla="*/ 2014023 w 7472601"/>
              <a:gd name="connsiteY578" fmla="*/ 2450995 h 6858000"/>
              <a:gd name="connsiteX579" fmla="*/ 1747337 w 7472601"/>
              <a:gd name="connsiteY579" fmla="*/ 1855264 h 6858000"/>
              <a:gd name="connsiteX580" fmla="*/ 1533749 w 7472601"/>
              <a:gd name="connsiteY580" fmla="*/ 1478656 h 6858000"/>
              <a:gd name="connsiteX581" fmla="*/ 1431890 w 7472601"/>
              <a:gd name="connsiteY581" fmla="*/ 1306475 h 6858000"/>
              <a:gd name="connsiteX582" fmla="*/ 5052692 w 7472601"/>
              <a:gd name="connsiteY582" fmla="*/ 1292994 h 6858000"/>
              <a:gd name="connsiteX583" fmla="*/ 5200661 w 7472601"/>
              <a:gd name="connsiteY583" fmla="*/ 1635186 h 6858000"/>
              <a:gd name="connsiteX584" fmla="*/ 5297138 w 7472601"/>
              <a:gd name="connsiteY584" fmla="*/ 1906351 h 6858000"/>
              <a:gd name="connsiteX585" fmla="*/ 5052692 w 7472601"/>
              <a:gd name="connsiteY585" fmla="*/ 1292994 h 6858000"/>
              <a:gd name="connsiteX586" fmla="*/ 5009948 w 7472601"/>
              <a:gd name="connsiteY586" fmla="*/ 1273619 h 6858000"/>
              <a:gd name="connsiteX587" fmla="*/ 5121777 w 7472601"/>
              <a:gd name="connsiteY587" fmla="*/ 1654213 h 6858000"/>
              <a:gd name="connsiteX588" fmla="*/ 5293545 w 7472601"/>
              <a:gd name="connsiteY588" fmla="*/ 2072247 h 6858000"/>
              <a:gd name="connsiteX589" fmla="*/ 5294042 w 7472601"/>
              <a:gd name="connsiteY589" fmla="*/ 2065019 h 6858000"/>
              <a:gd name="connsiteX590" fmla="*/ 5171936 w 7472601"/>
              <a:gd name="connsiteY590" fmla="*/ 1647613 h 6858000"/>
              <a:gd name="connsiteX591" fmla="*/ 5009948 w 7472601"/>
              <a:gd name="connsiteY591" fmla="*/ 1273619 h 6858000"/>
              <a:gd name="connsiteX592" fmla="*/ 655236 w 7472601"/>
              <a:gd name="connsiteY592" fmla="*/ 1268632 h 6858000"/>
              <a:gd name="connsiteX593" fmla="*/ 839521 w 7472601"/>
              <a:gd name="connsiteY593" fmla="*/ 1685315 h 6858000"/>
              <a:gd name="connsiteX594" fmla="*/ 1109416 w 7472601"/>
              <a:gd name="connsiteY594" fmla="*/ 2061663 h 6858000"/>
              <a:gd name="connsiteX595" fmla="*/ 1298300 w 7472601"/>
              <a:gd name="connsiteY595" fmla="*/ 2247742 h 6858000"/>
              <a:gd name="connsiteX596" fmla="*/ 1125871 w 7472601"/>
              <a:gd name="connsiteY596" fmla="*/ 1989513 h 6858000"/>
              <a:gd name="connsiteX597" fmla="*/ 981574 w 7472601"/>
              <a:gd name="connsiteY597" fmla="*/ 1783157 h 6858000"/>
              <a:gd name="connsiteX598" fmla="*/ 922198 w 7472601"/>
              <a:gd name="connsiteY598" fmla="*/ 1677437 h 6858000"/>
              <a:gd name="connsiteX599" fmla="*/ 869293 w 7472601"/>
              <a:gd name="connsiteY599" fmla="*/ 1583214 h 6858000"/>
              <a:gd name="connsiteX600" fmla="*/ 751431 w 7472601"/>
              <a:gd name="connsiteY600" fmla="*/ 1405731 h 6858000"/>
              <a:gd name="connsiteX601" fmla="*/ 655236 w 7472601"/>
              <a:gd name="connsiteY601" fmla="*/ 1268632 h 6858000"/>
              <a:gd name="connsiteX602" fmla="*/ 6516292 w 7472601"/>
              <a:gd name="connsiteY602" fmla="*/ 1263064 h 6858000"/>
              <a:gd name="connsiteX603" fmla="*/ 5736320 w 7472601"/>
              <a:gd name="connsiteY603" fmla="*/ 1501803 h 6858000"/>
              <a:gd name="connsiteX604" fmla="*/ 6516292 w 7472601"/>
              <a:gd name="connsiteY604" fmla="*/ 1263064 h 6858000"/>
              <a:gd name="connsiteX605" fmla="*/ 291466 w 7472601"/>
              <a:gd name="connsiteY605" fmla="*/ 1250369 h 6858000"/>
              <a:gd name="connsiteX606" fmla="*/ 323180 w 7472601"/>
              <a:gd name="connsiteY606" fmla="*/ 1435283 h 6858000"/>
              <a:gd name="connsiteX607" fmla="*/ 349381 w 7472601"/>
              <a:gd name="connsiteY607" fmla="*/ 1875041 h 6858000"/>
              <a:gd name="connsiteX608" fmla="*/ 374363 w 7472601"/>
              <a:gd name="connsiteY608" fmla="*/ 1506494 h 6858000"/>
              <a:gd name="connsiteX609" fmla="*/ 302168 w 7472601"/>
              <a:gd name="connsiteY609" fmla="*/ 1274495 h 6858000"/>
              <a:gd name="connsiteX610" fmla="*/ 291466 w 7472601"/>
              <a:gd name="connsiteY610" fmla="*/ 1250369 h 6858000"/>
              <a:gd name="connsiteX611" fmla="*/ 678222 w 7472601"/>
              <a:gd name="connsiteY611" fmla="*/ 1248670 h 6858000"/>
              <a:gd name="connsiteX612" fmla="*/ 775536 w 7472601"/>
              <a:gd name="connsiteY612" fmla="*/ 1388015 h 6858000"/>
              <a:gd name="connsiteX613" fmla="*/ 894529 w 7472601"/>
              <a:gd name="connsiteY613" fmla="*/ 1567739 h 6858000"/>
              <a:gd name="connsiteX614" fmla="*/ 948000 w 7472601"/>
              <a:gd name="connsiteY614" fmla="*/ 1663088 h 6858000"/>
              <a:gd name="connsiteX615" fmla="*/ 1006812 w 7472601"/>
              <a:gd name="connsiteY615" fmla="*/ 1767683 h 6858000"/>
              <a:gd name="connsiteX616" fmla="*/ 1149133 w 7472601"/>
              <a:gd name="connsiteY616" fmla="*/ 1971513 h 6858000"/>
              <a:gd name="connsiteX617" fmla="*/ 1333952 w 7472601"/>
              <a:gd name="connsiteY617" fmla="*/ 2251620 h 6858000"/>
              <a:gd name="connsiteX618" fmla="*/ 1337329 w 7472601"/>
              <a:gd name="connsiteY618" fmla="*/ 2258350 h 6858000"/>
              <a:gd name="connsiteX619" fmla="*/ 1014726 w 7472601"/>
              <a:gd name="connsiteY619" fmla="*/ 1615556 h 6858000"/>
              <a:gd name="connsiteX620" fmla="*/ 678222 w 7472601"/>
              <a:gd name="connsiteY620" fmla="*/ 1248670 h 6858000"/>
              <a:gd name="connsiteX621" fmla="*/ 6691602 w 7472601"/>
              <a:gd name="connsiteY621" fmla="*/ 1140573 h 6858000"/>
              <a:gd name="connsiteX622" fmla="*/ 6571100 w 7472601"/>
              <a:gd name="connsiteY622" fmla="*/ 1183662 h 6858000"/>
              <a:gd name="connsiteX623" fmla="*/ 6241687 w 7472601"/>
              <a:gd name="connsiteY623" fmla="*/ 1257600 h 6858000"/>
              <a:gd name="connsiteX624" fmla="*/ 5693009 w 7472601"/>
              <a:gd name="connsiteY624" fmla="*/ 1478256 h 6858000"/>
              <a:gd name="connsiteX625" fmla="*/ 6548420 w 7472601"/>
              <a:gd name="connsiteY625" fmla="*/ 1214599 h 6858000"/>
              <a:gd name="connsiteX626" fmla="*/ 6605473 w 7472601"/>
              <a:gd name="connsiteY626" fmla="*/ 1184686 h 6858000"/>
              <a:gd name="connsiteX627" fmla="*/ 6691602 w 7472601"/>
              <a:gd name="connsiteY627" fmla="*/ 1140573 h 6858000"/>
              <a:gd name="connsiteX628" fmla="*/ 4002475 w 7472601"/>
              <a:gd name="connsiteY628" fmla="*/ 1037802 h 6858000"/>
              <a:gd name="connsiteX629" fmla="*/ 4000324 w 7472601"/>
              <a:gd name="connsiteY629" fmla="*/ 1039362 h 6858000"/>
              <a:gd name="connsiteX630" fmla="*/ 4002862 w 7472601"/>
              <a:gd name="connsiteY630" fmla="*/ 1042866 h 6858000"/>
              <a:gd name="connsiteX631" fmla="*/ 4002475 w 7472601"/>
              <a:gd name="connsiteY631" fmla="*/ 1037802 h 6858000"/>
              <a:gd name="connsiteX632" fmla="*/ 506322 w 7472601"/>
              <a:gd name="connsiteY632" fmla="*/ 1020997 h 6858000"/>
              <a:gd name="connsiteX633" fmla="*/ 533068 w 7472601"/>
              <a:gd name="connsiteY633" fmla="*/ 1029409 h 6858000"/>
              <a:gd name="connsiteX634" fmla="*/ 1232525 w 7472601"/>
              <a:gd name="connsiteY634" fmla="*/ 1804675 h 6858000"/>
              <a:gd name="connsiteX635" fmla="*/ 1388858 w 7472601"/>
              <a:gd name="connsiteY635" fmla="*/ 2368011 h 6858000"/>
              <a:gd name="connsiteX636" fmla="*/ 1384098 w 7472601"/>
              <a:gd name="connsiteY636" fmla="*/ 2378125 h 6858000"/>
              <a:gd name="connsiteX637" fmla="*/ 1425393 w 7472601"/>
              <a:gd name="connsiteY637" fmla="*/ 2589124 h 6858000"/>
              <a:gd name="connsiteX638" fmla="*/ 1424001 w 7472601"/>
              <a:gd name="connsiteY638" fmla="*/ 2597541 h 6858000"/>
              <a:gd name="connsiteX639" fmla="*/ 2152729 w 7472601"/>
              <a:gd name="connsiteY639" fmla="*/ 2864487 h 6858000"/>
              <a:gd name="connsiteX640" fmla="*/ 2020609 w 7472601"/>
              <a:gd name="connsiteY640" fmla="*/ 2539671 h 6858000"/>
              <a:gd name="connsiteX641" fmla="*/ 2018920 w 7472601"/>
              <a:gd name="connsiteY641" fmla="*/ 2536309 h 6858000"/>
              <a:gd name="connsiteX642" fmla="*/ 1342441 w 7472601"/>
              <a:gd name="connsiteY642" fmla="*/ 1173017 h 6858000"/>
              <a:gd name="connsiteX643" fmla="*/ 1367925 w 7472601"/>
              <a:gd name="connsiteY643" fmla="*/ 1135648 h 6858000"/>
              <a:gd name="connsiteX644" fmla="*/ 1771401 w 7472601"/>
              <a:gd name="connsiteY644" fmla="*/ 1806673 h 6858000"/>
              <a:gd name="connsiteX645" fmla="*/ 1972385 w 7472601"/>
              <a:gd name="connsiteY645" fmla="*/ 2198735 h 6858000"/>
              <a:gd name="connsiteX646" fmla="*/ 2040892 w 7472601"/>
              <a:gd name="connsiteY646" fmla="*/ 2405205 h 6858000"/>
              <a:gd name="connsiteX647" fmla="*/ 2131689 w 7472601"/>
              <a:gd name="connsiteY647" fmla="*/ 1936926 h 6858000"/>
              <a:gd name="connsiteX648" fmla="*/ 2454820 w 7472601"/>
              <a:gd name="connsiteY648" fmla="*/ 1248808 h 6858000"/>
              <a:gd name="connsiteX649" fmla="*/ 2492512 w 7472601"/>
              <a:gd name="connsiteY649" fmla="*/ 1302920 h 6858000"/>
              <a:gd name="connsiteX650" fmla="*/ 2081216 w 7472601"/>
              <a:gd name="connsiteY650" fmla="*/ 2527513 h 6858000"/>
              <a:gd name="connsiteX651" fmla="*/ 2081211 w 7472601"/>
              <a:gd name="connsiteY651" fmla="*/ 2528916 h 6858000"/>
              <a:gd name="connsiteX652" fmla="*/ 2199067 w 7472601"/>
              <a:gd name="connsiteY652" fmla="*/ 2884061 h 6858000"/>
              <a:gd name="connsiteX653" fmla="*/ 3192586 w 7472601"/>
              <a:gd name="connsiteY653" fmla="*/ 3411496 h 6858000"/>
              <a:gd name="connsiteX654" fmla="*/ 3182620 w 7472601"/>
              <a:gd name="connsiteY654" fmla="*/ 3483279 h 6858000"/>
              <a:gd name="connsiteX655" fmla="*/ 2435119 w 7472601"/>
              <a:gd name="connsiteY655" fmla="*/ 3080173 h 6858000"/>
              <a:gd name="connsiteX656" fmla="*/ 2410152 w 7472601"/>
              <a:gd name="connsiteY656" fmla="*/ 3063751 h 6858000"/>
              <a:gd name="connsiteX657" fmla="*/ 2408099 w 7472601"/>
              <a:gd name="connsiteY657" fmla="*/ 3064403 h 6858000"/>
              <a:gd name="connsiteX658" fmla="*/ 2407218 w 7472601"/>
              <a:gd name="connsiteY658" fmla="*/ 3070324 h 6858000"/>
              <a:gd name="connsiteX659" fmla="*/ 2380138 w 7472601"/>
              <a:gd name="connsiteY659" fmla="*/ 3099341 h 6858000"/>
              <a:gd name="connsiteX660" fmla="*/ 1765923 w 7472601"/>
              <a:gd name="connsiteY660" fmla="*/ 3581043 h 6858000"/>
              <a:gd name="connsiteX661" fmla="*/ 1702258 w 7472601"/>
              <a:gd name="connsiteY661" fmla="*/ 3612286 h 6858000"/>
              <a:gd name="connsiteX662" fmla="*/ 1538370 w 7472601"/>
              <a:gd name="connsiteY662" fmla="*/ 3811804 h 6858000"/>
              <a:gd name="connsiteX663" fmla="*/ 542867 w 7472601"/>
              <a:gd name="connsiteY663" fmla="*/ 4944092 h 6858000"/>
              <a:gd name="connsiteX664" fmla="*/ 515800 w 7472601"/>
              <a:gd name="connsiteY664" fmla="*/ 4862180 h 6858000"/>
              <a:gd name="connsiteX665" fmla="*/ 909145 w 7472601"/>
              <a:gd name="connsiteY665" fmla="*/ 4199225 h 6858000"/>
              <a:gd name="connsiteX666" fmla="*/ 1214067 w 7472601"/>
              <a:gd name="connsiteY666" fmla="*/ 3908561 h 6858000"/>
              <a:gd name="connsiteX667" fmla="*/ 640967 w 7472601"/>
              <a:gd name="connsiteY667" fmla="*/ 4105601 h 6858000"/>
              <a:gd name="connsiteX668" fmla="*/ 112563 w 7472601"/>
              <a:gd name="connsiteY668" fmla="*/ 4396952 h 6858000"/>
              <a:gd name="connsiteX669" fmla="*/ 0 w 7472601"/>
              <a:gd name="connsiteY669" fmla="*/ 4466006 h 6858000"/>
              <a:gd name="connsiteX670" fmla="*/ 0 w 7472601"/>
              <a:gd name="connsiteY670" fmla="*/ 4233763 h 6858000"/>
              <a:gd name="connsiteX671" fmla="*/ 36881 w 7472601"/>
              <a:gd name="connsiteY671" fmla="*/ 4200118 h 6858000"/>
              <a:gd name="connsiteX672" fmla="*/ 910534 w 7472601"/>
              <a:gd name="connsiteY672" fmla="*/ 3629753 h 6858000"/>
              <a:gd name="connsiteX673" fmla="*/ 1578717 w 7472601"/>
              <a:gd name="connsiteY673" fmla="*/ 3575982 h 6858000"/>
              <a:gd name="connsiteX674" fmla="*/ 2338780 w 7472601"/>
              <a:gd name="connsiteY674" fmla="*/ 3033725 h 6858000"/>
              <a:gd name="connsiteX675" fmla="*/ 1807991 w 7472601"/>
              <a:gd name="connsiteY675" fmla="*/ 2807184 h 6858000"/>
              <a:gd name="connsiteX676" fmla="*/ 1416358 w 7472601"/>
              <a:gd name="connsiteY676" fmla="*/ 3112571 h 6858000"/>
              <a:gd name="connsiteX677" fmla="*/ 939066 w 7472601"/>
              <a:gd name="connsiteY677" fmla="*/ 3378798 h 6858000"/>
              <a:gd name="connsiteX678" fmla="*/ 115099 w 7472601"/>
              <a:gd name="connsiteY678" fmla="*/ 3607650 h 6858000"/>
              <a:gd name="connsiteX679" fmla="*/ 97284 w 7472601"/>
              <a:gd name="connsiteY679" fmla="*/ 3520393 h 6858000"/>
              <a:gd name="connsiteX680" fmla="*/ 922050 w 7472601"/>
              <a:gd name="connsiteY680" fmla="*/ 3074867 h 6858000"/>
              <a:gd name="connsiteX681" fmla="*/ 1405265 w 7472601"/>
              <a:gd name="connsiteY681" fmla="*/ 3016319 h 6858000"/>
              <a:gd name="connsiteX682" fmla="*/ 1407512 w 7472601"/>
              <a:gd name="connsiteY682" fmla="*/ 3018001 h 6858000"/>
              <a:gd name="connsiteX683" fmla="*/ 1726266 w 7472601"/>
              <a:gd name="connsiteY683" fmla="*/ 2777274 h 6858000"/>
              <a:gd name="connsiteX684" fmla="*/ 625390 w 7472601"/>
              <a:gd name="connsiteY684" fmla="*/ 2514541 h 6858000"/>
              <a:gd name="connsiteX685" fmla="*/ 619799 w 7472601"/>
              <a:gd name="connsiteY685" fmla="*/ 2527180 h 6858000"/>
              <a:gd name="connsiteX686" fmla="*/ 310030 w 7472601"/>
              <a:gd name="connsiteY686" fmla="*/ 2771818 h 6858000"/>
              <a:gd name="connsiteX687" fmla="*/ 173877 w 7472601"/>
              <a:gd name="connsiteY687" fmla="*/ 2937056 h 6858000"/>
              <a:gd name="connsiteX688" fmla="*/ 77889 w 7472601"/>
              <a:gd name="connsiteY688" fmla="*/ 3138440 h 6858000"/>
              <a:gd name="connsiteX689" fmla="*/ 0 w 7472601"/>
              <a:gd name="connsiteY689" fmla="*/ 3271395 h 6858000"/>
              <a:gd name="connsiteX690" fmla="*/ 0 w 7472601"/>
              <a:gd name="connsiteY690" fmla="*/ 3153002 h 6858000"/>
              <a:gd name="connsiteX691" fmla="*/ 2386 w 7472601"/>
              <a:gd name="connsiteY691" fmla="*/ 3149203 h 6858000"/>
              <a:gd name="connsiteX692" fmla="*/ 89753 w 7472601"/>
              <a:gd name="connsiteY692" fmla="*/ 2987702 h 6858000"/>
              <a:gd name="connsiteX693" fmla="*/ 76869 w 7472601"/>
              <a:gd name="connsiteY693" fmla="*/ 3005404 h 6858000"/>
              <a:gd name="connsiteX694" fmla="*/ 32049 w 7472601"/>
              <a:gd name="connsiteY694" fmla="*/ 3065814 h 6858000"/>
              <a:gd name="connsiteX695" fmla="*/ 0 w 7472601"/>
              <a:gd name="connsiteY695" fmla="*/ 3108744 h 6858000"/>
              <a:gd name="connsiteX696" fmla="*/ 0 w 7472601"/>
              <a:gd name="connsiteY696" fmla="*/ 3058059 h 6858000"/>
              <a:gd name="connsiteX697" fmla="*/ 7610 w 7472601"/>
              <a:gd name="connsiteY697" fmla="*/ 3047889 h 6858000"/>
              <a:gd name="connsiteX698" fmla="*/ 52419 w 7472601"/>
              <a:gd name="connsiteY698" fmla="*/ 2987479 h 6858000"/>
              <a:gd name="connsiteX699" fmla="*/ 59142 w 7472601"/>
              <a:gd name="connsiteY699" fmla="*/ 2978488 h 6858000"/>
              <a:gd name="connsiteX700" fmla="*/ 0 w 7472601"/>
              <a:gd name="connsiteY700" fmla="*/ 3015334 h 6858000"/>
              <a:gd name="connsiteX701" fmla="*/ 0 w 7472601"/>
              <a:gd name="connsiteY701" fmla="*/ 2914286 h 6858000"/>
              <a:gd name="connsiteX702" fmla="*/ 36383 w 7472601"/>
              <a:gd name="connsiteY702" fmla="*/ 2901128 h 6858000"/>
              <a:gd name="connsiteX703" fmla="*/ 156329 w 7472601"/>
              <a:gd name="connsiteY703" fmla="*/ 2840533 h 6858000"/>
              <a:gd name="connsiteX704" fmla="*/ 358355 w 7472601"/>
              <a:gd name="connsiteY704" fmla="*/ 2620471 h 6858000"/>
              <a:gd name="connsiteX705" fmla="*/ 510577 w 7472601"/>
              <a:gd name="connsiteY705" fmla="*/ 2501244 h 6858000"/>
              <a:gd name="connsiteX706" fmla="*/ 211967 w 7472601"/>
              <a:gd name="connsiteY706" fmla="*/ 2479171 h 6858000"/>
              <a:gd name="connsiteX707" fmla="*/ 0 w 7472601"/>
              <a:gd name="connsiteY707" fmla="*/ 2476398 h 6858000"/>
              <a:gd name="connsiteX708" fmla="*/ 0 w 7472601"/>
              <a:gd name="connsiteY708" fmla="*/ 2389189 h 6858000"/>
              <a:gd name="connsiteX709" fmla="*/ 103062 w 7472601"/>
              <a:gd name="connsiteY709" fmla="*/ 2389518 h 6858000"/>
              <a:gd name="connsiteX710" fmla="*/ 510734 w 7472601"/>
              <a:gd name="connsiteY710" fmla="*/ 2416201 h 6858000"/>
              <a:gd name="connsiteX711" fmla="*/ 279257 w 7472601"/>
              <a:gd name="connsiteY711" fmla="*/ 2092102 h 6858000"/>
              <a:gd name="connsiteX712" fmla="*/ 65265 w 7472601"/>
              <a:gd name="connsiteY712" fmla="*/ 2006049 h 6858000"/>
              <a:gd name="connsiteX713" fmla="*/ 0 w 7472601"/>
              <a:gd name="connsiteY713" fmla="*/ 1982532 h 6858000"/>
              <a:gd name="connsiteX714" fmla="*/ 0 w 7472601"/>
              <a:gd name="connsiteY714" fmla="*/ 1912789 h 6858000"/>
              <a:gd name="connsiteX715" fmla="*/ 97460 w 7472601"/>
              <a:gd name="connsiteY715" fmla="*/ 1953725 h 6858000"/>
              <a:gd name="connsiteX716" fmla="*/ 221272 w 7472601"/>
              <a:gd name="connsiteY716" fmla="*/ 1980766 h 6858000"/>
              <a:gd name="connsiteX717" fmla="*/ 116765 w 7472601"/>
              <a:gd name="connsiteY717" fmla="*/ 1911033 h 6858000"/>
              <a:gd name="connsiteX718" fmla="*/ 16405 w 7472601"/>
              <a:gd name="connsiteY718" fmla="*/ 1803412 h 6858000"/>
              <a:gd name="connsiteX719" fmla="*/ 0 w 7472601"/>
              <a:gd name="connsiteY719" fmla="*/ 1784777 h 6858000"/>
              <a:gd name="connsiteX720" fmla="*/ 0 w 7472601"/>
              <a:gd name="connsiteY720" fmla="*/ 1740082 h 6858000"/>
              <a:gd name="connsiteX721" fmla="*/ 39394 w 7472601"/>
              <a:gd name="connsiteY721" fmla="*/ 1784856 h 6858000"/>
              <a:gd name="connsiteX722" fmla="*/ 135813 w 7472601"/>
              <a:gd name="connsiteY722" fmla="*/ 1888838 h 6858000"/>
              <a:gd name="connsiteX723" fmla="*/ 242575 w 7472601"/>
              <a:gd name="connsiteY723" fmla="*/ 1958841 h 6858000"/>
              <a:gd name="connsiteX724" fmla="*/ 82197 w 7472601"/>
              <a:gd name="connsiteY724" fmla="*/ 1754826 h 6858000"/>
              <a:gd name="connsiteX725" fmla="*/ 0 w 7472601"/>
              <a:gd name="connsiteY725" fmla="*/ 1679650 h 6858000"/>
              <a:gd name="connsiteX726" fmla="*/ 0 w 7472601"/>
              <a:gd name="connsiteY726" fmla="*/ 1602463 h 6858000"/>
              <a:gd name="connsiteX727" fmla="*/ 84689 w 7472601"/>
              <a:gd name="connsiteY727" fmla="*/ 1677442 h 6858000"/>
              <a:gd name="connsiteX728" fmla="*/ 298437 w 7472601"/>
              <a:gd name="connsiteY728" fmla="*/ 1968019 h 6858000"/>
              <a:gd name="connsiteX729" fmla="*/ 227269 w 7472601"/>
              <a:gd name="connsiteY729" fmla="*/ 1114064 h 6858000"/>
              <a:gd name="connsiteX730" fmla="*/ 248003 w 7472601"/>
              <a:gd name="connsiteY730" fmla="*/ 1089613 h 6858000"/>
              <a:gd name="connsiteX731" fmla="*/ 427020 w 7472601"/>
              <a:gd name="connsiteY731" fmla="*/ 1619803 h 6858000"/>
              <a:gd name="connsiteX732" fmla="*/ 340345 w 7472601"/>
              <a:gd name="connsiteY732" fmla="*/ 2027739 h 6858000"/>
              <a:gd name="connsiteX733" fmla="*/ 360865 w 7472601"/>
              <a:gd name="connsiteY733" fmla="*/ 2044827 h 6858000"/>
              <a:gd name="connsiteX734" fmla="*/ 560414 w 7472601"/>
              <a:gd name="connsiteY734" fmla="*/ 2421457 h 6858000"/>
              <a:gd name="connsiteX735" fmla="*/ 1359703 w 7472601"/>
              <a:gd name="connsiteY735" fmla="*/ 2578554 h 6858000"/>
              <a:gd name="connsiteX736" fmla="*/ 1359422 w 7472601"/>
              <a:gd name="connsiteY736" fmla="*/ 2577994 h 6858000"/>
              <a:gd name="connsiteX737" fmla="*/ 828701 w 7472601"/>
              <a:gd name="connsiteY737" fmla="*/ 1839520 h 6858000"/>
              <a:gd name="connsiteX738" fmla="*/ 494427 w 7472601"/>
              <a:gd name="connsiteY738" fmla="*/ 1092333 h 6858000"/>
              <a:gd name="connsiteX739" fmla="*/ 506322 w 7472601"/>
              <a:gd name="connsiteY739" fmla="*/ 1020997 h 6858000"/>
              <a:gd name="connsiteX740" fmla="*/ 4570198 w 7472601"/>
              <a:gd name="connsiteY740" fmla="*/ 978081 h 6858000"/>
              <a:gd name="connsiteX741" fmla="*/ 4523691 w 7472601"/>
              <a:gd name="connsiteY741" fmla="*/ 1127776 h 6858000"/>
              <a:gd name="connsiteX742" fmla="*/ 4509875 w 7472601"/>
              <a:gd name="connsiteY742" fmla="*/ 1167552 h 6858000"/>
              <a:gd name="connsiteX743" fmla="*/ 4478168 w 7472601"/>
              <a:gd name="connsiteY743" fmla="*/ 1260735 h 6858000"/>
              <a:gd name="connsiteX744" fmla="*/ 4409309 w 7472601"/>
              <a:gd name="connsiteY744" fmla="*/ 1666996 h 6858000"/>
              <a:gd name="connsiteX745" fmla="*/ 4370031 w 7472601"/>
              <a:gd name="connsiteY745" fmla="*/ 1955666 h 6858000"/>
              <a:gd name="connsiteX746" fmla="*/ 4570198 w 7472601"/>
              <a:gd name="connsiteY746" fmla="*/ 978081 h 6858000"/>
              <a:gd name="connsiteX747" fmla="*/ 4557898 w 7472601"/>
              <a:gd name="connsiteY747" fmla="*/ 900011 h 6858000"/>
              <a:gd name="connsiteX748" fmla="*/ 4344840 w 7472601"/>
              <a:gd name="connsiteY748" fmla="*/ 1922038 h 6858000"/>
              <a:gd name="connsiteX749" fmla="*/ 4378710 w 7472601"/>
              <a:gd name="connsiteY749" fmla="*/ 1665516 h 6858000"/>
              <a:gd name="connsiteX750" fmla="*/ 4448798 w 7472601"/>
              <a:gd name="connsiteY750" fmla="*/ 1253024 h 6858000"/>
              <a:gd name="connsiteX751" fmla="*/ 4480315 w 7472601"/>
              <a:gd name="connsiteY751" fmla="*/ 1158454 h 6858000"/>
              <a:gd name="connsiteX752" fmla="*/ 4494133 w 7472601"/>
              <a:gd name="connsiteY752" fmla="*/ 1118676 h 6858000"/>
              <a:gd name="connsiteX753" fmla="*/ 4557898 w 7472601"/>
              <a:gd name="connsiteY753" fmla="*/ 900011 h 6858000"/>
              <a:gd name="connsiteX754" fmla="*/ 5870151 w 7472601"/>
              <a:gd name="connsiteY754" fmla="*/ 898890 h 6858000"/>
              <a:gd name="connsiteX755" fmla="*/ 5861335 w 7472601"/>
              <a:gd name="connsiteY755" fmla="*/ 899177 h 6858000"/>
              <a:gd name="connsiteX756" fmla="*/ 5843702 w 7472601"/>
              <a:gd name="connsiteY756" fmla="*/ 899748 h 6858000"/>
              <a:gd name="connsiteX757" fmla="*/ 5651107 w 7472601"/>
              <a:gd name="connsiteY757" fmla="*/ 920306 h 6858000"/>
              <a:gd name="connsiteX758" fmla="*/ 5459407 w 7472601"/>
              <a:gd name="connsiteY758" fmla="*/ 940975 h 6858000"/>
              <a:gd name="connsiteX759" fmla="*/ 5374846 w 7472601"/>
              <a:gd name="connsiteY759" fmla="*/ 941988 h 6858000"/>
              <a:gd name="connsiteX760" fmla="*/ 5256105 w 7472601"/>
              <a:gd name="connsiteY760" fmla="*/ 945632 h 6858000"/>
              <a:gd name="connsiteX761" fmla="*/ 5107071 w 7472601"/>
              <a:gd name="connsiteY761" fmla="*/ 969720 h 6858000"/>
              <a:gd name="connsiteX762" fmla="*/ 4998681 w 7472601"/>
              <a:gd name="connsiteY762" fmla="*/ 988771 h 6858000"/>
              <a:gd name="connsiteX763" fmla="*/ 5870151 w 7472601"/>
              <a:gd name="connsiteY763" fmla="*/ 898890 h 6858000"/>
              <a:gd name="connsiteX764" fmla="*/ 5504425 w 7472601"/>
              <a:gd name="connsiteY764" fmla="*/ 848067 h 6858000"/>
              <a:gd name="connsiteX765" fmla="*/ 4968849 w 7472601"/>
              <a:gd name="connsiteY765" fmla="*/ 962318 h 6858000"/>
              <a:gd name="connsiteX766" fmla="*/ 5104039 w 7472601"/>
              <a:gd name="connsiteY766" fmla="*/ 940634 h 6858000"/>
              <a:gd name="connsiteX767" fmla="*/ 5256311 w 7472601"/>
              <a:gd name="connsiteY767" fmla="*/ 916490 h 6858000"/>
              <a:gd name="connsiteX768" fmla="*/ 5377381 w 7472601"/>
              <a:gd name="connsiteY768" fmla="*/ 912671 h 6858000"/>
              <a:gd name="connsiteX769" fmla="*/ 5460148 w 7472601"/>
              <a:gd name="connsiteY769" fmla="*/ 911442 h 6858000"/>
              <a:gd name="connsiteX770" fmla="*/ 5648971 w 7472601"/>
              <a:gd name="connsiteY770" fmla="*/ 891331 h 6858000"/>
              <a:gd name="connsiteX771" fmla="*/ 5844807 w 7472601"/>
              <a:gd name="connsiteY771" fmla="*/ 870718 h 6858000"/>
              <a:gd name="connsiteX772" fmla="*/ 5862975 w 7472601"/>
              <a:gd name="connsiteY772" fmla="*/ 869756 h 6858000"/>
              <a:gd name="connsiteX773" fmla="*/ 5920887 w 7472601"/>
              <a:gd name="connsiteY773" fmla="*/ 865929 h 6858000"/>
              <a:gd name="connsiteX774" fmla="*/ 5504425 w 7472601"/>
              <a:gd name="connsiteY774" fmla="*/ 848067 h 6858000"/>
              <a:gd name="connsiteX775" fmla="*/ 3607114 w 7472601"/>
              <a:gd name="connsiteY775" fmla="*/ 467441 h 6858000"/>
              <a:gd name="connsiteX776" fmla="*/ 3296242 w 7472601"/>
              <a:gd name="connsiteY776" fmla="*/ 807991 h 6858000"/>
              <a:gd name="connsiteX777" fmla="*/ 3174674 w 7472601"/>
              <a:gd name="connsiteY777" fmla="*/ 919759 h 6858000"/>
              <a:gd name="connsiteX778" fmla="*/ 3042978 w 7472601"/>
              <a:gd name="connsiteY778" fmla="*/ 1054894 h 6858000"/>
              <a:gd name="connsiteX779" fmla="*/ 2968914 w 7472601"/>
              <a:gd name="connsiteY779" fmla="*/ 1133756 h 6858000"/>
              <a:gd name="connsiteX780" fmla="*/ 3103823 w 7472601"/>
              <a:gd name="connsiteY780" fmla="*/ 1026814 h 6858000"/>
              <a:gd name="connsiteX781" fmla="*/ 3607114 w 7472601"/>
              <a:gd name="connsiteY781" fmla="*/ 467441 h 6858000"/>
              <a:gd name="connsiteX782" fmla="*/ 3744487 w 7472601"/>
              <a:gd name="connsiteY782" fmla="*/ 383136 h 6858000"/>
              <a:gd name="connsiteX783" fmla="*/ 3970213 w 7472601"/>
              <a:gd name="connsiteY783" fmla="*/ 995559 h 6858000"/>
              <a:gd name="connsiteX784" fmla="*/ 3744487 w 7472601"/>
              <a:gd name="connsiteY784" fmla="*/ 383136 h 6858000"/>
              <a:gd name="connsiteX785" fmla="*/ 3624562 w 7472601"/>
              <a:gd name="connsiteY785" fmla="*/ 367041 h 6858000"/>
              <a:gd name="connsiteX786" fmla="*/ 3489712 w 7472601"/>
              <a:gd name="connsiteY786" fmla="*/ 485386 h 6858000"/>
              <a:gd name="connsiteX787" fmla="*/ 3182994 w 7472601"/>
              <a:gd name="connsiteY787" fmla="*/ 828265 h 6858000"/>
              <a:gd name="connsiteX788" fmla="*/ 2892114 w 7472601"/>
              <a:gd name="connsiteY788" fmla="*/ 1172635 h 6858000"/>
              <a:gd name="connsiteX789" fmla="*/ 3021459 w 7472601"/>
              <a:gd name="connsiteY789" fmla="*/ 1035385 h 6858000"/>
              <a:gd name="connsiteX790" fmla="*/ 3153873 w 7472601"/>
              <a:gd name="connsiteY790" fmla="*/ 898971 h 6858000"/>
              <a:gd name="connsiteX791" fmla="*/ 3276511 w 7472601"/>
              <a:gd name="connsiteY791" fmla="*/ 786423 h 6858000"/>
              <a:gd name="connsiteX792" fmla="*/ 3584154 w 7472601"/>
              <a:gd name="connsiteY792" fmla="*/ 448218 h 6858000"/>
              <a:gd name="connsiteX793" fmla="*/ 3624562 w 7472601"/>
              <a:gd name="connsiteY793" fmla="*/ 367041 h 6858000"/>
              <a:gd name="connsiteX794" fmla="*/ 3766672 w 7472601"/>
              <a:gd name="connsiteY794" fmla="*/ 359429 h 6858000"/>
              <a:gd name="connsiteX795" fmla="*/ 3996338 w 7472601"/>
              <a:gd name="connsiteY795" fmla="*/ 968237 h 6858000"/>
              <a:gd name="connsiteX796" fmla="*/ 3766672 w 7472601"/>
              <a:gd name="connsiteY796" fmla="*/ 359429 h 6858000"/>
              <a:gd name="connsiteX797" fmla="*/ 5805386 w 7472601"/>
              <a:gd name="connsiteY797" fmla="*/ 239240 h 6858000"/>
              <a:gd name="connsiteX798" fmla="*/ 5736947 w 7472601"/>
              <a:gd name="connsiteY798" fmla="*/ 261367 h 6858000"/>
              <a:gd name="connsiteX799" fmla="*/ 5427012 w 7472601"/>
              <a:gd name="connsiteY799" fmla="*/ 311272 h 6858000"/>
              <a:gd name="connsiteX800" fmla="*/ 5147818 w 7472601"/>
              <a:gd name="connsiteY800" fmla="*/ 322112 h 6858000"/>
              <a:gd name="connsiteX801" fmla="*/ 5060854 w 7472601"/>
              <a:gd name="connsiteY801" fmla="*/ 311882 h 6858000"/>
              <a:gd name="connsiteX802" fmla="*/ 4945989 w 7472601"/>
              <a:gd name="connsiteY802" fmla="*/ 300516 h 6858000"/>
              <a:gd name="connsiteX803" fmla="*/ 5410479 w 7472601"/>
              <a:gd name="connsiteY803" fmla="*/ 348434 h 6858000"/>
              <a:gd name="connsiteX804" fmla="*/ 5805386 w 7472601"/>
              <a:gd name="connsiteY804" fmla="*/ 239240 h 6858000"/>
              <a:gd name="connsiteX805" fmla="*/ 5905192 w 7472601"/>
              <a:gd name="connsiteY805" fmla="*/ 163079 h 6858000"/>
              <a:gd name="connsiteX806" fmla="*/ 5865655 w 7472601"/>
              <a:gd name="connsiteY806" fmla="*/ 171901 h 6858000"/>
              <a:gd name="connsiteX807" fmla="*/ 5259740 w 7472601"/>
              <a:gd name="connsiteY807" fmla="*/ 257013 h 6858000"/>
              <a:gd name="connsiteX808" fmla="*/ 5208466 w 7472601"/>
              <a:gd name="connsiteY808" fmla="*/ 257550 h 6858000"/>
              <a:gd name="connsiteX809" fmla="*/ 4980204 w 7472601"/>
              <a:gd name="connsiteY809" fmla="*/ 271903 h 6858000"/>
              <a:gd name="connsiteX810" fmla="*/ 5068068 w 7472601"/>
              <a:gd name="connsiteY810" fmla="*/ 282244 h 6858000"/>
              <a:gd name="connsiteX811" fmla="*/ 5153231 w 7472601"/>
              <a:gd name="connsiteY811" fmla="*/ 292240 h 6858000"/>
              <a:gd name="connsiteX812" fmla="*/ 5426491 w 7472601"/>
              <a:gd name="connsiteY812" fmla="*/ 281128 h 6858000"/>
              <a:gd name="connsiteX813" fmla="*/ 5731212 w 7472601"/>
              <a:gd name="connsiteY813" fmla="*/ 231951 h 6858000"/>
              <a:gd name="connsiteX814" fmla="*/ 5905192 w 7472601"/>
              <a:gd name="connsiteY814" fmla="*/ 163079 h 6858000"/>
              <a:gd name="connsiteX815" fmla="*/ 5944437 w 7472601"/>
              <a:gd name="connsiteY815" fmla="*/ 113829 h 6858000"/>
              <a:gd name="connsiteX816" fmla="*/ 5825032 w 7472601"/>
              <a:gd name="connsiteY816" fmla="*/ 146405 h 6858000"/>
              <a:gd name="connsiteX817" fmla="*/ 4955599 w 7472601"/>
              <a:gd name="connsiteY817" fmla="*/ 247008 h 6858000"/>
              <a:gd name="connsiteX818" fmla="*/ 5210104 w 7472601"/>
              <a:gd name="connsiteY818" fmla="*/ 228123 h 6858000"/>
              <a:gd name="connsiteX819" fmla="*/ 5261015 w 7472601"/>
              <a:gd name="connsiteY819" fmla="*/ 227087 h 6858000"/>
              <a:gd name="connsiteX820" fmla="*/ 5861181 w 7472601"/>
              <a:gd name="connsiteY820" fmla="*/ 143093 h 6858000"/>
              <a:gd name="connsiteX821" fmla="*/ 5961252 w 7472601"/>
              <a:gd name="connsiteY821" fmla="*/ 114820 h 6858000"/>
              <a:gd name="connsiteX822" fmla="*/ 5944437 w 7472601"/>
              <a:gd name="connsiteY822" fmla="*/ 113829 h 6858000"/>
              <a:gd name="connsiteX823" fmla="*/ 3882765 w 7472601"/>
              <a:gd name="connsiteY823" fmla="*/ 0 h 6858000"/>
              <a:gd name="connsiteX824" fmla="*/ 3995099 w 7472601"/>
              <a:gd name="connsiteY824" fmla="*/ 0 h 6858000"/>
              <a:gd name="connsiteX825" fmla="*/ 4163818 w 7472601"/>
              <a:gd name="connsiteY825" fmla="*/ 234104 h 6858000"/>
              <a:gd name="connsiteX826" fmla="*/ 4172099 w 7472601"/>
              <a:gd name="connsiteY826" fmla="*/ 234207 h 6858000"/>
              <a:gd name="connsiteX827" fmla="*/ 4784282 w 7472601"/>
              <a:gd name="connsiteY827" fmla="*/ 276561 h 6858000"/>
              <a:gd name="connsiteX828" fmla="*/ 4801687 w 7472601"/>
              <a:gd name="connsiteY828" fmla="*/ 267764 h 6858000"/>
              <a:gd name="connsiteX829" fmla="*/ 6082788 w 7472601"/>
              <a:gd name="connsiteY829" fmla="*/ 64119 h 6858000"/>
              <a:gd name="connsiteX830" fmla="*/ 6099442 w 7472601"/>
              <a:gd name="connsiteY830" fmla="*/ 82568 h 6858000"/>
              <a:gd name="connsiteX831" fmla="*/ 4804137 w 7472601"/>
              <a:gd name="connsiteY831" fmla="*/ 320931 h 6858000"/>
              <a:gd name="connsiteX832" fmla="*/ 4227047 w 7472601"/>
              <a:gd name="connsiteY832" fmla="*/ 313415 h 6858000"/>
              <a:gd name="connsiteX833" fmla="*/ 4346041 w 7472601"/>
              <a:gd name="connsiteY833" fmla="*/ 456086 h 6858000"/>
              <a:gd name="connsiteX834" fmla="*/ 4870967 w 7472601"/>
              <a:gd name="connsiteY834" fmla="*/ 963061 h 6858000"/>
              <a:gd name="connsiteX835" fmla="*/ 4889647 w 7472601"/>
              <a:gd name="connsiteY835" fmla="*/ 957147 h 6858000"/>
              <a:gd name="connsiteX836" fmla="*/ 5422504 w 7472601"/>
              <a:gd name="connsiteY836" fmla="*/ 805191 h 6858000"/>
              <a:gd name="connsiteX837" fmla="*/ 6087656 w 7472601"/>
              <a:gd name="connsiteY837" fmla="*/ 826703 h 6858000"/>
              <a:gd name="connsiteX838" fmla="*/ 6058717 w 7472601"/>
              <a:gd name="connsiteY838" fmla="*/ 865992 h 6858000"/>
              <a:gd name="connsiteX839" fmla="*/ 4974153 w 7472601"/>
              <a:gd name="connsiteY839" fmla="*/ 1045456 h 6858000"/>
              <a:gd name="connsiteX840" fmla="*/ 5627835 w 7472601"/>
              <a:gd name="connsiteY840" fmla="*/ 1472077 h 6858000"/>
              <a:gd name="connsiteX841" fmla="*/ 5629817 w 7472601"/>
              <a:gd name="connsiteY841" fmla="*/ 1471412 h 6858000"/>
              <a:gd name="connsiteX842" fmla="*/ 5634124 w 7472601"/>
              <a:gd name="connsiteY842" fmla="*/ 1470572 h 6858000"/>
              <a:gd name="connsiteX843" fmla="*/ 5755832 w 7472601"/>
              <a:gd name="connsiteY843" fmla="*/ 1383886 h 6858000"/>
              <a:gd name="connsiteX844" fmla="*/ 6014186 w 7472601"/>
              <a:gd name="connsiteY844" fmla="*/ 1279799 h 6858000"/>
              <a:gd name="connsiteX845" fmla="*/ 6901619 w 7472601"/>
              <a:gd name="connsiteY845" fmla="*/ 1047874 h 6858000"/>
              <a:gd name="connsiteX846" fmla="*/ 6931566 w 7472601"/>
              <a:gd name="connsiteY846" fmla="*/ 1062034 h 6858000"/>
              <a:gd name="connsiteX847" fmla="*/ 5790982 w 7472601"/>
              <a:gd name="connsiteY847" fmla="*/ 1561380 h 6858000"/>
              <a:gd name="connsiteX848" fmla="*/ 6188971 w 7472601"/>
              <a:gd name="connsiteY848" fmla="*/ 1755168 h 6858000"/>
              <a:gd name="connsiteX849" fmla="*/ 6202446 w 7472601"/>
              <a:gd name="connsiteY849" fmla="*/ 1752268 h 6858000"/>
              <a:gd name="connsiteX850" fmla="*/ 7179560 w 7472601"/>
              <a:gd name="connsiteY850" fmla="*/ 1467551 h 6858000"/>
              <a:gd name="connsiteX851" fmla="*/ 7158730 w 7472601"/>
              <a:gd name="connsiteY851" fmla="*/ 1507835 h 6858000"/>
              <a:gd name="connsiteX852" fmla="*/ 6326959 w 7472601"/>
              <a:gd name="connsiteY852" fmla="*/ 1817686 h 6858000"/>
              <a:gd name="connsiteX853" fmla="*/ 6537433 w 7472601"/>
              <a:gd name="connsiteY853" fmla="*/ 1907790 h 6858000"/>
              <a:gd name="connsiteX854" fmla="*/ 6550221 w 7472601"/>
              <a:gd name="connsiteY854" fmla="*/ 1910729 h 6858000"/>
              <a:gd name="connsiteX855" fmla="*/ 6964438 w 7472601"/>
              <a:gd name="connsiteY855" fmla="*/ 2209505 h 6858000"/>
              <a:gd name="connsiteX856" fmla="*/ 7367862 w 7472601"/>
              <a:gd name="connsiteY856" fmla="*/ 2806833 h 6858000"/>
              <a:gd name="connsiteX857" fmla="*/ 7364329 w 7472601"/>
              <a:gd name="connsiteY857" fmla="*/ 2826907 h 6858000"/>
              <a:gd name="connsiteX858" fmla="*/ 7290545 w 7472601"/>
              <a:gd name="connsiteY858" fmla="*/ 2850663 h 6858000"/>
              <a:gd name="connsiteX859" fmla="*/ 6472036 w 7472601"/>
              <a:gd name="connsiteY859" fmla="*/ 1959003 h 6858000"/>
              <a:gd name="connsiteX860" fmla="*/ 5792897 w 7472601"/>
              <a:gd name="connsiteY860" fmla="*/ 1647747 h 6858000"/>
              <a:gd name="connsiteX861" fmla="*/ 5842751 w 7472601"/>
              <a:gd name="connsiteY861" fmla="*/ 1816112 h 6858000"/>
              <a:gd name="connsiteX862" fmla="*/ 5847424 w 7472601"/>
              <a:gd name="connsiteY862" fmla="*/ 1815776 h 6858000"/>
              <a:gd name="connsiteX863" fmla="*/ 6399821 w 7472601"/>
              <a:gd name="connsiteY863" fmla="*/ 2344799 h 6858000"/>
              <a:gd name="connsiteX864" fmla="*/ 6323232 w 7472601"/>
              <a:gd name="connsiteY864" fmla="*/ 2389634 h 6858000"/>
              <a:gd name="connsiteX865" fmla="*/ 5942958 w 7472601"/>
              <a:gd name="connsiteY865" fmla="*/ 2077708 h 6858000"/>
              <a:gd name="connsiteX866" fmla="*/ 5921559 w 7472601"/>
              <a:gd name="connsiteY866" fmla="*/ 2378596 h 6858000"/>
              <a:gd name="connsiteX867" fmla="*/ 5817651 w 7472601"/>
              <a:gd name="connsiteY867" fmla="*/ 3023919 h 6858000"/>
              <a:gd name="connsiteX868" fmla="*/ 5729634 w 7472601"/>
              <a:gd name="connsiteY868" fmla="*/ 3051849 h 6858000"/>
              <a:gd name="connsiteX869" fmla="*/ 5611018 w 7472601"/>
              <a:gd name="connsiteY869" fmla="*/ 2316769 h 6858000"/>
              <a:gd name="connsiteX870" fmla="*/ 5687608 w 7472601"/>
              <a:gd name="connsiteY870" fmla="*/ 2039972 h 6858000"/>
              <a:gd name="connsiteX871" fmla="*/ 5657554 w 7472601"/>
              <a:gd name="connsiteY871" fmla="*/ 1576445 h 6858000"/>
              <a:gd name="connsiteX872" fmla="*/ 5150475 w 7472601"/>
              <a:gd name="connsiteY872" fmla="*/ 1274012 h 6858000"/>
              <a:gd name="connsiteX873" fmla="*/ 5349142 w 7472601"/>
              <a:gd name="connsiteY873" fmla="*/ 2204405 h 6858000"/>
              <a:gd name="connsiteX874" fmla="*/ 5262214 w 7472601"/>
              <a:gd name="connsiteY874" fmla="*/ 2233836 h 6858000"/>
              <a:gd name="connsiteX875" fmla="*/ 4981539 w 7472601"/>
              <a:gd name="connsiteY875" fmla="*/ 1542201 h 6858000"/>
              <a:gd name="connsiteX876" fmla="*/ 4958461 w 7472601"/>
              <a:gd name="connsiteY876" fmla="*/ 1136957 h 6858000"/>
              <a:gd name="connsiteX877" fmla="*/ 4655015 w 7472601"/>
              <a:gd name="connsiteY877" fmla="*/ 891426 h 6858000"/>
              <a:gd name="connsiteX878" fmla="*/ 4348002 w 7472601"/>
              <a:gd name="connsiteY878" fmla="*/ 2205895 h 6858000"/>
              <a:gd name="connsiteX879" fmla="*/ 4262250 w 7472601"/>
              <a:gd name="connsiteY879" fmla="*/ 2219972 h 6858000"/>
              <a:gd name="connsiteX880" fmla="*/ 4550611 w 7472601"/>
              <a:gd name="connsiteY880" fmla="*/ 817540 h 6858000"/>
              <a:gd name="connsiteX881" fmla="*/ 4564418 w 7472601"/>
              <a:gd name="connsiteY881" fmla="*/ 808293 h 6858000"/>
              <a:gd name="connsiteX882" fmla="*/ 4266388 w 7472601"/>
              <a:gd name="connsiteY882" fmla="*/ 500083 h 6858000"/>
              <a:gd name="connsiteX883" fmla="*/ 4032842 w 7472601"/>
              <a:gd name="connsiteY883" fmla="*/ 211809 h 6858000"/>
              <a:gd name="connsiteX884" fmla="*/ 3882765 w 7472601"/>
              <a:gd name="connsiteY884" fmla="*/ 0 h 6858000"/>
              <a:gd name="connsiteX885" fmla="*/ 3721337 w 7472601"/>
              <a:gd name="connsiteY885" fmla="*/ 0 h 6858000"/>
              <a:gd name="connsiteX886" fmla="*/ 3797544 w 7472601"/>
              <a:gd name="connsiteY886" fmla="*/ 0 h 6858000"/>
              <a:gd name="connsiteX887" fmla="*/ 3775734 w 7472601"/>
              <a:gd name="connsiteY887" fmla="*/ 95131 h 6858000"/>
              <a:gd name="connsiteX888" fmla="*/ 3724807 w 7472601"/>
              <a:gd name="connsiteY888" fmla="*/ 272257 h 6858000"/>
              <a:gd name="connsiteX889" fmla="*/ 3726844 w 7472601"/>
              <a:gd name="connsiteY889" fmla="*/ 282988 h 6858000"/>
              <a:gd name="connsiteX890" fmla="*/ 3742664 w 7472601"/>
              <a:gd name="connsiteY890" fmla="*/ 279918 h 6858000"/>
              <a:gd name="connsiteX891" fmla="*/ 4103910 w 7472601"/>
              <a:gd name="connsiteY891" fmla="*/ 1161917 h 6858000"/>
              <a:gd name="connsiteX892" fmla="*/ 4020269 w 7472601"/>
              <a:gd name="connsiteY892" fmla="*/ 1200406 h 6858000"/>
              <a:gd name="connsiteX893" fmla="*/ 3674882 w 7472601"/>
              <a:gd name="connsiteY893" fmla="*/ 488524 h 6858000"/>
              <a:gd name="connsiteX894" fmla="*/ 3132682 w 7472601"/>
              <a:gd name="connsiteY894" fmla="*/ 1072284 h 6858000"/>
              <a:gd name="connsiteX895" fmla="*/ 2716346 w 7472601"/>
              <a:gd name="connsiteY895" fmla="*/ 1276376 h 6858000"/>
              <a:gd name="connsiteX896" fmla="*/ 2716772 w 7472601"/>
              <a:gd name="connsiteY896" fmla="*/ 1255462 h 6858000"/>
              <a:gd name="connsiteX897" fmla="*/ 3471096 w 7472601"/>
              <a:gd name="connsiteY897" fmla="*/ 437072 h 6858000"/>
              <a:gd name="connsiteX898" fmla="*/ 3639057 w 7472601"/>
              <a:gd name="connsiteY898" fmla="*/ 286334 h 6858000"/>
              <a:gd name="connsiteX899" fmla="*/ 3640309 w 7472601"/>
              <a:gd name="connsiteY899" fmla="*/ 284664 h 6858000"/>
              <a:gd name="connsiteX900" fmla="*/ 3646022 w 7472601"/>
              <a:gd name="connsiteY900" fmla="*/ 276711 h 6858000"/>
              <a:gd name="connsiteX901" fmla="*/ 3707943 w 7472601"/>
              <a:gd name="connsiteY901" fmla="*/ 65958 h 6858000"/>
              <a:gd name="connsiteX902" fmla="*/ 3721337 w 7472601"/>
              <a:gd name="connsiteY902" fmla="*/ 0 h 6858000"/>
              <a:gd name="connsiteX903" fmla="*/ 2867960 w 7472601"/>
              <a:gd name="connsiteY903" fmla="*/ 0 h 6858000"/>
              <a:gd name="connsiteX904" fmla="*/ 2926351 w 7472601"/>
              <a:gd name="connsiteY904" fmla="*/ 0 h 6858000"/>
              <a:gd name="connsiteX905" fmla="*/ 2902823 w 7472601"/>
              <a:gd name="connsiteY905" fmla="*/ 262929 h 6858000"/>
              <a:gd name="connsiteX906" fmla="*/ 2940663 w 7472601"/>
              <a:gd name="connsiteY906" fmla="*/ 140884 h 6858000"/>
              <a:gd name="connsiteX907" fmla="*/ 2947039 w 7472601"/>
              <a:gd name="connsiteY907" fmla="*/ 122524 h 6858000"/>
              <a:gd name="connsiteX908" fmla="*/ 2984316 w 7472601"/>
              <a:gd name="connsiteY908" fmla="*/ 0 h 6858000"/>
              <a:gd name="connsiteX909" fmla="*/ 3016114 w 7472601"/>
              <a:gd name="connsiteY909" fmla="*/ 0 h 6858000"/>
              <a:gd name="connsiteX910" fmla="*/ 2979949 w 7472601"/>
              <a:gd name="connsiteY910" fmla="*/ 119274 h 6858000"/>
              <a:gd name="connsiteX911" fmla="*/ 3023879 w 7472601"/>
              <a:gd name="connsiteY911" fmla="*/ 0 h 6858000"/>
              <a:gd name="connsiteX912" fmla="*/ 3105400 w 7472601"/>
              <a:gd name="connsiteY912" fmla="*/ 0 h 6858000"/>
              <a:gd name="connsiteX913" fmla="*/ 3094669 w 7472601"/>
              <a:gd name="connsiteY913" fmla="*/ 30308 h 6858000"/>
              <a:gd name="connsiteX914" fmla="*/ 2901945 w 7472601"/>
              <a:gd name="connsiteY914" fmla="*/ 466538 h 6858000"/>
              <a:gd name="connsiteX915" fmla="*/ 2815209 w 7472601"/>
              <a:gd name="connsiteY915" fmla="*/ 497361 h 6858000"/>
              <a:gd name="connsiteX916" fmla="*/ 2844845 w 7472601"/>
              <a:gd name="connsiteY916" fmla="*/ 127638 h 6858000"/>
              <a:gd name="connsiteX917" fmla="*/ 2867960 w 7472601"/>
              <a:gd name="connsiteY917" fmla="*/ 0 h 6858000"/>
              <a:gd name="connsiteX918" fmla="*/ 1057230 w 7472601"/>
              <a:gd name="connsiteY918" fmla="*/ 0 h 6858000"/>
              <a:gd name="connsiteX919" fmla="*/ 1111003 w 7472601"/>
              <a:gd name="connsiteY919" fmla="*/ 0 h 6858000"/>
              <a:gd name="connsiteX920" fmla="*/ 1125553 w 7472601"/>
              <a:gd name="connsiteY920" fmla="*/ 52588 h 6858000"/>
              <a:gd name="connsiteX921" fmla="*/ 1304276 w 7472601"/>
              <a:gd name="connsiteY921" fmla="*/ 476275 h 6858000"/>
              <a:gd name="connsiteX922" fmla="*/ 1492066 w 7472601"/>
              <a:gd name="connsiteY922" fmla="*/ 886333 h 6858000"/>
              <a:gd name="connsiteX923" fmla="*/ 1423698 w 7472601"/>
              <a:gd name="connsiteY923" fmla="*/ 710817 h 6858000"/>
              <a:gd name="connsiteX924" fmla="*/ 1357609 w 7472601"/>
              <a:gd name="connsiteY924" fmla="*/ 532892 h 6858000"/>
              <a:gd name="connsiteX925" fmla="*/ 1309550 w 7472601"/>
              <a:gd name="connsiteY925" fmla="*/ 374031 h 6858000"/>
              <a:gd name="connsiteX926" fmla="*/ 1193673 w 7472601"/>
              <a:gd name="connsiteY926" fmla="*/ 49533 h 6858000"/>
              <a:gd name="connsiteX927" fmla="*/ 1164391 w 7472601"/>
              <a:gd name="connsiteY927" fmla="*/ 0 h 6858000"/>
              <a:gd name="connsiteX928" fmla="*/ 1200666 w 7472601"/>
              <a:gd name="connsiteY928" fmla="*/ 0 h 6858000"/>
              <a:gd name="connsiteX929" fmla="*/ 1223408 w 7472601"/>
              <a:gd name="connsiteY929" fmla="*/ 38996 h 6858000"/>
              <a:gd name="connsiteX930" fmla="*/ 1339635 w 7472601"/>
              <a:gd name="connsiteY930" fmla="*/ 365517 h 6858000"/>
              <a:gd name="connsiteX931" fmla="*/ 1387469 w 7472601"/>
              <a:gd name="connsiteY931" fmla="*/ 523079 h 6858000"/>
              <a:gd name="connsiteX932" fmla="*/ 1452685 w 7472601"/>
              <a:gd name="connsiteY932" fmla="*/ 699806 h 6858000"/>
              <a:gd name="connsiteX933" fmla="*/ 1492092 w 7472601"/>
              <a:gd name="connsiteY933" fmla="*/ 800424 h 6858000"/>
              <a:gd name="connsiteX934" fmla="*/ 1455302 w 7472601"/>
              <a:gd name="connsiteY934" fmla="*/ 632913 h 6858000"/>
              <a:gd name="connsiteX935" fmla="*/ 1222336 w 7472601"/>
              <a:gd name="connsiteY935" fmla="*/ 9480 h 6858000"/>
              <a:gd name="connsiteX936" fmla="*/ 1214634 w 7472601"/>
              <a:gd name="connsiteY936" fmla="*/ 0 h 6858000"/>
              <a:gd name="connsiteX937" fmla="*/ 1289827 w 7472601"/>
              <a:gd name="connsiteY937" fmla="*/ 0 h 6858000"/>
              <a:gd name="connsiteX938" fmla="*/ 1321076 w 7472601"/>
              <a:gd name="connsiteY938" fmla="*/ 59722 h 6858000"/>
              <a:gd name="connsiteX939" fmla="*/ 1512579 w 7472601"/>
              <a:gd name="connsiteY939" fmla="*/ 626441 h 6858000"/>
              <a:gd name="connsiteX940" fmla="*/ 1506076 w 7472601"/>
              <a:gd name="connsiteY940" fmla="*/ 1089289 h 6858000"/>
              <a:gd name="connsiteX941" fmla="*/ 1486346 w 7472601"/>
              <a:gd name="connsiteY941" fmla="*/ 1079919 h 6858000"/>
              <a:gd name="connsiteX942" fmla="*/ 1070511 w 7472601"/>
              <a:gd name="connsiteY942" fmla="*/ 48609 h 6858000"/>
              <a:gd name="connsiteX943" fmla="*/ 1057230 w 7472601"/>
              <a:gd name="connsiteY943" fmla="*/ 0 h 6858000"/>
              <a:gd name="connsiteX944" fmla="*/ 43151 w 7472601"/>
              <a:gd name="connsiteY944" fmla="*/ 0 h 6858000"/>
              <a:gd name="connsiteX945" fmla="*/ 95283 w 7472601"/>
              <a:gd name="connsiteY945" fmla="*/ 0 h 6858000"/>
              <a:gd name="connsiteX946" fmla="*/ 300708 w 7472601"/>
              <a:gd name="connsiteY946" fmla="*/ 154571 h 6858000"/>
              <a:gd name="connsiteX947" fmla="*/ 530414 w 7472601"/>
              <a:gd name="connsiteY947" fmla="*/ 354673 h 6858000"/>
              <a:gd name="connsiteX948" fmla="*/ 333785 w 7472601"/>
              <a:gd name="connsiteY948" fmla="*/ 161564 h 6858000"/>
              <a:gd name="connsiteX949" fmla="*/ 147005 w 7472601"/>
              <a:gd name="connsiteY949" fmla="*/ 0 h 6858000"/>
              <a:gd name="connsiteX950" fmla="*/ 272509 w 7472601"/>
              <a:gd name="connsiteY950" fmla="*/ 0 h 6858000"/>
              <a:gd name="connsiteX951" fmla="*/ 326276 w 7472601"/>
              <a:gd name="connsiteY951" fmla="*/ 45847 h 6858000"/>
              <a:gd name="connsiteX952" fmla="*/ 823759 w 7472601"/>
              <a:gd name="connsiteY952" fmla="*/ 574145 h 6858000"/>
              <a:gd name="connsiteX953" fmla="*/ 811254 w 7472601"/>
              <a:gd name="connsiteY953" fmla="*/ 665546 h 6858000"/>
              <a:gd name="connsiteX954" fmla="*/ 154042 w 7472601"/>
              <a:gd name="connsiteY954" fmla="*/ 261522 h 6858000"/>
              <a:gd name="connsiteX955" fmla="*/ 13550 w 7472601"/>
              <a:gd name="connsiteY955" fmla="*/ 158423 h 6858000"/>
              <a:gd name="connsiteX956" fmla="*/ 0 w 7472601"/>
              <a:gd name="connsiteY956" fmla="*/ 146618 h 6858000"/>
              <a:gd name="connsiteX957" fmla="*/ 0 w 7472601"/>
              <a:gd name="connsiteY957" fmla="*/ 59161 h 6858000"/>
              <a:gd name="connsiteX958" fmla="*/ 45427 w 7472601"/>
              <a:gd name="connsiteY958" fmla="*/ 101078 h 6858000"/>
              <a:gd name="connsiteX959" fmla="*/ 630103 w 7472601"/>
              <a:gd name="connsiteY959" fmla="*/ 485885 h 6858000"/>
              <a:gd name="connsiteX960" fmla="*/ 532040 w 7472601"/>
              <a:gd name="connsiteY960" fmla="*/ 399359 h 6858000"/>
              <a:gd name="connsiteX961" fmla="*/ 517618 w 7472601"/>
              <a:gd name="connsiteY961" fmla="*/ 385726 h 6858000"/>
              <a:gd name="connsiteX962" fmla="*/ 285074 w 7472601"/>
              <a:gd name="connsiteY962" fmla="*/ 182755 h 6858000"/>
              <a:gd name="connsiteX963" fmla="*/ 43151 w 7472601"/>
              <a:gd name="connsiteY963"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03637 w 7472601"/>
              <a:gd name="connsiteY79" fmla="*/ 6083957 h 6858000"/>
              <a:gd name="connsiteX80" fmla="*/ 7448321 w 7472601"/>
              <a:gd name="connsiteY80" fmla="*/ 6190991 h 6858000"/>
              <a:gd name="connsiteX81" fmla="*/ 7467600 w 7472601"/>
              <a:gd name="connsiteY81" fmla="*/ 6221686 h 6858000"/>
              <a:gd name="connsiteX82" fmla="*/ 7467600 w 7472601"/>
              <a:gd name="connsiteY82" fmla="*/ 6334256 h 6858000"/>
              <a:gd name="connsiteX83" fmla="*/ 7454976 w 7472601"/>
              <a:gd name="connsiteY83" fmla="*/ 6318297 h 6858000"/>
              <a:gd name="connsiteX84" fmla="*/ 1456157 w 7472601"/>
              <a:gd name="connsiteY84" fmla="*/ 5371404 h 6858000"/>
              <a:gd name="connsiteX85" fmla="*/ 1244432 w 7472601"/>
              <a:gd name="connsiteY85" fmla="*/ 5385601 h 6858000"/>
              <a:gd name="connsiteX86" fmla="*/ 973990 w 7472601"/>
              <a:gd name="connsiteY86" fmla="*/ 5424940 h 6858000"/>
              <a:gd name="connsiteX87" fmla="*/ 1103809 w 7472601"/>
              <a:gd name="connsiteY87" fmla="*/ 5433720 h 6858000"/>
              <a:gd name="connsiteX88" fmla="*/ 1123454 w 7472601"/>
              <a:gd name="connsiteY88" fmla="*/ 5435727 h 6858000"/>
              <a:gd name="connsiteX89" fmla="*/ 1737017 w 7472601"/>
              <a:gd name="connsiteY89" fmla="*/ 5452183 h 6858000"/>
              <a:gd name="connsiteX90" fmla="*/ 1824397 w 7472601"/>
              <a:gd name="connsiteY90" fmla="*/ 5447757 h 6858000"/>
              <a:gd name="connsiteX91" fmla="*/ 2070059 w 7472601"/>
              <a:gd name="connsiteY91" fmla="*/ 5441660 h 6858000"/>
              <a:gd name="connsiteX92" fmla="*/ 1456157 w 7472601"/>
              <a:gd name="connsiteY92" fmla="*/ 5371404 h 6858000"/>
              <a:gd name="connsiteX93" fmla="*/ 4988186 w 7472601"/>
              <a:gd name="connsiteY93" fmla="*/ 5216467 h 6858000"/>
              <a:gd name="connsiteX94" fmla="*/ 4777334 w 7472601"/>
              <a:gd name="connsiteY94" fmla="*/ 5406072 h 6858000"/>
              <a:gd name="connsiteX95" fmla="*/ 4718341 w 7472601"/>
              <a:gd name="connsiteY95" fmla="*/ 5468043 h 6858000"/>
              <a:gd name="connsiteX96" fmla="*/ 4604655 w 7472601"/>
              <a:gd name="connsiteY96" fmla="*/ 5583434 h 6858000"/>
              <a:gd name="connsiteX97" fmla="*/ 4565074 w 7472601"/>
              <a:gd name="connsiteY97" fmla="*/ 5618550 h 6858000"/>
              <a:gd name="connsiteX98" fmla="*/ 4988186 w 7472601"/>
              <a:gd name="connsiteY98" fmla="*/ 5216467 h 6858000"/>
              <a:gd name="connsiteX99" fmla="*/ 4978032 w 7472601"/>
              <a:gd name="connsiteY99" fmla="*/ 5183809 h 6858000"/>
              <a:gd name="connsiteX100" fmla="*/ 4463413 w 7472601"/>
              <a:gd name="connsiteY100" fmla="*/ 5615162 h 6858000"/>
              <a:gd name="connsiteX101" fmla="*/ 4358134 w 7472601"/>
              <a:gd name="connsiteY101" fmla="*/ 5742791 h 6858000"/>
              <a:gd name="connsiteX102" fmla="*/ 4376219 w 7472601"/>
              <a:gd name="connsiteY102" fmla="*/ 5729027 h 6858000"/>
              <a:gd name="connsiteX103" fmla="*/ 4582340 w 7472601"/>
              <a:gd name="connsiteY103" fmla="*/ 5561037 h 6858000"/>
              <a:gd name="connsiteX104" fmla="*/ 4694684 w 7472601"/>
              <a:gd name="connsiteY104" fmla="*/ 5447098 h 6858000"/>
              <a:gd name="connsiteX105" fmla="*/ 4754123 w 7472601"/>
              <a:gd name="connsiteY105" fmla="*/ 5384643 h 6858000"/>
              <a:gd name="connsiteX106" fmla="*/ 4978032 w 7472601"/>
              <a:gd name="connsiteY106" fmla="*/ 5183809 h 6858000"/>
              <a:gd name="connsiteX107" fmla="*/ 1903353 w 7472601"/>
              <a:gd name="connsiteY107" fmla="*/ 5044827 h 6858000"/>
              <a:gd name="connsiteX108" fmla="*/ 1936931 w 7472601"/>
              <a:gd name="connsiteY108" fmla="*/ 5093954 h 6858000"/>
              <a:gd name="connsiteX109" fmla="*/ 2195868 w 7472601"/>
              <a:gd name="connsiteY109" fmla="*/ 5396574 h 6858000"/>
              <a:gd name="connsiteX110" fmla="*/ 2088852 w 7472601"/>
              <a:gd name="connsiteY110" fmla="*/ 5166123 h 6858000"/>
              <a:gd name="connsiteX111" fmla="*/ 1958241 w 7472601"/>
              <a:gd name="connsiteY111" fmla="*/ 5067955 h 6858000"/>
              <a:gd name="connsiteX112" fmla="*/ 1903353 w 7472601"/>
              <a:gd name="connsiteY112" fmla="*/ 5044827 h 6858000"/>
              <a:gd name="connsiteX113" fmla="*/ 1979378 w 7472601"/>
              <a:gd name="connsiteY113" fmla="*/ 4769504 h 6858000"/>
              <a:gd name="connsiteX114" fmla="*/ 2882120 w 7472601"/>
              <a:gd name="connsiteY114" fmla="*/ 5064547 h 6858000"/>
              <a:gd name="connsiteX115" fmla="*/ 2793103 w 7472601"/>
              <a:gd name="connsiteY115" fmla="*/ 5039699 h 6858000"/>
              <a:gd name="connsiteX116" fmla="*/ 2770041 w 7472601"/>
              <a:gd name="connsiteY116" fmla="*/ 5033634 h 6858000"/>
              <a:gd name="connsiteX117" fmla="*/ 1979378 w 7472601"/>
              <a:gd name="connsiteY117" fmla="*/ 4769504 h 6858000"/>
              <a:gd name="connsiteX118" fmla="*/ 1927410 w 7472601"/>
              <a:gd name="connsiteY118" fmla="*/ 4716164 h 6858000"/>
              <a:gd name="connsiteX119" fmla="*/ 1959587 w 7472601"/>
              <a:gd name="connsiteY119" fmla="*/ 4728849 h 6858000"/>
              <a:gd name="connsiteX120" fmla="*/ 2777707 w 7472601"/>
              <a:gd name="connsiteY120" fmla="*/ 5003991 h 6858000"/>
              <a:gd name="connsiteX121" fmla="*/ 2800768 w 7472601"/>
              <a:gd name="connsiteY121" fmla="*/ 5010056 h 6858000"/>
              <a:gd name="connsiteX122" fmla="*/ 2879408 w 7472601"/>
              <a:gd name="connsiteY122" fmla="*/ 5031590 h 6858000"/>
              <a:gd name="connsiteX123" fmla="*/ 2862295 w 7472601"/>
              <a:gd name="connsiteY123" fmla="*/ 5022958 h 6858000"/>
              <a:gd name="connsiteX124" fmla="*/ 2813343 w 7472601"/>
              <a:gd name="connsiteY124" fmla="*/ 4998369 h 6858000"/>
              <a:gd name="connsiteX125" fmla="*/ 2646245 w 7472601"/>
              <a:gd name="connsiteY125" fmla="*/ 4930999 h 6858000"/>
              <a:gd name="connsiteX126" fmla="*/ 1999243 w 7472601"/>
              <a:gd name="connsiteY126" fmla="*/ 4730524 h 6858000"/>
              <a:gd name="connsiteX127" fmla="*/ 1979527 w 7472601"/>
              <a:gd name="connsiteY127" fmla="*/ 4726651 h 6858000"/>
              <a:gd name="connsiteX128" fmla="*/ 1927410 w 7472601"/>
              <a:gd name="connsiteY128" fmla="*/ 4716164 h 6858000"/>
              <a:gd name="connsiteX129" fmla="*/ 1997014 w 7472601"/>
              <a:gd name="connsiteY129" fmla="*/ 4698007 h 6858000"/>
              <a:gd name="connsiteX130" fmla="*/ 2005458 w 7472601"/>
              <a:gd name="connsiteY130" fmla="*/ 4699540 h 6858000"/>
              <a:gd name="connsiteX131" fmla="*/ 2657186 w 7472601"/>
              <a:gd name="connsiteY131" fmla="*/ 4901687 h 6858000"/>
              <a:gd name="connsiteX132" fmla="*/ 2826662 w 7472601"/>
              <a:gd name="connsiteY132" fmla="*/ 4970362 h 6858000"/>
              <a:gd name="connsiteX133" fmla="*/ 2876100 w 7472601"/>
              <a:gd name="connsiteY133" fmla="*/ 4995397 h 6858000"/>
              <a:gd name="connsiteX134" fmla="*/ 3042600 w 7472601"/>
              <a:gd name="connsiteY134" fmla="*/ 5059532 h 6858000"/>
              <a:gd name="connsiteX135" fmla="*/ 1997014 w 7472601"/>
              <a:gd name="connsiteY135" fmla="*/ 4698007 h 6858000"/>
              <a:gd name="connsiteX136" fmla="*/ 2305292 w 7472601"/>
              <a:gd name="connsiteY136" fmla="*/ 4219492 h 6858000"/>
              <a:gd name="connsiteX137" fmla="*/ 3360922 w 7472601"/>
              <a:gd name="connsiteY137" fmla="*/ 4529373 h 6858000"/>
              <a:gd name="connsiteX138" fmla="*/ 3492420 w 7472601"/>
              <a:gd name="connsiteY138" fmla="*/ 4510145 h 6858000"/>
              <a:gd name="connsiteX139" fmla="*/ 3364086 w 7472601"/>
              <a:gd name="connsiteY139" fmla="*/ 4480340 h 6858000"/>
              <a:gd name="connsiteX140" fmla="*/ 3225818 w 7472601"/>
              <a:gd name="connsiteY140" fmla="*/ 4411822 h 6858000"/>
              <a:gd name="connsiteX141" fmla="*/ 3129696 w 7472601"/>
              <a:gd name="connsiteY141" fmla="*/ 4360704 h 6858000"/>
              <a:gd name="connsiteX142" fmla="*/ 2814545 w 7472601"/>
              <a:gd name="connsiteY142" fmla="*/ 4282955 h 6858000"/>
              <a:gd name="connsiteX143" fmla="*/ 2305292 w 7472601"/>
              <a:gd name="connsiteY143" fmla="*/ 4219492 h 6858000"/>
              <a:gd name="connsiteX144" fmla="*/ 2626982 w 7472601"/>
              <a:gd name="connsiteY144" fmla="*/ 4206450 h 6858000"/>
              <a:gd name="connsiteX145" fmla="*/ 2490617 w 7472601"/>
              <a:gd name="connsiteY145" fmla="*/ 4206951 h 6858000"/>
              <a:gd name="connsiteX146" fmla="*/ 2819869 w 7472601"/>
              <a:gd name="connsiteY146" fmla="*/ 4252936 h 6858000"/>
              <a:gd name="connsiteX147" fmla="*/ 3143018 w 7472601"/>
              <a:gd name="connsiteY147" fmla="*/ 4332698 h 6858000"/>
              <a:gd name="connsiteX148" fmla="*/ 3241520 w 7472601"/>
              <a:gd name="connsiteY148" fmla="*/ 4385112 h 6858000"/>
              <a:gd name="connsiteX149" fmla="*/ 3374575 w 7472601"/>
              <a:gd name="connsiteY149" fmla="*/ 4451517 h 6858000"/>
              <a:gd name="connsiteX150" fmla="*/ 3505221 w 7472601"/>
              <a:gd name="connsiteY150" fmla="*/ 4480757 h 6858000"/>
              <a:gd name="connsiteX151" fmla="*/ 2626982 w 7472601"/>
              <a:gd name="connsiteY151" fmla="*/ 4206450 h 6858000"/>
              <a:gd name="connsiteX152" fmla="*/ 1310106 w 7472601"/>
              <a:gd name="connsiteY152" fmla="*/ 3943217 h 6858000"/>
              <a:gd name="connsiteX153" fmla="*/ 854994 w 7472601"/>
              <a:gd name="connsiteY153" fmla="*/ 4399136 h 6858000"/>
              <a:gd name="connsiteX154" fmla="*/ 742462 w 7472601"/>
              <a:gd name="connsiteY154" fmla="*/ 4594648 h 6858000"/>
              <a:gd name="connsiteX155" fmla="*/ 820602 w 7472601"/>
              <a:gd name="connsiteY155" fmla="*/ 4485915 h 6858000"/>
              <a:gd name="connsiteX156" fmla="*/ 878295 w 7472601"/>
              <a:gd name="connsiteY156" fmla="*/ 4403594 h 6858000"/>
              <a:gd name="connsiteX157" fmla="*/ 1240607 w 7472601"/>
              <a:gd name="connsiteY157" fmla="*/ 4010401 h 6858000"/>
              <a:gd name="connsiteX158" fmla="*/ 1310106 w 7472601"/>
              <a:gd name="connsiteY158" fmla="*/ 3943217 h 6858000"/>
              <a:gd name="connsiteX159" fmla="*/ 1423113 w 7472601"/>
              <a:gd name="connsiteY159" fmla="*/ 3874565 h 6858000"/>
              <a:gd name="connsiteX160" fmla="*/ 1260565 w 7472601"/>
              <a:gd name="connsiteY160" fmla="*/ 4031982 h 6858000"/>
              <a:gd name="connsiteX161" fmla="*/ 901900 w 7472601"/>
              <a:gd name="connsiteY161" fmla="*/ 4421236 h 6858000"/>
              <a:gd name="connsiteX162" fmla="*/ 845044 w 7472601"/>
              <a:gd name="connsiteY162" fmla="*/ 4502436 h 6858000"/>
              <a:gd name="connsiteX163" fmla="*/ 685926 w 7472601"/>
              <a:gd name="connsiteY163" fmla="*/ 4703069 h 6858000"/>
              <a:gd name="connsiteX164" fmla="*/ 684248 w 7472601"/>
              <a:gd name="connsiteY164" fmla="*/ 4706721 h 6858000"/>
              <a:gd name="connsiteX165" fmla="*/ 1423113 w 7472601"/>
              <a:gd name="connsiteY165" fmla="*/ 3874565 h 6858000"/>
              <a:gd name="connsiteX166" fmla="*/ 3316479 w 7472601"/>
              <a:gd name="connsiteY166" fmla="*/ 3872136 h 6858000"/>
              <a:gd name="connsiteX167" fmla="*/ 3546806 w 7472601"/>
              <a:gd name="connsiteY167" fmla="*/ 4356139 h 6858000"/>
              <a:gd name="connsiteX168" fmla="*/ 3364433 w 7472601"/>
              <a:gd name="connsiteY168" fmla="*/ 3953121 h 6858000"/>
              <a:gd name="connsiteX169" fmla="*/ 3316479 w 7472601"/>
              <a:gd name="connsiteY169" fmla="*/ 3872136 h 6858000"/>
              <a:gd name="connsiteX170" fmla="*/ 3291335 w 7472601"/>
              <a:gd name="connsiteY170" fmla="*/ 3767420 h 6858000"/>
              <a:gd name="connsiteX171" fmla="*/ 3390805 w 7472601"/>
              <a:gd name="connsiteY171" fmla="*/ 3937163 h 6858000"/>
              <a:gd name="connsiteX172" fmla="*/ 3579062 w 7472601"/>
              <a:gd name="connsiteY172" fmla="*/ 4359040 h 6858000"/>
              <a:gd name="connsiteX173" fmla="*/ 3467355 w 7472601"/>
              <a:gd name="connsiteY173" fmla="*/ 3988130 h 6858000"/>
              <a:gd name="connsiteX174" fmla="*/ 3310753 w 7472601"/>
              <a:gd name="connsiteY174" fmla="*/ 3787140 h 6858000"/>
              <a:gd name="connsiteX175" fmla="*/ 3291335 w 7472601"/>
              <a:gd name="connsiteY175" fmla="*/ 3767420 h 6858000"/>
              <a:gd name="connsiteX176" fmla="*/ 1635889 w 7472601"/>
              <a:gd name="connsiteY176" fmla="*/ 3709494 h 6858000"/>
              <a:gd name="connsiteX177" fmla="*/ 1634800 w 7472601"/>
              <a:gd name="connsiteY177" fmla="*/ 3731111 h 6858000"/>
              <a:gd name="connsiteX178" fmla="*/ 1635889 w 7472601"/>
              <a:gd name="connsiteY178" fmla="*/ 3709494 h 6858000"/>
              <a:gd name="connsiteX179" fmla="*/ 1510397 w 7472601"/>
              <a:gd name="connsiteY179" fmla="*/ 3684705 h 6858000"/>
              <a:gd name="connsiteX180" fmla="*/ 1146550 w 7472601"/>
              <a:gd name="connsiteY180" fmla="*/ 3802012 h 6858000"/>
              <a:gd name="connsiteX181" fmla="*/ 698834 w 7472601"/>
              <a:gd name="connsiteY181" fmla="*/ 3952272 h 6858000"/>
              <a:gd name="connsiteX182" fmla="*/ 34256 w 7472601"/>
              <a:gd name="connsiteY182" fmla="*/ 4347603 h 6858000"/>
              <a:gd name="connsiteX183" fmla="*/ 527241 w 7472601"/>
              <a:gd name="connsiteY183" fmla="*/ 4065078 h 6858000"/>
              <a:gd name="connsiteX184" fmla="*/ 1510397 w 7472601"/>
              <a:gd name="connsiteY184" fmla="*/ 3684705 h 6858000"/>
              <a:gd name="connsiteX185" fmla="*/ 1313114 w 7472601"/>
              <a:gd name="connsiteY185" fmla="*/ 3655216 h 6858000"/>
              <a:gd name="connsiteX186" fmla="*/ 1109304 w 7472601"/>
              <a:gd name="connsiteY186" fmla="*/ 3669030 h 6858000"/>
              <a:gd name="connsiteX187" fmla="*/ 8129 w 7472601"/>
              <a:gd name="connsiteY187" fmla="*/ 4330519 h 6858000"/>
              <a:gd name="connsiteX188" fmla="*/ 687572 w 7472601"/>
              <a:gd name="connsiteY188" fmla="*/ 3925629 h 6858000"/>
              <a:gd name="connsiteX189" fmla="*/ 1138365 w 7472601"/>
              <a:gd name="connsiteY189" fmla="*/ 3774515 h 6858000"/>
              <a:gd name="connsiteX190" fmla="*/ 1505579 w 7472601"/>
              <a:gd name="connsiteY190" fmla="*/ 3655526 h 6858000"/>
              <a:gd name="connsiteX191" fmla="*/ 1313114 w 7472601"/>
              <a:gd name="connsiteY191" fmla="*/ 3655216 h 6858000"/>
              <a:gd name="connsiteX192" fmla="*/ 3655073 w 7472601"/>
              <a:gd name="connsiteY192" fmla="*/ 3650884 h 6858000"/>
              <a:gd name="connsiteX193" fmla="*/ 3989938 w 7472601"/>
              <a:gd name="connsiteY193" fmla="*/ 3991685 h 6858000"/>
              <a:gd name="connsiteX194" fmla="*/ 4393907 w 7472601"/>
              <a:gd name="connsiteY194" fmla="*/ 4261258 h 6858000"/>
              <a:gd name="connsiteX195" fmla="*/ 4648051 w 7472601"/>
              <a:gd name="connsiteY195" fmla="*/ 4374051 h 6858000"/>
              <a:gd name="connsiteX196" fmla="*/ 4383389 w 7472601"/>
              <a:gd name="connsiteY196" fmla="*/ 4184369 h 6858000"/>
              <a:gd name="connsiteX197" fmla="*/ 4165508 w 7472601"/>
              <a:gd name="connsiteY197" fmla="*/ 4035196 h 6858000"/>
              <a:gd name="connsiteX198" fmla="*/ 4068162 w 7472601"/>
              <a:gd name="connsiteY198" fmla="*/ 3953394 h 6858000"/>
              <a:gd name="connsiteX199" fmla="*/ 3981416 w 7472601"/>
              <a:gd name="connsiteY199" fmla="*/ 3880482 h 6858000"/>
              <a:gd name="connsiteX200" fmla="*/ 3800147 w 7472601"/>
              <a:gd name="connsiteY200" fmla="*/ 3749872 h 6858000"/>
              <a:gd name="connsiteX201" fmla="*/ 3655073 w 7472601"/>
              <a:gd name="connsiteY201" fmla="*/ 3650884 h 6858000"/>
              <a:gd name="connsiteX202" fmla="*/ 3670252 w 7472601"/>
              <a:gd name="connsiteY202" fmla="*/ 3622798 h 6858000"/>
              <a:gd name="connsiteX203" fmla="*/ 3817258 w 7472601"/>
              <a:gd name="connsiteY203" fmla="*/ 3723577 h 6858000"/>
              <a:gd name="connsiteX204" fmla="*/ 4000461 w 7472601"/>
              <a:gd name="connsiteY204" fmla="*/ 3855966 h 6858000"/>
              <a:gd name="connsiteX205" fmla="*/ 4088180 w 7472601"/>
              <a:gd name="connsiteY205" fmla="*/ 3929774 h 6858000"/>
              <a:gd name="connsiteX206" fmla="*/ 4184555 w 7472601"/>
              <a:gd name="connsiteY206" fmla="*/ 4010683 h 6858000"/>
              <a:gd name="connsiteX207" fmla="*/ 4399563 w 7472601"/>
              <a:gd name="connsiteY207" fmla="*/ 4158106 h 6858000"/>
              <a:gd name="connsiteX208" fmla="*/ 4684469 w 7472601"/>
              <a:gd name="connsiteY208" fmla="*/ 4364680 h 6858000"/>
              <a:gd name="connsiteX209" fmla="*/ 4690271 w 7472601"/>
              <a:gd name="connsiteY209" fmla="*/ 4370034 h 6858000"/>
              <a:gd name="connsiteX210" fmla="*/ 4136093 w 7472601"/>
              <a:gd name="connsiteY210" fmla="*/ 3858466 h 6858000"/>
              <a:gd name="connsiteX211" fmla="*/ 3670252 w 7472601"/>
              <a:gd name="connsiteY211" fmla="*/ 3622798 h 6858000"/>
              <a:gd name="connsiteX212" fmla="*/ 4440129 w 7472601"/>
              <a:gd name="connsiteY212" fmla="*/ 3448571 h 6858000"/>
              <a:gd name="connsiteX213" fmla="*/ 4856525 w 7472601"/>
              <a:gd name="connsiteY213" fmla="*/ 3915351 h 6858000"/>
              <a:gd name="connsiteX214" fmla="*/ 5059055 w 7472601"/>
              <a:gd name="connsiteY214" fmla="*/ 4108918 h 6858000"/>
              <a:gd name="connsiteX215" fmla="*/ 5290070 w 7472601"/>
              <a:gd name="connsiteY215" fmla="*/ 4263619 h 6858000"/>
              <a:gd name="connsiteX216" fmla="*/ 4834991 w 7472601"/>
              <a:gd name="connsiteY216" fmla="*/ 3830985 h 6858000"/>
              <a:gd name="connsiteX217" fmla="*/ 4440129 w 7472601"/>
              <a:gd name="connsiteY217" fmla="*/ 3448571 h 6858000"/>
              <a:gd name="connsiteX218" fmla="*/ 4441737 w 7472601"/>
              <a:gd name="connsiteY218" fmla="*/ 3399734 h 6858000"/>
              <a:gd name="connsiteX219" fmla="*/ 4431236 w 7472601"/>
              <a:gd name="connsiteY219" fmla="*/ 3400954 h 6858000"/>
              <a:gd name="connsiteX220" fmla="*/ 4557150 w 7472601"/>
              <a:gd name="connsiteY220" fmla="*/ 3510023 h 6858000"/>
              <a:gd name="connsiteX221" fmla="*/ 4856936 w 7472601"/>
              <a:gd name="connsiteY221" fmla="*/ 3809146 h 6858000"/>
              <a:gd name="connsiteX222" fmla="*/ 5111996 w 7472601"/>
              <a:gd name="connsiteY222" fmla="*/ 4065759 h 6858000"/>
              <a:gd name="connsiteX223" fmla="*/ 5388878 w 7472601"/>
              <a:gd name="connsiteY223" fmla="*/ 4300185 h 6858000"/>
              <a:gd name="connsiteX224" fmla="*/ 5425556 w 7472601"/>
              <a:gd name="connsiteY224" fmla="*/ 4308967 h 6858000"/>
              <a:gd name="connsiteX225" fmla="*/ 4943646 w 7472601"/>
              <a:gd name="connsiteY225" fmla="*/ 3822916 h 6858000"/>
              <a:gd name="connsiteX226" fmla="*/ 4594837 w 7472601"/>
              <a:gd name="connsiteY226" fmla="*/ 3532274 h 6858000"/>
              <a:gd name="connsiteX227" fmla="*/ 4441737 w 7472601"/>
              <a:gd name="connsiteY227" fmla="*/ 3399734 h 6858000"/>
              <a:gd name="connsiteX228" fmla="*/ 5425834 w 7472601"/>
              <a:gd name="connsiteY228" fmla="*/ 3162785 h 6858000"/>
              <a:gd name="connsiteX229" fmla="*/ 5401644 w 7472601"/>
              <a:gd name="connsiteY229" fmla="*/ 3617847 h 6858000"/>
              <a:gd name="connsiteX230" fmla="*/ 5467256 w 7472601"/>
              <a:gd name="connsiteY230" fmla="*/ 4175494 h 6858000"/>
              <a:gd name="connsiteX231" fmla="*/ 5448069 w 7472601"/>
              <a:gd name="connsiteY231" fmla="*/ 3567554 h 6858000"/>
              <a:gd name="connsiteX232" fmla="*/ 5425834 w 7472601"/>
              <a:gd name="connsiteY232" fmla="*/ 3162785 h 6858000"/>
              <a:gd name="connsiteX233" fmla="*/ 1318687 w 7472601"/>
              <a:gd name="connsiteY233" fmla="*/ 3113840 h 6858000"/>
              <a:gd name="connsiteX234" fmla="*/ 1066793 w 7472601"/>
              <a:gd name="connsiteY234" fmla="*/ 3212171 h 6858000"/>
              <a:gd name="connsiteX235" fmla="*/ 993319 w 7472601"/>
              <a:gd name="connsiteY235" fmla="*/ 3247648 h 6858000"/>
              <a:gd name="connsiteX236" fmla="*/ 853081 w 7472601"/>
              <a:gd name="connsiteY236" fmla="*/ 3312410 h 6858000"/>
              <a:gd name="connsiteX237" fmla="*/ 805957 w 7472601"/>
              <a:gd name="connsiteY237" fmla="*/ 3330443 h 6858000"/>
              <a:gd name="connsiteX238" fmla="*/ 1318687 w 7472601"/>
              <a:gd name="connsiteY238" fmla="*/ 3113840 h 6858000"/>
              <a:gd name="connsiteX239" fmla="*/ 5453702 w 7472601"/>
              <a:gd name="connsiteY239" fmla="*/ 3090882 h 6858000"/>
              <a:gd name="connsiteX240" fmla="*/ 5480135 w 7472601"/>
              <a:gd name="connsiteY240" fmla="*/ 3565802 h 6858000"/>
              <a:gd name="connsiteX241" fmla="*/ 5499023 w 7472601"/>
              <a:gd name="connsiteY241" fmla="*/ 4166310 h 6858000"/>
              <a:gd name="connsiteX242" fmla="*/ 5547022 w 7472601"/>
              <a:gd name="connsiteY242" fmla="*/ 3607838 h 6858000"/>
              <a:gd name="connsiteX243" fmla="*/ 5515964 w 7472601"/>
              <a:gd name="connsiteY243" fmla="*/ 3378541 h 6858000"/>
              <a:gd name="connsiteX244" fmla="*/ 5453702 w 7472601"/>
              <a:gd name="connsiteY244" fmla="*/ 3090882 h 6858000"/>
              <a:gd name="connsiteX245" fmla="*/ 1238695 w 7472601"/>
              <a:gd name="connsiteY245" fmla="*/ 3076820 h 6858000"/>
              <a:gd name="connsiteX246" fmla="*/ 716371 w 7472601"/>
              <a:gd name="connsiteY246" fmla="*/ 3293249 h 6858000"/>
              <a:gd name="connsiteX247" fmla="*/ 579522 w 7472601"/>
              <a:gd name="connsiteY247" fmla="*/ 3371759 h 6858000"/>
              <a:gd name="connsiteX248" fmla="*/ 600288 w 7472601"/>
              <a:gd name="connsiteY248" fmla="*/ 3365555 h 6858000"/>
              <a:gd name="connsiteX249" fmla="*/ 840692 w 7472601"/>
              <a:gd name="connsiteY249" fmla="*/ 3284921 h 6858000"/>
              <a:gd name="connsiteX250" fmla="*/ 979248 w 7472601"/>
              <a:gd name="connsiteY250" fmla="*/ 3221003 h 6858000"/>
              <a:gd name="connsiteX251" fmla="*/ 1053282 w 7472601"/>
              <a:gd name="connsiteY251" fmla="*/ 3185247 h 6858000"/>
              <a:gd name="connsiteX252" fmla="*/ 1320603 w 7472601"/>
              <a:gd name="connsiteY252" fmla="*/ 3081281 h 6858000"/>
              <a:gd name="connsiteX253" fmla="*/ 1238695 w 7472601"/>
              <a:gd name="connsiteY253" fmla="*/ 3076820 h 6858000"/>
              <a:gd name="connsiteX254" fmla="*/ 5425627 w 7472601"/>
              <a:gd name="connsiteY254" fmla="*/ 2954192 h 6858000"/>
              <a:gd name="connsiteX255" fmla="*/ 5470770 w 7472601"/>
              <a:gd name="connsiteY255" fmla="*/ 3005435 h 6858000"/>
              <a:gd name="connsiteX256" fmla="*/ 5519779 w 7472601"/>
              <a:gd name="connsiteY256" fmla="*/ 4359223 h 6858000"/>
              <a:gd name="connsiteX257" fmla="*/ 5520293 w 7472601"/>
              <a:gd name="connsiteY257" fmla="*/ 4360602 h 6858000"/>
              <a:gd name="connsiteX258" fmla="*/ 5767221 w 7472601"/>
              <a:gd name="connsiteY258" fmla="*/ 4665564 h 6858000"/>
              <a:gd name="connsiteX259" fmla="*/ 6937169 w 7472601"/>
              <a:gd name="connsiteY259" fmla="*/ 4815941 h 6858000"/>
              <a:gd name="connsiteX260" fmla="*/ 6953922 w 7472601"/>
              <a:gd name="connsiteY260" fmla="*/ 4890068 h 6858000"/>
              <a:gd name="connsiteX261" fmla="*/ 6071359 w 7472601"/>
              <a:gd name="connsiteY261" fmla="*/ 4770770 h 6858000"/>
              <a:gd name="connsiteX262" fmla="*/ 6038839 w 7472601"/>
              <a:gd name="connsiteY262" fmla="*/ 4764474 h 6858000"/>
              <a:gd name="connsiteX263" fmla="*/ 6038706 w 7472601"/>
              <a:gd name="connsiteY263" fmla="*/ 4763847 h 6858000"/>
              <a:gd name="connsiteX264" fmla="*/ 6037784 w 7472601"/>
              <a:gd name="connsiteY264" fmla="*/ 4764270 h 6858000"/>
              <a:gd name="connsiteX265" fmla="*/ 6038839 w 7472601"/>
              <a:gd name="connsiteY265" fmla="*/ 4764474 h 6858000"/>
              <a:gd name="connsiteX266" fmla="*/ 6040338 w 7472601"/>
              <a:gd name="connsiteY266" fmla="*/ 4771418 h 6858000"/>
              <a:gd name="connsiteX267" fmla="*/ 6024488 w 7472601"/>
              <a:gd name="connsiteY267" fmla="*/ 4809903 h 6858000"/>
              <a:gd name="connsiteX268" fmla="*/ 5599771 w 7472601"/>
              <a:gd name="connsiteY268" fmla="*/ 5509652 h 6858000"/>
              <a:gd name="connsiteX269" fmla="*/ 5548843 w 7472601"/>
              <a:gd name="connsiteY269" fmla="*/ 5563845 h 6858000"/>
              <a:gd name="connsiteX270" fmla="*/ 5940952 w 7472601"/>
              <a:gd name="connsiteY270" fmla="*/ 6250028 h 6858000"/>
              <a:gd name="connsiteX271" fmla="*/ 6043441 w 7472601"/>
              <a:gd name="connsiteY271" fmla="*/ 6665847 h 6858000"/>
              <a:gd name="connsiteX272" fmla="*/ 6093432 w 7472601"/>
              <a:gd name="connsiteY272" fmla="*/ 6858000 h 6858000"/>
              <a:gd name="connsiteX273" fmla="*/ 6034344 w 7472601"/>
              <a:gd name="connsiteY273" fmla="*/ 6858000 h 6858000"/>
              <a:gd name="connsiteX274" fmla="*/ 6026679 w 7472601"/>
              <a:gd name="connsiteY274" fmla="*/ 6836959 h 6858000"/>
              <a:gd name="connsiteX275" fmla="*/ 5800441 w 7472601"/>
              <a:gd name="connsiteY275" fmla="*/ 6335286 h 6858000"/>
              <a:gd name="connsiteX276" fmla="*/ 5526562 w 7472601"/>
              <a:gd name="connsiteY276" fmla="*/ 5705388 h 6858000"/>
              <a:gd name="connsiteX277" fmla="*/ 5519640 w 7472601"/>
              <a:gd name="connsiteY277" fmla="*/ 5683774 h 6858000"/>
              <a:gd name="connsiteX278" fmla="*/ 5844559 w 7472601"/>
              <a:gd name="connsiteY278" fmla="*/ 6553349 h 6858000"/>
              <a:gd name="connsiteX279" fmla="*/ 5975994 w 7472601"/>
              <a:gd name="connsiteY279" fmla="*/ 6858000 h 6858000"/>
              <a:gd name="connsiteX280" fmla="*/ 5898547 w 7472601"/>
              <a:gd name="connsiteY280" fmla="*/ 6858000 h 6858000"/>
              <a:gd name="connsiteX281" fmla="*/ 5682041 w 7472601"/>
              <a:gd name="connsiteY281" fmla="*/ 6355860 h 6858000"/>
              <a:gd name="connsiteX282" fmla="*/ 5461758 w 7472601"/>
              <a:gd name="connsiteY282" fmla="*/ 5820220 h 6858000"/>
              <a:gd name="connsiteX283" fmla="*/ 5237282 w 7472601"/>
              <a:gd name="connsiteY283" fmla="*/ 6579086 h 6858000"/>
              <a:gd name="connsiteX284" fmla="*/ 5115009 w 7472601"/>
              <a:gd name="connsiteY284" fmla="*/ 6858000 h 6858000"/>
              <a:gd name="connsiteX285" fmla="*/ 5028074 w 7472601"/>
              <a:gd name="connsiteY285" fmla="*/ 6858000 h 6858000"/>
              <a:gd name="connsiteX286" fmla="*/ 5079508 w 7472601"/>
              <a:gd name="connsiteY286" fmla="*/ 6749074 h 6858000"/>
              <a:gd name="connsiteX287" fmla="*/ 5371846 w 7472601"/>
              <a:gd name="connsiteY287" fmla="*/ 5924413 h 6858000"/>
              <a:gd name="connsiteX288" fmla="*/ 5270512 w 7472601"/>
              <a:gd name="connsiteY288" fmla="*/ 6138975 h 6858000"/>
              <a:gd name="connsiteX289" fmla="*/ 5062409 w 7472601"/>
              <a:gd name="connsiteY289" fmla="*/ 6653544 h 6858000"/>
              <a:gd name="connsiteX290" fmla="*/ 5036628 w 7472601"/>
              <a:gd name="connsiteY290" fmla="*/ 6754247 h 6858000"/>
              <a:gd name="connsiteX291" fmla="*/ 5009112 w 7472601"/>
              <a:gd name="connsiteY291" fmla="*/ 6858000 h 6858000"/>
              <a:gd name="connsiteX292" fmla="*/ 4976679 w 7472601"/>
              <a:gd name="connsiteY292" fmla="*/ 6858000 h 6858000"/>
              <a:gd name="connsiteX293" fmla="*/ 5006537 w 7472601"/>
              <a:gd name="connsiteY293" fmla="*/ 6747068 h 6858000"/>
              <a:gd name="connsiteX294" fmla="*/ 5032723 w 7472601"/>
              <a:gd name="connsiteY294" fmla="*/ 6644957 h 6858000"/>
              <a:gd name="connsiteX295" fmla="*/ 5242949 w 7472601"/>
              <a:gd name="connsiteY295" fmla="*/ 6125175 h 6858000"/>
              <a:gd name="connsiteX296" fmla="*/ 5286321 w 7472601"/>
              <a:gd name="connsiteY296" fmla="*/ 6033555 h 6858000"/>
              <a:gd name="connsiteX297" fmla="*/ 5008210 w 7472601"/>
              <a:gd name="connsiteY297" fmla="*/ 6649194 h 6858000"/>
              <a:gd name="connsiteX298" fmla="*/ 4986321 w 7472601"/>
              <a:gd name="connsiteY298" fmla="*/ 6765687 h 6858000"/>
              <a:gd name="connsiteX299" fmla="*/ 4973474 w 7472601"/>
              <a:gd name="connsiteY299" fmla="*/ 6858000 h 6858000"/>
              <a:gd name="connsiteX300" fmla="*/ 4907178 w 7472601"/>
              <a:gd name="connsiteY300" fmla="*/ 6858000 h 6858000"/>
              <a:gd name="connsiteX301" fmla="*/ 4910810 w 7472601"/>
              <a:gd name="connsiteY301" fmla="*/ 6829660 h 6858000"/>
              <a:gd name="connsiteX302" fmla="*/ 4987461 w 7472601"/>
              <a:gd name="connsiteY302" fmla="*/ 6432994 h 6858000"/>
              <a:gd name="connsiteX303" fmla="*/ 5179262 w 7472601"/>
              <a:gd name="connsiteY303" fmla="*/ 6035044 h 6858000"/>
              <a:gd name="connsiteX304" fmla="*/ 4689678 w 7472601"/>
              <a:gd name="connsiteY304" fmla="*/ 6440241 h 6858000"/>
              <a:gd name="connsiteX305" fmla="*/ 4477543 w 7472601"/>
              <a:gd name="connsiteY305" fmla="*/ 6674836 h 6858000"/>
              <a:gd name="connsiteX306" fmla="*/ 4329957 w 7472601"/>
              <a:gd name="connsiteY306" fmla="*/ 6858000 h 6858000"/>
              <a:gd name="connsiteX307" fmla="*/ 4218595 w 7472601"/>
              <a:gd name="connsiteY307" fmla="*/ 6858000 h 6858000"/>
              <a:gd name="connsiteX308" fmla="*/ 4368888 w 7472601"/>
              <a:gd name="connsiteY308" fmla="*/ 6668412 h 6858000"/>
              <a:gd name="connsiteX309" fmla="*/ 4563091 w 7472601"/>
              <a:gd name="connsiteY309" fmla="*/ 6442508 h 6858000"/>
              <a:gd name="connsiteX310" fmla="*/ 5387324 w 7472601"/>
              <a:gd name="connsiteY310" fmla="*/ 5705830 h 6858000"/>
              <a:gd name="connsiteX311" fmla="*/ 5073620 w 7472601"/>
              <a:gd name="connsiteY311" fmla="*/ 5955437 h 6858000"/>
              <a:gd name="connsiteX312" fmla="*/ 4689789 w 7472601"/>
              <a:gd name="connsiteY312" fmla="*/ 6268382 h 6858000"/>
              <a:gd name="connsiteX313" fmla="*/ 4418722 w 7472601"/>
              <a:gd name="connsiteY313" fmla="*/ 6570886 h 6858000"/>
              <a:gd name="connsiteX314" fmla="*/ 4214944 w 7472601"/>
              <a:gd name="connsiteY314" fmla="*/ 6858000 h 6858000"/>
              <a:gd name="connsiteX315" fmla="*/ 4177898 w 7472601"/>
              <a:gd name="connsiteY315" fmla="*/ 6858000 h 6858000"/>
              <a:gd name="connsiteX316" fmla="*/ 4391597 w 7472601"/>
              <a:gd name="connsiteY316" fmla="*/ 6556370 h 6858000"/>
              <a:gd name="connsiteX317" fmla="*/ 4668889 w 7472601"/>
              <a:gd name="connsiteY317" fmla="*/ 6246399 h 6858000"/>
              <a:gd name="connsiteX318" fmla="*/ 5055427 w 7472601"/>
              <a:gd name="connsiteY318" fmla="*/ 5931476 h 6858000"/>
              <a:gd name="connsiteX319" fmla="*/ 5371814 w 7472601"/>
              <a:gd name="connsiteY319" fmla="*/ 5678975 h 6858000"/>
              <a:gd name="connsiteX320" fmla="*/ 4987918 w 7472601"/>
              <a:gd name="connsiteY320" fmla="*/ 5838701 h 6858000"/>
              <a:gd name="connsiteX321" fmla="*/ 4317146 w 7472601"/>
              <a:gd name="connsiteY321" fmla="*/ 6587716 h 6858000"/>
              <a:gd name="connsiteX322" fmla="*/ 4171627 w 7472601"/>
              <a:gd name="connsiteY322" fmla="*/ 6858000 h 6858000"/>
              <a:gd name="connsiteX323" fmla="*/ 4081585 w 7472601"/>
              <a:gd name="connsiteY323" fmla="*/ 6858000 h 6858000"/>
              <a:gd name="connsiteX324" fmla="*/ 4238603 w 7472601"/>
              <a:gd name="connsiteY324" fmla="*/ 6559341 h 6858000"/>
              <a:gd name="connsiteX325" fmla="*/ 4778333 w 7472601"/>
              <a:gd name="connsiteY325" fmla="*/ 5873626 h 6858000"/>
              <a:gd name="connsiteX326" fmla="*/ 5414185 w 7472601"/>
              <a:gd name="connsiteY326" fmla="*/ 5573882 h 6858000"/>
              <a:gd name="connsiteX327" fmla="*/ 5959648 w 7472601"/>
              <a:gd name="connsiteY327" fmla="*/ 4760797 h 6858000"/>
              <a:gd name="connsiteX328" fmla="*/ 5355019 w 7472601"/>
              <a:gd name="connsiteY328" fmla="*/ 4734672 h 6858000"/>
              <a:gd name="connsiteX329" fmla="*/ 5083565 w 7472601"/>
              <a:gd name="connsiteY329" fmla="*/ 5179121 h 6858000"/>
              <a:gd name="connsiteX330" fmla="*/ 4713577 w 7472601"/>
              <a:gd name="connsiteY330" fmla="*/ 5616803 h 6858000"/>
              <a:gd name="connsiteX331" fmla="*/ 3989559 w 7472601"/>
              <a:gd name="connsiteY331" fmla="*/ 6145945 h 6858000"/>
              <a:gd name="connsiteX332" fmla="*/ 3939824 w 7472601"/>
              <a:gd name="connsiteY332" fmla="*/ 6066900 h 6858000"/>
              <a:gd name="connsiteX333" fmla="*/ 4584537 w 7472601"/>
              <a:gd name="connsiteY333" fmla="*/ 5324826 h 6858000"/>
              <a:gd name="connsiteX334" fmla="*/ 5037105 w 7472601"/>
              <a:gd name="connsiteY334" fmla="*/ 5088765 h 6858000"/>
              <a:gd name="connsiteX335" fmla="*/ 5039930 w 7472601"/>
              <a:gd name="connsiteY335" fmla="*/ 5089585 h 6858000"/>
              <a:gd name="connsiteX336" fmla="*/ 5263764 w 7472601"/>
              <a:gd name="connsiteY336" fmla="*/ 4735525 h 6858000"/>
              <a:gd name="connsiteX337" fmla="*/ 4086300 w 7472601"/>
              <a:gd name="connsiteY337" fmla="*/ 4884599 h 6858000"/>
              <a:gd name="connsiteX338" fmla="*/ 4085485 w 7472601"/>
              <a:gd name="connsiteY338" fmla="*/ 4899070 h 6858000"/>
              <a:gd name="connsiteX339" fmla="*/ 3871915 w 7472601"/>
              <a:gd name="connsiteY339" fmla="*/ 5253645 h 6858000"/>
              <a:gd name="connsiteX340" fmla="*/ 3799374 w 7472601"/>
              <a:gd name="connsiteY340" fmla="*/ 5466127 h 6858000"/>
              <a:gd name="connsiteX341" fmla="*/ 3498850 w 7472601"/>
              <a:gd name="connsiteY341" fmla="*/ 6661888 h 6858000"/>
              <a:gd name="connsiteX342" fmla="*/ 3399216 w 7472601"/>
              <a:gd name="connsiteY342" fmla="*/ 6858000 h 6858000"/>
              <a:gd name="connsiteX343" fmla="*/ 3303688 w 7472601"/>
              <a:gd name="connsiteY343" fmla="*/ 6858000 h 6858000"/>
              <a:gd name="connsiteX344" fmla="*/ 3391774 w 7472601"/>
              <a:gd name="connsiteY344" fmla="*/ 6697181 h 6858000"/>
              <a:gd name="connsiteX345" fmla="*/ 3735540 w 7472601"/>
              <a:gd name="connsiteY345" fmla="*/ 5546923 h 6858000"/>
              <a:gd name="connsiteX346" fmla="*/ 3729438 w 7472601"/>
              <a:gd name="connsiteY346" fmla="*/ 5569058 h 6858000"/>
              <a:gd name="connsiteX347" fmla="*/ 3707782 w 7472601"/>
              <a:gd name="connsiteY347" fmla="*/ 5644908 h 6858000"/>
              <a:gd name="connsiteX348" fmla="*/ 3583827 w 7472601"/>
              <a:gd name="connsiteY348" fmla="*/ 6039215 h 6858000"/>
              <a:gd name="connsiteX349" fmla="*/ 3547861 w 7472601"/>
              <a:gd name="connsiteY349" fmla="*/ 6129609 h 6858000"/>
              <a:gd name="connsiteX350" fmla="*/ 3490905 w 7472601"/>
              <a:gd name="connsiteY350" fmla="*/ 6277660 h 6858000"/>
              <a:gd name="connsiteX351" fmla="*/ 3455859 w 7472601"/>
              <a:gd name="connsiteY351" fmla="*/ 6391301 h 6858000"/>
              <a:gd name="connsiteX352" fmla="*/ 3429112 w 7472601"/>
              <a:gd name="connsiteY352" fmla="*/ 6479469 h 6858000"/>
              <a:gd name="connsiteX353" fmla="*/ 3304862 w 7472601"/>
              <a:gd name="connsiteY353" fmla="*/ 6796476 h 6858000"/>
              <a:gd name="connsiteX354" fmla="*/ 3276071 w 7472601"/>
              <a:gd name="connsiteY354" fmla="*/ 6858000 h 6858000"/>
              <a:gd name="connsiteX355" fmla="*/ 3240805 w 7472601"/>
              <a:gd name="connsiteY355" fmla="*/ 6858000 h 6858000"/>
              <a:gd name="connsiteX356" fmla="*/ 3275917 w 7472601"/>
              <a:gd name="connsiteY356" fmla="*/ 6783192 h 6858000"/>
              <a:gd name="connsiteX357" fmla="*/ 3399358 w 7472601"/>
              <a:gd name="connsiteY357" fmla="*/ 6469011 h 6858000"/>
              <a:gd name="connsiteX358" fmla="*/ 3425650 w 7472601"/>
              <a:gd name="connsiteY358" fmla="*/ 6381333 h 6858000"/>
              <a:gd name="connsiteX359" fmla="*/ 3460661 w 7472601"/>
              <a:gd name="connsiteY359" fmla="*/ 6266763 h 6858000"/>
              <a:gd name="connsiteX360" fmla="*/ 3518021 w 7472601"/>
              <a:gd name="connsiteY360" fmla="*/ 6117298 h 6858000"/>
              <a:gd name="connsiteX361" fmla="*/ 3554035 w 7472601"/>
              <a:gd name="connsiteY361" fmla="*/ 6027832 h 6858000"/>
              <a:gd name="connsiteX362" fmla="*/ 3677174 w 7472601"/>
              <a:gd name="connsiteY362" fmla="*/ 5636351 h 6858000"/>
              <a:gd name="connsiteX363" fmla="*/ 3698819 w 7472601"/>
              <a:gd name="connsiteY363" fmla="*/ 5560503 h 6858000"/>
              <a:gd name="connsiteX364" fmla="*/ 3702094 w 7472601"/>
              <a:gd name="connsiteY364" fmla="*/ 5549194 h 6858000"/>
              <a:gd name="connsiteX365" fmla="*/ 3398355 w 7472601"/>
              <a:gd name="connsiteY365" fmla="*/ 6094603 h 6858000"/>
              <a:gd name="connsiteX366" fmla="*/ 3193941 w 7472601"/>
              <a:gd name="connsiteY366" fmla="*/ 6798775 h 6858000"/>
              <a:gd name="connsiteX367" fmla="*/ 3184140 w 7472601"/>
              <a:gd name="connsiteY367" fmla="*/ 6858000 h 6858000"/>
              <a:gd name="connsiteX368" fmla="*/ 3099978 w 7472601"/>
              <a:gd name="connsiteY368" fmla="*/ 6858000 h 6858000"/>
              <a:gd name="connsiteX369" fmla="*/ 3101556 w 7472601"/>
              <a:gd name="connsiteY369" fmla="*/ 6843337 h 6858000"/>
              <a:gd name="connsiteX370" fmla="*/ 3370162 w 7472601"/>
              <a:gd name="connsiteY370" fmla="*/ 5785550 h 6858000"/>
              <a:gd name="connsiteX371" fmla="*/ 3746477 w 7472601"/>
              <a:gd name="connsiteY371" fmla="*/ 5377889 h 6858000"/>
              <a:gd name="connsiteX372" fmla="*/ 3863399 w 7472601"/>
              <a:gd name="connsiteY372" fmla="*/ 5087257 h 6858000"/>
              <a:gd name="connsiteX373" fmla="*/ 3968712 w 7472601"/>
              <a:gd name="connsiteY373" fmla="*/ 4913989 h 6858000"/>
              <a:gd name="connsiteX374" fmla="*/ 2792390 w 7472601"/>
              <a:gd name="connsiteY374" fmla="*/ 5382974 h 6858000"/>
              <a:gd name="connsiteX375" fmla="*/ 2714982 w 7472601"/>
              <a:gd name="connsiteY375" fmla="*/ 5427051 h 6858000"/>
              <a:gd name="connsiteX376" fmla="*/ 2813361 w 7472601"/>
              <a:gd name="connsiteY376" fmla="*/ 6023912 h 6858000"/>
              <a:gd name="connsiteX377" fmla="*/ 2688430 w 7472601"/>
              <a:gd name="connsiteY377" fmla="*/ 6801564 h 6858000"/>
              <a:gd name="connsiteX378" fmla="*/ 2629626 w 7472601"/>
              <a:gd name="connsiteY378" fmla="*/ 6763394 h 6858000"/>
              <a:gd name="connsiteX379" fmla="*/ 2565328 w 7472601"/>
              <a:gd name="connsiteY379" fmla="*/ 5516399 h 6858000"/>
              <a:gd name="connsiteX380" fmla="*/ 1922999 w 7472601"/>
              <a:gd name="connsiteY380" fmla="*/ 5980343 h 6858000"/>
              <a:gd name="connsiteX381" fmla="*/ 1950261 w 7472601"/>
              <a:gd name="connsiteY381" fmla="*/ 6405858 h 6858000"/>
              <a:gd name="connsiteX382" fmla="*/ 2365554 w 7472601"/>
              <a:gd name="connsiteY382" fmla="*/ 6759107 h 6858000"/>
              <a:gd name="connsiteX383" fmla="*/ 2424142 w 7472601"/>
              <a:gd name="connsiteY383" fmla="*/ 6858000 h 6858000"/>
              <a:gd name="connsiteX384" fmla="*/ 2395994 w 7472601"/>
              <a:gd name="connsiteY384" fmla="*/ 6858000 h 6858000"/>
              <a:gd name="connsiteX385" fmla="*/ 2392863 w 7472601"/>
              <a:gd name="connsiteY385" fmla="*/ 6852964 h 6858000"/>
              <a:gd name="connsiteX386" fmla="*/ 2017589 w 7472601"/>
              <a:gd name="connsiteY386" fmla="*/ 6493982 h 6858000"/>
              <a:gd name="connsiteX387" fmla="*/ 2147336 w 7472601"/>
              <a:gd name="connsiteY387" fmla="*/ 6594052 h 6858000"/>
              <a:gd name="connsiteX388" fmla="*/ 2207047 w 7472601"/>
              <a:gd name="connsiteY388" fmla="*/ 6654540 h 6858000"/>
              <a:gd name="connsiteX389" fmla="*/ 2299106 w 7472601"/>
              <a:gd name="connsiteY389" fmla="*/ 6778931 h 6858000"/>
              <a:gd name="connsiteX390" fmla="*/ 2314430 w 7472601"/>
              <a:gd name="connsiteY390" fmla="*/ 6801144 h 6858000"/>
              <a:gd name="connsiteX391" fmla="*/ 2352406 w 7472601"/>
              <a:gd name="connsiteY391" fmla="*/ 6858000 h 6858000"/>
              <a:gd name="connsiteX392" fmla="*/ 2314492 w 7472601"/>
              <a:gd name="connsiteY392" fmla="*/ 6858000 h 6858000"/>
              <a:gd name="connsiteX393" fmla="*/ 2288095 w 7472601"/>
              <a:gd name="connsiteY393" fmla="*/ 6818030 h 6858000"/>
              <a:gd name="connsiteX394" fmla="*/ 2272768 w 7472601"/>
              <a:gd name="connsiteY394" fmla="*/ 6795822 h 6858000"/>
              <a:gd name="connsiteX395" fmla="*/ 2182715 w 7472601"/>
              <a:gd name="connsiteY395" fmla="*/ 6675071 h 6858000"/>
              <a:gd name="connsiteX396" fmla="*/ 2032061 w 7472601"/>
              <a:gd name="connsiteY396" fmla="*/ 6541380 h 6858000"/>
              <a:gd name="connsiteX397" fmla="*/ 2257220 w 7472601"/>
              <a:gd name="connsiteY397" fmla="*/ 6826257 h 6858000"/>
              <a:gd name="connsiteX398" fmla="*/ 2281324 w 7472601"/>
              <a:gd name="connsiteY398" fmla="*/ 6858000 h 6858000"/>
              <a:gd name="connsiteX399" fmla="*/ 2242860 w 7472601"/>
              <a:gd name="connsiteY399" fmla="*/ 6858000 h 6858000"/>
              <a:gd name="connsiteX400" fmla="*/ 2232818 w 7472601"/>
              <a:gd name="connsiteY400" fmla="*/ 6844926 h 6858000"/>
              <a:gd name="connsiteX401" fmla="*/ 1990172 w 7472601"/>
              <a:gd name="connsiteY401" fmla="*/ 6542121 h 6858000"/>
              <a:gd name="connsiteX402" fmla="*/ 2124090 w 7472601"/>
              <a:gd name="connsiteY402" fmla="*/ 6761017 h 6858000"/>
              <a:gd name="connsiteX403" fmla="*/ 2200380 w 7472601"/>
              <a:gd name="connsiteY403" fmla="*/ 6858000 h 6858000"/>
              <a:gd name="connsiteX404" fmla="*/ 2147507 w 7472601"/>
              <a:gd name="connsiteY404" fmla="*/ 6858000 h 6858000"/>
              <a:gd name="connsiteX405" fmla="*/ 2070668 w 7472601"/>
              <a:gd name="connsiteY405" fmla="*/ 6761520 h 6858000"/>
              <a:gd name="connsiteX406" fmla="*/ 1975142 w 7472601"/>
              <a:gd name="connsiteY406" fmla="*/ 6585570 h 6858000"/>
              <a:gd name="connsiteX407" fmla="*/ 2050035 w 7472601"/>
              <a:gd name="connsiteY407" fmla="*/ 6813345 h 6858000"/>
              <a:gd name="connsiteX408" fmla="*/ 2063025 w 7472601"/>
              <a:gd name="connsiteY408" fmla="*/ 6858000 h 6858000"/>
              <a:gd name="connsiteX409" fmla="*/ 2021675 w 7472601"/>
              <a:gd name="connsiteY409" fmla="*/ 6858000 h 6858000"/>
              <a:gd name="connsiteX410" fmla="*/ 2019308 w 7472601"/>
              <a:gd name="connsiteY410" fmla="*/ 6847118 h 6858000"/>
              <a:gd name="connsiteX411" fmla="*/ 1938835 w 7472601"/>
              <a:gd name="connsiteY411" fmla="*/ 6551160 h 6858000"/>
              <a:gd name="connsiteX412" fmla="*/ 1953230 w 7472601"/>
              <a:gd name="connsiteY412" fmla="*/ 6759699 h 6858000"/>
              <a:gd name="connsiteX413" fmla="*/ 1956763 w 7472601"/>
              <a:gd name="connsiteY413" fmla="*/ 6778191 h 6858000"/>
              <a:gd name="connsiteX414" fmla="*/ 1967925 w 7472601"/>
              <a:gd name="connsiteY414" fmla="*/ 6858000 h 6858000"/>
              <a:gd name="connsiteX415" fmla="*/ 1936622 w 7472601"/>
              <a:gd name="connsiteY415" fmla="*/ 6858000 h 6858000"/>
              <a:gd name="connsiteX416" fmla="*/ 1926261 w 7472601"/>
              <a:gd name="connsiteY416" fmla="*/ 6784064 h 6858000"/>
              <a:gd name="connsiteX417" fmla="*/ 1922724 w 7472601"/>
              <a:gd name="connsiteY417" fmla="*/ 6765577 h 6858000"/>
              <a:gd name="connsiteX418" fmla="*/ 1904650 w 7472601"/>
              <a:gd name="connsiteY418" fmla="*/ 6639616 h 6858000"/>
              <a:gd name="connsiteX419" fmla="*/ 1885273 w 7472601"/>
              <a:gd name="connsiteY419" fmla="*/ 6858000 h 6858000"/>
              <a:gd name="connsiteX420" fmla="*/ 1854363 w 7472601"/>
              <a:gd name="connsiteY420" fmla="*/ 6858000 h 6858000"/>
              <a:gd name="connsiteX421" fmla="*/ 1880391 w 7472601"/>
              <a:gd name="connsiteY421" fmla="*/ 6603796 h 6858000"/>
              <a:gd name="connsiteX422" fmla="*/ 1818273 w 7472601"/>
              <a:gd name="connsiteY422" fmla="*/ 6715729 h 6858000"/>
              <a:gd name="connsiteX423" fmla="*/ 1794691 w 7472601"/>
              <a:gd name="connsiteY423" fmla="*/ 6843239 h 6858000"/>
              <a:gd name="connsiteX424" fmla="*/ 1794914 w 7472601"/>
              <a:gd name="connsiteY424" fmla="*/ 6858000 h 6858000"/>
              <a:gd name="connsiteX425" fmla="*/ 1746128 w 7472601"/>
              <a:gd name="connsiteY425" fmla="*/ 6858000 h 6858000"/>
              <a:gd name="connsiteX426" fmla="*/ 1753934 w 7472601"/>
              <a:gd name="connsiteY426" fmla="*/ 6724796 h 6858000"/>
              <a:gd name="connsiteX427" fmla="*/ 1792053 w 7472601"/>
              <a:gd name="connsiteY427" fmla="*/ 6572396 h 6858000"/>
              <a:gd name="connsiteX428" fmla="*/ 1862248 w 7472601"/>
              <a:gd name="connsiteY428" fmla="*/ 6266397 h 6858000"/>
              <a:gd name="connsiteX429" fmla="*/ 1862250 w 7472601"/>
              <a:gd name="connsiteY429" fmla="*/ 6033531 h 6858000"/>
              <a:gd name="connsiteX430" fmla="*/ 1211999 w 7472601"/>
              <a:gd name="connsiteY430" fmla="*/ 6683610 h 6858000"/>
              <a:gd name="connsiteX431" fmla="*/ 1213266 w 7472601"/>
              <a:gd name="connsiteY431" fmla="*/ 6691947 h 6858000"/>
              <a:gd name="connsiteX432" fmla="*/ 1203370 w 7472601"/>
              <a:gd name="connsiteY432" fmla="*/ 6850676 h 6858000"/>
              <a:gd name="connsiteX433" fmla="*/ 1203671 w 7472601"/>
              <a:gd name="connsiteY433" fmla="*/ 6858000 h 6858000"/>
              <a:gd name="connsiteX434" fmla="*/ 1143180 w 7472601"/>
              <a:gd name="connsiteY434" fmla="*/ 6858000 h 6858000"/>
              <a:gd name="connsiteX435" fmla="*/ 1142176 w 7472601"/>
              <a:gd name="connsiteY435" fmla="*/ 6766045 h 6858000"/>
              <a:gd name="connsiteX436" fmla="*/ 1067484 w 7472601"/>
              <a:gd name="connsiteY436" fmla="*/ 6858000 h 6858000"/>
              <a:gd name="connsiteX437" fmla="*/ 953928 w 7472601"/>
              <a:gd name="connsiteY437" fmla="*/ 6858000 h 6858000"/>
              <a:gd name="connsiteX438" fmla="*/ 959715 w 7472601"/>
              <a:gd name="connsiteY438" fmla="*/ 6850185 h 6858000"/>
              <a:gd name="connsiteX439" fmla="*/ 1483788 w 7472601"/>
              <a:gd name="connsiteY439" fmla="*/ 6259174 h 6858000"/>
              <a:gd name="connsiteX440" fmla="*/ 1100671 w 7472601"/>
              <a:gd name="connsiteY440" fmla="*/ 6252137 h 6858000"/>
              <a:gd name="connsiteX441" fmla="*/ 1090144 w 7472601"/>
              <a:gd name="connsiteY441" fmla="*/ 6256748 h 6858000"/>
              <a:gd name="connsiteX442" fmla="*/ 1095872 w 7472601"/>
              <a:gd name="connsiteY442" fmla="*/ 6271892 h 6858000"/>
              <a:gd name="connsiteX443" fmla="*/ 262785 w 7472601"/>
              <a:gd name="connsiteY443" fmla="*/ 6845450 h 6858000"/>
              <a:gd name="connsiteX444" fmla="*/ 209968 w 7472601"/>
              <a:gd name="connsiteY444" fmla="*/ 6770713 h 6858000"/>
              <a:gd name="connsiteX445" fmla="*/ 873460 w 7472601"/>
              <a:gd name="connsiteY445" fmla="*/ 6253768 h 6858000"/>
              <a:gd name="connsiteX446" fmla="*/ 192686 w 7472601"/>
              <a:gd name="connsiteY446" fmla="*/ 5849257 h 6858000"/>
              <a:gd name="connsiteX447" fmla="*/ 4696 w 7472601"/>
              <a:gd name="connsiteY447" fmla="*/ 5697668 h 6858000"/>
              <a:gd name="connsiteX448" fmla="*/ 0 w 7472601"/>
              <a:gd name="connsiteY448" fmla="*/ 5689984 h 6858000"/>
              <a:gd name="connsiteX449" fmla="*/ 0 w 7472601"/>
              <a:gd name="connsiteY449" fmla="*/ 5513472 h 6858000"/>
              <a:gd name="connsiteX450" fmla="*/ 174101 w 7472601"/>
              <a:gd name="connsiteY450" fmla="*/ 5620277 h 6858000"/>
              <a:gd name="connsiteX451" fmla="*/ 891800 w 7472601"/>
              <a:gd name="connsiteY451" fmla="*/ 6036935 h 6858000"/>
              <a:gd name="connsiteX452" fmla="*/ 1072219 w 7472601"/>
              <a:gd name="connsiteY452" fmla="*/ 6169443 h 6858000"/>
              <a:gd name="connsiteX453" fmla="*/ 1074117 w 7472601"/>
              <a:gd name="connsiteY453" fmla="*/ 6170301 h 6858000"/>
              <a:gd name="connsiteX454" fmla="*/ 1083114 w 7472601"/>
              <a:gd name="connsiteY454" fmla="*/ 6174131 h 6858000"/>
              <a:gd name="connsiteX455" fmla="*/ 1543010 w 7472601"/>
              <a:gd name="connsiteY455" fmla="*/ 6191140 h 6858000"/>
              <a:gd name="connsiteX456" fmla="*/ 1551080 w 7472601"/>
              <a:gd name="connsiteY456" fmla="*/ 6195006 h 6858000"/>
              <a:gd name="connsiteX457" fmla="*/ 2345443 w 7472601"/>
              <a:gd name="connsiteY457" fmla="*/ 5549882 h 6858000"/>
              <a:gd name="connsiteX458" fmla="*/ 1721499 w 7472601"/>
              <a:gd name="connsiteY458" fmla="*/ 5599969 h 6858000"/>
              <a:gd name="connsiteX459" fmla="*/ 767716 w 7472601"/>
              <a:gd name="connsiteY459" fmla="*/ 5472768 h 6858000"/>
              <a:gd name="connsiteX460" fmla="*/ 722147 w 7472601"/>
              <a:gd name="connsiteY460" fmla="*/ 5393091 h 6858000"/>
              <a:gd name="connsiteX461" fmla="*/ 1485552 w 7472601"/>
              <a:gd name="connsiteY461" fmla="*/ 5313202 h 6858000"/>
              <a:gd name="connsiteX462" fmla="*/ 2143004 w 7472601"/>
              <a:gd name="connsiteY462" fmla="*/ 5402420 h 6858000"/>
              <a:gd name="connsiteX463" fmla="*/ 1933391 w 7472601"/>
              <a:gd name="connsiteY463" fmla="*/ 5156971 h 6858000"/>
              <a:gd name="connsiteX464" fmla="*/ 1827118 w 7472601"/>
              <a:gd name="connsiteY464" fmla="*/ 4968410 h 6858000"/>
              <a:gd name="connsiteX465" fmla="*/ 1837349 w 7472601"/>
              <a:gd name="connsiteY465" fmla="*/ 4956357 h 6858000"/>
              <a:gd name="connsiteX466" fmla="*/ 2162835 w 7472601"/>
              <a:gd name="connsiteY466" fmla="*/ 5187853 h 6858000"/>
              <a:gd name="connsiteX467" fmla="*/ 2257167 w 7472601"/>
              <a:gd name="connsiteY467" fmla="*/ 5462123 h 6858000"/>
              <a:gd name="connsiteX468" fmla="*/ 2261598 w 7472601"/>
              <a:gd name="connsiteY468" fmla="*/ 5467998 h 6858000"/>
              <a:gd name="connsiteX469" fmla="*/ 2437177 w 7472601"/>
              <a:gd name="connsiteY469" fmla="*/ 5479608 h 6858000"/>
              <a:gd name="connsiteX470" fmla="*/ 2445247 w 7472601"/>
              <a:gd name="connsiteY470" fmla="*/ 5483476 h 6858000"/>
              <a:gd name="connsiteX471" fmla="*/ 2743626 w 7472601"/>
              <a:gd name="connsiteY471" fmla="*/ 5304819 h 6858000"/>
              <a:gd name="connsiteX472" fmla="*/ 3048102 w 7472601"/>
              <a:gd name="connsiteY472" fmla="*/ 5150595 h 6858000"/>
              <a:gd name="connsiteX473" fmla="*/ 1799414 w 7472601"/>
              <a:gd name="connsiteY473" fmla="*/ 4694732 h 6858000"/>
              <a:gd name="connsiteX474" fmla="*/ 1771735 w 7472601"/>
              <a:gd name="connsiteY474" fmla="*/ 4619929 h 6858000"/>
              <a:gd name="connsiteX475" fmla="*/ 3104273 w 7472601"/>
              <a:gd name="connsiteY475" fmla="*/ 5076159 h 6858000"/>
              <a:gd name="connsiteX476" fmla="*/ 3113245 w 7472601"/>
              <a:gd name="connsiteY476" fmla="*/ 5090705 h 6858000"/>
              <a:gd name="connsiteX477" fmla="*/ 3126294 w 7472601"/>
              <a:gd name="connsiteY477" fmla="*/ 5114400 h 6858000"/>
              <a:gd name="connsiteX478" fmla="*/ 3937433 w 7472601"/>
              <a:gd name="connsiteY478" fmla="*/ 4830473 h 6858000"/>
              <a:gd name="connsiteX479" fmla="*/ 3590475 w 7472601"/>
              <a:gd name="connsiteY479" fmla="*/ 4597974 h 6858000"/>
              <a:gd name="connsiteX480" fmla="*/ 3100264 w 7472601"/>
              <a:gd name="connsiteY480" fmla="*/ 4579845 h 6858000"/>
              <a:gd name="connsiteX481" fmla="*/ 2183576 w 7472601"/>
              <a:gd name="connsiteY481" fmla="*/ 4227150 h 6858000"/>
              <a:gd name="connsiteX482" fmla="*/ 2151029 w 7472601"/>
              <a:gd name="connsiteY482" fmla="*/ 4146947 h 6858000"/>
              <a:gd name="connsiteX483" fmla="*/ 3563434 w 7472601"/>
              <a:gd name="connsiteY483" fmla="*/ 4469115 h 6858000"/>
              <a:gd name="connsiteX484" fmla="*/ 3177952 w 7472601"/>
              <a:gd name="connsiteY484" fmla="*/ 3657386 h 6858000"/>
              <a:gd name="connsiteX485" fmla="*/ 3189263 w 7472601"/>
              <a:gd name="connsiteY485" fmla="*/ 3625726 h 6858000"/>
              <a:gd name="connsiteX486" fmla="*/ 3560912 w 7472601"/>
              <a:gd name="connsiteY486" fmla="*/ 4079863 h 6858000"/>
              <a:gd name="connsiteX487" fmla="*/ 3626636 w 7472601"/>
              <a:gd name="connsiteY487" fmla="*/ 4512230 h 6858000"/>
              <a:gd name="connsiteX488" fmla="*/ 3653088 w 7472601"/>
              <a:gd name="connsiteY488" fmla="*/ 4521417 h 6858000"/>
              <a:gd name="connsiteX489" fmla="*/ 3988128 w 7472601"/>
              <a:gd name="connsiteY489" fmla="*/ 4817267 h 6858000"/>
              <a:gd name="connsiteX490" fmla="*/ 4830582 w 7472601"/>
              <a:gd name="connsiteY490" fmla="*/ 4676000 h 6858000"/>
              <a:gd name="connsiteX491" fmla="*/ 4830100 w 7472601"/>
              <a:gd name="connsiteY491" fmla="*/ 4675554 h 6858000"/>
              <a:gd name="connsiteX492" fmla="*/ 4036318 w 7472601"/>
              <a:gd name="connsiteY492" fmla="*/ 4147013 h 6858000"/>
              <a:gd name="connsiteX493" fmla="*/ 3432098 w 7472601"/>
              <a:gd name="connsiteY493" fmla="*/ 3537312 h 6858000"/>
              <a:gd name="connsiteX494" fmla="*/ 3446761 w 7472601"/>
              <a:gd name="connsiteY494" fmla="*/ 3461278 h 6858000"/>
              <a:gd name="connsiteX495" fmla="*/ 4419733 w 7472601"/>
              <a:gd name="connsiteY495" fmla="*/ 3963555 h 6858000"/>
              <a:gd name="connsiteX496" fmla="*/ 4781371 w 7472601"/>
              <a:gd name="connsiteY496" fmla="*/ 4458604 h 6858000"/>
              <a:gd name="connsiteX497" fmla="*/ 4780440 w 7472601"/>
              <a:gd name="connsiteY497" fmla="*/ 4470290 h 6858000"/>
              <a:gd name="connsiteX498" fmla="*/ 4898954 w 7472601"/>
              <a:gd name="connsiteY498" fmla="*/ 4662092 h 6858000"/>
              <a:gd name="connsiteX499" fmla="*/ 4900699 w 7472601"/>
              <a:gd name="connsiteY499" fmla="*/ 4670867 h 6858000"/>
              <a:gd name="connsiteX500" fmla="*/ 5714511 w 7472601"/>
              <a:gd name="connsiteY500" fmla="*/ 4663483 h 6858000"/>
              <a:gd name="connsiteX501" fmla="*/ 5464793 w 7472601"/>
              <a:gd name="connsiteY501" fmla="*/ 4393556 h 6858000"/>
              <a:gd name="connsiteX502" fmla="*/ 5461897 w 7472601"/>
              <a:gd name="connsiteY502" fmla="*/ 4390879 h 6858000"/>
              <a:gd name="connsiteX503" fmla="*/ 4294126 w 7472601"/>
              <a:gd name="connsiteY503" fmla="*/ 3303048 h 6858000"/>
              <a:gd name="connsiteX504" fmla="*/ 4305321 w 7472601"/>
              <a:gd name="connsiteY504" fmla="*/ 3256953 h 6858000"/>
              <a:gd name="connsiteX505" fmla="*/ 4949299 w 7472601"/>
              <a:gd name="connsiteY505" fmla="*/ 3766336 h 6858000"/>
              <a:gd name="connsiteX506" fmla="*/ 5291452 w 7472601"/>
              <a:gd name="connsiteY506" fmla="*/ 4076801 h 6858000"/>
              <a:gd name="connsiteX507" fmla="*/ 5434998 w 7472601"/>
              <a:gd name="connsiteY507" fmla="*/ 4254100 h 6858000"/>
              <a:gd name="connsiteX508" fmla="*/ 5351015 w 7472601"/>
              <a:gd name="connsiteY508" fmla="*/ 3760989 h 6858000"/>
              <a:gd name="connsiteX509" fmla="*/ 5413780 w 7472601"/>
              <a:gd name="connsiteY509" fmla="*/ 2966265 h 6858000"/>
              <a:gd name="connsiteX510" fmla="*/ 5425627 w 7472601"/>
              <a:gd name="connsiteY510" fmla="*/ 2954192 h 6858000"/>
              <a:gd name="connsiteX511" fmla="*/ 6604735 w 7472601"/>
              <a:gd name="connsiteY511" fmla="*/ 2041381 h 6858000"/>
              <a:gd name="connsiteX512" fmla="*/ 7204487 w 7472601"/>
              <a:gd name="connsiteY512" fmla="*/ 2742112 h 6858000"/>
              <a:gd name="connsiteX513" fmla="*/ 7131592 w 7472601"/>
              <a:gd name="connsiteY513" fmla="*/ 2672096 h 6858000"/>
              <a:gd name="connsiteX514" fmla="*/ 6996344 w 7472601"/>
              <a:gd name="connsiteY514" fmla="*/ 2518310 h 6858000"/>
              <a:gd name="connsiteX515" fmla="*/ 6735495 w 7472601"/>
              <a:gd name="connsiteY515" fmla="*/ 2196890 h 6858000"/>
              <a:gd name="connsiteX516" fmla="*/ 6721901 w 7472601"/>
              <a:gd name="connsiteY516" fmla="*/ 2179274 h 6858000"/>
              <a:gd name="connsiteX517" fmla="*/ 6604735 w 7472601"/>
              <a:gd name="connsiteY517" fmla="*/ 2041381 h 6858000"/>
              <a:gd name="connsiteX518" fmla="*/ 6591670 w 7472601"/>
              <a:gd name="connsiteY518" fmla="*/ 1988277 h 6858000"/>
              <a:gd name="connsiteX519" fmla="*/ 6747349 w 7472601"/>
              <a:gd name="connsiteY519" fmla="*/ 2160069 h 6858000"/>
              <a:gd name="connsiteX520" fmla="*/ 6760943 w 7472601"/>
              <a:gd name="connsiteY520" fmla="*/ 2177686 h 6858000"/>
              <a:gd name="connsiteX521" fmla="*/ 7021065 w 7472601"/>
              <a:gd name="connsiteY521" fmla="*/ 2498102 h 6858000"/>
              <a:gd name="connsiteX522" fmla="*/ 7155223 w 7472601"/>
              <a:gd name="connsiteY522" fmla="*/ 2650386 h 6858000"/>
              <a:gd name="connsiteX523" fmla="*/ 7203167 w 7472601"/>
              <a:gd name="connsiteY523" fmla="*/ 2697288 h 6858000"/>
              <a:gd name="connsiteX524" fmla="*/ 6937703 w 7472601"/>
              <a:gd name="connsiteY524" fmla="*/ 2321981 h 6858000"/>
              <a:gd name="connsiteX525" fmla="*/ 6591670 w 7472601"/>
              <a:gd name="connsiteY525" fmla="*/ 1988277 h 6858000"/>
              <a:gd name="connsiteX526" fmla="*/ 5798671 w 7472601"/>
              <a:gd name="connsiteY526" fmla="*/ 1981601 h 6858000"/>
              <a:gd name="connsiteX527" fmla="*/ 5754709 w 7472601"/>
              <a:gd name="connsiteY527" fmla="*/ 2071454 h 6858000"/>
              <a:gd name="connsiteX528" fmla="*/ 5763044 w 7472601"/>
              <a:gd name="connsiteY528" fmla="*/ 2842206 h 6858000"/>
              <a:gd name="connsiteX529" fmla="*/ 5764974 w 7472601"/>
              <a:gd name="connsiteY529" fmla="*/ 2799609 h 6858000"/>
              <a:gd name="connsiteX530" fmla="*/ 5767665 w 7472601"/>
              <a:gd name="connsiteY530" fmla="*/ 2666409 h 6858000"/>
              <a:gd name="connsiteX531" fmla="*/ 5763055 w 7472601"/>
              <a:gd name="connsiteY531" fmla="*/ 2579705 h 6858000"/>
              <a:gd name="connsiteX532" fmla="*/ 5758079 w 7472601"/>
              <a:gd name="connsiteY532" fmla="*/ 2492508 h 6858000"/>
              <a:gd name="connsiteX533" fmla="*/ 5779325 w 7472601"/>
              <a:gd name="connsiteY533" fmla="*/ 2197069 h 6858000"/>
              <a:gd name="connsiteX534" fmla="*/ 5798671 w 7472601"/>
              <a:gd name="connsiteY534" fmla="*/ 1981601 h 6858000"/>
              <a:gd name="connsiteX535" fmla="*/ 5829202 w 7472601"/>
              <a:gd name="connsiteY535" fmla="*/ 1971679 h 6858000"/>
              <a:gd name="connsiteX536" fmla="*/ 5809558 w 7472601"/>
              <a:gd name="connsiteY536" fmla="*/ 2198043 h 6858000"/>
              <a:gd name="connsiteX537" fmla="*/ 5788653 w 7472601"/>
              <a:gd name="connsiteY537" fmla="*/ 2489430 h 6858000"/>
              <a:gd name="connsiteX538" fmla="*/ 5793439 w 7472601"/>
              <a:gd name="connsiteY538" fmla="*/ 2575235 h 6858000"/>
              <a:gd name="connsiteX539" fmla="*/ 5796837 w 7472601"/>
              <a:gd name="connsiteY539" fmla="*/ 2637633 h 6858000"/>
              <a:gd name="connsiteX540" fmla="*/ 5818614 w 7472601"/>
              <a:gd name="connsiteY540" fmla="*/ 2473055 h 6858000"/>
              <a:gd name="connsiteX541" fmla="*/ 5829202 w 7472601"/>
              <a:gd name="connsiteY541" fmla="*/ 1971679 h 6858000"/>
              <a:gd name="connsiteX542" fmla="*/ 5911389 w 7472601"/>
              <a:gd name="connsiteY542" fmla="*/ 1898371 h 6858000"/>
              <a:gd name="connsiteX543" fmla="*/ 6237627 w 7472601"/>
              <a:gd name="connsiteY543" fmla="*/ 2231921 h 6858000"/>
              <a:gd name="connsiteX544" fmla="*/ 5911389 w 7472601"/>
              <a:gd name="connsiteY544" fmla="*/ 1898371 h 6858000"/>
              <a:gd name="connsiteX545" fmla="*/ 6944437 w 7472601"/>
              <a:gd name="connsiteY545" fmla="*/ 1575402 h 6858000"/>
              <a:gd name="connsiteX546" fmla="*/ 6304730 w 7472601"/>
              <a:gd name="connsiteY546" fmla="*/ 1766654 h 6858000"/>
              <a:gd name="connsiteX547" fmla="*/ 6944437 w 7472601"/>
              <a:gd name="connsiteY547" fmla="*/ 1575402 h 6858000"/>
              <a:gd name="connsiteX548" fmla="*/ 7019523 w 7472601"/>
              <a:gd name="connsiteY548" fmla="*/ 1519450 h 6858000"/>
              <a:gd name="connsiteX549" fmla="*/ 6298091 w 7472601"/>
              <a:gd name="connsiteY549" fmla="*/ 1737122 h 6858000"/>
              <a:gd name="connsiteX550" fmla="*/ 7019523 w 7472601"/>
              <a:gd name="connsiteY550" fmla="*/ 1519450 h 6858000"/>
              <a:gd name="connsiteX551" fmla="*/ 2399523 w 7472601"/>
              <a:gd name="connsiteY551" fmla="*/ 1428234 h 6858000"/>
              <a:gd name="connsiteX552" fmla="*/ 2224982 w 7472601"/>
              <a:gd name="connsiteY552" fmla="*/ 1826201 h 6858000"/>
              <a:gd name="connsiteX553" fmla="*/ 2096099 w 7472601"/>
              <a:gd name="connsiteY553" fmla="*/ 2345900 h 6858000"/>
              <a:gd name="connsiteX554" fmla="*/ 2283317 w 7472601"/>
              <a:gd name="connsiteY554" fmla="*/ 1796925 h 6858000"/>
              <a:gd name="connsiteX555" fmla="*/ 2399523 w 7472601"/>
              <a:gd name="connsiteY555" fmla="*/ 1428234 h 6858000"/>
              <a:gd name="connsiteX556" fmla="*/ 2448558 w 7472601"/>
              <a:gd name="connsiteY556" fmla="*/ 1373435 h 6858000"/>
              <a:gd name="connsiteX557" fmla="*/ 2312521 w 7472601"/>
              <a:gd name="connsiteY557" fmla="*/ 1806140 h 6858000"/>
              <a:gd name="connsiteX558" fmla="*/ 2127533 w 7472601"/>
              <a:gd name="connsiteY558" fmla="*/ 2348380 h 6858000"/>
              <a:gd name="connsiteX559" fmla="*/ 2358080 w 7472601"/>
              <a:gd name="connsiteY559" fmla="*/ 1866134 h 6858000"/>
              <a:gd name="connsiteX560" fmla="*/ 2407436 w 7472601"/>
              <a:gd name="connsiteY560" fmla="*/ 1651070 h 6858000"/>
              <a:gd name="connsiteX561" fmla="*/ 2448558 w 7472601"/>
              <a:gd name="connsiteY561" fmla="*/ 1373435 h 6858000"/>
              <a:gd name="connsiteX562" fmla="*/ 278707 w 7472601"/>
              <a:gd name="connsiteY562" fmla="*/ 1352270 h 6858000"/>
              <a:gd name="connsiteX563" fmla="*/ 321570 w 7472601"/>
              <a:gd name="connsiteY563" fmla="*/ 1861610 h 6858000"/>
              <a:gd name="connsiteX564" fmla="*/ 294281 w 7472601"/>
              <a:gd name="connsiteY564" fmla="*/ 1440658 h 6858000"/>
              <a:gd name="connsiteX565" fmla="*/ 278707 w 7472601"/>
              <a:gd name="connsiteY565" fmla="*/ 1352270 h 6858000"/>
              <a:gd name="connsiteX566" fmla="*/ 1423821 w 7472601"/>
              <a:gd name="connsiteY566" fmla="*/ 1351958 h 6858000"/>
              <a:gd name="connsiteX567" fmla="*/ 1638521 w 7472601"/>
              <a:gd name="connsiteY567" fmla="*/ 1908470 h 6858000"/>
              <a:gd name="connsiteX568" fmla="*/ 1754199 w 7472601"/>
              <a:gd name="connsiteY568" fmla="*/ 2149284 h 6858000"/>
              <a:gd name="connsiteX569" fmla="*/ 1908359 w 7472601"/>
              <a:gd name="connsiteY569" fmla="*/ 2364988 h 6858000"/>
              <a:gd name="connsiteX570" fmla="*/ 1647661 w 7472601"/>
              <a:gd name="connsiteY570" fmla="*/ 1825945 h 6858000"/>
              <a:gd name="connsiteX571" fmla="*/ 1423821 w 7472601"/>
              <a:gd name="connsiteY571" fmla="*/ 1351958 h 6858000"/>
              <a:gd name="connsiteX572" fmla="*/ 1431890 w 7472601"/>
              <a:gd name="connsiteY572" fmla="*/ 1306475 h 6858000"/>
              <a:gd name="connsiteX573" fmla="*/ 1507597 w 7472601"/>
              <a:gd name="connsiteY573" fmla="*/ 1446132 h 6858000"/>
              <a:gd name="connsiteX574" fmla="*/ 1674586 w 7472601"/>
              <a:gd name="connsiteY574" fmla="*/ 1813832 h 6858000"/>
              <a:gd name="connsiteX575" fmla="*/ 1815950 w 7472601"/>
              <a:gd name="connsiteY575" fmla="*/ 2128564 h 6858000"/>
              <a:gd name="connsiteX576" fmla="*/ 1984242 w 7472601"/>
              <a:gd name="connsiteY576" fmla="*/ 2430829 h 6858000"/>
              <a:gd name="connsiteX577" fmla="*/ 2014023 w 7472601"/>
              <a:gd name="connsiteY577" fmla="*/ 2450995 h 6858000"/>
              <a:gd name="connsiteX578" fmla="*/ 1747337 w 7472601"/>
              <a:gd name="connsiteY578" fmla="*/ 1855264 h 6858000"/>
              <a:gd name="connsiteX579" fmla="*/ 1533749 w 7472601"/>
              <a:gd name="connsiteY579" fmla="*/ 1478656 h 6858000"/>
              <a:gd name="connsiteX580" fmla="*/ 1431890 w 7472601"/>
              <a:gd name="connsiteY580" fmla="*/ 1306475 h 6858000"/>
              <a:gd name="connsiteX581" fmla="*/ 5052692 w 7472601"/>
              <a:gd name="connsiteY581" fmla="*/ 1292994 h 6858000"/>
              <a:gd name="connsiteX582" fmla="*/ 5200661 w 7472601"/>
              <a:gd name="connsiteY582" fmla="*/ 1635186 h 6858000"/>
              <a:gd name="connsiteX583" fmla="*/ 5297138 w 7472601"/>
              <a:gd name="connsiteY583" fmla="*/ 1906351 h 6858000"/>
              <a:gd name="connsiteX584" fmla="*/ 5052692 w 7472601"/>
              <a:gd name="connsiteY584" fmla="*/ 1292994 h 6858000"/>
              <a:gd name="connsiteX585" fmla="*/ 5009948 w 7472601"/>
              <a:gd name="connsiteY585" fmla="*/ 1273619 h 6858000"/>
              <a:gd name="connsiteX586" fmla="*/ 5121777 w 7472601"/>
              <a:gd name="connsiteY586" fmla="*/ 1654213 h 6858000"/>
              <a:gd name="connsiteX587" fmla="*/ 5293545 w 7472601"/>
              <a:gd name="connsiteY587" fmla="*/ 2072247 h 6858000"/>
              <a:gd name="connsiteX588" fmla="*/ 5294042 w 7472601"/>
              <a:gd name="connsiteY588" fmla="*/ 2065019 h 6858000"/>
              <a:gd name="connsiteX589" fmla="*/ 5171936 w 7472601"/>
              <a:gd name="connsiteY589" fmla="*/ 1647613 h 6858000"/>
              <a:gd name="connsiteX590" fmla="*/ 5009948 w 7472601"/>
              <a:gd name="connsiteY590" fmla="*/ 1273619 h 6858000"/>
              <a:gd name="connsiteX591" fmla="*/ 655236 w 7472601"/>
              <a:gd name="connsiteY591" fmla="*/ 1268632 h 6858000"/>
              <a:gd name="connsiteX592" fmla="*/ 839521 w 7472601"/>
              <a:gd name="connsiteY592" fmla="*/ 1685315 h 6858000"/>
              <a:gd name="connsiteX593" fmla="*/ 1109416 w 7472601"/>
              <a:gd name="connsiteY593" fmla="*/ 2061663 h 6858000"/>
              <a:gd name="connsiteX594" fmla="*/ 1298300 w 7472601"/>
              <a:gd name="connsiteY594" fmla="*/ 2247742 h 6858000"/>
              <a:gd name="connsiteX595" fmla="*/ 1125871 w 7472601"/>
              <a:gd name="connsiteY595" fmla="*/ 1989513 h 6858000"/>
              <a:gd name="connsiteX596" fmla="*/ 981574 w 7472601"/>
              <a:gd name="connsiteY596" fmla="*/ 1783157 h 6858000"/>
              <a:gd name="connsiteX597" fmla="*/ 922198 w 7472601"/>
              <a:gd name="connsiteY597" fmla="*/ 1677437 h 6858000"/>
              <a:gd name="connsiteX598" fmla="*/ 869293 w 7472601"/>
              <a:gd name="connsiteY598" fmla="*/ 1583214 h 6858000"/>
              <a:gd name="connsiteX599" fmla="*/ 751431 w 7472601"/>
              <a:gd name="connsiteY599" fmla="*/ 1405731 h 6858000"/>
              <a:gd name="connsiteX600" fmla="*/ 655236 w 7472601"/>
              <a:gd name="connsiteY600" fmla="*/ 1268632 h 6858000"/>
              <a:gd name="connsiteX601" fmla="*/ 6516292 w 7472601"/>
              <a:gd name="connsiteY601" fmla="*/ 1263064 h 6858000"/>
              <a:gd name="connsiteX602" fmla="*/ 5736320 w 7472601"/>
              <a:gd name="connsiteY602" fmla="*/ 1501803 h 6858000"/>
              <a:gd name="connsiteX603" fmla="*/ 6516292 w 7472601"/>
              <a:gd name="connsiteY603" fmla="*/ 1263064 h 6858000"/>
              <a:gd name="connsiteX604" fmla="*/ 291466 w 7472601"/>
              <a:gd name="connsiteY604" fmla="*/ 1250369 h 6858000"/>
              <a:gd name="connsiteX605" fmla="*/ 323180 w 7472601"/>
              <a:gd name="connsiteY605" fmla="*/ 1435283 h 6858000"/>
              <a:gd name="connsiteX606" fmla="*/ 349381 w 7472601"/>
              <a:gd name="connsiteY606" fmla="*/ 1875041 h 6858000"/>
              <a:gd name="connsiteX607" fmla="*/ 374363 w 7472601"/>
              <a:gd name="connsiteY607" fmla="*/ 1506494 h 6858000"/>
              <a:gd name="connsiteX608" fmla="*/ 302168 w 7472601"/>
              <a:gd name="connsiteY608" fmla="*/ 1274495 h 6858000"/>
              <a:gd name="connsiteX609" fmla="*/ 291466 w 7472601"/>
              <a:gd name="connsiteY609" fmla="*/ 1250369 h 6858000"/>
              <a:gd name="connsiteX610" fmla="*/ 678222 w 7472601"/>
              <a:gd name="connsiteY610" fmla="*/ 1248670 h 6858000"/>
              <a:gd name="connsiteX611" fmla="*/ 775536 w 7472601"/>
              <a:gd name="connsiteY611" fmla="*/ 1388015 h 6858000"/>
              <a:gd name="connsiteX612" fmla="*/ 894529 w 7472601"/>
              <a:gd name="connsiteY612" fmla="*/ 1567739 h 6858000"/>
              <a:gd name="connsiteX613" fmla="*/ 948000 w 7472601"/>
              <a:gd name="connsiteY613" fmla="*/ 1663088 h 6858000"/>
              <a:gd name="connsiteX614" fmla="*/ 1006812 w 7472601"/>
              <a:gd name="connsiteY614" fmla="*/ 1767683 h 6858000"/>
              <a:gd name="connsiteX615" fmla="*/ 1149133 w 7472601"/>
              <a:gd name="connsiteY615" fmla="*/ 1971513 h 6858000"/>
              <a:gd name="connsiteX616" fmla="*/ 1333952 w 7472601"/>
              <a:gd name="connsiteY616" fmla="*/ 2251620 h 6858000"/>
              <a:gd name="connsiteX617" fmla="*/ 1337329 w 7472601"/>
              <a:gd name="connsiteY617" fmla="*/ 2258350 h 6858000"/>
              <a:gd name="connsiteX618" fmla="*/ 1014726 w 7472601"/>
              <a:gd name="connsiteY618" fmla="*/ 1615556 h 6858000"/>
              <a:gd name="connsiteX619" fmla="*/ 678222 w 7472601"/>
              <a:gd name="connsiteY619" fmla="*/ 1248670 h 6858000"/>
              <a:gd name="connsiteX620" fmla="*/ 6691602 w 7472601"/>
              <a:gd name="connsiteY620" fmla="*/ 1140573 h 6858000"/>
              <a:gd name="connsiteX621" fmla="*/ 6571100 w 7472601"/>
              <a:gd name="connsiteY621" fmla="*/ 1183662 h 6858000"/>
              <a:gd name="connsiteX622" fmla="*/ 6241687 w 7472601"/>
              <a:gd name="connsiteY622" fmla="*/ 1257600 h 6858000"/>
              <a:gd name="connsiteX623" fmla="*/ 5693009 w 7472601"/>
              <a:gd name="connsiteY623" fmla="*/ 1478256 h 6858000"/>
              <a:gd name="connsiteX624" fmla="*/ 6548420 w 7472601"/>
              <a:gd name="connsiteY624" fmla="*/ 1214599 h 6858000"/>
              <a:gd name="connsiteX625" fmla="*/ 6605473 w 7472601"/>
              <a:gd name="connsiteY625" fmla="*/ 1184686 h 6858000"/>
              <a:gd name="connsiteX626" fmla="*/ 6691602 w 7472601"/>
              <a:gd name="connsiteY626" fmla="*/ 1140573 h 6858000"/>
              <a:gd name="connsiteX627" fmla="*/ 4002475 w 7472601"/>
              <a:gd name="connsiteY627" fmla="*/ 1037802 h 6858000"/>
              <a:gd name="connsiteX628" fmla="*/ 4000324 w 7472601"/>
              <a:gd name="connsiteY628" fmla="*/ 1039362 h 6858000"/>
              <a:gd name="connsiteX629" fmla="*/ 4002862 w 7472601"/>
              <a:gd name="connsiteY629" fmla="*/ 1042866 h 6858000"/>
              <a:gd name="connsiteX630" fmla="*/ 4002475 w 7472601"/>
              <a:gd name="connsiteY630" fmla="*/ 1037802 h 6858000"/>
              <a:gd name="connsiteX631" fmla="*/ 506322 w 7472601"/>
              <a:gd name="connsiteY631" fmla="*/ 1020997 h 6858000"/>
              <a:gd name="connsiteX632" fmla="*/ 533068 w 7472601"/>
              <a:gd name="connsiteY632" fmla="*/ 1029409 h 6858000"/>
              <a:gd name="connsiteX633" fmla="*/ 1232525 w 7472601"/>
              <a:gd name="connsiteY633" fmla="*/ 1804675 h 6858000"/>
              <a:gd name="connsiteX634" fmla="*/ 1388858 w 7472601"/>
              <a:gd name="connsiteY634" fmla="*/ 2368011 h 6858000"/>
              <a:gd name="connsiteX635" fmla="*/ 1384098 w 7472601"/>
              <a:gd name="connsiteY635" fmla="*/ 2378125 h 6858000"/>
              <a:gd name="connsiteX636" fmla="*/ 1425393 w 7472601"/>
              <a:gd name="connsiteY636" fmla="*/ 2589124 h 6858000"/>
              <a:gd name="connsiteX637" fmla="*/ 1424001 w 7472601"/>
              <a:gd name="connsiteY637" fmla="*/ 2597541 h 6858000"/>
              <a:gd name="connsiteX638" fmla="*/ 2152729 w 7472601"/>
              <a:gd name="connsiteY638" fmla="*/ 2864487 h 6858000"/>
              <a:gd name="connsiteX639" fmla="*/ 2020609 w 7472601"/>
              <a:gd name="connsiteY639" fmla="*/ 2539671 h 6858000"/>
              <a:gd name="connsiteX640" fmla="*/ 2018920 w 7472601"/>
              <a:gd name="connsiteY640" fmla="*/ 2536309 h 6858000"/>
              <a:gd name="connsiteX641" fmla="*/ 1342441 w 7472601"/>
              <a:gd name="connsiteY641" fmla="*/ 1173017 h 6858000"/>
              <a:gd name="connsiteX642" fmla="*/ 1367925 w 7472601"/>
              <a:gd name="connsiteY642" fmla="*/ 1135648 h 6858000"/>
              <a:gd name="connsiteX643" fmla="*/ 1771401 w 7472601"/>
              <a:gd name="connsiteY643" fmla="*/ 1806673 h 6858000"/>
              <a:gd name="connsiteX644" fmla="*/ 1972385 w 7472601"/>
              <a:gd name="connsiteY644" fmla="*/ 2198735 h 6858000"/>
              <a:gd name="connsiteX645" fmla="*/ 2040892 w 7472601"/>
              <a:gd name="connsiteY645" fmla="*/ 2405205 h 6858000"/>
              <a:gd name="connsiteX646" fmla="*/ 2131689 w 7472601"/>
              <a:gd name="connsiteY646" fmla="*/ 1936926 h 6858000"/>
              <a:gd name="connsiteX647" fmla="*/ 2454820 w 7472601"/>
              <a:gd name="connsiteY647" fmla="*/ 1248808 h 6858000"/>
              <a:gd name="connsiteX648" fmla="*/ 2492512 w 7472601"/>
              <a:gd name="connsiteY648" fmla="*/ 1302920 h 6858000"/>
              <a:gd name="connsiteX649" fmla="*/ 2081216 w 7472601"/>
              <a:gd name="connsiteY649" fmla="*/ 2527513 h 6858000"/>
              <a:gd name="connsiteX650" fmla="*/ 2081211 w 7472601"/>
              <a:gd name="connsiteY650" fmla="*/ 2528916 h 6858000"/>
              <a:gd name="connsiteX651" fmla="*/ 2199067 w 7472601"/>
              <a:gd name="connsiteY651" fmla="*/ 2884061 h 6858000"/>
              <a:gd name="connsiteX652" fmla="*/ 3192586 w 7472601"/>
              <a:gd name="connsiteY652" fmla="*/ 3411496 h 6858000"/>
              <a:gd name="connsiteX653" fmla="*/ 3182620 w 7472601"/>
              <a:gd name="connsiteY653" fmla="*/ 3483279 h 6858000"/>
              <a:gd name="connsiteX654" fmla="*/ 2435119 w 7472601"/>
              <a:gd name="connsiteY654" fmla="*/ 3080173 h 6858000"/>
              <a:gd name="connsiteX655" fmla="*/ 2410152 w 7472601"/>
              <a:gd name="connsiteY655" fmla="*/ 3063751 h 6858000"/>
              <a:gd name="connsiteX656" fmla="*/ 2408099 w 7472601"/>
              <a:gd name="connsiteY656" fmla="*/ 3064403 h 6858000"/>
              <a:gd name="connsiteX657" fmla="*/ 2407218 w 7472601"/>
              <a:gd name="connsiteY657" fmla="*/ 3070324 h 6858000"/>
              <a:gd name="connsiteX658" fmla="*/ 2380138 w 7472601"/>
              <a:gd name="connsiteY658" fmla="*/ 3099341 h 6858000"/>
              <a:gd name="connsiteX659" fmla="*/ 1765923 w 7472601"/>
              <a:gd name="connsiteY659" fmla="*/ 3581043 h 6858000"/>
              <a:gd name="connsiteX660" fmla="*/ 1702258 w 7472601"/>
              <a:gd name="connsiteY660" fmla="*/ 3612286 h 6858000"/>
              <a:gd name="connsiteX661" fmla="*/ 1538370 w 7472601"/>
              <a:gd name="connsiteY661" fmla="*/ 3811804 h 6858000"/>
              <a:gd name="connsiteX662" fmla="*/ 542867 w 7472601"/>
              <a:gd name="connsiteY662" fmla="*/ 4944092 h 6858000"/>
              <a:gd name="connsiteX663" fmla="*/ 515800 w 7472601"/>
              <a:gd name="connsiteY663" fmla="*/ 4862180 h 6858000"/>
              <a:gd name="connsiteX664" fmla="*/ 909145 w 7472601"/>
              <a:gd name="connsiteY664" fmla="*/ 4199225 h 6858000"/>
              <a:gd name="connsiteX665" fmla="*/ 1214067 w 7472601"/>
              <a:gd name="connsiteY665" fmla="*/ 3908561 h 6858000"/>
              <a:gd name="connsiteX666" fmla="*/ 640967 w 7472601"/>
              <a:gd name="connsiteY666" fmla="*/ 4105601 h 6858000"/>
              <a:gd name="connsiteX667" fmla="*/ 112563 w 7472601"/>
              <a:gd name="connsiteY667" fmla="*/ 4396952 h 6858000"/>
              <a:gd name="connsiteX668" fmla="*/ 0 w 7472601"/>
              <a:gd name="connsiteY668" fmla="*/ 4466006 h 6858000"/>
              <a:gd name="connsiteX669" fmla="*/ 0 w 7472601"/>
              <a:gd name="connsiteY669" fmla="*/ 4233763 h 6858000"/>
              <a:gd name="connsiteX670" fmla="*/ 36881 w 7472601"/>
              <a:gd name="connsiteY670" fmla="*/ 4200118 h 6858000"/>
              <a:gd name="connsiteX671" fmla="*/ 910534 w 7472601"/>
              <a:gd name="connsiteY671" fmla="*/ 3629753 h 6858000"/>
              <a:gd name="connsiteX672" fmla="*/ 1578717 w 7472601"/>
              <a:gd name="connsiteY672" fmla="*/ 3575982 h 6858000"/>
              <a:gd name="connsiteX673" fmla="*/ 2338780 w 7472601"/>
              <a:gd name="connsiteY673" fmla="*/ 3033725 h 6858000"/>
              <a:gd name="connsiteX674" fmla="*/ 1807991 w 7472601"/>
              <a:gd name="connsiteY674" fmla="*/ 2807184 h 6858000"/>
              <a:gd name="connsiteX675" fmla="*/ 1416358 w 7472601"/>
              <a:gd name="connsiteY675" fmla="*/ 3112571 h 6858000"/>
              <a:gd name="connsiteX676" fmla="*/ 939066 w 7472601"/>
              <a:gd name="connsiteY676" fmla="*/ 3378798 h 6858000"/>
              <a:gd name="connsiteX677" fmla="*/ 115099 w 7472601"/>
              <a:gd name="connsiteY677" fmla="*/ 3607650 h 6858000"/>
              <a:gd name="connsiteX678" fmla="*/ 97284 w 7472601"/>
              <a:gd name="connsiteY678" fmla="*/ 3520393 h 6858000"/>
              <a:gd name="connsiteX679" fmla="*/ 922050 w 7472601"/>
              <a:gd name="connsiteY679" fmla="*/ 3074867 h 6858000"/>
              <a:gd name="connsiteX680" fmla="*/ 1405265 w 7472601"/>
              <a:gd name="connsiteY680" fmla="*/ 3016319 h 6858000"/>
              <a:gd name="connsiteX681" fmla="*/ 1407512 w 7472601"/>
              <a:gd name="connsiteY681" fmla="*/ 3018001 h 6858000"/>
              <a:gd name="connsiteX682" fmla="*/ 1726266 w 7472601"/>
              <a:gd name="connsiteY682" fmla="*/ 2777274 h 6858000"/>
              <a:gd name="connsiteX683" fmla="*/ 625390 w 7472601"/>
              <a:gd name="connsiteY683" fmla="*/ 2514541 h 6858000"/>
              <a:gd name="connsiteX684" fmla="*/ 619799 w 7472601"/>
              <a:gd name="connsiteY684" fmla="*/ 2527180 h 6858000"/>
              <a:gd name="connsiteX685" fmla="*/ 310030 w 7472601"/>
              <a:gd name="connsiteY685" fmla="*/ 2771818 h 6858000"/>
              <a:gd name="connsiteX686" fmla="*/ 173877 w 7472601"/>
              <a:gd name="connsiteY686" fmla="*/ 2937056 h 6858000"/>
              <a:gd name="connsiteX687" fmla="*/ 77889 w 7472601"/>
              <a:gd name="connsiteY687" fmla="*/ 3138440 h 6858000"/>
              <a:gd name="connsiteX688" fmla="*/ 0 w 7472601"/>
              <a:gd name="connsiteY688" fmla="*/ 3271395 h 6858000"/>
              <a:gd name="connsiteX689" fmla="*/ 0 w 7472601"/>
              <a:gd name="connsiteY689" fmla="*/ 3153002 h 6858000"/>
              <a:gd name="connsiteX690" fmla="*/ 2386 w 7472601"/>
              <a:gd name="connsiteY690" fmla="*/ 3149203 h 6858000"/>
              <a:gd name="connsiteX691" fmla="*/ 89753 w 7472601"/>
              <a:gd name="connsiteY691" fmla="*/ 2987702 h 6858000"/>
              <a:gd name="connsiteX692" fmla="*/ 76869 w 7472601"/>
              <a:gd name="connsiteY692" fmla="*/ 3005404 h 6858000"/>
              <a:gd name="connsiteX693" fmla="*/ 32049 w 7472601"/>
              <a:gd name="connsiteY693" fmla="*/ 3065814 h 6858000"/>
              <a:gd name="connsiteX694" fmla="*/ 0 w 7472601"/>
              <a:gd name="connsiteY694" fmla="*/ 3108744 h 6858000"/>
              <a:gd name="connsiteX695" fmla="*/ 0 w 7472601"/>
              <a:gd name="connsiteY695" fmla="*/ 3058059 h 6858000"/>
              <a:gd name="connsiteX696" fmla="*/ 7610 w 7472601"/>
              <a:gd name="connsiteY696" fmla="*/ 3047889 h 6858000"/>
              <a:gd name="connsiteX697" fmla="*/ 52419 w 7472601"/>
              <a:gd name="connsiteY697" fmla="*/ 2987479 h 6858000"/>
              <a:gd name="connsiteX698" fmla="*/ 59142 w 7472601"/>
              <a:gd name="connsiteY698" fmla="*/ 2978488 h 6858000"/>
              <a:gd name="connsiteX699" fmla="*/ 0 w 7472601"/>
              <a:gd name="connsiteY699" fmla="*/ 3015334 h 6858000"/>
              <a:gd name="connsiteX700" fmla="*/ 0 w 7472601"/>
              <a:gd name="connsiteY700" fmla="*/ 2914286 h 6858000"/>
              <a:gd name="connsiteX701" fmla="*/ 36383 w 7472601"/>
              <a:gd name="connsiteY701" fmla="*/ 2901128 h 6858000"/>
              <a:gd name="connsiteX702" fmla="*/ 156329 w 7472601"/>
              <a:gd name="connsiteY702" fmla="*/ 2840533 h 6858000"/>
              <a:gd name="connsiteX703" fmla="*/ 358355 w 7472601"/>
              <a:gd name="connsiteY703" fmla="*/ 2620471 h 6858000"/>
              <a:gd name="connsiteX704" fmla="*/ 510577 w 7472601"/>
              <a:gd name="connsiteY704" fmla="*/ 2501244 h 6858000"/>
              <a:gd name="connsiteX705" fmla="*/ 211967 w 7472601"/>
              <a:gd name="connsiteY705" fmla="*/ 2479171 h 6858000"/>
              <a:gd name="connsiteX706" fmla="*/ 0 w 7472601"/>
              <a:gd name="connsiteY706" fmla="*/ 2476398 h 6858000"/>
              <a:gd name="connsiteX707" fmla="*/ 0 w 7472601"/>
              <a:gd name="connsiteY707" fmla="*/ 2389189 h 6858000"/>
              <a:gd name="connsiteX708" fmla="*/ 103062 w 7472601"/>
              <a:gd name="connsiteY708" fmla="*/ 2389518 h 6858000"/>
              <a:gd name="connsiteX709" fmla="*/ 510734 w 7472601"/>
              <a:gd name="connsiteY709" fmla="*/ 2416201 h 6858000"/>
              <a:gd name="connsiteX710" fmla="*/ 279257 w 7472601"/>
              <a:gd name="connsiteY710" fmla="*/ 2092102 h 6858000"/>
              <a:gd name="connsiteX711" fmla="*/ 65265 w 7472601"/>
              <a:gd name="connsiteY711" fmla="*/ 2006049 h 6858000"/>
              <a:gd name="connsiteX712" fmla="*/ 0 w 7472601"/>
              <a:gd name="connsiteY712" fmla="*/ 1982532 h 6858000"/>
              <a:gd name="connsiteX713" fmla="*/ 0 w 7472601"/>
              <a:gd name="connsiteY713" fmla="*/ 1912789 h 6858000"/>
              <a:gd name="connsiteX714" fmla="*/ 97460 w 7472601"/>
              <a:gd name="connsiteY714" fmla="*/ 1953725 h 6858000"/>
              <a:gd name="connsiteX715" fmla="*/ 221272 w 7472601"/>
              <a:gd name="connsiteY715" fmla="*/ 1980766 h 6858000"/>
              <a:gd name="connsiteX716" fmla="*/ 116765 w 7472601"/>
              <a:gd name="connsiteY716" fmla="*/ 1911033 h 6858000"/>
              <a:gd name="connsiteX717" fmla="*/ 16405 w 7472601"/>
              <a:gd name="connsiteY717" fmla="*/ 1803412 h 6858000"/>
              <a:gd name="connsiteX718" fmla="*/ 0 w 7472601"/>
              <a:gd name="connsiteY718" fmla="*/ 1784777 h 6858000"/>
              <a:gd name="connsiteX719" fmla="*/ 0 w 7472601"/>
              <a:gd name="connsiteY719" fmla="*/ 1740082 h 6858000"/>
              <a:gd name="connsiteX720" fmla="*/ 39394 w 7472601"/>
              <a:gd name="connsiteY720" fmla="*/ 1784856 h 6858000"/>
              <a:gd name="connsiteX721" fmla="*/ 135813 w 7472601"/>
              <a:gd name="connsiteY721" fmla="*/ 1888838 h 6858000"/>
              <a:gd name="connsiteX722" fmla="*/ 242575 w 7472601"/>
              <a:gd name="connsiteY722" fmla="*/ 1958841 h 6858000"/>
              <a:gd name="connsiteX723" fmla="*/ 82197 w 7472601"/>
              <a:gd name="connsiteY723" fmla="*/ 1754826 h 6858000"/>
              <a:gd name="connsiteX724" fmla="*/ 0 w 7472601"/>
              <a:gd name="connsiteY724" fmla="*/ 1679650 h 6858000"/>
              <a:gd name="connsiteX725" fmla="*/ 0 w 7472601"/>
              <a:gd name="connsiteY725" fmla="*/ 1602463 h 6858000"/>
              <a:gd name="connsiteX726" fmla="*/ 84689 w 7472601"/>
              <a:gd name="connsiteY726" fmla="*/ 1677442 h 6858000"/>
              <a:gd name="connsiteX727" fmla="*/ 298437 w 7472601"/>
              <a:gd name="connsiteY727" fmla="*/ 1968019 h 6858000"/>
              <a:gd name="connsiteX728" fmla="*/ 227269 w 7472601"/>
              <a:gd name="connsiteY728" fmla="*/ 1114064 h 6858000"/>
              <a:gd name="connsiteX729" fmla="*/ 248003 w 7472601"/>
              <a:gd name="connsiteY729" fmla="*/ 1089613 h 6858000"/>
              <a:gd name="connsiteX730" fmla="*/ 427020 w 7472601"/>
              <a:gd name="connsiteY730" fmla="*/ 1619803 h 6858000"/>
              <a:gd name="connsiteX731" fmla="*/ 340345 w 7472601"/>
              <a:gd name="connsiteY731" fmla="*/ 2027739 h 6858000"/>
              <a:gd name="connsiteX732" fmla="*/ 360865 w 7472601"/>
              <a:gd name="connsiteY732" fmla="*/ 2044827 h 6858000"/>
              <a:gd name="connsiteX733" fmla="*/ 560414 w 7472601"/>
              <a:gd name="connsiteY733" fmla="*/ 2421457 h 6858000"/>
              <a:gd name="connsiteX734" fmla="*/ 1359703 w 7472601"/>
              <a:gd name="connsiteY734" fmla="*/ 2578554 h 6858000"/>
              <a:gd name="connsiteX735" fmla="*/ 1359422 w 7472601"/>
              <a:gd name="connsiteY735" fmla="*/ 2577994 h 6858000"/>
              <a:gd name="connsiteX736" fmla="*/ 828701 w 7472601"/>
              <a:gd name="connsiteY736" fmla="*/ 1839520 h 6858000"/>
              <a:gd name="connsiteX737" fmla="*/ 494427 w 7472601"/>
              <a:gd name="connsiteY737" fmla="*/ 1092333 h 6858000"/>
              <a:gd name="connsiteX738" fmla="*/ 506322 w 7472601"/>
              <a:gd name="connsiteY738" fmla="*/ 1020997 h 6858000"/>
              <a:gd name="connsiteX739" fmla="*/ 4570198 w 7472601"/>
              <a:gd name="connsiteY739" fmla="*/ 978081 h 6858000"/>
              <a:gd name="connsiteX740" fmla="*/ 4523691 w 7472601"/>
              <a:gd name="connsiteY740" fmla="*/ 1127776 h 6858000"/>
              <a:gd name="connsiteX741" fmla="*/ 4509875 w 7472601"/>
              <a:gd name="connsiteY741" fmla="*/ 1167552 h 6858000"/>
              <a:gd name="connsiteX742" fmla="*/ 4478168 w 7472601"/>
              <a:gd name="connsiteY742" fmla="*/ 1260735 h 6858000"/>
              <a:gd name="connsiteX743" fmla="*/ 4409309 w 7472601"/>
              <a:gd name="connsiteY743" fmla="*/ 1666996 h 6858000"/>
              <a:gd name="connsiteX744" fmla="*/ 4370031 w 7472601"/>
              <a:gd name="connsiteY744" fmla="*/ 1955666 h 6858000"/>
              <a:gd name="connsiteX745" fmla="*/ 4570198 w 7472601"/>
              <a:gd name="connsiteY745" fmla="*/ 978081 h 6858000"/>
              <a:gd name="connsiteX746" fmla="*/ 4557898 w 7472601"/>
              <a:gd name="connsiteY746" fmla="*/ 900011 h 6858000"/>
              <a:gd name="connsiteX747" fmla="*/ 4344840 w 7472601"/>
              <a:gd name="connsiteY747" fmla="*/ 1922038 h 6858000"/>
              <a:gd name="connsiteX748" fmla="*/ 4378710 w 7472601"/>
              <a:gd name="connsiteY748" fmla="*/ 1665516 h 6858000"/>
              <a:gd name="connsiteX749" fmla="*/ 4448798 w 7472601"/>
              <a:gd name="connsiteY749" fmla="*/ 1253024 h 6858000"/>
              <a:gd name="connsiteX750" fmla="*/ 4480315 w 7472601"/>
              <a:gd name="connsiteY750" fmla="*/ 1158454 h 6858000"/>
              <a:gd name="connsiteX751" fmla="*/ 4494133 w 7472601"/>
              <a:gd name="connsiteY751" fmla="*/ 1118676 h 6858000"/>
              <a:gd name="connsiteX752" fmla="*/ 4557898 w 7472601"/>
              <a:gd name="connsiteY752" fmla="*/ 900011 h 6858000"/>
              <a:gd name="connsiteX753" fmla="*/ 5870151 w 7472601"/>
              <a:gd name="connsiteY753" fmla="*/ 898890 h 6858000"/>
              <a:gd name="connsiteX754" fmla="*/ 5861335 w 7472601"/>
              <a:gd name="connsiteY754" fmla="*/ 899177 h 6858000"/>
              <a:gd name="connsiteX755" fmla="*/ 5843702 w 7472601"/>
              <a:gd name="connsiteY755" fmla="*/ 899748 h 6858000"/>
              <a:gd name="connsiteX756" fmla="*/ 5651107 w 7472601"/>
              <a:gd name="connsiteY756" fmla="*/ 920306 h 6858000"/>
              <a:gd name="connsiteX757" fmla="*/ 5459407 w 7472601"/>
              <a:gd name="connsiteY757" fmla="*/ 940975 h 6858000"/>
              <a:gd name="connsiteX758" fmla="*/ 5374846 w 7472601"/>
              <a:gd name="connsiteY758" fmla="*/ 941988 h 6858000"/>
              <a:gd name="connsiteX759" fmla="*/ 5256105 w 7472601"/>
              <a:gd name="connsiteY759" fmla="*/ 945632 h 6858000"/>
              <a:gd name="connsiteX760" fmla="*/ 5107071 w 7472601"/>
              <a:gd name="connsiteY760" fmla="*/ 969720 h 6858000"/>
              <a:gd name="connsiteX761" fmla="*/ 4998681 w 7472601"/>
              <a:gd name="connsiteY761" fmla="*/ 988771 h 6858000"/>
              <a:gd name="connsiteX762" fmla="*/ 5870151 w 7472601"/>
              <a:gd name="connsiteY762" fmla="*/ 898890 h 6858000"/>
              <a:gd name="connsiteX763" fmla="*/ 5504425 w 7472601"/>
              <a:gd name="connsiteY763" fmla="*/ 848067 h 6858000"/>
              <a:gd name="connsiteX764" fmla="*/ 4968849 w 7472601"/>
              <a:gd name="connsiteY764" fmla="*/ 962318 h 6858000"/>
              <a:gd name="connsiteX765" fmla="*/ 5104039 w 7472601"/>
              <a:gd name="connsiteY765" fmla="*/ 940634 h 6858000"/>
              <a:gd name="connsiteX766" fmla="*/ 5256311 w 7472601"/>
              <a:gd name="connsiteY766" fmla="*/ 916490 h 6858000"/>
              <a:gd name="connsiteX767" fmla="*/ 5377381 w 7472601"/>
              <a:gd name="connsiteY767" fmla="*/ 912671 h 6858000"/>
              <a:gd name="connsiteX768" fmla="*/ 5460148 w 7472601"/>
              <a:gd name="connsiteY768" fmla="*/ 911442 h 6858000"/>
              <a:gd name="connsiteX769" fmla="*/ 5648971 w 7472601"/>
              <a:gd name="connsiteY769" fmla="*/ 891331 h 6858000"/>
              <a:gd name="connsiteX770" fmla="*/ 5844807 w 7472601"/>
              <a:gd name="connsiteY770" fmla="*/ 870718 h 6858000"/>
              <a:gd name="connsiteX771" fmla="*/ 5862975 w 7472601"/>
              <a:gd name="connsiteY771" fmla="*/ 869756 h 6858000"/>
              <a:gd name="connsiteX772" fmla="*/ 5920887 w 7472601"/>
              <a:gd name="connsiteY772" fmla="*/ 865929 h 6858000"/>
              <a:gd name="connsiteX773" fmla="*/ 5504425 w 7472601"/>
              <a:gd name="connsiteY773" fmla="*/ 848067 h 6858000"/>
              <a:gd name="connsiteX774" fmla="*/ 3607114 w 7472601"/>
              <a:gd name="connsiteY774" fmla="*/ 467441 h 6858000"/>
              <a:gd name="connsiteX775" fmla="*/ 3296242 w 7472601"/>
              <a:gd name="connsiteY775" fmla="*/ 807991 h 6858000"/>
              <a:gd name="connsiteX776" fmla="*/ 3174674 w 7472601"/>
              <a:gd name="connsiteY776" fmla="*/ 919759 h 6858000"/>
              <a:gd name="connsiteX777" fmla="*/ 3042978 w 7472601"/>
              <a:gd name="connsiteY777" fmla="*/ 1054894 h 6858000"/>
              <a:gd name="connsiteX778" fmla="*/ 2968914 w 7472601"/>
              <a:gd name="connsiteY778" fmla="*/ 1133756 h 6858000"/>
              <a:gd name="connsiteX779" fmla="*/ 3103823 w 7472601"/>
              <a:gd name="connsiteY779" fmla="*/ 1026814 h 6858000"/>
              <a:gd name="connsiteX780" fmla="*/ 3607114 w 7472601"/>
              <a:gd name="connsiteY780" fmla="*/ 467441 h 6858000"/>
              <a:gd name="connsiteX781" fmla="*/ 3744487 w 7472601"/>
              <a:gd name="connsiteY781" fmla="*/ 383136 h 6858000"/>
              <a:gd name="connsiteX782" fmla="*/ 3970213 w 7472601"/>
              <a:gd name="connsiteY782" fmla="*/ 995559 h 6858000"/>
              <a:gd name="connsiteX783" fmla="*/ 3744487 w 7472601"/>
              <a:gd name="connsiteY783" fmla="*/ 383136 h 6858000"/>
              <a:gd name="connsiteX784" fmla="*/ 3624562 w 7472601"/>
              <a:gd name="connsiteY784" fmla="*/ 367041 h 6858000"/>
              <a:gd name="connsiteX785" fmla="*/ 3489712 w 7472601"/>
              <a:gd name="connsiteY785" fmla="*/ 485386 h 6858000"/>
              <a:gd name="connsiteX786" fmla="*/ 3182994 w 7472601"/>
              <a:gd name="connsiteY786" fmla="*/ 828265 h 6858000"/>
              <a:gd name="connsiteX787" fmla="*/ 2892114 w 7472601"/>
              <a:gd name="connsiteY787" fmla="*/ 1172635 h 6858000"/>
              <a:gd name="connsiteX788" fmla="*/ 3021459 w 7472601"/>
              <a:gd name="connsiteY788" fmla="*/ 1035385 h 6858000"/>
              <a:gd name="connsiteX789" fmla="*/ 3153873 w 7472601"/>
              <a:gd name="connsiteY789" fmla="*/ 898971 h 6858000"/>
              <a:gd name="connsiteX790" fmla="*/ 3276511 w 7472601"/>
              <a:gd name="connsiteY790" fmla="*/ 786423 h 6858000"/>
              <a:gd name="connsiteX791" fmla="*/ 3584154 w 7472601"/>
              <a:gd name="connsiteY791" fmla="*/ 448218 h 6858000"/>
              <a:gd name="connsiteX792" fmla="*/ 3624562 w 7472601"/>
              <a:gd name="connsiteY792" fmla="*/ 367041 h 6858000"/>
              <a:gd name="connsiteX793" fmla="*/ 3766672 w 7472601"/>
              <a:gd name="connsiteY793" fmla="*/ 359429 h 6858000"/>
              <a:gd name="connsiteX794" fmla="*/ 3996338 w 7472601"/>
              <a:gd name="connsiteY794" fmla="*/ 968237 h 6858000"/>
              <a:gd name="connsiteX795" fmla="*/ 3766672 w 7472601"/>
              <a:gd name="connsiteY795" fmla="*/ 359429 h 6858000"/>
              <a:gd name="connsiteX796" fmla="*/ 5805386 w 7472601"/>
              <a:gd name="connsiteY796" fmla="*/ 239240 h 6858000"/>
              <a:gd name="connsiteX797" fmla="*/ 5736947 w 7472601"/>
              <a:gd name="connsiteY797" fmla="*/ 261367 h 6858000"/>
              <a:gd name="connsiteX798" fmla="*/ 5427012 w 7472601"/>
              <a:gd name="connsiteY798" fmla="*/ 311272 h 6858000"/>
              <a:gd name="connsiteX799" fmla="*/ 5147818 w 7472601"/>
              <a:gd name="connsiteY799" fmla="*/ 322112 h 6858000"/>
              <a:gd name="connsiteX800" fmla="*/ 5060854 w 7472601"/>
              <a:gd name="connsiteY800" fmla="*/ 311882 h 6858000"/>
              <a:gd name="connsiteX801" fmla="*/ 4945989 w 7472601"/>
              <a:gd name="connsiteY801" fmla="*/ 300516 h 6858000"/>
              <a:gd name="connsiteX802" fmla="*/ 5410479 w 7472601"/>
              <a:gd name="connsiteY802" fmla="*/ 348434 h 6858000"/>
              <a:gd name="connsiteX803" fmla="*/ 5805386 w 7472601"/>
              <a:gd name="connsiteY803" fmla="*/ 239240 h 6858000"/>
              <a:gd name="connsiteX804" fmla="*/ 5905192 w 7472601"/>
              <a:gd name="connsiteY804" fmla="*/ 163079 h 6858000"/>
              <a:gd name="connsiteX805" fmla="*/ 5865655 w 7472601"/>
              <a:gd name="connsiteY805" fmla="*/ 171901 h 6858000"/>
              <a:gd name="connsiteX806" fmla="*/ 5259740 w 7472601"/>
              <a:gd name="connsiteY806" fmla="*/ 257013 h 6858000"/>
              <a:gd name="connsiteX807" fmla="*/ 5208466 w 7472601"/>
              <a:gd name="connsiteY807" fmla="*/ 257550 h 6858000"/>
              <a:gd name="connsiteX808" fmla="*/ 4980204 w 7472601"/>
              <a:gd name="connsiteY808" fmla="*/ 271903 h 6858000"/>
              <a:gd name="connsiteX809" fmla="*/ 5068068 w 7472601"/>
              <a:gd name="connsiteY809" fmla="*/ 282244 h 6858000"/>
              <a:gd name="connsiteX810" fmla="*/ 5153231 w 7472601"/>
              <a:gd name="connsiteY810" fmla="*/ 292240 h 6858000"/>
              <a:gd name="connsiteX811" fmla="*/ 5426491 w 7472601"/>
              <a:gd name="connsiteY811" fmla="*/ 281128 h 6858000"/>
              <a:gd name="connsiteX812" fmla="*/ 5731212 w 7472601"/>
              <a:gd name="connsiteY812" fmla="*/ 231951 h 6858000"/>
              <a:gd name="connsiteX813" fmla="*/ 5905192 w 7472601"/>
              <a:gd name="connsiteY813" fmla="*/ 163079 h 6858000"/>
              <a:gd name="connsiteX814" fmla="*/ 5944437 w 7472601"/>
              <a:gd name="connsiteY814" fmla="*/ 113829 h 6858000"/>
              <a:gd name="connsiteX815" fmla="*/ 5825032 w 7472601"/>
              <a:gd name="connsiteY815" fmla="*/ 146405 h 6858000"/>
              <a:gd name="connsiteX816" fmla="*/ 4955599 w 7472601"/>
              <a:gd name="connsiteY816" fmla="*/ 247008 h 6858000"/>
              <a:gd name="connsiteX817" fmla="*/ 5210104 w 7472601"/>
              <a:gd name="connsiteY817" fmla="*/ 228123 h 6858000"/>
              <a:gd name="connsiteX818" fmla="*/ 5261015 w 7472601"/>
              <a:gd name="connsiteY818" fmla="*/ 227087 h 6858000"/>
              <a:gd name="connsiteX819" fmla="*/ 5861181 w 7472601"/>
              <a:gd name="connsiteY819" fmla="*/ 143093 h 6858000"/>
              <a:gd name="connsiteX820" fmla="*/ 5961252 w 7472601"/>
              <a:gd name="connsiteY820" fmla="*/ 114820 h 6858000"/>
              <a:gd name="connsiteX821" fmla="*/ 5944437 w 7472601"/>
              <a:gd name="connsiteY821" fmla="*/ 113829 h 6858000"/>
              <a:gd name="connsiteX822" fmla="*/ 3882765 w 7472601"/>
              <a:gd name="connsiteY822" fmla="*/ 0 h 6858000"/>
              <a:gd name="connsiteX823" fmla="*/ 3995099 w 7472601"/>
              <a:gd name="connsiteY823" fmla="*/ 0 h 6858000"/>
              <a:gd name="connsiteX824" fmla="*/ 4163818 w 7472601"/>
              <a:gd name="connsiteY824" fmla="*/ 234104 h 6858000"/>
              <a:gd name="connsiteX825" fmla="*/ 4172099 w 7472601"/>
              <a:gd name="connsiteY825" fmla="*/ 234207 h 6858000"/>
              <a:gd name="connsiteX826" fmla="*/ 4784282 w 7472601"/>
              <a:gd name="connsiteY826" fmla="*/ 276561 h 6858000"/>
              <a:gd name="connsiteX827" fmla="*/ 4801687 w 7472601"/>
              <a:gd name="connsiteY827" fmla="*/ 267764 h 6858000"/>
              <a:gd name="connsiteX828" fmla="*/ 6082788 w 7472601"/>
              <a:gd name="connsiteY828" fmla="*/ 64119 h 6858000"/>
              <a:gd name="connsiteX829" fmla="*/ 6099442 w 7472601"/>
              <a:gd name="connsiteY829" fmla="*/ 82568 h 6858000"/>
              <a:gd name="connsiteX830" fmla="*/ 4804137 w 7472601"/>
              <a:gd name="connsiteY830" fmla="*/ 320931 h 6858000"/>
              <a:gd name="connsiteX831" fmla="*/ 4227047 w 7472601"/>
              <a:gd name="connsiteY831" fmla="*/ 313415 h 6858000"/>
              <a:gd name="connsiteX832" fmla="*/ 4346041 w 7472601"/>
              <a:gd name="connsiteY832" fmla="*/ 456086 h 6858000"/>
              <a:gd name="connsiteX833" fmla="*/ 4870967 w 7472601"/>
              <a:gd name="connsiteY833" fmla="*/ 963061 h 6858000"/>
              <a:gd name="connsiteX834" fmla="*/ 4889647 w 7472601"/>
              <a:gd name="connsiteY834" fmla="*/ 957147 h 6858000"/>
              <a:gd name="connsiteX835" fmla="*/ 5422504 w 7472601"/>
              <a:gd name="connsiteY835" fmla="*/ 805191 h 6858000"/>
              <a:gd name="connsiteX836" fmla="*/ 6087656 w 7472601"/>
              <a:gd name="connsiteY836" fmla="*/ 826703 h 6858000"/>
              <a:gd name="connsiteX837" fmla="*/ 6058717 w 7472601"/>
              <a:gd name="connsiteY837" fmla="*/ 865992 h 6858000"/>
              <a:gd name="connsiteX838" fmla="*/ 4974153 w 7472601"/>
              <a:gd name="connsiteY838" fmla="*/ 1045456 h 6858000"/>
              <a:gd name="connsiteX839" fmla="*/ 5627835 w 7472601"/>
              <a:gd name="connsiteY839" fmla="*/ 1472077 h 6858000"/>
              <a:gd name="connsiteX840" fmla="*/ 5629817 w 7472601"/>
              <a:gd name="connsiteY840" fmla="*/ 1471412 h 6858000"/>
              <a:gd name="connsiteX841" fmla="*/ 5634124 w 7472601"/>
              <a:gd name="connsiteY841" fmla="*/ 1470572 h 6858000"/>
              <a:gd name="connsiteX842" fmla="*/ 5755832 w 7472601"/>
              <a:gd name="connsiteY842" fmla="*/ 1383886 h 6858000"/>
              <a:gd name="connsiteX843" fmla="*/ 6014186 w 7472601"/>
              <a:gd name="connsiteY843" fmla="*/ 1279799 h 6858000"/>
              <a:gd name="connsiteX844" fmla="*/ 6901619 w 7472601"/>
              <a:gd name="connsiteY844" fmla="*/ 1047874 h 6858000"/>
              <a:gd name="connsiteX845" fmla="*/ 6931566 w 7472601"/>
              <a:gd name="connsiteY845" fmla="*/ 1062034 h 6858000"/>
              <a:gd name="connsiteX846" fmla="*/ 5790982 w 7472601"/>
              <a:gd name="connsiteY846" fmla="*/ 1561380 h 6858000"/>
              <a:gd name="connsiteX847" fmla="*/ 6188971 w 7472601"/>
              <a:gd name="connsiteY847" fmla="*/ 1755168 h 6858000"/>
              <a:gd name="connsiteX848" fmla="*/ 6202446 w 7472601"/>
              <a:gd name="connsiteY848" fmla="*/ 1752268 h 6858000"/>
              <a:gd name="connsiteX849" fmla="*/ 7179560 w 7472601"/>
              <a:gd name="connsiteY849" fmla="*/ 1467551 h 6858000"/>
              <a:gd name="connsiteX850" fmla="*/ 7158730 w 7472601"/>
              <a:gd name="connsiteY850" fmla="*/ 1507835 h 6858000"/>
              <a:gd name="connsiteX851" fmla="*/ 6326959 w 7472601"/>
              <a:gd name="connsiteY851" fmla="*/ 1817686 h 6858000"/>
              <a:gd name="connsiteX852" fmla="*/ 6537433 w 7472601"/>
              <a:gd name="connsiteY852" fmla="*/ 1907790 h 6858000"/>
              <a:gd name="connsiteX853" fmla="*/ 6550221 w 7472601"/>
              <a:gd name="connsiteY853" fmla="*/ 1910729 h 6858000"/>
              <a:gd name="connsiteX854" fmla="*/ 6964438 w 7472601"/>
              <a:gd name="connsiteY854" fmla="*/ 2209505 h 6858000"/>
              <a:gd name="connsiteX855" fmla="*/ 7367862 w 7472601"/>
              <a:gd name="connsiteY855" fmla="*/ 2806833 h 6858000"/>
              <a:gd name="connsiteX856" fmla="*/ 7364329 w 7472601"/>
              <a:gd name="connsiteY856" fmla="*/ 2826907 h 6858000"/>
              <a:gd name="connsiteX857" fmla="*/ 7290545 w 7472601"/>
              <a:gd name="connsiteY857" fmla="*/ 2850663 h 6858000"/>
              <a:gd name="connsiteX858" fmla="*/ 6472036 w 7472601"/>
              <a:gd name="connsiteY858" fmla="*/ 1959003 h 6858000"/>
              <a:gd name="connsiteX859" fmla="*/ 5792897 w 7472601"/>
              <a:gd name="connsiteY859" fmla="*/ 1647747 h 6858000"/>
              <a:gd name="connsiteX860" fmla="*/ 5842751 w 7472601"/>
              <a:gd name="connsiteY860" fmla="*/ 1816112 h 6858000"/>
              <a:gd name="connsiteX861" fmla="*/ 5847424 w 7472601"/>
              <a:gd name="connsiteY861" fmla="*/ 1815776 h 6858000"/>
              <a:gd name="connsiteX862" fmla="*/ 6399821 w 7472601"/>
              <a:gd name="connsiteY862" fmla="*/ 2344799 h 6858000"/>
              <a:gd name="connsiteX863" fmla="*/ 6323232 w 7472601"/>
              <a:gd name="connsiteY863" fmla="*/ 2389634 h 6858000"/>
              <a:gd name="connsiteX864" fmla="*/ 5942958 w 7472601"/>
              <a:gd name="connsiteY864" fmla="*/ 2077708 h 6858000"/>
              <a:gd name="connsiteX865" fmla="*/ 5921559 w 7472601"/>
              <a:gd name="connsiteY865" fmla="*/ 2378596 h 6858000"/>
              <a:gd name="connsiteX866" fmla="*/ 5817651 w 7472601"/>
              <a:gd name="connsiteY866" fmla="*/ 3023919 h 6858000"/>
              <a:gd name="connsiteX867" fmla="*/ 5729634 w 7472601"/>
              <a:gd name="connsiteY867" fmla="*/ 3051849 h 6858000"/>
              <a:gd name="connsiteX868" fmla="*/ 5611018 w 7472601"/>
              <a:gd name="connsiteY868" fmla="*/ 2316769 h 6858000"/>
              <a:gd name="connsiteX869" fmla="*/ 5687608 w 7472601"/>
              <a:gd name="connsiteY869" fmla="*/ 2039972 h 6858000"/>
              <a:gd name="connsiteX870" fmla="*/ 5657554 w 7472601"/>
              <a:gd name="connsiteY870" fmla="*/ 1576445 h 6858000"/>
              <a:gd name="connsiteX871" fmla="*/ 5150475 w 7472601"/>
              <a:gd name="connsiteY871" fmla="*/ 1274012 h 6858000"/>
              <a:gd name="connsiteX872" fmla="*/ 5349142 w 7472601"/>
              <a:gd name="connsiteY872" fmla="*/ 2204405 h 6858000"/>
              <a:gd name="connsiteX873" fmla="*/ 5262214 w 7472601"/>
              <a:gd name="connsiteY873" fmla="*/ 2233836 h 6858000"/>
              <a:gd name="connsiteX874" fmla="*/ 4981539 w 7472601"/>
              <a:gd name="connsiteY874" fmla="*/ 1542201 h 6858000"/>
              <a:gd name="connsiteX875" fmla="*/ 4958461 w 7472601"/>
              <a:gd name="connsiteY875" fmla="*/ 1136957 h 6858000"/>
              <a:gd name="connsiteX876" fmla="*/ 4655015 w 7472601"/>
              <a:gd name="connsiteY876" fmla="*/ 891426 h 6858000"/>
              <a:gd name="connsiteX877" fmla="*/ 4348002 w 7472601"/>
              <a:gd name="connsiteY877" fmla="*/ 2205895 h 6858000"/>
              <a:gd name="connsiteX878" fmla="*/ 4262250 w 7472601"/>
              <a:gd name="connsiteY878" fmla="*/ 2219972 h 6858000"/>
              <a:gd name="connsiteX879" fmla="*/ 4550611 w 7472601"/>
              <a:gd name="connsiteY879" fmla="*/ 817540 h 6858000"/>
              <a:gd name="connsiteX880" fmla="*/ 4564418 w 7472601"/>
              <a:gd name="connsiteY880" fmla="*/ 808293 h 6858000"/>
              <a:gd name="connsiteX881" fmla="*/ 4266388 w 7472601"/>
              <a:gd name="connsiteY881" fmla="*/ 500083 h 6858000"/>
              <a:gd name="connsiteX882" fmla="*/ 4032842 w 7472601"/>
              <a:gd name="connsiteY882" fmla="*/ 211809 h 6858000"/>
              <a:gd name="connsiteX883" fmla="*/ 3882765 w 7472601"/>
              <a:gd name="connsiteY883" fmla="*/ 0 h 6858000"/>
              <a:gd name="connsiteX884" fmla="*/ 3721337 w 7472601"/>
              <a:gd name="connsiteY884" fmla="*/ 0 h 6858000"/>
              <a:gd name="connsiteX885" fmla="*/ 3797544 w 7472601"/>
              <a:gd name="connsiteY885" fmla="*/ 0 h 6858000"/>
              <a:gd name="connsiteX886" fmla="*/ 3775734 w 7472601"/>
              <a:gd name="connsiteY886" fmla="*/ 95131 h 6858000"/>
              <a:gd name="connsiteX887" fmla="*/ 3724807 w 7472601"/>
              <a:gd name="connsiteY887" fmla="*/ 272257 h 6858000"/>
              <a:gd name="connsiteX888" fmla="*/ 3726844 w 7472601"/>
              <a:gd name="connsiteY888" fmla="*/ 282988 h 6858000"/>
              <a:gd name="connsiteX889" fmla="*/ 3742664 w 7472601"/>
              <a:gd name="connsiteY889" fmla="*/ 279918 h 6858000"/>
              <a:gd name="connsiteX890" fmla="*/ 4103910 w 7472601"/>
              <a:gd name="connsiteY890" fmla="*/ 1161917 h 6858000"/>
              <a:gd name="connsiteX891" fmla="*/ 4020269 w 7472601"/>
              <a:gd name="connsiteY891" fmla="*/ 1200406 h 6858000"/>
              <a:gd name="connsiteX892" fmla="*/ 3674882 w 7472601"/>
              <a:gd name="connsiteY892" fmla="*/ 488524 h 6858000"/>
              <a:gd name="connsiteX893" fmla="*/ 3132682 w 7472601"/>
              <a:gd name="connsiteY893" fmla="*/ 1072284 h 6858000"/>
              <a:gd name="connsiteX894" fmla="*/ 2716346 w 7472601"/>
              <a:gd name="connsiteY894" fmla="*/ 1276376 h 6858000"/>
              <a:gd name="connsiteX895" fmla="*/ 2716772 w 7472601"/>
              <a:gd name="connsiteY895" fmla="*/ 1255462 h 6858000"/>
              <a:gd name="connsiteX896" fmla="*/ 3471096 w 7472601"/>
              <a:gd name="connsiteY896" fmla="*/ 437072 h 6858000"/>
              <a:gd name="connsiteX897" fmla="*/ 3639057 w 7472601"/>
              <a:gd name="connsiteY897" fmla="*/ 286334 h 6858000"/>
              <a:gd name="connsiteX898" fmla="*/ 3640309 w 7472601"/>
              <a:gd name="connsiteY898" fmla="*/ 284664 h 6858000"/>
              <a:gd name="connsiteX899" fmla="*/ 3646022 w 7472601"/>
              <a:gd name="connsiteY899" fmla="*/ 276711 h 6858000"/>
              <a:gd name="connsiteX900" fmla="*/ 3707943 w 7472601"/>
              <a:gd name="connsiteY900" fmla="*/ 65958 h 6858000"/>
              <a:gd name="connsiteX901" fmla="*/ 3721337 w 7472601"/>
              <a:gd name="connsiteY901" fmla="*/ 0 h 6858000"/>
              <a:gd name="connsiteX902" fmla="*/ 2867960 w 7472601"/>
              <a:gd name="connsiteY902" fmla="*/ 0 h 6858000"/>
              <a:gd name="connsiteX903" fmla="*/ 2926351 w 7472601"/>
              <a:gd name="connsiteY903" fmla="*/ 0 h 6858000"/>
              <a:gd name="connsiteX904" fmla="*/ 2902823 w 7472601"/>
              <a:gd name="connsiteY904" fmla="*/ 262929 h 6858000"/>
              <a:gd name="connsiteX905" fmla="*/ 2940663 w 7472601"/>
              <a:gd name="connsiteY905" fmla="*/ 140884 h 6858000"/>
              <a:gd name="connsiteX906" fmla="*/ 2947039 w 7472601"/>
              <a:gd name="connsiteY906" fmla="*/ 122524 h 6858000"/>
              <a:gd name="connsiteX907" fmla="*/ 2984316 w 7472601"/>
              <a:gd name="connsiteY907" fmla="*/ 0 h 6858000"/>
              <a:gd name="connsiteX908" fmla="*/ 3016114 w 7472601"/>
              <a:gd name="connsiteY908" fmla="*/ 0 h 6858000"/>
              <a:gd name="connsiteX909" fmla="*/ 2979949 w 7472601"/>
              <a:gd name="connsiteY909" fmla="*/ 119274 h 6858000"/>
              <a:gd name="connsiteX910" fmla="*/ 3023879 w 7472601"/>
              <a:gd name="connsiteY910" fmla="*/ 0 h 6858000"/>
              <a:gd name="connsiteX911" fmla="*/ 3105400 w 7472601"/>
              <a:gd name="connsiteY911" fmla="*/ 0 h 6858000"/>
              <a:gd name="connsiteX912" fmla="*/ 3094669 w 7472601"/>
              <a:gd name="connsiteY912" fmla="*/ 30308 h 6858000"/>
              <a:gd name="connsiteX913" fmla="*/ 2901945 w 7472601"/>
              <a:gd name="connsiteY913" fmla="*/ 466538 h 6858000"/>
              <a:gd name="connsiteX914" fmla="*/ 2815209 w 7472601"/>
              <a:gd name="connsiteY914" fmla="*/ 497361 h 6858000"/>
              <a:gd name="connsiteX915" fmla="*/ 2844845 w 7472601"/>
              <a:gd name="connsiteY915" fmla="*/ 127638 h 6858000"/>
              <a:gd name="connsiteX916" fmla="*/ 2867960 w 7472601"/>
              <a:gd name="connsiteY916" fmla="*/ 0 h 6858000"/>
              <a:gd name="connsiteX917" fmla="*/ 1057230 w 7472601"/>
              <a:gd name="connsiteY917" fmla="*/ 0 h 6858000"/>
              <a:gd name="connsiteX918" fmla="*/ 1111003 w 7472601"/>
              <a:gd name="connsiteY918" fmla="*/ 0 h 6858000"/>
              <a:gd name="connsiteX919" fmla="*/ 1125553 w 7472601"/>
              <a:gd name="connsiteY919" fmla="*/ 52588 h 6858000"/>
              <a:gd name="connsiteX920" fmla="*/ 1304276 w 7472601"/>
              <a:gd name="connsiteY920" fmla="*/ 476275 h 6858000"/>
              <a:gd name="connsiteX921" fmla="*/ 1492066 w 7472601"/>
              <a:gd name="connsiteY921" fmla="*/ 886333 h 6858000"/>
              <a:gd name="connsiteX922" fmla="*/ 1423698 w 7472601"/>
              <a:gd name="connsiteY922" fmla="*/ 710817 h 6858000"/>
              <a:gd name="connsiteX923" fmla="*/ 1357609 w 7472601"/>
              <a:gd name="connsiteY923" fmla="*/ 532892 h 6858000"/>
              <a:gd name="connsiteX924" fmla="*/ 1309550 w 7472601"/>
              <a:gd name="connsiteY924" fmla="*/ 374031 h 6858000"/>
              <a:gd name="connsiteX925" fmla="*/ 1193673 w 7472601"/>
              <a:gd name="connsiteY925" fmla="*/ 49533 h 6858000"/>
              <a:gd name="connsiteX926" fmla="*/ 1164391 w 7472601"/>
              <a:gd name="connsiteY926" fmla="*/ 0 h 6858000"/>
              <a:gd name="connsiteX927" fmla="*/ 1200666 w 7472601"/>
              <a:gd name="connsiteY927" fmla="*/ 0 h 6858000"/>
              <a:gd name="connsiteX928" fmla="*/ 1223408 w 7472601"/>
              <a:gd name="connsiteY928" fmla="*/ 38996 h 6858000"/>
              <a:gd name="connsiteX929" fmla="*/ 1339635 w 7472601"/>
              <a:gd name="connsiteY929" fmla="*/ 365517 h 6858000"/>
              <a:gd name="connsiteX930" fmla="*/ 1387469 w 7472601"/>
              <a:gd name="connsiteY930" fmla="*/ 523079 h 6858000"/>
              <a:gd name="connsiteX931" fmla="*/ 1452685 w 7472601"/>
              <a:gd name="connsiteY931" fmla="*/ 699806 h 6858000"/>
              <a:gd name="connsiteX932" fmla="*/ 1492092 w 7472601"/>
              <a:gd name="connsiteY932" fmla="*/ 800424 h 6858000"/>
              <a:gd name="connsiteX933" fmla="*/ 1455302 w 7472601"/>
              <a:gd name="connsiteY933" fmla="*/ 632913 h 6858000"/>
              <a:gd name="connsiteX934" fmla="*/ 1222336 w 7472601"/>
              <a:gd name="connsiteY934" fmla="*/ 9480 h 6858000"/>
              <a:gd name="connsiteX935" fmla="*/ 1214634 w 7472601"/>
              <a:gd name="connsiteY935" fmla="*/ 0 h 6858000"/>
              <a:gd name="connsiteX936" fmla="*/ 1289827 w 7472601"/>
              <a:gd name="connsiteY936" fmla="*/ 0 h 6858000"/>
              <a:gd name="connsiteX937" fmla="*/ 1321076 w 7472601"/>
              <a:gd name="connsiteY937" fmla="*/ 59722 h 6858000"/>
              <a:gd name="connsiteX938" fmla="*/ 1512579 w 7472601"/>
              <a:gd name="connsiteY938" fmla="*/ 626441 h 6858000"/>
              <a:gd name="connsiteX939" fmla="*/ 1506076 w 7472601"/>
              <a:gd name="connsiteY939" fmla="*/ 1089289 h 6858000"/>
              <a:gd name="connsiteX940" fmla="*/ 1486346 w 7472601"/>
              <a:gd name="connsiteY940" fmla="*/ 1079919 h 6858000"/>
              <a:gd name="connsiteX941" fmla="*/ 1070511 w 7472601"/>
              <a:gd name="connsiteY941" fmla="*/ 48609 h 6858000"/>
              <a:gd name="connsiteX942" fmla="*/ 1057230 w 7472601"/>
              <a:gd name="connsiteY942" fmla="*/ 0 h 6858000"/>
              <a:gd name="connsiteX943" fmla="*/ 43151 w 7472601"/>
              <a:gd name="connsiteY943" fmla="*/ 0 h 6858000"/>
              <a:gd name="connsiteX944" fmla="*/ 95283 w 7472601"/>
              <a:gd name="connsiteY944" fmla="*/ 0 h 6858000"/>
              <a:gd name="connsiteX945" fmla="*/ 300708 w 7472601"/>
              <a:gd name="connsiteY945" fmla="*/ 154571 h 6858000"/>
              <a:gd name="connsiteX946" fmla="*/ 530414 w 7472601"/>
              <a:gd name="connsiteY946" fmla="*/ 354673 h 6858000"/>
              <a:gd name="connsiteX947" fmla="*/ 333785 w 7472601"/>
              <a:gd name="connsiteY947" fmla="*/ 161564 h 6858000"/>
              <a:gd name="connsiteX948" fmla="*/ 147005 w 7472601"/>
              <a:gd name="connsiteY948" fmla="*/ 0 h 6858000"/>
              <a:gd name="connsiteX949" fmla="*/ 272509 w 7472601"/>
              <a:gd name="connsiteY949" fmla="*/ 0 h 6858000"/>
              <a:gd name="connsiteX950" fmla="*/ 326276 w 7472601"/>
              <a:gd name="connsiteY950" fmla="*/ 45847 h 6858000"/>
              <a:gd name="connsiteX951" fmla="*/ 823759 w 7472601"/>
              <a:gd name="connsiteY951" fmla="*/ 574145 h 6858000"/>
              <a:gd name="connsiteX952" fmla="*/ 811254 w 7472601"/>
              <a:gd name="connsiteY952" fmla="*/ 665546 h 6858000"/>
              <a:gd name="connsiteX953" fmla="*/ 154042 w 7472601"/>
              <a:gd name="connsiteY953" fmla="*/ 261522 h 6858000"/>
              <a:gd name="connsiteX954" fmla="*/ 13550 w 7472601"/>
              <a:gd name="connsiteY954" fmla="*/ 158423 h 6858000"/>
              <a:gd name="connsiteX955" fmla="*/ 0 w 7472601"/>
              <a:gd name="connsiteY955" fmla="*/ 146618 h 6858000"/>
              <a:gd name="connsiteX956" fmla="*/ 0 w 7472601"/>
              <a:gd name="connsiteY956" fmla="*/ 59161 h 6858000"/>
              <a:gd name="connsiteX957" fmla="*/ 45427 w 7472601"/>
              <a:gd name="connsiteY957" fmla="*/ 101078 h 6858000"/>
              <a:gd name="connsiteX958" fmla="*/ 630103 w 7472601"/>
              <a:gd name="connsiteY958" fmla="*/ 485885 h 6858000"/>
              <a:gd name="connsiteX959" fmla="*/ 532040 w 7472601"/>
              <a:gd name="connsiteY959" fmla="*/ 399359 h 6858000"/>
              <a:gd name="connsiteX960" fmla="*/ 517618 w 7472601"/>
              <a:gd name="connsiteY960" fmla="*/ 385726 h 6858000"/>
              <a:gd name="connsiteX961" fmla="*/ 285074 w 7472601"/>
              <a:gd name="connsiteY961" fmla="*/ 182755 h 6858000"/>
              <a:gd name="connsiteX962" fmla="*/ 43151 w 7472601"/>
              <a:gd name="connsiteY962"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48321 w 7472601"/>
              <a:gd name="connsiteY79" fmla="*/ 6190991 h 6858000"/>
              <a:gd name="connsiteX80" fmla="*/ 7467600 w 7472601"/>
              <a:gd name="connsiteY80" fmla="*/ 6221686 h 6858000"/>
              <a:gd name="connsiteX81" fmla="*/ 7467600 w 7472601"/>
              <a:gd name="connsiteY81" fmla="*/ 6334256 h 6858000"/>
              <a:gd name="connsiteX82" fmla="*/ 7454976 w 7472601"/>
              <a:gd name="connsiteY82" fmla="*/ 6318297 h 6858000"/>
              <a:gd name="connsiteX83" fmla="*/ 1456157 w 7472601"/>
              <a:gd name="connsiteY83" fmla="*/ 5371404 h 6858000"/>
              <a:gd name="connsiteX84" fmla="*/ 1244432 w 7472601"/>
              <a:gd name="connsiteY84" fmla="*/ 5385601 h 6858000"/>
              <a:gd name="connsiteX85" fmla="*/ 973990 w 7472601"/>
              <a:gd name="connsiteY85" fmla="*/ 5424940 h 6858000"/>
              <a:gd name="connsiteX86" fmla="*/ 1103809 w 7472601"/>
              <a:gd name="connsiteY86" fmla="*/ 5433720 h 6858000"/>
              <a:gd name="connsiteX87" fmla="*/ 1123454 w 7472601"/>
              <a:gd name="connsiteY87" fmla="*/ 5435727 h 6858000"/>
              <a:gd name="connsiteX88" fmla="*/ 1737017 w 7472601"/>
              <a:gd name="connsiteY88" fmla="*/ 5452183 h 6858000"/>
              <a:gd name="connsiteX89" fmla="*/ 1824397 w 7472601"/>
              <a:gd name="connsiteY89" fmla="*/ 5447757 h 6858000"/>
              <a:gd name="connsiteX90" fmla="*/ 2070059 w 7472601"/>
              <a:gd name="connsiteY90" fmla="*/ 5441660 h 6858000"/>
              <a:gd name="connsiteX91" fmla="*/ 1456157 w 7472601"/>
              <a:gd name="connsiteY91" fmla="*/ 5371404 h 6858000"/>
              <a:gd name="connsiteX92" fmla="*/ 4988186 w 7472601"/>
              <a:gd name="connsiteY92" fmla="*/ 5216467 h 6858000"/>
              <a:gd name="connsiteX93" fmla="*/ 4777334 w 7472601"/>
              <a:gd name="connsiteY93" fmla="*/ 5406072 h 6858000"/>
              <a:gd name="connsiteX94" fmla="*/ 4718341 w 7472601"/>
              <a:gd name="connsiteY94" fmla="*/ 5468043 h 6858000"/>
              <a:gd name="connsiteX95" fmla="*/ 4604655 w 7472601"/>
              <a:gd name="connsiteY95" fmla="*/ 5583434 h 6858000"/>
              <a:gd name="connsiteX96" fmla="*/ 4565074 w 7472601"/>
              <a:gd name="connsiteY96" fmla="*/ 5618550 h 6858000"/>
              <a:gd name="connsiteX97" fmla="*/ 4988186 w 7472601"/>
              <a:gd name="connsiteY97" fmla="*/ 5216467 h 6858000"/>
              <a:gd name="connsiteX98" fmla="*/ 4978032 w 7472601"/>
              <a:gd name="connsiteY98" fmla="*/ 5183809 h 6858000"/>
              <a:gd name="connsiteX99" fmla="*/ 4463413 w 7472601"/>
              <a:gd name="connsiteY99" fmla="*/ 5615162 h 6858000"/>
              <a:gd name="connsiteX100" fmla="*/ 4358134 w 7472601"/>
              <a:gd name="connsiteY100" fmla="*/ 5742791 h 6858000"/>
              <a:gd name="connsiteX101" fmla="*/ 4376219 w 7472601"/>
              <a:gd name="connsiteY101" fmla="*/ 5729027 h 6858000"/>
              <a:gd name="connsiteX102" fmla="*/ 4582340 w 7472601"/>
              <a:gd name="connsiteY102" fmla="*/ 5561037 h 6858000"/>
              <a:gd name="connsiteX103" fmla="*/ 4694684 w 7472601"/>
              <a:gd name="connsiteY103" fmla="*/ 5447098 h 6858000"/>
              <a:gd name="connsiteX104" fmla="*/ 4754123 w 7472601"/>
              <a:gd name="connsiteY104" fmla="*/ 5384643 h 6858000"/>
              <a:gd name="connsiteX105" fmla="*/ 4978032 w 7472601"/>
              <a:gd name="connsiteY105" fmla="*/ 5183809 h 6858000"/>
              <a:gd name="connsiteX106" fmla="*/ 1903353 w 7472601"/>
              <a:gd name="connsiteY106" fmla="*/ 5044827 h 6858000"/>
              <a:gd name="connsiteX107" fmla="*/ 1936931 w 7472601"/>
              <a:gd name="connsiteY107" fmla="*/ 5093954 h 6858000"/>
              <a:gd name="connsiteX108" fmla="*/ 2195868 w 7472601"/>
              <a:gd name="connsiteY108" fmla="*/ 5396574 h 6858000"/>
              <a:gd name="connsiteX109" fmla="*/ 2088852 w 7472601"/>
              <a:gd name="connsiteY109" fmla="*/ 5166123 h 6858000"/>
              <a:gd name="connsiteX110" fmla="*/ 1958241 w 7472601"/>
              <a:gd name="connsiteY110" fmla="*/ 5067955 h 6858000"/>
              <a:gd name="connsiteX111" fmla="*/ 1903353 w 7472601"/>
              <a:gd name="connsiteY111" fmla="*/ 5044827 h 6858000"/>
              <a:gd name="connsiteX112" fmla="*/ 1979378 w 7472601"/>
              <a:gd name="connsiteY112" fmla="*/ 4769504 h 6858000"/>
              <a:gd name="connsiteX113" fmla="*/ 2882120 w 7472601"/>
              <a:gd name="connsiteY113" fmla="*/ 5064547 h 6858000"/>
              <a:gd name="connsiteX114" fmla="*/ 2793103 w 7472601"/>
              <a:gd name="connsiteY114" fmla="*/ 5039699 h 6858000"/>
              <a:gd name="connsiteX115" fmla="*/ 2770041 w 7472601"/>
              <a:gd name="connsiteY115" fmla="*/ 5033634 h 6858000"/>
              <a:gd name="connsiteX116" fmla="*/ 1979378 w 7472601"/>
              <a:gd name="connsiteY116" fmla="*/ 4769504 h 6858000"/>
              <a:gd name="connsiteX117" fmla="*/ 1927410 w 7472601"/>
              <a:gd name="connsiteY117" fmla="*/ 4716164 h 6858000"/>
              <a:gd name="connsiteX118" fmla="*/ 1959587 w 7472601"/>
              <a:gd name="connsiteY118" fmla="*/ 4728849 h 6858000"/>
              <a:gd name="connsiteX119" fmla="*/ 2777707 w 7472601"/>
              <a:gd name="connsiteY119" fmla="*/ 5003991 h 6858000"/>
              <a:gd name="connsiteX120" fmla="*/ 2800768 w 7472601"/>
              <a:gd name="connsiteY120" fmla="*/ 5010056 h 6858000"/>
              <a:gd name="connsiteX121" fmla="*/ 2879408 w 7472601"/>
              <a:gd name="connsiteY121" fmla="*/ 5031590 h 6858000"/>
              <a:gd name="connsiteX122" fmla="*/ 2862295 w 7472601"/>
              <a:gd name="connsiteY122" fmla="*/ 5022958 h 6858000"/>
              <a:gd name="connsiteX123" fmla="*/ 2813343 w 7472601"/>
              <a:gd name="connsiteY123" fmla="*/ 4998369 h 6858000"/>
              <a:gd name="connsiteX124" fmla="*/ 2646245 w 7472601"/>
              <a:gd name="connsiteY124" fmla="*/ 4930999 h 6858000"/>
              <a:gd name="connsiteX125" fmla="*/ 1999243 w 7472601"/>
              <a:gd name="connsiteY125" fmla="*/ 4730524 h 6858000"/>
              <a:gd name="connsiteX126" fmla="*/ 1979527 w 7472601"/>
              <a:gd name="connsiteY126" fmla="*/ 4726651 h 6858000"/>
              <a:gd name="connsiteX127" fmla="*/ 1927410 w 7472601"/>
              <a:gd name="connsiteY127" fmla="*/ 4716164 h 6858000"/>
              <a:gd name="connsiteX128" fmla="*/ 1997014 w 7472601"/>
              <a:gd name="connsiteY128" fmla="*/ 4698007 h 6858000"/>
              <a:gd name="connsiteX129" fmla="*/ 2005458 w 7472601"/>
              <a:gd name="connsiteY129" fmla="*/ 4699540 h 6858000"/>
              <a:gd name="connsiteX130" fmla="*/ 2657186 w 7472601"/>
              <a:gd name="connsiteY130" fmla="*/ 4901687 h 6858000"/>
              <a:gd name="connsiteX131" fmla="*/ 2826662 w 7472601"/>
              <a:gd name="connsiteY131" fmla="*/ 4970362 h 6858000"/>
              <a:gd name="connsiteX132" fmla="*/ 2876100 w 7472601"/>
              <a:gd name="connsiteY132" fmla="*/ 4995397 h 6858000"/>
              <a:gd name="connsiteX133" fmla="*/ 3042600 w 7472601"/>
              <a:gd name="connsiteY133" fmla="*/ 5059532 h 6858000"/>
              <a:gd name="connsiteX134" fmla="*/ 1997014 w 7472601"/>
              <a:gd name="connsiteY134" fmla="*/ 4698007 h 6858000"/>
              <a:gd name="connsiteX135" fmla="*/ 2305292 w 7472601"/>
              <a:gd name="connsiteY135" fmla="*/ 4219492 h 6858000"/>
              <a:gd name="connsiteX136" fmla="*/ 3360922 w 7472601"/>
              <a:gd name="connsiteY136" fmla="*/ 4529373 h 6858000"/>
              <a:gd name="connsiteX137" fmla="*/ 3492420 w 7472601"/>
              <a:gd name="connsiteY137" fmla="*/ 4510145 h 6858000"/>
              <a:gd name="connsiteX138" fmla="*/ 3364086 w 7472601"/>
              <a:gd name="connsiteY138" fmla="*/ 4480340 h 6858000"/>
              <a:gd name="connsiteX139" fmla="*/ 3225818 w 7472601"/>
              <a:gd name="connsiteY139" fmla="*/ 4411822 h 6858000"/>
              <a:gd name="connsiteX140" fmla="*/ 3129696 w 7472601"/>
              <a:gd name="connsiteY140" fmla="*/ 4360704 h 6858000"/>
              <a:gd name="connsiteX141" fmla="*/ 2814545 w 7472601"/>
              <a:gd name="connsiteY141" fmla="*/ 4282955 h 6858000"/>
              <a:gd name="connsiteX142" fmla="*/ 2305292 w 7472601"/>
              <a:gd name="connsiteY142" fmla="*/ 4219492 h 6858000"/>
              <a:gd name="connsiteX143" fmla="*/ 2626982 w 7472601"/>
              <a:gd name="connsiteY143" fmla="*/ 4206450 h 6858000"/>
              <a:gd name="connsiteX144" fmla="*/ 2490617 w 7472601"/>
              <a:gd name="connsiteY144" fmla="*/ 4206951 h 6858000"/>
              <a:gd name="connsiteX145" fmla="*/ 2819869 w 7472601"/>
              <a:gd name="connsiteY145" fmla="*/ 4252936 h 6858000"/>
              <a:gd name="connsiteX146" fmla="*/ 3143018 w 7472601"/>
              <a:gd name="connsiteY146" fmla="*/ 4332698 h 6858000"/>
              <a:gd name="connsiteX147" fmla="*/ 3241520 w 7472601"/>
              <a:gd name="connsiteY147" fmla="*/ 4385112 h 6858000"/>
              <a:gd name="connsiteX148" fmla="*/ 3374575 w 7472601"/>
              <a:gd name="connsiteY148" fmla="*/ 4451517 h 6858000"/>
              <a:gd name="connsiteX149" fmla="*/ 3505221 w 7472601"/>
              <a:gd name="connsiteY149" fmla="*/ 4480757 h 6858000"/>
              <a:gd name="connsiteX150" fmla="*/ 2626982 w 7472601"/>
              <a:gd name="connsiteY150" fmla="*/ 4206450 h 6858000"/>
              <a:gd name="connsiteX151" fmla="*/ 1310106 w 7472601"/>
              <a:gd name="connsiteY151" fmla="*/ 3943217 h 6858000"/>
              <a:gd name="connsiteX152" fmla="*/ 854994 w 7472601"/>
              <a:gd name="connsiteY152" fmla="*/ 4399136 h 6858000"/>
              <a:gd name="connsiteX153" fmla="*/ 742462 w 7472601"/>
              <a:gd name="connsiteY153" fmla="*/ 4594648 h 6858000"/>
              <a:gd name="connsiteX154" fmla="*/ 820602 w 7472601"/>
              <a:gd name="connsiteY154" fmla="*/ 4485915 h 6858000"/>
              <a:gd name="connsiteX155" fmla="*/ 878295 w 7472601"/>
              <a:gd name="connsiteY155" fmla="*/ 4403594 h 6858000"/>
              <a:gd name="connsiteX156" fmla="*/ 1240607 w 7472601"/>
              <a:gd name="connsiteY156" fmla="*/ 4010401 h 6858000"/>
              <a:gd name="connsiteX157" fmla="*/ 1310106 w 7472601"/>
              <a:gd name="connsiteY157" fmla="*/ 3943217 h 6858000"/>
              <a:gd name="connsiteX158" fmla="*/ 1423113 w 7472601"/>
              <a:gd name="connsiteY158" fmla="*/ 3874565 h 6858000"/>
              <a:gd name="connsiteX159" fmla="*/ 1260565 w 7472601"/>
              <a:gd name="connsiteY159" fmla="*/ 4031982 h 6858000"/>
              <a:gd name="connsiteX160" fmla="*/ 901900 w 7472601"/>
              <a:gd name="connsiteY160" fmla="*/ 4421236 h 6858000"/>
              <a:gd name="connsiteX161" fmla="*/ 845044 w 7472601"/>
              <a:gd name="connsiteY161" fmla="*/ 4502436 h 6858000"/>
              <a:gd name="connsiteX162" fmla="*/ 685926 w 7472601"/>
              <a:gd name="connsiteY162" fmla="*/ 4703069 h 6858000"/>
              <a:gd name="connsiteX163" fmla="*/ 684248 w 7472601"/>
              <a:gd name="connsiteY163" fmla="*/ 4706721 h 6858000"/>
              <a:gd name="connsiteX164" fmla="*/ 1423113 w 7472601"/>
              <a:gd name="connsiteY164" fmla="*/ 3874565 h 6858000"/>
              <a:gd name="connsiteX165" fmla="*/ 3316479 w 7472601"/>
              <a:gd name="connsiteY165" fmla="*/ 3872136 h 6858000"/>
              <a:gd name="connsiteX166" fmla="*/ 3546806 w 7472601"/>
              <a:gd name="connsiteY166" fmla="*/ 4356139 h 6858000"/>
              <a:gd name="connsiteX167" fmla="*/ 3364433 w 7472601"/>
              <a:gd name="connsiteY167" fmla="*/ 3953121 h 6858000"/>
              <a:gd name="connsiteX168" fmla="*/ 3316479 w 7472601"/>
              <a:gd name="connsiteY168" fmla="*/ 3872136 h 6858000"/>
              <a:gd name="connsiteX169" fmla="*/ 3291335 w 7472601"/>
              <a:gd name="connsiteY169" fmla="*/ 3767420 h 6858000"/>
              <a:gd name="connsiteX170" fmla="*/ 3390805 w 7472601"/>
              <a:gd name="connsiteY170" fmla="*/ 3937163 h 6858000"/>
              <a:gd name="connsiteX171" fmla="*/ 3579062 w 7472601"/>
              <a:gd name="connsiteY171" fmla="*/ 4359040 h 6858000"/>
              <a:gd name="connsiteX172" fmla="*/ 3467355 w 7472601"/>
              <a:gd name="connsiteY172" fmla="*/ 3988130 h 6858000"/>
              <a:gd name="connsiteX173" fmla="*/ 3310753 w 7472601"/>
              <a:gd name="connsiteY173" fmla="*/ 3787140 h 6858000"/>
              <a:gd name="connsiteX174" fmla="*/ 3291335 w 7472601"/>
              <a:gd name="connsiteY174" fmla="*/ 3767420 h 6858000"/>
              <a:gd name="connsiteX175" fmla="*/ 1635889 w 7472601"/>
              <a:gd name="connsiteY175" fmla="*/ 3709494 h 6858000"/>
              <a:gd name="connsiteX176" fmla="*/ 1634800 w 7472601"/>
              <a:gd name="connsiteY176" fmla="*/ 3731111 h 6858000"/>
              <a:gd name="connsiteX177" fmla="*/ 1635889 w 7472601"/>
              <a:gd name="connsiteY177" fmla="*/ 3709494 h 6858000"/>
              <a:gd name="connsiteX178" fmla="*/ 1510397 w 7472601"/>
              <a:gd name="connsiteY178" fmla="*/ 3684705 h 6858000"/>
              <a:gd name="connsiteX179" fmla="*/ 1146550 w 7472601"/>
              <a:gd name="connsiteY179" fmla="*/ 3802012 h 6858000"/>
              <a:gd name="connsiteX180" fmla="*/ 698834 w 7472601"/>
              <a:gd name="connsiteY180" fmla="*/ 3952272 h 6858000"/>
              <a:gd name="connsiteX181" fmla="*/ 34256 w 7472601"/>
              <a:gd name="connsiteY181" fmla="*/ 4347603 h 6858000"/>
              <a:gd name="connsiteX182" fmla="*/ 527241 w 7472601"/>
              <a:gd name="connsiteY182" fmla="*/ 4065078 h 6858000"/>
              <a:gd name="connsiteX183" fmla="*/ 1510397 w 7472601"/>
              <a:gd name="connsiteY183" fmla="*/ 3684705 h 6858000"/>
              <a:gd name="connsiteX184" fmla="*/ 1313114 w 7472601"/>
              <a:gd name="connsiteY184" fmla="*/ 3655216 h 6858000"/>
              <a:gd name="connsiteX185" fmla="*/ 1109304 w 7472601"/>
              <a:gd name="connsiteY185" fmla="*/ 3669030 h 6858000"/>
              <a:gd name="connsiteX186" fmla="*/ 8129 w 7472601"/>
              <a:gd name="connsiteY186" fmla="*/ 4330519 h 6858000"/>
              <a:gd name="connsiteX187" fmla="*/ 687572 w 7472601"/>
              <a:gd name="connsiteY187" fmla="*/ 3925629 h 6858000"/>
              <a:gd name="connsiteX188" fmla="*/ 1138365 w 7472601"/>
              <a:gd name="connsiteY188" fmla="*/ 3774515 h 6858000"/>
              <a:gd name="connsiteX189" fmla="*/ 1505579 w 7472601"/>
              <a:gd name="connsiteY189" fmla="*/ 3655526 h 6858000"/>
              <a:gd name="connsiteX190" fmla="*/ 1313114 w 7472601"/>
              <a:gd name="connsiteY190" fmla="*/ 3655216 h 6858000"/>
              <a:gd name="connsiteX191" fmla="*/ 3655073 w 7472601"/>
              <a:gd name="connsiteY191" fmla="*/ 3650884 h 6858000"/>
              <a:gd name="connsiteX192" fmla="*/ 3989938 w 7472601"/>
              <a:gd name="connsiteY192" fmla="*/ 3991685 h 6858000"/>
              <a:gd name="connsiteX193" fmla="*/ 4393907 w 7472601"/>
              <a:gd name="connsiteY193" fmla="*/ 4261258 h 6858000"/>
              <a:gd name="connsiteX194" fmla="*/ 4648051 w 7472601"/>
              <a:gd name="connsiteY194" fmla="*/ 4374051 h 6858000"/>
              <a:gd name="connsiteX195" fmla="*/ 4383389 w 7472601"/>
              <a:gd name="connsiteY195" fmla="*/ 4184369 h 6858000"/>
              <a:gd name="connsiteX196" fmla="*/ 4165508 w 7472601"/>
              <a:gd name="connsiteY196" fmla="*/ 4035196 h 6858000"/>
              <a:gd name="connsiteX197" fmla="*/ 4068162 w 7472601"/>
              <a:gd name="connsiteY197" fmla="*/ 3953394 h 6858000"/>
              <a:gd name="connsiteX198" fmla="*/ 3981416 w 7472601"/>
              <a:gd name="connsiteY198" fmla="*/ 3880482 h 6858000"/>
              <a:gd name="connsiteX199" fmla="*/ 3800147 w 7472601"/>
              <a:gd name="connsiteY199" fmla="*/ 3749872 h 6858000"/>
              <a:gd name="connsiteX200" fmla="*/ 3655073 w 7472601"/>
              <a:gd name="connsiteY200" fmla="*/ 3650884 h 6858000"/>
              <a:gd name="connsiteX201" fmla="*/ 3670252 w 7472601"/>
              <a:gd name="connsiteY201" fmla="*/ 3622798 h 6858000"/>
              <a:gd name="connsiteX202" fmla="*/ 3817258 w 7472601"/>
              <a:gd name="connsiteY202" fmla="*/ 3723577 h 6858000"/>
              <a:gd name="connsiteX203" fmla="*/ 4000461 w 7472601"/>
              <a:gd name="connsiteY203" fmla="*/ 3855966 h 6858000"/>
              <a:gd name="connsiteX204" fmla="*/ 4088180 w 7472601"/>
              <a:gd name="connsiteY204" fmla="*/ 3929774 h 6858000"/>
              <a:gd name="connsiteX205" fmla="*/ 4184555 w 7472601"/>
              <a:gd name="connsiteY205" fmla="*/ 4010683 h 6858000"/>
              <a:gd name="connsiteX206" fmla="*/ 4399563 w 7472601"/>
              <a:gd name="connsiteY206" fmla="*/ 4158106 h 6858000"/>
              <a:gd name="connsiteX207" fmla="*/ 4684469 w 7472601"/>
              <a:gd name="connsiteY207" fmla="*/ 4364680 h 6858000"/>
              <a:gd name="connsiteX208" fmla="*/ 4690271 w 7472601"/>
              <a:gd name="connsiteY208" fmla="*/ 4370034 h 6858000"/>
              <a:gd name="connsiteX209" fmla="*/ 4136093 w 7472601"/>
              <a:gd name="connsiteY209" fmla="*/ 3858466 h 6858000"/>
              <a:gd name="connsiteX210" fmla="*/ 3670252 w 7472601"/>
              <a:gd name="connsiteY210" fmla="*/ 3622798 h 6858000"/>
              <a:gd name="connsiteX211" fmla="*/ 4440129 w 7472601"/>
              <a:gd name="connsiteY211" fmla="*/ 3448571 h 6858000"/>
              <a:gd name="connsiteX212" fmla="*/ 4856525 w 7472601"/>
              <a:gd name="connsiteY212" fmla="*/ 3915351 h 6858000"/>
              <a:gd name="connsiteX213" fmla="*/ 5059055 w 7472601"/>
              <a:gd name="connsiteY213" fmla="*/ 4108918 h 6858000"/>
              <a:gd name="connsiteX214" fmla="*/ 5290070 w 7472601"/>
              <a:gd name="connsiteY214" fmla="*/ 4263619 h 6858000"/>
              <a:gd name="connsiteX215" fmla="*/ 4834991 w 7472601"/>
              <a:gd name="connsiteY215" fmla="*/ 3830985 h 6858000"/>
              <a:gd name="connsiteX216" fmla="*/ 4440129 w 7472601"/>
              <a:gd name="connsiteY216" fmla="*/ 3448571 h 6858000"/>
              <a:gd name="connsiteX217" fmla="*/ 4441737 w 7472601"/>
              <a:gd name="connsiteY217" fmla="*/ 3399734 h 6858000"/>
              <a:gd name="connsiteX218" fmla="*/ 4431236 w 7472601"/>
              <a:gd name="connsiteY218" fmla="*/ 3400954 h 6858000"/>
              <a:gd name="connsiteX219" fmla="*/ 4557150 w 7472601"/>
              <a:gd name="connsiteY219" fmla="*/ 3510023 h 6858000"/>
              <a:gd name="connsiteX220" fmla="*/ 4856936 w 7472601"/>
              <a:gd name="connsiteY220" fmla="*/ 3809146 h 6858000"/>
              <a:gd name="connsiteX221" fmla="*/ 5111996 w 7472601"/>
              <a:gd name="connsiteY221" fmla="*/ 4065759 h 6858000"/>
              <a:gd name="connsiteX222" fmla="*/ 5388878 w 7472601"/>
              <a:gd name="connsiteY222" fmla="*/ 4300185 h 6858000"/>
              <a:gd name="connsiteX223" fmla="*/ 5425556 w 7472601"/>
              <a:gd name="connsiteY223" fmla="*/ 4308967 h 6858000"/>
              <a:gd name="connsiteX224" fmla="*/ 4943646 w 7472601"/>
              <a:gd name="connsiteY224" fmla="*/ 3822916 h 6858000"/>
              <a:gd name="connsiteX225" fmla="*/ 4594837 w 7472601"/>
              <a:gd name="connsiteY225" fmla="*/ 3532274 h 6858000"/>
              <a:gd name="connsiteX226" fmla="*/ 4441737 w 7472601"/>
              <a:gd name="connsiteY226" fmla="*/ 3399734 h 6858000"/>
              <a:gd name="connsiteX227" fmla="*/ 5425834 w 7472601"/>
              <a:gd name="connsiteY227" fmla="*/ 3162785 h 6858000"/>
              <a:gd name="connsiteX228" fmla="*/ 5401644 w 7472601"/>
              <a:gd name="connsiteY228" fmla="*/ 3617847 h 6858000"/>
              <a:gd name="connsiteX229" fmla="*/ 5467256 w 7472601"/>
              <a:gd name="connsiteY229" fmla="*/ 4175494 h 6858000"/>
              <a:gd name="connsiteX230" fmla="*/ 5448069 w 7472601"/>
              <a:gd name="connsiteY230" fmla="*/ 3567554 h 6858000"/>
              <a:gd name="connsiteX231" fmla="*/ 5425834 w 7472601"/>
              <a:gd name="connsiteY231" fmla="*/ 3162785 h 6858000"/>
              <a:gd name="connsiteX232" fmla="*/ 1318687 w 7472601"/>
              <a:gd name="connsiteY232" fmla="*/ 3113840 h 6858000"/>
              <a:gd name="connsiteX233" fmla="*/ 1066793 w 7472601"/>
              <a:gd name="connsiteY233" fmla="*/ 3212171 h 6858000"/>
              <a:gd name="connsiteX234" fmla="*/ 993319 w 7472601"/>
              <a:gd name="connsiteY234" fmla="*/ 3247648 h 6858000"/>
              <a:gd name="connsiteX235" fmla="*/ 853081 w 7472601"/>
              <a:gd name="connsiteY235" fmla="*/ 3312410 h 6858000"/>
              <a:gd name="connsiteX236" fmla="*/ 805957 w 7472601"/>
              <a:gd name="connsiteY236" fmla="*/ 3330443 h 6858000"/>
              <a:gd name="connsiteX237" fmla="*/ 1318687 w 7472601"/>
              <a:gd name="connsiteY237" fmla="*/ 3113840 h 6858000"/>
              <a:gd name="connsiteX238" fmla="*/ 5453702 w 7472601"/>
              <a:gd name="connsiteY238" fmla="*/ 3090882 h 6858000"/>
              <a:gd name="connsiteX239" fmla="*/ 5480135 w 7472601"/>
              <a:gd name="connsiteY239" fmla="*/ 3565802 h 6858000"/>
              <a:gd name="connsiteX240" fmla="*/ 5499023 w 7472601"/>
              <a:gd name="connsiteY240" fmla="*/ 4166310 h 6858000"/>
              <a:gd name="connsiteX241" fmla="*/ 5547022 w 7472601"/>
              <a:gd name="connsiteY241" fmla="*/ 3607838 h 6858000"/>
              <a:gd name="connsiteX242" fmla="*/ 5515964 w 7472601"/>
              <a:gd name="connsiteY242" fmla="*/ 3378541 h 6858000"/>
              <a:gd name="connsiteX243" fmla="*/ 5453702 w 7472601"/>
              <a:gd name="connsiteY243" fmla="*/ 3090882 h 6858000"/>
              <a:gd name="connsiteX244" fmla="*/ 1238695 w 7472601"/>
              <a:gd name="connsiteY244" fmla="*/ 3076820 h 6858000"/>
              <a:gd name="connsiteX245" fmla="*/ 716371 w 7472601"/>
              <a:gd name="connsiteY245" fmla="*/ 3293249 h 6858000"/>
              <a:gd name="connsiteX246" fmla="*/ 579522 w 7472601"/>
              <a:gd name="connsiteY246" fmla="*/ 3371759 h 6858000"/>
              <a:gd name="connsiteX247" fmla="*/ 600288 w 7472601"/>
              <a:gd name="connsiteY247" fmla="*/ 3365555 h 6858000"/>
              <a:gd name="connsiteX248" fmla="*/ 840692 w 7472601"/>
              <a:gd name="connsiteY248" fmla="*/ 3284921 h 6858000"/>
              <a:gd name="connsiteX249" fmla="*/ 979248 w 7472601"/>
              <a:gd name="connsiteY249" fmla="*/ 3221003 h 6858000"/>
              <a:gd name="connsiteX250" fmla="*/ 1053282 w 7472601"/>
              <a:gd name="connsiteY250" fmla="*/ 3185247 h 6858000"/>
              <a:gd name="connsiteX251" fmla="*/ 1320603 w 7472601"/>
              <a:gd name="connsiteY251" fmla="*/ 3081281 h 6858000"/>
              <a:gd name="connsiteX252" fmla="*/ 1238695 w 7472601"/>
              <a:gd name="connsiteY252" fmla="*/ 3076820 h 6858000"/>
              <a:gd name="connsiteX253" fmla="*/ 5425627 w 7472601"/>
              <a:gd name="connsiteY253" fmla="*/ 2954192 h 6858000"/>
              <a:gd name="connsiteX254" fmla="*/ 5470770 w 7472601"/>
              <a:gd name="connsiteY254" fmla="*/ 3005435 h 6858000"/>
              <a:gd name="connsiteX255" fmla="*/ 5519779 w 7472601"/>
              <a:gd name="connsiteY255" fmla="*/ 4359223 h 6858000"/>
              <a:gd name="connsiteX256" fmla="*/ 5520293 w 7472601"/>
              <a:gd name="connsiteY256" fmla="*/ 4360602 h 6858000"/>
              <a:gd name="connsiteX257" fmla="*/ 5767221 w 7472601"/>
              <a:gd name="connsiteY257" fmla="*/ 4665564 h 6858000"/>
              <a:gd name="connsiteX258" fmla="*/ 6937169 w 7472601"/>
              <a:gd name="connsiteY258" fmla="*/ 4815941 h 6858000"/>
              <a:gd name="connsiteX259" fmla="*/ 6953922 w 7472601"/>
              <a:gd name="connsiteY259" fmla="*/ 4890068 h 6858000"/>
              <a:gd name="connsiteX260" fmla="*/ 6071359 w 7472601"/>
              <a:gd name="connsiteY260" fmla="*/ 4770770 h 6858000"/>
              <a:gd name="connsiteX261" fmla="*/ 6038839 w 7472601"/>
              <a:gd name="connsiteY261" fmla="*/ 4764474 h 6858000"/>
              <a:gd name="connsiteX262" fmla="*/ 6038706 w 7472601"/>
              <a:gd name="connsiteY262" fmla="*/ 4763847 h 6858000"/>
              <a:gd name="connsiteX263" fmla="*/ 6037784 w 7472601"/>
              <a:gd name="connsiteY263" fmla="*/ 4764270 h 6858000"/>
              <a:gd name="connsiteX264" fmla="*/ 6038839 w 7472601"/>
              <a:gd name="connsiteY264" fmla="*/ 4764474 h 6858000"/>
              <a:gd name="connsiteX265" fmla="*/ 6040338 w 7472601"/>
              <a:gd name="connsiteY265" fmla="*/ 4771418 h 6858000"/>
              <a:gd name="connsiteX266" fmla="*/ 6024488 w 7472601"/>
              <a:gd name="connsiteY266" fmla="*/ 4809903 h 6858000"/>
              <a:gd name="connsiteX267" fmla="*/ 5599771 w 7472601"/>
              <a:gd name="connsiteY267" fmla="*/ 5509652 h 6858000"/>
              <a:gd name="connsiteX268" fmla="*/ 5548843 w 7472601"/>
              <a:gd name="connsiteY268" fmla="*/ 5563845 h 6858000"/>
              <a:gd name="connsiteX269" fmla="*/ 5940952 w 7472601"/>
              <a:gd name="connsiteY269" fmla="*/ 6250028 h 6858000"/>
              <a:gd name="connsiteX270" fmla="*/ 6043441 w 7472601"/>
              <a:gd name="connsiteY270" fmla="*/ 6665847 h 6858000"/>
              <a:gd name="connsiteX271" fmla="*/ 6093432 w 7472601"/>
              <a:gd name="connsiteY271" fmla="*/ 6858000 h 6858000"/>
              <a:gd name="connsiteX272" fmla="*/ 6034344 w 7472601"/>
              <a:gd name="connsiteY272" fmla="*/ 6858000 h 6858000"/>
              <a:gd name="connsiteX273" fmla="*/ 6026679 w 7472601"/>
              <a:gd name="connsiteY273" fmla="*/ 6836959 h 6858000"/>
              <a:gd name="connsiteX274" fmla="*/ 5800441 w 7472601"/>
              <a:gd name="connsiteY274" fmla="*/ 6335286 h 6858000"/>
              <a:gd name="connsiteX275" fmla="*/ 5526562 w 7472601"/>
              <a:gd name="connsiteY275" fmla="*/ 5705388 h 6858000"/>
              <a:gd name="connsiteX276" fmla="*/ 5519640 w 7472601"/>
              <a:gd name="connsiteY276" fmla="*/ 5683774 h 6858000"/>
              <a:gd name="connsiteX277" fmla="*/ 5844559 w 7472601"/>
              <a:gd name="connsiteY277" fmla="*/ 6553349 h 6858000"/>
              <a:gd name="connsiteX278" fmla="*/ 5975994 w 7472601"/>
              <a:gd name="connsiteY278" fmla="*/ 6858000 h 6858000"/>
              <a:gd name="connsiteX279" fmla="*/ 5898547 w 7472601"/>
              <a:gd name="connsiteY279" fmla="*/ 6858000 h 6858000"/>
              <a:gd name="connsiteX280" fmla="*/ 5682041 w 7472601"/>
              <a:gd name="connsiteY280" fmla="*/ 6355860 h 6858000"/>
              <a:gd name="connsiteX281" fmla="*/ 5461758 w 7472601"/>
              <a:gd name="connsiteY281" fmla="*/ 5820220 h 6858000"/>
              <a:gd name="connsiteX282" fmla="*/ 5237282 w 7472601"/>
              <a:gd name="connsiteY282" fmla="*/ 6579086 h 6858000"/>
              <a:gd name="connsiteX283" fmla="*/ 5115009 w 7472601"/>
              <a:gd name="connsiteY283" fmla="*/ 6858000 h 6858000"/>
              <a:gd name="connsiteX284" fmla="*/ 5028074 w 7472601"/>
              <a:gd name="connsiteY284" fmla="*/ 6858000 h 6858000"/>
              <a:gd name="connsiteX285" fmla="*/ 5079508 w 7472601"/>
              <a:gd name="connsiteY285" fmla="*/ 6749074 h 6858000"/>
              <a:gd name="connsiteX286" fmla="*/ 5371846 w 7472601"/>
              <a:gd name="connsiteY286" fmla="*/ 5924413 h 6858000"/>
              <a:gd name="connsiteX287" fmla="*/ 5270512 w 7472601"/>
              <a:gd name="connsiteY287" fmla="*/ 6138975 h 6858000"/>
              <a:gd name="connsiteX288" fmla="*/ 5062409 w 7472601"/>
              <a:gd name="connsiteY288" fmla="*/ 6653544 h 6858000"/>
              <a:gd name="connsiteX289" fmla="*/ 5036628 w 7472601"/>
              <a:gd name="connsiteY289" fmla="*/ 6754247 h 6858000"/>
              <a:gd name="connsiteX290" fmla="*/ 5009112 w 7472601"/>
              <a:gd name="connsiteY290" fmla="*/ 6858000 h 6858000"/>
              <a:gd name="connsiteX291" fmla="*/ 4976679 w 7472601"/>
              <a:gd name="connsiteY291" fmla="*/ 6858000 h 6858000"/>
              <a:gd name="connsiteX292" fmla="*/ 5006537 w 7472601"/>
              <a:gd name="connsiteY292" fmla="*/ 6747068 h 6858000"/>
              <a:gd name="connsiteX293" fmla="*/ 5032723 w 7472601"/>
              <a:gd name="connsiteY293" fmla="*/ 6644957 h 6858000"/>
              <a:gd name="connsiteX294" fmla="*/ 5242949 w 7472601"/>
              <a:gd name="connsiteY294" fmla="*/ 6125175 h 6858000"/>
              <a:gd name="connsiteX295" fmla="*/ 5286321 w 7472601"/>
              <a:gd name="connsiteY295" fmla="*/ 6033555 h 6858000"/>
              <a:gd name="connsiteX296" fmla="*/ 5008210 w 7472601"/>
              <a:gd name="connsiteY296" fmla="*/ 6649194 h 6858000"/>
              <a:gd name="connsiteX297" fmla="*/ 4986321 w 7472601"/>
              <a:gd name="connsiteY297" fmla="*/ 6765687 h 6858000"/>
              <a:gd name="connsiteX298" fmla="*/ 4973474 w 7472601"/>
              <a:gd name="connsiteY298" fmla="*/ 6858000 h 6858000"/>
              <a:gd name="connsiteX299" fmla="*/ 4907178 w 7472601"/>
              <a:gd name="connsiteY299" fmla="*/ 6858000 h 6858000"/>
              <a:gd name="connsiteX300" fmla="*/ 4910810 w 7472601"/>
              <a:gd name="connsiteY300" fmla="*/ 6829660 h 6858000"/>
              <a:gd name="connsiteX301" fmla="*/ 4987461 w 7472601"/>
              <a:gd name="connsiteY301" fmla="*/ 6432994 h 6858000"/>
              <a:gd name="connsiteX302" fmla="*/ 5179262 w 7472601"/>
              <a:gd name="connsiteY302" fmla="*/ 6035044 h 6858000"/>
              <a:gd name="connsiteX303" fmla="*/ 4689678 w 7472601"/>
              <a:gd name="connsiteY303" fmla="*/ 6440241 h 6858000"/>
              <a:gd name="connsiteX304" fmla="*/ 4477543 w 7472601"/>
              <a:gd name="connsiteY304" fmla="*/ 6674836 h 6858000"/>
              <a:gd name="connsiteX305" fmla="*/ 4329957 w 7472601"/>
              <a:gd name="connsiteY305" fmla="*/ 6858000 h 6858000"/>
              <a:gd name="connsiteX306" fmla="*/ 4218595 w 7472601"/>
              <a:gd name="connsiteY306" fmla="*/ 6858000 h 6858000"/>
              <a:gd name="connsiteX307" fmla="*/ 4368888 w 7472601"/>
              <a:gd name="connsiteY307" fmla="*/ 6668412 h 6858000"/>
              <a:gd name="connsiteX308" fmla="*/ 4563091 w 7472601"/>
              <a:gd name="connsiteY308" fmla="*/ 6442508 h 6858000"/>
              <a:gd name="connsiteX309" fmla="*/ 5387324 w 7472601"/>
              <a:gd name="connsiteY309" fmla="*/ 5705830 h 6858000"/>
              <a:gd name="connsiteX310" fmla="*/ 5073620 w 7472601"/>
              <a:gd name="connsiteY310" fmla="*/ 5955437 h 6858000"/>
              <a:gd name="connsiteX311" fmla="*/ 4689789 w 7472601"/>
              <a:gd name="connsiteY311" fmla="*/ 6268382 h 6858000"/>
              <a:gd name="connsiteX312" fmla="*/ 4418722 w 7472601"/>
              <a:gd name="connsiteY312" fmla="*/ 6570886 h 6858000"/>
              <a:gd name="connsiteX313" fmla="*/ 4214944 w 7472601"/>
              <a:gd name="connsiteY313" fmla="*/ 6858000 h 6858000"/>
              <a:gd name="connsiteX314" fmla="*/ 4177898 w 7472601"/>
              <a:gd name="connsiteY314" fmla="*/ 6858000 h 6858000"/>
              <a:gd name="connsiteX315" fmla="*/ 4391597 w 7472601"/>
              <a:gd name="connsiteY315" fmla="*/ 6556370 h 6858000"/>
              <a:gd name="connsiteX316" fmla="*/ 4668889 w 7472601"/>
              <a:gd name="connsiteY316" fmla="*/ 6246399 h 6858000"/>
              <a:gd name="connsiteX317" fmla="*/ 5055427 w 7472601"/>
              <a:gd name="connsiteY317" fmla="*/ 5931476 h 6858000"/>
              <a:gd name="connsiteX318" fmla="*/ 5371814 w 7472601"/>
              <a:gd name="connsiteY318" fmla="*/ 5678975 h 6858000"/>
              <a:gd name="connsiteX319" fmla="*/ 4987918 w 7472601"/>
              <a:gd name="connsiteY319" fmla="*/ 5838701 h 6858000"/>
              <a:gd name="connsiteX320" fmla="*/ 4317146 w 7472601"/>
              <a:gd name="connsiteY320" fmla="*/ 6587716 h 6858000"/>
              <a:gd name="connsiteX321" fmla="*/ 4171627 w 7472601"/>
              <a:gd name="connsiteY321" fmla="*/ 6858000 h 6858000"/>
              <a:gd name="connsiteX322" fmla="*/ 4081585 w 7472601"/>
              <a:gd name="connsiteY322" fmla="*/ 6858000 h 6858000"/>
              <a:gd name="connsiteX323" fmla="*/ 4238603 w 7472601"/>
              <a:gd name="connsiteY323" fmla="*/ 6559341 h 6858000"/>
              <a:gd name="connsiteX324" fmla="*/ 4778333 w 7472601"/>
              <a:gd name="connsiteY324" fmla="*/ 5873626 h 6858000"/>
              <a:gd name="connsiteX325" fmla="*/ 5414185 w 7472601"/>
              <a:gd name="connsiteY325" fmla="*/ 5573882 h 6858000"/>
              <a:gd name="connsiteX326" fmla="*/ 5959648 w 7472601"/>
              <a:gd name="connsiteY326" fmla="*/ 4760797 h 6858000"/>
              <a:gd name="connsiteX327" fmla="*/ 5355019 w 7472601"/>
              <a:gd name="connsiteY327" fmla="*/ 4734672 h 6858000"/>
              <a:gd name="connsiteX328" fmla="*/ 5083565 w 7472601"/>
              <a:gd name="connsiteY328" fmla="*/ 5179121 h 6858000"/>
              <a:gd name="connsiteX329" fmla="*/ 4713577 w 7472601"/>
              <a:gd name="connsiteY329" fmla="*/ 5616803 h 6858000"/>
              <a:gd name="connsiteX330" fmla="*/ 3989559 w 7472601"/>
              <a:gd name="connsiteY330" fmla="*/ 6145945 h 6858000"/>
              <a:gd name="connsiteX331" fmla="*/ 3939824 w 7472601"/>
              <a:gd name="connsiteY331" fmla="*/ 6066900 h 6858000"/>
              <a:gd name="connsiteX332" fmla="*/ 4584537 w 7472601"/>
              <a:gd name="connsiteY332" fmla="*/ 5324826 h 6858000"/>
              <a:gd name="connsiteX333" fmla="*/ 5037105 w 7472601"/>
              <a:gd name="connsiteY333" fmla="*/ 5088765 h 6858000"/>
              <a:gd name="connsiteX334" fmla="*/ 5039930 w 7472601"/>
              <a:gd name="connsiteY334" fmla="*/ 5089585 h 6858000"/>
              <a:gd name="connsiteX335" fmla="*/ 5263764 w 7472601"/>
              <a:gd name="connsiteY335" fmla="*/ 4735525 h 6858000"/>
              <a:gd name="connsiteX336" fmla="*/ 4086300 w 7472601"/>
              <a:gd name="connsiteY336" fmla="*/ 4884599 h 6858000"/>
              <a:gd name="connsiteX337" fmla="*/ 4085485 w 7472601"/>
              <a:gd name="connsiteY337" fmla="*/ 4899070 h 6858000"/>
              <a:gd name="connsiteX338" fmla="*/ 3871915 w 7472601"/>
              <a:gd name="connsiteY338" fmla="*/ 5253645 h 6858000"/>
              <a:gd name="connsiteX339" fmla="*/ 3799374 w 7472601"/>
              <a:gd name="connsiteY339" fmla="*/ 5466127 h 6858000"/>
              <a:gd name="connsiteX340" fmla="*/ 3498850 w 7472601"/>
              <a:gd name="connsiteY340" fmla="*/ 6661888 h 6858000"/>
              <a:gd name="connsiteX341" fmla="*/ 3399216 w 7472601"/>
              <a:gd name="connsiteY341" fmla="*/ 6858000 h 6858000"/>
              <a:gd name="connsiteX342" fmla="*/ 3303688 w 7472601"/>
              <a:gd name="connsiteY342" fmla="*/ 6858000 h 6858000"/>
              <a:gd name="connsiteX343" fmla="*/ 3391774 w 7472601"/>
              <a:gd name="connsiteY343" fmla="*/ 6697181 h 6858000"/>
              <a:gd name="connsiteX344" fmla="*/ 3735540 w 7472601"/>
              <a:gd name="connsiteY344" fmla="*/ 5546923 h 6858000"/>
              <a:gd name="connsiteX345" fmla="*/ 3729438 w 7472601"/>
              <a:gd name="connsiteY345" fmla="*/ 5569058 h 6858000"/>
              <a:gd name="connsiteX346" fmla="*/ 3707782 w 7472601"/>
              <a:gd name="connsiteY346" fmla="*/ 5644908 h 6858000"/>
              <a:gd name="connsiteX347" fmla="*/ 3583827 w 7472601"/>
              <a:gd name="connsiteY347" fmla="*/ 6039215 h 6858000"/>
              <a:gd name="connsiteX348" fmla="*/ 3547861 w 7472601"/>
              <a:gd name="connsiteY348" fmla="*/ 6129609 h 6858000"/>
              <a:gd name="connsiteX349" fmla="*/ 3490905 w 7472601"/>
              <a:gd name="connsiteY349" fmla="*/ 6277660 h 6858000"/>
              <a:gd name="connsiteX350" fmla="*/ 3455859 w 7472601"/>
              <a:gd name="connsiteY350" fmla="*/ 6391301 h 6858000"/>
              <a:gd name="connsiteX351" fmla="*/ 3429112 w 7472601"/>
              <a:gd name="connsiteY351" fmla="*/ 6479469 h 6858000"/>
              <a:gd name="connsiteX352" fmla="*/ 3304862 w 7472601"/>
              <a:gd name="connsiteY352" fmla="*/ 6796476 h 6858000"/>
              <a:gd name="connsiteX353" fmla="*/ 3276071 w 7472601"/>
              <a:gd name="connsiteY353" fmla="*/ 6858000 h 6858000"/>
              <a:gd name="connsiteX354" fmla="*/ 3240805 w 7472601"/>
              <a:gd name="connsiteY354" fmla="*/ 6858000 h 6858000"/>
              <a:gd name="connsiteX355" fmla="*/ 3275917 w 7472601"/>
              <a:gd name="connsiteY355" fmla="*/ 6783192 h 6858000"/>
              <a:gd name="connsiteX356" fmla="*/ 3399358 w 7472601"/>
              <a:gd name="connsiteY356" fmla="*/ 6469011 h 6858000"/>
              <a:gd name="connsiteX357" fmla="*/ 3425650 w 7472601"/>
              <a:gd name="connsiteY357" fmla="*/ 6381333 h 6858000"/>
              <a:gd name="connsiteX358" fmla="*/ 3460661 w 7472601"/>
              <a:gd name="connsiteY358" fmla="*/ 6266763 h 6858000"/>
              <a:gd name="connsiteX359" fmla="*/ 3518021 w 7472601"/>
              <a:gd name="connsiteY359" fmla="*/ 6117298 h 6858000"/>
              <a:gd name="connsiteX360" fmla="*/ 3554035 w 7472601"/>
              <a:gd name="connsiteY360" fmla="*/ 6027832 h 6858000"/>
              <a:gd name="connsiteX361" fmla="*/ 3677174 w 7472601"/>
              <a:gd name="connsiteY361" fmla="*/ 5636351 h 6858000"/>
              <a:gd name="connsiteX362" fmla="*/ 3698819 w 7472601"/>
              <a:gd name="connsiteY362" fmla="*/ 5560503 h 6858000"/>
              <a:gd name="connsiteX363" fmla="*/ 3702094 w 7472601"/>
              <a:gd name="connsiteY363" fmla="*/ 5549194 h 6858000"/>
              <a:gd name="connsiteX364" fmla="*/ 3398355 w 7472601"/>
              <a:gd name="connsiteY364" fmla="*/ 6094603 h 6858000"/>
              <a:gd name="connsiteX365" fmla="*/ 3193941 w 7472601"/>
              <a:gd name="connsiteY365" fmla="*/ 6798775 h 6858000"/>
              <a:gd name="connsiteX366" fmla="*/ 3184140 w 7472601"/>
              <a:gd name="connsiteY366" fmla="*/ 6858000 h 6858000"/>
              <a:gd name="connsiteX367" fmla="*/ 3099978 w 7472601"/>
              <a:gd name="connsiteY367" fmla="*/ 6858000 h 6858000"/>
              <a:gd name="connsiteX368" fmla="*/ 3101556 w 7472601"/>
              <a:gd name="connsiteY368" fmla="*/ 6843337 h 6858000"/>
              <a:gd name="connsiteX369" fmla="*/ 3370162 w 7472601"/>
              <a:gd name="connsiteY369" fmla="*/ 5785550 h 6858000"/>
              <a:gd name="connsiteX370" fmla="*/ 3746477 w 7472601"/>
              <a:gd name="connsiteY370" fmla="*/ 5377889 h 6858000"/>
              <a:gd name="connsiteX371" fmla="*/ 3863399 w 7472601"/>
              <a:gd name="connsiteY371" fmla="*/ 5087257 h 6858000"/>
              <a:gd name="connsiteX372" fmla="*/ 3968712 w 7472601"/>
              <a:gd name="connsiteY372" fmla="*/ 4913989 h 6858000"/>
              <a:gd name="connsiteX373" fmla="*/ 2792390 w 7472601"/>
              <a:gd name="connsiteY373" fmla="*/ 5382974 h 6858000"/>
              <a:gd name="connsiteX374" fmla="*/ 2714982 w 7472601"/>
              <a:gd name="connsiteY374" fmla="*/ 5427051 h 6858000"/>
              <a:gd name="connsiteX375" fmla="*/ 2813361 w 7472601"/>
              <a:gd name="connsiteY375" fmla="*/ 6023912 h 6858000"/>
              <a:gd name="connsiteX376" fmla="*/ 2688430 w 7472601"/>
              <a:gd name="connsiteY376" fmla="*/ 6801564 h 6858000"/>
              <a:gd name="connsiteX377" fmla="*/ 2629626 w 7472601"/>
              <a:gd name="connsiteY377" fmla="*/ 6763394 h 6858000"/>
              <a:gd name="connsiteX378" fmla="*/ 2565328 w 7472601"/>
              <a:gd name="connsiteY378" fmla="*/ 5516399 h 6858000"/>
              <a:gd name="connsiteX379" fmla="*/ 1922999 w 7472601"/>
              <a:gd name="connsiteY379" fmla="*/ 5980343 h 6858000"/>
              <a:gd name="connsiteX380" fmla="*/ 1950261 w 7472601"/>
              <a:gd name="connsiteY380" fmla="*/ 6405858 h 6858000"/>
              <a:gd name="connsiteX381" fmla="*/ 2365554 w 7472601"/>
              <a:gd name="connsiteY381" fmla="*/ 6759107 h 6858000"/>
              <a:gd name="connsiteX382" fmla="*/ 2424142 w 7472601"/>
              <a:gd name="connsiteY382" fmla="*/ 6858000 h 6858000"/>
              <a:gd name="connsiteX383" fmla="*/ 2395994 w 7472601"/>
              <a:gd name="connsiteY383" fmla="*/ 6858000 h 6858000"/>
              <a:gd name="connsiteX384" fmla="*/ 2392863 w 7472601"/>
              <a:gd name="connsiteY384" fmla="*/ 6852964 h 6858000"/>
              <a:gd name="connsiteX385" fmla="*/ 2017589 w 7472601"/>
              <a:gd name="connsiteY385" fmla="*/ 6493982 h 6858000"/>
              <a:gd name="connsiteX386" fmla="*/ 2147336 w 7472601"/>
              <a:gd name="connsiteY386" fmla="*/ 6594052 h 6858000"/>
              <a:gd name="connsiteX387" fmla="*/ 2207047 w 7472601"/>
              <a:gd name="connsiteY387" fmla="*/ 6654540 h 6858000"/>
              <a:gd name="connsiteX388" fmla="*/ 2299106 w 7472601"/>
              <a:gd name="connsiteY388" fmla="*/ 6778931 h 6858000"/>
              <a:gd name="connsiteX389" fmla="*/ 2314430 w 7472601"/>
              <a:gd name="connsiteY389" fmla="*/ 6801144 h 6858000"/>
              <a:gd name="connsiteX390" fmla="*/ 2352406 w 7472601"/>
              <a:gd name="connsiteY390" fmla="*/ 6858000 h 6858000"/>
              <a:gd name="connsiteX391" fmla="*/ 2314492 w 7472601"/>
              <a:gd name="connsiteY391" fmla="*/ 6858000 h 6858000"/>
              <a:gd name="connsiteX392" fmla="*/ 2288095 w 7472601"/>
              <a:gd name="connsiteY392" fmla="*/ 6818030 h 6858000"/>
              <a:gd name="connsiteX393" fmla="*/ 2272768 w 7472601"/>
              <a:gd name="connsiteY393" fmla="*/ 6795822 h 6858000"/>
              <a:gd name="connsiteX394" fmla="*/ 2182715 w 7472601"/>
              <a:gd name="connsiteY394" fmla="*/ 6675071 h 6858000"/>
              <a:gd name="connsiteX395" fmla="*/ 2032061 w 7472601"/>
              <a:gd name="connsiteY395" fmla="*/ 6541380 h 6858000"/>
              <a:gd name="connsiteX396" fmla="*/ 2257220 w 7472601"/>
              <a:gd name="connsiteY396" fmla="*/ 6826257 h 6858000"/>
              <a:gd name="connsiteX397" fmla="*/ 2281324 w 7472601"/>
              <a:gd name="connsiteY397" fmla="*/ 6858000 h 6858000"/>
              <a:gd name="connsiteX398" fmla="*/ 2242860 w 7472601"/>
              <a:gd name="connsiteY398" fmla="*/ 6858000 h 6858000"/>
              <a:gd name="connsiteX399" fmla="*/ 2232818 w 7472601"/>
              <a:gd name="connsiteY399" fmla="*/ 6844926 h 6858000"/>
              <a:gd name="connsiteX400" fmla="*/ 1990172 w 7472601"/>
              <a:gd name="connsiteY400" fmla="*/ 6542121 h 6858000"/>
              <a:gd name="connsiteX401" fmla="*/ 2124090 w 7472601"/>
              <a:gd name="connsiteY401" fmla="*/ 6761017 h 6858000"/>
              <a:gd name="connsiteX402" fmla="*/ 2200380 w 7472601"/>
              <a:gd name="connsiteY402" fmla="*/ 6858000 h 6858000"/>
              <a:gd name="connsiteX403" fmla="*/ 2147507 w 7472601"/>
              <a:gd name="connsiteY403" fmla="*/ 6858000 h 6858000"/>
              <a:gd name="connsiteX404" fmla="*/ 2070668 w 7472601"/>
              <a:gd name="connsiteY404" fmla="*/ 6761520 h 6858000"/>
              <a:gd name="connsiteX405" fmla="*/ 1975142 w 7472601"/>
              <a:gd name="connsiteY405" fmla="*/ 6585570 h 6858000"/>
              <a:gd name="connsiteX406" fmla="*/ 2050035 w 7472601"/>
              <a:gd name="connsiteY406" fmla="*/ 6813345 h 6858000"/>
              <a:gd name="connsiteX407" fmla="*/ 2063025 w 7472601"/>
              <a:gd name="connsiteY407" fmla="*/ 6858000 h 6858000"/>
              <a:gd name="connsiteX408" fmla="*/ 2021675 w 7472601"/>
              <a:gd name="connsiteY408" fmla="*/ 6858000 h 6858000"/>
              <a:gd name="connsiteX409" fmla="*/ 2019308 w 7472601"/>
              <a:gd name="connsiteY409" fmla="*/ 6847118 h 6858000"/>
              <a:gd name="connsiteX410" fmla="*/ 1938835 w 7472601"/>
              <a:gd name="connsiteY410" fmla="*/ 6551160 h 6858000"/>
              <a:gd name="connsiteX411" fmla="*/ 1953230 w 7472601"/>
              <a:gd name="connsiteY411" fmla="*/ 6759699 h 6858000"/>
              <a:gd name="connsiteX412" fmla="*/ 1956763 w 7472601"/>
              <a:gd name="connsiteY412" fmla="*/ 6778191 h 6858000"/>
              <a:gd name="connsiteX413" fmla="*/ 1967925 w 7472601"/>
              <a:gd name="connsiteY413" fmla="*/ 6858000 h 6858000"/>
              <a:gd name="connsiteX414" fmla="*/ 1936622 w 7472601"/>
              <a:gd name="connsiteY414" fmla="*/ 6858000 h 6858000"/>
              <a:gd name="connsiteX415" fmla="*/ 1926261 w 7472601"/>
              <a:gd name="connsiteY415" fmla="*/ 6784064 h 6858000"/>
              <a:gd name="connsiteX416" fmla="*/ 1922724 w 7472601"/>
              <a:gd name="connsiteY416" fmla="*/ 6765577 h 6858000"/>
              <a:gd name="connsiteX417" fmla="*/ 1904650 w 7472601"/>
              <a:gd name="connsiteY417" fmla="*/ 6639616 h 6858000"/>
              <a:gd name="connsiteX418" fmla="*/ 1885273 w 7472601"/>
              <a:gd name="connsiteY418" fmla="*/ 6858000 h 6858000"/>
              <a:gd name="connsiteX419" fmla="*/ 1854363 w 7472601"/>
              <a:gd name="connsiteY419" fmla="*/ 6858000 h 6858000"/>
              <a:gd name="connsiteX420" fmla="*/ 1880391 w 7472601"/>
              <a:gd name="connsiteY420" fmla="*/ 6603796 h 6858000"/>
              <a:gd name="connsiteX421" fmla="*/ 1818273 w 7472601"/>
              <a:gd name="connsiteY421" fmla="*/ 6715729 h 6858000"/>
              <a:gd name="connsiteX422" fmla="*/ 1794691 w 7472601"/>
              <a:gd name="connsiteY422" fmla="*/ 6843239 h 6858000"/>
              <a:gd name="connsiteX423" fmla="*/ 1794914 w 7472601"/>
              <a:gd name="connsiteY423" fmla="*/ 6858000 h 6858000"/>
              <a:gd name="connsiteX424" fmla="*/ 1746128 w 7472601"/>
              <a:gd name="connsiteY424" fmla="*/ 6858000 h 6858000"/>
              <a:gd name="connsiteX425" fmla="*/ 1753934 w 7472601"/>
              <a:gd name="connsiteY425" fmla="*/ 6724796 h 6858000"/>
              <a:gd name="connsiteX426" fmla="*/ 1792053 w 7472601"/>
              <a:gd name="connsiteY426" fmla="*/ 6572396 h 6858000"/>
              <a:gd name="connsiteX427" fmla="*/ 1862248 w 7472601"/>
              <a:gd name="connsiteY427" fmla="*/ 6266397 h 6858000"/>
              <a:gd name="connsiteX428" fmla="*/ 1862250 w 7472601"/>
              <a:gd name="connsiteY428" fmla="*/ 6033531 h 6858000"/>
              <a:gd name="connsiteX429" fmla="*/ 1211999 w 7472601"/>
              <a:gd name="connsiteY429" fmla="*/ 6683610 h 6858000"/>
              <a:gd name="connsiteX430" fmla="*/ 1213266 w 7472601"/>
              <a:gd name="connsiteY430" fmla="*/ 6691947 h 6858000"/>
              <a:gd name="connsiteX431" fmla="*/ 1203370 w 7472601"/>
              <a:gd name="connsiteY431" fmla="*/ 6850676 h 6858000"/>
              <a:gd name="connsiteX432" fmla="*/ 1203671 w 7472601"/>
              <a:gd name="connsiteY432" fmla="*/ 6858000 h 6858000"/>
              <a:gd name="connsiteX433" fmla="*/ 1143180 w 7472601"/>
              <a:gd name="connsiteY433" fmla="*/ 6858000 h 6858000"/>
              <a:gd name="connsiteX434" fmla="*/ 1142176 w 7472601"/>
              <a:gd name="connsiteY434" fmla="*/ 6766045 h 6858000"/>
              <a:gd name="connsiteX435" fmla="*/ 1067484 w 7472601"/>
              <a:gd name="connsiteY435" fmla="*/ 6858000 h 6858000"/>
              <a:gd name="connsiteX436" fmla="*/ 953928 w 7472601"/>
              <a:gd name="connsiteY436" fmla="*/ 6858000 h 6858000"/>
              <a:gd name="connsiteX437" fmla="*/ 959715 w 7472601"/>
              <a:gd name="connsiteY437" fmla="*/ 6850185 h 6858000"/>
              <a:gd name="connsiteX438" fmla="*/ 1483788 w 7472601"/>
              <a:gd name="connsiteY438" fmla="*/ 6259174 h 6858000"/>
              <a:gd name="connsiteX439" fmla="*/ 1100671 w 7472601"/>
              <a:gd name="connsiteY439" fmla="*/ 6252137 h 6858000"/>
              <a:gd name="connsiteX440" fmla="*/ 1090144 w 7472601"/>
              <a:gd name="connsiteY440" fmla="*/ 6256748 h 6858000"/>
              <a:gd name="connsiteX441" fmla="*/ 1095872 w 7472601"/>
              <a:gd name="connsiteY441" fmla="*/ 6271892 h 6858000"/>
              <a:gd name="connsiteX442" fmla="*/ 262785 w 7472601"/>
              <a:gd name="connsiteY442" fmla="*/ 6845450 h 6858000"/>
              <a:gd name="connsiteX443" fmla="*/ 209968 w 7472601"/>
              <a:gd name="connsiteY443" fmla="*/ 6770713 h 6858000"/>
              <a:gd name="connsiteX444" fmla="*/ 873460 w 7472601"/>
              <a:gd name="connsiteY444" fmla="*/ 6253768 h 6858000"/>
              <a:gd name="connsiteX445" fmla="*/ 192686 w 7472601"/>
              <a:gd name="connsiteY445" fmla="*/ 5849257 h 6858000"/>
              <a:gd name="connsiteX446" fmla="*/ 4696 w 7472601"/>
              <a:gd name="connsiteY446" fmla="*/ 5697668 h 6858000"/>
              <a:gd name="connsiteX447" fmla="*/ 0 w 7472601"/>
              <a:gd name="connsiteY447" fmla="*/ 5689984 h 6858000"/>
              <a:gd name="connsiteX448" fmla="*/ 0 w 7472601"/>
              <a:gd name="connsiteY448" fmla="*/ 5513472 h 6858000"/>
              <a:gd name="connsiteX449" fmla="*/ 174101 w 7472601"/>
              <a:gd name="connsiteY449" fmla="*/ 5620277 h 6858000"/>
              <a:gd name="connsiteX450" fmla="*/ 891800 w 7472601"/>
              <a:gd name="connsiteY450" fmla="*/ 6036935 h 6858000"/>
              <a:gd name="connsiteX451" fmla="*/ 1072219 w 7472601"/>
              <a:gd name="connsiteY451" fmla="*/ 6169443 h 6858000"/>
              <a:gd name="connsiteX452" fmla="*/ 1074117 w 7472601"/>
              <a:gd name="connsiteY452" fmla="*/ 6170301 h 6858000"/>
              <a:gd name="connsiteX453" fmla="*/ 1083114 w 7472601"/>
              <a:gd name="connsiteY453" fmla="*/ 6174131 h 6858000"/>
              <a:gd name="connsiteX454" fmla="*/ 1543010 w 7472601"/>
              <a:gd name="connsiteY454" fmla="*/ 6191140 h 6858000"/>
              <a:gd name="connsiteX455" fmla="*/ 1551080 w 7472601"/>
              <a:gd name="connsiteY455" fmla="*/ 6195006 h 6858000"/>
              <a:gd name="connsiteX456" fmla="*/ 2345443 w 7472601"/>
              <a:gd name="connsiteY456" fmla="*/ 5549882 h 6858000"/>
              <a:gd name="connsiteX457" fmla="*/ 1721499 w 7472601"/>
              <a:gd name="connsiteY457" fmla="*/ 5599969 h 6858000"/>
              <a:gd name="connsiteX458" fmla="*/ 767716 w 7472601"/>
              <a:gd name="connsiteY458" fmla="*/ 5472768 h 6858000"/>
              <a:gd name="connsiteX459" fmla="*/ 722147 w 7472601"/>
              <a:gd name="connsiteY459" fmla="*/ 5393091 h 6858000"/>
              <a:gd name="connsiteX460" fmla="*/ 1485552 w 7472601"/>
              <a:gd name="connsiteY460" fmla="*/ 5313202 h 6858000"/>
              <a:gd name="connsiteX461" fmla="*/ 2143004 w 7472601"/>
              <a:gd name="connsiteY461" fmla="*/ 5402420 h 6858000"/>
              <a:gd name="connsiteX462" fmla="*/ 1933391 w 7472601"/>
              <a:gd name="connsiteY462" fmla="*/ 5156971 h 6858000"/>
              <a:gd name="connsiteX463" fmla="*/ 1827118 w 7472601"/>
              <a:gd name="connsiteY463" fmla="*/ 4968410 h 6858000"/>
              <a:gd name="connsiteX464" fmla="*/ 1837349 w 7472601"/>
              <a:gd name="connsiteY464" fmla="*/ 4956357 h 6858000"/>
              <a:gd name="connsiteX465" fmla="*/ 2162835 w 7472601"/>
              <a:gd name="connsiteY465" fmla="*/ 5187853 h 6858000"/>
              <a:gd name="connsiteX466" fmla="*/ 2257167 w 7472601"/>
              <a:gd name="connsiteY466" fmla="*/ 5462123 h 6858000"/>
              <a:gd name="connsiteX467" fmla="*/ 2261598 w 7472601"/>
              <a:gd name="connsiteY467" fmla="*/ 5467998 h 6858000"/>
              <a:gd name="connsiteX468" fmla="*/ 2437177 w 7472601"/>
              <a:gd name="connsiteY468" fmla="*/ 5479608 h 6858000"/>
              <a:gd name="connsiteX469" fmla="*/ 2445247 w 7472601"/>
              <a:gd name="connsiteY469" fmla="*/ 5483476 h 6858000"/>
              <a:gd name="connsiteX470" fmla="*/ 2743626 w 7472601"/>
              <a:gd name="connsiteY470" fmla="*/ 5304819 h 6858000"/>
              <a:gd name="connsiteX471" fmla="*/ 3048102 w 7472601"/>
              <a:gd name="connsiteY471" fmla="*/ 5150595 h 6858000"/>
              <a:gd name="connsiteX472" fmla="*/ 1799414 w 7472601"/>
              <a:gd name="connsiteY472" fmla="*/ 4694732 h 6858000"/>
              <a:gd name="connsiteX473" fmla="*/ 1771735 w 7472601"/>
              <a:gd name="connsiteY473" fmla="*/ 4619929 h 6858000"/>
              <a:gd name="connsiteX474" fmla="*/ 3104273 w 7472601"/>
              <a:gd name="connsiteY474" fmla="*/ 5076159 h 6858000"/>
              <a:gd name="connsiteX475" fmla="*/ 3113245 w 7472601"/>
              <a:gd name="connsiteY475" fmla="*/ 5090705 h 6858000"/>
              <a:gd name="connsiteX476" fmla="*/ 3126294 w 7472601"/>
              <a:gd name="connsiteY476" fmla="*/ 5114400 h 6858000"/>
              <a:gd name="connsiteX477" fmla="*/ 3937433 w 7472601"/>
              <a:gd name="connsiteY477" fmla="*/ 4830473 h 6858000"/>
              <a:gd name="connsiteX478" fmla="*/ 3590475 w 7472601"/>
              <a:gd name="connsiteY478" fmla="*/ 4597974 h 6858000"/>
              <a:gd name="connsiteX479" fmla="*/ 3100264 w 7472601"/>
              <a:gd name="connsiteY479" fmla="*/ 4579845 h 6858000"/>
              <a:gd name="connsiteX480" fmla="*/ 2183576 w 7472601"/>
              <a:gd name="connsiteY480" fmla="*/ 4227150 h 6858000"/>
              <a:gd name="connsiteX481" fmla="*/ 2151029 w 7472601"/>
              <a:gd name="connsiteY481" fmla="*/ 4146947 h 6858000"/>
              <a:gd name="connsiteX482" fmla="*/ 3563434 w 7472601"/>
              <a:gd name="connsiteY482" fmla="*/ 4469115 h 6858000"/>
              <a:gd name="connsiteX483" fmla="*/ 3177952 w 7472601"/>
              <a:gd name="connsiteY483" fmla="*/ 3657386 h 6858000"/>
              <a:gd name="connsiteX484" fmla="*/ 3189263 w 7472601"/>
              <a:gd name="connsiteY484" fmla="*/ 3625726 h 6858000"/>
              <a:gd name="connsiteX485" fmla="*/ 3560912 w 7472601"/>
              <a:gd name="connsiteY485" fmla="*/ 4079863 h 6858000"/>
              <a:gd name="connsiteX486" fmla="*/ 3626636 w 7472601"/>
              <a:gd name="connsiteY486" fmla="*/ 4512230 h 6858000"/>
              <a:gd name="connsiteX487" fmla="*/ 3653088 w 7472601"/>
              <a:gd name="connsiteY487" fmla="*/ 4521417 h 6858000"/>
              <a:gd name="connsiteX488" fmla="*/ 3988128 w 7472601"/>
              <a:gd name="connsiteY488" fmla="*/ 4817267 h 6858000"/>
              <a:gd name="connsiteX489" fmla="*/ 4830582 w 7472601"/>
              <a:gd name="connsiteY489" fmla="*/ 4676000 h 6858000"/>
              <a:gd name="connsiteX490" fmla="*/ 4830100 w 7472601"/>
              <a:gd name="connsiteY490" fmla="*/ 4675554 h 6858000"/>
              <a:gd name="connsiteX491" fmla="*/ 4036318 w 7472601"/>
              <a:gd name="connsiteY491" fmla="*/ 4147013 h 6858000"/>
              <a:gd name="connsiteX492" fmla="*/ 3432098 w 7472601"/>
              <a:gd name="connsiteY492" fmla="*/ 3537312 h 6858000"/>
              <a:gd name="connsiteX493" fmla="*/ 3446761 w 7472601"/>
              <a:gd name="connsiteY493" fmla="*/ 3461278 h 6858000"/>
              <a:gd name="connsiteX494" fmla="*/ 4419733 w 7472601"/>
              <a:gd name="connsiteY494" fmla="*/ 3963555 h 6858000"/>
              <a:gd name="connsiteX495" fmla="*/ 4781371 w 7472601"/>
              <a:gd name="connsiteY495" fmla="*/ 4458604 h 6858000"/>
              <a:gd name="connsiteX496" fmla="*/ 4780440 w 7472601"/>
              <a:gd name="connsiteY496" fmla="*/ 4470290 h 6858000"/>
              <a:gd name="connsiteX497" fmla="*/ 4898954 w 7472601"/>
              <a:gd name="connsiteY497" fmla="*/ 4662092 h 6858000"/>
              <a:gd name="connsiteX498" fmla="*/ 4900699 w 7472601"/>
              <a:gd name="connsiteY498" fmla="*/ 4670867 h 6858000"/>
              <a:gd name="connsiteX499" fmla="*/ 5714511 w 7472601"/>
              <a:gd name="connsiteY499" fmla="*/ 4663483 h 6858000"/>
              <a:gd name="connsiteX500" fmla="*/ 5464793 w 7472601"/>
              <a:gd name="connsiteY500" fmla="*/ 4393556 h 6858000"/>
              <a:gd name="connsiteX501" fmla="*/ 5461897 w 7472601"/>
              <a:gd name="connsiteY501" fmla="*/ 4390879 h 6858000"/>
              <a:gd name="connsiteX502" fmla="*/ 4294126 w 7472601"/>
              <a:gd name="connsiteY502" fmla="*/ 3303048 h 6858000"/>
              <a:gd name="connsiteX503" fmla="*/ 4305321 w 7472601"/>
              <a:gd name="connsiteY503" fmla="*/ 3256953 h 6858000"/>
              <a:gd name="connsiteX504" fmla="*/ 4949299 w 7472601"/>
              <a:gd name="connsiteY504" fmla="*/ 3766336 h 6858000"/>
              <a:gd name="connsiteX505" fmla="*/ 5291452 w 7472601"/>
              <a:gd name="connsiteY505" fmla="*/ 4076801 h 6858000"/>
              <a:gd name="connsiteX506" fmla="*/ 5434998 w 7472601"/>
              <a:gd name="connsiteY506" fmla="*/ 4254100 h 6858000"/>
              <a:gd name="connsiteX507" fmla="*/ 5351015 w 7472601"/>
              <a:gd name="connsiteY507" fmla="*/ 3760989 h 6858000"/>
              <a:gd name="connsiteX508" fmla="*/ 5413780 w 7472601"/>
              <a:gd name="connsiteY508" fmla="*/ 2966265 h 6858000"/>
              <a:gd name="connsiteX509" fmla="*/ 5425627 w 7472601"/>
              <a:gd name="connsiteY509" fmla="*/ 2954192 h 6858000"/>
              <a:gd name="connsiteX510" fmla="*/ 6604735 w 7472601"/>
              <a:gd name="connsiteY510" fmla="*/ 2041381 h 6858000"/>
              <a:gd name="connsiteX511" fmla="*/ 7204487 w 7472601"/>
              <a:gd name="connsiteY511" fmla="*/ 2742112 h 6858000"/>
              <a:gd name="connsiteX512" fmla="*/ 7131592 w 7472601"/>
              <a:gd name="connsiteY512" fmla="*/ 2672096 h 6858000"/>
              <a:gd name="connsiteX513" fmla="*/ 6996344 w 7472601"/>
              <a:gd name="connsiteY513" fmla="*/ 2518310 h 6858000"/>
              <a:gd name="connsiteX514" fmla="*/ 6735495 w 7472601"/>
              <a:gd name="connsiteY514" fmla="*/ 2196890 h 6858000"/>
              <a:gd name="connsiteX515" fmla="*/ 6721901 w 7472601"/>
              <a:gd name="connsiteY515" fmla="*/ 2179274 h 6858000"/>
              <a:gd name="connsiteX516" fmla="*/ 6604735 w 7472601"/>
              <a:gd name="connsiteY516" fmla="*/ 2041381 h 6858000"/>
              <a:gd name="connsiteX517" fmla="*/ 6591670 w 7472601"/>
              <a:gd name="connsiteY517" fmla="*/ 1988277 h 6858000"/>
              <a:gd name="connsiteX518" fmla="*/ 6747349 w 7472601"/>
              <a:gd name="connsiteY518" fmla="*/ 2160069 h 6858000"/>
              <a:gd name="connsiteX519" fmla="*/ 6760943 w 7472601"/>
              <a:gd name="connsiteY519" fmla="*/ 2177686 h 6858000"/>
              <a:gd name="connsiteX520" fmla="*/ 7021065 w 7472601"/>
              <a:gd name="connsiteY520" fmla="*/ 2498102 h 6858000"/>
              <a:gd name="connsiteX521" fmla="*/ 7155223 w 7472601"/>
              <a:gd name="connsiteY521" fmla="*/ 2650386 h 6858000"/>
              <a:gd name="connsiteX522" fmla="*/ 7203167 w 7472601"/>
              <a:gd name="connsiteY522" fmla="*/ 2697288 h 6858000"/>
              <a:gd name="connsiteX523" fmla="*/ 6937703 w 7472601"/>
              <a:gd name="connsiteY523" fmla="*/ 2321981 h 6858000"/>
              <a:gd name="connsiteX524" fmla="*/ 6591670 w 7472601"/>
              <a:gd name="connsiteY524" fmla="*/ 1988277 h 6858000"/>
              <a:gd name="connsiteX525" fmla="*/ 5798671 w 7472601"/>
              <a:gd name="connsiteY525" fmla="*/ 1981601 h 6858000"/>
              <a:gd name="connsiteX526" fmla="*/ 5754709 w 7472601"/>
              <a:gd name="connsiteY526" fmla="*/ 2071454 h 6858000"/>
              <a:gd name="connsiteX527" fmla="*/ 5763044 w 7472601"/>
              <a:gd name="connsiteY527" fmla="*/ 2842206 h 6858000"/>
              <a:gd name="connsiteX528" fmla="*/ 5764974 w 7472601"/>
              <a:gd name="connsiteY528" fmla="*/ 2799609 h 6858000"/>
              <a:gd name="connsiteX529" fmla="*/ 5767665 w 7472601"/>
              <a:gd name="connsiteY529" fmla="*/ 2666409 h 6858000"/>
              <a:gd name="connsiteX530" fmla="*/ 5763055 w 7472601"/>
              <a:gd name="connsiteY530" fmla="*/ 2579705 h 6858000"/>
              <a:gd name="connsiteX531" fmla="*/ 5758079 w 7472601"/>
              <a:gd name="connsiteY531" fmla="*/ 2492508 h 6858000"/>
              <a:gd name="connsiteX532" fmla="*/ 5779325 w 7472601"/>
              <a:gd name="connsiteY532" fmla="*/ 2197069 h 6858000"/>
              <a:gd name="connsiteX533" fmla="*/ 5798671 w 7472601"/>
              <a:gd name="connsiteY533" fmla="*/ 1981601 h 6858000"/>
              <a:gd name="connsiteX534" fmla="*/ 5829202 w 7472601"/>
              <a:gd name="connsiteY534" fmla="*/ 1971679 h 6858000"/>
              <a:gd name="connsiteX535" fmla="*/ 5809558 w 7472601"/>
              <a:gd name="connsiteY535" fmla="*/ 2198043 h 6858000"/>
              <a:gd name="connsiteX536" fmla="*/ 5788653 w 7472601"/>
              <a:gd name="connsiteY536" fmla="*/ 2489430 h 6858000"/>
              <a:gd name="connsiteX537" fmla="*/ 5793439 w 7472601"/>
              <a:gd name="connsiteY537" fmla="*/ 2575235 h 6858000"/>
              <a:gd name="connsiteX538" fmla="*/ 5796837 w 7472601"/>
              <a:gd name="connsiteY538" fmla="*/ 2637633 h 6858000"/>
              <a:gd name="connsiteX539" fmla="*/ 5818614 w 7472601"/>
              <a:gd name="connsiteY539" fmla="*/ 2473055 h 6858000"/>
              <a:gd name="connsiteX540" fmla="*/ 5829202 w 7472601"/>
              <a:gd name="connsiteY540" fmla="*/ 1971679 h 6858000"/>
              <a:gd name="connsiteX541" fmla="*/ 5911389 w 7472601"/>
              <a:gd name="connsiteY541" fmla="*/ 1898371 h 6858000"/>
              <a:gd name="connsiteX542" fmla="*/ 6237627 w 7472601"/>
              <a:gd name="connsiteY542" fmla="*/ 2231921 h 6858000"/>
              <a:gd name="connsiteX543" fmla="*/ 5911389 w 7472601"/>
              <a:gd name="connsiteY543" fmla="*/ 1898371 h 6858000"/>
              <a:gd name="connsiteX544" fmla="*/ 6944437 w 7472601"/>
              <a:gd name="connsiteY544" fmla="*/ 1575402 h 6858000"/>
              <a:gd name="connsiteX545" fmla="*/ 6304730 w 7472601"/>
              <a:gd name="connsiteY545" fmla="*/ 1766654 h 6858000"/>
              <a:gd name="connsiteX546" fmla="*/ 6944437 w 7472601"/>
              <a:gd name="connsiteY546" fmla="*/ 1575402 h 6858000"/>
              <a:gd name="connsiteX547" fmla="*/ 7019523 w 7472601"/>
              <a:gd name="connsiteY547" fmla="*/ 1519450 h 6858000"/>
              <a:gd name="connsiteX548" fmla="*/ 6298091 w 7472601"/>
              <a:gd name="connsiteY548" fmla="*/ 1737122 h 6858000"/>
              <a:gd name="connsiteX549" fmla="*/ 7019523 w 7472601"/>
              <a:gd name="connsiteY549" fmla="*/ 1519450 h 6858000"/>
              <a:gd name="connsiteX550" fmla="*/ 2399523 w 7472601"/>
              <a:gd name="connsiteY550" fmla="*/ 1428234 h 6858000"/>
              <a:gd name="connsiteX551" fmla="*/ 2224982 w 7472601"/>
              <a:gd name="connsiteY551" fmla="*/ 1826201 h 6858000"/>
              <a:gd name="connsiteX552" fmla="*/ 2096099 w 7472601"/>
              <a:gd name="connsiteY552" fmla="*/ 2345900 h 6858000"/>
              <a:gd name="connsiteX553" fmla="*/ 2283317 w 7472601"/>
              <a:gd name="connsiteY553" fmla="*/ 1796925 h 6858000"/>
              <a:gd name="connsiteX554" fmla="*/ 2399523 w 7472601"/>
              <a:gd name="connsiteY554" fmla="*/ 1428234 h 6858000"/>
              <a:gd name="connsiteX555" fmla="*/ 2448558 w 7472601"/>
              <a:gd name="connsiteY555" fmla="*/ 1373435 h 6858000"/>
              <a:gd name="connsiteX556" fmla="*/ 2312521 w 7472601"/>
              <a:gd name="connsiteY556" fmla="*/ 1806140 h 6858000"/>
              <a:gd name="connsiteX557" fmla="*/ 2127533 w 7472601"/>
              <a:gd name="connsiteY557" fmla="*/ 2348380 h 6858000"/>
              <a:gd name="connsiteX558" fmla="*/ 2358080 w 7472601"/>
              <a:gd name="connsiteY558" fmla="*/ 1866134 h 6858000"/>
              <a:gd name="connsiteX559" fmla="*/ 2407436 w 7472601"/>
              <a:gd name="connsiteY559" fmla="*/ 1651070 h 6858000"/>
              <a:gd name="connsiteX560" fmla="*/ 2448558 w 7472601"/>
              <a:gd name="connsiteY560" fmla="*/ 1373435 h 6858000"/>
              <a:gd name="connsiteX561" fmla="*/ 278707 w 7472601"/>
              <a:gd name="connsiteY561" fmla="*/ 1352270 h 6858000"/>
              <a:gd name="connsiteX562" fmla="*/ 321570 w 7472601"/>
              <a:gd name="connsiteY562" fmla="*/ 1861610 h 6858000"/>
              <a:gd name="connsiteX563" fmla="*/ 294281 w 7472601"/>
              <a:gd name="connsiteY563" fmla="*/ 1440658 h 6858000"/>
              <a:gd name="connsiteX564" fmla="*/ 278707 w 7472601"/>
              <a:gd name="connsiteY564" fmla="*/ 1352270 h 6858000"/>
              <a:gd name="connsiteX565" fmla="*/ 1423821 w 7472601"/>
              <a:gd name="connsiteY565" fmla="*/ 1351958 h 6858000"/>
              <a:gd name="connsiteX566" fmla="*/ 1638521 w 7472601"/>
              <a:gd name="connsiteY566" fmla="*/ 1908470 h 6858000"/>
              <a:gd name="connsiteX567" fmla="*/ 1754199 w 7472601"/>
              <a:gd name="connsiteY567" fmla="*/ 2149284 h 6858000"/>
              <a:gd name="connsiteX568" fmla="*/ 1908359 w 7472601"/>
              <a:gd name="connsiteY568" fmla="*/ 2364988 h 6858000"/>
              <a:gd name="connsiteX569" fmla="*/ 1647661 w 7472601"/>
              <a:gd name="connsiteY569" fmla="*/ 1825945 h 6858000"/>
              <a:gd name="connsiteX570" fmla="*/ 1423821 w 7472601"/>
              <a:gd name="connsiteY570" fmla="*/ 1351958 h 6858000"/>
              <a:gd name="connsiteX571" fmla="*/ 1431890 w 7472601"/>
              <a:gd name="connsiteY571" fmla="*/ 1306475 h 6858000"/>
              <a:gd name="connsiteX572" fmla="*/ 1507597 w 7472601"/>
              <a:gd name="connsiteY572" fmla="*/ 1446132 h 6858000"/>
              <a:gd name="connsiteX573" fmla="*/ 1674586 w 7472601"/>
              <a:gd name="connsiteY573" fmla="*/ 1813832 h 6858000"/>
              <a:gd name="connsiteX574" fmla="*/ 1815950 w 7472601"/>
              <a:gd name="connsiteY574" fmla="*/ 2128564 h 6858000"/>
              <a:gd name="connsiteX575" fmla="*/ 1984242 w 7472601"/>
              <a:gd name="connsiteY575" fmla="*/ 2430829 h 6858000"/>
              <a:gd name="connsiteX576" fmla="*/ 2014023 w 7472601"/>
              <a:gd name="connsiteY576" fmla="*/ 2450995 h 6858000"/>
              <a:gd name="connsiteX577" fmla="*/ 1747337 w 7472601"/>
              <a:gd name="connsiteY577" fmla="*/ 1855264 h 6858000"/>
              <a:gd name="connsiteX578" fmla="*/ 1533749 w 7472601"/>
              <a:gd name="connsiteY578" fmla="*/ 1478656 h 6858000"/>
              <a:gd name="connsiteX579" fmla="*/ 1431890 w 7472601"/>
              <a:gd name="connsiteY579" fmla="*/ 1306475 h 6858000"/>
              <a:gd name="connsiteX580" fmla="*/ 5052692 w 7472601"/>
              <a:gd name="connsiteY580" fmla="*/ 1292994 h 6858000"/>
              <a:gd name="connsiteX581" fmla="*/ 5200661 w 7472601"/>
              <a:gd name="connsiteY581" fmla="*/ 1635186 h 6858000"/>
              <a:gd name="connsiteX582" fmla="*/ 5297138 w 7472601"/>
              <a:gd name="connsiteY582" fmla="*/ 1906351 h 6858000"/>
              <a:gd name="connsiteX583" fmla="*/ 5052692 w 7472601"/>
              <a:gd name="connsiteY583" fmla="*/ 1292994 h 6858000"/>
              <a:gd name="connsiteX584" fmla="*/ 5009948 w 7472601"/>
              <a:gd name="connsiteY584" fmla="*/ 1273619 h 6858000"/>
              <a:gd name="connsiteX585" fmla="*/ 5121777 w 7472601"/>
              <a:gd name="connsiteY585" fmla="*/ 1654213 h 6858000"/>
              <a:gd name="connsiteX586" fmla="*/ 5293545 w 7472601"/>
              <a:gd name="connsiteY586" fmla="*/ 2072247 h 6858000"/>
              <a:gd name="connsiteX587" fmla="*/ 5294042 w 7472601"/>
              <a:gd name="connsiteY587" fmla="*/ 2065019 h 6858000"/>
              <a:gd name="connsiteX588" fmla="*/ 5171936 w 7472601"/>
              <a:gd name="connsiteY588" fmla="*/ 1647613 h 6858000"/>
              <a:gd name="connsiteX589" fmla="*/ 5009948 w 7472601"/>
              <a:gd name="connsiteY589" fmla="*/ 1273619 h 6858000"/>
              <a:gd name="connsiteX590" fmla="*/ 655236 w 7472601"/>
              <a:gd name="connsiteY590" fmla="*/ 1268632 h 6858000"/>
              <a:gd name="connsiteX591" fmla="*/ 839521 w 7472601"/>
              <a:gd name="connsiteY591" fmla="*/ 1685315 h 6858000"/>
              <a:gd name="connsiteX592" fmla="*/ 1109416 w 7472601"/>
              <a:gd name="connsiteY592" fmla="*/ 2061663 h 6858000"/>
              <a:gd name="connsiteX593" fmla="*/ 1298300 w 7472601"/>
              <a:gd name="connsiteY593" fmla="*/ 2247742 h 6858000"/>
              <a:gd name="connsiteX594" fmla="*/ 1125871 w 7472601"/>
              <a:gd name="connsiteY594" fmla="*/ 1989513 h 6858000"/>
              <a:gd name="connsiteX595" fmla="*/ 981574 w 7472601"/>
              <a:gd name="connsiteY595" fmla="*/ 1783157 h 6858000"/>
              <a:gd name="connsiteX596" fmla="*/ 922198 w 7472601"/>
              <a:gd name="connsiteY596" fmla="*/ 1677437 h 6858000"/>
              <a:gd name="connsiteX597" fmla="*/ 869293 w 7472601"/>
              <a:gd name="connsiteY597" fmla="*/ 1583214 h 6858000"/>
              <a:gd name="connsiteX598" fmla="*/ 751431 w 7472601"/>
              <a:gd name="connsiteY598" fmla="*/ 1405731 h 6858000"/>
              <a:gd name="connsiteX599" fmla="*/ 655236 w 7472601"/>
              <a:gd name="connsiteY599" fmla="*/ 1268632 h 6858000"/>
              <a:gd name="connsiteX600" fmla="*/ 6516292 w 7472601"/>
              <a:gd name="connsiteY600" fmla="*/ 1263064 h 6858000"/>
              <a:gd name="connsiteX601" fmla="*/ 5736320 w 7472601"/>
              <a:gd name="connsiteY601" fmla="*/ 1501803 h 6858000"/>
              <a:gd name="connsiteX602" fmla="*/ 6516292 w 7472601"/>
              <a:gd name="connsiteY602" fmla="*/ 1263064 h 6858000"/>
              <a:gd name="connsiteX603" fmla="*/ 291466 w 7472601"/>
              <a:gd name="connsiteY603" fmla="*/ 1250369 h 6858000"/>
              <a:gd name="connsiteX604" fmla="*/ 323180 w 7472601"/>
              <a:gd name="connsiteY604" fmla="*/ 1435283 h 6858000"/>
              <a:gd name="connsiteX605" fmla="*/ 349381 w 7472601"/>
              <a:gd name="connsiteY605" fmla="*/ 1875041 h 6858000"/>
              <a:gd name="connsiteX606" fmla="*/ 374363 w 7472601"/>
              <a:gd name="connsiteY606" fmla="*/ 1506494 h 6858000"/>
              <a:gd name="connsiteX607" fmla="*/ 302168 w 7472601"/>
              <a:gd name="connsiteY607" fmla="*/ 1274495 h 6858000"/>
              <a:gd name="connsiteX608" fmla="*/ 291466 w 7472601"/>
              <a:gd name="connsiteY608" fmla="*/ 1250369 h 6858000"/>
              <a:gd name="connsiteX609" fmla="*/ 678222 w 7472601"/>
              <a:gd name="connsiteY609" fmla="*/ 1248670 h 6858000"/>
              <a:gd name="connsiteX610" fmla="*/ 775536 w 7472601"/>
              <a:gd name="connsiteY610" fmla="*/ 1388015 h 6858000"/>
              <a:gd name="connsiteX611" fmla="*/ 894529 w 7472601"/>
              <a:gd name="connsiteY611" fmla="*/ 1567739 h 6858000"/>
              <a:gd name="connsiteX612" fmla="*/ 948000 w 7472601"/>
              <a:gd name="connsiteY612" fmla="*/ 1663088 h 6858000"/>
              <a:gd name="connsiteX613" fmla="*/ 1006812 w 7472601"/>
              <a:gd name="connsiteY613" fmla="*/ 1767683 h 6858000"/>
              <a:gd name="connsiteX614" fmla="*/ 1149133 w 7472601"/>
              <a:gd name="connsiteY614" fmla="*/ 1971513 h 6858000"/>
              <a:gd name="connsiteX615" fmla="*/ 1333952 w 7472601"/>
              <a:gd name="connsiteY615" fmla="*/ 2251620 h 6858000"/>
              <a:gd name="connsiteX616" fmla="*/ 1337329 w 7472601"/>
              <a:gd name="connsiteY616" fmla="*/ 2258350 h 6858000"/>
              <a:gd name="connsiteX617" fmla="*/ 1014726 w 7472601"/>
              <a:gd name="connsiteY617" fmla="*/ 1615556 h 6858000"/>
              <a:gd name="connsiteX618" fmla="*/ 678222 w 7472601"/>
              <a:gd name="connsiteY618" fmla="*/ 1248670 h 6858000"/>
              <a:gd name="connsiteX619" fmla="*/ 6691602 w 7472601"/>
              <a:gd name="connsiteY619" fmla="*/ 1140573 h 6858000"/>
              <a:gd name="connsiteX620" fmla="*/ 6571100 w 7472601"/>
              <a:gd name="connsiteY620" fmla="*/ 1183662 h 6858000"/>
              <a:gd name="connsiteX621" fmla="*/ 6241687 w 7472601"/>
              <a:gd name="connsiteY621" fmla="*/ 1257600 h 6858000"/>
              <a:gd name="connsiteX622" fmla="*/ 5693009 w 7472601"/>
              <a:gd name="connsiteY622" fmla="*/ 1478256 h 6858000"/>
              <a:gd name="connsiteX623" fmla="*/ 6548420 w 7472601"/>
              <a:gd name="connsiteY623" fmla="*/ 1214599 h 6858000"/>
              <a:gd name="connsiteX624" fmla="*/ 6605473 w 7472601"/>
              <a:gd name="connsiteY624" fmla="*/ 1184686 h 6858000"/>
              <a:gd name="connsiteX625" fmla="*/ 6691602 w 7472601"/>
              <a:gd name="connsiteY625" fmla="*/ 1140573 h 6858000"/>
              <a:gd name="connsiteX626" fmla="*/ 4002475 w 7472601"/>
              <a:gd name="connsiteY626" fmla="*/ 1037802 h 6858000"/>
              <a:gd name="connsiteX627" fmla="*/ 4000324 w 7472601"/>
              <a:gd name="connsiteY627" fmla="*/ 1039362 h 6858000"/>
              <a:gd name="connsiteX628" fmla="*/ 4002862 w 7472601"/>
              <a:gd name="connsiteY628" fmla="*/ 1042866 h 6858000"/>
              <a:gd name="connsiteX629" fmla="*/ 4002475 w 7472601"/>
              <a:gd name="connsiteY629" fmla="*/ 1037802 h 6858000"/>
              <a:gd name="connsiteX630" fmla="*/ 506322 w 7472601"/>
              <a:gd name="connsiteY630" fmla="*/ 1020997 h 6858000"/>
              <a:gd name="connsiteX631" fmla="*/ 533068 w 7472601"/>
              <a:gd name="connsiteY631" fmla="*/ 1029409 h 6858000"/>
              <a:gd name="connsiteX632" fmla="*/ 1232525 w 7472601"/>
              <a:gd name="connsiteY632" fmla="*/ 1804675 h 6858000"/>
              <a:gd name="connsiteX633" fmla="*/ 1388858 w 7472601"/>
              <a:gd name="connsiteY633" fmla="*/ 2368011 h 6858000"/>
              <a:gd name="connsiteX634" fmla="*/ 1384098 w 7472601"/>
              <a:gd name="connsiteY634" fmla="*/ 2378125 h 6858000"/>
              <a:gd name="connsiteX635" fmla="*/ 1425393 w 7472601"/>
              <a:gd name="connsiteY635" fmla="*/ 2589124 h 6858000"/>
              <a:gd name="connsiteX636" fmla="*/ 1424001 w 7472601"/>
              <a:gd name="connsiteY636" fmla="*/ 2597541 h 6858000"/>
              <a:gd name="connsiteX637" fmla="*/ 2152729 w 7472601"/>
              <a:gd name="connsiteY637" fmla="*/ 2864487 h 6858000"/>
              <a:gd name="connsiteX638" fmla="*/ 2020609 w 7472601"/>
              <a:gd name="connsiteY638" fmla="*/ 2539671 h 6858000"/>
              <a:gd name="connsiteX639" fmla="*/ 2018920 w 7472601"/>
              <a:gd name="connsiteY639" fmla="*/ 2536309 h 6858000"/>
              <a:gd name="connsiteX640" fmla="*/ 1342441 w 7472601"/>
              <a:gd name="connsiteY640" fmla="*/ 1173017 h 6858000"/>
              <a:gd name="connsiteX641" fmla="*/ 1367925 w 7472601"/>
              <a:gd name="connsiteY641" fmla="*/ 1135648 h 6858000"/>
              <a:gd name="connsiteX642" fmla="*/ 1771401 w 7472601"/>
              <a:gd name="connsiteY642" fmla="*/ 1806673 h 6858000"/>
              <a:gd name="connsiteX643" fmla="*/ 1972385 w 7472601"/>
              <a:gd name="connsiteY643" fmla="*/ 2198735 h 6858000"/>
              <a:gd name="connsiteX644" fmla="*/ 2040892 w 7472601"/>
              <a:gd name="connsiteY644" fmla="*/ 2405205 h 6858000"/>
              <a:gd name="connsiteX645" fmla="*/ 2131689 w 7472601"/>
              <a:gd name="connsiteY645" fmla="*/ 1936926 h 6858000"/>
              <a:gd name="connsiteX646" fmla="*/ 2454820 w 7472601"/>
              <a:gd name="connsiteY646" fmla="*/ 1248808 h 6858000"/>
              <a:gd name="connsiteX647" fmla="*/ 2492512 w 7472601"/>
              <a:gd name="connsiteY647" fmla="*/ 1302920 h 6858000"/>
              <a:gd name="connsiteX648" fmla="*/ 2081216 w 7472601"/>
              <a:gd name="connsiteY648" fmla="*/ 2527513 h 6858000"/>
              <a:gd name="connsiteX649" fmla="*/ 2081211 w 7472601"/>
              <a:gd name="connsiteY649" fmla="*/ 2528916 h 6858000"/>
              <a:gd name="connsiteX650" fmla="*/ 2199067 w 7472601"/>
              <a:gd name="connsiteY650" fmla="*/ 2884061 h 6858000"/>
              <a:gd name="connsiteX651" fmla="*/ 3192586 w 7472601"/>
              <a:gd name="connsiteY651" fmla="*/ 3411496 h 6858000"/>
              <a:gd name="connsiteX652" fmla="*/ 3182620 w 7472601"/>
              <a:gd name="connsiteY652" fmla="*/ 3483279 h 6858000"/>
              <a:gd name="connsiteX653" fmla="*/ 2435119 w 7472601"/>
              <a:gd name="connsiteY653" fmla="*/ 3080173 h 6858000"/>
              <a:gd name="connsiteX654" fmla="*/ 2410152 w 7472601"/>
              <a:gd name="connsiteY654" fmla="*/ 3063751 h 6858000"/>
              <a:gd name="connsiteX655" fmla="*/ 2408099 w 7472601"/>
              <a:gd name="connsiteY655" fmla="*/ 3064403 h 6858000"/>
              <a:gd name="connsiteX656" fmla="*/ 2407218 w 7472601"/>
              <a:gd name="connsiteY656" fmla="*/ 3070324 h 6858000"/>
              <a:gd name="connsiteX657" fmla="*/ 2380138 w 7472601"/>
              <a:gd name="connsiteY657" fmla="*/ 3099341 h 6858000"/>
              <a:gd name="connsiteX658" fmla="*/ 1765923 w 7472601"/>
              <a:gd name="connsiteY658" fmla="*/ 3581043 h 6858000"/>
              <a:gd name="connsiteX659" fmla="*/ 1702258 w 7472601"/>
              <a:gd name="connsiteY659" fmla="*/ 3612286 h 6858000"/>
              <a:gd name="connsiteX660" fmla="*/ 1538370 w 7472601"/>
              <a:gd name="connsiteY660" fmla="*/ 3811804 h 6858000"/>
              <a:gd name="connsiteX661" fmla="*/ 542867 w 7472601"/>
              <a:gd name="connsiteY661" fmla="*/ 4944092 h 6858000"/>
              <a:gd name="connsiteX662" fmla="*/ 515800 w 7472601"/>
              <a:gd name="connsiteY662" fmla="*/ 4862180 h 6858000"/>
              <a:gd name="connsiteX663" fmla="*/ 909145 w 7472601"/>
              <a:gd name="connsiteY663" fmla="*/ 4199225 h 6858000"/>
              <a:gd name="connsiteX664" fmla="*/ 1214067 w 7472601"/>
              <a:gd name="connsiteY664" fmla="*/ 3908561 h 6858000"/>
              <a:gd name="connsiteX665" fmla="*/ 640967 w 7472601"/>
              <a:gd name="connsiteY665" fmla="*/ 4105601 h 6858000"/>
              <a:gd name="connsiteX666" fmla="*/ 112563 w 7472601"/>
              <a:gd name="connsiteY666" fmla="*/ 4396952 h 6858000"/>
              <a:gd name="connsiteX667" fmla="*/ 0 w 7472601"/>
              <a:gd name="connsiteY667" fmla="*/ 4466006 h 6858000"/>
              <a:gd name="connsiteX668" fmla="*/ 0 w 7472601"/>
              <a:gd name="connsiteY668" fmla="*/ 4233763 h 6858000"/>
              <a:gd name="connsiteX669" fmla="*/ 36881 w 7472601"/>
              <a:gd name="connsiteY669" fmla="*/ 4200118 h 6858000"/>
              <a:gd name="connsiteX670" fmla="*/ 910534 w 7472601"/>
              <a:gd name="connsiteY670" fmla="*/ 3629753 h 6858000"/>
              <a:gd name="connsiteX671" fmla="*/ 1578717 w 7472601"/>
              <a:gd name="connsiteY671" fmla="*/ 3575982 h 6858000"/>
              <a:gd name="connsiteX672" fmla="*/ 2338780 w 7472601"/>
              <a:gd name="connsiteY672" fmla="*/ 3033725 h 6858000"/>
              <a:gd name="connsiteX673" fmla="*/ 1807991 w 7472601"/>
              <a:gd name="connsiteY673" fmla="*/ 2807184 h 6858000"/>
              <a:gd name="connsiteX674" fmla="*/ 1416358 w 7472601"/>
              <a:gd name="connsiteY674" fmla="*/ 3112571 h 6858000"/>
              <a:gd name="connsiteX675" fmla="*/ 939066 w 7472601"/>
              <a:gd name="connsiteY675" fmla="*/ 3378798 h 6858000"/>
              <a:gd name="connsiteX676" fmla="*/ 115099 w 7472601"/>
              <a:gd name="connsiteY676" fmla="*/ 3607650 h 6858000"/>
              <a:gd name="connsiteX677" fmla="*/ 97284 w 7472601"/>
              <a:gd name="connsiteY677" fmla="*/ 3520393 h 6858000"/>
              <a:gd name="connsiteX678" fmla="*/ 922050 w 7472601"/>
              <a:gd name="connsiteY678" fmla="*/ 3074867 h 6858000"/>
              <a:gd name="connsiteX679" fmla="*/ 1405265 w 7472601"/>
              <a:gd name="connsiteY679" fmla="*/ 3016319 h 6858000"/>
              <a:gd name="connsiteX680" fmla="*/ 1407512 w 7472601"/>
              <a:gd name="connsiteY680" fmla="*/ 3018001 h 6858000"/>
              <a:gd name="connsiteX681" fmla="*/ 1726266 w 7472601"/>
              <a:gd name="connsiteY681" fmla="*/ 2777274 h 6858000"/>
              <a:gd name="connsiteX682" fmla="*/ 625390 w 7472601"/>
              <a:gd name="connsiteY682" fmla="*/ 2514541 h 6858000"/>
              <a:gd name="connsiteX683" fmla="*/ 619799 w 7472601"/>
              <a:gd name="connsiteY683" fmla="*/ 2527180 h 6858000"/>
              <a:gd name="connsiteX684" fmla="*/ 310030 w 7472601"/>
              <a:gd name="connsiteY684" fmla="*/ 2771818 h 6858000"/>
              <a:gd name="connsiteX685" fmla="*/ 173877 w 7472601"/>
              <a:gd name="connsiteY685" fmla="*/ 2937056 h 6858000"/>
              <a:gd name="connsiteX686" fmla="*/ 77889 w 7472601"/>
              <a:gd name="connsiteY686" fmla="*/ 3138440 h 6858000"/>
              <a:gd name="connsiteX687" fmla="*/ 0 w 7472601"/>
              <a:gd name="connsiteY687" fmla="*/ 3271395 h 6858000"/>
              <a:gd name="connsiteX688" fmla="*/ 0 w 7472601"/>
              <a:gd name="connsiteY688" fmla="*/ 3153002 h 6858000"/>
              <a:gd name="connsiteX689" fmla="*/ 2386 w 7472601"/>
              <a:gd name="connsiteY689" fmla="*/ 3149203 h 6858000"/>
              <a:gd name="connsiteX690" fmla="*/ 89753 w 7472601"/>
              <a:gd name="connsiteY690" fmla="*/ 2987702 h 6858000"/>
              <a:gd name="connsiteX691" fmla="*/ 76869 w 7472601"/>
              <a:gd name="connsiteY691" fmla="*/ 3005404 h 6858000"/>
              <a:gd name="connsiteX692" fmla="*/ 32049 w 7472601"/>
              <a:gd name="connsiteY692" fmla="*/ 3065814 h 6858000"/>
              <a:gd name="connsiteX693" fmla="*/ 0 w 7472601"/>
              <a:gd name="connsiteY693" fmla="*/ 3108744 h 6858000"/>
              <a:gd name="connsiteX694" fmla="*/ 0 w 7472601"/>
              <a:gd name="connsiteY694" fmla="*/ 3058059 h 6858000"/>
              <a:gd name="connsiteX695" fmla="*/ 7610 w 7472601"/>
              <a:gd name="connsiteY695" fmla="*/ 3047889 h 6858000"/>
              <a:gd name="connsiteX696" fmla="*/ 52419 w 7472601"/>
              <a:gd name="connsiteY696" fmla="*/ 2987479 h 6858000"/>
              <a:gd name="connsiteX697" fmla="*/ 59142 w 7472601"/>
              <a:gd name="connsiteY697" fmla="*/ 2978488 h 6858000"/>
              <a:gd name="connsiteX698" fmla="*/ 0 w 7472601"/>
              <a:gd name="connsiteY698" fmla="*/ 3015334 h 6858000"/>
              <a:gd name="connsiteX699" fmla="*/ 0 w 7472601"/>
              <a:gd name="connsiteY699" fmla="*/ 2914286 h 6858000"/>
              <a:gd name="connsiteX700" fmla="*/ 36383 w 7472601"/>
              <a:gd name="connsiteY700" fmla="*/ 2901128 h 6858000"/>
              <a:gd name="connsiteX701" fmla="*/ 156329 w 7472601"/>
              <a:gd name="connsiteY701" fmla="*/ 2840533 h 6858000"/>
              <a:gd name="connsiteX702" fmla="*/ 358355 w 7472601"/>
              <a:gd name="connsiteY702" fmla="*/ 2620471 h 6858000"/>
              <a:gd name="connsiteX703" fmla="*/ 510577 w 7472601"/>
              <a:gd name="connsiteY703" fmla="*/ 2501244 h 6858000"/>
              <a:gd name="connsiteX704" fmla="*/ 211967 w 7472601"/>
              <a:gd name="connsiteY704" fmla="*/ 2479171 h 6858000"/>
              <a:gd name="connsiteX705" fmla="*/ 0 w 7472601"/>
              <a:gd name="connsiteY705" fmla="*/ 2476398 h 6858000"/>
              <a:gd name="connsiteX706" fmla="*/ 0 w 7472601"/>
              <a:gd name="connsiteY706" fmla="*/ 2389189 h 6858000"/>
              <a:gd name="connsiteX707" fmla="*/ 103062 w 7472601"/>
              <a:gd name="connsiteY707" fmla="*/ 2389518 h 6858000"/>
              <a:gd name="connsiteX708" fmla="*/ 510734 w 7472601"/>
              <a:gd name="connsiteY708" fmla="*/ 2416201 h 6858000"/>
              <a:gd name="connsiteX709" fmla="*/ 279257 w 7472601"/>
              <a:gd name="connsiteY709" fmla="*/ 2092102 h 6858000"/>
              <a:gd name="connsiteX710" fmla="*/ 65265 w 7472601"/>
              <a:gd name="connsiteY710" fmla="*/ 2006049 h 6858000"/>
              <a:gd name="connsiteX711" fmla="*/ 0 w 7472601"/>
              <a:gd name="connsiteY711" fmla="*/ 1982532 h 6858000"/>
              <a:gd name="connsiteX712" fmla="*/ 0 w 7472601"/>
              <a:gd name="connsiteY712" fmla="*/ 1912789 h 6858000"/>
              <a:gd name="connsiteX713" fmla="*/ 97460 w 7472601"/>
              <a:gd name="connsiteY713" fmla="*/ 1953725 h 6858000"/>
              <a:gd name="connsiteX714" fmla="*/ 221272 w 7472601"/>
              <a:gd name="connsiteY714" fmla="*/ 1980766 h 6858000"/>
              <a:gd name="connsiteX715" fmla="*/ 116765 w 7472601"/>
              <a:gd name="connsiteY715" fmla="*/ 1911033 h 6858000"/>
              <a:gd name="connsiteX716" fmla="*/ 16405 w 7472601"/>
              <a:gd name="connsiteY716" fmla="*/ 1803412 h 6858000"/>
              <a:gd name="connsiteX717" fmla="*/ 0 w 7472601"/>
              <a:gd name="connsiteY717" fmla="*/ 1784777 h 6858000"/>
              <a:gd name="connsiteX718" fmla="*/ 0 w 7472601"/>
              <a:gd name="connsiteY718" fmla="*/ 1740082 h 6858000"/>
              <a:gd name="connsiteX719" fmla="*/ 39394 w 7472601"/>
              <a:gd name="connsiteY719" fmla="*/ 1784856 h 6858000"/>
              <a:gd name="connsiteX720" fmla="*/ 135813 w 7472601"/>
              <a:gd name="connsiteY720" fmla="*/ 1888838 h 6858000"/>
              <a:gd name="connsiteX721" fmla="*/ 242575 w 7472601"/>
              <a:gd name="connsiteY721" fmla="*/ 1958841 h 6858000"/>
              <a:gd name="connsiteX722" fmla="*/ 82197 w 7472601"/>
              <a:gd name="connsiteY722" fmla="*/ 1754826 h 6858000"/>
              <a:gd name="connsiteX723" fmla="*/ 0 w 7472601"/>
              <a:gd name="connsiteY723" fmla="*/ 1679650 h 6858000"/>
              <a:gd name="connsiteX724" fmla="*/ 0 w 7472601"/>
              <a:gd name="connsiteY724" fmla="*/ 1602463 h 6858000"/>
              <a:gd name="connsiteX725" fmla="*/ 84689 w 7472601"/>
              <a:gd name="connsiteY725" fmla="*/ 1677442 h 6858000"/>
              <a:gd name="connsiteX726" fmla="*/ 298437 w 7472601"/>
              <a:gd name="connsiteY726" fmla="*/ 1968019 h 6858000"/>
              <a:gd name="connsiteX727" fmla="*/ 227269 w 7472601"/>
              <a:gd name="connsiteY727" fmla="*/ 1114064 h 6858000"/>
              <a:gd name="connsiteX728" fmla="*/ 248003 w 7472601"/>
              <a:gd name="connsiteY728" fmla="*/ 1089613 h 6858000"/>
              <a:gd name="connsiteX729" fmla="*/ 427020 w 7472601"/>
              <a:gd name="connsiteY729" fmla="*/ 1619803 h 6858000"/>
              <a:gd name="connsiteX730" fmla="*/ 340345 w 7472601"/>
              <a:gd name="connsiteY730" fmla="*/ 2027739 h 6858000"/>
              <a:gd name="connsiteX731" fmla="*/ 360865 w 7472601"/>
              <a:gd name="connsiteY731" fmla="*/ 2044827 h 6858000"/>
              <a:gd name="connsiteX732" fmla="*/ 560414 w 7472601"/>
              <a:gd name="connsiteY732" fmla="*/ 2421457 h 6858000"/>
              <a:gd name="connsiteX733" fmla="*/ 1359703 w 7472601"/>
              <a:gd name="connsiteY733" fmla="*/ 2578554 h 6858000"/>
              <a:gd name="connsiteX734" fmla="*/ 1359422 w 7472601"/>
              <a:gd name="connsiteY734" fmla="*/ 2577994 h 6858000"/>
              <a:gd name="connsiteX735" fmla="*/ 828701 w 7472601"/>
              <a:gd name="connsiteY735" fmla="*/ 1839520 h 6858000"/>
              <a:gd name="connsiteX736" fmla="*/ 494427 w 7472601"/>
              <a:gd name="connsiteY736" fmla="*/ 1092333 h 6858000"/>
              <a:gd name="connsiteX737" fmla="*/ 506322 w 7472601"/>
              <a:gd name="connsiteY737" fmla="*/ 1020997 h 6858000"/>
              <a:gd name="connsiteX738" fmla="*/ 4570198 w 7472601"/>
              <a:gd name="connsiteY738" fmla="*/ 978081 h 6858000"/>
              <a:gd name="connsiteX739" fmla="*/ 4523691 w 7472601"/>
              <a:gd name="connsiteY739" fmla="*/ 1127776 h 6858000"/>
              <a:gd name="connsiteX740" fmla="*/ 4509875 w 7472601"/>
              <a:gd name="connsiteY740" fmla="*/ 1167552 h 6858000"/>
              <a:gd name="connsiteX741" fmla="*/ 4478168 w 7472601"/>
              <a:gd name="connsiteY741" fmla="*/ 1260735 h 6858000"/>
              <a:gd name="connsiteX742" fmla="*/ 4409309 w 7472601"/>
              <a:gd name="connsiteY742" fmla="*/ 1666996 h 6858000"/>
              <a:gd name="connsiteX743" fmla="*/ 4370031 w 7472601"/>
              <a:gd name="connsiteY743" fmla="*/ 1955666 h 6858000"/>
              <a:gd name="connsiteX744" fmla="*/ 4570198 w 7472601"/>
              <a:gd name="connsiteY744" fmla="*/ 978081 h 6858000"/>
              <a:gd name="connsiteX745" fmla="*/ 4557898 w 7472601"/>
              <a:gd name="connsiteY745" fmla="*/ 900011 h 6858000"/>
              <a:gd name="connsiteX746" fmla="*/ 4344840 w 7472601"/>
              <a:gd name="connsiteY746" fmla="*/ 1922038 h 6858000"/>
              <a:gd name="connsiteX747" fmla="*/ 4378710 w 7472601"/>
              <a:gd name="connsiteY747" fmla="*/ 1665516 h 6858000"/>
              <a:gd name="connsiteX748" fmla="*/ 4448798 w 7472601"/>
              <a:gd name="connsiteY748" fmla="*/ 1253024 h 6858000"/>
              <a:gd name="connsiteX749" fmla="*/ 4480315 w 7472601"/>
              <a:gd name="connsiteY749" fmla="*/ 1158454 h 6858000"/>
              <a:gd name="connsiteX750" fmla="*/ 4494133 w 7472601"/>
              <a:gd name="connsiteY750" fmla="*/ 1118676 h 6858000"/>
              <a:gd name="connsiteX751" fmla="*/ 4557898 w 7472601"/>
              <a:gd name="connsiteY751" fmla="*/ 900011 h 6858000"/>
              <a:gd name="connsiteX752" fmla="*/ 5870151 w 7472601"/>
              <a:gd name="connsiteY752" fmla="*/ 898890 h 6858000"/>
              <a:gd name="connsiteX753" fmla="*/ 5861335 w 7472601"/>
              <a:gd name="connsiteY753" fmla="*/ 899177 h 6858000"/>
              <a:gd name="connsiteX754" fmla="*/ 5843702 w 7472601"/>
              <a:gd name="connsiteY754" fmla="*/ 899748 h 6858000"/>
              <a:gd name="connsiteX755" fmla="*/ 5651107 w 7472601"/>
              <a:gd name="connsiteY755" fmla="*/ 920306 h 6858000"/>
              <a:gd name="connsiteX756" fmla="*/ 5459407 w 7472601"/>
              <a:gd name="connsiteY756" fmla="*/ 940975 h 6858000"/>
              <a:gd name="connsiteX757" fmla="*/ 5374846 w 7472601"/>
              <a:gd name="connsiteY757" fmla="*/ 941988 h 6858000"/>
              <a:gd name="connsiteX758" fmla="*/ 5256105 w 7472601"/>
              <a:gd name="connsiteY758" fmla="*/ 945632 h 6858000"/>
              <a:gd name="connsiteX759" fmla="*/ 5107071 w 7472601"/>
              <a:gd name="connsiteY759" fmla="*/ 969720 h 6858000"/>
              <a:gd name="connsiteX760" fmla="*/ 4998681 w 7472601"/>
              <a:gd name="connsiteY760" fmla="*/ 988771 h 6858000"/>
              <a:gd name="connsiteX761" fmla="*/ 5870151 w 7472601"/>
              <a:gd name="connsiteY761" fmla="*/ 898890 h 6858000"/>
              <a:gd name="connsiteX762" fmla="*/ 5504425 w 7472601"/>
              <a:gd name="connsiteY762" fmla="*/ 848067 h 6858000"/>
              <a:gd name="connsiteX763" fmla="*/ 4968849 w 7472601"/>
              <a:gd name="connsiteY763" fmla="*/ 962318 h 6858000"/>
              <a:gd name="connsiteX764" fmla="*/ 5104039 w 7472601"/>
              <a:gd name="connsiteY764" fmla="*/ 940634 h 6858000"/>
              <a:gd name="connsiteX765" fmla="*/ 5256311 w 7472601"/>
              <a:gd name="connsiteY765" fmla="*/ 916490 h 6858000"/>
              <a:gd name="connsiteX766" fmla="*/ 5377381 w 7472601"/>
              <a:gd name="connsiteY766" fmla="*/ 912671 h 6858000"/>
              <a:gd name="connsiteX767" fmla="*/ 5460148 w 7472601"/>
              <a:gd name="connsiteY767" fmla="*/ 911442 h 6858000"/>
              <a:gd name="connsiteX768" fmla="*/ 5648971 w 7472601"/>
              <a:gd name="connsiteY768" fmla="*/ 891331 h 6858000"/>
              <a:gd name="connsiteX769" fmla="*/ 5844807 w 7472601"/>
              <a:gd name="connsiteY769" fmla="*/ 870718 h 6858000"/>
              <a:gd name="connsiteX770" fmla="*/ 5862975 w 7472601"/>
              <a:gd name="connsiteY770" fmla="*/ 869756 h 6858000"/>
              <a:gd name="connsiteX771" fmla="*/ 5920887 w 7472601"/>
              <a:gd name="connsiteY771" fmla="*/ 865929 h 6858000"/>
              <a:gd name="connsiteX772" fmla="*/ 5504425 w 7472601"/>
              <a:gd name="connsiteY772" fmla="*/ 848067 h 6858000"/>
              <a:gd name="connsiteX773" fmla="*/ 3607114 w 7472601"/>
              <a:gd name="connsiteY773" fmla="*/ 467441 h 6858000"/>
              <a:gd name="connsiteX774" fmla="*/ 3296242 w 7472601"/>
              <a:gd name="connsiteY774" fmla="*/ 807991 h 6858000"/>
              <a:gd name="connsiteX775" fmla="*/ 3174674 w 7472601"/>
              <a:gd name="connsiteY775" fmla="*/ 919759 h 6858000"/>
              <a:gd name="connsiteX776" fmla="*/ 3042978 w 7472601"/>
              <a:gd name="connsiteY776" fmla="*/ 1054894 h 6858000"/>
              <a:gd name="connsiteX777" fmla="*/ 2968914 w 7472601"/>
              <a:gd name="connsiteY777" fmla="*/ 1133756 h 6858000"/>
              <a:gd name="connsiteX778" fmla="*/ 3103823 w 7472601"/>
              <a:gd name="connsiteY778" fmla="*/ 1026814 h 6858000"/>
              <a:gd name="connsiteX779" fmla="*/ 3607114 w 7472601"/>
              <a:gd name="connsiteY779" fmla="*/ 467441 h 6858000"/>
              <a:gd name="connsiteX780" fmla="*/ 3744487 w 7472601"/>
              <a:gd name="connsiteY780" fmla="*/ 383136 h 6858000"/>
              <a:gd name="connsiteX781" fmla="*/ 3970213 w 7472601"/>
              <a:gd name="connsiteY781" fmla="*/ 995559 h 6858000"/>
              <a:gd name="connsiteX782" fmla="*/ 3744487 w 7472601"/>
              <a:gd name="connsiteY782" fmla="*/ 383136 h 6858000"/>
              <a:gd name="connsiteX783" fmla="*/ 3624562 w 7472601"/>
              <a:gd name="connsiteY783" fmla="*/ 367041 h 6858000"/>
              <a:gd name="connsiteX784" fmla="*/ 3489712 w 7472601"/>
              <a:gd name="connsiteY784" fmla="*/ 485386 h 6858000"/>
              <a:gd name="connsiteX785" fmla="*/ 3182994 w 7472601"/>
              <a:gd name="connsiteY785" fmla="*/ 828265 h 6858000"/>
              <a:gd name="connsiteX786" fmla="*/ 2892114 w 7472601"/>
              <a:gd name="connsiteY786" fmla="*/ 1172635 h 6858000"/>
              <a:gd name="connsiteX787" fmla="*/ 3021459 w 7472601"/>
              <a:gd name="connsiteY787" fmla="*/ 1035385 h 6858000"/>
              <a:gd name="connsiteX788" fmla="*/ 3153873 w 7472601"/>
              <a:gd name="connsiteY788" fmla="*/ 898971 h 6858000"/>
              <a:gd name="connsiteX789" fmla="*/ 3276511 w 7472601"/>
              <a:gd name="connsiteY789" fmla="*/ 786423 h 6858000"/>
              <a:gd name="connsiteX790" fmla="*/ 3584154 w 7472601"/>
              <a:gd name="connsiteY790" fmla="*/ 448218 h 6858000"/>
              <a:gd name="connsiteX791" fmla="*/ 3624562 w 7472601"/>
              <a:gd name="connsiteY791" fmla="*/ 367041 h 6858000"/>
              <a:gd name="connsiteX792" fmla="*/ 3766672 w 7472601"/>
              <a:gd name="connsiteY792" fmla="*/ 359429 h 6858000"/>
              <a:gd name="connsiteX793" fmla="*/ 3996338 w 7472601"/>
              <a:gd name="connsiteY793" fmla="*/ 968237 h 6858000"/>
              <a:gd name="connsiteX794" fmla="*/ 3766672 w 7472601"/>
              <a:gd name="connsiteY794" fmla="*/ 359429 h 6858000"/>
              <a:gd name="connsiteX795" fmla="*/ 5805386 w 7472601"/>
              <a:gd name="connsiteY795" fmla="*/ 239240 h 6858000"/>
              <a:gd name="connsiteX796" fmla="*/ 5736947 w 7472601"/>
              <a:gd name="connsiteY796" fmla="*/ 261367 h 6858000"/>
              <a:gd name="connsiteX797" fmla="*/ 5427012 w 7472601"/>
              <a:gd name="connsiteY797" fmla="*/ 311272 h 6858000"/>
              <a:gd name="connsiteX798" fmla="*/ 5147818 w 7472601"/>
              <a:gd name="connsiteY798" fmla="*/ 322112 h 6858000"/>
              <a:gd name="connsiteX799" fmla="*/ 5060854 w 7472601"/>
              <a:gd name="connsiteY799" fmla="*/ 311882 h 6858000"/>
              <a:gd name="connsiteX800" fmla="*/ 4945989 w 7472601"/>
              <a:gd name="connsiteY800" fmla="*/ 300516 h 6858000"/>
              <a:gd name="connsiteX801" fmla="*/ 5410479 w 7472601"/>
              <a:gd name="connsiteY801" fmla="*/ 348434 h 6858000"/>
              <a:gd name="connsiteX802" fmla="*/ 5805386 w 7472601"/>
              <a:gd name="connsiteY802" fmla="*/ 239240 h 6858000"/>
              <a:gd name="connsiteX803" fmla="*/ 5905192 w 7472601"/>
              <a:gd name="connsiteY803" fmla="*/ 163079 h 6858000"/>
              <a:gd name="connsiteX804" fmla="*/ 5865655 w 7472601"/>
              <a:gd name="connsiteY804" fmla="*/ 171901 h 6858000"/>
              <a:gd name="connsiteX805" fmla="*/ 5259740 w 7472601"/>
              <a:gd name="connsiteY805" fmla="*/ 257013 h 6858000"/>
              <a:gd name="connsiteX806" fmla="*/ 5208466 w 7472601"/>
              <a:gd name="connsiteY806" fmla="*/ 257550 h 6858000"/>
              <a:gd name="connsiteX807" fmla="*/ 4980204 w 7472601"/>
              <a:gd name="connsiteY807" fmla="*/ 271903 h 6858000"/>
              <a:gd name="connsiteX808" fmla="*/ 5068068 w 7472601"/>
              <a:gd name="connsiteY808" fmla="*/ 282244 h 6858000"/>
              <a:gd name="connsiteX809" fmla="*/ 5153231 w 7472601"/>
              <a:gd name="connsiteY809" fmla="*/ 292240 h 6858000"/>
              <a:gd name="connsiteX810" fmla="*/ 5426491 w 7472601"/>
              <a:gd name="connsiteY810" fmla="*/ 281128 h 6858000"/>
              <a:gd name="connsiteX811" fmla="*/ 5731212 w 7472601"/>
              <a:gd name="connsiteY811" fmla="*/ 231951 h 6858000"/>
              <a:gd name="connsiteX812" fmla="*/ 5905192 w 7472601"/>
              <a:gd name="connsiteY812" fmla="*/ 163079 h 6858000"/>
              <a:gd name="connsiteX813" fmla="*/ 5944437 w 7472601"/>
              <a:gd name="connsiteY813" fmla="*/ 113829 h 6858000"/>
              <a:gd name="connsiteX814" fmla="*/ 5825032 w 7472601"/>
              <a:gd name="connsiteY814" fmla="*/ 146405 h 6858000"/>
              <a:gd name="connsiteX815" fmla="*/ 4955599 w 7472601"/>
              <a:gd name="connsiteY815" fmla="*/ 247008 h 6858000"/>
              <a:gd name="connsiteX816" fmla="*/ 5210104 w 7472601"/>
              <a:gd name="connsiteY816" fmla="*/ 228123 h 6858000"/>
              <a:gd name="connsiteX817" fmla="*/ 5261015 w 7472601"/>
              <a:gd name="connsiteY817" fmla="*/ 227087 h 6858000"/>
              <a:gd name="connsiteX818" fmla="*/ 5861181 w 7472601"/>
              <a:gd name="connsiteY818" fmla="*/ 143093 h 6858000"/>
              <a:gd name="connsiteX819" fmla="*/ 5961252 w 7472601"/>
              <a:gd name="connsiteY819" fmla="*/ 114820 h 6858000"/>
              <a:gd name="connsiteX820" fmla="*/ 5944437 w 7472601"/>
              <a:gd name="connsiteY820" fmla="*/ 113829 h 6858000"/>
              <a:gd name="connsiteX821" fmla="*/ 3882765 w 7472601"/>
              <a:gd name="connsiteY821" fmla="*/ 0 h 6858000"/>
              <a:gd name="connsiteX822" fmla="*/ 3995099 w 7472601"/>
              <a:gd name="connsiteY822" fmla="*/ 0 h 6858000"/>
              <a:gd name="connsiteX823" fmla="*/ 4163818 w 7472601"/>
              <a:gd name="connsiteY823" fmla="*/ 234104 h 6858000"/>
              <a:gd name="connsiteX824" fmla="*/ 4172099 w 7472601"/>
              <a:gd name="connsiteY824" fmla="*/ 234207 h 6858000"/>
              <a:gd name="connsiteX825" fmla="*/ 4784282 w 7472601"/>
              <a:gd name="connsiteY825" fmla="*/ 276561 h 6858000"/>
              <a:gd name="connsiteX826" fmla="*/ 4801687 w 7472601"/>
              <a:gd name="connsiteY826" fmla="*/ 267764 h 6858000"/>
              <a:gd name="connsiteX827" fmla="*/ 6082788 w 7472601"/>
              <a:gd name="connsiteY827" fmla="*/ 64119 h 6858000"/>
              <a:gd name="connsiteX828" fmla="*/ 6099442 w 7472601"/>
              <a:gd name="connsiteY828" fmla="*/ 82568 h 6858000"/>
              <a:gd name="connsiteX829" fmla="*/ 4804137 w 7472601"/>
              <a:gd name="connsiteY829" fmla="*/ 320931 h 6858000"/>
              <a:gd name="connsiteX830" fmla="*/ 4227047 w 7472601"/>
              <a:gd name="connsiteY830" fmla="*/ 313415 h 6858000"/>
              <a:gd name="connsiteX831" fmla="*/ 4346041 w 7472601"/>
              <a:gd name="connsiteY831" fmla="*/ 456086 h 6858000"/>
              <a:gd name="connsiteX832" fmla="*/ 4870967 w 7472601"/>
              <a:gd name="connsiteY832" fmla="*/ 963061 h 6858000"/>
              <a:gd name="connsiteX833" fmla="*/ 4889647 w 7472601"/>
              <a:gd name="connsiteY833" fmla="*/ 957147 h 6858000"/>
              <a:gd name="connsiteX834" fmla="*/ 5422504 w 7472601"/>
              <a:gd name="connsiteY834" fmla="*/ 805191 h 6858000"/>
              <a:gd name="connsiteX835" fmla="*/ 6087656 w 7472601"/>
              <a:gd name="connsiteY835" fmla="*/ 826703 h 6858000"/>
              <a:gd name="connsiteX836" fmla="*/ 6058717 w 7472601"/>
              <a:gd name="connsiteY836" fmla="*/ 865992 h 6858000"/>
              <a:gd name="connsiteX837" fmla="*/ 4974153 w 7472601"/>
              <a:gd name="connsiteY837" fmla="*/ 1045456 h 6858000"/>
              <a:gd name="connsiteX838" fmla="*/ 5627835 w 7472601"/>
              <a:gd name="connsiteY838" fmla="*/ 1472077 h 6858000"/>
              <a:gd name="connsiteX839" fmla="*/ 5629817 w 7472601"/>
              <a:gd name="connsiteY839" fmla="*/ 1471412 h 6858000"/>
              <a:gd name="connsiteX840" fmla="*/ 5634124 w 7472601"/>
              <a:gd name="connsiteY840" fmla="*/ 1470572 h 6858000"/>
              <a:gd name="connsiteX841" fmla="*/ 5755832 w 7472601"/>
              <a:gd name="connsiteY841" fmla="*/ 1383886 h 6858000"/>
              <a:gd name="connsiteX842" fmla="*/ 6014186 w 7472601"/>
              <a:gd name="connsiteY842" fmla="*/ 1279799 h 6858000"/>
              <a:gd name="connsiteX843" fmla="*/ 6901619 w 7472601"/>
              <a:gd name="connsiteY843" fmla="*/ 1047874 h 6858000"/>
              <a:gd name="connsiteX844" fmla="*/ 6931566 w 7472601"/>
              <a:gd name="connsiteY844" fmla="*/ 1062034 h 6858000"/>
              <a:gd name="connsiteX845" fmla="*/ 5790982 w 7472601"/>
              <a:gd name="connsiteY845" fmla="*/ 1561380 h 6858000"/>
              <a:gd name="connsiteX846" fmla="*/ 6188971 w 7472601"/>
              <a:gd name="connsiteY846" fmla="*/ 1755168 h 6858000"/>
              <a:gd name="connsiteX847" fmla="*/ 6202446 w 7472601"/>
              <a:gd name="connsiteY847" fmla="*/ 1752268 h 6858000"/>
              <a:gd name="connsiteX848" fmla="*/ 7179560 w 7472601"/>
              <a:gd name="connsiteY848" fmla="*/ 1467551 h 6858000"/>
              <a:gd name="connsiteX849" fmla="*/ 7158730 w 7472601"/>
              <a:gd name="connsiteY849" fmla="*/ 1507835 h 6858000"/>
              <a:gd name="connsiteX850" fmla="*/ 6326959 w 7472601"/>
              <a:gd name="connsiteY850" fmla="*/ 1817686 h 6858000"/>
              <a:gd name="connsiteX851" fmla="*/ 6537433 w 7472601"/>
              <a:gd name="connsiteY851" fmla="*/ 1907790 h 6858000"/>
              <a:gd name="connsiteX852" fmla="*/ 6550221 w 7472601"/>
              <a:gd name="connsiteY852" fmla="*/ 1910729 h 6858000"/>
              <a:gd name="connsiteX853" fmla="*/ 6964438 w 7472601"/>
              <a:gd name="connsiteY853" fmla="*/ 2209505 h 6858000"/>
              <a:gd name="connsiteX854" fmla="*/ 7367862 w 7472601"/>
              <a:gd name="connsiteY854" fmla="*/ 2806833 h 6858000"/>
              <a:gd name="connsiteX855" fmla="*/ 7364329 w 7472601"/>
              <a:gd name="connsiteY855" fmla="*/ 2826907 h 6858000"/>
              <a:gd name="connsiteX856" fmla="*/ 7290545 w 7472601"/>
              <a:gd name="connsiteY856" fmla="*/ 2850663 h 6858000"/>
              <a:gd name="connsiteX857" fmla="*/ 6472036 w 7472601"/>
              <a:gd name="connsiteY857" fmla="*/ 1959003 h 6858000"/>
              <a:gd name="connsiteX858" fmla="*/ 5792897 w 7472601"/>
              <a:gd name="connsiteY858" fmla="*/ 1647747 h 6858000"/>
              <a:gd name="connsiteX859" fmla="*/ 5842751 w 7472601"/>
              <a:gd name="connsiteY859" fmla="*/ 1816112 h 6858000"/>
              <a:gd name="connsiteX860" fmla="*/ 5847424 w 7472601"/>
              <a:gd name="connsiteY860" fmla="*/ 1815776 h 6858000"/>
              <a:gd name="connsiteX861" fmla="*/ 6399821 w 7472601"/>
              <a:gd name="connsiteY861" fmla="*/ 2344799 h 6858000"/>
              <a:gd name="connsiteX862" fmla="*/ 6323232 w 7472601"/>
              <a:gd name="connsiteY862" fmla="*/ 2389634 h 6858000"/>
              <a:gd name="connsiteX863" fmla="*/ 5942958 w 7472601"/>
              <a:gd name="connsiteY863" fmla="*/ 2077708 h 6858000"/>
              <a:gd name="connsiteX864" fmla="*/ 5921559 w 7472601"/>
              <a:gd name="connsiteY864" fmla="*/ 2378596 h 6858000"/>
              <a:gd name="connsiteX865" fmla="*/ 5817651 w 7472601"/>
              <a:gd name="connsiteY865" fmla="*/ 3023919 h 6858000"/>
              <a:gd name="connsiteX866" fmla="*/ 5729634 w 7472601"/>
              <a:gd name="connsiteY866" fmla="*/ 3051849 h 6858000"/>
              <a:gd name="connsiteX867" fmla="*/ 5611018 w 7472601"/>
              <a:gd name="connsiteY867" fmla="*/ 2316769 h 6858000"/>
              <a:gd name="connsiteX868" fmla="*/ 5687608 w 7472601"/>
              <a:gd name="connsiteY868" fmla="*/ 2039972 h 6858000"/>
              <a:gd name="connsiteX869" fmla="*/ 5657554 w 7472601"/>
              <a:gd name="connsiteY869" fmla="*/ 1576445 h 6858000"/>
              <a:gd name="connsiteX870" fmla="*/ 5150475 w 7472601"/>
              <a:gd name="connsiteY870" fmla="*/ 1274012 h 6858000"/>
              <a:gd name="connsiteX871" fmla="*/ 5349142 w 7472601"/>
              <a:gd name="connsiteY871" fmla="*/ 2204405 h 6858000"/>
              <a:gd name="connsiteX872" fmla="*/ 5262214 w 7472601"/>
              <a:gd name="connsiteY872" fmla="*/ 2233836 h 6858000"/>
              <a:gd name="connsiteX873" fmla="*/ 4981539 w 7472601"/>
              <a:gd name="connsiteY873" fmla="*/ 1542201 h 6858000"/>
              <a:gd name="connsiteX874" fmla="*/ 4958461 w 7472601"/>
              <a:gd name="connsiteY874" fmla="*/ 1136957 h 6858000"/>
              <a:gd name="connsiteX875" fmla="*/ 4655015 w 7472601"/>
              <a:gd name="connsiteY875" fmla="*/ 891426 h 6858000"/>
              <a:gd name="connsiteX876" fmla="*/ 4348002 w 7472601"/>
              <a:gd name="connsiteY876" fmla="*/ 2205895 h 6858000"/>
              <a:gd name="connsiteX877" fmla="*/ 4262250 w 7472601"/>
              <a:gd name="connsiteY877" fmla="*/ 2219972 h 6858000"/>
              <a:gd name="connsiteX878" fmla="*/ 4550611 w 7472601"/>
              <a:gd name="connsiteY878" fmla="*/ 817540 h 6858000"/>
              <a:gd name="connsiteX879" fmla="*/ 4564418 w 7472601"/>
              <a:gd name="connsiteY879" fmla="*/ 808293 h 6858000"/>
              <a:gd name="connsiteX880" fmla="*/ 4266388 w 7472601"/>
              <a:gd name="connsiteY880" fmla="*/ 500083 h 6858000"/>
              <a:gd name="connsiteX881" fmla="*/ 4032842 w 7472601"/>
              <a:gd name="connsiteY881" fmla="*/ 211809 h 6858000"/>
              <a:gd name="connsiteX882" fmla="*/ 3882765 w 7472601"/>
              <a:gd name="connsiteY882" fmla="*/ 0 h 6858000"/>
              <a:gd name="connsiteX883" fmla="*/ 3721337 w 7472601"/>
              <a:gd name="connsiteY883" fmla="*/ 0 h 6858000"/>
              <a:gd name="connsiteX884" fmla="*/ 3797544 w 7472601"/>
              <a:gd name="connsiteY884" fmla="*/ 0 h 6858000"/>
              <a:gd name="connsiteX885" fmla="*/ 3775734 w 7472601"/>
              <a:gd name="connsiteY885" fmla="*/ 95131 h 6858000"/>
              <a:gd name="connsiteX886" fmla="*/ 3724807 w 7472601"/>
              <a:gd name="connsiteY886" fmla="*/ 272257 h 6858000"/>
              <a:gd name="connsiteX887" fmla="*/ 3726844 w 7472601"/>
              <a:gd name="connsiteY887" fmla="*/ 282988 h 6858000"/>
              <a:gd name="connsiteX888" fmla="*/ 3742664 w 7472601"/>
              <a:gd name="connsiteY888" fmla="*/ 279918 h 6858000"/>
              <a:gd name="connsiteX889" fmla="*/ 4103910 w 7472601"/>
              <a:gd name="connsiteY889" fmla="*/ 1161917 h 6858000"/>
              <a:gd name="connsiteX890" fmla="*/ 4020269 w 7472601"/>
              <a:gd name="connsiteY890" fmla="*/ 1200406 h 6858000"/>
              <a:gd name="connsiteX891" fmla="*/ 3674882 w 7472601"/>
              <a:gd name="connsiteY891" fmla="*/ 488524 h 6858000"/>
              <a:gd name="connsiteX892" fmla="*/ 3132682 w 7472601"/>
              <a:gd name="connsiteY892" fmla="*/ 1072284 h 6858000"/>
              <a:gd name="connsiteX893" fmla="*/ 2716346 w 7472601"/>
              <a:gd name="connsiteY893" fmla="*/ 1276376 h 6858000"/>
              <a:gd name="connsiteX894" fmla="*/ 2716772 w 7472601"/>
              <a:gd name="connsiteY894" fmla="*/ 1255462 h 6858000"/>
              <a:gd name="connsiteX895" fmla="*/ 3471096 w 7472601"/>
              <a:gd name="connsiteY895" fmla="*/ 437072 h 6858000"/>
              <a:gd name="connsiteX896" fmla="*/ 3639057 w 7472601"/>
              <a:gd name="connsiteY896" fmla="*/ 286334 h 6858000"/>
              <a:gd name="connsiteX897" fmla="*/ 3640309 w 7472601"/>
              <a:gd name="connsiteY897" fmla="*/ 284664 h 6858000"/>
              <a:gd name="connsiteX898" fmla="*/ 3646022 w 7472601"/>
              <a:gd name="connsiteY898" fmla="*/ 276711 h 6858000"/>
              <a:gd name="connsiteX899" fmla="*/ 3707943 w 7472601"/>
              <a:gd name="connsiteY899" fmla="*/ 65958 h 6858000"/>
              <a:gd name="connsiteX900" fmla="*/ 3721337 w 7472601"/>
              <a:gd name="connsiteY900" fmla="*/ 0 h 6858000"/>
              <a:gd name="connsiteX901" fmla="*/ 2867960 w 7472601"/>
              <a:gd name="connsiteY901" fmla="*/ 0 h 6858000"/>
              <a:gd name="connsiteX902" fmla="*/ 2926351 w 7472601"/>
              <a:gd name="connsiteY902" fmla="*/ 0 h 6858000"/>
              <a:gd name="connsiteX903" fmla="*/ 2902823 w 7472601"/>
              <a:gd name="connsiteY903" fmla="*/ 262929 h 6858000"/>
              <a:gd name="connsiteX904" fmla="*/ 2940663 w 7472601"/>
              <a:gd name="connsiteY904" fmla="*/ 140884 h 6858000"/>
              <a:gd name="connsiteX905" fmla="*/ 2947039 w 7472601"/>
              <a:gd name="connsiteY905" fmla="*/ 122524 h 6858000"/>
              <a:gd name="connsiteX906" fmla="*/ 2984316 w 7472601"/>
              <a:gd name="connsiteY906" fmla="*/ 0 h 6858000"/>
              <a:gd name="connsiteX907" fmla="*/ 3016114 w 7472601"/>
              <a:gd name="connsiteY907" fmla="*/ 0 h 6858000"/>
              <a:gd name="connsiteX908" fmla="*/ 2979949 w 7472601"/>
              <a:gd name="connsiteY908" fmla="*/ 119274 h 6858000"/>
              <a:gd name="connsiteX909" fmla="*/ 3023879 w 7472601"/>
              <a:gd name="connsiteY909" fmla="*/ 0 h 6858000"/>
              <a:gd name="connsiteX910" fmla="*/ 3105400 w 7472601"/>
              <a:gd name="connsiteY910" fmla="*/ 0 h 6858000"/>
              <a:gd name="connsiteX911" fmla="*/ 3094669 w 7472601"/>
              <a:gd name="connsiteY911" fmla="*/ 30308 h 6858000"/>
              <a:gd name="connsiteX912" fmla="*/ 2901945 w 7472601"/>
              <a:gd name="connsiteY912" fmla="*/ 466538 h 6858000"/>
              <a:gd name="connsiteX913" fmla="*/ 2815209 w 7472601"/>
              <a:gd name="connsiteY913" fmla="*/ 497361 h 6858000"/>
              <a:gd name="connsiteX914" fmla="*/ 2844845 w 7472601"/>
              <a:gd name="connsiteY914" fmla="*/ 127638 h 6858000"/>
              <a:gd name="connsiteX915" fmla="*/ 2867960 w 7472601"/>
              <a:gd name="connsiteY915" fmla="*/ 0 h 6858000"/>
              <a:gd name="connsiteX916" fmla="*/ 1057230 w 7472601"/>
              <a:gd name="connsiteY916" fmla="*/ 0 h 6858000"/>
              <a:gd name="connsiteX917" fmla="*/ 1111003 w 7472601"/>
              <a:gd name="connsiteY917" fmla="*/ 0 h 6858000"/>
              <a:gd name="connsiteX918" fmla="*/ 1125553 w 7472601"/>
              <a:gd name="connsiteY918" fmla="*/ 52588 h 6858000"/>
              <a:gd name="connsiteX919" fmla="*/ 1304276 w 7472601"/>
              <a:gd name="connsiteY919" fmla="*/ 476275 h 6858000"/>
              <a:gd name="connsiteX920" fmla="*/ 1492066 w 7472601"/>
              <a:gd name="connsiteY920" fmla="*/ 886333 h 6858000"/>
              <a:gd name="connsiteX921" fmla="*/ 1423698 w 7472601"/>
              <a:gd name="connsiteY921" fmla="*/ 710817 h 6858000"/>
              <a:gd name="connsiteX922" fmla="*/ 1357609 w 7472601"/>
              <a:gd name="connsiteY922" fmla="*/ 532892 h 6858000"/>
              <a:gd name="connsiteX923" fmla="*/ 1309550 w 7472601"/>
              <a:gd name="connsiteY923" fmla="*/ 374031 h 6858000"/>
              <a:gd name="connsiteX924" fmla="*/ 1193673 w 7472601"/>
              <a:gd name="connsiteY924" fmla="*/ 49533 h 6858000"/>
              <a:gd name="connsiteX925" fmla="*/ 1164391 w 7472601"/>
              <a:gd name="connsiteY925" fmla="*/ 0 h 6858000"/>
              <a:gd name="connsiteX926" fmla="*/ 1200666 w 7472601"/>
              <a:gd name="connsiteY926" fmla="*/ 0 h 6858000"/>
              <a:gd name="connsiteX927" fmla="*/ 1223408 w 7472601"/>
              <a:gd name="connsiteY927" fmla="*/ 38996 h 6858000"/>
              <a:gd name="connsiteX928" fmla="*/ 1339635 w 7472601"/>
              <a:gd name="connsiteY928" fmla="*/ 365517 h 6858000"/>
              <a:gd name="connsiteX929" fmla="*/ 1387469 w 7472601"/>
              <a:gd name="connsiteY929" fmla="*/ 523079 h 6858000"/>
              <a:gd name="connsiteX930" fmla="*/ 1452685 w 7472601"/>
              <a:gd name="connsiteY930" fmla="*/ 699806 h 6858000"/>
              <a:gd name="connsiteX931" fmla="*/ 1492092 w 7472601"/>
              <a:gd name="connsiteY931" fmla="*/ 800424 h 6858000"/>
              <a:gd name="connsiteX932" fmla="*/ 1455302 w 7472601"/>
              <a:gd name="connsiteY932" fmla="*/ 632913 h 6858000"/>
              <a:gd name="connsiteX933" fmla="*/ 1222336 w 7472601"/>
              <a:gd name="connsiteY933" fmla="*/ 9480 h 6858000"/>
              <a:gd name="connsiteX934" fmla="*/ 1214634 w 7472601"/>
              <a:gd name="connsiteY934" fmla="*/ 0 h 6858000"/>
              <a:gd name="connsiteX935" fmla="*/ 1289827 w 7472601"/>
              <a:gd name="connsiteY935" fmla="*/ 0 h 6858000"/>
              <a:gd name="connsiteX936" fmla="*/ 1321076 w 7472601"/>
              <a:gd name="connsiteY936" fmla="*/ 59722 h 6858000"/>
              <a:gd name="connsiteX937" fmla="*/ 1512579 w 7472601"/>
              <a:gd name="connsiteY937" fmla="*/ 626441 h 6858000"/>
              <a:gd name="connsiteX938" fmla="*/ 1506076 w 7472601"/>
              <a:gd name="connsiteY938" fmla="*/ 1089289 h 6858000"/>
              <a:gd name="connsiteX939" fmla="*/ 1486346 w 7472601"/>
              <a:gd name="connsiteY939" fmla="*/ 1079919 h 6858000"/>
              <a:gd name="connsiteX940" fmla="*/ 1070511 w 7472601"/>
              <a:gd name="connsiteY940" fmla="*/ 48609 h 6858000"/>
              <a:gd name="connsiteX941" fmla="*/ 1057230 w 7472601"/>
              <a:gd name="connsiteY941" fmla="*/ 0 h 6858000"/>
              <a:gd name="connsiteX942" fmla="*/ 43151 w 7472601"/>
              <a:gd name="connsiteY942" fmla="*/ 0 h 6858000"/>
              <a:gd name="connsiteX943" fmla="*/ 95283 w 7472601"/>
              <a:gd name="connsiteY943" fmla="*/ 0 h 6858000"/>
              <a:gd name="connsiteX944" fmla="*/ 300708 w 7472601"/>
              <a:gd name="connsiteY944" fmla="*/ 154571 h 6858000"/>
              <a:gd name="connsiteX945" fmla="*/ 530414 w 7472601"/>
              <a:gd name="connsiteY945" fmla="*/ 354673 h 6858000"/>
              <a:gd name="connsiteX946" fmla="*/ 333785 w 7472601"/>
              <a:gd name="connsiteY946" fmla="*/ 161564 h 6858000"/>
              <a:gd name="connsiteX947" fmla="*/ 147005 w 7472601"/>
              <a:gd name="connsiteY947" fmla="*/ 0 h 6858000"/>
              <a:gd name="connsiteX948" fmla="*/ 272509 w 7472601"/>
              <a:gd name="connsiteY948" fmla="*/ 0 h 6858000"/>
              <a:gd name="connsiteX949" fmla="*/ 326276 w 7472601"/>
              <a:gd name="connsiteY949" fmla="*/ 45847 h 6858000"/>
              <a:gd name="connsiteX950" fmla="*/ 823759 w 7472601"/>
              <a:gd name="connsiteY950" fmla="*/ 574145 h 6858000"/>
              <a:gd name="connsiteX951" fmla="*/ 811254 w 7472601"/>
              <a:gd name="connsiteY951" fmla="*/ 665546 h 6858000"/>
              <a:gd name="connsiteX952" fmla="*/ 154042 w 7472601"/>
              <a:gd name="connsiteY952" fmla="*/ 261522 h 6858000"/>
              <a:gd name="connsiteX953" fmla="*/ 13550 w 7472601"/>
              <a:gd name="connsiteY953" fmla="*/ 158423 h 6858000"/>
              <a:gd name="connsiteX954" fmla="*/ 0 w 7472601"/>
              <a:gd name="connsiteY954" fmla="*/ 146618 h 6858000"/>
              <a:gd name="connsiteX955" fmla="*/ 0 w 7472601"/>
              <a:gd name="connsiteY955" fmla="*/ 59161 h 6858000"/>
              <a:gd name="connsiteX956" fmla="*/ 45427 w 7472601"/>
              <a:gd name="connsiteY956" fmla="*/ 101078 h 6858000"/>
              <a:gd name="connsiteX957" fmla="*/ 630103 w 7472601"/>
              <a:gd name="connsiteY957" fmla="*/ 485885 h 6858000"/>
              <a:gd name="connsiteX958" fmla="*/ 532040 w 7472601"/>
              <a:gd name="connsiteY958" fmla="*/ 399359 h 6858000"/>
              <a:gd name="connsiteX959" fmla="*/ 517618 w 7472601"/>
              <a:gd name="connsiteY959" fmla="*/ 385726 h 6858000"/>
              <a:gd name="connsiteX960" fmla="*/ 285074 w 7472601"/>
              <a:gd name="connsiteY960" fmla="*/ 182755 h 6858000"/>
              <a:gd name="connsiteX961" fmla="*/ 43151 w 7472601"/>
              <a:gd name="connsiteY961"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63634 h 6858000"/>
              <a:gd name="connsiteX78" fmla="*/ 7448321 w 7472601"/>
              <a:gd name="connsiteY78" fmla="*/ 6190991 h 6858000"/>
              <a:gd name="connsiteX79" fmla="*/ 7467600 w 7472601"/>
              <a:gd name="connsiteY79" fmla="*/ 6221686 h 6858000"/>
              <a:gd name="connsiteX80" fmla="*/ 7467600 w 7472601"/>
              <a:gd name="connsiteY80" fmla="*/ 6334256 h 6858000"/>
              <a:gd name="connsiteX81" fmla="*/ 7454976 w 7472601"/>
              <a:gd name="connsiteY81" fmla="*/ 6318297 h 6858000"/>
              <a:gd name="connsiteX82" fmla="*/ 1456157 w 7472601"/>
              <a:gd name="connsiteY82" fmla="*/ 5371404 h 6858000"/>
              <a:gd name="connsiteX83" fmla="*/ 1244432 w 7472601"/>
              <a:gd name="connsiteY83" fmla="*/ 5385601 h 6858000"/>
              <a:gd name="connsiteX84" fmla="*/ 973990 w 7472601"/>
              <a:gd name="connsiteY84" fmla="*/ 5424940 h 6858000"/>
              <a:gd name="connsiteX85" fmla="*/ 1103809 w 7472601"/>
              <a:gd name="connsiteY85" fmla="*/ 5433720 h 6858000"/>
              <a:gd name="connsiteX86" fmla="*/ 1123454 w 7472601"/>
              <a:gd name="connsiteY86" fmla="*/ 5435727 h 6858000"/>
              <a:gd name="connsiteX87" fmla="*/ 1737017 w 7472601"/>
              <a:gd name="connsiteY87" fmla="*/ 5452183 h 6858000"/>
              <a:gd name="connsiteX88" fmla="*/ 1824397 w 7472601"/>
              <a:gd name="connsiteY88" fmla="*/ 5447757 h 6858000"/>
              <a:gd name="connsiteX89" fmla="*/ 2070059 w 7472601"/>
              <a:gd name="connsiteY89" fmla="*/ 5441660 h 6858000"/>
              <a:gd name="connsiteX90" fmla="*/ 1456157 w 7472601"/>
              <a:gd name="connsiteY90" fmla="*/ 5371404 h 6858000"/>
              <a:gd name="connsiteX91" fmla="*/ 4988186 w 7472601"/>
              <a:gd name="connsiteY91" fmla="*/ 5216467 h 6858000"/>
              <a:gd name="connsiteX92" fmla="*/ 4777334 w 7472601"/>
              <a:gd name="connsiteY92" fmla="*/ 5406072 h 6858000"/>
              <a:gd name="connsiteX93" fmla="*/ 4718341 w 7472601"/>
              <a:gd name="connsiteY93" fmla="*/ 5468043 h 6858000"/>
              <a:gd name="connsiteX94" fmla="*/ 4604655 w 7472601"/>
              <a:gd name="connsiteY94" fmla="*/ 5583434 h 6858000"/>
              <a:gd name="connsiteX95" fmla="*/ 4565074 w 7472601"/>
              <a:gd name="connsiteY95" fmla="*/ 5618550 h 6858000"/>
              <a:gd name="connsiteX96" fmla="*/ 4988186 w 7472601"/>
              <a:gd name="connsiteY96" fmla="*/ 5216467 h 6858000"/>
              <a:gd name="connsiteX97" fmla="*/ 4978032 w 7472601"/>
              <a:gd name="connsiteY97" fmla="*/ 5183809 h 6858000"/>
              <a:gd name="connsiteX98" fmla="*/ 4463413 w 7472601"/>
              <a:gd name="connsiteY98" fmla="*/ 5615162 h 6858000"/>
              <a:gd name="connsiteX99" fmla="*/ 4358134 w 7472601"/>
              <a:gd name="connsiteY99" fmla="*/ 5742791 h 6858000"/>
              <a:gd name="connsiteX100" fmla="*/ 4376219 w 7472601"/>
              <a:gd name="connsiteY100" fmla="*/ 5729027 h 6858000"/>
              <a:gd name="connsiteX101" fmla="*/ 4582340 w 7472601"/>
              <a:gd name="connsiteY101" fmla="*/ 5561037 h 6858000"/>
              <a:gd name="connsiteX102" fmla="*/ 4694684 w 7472601"/>
              <a:gd name="connsiteY102" fmla="*/ 5447098 h 6858000"/>
              <a:gd name="connsiteX103" fmla="*/ 4754123 w 7472601"/>
              <a:gd name="connsiteY103" fmla="*/ 5384643 h 6858000"/>
              <a:gd name="connsiteX104" fmla="*/ 4978032 w 7472601"/>
              <a:gd name="connsiteY104" fmla="*/ 5183809 h 6858000"/>
              <a:gd name="connsiteX105" fmla="*/ 1903353 w 7472601"/>
              <a:gd name="connsiteY105" fmla="*/ 5044827 h 6858000"/>
              <a:gd name="connsiteX106" fmla="*/ 1936931 w 7472601"/>
              <a:gd name="connsiteY106" fmla="*/ 5093954 h 6858000"/>
              <a:gd name="connsiteX107" fmla="*/ 2195868 w 7472601"/>
              <a:gd name="connsiteY107" fmla="*/ 5396574 h 6858000"/>
              <a:gd name="connsiteX108" fmla="*/ 2088852 w 7472601"/>
              <a:gd name="connsiteY108" fmla="*/ 5166123 h 6858000"/>
              <a:gd name="connsiteX109" fmla="*/ 1958241 w 7472601"/>
              <a:gd name="connsiteY109" fmla="*/ 5067955 h 6858000"/>
              <a:gd name="connsiteX110" fmla="*/ 1903353 w 7472601"/>
              <a:gd name="connsiteY110" fmla="*/ 5044827 h 6858000"/>
              <a:gd name="connsiteX111" fmla="*/ 1979378 w 7472601"/>
              <a:gd name="connsiteY111" fmla="*/ 4769504 h 6858000"/>
              <a:gd name="connsiteX112" fmla="*/ 2882120 w 7472601"/>
              <a:gd name="connsiteY112" fmla="*/ 5064547 h 6858000"/>
              <a:gd name="connsiteX113" fmla="*/ 2793103 w 7472601"/>
              <a:gd name="connsiteY113" fmla="*/ 5039699 h 6858000"/>
              <a:gd name="connsiteX114" fmla="*/ 2770041 w 7472601"/>
              <a:gd name="connsiteY114" fmla="*/ 5033634 h 6858000"/>
              <a:gd name="connsiteX115" fmla="*/ 1979378 w 7472601"/>
              <a:gd name="connsiteY115" fmla="*/ 4769504 h 6858000"/>
              <a:gd name="connsiteX116" fmla="*/ 1927410 w 7472601"/>
              <a:gd name="connsiteY116" fmla="*/ 4716164 h 6858000"/>
              <a:gd name="connsiteX117" fmla="*/ 1959587 w 7472601"/>
              <a:gd name="connsiteY117" fmla="*/ 4728849 h 6858000"/>
              <a:gd name="connsiteX118" fmla="*/ 2777707 w 7472601"/>
              <a:gd name="connsiteY118" fmla="*/ 5003991 h 6858000"/>
              <a:gd name="connsiteX119" fmla="*/ 2800768 w 7472601"/>
              <a:gd name="connsiteY119" fmla="*/ 5010056 h 6858000"/>
              <a:gd name="connsiteX120" fmla="*/ 2879408 w 7472601"/>
              <a:gd name="connsiteY120" fmla="*/ 5031590 h 6858000"/>
              <a:gd name="connsiteX121" fmla="*/ 2862295 w 7472601"/>
              <a:gd name="connsiteY121" fmla="*/ 5022958 h 6858000"/>
              <a:gd name="connsiteX122" fmla="*/ 2813343 w 7472601"/>
              <a:gd name="connsiteY122" fmla="*/ 4998369 h 6858000"/>
              <a:gd name="connsiteX123" fmla="*/ 2646245 w 7472601"/>
              <a:gd name="connsiteY123" fmla="*/ 4930999 h 6858000"/>
              <a:gd name="connsiteX124" fmla="*/ 1999243 w 7472601"/>
              <a:gd name="connsiteY124" fmla="*/ 4730524 h 6858000"/>
              <a:gd name="connsiteX125" fmla="*/ 1979527 w 7472601"/>
              <a:gd name="connsiteY125" fmla="*/ 4726651 h 6858000"/>
              <a:gd name="connsiteX126" fmla="*/ 1927410 w 7472601"/>
              <a:gd name="connsiteY126" fmla="*/ 4716164 h 6858000"/>
              <a:gd name="connsiteX127" fmla="*/ 1997014 w 7472601"/>
              <a:gd name="connsiteY127" fmla="*/ 4698007 h 6858000"/>
              <a:gd name="connsiteX128" fmla="*/ 2005458 w 7472601"/>
              <a:gd name="connsiteY128" fmla="*/ 4699540 h 6858000"/>
              <a:gd name="connsiteX129" fmla="*/ 2657186 w 7472601"/>
              <a:gd name="connsiteY129" fmla="*/ 4901687 h 6858000"/>
              <a:gd name="connsiteX130" fmla="*/ 2826662 w 7472601"/>
              <a:gd name="connsiteY130" fmla="*/ 4970362 h 6858000"/>
              <a:gd name="connsiteX131" fmla="*/ 2876100 w 7472601"/>
              <a:gd name="connsiteY131" fmla="*/ 4995397 h 6858000"/>
              <a:gd name="connsiteX132" fmla="*/ 3042600 w 7472601"/>
              <a:gd name="connsiteY132" fmla="*/ 5059532 h 6858000"/>
              <a:gd name="connsiteX133" fmla="*/ 1997014 w 7472601"/>
              <a:gd name="connsiteY133" fmla="*/ 4698007 h 6858000"/>
              <a:gd name="connsiteX134" fmla="*/ 2305292 w 7472601"/>
              <a:gd name="connsiteY134" fmla="*/ 4219492 h 6858000"/>
              <a:gd name="connsiteX135" fmla="*/ 3360922 w 7472601"/>
              <a:gd name="connsiteY135" fmla="*/ 4529373 h 6858000"/>
              <a:gd name="connsiteX136" fmla="*/ 3492420 w 7472601"/>
              <a:gd name="connsiteY136" fmla="*/ 4510145 h 6858000"/>
              <a:gd name="connsiteX137" fmla="*/ 3364086 w 7472601"/>
              <a:gd name="connsiteY137" fmla="*/ 4480340 h 6858000"/>
              <a:gd name="connsiteX138" fmla="*/ 3225818 w 7472601"/>
              <a:gd name="connsiteY138" fmla="*/ 4411822 h 6858000"/>
              <a:gd name="connsiteX139" fmla="*/ 3129696 w 7472601"/>
              <a:gd name="connsiteY139" fmla="*/ 4360704 h 6858000"/>
              <a:gd name="connsiteX140" fmla="*/ 2814545 w 7472601"/>
              <a:gd name="connsiteY140" fmla="*/ 4282955 h 6858000"/>
              <a:gd name="connsiteX141" fmla="*/ 2305292 w 7472601"/>
              <a:gd name="connsiteY141" fmla="*/ 4219492 h 6858000"/>
              <a:gd name="connsiteX142" fmla="*/ 2626982 w 7472601"/>
              <a:gd name="connsiteY142" fmla="*/ 4206450 h 6858000"/>
              <a:gd name="connsiteX143" fmla="*/ 2490617 w 7472601"/>
              <a:gd name="connsiteY143" fmla="*/ 4206951 h 6858000"/>
              <a:gd name="connsiteX144" fmla="*/ 2819869 w 7472601"/>
              <a:gd name="connsiteY144" fmla="*/ 4252936 h 6858000"/>
              <a:gd name="connsiteX145" fmla="*/ 3143018 w 7472601"/>
              <a:gd name="connsiteY145" fmla="*/ 4332698 h 6858000"/>
              <a:gd name="connsiteX146" fmla="*/ 3241520 w 7472601"/>
              <a:gd name="connsiteY146" fmla="*/ 4385112 h 6858000"/>
              <a:gd name="connsiteX147" fmla="*/ 3374575 w 7472601"/>
              <a:gd name="connsiteY147" fmla="*/ 4451517 h 6858000"/>
              <a:gd name="connsiteX148" fmla="*/ 3505221 w 7472601"/>
              <a:gd name="connsiteY148" fmla="*/ 4480757 h 6858000"/>
              <a:gd name="connsiteX149" fmla="*/ 2626982 w 7472601"/>
              <a:gd name="connsiteY149" fmla="*/ 4206450 h 6858000"/>
              <a:gd name="connsiteX150" fmla="*/ 1310106 w 7472601"/>
              <a:gd name="connsiteY150" fmla="*/ 3943217 h 6858000"/>
              <a:gd name="connsiteX151" fmla="*/ 854994 w 7472601"/>
              <a:gd name="connsiteY151" fmla="*/ 4399136 h 6858000"/>
              <a:gd name="connsiteX152" fmla="*/ 742462 w 7472601"/>
              <a:gd name="connsiteY152" fmla="*/ 4594648 h 6858000"/>
              <a:gd name="connsiteX153" fmla="*/ 820602 w 7472601"/>
              <a:gd name="connsiteY153" fmla="*/ 4485915 h 6858000"/>
              <a:gd name="connsiteX154" fmla="*/ 878295 w 7472601"/>
              <a:gd name="connsiteY154" fmla="*/ 4403594 h 6858000"/>
              <a:gd name="connsiteX155" fmla="*/ 1240607 w 7472601"/>
              <a:gd name="connsiteY155" fmla="*/ 4010401 h 6858000"/>
              <a:gd name="connsiteX156" fmla="*/ 1310106 w 7472601"/>
              <a:gd name="connsiteY156" fmla="*/ 3943217 h 6858000"/>
              <a:gd name="connsiteX157" fmla="*/ 1423113 w 7472601"/>
              <a:gd name="connsiteY157" fmla="*/ 3874565 h 6858000"/>
              <a:gd name="connsiteX158" fmla="*/ 1260565 w 7472601"/>
              <a:gd name="connsiteY158" fmla="*/ 4031982 h 6858000"/>
              <a:gd name="connsiteX159" fmla="*/ 901900 w 7472601"/>
              <a:gd name="connsiteY159" fmla="*/ 4421236 h 6858000"/>
              <a:gd name="connsiteX160" fmla="*/ 845044 w 7472601"/>
              <a:gd name="connsiteY160" fmla="*/ 4502436 h 6858000"/>
              <a:gd name="connsiteX161" fmla="*/ 685926 w 7472601"/>
              <a:gd name="connsiteY161" fmla="*/ 4703069 h 6858000"/>
              <a:gd name="connsiteX162" fmla="*/ 684248 w 7472601"/>
              <a:gd name="connsiteY162" fmla="*/ 4706721 h 6858000"/>
              <a:gd name="connsiteX163" fmla="*/ 1423113 w 7472601"/>
              <a:gd name="connsiteY163" fmla="*/ 3874565 h 6858000"/>
              <a:gd name="connsiteX164" fmla="*/ 3316479 w 7472601"/>
              <a:gd name="connsiteY164" fmla="*/ 3872136 h 6858000"/>
              <a:gd name="connsiteX165" fmla="*/ 3546806 w 7472601"/>
              <a:gd name="connsiteY165" fmla="*/ 4356139 h 6858000"/>
              <a:gd name="connsiteX166" fmla="*/ 3364433 w 7472601"/>
              <a:gd name="connsiteY166" fmla="*/ 3953121 h 6858000"/>
              <a:gd name="connsiteX167" fmla="*/ 3316479 w 7472601"/>
              <a:gd name="connsiteY167" fmla="*/ 3872136 h 6858000"/>
              <a:gd name="connsiteX168" fmla="*/ 3291335 w 7472601"/>
              <a:gd name="connsiteY168" fmla="*/ 3767420 h 6858000"/>
              <a:gd name="connsiteX169" fmla="*/ 3390805 w 7472601"/>
              <a:gd name="connsiteY169" fmla="*/ 3937163 h 6858000"/>
              <a:gd name="connsiteX170" fmla="*/ 3579062 w 7472601"/>
              <a:gd name="connsiteY170" fmla="*/ 4359040 h 6858000"/>
              <a:gd name="connsiteX171" fmla="*/ 3467355 w 7472601"/>
              <a:gd name="connsiteY171" fmla="*/ 3988130 h 6858000"/>
              <a:gd name="connsiteX172" fmla="*/ 3310753 w 7472601"/>
              <a:gd name="connsiteY172" fmla="*/ 3787140 h 6858000"/>
              <a:gd name="connsiteX173" fmla="*/ 3291335 w 7472601"/>
              <a:gd name="connsiteY173" fmla="*/ 3767420 h 6858000"/>
              <a:gd name="connsiteX174" fmla="*/ 1635889 w 7472601"/>
              <a:gd name="connsiteY174" fmla="*/ 3709494 h 6858000"/>
              <a:gd name="connsiteX175" fmla="*/ 1634800 w 7472601"/>
              <a:gd name="connsiteY175" fmla="*/ 3731111 h 6858000"/>
              <a:gd name="connsiteX176" fmla="*/ 1635889 w 7472601"/>
              <a:gd name="connsiteY176" fmla="*/ 3709494 h 6858000"/>
              <a:gd name="connsiteX177" fmla="*/ 1510397 w 7472601"/>
              <a:gd name="connsiteY177" fmla="*/ 3684705 h 6858000"/>
              <a:gd name="connsiteX178" fmla="*/ 1146550 w 7472601"/>
              <a:gd name="connsiteY178" fmla="*/ 3802012 h 6858000"/>
              <a:gd name="connsiteX179" fmla="*/ 698834 w 7472601"/>
              <a:gd name="connsiteY179" fmla="*/ 3952272 h 6858000"/>
              <a:gd name="connsiteX180" fmla="*/ 34256 w 7472601"/>
              <a:gd name="connsiteY180" fmla="*/ 4347603 h 6858000"/>
              <a:gd name="connsiteX181" fmla="*/ 527241 w 7472601"/>
              <a:gd name="connsiteY181" fmla="*/ 4065078 h 6858000"/>
              <a:gd name="connsiteX182" fmla="*/ 1510397 w 7472601"/>
              <a:gd name="connsiteY182" fmla="*/ 3684705 h 6858000"/>
              <a:gd name="connsiteX183" fmla="*/ 1313114 w 7472601"/>
              <a:gd name="connsiteY183" fmla="*/ 3655216 h 6858000"/>
              <a:gd name="connsiteX184" fmla="*/ 1109304 w 7472601"/>
              <a:gd name="connsiteY184" fmla="*/ 3669030 h 6858000"/>
              <a:gd name="connsiteX185" fmla="*/ 8129 w 7472601"/>
              <a:gd name="connsiteY185" fmla="*/ 4330519 h 6858000"/>
              <a:gd name="connsiteX186" fmla="*/ 687572 w 7472601"/>
              <a:gd name="connsiteY186" fmla="*/ 3925629 h 6858000"/>
              <a:gd name="connsiteX187" fmla="*/ 1138365 w 7472601"/>
              <a:gd name="connsiteY187" fmla="*/ 3774515 h 6858000"/>
              <a:gd name="connsiteX188" fmla="*/ 1505579 w 7472601"/>
              <a:gd name="connsiteY188" fmla="*/ 3655526 h 6858000"/>
              <a:gd name="connsiteX189" fmla="*/ 1313114 w 7472601"/>
              <a:gd name="connsiteY189" fmla="*/ 3655216 h 6858000"/>
              <a:gd name="connsiteX190" fmla="*/ 3655073 w 7472601"/>
              <a:gd name="connsiteY190" fmla="*/ 3650884 h 6858000"/>
              <a:gd name="connsiteX191" fmla="*/ 3989938 w 7472601"/>
              <a:gd name="connsiteY191" fmla="*/ 3991685 h 6858000"/>
              <a:gd name="connsiteX192" fmla="*/ 4393907 w 7472601"/>
              <a:gd name="connsiteY192" fmla="*/ 4261258 h 6858000"/>
              <a:gd name="connsiteX193" fmla="*/ 4648051 w 7472601"/>
              <a:gd name="connsiteY193" fmla="*/ 4374051 h 6858000"/>
              <a:gd name="connsiteX194" fmla="*/ 4383389 w 7472601"/>
              <a:gd name="connsiteY194" fmla="*/ 4184369 h 6858000"/>
              <a:gd name="connsiteX195" fmla="*/ 4165508 w 7472601"/>
              <a:gd name="connsiteY195" fmla="*/ 4035196 h 6858000"/>
              <a:gd name="connsiteX196" fmla="*/ 4068162 w 7472601"/>
              <a:gd name="connsiteY196" fmla="*/ 3953394 h 6858000"/>
              <a:gd name="connsiteX197" fmla="*/ 3981416 w 7472601"/>
              <a:gd name="connsiteY197" fmla="*/ 3880482 h 6858000"/>
              <a:gd name="connsiteX198" fmla="*/ 3800147 w 7472601"/>
              <a:gd name="connsiteY198" fmla="*/ 3749872 h 6858000"/>
              <a:gd name="connsiteX199" fmla="*/ 3655073 w 7472601"/>
              <a:gd name="connsiteY199" fmla="*/ 3650884 h 6858000"/>
              <a:gd name="connsiteX200" fmla="*/ 3670252 w 7472601"/>
              <a:gd name="connsiteY200" fmla="*/ 3622798 h 6858000"/>
              <a:gd name="connsiteX201" fmla="*/ 3817258 w 7472601"/>
              <a:gd name="connsiteY201" fmla="*/ 3723577 h 6858000"/>
              <a:gd name="connsiteX202" fmla="*/ 4000461 w 7472601"/>
              <a:gd name="connsiteY202" fmla="*/ 3855966 h 6858000"/>
              <a:gd name="connsiteX203" fmla="*/ 4088180 w 7472601"/>
              <a:gd name="connsiteY203" fmla="*/ 3929774 h 6858000"/>
              <a:gd name="connsiteX204" fmla="*/ 4184555 w 7472601"/>
              <a:gd name="connsiteY204" fmla="*/ 4010683 h 6858000"/>
              <a:gd name="connsiteX205" fmla="*/ 4399563 w 7472601"/>
              <a:gd name="connsiteY205" fmla="*/ 4158106 h 6858000"/>
              <a:gd name="connsiteX206" fmla="*/ 4684469 w 7472601"/>
              <a:gd name="connsiteY206" fmla="*/ 4364680 h 6858000"/>
              <a:gd name="connsiteX207" fmla="*/ 4690271 w 7472601"/>
              <a:gd name="connsiteY207" fmla="*/ 4370034 h 6858000"/>
              <a:gd name="connsiteX208" fmla="*/ 4136093 w 7472601"/>
              <a:gd name="connsiteY208" fmla="*/ 3858466 h 6858000"/>
              <a:gd name="connsiteX209" fmla="*/ 3670252 w 7472601"/>
              <a:gd name="connsiteY209" fmla="*/ 3622798 h 6858000"/>
              <a:gd name="connsiteX210" fmla="*/ 4440129 w 7472601"/>
              <a:gd name="connsiteY210" fmla="*/ 3448571 h 6858000"/>
              <a:gd name="connsiteX211" fmla="*/ 4856525 w 7472601"/>
              <a:gd name="connsiteY211" fmla="*/ 3915351 h 6858000"/>
              <a:gd name="connsiteX212" fmla="*/ 5059055 w 7472601"/>
              <a:gd name="connsiteY212" fmla="*/ 4108918 h 6858000"/>
              <a:gd name="connsiteX213" fmla="*/ 5290070 w 7472601"/>
              <a:gd name="connsiteY213" fmla="*/ 4263619 h 6858000"/>
              <a:gd name="connsiteX214" fmla="*/ 4834991 w 7472601"/>
              <a:gd name="connsiteY214" fmla="*/ 3830985 h 6858000"/>
              <a:gd name="connsiteX215" fmla="*/ 4440129 w 7472601"/>
              <a:gd name="connsiteY215" fmla="*/ 3448571 h 6858000"/>
              <a:gd name="connsiteX216" fmla="*/ 4441737 w 7472601"/>
              <a:gd name="connsiteY216" fmla="*/ 3399734 h 6858000"/>
              <a:gd name="connsiteX217" fmla="*/ 4431236 w 7472601"/>
              <a:gd name="connsiteY217" fmla="*/ 3400954 h 6858000"/>
              <a:gd name="connsiteX218" fmla="*/ 4557150 w 7472601"/>
              <a:gd name="connsiteY218" fmla="*/ 3510023 h 6858000"/>
              <a:gd name="connsiteX219" fmla="*/ 4856936 w 7472601"/>
              <a:gd name="connsiteY219" fmla="*/ 3809146 h 6858000"/>
              <a:gd name="connsiteX220" fmla="*/ 5111996 w 7472601"/>
              <a:gd name="connsiteY220" fmla="*/ 4065759 h 6858000"/>
              <a:gd name="connsiteX221" fmla="*/ 5388878 w 7472601"/>
              <a:gd name="connsiteY221" fmla="*/ 4300185 h 6858000"/>
              <a:gd name="connsiteX222" fmla="*/ 5425556 w 7472601"/>
              <a:gd name="connsiteY222" fmla="*/ 4308967 h 6858000"/>
              <a:gd name="connsiteX223" fmla="*/ 4943646 w 7472601"/>
              <a:gd name="connsiteY223" fmla="*/ 3822916 h 6858000"/>
              <a:gd name="connsiteX224" fmla="*/ 4594837 w 7472601"/>
              <a:gd name="connsiteY224" fmla="*/ 3532274 h 6858000"/>
              <a:gd name="connsiteX225" fmla="*/ 4441737 w 7472601"/>
              <a:gd name="connsiteY225" fmla="*/ 3399734 h 6858000"/>
              <a:gd name="connsiteX226" fmla="*/ 5425834 w 7472601"/>
              <a:gd name="connsiteY226" fmla="*/ 3162785 h 6858000"/>
              <a:gd name="connsiteX227" fmla="*/ 5401644 w 7472601"/>
              <a:gd name="connsiteY227" fmla="*/ 3617847 h 6858000"/>
              <a:gd name="connsiteX228" fmla="*/ 5467256 w 7472601"/>
              <a:gd name="connsiteY228" fmla="*/ 4175494 h 6858000"/>
              <a:gd name="connsiteX229" fmla="*/ 5448069 w 7472601"/>
              <a:gd name="connsiteY229" fmla="*/ 3567554 h 6858000"/>
              <a:gd name="connsiteX230" fmla="*/ 5425834 w 7472601"/>
              <a:gd name="connsiteY230" fmla="*/ 3162785 h 6858000"/>
              <a:gd name="connsiteX231" fmla="*/ 1318687 w 7472601"/>
              <a:gd name="connsiteY231" fmla="*/ 3113840 h 6858000"/>
              <a:gd name="connsiteX232" fmla="*/ 1066793 w 7472601"/>
              <a:gd name="connsiteY232" fmla="*/ 3212171 h 6858000"/>
              <a:gd name="connsiteX233" fmla="*/ 993319 w 7472601"/>
              <a:gd name="connsiteY233" fmla="*/ 3247648 h 6858000"/>
              <a:gd name="connsiteX234" fmla="*/ 853081 w 7472601"/>
              <a:gd name="connsiteY234" fmla="*/ 3312410 h 6858000"/>
              <a:gd name="connsiteX235" fmla="*/ 805957 w 7472601"/>
              <a:gd name="connsiteY235" fmla="*/ 3330443 h 6858000"/>
              <a:gd name="connsiteX236" fmla="*/ 1318687 w 7472601"/>
              <a:gd name="connsiteY236" fmla="*/ 3113840 h 6858000"/>
              <a:gd name="connsiteX237" fmla="*/ 5453702 w 7472601"/>
              <a:gd name="connsiteY237" fmla="*/ 3090882 h 6858000"/>
              <a:gd name="connsiteX238" fmla="*/ 5480135 w 7472601"/>
              <a:gd name="connsiteY238" fmla="*/ 3565802 h 6858000"/>
              <a:gd name="connsiteX239" fmla="*/ 5499023 w 7472601"/>
              <a:gd name="connsiteY239" fmla="*/ 4166310 h 6858000"/>
              <a:gd name="connsiteX240" fmla="*/ 5547022 w 7472601"/>
              <a:gd name="connsiteY240" fmla="*/ 3607838 h 6858000"/>
              <a:gd name="connsiteX241" fmla="*/ 5515964 w 7472601"/>
              <a:gd name="connsiteY241" fmla="*/ 3378541 h 6858000"/>
              <a:gd name="connsiteX242" fmla="*/ 5453702 w 7472601"/>
              <a:gd name="connsiteY242" fmla="*/ 3090882 h 6858000"/>
              <a:gd name="connsiteX243" fmla="*/ 1238695 w 7472601"/>
              <a:gd name="connsiteY243" fmla="*/ 3076820 h 6858000"/>
              <a:gd name="connsiteX244" fmla="*/ 716371 w 7472601"/>
              <a:gd name="connsiteY244" fmla="*/ 3293249 h 6858000"/>
              <a:gd name="connsiteX245" fmla="*/ 579522 w 7472601"/>
              <a:gd name="connsiteY245" fmla="*/ 3371759 h 6858000"/>
              <a:gd name="connsiteX246" fmla="*/ 600288 w 7472601"/>
              <a:gd name="connsiteY246" fmla="*/ 3365555 h 6858000"/>
              <a:gd name="connsiteX247" fmla="*/ 840692 w 7472601"/>
              <a:gd name="connsiteY247" fmla="*/ 3284921 h 6858000"/>
              <a:gd name="connsiteX248" fmla="*/ 979248 w 7472601"/>
              <a:gd name="connsiteY248" fmla="*/ 3221003 h 6858000"/>
              <a:gd name="connsiteX249" fmla="*/ 1053282 w 7472601"/>
              <a:gd name="connsiteY249" fmla="*/ 3185247 h 6858000"/>
              <a:gd name="connsiteX250" fmla="*/ 1320603 w 7472601"/>
              <a:gd name="connsiteY250" fmla="*/ 3081281 h 6858000"/>
              <a:gd name="connsiteX251" fmla="*/ 1238695 w 7472601"/>
              <a:gd name="connsiteY251" fmla="*/ 3076820 h 6858000"/>
              <a:gd name="connsiteX252" fmla="*/ 5425627 w 7472601"/>
              <a:gd name="connsiteY252" fmla="*/ 2954192 h 6858000"/>
              <a:gd name="connsiteX253" fmla="*/ 5470770 w 7472601"/>
              <a:gd name="connsiteY253" fmla="*/ 3005435 h 6858000"/>
              <a:gd name="connsiteX254" fmla="*/ 5519779 w 7472601"/>
              <a:gd name="connsiteY254" fmla="*/ 4359223 h 6858000"/>
              <a:gd name="connsiteX255" fmla="*/ 5520293 w 7472601"/>
              <a:gd name="connsiteY255" fmla="*/ 4360602 h 6858000"/>
              <a:gd name="connsiteX256" fmla="*/ 5767221 w 7472601"/>
              <a:gd name="connsiteY256" fmla="*/ 4665564 h 6858000"/>
              <a:gd name="connsiteX257" fmla="*/ 6937169 w 7472601"/>
              <a:gd name="connsiteY257" fmla="*/ 4815941 h 6858000"/>
              <a:gd name="connsiteX258" fmla="*/ 6953922 w 7472601"/>
              <a:gd name="connsiteY258" fmla="*/ 4890068 h 6858000"/>
              <a:gd name="connsiteX259" fmla="*/ 6071359 w 7472601"/>
              <a:gd name="connsiteY259" fmla="*/ 4770770 h 6858000"/>
              <a:gd name="connsiteX260" fmla="*/ 6038839 w 7472601"/>
              <a:gd name="connsiteY260" fmla="*/ 4764474 h 6858000"/>
              <a:gd name="connsiteX261" fmla="*/ 6038706 w 7472601"/>
              <a:gd name="connsiteY261" fmla="*/ 4763847 h 6858000"/>
              <a:gd name="connsiteX262" fmla="*/ 6037784 w 7472601"/>
              <a:gd name="connsiteY262" fmla="*/ 4764270 h 6858000"/>
              <a:gd name="connsiteX263" fmla="*/ 6038839 w 7472601"/>
              <a:gd name="connsiteY263" fmla="*/ 4764474 h 6858000"/>
              <a:gd name="connsiteX264" fmla="*/ 6040338 w 7472601"/>
              <a:gd name="connsiteY264" fmla="*/ 4771418 h 6858000"/>
              <a:gd name="connsiteX265" fmla="*/ 6024488 w 7472601"/>
              <a:gd name="connsiteY265" fmla="*/ 4809903 h 6858000"/>
              <a:gd name="connsiteX266" fmla="*/ 5599771 w 7472601"/>
              <a:gd name="connsiteY266" fmla="*/ 5509652 h 6858000"/>
              <a:gd name="connsiteX267" fmla="*/ 5548843 w 7472601"/>
              <a:gd name="connsiteY267" fmla="*/ 5563845 h 6858000"/>
              <a:gd name="connsiteX268" fmla="*/ 5940952 w 7472601"/>
              <a:gd name="connsiteY268" fmla="*/ 6250028 h 6858000"/>
              <a:gd name="connsiteX269" fmla="*/ 6043441 w 7472601"/>
              <a:gd name="connsiteY269" fmla="*/ 6665847 h 6858000"/>
              <a:gd name="connsiteX270" fmla="*/ 6093432 w 7472601"/>
              <a:gd name="connsiteY270" fmla="*/ 6858000 h 6858000"/>
              <a:gd name="connsiteX271" fmla="*/ 6034344 w 7472601"/>
              <a:gd name="connsiteY271" fmla="*/ 6858000 h 6858000"/>
              <a:gd name="connsiteX272" fmla="*/ 6026679 w 7472601"/>
              <a:gd name="connsiteY272" fmla="*/ 6836959 h 6858000"/>
              <a:gd name="connsiteX273" fmla="*/ 5800441 w 7472601"/>
              <a:gd name="connsiteY273" fmla="*/ 6335286 h 6858000"/>
              <a:gd name="connsiteX274" fmla="*/ 5526562 w 7472601"/>
              <a:gd name="connsiteY274" fmla="*/ 5705388 h 6858000"/>
              <a:gd name="connsiteX275" fmla="*/ 5519640 w 7472601"/>
              <a:gd name="connsiteY275" fmla="*/ 5683774 h 6858000"/>
              <a:gd name="connsiteX276" fmla="*/ 5844559 w 7472601"/>
              <a:gd name="connsiteY276" fmla="*/ 6553349 h 6858000"/>
              <a:gd name="connsiteX277" fmla="*/ 5975994 w 7472601"/>
              <a:gd name="connsiteY277" fmla="*/ 6858000 h 6858000"/>
              <a:gd name="connsiteX278" fmla="*/ 5898547 w 7472601"/>
              <a:gd name="connsiteY278" fmla="*/ 6858000 h 6858000"/>
              <a:gd name="connsiteX279" fmla="*/ 5682041 w 7472601"/>
              <a:gd name="connsiteY279" fmla="*/ 6355860 h 6858000"/>
              <a:gd name="connsiteX280" fmla="*/ 5461758 w 7472601"/>
              <a:gd name="connsiteY280" fmla="*/ 5820220 h 6858000"/>
              <a:gd name="connsiteX281" fmla="*/ 5237282 w 7472601"/>
              <a:gd name="connsiteY281" fmla="*/ 6579086 h 6858000"/>
              <a:gd name="connsiteX282" fmla="*/ 5115009 w 7472601"/>
              <a:gd name="connsiteY282" fmla="*/ 6858000 h 6858000"/>
              <a:gd name="connsiteX283" fmla="*/ 5028074 w 7472601"/>
              <a:gd name="connsiteY283" fmla="*/ 6858000 h 6858000"/>
              <a:gd name="connsiteX284" fmla="*/ 5079508 w 7472601"/>
              <a:gd name="connsiteY284" fmla="*/ 6749074 h 6858000"/>
              <a:gd name="connsiteX285" fmla="*/ 5371846 w 7472601"/>
              <a:gd name="connsiteY285" fmla="*/ 5924413 h 6858000"/>
              <a:gd name="connsiteX286" fmla="*/ 5270512 w 7472601"/>
              <a:gd name="connsiteY286" fmla="*/ 6138975 h 6858000"/>
              <a:gd name="connsiteX287" fmla="*/ 5062409 w 7472601"/>
              <a:gd name="connsiteY287" fmla="*/ 6653544 h 6858000"/>
              <a:gd name="connsiteX288" fmla="*/ 5036628 w 7472601"/>
              <a:gd name="connsiteY288" fmla="*/ 6754247 h 6858000"/>
              <a:gd name="connsiteX289" fmla="*/ 5009112 w 7472601"/>
              <a:gd name="connsiteY289" fmla="*/ 6858000 h 6858000"/>
              <a:gd name="connsiteX290" fmla="*/ 4976679 w 7472601"/>
              <a:gd name="connsiteY290" fmla="*/ 6858000 h 6858000"/>
              <a:gd name="connsiteX291" fmla="*/ 5006537 w 7472601"/>
              <a:gd name="connsiteY291" fmla="*/ 6747068 h 6858000"/>
              <a:gd name="connsiteX292" fmla="*/ 5032723 w 7472601"/>
              <a:gd name="connsiteY292" fmla="*/ 6644957 h 6858000"/>
              <a:gd name="connsiteX293" fmla="*/ 5242949 w 7472601"/>
              <a:gd name="connsiteY293" fmla="*/ 6125175 h 6858000"/>
              <a:gd name="connsiteX294" fmla="*/ 5286321 w 7472601"/>
              <a:gd name="connsiteY294" fmla="*/ 6033555 h 6858000"/>
              <a:gd name="connsiteX295" fmla="*/ 5008210 w 7472601"/>
              <a:gd name="connsiteY295" fmla="*/ 6649194 h 6858000"/>
              <a:gd name="connsiteX296" fmla="*/ 4986321 w 7472601"/>
              <a:gd name="connsiteY296" fmla="*/ 6765687 h 6858000"/>
              <a:gd name="connsiteX297" fmla="*/ 4973474 w 7472601"/>
              <a:gd name="connsiteY297" fmla="*/ 6858000 h 6858000"/>
              <a:gd name="connsiteX298" fmla="*/ 4907178 w 7472601"/>
              <a:gd name="connsiteY298" fmla="*/ 6858000 h 6858000"/>
              <a:gd name="connsiteX299" fmla="*/ 4910810 w 7472601"/>
              <a:gd name="connsiteY299" fmla="*/ 6829660 h 6858000"/>
              <a:gd name="connsiteX300" fmla="*/ 4987461 w 7472601"/>
              <a:gd name="connsiteY300" fmla="*/ 6432994 h 6858000"/>
              <a:gd name="connsiteX301" fmla="*/ 5179262 w 7472601"/>
              <a:gd name="connsiteY301" fmla="*/ 6035044 h 6858000"/>
              <a:gd name="connsiteX302" fmla="*/ 4689678 w 7472601"/>
              <a:gd name="connsiteY302" fmla="*/ 6440241 h 6858000"/>
              <a:gd name="connsiteX303" fmla="*/ 4477543 w 7472601"/>
              <a:gd name="connsiteY303" fmla="*/ 6674836 h 6858000"/>
              <a:gd name="connsiteX304" fmla="*/ 4329957 w 7472601"/>
              <a:gd name="connsiteY304" fmla="*/ 6858000 h 6858000"/>
              <a:gd name="connsiteX305" fmla="*/ 4218595 w 7472601"/>
              <a:gd name="connsiteY305" fmla="*/ 6858000 h 6858000"/>
              <a:gd name="connsiteX306" fmla="*/ 4368888 w 7472601"/>
              <a:gd name="connsiteY306" fmla="*/ 6668412 h 6858000"/>
              <a:gd name="connsiteX307" fmla="*/ 4563091 w 7472601"/>
              <a:gd name="connsiteY307" fmla="*/ 6442508 h 6858000"/>
              <a:gd name="connsiteX308" fmla="*/ 5387324 w 7472601"/>
              <a:gd name="connsiteY308" fmla="*/ 5705830 h 6858000"/>
              <a:gd name="connsiteX309" fmla="*/ 5073620 w 7472601"/>
              <a:gd name="connsiteY309" fmla="*/ 5955437 h 6858000"/>
              <a:gd name="connsiteX310" fmla="*/ 4689789 w 7472601"/>
              <a:gd name="connsiteY310" fmla="*/ 6268382 h 6858000"/>
              <a:gd name="connsiteX311" fmla="*/ 4418722 w 7472601"/>
              <a:gd name="connsiteY311" fmla="*/ 6570886 h 6858000"/>
              <a:gd name="connsiteX312" fmla="*/ 4214944 w 7472601"/>
              <a:gd name="connsiteY312" fmla="*/ 6858000 h 6858000"/>
              <a:gd name="connsiteX313" fmla="*/ 4177898 w 7472601"/>
              <a:gd name="connsiteY313" fmla="*/ 6858000 h 6858000"/>
              <a:gd name="connsiteX314" fmla="*/ 4391597 w 7472601"/>
              <a:gd name="connsiteY314" fmla="*/ 6556370 h 6858000"/>
              <a:gd name="connsiteX315" fmla="*/ 4668889 w 7472601"/>
              <a:gd name="connsiteY315" fmla="*/ 6246399 h 6858000"/>
              <a:gd name="connsiteX316" fmla="*/ 5055427 w 7472601"/>
              <a:gd name="connsiteY316" fmla="*/ 5931476 h 6858000"/>
              <a:gd name="connsiteX317" fmla="*/ 5371814 w 7472601"/>
              <a:gd name="connsiteY317" fmla="*/ 5678975 h 6858000"/>
              <a:gd name="connsiteX318" fmla="*/ 4987918 w 7472601"/>
              <a:gd name="connsiteY318" fmla="*/ 5838701 h 6858000"/>
              <a:gd name="connsiteX319" fmla="*/ 4317146 w 7472601"/>
              <a:gd name="connsiteY319" fmla="*/ 6587716 h 6858000"/>
              <a:gd name="connsiteX320" fmla="*/ 4171627 w 7472601"/>
              <a:gd name="connsiteY320" fmla="*/ 6858000 h 6858000"/>
              <a:gd name="connsiteX321" fmla="*/ 4081585 w 7472601"/>
              <a:gd name="connsiteY321" fmla="*/ 6858000 h 6858000"/>
              <a:gd name="connsiteX322" fmla="*/ 4238603 w 7472601"/>
              <a:gd name="connsiteY322" fmla="*/ 6559341 h 6858000"/>
              <a:gd name="connsiteX323" fmla="*/ 4778333 w 7472601"/>
              <a:gd name="connsiteY323" fmla="*/ 5873626 h 6858000"/>
              <a:gd name="connsiteX324" fmla="*/ 5414185 w 7472601"/>
              <a:gd name="connsiteY324" fmla="*/ 5573882 h 6858000"/>
              <a:gd name="connsiteX325" fmla="*/ 5959648 w 7472601"/>
              <a:gd name="connsiteY325" fmla="*/ 4760797 h 6858000"/>
              <a:gd name="connsiteX326" fmla="*/ 5355019 w 7472601"/>
              <a:gd name="connsiteY326" fmla="*/ 4734672 h 6858000"/>
              <a:gd name="connsiteX327" fmla="*/ 5083565 w 7472601"/>
              <a:gd name="connsiteY327" fmla="*/ 5179121 h 6858000"/>
              <a:gd name="connsiteX328" fmla="*/ 4713577 w 7472601"/>
              <a:gd name="connsiteY328" fmla="*/ 5616803 h 6858000"/>
              <a:gd name="connsiteX329" fmla="*/ 3989559 w 7472601"/>
              <a:gd name="connsiteY329" fmla="*/ 6145945 h 6858000"/>
              <a:gd name="connsiteX330" fmla="*/ 3939824 w 7472601"/>
              <a:gd name="connsiteY330" fmla="*/ 6066900 h 6858000"/>
              <a:gd name="connsiteX331" fmla="*/ 4584537 w 7472601"/>
              <a:gd name="connsiteY331" fmla="*/ 5324826 h 6858000"/>
              <a:gd name="connsiteX332" fmla="*/ 5037105 w 7472601"/>
              <a:gd name="connsiteY332" fmla="*/ 5088765 h 6858000"/>
              <a:gd name="connsiteX333" fmla="*/ 5039930 w 7472601"/>
              <a:gd name="connsiteY333" fmla="*/ 5089585 h 6858000"/>
              <a:gd name="connsiteX334" fmla="*/ 5263764 w 7472601"/>
              <a:gd name="connsiteY334" fmla="*/ 4735525 h 6858000"/>
              <a:gd name="connsiteX335" fmla="*/ 4086300 w 7472601"/>
              <a:gd name="connsiteY335" fmla="*/ 4884599 h 6858000"/>
              <a:gd name="connsiteX336" fmla="*/ 4085485 w 7472601"/>
              <a:gd name="connsiteY336" fmla="*/ 4899070 h 6858000"/>
              <a:gd name="connsiteX337" fmla="*/ 3871915 w 7472601"/>
              <a:gd name="connsiteY337" fmla="*/ 5253645 h 6858000"/>
              <a:gd name="connsiteX338" fmla="*/ 3799374 w 7472601"/>
              <a:gd name="connsiteY338" fmla="*/ 5466127 h 6858000"/>
              <a:gd name="connsiteX339" fmla="*/ 3498850 w 7472601"/>
              <a:gd name="connsiteY339" fmla="*/ 6661888 h 6858000"/>
              <a:gd name="connsiteX340" fmla="*/ 3399216 w 7472601"/>
              <a:gd name="connsiteY340" fmla="*/ 6858000 h 6858000"/>
              <a:gd name="connsiteX341" fmla="*/ 3303688 w 7472601"/>
              <a:gd name="connsiteY341" fmla="*/ 6858000 h 6858000"/>
              <a:gd name="connsiteX342" fmla="*/ 3391774 w 7472601"/>
              <a:gd name="connsiteY342" fmla="*/ 6697181 h 6858000"/>
              <a:gd name="connsiteX343" fmla="*/ 3735540 w 7472601"/>
              <a:gd name="connsiteY343" fmla="*/ 5546923 h 6858000"/>
              <a:gd name="connsiteX344" fmla="*/ 3729438 w 7472601"/>
              <a:gd name="connsiteY344" fmla="*/ 5569058 h 6858000"/>
              <a:gd name="connsiteX345" fmla="*/ 3707782 w 7472601"/>
              <a:gd name="connsiteY345" fmla="*/ 5644908 h 6858000"/>
              <a:gd name="connsiteX346" fmla="*/ 3583827 w 7472601"/>
              <a:gd name="connsiteY346" fmla="*/ 6039215 h 6858000"/>
              <a:gd name="connsiteX347" fmla="*/ 3547861 w 7472601"/>
              <a:gd name="connsiteY347" fmla="*/ 6129609 h 6858000"/>
              <a:gd name="connsiteX348" fmla="*/ 3490905 w 7472601"/>
              <a:gd name="connsiteY348" fmla="*/ 6277660 h 6858000"/>
              <a:gd name="connsiteX349" fmla="*/ 3455859 w 7472601"/>
              <a:gd name="connsiteY349" fmla="*/ 6391301 h 6858000"/>
              <a:gd name="connsiteX350" fmla="*/ 3429112 w 7472601"/>
              <a:gd name="connsiteY350" fmla="*/ 6479469 h 6858000"/>
              <a:gd name="connsiteX351" fmla="*/ 3304862 w 7472601"/>
              <a:gd name="connsiteY351" fmla="*/ 6796476 h 6858000"/>
              <a:gd name="connsiteX352" fmla="*/ 3276071 w 7472601"/>
              <a:gd name="connsiteY352" fmla="*/ 6858000 h 6858000"/>
              <a:gd name="connsiteX353" fmla="*/ 3240805 w 7472601"/>
              <a:gd name="connsiteY353" fmla="*/ 6858000 h 6858000"/>
              <a:gd name="connsiteX354" fmla="*/ 3275917 w 7472601"/>
              <a:gd name="connsiteY354" fmla="*/ 6783192 h 6858000"/>
              <a:gd name="connsiteX355" fmla="*/ 3399358 w 7472601"/>
              <a:gd name="connsiteY355" fmla="*/ 6469011 h 6858000"/>
              <a:gd name="connsiteX356" fmla="*/ 3425650 w 7472601"/>
              <a:gd name="connsiteY356" fmla="*/ 6381333 h 6858000"/>
              <a:gd name="connsiteX357" fmla="*/ 3460661 w 7472601"/>
              <a:gd name="connsiteY357" fmla="*/ 6266763 h 6858000"/>
              <a:gd name="connsiteX358" fmla="*/ 3518021 w 7472601"/>
              <a:gd name="connsiteY358" fmla="*/ 6117298 h 6858000"/>
              <a:gd name="connsiteX359" fmla="*/ 3554035 w 7472601"/>
              <a:gd name="connsiteY359" fmla="*/ 6027832 h 6858000"/>
              <a:gd name="connsiteX360" fmla="*/ 3677174 w 7472601"/>
              <a:gd name="connsiteY360" fmla="*/ 5636351 h 6858000"/>
              <a:gd name="connsiteX361" fmla="*/ 3698819 w 7472601"/>
              <a:gd name="connsiteY361" fmla="*/ 5560503 h 6858000"/>
              <a:gd name="connsiteX362" fmla="*/ 3702094 w 7472601"/>
              <a:gd name="connsiteY362" fmla="*/ 5549194 h 6858000"/>
              <a:gd name="connsiteX363" fmla="*/ 3398355 w 7472601"/>
              <a:gd name="connsiteY363" fmla="*/ 6094603 h 6858000"/>
              <a:gd name="connsiteX364" fmla="*/ 3193941 w 7472601"/>
              <a:gd name="connsiteY364" fmla="*/ 6798775 h 6858000"/>
              <a:gd name="connsiteX365" fmla="*/ 3184140 w 7472601"/>
              <a:gd name="connsiteY365" fmla="*/ 6858000 h 6858000"/>
              <a:gd name="connsiteX366" fmla="*/ 3099978 w 7472601"/>
              <a:gd name="connsiteY366" fmla="*/ 6858000 h 6858000"/>
              <a:gd name="connsiteX367" fmla="*/ 3101556 w 7472601"/>
              <a:gd name="connsiteY367" fmla="*/ 6843337 h 6858000"/>
              <a:gd name="connsiteX368" fmla="*/ 3370162 w 7472601"/>
              <a:gd name="connsiteY368" fmla="*/ 5785550 h 6858000"/>
              <a:gd name="connsiteX369" fmla="*/ 3746477 w 7472601"/>
              <a:gd name="connsiteY369" fmla="*/ 5377889 h 6858000"/>
              <a:gd name="connsiteX370" fmla="*/ 3863399 w 7472601"/>
              <a:gd name="connsiteY370" fmla="*/ 5087257 h 6858000"/>
              <a:gd name="connsiteX371" fmla="*/ 3968712 w 7472601"/>
              <a:gd name="connsiteY371" fmla="*/ 4913989 h 6858000"/>
              <a:gd name="connsiteX372" fmla="*/ 2792390 w 7472601"/>
              <a:gd name="connsiteY372" fmla="*/ 5382974 h 6858000"/>
              <a:gd name="connsiteX373" fmla="*/ 2714982 w 7472601"/>
              <a:gd name="connsiteY373" fmla="*/ 5427051 h 6858000"/>
              <a:gd name="connsiteX374" fmla="*/ 2813361 w 7472601"/>
              <a:gd name="connsiteY374" fmla="*/ 6023912 h 6858000"/>
              <a:gd name="connsiteX375" fmla="*/ 2688430 w 7472601"/>
              <a:gd name="connsiteY375" fmla="*/ 6801564 h 6858000"/>
              <a:gd name="connsiteX376" fmla="*/ 2629626 w 7472601"/>
              <a:gd name="connsiteY376" fmla="*/ 6763394 h 6858000"/>
              <a:gd name="connsiteX377" fmla="*/ 2565328 w 7472601"/>
              <a:gd name="connsiteY377" fmla="*/ 5516399 h 6858000"/>
              <a:gd name="connsiteX378" fmla="*/ 1922999 w 7472601"/>
              <a:gd name="connsiteY378" fmla="*/ 5980343 h 6858000"/>
              <a:gd name="connsiteX379" fmla="*/ 1950261 w 7472601"/>
              <a:gd name="connsiteY379" fmla="*/ 6405858 h 6858000"/>
              <a:gd name="connsiteX380" fmla="*/ 2365554 w 7472601"/>
              <a:gd name="connsiteY380" fmla="*/ 6759107 h 6858000"/>
              <a:gd name="connsiteX381" fmla="*/ 2424142 w 7472601"/>
              <a:gd name="connsiteY381" fmla="*/ 6858000 h 6858000"/>
              <a:gd name="connsiteX382" fmla="*/ 2395994 w 7472601"/>
              <a:gd name="connsiteY382" fmla="*/ 6858000 h 6858000"/>
              <a:gd name="connsiteX383" fmla="*/ 2392863 w 7472601"/>
              <a:gd name="connsiteY383" fmla="*/ 6852964 h 6858000"/>
              <a:gd name="connsiteX384" fmla="*/ 2017589 w 7472601"/>
              <a:gd name="connsiteY384" fmla="*/ 6493982 h 6858000"/>
              <a:gd name="connsiteX385" fmla="*/ 2147336 w 7472601"/>
              <a:gd name="connsiteY385" fmla="*/ 6594052 h 6858000"/>
              <a:gd name="connsiteX386" fmla="*/ 2207047 w 7472601"/>
              <a:gd name="connsiteY386" fmla="*/ 6654540 h 6858000"/>
              <a:gd name="connsiteX387" fmla="*/ 2299106 w 7472601"/>
              <a:gd name="connsiteY387" fmla="*/ 6778931 h 6858000"/>
              <a:gd name="connsiteX388" fmla="*/ 2314430 w 7472601"/>
              <a:gd name="connsiteY388" fmla="*/ 6801144 h 6858000"/>
              <a:gd name="connsiteX389" fmla="*/ 2352406 w 7472601"/>
              <a:gd name="connsiteY389" fmla="*/ 6858000 h 6858000"/>
              <a:gd name="connsiteX390" fmla="*/ 2314492 w 7472601"/>
              <a:gd name="connsiteY390" fmla="*/ 6858000 h 6858000"/>
              <a:gd name="connsiteX391" fmla="*/ 2288095 w 7472601"/>
              <a:gd name="connsiteY391" fmla="*/ 6818030 h 6858000"/>
              <a:gd name="connsiteX392" fmla="*/ 2272768 w 7472601"/>
              <a:gd name="connsiteY392" fmla="*/ 6795822 h 6858000"/>
              <a:gd name="connsiteX393" fmla="*/ 2182715 w 7472601"/>
              <a:gd name="connsiteY393" fmla="*/ 6675071 h 6858000"/>
              <a:gd name="connsiteX394" fmla="*/ 2032061 w 7472601"/>
              <a:gd name="connsiteY394" fmla="*/ 6541380 h 6858000"/>
              <a:gd name="connsiteX395" fmla="*/ 2257220 w 7472601"/>
              <a:gd name="connsiteY395" fmla="*/ 6826257 h 6858000"/>
              <a:gd name="connsiteX396" fmla="*/ 2281324 w 7472601"/>
              <a:gd name="connsiteY396" fmla="*/ 6858000 h 6858000"/>
              <a:gd name="connsiteX397" fmla="*/ 2242860 w 7472601"/>
              <a:gd name="connsiteY397" fmla="*/ 6858000 h 6858000"/>
              <a:gd name="connsiteX398" fmla="*/ 2232818 w 7472601"/>
              <a:gd name="connsiteY398" fmla="*/ 6844926 h 6858000"/>
              <a:gd name="connsiteX399" fmla="*/ 1990172 w 7472601"/>
              <a:gd name="connsiteY399" fmla="*/ 6542121 h 6858000"/>
              <a:gd name="connsiteX400" fmla="*/ 2124090 w 7472601"/>
              <a:gd name="connsiteY400" fmla="*/ 6761017 h 6858000"/>
              <a:gd name="connsiteX401" fmla="*/ 2200380 w 7472601"/>
              <a:gd name="connsiteY401" fmla="*/ 6858000 h 6858000"/>
              <a:gd name="connsiteX402" fmla="*/ 2147507 w 7472601"/>
              <a:gd name="connsiteY402" fmla="*/ 6858000 h 6858000"/>
              <a:gd name="connsiteX403" fmla="*/ 2070668 w 7472601"/>
              <a:gd name="connsiteY403" fmla="*/ 6761520 h 6858000"/>
              <a:gd name="connsiteX404" fmla="*/ 1975142 w 7472601"/>
              <a:gd name="connsiteY404" fmla="*/ 6585570 h 6858000"/>
              <a:gd name="connsiteX405" fmla="*/ 2050035 w 7472601"/>
              <a:gd name="connsiteY405" fmla="*/ 6813345 h 6858000"/>
              <a:gd name="connsiteX406" fmla="*/ 2063025 w 7472601"/>
              <a:gd name="connsiteY406" fmla="*/ 6858000 h 6858000"/>
              <a:gd name="connsiteX407" fmla="*/ 2021675 w 7472601"/>
              <a:gd name="connsiteY407" fmla="*/ 6858000 h 6858000"/>
              <a:gd name="connsiteX408" fmla="*/ 2019308 w 7472601"/>
              <a:gd name="connsiteY408" fmla="*/ 6847118 h 6858000"/>
              <a:gd name="connsiteX409" fmla="*/ 1938835 w 7472601"/>
              <a:gd name="connsiteY409" fmla="*/ 6551160 h 6858000"/>
              <a:gd name="connsiteX410" fmla="*/ 1953230 w 7472601"/>
              <a:gd name="connsiteY410" fmla="*/ 6759699 h 6858000"/>
              <a:gd name="connsiteX411" fmla="*/ 1956763 w 7472601"/>
              <a:gd name="connsiteY411" fmla="*/ 6778191 h 6858000"/>
              <a:gd name="connsiteX412" fmla="*/ 1967925 w 7472601"/>
              <a:gd name="connsiteY412" fmla="*/ 6858000 h 6858000"/>
              <a:gd name="connsiteX413" fmla="*/ 1936622 w 7472601"/>
              <a:gd name="connsiteY413" fmla="*/ 6858000 h 6858000"/>
              <a:gd name="connsiteX414" fmla="*/ 1926261 w 7472601"/>
              <a:gd name="connsiteY414" fmla="*/ 6784064 h 6858000"/>
              <a:gd name="connsiteX415" fmla="*/ 1922724 w 7472601"/>
              <a:gd name="connsiteY415" fmla="*/ 6765577 h 6858000"/>
              <a:gd name="connsiteX416" fmla="*/ 1904650 w 7472601"/>
              <a:gd name="connsiteY416" fmla="*/ 6639616 h 6858000"/>
              <a:gd name="connsiteX417" fmla="*/ 1885273 w 7472601"/>
              <a:gd name="connsiteY417" fmla="*/ 6858000 h 6858000"/>
              <a:gd name="connsiteX418" fmla="*/ 1854363 w 7472601"/>
              <a:gd name="connsiteY418" fmla="*/ 6858000 h 6858000"/>
              <a:gd name="connsiteX419" fmla="*/ 1880391 w 7472601"/>
              <a:gd name="connsiteY419" fmla="*/ 6603796 h 6858000"/>
              <a:gd name="connsiteX420" fmla="*/ 1818273 w 7472601"/>
              <a:gd name="connsiteY420" fmla="*/ 6715729 h 6858000"/>
              <a:gd name="connsiteX421" fmla="*/ 1794691 w 7472601"/>
              <a:gd name="connsiteY421" fmla="*/ 6843239 h 6858000"/>
              <a:gd name="connsiteX422" fmla="*/ 1794914 w 7472601"/>
              <a:gd name="connsiteY422" fmla="*/ 6858000 h 6858000"/>
              <a:gd name="connsiteX423" fmla="*/ 1746128 w 7472601"/>
              <a:gd name="connsiteY423" fmla="*/ 6858000 h 6858000"/>
              <a:gd name="connsiteX424" fmla="*/ 1753934 w 7472601"/>
              <a:gd name="connsiteY424" fmla="*/ 6724796 h 6858000"/>
              <a:gd name="connsiteX425" fmla="*/ 1792053 w 7472601"/>
              <a:gd name="connsiteY425" fmla="*/ 6572396 h 6858000"/>
              <a:gd name="connsiteX426" fmla="*/ 1862248 w 7472601"/>
              <a:gd name="connsiteY426" fmla="*/ 6266397 h 6858000"/>
              <a:gd name="connsiteX427" fmla="*/ 1862250 w 7472601"/>
              <a:gd name="connsiteY427" fmla="*/ 6033531 h 6858000"/>
              <a:gd name="connsiteX428" fmla="*/ 1211999 w 7472601"/>
              <a:gd name="connsiteY428" fmla="*/ 6683610 h 6858000"/>
              <a:gd name="connsiteX429" fmla="*/ 1213266 w 7472601"/>
              <a:gd name="connsiteY429" fmla="*/ 6691947 h 6858000"/>
              <a:gd name="connsiteX430" fmla="*/ 1203370 w 7472601"/>
              <a:gd name="connsiteY430" fmla="*/ 6850676 h 6858000"/>
              <a:gd name="connsiteX431" fmla="*/ 1203671 w 7472601"/>
              <a:gd name="connsiteY431" fmla="*/ 6858000 h 6858000"/>
              <a:gd name="connsiteX432" fmla="*/ 1143180 w 7472601"/>
              <a:gd name="connsiteY432" fmla="*/ 6858000 h 6858000"/>
              <a:gd name="connsiteX433" fmla="*/ 1142176 w 7472601"/>
              <a:gd name="connsiteY433" fmla="*/ 6766045 h 6858000"/>
              <a:gd name="connsiteX434" fmla="*/ 1067484 w 7472601"/>
              <a:gd name="connsiteY434" fmla="*/ 6858000 h 6858000"/>
              <a:gd name="connsiteX435" fmla="*/ 953928 w 7472601"/>
              <a:gd name="connsiteY435" fmla="*/ 6858000 h 6858000"/>
              <a:gd name="connsiteX436" fmla="*/ 959715 w 7472601"/>
              <a:gd name="connsiteY436" fmla="*/ 6850185 h 6858000"/>
              <a:gd name="connsiteX437" fmla="*/ 1483788 w 7472601"/>
              <a:gd name="connsiteY437" fmla="*/ 6259174 h 6858000"/>
              <a:gd name="connsiteX438" fmla="*/ 1100671 w 7472601"/>
              <a:gd name="connsiteY438" fmla="*/ 6252137 h 6858000"/>
              <a:gd name="connsiteX439" fmla="*/ 1090144 w 7472601"/>
              <a:gd name="connsiteY439" fmla="*/ 6256748 h 6858000"/>
              <a:gd name="connsiteX440" fmla="*/ 1095872 w 7472601"/>
              <a:gd name="connsiteY440" fmla="*/ 6271892 h 6858000"/>
              <a:gd name="connsiteX441" fmla="*/ 262785 w 7472601"/>
              <a:gd name="connsiteY441" fmla="*/ 6845450 h 6858000"/>
              <a:gd name="connsiteX442" fmla="*/ 209968 w 7472601"/>
              <a:gd name="connsiteY442" fmla="*/ 6770713 h 6858000"/>
              <a:gd name="connsiteX443" fmla="*/ 873460 w 7472601"/>
              <a:gd name="connsiteY443" fmla="*/ 6253768 h 6858000"/>
              <a:gd name="connsiteX444" fmla="*/ 192686 w 7472601"/>
              <a:gd name="connsiteY444" fmla="*/ 5849257 h 6858000"/>
              <a:gd name="connsiteX445" fmla="*/ 4696 w 7472601"/>
              <a:gd name="connsiteY445" fmla="*/ 5697668 h 6858000"/>
              <a:gd name="connsiteX446" fmla="*/ 0 w 7472601"/>
              <a:gd name="connsiteY446" fmla="*/ 5689984 h 6858000"/>
              <a:gd name="connsiteX447" fmla="*/ 0 w 7472601"/>
              <a:gd name="connsiteY447" fmla="*/ 5513472 h 6858000"/>
              <a:gd name="connsiteX448" fmla="*/ 174101 w 7472601"/>
              <a:gd name="connsiteY448" fmla="*/ 5620277 h 6858000"/>
              <a:gd name="connsiteX449" fmla="*/ 891800 w 7472601"/>
              <a:gd name="connsiteY449" fmla="*/ 6036935 h 6858000"/>
              <a:gd name="connsiteX450" fmla="*/ 1072219 w 7472601"/>
              <a:gd name="connsiteY450" fmla="*/ 6169443 h 6858000"/>
              <a:gd name="connsiteX451" fmla="*/ 1074117 w 7472601"/>
              <a:gd name="connsiteY451" fmla="*/ 6170301 h 6858000"/>
              <a:gd name="connsiteX452" fmla="*/ 1083114 w 7472601"/>
              <a:gd name="connsiteY452" fmla="*/ 6174131 h 6858000"/>
              <a:gd name="connsiteX453" fmla="*/ 1543010 w 7472601"/>
              <a:gd name="connsiteY453" fmla="*/ 6191140 h 6858000"/>
              <a:gd name="connsiteX454" fmla="*/ 1551080 w 7472601"/>
              <a:gd name="connsiteY454" fmla="*/ 6195006 h 6858000"/>
              <a:gd name="connsiteX455" fmla="*/ 2345443 w 7472601"/>
              <a:gd name="connsiteY455" fmla="*/ 5549882 h 6858000"/>
              <a:gd name="connsiteX456" fmla="*/ 1721499 w 7472601"/>
              <a:gd name="connsiteY456" fmla="*/ 5599969 h 6858000"/>
              <a:gd name="connsiteX457" fmla="*/ 767716 w 7472601"/>
              <a:gd name="connsiteY457" fmla="*/ 5472768 h 6858000"/>
              <a:gd name="connsiteX458" fmla="*/ 722147 w 7472601"/>
              <a:gd name="connsiteY458" fmla="*/ 5393091 h 6858000"/>
              <a:gd name="connsiteX459" fmla="*/ 1485552 w 7472601"/>
              <a:gd name="connsiteY459" fmla="*/ 5313202 h 6858000"/>
              <a:gd name="connsiteX460" fmla="*/ 2143004 w 7472601"/>
              <a:gd name="connsiteY460" fmla="*/ 5402420 h 6858000"/>
              <a:gd name="connsiteX461" fmla="*/ 1933391 w 7472601"/>
              <a:gd name="connsiteY461" fmla="*/ 5156971 h 6858000"/>
              <a:gd name="connsiteX462" fmla="*/ 1827118 w 7472601"/>
              <a:gd name="connsiteY462" fmla="*/ 4968410 h 6858000"/>
              <a:gd name="connsiteX463" fmla="*/ 1837349 w 7472601"/>
              <a:gd name="connsiteY463" fmla="*/ 4956357 h 6858000"/>
              <a:gd name="connsiteX464" fmla="*/ 2162835 w 7472601"/>
              <a:gd name="connsiteY464" fmla="*/ 5187853 h 6858000"/>
              <a:gd name="connsiteX465" fmla="*/ 2257167 w 7472601"/>
              <a:gd name="connsiteY465" fmla="*/ 5462123 h 6858000"/>
              <a:gd name="connsiteX466" fmla="*/ 2261598 w 7472601"/>
              <a:gd name="connsiteY466" fmla="*/ 5467998 h 6858000"/>
              <a:gd name="connsiteX467" fmla="*/ 2437177 w 7472601"/>
              <a:gd name="connsiteY467" fmla="*/ 5479608 h 6858000"/>
              <a:gd name="connsiteX468" fmla="*/ 2445247 w 7472601"/>
              <a:gd name="connsiteY468" fmla="*/ 5483476 h 6858000"/>
              <a:gd name="connsiteX469" fmla="*/ 2743626 w 7472601"/>
              <a:gd name="connsiteY469" fmla="*/ 5304819 h 6858000"/>
              <a:gd name="connsiteX470" fmla="*/ 3048102 w 7472601"/>
              <a:gd name="connsiteY470" fmla="*/ 5150595 h 6858000"/>
              <a:gd name="connsiteX471" fmla="*/ 1799414 w 7472601"/>
              <a:gd name="connsiteY471" fmla="*/ 4694732 h 6858000"/>
              <a:gd name="connsiteX472" fmla="*/ 1771735 w 7472601"/>
              <a:gd name="connsiteY472" fmla="*/ 4619929 h 6858000"/>
              <a:gd name="connsiteX473" fmla="*/ 3104273 w 7472601"/>
              <a:gd name="connsiteY473" fmla="*/ 5076159 h 6858000"/>
              <a:gd name="connsiteX474" fmla="*/ 3113245 w 7472601"/>
              <a:gd name="connsiteY474" fmla="*/ 5090705 h 6858000"/>
              <a:gd name="connsiteX475" fmla="*/ 3126294 w 7472601"/>
              <a:gd name="connsiteY475" fmla="*/ 5114400 h 6858000"/>
              <a:gd name="connsiteX476" fmla="*/ 3937433 w 7472601"/>
              <a:gd name="connsiteY476" fmla="*/ 4830473 h 6858000"/>
              <a:gd name="connsiteX477" fmla="*/ 3590475 w 7472601"/>
              <a:gd name="connsiteY477" fmla="*/ 4597974 h 6858000"/>
              <a:gd name="connsiteX478" fmla="*/ 3100264 w 7472601"/>
              <a:gd name="connsiteY478" fmla="*/ 4579845 h 6858000"/>
              <a:gd name="connsiteX479" fmla="*/ 2183576 w 7472601"/>
              <a:gd name="connsiteY479" fmla="*/ 4227150 h 6858000"/>
              <a:gd name="connsiteX480" fmla="*/ 2151029 w 7472601"/>
              <a:gd name="connsiteY480" fmla="*/ 4146947 h 6858000"/>
              <a:gd name="connsiteX481" fmla="*/ 3563434 w 7472601"/>
              <a:gd name="connsiteY481" fmla="*/ 4469115 h 6858000"/>
              <a:gd name="connsiteX482" fmla="*/ 3177952 w 7472601"/>
              <a:gd name="connsiteY482" fmla="*/ 3657386 h 6858000"/>
              <a:gd name="connsiteX483" fmla="*/ 3189263 w 7472601"/>
              <a:gd name="connsiteY483" fmla="*/ 3625726 h 6858000"/>
              <a:gd name="connsiteX484" fmla="*/ 3560912 w 7472601"/>
              <a:gd name="connsiteY484" fmla="*/ 4079863 h 6858000"/>
              <a:gd name="connsiteX485" fmla="*/ 3626636 w 7472601"/>
              <a:gd name="connsiteY485" fmla="*/ 4512230 h 6858000"/>
              <a:gd name="connsiteX486" fmla="*/ 3653088 w 7472601"/>
              <a:gd name="connsiteY486" fmla="*/ 4521417 h 6858000"/>
              <a:gd name="connsiteX487" fmla="*/ 3988128 w 7472601"/>
              <a:gd name="connsiteY487" fmla="*/ 4817267 h 6858000"/>
              <a:gd name="connsiteX488" fmla="*/ 4830582 w 7472601"/>
              <a:gd name="connsiteY488" fmla="*/ 4676000 h 6858000"/>
              <a:gd name="connsiteX489" fmla="*/ 4830100 w 7472601"/>
              <a:gd name="connsiteY489" fmla="*/ 4675554 h 6858000"/>
              <a:gd name="connsiteX490" fmla="*/ 4036318 w 7472601"/>
              <a:gd name="connsiteY490" fmla="*/ 4147013 h 6858000"/>
              <a:gd name="connsiteX491" fmla="*/ 3432098 w 7472601"/>
              <a:gd name="connsiteY491" fmla="*/ 3537312 h 6858000"/>
              <a:gd name="connsiteX492" fmla="*/ 3446761 w 7472601"/>
              <a:gd name="connsiteY492" fmla="*/ 3461278 h 6858000"/>
              <a:gd name="connsiteX493" fmla="*/ 4419733 w 7472601"/>
              <a:gd name="connsiteY493" fmla="*/ 3963555 h 6858000"/>
              <a:gd name="connsiteX494" fmla="*/ 4781371 w 7472601"/>
              <a:gd name="connsiteY494" fmla="*/ 4458604 h 6858000"/>
              <a:gd name="connsiteX495" fmla="*/ 4780440 w 7472601"/>
              <a:gd name="connsiteY495" fmla="*/ 4470290 h 6858000"/>
              <a:gd name="connsiteX496" fmla="*/ 4898954 w 7472601"/>
              <a:gd name="connsiteY496" fmla="*/ 4662092 h 6858000"/>
              <a:gd name="connsiteX497" fmla="*/ 4900699 w 7472601"/>
              <a:gd name="connsiteY497" fmla="*/ 4670867 h 6858000"/>
              <a:gd name="connsiteX498" fmla="*/ 5714511 w 7472601"/>
              <a:gd name="connsiteY498" fmla="*/ 4663483 h 6858000"/>
              <a:gd name="connsiteX499" fmla="*/ 5464793 w 7472601"/>
              <a:gd name="connsiteY499" fmla="*/ 4393556 h 6858000"/>
              <a:gd name="connsiteX500" fmla="*/ 5461897 w 7472601"/>
              <a:gd name="connsiteY500" fmla="*/ 4390879 h 6858000"/>
              <a:gd name="connsiteX501" fmla="*/ 4294126 w 7472601"/>
              <a:gd name="connsiteY501" fmla="*/ 3303048 h 6858000"/>
              <a:gd name="connsiteX502" fmla="*/ 4305321 w 7472601"/>
              <a:gd name="connsiteY502" fmla="*/ 3256953 h 6858000"/>
              <a:gd name="connsiteX503" fmla="*/ 4949299 w 7472601"/>
              <a:gd name="connsiteY503" fmla="*/ 3766336 h 6858000"/>
              <a:gd name="connsiteX504" fmla="*/ 5291452 w 7472601"/>
              <a:gd name="connsiteY504" fmla="*/ 4076801 h 6858000"/>
              <a:gd name="connsiteX505" fmla="*/ 5434998 w 7472601"/>
              <a:gd name="connsiteY505" fmla="*/ 4254100 h 6858000"/>
              <a:gd name="connsiteX506" fmla="*/ 5351015 w 7472601"/>
              <a:gd name="connsiteY506" fmla="*/ 3760989 h 6858000"/>
              <a:gd name="connsiteX507" fmla="*/ 5413780 w 7472601"/>
              <a:gd name="connsiteY507" fmla="*/ 2966265 h 6858000"/>
              <a:gd name="connsiteX508" fmla="*/ 5425627 w 7472601"/>
              <a:gd name="connsiteY508" fmla="*/ 2954192 h 6858000"/>
              <a:gd name="connsiteX509" fmla="*/ 6604735 w 7472601"/>
              <a:gd name="connsiteY509" fmla="*/ 2041381 h 6858000"/>
              <a:gd name="connsiteX510" fmla="*/ 7204487 w 7472601"/>
              <a:gd name="connsiteY510" fmla="*/ 2742112 h 6858000"/>
              <a:gd name="connsiteX511" fmla="*/ 7131592 w 7472601"/>
              <a:gd name="connsiteY511" fmla="*/ 2672096 h 6858000"/>
              <a:gd name="connsiteX512" fmla="*/ 6996344 w 7472601"/>
              <a:gd name="connsiteY512" fmla="*/ 2518310 h 6858000"/>
              <a:gd name="connsiteX513" fmla="*/ 6735495 w 7472601"/>
              <a:gd name="connsiteY513" fmla="*/ 2196890 h 6858000"/>
              <a:gd name="connsiteX514" fmla="*/ 6721901 w 7472601"/>
              <a:gd name="connsiteY514" fmla="*/ 2179274 h 6858000"/>
              <a:gd name="connsiteX515" fmla="*/ 6604735 w 7472601"/>
              <a:gd name="connsiteY515" fmla="*/ 2041381 h 6858000"/>
              <a:gd name="connsiteX516" fmla="*/ 6591670 w 7472601"/>
              <a:gd name="connsiteY516" fmla="*/ 1988277 h 6858000"/>
              <a:gd name="connsiteX517" fmla="*/ 6747349 w 7472601"/>
              <a:gd name="connsiteY517" fmla="*/ 2160069 h 6858000"/>
              <a:gd name="connsiteX518" fmla="*/ 6760943 w 7472601"/>
              <a:gd name="connsiteY518" fmla="*/ 2177686 h 6858000"/>
              <a:gd name="connsiteX519" fmla="*/ 7021065 w 7472601"/>
              <a:gd name="connsiteY519" fmla="*/ 2498102 h 6858000"/>
              <a:gd name="connsiteX520" fmla="*/ 7155223 w 7472601"/>
              <a:gd name="connsiteY520" fmla="*/ 2650386 h 6858000"/>
              <a:gd name="connsiteX521" fmla="*/ 7203167 w 7472601"/>
              <a:gd name="connsiteY521" fmla="*/ 2697288 h 6858000"/>
              <a:gd name="connsiteX522" fmla="*/ 6937703 w 7472601"/>
              <a:gd name="connsiteY522" fmla="*/ 2321981 h 6858000"/>
              <a:gd name="connsiteX523" fmla="*/ 6591670 w 7472601"/>
              <a:gd name="connsiteY523" fmla="*/ 1988277 h 6858000"/>
              <a:gd name="connsiteX524" fmla="*/ 5798671 w 7472601"/>
              <a:gd name="connsiteY524" fmla="*/ 1981601 h 6858000"/>
              <a:gd name="connsiteX525" fmla="*/ 5754709 w 7472601"/>
              <a:gd name="connsiteY525" fmla="*/ 2071454 h 6858000"/>
              <a:gd name="connsiteX526" fmla="*/ 5763044 w 7472601"/>
              <a:gd name="connsiteY526" fmla="*/ 2842206 h 6858000"/>
              <a:gd name="connsiteX527" fmla="*/ 5764974 w 7472601"/>
              <a:gd name="connsiteY527" fmla="*/ 2799609 h 6858000"/>
              <a:gd name="connsiteX528" fmla="*/ 5767665 w 7472601"/>
              <a:gd name="connsiteY528" fmla="*/ 2666409 h 6858000"/>
              <a:gd name="connsiteX529" fmla="*/ 5763055 w 7472601"/>
              <a:gd name="connsiteY529" fmla="*/ 2579705 h 6858000"/>
              <a:gd name="connsiteX530" fmla="*/ 5758079 w 7472601"/>
              <a:gd name="connsiteY530" fmla="*/ 2492508 h 6858000"/>
              <a:gd name="connsiteX531" fmla="*/ 5779325 w 7472601"/>
              <a:gd name="connsiteY531" fmla="*/ 2197069 h 6858000"/>
              <a:gd name="connsiteX532" fmla="*/ 5798671 w 7472601"/>
              <a:gd name="connsiteY532" fmla="*/ 1981601 h 6858000"/>
              <a:gd name="connsiteX533" fmla="*/ 5829202 w 7472601"/>
              <a:gd name="connsiteY533" fmla="*/ 1971679 h 6858000"/>
              <a:gd name="connsiteX534" fmla="*/ 5809558 w 7472601"/>
              <a:gd name="connsiteY534" fmla="*/ 2198043 h 6858000"/>
              <a:gd name="connsiteX535" fmla="*/ 5788653 w 7472601"/>
              <a:gd name="connsiteY535" fmla="*/ 2489430 h 6858000"/>
              <a:gd name="connsiteX536" fmla="*/ 5793439 w 7472601"/>
              <a:gd name="connsiteY536" fmla="*/ 2575235 h 6858000"/>
              <a:gd name="connsiteX537" fmla="*/ 5796837 w 7472601"/>
              <a:gd name="connsiteY537" fmla="*/ 2637633 h 6858000"/>
              <a:gd name="connsiteX538" fmla="*/ 5818614 w 7472601"/>
              <a:gd name="connsiteY538" fmla="*/ 2473055 h 6858000"/>
              <a:gd name="connsiteX539" fmla="*/ 5829202 w 7472601"/>
              <a:gd name="connsiteY539" fmla="*/ 1971679 h 6858000"/>
              <a:gd name="connsiteX540" fmla="*/ 5911389 w 7472601"/>
              <a:gd name="connsiteY540" fmla="*/ 1898371 h 6858000"/>
              <a:gd name="connsiteX541" fmla="*/ 6237627 w 7472601"/>
              <a:gd name="connsiteY541" fmla="*/ 2231921 h 6858000"/>
              <a:gd name="connsiteX542" fmla="*/ 5911389 w 7472601"/>
              <a:gd name="connsiteY542" fmla="*/ 1898371 h 6858000"/>
              <a:gd name="connsiteX543" fmla="*/ 6944437 w 7472601"/>
              <a:gd name="connsiteY543" fmla="*/ 1575402 h 6858000"/>
              <a:gd name="connsiteX544" fmla="*/ 6304730 w 7472601"/>
              <a:gd name="connsiteY544" fmla="*/ 1766654 h 6858000"/>
              <a:gd name="connsiteX545" fmla="*/ 6944437 w 7472601"/>
              <a:gd name="connsiteY545" fmla="*/ 1575402 h 6858000"/>
              <a:gd name="connsiteX546" fmla="*/ 7019523 w 7472601"/>
              <a:gd name="connsiteY546" fmla="*/ 1519450 h 6858000"/>
              <a:gd name="connsiteX547" fmla="*/ 6298091 w 7472601"/>
              <a:gd name="connsiteY547" fmla="*/ 1737122 h 6858000"/>
              <a:gd name="connsiteX548" fmla="*/ 7019523 w 7472601"/>
              <a:gd name="connsiteY548" fmla="*/ 1519450 h 6858000"/>
              <a:gd name="connsiteX549" fmla="*/ 2399523 w 7472601"/>
              <a:gd name="connsiteY549" fmla="*/ 1428234 h 6858000"/>
              <a:gd name="connsiteX550" fmla="*/ 2224982 w 7472601"/>
              <a:gd name="connsiteY550" fmla="*/ 1826201 h 6858000"/>
              <a:gd name="connsiteX551" fmla="*/ 2096099 w 7472601"/>
              <a:gd name="connsiteY551" fmla="*/ 2345900 h 6858000"/>
              <a:gd name="connsiteX552" fmla="*/ 2283317 w 7472601"/>
              <a:gd name="connsiteY552" fmla="*/ 1796925 h 6858000"/>
              <a:gd name="connsiteX553" fmla="*/ 2399523 w 7472601"/>
              <a:gd name="connsiteY553" fmla="*/ 1428234 h 6858000"/>
              <a:gd name="connsiteX554" fmla="*/ 2448558 w 7472601"/>
              <a:gd name="connsiteY554" fmla="*/ 1373435 h 6858000"/>
              <a:gd name="connsiteX555" fmla="*/ 2312521 w 7472601"/>
              <a:gd name="connsiteY555" fmla="*/ 1806140 h 6858000"/>
              <a:gd name="connsiteX556" fmla="*/ 2127533 w 7472601"/>
              <a:gd name="connsiteY556" fmla="*/ 2348380 h 6858000"/>
              <a:gd name="connsiteX557" fmla="*/ 2358080 w 7472601"/>
              <a:gd name="connsiteY557" fmla="*/ 1866134 h 6858000"/>
              <a:gd name="connsiteX558" fmla="*/ 2407436 w 7472601"/>
              <a:gd name="connsiteY558" fmla="*/ 1651070 h 6858000"/>
              <a:gd name="connsiteX559" fmla="*/ 2448558 w 7472601"/>
              <a:gd name="connsiteY559" fmla="*/ 1373435 h 6858000"/>
              <a:gd name="connsiteX560" fmla="*/ 278707 w 7472601"/>
              <a:gd name="connsiteY560" fmla="*/ 1352270 h 6858000"/>
              <a:gd name="connsiteX561" fmla="*/ 321570 w 7472601"/>
              <a:gd name="connsiteY561" fmla="*/ 1861610 h 6858000"/>
              <a:gd name="connsiteX562" fmla="*/ 294281 w 7472601"/>
              <a:gd name="connsiteY562" fmla="*/ 1440658 h 6858000"/>
              <a:gd name="connsiteX563" fmla="*/ 278707 w 7472601"/>
              <a:gd name="connsiteY563" fmla="*/ 1352270 h 6858000"/>
              <a:gd name="connsiteX564" fmla="*/ 1423821 w 7472601"/>
              <a:gd name="connsiteY564" fmla="*/ 1351958 h 6858000"/>
              <a:gd name="connsiteX565" fmla="*/ 1638521 w 7472601"/>
              <a:gd name="connsiteY565" fmla="*/ 1908470 h 6858000"/>
              <a:gd name="connsiteX566" fmla="*/ 1754199 w 7472601"/>
              <a:gd name="connsiteY566" fmla="*/ 2149284 h 6858000"/>
              <a:gd name="connsiteX567" fmla="*/ 1908359 w 7472601"/>
              <a:gd name="connsiteY567" fmla="*/ 2364988 h 6858000"/>
              <a:gd name="connsiteX568" fmla="*/ 1647661 w 7472601"/>
              <a:gd name="connsiteY568" fmla="*/ 1825945 h 6858000"/>
              <a:gd name="connsiteX569" fmla="*/ 1423821 w 7472601"/>
              <a:gd name="connsiteY569" fmla="*/ 1351958 h 6858000"/>
              <a:gd name="connsiteX570" fmla="*/ 1431890 w 7472601"/>
              <a:gd name="connsiteY570" fmla="*/ 1306475 h 6858000"/>
              <a:gd name="connsiteX571" fmla="*/ 1507597 w 7472601"/>
              <a:gd name="connsiteY571" fmla="*/ 1446132 h 6858000"/>
              <a:gd name="connsiteX572" fmla="*/ 1674586 w 7472601"/>
              <a:gd name="connsiteY572" fmla="*/ 1813832 h 6858000"/>
              <a:gd name="connsiteX573" fmla="*/ 1815950 w 7472601"/>
              <a:gd name="connsiteY573" fmla="*/ 2128564 h 6858000"/>
              <a:gd name="connsiteX574" fmla="*/ 1984242 w 7472601"/>
              <a:gd name="connsiteY574" fmla="*/ 2430829 h 6858000"/>
              <a:gd name="connsiteX575" fmla="*/ 2014023 w 7472601"/>
              <a:gd name="connsiteY575" fmla="*/ 2450995 h 6858000"/>
              <a:gd name="connsiteX576" fmla="*/ 1747337 w 7472601"/>
              <a:gd name="connsiteY576" fmla="*/ 1855264 h 6858000"/>
              <a:gd name="connsiteX577" fmla="*/ 1533749 w 7472601"/>
              <a:gd name="connsiteY577" fmla="*/ 1478656 h 6858000"/>
              <a:gd name="connsiteX578" fmla="*/ 1431890 w 7472601"/>
              <a:gd name="connsiteY578" fmla="*/ 1306475 h 6858000"/>
              <a:gd name="connsiteX579" fmla="*/ 5052692 w 7472601"/>
              <a:gd name="connsiteY579" fmla="*/ 1292994 h 6858000"/>
              <a:gd name="connsiteX580" fmla="*/ 5200661 w 7472601"/>
              <a:gd name="connsiteY580" fmla="*/ 1635186 h 6858000"/>
              <a:gd name="connsiteX581" fmla="*/ 5297138 w 7472601"/>
              <a:gd name="connsiteY581" fmla="*/ 1906351 h 6858000"/>
              <a:gd name="connsiteX582" fmla="*/ 5052692 w 7472601"/>
              <a:gd name="connsiteY582" fmla="*/ 1292994 h 6858000"/>
              <a:gd name="connsiteX583" fmla="*/ 5009948 w 7472601"/>
              <a:gd name="connsiteY583" fmla="*/ 1273619 h 6858000"/>
              <a:gd name="connsiteX584" fmla="*/ 5121777 w 7472601"/>
              <a:gd name="connsiteY584" fmla="*/ 1654213 h 6858000"/>
              <a:gd name="connsiteX585" fmla="*/ 5293545 w 7472601"/>
              <a:gd name="connsiteY585" fmla="*/ 2072247 h 6858000"/>
              <a:gd name="connsiteX586" fmla="*/ 5294042 w 7472601"/>
              <a:gd name="connsiteY586" fmla="*/ 2065019 h 6858000"/>
              <a:gd name="connsiteX587" fmla="*/ 5171936 w 7472601"/>
              <a:gd name="connsiteY587" fmla="*/ 1647613 h 6858000"/>
              <a:gd name="connsiteX588" fmla="*/ 5009948 w 7472601"/>
              <a:gd name="connsiteY588" fmla="*/ 1273619 h 6858000"/>
              <a:gd name="connsiteX589" fmla="*/ 655236 w 7472601"/>
              <a:gd name="connsiteY589" fmla="*/ 1268632 h 6858000"/>
              <a:gd name="connsiteX590" fmla="*/ 839521 w 7472601"/>
              <a:gd name="connsiteY590" fmla="*/ 1685315 h 6858000"/>
              <a:gd name="connsiteX591" fmla="*/ 1109416 w 7472601"/>
              <a:gd name="connsiteY591" fmla="*/ 2061663 h 6858000"/>
              <a:gd name="connsiteX592" fmla="*/ 1298300 w 7472601"/>
              <a:gd name="connsiteY592" fmla="*/ 2247742 h 6858000"/>
              <a:gd name="connsiteX593" fmla="*/ 1125871 w 7472601"/>
              <a:gd name="connsiteY593" fmla="*/ 1989513 h 6858000"/>
              <a:gd name="connsiteX594" fmla="*/ 981574 w 7472601"/>
              <a:gd name="connsiteY594" fmla="*/ 1783157 h 6858000"/>
              <a:gd name="connsiteX595" fmla="*/ 922198 w 7472601"/>
              <a:gd name="connsiteY595" fmla="*/ 1677437 h 6858000"/>
              <a:gd name="connsiteX596" fmla="*/ 869293 w 7472601"/>
              <a:gd name="connsiteY596" fmla="*/ 1583214 h 6858000"/>
              <a:gd name="connsiteX597" fmla="*/ 751431 w 7472601"/>
              <a:gd name="connsiteY597" fmla="*/ 1405731 h 6858000"/>
              <a:gd name="connsiteX598" fmla="*/ 655236 w 7472601"/>
              <a:gd name="connsiteY598" fmla="*/ 1268632 h 6858000"/>
              <a:gd name="connsiteX599" fmla="*/ 6516292 w 7472601"/>
              <a:gd name="connsiteY599" fmla="*/ 1263064 h 6858000"/>
              <a:gd name="connsiteX600" fmla="*/ 5736320 w 7472601"/>
              <a:gd name="connsiteY600" fmla="*/ 1501803 h 6858000"/>
              <a:gd name="connsiteX601" fmla="*/ 6516292 w 7472601"/>
              <a:gd name="connsiteY601" fmla="*/ 1263064 h 6858000"/>
              <a:gd name="connsiteX602" fmla="*/ 291466 w 7472601"/>
              <a:gd name="connsiteY602" fmla="*/ 1250369 h 6858000"/>
              <a:gd name="connsiteX603" fmla="*/ 323180 w 7472601"/>
              <a:gd name="connsiteY603" fmla="*/ 1435283 h 6858000"/>
              <a:gd name="connsiteX604" fmla="*/ 349381 w 7472601"/>
              <a:gd name="connsiteY604" fmla="*/ 1875041 h 6858000"/>
              <a:gd name="connsiteX605" fmla="*/ 374363 w 7472601"/>
              <a:gd name="connsiteY605" fmla="*/ 1506494 h 6858000"/>
              <a:gd name="connsiteX606" fmla="*/ 302168 w 7472601"/>
              <a:gd name="connsiteY606" fmla="*/ 1274495 h 6858000"/>
              <a:gd name="connsiteX607" fmla="*/ 291466 w 7472601"/>
              <a:gd name="connsiteY607" fmla="*/ 1250369 h 6858000"/>
              <a:gd name="connsiteX608" fmla="*/ 678222 w 7472601"/>
              <a:gd name="connsiteY608" fmla="*/ 1248670 h 6858000"/>
              <a:gd name="connsiteX609" fmla="*/ 775536 w 7472601"/>
              <a:gd name="connsiteY609" fmla="*/ 1388015 h 6858000"/>
              <a:gd name="connsiteX610" fmla="*/ 894529 w 7472601"/>
              <a:gd name="connsiteY610" fmla="*/ 1567739 h 6858000"/>
              <a:gd name="connsiteX611" fmla="*/ 948000 w 7472601"/>
              <a:gd name="connsiteY611" fmla="*/ 1663088 h 6858000"/>
              <a:gd name="connsiteX612" fmla="*/ 1006812 w 7472601"/>
              <a:gd name="connsiteY612" fmla="*/ 1767683 h 6858000"/>
              <a:gd name="connsiteX613" fmla="*/ 1149133 w 7472601"/>
              <a:gd name="connsiteY613" fmla="*/ 1971513 h 6858000"/>
              <a:gd name="connsiteX614" fmla="*/ 1333952 w 7472601"/>
              <a:gd name="connsiteY614" fmla="*/ 2251620 h 6858000"/>
              <a:gd name="connsiteX615" fmla="*/ 1337329 w 7472601"/>
              <a:gd name="connsiteY615" fmla="*/ 2258350 h 6858000"/>
              <a:gd name="connsiteX616" fmla="*/ 1014726 w 7472601"/>
              <a:gd name="connsiteY616" fmla="*/ 1615556 h 6858000"/>
              <a:gd name="connsiteX617" fmla="*/ 678222 w 7472601"/>
              <a:gd name="connsiteY617" fmla="*/ 1248670 h 6858000"/>
              <a:gd name="connsiteX618" fmla="*/ 6691602 w 7472601"/>
              <a:gd name="connsiteY618" fmla="*/ 1140573 h 6858000"/>
              <a:gd name="connsiteX619" fmla="*/ 6571100 w 7472601"/>
              <a:gd name="connsiteY619" fmla="*/ 1183662 h 6858000"/>
              <a:gd name="connsiteX620" fmla="*/ 6241687 w 7472601"/>
              <a:gd name="connsiteY620" fmla="*/ 1257600 h 6858000"/>
              <a:gd name="connsiteX621" fmla="*/ 5693009 w 7472601"/>
              <a:gd name="connsiteY621" fmla="*/ 1478256 h 6858000"/>
              <a:gd name="connsiteX622" fmla="*/ 6548420 w 7472601"/>
              <a:gd name="connsiteY622" fmla="*/ 1214599 h 6858000"/>
              <a:gd name="connsiteX623" fmla="*/ 6605473 w 7472601"/>
              <a:gd name="connsiteY623" fmla="*/ 1184686 h 6858000"/>
              <a:gd name="connsiteX624" fmla="*/ 6691602 w 7472601"/>
              <a:gd name="connsiteY624" fmla="*/ 1140573 h 6858000"/>
              <a:gd name="connsiteX625" fmla="*/ 4002475 w 7472601"/>
              <a:gd name="connsiteY625" fmla="*/ 1037802 h 6858000"/>
              <a:gd name="connsiteX626" fmla="*/ 4000324 w 7472601"/>
              <a:gd name="connsiteY626" fmla="*/ 1039362 h 6858000"/>
              <a:gd name="connsiteX627" fmla="*/ 4002862 w 7472601"/>
              <a:gd name="connsiteY627" fmla="*/ 1042866 h 6858000"/>
              <a:gd name="connsiteX628" fmla="*/ 4002475 w 7472601"/>
              <a:gd name="connsiteY628" fmla="*/ 1037802 h 6858000"/>
              <a:gd name="connsiteX629" fmla="*/ 506322 w 7472601"/>
              <a:gd name="connsiteY629" fmla="*/ 1020997 h 6858000"/>
              <a:gd name="connsiteX630" fmla="*/ 533068 w 7472601"/>
              <a:gd name="connsiteY630" fmla="*/ 1029409 h 6858000"/>
              <a:gd name="connsiteX631" fmla="*/ 1232525 w 7472601"/>
              <a:gd name="connsiteY631" fmla="*/ 1804675 h 6858000"/>
              <a:gd name="connsiteX632" fmla="*/ 1388858 w 7472601"/>
              <a:gd name="connsiteY632" fmla="*/ 2368011 h 6858000"/>
              <a:gd name="connsiteX633" fmla="*/ 1384098 w 7472601"/>
              <a:gd name="connsiteY633" fmla="*/ 2378125 h 6858000"/>
              <a:gd name="connsiteX634" fmla="*/ 1425393 w 7472601"/>
              <a:gd name="connsiteY634" fmla="*/ 2589124 h 6858000"/>
              <a:gd name="connsiteX635" fmla="*/ 1424001 w 7472601"/>
              <a:gd name="connsiteY635" fmla="*/ 2597541 h 6858000"/>
              <a:gd name="connsiteX636" fmla="*/ 2152729 w 7472601"/>
              <a:gd name="connsiteY636" fmla="*/ 2864487 h 6858000"/>
              <a:gd name="connsiteX637" fmla="*/ 2020609 w 7472601"/>
              <a:gd name="connsiteY637" fmla="*/ 2539671 h 6858000"/>
              <a:gd name="connsiteX638" fmla="*/ 2018920 w 7472601"/>
              <a:gd name="connsiteY638" fmla="*/ 2536309 h 6858000"/>
              <a:gd name="connsiteX639" fmla="*/ 1342441 w 7472601"/>
              <a:gd name="connsiteY639" fmla="*/ 1173017 h 6858000"/>
              <a:gd name="connsiteX640" fmla="*/ 1367925 w 7472601"/>
              <a:gd name="connsiteY640" fmla="*/ 1135648 h 6858000"/>
              <a:gd name="connsiteX641" fmla="*/ 1771401 w 7472601"/>
              <a:gd name="connsiteY641" fmla="*/ 1806673 h 6858000"/>
              <a:gd name="connsiteX642" fmla="*/ 1972385 w 7472601"/>
              <a:gd name="connsiteY642" fmla="*/ 2198735 h 6858000"/>
              <a:gd name="connsiteX643" fmla="*/ 2040892 w 7472601"/>
              <a:gd name="connsiteY643" fmla="*/ 2405205 h 6858000"/>
              <a:gd name="connsiteX644" fmla="*/ 2131689 w 7472601"/>
              <a:gd name="connsiteY644" fmla="*/ 1936926 h 6858000"/>
              <a:gd name="connsiteX645" fmla="*/ 2454820 w 7472601"/>
              <a:gd name="connsiteY645" fmla="*/ 1248808 h 6858000"/>
              <a:gd name="connsiteX646" fmla="*/ 2492512 w 7472601"/>
              <a:gd name="connsiteY646" fmla="*/ 1302920 h 6858000"/>
              <a:gd name="connsiteX647" fmla="*/ 2081216 w 7472601"/>
              <a:gd name="connsiteY647" fmla="*/ 2527513 h 6858000"/>
              <a:gd name="connsiteX648" fmla="*/ 2081211 w 7472601"/>
              <a:gd name="connsiteY648" fmla="*/ 2528916 h 6858000"/>
              <a:gd name="connsiteX649" fmla="*/ 2199067 w 7472601"/>
              <a:gd name="connsiteY649" fmla="*/ 2884061 h 6858000"/>
              <a:gd name="connsiteX650" fmla="*/ 3192586 w 7472601"/>
              <a:gd name="connsiteY650" fmla="*/ 3411496 h 6858000"/>
              <a:gd name="connsiteX651" fmla="*/ 3182620 w 7472601"/>
              <a:gd name="connsiteY651" fmla="*/ 3483279 h 6858000"/>
              <a:gd name="connsiteX652" fmla="*/ 2435119 w 7472601"/>
              <a:gd name="connsiteY652" fmla="*/ 3080173 h 6858000"/>
              <a:gd name="connsiteX653" fmla="*/ 2410152 w 7472601"/>
              <a:gd name="connsiteY653" fmla="*/ 3063751 h 6858000"/>
              <a:gd name="connsiteX654" fmla="*/ 2408099 w 7472601"/>
              <a:gd name="connsiteY654" fmla="*/ 3064403 h 6858000"/>
              <a:gd name="connsiteX655" fmla="*/ 2407218 w 7472601"/>
              <a:gd name="connsiteY655" fmla="*/ 3070324 h 6858000"/>
              <a:gd name="connsiteX656" fmla="*/ 2380138 w 7472601"/>
              <a:gd name="connsiteY656" fmla="*/ 3099341 h 6858000"/>
              <a:gd name="connsiteX657" fmla="*/ 1765923 w 7472601"/>
              <a:gd name="connsiteY657" fmla="*/ 3581043 h 6858000"/>
              <a:gd name="connsiteX658" fmla="*/ 1702258 w 7472601"/>
              <a:gd name="connsiteY658" fmla="*/ 3612286 h 6858000"/>
              <a:gd name="connsiteX659" fmla="*/ 1538370 w 7472601"/>
              <a:gd name="connsiteY659" fmla="*/ 3811804 h 6858000"/>
              <a:gd name="connsiteX660" fmla="*/ 542867 w 7472601"/>
              <a:gd name="connsiteY660" fmla="*/ 4944092 h 6858000"/>
              <a:gd name="connsiteX661" fmla="*/ 515800 w 7472601"/>
              <a:gd name="connsiteY661" fmla="*/ 4862180 h 6858000"/>
              <a:gd name="connsiteX662" fmla="*/ 909145 w 7472601"/>
              <a:gd name="connsiteY662" fmla="*/ 4199225 h 6858000"/>
              <a:gd name="connsiteX663" fmla="*/ 1214067 w 7472601"/>
              <a:gd name="connsiteY663" fmla="*/ 3908561 h 6858000"/>
              <a:gd name="connsiteX664" fmla="*/ 640967 w 7472601"/>
              <a:gd name="connsiteY664" fmla="*/ 4105601 h 6858000"/>
              <a:gd name="connsiteX665" fmla="*/ 112563 w 7472601"/>
              <a:gd name="connsiteY665" fmla="*/ 4396952 h 6858000"/>
              <a:gd name="connsiteX666" fmla="*/ 0 w 7472601"/>
              <a:gd name="connsiteY666" fmla="*/ 4466006 h 6858000"/>
              <a:gd name="connsiteX667" fmla="*/ 0 w 7472601"/>
              <a:gd name="connsiteY667" fmla="*/ 4233763 h 6858000"/>
              <a:gd name="connsiteX668" fmla="*/ 36881 w 7472601"/>
              <a:gd name="connsiteY668" fmla="*/ 4200118 h 6858000"/>
              <a:gd name="connsiteX669" fmla="*/ 910534 w 7472601"/>
              <a:gd name="connsiteY669" fmla="*/ 3629753 h 6858000"/>
              <a:gd name="connsiteX670" fmla="*/ 1578717 w 7472601"/>
              <a:gd name="connsiteY670" fmla="*/ 3575982 h 6858000"/>
              <a:gd name="connsiteX671" fmla="*/ 2338780 w 7472601"/>
              <a:gd name="connsiteY671" fmla="*/ 3033725 h 6858000"/>
              <a:gd name="connsiteX672" fmla="*/ 1807991 w 7472601"/>
              <a:gd name="connsiteY672" fmla="*/ 2807184 h 6858000"/>
              <a:gd name="connsiteX673" fmla="*/ 1416358 w 7472601"/>
              <a:gd name="connsiteY673" fmla="*/ 3112571 h 6858000"/>
              <a:gd name="connsiteX674" fmla="*/ 939066 w 7472601"/>
              <a:gd name="connsiteY674" fmla="*/ 3378798 h 6858000"/>
              <a:gd name="connsiteX675" fmla="*/ 115099 w 7472601"/>
              <a:gd name="connsiteY675" fmla="*/ 3607650 h 6858000"/>
              <a:gd name="connsiteX676" fmla="*/ 97284 w 7472601"/>
              <a:gd name="connsiteY676" fmla="*/ 3520393 h 6858000"/>
              <a:gd name="connsiteX677" fmla="*/ 922050 w 7472601"/>
              <a:gd name="connsiteY677" fmla="*/ 3074867 h 6858000"/>
              <a:gd name="connsiteX678" fmla="*/ 1405265 w 7472601"/>
              <a:gd name="connsiteY678" fmla="*/ 3016319 h 6858000"/>
              <a:gd name="connsiteX679" fmla="*/ 1407512 w 7472601"/>
              <a:gd name="connsiteY679" fmla="*/ 3018001 h 6858000"/>
              <a:gd name="connsiteX680" fmla="*/ 1726266 w 7472601"/>
              <a:gd name="connsiteY680" fmla="*/ 2777274 h 6858000"/>
              <a:gd name="connsiteX681" fmla="*/ 625390 w 7472601"/>
              <a:gd name="connsiteY681" fmla="*/ 2514541 h 6858000"/>
              <a:gd name="connsiteX682" fmla="*/ 619799 w 7472601"/>
              <a:gd name="connsiteY682" fmla="*/ 2527180 h 6858000"/>
              <a:gd name="connsiteX683" fmla="*/ 310030 w 7472601"/>
              <a:gd name="connsiteY683" fmla="*/ 2771818 h 6858000"/>
              <a:gd name="connsiteX684" fmla="*/ 173877 w 7472601"/>
              <a:gd name="connsiteY684" fmla="*/ 2937056 h 6858000"/>
              <a:gd name="connsiteX685" fmla="*/ 77889 w 7472601"/>
              <a:gd name="connsiteY685" fmla="*/ 3138440 h 6858000"/>
              <a:gd name="connsiteX686" fmla="*/ 0 w 7472601"/>
              <a:gd name="connsiteY686" fmla="*/ 3271395 h 6858000"/>
              <a:gd name="connsiteX687" fmla="*/ 0 w 7472601"/>
              <a:gd name="connsiteY687" fmla="*/ 3153002 h 6858000"/>
              <a:gd name="connsiteX688" fmla="*/ 2386 w 7472601"/>
              <a:gd name="connsiteY688" fmla="*/ 3149203 h 6858000"/>
              <a:gd name="connsiteX689" fmla="*/ 89753 w 7472601"/>
              <a:gd name="connsiteY689" fmla="*/ 2987702 h 6858000"/>
              <a:gd name="connsiteX690" fmla="*/ 76869 w 7472601"/>
              <a:gd name="connsiteY690" fmla="*/ 3005404 h 6858000"/>
              <a:gd name="connsiteX691" fmla="*/ 32049 w 7472601"/>
              <a:gd name="connsiteY691" fmla="*/ 3065814 h 6858000"/>
              <a:gd name="connsiteX692" fmla="*/ 0 w 7472601"/>
              <a:gd name="connsiteY692" fmla="*/ 3108744 h 6858000"/>
              <a:gd name="connsiteX693" fmla="*/ 0 w 7472601"/>
              <a:gd name="connsiteY693" fmla="*/ 3058059 h 6858000"/>
              <a:gd name="connsiteX694" fmla="*/ 7610 w 7472601"/>
              <a:gd name="connsiteY694" fmla="*/ 3047889 h 6858000"/>
              <a:gd name="connsiteX695" fmla="*/ 52419 w 7472601"/>
              <a:gd name="connsiteY695" fmla="*/ 2987479 h 6858000"/>
              <a:gd name="connsiteX696" fmla="*/ 59142 w 7472601"/>
              <a:gd name="connsiteY696" fmla="*/ 2978488 h 6858000"/>
              <a:gd name="connsiteX697" fmla="*/ 0 w 7472601"/>
              <a:gd name="connsiteY697" fmla="*/ 3015334 h 6858000"/>
              <a:gd name="connsiteX698" fmla="*/ 0 w 7472601"/>
              <a:gd name="connsiteY698" fmla="*/ 2914286 h 6858000"/>
              <a:gd name="connsiteX699" fmla="*/ 36383 w 7472601"/>
              <a:gd name="connsiteY699" fmla="*/ 2901128 h 6858000"/>
              <a:gd name="connsiteX700" fmla="*/ 156329 w 7472601"/>
              <a:gd name="connsiteY700" fmla="*/ 2840533 h 6858000"/>
              <a:gd name="connsiteX701" fmla="*/ 358355 w 7472601"/>
              <a:gd name="connsiteY701" fmla="*/ 2620471 h 6858000"/>
              <a:gd name="connsiteX702" fmla="*/ 510577 w 7472601"/>
              <a:gd name="connsiteY702" fmla="*/ 2501244 h 6858000"/>
              <a:gd name="connsiteX703" fmla="*/ 211967 w 7472601"/>
              <a:gd name="connsiteY703" fmla="*/ 2479171 h 6858000"/>
              <a:gd name="connsiteX704" fmla="*/ 0 w 7472601"/>
              <a:gd name="connsiteY704" fmla="*/ 2476398 h 6858000"/>
              <a:gd name="connsiteX705" fmla="*/ 0 w 7472601"/>
              <a:gd name="connsiteY705" fmla="*/ 2389189 h 6858000"/>
              <a:gd name="connsiteX706" fmla="*/ 103062 w 7472601"/>
              <a:gd name="connsiteY706" fmla="*/ 2389518 h 6858000"/>
              <a:gd name="connsiteX707" fmla="*/ 510734 w 7472601"/>
              <a:gd name="connsiteY707" fmla="*/ 2416201 h 6858000"/>
              <a:gd name="connsiteX708" fmla="*/ 279257 w 7472601"/>
              <a:gd name="connsiteY708" fmla="*/ 2092102 h 6858000"/>
              <a:gd name="connsiteX709" fmla="*/ 65265 w 7472601"/>
              <a:gd name="connsiteY709" fmla="*/ 2006049 h 6858000"/>
              <a:gd name="connsiteX710" fmla="*/ 0 w 7472601"/>
              <a:gd name="connsiteY710" fmla="*/ 1982532 h 6858000"/>
              <a:gd name="connsiteX711" fmla="*/ 0 w 7472601"/>
              <a:gd name="connsiteY711" fmla="*/ 1912789 h 6858000"/>
              <a:gd name="connsiteX712" fmla="*/ 97460 w 7472601"/>
              <a:gd name="connsiteY712" fmla="*/ 1953725 h 6858000"/>
              <a:gd name="connsiteX713" fmla="*/ 221272 w 7472601"/>
              <a:gd name="connsiteY713" fmla="*/ 1980766 h 6858000"/>
              <a:gd name="connsiteX714" fmla="*/ 116765 w 7472601"/>
              <a:gd name="connsiteY714" fmla="*/ 1911033 h 6858000"/>
              <a:gd name="connsiteX715" fmla="*/ 16405 w 7472601"/>
              <a:gd name="connsiteY715" fmla="*/ 1803412 h 6858000"/>
              <a:gd name="connsiteX716" fmla="*/ 0 w 7472601"/>
              <a:gd name="connsiteY716" fmla="*/ 1784777 h 6858000"/>
              <a:gd name="connsiteX717" fmla="*/ 0 w 7472601"/>
              <a:gd name="connsiteY717" fmla="*/ 1740082 h 6858000"/>
              <a:gd name="connsiteX718" fmla="*/ 39394 w 7472601"/>
              <a:gd name="connsiteY718" fmla="*/ 1784856 h 6858000"/>
              <a:gd name="connsiteX719" fmla="*/ 135813 w 7472601"/>
              <a:gd name="connsiteY719" fmla="*/ 1888838 h 6858000"/>
              <a:gd name="connsiteX720" fmla="*/ 242575 w 7472601"/>
              <a:gd name="connsiteY720" fmla="*/ 1958841 h 6858000"/>
              <a:gd name="connsiteX721" fmla="*/ 82197 w 7472601"/>
              <a:gd name="connsiteY721" fmla="*/ 1754826 h 6858000"/>
              <a:gd name="connsiteX722" fmla="*/ 0 w 7472601"/>
              <a:gd name="connsiteY722" fmla="*/ 1679650 h 6858000"/>
              <a:gd name="connsiteX723" fmla="*/ 0 w 7472601"/>
              <a:gd name="connsiteY723" fmla="*/ 1602463 h 6858000"/>
              <a:gd name="connsiteX724" fmla="*/ 84689 w 7472601"/>
              <a:gd name="connsiteY724" fmla="*/ 1677442 h 6858000"/>
              <a:gd name="connsiteX725" fmla="*/ 298437 w 7472601"/>
              <a:gd name="connsiteY725" fmla="*/ 1968019 h 6858000"/>
              <a:gd name="connsiteX726" fmla="*/ 227269 w 7472601"/>
              <a:gd name="connsiteY726" fmla="*/ 1114064 h 6858000"/>
              <a:gd name="connsiteX727" fmla="*/ 248003 w 7472601"/>
              <a:gd name="connsiteY727" fmla="*/ 1089613 h 6858000"/>
              <a:gd name="connsiteX728" fmla="*/ 427020 w 7472601"/>
              <a:gd name="connsiteY728" fmla="*/ 1619803 h 6858000"/>
              <a:gd name="connsiteX729" fmla="*/ 340345 w 7472601"/>
              <a:gd name="connsiteY729" fmla="*/ 2027739 h 6858000"/>
              <a:gd name="connsiteX730" fmla="*/ 360865 w 7472601"/>
              <a:gd name="connsiteY730" fmla="*/ 2044827 h 6858000"/>
              <a:gd name="connsiteX731" fmla="*/ 560414 w 7472601"/>
              <a:gd name="connsiteY731" fmla="*/ 2421457 h 6858000"/>
              <a:gd name="connsiteX732" fmla="*/ 1359703 w 7472601"/>
              <a:gd name="connsiteY732" fmla="*/ 2578554 h 6858000"/>
              <a:gd name="connsiteX733" fmla="*/ 1359422 w 7472601"/>
              <a:gd name="connsiteY733" fmla="*/ 2577994 h 6858000"/>
              <a:gd name="connsiteX734" fmla="*/ 828701 w 7472601"/>
              <a:gd name="connsiteY734" fmla="*/ 1839520 h 6858000"/>
              <a:gd name="connsiteX735" fmla="*/ 494427 w 7472601"/>
              <a:gd name="connsiteY735" fmla="*/ 1092333 h 6858000"/>
              <a:gd name="connsiteX736" fmla="*/ 506322 w 7472601"/>
              <a:gd name="connsiteY736" fmla="*/ 1020997 h 6858000"/>
              <a:gd name="connsiteX737" fmla="*/ 4570198 w 7472601"/>
              <a:gd name="connsiteY737" fmla="*/ 978081 h 6858000"/>
              <a:gd name="connsiteX738" fmla="*/ 4523691 w 7472601"/>
              <a:gd name="connsiteY738" fmla="*/ 1127776 h 6858000"/>
              <a:gd name="connsiteX739" fmla="*/ 4509875 w 7472601"/>
              <a:gd name="connsiteY739" fmla="*/ 1167552 h 6858000"/>
              <a:gd name="connsiteX740" fmla="*/ 4478168 w 7472601"/>
              <a:gd name="connsiteY740" fmla="*/ 1260735 h 6858000"/>
              <a:gd name="connsiteX741" fmla="*/ 4409309 w 7472601"/>
              <a:gd name="connsiteY741" fmla="*/ 1666996 h 6858000"/>
              <a:gd name="connsiteX742" fmla="*/ 4370031 w 7472601"/>
              <a:gd name="connsiteY742" fmla="*/ 1955666 h 6858000"/>
              <a:gd name="connsiteX743" fmla="*/ 4570198 w 7472601"/>
              <a:gd name="connsiteY743" fmla="*/ 978081 h 6858000"/>
              <a:gd name="connsiteX744" fmla="*/ 4557898 w 7472601"/>
              <a:gd name="connsiteY744" fmla="*/ 900011 h 6858000"/>
              <a:gd name="connsiteX745" fmla="*/ 4344840 w 7472601"/>
              <a:gd name="connsiteY745" fmla="*/ 1922038 h 6858000"/>
              <a:gd name="connsiteX746" fmla="*/ 4378710 w 7472601"/>
              <a:gd name="connsiteY746" fmla="*/ 1665516 h 6858000"/>
              <a:gd name="connsiteX747" fmla="*/ 4448798 w 7472601"/>
              <a:gd name="connsiteY747" fmla="*/ 1253024 h 6858000"/>
              <a:gd name="connsiteX748" fmla="*/ 4480315 w 7472601"/>
              <a:gd name="connsiteY748" fmla="*/ 1158454 h 6858000"/>
              <a:gd name="connsiteX749" fmla="*/ 4494133 w 7472601"/>
              <a:gd name="connsiteY749" fmla="*/ 1118676 h 6858000"/>
              <a:gd name="connsiteX750" fmla="*/ 4557898 w 7472601"/>
              <a:gd name="connsiteY750" fmla="*/ 900011 h 6858000"/>
              <a:gd name="connsiteX751" fmla="*/ 5870151 w 7472601"/>
              <a:gd name="connsiteY751" fmla="*/ 898890 h 6858000"/>
              <a:gd name="connsiteX752" fmla="*/ 5861335 w 7472601"/>
              <a:gd name="connsiteY752" fmla="*/ 899177 h 6858000"/>
              <a:gd name="connsiteX753" fmla="*/ 5843702 w 7472601"/>
              <a:gd name="connsiteY753" fmla="*/ 899748 h 6858000"/>
              <a:gd name="connsiteX754" fmla="*/ 5651107 w 7472601"/>
              <a:gd name="connsiteY754" fmla="*/ 920306 h 6858000"/>
              <a:gd name="connsiteX755" fmla="*/ 5459407 w 7472601"/>
              <a:gd name="connsiteY755" fmla="*/ 940975 h 6858000"/>
              <a:gd name="connsiteX756" fmla="*/ 5374846 w 7472601"/>
              <a:gd name="connsiteY756" fmla="*/ 941988 h 6858000"/>
              <a:gd name="connsiteX757" fmla="*/ 5256105 w 7472601"/>
              <a:gd name="connsiteY757" fmla="*/ 945632 h 6858000"/>
              <a:gd name="connsiteX758" fmla="*/ 5107071 w 7472601"/>
              <a:gd name="connsiteY758" fmla="*/ 969720 h 6858000"/>
              <a:gd name="connsiteX759" fmla="*/ 4998681 w 7472601"/>
              <a:gd name="connsiteY759" fmla="*/ 988771 h 6858000"/>
              <a:gd name="connsiteX760" fmla="*/ 5870151 w 7472601"/>
              <a:gd name="connsiteY760" fmla="*/ 898890 h 6858000"/>
              <a:gd name="connsiteX761" fmla="*/ 5504425 w 7472601"/>
              <a:gd name="connsiteY761" fmla="*/ 848067 h 6858000"/>
              <a:gd name="connsiteX762" fmla="*/ 4968849 w 7472601"/>
              <a:gd name="connsiteY762" fmla="*/ 962318 h 6858000"/>
              <a:gd name="connsiteX763" fmla="*/ 5104039 w 7472601"/>
              <a:gd name="connsiteY763" fmla="*/ 940634 h 6858000"/>
              <a:gd name="connsiteX764" fmla="*/ 5256311 w 7472601"/>
              <a:gd name="connsiteY764" fmla="*/ 916490 h 6858000"/>
              <a:gd name="connsiteX765" fmla="*/ 5377381 w 7472601"/>
              <a:gd name="connsiteY765" fmla="*/ 912671 h 6858000"/>
              <a:gd name="connsiteX766" fmla="*/ 5460148 w 7472601"/>
              <a:gd name="connsiteY766" fmla="*/ 911442 h 6858000"/>
              <a:gd name="connsiteX767" fmla="*/ 5648971 w 7472601"/>
              <a:gd name="connsiteY767" fmla="*/ 891331 h 6858000"/>
              <a:gd name="connsiteX768" fmla="*/ 5844807 w 7472601"/>
              <a:gd name="connsiteY768" fmla="*/ 870718 h 6858000"/>
              <a:gd name="connsiteX769" fmla="*/ 5862975 w 7472601"/>
              <a:gd name="connsiteY769" fmla="*/ 869756 h 6858000"/>
              <a:gd name="connsiteX770" fmla="*/ 5920887 w 7472601"/>
              <a:gd name="connsiteY770" fmla="*/ 865929 h 6858000"/>
              <a:gd name="connsiteX771" fmla="*/ 5504425 w 7472601"/>
              <a:gd name="connsiteY771" fmla="*/ 848067 h 6858000"/>
              <a:gd name="connsiteX772" fmla="*/ 3607114 w 7472601"/>
              <a:gd name="connsiteY772" fmla="*/ 467441 h 6858000"/>
              <a:gd name="connsiteX773" fmla="*/ 3296242 w 7472601"/>
              <a:gd name="connsiteY773" fmla="*/ 807991 h 6858000"/>
              <a:gd name="connsiteX774" fmla="*/ 3174674 w 7472601"/>
              <a:gd name="connsiteY774" fmla="*/ 919759 h 6858000"/>
              <a:gd name="connsiteX775" fmla="*/ 3042978 w 7472601"/>
              <a:gd name="connsiteY775" fmla="*/ 1054894 h 6858000"/>
              <a:gd name="connsiteX776" fmla="*/ 2968914 w 7472601"/>
              <a:gd name="connsiteY776" fmla="*/ 1133756 h 6858000"/>
              <a:gd name="connsiteX777" fmla="*/ 3103823 w 7472601"/>
              <a:gd name="connsiteY777" fmla="*/ 1026814 h 6858000"/>
              <a:gd name="connsiteX778" fmla="*/ 3607114 w 7472601"/>
              <a:gd name="connsiteY778" fmla="*/ 467441 h 6858000"/>
              <a:gd name="connsiteX779" fmla="*/ 3744487 w 7472601"/>
              <a:gd name="connsiteY779" fmla="*/ 383136 h 6858000"/>
              <a:gd name="connsiteX780" fmla="*/ 3970213 w 7472601"/>
              <a:gd name="connsiteY780" fmla="*/ 995559 h 6858000"/>
              <a:gd name="connsiteX781" fmla="*/ 3744487 w 7472601"/>
              <a:gd name="connsiteY781" fmla="*/ 383136 h 6858000"/>
              <a:gd name="connsiteX782" fmla="*/ 3624562 w 7472601"/>
              <a:gd name="connsiteY782" fmla="*/ 367041 h 6858000"/>
              <a:gd name="connsiteX783" fmla="*/ 3489712 w 7472601"/>
              <a:gd name="connsiteY783" fmla="*/ 485386 h 6858000"/>
              <a:gd name="connsiteX784" fmla="*/ 3182994 w 7472601"/>
              <a:gd name="connsiteY784" fmla="*/ 828265 h 6858000"/>
              <a:gd name="connsiteX785" fmla="*/ 2892114 w 7472601"/>
              <a:gd name="connsiteY785" fmla="*/ 1172635 h 6858000"/>
              <a:gd name="connsiteX786" fmla="*/ 3021459 w 7472601"/>
              <a:gd name="connsiteY786" fmla="*/ 1035385 h 6858000"/>
              <a:gd name="connsiteX787" fmla="*/ 3153873 w 7472601"/>
              <a:gd name="connsiteY787" fmla="*/ 898971 h 6858000"/>
              <a:gd name="connsiteX788" fmla="*/ 3276511 w 7472601"/>
              <a:gd name="connsiteY788" fmla="*/ 786423 h 6858000"/>
              <a:gd name="connsiteX789" fmla="*/ 3584154 w 7472601"/>
              <a:gd name="connsiteY789" fmla="*/ 448218 h 6858000"/>
              <a:gd name="connsiteX790" fmla="*/ 3624562 w 7472601"/>
              <a:gd name="connsiteY790" fmla="*/ 367041 h 6858000"/>
              <a:gd name="connsiteX791" fmla="*/ 3766672 w 7472601"/>
              <a:gd name="connsiteY791" fmla="*/ 359429 h 6858000"/>
              <a:gd name="connsiteX792" fmla="*/ 3996338 w 7472601"/>
              <a:gd name="connsiteY792" fmla="*/ 968237 h 6858000"/>
              <a:gd name="connsiteX793" fmla="*/ 3766672 w 7472601"/>
              <a:gd name="connsiteY793" fmla="*/ 359429 h 6858000"/>
              <a:gd name="connsiteX794" fmla="*/ 5805386 w 7472601"/>
              <a:gd name="connsiteY794" fmla="*/ 239240 h 6858000"/>
              <a:gd name="connsiteX795" fmla="*/ 5736947 w 7472601"/>
              <a:gd name="connsiteY795" fmla="*/ 261367 h 6858000"/>
              <a:gd name="connsiteX796" fmla="*/ 5427012 w 7472601"/>
              <a:gd name="connsiteY796" fmla="*/ 311272 h 6858000"/>
              <a:gd name="connsiteX797" fmla="*/ 5147818 w 7472601"/>
              <a:gd name="connsiteY797" fmla="*/ 322112 h 6858000"/>
              <a:gd name="connsiteX798" fmla="*/ 5060854 w 7472601"/>
              <a:gd name="connsiteY798" fmla="*/ 311882 h 6858000"/>
              <a:gd name="connsiteX799" fmla="*/ 4945989 w 7472601"/>
              <a:gd name="connsiteY799" fmla="*/ 300516 h 6858000"/>
              <a:gd name="connsiteX800" fmla="*/ 5410479 w 7472601"/>
              <a:gd name="connsiteY800" fmla="*/ 348434 h 6858000"/>
              <a:gd name="connsiteX801" fmla="*/ 5805386 w 7472601"/>
              <a:gd name="connsiteY801" fmla="*/ 239240 h 6858000"/>
              <a:gd name="connsiteX802" fmla="*/ 5905192 w 7472601"/>
              <a:gd name="connsiteY802" fmla="*/ 163079 h 6858000"/>
              <a:gd name="connsiteX803" fmla="*/ 5865655 w 7472601"/>
              <a:gd name="connsiteY803" fmla="*/ 171901 h 6858000"/>
              <a:gd name="connsiteX804" fmla="*/ 5259740 w 7472601"/>
              <a:gd name="connsiteY804" fmla="*/ 257013 h 6858000"/>
              <a:gd name="connsiteX805" fmla="*/ 5208466 w 7472601"/>
              <a:gd name="connsiteY805" fmla="*/ 257550 h 6858000"/>
              <a:gd name="connsiteX806" fmla="*/ 4980204 w 7472601"/>
              <a:gd name="connsiteY806" fmla="*/ 271903 h 6858000"/>
              <a:gd name="connsiteX807" fmla="*/ 5068068 w 7472601"/>
              <a:gd name="connsiteY807" fmla="*/ 282244 h 6858000"/>
              <a:gd name="connsiteX808" fmla="*/ 5153231 w 7472601"/>
              <a:gd name="connsiteY808" fmla="*/ 292240 h 6858000"/>
              <a:gd name="connsiteX809" fmla="*/ 5426491 w 7472601"/>
              <a:gd name="connsiteY809" fmla="*/ 281128 h 6858000"/>
              <a:gd name="connsiteX810" fmla="*/ 5731212 w 7472601"/>
              <a:gd name="connsiteY810" fmla="*/ 231951 h 6858000"/>
              <a:gd name="connsiteX811" fmla="*/ 5905192 w 7472601"/>
              <a:gd name="connsiteY811" fmla="*/ 163079 h 6858000"/>
              <a:gd name="connsiteX812" fmla="*/ 5944437 w 7472601"/>
              <a:gd name="connsiteY812" fmla="*/ 113829 h 6858000"/>
              <a:gd name="connsiteX813" fmla="*/ 5825032 w 7472601"/>
              <a:gd name="connsiteY813" fmla="*/ 146405 h 6858000"/>
              <a:gd name="connsiteX814" fmla="*/ 4955599 w 7472601"/>
              <a:gd name="connsiteY814" fmla="*/ 247008 h 6858000"/>
              <a:gd name="connsiteX815" fmla="*/ 5210104 w 7472601"/>
              <a:gd name="connsiteY815" fmla="*/ 228123 h 6858000"/>
              <a:gd name="connsiteX816" fmla="*/ 5261015 w 7472601"/>
              <a:gd name="connsiteY816" fmla="*/ 227087 h 6858000"/>
              <a:gd name="connsiteX817" fmla="*/ 5861181 w 7472601"/>
              <a:gd name="connsiteY817" fmla="*/ 143093 h 6858000"/>
              <a:gd name="connsiteX818" fmla="*/ 5961252 w 7472601"/>
              <a:gd name="connsiteY818" fmla="*/ 114820 h 6858000"/>
              <a:gd name="connsiteX819" fmla="*/ 5944437 w 7472601"/>
              <a:gd name="connsiteY819" fmla="*/ 113829 h 6858000"/>
              <a:gd name="connsiteX820" fmla="*/ 3882765 w 7472601"/>
              <a:gd name="connsiteY820" fmla="*/ 0 h 6858000"/>
              <a:gd name="connsiteX821" fmla="*/ 3995099 w 7472601"/>
              <a:gd name="connsiteY821" fmla="*/ 0 h 6858000"/>
              <a:gd name="connsiteX822" fmla="*/ 4163818 w 7472601"/>
              <a:gd name="connsiteY822" fmla="*/ 234104 h 6858000"/>
              <a:gd name="connsiteX823" fmla="*/ 4172099 w 7472601"/>
              <a:gd name="connsiteY823" fmla="*/ 234207 h 6858000"/>
              <a:gd name="connsiteX824" fmla="*/ 4784282 w 7472601"/>
              <a:gd name="connsiteY824" fmla="*/ 276561 h 6858000"/>
              <a:gd name="connsiteX825" fmla="*/ 4801687 w 7472601"/>
              <a:gd name="connsiteY825" fmla="*/ 267764 h 6858000"/>
              <a:gd name="connsiteX826" fmla="*/ 6082788 w 7472601"/>
              <a:gd name="connsiteY826" fmla="*/ 64119 h 6858000"/>
              <a:gd name="connsiteX827" fmla="*/ 6099442 w 7472601"/>
              <a:gd name="connsiteY827" fmla="*/ 82568 h 6858000"/>
              <a:gd name="connsiteX828" fmla="*/ 4804137 w 7472601"/>
              <a:gd name="connsiteY828" fmla="*/ 320931 h 6858000"/>
              <a:gd name="connsiteX829" fmla="*/ 4227047 w 7472601"/>
              <a:gd name="connsiteY829" fmla="*/ 313415 h 6858000"/>
              <a:gd name="connsiteX830" fmla="*/ 4346041 w 7472601"/>
              <a:gd name="connsiteY830" fmla="*/ 456086 h 6858000"/>
              <a:gd name="connsiteX831" fmla="*/ 4870967 w 7472601"/>
              <a:gd name="connsiteY831" fmla="*/ 963061 h 6858000"/>
              <a:gd name="connsiteX832" fmla="*/ 4889647 w 7472601"/>
              <a:gd name="connsiteY832" fmla="*/ 957147 h 6858000"/>
              <a:gd name="connsiteX833" fmla="*/ 5422504 w 7472601"/>
              <a:gd name="connsiteY833" fmla="*/ 805191 h 6858000"/>
              <a:gd name="connsiteX834" fmla="*/ 6087656 w 7472601"/>
              <a:gd name="connsiteY834" fmla="*/ 826703 h 6858000"/>
              <a:gd name="connsiteX835" fmla="*/ 6058717 w 7472601"/>
              <a:gd name="connsiteY835" fmla="*/ 865992 h 6858000"/>
              <a:gd name="connsiteX836" fmla="*/ 4974153 w 7472601"/>
              <a:gd name="connsiteY836" fmla="*/ 1045456 h 6858000"/>
              <a:gd name="connsiteX837" fmla="*/ 5627835 w 7472601"/>
              <a:gd name="connsiteY837" fmla="*/ 1472077 h 6858000"/>
              <a:gd name="connsiteX838" fmla="*/ 5629817 w 7472601"/>
              <a:gd name="connsiteY838" fmla="*/ 1471412 h 6858000"/>
              <a:gd name="connsiteX839" fmla="*/ 5634124 w 7472601"/>
              <a:gd name="connsiteY839" fmla="*/ 1470572 h 6858000"/>
              <a:gd name="connsiteX840" fmla="*/ 5755832 w 7472601"/>
              <a:gd name="connsiteY840" fmla="*/ 1383886 h 6858000"/>
              <a:gd name="connsiteX841" fmla="*/ 6014186 w 7472601"/>
              <a:gd name="connsiteY841" fmla="*/ 1279799 h 6858000"/>
              <a:gd name="connsiteX842" fmla="*/ 6901619 w 7472601"/>
              <a:gd name="connsiteY842" fmla="*/ 1047874 h 6858000"/>
              <a:gd name="connsiteX843" fmla="*/ 6931566 w 7472601"/>
              <a:gd name="connsiteY843" fmla="*/ 1062034 h 6858000"/>
              <a:gd name="connsiteX844" fmla="*/ 5790982 w 7472601"/>
              <a:gd name="connsiteY844" fmla="*/ 1561380 h 6858000"/>
              <a:gd name="connsiteX845" fmla="*/ 6188971 w 7472601"/>
              <a:gd name="connsiteY845" fmla="*/ 1755168 h 6858000"/>
              <a:gd name="connsiteX846" fmla="*/ 6202446 w 7472601"/>
              <a:gd name="connsiteY846" fmla="*/ 1752268 h 6858000"/>
              <a:gd name="connsiteX847" fmla="*/ 7179560 w 7472601"/>
              <a:gd name="connsiteY847" fmla="*/ 1467551 h 6858000"/>
              <a:gd name="connsiteX848" fmla="*/ 7158730 w 7472601"/>
              <a:gd name="connsiteY848" fmla="*/ 1507835 h 6858000"/>
              <a:gd name="connsiteX849" fmla="*/ 6326959 w 7472601"/>
              <a:gd name="connsiteY849" fmla="*/ 1817686 h 6858000"/>
              <a:gd name="connsiteX850" fmla="*/ 6537433 w 7472601"/>
              <a:gd name="connsiteY850" fmla="*/ 1907790 h 6858000"/>
              <a:gd name="connsiteX851" fmla="*/ 6550221 w 7472601"/>
              <a:gd name="connsiteY851" fmla="*/ 1910729 h 6858000"/>
              <a:gd name="connsiteX852" fmla="*/ 6964438 w 7472601"/>
              <a:gd name="connsiteY852" fmla="*/ 2209505 h 6858000"/>
              <a:gd name="connsiteX853" fmla="*/ 7367862 w 7472601"/>
              <a:gd name="connsiteY853" fmla="*/ 2806833 h 6858000"/>
              <a:gd name="connsiteX854" fmla="*/ 7364329 w 7472601"/>
              <a:gd name="connsiteY854" fmla="*/ 2826907 h 6858000"/>
              <a:gd name="connsiteX855" fmla="*/ 7290545 w 7472601"/>
              <a:gd name="connsiteY855" fmla="*/ 2850663 h 6858000"/>
              <a:gd name="connsiteX856" fmla="*/ 6472036 w 7472601"/>
              <a:gd name="connsiteY856" fmla="*/ 1959003 h 6858000"/>
              <a:gd name="connsiteX857" fmla="*/ 5792897 w 7472601"/>
              <a:gd name="connsiteY857" fmla="*/ 1647747 h 6858000"/>
              <a:gd name="connsiteX858" fmla="*/ 5842751 w 7472601"/>
              <a:gd name="connsiteY858" fmla="*/ 1816112 h 6858000"/>
              <a:gd name="connsiteX859" fmla="*/ 5847424 w 7472601"/>
              <a:gd name="connsiteY859" fmla="*/ 1815776 h 6858000"/>
              <a:gd name="connsiteX860" fmla="*/ 6399821 w 7472601"/>
              <a:gd name="connsiteY860" fmla="*/ 2344799 h 6858000"/>
              <a:gd name="connsiteX861" fmla="*/ 6323232 w 7472601"/>
              <a:gd name="connsiteY861" fmla="*/ 2389634 h 6858000"/>
              <a:gd name="connsiteX862" fmla="*/ 5942958 w 7472601"/>
              <a:gd name="connsiteY862" fmla="*/ 2077708 h 6858000"/>
              <a:gd name="connsiteX863" fmla="*/ 5921559 w 7472601"/>
              <a:gd name="connsiteY863" fmla="*/ 2378596 h 6858000"/>
              <a:gd name="connsiteX864" fmla="*/ 5817651 w 7472601"/>
              <a:gd name="connsiteY864" fmla="*/ 3023919 h 6858000"/>
              <a:gd name="connsiteX865" fmla="*/ 5729634 w 7472601"/>
              <a:gd name="connsiteY865" fmla="*/ 3051849 h 6858000"/>
              <a:gd name="connsiteX866" fmla="*/ 5611018 w 7472601"/>
              <a:gd name="connsiteY866" fmla="*/ 2316769 h 6858000"/>
              <a:gd name="connsiteX867" fmla="*/ 5687608 w 7472601"/>
              <a:gd name="connsiteY867" fmla="*/ 2039972 h 6858000"/>
              <a:gd name="connsiteX868" fmla="*/ 5657554 w 7472601"/>
              <a:gd name="connsiteY868" fmla="*/ 1576445 h 6858000"/>
              <a:gd name="connsiteX869" fmla="*/ 5150475 w 7472601"/>
              <a:gd name="connsiteY869" fmla="*/ 1274012 h 6858000"/>
              <a:gd name="connsiteX870" fmla="*/ 5349142 w 7472601"/>
              <a:gd name="connsiteY870" fmla="*/ 2204405 h 6858000"/>
              <a:gd name="connsiteX871" fmla="*/ 5262214 w 7472601"/>
              <a:gd name="connsiteY871" fmla="*/ 2233836 h 6858000"/>
              <a:gd name="connsiteX872" fmla="*/ 4981539 w 7472601"/>
              <a:gd name="connsiteY872" fmla="*/ 1542201 h 6858000"/>
              <a:gd name="connsiteX873" fmla="*/ 4958461 w 7472601"/>
              <a:gd name="connsiteY873" fmla="*/ 1136957 h 6858000"/>
              <a:gd name="connsiteX874" fmla="*/ 4655015 w 7472601"/>
              <a:gd name="connsiteY874" fmla="*/ 891426 h 6858000"/>
              <a:gd name="connsiteX875" fmla="*/ 4348002 w 7472601"/>
              <a:gd name="connsiteY875" fmla="*/ 2205895 h 6858000"/>
              <a:gd name="connsiteX876" fmla="*/ 4262250 w 7472601"/>
              <a:gd name="connsiteY876" fmla="*/ 2219972 h 6858000"/>
              <a:gd name="connsiteX877" fmla="*/ 4550611 w 7472601"/>
              <a:gd name="connsiteY877" fmla="*/ 817540 h 6858000"/>
              <a:gd name="connsiteX878" fmla="*/ 4564418 w 7472601"/>
              <a:gd name="connsiteY878" fmla="*/ 808293 h 6858000"/>
              <a:gd name="connsiteX879" fmla="*/ 4266388 w 7472601"/>
              <a:gd name="connsiteY879" fmla="*/ 500083 h 6858000"/>
              <a:gd name="connsiteX880" fmla="*/ 4032842 w 7472601"/>
              <a:gd name="connsiteY880" fmla="*/ 211809 h 6858000"/>
              <a:gd name="connsiteX881" fmla="*/ 3882765 w 7472601"/>
              <a:gd name="connsiteY881" fmla="*/ 0 h 6858000"/>
              <a:gd name="connsiteX882" fmla="*/ 3721337 w 7472601"/>
              <a:gd name="connsiteY882" fmla="*/ 0 h 6858000"/>
              <a:gd name="connsiteX883" fmla="*/ 3797544 w 7472601"/>
              <a:gd name="connsiteY883" fmla="*/ 0 h 6858000"/>
              <a:gd name="connsiteX884" fmla="*/ 3775734 w 7472601"/>
              <a:gd name="connsiteY884" fmla="*/ 95131 h 6858000"/>
              <a:gd name="connsiteX885" fmla="*/ 3724807 w 7472601"/>
              <a:gd name="connsiteY885" fmla="*/ 272257 h 6858000"/>
              <a:gd name="connsiteX886" fmla="*/ 3726844 w 7472601"/>
              <a:gd name="connsiteY886" fmla="*/ 282988 h 6858000"/>
              <a:gd name="connsiteX887" fmla="*/ 3742664 w 7472601"/>
              <a:gd name="connsiteY887" fmla="*/ 279918 h 6858000"/>
              <a:gd name="connsiteX888" fmla="*/ 4103910 w 7472601"/>
              <a:gd name="connsiteY888" fmla="*/ 1161917 h 6858000"/>
              <a:gd name="connsiteX889" fmla="*/ 4020269 w 7472601"/>
              <a:gd name="connsiteY889" fmla="*/ 1200406 h 6858000"/>
              <a:gd name="connsiteX890" fmla="*/ 3674882 w 7472601"/>
              <a:gd name="connsiteY890" fmla="*/ 488524 h 6858000"/>
              <a:gd name="connsiteX891" fmla="*/ 3132682 w 7472601"/>
              <a:gd name="connsiteY891" fmla="*/ 1072284 h 6858000"/>
              <a:gd name="connsiteX892" fmla="*/ 2716346 w 7472601"/>
              <a:gd name="connsiteY892" fmla="*/ 1276376 h 6858000"/>
              <a:gd name="connsiteX893" fmla="*/ 2716772 w 7472601"/>
              <a:gd name="connsiteY893" fmla="*/ 1255462 h 6858000"/>
              <a:gd name="connsiteX894" fmla="*/ 3471096 w 7472601"/>
              <a:gd name="connsiteY894" fmla="*/ 437072 h 6858000"/>
              <a:gd name="connsiteX895" fmla="*/ 3639057 w 7472601"/>
              <a:gd name="connsiteY895" fmla="*/ 286334 h 6858000"/>
              <a:gd name="connsiteX896" fmla="*/ 3640309 w 7472601"/>
              <a:gd name="connsiteY896" fmla="*/ 284664 h 6858000"/>
              <a:gd name="connsiteX897" fmla="*/ 3646022 w 7472601"/>
              <a:gd name="connsiteY897" fmla="*/ 276711 h 6858000"/>
              <a:gd name="connsiteX898" fmla="*/ 3707943 w 7472601"/>
              <a:gd name="connsiteY898" fmla="*/ 65958 h 6858000"/>
              <a:gd name="connsiteX899" fmla="*/ 3721337 w 7472601"/>
              <a:gd name="connsiteY899" fmla="*/ 0 h 6858000"/>
              <a:gd name="connsiteX900" fmla="*/ 2867960 w 7472601"/>
              <a:gd name="connsiteY900" fmla="*/ 0 h 6858000"/>
              <a:gd name="connsiteX901" fmla="*/ 2926351 w 7472601"/>
              <a:gd name="connsiteY901" fmla="*/ 0 h 6858000"/>
              <a:gd name="connsiteX902" fmla="*/ 2902823 w 7472601"/>
              <a:gd name="connsiteY902" fmla="*/ 262929 h 6858000"/>
              <a:gd name="connsiteX903" fmla="*/ 2940663 w 7472601"/>
              <a:gd name="connsiteY903" fmla="*/ 140884 h 6858000"/>
              <a:gd name="connsiteX904" fmla="*/ 2947039 w 7472601"/>
              <a:gd name="connsiteY904" fmla="*/ 122524 h 6858000"/>
              <a:gd name="connsiteX905" fmla="*/ 2984316 w 7472601"/>
              <a:gd name="connsiteY905" fmla="*/ 0 h 6858000"/>
              <a:gd name="connsiteX906" fmla="*/ 3016114 w 7472601"/>
              <a:gd name="connsiteY906" fmla="*/ 0 h 6858000"/>
              <a:gd name="connsiteX907" fmla="*/ 2979949 w 7472601"/>
              <a:gd name="connsiteY907" fmla="*/ 119274 h 6858000"/>
              <a:gd name="connsiteX908" fmla="*/ 3023879 w 7472601"/>
              <a:gd name="connsiteY908" fmla="*/ 0 h 6858000"/>
              <a:gd name="connsiteX909" fmla="*/ 3105400 w 7472601"/>
              <a:gd name="connsiteY909" fmla="*/ 0 h 6858000"/>
              <a:gd name="connsiteX910" fmla="*/ 3094669 w 7472601"/>
              <a:gd name="connsiteY910" fmla="*/ 30308 h 6858000"/>
              <a:gd name="connsiteX911" fmla="*/ 2901945 w 7472601"/>
              <a:gd name="connsiteY911" fmla="*/ 466538 h 6858000"/>
              <a:gd name="connsiteX912" fmla="*/ 2815209 w 7472601"/>
              <a:gd name="connsiteY912" fmla="*/ 497361 h 6858000"/>
              <a:gd name="connsiteX913" fmla="*/ 2844845 w 7472601"/>
              <a:gd name="connsiteY913" fmla="*/ 127638 h 6858000"/>
              <a:gd name="connsiteX914" fmla="*/ 2867960 w 7472601"/>
              <a:gd name="connsiteY914" fmla="*/ 0 h 6858000"/>
              <a:gd name="connsiteX915" fmla="*/ 1057230 w 7472601"/>
              <a:gd name="connsiteY915" fmla="*/ 0 h 6858000"/>
              <a:gd name="connsiteX916" fmla="*/ 1111003 w 7472601"/>
              <a:gd name="connsiteY916" fmla="*/ 0 h 6858000"/>
              <a:gd name="connsiteX917" fmla="*/ 1125553 w 7472601"/>
              <a:gd name="connsiteY917" fmla="*/ 52588 h 6858000"/>
              <a:gd name="connsiteX918" fmla="*/ 1304276 w 7472601"/>
              <a:gd name="connsiteY918" fmla="*/ 476275 h 6858000"/>
              <a:gd name="connsiteX919" fmla="*/ 1492066 w 7472601"/>
              <a:gd name="connsiteY919" fmla="*/ 886333 h 6858000"/>
              <a:gd name="connsiteX920" fmla="*/ 1423698 w 7472601"/>
              <a:gd name="connsiteY920" fmla="*/ 710817 h 6858000"/>
              <a:gd name="connsiteX921" fmla="*/ 1357609 w 7472601"/>
              <a:gd name="connsiteY921" fmla="*/ 532892 h 6858000"/>
              <a:gd name="connsiteX922" fmla="*/ 1309550 w 7472601"/>
              <a:gd name="connsiteY922" fmla="*/ 374031 h 6858000"/>
              <a:gd name="connsiteX923" fmla="*/ 1193673 w 7472601"/>
              <a:gd name="connsiteY923" fmla="*/ 49533 h 6858000"/>
              <a:gd name="connsiteX924" fmla="*/ 1164391 w 7472601"/>
              <a:gd name="connsiteY924" fmla="*/ 0 h 6858000"/>
              <a:gd name="connsiteX925" fmla="*/ 1200666 w 7472601"/>
              <a:gd name="connsiteY925" fmla="*/ 0 h 6858000"/>
              <a:gd name="connsiteX926" fmla="*/ 1223408 w 7472601"/>
              <a:gd name="connsiteY926" fmla="*/ 38996 h 6858000"/>
              <a:gd name="connsiteX927" fmla="*/ 1339635 w 7472601"/>
              <a:gd name="connsiteY927" fmla="*/ 365517 h 6858000"/>
              <a:gd name="connsiteX928" fmla="*/ 1387469 w 7472601"/>
              <a:gd name="connsiteY928" fmla="*/ 523079 h 6858000"/>
              <a:gd name="connsiteX929" fmla="*/ 1452685 w 7472601"/>
              <a:gd name="connsiteY929" fmla="*/ 699806 h 6858000"/>
              <a:gd name="connsiteX930" fmla="*/ 1492092 w 7472601"/>
              <a:gd name="connsiteY930" fmla="*/ 800424 h 6858000"/>
              <a:gd name="connsiteX931" fmla="*/ 1455302 w 7472601"/>
              <a:gd name="connsiteY931" fmla="*/ 632913 h 6858000"/>
              <a:gd name="connsiteX932" fmla="*/ 1222336 w 7472601"/>
              <a:gd name="connsiteY932" fmla="*/ 9480 h 6858000"/>
              <a:gd name="connsiteX933" fmla="*/ 1214634 w 7472601"/>
              <a:gd name="connsiteY933" fmla="*/ 0 h 6858000"/>
              <a:gd name="connsiteX934" fmla="*/ 1289827 w 7472601"/>
              <a:gd name="connsiteY934" fmla="*/ 0 h 6858000"/>
              <a:gd name="connsiteX935" fmla="*/ 1321076 w 7472601"/>
              <a:gd name="connsiteY935" fmla="*/ 59722 h 6858000"/>
              <a:gd name="connsiteX936" fmla="*/ 1512579 w 7472601"/>
              <a:gd name="connsiteY936" fmla="*/ 626441 h 6858000"/>
              <a:gd name="connsiteX937" fmla="*/ 1506076 w 7472601"/>
              <a:gd name="connsiteY937" fmla="*/ 1089289 h 6858000"/>
              <a:gd name="connsiteX938" fmla="*/ 1486346 w 7472601"/>
              <a:gd name="connsiteY938" fmla="*/ 1079919 h 6858000"/>
              <a:gd name="connsiteX939" fmla="*/ 1070511 w 7472601"/>
              <a:gd name="connsiteY939" fmla="*/ 48609 h 6858000"/>
              <a:gd name="connsiteX940" fmla="*/ 1057230 w 7472601"/>
              <a:gd name="connsiteY940" fmla="*/ 0 h 6858000"/>
              <a:gd name="connsiteX941" fmla="*/ 43151 w 7472601"/>
              <a:gd name="connsiteY941" fmla="*/ 0 h 6858000"/>
              <a:gd name="connsiteX942" fmla="*/ 95283 w 7472601"/>
              <a:gd name="connsiteY942" fmla="*/ 0 h 6858000"/>
              <a:gd name="connsiteX943" fmla="*/ 300708 w 7472601"/>
              <a:gd name="connsiteY943" fmla="*/ 154571 h 6858000"/>
              <a:gd name="connsiteX944" fmla="*/ 530414 w 7472601"/>
              <a:gd name="connsiteY944" fmla="*/ 354673 h 6858000"/>
              <a:gd name="connsiteX945" fmla="*/ 333785 w 7472601"/>
              <a:gd name="connsiteY945" fmla="*/ 161564 h 6858000"/>
              <a:gd name="connsiteX946" fmla="*/ 147005 w 7472601"/>
              <a:gd name="connsiteY946" fmla="*/ 0 h 6858000"/>
              <a:gd name="connsiteX947" fmla="*/ 272509 w 7472601"/>
              <a:gd name="connsiteY947" fmla="*/ 0 h 6858000"/>
              <a:gd name="connsiteX948" fmla="*/ 326276 w 7472601"/>
              <a:gd name="connsiteY948" fmla="*/ 45847 h 6858000"/>
              <a:gd name="connsiteX949" fmla="*/ 823759 w 7472601"/>
              <a:gd name="connsiteY949" fmla="*/ 574145 h 6858000"/>
              <a:gd name="connsiteX950" fmla="*/ 811254 w 7472601"/>
              <a:gd name="connsiteY950" fmla="*/ 665546 h 6858000"/>
              <a:gd name="connsiteX951" fmla="*/ 154042 w 7472601"/>
              <a:gd name="connsiteY951" fmla="*/ 261522 h 6858000"/>
              <a:gd name="connsiteX952" fmla="*/ 13550 w 7472601"/>
              <a:gd name="connsiteY952" fmla="*/ 158423 h 6858000"/>
              <a:gd name="connsiteX953" fmla="*/ 0 w 7472601"/>
              <a:gd name="connsiteY953" fmla="*/ 146618 h 6858000"/>
              <a:gd name="connsiteX954" fmla="*/ 0 w 7472601"/>
              <a:gd name="connsiteY954" fmla="*/ 59161 h 6858000"/>
              <a:gd name="connsiteX955" fmla="*/ 45427 w 7472601"/>
              <a:gd name="connsiteY955" fmla="*/ 101078 h 6858000"/>
              <a:gd name="connsiteX956" fmla="*/ 630103 w 7472601"/>
              <a:gd name="connsiteY956" fmla="*/ 485885 h 6858000"/>
              <a:gd name="connsiteX957" fmla="*/ 532040 w 7472601"/>
              <a:gd name="connsiteY957" fmla="*/ 399359 h 6858000"/>
              <a:gd name="connsiteX958" fmla="*/ 517618 w 7472601"/>
              <a:gd name="connsiteY958" fmla="*/ 385726 h 6858000"/>
              <a:gd name="connsiteX959" fmla="*/ 285074 w 7472601"/>
              <a:gd name="connsiteY959" fmla="*/ 182755 h 6858000"/>
              <a:gd name="connsiteX960" fmla="*/ 43151 w 7472601"/>
              <a:gd name="connsiteY960"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467600 w 7472601"/>
              <a:gd name="connsiteY76" fmla="*/ 6163634 h 6858000"/>
              <a:gd name="connsiteX77" fmla="*/ 7448321 w 7472601"/>
              <a:gd name="connsiteY77" fmla="*/ 6190991 h 6858000"/>
              <a:gd name="connsiteX78" fmla="*/ 7467600 w 7472601"/>
              <a:gd name="connsiteY78" fmla="*/ 6221686 h 6858000"/>
              <a:gd name="connsiteX79" fmla="*/ 7467600 w 7472601"/>
              <a:gd name="connsiteY79" fmla="*/ 6334256 h 6858000"/>
              <a:gd name="connsiteX80" fmla="*/ 7454976 w 7472601"/>
              <a:gd name="connsiteY80" fmla="*/ 6318297 h 6858000"/>
              <a:gd name="connsiteX81" fmla="*/ 1456157 w 7472601"/>
              <a:gd name="connsiteY81" fmla="*/ 5371404 h 6858000"/>
              <a:gd name="connsiteX82" fmla="*/ 1244432 w 7472601"/>
              <a:gd name="connsiteY82" fmla="*/ 5385601 h 6858000"/>
              <a:gd name="connsiteX83" fmla="*/ 973990 w 7472601"/>
              <a:gd name="connsiteY83" fmla="*/ 5424940 h 6858000"/>
              <a:gd name="connsiteX84" fmla="*/ 1103809 w 7472601"/>
              <a:gd name="connsiteY84" fmla="*/ 5433720 h 6858000"/>
              <a:gd name="connsiteX85" fmla="*/ 1123454 w 7472601"/>
              <a:gd name="connsiteY85" fmla="*/ 5435727 h 6858000"/>
              <a:gd name="connsiteX86" fmla="*/ 1737017 w 7472601"/>
              <a:gd name="connsiteY86" fmla="*/ 5452183 h 6858000"/>
              <a:gd name="connsiteX87" fmla="*/ 1824397 w 7472601"/>
              <a:gd name="connsiteY87" fmla="*/ 5447757 h 6858000"/>
              <a:gd name="connsiteX88" fmla="*/ 2070059 w 7472601"/>
              <a:gd name="connsiteY88" fmla="*/ 5441660 h 6858000"/>
              <a:gd name="connsiteX89" fmla="*/ 1456157 w 7472601"/>
              <a:gd name="connsiteY89" fmla="*/ 5371404 h 6858000"/>
              <a:gd name="connsiteX90" fmla="*/ 4988186 w 7472601"/>
              <a:gd name="connsiteY90" fmla="*/ 5216467 h 6858000"/>
              <a:gd name="connsiteX91" fmla="*/ 4777334 w 7472601"/>
              <a:gd name="connsiteY91" fmla="*/ 5406072 h 6858000"/>
              <a:gd name="connsiteX92" fmla="*/ 4718341 w 7472601"/>
              <a:gd name="connsiteY92" fmla="*/ 5468043 h 6858000"/>
              <a:gd name="connsiteX93" fmla="*/ 4604655 w 7472601"/>
              <a:gd name="connsiteY93" fmla="*/ 5583434 h 6858000"/>
              <a:gd name="connsiteX94" fmla="*/ 4565074 w 7472601"/>
              <a:gd name="connsiteY94" fmla="*/ 5618550 h 6858000"/>
              <a:gd name="connsiteX95" fmla="*/ 4988186 w 7472601"/>
              <a:gd name="connsiteY95" fmla="*/ 5216467 h 6858000"/>
              <a:gd name="connsiteX96" fmla="*/ 4978032 w 7472601"/>
              <a:gd name="connsiteY96" fmla="*/ 5183809 h 6858000"/>
              <a:gd name="connsiteX97" fmla="*/ 4463413 w 7472601"/>
              <a:gd name="connsiteY97" fmla="*/ 5615162 h 6858000"/>
              <a:gd name="connsiteX98" fmla="*/ 4358134 w 7472601"/>
              <a:gd name="connsiteY98" fmla="*/ 5742791 h 6858000"/>
              <a:gd name="connsiteX99" fmla="*/ 4376219 w 7472601"/>
              <a:gd name="connsiteY99" fmla="*/ 5729027 h 6858000"/>
              <a:gd name="connsiteX100" fmla="*/ 4582340 w 7472601"/>
              <a:gd name="connsiteY100" fmla="*/ 5561037 h 6858000"/>
              <a:gd name="connsiteX101" fmla="*/ 4694684 w 7472601"/>
              <a:gd name="connsiteY101" fmla="*/ 5447098 h 6858000"/>
              <a:gd name="connsiteX102" fmla="*/ 4754123 w 7472601"/>
              <a:gd name="connsiteY102" fmla="*/ 5384643 h 6858000"/>
              <a:gd name="connsiteX103" fmla="*/ 4978032 w 7472601"/>
              <a:gd name="connsiteY103" fmla="*/ 5183809 h 6858000"/>
              <a:gd name="connsiteX104" fmla="*/ 1903353 w 7472601"/>
              <a:gd name="connsiteY104" fmla="*/ 5044827 h 6858000"/>
              <a:gd name="connsiteX105" fmla="*/ 1936931 w 7472601"/>
              <a:gd name="connsiteY105" fmla="*/ 5093954 h 6858000"/>
              <a:gd name="connsiteX106" fmla="*/ 2195868 w 7472601"/>
              <a:gd name="connsiteY106" fmla="*/ 5396574 h 6858000"/>
              <a:gd name="connsiteX107" fmla="*/ 2088852 w 7472601"/>
              <a:gd name="connsiteY107" fmla="*/ 5166123 h 6858000"/>
              <a:gd name="connsiteX108" fmla="*/ 1958241 w 7472601"/>
              <a:gd name="connsiteY108" fmla="*/ 5067955 h 6858000"/>
              <a:gd name="connsiteX109" fmla="*/ 1903353 w 7472601"/>
              <a:gd name="connsiteY109" fmla="*/ 5044827 h 6858000"/>
              <a:gd name="connsiteX110" fmla="*/ 1979378 w 7472601"/>
              <a:gd name="connsiteY110" fmla="*/ 4769504 h 6858000"/>
              <a:gd name="connsiteX111" fmla="*/ 2882120 w 7472601"/>
              <a:gd name="connsiteY111" fmla="*/ 5064547 h 6858000"/>
              <a:gd name="connsiteX112" fmla="*/ 2793103 w 7472601"/>
              <a:gd name="connsiteY112" fmla="*/ 5039699 h 6858000"/>
              <a:gd name="connsiteX113" fmla="*/ 2770041 w 7472601"/>
              <a:gd name="connsiteY113" fmla="*/ 5033634 h 6858000"/>
              <a:gd name="connsiteX114" fmla="*/ 1979378 w 7472601"/>
              <a:gd name="connsiteY114" fmla="*/ 4769504 h 6858000"/>
              <a:gd name="connsiteX115" fmla="*/ 1927410 w 7472601"/>
              <a:gd name="connsiteY115" fmla="*/ 4716164 h 6858000"/>
              <a:gd name="connsiteX116" fmla="*/ 1959587 w 7472601"/>
              <a:gd name="connsiteY116" fmla="*/ 4728849 h 6858000"/>
              <a:gd name="connsiteX117" fmla="*/ 2777707 w 7472601"/>
              <a:gd name="connsiteY117" fmla="*/ 5003991 h 6858000"/>
              <a:gd name="connsiteX118" fmla="*/ 2800768 w 7472601"/>
              <a:gd name="connsiteY118" fmla="*/ 5010056 h 6858000"/>
              <a:gd name="connsiteX119" fmla="*/ 2879408 w 7472601"/>
              <a:gd name="connsiteY119" fmla="*/ 5031590 h 6858000"/>
              <a:gd name="connsiteX120" fmla="*/ 2862295 w 7472601"/>
              <a:gd name="connsiteY120" fmla="*/ 5022958 h 6858000"/>
              <a:gd name="connsiteX121" fmla="*/ 2813343 w 7472601"/>
              <a:gd name="connsiteY121" fmla="*/ 4998369 h 6858000"/>
              <a:gd name="connsiteX122" fmla="*/ 2646245 w 7472601"/>
              <a:gd name="connsiteY122" fmla="*/ 4930999 h 6858000"/>
              <a:gd name="connsiteX123" fmla="*/ 1999243 w 7472601"/>
              <a:gd name="connsiteY123" fmla="*/ 4730524 h 6858000"/>
              <a:gd name="connsiteX124" fmla="*/ 1979527 w 7472601"/>
              <a:gd name="connsiteY124" fmla="*/ 4726651 h 6858000"/>
              <a:gd name="connsiteX125" fmla="*/ 1927410 w 7472601"/>
              <a:gd name="connsiteY125" fmla="*/ 4716164 h 6858000"/>
              <a:gd name="connsiteX126" fmla="*/ 1997014 w 7472601"/>
              <a:gd name="connsiteY126" fmla="*/ 4698007 h 6858000"/>
              <a:gd name="connsiteX127" fmla="*/ 2005458 w 7472601"/>
              <a:gd name="connsiteY127" fmla="*/ 4699540 h 6858000"/>
              <a:gd name="connsiteX128" fmla="*/ 2657186 w 7472601"/>
              <a:gd name="connsiteY128" fmla="*/ 4901687 h 6858000"/>
              <a:gd name="connsiteX129" fmla="*/ 2826662 w 7472601"/>
              <a:gd name="connsiteY129" fmla="*/ 4970362 h 6858000"/>
              <a:gd name="connsiteX130" fmla="*/ 2876100 w 7472601"/>
              <a:gd name="connsiteY130" fmla="*/ 4995397 h 6858000"/>
              <a:gd name="connsiteX131" fmla="*/ 3042600 w 7472601"/>
              <a:gd name="connsiteY131" fmla="*/ 5059532 h 6858000"/>
              <a:gd name="connsiteX132" fmla="*/ 1997014 w 7472601"/>
              <a:gd name="connsiteY132" fmla="*/ 4698007 h 6858000"/>
              <a:gd name="connsiteX133" fmla="*/ 2305292 w 7472601"/>
              <a:gd name="connsiteY133" fmla="*/ 4219492 h 6858000"/>
              <a:gd name="connsiteX134" fmla="*/ 3360922 w 7472601"/>
              <a:gd name="connsiteY134" fmla="*/ 4529373 h 6858000"/>
              <a:gd name="connsiteX135" fmla="*/ 3492420 w 7472601"/>
              <a:gd name="connsiteY135" fmla="*/ 4510145 h 6858000"/>
              <a:gd name="connsiteX136" fmla="*/ 3364086 w 7472601"/>
              <a:gd name="connsiteY136" fmla="*/ 4480340 h 6858000"/>
              <a:gd name="connsiteX137" fmla="*/ 3225818 w 7472601"/>
              <a:gd name="connsiteY137" fmla="*/ 4411822 h 6858000"/>
              <a:gd name="connsiteX138" fmla="*/ 3129696 w 7472601"/>
              <a:gd name="connsiteY138" fmla="*/ 4360704 h 6858000"/>
              <a:gd name="connsiteX139" fmla="*/ 2814545 w 7472601"/>
              <a:gd name="connsiteY139" fmla="*/ 4282955 h 6858000"/>
              <a:gd name="connsiteX140" fmla="*/ 2305292 w 7472601"/>
              <a:gd name="connsiteY140" fmla="*/ 4219492 h 6858000"/>
              <a:gd name="connsiteX141" fmla="*/ 2626982 w 7472601"/>
              <a:gd name="connsiteY141" fmla="*/ 4206450 h 6858000"/>
              <a:gd name="connsiteX142" fmla="*/ 2490617 w 7472601"/>
              <a:gd name="connsiteY142" fmla="*/ 4206951 h 6858000"/>
              <a:gd name="connsiteX143" fmla="*/ 2819869 w 7472601"/>
              <a:gd name="connsiteY143" fmla="*/ 4252936 h 6858000"/>
              <a:gd name="connsiteX144" fmla="*/ 3143018 w 7472601"/>
              <a:gd name="connsiteY144" fmla="*/ 4332698 h 6858000"/>
              <a:gd name="connsiteX145" fmla="*/ 3241520 w 7472601"/>
              <a:gd name="connsiteY145" fmla="*/ 4385112 h 6858000"/>
              <a:gd name="connsiteX146" fmla="*/ 3374575 w 7472601"/>
              <a:gd name="connsiteY146" fmla="*/ 4451517 h 6858000"/>
              <a:gd name="connsiteX147" fmla="*/ 3505221 w 7472601"/>
              <a:gd name="connsiteY147" fmla="*/ 4480757 h 6858000"/>
              <a:gd name="connsiteX148" fmla="*/ 2626982 w 7472601"/>
              <a:gd name="connsiteY148" fmla="*/ 4206450 h 6858000"/>
              <a:gd name="connsiteX149" fmla="*/ 1310106 w 7472601"/>
              <a:gd name="connsiteY149" fmla="*/ 3943217 h 6858000"/>
              <a:gd name="connsiteX150" fmla="*/ 854994 w 7472601"/>
              <a:gd name="connsiteY150" fmla="*/ 4399136 h 6858000"/>
              <a:gd name="connsiteX151" fmla="*/ 742462 w 7472601"/>
              <a:gd name="connsiteY151" fmla="*/ 4594648 h 6858000"/>
              <a:gd name="connsiteX152" fmla="*/ 820602 w 7472601"/>
              <a:gd name="connsiteY152" fmla="*/ 4485915 h 6858000"/>
              <a:gd name="connsiteX153" fmla="*/ 878295 w 7472601"/>
              <a:gd name="connsiteY153" fmla="*/ 4403594 h 6858000"/>
              <a:gd name="connsiteX154" fmla="*/ 1240607 w 7472601"/>
              <a:gd name="connsiteY154" fmla="*/ 4010401 h 6858000"/>
              <a:gd name="connsiteX155" fmla="*/ 1310106 w 7472601"/>
              <a:gd name="connsiteY155" fmla="*/ 3943217 h 6858000"/>
              <a:gd name="connsiteX156" fmla="*/ 1423113 w 7472601"/>
              <a:gd name="connsiteY156" fmla="*/ 3874565 h 6858000"/>
              <a:gd name="connsiteX157" fmla="*/ 1260565 w 7472601"/>
              <a:gd name="connsiteY157" fmla="*/ 4031982 h 6858000"/>
              <a:gd name="connsiteX158" fmla="*/ 901900 w 7472601"/>
              <a:gd name="connsiteY158" fmla="*/ 4421236 h 6858000"/>
              <a:gd name="connsiteX159" fmla="*/ 845044 w 7472601"/>
              <a:gd name="connsiteY159" fmla="*/ 4502436 h 6858000"/>
              <a:gd name="connsiteX160" fmla="*/ 685926 w 7472601"/>
              <a:gd name="connsiteY160" fmla="*/ 4703069 h 6858000"/>
              <a:gd name="connsiteX161" fmla="*/ 684248 w 7472601"/>
              <a:gd name="connsiteY161" fmla="*/ 4706721 h 6858000"/>
              <a:gd name="connsiteX162" fmla="*/ 1423113 w 7472601"/>
              <a:gd name="connsiteY162" fmla="*/ 3874565 h 6858000"/>
              <a:gd name="connsiteX163" fmla="*/ 3316479 w 7472601"/>
              <a:gd name="connsiteY163" fmla="*/ 3872136 h 6858000"/>
              <a:gd name="connsiteX164" fmla="*/ 3546806 w 7472601"/>
              <a:gd name="connsiteY164" fmla="*/ 4356139 h 6858000"/>
              <a:gd name="connsiteX165" fmla="*/ 3364433 w 7472601"/>
              <a:gd name="connsiteY165" fmla="*/ 3953121 h 6858000"/>
              <a:gd name="connsiteX166" fmla="*/ 3316479 w 7472601"/>
              <a:gd name="connsiteY166" fmla="*/ 3872136 h 6858000"/>
              <a:gd name="connsiteX167" fmla="*/ 3291335 w 7472601"/>
              <a:gd name="connsiteY167" fmla="*/ 3767420 h 6858000"/>
              <a:gd name="connsiteX168" fmla="*/ 3390805 w 7472601"/>
              <a:gd name="connsiteY168" fmla="*/ 3937163 h 6858000"/>
              <a:gd name="connsiteX169" fmla="*/ 3579062 w 7472601"/>
              <a:gd name="connsiteY169" fmla="*/ 4359040 h 6858000"/>
              <a:gd name="connsiteX170" fmla="*/ 3467355 w 7472601"/>
              <a:gd name="connsiteY170" fmla="*/ 3988130 h 6858000"/>
              <a:gd name="connsiteX171" fmla="*/ 3310753 w 7472601"/>
              <a:gd name="connsiteY171" fmla="*/ 3787140 h 6858000"/>
              <a:gd name="connsiteX172" fmla="*/ 3291335 w 7472601"/>
              <a:gd name="connsiteY172" fmla="*/ 3767420 h 6858000"/>
              <a:gd name="connsiteX173" fmla="*/ 1635889 w 7472601"/>
              <a:gd name="connsiteY173" fmla="*/ 3709494 h 6858000"/>
              <a:gd name="connsiteX174" fmla="*/ 1634800 w 7472601"/>
              <a:gd name="connsiteY174" fmla="*/ 3731111 h 6858000"/>
              <a:gd name="connsiteX175" fmla="*/ 1635889 w 7472601"/>
              <a:gd name="connsiteY175" fmla="*/ 3709494 h 6858000"/>
              <a:gd name="connsiteX176" fmla="*/ 1510397 w 7472601"/>
              <a:gd name="connsiteY176" fmla="*/ 3684705 h 6858000"/>
              <a:gd name="connsiteX177" fmla="*/ 1146550 w 7472601"/>
              <a:gd name="connsiteY177" fmla="*/ 3802012 h 6858000"/>
              <a:gd name="connsiteX178" fmla="*/ 698834 w 7472601"/>
              <a:gd name="connsiteY178" fmla="*/ 3952272 h 6858000"/>
              <a:gd name="connsiteX179" fmla="*/ 34256 w 7472601"/>
              <a:gd name="connsiteY179" fmla="*/ 4347603 h 6858000"/>
              <a:gd name="connsiteX180" fmla="*/ 527241 w 7472601"/>
              <a:gd name="connsiteY180" fmla="*/ 4065078 h 6858000"/>
              <a:gd name="connsiteX181" fmla="*/ 1510397 w 7472601"/>
              <a:gd name="connsiteY181" fmla="*/ 3684705 h 6858000"/>
              <a:gd name="connsiteX182" fmla="*/ 1313114 w 7472601"/>
              <a:gd name="connsiteY182" fmla="*/ 3655216 h 6858000"/>
              <a:gd name="connsiteX183" fmla="*/ 1109304 w 7472601"/>
              <a:gd name="connsiteY183" fmla="*/ 3669030 h 6858000"/>
              <a:gd name="connsiteX184" fmla="*/ 8129 w 7472601"/>
              <a:gd name="connsiteY184" fmla="*/ 4330519 h 6858000"/>
              <a:gd name="connsiteX185" fmla="*/ 687572 w 7472601"/>
              <a:gd name="connsiteY185" fmla="*/ 3925629 h 6858000"/>
              <a:gd name="connsiteX186" fmla="*/ 1138365 w 7472601"/>
              <a:gd name="connsiteY186" fmla="*/ 3774515 h 6858000"/>
              <a:gd name="connsiteX187" fmla="*/ 1505579 w 7472601"/>
              <a:gd name="connsiteY187" fmla="*/ 3655526 h 6858000"/>
              <a:gd name="connsiteX188" fmla="*/ 1313114 w 7472601"/>
              <a:gd name="connsiteY188" fmla="*/ 3655216 h 6858000"/>
              <a:gd name="connsiteX189" fmla="*/ 3655073 w 7472601"/>
              <a:gd name="connsiteY189" fmla="*/ 3650884 h 6858000"/>
              <a:gd name="connsiteX190" fmla="*/ 3989938 w 7472601"/>
              <a:gd name="connsiteY190" fmla="*/ 3991685 h 6858000"/>
              <a:gd name="connsiteX191" fmla="*/ 4393907 w 7472601"/>
              <a:gd name="connsiteY191" fmla="*/ 4261258 h 6858000"/>
              <a:gd name="connsiteX192" fmla="*/ 4648051 w 7472601"/>
              <a:gd name="connsiteY192" fmla="*/ 4374051 h 6858000"/>
              <a:gd name="connsiteX193" fmla="*/ 4383389 w 7472601"/>
              <a:gd name="connsiteY193" fmla="*/ 4184369 h 6858000"/>
              <a:gd name="connsiteX194" fmla="*/ 4165508 w 7472601"/>
              <a:gd name="connsiteY194" fmla="*/ 4035196 h 6858000"/>
              <a:gd name="connsiteX195" fmla="*/ 4068162 w 7472601"/>
              <a:gd name="connsiteY195" fmla="*/ 3953394 h 6858000"/>
              <a:gd name="connsiteX196" fmla="*/ 3981416 w 7472601"/>
              <a:gd name="connsiteY196" fmla="*/ 3880482 h 6858000"/>
              <a:gd name="connsiteX197" fmla="*/ 3800147 w 7472601"/>
              <a:gd name="connsiteY197" fmla="*/ 3749872 h 6858000"/>
              <a:gd name="connsiteX198" fmla="*/ 3655073 w 7472601"/>
              <a:gd name="connsiteY198" fmla="*/ 3650884 h 6858000"/>
              <a:gd name="connsiteX199" fmla="*/ 3670252 w 7472601"/>
              <a:gd name="connsiteY199" fmla="*/ 3622798 h 6858000"/>
              <a:gd name="connsiteX200" fmla="*/ 3817258 w 7472601"/>
              <a:gd name="connsiteY200" fmla="*/ 3723577 h 6858000"/>
              <a:gd name="connsiteX201" fmla="*/ 4000461 w 7472601"/>
              <a:gd name="connsiteY201" fmla="*/ 3855966 h 6858000"/>
              <a:gd name="connsiteX202" fmla="*/ 4088180 w 7472601"/>
              <a:gd name="connsiteY202" fmla="*/ 3929774 h 6858000"/>
              <a:gd name="connsiteX203" fmla="*/ 4184555 w 7472601"/>
              <a:gd name="connsiteY203" fmla="*/ 4010683 h 6858000"/>
              <a:gd name="connsiteX204" fmla="*/ 4399563 w 7472601"/>
              <a:gd name="connsiteY204" fmla="*/ 4158106 h 6858000"/>
              <a:gd name="connsiteX205" fmla="*/ 4684469 w 7472601"/>
              <a:gd name="connsiteY205" fmla="*/ 4364680 h 6858000"/>
              <a:gd name="connsiteX206" fmla="*/ 4690271 w 7472601"/>
              <a:gd name="connsiteY206" fmla="*/ 4370034 h 6858000"/>
              <a:gd name="connsiteX207" fmla="*/ 4136093 w 7472601"/>
              <a:gd name="connsiteY207" fmla="*/ 3858466 h 6858000"/>
              <a:gd name="connsiteX208" fmla="*/ 3670252 w 7472601"/>
              <a:gd name="connsiteY208" fmla="*/ 3622798 h 6858000"/>
              <a:gd name="connsiteX209" fmla="*/ 4440129 w 7472601"/>
              <a:gd name="connsiteY209" fmla="*/ 3448571 h 6858000"/>
              <a:gd name="connsiteX210" fmla="*/ 4856525 w 7472601"/>
              <a:gd name="connsiteY210" fmla="*/ 3915351 h 6858000"/>
              <a:gd name="connsiteX211" fmla="*/ 5059055 w 7472601"/>
              <a:gd name="connsiteY211" fmla="*/ 4108918 h 6858000"/>
              <a:gd name="connsiteX212" fmla="*/ 5290070 w 7472601"/>
              <a:gd name="connsiteY212" fmla="*/ 4263619 h 6858000"/>
              <a:gd name="connsiteX213" fmla="*/ 4834991 w 7472601"/>
              <a:gd name="connsiteY213" fmla="*/ 3830985 h 6858000"/>
              <a:gd name="connsiteX214" fmla="*/ 4440129 w 7472601"/>
              <a:gd name="connsiteY214" fmla="*/ 3448571 h 6858000"/>
              <a:gd name="connsiteX215" fmla="*/ 4441737 w 7472601"/>
              <a:gd name="connsiteY215" fmla="*/ 3399734 h 6858000"/>
              <a:gd name="connsiteX216" fmla="*/ 4431236 w 7472601"/>
              <a:gd name="connsiteY216" fmla="*/ 3400954 h 6858000"/>
              <a:gd name="connsiteX217" fmla="*/ 4557150 w 7472601"/>
              <a:gd name="connsiteY217" fmla="*/ 3510023 h 6858000"/>
              <a:gd name="connsiteX218" fmla="*/ 4856936 w 7472601"/>
              <a:gd name="connsiteY218" fmla="*/ 3809146 h 6858000"/>
              <a:gd name="connsiteX219" fmla="*/ 5111996 w 7472601"/>
              <a:gd name="connsiteY219" fmla="*/ 4065759 h 6858000"/>
              <a:gd name="connsiteX220" fmla="*/ 5388878 w 7472601"/>
              <a:gd name="connsiteY220" fmla="*/ 4300185 h 6858000"/>
              <a:gd name="connsiteX221" fmla="*/ 5425556 w 7472601"/>
              <a:gd name="connsiteY221" fmla="*/ 4308967 h 6858000"/>
              <a:gd name="connsiteX222" fmla="*/ 4943646 w 7472601"/>
              <a:gd name="connsiteY222" fmla="*/ 3822916 h 6858000"/>
              <a:gd name="connsiteX223" fmla="*/ 4594837 w 7472601"/>
              <a:gd name="connsiteY223" fmla="*/ 3532274 h 6858000"/>
              <a:gd name="connsiteX224" fmla="*/ 4441737 w 7472601"/>
              <a:gd name="connsiteY224" fmla="*/ 3399734 h 6858000"/>
              <a:gd name="connsiteX225" fmla="*/ 5425834 w 7472601"/>
              <a:gd name="connsiteY225" fmla="*/ 3162785 h 6858000"/>
              <a:gd name="connsiteX226" fmla="*/ 5401644 w 7472601"/>
              <a:gd name="connsiteY226" fmla="*/ 3617847 h 6858000"/>
              <a:gd name="connsiteX227" fmla="*/ 5467256 w 7472601"/>
              <a:gd name="connsiteY227" fmla="*/ 4175494 h 6858000"/>
              <a:gd name="connsiteX228" fmla="*/ 5448069 w 7472601"/>
              <a:gd name="connsiteY228" fmla="*/ 3567554 h 6858000"/>
              <a:gd name="connsiteX229" fmla="*/ 5425834 w 7472601"/>
              <a:gd name="connsiteY229" fmla="*/ 3162785 h 6858000"/>
              <a:gd name="connsiteX230" fmla="*/ 1318687 w 7472601"/>
              <a:gd name="connsiteY230" fmla="*/ 3113840 h 6858000"/>
              <a:gd name="connsiteX231" fmla="*/ 1066793 w 7472601"/>
              <a:gd name="connsiteY231" fmla="*/ 3212171 h 6858000"/>
              <a:gd name="connsiteX232" fmla="*/ 993319 w 7472601"/>
              <a:gd name="connsiteY232" fmla="*/ 3247648 h 6858000"/>
              <a:gd name="connsiteX233" fmla="*/ 853081 w 7472601"/>
              <a:gd name="connsiteY233" fmla="*/ 3312410 h 6858000"/>
              <a:gd name="connsiteX234" fmla="*/ 805957 w 7472601"/>
              <a:gd name="connsiteY234" fmla="*/ 3330443 h 6858000"/>
              <a:gd name="connsiteX235" fmla="*/ 1318687 w 7472601"/>
              <a:gd name="connsiteY235" fmla="*/ 3113840 h 6858000"/>
              <a:gd name="connsiteX236" fmla="*/ 5453702 w 7472601"/>
              <a:gd name="connsiteY236" fmla="*/ 3090882 h 6858000"/>
              <a:gd name="connsiteX237" fmla="*/ 5480135 w 7472601"/>
              <a:gd name="connsiteY237" fmla="*/ 3565802 h 6858000"/>
              <a:gd name="connsiteX238" fmla="*/ 5499023 w 7472601"/>
              <a:gd name="connsiteY238" fmla="*/ 4166310 h 6858000"/>
              <a:gd name="connsiteX239" fmla="*/ 5547022 w 7472601"/>
              <a:gd name="connsiteY239" fmla="*/ 3607838 h 6858000"/>
              <a:gd name="connsiteX240" fmla="*/ 5515964 w 7472601"/>
              <a:gd name="connsiteY240" fmla="*/ 3378541 h 6858000"/>
              <a:gd name="connsiteX241" fmla="*/ 5453702 w 7472601"/>
              <a:gd name="connsiteY241" fmla="*/ 3090882 h 6858000"/>
              <a:gd name="connsiteX242" fmla="*/ 1238695 w 7472601"/>
              <a:gd name="connsiteY242" fmla="*/ 3076820 h 6858000"/>
              <a:gd name="connsiteX243" fmla="*/ 716371 w 7472601"/>
              <a:gd name="connsiteY243" fmla="*/ 3293249 h 6858000"/>
              <a:gd name="connsiteX244" fmla="*/ 579522 w 7472601"/>
              <a:gd name="connsiteY244" fmla="*/ 3371759 h 6858000"/>
              <a:gd name="connsiteX245" fmla="*/ 600288 w 7472601"/>
              <a:gd name="connsiteY245" fmla="*/ 3365555 h 6858000"/>
              <a:gd name="connsiteX246" fmla="*/ 840692 w 7472601"/>
              <a:gd name="connsiteY246" fmla="*/ 3284921 h 6858000"/>
              <a:gd name="connsiteX247" fmla="*/ 979248 w 7472601"/>
              <a:gd name="connsiteY247" fmla="*/ 3221003 h 6858000"/>
              <a:gd name="connsiteX248" fmla="*/ 1053282 w 7472601"/>
              <a:gd name="connsiteY248" fmla="*/ 3185247 h 6858000"/>
              <a:gd name="connsiteX249" fmla="*/ 1320603 w 7472601"/>
              <a:gd name="connsiteY249" fmla="*/ 3081281 h 6858000"/>
              <a:gd name="connsiteX250" fmla="*/ 1238695 w 7472601"/>
              <a:gd name="connsiteY250" fmla="*/ 3076820 h 6858000"/>
              <a:gd name="connsiteX251" fmla="*/ 5425627 w 7472601"/>
              <a:gd name="connsiteY251" fmla="*/ 2954192 h 6858000"/>
              <a:gd name="connsiteX252" fmla="*/ 5470770 w 7472601"/>
              <a:gd name="connsiteY252" fmla="*/ 3005435 h 6858000"/>
              <a:gd name="connsiteX253" fmla="*/ 5519779 w 7472601"/>
              <a:gd name="connsiteY253" fmla="*/ 4359223 h 6858000"/>
              <a:gd name="connsiteX254" fmla="*/ 5520293 w 7472601"/>
              <a:gd name="connsiteY254" fmla="*/ 4360602 h 6858000"/>
              <a:gd name="connsiteX255" fmla="*/ 5767221 w 7472601"/>
              <a:gd name="connsiteY255" fmla="*/ 4665564 h 6858000"/>
              <a:gd name="connsiteX256" fmla="*/ 6937169 w 7472601"/>
              <a:gd name="connsiteY256" fmla="*/ 4815941 h 6858000"/>
              <a:gd name="connsiteX257" fmla="*/ 6953922 w 7472601"/>
              <a:gd name="connsiteY257" fmla="*/ 4890068 h 6858000"/>
              <a:gd name="connsiteX258" fmla="*/ 6071359 w 7472601"/>
              <a:gd name="connsiteY258" fmla="*/ 4770770 h 6858000"/>
              <a:gd name="connsiteX259" fmla="*/ 6038839 w 7472601"/>
              <a:gd name="connsiteY259" fmla="*/ 4764474 h 6858000"/>
              <a:gd name="connsiteX260" fmla="*/ 6038706 w 7472601"/>
              <a:gd name="connsiteY260" fmla="*/ 4763847 h 6858000"/>
              <a:gd name="connsiteX261" fmla="*/ 6037784 w 7472601"/>
              <a:gd name="connsiteY261" fmla="*/ 4764270 h 6858000"/>
              <a:gd name="connsiteX262" fmla="*/ 6038839 w 7472601"/>
              <a:gd name="connsiteY262" fmla="*/ 4764474 h 6858000"/>
              <a:gd name="connsiteX263" fmla="*/ 6040338 w 7472601"/>
              <a:gd name="connsiteY263" fmla="*/ 4771418 h 6858000"/>
              <a:gd name="connsiteX264" fmla="*/ 6024488 w 7472601"/>
              <a:gd name="connsiteY264" fmla="*/ 4809903 h 6858000"/>
              <a:gd name="connsiteX265" fmla="*/ 5599771 w 7472601"/>
              <a:gd name="connsiteY265" fmla="*/ 5509652 h 6858000"/>
              <a:gd name="connsiteX266" fmla="*/ 5548843 w 7472601"/>
              <a:gd name="connsiteY266" fmla="*/ 5563845 h 6858000"/>
              <a:gd name="connsiteX267" fmla="*/ 5940952 w 7472601"/>
              <a:gd name="connsiteY267" fmla="*/ 6250028 h 6858000"/>
              <a:gd name="connsiteX268" fmla="*/ 6043441 w 7472601"/>
              <a:gd name="connsiteY268" fmla="*/ 6665847 h 6858000"/>
              <a:gd name="connsiteX269" fmla="*/ 6093432 w 7472601"/>
              <a:gd name="connsiteY269" fmla="*/ 6858000 h 6858000"/>
              <a:gd name="connsiteX270" fmla="*/ 6034344 w 7472601"/>
              <a:gd name="connsiteY270" fmla="*/ 6858000 h 6858000"/>
              <a:gd name="connsiteX271" fmla="*/ 6026679 w 7472601"/>
              <a:gd name="connsiteY271" fmla="*/ 6836959 h 6858000"/>
              <a:gd name="connsiteX272" fmla="*/ 5800441 w 7472601"/>
              <a:gd name="connsiteY272" fmla="*/ 6335286 h 6858000"/>
              <a:gd name="connsiteX273" fmla="*/ 5526562 w 7472601"/>
              <a:gd name="connsiteY273" fmla="*/ 5705388 h 6858000"/>
              <a:gd name="connsiteX274" fmla="*/ 5519640 w 7472601"/>
              <a:gd name="connsiteY274" fmla="*/ 5683774 h 6858000"/>
              <a:gd name="connsiteX275" fmla="*/ 5844559 w 7472601"/>
              <a:gd name="connsiteY275" fmla="*/ 6553349 h 6858000"/>
              <a:gd name="connsiteX276" fmla="*/ 5975994 w 7472601"/>
              <a:gd name="connsiteY276" fmla="*/ 6858000 h 6858000"/>
              <a:gd name="connsiteX277" fmla="*/ 5898547 w 7472601"/>
              <a:gd name="connsiteY277" fmla="*/ 6858000 h 6858000"/>
              <a:gd name="connsiteX278" fmla="*/ 5682041 w 7472601"/>
              <a:gd name="connsiteY278" fmla="*/ 6355860 h 6858000"/>
              <a:gd name="connsiteX279" fmla="*/ 5461758 w 7472601"/>
              <a:gd name="connsiteY279" fmla="*/ 5820220 h 6858000"/>
              <a:gd name="connsiteX280" fmla="*/ 5237282 w 7472601"/>
              <a:gd name="connsiteY280" fmla="*/ 6579086 h 6858000"/>
              <a:gd name="connsiteX281" fmla="*/ 5115009 w 7472601"/>
              <a:gd name="connsiteY281" fmla="*/ 6858000 h 6858000"/>
              <a:gd name="connsiteX282" fmla="*/ 5028074 w 7472601"/>
              <a:gd name="connsiteY282" fmla="*/ 6858000 h 6858000"/>
              <a:gd name="connsiteX283" fmla="*/ 5079508 w 7472601"/>
              <a:gd name="connsiteY283" fmla="*/ 6749074 h 6858000"/>
              <a:gd name="connsiteX284" fmla="*/ 5371846 w 7472601"/>
              <a:gd name="connsiteY284" fmla="*/ 5924413 h 6858000"/>
              <a:gd name="connsiteX285" fmla="*/ 5270512 w 7472601"/>
              <a:gd name="connsiteY285" fmla="*/ 6138975 h 6858000"/>
              <a:gd name="connsiteX286" fmla="*/ 5062409 w 7472601"/>
              <a:gd name="connsiteY286" fmla="*/ 6653544 h 6858000"/>
              <a:gd name="connsiteX287" fmla="*/ 5036628 w 7472601"/>
              <a:gd name="connsiteY287" fmla="*/ 6754247 h 6858000"/>
              <a:gd name="connsiteX288" fmla="*/ 5009112 w 7472601"/>
              <a:gd name="connsiteY288" fmla="*/ 6858000 h 6858000"/>
              <a:gd name="connsiteX289" fmla="*/ 4976679 w 7472601"/>
              <a:gd name="connsiteY289" fmla="*/ 6858000 h 6858000"/>
              <a:gd name="connsiteX290" fmla="*/ 5006537 w 7472601"/>
              <a:gd name="connsiteY290" fmla="*/ 6747068 h 6858000"/>
              <a:gd name="connsiteX291" fmla="*/ 5032723 w 7472601"/>
              <a:gd name="connsiteY291" fmla="*/ 6644957 h 6858000"/>
              <a:gd name="connsiteX292" fmla="*/ 5242949 w 7472601"/>
              <a:gd name="connsiteY292" fmla="*/ 6125175 h 6858000"/>
              <a:gd name="connsiteX293" fmla="*/ 5286321 w 7472601"/>
              <a:gd name="connsiteY293" fmla="*/ 6033555 h 6858000"/>
              <a:gd name="connsiteX294" fmla="*/ 5008210 w 7472601"/>
              <a:gd name="connsiteY294" fmla="*/ 6649194 h 6858000"/>
              <a:gd name="connsiteX295" fmla="*/ 4986321 w 7472601"/>
              <a:gd name="connsiteY295" fmla="*/ 6765687 h 6858000"/>
              <a:gd name="connsiteX296" fmla="*/ 4973474 w 7472601"/>
              <a:gd name="connsiteY296" fmla="*/ 6858000 h 6858000"/>
              <a:gd name="connsiteX297" fmla="*/ 4907178 w 7472601"/>
              <a:gd name="connsiteY297" fmla="*/ 6858000 h 6858000"/>
              <a:gd name="connsiteX298" fmla="*/ 4910810 w 7472601"/>
              <a:gd name="connsiteY298" fmla="*/ 6829660 h 6858000"/>
              <a:gd name="connsiteX299" fmla="*/ 4987461 w 7472601"/>
              <a:gd name="connsiteY299" fmla="*/ 6432994 h 6858000"/>
              <a:gd name="connsiteX300" fmla="*/ 5179262 w 7472601"/>
              <a:gd name="connsiteY300" fmla="*/ 6035044 h 6858000"/>
              <a:gd name="connsiteX301" fmla="*/ 4689678 w 7472601"/>
              <a:gd name="connsiteY301" fmla="*/ 6440241 h 6858000"/>
              <a:gd name="connsiteX302" fmla="*/ 4477543 w 7472601"/>
              <a:gd name="connsiteY302" fmla="*/ 6674836 h 6858000"/>
              <a:gd name="connsiteX303" fmla="*/ 4329957 w 7472601"/>
              <a:gd name="connsiteY303" fmla="*/ 6858000 h 6858000"/>
              <a:gd name="connsiteX304" fmla="*/ 4218595 w 7472601"/>
              <a:gd name="connsiteY304" fmla="*/ 6858000 h 6858000"/>
              <a:gd name="connsiteX305" fmla="*/ 4368888 w 7472601"/>
              <a:gd name="connsiteY305" fmla="*/ 6668412 h 6858000"/>
              <a:gd name="connsiteX306" fmla="*/ 4563091 w 7472601"/>
              <a:gd name="connsiteY306" fmla="*/ 6442508 h 6858000"/>
              <a:gd name="connsiteX307" fmla="*/ 5387324 w 7472601"/>
              <a:gd name="connsiteY307" fmla="*/ 5705830 h 6858000"/>
              <a:gd name="connsiteX308" fmla="*/ 5073620 w 7472601"/>
              <a:gd name="connsiteY308" fmla="*/ 5955437 h 6858000"/>
              <a:gd name="connsiteX309" fmla="*/ 4689789 w 7472601"/>
              <a:gd name="connsiteY309" fmla="*/ 6268382 h 6858000"/>
              <a:gd name="connsiteX310" fmla="*/ 4418722 w 7472601"/>
              <a:gd name="connsiteY310" fmla="*/ 6570886 h 6858000"/>
              <a:gd name="connsiteX311" fmla="*/ 4214944 w 7472601"/>
              <a:gd name="connsiteY311" fmla="*/ 6858000 h 6858000"/>
              <a:gd name="connsiteX312" fmla="*/ 4177898 w 7472601"/>
              <a:gd name="connsiteY312" fmla="*/ 6858000 h 6858000"/>
              <a:gd name="connsiteX313" fmla="*/ 4391597 w 7472601"/>
              <a:gd name="connsiteY313" fmla="*/ 6556370 h 6858000"/>
              <a:gd name="connsiteX314" fmla="*/ 4668889 w 7472601"/>
              <a:gd name="connsiteY314" fmla="*/ 6246399 h 6858000"/>
              <a:gd name="connsiteX315" fmla="*/ 5055427 w 7472601"/>
              <a:gd name="connsiteY315" fmla="*/ 5931476 h 6858000"/>
              <a:gd name="connsiteX316" fmla="*/ 5371814 w 7472601"/>
              <a:gd name="connsiteY316" fmla="*/ 5678975 h 6858000"/>
              <a:gd name="connsiteX317" fmla="*/ 4987918 w 7472601"/>
              <a:gd name="connsiteY317" fmla="*/ 5838701 h 6858000"/>
              <a:gd name="connsiteX318" fmla="*/ 4317146 w 7472601"/>
              <a:gd name="connsiteY318" fmla="*/ 6587716 h 6858000"/>
              <a:gd name="connsiteX319" fmla="*/ 4171627 w 7472601"/>
              <a:gd name="connsiteY319" fmla="*/ 6858000 h 6858000"/>
              <a:gd name="connsiteX320" fmla="*/ 4081585 w 7472601"/>
              <a:gd name="connsiteY320" fmla="*/ 6858000 h 6858000"/>
              <a:gd name="connsiteX321" fmla="*/ 4238603 w 7472601"/>
              <a:gd name="connsiteY321" fmla="*/ 6559341 h 6858000"/>
              <a:gd name="connsiteX322" fmla="*/ 4778333 w 7472601"/>
              <a:gd name="connsiteY322" fmla="*/ 5873626 h 6858000"/>
              <a:gd name="connsiteX323" fmla="*/ 5414185 w 7472601"/>
              <a:gd name="connsiteY323" fmla="*/ 5573882 h 6858000"/>
              <a:gd name="connsiteX324" fmla="*/ 5959648 w 7472601"/>
              <a:gd name="connsiteY324" fmla="*/ 4760797 h 6858000"/>
              <a:gd name="connsiteX325" fmla="*/ 5355019 w 7472601"/>
              <a:gd name="connsiteY325" fmla="*/ 4734672 h 6858000"/>
              <a:gd name="connsiteX326" fmla="*/ 5083565 w 7472601"/>
              <a:gd name="connsiteY326" fmla="*/ 5179121 h 6858000"/>
              <a:gd name="connsiteX327" fmla="*/ 4713577 w 7472601"/>
              <a:gd name="connsiteY327" fmla="*/ 5616803 h 6858000"/>
              <a:gd name="connsiteX328" fmla="*/ 3989559 w 7472601"/>
              <a:gd name="connsiteY328" fmla="*/ 6145945 h 6858000"/>
              <a:gd name="connsiteX329" fmla="*/ 3939824 w 7472601"/>
              <a:gd name="connsiteY329" fmla="*/ 6066900 h 6858000"/>
              <a:gd name="connsiteX330" fmla="*/ 4584537 w 7472601"/>
              <a:gd name="connsiteY330" fmla="*/ 5324826 h 6858000"/>
              <a:gd name="connsiteX331" fmla="*/ 5037105 w 7472601"/>
              <a:gd name="connsiteY331" fmla="*/ 5088765 h 6858000"/>
              <a:gd name="connsiteX332" fmla="*/ 5039930 w 7472601"/>
              <a:gd name="connsiteY332" fmla="*/ 5089585 h 6858000"/>
              <a:gd name="connsiteX333" fmla="*/ 5263764 w 7472601"/>
              <a:gd name="connsiteY333" fmla="*/ 4735525 h 6858000"/>
              <a:gd name="connsiteX334" fmla="*/ 4086300 w 7472601"/>
              <a:gd name="connsiteY334" fmla="*/ 4884599 h 6858000"/>
              <a:gd name="connsiteX335" fmla="*/ 4085485 w 7472601"/>
              <a:gd name="connsiteY335" fmla="*/ 4899070 h 6858000"/>
              <a:gd name="connsiteX336" fmla="*/ 3871915 w 7472601"/>
              <a:gd name="connsiteY336" fmla="*/ 5253645 h 6858000"/>
              <a:gd name="connsiteX337" fmla="*/ 3799374 w 7472601"/>
              <a:gd name="connsiteY337" fmla="*/ 5466127 h 6858000"/>
              <a:gd name="connsiteX338" fmla="*/ 3498850 w 7472601"/>
              <a:gd name="connsiteY338" fmla="*/ 6661888 h 6858000"/>
              <a:gd name="connsiteX339" fmla="*/ 3399216 w 7472601"/>
              <a:gd name="connsiteY339" fmla="*/ 6858000 h 6858000"/>
              <a:gd name="connsiteX340" fmla="*/ 3303688 w 7472601"/>
              <a:gd name="connsiteY340" fmla="*/ 6858000 h 6858000"/>
              <a:gd name="connsiteX341" fmla="*/ 3391774 w 7472601"/>
              <a:gd name="connsiteY341" fmla="*/ 6697181 h 6858000"/>
              <a:gd name="connsiteX342" fmla="*/ 3735540 w 7472601"/>
              <a:gd name="connsiteY342" fmla="*/ 5546923 h 6858000"/>
              <a:gd name="connsiteX343" fmla="*/ 3729438 w 7472601"/>
              <a:gd name="connsiteY343" fmla="*/ 5569058 h 6858000"/>
              <a:gd name="connsiteX344" fmla="*/ 3707782 w 7472601"/>
              <a:gd name="connsiteY344" fmla="*/ 5644908 h 6858000"/>
              <a:gd name="connsiteX345" fmla="*/ 3583827 w 7472601"/>
              <a:gd name="connsiteY345" fmla="*/ 6039215 h 6858000"/>
              <a:gd name="connsiteX346" fmla="*/ 3547861 w 7472601"/>
              <a:gd name="connsiteY346" fmla="*/ 6129609 h 6858000"/>
              <a:gd name="connsiteX347" fmla="*/ 3490905 w 7472601"/>
              <a:gd name="connsiteY347" fmla="*/ 6277660 h 6858000"/>
              <a:gd name="connsiteX348" fmla="*/ 3455859 w 7472601"/>
              <a:gd name="connsiteY348" fmla="*/ 6391301 h 6858000"/>
              <a:gd name="connsiteX349" fmla="*/ 3429112 w 7472601"/>
              <a:gd name="connsiteY349" fmla="*/ 6479469 h 6858000"/>
              <a:gd name="connsiteX350" fmla="*/ 3304862 w 7472601"/>
              <a:gd name="connsiteY350" fmla="*/ 6796476 h 6858000"/>
              <a:gd name="connsiteX351" fmla="*/ 3276071 w 7472601"/>
              <a:gd name="connsiteY351" fmla="*/ 6858000 h 6858000"/>
              <a:gd name="connsiteX352" fmla="*/ 3240805 w 7472601"/>
              <a:gd name="connsiteY352" fmla="*/ 6858000 h 6858000"/>
              <a:gd name="connsiteX353" fmla="*/ 3275917 w 7472601"/>
              <a:gd name="connsiteY353" fmla="*/ 6783192 h 6858000"/>
              <a:gd name="connsiteX354" fmla="*/ 3399358 w 7472601"/>
              <a:gd name="connsiteY354" fmla="*/ 6469011 h 6858000"/>
              <a:gd name="connsiteX355" fmla="*/ 3425650 w 7472601"/>
              <a:gd name="connsiteY355" fmla="*/ 6381333 h 6858000"/>
              <a:gd name="connsiteX356" fmla="*/ 3460661 w 7472601"/>
              <a:gd name="connsiteY356" fmla="*/ 6266763 h 6858000"/>
              <a:gd name="connsiteX357" fmla="*/ 3518021 w 7472601"/>
              <a:gd name="connsiteY357" fmla="*/ 6117298 h 6858000"/>
              <a:gd name="connsiteX358" fmla="*/ 3554035 w 7472601"/>
              <a:gd name="connsiteY358" fmla="*/ 6027832 h 6858000"/>
              <a:gd name="connsiteX359" fmla="*/ 3677174 w 7472601"/>
              <a:gd name="connsiteY359" fmla="*/ 5636351 h 6858000"/>
              <a:gd name="connsiteX360" fmla="*/ 3698819 w 7472601"/>
              <a:gd name="connsiteY360" fmla="*/ 5560503 h 6858000"/>
              <a:gd name="connsiteX361" fmla="*/ 3702094 w 7472601"/>
              <a:gd name="connsiteY361" fmla="*/ 5549194 h 6858000"/>
              <a:gd name="connsiteX362" fmla="*/ 3398355 w 7472601"/>
              <a:gd name="connsiteY362" fmla="*/ 6094603 h 6858000"/>
              <a:gd name="connsiteX363" fmla="*/ 3193941 w 7472601"/>
              <a:gd name="connsiteY363" fmla="*/ 6798775 h 6858000"/>
              <a:gd name="connsiteX364" fmla="*/ 3184140 w 7472601"/>
              <a:gd name="connsiteY364" fmla="*/ 6858000 h 6858000"/>
              <a:gd name="connsiteX365" fmla="*/ 3099978 w 7472601"/>
              <a:gd name="connsiteY365" fmla="*/ 6858000 h 6858000"/>
              <a:gd name="connsiteX366" fmla="*/ 3101556 w 7472601"/>
              <a:gd name="connsiteY366" fmla="*/ 6843337 h 6858000"/>
              <a:gd name="connsiteX367" fmla="*/ 3370162 w 7472601"/>
              <a:gd name="connsiteY367" fmla="*/ 5785550 h 6858000"/>
              <a:gd name="connsiteX368" fmla="*/ 3746477 w 7472601"/>
              <a:gd name="connsiteY368" fmla="*/ 5377889 h 6858000"/>
              <a:gd name="connsiteX369" fmla="*/ 3863399 w 7472601"/>
              <a:gd name="connsiteY369" fmla="*/ 5087257 h 6858000"/>
              <a:gd name="connsiteX370" fmla="*/ 3968712 w 7472601"/>
              <a:gd name="connsiteY370" fmla="*/ 4913989 h 6858000"/>
              <a:gd name="connsiteX371" fmla="*/ 2792390 w 7472601"/>
              <a:gd name="connsiteY371" fmla="*/ 5382974 h 6858000"/>
              <a:gd name="connsiteX372" fmla="*/ 2714982 w 7472601"/>
              <a:gd name="connsiteY372" fmla="*/ 5427051 h 6858000"/>
              <a:gd name="connsiteX373" fmla="*/ 2813361 w 7472601"/>
              <a:gd name="connsiteY373" fmla="*/ 6023912 h 6858000"/>
              <a:gd name="connsiteX374" fmla="*/ 2688430 w 7472601"/>
              <a:gd name="connsiteY374" fmla="*/ 6801564 h 6858000"/>
              <a:gd name="connsiteX375" fmla="*/ 2629626 w 7472601"/>
              <a:gd name="connsiteY375" fmla="*/ 6763394 h 6858000"/>
              <a:gd name="connsiteX376" fmla="*/ 2565328 w 7472601"/>
              <a:gd name="connsiteY376" fmla="*/ 5516399 h 6858000"/>
              <a:gd name="connsiteX377" fmla="*/ 1922999 w 7472601"/>
              <a:gd name="connsiteY377" fmla="*/ 5980343 h 6858000"/>
              <a:gd name="connsiteX378" fmla="*/ 1950261 w 7472601"/>
              <a:gd name="connsiteY378" fmla="*/ 6405858 h 6858000"/>
              <a:gd name="connsiteX379" fmla="*/ 2365554 w 7472601"/>
              <a:gd name="connsiteY379" fmla="*/ 6759107 h 6858000"/>
              <a:gd name="connsiteX380" fmla="*/ 2424142 w 7472601"/>
              <a:gd name="connsiteY380" fmla="*/ 6858000 h 6858000"/>
              <a:gd name="connsiteX381" fmla="*/ 2395994 w 7472601"/>
              <a:gd name="connsiteY381" fmla="*/ 6858000 h 6858000"/>
              <a:gd name="connsiteX382" fmla="*/ 2392863 w 7472601"/>
              <a:gd name="connsiteY382" fmla="*/ 6852964 h 6858000"/>
              <a:gd name="connsiteX383" fmla="*/ 2017589 w 7472601"/>
              <a:gd name="connsiteY383" fmla="*/ 6493982 h 6858000"/>
              <a:gd name="connsiteX384" fmla="*/ 2147336 w 7472601"/>
              <a:gd name="connsiteY384" fmla="*/ 6594052 h 6858000"/>
              <a:gd name="connsiteX385" fmla="*/ 2207047 w 7472601"/>
              <a:gd name="connsiteY385" fmla="*/ 6654540 h 6858000"/>
              <a:gd name="connsiteX386" fmla="*/ 2299106 w 7472601"/>
              <a:gd name="connsiteY386" fmla="*/ 6778931 h 6858000"/>
              <a:gd name="connsiteX387" fmla="*/ 2314430 w 7472601"/>
              <a:gd name="connsiteY387" fmla="*/ 6801144 h 6858000"/>
              <a:gd name="connsiteX388" fmla="*/ 2352406 w 7472601"/>
              <a:gd name="connsiteY388" fmla="*/ 6858000 h 6858000"/>
              <a:gd name="connsiteX389" fmla="*/ 2314492 w 7472601"/>
              <a:gd name="connsiteY389" fmla="*/ 6858000 h 6858000"/>
              <a:gd name="connsiteX390" fmla="*/ 2288095 w 7472601"/>
              <a:gd name="connsiteY390" fmla="*/ 6818030 h 6858000"/>
              <a:gd name="connsiteX391" fmla="*/ 2272768 w 7472601"/>
              <a:gd name="connsiteY391" fmla="*/ 6795822 h 6858000"/>
              <a:gd name="connsiteX392" fmla="*/ 2182715 w 7472601"/>
              <a:gd name="connsiteY392" fmla="*/ 6675071 h 6858000"/>
              <a:gd name="connsiteX393" fmla="*/ 2032061 w 7472601"/>
              <a:gd name="connsiteY393" fmla="*/ 6541380 h 6858000"/>
              <a:gd name="connsiteX394" fmla="*/ 2257220 w 7472601"/>
              <a:gd name="connsiteY394" fmla="*/ 6826257 h 6858000"/>
              <a:gd name="connsiteX395" fmla="*/ 2281324 w 7472601"/>
              <a:gd name="connsiteY395" fmla="*/ 6858000 h 6858000"/>
              <a:gd name="connsiteX396" fmla="*/ 2242860 w 7472601"/>
              <a:gd name="connsiteY396" fmla="*/ 6858000 h 6858000"/>
              <a:gd name="connsiteX397" fmla="*/ 2232818 w 7472601"/>
              <a:gd name="connsiteY397" fmla="*/ 6844926 h 6858000"/>
              <a:gd name="connsiteX398" fmla="*/ 1990172 w 7472601"/>
              <a:gd name="connsiteY398" fmla="*/ 6542121 h 6858000"/>
              <a:gd name="connsiteX399" fmla="*/ 2124090 w 7472601"/>
              <a:gd name="connsiteY399" fmla="*/ 6761017 h 6858000"/>
              <a:gd name="connsiteX400" fmla="*/ 2200380 w 7472601"/>
              <a:gd name="connsiteY400" fmla="*/ 6858000 h 6858000"/>
              <a:gd name="connsiteX401" fmla="*/ 2147507 w 7472601"/>
              <a:gd name="connsiteY401" fmla="*/ 6858000 h 6858000"/>
              <a:gd name="connsiteX402" fmla="*/ 2070668 w 7472601"/>
              <a:gd name="connsiteY402" fmla="*/ 6761520 h 6858000"/>
              <a:gd name="connsiteX403" fmla="*/ 1975142 w 7472601"/>
              <a:gd name="connsiteY403" fmla="*/ 6585570 h 6858000"/>
              <a:gd name="connsiteX404" fmla="*/ 2050035 w 7472601"/>
              <a:gd name="connsiteY404" fmla="*/ 6813345 h 6858000"/>
              <a:gd name="connsiteX405" fmla="*/ 2063025 w 7472601"/>
              <a:gd name="connsiteY405" fmla="*/ 6858000 h 6858000"/>
              <a:gd name="connsiteX406" fmla="*/ 2021675 w 7472601"/>
              <a:gd name="connsiteY406" fmla="*/ 6858000 h 6858000"/>
              <a:gd name="connsiteX407" fmla="*/ 2019308 w 7472601"/>
              <a:gd name="connsiteY407" fmla="*/ 6847118 h 6858000"/>
              <a:gd name="connsiteX408" fmla="*/ 1938835 w 7472601"/>
              <a:gd name="connsiteY408" fmla="*/ 6551160 h 6858000"/>
              <a:gd name="connsiteX409" fmla="*/ 1953230 w 7472601"/>
              <a:gd name="connsiteY409" fmla="*/ 6759699 h 6858000"/>
              <a:gd name="connsiteX410" fmla="*/ 1956763 w 7472601"/>
              <a:gd name="connsiteY410" fmla="*/ 6778191 h 6858000"/>
              <a:gd name="connsiteX411" fmla="*/ 1967925 w 7472601"/>
              <a:gd name="connsiteY411" fmla="*/ 6858000 h 6858000"/>
              <a:gd name="connsiteX412" fmla="*/ 1936622 w 7472601"/>
              <a:gd name="connsiteY412" fmla="*/ 6858000 h 6858000"/>
              <a:gd name="connsiteX413" fmla="*/ 1926261 w 7472601"/>
              <a:gd name="connsiteY413" fmla="*/ 6784064 h 6858000"/>
              <a:gd name="connsiteX414" fmla="*/ 1922724 w 7472601"/>
              <a:gd name="connsiteY414" fmla="*/ 6765577 h 6858000"/>
              <a:gd name="connsiteX415" fmla="*/ 1904650 w 7472601"/>
              <a:gd name="connsiteY415" fmla="*/ 6639616 h 6858000"/>
              <a:gd name="connsiteX416" fmla="*/ 1885273 w 7472601"/>
              <a:gd name="connsiteY416" fmla="*/ 6858000 h 6858000"/>
              <a:gd name="connsiteX417" fmla="*/ 1854363 w 7472601"/>
              <a:gd name="connsiteY417" fmla="*/ 6858000 h 6858000"/>
              <a:gd name="connsiteX418" fmla="*/ 1880391 w 7472601"/>
              <a:gd name="connsiteY418" fmla="*/ 6603796 h 6858000"/>
              <a:gd name="connsiteX419" fmla="*/ 1818273 w 7472601"/>
              <a:gd name="connsiteY419" fmla="*/ 6715729 h 6858000"/>
              <a:gd name="connsiteX420" fmla="*/ 1794691 w 7472601"/>
              <a:gd name="connsiteY420" fmla="*/ 6843239 h 6858000"/>
              <a:gd name="connsiteX421" fmla="*/ 1794914 w 7472601"/>
              <a:gd name="connsiteY421" fmla="*/ 6858000 h 6858000"/>
              <a:gd name="connsiteX422" fmla="*/ 1746128 w 7472601"/>
              <a:gd name="connsiteY422" fmla="*/ 6858000 h 6858000"/>
              <a:gd name="connsiteX423" fmla="*/ 1753934 w 7472601"/>
              <a:gd name="connsiteY423" fmla="*/ 6724796 h 6858000"/>
              <a:gd name="connsiteX424" fmla="*/ 1792053 w 7472601"/>
              <a:gd name="connsiteY424" fmla="*/ 6572396 h 6858000"/>
              <a:gd name="connsiteX425" fmla="*/ 1862248 w 7472601"/>
              <a:gd name="connsiteY425" fmla="*/ 6266397 h 6858000"/>
              <a:gd name="connsiteX426" fmla="*/ 1862250 w 7472601"/>
              <a:gd name="connsiteY426" fmla="*/ 6033531 h 6858000"/>
              <a:gd name="connsiteX427" fmla="*/ 1211999 w 7472601"/>
              <a:gd name="connsiteY427" fmla="*/ 6683610 h 6858000"/>
              <a:gd name="connsiteX428" fmla="*/ 1213266 w 7472601"/>
              <a:gd name="connsiteY428" fmla="*/ 6691947 h 6858000"/>
              <a:gd name="connsiteX429" fmla="*/ 1203370 w 7472601"/>
              <a:gd name="connsiteY429" fmla="*/ 6850676 h 6858000"/>
              <a:gd name="connsiteX430" fmla="*/ 1203671 w 7472601"/>
              <a:gd name="connsiteY430" fmla="*/ 6858000 h 6858000"/>
              <a:gd name="connsiteX431" fmla="*/ 1143180 w 7472601"/>
              <a:gd name="connsiteY431" fmla="*/ 6858000 h 6858000"/>
              <a:gd name="connsiteX432" fmla="*/ 1142176 w 7472601"/>
              <a:gd name="connsiteY432" fmla="*/ 6766045 h 6858000"/>
              <a:gd name="connsiteX433" fmla="*/ 1067484 w 7472601"/>
              <a:gd name="connsiteY433" fmla="*/ 6858000 h 6858000"/>
              <a:gd name="connsiteX434" fmla="*/ 953928 w 7472601"/>
              <a:gd name="connsiteY434" fmla="*/ 6858000 h 6858000"/>
              <a:gd name="connsiteX435" fmla="*/ 959715 w 7472601"/>
              <a:gd name="connsiteY435" fmla="*/ 6850185 h 6858000"/>
              <a:gd name="connsiteX436" fmla="*/ 1483788 w 7472601"/>
              <a:gd name="connsiteY436" fmla="*/ 6259174 h 6858000"/>
              <a:gd name="connsiteX437" fmla="*/ 1100671 w 7472601"/>
              <a:gd name="connsiteY437" fmla="*/ 6252137 h 6858000"/>
              <a:gd name="connsiteX438" fmla="*/ 1090144 w 7472601"/>
              <a:gd name="connsiteY438" fmla="*/ 6256748 h 6858000"/>
              <a:gd name="connsiteX439" fmla="*/ 1095872 w 7472601"/>
              <a:gd name="connsiteY439" fmla="*/ 6271892 h 6858000"/>
              <a:gd name="connsiteX440" fmla="*/ 262785 w 7472601"/>
              <a:gd name="connsiteY440" fmla="*/ 6845450 h 6858000"/>
              <a:gd name="connsiteX441" fmla="*/ 209968 w 7472601"/>
              <a:gd name="connsiteY441" fmla="*/ 6770713 h 6858000"/>
              <a:gd name="connsiteX442" fmla="*/ 873460 w 7472601"/>
              <a:gd name="connsiteY442" fmla="*/ 6253768 h 6858000"/>
              <a:gd name="connsiteX443" fmla="*/ 192686 w 7472601"/>
              <a:gd name="connsiteY443" fmla="*/ 5849257 h 6858000"/>
              <a:gd name="connsiteX444" fmla="*/ 4696 w 7472601"/>
              <a:gd name="connsiteY444" fmla="*/ 5697668 h 6858000"/>
              <a:gd name="connsiteX445" fmla="*/ 0 w 7472601"/>
              <a:gd name="connsiteY445" fmla="*/ 5689984 h 6858000"/>
              <a:gd name="connsiteX446" fmla="*/ 0 w 7472601"/>
              <a:gd name="connsiteY446" fmla="*/ 5513472 h 6858000"/>
              <a:gd name="connsiteX447" fmla="*/ 174101 w 7472601"/>
              <a:gd name="connsiteY447" fmla="*/ 5620277 h 6858000"/>
              <a:gd name="connsiteX448" fmla="*/ 891800 w 7472601"/>
              <a:gd name="connsiteY448" fmla="*/ 6036935 h 6858000"/>
              <a:gd name="connsiteX449" fmla="*/ 1072219 w 7472601"/>
              <a:gd name="connsiteY449" fmla="*/ 6169443 h 6858000"/>
              <a:gd name="connsiteX450" fmla="*/ 1074117 w 7472601"/>
              <a:gd name="connsiteY450" fmla="*/ 6170301 h 6858000"/>
              <a:gd name="connsiteX451" fmla="*/ 1083114 w 7472601"/>
              <a:gd name="connsiteY451" fmla="*/ 6174131 h 6858000"/>
              <a:gd name="connsiteX452" fmla="*/ 1543010 w 7472601"/>
              <a:gd name="connsiteY452" fmla="*/ 6191140 h 6858000"/>
              <a:gd name="connsiteX453" fmla="*/ 1551080 w 7472601"/>
              <a:gd name="connsiteY453" fmla="*/ 6195006 h 6858000"/>
              <a:gd name="connsiteX454" fmla="*/ 2345443 w 7472601"/>
              <a:gd name="connsiteY454" fmla="*/ 5549882 h 6858000"/>
              <a:gd name="connsiteX455" fmla="*/ 1721499 w 7472601"/>
              <a:gd name="connsiteY455" fmla="*/ 5599969 h 6858000"/>
              <a:gd name="connsiteX456" fmla="*/ 767716 w 7472601"/>
              <a:gd name="connsiteY456" fmla="*/ 5472768 h 6858000"/>
              <a:gd name="connsiteX457" fmla="*/ 722147 w 7472601"/>
              <a:gd name="connsiteY457" fmla="*/ 5393091 h 6858000"/>
              <a:gd name="connsiteX458" fmla="*/ 1485552 w 7472601"/>
              <a:gd name="connsiteY458" fmla="*/ 5313202 h 6858000"/>
              <a:gd name="connsiteX459" fmla="*/ 2143004 w 7472601"/>
              <a:gd name="connsiteY459" fmla="*/ 5402420 h 6858000"/>
              <a:gd name="connsiteX460" fmla="*/ 1933391 w 7472601"/>
              <a:gd name="connsiteY460" fmla="*/ 5156971 h 6858000"/>
              <a:gd name="connsiteX461" fmla="*/ 1827118 w 7472601"/>
              <a:gd name="connsiteY461" fmla="*/ 4968410 h 6858000"/>
              <a:gd name="connsiteX462" fmla="*/ 1837349 w 7472601"/>
              <a:gd name="connsiteY462" fmla="*/ 4956357 h 6858000"/>
              <a:gd name="connsiteX463" fmla="*/ 2162835 w 7472601"/>
              <a:gd name="connsiteY463" fmla="*/ 5187853 h 6858000"/>
              <a:gd name="connsiteX464" fmla="*/ 2257167 w 7472601"/>
              <a:gd name="connsiteY464" fmla="*/ 5462123 h 6858000"/>
              <a:gd name="connsiteX465" fmla="*/ 2261598 w 7472601"/>
              <a:gd name="connsiteY465" fmla="*/ 5467998 h 6858000"/>
              <a:gd name="connsiteX466" fmla="*/ 2437177 w 7472601"/>
              <a:gd name="connsiteY466" fmla="*/ 5479608 h 6858000"/>
              <a:gd name="connsiteX467" fmla="*/ 2445247 w 7472601"/>
              <a:gd name="connsiteY467" fmla="*/ 5483476 h 6858000"/>
              <a:gd name="connsiteX468" fmla="*/ 2743626 w 7472601"/>
              <a:gd name="connsiteY468" fmla="*/ 5304819 h 6858000"/>
              <a:gd name="connsiteX469" fmla="*/ 3048102 w 7472601"/>
              <a:gd name="connsiteY469" fmla="*/ 5150595 h 6858000"/>
              <a:gd name="connsiteX470" fmla="*/ 1799414 w 7472601"/>
              <a:gd name="connsiteY470" fmla="*/ 4694732 h 6858000"/>
              <a:gd name="connsiteX471" fmla="*/ 1771735 w 7472601"/>
              <a:gd name="connsiteY471" fmla="*/ 4619929 h 6858000"/>
              <a:gd name="connsiteX472" fmla="*/ 3104273 w 7472601"/>
              <a:gd name="connsiteY472" fmla="*/ 5076159 h 6858000"/>
              <a:gd name="connsiteX473" fmla="*/ 3113245 w 7472601"/>
              <a:gd name="connsiteY473" fmla="*/ 5090705 h 6858000"/>
              <a:gd name="connsiteX474" fmla="*/ 3126294 w 7472601"/>
              <a:gd name="connsiteY474" fmla="*/ 5114400 h 6858000"/>
              <a:gd name="connsiteX475" fmla="*/ 3937433 w 7472601"/>
              <a:gd name="connsiteY475" fmla="*/ 4830473 h 6858000"/>
              <a:gd name="connsiteX476" fmla="*/ 3590475 w 7472601"/>
              <a:gd name="connsiteY476" fmla="*/ 4597974 h 6858000"/>
              <a:gd name="connsiteX477" fmla="*/ 3100264 w 7472601"/>
              <a:gd name="connsiteY477" fmla="*/ 4579845 h 6858000"/>
              <a:gd name="connsiteX478" fmla="*/ 2183576 w 7472601"/>
              <a:gd name="connsiteY478" fmla="*/ 4227150 h 6858000"/>
              <a:gd name="connsiteX479" fmla="*/ 2151029 w 7472601"/>
              <a:gd name="connsiteY479" fmla="*/ 4146947 h 6858000"/>
              <a:gd name="connsiteX480" fmla="*/ 3563434 w 7472601"/>
              <a:gd name="connsiteY480" fmla="*/ 4469115 h 6858000"/>
              <a:gd name="connsiteX481" fmla="*/ 3177952 w 7472601"/>
              <a:gd name="connsiteY481" fmla="*/ 3657386 h 6858000"/>
              <a:gd name="connsiteX482" fmla="*/ 3189263 w 7472601"/>
              <a:gd name="connsiteY482" fmla="*/ 3625726 h 6858000"/>
              <a:gd name="connsiteX483" fmla="*/ 3560912 w 7472601"/>
              <a:gd name="connsiteY483" fmla="*/ 4079863 h 6858000"/>
              <a:gd name="connsiteX484" fmla="*/ 3626636 w 7472601"/>
              <a:gd name="connsiteY484" fmla="*/ 4512230 h 6858000"/>
              <a:gd name="connsiteX485" fmla="*/ 3653088 w 7472601"/>
              <a:gd name="connsiteY485" fmla="*/ 4521417 h 6858000"/>
              <a:gd name="connsiteX486" fmla="*/ 3988128 w 7472601"/>
              <a:gd name="connsiteY486" fmla="*/ 4817267 h 6858000"/>
              <a:gd name="connsiteX487" fmla="*/ 4830582 w 7472601"/>
              <a:gd name="connsiteY487" fmla="*/ 4676000 h 6858000"/>
              <a:gd name="connsiteX488" fmla="*/ 4830100 w 7472601"/>
              <a:gd name="connsiteY488" fmla="*/ 4675554 h 6858000"/>
              <a:gd name="connsiteX489" fmla="*/ 4036318 w 7472601"/>
              <a:gd name="connsiteY489" fmla="*/ 4147013 h 6858000"/>
              <a:gd name="connsiteX490" fmla="*/ 3432098 w 7472601"/>
              <a:gd name="connsiteY490" fmla="*/ 3537312 h 6858000"/>
              <a:gd name="connsiteX491" fmla="*/ 3446761 w 7472601"/>
              <a:gd name="connsiteY491" fmla="*/ 3461278 h 6858000"/>
              <a:gd name="connsiteX492" fmla="*/ 4419733 w 7472601"/>
              <a:gd name="connsiteY492" fmla="*/ 3963555 h 6858000"/>
              <a:gd name="connsiteX493" fmla="*/ 4781371 w 7472601"/>
              <a:gd name="connsiteY493" fmla="*/ 4458604 h 6858000"/>
              <a:gd name="connsiteX494" fmla="*/ 4780440 w 7472601"/>
              <a:gd name="connsiteY494" fmla="*/ 4470290 h 6858000"/>
              <a:gd name="connsiteX495" fmla="*/ 4898954 w 7472601"/>
              <a:gd name="connsiteY495" fmla="*/ 4662092 h 6858000"/>
              <a:gd name="connsiteX496" fmla="*/ 4900699 w 7472601"/>
              <a:gd name="connsiteY496" fmla="*/ 4670867 h 6858000"/>
              <a:gd name="connsiteX497" fmla="*/ 5714511 w 7472601"/>
              <a:gd name="connsiteY497" fmla="*/ 4663483 h 6858000"/>
              <a:gd name="connsiteX498" fmla="*/ 5464793 w 7472601"/>
              <a:gd name="connsiteY498" fmla="*/ 4393556 h 6858000"/>
              <a:gd name="connsiteX499" fmla="*/ 5461897 w 7472601"/>
              <a:gd name="connsiteY499" fmla="*/ 4390879 h 6858000"/>
              <a:gd name="connsiteX500" fmla="*/ 4294126 w 7472601"/>
              <a:gd name="connsiteY500" fmla="*/ 3303048 h 6858000"/>
              <a:gd name="connsiteX501" fmla="*/ 4305321 w 7472601"/>
              <a:gd name="connsiteY501" fmla="*/ 3256953 h 6858000"/>
              <a:gd name="connsiteX502" fmla="*/ 4949299 w 7472601"/>
              <a:gd name="connsiteY502" fmla="*/ 3766336 h 6858000"/>
              <a:gd name="connsiteX503" fmla="*/ 5291452 w 7472601"/>
              <a:gd name="connsiteY503" fmla="*/ 4076801 h 6858000"/>
              <a:gd name="connsiteX504" fmla="*/ 5434998 w 7472601"/>
              <a:gd name="connsiteY504" fmla="*/ 4254100 h 6858000"/>
              <a:gd name="connsiteX505" fmla="*/ 5351015 w 7472601"/>
              <a:gd name="connsiteY505" fmla="*/ 3760989 h 6858000"/>
              <a:gd name="connsiteX506" fmla="*/ 5413780 w 7472601"/>
              <a:gd name="connsiteY506" fmla="*/ 2966265 h 6858000"/>
              <a:gd name="connsiteX507" fmla="*/ 5425627 w 7472601"/>
              <a:gd name="connsiteY507" fmla="*/ 2954192 h 6858000"/>
              <a:gd name="connsiteX508" fmla="*/ 6604735 w 7472601"/>
              <a:gd name="connsiteY508" fmla="*/ 2041381 h 6858000"/>
              <a:gd name="connsiteX509" fmla="*/ 7204487 w 7472601"/>
              <a:gd name="connsiteY509" fmla="*/ 2742112 h 6858000"/>
              <a:gd name="connsiteX510" fmla="*/ 7131592 w 7472601"/>
              <a:gd name="connsiteY510" fmla="*/ 2672096 h 6858000"/>
              <a:gd name="connsiteX511" fmla="*/ 6996344 w 7472601"/>
              <a:gd name="connsiteY511" fmla="*/ 2518310 h 6858000"/>
              <a:gd name="connsiteX512" fmla="*/ 6735495 w 7472601"/>
              <a:gd name="connsiteY512" fmla="*/ 2196890 h 6858000"/>
              <a:gd name="connsiteX513" fmla="*/ 6721901 w 7472601"/>
              <a:gd name="connsiteY513" fmla="*/ 2179274 h 6858000"/>
              <a:gd name="connsiteX514" fmla="*/ 6604735 w 7472601"/>
              <a:gd name="connsiteY514" fmla="*/ 2041381 h 6858000"/>
              <a:gd name="connsiteX515" fmla="*/ 6591670 w 7472601"/>
              <a:gd name="connsiteY515" fmla="*/ 1988277 h 6858000"/>
              <a:gd name="connsiteX516" fmla="*/ 6747349 w 7472601"/>
              <a:gd name="connsiteY516" fmla="*/ 2160069 h 6858000"/>
              <a:gd name="connsiteX517" fmla="*/ 6760943 w 7472601"/>
              <a:gd name="connsiteY517" fmla="*/ 2177686 h 6858000"/>
              <a:gd name="connsiteX518" fmla="*/ 7021065 w 7472601"/>
              <a:gd name="connsiteY518" fmla="*/ 2498102 h 6858000"/>
              <a:gd name="connsiteX519" fmla="*/ 7155223 w 7472601"/>
              <a:gd name="connsiteY519" fmla="*/ 2650386 h 6858000"/>
              <a:gd name="connsiteX520" fmla="*/ 7203167 w 7472601"/>
              <a:gd name="connsiteY520" fmla="*/ 2697288 h 6858000"/>
              <a:gd name="connsiteX521" fmla="*/ 6937703 w 7472601"/>
              <a:gd name="connsiteY521" fmla="*/ 2321981 h 6858000"/>
              <a:gd name="connsiteX522" fmla="*/ 6591670 w 7472601"/>
              <a:gd name="connsiteY522" fmla="*/ 1988277 h 6858000"/>
              <a:gd name="connsiteX523" fmla="*/ 5798671 w 7472601"/>
              <a:gd name="connsiteY523" fmla="*/ 1981601 h 6858000"/>
              <a:gd name="connsiteX524" fmla="*/ 5754709 w 7472601"/>
              <a:gd name="connsiteY524" fmla="*/ 2071454 h 6858000"/>
              <a:gd name="connsiteX525" fmla="*/ 5763044 w 7472601"/>
              <a:gd name="connsiteY525" fmla="*/ 2842206 h 6858000"/>
              <a:gd name="connsiteX526" fmla="*/ 5764974 w 7472601"/>
              <a:gd name="connsiteY526" fmla="*/ 2799609 h 6858000"/>
              <a:gd name="connsiteX527" fmla="*/ 5767665 w 7472601"/>
              <a:gd name="connsiteY527" fmla="*/ 2666409 h 6858000"/>
              <a:gd name="connsiteX528" fmla="*/ 5763055 w 7472601"/>
              <a:gd name="connsiteY528" fmla="*/ 2579705 h 6858000"/>
              <a:gd name="connsiteX529" fmla="*/ 5758079 w 7472601"/>
              <a:gd name="connsiteY529" fmla="*/ 2492508 h 6858000"/>
              <a:gd name="connsiteX530" fmla="*/ 5779325 w 7472601"/>
              <a:gd name="connsiteY530" fmla="*/ 2197069 h 6858000"/>
              <a:gd name="connsiteX531" fmla="*/ 5798671 w 7472601"/>
              <a:gd name="connsiteY531" fmla="*/ 1981601 h 6858000"/>
              <a:gd name="connsiteX532" fmla="*/ 5829202 w 7472601"/>
              <a:gd name="connsiteY532" fmla="*/ 1971679 h 6858000"/>
              <a:gd name="connsiteX533" fmla="*/ 5809558 w 7472601"/>
              <a:gd name="connsiteY533" fmla="*/ 2198043 h 6858000"/>
              <a:gd name="connsiteX534" fmla="*/ 5788653 w 7472601"/>
              <a:gd name="connsiteY534" fmla="*/ 2489430 h 6858000"/>
              <a:gd name="connsiteX535" fmla="*/ 5793439 w 7472601"/>
              <a:gd name="connsiteY535" fmla="*/ 2575235 h 6858000"/>
              <a:gd name="connsiteX536" fmla="*/ 5796837 w 7472601"/>
              <a:gd name="connsiteY536" fmla="*/ 2637633 h 6858000"/>
              <a:gd name="connsiteX537" fmla="*/ 5818614 w 7472601"/>
              <a:gd name="connsiteY537" fmla="*/ 2473055 h 6858000"/>
              <a:gd name="connsiteX538" fmla="*/ 5829202 w 7472601"/>
              <a:gd name="connsiteY538" fmla="*/ 1971679 h 6858000"/>
              <a:gd name="connsiteX539" fmla="*/ 5911389 w 7472601"/>
              <a:gd name="connsiteY539" fmla="*/ 1898371 h 6858000"/>
              <a:gd name="connsiteX540" fmla="*/ 6237627 w 7472601"/>
              <a:gd name="connsiteY540" fmla="*/ 2231921 h 6858000"/>
              <a:gd name="connsiteX541" fmla="*/ 5911389 w 7472601"/>
              <a:gd name="connsiteY541" fmla="*/ 1898371 h 6858000"/>
              <a:gd name="connsiteX542" fmla="*/ 6944437 w 7472601"/>
              <a:gd name="connsiteY542" fmla="*/ 1575402 h 6858000"/>
              <a:gd name="connsiteX543" fmla="*/ 6304730 w 7472601"/>
              <a:gd name="connsiteY543" fmla="*/ 1766654 h 6858000"/>
              <a:gd name="connsiteX544" fmla="*/ 6944437 w 7472601"/>
              <a:gd name="connsiteY544" fmla="*/ 1575402 h 6858000"/>
              <a:gd name="connsiteX545" fmla="*/ 7019523 w 7472601"/>
              <a:gd name="connsiteY545" fmla="*/ 1519450 h 6858000"/>
              <a:gd name="connsiteX546" fmla="*/ 6298091 w 7472601"/>
              <a:gd name="connsiteY546" fmla="*/ 1737122 h 6858000"/>
              <a:gd name="connsiteX547" fmla="*/ 7019523 w 7472601"/>
              <a:gd name="connsiteY547" fmla="*/ 1519450 h 6858000"/>
              <a:gd name="connsiteX548" fmla="*/ 2399523 w 7472601"/>
              <a:gd name="connsiteY548" fmla="*/ 1428234 h 6858000"/>
              <a:gd name="connsiteX549" fmla="*/ 2224982 w 7472601"/>
              <a:gd name="connsiteY549" fmla="*/ 1826201 h 6858000"/>
              <a:gd name="connsiteX550" fmla="*/ 2096099 w 7472601"/>
              <a:gd name="connsiteY550" fmla="*/ 2345900 h 6858000"/>
              <a:gd name="connsiteX551" fmla="*/ 2283317 w 7472601"/>
              <a:gd name="connsiteY551" fmla="*/ 1796925 h 6858000"/>
              <a:gd name="connsiteX552" fmla="*/ 2399523 w 7472601"/>
              <a:gd name="connsiteY552" fmla="*/ 1428234 h 6858000"/>
              <a:gd name="connsiteX553" fmla="*/ 2448558 w 7472601"/>
              <a:gd name="connsiteY553" fmla="*/ 1373435 h 6858000"/>
              <a:gd name="connsiteX554" fmla="*/ 2312521 w 7472601"/>
              <a:gd name="connsiteY554" fmla="*/ 1806140 h 6858000"/>
              <a:gd name="connsiteX555" fmla="*/ 2127533 w 7472601"/>
              <a:gd name="connsiteY555" fmla="*/ 2348380 h 6858000"/>
              <a:gd name="connsiteX556" fmla="*/ 2358080 w 7472601"/>
              <a:gd name="connsiteY556" fmla="*/ 1866134 h 6858000"/>
              <a:gd name="connsiteX557" fmla="*/ 2407436 w 7472601"/>
              <a:gd name="connsiteY557" fmla="*/ 1651070 h 6858000"/>
              <a:gd name="connsiteX558" fmla="*/ 2448558 w 7472601"/>
              <a:gd name="connsiteY558" fmla="*/ 1373435 h 6858000"/>
              <a:gd name="connsiteX559" fmla="*/ 278707 w 7472601"/>
              <a:gd name="connsiteY559" fmla="*/ 1352270 h 6858000"/>
              <a:gd name="connsiteX560" fmla="*/ 321570 w 7472601"/>
              <a:gd name="connsiteY560" fmla="*/ 1861610 h 6858000"/>
              <a:gd name="connsiteX561" fmla="*/ 294281 w 7472601"/>
              <a:gd name="connsiteY561" fmla="*/ 1440658 h 6858000"/>
              <a:gd name="connsiteX562" fmla="*/ 278707 w 7472601"/>
              <a:gd name="connsiteY562" fmla="*/ 1352270 h 6858000"/>
              <a:gd name="connsiteX563" fmla="*/ 1423821 w 7472601"/>
              <a:gd name="connsiteY563" fmla="*/ 1351958 h 6858000"/>
              <a:gd name="connsiteX564" fmla="*/ 1638521 w 7472601"/>
              <a:gd name="connsiteY564" fmla="*/ 1908470 h 6858000"/>
              <a:gd name="connsiteX565" fmla="*/ 1754199 w 7472601"/>
              <a:gd name="connsiteY565" fmla="*/ 2149284 h 6858000"/>
              <a:gd name="connsiteX566" fmla="*/ 1908359 w 7472601"/>
              <a:gd name="connsiteY566" fmla="*/ 2364988 h 6858000"/>
              <a:gd name="connsiteX567" fmla="*/ 1647661 w 7472601"/>
              <a:gd name="connsiteY567" fmla="*/ 1825945 h 6858000"/>
              <a:gd name="connsiteX568" fmla="*/ 1423821 w 7472601"/>
              <a:gd name="connsiteY568" fmla="*/ 1351958 h 6858000"/>
              <a:gd name="connsiteX569" fmla="*/ 1431890 w 7472601"/>
              <a:gd name="connsiteY569" fmla="*/ 1306475 h 6858000"/>
              <a:gd name="connsiteX570" fmla="*/ 1507597 w 7472601"/>
              <a:gd name="connsiteY570" fmla="*/ 1446132 h 6858000"/>
              <a:gd name="connsiteX571" fmla="*/ 1674586 w 7472601"/>
              <a:gd name="connsiteY571" fmla="*/ 1813832 h 6858000"/>
              <a:gd name="connsiteX572" fmla="*/ 1815950 w 7472601"/>
              <a:gd name="connsiteY572" fmla="*/ 2128564 h 6858000"/>
              <a:gd name="connsiteX573" fmla="*/ 1984242 w 7472601"/>
              <a:gd name="connsiteY573" fmla="*/ 2430829 h 6858000"/>
              <a:gd name="connsiteX574" fmla="*/ 2014023 w 7472601"/>
              <a:gd name="connsiteY574" fmla="*/ 2450995 h 6858000"/>
              <a:gd name="connsiteX575" fmla="*/ 1747337 w 7472601"/>
              <a:gd name="connsiteY575" fmla="*/ 1855264 h 6858000"/>
              <a:gd name="connsiteX576" fmla="*/ 1533749 w 7472601"/>
              <a:gd name="connsiteY576" fmla="*/ 1478656 h 6858000"/>
              <a:gd name="connsiteX577" fmla="*/ 1431890 w 7472601"/>
              <a:gd name="connsiteY577" fmla="*/ 1306475 h 6858000"/>
              <a:gd name="connsiteX578" fmla="*/ 5052692 w 7472601"/>
              <a:gd name="connsiteY578" fmla="*/ 1292994 h 6858000"/>
              <a:gd name="connsiteX579" fmla="*/ 5200661 w 7472601"/>
              <a:gd name="connsiteY579" fmla="*/ 1635186 h 6858000"/>
              <a:gd name="connsiteX580" fmla="*/ 5297138 w 7472601"/>
              <a:gd name="connsiteY580" fmla="*/ 1906351 h 6858000"/>
              <a:gd name="connsiteX581" fmla="*/ 5052692 w 7472601"/>
              <a:gd name="connsiteY581" fmla="*/ 1292994 h 6858000"/>
              <a:gd name="connsiteX582" fmla="*/ 5009948 w 7472601"/>
              <a:gd name="connsiteY582" fmla="*/ 1273619 h 6858000"/>
              <a:gd name="connsiteX583" fmla="*/ 5121777 w 7472601"/>
              <a:gd name="connsiteY583" fmla="*/ 1654213 h 6858000"/>
              <a:gd name="connsiteX584" fmla="*/ 5293545 w 7472601"/>
              <a:gd name="connsiteY584" fmla="*/ 2072247 h 6858000"/>
              <a:gd name="connsiteX585" fmla="*/ 5294042 w 7472601"/>
              <a:gd name="connsiteY585" fmla="*/ 2065019 h 6858000"/>
              <a:gd name="connsiteX586" fmla="*/ 5171936 w 7472601"/>
              <a:gd name="connsiteY586" fmla="*/ 1647613 h 6858000"/>
              <a:gd name="connsiteX587" fmla="*/ 5009948 w 7472601"/>
              <a:gd name="connsiteY587" fmla="*/ 1273619 h 6858000"/>
              <a:gd name="connsiteX588" fmla="*/ 655236 w 7472601"/>
              <a:gd name="connsiteY588" fmla="*/ 1268632 h 6858000"/>
              <a:gd name="connsiteX589" fmla="*/ 839521 w 7472601"/>
              <a:gd name="connsiteY589" fmla="*/ 1685315 h 6858000"/>
              <a:gd name="connsiteX590" fmla="*/ 1109416 w 7472601"/>
              <a:gd name="connsiteY590" fmla="*/ 2061663 h 6858000"/>
              <a:gd name="connsiteX591" fmla="*/ 1298300 w 7472601"/>
              <a:gd name="connsiteY591" fmla="*/ 2247742 h 6858000"/>
              <a:gd name="connsiteX592" fmla="*/ 1125871 w 7472601"/>
              <a:gd name="connsiteY592" fmla="*/ 1989513 h 6858000"/>
              <a:gd name="connsiteX593" fmla="*/ 981574 w 7472601"/>
              <a:gd name="connsiteY593" fmla="*/ 1783157 h 6858000"/>
              <a:gd name="connsiteX594" fmla="*/ 922198 w 7472601"/>
              <a:gd name="connsiteY594" fmla="*/ 1677437 h 6858000"/>
              <a:gd name="connsiteX595" fmla="*/ 869293 w 7472601"/>
              <a:gd name="connsiteY595" fmla="*/ 1583214 h 6858000"/>
              <a:gd name="connsiteX596" fmla="*/ 751431 w 7472601"/>
              <a:gd name="connsiteY596" fmla="*/ 1405731 h 6858000"/>
              <a:gd name="connsiteX597" fmla="*/ 655236 w 7472601"/>
              <a:gd name="connsiteY597" fmla="*/ 1268632 h 6858000"/>
              <a:gd name="connsiteX598" fmla="*/ 6516292 w 7472601"/>
              <a:gd name="connsiteY598" fmla="*/ 1263064 h 6858000"/>
              <a:gd name="connsiteX599" fmla="*/ 5736320 w 7472601"/>
              <a:gd name="connsiteY599" fmla="*/ 1501803 h 6858000"/>
              <a:gd name="connsiteX600" fmla="*/ 6516292 w 7472601"/>
              <a:gd name="connsiteY600" fmla="*/ 1263064 h 6858000"/>
              <a:gd name="connsiteX601" fmla="*/ 291466 w 7472601"/>
              <a:gd name="connsiteY601" fmla="*/ 1250369 h 6858000"/>
              <a:gd name="connsiteX602" fmla="*/ 323180 w 7472601"/>
              <a:gd name="connsiteY602" fmla="*/ 1435283 h 6858000"/>
              <a:gd name="connsiteX603" fmla="*/ 349381 w 7472601"/>
              <a:gd name="connsiteY603" fmla="*/ 1875041 h 6858000"/>
              <a:gd name="connsiteX604" fmla="*/ 374363 w 7472601"/>
              <a:gd name="connsiteY604" fmla="*/ 1506494 h 6858000"/>
              <a:gd name="connsiteX605" fmla="*/ 302168 w 7472601"/>
              <a:gd name="connsiteY605" fmla="*/ 1274495 h 6858000"/>
              <a:gd name="connsiteX606" fmla="*/ 291466 w 7472601"/>
              <a:gd name="connsiteY606" fmla="*/ 1250369 h 6858000"/>
              <a:gd name="connsiteX607" fmla="*/ 678222 w 7472601"/>
              <a:gd name="connsiteY607" fmla="*/ 1248670 h 6858000"/>
              <a:gd name="connsiteX608" fmla="*/ 775536 w 7472601"/>
              <a:gd name="connsiteY608" fmla="*/ 1388015 h 6858000"/>
              <a:gd name="connsiteX609" fmla="*/ 894529 w 7472601"/>
              <a:gd name="connsiteY609" fmla="*/ 1567739 h 6858000"/>
              <a:gd name="connsiteX610" fmla="*/ 948000 w 7472601"/>
              <a:gd name="connsiteY610" fmla="*/ 1663088 h 6858000"/>
              <a:gd name="connsiteX611" fmla="*/ 1006812 w 7472601"/>
              <a:gd name="connsiteY611" fmla="*/ 1767683 h 6858000"/>
              <a:gd name="connsiteX612" fmla="*/ 1149133 w 7472601"/>
              <a:gd name="connsiteY612" fmla="*/ 1971513 h 6858000"/>
              <a:gd name="connsiteX613" fmla="*/ 1333952 w 7472601"/>
              <a:gd name="connsiteY613" fmla="*/ 2251620 h 6858000"/>
              <a:gd name="connsiteX614" fmla="*/ 1337329 w 7472601"/>
              <a:gd name="connsiteY614" fmla="*/ 2258350 h 6858000"/>
              <a:gd name="connsiteX615" fmla="*/ 1014726 w 7472601"/>
              <a:gd name="connsiteY615" fmla="*/ 1615556 h 6858000"/>
              <a:gd name="connsiteX616" fmla="*/ 678222 w 7472601"/>
              <a:gd name="connsiteY616" fmla="*/ 1248670 h 6858000"/>
              <a:gd name="connsiteX617" fmla="*/ 6691602 w 7472601"/>
              <a:gd name="connsiteY617" fmla="*/ 1140573 h 6858000"/>
              <a:gd name="connsiteX618" fmla="*/ 6571100 w 7472601"/>
              <a:gd name="connsiteY618" fmla="*/ 1183662 h 6858000"/>
              <a:gd name="connsiteX619" fmla="*/ 6241687 w 7472601"/>
              <a:gd name="connsiteY619" fmla="*/ 1257600 h 6858000"/>
              <a:gd name="connsiteX620" fmla="*/ 5693009 w 7472601"/>
              <a:gd name="connsiteY620" fmla="*/ 1478256 h 6858000"/>
              <a:gd name="connsiteX621" fmla="*/ 6548420 w 7472601"/>
              <a:gd name="connsiteY621" fmla="*/ 1214599 h 6858000"/>
              <a:gd name="connsiteX622" fmla="*/ 6605473 w 7472601"/>
              <a:gd name="connsiteY622" fmla="*/ 1184686 h 6858000"/>
              <a:gd name="connsiteX623" fmla="*/ 6691602 w 7472601"/>
              <a:gd name="connsiteY623" fmla="*/ 1140573 h 6858000"/>
              <a:gd name="connsiteX624" fmla="*/ 4002475 w 7472601"/>
              <a:gd name="connsiteY624" fmla="*/ 1037802 h 6858000"/>
              <a:gd name="connsiteX625" fmla="*/ 4000324 w 7472601"/>
              <a:gd name="connsiteY625" fmla="*/ 1039362 h 6858000"/>
              <a:gd name="connsiteX626" fmla="*/ 4002862 w 7472601"/>
              <a:gd name="connsiteY626" fmla="*/ 1042866 h 6858000"/>
              <a:gd name="connsiteX627" fmla="*/ 4002475 w 7472601"/>
              <a:gd name="connsiteY627" fmla="*/ 1037802 h 6858000"/>
              <a:gd name="connsiteX628" fmla="*/ 506322 w 7472601"/>
              <a:gd name="connsiteY628" fmla="*/ 1020997 h 6858000"/>
              <a:gd name="connsiteX629" fmla="*/ 533068 w 7472601"/>
              <a:gd name="connsiteY629" fmla="*/ 1029409 h 6858000"/>
              <a:gd name="connsiteX630" fmla="*/ 1232525 w 7472601"/>
              <a:gd name="connsiteY630" fmla="*/ 1804675 h 6858000"/>
              <a:gd name="connsiteX631" fmla="*/ 1388858 w 7472601"/>
              <a:gd name="connsiteY631" fmla="*/ 2368011 h 6858000"/>
              <a:gd name="connsiteX632" fmla="*/ 1384098 w 7472601"/>
              <a:gd name="connsiteY632" fmla="*/ 2378125 h 6858000"/>
              <a:gd name="connsiteX633" fmla="*/ 1425393 w 7472601"/>
              <a:gd name="connsiteY633" fmla="*/ 2589124 h 6858000"/>
              <a:gd name="connsiteX634" fmla="*/ 1424001 w 7472601"/>
              <a:gd name="connsiteY634" fmla="*/ 2597541 h 6858000"/>
              <a:gd name="connsiteX635" fmla="*/ 2152729 w 7472601"/>
              <a:gd name="connsiteY635" fmla="*/ 2864487 h 6858000"/>
              <a:gd name="connsiteX636" fmla="*/ 2020609 w 7472601"/>
              <a:gd name="connsiteY636" fmla="*/ 2539671 h 6858000"/>
              <a:gd name="connsiteX637" fmla="*/ 2018920 w 7472601"/>
              <a:gd name="connsiteY637" fmla="*/ 2536309 h 6858000"/>
              <a:gd name="connsiteX638" fmla="*/ 1342441 w 7472601"/>
              <a:gd name="connsiteY638" fmla="*/ 1173017 h 6858000"/>
              <a:gd name="connsiteX639" fmla="*/ 1367925 w 7472601"/>
              <a:gd name="connsiteY639" fmla="*/ 1135648 h 6858000"/>
              <a:gd name="connsiteX640" fmla="*/ 1771401 w 7472601"/>
              <a:gd name="connsiteY640" fmla="*/ 1806673 h 6858000"/>
              <a:gd name="connsiteX641" fmla="*/ 1972385 w 7472601"/>
              <a:gd name="connsiteY641" fmla="*/ 2198735 h 6858000"/>
              <a:gd name="connsiteX642" fmla="*/ 2040892 w 7472601"/>
              <a:gd name="connsiteY642" fmla="*/ 2405205 h 6858000"/>
              <a:gd name="connsiteX643" fmla="*/ 2131689 w 7472601"/>
              <a:gd name="connsiteY643" fmla="*/ 1936926 h 6858000"/>
              <a:gd name="connsiteX644" fmla="*/ 2454820 w 7472601"/>
              <a:gd name="connsiteY644" fmla="*/ 1248808 h 6858000"/>
              <a:gd name="connsiteX645" fmla="*/ 2492512 w 7472601"/>
              <a:gd name="connsiteY645" fmla="*/ 1302920 h 6858000"/>
              <a:gd name="connsiteX646" fmla="*/ 2081216 w 7472601"/>
              <a:gd name="connsiteY646" fmla="*/ 2527513 h 6858000"/>
              <a:gd name="connsiteX647" fmla="*/ 2081211 w 7472601"/>
              <a:gd name="connsiteY647" fmla="*/ 2528916 h 6858000"/>
              <a:gd name="connsiteX648" fmla="*/ 2199067 w 7472601"/>
              <a:gd name="connsiteY648" fmla="*/ 2884061 h 6858000"/>
              <a:gd name="connsiteX649" fmla="*/ 3192586 w 7472601"/>
              <a:gd name="connsiteY649" fmla="*/ 3411496 h 6858000"/>
              <a:gd name="connsiteX650" fmla="*/ 3182620 w 7472601"/>
              <a:gd name="connsiteY650" fmla="*/ 3483279 h 6858000"/>
              <a:gd name="connsiteX651" fmla="*/ 2435119 w 7472601"/>
              <a:gd name="connsiteY651" fmla="*/ 3080173 h 6858000"/>
              <a:gd name="connsiteX652" fmla="*/ 2410152 w 7472601"/>
              <a:gd name="connsiteY652" fmla="*/ 3063751 h 6858000"/>
              <a:gd name="connsiteX653" fmla="*/ 2408099 w 7472601"/>
              <a:gd name="connsiteY653" fmla="*/ 3064403 h 6858000"/>
              <a:gd name="connsiteX654" fmla="*/ 2407218 w 7472601"/>
              <a:gd name="connsiteY654" fmla="*/ 3070324 h 6858000"/>
              <a:gd name="connsiteX655" fmla="*/ 2380138 w 7472601"/>
              <a:gd name="connsiteY655" fmla="*/ 3099341 h 6858000"/>
              <a:gd name="connsiteX656" fmla="*/ 1765923 w 7472601"/>
              <a:gd name="connsiteY656" fmla="*/ 3581043 h 6858000"/>
              <a:gd name="connsiteX657" fmla="*/ 1702258 w 7472601"/>
              <a:gd name="connsiteY657" fmla="*/ 3612286 h 6858000"/>
              <a:gd name="connsiteX658" fmla="*/ 1538370 w 7472601"/>
              <a:gd name="connsiteY658" fmla="*/ 3811804 h 6858000"/>
              <a:gd name="connsiteX659" fmla="*/ 542867 w 7472601"/>
              <a:gd name="connsiteY659" fmla="*/ 4944092 h 6858000"/>
              <a:gd name="connsiteX660" fmla="*/ 515800 w 7472601"/>
              <a:gd name="connsiteY660" fmla="*/ 4862180 h 6858000"/>
              <a:gd name="connsiteX661" fmla="*/ 909145 w 7472601"/>
              <a:gd name="connsiteY661" fmla="*/ 4199225 h 6858000"/>
              <a:gd name="connsiteX662" fmla="*/ 1214067 w 7472601"/>
              <a:gd name="connsiteY662" fmla="*/ 3908561 h 6858000"/>
              <a:gd name="connsiteX663" fmla="*/ 640967 w 7472601"/>
              <a:gd name="connsiteY663" fmla="*/ 4105601 h 6858000"/>
              <a:gd name="connsiteX664" fmla="*/ 112563 w 7472601"/>
              <a:gd name="connsiteY664" fmla="*/ 4396952 h 6858000"/>
              <a:gd name="connsiteX665" fmla="*/ 0 w 7472601"/>
              <a:gd name="connsiteY665" fmla="*/ 4466006 h 6858000"/>
              <a:gd name="connsiteX666" fmla="*/ 0 w 7472601"/>
              <a:gd name="connsiteY666" fmla="*/ 4233763 h 6858000"/>
              <a:gd name="connsiteX667" fmla="*/ 36881 w 7472601"/>
              <a:gd name="connsiteY667" fmla="*/ 4200118 h 6858000"/>
              <a:gd name="connsiteX668" fmla="*/ 910534 w 7472601"/>
              <a:gd name="connsiteY668" fmla="*/ 3629753 h 6858000"/>
              <a:gd name="connsiteX669" fmla="*/ 1578717 w 7472601"/>
              <a:gd name="connsiteY669" fmla="*/ 3575982 h 6858000"/>
              <a:gd name="connsiteX670" fmla="*/ 2338780 w 7472601"/>
              <a:gd name="connsiteY670" fmla="*/ 3033725 h 6858000"/>
              <a:gd name="connsiteX671" fmla="*/ 1807991 w 7472601"/>
              <a:gd name="connsiteY671" fmla="*/ 2807184 h 6858000"/>
              <a:gd name="connsiteX672" fmla="*/ 1416358 w 7472601"/>
              <a:gd name="connsiteY672" fmla="*/ 3112571 h 6858000"/>
              <a:gd name="connsiteX673" fmla="*/ 939066 w 7472601"/>
              <a:gd name="connsiteY673" fmla="*/ 3378798 h 6858000"/>
              <a:gd name="connsiteX674" fmla="*/ 115099 w 7472601"/>
              <a:gd name="connsiteY674" fmla="*/ 3607650 h 6858000"/>
              <a:gd name="connsiteX675" fmla="*/ 97284 w 7472601"/>
              <a:gd name="connsiteY675" fmla="*/ 3520393 h 6858000"/>
              <a:gd name="connsiteX676" fmla="*/ 922050 w 7472601"/>
              <a:gd name="connsiteY676" fmla="*/ 3074867 h 6858000"/>
              <a:gd name="connsiteX677" fmla="*/ 1405265 w 7472601"/>
              <a:gd name="connsiteY677" fmla="*/ 3016319 h 6858000"/>
              <a:gd name="connsiteX678" fmla="*/ 1407512 w 7472601"/>
              <a:gd name="connsiteY678" fmla="*/ 3018001 h 6858000"/>
              <a:gd name="connsiteX679" fmla="*/ 1726266 w 7472601"/>
              <a:gd name="connsiteY679" fmla="*/ 2777274 h 6858000"/>
              <a:gd name="connsiteX680" fmla="*/ 625390 w 7472601"/>
              <a:gd name="connsiteY680" fmla="*/ 2514541 h 6858000"/>
              <a:gd name="connsiteX681" fmla="*/ 619799 w 7472601"/>
              <a:gd name="connsiteY681" fmla="*/ 2527180 h 6858000"/>
              <a:gd name="connsiteX682" fmla="*/ 310030 w 7472601"/>
              <a:gd name="connsiteY682" fmla="*/ 2771818 h 6858000"/>
              <a:gd name="connsiteX683" fmla="*/ 173877 w 7472601"/>
              <a:gd name="connsiteY683" fmla="*/ 2937056 h 6858000"/>
              <a:gd name="connsiteX684" fmla="*/ 77889 w 7472601"/>
              <a:gd name="connsiteY684" fmla="*/ 3138440 h 6858000"/>
              <a:gd name="connsiteX685" fmla="*/ 0 w 7472601"/>
              <a:gd name="connsiteY685" fmla="*/ 3271395 h 6858000"/>
              <a:gd name="connsiteX686" fmla="*/ 0 w 7472601"/>
              <a:gd name="connsiteY686" fmla="*/ 3153002 h 6858000"/>
              <a:gd name="connsiteX687" fmla="*/ 2386 w 7472601"/>
              <a:gd name="connsiteY687" fmla="*/ 3149203 h 6858000"/>
              <a:gd name="connsiteX688" fmla="*/ 89753 w 7472601"/>
              <a:gd name="connsiteY688" fmla="*/ 2987702 h 6858000"/>
              <a:gd name="connsiteX689" fmla="*/ 76869 w 7472601"/>
              <a:gd name="connsiteY689" fmla="*/ 3005404 h 6858000"/>
              <a:gd name="connsiteX690" fmla="*/ 32049 w 7472601"/>
              <a:gd name="connsiteY690" fmla="*/ 3065814 h 6858000"/>
              <a:gd name="connsiteX691" fmla="*/ 0 w 7472601"/>
              <a:gd name="connsiteY691" fmla="*/ 3108744 h 6858000"/>
              <a:gd name="connsiteX692" fmla="*/ 0 w 7472601"/>
              <a:gd name="connsiteY692" fmla="*/ 3058059 h 6858000"/>
              <a:gd name="connsiteX693" fmla="*/ 7610 w 7472601"/>
              <a:gd name="connsiteY693" fmla="*/ 3047889 h 6858000"/>
              <a:gd name="connsiteX694" fmla="*/ 52419 w 7472601"/>
              <a:gd name="connsiteY694" fmla="*/ 2987479 h 6858000"/>
              <a:gd name="connsiteX695" fmla="*/ 59142 w 7472601"/>
              <a:gd name="connsiteY695" fmla="*/ 2978488 h 6858000"/>
              <a:gd name="connsiteX696" fmla="*/ 0 w 7472601"/>
              <a:gd name="connsiteY696" fmla="*/ 3015334 h 6858000"/>
              <a:gd name="connsiteX697" fmla="*/ 0 w 7472601"/>
              <a:gd name="connsiteY697" fmla="*/ 2914286 h 6858000"/>
              <a:gd name="connsiteX698" fmla="*/ 36383 w 7472601"/>
              <a:gd name="connsiteY698" fmla="*/ 2901128 h 6858000"/>
              <a:gd name="connsiteX699" fmla="*/ 156329 w 7472601"/>
              <a:gd name="connsiteY699" fmla="*/ 2840533 h 6858000"/>
              <a:gd name="connsiteX700" fmla="*/ 358355 w 7472601"/>
              <a:gd name="connsiteY700" fmla="*/ 2620471 h 6858000"/>
              <a:gd name="connsiteX701" fmla="*/ 510577 w 7472601"/>
              <a:gd name="connsiteY701" fmla="*/ 2501244 h 6858000"/>
              <a:gd name="connsiteX702" fmla="*/ 211967 w 7472601"/>
              <a:gd name="connsiteY702" fmla="*/ 2479171 h 6858000"/>
              <a:gd name="connsiteX703" fmla="*/ 0 w 7472601"/>
              <a:gd name="connsiteY703" fmla="*/ 2476398 h 6858000"/>
              <a:gd name="connsiteX704" fmla="*/ 0 w 7472601"/>
              <a:gd name="connsiteY704" fmla="*/ 2389189 h 6858000"/>
              <a:gd name="connsiteX705" fmla="*/ 103062 w 7472601"/>
              <a:gd name="connsiteY705" fmla="*/ 2389518 h 6858000"/>
              <a:gd name="connsiteX706" fmla="*/ 510734 w 7472601"/>
              <a:gd name="connsiteY706" fmla="*/ 2416201 h 6858000"/>
              <a:gd name="connsiteX707" fmla="*/ 279257 w 7472601"/>
              <a:gd name="connsiteY707" fmla="*/ 2092102 h 6858000"/>
              <a:gd name="connsiteX708" fmla="*/ 65265 w 7472601"/>
              <a:gd name="connsiteY708" fmla="*/ 2006049 h 6858000"/>
              <a:gd name="connsiteX709" fmla="*/ 0 w 7472601"/>
              <a:gd name="connsiteY709" fmla="*/ 1982532 h 6858000"/>
              <a:gd name="connsiteX710" fmla="*/ 0 w 7472601"/>
              <a:gd name="connsiteY710" fmla="*/ 1912789 h 6858000"/>
              <a:gd name="connsiteX711" fmla="*/ 97460 w 7472601"/>
              <a:gd name="connsiteY711" fmla="*/ 1953725 h 6858000"/>
              <a:gd name="connsiteX712" fmla="*/ 221272 w 7472601"/>
              <a:gd name="connsiteY712" fmla="*/ 1980766 h 6858000"/>
              <a:gd name="connsiteX713" fmla="*/ 116765 w 7472601"/>
              <a:gd name="connsiteY713" fmla="*/ 1911033 h 6858000"/>
              <a:gd name="connsiteX714" fmla="*/ 16405 w 7472601"/>
              <a:gd name="connsiteY714" fmla="*/ 1803412 h 6858000"/>
              <a:gd name="connsiteX715" fmla="*/ 0 w 7472601"/>
              <a:gd name="connsiteY715" fmla="*/ 1784777 h 6858000"/>
              <a:gd name="connsiteX716" fmla="*/ 0 w 7472601"/>
              <a:gd name="connsiteY716" fmla="*/ 1740082 h 6858000"/>
              <a:gd name="connsiteX717" fmla="*/ 39394 w 7472601"/>
              <a:gd name="connsiteY717" fmla="*/ 1784856 h 6858000"/>
              <a:gd name="connsiteX718" fmla="*/ 135813 w 7472601"/>
              <a:gd name="connsiteY718" fmla="*/ 1888838 h 6858000"/>
              <a:gd name="connsiteX719" fmla="*/ 242575 w 7472601"/>
              <a:gd name="connsiteY719" fmla="*/ 1958841 h 6858000"/>
              <a:gd name="connsiteX720" fmla="*/ 82197 w 7472601"/>
              <a:gd name="connsiteY720" fmla="*/ 1754826 h 6858000"/>
              <a:gd name="connsiteX721" fmla="*/ 0 w 7472601"/>
              <a:gd name="connsiteY721" fmla="*/ 1679650 h 6858000"/>
              <a:gd name="connsiteX722" fmla="*/ 0 w 7472601"/>
              <a:gd name="connsiteY722" fmla="*/ 1602463 h 6858000"/>
              <a:gd name="connsiteX723" fmla="*/ 84689 w 7472601"/>
              <a:gd name="connsiteY723" fmla="*/ 1677442 h 6858000"/>
              <a:gd name="connsiteX724" fmla="*/ 298437 w 7472601"/>
              <a:gd name="connsiteY724" fmla="*/ 1968019 h 6858000"/>
              <a:gd name="connsiteX725" fmla="*/ 227269 w 7472601"/>
              <a:gd name="connsiteY725" fmla="*/ 1114064 h 6858000"/>
              <a:gd name="connsiteX726" fmla="*/ 248003 w 7472601"/>
              <a:gd name="connsiteY726" fmla="*/ 1089613 h 6858000"/>
              <a:gd name="connsiteX727" fmla="*/ 427020 w 7472601"/>
              <a:gd name="connsiteY727" fmla="*/ 1619803 h 6858000"/>
              <a:gd name="connsiteX728" fmla="*/ 340345 w 7472601"/>
              <a:gd name="connsiteY728" fmla="*/ 2027739 h 6858000"/>
              <a:gd name="connsiteX729" fmla="*/ 360865 w 7472601"/>
              <a:gd name="connsiteY729" fmla="*/ 2044827 h 6858000"/>
              <a:gd name="connsiteX730" fmla="*/ 560414 w 7472601"/>
              <a:gd name="connsiteY730" fmla="*/ 2421457 h 6858000"/>
              <a:gd name="connsiteX731" fmla="*/ 1359703 w 7472601"/>
              <a:gd name="connsiteY731" fmla="*/ 2578554 h 6858000"/>
              <a:gd name="connsiteX732" fmla="*/ 1359422 w 7472601"/>
              <a:gd name="connsiteY732" fmla="*/ 2577994 h 6858000"/>
              <a:gd name="connsiteX733" fmla="*/ 828701 w 7472601"/>
              <a:gd name="connsiteY733" fmla="*/ 1839520 h 6858000"/>
              <a:gd name="connsiteX734" fmla="*/ 494427 w 7472601"/>
              <a:gd name="connsiteY734" fmla="*/ 1092333 h 6858000"/>
              <a:gd name="connsiteX735" fmla="*/ 506322 w 7472601"/>
              <a:gd name="connsiteY735" fmla="*/ 1020997 h 6858000"/>
              <a:gd name="connsiteX736" fmla="*/ 4570198 w 7472601"/>
              <a:gd name="connsiteY736" fmla="*/ 978081 h 6858000"/>
              <a:gd name="connsiteX737" fmla="*/ 4523691 w 7472601"/>
              <a:gd name="connsiteY737" fmla="*/ 1127776 h 6858000"/>
              <a:gd name="connsiteX738" fmla="*/ 4509875 w 7472601"/>
              <a:gd name="connsiteY738" fmla="*/ 1167552 h 6858000"/>
              <a:gd name="connsiteX739" fmla="*/ 4478168 w 7472601"/>
              <a:gd name="connsiteY739" fmla="*/ 1260735 h 6858000"/>
              <a:gd name="connsiteX740" fmla="*/ 4409309 w 7472601"/>
              <a:gd name="connsiteY740" fmla="*/ 1666996 h 6858000"/>
              <a:gd name="connsiteX741" fmla="*/ 4370031 w 7472601"/>
              <a:gd name="connsiteY741" fmla="*/ 1955666 h 6858000"/>
              <a:gd name="connsiteX742" fmla="*/ 4570198 w 7472601"/>
              <a:gd name="connsiteY742" fmla="*/ 978081 h 6858000"/>
              <a:gd name="connsiteX743" fmla="*/ 4557898 w 7472601"/>
              <a:gd name="connsiteY743" fmla="*/ 900011 h 6858000"/>
              <a:gd name="connsiteX744" fmla="*/ 4344840 w 7472601"/>
              <a:gd name="connsiteY744" fmla="*/ 1922038 h 6858000"/>
              <a:gd name="connsiteX745" fmla="*/ 4378710 w 7472601"/>
              <a:gd name="connsiteY745" fmla="*/ 1665516 h 6858000"/>
              <a:gd name="connsiteX746" fmla="*/ 4448798 w 7472601"/>
              <a:gd name="connsiteY746" fmla="*/ 1253024 h 6858000"/>
              <a:gd name="connsiteX747" fmla="*/ 4480315 w 7472601"/>
              <a:gd name="connsiteY747" fmla="*/ 1158454 h 6858000"/>
              <a:gd name="connsiteX748" fmla="*/ 4494133 w 7472601"/>
              <a:gd name="connsiteY748" fmla="*/ 1118676 h 6858000"/>
              <a:gd name="connsiteX749" fmla="*/ 4557898 w 7472601"/>
              <a:gd name="connsiteY749" fmla="*/ 900011 h 6858000"/>
              <a:gd name="connsiteX750" fmla="*/ 5870151 w 7472601"/>
              <a:gd name="connsiteY750" fmla="*/ 898890 h 6858000"/>
              <a:gd name="connsiteX751" fmla="*/ 5861335 w 7472601"/>
              <a:gd name="connsiteY751" fmla="*/ 899177 h 6858000"/>
              <a:gd name="connsiteX752" fmla="*/ 5843702 w 7472601"/>
              <a:gd name="connsiteY752" fmla="*/ 899748 h 6858000"/>
              <a:gd name="connsiteX753" fmla="*/ 5651107 w 7472601"/>
              <a:gd name="connsiteY753" fmla="*/ 920306 h 6858000"/>
              <a:gd name="connsiteX754" fmla="*/ 5459407 w 7472601"/>
              <a:gd name="connsiteY754" fmla="*/ 940975 h 6858000"/>
              <a:gd name="connsiteX755" fmla="*/ 5374846 w 7472601"/>
              <a:gd name="connsiteY755" fmla="*/ 941988 h 6858000"/>
              <a:gd name="connsiteX756" fmla="*/ 5256105 w 7472601"/>
              <a:gd name="connsiteY756" fmla="*/ 945632 h 6858000"/>
              <a:gd name="connsiteX757" fmla="*/ 5107071 w 7472601"/>
              <a:gd name="connsiteY757" fmla="*/ 969720 h 6858000"/>
              <a:gd name="connsiteX758" fmla="*/ 4998681 w 7472601"/>
              <a:gd name="connsiteY758" fmla="*/ 988771 h 6858000"/>
              <a:gd name="connsiteX759" fmla="*/ 5870151 w 7472601"/>
              <a:gd name="connsiteY759" fmla="*/ 898890 h 6858000"/>
              <a:gd name="connsiteX760" fmla="*/ 5504425 w 7472601"/>
              <a:gd name="connsiteY760" fmla="*/ 848067 h 6858000"/>
              <a:gd name="connsiteX761" fmla="*/ 4968849 w 7472601"/>
              <a:gd name="connsiteY761" fmla="*/ 962318 h 6858000"/>
              <a:gd name="connsiteX762" fmla="*/ 5104039 w 7472601"/>
              <a:gd name="connsiteY762" fmla="*/ 940634 h 6858000"/>
              <a:gd name="connsiteX763" fmla="*/ 5256311 w 7472601"/>
              <a:gd name="connsiteY763" fmla="*/ 916490 h 6858000"/>
              <a:gd name="connsiteX764" fmla="*/ 5377381 w 7472601"/>
              <a:gd name="connsiteY764" fmla="*/ 912671 h 6858000"/>
              <a:gd name="connsiteX765" fmla="*/ 5460148 w 7472601"/>
              <a:gd name="connsiteY765" fmla="*/ 911442 h 6858000"/>
              <a:gd name="connsiteX766" fmla="*/ 5648971 w 7472601"/>
              <a:gd name="connsiteY766" fmla="*/ 891331 h 6858000"/>
              <a:gd name="connsiteX767" fmla="*/ 5844807 w 7472601"/>
              <a:gd name="connsiteY767" fmla="*/ 870718 h 6858000"/>
              <a:gd name="connsiteX768" fmla="*/ 5862975 w 7472601"/>
              <a:gd name="connsiteY768" fmla="*/ 869756 h 6858000"/>
              <a:gd name="connsiteX769" fmla="*/ 5920887 w 7472601"/>
              <a:gd name="connsiteY769" fmla="*/ 865929 h 6858000"/>
              <a:gd name="connsiteX770" fmla="*/ 5504425 w 7472601"/>
              <a:gd name="connsiteY770" fmla="*/ 848067 h 6858000"/>
              <a:gd name="connsiteX771" fmla="*/ 3607114 w 7472601"/>
              <a:gd name="connsiteY771" fmla="*/ 467441 h 6858000"/>
              <a:gd name="connsiteX772" fmla="*/ 3296242 w 7472601"/>
              <a:gd name="connsiteY772" fmla="*/ 807991 h 6858000"/>
              <a:gd name="connsiteX773" fmla="*/ 3174674 w 7472601"/>
              <a:gd name="connsiteY773" fmla="*/ 919759 h 6858000"/>
              <a:gd name="connsiteX774" fmla="*/ 3042978 w 7472601"/>
              <a:gd name="connsiteY774" fmla="*/ 1054894 h 6858000"/>
              <a:gd name="connsiteX775" fmla="*/ 2968914 w 7472601"/>
              <a:gd name="connsiteY775" fmla="*/ 1133756 h 6858000"/>
              <a:gd name="connsiteX776" fmla="*/ 3103823 w 7472601"/>
              <a:gd name="connsiteY776" fmla="*/ 1026814 h 6858000"/>
              <a:gd name="connsiteX777" fmla="*/ 3607114 w 7472601"/>
              <a:gd name="connsiteY777" fmla="*/ 467441 h 6858000"/>
              <a:gd name="connsiteX778" fmla="*/ 3744487 w 7472601"/>
              <a:gd name="connsiteY778" fmla="*/ 383136 h 6858000"/>
              <a:gd name="connsiteX779" fmla="*/ 3970213 w 7472601"/>
              <a:gd name="connsiteY779" fmla="*/ 995559 h 6858000"/>
              <a:gd name="connsiteX780" fmla="*/ 3744487 w 7472601"/>
              <a:gd name="connsiteY780" fmla="*/ 383136 h 6858000"/>
              <a:gd name="connsiteX781" fmla="*/ 3624562 w 7472601"/>
              <a:gd name="connsiteY781" fmla="*/ 367041 h 6858000"/>
              <a:gd name="connsiteX782" fmla="*/ 3489712 w 7472601"/>
              <a:gd name="connsiteY782" fmla="*/ 485386 h 6858000"/>
              <a:gd name="connsiteX783" fmla="*/ 3182994 w 7472601"/>
              <a:gd name="connsiteY783" fmla="*/ 828265 h 6858000"/>
              <a:gd name="connsiteX784" fmla="*/ 2892114 w 7472601"/>
              <a:gd name="connsiteY784" fmla="*/ 1172635 h 6858000"/>
              <a:gd name="connsiteX785" fmla="*/ 3021459 w 7472601"/>
              <a:gd name="connsiteY785" fmla="*/ 1035385 h 6858000"/>
              <a:gd name="connsiteX786" fmla="*/ 3153873 w 7472601"/>
              <a:gd name="connsiteY786" fmla="*/ 898971 h 6858000"/>
              <a:gd name="connsiteX787" fmla="*/ 3276511 w 7472601"/>
              <a:gd name="connsiteY787" fmla="*/ 786423 h 6858000"/>
              <a:gd name="connsiteX788" fmla="*/ 3584154 w 7472601"/>
              <a:gd name="connsiteY788" fmla="*/ 448218 h 6858000"/>
              <a:gd name="connsiteX789" fmla="*/ 3624562 w 7472601"/>
              <a:gd name="connsiteY789" fmla="*/ 367041 h 6858000"/>
              <a:gd name="connsiteX790" fmla="*/ 3766672 w 7472601"/>
              <a:gd name="connsiteY790" fmla="*/ 359429 h 6858000"/>
              <a:gd name="connsiteX791" fmla="*/ 3996338 w 7472601"/>
              <a:gd name="connsiteY791" fmla="*/ 968237 h 6858000"/>
              <a:gd name="connsiteX792" fmla="*/ 3766672 w 7472601"/>
              <a:gd name="connsiteY792" fmla="*/ 359429 h 6858000"/>
              <a:gd name="connsiteX793" fmla="*/ 5805386 w 7472601"/>
              <a:gd name="connsiteY793" fmla="*/ 239240 h 6858000"/>
              <a:gd name="connsiteX794" fmla="*/ 5736947 w 7472601"/>
              <a:gd name="connsiteY794" fmla="*/ 261367 h 6858000"/>
              <a:gd name="connsiteX795" fmla="*/ 5427012 w 7472601"/>
              <a:gd name="connsiteY795" fmla="*/ 311272 h 6858000"/>
              <a:gd name="connsiteX796" fmla="*/ 5147818 w 7472601"/>
              <a:gd name="connsiteY796" fmla="*/ 322112 h 6858000"/>
              <a:gd name="connsiteX797" fmla="*/ 5060854 w 7472601"/>
              <a:gd name="connsiteY797" fmla="*/ 311882 h 6858000"/>
              <a:gd name="connsiteX798" fmla="*/ 4945989 w 7472601"/>
              <a:gd name="connsiteY798" fmla="*/ 300516 h 6858000"/>
              <a:gd name="connsiteX799" fmla="*/ 5410479 w 7472601"/>
              <a:gd name="connsiteY799" fmla="*/ 348434 h 6858000"/>
              <a:gd name="connsiteX800" fmla="*/ 5805386 w 7472601"/>
              <a:gd name="connsiteY800" fmla="*/ 239240 h 6858000"/>
              <a:gd name="connsiteX801" fmla="*/ 5905192 w 7472601"/>
              <a:gd name="connsiteY801" fmla="*/ 163079 h 6858000"/>
              <a:gd name="connsiteX802" fmla="*/ 5865655 w 7472601"/>
              <a:gd name="connsiteY802" fmla="*/ 171901 h 6858000"/>
              <a:gd name="connsiteX803" fmla="*/ 5259740 w 7472601"/>
              <a:gd name="connsiteY803" fmla="*/ 257013 h 6858000"/>
              <a:gd name="connsiteX804" fmla="*/ 5208466 w 7472601"/>
              <a:gd name="connsiteY804" fmla="*/ 257550 h 6858000"/>
              <a:gd name="connsiteX805" fmla="*/ 4980204 w 7472601"/>
              <a:gd name="connsiteY805" fmla="*/ 271903 h 6858000"/>
              <a:gd name="connsiteX806" fmla="*/ 5068068 w 7472601"/>
              <a:gd name="connsiteY806" fmla="*/ 282244 h 6858000"/>
              <a:gd name="connsiteX807" fmla="*/ 5153231 w 7472601"/>
              <a:gd name="connsiteY807" fmla="*/ 292240 h 6858000"/>
              <a:gd name="connsiteX808" fmla="*/ 5426491 w 7472601"/>
              <a:gd name="connsiteY808" fmla="*/ 281128 h 6858000"/>
              <a:gd name="connsiteX809" fmla="*/ 5731212 w 7472601"/>
              <a:gd name="connsiteY809" fmla="*/ 231951 h 6858000"/>
              <a:gd name="connsiteX810" fmla="*/ 5905192 w 7472601"/>
              <a:gd name="connsiteY810" fmla="*/ 163079 h 6858000"/>
              <a:gd name="connsiteX811" fmla="*/ 5944437 w 7472601"/>
              <a:gd name="connsiteY811" fmla="*/ 113829 h 6858000"/>
              <a:gd name="connsiteX812" fmla="*/ 5825032 w 7472601"/>
              <a:gd name="connsiteY812" fmla="*/ 146405 h 6858000"/>
              <a:gd name="connsiteX813" fmla="*/ 4955599 w 7472601"/>
              <a:gd name="connsiteY813" fmla="*/ 247008 h 6858000"/>
              <a:gd name="connsiteX814" fmla="*/ 5210104 w 7472601"/>
              <a:gd name="connsiteY814" fmla="*/ 228123 h 6858000"/>
              <a:gd name="connsiteX815" fmla="*/ 5261015 w 7472601"/>
              <a:gd name="connsiteY815" fmla="*/ 227087 h 6858000"/>
              <a:gd name="connsiteX816" fmla="*/ 5861181 w 7472601"/>
              <a:gd name="connsiteY816" fmla="*/ 143093 h 6858000"/>
              <a:gd name="connsiteX817" fmla="*/ 5961252 w 7472601"/>
              <a:gd name="connsiteY817" fmla="*/ 114820 h 6858000"/>
              <a:gd name="connsiteX818" fmla="*/ 5944437 w 7472601"/>
              <a:gd name="connsiteY818" fmla="*/ 113829 h 6858000"/>
              <a:gd name="connsiteX819" fmla="*/ 3882765 w 7472601"/>
              <a:gd name="connsiteY819" fmla="*/ 0 h 6858000"/>
              <a:gd name="connsiteX820" fmla="*/ 3995099 w 7472601"/>
              <a:gd name="connsiteY820" fmla="*/ 0 h 6858000"/>
              <a:gd name="connsiteX821" fmla="*/ 4163818 w 7472601"/>
              <a:gd name="connsiteY821" fmla="*/ 234104 h 6858000"/>
              <a:gd name="connsiteX822" fmla="*/ 4172099 w 7472601"/>
              <a:gd name="connsiteY822" fmla="*/ 234207 h 6858000"/>
              <a:gd name="connsiteX823" fmla="*/ 4784282 w 7472601"/>
              <a:gd name="connsiteY823" fmla="*/ 276561 h 6858000"/>
              <a:gd name="connsiteX824" fmla="*/ 4801687 w 7472601"/>
              <a:gd name="connsiteY824" fmla="*/ 267764 h 6858000"/>
              <a:gd name="connsiteX825" fmla="*/ 6082788 w 7472601"/>
              <a:gd name="connsiteY825" fmla="*/ 64119 h 6858000"/>
              <a:gd name="connsiteX826" fmla="*/ 6099442 w 7472601"/>
              <a:gd name="connsiteY826" fmla="*/ 82568 h 6858000"/>
              <a:gd name="connsiteX827" fmla="*/ 4804137 w 7472601"/>
              <a:gd name="connsiteY827" fmla="*/ 320931 h 6858000"/>
              <a:gd name="connsiteX828" fmla="*/ 4227047 w 7472601"/>
              <a:gd name="connsiteY828" fmla="*/ 313415 h 6858000"/>
              <a:gd name="connsiteX829" fmla="*/ 4346041 w 7472601"/>
              <a:gd name="connsiteY829" fmla="*/ 456086 h 6858000"/>
              <a:gd name="connsiteX830" fmla="*/ 4870967 w 7472601"/>
              <a:gd name="connsiteY830" fmla="*/ 963061 h 6858000"/>
              <a:gd name="connsiteX831" fmla="*/ 4889647 w 7472601"/>
              <a:gd name="connsiteY831" fmla="*/ 957147 h 6858000"/>
              <a:gd name="connsiteX832" fmla="*/ 5422504 w 7472601"/>
              <a:gd name="connsiteY832" fmla="*/ 805191 h 6858000"/>
              <a:gd name="connsiteX833" fmla="*/ 6087656 w 7472601"/>
              <a:gd name="connsiteY833" fmla="*/ 826703 h 6858000"/>
              <a:gd name="connsiteX834" fmla="*/ 6058717 w 7472601"/>
              <a:gd name="connsiteY834" fmla="*/ 865992 h 6858000"/>
              <a:gd name="connsiteX835" fmla="*/ 4974153 w 7472601"/>
              <a:gd name="connsiteY835" fmla="*/ 1045456 h 6858000"/>
              <a:gd name="connsiteX836" fmla="*/ 5627835 w 7472601"/>
              <a:gd name="connsiteY836" fmla="*/ 1472077 h 6858000"/>
              <a:gd name="connsiteX837" fmla="*/ 5629817 w 7472601"/>
              <a:gd name="connsiteY837" fmla="*/ 1471412 h 6858000"/>
              <a:gd name="connsiteX838" fmla="*/ 5634124 w 7472601"/>
              <a:gd name="connsiteY838" fmla="*/ 1470572 h 6858000"/>
              <a:gd name="connsiteX839" fmla="*/ 5755832 w 7472601"/>
              <a:gd name="connsiteY839" fmla="*/ 1383886 h 6858000"/>
              <a:gd name="connsiteX840" fmla="*/ 6014186 w 7472601"/>
              <a:gd name="connsiteY840" fmla="*/ 1279799 h 6858000"/>
              <a:gd name="connsiteX841" fmla="*/ 6901619 w 7472601"/>
              <a:gd name="connsiteY841" fmla="*/ 1047874 h 6858000"/>
              <a:gd name="connsiteX842" fmla="*/ 6931566 w 7472601"/>
              <a:gd name="connsiteY842" fmla="*/ 1062034 h 6858000"/>
              <a:gd name="connsiteX843" fmla="*/ 5790982 w 7472601"/>
              <a:gd name="connsiteY843" fmla="*/ 1561380 h 6858000"/>
              <a:gd name="connsiteX844" fmla="*/ 6188971 w 7472601"/>
              <a:gd name="connsiteY844" fmla="*/ 1755168 h 6858000"/>
              <a:gd name="connsiteX845" fmla="*/ 6202446 w 7472601"/>
              <a:gd name="connsiteY845" fmla="*/ 1752268 h 6858000"/>
              <a:gd name="connsiteX846" fmla="*/ 7179560 w 7472601"/>
              <a:gd name="connsiteY846" fmla="*/ 1467551 h 6858000"/>
              <a:gd name="connsiteX847" fmla="*/ 7158730 w 7472601"/>
              <a:gd name="connsiteY847" fmla="*/ 1507835 h 6858000"/>
              <a:gd name="connsiteX848" fmla="*/ 6326959 w 7472601"/>
              <a:gd name="connsiteY848" fmla="*/ 1817686 h 6858000"/>
              <a:gd name="connsiteX849" fmla="*/ 6537433 w 7472601"/>
              <a:gd name="connsiteY849" fmla="*/ 1907790 h 6858000"/>
              <a:gd name="connsiteX850" fmla="*/ 6550221 w 7472601"/>
              <a:gd name="connsiteY850" fmla="*/ 1910729 h 6858000"/>
              <a:gd name="connsiteX851" fmla="*/ 6964438 w 7472601"/>
              <a:gd name="connsiteY851" fmla="*/ 2209505 h 6858000"/>
              <a:gd name="connsiteX852" fmla="*/ 7367862 w 7472601"/>
              <a:gd name="connsiteY852" fmla="*/ 2806833 h 6858000"/>
              <a:gd name="connsiteX853" fmla="*/ 7364329 w 7472601"/>
              <a:gd name="connsiteY853" fmla="*/ 2826907 h 6858000"/>
              <a:gd name="connsiteX854" fmla="*/ 7290545 w 7472601"/>
              <a:gd name="connsiteY854" fmla="*/ 2850663 h 6858000"/>
              <a:gd name="connsiteX855" fmla="*/ 6472036 w 7472601"/>
              <a:gd name="connsiteY855" fmla="*/ 1959003 h 6858000"/>
              <a:gd name="connsiteX856" fmla="*/ 5792897 w 7472601"/>
              <a:gd name="connsiteY856" fmla="*/ 1647747 h 6858000"/>
              <a:gd name="connsiteX857" fmla="*/ 5842751 w 7472601"/>
              <a:gd name="connsiteY857" fmla="*/ 1816112 h 6858000"/>
              <a:gd name="connsiteX858" fmla="*/ 5847424 w 7472601"/>
              <a:gd name="connsiteY858" fmla="*/ 1815776 h 6858000"/>
              <a:gd name="connsiteX859" fmla="*/ 6399821 w 7472601"/>
              <a:gd name="connsiteY859" fmla="*/ 2344799 h 6858000"/>
              <a:gd name="connsiteX860" fmla="*/ 6323232 w 7472601"/>
              <a:gd name="connsiteY860" fmla="*/ 2389634 h 6858000"/>
              <a:gd name="connsiteX861" fmla="*/ 5942958 w 7472601"/>
              <a:gd name="connsiteY861" fmla="*/ 2077708 h 6858000"/>
              <a:gd name="connsiteX862" fmla="*/ 5921559 w 7472601"/>
              <a:gd name="connsiteY862" fmla="*/ 2378596 h 6858000"/>
              <a:gd name="connsiteX863" fmla="*/ 5817651 w 7472601"/>
              <a:gd name="connsiteY863" fmla="*/ 3023919 h 6858000"/>
              <a:gd name="connsiteX864" fmla="*/ 5729634 w 7472601"/>
              <a:gd name="connsiteY864" fmla="*/ 3051849 h 6858000"/>
              <a:gd name="connsiteX865" fmla="*/ 5611018 w 7472601"/>
              <a:gd name="connsiteY865" fmla="*/ 2316769 h 6858000"/>
              <a:gd name="connsiteX866" fmla="*/ 5687608 w 7472601"/>
              <a:gd name="connsiteY866" fmla="*/ 2039972 h 6858000"/>
              <a:gd name="connsiteX867" fmla="*/ 5657554 w 7472601"/>
              <a:gd name="connsiteY867" fmla="*/ 1576445 h 6858000"/>
              <a:gd name="connsiteX868" fmla="*/ 5150475 w 7472601"/>
              <a:gd name="connsiteY868" fmla="*/ 1274012 h 6858000"/>
              <a:gd name="connsiteX869" fmla="*/ 5349142 w 7472601"/>
              <a:gd name="connsiteY869" fmla="*/ 2204405 h 6858000"/>
              <a:gd name="connsiteX870" fmla="*/ 5262214 w 7472601"/>
              <a:gd name="connsiteY870" fmla="*/ 2233836 h 6858000"/>
              <a:gd name="connsiteX871" fmla="*/ 4981539 w 7472601"/>
              <a:gd name="connsiteY871" fmla="*/ 1542201 h 6858000"/>
              <a:gd name="connsiteX872" fmla="*/ 4958461 w 7472601"/>
              <a:gd name="connsiteY872" fmla="*/ 1136957 h 6858000"/>
              <a:gd name="connsiteX873" fmla="*/ 4655015 w 7472601"/>
              <a:gd name="connsiteY873" fmla="*/ 891426 h 6858000"/>
              <a:gd name="connsiteX874" fmla="*/ 4348002 w 7472601"/>
              <a:gd name="connsiteY874" fmla="*/ 2205895 h 6858000"/>
              <a:gd name="connsiteX875" fmla="*/ 4262250 w 7472601"/>
              <a:gd name="connsiteY875" fmla="*/ 2219972 h 6858000"/>
              <a:gd name="connsiteX876" fmla="*/ 4550611 w 7472601"/>
              <a:gd name="connsiteY876" fmla="*/ 817540 h 6858000"/>
              <a:gd name="connsiteX877" fmla="*/ 4564418 w 7472601"/>
              <a:gd name="connsiteY877" fmla="*/ 808293 h 6858000"/>
              <a:gd name="connsiteX878" fmla="*/ 4266388 w 7472601"/>
              <a:gd name="connsiteY878" fmla="*/ 500083 h 6858000"/>
              <a:gd name="connsiteX879" fmla="*/ 4032842 w 7472601"/>
              <a:gd name="connsiteY879" fmla="*/ 211809 h 6858000"/>
              <a:gd name="connsiteX880" fmla="*/ 3882765 w 7472601"/>
              <a:gd name="connsiteY880" fmla="*/ 0 h 6858000"/>
              <a:gd name="connsiteX881" fmla="*/ 3721337 w 7472601"/>
              <a:gd name="connsiteY881" fmla="*/ 0 h 6858000"/>
              <a:gd name="connsiteX882" fmla="*/ 3797544 w 7472601"/>
              <a:gd name="connsiteY882" fmla="*/ 0 h 6858000"/>
              <a:gd name="connsiteX883" fmla="*/ 3775734 w 7472601"/>
              <a:gd name="connsiteY883" fmla="*/ 95131 h 6858000"/>
              <a:gd name="connsiteX884" fmla="*/ 3724807 w 7472601"/>
              <a:gd name="connsiteY884" fmla="*/ 272257 h 6858000"/>
              <a:gd name="connsiteX885" fmla="*/ 3726844 w 7472601"/>
              <a:gd name="connsiteY885" fmla="*/ 282988 h 6858000"/>
              <a:gd name="connsiteX886" fmla="*/ 3742664 w 7472601"/>
              <a:gd name="connsiteY886" fmla="*/ 279918 h 6858000"/>
              <a:gd name="connsiteX887" fmla="*/ 4103910 w 7472601"/>
              <a:gd name="connsiteY887" fmla="*/ 1161917 h 6858000"/>
              <a:gd name="connsiteX888" fmla="*/ 4020269 w 7472601"/>
              <a:gd name="connsiteY888" fmla="*/ 1200406 h 6858000"/>
              <a:gd name="connsiteX889" fmla="*/ 3674882 w 7472601"/>
              <a:gd name="connsiteY889" fmla="*/ 488524 h 6858000"/>
              <a:gd name="connsiteX890" fmla="*/ 3132682 w 7472601"/>
              <a:gd name="connsiteY890" fmla="*/ 1072284 h 6858000"/>
              <a:gd name="connsiteX891" fmla="*/ 2716346 w 7472601"/>
              <a:gd name="connsiteY891" fmla="*/ 1276376 h 6858000"/>
              <a:gd name="connsiteX892" fmla="*/ 2716772 w 7472601"/>
              <a:gd name="connsiteY892" fmla="*/ 1255462 h 6858000"/>
              <a:gd name="connsiteX893" fmla="*/ 3471096 w 7472601"/>
              <a:gd name="connsiteY893" fmla="*/ 437072 h 6858000"/>
              <a:gd name="connsiteX894" fmla="*/ 3639057 w 7472601"/>
              <a:gd name="connsiteY894" fmla="*/ 286334 h 6858000"/>
              <a:gd name="connsiteX895" fmla="*/ 3640309 w 7472601"/>
              <a:gd name="connsiteY895" fmla="*/ 284664 h 6858000"/>
              <a:gd name="connsiteX896" fmla="*/ 3646022 w 7472601"/>
              <a:gd name="connsiteY896" fmla="*/ 276711 h 6858000"/>
              <a:gd name="connsiteX897" fmla="*/ 3707943 w 7472601"/>
              <a:gd name="connsiteY897" fmla="*/ 65958 h 6858000"/>
              <a:gd name="connsiteX898" fmla="*/ 3721337 w 7472601"/>
              <a:gd name="connsiteY898" fmla="*/ 0 h 6858000"/>
              <a:gd name="connsiteX899" fmla="*/ 2867960 w 7472601"/>
              <a:gd name="connsiteY899" fmla="*/ 0 h 6858000"/>
              <a:gd name="connsiteX900" fmla="*/ 2926351 w 7472601"/>
              <a:gd name="connsiteY900" fmla="*/ 0 h 6858000"/>
              <a:gd name="connsiteX901" fmla="*/ 2902823 w 7472601"/>
              <a:gd name="connsiteY901" fmla="*/ 262929 h 6858000"/>
              <a:gd name="connsiteX902" fmla="*/ 2940663 w 7472601"/>
              <a:gd name="connsiteY902" fmla="*/ 140884 h 6858000"/>
              <a:gd name="connsiteX903" fmla="*/ 2947039 w 7472601"/>
              <a:gd name="connsiteY903" fmla="*/ 122524 h 6858000"/>
              <a:gd name="connsiteX904" fmla="*/ 2984316 w 7472601"/>
              <a:gd name="connsiteY904" fmla="*/ 0 h 6858000"/>
              <a:gd name="connsiteX905" fmla="*/ 3016114 w 7472601"/>
              <a:gd name="connsiteY905" fmla="*/ 0 h 6858000"/>
              <a:gd name="connsiteX906" fmla="*/ 2979949 w 7472601"/>
              <a:gd name="connsiteY906" fmla="*/ 119274 h 6858000"/>
              <a:gd name="connsiteX907" fmla="*/ 3023879 w 7472601"/>
              <a:gd name="connsiteY907" fmla="*/ 0 h 6858000"/>
              <a:gd name="connsiteX908" fmla="*/ 3105400 w 7472601"/>
              <a:gd name="connsiteY908" fmla="*/ 0 h 6858000"/>
              <a:gd name="connsiteX909" fmla="*/ 3094669 w 7472601"/>
              <a:gd name="connsiteY909" fmla="*/ 30308 h 6858000"/>
              <a:gd name="connsiteX910" fmla="*/ 2901945 w 7472601"/>
              <a:gd name="connsiteY910" fmla="*/ 466538 h 6858000"/>
              <a:gd name="connsiteX911" fmla="*/ 2815209 w 7472601"/>
              <a:gd name="connsiteY911" fmla="*/ 497361 h 6858000"/>
              <a:gd name="connsiteX912" fmla="*/ 2844845 w 7472601"/>
              <a:gd name="connsiteY912" fmla="*/ 127638 h 6858000"/>
              <a:gd name="connsiteX913" fmla="*/ 2867960 w 7472601"/>
              <a:gd name="connsiteY913" fmla="*/ 0 h 6858000"/>
              <a:gd name="connsiteX914" fmla="*/ 1057230 w 7472601"/>
              <a:gd name="connsiteY914" fmla="*/ 0 h 6858000"/>
              <a:gd name="connsiteX915" fmla="*/ 1111003 w 7472601"/>
              <a:gd name="connsiteY915" fmla="*/ 0 h 6858000"/>
              <a:gd name="connsiteX916" fmla="*/ 1125553 w 7472601"/>
              <a:gd name="connsiteY916" fmla="*/ 52588 h 6858000"/>
              <a:gd name="connsiteX917" fmla="*/ 1304276 w 7472601"/>
              <a:gd name="connsiteY917" fmla="*/ 476275 h 6858000"/>
              <a:gd name="connsiteX918" fmla="*/ 1492066 w 7472601"/>
              <a:gd name="connsiteY918" fmla="*/ 886333 h 6858000"/>
              <a:gd name="connsiteX919" fmla="*/ 1423698 w 7472601"/>
              <a:gd name="connsiteY919" fmla="*/ 710817 h 6858000"/>
              <a:gd name="connsiteX920" fmla="*/ 1357609 w 7472601"/>
              <a:gd name="connsiteY920" fmla="*/ 532892 h 6858000"/>
              <a:gd name="connsiteX921" fmla="*/ 1309550 w 7472601"/>
              <a:gd name="connsiteY921" fmla="*/ 374031 h 6858000"/>
              <a:gd name="connsiteX922" fmla="*/ 1193673 w 7472601"/>
              <a:gd name="connsiteY922" fmla="*/ 49533 h 6858000"/>
              <a:gd name="connsiteX923" fmla="*/ 1164391 w 7472601"/>
              <a:gd name="connsiteY923" fmla="*/ 0 h 6858000"/>
              <a:gd name="connsiteX924" fmla="*/ 1200666 w 7472601"/>
              <a:gd name="connsiteY924" fmla="*/ 0 h 6858000"/>
              <a:gd name="connsiteX925" fmla="*/ 1223408 w 7472601"/>
              <a:gd name="connsiteY925" fmla="*/ 38996 h 6858000"/>
              <a:gd name="connsiteX926" fmla="*/ 1339635 w 7472601"/>
              <a:gd name="connsiteY926" fmla="*/ 365517 h 6858000"/>
              <a:gd name="connsiteX927" fmla="*/ 1387469 w 7472601"/>
              <a:gd name="connsiteY927" fmla="*/ 523079 h 6858000"/>
              <a:gd name="connsiteX928" fmla="*/ 1452685 w 7472601"/>
              <a:gd name="connsiteY928" fmla="*/ 699806 h 6858000"/>
              <a:gd name="connsiteX929" fmla="*/ 1492092 w 7472601"/>
              <a:gd name="connsiteY929" fmla="*/ 800424 h 6858000"/>
              <a:gd name="connsiteX930" fmla="*/ 1455302 w 7472601"/>
              <a:gd name="connsiteY930" fmla="*/ 632913 h 6858000"/>
              <a:gd name="connsiteX931" fmla="*/ 1222336 w 7472601"/>
              <a:gd name="connsiteY931" fmla="*/ 9480 h 6858000"/>
              <a:gd name="connsiteX932" fmla="*/ 1214634 w 7472601"/>
              <a:gd name="connsiteY932" fmla="*/ 0 h 6858000"/>
              <a:gd name="connsiteX933" fmla="*/ 1289827 w 7472601"/>
              <a:gd name="connsiteY933" fmla="*/ 0 h 6858000"/>
              <a:gd name="connsiteX934" fmla="*/ 1321076 w 7472601"/>
              <a:gd name="connsiteY934" fmla="*/ 59722 h 6858000"/>
              <a:gd name="connsiteX935" fmla="*/ 1512579 w 7472601"/>
              <a:gd name="connsiteY935" fmla="*/ 626441 h 6858000"/>
              <a:gd name="connsiteX936" fmla="*/ 1506076 w 7472601"/>
              <a:gd name="connsiteY936" fmla="*/ 1089289 h 6858000"/>
              <a:gd name="connsiteX937" fmla="*/ 1486346 w 7472601"/>
              <a:gd name="connsiteY937" fmla="*/ 1079919 h 6858000"/>
              <a:gd name="connsiteX938" fmla="*/ 1070511 w 7472601"/>
              <a:gd name="connsiteY938" fmla="*/ 48609 h 6858000"/>
              <a:gd name="connsiteX939" fmla="*/ 1057230 w 7472601"/>
              <a:gd name="connsiteY939" fmla="*/ 0 h 6858000"/>
              <a:gd name="connsiteX940" fmla="*/ 43151 w 7472601"/>
              <a:gd name="connsiteY940" fmla="*/ 0 h 6858000"/>
              <a:gd name="connsiteX941" fmla="*/ 95283 w 7472601"/>
              <a:gd name="connsiteY941" fmla="*/ 0 h 6858000"/>
              <a:gd name="connsiteX942" fmla="*/ 300708 w 7472601"/>
              <a:gd name="connsiteY942" fmla="*/ 154571 h 6858000"/>
              <a:gd name="connsiteX943" fmla="*/ 530414 w 7472601"/>
              <a:gd name="connsiteY943" fmla="*/ 354673 h 6858000"/>
              <a:gd name="connsiteX944" fmla="*/ 333785 w 7472601"/>
              <a:gd name="connsiteY944" fmla="*/ 161564 h 6858000"/>
              <a:gd name="connsiteX945" fmla="*/ 147005 w 7472601"/>
              <a:gd name="connsiteY945" fmla="*/ 0 h 6858000"/>
              <a:gd name="connsiteX946" fmla="*/ 272509 w 7472601"/>
              <a:gd name="connsiteY946" fmla="*/ 0 h 6858000"/>
              <a:gd name="connsiteX947" fmla="*/ 326276 w 7472601"/>
              <a:gd name="connsiteY947" fmla="*/ 45847 h 6858000"/>
              <a:gd name="connsiteX948" fmla="*/ 823759 w 7472601"/>
              <a:gd name="connsiteY948" fmla="*/ 574145 h 6858000"/>
              <a:gd name="connsiteX949" fmla="*/ 811254 w 7472601"/>
              <a:gd name="connsiteY949" fmla="*/ 665546 h 6858000"/>
              <a:gd name="connsiteX950" fmla="*/ 154042 w 7472601"/>
              <a:gd name="connsiteY950" fmla="*/ 261522 h 6858000"/>
              <a:gd name="connsiteX951" fmla="*/ 13550 w 7472601"/>
              <a:gd name="connsiteY951" fmla="*/ 158423 h 6858000"/>
              <a:gd name="connsiteX952" fmla="*/ 0 w 7472601"/>
              <a:gd name="connsiteY952" fmla="*/ 146618 h 6858000"/>
              <a:gd name="connsiteX953" fmla="*/ 0 w 7472601"/>
              <a:gd name="connsiteY953" fmla="*/ 59161 h 6858000"/>
              <a:gd name="connsiteX954" fmla="*/ 45427 w 7472601"/>
              <a:gd name="connsiteY954" fmla="*/ 101078 h 6858000"/>
              <a:gd name="connsiteX955" fmla="*/ 630103 w 7472601"/>
              <a:gd name="connsiteY955" fmla="*/ 485885 h 6858000"/>
              <a:gd name="connsiteX956" fmla="*/ 532040 w 7472601"/>
              <a:gd name="connsiteY956" fmla="*/ 399359 h 6858000"/>
              <a:gd name="connsiteX957" fmla="*/ 517618 w 7472601"/>
              <a:gd name="connsiteY957" fmla="*/ 385726 h 6858000"/>
              <a:gd name="connsiteX958" fmla="*/ 285074 w 7472601"/>
              <a:gd name="connsiteY958" fmla="*/ 182755 h 6858000"/>
              <a:gd name="connsiteX959" fmla="*/ 43151 w 7472601"/>
              <a:gd name="connsiteY959" fmla="*/ 0 h 6858000"/>
              <a:gd name="connsiteX0" fmla="*/ 369702 w 7467663"/>
              <a:gd name="connsiteY0" fmla="*/ 6712169 h 6858000"/>
              <a:gd name="connsiteX1" fmla="*/ 366575 w 7467663"/>
              <a:gd name="connsiteY1" fmla="*/ 6715556 h 6858000"/>
              <a:gd name="connsiteX2" fmla="*/ 371637 w 7467663"/>
              <a:gd name="connsiteY2" fmla="*/ 6713954 h 6858000"/>
              <a:gd name="connsiteX3" fmla="*/ 369702 w 7467663"/>
              <a:gd name="connsiteY3" fmla="*/ 6712169 h 6858000"/>
              <a:gd name="connsiteX4" fmla="*/ 7088673 w 7467663"/>
              <a:gd name="connsiteY4" fmla="*/ 6610396 h 6858000"/>
              <a:gd name="connsiteX5" fmla="*/ 7440138 w 7467663"/>
              <a:gd name="connsiteY5" fmla="*/ 6622648 h 6858000"/>
              <a:gd name="connsiteX6" fmla="*/ 7467600 w 7467663"/>
              <a:gd name="connsiteY6" fmla="*/ 6628217 h 6858000"/>
              <a:gd name="connsiteX7" fmla="*/ 7467600 w 7467663"/>
              <a:gd name="connsiteY7" fmla="*/ 6668575 h 6858000"/>
              <a:gd name="connsiteX8" fmla="*/ 7392322 w 7467663"/>
              <a:gd name="connsiteY8" fmla="*/ 6658238 h 6858000"/>
              <a:gd name="connsiteX9" fmla="*/ 7467600 w 7467663"/>
              <a:gd name="connsiteY9" fmla="*/ 6683873 h 6858000"/>
              <a:gd name="connsiteX10" fmla="*/ 7467600 w 7467663"/>
              <a:gd name="connsiteY10" fmla="*/ 6714215 h 6858000"/>
              <a:gd name="connsiteX11" fmla="*/ 7447383 w 7467663"/>
              <a:gd name="connsiteY11" fmla="*/ 6707202 h 6858000"/>
              <a:gd name="connsiteX12" fmla="*/ 7289862 w 7467663"/>
              <a:gd name="connsiteY12" fmla="*/ 6659827 h 6858000"/>
              <a:gd name="connsiteX13" fmla="*/ 7434024 w 7467663"/>
              <a:gd name="connsiteY13" fmla="*/ 6722130 h 6858000"/>
              <a:gd name="connsiteX14" fmla="*/ 7467600 w 7467663"/>
              <a:gd name="connsiteY14" fmla="*/ 6736157 h 6858000"/>
              <a:gd name="connsiteX15" fmla="*/ 7467600 w 7467663"/>
              <a:gd name="connsiteY15" fmla="*/ 6767913 h 6858000"/>
              <a:gd name="connsiteX16" fmla="*/ 7392158 w 7467663"/>
              <a:gd name="connsiteY16" fmla="*/ 6771365 h 6858000"/>
              <a:gd name="connsiteX17" fmla="*/ 7467600 w 7467663"/>
              <a:gd name="connsiteY17" fmla="*/ 6805948 h 6858000"/>
              <a:gd name="connsiteX18" fmla="*/ 7467600 w 7467663"/>
              <a:gd name="connsiteY18" fmla="*/ 6831490 h 6858000"/>
              <a:gd name="connsiteX19" fmla="*/ 7410696 w 7467663"/>
              <a:gd name="connsiteY19" fmla="*/ 6803861 h 6858000"/>
              <a:gd name="connsiteX20" fmla="*/ 7088673 w 7467663"/>
              <a:gd name="connsiteY20" fmla="*/ 6610396 h 6858000"/>
              <a:gd name="connsiteX21" fmla="*/ 1019354 w 7467663"/>
              <a:gd name="connsiteY21" fmla="*/ 6315006 h 6858000"/>
              <a:gd name="connsiteX22" fmla="*/ 441046 w 7467663"/>
              <a:gd name="connsiteY22" fmla="*/ 6691153 h 6858000"/>
              <a:gd name="connsiteX23" fmla="*/ 1019354 w 7467663"/>
              <a:gd name="connsiteY23" fmla="*/ 6315006 h 6858000"/>
              <a:gd name="connsiteX24" fmla="*/ 991680 w 7467663"/>
              <a:gd name="connsiteY24" fmla="*/ 6298413 h 6858000"/>
              <a:gd name="connsiteX25" fmla="*/ 409060 w 7467663"/>
              <a:gd name="connsiteY25" fmla="*/ 6671470 h 6858000"/>
              <a:gd name="connsiteX26" fmla="*/ 991680 w 7467663"/>
              <a:gd name="connsiteY26" fmla="*/ 6298413 h 6858000"/>
              <a:gd name="connsiteX27" fmla="*/ 103333 w 7467663"/>
              <a:gd name="connsiteY27" fmla="*/ 5699602 h 6858000"/>
              <a:gd name="connsiteX28" fmla="*/ 233938 w 7467663"/>
              <a:gd name="connsiteY28" fmla="*/ 5809416 h 6858000"/>
              <a:gd name="connsiteX29" fmla="*/ 883580 w 7467663"/>
              <a:gd name="connsiteY29" fmla="*/ 6180710 h 6858000"/>
              <a:gd name="connsiteX30" fmla="*/ 487337 w 7467663"/>
              <a:gd name="connsiteY30" fmla="*/ 5950182 h 6858000"/>
              <a:gd name="connsiteX31" fmla="*/ 354051 w 7467663"/>
              <a:gd name="connsiteY31" fmla="*/ 5854912 h 6858000"/>
              <a:gd name="connsiteX32" fmla="*/ 195436 w 7467663"/>
              <a:gd name="connsiteY32" fmla="*/ 5755068 h 6858000"/>
              <a:gd name="connsiteX33" fmla="*/ 103333 w 7467663"/>
              <a:gd name="connsiteY33" fmla="*/ 5699602 h 6858000"/>
              <a:gd name="connsiteX34" fmla="*/ 5539432 w 7467663"/>
              <a:gd name="connsiteY34" fmla="*/ 5642928 h 6858000"/>
              <a:gd name="connsiteX35" fmla="*/ 5555462 w 7467663"/>
              <a:gd name="connsiteY35" fmla="*/ 5694454 h 6858000"/>
              <a:gd name="connsiteX36" fmla="*/ 5828270 w 7467663"/>
              <a:gd name="connsiteY36" fmla="*/ 6320663 h 6858000"/>
              <a:gd name="connsiteX37" fmla="*/ 5947416 w 7467663"/>
              <a:gd name="connsiteY37" fmla="*/ 6574846 h 6858000"/>
              <a:gd name="connsiteX38" fmla="*/ 5539432 w 7467663"/>
              <a:gd name="connsiteY38" fmla="*/ 5642928 h 6858000"/>
              <a:gd name="connsiteX39" fmla="*/ 51253 w 7467663"/>
              <a:gd name="connsiteY39" fmla="*/ 5631825 h 6858000"/>
              <a:gd name="connsiteX40" fmla="*/ 211622 w 7467663"/>
              <a:gd name="connsiteY40" fmla="*/ 5728803 h 6858000"/>
              <a:gd name="connsiteX41" fmla="*/ 371652 w 7467663"/>
              <a:gd name="connsiteY41" fmla="*/ 5829062 h 6858000"/>
              <a:gd name="connsiteX42" fmla="*/ 505903 w 7467663"/>
              <a:gd name="connsiteY42" fmla="*/ 5925221 h 6858000"/>
              <a:gd name="connsiteX43" fmla="*/ 899240 w 7467663"/>
              <a:gd name="connsiteY43" fmla="*/ 6153068 h 6858000"/>
              <a:gd name="connsiteX44" fmla="*/ 988114 w 7467663"/>
              <a:gd name="connsiteY44" fmla="*/ 6174204 h 6858000"/>
              <a:gd name="connsiteX45" fmla="*/ 845971 w 7467663"/>
              <a:gd name="connsiteY45" fmla="*/ 6067177 h 6858000"/>
              <a:gd name="connsiteX46" fmla="*/ 448057 w 7467663"/>
              <a:gd name="connsiteY46" fmla="*/ 5841376 h 6858000"/>
              <a:gd name="connsiteX47" fmla="*/ 51253 w 7467663"/>
              <a:gd name="connsiteY47" fmla="*/ 5631825 h 6858000"/>
              <a:gd name="connsiteX48" fmla="*/ 2606687 w 7467663"/>
              <a:gd name="connsiteY48" fmla="*/ 5630718 h 6858000"/>
              <a:gd name="connsiteX49" fmla="*/ 2645658 w 7467663"/>
              <a:gd name="connsiteY49" fmla="*/ 6640259 h 6858000"/>
              <a:gd name="connsiteX50" fmla="*/ 2606687 w 7467663"/>
              <a:gd name="connsiteY50" fmla="*/ 5630718 h 6858000"/>
              <a:gd name="connsiteX51" fmla="*/ 3642057 w 7467663"/>
              <a:gd name="connsiteY51" fmla="*/ 5573487 h 6858000"/>
              <a:gd name="connsiteX52" fmla="*/ 3632981 w 7467663"/>
              <a:gd name="connsiteY52" fmla="*/ 5579437 h 6858000"/>
              <a:gd name="connsiteX53" fmla="*/ 3382436 w 7467663"/>
              <a:gd name="connsiteY53" fmla="*/ 5952726 h 6858000"/>
              <a:gd name="connsiteX54" fmla="*/ 3191929 w 7467663"/>
              <a:gd name="connsiteY54" fmla="*/ 6662669 h 6858000"/>
              <a:gd name="connsiteX55" fmla="*/ 3369898 w 7467663"/>
              <a:gd name="connsiteY55" fmla="*/ 6081771 h 6858000"/>
              <a:gd name="connsiteX56" fmla="*/ 3642057 w 7467663"/>
              <a:gd name="connsiteY56" fmla="*/ 5573487 h 6858000"/>
              <a:gd name="connsiteX57" fmla="*/ 2650666 w 7467663"/>
              <a:gd name="connsiteY57" fmla="*/ 5530686 h 6858000"/>
              <a:gd name="connsiteX58" fmla="*/ 2650249 w 7467663"/>
              <a:gd name="connsiteY58" fmla="*/ 5532101 h 6858000"/>
              <a:gd name="connsiteX59" fmla="*/ 2663808 w 7467663"/>
              <a:gd name="connsiteY59" fmla="*/ 6535215 h 6858000"/>
              <a:gd name="connsiteX60" fmla="*/ 2665418 w 7467663"/>
              <a:gd name="connsiteY60" fmla="*/ 6132756 h 6858000"/>
              <a:gd name="connsiteX61" fmla="*/ 2650666 w 7467663"/>
              <a:gd name="connsiteY61" fmla="*/ 5530686 h 6858000"/>
              <a:gd name="connsiteX62" fmla="*/ 2680277 w 7467663"/>
              <a:gd name="connsiteY62" fmla="*/ 5479204 h 6858000"/>
              <a:gd name="connsiteX63" fmla="*/ 2678972 w 7467663"/>
              <a:gd name="connsiteY63" fmla="*/ 5481582 h 6858000"/>
              <a:gd name="connsiteX64" fmla="*/ 2696666 w 7467663"/>
              <a:gd name="connsiteY64" fmla="*/ 6133836 h 6858000"/>
              <a:gd name="connsiteX65" fmla="*/ 2695769 w 7467663"/>
              <a:gd name="connsiteY65" fmla="*/ 6390955 h 6858000"/>
              <a:gd name="connsiteX66" fmla="*/ 2739893 w 7467663"/>
              <a:gd name="connsiteY66" fmla="*/ 6108357 h 6858000"/>
              <a:gd name="connsiteX67" fmla="*/ 2680277 w 7467663"/>
              <a:gd name="connsiteY67" fmla="*/ 5479204 h 6858000"/>
              <a:gd name="connsiteX68" fmla="*/ 1132195 w 7467663"/>
              <a:gd name="connsiteY68" fmla="*/ 5467980 h 6858000"/>
              <a:gd name="connsiteX69" fmla="*/ 1679056 w 7467663"/>
              <a:gd name="connsiteY69" fmla="*/ 5516907 h 6858000"/>
              <a:gd name="connsiteX70" fmla="*/ 2128648 w 7467663"/>
              <a:gd name="connsiteY70" fmla="*/ 5474249 h 6858000"/>
              <a:gd name="connsiteX71" fmla="*/ 1825619 w 7467663"/>
              <a:gd name="connsiteY71" fmla="*/ 5478447 h 6858000"/>
              <a:gd name="connsiteX72" fmla="*/ 1737798 w 7467663"/>
              <a:gd name="connsiteY72" fmla="*/ 5483353 h 6858000"/>
              <a:gd name="connsiteX73" fmla="*/ 1132195 w 7467663"/>
              <a:gd name="connsiteY73" fmla="*/ 5467980 h 6858000"/>
              <a:gd name="connsiteX74" fmla="*/ 7454976 w 7467663"/>
              <a:gd name="connsiteY74" fmla="*/ 6318297 h 6858000"/>
              <a:gd name="connsiteX75" fmla="*/ 7467600 w 7467663"/>
              <a:gd name="connsiteY75" fmla="*/ 6163634 h 6858000"/>
              <a:gd name="connsiteX76" fmla="*/ 7448321 w 7467663"/>
              <a:gd name="connsiteY76" fmla="*/ 6190991 h 6858000"/>
              <a:gd name="connsiteX77" fmla="*/ 7467600 w 7467663"/>
              <a:gd name="connsiteY77" fmla="*/ 6221686 h 6858000"/>
              <a:gd name="connsiteX78" fmla="*/ 7467600 w 7467663"/>
              <a:gd name="connsiteY78" fmla="*/ 6334256 h 6858000"/>
              <a:gd name="connsiteX79" fmla="*/ 7454976 w 7467663"/>
              <a:gd name="connsiteY79" fmla="*/ 6318297 h 6858000"/>
              <a:gd name="connsiteX80" fmla="*/ 1456157 w 7467663"/>
              <a:gd name="connsiteY80" fmla="*/ 5371404 h 6858000"/>
              <a:gd name="connsiteX81" fmla="*/ 1244432 w 7467663"/>
              <a:gd name="connsiteY81" fmla="*/ 5385601 h 6858000"/>
              <a:gd name="connsiteX82" fmla="*/ 973990 w 7467663"/>
              <a:gd name="connsiteY82" fmla="*/ 5424940 h 6858000"/>
              <a:gd name="connsiteX83" fmla="*/ 1103809 w 7467663"/>
              <a:gd name="connsiteY83" fmla="*/ 5433720 h 6858000"/>
              <a:gd name="connsiteX84" fmla="*/ 1123454 w 7467663"/>
              <a:gd name="connsiteY84" fmla="*/ 5435727 h 6858000"/>
              <a:gd name="connsiteX85" fmla="*/ 1737017 w 7467663"/>
              <a:gd name="connsiteY85" fmla="*/ 5452183 h 6858000"/>
              <a:gd name="connsiteX86" fmla="*/ 1824397 w 7467663"/>
              <a:gd name="connsiteY86" fmla="*/ 5447757 h 6858000"/>
              <a:gd name="connsiteX87" fmla="*/ 2070059 w 7467663"/>
              <a:gd name="connsiteY87" fmla="*/ 5441660 h 6858000"/>
              <a:gd name="connsiteX88" fmla="*/ 1456157 w 7467663"/>
              <a:gd name="connsiteY88" fmla="*/ 5371404 h 6858000"/>
              <a:gd name="connsiteX89" fmla="*/ 4988186 w 7467663"/>
              <a:gd name="connsiteY89" fmla="*/ 5216467 h 6858000"/>
              <a:gd name="connsiteX90" fmla="*/ 4777334 w 7467663"/>
              <a:gd name="connsiteY90" fmla="*/ 5406072 h 6858000"/>
              <a:gd name="connsiteX91" fmla="*/ 4718341 w 7467663"/>
              <a:gd name="connsiteY91" fmla="*/ 5468043 h 6858000"/>
              <a:gd name="connsiteX92" fmla="*/ 4604655 w 7467663"/>
              <a:gd name="connsiteY92" fmla="*/ 5583434 h 6858000"/>
              <a:gd name="connsiteX93" fmla="*/ 4565074 w 7467663"/>
              <a:gd name="connsiteY93" fmla="*/ 5618550 h 6858000"/>
              <a:gd name="connsiteX94" fmla="*/ 4988186 w 7467663"/>
              <a:gd name="connsiteY94" fmla="*/ 5216467 h 6858000"/>
              <a:gd name="connsiteX95" fmla="*/ 4978032 w 7467663"/>
              <a:gd name="connsiteY95" fmla="*/ 5183809 h 6858000"/>
              <a:gd name="connsiteX96" fmla="*/ 4463413 w 7467663"/>
              <a:gd name="connsiteY96" fmla="*/ 5615162 h 6858000"/>
              <a:gd name="connsiteX97" fmla="*/ 4358134 w 7467663"/>
              <a:gd name="connsiteY97" fmla="*/ 5742791 h 6858000"/>
              <a:gd name="connsiteX98" fmla="*/ 4376219 w 7467663"/>
              <a:gd name="connsiteY98" fmla="*/ 5729027 h 6858000"/>
              <a:gd name="connsiteX99" fmla="*/ 4582340 w 7467663"/>
              <a:gd name="connsiteY99" fmla="*/ 5561037 h 6858000"/>
              <a:gd name="connsiteX100" fmla="*/ 4694684 w 7467663"/>
              <a:gd name="connsiteY100" fmla="*/ 5447098 h 6858000"/>
              <a:gd name="connsiteX101" fmla="*/ 4754123 w 7467663"/>
              <a:gd name="connsiteY101" fmla="*/ 5384643 h 6858000"/>
              <a:gd name="connsiteX102" fmla="*/ 4978032 w 7467663"/>
              <a:gd name="connsiteY102" fmla="*/ 5183809 h 6858000"/>
              <a:gd name="connsiteX103" fmla="*/ 1903353 w 7467663"/>
              <a:gd name="connsiteY103" fmla="*/ 5044827 h 6858000"/>
              <a:gd name="connsiteX104" fmla="*/ 1936931 w 7467663"/>
              <a:gd name="connsiteY104" fmla="*/ 5093954 h 6858000"/>
              <a:gd name="connsiteX105" fmla="*/ 2195868 w 7467663"/>
              <a:gd name="connsiteY105" fmla="*/ 5396574 h 6858000"/>
              <a:gd name="connsiteX106" fmla="*/ 2088852 w 7467663"/>
              <a:gd name="connsiteY106" fmla="*/ 5166123 h 6858000"/>
              <a:gd name="connsiteX107" fmla="*/ 1958241 w 7467663"/>
              <a:gd name="connsiteY107" fmla="*/ 5067955 h 6858000"/>
              <a:gd name="connsiteX108" fmla="*/ 1903353 w 7467663"/>
              <a:gd name="connsiteY108" fmla="*/ 5044827 h 6858000"/>
              <a:gd name="connsiteX109" fmla="*/ 1979378 w 7467663"/>
              <a:gd name="connsiteY109" fmla="*/ 4769504 h 6858000"/>
              <a:gd name="connsiteX110" fmla="*/ 2882120 w 7467663"/>
              <a:gd name="connsiteY110" fmla="*/ 5064547 h 6858000"/>
              <a:gd name="connsiteX111" fmla="*/ 2793103 w 7467663"/>
              <a:gd name="connsiteY111" fmla="*/ 5039699 h 6858000"/>
              <a:gd name="connsiteX112" fmla="*/ 2770041 w 7467663"/>
              <a:gd name="connsiteY112" fmla="*/ 5033634 h 6858000"/>
              <a:gd name="connsiteX113" fmla="*/ 1979378 w 7467663"/>
              <a:gd name="connsiteY113" fmla="*/ 4769504 h 6858000"/>
              <a:gd name="connsiteX114" fmla="*/ 1927410 w 7467663"/>
              <a:gd name="connsiteY114" fmla="*/ 4716164 h 6858000"/>
              <a:gd name="connsiteX115" fmla="*/ 1959587 w 7467663"/>
              <a:gd name="connsiteY115" fmla="*/ 4728849 h 6858000"/>
              <a:gd name="connsiteX116" fmla="*/ 2777707 w 7467663"/>
              <a:gd name="connsiteY116" fmla="*/ 5003991 h 6858000"/>
              <a:gd name="connsiteX117" fmla="*/ 2800768 w 7467663"/>
              <a:gd name="connsiteY117" fmla="*/ 5010056 h 6858000"/>
              <a:gd name="connsiteX118" fmla="*/ 2879408 w 7467663"/>
              <a:gd name="connsiteY118" fmla="*/ 5031590 h 6858000"/>
              <a:gd name="connsiteX119" fmla="*/ 2862295 w 7467663"/>
              <a:gd name="connsiteY119" fmla="*/ 5022958 h 6858000"/>
              <a:gd name="connsiteX120" fmla="*/ 2813343 w 7467663"/>
              <a:gd name="connsiteY120" fmla="*/ 4998369 h 6858000"/>
              <a:gd name="connsiteX121" fmla="*/ 2646245 w 7467663"/>
              <a:gd name="connsiteY121" fmla="*/ 4930999 h 6858000"/>
              <a:gd name="connsiteX122" fmla="*/ 1999243 w 7467663"/>
              <a:gd name="connsiteY122" fmla="*/ 4730524 h 6858000"/>
              <a:gd name="connsiteX123" fmla="*/ 1979527 w 7467663"/>
              <a:gd name="connsiteY123" fmla="*/ 4726651 h 6858000"/>
              <a:gd name="connsiteX124" fmla="*/ 1927410 w 7467663"/>
              <a:gd name="connsiteY124" fmla="*/ 4716164 h 6858000"/>
              <a:gd name="connsiteX125" fmla="*/ 1997014 w 7467663"/>
              <a:gd name="connsiteY125" fmla="*/ 4698007 h 6858000"/>
              <a:gd name="connsiteX126" fmla="*/ 2005458 w 7467663"/>
              <a:gd name="connsiteY126" fmla="*/ 4699540 h 6858000"/>
              <a:gd name="connsiteX127" fmla="*/ 2657186 w 7467663"/>
              <a:gd name="connsiteY127" fmla="*/ 4901687 h 6858000"/>
              <a:gd name="connsiteX128" fmla="*/ 2826662 w 7467663"/>
              <a:gd name="connsiteY128" fmla="*/ 4970362 h 6858000"/>
              <a:gd name="connsiteX129" fmla="*/ 2876100 w 7467663"/>
              <a:gd name="connsiteY129" fmla="*/ 4995397 h 6858000"/>
              <a:gd name="connsiteX130" fmla="*/ 3042600 w 7467663"/>
              <a:gd name="connsiteY130" fmla="*/ 5059532 h 6858000"/>
              <a:gd name="connsiteX131" fmla="*/ 1997014 w 7467663"/>
              <a:gd name="connsiteY131" fmla="*/ 4698007 h 6858000"/>
              <a:gd name="connsiteX132" fmla="*/ 2305292 w 7467663"/>
              <a:gd name="connsiteY132" fmla="*/ 4219492 h 6858000"/>
              <a:gd name="connsiteX133" fmla="*/ 3360922 w 7467663"/>
              <a:gd name="connsiteY133" fmla="*/ 4529373 h 6858000"/>
              <a:gd name="connsiteX134" fmla="*/ 3492420 w 7467663"/>
              <a:gd name="connsiteY134" fmla="*/ 4510145 h 6858000"/>
              <a:gd name="connsiteX135" fmla="*/ 3364086 w 7467663"/>
              <a:gd name="connsiteY135" fmla="*/ 4480340 h 6858000"/>
              <a:gd name="connsiteX136" fmla="*/ 3225818 w 7467663"/>
              <a:gd name="connsiteY136" fmla="*/ 4411822 h 6858000"/>
              <a:gd name="connsiteX137" fmla="*/ 3129696 w 7467663"/>
              <a:gd name="connsiteY137" fmla="*/ 4360704 h 6858000"/>
              <a:gd name="connsiteX138" fmla="*/ 2814545 w 7467663"/>
              <a:gd name="connsiteY138" fmla="*/ 4282955 h 6858000"/>
              <a:gd name="connsiteX139" fmla="*/ 2305292 w 7467663"/>
              <a:gd name="connsiteY139" fmla="*/ 4219492 h 6858000"/>
              <a:gd name="connsiteX140" fmla="*/ 2626982 w 7467663"/>
              <a:gd name="connsiteY140" fmla="*/ 4206450 h 6858000"/>
              <a:gd name="connsiteX141" fmla="*/ 2490617 w 7467663"/>
              <a:gd name="connsiteY141" fmla="*/ 4206951 h 6858000"/>
              <a:gd name="connsiteX142" fmla="*/ 2819869 w 7467663"/>
              <a:gd name="connsiteY142" fmla="*/ 4252936 h 6858000"/>
              <a:gd name="connsiteX143" fmla="*/ 3143018 w 7467663"/>
              <a:gd name="connsiteY143" fmla="*/ 4332698 h 6858000"/>
              <a:gd name="connsiteX144" fmla="*/ 3241520 w 7467663"/>
              <a:gd name="connsiteY144" fmla="*/ 4385112 h 6858000"/>
              <a:gd name="connsiteX145" fmla="*/ 3374575 w 7467663"/>
              <a:gd name="connsiteY145" fmla="*/ 4451517 h 6858000"/>
              <a:gd name="connsiteX146" fmla="*/ 3505221 w 7467663"/>
              <a:gd name="connsiteY146" fmla="*/ 4480757 h 6858000"/>
              <a:gd name="connsiteX147" fmla="*/ 2626982 w 7467663"/>
              <a:gd name="connsiteY147" fmla="*/ 4206450 h 6858000"/>
              <a:gd name="connsiteX148" fmla="*/ 1310106 w 7467663"/>
              <a:gd name="connsiteY148" fmla="*/ 3943217 h 6858000"/>
              <a:gd name="connsiteX149" fmla="*/ 854994 w 7467663"/>
              <a:gd name="connsiteY149" fmla="*/ 4399136 h 6858000"/>
              <a:gd name="connsiteX150" fmla="*/ 742462 w 7467663"/>
              <a:gd name="connsiteY150" fmla="*/ 4594648 h 6858000"/>
              <a:gd name="connsiteX151" fmla="*/ 820602 w 7467663"/>
              <a:gd name="connsiteY151" fmla="*/ 4485915 h 6858000"/>
              <a:gd name="connsiteX152" fmla="*/ 878295 w 7467663"/>
              <a:gd name="connsiteY152" fmla="*/ 4403594 h 6858000"/>
              <a:gd name="connsiteX153" fmla="*/ 1240607 w 7467663"/>
              <a:gd name="connsiteY153" fmla="*/ 4010401 h 6858000"/>
              <a:gd name="connsiteX154" fmla="*/ 1310106 w 7467663"/>
              <a:gd name="connsiteY154" fmla="*/ 3943217 h 6858000"/>
              <a:gd name="connsiteX155" fmla="*/ 1423113 w 7467663"/>
              <a:gd name="connsiteY155" fmla="*/ 3874565 h 6858000"/>
              <a:gd name="connsiteX156" fmla="*/ 1260565 w 7467663"/>
              <a:gd name="connsiteY156" fmla="*/ 4031982 h 6858000"/>
              <a:gd name="connsiteX157" fmla="*/ 901900 w 7467663"/>
              <a:gd name="connsiteY157" fmla="*/ 4421236 h 6858000"/>
              <a:gd name="connsiteX158" fmla="*/ 845044 w 7467663"/>
              <a:gd name="connsiteY158" fmla="*/ 4502436 h 6858000"/>
              <a:gd name="connsiteX159" fmla="*/ 685926 w 7467663"/>
              <a:gd name="connsiteY159" fmla="*/ 4703069 h 6858000"/>
              <a:gd name="connsiteX160" fmla="*/ 684248 w 7467663"/>
              <a:gd name="connsiteY160" fmla="*/ 4706721 h 6858000"/>
              <a:gd name="connsiteX161" fmla="*/ 1423113 w 7467663"/>
              <a:gd name="connsiteY161" fmla="*/ 3874565 h 6858000"/>
              <a:gd name="connsiteX162" fmla="*/ 3316479 w 7467663"/>
              <a:gd name="connsiteY162" fmla="*/ 3872136 h 6858000"/>
              <a:gd name="connsiteX163" fmla="*/ 3546806 w 7467663"/>
              <a:gd name="connsiteY163" fmla="*/ 4356139 h 6858000"/>
              <a:gd name="connsiteX164" fmla="*/ 3364433 w 7467663"/>
              <a:gd name="connsiteY164" fmla="*/ 3953121 h 6858000"/>
              <a:gd name="connsiteX165" fmla="*/ 3316479 w 7467663"/>
              <a:gd name="connsiteY165" fmla="*/ 3872136 h 6858000"/>
              <a:gd name="connsiteX166" fmla="*/ 3291335 w 7467663"/>
              <a:gd name="connsiteY166" fmla="*/ 3767420 h 6858000"/>
              <a:gd name="connsiteX167" fmla="*/ 3390805 w 7467663"/>
              <a:gd name="connsiteY167" fmla="*/ 3937163 h 6858000"/>
              <a:gd name="connsiteX168" fmla="*/ 3579062 w 7467663"/>
              <a:gd name="connsiteY168" fmla="*/ 4359040 h 6858000"/>
              <a:gd name="connsiteX169" fmla="*/ 3467355 w 7467663"/>
              <a:gd name="connsiteY169" fmla="*/ 3988130 h 6858000"/>
              <a:gd name="connsiteX170" fmla="*/ 3310753 w 7467663"/>
              <a:gd name="connsiteY170" fmla="*/ 3787140 h 6858000"/>
              <a:gd name="connsiteX171" fmla="*/ 3291335 w 7467663"/>
              <a:gd name="connsiteY171" fmla="*/ 3767420 h 6858000"/>
              <a:gd name="connsiteX172" fmla="*/ 1635889 w 7467663"/>
              <a:gd name="connsiteY172" fmla="*/ 3709494 h 6858000"/>
              <a:gd name="connsiteX173" fmla="*/ 1634800 w 7467663"/>
              <a:gd name="connsiteY173" fmla="*/ 3731111 h 6858000"/>
              <a:gd name="connsiteX174" fmla="*/ 1635889 w 7467663"/>
              <a:gd name="connsiteY174" fmla="*/ 3709494 h 6858000"/>
              <a:gd name="connsiteX175" fmla="*/ 1510397 w 7467663"/>
              <a:gd name="connsiteY175" fmla="*/ 3684705 h 6858000"/>
              <a:gd name="connsiteX176" fmla="*/ 1146550 w 7467663"/>
              <a:gd name="connsiteY176" fmla="*/ 3802012 h 6858000"/>
              <a:gd name="connsiteX177" fmla="*/ 698834 w 7467663"/>
              <a:gd name="connsiteY177" fmla="*/ 3952272 h 6858000"/>
              <a:gd name="connsiteX178" fmla="*/ 34256 w 7467663"/>
              <a:gd name="connsiteY178" fmla="*/ 4347603 h 6858000"/>
              <a:gd name="connsiteX179" fmla="*/ 527241 w 7467663"/>
              <a:gd name="connsiteY179" fmla="*/ 4065078 h 6858000"/>
              <a:gd name="connsiteX180" fmla="*/ 1510397 w 7467663"/>
              <a:gd name="connsiteY180" fmla="*/ 3684705 h 6858000"/>
              <a:gd name="connsiteX181" fmla="*/ 1313114 w 7467663"/>
              <a:gd name="connsiteY181" fmla="*/ 3655216 h 6858000"/>
              <a:gd name="connsiteX182" fmla="*/ 1109304 w 7467663"/>
              <a:gd name="connsiteY182" fmla="*/ 3669030 h 6858000"/>
              <a:gd name="connsiteX183" fmla="*/ 8129 w 7467663"/>
              <a:gd name="connsiteY183" fmla="*/ 4330519 h 6858000"/>
              <a:gd name="connsiteX184" fmla="*/ 687572 w 7467663"/>
              <a:gd name="connsiteY184" fmla="*/ 3925629 h 6858000"/>
              <a:gd name="connsiteX185" fmla="*/ 1138365 w 7467663"/>
              <a:gd name="connsiteY185" fmla="*/ 3774515 h 6858000"/>
              <a:gd name="connsiteX186" fmla="*/ 1505579 w 7467663"/>
              <a:gd name="connsiteY186" fmla="*/ 3655526 h 6858000"/>
              <a:gd name="connsiteX187" fmla="*/ 1313114 w 7467663"/>
              <a:gd name="connsiteY187" fmla="*/ 3655216 h 6858000"/>
              <a:gd name="connsiteX188" fmla="*/ 3655073 w 7467663"/>
              <a:gd name="connsiteY188" fmla="*/ 3650884 h 6858000"/>
              <a:gd name="connsiteX189" fmla="*/ 3989938 w 7467663"/>
              <a:gd name="connsiteY189" fmla="*/ 3991685 h 6858000"/>
              <a:gd name="connsiteX190" fmla="*/ 4393907 w 7467663"/>
              <a:gd name="connsiteY190" fmla="*/ 4261258 h 6858000"/>
              <a:gd name="connsiteX191" fmla="*/ 4648051 w 7467663"/>
              <a:gd name="connsiteY191" fmla="*/ 4374051 h 6858000"/>
              <a:gd name="connsiteX192" fmla="*/ 4383389 w 7467663"/>
              <a:gd name="connsiteY192" fmla="*/ 4184369 h 6858000"/>
              <a:gd name="connsiteX193" fmla="*/ 4165508 w 7467663"/>
              <a:gd name="connsiteY193" fmla="*/ 4035196 h 6858000"/>
              <a:gd name="connsiteX194" fmla="*/ 4068162 w 7467663"/>
              <a:gd name="connsiteY194" fmla="*/ 3953394 h 6858000"/>
              <a:gd name="connsiteX195" fmla="*/ 3981416 w 7467663"/>
              <a:gd name="connsiteY195" fmla="*/ 3880482 h 6858000"/>
              <a:gd name="connsiteX196" fmla="*/ 3800147 w 7467663"/>
              <a:gd name="connsiteY196" fmla="*/ 3749872 h 6858000"/>
              <a:gd name="connsiteX197" fmla="*/ 3655073 w 7467663"/>
              <a:gd name="connsiteY197" fmla="*/ 3650884 h 6858000"/>
              <a:gd name="connsiteX198" fmla="*/ 3670252 w 7467663"/>
              <a:gd name="connsiteY198" fmla="*/ 3622798 h 6858000"/>
              <a:gd name="connsiteX199" fmla="*/ 3817258 w 7467663"/>
              <a:gd name="connsiteY199" fmla="*/ 3723577 h 6858000"/>
              <a:gd name="connsiteX200" fmla="*/ 4000461 w 7467663"/>
              <a:gd name="connsiteY200" fmla="*/ 3855966 h 6858000"/>
              <a:gd name="connsiteX201" fmla="*/ 4088180 w 7467663"/>
              <a:gd name="connsiteY201" fmla="*/ 3929774 h 6858000"/>
              <a:gd name="connsiteX202" fmla="*/ 4184555 w 7467663"/>
              <a:gd name="connsiteY202" fmla="*/ 4010683 h 6858000"/>
              <a:gd name="connsiteX203" fmla="*/ 4399563 w 7467663"/>
              <a:gd name="connsiteY203" fmla="*/ 4158106 h 6858000"/>
              <a:gd name="connsiteX204" fmla="*/ 4684469 w 7467663"/>
              <a:gd name="connsiteY204" fmla="*/ 4364680 h 6858000"/>
              <a:gd name="connsiteX205" fmla="*/ 4690271 w 7467663"/>
              <a:gd name="connsiteY205" fmla="*/ 4370034 h 6858000"/>
              <a:gd name="connsiteX206" fmla="*/ 4136093 w 7467663"/>
              <a:gd name="connsiteY206" fmla="*/ 3858466 h 6858000"/>
              <a:gd name="connsiteX207" fmla="*/ 3670252 w 7467663"/>
              <a:gd name="connsiteY207" fmla="*/ 3622798 h 6858000"/>
              <a:gd name="connsiteX208" fmla="*/ 4440129 w 7467663"/>
              <a:gd name="connsiteY208" fmla="*/ 3448571 h 6858000"/>
              <a:gd name="connsiteX209" fmla="*/ 4856525 w 7467663"/>
              <a:gd name="connsiteY209" fmla="*/ 3915351 h 6858000"/>
              <a:gd name="connsiteX210" fmla="*/ 5059055 w 7467663"/>
              <a:gd name="connsiteY210" fmla="*/ 4108918 h 6858000"/>
              <a:gd name="connsiteX211" fmla="*/ 5290070 w 7467663"/>
              <a:gd name="connsiteY211" fmla="*/ 4263619 h 6858000"/>
              <a:gd name="connsiteX212" fmla="*/ 4834991 w 7467663"/>
              <a:gd name="connsiteY212" fmla="*/ 3830985 h 6858000"/>
              <a:gd name="connsiteX213" fmla="*/ 4440129 w 7467663"/>
              <a:gd name="connsiteY213" fmla="*/ 3448571 h 6858000"/>
              <a:gd name="connsiteX214" fmla="*/ 4441737 w 7467663"/>
              <a:gd name="connsiteY214" fmla="*/ 3399734 h 6858000"/>
              <a:gd name="connsiteX215" fmla="*/ 4431236 w 7467663"/>
              <a:gd name="connsiteY215" fmla="*/ 3400954 h 6858000"/>
              <a:gd name="connsiteX216" fmla="*/ 4557150 w 7467663"/>
              <a:gd name="connsiteY216" fmla="*/ 3510023 h 6858000"/>
              <a:gd name="connsiteX217" fmla="*/ 4856936 w 7467663"/>
              <a:gd name="connsiteY217" fmla="*/ 3809146 h 6858000"/>
              <a:gd name="connsiteX218" fmla="*/ 5111996 w 7467663"/>
              <a:gd name="connsiteY218" fmla="*/ 4065759 h 6858000"/>
              <a:gd name="connsiteX219" fmla="*/ 5388878 w 7467663"/>
              <a:gd name="connsiteY219" fmla="*/ 4300185 h 6858000"/>
              <a:gd name="connsiteX220" fmla="*/ 5425556 w 7467663"/>
              <a:gd name="connsiteY220" fmla="*/ 4308967 h 6858000"/>
              <a:gd name="connsiteX221" fmla="*/ 4943646 w 7467663"/>
              <a:gd name="connsiteY221" fmla="*/ 3822916 h 6858000"/>
              <a:gd name="connsiteX222" fmla="*/ 4594837 w 7467663"/>
              <a:gd name="connsiteY222" fmla="*/ 3532274 h 6858000"/>
              <a:gd name="connsiteX223" fmla="*/ 4441737 w 7467663"/>
              <a:gd name="connsiteY223" fmla="*/ 3399734 h 6858000"/>
              <a:gd name="connsiteX224" fmla="*/ 5425834 w 7467663"/>
              <a:gd name="connsiteY224" fmla="*/ 3162785 h 6858000"/>
              <a:gd name="connsiteX225" fmla="*/ 5401644 w 7467663"/>
              <a:gd name="connsiteY225" fmla="*/ 3617847 h 6858000"/>
              <a:gd name="connsiteX226" fmla="*/ 5467256 w 7467663"/>
              <a:gd name="connsiteY226" fmla="*/ 4175494 h 6858000"/>
              <a:gd name="connsiteX227" fmla="*/ 5448069 w 7467663"/>
              <a:gd name="connsiteY227" fmla="*/ 3567554 h 6858000"/>
              <a:gd name="connsiteX228" fmla="*/ 5425834 w 7467663"/>
              <a:gd name="connsiteY228" fmla="*/ 3162785 h 6858000"/>
              <a:gd name="connsiteX229" fmla="*/ 1318687 w 7467663"/>
              <a:gd name="connsiteY229" fmla="*/ 3113840 h 6858000"/>
              <a:gd name="connsiteX230" fmla="*/ 1066793 w 7467663"/>
              <a:gd name="connsiteY230" fmla="*/ 3212171 h 6858000"/>
              <a:gd name="connsiteX231" fmla="*/ 993319 w 7467663"/>
              <a:gd name="connsiteY231" fmla="*/ 3247648 h 6858000"/>
              <a:gd name="connsiteX232" fmla="*/ 853081 w 7467663"/>
              <a:gd name="connsiteY232" fmla="*/ 3312410 h 6858000"/>
              <a:gd name="connsiteX233" fmla="*/ 805957 w 7467663"/>
              <a:gd name="connsiteY233" fmla="*/ 3330443 h 6858000"/>
              <a:gd name="connsiteX234" fmla="*/ 1318687 w 7467663"/>
              <a:gd name="connsiteY234" fmla="*/ 3113840 h 6858000"/>
              <a:gd name="connsiteX235" fmla="*/ 5453702 w 7467663"/>
              <a:gd name="connsiteY235" fmla="*/ 3090882 h 6858000"/>
              <a:gd name="connsiteX236" fmla="*/ 5480135 w 7467663"/>
              <a:gd name="connsiteY236" fmla="*/ 3565802 h 6858000"/>
              <a:gd name="connsiteX237" fmla="*/ 5499023 w 7467663"/>
              <a:gd name="connsiteY237" fmla="*/ 4166310 h 6858000"/>
              <a:gd name="connsiteX238" fmla="*/ 5547022 w 7467663"/>
              <a:gd name="connsiteY238" fmla="*/ 3607838 h 6858000"/>
              <a:gd name="connsiteX239" fmla="*/ 5515964 w 7467663"/>
              <a:gd name="connsiteY239" fmla="*/ 3378541 h 6858000"/>
              <a:gd name="connsiteX240" fmla="*/ 5453702 w 7467663"/>
              <a:gd name="connsiteY240" fmla="*/ 3090882 h 6858000"/>
              <a:gd name="connsiteX241" fmla="*/ 1238695 w 7467663"/>
              <a:gd name="connsiteY241" fmla="*/ 3076820 h 6858000"/>
              <a:gd name="connsiteX242" fmla="*/ 716371 w 7467663"/>
              <a:gd name="connsiteY242" fmla="*/ 3293249 h 6858000"/>
              <a:gd name="connsiteX243" fmla="*/ 579522 w 7467663"/>
              <a:gd name="connsiteY243" fmla="*/ 3371759 h 6858000"/>
              <a:gd name="connsiteX244" fmla="*/ 600288 w 7467663"/>
              <a:gd name="connsiteY244" fmla="*/ 3365555 h 6858000"/>
              <a:gd name="connsiteX245" fmla="*/ 840692 w 7467663"/>
              <a:gd name="connsiteY245" fmla="*/ 3284921 h 6858000"/>
              <a:gd name="connsiteX246" fmla="*/ 979248 w 7467663"/>
              <a:gd name="connsiteY246" fmla="*/ 3221003 h 6858000"/>
              <a:gd name="connsiteX247" fmla="*/ 1053282 w 7467663"/>
              <a:gd name="connsiteY247" fmla="*/ 3185247 h 6858000"/>
              <a:gd name="connsiteX248" fmla="*/ 1320603 w 7467663"/>
              <a:gd name="connsiteY248" fmla="*/ 3081281 h 6858000"/>
              <a:gd name="connsiteX249" fmla="*/ 1238695 w 7467663"/>
              <a:gd name="connsiteY249" fmla="*/ 3076820 h 6858000"/>
              <a:gd name="connsiteX250" fmla="*/ 5425627 w 7467663"/>
              <a:gd name="connsiteY250" fmla="*/ 2954192 h 6858000"/>
              <a:gd name="connsiteX251" fmla="*/ 5470770 w 7467663"/>
              <a:gd name="connsiteY251" fmla="*/ 3005435 h 6858000"/>
              <a:gd name="connsiteX252" fmla="*/ 5519779 w 7467663"/>
              <a:gd name="connsiteY252" fmla="*/ 4359223 h 6858000"/>
              <a:gd name="connsiteX253" fmla="*/ 5520293 w 7467663"/>
              <a:gd name="connsiteY253" fmla="*/ 4360602 h 6858000"/>
              <a:gd name="connsiteX254" fmla="*/ 5767221 w 7467663"/>
              <a:gd name="connsiteY254" fmla="*/ 4665564 h 6858000"/>
              <a:gd name="connsiteX255" fmla="*/ 6937169 w 7467663"/>
              <a:gd name="connsiteY255" fmla="*/ 4815941 h 6858000"/>
              <a:gd name="connsiteX256" fmla="*/ 6953922 w 7467663"/>
              <a:gd name="connsiteY256" fmla="*/ 4890068 h 6858000"/>
              <a:gd name="connsiteX257" fmla="*/ 6071359 w 7467663"/>
              <a:gd name="connsiteY257" fmla="*/ 4770770 h 6858000"/>
              <a:gd name="connsiteX258" fmla="*/ 6038839 w 7467663"/>
              <a:gd name="connsiteY258" fmla="*/ 4764474 h 6858000"/>
              <a:gd name="connsiteX259" fmla="*/ 6038706 w 7467663"/>
              <a:gd name="connsiteY259" fmla="*/ 4763847 h 6858000"/>
              <a:gd name="connsiteX260" fmla="*/ 6037784 w 7467663"/>
              <a:gd name="connsiteY260" fmla="*/ 4764270 h 6858000"/>
              <a:gd name="connsiteX261" fmla="*/ 6038839 w 7467663"/>
              <a:gd name="connsiteY261" fmla="*/ 4764474 h 6858000"/>
              <a:gd name="connsiteX262" fmla="*/ 6040338 w 7467663"/>
              <a:gd name="connsiteY262" fmla="*/ 4771418 h 6858000"/>
              <a:gd name="connsiteX263" fmla="*/ 6024488 w 7467663"/>
              <a:gd name="connsiteY263" fmla="*/ 4809903 h 6858000"/>
              <a:gd name="connsiteX264" fmla="*/ 5599771 w 7467663"/>
              <a:gd name="connsiteY264" fmla="*/ 5509652 h 6858000"/>
              <a:gd name="connsiteX265" fmla="*/ 5548843 w 7467663"/>
              <a:gd name="connsiteY265" fmla="*/ 5563845 h 6858000"/>
              <a:gd name="connsiteX266" fmla="*/ 5940952 w 7467663"/>
              <a:gd name="connsiteY266" fmla="*/ 6250028 h 6858000"/>
              <a:gd name="connsiteX267" fmla="*/ 6043441 w 7467663"/>
              <a:gd name="connsiteY267" fmla="*/ 6665847 h 6858000"/>
              <a:gd name="connsiteX268" fmla="*/ 6093432 w 7467663"/>
              <a:gd name="connsiteY268" fmla="*/ 6858000 h 6858000"/>
              <a:gd name="connsiteX269" fmla="*/ 6034344 w 7467663"/>
              <a:gd name="connsiteY269" fmla="*/ 6858000 h 6858000"/>
              <a:gd name="connsiteX270" fmla="*/ 6026679 w 7467663"/>
              <a:gd name="connsiteY270" fmla="*/ 6836959 h 6858000"/>
              <a:gd name="connsiteX271" fmla="*/ 5800441 w 7467663"/>
              <a:gd name="connsiteY271" fmla="*/ 6335286 h 6858000"/>
              <a:gd name="connsiteX272" fmla="*/ 5526562 w 7467663"/>
              <a:gd name="connsiteY272" fmla="*/ 5705388 h 6858000"/>
              <a:gd name="connsiteX273" fmla="*/ 5519640 w 7467663"/>
              <a:gd name="connsiteY273" fmla="*/ 5683774 h 6858000"/>
              <a:gd name="connsiteX274" fmla="*/ 5844559 w 7467663"/>
              <a:gd name="connsiteY274" fmla="*/ 6553349 h 6858000"/>
              <a:gd name="connsiteX275" fmla="*/ 5975994 w 7467663"/>
              <a:gd name="connsiteY275" fmla="*/ 6858000 h 6858000"/>
              <a:gd name="connsiteX276" fmla="*/ 5898547 w 7467663"/>
              <a:gd name="connsiteY276" fmla="*/ 6858000 h 6858000"/>
              <a:gd name="connsiteX277" fmla="*/ 5682041 w 7467663"/>
              <a:gd name="connsiteY277" fmla="*/ 6355860 h 6858000"/>
              <a:gd name="connsiteX278" fmla="*/ 5461758 w 7467663"/>
              <a:gd name="connsiteY278" fmla="*/ 5820220 h 6858000"/>
              <a:gd name="connsiteX279" fmla="*/ 5237282 w 7467663"/>
              <a:gd name="connsiteY279" fmla="*/ 6579086 h 6858000"/>
              <a:gd name="connsiteX280" fmla="*/ 5115009 w 7467663"/>
              <a:gd name="connsiteY280" fmla="*/ 6858000 h 6858000"/>
              <a:gd name="connsiteX281" fmla="*/ 5028074 w 7467663"/>
              <a:gd name="connsiteY281" fmla="*/ 6858000 h 6858000"/>
              <a:gd name="connsiteX282" fmla="*/ 5079508 w 7467663"/>
              <a:gd name="connsiteY282" fmla="*/ 6749074 h 6858000"/>
              <a:gd name="connsiteX283" fmla="*/ 5371846 w 7467663"/>
              <a:gd name="connsiteY283" fmla="*/ 5924413 h 6858000"/>
              <a:gd name="connsiteX284" fmla="*/ 5270512 w 7467663"/>
              <a:gd name="connsiteY284" fmla="*/ 6138975 h 6858000"/>
              <a:gd name="connsiteX285" fmla="*/ 5062409 w 7467663"/>
              <a:gd name="connsiteY285" fmla="*/ 6653544 h 6858000"/>
              <a:gd name="connsiteX286" fmla="*/ 5036628 w 7467663"/>
              <a:gd name="connsiteY286" fmla="*/ 6754247 h 6858000"/>
              <a:gd name="connsiteX287" fmla="*/ 5009112 w 7467663"/>
              <a:gd name="connsiteY287" fmla="*/ 6858000 h 6858000"/>
              <a:gd name="connsiteX288" fmla="*/ 4976679 w 7467663"/>
              <a:gd name="connsiteY288" fmla="*/ 6858000 h 6858000"/>
              <a:gd name="connsiteX289" fmla="*/ 5006537 w 7467663"/>
              <a:gd name="connsiteY289" fmla="*/ 6747068 h 6858000"/>
              <a:gd name="connsiteX290" fmla="*/ 5032723 w 7467663"/>
              <a:gd name="connsiteY290" fmla="*/ 6644957 h 6858000"/>
              <a:gd name="connsiteX291" fmla="*/ 5242949 w 7467663"/>
              <a:gd name="connsiteY291" fmla="*/ 6125175 h 6858000"/>
              <a:gd name="connsiteX292" fmla="*/ 5286321 w 7467663"/>
              <a:gd name="connsiteY292" fmla="*/ 6033555 h 6858000"/>
              <a:gd name="connsiteX293" fmla="*/ 5008210 w 7467663"/>
              <a:gd name="connsiteY293" fmla="*/ 6649194 h 6858000"/>
              <a:gd name="connsiteX294" fmla="*/ 4986321 w 7467663"/>
              <a:gd name="connsiteY294" fmla="*/ 6765687 h 6858000"/>
              <a:gd name="connsiteX295" fmla="*/ 4973474 w 7467663"/>
              <a:gd name="connsiteY295" fmla="*/ 6858000 h 6858000"/>
              <a:gd name="connsiteX296" fmla="*/ 4907178 w 7467663"/>
              <a:gd name="connsiteY296" fmla="*/ 6858000 h 6858000"/>
              <a:gd name="connsiteX297" fmla="*/ 4910810 w 7467663"/>
              <a:gd name="connsiteY297" fmla="*/ 6829660 h 6858000"/>
              <a:gd name="connsiteX298" fmla="*/ 4987461 w 7467663"/>
              <a:gd name="connsiteY298" fmla="*/ 6432994 h 6858000"/>
              <a:gd name="connsiteX299" fmla="*/ 5179262 w 7467663"/>
              <a:gd name="connsiteY299" fmla="*/ 6035044 h 6858000"/>
              <a:gd name="connsiteX300" fmla="*/ 4689678 w 7467663"/>
              <a:gd name="connsiteY300" fmla="*/ 6440241 h 6858000"/>
              <a:gd name="connsiteX301" fmla="*/ 4477543 w 7467663"/>
              <a:gd name="connsiteY301" fmla="*/ 6674836 h 6858000"/>
              <a:gd name="connsiteX302" fmla="*/ 4329957 w 7467663"/>
              <a:gd name="connsiteY302" fmla="*/ 6858000 h 6858000"/>
              <a:gd name="connsiteX303" fmla="*/ 4218595 w 7467663"/>
              <a:gd name="connsiteY303" fmla="*/ 6858000 h 6858000"/>
              <a:gd name="connsiteX304" fmla="*/ 4368888 w 7467663"/>
              <a:gd name="connsiteY304" fmla="*/ 6668412 h 6858000"/>
              <a:gd name="connsiteX305" fmla="*/ 4563091 w 7467663"/>
              <a:gd name="connsiteY305" fmla="*/ 6442508 h 6858000"/>
              <a:gd name="connsiteX306" fmla="*/ 5387324 w 7467663"/>
              <a:gd name="connsiteY306" fmla="*/ 5705830 h 6858000"/>
              <a:gd name="connsiteX307" fmla="*/ 5073620 w 7467663"/>
              <a:gd name="connsiteY307" fmla="*/ 5955437 h 6858000"/>
              <a:gd name="connsiteX308" fmla="*/ 4689789 w 7467663"/>
              <a:gd name="connsiteY308" fmla="*/ 6268382 h 6858000"/>
              <a:gd name="connsiteX309" fmla="*/ 4418722 w 7467663"/>
              <a:gd name="connsiteY309" fmla="*/ 6570886 h 6858000"/>
              <a:gd name="connsiteX310" fmla="*/ 4214944 w 7467663"/>
              <a:gd name="connsiteY310" fmla="*/ 6858000 h 6858000"/>
              <a:gd name="connsiteX311" fmla="*/ 4177898 w 7467663"/>
              <a:gd name="connsiteY311" fmla="*/ 6858000 h 6858000"/>
              <a:gd name="connsiteX312" fmla="*/ 4391597 w 7467663"/>
              <a:gd name="connsiteY312" fmla="*/ 6556370 h 6858000"/>
              <a:gd name="connsiteX313" fmla="*/ 4668889 w 7467663"/>
              <a:gd name="connsiteY313" fmla="*/ 6246399 h 6858000"/>
              <a:gd name="connsiteX314" fmla="*/ 5055427 w 7467663"/>
              <a:gd name="connsiteY314" fmla="*/ 5931476 h 6858000"/>
              <a:gd name="connsiteX315" fmla="*/ 5371814 w 7467663"/>
              <a:gd name="connsiteY315" fmla="*/ 5678975 h 6858000"/>
              <a:gd name="connsiteX316" fmla="*/ 4987918 w 7467663"/>
              <a:gd name="connsiteY316" fmla="*/ 5838701 h 6858000"/>
              <a:gd name="connsiteX317" fmla="*/ 4317146 w 7467663"/>
              <a:gd name="connsiteY317" fmla="*/ 6587716 h 6858000"/>
              <a:gd name="connsiteX318" fmla="*/ 4171627 w 7467663"/>
              <a:gd name="connsiteY318" fmla="*/ 6858000 h 6858000"/>
              <a:gd name="connsiteX319" fmla="*/ 4081585 w 7467663"/>
              <a:gd name="connsiteY319" fmla="*/ 6858000 h 6858000"/>
              <a:gd name="connsiteX320" fmla="*/ 4238603 w 7467663"/>
              <a:gd name="connsiteY320" fmla="*/ 6559341 h 6858000"/>
              <a:gd name="connsiteX321" fmla="*/ 4778333 w 7467663"/>
              <a:gd name="connsiteY321" fmla="*/ 5873626 h 6858000"/>
              <a:gd name="connsiteX322" fmla="*/ 5414185 w 7467663"/>
              <a:gd name="connsiteY322" fmla="*/ 5573882 h 6858000"/>
              <a:gd name="connsiteX323" fmla="*/ 5959648 w 7467663"/>
              <a:gd name="connsiteY323" fmla="*/ 4760797 h 6858000"/>
              <a:gd name="connsiteX324" fmla="*/ 5355019 w 7467663"/>
              <a:gd name="connsiteY324" fmla="*/ 4734672 h 6858000"/>
              <a:gd name="connsiteX325" fmla="*/ 5083565 w 7467663"/>
              <a:gd name="connsiteY325" fmla="*/ 5179121 h 6858000"/>
              <a:gd name="connsiteX326" fmla="*/ 4713577 w 7467663"/>
              <a:gd name="connsiteY326" fmla="*/ 5616803 h 6858000"/>
              <a:gd name="connsiteX327" fmla="*/ 3989559 w 7467663"/>
              <a:gd name="connsiteY327" fmla="*/ 6145945 h 6858000"/>
              <a:gd name="connsiteX328" fmla="*/ 3939824 w 7467663"/>
              <a:gd name="connsiteY328" fmla="*/ 6066900 h 6858000"/>
              <a:gd name="connsiteX329" fmla="*/ 4584537 w 7467663"/>
              <a:gd name="connsiteY329" fmla="*/ 5324826 h 6858000"/>
              <a:gd name="connsiteX330" fmla="*/ 5037105 w 7467663"/>
              <a:gd name="connsiteY330" fmla="*/ 5088765 h 6858000"/>
              <a:gd name="connsiteX331" fmla="*/ 5039930 w 7467663"/>
              <a:gd name="connsiteY331" fmla="*/ 5089585 h 6858000"/>
              <a:gd name="connsiteX332" fmla="*/ 5263764 w 7467663"/>
              <a:gd name="connsiteY332" fmla="*/ 4735525 h 6858000"/>
              <a:gd name="connsiteX333" fmla="*/ 4086300 w 7467663"/>
              <a:gd name="connsiteY333" fmla="*/ 4884599 h 6858000"/>
              <a:gd name="connsiteX334" fmla="*/ 4085485 w 7467663"/>
              <a:gd name="connsiteY334" fmla="*/ 4899070 h 6858000"/>
              <a:gd name="connsiteX335" fmla="*/ 3871915 w 7467663"/>
              <a:gd name="connsiteY335" fmla="*/ 5253645 h 6858000"/>
              <a:gd name="connsiteX336" fmla="*/ 3799374 w 7467663"/>
              <a:gd name="connsiteY336" fmla="*/ 5466127 h 6858000"/>
              <a:gd name="connsiteX337" fmla="*/ 3498850 w 7467663"/>
              <a:gd name="connsiteY337" fmla="*/ 6661888 h 6858000"/>
              <a:gd name="connsiteX338" fmla="*/ 3399216 w 7467663"/>
              <a:gd name="connsiteY338" fmla="*/ 6858000 h 6858000"/>
              <a:gd name="connsiteX339" fmla="*/ 3303688 w 7467663"/>
              <a:gd name="connsiteY339" fmla="*/ 6858000 h 6858000"/>
              <a:gd name="connsiteX340" fmla="*/ 3391774 w 7467663"/>
              <a:gd name="connsiteY340" fmla="*/ 6697181 h 6858000"/>
              <a:gd name="connsiteX341" fmla="*/ 3735540 w 7467663"/>
              <a:gd name="connsiteY341" fmla="*/ 5546923 h 6858000"/>
              <a:gd name="connsiteX342" fmla="*/ 3729438 w 7467663"/>
              <a:gd name="connsiteY342" fmla="*/ 5569058 h 6858000"/>
              <a:gd name="connsiteX343" fmla="*/ 3707782 w 7467663"/>
              <a:gd name="connsiteY343" fmla="*/ 5644908 h 6858000"/>
              <a:gd name="connsiteX344" fmla="*/ 3583827 w 7467663"/>
              <a:gd name="connsiteY344" fmla="*/ 6039215 h 6858000"/>
              <a:gd name="connsiteX345" fmla="*/ 3547861 w 7467663"/>
              <a:gd name="connsiteY345" fmla="*/ 6129609 h 6858000"/>
              <a:gd name="connsiteX346" fmla="*/ 3490905 w 7467663"/>
              <a:gd name="connsiteY346" fmla="*/ 6277660 h 6858000"/>
              <a:gd name="connsiteX347" fmla="*/ 3455859 w 7467663"/>
              <a:gd name="connsiteY347" fmla="*/ 6391301 h 6858000"/>
              <a:gd name="connsiteX348" fmla="*/ 3429112 w 7467663"/>
              <a:gd name="connsiteY348" fmla="*/ 6479469 h 6858000"/>
              <a:gd name="connsiteX349" fmla="*/ 3304862 w 7467663"/>
              <a:gd name="connsiteY349" fmla="*/ 6796476 h 6858000"/>
              <a:gd name="connsiteX350" fmla="*/ 3276071 w 7467663"/>
              <a:gd name="connsiteY350" fmla="*/ 6858000 h 6858000"/>
              <a:gd name="connsiteX351" fmla="*/ 3240805 w 7467663"/>
              <a:gd name="connsiteY351" fmla="*/ 6858000 h 6858000"/>
              <a:gd name="connsiteX352" fmla="*/ 3275917 w 7467663"/>
              <a:gd name="connsiteY352" fmla="*/ 6783192 h 6858000"/>
              <a:gd name="connsiteX353" fmla="*/ 3399358 w 7467663"/>
              <a:gd name="connsiteY353" fmla="*/ 6469011 h 6858000"/>
              <a:gd name="connsiteX354" fmla="*/ 3425650 w 7467663"/>
              <a:gd name="connsiteY354" fmla="*/ 6381333 h 6858000"/>
              <a:gd name="connsiteX355" fmla="*/ 3460661 w 7467663"/>
              <a:gd name="connsiteY355" fmla="*/ 6266763 h 6858000"/>
              <a:gd name="connsiteX356" fmla="*/ 3518021 w 7467663"/>
              <a:gd name="connsiteY356" fmla="*/ 6117298 h 6858000"/>
              <a:gd name="connsiteX357" fmla="*/ 3554035 w 7467663"/>
              <a:gd name="connsiteY357" fmla="*/ 6027832 h 6858000"/>
              <a:gd name="connsiteX358" fmla="*/ 3677174 w 7467663"/>
              <a:gd name="connsiteY358" fmla="*/ 5636351 h 6858000"/>
              <a:gd name="connsiteX359" fmla="*/ 3698819 w 7467663"/>
              <a:gd name="connsiteY359" fmla="*/ 5560503 h 6858000"/>
              <a:gd name="connsiteX360" fmla="*/ 3702094 w 7467663"/>
              <a:gd name="connsiteY360" fmla="*/ 5549194 h 6858000"/>
              <a:gd name="connsiteX361" fmla="*/ 3398355 w 7467663"/>
              <a:gd name="connsiteY361" fmla="*/ 6094603 h 6858000"/>
              <a:gd name="connsiteX362" fmla="*/ 3193941 w 7467663"/>
              <a:gd name="connsiteY362" fmla="*/ 6798775 h 6858000"/>
              <a:gd name="connsiteX363" fmla="*/ 3184140 w 7467663"/>
              <a:gd name="connsiteY363" fmla="*/ 6858000 h 6858000"/>
              <a:gd name="connsiteX364" fmla="*/ 3099978 w 7467663"/>
              <a:gd name="connsiteY364" fmla="*/ 6858000 h 6858000"/>
              <a:gd name="connsiteX365" fmla="*/ 3101556 w 7467663"/>
              <a:gd name="connsiteY365" fmla="*/ 6843337 h 6858000"/>
              <a:gd name="connsiteX366" fmla="*/ 3370162 w 7467663"/>
              <a:gd name="connsiteY366" fmla="*/ 5785550 h 6858000"/>
              <a:gd name="connsiteX367" fmla="*/ 3746477 w 7467663"/>
              <a:gd name="connsiteY367" fmla="*/ 5377889 h 6858000"/>
              <a:gd name="connsiteX368" fmla="*/ 3863399 w 7467663"/>
              <a:gd name="connsiteY368" fmla="*/ 5087257 h 6858000"/>
              <a:gd name="connsiteX369" fmla="*/ 3968712 w 7467663"/>
              <a:gd name="connsiteY369" fmla="*/ 4913989 h 6858000"/>
              <a:gd name="connsiteX370" fmla="*/ 2792390 w 7467663"/>
              <a:gd name="connsiteY370" fmla="*/ 5382974 h 6858000"/>
              <a:gd name="connsiteX371" fmla="*/ 2714982 w 7467663"/>
              <a:gd name="connsiteY371" fmla="*/ 5427051 h 6858000"/>
              <a:gd name="connsiteX372" fmla="*/ 2813361 w 7467663"/>
              <a:gd name="connsiteY372" fmla="*/ 6023912 h 6858000"/>
              <a:gd name="connsiteX373" fmla="*/ 2688430 w 7467663"/>
              <a:gd name="connsiteY373" fmla="*/ 6801564 h 6858000"/>
              <a:gd name="connsiteX374" fmla="*/ 2629626 w 7467663"/>
              <a:gd name="connsiteY374" fmla="*/ 6763394 h 6858000"/>
              <a:gd name="connsiteX375" fmla="*/ 2565328 w 7467663"/>
              <a:gd name="connsiteY375" fmla="*/ 5516399 h 6858000"/>
              <a:gd name="connsiteX376" fmla="*/ 1922999 w 7467663"/>
              <a:gd name="connsiteY376" fmla="*/ 5980343 h 6858000"/>
              <a:gd name="connsiteX377" fmla="*/ 1950261 w 7467663"/>
              <a:gd name="connsiteY377" fmla="*/ 6405858 h 6858000"/>
              <a:gd name="connsiteX378" fmla="*/ 2365554 w 7467663"/>
              <a:gd name="connsiteY378" fmla="*/ 6759107 h 6858000"/>
              <a:gd name="connsiteX379" fmla="*/ 2424142 w 7467663"/>
              <a:gd name="connsiteY379" fmla="*/ 6858000 h 6858000"/>
              <a:gd name="connsiteX380" fmla="*/ 2395994 w 7467663"/>
              <a:gd name="connsiteY380" fmla="*/ 6858000 h 6858000"/>
              <a:gd name="connsiteX381" fmla="*/ 2392863 w 7467663"/>
              <a:gd name="connsiteY381" fmla="*/ 6852964 h 6858000"/>
              <a:gd name="connsiteX382" fmla="*/ 2017589 w 7467663"/>
              <a:gd name="connsiteY382" fmla="*/ 6493982 h 6858000"/>
              <a:gd name="connsiteX383" fmla="*/ 2147336 w 7467663"/>
              <a:gd name="connsiteY383" fmla="*/ 6594052 h 6858000"/>
              <a:gd name="connsiteX384" fmla="*/ 2207047 w 7467663"/>
              <a:gd name="connsiteY384" fmla="*/ 6654540 h 6858000"/>
              <a:gd name="connsiteX385" fmla="*/ 2299106 w 7467663"/>
              <a:gd name="connsiteY385" fmla="*/ 6778931 h 6858000"/>
              <a:gd name="connsiteX386" fmla="*/ 2314430 w 7467663"/>
              <a:gd name="connsiteY386" fmla="*/ 6801144 h 6858000"/>
              <a:gd name="connsiteX387" fmla="*/ 2352406 w 7467663"/>
              <a:gd name="connsiteY387" fmla="*/ 6858000 h 6858000"/>
              <a:gd name="connsiteX388" fmla="*/ 2314492 w 7467663"/>
              <a:gd name="connsiteY388" fmla="*/ 6858000 h 6858000"/>
              <a:gd name="connsiteX389" fmla="*/ 2288095 w 7467663"/>
              <a:gd name="connsiteY389" fmla="*/ 6818030 h 6858000"/>
              <a:gd name="connsiteX390" fmla="*/ 2272768 w 7467663"/>
              <a:gd name="connsiteY390" fmla="*/ 6795822 h 6858000"/>
              <a:gd name="connsiteX391" fmla="*/ 2182715 w 7467663"/>
              <a:gd name="connsiteY391" fmla="*/ 6675071 h 6858000"/>
              <a:gd name="connsiteX392" fmla="*/ 2032061 w 7467663"/>
              <a:gd name="connsiteY392" fmla="*/ 6541380 h 6858000"/>
              <a:gd name="connsiteX393" fmla="*/ 2257220 w 7467663"/>
              <a:gd name="connsiteY393" fmla="*/ 6826257 h 6858000"/>
              <a:gd name="connsiteX394" fmla="*/ 2281324 w 7467663"/>
              <a:gd name="connsiteY394" fmla="*/ 6858000 h 6858000"/>
              <a:gd name="connsiteX395" fmla="*/ 2242860 w 7467663"/>
              <a:gd name="connsiteY395" fmla="*/ 6858000 h 6858000"/>
              <a:gd name="connsiteX396" fmla="*/ 2232818 w 7467663"/>
              <a:gd name="connsiteY396" fmla="*/ 6844926 h 6858000"/>
              <a:gd name="connsiteX397" fmla="*/ 1990172 w 7467663"/>
              <a:gd name="connsiteY397" fmla="*/ 6542121 h 6858000"/>
              <a:gd name="connsiteX398" fmla="*/ 2124090 w 7467663"/>
              <a:gd name="connsiteY398" fmla="*/ 6761017 h 6858000"/>
              <a:gd name="connsiteX399" fmla="*/ 2200380 w 7467663"/>
              <a:gd name="connsiteY399" fmla="*/ 6858000 h 6858000"/>
              <a:gd name="connsiteX400" fmla="*/ 2147507 w 7467663"/>
              <a:gd name="connsiteY400" fmla="*/ 6858000 h 6858000"/>
              <a:gd name="connsiteX401" fmla="*/ 2070668 w 7467663"/>
              <a:gd name="connsiteY401" fmla="*/ 6761520 h 6858000"/>
              <a:gd name="connsiteX402" fmla="*/ 1975142 w 7467663"/>
              <a:gd name="connsiteY402" fmla="*/ 6585570 h 6858000"/>
              <a:gd name="connsiteX403" fmla="*/ 2050035 w 7467663"/>
              <a:gd name="connsiteY403" fmla="*/ 6813345 h 6858000"/>
              <a:gd name="connsiteX404" fmla="*/ 2063025 w 7467663"/>
              <a:gd name="connsiteY404" fmla="*/ 6858000 h 6858000"/>
              <a:gd name="connsiteX405" fmla="*/ 2021675 w 7467663"/>
              <a:gd name="connsiteY405" fmla="*/ 6858000 h 6858000"/>
              <a:gd name="connsiteX406" fmla="*/ 2019308 w 7467663"/>
              <a:gd name="connsiteY406" fmla="*/ 6847118 h 6858000"/>
              <a:gd name="connsiteX407" fmla="*/ 1938835 w 7467663"/>
              <a:gd name="connsiteY407" fmla="*/ 6551160 h 6858000"/>
              <a:gd name="connsiteX408" fmla="*/ 1953230 w 7467663"/>
              <a:gd name="connsiteY408" fmla="*/ 6759699 h 6858000"/>
              <a:gd name="connsiteX409" fmla="*/ 1956763 w 7467663"/>
              <a:gd name="connsiteY409" fmla="*/ 6778191 h 6858000"/>
              <a:gd name="connsiteX410" fmla="*/ 1967925 w 7467663"/>
              <a:gd name="connsiteY410" fmla="*/ 6858000 h 6858000"/>
              <a:gd name="connsiteX411" fmla="*/ 1936622 w 7467663"/>
              <a:gd name="connsiteY411" fmla="*/ 6858000 h 6858000"/>
              <a:gd name="connsiteX412" fmla="*/ 1926261 w 7467663"/>
              <a:gd name="connsiteY412" fmla="*/ 6784064 h 6858000"/>
              <a:gd name="connsiteX413" fmla="*/ 1922724 w 7467663"/>
              <a:gd name="connsiteY413" fmla="*/ 6765577 h 6858000"/>
              <a:gd name="connsiteX414" fmla="*/ 1904650 w 7467663"/>
              <a:gd name="connsiteY414" fmla="*/ 6639616 h 6858000"/>
              <a:gd name="connsiteX415" fmla="*/ 1885273 w 7467663"/>
              <a:gd name="connsiteY415" fmla="*/ 6858000 h 6858000"/>
              <a:gd name="connsiteX416" fmla="*/ 1854363 w 7467663"/>
              <a:gd name="connsiteY416" fmla="*/ 6858000 h 6858000"/>
              <a:gd name="connsiteX417" fmla="*/ 1880391 w 7467663"/>
              <a:gd name="connsiteY417" fmla="*/ 6603796 h 6858000"/>
              <a:gd name="connsiteX418" fmla="*/ 1818273 w 7467663"/>
              <a:gd name="connsiteY418" fmla="*/ 6715729 h 6858000"/>
              <a:gd name="connsiteX419" fmla="*/ 1794691 w 7467663"/>
              <a:gd name="connsiteY419" fmla="*/ 6843239 h 6858000"/>
              <a:gd name="connsiteX420" fmla="*/ 1794914 w 7467663"/>
              <a:gd name="connsiteY420" fmla="*/ 6858000 h 6858000"/>
              <a:gd name="connsiteX421" fmla="*/ 1746128 w 7467663"/>
              <a:gd name="connsiteY421" fmla="*/ 6858000 h 6858000"/>
              <a:gd name="connsiteX422" fmla="*/ 1753934 w 7467663"/>
              <a:gd name="connsiteY422" fmla="*/ 6724796 h 6858000"/>
              <a:gd name="connsiteX423" fmla="*/ 1792053 w 7467663"/>
              <a:gd name="connsiteY423" fmla="*/ 6572396 h 6858000"/>
              <a:gd name="connsiteX424" fmla="*/ 1862248 w 7467663"/>
              <a:gd name="connsiteY424" fmla="*/ 6266397 h 6858000"/>
              <a:gd name="connsiteX425" fmla="*/ 1862250 w 7467663"/>
              <a:gd name="connsiteY425" fmla="*/ 6033531 h 6858000"/>
              <a:gd name="connsiteX426" fmla="*/ 1211999 w 7467663"/>
              <a:gd name="connsiteY426" fmla="*/ 6683610 h 6858000"/>
              <a:gd name="connsiteX427" fmla="*/ 1213266 w 7467663"/>
              <a:gd name="connsiteY427" fmla="*/ 6691947 h 6858000"/>
              <a:gd name="connsiteX428" fmla="*/ 1203370 w 7467663"/>
              <a:gd name="connsiteY428" fmla="*/ 6850676 h 6858000"/>
              <a:gd name="connsiteX429" fmla="*/ 1203671 w 7467663"/>
              <a:gd name="connsiteY429" fmla="*/ 6858000 h 6858000"/>
              <a:gd name="connsiteX430" fmla="*/ 1143180 w 7467663"/>
              <a:gd name="connsiteY430" fmla="*/ 6858000 h 6858000"/>
              <a:gd name="connsiteX431" fmla="*/ 1142176 w 7467663"/>
              <a:gd name="connsiteY431" fmla="*/ 6766045 h 6858000"/>
              <a:gd name="connsiteX432" fmla="*/ 1067484 w 7467663"/>
              <a:gd name="connsiteY432" fmla="*/ 6858000 h 6858000"/>
              <a:gd name="connsiteX433" fmla="*/ 953928 w 7467663"/>
              <a:gd name="connsiteY433" fmla="*/ 6858000 h 6858000"/>
              <a:gd name="connsiteX434" fmla="*/ 959715 w 7467663"/>
              <a:gd name="connsiteY434" fmla="*/ 6850185 h 6858000"/>
              <a:gd name="connsiteX435" fmla="*/ 1483788 w 7467663"/>
              <a:gd name="connsiteY435" fmla="*/ 6259174 h 6858000"/>
              <a:gd name="connsiteX436" fmla="*/ 1100671 w 7467663"/>
              <a:gd name="connsiteY436" fmla="*/ 6252137 h 6858000"/>
              <a:gd name="connsiteX437" fmla="*/ 1090144 w 7467663"/>
              <a:gd name="connsiteY437" fmla="*/ 6256748 h 6858000"/>
              <a:gd name="connsiteX438" fmla="*/ 1095872 w 7467663"/>
              <a:gd name="connsiteY438" fmla="*/ 6271892 h 6858000"/>
              <a:gd name="connsiteX439" fmla="*/ 262785 w 7467663"/>
              <a:gd name="connsiteY439" fmla="*/ 6845450 h 6858000"/>
              <a:gd name="connsiteX440" fmla="*/ 209968 w 7467663"/>
              <a:gd name="connsiteY440" fmla="*/ 6770713 h 6858000"/>
              <a:gd name="connsiteX441" fmla="*/ 873460 w 7467663"/>
              <a:gd name="connsiteY441" fmla="*/ 6253768 h 6858000"/>
              <a:gd name="connsiteX442" fmla="*/ 192686 w 7467663"/>
              <a:gd name="connsiteY442" fmla="*/ 5849257 h 6858000"/>
              <a:gd name="connsiteX443" fmla="*/ 4696 w 7467663"/>
              <a:gd name="connsiteY443" fmla="*/ 5697668 h 6858000"/>
              <a:gd name="connsiteX444" fmla="*/ 0 w 7467663"/>
              <a:gd name="connsiteY444" fmla="*/ 5689984 h 6858000"/>
              <a:gd name="connsiteX445" fmla="*/ 0 w 7467663"/>
              <a:gd name="connsiteY445" fmla="*/ 5513472 h 6858000"/>
              <a:gd name="connsiteX446" fmla="*/ 174101 w 7467663"/>
              <a:gd name="connsiteY446" fmla="*/ 5620277 h 6858000"/>
              <a:gd name="connsiteX447" fmla="*/ 891800 w 7467663"/>
              <a:gd name="connsiteY447" fmla="*/ 6036935 h 6858000"/>
              <a:gd name="connsiteX448" fmla="*/ 1072219 w 7467663"/>
              <a:gd name="connsiteY448" fmla="*/ 6169443 h 6858000"/>
              <a:gd name="connsiteX449" fmla="*/ 1074117 w 7467663"/>
              <a:gd name="connsiteY449" fmla="*/ 6170301 h 6858000"/>
              <a:gd name="connsiteX450" fmla="*/ 1083114 w 7467663"/>
              <a:gd name="connsiteY450" fmla="*/ 6174131 h 6858000"/>
              <a:gd name="connsiteX451" fmla="*/ 1543010 w 7467663"/>
              <a:gd name="connsiteY451" fmla="*/ 6191140 h 6858000"/>
              <a:gd name="connsiteX452" fmla="*/ 1551080 w 7467663"/>
              <a:gd name="connsiteY452" fmla="*/ 6195006 h 6858000"/>
              <a:gd name="connsiteX453" fmla="*/ 2345443 w 7467663"/>
              <a:gd name="connsiteY453" fmla="*/ 5549882 h 6858000"/>
              <a:gd name="connsiteX454" fmla="*/ 1721499 w 7467663"/>
              <a:gd name="connsiteY454" fmla="*/ 5599969 h 6858000"/>
              <a:gd name="connsiteX455" fmla="*/ 767716 w 7467663"/>
              <a:gd name="connsiteY455" fmla="*/ 5472768 h 6858000"/>
              <a:gd name="connsiteX456" fmla="*/ 722147 w 7467663"/>
              <a:gd name="connsiteY456" fmla="*/ 5393091 h 6858000"/>
              <a:gd name="connsiteX457" fmla="*/ 1485552 w 7467663"/>
              <a:gd name="connsiteY457" fmla="*/ 5313202 h 6858000"/>
              <a:gd name="connsiteX458" fmla="*/ 2143004 w 7467663"/>
              <a:gd name="connsiteY458" fmla="*/ 5402420 h 6858000"/>
              <a:gd name="connsiteX459" fmla="*/ 1933391 w 7467663"/>
              <a:gd name="connsiteY459" fmla="*/ 5156971 h 6858000"/>
              <a:gd name="connsiteX460" fmla="*/ 1827118 w 7467663"/>
              <a:gd name="connsiteY460" fmla="*/ 4968410 h 6858000"/>
              <a:gd name="connsiteX461" fmla="*/ 1837349 w 7467663"/>
              <a:gd name="connsiteY461" fmla="*/ 4956357 h 6858000"/>
              <a:gd name="connsiteX462" fmla="*/ 2162835 w 7467663"/>
              <a:gd name="connsiteY462" fmla="*/ 5187853 h 6858000"/>
              <a:gd name="connsiteX463" fmla="*/ 2257167 w 7467663"/>
              <a:gd name="connsiteY463" fmla="*/ 5462123 h 6858000"/>
              <a:gd name="connsiteX464" fmla="*/ 2261598 w 7467663"/>
              <a:gd name="connsiteY464" fmla="*/ 5467998 h 6858000"/>
              <a:gd name="connsiteX465" fmla="*/ 2437177 w 7467663"/>
              <a:gd name="connsiteY465" fmla="*/ 5479608 h 6858000"/>
              <a:gd name="connsiteX466" fmla="*/ 2445247 w 7467663"/>
              <a:gd name="connsiteY466" fmla="*/ 5483476 h 6858000"/>
              <a:gd name="connsiteX467" fmla="*/ 2743626 w 7467663"/>
              <a:gd name="connsiteY467" fmla="*/ 5304819 h 6858000"/>
              <a:gd name="connsiteX468" fmla="*/ 3048102 w 7467663"/>
              <a:gd name="connsiteY468" fmla="*/ 5150595 h 6858000"/>
              <a:gd name="connsiteX469" fmla="*/ 1799414 w 7467663"/>
              <a:gd name="connsiteY469" fmla="*/ 4694732 h 6858000"/>
              <a:gd name="connsiteX470" fmla="*/ 1771735 w 7467663"/>
              <a:gd name="connsiteY470" fmla="*/ 4619929 h 6858000"/>
              <a:gd name="connsiteX471" fmla="*/ 3104273 w 7467663"/>
              <a:gd name="connsiteY471" fmla="*/ 5076159 h 6858000"/>
              <a:gd name="connsiteX472" fmla="*/ 3113245 w 7467663"/>
              <a:gd name="connsiteY472" fmla="*/ 5090705 h 6858000"/>
              <a:gd name="connsiteX473" fmla="*/ 3126294 w 7467663"/>
              <a:gd name="connsiteY473" fmla="*/ 5114400 h 6858000"/>
              <a:gd name="connsiteX474" fmla="*/ 3937433 w 7467663"/>
              <a:gd name="connsiteY474" fmla="*/ 4830473 h 6858000"/>
              <a:gd name="connsiteX475" fmla="*/ 3590475 w 7467663"/>
              <a:gd name="connsiteY475" fmla="*/ 4597974 h 6858000"/>
              <a:gd name="connsiteX476" fmla="*/ 3100264 w 7467663"/>
              <a:gd name="connsiteY476" fmla="*/ 4579845 h 6858000"/>
              <a:gd name="connsiteX477" fmla="*/ 2183576 w 7467663"/>
              <a:gd name="connsiteY477" fmla="*/ 4227150 h 6858000"/>
              <a:gd name="connsiteX478" fmla="*/ 2151029 w 7467663"/>
              <a:gd name="connsiteY478" fmla="*/ 4146947 h 6858000"/>
              <a:gd name="connsiteX479" fmla="*/ 3563434 w 7467663"/>
              <a:gd name="connsiteY479" fmla="*/ 4469115 h 6858000"/>
              <a:gd name="connsiteX480" fmla="*/ 3177952 w 7467663"/>
              <a:gd name="connsiteY480" fmla="*/ 3657386 h 6858000"/>
              <a:gd name="connsiteX481" fmla="*/ 3189263 w 7467663"/>
              <a:gd name="connsiteY481" fmla="*/ 3625726 h 6858000"/>
              <a:gd name="connsiteX482" fmla="*/ 3560912 w 7467663"/>
              <a:gd name="connsiteY482" fmla="*/ 4079863 h 6858000"/>
              <a:gd name="connsiteX483" fmla="*/ 3626636 w 7467663"/>
              <a:gd name="connsiteY483" fmla="*/ 4512230 h 6858000"/>
              <a:gd name="connsiteX484" fmla="*/ 3653088 w 7467663"/>
              <a:gd name="connsiteY484" fmla="*/ 4521417 h 6858000"/>
              <a:gd name="connsiteX485" fmla="*/ 3988128 w 7467663"/>
              <a:gd name="connsiteY485" fmla="*/ 4817267 h 6858000"/>
              <a:gd name="connsiteX486" fmla="*/ 4830582 w 7467663"/>
              <a:gd name="connsiteY486" fmla="*/ 4676000 h 6858000"/>
              <a:gd name="connsiteX487" fmla="*/ 4830100 w 7467663"/>
              <a:gd name="connsiteY487" fmla="*/ 4675554 h 6858000"/>
              <a:gd name="connsiteX488" fmla="*/ 4036318 w 7467663"/>
              <a:gd name="connsiteY488" fmla="*/ 4147013 h 6858000"/>
              <a:gd name="connsiteX489" fmla="*/ 3432098 w 7467663"/>
              <a:gd name="connsiteY489" fmla="*/ 3537312 h 6858000"/>
              <a:gd name="connsiteX490" fmla="*/ 3446761 w 7467663"/>
              <a:gd name="connsiteY490" fmla="*/ 3461278 h 6858000"/>
              <a:gd name="connsiteX491" fmla="*/ 4419733 w 7467663"/>
              <a:gd name="connsiteY491" fmla="*/ 3963555 h 6858000"/>
              <a:gd name="connsiteX492" fmla="*/ 4781371 w 7467663"/>
              <a:gd name="connsiteY492" fmla="*/ 4458604 h 6858000"/>
              <a:gd name="connsiteX493" fmla="*/ 4780440 w 7467663"/>
              <a:gd name="connsiteY493" fmla="*/ 4470290 h 6858000"/>
              <a:gd name="connsiteX494" fmla="*/ 4898954 w 7467663"/>
              <a:gd name="connsiteY494" fmla="*/ 4662092 h 6858000"/>
              <a:gd name="connsiteX495" fmla="*/ 4900699 w 7467663"/>
              <a:gd name="connsiteY495" fmla="*/ 4670867 h 6858000"/>
              <a:gd name="connsiteX496" fmla="*/ 5714511 w 7467663"/>
              <a:gd name="connsiteY496" fmla="*/ 4663483 h 6858000"/>
              <a:gd name="connsiteX497" fmla="*/ 5464793 w 7467663"/>
              <a:gd name="connsiteY497" fmla="*/ 4393556 h 6858000"/>
              <a:gd name="connsiteX498" fmla="*/ 5461897 w 7467663"/>
              <a:gd name="connsiteY498" fmla="*/ 4390879 h 6858000"/>
              <a:gd name="connsiteX499" fmla="*/ 4294126 w 7467663"/>
              <a:gd name="connsiteY499" fmla="*/ 3303048 h 6858000"/>
              <a:gd name="connsiteX500" fmla="*/ 4305321 w 7467663"/>
              <a:gd name="connsiteY500" fmla="*/ 3256953 h 6858000"/>
              <a:gd name="connsiteX501" fmla="*/ 4949299 w 7467663"/>
              <a:gd name="connsiteY501" fmla="*/ 3766336 h 6858000"/>
              <a:gd name="connsiteX502" fmla="*/ 5291452 w 7467663"/>
              <a:gd name="connsiteY502" fmla="*/ 4076801 h 6858000"/>
              <a:gd name="connsiteX503" fmla="*/ 5434998 w 7467663"/>
              <a:gd name="connsiteY503" fmla="*/ 4254100 h 6858000"/>
              <a:gd name="connsiteX504" fmla="*/ 5351015 w 7467663"/>
              <a:gd name="connsiteY504" fmla="*/ 3760989 h 6858000"/>
              <a:gd name="connsiteX505" fmla="*/ 5413780 w 7467663"/>
              <a:gd name="connsiteY505" fmla="*/ 2966265 h 6858000"/>
              <a:gd name="connsiteX506" fmla="*/ 5425627 w 7467663"/>
              <a:gd name="connsiteY506" fmla="*/ 2954192 h 6858000"/>
              <a:gd name="connsiteX507" fmla="*/ 6604735 w 7467663"/>
              <a:gd name="connsiteY507" fmla="*/ 2041381 h 6858000"/>
              <a:gd name="connsiteX508" fmla="*/ 7204487 w 7467663"/>
              <a:gd name="connsiteY508" fmla="*/ 2742112 h 6858000"/>
              <a:gd name="connsiteX509" fmla="*/ 7131592 w 7467663"/>
              <a:gd name="connsiteY509" fmla="*/ 2672096 h 6858000"/>
              <a:gd name="connsiteX510" fmla="*/ 6996344 w 7467663"/>
              <a:gd name="connsiteY510" fmla="*/ 2518310 h 6858000"/>
              <a:gd name="connsiteX511" fmla="*/ 6735495 w 7467663"/>
              <a:gd name="connsiteY511" fmla="*/ 2196890 h 6858000"/>
              <a:gd name="connsiteX512" fmla="*/ 6721901 w 7467663"/>
              <a:gd name="connsiteY512" fmla="*/ 2179274 h 6858000"/>
              <a:gd name="connsiteX513" fmla="*/ 6604735 w 7467663"/>
              <a:gd name="connsiteY513" fmla="*/ 2041381 h 6858000"/>
              <a:gd name="connsiteX514" fmla="*/ 6591670 w 7467663"/>
              <a:gd name="connsiteY514" fmla="*/ 1988277 h 6858000"/>
              <a:gd name="connsiteX515" fmla="*/ 6747349 w 7467663"/>
              <a:gd name="connsiteY515" fmla="*/ 2160069 h 6858000"/>
              <a:gd name="connsiteX516" fmla="*/ 6760943 w 7467663"/>
              <a:gd name="connsiteY516" fmla="*/ 2177686 h 6858000"/>
              <a:gd name="connsiteX517" fmla="*/ 7021065 w 7467663"/>
              <a:gd name="connsiteY517" fmla="*/ 2498102 h 6858000"/>
              <a:gd name="connsiteX518" fmla="*/ 7155223 w 7467663"/>
              <a:gd name="connsiteY518" fmla="*/ 2650386 h 6858000"/>
              <a:gd name="connsiteX519" fmla="*/ 7203167 w 7467663"/>
              <a:gd name="connsiteY519" fmla="*/ 2697288 h 6858000"/>
              <a:gd name="connsiteX520" fmla="*/ 6937703 w 7467663"/>
              <a:gd name="connsiteY520" fmla="*/ 2321981 h 6858000"/>
              <a:gd name="connsiteX521" fmla="*/ 6591670 w 7467663"/>
              <a:gd name="connsiteY521" fmla="*/ 1988277 h 6858000"/>
              <a:gd name="connsiteX522" fmla="*/ 5798671 w 7467663"/>
              <a:gd name="connsiteY522" fmla="*/ 1981601 h 6858000"/>
              <a:gd name="connsiteX523" fmla="*/ 5754709 w 7467663"/>
              <a:gd name="connsiteY523" fmla="*/ 2071454 h 6858000"/>
              <a:gd name="connsiteX524" fmla="*/ 5763044 w 7467663"/>
              <a:gd name="connsiteY524" fmla="*/ 2842206 h 6858000"/>
              <a:gd name="connsiteX525" fmla="*/ 5764974 w 7467663"/>
              <a:gd name="connsiteY525" fmla="*/ 2799609 h 6858000"/>
              <a:gd name="connsiteX526" fmla="*/ 5767665 w 7467663"/>
              <a:gd name="connsiteY526" fmla="*/ 2666409 h 6858000"/>
              <a:gd name="connsiteX527" fmla="*/ 5763055 w 7467663"/>
              <a:gd name="connsiteY527" fmla="*/ 2579705 h 6858000"/>
              <a:gd name="connsiteX528" fmla="*/ 5758079 w 7467663"/>
              <a:gd name="connsiteY528" fmla="*/ 2492508 h 6858000"/>
              <a:gd name="connsiteX529" fmla="*/ 5779325 w 7467663"/>
              <a:gd name="connsiteY529" fmla="*/ 2197069 h 6858000"/>
              <a:gd name="connsiteX530" fmla="*/ 5798671 w 7467663"/>
              <a:gd name="connsiteY530" fmla="*/ 1981601 h 6858000"/>
              <a:gd name="connsiteX531" fmla="*/ 5829202 w 7467663"/>
              <a:gd name="connsiteY531" fmla="*/ 1971679 h 6858000"/>
              <a:gd name="connsiteX532" fmla="*/ 5809558 w 7467663"/>
              <a:gd name="connsiteY532" fmla="*/ 2198043 h 6858000"/>
              <a:gd name="connsiteX533" fmla="*/ 5788653 w 7467663"/>
              <a:gd name="connsiteY533" fmla="*/ 2489430 h 6858000"/>
              <a:gd name="connsiteX534" fmla="*/ 5793439 w 7467663"/>
              <a:gd name="connsiteY534" fmla="*/ 2575235 h 6858000"/>
              <a:gd name="connsiteX535" fmla="*/ 5796837 w 7467663"/>
              <a:gd name="connsiteY535" fmla="*/ 2637633 h 6858000"/>
              <a:gd name="connsiteX536" fmla="*/ 5818614 w 7467663"/>
              <a:gd name="connsiteY536" fmla="*/ 2473055 h 6858000"/>
              <a:gd name="connsiteX537" fmla="*/ 5829202 w 7467663"/>
              <a:gd name="connsiteY537" fmla="*/ 1971679 h 6858000"/>
              <a:gd name="connsiteX538" fmla="*/ 5911389 w 7467663"/>
              <a:gd name="connsiteY538" fmla="*/ 1898371 h 6858000"/>
              <a:gd name="connsiteX539" fmla="*/ 6237627 w 7467663"/>
              <a:gd name="connsiteY539" fmla="*/ 2231921 h 6858000"/>
              <a:gd name="connsiteX540" fmla="*/ 5911389 w 7467663"/>
              <a:gd name="connsiteY540" fmla="*/ 1898371 h 6858000"/>
              <a:gd name="connsiteX541" fmla="*/ 6944437 w 7467663"/>
              <a:gd name="connsiteY541" fmla="*/ 1575402 h 6858000"/>
              <a:gd name="connsiteX542" fmla="*/ 6304730 w 7467663"/>
              <a:gd name="connsiteY542" fmla="*/ 1766654 h 6858000"/>
              <a:gd name="connsiteX543" fmla="*/ 6944437 w 7467663"/>
              <a:gd name="connsiteY543" fmla="*/ 1575402 h 6858000"/>
              <a:gd name="connsiteX544" fmla="*/ 7019523 w 7467663"/>
              <a:gd name="connsiteY544" fmla="*/ 1519450 h 6858000"/>
              <a:gd name="connsiteX545" fmla="*/ 6298091 w 7467663"/>
              <a:gd name="connsiteY545" fmla="*/ 1737122 h 6858000"/>
              <a:gd name="connsiteX546" fmla="*/ 7019523 w 7467663"/>
              <a:gd name="connsiteY546" fmla="*/ 1519450 h 6858000"/>
              <a:gd name="connsiteX547" fmla="*/ 2399523 w 7467663"/>
              <a:gd name="connsiteY547" fmla="*/ 1428234 h 6858000"/>
              <a:gd name="connsiteX548" fmla="*/ 2224982 w 7467663"/>
              <a:gd name="connsiteY548" fmla="*/ 1826201 h 6858000"/>
              <a:gd name="connsiteX549" fmla="*/ 2096099 w 7467663"/>
              <a:gd name="connsiteY549" fmla="*/ 2345900 h 6858000"/>
              <a:gd name="connsiteX550" fmla="*/ 2283317 w 7467663"/>
              <a:gd name="connsiteY550" fmla="*/ 1796925 h 6858000"/>
              <a:gd name="connsiteX551" fmla="*/ 2399523 w 7467663"/>
              <a:gd name="connsiteY551" fmla="*/ 1428234 h 6858000"/>
              <a:gd name="connsiteX552" fmla="*/ 2448558 w 7467663"/>
              <a:gd name="connsiteY552" fmla="*/ 1373435 h 6858000"/>
              <a:gd name="connsiteX553" fmla="*/ 2312521 w 7467663"/>
              <a:gd name="connsiteY553" fmla="*/ 1806140 h 6858000"/>
              <a:gd name="connsiteX554" fmla="*/ 2127533 w 7467663"/>
              <a:gd name="connsiteY554" fmla="*/ 2348380 h 6858000"/>
              <a:gd name="connsiteX555" fmla="*/ 2358080 w 7467663"/>
              <a:gd name="connsiteY555" fmla="*/ 1866134 h 6858000"/>
              <a:gd name="connsiteX556" fmla="*/ 2407436 w 7467663"/>
              <a:gd name="connsiteY556" fmla="*/ 1651070 h 6858000"/>
              <a:gd name="connsiteX557" fmla="*/ 2448558 w 7467663"/>
              <a:gd name="connsiteY557" fmla="*/ 1373435 h 6858000"/>
              <a:gd name="connsiteX558" fmla="*/ 278707 w 7467663"/>
              <a:gd name="connsiteY558" fmla="*/ 1352270 h 6858000"/>
              <a:gd name="connsiteX559" fmla="*/ 321570 w 7467663"/>
              <a:gd name="connsiteY559" fmla="*/ 1861610 h 6858000"/>
              <a:gd name="connsiteX560" fmla="*/ 294281 w 7467663"/>
              <a:gd name="connsiteY560" fmla="*/ 1440658 h 6858000"/>
              <a:gd name="connsiteX561" fmla="*/ 278707 w 7467663"/>
              <a:gd name="connsiteY561" fmla="*/ 1352270 h 6858000"/>
              <a:gd name="connsiteX562" fmla="*/ 1423821 w 7467663"/>
              <a:gd name="connsiteY562" fmla="*/ 1351958 h 6858000"/>
              <a:gd name="connsiteX563" fmla="*/ 1638521 w 7467663"/>
              <a:gd name="connsiteY563" fmla="*/ 1908470 h 6858000"/>
              <a:gd name="connsiteX564" fmla="*/ 1754199 w 7467663"/>
              <a:gd name="connsiteY564" fmla="*/ 2149284 h 6858000"/>
              <a:gd name="connsiteX565" fmla="*/ 1908359 w 7467663"/>
              <a:gd name="connsiteY565" fmla="*/ 2364988 h 6858000"/>
              <a:gd name="connsiteX566" fmla="*/ 1647661 w 7467663"/>
              <a:gd name="connsiteY566" fmla="*/ 1825945 h 6858000"/>
              <a:gd name="connsiteX567" fmla="*/ 1423821 w 7467663"/>
              <a:gd name="connsiteY567" fmla="*/ 1351958 h 6858000"/>
              <a:gd name="connsiteX568" fmla="*/ 1431890 w 7467663"/>
              <a:gd name="connsiteY568" fmla="*/ 1306475 h 6858000"/>
              <a:gd name="connsiteX569" fmla="*/ 1507597 w 7467663"/>
              <a:gd name="connsiteY569" fmla="*/ 1446132 h 6858000"/>
              <a:gd name="connsiteX570" fmla="*/ 1674586 w 7467663"/>
              <a:gd name="connsiteY570" fmla="*/ 1813832 h 6858000"/>
              <a:gd name="connsiteX571" fmla="*/ 1815950 w 7467663"/>
              <a:gd name="connsiteY571" fmla="*/ 2128564 h 6858000"/>
              <a:gd name="connsiteX572" fmla="*/ 1984242 w 7467663"/>
              <a:gd name="connsiteY572" fmla="*/ 2430829 h 6858000"/>
              <a:gd name="connsiteX573" fmla="*/ 2014023 w 7467663"/>
              <a:gd name="connsiteY573" fmla="*/ 2450995 h 6858000"/>
              <a:gd name="connsiteX574" fmla="*/ 1747337 w 7467663"/>
              <a:gd name="connsiteY574" fmla="*/ 1855264 h 6858000"/>
              <a:gd name="connsiteX575" fmla="*/ 1533749 w 7467663"/>
              <a:gd name="connsiteY575" fmla="*/ 1478656 h 6858000"/>
              <a:gd name="connsiteX576" fmla="*/ 1431890 w 7467663"/>
              <a:gd name="connsiteY576" fmla="*/ 1306475 h 6858000"/>
              <a:gd name="connsiteX577" fmla="*/ 5052692 w 7467663"/>
              <a:gd name="connsiteY577" fmla="*/ 1292994 h 6858000"/>
              <a:gd name="connsiteX578" fmla="*/ 5200661 w 7467663"/>
              <a:gd name="connsiteY578" fmla="*/ 1635186 h 6858000"/>
              <a:gd name="connsiteX579" fmla="*/ 5297138 w 7467663"/>
              <a:gd name="connsiteY579" fmla="*/ 1906351 h 6858000"/>
              <a:gd name="connsiteX580" fmla="*/ 5052692 w 7467663"/>
              <a:gd name="connsiteY580" fmla="*/ 1292994 h 6858000"/>
              <a:gd name="connsiteX581" fmla="*/ 5009948 w 7467663"/>
              <a:gd name="connsiteY581" fmla="*/ 1273619 h 6858000"/>
              <a:gd name="connsiteX582" fmla="*/ 5121777 w 7467663"/>
              <a:gd name="connsiteY582" fmla="*/ 1654213 h 6858000"/>
              <a:gd name="connsiteX583" fmla="*/ 5293545 w 7467663"/>
              <a:gd name="connsiteY583" fmla="*/ 2072247 h 6858000"/>
              <a:gd name="connsiteX584" fmla="*/ 5294042 w 7467663"/>
              <a:gd name="connsiteY584" fmla="*/ 2065019 h 6858000"/>
              <a:gd name="connsiteX585" fmla="*/ 5171936 w 7467663"/>
              <a:gd name="connsiteY585" fmla="*/ 1647613 h 6858000"/>
              <a:gd name="connsiteX586" fmla="*/ 5009948 w 7467663"/>
              <a:gd name="connsiteY586" fmla="*/ 1273619 h 6858000"/>
              <a:gd name="connsiteX587" fmla="*/ 655236 w 7467663"/>
              <a:gd name="connsiteY587" fmla="*/ 1268632 h 6858000"/>
              <a:gd name="connsiteX588" fmla="*/ 839521 w 7467663"/>
              <a:gd name="connsiteY588" fmla="*/ 1685315 h 6858000"/>
              <a:gd name="connsiteX589" fmla="*/ 1109416 w 7467663"/>
              <a:gd name="connsiteY589" fmla="*/ 2061663 h 6858000"/>
              <a:gd name="connsiteX590" fmla="*/ 1298300 w 7467663"/>
              <a:gd name="connsiteY590" fmla="*/ 2247742 h 6858000"/>
              <a:gd name="connsiteX591" fmla="*/ 1125871 w 7467663"/>
              <a:gd name="connsiteY591" fmla="*/ 1989513 h 6858000"/>
              <a:gd name="connsiteX592" fmla="*/ 981574 w 7467663"/>
              <a:gd name="connsiteY592" fmla="*/ 1783157 h 6858000"/>
              <a:gd name="connsiteX593" fmla="*/ 922198 w 7467663"/>
              <a:gd name="connsiteY593" fmla="*/ 1677437 h 6858000"/>
              <a:gd name="connsiteX594" fmla="*/ 869293 w 7467663"/>
              <a:gd name="connsiteY594" fmla="*/ 1583214 h 6858000"/>
              <a:gd name="connsiteX595" fmla="*/ 751431 w 7467663"/>
              <a:gd name="connsiteY595" fmla="*/ 1405731 h 6858000"/>
              <a:gd name="connsiteX596" fmla="*/ 655236 w 7467663"/>
              <a:gd name="connsiteY596" fmla="*/ 1268632 h 6858000"/>
              <a:gd name="connsiteX597" fmla="*/ 6516292 w 7467663"/>
              <a:gd name="connsiteY597" fmla="*/ 1263064 h 6858000"/>
              <a:gd name="connsiteX598" fmla="*/ 5736320 w 7467663"/>
              <a:gd name="connsiteY598" fmla="*/ 1501803 h 6858000"/>
              <a:gd name="connsiteX599" fmla="*/ 6516292 w 7467663"/>
              <a:gd name="connsiteY599" fmla="*/ 1263064 h 6858000"/>
              <a:gd name="connsiteX600" fmla="*/ 291466 w 7467663"/>
              <a:gd name="connsiteY600" fmla="*/ 1250369 h 6858000"/>
              <a:gd name="connsiteX601" fmla="*/ 323180 w 7467663"/>
              <a:gd name="connsiteY601" fmla="*/ 1435283 h 6858000"/>
              <a:gd name="connsiteX602" fmla="*/ 349381 w 7467663"/>
              <a:gd name="connsiteY602" fmla="*/ 1875041 h 6858000"/>
              <a:gd name="connsiteX603" fmla="*/ 374363 w 7467663"/>
              <a:gd name="connsiteY603" fmla="*/ 1506494 h 6858000"/>
              <a:gd name="connsiteX604" fmla="*/ 302168 w 7467663"/>
              <a:gd name="connsiteY604" fmla="*/ 1274495 h 6858000"/>
              <a:gd name="connsiteX605" fmla="*/ 291466 w 7467663"/>
              <a:gd name="connsiteY605" fmla="*/ 1250369 h 6858000"/>
              <a:gd name="connsiteX606" fmla="*/ 678222 w 7467663"/>
              <a:gd name="connsiteY606" fmla="*/ 1248670 h 6858000"/>
              <a:gd name="connsiteX607" fmla="*/ 775536 w 7467663"/>
              <a:gd name="connsiteY607" fmla="*/ 1388015 h 6858000"/>
              <a:gd name="connsiteX608" fmla="*/ 894529 w 7467663"/>
              <a:gd name="connsiteY608" fmla="*/ 1567739 h 6858000"/>
              <a:gd name="connsiteX609" fmla="*/ 948000 w 7467663"/>
              <a:gd name="connsiteY609" fmla="*/ 1663088 h 6858000"/>
              <a:gd name="connsiteX610" fmla="*/ 1006812 w 7467663"/>
              <a:gd name="connsiteY610" fmla="*/ 1767683 h 6858000"/>
              <a:gd name="connsiteX611" fmla="*/ 1149133 w 7467663"/>
              <a:gd name="connsiteY611" fmla="*/ 1971513 h 6858000"/>
              <a:gd name="connsiteX612" fmla="*/ 1333952 w 7467663"/>
              <a:gd name="connsiteY612" fmla="*/ 2251620 h 6858000"/>
              <a:gd name="connsiteX613" fmla="*/ 1337329 w 7467663"/>
              <a:gd name="connsiteY613" fmla="*/ 2258350 h 6858000"/>
              <a:gd name="connsiteX614" fmla="*/ 1014726 w 7467663"/>
              <a:gd name="connsiteY614" fmla="*/ 1615556 h 6858000"/>
              <a:gd name="connsiteX615" fmla="*/ 678222 w 7467663"/>
              <a:gd name="connsiteY615" fmla="*/ 1248670 h 6858000"/>
              <a:gd name="connsiteX616" fmla="*/ 6691602 w 7467663"/>
              <a:gd name="connsiteY616" fmla="*/ 1140573 h 6858000"/>
              <a:gd name="connsiteX617" fmla="*/ 6571100 w 7467663"/>
              <a:gd name="connsiteY617" fmla="*/ 1183662 h 6858000"/>
              <a:gd name="connsiteX618" fmla="*/ 6241687 w 7467663"/>
              <a:gd name="connsiteY618" fmla="*/ 1257600 h 6858000"/>
              <a:gd name="connsiteX619" fmla="*/ 5693009 w 7467663"/>
              <a:gd name="connsiteY619" fmla="*/ 1478256 h 6858000"/>
              <a:gd name="connsiteX620" fmla="*/ 6548420 w 7467663"/>
              <a:gd name="connsiteY620" fmla="*/ 1214599 h 6858000"/>
              <a:gd name="connsiteX621" fmla="*/ 6605473 w 7467663"/>
              <a:gd name="connsiteY621" fmla="*/ 1184686 h 6858000"/>
              <a:gd name="connsiteX622" fmla="*/ 6691602 w 7467663"/>
              <a:gd name="connsiteY622" fmla="*/ 1140573 h 6858000"/>
              <a:gd name="connsiteX623" fmla="*/ 4002475 w 7467663"/>
              <a:gd name="connsiteY623" fmla="*/ 1037802 h 6858000"/>
              <a:gd name="connsiteX624" fmla="*/ 4000324 w 7467663"/>
              <a:gd name="connsiteY624" fmla="*/ 1039362 h 6858000"/>
              <a:gd name="connsiteX625" fmla="*/ 4002862 w 7467663"/>
              <a:gd name="connsiteY625" fmla="*/ 1042866 h 6858000"/>
              <a:gd name="connsiteX626" fmla="*/ 4002475 w 7467663"/>
              <a:gd name="connsiteY626" fmla="*/ 1037802 h 6858000"/>
              <a:gd name="connsiteX627" fmla="*/ 506322 w 7467663"/>
              <a:gd name="connsiteY627" fmla="*/ 1020997 h 6858000"/>
              <a:gd name="connsiteX628" fmla="*/ 533068 w 7467663"/>
              <a:gd name="connsiteY628" fmla="*/ 1029409 h 6858000"/>
              <a:gd name="connsiteX629" fmla="*/ 1232525 w 7467663"/>
              <a:gd name="connsiteY629" fmla="*/ 1804675 h 6858000"/>
              <a:gd name="connsiteX630" fmla="*/ 1388858 w 7467663"/>
              <a:gd name="connsiteY630" fmla="*/ 2368011 h 6858000"/>
              <a:gd name="connsiteX631" fmla="*/ 1384098 w 7467663"/>
              <a:gd name="connsiteY631" fmla="*/ 2378125 h 6858000"/>
              <a:gd name="connsiteX632" fmla="*/ 1425393 w 7467663"/>
              <a:gd name="connsiteY632" fmla="*/ 2589124 h 6858000"/>
              <a:gd name="connsiteX633" fmla="*/ 1424001 w 7467663"/>
              <a:gd name="connsiteY633" fmla="*/ 2597541 h 6858000"/>
              <a:gd name="connsiteX634" fmla="*/ 2152729 w 7467663"/>
              <a:gd name="connsiteY634" fmla="*/ 2864487 h 6858000"/>
              <a:gd name="connsiteX635" fmla="*/ 2020609 w 7467663"/>
              <a:gd name="connsiteY635" fmla="*/ 2539671 h 6858000"/>
              <a:gd name="connsiteX636" fmla="*/ 2018920 w 7467663"/>
              <a:gd name="connsiteY636" fmla="*/ 2536309 h 6858000"/>
              <a:gd name="connsiteX637" fmla="*/ 1342441 w 7467663"/>
              <a:gd name="connsiteY637" fmla="*/ 1173017 h 6858000"/>
              <a:gd name="connsiteX638" fmla="*/ 1367925 w 7467663"/>
              <a:gd name="connsiteY638" fmla="*/ 1135648 h 6858000"/>
              <a:gd name="connsiteX639" fmla="*/ 1771401 w 7467663"/>
              <a:gd name="connsiteY639" fmla="*/ 1806673 h 6858000"/>
              <a:gd name="connsiteX640" fmla="*/ 1972385 w 7467663"/>
              <a:gd name="connsiteY640" fmla="*/ 2198735 h 6858000"/>
              <a:gd name="connsiteX641" fmla="*/ 2040892 w 7467663"/>
              <a:gd name="connsiteY641" fmla="*/ 2405205 h 6858000"/>
              <a:gd name="connsiteX642" fmla="*/ 2131689 w 7467663"/>
              <a:gd name="connsiteY642" fmla="*/ 1936926 h 6858000"/>
              <a:gd name="connsiteX643" fmla="*/ 2454820 w 7467663"/>
              <a:gd name="connsiteY643" fmla="*/ 1248808 h 6858000"/>
              <a:gd name="connsiteX644" fmla="*/ 2492512 w 7467663"/>
              <a:gd name="connsiteY644" fmla="*/ 1302920 h 6858000"/>
              <a:gd name="connsiteX645" fmla="*/ 2081216 w 7467663"/>
              <a:gd name="connsiteY645" fmla="*/ 2527513 h 6858000"/>
              <a:gd name="connsiteX646" fmla="*/ 2081211 w 7467663"/>
              <a:gd name="connsiteY646" fmla="*/ 2528916 h 6858000"/>
              <a:gd name="connsiteX647" fmla="*/ 2199067 w 7467663"/>
              <a:gd name="connsiteY647" fmla="*/ 2884061 h 6858000"/>
              <a:gd name="connsiteX648" fmla="*/ 3192586 w 7467663"/>
              <a:gd name="connsiteY648" fmla="*/ 3411496 h 6858000"/>
              <a:gd name="connsiteX649" fmla="*/ 3182620 w 7467663"/>
              <a:gd name="connsiteY649" fmla="*/ 3483279 h 6858000"/>
              <a:gd name="connsiteX650" fmla="*/ 2435119 w 7467663"/>
              <a:gd name="connsiteY650" fmla="*/ 3080173 h 6858000"/>
              <a:gd name="connsiteX651" fmla="*/ 2410152 w 7467663"/>
              <a:gd name="connsiteY651" fmla="*/ 3063751 h 6858000"/>
              <a:gd name="connsiteX652" fmla="*/ 2408099 w 7467663"/>
              <a:gd name="connsiteY652" fmla="*/ 3064403 h 6858000"/>
              <a:gd name="connsiteX653" fmla="*/ 2407218 w 7467663"/>
              <a:gd name="connsiteY653" fmla="*/ 3070324 h 6858000"/>
              <a:gd name="connsiteX654" fmla="*/ 2380138 w 7467663"/>
              <a:gd name="connsiteY654" fmla="*/ 3099341 h 6858000"/>
              <a:gd name="connsiteX655" fmla="*/ 1765923 w 7467663"/>
              <a:gd name="connsiteY655" fmla="*/ 3581043 h 6858000"/>
              <a:gd name="connsiteX656" fmla="*/ 1702258 w 7467663"/>
              <a:gd name="connsiteY656" fmla="*/ 3612286 h 6858000"/>
              <a:gd name="connsiteX657" fmla="*/ 1538370 w 7467663"/>
              <a:gd name="connsiteY657" fmla="*/ 3811804 h 6858000"/>
              <a:gd name="connsiteX658" fmla="*/ 542867 w 7467663"/>
              <a:gd name="connsiteY658" fmla="*/ 4944092 h 6858000"/>
              <a:gd name="connsiteX659" fmla="*/ 515800 w 7467663"/>
              <a:gd name="connsiteY659" fmla="*/ 4862180 h 6858000"/>
              <a:gd name="connsiteX660" fmla="*/ 909145 w 7467663"/>
              <a:gd name="connsiteY660" fmla="*/ 4199225 h 6858000"/>
              <a:gd name="connsiteX661" fmla="*/ 1214067 w 7467663"/>
              <a:gd name="connsiteY661" fmla="*/ 3908561 h 6858000"/>
              <a:gd name="connsiteX662" fmla="*/ 640967 w 7467663"/>
              <a:gd name="connsiteY662" fmla="*/ 4105601 h 6858000"/>
              <a:gd name="connsiteX663" fmla="*/ 112563 w 7467663"/>
              <a:gd name="connsiteY663" fmla="*/ 4396952 h 6858000"/>
              <a:gd name="connsiteX664" fmla="*/ 0 w 7467663"/>
              <a:gd name="connsiteY664" fmla="*/ 4466006 h 6858000"/>
              <a:gd name="connsiteX665" fmla="*/ 0 w 7467663"/>
              <a:gd name="connsiteY665" fmla="*/ 4233763 h 6858000"/>
              <a:gd name="connsiteX666" fmla="*/ 36881 w 7467663"/>
              <a:gd name="connsiteY666" fmla="*/ 4200118 h 6858000"/>
              <a:gd name="connsiteX667" fmla="*/ 910534 w 7467663"/>
              <a:gd name="connsiteY667" fmla="*/ 3629753 h 6858000"/>
              <a:gd name="connsiteX668" fmla="*/ 1578717 w 7467663"/>
              <a:gd name="connsiteY668" fmla="*/ 3575982 h 6858000"/>
              <a:gd name="connsiteX669" fmla="*/ 2338780 w 7467663"/>
              <a:gd name="connsiteY669" fmla="*/ 3033725 h 6858000"/>
              <a:gd name="connsiteX670" fmla="*/ 1807991 w 7467663"/>
              <a:gd name="connsiteY670" fmla="*/ 2807184 h 6858000"/>
              <a:gd name="connsiteX671" fmla="*/ 1416358 w 7467663"/>
              <a:gd name="connsiteY671" fmla="*/ 3112571 h 6858000"/>
              <a:gd name="connsiteX672" fmla="*/ 939066 w 7467663"/>
              <a:gd name="connsiteY672" fmla="*/ 3378798 h 6858000"/>
              <a:gd name="connsiteX673" fmla="*/ 115099 w 7467663"/>
              <a:gd name="connsiteY673" fmla="*/ 3607650 h 6858000"/>
              <a:gd name="connsiteX674" fmla="*/ 97284 w 7467663"/>
              <a:gd name="connsiteY674" fmla="*/ 3520393 h 6858000"/>
              <a:gd name="connsiteX675" fmla="*/ 922050 w 7467663"/>
              <a:gd name="connsiteY675" fmla="*/ 3074867 h 6858000"/>
              <a:gd name="connsiteX676" fmla="*/ 1405265 w 7467663"/>
              <a:gd name="connsiteY676" fmla="*/ 3016319 h 6858000"/>
              <a:gd name="connsiteX677" fmla="*/ 1407512 w 7467663"/>
              <a:gd name="connsiteY677" fmla="*/ 3018001 h 6858000"/>
              <a:gd name="connsiteX678" fmla="*/ 1726266 w 7467663"/>
              <a:gd name="connsiteY678" fmla="*/ 2777274 h 6858000"/>
              <a:gd name="connsiteX679" fmla="*/ 625390 w 7467663"/>
              <a:gd name="connsiteY679" fmla="*/ 2514541 h 6858000"/>
              <a:gd name="connsiteX680" fmla="*/ 619799 w 7467663"/>
              <a:gd name="connsiteY680" fmla="*/ 2527180 h 6858000"/>
              <a:gd name="connsiteX681" fmla="*/ 310030 w 7467663"/>
              <a:gd name="connsiteY681" fmla="*/ 2771818 h 6858000"/>
              <a:gd name="connsiteX682" fmla="*/ 173877 w 7467663"/>
              <a:gd name="connsiteY682" fmla="*/ 2937056 h 6858000"/>
              <a:gd name="connsiteX683" fmla="*/ 77889 w 7467663"/>
              <a:gd name="connsiteY683" fmla="*/ 3138440 h 6858000"/>
              <a:gd name="connsiteX684" fmla="*/ 0 w 7467663"/>
              <a:gd name="connsiteY684" fmla="*/ 3271395 h 6858000"/>
              <a:gd name="connsiteX685" fmla="*/ 0 w 7467663"/>
              <a:gd name="connsiteY685" fmla="*/ 3153002 h 6858000"/>
              <a:gd name="connsiteX686" fmla="*/ 2386 w 7467663"/>
              <a:gd name="connsiteY686" fmla="*/ 3149203 h 6858000"/>
              <a:gd name="connsiteX687" fmla="*/ 89753 w 7467663"/>
              <a:gd name="connsiteY687" fmla="*/ 2987702 h 6858000"/>
              <a:gd name="connsiteX688" fmla="*/ 76869 w 7467663"/>
              <a:gd name="connsiteY688" fmla="*/ 3005404 h 6858000"/>
              <a:gd name="connsiteX689" fmla="*/ 32049 w 7467663"/>
              <a:gd name="connsiteY689" fmla="*/ 3065814 h 6858000"/>
              <a:gd name="connsiteX690" fmla="*/ 0 w 7467663"/>
              <a:gd name="connsiteY690" fmla="*/ 3108744 h 6858000"/>
              <a:gd name="connsiteX691" fmla="*/ 0 w 7467663"/>
              <a:gd name="connsiteY691" fmla="*/ 3058059 h 6858000"/>
              <a:gd name="connsiteX692" fmla="*/ 7610 w 7467663"/>
              <a:gd name="connsiteY692" fmla="*/ 3047889 h 6858000"/>
              <a:gd name="connsiteX693" fmla="*/ 52419 w 7467663"/>
              <a:gd name="connsiteY693" fmla="*/ 2987479 h 6858000"/>
              <a:gd name="connsiteX694" fmla="*/ 59142 w 7467663"/>
              <a:gd name="connsiteY694" fmla="*/ 2978488 h 6858000"/>
              <a:gd name="connsiteX695" fmla="*/ 0 w 7467663"/>
              <a:gd name="connsiteY695" fmla="*/ 3015334 h 6858000"/>
              <a:gd name="connsiteX696" fmla="*/ 0 w 7467663"/>
              <a:gd name="connsiteY696" fmla="*/ 2914286 h 6858000"/>
              <a:gd name="connsiteX697" fmla="*/ 36383 w 7467663"/>
              <a:gd name="connsiteY697" fmla="*/ 2901128 h 6858000"/>
              <a:gd name="connsiteX698" fmla="*/ 156329 w 7467663"/>
              <a:gd name="connsiteY698" fmla="*/ 2840533 h 6858000"/>
              <a:gd name="connsiteX699" fmla="*/ 358355 w 7467663"/>
              <a:gd name="connsiteY699" fmla="*/ 2620471 h 6858000"/>
              <a:gd name="connsiteX700" fmla="*/ 510577 w 7467663"/>
              <a:gd name="connsiteY700" fmla="*/ 2501244 h 6858000"/>
              <a:gd name="connsiteX701" fmla="*/ 211967 w 7467663"/>
              <a:gd name="connsiteY701" fmla="*/ 2479171 h 6858000"/>
              <a:gd name="connsiteX702" fmla="*/ 0 w 7467663"/>
              <a:gd name="connsiteY702" fmla="*/ 2476398 h 6858000"/>
              <a:gd name="connsiteX703" fmla="*/ 0 w 7467663"/>
              <a:gd name="connsiteY703" fmla="*/ 2389189 h 6858000"/>
              <a:gd name="connsiteX704" fmla="*/ 103062 w 7467663"/>
              <a:gd name="connsiteY704" fmla="*/ 2389518 h 6858000"/>
              <a:gd name="connsiteX705" fmla="*/ 510734 w 7467663"/>
              <a:gd name="connsiteY705" fmla="*/ 2416201 h 6858000"/>
              <a:gd name="connsiteX706" fmla="*/ 279257 w 7467663"/>
              <a:gd name="connsiteY706" fmla="*/ 2092102 h 6858000"/>
              <a:gd name="connsiteX707" fmla="*/ 65265 w 7467663"/>
              <a:gd name="connsiteY707" fmla="*/ 2006049 h 6858000"/>
              <a:gd name="connsiteX708" fmla="*/ 0 w 7467663"/>
              <a:gd name="connsiteY708" fmla="*/ 1982532 h 6858000"/>
              <a:gd name="connsiteX709" fmla="*/ 0 w 7467663"/>
              <a:gd name="connsiteY709" fmla="*/ 1912789 h 6858000"/>
              <a:gd name="connsiteX710" fmla="*/ 97460 w 7467663"/>
              <a:gd name="connsiteY710" fmla="*/ 1953725 h 6858000"/>
              <a:gd name="connsiteX711" fmla="*/ 221272 w 7467663"/>
              <a:gd name="connsiteY711" fmla="*/ 1980766 h 6858000"/>
              <a:gd name="connsiteX712" fmla="*/ 116765 w 7467663"/>
              <a:gd name="connsiteY712" fmla="*/ 1911033 h 6858000"/>
              <a:gd name="connsiteX713" fmla="*/ 16405 w 7467663"/>
              <a:gd name="connsiteY713" fmla="*/ 1803412 h 6858000"/>
              <a:gd name="connsiteX714" fmla="*/ 0 w 7467663"/>
              <a:gd name="connsiteY714" fmla="*/ 1784777 h 6858000"/>
              <a:gd name="connsiteX715" fmla="*/ 0 w 7467663"/>
              <a:gd name="connsiteY715" fmla="*/ 1740082 h 6858000"/>
              <a:gd name="connsiteX716" fmla="*/ 39394 w 7467663"/>
              <a:gd name="connsiteY716" fmla="*/ 1784856 h 6858000"/>
              <a:gd name="connsiteX717" fmla="*/ 135813 w 7467663"/>
              <a:gd name="connsiteY717" fmla="*/ 1888838 h 6858000"/>
              <a:gd name="connsiteX718" fmla="*/ 242575 w 7467663"/>
              <a:gd name="connsiteY718" fmla="*/ 1958841 h 6858000"/>
              <a:gd name="connsiteX719" fmla="*/ 82197 w 7467663"/>
              <a:gd name="connsiteY719" fmla="*/ 1754826 h 6858000"/>
              <a:gd name="connsiteX720" fmla="*/ 0 w 7467663"/>
              <a:gd name="connsiteY720" fmla="*/ 1679650 h 6858000"/>
              <a:gd name="connsiteX721" fmla="*/ 0 w 7467663"/>
              <a:gd name="connsiteY721" fmla="*/ 1602463 h 6858000"/>
              <a:gd name="connsiteX722" fmla="*/ 84689 w 7467663"/>
              <a:gd name="connsiteY722" fmla="*/ 1677442 h 6858000"/>
              <a:gd name="connsiteX723" fmla="*/ 298437 w 7467663"/>
              <a:gd name="connsiteY723" fmla="*/ 1968019 h 6858000"/>
              <a:gd name="connsiteX724" fmla="*/ 227269 w 7467663"/>
              <a:gd name="connsiteY724" fmla="*/ 1114064 h 6858000"/>
              <a:gd name="connsiteX725" fmla="*/ 248003 w 7467663"/>
              <a:gd name="connsiteY725" fmla="*/ 1089613 h 6858000"/>
              <a:gd name="connsiteX726" fmla="*/ 427020 w 7467663"/>
              <a:gd name="connsiteY726" fmla="*/ 1619803 h 6858000"/>
              <a:gd name="connsiteX727" fmla="*/ 340345 w 7467663"/>
              <a:gd name="connsiteY727" fmla="*/ 2027739 h 6858000"/>
              <a:gd name="connsiteX728" fmla="*/ 360865 w 7467663"/>
              <a:gd name="connsiteY728" fmla="*/ 2044827 h 6858000"/>
              <a:gd name="connsiteX729" fmla="*/ 560414 w 7467663"/>
              <a:gd name="connsiteY729" fmla="*/ 2421457 h 6858000"/>
              <a:gd name="connsiteX730" fmla="*/ 1359703 w 7467663"/>
              <a:gd name="connsiteY730" fmla="*/ 2578554 h 6858000"/>
              <a:gd name="connsiteX731" fmla="*/ 1359422 w 7467663"/>
              <a:gd name="connsiteY731" fmla="*/ 2577994 h 6858000"/>
              <a:gd name="connsiteX732" fmla="*/ 828701 w 7467663"/>
              <a:gd name="connsiteY732" fmla="*/ 1839520 h 6858000"/>
              <a:gd name="connsiteX733" fmla="*/ 494427 w 7467663"/>
              <a:gd name="connsiteY733" fmla="*/ 1092333 h 6858000"/>
              <a:gd name="connsiteX734" fmla="*/ 506322 w 7467663"/>
              <a:gd name="connsiteY734" fmla="*/ 1020997 h 6858000"/>
              <a:gd name="connsiteX735" fmla="*/ 4570198 w 7467663"/>
              <a:gd name="connsiteY735" fmla="*/ 978081 h 6858000"/>
              <a:gd name="connsiteX736" fmla="*/ 4523691 w 7467663"/>
              <a:gd name="connsiteY736" fmla="*/ 1127776 h 6858000"/>
              <a:gd name="connsiteX737" fmla="*/ 4509875 w 7467663"/>
              <a:gd name="connsiteY737" fmla="*/ 1167552 h 6858000"/>
              <a:gd name="connsiteX738" fmla="*/ 4478168 w 7467663"/>
              <a:gd name="connsiteY738" fmla="*/ 1260735 h 6858000"/>
              <a:gd name="connsiteX739" fmla="*/ 4409309 w 7467663"/>
              <a:gd name="connsiteY739" fmla="*/ 1666996 h 6858000"/>
              <a:gd name="connsiteX740" fmla="*/ 4370031 w 7467663"/>
              <a:gd name="connsiteY740" fmla="*/ 1955666 h 6858000"/>
              <a:gd name="connsiteX741" fmla="*/ 4570198 w 7467663"/>
              <a:gd name="connsiteY741" fmla="*/ 978081 h 6858000"/>
              <a:gd name="connsiteX742" fmla="*/ 4557898 w 7467663"/>
              <a:gd name="connsiteY742" fmla="*/ 900011 h 6858000"/>
              <a:gd name="connsiteX743" fmla="*/ 4344840 w 7467663"/>
              <a:gd name="connsiteY743" fmla="*/ 1922038 h 6858000"/>
              <a:gd name="connsiteX744" fmla="*/ 4378710 w 7467663"/>
              <a:gd name="connsiteY744" fmla="*/ 1665516 h 6858000"/>
              <a:gd name="connsiteX745" fmla="*/ 4448798 w 7467663"/>
              <a:gd name="connsiteY745" fmla="*/ 1253024 h 6858000"/>
              <a:gd name="connsiteX746" fmla="*/ 4480315 w 7467663"/>
              <a:gd name="connsiteY746" fmla="*/ 1158454 h 6858000"/>
              <a:gd name="connsiteX747" fmla="*/ 4494133 w 7467663"/>
              <a:gd name="connsiteY747" fmla="*/ 1118676 h 6858000"/>
              <a:gd name="connsiteX748" fmla="*/ 4557898 w 7467663"/>
              <a:gd name="connsiteY748" fmla="*/ 900011 h 6858000"/>
              <a:gd name="connsiteX749" fmla="*/ 5870151 w 7467663"/>
              <a:gd name="connsiteY749" fmla="*/ 898890 h 6858000"/>
              <a:gd name="connsiteX750" fmla="*/ 5861335 w 7467663"/>
              <a:gd name="connsiteY750" fmla="*/ 899177 h 6858000"/>
              <a:gd name="connsiteX751" fmla="*/ 5843702 w 7467663"/>
              <a:gd name="connsiteY751" fmla="*/ 899748 h 6858000"/>
              <a:gd name="connsiteX752" fmla="*/ 5651107 w 7467663"/>
              <a:gd name="connsiteY752" fmla="*/ 920306 h 6858000"/>
              <a:gd name="connsiteX753" fmla="*/ 5459407 w 7467663"/>
              <a:gd name="connsiteY753" fmla="*/ 940975 h 6858000"/>
              <a:gd name="connsiteX754" fmla="*/ 5374846 w 7467663"/>
              <a:gd name="connsiteY754" fmla="*/ 941988 h 6858000"/>
              <a:gd name="connsiteX755" fmla="*/ 5256105 w 7467663"/>
              <a:gd name="connsiteY755" fmla="*/ 945632 h 6858000"/>
              <a:gd name="connsiteX756" fmla="*/ 5107071 w 7467663"/>
              <a:gd name="connsiteY756" fmla="*/ 969720 h 6858000"/>
              <a:gd name="connsiteX757" fmla="*/ 4998681 w 7467663"/>
              <a:gd name="connsiteY757" fmla="*/ 988771 h 6858000"/>
              <a:gd name="connsiteX758" fmla="*/ 5870151 w 7467663"/>
              <a:gd name="connsiteY758" fmla="*/ 898890 h 6858000"/>
              <a:gd name="connsiteX759" fmla="*/ 5504425 w 7467663"/>
              <a:gd name="connsiteY759" fmla="*/ 848067 h 6858000"/>
              <a:gd name="connsiteX760" fmla="*/ 4968849 w 7467663"/>
              <a:gd name="connsiteY760" fmla="*/ 962318 h 6858000"/>
              <a:gd name="connsiteX761" fmla="*/ 5104039 w 7467663"/>
              <a:gd name="connsiteY761" fmla="*/ 940634 h 6858000"/>
              <a:gd name="connsiteX762" fmla="*/ 5256311 w 7467663"/>
              <a:gd name="connsiteY762" fmla="*/ 916490 h 6858000"/>
              <a:gd name="connsiteX763" fmla="*/ 5377381 w 7467663"/>
              <a:gd name="connsiteY763" fmla="*/ 912671 h 6858000"/>
              <a:gd name="connsiteX764" fmla="*/ 5460148 w 7467663"/>
              <a:gd name="connsiteY764" fmla="*/ 911442 h 6858000"/>
              <a:gd name="connsiteX765" fmla="*/ 5648971 w 7467663"/>
              <a:gd name="connsiteY765" fmla="*/ 891331 h 6858000"/>
              <a:gd name="connsiteX766" fmla="*/ 5844807 w 7467663"/>
              <a:gd name="connsiteY766" fmla="*/ 870718 h 6858000"/>
              <a:gd name="connsiteX767" fmla="*/ 5862975 w 7467663"/>
              <a:gd name="connsiteY767" fmla="*/ 869756 h 6858000"/>
              <a:gd name="connsiteX768" fmla="*/ 5920887 w 7467663"/>
              <a:gd name="connsiteY768" fmla="*/ 865929 h 6858000"/>
              <a:gd name="connsiteX769" fmla="*/ 5504425 w 7467663"/>
              <a:gd name="connsiteY769" fmla="*/ 848067 h 6858000"/>
              <a:gd name="connsiteX770" fmla="*/ 3607114 w 7467663"/>
              <a:gd name="connsiteY770" fmla="*/ 467441 h 6858000"/>
              <a:gd name="connsiteX771" fmla="*/ 3296242 w 7467663"/>
              <a:gd name="connsiteY771" fmla="*/ 807991 h 6858000"/>
              <a:gd name="connsiteX772" fmla="*/ 3174674 w 7467663"/>
              <a:gd name="connsiteY772" fmla="*/ 919759 h 6858000"/>
              <a:gd name="connsiteX773" fmla="*/ 3042978 w 7467663"/>
              <a:gd name="connsiteY773" fmla="*/ 1054894 h 6858000"/>
              <a:gd name="connsiteX774" fmla="*/ 2968914 w 7467663"/>
              <a:gd name="connsiteY774" fmla="*/ 1133756 h 6858000"/>
              <a:gd name="connsiteX775" fmla="*/ 3103823 w 7467663"/>
              <a:gd name="connsiteY775" fmla="*/ 1026814 h 6858000"/>
              <a:gd name="connsiteX776" fmla="*/ 3607114 w 7467663"/>
              <a:gd name="connsiteY776" fmla="*/ 467441 h 6858000"/>
              <a:gd name="connsiteX777" fmla="*/ 3744487 w 7467663"/>
              <a:gd name="connsiteY777" fmla="*/ 383136 h 6858000"/>
              <a:gd name="connsiteX778" fmla="*/ 3970213 w 7467663"/>
              <a:gd name="connsiteY778" fmla="*/ 995559 h 6858000"/>
              <a:gd name="connsiteX779" fmla="*/ 3744487 w 7467663"/>
              <a:gd name="connsiteY779" fmla="*/ 383136 h 6858000"/>
              <a:gd name="connsiteX780" fmla="*/ 3624562 w 7467663"/>
              <a:gd name="connsiteY780" fmla="*/ 367041 h 6858000"/>
              <a:gd name="connsiteX781" fmla="*/ 3489712 w 7467663"/>
              <a:gd name="connsiteY781" fmla="*/ 485386 h 6858000"/>
              <a:gd name="connsiteX782" fmla="*/ 3182994 w 7467663"/>
              <a:gd name="connsiteY782" fmla="*/ 828265 h 6858000"/>
              <a:gd name="connsiteX783" fmla="*/ 2892114 w 7467663"/>
              <a:gd name="connsiteY783" fmla="*/ 1172635 h 6858000"/>
              <a:gd name="connsiteX784" fmla="*/ 3021459 w 7467663"/>
              <a:gd name="connsiteY784" fmla="*/ 1035385 h 6858000"/>
              <a:gd name="connsiteX785" fmla="*/ 3153873 w 7467663"/>
              <a:gd name="connsiteY785" fmla="*/ 898971 h 6858000"/>
              <a:gd name="connsiteX786" fmla="*/ 3276511 w 7467663"/>
              <a:gd name="connsiteY786" fmla="*/ 786423 h 6858000"/>
              <a:gd name="connsiteX787" fmla="*/ 3584154 w 7467663"/>
              <a:gd name="connsiteY787" fmla="*/ 448218 h 6858000"/>
              <a:gd name="connsiteX788" fmla="*/ 3624562 w 7467663"/>
              <a:gd name="connsiteY788" fmla="*/ 367041 h 6858000"/>
              <a:gd name="connsiteX789" fmla="*/ 3766672 w 7467663"/>
              <a:gd name="connsiteY789" fmla="*/ 359429 h 6858000"/>
              <a:gd name="connsiteX790" fmla="*/ 3996338 w 7467663"/>
              <a:gd name="connsiteY790" fmla="*/ 968237 h 6858000"/>
              <a:gd name="connsiteX791" fmla="*/ 3766672 w 7467663"/>
              <a:gd name="connsiteY791" fmla="*/ 359429 h 6858000"/>
              <a:gd name="connsiteX792" fmla="*/ 5805386 w 7467663"/>
              <a:gd name="connsiteY792" fmla="*/ 239240 h 6858000"/>
              <a:gd name="connsiteX793" fmla="*/ 5736947 w 7467663"/>
              <a:gd name="connsiteY793" fmla="*/ 261367 h 6858000"/>
              <a:gd name="connsiteX794" fmla="*/ 5427012 w 7467663"/>
              <a:gd name="connsiteY794" fmla="*/ 311272 h 6858000"/>
              <a:gd name="connsiteX795" fmla="*/ 5147818 w 7467663"/>
              <a:gd name="connsiteY795" fmla="*/ 322112 h 6858000"/>
              <a:gd name="connsiteX796" fmla="*/ 5060854 w 7467663"/>
              <a:gd name="connsiteY796" fmla="*/ 311882 h 6858000"/>
              <a:gd name="connsiteX797" fmla="*/ 4945989 w 7467663"/>
              <a:gd name="connsiteY797" fmla="*/ 300516 h 6858000"/>
              <a:gd name="connsiteX798" fmla="*/ 5410479 w 7467663"/>
              <a:gd name="connsiteY798" fmla="*/ 348434 h 6858000"/>
              <a:gd name="connsiteX799" fmla="*/ 5805386 w 7467663"/>
              <a:gd name="connsiteY799" fmla="*/ 239240 h 6858000"/>
              <a:gd name="connsiteX800" fmla="*/ 5905192 w 7467663"/>
              <a:gd name="connsiteY800" fmla="*/ 163079 h 6858000"/>
              <a:gd name="connsiteX801" fmla="*/ 5865655 w 7467663"/>
              <a:gd name="connsiteY801" fmla="*/ 171901 h 6858000"/>
              <a:gd name="connsiteX802" fmla="*/ 5259740 w 7467663"/>
              <a:gd name="connsiteY802" fmla="*/ 257013 h 6858000"/>
              <a:gd name="connsiteX803" fmla="*/ 5208466 w 7467663"/>
              <a:gd name="connsiteY803" fmla="*/ 257550 h 6858000"/>
              <a:gd name="connsiteX804" fmla="*/ 4980204 w 7467663"/>
              <a:gd name="connsiteY804" fmla="*/ 271903 h 6858000"/>
              <a:gd name="connsiteX805" fmla="*/ 5068068 w 7467663"/>
              <a:gd name="connsiteY805" fmla="*/ 282244 h 6858000"/>
              <a:gd name="connsiteX806" fmla="*/ 5153231 w 7467663"/>
              <a:gd name="connsiteY806" fmla="*/ 292240 h 6858000"/>
              <a:gd name="connsiteX807" fmla="*/ 5426491 w 7467663"/>
              <a:gd name="connsiteY807" fmla="*/ 281128 h 6858000"/>
              <a:gd name="connsiteX808" fmla="*/ 5731212 w 7467663"/>
              <a:gd name="connsiteY808" fmla="*/ 231951 h 6858000"/>
              <a:gd name="connsiteX809" fmla="*/ 5905192 w 7467663"/>
              <a:gd name="connsiteY809" fmla="*/ 163079 h 6858000"/>
              <a:gd name="connsiteX810" fmla="*/ 5944437 w 7467663"/>
              <a:gd name="connsiteY810" fmla="*/ 113829 h 6858000"/>
              <a:gd name="connsiteX811" fmla="*/ 5825032 w 7467663"/>
              <a:gd name="connsiteY811" fmla="*/ 146405 h 6858000"/>
              <a:gd name="connsiteX812" fmla="*/ 4955599 w 7467663"/>
              <a:gd name="connsiteY812" fmla="*/ 247008 h 6858000"/>
              <a:gd name="connsiteX813" fmla="*/ 5210104 w 7467663"/>
              <a:gd name="connsiteY813" fmla="*/ 228123 h 6858000"/>
              <a:gd name="connsiteX814" fmla="*/ 5261015 w 7467663"/>
              <a:gd name="connsiteY814" fmla="*/ 227087 h 6858000"/>
              <a:gd name="connsiteX815" fmla="*/ 5861181 w 7467663"/>
              <a:gd name="connsiteY815" fmla="*/ 143093 h 6858000"/>
              <a:gd name="connsiteX816" fmla="*/ 5961252 w 7467663"/>
              <a:gd name="connsiteY816" fmla="*/ 114820 h 6858000"/>
              <a:gd name="connsiteX817" fmla="*/ 5944437 w 7467663"/>
              <a:gd name="connsiteY817" fmla="*/ 113829 h 6858000"/>
              <a:gd name="connsiteX818" fmla="*/ 3882765 w 7467663"/>
              <a:gd name="connsiteY818" fmla="*/ 0 h 6858000"/>
              <a:gd name="connsiteX819" fmla="*/ 3995099 w 7467663"/>
              <a:gd name="connsiteY819" fmla="*/ 0 h 6858000"/>
              <a:gd name="connsiteX820" fmla="*/ 4163818 w 7467663"/>
              <a:gd name="connsiteY820" fmla="*/ 234104 h 6858000"/>
              <a:gd name="connsiteX821" fmla="*/ 4172099 w 7467663"/>
              <a:gd name="connsiteY821" fmla="*/ 234207 h 6858000"/>
              <a:gd name="connsiteX822" fmla="*/ 4784282 w 7467663"/>
              <a:gd name="connsiteY822" fmla="*/ 276561 h 6858000"/>
              <a:gd name="connsiteX823" fmla="*/ 4801687 w 7467663"/>
              <a:gd name="connsiteY823" fmla="*/ 267764 h 6858000"/>
              <a:gd name="connsiteX824" fmla="*/ 6082788 w 7467663"/>
              <a:gd name="connsiteY824" fmla="*/ 64119 h 6858000"/>
              <a:gd name="connsiteX825" fmla="*/ 6099442 w 7467663"/>
              <a:gd name="connsiteY825" fmla="*/ 82568 h 6858000"/>
              <a:gd name="connsiteX826" fmla="*/ 4804137 w 7467663"/>
              <a:gd name="connsiteY826" fmla="*/ 320931 h 6858000"/>
              <a:gd name="connsiteX827" fmla="*/ 4227047 w 7467663"/>
              <a:gd name="connsiteY827" fmla="*/ 313415 h 6858000"/>
              <a:gd name="connsiteX828" fmla="*/ 4346041 w 7467663"/>
              <a:gd name="connsiteY828" fmla="*/ 456086 h 6858000"/>
              <a:gd name="connsiteX829" fmla="*/ 4870967 w 7467663"/>
              <a:gd name="connsiteY829" fmla="*/ 963061 h 6858000"/>
              <a:gd name="connsiteX830" fmla="*/ 4889647 w 7467663"/>
              <a:gd name="connsiteY830" fmla="*/ 957147 h 6858000"/>
              <a:gd name="connsiteX831" fmla="*/ 5422504 w 7467663"/>
              <a:gd name="connsiteY831" fmla="*/ 805191 h 6858000"/>
              <a:gd name="connsiteX832" fmla="*/ 6087656 w 7467663"/>
              <a:gd name="connsiteY832" fmla="*/ 826703 h 6858000"/>
              <a:gd name="connsiteX833" fmla="*/ 6058717 w 7467663"/>
              <a:gd name="connsiteY833" fmla="*/ 865992 h 6858000"/>
              <a:gd name="connsiteX834" fmla="*/ 4974153 w 7467663"/>
              <a:gd name="connsiteY834" fmla="*/ 1045456 h 6858000"/>
              <a:gd name="connsiteX835" fmla="*/ 5627835 w 7467663"/>
              <a:gd name="connsiteY835" fmla="*/ 1472077 h 6858000"/>
              <a:gd name="connsiteX836" fmla="*/ 5629817 w 7467663"/>
              <a:gd name="connsiteY836" fmla="*/ 1471412 h 6858000"/>
              <a:gd name="connsiteX837" fmla="*/ 5634124 w 7467663"/>
              <a:gd name="connsiteY837" fmla="*/ 1470572 h 6858000"/>
              <a:gd name="connsiteX838" fmla="*/ 5755832 w 7467663"/>
              <a:gd name="connsiteY838" fmla="*/ 1383886 h 6858000"/>
              <a:gd name="connsiteX839" fmla="*/ 6014186 w 7467663"/>
              <a:gd name="connsiteY839" fmla="*/ 1279799 h 6858000"/>
              <a:gd name="connsiteX840" fmla="*/ 6901619 w 7467663"/>
              <a:gd name="connsiteY840" fmla="*/ 1047874 h 6858000"/>
              <a:gd name="connsiteX841" fmla="*/ 6931566 w 7467663"/>
              <a:gd name="connsiteY841" fmla="*/ 1062034 h 6858000"/>
              <a:gd name="connsiteX842" fmla="*/ 5790982 w 7467663"/>
              <a:gd name="connsiteY842" fmla="*/ 1561380 h 6858000"/>
              <a:gd name="connsiteX843" fmla="*/ 6188971 w 7467663"/>
              <a:gd name="connsiteY843" fmla="*/ 1755168 h 6858000"/>
              <a:gd name="connsiteX844" fmla="*/ 6202446 w 7467663"/>
              <a:gd name="connsiteY844" fmla="*/ 1752268 h 6858000"/>
              <a:gd name="connsiteX845" fmla="*/ 7179560 w 7467663"/>
              <a:gd name="connsiteY845" fmla="*/ 1467551 h 6858000"/>
              <a:gd name="connsiteX846" fmla="*/ 7158730 w 7467663"/>
              <a:gd name="connsiteY846" fmla="*/ 1507835 h 6858000"/>
              <a:gd name="connsiteX847" fmla="*/ 6326959 w 7467663"/>
              <a:gd name="connsiteY847" fmla="*/ 1817686 h 6858000"/>
              <a:gd name="connsiteX848" fmla="*/ 6537433 w 7467663"/>
              <a:gd name="connsiteY848" fmla="*/ 1907790 h 6858000"/>
              <a:gd name="connsiteX849" fmla="*/ 6550221 w 7467663"/>
              <a:gd name="connsiteY849" fmla="*/ 1910729 h 6858000"/>
              <a:gd name="connsiteX850" fmla="*/ 6964438 w 7467663"/>
              <a:gd name="connsiteY850" fmla="*/ 2209505 h 6858000"/>
              <a:gd name="connsiteX851" fmla="*/ 7367862 w 7467663"/>
              <a:gd name="connsiteY851" fmla="*/ 2806833 h 6858000"/>
              <a:gd name="connsiteX852" fmla="*/ 7364329 w 7467663"/>
              <a:gd name="connsiteY852" fmla="*/ 2826907 h 6858000"/>
              <a:gd name="connsiteX853" fmla="*/ 7290545 w 7467663"/>
              <a:gd name="connsiteY853" fmla="*/ 2850663 h 6858000"/>
              <a:gd name="connsiteX854" fmla="*/ 6472036 w 7467663"/>
              <a:gd name="connsiteY854" fmla="*/ 1959003 h 6858000"/>
              <a:gd name="connsiteX855" fmla="*/ 5792897 w 7467663"/>
              <a:gd name="connsiteY855" fmla="*/ 1647747 h 6858000"/>
              <a:gd name="connsiteX856" fmla="*/ 5842751 w 7467663"/>
              <a:gd name="connsiteY856" fmla="*/ 1816112 h 6858000"/>
              <a:gd name="connsiteX857" fmla="*/ 5847424 w 7467663"/>
              <a:gd name="connsiteY857" fmla="*/ 1815776 h 6858000"/>
              <a:gd name="connsiteX858" fmla="*/ 6399821 w 7467663"/>
              <a:gd name="connsiteY858" fmla="*/ 2344799 h 6858000"/>
              <a:gd name="connsiteX859" fmla="*/ 6323232 w 7467663"/>
              <a:gd name="connsiteY859" fmla="*/ 2389634 h 6858000"/>
              <a:gd name="connsiteX860" fmla="*/ 5942958 w 7467663"/>
              <a:gd name="connsiteY860" fmla="*/ 2077708 h 6858000"/>
              <a:gd name="connsiteX861" fmla="*/ 5921559 w 7467663"/>
              <a:gd name="connsiteY861" fmla="*/ 2378596 h 6858000"/>
              <a:gd name="connsiteX862" fmla="*/ 5817651 w 7467663"/>
              <a:gd name="connsiteY862" fmla="*/ 3023919 h 6858000"/>
              <a:gd name="connsiteX863" fmla="*/ 5729634 w 7467663"/>
              <a:gd name="connsiteY863" fmla="*/ 3051849 h 6858000"/>
              <a:gd name="connsiteX864" fmla="*/ 5611018 w 7467663"/>
              <a:gd name="connsiteY864" fmla="*/ 2316769 h 6858000"/>
              <a:gd name="connsiteX865" fmla="*/ 5687608 w 7467663"/>
              <a:gd name="connsiteY865" fmla="*/ 2039972 h 6858000"/>
              <a:gd name="connsiteX866" fmla="*/ 5657554 w 7467663"/>
              <a:gd name="connsiteY866" fmla="*/ 1576445 h 6858000"/>
              <a:gd name="connsiteX867" fmla="*/ 5150475 w 7467663"/>
              <a:gd name="connsiteY867" fmla="*/ 1274012 h 6858000"/>
              <a:gd name="connsiteX868" fmla="*/ 5349142 w 7467663"/>
              <a:gd name="connsiteY868" fmla="*/ 2204405 h 6858000"/>
              <a:gd name="connsiteX869" fmla="*/ 5262214 w 7467663"/>
              <a:gd name="connsiteY869" fmla="*/ 2233836 h 6858000"/>
              <a:gd name="connsiteX870" fmla="*/ 4981539 w 7467663"/>
              <a:gd name="connsiteY870" fmla="*/ 1542201 h 6858000"/>
              <a:gd name="connsiteX871" fmla="*/ 4958461 w 7467663"/>
              <a:gd name="connsiteY871" fmla="*/ 1136957 h 6858000"/>
              <a:gd name="connsiteX872" fmla="*/ 4655015 w 7467663"/>
              <a:gd name="connsiteY872" fmla="*/ 891426 h 6858000"/>
              <a:gd name="connsiteX873" fmla="*/ 4348002 w 7467663"/>
              <a:gd name="connsiteY873" fmla="*/ 2205895 h 6858000"/>
              <a:gd name="connsiteX874" fmla="*/ 4262250 w 7467663"/>
              <a:gd name="connsiteY874" fmla="*/ 2219972 h 6858000"/>
              <a:gd name="connsiteX875" fmla="*/ 4550611 w 7467663"/>
              <a:gd name="connsiteY875" fmla="*/ 817540 h 6858000"/>
              <a:gd name="connsiteX876" fmla="*/ 4564418 w 7467663"/>
              <a:gd name="connsiteY876" fmla="*/ 808293 h 6858000"/>
              <a:gd name="connsiteX877" fmla="*/ 4266388 w 7467663"/>
              <a:gd name="connsiteY877" fmla="*/ 500083 h 6858000"/>
              <a:gd name="connsiteX878" fmla="*/ 4032842 w 7467663"/>
              <a:gd name="connsiteY878" fmla="*/ 211809 h 6858000"/>
              <a:gd name="connsiteX879" fmla="*/ 3882765 w 7467663"/>
              <a:gd name="connsiteY879" fmla="*/ 0 h 6858000"/>
              <a:gd name="connsiteX880" fmla="*/ 3721337 w 7467663"/>
              <a:gd name="connsiteY880" fmla="*/ 0 h 6858000"/>
              <a:gd name="connsiteX881" fmla="*/ 3797544 w 7467663"/>
              <a:gd name="connsiteY881" fmla="*/ 0 h 6858000"/>
              <a:gd name="connsiteX882" fmla="*/ 3775734 w 7467663"/>
              <a:gd name="connsiteY882" fmla="*/ 95131 h 6858000"/>
              <a:gd name="connsiteX883" fmla="*/ 3724807 w 7467663"/>
              <a:gd name="connsiteY883" fmla="*/ 272257 h 6858000"/>
              <a:gd name="connsiteX884" fmla="*/ 3726844 w 7467663"/>
              <a:gd name="connsiteY884" fmla="*/ 282988 h 6858000"/>
              <a:gd name="connsiteX885" fmla="*/ 3742664 w 7467663"/>
              <a:gd name="connsiteY885" fmla="*/ 279918 h 6858000"/>
              <a:gd name="connsiteX886" fmla="*/ 4103910 w 7467663"/>
              <a:gd name="connsiteY886" fmla="*/ 1161917 h 6858000"/>
              <a:gd name="connsiteX887" fmla="*/ 4020269 w 7467663"/>
              <a:gd name="connsiteY887" fmla="*/ 1200406 h 6858000"/>
              <a:gd name="connsiteX888" fmla="*/ 3674882 w 7467663"/>
              <a:gd name="connsiteY888" fmla="*/ 488524 h 6858000"/>
              <a:gd name="connsiteX889" fmla="*/ 3132682 w 7467663"/>
              <a:gd name="connsiteY889" fmla="*/ 1072284 h 6858000"/>
              <a:gd name="connsiteX890" fmla="*/ 2716346 w 7467663"/>
              <a:gd name="connsiteY890" fmla="*/ 1276376 h 6858000"/>
              <a:gd name="connsiteX891" fmla="*/ 2716772 w 7467663"/>
              <a:gd name="connsiteY891" fmla="*/ 1255462 h 6858000"/>
              <a:gd name="connsiteX892" fmla="*/ 3471096 w 7467663"/>
              <a:gd name="connsiteY892" fmla="*/ 437072 h 6858000"/>
              <a:gd name="connsiteX893" fmla="*/ 3639057 w 7467663"/>
              <a:gd name="connsiteY893" fmla="*/ 286334 h 6858000"/>
              <a:gd name="connsiteX894" fmla="*/ 3640309 w 7467663"/>
              <a:gd name="connsiteY894" fmla="*/ 284664 h 6858000"/>
              <a:gd name="connsiteX895" fmla="*/ 3646022 w 7467663"/>
              <a:gd name="connsiteY895" fmla="*/ 276711 h 6858000"/>
              <a:gd name="connsiteX896" fmla="*/ 3707943 w 7467663"/>
              <a:gd name="connsiteY896" fmla="*/ 65958 h 6858000"/>
              <a:gd name="connsiteX897" fmla="*/ 3721337 w 7467663"/>
              <a:gd name="connsiteY897" fmla="*/ 0 h 6858000"/>
              <a:gd name="connsiteX898" fmla="*/ 2867960 w 7467663"/>
              <a:gd name="connsiteY898" fmla="*/ 0 h 6858000"/>
              <a:gd name="connsiteX899" fmla="*/ 2926351 w 7467663"/>
              <a:gd name="connsiteY899" fmla="*/ 0 h 6858000"/>
              <a:gd name="connsiteX900" fmla="*/ 2902823 w 7467663"/>
              <a:gd name="connsiteY900" fmla="*/ 262929 h 6858000"/>
              <a:gd name="connsiteX901" fmla="*/ 2940663 w 7467663"/>
              <a:gd name="connsiteY901" fmla="*/ 140884 h 6858000"/>
              <a:gd name="connsiteX902" fmla="*/ 2947039 w 7467663"/>
              <a:gd name="connsiteY902" fmla="*/ 122524 h 6858000"/>
              <a:gd name="connsiteX903" fmla="*/ 2984316 w 7467663"/>
              <a:gd name="connsiteY903" fmla="*/ 0 h 6858000"/>
              <a:gd name="connsiteX904" fmla="*/ 3016114 w 7467663"/>
              <a:gd name="connsiteY904" fmla="*/ 0 h 6858000"/>
              <a:gd name="connsiteX905" fmla="*/ 2979949 w 7467663"/>
              <a:gd name="connsiteY905" fmla="*/ 119274 h 6858000"/>
              <a:gd name="connsiteX906" fmla="*/ 3023879 w 7467663"/>
              <a:gd name="connsiteY906" fmla="*/ 0 h 6858000"/>
              <a:gd name="connsiteX907" fmla="*/ 3105400 w 7467663"/>
              <a:gd name="connsiteY907" fmla="*/ 0 h 6858000"/>
              <a:gd name="connsiteX908" fmla="*/ 3094669 w 7467663"/>
              <a:gd name="connsiteY908" fmla="*/ 30308 h 6858000"/>
              <a:gd name="connsiteX909" fmla="*/ 2901945 w 7467663"/>
              <a:gd name="connsiteY909" fmla="*/ 466538 h 6858000"/>
              <a:gd name="connsiteX910" fmla="*/ 2815209 w 7467663"/>
              <a:gd name="connsiteY910" fmla="*/ 497361 h 6858000"/>
              <a:gd name="connsiteX911" fmla="*/ 2844845 w 7467663"/>
              <a:gd name="connsiteY911" fmla="*/ 127638 h 6858000"/>
              <a:gd name="connsiteX912" fmla="*/ 2867960 w 7467663"/>
              <a:gd name="connsiteY912" fmla="*/ 0 h 6858000"/>
              <a:gd name="connsiteX913" fmla="*/ 1057230 w 7467663"/>
              <a:gd name="connsiteY913" fmla="*/ 0 h 6858000"/>
              <a:gd name="connsiteX914" fmla="*/ 1111003 w 7467663"/>
              <a:gd name="connsiteY914" fmla="*/ 0 h 6858000"/>
              <a:gd name="connsiteX915" fmla="*/ 1125553 w 7467663"/>
              <a:gd name="connsiteY915" fmla="*/ 52588 h 6858000"/>
              <a:gd name="connsiteX916" fmla="*/ 1304276 w 7467663"/>
              <a:gd name="connsiteY916" fmla="*/ 476275 h 6858000"/>
              <a:gd name="connsiteX917" fmla="*/ 1492066 w 7467663"/>
              <a:gd name="connsiteY917" fmla="*/ 886333 h 6858000"/>
              <a:gd name="connsiteX918" fmla="*/ 1423698 w 7467663"/>
              <a:gd name="connsiteY918" fmla="*/ 710817 h 6858000"/>
              <a:gd name="connsiteX919" fmla="*/ 1357609 w 7467663"/>
              <a:gd name="connsiteY919" fmla="*/ 532892 h 6858000"/>
              <a:gd name="connsiteX920" fmla="*/ 1309550 w 7467663"/>
              <a:gd name="connsiteY920" fmla="*/ 374031 h 6858000"/>
              <a:gd name="connsiteX921" fmla="*/ 1193673 w 7467663"/>
              <a:gd name="connsiteY921" fmla="*/ 49533 h 6858000"/>
              <a:gd name="connsiteX922" fmla="*/ 1164391 w 7467663"/>
              <a:gd name="connsiteY922" fmla="*/ 0 h 6858000"/>
              <a:gd name="connsiteX923" fmla="*/ 1200666 w 7467663"/>
              <a:gd name="connsiteY923" fmla="*/ 0 h 6858000"/>
              <a:gd name="connsiteX924" fmla="*/ 1223408 w 7467663"/>
              <a:gd name="connsiteY924" fmla="*/ 38996 h 6858000"/>
              <a:gd name="connsiteX925" fmla="*/ 1339635 w 7467663"/>
              <a:gd name="connsiteY925" fmla="*/ 365517 h 6858000"/>
              <a:gd name="connsiteX926" fmla="*/ 1387469 w 7467663"/>
              <a:gd name="connsiteY926" fmla="*/ 523079 h 6858000"/>
              <a:gd name="connsiteX927" fmla="*/ 1452685 w 7467663"/>
              <a:gd name="connsiteY927" fmla="*/ 699806 h 6858000"/>
              <a:gd name="connsiteX928" fmla="*/ 1492092 w 7467663"/>
              <a:gd name="connsiteY928" fmla="*/ 800424 h 6858000"/>
              <a:gd name="connsiteX929" fmla="*/ 1455302 w 7467663"/>
              <a:gd name="connsiteY929" fmla="*/ 632913 h 6858000"/>
              <a:gd name="connsiteX930" fmla="*/ 1222336 w 7467663"/>
              <a:gd name="connsiteY930" fmla="*/ 9480 h 6858000"/>
              <a:gd name="connsiteX931" fmla="*/ 1214634 w 7467663"/>
              <a:gd name="connsiteY931" fmla="*/ 0 h 6858000"/>
              <a:gd name="connsiteX932" fmla="*/ 1289827 w 7467663"/>
              <a:gd name="connsiteY932" fmla="*/ 0 h 6858000"/>
              <a:gd name="connsiteX933" fmla="*/ 1321076 w 7467663"/>
              <a:gd name="connsiteY933" fmla="*/ 59722 h 6858000"/>
              <a:gd name="connsiteX934" fmla="*/ 1512579 w 7467663"/>
              <a:gd name="connsiteY934" fmla="*/ 626441 h 6858000"/>
              <a:gd name="connsiteX935" fmla="*/ 1506076 w 7467663"/>
              <a:gd name="connsiteY935" fmla="*/ 1089289 h 6858000"/>
              <a:gd name="connsiteX936" fmla="*/ 1486346 w 7467663"/>
              <a:gd name="connsiteY936" fmla="*/ 1079919 h 6858000"/>
              <a:gd name="connsiteX937" fmla="*/ 1070511 w 7467663"/>
              <a:gd name="connsiteY937" fmla="*/ 48609 h 6858000"/>
              <a:gd name="connsiteX938" fmla="*/ 1057230 w 7467663"/>
              <a:gd name="connsiteY938" fmla="*/ 0 h 6858000"/>
              <a:gd name="connsiteX939" fmla="*/ 43151 w 7467663"/>
              <a:gd name="connsiteY939" fmla="*/ 0 h 6858000"/>
              <a:gd name="connsiteX940" fmla="*/ 95283 w 7467663"/>
              <a:gd name="connsiteY940" fmla="*/ 0 h 6858000"/>
              <a:gd name="connsiteX941" fmla="*/ 300708 w 7467663"/>
              <a:gd name="connsiteY941" fmla="*/ 154571 h 6858000"/>
              <a:gd name="connsiteX942" fmla="*/ 530414 w 7467663"/>
              <a:gd name="connsiteY942" fmla="*/ 354673 h 6858000"/>
              <a:gd name="connsiteX943" fmla="*/ 333785 w 7467663"/>
              <a:gd name="connsiteY943" fmla="*/ 161564 h 6858000"/>
              <a:gd name="connsiteX944" fmla="*/ 147005 w 7467663"/>
              <a:gd name="connsiteY944" fmla="*/ 0 h 6858000"/>
              <a:gd name="connsiteX945" fmla="*/ 272509 w 7467663"/>
              <a:gd name="connsiteY945" fmla="*/ 0 h 6858000"/>
              <a:gd name="connsiteX946" fmla="*/ 326276 w 7467663"/>
              <a:gd name="connsiteY946" fmla="*/ 45847 h 6858000"/>
              <a:gd name="connsiteX947" fmla="*/ 823759 w 7467663"/>
              <a:gd name="connsiteY947" fmla="*/ 574145 h 6858000"/>
              <a:gd name="connsiteX948" fmla="*/ 811254 w 7467663"/>
              <a:gd name="connsiteY948" fmla="*/ 665546 h 6858000"/>
              <a:gd name="connsiteX949" fmla="*/ 154042 w 7467663"/>
              <a:gd name="connsiteY949" fmla="*/ 261522 h 6858000"/>
              <a:gd name="connsiteX950" fmla="*/ 13550 w 7467663"/>
              <a:gd name="connsiteY950" fmla="*/ 158423 h 6858000"/>
              <a:gd name="connsiteX951" fmla="*/ 0 w 7467663"/>
              <a:gd name="connsiteY951" fmla="*/ 146618 h 6858000"/>
              <a:gd name="connsiteX952" fmla="*/ 0 w 7467663"/>
              <a:gd name="connsiteY952" fmla="*/ 59161 h 6858000"/>
              <a:gd name="connsiteX953" fmla="*/ 45427 w 7467663"/>
              <a:gd name="connsiteY953" fmla="*/ 101078 h 6858000"/>
              <a:gd name="connsiteX954" fmla="*/ 630103 w 7467663"/>
              <a:gd name="connsiteY954" fmla="*/ 485885 h 6858000"/>
              <a:gd name="connsiteX955" fmla="*/ 532040 w 7467663"/>
              <a:gd name="connsiteY955" fmla="*/ 399359 h 6858000"/>
              <a:gd name="connsiteX956" fmla="*/ 517618 w 7467663"/>
              <a:gd name="connsiteY956" fmla="*/ 385726 h 6858000"/>
              <a:gd name="connsiteX957" fmla="*/ 285074 w 7467663"/>
              <a:gd name="connsiteY957" fmla="*/ 182755 h 6858000"/>
              <a:gd name="connsiteX958" fmla="*/ 43151 w 7467663"/>
              <a:gd name="connsiteY958" fmla="*/ 0 h 6858000"/>
              <a:gd name="connsiteX0" fmla="*/ 369702 w 7467663"/>
              <a:gd name="connsiteY0" fmla="*/ 6712169 h 6858000"/>
              <a:gd name="connsiteX1" fmla="*/ 366575 w 7467663"/>
              <a:gd name="connsiteY1" fmla="*/ 6715556 h 6858000"/>
              <a:gd name="connsiteX2" fmla="*/ 371637 w 7467663"/>
              <a:gd name="connsiteY2" fmla="*/ 6713954 h 6858000"/>
              <a:gd name="connsiteX3" fmla="*/ 369702 w 7467663"/>
              <a:gd name="connsiteY3" fmla="*/ 6712169 h 6858000"/>
              <a:gd name="connsiteX4" fmla="*/ 7088673 w 7467663"/>
              <a:gd name="connsiteY4" fmla="*/ 6610396 h 6858000"/>
              <a:gd name="connsiteX5" fmla="*/ 7440138 w 7467663"/>
              <a:gd name="connsiteY5" fmla="*/ 6622648 h 6858000"/>
              <a:gd name="connsiteX6" fmla="*/ 7467600 w 7467663"/>
              <a:gd name="connsiteY6" fmla="*/ 6628217 h 6858000"/>
              <a:gd name="connsiteX7" fmla="*/ 7467600 w 7467663"/>
              <a:gd name="connsiteY7" fmla="*/ 6668575 h 6858000"/>
              <a:gd name="connsiteX8" fmla="*/ 7392322 w 7467663"/>
              <a:gd name="connsiteY8" fmla="*/ 6658238 h 6858000"/>
              <a:gd name="connsiteX9" fmla="*/ 7467600 w 7467663"/>
              <a:gd name="connsiteY9" fmla="*/ 6683873 h 6858000"/>
              <a:gd name="connsiteX10" fmla="*/ 7467600 w 7467663"/>
              <a:gd name="connsiteY10" fmla="*/ 6714215 h 6858000"/>
              <a:gd name="connsiteX11" fmla="*/ 7447383 w 7467663"/>
              <a:gd name="connsiteY11" fmla="*/ 6707202 h 6858000"/>
              <a:gd name="connsiteX12" fmla="*/ 7289862 w 7467663"/>
              <a:gd name="connsiteY12" fmla="*/ 6659827 h 6858000"/>
              <a:gd name="connsiteX13" fmla="*/ 7434024 w 7467663"/>
              <a:gd name="connsiteY13" fmla="*/ 6722130 h 6858000"/>
              <a:gd name="connsiteX14" fmla="*/ 7467600 w 7467663"/>
              <a:gd name="connsiteY14" fmla="*/ 6736157 h 6858000"/>
              <a:gd name="connsiteX15" fmla="*/ 7467600 w 7467663"/>
              <a:gd name="connsiteY15" fmla="*/ 6767913 h 6858000"/>
              <a:gd name="connsiteX16" fmla="*/ 7392158 w 7467663"/>
              <a:gd name="connsiteY16" fmla="*/ 6771365 h 6858000"/>
              <a:gd name="connsiteX17" fmla="*/ 7467600 w 7467663"/>
              <a:gd name="connsiteY17" fmla="*/ 6805948 h 6858000"/>
              <a:gd name="connsiteX18" fmla="*/ 7467600 w 7467663"/>
              <a:gd name="connsiteY18" fmla="*/ 6831490 h 6858000"/>
              <a:gd name="connsiteX19" fmla="*/ 7410696 w 7467663"/>
              <a:gd name="connsiteY19" fmla="*/ 6803861 h 6858000"/>
              <a:gd name="connsiteX20" fmla="*/ 7088673 w 7467663"/>
              <a:gd name="connsiteY20" fmla="*/ 6610396 h 6858000"/>
              <a:gd name="connsiteX21" fmla="*/ 1019354 w 7467663"/>
              <a:gd name="connsiteY21" fmla="*/ 6315006 h 6858000"/>
              <a:gd name="connsiteX22" fmla="*/ 441046 w 7467663"/>
              <a:gd name="connsiteY22" fmla="*/ 6691153 h 6858000"/>
              <a:gd name="connsiteX23" fmla="*/ 1019354 w 7467663"/>
              <a:gd name="connsiteY23" fmla="*/ 6315006 h 6858000"/>
              <a:gd name="connsiteX24" fmla="*/ 991680 w 7467663"/>
              <a:gd name="connsiteY24" fmla="*/ 6298413 h 6858000"/>
              <a:gd name="connsiteX25" fmla="*/ 409060 w 7467663"/>
              <a:gd name="connsiteY25" fmla="*/ 6671470 h 6858000"/>
              <a:gd name="connsiteX26" fmla="*/ 991680 w 7467663"/>
              <a:gd name="connsiteY26" fmla="*/ 6298413 h 6858000"/>
              <a:gd name="connsiteX27" fmla="*/ 103333 w 7467663"/>
              <a:gd name="connsiteY27" fmla="*/ 5699602 h 6858000"/>
              <a:gd name="connsiteX28" fmla="*/ 233938 w 7467663"/>
              <a:gd name="connsiteY28" fmla="*/ 5809416 h 6858000"/>
              <a:gd name="connsiteX29" fmla="*/ 883580 w 7467663"/>
              <a:gd name="connsiteY29" fmla="*/ 6180710 h 6858000"/>
              <a:gd name="connsiteX30" fmla="*/ 487337 w 7467663"/>
              <a:gd name="connsiteY30" fmla="*/ 5950182 h 6858000"/>
              <a:gd name="connsiteX31" fmla="*/ 354051 w 7467663"/>
              <a:gd name="connsiteY31" fmla="*/ 5854912 h 6858000"/>
              <a:gd name="connsiteX32" fmla="*/ 195436 w 7467663"/>
              <a:gd name="connsiteY32" fmla="*/ 5755068 h 6858000"/>
              <a:gd name="connsiteX33" fmla="*/ 103333 w 7467663"/>
              <a:gd name="connsiteY33" fmla="*/ 5699602 h 6858000"/>
              <a:gd name="connsiteX34" fmla="*/ 5539432 w 7467663"/>
              <a:gd name="connsiteY34" fmla="*/ 5642928 h 6858000"/>
              <a:gd name="connsiteX35" fmla="*/ 5555462 w 7467663"/>
              <a:gd name="connsiteY35" fmla="*/ 5694454 h 6858000"/>
              <a:gd name="connsiteX36" fmla="*/ 5828270 w 7467663"/>
              <a:gd name="connsiteY36" fmla="*/ 6320663 h 6858000"/>
              <a:gd name="connsiteX37" fmla="*/ 5947416 w 7467663"/>
              <a:gd name="connsiteY37" fmla="*/ 6574846 h 6858000"/>
              <a:gd name="connsiteX38" fmla="*/ 5539432 w 7467663"/>
              <a:gd name="connsiteY38" fmla="*/ 5642928 h 6858000"/>
              <a:gd name="connsiteX39" fmla="*/ 51253 w 7467663"/>
              <a:gd name="connsiteY39" fmla="*/ 5631825 h 6858000"/>
              <a:gd name="connsiteX40" fmla="*/ 211622 w 7467663"/>
              <a:gd name="connsiteY40" fmla="*/ 5728803 h 6858000"/>
              <a:gd name="connsiteX41" fmla="*/ 371652 w 7467663"/>
              <a:gd name="connsiteY41" fmla="*/ 5829062 h 6858000"/>
              <a:gd name="connsiteX42" fmla="*/ 505903 w 7467663"/>
              <a:gd name="connsiteY42" fmla="*/ 5925221 h 6858000"/>
              <a:gd name="connsiteX43" fmla="*/ 899240 w 7467663"/>
              <a:gd name="connsiteY43" fmla="*/ 6153068 h 6858000"/>
              <a:gd name="connsiteX44" fmla="*/ 988114 w 7467663"/>
              <a:gd name="connsiteY44" fmla="*/ 6174204 h 6858000"/>
              <a:gd name="connsiteX45" fmla="*/ 845971 w 7467663"/>
              <a:gd name="connsiteY45" fmla="*/ 6067177 h 6858000"/>
              <a:gd name="connsiteX46" fmla="*/ 448057 w 7467663"/>
              <a:gd name="connsiteY46" fmla="*/ 5841376 h 6858000"/>
              <a:gd name="connsiteX47" fmla="*/ 51253 w 7467663"/>
              <a:gd name="connsiteY47" fmla="*/ 5631825 h 6858000"/>
              <a:gd name="connsiteX48" fmla="*/ 2606687 w 7467663"/>
              <a:gd name="connsiteY48" fmla="*/ 5630718 h 6858000"/>
              <a:gd name="connsiteX49" fmla="*/ 2645658 w 7467663"/>
              <a:gd name="connsiteY49" fmla="*/ 6640259 h 6858000"/>
              <a:gd name="connsiteX50" fmla="*/ 2606687 w 7467663"/>
              <a:gd name="connsiteY50" fmla="*/ 5630718 h 6858000"/>
              <a:gd name="connsiteX51" fmla="*/ 3642057 w 7467663"/>
              <a:gd name="connsiteY51" fmla="*/ 5573487 h 6858000"/>
              <a:gd name="connsiteX52" fmla="*/ 3632981 w 7467663"/>
              <a:gd name="connsiteY52" fmla="*/ 5579437 h 6858000"/>
              <a:gd name="connsiteX53" fmla="*/ 3382436 w 7467663"/>
              <a:gd name="connsiteY53" fmla="*/ 5952726 h 6858000"/>
              <a:gd name="connsiteX54" fmla="*/ 3191929 w 7467663"/>
              <a:gd name="connsiteY54" fmla="*/ 6662669 h 6858000"/>
              <a:gd name="connsiteX55" fmla="*/ 3369898 w 7467663"/>
              <a:gd name="connsiteY55" fmla="*/ 6081771 h 6858000"/>
              <a:gd name="connsiteX56" fmla="*/ 3642057 w 7467663"/>
              <a:gd name="connsiteY56" fmla="*/ 5573487 h 6858000"/>
              <a:gd name="connsiteX57" fmla="*/ 2650666 w 7467663"/>
              <a:gd name="connsiteY57" fmla="*/ 5530686 h 6858000"/>
              <a:gd name="connsiteX58" fmla="*/ 2650249 w 7467663"/>
              <a:gd name="connsiteY58" fmla="*/ 5532101 h 6858000"/>
              <a:gd name="connsiteX59" fmla="*/ 2663808 w 7467663"/>
              <a:gd name="connsiteY59" fmla="*/ 6535215 h 6858000"/>
              <a:gd name="connsiteX60" fmla="*/ 2665418 w 7467663"/>
              <a:gd name="connsiteY60" fmla="*/ 6132756 h 6858000"/>
              <a:gd name="connsiteX61" fmla="*/ 2650666 w 7467663"/>
              <a:gd name="connsiteY61" fmla="*/ 5530686 h 6858000"/>
              <a:gd name="connsiteX62" fmla="*/ 2680277 w 7467663"/>
              <a:gd name="connsiteY62" fmla="*/ 5479204 h 6858000"/>
              <a:gd name="connsiteX63" fmla="*/ 2678972 w 7467663"/>
              <a:gd name="connsiteY63" fmla="*/ 5481582 h 6858000"/>
              <a:gd name="connsiteX64" fmla="*/ 2696666 w 7467663"/>
              <a:gd name="connsiteY64" fmla="*/ 6133836 h 6858000"/>
              <a:gd name="connsiteX65" fmla="*/ 2695769 w 7467663"/>
              <a:gd name="connsiteY65" fmla="*/ 6390955 h 6858000"/>
              <a:gd name="connsiteX66" fmla="*/ 2739893 w 7467663"/>
              <a:gd name="connsiteY66" fmla="*/ 6108357 h 6858000"/>
              <a:gd name="connsiteX67" fmla="*/ 2680277 w 7467663"/>
              <a:gd name="connsiteY67" fmla="*/ 5479204 h 6858000"/>
              <a:gd name="connsiteX68" fmla="*/ 1132195 w 7467663"/>
              <a:gd name="connsiteY68" fmla="*/ 5467980 h 6858000"/>
              <a:gd name="connsiteX69" fmla="*/ 1679056 w 7467663"/>
              <a:gd name="connsiteY69" fmla="*/ 5516907 h 6858000"/>
              <a:gd name="connsiteX70" fmla="*/ 2128648 w 7467663"/>
              <a:gd name="connsiteY70" fmla="*/ 5474249 h 6858000"/>
              <a:gd name="connsiteX71" fmla="*/ 1825619 w 7467663"/>
              <a:gd name="connsiteY71" fmla="*/ 5478447 h 6858000"/>
              <a:gd name="connsiteX72" fmla="*/ 1737798 w 7467663"/>
              <a:gd name="connsiteY72" fmla="*/ 5483353 h 6858000"/>
              <a:gd name="connsiteX73" fmla="*/ 1132195 w 7467663"/>
              <a:gd name="connsiteY73" fmla="*/ 5467980 h 6858000"/>
              <a:gd name="connsiteX74" fmla="*/ 7454976 w 7467663"/>
              <a:gd name="connsiteY74" fmla="*/ 6318297 h 6858000"/>
              <a:gd name="connsiteX75" fmla="*/ 7467600 w 7467663"/>
              <a:gd name="connsiteY75" fmla="*/ 6163634 h 6858000"/>
              <a:gd name="connsiteX76" fmla="*/ 7448321 w 7467663"/>
              <a:gd name="connsiteY76" fmla="*/ 6190991 h 6858000"/>
              <a:gd name="connsiteX77" fmla="*/ 7467600 w 7467663"/>
              <a:gd name="connsiteY77" fmla="*/ 6334256 h 6858000"/>
              <a:gd name="connsiteX78" fmla="*/ 7454976 w 7467663"/>
              <a:gd name="connsiteY78" fmla="*/ 6318297 h 6858000"/>
              <a:gd name="connsiteX79" fmla="*/ 1456157 w 7467663"/>
              <a:gd name="connsiteY79" fmla="*/ 5371404 h 6858000"/>
              <a:gd name="connsiteX80" fmla="*/ 1244432 w 7467663"/>
              <a:gd name="connsiteY80" fmla="*/ 5385601 h 6858000"/>
              <a:gd name="connsiteX81" fmla="*/ 973990 w 7467663"/>
              <a:gd name="connsiteY81" fmla="*/ 5424940 h 6858000"/>
              <a:gd name="connsiteX82" fmla="*/ 1103809 w 7467663"/>
              <a:gd name="connsiteY82" fmla="*/ 5433720 h 6858000"/>
              <a:gd name="connsiteX83" fmla="*/ 1123454 w 7467663"/>
              <a:gd name="connsiteY83" fmla="*/ 5435727 h 6858000"/>
              <a:gd name="connsiteX84" fmla="*/ 1737017 w 7467663"/>
              <a:gd name="connsiteY84" fmla="*/ 5452183 h 6858000"/>
              <a:gd name="connsiteX85" fmla="*/ 1824397 w 7467663"/>
              <a:gd name="connsiteY85" fmla="*/ 5447757 h 6858000"/>
              <a:gd name="connsiteX86" fmla="*/ 2070059 w 7467663"/>
              <a:gd name="connsiteY86" fmla="*/ 5441660 h 6858000"/>
              <a:gd name="connsiteX87" fmla="*/ 1456157 w 7467663"/>
              <a:gd name="connsiteY87" fmla="*/ 5371404 h 6858000"/>
              <a:gd name="connsiteX88" fmla="*/ 4988186 w 7467663"/>
              <a:gd name="connsiteY88" fmla="*/ 5216467 h 6858000"/>
              <a:gd name="connsiteX89" fmla="*/ 4777334 w 7467663"/>
              <a:gd name="connsiteY89" fmla="*/ 5406072 h 6858000"/>
              <a:gd name="connsiteX90" fmla="*/ 4718341 w 7467663"/>
              <a:gd name="connsiteY90" fmla="*/ 5468043 h 6858000"/>
              <a:gd name="connsiteX91" fmla="*/ 4604655 w 7467663"/>
              <a:gd name="connsiteY91" fmla="*/ 5583434 h 6858000"/>
              <a:gd name="connsiteX92" fmla="*/ 4565074 w 7467663"/>
              <a:gd name="connsiteY92" fmla="*/ 5618550 h 6858000"/>
              <a:gd name="connsiteX93" fmla="*/ 4988186 w 7467663"/>
              <a:gd name="connsiteY93" fmla="*/ 5216467 h 6858000"/>
              <a:gd name="connsiteX94" fmla="*/ 4978032 w 7467663"/>
              <a:gd name="connsiteY94" fmla="*/ 5183809 h 6858000"/>
              <a:gd name="connsiteX95" fmla="*/ 4463413 w 7467663"/>
              <a:gd name="connsiteY95" fmla="*/ 5615162 h 6858000"/>
              <a:gd name="connsiteX96" fmla="*/ 4358134 w 7467663"/>
              <a:gd name="connsiteY96" fmla="*/ 5742791 h 6858000"/>
              <a:gd name="connsiteX97" fmla="*/ 4376219 w 7467663"/>
              <a:gd name="connsiteY97" fmla="*/ 5729027 h 6858000"/>
              <a:gd name="connsiteX98" fmla="*/ 4582340 w 7467663"/>
              <a:gd name="connsiteY98" fmla="*/ 5561037 h 6858000"/>
              <a:gd name="connsiteX99" fmla="*/ 4694684 w 7467663"/>
              <a:gd name="connsiteY99" fmla="*/ 5447098 h 6858000"/>
              <a:gd name="connsiteX100" fmla="*/ 4754123 w 7467663"/>
              <a:gd name="connsiteY100" fmla="*/ 5384643 h 6858000"/>
              <a:gd name="connsiteX101" fmla="*/ 4978032 w 7467663"/>
              <a:gd name="connsiteY101" fmla="*/ 5183809 h 6858000"/>
              <a:gd name="connsiteX102" fmla="*/ 1903353 w 7467663"/>
              <a:gd name="connsiteY102" fmla="*/ 5044827 h 6858000"/>
              <a:gd name="connsiteX103" fmla="*/ 1936931 w 7467663"/>
              <a:gd name="connsiteY103" fmla="*/ 5093954 h 6858000"/>
              <a:gd name="connsiteX104" fmla="*/ 2195868 w 7467663"/>
              <a:gd name="connsiteY104" fmla="*/ 5396574 h 6858000"/>
              <a:gd name="connsiteX105" fmla="*/ 2088852 w 7467663"/>
              <a:gd name="connsiteY105" fmla="*/ 5166123 h 6858000"/>
              <a:gd name="connsiteX106" fmla="*/ 1958241 w 7467663"/>
              <a:gd name="connsiteY106" fmla="*/ 5067955 h 6858000"/>
              <a:gd name="connsiteX107" fmla="*/ 1903353 w 7467663"/>
              <a:gd name="connsiteY107" fmla="*/ 5044827 h 6858000"/>
              <a:gd name="connsiteX108" fmla="*/ 1979378 w 7467663"/>
              <a:gd name="connsiteY108" fmla="*/ 4769504 h 6858000"/>
              <a:gd name="connsiteX109" fmla="*/ 2882120 w 7467663"/>
              <a:gd name="connsiteY109" fmla="*/ 5064547 h 6858000"/>
              <a:gd name="connsiteX110" fmla="*/ 2793103 w 7467663"/>
              <a:gd name="connsiteY110" fmla="*/ 5039699 h 6858000"/>
              <a:gd name="connsiteX111" fmla="*/ 2770041 w 7467663"/>
              <a:gd name="connsiteY111" fmla="*/ 5033634 h 6858000"/>
              <a:gd name="connsiteX112" fmla="*/ 1979378 w 7467663"/>
              <a:gd name="connsiteY112" fmla="*/ 4769504 h 6858000"/>
              <a:gd name="connsiteX113" fmla="*/ 1927410 w 7467663"/>
              <a:gd name="connsiteY113" fmla="*/ 4716164 h 6858000"/>
              <a:gd name="connsiteX114" fmla="*/ 1959587 w 7467663"/>
              <a:gd name="connsiteY114" fmla="*/ 4728849 h 6858000"/>
              <a:gd name="connsiteX115" fmla="*/ 2777707 w 7467663"/>
              <a:gd name="connsiteY115" fmla="*/ 5003991 h 6858000"/>
              <a:gd name="connsiteX116" fmla="*/ 2800768 w 7467663"/>
              <a:gd name="connsiteY116" fmla="*/ 5010056 h 6858000"/>
              <a:gd name="connsiteX117" fmla="*/ 2879408 w 7467663"/>
              <a:gd name="connsiteY117" fmla="*/ 5031590 h 6858000"/>
              <a:gd name="connsiteX118" fmla="*/ 2862295 w 7467663"/>
              <a:gd name="connsiteY118" fmla="*/ 5022958 h 6858000"/>
              <a:gd name="connsiteX119" fmla="*/ 2813343 w 7467663"/>
              <a:gd name="connsiteY119" fmla="*/ 4998369 h 6858000"/>
              <a:gd name="connsiteX120" fmla="*/ 2646245 w 7467663"/>
              <a:gd name="connsiteY120" fmla="*/ 4930999 h 6858000"/>
              <a:gd name="connsiteX121" fmla="*/ 1999243 w 7467663"/>
              <a:gd name="connsiteY121" fmla="*/ 4730524 h 6858000"/>
              <a:gd name="connsiteX122" fmla="*/ 1979527 w 7467663"/>
              <a:gd name="connsiteY122" fmla="*/ 4726651 h 6858000"/>
              <a:gd name="connsiteX123" fmla="*/ 1927410 w 7467663"/>
              <a:gd name="connsiteY123" fmla="*/ 4716164 h 6858000"/>
              <a:gd name="connsiteX124" fmla="*/ 1997014 w 7467663"/>
              <a:gd name="connsiteY124" fmla="*/ 4698007 h 6858000"/>
              <a:gd name="connsiteX125" fmla="*/ 2005458 w 7467663"/>
              <a:gd name="connsiteY125" fmla="*/ 4699540 h 6858000"/>
              <a:gd name="connsiteX126" fmla="*/ 2657186 w 7467663"/>
              <a:gd name="connsiteY126" fmla="*/ 4901687 h 6858000"/>
              <a:gd name="connsiteX127" fmla="*/ 2826662 w 7467663"/>
              <a:gd name="connsiteY127" fmla="*/ 4970362 h 6858000"/>
              <a:gd name="connsiteX128" fmla="*/ 2876100 w 7467663"/>
              <a:gd name="connsiteY128" fmla="*/ 4995397 h 6858000"/>
              <a:gd name="connsiteX129" fmla="*/ 3042600 w 7467663"/>
              <a:gd name="connsiteY129" fmla="*/ 5059532 h 6858000"/>
              <a:gd name="connsiteX130" fmla="*/ 1997014 w 7467663"/>
              <a:gd name="connsiteY130" fmla="*/ 4698007 h 6858000"/>
              <a:gd name="connsiteX131" fmla="*/ 2305292 w 7467663"/>
              <a:gd name="connsiteY131" fmla="*/ 4219492 h 6858000"/>
              <a:gd name="connsiteX132" fmla="*/ 3360922 w 7467663"/>
              <a:gd name="connsiteY132" fmla="*/ 4529373 h 6858000"/>
              <a:gd name="connsiteX133" fmla="*/ 3492420 w 7467663"/>
              <a:gd name="connsiteY133" fmla="*/ 4510145 h 6858000"/>
              <a:gd name="connsiteX134" fmla="*/ 3364086 w 7467663"/>
              <a:gd name="connsiteY134" fmla="*/ 4480340 h 6858000"/>
              <a:gd name="connsiteX135" fmla="*/ 3225818 w 7467663"/>
              <a:gd name="connsiteY135" fmla="*/ 4411822 h 6858000"/>
              <a:gd name="connsiteX136" fmla="*/ 3129696 w 7467663"/>
              <a:gd name="connsiteY136" fmla="*/ 4360704 h 6858000"/>
              <a:gd name="connsiteX137" fmla="*/ 2814545 w 7467663"/>
              <a:gd name="connsiteY137" fmla="*/ 4282955 h 6858000"/>
              <a:gd name="connsiteX138" fmla="*/ 2305292 w 7467663"/>
              <a:gd name="connsiteY138" fmla="*/ 4219492 h 6858000"/>
              <a:gd name="connsiteX139" fmla="*/ 2626982 w 7467663"/>
              <a:gd name="connsiteY139" fmla="*/ 4206450 h 6858000"/>
              <a:gd name="connsiteX140" fmla="*/ 2490617 w 7467663"/>
              <a:gd name="connsiteY140" fmla="*/ 4206951 h 6858000"/>
              <a:gd name="connsiteX141" fmla="*/ 2819869 w 7467663"/>
              <a:gd name="connsiteY141" fmla="*/ 4252936 h 6858000"/>
              <a:gd name="connsiteX142" fmla="*/ 3143018 w 7467663"/>
              <a:gd name="connsiteY142" fmla="*/ 4332698 h 6858000"/>
              <a:gd name="connsiteX143" fmla="*/ 3241520 w 7467663"/>
              <a:gd name="connsiteY143" fmla="*/ 4385112 h 6858000"/>
              <a:gd name="connsiteX144" fmla="*/ 3374575 w 7467663"/>
              <a:gd name="connsiteY144" fmla="*/ 4451517 h 6858000"/>
              <a:gd name="connsiteX145" fmla="*/ 3505221 w 7467663"/>
              <a:gd name="connsiteY145" fmla="*/ 4480757 h 6858000"/>
              <a:gd name="connsiteX146" fmla="*/ 2626982 w 7467663"/>
              <a:gd name="connsiteY146" fmla="*/ 4206450 h 6858000"/>
              <a:gd name="connsiteX147" fmla="*/ 1310106 w 7467663"/>
              <a:gd name="connsiteY147" fmla="*/ 3943217 h 6858000"/>
              <a:gd name="connsiteX148" fmla="*/ 854994 w 7467663"/>
              <a:gd name="connsiteY148" fmla="*/ 4399136 h 6858000"/>
              <a:gd name="connsiteX149" fmla="*/ 742462 w 7467663"/>
              <a:gd name="connsiteY149" fmla="*/ 4594648 h 6858000"/>
              <a:gd name="connsiteX150" fmla="*/ 820602 w 7467663"/>
              <a:gd name="connsiteY150" fmla="*/ 4485915 h 6858000"/>
              <a:gd name="connsiteX151" fmla="*/ 878295 w 7467663"/>
              <a:gd name="connsiteY151" fmla="*/ 4403594 h 6858000"/>
              <a:gd name="connsiteX152" fmla="*/ 1240607 w 7467663"/>
              <a:gd name="connsiteY152" fmla="*/ 4010401 h 6858000"/>
              <a:gd name="connsiteX153" fmla="*/ 1310106 w 7467663"/>
              <a:gd name="connsiteY153" fmla="*/ 3943217 h 6858000"/>
              <a:gd name="connsiteX154" fmla="*/ 1423113 w 7467663"/>
              <a:gd name="connsiteY154" fmla="*/ 3874565 h 6858000"/>
              <a:gd name="connsiteX155" fmla="*/ 1260565 w 7467663"/>
              <a:gd name="connsiteY155" fmla="*/ 4031982 h 6858000"/>
              <a:gd name="connsiteX156" fmla="*/ 901900 w 7467663"/>
              <a:gd name="connsiteY156" fmla="*/ 4421236 h 6858000"/>
              <a:gd name="connsiteX157" fmla="*/ 845044 w 7467663"/>
              <a:gd name="connsiteY157" fmla="*/ 4502436 h 6858000"/>
              <a:gd name="connsiteX158" fmla="*/ 685926 w 7467663"/>
              <a:gd name="connsiteY158" fmla="*/ 4703069 h 6858000"/>
              <a:gd name="connsiteX159" fmla="*/ 684248 w 7467663"/>
              <a:gd name="connsiteY159" fmla="*/ 4706721 h 6858000"/>
              <a:gd name="connsiteX160" fmla="*/ 1423113 w 7467663"/>
              <a:gd name="connsiteY160" fmla="*/ 3874565 h 6858000"/>
              <a:gd name="connsiteX161" fmla="*/ 3316479 w 7467663"/>
              <a:gd name="connsiteY161" fmla="*/ 3872136 h 6858000"/>
              <a:gd name="connsiteX162" fmla="*/ 3546806 w 7467663"/>
              <a:gd name="connsiteY162" fmla="*/ 4356139 h 6858000"/>
              <a:gd name="connsiteX163" fmla="*/ 3364433 w 7467663"/>
              <a:gd name="connsiteY163" fmla="*/ 3953121 h 6858000"/>
              <a:gd name="connsiteX164" fmla="*/ 3316479 w 7467663"/>
              <a:gd name="connsiteY164" fmla="*/ 3872136 h 6858000"/>
              <a:gd name="connsiteX165" fmla="*/ 3291335 w 7467663"/>
              <a:gd name="connsiteY165" fmla="*/ 3767420 h 6858000"/>
              <a:gd name="connsiteX166" fmla="*/ 3390805 w 7467663"/>
              <a:gd name="connsiteY166" fmla="*/ 3937163 h 6858000"/>
              <a:gd name="connsiteX167" fmla="*/ 3579062 w 7467663"/>
              <a:gd name="connsiteY167" fmla="*/ 4359040 h 6858000"/>
              <a:gd name="connsiteX168" fmla="*/ 3467355 w 7467663"/>
              <a:gd name="connsiteY168" fmla="*/ 3988130 h 6858000"/>
              <a:gd name="connsiteX169" fmla="*/ 3310753 w 7467663"/>
              <a:gd name="connsiteY169" fmla="*/ 3787140 h 6858000"/>
              <a:gd name="connsiteX170" fmla="*/ 3291335 w 7467663"/>
              <a:gd name="connsiteY170" fmla="*/ 3767420 h 6858000"/>
              <a:gd name="connsiteX171" fmla="*/ 1635889 w 7467663"/>
              <a:gd name="connsiteY171" fmla="*/ 3709494 h 6858000"/>
              <a:gd name="connsiteX172" fmla="*/ 1634800 w 7467663"/>
              <a:gd name="connsiteY172" fmla="*/ 3731111 h 6858000"/>
              <a:gd name="connsiteX173" fmla="*/ 1635889 w 7467663"/>
              <a:gd name="connsiteY173" fmla="*/ 3709494 h 6858000"/>
              <a:gd name="connsiteX174" fmla="*/ 1510397 w 7467663"/>
              <a:gd name="connsiteY174" fmla="*/ 3684705 h 6858000"/>
              <a:gd name="connsiteX175" fmla="*/ 1146550 w 7467663"/>
              <a:gd name="connsiteY175" fmla="*/ 3802012 h 6858000"/>
              <a:gd name="connsiteX176" fmla="*/ 698834 w 7467663"/>
              <a:gd name="connsiteY176" fmla="*/ 3952272 h 6858000"/>
              <a:gd name="connsiteX177" fmla="*/ 34256 w 7467663"/>
              <a:gd name="connsiteY177" fmla="*/ 4347603 h 6858000"/>
              <a:gd name="connsiteX178" fmla="*/ 527241 w 7467663"/>
              <a:gd name="connsiteY178" fmla="*/ 4065078 h 6858000"/>
              <a:gd name="connsiteX179" fmla="*/ 1510397 w 7467663"/>
              <a:gd name="connsiteY179" fmla="*/ 3684705 h 6858000"/>
              <a:gd name="connsiteX180" fmla="*/ 1313114 w 7467663"/>
              <a:gd name="connsiteY180" fmla="*/ 3655216 h 6858000"/>
              <a:gd name="connsiteX181" fmla="*/ 1109304 w 7467663"/>
              <a:gd name="connsiteY181" fmla="*/ 3669030 h 6858000"/>
              <a:gd name="connsiteX182" fmla="*/ 8129 w 7467663"/>
              <a:gd name="connsiteY182" fmla="*/ 4330519 h 6858000"/>
              <a:gd name="connsiteX183" fmla="*/ 687572 w 7467663"/>
              <a:gd name="connsiteY183" fmla="*/ 3925629 h 6858000"/>
              <a:gd name="connsiteX184" fmla="*/ 1138365 w 7467663"/>
              <a:gd name="connsiteY184" fmla="*/ 3774515 h 6858000"/>
              <a:gd name="connsiteX185" fmla="*/ 1505579 w 7467663"/>
              <a:gd name="connsiteY185" fmla="*/ 3655526 h 6858000"/>
              <a:gd name="connsiteX186" fmla="*/ 1313114 w 7467663"/>
              <a:gd name="connsiteY186" fmla="*/ 3655216 h 6858000"/>
              <a:gd name="connsiteX187" fmla="*/ 3655073 w 7467663"/>
              <a:gd name="connsiteY187" fmla="*/ 3650884 h 6858000"/>
              <a:gd name="connsiteX188" fmla="*/ 3989938 w 7467663"/>
              <a:gd name="connsiteY188" fmla="*/ 3991685 h 6858000"/>
              <a:gd name="connsiteX189" fmla="*/ 4393907 w 7467663"/>
              <a:gd name="connsiteY189" fmla="*/ 4261258 h 6858000"/>
              <a:gd name="connsiteX190" fmla="*/ 4648051 w 7467663"/>
              <a:gd name="connsiteY190" fmla="*/ 4374051 h 6858000"/>
              <a:gd name="connsiteX191" fmla="*/ 4383389 w 7467663"/>
              <a:gd name="connsiteY191" fmla="*/ 4184369 h 6858000"/>
              <a:gd name="connsiteX192" fmla="*/ 4165508 w 7467663"/>
              <a:gd name="connsiteY192" fmla="*/ 4035196 h 6858000"/>
              <a:gd name="connsiteX193" fmla="*/ 4068162 w 7467663"/>
              <a:gd name="connsiteY193" fmla="*/ 3953394 h 6858000"/>
              <a:gd name="connsiteX194" fmla="*/ 3981416 w 7467663"/>
              <a:gd name="connsiteY194" fmla="*/ 3880482 h 6858000"/>
              <a:gd name="connsiteX195" fmla="*/ 3800147 w 7467663"/>
              <a:gd name="connsiteY195" fmla="*/ 3749872 h 6858000"/>
              <a:gd name="connsiteX196" fmla="*/ 3655073 w 7467663"/>
              <a:gd name="connsiteY196" fmla="*/ 3650884 h 6858000"/>
              <a:gd name="connsiteX197" fmla="*/ 3670252 w 7467663"/>
              <a:gd name="connsiteY197" fmla="*/ 3622798 h 6858000"/>
              <a:gd name="connsiteX198" fmla="*/ 3817258 w 7467663"/>
              <a:gd name="connsiteY198" fmla="*/ 3723577 h 6858000"/>
              <a:gd name="connsiteX199" fmla="*/ 4000461 w 7467663"/>
              <a:gd name="connsiteY199" fmla="*/ 3855966 h 6858000"/>
              <a:gd name="connsiteX200" fmla="*/ 4088180 w 7467663"/>
              <a:gd name="connsiteY200" fmla="*/ 3929774 h 6858000"/>
              <a:gd name="connsiteX201" fmla="*/ 4184555 w 7467663"/>
              <a:gd name="connsiteY201" fmla="*/ 4010683 h 6858000"/>
              <a:gd name="connsiteX202" fmla="*/ 4399563 w 7467663"/>
              <a:gd name="connsiteY202" fmla="*/ 4158106 h 6858000"/>
              <a:gd name="connsiteX203" fmla="*/ 4684469 w 7467663"/>
              <a:gd name="connsiteY203" fmla="*/ 4364680 h 6858000"/>
              <a:gd name="connsiteX204" fmla="*/ 4690271 w 7467663"/>
              <a:gd name="connsiteY204" fmla="*/ 4370034 h 6858000"/>
              <a:gd name="connsiteX205" fmla="*/ 4136093 w 7467663"/>
              <a:gd name="connsiteY205" fmla="*/ 3858466 h 6858000"/>
              <a:gd name="connsiteX206" fmla="*/ 3670252 w 7467663"/>
              <a:gd name="connsiteY206" fmla="*/ 3622798 h 6858000"/>
              <a:gd name="connsiteX207" fmla="*/ 4440129 w 7467663"/>
              <a:gd name="connsiteY207" fmla="*/ 3448571 h 6858000"/>
              <a:gd name="connsiteX208" fmla="*/ 4856525 w 7467663"/>
              <a:gd name="connsiteY208" fmla="*/ 3915351 h 6858000"/>
              <a:gd name="connsiteX209" fmla="*/ 5059055 w 7467663"/>
              <a:gd name="connsiteY209" fmla="*/ 4108918 h 6858000"/>
              <a:gd name="connsiteX210" fmla="*/ 5290070 w 7467663"/>
              <a:gd name="connsiteY210" fmla="*/ 4263619 h 6858000"/>
              <a:gd name="connsiteX211" fmla="*/ 4834991 w 7467663"/>
              <a:gd name="connsiteY211" fmla="*/ 3830985 h 6858000"/>
              <a:gd name="connsiteX212" fmla="*/ 4440129 w 7467663"/>
              <a:gd name="connsiteY212" fmla="*/ 3448571 h 6858000"/>
              <a:gd name="connsiteX213" fmla="*/ 4441737 w 7467663"/>
              <a:gd name="connsiteY213" fmla="*/ 3399734 h 6858000"/>
              <a:gd name="connsiteX214" fmla="*/ 4431236 w 7467663"/>
              <a:gd name="connsiteY214" fmla="*/ 3400954 h 6858000"/>
              <a:gd name="connsiteX215" fmla="*/ 4557150 w 7467663"/>
              <a:gd name="connsiteY215" fmla="*/ 3510023 h 6858000"/>
              <a:gd name="connsiteX216" fmla="*/ 4856936 w 7467663"/>
              <a:gd name="connsiteY216" fmla="*/ 3809146 h 6858000"/>
              <a:gd name="connsiteX217" fmla="*/ 5111996 w 7467663"/>
              <a:gd name="connsiteY217" fmla="*/ 4065759 h 6858000"/>
              <a:gd name="connsiteX218" fmla="*/ 5388878 w 7467663"/>
              <a:gd name="connsiteY218" fmla="*/ 4300185 h 6858000"/>
              <a:gd name="connsiteX219" fmla="*/ 5425556 w 7467663"/>
              <a:gd name="connsiteY219" fmla="*/ 4308967 h 6858000"/>
              <a:gd name="connsiteX220" fmla="*/ 4943646 w 7467663"/>
              <a:gd name="connsiteY220" fmla="*/ 3822916 h 6858000"/>
              <a:gd name="connsiteX221" fmla="*/ 4594837 w 7467663"/>
              <a:gd name="connsiteY221" fmla="*/ 3532274 h 6858000"/>
              <a:gd name="connsiteX222" fmla="*/ 4441737 w 7467663"/>
              <a:gd name="connsiteY222" fmla="*/ 3399734 h 6858000"/>
              <a:gd name="connsiteX223" fmla="*/ 5425834 w 7467663"/>
              <a:gd name="connsiteY223" fmla="*/ 3162785 h 6858000"/>
              <a:gd name="connsiteX224" fmla="*/ 5401644 w 7467663"/>
              <a:gd name="connsiteY224" fmla="*/ 3617847 h 6858000"/>
              <a:gd name="connsiteX225" fmla="*/ 5467256 w 7467663"/>
              <a:gd name="connsiteY225" fmla="*/ 4175494 h 6858000"/>
              <a:gd name="connsiteX226" fmla="*/ 5448069 w 7467663"/>
              <a:gd name="connsiteY226" fmla="*/ 3567554 h 6858000"/>
              <a:gd name="connsiteX227" fmla="*/ 5425834 w 7467663"/>
              <a:gd name="connsiteY227" fmla="*/ 3162785 h 6858000"/>
              <a:gd name="connsiteX228" fmla="*/ 1318687 w 7467663"/>
              <a:gd name="connsiteY228" fmla="*/ 3113840 h 6858000"/>
              <a:gd name="connsiteX229" fmla="*/ 1066793 w 7467663"/>
              <a:gd name="connsiteY229" fmla="*/ 3212171 h 6858000"/>
              <a:gd name="connsiteX230" fmla="*/ 993319 w 7467663"/>
              <a:gd name="connsiteY230" fmla="*/ 3247648 h 6858000"/>
              <a:gd name="connsiteX231" fmla="*/ 853081 w 7467663"/>
              <a:gd name="connsiteY231" fmla="*/ 3312410 h 6858000"/>
              <a:gd name="connsiteX232" fmla="*/ 805957 w 7467663"/>
              <a:gd name="connsiteY232" fmla="*/ 3330443 h 6858000"/>
              <a:gd name="connsiteX233" fmla="*/ 1318687 w 7467663"/>
              <a:gd name="connsiteY233" fmla="*/ 3113840 h 6858000"/>
              <a:gd name="connsiteX234" fmla="*/ 5453702 w 7467663"/>
              <a:gd name="connsiteY234" fmla="*/ 3090882 h 6858000"/>
              <a:gd name="connsiteX235" fmla="*/ 5480135 w 7467663"/>
              <a:gd name="connsiteY235" fmla="*/ 3565802 h 6858000"/>
              <a:gd name="connsiteX236" fmla="*/ 5499023 w 7467663"/>
              <a:gd name="connsiteY236" fmla="*/ 4166310 h 6858000"/>
              <a:gd name="connsiteX237" fmla="*/ 5547022 w 7467663"/>
              <a:gd name="connsiteY237" fmla="*/ 3607838 h 6858000"/>
              <a:gd name="connsiteX238" fmla="*/ 5515964 w 7467663"/>
              <a:gd name="connsiteY238" fmla="*/ 3378541 h 6858000"/>
              <a:gd name="connsiteX239" fmla="*/ 5453702 w 7467663"/>
              <a:gd name="connsiteY239" fmla="*/ 3090882 h 6858000"/>
              <a:gd name="connsiteX240" fmla="*/ 1238695 w 7467663"/>
              <a:gd name="connsiteY240" fmla="*/ 3076820 h 6858000"/>
              <a:gd name="connsiteX241" fmla="*/ 716371 w 7467663"/>
              <a:gd name="connsiteY241" fmla="*/ 3293249 h 6858000"/>
              <a:gd name="connsiteX242" fmla="*/ 579522 w 7467663"/>
              <a:gd name="connsiteY242" fmla="*/ 3371759 h 6858000"/>
              <a:gd name="connsiteX243" fmla="*/ 600288 w 7467663"/>
              <a:gd name="connsiteY243" fmla="*/ 3365555 h 6858000"/>
              <a:gd name="connsiteX244" fmla="*/ 840692 w 7467663"/>
              <a:gd name="connsiteY244" fmla="*/ 3284921 h 6858000"/>
              <a:gd name="connsiteX245" fmla="*/ 979248 w 7467663"/>
              <a:gd name="connsiteY245" fmla="*/ 3221003 h 6858000"/>
              <a:gd name="connsiteX246" fmla="*/ 1053282 w 7467663"/>
              <a:gd name="connsiteY246" fmla="*/ 3185247 h 6858000"/>
              <a:gd name="connsiteX247" fmla="*/ 1320603 w 7467663"/>
              <a:gd name="connsiteY247" fmla="*/ 3081281 h 6858000"/>
              <a:gd name="connsiteX248" fmla="*/ 1238695 w 7467663"/>
              <a:gd name="connsiteY248" fmla="*/ 3076820 h 6858000"/>
              <a:gd name="connsiteX249" fmla="*/ 5425627 w 7467663"/>
              <a:gd name="connsiteY249" fmla="*/ 2954192 h 6858000"/>
              <a:gd name="connsiteX250" fmla="*/ 5470770 w 7467663"/>
              <a:gd name="connsiteY250" fmla="*/ 3005435 h 6858000"/>
              <a:gd name="connsiteX251" fmla="*/ 5519779 w 7467663"/>
              <a:gd name="connsiteY251" fmla="*/ 4359223 h 6858000"/>
              <a:gd name="connsiteX252" fmla="*/ 5520293 w 7467663"/>
              <a:gd name="connsiteY252" fmla="*/ 4360602 h 6858000"/>
              <a:gd name="connsiteX253" fmla="*/ 5767221 w 7467663"/>
              <a:gd name="connsiteY253" fmla="*/ 4665564 h 6858000"/>
              <a:gd name="connsiteX254" fmla="*/ 6937169 w 7467663"/>
              <a:gd name="connsiteY254" fmla="*/ 4815941 h 6858000"/>
              <a:gd name="connsiteX255" fmla="*/ 6953922 w 7467663"/>
              <a:gd name="connsiteY255" fmla="*/ 4890068 h 6858000"/>
              <a:gd name="connsiteX256" fmla="*/ 6071359 w 7467663"/>
              <a:gd name="connsiteY256" fmla="*/ 4770770 h 6858000"/>
              <a:gd name="connsiteX257" fmla="*/ 6038839 w 7467663"/>
              <a:gd name="connsiteY257" fmla="*/ 4764474 h 6858000"/>
              <a:gd name="connsiteX258" fmla="*/ 6038706 w 7467663"/>
              <a:gd name="connsiteY258" fmla="*/ 4763847 h 6858000"/>
              <a:gd name="connsiteX259" fmla="*/ 6037784 w 7467663"/>
              <a:gd name="connsiteY259" fmla="*/ 4764270 h 6858000"/>
              <a:gd name="connsiteX260" fmla="*/ 6038839 w 7467663"/>
              <a:gd name="connsiteY260" fmla="*/ 4764474 h 6858000"/>
              <a:gd name="connsiteX261" fmla="*/ 6040338 w 7467663"/>
              <a:gd name="connsiteY261" fmla="*/ 4771418 h 6858000"/>
              <a:gd name="connsiteX262" fmla="*/ 6024488 w 7467663"/>
              <a:gd name="connsiteY262" fmla="*/ 4809903 h 6858000"/>
              <a:gd name="connsiteX263" fmla="*/ 5599771 w 7467663"/>
              <a:gd name="connsiteY263" fmla="*/ 5509652 h 6858000"/>
              <a:gd name="connsiteX264" fmla="*/ 5548843 w 7467663"/>
              <a:gd name="connsiteY264" fmla="*/ 5563845 h 6858000"/>
              <a:gd name="connsiteX265" fmla="*/ 5940952 w 7467663"/>
              <a:gd name="connsiteY265" fmla="*/ 6250028 h 6858000"/>
              <a:gd name="connsiteX266" fmla="*/ 6043441 w 7467663"/>
              <a:gd name="connsiteY266" fmla="*/ 6665847 h 6858000"/>
              <a:gd name="connsiteX267" fmla="*/ 6093432 w 7467663"/>
              <a:gd name="connsiteY267" fmla="*/ 6858000 h 6858000"/>
              <a:gd name="connsiteX268" fmla="*/ 6034344 w 7467663"/>
              <a:gd name="connsiteY268" fmla="*/ 6858000 h 6858000"/>
              <a:gd name="connsiteX269" fmla="*/ 6026679 w 7467663"/>
              <a:gd name="connsiteY269" fmla="*/ 6836959 h 6858000"/>
              <a:gd name="connsiteX270" fmla="*/ 5800441 w 7467663"/>
              <a:gd name="connsiteY270" fmla="*/ 6335286 h 6858000"/>
              <a:gd name="connsiteX271" fmla="*/ 5526562 w 7467663"/>
              <a:gd name="connsiteY271" fmla="*/ 5705388 h 6858000"/>
              <a:gd name="connsiteX272" fmla="*/ 5519640 w 7467663"/>
              <a:gd name="connsiteY272" fmla="*/ 5683774 h 6858000"/>
              <a:gd name="connsiteX273" fmla="*/ 5844559 w 7467663"/>
              <a:gd name="connsiteY273" fmla="*/ 6553349 h 6858000"/>
              <a:gd name="connsiteX274" fmla="*/ 5975994 w 7467663"/>
              <a:gd name="connsiteY274" fmla="*/ 6858000 h 6858000"/>
              <a:gd name="connsiteX275" fmla="*/ 5898547 w 7467663"/>
              <a:gd name="connsiteY275" fmla="*/ 6858000 h 6858000"/>
              <a:gd name="connsiteX276" fmla="*/ 5682041 w 7467663"/>
              <a:gd name="connsiteY276" fmla="*/ 6355860 h 6858000"/>
              <a:gd name="connsiteX277" fmla="*/ 5461758 w 7467663"/>
              <a:gd name="connsiteY277" fmla="*/ 5820220 h 6858000"/>
              <a:gd name="connsiteX278" fmla="*/ 5237282 w 7467663"/>
              <a:gd name="connsiteY278" fmla="*/ 6579086 h 6858000"/>
              <a:gd name="connsiteX279" fmla="*/ 5115009 w 7467663"/>
              <a:gd name="connsiteY279" fmla="*/ 6858000 h 6858000"/>
              <a:gd name="connsiteX280" fmla="*/ 5028074 w 7467663"/>
              <a:gd name="connsiteY280" fmla="*/ 6858000 h 6858000"/>
              <a:gd name="connsiteX281" fmla="*/ 5079508 w 7467663"/>
              <a:gd name="connsiteY281" fmla="*/ 6749074 h 6858000"/>
              <a:gd name="connsiteX282" fmla="*/ 5371846 w 7467663"/>
              <a:gd name="connsiteY282" fmla="*/ 5924413 h 6858000"/>
              <a:gd name="connsiteX283" fmla="*/ 5270512 w 7467663"/>
              <a:gd name="connsiteY283" fmla="*/ 6138975 h 6858000"/>
              <a:gd name="connsiteX284" fmla="*/ 5062409 w 7467663"/>
              <a:gd name="connsiteY284" fmla="*/ 6653544 h 6858000"/>
              <a:gd name="connsiteX285" fmla="*/ 5036628 w 7467663"/>
              <a:gd name="connsiteY285" fmla="*/ 6754247 h 6858000"/>
              <a:gd name="connsiteX286" fmla="*/ 5009112 w 7467663"/>
              <a:gd name="connsiteY286" fmla="*/ 6858000 h 6858000"/>
              <a:gd name="connsiteX287" fmla="*/ 4976679 w 7467663"/>
              <a:gd name="connsiteY287" fmla="*/ 6858000 h 6858000"/>
              <a:gd name="connsiteX288" fmla="*/ 5006537 w 7467663"/>
              <a:gd name="connsiteY288" fmla="*/ 6747068 h 6858000"/>
              <a:gd name="connsiteX289" fmla="*/ 5032723 w 7467663"/>
              <a:gd name="connsiteY289" fmla="*/ 6644957 h 6858000"/>
              <a:gd name="connsiteX290" fmla="*/ 5242949 w 7467663"/>
              <a:gd name="connsiteY290" fmla="*/ 6125175 h 6858000"/>
              <a:gd name="connsiteX291" fmla="*/ 5286321 w 7467663"/>
              <a:gd name="connsiteY291" fmla="*/ 6033555 h 6858000"/>
              <a:gd name="connsiteX292" fmla="*/ 5008210 w 7467663"/>
              <a:gd name="connsiteY292" fmla="*/ 6649194 h 6858000"/>
              <a:gd name="connsiteX293" fmla="*/ 4986321 w 7467663"/>
              <a:gd name="connsiteY293" fmla="*/ 6765687 h 6858000"/>
              <a:gd name="connsiteX294" fmla="*/ 4973474 w 7467663"/>
              <a:gd name="connsiteY294" fmla="*/ 6858000 h 6858000"/>
              <a:gd name="connsiteX295" fmla="*/ 4907178 w 7467663"/>
              <a:gd name="connsiteY295" fmla="*/ 6858000 h 6858000"/>
              <a:gd name="connsiteX296" fmla="*/ 4910810 w 7467663"/>
              <a:gd name="connsiteY296" fmla="*/ 6829660 h 6858000"/>
              <a:gd name="connsiteX297" fmla="*/ 4987461 w 7467663"/>
              <a:gd name="connsiteY297" fmla="*/ 6432994 h 6858000"/>
              <a:gd name="connsiteX298" fmla="*/ 5179262 w 7467663"/>
              <a:gd name="connsiteY298" fmla="*/ 6035044 h 6858000"/>
              <a:gd name="connsiteX299" fmla="*/ 4689678 w 7467663"/>
              <a:gd name="connsiteY299" fmla="*/ 6440241 h 6858000"/>
              <a:gd name="connsiteX300" fmla="*/ 4477543 w 7467663"/>
              <a:gd name="connsiteY300" fmla="*/ 6674836 h 6858000"/>
              <a:gd name="connsiteX301" fmla="*/ 4329957 w 7467663"/>
              <a:gd name="connsiteY301" fmla="*/ 6858000 h 6858000"/>
              <a:gd name="connsiteX302" fmla="*/ 4218595 w 7467663"/>
              <a:gd name="connsiteY302" fmla="*/ 6858000 h 6858000"/>
              <a:gd name="connsiteX303" fmla="*/ 4368888 w 7467663"/>
              <a:gd name="connsiteY303" fmla="*/ 6668412 h 6858000"/>
              <a:gd name="connsiteX304" fmla="*/ 4563091 w 7467663"/>
              <a:gd name="connsiteY304" fmla="*/ 6442508 h 6858000"/>
              <a:gd name="connsiteX305" fmla="*/ 5387324 w 7467663"/>
              <a:gd name="connsiteY305" fmla="*/ 5705830 h 6858000"/>
              <a:gd name="connsiteX306" fmla="*/ 5073620 w 7467663"/>
              <a:gd name="connsiteY306" fmla="*/ 5955437 h 6858000"/>
              <a:gd name="connsiteX307" fmla="*/ 4689789 w 7467663"/>
              <a:gd name="connsiteY307" fmla="*/ 6268382 h 6858000"/>
              <a:gd name="connsiteX308" fmla="*/ 4418722 w 7467663"/>
              <a:gd name="connsiteY308" fmla="*/ 6570886 h 6858000"/>
              <a:gd name="connsiteX309" fmla="*/ 4214944 w 7467663"/>
              <a:gd name="connsiteY309" fmla="*/ 6858000 h 6858000"/>
              <a:gd name="connsiteX310" fmla="*/ 4177898 w 7467663"/>
              <a:gd name="connsiteY310" fmla="*/ 6858000 h 6858000"/>
              <a:gd name="connsiteX311" fmla="*/ 4391597 w 7467663"/>
              <a:gd name="connsiteY311" fmla="*/ 6556370 h 6858000"/>
              <a:gd name="connsiteX312" fmla="*/ 4668889 w 7467663"/>
              <a:gd name="connsiteY312" fmla="*/ 6246399 h 6858000"/>
              <a:gd name="connsiteX313" fmla="*/ 5055427 w 7467663"/>
              <a:gd name="connsiteY313" fmla="*/ 5931476 h 6858000"/>
              <a:gd name="connsiteX314" fmla="*/ 5371814 w 7467663"/>
              <a:gd name="connsiteY314" fmla="*/ 5678975 h 6858000"/>
              <a:gd name="connsiteX315" fmla="*/ 4987918 w 7467663"/>
              <a:gd name="connsiteY315" fmla="*/ 5838701 h 6858000"/>
              <a:gd name="connsiteX316" fmla="*/ 4317146 w 7467663"/>
              <a:gd name="connsiteY316" fmla="*/ 6587716 h 6858000"/>
              <a:gd name="connsiteX317" fmla="*/ 4171627 w 7467663"/>
              <a:gd name="connsiteY317" fmla="*/ 6858000 h 6858000"/>
              <a:gd name="connsiteX318" fmla="*/ 4081585 w 7467663"/>
              <a:gd name="connsiteY318" fmla="*/ 6858000 h 6858000"/>
              <a:gd name="connsiteX319" fmla="*/ 4238603 w 7467663"/>
              <a:gd name="connsiteY319" fmla="*/ 6559341 h 6858000"/>
              <a:gd name="connsiteX320" fmla="*/ 4778333 w 7467663"/>
              <a:gd name="connsiteY320" fmla="*/ 5873626 h 6858000"/>
              <a:gd name="connsiteX321" fmla="*/ 5414185 w 7467663"/>
              <a:gd name="connsiteY321" fmla="*/ 5573882 h 6858000"/>
              <a:gd name="connsiteX322" fmla="*/ 5959648 w 7467663"/>
              <a:gd name="connsiteY322" fmla="*/ 4760797 h 6858000"/>
              <a:gd name="connsiteX323" fmla="*/ 5355019 w 7467663"/>
              <a:gd name="connsiteY323" fmla="*/ 4734672 h 6858000"/>
              <a:gd name="connsiteX324" fmla="*/ 5083565 w 7467663"/>
              <a:gd name="connsiteY324" fmla="*/ 5179121 h 6858000"/>
              <a:gd name="connsiteX325" fmla="*/ 4713577 w 7467663"/>
              <a:gd name="connsiteY325" fmla="*/ 5616803 h 6858000"/>
              <a:gd name="connsiteX326" fmla="*/ 3989559 w 7467663"/>
              <a:gd name="connsiteY326" fmla="*/ 6145945 h 6858000"/>
              <a:gd name="connsiteX327" fmla="*/ 3939824 w 7467663"/>
              <a:gd name="connsiteY327" fmla="*/ 6066900 h 6858000"/>
              <a:gd name="connsiteX328" fmla="*/ 4584537 w 7467663"/>
              <a:gd name="connsiteY328" fmla="*/ 5324826 h 6858000"/>
              <a:gd name="connsiteX329" fmla="*/ 5037105 w 7467663"/>
              <a:gd name="connsiteY329" fmla="*/ 5088765 h 6858000"/>
              <a:gd name="connsiteX330" fmla="*/ 5039930 w 7467663"/>
              <a:gd name="connsiteY330" fmla="*/ 5089585 h 6858000"/>
              <a:gd name="connsiteX331" fmla="*/ 5263764 w 7467663"/>
              <a:gd name="connsiteY331" fmla="*/ 4735525 h 6858000"/>
              <a:gd name="connsiteX332" fmla="*/ 4086300 w 7467663"/>
              <a:gd name="connsiteY332" fmla="*/ 4884599 h 6858000"/>
              <a:gd name="connsiteX333" fmla="*/ 4085485 w 7467663"/>
              <a:gd name="connsiteY333" fmla="*/ 4899070 h 6858000"/>
              <a:gd name="connsiteX334" fmla="*/ 3871915 w 7467663"/>
              <a:gd name="connsiteY334" fmla="*/ 5253645 h 6858000"/>
              <a:gd name="connsiteX335" fmla="*/ 3799374 w 7467663"/>
              <a:gd name="connsiteY335" fmla="*/ 5466127 h 6858000"/>
              <a:gd name="connsiteX336" fmla="*/ 3498850 w 7467663"/>
              <a:gd name="connsiteY336" fmla="*/ 6661888 h 6858000"/>
              <a:gd name="connsiteX337" fmla="*/ 3399216 w 7467663"/>
              <a:gd name="connsiteY337" fmla="*/ 6858000 h 6858000"/>
              <a:gd name="connsiteX338" fmla="*/ 3303688 w 7467663"/>
              <a:gd name="connsiteY338" fmla="*/ 6858000 h 6858000"/>
              <a:gd name="connsiteX339" fmla="*/ 3391774 w 7467663"/>
              <a:gd name="connsiteY339" fmla="*/ 6697181 h 6858000"/>
              <a:gd name="connsiteX340" fmla="*/ 3735540 w 7467663"/>
              <a:gd name="connsiteY340" fmla="*/ 5546923 h 6858000"/>
              <a:gd name="connsiteX341" fmla="*/ 3729438 w 7467663"/>
              <a:gd name="connsiteY341" fmla="*/ 5569058 h 6858000"/>
              <a:gd name="connsiteX342" fmla="*/ 3707782 w 7467663"/>
              <a:gd name="connsiteY342" fmla="*/ 5644908 h 6858000"/>
              <a:gd name="connsiteX343" fmla="*/ 3583827 w 7467663"/>
              <a:gd name="connsiteY343" fmla="*/ 6039215 h 6858000"/>
              <a:gd name="connsiteX344" fmla="*/ 3547861 w 7467663"/>
              <a:gd name="connsiteY344" fmla="*/ 6129609 h 6858000"/>
              <a:gd name="connsiteX345" fmla="*/ 3490905 w 7467663"/>
              <a:gd name="connsiteY345" fmla="*/ 6277660 h 6858000"/>
              <a:gd name="connsiteX346" fmla="*/ 3455859 w 7467663"/>
              <a:gd name="connsiteY346" fmla="*/ 6391301 h 6858000"/>
              <a:gd name="connsiteX347" fmla="*/ 3429112 w 7467663"/>
              <a:gd name="connsiteY347" fmla="*/ 6479469 h 6858000"/>
              <a:gd name="connsiteX348" fmla="*/ 3304862 w 7467663"/>
              <a:gd name="connsiteY348" fmla="*/ 6796476 h 6858000"/>
              <a:gd name="connsiteX349" fmla="*/ 3276071 w 7467663"/>
              <a:gd name="connsiteY349" fmla="*/ 6858000 h 6858000"/>
              <a:gd name="connsiteX350" fmla="*/ 3240805 w 7467663"/>
              <a:gd name="connsiteY350" fmla="*/ 6858000 h 6858000"/>
              <a:gd name="connsiteX351" fmla="*/ 3275917 w 7467663"/>
              <a:gd name="connsiteY351" fmla="*/ 6783192 h 6858000"/>
              <a:gd name="connsiteX352" fmla="*/ 3399358 w 7467663"/>
              <a:gd name="connsiteY352" fmla="*/ 6469011 h 6858000"/>
              <a:gd name="connsiteX353" fmla="*/ 3425650 w 7467663"/>
              <a:gd name="connsiteY353" fmla="*/ 6381333 h 6858000"/>
              <a:gd name="connsiteX354" fmla="*/ 3460661 w 7467663"/>
              <a:gd name="connsiteY354" fmla="*/ 6266763 h 6858000"/>
              <a:gd name="connsiteX355" fmla="*/ 3518021 w 7467663"/>
              <a:gd name="connsiteY355" fmla="*/ 6117298 h 6858000"/>
              <a:gd name="connsiteX356" fmla="*/ 3554035 w 7467663"/>
              <a:gd name="connsiteY356" fmla="*/ 6027832 h 6858000"/>
              <a:gd name="connsiteX357" fmla="*/ 3677174 w 7467663"/>
              <a:gd name="connsiteY357" fmla="*/ 5636351 h 6858000"/>
              <a:gd name="connsiteX358" fmla="*/ 3698819 w 7467663"/>
              <a:gd name="connsiteY358" fmla="*/ 5560503 h 6858000"/>
              <a:gd name="connsiteX359" fmla="*/ 3702094 w 7467663"/>
              <a:gd name="connsiteY359" fmla="*/ 5549194 h 6858000"/>
              <a:gd name="connsiteX360" fmla="*/ 3398355 w 7467663"/>
              <a:gd name="connsiteY360" fmla="*/ 6094603 h 6858000"/>
              <a:gd name="connsiteX361" fmla="*/ 3193941 w 7467663"/>
              <a:gd name="connsiteY361" fmla="*/ 6798775 h 6858000"/>
              <a:gd name="connsiteX362" fmla="*/ 3184140 w 7467663"/>
              <a:gd name="connsiteY362" fmla="*/ 6858000 h 6858000"/>
              <a:gd name="connsiteX363" fmla="*/ 3099978 w 7467663"/>
              <a:gd name="connsiteY363" fmla="*/ 6858000 h 6858000"/>
              <a:gd name="connsiteX364" fmla="*/ 3101556 w 7467663"/>
              <a:gd name="connsiteY364" fmla="*/ 6843337 h 6858000"/>
              <a:gd name="connsiteX365" fmla="*/ 3370162 w 7467663"/>
              <a:gd name="connsiteY365" fmla="*/ 5785550 h 6858000"/>
              <a:gd name="connsiteX366" fmla="*/ 3746477 w 7467663"/>
              <a:gd name="connsiteY366" fmla="*/ 5377889 h 6858000"/>
              <a:gd name="connsiteX367" fmla="*/ 3863399 w 7467663"/>
              <a:gd name="connsiteY367" fmla="*/ 5087257 h 6858000"/>
              <a:gd name="connsiteX368" fmla="*/ 3968712 w 7467663"/>
              <a:gd name="connsiteY368" fmla="*/ 4913989 h 6858000"/>
              <a:gd name="connsiteX369" fmla="*/ 2792390 w 7467663"/>
              <a:gd name="connsiteY369" fmla="*/ 5382974 h 6858000"/>
              <a:gd name="connsiteX370" fmla="*/ 2714982 w 7467663"/>
              <a:gd name="connsiteY370" fmla="*/ 5427051 h 6858000"/>
              <a:gd name="connsiteX371" fmla="*/ 2813361 w 7467663"/>
              <a:gd name="connsiteY371" fmla="*/ 6023912 h 6858000"/>
              <a:gd name="connsiteX372" fmla="*/ 2688430 w 7467663"/>
              <a:gd name="connsiteY372" fmla="*/ 6801564 h 6858000"/>
              <a:gd name="connsiteX373" fmla="*/ 2629626 w 7467663"/>
              <a:gd name="connsiteY373" fmla="*/ 6763394 h 6858000"/>
              <a:gd name="connsiteX374" fmla="*/ 2565328 w 7467663"/>
              <a:gd name="connsiteY374" fmla="*/ 5516399 h 6858000"/>
              <a:gd name="connsiteX375" fmla="*/ 1922999 w 7467663"/>
              <a:gd name="connsiteY375" fmla="*/ 5980343 h 6858000"/>
              <a:gd name="connsiteX376" fmla="*/ 1950261 w 7467663"/>
              <a:gd name="connsiteY376" fmla="*/ 6405858 h 6858000"/>
              <a:gd name="connsiteX377" fmla="*/ 2365554 w 7467663"/>
              <a:gd name="connsiteY377" fmla="*/ 6759107 h 6858000"/>
              <a:gd name="connsiteX378" fmla="*/ 2424142 w 7467663"/>
              <a:gd name="connsiteY378" fmla="*/ 6858000 h 6858000"/>
              <a:gd name="connsiteX379" fmla="*/ 2395994 w 7467663"/>
              <a:gd name="connsiteY379" fmla="*/ 6858000 h 6858000"/>
              <a:gd name="connsiteX380" fmla="*/ 2392863 w 7467663"/>
              <a:gd name="connsiteY380" fmla="*/ 6852964 h 6858000"/>
              <a:gd name="connsiteX381" fmla="*/ 2017589 w 7467663"/>
              <a:gd name="connsiteY381" fmla="*/ 6493982 h 6858000"/>
              <a:gd name="connsiteX382" fmla="*/ 2147336 w 7467663"/>
              <a:gd name="connsiteY382" fmla="*/ 6594052 h 6858000"/>
              <a:gd name="connsiteX383" fmla="*/ 2207047 w 7467663"/>
              <a:gd name="connsiteY383" fmla="*/ 6654540 h 6858000"/>
              <a:gd name="connsiteX384" fmla="*/ 2299106 w 7467663"/>
              <a:gd name="connsiteY384" fmla="*/ 6778931 h 6858000"/>
              <a:gd name="connsiteX385" fmla="*/ 2314430 w 7467663"/>
              <a:gd name="connsiteY385" fmla="*/ 6801144 h 6858000"/>
              <a:gd name="connsiteX386" fmla="*/ 2352406 w 7467663"/>
              <a:gd name="connsiteY386" fmla="*/ 6858000 h 6858000"/>
              <a:gd name="connsiteX387" fmla="*/ 2314492 w 7467663"/>
              <a:gd name="connsiteY387" fmla="*/ 6858000 h 6858000"/>
              <a:gd name="connsiteX388" fmla="*/ 2288095 w 7467663"/>
              <a:gd name="connsiteY388" fmla="*/ 6818030 h 6858000"/>
              <a:gd name="connsiteX389" fmla="*/ 2272768 w 7467663"/>
              <a:gd name="connsiteY389" fmla="*/ 6795822 h 6858000"/>
              <a:gd name="connsiteX390" fmla="*/ 2182715 w 7467663"/>
              <a:gd name="connsiteY390" fmla="*/ 6675071 h 6858000"/>
              <a:gd name="connsiteX391" fmla="*/ 2032061 w 7467663"/>
              <a:gd name="connsiteY391" fmla="*/ 6541380 h 6858000"/>
              <a:gd name="connsiteX392" fmla="*/ 2257220 w 7467663"/>
              <a:gd name="connsiteY392" fmla="*/ 6826257 h 6858000"/>
              <a:gd name="connsiteX393" fmla="*/ 2281324 w 7467663"/>
              <a:gd name="connsiteY393" fmla="*/ 6858000 h 6858000"/>
              <a:gd name="connsiteX394" fmla="*/ 2242860 w 7467663"/>
              <a:gd name="connsiteY394" fmla="*/ 6858000 h 6858000"/>
              <a:gd name="connsiteX395" fmla="*/ 2232818 w 7467663"/>
              <a:gd name="connsiteY395" fmla="*/ 6844926 h 6858000"/>
              <a:gd name="connsiteX396" fmla="*/ 1990172 w 7467663"/>
              <a:gd name="connsiteY396" fmla="*/ 6542121 h 6858000"/>
              <a:gd name="connsiteX397" fmla="*/ 2124090 w 7467663"/>
              <a:gd name="connsiteY397" fmla="*/ 6761017 h 6858000"/>
              <a:gd name="connsiteX398" fmla="*/ 2200380 w 7467663"/>
              <a:gd name="connsiteY398" fmla="*/ 6858000 h 6858000"/>
              <a:gd name="connsiteX399" fmla="*/ 2147507 w 7467663"/>
              <a:gd name="connsiteY399" fmla="*/ 6858000 h 6858000"/>
              <a:gd name="connsiteX400" fmla="*/ 2070668 w 7467663"/>
              <a:gd name="connsiteY400" fmla="*/ 6761520 h 6858000"/>
              <a:gd name="connsiteX401" fmla="*/ 1975142 w 7467663"/>
              <a:gd name="connsiteY401" fmla="*/ 6585570 h 6858000"/>
              <a:gd name="connsiteX402" fmla="*/ 2050035 w 7467663"/>
              <a:gd name="connsiteY402" fmla="*/ 6813345 h 6858000"/>
              <a:gd name="connsiteX403" fmla="*/ 2063025 w 7467663"/>
              <a:gd name="connsiteY403" fmla="*/ 6858000 h 6858000"/>
              <a:gd name="connsiteX404" fmla="*/ 2021675 w 7467663"/>
              <a:gd name="connsiteY404" fmla="*/ 6858000 h 6858000"/>
              <a:gd name="connsiteX405" fmla="*/ 2019308 w 7467663"/>
              <a:gd name="connsiteY405" fmla="*/ 6847118 h 6858000"/>
              <a:gd name="connsiteX406" fmla="*/ 1938835 w 7467663"/>
              <a:gd name="connsiteY406" fmla="*/ 6551160 h 6858000"/>
              <a:gd name="connsiteX407" fmla="*/ 1953230 w 7467663"/>
              <a:gd name="connsiteY407" fmla="*/ 6759699 h 6858000"/>
              <a:gd name="connsiteX408" fmla="*/ 1956763 w 7467663"/>
              <a:gd name="connsiteY408" fmla="*/ 6778191 h 6858000"/>
              <a:gd name="connsiteX409" fmla="*/ 1967925 w 7467663"/>
              <a:gd name="connsiteY409" fmla="*/ 6858000 h 6858000"/>
              <a:gd name="connsiteX410" fmla="*/ 1936622 w 7467663"/>
              <a:gd name="connsiteY410" fmla="*/ 6858000 h 6858000"/>
              <a:gd name="connsiteX411" fmla="*/ 1926261 w 7467663"/>
              <a:gd name="connsiteY411" fmla="*/ 6784064 h 6858000"/>
              <a:gd name="connsiteX412" fmla="*/ 1922724 w 7467663"/>
              <a:gd name="connsiteY412" fmla="*/ 6765577 h 6858000"/>
              <a:gd name="connsiteX413" fmla="*/ 1904650 w 7467663"/>
              <a:gd name="connsiteY413" fmla="*/ 6639616 h 6858000"/>
              <a:gd name="connsiteX414" fmla="*/ 1885273 w 7467663"/>
              <a:gd name="connsiteY414" fmla="*/ 6858000 h 6858000"/>
              <a:gd name="connsiteX415" fmla="*/ 1854363 w 7467663"/>
              <a:gd name="connsiteY415" fmla="*/ 6858000 h 6858000"/>
              <a:gd name="connsiteX416" fmla="*/ 1880391 w 7467663"/>
              <a:gd name="connsiteY416" fmla="*/ 6603796 h 6858000"/>
              <a:gd name="connsiteX417" fmla="*/ 1818273 w 7467663"/>
              <a:gd name="connsiteY417" fmla="*/ 6715729 h 6858000"/>
              <a:gd name="connsiteX418" fmla="*/ 1794691 w 7467663"/>
              <a:gd name="connsiteY418" fmla="*/ 6843239 h 6858000"/>
              <a:gd name="connsiteX419" fmla="*/ 1794914 w 7467663"/>
              <a:gd name="connsiteY419" fmla="*/ 6858000 h 6858000"/>
              <a:gd name="connsiteX420" fmla="*/ 1746128 w 7467663"/>
              <a:gd name="connsiteY420" fmla="*/ 6858000 h 6858000"/>
              <a:gd name="connsiteX421" fmla="*/ 1753934 w 7467663"/>
              <a:gd name="connsiteY421" fmla="*/ 6724796 h 6858000"/>
              <a:gd name="connsiteX422" fmla="*/ 1792053 w 7467663"/>
              <a:gd name="connsiteY422" fmla="*/ 6572396 h 6858000"/>
              <a:gd name="connsiteX423" fmla="*/ 1862248 w 7467663"/>
              <a:gd name="connsiteY423" fmla="*/ 6266397 h 6858000"/>
              <a:gd name="connsiteX424" fmla="*/ 1862250 w 7467663"/>
              <a:gd name="connsiteY424" fmla="*/ 6033531 h 6858000"/>
              <a:gd name="connsiteX425" fmla="*/ 1211999 w 7467663"/>
              <a:gd name="connsiteY425" fmla="*/ 6683610 h 6858000"/>
              <a:gd name="connsiteX426" fmla="*/ 1213266 w 7467663"/>
              <a:gd name="connsiteY426" fmla="*/ 6691947 h 6858000"/>
              <a:gd name="connsiteX427" fmla="*/ 1203370 w 7467663"/>
              <a:gd name="connsiteY427" fmla="*/ 6850676 h 6858000"/>
              <a:gd name="connsiteX428" fmla="*/ 1203671 w 7467663"/>
              <a:gd name="connsiteY428" fmla="*/ 6858000 h 6858000"/>
              <a:gd name="connsiteX429" fmla="*/ 1143180 w 7467663"/>
              <a:gd name="connsiteY429" fmla="*/ 6858000 h 6858000"/>
              <a:gd name="connsiteX430" fmla="*/ 1142176 w 7467663"/>
              <a:gd name="connsiteY430" fmla="*/ 6766045 h 6858000"/>
              <a:gd name="connsiteX431" fmla="*/ 1067484 w 7467663"/>
              <a:gd name="connsiteY431" fmla="*/ 6858000 h 6858000"/>
              <a:gd name="connsiteX432" fmla="*/ 953928 w 7467663"/>
              <a:gd name="connsiteY432" fmla="*/ 6858000 h 6858000"/>
              <a:gd name="connsiteX433" fmla="*/ 959715 w 7467663"/>
              <a:gd name="connsiteY433" fmla="*/ 6850185 h 6858000"/>
              <a:gd name="connsiteX434" fmla="*/ 1483788 w 7467663"/>
              <a:gd name="connsiteY434" fmla="*/ 6259174 h 6858000"/>
              <a:gd name="connsiteX435" fmla="*/ 1100671 w 7467663"/>
              <a:gd name="connsiteY435" fmla="*/ 6252137 h 6858000"/>
              <a:gd name="connsiteX436" fmla="*/ 1090144 w 7467663"/>
              <a:gd name="connsiteY436" fmla="*/ 6256748 h 6858000"/>
              <a:gd name="connsiteX437" fmla="*/ 1095872 w 7467663"/>
              <a:gd name="connsiteY437" fmla="*/ 6271892 h 6858000"/>
              <a:gd name="connsiteX438" fmla="*/ 262785 w 7467663"/>
              <a:gd name="connsiteY438" fmla="*/ 6845450 h 6858000"/>
              <a:gd name="connsiteX439" fmla="*/ 209968 w 7467663"/>
              <a:gd name="connsiteY439" fmla="*/ 6770713 h 6858000"/>
              <a:gd name="connsiteX440" fmla="*/ 873460 w 7467663"/>
              <a:gd name="connsiteY440" fmla="*/ 6253768 h 6858000"/>
              <a:gd name="connsiteX441" fmla="*/ 192686 w 7467663"/>
              <a:gd name="connsiteY441" fmla="*/ 5849257 h 6858000"/>
              <a:gd name="connsiteX442" fmla="*/ 4696 w 7467663"/>
              <a:gd name="connsiteY442" fmla="*/ 5697668 h 6858000"/>
              <a:gd name="connsiteX443" fmla="*/ 0 w 7467663"/>
              <a:gd name="connsiteY443" fmla="*/ 5689984 h 6858000"/>
              <a:gd name="connsiteX444" fmla="*/ 0 w 7467663"/>
              <a:gd name="connsiteY444" fmla="*/ 5513472 h 6858000"/>
              <a:gd name="connsiteX445" fmla="*/ 174101 w 7467663"/>
              <a:gd name="connsiteY445" fmla="*/ 5620277 h 6858000"/>
              <a:gd name="connsiteX446" fmla="*/ 891800 w 7467663"/>
              <a:gd name="connsiteY446" fmla="*/ 6036935 h 6858000"/>
              <a:gd name="connsiteX447" fmla="*/ 1072219 w 7467663"/>
              <a:gd name="connsiteY447" fmla="*/ 6169443 h 6858000"/>
              <a:gd name="connsiteX448" fmla="*/ 1074117 w 7467663"/>
              <a:gd name="connsiteY448" fmla="*/ 6170301 h 6858000"/>
              <a:gd name="connsiteX449" fmla="*/ 1083114 w 7467663"/>
              <a:gd name="connsiteY449" fmla="*/ 6174131 h 6858000"/>
              <a:gd name="connsiteX450" fmla="*/ 1543010 w 7467663"/>
              <a:gd name="connsiteY450" fmla="*/ 6191140 h 6858000"/>
              <a:gd name="connsiteX451" fmla="*/ 1551080 w 7467663"/>
              <a:gd name="connsiteY451" fmla="*/ 6195006 h 6858000"/>
              <a:gd name="connsiteX452" fmla="*/ 2345443 w 7467663"/>
              <a:gd name="connsiteY452" fmla="*/ 5549882 h 6858000"/>
              <a:gd name="connsiteX453" fmla="*/ 1721499 w 7467663"/>
              <a:gd name="connsiteY453" fmla="*/ 5599969 h 6858000"/>
              <a:gd name="connsiteX454" fmla="*/ 767716 w 7467663"/>
              <a:gd name="connsiteY454" fmla="*/ 5472768 h 6858000"/>
              <a:gd name="connsiteX455" fmla="*/ 722147 w 7467663"/>
              <a:gd name="connsiteY455" fmla="*/ 5393091 h 6858000"/>
              <a:gd name="connsiteX456" fmla="*/ 1485552 w 7467663"/>
              <a:gd name="connsiteY456" fmla="*/ 5313202 h 6858000"/>
              <a:gd name="connsiteX457" fmla="*/ 2143004 w 7467663"/>
              <a:gd name="connsiteY457" fmla="*/ 5402420 h 6858000"/>
              <a:gd name="connsiteX458" fmla="*/ 1933391 w 7467663"/>
              <a:gd name="connsiteY458" fmla="*/ 5156971 h 6858000"/>
              <a:gd name="connsiteX459" fmla="*/ 1827118 w 7467663"/>
              <a:gd name="connsiteY459" fmla="*/ 4968410 h 6858000"/>
              <a:gd name="connsiteX460" fmla="*/ 1837349 w 7467663"/>
              <a:gd name="connsiteY460" fmla="*/ 4956357 h 6858000"/>
              <a:gd name="connsiteX461" fmla="*/ 2162835 w 7467663"/>
              <a:gd name="connsiteY461" fmla="*/ 5187853 h 6858000"/>
              <a:gd name="connsiteX462" fmla="*/ 2257167 w 7467663"/>
              <a:gd name="connsiteY462" fmla="*/ 5462123 h 6858000"/>
              <a:gd name="connsiteX463" fmla="*/ 2261598 w 7467663"/>
              <a:gd name="connsiteY463" fmla="*/ 5467998 h 6858000"/>
              <a:gd name="connsiteX464" fmla="*/ 2437177 w 7467663"/>
              <a:gd name="connsiteY464" fmla="*/ 5479608 h 6858000"/>
              <a:gd name="connsiteX465" fmla="*/ 2445247 w 7467663"/>
              <a:gd name="connsiteY465" fmla="*/ 5483476 h 6858000"/>
              <a:gd name="connsiteX466" fmla="*/ 2743626 w 7467663"/>
              <a:gd name="connsiteY466" fmla="*/ 5304819 h 6858000"/>
              <a:gd name="connsiteX467" fmla="*/ 3048102 w 7467663"/>
              <a:gd name="connsiteY467" fmla="*/ 5150595 h 6858000"/>
              <a:gd name="connsiteX468" fmla="*/ 1799414 w 7467663"/>
              <a:gd name="connsiteY468" fmla="*/ 4694732 h 6858000"/>
              <a:gd name="connsiteX469" fmla="*/ 1771735 w 7467663"/>
              <a:gd name="connsiteY469" fmla="*/ 4619929 h 6858000"/>
              <a:gd name="connsiteX470" fmla="*/ 3104273 w 7467663"/>
              <a:gd name="connsiteY470" fmla="*/ 5076159 h 6858000"/>
              <a:gd name="connsiteX471" fmla="*/ 3113245 w 7467663"/>
              <a:gd name="connsiteY471" fmla="*/ 5090705 h 6858000"/>
              <a:gd name="connsiteX472" fmla="*/ 3126294 w 7467663"/>
              <a:gd name="connsiteY472" fmla="*/ 5114400 h 6858000"/>
              <a:gd name="connsiteX473" fmla="*/ 3937433 w 7467663"/>
              <a:gd name="connsiteY473" fmla="*/ 4830473 h 6858000"/>
              <a:gd name="connsiteX474" fmla="*/ 3590475 w 7467663"/>
              <a:gd name="connsiteY474" fmla="*/ 4597974 h 6858000"/>
              <a:gd name="connsiteX475" fmla="*/ 3100264 w 7467663"/>
              <a:gd name="connsiteY475" fmla="*/ 4579845 h 6858000"/>
              <a:gd name="connsiteX476" fmla="*/ 2183576 w 7467663"/>
              <a:gd name="connsiteY476" fmla="*/ 4227150 h 6858000"/>
              <a:gd name="connsiteX477" fmla="*/ 2151029 w 7467663"/>
              <a:gd name="connsiteY477" fmla="*/ 4146947 h 6858000"/>
              <a:gd name="connsiteX478" fmla="*/ 3563434 w 7467663"/>
              <a:gd name="connsiteY478" fmla="*/ 4469115 h 6858000"/>
              <a:gd name="connsiteX479" fmla="*/ 3177952 w 7467663"/>
              <a:gd name="connsiteY479" fmla="*/ 3657386 h 6858000"/>
              <a:gd name="connsiteX480" fmla="*/ 3189263 w 7467663"/>
              <a:gd name="connsiteY480" fmla="*/ 3625726 h 6858000"/>
              <a:gd name="connsiteX481" fmla="*/ 3560912 w 7467663"/>
              <a:gd name="connsiteY481" fmla="*/ 4079863 h 6858000"/>
              <a:gd name="connsiteX482" fmla="*/ 3626636 w 7467663"/>
              <a:gd name="connsiteY482" fmla="*/ 4512230 h 6858000"/>
              <a:gd name="connsiteX483" fmla="*/ 3653088 w 7467663"/>
              <a:gd name="connsiteY483" fmla="*/ 4521417 h 6858000"/>
              <a:gd name="connsiteX484" fmla="*/ 3988128 w 7467663"/>
              <a:gd name="connsiteY484" fmla="*/ 4817267 h 6858000"/>
              <a:gd name="connsiteX485" fmla="*/ 4830582 w 7467663"/>
              <a:gd name="connsiteY485" fmla="*/ 4676000 h 6858000"/>
              <a:gd name="connsiteX486" fmla="*/ 4830100 w 7467663"/>
              <a:gd name="connsiteY486" fmla="*/ 4675554 h 6858000"/>
              <a:gd name="connsiteX487" fmla="*/ 4036318 w 7467663"/>
              <a:gd name="connsiteY487" fmla="*/ 4147013 h 6858000"/>
              <a:gd name="connsiteX488" fmla="*/ 3432098 w 7467663"/>
              <a:gd name="connsiteY488" fmla="*/ 3537312 h 6858000"/>
              <a:gd name="connsiteX489" fmla="*/ 3446761 w 7467663"/>
              <a:gd name="connsiteY489" fmla="*/ 3461278 h 6858000"/>
              <a:gd name="connsiteX490" fmla="*/ 4419733 w 7467663"/>
              <a:gd name="connsiteY490" fmla="*/ 3963555 h 6858000"/>
              <a:gd name="connsiteX491" fmla="*/ 4781371 w 7467663"/>
              <a:gd name="connsiteY491" fmla="*/ 4458604 h 6858000"/>
              <a:gd name="connsiteX492" fmla="*/ 4780440 w 7467663"/>
              <a:gd name="connsiteY492" fmla="*/ 4470290 h 6858000"/>
              <a:gd name="connsiteX493" fmla="*/ 4898954 w 7467663"/>
              <a:gd name="connsiteY493" fmla="*/ 4662092 h 6858000"/>
              <a:gd name="connsiteX494" fmla="*/ 4900699 w 7467663"/>
              <a:gd name="connsiteY494" fmla="*/ 4670867 h 6858000"/>
              <a:gd name="connsiteX495" fmla="*/ 5714511 w 7467663"/>
              <a:gd name="connsiteY495" fmla="*/ 4663483 h 6858000"/>
              <a:gd name="connsiteX496" fmla="*/ 5464793 w 7467663"/>
              <a:gd name="connsiteY496" fmla="*/ 4393556 h 6858000"/>
              <a:gd name="connsiteX497" fmla="*/ 5461897 w 7467663"/>
              <a:gd name="connsiteY497" fmla="*/ 4390879 h 6858000"/>
              <a:gd name="connsiteX498" fmla="*/ 4294126 w 7467663"/>
              <a:gd name="connsiteY498" fmla="*/ 3303048 h 6858000"/>
              <a:gd name="connsiteX499" fmla="*/ 4305321 w 7467663"/>
              <a:gd name="connsiteY499" fmla="*/ 3256953 h 6858000"/>
              <a:gd name="connsiteX500" fmla="*/ 4949299 w 7467663"/>
              <a:gd name="connsiteY500" fmla="*/ 3766336 h 6858000"/>
              <a:gd name="connsiteX501" fmla="*/ 5291452 w 7467663"/>
              <a:gd name="connsiteY501" fmla="*/ 4076801 h 6858000"/>
              <a:gd name="connsiteX502" fmla="*/ 5434998 w 7467663"/>
              <a:gd name="connsiteY502" fmla="*/ 4254100 h 6858000"/>
              <a:gd name="connsiteX503" fmla="*/ 5351015 w 7467663"/>
              <a:gd name="connsiteY503" fmla="*/ 3760989 h 6858000"/>
              <a:gd name="connsiteX504" fmla="*/ 5413780 w 7467663"/>
              <a:gd name="connsiteY504" fmla="*/ 2966265 h 6858000"/>
              <a:gd name="connsiteX505" fmla="*/ 5425627 w 7467663"/>
              <a:gd name="connsiteY505" fmla="*/ 2954192 h 6858000"/>
              <a:gd name="connsiteX506" fmla="*/ 6604735 w 7467663"/>
              <a:gd name="connsiteY506" fmla="*/ 2041381 h 6858000"/>
              <a:gd name="connsiteX507" fmla="*/ 7204487 w 7467663"/>
              <a:gd name="connsiteY507" fmla="*/ 2742112 h 6858000"/>
              <a:gd name="connsiteX508" fmla="*/ 7131592 w 7467663"/>
              <a:gd name="connsiteY508" fmla="*/ 2672096 h 6858000"/>
              <a:gd name="connsiteX509" fmla="*/ 6996344 w 7467663"/>
              <a:gd name="connsiteY509" fmla="*/ 2518310 h 6858000"/>
              <a:gd name="connsiteX510" fmla="*/ 6735495 w 7467663"/>
              <a:gd name="connsiteY510" fmla="*/ 2196890 h 6858000"/>
              <a:gd name="connsiteX511" fmla="*/ 6721901 w 7467663"/>
              <a:gd name="connsiteY511" fmla="*/ 2179274 h 6858000"/>
              <a:gd name="connsiteX512" fmla="*/ 6604735 w 7467663"/>
              <a:gd name="connsiteY512" fmla="*/ 2041381 h 6858000"/>
              <a:gd name="connsiteX513" fmla="*/ 6591670 w 7467663"/>
              <a:gd name="connsiteY513" fmla="*/ 1988277 h 6858000"/>
              <a:gd name="connsiteX514" fmla="*/ 6747349 w 7467663"/>
              <a:gd name="connsiteY514" fmla="*/ 2160069 h 6858000"/>
              <a:gd name="connsiteX515" fmla="*/ 6760943 w 7467663"/>
              <a:gd name="connsiteY515" fmla="*/ 2177686 h 6858000"/>
              <a:gd name="connsiteX516" fmla="*/ 7021065 w 7467663"/>
              <a:gd name="connsiteY516" fmla="*/ 2498102 h 6858000"/>
              <a:gd name="connsiteX517" fmla="*/ 7155223 w 7467663"/>
              <a:gd name="connsiteY517" fmla="*/ 2650386 h 6858000"/>
              <a:gd name="connsiteX518" fmla="*/ 7203167 w 7467663"/>
              <a:gd name="connsiteY518" fmla="*/ 2697288 h 6858000"/>
              <a:gd name="connsiteX519" fmla="*/ 6937703 w 7467663"/>
              <a:gd name="connsiteY519" fmla="*/ 2321981 h 6858000"/>
              <a:gd name="connsiteX520" fmla="*/ 6591670 w 7467663"/>
              <a:gd name="connsiteY520" fmla="*/ 1988277 h 6858000"/>
              <a:gd name="connsiteX521" fmla="*/ 5798671 w 7467663"/>
              <a:gd name="connsiteY521" fmla="*/ 1981601 h 6858000"/>
              <a:gd name="connsiteX522" fmla="*/ 5754709 w 7467663"/>
              <a:gd name="connsiteY522" fmla="*/ 2071454 h 6858000"/>
              <a:gd name="connsiteX523" fmla="*/ 5763044 w 7467663"/>
              <a:gd name="connsiteY523" fmla="*/ 2842206 h 6858000"/>
              <a:gd name="connsiteX524" fmla="*/ 5764974 w 7467663"/>
              <a:gd name="connsiteY524" fmla="*/ 2799609 h 6858000"/>
              <a:gd name="connsiteX525" fmla="*/ 5767665 w 7467663"/>
              <a:gd name="connsiteY525" fmla="*/ 2666409 h 6858000"/>
              <a:gd name="connsiteX526" fmla="*/ 5763055 w 7467663"/>
              <a:gd name="connsiteY526" fmla="*/ 2579705 h 6858000"/>
              <a:gd name="connsiteX527" fmla="*/ 5758079 w 7467663"/>
              <a:gd name="connsiteY527" fmla="*/ 2492508 h 6858000"/>
              <a:gd name="connsiteX528" fmla="*/ 5779325 w 7467663"/>
              <a:gd name="connsiteY528" fmla="*/ 2197069 h 6858000"/>
              <a:gd name="connsiteX529" fmla="*/ 5798671 w 7467663"/>
              <a:gd name="connsiteY529" fmla="*/ 1981601 h 6858000"/>
              <a:gd name="connsiteX530" fmla="*/ 5829202 w 7467663"/>
              <a:gd name="connsiteY530" fmla="*/ 1971679 h 6858000"/>
              <a:gd name="connsiteX531" fmla="*/ 5809558 w 7467663"/>
              <a:gd name="connsiteY531" fmla="*/ 2198043 h 6858000"/>
              <a:gd name="connsiteX532" fmla="*/ 5788653 w 7467663"/>
              <a:gd name="connsiteY532" fmla="*/ 2489430 h 6858000"/>
              <a:gd name="connsiteX533" fmla="*/ 5793439 w 7467663"/>
              <a:gd name="connsiteY533" fmla="*/ 2575235 h 6858000"/>
              <a:gd name="connsiteX534" fmla="*/ 5796837 w 7467663"/>
              <a:gd name="connsiteY534" fmla="*/ 2637633 h 6858000"/>
              <a:gd name="connsiteX535" fmla="*/ 5818614 w 7467663"/>
              <a:gd name="connsiteY535" fmla="*/ 2473055 h 6858000"/>
              <a:gd name="connsiteX536" fmla="*/ 5829202 w 7467663"/>
              <a:gd name="connsiteY536" fmla="*/ 1971679 h 6858000"/>
              <a:gd name="connsiteX537" fmla="*/ 5911389 w 7467663"/>
              <a:gd name="connsiteY537" fmla="*/ 1898371 h 6858000"/>
              <a:gd name="connsiteX538" fmla="*/ 6237627 w 7467663"/>
              <a:gd name="connsiteY538" fmla="*/ 2231921 h 6858000"/>
              <a:gd name="connsiteX539" fmla="*/ 5911389 w 7467663"/>
              <a:gd name="connsiteY539" fmla="*/ 1898371 h 6858000"/>
              <a:gd name="connsiteX540" fmla="*/ 6944437 w 7467663"/>
              <a:gd name="connsiteY540" fmla="*/ 1575402 h 6858000"/>
              <a:gd name="connsiteX541" fmla="*/ 6304730 w 7467663"/>
              <a:gd name="connsiteY541" fmla="*/ 1766654 h 6858000"/>
              <a:gd name="connsiteX542" fmla="*/ 6944437 w 7467663"/>
              <a:gd name="connsiteY542" fmla="*/ 1575402 h 6858000"/>
              <a:gd name="connsiteX543" fmla="*/ 7019523 w 7467663"/>
              <a:gd name="connsiteY543" fmla="*/ 1519450 h 6858000"/>
              <a:gd name="connsiteX544" fmla="*/ 6298091 w 7467663"/>
              <a:gd name="connsiteY544" fmla="*/ 1737122 h 6858000"/>
              <a:gd name="connsiteX545" fmla="*/ 7019523 w 7467663"/>
              <a:gd name="connsiteY545" fmla="*/ 1519450 h 6858000"/>
              <a:gd name="connsiteX546" fmla="*/ 2399523 w 7467663"/>
              <a:gd name="connsiteY546" fmla="*/ 1428234 h 6858000"/>
              <a:gd name="connsiteX547" fmla="*/ 2224982 w 7467663"/>
              <a:gd name="connsiteY547" fmla="*/ 1826201 h 6858000"/>
              <a:gd name="connsiteX548" fmla="*/ 2096099 w 7467663"/>
              <a:gd name="connsiteY548" fmla="*/ 2345900 h 6858000"/>
              <a:gd name="connsiteX549" fmla="*/ 2283317 w 7467663"/>
              <a:gd name="connsiteY549" fmla="*/ 1796925 h 6858000"/>
              <a:gd name="connsiteX550" fmla="*/ 2399523 w 7467663"/>
              <a:gd name="connsiteY550" fmla="*/ 1428234 h 6858000"/>
              <a:gd name="connsiteX551" fmla="*/ 2448558 w 7467663"/>
              <a:gd name="connsiteY551" fmla="*/ 1373435 h 6858000"/>
              <a:gd name="connsiteX552" fmla="*/ 2312521 w 7467663"/>
              <a:gd name="connsiteY552" fmla="*/ 1806140 h 6858000"/>
              <a:gd name="connsiteX553" fmla="*/ 2127533 w 7467663"/>
              <a:gd name="connsiteY553" fmla="*/ 2348380 h 6858000"/>
              <a:gd name="connsiteX554" fmla="*/ 2358080 w 7467663"/>
              <a:gd name="connsiteY554" fmla="*/ 1866134 h 6858000"/>
              <a:gd name="connsiteX555" fmla="*/ 2407436 w 7467663"/>
              <a:gd name="connsiteY555" fmla="*/ 1651070 h 6858000"/>
              <a:gd name="connsiteX556" fmla="*/ 2448558 w 7467663"/>
              <a:gd name="connsiteY556" fmla="*/ 1373435 h 6858000"/>
              <a:gd name="connsiteX557" fmla="*/ 278707 w 7467663"/>
              <a:gd name="connsiteY557" fmla="*/ 1352270 h 6858000"/>
              <a:gd name="connsiteX558" fmla="*/ 321570 w 7467663"/>
              <a:gd name="connsiteY558" fmla="*/ 1861610 h 6858000"/>
              <a:gd name="connsiteX559" fmla="*/ 294281 w 7467663"/>
              <a:gd name="connsiteY559" fmla="*/ 1440658 h 6858000"/>
              <a:gd name="connsiteX560" fmla="*/ 278707 w 7467663"/>
              <a:gd name="connsiteY560" fmla="*/ 1352270 h 6858000"/>
              <a:gd name="connsiteX561" fmla="*/ 1423821 w 7467663"/>
              <a:gd name="connsiteY561" fmla="*/ 1351958 h 6858000"/>
              <a:gd name="connsiteX562" fmla="*/ 1638521 w 7467663"/>
              <a:gd name="connsiteY562" fmla="*/ 1908470 h 6858000"/>
              <a:gd name="connsiteX563" fmla="*/ 1754199 w 7467663"/>
              <a:gd name="connsiteY563" fmla="*/ 2149284 h 6858000"/>
              <a:gd name="connsiteX564" fmla="*/ 1908359 w 7467663"/>
              <a:gd name="connsiteY564" fmla="*/ 2364988 h 6858000"/>
              <a:gd name="connsiteX565" fmla="*/ 1647661 w 7467663"/>
              <a:gd name="connsiteY565" fmla="*/ 1825945 h 6858000"/>
              <a:gd name="connsiteX566" fmla="*/ 1423821 w 7467663"/>
              <a:gd name="connsiteY566" fmla="*/ 1351958 h 6858000"/>
              <a:gd name="connsiteX567" fmla="*/ 1431890 w 7467663"/>
              <a:gd name="connsiteY567" fmla="*/ 1306475 h 6858000"/>
              <a:gd name="connsiteX568" fmla="*/ 1507597 w 7467663"/>
              <a:gd name="connsiteY568" fmla="*/ 1446132 h 6858000"/>
              <a:gd name="connsiteX569" fmla="*/ 1674586 w 7467663"/>
              <a:gd name="connsiteY569" fmla="*/ 1813832 h 6858000"/>
              <a:gd name="connsiteX570" fmla="*/ 1815950 w 7467663"/>
              <a:gd name="connsiteY570" fmla="*/ 2128564 h 6858000"/>
              <a:gd name="connsiteX571" fmla="*/ 1984242 w 7467663"/>
              <a:gd name="connsiteY571" fmla="*/ 2430829 h 6858000"/>
              <a:gd name="connsiteX572" fmla="*/ 2014023 w 7467663"/>
              <a:gd name="connsiteY572" fmla="*/ 2450995 h 6858000"/>
              <a:gd name="connsiteX573" fmla="*/ 1747337 w 7467663"/>
              <a:gd name="connsiteY573" fmla="*/ 1855264 h 6858000"/>
              <a:gd name="connsiteX574" fmla="*/ 1533749 w 7467663"/>
              <a:gd name="connsiteY574" fmla="*/ 1478656 h 6858000"/>
              <a:gd name="connsiteX575" fmla="*/ 1431890 w 7467663"/>
              <a:gd name="connsiteY575" fmla="*/ 1306475 h 6858000"/>
              <a:gd name="connsiteX576" fmla="*/ 5052692 w 7467663"/>
              <a:gd name="connsiteY576" fmla="*/ 1292994 h 6858000"/>
              <a:gd name="connsiteX577" fmla="*/ 5200661 w 7467663"/>
              <a:gd name="connsiteY577" fmla="*/ 1635186 h 6858000"/>
              <a:gd name="connsiteX578" fmla="*/ 5297138 w 7467663"/>
              <a:gd name="connsiteY578" fmla="*/ 1906351 h 6858000"/>
              <a:gd name="connsiteX579" fmla="*/ 5052692 w 7467663"/>
              <a:gd name="connsiteY579" fmla="*/ 1292994 h 6858000"/>
              <a:gd name="connsiteX580" fmla="*/ 5009948 w 7467663"/>
              <a:gd name="connsiteY580" fmla="*/ 1273619 h 6858000"/>
              <a:gd name="connsiteX581" fmla="*/ 5121777 w 7467663"/>
              <a:gd name="connsiteY581" fmla="*/ 1654213 h 6858000"/>
              <a:gd name="connsiteX582" fmla="*/ 5293545 w 7467663"/>
              <a:gd name="connsiteY582" fmla="*/ 2072247 h 6858000"/>
              <a:gd name="connsiteX583" fmla="*/ 5294042 w 7467663"/>
              <a:gd name="connsiteY583" fmla="*/ 2065019 h 6858000"/>
              <a:gd name="connsiteX584" fmla="*/ 5171936 w 7467663"/>
              <a:gd name="connsiteY584" fmla="*/ 1647613 h 6858000"/>
              <a:gd name="connsiteX585" fmla="*/ 5009948 w 7467663"/>
              <a:gd name="connsiteY585" fmla="*/ 1273619 h 6858000"/>
              <a:gd name="connsiteX586" fmla="*/ 655236 w 7467663"/>
              <a:gd name="connsiteY586" fmla="*/ 1268632 h 6858000"/>
              <a:gd name="connsiteX587" fmla="*/ 839521 w 7467663"/>
              <a:gd name="connsiteY587" fmla="*/ 1685315 h 6858000"/>
              <a:gd name="connsiteX588" fmla="*/ 1109416 w 7467663"/>
              <a:gd name="connsiteY588" fmla="*/ 2061663 h 6858000"/>
              <a:gd name="connsiteX589" fmla="*/ 1298300 w 7467663"/>
              <a:gd name="connsiteY589" fmla="*/ 2247742 h 6858000"/>
              <a:gd name="connsiteX590" fmla="*/ 1125871 w 7467663"/>
              <a:gd name="connsiteY590" fmla="*/ 1989513 h 6858000"/>
              <a:gd name="connsiteX591" fmla="*/ 981574 w 7467663"/>
              <a:gd name="connsiteY591" fmla="*/ 1783157 h 6858000"/>
              <a:gd name="connsiteX592" fmla="*/ 922198 w 7467663"/>
              <a:gd name="connsiteY592" fmla="*/ 1677437 h 6858000"/>
              <a:gd name="connsiteX593" fmla="*/ 869293 w 7467663"/>
              <a:gd name="connsiteY593" fmla="*/ 1583214 h 6858000"/>
              <a:gd name="connsiteX594" fmla="*/ 751431 w 7467663"/>
              <a:gd name="connsiteY594" fmla="*/ 1405731 h 6858000"/>
              <a:gd name="connsiteX595" fmla="*/ 655236 w 7467663"/>
              <a:gd name="connsiteY595" fmla="*/ 1268632 h 6858000"/>
              <a:gd name="connsiteX596" fmla="*/ 6516292 w 7467663"/>
              <a:gd name="connsiteY596" fmla="*/ 1263064 h 6858000"/>
              <a:gd name="connsiteX597" fmla="*/ 5736320 w 7467663"/>
              <a:gd name="connsiteY597" fmla="*/ 1501803 h 6858000"/>
              <a:gd name="connsiteX598" fmla="*/ 6516292 w 7467663"/>
              <a:gd name="connsiteY598" fmla="*/ 1263064 h 6858000"/>
              <a:gd name="connsiteX599" fmla="*/ 291466 w 7467663"/>
              <a:gd name="connsiteY599" fmla="*/ 1250369 h 6858000"/>
              <a:gd name="connsiteX600" fmla="*/ 323180 w 7467663"/>
              <a:gd name="connsiteY600" fmla="*/ 1435283 h 6858000"/>
              <a:gd name="connsiteX601" fmla="*/ 349381 w 7467663"/>
              <a:gd name="connsiteY601" fmla="*/ 1875041 h 6858000"/>
              <a:gd name="connsiteX602" fmla="*/ 374363 w 7467663"/>
              <a:gd name="connsiteY602" fmla="*/ 1506494 h 6858000"/>
              <a:gd name="connsiteX603" fmla="*/ 302168 w 7467663"/>
              <a:gd name="connsiteY603" fmla="*/ 1274495 h 6858000"/>
              <a:gd name="connsiteX604" fmla="*/ 291466 w 7467663"/>
              <a:gd name="connsiteY604" fmla="*/ 1250369 h 6858000"/>
              <a:gd name="connsiteX605" fmla="*/ 678222 w 7467663"/>
              <a:gd name="connsiteY605" fmla="*/ 1248670 h 6858000"/>
              <a:gd name="connsiteX606" fmla="*/ 775536 w 7467663"/>
              <a:gd name="connsiteY606" fmla="*/ 1388015 h 6858000"/>
              <a:gd name="connsiteX607" fmla="*/ 894529 w 7467663"/>
              <a:gd name="connsiteY607" fmla="*/ 1567739 h 6858000"/>
              <a:gd name="connsiteX608" fmla="*/ 948000 w 7467663"/>
              <a:gd name="connsiteY608" fmla="*/ 1663088 h 6858000"/>
              <a:gd name="connsiteX609" fmla="*/ 1006812 w 7467663"/>
              <a:gd name="connsiteY609" fmla="*/ 1767683 h 6858000"/>
              <a:gd name="connsiteX610" fmla="*/ 1149133 w 7467663"/>
              <a:gd name="connsiteY610" fmla="*/ 1971513 h 6858000"/>
              <a:gd name="connsiteX611" fmla="*/ 1333952 w 7467663"/>
              <a:gd name="connsiteY611" fmla="*/ 2251620 h 6858000"/>
              <a:gd name="connsiteX612" fmla="*/ 1337329 w 7467663"/>
              <a:gd name="connsiteY612" fmla="*/ 2258350 h 6858000"/>
              <a:gd name="connsiteX613" fmla="*/ 1014726 w 7467663"/>
              <a:gd name="connsiteY613" fmla="*/ 1615556 h 6858000"/>
              <a:gd name="connsiteX614" fmla="*/ 678222 w 7467663"/>
              <a:gd name="connsiteY614" fmla="*/ 1248670 h 6858000"/>
              <a:gd name="connsiteX615" fmla="*/ 6691602 w 7467663"/>
              <a:gd name="connsiteY615" fmla="*/ 1140573 h 6858000"/>
              <a:gd name="connsiteX616" fmla="*/ 6571100 w 7467663"/>
              <a:gd name="connsiteY616" fmla="*/ 1183662 h 6858000"/>
              <a:gd name="connsiteX617" fmla="*/ 6241687 w 7467663"/>
              <a:gd name="connsiteY617" fmla="*/ 1257600 h 6858000"/>
              <a:gd name="connsiteX618" fmla="*/ 5693009 w 7467663"/>
              <a:gd name="connsiteY618" fmla="*/ 1478256 h 6858000"/>
              <a:gd name="connsiteX619" fmla="*/ 6548420 w 7467663"/>
              <a:gd name="connsiteY619" fmla="*/ 1214599 h 6858000"/>
              <a:gd name="connsiteX620" fmla="*/ 6605473 w 7467663"/>
              <a:gd name="connsiteY620" fmla="*/ 1184686 h 6858000"/>
              <a:gd name="connsiteX621" fmla="*/ 6691602 w 7467663"/>
              <a:gd name="connsiteY621" fmla="*/ 1140573 h 6858000"/>
              <a:gd name="connsiteX622" fmla="*/ 4002475 w 7467663"/>
              <a:gd name="connsiteY622" fmla="*/ 1037802 h 6858000"/>
              <a:gd name="connsiteX623" fmla="*/ 4000324 w 7467663"/>
              <a:gd name="connsiteY623" fmla="*/ 1039362 h 6858000"/>
              <a:gd name="connsiteX624" fmla="*/ 4002862 w 7467663"/>
              <a:gd name="connsiteY624" fmla="*/ 1042866 h 6858000"/>
              <a:gd name="connsiteX625" fmla="*/ 4002475 w 7467663"/>
              <a:gd name="connsiteY625" fmla="*/ 1037802 h 6858000"/>
              <a:gd name="connsiteX626" fmla="*/ 506322 w 7467663"/>
              <a:gd name="connsiteY626" fmla="*/ 1020997 h 6858000"/>
              <a:gd name="connsiteX627" fmla="*/ 533068 w 7467663"/>
              <a:gd name="connsiteY627" fmla="*/ 1029409 h 6858000"/>
              <a:gd name="connsiteX628" fmla="*/ 1232525 w 7467663"/>
              <a:gd name="connsiteY628" fmla="*/ 1804675 h 6858000"/>
              <a:gd name="connsiteX629" fmla="*/ 1388858 w 7467663"/>
              <a:gd name="connsiteY629" fmla="*/ 2368011 h 6858000"/>
              <a:gd name="connsiteX630" fmla="*/ 1384098 w 7467663"/>
              <a:gd name="connsiteY630" fmla="*/ 2378125 h 6858000"/>
              <a:gd name="connsiteX631" fmla="*/ 1425393 w 7467663"/>
              <a:gd name="connsiteY631" fmla="*/ 2589124 h 6858000"/>
              <a:gd name="connsiteX632" fmla="*/ 1424001 w 7467663"/>
              <a:gd name="connsiteY632" fmla="*/ 2597541 h 6858000"/>
              <a:gd name="connsiteX633" fmla="*/ 2152729 w 7467663"/>
              <a:gd name="connsiteY633" fmla="*/ 2864487 h 6858000"/>
              <a:gd name="connsiteX634" fmla="*/ 2020609 w 7467663"/>
              <a:gd name="connsiteY634" fmla="*/ 2539671 h 6858000"/>
              <a:gd name="connsiteX635" fmla="*/ 2018920 w 7467663"/>
              <a:gd name="connsiteY635" fmla="*/ 2536309 h 6858000"/>
              <a:gd name="connsiteX636" fmla="*/ 1342441 w 7467663"/>
              <a:gd name="connsiteY636" fmla="*/ 1173017 h 6858000"/>
              <a:gd name="connsiteX637" fmla="*/ 1367925 w 7467663"/>
              <a:gd name="connsiteY637" fmla="*/ 1135648 h 6858000"/>
              <a:gd name="connsiteX638" fmla="*/ 1771401 w 7467663"/>
              <a:gd name="connsiteY638" fmla="*/ 1806673 h 6858000"/>
              <a:gd name="connsiteX639" fmla="*/ 1972385 w 7467663"/>
              <a:gd name="connsiteY639" fmla="*/ 2198735 h 6858000"/>
              <a:gd name="connsiteX640" fmla="*/ 2040892 w 7467663"/>
              <a:gd name="connsiteY640" fmla="*/ 2405205 h 6858000"/>
              <a:gd name="connsiteX641" fmla="*/ 2131689 w 7467663"/>
              <a:gd name="connsiteY641" fmla="*/ 1936926 h 6858000"/>
              <a:gd name="connsiteX642" fmla="*/ 2454820 w 7467663"/>
              <a:gd name="connsiteY642" fmla="*/ 1248808 h 6858000"/>
              <a:gd name="connsiteX643" fmla="*/ 2492512 w 7467663"/>
              <a:gd name="connsiteY643" fmla="*/ 1302920 h 6858000"/>
              <a:gd name="connsiteX644" fmla="*/ 2081216 w 7467663"/>
              <a:gd name="connsiteY644" fmla="*/ 2527513 h 6858000"/>
              <a:gd name="connsiteX645" fmla="*/ 2081211 w 7467663"/>
              <a:gd name="connsiteY645" fmla="*/ 2528916 h 6858000"/>
              <a:gd name="connsiteX646" fmla="*/ 2199067 w 7467663"/>
              <a:gd name="connsiteY646" fmla="*/ 2884061 h 6858000"/>
              <a:gd name="connsiteX647" fmla="*/ 3192586 w 7467663"/>
              <a:gd name="connsiteY647" fmla="*/ 3411496 h 6858000"/>
              <a:gd name="connsiteX648" fmla="*/ 3182620 w 7467663"/>
              <a:gd name="connsiteY648" fmla="*/ 3483279 h 6858000"/>
              <a:gd name="connsiteX649" fmla="*/ 2435119 w 7467663"/>
              <a:gd name="connsiteY649" fmla="*/ 3080173 h 6858000"/>
              <a:gd name="connsiteX650" fmla="*/ 2410152 w 7467663"/>
              <a:gd name="connsiteY650" fmla="*/ 3063751 h 6858000"/>
              <a:gd name="connsiteX651" fmla="*/ 2408099 w 7467663"/>
              <a:gd name="connsiteY651" fmla="*/ 3064403 h 6858000"/>
              <a:gd name="connsiteX652" fmla="*/ 2407218 w 7467663"/>
              <a:gd name="connsiteY652" fmla="*/ 3070324 h 6858000"/>
              <a:gd name="connsiteX653" fmla="*/ 2380138 w 7467663"/>
              <a:gd name="connsiteY653" fmla="*/ 3099341 h 6858000"/>
              <a:gd name="connsiteX654" fmla="*/ 1765923 w 7467663"/>
              <a:gd name="connsiteY654" fmla="*/ 3581043 h 6858000"/>
              <a:gd name="connsiteX655" fmla="*/ 1702258 w 7467663"/>
              <a:gd name="connsiteY655" fmla="*/ 3612286 h 6858000"/>
              <a:gd name="connsiteX656" fmla="*/ 1538370 w 7467663"/>
              <a:gd name="connsiteY656" fmla="*/ 3811804 h 6858000"/>
              <a:gd name="connsiteX657" fmla="*/ 542867 w 7467663"/>
              <a:gd name="connsiteY657" fmla="*/ 4944092 h 6858000"/>
              <a:gd name="connsiteX658" fmla="*/ 515800 w 7467663"/>
              <a:gd name="connsiteY658" fmla="*/ 4862180 h 6858000"/>
              <a:gd name="connsiteX659" fmla="*/ 909145 w 7467663"/>
              <a:gd name="connsiteY659" fmla="*/ 4199225 h 6858000"/>
              <a:gd name="connsiteX660" fmla="*/ 1214067 w 7467663"/>
              <a:gd name="connsiteY660" fmla="*/ 3908561 h 6858000"/>
              <a:gd name="connsiteX661" fmla="*/ 640967 w 7467663"/>
              <a:gd name="connsiteY661" fmla="*/ 4105601 h 6858000"/>
              <a:gd name="connsiteX662" fmla="*/ 112563 w 7467663"/>
              <a:gd name="connsiteY662" fmla="*/ 4396952 h 6858000"/>
              <a:gd name="connsiteX663" fmla="*/ 0 w 7467663"/>
              <a:gd name="connsiteY663" fmla="*/ 4466006 h 6858000"/>
              <a:gd name="connsiteX664" fmla="*/ 0 w 7467663"/>
              <a:gd name="connsiteY664" fmla="*/ 4233763 h 6858000"/>
              <a:gd name="connsiteX665" fmla="*/ 36881 w 7467663"/>
              <a:gd name="connsiteY665" fmla="*/ 4200118 h 6858000"/>
              <a:gd name="connsiteX666" fmla="*/ 910534 w 7467663"/>
              <a:gd name="connsiteY666" fmla="*/ 3629753 h 6858000"/>
              <a:gd name="connsiteX667" fmla="*/ 1578717 w 7467663"/>
              <a:gd name="connsiteY667" fmla="*/ 3575982 h 6858000"/>
              <a:gd name="connsiteX668" fmla="*/ 2338780 w 7467663"/>
              <a:gd name="connsiteY668" fmla="*/ 3033725 h 6858000"/>
              <a:gd name="connsiteX669" fmla="*/ 1807991 w 7467663"/>
              <a:gd name="connsiteY669" fmla="*/ 2807184 h 6858000"/>
              <a:gd name="connsiteX670" fmla="*/ 1416358 w 7467663"/>
              <a:gd name="connsiteY670" fmla="*/ 3112571 h 6858000"/>
              <a:gd name="connsiteX671" fmla="*/ 939066 w 7467663"/>
              <a:gd name="connsiteY671" fmla="*/ 3378798 h 6858000"/>
              <a:gd name="connsiteX672" fmla="*/ 115099 w 7467663"/>
              <a:gd name="connsiteY672" fmla="*/ 3607650 h 6858000"/>
              <a:gd name="connsiteX673" fmla="*/ 97284 w 7467663"/>
              <a:gd name="connsiteY673" fmla="*/ 3520393 h 6858000"/>
              <a:gd name="connsiteX674" fmla="*/ 922050 w 7467663"/>
              <a:gd name="connsiteY674" fmla="*/ 3074867 h 6858000"/>
              <a:gd name="connsiteX675" fmla="*/ 1405265 w 7467663"/>
              <a:gd name="connsiteY675" fmla="*/ 3016319 h 6858000"/>
              <a:gd name="connsiteX676" fmla="*/ 1407512 w 7467663"/>
              <a:gd name="connsiteY676" fmla="*/ 3018001 h 6858000"/>
              <a:gd name="connsiteX677" fmla="*/ 1726266 w 7467663"/>
              <a:gd name="connsiteY677" fmla="*/ 2777274 h 6858000"/>
              <a:gd name="connsiteX678" fmla="*/ 625390 w 7467663"/>
              <a:gd name="connsiteY678" fmla="*/ 2514541 h 6858000"/>
              <a:gd name="connsiteX679" fmla="*/ 619799 w 7467663"/>
              <a:gd name="connsiteY679" fmla="*/ 2527180 h 6858000"/>
              <a:gd name="connsiteX680" fmla="*/ 310030 w 7467663"/>
              <a:gd name="connsiteY680" fmla="*/ 2771818 h 6858000"/>
              <a:gd name="connsiteX681" fmla="*/ 173877 w 7467663"/>
              <a:gd name="connsiteY681" fmla="*/ 2937056 h 6858000"/>
              <a:gd name="connsiteX682" fmla="*/ 77889 w 7467663"/>
              <a:gd name="connsiteY682" fmla="*/ 3138440 h 6858000"/>
              <a:gd name="connsiteX683" fmla="*/ 0 w 7467663"/>
              <a:gd name="connsiteY683" fmla="*/ 3271395 h 6858000"/>
              <a:gd name="connsiteX684" fmla="*/ 0 w 7467663"/>
              <a:gd name="connsiteY684" fmla="*/ 3153002 h 6858000"/>
              <a:gd name="connsiteX685" fmla="*/ 2386 w 7467663"/>
              <a:gd name="connsiteY685" fmla="*/ 3149203 h 6858000"/>
              <a:gd name="connsiteX686" fmla="*/ 89753 w 7467663"/>
              <a:gd name="connsiteY686" fmla="*/ 2987702 h 6858000"/>
              <a:gd name="connsiteX687" fmla="*/ 76869 w 7467663"/>
              <a:gd name="connsiteY687" fmla="*/ 3005404 h 6858000"/>
              <a:gd name="connsiteX688" fmla="*/ 32049 w 7467663"/>
              <a:gd name="connsiteY688" fmla="*/ 3065814 h 6858000"/>
              <a:gd name="connsiteX689" fmla="*/ 0 w 7467663"/>
              <a:gd name="connsiteY689" fmla="*/ 3108744 h 6858000"/>
              <a:gd name="connsiteX690" fmla="*/ 0 w 7467663"/>
              <a:gd name="connsiteY690" fmla="*/ 3058059 h 6858000"/>
              <a:gd name="connsiteX691" fmla="*/ 7610 w 7467663"/>
              <a:gd name="connsiteY691" fmla="*/ 3047889 h 6858000"/>
              <a:gd name="connsiteX692" fmla="*/ 52419 w 7467663"/>
              <a:gd name="connsiteY692" fmla="*/ 2987479 h 6858000"/>
              <a:gd name="connsiteX693" fmla="*/ 59142 w 7467663"/>
              <a:gd name="connsiteY693" fmla="*/ 2978488 h 6858000"/>
              <a:gd name="connsiteX694" fmla="*/ 0 w 7467663"/>
              <a:gd name="connsiteY694" fmla="*/ 3015334 h 6858000"/>
              <a:gd name="connsiteX695" fmla="*/ 0 w 7467663"/>
              <a:gd name="connsiteY695" fmla="*/ 2914286 h 6858000"/>
              <a:gd name="connsiteX696" fmla="*/ 36383 w 7467663"/>
              <a:gd name="connsiteY696" fmla="*/ 2901128 h 6858000"/>
              <a:gd name="connsiteX697" fmla="*/ 156329 w 7467663"/>
              <a:gd name="connsiteY697" fmla="*/ 2840533 h 6858000"/>
              <a:gd name="connsiteX698" fmla="*/ 358355 w 7467663"/>
              <a:gd name="connsiteY698" fmla="*/ 2620471 h 6858000"/>
              <a:gd name="connsiteX699" fmla="*/ 510577 w 7467663"/>
              <a:gd name="connsiteY699" fmla="*/ 2501244 h 6858000"/>
              <a:gd name="connsiteX700" fmla="*/ 211967 w 7467663"/>
              <a:gd name="connsiteY700" fmla="*/ 2479171 h 6858000"/>
              <a:gd name="connsiteX701" fmla="*/ 0 w 7467663"/>
              <a:gd name="connsiteY701" fmla="*/ 2476398 h 6858000"/>
              <a:gd name="connsiteX702" fmla="*/ 0 w 7467663"/>
              <a:gd name="connsiteY702" fmla="*/ 2389189 h 6858000"/>
              <a:gd name="connsiteX703" fmla="*/ 103062 w 7467663"/>
              <a:gd name="connsiteY703" fmla="*/ 2389518 h 6858000"/>
              <a:gd name="connsiteX704" fmla="*/ 510734 w 7467663"/>
              <a:gd name="connsiteY704" fmla="*/ 2416201 h 6858000"/>
              <a:gd name="connsiteX705" fmla="*/ 279257 w 7467663"/>
              <a:gd name="connsiteY705" fmla="*/ 2092102 h 6858000"/>
              <a:gd name="connsiteX706" fmla="*/ 65265 w 7467663"/>
              <a:gd name="connsiteY706" fmla="*/ 2006049 h 6858000"/>
              <a:gd name="connsiteX707" fmla="*/ 0 w 7467663"/>
              <a:gd name="connsiteY707" fmla="*/ 1982532 h 6858000"/>
              <a:gd name="connsiteX708" fmla="*/ 0 w 7467663"/>
              <a:gd name="connsiteY708" fmla="*/ 1912789 h 6858000"/>
              <a:gd name="connsiteX709" fmla="*/ 97460 w 7467663"/>
              <a:gd name="connsiteY709" fmla="*/ 1953725 h 6858000"/>
              <a:gd name="connsiteX710" fmla="*/ 221272 w 7467663"/>
              <a:gd name="connsiteY710" fmla="*/ 1980766 h 6858000"/>
              <a:gd name="connsiteX711" fmla="*/ 116765 w 7467663"/>
              <a:gd name="connsiteY711" fmla="*/ 1911033 h 6858000"/>
              <a:gd name="connsiteX712" fmla="*/ 16405 w 7467663"/>
              <a:gd name="connsiteY712" fmla="*/ 1803412 h 6858000"/>
              <a:gd name="connsiteX713" fmla="*/ 0 w 7467663"/>
              <a:gd name="connsiteY713" fmla="*/ 1784777 h 6858000"/>
              <a:gd name="connsiteX714" fmla="*/ 0 w 7467663"/>
              <a:gd name="connsiteY714" fmla="*/ 1740082 h 6858000"/>
              <a:gd name="connsiteX715" fmla="*/ 39394 w 7467663"/>
              <a:gd name="connsiteY715" fmla="*/ 1784856 h 6858000"/>
              <a:gd name="connsiteX716" fmla="*/ 135813 w 7467663"/>
              <a:gd name="connsiteY716" fmla="*/ 1888838 h 6858000"/>
              <a:gd name="connsiteX717" fmla="*/ 242575 w 7467663"/>
              <a:gd name="connsiteY717" fmla="*/ 1958841 h 6858000"/>
              <a:gd name="connsiteX718" fmla="*/ 82197 w 7467663"/>
              <a:gd name="connsiteY718" fmla="*/ 1754826 h 6858000"/>
              <a:gd name="connsiteX719" fmla="*/ 0 w 7467663"/>
              <a:gd name="connsiteY719" fmla="*/ 1679650 h 6858000"/>
              <a:gd name="connsiteX720" fmla="*/ 0 w 7467663"/>
              <a:gd name="connsiteY720" fmla="*/ 1602463 h 6858000"/>
              <a:gd name="connsiteX721" fmla="*/ 84689 w 7467663"/>
              <a:gd name="connsiteY721" fmla="*/ 1677442 h 6858000"/>
              <a:gd name="connsiteX722" fmla="*/ 298437 w 7467663"/>
              <a:gd name="connsiteY722" fmla="*/ 1968019 h 6858000"/>
              <a:gd name="connsiteX723" fmla="*/ 227269 w 7467663"/>
              <a:gd name="connsiteY723" fmla="*/ 1114064 h 6858000"/>
              <a:gd name="connsiteX724" fmla="*/ 248003 w 7467663"/>
              <a:gd name="connsiteY724" fmla="*/ 1089613 h 6858000"/>
              <a:gd name="connsiteX725" fmla="*/ 427020 w 7467663"/>
              <a:gd name="connsiteY725" fmla="*/ 1619803 h 6858000"/>
              <a:gd name="connsiteX726" fmla="*/ 340345 w 7467663"/>
              <a:gd name="connsiteY726" fmla="*/ 2027739 h 6858000"/>
              <a:gd name="connsiteX727" fmla="*/ 360865 w 7467663"/>
              <a:gd name="connsiteY727" fmla="*/ 2044827 h 6858000"/>
              <a:gd name="connsiteX728" fmla="*/ 560414 w 7467663"/>
              <a:gd name="connsiteY728" fmla="*/ 2421457 h 6858000"/>
              <a:gd name="connsiteX729" fmla="*/ 1359703 w 7467663"/>
              <a:gd name="connsiteY729" fmla="*/ 2578554 h 6858000"/>
              <a:gd name="connsiteX730" fmla="*/ 1359422 w 7467663"/>
              <a:gd name="connsiteY730" fmla="*/ 2577994 h 6858000"/>
              <a:gd name="connsiteX731" fmla="*/ 828701 w 7467663"/>
              <a:gd name="connsiteY731" fmla="*/ 1839520 h 6858000"/>
              <a:gd name="connsiteX732" fmla="*/ 494427 w 7467663"/>
              <a:gd name="connsiteY732" fmla="*/ 1092333 h 6858000"/>
              <a:gd name="connsiteX733" fmla="*/ 506322 w 7467663"/>
              <a:gd name="connsiteY733" fmla="*/ 1020997 h 6858000"/>
              <a:gd name="connsiteX734" fmla="*/ 4570198 w 7467663"/>
              <a:gd name="connsiteY734" fmla="*/ 978081 h 6858000"/>
              <a:gd name="connsiteX735" fmla="*/ 4523691 w 7467663"/>
              <a:gd name="connsiteY735" fmla="*/ 1127776 h 6858000"/>
              <a:gd name="connsiteX736" fmla="*/ 4509875 w 7467663"/>
              <a:gd name="connsiteY736" fmla="*/ 1167552 h 6858000"/>
              <a:gd name="connsiteX737" fmla="*/ 4478168 w 7467663"/>
              <a:gd name="connsiteY737" fmla="*/ 1260735 h 6858000"/>
              <a:gd name="connsiteX738" fmla="*/ 4409309 w 7467663"/>
              <a:gd name="connsiteY738" fmla="*/ 1666996 h 6858000"/>
              <a:gd name="connsiteX739" fmla="*/ 4370031 w 7467663"/>
              <a:gd name="connsiteY739" fmla="*/ 1955666 h 6858000"/>
              <a:gd name="connsiteX740" fmla="*/ 4570198 w 7467663"/>
              <a:gd name="connsiteY740" fmla="*/ 978081 h 6858000"/>
              <a:gd name="connsiteX741" fmla="*/ 4557898 w 7467663"/>
              <a:gd name="connsiteY741" fmla="*/ 900011 h 6858000"/>
              <a:gd name="connsiteX742" fmla="*/ 4344840 w 7467663"/>
              <a:gd name="connsiteY742" fmla="*/ 1922038 h 6858000"/>
              <a:gd name="connsiteX743" fmla="*/ 4378710 w 7467663"/>
              <a:gd name="connsiteY743" fmla="*/ 1665516 h 6858000"/>
              <a:gd name="connsiteX744" fmla="*/ 4448798 w 7467663"/>
              <a:gd name="connsiteY744" fmla="*/ 1253024 h 6858000"/>
              <a:gd name="connsiteX745" fmla="*/ 4480315 w 7467663"/>
              <a:gd name="connsiteY745" fmla="*/ 1158454 h 6858000"/>
              <a:gd name="connsiteX746" fmla="*/ 4494133 w 7467663"/>
              <a:gd name="connsiteY746" fmla="*/ 1118676 h 6858000"/>
              <a:gd name="connsiteX747" fmla="*/ 4557898 w 7467663"/>
              <a:gd name="connsiteY747" fmla="*/ 900011 h 6858000"/>
              <a:gd name="connsiteX748" fmla="*/ 5870151 w 7467663"/>
              <a:gd name="connsiteY748" fmla="*/ 898890 h 6858000"/>
              <a:gd name="connsiteX749" fmla="*/ 5861335 w 7467663"/>
              <a:gd name="connsiteY749" fmla="*/ 899177 h 6858000"/>
              <a:gd name="connsiteX750" fmla="*/ 5843702 w 7467663"/>
              <a:gd name="connsiteY750" fmla="*/ 899748 h 6858000"/>
              <a:gd name="connsiteX751" fmla="*/ 5651107 w 7467663"/>
              <a:gd name="connsiteY751" fmla="*/ 920306 h 6858000"/>
              <a:gd name="connsiteX752" fmla="*/ 5459407 w 7467663"/>
              <a:gd name="connsiteY752" fmla="*/ 940975 h 6858000"/>
              <a:gd name="connsiteX753" fmla="*/ 5374846 w 7467663"/>
              <a:gd name="connsiteY753" fmla="*/ 941988 h 6858000"/>
              <a:gd name="connsiteX754" fmla="*/ 5256105 w 7467663"/>
              <a:gd name="connsiteY754" fmla="*/ 945632 h 6858000"/>
              <a:gd name="connsiteX755" fmla="*/ 5107071 w 7467663"/>
              <a:gd name="connsiteY755" fmla="*/ 969720 h 6858000"/>
              <a:gd name="connsiteX756" fmla="*/ 4998681 w 7467663"/>
              <a:gd name="connsiteY756" fmla="*/ 988771 h 6858000"/>
              <a:gd name="connsiteX757" fmla="*/ 5870151 w 7467663"/>
              <a:gd name="connsiteY757" fmla="*/ 898890 h 6858000"/>
              <a:gd name="connsiteX758" fmla="*/ 5504425 w 7467663"/>
              <a:gd name="connsiteY758" fmla="*/ 848067 h 6858000"/>
              <a:gd name="connsiteX759" fmla="*/ 4968849 w 7467663"/>
              <a:gd name="connsiteY759" fmla="*/ 962318 h 6858000"/>
              <a:gd name="connsiteX760" fmla="*/ 5104039 w 7467663"/>
              <a:gd name="connsiteY760" fmla="*/ 940634 h 6858000"/>
              <a:gd name="connsiteX761" fmla="*/ 5256311 w 7467663"/>
              <a:gd name="connsiteY761" fmla="*/ 916490 h 6858000"/>
              <a:gd name="connsiteX762" fmla="*/ 5377381 w 7467663"/>
              <a:gd name="connsiteY762" fmla="*/ 912671 h 6858000"/>
              <a:gd name="connsiteX763" fmla="*/ 5460148 w 7467663"/>
              <a:gd name="connsiteY763" fmla="*/ 911442 h 6858000"/>
              <a:gd name="connsiteX764" fmla="*/ 5648971 w 7467663"/>
              <a:gd name="connsiteY764" fmla="*/ 891331 h 6858000"/>
              <a:gd name="connsiteX765" fmla="*/ 5844807 w 7467663"/>
              <a:gd name="connsiteY765" fmla="*/ 870718 h 6858000"/>
              <a:gd name="connsiteX766" fmla="*/ 5862975 w 7467663"/>
              <a:gd name="connsiteY766" fmla="*/ 869756 h 6858000"/>
              <a:gd name="connsiteX767" fmla="*/ 5920887 w 7467663"/>
              <a:gd name="connsiteY767" fmla="*/ 865929 h 6858000"/>
              <a:gd name="connsiteX768" fmla="*/ 5504425 w 7467663"/>
              <a:gd name="connsiteY768" fmla="*/ 848067 h 6858000"/>
              <a:gd name="connsiteX769" fmla="*/ 3607114 w 7467663"/>
              <a:gd name="connsiteY769" fmla="*/ 467441 h 6858000"/>
              <a:gd name="connsiteX770" fmla="*/ 3296242 w 7467663"/>
              <a:gd name="connsiteY770" fmla="*/ 807991 h 6858000"/>
              <a:gd name="connsiteX771" fmla="*/ 3174674 w 7467663"/>
              <a:gd name="connsiteY771" fmla="*/ 919759 h 6858000"/>
              <a:gd name="connsiteX772" fmla="*/ 3042978 w 7467663"/>
              <a:gd name="connsiteY772" fmla="*/ 1054894 h 6858000"/>
              <a:gd name="connsiteX773" fmla="*/ 2968914 w 7467663"/>
              <a:gd name="connsiteY773" fmla="*/ 1133756 h 6858000"/>
              <a:gd name="connsiteX774" fmla="*/ 3103823 w 7467663"/>
              <a:gd name="connsiteY774" fmla="*/ 1026814 h 6858000"/>
              <a:gd name="connsiteX775" fmla="*/ 3607114 w 7467663"/>
              <a:gd name="connsiteY775" fmla="*/ 467441 h 6858000"/>
              <a:gd name="connsiteX776" fmla="*/ 3744487 w 7467663"/>
              <a:gd name="connsiteY776" fmla="*/ 383136 h 6858000"/>
              <a:gd name="connsiteX777" fmla="*/ 3970213 w 7467663"/>
              <a:gd name="connsiteY777" fmla="*/ 995559 h 6858000"/>
              <a:gd name="connsiteX778" fmla="*/ 3744487 w 7467663"/>
              <a:gd name="connsiteY778" fmla="*/ 383136 h 6858000"/>
              <a:gd name="connsiteX779" fmla="*/ 3624562 w 7467663"/>
              <a:gd name="connsiteY779" fmla="*/ 367041 h 6858000"/>
              <a:gd name="connsiteX780" fmla="*/ 3489712 w 7467663"/>
              <a:gd name="connsiteY780" fmla="*/ 485386 h 6858000"/>
              <a:gd name="connsiteX781" fmla="*/ 3182994 w 7467663"/>
              <a:gd name="connsiteY781" fmla="*/ 828265 h 6858000"/>
              <a:gd name="connsiteX782" fmla="*/ 2892114 w 7467663"/>
              <a:gd name="connsiteY782" fmla="*/ 1172635 h 6858000"/>
              <a:gd name="connsiteX783" fmla="*/ 3021459 w 7467663"/>
              <a:gd name="connsiteY783" fmla="*/ 1035385 h 6858000"/>
              <a:gd name="connsiteX784" fmla="*/ 3153873 w 7467663"/>
              <a:gd name="connsiteY784" fmla="*/ 898971 h 6858000"/>
              <a:gd name="connsiteX785" fmla="*/ 3276511 w 7467663"/>
              <a:gd name="connsiteY785" fmla="*/ 786423 h 6858000"/>
              <a:gd name="connsiteX786" fmla="*/ 3584154 w 7467663"/>
              <a:gd name="connsiteY786" fmla="*/ 448218 h 6858000"/>
              <a:gd name="connsiteX787" fmla="*/ 3624562 w 7467663"/>
              <a:gd name="connsiteY787" fmla="*/ 367041 h 6858000"/>
              <a:gd name="connsiteX788" fmla="*/ 3766672 w 7467663"/>
              <a:gd name="connsiteY788" fmla="*/ 359429 h 6858000"/>
              <a:gd name="connsiteX789" fmla="*/ 3996338 w 7467663"/>
              <a:gd name="connsiteY789" fmla="*/ 968237 h 6858000"/>
              <a:gd name="connsiteX790" fmla="*/ 3766672 w 7467663"/>
              <a:gd name="connsiteY790" fmla="*/ 359429 h 6858000"/>
              <a:gd name="connsiteX791" fmla="*/ 5805386 w 7467663"/>
              <a:gd name="connsiteY791" fmla="*/ 239240 h 6858000"/>
              <a:gd name="connsiteX792" fmla="*/ 5736947 w 7467663"/>
              <a:gd name="connsiteY792" fmla="*/ 261367 h 6858000"/>
              <a:gd name="connsiteX793" fmla="*/ 5427012 w 7467663"/>
              <a:gd name="connsiteY793" fmla="*/ 311272 h 6858000"/>
              <a:gd name="connsiteX794" fmla="*/ 5147818 w 7467663"/>
              <a:gd name="connsiteY794" fmla="*/ 322112 h 6858000"/>
              <a:gd name="connsiteX795" fmla="*/ 5060854 w 7467663"/>
              <a:gd name="connsiteY795" fmla="*/ 311882 h 6858000"/>
              <a:gd name="connsiteX796" fmla="*/ 4945989 w 7467663"/>
              <a:gd name="connsiteY796" fmla="*/ 300516 h 6858000"/>
              <a:gd name="connsiteX797" fmla="*/ 5410479 w 7467663"/>
              <a:gd name="connsiteY797" fmla="*/ 348434 h 6858000"/>
              <a:gd name="connsiteX798" fmla="*/ 5805386 w 7467663"/>
              <a:gd name="connsiteY798" fmla="*/ 239240 h 6858000"/>
              <a:gd name="connsiteX799" fmla="*/ 5905192 w 7467663"/>
              <a:gd name="connsiteY799" fmla="*/ 163079 h 6858000"/>
              <a:gd name="connsiteX800" fmla="*/ 5865655 w 7467663"/>
              <a:gd name="connsiteY800" fmla="*/ 171901 h 6858000"/>
              <a:gd name="connsiteX801" fmla="*/ 5259740 w 7467663"/>
              <a:gd name="connsiteY801" fmla="*/ 257013 h 6858000"/>
              <a:gd name="connsiteX802" fmla="*/ 5208466 w 7467663"/>
              <a:gd name="connsiteY802" fmla="*/ 257550 h 6858000"/>
              <a:gd name="connsiteX803" fmla="*/ 4980204 w 7467663"/>
              <a:gd name="connsiteY803" fmla="*/ 271903 h 6858000"/>
              <a:gd name="connsiteX804" fmla="*/ 5068068 w 7467663"/>
              <a:gd name="connsiteY804" fmla="*/ 282244 h 6858000"/>
              <a:gd name="connsiteX805" fmla="*/ 5153231 w 7467663"/>
              <a:gd name="connsiteY805" fmla="*/ 292240 h 6858000"/>
              <a:gd name="connsiteX806" fmla="*/ 5426491 w 7467663"/>
              <a:gd name="connsiteY806" fmla="*/ 281128 h 6858000"/>
              <a:gd name="connsiteX807" fmla="*/ 5731212 w 7467663"/>
              <a:gd name="connsiteY807" fmla="*/ 231951 h 6858000"/>
              <a:gd name="connsiteX808" fmla="*/ 5905192 w 7467663"/>
              <a:gd name="connsiteY808" fmla="*/ 163079 h 6858000"/>
              <a:gd name="connsiteX809" fmla="*/ 5944437 w 7467663"/>
              <a:gd name="connsiteY809" fmla="*/ 113829 h 6858000"/>
              <a:gd name="connsiteX810" fmla="*/ 5825032 w 7467663"/>
              <a:gd name="connsiteY810" fmla="*/ 146405 h 6858000"/>
              <a:gd name="connsiteX811" fmla="*/ 4955599 w 7467663"/>
              <a:gd name="connsiteY811" fmla="*/ 247008 h 6858000"/>
              <a:gd name="connsiteX812" fmla="*/ 5210104 w 7467663"/>
              <a:gd name="connsiteY812" fmla="*/ 228123 h 6858000"/>
              <a:gd name="connsiteX813" fmla="*/ 5261015 w 7467663"/>
              <a:gd name="connsiteY813" fmla="*/ 227087 h 6858000"/>
              <a:gd name="connsiteX814" fmla="*/ 5861181 w 7467663"/>
              <a:gd name="connsiteY814" fmla="*/ 143093 h 6858000"/>
              <a:gd name="connsiteX815" fmla="*/ 5961252 w 7467663"/>
              <a:gd name="connsiteY815" fmla="*/ 114820 h 6858000"/>
              <a:gd name="connsiteX816" fmla="*/ 5944437 w 7467663"/>
              <a:gd name="connsiteY816" fmla="*/ 113829 h 6858000"/>
              <a:gd name="connsiteX817" fmla="*/ 3882765 w 7467663"/>
              <a:gd name="connsiteY817" fmla="*/ 0 h 6858000"/>
              <a:gd name="connsiteX818" fmla="*/ 3995099 w 7467663"/>
              <a:gd name="connsiteY818" fmla="*/ 0 h 6858000"/>
              <a:gd name="connsiteX819" fmla="*/ 4163818 w 7467663"/>
              <a:gd name="connsiteY819" fmla="*/ 234104 h 6858000"/>
              <a:gd name="connsiteX820" fmla="*/ 4172099 w 7467663"/>
              <a:gd name="connsiteY820" fmla="*/ 234207 h 6858000"/>
              <a:gd name="connsiteX821" fmla="*/ 4784282 w 7467663"/>
              <a:gd name="connsiteY821" fmla="*/ 276561 h 6858000"/>
              <a:gd name="connsiteX822" fmla="*/ 4801687 w 7467663"/>
              <a:gd name="connsiteY822" fmla="*/ 267764 h 6858000"/>
              <a:gd name="connsiteX823" fmla="*/ 6082788 w 7467663"/>
              <a:gd name="connsiteY823" fmla="*/ 64119 h 6858000"/>
              <a:gd name="connsiteX824" fmla="*/ 6099442 w 7467663"/>
              <a:gd name="connsiteY824" fmla="*/ 82568 h 6858000"/>
              <a:gd name="connsiteX825" fmla="*/ 4804137 w 7467663"/>
              <a:gd name="connsiteY825" fmla="*/ 320931 h 6858000"/>
              <a:gd name="connsiteX826" fmla="*/ 4227047 w 7467663"/>
              <a:gd name="connsiteY826" fmla="*/ 313415 h 6858000"/>
              <a:gd name="connsiteX827" fmla="*/ 4346041 w 7467663"/>
              <a:gd name="connsiteY827" fmla="*/ 456086 h 6858000"/>
              <a:gd name="connsiteX828" fmla="*/ 4870967 w 7467663"/>
              <a:gd name="connsiteY828" fmla="*/ 963061 h 6858000"/>
              <a:gd name="connsiteX829" fmla="*/ 4889647 w 7467663"/>
              <a:gd name="connsiteY829" fmla="*/ 957147 h 6858000"/>
              <a:gd name="connsiteX830" fmla="*/ 5422504 w 7467663"/>
              <a:gd name="connsiteY830" fmla="*/ 805191 h 6858000"/>
              <a:gd name="connsiteX831" fmla="*/ 6087656 w 7467663"/>
              <a:gd name="connsiteY831" fmla="*/ 826703 h 6858000"/>
              <a:gd name="connsiteX832" fmla="*/ 6058717 w 7467663"/>
              <a:gd name="connsiteY832" fmla="*/ 865992 h 6858000"/>
              <a:gd name="connsiteX833" fmla="*/ 4974153 w 7467663"/>
              <a:gd name="connsiteY833" fmla="*/ 1045456 h 6858000"/>
              <a:gd name="connsiteX834" fmla="*/ 5627835 w 7467663"/>
              <a:gd name="connsiteY834" fmla="*/ 1472077 h 6858000"/>
              <a:gd name="connsiteX835" fmla="*/ 5629817 w 7467663"/>
              <a:gd name="connsiteY835" fmla="*/ 1471412 h 6858000"/>
              <a:gd name="connsiteX836" fmla="*/ 5634124 w 7467663"/>
              <a:gd name="connsiteY836" fmla="*/ 1470572 h 6858000"/>
              <a:gd name="connsiteX837" fmla="*/ 5755832 w 7467663"/>
              <a:gd name="connsiteY837" fmla="*/ 1383886 h 6858000"/>
              <a:gd name="connsiteX838" fmla="*/ 6014186 w 7467663"/>
              <a:gd name="connsiteY838" fmla="*/ 1279799 h 6858000"/>
              <a:gd name="connsiteX839" fmla="*/ 6901619 w 7467663"/>
              <a:gd name="connsiteY839" fmla="*/ 1047874 h 6858000"/>
              <a:gd name="connsiteX840" fmla="*/ 6931566 w 7467663"/>
              <a:gd name="connsiteY840" fmla="*/ 1062034 h 6858000"/>
              <a:gd name="connsiteX841" fmla="*/ 5790982 w 7467663"/>
              <a:gd name="connsiteY841" fmla="*/ 1561380 h 6858000"/>
              <a:gd name="connsiteX842" fmla="*/ 6188971 w 7467663"/>
              <a:gd name="connsiteY842" fmla="*/ 1755168 h 6858000"/>
              <a:gd name="connsiteX843" fmla="*/ 6202446 w 7467663"/>
              <a:gd name="connsiteY843" fmla="*/ 1752268 h 6858000"/>
              <a:gd name="connsiteX844" fmla="*/ 7179560 w 7467663"/>
              <a:gd name="connsiteY844" fmla="*/ 1467551 h 6858000"/>
              <a:gd name="connsiteX845" fmla="*/ 7158730 w 7467663"/>
              <a:gd name="connsiteY845" fmla="*/ 1507835 h 6858000"/>
              <a:gd name="connsiteX846" fmla="*/ 6326959 w 7467663"/>
              <a:gd name="connsiteY846" fmla="*/ 1817686 h 6858000"/>
              <a:gd name="connsiteX847" fmla="*/ 6537433 w 7467663"/>
              <a:gd name="connsiteY847" fmla="*/ 1907790 h 6858000"/>
              <a:gd name="connsiteX848" fmla="*/ 6550221 w 7467663"/>
              <a:gd name="connsiteY848" fmla="*/ 1910729 h 6858000"/>
              <a:gd name="connsiteX849" fmla="*/ 6964438 w 7467663"/>
              <a:gd name="connsiteY849" fmla="*/ 2209505 h 6858000"/>
              <a:gd name="connsiteX850" fmla="*/ 7367862 w 7467663"/>
              <a:gd name="connsiteY850" fmla="*/ 2806833 h 6858000"/>
              <a:gd name="connsiteX851" fmla="*/ 7364329 w 7467663"/>
              <a:gd name="connsiteY851" fmla="*/ 2826907 h 6858000"/>
              <a:gd name="connsiteX852" fmla="*/ 7290545 w 7467663"/>
              <a:gd name="connsiteY852" fmla="*/ 2850663 h 6858000"/>
              <a:gd name="connsiteX853" fmla="*/ 6472036 w 7467663"/>
              <a:gd name="connsiteY853" fmla="*/ 1959003 h 6858000"/>
              <a:gd name="connsiteX854" fmla="*/ 5792897 w 7467663"/>
              <a:gd name="connsiteY854" fmla="*/ 1647747 h 6858000"/>
              <a:gd name="connsiteX855" fmla="*/ 5842751 w 7467663"/>
              <a:gd name="connsiteY855" fmla="*/ 1816112 h 6858000"/>
              <a:gd name="connsiteX856" fmla="*/ 5847424 w 7467663"/>
              <a:gd name="connsiteY856" fmla="*/ 1815776 h 6858000"/>
              <a:gd name="connsiteX857" fmla="*/ 6399821 w 7467663"/>
              <a:gd name="connsiteY857" fmla="*/ 2344799 h 6858000"/>
              <a:gd name="connsiteX858" fmla="*/ 6323232 w 7467663"/>
              <a:gd name="connsiteY858" fmla="*/ 2389634 h 6858000"/>
              <a:gd name="connsiteX859" fmla="*/ 5942958 w 7467663"/>
              <a:gd name="connsiteY859" fmla="*/ 2077708 h 6858000"/>
              <a:gd name="connsiteX860" fmla="*/ 5921559 w 7467663"/>
              <a:gd name="connsiteY860" fmla="*/ 2378596 h 6858000"/>
              <a:gd name="connsiteX861" fmla="*/ 5817651 w 7467663"/>
              <a:gd name="connsiteY861" fmla="*/ 3023919 h 6858000"/>
              <a:gd name="connsiteX862" fmla="*/ 5729634 w 7467663"/>
              <a:gd name="connsiteY862" fmla="*/ 3051849 h 6858000"/>
              <a:gd name="connsiteX863" fmla="*/ 5611018 w 7467663"/>
              <a:gd name="connsiteY863" fmla="*/ 2316769 h 6858000"/>
              <a:gd name="connsiteX864" fmla="*/ 5687608 w 7467663"/>
              <a:gd name="connsiteY864" fmla="*/ 2039972 h 6858000"/>
              <a:gd name="connsiteX865" fmla="*/ 5657554 w 7467663"/>
              <a:gd name="connsiteY865" fmla="*/ 1576445 h 6858000"/>
              <a:gd name="connsiteX866" fmla="*/ 5150475 w 7467663"/>
              <a:gd name="connsiteY866" fmla="*/ 1274012 h 6858000"/>
              <a:gd name="connsiteX867" fmla="*/ 5349142 w 7467663"/>
              <a:gd name="connsiteY867" fmla="*/ 2204405 h 6858000"/>
              <a:gd name="connsiteX868" fmla="*/ 5262214 w 7467663"/>
              <a:gd name="connsiteY868" fmla="*/ 2233836 h 6858000"/>
              <a:gd name="connsiteX869" fmla="*/ 4981539 w 7467663"/>
              <a:gd name="connsiteY869" fmla="*/ 1542201 h 6858000"/>
              <a:gd name="connsiteX870" fmla="*/ 4958461 w 7467663"/>
              <a:gd name="connsiteY870" fmla="*/ 1136957 h 6858000"/>
              <a:gd name="connsiteX871" fmla="*/ 4655015 w 7467663"/>
              <a:gd name="connsiteY871" fmla="*/ 891426 h 6858000"/>
              <a:gd name="connsiteX872" fmla="*/ 4348002 w 7467663"/>
              <a:gd name="connsiteY872" fmla="*/ 2205895 h 6858000"/>
              <a:gd name="connsiteX873" fmla="*/ 4262250 w 7467663"/>
              <a:gd name="connsiteY873" fmla="*/ 2219972 h 6858000"/>
              <a:gd name="connsiteX874" fmla="*/ 4550611 w 7467663"/>
              <a:gd name="connsiteY874" fmla="*/ 817540 h 6858000"/>
              <a:gd name="connsiteX875" fmla="*/ 4564418 w 7467663"/>
              <a:gd name="connsiteY875" fmla="*/ 808293 h 6858000"/>
              <a:gd name="connsiteX876" fmla="*/ 4266388 w 7467663"/>
              <a:gd name="connsiteY876" fmla="*/ 500083 h 6858000"/>
              <a:gd name="connsiteX877" fmla="*/ 4032842 w 7467663"/>
              <a:gd name="connsiteY877" fmla="*/ 211809 h 6858000"/>
              <a:gd name="connsiteX878" fmla="*/ 3882765 w 7467663"/>
              <a:gd name="connsiteY878" fmla="*/ 0 h 6858000"/>
              <a:gd name="connsiteX879" fmla="*/ 3721337 w 7467663"/>
              <a:gd name="connsiteY879" fmla="*/ 0 h 6858000"/>
              <a:gd name="connsiteX880" fmla="*/ 3797544 w 7467663"/>
              <a:gd name="connsiteY880" fmla="*/ 0 h 6858000"/>
              <a:gd name="connsiteX881" fmla="*/ 3775734 w 7467663"/>
              <a:gd name="connsiteY881" fmla="*/ 95131 h 6858000"/>
              <a:gd name="connsiteX882" fmla="*/ 3724807 w 7467663"/>
              <a:gd name="connsiteY882" fmla="*/ 272257 h 6858000"/>
              <a:gd name="connsiteX883" fmla="*/ 3726844 w 7467663"/>
              <a:gd name="connsiteY883" fmla="*/ 282988 h 6858000"/>
              <a:gd name="connsiteX884" fmla="*/ 3742664 w 7467663"/>
              <a:gd name="connsiteY884" fmla="*/ 279918 h 6858000"/>
              <a:gd name="connsiteX885" fmla="*/ 4103910 w 7467663"/>
              <a:gd name="connsiteY885" fmla="*/ 1161917 h 6858000"/>
              <a:gd name="connsiteX886" fmla="*/ 4020269 w 7467663"/>
              <a:gd name="connsiteY886" fmla="*/ 1200406 h 6858000"/>
              <a:gd name="connsiteX887" fmla="*/ 3674882 w 7467663"/>
              <a:gd name="connsiteY887" fmla="*/ 488524 h 6858000"/>
              <a:gd name="connsiteX888" fmla="*/ 3132682 w 7467663"/>
              <a:gd name="connsiteY888" fmla="*/ 1072284 h 6858000"/>
              <a:gd name="connsiteX889" fmla="*/ 2716346 w 7467663"/>
              <a:gd name="connsiteY889" fmla="*/ 1276376 h 6858000"/>
              <a:gd name="connsiteX890" fmla="*/ 2716772 w 7467663"/>
              <a:gd name="connsiteY890" fmla="*/ 1255462 h 6858000"/>
              <a:gd name="connsiteX891" fmla="*/ 3471096 w 7467663"/>
              <a:gd name="connsiteY891" fmla="*/ 437072 h 6858000"/>
              <a:gd name="connsiteX892" fmla="*/ 3639057 w 7467663"/>
              <a:gd name="connsiteY892" fmla="*/ 286334 h 6858000"/>
              <a:gd name="connsiteX893" fmla="*/ 3640309 w 7467663"/>
              <a:gd name="connsiteY893" fmla="*/ 284664 h 6858000"/>
              <a:gd name="connsiteX894" fmla="*/ 3646022 w 7467663"/>
              <a:gd name="connsiteY894" fmla="*/ 276711 h 6858000"/>
              <a:gd name="connsiteX895" fmla="*/ 3707943 w 7467663"/>
              <a:gd name="connsiteY895" fmla="*/ 65958 h 6858000"/>
              <a:gd name="connsiteX896" fmla="*/ 3721337 w 7467663"/>
              <a:gd name="connsiteY896" fmla="*/ 0 h 6858000"/>
              <a:gd name="connsiteX897" fmla="*/ 2867960 w 7467663"/>
              <a:gd name="connsiteY897" fmla="*/ 0 h 6858000"/>
              <a:gd name="connsiteX898" fmla="*/ 2926351 w 7467663"/>
              <a:gd name="connsiteY898" fmla="*/ 0 h 6858000"/>
              <a:gd name="connsiteX899" fmla="*/ 2902823 w 7467663"/>
              <a:gd name="connsiteY899" fmla="*/ 262929 h 6858000"/>
              <a:gd name="connsiteX900" fmla="*/ 2940663 w 7467663"/>
              <a:gd name="connsiteY900" fmla="*/ 140884 h 6858000"/>
              <a:gd name="connsiteX901" fmla="*/ 2947039 w 7467663"/>
              <a:gd name="connsiteY901" fmla="*/ 122524 h 6858000"/>
              <a:gd name="connsiteX902" fmla="*/ 2984316 w 7467663"/>
              <a:gd name="connsiteY902" fmla="*/ 0 h 6858000"/>
              <a:gd name="connsiteX903" fmla="*/ 3016114 w 7467663"/>
              <a:gd name="connsiteY903" fmla="*/ 0 h 6858000"/>
              <a:gd name="connsiteX904" fmla="*/ 2979949 w 7467663"/>
              <a:gd name="connsiteY904" fmla="*/ 119274 h 6858000"/>
              <a:gd name="connsiteX905" fmla="*/ 3023879 w 7467663"/>
              <a:gd name="connsiteY905" fmla="*/ 0 h 6858000"/>
              <a:gd name="connsiteX906" fmla="*/ 3105400 w 7467663"/>
              <a:gd name="connsiteY906" fmla="*/ 0 h 6858000"/>
              <a:gd name="connsiteX907" fmla="*/ 3094669 w 7467663"/>
              <a:gd name="connsiteY907" fmla="*/ 30308 h 6858000"/>
              <a:gd name="connsiteX908" fmla="*/ 2901945 w 7467663"/>
              <a:gd name="connsiteY908" fmla="*/ 466538 h 6858000"/>
              <a:gd name="connsiteX909" fmla="*/ 2815209 w 7467663"/>
              <a:gd name="connsiteY909" fmla="*/ 497361 h 6858000"/>
              <a:gd name="connsiteX910" fmla="*/ 2844845 w 7467663"/>
              <a:gd name="connsiteY910" fmla="*/ 127638 h 6858000"/>
              <a:gd name="connsiteX911" fmla="*/ 2867960 w 7467663"/>
              <a:gd name="connsiteY911" fmla="*/ 0 h 6858000"/>
              <a:gd name="connsiteX912" fmla="*/ 1057230 w 7467663"/>
              <a:gd name="connsiteY912" fmla="*/ 0 h 6858000"/>
              <a:gd name="connsiteX913" fmla="*/ 1111003 w 7467663"/>
              <a:gd name="connsiteY913" fmla="*/ 0 h 6858000"/>
              <a:gd name="connsiteX914" fmla="*/ 1125553 w 7467663"/>
              <a:gd name="connsiteY914" fmla="*/ 52588 h 6858000"/>
              <a:gd name="connsiteX915" fmla="*/ 1304276 w 7467663"/>
              <a:gd name="connsiteY915" fmla="*/ 476275 h 6858000"/>
              <a:gd name="connsiteX916" fmla="*/ 1492066 w 7467663"/>
              <a:gd name="connsiteY916" fmla="*/ 886333 h 6858000"/>
              <a:gd name="connsiteX917" fmla="*/ 1423698 w 7467663"/>
              <a:gd name="connsiteY917" fmla="*/ 710817 h 6858000"/>
              <a:gd name="connsiteX918" fmla="*/ 1357609 w 7467663"/>
              <a:gd name="connsiteY918" fmla="*/ 532892 h 6858000"/>
              <a:gd name="connsiteX919" fmla="*/ 1309550 w 7467663"/>
              <a:gd name="connsiteY919" fmla="*/ 374031 h 6858000"/>
              <a:gd name="connsiteX920" fmla="*/ 1193673 w 7467663"/>
              <a:gd name="connsiteY920" fmla="*/ 49533 h 6858000"/>
              <a:gd name="connsiteX921" fmla="*/ 1164391 w 7467663"/>
              <a:gd name="connsiteY921" fmla="*/ 0 h 6858000"/>
              <a:gd name="connsiteX922" fmla="*/ 1200666 w 7467663"/>
              <a:gd name="connsiteY922" fmla="*/ 0 h 6858000"/>
              <a:gd name="connsiteX923" fmla="*/ 1223408 w 7467663"/>
              <a:gd name="connsiteY923" fmla="*/ 38996 h 6858000"/>
              <a:gd name="connsiteX924" fmla="*/ 1339635 w 7467663"/>
              <a:gd name="connsiteY924" fmla="*/ 365517 h 6858000"/>
              <a:gd name="connsiteX925" fmla="*/ 1387469 w 7467663"/>
              <a:gd name="connsiteY925" fmla="*/ 523079 h 6858000"/>
              <a:gd name="connsiteX926" fmla="*/ 1452685 w 7467663"/>
              <a:gd name="connsiteY926" fmla="*/ 699806 h 6858000"/>
              <a:gd name="connsiteX927" fmla="*/ 1492092 w 7467663"/>
              <a:gd name="connsiteY927" fmla="*/ 800424 h 6858000"/>
              <a:gd name="connsiteX928" fmla="*/ 1455302 w 7467663"/>
              <a:gd name="connsiteY928" fmla="*/ 632913 h 6858000"/>
              <a:gd name="connsiteX929" fmla="*/ 1222336 w 7467663"/>
              <a:gd name="connsiteY929" fmla="*/ 9480 h 6858000"/>
              <a:gd name="connsiteX930" fmla="*/ 1214634 w 7467663"/>
              <a:gd name="connsiteY930" fmla="*/ 0 h 6858000"/>
              <a:gd name="connsiteX931" fmla="*/ 1289827 w 7467663"/>
              <a:gd name="connsiteY931" fmla="*/ 0 h 6858000"/>
              <a:gd name="connsiteX932" fmla="*/ 1321076 w 7467663"/>
              <a:gd name="connsiteY932" fmla="*/ 59722 h 6858000"/>
              <a:gd name="connsiteX933" fmla="*/ 1512579 w 7467663"/>
              <a:gd name="connsiteY933" fmla="*/ 626441 h 6858000"/>
              <a:gd name="connsiteX934" fmla="*/ 1506076 w 7467663"/>
              <a:gd name="connsiteY934" fmla="*/ 1089289 h 6858000"/>
              <a:gd name="connsiteX935" fmla="*/ 1486346 w 7467663"/>
              <a:gd name="connsiteY935" fmla="*/ 1079919 h 6858000"/>
              <a:gd name="connsiteX936" fmla="*/ 1070511 w 7467663"/>
              <a:gd name="connsiteY936" fmla="*/ 48609 h 6858000"/>
              <a:gd name="connsiteX937" fmla="*/ 1057230 w 7467663"/>
              <a:gd name="connsiteY937" fmla="*/ 0 h 6858000"/>
              <a:gd name="connsiteX938" fmla="*/ 43151 w 7467663"/>
              <a:gd name="connsiteY938" fmla="*/ 0 h 6858000"/>
              <a:gd name="connsiteX939" fmla="*/ 95283 w 7467663"/>
              <a:gd name="connsiteY939" fmla="*/ 0 h 6858000"/>
              <a:gd name="connsiteX940" fmla="*/ 300708 w 7467663"/>
              <a:gd name="connsiteY940" fmla="*/ 154571 h 6858000"/>
              <a:gd name="connsiteX941" fmla="*/ 530414 w 7467663"/>
              <a:gd name="connsiteY941" fmla="*/ 354673 h 6858000"/>
              <a:gd name="connsiteX942" fmla="*/ 333785 w 7467663"/>
              <a:gd name="connsiteY942" fmla="*/ 161564 h 6858000"/>
              <a:gd name="connsiteX943" fmla="*/ 147005 w 7467663"/>
              <a:gd name="connsiteY943" fmla="*/ 0 h 6858000"/>
              <a:gd name="connsiteX944" fmla="*/ 272509 w 7467663"/>
              <a:gd name="connsiteY944" fmla="*/ 0 h 6858000"/>
              <a:gd name="connsiteX945" fmla="*/ 326276 w 7467663"/>
              <a:gd name="connsiteY945" fmla="*/ 45847 h 6858000"/>
              <a:gd name="connsiteX946" fmla="*/ 823759 w 7467663"/>
              <a:gd name="connsiteY946" fmla="*/ 574145 h 6858000"/>
              <a:gd name="connsiteX947" fmla="*/ 811254 w 7467663"/>
              <a:gd name="connsiteY947" fmla="*/ 665546 h 6858000"/>
              <a:gd name="connsiteX948" fmla="*/ 154042 w 7467663"/>
              <a:gd name="connsiteY948" fmla="*/ 261522 h 6858000"/>
              <a:gd name="connsiteX949" fmla="*/ 13550 w 7467663"/>
              <a:gd name="connsiteY949" fmla="*/ 158423 h 6858000"/>
              <a:gd name="connsiteX950" fmla="*/ 0 w 7467663"/>
              <a:gd name="connsiteY950" fmla="*/ 146618 h 6858000"/>
              <a:gd name="connsiteX951" fmla="*/ 0 w 7467663"/>
              <a:gd name="connsiteY951" fmla="*/ 59161 h 6858000"/>
              <a:gd name="connsiteX952" fmla="*/ 45427 w 7467663"/>
              <a:gd name="connsiteY952" fmla="*/ 101078 h 6858000"/>
              <a:gd name="connsiteX953" fmla="*/ 630103 w 7467663"/>
              <a:gd name="connsiteY953" fmla="*/ 485885 h 6858000"/>
              <a:gd name="connsiteX954" fmla="*/ 532040 w 7467663"/>
              <a:gd name="connsiteY954" fmla="*/ 399359 h 6858000"/>
              <a:gd name="connsiteX955" fmla="*/ 517618 w 7467663"/>
              <a:gd name="connsiteY955" fmla="*/ 385726 h 6858000"/>
              <a:gd name="connsiteX956" fmla="*/ 285074 w 7467663"/>
              <a:gd name="connsiteY956" fmla="*/ 182755 h 6858000"/>
              <a:gd name="connsiteX957" fmla="*/ 43151 w 7467663"/>
              <a:gd name="connsiteY957" fmla="*/ 0 h 6858000"/>
              <a:gd name="connsiteX0" fmla="*/ 369702 w 7467663"/>
              <a:gd name="connsiteY0" fmla="*/ 6712169 h 6858000"/>
              <a:gd name="connsiteX1" fmla="*/ 366575 w 7467663"/>
              <a:gd name="connsiteY1" fmla="*/ 6715556 h 6858000"/>
              <a:gd name="connsiteX2" fmla="*/ 371637 w 7467663"/>
              <a:gd name="connsiteY2" fmla="*/ 6713954 h 6858000"/>
              <a:gd name="connsiteX3" fmla="*/ 369702 w 7467663"/>
              <a:gd name="connsiteY3" fmla="*/ 6712169 h 6858000"/>
              <a:gd name="connsiteX4" fmla="*/ 7088673 w 7467663"/>
              <a:gd name="connsiteY4" fmla="*/ 6610396 h 6858000"/>
              <a:gd name="connsiteX5" fmla="*/ 7440138 w 7467663"/>
              <a:gd name="connsiteY5" fmla="*/ 6622648 h 6858000"/>
              <a:gd name="connsiteX6" fmla="*/ 7467600 w 7467663"/>
              <a:gd name="connsiteY6" fmla="*/ 6628217 h 6858000"/>
              <a:gd name="connsiteX7" fmla="*/ 7467600 w 7467663"/>
              <a:gd name="connsiteY7" fmla="*/ 6668575 h 6858000"/>
              <a:gd name="connsiteX8" fmla="*/ 7392322 w 7467663"/>
              <a:gd name="connsiteY8" fmla="*/ 6658238 h 6858000"/>
              <a:gd name="connsiteX9" fmla="*/ 7467600 w 7467663"/>
              <a:gd name="connsiteY9" fmla="*/ 6683873 h 6858000"/>
              <a:gd name="connsiteX10" fmla="*/ 7467600 w 7467663"/>
              <a:gd name="connsiteY10" fmla="*/ 6714215 h 6858000"/>
              <a:gd name="connsiteX11" fmla="*/ 7447383 w 7467663"/>
              <a:gd name="connsiteY11" fmla="*/ 6707202 h 6858000"/>
              <a:gd name="connsiteX12" fmla="*/ 7289862 w 7467663"/>
              <a:gd name="connsiteY12" fmla="*/ 6659827 h 6858000"/>
              <a:gd name="connsiteX13" fmla="*/ 7434024 w 7467663"/>
              <a:gd name="connsiteY13" fmla="*/ 6722130 h 6858000"/>
              <a:gd name="connsiteX14" fmla="*/ 7467600 w 7467663"/>
              <a:gd name="connsiteY14" fmla="*/ 6736157 h 6858000"/>
              <a:gd name="connsiteX15" fmla="*/ 7467600 w 7467663"/>
              <a:gd name="connsiteY15" fmla="*/ 6767913 h 6858000"/>
              <a:gd name="connsiteX16" fmla="*/ 7392158 w 7467663"/>
              <a:gd name="connsiteY16" fmla="*/ 6771365 h 6858000"/>
              <a:gd name="connsiteX17" fmla="*/ 7467600 w 7467663"/>
              <a:gd name="connsiteY17" fmla="*/ 6805948 h 6858000"/>
              <a:gd name="connsiteX18" fmla="*/ 7467600 w 7467663"/>
              <a:gd name="connsiteY18" fmla="*/ 6831490 h 6858000"/>
              <a:gd name="connsiteX19" fmla="*/ 7410696 w 7467663"/>
              <a:gd name="connsiteY19" fmla="*/ 6803861 h 6858000"/>
              <a:gd name="connsiteX20" fmla="*/ 7088673 w 7467663"/>
              <a:gd name="connsiteY20" fmla="*/ 6610396 h 6858000"/>
              <a:gd name="connsiteX21" fmla="*/ 1019354 w 7467663"/>
              <a:gd name="connsiteY21" fmla="*/ 6315006 h 6858000"/>
              <a:gd name="connsiteX22" fmla="*/ 441046 w 7467663"/>
              <a:gd name="connsiteY22" fmla="*/ 6691153 h 6858000"/>
              <a:gd name="connsiteX23" fmla="*/ 1019354 w 7467663"/>
              <a:gd name="connsiteY23" fmla="*/ 6315006 h 6858000"/>
              <a:gd name="connsiteX24" fmla="*/ 991680 w 7467663"/>
              <a:gd name="connsiteY24" fmla="*/ 6298413 h 6858000"/>
              <a:gd name="connsiteX25" fmla="*/ 409060 w 7467663"/>
              <a:gd name="connsiteY25" fmla="*/ 6671470 h 6858000"/>
              <a:gd name="connsiteX26" fmla="*/ 991680 w 7467663"/>
              <a:gd name="connsiteY26" fmla="*/ 6298413 h 6858000"/>
              <a:gd name="connsiteX27" fmla="*/ 103333 w 7467663"/>
              <a:gd name="connsiteY27" fmla="*/ 5699602 h 6858000"/>
              <a:gd name="connsiteX28" fmla="*/ 233938 w 7467663"/>
              <a:gd name="connsiteY28" fmla="*/ 5809416 h 6858000"/>
              <a:gd name="connsiteX29" fmla="*/ 883580 w 7467663"/>
              <a:gd name="connsiteY29" fmla="*/ 6180710 h 6858000"/>
              <a:gd name="connsiteX30" fmla="*/ 487337 w 7467663"/>
              <a:gd name="connsiteY30" fmla="*/ 5950182 h 6858000"/>
              <a:gd name="connsiteX31" fmla="*/ 354051 w 7467663"/>
              <a:gd name="connsiteY31" fmla="*/ 5854912 h 6858000"/>
              <a:gd name="connsiteX32" fmla="*/ 195436 w 7467663"/>
              <a:gd name="connsiteY32" fmla="*/ 5755068 h 6858000"/>
              <a:gd name="connsiteX33" fmla="*/ 103333 w 7467663"/>
              <a:gd name="connsiteY33" fmla="*/ 5699602 h 6858000"/>
              <a:gd name="connsiteX34" fmla="*/ 5539432 w 7467663"/>
              <a:gd name="connsiteY34" fmla="*/ 5642928 h 6858000"/>
              <a:gd name="connsiteX35" fmla="*/ 5555462 w 7467663"/>
              <a:gd name="connsiteY35" fmla="*/ 5694454 h 6858000"/>
              <a:gd name="connsiteX36" fmla="*/ 5828270 w 7467663"/>
              <a:gd name="connsiteY36" fmla="*/ 6320663 h 6858000"/>
              <a:gd name="connsiteX37" fmla="*/ 5947416 w 7467663"/>
              <a:gd name="connsiteY37" fmla="*/ 6574846 h 6858000"/>
              <a:gd name="connsiteX38" fmla="*/ 5539432 w 7467663"/>
              <a:gd name="connsiteY38" fmla="*/ 5642928 h 6858000"/>
              <a:gd name="connsiteX39" fmla="*/ 51253 w 7467663"/>
              <a:gd name="connsiteY39" fmla="*/ 5631825 h 6858000"/>
              <a:gd name="connsiteX40" fmla="*/ 211622 w 7467663"/>
              <a:gd name="connsiteY40" fmla="*/ 5728803 h 6858000"/>
              <a:gd name="connsiteX41" fmla="*/ 371652 w 7467663"/>
              <a:gd name="connsiteY41" fmla="*/ 5829062 h 6858000"/>
              <a:gd name="connsiteX42" fmla="*/ 505903 w 7467663"/>
              <a:gd name="connsiteY42" fmla="*/ 5925221 h 6858000"/>
              <a:gd name="connsiteX43" fmla="*/ 899240 w 7467663"/>
              <a:gd name="connsiteY43" fmla="*/ 6153068 h 6858000"/>
              <a:gd name="connsiteX44" fmla="*/ 988114 w 7467663"/>
              <a:gd name="connsiteY44" fmla="*/ 6174204 h 6858000"/>
              <a:gd name="connsiteX45" fmla="*/ 845971 w 7467663"/>
              <a:gd name="connsiteY45" fmla="*/ 6067177 h 6858000"/>
              <a:gd name="connsiteX46" fmla="*/ 448057 w 7467663"/>
              <a:gd name="connsiteY46" fmla="*/ 5841376 h 6858000"/>
              <a:gd name="connsiteX47" fmla="*/ 51253 w 7467663"/>
              <a:gd name="connsiteY47" fmla="*/ 5631825 h 6858000"/>
              <a:gd name="connsiteX48" fmla="*/ 2606687 w 7467663"/>
              <a:gd name="connsiteY48" fmla="*/ 5630718 h 6858000"/>
              <a:gd name="connsiteX49" fmla="*/ 2645658 w 7467663"/>
              <a:gd name="connsiteY49" fmla="*/ 6640259 h 6858000"/>
              <a:gd name="connsiteX50" fmla="*/ 2606687 w 7467663"/>
              <a:gd name="connsiteY50" fmla="*/ 5630718 h 6858000"/>
              <a:gd name="connsiteX51" fmla="*/ 3642057 w 7467663"/>
              <a:gd name="connsiteY51" fmla="*/ 5573487 h 6858000"/>
              <a:gd name="connsiteX52" fmla="*/ 3632981 w 7467663"/>
              <a:gd name="connsiteY52" fmla="*/ 5579437 h 6858000"/>
              <a:gd name="connsiteX53" fmla="*/ 3382436 w 7467663"/>
              <a:gd name="connsiteY53" fmla="*/ 5952726 h 6858000"/>
              <a:gd name="connsiteX54" fmla="*/ 3191929 w 7467663"/>
              <a:gd name="connsiteY54" fmla="*/ 6662669 h 6858000"/>
              <a:gd name="connsiteX55" fmla="*/ 3369898 w 7467663"/>
              <a:gd name="connsiteY55" fmla="*/ 6081771 h 6858000"/>
              <a:gd name="connsiteX56" fmla="*/ 3642057 w 7467663"/>
              <a:gd name="connsiteY56" fmla="*/ 5573487 h 6858000"/>
              <a:gd name="connsiteX57" fmla="*/ 2650666 w 7467663"/>
              <a:gd name="connsiteY57" fmla="*/ 5530686 h 6858000"/>
              <a:gd name="connsiteX58" fmla="*/ 2650249 w 7467663"/>
              <a:gd name="connsiteY58" fmla="*/ 5532101 h 6858000"/>
              <a:gd name="connsiteX59" fmla="*/ 2663808 w 7467663"/>
              <a:gd name="connsiteY59" fmla="*/ 6535215 h 6858000"/>
              <a:gd name="connsiteX60" fmla="*/ 2665418 w 7467663"/>
              <a:gd name="connsiteY60" fmla="*/ 6132756 h 6858000"/>
              <a:gd name="connsiteX61" fmla="*/ 2650666 w 7467663"/>
              <a:gd name="connsiteY61" fmla="*/ 5530686 h 6858000"/>
              <a:gd name="connsiteX62" fmla="*/ 2680277 w 7467663"/>
              <a:gd name="connsiteY62" fmla="*/ 5479204 h 6858000"/>
              <a:gd name="connsiteX63" fmla="*/ 2678972 w 7467663"/>
              <a:gd name="connsiteY63" fmla="*/ 5481582 h 6858000"/>
              <a:gd name="connsiteX64" fmla="*/ 2696666 w 7467663"/>
              <a:gd name="connsiteY64" fmla="*/ 6133836 h 6858000"/>
              <a:gd name="connsiteX65" fmla="*/ 2695769 w 7467663"/>
              <a:gd name="connsiteY65" fmla="*/ 6390955 h 6858000"/>
              <a:gd name="connsiteX66" fmla="*/ 2739893 w 7467663"/>
              <a:gd name="connsiteY66" fmla="*/ 6108357 h 6858000"/>
              <a:gd name="connsiteX67" fmla="*/ 2680277 w 7467663"/>
              <a:gd name="connsiteY67" fmla="*/ 5479204 h 6858000"/>
              <a:gd name="connsiteX68" fmla="*/ 1132195 w 7467663"/>
              <a:gd name="connsiteY68" fmla="*/ 5467980 h 6858000"/>
              <a:gd name="connsiteX69" fmla="*/ 1679056 w 7467663"/>
              <a:gd name="connsiteY69" fmla="*/ 5516907 h 6858000"/>
              <a:gd name="connsiteX70" fmla="*/ 2128648 w 7467663"/>
              <a:gd name="connsiteY70" fmla="*/ 5474249 h 6858000"/>
              <a:gd name="connsiteX71" fmla="*/ 1825619 w 7467663"/>
              <a:gd name="connsiteY71" fmla="*/ 5478447 h 6858000"/>
              <a:gd name="connsiteX72" fmla="*/ 1737798 w 7467663"/>
              <a:gd name="connsiteY72" fmla="*/ 5483353 h 6858000"/>
              <a:gd name="connsiteX73" fmla="*/ 1132195 w 7467663"/>
              <a:gd name="connsiteY73" fmla="*/ 5467980 h 6858000"/>
              <a:gd name="connsiteX74" fmla="*/ 7454976 w 7467663"/>
              <a:gd name="connsiteY74" fmla="*/ 6318297 h 6858000"/>
              <a:gd name="connsiteX75" fmla="*/ 7467600 w 7467663"/>
              <a:gd name="connsiteY75" fmla="*/ 6163634 h 6858000"/>
              <a:gd name="connsiteX76" fmla="*/ 7467600 w 7467663"/>
              <a:gd name="connsiteY76" fmla="*/ 6334256 h 6858000"/>
              <a:gd name="connsiteX77" fmla="*/ 7454976 w 7467663"/>
              <a:gd name="connsiteY77" fmla="*/ 6318297 h 6858000"/>
              <a:gd name="connsiteX78" fmla="*/ 1456157 w 7467663"/>
              <a:gd name="connsiteY78" fmla="*/ 5371404 h 6858000"/>
              <a:gd name="connsiteX79" fmla="*/ 1244432 w 7467663"/>
              <a:gd name="connsiteY79" fmla="*/ 5385601 h 6858000"/>
              <a:gd name="connsiteX80" fmla="*/ 973990 w 7467663"/>
              <a:gd name="connsiteY80" fmla="*/ 5424940 h 6858000"/>
              <a:gd name="connsiteX81" fmla="*/ 1103809 w 7467663"/>
              <a:gd name="connsiteY81" fmla="*/ 5433720 h 6858000"/>
              <a:gd name="connsiteX82" fmla="*/ 1123454 w 7467663"/>
              <a:gd name="connsiteY82" fmla="*/ 5435727 h 6858000"/>
              <a:gd name="connsiteX83" fmla="*/ 1737017 w 7467663"/>
              <a:gd name="connsiteY83" fmla="*/ 5452183 h 6858000"/>
              <a:gd name="connsiteX84" fmla="*/ 1824397 w 7467663"/>
              <a:gd name="connsiteY84" fmla="*/ 5447757 h 6858000"/>
              <a:gd name="connsiteX85" fmla="*/ 2070059 w 7467663"/>
              <a:gd name="connsiteY85" fmla="*/ 5441660 h 6858000"/>
              <a:gd name="connsiteX86" fmla="*/ 1456157 w 7467663"/>
              <a:gd name="connsiteY86" fmla="*/ 5371404 h 6858000"/>
              <a:gd name="connsiteX87" fmla="*/ 4988186 w 7467663"/>
              <a:gd name="connsiteY87" fmla="*/ 5216467 h 6858000"/>
              <a:gd name="connsiteX88" fmla="*/ 4777334 w 7467663"/>
              <a:gd name="connsiteY88" fmla="*/ 5406072 h 6858000"/>
              <a:gd name="connsiteX89" fmla="*/ 4718341 w 7467663"/>
              <a:gd name="connsiteY89" fmla="*/ 5468043 h 6858000"/>
              <a:gd name="connsiteX90" fmla="*/ 4604655 w 7467663"/>
              <a:gd name="connsiteY90" fmla="*/ 5583434 h 6858000"/>
              <a:gd name="connsiteX91" fmla="*/ 4565074 w 7467663"/>
              <a:gd name="connsiteY91" fmla="*/ 5618550 h 6858000"/>
              <a:gd name="connsiteX92" fmla="*/ 4988186 w 7467663"/>
              <a:gd name="connsiteY92" fmla="*/ 5216467 h 6858000"/>
              <a:gd name="connsiteX93" fmla="*/ 4978032 w 7467663"/>
              <a:gd name="connsiteY93" fmla="*/ 5183809 h 6858000"/>
              <a:gd name="connsiteX94" fmla="*/ 4463413 w 7467663"/>
              <a:gd name="connsiteY94" fmla="*/ 5615162 h 6858000"/>
              <a:gd name="connsiteX95" fmla="*/ 4358134 w 7467663"/>
              <a:gd name="connsiteY95" fmla="*/ 5742791 h 6858000"/>
              <a:gd name="connsiteX96" fmla="*/ 4376219 w 7467663"/>
              <a:gd name="connsiteY96" fmla="*/ 5729027 h 6858000"/>
              <a:gd name="connsiteX97" fmla="*/ 4582340 w 7467663"/>
              <a:gd name="connsiteY97" fmla="*/ 5561037 h 6858000"/>
              <a:gd name="connsiteX98" fmla="*/ 4694684 w 7467663"/>
              <a:gd name="connsiteY98" fmla="*/ 5447098 h 6858000"/>
              <a:gd name="connsiteX99" fmla="*/ 4754123 w 7467663"/>
              <a:gd name="connsiteY99" fmla="*/ 5384643 h 6858000"/>
              <a:gd name="connsiteX100" fmla="*/ 4978032 w 7467663"/>
              <a:gd name="connsiteY100" fmla="*/ 5183809 h 6858000"/>
              <a:gd name="connsiteX101" fmla="*/ 1903353 w 7467663"/>
              <a:gd name="connsiteY101" fmla="*/ 5044827 h 6858000"/>
              <a:gd name="connsiteX102" fmla="*/ 1936931 w 7467663"/>
              <a:gd name="connsiteY102" fmla="*/ 5093954 h 6858000"/>
              <a:gd name="connsiteX103" fmla="*/ 2195868 w 7467663"/>
              <a:gd name="connsiteY103" fmla="*/ 5396574 h 6858000"/>
              <a:gd name="connsiteX104" fmla="*/ 2088852 w 7467663"/>
              <a:gd name="connsiteY104" fmla="*/ 5166123 h 6858000"/>
              <a:gd name="connsiteX105" fmla="*/ 1958241 w 7467663"/>
              <a:gd name="connsiteY105" fmla="*/ 5067955 h 6858000"/>
              <a:gd name="connsiteX106" fmla="*/ 1903353 w 7467663"/>
              <a:gd name="connsiteY106" fmla="*/ 5044827 h 6858000"/>
              <a:gd name="connsiteX107" fmla="*/ 1979378 w 7467663"/>
              <a:gd name="connsiteY107" fmla="*/ 4769504 h 6858000"/>
              <a:gd name="connsiteX108" fmla="*/ 2882120 w 7467663"/>
              <a:gd name="connsiteY108" fmla="*/ 5064547 h 6858000"/>
              <a:gd name="connsiteX109" fmla="*/ 2793103 w 7467663"/>
              <a:gd name="connsiteY109" fmla="*/ 5039699 h 6858000"/>
              <a:gd name="connsiteX110" fmla="*/ 2770041 w 7467663"/>
              <a:gd name="connsiteY110" fmla="*/ 5033634 h 6858000"/>
              <a:gd name="connsiteX111" fmla="*/ 1979378 w 7467663"/>
              <a:gd name="connsiteY111" fmla="*/ 4769504 h 6858000"/>
              <a:gd name="connsiteX112" fmla="*/ 1927410 w 7467663"/>
              <a:gd name="connsiteY112" fmla="*/ 4716164 h 6858000"/>
              <a:gd name="connsiteX113" fmla="*/ 1959587 w 7467663"/>
              <a:gd name="connsiteY113" fmla="*/ 4728849 h 6858000"/>
              <a:gd name="connsiteX114" fmla="*/ 2777707 w 7467663"/>
              <a:gd name="connsiteY114" fmla="*/ 5003991 h 6858000"/>
              <a:gd name="connsiteX115" fmla="*/ 2800768 w 7467663"/>
              <a:gd name="connsiteY115" fmla="*/ 5010056 h 6858000"/>
              <a:gd name="connsiteX116" fmla="*/ 2879408 w 7467663"/>
              <a:gd name="connsiteY116" fmla="*/ 5031590 h 6858000"/>
              <a:gd name="connsiteX117" fmla="*/ 2862295 w 7467663"/>
              <a:gd name="connsiteY117" fmla="*/ 5022958 h 6858000"/>
              <a:gd name="connsiteX118" fmla="*/ 2813343 w 7467663"/>
              <a:gd name="connsiteY118" fmla="*/ 4998369 h 6858000"/>
              <a:gd name="connsiteX119" fmla="*/ 2646245 w 7467663"/>
              <a:gd name="connsiteY119" fmla="*/ 4930999 h 6858000"/>
              <a:gd name="connsiteX120" fmla="*/ 1999243 w 7467663"/>
              <a:gd name="connsiteY120" fmla="*/ 4730524 h 6858000"/>
              <a:gd name="connsiteX121" fmla="*/ 1979527 w 7467663"/>
              <a:gd name="connsiteY121" fmla="*/ 4726651 h 6858000"/>
              <a:gd name="connsiteX122" fmla="*/ 1927410 w 7467663"/>
              <a:gd name="connsiteY122" fmla="*/ 4716164 h 6858000"/>
              <a:gd name="connsiteX123" fmla="*/ 1997014 w 7467663"/>
              <a:gd name="connsiteY123" fmla="*/ 4698007 h 6858000"/>
              <a:gd name="connsiteX124" fmla="*/ 2005458 w 7467663"/>
              <a:gd name="connsiteY124" fmla="*/ 4699540 h 6858000"/>
              <a:gd name="connsiteX125" fmla="*/ 2657186 w 7467663"/>
              <a:gd name="connsiteY125" fmla="*/ 4901687 h 6858000"/>
              <a:gd name="connsiteX126" fmla="*/ 2826662 w 7467663"/>
              <a:gd name="connsiteY126" fmla="*/ 4970362 h 6858000"/>
              <a:gd name="connsiteX127" fmla="*/ 2876100 w 7467663"/>
              <a:gd name="connsiteY127" fmla="*/ 4995397 h 6858000"/>
              <a:gd name="connsiteX128" fmla="*/ 3042600 w 7467663"/>
              <a:gd name="connsiteY128" fmla="*/ 5059532 h 6858000"/>
              <a:gd name="connsiteX129" fmla="*/ 1997014 w 7467663"/>
              <a:gd name="connsiteY129" fmla="*/ 4698007 h 6858000"/>
              <a:gd name="connsiteX130" fmla="*/ 2305292 w 7467663"/>
              <a:gd name="connsiteY130" fmla="*/ 4219492 h 6858000"/>
              <a:gd name="connsiteX131" fmla="*/ 3360922 w 7467663"/>
              <a:gd name="connsiteY131" fmla="*/ 4529373 h 6858000"/>
              <a:gd name="connsiteX132" fmla="*/ 3492420 w 7467663"/>
              <a:gd name="connsiteY132" fmla="*/ 4510145 h 6858000"/>
              <a:gd name="connsiteX133" fmla="*/ 3364086 w 7467663"/>
              <a:gd name="connsiteY133" fmla="*/ 4480340 h 6858000"/>
              <a:gd name="connsiteX134" fmla="*/ 3225818 w 7467663"/>
              <a:gd name="connsiteY134" fmla="*/ 4411822 h 6858000"/>
              <a:gd name="connsiteX135" fmla="*/ 3129696 w 7467663"/>
              <a:gd name="connsiteY135" fmla="*/ 4360704 h 6858000"/>
              <a:gd name="connsiteX136" fmla="*/ 2814545 w 7467663"/>
              <a:gd name="connsiteY136" fmla="*/ 4282955 h 6858000"/>
              <a:gd name="connsiteX137" fmla="*/ 2305292 w 7467663"/>
              <a:gd name="connsiteY137" fmla="*/ 4219492 h 6858000"/>
              <a:gd name="connsiteX138" fmla="*/ 2626982 w 7467663"/>
              <a:gd name="connsiteY138" fmla="*/ 4206450 h 6858000"/>
              <a:gd name="connsiteX139" fmla="*/ 2490617 w 7467663"/>
              <a:gd name="connsiteY139" fmla="*/ 4206951 h 6858000"/>
              <a:gd name="connsiteX140" fmla="*/ 2819869 w 7467663"/>
              <a:gd name="connsiteY140" fmla="*/ 4252936 h 6858000"/>
              <a:gd name="connsiteX141" fmla="*/ 3143018 w 7467663"/>
              <a:gd name="connsiteY141" fmla="*/ 4332698 h 6858000"/>
              <a:gd name="connsiteX142" fmla="*/ 3241520 w 7467663"/>
              <a:gd name="connsiteY142" fmla="*/ 4385112 h 6858000"/>
              <a:gd name="connsiteX143" fmla="*/ 3374575 w 7467663"/>
              <a:gd name="connsiteY143" fmla="*/ 4451517 h 6858000"/>
              <a:gd name="connsiteX144" fmla="*/ 3505221 w 7467663"/>
              <a:gd name="connsiteY144" fmla="*/ 4480757 h 6858000"/>
              <a:gd name="connsiteX145" fmla="*/ 2626982 w 7467663"/>
              <a:gd name="connsiteY145" fmla="*/ 4206450 h 6858000"/>
              <a:gd name="connsiteX146" fmla="*/ 1310106 w 7467663"/>
              <a:gd name="connsiteY146" fmla="*/ 3943217 h 6858000"/>
              <a:gd name="connsiteX147" fmla="*/ 854994 w 7467663"/>
              <a:gd name="connsiteY147" fmla="*/ 4399136 h 6858000"/>
              <a:gd name="connsiteX148" fmla="*/ 742462 w 7467663"/>
              <a:gd name="connsiteY148" fmla="*/ 4594648 h 6858000"/>
              <a:gd name="connsiteX149" fmla="*/ 820602 w 7467663"/>
              <a:gd name="connsiteY149" fmla="*/ 4485915 h 6858000"/>
              <a:gd name="connsiteX150" fmla="*/ 878295 w 7467663"/>
              <a:gd name="connsiteY150" fmla="*/ 4403594 h 6858000"/>
              <a:gd name="connsiteX151" fmla="*/ 1240607 w 7467663"/>
              <a:gd name="connsiteY151" fmla="*/ 4010401 h 6858000"/>
              <a:gd name="connsiteX152" fmla="*/ 1310106 w 7467663"/>
              <a:gd name="connsiteY152" fmla="*/ 3943217 h 6858000"/>
              <a:gd name="connsiteX153" fmla="*/ 1423113 w 7467663"/>
              <a:gd name="connsiteY153" fmla="*/ 3874565 h 6858000"/>
              <a:gd name="connsiteX154" fmla="*/ 1260565 w 7467663"/>
              <a:gd name="connsiteY154" fmla="*/ 4031982 h 6858000"/>
              <a:gd name="connsiteX155" fmla="*/ 901900 w 7467663"/>
              <a:gd name="connsiteY155" fmla="*/ 4421236 h 6858000"/>
              <a:gd name="connsiteX156" fmla="*/ 845044 w 7467663"/>
              <a:gd name="connsiteY156" fmla="*/ 4502436 h 6858000"/>
              <a:gd name="connsiteX157" fmla="*/ 685926 w 7467663"/>
              <a:gd name="connsiteY157" fmla="*/ 4703069 h 6858000"/>
              <a:gd name="connsiteX158" fmla="*/ 684248 w 7467663"/>
              <a:gd name="connsiteY158" fmla="*/ 4706721 h 6858000"/>
              <a:gd name="connsiteX159" fmla="*/ 1423113 w 7467663"/>
              <a:gd name="connsiteY159" fmla="*/ 3874565 h 6858000"/>
              <a:gd name="connsiteX160" fmla="*/ 3316479 w 7467663"/>
              <a:gd name="connsiteY160" fmla="*/ 3872136 h 6858000"/>
              <a:gd name="connsiteX161" fmla="*/ 3546806 w 7467663"/>
              <a:gd name="connsiteY161" fmla="*/ 4356139 h 6858000"/>
              <a:gd name="connsiteX162" fmla="*/ 3364433 w 7467663"/>
              <a:gd name="connsiteY162" fmla="*/ 3953121 h 6858000"/>
              <a:gd name="connsiteX163" fmla="*/ 3316479 w 7467663"/>
              <a:gd name="connsiteY163" fmla="*/ 3872136 h 6858000"/>
              <a:gd name="connsiteX164" fmla="*/ 3291335 w 7467663"/>
              <a:gd name="connsiteY164" fmla="*/ 3767420 h 6858000"/>
              <a:gd name="connsiteX165" fmla="*/ 3390805 w 7467663"/>
              <a:gd name="connsiteY165" fmla="*/ 3937163 h 6858000"/>
              <a:gd name="connsiteX166" fmla="*/ 3579062 w 7467663"/>
              <a:gd name="connsiteY166" fmla="*/ 4359040 h 6858000"/>
              <a:gd name="connsiteX167" fmla="*/ 3467355 w 7467663"/>
              <a:gd name="connsiteY167" fmla="*/ 3988130 h 6858000"/>
              <a:gd name="connsiteX168" fmla="*/ 3310753 w 7467663"/>
              <a:gd name="connsiteY168" fmla="*/ 3787140 h 6858000"/>
              <a:gd name="connsiteX169" fmla="*/ 3291335 w 7467663"/>
              <a:gd name="connsiteY169" fmla="*/ 3767420 h 6858000"/>
              <a:gd name="connsiteX170" fmla="*/ 1635889 w 7467663"/>
              <a:gd name="connsiteY170" fmla="*/ 3709494 h 6858000"/>
              <a:gd name="connsiteX171" fmla="*/ 1634800 w 7467663"/>
              <a:gd name="connsiteY171" fmla="*/ 3731111 h 6858000"/>
              <a:gd name="connsiteX172" fmla="*/ 1635889 w 7467663"/>
              <a:gd name="connsiteY172" fmla="*/ 3709494 h 6858000"/>
              <a:gd name="connsiteX173" fmla="*/ 1510397 w 7467663"/>
              <a:gd name="connsiteY173" fmla="*/ 3684705 h 6858000"/>
              <a:gd name="connsiteX174" fmla="*/ 1146550 w 7467663"/>
              <a:gd name="connsiteY174" fmla="*/ 3802012 h 6858000"/>
              <a:gd name="connsiteX175" fmla="*/ 698834 w 7467663"/>
              <a:gd name="connsiteY175" fmla="*/ 3952272 h 6858000"/>
              <a:gd name="connsiteX176" fmla="*/ 34256 w 7467663"/>
              <a:gd name="connsiteY176" fmla="*/ 4347603 h 6858000"/>
              <a:gd name="connsiteX177" fmla="*/ 527241 w 7467663"/>
              <a:gd name="connsiteY177" fmla="*/ 4065078 h 6858000"/>
              <a:gd name="connsiteX178" fmla="*/ 1510397 w 7467663"/>
              <a:gd name="connsiteY178" fmla="*/ 3684705 h 6858000"/>
              <a:gd name="connsiteX179" fmla="*/ 1313114 w 7467663"/>
              <a:gd name="connsiteY179" fmla="*/ 3655216 h 6858000"/>
              <a:gd name="connsiteX180" fmla="*/ 1109304 w 7467663"/>
              <a:gd name="connsiteY180" fmla="*/ 3669030 h 6858000"/>
              <a:gd name="connsiteX181" fmla="*/ 8129 w 7467663"/>
              <a:gd name="connsiteY181" fmla="*/ 4330519 h 6858000"/>
              <a:gd name="connsiteX182" fmla="*/ 687572 w 7467663"/>
              <a:gd name="connsiteY182" fmla="*/ 3925629 h 6858000"/>
              <a:gd name="connsiteX183" fmla="*/ 1138365 w 7467663"/>
              <a:gd name="connsiteY183" fmla="*/ 3774515 h 6858000"/>
              <a:gd name="connsiteX184" fmla="*/ 1505579 w 7467663"/>
              <a:gd name="connsiteY184" fmla="*/ 3655526 h 6858000"/>
              <a:gd name="connsiteX185" fmla="*/ 1313114 w 7467663"/>
              <a:gd name="connsiteY185" fmla="*/ 3655216 h 6858000"/>
              <a:gd name="connsiteX186" fmla="*/ 3655073 w 7467663"/>
              <a:gd name="connsiteY186" fmla="*/ 3650884 h 6858000"/>
              <a:gd name="connsiteX187" fmla="*/ 3989938 w 7467663"/>
              <a:gd name="connsiteY187" fmla="*/ 3991685 h 6858000"/>
              <a:gd name="connsiteX188" fmla="*/ 4393907 w 7467663"/>
              <a:gd name="connsiteY188" fmla="*/ 4261258 h 6858000"/>
              <a:gd name="connsiteX189" fmla="*/ 4648051 w 7467663"/>
              <a:gd name="connsiteY189" fmla="*/ 4374051 h 6858000"/>
              <a:gd name="connsiteX190" fmla="*/ 4383389 w 7467663"/>
              <a:gd name="connsiteY190" fmla="*/ 4184369 h 6858000"/>
              <a:gd name="connsiteX191" fmla="*/ 4165508 w 7467663"/>
              <a:gd name="connsiteY191" fmla="*/ 4035196 h 6858000"/>
              <a:gd name="connsiteX192" fmla="*/ 4068162 w 7467663"/>
              <a:gd name="connsiteY192" fmla="*/ 3953394 h 6858000"/>
              <a:gd name="connsiteX193" fmla="*/ 3981416 w 7467663"/>
              <a:gd name="connsiteY193" fmla="*/ 3880482 h 6858000"/>
              <a:gd name="connsiteX194" fmla="*/ 3800147 w 7467663"/>
              <a:gd name="connsiteY194" fmla="*/ 3749872 h 6858000"/>
              <a:gd name="connsiteX195" fmla="*/ 3655073 w 7467663"/>
              <a:gd name="connsiteY195" fmla="*/ 3650884 h 6858000"/>
              <a:gd name="connsiteX196" fmla="*/ 3670252 w 7467663"/>
              <a:gd name="connsiteY196" fmla="*/ 3622798 h 6858000"/>
              <a:gd name="connsiteX197" fmla="*/ 3817258 w 7467663"/>
              <a:gd name="connsiteY197" fmla="*/ 3723577 h 6858000"/>
              <a:gd name="connsiteX198" fmla="*/ 4000461 w 7467663"/>
              <a:gd name="connsiteY198" fmla="*/ 3855966 h 6858000"/>
              <a:gd name="connsiteX199" fmla="*/ 4088180 w 7467663"/>
              <a:gd name="connsiteY199" fmla="*/ 3929774 h 6858000"/>
              <a:gd name="connsiteX200" fmla="*/ 4184555 w 7467663"/>
              <a:gd name="connsiteY200" fmla="*/ 4010683 h 6858000"/>
              <a:gd name="connsiteX201" fmla="*/ 4399563 w 7467663"/>
              <a:gd name="connsiteY201" fmla="*/ 4158106 h 6858000"/>
              <a:gd name="connsiteX202" fmla="*/ 4684469 w 7467663"/>
              <a:gd name="connsiteY202" fmla="*/ 4364680 h 6858000"/>
              <a:gd name="connsiteX203" fmla="*/ 4690271 w 7467663"/>
              <a:gd name="connsiteY203" fmla="*/ 4370034 h 6858000"/>
              <a:gd name="connsiteX204" fmla="*/ 4136093 w 7467663"/>
              <a:gd name="connsiteY204" fmla="*/ 3858466 h 6858000"/>
              <a:gd name="connsiteX205" fmla="*/ 3670252 w 7467663"/>
              <a:gd name="connsiteY205" fmla="*/ 3622798 h 6858000"/>
              <a:gd name="connsiteX206" fmla="*/ 4440129 w 7467663"/>
              <a:gd name="connsiteY206" fmla="*/ 3448571 h 6858000"/>
              <a:gd name="connsiteX207" fmla="*/ 4856525 w 7467663"/>
              <a:gd name="connsiteY207" fmla="*/ 3915351 h 6858000"/>
              <a:gd name="connsiteX208" fmla="*/ 5059055 w 7467663"/>
              <a:gd name="connsiteY208" fmla="*/ 4108918 h 6858000"/>
              <a:gd name="connsiteX209" fmla="*/ 5290070 w 7467663"/>
              <a:gd name="connsiteY209" fmla="*/ 4263619 h 6858000"/>
              <a:gd name="connsiteX210" fmla="*/ 4834991 w 7467663"/>
              <a:gd name="connsiteY210" fmla="*/ 3830985 h 6858000"/>
              <a:gd name="connsiteX211" fmla="*/ 4440129 w 7467663"/>
              <a:gd name="connsiteY211" fmla="*/ 3448571 h 6858000"/>
              <a:gd name="connsiteX212" fmla="*/ 4441737 w 7467663"/>
              <a:gd name="connsiteY212" fmla="*/ 3399734 h 6858000"/>
              <a:gd name="connsiteX213" fmla="*/ 4431236 w 7467663"/>
              <a:gd name="connsiteY213" fmla="*/ 3400954 h 6858000"/>
              <a:gd name="connsiteX214" fmla="*/ 4557150 w 7467663"/>
              <a:gd name="connsiteY214" fmla="*/ 3510023 h 6858000"/>
              <a:gd name="connsiteX215" fmla="*/ 4856936 w 7467663"/>
              <a:gd name="connsiteY215" fmla="*/ 3809146 h 6858000"/>
              <a:gd name="connsiteX216" fmla="*/ 5111996 w 7467663"/>
              <a:gd name="connsiteY216" fmla="*/ 4065759 h 6858000"/>
              <a:gd name="connsiteX217" fmla="*/ 5388878 w 7467663"/>
              <a:gd name="connsiteY217" fmla="*/ 4300185 h 6858000"/>
              <a:gd name="connsiteX218" fmla="*/ 5425556 w 7467663"/>
              <a:gd name="connsiteY218" fmla="*/ 4308967 h 6858000"/>
              <a:gd name="connsiteX219" fmla="*/ 4943646 w 7467663"/>
              <a:gd name="connsiteY219" fmla="*/ 3822916 h 6858000"/>
              <a:gd name="connsiteX220" fmla="*/ 4594837 w 7467663"/>
              <a:gd name="connsiteY220" fmla="*/ 3532274 h 6858000"/>
              <a:gd name="connsiteX221" fmla="*/ 4441737 w 7467663"/>
              <a:gd name="connsiteY221" fmla="*/ 3399734 h 6858000"/>
              <a:gd name="connsiteX222" fmla="*/ 5425834 w 7467663"/>
              <a:gd name="connsiteY222" fmla="*/ 3162785 h 6858000"/>
              <a:gd name="connsiteX223" fmla="*/ 5401644 w 7467663"/>
              <a:gd name="connsiteY223" fmla="*/ 3617847 h 6858000"/>
              <a:gd name="connsiteX224" fmla="*/ 5467256 w 7467663"/>
              <a:gd name="connsiteY224" fmla="*/ 4175494 h 6858000"/>
              <a:gd name="connsiteX225" fmla="*/ 5448069 w 7467663"/>
              <a:gd name="connsiteY225" fmla="*/ 3567554 h 6858000"/>
              <a:gd name="connsiteX226" fmla="*/ 5425834 w 7467663"/>
              <a:gd name="connsiteY226" fmla="*/ 3162785 h 6858000"/>
              <a:gd name="connsiteX227" fmla="*/ 1318687 w 7467663"/>
              <a:gd name="connsiteY227" fmla="*/ 3113840 h 6858000"/>
              <a:gd name="connsiteX228" fmla="*/ 1066793 w 7467663"/>
              <a:gd name="connsiteY228" fmla="*/ 3212171 h 6858000"/>
              <a:gd name="connsiteX229" fmla="*/ 993319 w 7467663"/>
              <a:gd name="connsiteY229" fmla="*/ 3247648 h 6858000"/>
              <a:gd name="connsiteX230" fmla="*/ 853081 w 7467663"/>
              <a:gd name="connsiteY230" fmla="*/ 3312410 h 6858000"/>
              <a:gd name="connsiteX231" fmla="*/ 805957 w 7467663"/>
              <a:gd name="connsiteY231" fmla="*/ 3330443 h 6858000"/>
              <a:gd name="connsiteX232" fmla="*/ 1318687 w 7467663"/>
              <a:gd name="connsiteY232" fmla="*/ 3113840 h 6858000"/>
              <a:gd name="connsiteX233" fmla="*/ 5453702 w 7467663"/>
              <a:gd name="connsiteY233" fmla="*/ 3090882 h 6858000"/>
              <a:gd name="connsiteX234" fmla="*/ 5480135 w 7467663"/>
              <a:gd name="connsiteY234" fmla="*/ 3565802 h 6858000"/>
              <a:gd name="connsiteX235" fmla="*/ 5499023 w 7467663"/>
              <a:gd name="connsiteY235" fmla="*/ 4166310 h 6858000"/>
              <a:gd name="connsiteX236" fmla="*/ 5547022 w 7467663"/>
              <a:gd name="connsiteY236" fmla="*/ 3607838 h 6858000"/>
              <a:gd name="connsiteX237" fmla="*/ 5515964 w 7467663"/>
              <a:gd name="connsiteY237" fmla="*/ 3378541 h 6858000"/>
              <a:gd name="connsiteX238" fmla="*/ 5453702 w 7467663"/>
              <a:gd name="connsiteY238" fmla="*/ 3090882 h 6858000"/>
              <a:gd name="connsiteX239" fmla="*/ 1238695 w 7467663"/>
              <a:gd name="connsiteY239" fmla="*/ 3076820 h 6858000"/>
              <a:gd name="connsiteX240" fmla="*/ 716371 w 7467663"/>
              <a:gd name="connsiteY240" fmla="*/ 3293249 h 6858000"/>
              <a:gd name="connsiteX241" fmla="*/ 579522 w 7467663"/>
              <a:gd name="connsiteY241" fmla="*/ 3371759 h 6858000"/>
              <a:gd name="connsiteX242" fmla="*/ 600288 w 7467663"/>
              <a:gd name="connsiteY242" fmla="*/ 3365555 h 6858000"/>
              <a:gd name="connsiteX243" fmla="*/ 840692 w 7467663"/>
              <a:gd name="connsiteY243" fmla="*/ 3284921 h 6858000"/>
              <a:gd name="connsiteX244" fmla="*/ 979248 w 7467663"/>
              <a:gd name="connsiteY244" fmla="*/ 3221003 h 6858000"/>
              <a:gd name="connsiteX245" fmla="*/ 1053282 w 7467663"/>
              <a:gd name="connsiteY245" fmla="*/ 3185247 h 6858000"/>
              <a:gd name="connsiteX246" fmla="*/ 1320603 w 7467663"/>
              <a:gd name="connsiteY246" fmla="*/ 3081281 h 6858000"/>
              <a:gd name="connsiteX247" fmla="*/ 1238695 w 7467663"/>
              <a:gd name="connsiteY247" fmla="*/ 3076820 h 6858000"/>
              <a:gd name="connsiteX248" fmla="*/ 5425627 w 7467663"/>
              <a:gd name="connsiteY248" fmla="*/ 2954192 h 6858000"/>
              <a:gd name="connsiteX249" fmla="*/ 5470770 w 7467663"/>
              <a:gd name="connsiteY249" fmla="*/ 3005435 h 6858000"/>
              <a:gd name="connsiteX250" fmla="*/ 5519779 w 7467663"/>
              <a:gd name="connsiteY250" fmla="*/ 4359223 h 6858000"/>
              <a:gd name="connsiteX251" fmla="*/ 5520293 w 7467663"/>
              <a:gd name="connsiteY251" fmla="*/ 4360602 h 6858000"/>
              <a:gd name="connsiteX252" fmla="*/ 5767221 w 7467663"/>
              <a:gd name="connsiteY252" fmla="*/ 4665564 h 6858000"/>
              <a:gd name="connsiteX253" fmla="*/ 6937169 w 7467663"/>
              <a:gd name="connsiteY253" fmla="*/ 4815941 h 6858000"/>
              <a:gd name="connsiteX254" fmla="*/ 6953922 w 7467663"/>
              <a:gd name="connsiteY254" fmla="*/ 4890068 h 6858000"/>
              <a:gd name="connsiteX255" fmla="*/ 6071359 w 7467663"/>
              <a:gd name="connsiteY255" fmla="*/ 4770770 h 6858000"/>
              <a:gd name="connsiteX256" fmla="*/ 6038839 w 7467663"/>
              <a:gd name="connsiteY256" fmla="*/ 4764474 h 6858000"/>
              <a:gd name="connsiteX257" fmla="*/ 6038706 w 7467663"/>
              <a:gd name="connsiteY257" fmla="*/ 4763847 h 6858000"/>
              <a:gd name="connsiteX258" fmla="*/ 6037784 w 7467663"/>
              <a:gd name="connsiteY258" fmla="*/ 4764270 h 6858000"/>
              <a:gd name="connsiteX259" fmla="*/ 6038839 w 7467663"/>
              <a:gd name="connsiteY259" fmla="*/ 4764474 h 6858000"/>
              <a:gd name="connsiteX260" fmla="*/ 6040338 w 7467663"/>
              <a:gd name="connsiteY260" fmla="*/ 4771418 h 6858000"/>
              <a:gd name="connsiteX261" fmla="*/ 6024488 w 7467663"/>
              <a:gd name="connsiteY261" fmla="*/ 4809903 h 6858000"/>
              <a:gd name="connsiteX262" fmla="*/ 5599771 w 7467663"/>
              <a:gd name="connsiteY262" fmla="*/ 5509652 h 6858000"/>
              <a:gd name="connsiteX263" fmla="*/ 5548843 w 7467663"/>
              <a:gd name="connsiteY263" fmla="*/ 5563845 h 6858000"/>
              <a:gd name="connsiteX264" fmla="*/ 5940952 w 7467663"/>
              <a:gd name="connsiteY264" fmla="*/ 6250028 h 6858000"/>
              <a:gd name="connsiteX265" fmla="*/ 6043441 w 7467663"/>
              <a:gd name="connsiteY265" fmla="*/ 6665847 h 6858000"/>
              <a:gd name="connsiteX266" fmla="*/ 6093432 w 7467663"/>
              <a:gd name="connsiteY266" fmla="*/ 6858000 h 6858000"/>
              <a:gd name="connsiteX267" fmla="*/ 6034344 w 7467663"/>
              <a:gd name="connsiteY267" fmla="*/ 6858000 h 6858000"/>
              <a:gd name="connsiteX268" fmla="*/ 6026679 w 7467663"/>
              <a:gd name="connsiteY268" fmla="*/ 6836959 h 6858000"/>
              <a:gd name="connsiteX269" fmla="*/ 5800441 w 7467663"/>
              <a:gd name="connsiteY269" fmla="*/ 6335286 h 6858000"/>
              <a:gd name="connsiteX270" fmla="*/ 5526562 w 7467663"/>
              <a:gd name="connsiteY270" fmla="*/ 5705388 h 6858000"/>
              <a:gd name="connsiteX271" fmla="*/ 5519640 w 7467663"/>
              <a:gd name="connsiteY271" fmla="*/ 5683774 h 6858000"/>
              <a:gd name="connsiteX272" fmla="*/ 5844559 w 7467663"/>
              <a:gd name="connsiteY272" fmla="*/ 6553349 h 6858000"/>
              <a:gd name="connsiteX273" fmla="*/ 5975994 w 7467663"/>
              <a:gd name="connsiteY273" fmla="*/ 6858000 h 6858000"/>
              <a:gd name="connsiteX274" fmla="*/ 5898547 w 7467663"/>
              <a:gd name="connsiteY274" fmla="*/ 6858000 h 6858000"/>
              <a:gd name="connsiteX275" fmla="*/ 5682041 w 7467663"/>
              <a:gd name="connsiteY275" fmla="*/ 6355860 h 6858000"/>
              <a:gd name="connsiteX276" fmla="*/ 5461758 w 7467663"/>
              <a:gd name="connsiteY276" fmla="*/ 5820220 h 6858000"/>
              <a:gd name="connsiteX277" fmla="*/ 5237282 w 7467663"/>
              <a:gd name="connsiteY277" fmla="*/ 6579086 h 6858000"/>
              <a:gd name="connsiteX278" fmla="*/ 5115009 w 7467663"/>
              <a:gd name="connsiteY278" fmla="*/ 6858000 h 6858000"/>
              <a:gd name="connsiteX279" fmla="*/ 5028074 w 7467663"/>
              <a:gd name="connsiteY279" fmla="*/ 6858000 h 6858000"/>
              <a:gd name="connsiteX280" fmla="*/ 5079508 w 7467663"/>
              <a:gd name="connsiteY280" fmla="*/ 6749074 h 6858000"/>
              <a:gd name="connsiteX281" fmla="*/ 5371846 w 7467663"/>
              <a:gd name="connsiteY281" fmla="*/ 5924413 h 6858000"/>
              <a:gd name="connsiteX282" fmla="*/ 5270512 w 7467663"/>
              <a:gd name="connsiteY282" fmla="*/ 6138975 h 6858000"/>
              <a:gd name="connsiteX283" fmla="*/ 5062409 w 7467663"/>
              <a:gd name="connsiteY283" fmla="*/ 6653544 h 6858000"/>
              <a:gd name="connsiteX284" fmla="*/ 5036628 w 7467663"/>
              <a:gd name="connsiteY284" fmla="*/ 6754247 h 6858000"/>
              <a:gd name="connsiteX285" fmla="*/ 5009112 w 7467663"/>
              <a:gd name="connsiteY285" fmla="*/ 6858000 h 6858000"/>
              <a:gd name="connsiteX286" fmla="*/ 4976679 w 7467663"/>
              <a:gd name="connsiteY286" fmla="*/ 6858000 h 6858000"/>
              <a:gd name="connsiteX287" fmla="*/ 5006537 w 7467663"/>
              <a:gd name="connsiteY287" fmla="*/ 6747068 h 6858000"/>
              <a:gd name="connsiteX288" fmla="*/ 5032723 w 7467663"/>
              <a:gd name="connsiteY288" fmla="*/ 6644957 h 6858000"/>
              <a:gd name="connsiteX289" fmla="*/ 5242949 w 7467663"/>
              <a:gd name="connsiteY289" fmla="*/ 6125175 h 6858000"/>
              <a:gd name="connsiteX290" fmla="*/ 5286321 w 7467663"/>
              <a:gd name="connsiteY290" fmla="*/ 6033555 h 6858000"/>
              <a:gd name="connsiteX291" fmla="*/ 5008210 w 7467663"/>
              <a:gd name="connsiteY291" fmla="*/ 6649194 h 6858000"/>
              <a:gd name="connsiteX292" fmla="*/ 4986321 w 7467663"/>
              <a:gd name="connsiteY292" fmla="*/ 6765687 h 6858000"/>
              <a:gd name="connsiteX293" fmla="*/ 4973474 w 7467663"/>
              <a:gd name="connsiteY293" fmla="*/ 6858000 h 6858000"/>
              <a:gd name="connsiteX294" fmla="*/ 4907178 w 7467663"/>
              <a:gd name="connsiteY294" fmla="*/ 6858000 h 6858000"/>
              <a:gd name="connsiteX295" fmla="*/ 4910810 w 7467663"/>
              <a:gd name="connsiteY295" fmla="*/ 6829660 h 6858000"/>
              <a:gd name="connsiteX296" fmla="*/ 4987461 w 7467663"/>
              <a:gd name="connsiteY296" fmla="*/ 6432994 h 6858000"/>
              <a:gd name="connsiteX297" fmla="*/ 5179262 w 7467663"/>
              <a:gd name="connsiteY297" fmla="*/ 6035044 h 6858000"/>
              <a:gd name="connsiteX298" fmla="*/ 4689678 w 7467663"/>
              <a:gd name="connsiteY298" fmla="*/ 6440241 h 6858000"/>
              <a:gd name="connsiteX299" fmla="*/ 4477543 w 7467663"/>
              <a:gd name="connsiteY299" fmla="*/ 6674836 h 6858000"/>
              <a:gd name="connsiteX300" fmla="*/ 4329957 w 7467663"/>
              <a:gd name="connsiteY300" fmla="*/ 6858000 h 6858000"/>
              <a:gd name="connsiteX301" fmla="*/ 4218595 w 7467663"/>
              <a:gd name="connsiteY301" fmla="*/ 6858000 h 6858000"/>
              <a:gd name="connsiteX302" fmla="*/ 4368888 w 7467663"/>
              <a:gd name="connsiteY302" fmla="*/ 6668412 h 6858000"/>
              <a:gd name="connsiteX303" fmla="*/ 4563091 w 7467663"/>
              <a:gd name="connsiteY303" fmla="*/ 6442508 h 6858000"/>
              <a:gd name="connsiteX304" fmla="*/ 5387324 w 7467663"/>
              <a:gd name="connsiteY304" fmla="*/ 5705830 h 6858000"/>
              <a:gd name="connsiteX305" fmla="*/ 5073620 w 7467663"/>
              <a:gd name="connsiteY305" fmla="*/ 5955437 h 6858000"/>
              <a:gd name="connsiteX306" fmla="*/ 4689789 w 7467663"/>
              <a:gd name="connsiteY306" fmla="*/ 6268382 h 6858000"/>
              <a:gd name="connsiteX307" fmla="*/ 4418722 w 7467663"/>
              <a:gd name="connsiteY307" fmla="*/ 6570886 h 6858000"/>
              <a:gd name="connsiteX308" fmla="*/ 4214944 w 7467663"/>
              <a:gd name="connsiteY308" fmla="*/ 6858000 h 6858000"/>
              <a:gd name="connsiteX309" fmla="*/ 4177898 w 7467663"/>
              <a:gd name="connsiteY309" fmla="*/ 6858000 h 6858000"/>
              <a:gd name="connsiteX310" fmla="*/ 4391597 w 7467663"/>
              <a:gd name="connsiteY310" fmla="*/ 6556370 h 6858000"/>
              <a:gd name="connsiteX311" fmla="*/ 4668889 w 7467663"/>
              <a:gd name="connsiteY311" fmla="*/ 6246399 h 6858000"/>
              <a:gd name="connsiteX312" fmla="*/ 5055427 w 7467663"/>
              <a:gd name="connsiteY312" fmla="*/ 5931476 h 6858000"/>
              <a:gd name="connsiteX313" fmla="*/ 5371814 w 7467663"/>
              <a:gd name="connsiteY313" fmla="*/ 5678975 h 6858000"/>
              <a:gd name="connsiteX314" fmla="*/ 4987918 w 7467663"/>
              <a:gd name="connsiteY314" fmla="*/ 5838701 h 6858000"/>
              <a:gd name="connsiteX315" fmla="*/ 4317146 w 7467663"/>
              <a:gd name="connsiteY315" fmla="*/ 6587716 h 6858000"/>
              <a:gd name="connsiteX316" fmla="*/ 4171627 w 7467663"/>
              <a:gd name="connsiteY316" fmla="*/ 6858000 h 6858000"/>
              <a:gd name="connsiteX317" fmla="*/ 4081585 w 7467663"/>
              <a:gd name="connsiteY317" fmla="*/ 6858000 h 6858000"/>
              <a:gd name="connsiteX318" fmla="*/ 4238603 w 7467663"/>
              <a:gd name="connsiteY318" fmla="*/ 6559341 h 6858000"/>
              <a:gd name="connsiteX319" fmla="*/ 4778333 w 7467663"/>
              <a:gd name="connsiteY319" fmla="*/ 5873626 h 6858000"/>
              <a:gd name="connsiteX320" fmla="*/ 5414185 w 7467663"/>
              <a:gd name="connsiteY320" fmla="*/ 5573882 h 6858000"/>
              <a:gd name="connsiteX321" fmla="*/ 5959648 w 7467663"/>
              <a:gd name="connsiteY321" fmla="*/ 4760797 h 6858000"/>
              <a:gd name="connsiteX322" fmla="*/ 5355019 w 7467663"/>
              <a:gd name="connsiteY322" fmla="*/ 4734672 h 6858000"/>
              <a:gd name="connsiteX323" fmla="*/ 5083565 w 7467663"/>
              <a:gd name="connsiteY323" fmla="*/ 5179121 h 6858000"/>
              <a:gd name="connsiteX324" fmla="*/ 4713577 w 7467663"/>
              <a:gd name="connsiteY324" fmla="*/ 5616803 h 6858000"/>
              <a:gd name="connsiteX325" fmla="*/ 3989559 w 7467663"/>
              <a:gd name="connsiteY325" fmla="*/ 6145945 h 6858000"/>
              <a:gd name="connsiteX326" fmla="*/ 3939824 w 7467663"/>
              <a:gd name="connsiteY326" fmla="*/ 6066900 h 6858000"/>
              <a:gd name="connsiteX327" fmla="*/ 4584537 w 7467663"/>
              <a:gd name="connsiteY327" fmla="*/ 5324826 h 6858000"/>
              <a:gd name="connsiteX328" fmla="*/ 5037105 w 7467663"/>
              <a:gd name="connsiteY328" fmla="*/ 5088765 h 6858000"/>
              <a:gd name="connsiteX329" fmla="*/ 5039930 w 7467663"/>
              <a:gd name="connsiteY329" fmla="*/ 5089585 h 6858000"/>
              <a:gd name="connsiteX330" fmla="*/ 5263764 w 7467663"/>
              <a:gd name="connsiteY330" fmla="*/ 4735525 h 6858000"/>
              <a:gd name="connsiteX331" fmla="*/ 4086300 w 7467663"/>
              <a:gd name="connsiteY331" fmla="*/ 4884599 h 6858000"/>
              <a:gd name="connsiteX332" fmla="*/ 4085485 w 7467663"/>
              <a:gd name="connsiteY332" fmla="*/ 4899070 h 6858000"/>
              <a:gd name="connsiteX333" fmla="*/ 3871915 w 7467663"/>
              <a:gd name="connsiteY333" fmla="*/ 5253645 h 6858000"/>
              <a:gd name="connsiteX334" fmla="*/ 3799374 w 7467663"/>
              <a:gd name="connsiteY334" fmla="*/ 5466127 h 6858000"/>
              <a:gd name="connsiteX335" fmla="*/ 3498850 w 7467663"/>
              <a:gd name="connsiteY335" fmla="*/ 6661888 h 6858000"/>
              <a:gd name="connsiteX336" fmla="*/ 3399216 w 7467663"/>
              <a:gd name="connsiteY336" fmla="*/ 6858000 h 6858000"/>
              <a:gd name="connsiteX337" fmla="*/ 3303688 w 7467663"/>
              <a:gd name="connsiteY337" fmla="*/ 6858000 h 6858000"/>
              <a:gd name="connsiteX338" fmla="*/ 3391774 w 7467663"/>
              <a:gd name="connsiteY338" fmla="*/ 6697181 h 6858000"/>
              <a:gd name="connsiteX339" fmla="*/ 3735540 w 7467663"/>
              <a:gd name="connsiteY339" fmla="*/ 5546923 h 6858000"/>
              <a:gd name="connsiteX340" fmla="*/ 3729438 w 7467663"/>
              <a:gd name="connsiteY340" fmla="*/ 5569058 h 6858000"/>
              <a:gd name="connsiteX341" fmla="*/ 3707782 w 7467663"/>
              <a:gd name="connsiteY341" fmla="*/ 5644908 h 6858000"/>
              <a:gd name="connsiteX342" fmla="*/ 3583827 w 7467663"/>
              <a:gd name="connsiteY342" fmla="*/ 6039215 h 6858000"/>
              <a:gd name="connsiteX343" fmla="*/ 3547861 w 7467663"/>
              <a:gd name="connsiteY343" fmla="*/ 6129609 h 6858000"/>
              <a:gd name="connsiteX344" fmla="*/ 3490905 w 7467663"/>
              <a:gd name="connsiteY344" fmla="*/ 6277660 h 6858000"/>
              <a:gd name="connsiteX345" fmla="*/ 3455859 w 7467663"/>
              <a:gd name="connsiteY345" fmla="*/ 6391301 h 6858000"/>
              <a:gd name="connsiteX346" fmla="*/ 3429112 w 7467663"/>
              <a:gd name="connsiteY346" fmla="*/ 6479469 h 6858000"/>
              <a:gd name="connsiteX347" fmla="*/ 3304862 w 7467663"/>
              <a:gd name="connsiteY347" fmla="*/ 6796476 h 6858000"/>
              <a:gd name="connsiteX348" fmla="*/ 3276071 w 7467663"/>
              <a:gd name="connsiteY348" fmla="*/ 6858000 h 6858000"/>
              <a:gd name="connsiteX349" fmla="*/ 3240805 w 7467663"/>
              <a:gd name="connsiteY349" fmla="*/ 6858000 h 6858000"/>
              <a:gd name="connsiteX350" fmla="*/ 3275917 w 7467663"/>
              <a:gd name="connsiteY350" fmla="*/ 6783192 h 6858000"/>
              <a:gd name="connsiteX351" fmla="*/ 3399358 w 7467663"/>
              <a:gd name="connsiteY351" fmla="*/ 6469011 h 6858000"/>
              <a:gd name="connsiteX352" fmla="*/ 3425650 w 7467663"/>
              <a:gd name="connsiteY352" fmla="*/ 6381333 h 6858000"/>
              <a:gd name="connsiteX353" fmla="*/ 3460661 w 7467663"/>
              <a:gd name="connsiteY353" fmla="*/ 6266763 h 6858000"/>
              <a:gd name="connsiteX354" fmla="*/ 3518021 w 7467663"/>
              <a:gd name="connsiteY354" fmla="*/ 6117298 h 6858000"/>
              <a:gd name="connsiteX355" fmla="*/ 3554035 w 7467663"/>
              <a:gd name="connsiteY355" fmla="*/ 6027832 h 6858000"/>
              <a:gd name="connsiteX356" fmla="*/ 3677174 w 7467663"/>
              <a:gd name="connsiteY356" fmla="*/ 5636351 h 6858000"/>
              <a:gd name="connsiteX357" fmla="*/ 3698819 w 7467663"/>
              <a:gd name="connsiteY357" fmla="*/ 5560503 h 6858000"/>
              <a:gd name="connsiteX358" fmla="*/ 3702094 w 7467663"/>
              <a:gd name="connsiteY358" fmla="*/ 5549194 h 6858000"/>
              <a:gd name="connsiteX359" fmla="*/ 3398355 w 7467663"/>
              <a:gd name="connsiteY359" fmla="*/ 6094603 h 6858000"/>
              <a:gd name="connsiteX360" fmla="*/ 3193941 w 7467663"/>
              <a:gd name="connsiteY360" fmla="*/ 6798775 h 6858000"/>
              <a:gd name="connsiteX361" fmla="*/ 3184140 w 7467663"/>
              <a:gd name="connsiteY361" fmla="*/ 6858000 h 6858000"/>
              <a:gd name="connsiteX362" fmla="*/ 3099978 w 7467663"/>
              <a:gd name="connsiteY362" fmla="*/ 6858000 h 6858000"/>
              <a:gd name="connsiteX363" fmla="*/ 3101556 w 7467663"/>
              <a:gd name="connsiteY363" fmla="*/ 6843337 h 6858000"/>
              <a:gd name="connsiteX364" fmla="*/ 3370162 w 7467663"/>
              <a:gd name="connsiteY364" fmla="*/ 5785550 h 6858000"/>
              <a:gd name="connsiteX365" fmla="*/ 3746477 w 7467663"/>
              <a:gd name="connsiteY365" fmla="*/ 5377889 h 6858000"/>
              <a:gd name="connsiteX366" fmla="*/ 3863399 w 7467663"/>
              <a:gd name="connsiteY366" fmla="*/ 5087257 h 6858000"/>
              <a:gd name="connsiteX367" fmla="*/ 3968712 w 7467663"/>
              <a:gd name="connsiteY367" fmla="*/ 4913989 h 6858000"/>
              <a:gd name="connsiteX368" fmla="*/ 2792390 w 7467663"/>
              <a:gd name="connsiteY368" fmla="*/ 5382974 h 6858000"/>
              <a:gd name="connsiteX369" fmla="*/ 2714982 w 7467663"/>
              <a:gd name="connsiteY369" fmla="*/ 5427051 h 6858000"/>
              <a:gd name="connsiteX370" fmla="*/ 2813361 w 7467663"/>
              <a:gd name="connsiteY370" fmla="*/ 6023912 h 6858000"/>
              <a:gd name="connsiteX371" fmla="*/ 2688430 w 7467663"/>
              <a:gd name="connsiteY371" fmla="*/ 6801564 h 6858000"/>
              <a:gd name="connsiteX372" fmla="*/ 2629626 w 7467663"/>
              <a:gd name="connsiteY372" fmla="*/ 6763394 h 6858000"/>
              <a:gd name="connsiteX373" fmla="*/ 2565328 w 7467663"/>
              <a:gd name="connsiteY373" fmla="*/ 5516399 h 6858000"/>
              <a:gd name="connsiteX374" fmla="*/ 1922999 w 7467663"/>
              <a:gd name="connsiteY374" fmla="*/ 5980343 h 6858000"/>
              <a:gd name="connsiteX375" fmla="*/ 1950261 w 7467663"/>
              <a:gd name="connsiteY375" fmla="*/ 6405858 h 6858000"/>
              <a:gd name="connsiteX376" fmla="*/ 2365554 w 7467663"/>
              <a:gd name="connsiteY376" fmla="*/ 6759107 h 6858000"/>
              <a:gd name="connsiteX377" fmla="*/ 2424142 w 7467663"/>
              <a:gd name="connsiteY377" fmla="*/ 6858000 h 6858000"/>
              <a:gd name="connsiteX378" fmla="*/ 2395994 w 7467663"/>
              <a:gd name="connsiteY378" fmla="*/ 6858000 h 6858000"/>
              <a:gd name="connsiteX379" fmla="*/ 2392863 w 7467663"/>
              <a:gd name="connsiteY379" fmla="*/ 6852964 h 6858000"/>
              <a:gd name="connsiteX380" fmla="*/ 2017589 w 7467663"/>
              <a:gd name="connsiteY380" fmla="*/ 6493982 h 6858000"/>
              <a:gd name="connsiteX381" fmla="*/ 2147336 w 7467663"/>
              <a:gd name="connsiteY381" fmla="*/ 6594052 h 6858000"/>
              <a:gd name="connsiteX382" fmla="*/ 2207047 w 7467663"/>
              <a:gd name="connsiteY382" fmla="*/ 6654540 h 6858000"/>
              <a:gd name="connsiteX383" fmla="*/ 2299106 w 7467663"/>
              <a:gd name="connsiteY383" fmla="*/ 6778931 h 6858000"/>
              <a:gd name="connsiteX384" fmla="*/ 2314430 w 7467663"/>
              <a:gd name="connsiteY384" fmla="*/ 6801144 h 6858000"/>
              <a:gd name="connsiteX385" fmla="*/ 2352406 w 7467663"/>
              <a:gd name="connsiteY385" fmla="*/ 6858000 h 6858000"/>
              <a:gd name="connsiteX386" fmla="*/ 2314492 w 7467663"/>
              <a:gd name="connsiteY386" fmla="*/ 6858000 h 6858000"/>
              <a:gd name="connsiteX387" fmla="*/ 2288095 w 7467663"/>
              <a:gd name="connsiteY387" fmla="*/ 6818030 h 6858000"/>
              <a:gd name="connsiteX388" fmla="*/ 2272768 w 7467663"/>
              <a:gd name="connsiteY388" fmla="*/ 6795822 h 6858000"/>
              <a:gd name="connsiteX389" fmla="*/ 2182715 w 7467663"/>
              <a:gd name="connsiteY389" fmla="*/ 6675071 h 6858000"/>
              <a:gd name="connsiteX390" fmla="*/ 2032061 w 7467663"/>
              <a:gd name="connsiteY390" fmla="*/ 6541380 h 6858000"/>
              <a:gd name="connsiteX391" fmla="*/ 2257220 w 7467663"/>
              <a:gd name="connsiteY391" fmla="*/ 6826257 h 6858000"/>
              <a:gd name="connsiteX392" fmla="*/ 2281324 w 7467663"/>
              <a:gd name="connsiteY392" fmla="*/ 6858000 h 6858000"/>
              <a:gd name="connsiteX393" fmla="*/ 2242860 w 7467663"/>
              <a:gd name="connsiteY393" fmla="*/ 6858000 h 6858000"/>
              <a:gd name="connsiteX394" fmla="*/ 2232818 w 7467663"/>
              <a:gd name="connsiteY394" fmla="*/ 6844926 h 6858000"/>
              <a:gd name="connsiteX395" fmla="*/ 1990172 w 7467663"/>
              <a:gd name="connsiteY395" fmla="*/ 6542121 h 6858000"/>
              <a:gd name="connsiteX396" fmla="*/ 2124090 w 7467663"/>
              <a:gd name="connsiteY396" fmla="*/ 6761017 h 6858000"/>
              <a:gd name="connsiteX397" fmla="*/ 2200380 w 7467663"/>
              <a:gd name="connsiteY397" fmla="*/ 6858000 h 6858000"/>
              <a:gd name="connsiteX398" fmla="*/ 2147507 w 7467663"/>
              <a:gd name="connsiteY398" fmla="*/ 6858000 h 6858000"/>
              <a:gd name="connsiteX399" fmla="*/ 2070668 w 7467663"/>
              <a:gd name="connsiteY399" fmla="*/ 6761520 h 6858000"/>
              <a:gd name="connsiteX400" fmla="*/ 1975142 w 7467663"/>
              <a:gd name="connsiteY400" fmla="*/ 6585570 h 6858000"/>
              <a:gd name="connsiteX401" fmla="*/ 2050035 w 7467663"/>
              <a:gd name="connsiteY401" fmla="*/ 6813345 h 6858000"/>
              <a:gd name="connsiteX402" fmla="*/ 2063025 w 7467663"/>
              <a:gd name="connsiteY402" fmla="*/ 6858000 h 6858000"/>
              <a:gd name="connsiteX403" fmla="*/ 2021675 w 7467663"/>
              <a:gd name="connsiteY403" fmla="*/ 6858000 h 6858000"/>
              <a:gd name="connsiteX404" fmla="*/ 2019308 w 7467663"/>
              <a:gd name="connsiteY404" fmla="*/ 6847118 h 6858000"/>
              <a:gd name="connsiteX405" fmla="*/ 1938835 w 7467663"/>
              <a:gd name="connsiteY405" fmla="*/ 6551160 h 6858000"/>
              <a:gd name="connsiteX406" fmla="*/ 1953230 w 7467663"/>
              <a:gd name="connsiteY406" fmla="*/ 6759699 h 6858000"/>
              <a:gd name="connsiteX407" fmla="*/ 1956763 w 7467663"/>
              <a:gd name="connsiteY407" fmla="*/ 6778191 h 6858000"/>
              <a:gd name="connsiteX408" fmla="*/ 1967925 w 7467663"/>
              <a:gd name="connsiteY408" fmla="*/ 6858000 h 6858000"/>
              <a:gd name="connsiteX409" fmla="*/ 1936622 w 7467663"/>
              <a:gd name="connsiteY409" fmla="*/ 6858000 h 6858000"/>
              <a:gd name="connsiteX410" fmla="*/ 1926261 w 7467663"/>
              <a:gd name="connsiteY410" fmla="*/ 6784064 h 6858000"/>
              <a:gd name="connsiteX411" fmla="*/ 1922724 w 7467663"/>
              <a:gd name="connsiteY411" fmla="*/ 6765577 h 6858000"/>
              <a:gd name="connsiteX412" fmla="*/ 1904650 w 7467663"/>
              <a:gd name="connsiteY412" fmla="*/ 6639616 h 6858000"/>
              <a:gd name="connsiteX413" fmla="*/ 1885273 w 7467663"/>
              <a:gd name="connsiteY413" fmla="*/ 6858000 h 6858000"/>
              <a:gd name="connsiteX414" fmla="*/ 1854363 w 7467663"/>
              <a:gd name="connsiteY414" fmla="*/ 6858000 h 6858000"/>
              <a:gd name="connsiteX415" fmla="*/ 1880391 w 7467663"/>
              <a:gd name="connsiteY415" fmla="*/ 6603796 h 6858000"/>
              <a:gd name="connsiteX416" fmla="*/ 1818273 w 7467663"/>
              <a:gd name="connsiteY416" fmla="*/ 6715729 h 6858000"/>
              <a:gd name="connsiteX417" fmla="*/ 1794691 w 7467663"/>
              <a:gd name="connsiteY417" fmla="*/ 6843239 h 6858000"/>
              <a:gd name="connsiteX418" fmla="*/ 1794914 w 7467663"/>
              <a:gd name="connsiteY418" fmla="*/ 6858000 h 6858000"/>
              <a:gd name="connsiteX419" fmla="*/ 1746128 w 7467663"/>
              <a:gd name="connsiteY419" fmla="*/ 6858000 h 6858000"/>
              <a:gd name="connsiteX420" fmla="*/ 1753934 w 7467663"/>
              <a:gd name="connsiteY420" fmla="*/ 6724796 h 6858000"/>
              <a:gd name="connsiteX421" fmla="*/ 1792053 w 7467663"/>
              <a:gd name="connsiteY421" fmla="*/ 6572396 h 6858000"/>
              <a:gd name="connsiteX422" fmla="*/ 1862248 w 7467663"/>
              <a:gd name="connsiteY422" fmla="*/ 6266397 h 6858000"/>
              <a:gd name="connsiteX423" fmla="*/ 1862250 w 7467663"/>
              <a:gd name="connsiteY423" fmla="*/ 6033531 h 6858000"/>
              <a:gd name="connsiteX424" fmla="*/ 1211999 w 7467663"/>
              <a:gd name="connsiteY424" fmla="*/ 6683610 h 6858000"/>
              <a:gd name="connsiteX425" fmla="*/ 1213266 w 7467663"/>
              <a:gd name="connsiteY425" fmla="*/ 6691947 h 6858000"/>
              <a:gd name="connsiteX426" fmla="*/ 1203370 w 7467663"/>
              <a:gd name="connsiteY426" fmla="*/ 6850676 h 6858000"/>
              <a:gd name="connsiteX427" fmla="*/ 1203671 w 7467663"/>
              <a:gd name="connsiteY427" fmla="*/ 6858000 h 6858000"/>
              <a:gd name="connsiteX428" fmla="*/ 1143180 w 7467663"/>
              <a:gd name="connsiteY428" fmla="*/ 6858000 h 6858000"/>
              <a:gd name="connsiteX429" fmla="*/ 1142176 w 7467663"/>
              <a:gd name="connsiteY429" fmla="*/ 6766045 h 6858000"/>
              <a:gd name="connsiteX430" fmla="*/ 1067484 w 7467663"/>
              <a:gd name="connsiteY430" fmla="*/ 6858000 h 6858000"/>
              <a:gd name="connsiteX431" fmla="*/ 953928 w 7467663"/>
              <a:gd name="connsiteY431" fmla="*/ 6858000 h 6858000"/>
              <a:gd name="connsiteX432" fmla="*/ 959715 w 7467663"/>
              <a:gd name="connsiteY432" fmla="*/ 6850185 h 6858000"/>
              <a:gd name="connsiteX433" fmla="*/ 1483788 w 7467663"/>
              <a:gd name="connsiteY433" fmla="*/ 6259174 h 6858000"/>
              <a:gd name="connsiteX434" fmla="*/ 1100671 w 7467663"/>
              <a:gd name="connsiteY434" fmla="*/ 6252137 h 6858000"/>
              <a:gd name="connsiteX435" fmla="*/ 1090144 w 7467663"/>
              <a:gd name="connsiteY435" fmla="*/ 6256748 h 6858000"/>
              <a:gd name="connsiteX436" fmla="*/ 1095872 w 7467663"/>
              <a:gd name="connsiteY436" fmla="*/ 6271892 h 6858000"/>
              <a:gd name="connsiteX437" fmla="*/ 262785 w 7467663"/>
              <a:gd name="connsiteY437" fmla="*/ 6845450 h 6858000"/>
              <a:gd name="connsiteX438" fmla="*/ 209968 w 7467663"/>
              <a:gd name="connsiteY438" fmla="*/ 6770713 h 6858000"/>
              <a:gd name="connsiteX439" fmla="*/ 873460 w 7467663"/>
              <a:gd name="connsiteY439" fmla="*/ 6253768 h 6858000"/>
              <a:gd name="connsiteX440" fmla="*/ 192686 w 7467663"/>
              <a:gd name="connsiteY440" fmla="*/ 5849257 h 6858000"/>
              <a:gd name="connsiteX441" fmla="*/ 4696 w 7467663"/>
              <a:gd name="connsiteY441" fmla="*/ 5697668 h 6858000"/>
              <a:gd name="connsiteX442" fmla="*/ 0 w 7467663"/>
              <a:gd name="connsiteY442" fmla="*/ 5689984 h 6858000"/>
              <a:gd name="connsiteX443" fmla="*/ 0 w 7467663"/>
              <a:gd name="connsiteY443" fmla="*/ 5513472 h 6858000"/>
              <a:gd name="connsiteX444" fmla="*/ 174101 w 7467663"/>
              <a:gd name="connsiteY444" fmla="*/ 5620277 h 6858000"/>
              <a:gd name="connsiteX445" fmla="*/ 891800 w 7467663"/>
              <a:gd name="connsiteY445" fmla="*/ 6036935 h 6858000"/>
              <a:gd name="connsiteX446" fmla="*/ 1072219 w 7467663"/>
              <a:gd name="connsiteY446" fmla="*/ 6169443 h 6858000"/>
              <a:gd name="connsiteX447" fmla="*/ 1074117 w 7467663"/>
              <a:gd name="connsiteY447" fmla="*/ 6170301 h 6858000"/>
              <a:gd name="connsiteX448" fmla="*/ 1083114 w 7467663"/>
              <a:gd name="connsiteY448" fmla="*/ 6174131 h 6858000"/>
              <a:gd name="connsiteX449" fmla="*/ 1543010 w 7467663"/>
              <a:gd name="connsiteY449" fmla="*/ 6191140 h 6858000"/>
              <a:gd name="connsiteX450" fmla="*/ 1551080 w 7467663"/>
              <a:gd name="connsiteY450" fmla="*/ 6195006 h 6858000"/>
              <a:gd name="connsiteX451" fmla="*/ 2345443 w 7467663"/>
              <a:gd name="connsiteY451" fmla="*/ 5549882 h 6858000"/>
              <a:gd name="connsiteX452" fmla="*/ 1721499 w 7467663"/>
              <a:gd name="connsiteY452" fmla="*/ 5599969 h 6858000"/>
              <a:gd name="connsiteX453" fmla="*/ 767716 w 7467663"/>
              <a:gd name="connsiteY453" fmla="*/ 5472768 h 6858000"/>
              <a:gd name="connsiteX454" fmla="*/ 722147 w 7467663"/>
              <a:gd name="connsiteY454" fmla="*/ 5393091 h 6858000"/>
              <a:gd name="connsiteX455" fmla="*/ 1485552 w 7467663"/>
              <a:gd name="connsiteY455" fmla="*/ 5313202 h 6858000"/>
              <a:gd name="connsiteX456" fmla="*/ 2143004 w 7467663"/>
              <a:gd name="connsiteY456" fmla="*/ 5402420 h 6858000"/>
              <a:gd name="connsiteX457" fmla="*/ 1933391 w 7467663"/>
              <a:gd name="connsiteY457" fmla="*/ 5156971 h 6858000"/>
              <a:gd name="connsiteX458" fmla="*/ 1827118 w 7467663"/>
              <a:gd name="connsiteY458" fmla="*/ 4968410 h 6858000"/>
              <a:gd name="connsiteX459" fmla="*/ 1837349 w 7467663"/>
              <a:gd name="connsiteY459" fmla="*/ 4956357 h 6858000"/>
              <a:gd name="connsiteX460" fmla="*/ 2162835 w 7467663"/>
              <a:gd name="connsiteY460" fmla="*/ 5187853 h 6858000"/>
              <a:gd name="connsiteX461" fmla="*/ 2257167 w 7467663"/>
              <a:gd name="connsiteY461" fmla="*/ 5462123 h 6858000"/>
              <a:gd name="connsiteX462" fmla="*/ 2261598 w 7467663"/>
              <a:gd name="connsiteY462" fmla="*/ 5467998 h 6858000"/>
              <a:gd name="connsiteX463" fmla="*/ 2437177 w 7467663"/>
              <a:gd name="connsiteY463" fmla="*/ 5479608 h 6858000"/>
              <a:gd name="connsiteX464" fmla="*/ 2445247 w 7467663"/>
              <a:gd name="connsiteY464" fmla="*/ 5483476 h 6858000"/>
              <a:gd name="connsiteX465" fmla="*/ 2743626 w 7467663"/>
              <a:gd name="connsiteY465" fmla="*/ 5304819 h 6858000"/>
              <a:gd name="connsiteX466" fmla="*/ 3048102 w 7467663"/>
              <a:gd name="connsiteY466" fmla="*/ 5150595 h 6858000"/>
              <a:gd name="connsiteX467" fmla="*/ 1799414 w 7467663"/>
              <a:gd name="connsiteY467" fmla="*/ 4694732 h 6858000"/>
              <a:gd name="connsiteX468" fmla="*/ 1771735 w 7467663"/>
              <a:gd name="connsiteY468" fmla="*/ 4619929 h 6858000"/>
              <a:gd name="connsiteX469" fmla="*/ 3104273 w 7467663"/>
              <a:gd name="connsiteY469" fmla="*/ 5076159 h 6858000"/>
              <a:gd name="connsiteX470" fmla="*/ 3113245 w 7467663"/>
              <a:gd name="connsiteY470" fmla="*/ 5090705 h 6858000"/>
              <a:gd name="connsiteX471" fmla="*/ 3126294 w 7467663"/>
              <a:gd name="connsiteY471" fmla="*/ 5114400 h 6858000"/>
              <a:gd name="connsiteX472" fmla="*/ 3937433 w 7467663"/>
              <a:gd name="connsiteY472" fmla="*/ 4830473 h 6858000"/>
              <a:gd name="connsiteX473" fmla="*/ 3590475 w 7467663"/>
              <a:gd name="connsiteY473" fmla="*/ 4597974 h 6858000"/>
              <a:gd name="connsiteX474" fmla="*/ 3100264 w 7467663"/>
              <a:gd name="connsiteY474" fmla="*/ 4579845 h 6858000"/>
              <a:gd name="connsiteX475" fmla="*/ 2183576 w 7467663"/>
              <a:gd name="connsiteY475" fmla="*/ 4227150 h 6858000"/>
              <a:gd name="connsiteX476" fmla="*/ 2151029 w 7467663"/>
              <a:gd name="connsiteY476" fmla="*/ 4146947 h 6858000"/>
              <a:gd name="connsiteX477" fmla="*/ 3563434 w 7467663"/>
              <a:gd name="connsiteY477" fmla="*/ 4469115 h 6858000"/>
              <a:gd name="connsiteX478" fmla="*/ 3177952 w 7467663"/>
              <a:gd name="connsiteY478" fmla="*/ 3657386 h 6858000"/>
              <a:gd name="connsiteX479" fmla="*/ 3189263 w 7467663"/>
              <a:gd name="connsiteY479" fmla="*/ 3625726 h 6858000"/>
              <a:gd name="connsiteX480" fmla="*/ 3560912 w 7467663"/>
              <a:gd name="connsiteY480" fmla="*/ 4079863 h 6858000"/>
              <a:gd name="connsiteX481" fmla="*/ 3626636 w 7467663"/>
              <a:gd name="connsiteY481" fmla="*/ 4512230 h 6858000"/>
              <a:gd name="connsiteX482" fmla="*/ 3653088 w 7467663"/>
              <a:gd name="connsiteY482" fmla="*/ 4521417 h 6858000"/>
              <a:gd name="connsiteX483" fmla="*/ 3988128 w 7467663"/>
              <a:gd name="connsiteY483" fmla="*/ 4817267 h 6858000"/>
              <a:gd name="connsiteX484" fmla="*/ 4830582 w 7467663"/>
              <a:gd name="connsiteY484" fmla="*/ 4676000 h 6858000"/>
              <a:gd name="connsiteX485" fmla="*/ 4830100 w 7467663"/>
              <a:gd name="connsiteY485" fmla="*/ 4675554 h 6858000"/>
              <a:gd name="connsiteX486" fmla="*/ 4036318 w 7467663"/>
              <a:gd name="connsiteY486" fmla="*/ 4147013 h 6858000"/>
              <a:gd name="connsiteX487" fmla="*/ 3432098 w 7467663"/>
              <a:gd name="connsiteY487" fmla="*/ 3537312 h 6858000"/>
              <a:gd name="connsiteX488" fmla="*/ 3446761 w 7467663"/>
              <a:gd name="connsiteY488" fmla="*/ 3461278 h 6858000"/>
              <a:gd name="connsiteX489" fmla="*/ 4419733 w 7467663"/>
              <a:gd name="connsiteY489" fmla="*/ 3963555 h 6858000"/>
              <a:gd name="connsiteX490" fmla="*/ 4781371 w 7467663"/>
              <a:gd name="connsiteY490" fmla="*/ 4458604 h 6858000"/>
              <a:gd name="connsiteX491" fmla="*/ 4780440 w 7467663"/>
              <a:gd name="connsiteY491" fmla="*/ 4470290 h 6858000"/>
              <a:gd name="connsiteX492" fmla="*/ 4898954 w 7467663"/>
              <a:gd name="connsiteY492" fmla="*/ 4662092 h 6858000"/>
              <a:gd name="connsiteX493" fmla="*/ 4900699 w 7467663"/>
              <a:gd name="connsiteY493" fmla="*/ 4670867 h 6858000"/>
              <a:gd name="connsiteX494" fmla="*/ 5714511 w 7467663"/>
              <a:gd name="connsiteY494" fmla="*/ 4663483 h 6858000"/>
              <a:gd name="connsiteX495" fmla="*/ 5464793 w 7467663"/>
              <a:gd name="connsiteY495" fmla="*/ 4393556 h 6858000"/>
              <a:gd name="connsiteX496" fmla="*/ 5461897 w 7467663"/>
              <a:gd name="connsiteY496" fmla="*/ 4390879 h 6858000"/>
              <a:gd name="connsiteX497" fmla="*/ 4294126 w 7467663"/>
              <a:gd name="connsiteY497" fmla="*/ 3303048 h 6858000"/>
              <a:gd name="connsiteX498" fmla="*/ 4305321 w 7467663"/>
              <a:gd name="connsiteY498" fmla="*/ 3256953 h 6858000"/>
              <a:gd name="connsiteX499" fmla="*/ 4949299 w 7467663"/>
              <a:gd name="connsiteY499" fmla="*/ 3766336 h 6858000"/>
              <a:gd name="connsiteX500" fmla="*/ 5291452 w 7467663"/>
              <a:gd name="connsiteY500" fmla="*/ 4076801 h 6858000"/>
              <a:gd name="connsiteX501" fmla="*/ 5434998 w 7467663"/>
              <a:gd name="connsiteY501" fmla="*/ 4254100 h 6858000"/>
              <a:gd name="connsiteX502" fmla="*/ 5351015 w 7467663"/>
              <a:gd name="connsiteY502" fmla="*/ 3760989 h 6858000"/>
              <a:gd name="connsiteX503" fmla="*/ 5413780 w 7467663"/>
              <a:gd name="connsiteY503" fmla="*/ 2966265 h 6858000"/>
              <a:gd name="connsiteX504" fmla="*/ 5425627 w 7467663"/>
              <a:gd name="connsiteY504" fmla="*/ 2954192 h 6858000"/>
              <a:gd name="connsiteX505" fmla="*/ 6604735 w 7467663"/>
              <a:gd name="connsiteY505" fmla="*/ 2041381 h 6858000"/>
              <a:gd name="connsiteX506" fmla="*/ 7204487 w 7467663"/>
              <a:gd name="connsiteY506" fmla="*/ 2742112 h 6858000"/>
              <a:gd name="connsiteX507" fmla="*/ 7131592 w 7467663"/>
              <a:gd name="connsiteY507" fmla="*/ 2672096 h 6858000"/>
              <a:gd name="connsiteX508" fmla="*/ 6996344 w 7467663"/>
              <a:gd name="connsiteY508" fmla="*/ 2518310 h 6858000"/>
              <a:gd name="connsiteX509" fmla="*/ 6735495 w 7467663"/>
              <a:gd name="connsiteY509" fmla="*/ 2196890 h 6858000"/>
              <a:gd name="connsiteX510" fmla="*/ 6721901 w 7467663"/>
              <a:gd name="connsiteY510" fmla="*/ 2179274 h 6858000"/>
              <a:gd name="connsiteX511" fmla="*/ 6604735 w 7467663"/>
              <a:gd name="connsiteY511" fmla="*/ 2041381 h 6858000"/>
              <a:gd name="connsiteX512" fmla="*/ 6591670 w 7467663"/>
              <a:gd name="connsiteY512" fmla="*/ 1988277 h 6858000"/>
              <a:gd name="connsiteX513" fmla="*/ 6747349 w 7467663"/>
              <a:gd name="connsiteY513" fmla="*/ 2160069 h 6858000"/>
              <a:gd name="connsiteX514" fmla="*/ 6760943 w 7467663"/>
              <a:gd name="connsiteY514" fmla="*/ 2177686 h 6858000"/>
              <a:gd name="connsiteX515" fmla="*/ 7021065 w 7467663"/>
              <a:gd name="connsiteY515" fmla="*/ 2498102 h 6858000"/>
              <a:gd name="connsiteX516" fmla="*/ 7155223 w 7467663"/>
              <a:gd name="connsiteY516" fmla="*/ 2650386 h 6858000"/>
              <a:gd name="connsiteX517" fmla="*/ 7203167 w 7467663"/>
              <a:gd name="connsiteY517" fmla="*/ 2697288 h 6858000"/>
              <a:gd name="connsiteX518" fmla="*/ 6937703 w 7467663"/>
              <a:gd name="connsiteY518" fmla="*/ 2321981 h 6858000"/>
              <a:gd name="connsiteX519" fmla="*/ 6591670 w 7467663"/>
              <a:gd name="connsiteY519" fmla="*/ 1988277 h 6858000"/>
              <a:gd name="connsiteX520" fmla="*/ 5798671 w 7467663"/>
              <a:gd name="connsiteY520" fmla="*/ 1981601 h 6858000"/>
              <a:gd name="connsiteX521" fmla="*/ 5754709 w 7467663"/>
              <a:gd name="connsiteY521" fmla="*/ 2071454 h 6858000"/>
              <a:gd name="connsiteX522" fmla="*/ 5763044 w 7467663"/>
              <a:gd name="connsiteY522" fmla="*/ 2842206 h 6858000"/>
              <a:gd name="connsiteX523" fmla="*/ 5764974 w 7467663"/>
              <a:gd name="connsiteY523" fmla="*/ 2799609 h 6858000"/>
              <a:gd name="connsiteX524" fmla="*/ 5767665 w 7467663"/>
              <a:gd name="connsiteY524" fmla="*/ 2666409 h 6858000"/>
              <a:gd name="connsiteX525" fmla="*/ 5763055 w 7467663"/>
              <a:gd name="connsiteY525" fmla="*/ 2579705 h 6858000"/>
              <a:gd name="connsiteX526" fmla="*/ 5758079 w 7467663"/>
              <a:gd name="connsiteY526" fmla="*/ 2492508 h 6858000"/>
              <a:gd name="connsiteX527" fmla="*/ 5779325 w 7467663"/>
              <a:gd name="connsiteY527" fmla="*/ 2197069 h 6858000"/>
              <a:gd name="connsiteX528" fmla="*/ 5798671 w 7467663"/>
              <a:gd name="connsiteY528" fmla="*/ 1981601 h 6858000"/>
              <a:gd name="connsiteX529" fmla="*/ 5829202 w 7467663"/>
              <a:gd name="connsiteY529" fmla="*/ 1971679 h 6858000"/>
              <a:gd name="connsiteX530" fmla="*/ 5809558 w 7467663"/>
              <a:gd name="connsiteY530" fmla="*/ 2198043 h 6858000"/>
              <a:gd name="connsiteX531" fmla="*/ 5788653 w 7467663"/>
              <a:gd name="connsiteY531" fmla="*/ 2489430 h 6858000"/>
              <a:gd name="connsiteX532" fmla="*/ 5793439 w 7467663"/>
              <a:gd name="connsiteY532" fmla="*/ 2575235 h 6858000"/>
              <a:gd name="connsiteX533" fmla="*/ 5796837 w 7467663"/>
              <a:gd name="connsiteY533" fmla="*/ 2637633 h 6858000"/>
              <a:gd name="connsiteX534" fmla="*/ 5818614 w 7467663"/>
              <a:gd name="connsiteY534" fmla="*/ 2473055 h 6858000"/>
              <a:gd name="connsiteX535" fmla="*/ 5829202 w 7467663"/>
              <a:gd name="connsiteY535" fmla="*/ 1971679 h 6858000"/>
              <a:gd name="connsiteX536" fmla="*/ 5911389 w 7467663"/>
              <a:gd name="connsiteY536" fmla="*/ 1898371 h 6858000"/>
              <a:gd name="connsiteX537" fmla="*/ 6237627 w 7467663"/>
              <a:gd name="connsiteY537" fmla="*/ 2231921 h 6858000"/>
              <a:gd name="connsiteX538" fmla="*/ 5911389 w 7467663"/>
              <a:gd name="connsiteY538" fmla="*/ 1898371 h 6858000"/>
              <a:gd name="connsiteX539" fmla="*/ 6944437 w 7467663"/>
              <a:gd name="connsiteY539" fmla="*/ 1575402 h 6858000"/>
              <a:gd name="connsiteX540" fmla="*/ 6304730 w 7467663"/>
              <a:gd name="connsiteY540" fmla="*/ 1766654 h 6858000"/>
              <a:gd name="connsiteX541" fmla="*/ 6944437 w 7467663"/>
              <a:gd name="connsiteY541" fmla="*/ 1575402 h 6858000"/>
              <a:gd name="connsiteX542" fmla="*/ 7019523 w 7467663"/>
              <a:gd name="connsiteY542" fmla="*/ 1519450 h 6858000"/>
              <a:gd name="connsiteX543" fmla="*/ 6298091 w 7467663"/>
              <a:gd name="connsiteY543" fmla="*/ 1737122 h 6858000"/>
              <a:gd name="connsiteX544" fmla="*/ 7019523 w 7467663"/>
              <a:gd name="connsiteY544" fmla="*/ 1519450 h 6858000"/>
              <a:gd name="connsiteX545" fmla="*/ 2399523 w 7467663"/>
              <a:gd name="connsiteY545" fmla="*/ 1428234 h 6858000"/>
              <a:gd name="connsiteX546" fmla="*/ 2224982 w 7467663"/>
              <a:gd name="connsiteY546" fmla="*/ 1826201 h 6858000"/>
              <a:gd name="connsiteX547" fmla="*/ 2096099 w 7467663"/>
              <a:gd name="connsiteY547" fmla="*/ 2345900 h 6858000"/>
              <a:gd name="connsiteX548" fmla="*/ 2283317 w 7467663"/>
              <a:gd name="connsiteY548" fmla="*/ 1796925 h 6858000"/>
              <a:gd name="connsiteX549" fmla="*/ 2399523 w 7467663"/>
              <a:gd name="connsiteY549" fmla="*/ 1428234 h 6858000"/>
              <a:gd name="connsiteX550" fmla="*/ 2448558 w 7467663"/>
              <a:gd name="connsiteY550" fmla="*/ 1373435 h 6858000"/>
              <a:gd name="connsiteX551" fmla="*/ 2312521 w 7467663"/>
              <a:gd name="connsiteY551" fmla="*/ 1806140 h 6858000"/>
              <a:gd name="connsiteX552" fmla="*/ 2127533 w 7467663"/>
              <a:gd name="connsiteY552" fmla="*/ 2348380 h 6858000"/>
              <a:gd name="connsiteX553" fmla="*/ 2358080 w 7467663"/>
              <a:gd name="connsiteY553" fmla="*/ 1866134 h 6858000"/>
              <a:gd name="connsiteX554" fmla="*/ 2407436 w 7467663"/>
              <a:gd name="connsiteY554" fmla="*/ 1651070 h 6858000"/>
              <a:gd name="connsiteX555" fmla="*/ 2448558 w 7467663"/>
              <a:gd name="connsiteY555" fmla="*/ 1373435 h 6858000"/>
              <a:gd name="connsiteX556" fmla="*/ 278707 w 7467663"/>
              <a:gd name="connsiteY556" fmla="*/ 1352270 h 6858000"/>
              <a:gd name="connsiteX557" fmla="*/ 321570 w 7467663"/>
              <a:gd name="connsiteY557" fmla="*/ 1861610 h 6858000"/>
              <a:gd name="connsiteX558" fmla="*/ 294281 w 7467663"/>
              <a:gd name="connsiteY558" fmla="*/ 1440658 h 6858000"/>
              <a:gd name="connsiteX559" fmla="*/ 278707 w 7467663"/>
              <a:gd name="connsiteY559" fmla="*/ 1352270 h 6858000"/>
              <a:gd name="connsiteX560" fmla="*/ 1423821 w 7467663"/>
              <a:gd name="connsiteY560" fmla="*/ 1351958 h 6858000"/>
              <a:gd name="connsiteX561" fmla="*/ 1638521 w 7467663"/>
              <a:gd name="connsiteY561" fmla="*/ 1908470 h 6858000"/>
              <a:gd name="connsiteX562" fmla="*/ 1754199 w 7467663"/>
              <a:gd name="connsiteY562" fmla="*/ 2149284 h 6858000"/>
              <a:gd name="connsiteX563" fmla="*/ 1908359 w 7467663"/>
              <a:gd name="connsiteY563" fmla="*/ 2364988 h 6858000"/>
              <a:gd name="connsiteX564" fmla="*/ 1647661 w 7467663"/>
              <a:gd name="connsiteY564" fmla="*/ 1825945 h 6858000"/>
              <a:gd name="connsiteX565" fmla="*/ 1423821 w 7467663"/>
              <a:gd name="connsiteY565" fmla="*/ 1351958 h 6858000"/>
              <a:gd name="connsiteX566" fmla="*/ 1431890 w 7467663"/>
              <a:gd name="connsiteY566" fmla="*/ 1306475 h 6858000"/>
              <a:gd name="connsiteX567" fmla="*/ 1507597 w 7467663"/>
              <a:gd name="connsiteY567" fmla="*/ 1446132 h 6858000"/>
              <a:gd name="connsiteX568" fmla="*/ 1674586 w 7467663"/>
              <a:gd name="connsiteY568" fmla="*/ 1813832 h 6858000"/>
              <a:gd name="connsiteX569" fmla="*/ 1815950 w 7467663"/>
              <a:gd name="connsiteY569" fmla="*/ 2128564 h 6858000"/>
              <a:gd name="connsiteX570" fmla="*/ 1984242 w 7467663"/>
              <a:gd name="connsiteY570" fmla="*/ 2430829 h 6858000"/>
              <a:gd name="connsiteX571" fmla="*/ 2014023 w 7467663"/>
              <a:gd name="connsiteY571" fmla="*/ 2450995 h 6858000"/>
              <a:gd name="connsiteX572" fmla="*/ 1747337 w 7467663"/>
              <a:gd name="connsiteY572" fmla="*/ 1855264 h 6858000"/>
              <a:gd name="connsiteX573" fmla="*/ 1533749 w 7467663"/>
              <a:gd name="connsiteY573" fmla="*/ 1478656 h 6858000"/>
              <a:gd name="connsiteX574" fmla="*/ 1431890 w 7467663"/>
              <a:gd name="connsiteY574" fmla="*/ 1306475 h 6858000"/>
              <a:gd name="connsiteX575" fmla="*/ 5052692 w 7467663"/>
              <a:gd name="connsiteY575" fmla="*/ 1292994 h 6858000"/>
              <a:gd name="connsiteX576" fmla="*/ 5200661 w 7467663"/>
              <a:gd name="connsiteY576" fmla="*/ 1635186 h 6858000"/>
              <a:gd name="connsiteX577" fmla="*/ 5297138 w 7467663"/>
              <a:gd name="connsiteY577" fmla="*/ 1906351 h 6858000"/>
              <a:gd name="connsiteX578" fmla="*/ 5052692 w 7467663"/>
              <a:gd name="connsiteY578" fmla="*/ 1292994 h 6858000"/>
              <a:gd name="connsiteX579" fmla="*/ 5009948 w 7467663"/>
              <a:gd name="connsiteY579" fmla="*/ 1273619 h 6858000"/>
              <a:gd name="connsiteX580" fmla="*/ 5121777 w 7467663"/>
              <a:gd name="connsiteY580" fmla="*/ 1654213 h 6858000"/>
              <a:gd name="connsiteX581" fmla="*/ 5293545 w 7467663"/>
              <a:gd name="connsiteY581" fmla="*/ 2072247 h 6858000"/>
              <a:gd name="connsiteX582" fmla="*/ 5294042 w 7467663"/>
              <a:gd name="connsiteY582" fmla="*/ 2065019 h 6858000"/>
              <a:gd name="connsiteX583" fmla="*/ 5171936 w 7467663"/>
              <a:gd name="connsiteY583" fmla="*/ 1647613 h 6858000"/>
              <a:gd name="connsiteX584" fmla="*/ 5009948 w 7467663"/>
              <a:gd name="connsiteY584" fmla="*/ 1273619 h 6858000"/>
              <a:gd name="connsiteX585" fmla="*/ 655236 w 7467663"/>
              <a:gd name="connsiteY585" fmla="*/ 1268632 h 6858000"/>
              <a:gd name="connsiteX586" fmla="*/ 839521 w 7467663"/>
              <a:gd name="connsiteY586" fmla="*/ 1685315 h 6858000"/>
              <a:gd name="connsiteX587" fmla="*/ 1109416 w 7467663"/>
              <a:gd name="connsiteY587" fmla="*/ 2061663 h 6858000"/>
              <a:gd name="connsiteX588" fmla="*/ 1298300 w 7467663"/>
              <a:gd name="connsiteY588" fmla="*/ 2247742 h 6858000"/>
              <a:gd name="connsiteX589" fmla="*/ 1125871 w 7467663"/>
              <a:gd name="connsiteY589" fmla="*/ 1989513 h 6858000"/>
              <a:gd name="connsiteX590" fmla="*/ 981574 w 7467663"/>
              <a:gd name="connsiteY590" fmla="*/ 1783157 h 6858000"/>
              <a:gd name="connsiteX591" fmla="*/ 922198 w 7467663"/>
              <a:gd name="connsiteY591" fmla="*/ 1677437 h 6858000"/>
              <a:gd name="connsiteX592" fmla="*/ 869293 w 7467663"/>
              <a:gd name="connsiteY592" fmla="*/ 1583214 h 6858000"/>
              <a:gd name="connsiteX593" fmla="*/ 751431 w 7467663"/>
              <a:gd name="connsiteY593" fmla="*/ 1405731 h 6858000"/>
              <a:gd name="connsiteX594" fmla="*/ 655236 w 7467663"/>
              <a:gd name="connsiteY594" fmla="*/ 1268632 h 6858000"/>
              <a:gd name="connsiteX595" fmla="*/ 6516292 w 7467663"/>
              <a:gd name="connsiteY595" fmla="*/ 1263064 h 6858000"/>
              <a:gd name="connsiteX596" fmla="*/ 5736320 w 7467663"/>
              <a:gd name="connsiteY596" fmla="*/ 1501803 h 6858000"/>
              <a:gd name="connsiteX597" fmla="*/ 6516292 w 7467663"/>
              <a:gd name="connsiteY597" fmla="*/ 1263064 h 6858000"/>
              <a:gd name="connsiteX598" fmla="*/ 291466 w 7467663"/>
              <a:gd name="connsiteY598" fmla="*/ 1250369 h 6858000"/>
              <a:gd name="connsiteX599" fmla="*/ 323180 w 7467663"/>
              <a:gd name="connsiteY599" fmla="*/ 1435283 h 6858000"/>
              <a:gd name="connsiteX600" fmla="*/ 349381 w 7467663"/>
              <a:gd name="connsiteY600" fmla="*/ 1875041 h 6858000"/>
              <a:gd name="connsiteX601" fmla="*/ 374363 w 7467663"/>
              <a:gd name="connsiteY601" fmla="*/ 1506494 h 6858000"/>
              <a:gd name="connsiteX602" fmla="*/ 302168 w 7467663"/>
              <a:gd name="connsiteY602" fmla="*/ 1274495 h 6858000"/>
              <a:gd name="connsiteX603" fmla="*/ 291466 w 7467663"/>
              <a:gd name="connsiteY603" fmla="*/ 1250369 h 6858000"/>
              <a:gd name="connsiteX604" fmla="*/ 678222 w 7467663"/>
              <a:gd name="connsiteY604" fmla="*/ 1248670 h 6858000"/>
              <a:gd name="connsiteX605" fmla="*/ 775536 w 7467663"/>
              <a:gd name="connsiteY605" fmla="*/ 1388015 h 6858000"/>
              <a:gd name="connsiteX606" fmla="*/ 894529 w 7467663"/>
              <a:gd name="connsiteY606" fmla="*/ 1567739 h 6858000"/>
              <a:gd name="connsiteX607" fmla="*/ 948000 w 7467663"/>
              <a:gd name="connsiteY607" fmla="*/ 1663088 h 6858000"/>
              <a:gd name="connsiteX608" fmla="*/ 1006812 w 7467663"/>
              <a:gd name="connsiteY608" fmla="*/ 1767683 h 6858000"/>
              <a:gd name="connsiteX609" fmla="*/ 1149133 w 7467663"/>
              <a:gd name="connsiteY609" fmla="*/ 1971513 h 6858000"/>
              <a:gd name="connsiteX610" fmla="*/ 1333952 w 7467663"/>
              <a:gd name="connsiteY610" fmla="*/ 2251620 h 6858000"/>
              <a:gd name="connsiteX611" fmla="*/ 1337329 w 7467663"/>
              <a:gd name="connsiteY611" fmla="*/ 2258350 h 6858000"/>
              <a:gd name="connsiteX612" fmla="*/ 1014726 w 7467663"/>
              <a:gd name="connsiteY612" fmla="*/ 1615556 h 6858000"/>
              <a:gd name="connsiteX613" fmla="*/ 678222 w 7467663"/>
              <a:gd name="connsiteY613" fmla="*/ 1248670 h 6858000"/>
              <a:gd name="connsiteX614" fmla="*/ 6691602 w 7467663"/>
              <a:gd name="connsiteY614" fmla="*/ 1140573 h 6858000"/>
              <a:gd name="connsiteX615" fmla="*/ 6571100 w 7467663"/>
              <a:gd name="connsiteY615" fmla="*/ 1183662 h 6858000"/>
              <a:gd name="connsiteX616" fmla="*/ 6241687 w 7467663"/>
              <a:gd name="connsiteY616" fmla="*/ 1257600 h 6858000"/>
              <a:gd name="connsiteX617" fmla="*/ 5693009 w 7467663"/>
              <a:gd name="connsiteY617" fmla="*/ 1478256 h 6858000"/>
              <a:gd name="connsiteX618" fmla="*/ 6548420 w 7467663"/>
              <a:gd name="connsiteY618" fmla="*/ 1214599 h 6858000"/>
              <a:gd name="connsiteX619" fmla="*/ 6605473 w 7467663"/>
              <a:gd name="connsiteY619" fmla="*/ 1184686 h 6858000"/>
              <a:gd name="connsiteX620" fmla="*/ 6691602 w 7467663"/>
              <a:gd name="connsiteY620" fmla="*/ 1140573 h 6858000"/>
              <a:gd name="connsiteX621" fmla="*/ 4002475 w 7467663"/>
              <a:gd name="connsiteY621" fmla="*/ 1037802 h 6858000"/>
              <a:gd name="connsiteX622" fmla="*/ 4000324 w 7467663"/>
              <a:gd name="connsiteY622" fmla="*/ 1039362 h 6858000"/>
              <a:gd name="connsiteX623" fmla="*/ 4002862 w 7467663"/>
              <a:gd name="connsiteY623" fmla="*/ 1042866 h 6858000"/>
              <a:gd name="connsiteX624" fmla="*/ 4002475 w 7467663"/>
              <a:gd name="connsiteY624" fmla="*/ 1037802 h 6858000"/>
              <a:gd name="connsiteX625" fmla="*/ 506322 w 7467663"/>
              <a:gd name="connsiteY625" fmla="*/ 1020997 h 6858000"/>
              <a:gd name="connsiteX626" fmla="*/ 533068 w 7467663"/>
              <a:gd name="connsiteY626" fmla="*/ 1029409 h 6858000"/>
              <a:gd name="connsiteX627" fmla="*/ 1232525 w 7467663"/>
              <a:gd name="connsiteY627" fmla="*/ 1804675 h 6858000"/>
              <a:gd name="connsiteX628" fmla="*/ 1388858 w 7467663"/>
              <a:gd name="connsiteY628" fmla="*/ 2368011 h 6858000"/>
              <a:gd name="connsiteX629" fmla="*/ 1384098 w 7467663"/>
              <a:gd name="connsiteY629" fmla="*/ 2378125 h 6858000"/>
              <a:gd name="connsiteX630" fmla="*/ 1425393 w 7467663"/>
              <a:gd name="connsiteY630" fmla="*/ 2589124 h 6858000"/>
              <a:gd name="connsiteX631" fmla="*/ 1424001 w 7467663"/>
              <a:gd name="connsiteY631" fmla="*/ 2597541 h 6858000"/>
              <a:gd name="connsiteX632" fmla="*/ 2152729 w 7467663"/>
              <a:gd name="connsiteY632" fmla="*/ 2864487 h 6858000"/>
              <a:gd name="connsiteX633" fmla="*/ 2020609 w 7467663"/>
              <a:gd name="connsiteY633" fmla="*/ 2539671 h 6858000"/>
              <a:gd name="connsiteX634" fmla="*/ 2018920 w 7467663"/>
              <a:gd name="connsiteY634" fmla="*/ 2536309 h 6858000"/>
              <a:gd name="connsiteX635" fmla="*/ 1342441 w 7467663"/>
              <a:gd name="connsiteY635" fmla="*/ 1173017 h 6858000"/>
              <a:gd name="connsiteX636" fmla="*/ 1367925 w 7467663"/>
              <a:gd name="connsiteY636" fmla="*/ 1135648 h 6858000"/>
              <a:gd name="connsiteX637" fmla="*/ 1771401 w 7467663"/>
              <a:gd name="connsiteY637" fmla="*/ 1806673 h 6858000"/>
              <a:gd name="connsiteX638" fmla="*/ 1972385 w 7467663"/>
              <a:gd name="connsiteY638" fmla="*/ 2198735 h 6858000"/>
              <a:gd name="connsiteX639" fmla="*/ 2040892 w 7467663"/>
              <a:gd name="connsiteY639" fmla="*/ 2405205 h 6858000"/>
              <a:gd name="connsiteX640" fmla="*/ 2131689 w 7467663"/>
              <a:gd name="connsiteY640" fmla="*/ 1936926 h 6858000"/>
              <a:gd name="connsiteX641" fmla="*/ 2454820 w 7467663"/>
              <a:gd name="connsiteY641" fmla="*/ 1248808 h 6858000"/>
              <a:gd name="connsiteX642" fmla="*/ 2492512 w 7467663"/>
              <a:gd name="connsiteY642" fmla="*/ 1302920 h 6858000"/>
              <a:gd name="connsiteX643" fmla="*/ 2081216 w 7467663"/>
              <a:gd name="connsiteY643" fmla="*/ 2527513 h 6858000"/>
              <a:gd name="connsiteX644" fmla="*/ 2081211 w 7467663"/>
              <a:gd name="connsiteY644" fmla="*/ 2528916 h 6858000"/>
              <a:gd name="connsiteX645" fmla="*/ 2199067 w 7467663"/>
              <a:gd name="connsiteY645" fmla="*/ 2884061 h 6858000"/>
              <a:gd name="connsiteX646" fmla="*/ 3192586 w 7467663"/>
              <a:gd name="connsiteY646" fmla="*/ 3411496 h 6858000"/>
              <a:gd name="connsiteX647" fmla="*/ 3182620 w 7467663"/>
              <a:gd name="connsiteY647" fmla="*/ 3483279 h 6858000"/>
              <a:gd name="connsiteX648" fmla="*/ 2435119 w 7467663"/>
              <a:gd name="connsiteY648" fmla="*/ 3080173 h 6858000"/>
              <a:gd name="connsiteX649" fmla="*/ 2410152 w 7467663"/>
              <a:gd name="connsiteY649" fmla="*/ 3063751 h 6858000"/>
              <a:gd name="connsiteX650" fmla="*/ 2408099 w 7467663"/>
              <a:gd name="connsiteY650" fmla="*/ 3064403 h 6858000"/>
              <a:gd name="connsiteX651" fmla="*/ 2407218 w 7467663"/>
              <a:gd name="connsiteY651" fmla="*/ 3070324 h 6858000"/>
              <a:gd name="connsiteX652" fmla="*/ 2380138 w 7467663"/>
              <a:gd name="connsiteY652" fmla="*/ 3099341 h 6858000"/>
              <a:gd name="connsiteX653" fmla="*/ 1765923 w 7467663"/>
              <a:gd name="connsiteY653" fmla="*/ 3581043 h 6858000"/>
              <a:gd name="connsiteX654" fmla="*/ 1702258 w 7467663"/>
              <a:gd name="connsiteY654" fmla="*/ 3612286 h 6858000"/>
              <a:gd name="connsiteX655" fmla="*/ 1538370 w 7467663"/>
              <a:gd name="connsiteY655" fmla="*/ 3811804 h 6858000"/>
              <a:gd name="connsiteX656" fmla="*/ 542867 w 7467663"/>
              <a:gd name="connsiteY656" fmla="*/ 4944092 h 6858000"/>
              <a:gd name="connsiteX657" fmla="*/ 515800 w 7467663"/>
              <a:gd name="connsiteY657" fmla="*/ 4862180 h 6858000"/>
              <a:gd name="connsiteX658" fmla="*/ 909145 w 7467663"/>
              <a:gd name="connsiteY658" fmla="*/ 4199225 h 6858000"/>
              <a:gd name="connsiteX659" fmla="*/ 1214067 w 7467663"/>
              <a:gd name="connsiteY659" fmla="*/ 3908561 h 6858000"/>
              <a:gd name="connsiteX660" fmla="*/ 640967 w 7467663"/>
              <a:gd name="connsiteY660" fmla="*/ 4105601 h 6858000"/>
              <a:gd name="connsiteX661" fmla="*/ 112563 w 7467663"/>
              <a:gd name="connsiteY661" fmla="*/ 4396952 h 6858000"/>
              <a:gd name="connsiteX662" fmla="*/ 0 w 7467663"/>
              <a:gd name="connsiteY662" fmla="*/ 4466006 h 6858000"/>
              <a:gd name="connsiteX663" fmla="*/ 0 w 7467663"/>
              <a:gd name="connsiteY663" fmla="*/ 4233763 h 6858000"/>
              <a:gd name="connsiteX664" fmla="*/ 36881 w 7467663"/>
              <a:gd name="connsiteY664" fmla="*/ 4200118 h 6858000"/>
              <a:gd name="connsiteX665" fmla="*/ 910534 w 7467663"/>
              <a:gd name="connsiteY665" fmla="*/ 3629753 h 6858000"/>
              <a:gd name="connsiteX666" fmla="*/ 1578717 w 7467663"/>
              <a:gd name="connsiteY666" fmla="*/ 3575982 h 6858000"/>
              <a:gd name="connsiteX667" fmla="*/ 2338780 w 7467663"/>
              <a:gd name="connsiteY667" fmla="*/ 3033725 h 6858000"/>
              <a:gd name="connsiteX668" fmla="*/ 1807991 w 7467663"/>
              <a:gd name="connsiteY668" fmla="*/ 2807184 h 6858000"/>
              <a:gd name="connsiteX669" fmla="*/ 1416358 w 7467663"/>
              <a:gd name="connsiteY669" fmla="*/ 3112571 h 6858000"/>
              <a:gd name="connsiteX670" fmla="*/ 939066 w 7467663"/>
              <a:gd name="connsiteY670" fmla="*/ 3378798 h 6858000"/>
              <a:gd name="connsiteX671" fmla="*/ 115099 w 7467663"/>
              <a:gd name="connsiteY671" fmla="*/ 3607650 h 6858000"/>
              <a:gd name="connsiteX672" fmla="*/ 97284 w 7467663"/>
              <a:gd name="connsiteY672" fmla="*/ 3520393 h 6858000"/>
              <a:gd name="connsiteX673" fmla="*/ 922050 w 7467663"/>
              <a:gd name="connsiteY673" fmla="*/ 3074867 h 6858000"/>
              <a:gd name="connsiteX674" fmla="*/ 1405265 w 7467663"/>
              <a:gd name="connsiteY674" fmla="*/ 3016319 h 6858000"/>
              <a:gd name="connsiteX675" fmla="*/ 1407512 w 7467663"/>
              <a:gd name="connsiteY675" fmla="*/ 3018001 h 6858000"/>
              <a:gd name="connsiteX676" fmla="*/ 1726266 w 7467663"/>
              <a:gd name="connsiteY676" fmla="*/ 2777274 h 6858000"/>
              <a:gd name="connsiteX677" fmla="*/ 625390 w 7467663"/>
              <a:gd name="connsiteY677" fmla="*/ 2514541 h 6858000"/>
              <a:gd name="connsiteX678" fmla="*/ 619799 w 7467663"/>
              <a:gd name="connsiteY678" fmla="*/ 2527180 h 6858000"/>
              <a:gd name="connsiteX679" fmla="*/ 310030 w 7467663"/>
              <a:gd name="connsiteY679" fmla="*/ 2771818 h 6858000"/>
              <a:gd name="connsiteX680" fmla="*/ 173877 w 7467663"/>
              <a:gd name="connsiteY680" fmla="*/ 2937056 h 6858000"/>
              <a:gd name="connsiteX681" fmla="*/ 77889 w 7467663"/>
              <a:gd name="connsiteY681" fmla="*/ 3138440 h 6858000"/>
              <a:gd name="connsiteX682" fmla="*/ 0 w 7467663"/>
              <a:gd name="connsiteY682" fmla="*/ 3271395 h 6858000"/>
              <a:gd name="connsiteX683" fmla="*/ 0 w 7467663"/>
              <a:gd name="connsiteY683" fmla="*/ 3153002 h 6858000"/>
              <a:gd name="connsiteX684" fmla="*/ 2386 w 7467663"/>
              <a:gd name="connsiteY684" fmla="*/ 3149203 h 6858000"/>
              <a:gd name="connsiteX685" fmla="*/ 89753 w 7467663"/>
              <a:gd name="connsiteY685" fmla="*/ 2987702 h 6858000"/>
              <a:gd name="connsiteX686" fmla="*/ 76869 w 7467663"/>
              <a:gd name="connsiteY686" fmla="*/ 3005404 h 6858000"/>
              <a:gd name="connsiteX687" fmla="*/ 32049 w 7467663"/>
              <a:gd name="connsiteY687" fmla="*/ 3065814 h 6858000"/>
              <a:gd name="connsiteX688" fmla="*/ 0 w 7467663"/>
              <a:gd name="connsiteY688" fmla="*/ 3108744 h 6858000"/>
              <a:gd name="connsiteX689" fmla="*/ 0 w 7467663"/>
              <a:gd name="connsiteY689" fmla="*/ 3058059 h 6858000"/>
              <a:gd name="connsiteX690" fmla="*/ 7610 w 7467663"/>
              <a:gd name="connsiteY690" fmla="*/ 3047889 h 6858000"/>
              <a:gd name="connsiteX691" fmla="*/ 52419 w 7467663"/>
              <a:gd name="connsiteY691" fmla="*/ 2987479 h 6858000"/>
              <a:gd name="connsiteX692" fmla="*/ 59142 w 7467663"/>
              <a:gd name="connsiteY692" fmla="*/ 2978488 h 6858000"/>
              <a:gd name="connsiteX693" fmla="*/ 0 w 7467663"/>
              <a:gd name="connsiteY693" fmla="*/ 3015334 h 6858000"/>
              <a:gd name="connsiteX694" fmla="*/ 0 w 7467663"/>
              <a:gd name="connsiteY694" fmla="*/ 2914286 h 6858000"/>
              <a:gd name="connsiteX695" fmla="*/ 36383 w 7467663"/>
              <a:gd name="connsiteY695" fmla="*/ 2901128 h 6858000"/>
              <a:gd name="connsiteX696" fmla="*/ 156329 w 7467663"/>
              <a:gd name="connsiteY696" fmla="*/ 2840533 h 6858000"/>
              <a:gd name="connsiteX697" fmla="*/ 358355 w 7467663"/>
              <a:gd name="connsiteY697" fmla="*/ 2620471 h 6858000"/>
              <a:gd name="connsiteX698" fmla="*/ 510577 w 7467663"/>
              <a:gd name="connsiteY698" fmla="*/ 2501244 h 6858000"/>
              <a:gd name="connsiteX699" fmla="*/ 211967 w 7467663"/>
              <a:gd name="connsiteY699" fmla="*/ 2479171 h 6858000"/>
              <a:gd name="connsiteX700" fmla="*/ 0 w 7467663"/>
              <a:gd name="connsiteY700" fmla="*/ 2476398 h 6858000"/>
              <a:gd name="connsiteX701" fmla="*/ 0 w 7467663"/>
              <a:gd name="connsiteY701" fmla="*/ 2389189 h 6858000"/>
              <a:gd name="connsiteX702" fmla="*/ 103062 w 7467663"/>
              <a:gd name="connsiteY702" fmla="*/ 2389518 h 6858000"/>
              <a:gd name="connsiteX703" fmla="*/ 510734 w 7467663"/>
              <a:gd name="connsiteY703" fmla="*/ 2416201 h 6858000"/>
              <a:gd name="connsiteX704" fmla="*/ 279257 w 7467663"/>
              <a:gd name="connsiteY704" fmla="*/ 2092102 h 6858000"/>
              <a:gd name="connsiteX705" fmla="*/ 65265 w 7467663"/>
              <a:gd name="connsiteY705" fmla="*/ 2006049 h 6858000"/>
              <a:gd name="connsiteX706" fmla="*/ 0 w 7467663"/>
              <a:gd name="connsiteY706" fmla="*/ 1982532 h 6858000"/>
              <a:gd name="connsiteX707" fmla="*/ 0 w 7467663"/>
              <a:gd name="connsiteY707" fmla="*/ 1912789 h 6858000"/>
              <a:gd name="connsiteX708" fmla="*/ 97460 w 7467663"/>
              <a:gd name="connsiteY708" fmla="*/ 1953725 h 6858000"/>
              <a:gd name="connsiteX709" fmla="*/ 221272 w 7467663"/>
              <a:gd name="connsiteY709" fmla="*/ 1980766 h 6858000"/>
              <a:gd name="connsiteX710" fmla="*/ 116765 w 7467663"/>
              <a:gd name="connsiteY710" fmla="*/ 1911033 h 6858000"/>
              <a:gd name="connsiteX711" fmla="*/ 16405 w 7467663"/>
              <a:gd name="connsiteY711" fmla="*/ 1803412 h 6858000"/>
              <a:gd name="connsiteX712" fmla="*/ 0 w 7467663"/>
              <a:gd name="connsiteY712" fmla="*/ 1784777 h 6858000"/>
              <a:gd name="connsiteX713" fmla="*/ 0 w 7467663"/>
              <a:gd name="connsiteY713" fmla="*/ 1740082 h 6858000"/>
              <a:gd name="connsiteX714" fmla="*/ 39394 w 7467663"/>
              <a:gd name="connsiteY714" fmla="*/ 1784856 h 6858000"/>
              <a:gd name="connsiteX715" fmla="*/ 135813 w 7467663"/>
              <a:gd name="connsiteY715" fmla="*/ 1888838 h 6858000"/>
              <a:gd name="connsiteX716" fmla="*/ 242575 w 7467663"/>
              <a:gd name="connsiteY716" fmla="*/ 1958841 h 6858000"/>
              <a:gd name="connsiteX717" fmla="*/ 82197 w 7467663"/>
              <a:gd name="connsiteY717" fmla="*/ 1754826 h 6858000"/>
              <a:gd name="connsiteX718" fmla="*/ 0 w 7467663"/>
              <a:gd name="connsiteY718" fmla="*/ 1679650 h 6858000"/>
              <a:gd name="connsiteX719" fmla="*/ 0 w 7467663"/>
              <a:gd name="connsiteY719" fmla="*/ 1602463 h 6858000"/>
              <a:gd name="connsiteX720" fmla="*/ 84689 w 7467663"/>
              <a:gd name="connsiteY720" fmla="*/ 1677442 h 6858000"/>
              <a:gd name="connsiteX721" fmla="*/ 298437 w 7467663"/>
              <a:gd name="connsiteY721" fmla="*/ 1968019 h 6858000"/>
              <a:gd name="connsiteX722" fmla="*/ 227269 w 7467663"/>
              <a:gd name="connsiteY722" fmla="*/ 1114064 h 6858000"/>
              <a:gd name="connsiteX723" fmla="*/ 248003 w 7467663"/>
              <a:gd name="connsiteY723" fmla="*/ 1089613 h 6858000"/>
              <a:gd name="connsiteX724" fmla="*/ 427020 w 7467663"/>
              <a:gd name="connsiteY724" fmla="*/ 1619803 h 6858000"/>
              <a:gd name="connsiteX725" fmla="*/ 340345 w 7467663"/>
              <a:gd name="connsiteY725" fmla="*/ 2027739 h 6858000"/>
              <a:gd name="connsiteX726" fmla="*/ 360865 w 7467663"/>
              <a:gd name="connsiteY726" fmla="*/ 2044827 h 6858000"/>
              <a:gd name="connsiteX727" fmla="*/ 560414 w 7467663"/>
              <a:gd name="connsiteY727" fmla="*/ 2421457 h 6858000"/>
              <a:gd name="connsiteX728" fmla="*/ 1359703 w 7467663"/>
              <a:gd name="connsiteY728" fmla="*/ 2578554 h 6858000"/>
              <a:gd name="connsiteX729" fmla="*/ 1359422 w 7467663"/>
              <a:gd name="connsiteY729" fmla="*/ 2577994 h 6858000"/>
              <a:gd name="connsiteX730" fmla="*/ 828701 w 7467663"/>
              <a:gd name="connsiteY730" fmla="*/ 1839520 h 6858000"/>
              <a:gd name="connsiteX731" fmla="*/ 494427 w 7467663"/>
              <a:gd name="connsiteY731" fmla="*/ 1092333 h 6858000"/>
              <a:gd name="connsiteX732" fmla="*/ 506322 w 7467663"/>
              <a:gd name="connsiteY732" fmla="*/ 1020997 h 6858000"/>
              <a:gd name="connsiteX733" fmla="*/ 4570198 w 7467663"/>
              <a:gd name="connsiteY733" fmla="*/ 978081 h 6858000"/>
              <a:gd name="connsiteX734" fmla="*/ 4523691 w 7467663"/>
              <a:gd name="connsiteY734" fmla="*/ 1127776 h 6858000"/>
              <a:gd name="connsiteX735" fmla="*/ 4509875 w 7467663"/>
              <a:gd name="connsiteY735" fmla="*/ 1167552 h 6858000"/>
              <a:gd name="connsiteX736" fmla="*/ 4478168 w 7467663"/>
              <a:gd name="connsiteY736" fmla="*/ 1260735 h 6858000"/>
              <a:gd name="connsiteX737" fmla="*/ 4409309 w 7467663"/>
              <a:gd name="connsiteY737" fmla="*/ 1666996 h 6858000"/>
              <a:gd name="connsiteX738" fmla="*/ 4370031 w 7467663"/>
              <a:gd name="connsiteY738" fmla="*/ 1955666 h 6858000"/>
              <a:gd name="connsiteX739" fmla="*/ 4570198 w 7467663"/>
              <a:gd name="connsiteY739" fmla="*/ 978081 h 6858000"/>
              <a:gd name="connsiteX740" fmla="*/ 4557898 w 7467663"/>
              <a:gd name="connsiteY740" fmla="*/ 900011 h 6858000"/>
              <a:gd name="connsiteX741" fmla="*/ 4344840 w 7467663"/>
              <a:gd name="connsiteY741" fmla="*/ 1922038 h 6858000"/>
              <a:gd name="connsiteX742" fmla="*/ 4378710 w 7467663"/>
              <a:gd name="connsiteY742" fmla="*/ 1665516 h 6858000"/>
              <a:gd name="connsiteX743" fmla="*/ 4448798 w 7467663"/>
              <a:gd name="connsiteY743" fmla="*/ 1253024 h 6858000"/>
              <a:gd name="connsiteX744" fmla="*/ 4480315 w 7467663"/>
              <a:gd name="connsiteY744" fmla="*/ 1158454 h 6858000"/>
              <a:gd name="connsiteX745" fmla="*/ 4494133 w 7467663"/>
              <a:gd name="connsiteY745" fmla="*/ 1118676 h 6858000"/>
              <a:gd name="connsiteX746" fmla="*/ 4557898 w 7467663"/>
              <a:gd name="connsiteY746" fmla="*/ 900011 h 6858000"/>
              <a:gd name="connsiteX747" fmla="*/ 5870151 w 7467663"/>
              <a:gd name="connsiteY747" fmla="*/ 898890 h 6858000"/>
              <a:gd name="connsiteX748" fmla="*/ 5861335 w 7467663"/>
              <a:gd name="connsiteY748" fmla="*/ 899177 h 6858000"/>
              <a:gd name="connsiteX749" fmla="*/ 5843702 w 7467663"/>
              <a:gd name="connsiteY749" fmla="*/ 899748 h 6858000"/>
              <a:gd name="connsiteX750" fmla="*/ 5651107 w 7467663"/>
              <a:gd name="connsiteY750" fmla="*/ 920306 h 6858000"/>
              <a:gd name="connsiteX751" fmla="*/ 5459407 w 7467663"/>
              <a:gd name="connsiteY751" fmla="*/ 940975 h 6858000"/>
              <a:gd name="connsiteX752" fmla="*/ 5374846 w 7467663"/>
              <a:gd name="connsiteY752" fmla="*/ 941988 h 6858000"/>
              <a:gd name="connsiteX753" fmla="*/ 5256105 w 7467663"/>
              <a:gd name="connsiteY753" fmla="*/ 945632 h 6858000"/>
              <a:gd name="connsiteX754" fmla="*/ 5107071 w 7467663"/>
              <a:gd name="connsiteY754" fmla="*/ 969720 h 6858000"/>
              <a:gd name="connsiteX755" fmla="*/ 4998681 w 7467663"/>
              <a:gd name="connsiteY755" fmla="*/ 988771 h 6858000"/>
              <a:gd name="connsiteX756" fmla="*/ 5870151 w 7467663"/>
              <a:gd name="connsiteY756" fmla="*/ 898890 h 6858000"/>
              <a:gd name="connsiteX757" fmla="*/ 5504425 w 7467663"/>
              <a:gd name="connsiteY757" fmla="*/ 848067 h 6858000"/>
              <a:gd name="connsiteX758" fmla="*/ 4968849 w 7467663"/>
              <a:gd name="connsiteY758" fmla="*/ 962318 h 6858000"/>
              <a:gd name="connsiteX759" fmla="*/ 5104039 w 7467663"/>
              <a:gd name="connsiteY759" fmla="*/ 940634 h 6858000"/>
              <a:gd name="connsiteX760" fmla="*/ 5256311 w 7467663"/>
              <a:gd name="connsiteY760" fmla="*/ 916490 h 6858000"/>
              <a:gd name="connsiteX761" fmla="*/ 5377381 w 7467663"/>
              <a:gd name="connsiteY761" fmla="*/ 912671 h 6858000"/>
              <a:gd name="connsiteX762" fmla="*/ 5460148 w 7467663"/>
              <a:gd name="connsiteY762" fmla="*/ 911442 h 6858000"/>
              <a:gd name="connsiteX763" fmla="*/ 5648971 w 7467663"/>
              <a:gd name="connsiteY763" fmla="*/ 891331 h 6858000"/>
              <a:gd name="connsiteX764" fmla="*/ 5844807 w 7467663"/>
              <a:gd name="connsiteY764" fmla="*/ 870718 h 6858000"/>
              <a:gd name="connsiteX765" fmla="*/ 5862975 w 7467663"/>
              <a:gd name="connsiteY765" fmla="*/ 869756 h 6858000"/>
              <a:gd name="connsiteX766" fmla="*/ 5920887 w 7467663"/>
              <a:gd name="connsiteY766" fmla="*/ 865929 h 6858000"/>
              <a:gd name="connsiteX767" fmla="*/ 5504425 w 7467663"/>
              <a:gd name="connsiteY767" fmla="*/ 848067 h 6858000"/>
              <a:gd name="connsiteX768" fmla="*/ 3607114 w 7467663"/>
              <a:gd name="connsiteY768" fmla="*/ 467441 h 6858000"/>
              <a:gd name="connsiteX769" fmla="*/ 3296242 w 7467663"/>
              <a:gd name="connsiteY769" fmla="*/ 807991 h 6858000"/>
              <a:gd name="connsiteX770" fmla="*/ 3174674 w 7467663"/>
              <a:gd name="connsiteY770" fmla="*/ 919759 h 6858000"/>
              <a:gd name="connsiteX771" fmla="*/ 3042978 w 7467663"/>
              <a:gd name="connsiteY771" fmla="*/ 1054894 h 6858000"/>
              <a:gd name="connsiteX772" fmla="*/ 2968914 w 7467663"/>
              <a:gd name="connsiteY772" fmla="*/ 1133756 h 6858000"/>
              <a:gd name="connsiteX773" fmla="*/ 3103823 w 7467663"/>
              <a:gd name="connsiteY773" fmla="*/ 1026814 h 6858000"/>
              <a:gd name="connsiteX774" fmla="*/ 3607114 w 7467663"/>
              <a:gd name="connsiteY774" fmla="*/ 467441 h 6858000"/>
              <a:gd name="connsiteX775" fmla="*/ 3744487 w 7467663"/>
              <a:gd name="connsiteY775" fmla="*/ 383136 h 6858000"/>
              <a:gd name="connsiteX776" fmla="*/ 3970213 w 7467663"/>
              <a:gd name="connsiteY776" fmla="*/ 995559 h 6858000"/>
              <a:gd name="connsiteX777" fmla="*/ 3744487 w 7467663"/>
              <a:gd name="connsiteY777" fmla="*/ 383136 h 6858000"/>
              <a:gd name="connsiteX778" fmla="*/ 3624562 w 7467663"/>
              <a:gd name="connsiteY778" fmla="*/ 367041 h 6858000"/>
              <a:gd name="connsiteX779" fmla="*/ 3489712 w 7467663"/>
              <a:gd name="connsiteY779" fmla="*/ 485386 h 6858000"/>
              <a:gd name="connsiteX780" fmla="*/ 3182994 w 7467663"/>
              <a:gd name="connsiteY780" fmla="*/ 828265 h 6858000"/>
              <a:gd name="connsiteX781" fmla="*/ 2892114 w 7467663"/>
              <a:gd name="connsiteY781" fmla="*/ 1172635 h 6858000"/>
              <a:gd name="connsiteX782" fmla="*/ 3021459 w 7467663"/>
              <a:gd name="connsiteY782" fmla="*/ 1035385 h 6858000"/>
              <a:gd name="connsiteX783" fmla="*/ 3153873 w 7467663"/>
              <a:gd name="connsiteY783" fmla="*/ 898971 h 6858000"/>
              <a:gd name="connsiteX784" fmla="*/ 3276511 w 7467663"/>
              <a:gd name="connsiteY784" fmla="*/ 786423 h 6858000"/>
              <a:gd name="connsiteX785" fmla="*/ 3584154 w 7467663"/>
              <a:gd name="connsiteY785" fmla="*/ 448218 h 6858000"/>
              <a:gd name="connsiteX786" fmla="*/ 3624562 w 7467663"/>
              <a:gd name="connsiteY786" fmla="*/ 367041 h 6858000"/>
              <a:gd name="connsiteX787" fmla="*/ 3766672 w 7467663"/>
              <a:gd name="connsiteY787" fmla="*/ 359429 h 6858000"/>
              <a:gd name="connsiteX788" fmla="*/ 3996338 w 7467663"/>
              <a:gd name="connsiteY788" fmla="*/ 968237 h 6858000"/>
              <a:gd name="connsiteX789" fmla="*/ 3766672 w 7467663"/>
              <a:gd name="connsiteY789" fmla="*/ 359429 h 6858000"/>
              <a:gd name="connsiteX790" fmla="*/ 5805386 w 7467663"/>
              <a:gd name="connsiteY790" fmla="*/ 239240 h 6858000"/>
              <a:gd name="connsiteX791" fmla="*/ 5736947 w 7467663"/>
              <a:gd name="connsiteY791" fmla="*/ 261367 h 6858000"/>
              <a:gd name="connsiteX792" fmla="*/ 5427012 w 7467663"/>
              <a:gd name="connsiteY792" fmla="*/ 311272 h 6858000"/>
              <a:gd name="connsiteX793" fmla="*/ 5147818 w 7467663"/>
              <a:gd name="connsiteY793" fmla="*/ 322112 h 6858000"/>
              <a:gd name="connsiteX794" fmla="*/ 5060854 w 7467663"/>
              <a:gd name="connsiteY794" fmla="*/ 311882 h 6858000"/>
              <a:gd name="connsiteX795" fmla="*/ 4945989 w 7467663"/>
              <a:gd name="connsiteY795" fmla="*/ 300516 h 6858000"/>
              <a:gd name="connsiteX796" fmla="*/ 5410479 w 7467663"/>
              <a:gd name="connsiteY796" fmla="*/ 348434 h 6858000"/>
              <a:gd name="connsiteX797" fmla="*/ 5805386 w 7467663"/>
              <a:gd name="connsiteY797" fmla="*/ 239240 h 6858000"/>
              <a:gd name="connsiteX798" fmla="*/ 5905192 w 7467663"/>
              <a:gd name="connsiteY798" fmla="*/ 163079 h 6858000"/>
              <a:gd name="connsiteX799" fmla="*/ 5865655 w 7467663"/>
              <a:gd name="connsiteY799" fmla="*/ 171901 h 6858000"/>
              <a:gd name="connsiteX800" fmla="*/ 5259740 w 7467663"/>
              <a:gd name="connsiteY800" fmla="*/ 257013 h 6858000"/>
              <a:gd name="connsiteX801" fmla="*/ 5208466 w 7467663"/>
              <a:gd name="connsiteY801" fmla="*/ 257550 h 6858000"/>
              <a:gd name="connsiteX802" fmla="*/ 4980204 w 7467663"/>
              <a:gd name="connsiteY802" fmla="*/ 271903 h 6858000"/>
              <a:gd name="connsiteX803" fmla="*/ 5068068 w 7467663"/>
              <a:gd name="connsiteY803" fmla="*/ 282244 h 6858000"/>
              <a:gd name="connsiteX804" fmla="*/ 5153231 w 7467663"/>
              <a:gd name="connsiteY804" fmla="*/ 292240 h 6858000"/>
              <a:gd name="connsiteX805" fmla="*/ 5426491 w 7467663"/>
              <a:gd name="connsiteY805" fmla="*/ 281128 h 6858000"/>
              <a:gd name="connsiteX806" fmla="*/ 5731212 w 7467663"/>
              <a:gd name="connsiteY806" fmla="*/ 231951 h 6858000"/>
              <a:gd name="connsiteX807" fmla="*/ 5905192 w 7467663"/>
              <a:gd name="connsiteY807" fmla="*/ 163079 h 6858000"/>
              <a:gd name="connsiteX808" fmla="*/ 5944437 w 7467663"/>
              <a:gd name="connsiteY808" fmla="*/ 113829 h 6858000"/>
              <a:gd name="connsiteX809" fmla="*/ 5825032 w 7467663"/>
              <a:gd name="connsiteY809" fmla="*/ 146405 h 6858000"/>
              <a:gd name="connsiteX810" fmla="*/ 4955599 w 7467663"/>
              <a:gd name="connsiteY810" fmla="*/ 247008 h 6858000"/>
              <a:gd name="connsiteX811" fmla="*/ 5210104 w 7467663"/>
              <a:gd name="connsiteY811" fmla="*/ 228123 h 6858000"/>
              <a:gd name="connsiteX812" fmla="*/ 5261015 w 7467663"/>
              <a:gd name="connsiteY812" fmla="*/ 227087 h 6858000"/>
              <a:gd name="connsiteX813" fmla="*/ 5861181 w 7467663"/>
              <a:gd name="connsiteY813" fmla="*/ 143093 h 6858000"/>
              <a:gd name="connsiteX814" fmla="*/ 5961252 w 7467663"/>
              <a:gd name="connsiteY814" fmla="*/ 114820 h 6858000"/>
              <a:gd name="connsiteX815" fmla="*/ 5944437 w 7467663"/>
              <a:gd name="connsiteY815" fmla="*/ 113829 h 6858000"/>
              <a:gd name="connsiteX816" fmla="*/ 3882765 w 7467663"/>
              <a:gd name="connsiteY816" fmla="*/ 0 h 6858000"/>
              <a:gd name="connsiteX817" fmla="*/ 3995099 w 7467663"/>
              <a:gd name="connsiteY817" fmla="*/ 0 h 6858000"/>
              <a:gd name="connsiteX818" fmla="*/ 4163818 w 7467663"/>
              <a:gd name="connsiteY818" fmla="*/ 234104 h 6858000"/>
              <a:gd name="connsiteX819" fmla="*/ 4172099 w 7467663"/>
              <a:gd name="connsiteY819" fmla="*/ 234207 h 6858000"/>
              <a:gd name="connsiteX820" fmla="*/ 4784282 w 7467663"/>
              <a:gd name="connsiteY820" fmla="*/ 276561 h 6858000"/>
              <a:gd name="connsiteX821" fmla="*/ 4801687 w 7467663"/>
              <a:gd name="connsiteY821" fmla="*/ 267764 h 6858000"/>
              <a:gd name="connsiteX822" fmla="*/ 6082788 w 7467663"/>
              <a:gd name="connsiteY822" fmla="*/ 64119 h 6858000"/>
              <a:gd name="connsiteX823" fmla="*/ 6099442 w 7467663"/>
              <a:gd name="connsiteY823" fmla="*/ 82568 h 6858000"/>
              <a:gd name="connsiteX824" fmla="*/ 4804137 w 7467663"/>
              <a:gd name="connsiteY824" fmla="*/ 320931 h 6858000"/>
              <a:gd name="connsiteX825" fmla="*/ 4227047 w 7467663"/>
              <a:gd name="connsiteY825" fmla="*/ 313415 h 6858000"/>
              <a:gd name="connsiteX826" fmla="*/ 4346041 w 7467663"/>
              <a:gd name="connsiteY826" fmla="*/ 456086 h 6858000"/>
              <a:gd name="connsiteX827" fmla="*/ 4870967 w 7467663"/>
              <a:gd name="connsiteY827" fmla="*/ 963061 h 6858000"/>
              <a:gd name="connsiteX828" fmla="*/ 4889647 w 7467663"/>
              <a:gd name="connsiteY828" fmla="*/ 957147 h 6858000"/>
              <a:gd name="connsiteX829" fmla="*/ 5422504 w 7467663"/>
              <a:gd name="connsiteY829" fmla="*/ 805191 h 6858000"/>
              <a:gd name="connsiteX830" fmla="*/ 6087656 w 7467663"/>
              <a:gd name="connsiteY830" fmla="*/ 826703 h 6858000"/>
              <a:gd name="connsiteX831" fmla="*/ 6058717 w 7467663"/>
              <a:gd name="connsiteY831" fmla="*/ 865992 h 6858000"/>
              <a:gd name="connsiteX832" fmla="*/ 4974153 w 7467663"/>
              <a:gd name="connsiteY832" fmla="*/ 1045456 h 6858000"/>
              <a:gd name="connsiteX833" fmla="*/ 5627835 w 7467663"/>
              <a:gd name="connsiteY833" fmla="*/ 1472077 h 6858000"/>
              <a:gd name="connsiteX834" fmla="*/ 5629817 w 7467663"/>
              <a:gd name="connsiteY834" fmla="*/ 1471412 h 6858000"/>
              <a:gd name="connsiteX835" fmla="*/ 5634124 w 7467663"/>
              <a:gd name="connsiteY835" fmla="*/ 1470572 h 6858000"/>
              <a:gd name="connsiteX836" fmla="*/ 5755832 w 7467663"/>
              <a:gd name="connsiteY836" fmla="*/ 1383886 h 6858000"/>
              <a:gd name="connsiteX837" fmla="*/ 6014186 w 7467663"/>
              <a:gd name="connsiteY837" fmla="*/ 1279799 h 6858000"/>
              <a:gd name="connsiteX838" fmla="*/ 6901619 w 7467663"/>
              <a:gd name="connsiteY838" fmla="*/ 1047874 h 6858000"/>
              <a:gd name="connsiteX839" fmla="*/ 6931566 w 7467663"/>
              <a:gd name="connsiteY839" fmla="*/ 1062034 h 6858000"/>
              <a:gd name="connsiteX840" fmla="*/ 5790982 w 7467663"/>
              <a:gd name="connsiteY840" fmla="*/ 1561380 h 6858000"/>
              <a:gd name="connsiteX841" fmla="*/ 6188971 w 7467663"/>
              <a:gd name="connsiteY841" fmla="*/ 1755168 h 6858000"/>
              <a:gd name="connsiteX842" fmla="*/ 6202446 w 7467663"/>
              <a:gd name="connsiteY842" fmla="*/ 1752268 h 6858000"/>
              <a:gd name="connsiteX843" fmla="*/ 7179560 w 7467663"/>
              <a:gd name="connsiteY843" fmla="*/ 1467551 h 6858000"/>
              <a:gd name="connsiteX844" fmla="*/ 7158730 w 7467663"/>
              <a:gd name="connsiteY844" fmla="*/ 1507835 h 6858000"/>
              <a:gd name="connsiteX845" fmla="*/ 6326959 w 7467663"/>
              <a:gd name="connsiteY845" fmla="*/ 1817686 h 6858000"/>
              <a:gd name="connsiteX846" fmla="*/ 6537433 w 7467663"/>
              <a:gd name="connsiteY846" fmla="*/ 1907790 h 6858000"/>
              <a:gd name="connsiteX847" fmla="*/ 6550221 w 7467663"/>
              <a:gd name="connsiteY847" fmla="*/ 1910729 h 6858000"/>
              <a:gd name="connsiteX848" fmla="*/ 6964438 w 7467663"/>
              <a:gd name="connsiteY848" fmla="*/ 2209505 h 6858000"/>
              <a:gd name="connsiteX849" fmla="*/ 7367862 w 7467663"/>
              <a:gd name="connsiteY849" fmla="*/ 2806833 h 6858000"/>
              <a:gd name="connsiteX850" fmla="*/ 7364329 w 7467663"/>
              <a:gd name="connsiteY850" fmla="*/ 2826907 h 6858000"/>
              <a:gd name="connsiteX851" fmla="*/ 7290545 w 7467663"/>
              <a:gd name="connsiteY851" fmla="*/ 2850663 h 6858000"/>
              <a:gd name="connsiteX852" fmla="*/ 6472036 w 7467663"/>
              <a:gd name="connsiteY852" fmla="*/ 1959003 h 6858000"/>
              <a:gd name="connsiteX853" fmla="*/ 5792897 w 7467663"/>
              <a:gd name="connsiteY853" fmla="*/ 1647747 h 6858000"/>
              <a:gd name="connsiteX854" fmla="*/ 5842751 w 7467663"/>
              <a:gd name="connsiteY854" fmla="*/ 1816112 h 6858000"/>
              <a:gd name="connsiteX855" fmla="*/ 5847424 w 7467663"/>
              <a:gd name="connsiteY855" fmla="*/ 1815776 h 6858000"/>
              <a:gd name="connsiteX856" fmla="*/ 6399821 w 7467663"/>
              <a:gd name="connsiteY856" fmla="*/ 2344799 h 6858000"/>
              <a:gd name="connsiteX857" fmla="*/ 6323232 w 7467663"/>
              <a:gd name="connsiteY857" fmla="*/ 2389634 h 6858000"/>
              <a:gd name="connsiteX858" fmla="*/ 5942958 w 7467663"/>
              <a:gd name="connsiteY858" fmla="*/ 2077708 h 6858000"/>
              <a:gd name="connsiteX859" fmla="*/ 5921559 w 7467663"/>
              <a:gd name="connsiteY859" fmla="*/ 2378596 h 6858000"/>
              <a:gd name="connsiteX860" fmla="*/ 5817651 w 7467663"/>
              <a:gd name="connsiteY860" fmla="*/ 3023919 h 6858000"/>
              <a:gd name="connsiteX861" fmla="*/ 5729634 w 7467663"/>
              <a:gd name="connsiteY861" fmla="*/ 3051849 h 6858000"/>
              <a:gd name="connsiteX862" fmla="*/ 5611018 w 7467663"/>
              <a:gd name="connsiteY862" fmla="*/ 2316769 h 6858000"/>
              <a:gd name="connsiteX863" fmla="*/ 5687608 w 7467663"/>
              <a:gd name="connsiteY863" fmla="*/ 2039972 h 6858000"/>
              <a:gd name="connsiteX864" fmla="*/ 5657554 w 7467663"/>
              <a:gd name="connsiteY864" fmla="*/ 1576445 h 6858000"/>
              <a:gd name="connsiteX865" fmla="*/ 5150475 w 7467663"/>
              <a:gd name="connsiteY865" fmla="*/ 1274012 h 6858000"/>
              <a:gd name="connsiteX866" fmla="*/ 5349142 w 7467663"/>
              <a:gd name="connsiteY866" fmla="*/ 2204405 h 6858000"/>
              <a:gd name="connsiteX867" fmla="*/ 5262214 w 7467663"/>
              <a:gd name="connsiteY867" fmla="*/ 2233836 h 6858000"/>
              <a:gd name="connsiteX868" fmla="*/ 4981539 w 7467663"/>
              <a:gd name="connsiteY868" fmla="*/ 1542201 h 6858000"/>
              <a:gd name="connsiteX869" fmla="*/ 4958461 w 7467663"/>
              <a:gd name="connsiteY869" fmla="*/ 1136957 h 6858000"/>
              <a:gd name="connsiteX870" fmla="*/ 4655015 w 7467663"/>
              <a:gd name="connsiteY870" fmla="*/ 891426 h 6858000"/>
              <a:gd name="connsiteX871" fmla="*/ 4348002 w 7467663"/>
              <a:gd name="connsiteY871" fmla="*/ 2205895 h 6858000"/>
              <a:gd name="connsiteX872" fmla="*/ 4262250 w 7467663"/>
              <a:gd name="connsiteY872" fmla="*/ 2219972 h 6858000"/>
              <a:gd name="connsiteX873" fmla="*/ 4550611 w 7467663"/>
              <a:gd name="connsiteY873" fmla="*/ 817540 h 6858000"/>
              <a:gd name="connsiteX874" fmla="*/ 4564418 w 7467663"/>
              <a:gd name="connsiteY874" fmla="*/ 808293 h 6858000"/>
              <a:gd name="connsiteX875" fmla="*/ 4266388 w 7467663"/>
              <a:gd name="connsiteY875" fmla="*/ 500083 h 6858000"/>
              <a:gd name="connsiteX876" fmla="*/ 4032842 w 7467663"/>
              <a:gd name="connsiteY876" fmla="*/ 211809 h 6858000"/>
              <a:gd name="connsiteX877" fmla="*/ 3882765 w 7467663"/>
              <a:gd name="connsiteY877" fmla="*/ 0 h 6858000"/>
              <a:gd name="connsiteX878" fmla="*/ 3721337 w 7467663"/>
              <a:gd name="connsiteY878" fmla="*/ 0 h 6858000"/>
              <a:gd name="connsiteX879" fmla="*/ 3797544 w 7467663"/>
              <a:gd name="connsiteY879" fmla="*/ 0 h 6858000"/>
              <a:gd name="connsiteX880" fmla="*/ 3775734 w 7467663"/>
              <a:gd name="connsiteY880" fmla="*/ 95131 h 6858000"/>
              <a:gd name="connsiteX881" fmla="*/ 3724807 w 7467663"/>
              <a:gd name="connsiteY881" fmla="*/ 272257 h 6858000"/>
              <a:gd name="connsiteX882" fmla="*/ 3726844 w 7467663"/>
              <a:gd name="connsiteY882" fmla="*/ 282988 h 6858000"/>
              <a:gd name="connsiteX883" fmla="*/ 3742664 w 7467663"/>
              <a:gd name="connsiteY883" fmla="*/ 279918 h 6858000"/>
              <a:gd name="connsiteX884" fmla="*/ 4103910 w 7467663"/>
              <a:gd name="connsiteY884" fmla="*/ 1161917 h 6858000"/>
              <a:gd name="connsiteX885" fmla="*/ 4020269 w 7467663"/>
              <a:gd name="connsiteY885" fmla="*/ 1200406 h 6858000"/>
              <a:gd name="connsiteX886" fmla="*/ 3674882 w 7467663"/>
              <a:gd name="connsiteY886" fmla="*/ 488524 h 6858000"/>
              <a:gd name="connsiteX887" fmla="*/ 3132682 w 7467663"/>
              <a:gd name="connsiteY887" fmla="*/ 1072284 h 6858000"/>
              <a:gd name="connsiteX888" fmla="*/ 2716346 w 7467663"/>
              <a:gd name="connsiteY888" fmla="*/ 1276376 h 6858000"/>
              <a:gd name="connsiteX889" fmla="*/ 2716772 w 7467663"/>
              <a:gd name="connsiteY889" fmla="*/ 1255462 h 6858000"/>
              <a:gd name="connsiteX890" fmla="*/ 3471096 w 7467663"/>
              <a:gd name="connsiteY890" fmla="*/ 437072 h 6858000"/>
              <a:gd name="connsiteX891" fmla="*/ 3639057 w 7467663"/>
              <a:gd name="connsiteY891" fmla="*/ 286334 h 6858000"/>
              <a:gd name="connsiteX892" fmla="*/ 3640309 w 7467663"/>
              <a:gd name="connsiteY892" fmla="*/ 284664 h 6858000"/>
              <a:gd name="connsiteX893" fmla="*/ 3646022 w 7467663"/>
              <a:gd name="connsiteY893" fmla="*/ 276711 h 6858000"/>
              <a:gd name="connsiteX894" fmla="*/ 3707943 w 7467663"/>
              <a:gd name="connsiteY894" fmla="*/ 65958 h 6858000"/>
              <a:gd name="connsiteX895" fmla="*/ 3721337 w 7467663"/>
              <a:gd name="connsiteY895" fmla="*/ 0 h 6858000"/>
              <a:gd name="connsiteX896" fmla="*/ 2867960 w 7467663"/>
              <a:gd name="connsiteY896" fmla="*/ 0 h 6858000"/>
              <a:gd name="connsiteX897" fmla="*/ 2926351 w 7467663"/>
              <a:gd name="connsiteY897" fmla="*/ 0 h 6858000"/>
              <a:gd name="connsiteX898" fmla="*/ 2902823 w 7467663"/>
              <a:gd name="connsiteY898" fmla="*/ 262929 h 6858000"/>
              <a:gd name="connsiteX899" fmla="*/ 2940663 w 7467663"/>
              <a:gd name="connsiteY899" fmla="*/ 140884 h 6858000"/>
              <a:gd name="connsiteX900" fmla="*/ 2947039 w 7467663"/>
              <a:gd name="connsiteY900" fmla="*/ 122524 h 6858000"/>
              <a:gd name="connsiteX901" fmla="*/ 2984316 w 7467663"/>
              <a:gd name="connsiteY901" fmla="*/ 0 h 6858000"/>
              <a:gd name="connsiteX902" fmla="*/ 3016114 w 7467663"/>
              <a:gd name="connsiteY902" fmla="*/ 0 h 6858000"/>
              <a:gd name="connsiteX903" fmla="*/ 2979949 w 7467663"/>
              <a:gd name="connsiteY903" fmla="*/ 119274 h 6858000"/>
              <a:gd name="connsiteX904" fmla="*/ 3023879 w 7467663"/>
              <a:gd name="connsiteY904" fmla="*/ 0 h 6858000"/>
              <a:gd name="connsiteX905" fmla="*/ 3105400 w 7467663"/>
              <a:gd name="connsiteY905" fmla="*/ 0 h 6858000"/>
              <a:gd name="connsiteX906" fmla="*/ 3094669 w 7467663"/>
              <a:gd name="connsiteY906" fmla="*/ 30308 h 6858000"/>
              <a:gd name="connsiteX907" fmla="*/ 2901945 w 7467663"/>
              <a:gd name="connsiteY907" fmla="*/ 466538 h 6858000"/>
              <a:gd name="connsiteX908" fmla="*/ 2815209 w 7467663"/>
              <a:gd name="connsiteY908" fmla="*/ 497361 h 6858000"/>
              <a:gd name="connsiteX909" fmla="*/ 2844845 w 7467663"/>
              <a:gd name="connsiteY909" fmla="*/ 127638 h 6858000"/>
              <a:gd name="connsiteX910" fmla="*/ 2867960 w 7467663"/>
              <a:gd name="connsiteY910" fmla="*/ 0 h 6858000"/>
              <a:gd name="connsiteX911" fmla="*/ 1057230 w 7467663"/>
              <a:gd name="connsiteY911" fmla="*/ 0 h 6858000"/>
              <a:gd name="connsiteX912" fmla="*/ 1111003 w 7467663"/>
              <a:gd name="connsiteY912" fmla="*/ 0 h 6858000"/>
              <a:gd name="connsiteX913" fmla="*/ 1125553 w 7467663"/>
              <a:gd name="connsiteY913" fmla="*/ 52588 h 6858000"/>
              <a:gd name="connsiteX914" fmla="*/ 1304276 w 7467663"/>
              <a:gd name="connsiteY914" fmla="*/ 476275 h 6858000"/>
              <a:gd name="connsiteX915" fmla="*/ 1492066 w 7467663"/>
              <a:gd name="connsiteY915" fmla="*/ 886333 h 6858000"/>
              <a:gd name="connsiteX916" fmla="*/ 1423698 w 7467663"/>
              <a:gd name="connsiteY916" fmla="*/ 710817 h 6858000"/>
              <a:gd name="connsiteX917" fmla="*/ 1357609 w 7467663"/>
              <a:gd name="connsiteY917" fmla="*/ 532892 h 6858000"/>
              <a:gd name="connsiteX918" fmla="*/ 1309550 w 7467663"/>
              <a:gd name="connsiteY918" fmla="*/ 374031 h 6858000"/>
              <a:gd name="connsiteX919" fmla="*/ 1193673 w 7467663"/>
              <a:gd name="connsiteY919" fmla="*/ 49533 h 6858000"/>
              <a:gd name="connsiteX920" fmla="*/ 1164391 w 7467663"/>
              <a:gd name="connsiteY920" fmla="*/ 0 h 6858000"/>
              <a:gd name="connsiteX921" fmla="*/ 1200666 w 7467663"/>
              <a:gd name="connsiteY921" fmla="*/ 0 h 6858000"/>
              <a:gd name="connsiteX922" fmla="*/ 1223408 w 7467663"/>
              <a:gd name="connsiteY922" fmla="*/ 38996 h 6858000"/>
              <a:gd name="connsiteX923" fmla="*/ 1339635 w 7467663"/>
              <a:gd name="connsiteY923" fmla="*/ 365517 h 6858000"/>
              <a:gd name="connsiteX924" fmla="*/ 1387469 w 7467663"/>
              <a:gd name="connsiteY924" fmla="*/ 523079 h 6858000"/>
              <a:gd name="connsiteX925" fmla="*/ 1452685 w 7467663"/>
              <a:gd name="connsiteY925" fmla="*/ 699806 h 6858000"/>
              <a:gd name="connsiteX926" fmla="*/ 1492092 w 7467663"/>
              <a:gd name="connsiteY926" fmla="*/ 800424 h 6858000"/>
              <a:gd name="connsiteX927" fmla="*/ 1455302 w 7467663"/>
              <a:gd name="connsiteY927" fmla="*/ 632913 h 6858000"/>
              <a:gd name="connsiteX928" fmla="*/ 1222336 w 7467663"/>
              <a:gd name="connsiteY928" fmla="*/ 9480 h 6858000"/>
              <a:gd name="connsiteX929" fmla="*/ 1214634 w 7467663"/>
              <a:gd name="connsiteY929" fmla="*/ 0 h 6858000"/>
              <a:gd name="connsiteX930" fmla="*/ 1289827 w 7467663"/>
              <a:gd name="connsiteY930" fmla="*/ 0 h 6858000"/>
              <a:gd name="connsiteX931" fmla="*/ 1321076 w 7467663"/>
              <a:gd name="connsiteY931" fmla="*/ 59722 h 6858000"/>
              <a:gd name="connsiteX932" fmla="*/ 1512579 w 7467663"/>
              <a:gd name="connsiteY932" fmla="*/ 626441 h 6858000"/>
              <a:gd name="connsiteX933" fmla="*/ 1506076 w 7467663"/>
              <a:gd name="connsiteY933" fmla="*/ 1089289 h 6858000"/>
              <a:gd name="connsiteX934" fmla="*/ 1486346 w 7467663"/>
              <a:gd name="connsiteY934" fmla="*/ 1079919 h 6858000"/>
              <a:gd name="connsiteX935" fmla="*/ 1070511 w 7467663"/>
              <a:gd name="connsiteY935" fmla="*/ 48609 h 6858000"/>
              <a:gd name="connsiteX936" fmla="*/ 1057230 w 7467663"/>
              <a:gd name="connsiteY936" fmla="*/ 0 h 6858000"/>
              <a:gd name="connsiteX937" fmla="*/ 43151 w 7467663"/>
              <a:gd name="connsiteY937" fmla="*/ 0 h 6858000"/>
              <a:gd name="connsiteX938" fmla="*/ 95283 w 7467663"/>
              <a:gd name="connsiteY938" fmla="*/ 0 h 6858000"/>
              <a:gd name="connsiteX939" fmla="*/ 300708 w 7467663"/>
              <a:gd name="connsiteY939" fmla="*/ 154571 h 6858000"/>
              <a:gd name="connsiteX940" fmla="*/ 530414 w 7467663"/>
              <a:gd name="connsiteY940" fmla="*/ 354673 h 6858000"/>
              <a:gd name="connsiteX941" fmla="*/ 333785 w 7467663"/>
              <a:gd name="connsiteY941" fmla="*/ 161564 h 6858000"/>
              <a:gd name="connsiteX942" fmla="*/ 147005 w 7467663"/>
              <a:gd name="connsiteY942" fmla="*/ 0 h 6858000"/>
              <a:gd name="connsiteX943" fmla="*/ 272509 w 7467663"/>
              <a:gd name="connsiteY943" fmla="*/ 0 h 6858000"/>
              <a:gd name="connsiteX944" fmla="*/ 326276 w 7467663"/>
              <a:gd name="connsiteY944" fmla="*/ 45847 h 6858000"/>
              <a:gd name="connsiteX945" fmla="*/ 823759 w 7467663"/>
              <a:gd name="connsiteY945" fmla="*/ 574145 h 6858000"/>
              <a:gd name="connsiteX946" fmla="*/ 811254 w 7467663"/>
              <a:gd name="connsiteY946" fmla="*/ 665546 h 6858000"/>
              <a:gd name="connsiteX947" fmla="*/ 154042 w 7467663"/>
              <a:gd name="connsiteY947" fmla="*/ 261522 h 6858000"/>
              <a:gd name="connsiteX948" fmla="*/ 13550 w 7467663"/>
              <a:gd name="connsiteY948" fmla="*/ 158423 h 6858000"/>
              <a:gd name="connsiteX949" fmla="*/ 0 w 7467663"/>
              <a:gd name="connsiteY949" fmla="*/ 146618 h 6858000"/>
              <a:gd name="connsiteX950" fmla="*/ 0 w 7467663"/>
              <a:gd name="connsiteY950" fmla="*/ 59161 h 6858000"/>
              <a:gd name="connsiteX951" fmla="*/ 45427 w 7467663"/>
              <a:gd name="connsiteY951" fmla="*/ 101078 h 6858000"/>
              <a:gd name="connsiteX952" fmla="*/ 630103 w 7467663"/>
              <a:gd name="connsiteY952" fmla="*/ 485885 h 6858000"/>
              <a:gd name="connsiteX953" fmla="*/ 532040 w 7467663"/>
              <a:gd name="connsiteY953" fmla="*/ 399359 h 6858000"/>
              <a:gd name="connsiteX954" fmla="*/ 517618 w 7467663"/>
              <a:gd name="connsiteY954" fmla="*/ 385726 h 6858000"/>
              <a:gd name="connsiteX955" fmla="*/ 285074 w 7467663"/>
              <a:gd name="connsiteY955" fmla="*/ 182755 h 6858000"/>
              <a:gd name="connsiteX956" fmla="*/ 43151 w 7467663"/>
              <a:gd name="connsiteY95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467600 w 7467600"/>
              <a:gd name="connsiteY75" fmla="*/ 6334256 h 6858000"/>
              <a:gd name="connsiteX76" fmla="*/ 7454976 w 7467600"/>
              <a:gd name="connsiteY76" fmla="*/ 6318297 h 6858000"/>
              <a:gd name="connsiteX77" fmla="*/ 1456157 w 7467600"/>
              <a:gd name="connsiteY77" fmla="*/ 5371404 h 6858000"/>
              <a:gd name="connsiteX78" fmla="*/ 1244432 w 7467600"/>
              <a:gd name="connsiteY78" fmla="*/ 5385601 h 6858000"/>
              <a:gd name="connsiteX79" fmla="*/ 973990 w 7467600"/>
              <a:gd name="connsiteY79" fmla="*/ 5424940 h 6858000"/>
              <a:gd name="connsiteX80" fmla="*/ 1103809 w 7467600"/>
              <a:gd name="connsiteY80" fmla="*/ 5433720 h 6858000"/>
              <a:gd name="connsiteX81" fmla="*/ 1123454 w 7467600"/>
              <a:gd name="connsiteY81" fmla="*/ 5435727 h 6858000"/>
              <a:gd name="connsiteX82" fmla="*/ 1737017 w 7467600"/>
              <a:gd name="connsiteY82" fmla="*/ 5452183 h 6858000"/>
              <a:gd name="connsiteX83" fmla="*/ 1824397 w 7467600"/>
              <a:gd name="connsiteY83" fmla="*/ 5447757 h 6858000"/>
              <a:gd name="connsiteX84" fmla="*/ 2070059 w 7467600"/>
              <a:gd name="connsiteY84" fmla="*/ 5441660 h 6858000"/>
              <a:gd name="connsiteX85" fmla="*/ 1456157 w 7467600"/>
              <a:gd name="connsiteY85" fmla="*/ 5371404 h 6858000"/>
              <a:gd name="connsiteX86" fmla="*/ 4988186 w 7467600"/>
              <a:gd name="connsiteY86" fmla="*/ 5216467 h 6858000"/>
              <a:gd name="connsiteX87" fmla="*/ 4777334 w 7467600"/>
              <a:gd name="connsiteY87" fmla="*/ 5406072 h 6858000"/>
              <a:gd name="connsiteX88" fmla="*/ 4718341 w 7467600"/>
              <a:gd name="connsiteY88" fmla="*/ 5468043 h 6858000"/>
              <a:gd name="connsiteX89" fmla="*/ 4604655 w 7467600"/>
              <a:gd name="connsiteY89" fmla="*/ 5583434 h 6858000"/>
              <a:gd name="connsiteX90" fmla="*/ 4565074 w 7467600"/>
              <a:gd name="connsiteY90" fmla="*/ 5618550 h 6858000"/>
              <a:gd name="connsiteX91" fmla="*/ 4988186 w 7467600"/>
              <a:gd name="connsiteY91" fmla="*/ 5216467 h 6858000"/>
              <a:gd name="connsiteX92" fmla="*/ 4978032 w 7467600"/>
              <a:gd name="connsiteY92" fmla="*/ 5183809 h 6858000"/>
              <a:gd name="connsiteX93" fmla="*/ 4463413 w 7467600"/>
              <a:gd name="connsiteY93" fmla="*/ 5615162 h 6858000"/>
              <a:gd name="connsiteX94" fmla="*/ 4358134 w 7467600"/>
              <a:gd name="connsiteY94" fmla="*/ 5742791 h 6858000"/>
              <a:gd name="connsiteX95" fmla="*/ 4376219 w 7467600"/>
              <a:gd name="connsiteY95" fmla="*/ 5729027 h 6858000"/>
              <a:gd name="connsiteX96" fmla="*/ 4582340 w 7467600"/>
              <a:gd name="connsiteY96" fmla="*/ 5561037 h 6858000"/>
              <a:gd name="connsiteX97" fmla="*/ 4694684 w 7467600"/>
              <a:gd name="connsiteY97" fmla="*/ 5447098 h 6858000"/>
              <a:gd name="connsiteX98" fmla="*/ 4754123 w 7467600"/>
              <a:gd name="connsiteY98" fmla="*/ 5384643 h 6858000"/>
              <a:gd name="connsiteX99" fmla="*/ 4978032 w 7467600"/>
              <a:gd name="connsiteY99" fmla="*/ 5183809 h 6858000"/>
              <a:gd name="connsiteX100" fmla="*/ 1903353 w 7467600"/>
              <a:gd name="connsiteY100" fmla="*/ 5044827 h 6858000"/>
              <a:gd name="connsiteX101" fmla="*/ 1936931 w 7467600"/>
              <a:gd name="connsiteY101" fmla="*/ 5093954 h 6858000"/>
              <a:gd name="connsiteX102" fmla="*/ 2195868 w 7467600"/>
              <a:gd name="connsiteY102" fmla="*/ 5396574 h 6858000"/>
              <a:gd name="connsiteX103" fmla="*/ 2088852 w 7467600"/>
              <a:gd name="connsiteY103" fmla="*/ 5166123 h 6858000"/>
              <a:gd name="connsiteX104" fmla="*/ 1958241 w 7467600"/>
              <a:gd name="connsiteY104" fmla="*/ 5067955 h 6858000"/>
              <a:gd name="connsiteX105" fmla="*/ 1903353 w 7467600"/>
              <a:gd name="connsiteY105" fmla="*/ 5044827 h 6858000"/>
              <a:gd name="connsiteX106" fmla="*/ 1979378 w 7467600"/>
              <a:gd name="connsiteY106" fmla="*/ 4769504 h 6858000"/>
              <a:gd name="connsiteX107" fmla="*/ 2882120 w 7467600"/>
              <a:gd name="connsiteY107" fmla="*/ 5064547 h 6858000"/>
              <a:gd name="connsiteX108" fmla="*/ 2793103 w 7467600"/>
              <a:gd name="connsiteY108" fmla="*/ 5039699 h 6858000"/>
              <a:gd name="connsiteX109" fmla="*/ 2770041 w 7467600"/>
              <a:gd name="connsiteY109" fmla="*/ 5033634 h 6858000"/>
              <a:gd name="connsiteX110" fmla="*/ 1979378 w 7467600"/>
              <a:gd name="connsiteY110" fmla="*/ 4769504 h 6858000"/>
              <a:gd name="connsiteX111" fmla="*/ 1927410 w 7467600"/>
              <a:gd name="connsiteY111" fmla="*/ 4716164 h 6858000"/>
              <a:gd name="connsiteX112" fmla="*/ 1959587 w 7467600"/>
              <a:gd name="connsiteY112" fmla="*/ 4728849 h 6858000"/>
              <a:gd name="connsiteX113" fmla="*/ 2777707 w 7467600"/>
              <a:gd name="connsiteY113" fmla="*/ 5003991 h 6858000"/>
              <a:gd name="connsiteX114" fmla="*/ 2800768 w 7467600"/>
              <a:gd name="connsiteY114" fmla="*/ 5010056 h 6858000"/>
              <a:gd name="connsiteX115" fmla="*/ 2879408 w 7467600"/>
              <a:gd name="connsiteY115" fmla="*/ 5031590 h 6858000"/>
              <a:gd name="connsiteX116" fmla="*/ 2862295 w 7467600"/>
              <a:gd name="connsiteY116" fmla="*/ 5022958 h 6858000"/>
              <a:gd name="connsiteX117" fmla="*/ 2813343 w 7467600"/>
              <a:gd name="connsiteY117" fmla="*/ 4998369 h 6858000"/>
              <a:gd name="connsiteX118" fmla="*/ 2646245 w 7467600"/>
              <a:gd name="connsiteY118" fmla="*/ 4930999 h 6858000"/>
              <a:gd name="connsiteX119" fmla="*/ 1999243 w 7467600"/>
              <a:gd name="connsiteY119" fmla="*/ 4730524 h 6858000"/>
              <a:gd name="connsiteX120" fmla="*/ 1979527 w 7467600"/>
              <a:gd name="connsiteY120" fmla="*/ 4726651 h 6858000"/>
              <a:gd name="connsiteX121" fmla="*/ 1927410 w 7467600"/>
              <a:gd name="connsiteY121" fmla="*/ 4716164 h 6858000"/>
              <a:gd name="connsiteX122" fmla="*/ 1997014 w 7467600"/>
              <a:gd name="connsiteY122" fmla="*/ 4698007 h 6858000"/>
              <a:gd name="connsiteX123" fmla="*/ 2005458 w 7467600"/>
              <a:gd name="connsiteY123" fmla="*/ 4699540 h 6858000"/>
              <a:gd name="connsiteX124" fmla="*/ 2657186 w 7467600"/>
              <a:gd name="connsiteY124" fmla="*/ 4901687 h 6858000"/>
              <a:gd name="connsiteX125" fmla="*/ 2826662 w 7467600"/>
              <a:gd name="connsiteY125" fmla="*/ 4970362 h 6858000"/>
              <a:gd name="connsiteX126" fmla="*/ 2876100 w 7467600"/>
              <a:gd name="connsiteY126" fmla="*/ 4995397 h 6858000"/>
              <a:gd name="connsiteX127" fmla="*/ 3042600 w 7467600"/>
              <a:gd name="connsiteY127" fmla="*/ 5059532 h 6858000"/>
              <a:gd name="connsiteX128" fmla="*/ 1997014 w 7467600"/>
              <a:gd name="connsiteY128" fmla="*/ 4698007 h 6858000"/>
              <a:gd name="connsiteX129" fmla="*/ 2305292 w 7467600"/>
              <a:gd name="connsiteY129" fmla="*/ 4219492 h 6858000"/>
              <a:gd name="connsiteX130" fmla="*/ 3360922 w 7467600"/>
              <a:gd name="connsiteY130" fmla="*/ 4529373 h 6858000"/>
              <a:gd name="connsiteX131" fmla="*/ 3492420 w 7467600"/>
              <a:gd name="connsiteY131" fmla="*/ 4510145 h 6858000"/>
              <a:gd name="connsiteX132" fmla="*/ 3364086 w 7467600"/>
              <a:gd name="connsiteY132" fmla="*/ 4480340 h 6858000"/>
              <a:gd name="connsiteX133" fmla="*/ 3225818 w 7467600"/>
              <a:gd name="connsiteY133" fmla="*/ 4411822 h 6858000"/>
              <a:gd name="connsiteX134" fmla="*/ 3129696 w 7467600"/>
              <a:gd name="connsiteY134" fmla="*/ 4360704 h 6858000"/>
              <a:gd name="connsiteX135" fmla="*/ 2814545 w 7467600"/>
              <a:gd name="connsiteY135" fmla="*/ 4282955 h 6858000"/>
              <a:gd name="connsiteX136" fmla="*/ 2305292 w 7467600"/>
              <a:gd name="connsiteY136" fmla="*/ 4219492 h 6858000"/>
              <a:gd name="connsiteX137" fmla="*/ 2626982 w 7467600"/>
              <a:gd name="connsiteY137" fmla="*/ 4206450 h 6858000"/>
              <a:gd name="connsiteX138" fmla="*/ 2490617 w 7467600"/>
              <a:gd name="connsiteY138" fmla="*/ 4206951 h 6858000"/>
              <a:gd name="connsiteX139" fmla="*/ 2819869 w 7467600"/>
              <a:gd name="connsiteY139" fmla="*/ 4252936 h 6858000"/>
              <a:gd name="connsiteX140" fmla="*/ 3143018 w 7467600"/>
              <a:gd name="connsiteY140" fmla="*/ 4332698 h 6858000"/>
              <a:gd name="connsiteX141" fmla="*/ 3241520 w 7467600"/>
              <a:gd name="connsiteY141" fmla="*/ 4385112 h 6858000"/>
              <a:gd name="connsiteX142" fmla="*/ 3374575 w 7467600"/>
              <a:gd name="connsiteY142" fmla="*/ 4451517 h 6858000"/>
              <a:gd name="connsiteX143" fmla="*/ 3505221 w 7467600"/>
              <a:gd name="connsiteY143" fmla="*/ 4480757 h 6858000"/>
              <a:gd name="connsiteX144" fmla="*/ 2626982 w 7467600"/>
              <a:gd name="connsiteY144" fmla="*/ 4206450 h 6858000"/>
              <a:gd name="connsiteX145" fmla="*/ 1310106 w 7467600"/>
              <a:gd name="connsiteY145" fmla="*/ 3943217 h 6858000"/>
              <a:gd name="connsiteX146" fmla="*/ 854994 w 7467600"/>
              <a:gd name="connsiteY146" fmla="*/ 4399136 h 6858000"/>
              <a:gd name="connsiteX147" fmla="*/ 742462 w 7467600"/>
              <a:gd name="connsiteY147" fmla="*/ 4594648 h 6858000"/>
              <a:gd name="connsiteX148" fmla="*/ 820602 w 7467600"/>
              <a:gd name="connsiteY148" fmla="*/ 4485915 h 6858000"/>
              <a:gd name="connsiteX149" fmla="*/ 878295 w 7467600"/>
              <a:gd name="connsiteY149" fmla="*/ 4403594 h 6858000"/>
              <a:gd name="connsiteX150" fmla="*/ 1240607 w 7467600"/>
              <a:gd name="connsiteY150" fmla="*/ 4010401 h 6858000"/>
              <a:gd name="connsiteX151" fmla="*/ 1310106 w 7467600"/>
              <a:gd name="connsiteY151" fmla="*/ 3943217 h 6858000"/>
              <a:gd name="connsiteX152" fmla="*/ 1423113 w 7467600"/>
              <a:gd name="connsiteY152" fmla="*/ 3874565 h 6858000"/>
              <a:gd name="connsiteX153" fmla="*/ 1260565 w 7467600"/>
              <a:gd name="connsiteY153" fmla="*/ 4031982 h 6858000"/>
              <a:gd name="connsiteX154" fmla="*/ 901900 w 7467600"/>
              <a:gd name="connsiteY154" fmla="*/ 4421236 h 6858000"/>
              <a:gd name="connsiteX155" fmla="*/ 845044 w 7467600"/>
              <a:gd name="connsiteY155" fmla="*/ 4502436 h 6858000"/>
              <a:gd name="connsiteX156" fmla="*/ 685926 w 7467600"/>
              <a:gd name="connsiteY156" fmla="*/ 4703069 h 6858000"/>
              <a:gd name="connsiteX157" fmla="*/ 684248 w 7467600"/>
              <a:gd name="connsiteY157" fmla="*/ 4706721 h 6858000"/>
              <a:gd name="connsiteX158" fmla="*/ 1423113 w 7467600"/>
              <a:gd name="connsiteY158" fmla="*/ 3874565 h 6858000"/>
              <a:gd name="connsiteX159" fmla="*/ 3316479 w 7467600"/>
              <a:gd name="connsiteY159" fmla="*/ 3872136 h 6858000"/>
              <a:gd name="connsiteX160" fmla="*/ 3546806 w 7467600"/>
              <a:gd name="connsiteY160" fmla="*/ 4356139 h 6858000"/>
              <a:gd name="connsiteX161" fmla="*/ 3364433 w 7467600"/>
              <a:gd name="connsiteY161" fmla="*/ 3953121 h 6858000"/>
              <a:gd name="connsiteX162" fmla="*/ 3316479 w 7467600"/>
              <a:gd name="connsiteY162" fmla="*/ 3872136 h 6858000"/>
              <a:gd name="connsiteX163" fmla="*/ 3291335 w 7467600"/>
              <a:gd name="connsiteY163" fmla="*/ 3767420 h 6858000"/>
              <a:gd name="connsiteX164" fmla="*/ 3390805 w 7467600"/>
              <a:gd name="connsiteY164" fmla="*/ 3937163 h 6858000"/>
              <a:gd name="connsiteX165" fmla="*/ 3579062 w 7467600"/>
              <a:gd name="connsiteY165" fmla="*/ 4359040 h 6858000"/>
              <a:gd name="connsiteX166" fmla="*/ 3467355 w 7467600"/>
              <a:gd name="connsiteY166" fmla="*/ 3988130 h 6858000"/>
              <a:gd name="connsiteX167" fmla="*/ 3310753 w 7467600"/>
              <a:gd name="connsiteY167" fmla="*/ 3787140 h 6858000"/>
              <a:gd name="connsiteX168" fmla="*/ 3291335 w 7467600"/>
              <a:gd name="connsiteY168" fmla="*/ 3767420 h 6858000"/>
              <a:gd name="connsiteX169" fmla="*/ 1635889 w 7467600"/>
              <a:gd name="connsiteY169" fmla="*/ 3709494 h 6858000"/>
              <a:gd name="connsiteX170" fmla="*/ 1634800 w 7467600"/>
              <a:gd name="connsiteY170" fmla="*/ 3731111 h 6858000"/>
              <a:gd name="connsiteX171" fmla="*/ 1635889 w 7467600"/>
              <a:gd name="connsiteY171" fmla="*/ 3709494 h 6858000"/>
              <a:gd name="connsiteX172" fmla="*/ 1510397 w 7467600"/>
              <a:gd name="connsiteY172" fmla="*/ 3684705 h 6858000"/>
              <a:gd name="connsiteX173" fmla="*/ 1146550 w 7467600"/>
              <a:gd name="connsiteY173" fmla="*/ 3802012 h 6858000"/>
              <a:gd name="connsiteX174" fmla="*/ 698834 w 7467600"/>
              <a:gd name="connsiteY174" fmla="*/ 3952272 h 6858000"/>
              <a:gd name="connsiteX175" fmla="*/ 34256 w 7467600"/>
              <a:gd name="connsiteY175" fmla="*/ 4347603 h 6858000"/>
              <a:gd name="connsiteX176" fmla="*/ 527241 w 7467600"/>
              <a:gd name="connsiteY176" fmla="*/ 4065078 h 6858000"/>
              <a:gd name="connsiteX177" fmla="*/ 1510397 w 7467600"/>
              <a:gd name="connsiteY177" fmla="*/ 3684705 h 6858000"/>
              <a:gd name="connsiteX178" fmla="*/ 1313114 w 7467600"/>
              <a:gd name="connsiteY178" fmla="*/ 3655216 h 6858000"/>
              <a:gd name="connsiteX179" fmla="*/ 1109304 w 7467600"/>
              <a:gd name="connsiteY179" fmla="*/ 3669030 h 6858000"/>
              <a:gd name="connsiteX180" fmla="*/ 8129 w 7467600"/>
              <a:gd name="connsiteY180" fmla="*/ 4330519 h 6858000"/>
              <a:gd name="connsiteX181" fmla="*/ 687572 w 7467600"/>
              <a:gd name="connsiteY181" fmla="*/ 3925629 h 6858000"/>
              <a:gd name="connsiteX182" fmla="*/ 1138365 w 7467600"/>
              <a:gd name="connsiteY182" fmla="*/ 3774515 h 6858000"/>
              <a:gd name="connsiteX183" fmla="*/ 1505579 w 7467600"/>
              <a:gd name="connsiteY183" fmla="*/ 3655526 h 6858000"/>
              <a:gd name="connsiteX184" fmla="*/ 1313114 w 7467600"/>
              <a:gd name="connsiteY184" fmla="*/ 3655216 h 6858000"/>
              <a:gd name="connsiteX185" fmla="*/ 3655073 w 7467600"/>
              <a:gd name="connsiteY185" fmla="*/ 3650884 h 6858000"/>
              <a:gd name="connsiteX186" fmla="*/ 3989938 w 7467600"/>
              <a:gd name="connsiteY186" fmla="*/ 3991685 h 6858000"/>
              <a:gd name="connsiteX187" fmla="*/ 4393907 w 7467600"/>
              <a:gd name="connsiteY187" fmla="*/ 4261258 h 6858000"/>
              <a:gd name="connsiteX188" fmla="*/ 4648051 w 7467600"/>
              <a:gd name="connsiteY188" fmla="*/ 4374051 h 6858000"/>
              <a:gd name="connsiteX189" fmla="*/ 4383389 w 7467600"/>
              <a:gd name="connsiteY189" fmla="*/ 4184369 h 6858000"/>
              <a:gd name="connsiteX190" fmla="*/ 4165508 w 7467600"/>
              <a:gd name="connsiteY190" fmla="*/ 4035196 h 6858000"/>
              <a:gd name="connsiteX191" fmla="*/ 4068162 w 7467600"/>
              <a:gd name="connsiteY191" fmla="*/ 3953394 h 6858000"/>
              <a:gd name="connsiteX192" fmla="*/ 3981416 w 7467600"/>
              <a:gd name="connsiteY192" fmla="*/ 3880482 h 6858000"/>
              <a:gd name="connsiteX193" fmla="*/ 3800147 w 7467600"/>
              <a:gd name="connsiteY193" fmla="*/ 3749872 h 6858000"/>
              <a:gd name="connsiteX194" fmla="*/ 3655073 w 7467600"/>
              <a:gd name="connsiteY194" fmla="*/ 3650884 h 6858000"/>
              <a:gd name="connsiteX195" fmla="*/ 3670252 w 7467600"/>
              <a:gd name="connsiteY195" fmla="*/ 3622798 h 6858000"/>
              <a:gd name="connsiteX196" fmla="*/ 3817258 w 7467600"/>
              <a:gd name="connsiteY196" fmla="*/ 3723577 h 6858000"/>
              <a:gd name="connsiteX197" fmla="*/ 4000461 w 7467600"/>
              <a:gd name="connsiteY197" fmla="*/ 3855966 h 6858000"/>
              <a:gd name="connsiteX198" fmla="*/ 4088180 w 7467600"/>
              <a:gd name="connsiteY198" fmla="*/ 3929774 h 6858000"/>
              <a:gd name="connsiteX199" fmla="*/ 4184555 w 7467600"/>
              <a:gd name="connsiteY199" fmla="*/ 4010683 h 6858000"/>
              <a:gd name="connsiteX200" fmla="*/ 4399563 w 7467600"/>
              <a:gd name="connsiteY200" fmla="*/ 4158106 h 6858000"/>
              <a:gd name="connsiteX201" fmla="*/ 4684469 w 7467600"/>
              <a:gd name="connsiteY201" fmla="*/ 4364680 h 6858000"/>
              <a:gd name="connsiteX202" fmla="*/ 4690271 w 7467600"/>
              <a:gd name="connsiteY202" fmla="*/ 4370034 h 6858000"/>
              <a:gd name="connsiteX203" fmla="*/ 4136093 w 7467600"/>
              <a:gd name="connsiteY203" fmla="*/ 3858466 h 6858000"/>
              <a:gd name="connsiteX204" fmla="*/ 3670252 w 7467600"/>
              <a:gd name="connsiteY204" fmla="*/ 3622798 h 6858000"/>
              <a:gd name="connsiteX205" fmla="*/ 4440129 w 7467600"/>
              <a:gd name="connsiteY205" fmla="*/ 3448571 h 6858000"/>
              <a:gd name="connsiteX206" fmla="*/ 4856525 w 7467600"/>
              <a:gd name="connsiteY206" fmla="*/ 3915351 h 6858000"/>
              <a:gd name="connsiteX207" fmla="*/ 5059055 w 7467600"/>
              <a:gd name="connsiteY207" fmla="*/ 4108918 h 6858000"/>
              <a:gd name="connsiteX208" fmla="*/ 5290070 w 7467600"/>
              <a:gd name="connsiteY208" fmla="*/ 4263619 h 6858000"/>
              <a:gd name="connsiteX209" fmla="*/ 4834991 w 7467600"/>
              <a:gd name="connsiteY209" fmla="*/ 3830985 h 6858000"/>
              <a:gd name="connsiteX210" fmla="*/ 4440129 w 7467600"/>
              <a:gd name="connsiteY210" fmla="*/ 3448571 h 6858000"/>
              <a:gd name="connsiteX211" fmla="*/ 4441737 w 7467600"/>
              <a:gd name="connsiteY211" fmla="*/ 3399734 h 6858000"/>
              <a:gd name="connsiteX212" fmla="*/ 4431236 w 7467600"/>
              <a:gd name="connsiteY212" fmla="*/ 3400954 h 6858000"/>
              <a:gd name="connsiteX213" fmla="*/ 4557150 w 7467600"/>
              <a:gd name="connsiteY213" fmla="*/ 3510023 h 6858000"/>
              <a:gd name="connsiteX214" fmla="*/ 4856936 w 7467600"/>
              <a:gd name="connsiteY214" fmla="*/ 3809146 h 6858000"/>
              <a:gd name="connsiteX215" fmla="*/ 5111996 w 7467600"/>
              <a:gd name="connsiteY215" fmla="*/ 4065759 h 6858000"/>
              <a:gd name="connsiteX216" fmla="*/ 5388878 w 7467600"/>
              <a:gd name="connsiteY216" fmla="*/ 4300185 h 6858000"/>
              <a:gd name="connsiteX217" fmla="*/ 5425556 w 7467600"/>
              <a:gd name="connsiteY217" fmla="*/ 4308967 h 6858000"/>
              <a:gd name="connsiteX218" fmla="*/ 4943646 w 7467600"/>
              <a:gd name="connsiteY218" fmla="*/ 3822916 h 6858000"/>
              <a:gd name="connsiteX219" fmla="*/ 4594837 w 7467600"/>
              <a:gd name="connsiteY219" fmla="*/ 3532274 h 6858000"/>
              <a:gd name="connsiteX220" fmla="*/ 4441737 w 7467600"/>
              <a:gd name="connsiteY220" fmla="*/ 3399734 h 6858000"/>
              <a:gd name="connsiteX221" fmla="*/ 5425834 w 7467600"/>
              <a:gd name="connsiteY221" fmla="*/ 3162785 h 6858000"/>
              <a:gd name="connsiteX222" fmla="*/ 5401644 w 7467600"/>
              <a:gd name="connsiteY222" fmla="*/ 3617847 h 6858000"/>
              <a:gd name="connsiteX223" fmla="*/ 5467256 w 7467600"/>
              <a:gd name="connsiteY223" fmla="*/ 4175494 h 6858000"/>
              <a:gd name="connsiteX224" fmla="*/ 5448069 w 7467600"/>
              <a:gd name="connsiteY224" fmla="*/ 3567554 h 6858000"/>
              <a:gd name="connsiteX225" fmla="*/ 5425834 w 7467600"/>
              <a:gd name="connsiteY225" fmla="*/ 3162785 h 6858000"/>
              <a:gd name="connsiteX226" fmla="*/ 1318687 w 7467600"/>
              <a:gd name="connsiteY226" fmla="*/ 3113840 h 6858000"/>
              <a:gd name="connsiteX227" fmla="*/ 1066793 w 7467600"/>
              <a:gd name="connsiteY227" fmla="*/ 3212171 h 6858000"/>
              <a:gd name="connsiteX228" fmla="*/ 993319 w 7467600"/>
              <a:gd name="connsiteY228" fmla="*/ 3247648 h 6858000"/>
              <a:gd name="connsiteX229" fmla="*/ 853081 w 7467600"/>
              <a:gd name="connsiteY229" fmla="*/ 3312410 h 6858000"/>
              <a:gd name="connsiteX230" fmla="*/ 805957 w 7467600"/>
              <a:gd name="connsiteY230" fmla="*/ 3330443 h 6858000"/>
              <a:gd name="connsiteX231" fmla="*/ 1318687 w 7467600"/>
              <a:gd name="connsiteY231" fmla="*/ 3113840 h 6858000"/>
              <a:gd name="connsiteX232" fmla="*/ 5453702 w 7467600"/>
              <a:gd name="connsiteY232" fmla="*/ 3090882 h 6858000"/>
              <a:gd name="connsiteX233" fmla="*/ 5480135 w 7467600"/>
              <a:gd name="connsiteY233" fmla="*/ 3565802 h 6858000"/>
              <a:gd name="connsiteX234" fmla="*/ 5499023 w 7467600"/>
              <a:gd name="connsiteY234" fmla="*/ 4166310 h 6858000"/>
              <a:gd name="connsiteX235" fmla="*/ 5547022 w 7467600"/>
              <a:gd name="connsiteY235" fmla="*/ 3607838 h 6858000"/>
              <a:gd name="connsiteX236" fmla="*/ 5515964 w 7467600"/>
              <a:gd name="connsiteY236" fmla="*/ 3378541 h 6858000"/>
              <a:gd name="connsiteX237" fmla="*/ 5453702 w 7467600"/>
              <a:gd name="connsiteY237" fmla="*/ 3090882 h 6858000"/>
              <a:gd name="connsiteX238" fmla="*/ 1238695 w 7467600"/>
              <a:gd name="connsiteY238" fmla="*/ 3076820 h 6858000"/>
              <a:gd name="connsiteX239" fmla="*/ 716371 w 7467600"/>
              <a:gd name="connsiteY239" fmla="*/ 3293249 h 6858000"/>
              <a:gd name="connsiteX240" fmla="*/ 579522 w 7467600"/>
              <a:gd name="connsiteY240" fmla="*/ 3371759 h 6858000"/>
              <a:gd name="connsiteX241" fmla="*/ 600288 w 7467600"/>
              <a:gd name="connsiteY241" fmla="*/ 3365555 h 6858000"/>
              <a:gd name="connsiteX242" fmla="*/ 840692 w 7467600"/>
              <a:gd name="connsiteY242" fmla="*/ 3284921 h 6858000"/>
              <a:gd name="connsiteX243" fmla="*/ 979248 w 7467600"/>
              <a:gd name="connsiteY243" fmla="*/ 3221003 h 6858000"/>
              <a:gd name="connsiteX244" fmla="*/ 1053282 w 7467600"/>
              <a:gd name="connsiteY244" fmla="*/ 3185247 h 6858000"/>
              <a:gd name="connsiteX245" fmla="*/ 1320603 w 7467600"/>
              <a:gd name="connsiteY245" fmla="*/ 3081281 h 6858000"/>
              <a:gd name="connsiteX246" fmla="*/ 1238695 w 7467600"/>
              <a:gd name="connsiteY246" fmla="*/ 3076820 h 6858000"/>
              <a:gd name="connsiteX247" fmla="*/ 5425627 w 7467600"/>
              <a:gd name="connsiteY247" fmla="*/ 2954192 h 6858000"/>
              <a:gd name="connsiteX248" fmla="*/ 5470770 w 7467600"/>
              <a:gd name="connsiteY248" fmla="*/ 3005435 h 6858000"/>
              <a:gd name="connsiteX249" fmla="*/ 5519779 w 7467600"/>
              <a:gd name="connsiteY249" fmla="*/ 4359223 h 6858000"/>
              <a:gd name="connsiteX250" fmla="*/ 5520293 w 7467600"/>
              <a:gd name="connsiteY250" fmla="*/ 4360602 h 6858000"/>
              <a:gd name="connsiteX251" fmla="*/ 5767221 w 7467600"/>
              <a:gd name="connsiteY251" fmla="*/ 4665564 h 6858000"/>
              <a:gd name="connsiteX252" fmla="*/ 6937169 w 7467600"/>
              <a:gd name="connsiteY252" fmla="*/ 4815941 h 6858000"/>
              <a:gd name="connsiteX253" fmla="*/ 6953922 w 7467600"/>
              <a:gd name="connsiteY253" fmla="*/ 4890068 h 6858000"/>
              <a:gd name="connsiteX254" fmla="*/ 6071359 w 7467600"/>
              <a:gd name="connsiteY254" fmla="*/ 4770770 h 6858000"/>
              <a:gd name="connsiteX255" fmla="*/ 6038839 w 7467600"/>
              <a:gd name="connsiteY255" fmla="*/ 4764474 h 6858000"/>
              <a:gd name="connsiteX256" fmla="*/ 6038706 w 7467600"/>
              <a:gd name="connsiteY256" fmla="*/ 4763847 h 6858000"/>
              <a:gd name="connsiteX257" fmla="*/ 6037784 w 7467600"/>
              <a:gd name="connsiteY257" fmla="*/ 4764270 h 6858000"/>
              <a:gd name="connsiteX258" fmla="*/ 6038839 w 7467600"/>
              <a:gd name="connsiteY258" fmla="*/ 4764474 h 6858000"/>
              <a:gd name="connsiteX259" fmla="*/ 6040338 w 7467600"/>
              <a:gd name="connsiteY259" fmla="*/ 4771418 h 6858000"/>
              <a:gd name="connsiteX260" fmla="*/ 6024488 w 7467600"/>
              <a:gd name="connsiteY260" fmla="*/ 4809903 h 6858000"/>
              <a:gd name="connsiteX261" fmla="*/ 5599771 w 7467600"/>
              <a:gd name="connsiteY261" fmla="*/ 5509652 h 6858000"/>
              <a:gd name="connsiteX262" fmla="*/ 5548843 w 7467600"/>
              <a:gd name="connsiteY262" fmla="*/ 5563845 h 6858000"/>
              <a:gd name="connsiteX263" fmla="*/ 5940952 w 7467600"/>
              <a:gd name="connsiteY263" fmla="*/ 6250028 h 6858000"/>
              <a:gd name="connsiteX264" fmla="*/ 6043441 w 7467600"/>
              <a:gd name="connsiteY264" fmla="*/ 6665847 h 6858000"/>
              <a:gd name="connsiteX265" fmla="*/ 6093432 w 7467600"/>
              <a:gd name="connsiteY265" fmla="*/ 6858000 h 6858000"/>
              <a:gd name="connsiteX266" fmla="*/ 6034344 w 7467600"/>
              <a:gd name="connsiteY266" fmla="*/ 6858000 h 6858000"/>
              <a:gd name="connsiteX267" fmla="*/ 6026679 w 7467600"/>
              <a:gd name="connsiteY267" fmla="*/ 6836959 h 6858000"/>
              <a:gd name="connsiteX268" fmla="*/ 5800441 w 7467600"/>
              <a:gd name="connsiteY268" fmla="*/ 6335286 h 6858000"/>
              <a:gd name="connsiteX269" fmla="*/ 5526562 w 7467600"/>
              <a:gd name="connsiteY269" fmla="*/ 5705388 h 6858000"/>
              <a:gd name="connsiteX270" fmla="*/ 5519640 w 7467600"/>
              <a:gd name="connsiteY270" fmla="*/ 5683774 h 6858000"/>
              <a:gd name="connsiteX271" fmla="*/ 5844559 w 7467600"/>
              <a:gd name="connsiteY271" fmla="*/ 6553349 h 6858000"/>
              <a:gd name="connsiteX272" fmla="*/ 5975994 w 7467600"/>
              <a:gd name="connsiteY272" fmla="*/ 6858000 h 6858000"/>
              <a:gd name="connsiteX273" fmla="*/ 5898547 w 7467600"/>
              <a:gd name="connsiteY273" fmla="*/ 6858000 h 6858000"/>
              <a:gd name="connsiteX274" fmla="*/ 5682041 w 7467600"/>
              <a:gd name="connsiteY274" fmla="*/ 6355860 h 6858000"/>
              <a:gd name="connsiteX275" fmla="*/ 5461758 w 7467600"/>
              <a:gd name="connsiteY275" fmla="*/ 5820220 h 6858000"/>
              <a:gd name="connsiteX276" fmla="*/ 5237282 w 7467600"/>
              <a:gd name="connsiteY276" fmla="*/ 6579086 h 6858000"/>
              <a:gd name="connsiteX277" fmla="*/ 5115009 w 7467600"/>
              <a:gd name="connsiteY277" fmla="*/ 6858000 h 6858000"/>
              <a:gd name="connsiteX278" fmla="*/ 5028074 w 7467600"/>
              <a:gd name="connsiteY278" fmla="*/ 6858000 h 6858000"/>
              <a:gd name="connsiteX279" fmla="*/ 5079508 w 7467600"/>
              <a:gd name="connsiteY279" fmla="*/ 6749074 h 6858000"/>
              <a:gd name="connsiteX280" fmla="*/ 5371846 w 7467600"/>
              <a:gd name="connsiteY280" fmla="*/ 5924413 h 6858000"/>
              <a:gd name="connsiteX281" fmla="*/ 5270512 w 7467600"/>
              <a:gd name="connsiteY281" fmla="*/ 6138975 h 6858000"/>
              <a:gd name="connsiteX282" fmla="*/ 5062409 w 7467600"/>
              <a:gd name="connsiteY282" fmla="*/ 6653544 h 6858000"/>
              <a:gd name="connsiteX283" fmla="*/ 5036628 w 7467600"/>
              <a:gd name="connsiteY283" fmla="*/ 6754247 h 6858000"/>
              <a:gd name="connsiteX284" fmla="*/ 5009112 w 7467600"/>
              <a:gd name="connsiteY284" fmla="*/ 6858000 h 6858000"/>
              <a:gd name="connsiteX285" fmla="*/ 4976679 w 7467600"/>
              <a:gd name="connsiteY285" fmla="*/ 6858000 h 6858000"/>
              <a:gd name="connsiteX286" fmla="*/ 5006537 w 7467600"/>
              <a:gd name="connsiteY286" fmla="*/ 6747068 h 6858000"/>
              <a:gd name="connsiteX287" fmla="*/ 5032723 w 7467600"/>
              <a:gd name="connsiteY287" fmla="*/ 6644957 h 6858000"/>
              <a:gd name="connsiteX288" fmla="*/ 5242949 w 7467600"/>
              <a:gd name="connsiteY288" fmla="*/ 6125175 h 6858000"/>
              <a:gd name="connsiteX289" fmla="*/ 5286321 w 7467600"/>
              <a:gd name="connsiteY289" fmla="*/ 6033555 h 6858000"/>
              <a:gd name="connsiteX290" fmla="*/ 5008210 w 7467600"/>
              <a:gd name="connsiteY290" fmla="*/ 6649194 h 6858000"/>
              <a:gd name="connsiteX291" fmla="*/ 4986321 w 7467600"/>
              <a:gd name="connsiteY291" fmla="*/ 6765687 h 6858000"/>
              <a:gd name="connsiteX292" fmla="*/ 4973474 w 7467600"/>
              <a:gd name="connsiteY292" fmla="*/ 6858000 h 6858000"/>
              <a:gd name="connsiteX293" fmla="*/ 4907178 w 7467600"/>
              <a:gd name="connsiteY293" fmla="*/ 6858000 h 6858000"/>
              <a:gd name="connsiteX294" fmla="*/ 4910810 w 7467600"/>
              <a:gd name="connsiteY294" fmla="*/ 6829660 h 6858000"/>
              <a:gd name="connsiteX295" fmla="*/ 4987461 w 7467600"/>
              <a:gd name="connsiteY295" fmla="*/ 6432994 h 6858000"/>
              <a:gd name="connsiteX296" fmla="*/ 5179262 w 7467600"/>
              <a:gd name="connsiteY296" fmla="*/ 6035044 h 6858000"/>
              <a:gd name="connsiteX297" fmla="*/ 4689678 w 7467600"/>
              <a:gd name="connsiteY297" fmla="*/ 6440241 h 6858000"/>
              <a:gd name="connsiteX298" fmla="*/ 4477543 w 7467600"/>
              <a:gd name="connsiteY298" fmla="*/ 6674836 h 6858000"/>
              <a:gd name="connsiteX299" fmla="*/ 4329957 w 7467600"/>
              <a:gd name="connsiteY299" fmla="*/ 6858000 h 6858000"/>
              <a:gd name="connsiteX300" fmla="*/ 4218595 w 7467600"/>
              <a:gd name="connsiteY300" fmla="*/ 6858000 h 6858000"/>
              <a:gd name="connsiteX301" fmla="*/ 4368888 w 7467600"/>
              <a:gd name="connsiteY301" fmla="*/ 6668412 h 6858000"/>
              <a:gd name="connsiteX302" fmla="*/ 4563091 w 7467600"/>
              <a:gd name="connsiteY302" fmla="*/ 6442508 h 6858000"/>
              <a:gd name="connsiteX303" fmla="*/ 5387324 w 7467600"/>
              <a:gd name="connsiteY303" fmla="*/ 5705830 h 6858000"/>
              <a:gd name="connsiteX304" fmla="*/ 5073620 w 7467600"/>
              <a:gd name="connsiteY304" fmla="*/ 5955437 h 6858000"/>
              <a:gd name="connsiteX305" fmla="*/ 4689789 w 7467600"/>
              <a:gd name="connsiteY305" fmla="*/ 6268382 h 6858000"/>
              <a:gd name="connsiteX306" fmla="*/ 4418722 w 7467600"/>
              <a:gd name="connsiteY306" fmla="*/ 6570886 h 6858000"/>
              <a:gd name="connsiteX307" fmla="*/ 4214944 w 7467600"/>
              <a:gd name="connsiteY307" fmla="*/ 6858000 h 6858000"/>
              <a:gd name="connsiteX308" fmla="*/ 4177898 w 7467600"/>
              <a:gd name="connsiteY308" fmla="*/ 6858000 h 6858000"/>
              <a:gd name="connsiteX309" fmla="*/ 4391597 w 7467600"/>
              <a:gd name="connsiteY309" fmla="*/ 6556370 h 6858000"/>
              <a:gd name="connsiteX310" fmla="*/ 4668889 w 7467600"/>
              <a:gd name="connsiteY310" fmla="*/ 6246399 h 6858000"/>
              <a:gd name="connsiteX311" fmla="*/ 5055427 w 7467600"/>
              <a:gd name="connsiteY311" fmla="*/ 5931476 h 6858000"/>
              <a:gd name="connsiteX312" fmla="*/ 5371814 w 7467600"/>
              <a:gd name="connsiteY312" fmla="*/ 5678975 h 6858000"/>
              <a:gd name="connsiteX313" fmla="*/ 4987918 w 7467600"/>
              <a:gd name="connsiteY313" fmla="*/ 5838701 h 6858000"/>
              <a:gd name="connsiteX314" fmla="*/ 4317146 w 7467600"/>
              <a:gd name="connsiteY314" fmla="*/ 6587716 h 6858000"/>
              <a:gd name="connsiteX315" fmla="*/ 4171627 w 7467600"/>
              <a:gd name="connsiteY315" fmla="*/ 6858000 h 6858000"/>
              <a:gd name="connsiteX316" fmla="*/ 4081585 w 7467600"/>
              <a:gd name="connsiteY316" fmla="*/ 6858000 h 6858000"/>
              <a:gd name="connsiteX317" fmla="*/ 4238603 w 7467600"/>
              <a:gd name="connsiteY317" fmla="*/ 6559341 h 6858000"/>
              <a:gd name="connsiteX318" fmla="*/ 4778333 w 7467600"/>
              <a:gd name="connsiteY318" fmla="*/ 5873626 h 6858000"/>
              <a:gd name="connsiteX319" fmla="*/ 5414185 w 7467600"/>
              <a:gd name="connsiteY319" fmla="*/ 5573882 h 6858000"/>
              <a:gd name="connsiteX320" fmla="*/ 5959648 w 7467600"/>
              <a:gd name="connsiteY320" fmla="*/ 4760797 h 6858000"/>
              <a:gd name="connsiteX321" fmla="*/ 5355019 w 7467600"/>
              <a:gd name="connsiteY321" fmla="*/ 4734672 h 6858000"/>
              <a:gd name="connsiteX322" fmla="*/ 5083565 w 7467600"/>
              <a:gd name="connsiteY322" fmla="*/ 5179121 h 6858000"/>
              <a:gd name="connsiteX323" fmla="*/ 4713577 w 7467600"/>
              <a:gd name="connsiteY323" fmla="*/ 5616803 h 6858000"/>
              <a:gd name="connsiteX324" fmla="*/ 3989559 w 7467600"/>
              <a:gd name="connsiteY324" fmla="*/ 6145945 h 6858000"/>
              <a:gd name="connsiteX325" fmla="*/ 3939824 w 7467600"/>
              <a:gd name="connsiteY325" fmla="*/ 6066900 h 6858000"/>
              <a:gd name="connsiteX326" fmla="*/ 4584537 w 7467600"/>
              <a:gd name="connsiteY326" fmla="*/ 5324826 h 6858000"/>
              <a:gd name="connsiteX327" fmla="*/ 5037105 w 7467600"/>
              <a:gd name="connsiteY327" fmla="*/ 5088765 h 6858000"/>
              <a:gd name="connsiteX328" fmla="*/ 5039930 w 7467600"/>
              <a:gd name="connsiteY328" fmla="*/ 5089585 h 6858000"/>
              <a:gd name="connsiteX329" fmla="*/ 5263764 w 7467600"/>
              <a:gd name="connsiteY329" fmla="*/ 4735525 h 6858000"/>
              <a:gd name="connsiteX330" fmla="*/ 4086300 w 7467600"/>
              <a:gd name="connsiteY330" fmla="*/ 4884599 h 6858000"/>
              <a:gd name="connsiteX331" fmla="*/ 4085485 w 7467600"/>
              <a:gd name="connsiteY331" fmla="*/ 4899070 h 6858000"/>
              <a:gd name="connsiteX332" fmla="*/ 3871915 w 7467600"/>
              <a:gd name="connsiteY332" fmla="*/ 5253645 h 6858000"/>
              <a:gd name="connsiteX333" fmla="*/ 3799374 w 7467600"/>
              <a:gd name="connsiteY333" fmla="*/ 5466127 h 6858000"/>
              <a:gd name="connsiteX334" fmla="*/ 3498850 w 7467600"/>
              <a:gd name="connsiteY334" fmla="*/ 6661888 h 6858000"/>
              <a:gd name="connsiteX335" fmla="*/ 3399216 w 7467600"/>
              <a:gd name="connsiteY335" fmla="*/ 6858000 h 6858000"/>
              <a:gd name="connsiteX336" fmla="*/ 3303688 w 7467600"/>
              <a:gd name="connsiteY336" fmla="*/ 6858000 h 6858000"/>
              <a:gd name="connsiteX337" fmla="*/ 3391774 w 7467600"/>
              <a:gd name="connsiteY337" fmla="*/ 6697181 h 6858000"/>
              <a:gd name="connsiteX338" fmla="*/ 3735540 w 7467600"/>
              <a:gd name="connsiteY338" fmla="*/ 5546923 h 6858000"/>
              <a:gd name="connsiteX339" fmla="*/ 3729438 w 7467600"/>
              <a:gd name="connsiteY339" fmla="*/ 5569058 h 6858000"/>
              <a:gd name="connsiteX340" fmla="*/ 3707782 w 7467600"/>
              <a:gd name="connsiteY340" fmla="*/ 5644908 h 6858000"/>
              <a:gd name="connsiteX341" fmla="*/ 3583827 w 7467600"/>
              <a:gd name="connsiteY341" fmla="*/ 6039215 h 6858000"/>
              <a:gd name="connsiteX342" fmla="*/ 3547861 w 7467600"/>
              <a:gd name="connsiteY342" fmla="*/ 6129609 h 6858000"/>
              <a:gd name="connsiteX343" fmla="*/ 3490905 w 7467600"/>
              <a:gd name="connsiteY343" fmla="*/ 6277660 h 6858000"/>
              <a:gd name="connsiteX344" fmla="*/ 3455859 w 7467600"/>
              <a:gd name="connsiteY344" fmla="*/ 6391301 h 6858000"/>
              <a:gd name="connsiteX345" fmla="*/ 3429112 w 7467600"/>
              <a:gd name="connsiteY345" fmla="*/ 6479469 h 6858000"/>
              <a:gd name="connsiteX346" fmla="*/ 3304862 w 7467600"/>
              <a:gd name="connsiteY346" fmla="*/ 6796476 h 6858000"/>
              <a:gd name="connsiteX347" fmla="*/ 3276071 w 7467600"/>
              <a:gd name="connsiteY347" fmla="*/ 6858000 h 6858000"/>
              <a:gd name="connsiteX348" fmla="*/ 3240805 w 7467600"/>
              <a:gd name="connsiteY348" fmla="*/ 6858000 h 6858000"/>
              <a:gd name="connsiteX349" fmla="*/ 3275917 w 7467600"/>
              <a:gd name="connsiteY349" fmla="*/ 6783192 h 6858000"/>
              <a:gd name="connsiteX350" fmla="*/ 3399358 w 7467600"/>
              <a:gd name="connsiteY350" fmla="*/ 6469011 h 6858000"/>
              <a:gd name="connsiteX351" fmla="*/ 3425650 w 7467600"/>
              <a:gd name="connsiteY351" fmla="*/ 6381333 h 6858000"/>
              <a:gd name="connsiteX352" fmla="*/ 3460661 w 7467600"/>
              <a:gd name="connsiteY352" fmla="*/ 6266763 h 6858000"/>
              <a:gd name="connsiteX353" fmla="*/ 3518021 w 7467600"/>
              <a:gd name="connsiteY353" fmla="*/ 6117298 h 6858000"/>
              <a:gd name="connsiteX354" fmla="*/ 3554035 w 7467600"/>
              <a:gd name="connsiteY354" fmla="*/ 6027832 h 6858000"/>
              <a:gd name="connsiteX355" fmla="*/ 3677174 w 7467600"/>
              <a:gd name="connsiteY355" fmla="*/ 5636351 h 6858000"/>
              <a:gd name="connsiteX356" fmla="*/ 3698819 w 7467600"/>
              <a:gd name="connsiteY356" fmla="*/ 5560503 h 6858000"/>
              <a:gd name="connsiteX357" fmla="*/ 3702094 w 7467600"/>
              <a:gd name="connsiteY357" fmla="*/ 5549194 h 6858000"/>
              <a:gd name="connsiteX358" fmla="*/ 3398355 w 7467600"/>
              <a:gd name="connsiteY358" fmla="*/ 6094603 h 6858000"/>
              <a:gd name="connsiteX359" fmla="*/ 3193941 w 7467600"/>
              <a:gd name="connsiteY359" fmla="*/ 6798775 h 6858000"/>
              <a:gd name="connsiteX360" fmla="*/ 3184140 w 7467600"/>
              <a:gd name="connsiteY360" fmla="*/ 6858000 h 6858000"/>
              <a:gd name="connsiteX361" fmla="*/ 3099978 w 7467600"/>
              <a:gd name="connsiteY361" fmla="*/ 6858000 h 6858000"/>
              <a:gd name="connsiteX362" fmla="*/ 3101556 w 7467600"/>
              <a:gd name="connsiteY362" fmla="*/ 6843337 h 6858000"/>
              <a:gd name="connsiteX363" fmla="*/ 3370162 w 7467600"/>
              <a:gd name="connsiteY363" fmla="*/ 5785550 h 6858000"/>
              <a:gd name="connsiteX364" fmla="*/ 3746477 w 7467600"/>
              <a:gd name="connsiteY364" fmla="*/ 5377889 h 6858000"/>
              <a:gd name="connsiteX365" fmla="*/ 3863399 w 7467600"/>
              <a:gd name="connsiteY365" fmla="*/ 5087257 h 6858000"/>
              <a:gd name="connsiteX366" fmla="*/ 3968712 w 7467600"/>
              <a:gd name="connsiteY366" fmla="*/ 4913989 h 6858000"/>
              <a:gd name="connsiteX367" fmla="*/ 2792390 w 7467600"/>
              <a:gd name="connsiteY367" fmla="*/ 5382974 h 6858000"/>
              <a:gd name="connsiteX368" fmla="*/ 2714982 w 7467600"/>
              <a:gd name="connsiteY368" fmla="*/ 5427051 h 6858000"/>
              <a:gd name="connsiteX369" fmla="*/ 2813361 w 7467600"/>
              <a:gd name="connsiteY369" fmla="*/ 6023912 h 6858000"/>
              <a:gd name="connsiteX370" fmla="*/ 2688430 w 7467600"/>
              <a:gd name="connsiteY370" fmla="*/ 6801564 h 6858000"/>
              <a:gd name="connsiteX371" fmla="*/ 2629626 w 7467600"/>
              <a:gd name="connsiteY371" fmla="*/ 6763394 h 6858000"/>
              <a:gd name="connsiteX372" fmla="*/ 2565328 w 7467600"/>
              <a:gd name="connsiteY372" fmla="*/ 5516399 h 6858000"/>
              <a:gd name="connsiteX373" fmla="*/ 1922999 w 7467600"/>
              <a:gd name="connsiteY373" fmla="*/ 5980343 h 6858000"/>
              <a:gd name="connsiteX374" fmla="*/ 1950261 w 7467600"/>
              <a:gd name="connsiteY374" fmla="*/ 6405858 h 6858000"/>
              <a:gd name="connsiteX375" fmla="*/ 2365554 w 7467600"/>
              <a:gd name="connsiteY375" fmla="*/ 6759107 h 6858000"/>
              <a:gd name="connsiteX376" fmla="*/ 2424142 w 7467600"/>
              <a:gd name="connsiteY376" fmla="*/ 6858000 h 6858000"/>
              <a:gd name="connsiteX377" fmla="*/ 2395994 w 7467600"/>
              <a:gd name="connsiteY377" fmla="*/ 6858000 h 6858000"/>
              <a:gd name="connsiteX378" fmla="*/ 2392863 w 7467600"/>
              <a:gd name="connsiteY378" fmla="*/ 6852964 h 6858000"/>
              <a:gd name="connsiteX379" fmla="*/ 2017589 w 7467600"/>
              <a:gd name="connsiteY379" fmla="*/ 6493982 h 6858000"/>
              <a:gd name="connsiteX380" fmla="*/ 2147336 w 7467600"/>
              <a:gd name="connsiteY380" fmla="*/ 6594052 h 6858000"/>
              <a:gd name="connsiteX381" fmla="*/ 2207047 w 7467600"/>
              <a:gd name="connsiteY381" fmla="*/ 6654540 h 6858000"/>
              <a:gd name="connsiteX382" fmla="*/ 2299106 w 7467600"/>
              <a:gd name="connsiteY382" fmla="*/ 6778931 h 6858000"/>
              <a:gd name="connsiteX383" fmla="*/ 2314430 w 7467600"/>
              <a:gd name="connsiteY383" fmla="*/ 6801144 h 6858000"/>
              <a:gd name="connsiteX384" fmla="*/ 2352406 w 7467600"/>
              <a:gd name="connsiteY384" fmla="*/ 6858000 h 6858000"/>
              <a:gd name="connsiteX385" fmla="*/ 2314492 w 7467600"/>
              <a:gd name="connsiteY385" fmla="*/ 6858000 h 6858000"/>
              <a:gd name="connsiteX386" fmla="*/ 2288095 w 7467600"/>
              <a:gd name="connsiteY386" fmla="*/ 6818030 h 6858000"/>
              <a:gd name="connsiteX387" fmla="*/ 2272768 w 7467600"/>
              <a:gd name="connsiteY387" fmla="*/ 6795822 h 6858000"/>
              <a:gd name="connsiteX388" fmla="*/ 2182715 w 7467600"/>
              <a:gd name="connsiteY388" fmla="*/ 6675071 h 6858000"/>
              <a:gd name="connsiteX389" fmla="*/ 2032061 w 7467600"/>
              <a:gd name="connsiteY389" fmla="*/ 6541380 h 6858000"/>
              <a:gd name="connsiteX390" fmla="*/ 2257220 w 7467600"/>
              <a:gd name="connsiteY390" fmla="*/ 6826257 h 6858000"/>
              <a:gd name="connsiteX391" fmla="*/ 2281324 w 7467600"/>
              <a:gd name="connsiteY391" fmla="*/ 6858000 h 6858000"/>
              <a:gd name="connsiteX392" fmla="*/ 2242860 w 7467600"/>
              <a:gd name="connsiteY392" fmla="*/ 6858000 h 6858000"/>
              <a:gd name="connsiteX393" fmla="*/ 2232818 w 7467600"/>
              <a:gd name="connsiteY393" fmla="*/ 6844926 h 6858000"/>
              <a:gd name="connsiteX394" fmla="*/ 1990172 w 7467600"/>
              <a:gd name="connsiteY394" fmla="*/ 6542121 h 6858000"/>
              <a:gd name="connsiteX395" fmla="*/ 2124090 w 7467600"/>
              <a:gd name="connsiteY395" fmla="*/ 6761017 h 6858000"/>
              <a:gd name="connsiteX396" fmla="*/ 2200380 w 7467600"/>
              <a:gd name="connsiteY396" fmla="*/ 6858000 h 6858000"/>
              <a:gd name="connsiteX397" fmla="*/ 2147507 w 7467600"/>
              <a:gd name="connsiteY397" fmla="*/ 6858000 h 6858000"/>
              <a:gd name="connsiteX398" fmla="*/ 2070668 w 7467600"/>
              <a:gd name="connsiteY398" fmla="*/ 6761520 h 6858000"/>
              <a:gd name="connsiteX399" fmla="*/ 1975142 w 7467600"/>
              <a:gd name="connsiteY399" fmla="*/ 6585570 h 6858000"/>
              <a:gd name="connsiteX400" fmla="*/ 2050035 w 7467600"/>
              <a:gd name="connsiteY400" fmla="*/ 6813345 h 6858000"/>
              <a:gd name="connsiteX401" fmla="*/ 2063025 w 7467600"/>
              <a:gd name="connsiteY401" fmla="*/ 6858000 h 6858000"/>
              <a:gd name="connsiteX402" fmla="*/ 2021675 w 7467600"/>
              <a:gd name="connsiteY402" fmla="*/ 6858000 h 6858000"/>
              <a:gd name="connsiteX403" fmla="*/ 2019308 w 7467600"/>
              <a:gd name="connsiteY403" fmla="*/ 6847118 h 6858000"/>
              <a:gd name="connsiteX404" fmla="*/ 1938835 w 7467600"/>
              <a:gd name="connsiteY404" fmla="*/ 6551160 h 6858000"/>
              <a:gd name="connsiteX405" fmla="*/ 1953230 w 7467600"/>
              <a:gd name="connsiteY405" fmla="*/ 6759699 h 6858000"/>
              <a:gd name="connsiteX406" fmla="*/ 1956763 w 7467600"/>
              <a:gd name="connsiteY406" fmla="*/ 6778191 h 6858000"/>
              <a:gd name="connsiteX407" fmla="*/ 1967925 w 7467600"/>
              <a:gd name="connsiteY407" fmla="*/ 6858000 h 6858000"/>
              <a:gd name="connsiteX408" fmla="*/ 1936622 w 7467600"/>
              <a:gd name="connsiteY408" fmla="*/ 6858000 h 6858000"/>
              <a:gd name="connsiteX409" fmla="*/ 1926261 w 7467600"/>
              <a:gd name="connsiteY409" fmla="*/ 6784064 h 6858000"/>
              <a:gd name="connsiteX410" fmla="*/ 1922724 w 7467600"/>
              <a:gd name="connsiteY410" fmla="*/ 6765577 h 6858000"/>
              <a:gd name="connsiteX411" fmla="*/ 1904650 w 7467600"/>
              <a:gd name="connsiteY411" fmla="*/ 6639616 h 6858000"/>
              <a:gd name="connsiteX412" fmla="*/ 1885273 w 7467600"/>
              <a:gd name="connsiteY412" fmla="*/ 6858000 h 6858000"/>
              <a:gd name="connsiteX413" fmla="*/ 1854363 w 7467600"/>
              <a:gd name="connsiteY413" fmla="*/ 6858000 h 6858000"/>
              <a:gd name="connsiteX414" fmla="*/ 1880391 w 7467600"/>
              <a:gd name="connsiteY414" fmla="*/ 6603796 h 6858000"/>
              <a:gd name="connsiteX415" fmla="*/ 1818273 w 7467600"/>
              <a:gd name="connsiteY415" fmla="*/ 6715729 h 6858000"/>
              <a:gd name="connsiteX416" fmla="*/ 1794691 w 7467600"/>
              <a:gd name="connsiteY416" fmla="*/ 6843239 h 6858000"/>
              <a:gd name="connsiteX417" fmla="*/ 1794914 w 7467600"/>
              <a:gd name="connsiteY417" fmla="*/ 6858000 h 6858000"/>
              <a:gd name="connsiteX418" fmla="*/ 1746128 w 7467600"/>
              <a:gd name="connsiteY418" fmla="*/ 6858000 h 6858000"/>
              <a:gd name="connsiteX419" fmla="*/ 1753934 w 7467600"/>
              <a:gd name="connsiteY419" fmla="*/ 6724796 h 6858000"/>
              <a:gd name="connsiteX420" fmla="*/ 1792053 w 7467600"/>
              <a:gd name="connsiteY420" fmla="*/ 6572396 h 6858000"/>
              <a:gd name="connsiteX421" fmla="*/ 1862248 w 7467600"/>
              <a:gd name="connsiteY421" fmla="*/ 6266397 h 6858000"/>
              <a:gd name="connsiteX422" fmla="*/ 1862250 w 7467600"/>
              <a:gd name="connsiteY422" fmla="*/ 6033531 h 6858000"/>
              <a:gd name="connsiteX423" fmla="*/ 1211999 w 7467600"/>
              <a:gd name="connsiteY423" fmla="*/ 6683610 h 6858000"/>
              <a:gd name="connsiteX424" fmla="*/ 1213266 w 7467600"/>
              <a:gd name="connsiteY424" fmla="*/ 6691947 h 6858000"/>
              <a:gd name="connsiteX425" fmla="*/ 1203370 w 7467600"/>
              <a:gd name="connsiteY425" fmla="*/ 6850676 h 6858000"/>
              <a:gd name="connsiteX426" fmla="*/ 1203671 w 7467600"/>
              <a:gd name="connsiteY426" fmla="*/ 6858000 h 6858000"/>
              <a:gd name="connsiteX427" fmla="*/ 1143180 w 7467600"/>
              <a:gd name="connsiteY427" fmla="*/ 6858000 h 6858000"/>
              <a:gd name="connsiteX428" fmla="*/ 1142176 w 7467600"/>
              <a:gd name="connsiteY428" fmla="*/ 6766045 h 6858000"/>
              <a:gd name="connsiteX429" fmla="*/ 1067484 w 7467600"/>
              <a:gd name="connsiteY429" fmla="*/ 6858000 h 6858000"/>
              <a:gd name="connsiteX430" fmla="*/ 953928 w 7467600"/>
              <a:gd name="connsiteY430" fmla="*/ 6858000 h 6858000"/>
              <a:gd name="connsiteX431" fmla="*/ 959715 w 7467600"/>
              <a:gd name="connsiteY431" fmla="*/ 6850185 h 6858000"/>
              <a:gd name="connsiteX432" fmla="*/ 1483788 w 7467600"/>
              <a:gd name="connsiteY432" fmla="*/ 6259174 h 6858000"/>
              <a:gd name="connsiteX433" fmla="*/ 1100671 w 7467600"/>
              <a:gd name="connsiteY433" fmla="*/ 6252137 h 6858000"/>
              <a:gd name="connsiteX434" fmla="*/ 1090144 w 7467600"/>
              <a:gd name="connsiteY434" fmla="*/ 6256748 h 6858000"/>
              <a:gd name="connsiteX435" fmla="*/ 1095872 w 7467600"/>
              <a:gd name="connsiteY435" fmla="*/ 6271892 h 6858000"/>
              <a:gd name="connsiteX436" fmla="*/ 262785 w 7467600"/>
              <a:gd name="connsiteY436" fmla="*/ 6845450 h 6858000"/>
              <a:gd name="connsiteX437" fmla="*/ 209968 w 7467600"/>
              <a:gd name="connsiteY437" fmla="*/ 6770713 h 6858000"/>
              <a:gd name="connsiteX438" fmla="*/ 873460 w 7467600"/>
              <a:gd name="connsiteY438" fmla="*/ 6253768 h 6858000"/>
              <a:gd name="connsiteX439" fmla="*/ 192686 w 7467600"/>
              <a:gd name="connsiteY439" fmla="*/ 5849257 h 6858000"/>
              <a:gd name="connsiteX440" fmla="*/ 4696 w 7467600"/>
              <a:gd name="connsiteY440" fmla="*/ 5697668 h 6858000"/>
              <a:gd name="connsiteX441" fmla="*/ 0 w 7467600"/>
              <a:gd name="connsiteY441" fmla="*/ 5689984 h 6858000"/>
              <a:gd name="connsiteX442" fmla="*/ 0 w 7467600"/>
              <a:gd name="connsiteY442" fmla="*/ 5513472 h 6858000"/>
              <a:gd name="connsiteX443" fmla="*/ 174101 w 7467600"/>
              <a:gd name="connsiteY443" fmla="*/ 5620277 h 6858000"/>
              <a:gd name="connsiteX444" fmla="*/ 891800 w 7467600"/>
              <a:gd name="connsiteY444" fmla="*/ 6036935 h 6858000"/>
              <a:gd name="connsiteX445" fmla="*/ 1072219 w 7467600"/>
              <a:gd name="connsiteY445" fmla="*/ 6169443 h 6858000"/>
              <a:gd name="connsiteX446" fmla="*/ 1074117 w 7467600"/>
              <a:gd name="connsiteY446" fmla="*/ 6170301 h 6858000"/>
              <a:gd name="connsiteX447" fmla="*/ 1083114 w 7467600"/>
              <a:gd name="connsiteY447" fmla="*/ 6174131 h 6858000"/>
              <a:gd name="connsiteX448" fmla="*/ 1543010 w 7467600"/>
              <a:gd name="connsiteY448" fmla="*/ 6191140 h 6858000"/>
              <a:gd name="connsiteX449" fmla="*/ 1551080 w 7467600"/>
              <a:gd name="connsiteY449" fmla="*/ 6195006 h 6858000"/>
              <a:gd name="connsiteX450" fmla="*/ 2345443 w 7467600"/>
              <a:gd name="connsiteY450" fmla="*/ 5549882 h 6858000"/>
              <a:gd name="connsiteX451" fmla="*/ 1721499 w 7467600"/>
              <a:gd name="connsiteY451" fmla="*/ 5599969 h 6858000"/>
              <a:gd name="connsiteX452" fmla="*/ 767716 w 7467600"/>
              <a:gd name="connsiteY452" fmla="*/ 5472768 h 6858000"/>
              <a:gd name="connsiteX453" fmla="*/ 722147 w 7467600"/>
              <a:gd name="connsiteY453" fmla="*/ 5393091 h 6858000"/>
              <a:gd name="connsiteX454" fmla="*/ 1485552 w 7467600"/>
              <a:gd name="connsiteY454" fmla="*/ 5313202 h 6858000"/>
              <a:gd name="connsiteX455" fmla="*/ 2143004 w 7467600"/>
              <a:gd name="connsiteY455" fmla="*/ 5402420 h 6858000"/>
              <a:gd name="connsiteX456" fmla="*/ 1933391 w 7467600"/>
              <a:gd name="connsiteY456" fmla="*/ 5156971 h 6858000"/>
              <a:gd name="connsiteX457" fmla="*/ 1827118 w 7467600"/>
              <a:gd name="connsiteY457" fmla="*/ 4968410 h 6858000"/>
              <a:gd name="connsiteX458" fmla="*/ 1837349 w 7467600"/>
              <a:gd name="connsiteY458" fmla="*/ 4956357 h 6858000"/>
              <a:gd name="connsiteX459" fmla="*/ 2162835 w 7467600"/>
              <a:gd name="connsiteY459" fmla="*/ 5187853 h 6858000"/>
              <a:gd name="connsiteX460" fmla="*/ 2257167 w 7467600"/>
              <a:gd name="connsiteY460" fmla="*/ 5462123 h 6858000"/>
              <a:gd name="connsiteX461" fmla="*/ 2261598 w 7467600"/>
              <a:gd name="connsiteY461" fmla="*/ 5467998 h 6858000"/>
              <a:gd name="connsiteX462" fmla="*/ 2437177 w 7467600"/>
              <a:gd name="connsiteY462" fmla="*/ 5479608 h 6858000"/>
              <a:gd name="connsiteX463" fmla="*/ 2445247 w 7467600"/>
              <a:gd name="connsiteY463" fmla="*/ 5483476 h 6858000"/>
              <a:gd name="connsiteX464" fmla="*/ 2743626 w 7467600"/>
              <a:gd name="connsiteY464" fmla="*/ 5304819 h 6858000"/>
              <a:gd name="connsiteX465" fmla="*/ 3048102 w 7467600"/>
              <a:gd name="connsiteY465" fmla="*/ 5150595 h 6858000"/>
              <a:gd name="connsiteX466" fmla="*/ 1799414 w 7467600"/>
              <a:gd name="connsiteY466" fmla="*/ 4694732 h 6858000"/>
              <a:gd name="connsiteX467" fmla="*/ 1771735 w 7467600"/>
              <a:gd name="connsiteY467" fmla="*/ 4619929 h 6858000"/>
              <a:gd name="connsiteX468" fmla="*/ 3104273 w 7467600"/>
              <a:gd name="connsiteY468" fmla="*/ 5076159 h 6858000"/>
              <a:gd name="connsiteX469" fmla="*/ 3113245 w 7467600"/>
              <a:gd name="connsiteY469" fmla="*/ 5090705 h 6858000"/>
              <a:gd name="connsiteX470" fmla="*/ 3126294 w 7467600"/>
              <a:gd name="connsiteY470" fmla="*/ 5114400 h 6858000"/>
              <a:gd name="connsiteX471" fmla="*/ 3937433 w 7467600"/>
              <a:gd name="connsiteY471" fmla="*/ 4830473 h 6858000"/>
              <a:gd name="connsiteX472" fmla="*/ 3590475 w 7467600"/>
              <a:gd name="connsiteY472" fmla="*/ 4597974 h 6858000"/>
              <a:gd name="connsiteX473" fmla="*/ 3100264 w 7467600"/>
              <a:gd name="connsiteY473" fmla="*/ 4579845 h 6858000"/>
              <a:gd name="connsiteX474" fmla="*/ 2183576 w 7467600"/>
              <a:gd name="connsiteY474" fmla="*/ 4227150 h 6858000"/>
              <a:gd name="connsiteX475" fmla="*/ 2151029 w 7467600"/>
              <a:gd name="connsiteY475" fmla="*/ 4146947 h 6858000"/>
              <a:gd name="connsiteX476" fmla="*/ 3563434 w 7467600"/>
              <a:gd name="connsiteY476" fmla="*/ 4469115 h 6858000"/>
              <a:gd name="connsiteX477" fmla="*/ 3177952 w 7467600"/>
              <a:gd name="connsiteY477" fmla="*/ 3657386 h 6858000"/>
              <a:gd name="connsiteX478" fmla="*/ 3189263 w 7467600"/>
              <a:gd name="connsiteY478" fmla="*/ 3625726 h 6858000"/>
              <a:gd name="connsiteX479" fmla="*/ 3560912 w 7467600"/>
              <a:gd name="connsiteY479" fmla="*/ 4079863 h 6858000"/>
              <a:gd name="connsiteX480" fmla="*/ 3626636 w 7467600"/>
              <a:gd name="connsiteY480" fmla="*/ 4512230 h 6858000"/>
              <a:gd name="connsiteX481" fmla="*/ 3653088 w 7467600"/>
              <a:gd name="connsiteY481" fmla="*/ 4521417 h 6858000"/>
              <a:gd name="connsiteX482" fmla="*/ 3988128 w 7467600"/>
              <a:gd name="connsiteY482" fmla="*/ 4817267 h 6858000"/>
              <a:gd name="connsiteX483" fmla="*/ 4830582 w 7467600"/>
              <a:gd name="connsiteY483" fmla="*/ 4676000 h 6858000"/>
              <a:gd name="connsiteX484" fmla="*/ 4830100 w 7467600"/>
              <a:gd name="connsiteY484" fmla="*/ 4675554 h 6858000"/>
              <a:gd name="connsiteX485" fmla="*/ 4036318 w 7467600"/>
              <a:gd name="connsiteY485" fmla="*/ 4147013 h 6858000"/>
              <a:gd name="connsiteX486" fmla="*/ 3432098 w 7467600"/>
              <a:gd name="connsiteY486" fmla="*/ 3537312 h 6858000"/>
              <a:gd name="connsiteX487" fmla="*/ 3446761 w 7467600"/>
              <a:gd name="connsiteY487" fmla="*/ 3461278 h 6858000"/>
              <a:gd name="connsiteX488" fmla="*/ 4419733 w 7467600"/>
              <a:gd name="connsiteY488" fmla="*/ 3963555 h 6858000"/>
              <a:gd name="connsiteX489" fmla="*/ 4781371 w 7467600"/>
              <a:gd name="connsiteY489" fmla="*/ 4458604 h 6858000"/>
              <a:gd name="connsiteX490" fmla="*/ 4780440 w 7467600"/>
              <a:gd name="connsiteY490" fmla="*/ 4470290 h 6858000"/>
              <a:gd name="connsiteX491" fmla="*/ 4898954 w 7467600"/>
              <a:gd name="connsiteY491" fmla="*/ 4662092 h 6858000"/>
              <a:gd name="connsiteX492" fmla="*/ 4900699 w 7467600"/>
              <a:gd name="connsiteY492" fmla="*/ 4670867 h 6858000"/>
              <a:gd name="connsiteX493" fmla="*/ 5714511 w 7467600"/>
              <a:gd name="connsiteY493" fmla="*/ 4663483 h 6858000"/>
              <a:gd name="connsiteX494" fmla="*/ 5464793 w 7467600"/>
              <a:gd name="connsiteY494" fmla="*/ 4393556 h 6858000"/>
              <a:gd name="connsiteX495" fmla="*/ 5461897 w 7467600"/>
              <a:gd name="connsiteY495" fmla="*/ 4390879 h 6858000"/>
              <a:gd name="connsiteX496" fmla="*/ 4294126 w 7467600"/>
              <a:gd name="connsiteY496" fmla="*/ 3303048 h 6858000"/>
              <a:gd name="connsiteX497" fmla="*/ 4305321 w 7467600"/>
              <a:gd name="connsiteY497" fmla="*/ 3256953 h 6858000"/>
              <a:gd name="connsiteX498" fmla="*/ 4949299 w 7467600"/>
              <a:gd name="connsiteY498" fmla="*/ 3766336 h 6858000"/>
              <a:gd name="connsiteX499" fmla="*/ 5291452 w 7467600"/>
              <a:gd name="connsiteY499" fmla="*/ 4076801 h 6858000"/>
              <a:gd name="connsiteX500" fmla="*/ 5434998 w 7467600"/>
              <a:gd name="connsiteY500" fmla="*/ 4254100 h 6858000"/>
              <a:gd name="connsiteX501" fmla="*/ 5351015 w 7467600"/>
              <a:gd name="connsiteY501" fmla="*/ 3760989 h 6858000"/>
              <a:gd name="connsiteX502" fmla="*/ 5413780 w 7467600"/>
              <a:gd name="connsiteY502" fmla="*/ 2966265 h 6858000"/>
              <a:gd name="connsiteX503" fmla="*/ 5425627 w 7467600"/>
              <a:gd name="connsiteY503" fmla="*/ 2954192 h 6858000"/>
              <a:gd name="connsiteX504" fmla="*/ 6604735 w 7467600"/>
              <a:gd name="connsiteY504" fmla="*/ 2041381 h 6858000"/>
              <a:gd name="connsiteX505" fmla="*/ 7204487 w 7467600"/>
              <a:gd name="connsiteY505" fmla="*/ 2742112 h 6858000"/>
              <a:gd name="connsiteX506" fmla="*/ 7131592 w 7467600"/>
              <a:gd name="connsiteY506" fmla="*/ 2672096 h 6858000"/>
              <a:gd name="connsiteX507" fmla="*/ 6996344 w 7467600"/>
              <a:gd name="connsiteY507" fmla="*/ 2518310 h 6858000"/>
              <a:gd name="connsiteX508" fmla="*/ 6735495 w 7467600"/>
              <a:gd name="connsiteY508" fmla="*/ 2196890 h 6858000"/>
              <a:gd name="connsiteX509" fmla="*/ 6721901 w 7467600"/>
              <a:gd name="connsiteY509" fmla="*/ 2179274 h 6858000"/>
              <a:gd name="connsiteX510" fmla="*/ 6604735 w 7467600"/>
              <a:gd name="connsiteY510" fmla="*/ 2041381 h 6858000"/>
              <a:gd name="connsiteX511" fmla="*/ 6591670 w 7467600"/>
              <a:gd name="connsiteY511" fmla="*/ 1988277 h 6858000"/>
              <a:gd name="connsiteX512" fmla="*/ 6747349 w 7467600"/>
              <a:gd name="connsiteY512" fmla="*/ 2160069 h 6858000"/>
              <a:gd name="connsiteX513" fmla="*/ 6760943 w 7467600"/>
              <a:gd name="connsiteY513" fmla="*/ 2177686 h 6858000"/>
              <a:gd name="connsiteX514" fmla="*/ 7021065 w 7467600"/>
              <a:gd name="connsiteY514" fmla="*/ 2498102 h 6858000"/>
              <a:gd name="connsiteX515" fmla="*/ 7155223 w 7467600"/>
              <a:gd name="connsiteY515" fmla="*/ 2650386 h 6858000"/>
              <a:gd name="connsiteX516" fmla="*/ 7203167 w 7467600"/>
              <a:gd name="connsiteY516" fmla="*/ 2697288 h 6858000"/>
              <a:gd name="connsiteX517" fmla="*/ 6937703 w 7467600"/>
              <a:gd name="connsiteY517" fmla="*/ 2321981 h 6858000"/>
              <a:gd name="connsiteX518" fmla="*/ 6591670 w 7467600"/>
              <a:gd name="connsiteY518" fmla="*/ 1988277 h 6858000"/>
              <a:gd name="connsiteX519" fmla="*/ 5798671 w 7467600"/>
              <a:gd name="connsiteY519" fmla="*/ 1981601 h 6858000"/>
              <a:gd name="connsiteX520" fmla="*/ 5754709 w 7467600"/>
              <a:gd name="connsiteY520" fmla="*/ 2071454 h 6858000"/>
              <a:gd name="connsiteX521" fmla="*/ 5763044 w 7467600"/>
              <a:gd name="connsiteY521" fmla="*/ 2842206 h 6858000"/>
              <a:gd name="connsiteX522" fmla="*/ 5764974 w 7467600"/>
              <a:gd name="connsiteY522" fmla="*/ 2799609 h 6858000"/>
              <a:gd name="connsiteX523" fmla="*/ 5767665 w 7467600"/>
              <a:gd name="connsiteY523" fmla="*/ 2666409 h 6858000"/>
              <a:gd name="connsiteX524" fmla="*/ 5763055 w 7467600"/>
              <a:gd name="connsiteY524" fmla="*/ 2579705 h 6858000"/>
              <a:gd name="connsiteX525" fmla="*/ 5758079 w 7467600"/>
              <a:gd name="connsiteY525" fmla="*/ 2492508 h 6858000"/>
              <a:gd name="connsiteX526" fmla="*/ 5779325 w 7467600"/>
              <a:gd name="connsiteY526" fmla="*/ 2197069 h 6858000"/>
              <a:gd name="connsiteX527" fmla="*/ 5798671 w 7467600"/>
              <a:gd name="connsiteY527" fmla="*/ 1981601 h 6858000"/>
              <a:gd name="connsiteX528" fmla="*/ 5829202 w 7467600"/>
              <a:gd name="connsiteY528" fmla="*/ 1971679 h 6858000"/>
              <a:gd name="connsiteX529" fmla="*/ 5809558 w 7467600"/>
              <a:gd name="connsiteY529" fmla="*/ 2198043 h 6858000"/>
              <a:gd name="connsiteX530" fmla="*/ 5788653 w 7467600"/>
              <a:gd name="connsiteY530" fmla="*/ 2489430 h 6858000"/>
              <a:gd name="connsiteX531" fmla="*/ 5793439 w 7467600"/>
              <a:gd name="connsiteY531" fmla="*/ 2575235 h 6858000"/>
              <a:gd name="connsiteX532" fmla="*/ 5796837 w 7467600"/>
              <a:gd name="connsiteY532" fmla="*/ 2637633 h 6858000"/>
              <a:gd name="connsiteX533" fmla="*/ 5818614 w 7467600"/>
              <a:gd name="connsiteY533" fmla="*/ 2473055 h 6858000"/>
              <a:gd name="connsiteX534" fmla="*/ 5829202 w 7467600"/>
              <a:gd name="connsiteY534" fmla="*/ 1971679 h 6858000"/>
              <a:gd name="connsiteX535" fmla="*/ 5911389 w 7467600"/>
              <a:gd name="connsiteY535" fmla="*/ 1898371 h 6858000"/>
              <a:gd name="connsiteX536" fmla="*/ 6237627 w 7467600"/>
              <a:gd name="connsiteY536" fmla="*/ 2231921 h 6858000"/>
              <a:gd name="connsiteX537" fmla="*/ 5911389 w 7467600"/>
              <a:gd name="connsiteY537" fmla="*/ 1898371 h 6858000"/>
              <a:gd name="connsiteX538" fmla="*/ 6944437 w 7467600"/>
              <a:gd name="connsiteY538" fmla="*/ 1575402 h 6858000"/>
              <a:gd name="connsiteX539" fmla="*/ 6304730 w 7467600"/>
              <a:gd name="connsiteY539" fmla="*/ 1766654 h 6858000"/>
              <a:gd name="connsiteX540" fmla="*/ 6944437 w 7467600"/>
              <a:gd name="connsiteY540" fmla="*/ 1575402 h 6858000"/>
              <a:gd name="connsiteX541" fmla="*/ 7019523 w 7467600"/>
              <a:gd name="connsiteY541" fmla="*/ 1519450 h 6858000"/>
              <a:gd name="connsiteX542" fmla="*/ 6298091 w 7467600"/>
              <a:gd name="connsiteY542" fmla="*/ 1737122 h 6858000"/>
              <a:gd name="connsiteX543" fmla="*/ 7019523 w 7467600"/>
              <a:gd name="connsiteY543" fmla="*/ 1519450 h 6858000"/>
              <a:gd name="connsiteX544" fmla="*/ 2399523 w 7467600"/>
              <a:gd name="connsiteY544" fmla="*/ 1428234 h 6858000"/>
              <a:gd name="connsiteX545" fmla="*/ 2224982 w 7467600"/>
              <a:gd name="connsiteY545" fmla="*/ 1826201 h 6858000"/>
              <a:gd name="connsiteX546" fmla="*/ 2096099 w 7467600"/>
              <a:gd name="connsiteY546" fmla="*/ 2345900 h 6858000"/>
              <a:gd name="connsiteX547" fmla="*/ 2283317 w 7467600"/>
              <a:gd name="connsiteY547" fmla="*/ 1796925 h 6858000"/>
              <a:gd name="connsiteX548" fmla="*/ 2399523 w 7467600"/>
              <a:gd name="connsiteY548" fmla="*/ 1428234 h 6858000"/>
              <a:gd name="connsiteX549" fmla="*/ 2448558 w 7467600"/>
              <a:gd name="connsiteY549" fmla="*/ 1373435 h 6858000"/>
              <a:gd name="connsiteX550" fmla="*/ 2312521 w 7467600"/>
              <a:gd name="connsiteY550" fmla="*/ 1806140 h 6858000"/>
              <a:gd name="connsiteX551" fmla="*/ 2127533 w 7467600"/>
              <a:gd name="connsiteY551" fmla="*/ 2348380 h 6858000"/>
              <a:gd name="connsiteX552" fmla="*/ 2358080 w 7467600"/>
              <a:gd name="connsiteY552" fmla="*/ 1866134 h 6858000"/>
              <a:gd name="connsiteX553" fmla="*/ 2407436 w 7467600"/>
              <a:gd name="connsiteY553" fmla="*/ 1651070 h 6858000"/>
              <a:gd name="connsiteX554" fmla="*/ 2448558 w 7467600"/>
              <a:gd name="connsiteY554" fmla="*/ 1373435 h 6858000"/>
              <a:gd name="connsiteX555" fmla="*/ 278707 w 7467600"/>
              <a:gd name="connsiteY555" fmla="*/ 1352270 h 6858000"/>
              <a:gd name="connsiteX556" fmla="*/ 321570 w 7467600"/>
              <a:gd name="connsiteY556" fmla="*/ 1861610 h 6858000"/>
              <a:gd name="connsiteX557" fmla="*/ 294281 w 7467600"/>
              <a:gd name="connsiteY557" fmla="*/ 1440658 h 6858000"/>
              <a:gd name="connsiteX558" fmla="*/ 278707 w 7467600"/>
              <a:gd name="connsiteY558" fmla="*/ 1352270 h 6858000"/>
              <a:gd name="connsiteX559" fmla="*/ 1423821 w 7467600"/>
              <a:gd name="connsiteY559" fmla="*/ 1351958 h 6858000"/>
              <a:gd name="connsiteX560" fmla="*/ 1638521 w 7467600"/>
              <a:gd name="connsiteY560" fmla="*/ 1908470 h 6858000"/>
              <a:gd name="connsiteX561" fmla="*/ 1754199 w 7467600"/>
              <a:gd name="connsiteY561" fmla="*/ 2149284 h 6858000"/>
              <a:gd name="connsiteX562" fmla="*/ 1908359 w 7467600"/>
              <a:gd name="connsiteY562" fmla="*/ 2364988 h 6858000"/>
              <a:gd name="connsiteX563" fmla="*/ 1647661 w 7467600"/>
              <a:gd name="connsiteY563" fmla="*/ 1825945 h 6858000"/>
              <a:gd name="connsiteX564" fmla="*/ 1423821 w 7467600"/>
              <a:gd name="connsiteY564" fmla="*/ 1351958 h 6858000"/>
              <a:gd name="connsiteX565" fmla="*/ 1431890 w 7467600"/>
              <a:gd name="connsiteY565" fmla="*/ 1306475 h 6858000"/>
              <a:gd name="connsiteX566" fmla="*/ 1507597 w 7467600"/>
              <a:gd name="connsiteY566" fmla="*/ 1446132 h 6858000"/>
              <a:gd name="connsiteX567" fmla="*/ 1674586 w 7467600"/>
              <a:gd name="connsiteY567" fmla="*/ 1813832 h 6858000"/>
              <a:gd name="connsiteX568" fmla="*/ 1815950 w 7467600"/>
              <a:gd name="connsiteY568" fmla="*/ 2128564 h 6858000"/>
              <a:gd name="connsiteX569" fmla="*/ 1984242 w 7467600"/>
              <a:gd name="connsiteY569" fmla="*/ 2430829 h 6858000"/>
              <a:gd name="connsiteX570" fmla="*/ 2014023 w 7467600"/>
              <a:gd name="connsiteY570" fmla="*/ 2450995 h 6858000"/>
              <a:gd name="connsiteX571" fmla="*/ 1747337 w 7467600"/>
              <a:gd name="connsiteY571" fmla="*/ 1855264 h 6858000"/>
              <a:gd name="connsiteX572" fmla="*/ 1533749 w 7467600"/>
              <a:gd name="connsiteY572" fmla="*/ 1478656 h 6858000"/>
              <a:gd name="connsiteX573" fmla="*/ 1431890 w 7467600"/>
              <a:gd name="connsiteY573" fmla="*/ 1306475 h 6858000"/>
              <a:gd name="connsiteX574" fmla="*/ 5052692 w 7467600"/>
              <a:gd name="connsiteY574" fmla="*/ 1292994 h 6858000"/>
              <a:gd name="connsiteX575" fmla="*/ 5200661 w 7467600"/>
              <a:gd name="connsiteY575" fmla="*/ 1635186 h 6858000"/>
              <a:gd name="connsiteX576" fmla="*/ 5297138 w 7467600"/>
              <a:gd name="connsiteY576" fmla="*/ 1906351 h 6858000"/>
              <a:gd name="connsiteX577" fmla="*/ 5052692 w 7467600"/>
              <a:gd name="connsiteY577" fmla="*/ 1292994 h 6858000"/>
              <a:gd name="connsiteX578" fmla="*/ 5009948 w 7467600"/>
              <a:gd name="connsiteY578" fmla="*/ 1273619 h 6858000"/>
              <a:gd name="connsiteX579" fmla="*/ 5121777 w 7467600"/>
              <a:gd name="connsiteY579" fmla="*/ 1654213 h 6858000"/>
              <a:gd name="connsiteX580" fmla="*/ 5293545 w 7467600"/>
              <a:gd name="connsiteY580" fmla="*/ 2072247 h 6858000"/>
              <a:gd name="connsiteX581" fmla="*/ 5294042 w 7467600"/>
              <a:gd name="connsiteY581" fmla="*/ 2065019 h 6858000"/>
              <a:gd name="connsiteX582" fmla="*/ 5171936 w 7467600"/>
              <a:gd name="connsiteY582" fmla="*/ 1647613 h 6858000"/>
              <a:gd name="connsiteX583" fmla="*/ 5009948 w 7467600"/>
              <a:gd name="connsiteY583" fmla="*/ 1273619 h 6858000"/>
              <a:gd name="connsiteX584" fmla="*/ 655236 w 7467600"/>
              <a:gd name="connsiteY584" fmla="*/ 1268632 h 6858000"/>
              <a:gd name="connsiteX585" fmla="*/ 839521 w 7467600"/>
              <a:gd name="connsiteY585" fmla="*/ 1685315 h 6858000"/>
              <a:gd name="connsiteX586" fmla="*/ 1109416 w 7467600"/>
              <a:gd name="connsiteY586" fmla="*/ 2061663 h 6858000"/>
              <a:gd name="connsiteX587" fmla="*/ 1298300 w 7467600"/>
              <a:gd name="connsiteY587" fmla="*/ 2247742 h 6858000"/>
              <a:gd name="connsiteX588" fmla="*/ 1125871 w 7467600"/>
              <a:gd name="connsiteY588" fmla="*/ 1989513 h 6858000"/>
              <a:gd name="connsiteX589" fmla="*/ 981574 w 7467600"/>
              <a:gd name="connsiteY589" fmla="*/ 1783157 h 6858000"/>
              <a:gd name="connsiteX590" fmla="*/ 922198 w 7467600"/>
              <a:gd name="connsiteY590" fmla="*/ 1677437 h 6858000"/>
              <a:gd name="connsiteX591" fmla="*/ 869293 w 7467600"/>
              <a:gd name="connsiteY591" fmla="*/ 1583214 h 6858000"/>
              <a:gd name="connsiteX592" fmla="*/ 751431 w 7467600"/>
              <a:gd name="connsiteY592" fmla="*/ 1405731 h 6858000"/>
              <a:gd name="connsiteX593" fmla="*/ 655236 w 7467600"/>
              <a:gd name="connsiteY593" fmla="*/ 1268632 h 6858000"/>
              <a:gd name="connsiteX594" fmla="*/ 6516292 w 7467600"/>
              <a:gd name="connsiteY594" fmla="*/ 1263064 h 6858000"/>
              <a:gd name="connsiteX595" fmla="*/ 5736320 w 7467600"/>
              <a:gd name="connsiteY595" fmla="*/ 1501803 h 6858000"/>
              <a:gd name="connsiteX596" fmla="*/ 6516292 w 7467600"/>
              <a:gd name="connsiteY596" fmla="*/ 1263064 h 6858000"/>
              <a:gd name="connsiteX597" fmla="*/ 291466 w 7467600"/>
              <a:gd name="connsiteY597" fmla="*/ 1250369 h 6858000"/>
              <a:gd name="connsiteX598" fmla="*/ 323180 w 7467600"/>
              <a:gd name="connsiteY598" fmla="*/ 1435283 h 6858000"/>
              <a:gd name="connsiteX599" fmla="*/ 349381 w 7467600"/>
              <a:gd name="connsiteY599" fmla="*/ 1875041 h 6858000"/>
              <a:gd name="connsiteX600" fmla="*/ 374363 w 7467600"/>
              <a:gd name="connsiteY600" fmla="*/ 1506494 h 6858000"/>
              <a:gd name="connsiteX601" fmla="*/ 302168 w 7467600"/>
              <a:gd name="connsiteY601" fmla="*/ 1274495 h 6858000"/>
              <a:gd name="connsiteX602" fmla="*/ 291466 w 7467600"/>
              <a:gd name="connsiteY602" fmla="*/ 1250369 h 6858000"/>
              <a:gd name="connsiteX603" fmla="*/ 678222 w 7467600"/>
              <a:gd name="connsiteY603" fmla="*/ 1248670 h 6858000"/>
              <a:gd name="connsiteX604" fmla="*/ 775536 w 7467600"/>
              <a:gd name="connsiteY604" fmla="*/ 1388015 h 6858000"/>
              <a:gd name="connsiteX605" fmla="*/ 894529 w 7467600"/>
              <a:gd name="connsiteY605" fmla="*/ 1567739 h 6858000"/>
              <a:gd name="connsiteX606" fmla="*/ 948000 w 7467600"/>
              <a:gd name="connsiteY606" fmla="*/ 1663088 h 6858000"/>
              <a:gd name="connsiteX607" fmla="*/ 1006812 w 7467600"/>
              <a:gd name="connsiteY607" fmla="*/ 1767683 h 6858000"/>
              <a:gd name="connsiteX608" fmla="*/ 1149133 w 7467600"/>
              <a:gd name="connsiteY608" fmla="*/ 1971513 h 6858000"/>
              <a:gd name="connsiteX609" fmla="*/ 1333952 w 7467600"/>
              <a:gd name="connsiteY609" fmla="*/ 2251620 h 6858000"/>
              <a:gd name="connsiteX610" fmla="*/ 1337329 w 7467600"/>
              <a:gd name="connsiteY610" fmla="*/ 2258350 h 6858000"/>
              <a:gd name="connsiteX611" fmla="*/ 1014726 w 7467600"/>
              <a:gd name="connsiteY611" fmla="*/ 1615556 h 6858000"/>
              <a:gd name="connsiteX612" fmla="*/ 678222 w 7467600"/>
              <a:gd name="connsiteY612" fmla="*/ 1248670 h 6858000"/>
              <a:gd name="connsiteX613" fmla="*/ 6691602 w 7467600"/>
              <a:gd name="connsiteY613" fmla="*/ 1140573 h 6858000"/>
              <a:gd name="connsiteX614" fmla="*/ 6571100 w 7467600"/>
              <a:gd name="connsiteY614" fmla="*/ 1183662 h 6858000"/>
              <a:gd name="connsiteX615" fmla="*/ 6241687 w 7467600"/>
              <a:gd name="connsiteY615" fmla="*/ 1257600 h 6858000"/>
              <a:gd name="connsiteX616" fmla="*/ 5693009 w 7467600"/>
              <a:gd name="connsiteY616" fmla="*/ 1478256 h 6858000"/>
              <a:gd name="connsiteX617" fmla="*/ 6548420 w 7467600"/>
              <a:gd name="connsiteY617" fmla="*/ 1214599 h 6858000"/>
              <a:gd name="connsiteX618" fmla="*/ 6605473 w 7467600"/>
              <a:gd name="connsiteY618" fmla="*/ 1184686 h 6858000"/>
              <a:gd name="connsiteX619" fmla="*/ 6691602 w 7467600"/>
              <a:gd name="connsiteY619" fmla="*/ 1140573 h 6858000"/>
              <a:gd name="connsiteX620" fmla="*/ 4002475 w 7467600"/>
              <a:gd name="connsiteY620" fmla="*/ 1037802 h 6858000"/>
              <a:gd name="connsiteX621" fmla="*/ 4000324 w 7467600"/>
              <a:gd name="connsiteY621" fmla="*/ 1039362 h 6858000"/>
              <a:gd name="connsiteX622" fmla="*/ 4002862 w 7467600"/>
              <a:gd name="connsiteY622" fmla="*/ 1042866 h 6858000"/>
              <a:gd name="connsiteX623" fmla="*/ 4002475 w 7467600"/>
              <a:gd name="connsiteY623" fmla="*/ 1037802 h 6858000"/>
              <a:gd name="connsiteX624" fmla="*/ 506322 w 7467600"/>
              <a:gd name="connsiteY624" fmla="*/ 1020997 h 6858000"/>
              <a:gd name="connsiteX625" fmla="*/ 533068 w 7467600"/>
              <a:gd name="connsiteY625" fmla="*/ 1029409 h 6858000"/>
              <a:gd name="connsiteX626" fmla="*/ 1232525 w 7467600"/>
              <a:gd name="connsiteY626" fmla="*/ 1804675 h 6858000"/>
              <a:gd name="connsiteX627" fmla="*/ 1388858 w 7467600"/>
              <a:gd name="connsiteY627" fmla="*/ 2368011 h 6858000"/>
              <a:gd name="connsiteX628" fmla="*/ 1384098 w 7467600"/>
              <a:gd name="connsiteY628" fmla="*/ 2378125 h 6858000"/>
              <a:gd name="connsiteX629" fmla="*/ 1425393 w 7467600"/>
              <a:gd name="connsiteY629" fmla="*/ 2589124 h 6858000"/>
              <a:gd name="connsiteX630" fmla="*/ 1424001 w 7467600"/>
              <a:gd name="connsiteY630" fmla="*/ 2597541 h 6858000"/>
              <a:gd name="connsiteX631" fmla="*/ 2152729 w 7467600"/>
              <a:gd name="connsiteY631" fmla="*/ 2864487 h 6858000"/>
              <a:gd name="connsiteX632" fmla="*/ 2020609 w 7467600"/>
              <a:gd name="connsiteY632" fmla="*/ 2539671 h 6858000"/>
              <a:gd name="connsiteX633" fmla="*/ 2018920 w 7467600"/>
              <a:gd name="connsiteY633" fmla="*/ 2536309 h 6858000"/>
              <a:gd name="connsiteX634" fmla="*/ 1342441 w 7467600"/>
              <a:gd name="connsiteY634" fmla="*/ 1173017 h 6858000"/>
              <a:gd name="connsiteX635" fmla="*/ 1367925 w 7467600"/>
              <a:gd name="connsiteY635" fmla="*/ 1135648 h 6858000"/>
              <a:gd name="connsiteX636" fmla="*/ 1771401 w 7467600"/>
              <a:gd name="connsiteY636" fmla="*/ 1806673 h 6858000"/>
              <a:gd name="connsiteX637" fmla="*/ 1972385 w 7467600"/>
              <a:gd name="connsiteY637" fmla="*/ 2198735 h 6858000"/>
              <a:gd name="connsiteX638" fmla="*/ 2040892 w 7467600"/>
              <a:gd name="connsiteY638" fmla="*/ 2405205 h 6858000"/>
              <a:gd name="connsiteX639" fmla="*/ 2131689 w 7467600"/>
              <a:gd name="connsiteY639" fmla="*/ 1936926 h 6858000"/>
              <a:gd name="connsiteX640" fmla="*/ 2454820 w 7467600"/>
              <a:gd name="connsiteY640" fmla="*/ 1248808 h 6858000"/>
              <a:gd name="connsiteX641" fmla="*/ 2492512 w 7467600"/>
              <a:gd name="connsiteY641" fmla="*/ 1302920 h 6858000"/>
              <a:gd name="connsiteX642" fmla="*/ 2081216 w 7467600"/>
              <a:gd name="connsiteY642" fmla="*/ 2527513 h 6858000"/>
              <a:gd name="connsiteX643" fmla="*/ 2081211 w 7467600"/>
              <a:gd name="connsiteY643" fmla="*/ 2528916 h 6858000"/>
              <a:gd name="connsiteX644" fmla="*/ 2199067 w 7467600"/>
              <a:gd name="connsiteY644" fmla="*/ 2884061 h 6858000"/>
              <a:gd name="connsiteX645" fmla="*/ 3192586 w 7467600"/>
              <a:gd name="connsiteY645" fmla="*/ 3411496 h 6858000"/>
              <a:gd name="connsiteX646" fmla="*/ 3182620 w 7467600"/>
              <a:gd name="connsiteY646" fmla="*/ 3483279 h 6858000"/>
              <a:gd name="connsiteX647" fmla="*/ 2435119 w 7467600"/>
              <a:gd name="connsiteY647" fmla="*/ 3080173 h 6858000"/>
              <a:gd name="connsiteX648" fmla="*/ 2410152 w 7467600"/>
              <a:gd name="connsiteY648" fmla="*/ 3063751 h 6858000"/>
              <a:gd name="connsiteX649" fmla="*/ 2408099 w 7467600"/>
              <a:gd name="connsiteY649" fmla="*/ 3064403 h 6858000"/>
              <a:gd name="connsiteX650" fmla="*/ 2407218 w 7467600"/>
              <a:gd name="connsiteY650" fmla="*/ 3070324 h 6858000"/>
              <a:gd name="connsiteX651" fmla="*/ 2380138 w 7467600"/>
              <a:gd name="connsiteY651" fmla="*/ 3099341 h 6858000"/>
              <a:gd name="connsiteX652" fmla="*/ 1765923 w 7467600"/>
              <a:gd name="connsiteY652" fmla="*/ 3581043 h 6858000"/>
              <a:gd name="connsiteX653" fmla="*/ 1702258 w 7467600"/>
              <a:gd name="connsiteY653" fmla="*/ 3612286 h 6858000"/>
              <a:gd name="connsiteX654" fmla="*/ 1538370 w 7467600"/>
              <a:gd name="connsiteY654" fmla="*/ 3811804 h 6858000"/>
              <a:gd name="connsiteX655" fmla="*/ 542867 w 7467600"/>
              <a:gd name="connsiteY655" fmla="*/ 4944092 h 6858000"/>
              <a:gd name="connsiteX656" fmla="*/ 515800 w 7467600"/>
              <a:gd name="connsiteY656" fmla="*/ 4862180 h 6858000"/>
              <a:gd name="connsiteX657" fmla="*/ 909145 w 7467600"/>
              <a:gd name="connsiteY657" fmla="*/ 4199225 h 6858000"/>
              <a:gd name="connsiteX658" fmla="*/ 1214067 w 7467600"/>
              <a:gd name="connsiteY658" fmla="*/ 3908561 h 6858000"/>
              <a:gd name="connsiteX659" fmla="*/ 640967 w 7467600"/>
              <a:gd name="connsiteY659" fmla="*/ 4105601 h 6858000"/>
              <a:gd name="connsiteX660" fmla="*/ 112563 w 7467600"/>
              <a:gd name="connsiteY660" fmla="*/ 4396952 h 6858000"/>
              <a:gd name="connsiteX661" fmla="*/ 0 w 7467600"/>
              <a:gd name="connsiteY661" fmla="*/ 4466006 h 6858000"/>
              <a:gd name="connsiteX662" fmla="*/ 0 w 7467600"/>
              <a:gd name="connsiteY662" fmla="*/ 4233763 h 6858000"/>
              <a:gd name="connsiteX663" fmla="*/ 36881 w 7467600"/>
              <a:gd name="connsiteY663" fmla="*/ 4200118 h 6858000"/>
              <a:gd name="connsiteX664" fmla="*/ 910534 w 7467600"/>
              <a:gd name="connsiteY664" fmla="*/ 3629753 h 6858000"/>
              <a:gd name="connsiteX665" fmla="*/ 1578717 w 7467600"/>
              <a:gd name="connsiteY665" fmla="*/ 3575982 h 6858000"/>
              <a:gd name="connsiteX666" fmla="*/ 2338780 w 7467600"/>
              <a:gd name="connsiteY666" fmla="*/ 3033725 h 6858000"/>
              <a:gd name="connsiteX667" fmla="*/ 1807991 w 7467600"/>
              <a:gd name="connsiteY667" fmla="*/ 2807184 h 6858000"/>
              <a:gd name="connsiteX668" fmla="*/ 1416358 w 7467600"/>
              <a:gd name="connsiteY668" fmla="*/ 3112571 h 6858000"/>
              <a:gd name="connsiteX669" fmla="*/ 939066 w 7467600"/>
              <a:gd name="connsiteY669" fmla="*/ 3378798 h 6858000"/>
              <a:gd name="connsiteX670" fmla="*/ 115099 w 7467600"/>
              <a:gd name="connsiteY670" fmla="*/ 3607650 h 6858000"/>
              <a:gd name="connsiteX671" fmla="*/ 97284 w 7467600"/>
              <a:gd name="connsiteY671" fmla="*/ 3520393 h 6858000"/>
              <a:gd name="connsiteX672" fmla="*/ 922050 w 7467600"/>
              <a:gd name="connsiteY672" fmla="*/ 3074867 h 6858000"/>
              <a:gd name="connsiteX673" fmla="*/ 1405265 w 7467600"/>
              <a:gd name="connsiteY673" fmla="*/ 3016319 h 6858000"/>
              <a:gd name="connsiteX674" fmla="*/ 1407512 w 7467600"/>
              <a:gd name="connsiteY674" fmla="*/ 3018001 h 6858000"/>
              <a:gd name="connsiteX675" fmla="*/ 1726266 w 7467600"/>
              <a:gd name="connsiteY675" fmla="*/ 2777274 h 6858000"/>
              <a:gd name="connsiteX676" fmla="*/ 625390 w 7467600"/>
              <a:gd name="connsiteY676" fmla="*/ 2514541 h 6858000"/>
              <a:gd name="connsiteX677" fmla="*/ 619799 w 7467600"/>
              <a:gd name="connsiteY677" fmla="*/ 2527180 h 6858000"/>
              <a:gd name="connsiteX678" fmla="*/ 310030 w 7467600"/>
              <a:gd name="connsiteY678" fmla="*/ 2771818 h 6858000"/>
              <a:gd name="connsiteX679" fmla="*/ 173877 w 7467600"/>
              <a:gd name="connsiteY679" fmla="*/ 2937056 h 6858000"/>
              <a:gd name="connsiteX680" fmla="*/ 77889 w 7467600"/>
              <a:gd name="connsiteY680" fmla="*/ 3138440 h 6858000"/>
              <a:gd name="connsiteX681" fmla="*/ 0 w 7467600"/>
              <a:gd name="connsiteY681" fmla="*/ 3271395 h 6858000"/>
              <a:gd name="connsiteX682" fmla="*/ 0 w 7467600"/>
              <a:gd name="connsiteY682" fmla="*/ 3153002 h 6858000"/>
              <a:gd name="connsiteX683" fmla="*/ 2386 w 7467600"/>
              <a:gd name="connsiteY683" fmla="*/ 3149203 h 6858000"/>
              <a:gd name="connsiteX684" fmla="*/ 89753 w 7467600"/>
              <a:gd name="connsiteY684" fmla="*/ 2987702 h 6858000"/>
              <a:gd name="connsiteX685" fmla="*/ 76869 w 7467600"/>
              <a:gd name="connsiteY685" fmla="*/ 3005404 h 6858000"/>
              <a:gd name="connsiteX686" fmla="*/ 32049 w 7467600"/>
              <a:gd name="connsiteY686" fmla="*/ 3065814 h 6858000"/>
              <a:gd name="connsiteX687" fmla="*/ 0 w 7467600"/>
              <a:gd name="connsiteY687" fmla="*/ 3108744 h 6858000"/>
              <a:gd name="connsiteX688" fmla="*/ 0 w 7467600"/>
              <a:gd name="connsiteY688" fmla="*/ 3058059 h 6858000"/>
              <a:gd name="connsiteX689" fmla="*/ 7610 w 7467600"/>
              <a:gd name="connsiteY689" fmla="*/ 3047889 h 6858000"/>
              <a:gd name="connsiteX690" fmla="*/ 52419 w 7467600"/>
              <a:gd name="connsiteY690" fmla="*/ 2987479 h 6858000"/>
              <a:gd name="connsiteX691" fmla="*/ 59142 w 7467600"/>
              <a:gd name="connsiteY691" fmla="*/ 2978488 h 6858000"/>
              <a:gd name="connsiteX692" fmla="*/ 0 w 7467600"/>
              <a:gd name="connsiteY692" fmla="*/ 3015334 h 6858000"/>
              <a:gd name="connsiteX693" fmla="*/ 0 w 7467600"/>
              <a:gd name="connsiteY693" fmla="*/ 2914286 h 6858000"/>
              <a:gd name="connsiteX694" fmla="*/ 36383 w 7467600"/>
              <a:gd name="connsiteY694" fmla="*/ 2901128 h 6858000"/>
              <a:gd name="connsiteX695" fmla="*/ 156329 w 7467600"/>
              <a:gd name="connsiteY695" fmla="*/ 2840533 h 6858000"/>
              <a:gd name="connsiteX696" fmla="*/ 358355 w 7467600"/>
              <a:gd name="connsiteY696" fmla="*/ 2620471 h 6858000"/>
              <a:gd name="connsiteX697" fmla="*/ 510577 w 7467600"/>
              <a:gd name="connsiteY697" fmla="*/ 2501244 h 6858000"/>
              <a:gd name="connsiteX698" fmla="*/ 211967 w 7467600"/>
              <a:gd name="connsiteY698" fmla="*/ 2479171 h 6858000"/>
              <a:gd name="connsiteX699" fmla="*/ 0 w 7467600"/>
              <a:gd name="connsiteY699" fmla="*/ 2476398 h 6858000"/>
              <a:gd name="connsiteX700" fmla="*/ 0 w 7467600"/>
              <a:gd name="connsiteY700" fmla="*/ 2389189 h 6858000"/>
              <a:gd name="connsiteX701" fmla="*/ 103062 w 7467600"/>
              <a:gd name="connsiteY701" fmla="*/ 2389518 h 6858000"/>
              <a:gd name="connsiteX702" fmla="*/ 510734 w 7467600"/>
              <a:gd name="connsiteY702" fmla="*/ 2416201 h 6858000"/>
              <a:gd name="connsiteX703" fmla="*/ 279257 w 7467600"/>
              <a:gd name="connsiteY703" fmla="*/ 2092102 h 6858000"/>
              <a:gd name="connsiteX704" fmla="*/ 65265 w 7467600"/>
              <a:gd name="connsiteY704" fmla="*/ 2006049 h 6858000"/>
              <a:gd name="connsiteX705" fmla="*/ 0 w 7467600"/>
              <a:gd name="connsiteY705" fmla="*/ 1982532 h 6858000"/>
              <a:gd name="connsiteX706" fmla="*/ 0 w 7467600"/>
              <a:gd name="connsiteY706" fmla="*/ 1912789 h 6858000"/>
              <a:gd name="connsiteX707" fmla="*/ 97460 w 7467600"/>
              <a:gd name="connsiteY707" fmla="*/ 1953725 h 6858000"/>
              <a:gd name="connsiteX708" fmla="*/ 221272 w 7467600"/>
              <a:gd name="connsiteY708" fmla="*/ 1980766 h 6858000"/>
              <a:gd name="connsiteX709" fmla="*/ 116765 w 7467600"/>
              <a:gd name="connsiteY709" fmla="*/ 1911033 h 6858000"/>
              <a:gd name="connsiteX710" fmla="*/ 16405 w 7467600"/>
              <a:gd name="connsiteY710" fmla="*/ 1803412 h 6858000"/>
              <a:gd name="connsiteX711" fmla="*/ 0 w 7467600"/>
              <a:gd name="connsiteY711" fmla="*/ 1784777 h 6858000"/>
              <a:gd name="connsiteX712" fmla="*/ 0 w 7467600"/>
              <a:gd name="connsiteY712" fmla="*/ 1740082 h 6858000"/>
              <a:gd name="connsiteX713" fmla="*/ 39394 w 7467600"/>
              <a:gd name="connsiteY713" fmla="*/ 1784856 h 6858000"/>
              <a:gd name="connsiteX714" fmla="*/ 135813 w 7467600"/>
              <a:gd name="connsiteY714" fmla="*/ 1888838 h 6858000"/>
              <a:gd name="connsiteX715" fmla="*/ 242575 w 7467600"/>
              <a:gd name="connsiteY715" fmla="*/ 1958841 h 6858000"/>
              <a:gd name="connsiteX716" fmla="*/ 82197 w 7467600"/>
              <a:gd name="connsiteY716" fmla="*/ 1754826 h 6858000"/>
              <a:gd name="connsiteX717" fmla="*/ 0 w 7467600"/>
              <a:gd name="connsiteY717" fmla="*/ 1679650 h 6858000"/>
              <a:gd name="connsiteX718" fmla="*/ 0 w 7467600"/>
              <a:gd name="connsiteY718" fmla="*/ 1602463 h 6858000"/>
              <a:gd name="connsiteX719" fmla="*/ 84689 w 7467600"/>
              <a:gd name="connsiteY719" fmla="*/ 1677442 h 6858000"/>
              <a:gd name="connsiteX720" fmla="*/ 298437 w 7467600"/>
              <a:gd name="connsiteY720" fmla="*/ 1968019 h 6858000"/>
              <a:gd name="connsiteX721" fmla="*/ 227269 w 7467600"/>
              <a:gd name="connsiteY721" fmla="*/ 1114064 h 6858000"/>
              <a:gd name="connsiteX722" fmla="*/ 248003 w 7467600"/>
              <a:gd name="connsiteY722" fmla="*/ 1089613 h 6858000"/>
              <a:gd name="connsiteX723" fmla="*/ 427020 w 7467600"/>
              <a:gd name="connsiteY723" fmla="*/ 1619803 h 6858000"/>
              <a:gd name="connsiteX724" fmla="*/ 340345 w 7467600"/>
              <a:gd name="connsiteY724" fmla="*/ 2027739 h 6858000"/>
              <a:gd name="connsiteX725" fmla="*/ 360865 w 7467600"/>
              <a:gd name="connsiteY725" fmla="*/ 2044827 h 6858000"/>
              <a:gd name="connsiteX726" fmla="*/ 560414 w 7467600"/>
              <a:gd name="connsiteY726" fmla="*/ 2421457 h 6858000"/>
              <a:gd name="connsiteX727" fmla="*/ 1359703 w 7467600"/>
              <a:gd name="connsiteY727" fmla="*/ 2578554 h 6858000"/>
              <a:gd name="connsiteX728" fmla="*/ 1359422 w 7467600"/>
              <a:gd name="connsiteY728" fmla="*/ 2577994 h 6858000"/>
              <a:gd name="connsiteX729" fmla="*/ 828701 w 7467600"/>
              <a:gd name="connsiteY729" fmla="*/ 1839520 h 6858000"/>
              <a:gd name="connsiteX730" fmla="*/ 494427 w 7467600"/>
              <a:gd name="connsiteY730" fmla="*/ 1092333 h 6858000"/>
              <a:gd name="connsiteX731" fmla="*/ 506322 w 7467600"/>
              <a:gd name="connsiteY731" fmla="*/ 1020997 h 6858000"/>
              <a:gd name="connsiteX732" fmla="*/ 4570198 w 7467600"/>
              <a:gd name="connsiteY732" fmla="*/ 978081 h 6858000"/>
              <a:gd name="connsiteX733" fmla="*/ 4523691 w 7467600"/>
              <a:gd name="connsiteY733" fmla="*/ 1127776 h 6858000"/>
              <a:gd name="connsiteX734" fmla="*/ 4509875 w 7467600"/>
              <a:gd name="connsiteY734" fmla="*/ 1167552 h 6858000"/>
              <a:gd name="connsiteX735" fmla="*/ 4478168 w 7467600"/>
              <a:gd name="connsiteY735" fmla="*/ 1260735 h 6858000"/>
              <a:gd name="connsiteX736" fmla="*/ 4409309 w 7467600"/>
              <a:gd name="connsiteY736" fmla="*/ 1666996 h 6858000"/>
              <a:gd name="connsiteX737" fmla="*/ 4370031 w 7467600"/>
              <a:gd name="connsiteY737" fmla="*/ 1955666 h 6858000"/>
              <a:gd name="connsiteX738" fmla="*/ 4570198 w 7467600"/>
              <a:gd name="connsiteY738" fmla="*/ 978081 h 6858000"/>
              <a:gd name="connsiteX739" fmla="*/ 4557898 w 7467600"/>
              <a:gd name="connsiteY739" fmla="*/ 900011 h 6858000"/>
              <a:gd name="connsiteX740" fmla="*/ 4344840 w 7467600"/>
              <a:gd name="connsiteY740" fmla="*/ 1922038 h 6858000"/>
              <a:gd name="connsiteX741" fmla="*/ 4378710 w 7467600"/>
              <a:gd name="connsiteY741" fmla="*/ 1665516 h 6858000"/>
              <a:gd name="connsiteX742" fmla="*/ 4448798 w 7467600"/>
              <a:gd name="connsiteY742" fmla="*/ 1253024 h 6858000"/>
              <a:gd name="connsiteX743" fmla="*/ 4480315 w 7467600"/>
              <a:gd name="connsiteY743" fmla="*/ 1158454 h 6858000"/>
              <a:gd name="connsiteX744" fmla="*/ 4494133 w 7467600"/>
              <a:gd name="connsiteY744" fmla="*/ 1118676 h 6858000"/>
              <a:gd name="connsiteX745" fmla="*/ 4557898 w 7467600"/>
              <a:gd name="connsiteY745" fmla="*/ 900011 h 6858000"/>
              <a:gd name="connsiteX746" fmla="*/ 5870151 w 7467600"/>
              <a:gd name="connsiteY746" fmla="*/ 898890 h 6858000"/>
              <a:gd name="connsiteX747" fmla="*/ 5861335 w 7467600"/>
              <a:gd name="connsiteY747" fmla="*/ 899177 h 6858000"/>
              <a:gd name="connsiteX748" fmla="*/ 5843702 w 7467600"/>
              <a:gd name="connsiteY748" fmla="*/ 899748 h 6858000"/>
              <a:gd name="connsiteX749" fmla="*/ 5651107 w 7467600"/>
              <a:gd name="connsiteY749" fmla="*/ 920306 h 6858000"/>
              <a:gd name="connsiteX750" fmla="*/ 5459407 w 7467600"/>
              <a:gd name="connsiteY750" fmla="*/ 940975 h 6858000"/>
              <a:gd name="connsiteX751" fmla="*/ 5374846 w 7467600"/>
              <a:gd name="connsiteY751" fmla="*/ 941988 h 6858000"/>
              <a:gd name="connsiteX752" fmla="*/ 5256105 w 7467600"/>
              <a:gd name="connsiteY752" fmla="*/ 945632 h 6858000"/>
              <a:gd name="connsiteX753" fmla="*/ 5107071 w 7467600"/>
              <a:gd name="connsiteY753" fmla="*/ 969720 h 6858000"/>
              <a:gd name="connsiteX754" fmla="*/ 4998681 w 7467600"/>
              <a:gd name="connsiteY754" fmla="*/ 988771 h 6858000"/>
              <a:gd name="connsiteX755" fmla="*/ 5870151 w 7467600"/>
              <a:gd name="connsiteY755" fmla="*/ 898890 h 6858000"/>
              <a:gd name="connsiteX756" fmla="*/ 5504425 w 7467600"/>
              <a:gd name="connsiteY756" fmla="*/ 848067 h 6858000"/>
              <a:gd name="connsiteX757" fmla="*/ 4968849 w 7467600"/>
              <a:gd name="connsiteY757" fmla="*/ 962318 h 6858000"/>
              <a:gd name="connsiteX758" fmla="*/ 5104039 w 7467600"/>
              <a:gd name="connsiteY758" fmla="*/ 940634 h 6858000"/>
              <a:gd name="connsiteX759" fmla="*/ 5256311 w 7467600"/>
              <a:gd name="connsiteY759" fmla="*/ 916490 h 6858000"/>
              <a:gd name="connsiteX760" fmla="*/ 5377381 w 7467600"/>
              <a:gd name="connsiteY760" fmla="*/ 912671 h 6858000"/>
              <a:gd name="connsiteX761" fmla="*/ 5460148 w 7467600"/>
              <a:gd name="connsiteY761" fmla="*/ 911442 h 6858000"/>
              <a:gd name="connsiteX762" fmla="*/ 5648971 w 7467600"/>
              <a:gd name="connsiteY762" fmla="*/ 891331 h 6858000"/>
              <a:gd name="connsiteX763" fmla="*/ 5844807 w 7467600"/>
              <a:gd name="connsiteY763" fmla="*/ 870718 h 6858000"/>
              <a:gd name="connsiteX764" fmla="*/ 5862975 w 7467600"/>
              <a:gd name="connsiteY764" fmla="*/ 869756 h 6858000"/>
              <a:gd name="connsiteX765" fmla="*/ 5920887 w 7467600"/>
              <a:gd name="connsiteY765" fmla="*/ 865929 h 6858000"/>
              <a:gd name="connsiteX766" fmla="*/ 5504425 w 7467600"/>
              <a:gd name="connsiteY766" fmla="*/ 848067 h 6858000"/>
              <a:gd name="connsiteX767" fmla="*/ 3607114 w 7467600"/>
              <a:gd name="connsiteY767" fmla="*/ 467441 h 6858000"/>
              <a:gd name="connsiteX768" fmla="*/ 3296242 w 7467600"/>
              <a:gd name="connsiteY768" fmla="*/ 807991 h 6858000"/>
              <a:gd name="connsiteX769" fmla="*/ 3174674 w 7467600"/>
              <a:gd name="connsiteY769" fmla="*/ 919759 h 6858000"/>
              <a:gd name="connsiteX770" fmla="*/ 3042978 w 7467600"/>
              <a:gd name="connsiteY770" fmla="*/ 1054894 h 6858000"/>
              <a:gd name="connsiteX771" fmla="*/ 2968914 w 7467600"/>
              <a:gd name="connsiteY771" fmla="*/ 1133756 h 6858000"/>
              <a:gd name="connsiteX772" fmla="*/ 3103823 w 7467600"/>
              <a:gd name="connsiteY772" fmla="*/ 1026814 h 6858000"/>
              <a:gd name="connsiteX773" fmla="*/ 3607114 w 7467600"/>
              <a:gd name="connsiteY773" fmla="*/ 467441 h 6858000"/>
              <a:gd name="connsiteX774" fmla="*/ 3744487 w 7467600"/>
              <a:gd name="connsiteY774" fmla="*/ 383136 h 6858000"/>
              <a:gd name="connsiteX775" fmla="*/ 3970213 w 7467600"/>
              <a:gd name="connsiteY775" fmla="*/ 995559 h 6858000"/>
              <a:gd name="connsiteX776" fmla="*/ 3744487 w 7467600"/>
              <a:gd name="connsiteY776" fmla="*/ 383136 h 6858000"/>
              <a:gd name="connsiteX777" fmla="*/ 3624562 w 7467600"/>
              <a:gd name="connsiteY777" fmla="*/ 367041 h 6858000"/>
              <a:gd name="connsiteX778" fmla="*/ 3489712 w 7467600"/>
              <a:gd name="connsiteY778" fmla="*/ 485386 h 6858000"/>
              <a:gd name="connsiteX779" fmla="*/ 3182994 w 7467600"/>
              <a:gd name="connsiteY779" fmla="*/ 828265 h 6858000"/>
              <a:gd name="connsiteX780" fmla="*/ 2892114 w 7467600"/>
              <a:gd name="connsiteY780" fmla="*/ 1172635 h 6858000"/>
              <a:gd name="connsiteX781" fmla="*/ 3021459 w 7467600"/>
              <a:gd name="connsiteY781" fmla="*/ 1035385 h 6858000"/>
              <a:gd name="connsiteX782" fmla="*/ 3153873 w 7467600"/>
              <a:gd name="connsiteY782" fmla="*/ 898971 h 6858000"/>
              <a:gd name="connsiteX783" fmla="*/ 3276511 w 7467600"/>
              <a:gd name="connsiteY783" fmla="*/ 786423 h 6858000"/>
              <a:gd name="connsiteX784" fmla="*/ 3584154 w 7467600"/>
              <a:gd name="connsiteY784" fmla="*/ 448218 h 6858000"/>
              <a:gd name="connsiteX785" fmla="*/ 3624562 w 7467600"/>
              <a:gd name="connsiteY785" fmla="*/ 367041 h 6858000"/>
              <a:gd name="connsiteX786" fmla="*/ 3766672 w 7467600"/>
              <a:gd name="connsiteY786" fmla="*/ 359429 h 6858000"/>
              <a:gd name="connsiteX787" fmla="*/ 3996338 w 7467600"/>
              <a:gd name="connsiteY787" fmla="*/ 968237 h 6858000"/>
              <a:gd name="connsiteX788" fmla="*/ 3766672 w 7467600"/>
              <a:gd name="connsiteY788" fmla="*/ 359429 h 6858000"/>
              <a:gd name="connsiteX789" fmla="*/ 5805386 w 7467600"/>
              <a:gd name="connsiteY789" fmla="*/ 239240 h 6858000"/>
              <a:gd name="connsiteX790" fmla="*/ 5736947 w 7467600"/>
              <a:gd name="connsiteY790" fmla="*/ 261367 h 6858000"/>
              <a:gd name="connsiteX791" fmla="*/ 5427012 w 7467600"/>
              <a:gd name="connsiteY791" fmla="*/ 311272 h 6858000"/>
              <a:gd name="connsiteX792" fmla="*/ 5147818 w 7467600"/>
              <a:gd name="connsiteY792" fmla="*/ 322112 h 6858000"/>
              <a:gd name="connsiteX793" fmla="*/ 5060854 w 7467600"/>
              <a:gd name="connsiteY793" fmla="*/ 311882 h 6858000"/>
              <a:gd name="connsiteX794" fmla="*/ 4945989 w 7467600"/>
              <a:gd name="connsiteY794" fmla="*/ 300516 h 6858000"/>
              <a:gd name="connsiteX795" fmla="*/ 5410479 w 7467600"/>
              <a:gd name="connsiteY795" fmla="*/ 348434 h 6858000"/>
              <a:gd name="connsiteX796" fmla="*/ 5805386 w 7467600"/>
              <a:gd name="connsiteY796" fmla="*/ 239240 h 6858000"/>
              <a:gd name="connsiteX797" fmla="*/ 5905192 w 7467600"/>
              <a:gd name="connsiteY797" fmla="*/ 163079 h 6858000"/>
              <a:gd name="connsiteX798" fmla="*/ 5865655 w 7467600"/>
              <a:gd name="connsiteY798" fmla="*/ 171901 h 6858000"/>
              <a:gd name="connsiteX799" fmla="*/ 5259740 w 7467600"/>
              <a:gd name="connsiteY799" fmla="*/ 257013 h 6858000"/>
              <a:gd name="connsiteX800" fmla="*/ 5208466 w 7467600"/>
              <a:gd name="connsiteY800" fmla="*/ 257550 h 6858000"/>
              <a:gd name="connsiteX801" fmla="*/ 4980204 w 7467600"/>
              <a:gd name="connsiteY801" fmla="*/ 271903 h 6858000"/>
              <a:gd name="connsiteX802" fmla="*/ 5068068 w 7467600"/>
              <a:gd name="connsiteY802" fmla="*/ 282244 h 6858000"/>
              <a:gd name="connsiteX803" fmla="*/ 5153231 w 7467600"/>
              <a:gd name="connsiteY803" fmla="*/ 292240 h 6858000"/>
              <a:gd name="connsiteX804" fmla="*/ 5426491 w 7467600"/>
              <a:gd name="connsiteY804" fmla="*/ 281128 h 6858000"/>
              <a:gd name="connsiteX805" fmla="*/ 5731212 w 7467600"/>
              <a:gd name="connsiteY805" fmla="*/ 231951 h 6858000"/>
              <a:gd name="connsiteX806" fmla="*/ 5905192 w 7467600"/>
              <a:gd name="connsiteY806" fmla="*/ 163079 h 6858000"/>
              <a:gd name="connsiteX807" fmla="*/ 5944437 w 7467600"/>
              <a:gd name="connsiteY807" fmla="*/ 113829 h 6858000"/>
              <a:gd name="connsiteX808" fmla="*/ 5825032 w 7467600"/>
              <a:gd name="connsiteY808" fmla="*/ 146405 h 6858000"/>
              <a:gd name="connsiteX809" fmla="*/ 4955599 w 7467600"/>
              <a:gd name="connsiteY809" fmla="*/ 247008 h 6858000"/>
              <a:gd name="connsiteX810" fmla="*/ 5210104 w 7467600"/>
              <a:gd name="connsiteY810" fmla="*/ 228123 h 6858000"/>
              <a:gd name="connsiteX811" fmla="*/ 5261015 w 7467600"/>
              <a:gd name="connsiteY811" fmla="*/ 227087 h 6858000"/>
              <a:gd name="connsiteX812" fmla="*/ 5861181 w 7467600"/>
              <a:gd name="connsiteY812" fmla="*/ 143093 h 6858000"/>
              <a:gd name="connsiteX813" fmla="*/ 5961252 w 7467600"/>
              <a:gd name="connsiteY813" fmla="*/ 114820 h 6858000"/>
              <a:gd name="connsiteX814" fmla="*/ 5944437 w 7467600"/>
              <a:gd name="connsiteY814" fmla="*/ 113829 h 6858000"/>
              <a:gd name="connsiteX815" fmla="*/ 3882765 w 7467600"/>
              <a:gd name="connsiteY815" fmla="*/ 0 h 6858000"/>
              <a:gd name="connsiteX816" fmla="*/ 3995099 w 7467600"/>
              <a:gd name="connsiteY816" fmla="*/ 0 h 6858000"/>
              <a:gd name="connsiteX817" fmla="*/ 4163818 w 7467600"/>
              <a:gd name="connsiteY817" fmla="*/ 234104 h 6858000"/>
              <a:gd name="connsiteX818" fmla="*/ 4172099 w 7467600"/>
              <a:gd name="connsiteY818" fmla="*/ 234207 h 6858000"/>
              <a:gd name="connsiteX819" fmla="*/ 4784282 w 7467600"/>
              <a:gd name="connsiteY819" fmla="*/ 276561 h 6858000"/>
              <a:gd name="connsiteX820" fmla="*/ 4801687 w 7467600"/>
              <a:gd name="connsiteY820" fmla="*/ 267764 h 6858000"/>
              <a:gd name="connsiteX821" fmla="*/ 6082788 w 7467600"/>
              <a:gd name="connsiteY821" fmla="*/ 64119 h 6858000"/>
              <a:gd name="connsiteX822" fmla="*/ 6099442 w 7467600"/>
              <a:gd name="connsiteY822" fmla="*/ 82568 h 6858000"/>
              <a:gd name="connsiteX823" fmla="*/ 4804137 w 7467600"/>
              <a:gd name="connsiteY823" fmla="*/ 320931 h 6858000"/>
              <a:gd name="connsiteX824" fmla="*/ 4227047 w 7467600"/>
              <a:gd name="connsiteY824" fmla="*/ 313415 h 6858000"/>
              <a:gd name="connsiteX825" fmla="*/ 4346041 w 7467600"/>
              <a:gd name="connsiteY825" fmla="*/ 456086 h 6858000"/>
              <a:gd name="connsiteX826" fmla="*/ 4870967 w 7467600"/>
              <a:gd name="connsiteY826" fmla="*/ 963061 h 6858000"/>
              <a:gd name="connsiteX827" fmla="*/ 4889647 w 7467600"/>
              <a:gd name="connsiteY827" fmla="*/ 957147 h 6858000"/>
              <a:gd name="connsiteX828" fmla="*/ 5422504 w 7467600"/>
              <a:gd name="connsiteY828" fmla="*/ 805191 h 6858000"/>
              <a:gd name="connsiteX829" fmla="*/ 6087656 w 7467600"/>
              <a:gd name="connsiteY829" fmla="*/ 826703 h 6858000"/>
              <a:gd name="connsiteX830" fmla="*/ 6058717 w 7467600"/>
              <a:gd name="connsiteY830" fmla="*/ 865992 h 6858000"/>
              <a:gd name="connsiteX831" fmla="*/ 4974153 w 7467600"/>
              <a:gd name="connsiteY831" fmla="*/ 1045456 h 6858000"/>
              <a:gd name="connsiteX832" fmla="*/ 5627835 w 7467600"/>
              <a:gd name="connsiteY832" fmla="*/ 1472077 h 6858000"/>
              <a:gd name="connsiteX833" fmla="*/ 5629817 w 7467600"/>
              <a:gd name="connsiteY833" fmla="*/ 1471412 h 6858000"/>
              <a:gd name="connsiteX834" fmla="*/ 5634124 w 7467600"/>
              <a:gd name="connsiteY834" fmla="*/ 1470572 h 6858000"/>
              <a:gd name="connsiteX835" fmla="*/ 5755832 w 7467600"/>
              <a:gd name="connsiteY835" fmla="*/ 1383886 h 6858000"/>
              <a:gd name="connsiteX836" fmla="*/ 6014186 w 7467600"/>
              <a:gd name="connsiteY836" fmla="*/ 1279799 h 6858000"/>
              <a:gd name="connsiteX837" fmla="*/ 6901619 w 7467600"/>
              <a:gd name="connsiteY837" fmla="*/ 1047874 h 6858000"/>
              <a:gd name="connsiteX838" fmla="*/ 6931566 w 7467600"/>
              <a:gd name="connsiteY838" fmla="*/ 1062034 h 6858000"/>
              <a:gd name="connsiteX839" fmla="*/ 5790982 w 7467600"/>
              <a:gd name="connsiteY839" fmla="*/ 1561380 h 6858000"/>
              <a:gd name="connsiteX840" fmla="*/ 6188971 w 7467600"/>
              <a:gd name="connsiteY840" fmla="*/ 1755168 h 6858000"/>
              <a:gd name="connsiteX841" fmla="*/ 6202446 w 7467600"/>
              <a:gd name="connsiteY841" fmla="*/ 1752268 h 6858000"/>
              <a:gd name="connsiteX842" fmla="*/ 7179560 w 7467600"/>
              <a:gd name="connsiteY842" fmla="*/ 1467551 h 6858000"/>
              <a:gd name="connsiteX843" fmla="*/ 7158730 w 7467600"/>
              <a:gd name="connsiteY843" fmla="*/ 1507835 h 6858000"/>
              <a:gd name="connsiteX844" fmla="*/ 6326959 w 7467600"/>
              <a:gd name="connsiteY844" fmla="*/ 1817686 h 6858000"/>
              <a:gd name="connsiteX845" fmla="*/ 6537433 w 7467600"/>
              <a:gd name="connsiteY845" fmla="*/ 1907790 h 6858000"/>
              <a:gd name="connsiteX846" fmla="*/ 6550221 w 7467600"/>
              <a:gd name="connsiteY846" fmla="*/ 1910729 h 6858000"/>
              <a:gd name="connsiteX847" fmla="*/ 6964438 w 7467600"/>
              <a:gd name="connsiteY847" fmla="*/ 2209505 h 6858000"/>
              <a:gd name="connsiteX848" fmla="*/ 7367862 w 7467600"/>
              <a:gd name="connsiteY848" fmla="*/ 2806833 h 6858000"/>
              <a:gd name="connsiteX849" fmla="*/ 7364329 w 7467600"/>
              <a:gd name="connsiteY849" fmla="*/ 2826907 h 6858000"/>
              <a:gd name="connsiteX850" fmla="*/ 7290545 w 7467600"/>
              <a:gd name="connsiteY850" fmla="*/ 2850663 h 6858000"/>
              <a:gd name="connsiteX851" fmla="*/ 6472036 w 7467600"/>
              <a:gd name="connsiteY851" fmla="*/ 1959003 h 6858000"/>
              <a:gd name="connsiteX852" fmla="*/ 5792897 w 7467600"/>
              <a:gd name="connsiteY852" fmla="*/ 1647747 h 6858000"/>
              <a:gd name="connsiteX853" fmla="*/ 5842751 w 7467600"/>
              <a:gd name="connsiteY853" fmla="*/ 1816112 h 6858000"/>
              <a:gd name="connsiteX854" fmla="*/ 5847424 w 7467600"/>
              <a:gd name="connsiteY854" fmla="*/ 1815776 h 6858000"/>
              <a:gd name="connsiteX855" fmla="*/ 6399821 w 7467600"/>
              <a:gd name="connsiteY855" fmla="*/ 2344799 h 6858000"/>
              <a:gd name="connsiteX856" fmla="*/ 6323232 w 7467600"/>
              <a:gd name="connsiteY856" fmla="*/ 2389634 h 6858000"/>
              <a:gd name="connsiteX857" fmla="*/ 5942958 w 7467600"/>
              <a:gd name="connsiteY857" fmla="*/ 2077708 h 6858000"/>
              <a:gd name="connsiteX858" fmla="*/ 5921559 w 7467600"/>
              <a:gd name="connsiteY858" fmla="*/ 2378596 h 6858000"/>
              <a:gd name="connsiteX859" fmla="*/ 5817651 w 7467600"/>
              <a:gd name="connsiteY859" fmla="*/ 3023919 h 6858000"/>
              <a:gd name="connsiteX860" fmla="*/ 5729634 w 7467600"/>
              <a:gd name="connsiteY860" fmla="*/ 3051849 h 6858000"/>
              <a:gd name="connsiteX861" fmla="*/ 5611018 w 7467600"/>
              <a:gd name="connsiteY861" fmla="*/ 2316769 h 6858000"/>
              <a:gd name="connsiteX862" fmla="*/ 5687608 w 7467600"/>
              <a:gd name="connsiteY862" fmla="*/ 2039972 h 6858000"/>
              <a:gd name="connsiteX863" fmla="*/ 5657554 w 7467600"/>
              <a:gd name="connsiteY863" fmla="*/ 1576445 h 6858000"/>
              <a:gd name="connsiteX864" fmla="*/ 5150475 w 7467600"/>
              <a:gd name="connsiteY864" fmla="*/ 1274012 h 6858000"/>
              <a:gd name="connsiteX865" fmla="*/ 5349142 w 7467600"/>
              <a:gd name="connsiteY865" fmla="*/ 2204405 h 6858000"/>
              <a:gd name="connsiteX866" fmla="*/ 5262214 w 7467600"/>
              <a:gd name="connsiteY866" fmla="*/ 2233836 h 6858000"/>
              <a:gd name="connsiteX867" fmla="*/ 4981539 w 7467600"/>
              <a:gd name="connsiteY867" fmla="*/ 1542201 h 6858000"/>
              <a:gd name="connsiteX868" fmla="*/ 4958461 w 7467600"/>
              <a:gd name="connsiteY868" fmla="*/ 1136957 h 6858000"/>
              <a:gd name="connsiteX869" fmla="*/ 4655015 w 7467600"/>
              <a:gd name="connsiteY869" fmla="*/ 891426 h 6858000"/>
              <a:gd name="connsiteX870" fmla="*/ 4348002 w 7467600"/>
              <a:gd name="connsiteY870" fmla="*/ 2205895 h 6858000"/>
              <a:gd name="connsiteX871" fmla="*/ 4262250 w 7467600"/>
              <a:gd name="connsiteY871" fmla="*/ 2219972 h 6858000"/>
              <a:gd name="connsiteX872" fmla="*/ 4550611 w 7467600"/>
              <a:gd name="connsiteY872" fmla="*/ 817540 h 6858000"/>
              <a:gd name="connsiteX873" fmla="*/ 4564418 w 7467600"/>
              <a:gd name="connsiteY873" fmla="*/ 808293 h 6858000"/>
              <a:gd name="connsiteX874" fmla="*/ 4266388 w 7467600"/>
              <a:gd name="connsiteY874" fmla="*/ 500083 h 6858000"/>
              <a:gd name="connsiteX875" fmla="*/ 4032842 w 7467600"/>
              <a:gd name="connsiteY875" fmla="*/ 211809 h 6858000"/>
              <a:gd name="connsiteX876" fmla="*/ 3882765 w 7467600"/>
              <a:gd name="connsiteY876" fmla="*/ 0 h 6858000"/>
              <a:gd name="connsiteX877" fmla="*/ 3721337 w 7467600"/>
              <a:gd name="connsiteY877" fmla="*/ 0 h 6858000"/>
              <a:gd name="connsiteX878" fmla="*/ 3797544 w 7467600"/>
              <a:gd name="connsiteY878" fmla="*/ 0 h 6858000"/>
              <a:gd name="connsiteX879" fmla="*/ 3775734 w 7467600"/>
              <a:gd name="connsiteY879" fmla="*/ 95131 h 6858000"/>
              <a:gd name="connsiteX880" fmla="*/ 3724807 w 7467600"/>
              <a:gd name="connsiteY880" fmla="*/ 272257 h 6858000"/>
              <a:gd name="connsiteX881" fmla="*/ 3726844 w 7467600"/>
              <a:gd name="connsiteY881" fmla="*/ 282988 h 6858000"/>
              <a:gd name="connsiteX882" fmla="*/ 3742664 w 7467600"/>
              <a:gd name="connsiteY882" fmla="*/ 279918 h 6858000"/>
              <a:gd name="connsiteX883" fmla="*/ 4103910 w 7467600"/>
              <a:gd name="connsiteY883" fmla="*/ 1161917 h 6858000"/>
              <a:gd name="connsiteX884" fmla="*/ 4020269 w 7467600"/>
              <a:gd name="connsiteY884" fmla="*/ 1200406 h 6858000"/>
              <a:gd name="connsiteX885" fmla="*/ 3674882 w 7467600"/>
              <a:gd name="connsiteY885" fmla="*/ 488524 h 6858000"/>
              <a:gd name="connsiteX886" fmla="*/ 3132682 w 7467600"/>
              <a:gd name="connsiteY886" fmla="*/ 1072284 h 6858000"/>
              <a:gd name="connsiteX887" fmla="*/ 2716346 w 7467600"/>
              <a:gd name="connsiteY887" fmla="*/ 1276376 h 6858000"/>
              <a:gd name="connsiteX888" fmla="*/ 2716772 w 7467600"/>
              <a:gd name="connsiteY888" fmla="*/ 1255462 h 6858000"/>
              <a:gd name="connsiteX889" fmla="*/ 3471096 w 7467600"/>
              <a:gd name="connsiteY889" fmla="*/ 437072 h 6858000"/>
              <a:gd name="connsiteX890" fmla="*/ 3639057 w 7467600"/>
              <a:gd name="connsiteY890" fmla="*/ 286334 h 6858000"/>
              <a:gd name="connsiteX891" fmla="*/ 3640309 w 7467600"/>
              <a:gd name="connsiteY891" fmla="*/ 284664 h 6858000"/>
              <a:gd name="connsiteX892" fmla="*/ 3646022 w 7467600"/>
              <a:gd name="connsiteY892" fmla="*/ 276711 h 6858000"/>
              <a:gd name="connsiteX893" fmla="*/ 3707943 w 7467600"/>
              <a:gd name="connsiteY893" fmla="*/ 65958 h 6858000"/>
              <a:gd name="connsiteX894" fmla="*/ 3721337 w 7467600"/>
              <a:gd name="connsiteY894" fmla="*/ 0 h 6858000"/>
              <a:gd name="connsiteX895" fmla="*/ 2867960 w 7467600"/>
              <a:gd name="connsiteY895" fmla="*/ 0 h 6858000"/>
              <a:gd name="connsiteX896" fmla="*/ 2926351 w 7467600"/>
              <a:gd name="connsiteY896" fmla="*/ 0 h 6858000"/>
              <a:gd name="connsiteX897" fmla="*/ 2902823 w 7467600"/>
              <a:gd name="connsiteY897" fmla="*/ 262929 h 6858000"/>
              <a:gd name="connsiteX898" fmla="*/ 2940663 w 7467600"/>
              <a:gd name="connsiteY898" fmla="*/ 140884 h 6858000"/>
              <a:gd name="connsiteX899" fmla="*/ 2947039 w 7467600"/>
              <a:gd name="connsiteY899" fmla="*/ 122524 h 6858000"/>
              <a:gd name="connsiteX900" fmla="*/ 2984316 w 7467600"/>
              <a:gd name="connsiteY900" fmla="*/ 0 h 6858000"/>
              <a:gd name="connsiteX901" fmla="*/ 3016114 w 7467600"/>
              <a:gd name="connsiteY901" fmla="*/ 0 h 6858000"/>
              <a:gd name="connsiteX902" fmla="*/ 2979949 w 7467600"/>
              <a:gd name="connsiteY902" fmla="*/ 119274 h 6858000"/>
              <a:gd name="connsiteX903" fmla="*/ 3023879 w 7467600"/>
              <a:gd name="connsiteY903" fmla="*/ 0 h 6858000"/>
              <a:gd name="connsiteX904" fmla="*/ 3105400 w 7467600"/>
              <a:gd name="connsiteY904" fmla="*/ 0 h 6858000"/>
              <a:gd name="connsiteX905" fmla="*/ 3094669 w 7467600"/>
              <a:gd name="connsiteY905" fmla="*/ 30308 h 6858000"/>
              <a:gd name="connsiteX906" fmla="*/ 2901945 w 7467600"/>
              <a:gd name="connsiteY906" fmla="*/ 466538 h 6858000"/>
              <a:gd name="connsiteX907" fmla="*/ 2815209 w 7467600"/>
              <a:gd name="connsiteY907" fmla="*/ 497361 h 6858000"/>
              <a:gd name="connsiteX908" fmla="*/ 2844845 w 7467600"/>
              <a:gd name="connsiteY908" fmla="*/ 127638 h 6858000"/>
              <a:gd name="connsiteX909" fmla="*/ 2867960 w 7467600"/>
              <a:gd name="connsiteY909" fmla="*/ 0 h 6858000"/>
              <a:gd name="connsiteX910" fmla="*/ 1057230 w 7467600"/>
              <a:gd name="connsiteY910" fmla="*/ 0 h 6858000"/>
              <a:gd name="connsiteX911" fmla="*/ 1111003 w 7467600"/>
              <a:gd name="connsiteY911" fmla="*/ 0 h 6858000"/>
              <a:gd name="connsiteX912" fmla="*/ 1125553 w 7467600"/>
              <a:gd name="connsiteY912" fmla="*/ 52588 h 6858000"/>
              <a:gd name="connsiteX913" fmla="*/ 1304276 w 7467600"/>
              <a:gd name="connsiteY913" fmla="*/ 476275 h 6858000"/>
              <a:gd name="connsiteX914" fmla="*/ 1492066 w 7467600"/>
              <a:gd name="connsiteY914" fmla="*/ 886333 h 6858000"/>
              <a:gd name="connsiteX915" fmla="*/ 1423698 w 7467600"/>
              <a:gd name="connsiteY915" fmla="*/ 710817 h 6858000"/>
              <a:gd name="connsiteX916" fmla="*/ 1357609 w 7467600"/>
              <a:gd name="connsiteY916" fmla="*/ 532892 h 6858000"/>
              <a:gd name="connsiteX917" fmla="*/ 1309550 w 7467600"/>
              <a:gd name="connsiteY917" fmla="*/ 374031 h 6858000"/>
              <a:gd name="connsiteX918" fmla="*/ 1193673 w 7467600"/>
              <a:gd name="connsiteY918" fmla="*/ 49533 h 6858000"/>
              <a:gd name="connsiteX919" fmla="*/ 1164391 w 7467600"/>
              <a:gd name="connsiteY919" fmla="*/ 0 h 6858000"/>
              <a:gd name="connsiteX920" fmla="*/ 1200666 w 7467600"/>
              <a:gd name="connsiteY920" fmla="*/ 0 h 6858000"/>
              <a:gd name="connsiteX921" fmla="*/ 1223408 w 7467600"/>
              <a:gd name="connsiteY921" fmla="*/ 38996 h 6858000"/>
              <a:gd name="connsiteX922" fmla="*/ 1339635 w 7467600"/>
              <a:gd name="connsiteY922" fmla="*/ 365517 h 6858000"/>
              <a:gd name="connsiteX923" fmla="*/ 1387469 w 7467600"/>
              <a:gd name="connsiteY923" fmla="*/ 523079 h 6858000"/>
              <a:gd name="connsiteX924" fmla="*/ 1452685 w 7467600"/>
              <a:gd name="connsiteY924" fmla="*/ 699806 h 6858000"/>
              <a:gd name="connsiteX925" fmla="*/ 1492092 w 7467600"/>
              <a:gd name="connsiteY925" fmla="*/ 800424 h 6858000"/>
              <a:gd name="connsiteX926" fmla="*/ 1455302 w 7467600"/>
              <a:gd name="connsiteY926" fmla="*/ 632913 h 6858000"/>
              <a:gd name="connsiteX927" fmla="*/ 1222336 w 7467600"/>
              <a:gd name="connsiteY927" fmla="*/ 9480 h 6858000"/>
              <a:gd name="connsiteX928" fmla="*/ 1214634 w 7467600"/>
              <a:gd name="connsiteY928" fmla="*/ 0 h 6858000"/>
              <a:gd name="connsiteX929" fmla="*/ 1289827 w 7467600"/>
              <a:gd name="connsiteY929" fmla="*/ 0 h 6858000"/>
              <a:gd name="connsiteX930" fmla="*/ 1321076 w 7467600"/>
              <a:gd name="connsiteY930" fmla="*/ 59722 h 6858000"/>
              <a:gd name="connsiteX931" fmla="*/ 1512579 w 7467600"/>
              <a:gd name="connsiteY931" fmla="*/ 626441 h 6858000"/>
              <a:gd name="connsiteX932" fmla="*/ 1506076 w 7467600"/>
              <a:gd name="connsiteY932" fmla="*/ 1089289 h 6858000"/>
              <a:gd name="connsiteX933" fmla="*/ 1486346 w 7467600"/>
              <a:gd name="connsiteY933" fmla="*/ 1079919 h 6858000"/>
              <a:gd name="connsiteX934" fmla="*/ 1070511 w 7467600"/>
              <a:gd name="connsiteY934" fmla="*/ 48609 h 6858000"/>
              <a:gd name="connsiteX935" fmla="*/ 1057230 w 7467600"/>
              <a:gd name="connsiteY935" fmla="*/ 0 h 6858000"/>
              <a:gd name="connsiteX936" fmla="*/ 43151 w 7467600"/>
              <a:gd name="connsiteY936" fmla="*/ 0 h 6858000"/>
              <a:gd name="connsiteX937" fmla="*/ 95283 w 7467600"/>
              <a:gd name="connsiteY937" fmla="*/ 0 h 6858000"/>
              <a:gd name="connsiteX938" fmla="*/ 300708 w 7467600"/>
              <a:gd name="connsiteY938" fmla="*/ 154571 h 6858000"/>
              <a:gd name="connsiteX939" fmla="*/ 530414 w 7467600"/>
              <a:gd name="connsiteY939" fmla="*/ 354673 h 6858000"/>
              <a:gd name="connsiteX940" fmla="*/ 333785 w 7467600"/>
              <a:gd name="connsiteY940" fmla="*/ 161564 h 6858000"/>
              <a:gd name="connsiteX941" fmla="*/ 147005 w 7467600"/>
              <a:gd name="connsiteY941" fmla="*/ 0 h 6858000"/>
              <a:gd name="connsiteX942" fmla="*/ 272509 w 7467600"/>
              <a:gd name="connsiteY942" fmla="*/ 0 h 6858000"/>
              <a:gd name="connsiteX943" fmla="*/ 326276 w 7467600"/>
              <a:gd name="connsiteY943" fmla="*/ 45847 h 6858000"/>
              <a:gd name="connsiteX944" fmla="*/ 823759 w 7467600"/>
              <a:gd name="connsiteY944" fmla="*/ 574145 h 6858000"/>
              <a:gd name="connsiteX945" fmla="*/ 811254 w 7467600"/>
              <a:gd name="connsiteY945" fmla="*/ 665546 h 6858000"/>
              <a:gd name="connsiteX946" fmla="*/ 154042 w 7467600"/>
              <a:gd name="connsiteY946" fmla="*/ 261522 h 6858000"/>
              <a:gd name="connsiteX947" fmla="*/ 13550 w 7467600"/>
              <a:gd name="connsiteY947" fmla="*/ 158423 h 6858000"/>
              <a:gd name="connsiteX948" fmla="*/ 0 w 7467600"/>
              <a:gd name="connsiteY948" fmla="*/ 146618 h 6858000"/>
              <a:gd name="connsiteX949" fmla="*/ 0 w 7467600"/>
              <a:gd name="connsiteY949" fmla="*/ 59161 h 6858000"/>
              <a:gd name="connsiteX950" fmla="*/ 45427 w 7467600"/>
              <a:gd name="connsiteY950" fmla="*/ 101078 h 6858000"/>
              <a:gd name="connsiteX951" fmla="*/ 630103 w 7467600"/>
              <a:gd name="connsiteY951" fmla="*/ 485885 h 6858000"/>
              <a:gd name="connsiteX952" fmla="*/ 532040 w 7467600"/>
              <a:gd name="connsiteY952" fmla="*/ 399359 h 6858000"/>
              <a:gd name="connsiteX953" fmla="*/ 517618 w 7467600"/>
              <a:gd name="connsiteY953" fmla="*/ 385726 h 6858000"/>
              <a:gd name="connsiteX954" fmla="*/ 285074 w 7467600"/>
              <a:gd name="connsiteY954" fmla="*/ 182755 h 6858000"/>
              <a:gd name="connsiteX955" fmla="*/ 43151 w 7467600"/>
              <a:gd name="connsiteY95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1456157 w 7467600"/>
              <a:gd name="connsiteY74" fmla="*/ 5371404 h 6858000"/>
              <a:gd name="connsiteX75" fmla="*/ 1244432 w 7467600"/>
              <a:gd name="connsiteY75" fmla="*/ 5385601 h 6858000"/>
              <a:gd name="connsiteX76" fmla="*/ 973990 w 7467600"/>
              <a:gd name="connsiteY76" fmla="*/ 5424940 h 6858000"/>
              <a:gd name="connsiteX77" fmla="*/ 1103809 w 7467600"/>
              <a:gd name="connsiteY77" fmla="*/ 5433720 h 6858000"/>
              <a:gd name="connsiteX78" fmla="*/ 1123454 w 7467600"/>
              <a:gd name="connsiteY78" fmla="*/ 5435727 h 6858000"/>
              <a:gd name="connsiteX79" fmla="*/ 1737017 w 7467600"/>
              <a:gd name="connsiteY79" fmla="*/ 5452183 h 6858000"/>
              <a:gd name="connsiteX80" fmla="*/ 1824397 w 7467600"/>
              <a:gd name="connsiteY80" fmla="*/ 5447757 h 6858000"/>
              <a:gd name="connsiteX81" fmla="*/ 2070059 w 7467600"/>
              <a:gd name="connsiteY81" fmla="*/ 5441660 h 6858000"/>
              <a:gd name="connsiteX82" fmla="*/ 1456157 w 7467600"/>
              <a:gd name="connsiteY82" fmla="*/ 5371404 h 6858000"/>
              <a:gd name="connsiteX83" fmla="*/ 4988186 w 7467600"/>
              <a:gd name="connsiteY83" fmla="*/ 5216467 h 6858000"/>
              <a:gd name="connsiteX84" fmla="*/ 4777334 w 7467600"/>
              <a:gd name="connsiteY84" fmla="*/ 5406072 h 6858000"/>
              <a:gd name="connsiteX85" fmla="*/ 4718341 w 7467600"/>
              <a:gd name="connsiteY85" fmla="*/ 5468043 h 6858000"/>
              <a:gd name="connsiteX86" fmla="*/ 4604655 w 7467600"/>
              <a:gd name="connsiteY86" fmla="*/ 5583434 h 6858000"/>
              <a:gd name="connsiteX87" fmla="*/ 4565074 w 7467600"/>
              <a:gd name="connsiteY87" fmla="*/ 5618550 h 6858000"/>
              <a:gd name="connsiteX88" fmla="*/ 4988186 w 7467600"/>
              <a:gd name="connsiteY88" fmla="*/ 5216467 h 6858000"/>
              <a:gd name="connsiteX89" fmla="*/ 4978032 w 7467600"/>
              <a:gd name="connsiteY89" fmla="*/ 5183809 h 6858000"/>
              <a:gd name="connsiteX90" fmla="*/ 4463413 w 7467600"/>
              <a:gd name="connsiteY90" fmla="*/ 5615162 h 6858000"/>
              <a:gd name="connsiteX91" fmla="*/ 4358134 w 7467600"/>
              <a:gd name="connsiteY91" fmla="*/ 5742791 h 6858000"/>
              <a:gd name="connsiteX92" fmla="*/ 4376219 w 7467600"/>
              <a:gd name="connsiteY92" fmla="*/ 5729027 h 6858000"/>
              <a:gd name="connsiteX93" fmla="*/ 4582340 w 7467600"/>
              <a:gd name="connsiteY93" fmla="*/ 5561037 h 6858000"/>
              <a:gd name="connsiteX94" fmla="*/ 4694684 w 7467600"/>
              <a:gd name="connsiteY94" fmla="*/ 5447098 h 6858000"/>
              <a:gd name="connsiteX95" fmla="*/ 4754123 w 7467600"/>
              <a:gd name="connsiteY95" fmla="*/ 5384643 h 6858000"/>
              <a:gd name="connsiteX96" fmla="*/ 4978032 w 7467600"/>
              <a:gd name="connsiteY96" fmla="*/ 5183809 h 6858000"/>
              <a:gd name="connsiteX97" fmla="*/ 1903353 w 7467600"/>
              <a:gd name="connsiteY97" fmla="*/ 5044827 h 6858000"/>
              <a:gd name="connsiteX98" fmla="*/ 1936931 w 7467600"/>
              <a:gd name="connsiteY98" fmla="*/ 5093954 h 6858000"/>
              <a:gd name="connsiteX99" fmla="*/ 2195868 w 7467600"/>
              <a:gd name="connsiteY99" fmla="*/ 5396574 h 6858000"/>
              <a:gd name="connsiteX100" fmla="*/ 2088852 w 7467600"/>
              <a:gd name="connsiteY100" fmla="*/ 5166123 h 6858000"/>
              <a:gd name="connsiteX101" fmla="*/ 1958241 w 7467600"/>
              <a:gd name="connsiteY101" fmla="*/ 5067955 h 6858000"/>
              <a:gd name="connsiteX102" fmla="*/ 1903353 w 7467600"/>
              <a:gd name="connsiteY102" fmla="*/ 5044827 h 6858000"/>
              <a:gd name="connsiteX103" fmla="*/ 1979378 w 7467600"/>
              <a:gd name="connsiteY103" fmla="*/ 4769504 h 6858000"/>
              <a:gd name="connsiteX104" fmla="*/ 2882120 w 7467600"/>
              <a:gd name="connsiteY104" fmla="*/ 5064547 h 6858000"/>
              <a:gd name="connsiteX105" fmla="*/ 2793103 w 7467600"/>
              <a:gd name="connsiteY105" fmla="*/ 5039699 h 6858000"/>
              <a:gd name="connsiteX106" fmla="*/ 2770041 w 7467600"/>
              <a:gd name="connsiteY106" fmla="*/ 5033634 h 6858000"/>
              <a:gd name="connsiteX107" fmla="*/ 1979378 w 7467600"/>
              <a:gd name="connsiteY107" fmla="*/ 4769504 h 6858000"/>
              <a:gd name="connsiteX108" fmla="*/ 1927410 w 7467600"/>
              <a:gd name="connsiteY108" fmla="*/ 4716164 h 6858000"/>
              <a:gd name="connsiteX109" fmla="*/ 1959587 w 7467600"/>
              <a:gd name="connsiteY109" fmla="*/ 4728849 h 6858000"/>
              <a:gd name="connsiteX110" fmla="*/ 2777707 w 7467600"/>
              <a:gd name="connsiteY110" fmla="*/ 5003991 h 6858000"/>
              <a:gd name="connsiteX111" fmla="*/ 2800768 w 7467600"/>
              <a:gd name="connsiteY111" fmla="*/ 5010056 h 6858000"/>
              <a:gd name="connsiteX112" fmla="*/ 2879408 w 7467600"/>
              <a:gd name="connsiteY112" fmla="*/ 5031590 h 6858000"/>
              <a:gd name="connsiteX113" fmla="*/ 2862295 w 7467600"/>
              <a:gd name="connsiteY113" fmla="*/ 5022958 h 6858000"/>
              <a:gd name="connsiteX114" fmla="*/ 2813343 w 7467600"/>
              <a:gd name="connsiteY114" fmla="*/ 4998369 h 6858000"/>
              <a:gd name="connsiteX115" fmla="*/ 2646245 w 7467600"/>
              <a:gd name="connsiteY115" fmla="*/ 4930999 h 6858000"/>
              <a:gd name="connsiteX116" fmla="*/ 1999243 w 7467600"/>
              <a:gd name="connsiteY116" fmla="*/ 4730524 h 6858000"/>
              <a:gd name="connsiteX117" fmla="*/ 1979527 w 7467600"/>
              <a:gd name="connsiteY117" fmla="*/ 4726651 h 6858000"/>
              <a:gd name="connsiteX118" fmla="*/ 1927410 w 7467600"/>
              <a:gd name="connsiteY118" fmla="*/ 4716164 h 6858000"/>
              <a:gd name="connsiteX119" fmla="*/ 1997014 w 7467600"/>
              <a:gd name="connsiteY119" fmla="*/ 4698007 h 6858000"/>
              <a:gd name="connsiteX120" fmla="*/ 2005458 w 7467600"/>
              <a:gd name="connsiteY120" fmla="*/ 4699540 h 6858000"/>
              <a:gd name="connsiteX121" fmla="*/ 2657186 w 7467600"/>
              <a:gd name="connsiteY121" fmla="*/ 4901687 h 6858000"/>
              <a:gd name="connsiteX122" fmla="*/ 2826662 w 7467600"/>
              <a:gd name="connsiteY122" fmla="*/ 4970362 h 6858000"/>
              <a:gd name="connsiteX123" fmla="*/ 2876100 w 7467600"/>
              <a:gd name="connsiteY123" fmla="*/ 4995397 h 6858000"/>
              <a:gd name="connsiteX124" fmla="*/ 3042600 w 7467600"/>
              <a:gd name="connsiteY124" fmla="*/ 5059532 h 6858000"/>
              <a:gd name="connsiteX125" fmla="*/ 1997014 w 7467600"/>
              <a:gd name="connsiteY125" fmla="*/ 4698007 h 6858000"/>
              <a:gd name="connsiteX126" fmla="*/ 2305292 w 7467600"/>
              <a:gd name="connsiteY126" fmla="*/ 4219492 h 6858000"/>
              <a:gd name="connsiteX127" fmla="*/ 3360922 w 7467600"/>
              <a:gd name="connsiteY127" fmla="*/ 4529373 h 6858000"/>
              <a:gd name="connsiteX128" fmla="*/ 3492420 w 7467600"/>
              <a:gd name="connsiteY128" fmla="*/ 4510145 h 6858000"/>
              <a:gd name="connsiteX129" fmla="*/ 3364086 w 7467600"/>
              <a:gd name="connsiteY129" fmla="*/ 4480340 h 6858000"/>
              <a:gd name="connsiteX130" fmla="*/ 3225818 w 7467600"/>
              <a:gd name="connsiteY130" fmla="*/ 4411822 h 6858000"/>
              <a:gd name="connsiteX131" fmla="*/ 3129696 w 7467600"/>
              <a:gd name="connsiteY131" fmla="*/ 4360704 h 6858000"/>
              <a:gd name="connsiteX132" fmla="*/ 2814545 w 7467600"/>
              <a:gd name="connsiteY132" fmla="*/ 4282955 h 6858000"/>
              <a:gd name="connsiteX133" fmla="*/ 2305292 w 7467600"/>
              <a:gd name="connsiteY133" fmla="*/ 4219492 h 6858000"/>
              <a:gd name="connsiteX134" fmla="*/ 2626982 w 7467600"/>
              <a:gd name="connsiteY134" fmla="*/ 4206450 h 6858000"/>
              <a:gd name="connsiteX135" fmla="*/ 2490617 w 7467600"/>
              <a:gd name="connsiteY135" fmla="*/ 4206951 h 6858000"/>
              <a:gd name="connsiteX136" fmla="*/ 2819869 w 7467600"/>
              <a:gd name="connsiteY136" fmla="*/ 4252936 h 6858000"/>
              <a:gd name="connsiteX137" fmla="*/ 3143018 w 7467600"/>
              <a:gd name="connsiteY137" fmla="*/ 4332698 h 6858000"/>
              <a:gd name="connsiteX138" fmla="*/ 3241520 w 7467600"/>
              <a:gd name="connsiteY138" fmla="*/ 4385112 h 6858000"/>
              <a:gd name="connsiteX139" fmla="*/ 3374575 w 7467600"/>
              <a:gd name="connsiteY139" fmla="*/ 4451517 h 6858000"/>
              <a:gd name="connsiteX140" fmla="*/ 3505221 w 7467600"/>
              <a:gd name="connsiteY140" fmla="*/ 4480757 h 6858000"/>
              <a:gd name="connsiteX141" fmla="*/ 2626982 w 7467600"/>
              <a:gd name="connsiteY141" fmla="*/ 4206450 h 6858000"/>
              <a:gd name="connsiteX142" fmla="*/ 1310106 w 7467600"/>
              <a:gd name="connsiteY142" fmla="*/ 3943217 h 6858000"/>
              <a:gd name="connsiteX143" fmla="*/ 854994 w 7467600"/>
              <a:gd name="connsiteY143" fmla="*/ 4399136 h 6858000"/>
              <a:gd name="connsiteX144" fmla="*/ 742462 w 7467600"/>
              <a:gd name="connsiteY144" fmla="*/ 4594648 h 6858000"/>
              <a:gd name="connsiteX145" fmla="*/ 820602 w 7467600"/>
              <a:gd name="connsiteY145" fmla="*/ 4485915 h 6858000"/>
              <a:gd name="connsiteX146" fmla="*/ 878295 w 7467600"/>
              <a:gd name="connsiteY146" fmla="*/ 4403594 h 6858000"/>
              <a:gd name="connsiteX147" fmla="*/ 1240607 w 7467600"/>
              <a:gd name="connsiteY147" fmla="*/ 4010401 h 6858000"/>
              <a:gd name="connsiteX148" fmla="*/ 1310106 w 7467600"/>
              <a:gd name="connsiteY148" fmla="*/ 3943217 h 6858000"/>
              <a:gd name="connsiteX149" fmla="*/ 1423113 w 7467600"/>
              <a:gd name="connsiteY149" fmla="*/ 3874565 h 6858000"/>
              <a:gd name="connsiteX150" fmla="*/ 1260565 w 7467600"/>
              <a:gd name="connsiteY150" fmla="*/ 4031982 h 6858000"/>
              <a:gd name="connsiteX151" fmla="*/ 901900 w 7467600"/>
              <a:gd name="connsiteY151" fmla="*/ 4421236 h 6858000"/>
              <a:gd name="connsiteX152" fmla="*/ 845044 w 7467600"/>
              <a:gd name="connsiteY152" fmla="*/ 4502436 h 6858000"/>
              <a:gd name="connsiteX153" fmla="*/ 685926 w 7467600"/>
              <a:gd name="connsiteY153" fmla="*/ 4703069 h 6858000"/>
              <a:gd name="connsiteX154" fmla="*/ 684248 w 7467600"/>
              <a:gd name="connsiteY154" fmla="*/ 4706721 h 6858000"/>
              <a:gd name="connsiteX155" fmla="*/ 1423113 w 7467600"/>
              <a:gd name="connsiteY155" fmla="*/ 3874565 h 6858000"/>
              <a:gd name="connsiteX156" fmla="*/ 3316479 w 7467600"/>
              <a:gd name="connsiteY156" fmla="*/ 3872136 h 6858000"/>
              <a:gd name="connsiteX157" fmla="*/ 3546806 w 7467600"/>
              <a:gd name="connsiteY157" fmla="*/ 4356139 h 6858000"/>
              <a:gd name="connsiteX158" fmla="*/ 3364433 w 7467600"/>
              <a:gd name="connsiteY158" fmla="*/ 3953121 h 6858000"/>
              <a:gd name="connsiteX159" fmla="*/ 3316479 w 7467600"/>
              <a:gd name="connsiteY159" fmla="*/ 3872136 h 6858000"/>
              <a:gd name="connsiteX160" fmla="*/ 3291335 w 7467600"/>
              <a:gd name="connsiteY160" fmla="*/ 3767420 h 6858000"/>
              <a:gd name="connsiteX161" fmla="*/ 3390805 w 7467600"/>
              <a:gd name="connsiteY161" fmla="*/ 3937163 h 6858000"/>
              <a:gd name="connsiteX162" fmla="*/ 3579062 w 7467600"/>
              <a:gd name="connsiteY162" fmla="*/ 4359040 h 6858000"/>
              <a:gd name="connsiteX163" fmla="*/ 3467355 w 7467600"/>
              <a:gd name="connsiteY163" fmla="*/ 3988130 h 6858000"/>
              <a:gd name="connsiteX164" fmla="*/ 3310753 w 7467600"/>
              <a:gd name="connsiteY164" fmla="*/ 3787140 h 6858000"/>
              <a:gd name="connsiteX165" fmla="*/ 3291335 w 7467600"/>
              <a:gd name="connsiteY165" fmla="*/ 3767420 h 6858000"/>
              <a:gd name="connsiteX166" fmla="*/ 1635889 w 7467600"/>
              <a:gd name="connsiteY166" fmla="*/ 3709494 h 6858000"/>
              <a:gd name="connsiteX167" fmla="*/ 1634800 w 7467600"/>
              <a:gd name="connsiteY167" fmla="*/ 3731111 h 6858000"/>
              <a:gd name="connsiteX168" fmla="*/ 1635889 w 7467600"/>
              <a:gd name="connsiteY168" fmla="*/ 3709494 h 6858000"/>
              <a:gd name="connsiteX169" fmla="*/ 1510397 w 7467600"/>
              <a:gd name="connsiteY169" fmla="*/ 3684705 h 6858000"/>
              <a:gd name="connsiteX170" fmla="*/ 1146550 w 7467600"/>
              <a:gd name="connsiteY170" fmla="*/ 3802012 h 6858000"/>
              <a:gd name="connsiteX171" fmla="*/ 698834 w 7467600"/>
              <a:gd name="connsiteY171" fmla="*/ 3952272 h 6858000"/>
              <a:gd name="connsiteX172" fmla="*/ 34256 w 7467600"/>
              <a:gd name="connsiteY172" fmla="*/ 4347603 h 6858000"/>
              <a:gd name="connsiteX173" fmla="*/ 527241 w 7467600"/>
              <a:gd name="connsiteY173" fmla="*/ 4065078 h 6858000"/>
              <a:gd name="connsiteX174" fmla="*/ 1510397 w 7467600"/>
              <a:gd name="connsiteY174" fmla="*/ 3684705 h 6858000"/>
              <a:gd name="connsiteX175" fmla="*/ 1313114 w 7467600"/>
              <a:gd name="connsiteY175" fmla="*/ 3655216 h 6858000"/>
              <a:gd name="connsiteX176" fmla="*/ 1109304 w 7467600"/>
              <a:gd name="connsiteY176" fmla="*/ 3669030 h 6858000"/>
              <a:gd name="connsiteX177" fmla="*/ 8129 w 7467600"/>
              <a:gd name="connsiteY177" fmla="*/ 4330519 h 6858000"/>
              <a:gd name="connsiteX178" fmla="*/ 687572 w 7467600"/>
              <a:gd name="connsiteY178" fmla="*/ 3925629 h 6858000"/>
              <a:gd name="connsiteX179" fmla="*/ 1138365 w 7467600"/>
              <a:gd name="connsiteY179" fmla="*/ 3774515 h 6858000"/>
              <a:gd name="connsiteX180" fmla="*/ 1505579 w 7467600"/>
              <a:gd name="connsiteY180" fmla="*/ 3655526 h 6858000"/>
              <a:gd name="connsiteX181" fmla="*/ 1313114 w 7467600"/>
              <a:gd name="connsiteY181" fmla="*/ 3655216 h 6858000"/>
              <a:gd name="connsiteX182" fmla="*/ 3655073 w 7467600"/>
              <a:gd name="connsiteY182" fmla="*/ 3650884 h 6858000"/>
              <a:gd name="connsiteX183" fmla="*/ 3989938 w 7467600"/>
              <a:gd name="connsiteY183" fmla="*/ 3991685 h 6858000"/>
              <a:gd name="connsiteX184" fmla="*/ 4393907 w 7467600"/>
              <a:gd name="connsiteY184" fmla="*/ 4261258 h 6858000"/>
              <a:gd name="connsiteX185" fmla="*/ 4648051 w 7467600"/>
              <a:gd name="connsiteY185" fmla="*/ 4374051 h 6858000"/>
              <a:gd name="connsiteX186" fmla="*/ 4383389 w 7467600"/>
              <a:gd name="connsiteY186" fmla="*/ 4184369 h 6858000"/>
              <a:gd name="connsiteX187" fmla="*/ 4165508 w 7467600"/>
              <a:gd name="connsiteY187" fmla="*/ 4035196 h 6858000"/>
              <a:gd name="connsiteX188" fmla="*/ 4068162 w 7467600"/>
              <a:gd name="connsiteY188" fmla="*/ 3953394 h 6858000"/>
              <a:gd name="connsiteX189" fmla="*/ 3981416 w 7467600"/>
              <a:gd name="connsiteY189" fmla="*/ 3880482 h 6858000"/>
              <a:gd name="connsiteX190" fmla="*/ 3800147 w 7467600"/>
              <a:gd name="connsiteY190" fmla="*/ 3749872 h 6858000"/>
              <a:gd name="connsiteX191" fmla="*/ 3655073 w 7467600"/>
              <a:gd name="connsiteY191" fmla="*/ 3650884 h 6858000"/>
              <a:gd name="connsiteX192" fmla="*/ 3670252 w 7467600"/>
              <a:gd name="connsiteY192" fmla="*/ 3622798 h 6858000"/>
              <a:gd name="connsiteX193" fmla="*/ 3817258 w 7467600"/>
              <a:gd name="connsiteY193" fmla="*/ 3723577 h 6858000"/>
              <a:gd name="connsiteX194" fmla="*/ 4000461 w 7467600"/>
              <a:gd name="connsiteY194" fmla="*/ 3855966 h 6858000"/>
              <a:gd name="connsiteX195" fmla="*/ 4088180 w 7467600"/>
              <a:gd name="connsiteY195" fmla="*/ 3929774 h 6858000"/>
              <a:gd name="connsiteX196" fmla="*/ 4184555 w 7467600"/>
              <a:gd name="connsiteY196" fmla="*/ 4010683 h 6858000"/>
              <a:gd name="connsiteX197" fmla="*/ 4399563 w 7467600"/>
              <a:gd name="connsiteY197" fmla="*/ 4158106 h 6858000"/>
              <a:gd name="connsiteX198" fmla="*/ 4684469 w 7467600"/>
              <a:gd name="connsiteY198" fmla="*/ 4364680 h 6858000"/>
              <a:gd name="connsiteX199" fmla="*/ 4690271 w 7467600"/>
              <a:gd name="connsiteY199" fmla="*/ 4370034 h 6858000"/>
              <a:gd name="connsiteX200" fmla="*/ 4136093 w 7467600"/>
              <a:gd name="connsiteY200" fmla="*/ 3858466 h 6858000"/>
              <a:gd name="connsiteX201" fmla="*/ 3670252 w 7467600"/>
              <a:gd name="connsiteY201" fmla="*/ 3622798 h 6858000"/>
              <a:gd name="connsiteX202" fmla="*/ 4440129 w 7467600"/>
              <a:gd name="connsiteY202" fmla="*/ 3448571 h 6858000"/>
              <a:gd name="connsiteX203" fmla="*/ 4856525 w 7467600"/>
              <a:gd name="connsiteY203" fmla="*/ 3915351 h 6858000"/>
              <a:gd name="connsiteX204" fmla="*/ 5059055 w 7467600"/>
              <a:gd name="connsiteY204" fmla="*/ 4108918 h 6858000"/>
              <a:gd name="connsiteX205" fmla="*/ 5290070 w 7467600"/>
              <a:gd name="connsiteY205" fmla="*/ 4263619 h 6858000"/>
              <a:gd name="connsiteX206" fmla="*/ 4834991 w 7467600"/>
              <a:gd name="connsiteY206" fmla="*/ 3830985 h 6858000"/>
              <a:gd name="connsiteX207" fmla="*/ 4440129 w 7467600"/>
              <a:gd name="connsiteY207" fmla="*/ 3448571 h 6858000"/>
              <a:gd name="connsiteX208" fmla="*/ 4441737 w 7467600"/>
              <a:gd name="connsiteY208" fmla="*/ 3399734 h 6858000"/>
              <a:gd name="connsiteX209" fmla="*/ 4431236 w 7467600"/>
              <a:gd name="connsiteY209" fmla="*/ 3400954 h 6858000"/>
              <a:gd name="connsiteX210" fmla="*/ 4557150 w 7467600"/>
              <a:gd name="connsiteY210" fmla="*/ 3510023 h 6858000"/>
              <a:gd name="connsiteX211" fmla="*/ 4856936 w 7467600"/>
              <a:gd name="connsiteY211" fmla="*/ 3809146 h 6858000"/>
              <a:gd name="connsiteX212" fmla="*/ 5111996 w 7467600"/>
              <a:gd name="connsiteY212" fmla="*/ 4065759 h 6858000"/>
              <a:gd name="connsiteX213" fmla="*/ 5388878 w 7467600"/>
              <a:gd name="connsiteY213" fmla="*/ 4300185 h 6858000"/>
              <a:gd name="connsiteX214" fmla="*/ 5425556 w 7467600"/>
              <a:gd name="connsiteY214" fmla="*/ 4308967 h 6858000"/>
              <a:gd name="connsiteX215" fmla="*/ 4943646 w 7467600"/>
              <a:gd name="connsiteY215" fmla="*/ 3822916 h 6858000"/>
              <a:gd name="connsiteX216" fmla="*/ 4594837 w 7467600"/>
              <a:gd name="connsiteY216" fmla="*/ 3532274 h 6858000"/>
              <a:gd name="connsiteX217" fmla="*/ 4441737 w 7467600"/>
              <a:gd name="connsiteY217" fmla="*/ 3399734 h 6858000"/>
              <a:gd name="connsiteX218" fmla="*/ 5425834 w 7467600"/>
              <a:gd name="connsiteY218" fmla="*/ 3162785 h 6858000"/>
              <a:gd name="connsiteX219" fmla="*/ 5401644 w 7467600"/>
              <a:gd name="connsiteY219" fmla="*/ 3617847 h 6858000"/>
              <a:gd name="connsiteX220" fmla="*/ 5467256 w 7467600"/>
              <a:gd name="connsiteY220" fmla="*/ 4175494 h 6858000"/>
              <a:gd name="connsiteX221" fmla="*/ 5448069 w 7467600"/>
              <a:gd name="connsiteY221" fmla="*/ 3567554 h 6858000"/>
              <a:gd name="connsiteX222" fmla="*/ 5425834 w 7467600"/>
              <a:gd name="connsiteY222" fmla="*/ 3162785 h 6858000"/>
              <a:gd name="connsiteX223" fmla="*/ 1318687 w 7467600"/>
              <a:gd name="connsiteY223" fmla="*/ 3113840 h 6858000"/>
              <a:gd name="connsiteX224" fmla="*/ 1066793 w 7467600"/>
              <a:gd name="connsiteY224" fmla="*/ 3212171 h 6858000"/>
              <a:gd name="connsiteX225" fmla="*/ 993319 w 7467600"/>
              <a:gd name="connsiteY225" fmla="*/ 3247648 h 6858000"/>
              <a:gd name="connsiteX226" fmla="*/ 853081 w 7467600"/>
              <a:gd name="connsiteY226" fmla="*/ 3312410 h 6858000"/>
              <a:gd name="connsiteX227" fmla="*/ 805957 w 7467600"/>
              <a:gd name="connsiteY227" fmla="*/ 3330443 h 6858000"/>
              <a:gd name="connsiteX228" fmla="*/ 1318687 w 7467600"/>
              <a:gd name="connsiteY228" fmla="*/ 3113840 h 6858000"/>
              <a:gd name="connsiteX229" fmla="*/ 5453702 w 7467600"/>
              <a:gd name="connsiteY229" fmla="*/ 3090882 h 6858000"/>
              <a:gd name="connsiteX230" fmla="*/ 5480135 w 7467600"/>
              <a:gd name="connsiteY230" fmla="*/ 3565802 h 6858000"/>
              <a:gd name="connsiteX231" fmla="*/ 5499023 w 7467600"/>
              <a:gd name="connsiteY231" fmla="*/ 4166310 h 6858000"/>
              <a:gd name="connsiteX232" fmla="*/ 5547022 w 7467600"/>
              <a:gd name="connsiteY232" fmla="*/ 3607838 h 6858000"/>
              <a:gd name="connsiteX233" fmla="*/ 5515964 w 7467600"/>
              <a:gd name="connsiteY233" fmla="*/ 3378541 h 6858000"/>
              <a:gd name="connsiteX234" fmla="*/ 5453702 w 7467600"/>
              <a:gd name="connsiteY234" fmla="*/ 3090882 h 6858000"/>
              <a:gd name="connsiteX235" fmla="*/ 1238695 w 7467600"/>
              <a:gd name="connsiteY235" fmla="*/ 3076820 h 6858000"/>
              <a:gd name="connsiteX236" fmla="*/ 716371 w 7467600"/>
              <a:gd name="connsiteY236" fmla="*/ 3293249 h 6858000"/>
              <a:gd name="connsiteX237" fmla="*/ 579522 w 7467600"/>
              <a:gd name="connsiteY237" fmla="*/ 3371759 h 6858000"/>
              <a:gd name="connsiteX238" fmla="*/ 600288 w 7467600"/>
              <a:gd name="connsiteY238" fmla="*/ 3365555 h 6858000"/>
              <a:gd name="connsiteX239" fmla="*/ 840692 w 7467600"/>
              <a:gd name="connsiteY239" fmla="*/ 3284921 h 6858000"/>
              <a:gd name="connsiteX240" fmla="*/ 979248 w 7467600"/>
              <a:gd name="connsiteY240" fmla="*/ 3221003 h 6858000"/>
              <a:gd name="connsiteX241" fmla="*/ 1053282 w 7467600"/>
              <a:gd name="connsiteY241" fmla="*/ 3185247 h 6858000"/>
              <a:gd name="connsiteX242" fmla="*/ 1320603 w 7467600"/>
              <a:gd name="connsiteY242" fmla="*/ 3081281 h 6858000"/>
              <a:gd name="connsiteX243" fmla="*/ 1238695 w 7467600"/>
              <a:gd name="connsiteY243" fmla="*/ 3076820 h 6858000"/>
              <a:gd name="connsiteX244" fmla="*/ 5425627 w 7467600"/>
              <a:gd name="connsiteY244" fmla="*/ 2954192 h 6858000"/>
              <a:gd name="connsiteX245" fmla="*/ 5470770 w 7467600"/>
              <a:gd name="connsiteY245" fmla="*/ 3005435 h 6858000"/>
              <a:gd name="connsiteX246" fmla="*/ 5519779 w 7467600"/>
              <a:gd name="connsiteY246" fmla="*/ 4359223 h 6858000"/>
              <a:gd name="connsiteX247" fmla="*/ 5520293 w 7467600"/>
              <a:gd name="connsiteY247" fmla="*/ 4360602 h 6858000"/>
              <a:gd name="connsiteX248" fmla="*/ 5767221 w 7467600"/>
              <a:gd name="connsiteY248" fmla="*/ 4665564 h 6858000"/>
              <a:gd name="connsiteX249" fmla="*/ 6937169 w 7467600"/>
              <a:gd name="connsiteY249" fmla="*/ 4815941 h 6858000"/>
              <a:gd name="connsiteX250" fmla="*/ 6953922 w 7467600"/>
              <a:gd name="connsiteY250" fmla="*/ 4890068 h 6858000"/>
              <a:gd name="connsiteX251" fmla="*/ 6071359 w 7467600"/>
              <a:gd name="connsiteY251" fmla="*/ 4770770 h 6858000"/>
              <a:gd name="connsiteX252" fmla="*/ 6038839 w 7467600"/>
              <a:gd name="connsiteY252" fmla="*/ 4764474 h 6858000"/>
              <a:gd name="connsiteX253" fmla="*/ 6038706 w 7467600"/>
              <a:gd name="connsiteY253" fmla="*/ 4763847 h 6858000"/>
              <a:gd name="connsiteX254" fmla="*/ 6037784 w 7467600"/>
              <a:gd name="connsiteY254" fmla="*/ 4764270 h 6858000"/>
              <a:gd name="connsiteX255" fmla="*/ 6038839 w 7467600"/>
              <a:gd name="connsiteY255" fmla="*/ 4764474 h 6858000"/>
              <a:gd name="connsiteX256" fmla="*/ 6040338 w 7467600"/>
              <a:gd name="connsiteY256" fmla="*/ 4771418 h 6858000"/>
              <a:gd name="connsiteX257" fmla="*/ 6024488 w 7467600"/>
              <a:gd name="connsiteY257" fmla="*/ 4809903 h 6858000"/>
              <a:gd name="connsiteX258" fmla="*/ 5599771 w 7467600"/>
              <a:gd name="connsiteY258" fmla="*/ 5509652 h 6858000"/>
              <a:gd name="connsiteX259" fmla="*/ 5548843 w 7467600"/>
              <a:gd name="connsiteY259" fmla="*/ 5563845 h 6858000"/>
              <a:gd name="connsiteX260" fmla="*/ 5940952 w 7467600"/>
              <a:gd name="connsiteY260" fmla="*/ 6250028 h 6858000"/>
              <a:gd name="connsiteX261" fmla="*/ 6043441 w 7467600"/>
              <a:gd name="connsiteY261" fmla="*/ 6665847 h 6858000"/>
              <a:gd name="connsiteX262" fmla="*/ 6093432 w 7467600"/>
              <a:gd name="connsiteY262" fmla="*/ 6858000 h 6858000"/>
              <a:gd name="connsiteX263" fmla="*/ 6034344 w 7467600"/>
              <a:gd name="connsiteY263" fmla="*/ 6858000 h 6858000"/>
              <a:gd name="connsiteX264" fmla="*/ 6026679 w 7467600"/>
              <a:gd name="connsiteY264" fmla="*/ 6836959 h 6858000"/>
              <a:gd name="connsiteX265" fmla="*/ 5800441 w 7467600"/>
              <a:gd name="connsiteY265" fmla="*/ 6335286 h 6858000"/>
              <a:gd name="connsiteX266" fmla="*/ 5526562 w 7467600"/>
              <a:gd name="connsiteY266" fmla="*/ 5705388 h 6858000"/>
              <a:gd name="connsiteX267" fmla="*/ 5519640 w 7467600"/>
              <a:gd name="connsiteY267" fmla="*/ 5683774 h 6858000"/>
              <a:gd name="connsiteX268" fmla="*/ 5844559 w 7467600"/>
              <a:gd name="connsiteY268" fmla="*/ 6553349 h 6858000"/>
              <a:gd name="connsiteX269" fmla="*/ 5975994 w 7467600"/>
              <a:gd name="connsiteY269" fmla="*/ 6858000 h 6858000"/>
              <a:gd name="connsiteX270" fmla="*/ 5898547 w 7467600"/>
              <a:gd name="connsiteY270" fmla="*/ 6858000 h 6858000"/>
              <a:gd name="connsiteX271" fmla="*/ 5682041 w 7467600"/>
              <a:gd name="connsiteY271" fmla="*/ 6355860 h 6858000"/>
              <a:gd name="connsiteX272" fmla="*/ 5461758 w 7467600"/>
              <a:gd name="connsiteY272" fmla="*/ 5820220 h 6858000"/>
              <a:gd name="connsiteX273" fmla="*/ 5237282 w 7467600"/>
              <a:gd name="connsiteY273" fmla="*/ 6579086 h 6858000"/>
              <a:gd name="connsiteX274" fmla="*/ 5115009 w 7467600"/>
              <a:gd name="connsiteY274" fmla="*/ 6858000 h 6858000"/>
              <a:gd name="connsiteX275" fmla="*/ 5028074 w 7467600"/>
              <a:gd name="connsiteY275" fmla="*/ 6858000 h 6858000"/>
              <a:gd name="connsiteX276" fmla="*/ 5079508 w 7467600"/>
              <a:gd name="connsiteY276" fmla="*/ 6749074 h 6858000"/>
              <a:gd name="connsiteX277" fmla="*/ 5371846 w 7467600"/>
              <a:gd name="connsiteY277" fmla="*/ 5924413 h 6858000"/>
              <a:gd name="connsiteX278" fmla="*/ 5270512 w 7467600"/>
              <a:gd name="connsiteY278" fmla="*/ 6138975 h 6858000"/>
              <a:gd name="connsiteX279" fmla="*/ 5062409 w 7467600"/>
              <a:gd name="connsiteY279" fmla="*/ 6653544 h 6858000"/>
              <a:gd name="connsiteX280" fmla="*/ 5036628 w 7467600"/>
              <a:gd name="connsiteY280" fmla="*/ 6754247 h 6858000"/>
              <a:gd name="connsiteX281" fmla="*/ 5009112 w 7467600"/>
              <a:gd name="connsiteY281" fmla="*/ 6858000 h 6858000"/>
              <a:gd name="connsiteX282" fmla="*/ 4976679 w 7467600"/>
              <a:gd name="connsiteY282" fmla="*/ 6858000 h 6858000"/>
              <a:gd name="connsiteX283" fmla="*/ 5006537 w 7467600"/>
              <a:gd name="connsiteY283" fmla="*/ 6747068 h 6858000"/>
              <a:gd name="connsiteX284" fmla="*/ 5032723 w 7467600"/>
              <a:gd name="connsiteY284" fmla="*/ 6644957 h 6858000"/>
              <a:gd name="connsiteX285" fmla="*/ 5242949 w 7467600"/>
              <a:gd name="connsiteY285" fmla="*/ 6125175 h 6858000"/>
              <a:gd name="connsiteX286" fmla="*/ 5286321 w 7467600"/>
              <a:gd name="connsiteY286" fmla="*/ 6033555 h 6858000"/>
              <a:gd name="connsiteX287" fmla="*/ 5008210 w 7467600"/>
              <a:gd name="connsiteY287" fmla="*/ 6649194 h 6858000"/>
              <a:gd name="connsiteX288" fmla="*/ 4986321 w 7467600"/>
              <a:gd name="connsiteY288" fmla="*/ 6765687 h 6858000"/>
              <a:gd name="connsiteX289" fmla="*/ 4973474 w 7467600"/>
              <a:gd name="connsiteY289" fmla="*/ 6858000 h 6858000"/>
              <a:gd name="connsiteX290" fmla="*/ 4907178 w 7467600"/>
              <a:gd name="connsiteY290" fmla="*/ 6858000 h 6858000"/>
              <a:gd name="connsiteX291" fmla="*/ 4910810 w 7467600"/>
              <a:gd name="connsiteY291" fmla="*/ 6829660 h 6858000"/>
              <a:gd name="connsiteX292" fmla="*/ 4987461 w 7467600"/>
              <a:gd name="connsiteY292" fmla="*/ 6432994 h 6858000"/>
              <a:gd name="connsiteX293" fmla="*/ 5179262 w 7467600"/>
              <a:gd name="connsiteY293" fmla="*/ 6035044 h 6858000"/>
              <a:gd name="connsiteX294" fmla="*/ 4689678 w 7467600"/>
              <a:gd name="connsiteY294" fmla="*/ 6440241 h 6858000"/>
              <a:gd name="connsiteX295" fmla="*/ 4477543 w 7467600"/>
              <a:gd name="connsiteY295" fmla="*/ 6674836 h 6858000"/>
              <a:gd name="connsiteX296" fmla="*/ 4329957 w 7467600"/>
              <a:gd name="connsiteY296" fmla="*/ 6858000 h 6858000"/>
              <a:gd name="connsiteX297" fmla="*/ 4218595 w 7467600"/>
              <a:gd name="connsiteY297" fmla="*/ 6858000 h 6858000"/>
              <a:gd name="connsiteX298" fmla="*/ 4368888 w 7467600"/>
              <a:gd name="connsiteY298" fmla="*/ 6668412 h 6858000"/>
              <a:gd name="connsiteX299" fmla="*/ 4563091 w 7467600"/>
              <a:gd name="connsiteY299" fmla="*/ 6442508 h 6858000"/>
              <a:gd name="connsiteX300" fmla="*/ 5387324 w 7467600"/>
              <a:gd name="connsiteY300" fmla="*/ 5705830 h 6858000"/>
              <a:gd name="connsiteX301" fmla="*/ 5073620 w 7467600"/>
              <a:gd name="connsiteY301" fmla="*/ 5955437 h 6858000"/>
              <a:gd name="connsiteX302" fmla="*/ 4689789 w 7467600"/>
              <a:gd name="connsiteY302" fmla="*/ 6268382 h 6858000"/>
              <a:gd name="connsiteX303" fmla="*/ 4418722 w 7467600"/>
              <a:gd name="connsiteY303" fmla="*/ 6570886 h 6858000"/>
              <a:gd name="connsiteX304" fmla="*/ 4214944 w 7467600"/>
              <a:gd name="connsiteY304" fmla="*/ 6858000 h 6858000"/>
              <a:gd name="connsiteX305" fmla="*/ 4177898 w 7467600"/>
              <a:gd name="connsiteY305" fmla="*/ 6858000 h 6858000"/>
              <a:gd name="connsiteX306" fmla="*/ 4391597 w 7467600"/>
              <a:gd name="connsiteY306" fmla="*/ 6556370 h 6858000"/>
              <a:gd name="connsiteX307" fmla="*/ 4668889 w 7467600"/>
              <a:gd name="connsiteY307" fmla="*/ 6246399 h 6858000"/>
              <a:gd name="connsiteX308" fmla="*/ 5055427 w 7467600"/>
              <a:gd name="connsiteY308" fmla="*/ 5931476 h 6858000"/>
              <a:gd name="connsiteX309" fmla="*/ 5371814 w 7467600"/>
              <a:gd name="connsiteY309" fmla="*/ 5678975 h 6858000"/>
              <a:gd name="connsiteX310" fmla="*/ 4987918 w 7467600"/>
              <a:gd name="connsiteY310" fmla="*/ 5838701 h 6858000"/>
              <a:gd name="connsiteX311" fmla="*/ 4317146 w 7467600"/>
              <a:gd name="connsiteY311" fmla="*/ 6587716 h 6858000"/>
              <a:gd name="connsiteX312" fmla="*/ 4171627 w 7467600"/>
              <a:gd name="connsiteY312" fmla="*/ 6858000 h 6858000"/>
              <a:gd name="connsiteX313" fmla="*/ 4081585 w 7467600"/>
              <a:gd name="connsiteY313" fmla="*/ 6858000 h 6858000"/>
              <a:gd name="connsiteX314" fmla="*/ 4238603 w 7467600"/>
              <a:gd name="connsiteY314" fmla="*/ 6559341 h 6858000"/>
              <a:gd name="connsiteX315" fmla="*/ 4778333 w 7467600"/>
              <a:gd name="connsiteY315" fmla="*/ 5873626 h 6858000"/>
              <a:gd name="connsiteX316" fmla="*/ 5414185 w 7467600"/>
              <a:gd name="connsiteY316" fmla="*/ 5573882 h 6858000"/>
              <a:gd name="connsiteX317" fmla="*/ 5959648 w 7467600"/>
              <a:gd name="connsiteY317" fmla="*/ 4760797 h 6858000"/>
              <a:gd name="connsiteX318" fmla="*/ 5355019 w 7467600"/>
              <a:gd name="connsiteY318" fmla="*/ 4734672 h 6858000"/>
              <a:gd name="connsiteX319" fmla="*/ 5083565 w 7467600"/>
              <a:gd name="connsiteY319" fmla="*/ 5179121 h 6858000"/>
              <a:gd name="connsiteX320" fmla="*/ 4713577 w 7467600"/>
              <a:gd name="connsiteY320" fmla="*/ 5616803 h 6858000"/>
              <a:gd name="connsiteX321" fmla="*/ 3989559 w 7467600"/>
              <a:gd name="connsiteY321" fmla="*/ 6145945 h 6858000"/>
              <a:gd name="connsiteX322" fmla="*/ 3939824 w 7467600"/>
              <a:gd name="connsiteY322" fmla="*/ 6066900 h 6858000"/>
              <a:gd name="connsiteX323" fmla="*/ 4584537 w 7467600"/>
              <a:gd name="connsiteY323" fmla="*/ 5324826 h 6858000"/>
              <a:gd name="connsiteX324" fmla="*/ 5037105 w 7467600"/>
              <a:gd name="connsiteY324" fmla="*/ 5088765 h 6858000"/>
              <a:gd name="connsiteX325" fmla="*/ 5039930 w 7467600"/>
              <a:gd name="connsiteY325" fmla="*/ 5089585 h 6858000"/>
              <a:gd name="connsiteX326" fmla="*/ 5263764 w 7467600"/>
              <a:gd name="connsiteY326" fmla="*/ 4735525 h 6858000"/>
              <a:gd name="connsiteX327" fmla="*/ 4086300 w 7467600"/>
              <a:gd name="connsiteY327" fmla="*/ 4884599 h 6858000"/>
              <a:gd name="connsiteX328" fmla="*/ 4085485 w 7467600"/>
              <a:gd name="connsiteY328" fmla="*/ 4899070 h 6858000"/>
              <a:gd name="connsiteX329" fmla="*/ 3871915 w 7467600"/>
              <a:gd name="connsiteY329" fmla="*/ 5253645 h 6858000"/>
              <a:gd name="connsiteX330" fmla="*/ 3799374 w 7467600"/>
              <a:gd name="connsiteY330" fmla="*/ 5466127 h 6858000"/>
              <a:gd name="connsiteX331" fmla="*/ 3498850 w 7467600"/>
              <a:gd name="connsiteY331" fmla="*/ 6661888 h 6858000"/>
              <a:gd name="connsiteX332" fmla="*/ 3399216 w 7467600"/>
              <a:gd name="connsiteY332" fmla="*/ 6858000 h 6858000"/>
              <a:gd name="connsiteX333" fmla="*/ 3303688 w 7467600"/>
              <a:gd name="connsiteY333" fmla="*/ 6858000 h 6858000"/>
              <a:gd name="connsiteX334" fmla="*/ 3391774 w 7467600"/>
              <a:gd name="connsiteY334" fmla="*/ 6697181 h 6858000"/>
              <a:gd name="connsiteX335" fmla="*/ 3735540 w 7467600"/>
              <a:gd name="connsiteY335" fmla="*/ 5546923 h 6858000"/>
              <a:gd name="connsiteX336" fmla="*/ 3729438 w 7467600"/>
              <a:gd name="connsiteY336" fmla="*/ 5569058 h 6858000"/>
              <a:gd name="connsiteX337" fmla="*/ 3707782 w 7467600"/>
              <a:gd name="connsiteY337" fmla="*/ 5644908 h 6858000"/>
              <a:gd name="connsiteX338" fmla="*/ 3583827 w 7467600"/>
              <a:gd name="connsiteY338" fmla="*/ 6039215 h 6858000"/>
              <a:gd name="connsiteX339" fmla="*/ 3547861 w 7467600"/>
              <a:gd name="connsiteY339" fmla="*/ 6129609 h 6858000"/>
              <a:gd name="connsiteX340" fmla="*/ 3490905 w 7467600"/>
              <a:gd name="connsiteY340" fmla="*/ 6277660 h 6858000"/>
              <a:gd name="connsiteX341" fmla="*/ 3455859 w 7467600"/>
              <a:gd name="connsiteY341" fmla="*/ 6391301 h 6858000"/>
              <a:gd name="connsiteX342" fmla="*/ 3429112 w 7467600"/>
              <a:gd name="connsiteY342" fmla="*/ 6479469 h 6858000"/>
              <a:gd name="connsiteX343" fmla="*/ 3304862 w 7467600"/>
              <a:gd name="connsiteY343" fmla="*/ 6796476 h 6858000"/>
              <a:gd name="connsiteX344" fmla="*/ 3276071 w 7467600"/>
              <a:gd name="connsiteY344" fmla="*/ 6858000 h 6858000"/>
              <a:gd name="connsiteX345" fmla="*/ 3240805 w 7467600"/>
              <a:gd name="connsiteY345" fmla="*/ 6858000 h 6858000"/>
              <a:gd name="connsiteX346" fmla="*/ 3275917 w 7467600"/>
              <a:gd name="connsiteY346" fmla="*/ 6783192 h 6858000"/>
              <a:gd name="connsiteX347" fmla="*/ 3399358 w 7467600"/>
              <a:gd name="connsiteY347" fmla="*/ 6469011 h 6858000"/>
              <a:gd name="connsiteX348" fmla="*/ 3425650 w 7467600"/>
              <a:gd name="connsiteY348" fmla="*/ 6381333 h 6858000"/>
              <a:gd name="connsiteX349" fmla="*/ 3460661 w 7467600"/>
              <a:gd name="connsiteY349" fmla="*/ 6266763 h 6858000"/>
              <a:gd name="connsiteX350" fmla="*/ 3518021 w 7467600"/>
              <a:gd name="connsiteY350" fmla="*/ 6117298 h 6858000"/>
              <a:gd name="connsiteX351" fmla="*/ 3554035 w 7467600"/>
              <a:gd name="connsiteY351" fmla="*/ 6027832 h 6858000"/>
              <a:gd name="connsiteX352" fmla="*/ 3677174 w 7467600"/>
              <a:gd name="connsiteY352" fmla="*/ 5636351 h 6858000"/>
              <a:gd name="connsiteX353" fmla="*/ 3698819 w 7467600"/>
              <a:gd name="connsiteY353" fmla="*/ 5560503 h 6858000"/>
              <a:gd name="connsiteX354" fmla="*/ 3702094 w 7467600"/>
              <a:gd name="connsiteY354" fmla="*/ 5549194 h 6858000"/>
              <a:gd name="connsiteX355" fmla="*/ 3398355 w 7467600"/>
              <a:gd name="connsiteY355" fmla="*/ 6094603 h 6858000"/>
              <a:gd name="connsiteX356" fmla="*/ 3193941 w 7467600"/>
              <a:gd name="connsiteY356" fmla="*/ 6798775 h 6858000"/>
              <a:gd name="connsiteX357" fmla="*/ 3184140 w 7467600"/>
              <a:gd name="connsiteY357" fmla="*/ 6858000 h 6858000"/>
              <a:gd name="connsiteX358" fmla="*/ 3099978 w 7467600"/>
              <a:gd name="connsiteY358" fmla="*/ 6858000 h 6858000"/>
              <a:gd name="connsiteX359" fmla="*/ 3101556 w 7467600"/>
              <a:gd name="connsiteY359" fmla="*/ 6843337 h 6858000"/>
              <a:gd name="connsiteX360" fmla="*/ 3370162 w 7467600"/>
              <a:gd name="connsiteY360" fmla="*/ 5785550 h 6858000"/>
              <a:gd name="connsiteX361" fmla="*/ 3746477 w 7467600"/>
              <a:gd name="connsiteY361" fmla="*/ 5377889 h 6858000"/>
              <a:gd name="connsiteX362" fmla="*/ 3863399 w 7467600"/>
              <a:gd name="connsiteY362" fmla="*/ 5087257 h 6858000"/>
              <a:gd name="connsiteX363" fmla="*/ 3968712 w 7467600"/>
              <a:gd name="connsiteY363" fmla="*/ 4913989 h 6858000"/>
              <a:gd name="connsiteX364" fmla="*/ 2792390 w 7467600"/>
              <a:gd name="connsiteY364" fmla="*/ 5382974 h 6858000"/>
              <a:gd name="connsiteX365" fmla="*/ 2714982 w 7467600"/>
              <a:gd name="connsiteY365" fmla="*/ 5427051 h 6858000"/>
              <a:gd name="connsiteX366" fmla="*/ 2813361 w 7467600"/>
              <a:gd name="connsiteY366" fmla="*/ 6023912 h 6858000"/>
              <a:gd name="connsiteX367" fmla="*/ 2688430 w 7467600"/>
              <a:gd name="connsiteY367" fmla="*/ 6801564 h 6858000"/>
              <a:gd name="connsiteX368" fmla="*/ 2629626 w 7467600"/>
              <a:gd name="connsiteY368" fmla="*/ 6763394 h 6858000"/>
              <a:gd name="connsiteX369" fmla="*/ 2565328 w 7467600"/>
              <a:gd name="connsiteY369" fmla="*/ 5516399 h 6858000"/>
              <a:gd name="connsiteX370" fmla="*/ 1922999 w 7467600"/>
              <a:gd name="connsiteY370" fmla="*/ 5980343 h 6858000"/>
              <a:gd name="connsiteX371" fmla="*/ 1950261 w 7467600"/>
              <a:gd name="connsiteY371" fmla="*/ 6405858 h 6858000"/>
              <a:gd name="connsiteX372" fmla="*/ 2365554 w 7467600"/>
              <a:gd name="connsiteY372" fmla="*/ 6759107 h 6858000"/>
              <a:gd name="connsiteX373" fmla="*/ 2424142 w 7467600"/>
              <a:gd name="connsiteY373" fmla="*/ 6858000 h 6858000"/>
              <a:gd name="connsiteX374" fmla="*/ 2395994 w 7467600"/>
              <a:gd name="connsiteY374" fmla="*/ 6858000 h 6858000"/>
              <a:gd name="connsiteX375" fmla="*/ 2392863 w 7467600"/>
              <a:gd name="connsiteY375" fmla="*/ 6852964 h 6858000"/>
              <a:gd name="connsiteX376" fmla="*/ 2017589 w 7467600"/>
              <a:gd name="connsiteY376" fmla="*/ 6493982 h 6858000"/>
              <a:gd name="connsiteX377" fmla="*/ 2147336 w 7467600"/>
              <a:gd name="connsiteY377" fmla="*/ 6594052 h 6858000"/>
              <a:gd name="connsiteX378" fmla="*/ 2207047 w 7467600"/>
              <a:gd name="connsiteY378" fmla="*/ 6654540 h 6858000"/>
              <a:gd name="connsiteX379" fmla="*/ 2299106 w 7467600"/>
              <a:gd name="connsiteY379" fmla="*/ 6778931 h 6858000"/>
              <a:gd name="connsiteX380" fmla="*/ 2314430 w 7467600"/>
              <a:gd name="connsiteY380" fmla="*/ 6801144 h 6858000"/>
              <a:gd name="connsiteX381" fmla="*/ 2352406 w 7467600"/>
              <a:gd name="connsiteY381" fmla="*/ 6858000 h 6858000"/>
              <a:gd name="connsiteX382" fmla="*/ 2314492 w 7467600"/>
              <a:gd name="connsiteY382" fmla="*/ 6858000 h 6858000"/>
              <a:gd name="connsiteX383" fmla="*/ 2288095 w 7467600"/>
              <a:gd name="connsiteY383" fmla="*/ 6818030 h 6858000"/>
              <a:gd name="connsiteX384" fmla="*/ 2272768 w 7467600"/>
              <a:gd name="connsiteY384" fmla="*/ 6795822 h 6858000"/>
              <a:gd name="connsiteX385" fmla="*/ 2182715 w 7467600"/>
              <a:gd name="connsiteY385" fmla="*/ 6675071 h 6858000"/>
              <a:gd name="connsiteX386" fmla="*/ 2032061 w 7467600"/>
              <a:gd name="connsiteY386" fmla="*/ 6541380 h 6858000"/>
              <a:gd name="connsiteX387" fmla="*/ 2257220 w 7467600"/>
              <a:gd name="connsiteY387" fmla="*/ 6826257 h 6858000"/>
              <a:gd name="connsiteX388" fmla="*/ 2281324 w 7467600"/>
              <a:gd name="connsiteY388" fmla="*/ 6858000 h 6858000"/>
              <a:gd name="connsiteX389" fmla="*/ 2242860 w 7467600"/>
              <a:gd name="connsiteY389" fmla="*/ 6858000 h 6858000"/>
              <a:gd name="connsiteX390" fmla="*/ 2232818 w 7467600"/>
              <a:gd name="connsiteY390" fmla="*/ 6844926 h 6858000"/>
              <a:gd name="connsiteX391" fmla="*/ 1990172 w 7467600"/>
              <a:gd name="connsiteY391" fmla="*/ 6542121 h 6858000"/>
              <a:gd name="connsiteX392" fmla="*/ 2124090 w 7467600"/>
              <a:gd name="connsiteY392" fmla="*/ 6761017 h 6858000"/>
              <a:gd name="connsiteX393" fmla="*/ 2200380 w 7467600"/>
              <a:gd name="connsiteY393" fmla="*/ 6858000 h 6858000"/>
              <a:gd name="connsiteX394" fmla="*/ 2147507 w 7467600"/>
              <a:gd name="connsiteY394" fmla="*/ 6858000 h 6858000"/>
              <a:gd name="connsiteX395" fmla="*/ 2070668 w 7467600"/>
              <a:gd name="connsiteY395" fmla="*/ 6761520 h 6858000"/>
              <a:gd name="connsiteX396" fmla="*/ 1975142 w 7467600"/>
              <a:gd name="connsiteY396" fmla="*/ 6585570 h 6858000"/>
              <a:gd name="connsiteX397" fmla="*/ 2050035 w 7467600"/>
              <a:gd name="connsiteY397" fmla="*/ 6813345 h 6858000"/>
              <a:gd name="connsiteX398" fmla="*/ 2063025 w 7467600"/>
              <a:gd name="connsiteY398" fmla="*/ 6858000 h 6858000"/>
              <a:gd name="connsiteX399" fmla="*/ 2021675 w 7467600"/>
              <a:gd name="connsiteY399" fmla="*/ 6858000 h 6858000"/>
              <a:gd name="connsiteX400" fmla="*/ 2019308 w 7467600"/>
              <a:gd name="connsiteY400" fmla="*/ 6847118 h 6858000"/>
              <a:gd name="connsiteX401" fmla="*/ 1938835 w 7467600"/>
              <a:gd name="connsiteY401" fmla="*/ 6551160 h 6858000"/>
              <a:gd name="connsiteX402" fmla="*/ 1953230 w 7467600"/>
              <a:gd name="connsiteY402" fmla="*/ 6759699 h 6858000"/>
              <a:gd name="connsiteX403" fmla="*/ 1956763 w 7467600"/>
              <a:gd name="connsiteY403" fmla="*/ 6778191 h 6858000"/>
              <a:gd name="connsiteX404" fmla="*/ 1967925 w 7467600"/>
              <a:gd name="connsiteY404" fmla="*/ 6858000 h 6858000"/>
              <a:gd name="connsiteX405" fmla="*/ 1936622 w 7467600"/>
              <a:gd name="connsiteY405" fmla="*/ 6858000 h 6858000"/>
              <a:gd name="connsiteX406" fmla="*/ 1926261 w 7467600"/>
              <a:gd name="connsiteY406" fmla="*/ 6784064 h 6858000"/>
              <a:gd name="connsiteX407" fmla="*/ 1922724 w 7467600"/>
              <a:gd name="connsiteY407" fmla="*/ 6765577 h 6858000"/>
              <a:gd name="connsiteX408" fmla="*/ 1904650 w 7467600"/>
              <a:gd name="connsiteY408" fmla="*/ 6639616 h 6858000"/>
              <a:gd name="connsiteX409" fmla="*/ 1885273 w 7467600"/>
              <a:gd name="connsiteY409" fmla="*/ 6858000 h 6858000"/>
              <a:gd name="connsiteX410" fmla="*/ 1854363 w 7467600"/>
              <a:gd name="connsiteY410" fmla="*/ 6858000 h 6858000"/>
              <a:gd name="connsiteX411" fmla="*/ 1880391 w 7467600"/>
              <a:gd name="connsiteY411" fmla="*/ 6603796 h 6858000"/>
              <a:gd name="connsiteX412" fmla="*/ 1818273 w 7467600"/>
              <a:gd name="connsiteY412" fmla="*/ 6715729 h 6858000"/>
              <a:gd name="connsiteX413" fmla="*/ 1794691 w 7467600"/>
              <a:gd name="connsiteY413" fmla="*/ 6843239 h 6858000"/>
              <a:gd name="connsiteX414" fmla="*/ 1794914 w 7467600"/>
              <a:gd name="connsiteY414" fmla="*/ 6858000 h 6858000"/>
              <a:gd name="connsiteX415" fmla="*/ 1746128 w 7467600"/>
              <a:gd name="connsiteY415" fmla="*/ 6858000 h 6858000"/>
              <a:gd name="connsiteX416" fmla="*/ 1753934 w 7467600"/>
              <a:gd name="connsiteY416" fmla="*/ 6724796 h 6858000"/>
              <a:gd name="connsiteX417" fmla="*/ 1792053 w 7467600"/>
              <a:gd name="connsiteY417" fmla="*/ 6572396 h 6858000"/>
              <a:gd name="connsiteX418" fmla="*/ 1862248 w 7467600"/>
              <a:gd name="connsiteY418" fmla="*/ 6266397 h 6858000"/>
              <a:gd name="connsiteX419" fmla="*/ 1862250 w 7467600"/>
              <a:gd name="connsiteY419" fmla="*/ 6033531 h 6858000"/>
              <a:gd name="connsiteX420" fmla="*/ 1211999 w 7467600"/>
              <a:gd name="connsiteY420" fmla="*/ 6683610 h 6858000"/>
              <a:gd name="connsiteX421" fmla="*/ 1213266 w 7467600"/>
              <a:gd name="connsiteY421" fmla="*/ 6691947 h 6858000"/>
              <a:gd name="connsiteX422" fmla="*/ 1203370 w 7467600"/>
              <a:gd name="connsiteY422" fmla="*/ 6850676 h 6858000"/>
              <a:gd name="connsiteX423" fmla="*/ 1203671 w 7467600"/>
              <a:gd name="connsiteY423" fmla="*/ 6858000 h 6858000"/>
              <a:gd name="connsiteX424" fmla="*/ 1143180 w 7467600"/>
              <a:gd name="connsiteY424" fmla="*/ 6858000 h 6858000"/>
              <a:gd name="connsiteX425" fmla="*/ 1142176 w 7467600"/>
              <a:gd name="connsiteY425" fmla="*/ 6766045 h 6858000"/>
              <a:gd name="connsiteX426" fmla="*/ 1067484 w 7467600"/>
              <a:gd name="connsiteY426" fmla="*/ 6858000 h 6858000"/>
              <a:gd name="connsiteX427" fmla="*/ 953928 w 7467600"/>
              <a:gd name="connsiteY427" fmla="*/ 6858000 h 6858000"/>
              <a:gd name="connsiteX428" fmla="*/ 959715 w 7467600"/>
              <a:gd name="connsiteY428" fmla="*/ 6850185 h 6858000"/>
              <a:gd name="connsiteX429" fmla="*/ 1483788 w 7467600"/>
              <a:gd name="connsiteY429" fmla="*/ 6259174 h 6858000"/>
              <a:gd name="connsiteX430" fmla="*/ 1100671 w 7467600"/>
              <a:gd name="connsiteY430" fmla="*/ 6252137 h 6858000"/>
              <a:gd name="connsiteX431" fmla="*/ 1090144 w 7467600"/>
              <a:gd name="connsiteY431" fmla="*/ 6256748 h 6858000"/>
              <a:gd name="connsiteX432" fmla="*/ 1095872 w 7467600"/>
              <a:gd name="connsiteY432" fmla="*/ 6271892 h 6858000"/>
              <a:gd name="connsiteX433" fmla="*/ 262785 w 7467600"/>
              <a:gd name="connsiteY433" fmla="*/ 6845450 h 6858000"/>
              <a:gd name="connsiteX434" fmla="*/ 209968 w 7467600"/>
              <a:gd name="connsiteY434" fmla="*/ 6770713 h 6858000"/>
              <a:gd name="connsiteX435" fmla="*/ 873460 w 7467600"/>
              <a:gd name="connsiteY435" fmla="*/ 6253768 h 6858000"/>
              <a:gd name="connsiteX436" fmla="*/ 192686 w 7467600"/>
              <a:gd name="connsiteY436" fmla="*/ 5849257 h 6858000"/>
              <a:gd name="connsiteX437" fmla="*/ 4696 w 7467600"/>
              <a:gd name="connsiteY437" fmla="*/ 5697668 h 6858000"/>
              <a:gd name="connsiteX438" fmla="*/ 0 w 7467600"/>
              <a:gd name="connsiteY438" fmla="*/ 5689984 h 6858000"/>
              <a:gd name="connsiteX439" fmla="*/ 0 w 7467600"/>
              <a:gd name="connsiteY439" fmla="*/ 5513472 h 6858000"/>
              <a:gd name="connsiteX440" fmla="*/ 174101 w 7467600"/>
              <a:gd name="connsiteY440" fmla="*/ 5620277 h 6858000"/>
              <a:gd name="connsiteX441" fmla="*/ 891800 w 7467600"/>
              <a:gd name="connsiteY441" fmla="*/ 6036935 h 6858000"/>
              <a:gd name="connsiteX442" fmla="*/ 1072219 w 7467600"/>
              <a:gd name="connsiteY442" fmla="*/ 6169443 h 6858000"/>
              <a:gd name="connsiteX443" fmla="*/ 1074117 w 7467600"/>
              <a:gd name="connsiteY443" fmla="*/ 6170301 h 6858000"/>
              <a:gd name="connsiteX444" fmla="*/ 1083114 w 7467600"/>
              <a:gd name="connsiteY444" fmla="*/ 6174131 h 6858000"/>
              <a:gd name="connsiteX445" fmla="*/ 1543010 w 7467600"/>
              <a:gd name="connsiteY445" fmla="*/ 6191140 h 6858000"/>
              <a:gd name="connsiteX446" fmla="*/ 1551080 w 7467600"/>
              <a:gd name="connsiteY446" fmla="*/ 6195006 h 6858000"/>
              <a:gd name="connsiteX447" fmla="*/ 2345443 w 7467600"/>
              <a:gd name="connsiteY447" fmla="*/ 5549882 h 6858000"/>
              <a:gd name="connsiteX448" fmla="*/ 1721499 w 7467600"/>
              <a:gd name="connsiteY448" fmla="*/ 5599969 h 6858000"/>
              <a:gd name="connsiteX449" fmla="*/ 767716 w 7467600"/>
              <a:gd name="connsiteY449" fmla="*/ 5472768 h 6858000"/>
              <a:gd name="connsiteX450" fmla="*/ 722147 w 7467600"/>
              <a:gd name="connsiteY450" fmla="*/ 5393091 h 6858000"/>
              <a:gd name="connsiteX451" fmla="*/ 1485552 w 7467600"/>
              <a:gd name="connsiteY451" fmla="*/ 5313202 h 6858000"/>
              <a:gd name="connsiteX452" fmla="*/ 2143004 w 7467600"/>
              <a:gd name="connsiteY452" fmla="*/ 5402420 h 6858000"/>
              <a:gd name="connsiteX453" fmla="*/ 1933391 w 7467600"/>
              <a:gd name="connsiteY453" fmla="*/ 5156971 h 6858000"/>
              <a:gd name="connsiteX454" fmla="*/ 1827118 w 7467600"/>
              <a:gd name="connsiteY454" fmla="*/ 4968410 h 6858000"/>
              <a:gd name="connsiteX455" fmla="*/ 1837349 w 7467600"/>
              <a:gd name="connsiteY455" fmla="*/ 4956357 h 6858000"/>
              <a:gd name="connsiteX456" fmla="*/ 2162835 w 7467600"/>
              <a:gd name="connsiteY456" fmla="*/ 5187853 h 6858000"/>
              <a:gd name="connsiteX457" fmla="*/ 2257167 w 7467600"/>
              <a:gd name="connsiteY457" fmla="*/ 5462123 h 6858000"/>
              <a:gd name="connsiteX458" fmla="*/ 2261598 w 7467600"/>
              <a:gd name="connsiteY458" fmla="*/ 5467998 h 6858000"/>
              <a:gd name="connsiteX459" fmla="*/ 2437177 w 7467600"/>
              <a:gd name="connsiteY459" fmla="*/ 5479608 h 6858000"/>
              <a:gd name="connsiteX460" fmla="*/ 2445247 w 7467600"/>
              <a:gd name="connsiteY460" fmla="*/ 5483476 h 6858000"/>
              <a:gd name="connsiteX461" fmla="*/ 2743626 w 7467600"/>
              <a:gd name="connsiteY461" fmla="*/ 5304819 h 6858000"/>
              <a:gd name="connsiteX462" fmla="*/ 3048102 w 7467600"/>
              <a:gd name="connsiteY462" fmla="*/ 5150595 h 6858000"/>
              <a:gd name="connsiteX463" fmla="*/ 1799414 w 7467600"/>
              <a:gd name="connsiteY463" fmla="*/ 4694732 h 6858000"/>
              <a:gd name="connsiteX464" fmla="*/ 1771735 w 7467600"/>
              <a:gd name="connsiteY464" fmla="*/ 4619929 h 6858000"/>
              <a:gd name="connsiteX465" fmla="*/ 3104273 w 7467600"/>
              <a:gd name="connsiteY465" fmla="*/ 5076159 h 6858000"/>
              <a:gd name="connsiteX466" fmla="*/ 3113245 w 7467600"/>
              <a:gd name="connsiteY466" fmla="*/ 5090705 h 6858000"/>
              <a:gd name="connsiteX467" fmla="*/ 3126294 w 7467600"/>
              <a:gd name="connsiteY467" fmla="*/ 5114400 h 6858000"/>
              <a:gd name="connsiteX468" fmla="*/ 3937433 w 7467600"/>
              <a:gd name="connsiteY468" fmla="*/ 4830473 h 6858000"/>
              <a:gd name="connsiteX469" fmla="*/ 3590475 w 7467600"/>
              <a:gd name="connsiteY469" fmla="*/ 4597974 h 6858000"/>
              <a:gd name="connsiteX470" fmla="*/ 3100264 w 7467600"/>
              <a:gd name="connsiteY470" fmla="*/ 4579845 h 6858000"/>
              <a:gd name="connsiteX471" fmla="*/ 2183576 w 7467600"/>
              <a:gd name="connsiteY471" fmla="*/ 4227150 h 6858000"/>
              <a:gd name="connsiteX472" fmla="*/ 2151029 w 7467600"/>
              <a:gd name="connsiteY472" fmla="*/ 4146947 h 6858000"/>
              <a:gd name="connsiteX473" fmla="*/ 3563434 w 7467600"/>
              <a:gd name="connsiteY473" fmla="*/ 4469115 h 6858000"/>
              <a:gd name="connsiteX474" fmla="*/ 3177952 w 7467600"/>
              <a:gd name="connsiteY474" fmla="*/ 3657386 h 6858000"/>
              <a:gd name="connsiteX475" fmla="*/ 3189263 w 7467600"/>
              <a:gd name="connsiteY475" fmla="*/ 3625726 h 6858000"/>
              <a:gd name="connsiteX476" fmla="*/ 3560912 w 7467600"/>
              <a:gd name="connsiteY476" fmla="*/ 4079863 h 6858000"/>
              <a:gd name="connsiteX477" fmla="*/ 3626636 w 7467600"/>
              <a:gd name="connsiteY477" fmla="*/ 4512230 h 6858000"/>
              <a:gd name="connsiteX478" fmla="*/ 3653088 w 7467600"/>
              <a:gd name="connsiteY478" fmla="*/ 4521417 h 6858000"/>
              <a:gd name="connsiteX479" fmla="*/ 3988128 w 7467600"/>
              <a:gd name="connsiteY479" fmla="*/ 4817267 h 6858000"/>
              <a:gd name="connsiteX480" fmla="*/ 4830582 w 7467600"/>
              <a:gd name="connsiteY480" fmla="*/ 4676000 h 6858000"/>
              <a:gd name="connsiteX481" fmla="*/ 4830100 w 7467600"/>
              <a:gd name="connsiteY481" fmla="*/ 4675554 h 6858000"/>
              <a:gd name="connsiteX482" fmla="*/ 4036318 w 7467600"/>
              <a:gd name="connsiteY482" fmla="*/ 4147013 h 6858000"/>
              <a:gd name="connsiteX483" fmla="*/ 3432098 w 7467600"/>
              <a:gd name="connsiteY483" fmla="*/ 3537312 h 6858000"/>
              <a:gd name="connsiteX484" fmla="*/ 3446761 w 7467600"/>
              <a:gd name="connsiteY484" fmla="*/ 3461278 h 6858000"/>
              <a:gd name="connsiteX485" fmla="*/ 4419733 w 7467600"/>
              <a:gd name="connsiteY485" fmla="*/ 3963555 h 6858000"/>
              <a:gd name="connsiteX486" fmla="*/ 4781371 w 7467600"/>
              <a:gd name="connsiteY486" fmla="*/ 4458604 h 6858000"/>
              <a:gd name="connsiteX487" fmla="*/ 4780440 w 7467600"/>
              <a:gd name="connsiteY487" fmla="*/ 4470290 h 6858000"/>
              <a:gd name="connsiteX488" fmla="*/ 4898954 w 7467600"/>
              <a:gd name="connsiteY488" fmla="*/ 4662092 h 6858000"/>
              <a:gd name="connsiteX489" fmla="*/ 4900699 w 7467600"/>
              <a:gd name="connsiteY489" fmla="*/ 4670867 h 6858000"/>
              <a:gd name="connsiteX490" fmla="*/ 5714511 w 7467600"/>
              <a:gd name="connsiteY490" fmla="*/ 4663483 h 6858000"/>
              <a:gd name="connsiteX491" fmla="*/ 5464793 w 7467600"/>
              <a:gd name="connsiteY491" fmla="*/ 4393556 h 6858000"/>
              <a:gd name="connsiteX492" fmla="*/ 5461897 w 7467600"/>
              <a:gd name="connsiteY492" fmla="*/ 4390879 h 6858000"/>
              <a:gd name="connsiteX493" fmla="*/ 4294126 w 7467600"/>
              <a:gd name="connsiteY493" fmla="*/ 3303048 h 6858000"/>
              <a:gd name="connsiteX494" fmla="*/ 4305321 w 7467600"/>
              <a:gd name="connsiteY494" fmla="*/ 3256953 h 6858000"/>
              <a:gd name="connsiteX495" fmla="*/ 4949299 w 7467600"/>
              <a:gd name="connsiteY495" fmla="*/ 3766336 h 6858000"/>
              <a:gd name="connsiteX496" fmla="*/ 5291452 w 7467600"/>
              <a:gd name="connsiteY496" fmla="*/ 4076801 h 6858000"/>
              <a:gd name="connsiteX497" fmla="*/ 5434998 w 7467600"/>
              <a:gd name="connsiteY497" fmla="*/ 4254100 h 6858000"/>
              <a:gd name="connsiteX498" fmla="*/ 5351015 w 7467600"/>
              <a:gd name="connsiteY498" fmla="*/ 3760989 h 6858000"/>
              <a:gd name="connsiteX499" fmla="*/ 5413780 w 7467600"/>
              <a:gd name="connsiteY499" fmla="*/ 2966265 h 6858000"/>
              <a:gd name="connsiteX500" fmla="*/ 5425627 w 7467600"/>
              <a:gd name="connsiteY500" fmla="*/ 2954192 h 6858000"/>
              <a:gd name="connsiteX501" fmla="*/ 6604735 w 7467600"/>
              <a:gd name="connsiteY501" fmla="*/ 2041381 h 6858000"/>
              <a:gd name="connsiteX502" fmla="*/ 7204487 w 7467600"/>
              <a:gd name="connsiteY502" fmla="*/ 2742112 h 6858000"/>
              <a:gd name="connsiteX503" fmla="*/ 7131592 w 7467600"/>
              <a:gd name="connsiteY503" fmla="*/ 2672096 h 6858000"/>
              <a:gd name="connsiteX504" fmla="*/ 6996344 w 7467600"/>
              <a:gd name="connsiteY504" fmla="*/ 2518310 h 6858000"/>
              <a:gd name="connsiteX505" fmla="*/ 6735495 w 7467600"/>
              <a:gd name="connsiteY505" fmla="*/ 2196890 h 6858000"/>
              <a:gd name="connsiteX506" fmla="*/ 6721901 w 7467600"/>
              <a:gd name="connsiteY506" fmla="*/ 2179274 h 6858000"/>
              <a:gd name="connsiteX507" fmla="*/ 6604735 w 7467600"/>
              <a:gd name="connsiteY507" fmla="*/ 2041381 h 6858000"/>
              <a:gd name="connsiteX508" fmla="*/ 6591670 w 7467600"/>
              <a:gd name="connsiteY508" fmla="*/ 1988277 h 6858000"/>
              <a:gd name="connsiteX509" fmla="*/ 6747349 w 7467600"/>
              <a:gd name="connsiteY509" fmla="*/ 2160069 h 6858000"/>
              <a:gd name="connsiteX510" fmla="*/ 6760943 w 7467600"/>
              <a:gd name="connsiteY510" fmla="*/ 2177686 h 6858000"/>
              <a:gd name="connsiteX511" fmla="*/ 7021065 w 7467600"/>
              <a:gd name="connsiteY511" fmla="*/ 2498102 h 6858000"/>
              <a:gd name="connsiteX512" fmla="*/ 7155223 w 7467600"/>
              <a:gd name="connsiteY512" fmla="*/ 2650386 h 6858000"/>
              <a:gd name="connsiteX513" fmla="*/ 7203167 w 7467600"/>
              <a:gd name="connsiteY513" fmla="*/ 2697288 h 6858000"/>
              <a:gd name="connsiteX514" fmla="*/ 6937703 w 7467600"/>
              <a:gd name="connsiteY514" fmla="*/ 2321981 h 6858000"/>
              <a:gd name="connsiteX515" fmla="*/ 6591670 w 7467600"/>
              <a:gd name="connsiteY515" fmla="*/ 1988277 h 6858000"/>
              <a:gd name="connsiteX516" fmla="*/ 5798671 w 7467600"/>
              <a:gd name="connsiteY516" fmla="*/ 1981601 h 6858000"/>
              <a:gd name="connsiteX517" fmla="*/ 5754709 w 7467600"/>
              <a:gd name="connsiteY517" fmla="*/ 2071454 h 6858000"/>
              <a:gd name="connsiteX518" fmla="*/ 5763044 w 7467600"/>
              <a:gd name="connsiteY518" fmla="*/ 2842206 h 6858000"/>
              <a:gd name="connsiteX519" fmla="*/ 5764974 w 7467600"/>
              <a:gd name="connsiteY519" fmla="*/ 2799609 h 6858000"/>
              <a:gd name="connsiteX520" fmla="*/ 5767665 w 7467600"/>
              <a:gd name="connsiteY520" fmla="*/ 2666409 h 6858000"/>
              <a:gd name="connsiteX521" fmla="*/ 5763055 w 7467600"/>
              <a:gd name="connsiteY521" fmla="*/ 2579705 h 6858000"/>
              <a:gd name="connsiteX522" fmla="*/ 5758079 w 7467600"/>
              <a:gd name="connsiteY522" fmla="*/ 2492508 h 6858000"/>
              <a:gd name="connsiteX523" fmla="*/ 5779325 w 7467600"/>
              <a:gd name="connsiteY523" fmla="*/ 2197069 h 6858000"/>
              <a:gd name="connsiteX524" fmla="*/ 5798671 w 7467600"/>
              <a:gd name="connsiteY524" fmla="*/ 1981601 h 6858000"/>
              <a:gd name="connsiteX525" fmla="*/ 5829202 w 7467600"/>
              <a:gd name="connsiteY525" fmla="*/ 1971679 h 6858000"/>
              <a:gd name="connsiteX526" fmla="*/ 5809558 w 7467600"/>
              <a:gd name="connsiteY526" fmla="*/ 2198043 h 6858000"/>
              <a:gd name="connsiteX527" fmla="*/ 5788653 w 7467600"/>
              <a:gd name="connsiteY527" fmla="*/ 2489430 h 6858000"/>
              <a:gd name="connsiteX528" fmla="*/ 5793439 w 7467600"/>
              <a:gd name="connsiteY528" fmla="*/ 2575235 h 6858000"/>
              <a:gd name="connsiteX529" fmla="*/ 5796837 w 7467600"/>
              <a:gd name="connsiteY529" fmla="*/ 2637633 h 6858000"/>
              <a:gd name="connsiteX530" fmla="*/ 5818614 w 7467600"/>
              <a:gd name="connsiteY530" fmla="*/ 2473055 h 6858000"/>
              <a:gd name="connsiteX531" fmla="*/ 5829202 w 7467600"/>
              <a:gd name="connsiteY531" fmla="*/ 1971679 h 6858000"/>
              <a:gd name="connsiteX532" fmla="*/ 5911389 w 7467600"/>
              <a:gd name="connsiteY532" fmla="*/ 1898371 h 6858000"/>
              <a:gd name="connsiteX533" fmla="*/ 6237627 w 7467600"/>
              <a:gd name="connsiteY533" fmla="*/ 2231921 h 6858000"/>
              <a:gd name="connsiteX534" fmla="*/ 5911389 w 7467600"/>
              <a:gd name="connsiteY534" fmla="*/ 1898371 h 6858000"/>
              <a:gd name="connsiteX535" fmla="*/ 6944437 w 7467600"/>
              <a:gd name="connsiteY535" fmla="*/ 1575402 h 6858000"/>
              <a:gd name="connsiteX536" fmla="*/ 6304730 w 7467600"/>
              <a:gd name="connsiteY536" fmla="*/ 1766654 h 6858000"/>
              <a:gd name="connsiteX537" fmla="*/ 6944437 w 7467600"/>
              <a:gd name="connsiteY537" fmla="*/ 1575402 h 6858000"/>
              <a:gd name="connsiteX538" fmla="*/ 7019523 w 7467600"/>
              <a:gd name="connsiteY538" fmla="*/ 1519450 h 6858000"/>
              <a:gd name="connsiteX539" fmla="*/ 6298091 w 7467600"/>
              <a:gd name="connsiteY539" fmla="*/ 1737122 h 6858000"/>
              <a:gd name="connsiteX540" fmla="*/ 7019523 w 7467600"/>
              <a:gd name="connsiteY540" fmla="*/ 1519450 h 6858000"/>
              <a:gd name="connsiteX541" fmla="*/ 2399523 w 7467600"/>
              <a:gd name="connsiteY541" fmla="*/ 1428234 h 6858000"/>
              <a:gd name="connsiteX542" fmla="*/ 2224982 w 7467600"/>
              <a:gd name="connsiteY542" fmla="*/ 1826201 h 6858000"/>
              <a:gd name="connsiteX543" fmla="*/ 2096099 w 7467600"/>
              <a:gd name="connsiteY543" fmla="*/ 2345900 h 6858000"/>
              <a:gd name="connsiteX544" fmla="*/ 2283317 w 7467600"/>
              <a:gd name="connsiteY544" fmla="*/ 1796925 h 6858000"/>
              <a:gd name="connsiteX545" fmla="*/ 2399523 w 7467600"/>
              <a:gd name="connsiteY545" fmla="*/ 1428234 h 6858000"/>
              <a:gd name="connsiteX546" fmla="*/ 2448558 w 7467600"/>
              <a:gd name="connsiteY546" fmla="*/ 1373435 h 6858000"/>
              <a:gd name="connsiteX547" fmla="*/ 2312521 w 7467600"/>
              <a:gd name="connsiteY547" fmla="*/ 1806140 h 6858000"/>
              <a:gd name="connsiteX548" fmla="*/ 2127533 w 7467600"/>
              <a:gd name="connsiteY548" fmla="*/ 2348380 h 6858000"/>
              <a:gd name="connsiteX549" fmla="*/ 2358080 w 7467600"/>
              <a:gd name="connsiteY549" fmla="*/ 1866134 h 6858000"/>
              <a:gd name="connsiteX550" fmla="*/ 2407436 w 7467600"/>
              <a:gd name="connsiteY550" fmla="*/ 1651070 h 6858000"/>
              <a:gd name="connsiteX551" fmla="*/ 2448558 w 7467600"/>
              <a:gd name="connsiteY551" fmla="*/ 1373435 h 6858000"/>
              <a:gd name="connsiteX552" fmla="*/ 278707 w 7467600"/>
              <a:gd name="connsiteY552" fmla="*/ 1352270 h 6858000"/>
              <a:gd name="connsiteX553" fmla="*/ 321570 w 7467600"/>
              <a:gd name="connsiteY553" fmla="*/ 1861610 h 6858000"/>
              <a:gd name="connsiteX554" fmla="*/ 294281 w 7467600"/>
              <a:gd name="connsiteY554" fmla="*/ 1440658 h 6858000"/>
              <a:gd name="connsiteX555" fmla="*/ 278707 w 7467600"/>
              <a:gd name="connsiteY555" fmla="*/ 1352270 h 6858000"/>
              <a:gd name="connsiteX556" fmla="*/ 1423821 w 7467600"/>
              <a:gd name="connsiteY556" fmla="*/ 1351958 h 6858000"/>
              <a:gd name="connsiteX557" fmla="*/ 1638521 w 7467600"/>
              <a:gd name="connsiteY557" fmla="*/ 1908470 h 6858000"/>
              <a:gd name="connsiteX558" fmla="*/ 1754199 w 7467600"/>
              <a:gd name="connsiteY558" fmla="*/ 2149284 h 6858000"/>
              <a:gd name="connsiteX559" fmla="*/ 1908359 w 7467600"/>
              <a:gd name="connsiteY559" fmla="*/ 2364988 h 6858000"/>
              <a:gd name="connsiteX560" fmla="*/ 1647661 w 7467600"/>
              <a:gd name="connsiteY560" fmla="*/ 1825945 h 6858000"/>
              <a:gd name="connsiteX561" fmla="*/ 1423821 w 7467600"/>
              <a:gd name="connsiteY561" fmla="*/ 1351958 h 6858000"/>
              <a:gd name="connsiteX562" fmla="*/ 1431890 w 7467600"/>
              <a:gd name="connsiteY562" fmla="*/ 1306475 h 6858000"/>
              <a:gd name="connsiteX563" fmla="*/ 1507597 w 7467600"/>
              <a:gd name="connsiteY563" fmla="*/ 1446132 h 6858000"/>
              <a:gd name="connsiteX564" fmla="*/ 1674586 w 7467600"/>
              <a:gd name="connsiteY564" fmla="*/ 1813832 h 6858000"/>
              <a:gd name="connsiteX565" fmla="*/ 1815950 w 7467600"/>
              <a:gd name="connsiteY565" fmla="*/ 2128564 h 6858000"/>
              <a:gd name="connsiteX566" fmla="*/ 1984242 w 7467600"/>
              <a:gd name="connsiteY566" fmla="*/ 2430829 h 6858000"/>
              <a:gd name="connsiteX567" fmla="*/ 2014023 w 7467600"/>
              <a:gd name="connsiteY567" fmla="*/ 2450995 h 6858000"/>
              <a:gd name="connsiteX568" fmla="*/ 1747337 w 7467600"/>
              <a:gd name="connsiteY568" fmla="*/ 1855264 h 6858000"/>
              <a:gd name="connsiteX569" fmla="*/ 1533749 w 7467600"/>
              <a:gd name="connsiteY569" fmla="*/ 1478656 h 6858000"/>
              <a:gd name="connsiteX570" fmla="*/ 1431890 w 7467600"/>
              <a:gd name="connsiteY570" fmla="*/ 1306475 h 6858000"/>
              <a:gd name="connsiteX571" fmla="*/ 5052692 w 7467600"/>
              <a:gd name="connsiteY571" fmla="*/ 1292994 h 6858000"/>
              <a:gd name="connsiteX572" fmla="*/ 5200661 w 7467600"/>
              <a:gd name="connsiteY572" fmla="*/ 1635186 h 6858000"/>
              <a:gd name="connsiteX573" fmla="*/ 5297138 w 7467600"/>
              <a:gd name="connsiteY573" fmla="*/ 1906351 h 6858000"/>
              <a:gd name="connsiteX574" fmla="*/ 5052692 w 7467600"/>
              <a:gd name="connsiteY574" fmla="*/ 1292994 h 6858000"/>
              <a:gd name="connsiteX575" fmla="*/ 5009948 w 7467600"/>
              <a:gd name="connsiteY575" fmla="*/ 1273619 h 6858000"/>
              <a:gd name="connsiteX576" fmla="*/ 5121777 w 7467600"/>
              <a:gd name="connsiteY576" fmla="*/ 1654213 h 6858000"/>
              <a:gd name="connsiteX577" fmla="*/ 5293545 w 7467600"/>
              <a:gd name="connsiteY577" fmla="*/ 2072247 h 6858000"/>
              <a:gd name="connsiteX578" fmla="*/ 5294042 w 7467600"/>
              <a:gd name="connsiteY578" fmla="*/ 2065019 h 6858000"/>
              <a:gd name="connsiteX579" fmla="*/ 5171936 w 7467600"/>
              <a:gd name="connsiteY579" fmla="*/ 1647613 h 6858000"/>
              <a:gd name="connsiteX580" fmla="*/ 5009948 w 7467600"/>
              <a:gd name="connsiteY580" fmla="*/ 1273619 h 6858000"/>
              <a:gd name="connsiteX581" fmla="*/ 655236 w 7467600"/>
              <a:gd name="connsiteY581" fmla="*/ 1268632 h 6858000"/>
              <a:gd name="connsiteX582" fmla="*/ 839521 w 7467600"/>
              <a:gd name="connsiteY582" fmla="*/ 1685315 h 6858000"/>
              <a:gd name="connsiteX583" fmla="*/ 1109416 w 7467600"/>
              <a:gd name="connsiteY583" fmla="*/ 2061663 h 6858000"/>
              <a:gd name="connsiteX584" fmla="*/ 1298300 w 7467600"/>
              <a:gd name="connsiteY584" fmla="*/ 2247742 h 6858000"/>
              <a:gd name="connsiteX585" fmla="*/ 1125871 w 7467600"/>
              <a:gd name="connsiteY585" fmla="*/ 1989513 h 6858000"/>
              <a:gd name="connsiteX586" fmla="*/ 981574 w 7467600"/>
              <a:gd name="connsiteY586" fmla="*/ 1783157 h 6858000"/>
              <a:gd name="connsiteX587" fmla="*/ 922198 w 7467600"/>
              <a:gd name="connsiteY587" fmla="*/ 1677437 h 6858000"/>
              <a:gd name="connsiteX588" fmla="*/ 869293 w 7467600"/>
              <a:gd name="connsiteY588" fmla="*/ 1583214 h 6858000"/>
              <a:gd name="connsiteX589" fmla="*/ 751431 w 7467600"/>
              <a:gd name="connsiteY589" fmla="*/ 1405731 h 6858000"/>
              <a:gd name="connsiteX590" fmla="*/ 655236 w 7467600"/>
              <a:gd name="connsiteY590" fmla="*/ 1268632 h 6858000"/>
              <a:gd name="connsiteX591" fmla="*/ 6516292 w 7467600"/>
              <a:gd name="connsiteY591" fmla="*/ 1263064 h 6858000"/>
              <a:gd name="connsiteX592" fmla="*/ 5736320 w 7467600"/>
              <a:gd name="connsiteY592" fmla="*/ 1501803 h 6858000"/>
              <a:gd name="connsiteX593" fmla="*/ 6516292 w 7467600"/>
              <a:gd name="connsiteY593" fmla="*/ 1263064 h 6858000"/>
              <a:gd name="connsiteX594" fmla="*/ 291466 w 7467600"/>
              <a:gd name="connsiteY594" fmla="*/ 1250369 h 6858000"/>
              <a:gd name="connsiteX595" fmla="*/ 323180 w 7467600"/>
              <a:gd name="connsiteY595" fmla="*/ 1435283 h 6858000"/>
              <a:gd name="connsiteX596" fmla="*/ 349381 w 7467600"/>
              <a:gd name="connsiteY596" fmla="*/ 1875041 h 6858000"/>
              <a:gd name="connsiteX597" fmla="*/ 374363 w 7467600"/>
              <a:gd name="connsiteY597" fmla="*/ 1506494 h 6858000"/>
              <a:gd name="connsiteX598" fmla="*/ 302168 w 7467600"/>
              <a:gd name="connsiteY598" fmla="*/ 1274495 h 6858000"/>
              <a:gd name="connsiteX599" fmla="*/ 291466 w 7467600"/>
              <a:gd name="connsiteY599" fmla="*/ 1250369 h 6858000"/>
              <a:gd name="connsiteX600" fmla="*/ 678222 w 7467600"/>
              <a:gd name="connsiteY600" fmla="*/ 1248670 h 6858000"/>
              <a:gd name="connsiteX601" fmla="*/ 775536 w 7467600"/>
              <a:gd name="connsiteY601" fmla="*/ 1388015 h 6858000"/>
              <a:gd name="connsiteX602" fmla="*/ 894529 w 7467600"/>
              <a:gd name="connsiteY602" fmla="*/ 1567739 h 6858000"/>
              <a:gd name="connsiteX603" fmla="*/ 948000 w 7467600"/>
              <a:gd name="connsiteY603" fmla="*/ 1663088 h 6858000"/>
              <a:gd name="connsiteX604" fmla="*/ 1006812 w 7467600"/>
              <a:gd name="connsiteY604" fmla="*/ 1767683 h 6858000"/>
              <a:gd name="connsiteX605" fmla="*/ 1149133 w 7467600"/>
              <a:gd name="connsiteY605" fmla="*/ 1971513 h 6858000"/>
              <a:gd name="connsiteX606" fmla="*/ 1333952 w 7467600"/>
              <a:gd name="connsiteY606" fmla="*/ 2251620 h 6858000"/>
              <a:gd name="connsiteX607" fmla="*/ 1337329 w 7467600"/>
              <a:gd name="connsiteY607" fmla="*/ 2258350 h 6858000"/>
              <a:gd name="connsiteX608" fmla="*/ 1014726 w 7467600"/>
              <a:gd name="connsiteY608" fmla="*/ 1615556 h 6858000"/>
              <a:gd name="connsiteX609" fmla="*/ 678222 w 7467600"/>
              <a:gd name="connsiteY609" fmla="*/ 1248670 h 6858000"/>
              <a:gd name="connsiteX610" fmla="*/ 6691602 w 7467600"/>
              <a:gd name="connsiteY610" fmla="*/ 1140573 h 6858000"/>
              <a:gd name="connsiteX611" fmla="*/ 6571100 w 7467600"/>
              <a:gd name="connsiteY611" fmla="*/ 1183662 h 6858000"/>
              <a:gd name="connsiteX612" fmla="*/ 6241687 w 7467600"/>
              <a:gd name="connsiteY612" fmla="*/ 1257600 h 6858000"/>
              <a:gd name="connsiteX613" fmla="*/ 5693009 w 7467600"/>
              <a:gd name="connsiteY613" fmla="*/ 1478256 h 6858000"/>
              <a:gd name="connsiteX614" fmla="*/ 6548420 w 7467600"/>
              <a:gd name="connsiteY614" fmla="*/ 1214599 h 6858000"/>
              <a:gd name="connsiteX615" fmla="*/ 6605473 w 7467600"/>
              <a:gd name="connsiteY615" fmla="*/ 1184686 h 6858000"/>
              <a:gd name="connsiteX616" fmla="*/ 6691602 w 7467600"/>
              <a:gd name="connsiteY616" fmla="*/ 1140573 h 6858000"/>
              <a:gd name="connsiteX617" fmla="*/ 4002475 w 7467600"/>
              <a:gd name="connsiteY617" fmla="*/ 1037802 h 6858000"/>
              <a:gd name="connsiteX618" fmla="*/ 4000324 w 7467600"/>
              <a:gd name="connsiteY618" fmla="*/ 1039362 h 6858000"/>
              <a:gd name="connsiteX619" fmla="*/ 4002862 w 7467600"/>
              <a:gd name="connsiteY619" fmla="*/ 1042866 h 6858000"/>
              <a:gd name="connsiteX620" fmla="*/ 4002475 w 7467600"/>
              <a:gd name="connsiteY620" fmla="*/ 1037802 h 6858000"/>
              <a:gd name="connsiteX621" fmla="*/ 506322 w 7467600"/>
              <a:gd name="connsiteY621" fmla="*/ 1020997 h 6858000"/>
              <a:gd name="connsiteX622" fmla="*/ 533068 w 7467600"/>
              <a:gd name="connsiteY622" fmla="*/ 1029409 h 6858000"/>
              <a:gd name="connsiteX623" fmla="*/ 1232525 w 7467600"/>
              <a:gd name="connsiteY623" fmla="*/ 1804675 h 6858000"/>
              <a:gd name="connsiteX624" fmla="*/ 1388858 w 7467600"/>
              <a:gd name="connsiteY624" fmla="*/ 2368011 h 6858000"/>
              <a:gd name="connsiteX625" fmla="*/ 1384098 w 7467600"/>
              <a:gd name="connsiteY625" fmla="*/ 2378125 h 6858000"/>
              <a:gd name="connsiteX626" fmla="*/ 1425393 w 7467600"/>
              <a:gd name="connsiteY626" fmla="*/ 2589124 h 6858000"/>
              <a:gd name="connsiteX627" fmla="*/ 1424001 w 7467600"/>
              <a:gd name="connsiteY627" fmla="*/ 2597541 h 6858000"/>
              <a:gd name="connsiteX628" fmla="*/ 2152729 w 7467600"/>
              <a:gd name="connsiteY628" fmla="*/ 2864487 h 6858000"/>
              <a:gd name="connsiteX629" fmla="*/ 2020609 w 7467600"/>
              <a:gd name="connsiteY629" fmla="*/ 2539671 h 6858000"/>
              <a:gd name="connsiteX630" fmla="*/ 2018920 w 7467600"/>
              <a:gd name="connsiteY630" fmla="*/ 2536309 h 6858000"/>
              <a:gd name="connsiteX631" fmla="*/ 1342441 w 7467600"/>
              <a:gd name="connsiteY631" fmla="*/ 1173017 h 6858000"/>
              <a:gd name="connsiteX632" fmla="*/ 1367925 w 7467600"/>
              <a:gd name="connsiteY632" fmla="*/ 1135648 h 6858000"/>
              <a:gd name="connsiteX633" fmla="*/ 1771401 w 7467600"/>
              <a:gd name="connsiteY633" fmla="*/ 1806673 h 6858000"/>
              <a:gd name="connsiteX634" fmla="*/ 1972385 w 7467600"/>
              <a:gd name="connsiteY634" fmla="*/ 2198735 h 6858000"/>
              <a:gd name="connsiteX635" fmla="*/ 2040892 w 7467600"/>
              <a:gd name="connsiteY635" fmla="*/ 2405205 h 6858000"/>
              <a:gd name="connsiteX636" fmla="*/ 2131689 w 7467600"/>
              <a:gd name="connsiteY636" fmla="*/ 1936926 h 6858000"/>
              <a:gd name="connsiteX637" fmla="*/ 2454820 w 7467600"/>
              <a:gd name="connsiteY637" fmla="*/ 1248808 h 6858000"/>
              <a:gd name="connsiteX638" fmla="*/ 2492512 w 7467600"/>
              <a:gd name="connsiteY638" fmla="*/ 1302920 h 6858000"/>
              <a:gd name="connsiteX639" fmla="*/ 2081216 w 7467600"/>
              <a:gd name="connsiteY639" fmla="*/ 2527513 h 6858000"/>
              <a:gd name="connsiteX640" fmla="*/ 2081211 w 7467600"/>
              <a:gd name="connsiteY640" fmla="*/ 2528916 h 6858000"/>
              <a:gd name="connsiteX641" fmla="*/ 2199067 w 7467600"/>
              <a:gd name="connsiteY641" fmla="*/ 2884061 h 6858000"/>
              <a:gd name="connsiteX642" fmla="*/ 3192586 w 7467600"/>
              <a:gd name="connsiteY642" fmla="*/ 3411496 h 6858000"/>
              <a:gd name="connsiteX643" fmla="*/ 3182620 w 7467600"/>
              <a:gd name="connsiteY643" fmla="*/ 3483279 h 6858000"/>
              <a:gd name="connsiteX644" fmla="*/ 2435119 w 7467600"/>
              <a:gd name="connsiteY644" fmla="*/ 3080173 h 6858000"/>
              <a:gd name="connsiteX645" fmla="*/ 2410152 w 7467600"/>
              <a:gd name="connsiteY645" fmla="*/ 3063751 h 6858000"/>
              <a:gd name="connsiteX646" fmla="*/ 2408099 w 7467600"/>
              <a:gd name="connsiteY646" fmla="*/ 3064403 h 6858000"/>
              <a:gd name="connsiteX647" fmla="*/ 2407218 w 7467600"/>
              <a:gd name="connsiteY647" fmla="*/ 3070324 h 6858000"/>
              <a:gd name="connsiteX648" fmla="*/ 2380138 w 7467600"/>
              <a:gd name="connsiteY648" fmla="*/ 3099341 h 6858000"/>
              <a:gd name="connsiteX649" fmla="*/ 1765923 w 7467600"/>
              <a:gd name="connsiteY649" fmla="*/ 3581043 h 6858000"/>
              <a:gd name="connsiteX650" fmla="*/ 1702258 w 7467600"/>
              <a:gd name="connsiteY650" fmla="*/ 3612286 h 6858000"/>
              <a:gd name="connsiteX651" fmla="*/ 1538370 w 7467600"/>
              <a:gd name="connsiteY651" fmla="*/ 3811804 h 6858000"/>
              <a:gd name="connsiteX652" fmla="*/ 542867 w 7467600"/>
              <a:gd name="connsiteY652" fmla="*/ 4944092 h 6858000"/>
              <a:gd name="connsiteX653" fmla="*/ 515800 w 7467600"/>
              <a:gd name="connsiteY653" fmla="*/ 4862180 h 6858000"/>
              <a:gd name="connsiteX654" fmla="*/ 909145 w 7467600"/>
              <a:gd name="connsiteY654" fmla="*/ 4199225 h 6858000"/>
              <a:gd name="connsiteX655" fmla="*/ 1214067 w 7467600"/>
              <a:gd name="connsiteY655" fmla="*/ 3908561 h 6858000"/>
              <a:gd name="connsiteX656" fmla="*/ 640967 w 7467600"/>
              <a:gd name="connsiteY656" fmla="*/ 4105601 h 6858000"/>
              <a:gd name="connsiteX657" fmla="*/ 112563 w 7467600"/>
              <a:gd name="connsiteY657" fmla="*/ 4396952 h 6858000"/>
              <a:gd name="connsiteX658" fmla="*/ 0 w 7467600"/>
              <a:gd name="connsiteY658" fmla="*/ 4466006 h 6858000"/>
              <a:gd name="connsiteX659" fmla="*/ 0 w 7467600"/>
              <a:gd name="connsiteY659" fmla="*/ 4233763 h 6858000"/>
              <a:gd name="connsiteX660" fmla="*/ 36881 w 7467600"/>
              <a:gd name="connsiteY660" fmla="*/ 4200118 h 6858000"/>
              <a:gd name="connsiteX661" fmla="*/ 910534 w 7467600"/>
              <a:gd name="connsiteY661" fmla="*/ 3629753 h 6858000"/>
              <a:gd name="connsiteX662" fmla="*/ 1578717 w 7467600"/>
              <a:gd name="connsiteY662" fmla="*/ 3575982 h 6858000"/>
              <a:gd name="connsiteX663" fmla="*/ 2338780 w 7467600"/>
              <a:gd name="connsiteY663" fmla="*/ 3033725 h 6858000"/>
              <a:gd name="connsiteX664" fmla="*/ 1807991 w 7467600"/>
              <a:gd name="connsiteY664" fmla="*/ 2807184 h 6858000"/>
              <a:gd name="connsiteX665" fmla="*/ 1416358 w 7467600"/>
              <a:gd name="connsiteY665" fmla="*/ 3112571 h 6858000"/>
              <a:gd name="connsiteX666" fmla="*/ 939066 w 7467600"/>
              <a:gd name="connsiteY666" fmla="*/ 3378798 h 6858000"/>
              <a:gd name="connsiteX667" fmla="*/ 115099 w 7467600"/>
              <a:gd name="connsiteY667" fmla="*/ 3607650 h 6858000"/>
              <a:gd name="connsiteX668" fmla="*/ 97284 w 7467600"/>
              <a:gd name="connsiteY668" fmla="*/ 3520393 h 6858000"/>
              <a:gd name="connsiteX669" fmla="*/ 922050 w 7467600"/>
              <a:gd name="connsiteY669" fmla="*/ 3074867 h 6858000"/>
              <a:gd name="connsiteX670" fmla="*/ 1405265 w 7467600"/>
              <a:gd name="connsiteY670" fmla="*/ 3016319 h 6858000"/>
              <a:gd name="connsiteX671" fmla="*/ 1407512 w 7467600"/>
              <a:gd name="connsiteY671" fmla="*/ 3018001 h 6858000"/>
              <a:gd name="connsiteX672" fmla="*/ 1726266 w 7467600"/>
              <a:gd name="connsiteY672" fmla="*/ 2777274 h 6858000"/>
              <a:gd name="connsiteX673" fmla="*/ 625390 w 7467600"/>
              <a:gd name="connsiteY673" fmla="*/ 2514541 h 6858000"/>
              <a:gd name="connsiteX674" fmla="*/ 619799 w 7467600"/>
              <a:gd name="connsiteY674" fmla="*/ 2527180 h 6858000"/>
              <a:gd name="connsiteX675" fmla="*/ 310030 w 7467600"/>
              <a:gd name="connsiteY675" fmla="*/ 2771818 h 6858000"/>
              <a:gd name="connsiteX676" fmla="*/ 173877 w 7467600"/>
              <a:gd name="connsiteY676" fmla="*/ 2937056 h 6858000"/>
              <a:gd name="connsiteX677" fmla="*/ 77889 w 7467600"/>
              <a:gd name="connsiteY677" fmla="*/ 3138440 h 6858000"/>
              <a:gd name="connsiteX678" fmla="*/ 0 w 7467600"/>
              <a:gd name="connsiteY678" fmla="*/ 3271395 h 6858000"/>
              <a:gd name="connsiteX679" fmla="*/ 0 w 7467600"/>
              <a:gd name="connsiteY679" fmla="*/ 3153002 h 6858000"/>
              <a:gd name="connsiteX680" fmla="*/ 2386 w 7467600"/>
              <a:gd name="connsiteY680" fmla="*/ 3149203 h 6858000"/>
              <a:gd name="connsiteX681" fmla="*/ 89753 w 7467600"/>
              <a:gd name="connsiteY681" fmla="*/ 2987702 h 6858000"/>
              <a:gd name="connsiteX682" fmla="*/ 76869 w 7467600"/>
              <a:gd name="connsiteY682" fmla="*/ 3005404 h 6858000"/>
              <a:gd name="connsiteX683" fmla="*/ 32049 w 7467600"/>
              <a:gd name="connsiteY683" fmla="*/ 3065814 h 6858000"/>
              <a:gd name="connsiteX684" fmla="*/ 0 w 7467600"/>
              <a:gd name="connsiteY684" fmla="*/ 3108744 h 6858000"/>
              <a:gd name="connsiteX685" fmla="*/ 0 w 7467600"/>
              <a:gd name="connsiteY685" fmla="*/ 3058059 h 6858000"/>
              <a:gd name="connsiteX686" fmla="*/ 7610 w 7467600"/>
              <a:gd name="connsiteY686" fmla="*/ 3047889 h 6858000"/>
              <a:gd name="connsiteX687" fmla="*/ 52419 w 7467600"/>
              <a:gd name="connsiteY687" fmla="*/ 2987479 h 6858000"/>
              <a:gd name="connsiteX688" fmla="*/ 59142 w 7467600"/>
              <a:gd name="connsiteY688" fmla="*/ 2978488 h 6858000"/>
              <a:gd name="connsiteX689" fmla="*/ 0 w 7467600"/>
              <a:gd name="connsiteY689" fmla="*/ 3015334 h 6858000"/>
              <a:gd name="connsiteX690" fmla="*/ 0 w 7467600"/>
              <a:gd name="connsiteY690" fmla="*/ 2914286 h 6858000"/>
              <a:gd name="connsiteX691" fmla="*/ 36383 w 7467600"/>
              <a:gd name="connsiteY691" fmla="*/ 2901128 h 6858000"/>
              <a:gd name="connsiteX692" fmla="*/ 156329 w 7467600"/>
              <a:gd name="connsiteY692" fmla="*/ 2840533 h 6858000"/>
              <a:gd name="connsiteX693" fmla="*/ 358355 w 7467600"/>
              <a:gd name="connsiteY693" fmla="*/ 2620471 h 6858000"/>
              <a:gd name="connsiteX694" fmla="*/ 510577 w 7467600"/>
              <a:gd name="connsiteY694" fmla="*/ 2501244 h 6858000"/>
              <a:gd name="connsiteX695" fmla="*/ 211967 w 7467600"/>
              <a:gd name="connsiteY695" fmla="*/ 2479171 h 6858000"/>
              <a:gd name="connsiteX696" fmla="*/ 0 w 7467600"/>
              <a:gd name="connsiteY696" fmla="*/ 2476398 h 6858000"/>
              <a:gd name="connsiteX697" fmla="*/ 0 w 7467600"/>
              <a:gd name="connsiteY697" fmla="*/ 2389189 h 6858000"/>
              <a:gd name="connsiteX698" fmla="*/ 103062 w 7467600"/>
              <a:gd name="connsiteY698" fmla="*/ 2389518 h 6858000"/>
              <a:gd name="connsiteX699" fmla="*/ 510734 w 7467600"/>
              <a:gd name="connsiteY699" fmla="*/ 2416201 h 6858000"/>
              <a:gd name="connsiteX700" fmla="*/ 279257 w 7467600"/>
              <a:gd name="connsiteY700" fmla="*/ 2092102 h 6858000"/>
              <a:gd name="connsiteX701" fmla="*/ 65265 w 7467600"/>
              <a:gd name="connsiteY701" fmla="*/ 2006049 h 6858000"/>
              <a:gd name="connsiteX702" fmla="*/ 0 w 7467600"/>
              <a:gd name="connsiteY702" fmla="*/ 1982532 h 6858000"/>
              <a:gd name="connsiteX703" fmla="*/ 0 w 7467600"/>
              <a:gd name="connsiteY703" fmla="*/ 1912789 h 6858000"/>
              <a:gd name="connsiteX704" fmla="*/ 97460 w 7467600"/>
              <a:gd name="connsiteY704" fmla="*/ 1953725 h 6858000"/>
              <a:gd name="connsiteX705" fmla="*/ 221272 w 7467600"/>
              <a:gd name="connsiteY705" fmla="*/ 1980766 h 6858000"/>
              <a:gd name="connsiteX706" fmla="*/ 116765 w 7467600"/>
              <a:gd name="connsiteY706" fmla="*/ 1911033 h 6858000"/>
              <a:gd name="connsiteX707" fmla="*/ 16405 w 7467600"/>
              <a:gd name="connsiteY707" fmla="*/ 1803412 h 6858000"/>
              <a:gd name="connsiteX708" fmla="*/ 0 w 7467600"/>
              <a:gd name="connsiteY708" fmla="*/ 1784777 h 6858000"/>
              <a:gd name="connsiteX709" fmla="*/ 0 w 7467600"/>
              <a:gd name="connsiteY709" fmla="*/ 1740082 h 6858000"/>
              <a:gd name="connsiteX710" fmla="*/ 39394 w 7467600"/>
              <a:gd name="connsiteY710" fmla="*/ 1784856 h 6858000"/>
              <a:gd name="connsiteX711" fmla="*/ 135813 w 7467600"/>
              <a:gd name="connsiteY711" fmla="*/ 1888838 h 6858000"/>
              <a:gd name="connsiteX712" fmla="*/ 242575 w 7467600"/>
              <a:gd name="connsiteY712" fmla="*/ 1958841 h 6858000"/>
              <a:gd name="connsiteX713" fmla="*/ 82197 w 7467600"/>
              <a:gd name="connsiteY713" fmla="*/ 1754826 h 6858000"/>
              <a:gd name="connsiteX714" fmla="*/ 0 w 7467600"/>
              <a:gd name="connsiteY714" fmla="*/ 1679650 h 6858000"/>
              <a:gd name="connsiteX715" fmla="*/ 0 w 7467600"/>
              <a:gd name="connsiteY715" fmla="*/ 1602463 h 6858000"/>
              <a:gd name="connsiteX716" fmla="*/ 84689 w 7467600"/>
              <a:gd name="connsiteY716" fmla="*/ 1677442 h 6858000"/>
              <a:gd name="connsiteX717" fmla="*/ 298437 w 7467600"/>
              <a:gd name="connsiteY717" fmla="*/ 1968019 h 6858000"/>
              <a:gd name="connsiteX718" fmla="*/ 227269 w 7467600"/>
              <a:gd name="connsiteY718" fmla="*/ 1114064 h 6858000"/>
              <a:gd name="connsiteX719" fmla="*/ 248003 w 7467600"/>
              <a:gd name="connsiteY719" fmla="*/ 1089613 h 6858000"/>
              <a:gd name="connsiteX720" fmla="*/ 427020 w 7467600"/>
              <a:gd name="connsiteY720" fmla="*/ 1619803 h 6858000"/>
              <a:gd name="connsiteX721" fmla="*/ 340345 w 7467600"/>
              <a:gd name="connsiteY721" fmla="*/ 2027739 h 6858000"/>
              <a:gd name="connsiteX722" fmla="*/ 360865 w 7467600"/>
              <a:gd name="connsiteY722" fmla="*/ 2044827 h 6858000"/>
              <a:gd name="connsiteX723" fmla="*/ 560414 w 7467600"/>
              <a:gd name="connsiteY723" fmla="*/ 2421457 h 6858000"/>
              <a:gd name="connsiteX724" fmla="*/ 1359703 w 7467600"/>
              <a:gd name="connsiteY724" fmla="*/ 2578554 h 6858000"/>
              <a:gd name="connsiteX725" fmla="*/ 1359422 w 7467600"/>
              <a:gd name="connsiteY725" fmla="*/ 2577994 h 6858000"/>
              <a:gd name="connsiteX726" fmla="*/ 828701 w 7467600"/>
              <a:gd name="connsiteY726" fmla="*/ 1839520 h 6858000"/>
              <a:gd name="connsiteX727" fmla="*/ 494427 w 7467600"/>
              <a:gd name="connsiteY727" fmla="*/ 1092333 h 6858000"/>
              <a:gd name="connsiteX728" fmla="*/ 506322 w 7467600"/>
              <a:gd name="connsiteY728" fmla="*/ 1020997 h 6858000"/>
              <a:gd name="connsiteX729" fmla="*/ 4570198 w 7467600"/>
              <a:gd name="connsiteY729" fmla="*/ 978081 h 6858000"/>
              <a:gd name="connsiteX730" fmla="*/ 4523691 w 7467600"/>
              <a:gd name="connsiteY730" fmla="*/ 1127776 h 6858000"/>
              <a:gd name="connsiteX731" fmla="*/ 4509875 w 7467600"/>
              <a:gd name="connsiteY731" fmla="*/ 1167552 h 6858000"/>
              <a:gd name="connsiteX732" fmla="*/ 4478168 w 7467600"/>
              <a:gd name="connsiteY732" fmla="*/ 1260735 h 6858000"/>
              <a:gd name="connsiteX733" fmla="*/ 4409309 w 7467600"/>
              <a:gd name="connsiteY733" fmla="*/ 1666996 h 6858000"/>
              <a:gd name="connsiteX734" fmla="*/ 4370031 w 7467600"/>
              <a:gd name="connsiteY734" fmla="*/ 1955666 h 6858000"/>
              <a:gd name="connsiteX735" fmla="*/ 4570198 w 7467600"/>
              <a:gd name="connsiteY735" fmla="*/ 978081 h 6858000"/>
              <a:gd name="connsiteX736" fmla="*/ 4557898 w 7467600"/>
              <a:gd name="connsiteY736" fmla="*/ 900011 h 6858000"/>
              <a:gd name="connsiteX737" fmla="*/ 4344840 w 7467600"/>
              <a:gd name="connsiteY737" fmla="*/ 1922038 h 6858000"/>
              <a:gd name="connsiteX738" fmla="*/ 4378710 w 7467600"/>
              <a:gd name="connsiteY738" fmla="*/ 1665516 h 6858000"/>
              <a:gd name="connsiteX739" fmla="*/ 4448798 w 7467600"/>
              <a:gd name="connsiteY739" fmla="*/ 1253024 h 6858000"/>
              <a:gd name="connsiteX740" fmla="*/ 4480315 w 7467600"/>
              <a:gd name="connsiteY740" fmla="*/ 1158454 h 6858000"/>
              <a:gd name="connsiteX741" fmla="*/ 4494133 w 7467600"/>
              <a:gd name="connsiteY741" fmla="*/ 1118676 h 6858000"/>
              <a:gd name="connsiteX742" fmla="*/ 4557898 w 7467600"/>
              <a:gd name="connsiteY742" fmla="*/ 900011 h 6858000"/>
              <a:gd name="connsiteX743" fmla="*/ 5870151 w 7467600"/>
              <a:gd name="connsiteY743" fmla="*/ 898890 h 6858000"/>
              <a:gd name="connsiteX744" fmla="*/ 5861335 w 7467600"/>
              <a:gd name="connsiteY744" fmla="*/ 899177 h 6858000"/>
              <a:gd name="connsiteX745" fmla="*/ 5843702 w 7467600"/>
              <a:gd name="connsiteY745" fmla="*/ 899748 h 6858000"/>
              <a:gd name="connsiteX746" fmla="*/ 5651107 w 7467600"/>
              <a:gd name="connsiteY746" fmla="*/ 920306 h 6858000"/>
              <a:gd name="connsiteX747" fmla="*/ 5459407 w 7467600"/>
              <a:gd name="connsiteY747" fmla="*/ 940975 h 6858000"/>
              <a:gd name="connsiteX748" fmla="*/ 5374846 w 7467600"/>
              <a:gd name="connsiteY748" fmla="*/ 941988 h 6858000"/>
              <a:gd name="connsiteX749" fmla="*/ 5256105 w 7467600"/>
              <a:gd name="connsiteY749" fmla="*/ 945632 h 6858000"/>
              <a:gd name="connsiteX750" fmla="*/ 5107071 w 7467600"/>
              <a:gd name="connsiteY750" fmla="*/ 969720 h 6858000"/>
              <a:gd name="connsiteX751" fmla="*/ 4998681 w 7467600"/>
              <a:gd name="connsiteY751" fmla="*/ 988771 h 6858000"/>
              <a:gd name="connsiteX752" fmla="*/ 5870151 w 7467600"/>
              <a:gd name="connsiteY752" fmla="*/ 898890 h 6858000"/>
              <a:gd name="connsiteX753" fmla="*/ 5504425 w 7467600"/>
              <a:gd name="connsiteY753" fmla="*/ 848067 h 6858000"/>
              <a:gd name="connsiteX754" fmla="*/ 4968849 w 7467600"/>
              <a:gd name="connsiteY754" fmla="*/ 962318 h 6858000"/>
              <a:gd name="connsiteX755" fmla="*/ 5104039 w 7467600"/>
              <a:gd name="connsiteY755" fmla="*/ 940634 h 6858000"/>
              <a:gd name="connsiteX756" fmla="*/ 5256311 w 7467600"/>
              <a:gd name="connsiteY756" fmla="*/ 916490 h 6858000"/>
              <a:gd name="connsiteX757" fmla="*/ 5377381 w 7467600"/>
              <a:gd name="connsiteY757" fmla="*/ 912671 h 6858000"/>
              <a:gd name="connsiteX758" fmla="*/ 5460148 w 7467600"/>
              <a:gd name="connsiteY758" fmla="*/ 911442 h 6858000"/>
              <a:gd name="connsiteX759" fmla="*/ 5648971 w 7467600"/>
              <a:gd name="connsiteY759" fmla="*/ 891331 h 6858000"/>
              <a:gd name="connsiteX760" fmla="*/ 5844807 w 7467600"/>
              <a:gd name="connsiteY760" fmla="*/ 870718 h 6858000"/>
              <a:gd name="connsiteX761" fmla="*/ 5862975 w 7467600"/>
              <a:gd name="connsiteY761" fmla="*/ 869756 h 6858000"/>
              <a:gd name="connsiteX762" fmla="*/ 5920887 w 7467600"/>
              <a:gd name="connsiteY762" fmla="*/ 865929 h 6858000"/>
              <a:gd name="connsiteX763" fmla="*/ 5504425 w 7467600"/>
              <a:gd name="connsiteY763" fmla="*/ 848067 h 6858000"/>
              <a:gd name="connsiteX764" fmla="*/ 3607114 w 7467600"/>
              <a:gd name="connsiteY764" fmla="*/ 467441 h 6858000"/>
              <a:gd name="connsiteX765" fmla="*/ 3296242 w 7467600"/>
              <a:gd name="connsiteY765" fmla="*/ 807991 h 6858000"/>
              <a:gd name="connsiteX766" fmla="*/ 3174674 w 7467600"/>
              <a:gd name="connsiteY766" fmla="*/ 919759 h 6858000"/>
              <a:gd name="connsiteX767" fmla="*/ 3042978 w 7467600"/>
              <a:gd name="connsiteY767" fmla="*/ 1054894 h 6858000"/>
              <a:gd name="connsiteX768" fmla="*/ 2968914 w 7467600"/>
              <a:gd name="connsiteY768" fmla="*/ 1133756 h 6858000"/>
              <a:gd name="connsiteX769" fmla="*/ 3103823 w 7467600"/>
              <a:gd name="connsiteY769" fmla="*/ 1026814 h 6858000"/>
              <a:gd name="connsiteX770" fmla="*/ 3607114 w 7467600"/>
              <a:gd name="connsiteY770" fmla="*/ 467441 h 6858000"/>
              <a:gd name="connsiteX771" fmla="*/ 3744487 w 7467600"/>
              <a:gd name="connsiteY771" fmla="*/ 383136 h 6858000"/>
              <a:gd name="connsiteX772" fmla="*/ 3970213 w 7467600"/>
              <a:gd name="connsiteY772" fmla="*/ 995559 h 6858000"/>
              <a:gd name="connsiteX773" fmla="*/ 3744487 w 7467600"/>
              <a:gd name="connsiteY773" fmla="*/ 383136 h 6858000"/>
              <a:gd name="connsiteX774" fmla="*/ 3624562 w 7467600"/>
              <a:gd name="connsiteY774" fmla="*/ 367041 h 6858000"/>
              <a:gd name="connsiteX775" fmla="*/ 3489712 w 7467600"/>
              <a:gd name="connsiteY775" fmla="*/ 485386 h 6858000"/>
              <a:gd name="connsiteX776" fmla="*/ 3182994 w 7467600"/>
              <a:gd name="connsiteY776" fmla="*/ 828265 h 6858000"/>
              <a:gd name="connsiteX777" fmla="*/ 2892114 w 7467600"/>
              <a:gd name="connsiteY777" fmla="*/ 1172635 h 6858000"/>
              <a:gd name="connsiteX778" fmla="*/ 3021459 w 7467600"/>
              <a:gd name="connsiteY778" fmla="*/ 1035385 h 6858000"/>
              <a:gd name="connsiteX779" fmla="*/ 3153873 w 7467600"/>
              <a:gd name="connsiteY779" fmla="*/ 898971 h 6858000"/>
              <a:gd name="connsiteX780" fmla="*/ 3276511 w 7467600"/>
              <a:gd name="connsiteY780" fmla="*/ 786423 h 6858000"/>
              <a:gd name="connsiteX781" fmla="*/ 3584154 w 7467600"/>
              <a:gd name="connsiteY781" fmla="*/ 448218 h 6858000"/>
              <a:gd name="connsiteX782" fmla="*/ 3624562 w 7467600"/>
              <a:gd name="connsiteY782" fmla="*/ 367041 h 6858000"/>
              <a:gd name="connsiteX783" fmla="*/ 3766672 w 7467600"/>
              <a:gd name="connsiteY783" fmla="*/ 359429 h 6858000"/>
              <a:gd name="connsiteX784" fmla="*/ 3996338 w 7467600"/>
              <a:gd name="connsiteY784" fmla="*/ 968237 h 6858000"/>
              <a:gd name="connsiteX785" fmla="*/ 3766672 w 7467600"/>
              <a:gd name="connsiteY785" fmla="*/ 359429 h 6858000"/>
              <a:gd name="connsiteX786" fmla="*/ 5805386 w 7467600"/>
              <a:gd name="connsiteY786" fmla="*/ 239240 h 6858000"/>
              <a:gd name="connsiteX787" fmla="*/ 5736947 w 7467600"/>
              <a:gd name="connsiteY787" fmla="*/ 261367 h 6858000"/>
              <a:gd name="connsiteX788" fmla="*/ 5427012 w 7467600"/>
              <a:gd name="connsiteY788" fmla="*/ 311272 h 6858000"/>
              <a:gd name="connsiteX789" fmla="*/ 5147818 w 7467600"/>
              <a:gd name="connsiteY789" fmla="*/ 322112 h 6858000"/>
              <a:gd name="connsiteX790" fmla="*/ 5060854 w 7467600"/>
              <a:gd name="connsiteY790" fmla="*/ 311882 h 6858000"/>
              <a:gd name="connsiteX791" fmla="*/ 4945989 w 7467600"/>
              <a:gd name="connsiteY791" fmla="*/ 300516 h 6858000"/>
              <a:gd name="connsiteX792" fmla="*/ 5410479 w 7467600"/>
              <a:gd name="connsiteY792" fmla="*/ 348434 h 6858000"/>
              <a:gd name="connsiteX793" fmla="*/ 5805386 w 7467600"/>
              <a:gd name="connsiteY793" fmla="*/ 239240 h 6858000"/>
              <a:gd name="connsiteX794" fmla="*/ 5905192 w 7467600"/>
              <a:gd name="connsiteY794" fmla="*/ 163079 h 6858000"/>
              <a:gd name="connsiteX795" fmla="*/ 5865655 w 7467600"/>
              <a:gd name="connsiteY795" fmla="*/ 171901 h 6858000"/>
              <a:gd name="connsiteX796" fmla="*/ 5259740 w 7467600"/>
              <a:gd name="connsiteY796" fmla="*/ 257013 h 6858000"/>
              <a:gd name="connsiteX797" fmla="*/ 5208466 w 7467600"/>
              <a:gd name="connsiteY797" fmla="*/ 257550 h 6858000"/>
              <a:gd name="connsiteX798" fmla="*/ 4980204 w 7467600"/>
              <a:gd name="connsiteY798" fmla="*/ 271903 h 6858000"/>
              <a:gd name="connsiteX799" fmla="*/ 5068068 w 7467600"/>
              <a:gd name="connsiteY799" fmla="*/ 282244 h 6858000"/>
              <a:gd name="connsiteX800" fmla="*/ 5153231 w 7467600"/>
              <a:gd name="connsiteY800" fmla="*/ 292240 h 6858000"/>
              <a:gd name="connsiteX801" fmla="*/ 5426491 w 7467600"/>
              <a:gd name="connsiteY801" fmla="*/ 281128 h 6858000"/>
              <a:gd name="connsiteX802" fmla="*/ 5731212 w 7467600"/>
              <a:gd name="connsiteY802" fmla="*/ 231951 h 6858000"/>
              <a:gd name="connsiteX803" fmla="*/ 5905192 w 7467600"/>
              <a:gd name="connsiteY803" fmla="*/ 163079 h 6858000"/>
              <a:gd name="connsiteX804" fmla="*/ 5944437 w 7467600"/>
              <a:gd name="connsiteY804" fmla="*/ 113829 h 6858000"/>
              <a:gd name="connsiteX805" fmla="*/ 5825032 w 7467600"/>
              <a:gd name="connsiteY805" fmla="*/ 146405 h 6858000"/>
              <a:gd name="connsiteX806" fmla="*/ 4955599 w 7467600"/>
              <a:gd name="connsiteY806" fmla="*/ 247008 h 6858000"/>
              <a:gd name="connsiteX807" fmla="*/ 5210104 w 7467600"/>
              <a:gd name="connsiteY807" fmla="*/ 228123 h 6858000"/>
              <a:gd name="connsiteX808" fmla="*/ 5261015 w 7467600"/>
              <a:gd name="connsiteY808" fmla="*/ 227087 h 6858000"/>
              <a:gd name="connsiteX809" fmla="*/ 5861181 w 7467600"/>
              <a:gd name="connsiteY809" fmla="*/ 143093 h 6858000"/>
              <a:gd name="connsiteX810" fmla="*/ 5961252 w 7467600"/>
              <a:gd name="connsiteY810" fmla="*/ 114820 h 6858000"/>
              <a:gd name="connsiteX811" fmla="*/ 5944437 w 7467600"/>
              <a:gd name="connsiteY811" fmla="*/ 113829 h 6858000"/>
              <a:gd name="connsiteX812" fmla="*/ 3882765 w 7467600"/>
              <a:gd name="connsiteY812" fmla="*/ 0 h 6858000"/>
              <a:gd name="connsiteX813" fmla="*/ 3995099 w 7467600"/>
              <a:gd name="connsiteY813" fmla="*/ 0 h 6858000"/>
              <a:gd name="connsiteX814" fmla="*/ 4163818 w 7467600"/>
              <a:gd name="connsiteY814" fmla="*/ 234104 h 6858000"/>
              <a:gd name="connsiteX815" fmla="*/ 4172099 w 7467600"/>
              <a:gd name="connsiteY815" fmla="*/ 234207 h 6858000"/>
              <a:gd name="connsiteX816" fmla="*/ 4784282 w 7467600"/>
              <a:gd name="connsiteY816" fmla="*/ 276561 h 6858000"/>
              <a:gd name="connsiteX817" fmla="*/ 4801687 w 7467600"/>
              <a:gd name="connsiteY817" fmla="*/ 267764 h 6858000"/>
              <a:gd name="connsiteX818" fmla="*/ 6082788 w 7467600"/>
              <a:gd name="connsiteY818" fmla="*/ 64119 h 6858000"/>
              <a:gd name="connsiteX819" fmla="*/ 6099442 w 7467600"/>
              <a:gd name="connsiteY819" fmla="*/ 82568 h 6858000"/>
              <a:gd name="connsiteX820" fmla="*/ 4804137 w 7467600"/>
              <a:gd name="connsiteY820" fmla="*/ 320931 h 6858000"/>
              <a:gd name="connsiteX821" fmla="*/ 4227047 w 7467600"/>
              <a:gd name="connsiteY821" fmla="*/ 313415 h 6858000"/>
              <a:gd name="connsiteX822" fmla="*/ 4346041 w 7467600"/>
              <a:gd name="connsiteY822" fmla="*/ 456086 h 6858000"/>
              <a:gd name="connsiteX823" fmla="*/ 4870967 w 7467600"/>
              <a:gd name="connsiteY823" fmla="*/ 963061 h 6858000"/>
              <a:gd name="connsiteX824" fmla="*/ 4889647 w 7467600"/>
              <a:gd name="connsiteY824" fmla="*/ 957147 h 6858000"/>
              <a:gd name="connsiteX825" fmla="*/ 5422504 w 7467600"/>
              <a:gd name="connsiteY825" fmla="*/ 805191 h 6858000"/>
              <a:gd name="connsiteX826" fmla="*/ 6087656 w 7467600"/>
              <a:gd name="connsiteY826" fmla="*/ 826703 h 6858000"/>
              <a:gd name="connsiteX827" fmla="*/ 6058717 w 7467600"/>
              <a:gd name="connsiteY827" fmla="*/ 865992 h 6858000"/>
              <a:gd name="connsiteX828" fmla="*/ 4974153 w 7467600"/>
              <a:gd name="connsiteY828" fmla="*/ 1045456 h 6858000"/>
              <a:gd name="connsiteX829" fmla="*/ 5627835 w 7467600"/>
              <a:gd name="connsiteY829" fmla="*/ 1472077 h 6858000"/>
              <a:gd name="connsiteX830" fmla="*/ 5629817 w 7467600"/>
              <a:gd name="connsiteY830" fmla="*/ 1471412 h 6858000"/>
              <a:gd name="connsiteX831" fmla="*/ 5634124 w 7467600"/>
              <a:gd name="connsiteY831" fmla="*/ 1470572 h 6858000"/>
              <a:gd name="connsiteX832" fmla="*/ 5755832 w 7467600"/>
              <a:gd name="connsiteY832" fmla="*/ 1383886 h 6858000"/>
              <a:gd name="connsiteX833" fmla="*/ 6014186 w 7467600"/>
              <a:gd name="connsiteY833" fmla="*/ 1279799 h 6858000"/>
              <a:gd name="connsiteX834" fmla="*/ 6901619 w 7467600"/>
              <a:gd name="connsiteY834" fmla="*/ 1047874 h 6858000"/>
              <a:gd name="connsiteX835" fmla="*/ 6931566 w 7467600"/>
              <a:gd name="connsiteY835" fmla="*/ 1062034 h 6858000"/>
              <a:gd name="connsiteX836" fmla="*/ 5790982 w 7467600"/>
              <a:gd name="connsiteY836" fmla="*/ 1561380 h 6858000"/>
              <a:gd name="connsiteX837" fmla="*/ 6188971 w 7467600"/>
              <a:gd name="connsiteY837" fmla="*/ 1755168 h 6858000"/>
              <a:gd name="connsiteX838" fmla="*/ 6202446 w 7467600"/>
              <a:gd name="connsiteY838" fmla="*/ 1752268 h 6858000"/>
              <a:gd name="connsiteX839" fmla="*/ 7179560 w 7467600"/>
              <a:gd name="connsiteY839" fmla="*/ 1467551 h 6858000"/>
              <a:gd name="connsiteX840" fmla="*/ 7158730 w 7467600"/>
              <a:gd name="connsiteY840" fmla="*/ 1507835 h 6858000"/>
              <a:gd name="connsiteX841" fmla="*/ 6326959 w 7467600"/>
              <a:gd name="connsiteY841" fmla="*/ 1817686 h 6858000"/>
              <a:gd name="connsiteX842" fmla="*/ 6537433 w 7467600"/>
              <a:gd name="connsiteY842" fmla="*/ 1907790 h 6858000"/>
              <a:gd name="connsiteX843" fmla="*/ 6550221 w 7467600"/>
              <a:gd name="connsiteY843" fmla="*/ 1910729 h 6858000"/>
              <a:gd name="connsiteX844" fmla="*/ 6964438 w 7467600"/>
              <a:gd name="connsiteY844" fmla="*/ 2209505 h 6858000"/>
              <a:gd name="connsiteX845" fmla="*/ 7367862 w 7467600"/>
              <a:gd name="connsiteY845" fmla="*/ 2806833 h 6858000"/>
              <a:gd name="connsiteX846" fmla="*/ 7364329 w 7467600"/>
              <a:gd name="connsiteY846" fmla="*/ 2826907 h 6858000"/>
              <a:gd name="connsiteX847" fmla="*/ 7290545 w 7467600"/>
              <a:gd name="connsiteY847" fmla="*/ 2850663 h 6858000"/>
              <a:gd name="connsiteX848" fmla="*/ 6472036 w 7467600"/>
              <a:gd name="connsiteY848" fmla="*/ 1959003 h 6858000"/>
              <a:gd name="connsiteX849" fmla="*/ 5792897 w 7467600"/>
              <a:gd name="connsiteY849" fmla="*/ 1647747 h 6858000"/>
              <a:gd name="connsiteX850" fmla="*/ 5842751 w 7467600"/>
              <a:gd name="connsiteY850" fmla="*/ 1816112 h 6858000"/>
              <a:gd name="connsiteX851" fmla="*/ 5847424 w 7467600"/>
              <a:gd name="connsiteY851" fmla="*/ 1815776 h 6858000"/>
              <a:gd name="connsiteX852" fmla="*/ 6399821 w 7467600"/>
              <a:gd name="connsiteY852" fmla="*/ 2344799 h 6858000"/>
              <a:gd name="connsiteX853" fmla="*/ 6323232 w 7467600"/>
              <a:gd name="connsiteY853" fmla="*/ 2389634 h 6858000"/>
              <a:gd name="connsiteX854" fmla="*/ 5942958 w 7467600"/>
              <a:gd name="connsiteY854" fmla="*/ 2077708 h 6858000"/>
              <a:gd name="connsiteX855" fmla="*/ 5921559 w 7467600"/>
              <a:gd name="connsiteY855" fmla="*/ 2378596 h 6858000"/>
              <a:gd name="connsiteX856" fmla="*/ 5817651 w 7467600"/>
              <a:gd name="connsiteY856" fmla="*/ 3023919 h 6858000"/>
              <a:gd name="connsiteX857" fmla="*/ 5729634 w 7467600"/>
              <a:gd name="connsiteY857" fmla="*/ 3051849 h 6858000"/>
              <a:gd name="connsiteX858" fmla="*/ 5611018 w 7467600"/>
              <a:gd name="connsiteY858" fmla="*/ 2316769 h 6858000"/>
              <a:gd name="connsiteX859" fmla="*/ 5687608 w 7467600"/>
              <a:gd name="connsiteY859" fmla="*/ 2039972 h 6858000"/>
              <a:gd name="connsiteX860" fmla="*/ 5657554 w 7467600"/>
              <a:gd name="connsiteY860" fmla="*/ 1576445 h 6858000"/>
              <a:gd name="connsiteX861" fmla="*/ 5150475 w 7467600"/>
              <a:gd name="connsiteY861" fmla="*/ 1274012 h 6858000"/>
              <a:gd name="connsiteX862" fmla="*/ 5349142 w 7467600"/>
              <a:gd name="connsiteY862" fmla="*/ 2204405 h 6858000"/>
              <a:gd name="connsiteX863" fmla="*/ 5262214 w 7467600"/>
              <a:gd name="connsiteY863" fmla="*/ 2233836 h 6858000"/>
              <a:gd name="connsiteX864" fmla="*/ 4981539 w 7467600"/>
              <a:gd name="connsiteY864" fmla="*/ 1542201 h 6858000"/>
              <a:gd name="connsiteX865" fmla="*/ 4958461 w 7467600"/>
              <a:gd name="connsiteY865" fmla="*/ 1136957 h 6858000"/>
              <a:gd name="connsiteX866" fmla="*/ 4655015 w 7467600"/>
              <a:gd name="connsiteY866" fmla="*/ 891426 h 6858000"/>
              <a:gd name="connsiteX867" fmla="*/ 4348002 w 7467600"/>
              <a:gd name="connsiteY867" fmla="*/ 2205895 h 6858000"/>
              <a:gd name="connsiteX868" fmla="*/ 4262250 w 7467600"/>
              <a:gd name="connsiteY868" fmla="*/ 2219972 h 6858000"/>
              <a:gd name="connsiteX869" fmla="*/ 4550611 w 7467600"/>
              <a:gd name="connsiteY869" fmla="*/ 817540 h 6858000"/>
              <a:gd name="connsiteX870" fmla="*/ 4564418 w 7467600"/>
              <a:gd name="connsiteY870" fmla="*/ 808293 h 6858000"/>
              <a:gd name="connsiteX871" fmla="*/ 4266388 w 7467600"/>
              <a:gd name="connsiteY871" fmla="*/ 500083 h 6858000"/>
              <a:gd name="connsiteX872" fmla="*/ 4032842 w 7467600"/>
              <a:gd name="connsiteY872" fmla="*/ 211809 h 6858000"/>
              <a:gd name="connsiteX873" fmla="*/ 3882765 w 7467600"/>
              <a:gd name="connsiteY873" fmla="*/ 0 h 6858000"/>
              <a:gd name="connsiteX874" fmla="*/ 3721337 w 7467600"/>
              <a:gd name="connsiteY874" fmla="*/ 0 h 6858000"/>
              <a:gd name="connsiteX875" fmla="*/ 3797544 w 7467600"/>
              <a:gd name="connsiteY875" fmla="*/ 0 h 6858000"/>
              <a:gd name="connsiteX876" fmla="*/ 3775734 w 7467600"/>
              <a:gd name="connsiteY876" fmla="*/ 95131 h 6858000"/>
              <a:gd name="connsiteX877" fmla="*/ 3724807 w 7467600"/>
              <a:gd name="connsiteY877" fmla="*/ 272257 h 6858000"/>
              <a:gd name="connsiteX878" fmla="*/ 3726844 w 7467600"/>
              <a:gd name="connsiteY878" fmla="*/ 282988 h 6858000"/>
              <a:gd name="connsiteX879" fmla="*/ 3742664 w 7467600"/>
              <a:gd name="connsiteY879" fmla="*/ 279918 h 6858000"/>
              <a:gd name="connsiteX880" fmla="*/ 4103910 w 7467600"/>
              <a:gd name="connsiteY880" fmla="*/ 1161917 h 6858000"/>
              <a:gd name="connsiteX881" fmla="*/ 4020269 w 7467600"/>
              <a:gd name="connsiteY881" fmla="*/ 1200406 h 6858000"/>
              <a:gd name="connsiteX882" fmla="*/ 3674882 w 7467600"/>
              <a:gd name="connsiteY882" fmla="*/ 488524 h 6858000"/>
              <a:gd name="connsiteX883" fmla="*/ 3132682 w 7467600"/>
              <a:gd name="connsiteY883" fmla="*/ 1072284 h 6858000"/>
              <a:gd name="connsiteX884" fmla="*/ 2716346 w 7467600"/>
              <a:gd name="connsiteY884" fmla="*/ 1276376 h 6858000"/>
              <a:gd name="connsiteX885" fmla="*/ 2716772 w 7467600"/>
              <a:gd name="connsiteY885" fmla="*/ 1255462 h 6858000"/>
              <a:gd name="connsiteX886" fmla="*/ 3471096 w 7467600"/>
              <a:gd name="connsiteY886" fmla="*/ 437072 h 6858000"/>
              <a:gd name="connsiteX887" fmla="*/ 3639057 w 7467600"/>
              <a:gd name="connsiteY887" fmla="*/ 286334 h 6858000"/>
              <a:gd name="connsiteX888" fmla="*/ 3640309 w 7467600"/>
              <a:gd name="connsiteY888" fmla="*/ 284664 h 6858000"/>
              <a:gd name="connsiteX889" fmla="*/ 3646022 w 7467600"/>
              <a:gd name="connsiteY889" fmla="*/ 276711 h 6858000"/>
              <a:gd name="connsiteX890" fmla="*/ 3707943 w 7467600"/>
              <a:gd name="connsiteY890" fmla="*/ 65958 h 6858000"/>
              <a:gd name="connsiteX891" fmla="*/ 3721337 w 7467600"/>
              <a:gd name="connsiteY891" fmla="*/ 0 h 6858000"/>
              <a:gd name="connsiteX892" fmla="*/ 2867960 w 7467600"/>
              <a:gd name="connsiteY892" fmla="*/ 0 h 6858000"/>
              <a:gd name="connsiteX893" fmla="*/ 2926351 w 7467600"/>
              <a:gd name="connsiteY893" fmla="*/ 0 h 6858000"/>
              <a:gd name="connsiteX894" fmla="*/ 2902823 w 7467600"/>
              <a:gd name="connsiteY894" fmla="*/ 262929 h 6858000"/>
              <a:gd name="connsiteX895" fmla="*/ 2940663 w 7467600"/>
              <a:gd name="connsiteY895" fmla="*/ 140884 h 6858000"/>
              <a:gd name="connsiteX896" fmla="*/ 2947039 w 7467600"/>
              <a:gd name="connsiteY896" fmla="*/ 122524 h 6858000"/>
              <a:gd name="connsiteX897" fmla="*/ 2984316 w 7467600"/>
              <a:gd name="connsiteY897" fmla="*/ 0 h 6858000"/>
              <a:gd name="connsiteX898" fmla="*/ 3016114 w 7467600"/>
              <a:gd name="connsiteY898" fmla="*/ 0 h 6858000"/>
              <a:gd name="connsiteX899" fmla="*/ 2979949 w 7467600"/>
              <a:gd name="connsiteY899" fmla="*/ 119274 h 6858000"/>
              <a:gd name="connsiteX900" fmla="*/ 3023879 w 7467600"/>
              <a:gd name="connsiteY900" fmla="*/ 0 h 6858000"/>
              <a:gd name="connsiteX901" fmla="*/ 3105400 w 7467600"/>
              <a:gd name="connsiteY901" fmla="*/ 0 h 6858000"/>
              <a:gd name="connsiteX902" fmla="*/ 3094669 w 7467600"/>
              <a:gd name="connsiteY902" fmla="*/ 30308 h 6858000"/>
              <a:gd name="connsiteX903" fmla="*/ 2901945 w 7467600"/>
              <a:gd name="connsiteY903" fmla="*/ 466538 h 6858000"/>
              <a:gd name="connsiteX904" fmla="*/ 2815209 w 7467600"/>
              <a:gd name="connsiteY904" fmla="*/ 497361 h 6858000"/>
              <a:gd name="connsiteX905" fmla="*/ 2844845 w 7467600"/>
              <a:gd name="connsiteY905" fmla="*/ 127638 h 6858000"/>
              <a:gd name="connsiteX906" fmla="*/ 2867960 w 7467600"/>
              <a:gd name="connsiteY906" fmla="*/ 0 h 6858000"/>
              <a:gd name="connsiteX907" fmla="*/ 1057230 w 7467600"/>
              <a:gd name="connsiteY907" fmla="*/ 0 h 6858000"/>
              <a:gd name="connsiteX908" fmla="*/ 1111003 w 7467600"/>
              <a:gd name="connsiteY908" fmla="*/ 0 h 6858000"/>
              <a:gd name="connsiteX909" fmla="*/ 1125553 w 7467600"/>
              <a:gd name="connsiteY909" fmla="*/ 52588 h 6858000"/>
              <a:gd name="connsiteX910" fmla="*/ 1304276 w 7467600"/>
              <a:gd name="connsiteY910" fmla="*/ 476275 h 6858000"/>
              <a:gd name="connsiteX911" fmla="*/ 1492066 w 7467600"/>
              <a:gd name="connsiteY911" fmla="*/ 886333 h 6858000"/>
              <a:gd name="connsiteX912" fmla="*/ 1423698 w 7467600"/>
              <a:gd name="connsiteY912" fmla="*/ 710817 h 6858000"/>
              <a:gd name="connsiteX913" fmla="*/ 1357609 w 7467600"/>
              <a:gd name="connsiteY913" fmla="*/ 532892 h 6858000"/>
              <a:gd name="connsiteX914" fmla="*/ 1309550 w 7467600"/>
              <a:gd name="connsiteY914" fmla="*/ 374031 h 6858000"/>
              <a:gd name="connsiteX915" fmla="*/ 1193673 w 7467600"/>
              <a:gd name="connsiteY915" fmla="*/ 49533 h 6858000"/>
              <a:gd name="connsiteX916" fmla="*/ 1164391 w 7467600"/>
              <a:gd name="connsiteY916" fmla="*/ 0 h 6858000"/>
              <a:gd name="connsiteX917" fmla="*/ 1200666 w 7467600"/>
              <a:gd name="connsiteY917" fmla="*/ 0 h 6858000"/>
              <a:gd name="connsiteX918" fmla="*/ 1223408 w 7467600"/>
              <a:gd name="connsiteY918" fmla="*/ 38996 h 6858000"/>
              <a:gd name="connsiteX919" fmla="*/ 1339635 w 7467600"/>
              <a:gd name="connsiteY919" fmla="*/ 365517 h 6858000"/>
              <a:gd name="connsiteX920" fmla="*/ 1387469 w 7467600"/>
              <a:gd name="connsiteY920" fmla="*/ 523079 h 6858000"/>
              <a:gd name="connsiteX921" fmla="*/ 1452685 w 7467600"/>
              <a:gd name="connsiteY921" fmla="*/ 699806 h 6858000"/>
              <a:gd name="connsiteX922" fmla="*/ 1492092 w 7467600"/>
              <a:gd name="connsiteY922" fmla="*/ 800424 h 6858000"/>
              <a:gd name="connsiteX923" fmla="*/ 1455302 w 7467600"/>
              <a:gd name="connsiteY923" fmla="*/ 632913 h 6858000"/>
              <a:gd name="connsiteX924" fmla="*/ 1222336 w 7467600"/>
              <a:gd name="connsiteY924" fmla="*/ 9480 h 6858000"/>
              <a:gd name="connsiteX925" fmla="*/ 1214634 w 7467600"/>
              <a:gd name="connsiteY925" fmla="*/ 0 h 6858000"/>
              <a:gd name="connsiteX926" fmla="*/ 1289827 w 7467600"/>
              <a:gd name="connsiteY926" fmla="*/ 0 h 6858000"/>
              <a:gd name="connsiteX927" fmla="*/ 1321076 w 7467600"/>
              <a:gd name="connsiteY927" fmla="*/ 59722 h 6858000"/>
              <a:gd name="connsiteX928" fmla="*/ 1512579 w 7467600"/>
              <a:gd name="connsiteY928" fmla="*/ 626441 h 6858000"/>
              <a:gd name="connsiteX929" fmla="*/ 1506076 w 7467600"/>
              <a:gd name="connsiteY929" fmla="*/ 1089289 h 6858000"/>
              <a:gd name="connsiteX930" fmla="*/ 1486346 w 7467600"/>
              <a:gd name="connsiteY930" fmla="*/ 1079919 h 6858000"/>
              <a:gd name="connsiteX931" fmla="*/ 1070511 w 7467600"/>
              <a:gd name="connsiteY931" fmla="*/ 48609 h 6858000"/>
              <a:gd name="connsiteX932" fmla="*/ 1057230 w 7467600"/>
              <a:gd name="connsiteY932" fmla="*/ 0 h 6858000"/>
              <a:gd name="connsiteX933" fmla="*/ 43151 w 7467600"/>
              <a:gd name="connsiteY933" fmla="*/ 0 h 6858000"/>
              <a:gd name="connsiteX934" fmla="*/ 95283 w 7467600"/>
              <a:gd name="connsiteY934" fmla="*/ 0 h 6858000"/>
              <a:gd name="connsiteX935" fmla="*/ 300708 w 7467600"/>
              <a:gd name="connsiteY935" fmla="*/ 154571 h 6858000"/>
              <a:gd name="connsiteX936" fmla="*/ 530414 w 7467600"/>
              <a:gd name="connsiteY936" fmla="*/ 354673 h 6858000"/>
              <a:gd name="connsiteX937" fmla="*/ 333785 w 7467600"/>
              <a:gd name="connsiteY937" fmla="*/ 161564 h 6858000"/>
              <a:gd name="connsiteX938" fmla="*/ 147005 w 7467600"/>
              <a:gd name="connsiteY938" fmla="*/ 0 h 6858000"/>
              <a:gd name="connsiteX939" fmla="*/ 272509 w 7467600"/>
              <a:gd name="connsiteY939" fmla="*/ 0 h 6858000"/>
              <a:gd name="connsiteX940" fmla="*/ 326276 w 7467600"/>
              <a:gd name="connsiteY940" fmla="*/ 45847 h 6858000"/>
              <a:gd name="connsiteX941" fmla="*/ 823759 w 7467600"/>
              <a:gd name="connsiteY941" fmla="*/ 574145 h 6858000"/>
              <a:gd name="connsiteX942" fmla="*/ 811254 w 7467600"/>
              <a:gd name="connsiteY942" fmla="*/ 665546 h 6858000"/>
              <a:gd name="connsiteX943" fmla="*/ 154042 w 7467600"/>
              <a:gd name="connsiteY943" fmla="*/ 261522 h 6858000"/>
              <a:gd name="connsiteX944" fmla="*/ 13550 w 7467600"/>
              <a:gd name="connsiteY944" fmla="*/ 158423 h 6858000"/>
              <a:gd name="connsiteX945" fmla="*/ 0 w 7467600"/>
              <a:gd name="connsiteY945" fmla="*/ 146618 h 6858000"/>
              <a:gd name="connsiteX946" fmla="*/ 0 w 7467600"/>
              <a:gd name="connsiteY946" fmla="*/ 59161 h 6858000"/>
              <a:gd name="connsiteX947" fmla="*/ 45427 w 7467600"/>
              <a:gd name="connsiteY947" fmla="*/ 101078 h 6858000"/>
              <a:gd name="connsiteX948" fmla="*/ 630103 w 7467600"/>
              <a:gd name="connsiteY948" fmla="*/ 485885 h 6858000"/>
              <a:gd name="connsiteX949" fmla="*/ 532040 w 7467600"/>
              <a:gd name="connsiteY949" fmla="*/ 399359 h 6858000"/>
              <a:gd name="connsiteX950" fmla="*/ 517618 w 7467600"/>
              <a:gd name="connsiteY950" fmla="*/ 385726 h 6858000"/>
              <a:gd name="connsiteX951" fmla="*/ 285074 w 7467600"/>
              <a:gd name="connsiteY951" fmla="*/ 182755 h 6858000"/>
              <a:gd name="connsiteX952" fmla="*/ 43151 w 7467600"/>
              <a:gd name="connsiteY95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10696 w 7467600"/>
              <a:gd name="connsiteY4" fmla="*/ 6803861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1019354 w 7467600"/>
              <a:gd name="connsiteY20" fmla="*/ 6315006 h 6858000"/>
              <a:gd name="connsiteX21" fmla="*/ 441046 w 7467600"/>
              <a:gd name="connsiteY21" fmla="*/ 6691153 h 6858000"/>
              <a:gd name="connsiteX22" fmla="*/ 1019354 w 7467600"/>
              <a:gd name="connsiteY22" fmla="*/ 6315006 h 6858000"/>
              <a:gd name="connsiteX23" fmla="*/ 991680 w 7467600"/>
              <a:gd name="connsiteY23" fmla="*/ 6298413 h 6858000"/>
              <a:gd name="connsiteX24" fmla="*/ 409060 w 7467600"/>
              <a:gd name="connsiteY24" fmla="*/ 6671470 h 6858000"/>
              <a:gd name="connsiteX25" fmla="*/ 991680 w 7467600"/>
              <a:gd name="connsiteY25" fmla="*/ 6298413 h 6858000"/>
              <a:gd name="connsiteX26" fmla="*/ 103333 w 7467600"/>
              <a:gd name="connsiteY26" fmla="*/ 5699602 h 6858000"/>
              <a:gd name="connsiteX27" fmla="*/ 233938 w 7467600"/>
              <a:gd name="connsiteY27" fmla="*/ 5809416 h 6858000"/>
              <a:gd name="connsiteX28" fmla="*/ 883580 w 7467600"/>
              <a:gd name="connsiteY28" fmla="*/ 6180710 h 6858000"/>
              <a:gd name="connsiteX29" fmla="*/ 487337 w 7467600"/>
              <a:gd name="connsiteY29" fmla="*/ 5950182 h 6858000"/>
              <a:gd name="connsiteX30" fmla="*/ 354051 w 7467600"/>
              <a:gd name="connsiteY30" fmla="*/ 5854912 h 6858000"/>
              <a:gd name="connsiteX31" fmla="*/ 195436 w 7467600"/>
              <a:gd name="connsiteY31" fmla="*/ 5755068 h 6858000"/>
              <a:gd name="connsiteX32" fmla="*/ 103333 w 7467600"/>
              <a:gd name="connsiteY32" fmla="*/ 5699602 h 6858000"/>
              <a:gd name="connsiteX33" fmla="*/ 5539432 w 7467600"/>
              <a:gd name="connsiteY33" fmla="*/ 5642928 h 6858000"/>
              <a:gd name="connsiteX34" fmla="*/ 5555462 w 7467600"/>
              <a:gd name="connsiteY34" fmla="*/ 5694454 h 6858000"/>
              <a:gd name="connsiteX35" fmla="*/ 5828270 w 7467600"/>
              <a:gd name="connsiteY35" fmla="*/ 6320663 h 6858000"/>
              <a:gd name="connsiteX36" fmla="*/ 5947416 w 7467600"/>
              <a:gd name="connsiteY36" fmla="*/ 6574846 h 6858000"/>
              <a:gd name="connsiteX37" fmla="*/ 5539432 w 7467600"/>
              <a:gd name="connsiteY37" fmla="*/ 5642928 h 6858000"/>
              <a:gd name="connsiteX38" fmla="*/ 51253 w 7467600"/>
              <a:gd name="connsiteY38" fmla="*/ 5631825 h 6858000"/>
              <a:gd name="connsiteX39" fmla="*/ 211622 w 7467600"/>
              <a:gd name="connsiteY39" fmla="*/ 5728803 h 6858000"/>
              <a:gd name="connsiteX40" fmla="*/ 371652 w 7467600"/>
              <a:gd name="connsiteY40" fmla="*/ 5829062 h 6858000"/>
              <a:gd name="connsiteX41" fmla="*/ 505903 w 7467600"/>
              <a:gd name="connsiteY41" fmla="*/ 5925221 h 6858000"/>
              <a:gd name="connsiteX42" fmla="*/ 899240 w 7467600"/>
              <a:gd name="connsiteY42" fmla="*/ 6153068 h 6858000"/>
              <a:gd name="connsiteX43" fmla="*/ 988114 w 7467600"/>
              <a:gd name="connsiteY43" fmla="*/ 6174204 h 6858000"/>
              <a:gd name="connsiteX44" fmla="*/ 845971 w 7467600"/>
              <a:gd name="connsiteY44" fmla="*/ 6067177 h 6858000"/>
              <a:gd name="connsiteX45" fmla="*/ 448057 w 7467600"/>
              <a:gd name="connsiteY45" fmla="*/ 5841376 h 6858000"/>
              <a:gd name="connsiteX46" fmla="*/ 51253 w 7467600"/>
              <a:gd name="connsiteY46" fmla="*/ 5631825 h 6858000"/>
              <a:gd name="connsiteX47" fmla="*/ 2606687 w 7467600"/>
              <a:gd name="connsiteY47" fmla="*/ 5630718 h 6858000"/>
              <a:gd name="connsiteX48" fmla="*/ 2645658 w 7467600"/>
              <a:gd name="connsiteY48" fmla="*/ 6640259 h 6858000"/>
              <a:gd name="connsiteX49" fmla="*/ 2606687 w 7467600"/>
              <a:gd name="connsiteY49" fmla="*/ 5630718 h 6858000"/>
              <a:gd name="connsiteX50" fmla="*/ 3642057 w 7467600"/>
              <a:gd name="connsiteY50" fmla="*/ 5573487 h 6858000"/>
              <a:gd name="connsiteX51" fmla="*/ 3632981 w 7467600"/>
              <a:gd name="connsiteY51" fmla="*/ 5579437 h 6858000"/>
              <a:gd name="connsiteX52" fmla="*/ 3382436 w 7467600"/>
              <a:gd name="connsiteY52" fmla="*/ 5952726 h 6858000"/>
              <a:gd name="connsiteX53" fmla="*/ 3191929 w 7467600"/>
              <a:gd name="connsiteY53" fmla="*/ 6662669 h 6858000"/>
              <a:gd name="connsiteX54" fmla="*/ 3369898 w 7467600"/>
              <a:gd name="connsiteY54" fmla="*/ 6081771 h 6858000"/>
              <a:gd name="connsiteX55" fmla="*/ 3642057 w 7467600"/>
              <a:gd name="connsiteY55" fmla="*/ 5573487 h 6858000"/>
              <a:gd name="connsiteX56" fmla="*/ 2650666 w 7467600"/>
              <a:gd name="connsiteY56" fmla="*/ 5530686 h 6858000"/>
              <a:gd name="connsiteX57" fmla="*/ 2650249 w 7467600"/>
              <a:gd name="connsiteY57" fmla="*/ 5532101 h 6858000"/>
              <a:gd name="connsiteX58" fmla="*/ 2663808 w 7467600"/>
              <a:gd name="connsiteY58" fmla="*/ 6535215 h 6858000"/>
              <a:gd name="connsiteX59" fmla="*/ 2665418 w 7467600"/>
              <a:gd name="connsiteY59" fmla="*/ 6132756 h 6858000"/>
              <a:gd name="connsiteX60" fmla="*/ 2650666 w 7467600"/>
              <a:gd name="connsiteY60" fmla="*/ 5530686 h 6858000"/>
              <a:gd name="connsiteX61" fmla="*/ 2680277 w 7467600"/>
              <a:gd name="connsiteY61" fmla="*/ 5479204 h 6858000"/>
              <a:gd name="connsiteX62" fmla="*/ 2678972 w 7467600"/>
              <a:gd name="connsiteY62" fmla="*/ 5481582 h 6858000"/>
              <a:gd name="connsiteX63" fmla="*/ 2696666 w 7467600"/>
              <a:gd name="connsiteY63" fmla="*/ 6133836 h 6858000"/>
              <a:gd name="connsiteX64" fmla="*/ 2695769 w 7467600"/>
              <a:gd name="connsiteY64" fmla="*/ 6390955 h 6858000"/>
              <a:gd name="connsiteX65" fmla="*/ 2739893 w 7467600"/>
              <a:gd name="connsiteY65" fmla="*/ 6108357 h 6858000"/>
              <a:gd name="connsiteX66" fmla="*/ 2680277 w 7467600"/>
              <a:gd name="connsiteY66" fmla="*/ 5479204 h 6858000"/>
              <a:gd name="connsiteX67" fmla="*/ 1132195 w 7467600"/>
              <a:gd name="connsiteY67" fmla="*/ 5467980 h 6858000"/>
              <a:gd name="connsiteX68" fmla="*/ 1679056 w 7467600"/>
              <a:gd name="connsiteY68" fmla="*/ 5516907 h 6858000"/>
              <a:gd name="connsiteX69" fmla="*/ 2128648 w 7467600"/>
              <a:gd name="connsiteY69" fmla="*/ 5474249 h 6858000"/>
              <a:gd name="connsiteX70" fmla="*/ 1825619 w 7467600"/>
              <a:gd name="connsiteY70" fmla="*/ 5478447 h 6858000"/>
              <a:gd name="connsiteX71" fmla="*/ 1737798 w 7467600"/>
              <a:gd name="connsiteY71" fmla="*/ 5483353 h 6858000"/>
              <a:gd name="connsiteX72" fmla="*/ 1132195 w 7467600"/>
              <a:gd name="connsiteY72" fmla="*/ 5467980 h 6858000"/>
              <a:gd name="connsiteX73" fmla="*/ 1456157 w 7467600"/>
              <a:gd name="connsiteY73" fmla="*/ 5371404 h 6858000"/>
              <a:gd name="connsiteX74" fmla="*/ 1244432 w 7467600"/>
              <a:gd name="connsiteY74" fmla="*/ 5385601 h 6858000"/>
              <a:gd name="connsiteX75" fmla="*/ 973990 w 7467600"/>
              <a:gd name="connsiteY75" fmla="*/ 5424940 h 6858000"/>
              <a:gd name="connsiteX76" fmla="*/ 1103809 w 7467600"/>
              <a:gd name="connsiteY76" fmla="*/ 5433720 h 6858000"/>
              <a:gd name="connsiteX77" fmla="*/ 1123454 w 7467600"/>
              <a:gd name="connsiteY77" fmla="*/ 5435727 h 6858000"/>
              <a:gd name="connsiteX78" fmla="*/ 1737017 w 7467600"/>
              <a:gd name="connsiteY78" fmla="*/ 5452183 h 6858000"/>
              <a:gd name="connsiteX79" fmla="*/ 1824397 w 7467600"/>
              <a:gd name="connsiteY79" fmla="*/ 5447757 h 6858000"/>
              <a:gd name="connsiteX80" fmla="*/ 2070059 w 7467600"/>
              <a:gd name="connsiteY80" fmla="*/ 5441660 h 6858000"/>
              <a:gd name="connsiteX81" fmla="*/ 1456157 w 7467600"/>
              <a:gd name="connsiteY81" fmla="*/ 5371404 h 6858000"/>
              <a:gd name="connsiteX82" fmla="*/ 4988186 w 7467600"/>
              <a:gd name="connsiteY82" fmla="*/ 5216467 h 6858000"/>
              <a:gd name="connsiteX83" fmla="*/ 4777334 w 7467600"/>
              <a:gd name="connsiteY83" fmla="*/ 5406072 h 6858000"/>
              <a:gd name="connsiteX84" fmla="*/ 4718341 w 7467600"/>
              <a:gd name="connsiteY84" fmla="*/ 5468043 h 6858000"/>
              <a:gd name="connsiteX85" fmla="*/ 4604655 w 7467600"/>
              <a:gd name="connsiteY85" fmla="*/ 5583434 h 6858000"/>
              <a:gd name="connsiteX86" fmla="*/ 4565074 w 7467600"/>
              <a:gd name="connsiteY86" fmla="*/ 5618550 h 6858000"/>
              <a:gd name="connsiteX87" fmla="*/ 4988186 w 7467600"/>
              <a:gd name="connsiteY87" fmla="*/ 5216467 h 6858000"/>
              <a:gd name="connsiteX88" fmla="*/ 4978032 w 7467600"/>
              <a:gd name="connsiteY88" fmla="*/ 5183809 h 6858000"/>
              <a:gd name="connsiteX89" fmla="*/ 4463413 w 7467600"/>
              <a:gd name="connsiteY89" fmla="*/ 5615162 h 6858000"/>
              <a:gd name="connsiteX90" fmla="*/ 4358134 w 7467600"/>
              <a:gd name="connsiteY90" fmla="*/ 5742791 h 6858000"/>
              <a:gd name="connsiteX91" fmla="*/ 4376219 w 7467600"/>
              <a:gd name="connsiteY91" fmla="*/ 5729027 h 6858000"/>
              <a:gd name="connsiteX92" fmla="*/ 4582340 w 7467600"/>
              <a:gd name="connsiteY92" fmla="*/ 5561037 h 6858000"/>
              <a:gd name="connsiteX93" fmla="*/ 4694684 w 7467600"/>
              <a:gd name="connsiteY93" fmla="*/ 5447098 h 6858000"/>
              <a:gd name="connsiteX94" fmla="*/ 4754123 w 7467600"/>
              <a:gd name="connsiteY94" fmla="*/ 5384643 h 6858000"/>
              <a:gd name="connsiteX95" fmla="*/ 4978032 w 7467600"/>
              <a:gd name="connsiteY95" fmla="*/ 5183809 h 6858000"/>
              <a:gd name="connsiteX96" fmla="*/ 1903353 w 7467600"/>
              <a:gd name="connsiteY96" fmla="*/ 5044827 h 6858000"/>
              <a:gd name="connsiteX97" fmla="*/ 1936931 w 7467600"/>
              <a:gd name="connsiteY97" fmla="*/ 5093954 h 6858000"/>
              <a:gd name="connsiteX98" fmla="*/ 2195868 w 7467600"/>
              <a:gd name="connsiteY98" fmla="*/ 5396574 h 6858000"/>
              <a:gd name="connsiteX99" fmla="*/ 2088852 w 7467600"/>
              <a:gd name="connsiteY99" fmla="*/ 5166123 h 6858000"/>
              <a:gd name="connsiteX100" fmla="*/ 1958241 w 7467600"/>
              <a:gd name="connsiteY100" fmla="*/ 5067955 h 6858000"/>
              <a:gd name="connsiteX101" fmla="*/ 1903353 w 7467600"/>
              <a:gd name="connsiteY101" fmla="*/ 5044827 h 6858000"/>
              <a:gd name="connsiteX102" fmla="*/ 1979378 w 7467600"/>
              <a:gd name="connsiteY102" fmla="*/ 4769504 h 6858000"/>
              <a:gd name="connsiteX103" fmla="*/ 2882120 w 7467600"/>
              <a:gd name="connsiteY103" fmla="*/ 5064547 h 6858000"/>
              <a:gd name="connsiteX104" fmla="*/ 2793103 w 7467600"/>
              <a:gd name="connsiteY104" fmla="*/ 5039699 h 6858000"/>
              <a:gd name="connsiteX105" fmla="*/ 2770041 w 7467600"/>
              <a:gd name="connsiteY105" fmla="*/ 5033634 h 6858000"/>
              <a:gd name="connsiteX106" fmla="*/ 1979378 w 7467600"/>
              <a:gd name="connsiteY106" fmla="*/ 4769504 h 6858000"/>
              <a:gd name="connsiteX107" fmla="*/ 1927410 w 7467600"/>
              <a:gd name="connsiteY107" fmla="*/ 4716164 h 6858000"/>
              <a:gd name="connsiteX108" fmla="*/ 1959587 w 7467600"/>
              <a:gd name="connsiteY108" fmla="*/ 4728849 h 6858000"/>
              <a:gd name="connsiteX109" fmla="*/ 2777707 w 7467600"/>
              <a:gd name="connsiteY109" fmla="*/ 5003991 h 6858000"/>
              <a:gd name="connsiteX110" fmla="*/ 2800768 w 7467600"/>
              <a:gd name="connsiteY110" fmla="*/ 5010056 h 6858000"/>
              <a:gd name="connsiteX111" fmla="*/ 2879408 w 7467600"/>
              <a:gd name="connsiteY111" fmla="*/ 5031590 h 6858000"/>
              <a:gd name="connsiteX112" fmla="*/ 2862295 w 7467600"/>
              <a:gd name="connsiteY112" fmla="*/ 5022958 h 6858000"/>
              <a:gd name="connsiteX113" fmla="*/ 2813343 w 7467600"/>
              <a:gd name="connsiteY113" fmla="*/ 4998369 h 6858000"/>
              <a:gd name="connsiteX114" fmla="*/ 2646245 w 7467600"/>
              <a:gd name="connsiteY114" fmla="*/ 4930999 h 6858000"/>
              <a:gd name="connsiteX115" fmla="*/ 1999243 w 7467600"/>
              <a:gd name="connsiteY115" fmla="*/ 4730524 h 6858000"/>
              <a:gd name="connsiteX116" fmla="*/ 1979527 w 7467600"/>
              <a:gd name="connsiteY116" fmla="*/ 4726651 h 6858000"/>
              <a:gd name="connsiteX117" fmla="*/ 1927410 w 7467600"/>
              <a:gd name="connsiteY117" fmla="*/ 4716164 h 6858000"/>
              <a:gd name="connsiteX118" fmla="*/ 1997014 w 7467600"/>
              <a:gd name="connsiteY118" fmla="*/ 4698007 h 6858000"/>
              <a:gd name="connsiteX119" fmla="*/ 2005458 w 7467600"/>
              <a:gd name="connsiteY119" fmla="*/ 4699540 h 6858000"/>
              <a:gd name="connsiteX120" fmla="*/ 2657186 w 7467600"/>
              <a:gd name="connsiteY120" fmla="*/ 4901687 h 6858000"/>
              <a:gd name="connsiteX121" fmla="*/ 2826662 w 7467600"/>
              <a:gd name="connsiteY121" fmla="*/ 4970362 h 6858000"/>
              <a:gd name="connsiteX122" fmla="*/ 2876100 w 7467600"/>
              <a:gd name="connsiteY122" fmla="*/ 4995397 h 6858000"/>
              <a:gd name="connsiteX123" fmla="*/ 3042600 w 7467600"/>
              <a:gd name="connsiteY123" fmla="*/ 5059532 h 6858000"/>
              <a:gd name="connsiteX124" fmla="*/ 1997014 w 7467600"/>
              <a:gd name="connsiteY124" fmla="*/ 4698007 h 6858000"/>
              <a:gd name="connsiteX125" fmla="*/ 2305292 w 7467600"/>
              <a:gd name="connsiteY125" fmla="*/ 4219492 h 6858000"/>
              <a:gd name="connsiteX126" fmla="*/ 3360922 w 7467600"/>
              <a:gd name="connsiteY126" fmla="*/ 4529373 h 6858000"/>
              <a:gd name="connsiteX127" fmla="*/ 3492420 w 7467600"/>
              <a:gd name="connsiteY127" fmla="*/ 4510145 h 6858000"/>
              <a:gd name="connsiteX128" fmla="*/ 3364086 w 7467600"/>
              <a:gd name="connsiteY128" fmla="*/ 4480340 h 6858000"/>
              <a:gd name="connsiteX129" fmla="*/ 3225818 w 7467600"/>
              <a:gd name="connsiteY129" fmla="*/ 4411822 h 6858000"/>
              <a:gd name="connsiteX130" fmla="*/ 3129696 w 7467600"/>
              <a:gd name="connsiteY130" fmla="*/ 4360704 h 6858000"/>
              <a:gd name="connsiteX131" fmla="*/ 2814545 w 7467600"/>
              <a:gd name="connsiteY131" fmla="*/ 4282955 h 6858000"/>
              <a:gd name="connsiteX132" fmla="*/ 2305292 w 7467600"/>
              <a:gd name="connsiteY132" fmla="*/ 4219492 h 6858000"/>
              <a:gd name="connsiteX133" fmla="*/ 2626982 w 7467600"/>
              <a:gd name="connsiteY133" fmla="*/ 4206450 h 6858000"/>
              <a:gd name="connsiteX134" fmla="*/ 2490617 w 7467600"/>
              <a:gd name="connsiteY134" fmla="*/ 4206951 h 6858000"/>
              <a:gd name="connsiteX135" fmla="*/ 2819869 w 7467600"/>
              <a:gd name="connsiteY135" fmla="*/ 4252936 h 6858000"/>
              <a:gd name="connsiteX136" fmla="*/ 3143018 w 7467600"/>
              <a:gd name="connsiteY136" fmla="*/ 4332698 h 6858000"/>
              <a:gd name="connsiteX137" fmla="*/ 3241520 w 7467600"/>
              <a:gd name="connsiteY137" fmla="*/ 4385112 h 6858000"/>
              <a:gd name="connsiteX138" fmla="*/ 3374575 w 7467600"/>
              <a:gd name="connsiteY138" fmla="*/ 4451517 h 6858000"/>
              <a:gd name="connsiteX139" fmla="*/ 3505221 w 7467600"/>
              <a:gd name="connsiteY139" fmla="*/ 4480757 h 6858000"/>
              <a:gd name="connsiteX140" fmla="*/ 2626982 w 7467600"/>
              <a:gd name="connsiteY140" fmla="*/ 4206450 h 6858000"/>
              <a:gd name="connsiteX141" fmla="*/ 1310106 w 7467600"/>
              <a:gd name="connsiteY141" fmla="*/ 3943217 h 6858000"/>
              <a:gd name="connsiteX142" fmla="*/ 854994 w 7467600"/>
              <a:gd name="connsiteY142" fmla="*/ 4399136 h 6858000"/>
              <a:gd name="connsiteX143" fmla="*/ 742462 w 7467600"/>
              <a:gd name="connsiteY143" fmla="*/ 4594648 h 6858000"/>
              <a:gd name="connsiteX144" fmla="*/ 820602 w 7467600"/>
              <a:gd name="connsiteY144" fmla="*/ 4485915 h 6858000"/>
              <a:gd name="connsiteX145" fmla="*/ 878295 w 7467600"/>
              <a:gd name="connsiteY145" fmla="*/ 4403594 h 6858000"/>
              <a:gd name="connsiteX146" fmla="*/ 1240607 w 7467600"/>
              <a:gd name="connsiteY146" fmla="*/ 4010401 h 6858000"/>
              <a:gd name="connsiteX147" fmla="*/ 1310106 w 7467600"/>
              <a:gd name="connsiteY147" fmla="*/ 3943217 h 6858000"/>
              <a:gd name="connsiteX148" fmla="*/ 1423113 w 7467600"/>
              <a:gd name="connsiteY148" fmla="*/ 3874565 h 6858000"/>
              <a:gd name="connsiteX149" fmla="*/ 1260565 w 7467600"/>
              <a:gd name="connsiteY149" fmla="*/ 4031982 h 6858000"/>
              <a:gd name="connsiteX150" fmla="*/ 901900 w 7467600"/>
              <a:gd name="connsiteY150" fmla="*/ 4421236 h 6858000"/>
              <a:gd name="connsiteX151" fmla="*/ 845044 w 7467600"/>
              <a:gd name="connsiteY151" fmla="*/ 4502436 h 6858000"/>
              <a:gd name="connsiteX152" fmla="*/ 685926 w 7467600"/>
              <a:gd name="connsiteY152" fmla="*/ 4703069 h 6858000"/>
              <a:gd name="connsiteX153" fmla="*/ 684248 w 7467600"/>
              <a:gd name="connsiteY153" fmla="*/ 4706721 h 6858000"/>
              <a:gd name="connsiteX154" fmla="*/ 1423113 w 7467600"/>
              <a:gd name="connsiteY154" fmla="*/ 3874565 h 6858000"/>
              <a:gd name="connsiteX155" fmla="*/ 3316479 w 7467600"/>
              <a:gd name="connsiteY155" fmla="*/ 3872136 h 6858000"/>
              <a:gd name="connsiteX156" fmla="*/ 3546806 w 7467600"/>
              <a:gd name="connsiteY156" fmla="*/ 4356139 h 6858000"/>
              <a:gd name="connsiteX157" fmla="*/ 3364433 w 7467600"/>
              <a:gd name="connsiteY157" fmla="*/ 3953121 h 6858000"/>
              <a:gd name="connsiteX158" fmla="*/ 3316479 w 7467600"/>
              <a:gd name="connsiteY158" fmla="*/ 3872136 h 6858000"/>
              <a:gd name="connsiteX159" fmla="*/ 3291335 w 7467600"/>
              <a:gd name="connsiteY159" fmla="*/ 3767420 h 6858000"/>
              <a:gd name="connsiteX160" fmla="*/ 3390805 w 7467600"/>
              <a:gd name="connsiteY160" fmla="*/ 3937163 h 6858000"/>
              <a:gd name="connsiteX161" fmla="*/ 3579062 w 7467600"/>
              <a:gd name="connsiteY161" fmla="*/ 4359040 h 6858000"/>
              <a:gd name="connsiteX162" fmla="*/ 3467355 w 7467600"/>
              <a:gd name="connsiteY162" fmla="*/ 3988130 h 6858000"/>
              <a:gd name="connsiteX163" fmla="*/ 3310753 w 7467600"/>
              <a:gd name="connsiteY163" fmla="*/ 3787140 h 6858000"/>
              <a:gd name="connsiteX164" fmla="*/ 3291335 w 7467600"/>
              <a:gd name="connsiteY164" fmla="*/ 3767420 h 6858000"/>
              <a:gd name="connsiteX165" fmla="*/ 1635889 w 7467600"/>
              <a:gd name="connsiteY165" fmla="*/ 3709494 h 6858000"/>
              <a:gd name="connsiteX166" fmla="*/ 1634800 w 7467600"/>
              <a:gd name="connsiteY166" fmla="*/ 3731111 h 6858000"/>
              <a:gd name="connsiteX167" fmla="*/ 1635889 w 7467600"/>
              <a:gd name="connsiteY167" fmla="*/ 3709494 h 6858000"/>
              <a:gd name="connsiteX168" fmla="*/ 1510397 w 7467600"/>
              <a:gd name="connsiteY168" fmla="*/ 3684705 h 6858000"/>
              <a:gd name="connsiteX169" fmla="*/ 1146550 w 7467600"/>
              <a:gd name="connsiteY169" fmla="*/ 3802012 h 6858000"/>
              <a:gd name="connsiteX170" fmla="*/ 698834 w 7467600"/>
              <a:gd name="connsiteY170" fmla="*/ 3952272 h 6858000"/>
              <a:gd name="connsiteX171" fmla="*/ 34256 w 7467600"/>
              <a:gd name="connsiteY171" fmla="*/ 4347603 h 6858000"/>
              <a:gd name="connsiteX172" fmla="*/ 527241 w 7467600"/>
              <a:gd name="connsiteY172" fmla="*/ 4065078 h 6858000"/>
              <a:gd name="connsiteX173" fmla="*/ 1510397 w 7467600"/>
              <a:gd name="connsiteY173" fmla="*/ 3684705 h 6858000"/>
              <a:gd name="connsiteX174" fmla="*/ 1313114 w 7467600"/>
              <a:gd name="connsiteY174" fmla="*/ 3655216 h 6858000"/>
              <a:gd name="connsiteX175" fmla="*/ 1109304 w 7467600"/>
              <a:gd name="connsiteY175" fmla="*/ 3669030 h 6858000"/>
              <a:gd name="connsiteX176" fmla="*/ 8129 w 7467600"/>
              <a:gd name="connsiteY176" fmla="*/ 4330519 h 6858000"/>
              <a:gd name="connsiteX177" fmla="*/ 687572 w 7467600"/>
              <a:gd name="connsiteY177" fmla="*/ 3925629 h 6858000"/>
              <a:gd name="connsiteX178" fmla="*/ 1138365 w 7467600"/>
              <a:gd name="connsiteY178" fmla="*/ 3774515 h 6858000"/>
              <a:gd name="connsiteX179" fmla="*/ 1505579 w 7467600"/>
              <a:gd name="connsiteY179" fmla="*/ 3655526 h 6858000"/>
              <a:gd name="connsiteX180" fmla="*/ 1313114 w 7467600"/>
              <a:gd name="connsiteY180" fmla="*/ 3655216 h 6858000"/>
              <a:gd name="connsiteX181" fmla="*/ 3655073 w 7467600"/>
              <a:gd name="connsiteY181" fmla="*/ 3650884 h 6858000"/>
              <a:gd name="connsiteX182" fmla="*/ 3989938 w 7467600"/>
              <a:gd name="connsiteY182" fmla="*/ 3991685 h 6858000"/>
              <a:gd name="connsiteX183" fmla="*/ 4393907 w 7467600"/>
              <a:gd name="connsiteY183" fmla="*/ 4261258 h 6858000"/>
              <a:gd name="connsiteX184" fmla="*/ 4648051 w 7467600"/>
              <a:gd name="connsiteY184" fmla="*/ 4374051 h 6858000"/>
              <a:gd name="connsiteX185" fmla="*/ 4383389 w 7467600"/>
              <a:gd name="connsiteY185" fmla="*/ 4184369 h 6858000"/>
              <a:gd name="connsiteX186" fmla="*/ 4165508 w 7467600"/>
              <a:gd name="connsiteY186" fmla="*/ 4035196 h 6858000"/>
              <a:gd name="connsiteX187" fmla="*/ 4068162 w 7467600"/>
              <a:gd name="connsiteY187" fmla="*/ 3953394 h 6858000"/>
              <a:gd name="connsiteX188" fmla="*/ 3981416 w 7467600"/>
              <a:gd name="connsiteY188" fmla="*/ 3880482 h 6858000"/>
              <a:gd name="connsiteX189" fmla="*/ 3800147 w 7467600"/>
              <a:gd name="connsiteY189" fmla="*/ 3749872 h 6858000"/>
              <a:gd name="connsiteX190" fmla="*/ 3655073 w 7467600"/>
              <a:gd name="connsiteY190" fmla="*/ 3650884 h 6858000"/>
              <a:gd name="connsiteX191" fmla="*/ 3670252 w 7467600"/>
              <a:gd name="connsiteY191" fmla="*/ 3622798 h 6858000"/>
              <a:gd name="connsiteX192" fmla="*/ 3817258 w 7467600"/>
              <a:gd name="connsiteY192" fmla="*/ 3723577 h 6858000"/>
              <a:gd name="connsiteX193" fmla="*/ 4000461 w 7467600"/>
              <a:gd name="connsiteY193" fmla="*/ 3855966 h 6858000"/>
              <a:gd name="connsiteX194" fmla="*/ 4088180 w 7467600"/>
              <a:gd name="connsiteY194" fmla="*/ 3929774 h 6858000"/>
              <a:gd name="connsiteX195" fmla="*/ 4184555 w 7467600"/>
              <a:gd name="connsiteY195" fmla="*/ 4010683 h 6858000"/>
              <a:gd name="connsiteX196" fmla="*/ 4399563 w 7467600"/>
              <a:gd name="connsiteY196" fmla="*/ 4158106 h 6858000"/>
              <a:gd name="connsiteX197" fmla="*/ 4684469 w 7467600"/>
              <a:gd name="connsiteY197" fmla="*/ 4364680 h 6858000"/>
              <a:gd name="connsiteX198" fmla="*/ 4690271 w 7467600"/>
              <a:gd name="connsiteY198" fmla="*/ 4370034 h 6858000"/>
              <a:gd name="connsiteX199" fmla="*/ 4136093 w 7467600"/>
              <a:gd name="connsiteY199" fmla="*/ 3858466 h 6858000"/>
              <a:gd name="connsiteX200" fmla="*/ 3670252 w 7467600"/>
              <a:gd name="connsiteY200" fmla="*/ 3622798 h 6858000"/>
              <a:gd name="connsiteX201" fmla="*/ 4440129 w 7467600"/>
              <a:gd name="connsiteY201" fmla="*/ 3448571 h 6858000"/>
              <a:gd name="connsiteX202" fmla="*/ 4856525 w 7467600"/>
              <a:gd name="connsiteY202" fmla="*/ 3915351 h 6858000"/>
              <a:gd name="connsiteX203" fmla="*/ 5059055 w 7467600"/>
              <a:gd name="connsiteY203" fmla="*/ 4108918 h 6858000"/>
              <a:gd name="connsiteX204" fmla="*/ 5290070 w 7467600"/>
              <a:gd name="connsiteY204" fmla="*/ 4263619 h 6858000"/>
              <a:gd name="connsiteX205" fmla="*/ 4834991 w 7467600"/>
              <a:gd name="connsiteY205" fmla="*/ 3830985 h 6858000"/>
              <a:gd name="connsiteX206" fmla="*/ 4440129 w 7467600"/>
              <a:gd name="connsiteY206" fmla="*/ 3448571 h 6858000"/>
              <a:gd name="connsiteX207" fmla="*/ 4441737 w 7467600"/>
              <a:gd name="connsiteY207" fmla="*/ 3399734 h 6858000"/>
              <a:gd name="connsiteX208" fmla="*/ 4431236 w 7467600"/>
              <a:gd name="connsiteY208" fmla="*/ 3400954 h 6858000"/>
              <a:gd name="connsiteX209" fmla="*/ 4557150 w 7467600"/>
              <a:gd name="connsiteY209" fmla="*/ 3510023 h 6858000"/>
              <a:gd name="connsiteX210" fmla="*/ 4856936 w 7467600"/>
              <a:gd name="connsiteY210" fmla="*/ 3809146 h 6858000"/>
              <a:gd name="connsiteX211" fmla="*/ 5111996 w 7467600"/>
              <a:gd name="connsiteY211" fmla="*/ 4065759 h 6858000"/>
              <a:gd name="connsiteX212" fmla="*/ 5388878 w 7467600"/>
              <a:gd name="connsiteY212" fmla="*/ 4300185 h 6858000"/>
              <a:gd name="connsiteX213" fmla="*/ 5425556 w 7467600"/>
              <a:gd name="connsiteY213" fmla="*/ 4308967 h 6858000"/>
              <a:gd name="connsiteX214" fmla="*/ 4943646 w 7467600"/>
              <a:gd name="connsiteY214" fmla="*/ 3822916 h 6858000"/>
              <a:gd name="connsiteX215" fmla="*/ 4594837 w 7467600"/>
              <a:gd name="connsiteY215" fmla="*/ 3532274 h 6858000"/>
              <a:gd name="connsiteX216" fmla="*/ 4441737 w 7467600"/>
              <a:gd name="connsiteY216" fmla="*/ 3399734 h 6858000"/>
              <a:gd name="connsiteX217" fmla="*/ 5425834 w 7467600"/>
              <a:gd name="connsiteY217" fmla="*/ 3162785 h 6858000"/>
              <a:gd name="connsiteX218" fmla="*/ 5401644 w 7467600"/>
              <a:gd name="connsiteY218" fmla="*/ 3617847 h 6858000"/>
              <a:gd name="connsiteX219" fmla="*/ 5467256 w 7467600"/>
              <a:gd name="connsiteY219" fmla="*/ 4175494 h 6858000"/>
              <a:gd name="connsiteX220" fmla="*/ 5448069 w 7467600"/>
              <a:gd name="connsiteY220" fmla="*/ 3567554 h 6858000"/>
              <a:gd name="connsiteX221" fmla="*/ 5425834 w 7467600"/>
              <a:gd name="connsiteY221" fmla="*/ 3162785 h 6858000"/>
              <a:gd name="connsiteX222" fmla="*/ 1318687 w 7467600"/>
              <a:gd name="connsiteY222" fmla="*/ 3113840 h 6858000"/>
              <a:gd name="connsiteX223" fmla="*/ 1066793 w 7467600"/>
              <a:gd name="connsiteY223" fmla="*/ 3212171 h 6858000"/>
              <a:gd name="connsiteX224" fmla="*/ 993319 w 7467600"/>
              <a:gd name="connsiteY224" fmla="*/ 3247648 h 6858000"/>
              <a:gd name="connsiteX225" fmla="*/ 853081 w 7467600"/>
              <a:gd name="connsiteY225" fmla="*/ 3312410 h 6858000"/>
              <a:gd name="connsiteX226" fmla="*/ 805957 w 7467600"/>
              <a:gd name="connsiteY226" fmla="*/ 3330443 h 6858000"/>
              <a:gd name="connsiteX227" fmla="*/ 1318687 w 7467600"/>
              <a:gd name="connsiteY227" fmla="*/ 3113840 h 6858000"/>
              <a:gd name="connsiteX228" fmla="*/ 5453702 w 7467600"/>
              <a:gd name="connsiteY228" fmla="*/ 3090882 h 6858000"/>
              <a:gd name="connsiteX229" fmla="*/ 5480135 w 7467600"/>
              <a:gd name="connsiteY229" fmla="*/ 3565802 h 6858000"/>
              <a:gd name="connsiteX230" fmla="*/ 5499023 w 7467600"/>
              <a:gd name="connsiteY230" fmla="*/ 4166310 h 6858000"/>
              <a:gd name="connsiteX231" fmla="*/ 5547022 w 7467600"/>
              <a:gd name="connsiteY231" fmla="*/ 3607838 h 6858000"/>
              <a:gd name="connsiteX232" fmla="*/ 5515964 w 7467600"/>
              <a:gd name="connsiteY232" fmla="*/ 3378541 h 6858000"/>
              <a:gd name="connsiteX233" fmla="*/ 5453702 w 7467600"/>
              <a:gd name="connsiteY233" fmla="*/ 3090882 h 6858000"/>
              <a:gd name="connsiteX234" fmla="*/ 1238695 w 7467600"/>
              <a:gd name="connsiteY234" fmla="*/ 3076820 h 6858000"/>
              <a:gd name="connsiteX235" fmla="*/ 716371 w 7467600"/>
              <a:gd name="connsiteY235" fmla="*/ 3293249 h 6858000"/>
              <a:gd name="connsiteX236" fmla="*/ 579522 w 7467600"/>
              <a:gd name="connsiteY236" fmla="*/ 3371759 h 6858000"/>
              <a:gd name="connsiteX237" fmla="*/ 600288 w 7467600"/>
              <a:gd name="connsiteY237" fmla="*/ 3365555 h 6858000"/>
              <a:gd name="connsiteX238" fmla="*/ 840692 w 7467600"/>
              <a:gd name="connsiteY238" fmla="*/ 3284921 h 6858000"/>
              <a:gd name="connsiteX239" fmla="*/ 979248 w 7467600"/>
              <a:gd name="connsiteY239" fmla="*/ 3221003 h 6858000"/>
              <a:gd name="connsiteX240" fmla="*/ 1053282 w 7467600"/>
              <a:gd name="connsiteY240" fmla="*/ 3185247 h 6858000"/>
              <a:gd name="connsiteX241" fmla="*/ 1320603 w 7467600"/>
              <a:gd name="connsiteY241" fmla="*/ 3081281 h 6858000"/>
              <a:gd name="connsiteX242" fmla="*/ 1238695 w 7467600"/>
              <a:gd name="connsiteY242" fmla="*/ 3076820 h 6858000"/>
              <a:gd name="connsiteX243" fmla="*/ 5425627 w 7467600"/>
              <a:gd name="connsiteY243" fmla="*/ 2954192 h 6858000"/>
              <a:gd name="connsiteX244" fmla="*/ 5470770 w 7467600"/>
              <a:gd name="connsiteY244" fmla="*/ 3005435 h 6858000"/>
              <a:gd name="connsiteX245" fmla="*/ 5519779 w 7467600"/>
              <a:gd name="connsiteY245" fmla="*/ 4359223 h 6858000"/>
              <a:gd name="connsiteX246" fmla="*/ 5520293 w 7467600"/>
              <a:gd name="connsiteY246" fmla="*/ 4360602 h 6858000"/>
              <a:gd name="connsiteX247" fmla="*/ 5767221 w 7467600"/>
              <a:gd name="connsiteY247" fmla="*/ 4665564 h 6858000"/>
              <a:gd name="connsiteX248" fmla="*/ 6937169 w 7467600"/>
              <a:gd name="connsiteY248" fmla="*/ 4815941 h 6858000"/>
              <a:gd name="connsiteX249" fmla="*/ 6953922 w 7467600"/>
              <a:gd name="connsiteY249" fmla="*/ 4890068 h 6858000"/>
              <a:gd name="connsiteX250" fmla="*/ 6071359 w 7467600"/>
              <a:gd name="connsiteY250" fmla="*/ 4770770 h 6858000"/>
              <a:gd name="connsiteX251" fmla="*/ 6038839 w 7467600"/>
              <a:gd name="connsiteY251" fmla="*/ 4764474 h 6858000"/>
              <a:gd name="connsiteX252" fmla="*/ 6038706 w 7467600"/>
              <a:gd name="connsiteY252" fmla="*/ 4763847 h 6858000"/>
              <a:gd name="connsiteX253" fmla="*/ 6037784 w 7467600"/>
              <a:gd name="connsiteY253" fmla="*/ 4764270 h 6858000"/>
              <a:gd name="connsiteX254" fmla="*/ 6038839 w 7467600"/>
              <a:gd name="connsiteY254" fmla="*/ 4764474 h 6858000"/>
              <a:gd name="connsiteX255" fmla="*/ 6040338 w 7467600"/>
              <a:gd name="connsiteY255" fmla="*/ 4771418 h 6858000"/>
              <a:gd name="connsiteX256" fmla="*/ 6024488 w 7467600"/>
              <a:gd name="connsiteY256" fmla="*/ 4809903 h 6858000"/>
              <a:gd name="connsiteX257" fmla="*/ 5599771 w 7467600"/>
              <a:gd name="connsiteY257" fmla="*/ 5509652 h 6858000"/>
              <a:gd name="connsiteX258" fmla="*/ 5548843 w 7467600"/>
              <a:gd name="connsiteY258" fmla="*/ 5563845 h 6858000"/>
              <a:gd name="connsiteX259" fmla="*/ 5940952 w 7467600"/>
              <a:gd name="connsiteY259" fmla="*/ 6250028 h 6858000"/>
              <a:gd name="connsiteX260" fmla="*/ 6043441 w 7467600"/>
              <a:gd name="connsiteY260" fmla="*/ 6665847 h 6858000"/>
              <a:gd name="connsiteX261" fmla="*/ 6093432 w 7467600"/>
              <a:gd name="connsiteY261" fmla="*/ 6858000 h 6858000"/>
              <a:gd name="connsiteX262" fmla="*/ 6034344 w 7467600"/>
              <a:gd name="connsiteY262" fmla="*/ 6858000 h 6858000"/>
              <a:gd name="connsiteX263" fmla="*/ 6026679 w 7467600"/>
              <a:gd name="connsiteY263" fmla="*/ 6836959 h 6858000"/>
              <a:gd name="connsiteX264" fmla="*/ 5800441 w 7467600"/>
              <a:gd name="connsiteY264" fmla="*/ 6335286 h 6858000"/>
              <a:gd name="connsiteX265" fmla="*/ 5526562 w 7467600"/>
              <a:gd name="connsiteY265" fmla="*/ 5705388 h 6858000"/>
              <a:gd name="connsiteX266" fmla="*/ 5519640 w 7467600"/>
              <a:gd name="connsiteY266" fmla="*/ 5683774 h 6858000"/>
              <a:gd name="connsiteX267" fmla="*/ 5844559 w 7467600"/>
              <a:gd name="connsiteY267" fmla="*/ 6553349 h 6858000"/>
              <a:gd name="connsiteX268" fmla="*/ 5975994 w 7467600"/>
              <a:gd name="connsiteY268" fmla="*/ 6858000 h 6858000"/>
              <a:gd name="connsiteX269" fmla="*/ 5898547 w 7467600"/>
              <a:gd name="connsiteY269" fmla="*/ 6858000 h 6858000"/>
              <a:gd name="connsiteX270" fmla="*/ 5682041 w 7467600"/>
              <a:gd name="connsiteY270" fmla="*/ 6355860 h 6858000"/>
              <a:gd name="connsiteX271" fmla="*/ 5461758 w 7467600"/>
              <a:gd name="connsiteY271" fmla="*/ 5820220 h 6858000"/>
              <a:gd name="connsiteX272" fmla="*/ 5237282 w 7467600"/>
              <a:gd name="connsiteY272" fmla="*/ 6579086 h 6858000"/>
              <a:gd name="connsiteX273" fmla="*/ 5115009 w 7467600"/>
              <a:gd name="connsiteY273" fmla="*/ 6858000 h 6858000"/>
              <a:gd name="connsiteX274" fmla="*/ 5028074 w 7467600"/>
              <a:gd name="connsiteY274" fmla="*/ 6858000 h 6858000"/>
              <a:gd name="connsiteX275" fmla="*/ 5079508 w 7467600"/>
              <a:gd name="connsiteY275" fmla="*/ 6749074 h 6858000"/>
              <a:gd name="connsiteX276" fmla="*/ 5371846 w 7467600"/>
              <a:gd name="connsiteY276" fmla="*/ 5924413 h 6858000"/>
              <a:gd name="connsiteX277" fmla="*/ 5270512 w 7467600"/>
              <a:gd name="connsiteY277" fmla="*/ 6138975 h 6858000"/>
              <a:gd name="connsiteX278" fmla="*/ 5062409 w 7467600"/>
              <a:gd name="connsiteY278" fmla="*/ 6653544 h 6858000"/>
              <a:gd name="connsiteX279" fmla="*/ 5036628 w 7467600"/>
              <a:gd name="connsiteY279" fmla="*/ 6754247 h 6858000"/>
              <a:gd name="connsiteX280" fmla="*/ 5009112 w 7467600"/>
              <a:gd name="connsiteY280" fmla="*/ 6858000 h 6858000"/>
              <a:gd name="connsiteX281" fmla="*/ 4976679 w 7467600"/>
              <a:gd name="connsiteY281" fmla="*/ 6858000 h 6858000"/>
              <a:gd name="connsiteX282" fmla="*/ 5006537 w 7467600"/>
              <a:gd name="connsiteY282" fmla="*/ 6747068 h 6858000"/>
              <a:gd name="connsiteX283" fmla="*/ 5032723 w 7467600"/>
              <a:gd name="connsiteY283" fmla="*/ 6644957 h 6858000"/>
              <a:gd name="connsiteX284" fmla="*/ 5242949 w 7467600"/>
              <a:gd name="connsiteY284" fmla="*/ 6125175 h 6858000"/>
              <a:gd name="connsiteX285" fmla="*/ 5286321 w 7467600"/>
              <a:gd name="connsiteY285" fmla="*/ 6033555 h 6858000"/>
              <a:gd name="connsiteX286" fmla="*/ 5008210 w 7467600"/>
              <a:gd name="connsiteY286" fmla="*/ 6649194 h 6858000"/>
              <a:gd name="connsiteX287" fmla="*/ 4986321 w 7467600"/>
              <a:gd name="connsiteY287" fmla="*/ 6765687 h 6858000"/>
              <a:gd name="connsiteX288" fmla="*/ 4973474 w 7467600"/>
              <a:gd name="connsiteY288" fmla="*/ 6858000 h 6858000"/>
              <a:gd name="connsiteX289" fmla="*/ 4907178 w 7467600"/>
              <a:gd name="connsiteY289" fmla="*/ 6858000 h 6858000"/>
              <a:gd name="connsiteX290" fmla="*/ 4910810 w 7467600"/>
              <a:gd name="connsiteY290" fmla="*/ 6829660 h 6858000"/>
              <a:gd name="connsiteX291" fmla="*/ 4987461 w 7467600"/>
              <a:gd name="connsiteY291" fmla="*/ 6432994 h 6858000"/>
              <a:gd name="connsiteX292" fmla="*/ 5179262 w 7467600"/>
              <a:gd name="connsiteY292" fmla="*/ 6035044 h 6858000"/>
              <a:gd name="connsiteX293" fmla="*/ 4689678 w 7467600"/>
              <a:gd name="connsiteY293" fmla="*/ 6440241 h 6858000"/>
              <a:gd name="connsiteX294" fmla="*/ 4477543 w 7467600"/>
              <a:gd name="connsiteY294" fmla="*/ 6674836 h 6858000"/>
              <a:gd name="connsiteX295" fmla="*/ 4329957 w 7467600"/>
              <a:gd name="connsiteY295" fmla="*/ 6858000 h 6858000"/>
              <a:gd name="connsiteX296" fmla="*/ 4218595 w 7467600"/>
              <a:gd name="connsiteY296" fmla="*/ 6858000 h 6858000"/>
              <a:gd name="connsiteX297" fmla="*/ 4368888 w 7467600"/>
              <a:gd name="connsiteY297" fmla="*/ 6668412 h 6858000"/>
              <a:gd name="connsiteX298" fmla="*/ 4563091 w 7467600"/>
              <a:gd name="connsiteY298" fmla="*/ 6442508 h 6858000"/>
              <a:gd name="connsiteX299" fmla="*/ 5387324 w 7467600"/>
              <a:gd name="connsiteY299" fmla="*/ 5705830 h 6858000"/>
              <a:gd name="connsiteX300" fmla="*/ 5073620 w 7467600"/>
              <a:gd name="connsiteY300" fmla="*/ 5955437 h 6858000"/>
              <a:gd name="connsiteX301" fmla="*/ 4689789 w 7467600"/>
              <a:gd name="connsiteY301" fmla="*/ 6268382 h 6858000"/>
              <a:gd name="connsiteX302" fmla="*/ 4418722 w 7467600"/>
              <a:gd name="connsiteY302" fmla="*/ 6570886 h 6858000"/>
              <a:gd name="connsiteX303" fmla="*/ 4214944 w 7467600"/>
              <a:gd name="connsiteY303" fmla="*/ 6858000 h 6858000"/>
              <a:gd name="connsiteX304" fmla="*/ 4177898 w 7467600"/>
              <a:gd name="connsiteY304" fmla="*/ 6858000 h 6858000"/>
              <a:gd name="connsiteX305" fmla="*/ 4391597 w 7467600"/>
              <a:gd name="connsiteY305" fmla="*/ 6556370 h 6858000"/>
              <a:gd name="connsiteX306" fmla="*/ 4668889 w 7467600"/>
              <a:gd name="connsiteY306" fmla="*/ 6246399 h 6858000"/>
              <a:gd name="connsiteX307" fmla="*/ 5055427 w 7467600"/>
              <a:gd name="connsiteY307" fmla="*/ 5931476 h 6858000"/>
              <a:gd name="connsiteX308" fmla="*/ 5371814 w 7467600"/>
              <a:gd name="connsiteY308" fmla="*/ 5678975 h 6858000"/>
              <a:gd name="connsiteX309" fmla="*/ 4987918 w 7467600"/>
              <a:gd name="connsiteY309" fmla="*/ 5838701 h 6858000"/>
              <a:gd name="connsiteX310" fmla="*/ 4317146 w 7467600"/>
              <a:gd name="connsiteY310" fmla="*/ 6587716 h 6858000"/>
              <a:gd name="connsiteX311" fmla="*/ 4171627 w 7467600"/>
              <a:gd name="connsiteY311" fmla="*/ 6858000 h 6858000"/>
              <a:gd name="connsiteX312" fmla="*/ 4081585 w 7467600"/>
              <a:gd name="connsiteY312" fmla="*/ 6858000 h 6858000"/>
              <a:gd name="connsiteX313" fmla="*/ 4238603 w 7467600"/>
              <a:gd name="connsiteY313" fmla="*/ 6559341 h 6858000"/>
              <a:gd name="connsiteX314" fmla="*/ 4778333 w 7467600"/>
              <a:gd name="connsiteY314" fmla="*/ 5873626 h 6858000"/>
              <a:gd name="connsiteX315" fmla="*/ 5414185 w 7467600"/>
              <a:gd name="connsiteY315" fmla="*/ 5573882 h 6858000"/>
              <a:gd name="connsiteX316" fmla="*/ 5959648 w 7467600"/>
              <a:gd name="connsiteY316" fmla="*/ 4760797 h 6858000"/>
              <a:gd name="connsiteX317" fmla="*/ 5355019 w 7467600"/>
              <a:gd name="connsiteY317" fmla="*/ 4734672 h 6858000"/>
              <a:gd name="connsiteX318" fmla="*/ 5083565 w 7467600"/>
              <a:gd name="connsiteY318" fmla="*/ 5179121 h 6858000"/>
              <a:gd name="connsiteX319" fmla="*/ 4713577 w 7467600"/>
              <a:gd name="connsiteY319" fmla="*/ 5616803 h 6858000"/>
              <a:gd name="connsiteX320" fmla="*/ 3989559 w 7467600"/>
              <a:gd name="connsiteY320" fmla="*/ 6145945 h 6858000"/>
              <a:gd name="connsiteX321" fmla="*/ 3939824 w 7467600"/>
              <a:gd name="connsiteY321" fmla="*/ 6066900 h 6858000"/>
              <a:gd name="connsiteX322" fmla="*/ 4584537 w 7467600"/>
              <a:gd name="connsiteY322" fmla="*/ 5324826 h 6858000"/>
              <a:gd name="connsiteX323" fmla="*/ 5037105 w 7467600"/>
              <a:gd name="connsiteY323" fmla="*/ 5088765 h 6858000"/>
              <a:gd name="connsiteX324" fmla="*/ 5039930 w 7467600"/>
              <a:gd name="connsiteY324" fmla="*/ 5089585 h 6858000"/>
              <a:gd name="connsiteX325" fmla="*/ 5263764 w 7467600"/>
              <a:gd name="connsiteY325" fmla="*/ 4735525 h 6858000"/>
              <a:gd name="connsiteX326" fmla="*/ 4086300 w 7467600"/>
              <a:gd name="connsiteY326" fmla="*/ 4884599 h 6858000"/>
              <a:gd name="connsiteX327" fmla="*/ 4085485 w 7467600"/>
              <a:gd name="connsiteY327" fmla="*/ 4899070 h 6858000"/>
              <a:gd name="connsiteX328" fmla="*/ 3871915 w 7467600"/>
              <a:gd name="connsiteY328" fmla="*/ 5253645 h 6858000"/>
              <a:gd name="connsiteX329" fmla="*/ 3799374 w 7467600"/>
              <a:gd name="connsiteY329" fmla="*/ 5466127 h 6858000"/>
              <a:gd name="connsiteX330" fmla="*/ 3498850 w 7467600"/>
              <a:gd name="connsiteY330" fmla="*/ 6661888 h 6858000"/>
              <a:gd name="connsiteX331" fmla="*/ 3399216 w 7467600"/>
              <a:gd name="connsiteY331" fmla="*/ 6858000 h 6858000"/>
              <a:gd name="connsiteX332" fmla="*/ 3303688 w 7467600"/>
              <a:gd name="connsiteY332" fmla="*/ 6858000 h 6858000"/>
              <a:gd name="connsiteX333" fmla="*/ 3391774 w 7467600"/>
              <a:gd name="connsiteY333" fmla="*/ 6697181 h 6858000"/>
              <a:gd name="connsiteX334" fmla="*/ 3735540 w 7467600"/>
              <a:gd name="connsiteY334" fmla="*/ 5546923 h 6858000"/>
              <a:gd name="connsiteX335" fmla="*/ 3729438 w 7467600"/>
              <a:gd name="connsiteY335" fmla="*/ 5569058 h 6858000"/>
              <a:gd name="connsiteX336" fmla="*/ 3707782 w 7467600"/>
              <a:gd name="connsiteY336" fmla="*/ 5644908 h 6858000"/>
              <a:gd name="connsiteX337" fmla="*/ 3583827 w 7467600"/>
              <a:gd name="connsiteY337" fmla="*/ 6039215 h 6858000"/>
              <a:gd name="connsiteX338" fmla="*/ 3547861 w 7467600"/>
              <a:gd name="connsiteY338" fmla="*/ 6129609 h 6858000"/>
              <a:gd name="connsiteX339" fmla="*/ 3490905 w 7467600"/>
              <a:gd name="connsiteY339" fmla="*/ 6277660 h 6858000"/>
              <a:gd name="connsiteX340" fmla="*/ 3455859 w 7467600"/>
              <a:gd name="connsiteY340" fmla="*/ 6391301 h 6858000"/>
              <a:gd name="connsiteX341" fmla="*/ 3429112 w 7467600"/>
              <a:gd name="connsiteY341" fmla="*/ 6479469 h 6858000"/>
              <a:gd name="connsiteX342" fmla="*/ 3304862 w 7467600"/>
              <a:gd name="connsiteY342" fmla="*/ 6796476 h 6858000"/>
              <a:gd name="connsiteX343" fmla="*/ 3276071 w 7467600"/>
              <a:gd name="connsiteY343" fmla="*/ 6858000 h 6858000"/>
              <a:gd name="connsiteX344" fmla="*/ 3240805 w 7467600"/>
              <a:gd name="connsiteY344" fmla="*/ 6858000 h 6858000"/>
              <a:gd name="connsiteX345" fmla="*/ 3275917 w 7467600"/>
              <a:gd name="connsiteY345" fmla="*/ 6783192 h 6858000"/>
              <a:gd name="connsiteX346" fmla="*/ 3399358 w 7467600"/>
              <a:gd name="connsiteY346" fmla="*/ 6469011 h 6858000"/>
              <a:gd name="connsiteX347" fmla="*/ 3425650 w 7467600"/>
              <a:gd name="connsiteY347" fmla="*/ 6381333 h 6858000"/>
              <a:gd name="connsiteX348" fmla="*/ 3460661 w 7467600"/>
              <a:gd name="connsiteY348" fmla="*/ 6266763 h 6858000"/>
              <a:gd name="connsiteX349" fmla="*/ 3518021 w 7467600"/>
              <a:gd name="connsiteY349" fmla="*/ 6117298 h 6858000"/>
              <a:gd name="connsiteX350" fmla="*/ 3554035 w 7467600"/>
              <a:gd name="connsiteY350" fmla="*/ 6027832 h 6858000"/>
              <a:gd name="connsiteX351" fmla="*/ 3677174 w 7467600"/>
              <a:gd name="connsiteY351" fmla="*/ 5636351 h 6858000"/>
              <a:gd name="connsiteX352" fmla="*/ 3698819 w 7467600"/>
              <a:gd name="connsiteY352" fmla="*/ 5560503 h 6858000"/>
              <a:gd name="connsiteX353" fmla="*/ 3702094 w 7467600"/>
              <a:gd name="connsiteY353" fmla="*/ 5549194 h 6858000"/>
              <a:gd name="connsiteX354" fmla="*/ 3398355 w 7467600"/>
              <a:gd name="connsiteY354" fmla="*/ 6094603 h 6858000"/>
              <a:gd name="connsiteX355" fmla="*/ 3193941 w 7467600"/>
              <a:gd name="connsiteY355" fmla="*/ 6798775 h 6858000"/>
              <a:gd name="connsiteX356" fmla="*/ 3184140 w 7467600"/>
              <a:gd name="connsiteY356" fmla="*/ 6858000 h 6858000"/>
              <a:gd name="connsiteX357" fmla="*/ 3099978 w 7467600"/>
              <a:gd name="connsiteY357" fmla="*/ 6858000 h 6858000"/>
              <a:gd name="connsiteX358" fmla="*/ 3101556 w 7467600"/>
              <a:gd name="connsiteY358" fmla="*/ 6843337 h 6858000"/>
              <a:gd name="connsiteX359" fmla="*/ 3370162 w 7467600"/>
              <a:gd name="connsiteY359" fmla="*/ 5785550 h 6858000"/>
              <a:gd name="connsiteX360" fmla="*/ 3746477 w 7467600"/>
              <a:gd name="connsiteY360" fmla="*/ 5377889 h 6858000"/>
              <a:gd name="connsiteX361" fmla="*/ 3863399 w 7467600"/>
              <a:gd name="connsiteY361" fmla="*/ 5087257 h 6858000"/>
              <a:gd name="connsiteX362" fmla="*/ 3968712 w 7467600"/>
              <a:gd name="connsiteY362" fmla="*/ 4913989 h 6858000"/>
              <a:gd name="connsiteX363" fmla="*/ 2792390 w 7467600"/>
              <a:gd name="connsiteY363" fmla="*/ 5382974 h 6858000"/>
              <a:gd name="connsiteX364" fmla="*/ 2714982 w 7467600"/>
              <a:gd name="connsiteY364" fmla="*/ 5427051 h 6858000"/>
              <a:gd name="connsiteX365" fmla="*/ 2813361 w 7467600"/>
              <a:gd name="connsiteY365" fmla="*/ 6023912 h 6858000"/>
              <a:gd name="connsiteX366" fmla="*/ 2688430 w 7467600"/>
              <a:gd name="connsiteY366" fmla="*/ 6801564 h 6858000"/>
              <a:gd name="connsiteX367" fmla="*/ 2629626 w 7467600"/>
              <a:gd name="connsiteY367" fmla="*/ 6763394 h 6858000"/>
              <a:gd name="connsiteX368" fmla="*/ 2565328 w 7467600"/>
              <a:gd name="connsiteY368" fmla="*/ 5516399 h 6858000"/>
              <a:gd name="connsiteX369" fmla="*/ 1922999 w 7467600"/>
              <a:gd name="connsiteY369" fmla="*/ 5980343 h 6858000"/>
              <a:gd name="connsiteX370" fmla="*/ 1950261 w 7467600"/>
              <a:gd name="connsiteY370" fmla="*/ 6405858 h 6858000"/>
              <a:gd name="connsiteX371" fmla="*/ 2365554 w 7467600"/>
              <a:gd name="connsiteY371" fmla="*/ 6759107 h 6858000"/>
              <a:gd name="connsiteX372" fmla="*/ 2424142 w 7467600"/>
              <a:gd name="connsiteY372" fmla="*/ 6858000 h 6858000"/>
              <a:gd name="connsiteX373" fmla="*/ 2395994 w 7467600"/>
              <a:gd name="connsiteY373" fmla="*/ 6858000 h 6858000"/>
              <a:gd name="connsiteX374" fmla="*/ 2392863 w 7467600"/>
              <a:gd name="connsiteY374" fmla="*/ 6852964 h 6858000"/>
              <a:gd name="connsiteX375" fmla="*/ 2017589 w 7467600"/>
              <a:gd name="connsiteY375" fmla="*/ 6493982 h 6858000"/>
              <a:gd name="connsiteX376" fmla="*/ 2147336 w 7467600"/>
              <a:gd name="connsiteY376" fmla="*/ 6594052 h 6858000"/>
              <a:gd name="connsiteX377" fmla="*/ 2207047 w 7467600"/>
              <a:gd name="connsiteY377" fmla="*/ 6654540 h 6858000"/>
              <a:gd name="connsiteX378" fmla="*/ 2299106 w 7467600"/>
              <a:gd name="connsiteY378" fmla="*/ 6778931 h 6858000"/>
              <a:gd name="connsiteX379" fmla="*/ 2314430 w 7467600"/>
              <a:gd name="connsiteY379" fmla="*/ 6801144 h 6858000"/>
              <a:gd name="connsiteX380" fmla="*/ 2352406 w 7467600"/>
              <a:gd name="connsiteY380" fmla="*/ 6858000 h 6858000"/>
              <a:gd name="connsiteX381" fmla="*/ 2314492 w 7467600"/>
              <a:gd name="connsiteY381" fmla="*/ 6858000 h 6858000"/>
              <a:gd name="connsiteX382" fmla="*/ 2288095 w 7467600"/>
              <a:gd name="connsiteY382" fmla="*/ 6818030 h 6858000"/>
              <a:gd name="connsiteX383" fmla="*/ 2272768 w 7467600"/>
              <a:gd name="connsiteY383" fmla="*/ 6795822 h 6858000"/>
              <a:gd name="connsiteX384" fmla="*/ 2182715 w 7467600"/>
              <a:gd name="connsiteY384" fmla="*/ 6675071 h 6858000"/>
              <a:gd name="connsiteX385" fmla="*/ 2032061 w 7467600"/>
              <a:gd name="connsiteY385" fmla="*/ 6541380 h 6858000"/>
              <a:gd name="connsiteX386" fmla="*/ 2257220 w 7467600"/>
              <a:gd name="connsiteY386" fmla="*/ 6826257 h 6858000"/>
              <a:gd name="connsiteX387" fmla="*/ 2281324 w 7467600"/>
              <a:gd name="connsiteY387" fmla="*/ 6858000 h 6858000"/>
              <a:gd name="connsiteX388" fmla="*/ 2242860 w 7467600"/>
              <a:gd name="connsiteY388" fmla="*/ 6858000 h 6858000"/>
              <a:gd name="connsiteX389" fmla="*/ 2232818 w 7467600"/>
              <a:gd name="connsiteY389" fmla="*/ 6844926 h 6858000"/>
              <a:gd name="connsiteX390" fmla="*/ 1990172 w 7467600"/>
              <a:gd name="connsiteY390" fmla="*/ 6542121 h 6858000"/>
              <a:gd name="connsiteX391" fmla="*/ 2124090 w 7467600"/>
              <a:gd name="connsiteY391" fmla="*/ 6761017 h 6858000"/>
              <a:gd name="connsiteX392" fmla="*/ 2200380 w 7467600"/>
              <a:gd name="connsiteY392" fmla="*/ 6858000 h 6858000"/>
              <a:gd name="connsiteX393" fmla="*/ 2147507 w 7467600"/>
              <a:gd name="connsiteY393" fmla="*/ 6858000 h 6858000"/>
              <a:gd name="connsiteX394" fmla="*/ 2070668 w 7467600"/>
              <a:gd name="connsiteY394" fmla="*/ 6761520 h 6858000"/>
              <a:gd name="connsiteX395" fmla="*/ 1975142 w 7467600"/>
              <a:gd name="connsiteY395" fmla="*/ 6585570 h 6858000"/>
              <a:gd name="connsiteX396" fmla="*/ 2050035 w 7467600"/>
              <a:gd name="connsiteY396" fmla="*/ 6813345 h 6858000"/>
              <a:gd name="connsiteX397" fmla="*/ 2063025 w 7467600"/>
              <a:gd name="connsiteY397" fmla="*/ 6858000 h 6858000"/>
              <a:gd name="connsiteX398" fmla="*/ 2021675 w 7467600"/>
              <a:gd name="connsiteY398" fmla="*/ 6858000 h 6858000"/>
              <a:gd name="connsiteX399" fmla="*/ 2019308 w 7467600"/>
              <a:gd name="connsiteY399" fmla="*/ 6847118 h 6858000"/>
              <a:gd name="connsiteX400" fmla="*/ 1938835 w 7467600"/>
              <a:gd name="connsiteY400" fmla="*/ 6551160 h 6858000"/>
              <a:gd name="connsiteX401" fmla="*/ 1953230 w 7467600"/>
              <a:gd name="connsiteY401" fmla="*/ 6759699 h 6858000"/>
              <a:gd name="connsiteX402" fmla="*/ 1956763 w 7467600"/>
              <a:gd name="connsiteY402" fmla="*/ 6778191 h 6858000"/>
              <a:gd name="connsiteX403" fmla="*/ 1967925 w 7467600"/>
              <a:gd name="connsiteY403" fmla="*/ 6858000 h 6858000"/>
              <a:gd name="connsiteX404" fmla="*/ 1936622 w 7467600"/>
              <a:gd name="connsiteY404" fmla="*/ 6858000 h 6858000"/>
              <a:gd name="connsiteX405" fmla="*/ 1926261 w 7467600"/>
              <a:gd name="connsiteY405" fmla="*/ 6784064 h 6858000"/>
              <a:gd name="connsiteX406" fmla="*/ 1922724 w 7467600"/>
              <a:gd name="connsiteY406" fmla="*/ 6765577 h 6858000"/>
              <a:gd name="connsiteX407" fmla="*/ 1904650 w 7467600"/>
              <a:gd name="connsiteY407" fmla="*/ 6639616 h 6858000"/>
              <a:gd name="connsiteX408" fmla="*/ 1885273 w 7467600"/>
              <a:gd name="connsiteY408" fmla="*/ 6858000 h 6858000"/>
              <a:gd name="connsiteX409" fmla="*/ 1854363 w 7467600"/>
              <a:gd name="connsiteY409" fmla="*/ 6858000 h 6858000"/>
              <a:gd name="connsiteX410" fmla="*/ 1880391 w 7467600"/>
              <a:gd name="connsiteY410" fmla="*/ 6603796 h 6858000"/>
              <a:gd name="connsiteX411" fmla="*/ 1818273 w 7467600"/>
              <a:gd name="connsiteY411" fmla="*/ 6715729 h 6858000"/>
              <a:gd name="connsiteX412" fmla="*/ 1794691 w 7467600"/>
              <a:gd name="connsiteY412" fmla="*/ 6843239 h 6858000"/>
              <a:gd name="connsiteX413" fmla="*/ 1794914 w 7467600"/>
              <a:gd name="connsiteY413" fmla="*/ 6858000 h 6858000"/>
              <a:gd name="connsiteX414" fmla="*/ 1746128 w 7467600"/>
              <a:gd name="connsiteY414" fmla="*/ 6858000 h 6858000"/>
              <a:gd name="connsiteX415" fmla="*/ 1753934 w 7467600"/>
              <a:gd name="connsiteY415" fmla="*/ 6724796 h 6858000"/>
              <a:gd name="connsiteX416" fmla="*/ 1792053 w 7467600"/>
              <a:gd name="connsiteY416" fmla="*/ 6572396 h 6858000"/>
              <a:gd name="connsiteX417" fmla="*/ 1862248 w 7467600"/>
              <a:gd name="connsiteY417" fmla="*/ 6266397 h 6858000"/>
              <a:gd name="connsiteX418" fmla="*/ 1862250 w 7467600"/>
              <a:gd name="connsiteY418" fmla="*/ 6033531 h 6858000"/>
              <a:gd name="connsiteX419" fmla="*/ 1211999 w 7467600"/>
              <a:gd name="connsiteY419" fmla="*/ 6683610 h 6858000"/>
              <a:gd name="connsiteX420" fmla="*/ 1213266 w 7467600"/>
              <a:gd name="connsiteY420" fmla="*/ 6691947 h 6858000"/>
              <a:gd name="connsiteX421" fmla="*/ 1203370 w 7467600"/>
              <a:gd name="connsiteY421" fmla="*/ 6850676 h 6858000"/>
              <a:gd name="connsiteX422" fmla="*/ 1203671 w 7467600"/>
              <a:gd name="connsiteY422" fmla="*/ 6858000 h 6858000"/>
              <a:gd name="connsiteX423" fmla="*/ 1143180 w 7467600"/>
              <a:gd name="connsiteY423" fmla="*/ 6858000 h 6858000"/>
              <a:gd name="connsiteX424" fmla="*/ 1142176 w 7467600"/>
              <a:gd name="connsiteY424" fmla="*/ 6766045 h 6858000"/>
              <a:gd name="connsiteX425" fmla="*/ 1067484 w 7467600"/>
              <a:gd name="connsiteY425" fmla="*/ 6858000 h 6858000"/>
              <a:gd name="connsiteX426" fmla="*/ 953928 w 7467600"/>
              <a:gd name="connsiteY426" fmla="*/ 6858000 h 6858000"/>
              <a:gd name="connsiteX427" fmla="*/ 959715 w 7467600"/>
              <a:gd name="connsiteY427" fmla="*/ 6850185 h 6858000"/>
              <a:gd name="connsiteX428" fmla="*/ 1483788 w 7467600"/>
              <a:gd name="connsiteY428" fmla="*/ 6259174 h 6858000"/>
              <a:gd name="connsiteX429" fmla="*/ 1100671 w 7467600"/>
              <a:gd name="connsiteY429" fmla="*/ 6252137 h 6858000"/>
              <a:gd name="connsiteX430" fmla="*/ 1090144 w 7467600"/>
              <a:gd name="connsiteY430" fmla="*/ 6256748 h 6858000"/>
              <a:gd name="connsiteX431" fmla="*/ 1095872 w 7467600"/>
              <a:gd name="connsiteY431" fmla="*/ 6271892 h 6858000"/>
              <a:gd name="connsiteX432" fmla="*/ 262785 w 7467600"/>
              <a:gd name="connsiteY432" fmla="*/ 6845450 h 6858000"/>
              <a:gd name="connsiteX433" fmla="*/ 209968 w 7467600"/>
              <a:gd name="connsiteY433" fmla="*/ 6770713 h 6858000"/>
              <a:gd name="connsiteX434" fmla="*/ 873460 w 7467600"/>
              <a:gd name="connsiteY434" fmla="*/ 6253768 h 6858000"/>
              <a:gd name="connsiteX435" fmla="*/ 192686 w 7467600"/>
              <a:gd name="connsiteY435" fmla="*/ 5849257 h 6858000"/>
              <a:gd name="connsiteX436" fmla="*/ 4696 w 7467600"/>
              <a:gd name="connsiteY436" fmla="*/ 5697668 h 6858000"/>
              <a:gd name="connsiteX437" fmla="*/ 0 w 7467600"/>
              <a:gd name="connsiteY437" fmla="*/ 5689984 h 6858000"/>
              <a:gd name="connsiteX438" fmla="*/ 0 w 7467600"/>
              <a:gd name="connsiteY438" fmla="*/ 5513472 h 6858000"/>
              <a:gd name="connsiteX439" fmla="*/ 174101 w 7467600"/>
              <a:gd name="connsiteY439" fmla="*/ 5620277 h 6858000"/>
              <a:gd name="connsiteX440" fmla="*/ 891800 w 7467600"/>
              <a:gd name="connsiteY440" fmla="*/ 6036935 h 6858000"/>
              <a:gd name="connsiteX441" fmla="*/ 1072219 w 7467600"/>
              <a:gd name="connsiteY441" fmla="*/ 6169443 h 6858000"/>
              <a:gd name="connsiteX442" fmla="*/ 1074117 w 7467600"/>
              <a:gd name="connsiteY442" fmla="*/ 6170301 h 6858000"/>
              <a:gd name="connsiteX443" fmla="*/ 1083114 w 7467600"/>
              <a:gd name="connsiteY443" fmla="*/ 6174131 h 6858000"/>
              <a:gd name="connsiteX444" fmla="*/ 1543010 w 7467600"/>
              <a:gd name="connsiteY444" fmla="*/ 6191140 h 6858000"/>
              <a:gd name="connsiteX445" fmla="*/ 1551080 w 7467600"/>
              <a:gd name="connsiteY445" fmla="*/ 6195006 h 6858000"/>
              <a:gd name="connsiteX446" fmla="*/ 2345443 w 7467600"/>
              <a:gd name="connsiteY446" fmla="*/ 5549882 h 6858000"/>
              <a:gd name="connsiteX447" fmla="*/ 1721499 w 7467600"/>
              <a:gd name="connsiteY447" fmla="*/ 5599969 h 6858000"/>
              <a:gd name="connsiteX448" fmla="*/ 767716 w 7467600"/>
              <a:gd name="connsiteY448" fmla="*/ 5472768 h 6858000"/>
              <a:gd name="connsiteX449" fmla="*/ 722147 w 7467600"/>
              <a:gd name="connsiteY449" fmla="*/ 5393091 h 6858000"/>
              <a:gd name="connsiteX450" fmla="*/ 1485552 w 7467600"/>
              <a:gd name="connsiteY450" fmla="*/ 5313202 h 6858000"/>
              <a:gd name="connsiteX451" fmla="*/ 2143004 w 7467600"/>
              <a:gd name="connsiteY451" fmla="*/ 5402420 h 6858000"/>
              <a:gd name="connsiteX452" fmla="*/ 1933391 w 7467600"/>
              <a:gd name="connsiteY452" fmla="*/ 5156971 h 6858000"/>
              <a:gd name="connsiteX453" fmla="*/ 1827118 w 7467600"/>
              <a:gd name="connsiteY453" fmla="*/ 4968410 h 6858000"/>
              <a:gd name="connsiteX454" fmla="*/ 1837349 w 7467600"/>
              <a:gd name="connsiteY454" fmla="*/ 4956357 h 6858000"/>
              <a:gd name="connsiteX455" fmla="*/ 2162835 w 7467600"/>
              <a:gd name="connsiteY455" fmla="*/ 5187853 h 6858000"/>
              <a:gd name="connsiteX456" fmla="*/ 2257167 w 7467600"/>
              <a:gd name="connsiteY456" fmla="*/ 5462123 h 6858000"/>
              <a:gd name="connsiteX457" fmla="*/ 2261598 w 7467600"/>
              <a:gd name="connsiteY457" fmla="*/ 5467998 h 6858000"/>
              <a:gd name="connsiteX458" fmla="*/ 2437177 w 7467600"/>
              <a:gd name="connsiteY458" fmla="*/ 5479608 h 6858000"/>
              <a:gd name="connsiteX459" fmla="*/ 2445247 w 7467600"/>
              <a:gd name="connsiteY459" fmla="*/ 5483476 h 6858000"/>
              <a:gd name="connsiteX460" fmla="*/ 2743626 w 7467600"/>
              <a:gd name="connsiteY460" fmla="*/ 5304819 h 6858000"/>
              <a:gd name="connsiteX461" fmla="*/ 3048102 w 7467600"/>
              <a:gd name="connsiteY461" fmla="*/ 5150595 h 6858000"/>
              <a:gd name="connsiteX462" fmla="*/ 1799414 w 7467600"/>
              <a:gd name="connsiteY462" fmla="*/ 4694732 h 6858000"/>
              <a:gd name="connsiteX463" fmla="*/ 1771735 w 7467600"/>
              <a:gd name="connsiteY463" fmla="*/ 4619929 h 6858000"/>
              <a:gd name="connsiteX464" fmla="*/ 3104273 w 7467600"/>
              <a:gd name="connsiteY464" fmla="*/ 5076159 h 6858000"/>
              <a:gd name="connsiteX465" fmla="*/ 3113245 w 7467600"/>
              <a:gd name="connsiteY465" fmla="*/ 5090705 h 6858000"/>
              <a:gd name="connsiteX466" fmla="*/ 3126294 w 7467600"/>
              <a:gd name="connsiteY466" fmla="*/ 5114400 h 6858000"/>
              <a:gd name="connsiteX467" fmla="*/ 3937433 w 7467600"/>
              <a:gd name="connsiteY467" fmla="*/ 4830473 h 6858000"/>
              <a:gd name="connsiteX468" fmla="*/ 3590475 w 7467600"/>
              <a:gd name="connsiteY468" fmla="*/ 4597974 h 6858000"/>
              <a:gd name="connsiteX469" fmla="*/ 3100264 w 7467600"/>
              <a:gd name="connsiteY469" fmla="*/ 4579845 h 6858000"/>
              <a:gd name="connsiteX470" fmla="*/ 2183576 w 7467600"/>
              <a:gd name="connsiteY470" fmla="*/ 4227150 h 6858000"/>
              <a:gd name="connsiteX471" fmla="*/ 2151029 w 7467600"/>
              <a:gd name="connsiteY471" fmla="*/ 4146947 h 6858000"/>
              <a:gd name="connsiteX472" fmla="*/ 3563434 w 7467600"/>
              <a:gd name="connsiteY472" fmla="*/ 4469115 h 6858000"/>
              <a:gd name="connsiteX473" fmla="*/ 3177952 w 7467600"/>
              <a:gd name="connsiteY473" fmla="*/ 3657386 h 6858000"/>
              <a:gd name="connsiteX474" fmla="*/ 3189263 w 7467600"/>
              <a:gd name="connsiteY474" fmla="*/ 3625726 h 6858000"/>
              <a:gd name="connsiteX475" fmla="*/ 3560912 w 7467600"/>
              <a:gd name="connsiteY475" fmla="*/ 4079863 h 6858000"/>
              <a:gd name="connsiteX476" fmla="*/ 3626636 w 7467600"/>
              <a:gd name="connsiteY476" fmla="*/ 4512230 h 6858000"/>
              <a:gd name="connsiteX477" fmla="*/ 3653088 w 7467600"/>
              <a:gd name="connsiteY477" fmla="*/ 4521417 h 6858000"/>
              <a:gd name="connsiteX478" fmla="*/ 3988128 w 7467600"/>
              <a:gd name="connsiteY478" fmla="*/ 4817267 h 6858000"/>
              <a:gd name="connsiteX479" fmla="*/ 4830582 w 7467600"/>
              <a:gd name="connsiteY479" fmla="*/ 4676000 h 6858000"/>
              <a:gd name="connsiteX480" fmla="*/ 4830100 w 7467600"/>
              <a:gd name="connsiteY480" fmla="*/ 4675554 h 6858000"/>
              <a:gd name="connsiteX481" fmla="*/ 4036318 w 7467600"/>
              <a:gd name="connsiteY481" fmla="*/ 4147013 h 6858000"/>
              <a:gd name="connsiteX482" fmla="*/ 3432098 w 7467600"/>
              <a:gd name="connsiteY482" fmla="*/ 3537312 h 6858000"/>
              <a:gd name="connsiteX483" fmla="*/ 3446761 w 7467600"/>
              <a:gd name="connsiteY483" fmla="*/ 3461278 h 6858000"/>
              <a:gd name="connsiteX484" fmla="*/ 4419733 w 7467600"/>
              <a:gd name="connsiteY484" fmla="*/ 3963555 h 6858000"/>
              <a:gd name="connsiteX485" fmla="*/ 4781371 w 7467600"/>
              <a:gd name="connsiteY485" fmla="*/ 4458604 h 6858000"/>
              <a:gd name="connsiteX486" fmla="*/ 4780440 w 7467600"/>
              <a:gd name="connsiteY486" fmla="*/ 4470290 h 6858000"/>
              <a:gd name="connsiteX487" fmla="*/ 4898954 w 7467600"/>
              <a:gd name="connsiteY487" fmla="*/ 4662092 h 6858000"/>
              <a:gd name="connsiteX488" fmla="*/ 4900699 w 7467600"/>
              <a:gd name="connsiteY488" fmla="*/ 4670867 h 6858000"/>
              <a:gd name="connsiteX489" fmla="*/ 5714511 w 7467600"/>
              <a:gd name="connsiteY489" fmla="*/ 4663483 h 6858000"/>
              <a:gd name="connsiteX490" fmla="*/ 5464793 w 7467600"/>
              <a:gd name="connsiteY490" fmla="*/ 4393556 h 6858000"/>
              <a:gd name="connsiteX491" fmla="*/ 5461897 w 7467600"/>
              <a:gd name="connsiteY491" fmla="*/ 4390879 h 6858000"/>
              <a:gd name="connsiteX492" fmla="*/ 4294126 w 7467600"/>
              <a:gd name="connsiteY492" fmla="*/ 3303048 h 6858000"/>
              <a:gd name="connsiteX493" fmla="*/ 4305321 w 7467600"/>
              <a:gd name="connsiteY493" fmla="*/ 3256953 h 6858000"/>
              <a:gd name="connsiteX494" fmla="*/ 4949299 w 7467600"/>
              <a:gd name="connsiteY494" fmla="*/ 3766336 h 6858000"/>
              <a:gd name="connsiteX495" fmla="*/ 5291452 w 7467600"/>
              <a:gd name="connsiteY495" fmla="*/ 4076801 h 6858000"/>
              <a:gd name="connsiteX496" fmla="*/ 5434998 w 7467600"/>
              <a:gd name="connsiteY496" fmla="*/ 4254100 h 6858000"/>
              <a:gd name="connsiteX497" fmla="*/ 5351015 w 7467600"/>
              <a:gd name="connsiteY497" fmla="*/ 3760989 h 6858000"/>
              <a:gd name="connsiteX498" fmla="*/ 5413780 w 7467600"/>
              <a:gd name="connsiteY498" fmla="*/ 2966265 h 6858000"/>
              <a:gd name="connsiteX499" fmla="*/ 5425627 w 7467600"/>
              <a:gd name="connsiteY499" fmla="*/ 2954192 h 6858000"/>
              <a:gd name="connsiteX500" fmla="*/ 6604735 w 7467600"/>
              <a:gd name="connsiteY500" fmla="*/ 2041381 h 6858000"/>
              <a:gd name="connsiteX501" fmla="*/ 7204487 w 7467600"/>
              <a:gd name="connsiteY501" fmla="*/ 2742112 h 6858000"/>
              <a:gd name="connsiteX502" fmla="*/ 7131592 w 7467600"/>
              <a:gd name="connsiteY502" fmla="*/ 2672096 h 6858000"/>
              <a:gd name="connsiteX503" fmla="*/ 6996344 w 7467600"/>
              <a:gd name="connsiteY503" fmla="*/ 2518310 h 6858000"/>
              <a:gd name="connsiteX504" fmla="*/ 6735495 w 7467600"/>
              <a:gd name="connsiteY504" fmla="*/ 2196890 h 6858000"/>
              <a:gd name="connsiteX505" fmla="*/ 6721901 w 7467600"/>
              <a:gd name="connsiteY505" fmla="*/ 2179274 h 6858000"/>
              <a:gd name="connsiteX506" fmla="*/ 6604735 w 7467600"/>
              <a:gd name="connsiteY506" fmla="*/ 2041381 h 6858000"/>
              <a:gd name="connsiteX507" fmla="*/ 6591670 w 7467600"/>
              <a:gd name="connsiteY507" fmla="*/ 1988277 h 6858000"/>
              <a:gd name="connsiteX508" fmla="*/ 6747349 w 7467600"/>
              <a:gd name="connsiteY508" fmla="*/ 2160069 h 6858000"/>
              <a:gd name="connsiteX509" fmla="*/ 6760943 w 7467600"/>
              <a:gd name="connsiteY509" fmla="*/ 2177686 h 6858000"/>
              <a:gd name="connsiteX510" fmla="*/ 7021065 w 7467600"/>
              <a:gd name="connsiteY510" fmla="*/ 2498102 h 6858000"/>
              <a:gd name="connsiteX511" fmla="*/ 7155223 w 7467600"/>
              <a:gd name="connsiteY511" fmla="*/ 2650386 h 6858000"/>
              <a:gd name="connsiteX512" fmla="*/ 7203167 w 7467600"/>
              <a:gd name="connsiteY512" fmla="*/ 2697288 h 6858000"/>
              <a:gd name="connsiteX513" fmla="*/ 6937703 w 7467600"/>
              <a:gd name="connsiteY513" fmla="*/ 2321981 h 6858000"/>
              <a:gd name="connsiteX514" fmla="*/ 6591670 w 7467600"/>
              <a:gd name="connsiteY514" fmla="*/ 1988277 h 6858000"/>
              <a:gd name="connsiteX515" fmla="*/ 5798671 w 7467600"/>
              <a:gd name="connsiteY515" fmla="*/ 1981601 h 6858000"/>
              <a:gd name="connsiteX516" fmla="*/ 5754709 w 7467600"/>
              <a:gd name="connsiteY516" fmla="*/ 2071454 h 6858000"/>
              <a:gd name="connsiteX517" fmla="*/ 5763044 w 7467600"/>
              <a:gd name="connsiteY517" fmla="*/ 2842206 h 6858000"/>
              <a:gd name="connsiteX518" fmla="*/ 5764974 w 7467600"/>
              <a:gd name="connsiteY518" fmla="*/ 2799609 h 6858000"/>
              <a:gd name="connsiteX519" fmla="*/ 5767665 w 7467600"/>
              <a:gd name="connsiteY519" fmla="*/ 2666409 h 6858000"/>
              <a:gd name="connsiteX520" fmla="*/ 5763055 w 7467600"/>
              <a:gd name="connsiteY520" fmla="*/ 2579705 h 6858000"/>
              <a:gd name="connsiteX521" fmla="*/ 5758079 w 7467600"/>
              <a:gd name="connsiteY521" fmla="*/ 2492508 h 6858000"/>
              <a:gd name="connsiteX522" fmla="*/ 5779325 w 7467600"/>
              <a:gd name="connsiteY522" fmla="*/ 2197069 h 6858000"/>
              <a:gd name="connsiteX523" fmla="*/ 5798671 w 7467600"/>
              <a:gd name="connsiteY523" fmla="*/ 1981601 h 6858000"/>
              <a:gd name="connsiteX524" fmla="*/ 5829202 w 7467600"/>
              <a:gd name="connsiteY524" fmla="*/ 1971679 h 6858000"/>
              <a:gd name="connsiteX525" fmla="*/ 5809558 w 7467600"/>
              <a:gd name="connsiteY525" fmla="*/ 2198043 h 6858000"/>
              <a:gd name="connsiteX526" fmla="*/ 5788653 w 7467600"/>
              <a:gd name="connsiteY526" fmla="*/ 2489430 h 6858000"/>
              <a:gd name="connsiteX527" fmla="*/ 5793439 w 7467600"/>
              <a:gd name="connsiteY527" fmla="*/ 2575235 h 6858000"/>
              <a:gd name="connsiteX528" fmla="*/ 5796837 w 7467600"/>
              <a:gd name="connsiteY528" fmla="*/ 2637633 h 6858000"/>
              <a:gd name="connsiteX529" fmla="*/ 5818614 w 7467600"/>
              <a:gd name="connsiteY529" fmla="*/ 2473055 h 6858000"/>
              <a:gd name="connsiteX530" fmla="*/ 5829202 w 7467600"/>
              <a:gd name="connsiteY530" fmla="*/ 1971679 h 6858000"/>
              <a:gd name="connsiteX531" fmla="*/ 5911389 w 7467600"/>
              <a:gd name="connsiteY531" fmla="*/ 1898371 h 6858000"/>
              <a:gd name="connsiteX532" fmla="*/ 6237627 w 7467600"/>
              <a:gd name="connsiteY532" fmla="*/ 2231921 h 6858000"/>
              <a:gd name="connsiteX533" fmla="*/ 5911389 w 7467600"/>
              <a:gd name="connsiteY533" fmla="*/ 1898371 h 6858000"/>
              <a:gd name="connsiteX534" fmla="*/ 6944437 w 7467600"/>
              <a:gd name="connsiteY534" fmla="*/ 1575402 h 6858000"/>
              <a:gd name="connsiteX535" fmla="*/ 6304730 w 7467600"/>
              <a:gd name="connsiteY535" fmla="*/ 1766654 h 6858000"/>
              <a:gd name="connsiteX536" fmla="*/ 6944437 w 7467600"/>
              <a:gd name="connsiteY536" fmla="*/ 1575402 h 6858000"/>
              <a:gd name="connsiteX537" fmla="*/ 7019523 w 7467600"/>
              <a:gd name="connsiteY537" fmla="*/ 1519450 h 6858000"/>
              <a:gd name="connsiteX538" fmla="*/ 6298091 w 7467600"/>
              <a:gd name="connsiteY538" fmla="*/ 1737122 h 6858000"/>
              <a:gd name="connsiteX539" fmla="*/ 7019523 w 7467600"/>
              <a:gd name="connsiteY539" fmla="*/ 1519450 h 6858000"/>
              <a:gd name="connsiteX540" fmla="*/ 2399523 w 7467600"/>
              <a:gd name="connsiteY540" fmla="*/ 1428234 h 6858000"/>
              <a:gd name="connsiteX541" fmla="*/ 2224982 w 7467600"/>
              <a:gd name="connsiteY541" fmla="*/ 1826201 h 6858000"/>
              <a:gd name="connsiteX542" fmla="*/ 2096099 w 7467600"/>
              <a:gd name="connsiteY542" fmla="*/ 2345900 h 6858000"/>
              <a:gd name="connsiteX543" fmla="*/ 2283317 w 7467600"/>
              <a:gd name="connsiteY543" fmla="*/ 1796925 h 6858000"/>
              <a:gd name="connsiteX544" fmla="*/ 2399523 w 7467600"/>
              <a:gd name="connsiteY544" fmla="*/ 1428234 h 6858000"/>
              <a:gd name="connsiteX545" fmla="*/ 2448558 w 7467600"/>
              <a:gd name="connsiteY545" fmla="*/ 1373435 h 6858000"/>
              <a:gd name="connsiteX546" fmla="*/ 2312521 w 7467600"/>
              <a:gd name="connsiteY546" fmla="*/ 1806140 h 6858000"/>
              <a:gd name="connsiteX547" fmla="*/ 2127533 w 7467600"/>
              <a:gd name="connsiteY547" fmla="*/ 2348380 h 6858000"/>
              <a:gd name="connsiteX548" fmla="*/ 2358080 w 7467600"/>
              <a:gd name="connsiteY548" fmla="*/ 1866134 h 6858000"/>
              <a:gd name="connsiteX549" fmla="*/ 2407436 w 7467600"/>
              <a:gd name="connsiteY549" fmla="*/ 1651070 h 6858000"/>
              <a:gd name="connsiteX550" fmla="*/ 2448558 w 7467600"/>
              <a:gd name="connsiteY550" fmla="*/ 1373435 h 6858000"/>
              <a:gd name="connsiteX551" fmla="*/ 278707 w 7467600"/>
              <a:gd name="connsiteY551" fmla="*/ 1352270 h 6858000"/>
              <a:gd name="connsiteX552" fmla="*/ 321570 w 7467600"/>
              <a:gd name="connsiteY552" fmla="*/ 1861610 h 6858000"/>
              <a:gd name="connsiteX553" fmla="*/ 294281 w 7467600"/>
              <a:gd name="connsiteY553" fmla="*/ 1440658 h 6858000"/>
              <a:gd name="connsiteX554" fmla="*/ 278707 w 7467600"/>
              <a:gd name="connsiteY554" fmla="*/ 1352270 h 6858000"/>
              <a:gd name="connsiteX555" fmla="*/ 1423821 w 7467600"/>
              <a:gd name="connsiteY555" fmla="*/ 1351958 h 6858000"/>
              <a:gd name="connsiteX556" fmla="*/ 1638521 w 7467600"/>
              <a:gd name="connsiteY556" fmla="*/ 1908470 h 6858000"/>
              <a:gd name="connsiteX557" fmla="*/ 1754199 w 7467600"/>
              <a:gd name="connsiteY557" fmla="*/ 2149284 h 6858000"/>
              <a:gd name="connsiteX558" fmla="*/ 1908359 w 7467600"/>
              <a:gd name="connsiteY558" fmla="*/ 2364988 h 6858000"/>
              <a:gd name="connsiteX559" fmla="*/ 1647661 w 7467600"/>
              <a:gd name="connsiteY559" fmla="*/ 1825945 h 6858000"/>
              <a:gd name="connsiteX560" fmla="*/ 1423821 w 7467600"/>
              <a:gd name="connsiteY560" fmla="*/ 1351958 h 6858000"/>
              <a:gd name="connsiteX561" fmla="*/ 1431890 w 7467600"/>
              <a:gd name="connsiteY561" fmla="*/ 1306475 h 6858000"/>
              <a:gd name="connsiteX562" fmla="*/ 1507597 w 7467600"/>
              <a:gd name="connsiteY562" fmla="*/ 1446132 h 6858000"/>
              <a:gd name="connsiteX563" fmla="*/ 1674586 w 7467600"/>
              <a:gd name="connsiteY563" fmla="*/ 1813832 h 6858000"/>
              <a:gd name="connsiteX564" fmla="*/ 1815950 w 7467600"/>
              <a:gd name="connsiteY564" fmla="*/ 2128564 h 6858000"/>
              <a:gd name="connsiteX565" fmla="*/ 1984242 w 7467600"/>
              <a:gd name="connsiteY565" fmla="*/ 2430829 h 6858000"/>
              <a:gd name="connsiteX566" fmla="*/ 2014023 w 7467600"/>
              <a:gd name="connsiteY566" fmla="*/ 2450995 h 6858000"/>
              <a:gd name="connsiteX567" fmla="*/ 1747337 w 7467600"/>
              <a:gd name="connsiteY567" fmla="*/ 1855264 h 6858000"/>
              <a:gd name="connsiteX568" fmla="*/ 1533749 w 7467600"/>
              <a:gd name="connsiteY568" fmla="*/ 1478656 h 6858000"/>
              <a:gd name="connsiteX569" fmla="*/ 1431890 w 7467600"/>
              <a:gd name="connsiteY569" fmla="*/ 1306475 h 6858000"/>
              <a:gd name="connsiteX570" fmla="*/ 5052692 w 7467600"/>
              <a:gd name="connsiteY570" fmla="*/ 1292994 h 6858000"/>
              <a:gd name="connsiteX571" fmla="*/ 5200661 w 7467600"/>
              <a:gd name="connsiteY571" fmla="*/ 1635186 h 6858000"/>
              <a:gd name="connsiteX572" fmla="*/ 5297138 w 7467600"/>
              <a:gd name="connsiteY572" fmla="*/ 1906351 h 6858000"/>
              <a:gd name="connsiteX573" fmla="*/ 5052692 w 7467600"/>
              <a:gd name="connsiteY573" fmla="*/ 1292994 h 6858000"/>
              <a:gd name="connsiteX574" fmla="*/ 5009948 w 7467600"/>
              <a:gd name="connsiteY574" fmla="*/ 1273619 h 6858000"/>
              <a:gd name="connsiteX575" fmla="*/ 5121777 w 7467600"/>
              <a:gd name="connsiteY575" fmla="*/ 1654213 h 6858000"/>
              <a:gd name="connsiteX576" fmla="*/ 5293545 w 7467600"/>
              <a:gd name="connsiteY576" fmla="*/ 2072247 h 6858000"/>
              <a:gd name="connsiteX577" fmla="*/ 5294042 w 7467600"/>
              <a:gd name="connsiteY577" fmla="*/ 2065019 h 6858000"/>
              <a:gd name="connsiteX578" fmla="*/ 5171936 w 7467600"/>
              <a:gd name="connsiteY578" fmla="*/ 1647613 h 6858000"/>
              <a:gd name="connsiteX579" fmla="*/ 5009948 w 7467600"/>
              <a:gd name="connsiteY579" fmla="*/ 1273619 h 6858000"/>
              <a:gd name="connsiteX580" fmla="*/ 655236 w 7467600"/>
              <a:gd name="connsiteY580" fmla="*/ 1268632 h 6858000"/>
              <a:gd name="connsiteX581" fmla="*/ 839521 w 7467600"/>
              <a:gd name="connsiteY581" fmla="*/ 1685315 h 6858000"/>
              <a:gd name="connsiteX582" fmla="*/ 1109416 w 7467600"/>
              <a:gd name="connsiteY582" fmla="*/ 2061663 h 6858000"/>
              <a:gd name="connsiteX583" fmla="*/ 1298300 w 7467600"/>
              <a:gd name="connsiteY583" fmla="*/ 2247742 h 6858000"/>
              <a:gd name="connsiteX584" fmla="*/ 1125871 w 7467600"/>
              <a:gd name="connsiteY584" fmla="*/ 1989513 h 6858000"/>
              <a:gd name="connsiteX585" fmla="*/ 981574 w 7467600"/>
              <a:gd name="connsiteY585" fmla="*/ 1783157 h 6858000"/>
              <a:gd name="connsiteX586" fmla="*/ 922198 w 7467600"/>
              <a:gd name="connsiteY586" fmla="*/ 1677437 h 6858000"/>
              <a:gd name="connsiteX587" fmla="*/ 869293 w 7467600"/>
              <a:gd name="connsiteY587" fmla="*/ 1583214 h 6858000"/>
              <a:gd name="connsiteX588" fmla="*/ 751431 w 7467600"/>
              <a:gd name="connsiteY588" fmla="*/ 1405731 h 6858000"/>
              <a:gd name="connsiteX589" fmla="*/ 655236 w 7467600"/>
              <a:gd name="connsiteY589" fmla="*/ 1268632 h 6858000"/>
              <a:gd name="connsiteX590" fmla="*/ 6516292 w 7467600"/>
              <a:gd name="connsiteY590" fmla="*/ 1263064 h 6858000"/>
              <a:gd name="connsiteX591" fmla="*/ 5736320 w 7467600"/>
              <a:gd name="connsiteY591" fmla="*/ 1501803 h 6858000"/>
              <a:gd name="connsiteX592" fmla="*/ 6516292 w 7467600"/>
              <a:gd name="connsiteY592" fmla="*/ 1263064 h 6858000"/>
              <a:gd name="connsiteX593" fmla="*/ 291466 w 7467600"/>
              <a:gd name="connsiteY593" fmla="*/ 1250369 h 6858000"/>
              <a:gd name="connsiteX594" fmla="*/ 323180 w 7467600"/>
              <a:gd name="connsiteY594" fmla="*/ 1435283 h 6858000"/>
              <a:gd name="connsiteX595" fmla="*/ 349381 w 7467600"/>
              <a:gd name="connsiteY595" fmla="*/ 1875041 h 6858000"/>
              <a:gd name="connsiteX596" fmla="*/ 374363 w 7467600"/>
              <a:gd name="connsiteY596" fmla="*/ 1506494 h 6858000"/>
              <a:gd name="connsiteX597" fmla="*/ 302168 w 7467600"/>
              <a:gd name="connsiteY597" fmla="*/ 1274495 h 6858000"/>
              <a:gd name="connsiteX598" fmla="*/ 291466 w 7467600"/>
              <a:gd name="connsiteY598" fmla="*/ 1250369 h 6858000"/>
              <a:gd name="connsiteX599" fmla="*/ 678222 w 7467600"/>
              <a:gd name="connsiteY599" fmla="*/ 1248670 h 6858000"/>
              <a:gd name="connsiteX600" fmla="*/ 775536 w 7467600"/>
              <a:gd name="connsiteY600" fmla="*/ 1388015 h 6858000"/>
              <a:gd name="connsiteX601" fmla="*/ 894529 w 7467600"/>
              <a:gd name="connsiteY601" fmla="*/ 1567739 h 6858000"/>
              <a:gd name="connsiteX602" fmla="*/ 948000 w 7467600"/>
              <a:gd name="connsiteY602" fmla="*/ 1663088 h 6858000"/>
              <a:gd name="connsiteX603" fmla="*/ 1006812 w 7467600"/>
              <a:gd name="connsiteY603" fmla="*/ 1767683 h 6858000"/>
              <a:gd name="connsiteX604" fmla="*/ 1149133 w 7467600"/>
              <a:gd name="connsiteY604" fmla="*/ 1971513 h 6858000"/>
              <a:gd name="connsiteX605" fmla="*/ 1333952 w 7467600"/>
              <a:gd name="connsiteY605" fmla="*/ 2251620 h 6858000"/>
              <a:gd name="connsiteX606" fmla="*/ 1337329 w 7467600"/>
              <a:gd name="connsiteY606" fmla="*/ 2258350 h 6858000"/>
              <a:gd name="connsiteX607" fmla="*/ 1014726 w 7467600"/>
              <a:gd name="connsiteY607" fmla="*/ 1615556 h 6858000"/>
              <a:gd name="connsiteX608" fmla="*/ 678222 w 7467600"/>
              <a:gd name="connsiteY608" fmla="*/ 1248670 h 6858000"/>
              <a:gd name="connsiteX609" fmla="*/ 6691602 w 7467600"/>
              <a:gd name="connsiteY609" fmla="*/ 1140573 h 6858000"/>
              <a:gd name="connsiteX610" fmla="*/ 6571100 w 7467600"/>
              <a:gd name="connsiteY610" fmla="*/ 1183662 h 6858000"/>
              <a:gd name="connsiteX611" fmla="*/ 6241687 w 7467600"/>
              <a:gd name="connsiteY611" fmla="*/ 1257600 h 6858000"/>
              <a:gd name="connsiteX612" fmla="*/ 5693009 w 7467600"/>
              <a:gd name="connsiteY612" fmla="*/ 1478256 h 6858000"/>
              <a:gd name="connsiteX613" fmla="*/ 6548420 w 7467600"/>
              <a:gd name="connsiteY613" fmla="*/ 1214599 h 6858000"/>
              <a:gd name="connsiteX614" fmla="*/ 6605473 w 7467600"/>
              <a:gd name="connsiteY614" fmla="*/ 1184686 h 6858000"/>
              <a:gd name="connsiteX615" fmla="*/ 6691602 w 7467600"/>
              <a:gd name="connsiteY615" fmla="*/ 1140573 h 6858000"/>
              <a:gd name="connsiteX616" fmla="*/ 4002475 w 7467600"/>
              <a:gd name="connsiteY616" fmla="*/ 1037802 h 6858000"/>
              <a:gd name="connsiteX617" fmla="*/ 4000324 w 7467600"/>
              <a:gd name="connsiteY617" fmla="*/ 1039362 h 6858000"/>
              <a:gd name="connsiteX618" fmla="*/ 4002862 w 7467600"/>
              <a:gd name="connsiteY618" fmla="*/ 1042866 h 6858000"/>
              <a:gd name="connsiteX619" fmla="*/ 4002475 w 7467600"/>
              <a:gd name="connsiteY619" fmla="*/ 1037802 h 6858000"/>
              <a:gd name="connsiteX620" fmla="*/ 506322 w 7467600"/>
              <a:gd name="connsiteY620" fmla="*/ 1020997 h 6858000"/>
              <a:gd name="connsiteX621" fmla="*/ 533068 w 7467600"/>
              <a:gd name="connsiteY621" fmla="*/ 1029409 h 6858000"/>
              <a:gd name="connsiteX622" fmla="*/ 1232525 w 7467600"/>
              <a:gd name="connsiteY622" fmla="*/ 1804675 h 6858000"/>
              <a:gd name="connsiteX623" fmla="*/ 1388858 w 7467600"/>
              <a:gd name="connsiteY623" fmla="*/ 2368011 h 6858000"/>
              <a:gd name="connsiteX624" fmla="*/ 1384098 w 7467600"/>
              <a:gd name="connsiteY624" fmla="*/ 2378125 h 6858000"/>
              <a:gd name="connsiteX625" fmla="*/ 1425393 w 7467600"/>
              <a:gd name="connsiteY625" fmla="*/ 2589124 h 6858000"/>
              <a:gd name="connsiteX626" fmla="*/ 1424001 w 7467600"/>
              <a:gd name="connsiteY626" fmla="*/ 2597541 h 6858000"/>
              <a:gd name="connsiteX627" fmla="*/ 2152729 w 7467600"/>
              <a:gd name="connsiteY627" fmla="*/ 2864487 h 6858000"/>
              <a:gd name="connsiteX628" fmla="*/ 2020609 w 7467600"/>
              <a:gd name="connsiteY628" fmla="*/ 2539671 h 6858000"/>
              <a:gd name="connsiteX629" fmla="*/ 2018920 w 7467600"/>
              <a:gd name="connsiteY629" fmla="*/ 2536309 h 6858000"/>
              <a:gd name="connsiteX630" fmla="*/ 1342441 w 7467600"/>
              <a:gd name="connsiteY630" fmla="*/ 1173017 h 6858000"/>
              <a:gd name="connsiteX631" fmla="*/ 1367925 w 7467600"/>
              <a:gd name="connsiteY631" fmla="*/ 1135648 h 6858000"/>
              <a:gd name="connsiteX632" fmla="*/ 1771401 w 7467600"/>
              <a:gd name="connsiteY632" fmla="*/ 1806673 h 6858000"/>
              <a:gd name="connsiteX633" fmla="*/ 1972385 w 7467600"/>
              <a:gd name="connsiteY633" fmla="*/ 2198735 h 6858000"/>
              <a:gd name="connsiteX634" fmla="*/ 2040892 w 7467600"/>
              <a:gd name="connsiteY634" fmla="*/ 2405205 h 6858000"/>
              <a:gd name="connsiteX635" fmla="*/ 2131689 w 7467600"/>
              <a:gd name="connsiteY635" fmla="*/ 1936926 h 6858000"/>
              <a:gd name="connsiteX636" fmla="*/ 2454820 w 7467600"/>
              <a:gd name="connsiteY636" fmla="*/ 1248808 h 6858000"/>
              <a:gd name="connsiteX637" fmla="*/ 2492512 w 7467600"/>
              <a:gd name="connsiteY637" fmla="*/ 1302920 h 6858000"/>
              <a:gd name="connsiteX638" fmla="*/ 2081216 w 7467600"/>
              <a:gd name="connsiteY638" fmla="*/ 2527513 h 6858000"/>
              <a:gd name="connsiteX639" fmla="*/ 2081211 w 7467600"/>
              <a:gd name="connsiteY639" fmla="*/ 2528916 h 6858000"/>
              <a:gd name="connsiteX640" fmla="*/ 2199067 w 7467600"/>
              <a:gd name="connsiteY640" fmla="*/ 2884061 h 6858000"/>
              <a:gd name="connsiteX641" fmla="*/ 3192586 w 7467600"/>
              <a:gd name="connsiteY641" fmla="*/ 3411496 h 6858000"/>
              <a:gd name="connsiteX642" fmla="*/ 3182620 w 7467600"/>
              <a:gd name="connsiteY642" fmla="*/ 3483279 h 6858000"/>
              <a:gd name="connsiteX643" fmla="*/ 2435119 w 7467600"/>
              <a:gd name="connsiteY643" fmla="*/ 3080173 h 6858000"/>
              <a:gd name="connsiteX644" fmla="*/ 2410152 w 7467600"/>
              <a:gd name="connsiteY644" fmla="*/ 3063751 h 6858000"/>
              <a:gd name="connsiteX645" fmla="*/ 2408099 w 7467600"/>
              <a:gd name="connsiteY645" fmla="*/ 3064403 h 6858000"/>
              <a:gd name="connsiteX646" fmla="*/ 2407218 w 7467600"/>
              <a:gd name="connsiteY646" fmla="*/ 3070324 h 6858000"/>
              <a:gd name="connsiteX647" fmla="*/ 2380138 w 7467600"/>
              <a:gd name="connsiteY647" fmla="*/ 3099341 h 6858000"/>
              <a:gd name="connsiteX648" fmla="*/ 1765923 w 7467600"/>
              <a:gd name="connsiteY648" fmla="*/ 3581043 h 6858000"/>
              <a:gd name="connsiteX649" fmla="*/ 1702258 w 7467600"/>
              <a:gd name="connsiteY649" fmla="*/ 3612286 h 6858000"/>
              <a:gd name="connsiteX650" fmla="*/ 1538370 w 7467600"/>
              <a:gd name="connsiteY650" fmla="*/ 3811804 h 6858000"/>
              <a:gd name="connsiteX651" fmla="*/ 542867 w 7467600"/>
              <a:gd name="connsiteY651" fmla="*/ 4944092 h 6858000"/>
              <a:gd name="connsiteX652" fmla="*/ 515800 w 7467600"/>
              <a:gd name="connsiteY652" fmla="*/ 4862180 h 6858000"/>
              <a:gd name="connsiteX653" fmla="*/ 909145 w 7467600"/>
              <a:gd name="connsiteY653" fmla="*/ 4199225 h 6858000"/>
              <a:gd name="connsiteX654" fmla="*/ 1214067 w 7467600"/>
              <a:gd name="connsiteY654" fmla="*/ 3908561 h 6858000"/>
              <a:gd name="connsiteX655" fmla="*/ 640967 w 7467600"/>
              <a:gd name="connsiteY655" fmla="*/ 4105601 h 6858000"/>
              <a:gd name="connsiteX656" fmla="*/ 112563 w 7467600"/>
              <a:gd name="connsiteY656" fmla="*/ 4396952 h 6858000"/>
              <a:gd name="connsiteX657" fmla="*/ 0 w 7467600"/>
              <a:gd name="connsiteY657" fmla="*/ 4466006 h 6858000"/>
              <a:gd name="connsiteX658" fmla="*/ 0 w 7467600"/>
              <a:gd name="connsiteY658" fmla="*/ 4233763 h 6858000"/>
              <a:gd name="connsiteX659" fmla="*/ 36881 w 7467600"/>
              <a:gd name="connsiteY659" fmla="*/ 4200118 h 6858000"/>
              <a:gd name="connsiteX660" fmla="*/ 910534 w 7467600"/>
              <a:gd name="connsiteY660" fmla="*/ 3629753 h 6858000"/>
              <a:gd name="connsiteX661" fmla="*/ 1578717 w 7467600"/>
              <a:gd name="connsiteY661" fmla="*/ 3575982 h 6858000"/>
              <a:gd name="connsiteX662" fmla="*/ 2338780 w 7467600"/>
              <a:gd name="connsiteY662" fmla="*/ 3033725 h 6858000"/>
              <a:gd name="connsiteX663" fmla="*/ 1807991 w 7467600"/>
              <a:gd name="connsiteY663" fmla="*/ 2807184 h 6858000"/>
              <a:gd name="connsiteX664" fmla="*/ 1416358 w 7467600"/>
              <a:gd name="connsiteY664" fmla="*/ 3112571 h 6858000"/>
              <a:gd name="connsiteX665" fmla="*/ 939066 w 7467600"/>
              <a:gd name="connsiteY665" fmla="*/ 3378798 h 6858000"/>
              <a:gd name="connsiteX666" fmla="*/ 115099 w 7467600"/>
              <a:gd name="connsiteY666" fmla="*/ 3607650 h 6858000"/>
              <a:gd name="connsiteX667" fmla="*/ 97284 w 7467600"/>
              <a:gd name="connsiteY667" fmla="*/ 3520393 h 6858000"/>
              <a:gd name="connsiteX668" fmla="*/ 922050 w 7467600"/>
              <a:gd name="connsiteY668" fmla="*/ 3074867 h 6858000"/>
              <a:gd name="connsiteX669" fmla="*/ 1405265 w 7467600"/>
              <a:gd name="connsiteY669" fmla="*/ 3016319 h 6858000"/>
              <a:gd name="connsiteX670" fmla="*/ 1407512 w 7467600"/>
              <a:gd name="connsiteY670" fmla="*/ 3018001 h 6858000"/>
              <a:gd name="connsiteX671" fmla="*/ 1726266 w 7467600"/>
              <a:gd name="connsiteY671" fmla="*/ 2777274 h 6858000"/>
              <a:gd name="connsiteX672" fmla="*/ 625390 w 7467600"/>
              <a:gd name="connsiteY672" fmla="*/ 2514541 h 6858000"/>
              <a:gd name="connsiteX673" fmla="*/ 619799 w 7467600"/>
              <a:gd name="connsiteY673" fmla="*/ 2527180 h 6858000"/>
              <a:gd name="connsiteX674" fmla="*/ 310030 w 7467600"/>
              <a:gd name="connsiteY674" fmla="*/ 2771818 h 6858000"/>
              <a:gd name="connsiteX675" fmla="*/ 173877 w 7467600"/>
              <a:gd name="connsiteY675" fmla="*/ 2937056 h 6858000"/>
              <a:gd name="connsiteX676" fmla="*/ 77889 w 7467600"/>
              <a:gd name="connsiteY676" fmla="*/ 3138440 h 6858000"/>
              <a:gd name="connsiteX677" fmla="*/ 0 w 7467600"/>
              <a:gd name="connsiteY677" fmla="*/ 3271395 h 6858000"/>
              <a:gd name="connsiteX678" fmla="*/ 0 w 7467600"/>
              <a:gd name="connsiteY678" fmla="*/ 3153002 h 6858000"/>
              <a:gd name="connsiteX679" fmla="*/ 2386 w 7467600"/>
              <a:gd name="connsiteY679" fmla="*/ 3149203 h 6858000"/>
              <a:gd name="connsiteX680" fmla="*/ 89753 w 7467600"/>
              <a:gd name="connsiteY680" fmla="*/ 2987702 h 6858000"/>
              <a:gd name="connsiteX681" fmla="*/ 76869 w 7467600"/>
              <a:gd name="connsiteY681" fmla="*/ 3005404 h 6858000"/>
              <a:gd name="connsiteX682" fmla="*/ 32049 w 7467600"/>
              <a:gd name="connsiteY682" fmla="*/ 3065814 h 6858000"/>
              <a:gd name="connsiteX683" fmla="*/ 0 w 7467600"/>
              <a:gd name="connsiteY683" fmla="*/ 3108744 h 6858000"/>
              <a:gd name="connsiteX684" fmla="*/ 0 w 7467600"/>
              <a:gd name="connsiteY684" fmla="*/ 3058059 h 6858000"/>
              <a:gd name="connsiteX685" fmla="*/ 7610 w 7467600"/>
              <a:gd name="connsiteY685" fmla="*/ 3047889 h 6858000"/>
              <a:gd name="connsiteX686" fmla="*/ 52419 w 7467600"/>
              <a:gd name="connsiteY686" fmla="*/ 2987479 h 6858000"/>
              <a:gd name="connsiteX687" fmla="*/ 59142 w 7467600"/>
              <a:gd name="connsiteY687" fmla="*/ 2978488 h 6858000"/>
              <a:gd name="connsiteX688" fmla="*/ 0 w 7467600"/>
              <a:gd name="connsiteY688" fmla="*/ 3015334 h 6858000"/>
              <a:gd name="connsiteX689" fmla="*/ 0 w 7467600"/>
              <a:gd name="connsiteY689" fmla="*/ 2914286 h 6858000"/>
              <a:gd name="connsiteX690" fmla="*/ 36383 w 7467600"/>
              <a:gd name="connsiteY690" fmla="*/ 2901128 h 6858000"/>
              <a:gd name="connsiteX691" fmla="*/ 156329 w 7467600"/>
              <a:gd name="connsiteY691" fmla="*/ 2840533 h 6858000"/>
              <a:gd name="connsiteX692" fmla="*/ 358355 w 7467600"/>
              <a:gd name="connsiteY692" fmla="*/ 2620471 h 6858000"/>
              <a:gd name="connsiteX693" fmla="*/ 510577 w 7467600"/>
              <a:gd name="connsiteY693" fmla="*/ 2501244 h 6858000"/>
              <a:gd name="connsiteX694" fmla="*/ 211967 w 7467600"/>
              <a:gd name="connsiteY694" fmla="*/ 2479171 h 6858000"/>
              <a:gd name="connsiteX695" fmla="*/ 0 w 7467600"/>
              <a:gd name="connsiteY695" fmla="*/ 2476398 h 6858000"/>
              <a:gd name="connsiteX696" fmla="*/ 0 w 7467600"/>
              <a:gd name="connsiteY696" fmla="*/ 2389189 h 6858000"/>
              <a:gd name="connsiteX697" fmla="*/ 103062 w 7467600"/>
              <a:gd name="connsiteY697" fmla="*/ 2389518 h 6858000"/>
              <a:gd name="connsiteX698" fmla="*/ 510734 w 7467600"/>
              <a:gd name="connsiteY698" fmla="*/ 2416201 h 6858000"/>
              <a:gd name="connsiteX699" fmla="*/ 279257 w 7467600"/>
              <a:gd name="connsiteY699" fmla="*/ 2092102 h 6858000"/>
              <a:gd name="connsiteX700" fmla="*/ 65265 w 7467600"/>
              <a:gd name="connsiteY700" fmla="*/ 2006049 h 6858000"/>
              <a:gd name="connsiteX701" fmla="*/ 0 w 7467600"/>
              <a:gd name="connsiteY701" fmla="*/ 1982532 h 6858000"/>
              <a:gd name="connsiteX702" fmla="*/ 0 w 7467600"/>
              <a:gd name="connsiteY702" fmla="*/ 1912789 h 6858000"/>
              <a:gd name="connsiteX703" fmla="*/ 97460 w 7467600"/>
              <a:gd name="connsiteY703" fmla="*/ 1953725 h 6858000"/>
              <a:gd name="connsiteX704" fmla="*/ 221272 w 7467600"/>
              <a:gd name="connsiteY704" fmla="*/ 1980766 h 6858000"/>
              <a:gd name="connsiteX705" fmla="*/ 116765 w 7467600"/>
              <a:gd name="connsiteY705" fmla="*/ 1911033 h 6858000"/>
              <a:gd name="connsiteX706" fmla="*/ 16405 w 7467600"/>
              <a:gd name="connsiteY706" fmla="*/ 1803412 h 6858000"/>
              <a:gd name="connsiteX707" fmla="*/ 0 w 7467600"/>
              <a:gd name="connsiteY707" fmla="*/ 1784777 h 6858000"/>
              <a:gd name="connsiteX708" fmla="*/ 0 w 7467600"/>
              <a:gd name="connsiteY708" fmla="*/ 1740082 h 6858000"/>
              <a:gd name="connsiteX709" fmla="*/ 39394 w 7467600"/>
              <a:gd name="connsiteY709" fmla="*/ 1784856 h 6858000"/>
              <a:gd name="connsiteX710" fmla="*/ 135813 w 7467600"/>
              <a:gd name="connsiteY710" fmla="*/ 1888838 h 6858000"/>
              <a:gd name="connsiteX711" fmla="*/ 242575 w 7467600"/>
              <a:gd name="connsiteY711" fmla="*/ 1958841 h 6858000"/>
              <a:gd name="connsiteX712" fmla="*/ 82197 w 7467600"/>
              <a:gd name="connsiteY712" fmla="*/ 1754826 h 6858000"/>
              <a:gd name="connsiteX713" fmla="*/ 0 w 7467600"/>
              <a:gd name="connsiteY713" fmla="*/ 1679650 h 6858000"/>
              <a:gd name="connsiteX714" fmla="*/ 0 w 7467600"/>
              <a:gd name="connsiteY714" fmla="*/ 1602463 h 6858000"/>
              <a:gd name="connsiteX715" fmla="*/ 84689 w 7467600"/>
              <a:gd name="connsiteY715" fmla="*/ 1677442 h 6858000"/>
              <a:gd name="connsiteX716" fmla="*/ 298437 w 7467600"/>
              <a:gd name="connsiteY716" fmla="*/ 1968019 h 6858000"/>
              <a:gd name="connsiteX717" fmla="*/ 227269 w 7467600"/>
              <a:gd name="connsiteY717" fmla="*/ 1114064 h 6858000"/>
              <a:gd name="connsiteX718" fmla="*/ 248003 w 7467600"/>
              <a:gd name="connsiteY718" fmla="*/ 1089613 h 6858000"/>
              <a:gd name="connsiteX719" fmla="*/ 427020 w 7467600"/>
              <a:gd name="connsiteY719" fmla="*/ 1619803 h 6858000"/>
              <a:gd name="connsiteX720" fmla="*/ 340345 w 7467600"/>
              <a:gd name="connsiteY720" fmla="*/ 2027739 h 6858000"/>
              <a:gd name="connsiteX721" fmla="*/ 360865 w 7467600"/>
              <a:gd name="connsiteY721" fmla="*/ 2044827 h 6858000"/>
              <a:gd name="connsiteX722" fmla="*/ 560414 w 7467600"/>
              <a:gd name="connsiteY722" fmla="*/ 2421457 h 6858000"/>
              <a:gd name="connsiteX723" fmla="*/ 1359703 w 7467600"/>
              <a:gd name="connsiteY723" fmla="*/ 2578554 h 6858000"/>
              <a:gd name="connsiteX724" fmla="*/ 1359422 w 7467600"/>
              <a:gd name="connsiteY724" fmla="*/ 2577994 h 6858000"/>
              <a:gd name="connsiteX725" fmla="*/ 828701 w 7467600"/>
              <a:gd name="connsiteY725" fmla="*/ 1839520 h 6858000"/>
              <a:gd name="connsiteX726" fmla="*/ 494427 w 7467600"/>
              <a:gd name="connsiteY726" fmla="*/ 1092333 h 6858000"/>
              <a:gd name="connsiteX727" fmla="*/ 506322 w 7467600"/>
              <a:gd name="connsiteY727" fmla="*/ 1020997 h 6858000"/>
              <a:gd name="connsiteX728" fmla="*/ 4570198 w 7467600"/>
              <a:gd name="connsiteY728" fmla="*/ 978081 h 6858000"/>
              <a:gd name="connsiteX729" fmla="*/ 4523691 w 7467600"/>
              <a:gd name="connsiteY729" fmla="*/ 1127776 h 6858000"/>
              <a:gd name="connsiteX730" fmla="*/ 4509875 w 7467600"/>
              <a:gd name="connsiteY730" fmla="*/ 1167552 h 6858000"/>
              <a:gd name="connsiteX731" fmla="*/ 4478168 w 7467600"/>
              <a:gd name="connsiteY731" fmla="*/ 1260735 h 6858000"/>
              <a:gd name="connsiteX732" fmla="*/ 4409309 w 7467600"/>
              <a:gd name="connsiteY732" fmla="*/ 1666996 h 6858000"/>
              <a:gd name="connsiteX733" fmla="*/ 4370031 w 7467600"/>
              <a:gd name="connsiteY733" fmla="*/ 1955666 h 6858000"/>
              <a:gd name="connsiteX734" fmla="*/ 4570198 w 7467600"/>
              <a:gd name="connsiteY734" fmla="*/ 978081 h 6858000"/>
              <a:gd name="connsiteX735" fmla="*/ 4557898 w 7467600"/>
              <a:gd name="connsiteY735" fmla="*/ 900011 h 6858000"/>
              <a:gd name="connsiteX736" fmla="*/ 4344840 w 7467600"/>
              <a:gd name="connsiteY736" fmla="*/ 1922038 h 6858000"/>
              <a:gd name="connsiteX737" fmla="*/ 4378710 w 7467600"/>
              <a:gd name="connsiteY737" fmla="*/ 1665516 h 6858000"/>
              <a:gd name="connsiteX738" fmla="*/ 4448798 w 7467600"/>
              <a:gd name="connsiteY738" fmla="*/ 1253024 h 6858000"/>
              <a:gd name="connsiteX739" fmla="*/ 4480315 w 7467600"/>
              <a:gd name="connsiteY739" fmla="*/ 1158454 h 6858000"/>
              <a:gd name="connsiteX740" fmla="*/ 4494133 w 7467600"/>
              <a:gd name="connsiteY740" fmla="*/ 1118676 h 6858000"/>
              <a:gd name="connsiteX741" fmla="*/ 4557898 w 7467600"/>
              <a:gd name="connsiteY741" fmla="*/ 900011 h 6858000"/>
              <a:gd name="connsiteX742" fmla="*/ 5870151 w 7467600"/>
              <a:gd name="connsiteY742" fmla="*/ 898890 h 6858000"/>
              <a:gd name="connsiteX743" fmla="*/ 5861335 w 7467600"/>
              <a:gd name="connsiteY743" fmla="*/ 899177 h 6858000"/>
              <a:gd name="connsiteX744" fmla="*/ 5843702 w 7467600"/>
              <a:gd name="connsiteY744" fmla="*/ 899748 h 6858000"/>
              <a:gd name="connsiteX745" fmla="*/ 5651107 w 7467600"/>
              <a:gd name="connsiteY745" fmla="*/ 920306 h 6858000"/>
              <a:gd name="connsiteX746" fmla="*/ 5459407 w 7467600"/>
              <a:gd name="connsiteY746" fmla="*/ 940975 h 6858000"/>
              <a:gd name="connsiteX747" fmla="*/ 5374846 w 7467600"/>
              <a:gd name="connsiteY747" fmla="*/ 941988 h 6858000"/>
              <a:gd name="connsiteX748" fmla="*/ 5256105 w 7467600"/>
              <a:gd name="connsiteY748" fmla="*/ 945632 h 6858000"/>
              <a:gd name="connsiteX749" fmla="*/ 5107071 w 7467600"/>
              <a:gd name="connsiteY749" fmla="*/ 969720 h 6858000"/>
              <a:gd name="connsiteX750" fmla="*/ 4998681 w 7467600"/>
              <a:gd name="connsiteY750" fmla="*/ 988771 h 6858000"/>
              <a:gd name="connsiteX751" fmla="*/ 5870151 w 7467600"/>
              <a:gd name="connsiteY751" fmla="*/ 898890 h 6858000"/>
              <a:gd name="connsiteX752" fmla="*/ 5504425 w 7467600"/>
              <a:gd name="connsiteY752" fmla="*/ 848067 h 6858000"/>
              <a:gd name="connsiteX753" fmla="*/ 4968849 w 7467600"/>
              <a:gd name="connsiteY753" fmla="*/ 962318 h 6858000"/>
              <a:gd name="connsiteX754" fmla="*/ 5104039 w 7467600"/>
              <a:gd name="connsiteY754" fmla="*/ 940634 h 6858000"/>
              <a:gd name="connsiteX755" fmla="*/ 5256311 w 7467600"/>
              <a:gd name="connsiteY755" fmla="*/ 916490 h 6858000"/>
              <a:gd name="connsiteX756" fmla="*/ 5377381 w 7467600"/>
              <a:gd name="connsiteY756" fmla="*/ 912671 h 6858000"/>
              <a:gd name="connsiteX757" fmla="*/ 5460148 w 7467600"/>
              <a:gd name="connsiteY757" fmla="*/ 911442 h 6858000"/>
              <a:gd name="connsiteX758" fmla="*/ 5648971 w 7467600"/>
              <a:gd name="connsiteY758" fmla="*/ 891331 h 6858000"/>
              <a:gd name="connsiteX759" fmla="*/ 5844807 w 7467600"/>
              <a:gd name="connsiteY759" fmla="*/ 870718 h 6858000"/>
              <a:gd name="connsiteX760" fmla="*/ 5862975 w 7467600"/>
              <a:gd name="connsiteY760" fmla="*/ 869756 h 6858000"/>
              <a:gd name="connsiteX761" fmla="*/ 5920887 w 7467600"/>
              <a:gd name="connsiteY761" fmla="*/ 865929 h 6858000"/>
              <a:gd name="connsiteX762" fmla="*/ 5504425 w 7467600"/>
              <a:gd name="connsiteY762" fmla="*/ 848067 h 6858000"/>
              <a:gd name="connsiteX763" fmla="*/ 3607114 w 7467600"/>
              <a:gd name="connsiteY763" fmla="*/ 467441 h 6858000"/>
              <a:gd name="connsiteX764" fmla="*/ 3296242 w 7467600"/>
              <a:gd name="connsiteY764" fmla="*/ 807991 h 6858000"/>
              <a:gd name="connsiteX765" fmla="*/ 3174674 w 7467600"/>
              <a:gd name="connsiteY765" fmla="*/ 919759 h 6858000"/>
              <a:gd name="connsiteX766" fmla="*/ 3042978 w 7467600"/>
              <a:gd name="connsiteY766" fmla="*/ 1054894 h 6858000"/>
              <a:gd name="connsiteX767" fmla="*/ 2968914 w 7467600"/>
              <a:gd name="connsiteY767" fmla="*/ 1133756 h 6858000"/>
              <a:gd name="connsiteX768" fmla="*/ 3103823 w 7467600"/>
              <a:gd name="connsiteY768" fmla="*/ 1026814 h 6858000"/>
              <a:gd name="connsiteX769" fmla="*/ 3607114 w 7467600"/>
              <a:gd name="connsiteY769" fmla="*/ 467441 h 6858000"/>
              <a:gd name="connsiteX770" fmla="*/ 3744487 w 7467600"/>
              <a:gd name="connsiteY770" fmla="*/ 383136 h 6858000"/>
              <a:gd name="connsiteX771" fmla="*/ 3970213 w 7467600"/>
              <a:gd name="connsiteY771" fmla="*/ 995559 h 6858000"/>
              <a:gd name="connsiteX772" fmla="*/ 3744487 w 7467600"/>
              <a:gd name="connsiteY772" fmla="*/ 383136 h 6858000"/>
              <a:gd name="connsiteX773" fmla="*/ 3624562 w 7467600"/>
              <a:gd name="connsiteY773" fmla="*/ 367041 h 6858000"/>
              <a:gd name="connsiteX774" fmla="*/ 3489712 w 7467600"/>
              <a:gd name="connsiteY774" fmla="*/ 485386 h 6858000"/>
              <a:gd name="connsiteX775" fmla="*/ 3182994 w 7467600"/>
              <a:gd name="connsiteY775" fmla="*/ 828265 h 6858000"/>
              <a:gd name="connsiteX776" fmla="*/ 2892114 w 7467600"/>
              <a:gd name="connsiteY776" fmla="*/ 1172635 h 6858000"/>
              <a:gd name="connsiteX777" fmla="*/ 3021459 w 7467600"/>
              <a:gd name="connsiteY777" fmla="*/ 1035385 h 6858000"/>
              <a:gd name="connsiteX778" fmla="*/ 3153873 w 7467600"/>
              <a:gd name="connsiteY778" fmla="*/ 898971 h 6858000"/>
              <a:gd name="connsiteX779" fmla="*/ 3276511 w 7467600"/>
              <a:gd name="connsiteY779" fmla="*/ 786423 h 6858000"/>
              <a:gd name="connsiteX780" fmla="*/ 3584154 w 7467600"/>
              <a:gd name="connsiteY780" fmla="*/ 448218 h 6858000"/>
              <a:gd name="connsiteX781" fmla="*/ 3624562 w 7467600"/>
              <a:gd name="connsiteY781" fmla="*/ 367041 h 6858000"/>
              <a:gd name="connsiteX782" fmla="*/ 3766672 w 7467600"/>
              <a:gd name="connsiteY782" fmla="*/ 359429 h 6858000"/>
              <a:gd name="connsiteX783" fmla="*/ 3996338 w 7467600"/>
              <a:gd name="connsiteY783" fmla="*/ 968237 h 6858000"/>
              <a:gd name="connsiteX784" fmla="*/ 3766672 w 7467600"/>
              <a:gd name="connsiteY784" fmla="*/ 359429 h 6858000"/>
              <a:gd name="connsiteX785" fmla="*/ 5805386 w 7467600"/>
              <a:gd name="connsiteY785" fmla="*/ 239240 h 6858000"/>
              <a:gd name="connsiteX786" fmla="*/ 5736947 w 7467600"/>
              <a:gd name="connsiteY786" fmla="*/ 261367 h 6858000"/>
              <a:gd name="connsiteX787" fmla="*/ 5427012 w 7467600"/>
              <a:gd name="connsiteY787" fmla="*/ 311272 h 6858000"/>
              <a:gd name="connsiteX788" fmla="*/ 5147818 w 7467600"/>
              <a:gd name="connsiteY788" fmla="*/ 322112 h 6858000"/>
              <a:gd name="connsiteX789" fmla="*/ 5060854 w 7467600"/>
              <a:gd name="connsiteY789" fmla="*/ 311882 h 6858000"/>
              <a:gd name="connsiteX790" fmla="*/ 4945989 w 7467600"/>
              <a:gd name="connsiteY790" fmla="*/ 300516 h 6858000"/>
              <a:gd name="connsiteX791" fmla="*/ 5410479 w 7467600"/>
              <a:gd name="connsiteY791" fmla="*/ 348434 h 6858000"/>
              <a:gd name="connsiteX792" fmla="*/ 5805386 w 7467600"/>
              <a:gd name="connsiteY792" fmla="*/ 239240 h 6858000"/>
              <a:gd name="connsiteX793" fmla="*/ 5905192 w 7467600"/>
              <a:gd name="connsiteY793" fmla="*/ 163079 h 6858000"/>
              <a:gd name="connsiteX794" fmla="*/ 5865655 w 7467600"/>
              <a:gd name="connsiteY794" fmla="*/ 171901 h 6858000"/>
              <a:gd name="connsiteX795" fmla="*/ 5259740 w 7467600"/>
              <a:gd name="connsiteY795" fmla="*/ 257013 h 6858000"/>
              <a:gd name="connsiteX796" fmla="*/ 5208466 w 7467600"/>
              <a:gd name="connsiteY796" fmla="*/ 257550 h 6858000"/>
              <a:gd name="connsiteX797" fmla="*/ 4980204 w 7467600"/>
              <a:gd name="connsiteY797" fmla="*/ 271903 h 6858000"/>
              <a:gd name="connsiteX798" fmla="*/ 5068068 w 7467600"/>
              <a:gd name="connsiteY798" fmla="*/ 282244 h 6858000"/>
              <a:gd name="connsiteX799" fmla="*/ 5153231 w 7467600"/>
              <a:gd name="connsiteY799" fmla="*/ 292240 h 6858000"/>
              <a:gd name="connsiteX800" fmla="*/ 5426491 w 7467600"/>
              <a:gd name="connsiteY800" fmla="*/ 281128 h 6858000"/>
              <a:gd name="connsiteX801" fmla="*/ 5731212 w 7467600"/>
              <a:gd name="connsiteY801" fmla="*/ 231951 h 6858000"/>
              <a:gd name="connsiteX802" fmla="*/ 5905192 w 7467600"/>
              <a:gd name="connsiteY802" fmla="*/ 163079 h 6858000"/>
              <a:gd name="connsiteX803" fmla="*/ 5944437 w 7467600"/>
              <a:gd name="connsiteY803" fmla="*/ 113829 h 6858000"/>
              <a:gd name="connsiteX804" fmla="*/ 5825032 w 7467600"/>
              <a:gd name="connsiteY804" fmla="*/ 146405 h 6858000"/>
              <a:gd name="connsiteX805" fmla="*/ 4955599 w 7467600"/>
              <a:gd name="connsiteY805" fmla="*/ 247008 h 6858000"/>
              <a:gd name="connsiteX806" fmla="*/ 5210104 w 7467600"/>
              <a:gd name="connsiteY806" fmla="*/ 228123 h 6858000"/>
              <a:gd name="connsiteX807" fmla="*/ 5261015 w 7467600"/>
              <a:gd name="connsiteY807" fmla="*/ 227087 h 6858000"/>
              <a:gd name="connsiteX808" fmla="*/ 5861181 w 7467600"/>
              <a:gd name="connsiteY808" fmla="*/ 143093 h 6858000"/>
              <a:gd name="connsiteX809" fmla="*/ 5961252 w 7467600"/>
              <a:gd name="connsiteY809" fmla="*/ 114820 h 6858000"/>
              <a:gd name="connsiteX810" fmla="*/ 5944437 w 7467600"/>
              <a:gd name="connsiteY810" fmla="*/ 113829 h 6858000"/>
              <a:gd name="connsiteX811" fmla="*/ 3882765 w 7467600"/>
              <a:gd name="connsiteY811" fmla="*/ 0 h 6858000"/>
              <a:gd name="connsiteX812" fmla="*/ 3995099 w 7467600"/>
              <a:gd name="connsiteY812" fmla="*/ 0 h 6858000"/>
              <a:gd name="connsiteX813" fmla="*/ 4163818 w 7467600"/>
              <a:gd name="connsiteY813" fmla="*/ 234104 h 6858000"/>
              <a:gd name="connsiteX814" fmla="*/ 4172099 w 7467600"/>
              <a:gd name="connsiteY814" fmla="*/ 234207 h 6858000"/>
              <a:gd name="connsiteX815" fmla="*/ 4784282 w 7467600"/>
              <a:gd name="connsiteY815" fmla="*/ 276561 h 6858000"/>
              <a:gd name="connsiteX816" fmla="*/ 4801687 w 7467600"/>
              <a:gd name="connsiteY816" fmla="*/ 267764 h 6858000"/>
              <a:gd name="connsiteX817" fmla="*/ 6082788 w 7467600"/>
              <a:gd name="connsiteY817" fmla="*/ 64119 h 6858000"/>
              <a:gd name="connsiteX818" fmla="*/ 6099442 w 7467600"/>
              <a:gd name="connsiteY818" fmla="*/ 82568 h 6858000"/>
              <a:gd name="connsiteX819" fmla="*/ 4804137 w 7467600"/>
              <a:gd name="connsiteY819" fmla="*/ 320931 h 6858000"/>
              <a:gd name="connsiteX820" fmla="*/ 4227047 w 7467600"/>
              <a:gd name="connsiteY820" fmla="*/ 313415 h 6858000"/>
              <a:gd name="connsiteX821" fmla="*/ 4346041 w 7467600"/>
              <a:gd name="connsiteY821" fmla="*/ 456086 h 6858000"/>
              <a:gd name="connsiteX822" fmla="*/ 4870967 w 7467600"/>
              <a:gd name="connsiteY822" fmla="*/ 963061 h 6858000"/>
              <a:gd name="connsiteX823" fmla="*/ 4889647 w 7467600"/>
              <a:gd name="connsiteY823" fmla="*/ 957147 h 6858000"/>
              <a:gd name="connsiteX824" fmla="*/ 5422504 w 7467600"/>
              <a:gd name="connsiteY824" fmla="*/ 805191 h 6858000"/>
              <a:gd name="connsiteX825" fmla="*/ 6087656 w 7467600"/>
              <a:gd name="connsiteY825" fmla="*/ 826703 h 6858000"/>
              <a:gd name="connsiteX826" fmla="*/ 6058717 w 7467600"/>
              <a:gd name="connsiteY826" fmla="*/ 865992 h 6858000"/>
              <a:gd name="connsiteX827" fmla="*/ 4974153 w 7467600"/>
              <a:gd name="connsiteY827" fmla="*/ 1045456 h 6858000"/>
              <a:gd name="connsiteX828" fmla="*/ 5627835 w 7467600"/>
              <a:gd name="connsiteY828" fmla="*/ 1472077 h 6858000"/>
              <a:gd name="connsiteX829" fmla="*/ 5629817 w 7467600"/>
              <a:gd name="connsiteY829" fmla="*/ 1471412 h 6858000"/>
              <a:gd name="connsiteX830" fmla="*/ 5634124 w 7467600"/>
              <a:gd name="connsiteY830" fmla="*/ 1470572 h 6858000"/>
              <a:gd name="connsiteX831" fmla="*/ 5755832 w 7467600"/>
              <a:gd name="connsiteY831" fmla="*/ 1383886 h 6858000"/>
              <a:gd name="connsiteX832" fmla="*/ 6014186 w 7467600"/>
              <a:gd name="connsiteY832" fmla="*/ 1279799 h 6858000"/>
              <a:gd name="connsiteX833" fmla="*/ 6901619 w 7467600"/>
              <a:gd name="connsiteY833" fmla="*/ 1047874 h 6858000"/>
              <a:gd name="connsiteX834" fmla="*/ 6931566 w 7467600"/>
              <a:gd name="connsiteY834" fmla="*/ 1062034 h 6858000"/>
              <a:gd name="connsiteX835" fmla="*/ 5790982 w 7467600"/>
              <a:gd name="connsiteY835" fmla="*/ 1561380 h 6858000"/>
              <a:gd name="connsiteX836" fmla="*/ 6188971 w 7467600"/>
              <a:gd name="connsiteY836" fmla="*/ 1755168 h 6858000"/>
              <a:gd name="connsiteX837" fmla="*/ 6202446 w 7467600"/>
              <a:gd name="connsiteY837" fmla="*/ 1752268 h 6858000"/>
              <a:gd name="connsiteX838" fmla="*/ 7179560 w 7467600"/>
              <a:gd name="connsiteY838" fmla="*/ 1467551 h 6858000"/>
              <a:gd name="connsiteX839" fmla="*/ 7158730 w 7467600"/>
              <a:gd name="connsiteY839" fmla="*/ 1507835 h 6858000"/>
              <a:gd name="connsiteX840" fmla="*/ 6326959 w 7467600"/>
              <a:gd name="connsiteY840" fmla="*/ 1817686 h 6858000"/>
              <a:gd name="connsiteX841" fmla="*/ 6537433 w 7467600"/>
              <a:gd name="connsiteY841" fmla="*/ 1907790 h 6858000"/>
              <a:gd name="connsiteX842" fmla="*/ 6550221 w 7467600"/>
              <a:gd name="connsiteY842" fmla="*/ 1910729 h 6858000"/>
              <a:gd name="connsiteX843" fmla="*/ 6964438 w 7467600"/>
              <a:gd name="connsiteY843" fmla="*/ 2209505 h 6858000"/>
              <a:gd name="connsiteX844" fmla="*/ 7367862 w 7467600"/>
              <a:gd name="connsiteY844" fmla="*/ 2806833 h 6858000"/>
              <a:gd name="connsiteX845" fmla="*/ 7364329 w 7467600"/>
              <a:gd name="connsiteY845" fmla="*/ 2826907 h 6858000"/>
              <a:gd name="connsiteX846" fmla="*/ 7290545 w 7467600"/>
              <a:gd name="connsiteY846" fmla="*/ 2850663 h 6858000"/>
              <a:gd name="connsiteX847" fmla="*/ 6472036 w 7467600"/>
              <a:gd name="connsiteY847" fmla="*/ 1959003 h 6858000"/>
              <a:gd name="connsiteX848" fmla="*/ 5792897 w 7467600"/>
              <a:gd name="connsiteY848" fmla="*/ 1647747 h 6858000"/>
              <a:gd name="connsiteX849" fmla="*/ 5842751 w 7467600"/>
              <a:gd name="connsiteY849" fmla="*/ 1816112 h 6858000"/>
              <a:gd name="connsiteX850" fmla="*/ 5847424 w 7467600"/>
              <a:gd name="connsiteY850" fmla="*/ 1815776 h 6858000"/>
              <a:gd name="connsiteX851" fmla="*/ 6399821 w 7467600"/>
              <a:gd name="connsiteY851" fmla="*/ 2344799 h 6858000"/>
              <a:gd name="connsiteX852" fmla="*/ 6323232 w 7467600"/>
              <a:gd name="connsiteY852" fmla="*/ 2389634 h 6858000"/>
              <a:gd name="connsiteX853" fmla="*/ 5942958 w 7467600"/>
              <a:gd name="connsiteY853" fmla="*/ 2077708 h 6858000"/>
              <a:gd name="connsiteX854" fmla="*/ 5921559 w 7467600"/>
              <a:gd name="connsiteY854" fmla="*/ 2378596 h 6858000"/>
              <a:gd name="connsiteX855" fmla="*/ 5817651 w 7467600"/>
              <a:gd name="connsiteY855" fmla="*/ 3023919 h 6858000"/>
              <a:gd name="connsiteX856" fmla="*/ 5729634 w 7467600"/>
              <a:gd name="connsiteY856" fmla="*/ 3051849 h 6858000"/>
              <a:gd name="connsiteX857" fmla="*/ 5611018 w 7467600"/>
              <a:gd name="connsiteY857" fmla="*/ 2316769 h 6858000"/>
              <a:gd name="connsiteX858" fmla="*/ 5687608 w 7467600"/>
              <a:gd name="connsiteY858" fmla="*/ 2039972 h 6858000"/>
              <a:gd name="connsiteX859" fmla="*/ 5657554 w 7467600"/>
              <a:gd name="connsiteY859" fmla="*/ 1576445 h 6858000"/>
              <a:gd name="connsiteX860" fmla="*/ 5150475 w 7467600"/>
              <a:gd name="connsiteY860" fmla="*/ 1274012 h 6858000"/>
              <a:gd name="connsiteX861" fmla="*/ 5349142 w 7467600"/>
              <a:gd name="connsiteY861" fmla="*/ 2204405 h 6858000"/>
              <a:gd name="connsiteX862" fmla="*/ 5262214 w 7467600"/>
              <a:gd name="connsiteY862" fmla="*/ 2233836 h 6858000"/>
              <a:gd name="connsiteX863" fmla="*/ 4981539 w 7467600"/>
              <a:gd name="connsiteY863" fmla="*/ 1542201 h 6858000"/>
              <a:gd name="connsiteX864" fmla="*/ 4958461 w 7467600"/>
              <a:gd name="connsiteY864" fmla="*/ 1136957 h 6858000"/>
              <a:gd name="connsiteX865" fmla="*/ 4655015 w 7467600"/>
              <a:gd name="connsiteY865" fmla="*/ 891426 h 6858000"/>
              <a:gd name="connsiteX866" fmla="*/ 4348002 w 7467600"/>
              <a:gd name="connsiteY866" fmla="*/ 2205895 h 6858000"/>
              <a:gd name="connsiteX867" fmla="*/ 4262250 w 7467600"/>
              <a:gd name="connsiteY867" fmla="*/ 2219972 h 6858000"/>
              <a:gd name="connsiteX868" fmla="*/ 4550611 w 7467600"/>
              <a:gd name="connsiteY868" fmla="*/ 817540 h 6858000"/>
              <a:gd name="connsiteX869" fmla="*/ 4564418 w 7467600"/>
              <a:gd name="connsiteY869" fmla="*/ 808293 h 6858000"/>
              <a:gd name="connsiteX870" fmla="*/ 4266388 w 7467600"/>
              <a:gd name="connsiteY870" fmla="*/ 500083 h 6858000"/>
              <a:gd name="connsiteX871" fmla="*/ 4032842 w 7467600"/>
              <a:gd name="connsiteY871" fmla="*/ 211809 h 6858000"/>
              <a:gd name="connsiteX872" fmla="*/ 3882765 w 7467600"/>
              <a:gd name="connsiteY872" fmla="*/ 0 h 6858000"/>
              <a:gd name="connsiteX873" fmla="*/ 3721337 w 7467600"/>
              <a:gd name="connsiteY873" fmla="*/ 0 h 6858000"/>
              <a:gd name="connsiteX874" fmla="*/ 3797544 w 7467600"/>
              <a:gd name="connsiteY874" fmla="*/ 0 h 6858000"/>
              <a:gd name="connsiteX875" fmla="*/ 3775734 w 7467600"/>
              <a:gd name="connsiteY875" fmla="*/ 95131 h 6858000"/>
              <a:gd name="connsiteX876" fmla="*/ 3724807 w 7467600"/>
              <a:gd name="connsiteY876" fmla="*/ 272257 h 6858000"/>
              <a:gd name="connsiteX877" fmla="*/ 3726844 w 7467600"/>
              <a:gd name="connsiteY877" fmla="*/ 282988 h 6858000"/>
              <a:gd name="connsiteX878" fmla="*/ 3742664 w 7467600"/>
              <a:gd name="connsiteY878" fmla="*/ 279918 h 6858000"/>
              <a:gd name="connsiteX879" fmla="*/ 4103910 w 7467600"/>
              <a:gd name="connsiteY879" fmla="*/ 1161917 h 6858000"/>
              <a:gd name="connsiteX880" fmla="*/ 4020269 w 7467600"/>
              <a:gd name="connsiteY880" fmla="*/ 1200406 h 6858000"/>
              <a:gd name="connsiteX881" fmla="*/ 3674882 w 7467600"/>
              <a:gd name="connsiteY881" fmla="*/ 488524 h 6858000"/>
              <a:gd name="connsiteX882" fmla="*/ 3132682 w 7467600"/>
              <a:gd name="connsiteY882" fmla="*/ 1072284 h 6858000"/>
              <a:gd name="connsiteX883" fmla="*/ 2716346 w 7467600"/>
              <a:gd name="connsiteY883" fmla="*/ 1276376 h 6858000"/>
              <a:gd name="connsiteX884" fmla="*/ 2716772 w 7467600"/>
              <a:gd name="connsiteY884" fmla="*/ 1255462 h 6858000"/>
              <a:gd name="connsiteX885" fmla="*/ 3471096 w 7467600"/>
              <a:gd name="connsiteY885" fmla="*/ 437072 h 6858000"/>
              <a:gd name="connsiteX886" fmla="*/ 3639057 w 7467600"/>
              <a:gd name="connsiteY886" fmla="*/ 286334 h 6858000"/>
              <a:gd name="connsiteX887" fmla="*/ 3640309 w 7467600"/>
              <a:gd name="connsiteY887" fmla="*/ 284664 h 6858000"/>
              <a:gd name="connsiteX888" fmla="*/ 3646022 w 7467600"/>
              <a:gd name="connsiteY888" fmla="*/ 276711 h 6858000"/>
              <a:gd name="connsiteX889" fmla="*/ 3707943 w 7467600"/>
              <a:gd name="connsiteY889" fmla="*/ 65958 h 6858000"/>
              <a:gd name="connsiteX890" fmla="*/ 3721337 w 7467600"/>
              <a:gd name="connsiteY890" fmla="*/ 0 h 6858000"/>
              <a:gd name="connsiteX891" fmla="*/ 2867960 w 7467600"/>
              <a:gd name="connsiteY891" fmla="*/ 0 h 6858000"/>
              <a:gd name="connsiteX892" fmla="*/ 2926351 w 7467600"/>
              <a:gd name="connsiteY892" fmla="*/ 0 h 6858000"/>
              <a:gd name="connsiteX893" fmla="*/ 2902823 w 7467600"/>
              <a:gd name="connsiteY893" fmla="*/ 262929 h 6858000"/>
              <a:gd name="connsiteX894" fmla="*/ 2940663 w 7467600"/>
              <a:gd name="connsiteY894" fmla="*/ 140884 h 6858000"/>
              <a:gd name="connsiteX895" fmla="*/ 2947039 w 7467600"/>
              <a:gd name="connsiteY895" fmla="*/ 122524 h 6858000"/>
              <a:gd name="connsiteX896" fmla="*/ 2984316 w 7467600"/>
              <a:gd name="connsiteY896" fmla="*/ 0 h 6858000"/>
              <a:gd name="connsiteX897" fmla="*/ 3016114 w 7467600"/>
              <a:gd name="connsiteY897" fmla="*/ 0 h 6858000"/>
              <a:gd name="connsiteX898" fmla="*/ 2979949 w 7467600"/>
              <a:gd name="connsiteY898" fmla="*/ 119274 h 6858000"/>
              <a:gd name="connsiteX899" fmla="*/ 3023879 w 7467600"/>
              <a:gd name="connsiteY899" fmla="*/ 0 h 6858000"/>
              <a:gd name="connsiteX900" fmla="*/ 3105400 w 7467600"/>
              <a:gd name="connsiteY900" fmla="*/ 0 h 6858000"/>
              <a:gd name="connsiteX901" fmla="*/ 3094669 w 7467600"/>
              <a:gd name="connsiteY901" fmla="*/ 30308 h 6858000"/>
              <a:gd name="connsiteX902" fmla="*/ 2901945 w 7467600"/>
              <a:gd name="connsiteY902" fmla="*/ 466538 h 6858000"/>
              <a:gd name="connsiteX903" fmla="*/ 2815209 w 7467600"/>
              <a:gd name="connsiteY903" fmla="*/ 497361 h 6858000"/>
              <a:gd name="connsiteX904" fmla="*/ 2844845 w 7467600"/>
              <a:gd name="connsiteY904" fmla="*/ 127638 h 6858000"/>
              <a:gd name="connsiteX905" fmla="*/ 2867960 w 7467600"/>
              <a:gd name="connsiteY905" fmla="*/ 0 h 6858000"/>
              <a:gd name="connsiteX906" fmla="*/ 1057230 w 7467600"/>
              <a:gd name="connsiteY906" fmla="*/ 0 h 6858000"/>
              <a:gd name="connsiteX907" fmla="*/ 1111003 w 7467600"/>
              <a:gd name="connsiteY907" fmla="*/ 0 h 6858000"/>
              <a:gd name="connsiteX908" fmla="*/ 1125553 w 7467600"/>
              <a:gd name="connsiteY908" fmla="*/ 52588 h 6858000"/>
              <a:gd name="connsiteX909" fmla="*/ 1304276 w 7467600"/>
              <a:gd name="connsiteY909" fmla="*/ 476275 h 6858000"/>
              <a:gd name="connsiteX910" fmla="*/ 1492066 w 7467600"/>
              <a:gd name="connsiteY910" fmla="*/ 886333 h 6858000"/>
              <a:gd name="connsiteX911" fmla="*/ 1423698 w 7467600"/>
              <a:gd name="connsiteY911" fmla="*/ 710817 h 6858000"/>
              <a:gd name="connsiteX912" fmla="*/ 1357609 w 7467600"/>
              <a:gd name="connsiteY912" fmla="*/ 532892 h 6858000"/>
              <a:gd name="connsiteX913" fmla="*/ 1309550 w 7467600"/>
              <a:gd name="connsiteY913" fmla="*/ 374031 h 6858000"/>
              <a:gd name="connsiteX914" fmla="*/ 1193673 w 7467600"/>
              <a:gd name="connsiteY914" fmla="*/ 49533 h 6858000"/>
              <a:gd name="connsiteX915" fmla="*/ 1164391 w 7467600"/>
              <a:gd name="connsiteY915" fmla="*/ 0 h 6858000"/>
              <a:gd name="connsiteX916" fmla="*/ 1200666 w 7467600"/>
              <a:gd name="connsiteY916" fmla="*/ 0 h 6858000"/>
              <a:gd name="connsiteX917" fmla="*/ 1223408 w 7467600"/>
              <a:gd name="connsiteY917" fmla="*/ 38996 h 6858000"/>
              <a:gd name="connsiteX918" fmla="*/ 1339635 w 7467600"/>
              <a:gd name="connsiteY918" fmla="*/ 365517 h 6858000"/>
              <a:gd name="connsiteX919" fmla="*/ 1387469 w 7467600"/>
              <a:gd name="connsiteY919" fmla="*/ 523079 h 6858000"/>
              <a:gd name="connsiteX920" fmla="*/ 1452685 w 7467600"/>
              <a:gd name="connsiteY920" fmla="*/ 699806 h 6858000"/>
              <a:gd name="connsiteX921" fmla="*/ 1492092 w 7467600"/>
              <a:gd name="connsiteY921" fmla="*/ 800424 h 6858000"/>
              <a:gd name="connsiteX922" fmla="*/ 1455302 w 7467600"/>
              <a:gd name="connsiteY922" fmla="*/ 632913 h 6858000"/>
              <a:gd name="connsiteX923" fmla="*/ 1222336 w 7467600"/>
              <a:gd name="connsiteY923" fmla="*/ 9480 h 6858000"/>
              <a:gd name="connsiteX924" fmla="*/ 1214634 w 7467600"/>
              <a:gd name="connsiteY924" fmla="*/ 0 h 6858000"/>
              <a:gd name="connsiteX925" fmla="*/ 1289827 w 7467600"/>
              <a:gd name="connsiteY925" fmla="*/ 0 h 6858000"/>
              <a:gd name="connsiteX926" fmla="*/ 1321076 w 7467600"/>
              <a:gd name="connsiteY926" fmla="*/ 59722 h 6858000"/>
              <a:gd name="connsiteX927" fmla="*/ 1512579 w 7467600"/>
              <a:gd name="connsiteY927" fmla="*/ 626441 h 6858000"/>
              <a:gd name="connsiteX928" fmla="*/ 1506076 w 7467600"/>
              <a:gd name="connsiteY928" fmla="*/ 1089289 h 6858000"/>
              <a:gd name="connsiteX929" fmla="*/ 1486346 w 7467600"/>
              <a:gd name="connsiteY929" fmla="*/ 1079919 h 6858000"/>
              <a:gd name="connsiteX930" fmla="*/ 1070511 w 7467600"/>
              <a:gd name="connsiteY930" fmla="*/ 48609 h 6858000"/>
              <a:gd name="connsiteX931" fmla="*/ 1057230 w 7467600"/>
              <a:gd name="connsiteY931" fmla="*/ 0 h 6858000"/>
              <a:gd name="connsiteX932" fmla="*/ 43151 w 7467600"/>
              <a:gd name="connsiteY932" fmla="*/ 0 h 6858000"/>
              <a:gd name="connsiteX933" fmla="*/ 95283 w 7467600"/>
              <a:gd name="connsiteY933" fmla="*/ 0 h 6858000"/>
              <a:gd name="connsiteX934" fmla="*/ 300708 w 7467600"/>
              <a:gd name="connsiteY934" fmla="*/ 154571 h 6858000"/>
              <a:gd name="connsiteX935" fmla="*/ 530414 w 7467600"/>
              <a:gd name="connsiteY935" fmla="*/ 354673 h 6858000"/>
              <a:gd name="connsiteX936" fmla="*/ 333785 w 7467600"/>
              <a:gd name="connsiteY936" fmla="*/ 161564 h 6858000"/>
              <a:gd name="connsiteX937" fmla="*/ 147005 w 7467600"/>
              <a:gd name="connsiteY937" fmla="*/ 0 h 6858000"/>
              <a:gd name="connsiteX938" fmla="*/ 272509 w 7467600"/>
              <a:gd name="connsiteY938" fmla="*/ 0 h 6858000"/>
              <a:gd name="connsiteX939" fmla="*/ 326276 w 7467600"/>
              <a:gd name="connsiteY939" fmla="*/ 45847 h 6858000"/>
              <a:gd name="connsiteX940" fmla="*/ 823759 w 7467600"/>
              <a:gd name="connsiteY940" fmla="*/ 574145 h 6858000"/>
              <a:gd name="connsiteX941" fmla="*/ 811254 w 7467600"/>
              <a:gd name="connsiteY941" fmla="*/ 665546 h 6858000"/>
              <a:gd name="connsiteX942" fmla="*/ 154042 w 7467600"/>
              <a:gd name="connsiteY942" fmla="*/ 261522 h 6858000"/>
              <a:gd name="connsiteX943" fmla="*/ 13550 w 7467600"/>
              <a:gd name="connsiteY943" fmla="*/ 158423 h 6858000"/>
              <a:gd name="connsiteX944" fmla="*/ 0 w 7467600"/>
              <a:gd name="connsiteY944" fmla="*/ 146618 h 6858000"/>
              <a:gd name="connsiteX945" fmla="*/ 0 w 7467600"/>
              <a:gd name="connsiteY945" fmla="*/ 59161 h 6858000"/>
              <a:gd name="connsiteX946" fmla="*/ 45427 w 7467600"/>
              <a:gd name="connsiteY946" fmla="*/ 101078 h 6858000"/>
              <a:gd name="connsiteX947" fmla="*/ 630103 w 7467600"/>
              <a:gd name="connsiteY947" fmla="*/ 485885 h 6858000"/>
              <a:gd name="connsiteX948" fmla="*/ 532040 w 7467600"/>
              <a:gd name="connsiteY948" fmla="*/ 399359 h 6858000"/>
              <a:gd name="connsiteX949" fmla="*/ 517618 w 7467600"/>
              <a:gd name="connsiteY949" fmla="*/ 385726 h 6858000"/>
              <a:gd name="connsiteX950" fmla="*/ 285074 w 7467600"/>
              <a:gd name="connsiteY950" fmla="*/ 182755 h 6858000"/>
              <a:gd name="connsiteX951" fmla="*/ 43151 w 7467600"/>
              <a:gd name="connsiteY95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10696 w 7467600"/>
              <a:gd name="connsiteY4" fmla="*/ 6803861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467600 w 7467600"/>
              <a:gd name="connsiteY16" fmla="*/ 6805948 h 6858000"/>
              <a:gd name="connsiteX17" fmla="*/ 7467600 w 7467600"/>
              <a:gd name="connsiteY17" fmla="*/ 6831490 h 6858000"/>
              <a:gd name="connsiteX18" fmla="*/ 7410696 w 7467600"/>
              <a:gd name="connsiteY18" fmla="*/ 6803861 h 6858000"/>
              <a:gd name="connsiteX19" fmla="*/ 1019354 w 7467600"/>
              <a:gd name="connsiteY19" fmla="*/ 6315006 h 6858000"/>
              <a:gd name="connsiteX20" fmla="*/ 441046 w 7467600"/>
              <a:gd name="connsiteY20" fmla="*/ 6691153 h 6858000"/>
              <a:gd name="connsiteX21" fmla="*/ 1019354 w 7467600"/>
              <a:gd name="connsiteY21" fmla="*/ 6315006 h 6858000"/>
              <a:gd name="connsiteX22" fmla="*/ 991680 w 7467600"/>
              <a:gd name="connsiteY22" fmla="*/ 6298413 h 6858000"/>
              <a:gd name="connsiteX23" fmla="*/ 409060 w 7467600"/>
              <a:gd name="connsiteY23" fmla="*/ 6671470 h 6858000"/>
              <a:gd name="connsiteX24" fmla="*/ 991680 w 7467600"/>
              <a:gd name="connsiteY24" fmla="*/ 6298413 h 6858000"/>
              <a:gd name="connsiteX25" fmla="*/ 103333 w 7467600"/>
              <a:gd name="connsiteY25" fmla="*/ 5699602 h 6858000"/>
              <a:gd name="connsiteX26" fmla="*/ 233938 w 7467600"/>
              <a:gd name="connsiteY26" fmla="*/ 5809416 h 6858000"/>
              <a:gd name="connsiteX27" fmla="*/ 883580 w 7467600"/>
              <a:gd name="connsiteY27" fmla="*/ 6180710 h 6858000"/>
              <a:gd name="connsiteX28" fmla="*/ 487337 w 7467600"/>
              <a:gd name="connsiteY28" fmla="*/ 5950182 h 6858000"/>
              <a:gd name="connsiteX29" fmla="*/ 354051 w 7467600"/>
              <a:gd name="connsiteY29" fmla="*/ 5854912 h 6858000"/>
              <a:gd name="connsiteX30" fmla="*/ 195436 w 7467600"/>
              <a:gd name="connsiteY30" fmla="*/ 5755068 h 6858000"/>
              <a:gd name="connsiteX31" fmla="*/ 103333 w 7467600"/>
              <a:gd name="connsiteY31" fmla="*/ 5699602 h 6858000"/>
              <a:gd name="connsiteX32" fmla="*/ 5539432 w 7467600"/>
              <a:gd name="connsiteY32" fmla="*/ 5642928 h 6858000"/>
              <a:gd name="connsiteX33" fmla="*/ 5555462 w 7467600"/>
              <a:gd name="connsiteY33" fmla="*/ 5694454 h 6858000"/>
              <a:gd name="connsiteX34" fmla="*/ 5828270 w 7467600"/>
              <a:gd name="connsiteY34" fmla="*/ 6320663 h 6858000"/>
              <a:gd name="connsiteX35" fmla="*/ 5947416 w 7467600"/>
              <a:gd name="connsiteY35" fmla="*/ 6574846 h 6858000"/>
              <a:gd name="connsiteX36" fmla="*/ 5539432 w 7467600"/>
              <a:gd name="connsiteY36" fmla="*/ 5642928 h 6858000"/>
              <a:gd name="connsiteX37" fmla="*/ 51253 w 7467600"/>
              <a:gd name="connsiteY37" fmla="*/ 5631825 h 6858000"/>
              <a:gd name="connsiteX38" fmla="*/ 211622 w 7467600"/>
              <a:gd name="connsiteY38" fmla="*/ 5728803 h 6858000"/>
              <a:gd name="connsiteX39" fmla="*/ 371652 w 7467600"/>
              <a:gd name="connsiteY39" fmla="*/ 5829062 h 6858000"/>
              <a:gd name="connsiteX40" fmla="*/ 505903 w 7467600"/>
              <a:gd name="connsiteY40" fmla="*/ 5925221 h 6858000"/>
              <a:gd name="connsiteX41" fmla="*/ 899240 w 7467600"/>
              <a:gd name="connsiteY41" fmla="*/ 6153068 h 6858000"/>
              <a:gd name="connsiteX42" fmla="*/ 988114 w 7467600"/>
              <a:gd name="connsiteY42" fmla="*/ 6174204 h 6858000"/>
              <a:gd name="connsiteX43" fmla="*/ 845971 w 7467600"/>
              <a:gd name="connsiteY43" fmla="*/ 6067177 h 6858000"/>
              <a:gd name="connsiteX44" fmla="*/ 448057 w 7467600"/>
              <a:gd name="connsiteY44" fmla="*/ 5841376 h 6858000"/>
              <a:gd name="connsiteX45" fmla="*/ 51253 w 7467600"/>
              <a:gd name="connsiteY45" fmla="*/ 5631825 h 6858000"/>
              <a:gd name="connsiteX46" fmla="*/ 2606687 w 7467600"/>
              <a:gd name="connsiteY46" fmla="*/ 5630718 h 6858000"/>
              <a:gd name="connsiteX47" fmla="*/ 2645658 w 7467600"/>
              <a:gd name="connsiteY47" fmla="*/ 6640259 h 6858000"/>
              <a:gd name="connsiteX48" fmla="*/ 2606687 w 7467600"/>
              <a:gd name="connsiteY48" fmla="*/ 5630718 h 6858000"/>
              <a:gd name="connsiteX49" fmla="*/ 3642057 w 7467600"/>
              <a:gd name="connsiteY49" fmla="*/ 5573487 h 6858000"/>
              <a:gd name="connsiteX50" fmla="*/ 3632981 w 7467600"/>
              <a:gd name="connsiteY50" fmla="*/ 5579437 h 6858000"/>
              <a:gd name="connsiteX51" fmla="*/ 3382436 w 7467600"/>
              <a:gd name="connsiteY51" fmla="*/ 5952726 h 6858000"/>
              <a:gd name="connsiteX52" fmla="*/ 3191929 w 7467600"/>
              <a:gd name="connsiteY52" fmla="*/ 6662669 h 6858000"/>
              <a:gd name="connsiteX53" fmla="*/ 3369898 w 7467600"/>
              <a:gd name="connsiteY53" fmla="*/ 6081771 h 6858000"/>
              <a:gd name="connsiteX54" fmla="*/ 3642057 w 7467600"/>
              <a:gd name="connsiteY54" fmla="*/ 5573487 h 6858000"/>
              <a:gd name="connsiteX55" fmla="*/ 2650666 w 7467600"/>
              <a:gd name="connsiteY55" fmla="*/ 5530686 h 6858000"/>
              <a:gd name="connsiteX56" fmla="*/ 2650249 w 7467600"/>
              <a:gd name="connsiteY56" fmla="*/ 5532101 h 6858000"/>
              <a:gd name="connsiteX57" fmla="*/ 2663808 w 7467600"/>
              <a:gd name="connsiteY57" fmla="*/ 6535215 h 6858000"/>
              <a:gd name="connsiteX58" fmla="*/ 2665418 w 7467600"/>
              <a:gd name="connsiteY58" fmla="*/ 6132756 h 6858000"/>
              <a:gd name="connsiteX59" fmla="*/ 2650666 w 7467600"/>
              <a:gd name="connsiteY59" fmla="*/ 5530686 h 6858000"/>
              <a:gd name="connsiteX60" fmla="*/ 2680277 w 7467600"/>
              <a:gd name="connsiteY60" fmla="*/ 5479204 h 6858000"/>
              <a:gd name="connsiteX61" fmla="*/ 2678972 w 7467600"/>
              <a:gd name="connsiteY61" fmla="*/ 5481582 h 6858000"/>
              <a:gd name="connsiteX62" fmla="*/ 2696666 w 7467600"/>
              <a:gd name="connsiteY62" fmla="*/ 6133836 h 6858000"/>
              <a:gd name="connsiteX63" fmla="*/ 2695769 w 7467600"/>
              <a:gd name="connsiteY63" fmla="*/ 6390955 h 6858000"/>
              <a:gd name="connsiteX64" fmla="*/ 2739893 w 7467600"/>
              <a:gd name="connsiteY64" fmla="*/ 6108357 h 6858000"/>
              <a:gd name="connsiteX65" fmla="*/ 2680277 w 7467600"/>
              <a:gd name="connsiteY65" fmla="*/ 5479204 h 6858000"/>
              <a:gd name="connsiteX66" fmla="*/ 1132195 w 7467600"/>
              <a:gd name="connsiteY66" fmla="*/ 5467980 h 6858000"/>
              <a:gd name="connsiteX67" fmla="*/ 1679056 w 7467600"/>
              <a:gd name="connsiteY67" fmla="*/ 5516907 h 6858000"/>
              <a:gd name="connsiteX68" fmla="*/ 2128648 w 7467600"/>
              <a:gd name="connsiteY68" fmla="*/ 5474249 h 6858000"/>
              <a:gd name="connsiteX69" fmla="*/ 1825619 w 7467600"/>
              <a:gd name="connsiteY69" fmla="*/ 5478447 h 6858000"/>
              <a:gd name="connsiteX70" fmla="*/ 1737798 w 7467600"/>
              <a:gd name="connsiteY70" fmla="*/ 5483353 h 6858000"/>
              <a:gd name="connsiteX71" fmla="*/ 1132195 w 7467600"/>
              <a:gd name="connsiteY71" fmla="*/ 5467980 h 6858000"/>
              <a:gd name="connsiteX72" fmla="*/ 1456157 w 7467600"/>
              <a:gd name="connsiteY72" fmla="*/ 5371404 h 6858000"/>
              <a:gd name="connsiteX73" fmla="*/ 1244432 w 7467600"/>
              <a:gd name="connsiteY73" fmla="*/ 5385601 h 6858000"/>
              <a:gd name="connsiteX74" fmla="*/ 973990 w 7467600"/>
              <a:gd name="connsiteY74" fmla="*/ 5424940 h 6858000"/>
              <a:gd name="connsiteX75" fmla="*/ 1103809 w 7467600"/>
              <a:gd name="connsiteY75" fmla="*/ 5433720 h 6858000"/>
              <a:gd name="connsiteX76" fmla="*/ 1123454 w 7467600"/>
              <a:gd name="connsiteY76" fmla="*/ 5435727 h 6858000"/>
              <a:gd name="connsiteX77" fmla="*/ 1737017 w 7467600"/>
              <a:gd name="connsiteY77" fmla="*/ 5452183 h 6858000"/>
              <a:gd name="connsiteX78" fmla="*/ 1824397 w 7467600"/>
              <a:gd name="connsiteY78" fmla="*/ 5447757 h 6858000"/>
              <a:gd name="connsiteX79" fmla="*/ 2070059 w 7467600"/>
              <a:gd name="connsiteY79" fmla="*/ 5441660 h 6858000"/>
              <a:gd name="connsiteX80" fmla="*/ 1456157 w 7467600"/>
              <a:gd name="connsiteY80" fmla="*/ 5371404 h 6858000"/>
              <a:gd name="connsiteX81" fmla="*/ 4988186 w 7467600"/>
              <a:gd name="connsiteY81" fmla="*/ 5216467 h 6858000"/>
              <a:gd name="connsiteX82" fmla="*/ 4777334 w 7467600"/>
              <a:gd name="connsiteY82" fmla="*/ 5406072 h 6858000"/>
              <a:gd name="connsiteX83" fmla="*/ 4718341 w 7467600"/>
              <a:gd name="connsiteY83" fmla="*/ 5468043 h 6858000"/>
              <a:gd name="connsiteX84" fmla="*/ 4604655 w 7467600"/>
              <a:gd name="connsiteY84" fmla="*/ 5583434 h 6858000"/>
              <a:gd name="connsiteX85" fmla="*/ 4565074 w 7467600"/>
              <a:gd name="connsiteY85" fmla="*/ 5618550 h 6858000"/>
              <a:gd name="connsiteX86" fmla="*/ 4988186 w 7467600"/>
              <a:gd name="connsiteY86" fmla="*/ 5216467 h 6858000"/>
              <a:gd name="connsiteX87" fmla="*/ 4978032 w 7467600"/>
              <a:gd name="connsiteY87" fmla="*/ 5183809 h 6858000"/>
              <a:gd name="connsiteX88" fmla="*/ 4463413 w 7467600"/>
              <a:gd name="connsiteY88" fmla="*/ 5615162 h 6858000"/>
              <a:gd name="connsiteX89" fmla="*/ 4358134 w 7467600"/>
              <a:gd name="connsiteY89" fmla="*/ 5742791 h 6858000"/>
              <a:gd name="connsiteX90" fmla="*/ 4376219 w 7467600"/>
              <a:gd name="connsiteY90" fmla="*/ 5729027 h 6858000"/>
              <a:gd name="connsiteX91" fmla="*/ 4582340 w 7467600"/>
              <a:gd name="connsiteY91" fmla="*/ 5561037 h 6858000"/>
              <a:gd name="connsiteX92" fmla="*/ 4694684 w 7467600"/>
              <a:gd name="connsiteY92" fmla="*/ 5447098 h 6858000"/>
              <a:gd name="connsiteX93" fmla="*/ 4754123 w 7467600"/>
              <a:gd name="connsiteY93" fmla="*/ 5384643 h 6858000"/>
              <a:gd name="connsiteX94" fmla="*/ 4978032 w 7467600"/>
              <a:gd name="connsiteY94" fmla="*/ 5183809 h 6858000"/>
              <a:gd name="connsiteX95" fmla="*/ 1903353 w 7467600"/>
              <a:gd name="connsiteY95" fmla="*/ 5044827 h 6858000"/>
              <a:gd name="connsiteX96" fmla="*/ 1936931 w 7467600"/>
              <a:gd name="connsiteY96" fmla="*/ 5093954 h 6858000"/>
              <a:gd name="connsiteX97" fmla="*/ 2195868 w 7467600"/>
              <a:gd name="connsiteY97" fmla="*/ 5396574 h 6858000"/>
              <a:gd name="connsiteX98" fmla="*/ 2088852 w 7467600"/>
              <a:gd name="connsiteY98" fmla="*/ 5166123 h 6858000"/>
              <a:gd name="connsiteX99" fmla="*/ 1958241 w 7467600"/>
              <a:gd name="connsiteY99" fmla="*/ 5067955 h 6858000"/>
              <a:gd name="connsiteX100" fmla="*/ 1903353 w 7467600"/>
              <a:gd name="connsiteY100" fmla="*/ 5044827 h 6858000"/>
              <a:gd name="connsiteX101" fmla="*/ 1979378 w 7467600"/>
              <a:gd name="connsiteY101" fmla="*/ 4769504 h 6858000"/>
              <a:gd name="connsiteX102" fmla="*/ 2882120 w 7467600"/>
              <a:gd name="connsiteY102" fmla="*/ 5064547 h 6858000"/>
              <a:gd name="connsiteX103" fmla="*/ 2793103 w 7467600"/>
              <a:gd name="connsiteY103" fmla="*/ 5039699 h 6858000"/>
              <a:gd name="connsiteX104" fmla="*/ 2770041 w 7467600"/>
              <a:gd name="connsiteY104" fmla="*/ 5033634 h 6858000"/>
              <a:gd name="connsiteX105" fmla="*/ 1979378 w 7467600"/>
              <a:gd name="connsiteY105" fmla="*/ 4769504 h 6858000"/>
              <a:gd name="connsiteX106" fmla="*/ 1927410 w 7467600"/>
              <a:gd name="connsiteY106" fmla="*/ 4716164 h 6858000"/>
              <a:gd name="connsiteX107" fmla="*/ 1959587 w 7467600"/>
              <a:gd name="connsiteY107" fmla="*/ 4728849 h 6858000"/>
              <a:gd name="connsiteX108" fmla="*/ 2777707 w 7467600"/>
              <a:gd name="connsiteY108" fmla="*/ 5003991 h 6858000"/>
              <a:gd name="connsiteX109" fmla="*/ 2800768 w 7467600"/>
              <a:gd name="connsiteY109" fmla="*/ 5010056 h 6858000"/>
              <a:gd name="connsiteX110" fmla="*/ 2879408 w 7467600"/>
              <a:gd name="connsiteY110" fmla="*/ 5031590 h 6858000"/>
              <a:gd name="connsiteX111" fmla="*/ 2862295 w 7467600"/>
              <a:gd name="connsiteY111" fmla="*/ 5022958 h 6858000"/>
              <a:gd name="connsiteX112" fmla="*/ 2813343 w 7467600"/>
              <a:gd name="connsiteY112" fmla="*/ 4998369 h 6858000"/>
              <a:gd name="connsiteX113" fmla="*/ 2646245 w 7467600"/>
              <a:gd name="connsiteY113" fmla="*/ 4930999 h 6858000"/>
              <a:gd name="connsiteX114" fmla="*/ 1999243 w 7467600"/>
              <a:gd name="connsiteY114" fmla="*/ 4730524 h 6858000"/>
              <a:gd name="connsiteX115" fmla="*/ 1979527 w 7467600"/>
              <a:gd name="connsiteY115" fmla="*/ 4726651 h 6858000"/>
              <a:gd name="connsiteX116" fmla="*/ 1927410 w 7467600"/>
              <a:gd name="connsiteY116" fmla="*/ 4716164 h 6858000"/>
              <a:gd name="connsiteX117" fmla="*/ 1997014 w 7467600"/>
              <a:gd name="connsiteY117" fmla="*/ 4698007 h 6858000"/>
              <a:gd name="connsiteX118" fmla="*/ 2005458 w 7467600"/>
              <a:gd name="connsiteY118" fmla="*/ 4699540 h 6858000"/>
              <a:gd name="connsiteX119" fmla="*/ 2657186 w 7467600"/>
              <a:gd name="connsiteY119" fmla="*/ 4901687 h 6858000"/>
              <a:gd name="connsiteX120" fmla="*/ 2826662 w 7467600"/>
              <a:gd name="connsiteY120" fmla="*/ 4970362 h 6858000"/>
              <a:gd name="connsiteX121" fmla="*/ 2876100 w 7467600"/>
              <a:gd name="connsiteY121" fmla="*/ 4995397 h 6858000"/>
              <a:gd name="connsiteX122" fmla="*/ 3042600 w 7467600"/>
              <a:gd name="connsiteY122" fmla="*/ 5059532 h 6858000"/>
              <a:gd name="connsiteX123" fmla="*/ 1997014 w 7467600"/>
              <a:gd name="connsiteY123" fmla="*/ 4698007 h 6858000"/>
              <a:gd name="connsiteX124" fmla="*/ 2305292 w 7467600"/>
              <a:gd name="connsiteY124" fmla="*/ 4219492 h 6858000"/>
              <a:gd name="connsiteX125" fmla="*/ 3360922 w 7467600"/>
              <a:gd name="connsiteY125" fmla="*/ 4529373 h 6858000"/>
              <a:gd name="connsiteX126" fmla="*/ 3492420 w 7467600"/>
              <a:gd name="connsiteY126" fmla="*/ 4510145 h 6858000"/>
              <a:gd name="connsiteX127" fmla="*/ 3364086 w 7467600"/>
              <a:gd name="connsiteY127" fmla="*/ 4480340 h 6858000"/>
              <a:gd name="connsiteX128" fmla="*/ 3225818 w 7467600"/>
              <a:gd name="connsiteY128" fmla="*/ 4411822 h 6858000"/>
              <a:gd name="connsiteX129" fmla="*/ 3129696 w 7467600"/>
              <a:gd name="connsiteY129" fmla="*/ 4360704 h 6858000"/>
              <a:gd name="connsiteX130" fmla="*/ 2814545 w 7467600"/>
              <a:gd name="connsiteY130" fmla="*/ 4282955 h 6858000"/>
              <a:gd name="connsiteX131" fmla="*/ 2305292 w 7467600"/>
              <a:gd name="connsiteY131" fmla="*/ 4219492 h 6858000"/>
              <a:gd name="connsiteX132" fmla="*/ 2626982 w 7467600"/>
              <a:gd name="connsiteY132" fmla="*/ 4206450 h 6858000"/>
              <a:gd name="connsiteX133" fmla="*/ 2490617 w 7467600"/>
              <a:gd name="connsiteY133" fmla="*/ 4206951 h 6858000"/>
              <a:gd name="connsiteX134" fmla="*/ 2819869 w 7467600"/>
              <a:gd name="connsiteY134" fmla="*/ 4252936 h 6858000"/>
              <a:gd name="connsiteX135" fmla="*/ 3143018 w 7467600"/>
              <a:gd name="connsiteY135" fmla="*/ 4332698 h 6858000"/>
              <a:gd name="connsiteX136" fmla="*/ 3241520 w 7467600"/>
              <a:gd name="connsiteY136" fmla="*/ 4385112 h 6858000"/>
              <a:gd name="connsiteX137" fmla="*/ 3374575 w 7467600"/>
              <a:gd name="connsiteY137" fmla="*/ 4451517 h 6858000"/>
              <a:gd name="connsiteX138" fmla="*/ 3505221 w 7467600"/>
              <a:gd name="connsiteY138" fmla="*/ 4480757 h 6858000"/>
              <a:gd name="connsiteX139" fmla="*/ 2626982 w 7467600"/>
              <a:gd name="connsiteY139" fmla="*/ 4206450 h 6858000"/>
              <a:gd name="connsiteX140" fmla="*/ 1310106 w 7467600"/>
              <a:gd name="connsiteY140" fmla="*/ 3943217 h 6858000"/>
              <a:gd name="connsiteX141" fmla="*/ 854994 w 7467600"/>
              <a:gd name="connsiteY141" fmla="*/ 4399136 h 6858000"/>
              <a:gd name="connsiteX142" fmla="*/ 742462 w 7467600"/>
              <a:gd name="connsiteY142" fmla="*/ 4594648 h 6858000"/>
              <a:gd name="connsiteX143" fmla="*/ 820602 w 7467600"/>
              <a:gd name="connsiteY143" fmla="*/ 4485915 h 6858000"/>
              <a:gd name="connsiteX144" fmla="*/ 878295 w 7467600"/>
              <a:gd name="connsiteY144" fmla="*/ 4403594 h 6858000"/>
              <a:gd name="connsiteX145" fmla="*/ 1240607 w 7467600"/>
              <a:gd name="connsiteY145" fmla="*/ 4010401 h 6858000"/>
              <a:gd name="connsiteX146" fmla="*/ 1310106 w 7467600"/>
              <a:gd name="connsiteY146" fmla="*/ 3943217 h 6858000"/>
              <a:gd name="connsiteX147" fmla="*/ 1423113 w 7467600"/>
              <a:gd name="connsiteY147" fmla="*/ 3874565 h 6858000"/>
              <a:gd name="connsiteX148" fmla="*/ 1260565 w 7467600"/>
              <a:gd name="connsiteY148" fmla="*/ 4031982 h 6858000"/>
              <a:gd name="connsiteX149" fmla="*/ 901900 w 7467600"/>
              <a:gd name="connsiteY149" fmla="*/ 4421236 h 6858000"/>
              <a:gd name="connsiteX150" fmla="*/ 845044 w 7467600"/>
              <a:gd name="connsiteY150" fmla="*/ 4502436 h 6858000"/>
              <a:gd name="connsiteX151" fmla="*/ 685926 w 7467600"/>
              <a:gd name="connsiteY151" fmla="*/ 4703069 h 6858000"/>
              <a:gd name="connsiteX152" fmla="*/ 684248 w 7467600"/>
              <a:gd name="connsiteY152" fmla="*/ 4706721 h 6858000"/>
              <a:gd name="connsiteX153" fmla="*/ 1423113 w 7467600"/>
              <a:gd name="connsiteY153" fmla="*/ 3874565 h 6858000"/>
              <a:gd name="connsiteX154" fmla="*/ 3316479 w 7467600"/>
              <a:gd name="connsiteY154" fmla="*/ 3872136 h 6858000"/>
              <a:gd name="connsiteX155" fmla="*/ 3546806 w 7467600"/>
              <a:gd name="connsiteY155" fmla="*/ 4356139 h 6858000"/>
              <a:gd name="connsiteX156" fmla="*/ 3364433 w 7467600"/>
              <a:gd name="connsiteY156" fmla="*/ 3953121 h 6858000"/>
              <a:gd name="connsiteX157" fmla="*/ 3316479 w 7467600"/>
              <a:gd name="connsiteY157" fmla="*/ 3872136 h 6858000"/>
              <a:gd name="connsiteX158" fmla="*/ 3291335 w 7467600"/>
              <a:gd name="connsiteY158" fmla="*/ 3767420 h 6858000"/>
              <a:gd name="connsiteX159" fmla="*/ 3390805 w 7467600"/>
              <a:gd name="connsiteY159" fmla="*/ 3937163 h 6858000"/>
              <a:gd name="connsiteX160" fmla="*/ 3579062 w 7467600"/>
              <a:gd name="connsiteY160" fmla="*/ 4359040 h 6858000"/>
              <a:gd name="connsiteX161" fmla="*/ 3467355 w 7467600"/>
              <a:gd name="connsiteY161" fmla="*/ 3988130 h 6858000"/>
              <a:gd name="connsiteX162" fmla="*/ 3310753 w 7467600"/>
              <a:gd name="connsiteY162" fmla="*/ 3787140 h 6858000"/>
              <a:gd name="connsiteX163" fmla="*/ 3291335 w 7467600"/>
              <a:gd name="connsiteY163" fmla="*/ 3767420 h 6858000"/>
              <a:gd name="connsiteX164" fmla="*/ 1635889 w 7467600"/>
              <a:gd name="connsiteY164" fmla="*/ 3709494 h 6858000"/>
              <a:gd name="connsiteX165" fmla="*/ 1634800 w 7467600"/>
              <a:gd name="connsiteY165" fmla="*/ 3731111 h 6858000"/>
              <a:gd name="connsiteX166" fmla="*/ 1635889 w 7467600"/>
              <a:gd name="connsiteY166" fmla="*/ 3709494 h 6858000"/>
              <a:gd name="connsiteX167" fmla="*/ 1510397 w 7467600"/>
              <a:gd name="connsiteY167" fmla="*/ 3684705 h 6858000"/>
              <a:gd name="connsiteX168" fmla="*/ 1146550 w 7467600"/>
              <a:gd name="connsiteY168" fmla="*/ 3802012 h 6858000"/>
              <a:gd name="connsiteX169" fmla="*/ 698834 w 7467600"/>
              <a:gd name="connsiteY169" fmla="*/ 3952272 h 6858000"/>
              <a:gd name="connsiteX170" fmla="*/ 34256 w 7467600"/>
              <a:gd name="connsiteY170" fmla="*/ 4347603 h 6858000"/>
              <a:gd name="connsiteX171" fmla="*/ 527241 w 7467600"/>
              <a:gd name="connsiteY171" fmla="*/ 4065078 h 6858000"/>
              <a:gd name="connsiteX172" fmla="*/ 1510397 w 7467600"/>
              <a:gd name="connsiteY172" fmla="*/ 3684705 h 6858000"/>
              <a:gd name="connsiteX173" fmla="*/ 1313114 w 7467600"/>
              <a:gd name="connsiteY173" fmla="*/ 3655216 h 6858000"/>
              <a:gd name="connsiteX174" fmla="*/ 1109304 w 7467600"/>
              <a:gd name="connsiteY174" fmla="*/ 3669030 h 6858000"/>
              <a:gd name="connsiteX175" fmla="*/ 8129 w 7467600"/>
              <a:gd name="connsiteY175" fmla="*/ 4330519 h 6858000"/>
              <a:gd name="connsiteX176" fmla="*/ 687572 w 7467600"/>
              <a:gd name="connsiteY176" fmla="*/ 3925629 h 6858000"/>
              <a:gd name="connsiteX177" fmla="*/ 1138365 w 7467600"/>
              <a:gd name="connsiteY177" fmla="*/ 3774515 h 6858000"/>
              <a:gd name="connsiteX178" fmla="*/ 1505579 w 7467600"/>
              <a:gd name="connsiteY178" fmla="*/ 3655526 h 6858000"/>
              <a:gd name="connsiteX179" fmla="*/ 1313114 w 7467600"/>
              <a:gd name="connsiteY179" fmla="*/ 3655216 h 6858000"/>
              <a:gd name="connsiteX180" fmla="*/ 3655073 w 7467600"/>
              <a:gd name="connsiteY180" fmla="*/ 3650884 h 6858000"/>
              <a:gd name="connsiteX181" fmla="*/ 3989938 w 7467600"/>
              <a:gd name="connsiteY181" fmla="*/ 3991685 h 6858000"/>
              <a:gd name="connsiteX182" fmla="*/ 4393907 w 7467600"/>
              <a:gd name="connsiteY182" fmla="*/ 4261258 h 6858000"/>
              <a:gd name="connsiteX183" fmla="*/ 4648051 w 7467600"/>
              <a:gd name="connsiteY183" fmla="*/ 4374051 h 6858000"/>
              <a:gd name="connsiteX184" fmla="*/ 4383389 w 7467600"/>
              <a:gd name="connsiteY184" fmla="*/ 4184369 h 6858000"/>
              <a:gd name="connsiteX185" fmla="*/ 4165508 w 7467600"/>
              <a:gd name="connsiteY185" fmla="*/ 4035196 h 6858000"/>
              <a:gd name="connsiteX186" fmla="*/ 4068162 w 7467600"/>
              <a:gd name="connsiteY186" fmla="*/ 3953394 h 6858000"/>
              <a:gd name="connsiteX187" fmla="*/ 3981416 w 7467600"/>
              <a:gd name="connsiteY187" fmla="*/ 3880482 h 6858000"/>
              <a:gd name="connsiteX188" fmla="*/ 3800147 w 7467600"/>
              <a:gd name="connsiteY188" fmla="*/ 3749872 h 6858000"/>
              <a:gd name="connsiteX189" fmla="*/ 3655073 w 7467600"/>
              <a:gd name="connsiteY189" fmla="*/ 3650884 h 6858000"/>
              <a:gd name="connsiteX190" fmla="*/ 3670252 w 7467600"/>
              <a:gd name="connsiteY190" fmla="*/ 3622798 h 6858000"/>
              <a:gd name="connsiteX191" fmla="*/ 3817258 w 7467600"/>
              <a:gd name="connsiteY191" fmla="*/ 3723577 h 6858000"/>
              <a:gd name="connsiteX192" fmla="*/ 4000461 w 7467600"/>
              <a:gd name="connsiteY192" fmla="*/ 3855966 h 6858000"/>
              <a:gd name="connsiteX193" fmla="*/ 4088180 w 7467600"/>
              <a:gd name="connsiteY193" fmla="*/ 3929774 h 6858000"/>
              <a:gd name="connsiteX194" fmla="*/ 4184555 w 7467600"/>
              <a:gd name="connsiteY194" fmla="*/ 4010683 h 6858000"/>
              <a:gd name="connsiteX195" fmla="*/ 4399563 w 7467600"/>
              <a:gd name="connsiteY195" fmla="*/ 4158106 h 6858000"/>
              <a:gd name="connsiteX196" fmla="*/ 4684469 w 7467600"/>
              <a:gd name="connsiteY196" fmla="*/ 4364680 h 6858000"/>
              <a:gd name="connsiteX197" fmla="*/ 4690271 w 7467600"/>
              <a:gd name="connsiteY197" fmla="*/ 4370034 h 6858000"/>
              <a:gd name="connsiteX198" fmla="*/ 4136093 w 7467600"/>
              <a:gd name="connsiteY198" fmla="*/ 3858466 h 6858000"/>
              <a:gd name="connsiteX199" fmla="*/ 3670252 w 7467600"/>
              <a:gd name="connsiteY199" fmla="*/ 3622798 h 6858000"/>
              <a:gd name="connsiteX200" fmla="*/ 4440129 w 7467600"/>
              <a:gd name="connsiteY200" fmla="*/ 3448571 h 6858000"/>
              <a:gd name="connsiteX201" fmla="*/ 4856525 w 7467600"/>
              <a:gd name="connsiteY201" fmla="*/ 3915351 h 6858000"/>
              <a:gd name="connsiteX202" fmla="*/ 5059055 w 7467600"/>
              <a:gd name="connsiteY202" fmla="*/ 4108918 h 6858000"/>
              <a:gd name="connsiteX203" fmla="*/ 5290070 w 7467600"/>
              <a:gd name="connsiteY203" fmla="*/ 4263619 h 6858000"/>
              <a:gd name="connsiteX204" fmla="*/ 4834991 w 7467600"/>
              <a:gd name="connsiteY204" fmla="*/ 3830985 h 6858000"/>
              <a:gd name="connsiteX205" fmla="*/ 4440129 w 7467600"/>
              <a:gd name="connsiteY205" fmla="*/ 3448571 h 6858000"/>
              <a:gd name="connsiteX206" fmla="*/ 4441737 w 7467600"/>
              <a:gd name="connsiteY206" fmla="*/ 3399734 h 6858000"/>
              <a:gd name="connsiteX207" fmla="*/ 4431236 w 7467600"/>
              <a:gd name="connsiteY207" fmla="*/ 3400954 h 6858000"/>
              <a:gd name="connsiteX208" fmla="*/ 4557150 w 7467600"/>
              <a:gd name="connsiteY208" fmla="*/ 3510023 h 6858000"/>
              <a:gd name="connsiteX209" fmla="*/ 4856936 w 7467600"/>
              <a:gd name="connsiteY209" fmla="*/ 3809146 h 6858000"/>
              <a:gd name="connsiteX210" fmla="*/ 5111996 w 7467600"/>
              <a:gd name="connsiteY210" fmla="*/ 4065759 h 6858000"/>
              <a:gd name="connsiteX211" fmla="*/ 5388878 w 7467600"/>
              <a:gd name="connsiteY211" fmla="*/ 4300185 h 6858000"/>
              <a:gd name="connsiteX212" fmla="*/ 5425556 w 7467600"/>
              <a:gd name="connsiteY212" fmla="*/ 4308967 h 6858000"/>
              <a:gd name="connsiteX213" fmla="*/ 4943646 w 7467600"/>
              <a:gd name="connsiteY213" fmla="*/ 3822916 h 6858000"/>
              <a:gd name="connsiteX214" fmla="*/ 4594837 w 7467600"/>
              <a:gd name="connsiteY214" fmla="*/ 3532274 h 6858000"/>
              <a:gd name="connsiteX215" fmla="*/ 4441737 w 7467600"/>
              <a:gd name="connsiteY215" fmla="*/ 3399734 h 6858000"/>
              <a:gd name="connsiteX216" fmla="*/ 5425834 w 7467600"/>
              <a:gd name="connsiteY216" fmla="*/ 3162785 h 6858000"/>
              <a:gd name="connsiteX217" fmla="*/ 5401644 w 7467600"/>
              <a:gd name="connsiteY217" fmla="*/ 3617847 h 6858000"/>
              <a:gd name="connsiteX218" fmla="*/ 5467256 w 7467600"/>
              <a:gd name="connsiteY218" fmla="*/ 4175494 h 6858000"/>
              <a:gd name="connsiteX219" fmla="*/ 5448069 w 7467600"/>
              <a:gd name="connsiteY219" fmla="*/ 3567554 h 6858000"/>
              <a:gd name="connsiteX220" fmla="*/ 5425834 w 7467600"/>
              <a:gd name="connsiteY220" fmla="*/ 3162785 h 6858000"/>
              <a:gd name="connsiteX221" fmla="*/ 1318687 w 7467600"/>
              <a:gd name="connsiteY221" fmla="*/ 3113840 h 6858000"/>
              <a:gd name="connsiteX222" fmla="*/ 1066793 w 7467600"/>
              <a:gd name="connsiteY222" fmla="*/ 3212171 h 6858000"/>
              <a:gd name="connsiteX223" fmla="*/ 993319 w 7467600"/>
              <a:gd name="connsiteY223" fmla="*/ 3247648 h 6858000"/>
              <a:gd name="connsiteX224" fmla="*/ 853081 w 7467600"/>
              <a:gd name="connsiteY224" fmla="*/ 3312410 h 6858000"/>
              <a:gd name="connsiteX225" fmla="*/ 805957 w 7467600"/>
              <a:gd name="connsiteY225" fmla="*/ 3330443 h 6858000"/>
              <a:gd name="connsiteX226" fmla="*/ 1318687 w 7467600"/>
              <a:gd name="connsiteY226" fmla="*/ 3113840 h 6858000"/>
              <a:gd name="connsiteX227" fmla="*/ 5453702 w 7467600"/>
              <a:gd name="connsiteY227" fmla="*/ 3090882 h 6858000"/>
              <a:gd name="connsiteX228" fmla="*/ 5480135 w 7467600"/>
              <a:gd name="connsiteY228" fmla="*/ 3565802 h 6858000"/>
              <a:gd name="connsiteX229" fmla="*/ 5499023 w 7467600"/>
              <a:gd name="connsiteY229" fmla="*/ 4166310 h 6858000"/>
              <a:gd name="connsiteX230" fmla="*/ 5547022 w 7467600"/>
              <a:gd name="connsiteY230" fmla="*/ 3607838 h 6858000"/>
              <a:gd name="connsiteX231" fmla="*/ 5515964 w 7467600"/>
              <a:gd name="connsiteY231" fmla="*/ 3378541 h 6858000"/>
              <a:gd name="connsiteX232" fmla="*/ 5453702 w 7467600"/>
              <a:gd name="connsiteY232" fmla="*/ 3090882 h 6858000"/>
              <a:gd name="connsiteX233" fmla="*/ 1238695 w 7467600"/>
              <a:gd name="connsiteY233" fmla="*/ 3076820 h 6858000"/>
              <a:gd name="connsiteX234" fmla="*/ 716371 w 7467600"/>
              <a:gd name="connsiteY234" fmla="*/ 3293249 h 6858000"/>
              <a:gd name="connsiteX235" fmla="*/ 579522 w 7467600"/>
              <a:gd name="connsiteY235" fmla="*/ 3371759 h 6858000"/>
              <a:gd name="connsiteX236" fmla="*/ 600288 w 7467600"/>
              <a:gd name="connsiteY236" fmla="*/ 3365555 h 6858000"/>
              <a:gd name="connsiteX237" fmla="*/ 840692 w 7467600"/>
              <a:gd name="connsiteY237" fmla="*/ 3284921 h 6858000"/>
              <a:gd name="connsiteX238" fmla="*/ 979248 w 7467600"/>
              <a:gd name="connsiteY238" fmla="*/ 3221003 h 6858000"/>
              <a:gd name="connsiteX239" fmla="*/ 1053282 w 7467600"/>
              <a:gd name="connsiteY239" fmla="*/ 3185247 h 6858000"/>
              <a:gd name="connsiteX240" fmla="*/ 1320603 w 7467600"/>
              <a:gd name="connsiteY240" fmla="*/ 3081281 h 6858000"/>
              <a:gd name="connsiteX241" fmla="*/ 1238695 w 7467600"/>
              <a:gd name="connsiteY241" fmla="*/ 3076820 h 6858000"/>
              <a:gd name="connsiteX242" fmla="*/ 5425627 w 7467600"/>
              <a:gd name="connsiteY242" fmla="*/ 2954192 h 6858000"/>
              <a:gd name="connsiteX243" fmla="*/ 5470770 w 7467600"/>
              <a:gd name="connsiteY243" fmla="*/ 3005435 h 6858000"/>
              <a:gd name="connsiteX244" fmla="*/ 5519779 w 7467600"/>
              <a:gd name="connsiteY244" fmla="*/ 4359223 h 6858000"/>
              <a:gd name="connsiteX245" fmla="*/ 5520293 w 7467600"/>
              <a:gd name="connsiteY245" fmla="*/ 4360602 h 6858000"/>
              <a:gd name="connsiteX246" fmla="*/ 5767221 w 7467600"/>
              <a:gd name="connsiteY246" fmla="*/ 4665564 h 6858000"/>
              <a:gd name="connsiteX247" fmla="*/ 6937169 w 7467600"/>
              <a:gd name="connsiteY247" fmla="*/ 4815941 h 6858000"/>
              <a:gd name="connsiteX248" fmla="*/ 6953922 w 7467600"/>
              <a:gd name="connsiteY248" fmla="*/ 4890068 h 6858000"/>
              <a:gd name="connsiteX249" fmla="*/ 6071359 w 7467600"/>
              <a:gd name="connsiteY249" fmla="*/ 4770770 h 6858000"/>
              <a:gd name="connsiteX250" fmla="*/ 6038839 w 7467600"/>
              <a:gd name="connsiteY250" fmla="*/ 4764474 h 6858000"/>
              <a:gd name="connsiteX251" fmla="*/ 6038706 w 7467600"/>
              <a:gd name="connsiteY251" fmla="*/ 4763847 h 6858000"/>
              <a:gd name="connsiteX252" fmla="*/ 6037784 w 7467600"/>
              <a:gd name="connsiteY252" fmla="*/ 4764270 h 6858000"/>
              <a:gd name="connsiteX253" fmla="*/ 6038839 w 7467600"/>
              <a:gd name="connsiteY253" fmla="*/ 4764474 h 6858000"/>
              <a:gd name="connsiteX254" fmla="*/ 6040338 w 7467600"/>
              <a:gd name="connsiteY254" fmla="*/ 4771418 h 6858000"/>
              <a:gd name="connsiteX255" fmla="*/ 6024488 w 7467600"/>
              <a:gd name="connsiteY255" fmla="*/ 4809903 h 6858000"/>
              <a:gd name="connsiteX256" fmla="*/ 5599771 w 7467600"/>
              <a:gd name="connsiteY256" fmla="*/ 5509652 h 6858000"/>
              <a:gd name="connsiteX257" fmla="*/ 5548843 w 7467600"/>
              <a:gd name="connsiteY257" fmla="*/ 5563845 h 6858000"/>
              <a:gd name="connsiteX258" fmla="*/ 5940952 w 7467600"/>
              <a:gd name="connsiteY258" fmla="*/ 6250028 h 6858000"/>
              <a:gd name="connsiteX259" fmla="*/ 6043441 w 7467600"/>
              <a:gd name="connsiteY259" fmla="*/ 6665847 h 6858000"/>
              <a:gd name="connsiteX260" fmla="*/ 6093432 w 7467600"/>
              <a:gd name="connsiteY260" fmla="*/ 6858000 h 6858000"/>
              <a:gd name="connsiteX261" fmla="*/ 6034344 w 7467600"/>
              <a:gd name="connsiteY261" fmla="*/ 6858000 h 6858000"/>
              <a:gd name="connsiteX262" fmla="*/ 6026679 w 7467600"/>
              <a:gd name="connsiteY262" fmla="*/ 6836959 h 6858000"/>
              <a:gd name="connsiteX263" fmla="*/ 5800441 w 7467600"/>
              <a:gd name="connsiteY263" fmla="*/ 6335286 h 6858000"/>
              <a:gd name="connsiteX264" fmla="*/ 5526562 w 7467600"/>
              <a:gd name="connsiteY264" fmla="*/ 5705388 h 6858000"/>
              <a:gd name="connsiteX265" fmla="*/ 5519640 w 7467600"/>
              <a:gd name="connsiteY265" fmla="*/ 5683774 h 6858000"/>
              <a:gd name="connsiteX266" fmla="*/ 5844559 w 7467600"/>
              <a:gd name="connsiteY266" fmla="*/ 6553349 h 6858000"/>
              <a:gd name="connsiteX267" fmla="*/ 5975994 w 7467600"/>
              <a:gd name="connsiteY267" fmla="*/ 6858000 h 6858000"/>
              <a:gd name="connsiteX268" fmla="*/ 5898547 w 7467600"/>
              <a:gd name="connsiteY268" fmla="*/ 6858000 h 6858000"/>
              <a:gd name="connsiteX269" fmla="*/ 5682041 w 7467600"/>
              <a:gd name="connsiteY269" fmla="*/ 6355860 h 6858000"/>
              <a:gd name="connsiteX270" fmla="*/ 5461758 w 7467600"/>
              <a:gd name="connsiteY270" fmla="*/ 5820220 h 6858000"/>
              <a:gd name="connsiteX271" fmla="*/ 5237282 w 7467600"/>
              <a:gd name="connsiteY271" fmla="*/ 6579086 h 6858000"/>
              <a:gd name="connsiteX272" fmla="*/ 5115009 w 7467600"/>
              <a:gd name="connsiteY272" fmla="*/ 6858000 h 6858000"/>
              <a:gd name="connsiteX273" fmla="*/ 5028074 w 7467600"/>
              <a:gd name="connsiteY273" fmla="*/ 6858000 h 6858000"/>
              <a:gd name="connsiteX274" fmla="*/ 5079508 w 7467600"/>
              <a:gd name="connsiteY274" fmla="*/ 6749074 h 6858000"/>
              <a:gd name="connsiteX275" fmla="*/ 5371846 w 7467600"/>
              <a:gd name="connsiteY275" fmla="*/ 5924413 h 6858000"/>
              <a:gd name="connsiteX276" fmla="*/ 5270512 w 7467600"/>
              <a:gd name="connsiteY276" fmla="*/ 6138975 h 6858000"/>
              <a:gd name="connsiteX277" fmla="*/ 5062409 w 7467600"/>
              <a:gd name="connsiteY277" fmla="*/ 6653544 h 6858000"/>
              <a:gd name="connsiteX278" fmla="*/ 5036628 w 7467600"/>
              <a:gd name="connsiteY278" fmla="*/ 6754247 h 6858000"/>
              <a:gd name="connsiteX279" fmla="*/ 5009112 w 7467600"/>
              <a:gd name="connsiteY279" fmla="*/ 6858000 h 6858000"/>
              <a:gd name="connsiteX280" fmla="*/ 4976679 w 7467600"/>
              <a:gd name="connsiteY280" fmla="*/ 6858000 h 6858000"/>
              <a:gd name="connsiteX281" fmla="*/ 5006537 w 7467600"/>
              <a:gd name="connsiteY281" fmla="*/ 6747068 h 6858000"/>
              <a:gd name="connsiteX282" fmla="*/ 5032723 w 7467600"/>
              <a:gd name="connsiteY282" fmla="*/ 6644957 h 6858000"/>
              <a:gd name="connsiteX283" fmla="*/ 5242949 w 7467600"/>
              <a:gd name="connsiteY283" fmla="*/ 6125175 h 6858000"/>
              <a:gd name="connsiteX284" fmla="*/ 5286321 w 7467600"/>
              <a:gd name="connsiteY284" fmla="*/ 6033555 h 6858000"/>
              <a:gd name="connsiteX285" fmla="*/ 5008210 w 7467600"/>
              <a:gd name="connsiteY285" fmla="*/ 6649194 h 6858000"/>
              <a:gd name="connsiteX286" fmla="*/ 4986321 w 7467600"/>
              <a:gd name="connsiteY286" fmla="*/ 6765687 h 6858000"/>
              <a:gd name="connsiteX287" fmla="*/ 4973474 w 7467600"/>
              <a:gd name="connsiteY287" fmla="*/ 6858000 h 6858000"/>
              <a:gd name="connsiteX288" fmla="*/ 4907178 w 7467600"/>
              <a:gd name="connsiteY288" fmla="*/ 6858000 h 6858000"/>
              <a:gd name="connsiteX289" fmla="*/ 4910810 w 7467600"/>
              <a:gd name="connsiteY289" fmla="*/ 6829660 h 6858000"/>
              <a:gd name="connsiteX290" fmla="*/ 4987461 w 7467600"/>
              <a:gd name="connsiteY290" fmla="*/ 6432994 h 6858000"/>
              <a:gd name="connsiteX291" fmla="*/ 5179262 w 7467600"/>
              <a:gd name="connsiteY291" fmla="*/ 6035044 h 6858000"/>
              <a:gd name="connsiteX292" fmla="*/ 4689678 w 7467600"/>
              <a:gd name="connsiteY292" fmla="*/ 6440241 h 6858000"/>
              <a:gd name="connsiteX293" fmla="*/ 4477543 w 7467600"/>
              <a:gd name="connsiteY293" fmla="*/ 6674836 h 6858000"/>
              <a:gd name="connsiteX294" fmla="*/ 4329957 w 7467600"/>
              <a:gd name="connsiteY294" fmla="*/ 6858000 h 6858000"/>
              <a:gd name="connsiteX295" fmla="*/ 4218595 w 7467600"/>
              <a:gd name="connsiteY295" fmla="*/ 6858000 h 6858000"/>
              <a:gd name="connsiteX296" fmla="*/ 4368888 w 7467600"/>
              <a:gd name="connsiteY296" fmla="*/ 6668412 h 6858000"/>
              <a:gd name="connsiteX297" fmla="*/ 4563091 w 7467600"/>
              <a:gd name="connsiteY297" fmla="*/ 6442508 h 6858000"/>
              <a:gd name="connsiteX298" fmla="*/ 5387324 w 7467600"/>
              <a:gd name="connsiteY298" fmla="*/ 5705830 h 6858000"/>
              <a:gd name="connsiteX299" fmla="*/ 5073620 w 7467600"/>
              <a:gd name="connsiteY299" fmla="*/ 5955437 h 6858000"/>
              <a:gd name="connsiteX300" fmla="*/ 4689789 w 7467600"/>
              <a:gd name="connsiteY300" fmla="*/ 6268382 h 6858000"/>
              <a:gd name="connsiteX301" fmla="*/ 4418722 w 7467600"/>
              <a:gd name="connsiteY301" fmla="*/ 6570886 h 6858000"/>
              <a:gd name="connsiteX302" fmla="*/ 4214944 w 7467600"/>
              <a:gd name="connsiteY302" fmla="*/ 6858000 h 6858000"/>
              <a:gd name="connsiteX303" fmla="*/ 4177898 w 7467600"/>
              <a:gd name="connsiteY303" fmla="*/ 6858000 h 6858000"/>
              <a:gd name="connsiteX304" fmla="*/ 4391597 w 7467600"/>
              <a:gd name="connsiteY304" fmla="*/ 6556370 h 6858000"/>
              <a:gd name="connsiteX305" fmla="*/ 4668889 w 7467600"/>
              <a:gd name="connsiteY305" fmla="*/ 6246399 h 6858000"/>
              <a:gd name="connsiteX306" fmla="*/ 5055427 w 7467600"/>
              <a:gd name="connsiteY306" fmla="*/ 5931476 h 6858000"/>
              <a:gd name="connsiteX307" fmla="*/ 5371814 w 7467600"/>
              <a:gd name="connsiteY307" fmla="*/ 5678975 h 6858000"/>
              <a:gd name="connsiteX308" fmla="*/ 4987918 w 7467600"/>
              <a:gd name="connsiteY308" fmla="*/ 5838701 h 6858000"/>
              <a:gd name="connsiteX309" fmla="*/ 4317146 w 7467600"/>
              <a:gd name="connsiteY309" fmla="*/ 6587716 h 6858000"/>
              <a:gd name="connsiteX310" fmla="*/ 4171627 w 7467600"/>
              <a:gd name="connsiteY310" fmla="*/ 6858000 h 6858000"/>
              <a:gd name="connsiteX311" fmla="*/ 4081585 w 7467600"/>
              <a:gd name="connsiteY311" fmla="*/ 6858000 h 6858000"/>
              <a:gd name="connsiteX312" fmla="*/ 4238603 w 7467600"/>
              <a:gd name="connsiteY312" fmla="*/ 6559341 h 6858000"/>
              <a:gd name="connsiteX313" fmla="*/ 4778333 w 7467600"/>
              <a:gd name="connsiteY313" fmla="*/ 5873626 h 6858000"/>
              <a:gd name="connsiteX314" fmla="*/ 5414185 w 7467600"/>
              <a:gd name="connsiteY314" fmla="*/ 5573882 h 6858000"/>
              <a:gd name="connsiteX315" fmla="*/ 5959648 w 7467600"/>
              <a:gd name="connsiteY315" fmla="*/ 4760797 h 6858000"/>
              <a:gd name="connsiteX316" fmla="*/ 5355019 w 7467600"/>
              <a:gd name="connsiteY316" fmla="*/ 4734672 h 6858000"/>
              <a:gd name="connsiteX317" fmla="*/ 5083565 w 7467600"/>
              <a:gd name="connsiteY317" fmla="*/ 5179121 h 6858000"/>
              <a:gd name="connsiteX318" fmla="*/ 4713577 w 7467600"/>
              <a:gd name="connsiteY318" fmla="*/ 5616803 h 6858000"/>
              <a:gd name="connsiteX319" fmla="*/ 3989559 w 7467600"/>
              <a:gd name="connsiteY319" fmla="*/ 6145945 h 6858000"/>
              <a:gd name="connsiteX320" fmla="*/ 3939824 w 7467600"/>
              <a:gd name="connsiteY320" fmla="*/ 6066900 h 6858000"/>
              <a:gd name="connsiteX321" fmla="*/ 4584537 w 7467600"/>
              <a:gd name="connsiteY321" fmla="*/ 5324826 h 6858000"/>
              <a:gd name="connsiteX322" fmla="*/ 5037105 w 7467600"/>
              <a:gd name="connsiteY322" fmla="*/ 5088765 h 6858000"/>
              <a:gd name="connsiteX323" fmla="*/ 5039930 w 7467600"/>
              <a:gd name="connsiteY323" fmla="*/ 5089585 h 6858000"/>
              <a:gd name="connsiteX324" fmla="*/ 5263764 w 7467600"/>
              <a:gd name="connsiteY324" fmla="*/ 4735525 h 6858000"/>
              <a:gd name="connsiteX325" fmla="*/ 4086300 w 7467600"/>
              <a:gd name="connsiteY325" fmla="*/ 4884599 h 6858000"/>
              <a:gd name="connsiteX326" fmla="*/ 4085485 w 7467600"/>
              <a:gd name="connsiteY326" fmla="*/ 4899070 h 6858000"/>
              <a:gd name="connsiteX327" fmla="*/ 3871915 w 7467600"/>
              <a:gd name="connsiteY327" fmla="*/ 5253645 h 6858000"/>
              <a:gd name="connsiteX328" fmla="*/ 3799374 w 7467600"/>
              <a:gd name="connsiteY328" fmla="*/ 5466127 h 6858000"/>
              <a:gd name="connsiteX329" fmla="*/ 3498850 w 7467600"/>
              <a:gd name="connsiteY329" fmla="*/ 6661888 h 6858000"/>
              <a:gd name="connsiteX330" fmla="*/ 3399216 w 7467600"/>
              <a:gd name="connsiteY330" fmla="*/ 6858000 h 6858000"/>
              <a:gd name="connsiteX331" fmla="*/ 3303688 w 7467600"/>
              <a:gd name="connsiteY331" fmla="*/ 6858000 h 6858000"/>
              <a:gd name="connsiteX332" fmla="*/ 3391774 w 7467600"/>
              <a:gd name="connsiteY332" fmla="*/ 6697181 h 6858000"/>
              <a:gd name="connsiteX333" fmla="*/ 3735540 w 7467600"/>
              <a:gd name="connsiteY333" fmla="*/ 5546923 h 6858000"/>
              <a:gd name="connsiteX334" fmla="*/ 3729438 w 7467600"/>
              <a:gd name="connsiteY334" fmla="*/ 5569058 h 6858000"/>
              <a:gd name="connsiteX335" fmla="*/ 3707782 w 7467600"/>
              <a:gd name="connsiteY335" fmla="*/ 5644908 h 6858000"/>
              <a:gd name="connsiteX336" fmla="*/ 3583827 w 7467600"/>
              <a:gd name="connsiteY336" fmla="*/ 6039215 h 6858000"/>
              <a:gd name="connsiteX337" fmla="*/ 3547861 w 7467600"/>
              <a:gd name="connsiteY337" fmla="*/ 6129609 h 6858000"/>
              <a:gd name="connsiteX338" fmla="*/ 3490905 w 7467600"/>
              <a:gd name="connsiteY338" fmla="*/ 6277660 h 6858000"/>
              <a:gd name="connsiteX339" fmla="*/ 3455859 w 7467600"/>
              <a:gd name="connsiteY339" fmla="*/ 6391301 h 6858000"/>
              <a:gd name="connsiteX340" fmla="*/ 3429112 w 7467600"/>
              <a:gd name="connsiteY340" fmla="*/ 6479469 h 6858000"/>
              <a:gd name="connsiteX341" fmla="*/ 3304862 w 7467600"/>
              <a:gd name="connsiteY341" fmla="*/ 6796476 h 6858000"/>
              <a:gd name="connsiteX342" fmla="*/ 3276071 w 7467600"/>
              <a:gd name="connsiteY342" fmla="*/ 6858000 h 6858000"/>
              <a:gd name="connsiteX343" fmla="*/ 3240805 w 7467600"/>
              <a:gd name="connsiteY343" fmla="*/ 6858000 h 6858000"/>
              <a:gd name="connsiteX344" fmla="*/ 3275917 w 7467600"/>
              <a:gd name="connsiteY344" fmla="*/ 6783192 h 6858000"/>
              <a:gd name="connsiteX345" fmla="*/ 3399358 w 7467600"/>
              <a:gd name="connsiteY345" fmla="*/ 6469011 h 6858000"/>
              <a:gd name="connsiteX346" fmla="*/ 3425650 w 7467600"/>
              <a:gd name="connsiteY346" fmla="*/ 6381333 h 6858000"/>
              <a:gd name="connsiteX347" fmla="*/ 3460661 w 7467600"/>
              <a:gd name="connsiteY347" fmla="*/ 6266763 h 6858000"/>
              <a:gd name="connsiteX348" fmla="*/ 3518021 w 7467600"/>
              <a:gd name="connsiteY348" fmla="*/ 6117298 h 6858000"/>
              <a:gd name="connsiteX349" fmla="*/ 3554035 w 7467600"/>
              <a:gd name="connsiteY349" fmla="*/ 6027832 h 6858000"/>
              <a:gd name="connsiteX350" fmla="*/ 3677174 w 7467600"/>
              <a:gd name="connsiteY350" fmla="*/ 5636351 h 6858000"/>
              <a:gd name="connsiteX351" fmla="*/ 3698819 w 7467600"/>
              <a:gd name="connsiteY351" fmla="*/ 5560503 h 6858000"/>
              <a:gd name="connsiteX352" fmla="*/ 3702094 w 7467600"/>
              <a:gd name="connsiteY352" fmla="*/ 5549194 h 6858000"/>
              <a:gd name="connsiteX353" fmla="*/ 3398355 w 7467600"/>
              <a:gd name="connsiteY353" fmla="*/ 6094603 h 6858000"/>
              <a:gd name="connsiteX354" fmla="*/ 3193941 w 7467600"/>
              <a:gd name="connsiteY354" fmla="*/ 6798775 h 6858000"/>
              <a:gd name="connsiteX355" fmla="*/ 3184140 w 7467600"/>
              <a:gd name="connsiteY355" fmla="*/ 6858000 h 6858000"/>
              <a:gd name="connsiteX356" fmla="*/ 3099978 w 7467600"/>
              <a:gd name="connsiteY356" fmla="*/ 6858000 h 6858000"/>
              <a:gd name="connsiteX357" fmla="*/ 3101556 w 7467600"/>
              <a:gd name="connsiteY357" fmla="*/ 6843337 h 6858000"/>
              <a:gd name="connsiteX358" fmla="*/ 3370162 w 7467600"/>
              <a:gd name="connsiteY358" fmla="*/ 5785550 h 6858000"/>
              <a:gd name="connsiteX359" fmla="*/ 3746477 w 7467600"/>
              <a:gd name="connsiteY359" fmla="*/ 5377889 h 6858000"/>
              <a:gd name="connsiteX360" fmla="*/ 3863399 w 7467600"/>
              <a:gd name="connsiteY360" fmla="*/ 5087257 h 6858000"/>
              <a:gd name="connsiteX361" fmla="*/ 3968712 w 7467600"/>
              <a:gd name="connsiteY361" fmla="*/ 4913989 h 6858000"/>
              <a:gd name="connsiteX362" fmla="*/ 2792390 w 7467600"/>
              <a:gd name="connsiteY362" fmla="*/ 5382974 h 6858000"/>
              <a:gd name="connsiteX363" fmla="*/ 2714982 w 7467600"/>
              <a:gd name="connsiteY363" fmla="*/ 5427051 h 6858000"/>
              <a:gd name="connsiteX364" fmla="*/ 2813361 w 7467600"/>
              <a:gd name="connsiteY364" fmla="*/ 6023912 h 6858000"/>
              <a:gd name="connsiteX365" fmla="*/ 2688430 w 7467600"/>
              <a:gd name="connsiteY365" fmla="*/ 6801564 h 6858000"/>
              <a:gd name="connsiteX366" fmla="*/ 2629626 w 7467600"/>
              <a:gd name="connsiteY366" fmla="*/ 6763394 h 6858000"/>
              <a:gd name="connsiteX367" fmla="*/ 2565328 w 7467600"/>
              <a:gd name="connsiteY367" fmla="*/ 5516399 h 6858000"/>
              <a:gd name="connsiteX368" fmla="*/ 1922999 w 7467600"/>
              <a:gd name="connsiteY368" fmla="*/ 5980343 h 6858000"/>
              <a:gd name="connsiteX369" fmla="*/ 1950261 w 7467600"/>
              <a:gd name="connsiteY369" fmla="*/ 6405858 h 6858000"/>
              <a:gd name="connsiteX370" fmla="*/ 2365554 w 7467600"/>
              <a:gd name="connsiteY370" fmla="*/ 6759107 h 6858000"/>
              <a:gd name="connsiteX371" fmla="*/ 2424142 w 7467600"/>
              <a:gd name="connsiteY371" fmla="*/ 6858000 h 6858000"/>
              <a:gd name="connsiteX372" fmla="*/ 2395994 w 7467600"/>
              <a:gd name="connsiteY372" fmla="*/ 6858000 h 6858000"/>
              <a:gd name="connsiteX373" fmla="*/ 2392863 w 7467600"/>
              <a:gd name="connsiteY373" fmla="*/ 6852964 h 6858000"/>
              <a:gd name="connsiteX374" fmla="*/ 2017589 w 7467600"/>
              <a:gd name="connsiteY374" fmla="*/ 6493982 h 6858000"/>
              <a:gd name="connsiteX375" fmla="*/ 2147336 w 7467600"/>
              <a:gd name="connsiteY375" fmla="*/ 6594052 h 6858000"/>
              <a:gd name="connsiteX376" fmla="*/ 2207047 w 7467600"/>
              <a:gd name="connsiteY376" fmla="*/ 6654540 h 6858000"/>
              <a:gd name="connsiteX377" fmla="*/ 2299106 w 7467600"/>
              <a:gd name="connsiteY377" fmla="*/ 6778931 h 6858000"/>
              <a:gd name="connsiteX378" fmla="*/ 2314430 w 7467600"/>
              <a:gd name="connsiteY378" fmla="*/ 6801144 h 6858000"/>
              <a:gd name="connsiteX379" fmla="*/ 2352406 w 7467600"/>
              <a:gd name="connsiteY379" fmla="*/ 6858000 h 6858000"/>
              <a:gd name="connsiteX380" fmla="*/ 2314492 w 7467600"/>
              <a:gd name="connsiteY380" fmla="*/ 6858000 h 6858000"/>
              <a:gd name="connsiteX381" fmla="*/ 2288095 w 7467600"/>
              <a:gd name="connsiteY381" fmla="*/ 6818030 h 6858000"/>
              <a:gd name="connsiteX382" fmla="*/ 2272768 w 7467600"/>
              <a:gd name="connsiteY382" fmla="*/ 6795822 h 6858000"/>
              <a:gd name="connsiteX383" fmla="*/ 2182715 w 7467600"/>
              <a:gd name="connsiteY383" fmla="*/ 6675071 h 6858000"/>
              <a:gd name="connsiteX384" fmla="*/ 2032061 w 7467600"/>
              <a:gd name="connsiteY384" fmla="*/ 6541380 h 6858000"/>
              <a:gd name="connsiteX385" fmla="*/ 2257220 w 7467600"/>
              <a:gd name="connsiteY385" fmla="*/ 6826257 h 6858000"/>
              <a:gd name="connsiteX386" fmla="*/ 2281324 w 7467600"/>
              <a:gd name="connsiteY386" fmla="*/ 6858000 h 6858000"/>
              <a:gd name="connsiteX387" fmla="*/ 2242860 w 7467600"/>
              <a:gd name="connsiteY387" fmla="*/ 6858000 h 6858000"/>
              <a:gd name="connsiteX388" fmla="*/ 2232818 w 7467600"/>
              <a:gd name="connsiteY388" fmla="*/ 6844926 h 6858000"/>
              <a:gd name="connsiteX389" fmla="*/ 1990172 w 7467600"/>
              <a:gd name="connsiteY389" fmla="*/ 6542121 h 6858000"/>
              <a:gd name="connsiteX390" fmla="*/ 2124090 w 7467600"/>
              <a:gd name="connsiteY390" fmla="*/ 6761017 h 6858000"/>
              <a:gd name="connsiteX391" fmla="*/ 2200380 w 7467600"/>
              <a:gd name="connsiteY391" fmla="*/ 6858000 h 6858000"/>
              <a:gd name="connsiteX392" fmla="*/ 2147507 w 7467600"/>
              <a:gd name="connsiteY392" fmla="*/ 6858000 h 6858000"/>
              <a:gd name="connsiteX393" fmla="*/ 2070668 w 7467600"/>
              <a:gd name="connsiteY393" fmla="*/ 6761520 h 6858000"/>
              <a:gd name="connsiteX394" fmla="*/ 1975142 w 7467600"/>
              <a:gd name="connsiteY394" fmla="*/ 6585570 h 6858000"/>
              <a:gd name="connsiteX395" fmla="*/ 2050035 w 7467600"/>
              <a:gd name="connsiteY395" fmla="*/ 6813345 h 6858000"/>
              <a:gd name="connsiteX396" fmla="*/ 2063025 w 7467600"/>
              <a:gd name="connsiteY396" fmla="*/ 6858000 h 6858000"/>
              <a:gd name="connsiteX397" fmla="*/ 2021675 w 7467600"/>
              <a:gd name="connsiteY397" fmla="*/ 6858000 h 6858000"/>
              <a:gd name="connsiteX398" fmla="*/ 2019308 w 7467600"/>
              <a:gd name="connsiteY398" fmla="*/ 6847118 h 6858000"/>
              <a:gd name="connsiteX399" fmla="*/ 1938835 w 7467600"/>
              <a:gd name="connsiteY399" fmla="*/ 6551160 h 6858000"/>
              <a:gd name="connsiteX400" fmla="*/ 1953230 w 7467600"/>
              <a:gd name="connsiteY400" fmla="*/ 6759699 h 6858000"/>
              <a:gd name="connsiteX401" fmla="*/ 1956763 w 7467600"/>
              <a:gd name="connsiteY401" fmla="*/ 6778191 h 6858000"/>
              <a:gd name="connsiteX402" fmla="*/ 1967925 w 7467600"/>
              <a:gd name="connsiteY402" fmla="*/ 6858000 h 6858000"/>
              <a:gd name="connsiteX403" fmla="*/ 1936622 w 7467600"/>
              <a:gd name="connsiteY403" fmla="*/ 6858000 h 6858000"/>
              <a:gd name="connsiteX404" fmla="*/ 1926261 w 7467600"/>
              <a:gd name="connsiteY404" fmla="*/ 6784064 h 6858000"/>
              <a:gd name="connsiteX405" fmla="*/ 1922724 w 7467600"/>
              <a:gd name="connsiteY405" fmla="*/ 6765577 h 6858000"/>
              <a:gd name="connsiteX406" fmla="*/ 1904650 w 7467600"/>
              <a:gd name="connsiteY406" fmla="*/ 6639616 h 6858000"/>
              <a:gd name="connsiteX407" fmla="*/ 1885273 w 7467600"/>
              <a:gd name="connsiteY407" fmla="*/ 6858000 h 6858000"/>
              <a:gd name="connsiteX408" fmla="*/ 1854363 w 7467600"/>
              <a:gd name="connsiteY408" fmla="*/ 6858000 h 6858000"/>
              <a:gd name="connsiteX409" fmla="*/ 1880391 w 7467600"/>
              <a:gd name="connsiteY409" fmla="*/ 6603796 h 6858000"/>
              <a:gd name="connsiteX410" fmla="*/ 1818273 w 7467600"/>
              <a:gd name="connsiteY410" fmla="*/ 6715729 h 6858000"/>
              <a:gd name="connsiteX411" fmla="*/ 1794691 w 7467600"/>
              <a:gd name="connsiteY411" fmla="*/ 6843239 h 6858000"/>
              <a:gd name="connsiteX412" fmla="*/ 1794914 w 7467600"/>
              <a:gd name="connsiteY412" fmla="*/ 6858000 h 6858000"/>
              <a:gd name="connsiteX413" fmla="*/ 1746128 w 7467600"/>
              <a:gd name="connsiteY413" fmla="*/ 6858000 h 6858000"/>
              <a:gd name="connsiteX414" fmla="*/ 1753934 w 7467600"/>
              <a:gd name="connsiteY414" fmla="*/ 6724796 h 6858000"/>
              <a:gd name="connsiteX415" fmla="*/ 1792053 w 7467600"/>
              <a:gd name="connsiteY415" fmla="*/ 6572396 h 6858000"/>
              <a:gd name="connsiteX416" fmla="*/ 1862248 w 7467600"/>
              <a:gd name="connsiteY416" fmla="*/ 6266397 h 6858000"/>
              <a:gd name="connsiteX417" fmla="*/ 1862250 w 7467600"/>
              <a:gd name="connsiteY417" fmla="*/ 6033531 h 6858000"/>
              <a:gd name="connsiteX418" fmla="*/ 1211999 w 7467600"/>
              <a:gd name="connsiteY418" fmla="*/ 6683610 h 6858000"/>
              <a:gd name="connsiteX419" fmla="*/ 1213266 w 7467600"/>
              <a:gd name="connsiteY419" fmla="*/ 6691947 h 6858000"/>
              <a:gd name="connsiteX420" fmla="*/ 1203370 w 7467600"/>
              <a:gd name="connsiteY420" fmla="*/ 6850676 h 6858000"/>
              <a:gd name="connsiteX421" fmla="*/ 1203671 w 7467600"/>
              <a:gd name="connsiteY421" fmla="*/ 6858000 h 6858000"/>
              <a:gd name="connsiteX422" fmla="*/ 1143180 w 7467600"/>
              <a:gd name="connsiteY422" fmla="*/ 6858000 h 6858000"/>
              <a:gd name="connsiteX423" fmla="*/ 1142176 w 7467600"/>
              <a:gd name="connsiteY423" fmla="*/ 6766045 h 6858000"/>
              <a:gd name="connsiteX424" fmla="*/ 1067484 w 7467600"/>
              <a:gd name="connsiteY424" fmla="*/ 6858000 h 6858000"/>
              <a:gd name="connsiteX425" fmla="*/ 953928 w 7467600"/>
              <a:gd name="connsiteY425" fmla="*/ 6858000 h 6858000"/>
              <a:gd name="connsiteX426" fmla="*/ 959715 w 7467600"/>
              <a:gd name="connsiteY426" fmla="*/ 6850185 h 6858000"/>
              <a:gd name="connsiteX427" fmla="*/ 1483788 w 7467600"/>
              <a:gd name="connsiteY427" fmla="*/ 6259174 h 6858000"/>
              <a:gd name="connsiteX428" fmla="*/ 1100671 w 7467600"/>
              <a:gd name="connsiteY428" fmla="*/ 6252137 h 6858000"/>
              <a:gd name="connsiteX429" fmla="*/ 1090144 w 7467600"/>
              <a:gd name="connsiteY429" fmla="*/ 6256748 h 6858000"/>
              <a:gd name="connsiteX430" fmla="*/ 1095872 w 7467600"/>
              <a:gd name="connsiteY430" fmla="*/ 6271892 h 6858000"/>
              <a:gd name="connsiteX431" fmla="*/ 262785 w 7467600"/>
              <a:gd name="connsiteY431" fmla="*/ 6845450 h 6858000"/>
              <a:gd name="connsiteX432" fmla="*/ 209968 w 7467600"/>
              <a:gd name="connsiteY432" fmla="*/ 6770713 h 6858000"/>
              <a:gd name="connsiteX433" fmla="*/ 873460 w 7467600"/>
              <a:gd name="connsiteY433" fmla="*/ 6253768 h 6858000"/>
              <a:gd name="connsiteX434" fmla="*/ 192686 w 7467600"/>
              <a:gd name="connsiteY434" fmla="*/ 5849257 h 6858000"/>
              <a:gd name="connsiteX435" fmla="*/ 4696 w 7467600"/>
              <a:gd name="connsiteY435" fmla="*/ 5697668 h 6858000"/>
              <a:gd name="connsiteX436" fmla="*/ 0 w 7467600"/>
              <a:gd name="connsiteY436" fmla="*/ 5689984 h 6858000"/>
              <a:gd name="connsiteX437" fmla="*/ 0 w 7467600"/>
              <a:gd name="connsiteY437" fmla="*/ 5513472 h 6858000"/>
              <a:gd name="connsiteX438" fmla="*/ 174101 w 7467600"/>
              <a:gd name="connsiteY438" fmla="*/ 5620277 h 6858000"/>
              <a:gd name="connsiteX439" fmla="*/ 891800 w 7467600"/>
              <a:gd name="connsiteY439" fmla="*/ 6036935 h 6858000"/>
              <a:gd name="connsiteX440" fmla="*/ 1072219 w 7467600"/>
              <a:gd name="connsiteY440" fmla="*/ 6169443 h 6858000"/>
              <a:gd name="connsiteX441" fmla="*/ 1074117 w 7467600"/>
              <a:gd name="connsiteY441" fmla="*/ 6170301 h 6858000"/>
              <a:gd name="connsiteX442" fmla="*/ 1083114 w 7467600"/>
              <a:gd name="connsiteY442" fmla="*/ 6174131 h 6858000"/>
              <a:gd name="connsiteX443" fmla="*/ 1543010 w 7467600"/>
              <a:gd name="connsiteY443" fmla="*/ 6191140 h 6858000"/>
              <a:gd name="connsiteX444" fmla="*/ 1551080 w 7467600"/>
              <a:gd name="connsiteY444" fmla="*/ 6195006 h 6858000"/>
              <a:gd name="connsiteX445" fmla="*/ 2345443 w 7467600"/>
              <a:gd name="connsiteY445" fmla="*/ 5549882 h 6858000"/>
              <a:gd name="connsiteX446" fmla="*/ 1721499 w 7467600"/>
              <a:gd name="connsiteY446" fmla="*/ 5599969 h 6858000"/>
              <a:gd name="connsiteX447" fmla="*/ 767716 w 7467600"/>
              <a:gd name="connsiteY447" fmla="*/ 5472768 h 6858000"/>
              <a:gd name="connsiteX448" fmla="*/ 722147 w 7467600"/>
              <a:gd name="connsiteY448" fmla="*/ 5393091 h 6858000"/>
              <a:gd name="connsiteX449" fmla="*/ 1485552 w 7467600"/>
              <a:gd name="connsiteY449" fmla="*/ 5313202 h 6858000"/>
              <a:gd name="connsiteX450" fmla="*/ 2143004 w 7467600"/>
              <a:gd name="connsiteY450" fmla="*/ 5402420 h 6858000"/>
              <a:gd name="connsiteX451" fmla="*/ 1933391 w 7467600"/>
              <a:gd name="connsiteY451" fmla="*/ 5156971 h 6858000"/>
              <a:gd name="connsiteX452" fmla="*/ 1827118 w 7467600"/>
              <a:gd name="connsiteY452" fmla="*/ 4968410 h 6858000"/>
              <a:gd name="connsiteX453" fmla="*/ 1837349 w 7467600"/>
              <a:gd name="connsiteY453" fmla="*/ 4956357 h 6858000"/>
              <a:gd name="connsiteX454" fmla="*/ 2162835 w 7467600"/>
              <a:gd name="connsiteY454" fmla="*/ 5187853 h 6858000"/>
              <a:gd name="connsiteX455" fmla="*/ 2257167 w 7467600"/>
              <a:gd name="connsiteY455" fmla="*/ 5462123 h 6858000"/>
              <a:gd name="connsiteX456" fmla="*/ 2261598 w 7467600"/>
              <a:gd name="connsiteY456" fmla="*/ 5467998 h 6858000"/>
              <a:gd name="connsiteX457" fmla="*/ 2437177 w 7467600"/>
              <a:gd name="connsiteY457" fmla="*/ 5479608 h 6858000"/>
              <a:gd name="connsiteX458" fmla="*/ 2445247 w 7467600"/>
              <a:gd name="connsiteY458" fmla="*/ 5483476 h 6858000"/>
              <a:gd name="connsiteX459" fmla="*/ 2743626 w 7467600"/>
              <a:gd name="connsiteY459" fmla="*/ 5304819 h 6858000"/>
              <a:gd name="connsiteX460" fmla="*/ 3048102 w 7467600"/>
              <a:gd name="connsiteY460" fmla="*/ 5150595 h 6858000"/>
              <a:gd name="connsiteX461" fmla="*/ 1799414 w 7467600"/>
              <a:gd name="connsiteY461" fmla="*/ 4694732 h 6858000"/>
              <a:gd name="connsiteX462" fmla="*/ 1771735 w 7467600"/>
              <a:gd name="connsiteY462" fmla="*/ 4619929 h 6858000"/>
              <a:gd name="connsiteX463" fmla="*/ 3104273 w 7467600"/>
              <a:gd name="connsiteY463" fmla="*/ 5076159 h 6858000"/>
              <a:gd name="connsiteX464" fmla="*/ 3113245 w 7467600"/>
              <a:gd name="connsiteY464" fmla="*/ 5090705 h 6858000"/>
              <a:gd name="connsiteX465" fmla="*/ 3126294 w 7467600"/>
              <a:gd name="connsiteY465" fmla="*/ 5114400 h 6858000"/>
              <a:gd name="connsiteX466" fmla="*/ 3937433 w 7467600"/>
              <a:gd name="connsiteY466" fmla="*/ 4830473 h 6858000"/>
              <a:gd name="connsiteX467" fmla="*/ 3590475 w 7467600"/>
              <a:gd name="connsiteY467" fmla="*/ 4597974 h 6858000"/>
              <a:gd name="connsiteX468" fmla="*/ 3100264 w 7467600"/>
              <a:gd name="connsiteY468" fmla="*/ 4579845 h 6858000"/>
              <a:gd name="connsiteX469" fmla="*/ 2183576 w 7467600"/>
              <a:gd name="connsiteY469" fmla="*/ 4227150 h 6858000"/>
              <a:gd name="connsiteX470" fmla="*/ 2151029 w 7467600"/>
              <a:gd name="connsiteY470" fmla="*/ 4146947 h 6858000"/>
              <a:gd name="connsiteX471" fmla="*/ 3563434 w 7467600"/>
              <a:gd name="connsiteY471" fmla="*/ 4469115 h 6858000"/>
              <a:gd name="connsiteX472" fmla="*/ 3177952 w 7467600"/>
              <a:gd name="connsiteY472" fmla="*/ 3657386 h 6858000"/>
              <a:gd name="connsiteX473" fmla="*/ 3189263 w 7467600"/>
              <a:gd name="connsiteY473" fmla="*/ 3625726 h 6858000"/>
              <a:gd name="connsiteX474" fmla="*/ 3560912 w 7467600"/>
              <a:gd name="connsiteY474" fmla="*/ 4079863 h 6858000"/>
              <a:gd name="connsiteX475" fmla="*/ 3626636 w 7467600"/>
              <a:gd name="connsiteY475" fmla="*/ 4512230 h 6858000"/>
              <a:gd name="connsiteX476" fmla="*/ 3653088 w 7467600"/>
              <a:gd name="connsiteY476" fmla="*/ 4521417 h 6858000"/>
              <a:gd name="connsiteX477" fmla="*/ 3988128 w 7467600"/>
              <a:gd name="connsiteY477" fmla="*/ 4817267 h 6858000"/>
              <a:gd name="connsiteX478" fmla="*/ 4830582 w 7467600"/>
              <a:gd name="connsiteY478" fmla="*/ 4676000 h 6858000"/>
              <a:gd name="connsiteX479" fmla="*/ 4830100 w 7467600"/>
              <a:gd name="connsiteY479" fmla="*/ 4675554 h 6858000"/>
              <a:gd name="connsiteX480" fmla="*/ 4036318 w 7467600"/>
              <a:gd name="connsiteY480" fmla="*/ 4147013 h 6858000"/>
              <a:gd name="connsiteX481" fmla="*/ 3432098 w 7467600"/>
              <a:gd name="connsiteY481" fmla="*/ 3537312 h 6858000"/>
              <a:gd name="connsiteX482" fmla="*/ 3446761 w 7467600"/>
              <a:gd name="connsiteY482" fmla="*/ 3461278 h 6858000"/>
              <a:gd name="connsiteX483" fmla="*/ 4419733 w 7467600"/>
              <a:gd name="connsiteY483" fmla="*/ 3963555 h 6858000"/>
              <a:gd name="connsiteX484" fmla="*/ 4781371 w 7467600"/>
              <a:gd name="connsiteY484" fmla="*/ 4458604 h 6858000"/>
              <a:gd name="connsiteX485" fmla="*/ 4780440 w 7467600"/>
              <a:gd name="connsiteY485" fmla="*/ 4470290 h 6858000"/>
              <a:gd name="connsiteX486" fmla="*/ 4898954 w 7467600"/>
              <a:gd name="connsiteY486" fmla="*/ 4662092 h 6858000"/>
              <a:gd name="connsiteX487" fmla="*/ 4900699 w 7467600"/>
              <a:gd name="connsiteY487" fmla="*/ 4670867 h 6858000"/>
              <a:gd name="connsiteX488" fmla="*/ 5714511 w 7467600"/>
              <a:gd name="connsiteY488" fmla="*/ 4663483 h 6858000"/>
              <a:gd name="connsiteX489" fmla="*/ 5464793 w 7467600"/>
              <a:gd name="connsiteY489" fmla="*/ 4393556 h 6858000"/>
              <a:gd name="connsiteX490" fmla="*/ 5461897 w 7467600"/>
              <a:gd name="connsiteY490" fmla="*/ 4390879 h 6858000"/>
              <a:gd name="connsiteX491" fmla="*/ 4294126 w 7467600"/>
              <a:gd name="connsiteY491" fmla="*/ 3303048 h 6858000"/>
              <a:gd name="connsiteX492" fmla="*/ 4305321 w 7467600"/>
              <a:gd name="connsiteY492" fmla="*/ 3256953 h 6858000"/>
              <a:gd name="connsiteX493" fmla="*/ 4949299 w 7467600"/>
              <a:gd name="connsiteY493" fmla="*/ 3766336 h 6858000"/>
              <a:gd name="connsiteX494" fmla="*/ 5291452 w 7467600"/>
              <a:gd name="connsiteY494" fmla="*/ 4076801 h 6858000"/>
              <a:gd name="connsiteX495" fmla="*/ 5434998 w 7467600"/>
              <a:gd name="connsiteY495" fmla="*/ 4254100 h 6858000"/>
              <a:gd name="connsiteX496" fmla="*/ 5351015 w 7467600"/>
              <a:gd name="connsiteY496" fmla="*/ 3760989 h 6858000"/>
              <a:gd name="connsiteX497" fmla="*/ 5413780 w 7467600"/>
              <a:gd name="connsiteY497" fmla="*/ 2966265 h 6858000"/>
              <a:gd name="connsiteX498" fmla="*/ 5425627 w 7467600"/>
              <a:gd name="connsiteY498" fmla="*/ 2954192 h 6858000"/>
              <a:gd name="connsiteX499" fmla="*/ 6604735 w 7467600"/>
              <a:gd name="connsiteY499" fmla="*/ 2041381 h 6858000"/>
              <a:gd name="connsiteX500" fmla="*/ 7204487 w 7467600"/>
              <a:gd name="connsiteY500" fmla="*/ 2742112 h 6858000"/>
              <a:gd name="connsiteX501" fmla="*/ 7131592 w 7467600"/>
              <a:gd name="connsiteY501" fmla="*/ 2672096 h 6858000"/>
              <a:gd name="connsiteX502" fmla="*/ 6996344 w 7467600"/>
              <a:gd name="connsiteY502" fmla="*/ 2518310 h 6858000"/>
              <a:gd name="connsiteX503" fmla="*/ 6735495 w 7467600"/>
              <a:gd name="connsiteY503" fmla="*/ 2196890 h 6858000"/>
              <a:gd name="connsiteX504" fmla="*/ 6721901 w 7467600"/>
              <a:gd name="connsiteY504" fmla="*/ 2179274 h 6858000"/>
              <a:gd name="connsiteX505" fmla="*/ 6604735 w 7467600"/>
              <a:gd name="connsiteY505" fmla="*/ 2041381 h 6858000"/>
              <a:gd name="connsiteX506" fmla="*/ 6591670 w 7467600"/>
              <a:gd name="connsiteY506" fmla="*/ 1988277 h 6858000"/>
              <a:gd name="connsiteX507" fmla="*/ 6747349 w 7467600"/>
              <a:gd name="connsiteY507" fmla="*/ 2160069 h 6858000"/>
              <a:gd name="connsiteX508" fmla="*/ 6760943 w 7467600"/>
              <a:gd name="connsiteY508" fmla="*/ 2177686 h 6858000"/>
              <a:gd name="connsiteX509" fmla="*/ 7021065 w 7467600"/>
              <a:gd name="connsiteY509" fmla="*/ 2498102 h 6858000"/>
              <a:gd name="connsiteX510" fmla="*/ 7155223 w 7467600"/>
              <a:gd name="connsiteY510" fmla="*/ 2650386 h 6858000"/>
              <a:gd name="connsiteX511" fmla="*/ 7203167 w 7467600"/>
              <a:gd name="connsiteY511" fmla="*/ 2697288 h 6858000"/>
              <a:gd name="connsiteX512" fmla="*/ 6937703 w 7467600"/>
              <a:gd name="connsiteY512" fmla="*/ 2321981 h 6858000"/>
              <a:gd name="connsiteX513" fmla="*/ 6591670 w 7467600"/>
              <a:gd name="connsiteY513" fmla="*/ 1988277 h 6858000"/>
              <a:gd name="connsiteX514" fmla="*/ 5798671 w 7467600"/>
              <a:gd name="connsiteY514" fmla="*/ 1981601 h 6858000"/>
              <a:gd name="connsiteX515" fmla="*/ 5754709 w 7467600"/>
              <a:gd name="connsiteY515" fmla="*/ 2071454 h 6858000"/>
              <a:gd name="connsiteX516" fmla="*/ 5763044 w 7467600"/>
              <a:gd name="connsiteY516" fmla="*/ 2842206 h 6858000"/>
              <a:gd name="connsiteX517" fmla="*/ 5764974 w 7467600"/>
              <a:gd name="connsiteY517" fmla="*/ 2799609 h 6858000"/>
              <a:gd name="connsiteX518" fmla="*/ 5767665 w 7467600"/>
              <a:gd name="connsiteY518" fmla="*/ 2666409 h 6858000"/>
              <a:gd name="connsiteX519" fmla="*/ 5763055 w 7467600"/>
              <a:gd name="connsiteY519" fmla="*/ 2579705 h 6858000"/>
              <a:gd name="connsiteX520" fmla="*/ 5758079 w 7467600"/>
              <a:gd name="connsiteY520" fmla="*/ 2492508 h 6858000"/>
              <a:gd name="connsiteX521" fmla="*/ 5779325 w 7467600"/>
              <a:gd name="connsiteY521" fmla="*/ 2197069 h 6858000"/>
              <a:gd name="connsiteX522" fmla="*/ 5798671 w 7467600"/>
              <a:gd name="connsiteY522" fmla="*/ 1981601 h 6858000"/>
              <a:gd name="connsiteX523" fmla="*/ 5829202 w 7467600"/>
              <a:gd name="connsiteY523" fmla="*/ 1971679 h 6858000"/>
              <a:gd name="connsiteX524" fmla="*/ 5809558 w 7467600"/>
              <a:gd name="connsiteY524" fmla="*/ 2198043 h 6858000"/>
              <a:gd name="connsiteX525" fmla="*/ 5788653 w 7467600"/>
              <a:gd name="connsiteY525" fmla="*/ 2489430 h 6858000"/>
              <a:gd name="connsiteX526" fmla="*/ 5793439 w 7467600"/>
              <a:gd name="connsiteY526" fmla="*/ 2575235 h 6858000"/>
              <a:gd name="connsiteX527" fmla="*/ 5796837 w 7467600"/>
              <a:gd name="connsiteY527" fmla="*/ 2637633 h 6858000"/>
              <a:gd name="connsiteX528" fmla="*/ 5818614 w 7467600"/>
              <a:gd name="connsiteY528" fmla="*/ 2473055 h 6858000"/>
              <a:gd name="connsiteX529" fmla="*/ 5829202 w 7467600"/>
              <a:gd name="connsiteY529" fmla="*/ 1971679 h 6858000"/>
              <a:gd name="connsiteX530" fmla="*/ 5911389 w 7467600"/>
              <a:gd name="connsiteY530" fmla="*/ 1898371 h 6858000"/>
              <a:gd name="connsiteX531" fmla="*/ 6237627 w 7467600"/>
              <a:gd name="connsiteY531" fmla="*/ 2231921 h 6858000"/>
              <a:gd name="connsiteX532" fmla="*/ 5911389 w 7467600"/>
              <a:gd name="connsiteY532" fmla="*/ 1898371 h 6858000"/>
              <a:gd name="connsiteX533" fmla="*/ 6944437 w 7467600"/>
              <a:gd name="connsiteY533" fmla="*/ 1575402 h 6858000"/>
              <a:gd name="connsiteX534" fmla="*/ 6304730 w 7467600"/>
              <a:gd name="connsiteY534" fmla="*/ 1766654 h 6858000"/>
              <a:gd name="connsiteX535" fmla="*/ 6944437 w 7467600"/>
              <a:gd name="connsiteY535" fmla="*/ 1575402 h 6858000"/>
              <a:gd name="connsiteX536" fmla="*/ 7019523 w 7467600"/>
              <a:gd name="connsiteY536" fmla="*/ 1519450 h 6858000"/>
              <a:gd name="connsiteX537" fmla="*/ 6298091 w 7467600"/>
              <a:gd name="connsiteY537" fmla="*/ 1737122 h 6858000"/>
              <a:gd name="connsiteX538" fmla="*/ 7019523 w 7467600"/>
              <a:gd name="connsiteY538" fmla="*/ 1519450 h 6858000"/>
              <a:gd name="connsiteX539" fmla="*/ 2399523 w 7467600"/>
              <a:gd name="connsiteY539" fmla="*/ 1428234 h 6858000"/>
              <a:gd name="connsiteX540" fmla="*/ 2224982 w 7467600"/>
              <a:gd name="connsiteY540" fmla="*/ 1826201 h 6858000"/>
              <a:gd name="connsiteX541" fmla="*/ 2096099 w 7467600"/>
              <a:gd name="connsiteY541" fmla="*/ 2345900 h 6858000"/>
              <a:gd name="connsiteX542" fmla="*/ 2283317 w 7467600"/>
              <a:gd name="connsiteY542" fmla="*/ 1796925 h 6858000"/>
              <a:gd name="connsiteX543" fmla="*/ 2399523 w 7467600"/>
              <a:gd name="connsiteY543" fmla="*/ 1428234 h 6858000"/>
              <a:gd name="connsiteX544" fmla="*/ 2448558 w 7467600"/>
              <a:gd name="connsiteY544" fmla="*/ 1373435 h 6858000"/>
              <a:gd name="connsiteX545" fmla="*/ 2312521 w 7467600"/>
              <a:gd name="connsiteY545" fmla="*/ 1806140 h 6858000"/>
              <a:gd name="connsiteX546" fmla="*/ 2127533 w 7467600"/>
              <a:gd name="connsiteY546" fmla="*/ 2348380 h 6858000"/>
              <a:gd name="connsiteX547" fmla="*/ 2358080 w 7467600"/>
              <a:gd name="connsiteY547" fmla="*/ 1866134 h 6858000"/>
              <a:gd name="connsiteX548" fmla="*/ 2407436 w 7467600"/>
              <a:gd name="connsiteY548" fmla="*/ 1651070 h 6858000"/>
              <a:gd name="connsiteX549" fmla="*/ 2448558 w 7467600"/>
              <a:gd name="connsiteY549" fmla="*/ 1373435 h 6858000"/>
              <a:gd name="connsiteX550" fmla="*/ 278707 w 7467600"/>
              <a:gd name="connsiteY550" fmla="*/ 1352270 h 6858000"/>
              <a:gd name="connsiteX551" fmla="*/ 321570 w 7467600"/>
              <a:gd name="connsiteY551" fmla="*/ 1861610 h 6858000"/>
              <a:gd name="connsiteX552" fmla="*/ 294281 w 7467600"/>
              <a:gd name="connsiteY552" fmla="*/ 1440658 h 6858000"/>
              <a:gd name="connsiteX553" fmla="*/ 278707 w 7467600"/>
              <a:gd name="connsiteY553" fmla="*/ 1352270 h 6858000"/>
              <a:gd name="connsiteX554" fmla="*/ 1423821 w 7467600"/>
              <a:gd name="connsiteY554" fmla="*/ 1351958 h 6858000"/>
              <a:gd name="connsiteX555" fmla="*/ 1638521 w 7467600"/>
              <a:gd name="connsiteY555" fmla="*/ 1908470 h 6858000"/>
              <a:gd name="connsiteX556" fmla="*/ 1754199 w 7467600"/>
              <a:gd name="connsiteY556" fmla="*/ 2149284 h 6858000"/>
              <a:gd name="connsiteX557" fmla="*/ 1908359 w 7467600"/>
              <a:gd name="connsiteY557" fmla="*/ 2364988 h 6858000"/>
              <a:gd name="connsiteX558" fmla="*/ 1647661 w 7467600"/>
              <a:gd name="connsiteY558" fmla="*/ 1825945 h 6858000"/>
              <a:gd name="connsiteX559" fmla="*/ 1423821 w 7467600"/>
              <a:gd name="connsiteY559" fmla="*/ 1351958 h 6858000"/>
              <a:gd name="connsiteX560" fmla="*/ 1431890 w 7467600"/>
              <a:gd name="connsiteY560" fmla="*/ 1306475 h 6858000"/>
              <a:gd name="connsiteX561" fmla="*/ 1507597 w 7467600"/>
              <a:gd name="connsiteY561" fmla="*/ 1446132 h 6858000"/>
              <a:gd name="connsiteX562" fmla="*/ 1674586 w 7467600"/>
              <a:gd name="connsiteY562" fmla="*/ 1813832 h 6858000"/>
              <a:gd name="connsiteX563" fmla="*/ 1815950 w 7467600"/>
              <a:gd name="connsiteY563" fmla="*/ 2128564 h 6858000"/>
              <a:gd name="connsiteX564" fmla="*/ 1984242 w 7467600"/>
              <a:gd name="connsiteY564" fmla="*/ 2430829 h 6858000"/>
              <a:gd name="connsiteX565" fmla="*/ 2014023 w 7467600"/>
              <a:gd name="connsiteY565" fmla="*/ 2450995 h 6858000"/>
              <a:gd name="connsiteX566" fmla="*/ 1747337 w 7467600"/>
              <a:gd name="connsiteY566" fmla="*/ 1855264 h 6858000"/>
              <a:gd name="connsiteX567" fmla="*/ 1533749 w 7467600"/>
              <a:gd name="connsiteY567" fmla="*/ 1478656 h 6858000"/>
              <a:gd name="connsiteX568" fmla="*/ 1431890 w 7467600"/>
              <a:gd name="connsiteY568" fmla="*/ 1306475 h 6858000"/>
              <a:gd name="connsiteX569" fmla="*/ 5052692 w 7467600"/>
              <a:gd name="connsiteY569" fmla="*/ 1292994 h 6858000"/>
              <a:gd name="connsiteX570" fmla="*/ 5200661 w 7467600"/>
              <a:gd name="connsiteY570" fmla="*/ 1635186 h 6858000"/>
              <a:gd name="connsiteX571" fmla="*/ 5297138 w 7467600"/>
              <a:gd name="connsiteY571" fmla="*/ 1906351 h 6858000"/>
              <a:gd name="connsiteX572" fmla="*/ 5052692 w 7467600"/>
              <a:gd name="connsiteY572" fmla="*/ 1292994 h 6858000"/>
              <a:gd name="connsiteX573" fmla="*/ 5009948 w 7467600"/>
              <a:gd name="connsiteY573" fmla="*/ 1273619 h 6858000"/>
              <a:gd name="connsiteX574" fmla="*/ 5121777 w 7467600"/>
              <a:gd name="connsiteY574" fmla="*/ 1654213 h 6858000"/>
              <a:gd name="connsiteX575" fmla="*/ 5293545 w 7467600"/>
              <a:gd name="connsiteY575" fmla="*/ 2072247 h 6858000"/>
              <a:gd name="connsiteX576" fmla="*/ 5294042 w 7467600"/>
              <a:gd name="connsiteY576" fmla="*/ 2065019 h 6858000"/>
              <a:gd name="connsiteX577" fmla="*/ 5171936 w 7467600"/>
              <a:gd name="connsiteY577" fmla="*/ 1647613 h 6858000"/>
              <a:gd name="connsiteX578" fmla="*/ 5009948 w 7467600"/>
              <a:gd name="connsiteY578" fmla="*/ 1273619 h 6858000"/>
              <a:gd name="connsiteX579" fmla="*/ 655236 w 7467600"/>
              <a:gd name="connsiteY579" fmla="*/ 1268632 h 6858000"/>
              <a:gd name="connsiteX580" fmla="*/ 839521 w 7467600"/>
              <a:gd name="connsiteY580" fmla="*/ 1685315 h 6858000"/>
              <a:gd name="connsiteX581" fmla="*/ 1109416 w 7467600"/>
              <a:gd name="connsiteY581" fmla="*/ 2061663 h 6858000"/>
              <a:gd name="connsiteX582" fmla="*/ 1298300 w 7467600"/>
              <a:gd name="connsiteY582" fmla="*/ 2247742 h 6858000"/>
              <a:gd name="connsiteX583" fmla="*/ 1125871 w 7467600"/>
              <a:gd name="connsiteY583" fmla="*/ 1989513 h 6858000"/>
              <a:gd name="connsiteX584" fmla="*/ 981574 w 7467600"/>
              <a:gd name="connsiteY584" fmla="*/ 1783157 h 6858000"/>
              <a:gd name="connsiteX585" fmla="*/ 922198 w 7467600"/>
              <a:gd name="connsiteY585" fmla="*/ 1677437 h 6858000"/>
              <a:gd name="connsiteX586" fmla="*/ 869293 w 7467600"/>
              <a:gd name="connsiteY586" fmla="*/ 1583214 h 6858000"/>
              <a:gd name="connsiteX587" fmla="*/ 751431 w 7467600"/>
              <a:gd name="connsiteY587" fmla="*/ 1405731 h 6858000"/>
              <a:gd name="connsiteX588" fmla="*/ 655236 w 7467600"/>
              <a:gd name="connsiteY588" fmla="*/ 1268632 h 6858000"/>
              <a:gd name="connsiteX589" fmla="*/ 6516292 w 7467600"/>
              <a:gd name="connsiteY589" fmla="*/ 1263064 h 6858000"/>
              <a:gd name="connsiteX590" fmla="*/ 5736320 w 7467600"/>
              <a:gd name="connsiteY590" fmla="*/ 1501803 h 6858000"/>
              <a:gd name="connsiteX591" fmla="*/ 6516292 w 7467600"/>
              <a:gd name="connsiteY591" fmla="*/ 1263064 h 6858000"/>
              <a:gd name="connsiteX592" fmla="*/ 291466 w 7467600"/>
              <a:gd name="connsiteY592" fmla="*/ 1250369 h 6858000"/>
              <a:gd name="connsiteX593" fmla="*/ 323180 w 7467600"/>
              <a:gd name="connsiteY593" fmla="*/ 1435283 h 6858000"/>
              <a:gd name="connsiteX594" fmla="*/ 349381 w 7467600"/>
              <a:gd name="connsiteY594" fmla="*/ 1875041 h 6858000"/>
              <a:gd name="connsiteX595" fmla="*/ 374363 w 7467600"/>
              <a:gd name="connsiteY595" fmla="*/ 1506494 h 6858000"/>
              <a:gd name="connsiteX596" fmla="*/ 302168 w 7467600"/>
              <a:gd name="connsiteY596" fmla="*/ 1274495 h 6858000"/>
              <a:gd name="connsiteX597" fmla="*/ 291466 w 7467600"/>
              <a:gd name="connsiteY597" fmla="*/ 1250369 h 6858000"/>
              <a:gd name="connsiteX598" fmla="*/ 678222 w 7467600"/>
              <a:gd name="connsiteY598" fmla="*/ 1248670 h 6858000"/>
              <a:gd name="connsiteX599" fmla="*/ 775536 w 7467600"/>
              <a:gd name="connsiteY599" fmla="*/ 1388015 h 6858000"/>
              <a:gd name="connsiteX600" fmla="*/ 894529 w 7467600"/>
              <a:gd name="connsiteY600" fmla="*/ 1567739 h 6858000"/>
              <a:gd name="connsiteX601" fmla="*/ 948000 w 7467600"/>
              <a:gd name="connsiteY601" fmla="*/ 1663088 h 6858000"/>
              <a:gd name="connsiteX602" fmla="*/ 1006812 w 7467600"/>
              <a:gd name="connsiteY602" fmla="*/ 1767683 h 6858000"/>
              <a:gd name="connsiteX603" fmla="*/ 1149133 w 7467600"/>
              <a:gd name="connsiteY603" fmla="*/ 1971513 h 6858000"/>
              <a:gd name="connsiteX604" fmla="*/ 1333952 w 7467600"/>
              <a:gd name="connsiteY604" fmla="*/ 2251620 h 6858000"/>
              <a:gd name="connsiteX605" fmla="*/ 1337329 w 7467600"/>
              <a:gd name="connsiteY605" fmla="*/ 2258350 h 6858000"/>
              <a:gd name="connsiteX606" fmla="*/ 1014726 w 7467600"/>
              <a:gd name="connsiteY606" fmla="*/ 1615556 h 6858000"/>
              <a:gd name="connsiteX607" fmla="*/ 678222 w 7467600"/>
              <a:gd name="connsiteY607" fmla="*/ 1248670 h 6858000"/>
              <a:gd name="connsiteX608" fmla="*/ 6691602 w 7467600"/>
              <a:gd name="connsiteY608" fmla="*/ 1140573 h 6858000"/>
              <a:gd name="connsiteX609" fmla="*/ 6571100 w 7467600"/>
              <a:gd name="connsiteY609" fmla="*/ 1183662 h 6858000"/>
              <a:gd name="connsiteX610" fmla="*/ 6241687 w 7467600"/>
              <a:gd name="connsiteY610" fmla="*/ 1257600 h 6858000"/>
              <a:gd name="connsiteX611" fmla="*/ 5693009 w 7467600"/>
              <a:gd name="connsiteY611" fmla="*/ 1478256 h 6858000"/>
              <a:gd name="connsiteX612" fmla="*/ 6548420 w 7467600"/>
              <a:gd name="connsiteY612" fmla="*/ 1214599 h 6858000"/>
              <a:gd name="connsiteX613" fmla="*/ 6605473 w 7467600"/>
              <a:gd name="connsiteY613" fmla="*/ 1184686 h 6858000"/>
              <a:gd name="connsiteX614" fmla="*/ 6691602 w 7467600"/>
              <a:gd name="connsiteY614" fmla="*/ 1140573 h 6858000"/>
              <a:gd name="connsiteX615" fmla="*/ 4002475 w 7467600"/>
              <a:gd name="connsiteY615" fmla="*/ 1037802 h 6858000"/>
              <a:gd name="connsiteX616" fmla="*/ 4000324 w 7467600"/>
              <a:gd name="connsiteY616" fmla="*/ 1039362 h 6858000"/>
              <a:gd name="connsiteX617" fmla="*/ 4002862 w 7467600"/>
              <a:gd name="connsiteY617" fmla="*/ 1042866 h 6858000"/>
              <a:gd name="connsiteX618" fmla="*/ 4002475 w 7467600"/>
              <a:gd name="connsiteY618" fmla="*/ 1037802 h 6858000"/>
              <a:gd name="connsiteX619" fmla="*/ 506322 w 7467600"/>
              <a:gd name="connsiteY619" fmla="*/ 1020997 h 6858000"/>
              <a:gd name="connsiteX620" fmla="*/ 533068 w 7467600"/>
              <a:gd name="connsiteY620" fmla="*/ 1029409 h 6858000"/>
              <a:gd name="connsiteX621" fmla="*/ 1232525 w 7467600"/>
              <a:gd name="connsiteY621" fmla="*/ 1804675 h 6858000"/>
              <a:gd name="connsiteX622" fmla="*/ 1388858 w 7467600"/>
              <a:gd name="connsiteY622" fmla="*/ 2368011 h 6858000"/>
              <a:gd name="connsiteX623" fmla="*/ 1384098 w 7467600"/>
              <a:gd name="connsiteY623" fmla="*/ 2378125 h 6858000"/>
              <a:gd name="connsiteX624" fmla="*/ 1425393 w 7467600"/>
              <a:gd name="connsiteY624" fmla="*/ 2589124 h 6858000"/>
              <a:gd name="connsiteX625" fmla="*/ 1424001 w 7467600"/>
              <a:gd name="connsiteY625" fmla="*/ 2597541 h 6858000"/>
              <a:gd name="connsiteX626" fmla="*/ 2152729 w 7467600"/>
              <a:gd name="connsiteY626" fmla="*/ 2864487 h 6858000"/>
              <a:gd name="connsiteX627" fmla="*/ 2020609 w 7467600"/>
              <a:gd name="connsiteY627" fmla="*/ 2539671 h 6858000"/>
              <a:gd name="connsiteX628" fmla="*/ 2018920 w 7467600"/>
              <a:gd name="connsiteY628" fmla="*/ 2536309 h 6858000"/>
              <a:gd name="connsiteX629" fmla="*/ 1342441 w 7467600"/>
              <a:gd name="connsiteY629" fmla="*/ 1173017 h 6858000"/>
              <a:gd name="connsiteX630" fmla="*/ 1367925 w 7467600"/>
              <a:gd name="connsiteY630" fmla="*/ 1135648 h 6858000"/>
              <a:gd name="connsiteX631" fmla="*/ 1771401 w 7467600"/>
              <a:gd name="connsiteY631" fmla="*/ 1806673 h 6858000"/>
              <a:gd name="connsiteX632" fmla="*/ 1972385 w 7467600"/>
              <a:gd name="connsiteY632" fmla="*/ 2198735 h 6858000"/>
              <a:gd name="connsiteX633" fmla="*/ 2040892 w 7467600"/>
              <a:gd name="connsiteY633" fmla="*/ 2405205 h 6858000"/>
              <a:gd name="connsiteX634" fmla="*/ 2131689 w 7467600"/>
              <a:gd name="connsiteY634" fmla="*/ 1936926 h 6858000"/>
              <a:gd name="connsiteX635" fmla="*/ 2454820 w 7467600"/>
              <a:gd name="connsiteY635" fmla="*/ 1248808 h 6858000"/>
              <a:gd name="connsiteX636" fmla="*/ 2492512 w 7467600"/>
              <a:gd name="connsiteY636" fmla="*/ 1302920 h 6858000"/>
              <a:gd name="connsiteX637" fmla="*/ 2081216 w 7467600"/>
              <a:gd name="connsiteY637" fmla="*/ 2527513 h 6858000"/>
              <a:gd name="connsiteX638" fmla="*/ 2081211 w 7467600"/>
              <a:gd name="connsiteY638" fmla="*/ 2528916 h 6858000"/>
              <a:gd name="connsiteX639" fmla="*/ 2199067 w 7467600"/>
              <a:gd name="connsiteY639" fmla="*/ 2884061 h 6858000"/>
              <a:gd name="connsiteX640" fmla="*/ 3192586 w 7467600"/>
              <a:gd name="connsiteY640" fmla="*/ 3411496 h 6858000"/>
              <a:gd name="connsiteX641" fmla="*/ 3182620 w 7467600"/>
              <a:gd name="connsiteY641" fmla="*/ 3483279 h 6858000"/>
              <a:gd name="connsiteX642" fmla="*/ 2435119 w 7467600"/>
              <a:gd name="connsiteY642" fmla="*/ 3080173 h 6858000"/>
              <a:gd name="connsiteX643" fmla="*/ 2410152 w 7467600"/>
              <a:gd name="connsiteY643" fmla="*/ 3063751 h 6858000"/>
              <a:gd name="connsiteX644" fmla="*/ 2408099 w 7467600"/>
              <a:gd name="connsiteY644" fmla="*/ 3064403 h 6858000"/>
              <a:gd name="connsiteX645" fmla="*/ 2407218 w 7467600"/>
              <a:gd name="connsiteY645" fmla="*/ 3070324 h 6858000"/>
              <a:gd name="connsiteX646" fmla="*/ 2380138 w 7467600"/>
              <a:gd name="connsiteY646" fmla="*/ 3099341 h 6858000"/>
              <a:gd name="connsiteX647" fmla="*/ 1765923 w 7467600"/>
              <a:gd name="connsiteY647" fmla="*/ 3581043 h 6858000"/>
              <a:gd name="connsiteX648" fmla="*/ 1702258 w 7467600"/>
              <a:gd name="connsiteY648" fmla="*/ 3612286 h 6858000"/>
              <a:gd name="connsiteX649" fmla="*/ 1538370 w 7467600"/>
              <a:gd name="connsiteY649" fmla="*/ 3811804 h 6858000"/>
              <a:gd name="connsiteX650" fmla="*/ 542867 w 7467600"/>
              <a:gd name="connsiteY650" fmla="*/ 4944092 h 6858000"/>
              <a:gd name="connsiteX651" fmla="*/ 515800 w 7467600"/>
              <a:gd name="connsiteY651" fmla="*/ 4862180 h 6858000"/>
              <a:gd name="connsiteX652" fmla="*/ 909145 w 7467600"/>
              <a:gd name="connsiteY652" fmla="*/ 4199225 h 6858000"/>
              <a:gd name="connsiteX653" fmla="*/ 1214067 w 7467600"/>
              <a:gd name="connsiteY653" fmla="*/ 3908561 h 6858000"/>
              <a:gd name="connsiteX654" fmla="*/ 640967 w 7467600"/>
              <a:gd name="connsiteY654" fmla="*/ 4105601 h 6858000"/>
              <a:gd name="connsiteX655" fmla="*/ 112563 w 7467600"/>
              <a:gd name="connsiteY655" fmla="*/ 4396952 h 6858000"/>
              <a:gd name="connsiteX656" fmla="*/ 0 w 7467600"/>
              <a:gd name="connsiteY656" fmla="*/ 4466006 h 6858000"/>
              <a:gd name="connsiteX657" fmla="*/ 0 w 7467600"/>
              <a:gd name="connsiteY657" fmla="*/ 4233763 h 6858000"/>
              <a:gd name="connsiteX658" fmla="*/ 36881 w 7467600"/>
              <a:gd name="connsiteY658" fmla="*/ 4200118 h 6858000"/>
              <a:gd name="connsiteX659" fmla="*/ 910534 w 7467600"/>
              <a:gd name="connsiteY659" fmla="*/ 3629753 h 6858000"/>
              <a:gd name="connsiteX660" fmla="*/ 1578717 w 7467600"/>
              <a:gd name="connsiteY660" fmla="*/ 3575982 h 6858000"/>
              <a:gd name="connsiteX661" fmla="*/ 2338780 w 7467600"/>
              <a:gd name="connsiteY661" fmla="*/ 3033725 h 6858000"/>
              <a:gd name="connsiteX662" fmla="*/ 1807991 w 7467600"/>
              <a:gd name="connsiteY662" fmla="*/ 2807184 h 6858000"/>
              <a:gd name="connsiteX663" fmla="*/ 1416358 w 7467600"/>
              <a:gd name="connsiteY663" fmla="*/ 3112571 h 6858000"/>
              <a:gd name="connsiteX664" fmla="*/ 939066 w 7467600"/>
              <a:gd name="connsiteY664" fmla="*/ 3378798 h 6858000"/>
              <a:gd name="connsiteX665" fmla="*/ 115099 w 7467600"/>
              <a:gd name="connsiteY665" fmla="*/ 3607650 h 6858000"/>
              <a:gd name="connsiteX666" fmla="*/ 97284 w 7467600"/>
              <a:gd name="connsiteY666" fmla="*/ 3520393 h 6858000"/>
              <a:gd name="connsiteX667" fmla="*/ 922050 w 7467600"/>
              <a:gd name="connsiteY667" fmla="*/ 3074867 h 6858000"/>
              <a:gd name="connsiteX668" fmla="*/ 1405265 w 7467600"/>
              <a:gd name="connsiteY668" fmla="*/ 3016319 h 6858000"/>
              <a:gd name="connsiteX669" fmla="*/ 1407512 w 7467600"/>
              <a:gd name="connsiteY669" fmla="*/ 3018001 h 6858000"/>
              <a:gd name="connsiteX670" fmla="*/ 1726266 w 7467600"/>
              <a:gd name="connsiteY670" fmla="*/ 2777274 h 6858000"/>
              <a:gd name="connsiteX671" fmla="*/ 625390 w 7467600"/>
              <a:gd name="connsiteY671" fmla="*/ 2514541 h 6858000"/>
              <a:gd name="connsiteX672" fmla="*/ 619799 w 7467600"/>
              <a:gd name="connsiteY672" fmla="*/ 2527180 h 6858000"/>
              <a:gd name="connsiteX673" fmla="*/ 310030 w 7467600"/>
              <a:gd name="connsiteY673" fmla="*/ 2771818 h 6858000"/>
              <a:gd name="connsiteX674" fmla="*/ 173877 w 7467600"/>
              <a:gd name="connsiteY674" fmla="*/ 2937056 h 6858000"/>
              <a:gd name="connsiteX675" fmla="*/ 77889 w 7467600"/>
              <a:gd name="connsiteY675" fmla="*/ 3138440 h 6858000"/>
              <a:gd name="connsiteX676" fmla="*/ 0 w 7467600"/>
              <a:gd name="connsiteY676" fmla="*/ 3271395 h 6858000"/>
              <a:gd name="connsiteX677" fmla="*/ 0 w 7467600"/>
              <a:gd name="connsiteY677" fmla="*/ 3153002 h 6858000"/>
              <a:gd name="connsiteX678" fmla="*/ 2386 w 7467600"/>
              <a:gd name="connsiteY678" fmla="*/ 3149203 h 6858000"/>
              <a:gd name="connsiteX679" fmla="*/ 89753 w 7467600"/>
              <a:gd name="connsiteY679" fmla="*/ 2987702 h 6858000"/>
              <a:gd name="connsiteX680" fmla="*/ 76869 w 7467600"/>
              <a:gd name="connsiteY680" fmla="*/ 3005404 h 6858000"/>
              <a:gd name="connsiteX681" fmla="*/ 32049 w 7467600"/>
              <a:gd name="connsiteY681" fmla="*/ 3065814 h 6858000"/>
              <a:gd name="connsiteX682" fmla="*/ 0 w 7467600"/>
              <a:gd name="connsiteY682" fmla="*/ 3108744 h 6858000"/>
              <a:gd name="connsiteX683" fmla="*/ 0 w 7467600"/>
              <a:gd name="connsiteY683" fmla="*/ 3058059 h 6858000"/>
              <a:gd name="connsiteX684" fmla="*/ 7610 w 7467600"/>
              <a:gd name="connsiteY684" fmla="*/ 3047889 h 6858000"/>
              <a:gd name="connsiteX685" fmla="*/ 52419 w 7467600"/>
              <a:gd name="connsiteY685" fmla="*/ 2987479 h 6858000"/>
              <a:gd name="connsiteX686" fmla="*/ 59142 w 7467600"/>
              <a:gd name="connsiteY686" fmla="*/ 2978488 h 6858000"/>
              <a:gd name="connsiteX687" fmla="*/ 0 w 7467600"/>
              <a:gd name="connsiteY687" fmla="*/ 3015334 h 6858000"/>
              <a:gd name="connsiteX688" fmla="*/ 0 w 7467600"/>
              <a:gd name="connsiteY688" fmla="*/ 2914286 h 6858000"/>
              <a:gd name="connsiteX689" fmla="*/ 36383 w 7467600"/>
              <a:gd name="connsiteY689" fmla="*/ 2901128 h 6858000"/>
              <a:gd name="connsiteX690" fmla="*/ 156329 w 7467600"/>
              <a:gd name="connsiteY690" fmla="*/ 2840533 h 6858000"/>
              <a:gd name="connsiteX691" fmla="*/ 358355 w 7467600"/>
              <a:gd name="connsiteY691" fmla="*/ 2620471 h 6858000"/>
              <a:gd name="connsiteX692" fmla="*/ 510577 w 7467600"/>
              <a:gd name="connsiteY692" fmla="*/ 2501244 h 6858000"/>
              <a:gd name="connsiteX693" fmla="*/ 211967 w 7467600"/>
              <a:gd name="connsiteY693" fmla="*/ 2479171 h 6858000"/>
              <a:gd name="connsiteX694" fmla="*/ 0 w 7467600"/>
              <a:gd name="connsiteY694" fmla="*/ 2476398 h 6858000"/>
              <a:gd name="connsiteX695" fmla="*/ 0 w 7467600"/>
              <a:gd name="connsiteY695" fmla="*/ 2389189 h 6858000"/>
              <a:gd name="connsiteX696" fmla="*/ 103062 w 7467600"/>
              <a:gd name="connsiteY696" fmla="*/ 2389518 h 6858000"/>
              <a:gd name="connsiteX697" fmla="*/ 510734 w 7467600"/>
              <a:gd name="connsiteY697" fmla="*/ 2416201 h 6858000"/>
              <a:gd name="connsiteX698" fmla="*/ 279257 w 7467600"/>
              <a:gd name="connsiteY698" fmla="*/ 2092102 h 6858000"/>
              <a:gd name="connsiteX699" fmla="*/ 65265 w 7467600"/>
              <a:gd name="connsiteY699" fmla="*/ 2006049 h 6858000"/>
              <a:gd name="connsiteX700" fmla="*/ 0 w 7467600"/>
              <a:gd name="connsiteY700" fmla="*/ 1982532 h 6858000"/>
              <a:gd name="connsiteX701" fmla="*/ 0 w 7467600"/>
              <a:gd name="connsiteY701" fmla="*/ 1912789 h 6858000"/>
              <a:gd name="connsiteX702" fmla="*/ 97460 w 7467600"/>
              <a:gd name="connsiteY702" fmla="*/ 1953725 h 6858000"/>
              <a:gd name="connsiteX703" fmla="*/ 221272 w 7467600"/>
              <a:gd name="connsiteY703" fmla="*/ 1980766 h 6858000"/>
              <a:gd name="connsiteX704" fmla="*/ 116765 w 7467600"/>
              <a:gd name="connsiteY704" fmla="*/ 1911033 h 6858000"/>
              <a:gd name="connsiteX705" fmla="*/ 16405 w 7467600"/>
              <a:gd name="connsiteY705" fmla="*/ 1803412 h 6858000"/>
              <a:gd name="connsiteX706" fmla="*/ 0 w 7467600"/>
              <a:gd name="connsiteY706" fmla="*/ 1784777 h 6858000"/>
              <a:gd name="connsiteX707" fmla="*/ 0 w 7467600"/>
              <a:gd name="connsiteY707" fmla="*/ 1740082 h 6858000"/>
              <a:gd name="connsiteX708" fmla="*/ 39394 w 7467600"/>
              <a:gd name="connsiteY708" fmla="*/ 1784856 h 6858000"/>
              <a:gd name="connsiteX709" fmla="*/ 135813 w 7467600"/>
              <a:gd name="connsiteY709" fmla="*/ 1888838 h 6858000"/>
              <a:gd name="connsiteX710" fmla="*/ 242575 w 7467600"/>
              <a:gd name="connsiteY710" fmla="*/ 1958841 h 6858000"/>
              <a:gd name="connsiteX711" fmla="*/ 82197 w 7467600"/>
              <a:gd name="connsiteY711" fmla="*/ 1754826 h 6858000"/>
              <a:gd name="connsiteX712" fmla="*/ 0 w 7467600"/>
              <a:gd name="connsiteY712" fmla="*/ 1679650 h 6858000"/>
              <a:gd name="connsiteX713" fmla="*/ 0 w 7467600"/>
              <a:gd name="connsiteY713" fmla="*/ 1602463 h 6858000"/>
              <a:gd name="connsiteX714" fmla="*/ 84689 w 7467600"/>
              <a:gd name="connsiteY714" fmla="*/ 1677442 h 6858000"/>
              <a:gd name="connsiteX715" fmla="*/ 298437 w 7467600"/>
              <a:gd name="connsiteY715" fmla="*/ 1968019 h 6858000"/>
              <a:gd name="connsiteX716" fmla="*/ 227269 w 7467600"/>
              <a:gd name="connsiteY716" fmla="*/ 1114064 h 6858000"/>
              <a:gd name="connsiteX717" fmla="*/ 248003 w 7467600"/>
              <a:gd name="connsiteY717" fmla="*/ 1089613 h 6858000"/>
              <a:gd name="connsiteX718" fmla="*/ 427020 w 7467600"/>
              <a:gd name="connsiteY718" fmla="*/ 1619803 h 6858000"/>
              <a:gd name="connsiteX719" fmla="*/ 340345 w 7467600"/>
              <a:gd name="connsiteY719" fmla="*/ 2027739 h 6858000"/>
              <a:gd name="connsiteX720" fmla="*/ 360865 w 7467600"/>
              <a:gd name="connsiteY720" fmla="*/ 2044827 h 6858000"/>
              <a:gd name="connsiteX721" fmla="*/ 560414 w 7467600"/>
              <a:gd name="connsiteY721" fmla="*/ 2421457 h 6858000"/>
              <a:gd name="connsiteX722" fmla="*/ 1359703 w 7467600"/>
              <a:gd name="connsiteY722" fmla="*/ 2578554 h 6858000"/>
              <a:gd name="connsiteX723" fmla="*/ 1359422 w 7467600"/>
              <a:gd name="connsiteY723" fmla="*/ 2577994 h 6858000"/>
              <a:gd name="connsiteX724" fmla="*/ 828701 w 7467600"/>
              <a:gd name="connsiteY724" fmla="*/ 1839520 h 6858000"/>
              <a:gd name="connsiteX725" fmla="*/ 494427 w 7467600"/>
              <a:gd name="connsiteY725" fmla="*/ 1092333 h 6858000"/>
              <a:gd name="connsiteX726" fmla="*/ 506322 w 7467600"/>
              <a:gd name="connsiteY726" fmla="*/ 1020997 h 6858000"/>
              <a:gd name="connsiteX727" fmla="*/ 4570198 w 7467600"/>
              <a:gd name="connsiteY727" fmla="*/ 978081 h 6858000"/>
              <a:gd name="connsiteX728" fmla="*/ 4523691 w 7467600"/>
              <a:gd name="connsiteY728" fmla="*/ 1127776 h 6858000"/>
              <a:gd name="connsiteX729" fmla="*/ 4509875 w 7467600"/>
              <a:gd name="connsiteY729" fmla="*/ 1167552 h 6858000"/>
              <a:gd name="connsiteX730" fmla="*/ 4478168 w 7467600"/>
              <a:gd name="connsiteY730" fmla="*/ 1260735 h 6858000"/>
              <a:gd name="connsiteX731" fmla="*/ 4409309 w 7467600"/>
              <a:gd name="connsiteY731" fmla="*/ 1666996 h 6858000"/>
              <a:gd name="connsiteX732" fmla="*/ 4370031 w 7467600"/>
              <a:gd name="connsiteY732" fmla="*/ 1955666 h 6858000"/>
              <a:gd name="connsiteX733" fmla="*/ 4570198 w 7467600"/>
              <a:gd name="connsiteY733" fmla="*/ 978081 h 6858000"/>
              <a:gd name="connsiteX734" fmla="*/ 4557898 w 7467600"/>
              <a:gd name="connsiteY734" fmla="*/ 900011 h 6858000"/>
              <a:gd name="connsiteX735" fmla="*/ 4344840 w 7467600"/>
              <a:gd name="connsiteY735" fmla="*/ 1922038 h 6858000"/>
              <a:gd name="connsiteX736" fmla="*/ 4378710 w 7467600"/>
              <a:gd name="connsiteY736" fmla="*/ 1665516 h 6858000"/>
              <a:gd name="connsiteX737" fmla="*/ 4448798 w 7467600"/>
              <a:gd name="connsiteY737" fmla="*/ 1253024 h 6858000"/>
              <a:gd name="connsiteX738" fmla="*/ 4480315 w 7467600"/>
              <a:gd name="connsiteY738" fmla="*/ 1158454 h 6858000"/>
              <a:gd name="connsiteX739" fmla="*/ 4494133 w 7467600"/>
              <a:gd name="connsiteY739" fmla="*/ 1118676 h 6858000"/>
              <a:gd name="connsiteX740" fmla="*/ 4557898 w 7467600"/>
              <a:gd name="connsiteY740" fmla="*/ 900011 h 6858000"/>
              <a:gd name="connsiteX741" fmla="*/ 5870151 w 7467600"/>
              <a:gd name="connsiteY741" fmla="*/ 898890 h 6858000"/>
              <a:gd name="connsiteX742" fmla="*/ 5861335 w 7467600"/>
              <a:gd name="connsiteY742" fmla="*/ 899177 h 6858000"/>
              <a:gd name="connsiteX743" fmla="*/ 5843702 w 7467600"/>
              <a:gd name="connsiteY743" fmla="*/ 899748 h 6858000"/>
              <a:gd name="connsiteX744" fmla="*/ 5651107 w 7467600"/>
              <a:gd name="connsiteY744" fmla="*/ 920306 h 6858000"/>
              <a:gd name="connsiteX745" fmla="*/ 5459407 w 7467600"/>
              <a:gd name="connsiteY745" fmla="*/ 940975 h 6858000"/>
              <a:gd name="connsiteX746" fmla="*/ 5374846 w 7467600"/>
              <a:gd name="connsiteY746" fmla="*/ 941988 h 6858000"/>
              <a:gd name="connsiteX747" fmla="*/ 5256105 w 7467600"/>
              <a:gd name="connsiteY747" fmla="*/ 945632 h 6858000"/>
              <a:gd name="connsiteX748" fmla="*/ 5107071 w 7467600"/>
              <a:gd name="connsiteY748" fmla="*/ 969720 h 6858000"/>
              <a:gd name="connsiteX749" fmla="*/ 4998681 w 7467600"/>
              <a:gd name="connsiteY749" fmla="*/ 988771 h 6858000"/>
              <a:gd name="connsiteX750" fmla="*/ 5870151 w 7467600"/>
              <a:gd name="connsiteY750" fmla="*/ 898890 h 6858000"/>
              <a:gd name="connsiteX751" fmla="*/ 5504425 w 7467600"/>
              <a:gd name="connsiteY751" fmla="*/ 848067 h 6858000"/>
              <a:gd name="connsiteX752" fmla="*/ 4968849 w 7467600"/>
              <a:gd name="connsiteY752" fmla="*/ 962318 h 6858000"/>
              <a:gd name="connsiteX753" fmla="*/ 5104039 w 7467600"/>
              <a:gd name="connsiteY753" fmla="*/ 940634 h 6858000"/>
              <a:gd name="connsiteX754" fmla="*/ 5256311 w 7467600"/>
              <a:gd name="connsiteY754" fmla="*/ 916490 h 6858000"/>
              <a:gd name="connsiteX755" fmla="*/ 5377381 w 7467600"/>
              <a:gd name="connsiteY755" fmla="*/ 912671 h 6858000"/>
              <a:gd name="connsiteX756" fmla="*/ 5460148 w 7467600"/>
              <a:gd name="connsiteY756" fmla="*/ 911442 h 6858000"/>
              <a:gd name="connsiteX757" fmla="*/ 5648971 w 7467600"/>
              <a:gd name="connsiteY757" fmla="*/ 891331 h 6858000"/>
              <a:gd name="connsiteX758" fmla="*/ 5844807 w 7467600"/>
              <a:gd name="connsiteY758" fmla="*/ 870718 h 6858000"/>
              <a:gd name="connsiteX759" fmla="*/ 5862975 w 7467600"/>
              <a:gd name="connsiteY759" fmla="*/ 869756 h 6858000"/>
              <a:gd name="connsiteX760" fmla="*/ 5920887 w 7467600"/>
              <a:gd name="connsiteY760" fmla="*/ 865929 h 6858000"/>
              <a:gd name="connsiteX761" fmla="*/ 5504425 w 7467600"/>
              <a:gd name="connsiteY761" fmla="*/ 848067 h 6858000"/>
              <a:gd name="connsiteX762" fmla="*/ 3607114 w 7467600"/>
              <a:gd name="connsiteY762" fmla="*/ 467441 h 6858000"/>
              <a:gd name="connsiteX763" fmla="*/ 3296242 w 7467600"/>
              <a:gd name="connsiteY763" fmla="*/ 807991 h 6858000"/>
              <a:gd name="connsiteX764" fmla="*/ 3174674 w 7467600"/>
              <a:gd name="connsiteY764" fmla="*/ 919759 h 6858000"/>
              <a:gd name="connsiteX765" fmla="*/ 3042978 w 7467600"/>
              <a:gd name="connsiteY765" fmla="*/ 1054894 h 6858000"/>
              <a:gd name="connsiteX766" fmla="*/ 2968914 w 7467600"/>
              <a:gd name="connsiteY766" fmla="*/ 1133756 h 6858000"/>
              <a:gd name="connsiteX767" fmla="*/ 3103823 w 7467600"/>
              <a:gd name="connsiteY767" fmla="*/ 1026814 h 6858000"/>
              <a:gd name="connsiteX768" fmla="*/ 3607114 w 7467600"/>
              <a:gd name="connsiteY768" fmla="*/ 467441 h 6858000"/>
              <a:gd name="connsiteX769" fmla="*/ 3744487 w 7467600"/>
              <a:gd name="connsiteY769" fmla="*/ 383136 h 6858000"/>
              <a:gd name="connsiteX770" fmla="*/ 3970213 w 7467600"/>
              <a:gd name="connsiteY770" fmla="*/ 995559 h 6858000"/>
              <a:gd name="connsiteX771" fmla="*/ 3744487 w 7467600"/>
              <a:gd name="connsiteY771" fmla="*/ 383136 h 6858000"/>
              <a:gd name="connsiteX772" fmla="*/ 3624562 w 7467600"/>
              <a:gd name="connsiteY772" fmla="*/ 367041 h 6858000"/>
              <a:gd name="connsiteX773" fmla="*/ 3489712 w 7467600"/>
              <a:gd name="connsiteY773" fmla="*/ 485386 h 6858000"/>
              <a:gd name="connsiteX774" fmla="*/ 3182994 w 7467600"/>
              <a:gd name="connsiteY774" fmla="*/ 828265 h 6858000"/>
              <a:gd name="connsiteX775" fmla="*/ 2892114 w 7467600"/>
              <a:gd name="connsiteY775" fmla="*/ 1172635 h 6858000"/>
              <a:gd name="connsiteX776" fmla="*/ 3021459 w 7467600"/>
              <a:gd name="connsiteY776" fmla="*/ 1035385 h 6858000"/>
              <a:gd name="connsiteX777" fmla="*/ 3153873 w 7467600"/>
              <a:gd name="connsiteY777" fmla="*/ 898971 h 6858000"/>
              <a:gd name="connsiteX778" fmla="*/ 3276511 w 7467600"/>
              <a:gd name="connsiteY778" fmla="*/ 786423 h 6858000"/>
              <a:gd name="connsiteX779" fmla="*/ 3584154 w 7467600"/>
              <a:gd name="connsiteY779" fmla="*/ 448218 h 6858000"/>
              <a:gd name="connsiteX780" fmla="*/ 3624562 w 7467600"/>
              <a:gd name="connsiteY780" fmla="*/ 367041 h 6858000"/>
              <a:gd name="connsiteX781" fmla="*/ 3766672 w 7467600"/>
              <a:gd name="connsiteY781" fmla="*/ 359429 h 6858000"/>
              <a:gd name="connsiteX782" fmla="*/ 3996338 w 7467600"/>
              <a:gd name="connsiteY782" fmla="*/ 968237 h 6858000"/>
              <a:gd name="connsiteX783" fmla="*/ 3766672 w 7467600"/>
              <a:gd name="connsiteY783" fmla="*/ 359429 h 6858000"/>
              <a:gd name="connsiteX784" fmla="*/ 5805386 w 7467600"/>
              <a:gd name="connsiteY784" fmla="*/ 239240 h 6858000"/>
              <a:gd name="connsiteX785" fmla="*/ 5736947 w 7467600"/>
              <a:gd name="connsiteY785" fmla="*/ 261367 h 6858000"/>
              <a:gd name="connsiteX786" fmla="*/ 5427012 w 7467600"/>
              <a:gd name="connsiteY786" fmla="*/ 311272 h 6858000"/>
              <a:gd name="connsiteX787" fmla="*/ 5147818 w 7467600"/>
              <a:gd name="connsiteY787" fmla="*/ 322112 h 6858000"/>
              <a:gd name="connsiteX788" fmla="*/ 5060854 w 7467600"/>
              <a:gd name="connsiteY788" fmla="*/ 311882 h 6858000"/>
              <a:gd name="connsiteX789" fmla="*/ 4945989 w 7467600"/>
              <a:gd name="connsiteY789" fmla="*/ 300516 h 6858000"/>
              <a:gd name="connsiteX790" fmla="*/ 5410479 w 7467600"/>
              <a:gd name="connsiteY790" fmla="*/ 348434 h 6858000"/>
              <a:gd name="connsiteX791" fmla="*/ 5805386 w 7467600"/>
              <a:gd name="connsiteY791" fmla="*/ 239240 h 6858000"/>
              <a:gd name="connsiteX792" fmla="*/ 5905192 w 7467600"/>
              <a:gd name="connsiteY792" fmla="*/ 163079 h 6858000"/>
              <a:gd name="connsiteX793" fmla="*/ 5865655 w 7467600"/>
              <a:gd name="connsiteY793" fmla="*/ 171901 h 6858000"/>
              <a:gd name="connsiteX794" fmla="*/ 5259740 w 7467600"/>
              <a:gd name="connsiteY794" fmla="*/ 257013 h 6858000"/>
              <a:gd name="connsiteX795" fmla="*/ 5208466 w 7467600"/>
              <a:gd name="connsiteY795" fmla="*/ 257550 h 6858000"/>
              <a:gd name="connsiteX796" fmla="*/ 4980204 w 7467600"/>
              <a:gd name="connsiteY796" fmla="*/ 271903 h 6858000"/>
              <a:gd name="connsiteX797" fmla="*/ 5068068 w 7467600"/>
              <a:gd name="connsiteY797" fmla="*/ 282244 h 6858000"/>
              <a:gd name="connsiteX798" fmla="*/ 5153231 w 7467600"/>
              <a:gd name="connsiteY798" fmla="*/ 292240 h 6858000"/>
              <a:gd name="connsiteX799" fmla="*/ 5426491 w 7467600"/>
              <a:gd name="connsiteY799" fmla="*/ 281128 h 6858000"/>
              <a:gd name="connsiteX800" fmla="*/ 5731212 w 7467600"/>
              <a:gd name="connsiteY800" fmla="*/ 231951 h 6858000"/>
              <a:gd name="connsiteX801" fmla="*/ 5905192 w 7467600"/>
              <a:gd name="connsiteY801" fmla="*/ 163079 h 6858000"/>
              <a:gd name="connsiteX802" fmla="*/ 5944437 w 7467600"/>
              <a:gd name="connsiteY802" fmla="*/ 113829 h 6858000"/>
              <a:gd name="connsiteX803" fmla="*/ 5825032 w 7467600"/>
              <a:gd name="connsiteY803" fmla="*/ 146405 h 6858000"/>
              <a:gd name="connsiteX804" fmla="*/ 4955599 w 7467600"/>
              <a:gd name="connsiteY804" fmla="*/ 247008 h 6858000"/>
              <a:gd name="connsiteX805" fmla="*/ 5210104 w 7467600"/>
              <a:gd name="connsiteY805" fmla="*/ 228123 h 6858000"/>
              <a:gd name="connsiteX806" fmla="*/ 5261015 w 7467600"/>
              <a:gd name="connsiteY806" fmla="*/ 227087 h 6858000"/>
              <a:gd name="connsiteX807" fmla="*/ 5861181 w 7467600"/>
              <a:gd name="connsiteY807" fmla="*/ 143093 h 6858000"/>
              <a:gd name="connsiteX808" fmla="*/ 5961252 w 7467600"/>
              <a:gd name="connsiteY808" fmla="*/ 114820 h 6858000"/>
              <a:gd name="connsiteX809" fmla="*/ 5944437 w 7467600"/>
              <a:gd name="connsiteY809" fmla="*/ 113829 h 6858000"/>
              <a:gd name="connsiteX810" fmla="*/ 3882765 w 7467600"/>
              <a:gd name="connsiteY810" fmla="*/ 0 h 6858000"/>
              <a:gd name="connsiteX811" fmla="*/ 3995099 w 7467600"/>
              <a:gd name="connsiteY811" fmla="*/ 0 h 6858000"/>
              <a:gd name="connsiteX812" fmla="*/ 4163818 w 7467600"/>
              <a:gd name="connsiteY812" fmla="*/ 234104 h 6858000"/>
              <a:gd name="connsiteX813" fmla="*/ 4172099 w 7467600"/>
              <a:gd name="connsiteY813" fmla="*/ 234207 h 6858000"/>
              <a:gd name="connsiteX814" fmla="*/ 4784282 w 7467600"/>
              <a:gd name="connsiteY814" fmla="*/ 276561 h 6858000"/>
              <a:gd name="connsiteX815" fmla="*/ 4801687 w 7467600"/>
              <a:gd name="connsiteY815" fmla="*/ 267764 h 6858000"/>
              <a:gd name="connsiteX816" fmla="*/ 6082788 w 7467600"/>
              <a:gd name="connsiteY816" fmla="*/ 64119 h 6858000"/>
              <a:gd name="connsiteX817" fmla="*/ 6099442 w 7467600"/>
              <a:gd name="connsiteY817" fmla="*/ 82568 h 6858000"/>
              <a:gd name="connsiteX818" fmla="*/ 4804137 w 7467600"/>
              <a:gd name="connsiteY818" fmla="*/ 320931 h 6858000"/>
              <a:gd name="connsiteX819" fmla="*/ 4227047 w 7467600"/>
              <a:gd name="connsiteY819" fmla="*/ 313415 h 6858000"/>
              <a:gd name="connsiteX820" fmla="*/ 4346041 w 7467600"/>
              <a:gd name="connsiteY820" fmla="*/ 456086 h 6858000"/>
              <a:gd name="connsiteX821" fmla="*/ 4870967 w 7467600"/>
              <a:gd name="connsiteY821" fmla="*/ 963061 h 6858000"/>
              <a:gd name="connsiteX822" fmla="*/ 4889647 w 7467600"/>
              <a:gd name="connsiteY822" fmla="*/ 957147 h 6858000"/>
              <a:gd name="connsiteX823" fmla="*/ 5422504 w 7467600"/>
              <a:gd name="connsiteY823" fmla="*/ 805191 h 6858000"/>
              <a:gd name="connsiteX824" fmla="*/ 6087656 w 7467600"/>
              <a:gd name="connsiteY824" fmla="*/ 826703 h 6858000"/>
              <a:gd name="connsiteX825" fmla="*/ 6058717 w 7467600"/>
              <a:gd name="connsiteY825" fmla="*/ 865992 h 6858000"/>
              <a:gd name="connsiteX826" fmla="*/ 4974153 w 7467600"/>
              <a:gd name="connsiteY826" fmla="*/ 1045456 h 6858000"/>
              <a:gd name="connsiteX827" fmla="*/ 5627835 w 7467600"/>
              <a:gd name="connsiteY827" fmla="*/ 1472077 h 6858000"/>
              <a:gd name="connsiteX828" fmla="*/ 5629817 w 7467600"/>
              <a:gd name="connsiteY828" fmla="*/ 1471412 h 6858000"/>
              <a:gd name="connsiteX829" fmla="*/ 5634124 w 7467600"/>
              <a:gd name="connsiteY829" fmla="*/ 1470572 h 6858000"/>
              <a:gd name="connsiteX830" fmla="*/ 5755832 w 7467600"/>
              <a:gd name="connsiteY830" fmla="*/ 1383886 h 6858000"/>
              <a:gd name="connsiteX831" fmla="*/ 6014186 w 7467600"/>
              <a:gd name="connsiteY831" fmla="*/ 1279799 h 6858000"/>
              <a:gd name="connsiteX832" fmla="*/ 6901619 w 7467600"/>
              <a:gd name="connsiteY832" fmla="*/ 1047874 h 6858000"/>
              <a:gd name="connsiteX833" fmla="*/ 6931566 w 7467600"/>
              <a:gd name="connsiteY833" fmla="*/ 1062034 h 6858000"/>
              <a:gd name="connsiteX834" fmla="*/ 5790982 w 7467600"/>
              <a:gd name="connsiteY834" fmla="*/ 1561380 h 6858000"/>
              <a:gd name="connsiteX835" fmla="*/ 6188971 w 7467600"/>
              <a:gd name="connsiteY835" fmla="*/ 1755168 h 6858000"/>
              <a:gd name="connsiteX836" fmla="*/ 6202446 w 7467600"/>
              <a:gd name="connsiteY836" fmla="*/ 1752268 h 6858000"/>
              <a:gd name="connsiteX837" fmla="*/ 7179560 w 7467600"/>
              <a:gd name="connsiteY837" fmla="*/ 1467551 h 6858000"/>
              <a:gd name="connsiteX838" fmla="*/ 7158730 w 7467600"/>
              <a:gd name="connsiteY838" fmla="*/ 1507835 h 6858000"/>
              <a:gd name="connsiteX839" fmla="*/ 6326959 w 7467600"/>
              <a:gd name="connsiteY839" fmla="*/ 1817686 h 6858000"/>
              <a:gd name="connsiteX840" fmla="*/ 6537433 w 7467600"/>
              <a:gd name="connsiteY840" fmla="*/ 1907790 h 6858000"/>
              <a:gd name="connsiteX841" fmla="*/ 6550221 w 7467600"/>
              <a:gd name="connsiteY841" fmla="*/ 1910729 h 6858000"/>
              <a:gd name="connsiteX842" fmla="*/ 6964438 w 7467600"/>
              <a:gd name="connsiteY842" fmla="*/ 2209505 h 6858000"/>
              <a:gd name="connsiteX843" fmla="*/ 7367862 w 7467600"/>
              <a:gd name="connsiteY843" fmla="*/ 2806833 h 6858000"/>
              <a:gd name="connsiteX844" fmla="*/ 7364329 w 7467600"/>
              <a:gd name="connsiteY844" fmla="*/ 2826907 h 6858000"/>
              <a:gd name="connsiteX845" fmla="*/ 7290545 w 7467600"/>
              <a:gd name="connsiteY845" fmla="*/ 2850663 h 6858000"/>
              <a:gd name="connsiteX846" fmla="*/ 6472036 w 7467600"/>
              <a:gd name="connsiteY846" fmla="*/ 1959003 h 6858000"/>
              <a:gd name="connsiteX847" fmla="*/ 5792897 w 7467600"/>
              <a:gd name="connsiteY847" fmla="*/ 1647747 h 6858000"/>
              <a:gd name="connsiteX848" fmla="*/ 5842751 w 7467600"/>
              <a:gd name="connsiteY848" fmla="*/ 1816112 h 6858000"/>
              <a:gd name="connsiteX849" fmla="*/ 5847424 w 7467600"/>
              <a:gd name="connsiteY849" fmla="*/ 1815776 h 6858000"/>
              <a:gd name="connsiteX850" fmla="*/ 6399821 w 7467600"/>
              <a:gd name="connsiteY850" fmla="*/ 2344799 h 6858000"/>
              <a:gd name="connsiteX851" fmla="*/ 6323232 w 7467600"/>
              <a:gd name="connsiteY851" fmla="*/ 2389634 h 6858000"/>
              <a:gd name="connsiteX852" fmla="*/ 5942958 w 7467600"/>
              <a:gd name="connsiteY852" fmla="*/ 2077708 h 6858000"/>
              <a:gd name="connsiteX853" fmla="*/ 5921559 w 7467600"/>
              <a:gd name="connsiteY853" fmla="*/ 2378596 h 6858000"/>
              <a:gd name="connsiteX854" fmla="*/ 5817651 w 7467600"/>
              <a:gd name="connsiteY854" fmla="*/ 3023919 h 6858000"/>
              <a:gd name="connsiteX855" fmla="*/ 5729634 w 7467600"/>
              <a:gd name="connsiteY855" fmla="*/ 3051849 h 6858000"/>
              <a:gd name="connsiteX856" fmla="*/ 5611018 w 7467600"/>
              <a:gd name="connsiteY856" fmla="*/ 2316769 h 6858000"/>
              <a:gd name="connsiteX857" fmla="*/ 5687608 w 7467600"/>
              <a:gd name="connsiteY857" fmla="*/ 2039972 h 6858000"/>
              <a:gd name="connsiteX858" fmla="*/ 5657554 w 7467600"/>
              <a:gd name="connsiteY858" fmla="*/ 1576445 h 6858000"/>
              <a:gd name="connsiteX859" fmla="*/ 5150475 w 7467600"/>
              <a:gd name="connsiteY859" fmla="*/ 1274012 h 6858000"/>
              <a:gd name="connsiteX860" fmla="*/ 5349142 w 7467600"/>
              <a:gd name="connsiteY860" fmla="*/ 2204405 h 6858000"/>
              <a:gd name="connsiteX861" fmla="*/ 5262214 w 7467600"/>
              <a:gd name="connsiteY861" fmla="*/ 2233836 h 6858000"/>
              <a:gd name="connsiteX862" fmla="*/ 4981539 w 7467600"/>
              <a:gd name="connsiteY862" fmla="*/ 1542201 h 6858000"/>
              <a:gd name="connsiteX863" fmla="*/ 4958461 w 7467600"/>
              <a:gd name="connsiteY863" fmla="*/ 1136957 h 6858000"/>
              <a:gd name="connsiteX864" fmla="*/ 4655015 w 7467600"/>
              <a:gd name="connsiteY864" fmla="*/ 891426 h 6858000"/>
              <a:gd name="connsiteX865" fmla="*/ 4348002 w 7467600"/>
              <a:gd name="connsiteY865" fmla="*/ 2205895 h 6858000"/>
              <a:gd name="connsiteX866" fmla="*/ 4262250 w 7467600"/>
              <a:gd name="connsiteY866" fmla="*/ 2219972 h 6858000"/>
              <a:gd name="connsiteX867" fmla="*/ 4550611 w 7467600"/>
              <a:gd name="connsiteY867" fmla="*/ 817540 h 6858000"/>
              <a:gd name="connsiteX868" fmla="*/ 4564418 w 7467600"/>
              <a:gd name="connsiteY868" fmla="*/ 808293 h 6858000"/>
              <a:gd name="connsiteX869" fmla="*/ 4266388 w 7467600"/>
              <a:gd name="connsiteY869" fmla="*/ 500083 h 6858000"/>
              <a:gd name="connsiteX870" fmla="*/ 4032842 w 7467600"/>
              <a:gd name="connsiteY870" fmla="*/ 211809 h 6858000"/>
              <a:gd name="connsiteX871" fmla="*/ 3882765 w 7467600"/>
              <a:gd name="connsiteY871" fmla="*/ 0 h 6858000"/>
              <a:gd name="connsiteX872" fmla="*/ 3721337 w 7467600"/>
              <a:gd name="connsiteY872" fmla="*/ 0 h 6858000"/>
              <a:gd name="connsiteX873" fmla="*/ 3797544 w 7467600"/>
              <a:gd name="connsiteY873" fmla="*/ 0 h 6858000"/>
              <a:gd name="connsiteX874" fmla="*/ 3775734 w 7467600"/>
              <a:gd name="connsiteY874" fmla="*/ 95131 h 6858000"/>
              <a:gd name="connsiteX875" fmla="*/ 3724807 w 7467600"/>
              <a:gd name="connsiteY875" fmla="*/ 272257 h 6858000"/>
              <a:gd name="connsiteX876" fmla="*/ 3726844 w 7467600"/>
              <a:gd name="connsiteY876" fmla="*/ 282988 h 6858000"/>
              <a:gd name="connsiteX877" fmla="*/ 3742664 w 7467600"/>
              <a:gd name="connsiteY877" fmla="*/ 279918 h 6858000"/>
              <a:gd name="connsiteX878" fmla="*/ 4103910 w 7467600"/>
              <a:gd name="connsiteY878" fmla="*/ 1161917 h 6858000"/>
              <a:gd name="connsiteX879" fmla="*/ 4020269 w 7467600"/>
              <a:gd name="connsiteY879" fmla="*/ 1200406 h 6858000"/>
              <a:gd name="connsiteX880" fmla="*/ 3674882 w 7467600"/>
              <a:gd name="connsiteY880" fmla="*/ 488524 h 6858000"/>
              <a:gd name="connsiteX881" fmla="*/ 3132682 w 7467600"/>
              <a:gd name="connsiteY881" fmla="*/ 1072284 h 6858000"/>
              <a:gd name="connsiteX882" fmla="*/ 2716346 w 7467600"/>
              <a:gd name="connsiteY882" fmla="*/ 1276376 h 6858000"/>
              <a:gd name="connsiteX883" fmla="*/ 2716772 w 7467600"/>
              <a:gd name="connsiteY883" fmla="*/ 1255462 h 6858000"/>
              <a:gd name="connsiteX884" fmla="*/ 3471096 w 7467600"/>
              <a:gd name="connsiteY884" fmla="*/ 437072 h 6858000"/>
              <a:gd name="connsiteX885" fmla="*/ 3639057 w 7467600"/>
              <a:gd name="connsiteY885" fmla="*/ 286334 h 6858000"/>
              <a:gd name="connsiteX886" fmla="*/ 3640309 w 7467600"/>
              <a:gd name="connsiteY886" fmla="*/ 284664 h 6858000"/>
              <a:gd name="connsiteX887" fmla="*/ 3646022 w 7467600"/>
              <a:gd name="connsiteY887" fmla="*/ 276711 h 6858000"/>
              <a:gd name="connsiteX888" fmla="*/ 3707943 w 7467600"/>
              <a:gd name="connsiteY888" fmla="*/ 65958 h 6858000"/>
              <a:gd name="connsiteX889" fmla="*/ 3721337 w 7467600"/>
              <a:gd name="connsiteY889" fmla="*/ 0 h 6858000"/>
              <a:gd name="connsiteX890" fmla="*/ 2867960 w 7467600"/>
              <a:gd name="connsiteY890" fmla="*/ 0 h 6858000"/>
              <a:gd name="connsiteX891" fmla="*/ 2926351 w 7467600"/>
              <a:gd name="connsiteY891" fmla="*/ 0 h 6858000"/>
              <a:gd name="connsiteX892" fmla="*/ 2902823 w 7467600"/>
              <a:gd name="connsiteY892" fmla="*/ 262929 h 6858000"/>
              <a:gd name="connsiteX893" fmla="*/ 2940663 w 7467600"/>
              <a:gd name="connsiteY893" fmla="*/ 140884 h 6858000"/>
              <a:gd name="connsiteX894" fmla="*/ 2947039 w 7467600"/>
              <a:gd name="connsiteY894" fmla="*/ 122524 h 6858000"/>
              <a:gd name="connsiteX895" fmla="*/ 2984316 w 7467600"/>
              <a:gd name="connsiteY895" fmla="*/ 0 h 6858000"/>
              <a:gd name="connsiteX896" fmla="*/ 3016114 w 7467600"/>
              <a:gd name="connsiteY896" fmla="*/ 0 h 6858000"/>
              <a:gd name="connsiteX897" fmla="*/ 2979949 w 7467600"/>
              <a:gd name="connsiteY897" fmla="*/ 119274 h 6858000"/>
              <a:gd name="connsiteX898" fmla="*/ 3023879 w 7467600"/>
              <a:gd name="connsiteY898" fmla="*/ 0 h 6858000"/>
              <a:gd name="connsiteX899" fmla="*/ 3105400 w 7467600"/>
              <a:gd name="connsiteY899" fmla="*/ 0 h 6858000"/>
              <a:gd name="connsiteX900" fmla="*/ 3094669 w 7467600"/>
              <a:gd name="connsiteY900" fmla="*/ 30308 h 6858000"/>
              <a:gd name="connsiteX901" fmla="*/ 2901945 w 7467600"/>
              <a:gd name="connsiteY901" fmla="*/ 466538 h 6858000"/>
              <a:gd name="connsiteX902" fmla="*/ 2815209 w 7467600"/>
              <a:gd name="connsiteY902" fmla="*/ 497361 h 6858000"/>
              <a:gd name="connsiteX903" fmla="*/ 2844845 w 7467600"/>
              <a:gd name="connsiteY903" fmla="*/ 127638 h 6858000"/>
              <a:gd name="connsiteX904" fmla="*/ 2867960 w 7467600"/>
              <a:gd name="connsiteY904" fmla="*/ 0 h 6858000"/>
              <a:gd name="connsiteX905" fmla="*/ 1057230 w 7467600"/>
              <a:gd name="connsiteY905" fmla="*/ 0 h 6858000"/>
              <a:gd name="connsiteX906" fmla="*/ 1111003 w 7467600"/>
              <a:gd name="connsiteY906" fmla="*/ 0 h 6858000"/>
              <a:gd name="connsiteX907" fmla="*/ 1125553 w 7467600"/>
              <a:gd name="connsiteY907" fmla="*/ 52588 h 6858000"/>
              <a:gd name="connsiteX908" fmla="*/ 1304276 w 7467600"/>
              <a:gd name="connsiteY908" fmla="*/ 476275 h 6858000"/>
              <a:gd name="connsiteX909" fmla="*/ 1492066 w 7467600"/>
              <a:gd name="connsiteY909" fmla="*/ 886333 h 6858000"/>
              <a:gd name="connsiteX910" fmla="*/ 1423698 w 7467600"/>
              <a:gd name="connsiteY910" fmla="*/ 710817 h 6858000"/>
              <a:gd name="connsiteX911" fmla="*/ 1357609 w 7467600"/>
              <a:gd name="connsiteY911" fmla="*/ 532892 h 6858000"/>
              <a:gd name="connsiteX912" fmla="*/ 1309550 w 7467600"/>
              <a:gd name="connsiteY912" fmla="*/ 374031 h 6858000"/>
              <a:gd name="connsiteX913" fmla="*/ 1193673 w 7467600"/>
              <a:gd name="connsiteY913" fmla="*/ 49533 h 6858000"/>
              <a:gd name="connsiteX914" fmla="*/ 1164391 w 7467600"/>
              <a:gd name="connsiteY914" fmla="*/ 0 h 6858000"/>
              <a:gd name="connsiteX915" fmla="*/ 1200666 w 7467600"/>
              <a:gd name="connsiteY915" fmla="*/ 0 h 6858000"/>
              <a:gd name="connsiteX916" fmla="*/ 1223408 w 7467600"/>
              <a:gd name="connsiteY916" fmla="*/ 38996 h 6858000"/>
              <a:gd name="connsiteX917" fmla="*/ 1339635 w 7467600"/>
              <a:gd name="connsiteY917" fmla="*/ 365517 h 6858000"/>
              <a:gd name="connsiteX918" fmla="*/ 1387469 w 7467600"/>
              <a:gd name="connsiteY918" fmla="*/ 523079 h 6858000"/>
              <a:gd name="connsiteX919" fmla="*/ 1452685 w 7467600"/>
              <a:gd name="connsiteY919" fmla="*/ 699806 h 6858000"/>
              <a:gd name="connsiteX920" fmla="*/ 1492092 w 7467600"/>
              <a:gd name="connsiteY920" fmla="*/ 800424 h 6858000"/>
              <a:gd name="connsiteX921" fmla="*/ 1455302 w 7467600"/>
              <a:gd name="connsiteY921" fmla="*/ 632913 h 6858000"/>
              <a:gd name="connsiteX922" fmla="*/ 1222336 w 7467600"/>
              <a:gd name="connsiteY922" fmla="*/ 9480 h 6858000"/>
              <a:gd name="connsiteX923" fmla="*/ 1214634 w 7467600"/>
              <a:gd name="connsiteY923" fmla="*/ 0 h 6858000"/>
              <a:gd name="connsiteX924" fmla="*/ 1289827 w 7467600"/>
              <a:gd name="connsiteY924" fmla="*/ 0 h 6858000"/>
              <a:gd name="connsiteX925" fmla="*/ 1321076 w 7467600"/>
              <a:gd name="connsiteY925" fmla="*/ 59722 h 6858000"/>
              <a:gd name="connsiteX926" fmla="*/ 1512579 w 7467600"/>
              <a:gd name="connsiteY926" fmla="*/ 626441 h 6858000"/>
              <a:gd name="connsiteX927" fmla="*/ 1506076 w 7467600"/>
              <a:gd name="connsiteY927" fmla="*/ 1089289 h 6858000"/>
              <a:gd name="connsiteX928" fmla="*/ 1486346 w 7467600"/>
              <a:gd name="connsiteY928" fmla="*/ 1079919 h 6858000"/>
              <a:gd name="connsiteX929" fmla="*/ 1070511 w 7467600"/>
              <a:gd name="connsiteY929" fmla="*/ 48609 h 6858000"/>
              <a:gd name="connsiteX930" fmla="*/ 1057230 w 7467600"/>
              <a:gd name="connsiteY930" fmla="*/ 0 h 6858000"/>
              <a:gd name="connsiteX931" fmla="*/ 43151 w 7467600"/>
              <a:gd name="connsiteY931" fmla="*/ 0 h 6858000"/>
              <a:gd name="connsiteX932" fmla="*/ 95283 w 7467600"/>
              <a:gd name="connsiteY932" fmla="*/ 0 h 6858000"/>
              <a:gd name="connsiteX933" fmla="*/ 300708 w 7467600"/>
              <a:gd name="connsiteY933" fmla="*/ 154571 h 6858000"/>
              <a:gd name="connsiteX934" fmla="*/ 530414 w 7467600"/>
              <a:gd name="connsiteY934" fmla="*/ 354673 h 6858000"/>
              <a:gd name="connsiteX935" fmla="*/ 333785 w 7467600"/>
              <a:gd name="connsiteY935" fmla="*/ 161564 h 6858000"/>
              <a:gd name="connsiteX936" fmla="*/ 147005 w 7467600"/>
              <a:gd name="connsiteY936" fmla="*/ 0 h 6858000"/>
              <a:gd name="connsiteX937" fmla="*/ 272509 w 7467600"/>
              <a:gd name="connsiteY937" fmla="*/ 0 h 6858000"/>
              <a:gd name="connsiteX938" fmla="*/ 326276 w 7467600"/>
              <a:gd name="connsiteY938" fmla="*/ 45847 h 6858000"/>
              <a:gd name="connsiteX939" fmla="*/ 823759 w 7467600"/>
              <a:gd name="connsiteY939" fmla="*/ 574145 h 6858000"/>
              <a:gd name="connsiteX940" fmla="*/ 811254 w 7467600"/>
              <a:gd name="connsiteY940" fmla="*/ 665546 h 6858000"/>
              <a:gd name="connsiteX941" fmla="*/ 154042 w 7467600"/>
              <a:gd name="connsiteY941" fmla="*/ 261522 h 6858000"/>
              <a:gd name="connsiteX942" fmla="*/ 13550 w 7467600"/>
              <a:gd name="connsiteY942" fmla="*/ 158423 h 6858000"/>
              <a:gd name="connsiteX943" fmla="*/ 0 w 7467600"/>
              <a:gd name="connsiteY943" fmla="*/ 146618 h 6858000"/>
              <a:gd name="connsiteX944" fmla="*/ 0 w 7467600"/>
              <a:gd name="connsiteY944" fmla="*/ 59161 h 6858000"/>
              <a:gd name="connsiteX945" fmla="*/ 45427 w 7467600"/>
              <a:gd name="connsiteY945" fmla="*/ 101078 h 6858000"/>
              <a:gd name="connsiteX946" fmla="*/ 630103 w 7467600"/>
              <a:gd name="connsiteY946" fmla="*/ 485885 h 6858000"/>
              <a:gd name="connsiteX947" fmla="*/ 532040 w 7467600"/>
              <a:gd name="connsiteY947" fmla="*/ 399359 h 6858000"/>
              <a:gd name="connsiteX948" fmla="*/ 517618 w 7467600"/>
              <a:gd name="connsiteY948" fmla="*/ 385726 h 6858000"/>
              <a:gd name="connsiteX949" fmla="*/ 285074 w 7467600"/>
              <a:gd name="connsiteY949" fmla="*/ 182755 h 6858000"/>
              <a:gd name="connsiteX950" fmla="*/ 43151 w 7467600"/>
              <a:gd name="connsiteY95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831490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467600 w 7467600"/>
              <a:gd name="connsiteY16" fmla="*/ 6805948 h 6858000"/>
              <a:gd name="connsiteX17" fmla="*/ 7467600 w 7467600"/>
              <a:gd name="connsiteY17" fmla="*/ 6831490 h 6858000"/>
              <a:gd name="connsiteX18" fmla="*/ 1019354 w 7467600"/>
              <a:gd name="connsiteY18" fmla="*/ 6315006 h 6858000"/>
              <a:gd name="connsiteX19" fmla="*/ 441046 w 7467600"/>
              <a:gd name="connsiteY19" fmla="*/ 6691153 h 6858000"/>
              <a:gd name="connsiteX20" fmla="*/ 1019354 w 7467600"/>
              <a:gd name="connsiteY20" fmla="*/ 6315006 h 6858000"/>
              <a:gd name="connsiteX21" fmla="*/ 991680 w 7467600"/>
              <a:gd name="connsiteY21" fmla="*/ 6298413 h 6858000"/>
              <a:gd name="connsiteX22" fmla="*/ 409060 w 7467600"/>
              <a:gd name="connsiteY22" fmla="*/ 6671470 h 6858000"/>
              <a:gd name="connsiteX23" fmla="*/ 991680 w 7467600"/>
              <a:gd name="connsiteY23" fmla="*/ 6298413 h 6858000"/>
              <a:gd name="connsiteX24" fmla="*/ 103333 w 7467600"/>
              <a:gd name="connsiteY24" fmla="*/ 5699602 h 6858000"/>
              <a:gd name="connsiteX25" fmla="*/ 233938 w 7467600"/>
              <a:gd name="connsiteY25" fmla="*/ 5809416 h 6858000"/>
              <a:gd name="connsiteX26" fmla="*/ 883580 w 7467600"/>
              <a:gd name="connsiteY26" fmla="*/ 6180710 h 6858000"/>
              <a:gd name="connsiteX27" fmla="*/ 487337 w 7467600"/>
              <a:gd name="connsiteY27" fmla="*/ 5950182 h 6858000"/>
              <a:gd name="connsiteX28" fmla="*/ 354051 w 7467600"/>
              <a:gd name="connsiteY28" fmla="*/ 5854912 h 6858000"/>
              <a:gd name="connsiteX29" fmla="*/ 195436 w 7467600"/>
              <a:gd name="connsiteY29" fmla="*/ 5755068 h 6858000"/>
              <a:gd name="connsiteX30" fmla="*/ 103333 w 7467600"/>
              <a:gd name="connsiteY30" fmla="*/ 5699602 h 6858000"/>
              <a:gd name="connsiteX31" fmla="*/ 5539432 w 7467600"/>
              <a:gd name="connsiteY31" fmla="*/ 5642928 h 6858000"/>
              <a:gd name="connsiteX32" fmla="*/ 5555462 w 7467600"/>
              <a:gd name="connsiteY32" fmla="*/ 5694454 h 6858000"/>
              <a:gd name="connsiteX33" fmla="*/ 5828270 w 7467600"/>
              <a:gd name="connsiteY33" fmla="*/ 6320663 h 6858000"/>
              <a:gd name="connsiteX34" fmla="*/ 5947416 w 7467600"/>
              <a:gd name="connsiteY34" fmla="*/ 6574846 h 6858000"/>
              <a:gd name="connsiteX35" fmla="*/ 5539432 w 7467600"/>
              <a:gd name="connsiteY35" fmla="*/ 5642928 h 6858000"/>
              <a:gd name="connsiteX36" fmla="*/ 51253 w 7467600"/>
              <a:gd name="connsiteY36" fmla="*/ 5631825 h 6858000"/>
              <a:gd name="connsiteX37" fmla="*/ 211622 w 7467600"/>
              <a:gd name="connsiteY37" fmla="*/ 5728803 h 6858000"/>
              <a:gd name="connsiteX38" fmla="*/ 371652 w 7467600"/>
              <a:gd name="connsiteY38" fmla="*/ 5829062 h 6858000"/>
              <a:gd name="connsiteX39" fmla="*/ 505903 w 7467600"/>
              <a:gd name="connsiteY39" fmla="*/ 5925221 h 6858000"/>
              <a:gd name="connsiteX40" fmla="*/ 899240 w 7467600"/>
              <a:gd name="connsiteY40" fmla="*/ 6153068 h 6858000"/>
              <a:gd name="connsiteX41" fmla="*/ 988114 w 7467600"/>
              <a:gd name="connsiteY41" fmla="*/ 6174204 h 6858000"/>
              <a:gd name="connsiteX42" fmla="*/ 845971 w 7467600"/>
              <a:gd name="connsiteY42" fmla="*/ 6067177 h 6858000"/>
              <a:gd name="connsiteX43" fmla="*/ 448057 w 7467600"/>
              <a:gd name="connsiteY43" fmla="*/ 5841376 h 6858000"/>
              <a:gd name="connsiteX44" fmla="*/ 51253 w 7467600"/>
              <a:gd name="connsiteY44" fmla="*/ 5631825 h 6858000"/>
              <a:gd name="connsiteX45" fmla="*/ 2606687 w 7467600"/>
              <a:gd name="connsiteY45" fmla="*/ 5630718 h 6858000"/>
              <a:gd name="connsiteX46" fmla="*/ 2645658 w 7467600"/>
              <a:gd name="connsiteY46" fmla="*/ 6640259 h 6858000"/>
              <a:gd name="connsiteX47" fmla="*/ 2606687 w 7467600"/>
              <a:gd name="connsiteY47" fmla="*/ 5630718 h 6858000"/>
              <a:gd name="connsiteX48" fmla="*/ 3642057 w 7467600"/>
              <a:gd name="connsiteY48" fmla="*/ 5573487 h 6858000"/>
              <a:gd name="connsiteX49" fmla="*/ 3632981 w 7467600"/>
              <a:gd name="connsiteY49" fmla="*/ 5579437 h 6858000"/>
              <a:gd name="connsiteX50" fmla="*/ 3382436 w 7467600"/>
              <a:gd name="connsiteY50" fmla="*/ 5952726 h 6858000"/>
              <a:gd name="connsiteX51" fmla="*/ 3191929 w 7467600"/>
              <a:gd name="connsiteY51" fmla="*/ 6662669 h 6858000"/>
              <a:gd name="connsiteX52" fmla="*/ 3369898 w 7467600"/>
              <a:gd name="connsiteY52" fmla="*/ 6081771 h 6858000"/>
              <a:gd name="connsiteX53" fmla="*/ 3642057 w 7467600"/>
              <a:gd name="connsiteY53" fmla="*/ 5573487 h 6858000"/>
              <a:gd name="connsiteX54" fmla="*/ 2650666 w 7467600"/>
              <a:gd name="connsiteY54" fmla="*/ 5530686 h 6858000"/>
              <a:gd name="connsiteX55" fmla="*/ 2650249 w 7467600"/>
              <a:gd name="connsiteY55" fmla="*/ 5532101 h 6858000"/>
              <a:gd name="connsiteX56" fmla="*/ 2663808 w 7467600"/>
              <a:gd name="connsiteY56" fmla="*/ 6535215 h 6858000"/>
              <a:gd name="connsiteX57" fmla="*/ 2665418 w 7467600"/>
              <a:gd name="connsiteY57" fmla="*/ 6132756 h 6858000"/>
              <a:gd name="connsiteX58" fmla="*/ 2650666 w 7467600"/>
              <a:gd name="connsiteY58" fmla="*/ 5530686 h 6858000"/>
              <a:gd name="connsiteX59" fmla="*/ 2680277 w 7467600"/>
              <a:gd name="connsiteY59" fmla="*/ 5479204 h 6858000"/>
              <a:gd name="connsiteX60" fmla="*/ 2678972 w 7467600"/>
              <a:gd name="connsiteY60" fmla="*/ 5481582 h 6858000"/>
              <a:gd name="connsiteX61" fmla="*/ 2696666 w 7467600"/>
              <a:gd name="connsiteY61" fmla="*/ 6133836 h 6858000"/>
              <a:gd name="connsiteX62" fmla="*/ 2695769 w 7467600"/>
              <a:gd name="connsiteY62" fmla="*/ 6390955 h 6858000"/>
              <a:gd name="connsiteX63" fmla="*/ 2739893 w 7467600"/>
              <a:gd name="connsiteY63" fmla="*/ 6108357 h 6858000"/>
              <a:gd name="connsiteX64" fmla="*/ 2680277 w 7467600"/>
              <a:gd name="connsiteY64" fmla="*/ 5479204 h 6858000"/>
              <a:gd name="connsiteX65" fmla="*/ 1132195 w 7467600"/>
              <a:gd name="connsiteY65" fmla="*/ 5467980 h 6858000"/>
              <a:gd name="connsiteX66" fmla="*/ 1679056 w 7467600"/>
              <a:gd name="connsiteY66" fmla="*/ 5516907 h 6858000"/>
              <a:gd name="connsiteX67" fmla="*/ 2128648 w 7467600"/>
              <a:gd name="connsiteY67" fmla="*/ 5474249 h 6858000"/>
              <a:gd name="connsiteX68" fmla="*/ 1825619 w 7467600"/>
              <a:gd name="connsiteY68" fmla="*/ 5478447 h 6858000"/>
              <a:gd name="connsiteX69" fmla="*/ 1737798 w 7467600"/>
              <a:gd name="connsiteY69" fmla="*/ 5483353 h 6858000"/>
              <a:gd name="connsiteX70" fmla="*/ 1132195 w 7467600"/>
              <a:gd name="connsiteY70" fmla="*/ 5467980 h 6858000"/>
              <a:gd name="connsiteX71" fmla="*/ 1456157 w 7467600"/>
              <a:gd name="connsiteY71" fmla="*/ 5371404 h 6858000"/>
              <a:gd name="connsiteX72" fmla="*/ 1244432 w 7467600"/>
              <a:gd name="connsiteY72" fmla="*/ 5385601 h 6858000"/>
              <a:gd name="connsiteX73" fmla="*/ 973990 w 7467600"/>
              <a:gd name="connsiteY73" fmla="*/ 5424940 h 6858000"/>
              <a:gd name="connsiteX74" fmla="*/ 1103809 w 7467600"/>
              <a:gd name="connsiteY74" fmla="*/ 5433720 h 6858000"/>
              <a:gd name="connsiteX75" fmla="*/ 1123454 w 7467600"/>
              <a:gd name="connsiteY75" fmla="*/ 5435727 h 6858000"/>
              <a:gd name="connsiteX76" fmla="*/ 1737017 w 7467600"/>
              <a:gd name="connsiteY76" fmla="*/ 5452183 h 6858000"/>
              <a:gd name="connsiteX77" fmla="*/ 1824397 w 7467600"/>
              <a:gd name="connsiteY77" fmla="*/ 5447757 h 6858000"/>
              <a:gd name="connsiteX78" fmla="*/ 2070059 w 7467600"/>
              <a:gd name="connsiteY78" fmla="*/ 5441660 h 6858000"/>
              <a:gd name="connsiteX79" fmla="*/ 1456157 w 7467600"/>
              <a:gd name="connsiteY79" fmla="*/ 5371404 h 6858000"/>
              <a:gd name="connsiteX80" fmla="*/ 4988186 w 7467600"/>
              <a:gd name="connsiteY80" fmla="*/ 5216467 h 6858000"/>
              <a:gd name="connsiteX81" fmla="*/ 4777334 w 7467600"/>
              <a:gd name="connsiteY81" fmla="*/ 5406072 h 6858000"/>
              <a:gd name="connsiteX82" fmla="*/ 4718341 w 7467600"/>
              <a:gd name="connsiteY82" fmla="*/ 5468043 h 6858000"/>
              <a:gd name="connsiteX83" fmla="*/ 4604655 w 7467600"/>
              <a:gd name="connsiteY83" fmla="*/ 5583434 h 6858000"/>
              <a:gd name="connsiteX84" fmla="*/ 4565074 w 7467600"/>
              <a:gd name="connsiteY84" fmla="*/ 5618550 h 6858000"/>
              <a:gd name="connsiteX85" fmla="*/ 4988186 w 7467600"/>
              <a:gd name="connsiteY85" fmla="*/ 5216467 h 6858000"/>
              <a:gd name="connsiteX86" fmla="*/ 4978032 w 7467600"/>
              <a:gd name="connsiteY86" fmla="*/ 5183809 h 6858000"/>
              <a:gd name="connsiteX87" fmla="*/ 4463413 w 7467600"/>
              <a:gd name="connsiteY87" fmla="*/ 5615162 h 6858000"/>
              <a:gd name="connsiteX88" fmla="*/ 4358134 w 7467600"/>
              <a:gd name="connsiteY88" fmla="*/ 5742791 h 6858000"/>
              <a:gd name="connsiteX89" fmla="*/ 4376219 w 7467600"/>
              <a:gd name="connsiteY89" fmla="*/ 5729027 h 6858000"/>
              <a:gd name="connsiteX90" fmla="*/ 4582340 w 7467600"/>
              <a:gd name="connsiteY90" fmla="*/ 5561037 h 6858000"/>
              <a:gd name="connsiteX91" fmla="*/ 4694684 w 7467600"/>
              <a:gd name="connsiteY91" fmla="*/ 5447098 h 6858000"/>
              <a:gd name="connsiteX92" fmla="*/ 4754123 w 7467600"/>
              <a:gd name="connsiteY92" fmla="*/ 5384643 h 6858000"/>
              <a:gd name="connsiteX93" fmla="*/ 4978032 w 7467600"/>
              <a:gd name="connsiteY93" fmla="*/ 5183809 h 6858000"/>
              <a:gd name="connsiteX94" fmla="*/ 1903353 w 7467600"/>
              <a:gd name="connsiteY94" fmla="*/ 5044827 h 6858000"/>
              <a:gd name="connsiteX95" fmla="*/ 1936931 w 7467600"/>
              <a:gd name="connsiteY95" fmla="*/ 5093954 h 6858000"/>
              <a:gd name="connsiteX96" fmla="*/ 2195868 w 7467600"/>
              <a:gd name="connsiteY96" fmla="*/ 5396574 h 6858000"/>
              <a:gd name="connsiteX97" fmla="*/ 2088852 w 7467600"/>
              <a:gd name="connsiteY97" fmla="*/ 5166123 h 6858000"/>
              <a:gd name="connsiteX98" fmla="*/ 1958241 w 7467600"/>
              <a:gd name="connsiteY98" fmla="*/ 5067955 h 6858000"/>
              <a:gd name="connsiteX99" fmla="*/ 1903353 w 7467600"/>
              <a:gd name="connsiteY99" fmla="*/ 5044827 h 6858000"/>
              <a:gd name="connsiteX100" fmla="*/ 1979378 w 7467600"/>
              <a:gd name="connsiteY100" fmla="*/ 4769504 h 6858000"/>
              <a:gd name="connsiteX101" fmla="*/ 2882120 w 7467600"/>
              <a:gd name="connsiteY101" fmla="*/ 5064547 h 6858000"/>
              <a:gd name="connsiteX102" fmla="*/ 2793103 w 7467600"/>
              <a:gd name="connsiteY102" fmla="*/ 5039699 h 6858000"/>
              <a:gd name="connsiteX103" fmla="*/ 2770041 w 7467600"/>
              <a:gd name="connsiteY103" fmla="*/ 5033634 h 6858000"/>
              <a:gd name="connsiteX104" fmla="*/ 1979378 w 7467600"/>
              <a:gd name="connsiteY104" fmla="*/ 4769504 h 6858000"/>
              <a:gd name="connsiteX105" fmla="*/ 1927410 w 7467600"/>
              <a:gd name="connsiteY105" fmla="*/ 4716164 h 6858000"/>
              <a:gd name="connsiteX106" fmla="*/ 1959587 w 7467600"/>
              <a:gd name="connsiteY106" fmla="*/ 4728849 h 6858000"/>
              <a:gd name="connsiteX107" fmla="*/ 2777707 w 7467600"/>
              <a:gd name="connsiteY107" fmla="*/ 5003991 h 6858000"/>
              <a:gd name="connsiteX108" fmla="*/ 2800768 w 7467600"/>
              <a:gd name="connsiteY108" fmla="*/ 5010056 h 6858000"/>
              <a:gd name="connsiteX109" fmla="*/ 2879408 w 7467600"/>
              <a:gd name="connsiteY109" fmla="*/ 5031590 h 6858000"/>
              <a:gd name="connsiteX110" fmla="*/ 2862295 w 7467600"/>
              <a:gd name="connsiteY110" fmla="*/ 5022958 h 6858000"/>
              <a:gd name="connsiteX111" fmla="*/ 2813343 w 7467600"/>
              <a:gd name="connsiteY111" fmla="*/ 4998369 h 6858000"/>
              <a:gd name="connsiteX112" fmla="*/ 2646245 w 7467600"/>
              <a:gd name="connsiteY112" fmla="*/ 4930999 h 6858000"/>
              <a:gd name="connsiteX113" fmla="*/ 1999243 w 7467600"/>
              <a:gd name="connsiteY113" fmla="*/ 4730524 h 6858000"/>
              <a:gd name="connsiteX114" fmla="*/ 1979527 w 7467600"/>
              <a:gd name="connsiteY114" fmla="*/ 4726651 h 6858000"/>
              <a:gd name="connsiteX115" fmla="*/ 1927410 w 7467600"/>
              <a:gd name="connsiteY115" fmla="*/ 4716164 h 6858000"/>
              <a:gd name="connsiteX116" fmla="*/ 1997014 w 7467600"/>
              <a:gd name="connsiteY116" fmla="*/ 4698007 h 6858000"/>
              <a:gd name="connsiteX117" fmla="*/ 2005458 w 7467600"/>
              <a:gd name="connsiteY117" fmla="*/ 4699540 h 6858000"/>
              <a:gd name="connsiteX118" fmla="*/ 2657186 w 7467600"/>
              <a:gd name="connsiteY118" fmla="*/ 4901687 h 6858000"/>
              <a:gd name="connsiteX119" fmla="*/ 2826662 w 7467600"/>
              <a:gd name="connsiteY119" fmla="*/ 4970362 h 6858000"/>
              <a:gd name="connsiteX120" fmla="*/ 2876100 w 7467600"/>
              <a:gd name="connsiteY120" fmla="*/ 4995397 h 6858000"/>
              <a:gd name="connsiteX121" fmla="*/ 3042600 w 7467600"/>
              <a:gd name="connsiteY121" fmla="*/ 5059532 h 6858000"/>
              <a:gd name="connsiteX122" fmla="*/ 1997014 w 7467600"/>
              <a:gd name="connsiteY122" fmla="*/ 4698007 h 6858000"/>
              <a:gd name="connsiteX123" fmla="*/ 2305292 w 7467600"/>
              <a:gd name="connsiteY123" fmla="*/ 4219492 h 6858000"/>
              <a:gd name="connsiteX124" fmla="*/ 3360922 w 7467600"/>
              <a:gd name="connsiteY124" fmla="*/ 4529373 h 6858000"/>
              <a:gd name="connsiteX125" fmla="*/ 3492420 w 7467600"/>
              <a:gd name="connsiteY125" fmla="*/ 4510145 h 6858000"/>
              <a:gd name="connsiteX126" fmla="*/ 3364086 w 7467600"/>
              <a:gd name="connsiteY126" fmla="*/ 4480340 h 6858000"/>
              <a:gd name="connsiteX127" fmla="*/ 3225818 w 7467600"/>
              <a:gd name="connsiteY127" fmla="*/ 4411822 h 6858000"/>
              <a:gd name="connsiteX128" fmla="*/ 3129696 w 7467600"/>
              <a:gd name="connsiteY128" fmla="*/ 4360704 h 6858000"/>
              <a:gd name="connsiteX129" fmla="*/ 2814545 w 7467600"/>
              <a:gd name="connsiteY129" fmla="*/ 4282955 h 6858000"/>
              <a:gd name="connsiteX130" fmla="*/ 2305292 w 7467600"/>
              <a:gd name="connsiteY130" fmla="*/ 4219492 h 6858000"/>
              <a:gd name="connsiteX131" fmla="*/ 2626982 w 7467600"/>
              <a:gd name="connsiteY131" fmla="*/ 4206450 h 6858000"/>
              <a:gd name="connsiteX132" fmla="*/ 2490617 w 7467600"/>
              <a:gd name="connsiteY132" fmla="*/ 4206951 h 6858000"/>
              <a:gd name="connsiteX133" fmla="*/ 2819869 w 7467600"/>
              <a:gd name="connsiteY133" fmla="*/ 4252936 h 6858000"/>
              <a:gd name="connsiteX134" fmla="*/ 3143018 w 7467600"/>
              <a:gd name="connsiteY134" fmla="*/ 4332698 h 6858000"/>
              <a:gd name="connsiteX135" fmla="*/ 3241520 w 7467600"/>
              <a:gd name="connsiteY135" fmla="*/ 4385112 h 6858000"/>
              <a:gd name="connsiteX136" fmla="*/ 3374575 w 7467600"/>
              <a:gd name="connsiteY136" fmla="*/ 4451517 h 6858000"/>
              <a:gd name="connsiteX137" fmla="*/ 3505221 w 7467600"/>
              <a:gd name="connsiteY137" fmla="*/ 4480757 h 6858000"/>
              <a:gd name="connsiteX138" fmla="*/ 2626982 w 7467600"/>
              <a:gd name="connsiteY138" fmla="*/ 4206450 h 6858000"/>
              <a:gd name="connsiteX139" fmla="*/ 1310106 w 7467600"/>
              <a:gd name="connsiteY139" fmla="*/ 3943217 h 6858000"/>
              <a:gd name="connsiteX140" fmla="*/ 854994 w 7467600"/>
              <a:gd name="connsiteY140" fmla="*/ 4399136 h 6858000"/>
              <a:gd name="connsiteX141" fmla="*/ 742462 w 7467600"/>
              <a:gd name="connsiteY141" fmla="*/ 4594648 h 6858000"/>
              <a:gd name="connsiteX142" fmla="*/ 820602 w 7467600"/>
              <a:gd name="connsiteY142" fmla="*/ 4485915 h 6858000"/>
              <a:gd name="connsiteX143" fmla="*/ 878295 w 7467600"/>
              <a:gd name="connsiteY143" fmla="*/ 4403594 h 6858000"/>
              <a:gd name="connsiteX144" fmla="*/ 1240607 w 7467600"/>
              <a:gd name="connsiteY144" fmla="*/ 4010401 h 6858000"/>
              <a:gd name="connsiteX145" fmla="*/ 1310106 w 7467600"/>
              <a:gd name="connsiteY145" fmla="*/ 3943217 h 6858000"/>
              <a:gd name="connsiteX146" fmla="*/ 1423113 w 7467600"/>
              <a:gd name="connsiteY146" fmla="*/ 3874565 h 6858000"/>
              <a:gd name="connsiteX147" fmla="*/ 1260565 w 7467600"/>
              <a:gd name="connsiteY147" fmla="*/ 4031982 h 6858000"/>
              <a:gd name="connsiteX148" fmla="*/ 901900 w 7467600"/>
              <a:gd name="connsiteY148" fmla="*/ 4421236 h 6858000"/>
              <a:gd name="connsiteX149" fmla="*/ 845044 w 7467600"/>
              <a:gd name="connsiteY149" fmla="*/ 4502436 h 6858000"/>
              <a:gd name="connsiteX150" fmla="*/ 685926 w 7467600"/>
              <a:gd name="connsiteY150" fmla="*/ 4703069 h 6858000"/>
              <a:gd name="connsiteX151" fmla="*/ 684248 w 7467600"/>
              <a:gd name="connsiteY151" fmla="*/ 4706721 h 6858000"/>
              <a:gd name="connsiteX152" fmla="*/ 1423113 w 7467600"/>
              <a:gd name="connsiteY152" fmla="*/ 3874565 h 6858000"/>
              <a:gd name="connsiteX153" fmla="*/ 3316479 w 7467600"/>
              <a:gd name="connsiteY153" fmla="*/ 3872136 h 6858000"/>
              <a:gd name="connsiteX154" fmla="*/ 3546806 w 7467600"/>
              <a:gd name="connsiteY154" fmla="*/ 4356139 h 6858000"/>
              <a:gd name="connsiteX155" fmla="*/ 3364433 w 7467600"/>
              <a:gd name="connsiteY155" fmla="*/ 3953121 h 6858000"/>
              <a:gd name="connsiteX156" fmla="*/ 3316479 w 7467600"/>
              <a:gd name="connsiteY156" fmla="*/ 3872136 h 6858000"/>
              <a:gd name="connsiteX157" fmla="*/ 3291335 w 7467600"/>
              <a:gd name="connsiteY157" fmla="*/ 3767420 h 6858000"/>
              <a:gd name="connsiteX158" fmla="*/ 3390805 w 7467600"/>
              <a:gd name="connsiteY158" fmla="*/ 3937163 h 6858000"/>
              <a:gd name="connsiteX159" fmla="*/ 3579062 w 7467600"/>
              <a:gd name="connsiteY159" fmla="*/ 4359040 h 6858000"/>
              <a:gd name="connsiteX160" fmla="*/ 3467355 w 7467600"/>
              <a:gd name="connsiteY160" fmla="*/ 3988130 h 6858000"/>
              <a:gd name="connsiteX161" fmla="*/ 3310753 w 7467600"/>
              <a:gd name="connsiteY161" fmla="*/ 3787140 h 6858000"/>
              <a:gd name="connsiteX162" fmla="*/ 3291335 w 7467600"/>
              <a:gd name="connsiteY162" fmla="*/ 3767420 h 6858000"/>
              <a:gd name="connsiteX163" fmla="*/ 1635889 w 7467600"/>
              <a:gd name="connsiteY163" fmla="*/ 3709494 h 6858000"/>
              <a:gd name="connsiteX164" fmla="*/ 1634800 w 7467600"/>
              <a:gd name="connsiteY164" fmla="*/ 3731111 h 6858000"/>
              <a:gd name="connsiteX165" fmla="*/ 1635889 w 7467600"/>
              <a:gd name="connsiteY165" fmla="*/ 3709494 h 6858000"/>
              <a:gd name="connsiteX166" fmla="*/ 1510397 w 7467600"/>
              <a:gd name="connsiteY166" fmla="*/ 3684705 h 6858000"/>
              <a:gd name="connsiteX167" fmla="*/ 1146550 w 7467600"/>
              <a:gd name="connsiteY167" fmla="*/ 3802012 h 6858000"/>
              <a:gd name="connsiteX168" fmla="*/ 698834 w 7467600"/>
              <a:gd name="connsiteY168" fmla="*/ 3952272 h 6858000"/>
              <a:gd name="connsiteX169" fmla="*/ 34256 w 7467600"/>
              <a:gd name="connsiteY169" fmla="*/ 4347603 h 6858000"/>
              <a:gd name="connsiteX170" fmla="*/ 527241 w 7467600"/>
              <a:gd name="connsiteY170" fmla="*/ 4065078 h 6858000"/>
              <a:gd name="connsiteX171" fmla="*/ 1510397 w 7467600"/>
              <a:gd name="connsiteY171" fmla="*/ 3684705 h 6858000"/>
              <a:gd name="connsiteX172" fmla="*/ 1313114 w 7467600"/>
              <a:gd name="connsiteY172" fmla="*/ 3655216 h 6858000"/>
              <a:gd name="connsiteX173" fmla="*/ 1109304 w 7467600"/>
              <a:gd name="connsiteY173" fmla="*/ 3669030 h 6858000"/>
              <a:gd name="connsiteX174" fmla="*/ 8129 w 7467600"/>
              <a:gd name="connsiteY174" fmla="*/ 4330519 h 6858000"/>
              <a:gd name="connsiteX175" fmla="*/ 687572 w 7467600"/>
              <a:gd name="connsiteY175" fmla="*/ 3925629 h 6858000"/>
              <a:gd name="connsiteX176" fmla="*/ 1138365 w 7467600"/>
              <a:gd name="connsiteY176" fmla="*/ 3774515 h 6858000"/>
              <a:gd name="connsiteX177" fmla="*/ 1505579 w 7467600"/>
              <a:gd name="connsiteY177" fmla="*/ 3655526 h 6858000"/>
              <a:gd name="connsiteX178" fmla="*/ 1313114 w 7467600"/>
              <a:gd name="connsiteY178" fmla="*/ 3655216 h 6858000"/>
              <a:gd name="connsiteX179" fmla="*/ 3655073 w 7467600"/>
              <a:gd name="connsiteY179" fmla="*/ 3650884 h 6858000"/>
              <a:gd name="connsiteX180" fmla="*/ 3989938 w 7467600"/>
              <a:gd name="connsiteY180" fmla="*/ 3991685 h 6858000"/>
              <a:gd name="connsiteX181" fmla="*/ 4393907 w 7467600"/>
              <a:gd name="connsiteY181" fmla="*/ 4261258 h 6858000"/>
              <a:gd name="connsiteX182" fmla="*/ 4648051 w 7467600"/>
              <a:gd name="connsiteY182" fmla="*/ 4374051 h 6858000"/>
              <a:gd name="connsiteX183" fmla="*/ 4383389 w 7467600"/>
              <a:gd name="connsiteY183" fmla="*/ 4184369 h 6858000"/>
              <a:gd name="connsiteX184" fmla="*/ 4165508 w 7467600"/>
              <a:gd name="connsiteY184" fmla="*/ 4035196 h 6858000"/>
              <a:gd name="connsiteX185" fmla="*/ 4068162 w 7467600"/>
              <a:gd name="connsiteY185" fmla="*/ 3953394 h 6858000"/>
              <a:gd name="connsiteX186" fmla="*/ 3981416 w 7467600"/>
              <a:gd name="connsiteY186" fmla="*/ 3880482 h 6858000"/>
              <a:gd name="connsiteX187" fmla="*/ 3800147 w 7467600"/>
              <a:gd name="connsiteY187" fmla="*/ 3749872 h 6858000"/>
              <a:gd name="connsiteX188" fmla="*/ 3655073 w 7467600"/>
              <a:gd name="connsiteY188" fmla="*/ 3650884 h 6858000"/>
              <a:gd name="connsiteX189" fmla="*/ 3670252 w 7467600"/>
              <a:gd name="connsiteY189" fmla="*/ 3622798 h 6858000"/>
              <a:gd name="connsiteX190" fmla="*/ 3817258 w 7467600"/>
              <a:gd name="connsiteY190" fmla="*/ 3723577 h 6858000"/>
              <a:gd name="connsiteX191" fmla="*/ 4000461 w 7467600"/>
              <a:gd name="connsiteY191" fmla="*/ 3855966 h 6858000"/>
              <a:gd name="connsiteX192" fmla="*/ 4088180 w 7467600"/>
              <a:gd name="connsiteY192" fmla="*/ 3929774 h 6858000"/>
              <a:gd name="connsiteX193" fmla="*/ 4184555 w 7467600"/>
              <a:gd name="connsiteY193" fmla="*/ 4010683 h 6858000"/>
              <a:gd name="connsiteX194" fmla="*/ 4399563 w 7467600"/>
              <a:gd name="connsiteY194" fmla="*/ 4158106 h 6858000"/>
              <a:gd name="connsiteX195" fmla="*/ 4684469 w 7467600"/>
              <a:gd name="connsiteY195" fmla="*/ 4364680 h 6858000"/>
              <a:gd name="connsiteX196" fmla="*/ 4690271 w 7467600"/>
              <a:gd name="connsiteY196" fmla="*/ 4370034 h 6858000"/>
              <a:gd name="connsiteX197" fmla="*/ 4136093 w 7467600"/>
              <a:gd name="connsiteY197" fmla="*/ 3858466 h 6858000"/>
              <a:gd name="connsiteX198" fmla="*/ 3670252 w 7467600"/>
              <a:gd name="connsiteY198" fmla="*/ 3622798 h 6858000"/>
              <a:gd name="connsiteX199" fmla="*/ 4440129 w 7467600"/>
              <a:gd name="connsiteY199" fmla="*/ 3448571 h 6858000"/>
              <a:gd name="connsiteX200" fmla="*/ 4856525 w 7467600"/>
              <a:gd name="connsiteY200" fmla="*/ 3915351 h 6858000"/>
              <a:gd name="connsiteX201" fmla="*/ 5059055 w 7467600"/>
              <a:gd name="connsiteY201" fmla="*/ 4108918 h 6858000"/>
              <a:gd name="connsiteX202" fmla="*/ 5290070 w 7467600"/>
              <a:gd name="connsiteY202" fmla="*/ 4263619 h 6858000"/>
              <a:gd name="connsiteX203" fmla="*/ 4834991 w 7467600"/>
              <a:gd name="connsiteY203" fmla="*/ 3830985 h 6858000"/>
              <a:gd name="connsiteX204" fmla="*/ 4440129 w 7467600"/>
              <a:gd name="connsiteY204" fmla="*/ 3448571 h 6858000"/>
              <a:gd name="connsiteX205" fmla="*/ 4441737 w 7467600"/>
              <a:gd name="connsiteY205" fmla="*/ 3399734 h 6858000"/>
              <a:gd name="connsiteX206" fmla="*/ 4431236 w 7467600"/>
              <a:gd name="connsiteY206" fmla="*/ 3400954 h 6858000"/>
              <a:gd name="connsiteX207" fmla="*/ 4557150 w 7467600"/>
              <a:gd name="connsiteY207" fmla="*/ 3510023 h 6858000"/>
              <a:gd name="connsiteX208" fmla="*/ 4856936 w 7467600"/>
              <a:gd name="connsiteY208" fmla="*/ 3809146 h 6858000"/>
              <a:gd name="connsiteX209" fmla="*/ 5111996 w 7467600"/>
              <a:gd name="connsiteY209" fmla="*/ 4065759 h 6858000"/>
              <a:gd name="connsiteX210" fmla="*/ 5388878 w 7467600"/>
              <a:gd name="connsiteY210" fmla="*/ 4300185 h 6858000"/>
              <a:gd name="connsiteX211" fmla="*/ 5425556 w 7467600"/>
              <a:gd name="connsiteY211" fmla="*/ 4308967 h 6858000"/>
              <a:gd name="connsiteX212" fmla="*/ 4943646 w 7467600"/>
              <a:gd name="connsiteY212" fmla="*/ 3822916 h 6858000"/>
              <a:gd name="connsiteX213" fmla="*/ 4594837 w 7467600"/>
              <a:gd name="connsiteY213" fmla="*/ 3532274 h 6858000"/>
              <a:gd name="connsiteX214" fmla="*/ 4441737 w 7467600"/>
              <a:gd name="connsiteY214" fmla="*/ 3399734 h 6858000"/>
              <a:gd name="connsiteX215" fmla="*/ 5425834 w 7467600"/>
              <a:gd name="connsiteY215" fmla="*/ 3162785 h 6858000"/>
              <a:gd name="connsiteX216" fmla="*/ 5401644 w 7467600"/>
              <a:gd name="connsiteY216" fmla="*/ 3617847 h 6858000"/>
              <a:gd name="connsiteX217" fmla="*/ 5467256 w 7467600"/>
              <a:gd name="connsiteY217" fmla="*/ 4175494 h 6858000"/>
              <a:gd name="connsiteX218" fmla="*/ 5448069 w 7467600"/>
              <a:gd name="connsiteY218" fmla="*/ 3567554 h 6858000"/>
              <a:gd name="connsiteX219" fmla="*/ 5425834 w 7467600"/>
              <a:gd name="connsiteY219" fmla="*/ 3162785 h 6858000"/>
              <a:gd name="connsiteX220" fmla="*/ 1318687 w 7467600"/>
              <a:gd name="connsiteY220" fmla="*/ 3113840 h 6858000"/>
              <a:gd name="connsiteX221" fmla="*/ 1066793 w 7467600"/>
              <a:gd name="connsiteY221" fmla="*/ 3212171 h 6858000"/>
              <a:gd name="connsiteX222" fmla="*/ 993319 w 7467600"/>
              <a:gd name="connsiteY222" fmla="*/ 3247648 h 6858000"/>
              <a:gd name="connsiteX223" fmla="*/ 853081 w 7467600"/>
              <a:gd name="connsiteY223" fmla="*/ 3312410 h 6858000"/>
              <a:gd name="connsiteX224" fmla="*/ 805957 w 7467600"/>
              <a:gd name="connsiteY224" fmla="*/ 3330443 h 6858000"/>
              <a:gd name="connsiteX225" fmla="*/ 1318687 w 7467600"/>
              <a:gd name="connsiteY225" fmla="*/ 3113840 h 6858000"/>
              <a:gd name="connsiteX226" fmla="*/ 5453702 w 7467600"/>
              <a:gd name="connsiteY226" fmla="*/ 3090882 h 6858000"/>
              <a:gd name="connsiteX227" fmla="*/ 5480135 w 7467600"/>
              <a:gd name="connsiteY227" fmla="*/ 3565802 h 6858000"/>
              <a:gd name="connsiteX228" fmla="*/ 5499023 w 7467600"/>
              <a:gd name="connsiteY228" fmla="*/ 4166310 h 6858000"/>
              <a:gd name="connsiteX229" fmla="*/ 5547022 w 7467600"/>
              <a:gd name="connsiteY229" fmla="*/ 3607838 h 6858000"/>
              <a:gd name="connsiteX230" fmla="*/ 5515964 w 7467600"/>
              <a:gd name="connsiteY230" fmla="*/ 3378541 h 6858000"/>
              <a:gd name="connsiteX231" fmla="*/ 5453702 w 7467600"/>
              <a:gd name="connsiteY231" fmla="*/ 3090882 h 6858000"/>
              <a:gd name="connsiteX232" fmla="*/ 1238695 w 7467600"/>
              <a:gd name="connsiteY232" fmla="*/ 3076820 h 6858000"/>
              <a:gd name="connsiteX233" fmla="*/ 716371 w 7467600"/>
              <a:gd name="connsiteY233" fmla="*/ 3293249 h 6858000"/>
              <a:gd name="connsiteX234" fmla="*/ 579522 w 7467600"/>
              <a:gd name="connsiteY234" fmla="*/ 3371759 h 6858000"/>
              <a:gd name="connsiteX235" fmla="*/ 600288 w 7467600"/>
              <a:gd name="connsiteY235" fmla="*/ 3365555 h 6858000"/>
              <a:gd name="connsiteX236" fmla="*/ 840692 w 7467600"/>
              <a:gd name="connsiteY236" fmla="*/ 3284921 h 6858000"/>
              <a:gd name="connsiteX237" fmla="*/ 979248 w 7467600"/>
              <a:gd name="connsiteY237" fmla="*/ 3221003 h 6858000"/>
              <a:gd name="connsiteX238" fmla="*/ 1053282 w 7467600"/>
              <a:gd name="connsiteY238" fmla="*/ 3185247 h 6858000"/>
              <a:gd name="connsiteX239" fmla="*/ 1320603 w 7467600"/>
              <a:gd name="connsiteY239" fmla="*/ 3081281 h 6858000"/>
              <a:gd name="connsiteX240" fmla="*/ 1238695 w 7467600"/>
              <a:gd name="connsiteY240" fmla="*/ 3076820 h 6858000"/>
              <a:gd name="connsiteX241" fmla="*/ 5425627 w 7467600"/>
              <a:gd name="connsiteY241" fmla="*/ 2954192 h 6858000"/>
              <a:gd name="connsiteX242" fmla="*/ 5470770 w 7467600"/>
              <a:gd name="connsiteY242" fmla="*/ 3005435 h 6858000"/>
              <a:gd name="connsiteX243" fmla="*/ 5519779 w 7467600"/>
              <a:gd name="connsiteY243" fmla="*/ 4359223 h 6858000"/>
              <a:gd name="connsiteX244" fmla="*/ 5520293 w 7467600"/>
              <a:gd name="connsiteY244" fmla="*/ 4360602 h 6858000"/>
              <a:gd name="connsiteX245" fmla="*/ 5767221 w 7467600"/>
              <a:gd name="connsiteY245" fmla="*/ 4665564 h 6858000"/>
              <a:gd name="connsiteX246" fmla="*/ 6937169 w 7467600"/>
              <a:gd name="connsiteY246" fmla="*/ 4815941 h 6858000"/>
              <a:gd name="connsiteX247" fmla="*/ 6953922 w 7467600"/>
              <a:gd name="connsiteY247" fmla="*/ 4890068 h 6858000"/>
              <a:gd name="connsiteX248" fmla="*/ 6071359 w 7467600"/>
              <a:gd name="connsiteY248" fmla="*/ 4770770 h 6858000"/>
              <a:gd name="connsiteX249" fmla="*/ 6038839 w 7467600"/>
              <a:gd name="connsiteY249" fmla="*/ 4764474 h 6858000"/>
              <a:gd name="connsiteX250" fmla="*/ 6038706 w 7467600"/>
              <a:gd name="connsiteY250" fmla="*/ 4763847 h 6858000"/>
              <a:gd name="connsiteX251" fmla="*/ 6037784 w 7467600"/>
              <a:gd name="connsiteY251" fmla="*/ 4764270 h 6858000"/>
              <a:gd name="connsiteX252" fmla="*/ 6038839 w 7467600"/>
              <a:gd name="connsiteY252" fmla="*/ 4764474 h 6858000"/>
              <a:gd name="connsiteX253" fmla="*/ 6040338 w 7467600"/>
              <a:gd name="connsiteY253" fmla="*/ 4771418 h 6858000"/>
              <a:gd name="connsiteX254" fmla="*/ 6024488 w 7467600"/>
              <a:gd name="connsiteY254" fmla="*/ 4809903 h 6858000"/>
              <a:gd name="connsiteX255" fmla="*/ 5599771 w 7467600"/>
              <a:gd name="connsiteY255" fmla="*/ 5509652 h 6858000"/>
              <a:gd name="connsiteX256" fmla="*/ 5548843 w 7467600"/>
              <a:gd name="connsiteY256" fmla="*/ 5563845 h 6858000"/>
              <a:gd name="connsiteX257" fmla="*/ 5940952 w 7467600"/>
              <a:gd name="connsiteY257" fmla="*/ 6250028 h 6858000"/>
              <a:gd name="connsiteX258" fmla="*/ 6043441 w 7467600"/>
              <a:gd name="connsiteY258" fmla="*/ 6665847 h 6858000"/>
              <a:gd name="connsiteX259" fmla="*/ 6093432 w 7467600"/>
              <a:gd name="connsiteY259" fmla="*/ 6858000 h 6858000"/>
              <a:gd name="connsiteX260" fmla="*/ 6034344 w 7467600"/>
              <a:gd name="connsiteY260" fmla="*/ 6858000 h 6858000"/>
              <a:gd name="connsiteX261" fmla="*/ 6026679 w 7467600"/>
              <a:gd name="connsiteY261" fmla="*/ 6836959 h 6858000"/>
              <a:gd name="connsiteX262" fmla="*/ 5800441 w 7467600"/>
              <a:gd name="connsiteY262" fmla="*/ 6335286 h 6858000"/>
              <a:gd name="connsiteX263" fmla="*/ 5526562 w 7467600"/>
              <a:gd name="connsiteY263" fmla="*/ 5705388 h 6858000"/>
              <a:gd name="connsiteX264" fmla="*/ 5519640 w 7467600"/>
              <a:gd name="connsiteY264" fmla="*/ 5683774 h 6858000"/>
              <a:gd name="connsiteX265" fmla="*/ 5844559 w 7467600"/>
              <a:gd name="connsiteY265" fmla="*/ 6553349 h 6858000"/>
              <a:gd name="connsiteX266" fmla="*/ 5975994 w 7467600"/>
              <a:gd name="connsiteY266" fmla="*/ 6858000 h 6858000"/>
              <a:gd name="connsiteX267" fmla="*/ 5898547 w 7467600"/>
              <a:gd name="connsiteY267" fmla="*/ 6858000 h 6858000"/>
              <a:gd name="connsiteX268" fmla="*/ 5682041 w 7467600"/>
              <a:gd name="connsiteY268" fmla="*/ 6355860 h 6858000"/>
              <a:gd name="connsiteX269" fmla="*/ 5461758 w 7467600"/>
              <a:gd name="connsiteY269" fmla="*/ 5820220 h 6858000"/>
              <a:gd name="connsiteX270" fmla="*/ 5237282 w 7467600"/>
              <a:gd name="connsiteY270" fmla="*/ 6579086 h 6858000"/>
              <a:gd name="connsiteX271" fmla="*/ 5115009 w 7467600"/>
              <a:gd name="connsiteY271" fmla="*/ 6858000 h 6858000"/>
              <a:gd name="connsiteX272" fmla="*/ 5028074 w 7467600"/>
              <a:gd name="connsiteY272" fmla="*/ 6858000 h 6858000"/>
              <a:gd name="connsiteX273" fmla="*/ 5079508 w 7467600"/>
              <a:gd name="connsiteY273" fmla="*/ 6749074 h 6858000"/>
              <a:gd name="connsiteX274" fmla="*/ 5371846 w 7467600"/>
              <a:gd name="connsiteY274" fmla="*/ 5924413 h 6858000"/>
              <a:gd name="connsiteX275" fmla="*/ 5270512 w 7467600"/>
              <a:gd name="connsiteY275" fmla="*/ 6138975 h 6858000"/>
              <a:gd name="connsiteX276" fmla="*/ 5062409 w 7467600"/>
              <a:gd name="connsiteY276" fmla="*/ 6653544 h 6858000"/>
              <a:gd name="connsiteX277" fmla="*/ 5036628 w 7467600"/>
              <a:gd name="connsiteY277" fmla="*/ 6754247 h 6858000"/>
              <a:gd name="connsiteX278" fmla="*/ 5009112 w 7467600"/>
              <a:gd name="connsiteY278" fmla="*/ 6858000 h 6858000"/>
              <a:gd name="connsiteX279" fmla="*/ 4976679 w 7467600"/>
              <a:gd name="connsiteY279" fmla="*/ 6858000 h 6858000"/>
              <a:gd name="connsiteX280" fmla="*/ 5006537 w 7467600"/>
              <a:gd name="connsiteY280" fmla="*/ 6747068 h 6858000"/>
              <a:gd name="connsiteX281" fmla="*/ 5032723 w 7467600"/>
              <a:gd name="connsiteY281" fmla="*/ 6644957 h 6858000"/>
              <a:gd name="connsiteX282" fmla="*/ 5242949 w 7467600"/>
              <a:gd name="connsiteY282" fmla="*/ 6125175 h 6858000"/>
              <a:gd name="connsiteX283" fmla="*/ 5286321 w 7467600"/>
              <a:gd name="connsiteY283" fmla="*/ 6033555 h 6858000"/>
              <a:gd name="connsiteX284" fmla="*/ 5008210 w 7467600"/>
              <a:gd name="connsiteY284" fmla="*/ 6649194 h 6858000"/>
              <a:gd name="connsiteX285" fmla="*/ 4986321 w 7467600"/>
              <a:gd name="connsiteY285" fmla="*/ 6765687 h 6858000"/>
              <a:gd name="connsiteX286" fmla="*/ 4973474 w 7467600"/>
              <a:gd name="connsiteY286" fmla="*/ 6858000 h 6858000"/>
              <a:gd name="connsiteX287" fmla="*/ 4907178 w 7467600"/>
              <a:gd name="connsiteY287" fmla="*/ 6858000 h 6858000"/>
              <a:gd name="connsiteX288" fmla="*/ 4910810 w 7467600"/>
              <a:gd name="connsiteY288" fmla="*/ 6829660 h 6858000"/>
              <a:gd name="connsiteX289" fmla="*/ 4987461 w 7467600"/>
              <a:gd name="connsiteY289" fmla="*/ 6432994 h 6858000"/>
              <a:gd name="connsiteX290" fmla="*/ 5179262 w 7467600"/>
              <a:gd name="connsiteY290" fmla="*/ 6035044 h 6858000"/>
              <a:gd name="connsiteX291" fmla="*/ 4689678 w 7467600"/>
              <a:gd name="connsiteY291" fmla="*/ 6440241 h 6858000"/>
              <a:gd name="connsiteX292" fmla="*/ 4477543 w 7467600"/>
              <a:gd name="connsiteY292" fmla="*/ 6674836 h 6858000"/>
              <a:gd name="connsiteX293" fmla="*/ 4329957 w 7467600"/>
              <a:gd name="connsiteY293" fmla="*/ 6858000 h 6858000"/>
              <a:gd name="connsiteX294" fmla="*/ 4218595 w 7467600"/>
              <a:gd name="connsiteY294" fmla="*/ 6858000 h 6858000"/>
              <a:gd name="connsiteX295" fmla="*/ 4368888 w 7467600"/>
              <a:gd name="connsiteY295" fmla="*/ 6668412 h 6858000"/>
              <a:gd name="connsiteX296" fmla="*/ 4563091 w 7467600"/>
              <a:gd name="connsiteY296" fmla="*/ 6442508 h 6858000"/>
              <a:gd name="connsiteX297" fmla="*/ 5387324 w 7467600"/>
              <a:gd name="connsiteY297" fmla="*/ 5705830 h 6858000"/>
              <a:gd name="connsiteX298" fmla="*/ 5073620 w 7467600"/>
              <a:gd name="connsiteY298" fmla="*/ 5955437 h 6858000"/>
              <a:gd name="connsiteX299" fmla="*/ 4689789 w 7467600"/>
              <a:gd name="connsiteY299" fmla="*/ 6268382 h 6858000"/>
              <a:gd name="connsiteX300" fmla="*/ 4418722 w 7467600"/>
              <a:gd name="connsiteY300" fmla="*/ 6570886 h 6858000"/>
              <a:gd name="connsiteX301" fmla="*/ 4214944 w 7467600"/>
              <a:gd name="connsiteY301" fmla="*/ 6858000 h 6858000"/>
              <a:gd name="connsiteX302" fmla="*/ 4177898 w 7467600"/>
              <a:gd name="connsiteY302" fmla="*/ 6858000 h 6858000"/>
              <a:gd name="connsiteX303" fmla="*/ 4391597 w 7467600"/>
              <a:gd name="connsiteY303" fmla="*/ 6556370 h 6858000"/>
              <a:gd name="connsiteX304" fmla="*/ 4668889 w 7467600"/>
              <a:gd name="connsiteY304" fmla="*/ 6246399 h 6858000"/>
              <a:gd name="connsiteX305" fmla="*/ 5055427 w 7467600"/>
              <a:gd name="connsiteY305" fmla="*/ 5931476 h 6858000"/>
              <a:gd name="connsiteX306" fmla="*/ 5371814 w 7467600"/>
              <a:gd name="connsiteY306" fmla="*/ 5678975 h 6858000"/>
              <a:gd name="connsiteX307" fmla="*/ 4987918 w 7467600"/>
              <a:gd name="connsiteY307" fmla="*/ 5838701 h 6858000"/>
              <a:gd name="connsiteX308" fmla="*/ 4317146 w 7467600"/>
              <a:gd name="connsiteY308" fmla="*/ 6587716 h 6858000"/>
              <a:gd name="connsiteX309" fmla="*/ 4171627 w 7467600"/>
              <a:gd name="connsiteY309" fmla="*/ 6858000 h 6858000"/>
              <a:gd name="connsiteX310" fmla="*/ 4081585 w 7467600"/>
              <a:gd name="connsiteY310" fmla="*/ 6858000 h 6858000"/>
              <a:gd name="connsiteX311" fmla="*/ 4238603 w 7467600"/>
              <a:gd name="connsiteY311" fmla="*/ 6559341 h 6858000"/>
              <a:gd name="connsiteX312" fmla="*/ 4778333 w 7467600"/>
              <a:gd name="connsiteY312" fmla="*/ 5873626 h 6858000"/>
              <a:gd name="connsiteX313" fmla="*/ 5414185 w 7467600"/>
              <a:gd name="connsiteY313" fmla="*/ 5573882 h 6858000"/>
              <a:gd name="connsiteX314" fmla="*/ 5959648 w 7467600"/>
              <a:gd name="connsiteY314" fmla="*/ 4760797 h 6858000"/>
              <a:gd name="connsiteX315" fmla="*/ 5355019 w 7467600"/>
              <a:gd name="connsiteY315" fmla="*/ 4734672 h 6858000"/>
              <a:gd name="connsiteX316" fmla="*/ 5083565 w 7467600"/>
              <a:gd name="connsiteY316" fmla="*/ 5179121 h 6858000"/>
              <a:gd name="connsiteX317" fmla="*/ 4713577 w 7467600"/>
              <a:gd name="connsiteY317" fmla="*/ 5616803 h 6858000"/>
              <a:gd name="connsiteX318" fmla="*/ 3989559 w 7467600"/>
              <a:gd name="connsiteY318" fmla="*/ 6145945 h 6858000"/>
              <a:gd name="connsiteX319" fmla="*/ 3939824 w 7467600"/>
              <a:gd name="connsiteY319" fmla="*/ 6066900 h 6858000"/>
              <a:gd name="connsiteX320" fmla="*/ 4584537 w 7467600"/>
              <a:gd name="connsiteY320" fmla="*/ 5324826 h 6858000"/>
              <a:gd name="connsiteX321" fmla="*/ 5037105 w 7467600"/>
              <a:gd name="connsiteY321" fmla="*/ 5088765 h 6858000"/>
              <a:gd name="connsiteX322" fmla="*/ 5039930 w 7467600"/>
              <a:gd name="connsiteY322" fmla="*/ 5089585 h 6858000"/>
              <a:gd name="connsiteX323" fmla="*/ 5263764 w 7467600"/>
              <a:gd name="connsiteY323" fmla="*/ 4735525 h 6858000"/>
              <a:gd name="connsiteX324" fmla="*/ 4086300 w 7467600"/>
              <a:gd name="connsiteY324" fmla="*/ 4884599 h 6858000"/>
              <a:gd name="connsiteX325" fmla="*/ 4085485 w 7467600"/>
              <a:gd name="connsiteY325" fmla="*/ 4899070 h 6858000"/>
              <a:gd name="connsiteX326" fmla="*/ 3871915 w 7467600"/>
              <a:gd name="connsiteY326" fmla="*/ 5253645 h 6858000"/>
              <a:gd name="connsiteX327" fmla="*/ 3799374 w 7467600"/>
              <a:gd name="connsiteY327" fmla="*/ 5466127 h 6858000"/>
              <a:gd name="connsiteX328" fmla="*/ 3498850 w 7467600"/>
              <a:gd name="connsiteY328" fmla="*/ 6661888 h 6858000"/>
              <a:gd name="connsiteX329" fmla="*/ 3399216 w 7467600"/>
              <a:gd name="connsiteY329" fmla="*/ 6858000 h 6858000"/>
              <a:gd name="connsiteX330" fmla="*/ 3303688 w 7467600"/>
              <a:gd name="connsiteY330" fmla="*/ 6858000 h 6858000"/>
              <a:gd name="connsiteX331" fmla="*/ 3391774 w 7467600"/>
              <a:gd name="connsiteY331" fmla="*/ 6697181 h 6858000"/>
              <a:gd name="connsiteX332" fmla="*/ 3735540 w 7467600"/>
              <a:gd name="connsiteY332" fmla="*/ 5546923 h 6858000"/>
              <a:gd name="connsiteX333" fmla="*/ 3729438 w 7467600"/>
              <a:gd name="connsiteY333" fmla="*/ 5569058 h 6858000"/>
              <a:gd name="connsiteX334" fmla="*/ 3707782 w 7467600"/>
              <a:gd name="connsiteY334" fmla="*/ 5644908 h 6858000"/>
              <a:gd name="connsiteX335" fmla="*/ 3583827 w 7467600"/>
              <a:gd name="connsiteY335" fmla="*/ 6039215 h 6858000"/>
              <a:gd name="connsiteX336" fmla="*/ 3547861 w 7467600"/>
              <a:gd name="connsiteY336" fmla="*/ 6129609 h 6858000"/>
              <a:gd name="connsiteX337" fmla="*/ 3490905 w 7467600"/>
              <a:gd name="connsiteY337" fmla="*/ 6277660 h 6858000"/>
              <a:gd name="connsiteX338" fmla="*/ 3455859 w 7467600"/>
              <a:gd name="connsiteY338" fmla="*/ 6391301 h 6858000"/>
              <a:gd name="connsiteX339" fmla="*/ 3429112 w 7467600"/>
              <a:gd name="connsiteY339" fmla="*/ 6479469 h 6858000"/>
              <a:gd name="connsiteX340" fmla="*/ 3304862 w 7467600"/>
              <a:gd name="connsiteY340" fmla="*/ 6796476 h 6858000"/>
              <a:gd name="connsiteX341" fmla="*/ 3276071 w 7467600"/>
              <a:gd name="connsiteY341" fmla="*/ 6858000 h 6858000"/>
              <a:gd name="connsiteX342" fmla="*/ 3240805 w 7467600"/>
              <a:gd name="connsiteY342" fmla="*/ 6858000 h 6858000"/>
              <a:gd name="connsiteX343" fmla="*/ 3275917 w 7467600"/>
              <a:gd name="connsiteY343" fmla="*/ 6783192 h 6858000"/>
              <a:gd name="connsiteX344" fmla="*/ 3399358 w 7467600"/>
              <a:gd name="connsiteY344" fmla="*/ 6469011 h 6858000"/>
              <a:gd name="connsiteX345" fmla="*/ 3425650 w 7467600"/>
              <a:gd name="connsiteY345" fmla="*/ 6381333 h 6858000"/>
              <a:gd name="connsiteX346" fmla="*/ 3460661 w 7467600"/>
              <a:gd name="connsiteY346" fmla="*/ 6266763 h 6858000"/>
              <a:gd name="connsiteX347" fmla="*/ 3518021 w 7467600"/>
              <a:gd name="connsiteY347" fmla="*/ 6117298 h 6858000"/>
              <a:gd name="connsiteX348" fmla="*/ 3554035 w 7467600"/>
              <a:gd name="connsiteY348" fmla="*/ 6027832 h 6858000"/>
              <a:gd name="connsiteX349" fmla="*/ 3677174 w 7467600"/>
              <a:gd name="connsiteY349" fmla="*/ 5636351 h 6858000"/>
              <a:gd name="connsiteX350" fmla="*/ 3698819 w 7467600"/>
              <a:gd name="connsiteY350" fmla="*/ 5560503 h 6858000"/>
              <a:gd name="connsiteX351" fmla="*/ 3702094 w 7467600"/>
              <a:gd name="connsiteY351" fmla="*/ 5549194 h 6858000"/>
              <a:gd name="connsiteX352" fmla="*/ 3398355 w 7467600"/>
              <a:gd name="connsiteY352" fmla="*/ 6094603 h 6858000"/>
              <a:gd name="connsiteX353" fmla="*/ 3193941 w 7467600"/>
              <a:gd name="connsiteY353" fmla="*/ 6798775 h 6858000"/>
              <a:gd name="connsiteX354" fmla="*/ 3184140 w 7467600"/>
              <a:gd name="connsiteY354" fmla="*/ 6858000 h 6858000"/>
              <a:gd name="connsiteX355" fmla="*/ 3099978 w 7467600"/>
              <a:gd name="connsiteY355" fmla="*/ 6858000 h 6858000"/>
              <a:gd name="connsiteX356" fmla="*/ 3101556 w 7467600"/>
              <a:gd name="connsiteY356" fmla="*/ 6843337 h 6858000"/>
              <a:gd name="connsiteX357" fmla="*/ 3370162 w 7467600"/>
              <a:gd name="connsiteY357" fmla="*/ 5785550 h 6858000"/>
              <a:gd name="connsiteX358" fmla="*/ 3746477 w 7467600"/>
              <a:gd name="connsiteY358" fmla="*/ 5377889 h 6858000"/>
              <a:gd name="connsiteX359" fmla="*/ 3863399 w 7467600"/>
              <a:gd name="connsiteY359" fmla="*/ 5087257 h 6858000"/>
              <a:gd name="connsiteX360" fmla="*/ 3968712 w 7467600"/>
              <a:gd name="connsiteY360" fmla="*/ 4913989 h 6858000"/>
              <a:gd name="connsiteX361" fmla="*/ 2792390 w 7467600"/>
              <a:gd name="connsiteY361" fmla="*/ 5382974 h 6858000"/>
              <a:gd name="connsiteX362" fmla="*/ 2714982 w 7467600"/>
              <a:gd name="connsiteY362" fmla="*/ 5427051 h 6858000"/>
              <a:gd name="connsiteX363" fmla="*/ 2813361 w 7467600"/>
              <a:gd name="connsiteY363" fmla="*/ 6023912 h 6858000"/>
              <a:gd name="connsiteX364" fmla="*/ 2688430 w 7467600"/>
              <a:gd name="connsiteY364" fmla="*/ 6801564 h 6858000"/>
              <a:gd name="connsiteX365" fmla="*/ 2629626 w 7467600"/>
              <a:gd name="connsiteY365" fmla="*/ 6763394 h 6858000"/>
              <a:gd name="connsiteX366" fmla="*/ 2565328 w 7467600"/>
              <a:gd name="connsiteY366" fmla="*/ 5516399 h 6858000"/>
              <a:gd name="connsiteX367" fmla="*/ 1922999 w 7467600"/>
              <a:gd name="connsiteY367" fmla="*/ 5980343 h 6858000"/>
              <a:gd name="connsiteX368" fmla="*/ 1950261 w 7467600"/>
              <a:gd name="connsiteY368" fmla="*/ 6405858 h 6858000"/>
              <a:gd name="connsiteX369" fmla="*/ 2365554 w 7467600"/>
              <a:gd name="connsiteY369" fmla="*/ 6759107 h 6858000"/>
              <a:gd name="connsiteX370" fmla="*/ 2424142 w 7467600"/>
              <a:gd name="connsiteY370" fmla="*/ 6858000 h 6858000"/>
              <a:gd name="connsiteX371" fmla="*/ 2395994 w 7467600"/>
              <a:gd name="connsiteY371" fmla="*/ 6858000 h 6858000"/>
              <a:gd name="connsiteX372" fmla="*/ 2392863 w 7467600"/>
              <a:gd name="connsiteY372" fmla="*/ 6852964 h 6858000"/>
              <a:gd name="connsiteX373" fmla="*/ 2017589 w 7467600"/>
              <a:gd name="connsiteY373" fmla="*/ 6493982 h 6858000"/>
              <a:gd name="connsiteX374" fmla="*/ 2147336 w 7467600"/>
              <a:gd name="connsiteY374" fmla="*/ 6594052 h 6858000"/>
              <a:gd name="connsiteX375" fmla="*/ 2207047 w 7467600"/>
              <a:gd name="connsiteY375" fmla="*/ 6654540 h 6858000"/>
              <a:gd name="connsiteX376" fmla="*/ 2299106 w 7467600"/>
              <a:gd name="connsiteY376" fmla="*/ 6778931 h 6858000"/>
              <a:gd name="connsiteX377" fmla="*/ 2314430 w 7467600"/>
              <a:gd name="connsiteY377" fmla="*/ 6801144 h 6858000"/>
              <a:gd name="connsiteX378" fmla="*/ 2352406 w 7467600"/>
              <a:gd name="connsiteY378" fmla="*/ 6858000 h 6858000"/>
              <a:gd name="connsiteX379" fmla="*/ 2314492 w 7467600"/>
              <a:gd name="connsiteY379" fmla="*/ 6858000 h 6858000"/>
              <a:gd name="connsiteX380" fmla="*/ 2288095 w 7467600"/>
              <a:gd name="connsiteY380" fmla="*/ 6818030 h 6858000"/>
              <a:gd name="connsiteX381" fmla="*/ 2272768 w 7467600"/>
              <a:gd name="connsiteY381" fmla="*/ 6795822 h 6858000"/>
              <a:gd name="connsiteX382" fmla="*/ 2182715 w 7467600"/>
              <a:gd name="connsiteY382" fmla="*/ 6675071 h 6858000"/>
              <a:gd name="connsiteX383" fmla="*/ 2032061 w 7467600"/>
              <a:gd name="connsiteY383" fmla="*/ 6541380 h 6858000"/>
              <a:gd name="connsiteX384" fmla="*/ 2257220 w 7467600"/>
              <a:gd name="connsiteY384" fmla="*/ 6826257 h 6858000"/>
              <a:gd name="connsiteX385" fmla="*/ 2281324 w 7467600"/>
              <a:gd name="connsiteY385" fmla="*/ 6858000 h 6858000"/>
              <a:gd name="connsiteX386" fmla="*/ 2242860 w 7467600"/>
              <a:gd name="connsiteY386" fmla="*/ 6858000 h 6858000"/>
              <a:gd name="connsiteX387" fmla="*/ 2232818 w 7467600"/>
              <a:gd name="connsiteY387" fmla="*/ 6844926 h 6858000"/>
              <a:gd name="connsiteX388" fmla="*/ 1990172 w 7467600"/>
              <a:gd name="connsiteY388" fmla="*/ 6542121 h 6858000"/>
              <a:gd name="connsiteX389" fmla="*/ 2124090 w 7467600"/>
              <a:gd name="connsiteY389" fmla="*/ 6761017 h 6858000"/>
              <a:gd name="connsiteX390" fmla="*/ 2200380 w 7467600"/>
              <a:gd name="connsiteY390" fmla="*/ 6858000 h 6858000"/>
              <a:gd name="connsiteX391" fmla="*/ 2147507 w 7467600"/>
              <a:gd name="connsiteY391" fmla="*/ 6858000 h 6858000"/>
              <a:gd name="connsiteX392" fmla="*/ 2070668 w 7467600"/>
              <a:gd name="connsiteY392" fmla="*/ 6761520 h 6858000"/>
              <a:gd name="connsiteX393" fmla="*/ 1975142 w 7467600"/>
              <a:gd name="connsiteY393" fmla="*/ 6585570 h 6858000"/>
              <a:gd name="connsiteX394" fmla="*/ 2050035 w 7467600"/>
              <a:gd name="connsiteY394" fmla="*/ 6813345 h 6858000"/>
              <a:gd name="connsiteX395" fmla="*/ 2063025 w 7467600"/>
              <a:gd name="connsiteY395" fmla="*/ 6858000 h 6858000"/>
              <a:gd name="connsiteX396" fmla="*/ 2021675 w 7467600"/>
              <a:gd name="connsiteY396" fmla="*/ 6858000 h 6858000"/>
              <a:gd name="connsiteX397" fmla="*/ 2019308 w 7467600"/>
              <a:gd name="connsiteY397" fmla="*/ 6847118 h 6858000"/>
              <a:gd name="connsiteX398" fmla="*/ 1938835 w 7467600"/>
              <a:gd name="connsiteY398" fmla="*/ 6551160 h 6858000"/>
              <a:gd name="connsiteX399" fmla="*/ 1953230 w 7467600"/>
              <a:gd name="connsiteY399" fmla="*/ 6759699 h 6858000"/>
              <a:gd name="connsiteX400" fmla="*/ 1956763 w 7467600"/>
              <a:gd name="connsiteY400" fmla="*/ 6778191 h 6858000"/>
              <a:gd name="connsiteX401" fmla="*/ 1967925 w 7467600"/>
              <a:gd name="connsiteY401" fmla="*/ 6858000 h 6858000"/>
              <a:gd name="connsiteX402" fmla="*/ 1936622 w 7467600"/>
              <a:gd name="connsiteY402" fmla="*/ 6858000 h 6858000"/>
              <a:gd name="connsiteX403" fmla="*/ 1926261 w 7467600"/>
              <a:gd name="connsiteY403" fmla="*/ 6784064 h 6858000"/>
              <a:gd name="connsiteX404" fmla="*/ 1922724 w 7467600"/>
              <a:gd name="connsiteY404" fmla="*/ 6765577 h 6858000"/>
              <a:gd name="connsiteX405" fmla="*/ 1904650 w 7467600"/>
              <a:gd name="connsiteY405" fmla="*/ 6639616 h 6858000"/>
              <a:gd name="connsiteX406" fmla="*/ 1885273 w 7467600"/>
              <a:gd name="connsiteY406" fmla="*/ 6858000 h 6858000"/>
              <a:gd name="connsiteX407" fmla="*/ 1854363 w 7467600"/>
              <a:gd name="connsiteY407" fmla="*/ 6858000 h 6858000"/>
              <a:gd name="connsiteX408" fmla="*/ 1880391 w 7467600"/>
              <a:gd name="connsiteY408" fmla="*/ 6603796 h 6858000"/>
              <a:gd name="connsiteX409" fmla="*/ 1818273 w 7467600"/>
              <a:gd name="connsiteY409" fmla="*/ 6715729 h 6858000"/>
              <a:gd name="connsiteX410" fmla="*/ 1794691 w 7467600"/>
              <a:gd name="connsiteY410" fmla="*/ 6843239 h 6858000"/>
              <a:gd name="connsiteX411" fmla="*/ 1794914 w 7467600"/>
              <a:gd name="connsiteY411" fmla="*/ 6858000 h 6858000"/>
              <a:gd name="connsiteX412" fmla="*/ 1746128 w 7467600"/>
              <a:gd name="connsiteY412" fmla="*/ 6858000 h 6858000"/>
              <a:gd name="connsiteX413" fmla="*/ 1753934 w 7467600"/>
              <a:gd name="connsiteY413" fmla="*/ 6724796 h 6858000"/>
              <a:gd name="connsiteX414" fmla="*/ 1792053 w 7467600"/>
              <a:gd name="connsiteY414" fmla="*/ 6572396 h 6858000"/>
              <a:gd name="connsiteX415" fmla="*/ 1862248 w 7467600"/>
              <a:gd name="connsiteY415" fmla="*/ 6266397 h 6858000"/>
              <a:gd name="connsiteX416" fmla="*/ 1862250 w 7467600"/>
              <a:gd name="connsiteY416" fmla="*/ 6033531 h 6858000"/>
              <a:gd name="connsiteX417" fmla="*/ 1211999 w 7467600"/>
              <a:gd name="connsiteY417" fmla="*/ 6683610 h 6858000"/>
              <a:gd name="connsiteX418" fmla="*/ 1213266 w 7467600"/>
              <a:gd name="connsiteY418" fmla="*/ 6691947 h 6858000"/>
              <a:gd name="connsiteX419" fmla="*/ 1203370 w 7467600"/>
              <a:gd name="connsiteY419" fmla="*/ 6850676 h 6858000"/>
              <a:gd name="connsiteX420" fmla="*/ 1203671 w 7467600"/>
              <a:gd name="connsiteY420" fmla="*/ 6858000 h 6858000"/>
              <a:gd name="connsiteX421" fmla="*/ 1143180 w 7467600"/>
              <a:gd name="connsiteY421" fmla="*/ 6858000 h 6858000"/>
              <a:gd name="connsiteX422" fmla="*/ 1142176 w 7467600"/>
              <a:gd name="connsiteY422" fmla="*/ 6766045 h 6858000"/>
              <a:gd name="connsiteX423" fmla="*/ 1067484 w 7467600"/>
              <a:gd name="connsiteY423" fmla="*/ 6858000 h 6858000"/>
              <a:gd name="connsiteX424" fmla="*/ 953928 w 7467600"/>
              <a:gd name="connsiteY424" fmla="*/ 6858000 h 6858000"/>
              <a:gd name="connsiteX425" fmla="*/ 959715 w 7467600"/>
              <a:gd name="connsiteY425" fmla="*/ 6850185 h 6858000"/>
              <a:gd name="connsiteX426" fmla="*/ 1483788 w 7467600"/>
              <a:gd name="connsiteY426" fmla="*/ 6259174 h 6858000"/>
              <a:gd name="connsiteX427" fmla="*/ 1100671 w 7467600"/>
              <a:gd name="connsiteY427" fmla="*/ 6252137 h 6858000"/>
              <a:gd name="connsiteX428" fmla="*/ 1090144 w 7467600"/>
              <a:gd name="connsiteY428" fmla="*/ 6256748 h 6858000"/>
              <a:gd name="connsiteX429" fmla="*/ 1095872 w 7467600"/>
              <a:gd name="connsiteY429" fmla="*/ 6271892 h 6858000"/>
              <a:gd name="connsiteX430" fmla="*/ 262785 w 7467600"/>
              <a:gd name="connsiteY430" fmla="*/ 6845450 h 6858000"/>
              <a:gd name="connsiteX431" fmla="*/ 209968 w 7467600"/>
              <a:gd name="connsiteY431" fmla="*/ 6770713 h 6858000"/>
              <a:gd name="connsiteX432" fmla="*/ 873460 w 7467600"/>
              <a:gd name="connsiteY432" fmla="*/ 6253768 h 6858000"/>
              <a:gd name="connsiteX433" fmla="*/ 192686 w 7467600"/>
              <a:gd name="connsiteY433" fmla="*/ 5849257 h 6858000"/>
              <a:gd name="connsiteX434" fmla="*/ 4696 w 7467600"/>
              <a:gd name="connsiteY434" fmla="*/ 5697668 h 6858000"/>
              <a:gd name="connsiteX435" fmla="*/ 0 w 7467600"/>
              <a:gd name="connsiteY435" fmla="*/ 5689984 h 6858000"/>
              <a:gd name="connsiteX436" fmla="*/ 0 w 7467600"/>
              <a:gd name="connsiteY436" fmla="*/ 5513472 h 6858000"/>
              <a:gd name="connsiteX437" fmla="*/ 174101 w 7467600"/>
              <a:gd name="connsiteY437" fmla="*/ 5620277 h 6858000"/>
              <a:gd name="connsiteX438" fmla="*/ 891800 w 7467600"/>
              <a:gd name="connsiteY438" fmla="*/ 6036935 h 6858000"/>
              <a:gd name="connsiteX439" fmla="*/ 1072219 w 7467600"/>
              <a:gd name="connsiteY439" fmla="*/ 6169443 h 6858000"/>
              <a:gd name="connsiteX440" fmla="*/ 1074117 w 7467600"/>
              <a:gd name="connsiteY440" fmla="*/ 6170301 h 6858000"/>
              <a:gd name="connsiteX441" fmla="*/ 1083114 w 7467600"/>
              <a:gd name="connsiteY441" fmla="*/ 6174131 h 6858000"/>
              <a:gd name="connsiteX442" fmla="*/ 1543010 w 7467600"/>
              <a:gd name="connsiteY442" fmla="*/ 6191140 h 6858000"/>
              <a:gd name="connsiteX443" fmla="*/ 1551080 w 7467600"/>
              <a:gd name="connsiteY443" fmla="*/ 6195006 h 6858000"/>
              <a:gd name="connsiteX444" fmla="*/ 2345443 w 7467600"/>
              <a:gd name="connsiteY444" fmla="*/ 5549882 h 6858000"/>
              <a:gd name="connsiteX445" fmla="*/ 1721499 w 7467600"/>
              <a:gd name="connsiteY445" fmla="*/ 5599969 h 6858000"/>
              <a:gd name="connsiteX446" fmla="*/ 767716 w 7467600"/>
              <a:gd name="connsiteY446" fmla="*/ 5472768 h 6858000"/>
              <a:gd name="connsiteX447" fmla="*/ 722147 w 7467600"/>
              <a:gd name="connsiteY447" fmla="*/ 5393091 h 6858000"/>
              <a:gd name="connsiteX448" fmla="*/ 1485552 w 7467600"/>
              <a:gd name="connsiteY448" fmla="*/ 5313202 h 6858000"/>
              <a:gd name="connsiteX449" fmla="*/ 2143004 w 7467600"/>
              <a:gd name="connsiteY449" fmla="*/ 5402420 h 6858000"/>
              <a:gd name="connsiteX450" fmla="*/ 1933391 w 7467600"/>
              <a:gd name="connsiteY450" fmla="*/ 5156971 h 6858000"/>
              <a:gd name="connsiteX451" fmla="*/ 1827118 w 7467600"/>
              <a:gd name="connsiteY451" fmla="*/ 4968410 h 6858000"/>
              <a:gd name="connsiteX452" fmla="*/ 1837349 w 7467600"/>
              <a:gd name="connsiteY452" fmla="*/ 4956357 h 6858000"/>
              <a:gd name="connsiteX453" fmla="*/ 2162835 w 7467600"/>
              <a:gd name="connsiteY453" fmla="*/ 5187853 h 6858000"/>
              <a:gd name="connsiteX454" fmla="*/ 2257167 w 7467600"/>
              <a:gd name="connsiteY454" fmla="*/ 5462123 h 6858000"/>
              <a:gd name="connsiteX455" fmla="*/ 2261598 w 7467600"/>
              <a:gd name="connsiteY455" fmla="*/ 5467998 h 6858000"/>
              <a:gd name="connsiteX456" fmla="*/ 2437177 w 7467600"/>
              <a:gd name="connsiteY456" fmla="*/ 5479608 h 6858000"/>
              <a:gd name="connsiteX457" fmla="*/ 2445247 w 7467600"/>
              <a:gd name="connsiteY457" fmla="*/ 5483476 h 6858000"/>
              <a:gd name="connsiteX458" fmla="*/ 2743626 w 7467600"/>
              <a:gd name="connsiteY458" fmla="*/ 5304819 h 6858000"/>
              <a:gd name="connsiteX459" fmla="*/ 3048102 w 7467600"/>
              <a:gd name="connsiteY459" fmla="*/ 5150595 h 6858000"/>
              <a:gd name="connsiteX460" fmla="*/ 1799414 w 7467600"/>
              <a:gd name="connsiteY460" fmla="*/ 4694732 h 6858000"/>
              <a:gd name="connsiteX461" fmla="*/ 1771735 w 7467600"/>
              <a:gd name="connsiteY461" fmla="*/ 4619929 h 6858000"/>
              <a:gd name="connsiteX462" fmla="*/ 3104273 w 7467600"/>
              <a:gd name="connsiteY462" fmla="*/ 5076159 h 6858000"/>
              <a:gd name="connsiteX463" fmla="*/ 3113245 w 7467600"/>
              <a:gd name="connsiteY463" fmla="*/ 5090705 h 6858000"/>
              <a:gd name="connsiteX464" fmla="*/ 3126294 w 7467600"/>
              <a:gd name="connsiteY464" fmla="*/ 5114400 h 6858000"/>
              <a:gd name="connsiteX465" fmla="*/ 3937433 w 7467600"/>
              <a:gd name="connsiteY465" fmla="*/ 4830473 h 6858000"/>
              <a:gd name="connsiteX466" fmla="*/ 3590475 w 7467600"/>
              <a:gd name="connsiteY466" fmla="*/ 4597974 h 6858000"/>
              <a:gd name="connsiteX467" fmla="*/ 3100264 w 7467600"/>
              <a:gd name="connsiteY467" fmla="*/ 4579845 h 6858000"/>
              <a:gd name="connsiteX468" fmla="*/ 2183576 w 7467600"/>
              <a:gd name="connsiteY468" fmla="*/ 4227150 h 6858000"/>
              <a:gd name="connsiteX469" fmla="*/ 2151029 w 7467600"/>
              <a:gd name="connsiteY469" fmla="*/ 4146947 h 6858000"/>
              <a:gd name="connsiteX470" fmla="*/ 3563434 w 7467600"/>
              <a:gd name="connsiteY470" fmla="*/ 4469115 h 6858000"/>
              <a:gd name="connsiteX471" fmla="*/ 3177952 w 7467600"/>
              <a:gd name="connsiteY471" fmla="*/ 3657386 h 6858000"/>
              <a:gd name="connsiteX472" fmla="*/ 3189263 w 7467600"/>
              <a:gd name="connsiteY472" fmla="*/ 3625726 h 6858000"/>
              <a:gd name="connsiteX473" fmla="*/ 3560912 w 7467600"/>
              <a:gd name="connsiteY473" fmla="*/ 4079863 h 6858000"/>
              <a:gd name="connsiteX474" fmla="*/ 3626636 w 7467600"/>
              <a:gd name="connsiteY474" fmla="*/ 4512230 h 6858000"/>
              <a:gd name="connsiteX475" fmla="*/ 3653088 w 7467600"/>
              <a:gd name="connsiteY475" fmla="*/ 4521417 h 6858000"/>
              <a:gd name="connsiteX476" fmla="*/ 3988128 w 7467600"/>
              <a:gd name="connsiteY476" fmla="*/ 4817267 h 6858000"/>
              <a:gd name="connsiteX477" fmla="*/ 4830582 w 7467600"/>
              <a:gd name="connsiteY477" fmla="*/ 4676000 h 6858000"/>
              <a:gd name="connsiteX478" fmla="*/ 4830100 w 7467600"/>
              <a:gd name="connsiteY478" fmla="*/ 4675554 h 6858000"/>
              <a:gd name="connsiteX479" fmla="*/ 4036318 w 7467600"/>
              <a:gd name="connsiteY479" fmla="*/ 4147013 h 6858000"/>
              <a:gd name="connsiteX480" fmla="*/ 3432098 w 7467600"/>
              <a:gd name="connsiteY480" fmla="*/ 3537312 h 6858000"/>
              <a:gd name="connsiteX481" fmla="*/ 3446761 w 7467600"/>
              <a:gd name="connsiteY481" fmla="*/ 3461278 h 6858000"/>
              <a:gd name="connsiteX482" fmla="*/ 4419733 w 7467600"/>
              <a:gd name="connsiteY482" fmla="*/ 3963555 h 6858000"/>
              <a:gd name="connsiteX483" fmla="*/ 4781371 w 7467600"/>
              <a:gd name="connsiteY483" fmla="*/ 4458604 h 6858000"/>
              <a:gd name="connsiteX484" fmla="*/ 4780440 w 7467600"/>
              <a:gd name="connsiteY484" fmla="*/ 4470290 h 6858000"/>
              <a:gd name="connsiteX485" fmla="*/ 4898954 w 7467600"/>
              <a:gd name="connsiteY485" fmla="*/ 4662092 h 6858000"/>
              <a:gd name="connsiteX486" fmla="*/ 4900699 w 7467600"/>
              <a:gd name="connsiteY486" fmla="*/ 4670867 h 6858000"/>
              <a:gd name="connsiteX487" fmla="*/ 5714511 w 7467600"/>
              <a:gd name="connsiteY487" fmla="*/ 4663483 h 6858000"/>
              <a:gd name="connsiteX488" fmla="*/ 5464793 w 7467600"/>
              <a:gd name="connsiteY488" fmla="*/ 4393556 h 6858000"/>
              <a:gd name="connsiteX489" fmla="*/ 5461897 w 7467600"/>
              <a:gd name="connsiteY489" fmla="*/ 4390879 h 6858000"/>
              <a:gd name="connsiteX490" fmla="*/ 4294126 w 7467600"/>
              <a:gd name="connsiteY490" fmla="*/ 3303048 h 6858000"/>
              <a:gd name="connsiteX491" fmla="*/ 4305321 w 7467600"/>
              <a:gd name="connsiteY491" fmla="*/ 3256953 h 6858000"/>
              <a:gd name="connsiteX492" fmla="*/ 4949299 w 7467600"/>
              <a:gd name="connsiteY492" fmla="*/ 3766336 h 6858000"/>
              <a:gd name="connsiteX493" fmla="*/ 5291452 w 7467600"/>
              <a:gd name="connsiteY493" fmla="*/ 4076801 h 6858000"/>
              <a:gd name="connsiteX494" fmla="*/ 5434998 w 7467600"/>
              <a:gd name="connsiteY494" fmla="*/ 4254100 h 6858000"/>
              <a:gd name="connsiteX495" fmla="*/ 5351015 w 7467600"/>
              <a:gd name="connsiteY495" fmla="*/ 3760989 h 6858000"/>
              <a:gd name="connsiteX496" fmla="*/ 5413780 w 7467600"/>
              <a:gd name="connsiteY496" fmla="*/ 2966265 h 6858000"/>
              <a:gd name="connsiteX497" fmla="*/ 5425627 w 7467600"/>
              <a:gd name="connsiteY497" fmla="*/ 2954192 h 6858000"/>
              <a:gd name="connsiteX498" fmla="*/ 6604735 w 7467600"/>
              <a:gd name="connsiteY498" fmla="*/ 2041381 h 6858000"/>
              <a:gd name="connsiteX499" fmla="*/ 7204487 w 7467600"/>
              <a:gd name="connsiteY499" fmla="*/ 2742112 h 6858000"/>
              <a:gd name="connsiteX500" fmla="*/ 7131592 w 7467600"/>
              <a:gd name="connsiteY500" fmla="*/ 2672096 h 6858000"/>
              <a:gd name="connsiteX501" fmla="*/ 6996344 w 7467600"/>
              <a:gd name="connsiteY501" fmla="*/ 2518310 h 6858000"/>
              <a:gd name="connsiteX502" fmla="*/ 6735495 w 7467600"/>
              <a:gd name="connsiteY502" fmla="*/ 2196890 h 6858000"/>
              <a:gd name="connsiteX503" fmla="*/ 6721901 w 7467600"/>
              <a:gd name="connsiteY503" fmla="*/ 2179274 h 6858000"/>
              <a:gd name="connsiteX504" fmla="*/ 6604735 w 7467600"/>
              <a:gd name="connsiteY504" fmla="*/ 2041381 h 6858000"/>
              <a:gd name="connsiteX505" fmla="*/ 6591670 w 7467600"/>
              <a:gd name="connsiteY505" fmla="*/ 1988277 h 6858000"/>
              <a:gd name="connsiteX506" fmla="*/ 6747349 w 7467600"/>
              <a:gd name="connsiteY506" fmla="*/ 2160069 h 6858000"/>
              <a:gd name="connsiteX507" fmla="*/ 6760943 w 7467600"/>
              <a:gd name="connsiteY507" fmla="*/ 2177686 h 6858000"/>
              <a:gd name="connsiteX508" fmla="*/ 7021065 w 7467600"/>
              <a:gd name="connsiteY508" fmla="*/ 2498102 h 6858000"/>
              <a:gd name="connsiteX509" fmla="*/ 7155223 w 7467600"/>
              <a:gd name="connsiteY509" fmla="*/ 2650386 h 6858000"/>
              <a:gd name="connsiteX510" fmla="*/ 7203167 w 7467600"/>
              <a:gd name="connsiteY510" fmla="*/ 2697288 h 6858000"/>
              <a:gd name="connsiteX511" fmla="*/ 6937703 w 7467600"/>
              <a:gd name="connsiteY511" fmla="*/ 2321981 h 6858000"/>
              <a:gd name="connsiteX512" fmla="*/ 6591670 w 7467600"/>
              <a:gd name="connsiteY512" fmla="*/ 1988277 h 6858000"/>
              <a:gd name="connsiteX513" fmla="*/ 5798671 w 7467600"/>
              <a:gd name="connsiteY513" fmla="*/ 1981601 h 6858000"/>
              <a:gd name="connsiteX514" fmla="*/ 5754709 w 7467600"/>
              <a:gd name="connsiteY514" fmla="*/ 2071454 h 6858000"/>
              <a:gd name="connsiteX515" fmla="*/ 5763044 w 7467600"/>
              <a:gd name="connsiteY515" fmla="*/ 2842206 h 6858000"/>
              <a:gd name="connsiteX516" fmla="*/ 5764974 w 7467600"/>
              <a:gd name="connsiteY516" fmla="*/ 2799609 h 6858000"/>
              <a:gd name="connsiteX517" fmla="*/ 5767665 w 7467600"/>
              <a:gd name="connsiteY517" fmla="*/ 2666409 h 6858000"/>
              <a:gd name="connsiteX518" fmla="*/ 5763055 w 7467600"/>
              <a:gd name="connsiteY518" fmla="*/ 2579705 h 6858000"/>
              <a:gd name="connsiteX519" fmla="*/ 5758079 w 7467600"/>
              <a:gd name="connsiteY519" fmla="*/ 2492508 h 6858000"/>
              <a:gd name="connsiteX520" fmla="*/ 5779325 w 7467600"/>
              <a:gd name="connsiteY520" fmla="*/ 2197069 h 6858000"/>
              <a:gd name="connsiteX521" fmla="*/ 5798671 w 7467600"/>
              <a:gd name="connsiteY521" fmla="*/ 1981601 h 6858000"/>
              <a:gd name="connsiteX522" fmla="*/ 5829202 w 7467600"/>
              <a:gd name="connsiteY522" fmla="*/ 1971679 h 6858000"/>
              <a:gd name="connsiteX523" fmla="*/ 5809558 w 7467600"/>
              <a:gd name="connsiteY523" fmla="*/ 2198043 h 6858000"/>
              <a:gd name="connsiteX524" fmla="*/ 5788653 w 7467600"/>
              <a:gd name="connsiteY524" fmla="*/ 2489430 h 6858000"/>
              <a:gd name="connsiteX525" fmla="*/ 5793439 w 7467600"/>
              <a:gd name="connsiteY525" fmla="*/ 2575235 h 6858000"/>
              <a:gd name="connsiteX526" fmla="*/ 5796837 w 7467600"/>
              <a:gd name="connsiteY526" fmla="*/ 2637633 h 6858000"/>
              <a:gd name="connsiteX527" fmla="*/ 5818614 w 7467600"/>
              <a:gd name="connsiteY527" fmla="*/ 2473055 h 6858000"/>
              <a:gd name="connsiteX528" fmla="*/ 5829202 w 7467600"/>
              <a:gd name="connsiteY528" fmla="*/ 1971679 h 6858000"/>
              <a:gd name="connsiteX529" fmla="*/ 5911389 w 7467600"/>
              <a:gd name="connsiteY529" fmla="*/ 1898371 h 6858000"/>
              <a:gd name="connsiteX530" fmla="*/ 6237627 w 7467600"/>
              <a:gd name="connsiteY530" fmla="*/ 2231921 h 6858000"/>
              <a:gd name="connsiteX531" fmla="*/ 5911389 w 7467600"/>
              <a:gd name="connsiteY531" fmla="*/ 1898371 h 6858000"/>
              <a:gd name="connsiteX532" fmla="*/ 6944437 w 7467600"/>
              <a:gd name="connsiteY532" fmla="*/ 1575402 h 6858000"/>
              <a:gd name="connsiteX533" fmla="*/ 6304730 w 7467600"/>
              <a:gd name="connsiteY533" fmla="*/ 1766654 h 6858000"/>
              <a:gd name="connsiteX534" fmla="*/ 6944437 w 7467600"/>
              <a:gd name="connsiteY534" fmla="*/ 1575402 h 6858000"/>
              <a:gd name="connsiteX535" fmla="*/ 7019523 w 7467600"/>
              <a:gd name="connsiteY535" fmla="*/ 1519450 h 6858000"/>
              <a:gd name="connsiteX536" fmla="*/ 6298091 w 7467600"/>
              <a:gd name="connsiteY536" fmla="*/ 1737122 h 6858000"/>
              <a:gd name="connsiteX537" fmla="*/ 7019523 w 7467600"/>
              <a:gd name="connsiteY537" fmla="*/ 1519450 h 6858000"/>
              <a:gd name="connsiteX538" fmla="*/ 2399523 w 7467600"/>
              <a:gd name="connsiteY538" fmla="*/ 1428234 h 6858000"/>
              <a:gd name="connsiteX539" fmla="*/ 2224982 w 7467600"/>
              <a:gd name="connsiteY539" fmla="*/ 1826201 h 6858000"/>
              <a:gd name="connsiteX540" fmla="*/ 2096099 w 7467600"/>
              <a:gd name="connsiteY540" fmla="*/ 2345900 h 6858000"/>
              <a:gd name="connsiteX541" fmla="*/ 2283317 w 7467600"/>
              <a:gd name="connsiteY541" fmla="*/ 1796925 h 6858000"/>
              <a:gd name="connsiteX542" fmla="*/ 2399523 w 7467600"/>
              <a:gd name="connsiteY542" fmla="*/ 1428234 h 6858000"/>
              <a:gd name="connsiteX543" fmla="*/ 2448558 w 7467600"/>
              <a:gd name="connsiteY543" fmla="*/ 1373435 h 6858000"/>
              <a:gd name="connsiteX544" fmla="*/ 2312521 w 7467600"/>
              <a:gd name="connsiteY544" fmla="*/ 1806140 h 6858000"/>
              <a:gd name="connsiteX545" fmla="*/ 2127533 w 7467600"/>
              <a:gd name="connsiteY545" fmla="*/ 2348380 h 6858000"/>
              <a:gd name="connsiteX546" fmla="*/ 2358080 w 7467600"/>
              <a:gd name="connsiteY546" fmla="*/ 1866134 h 6858000"/>
              <a:gd name="connsiteX547" fmla="*/ 2407436 w 7467600"/>
              <a:gd name="connsiteY547" fmla="*/ 1651070 h 6858000"/>
              <a:gd name="connsiteX548" fmla="*/ 2448558 w 7467600"/>
              <a:gd name="connsiteY548" fmla="*/ 1373435 h 6858000"/>
              <a:gd name="connsiteX549" fmla="*/ 278707 w 7467600"/>
              <a:gd name="connsiteY549" fmla="*/ 1352270 h 6858000"/>
              <a:gd name="connsiteX550" fmla="*/ 321570 w 7467600"/>
              <a:gd name="connsiteY550" fmla="*/ 1861610 h 6858000"/>
              <a:gd name="connsiteX551" fmla="*/ 294281 w 7467600"/>
              <a:gd name="connsiteY551" fmla="*/ 1440658 h 6858000"/>
              <a:gd name="connsiteX552" fmla="*/ 278707 w 7467600"/>
              <a:gd name="connsiteY552" fmla="*/ 1352270 h 6858000"/>
              <a:gd name="connsiteX553" fmla="*/ 1423821 w 7467600"/>
              <a:gd name="connsiteY553" fmla="*/ 1351958 h 6858000"/>
              <a:gd name="connsiteX554" fmla="*/ 1638521 w 7467600"/>
              <a:gd name="connsiteY554" fmla="*/ 1908470 h 6858000"/>
              <a:gd name="connsiteX555" fmla="*/ 1754199 w 7467600"/>
              <a:gd name="connsiteY555" fmla="*/ 2149284 h 6858000"/>
              <a:gd name="connsiteX556" fmla="*/ 1908359 w 7467600"/>
              <a:gd name="connsiteY556" fmla="*/ 2364988 h 6858000"/>
              <a:gd name="connsiteX557" fmla="*/ 1647661 w 7467600"/>
              <a:gd name="connsiteY557" fmla="*/ 1825945 h 6858000"/>
              <a:gd name="connsiteX558" fmla="*/ 1423821 w 7467600"/>
              <a:gd name="connsiteY558" fmla="*/ 1351958 h 6858000"/>
              <a:gd name="connsiteX559" fmla="*/ 1431890 w 7467600"/>
              <a:gd name="connsiteY559" fmla="*/ 1306475 h 6858000"/>
              <a:gd name="connsiteX560" fmla="*/ 1507597 w 7467600"/>
              <a:gd name="connsiteY560" fmla="*/ 1446132 h 6858000"/>
              <a:gd name="connsiteX561" fmla="*/ 1674586 w 7467600"/>
              <a:gd name="connsiteY561" fmla="*/ 1813832 h 6858000"/>
              <a:gd name="connsiteX562" fmla="*/ 1815950 w 7467600"/>
              <a:gd name="connsiteY562" fmla="*/ 2128564 h 6858000"/>
              <a:gd name="connsiteX563" fmla="*/ 1984242 w 7467600"/>
              <a:gd name="connsiteY563" fmla="*/ 2430829 h 6858000"/>
              <a:gd name="connsiteX564" fmla="*/ 2014023 w 7467600"/>
              <a:gd name="connsiteY564" fmla="*/ 2450995 h 6858000"/>
              <a:gd name="connsiteX565" fmla="*/ 1747337 w 7467600"/>
              <a:gd name="connsiteY565" fmla="*/ 1855264 h 6858000"/>
              <a:gd name="connsiteX566" fmla="*/ 1533749 w 7467600"/>
              <a:gd name="connsiteY566" fmla="*/ 1478656 h 6858000"/>
              <a:gd name="connsiteX567" fmla="*/ 1431890 w 7467600"/>
              <a:gd name="connsiteY567" fmla="*/ 1306475 h 6858000"/>
              <a:gd name="connsiteX568" fmla="*/ 5052692 w 7467600"/>
              <a:gd name="connsiteY568" fmla="*/ 1292994 h 6858000"/>
              <a:gd name="connsiteX569" fmla="*/ 5200661 w 7467600"/>
              <a:gd name="connsiteY569" fmla="*/ 1635186 h 6858000"/>
              <a:gd name="connsiteX570" fmla="*/ 5297138 w 7467600"/>
              <a:gd name="connsiteY570" fmla="*/ 1906351 h 6858000"/>
              <a:gd name="connsiteX571" fmla="*/ 5052692 w 7467600"/>
              <a:gd name="connsiteY571" fmla="*/ 1292994 h 6858000"/>
              <a:gd name="connsiteX572" fmla="*/ 5009948 w 7467600"/>
              <a:gd name="connsiteY572" fmla="*/ 1273619 h 6858000"/>
              <a:gd name="connsiteX573" fmla="*/ 5121777 w 7467600"/>
              <a:gd name="connsiteY573" fmla="*/ 1654213 h 6858000"/>
              <a:gd name="connsiteX574" fmla="*/ 5293545 w 7467600"/>
              <a:gd name="connsiteY574" fmla="*/ 2072247 h 6858000"/>
              <a:gd name="connsiteX575" fmla="*/ 5294042 w 7467600"/>
              <a:gd name="connsiteY575" fmla="*/ 2065019 h 6858000"/>
              <a:gd name="connsiteX576" fmla="*/ 5171936 w 7467600"/>
              <a:gd name="connsiteY576" fmla="*/ 1647613 h 6858000"/>
              <a:gd name="connsiteX577" fmla="*/ 5009948 w 7467600"/>
              <a:gd name="connsiteY577" fmla="*/ 1273619 h 6858000"/>
              <a:gd name="connsiteX578" fmla="*/ 655236 w 7467600"/>
              <a:gd name="connsiteY578" fmla="*/ 1268632 h 6858000"/>
              <a:gd name="connsiteX579" fmla="*/ 839521 w 7467600"/>
              <a:gd name="connsiteY579" fmla="*/ 1685315 h 6858000"/>
              <a:gd name="connsiteX580" fmla="*/ 1109416 w 7467600"/>
              <a:gd name="connsiteY580" fmla="*/ 2061663 h 6858000"/>
              <a:gd name="connsiteX581" fmla="*/ 1298300 w 7467600"/>
              <a:gd name="connsiteY581" fmla="*/ 2247742 h 6858000"/>
              <a:gd name="connsiteX582" fmla="*/ 1125871 w 7467600"/>
              <a:gd name="connsiteY582" fmla="*/ 1989513 h 6858000"/>
              <a:gd name="connsiteX583" fmla="*/ 981574 w 7467600"/>
              <a:gd name="connsiteY583" fmla="*/ 1783157 h 6858000"/>
              <a:gd name="connsiteX584" fmla="*/ 922198 w 7467600"/>
              <a:gd name="connsiteY584" fmla="*/ 1677437 h 6858000"/>
              <a:gd name="connsiteX585" fmla="*/ 869293 w 7467600"/>
              <a:gd name="connsiteY585" fmla="*/ 1583214 h 6858000"/>
              <a:gd name="connsiteX586" fmla="*/ 751431 w 7467600"/>
              <a:gd name="connsiteY586" fmla="*/ 1405731 h 6858000"/>
              <a:gd name="connsiteX587" fmla="*/ 655236 w 7467600"/>
              <a:gd name="connsiteY587" fmla="*/ 1268632 h 6858000"/>
              <a:gd name="connsiteX588" fmla="*/ 6516292 w 7467600"/>
              <a:gd name="connsiteY588" fmla="*/ 1263064 h 6858000"/>
              <a:gd name="connsiteX589" fmla="*/ 5736320 w 7467600"/>
              <a:gd name="connsiteY589" fmla="*/ 1501803 h 6858000"/>
              <a:gd name="connsiteX590" fmla="*/ 6516292 w 7467600"/>
              <a:gd name="connsiteY590" fmla="*/ 1263064 h 6858000"/>
              <a:gd name="connsiteX591" fmla="*/ 291466 w 7467600"/>
              <a:gd name="connsiteY591" fmla="*/ 1250369 h 6858000"/>
              <a:gd name="connsiteX592" fmla="*/ 323180 w 7467600"/>
              <a:gd name="connsiteY592" fmla="*/ 1435283 h 6858000"/>
              <a:gd name="connsiteX593" fmla="*/ 349381 w 7467600"/>
              <a:gd name="connsiteY593" fmla="*/ 1875041 h 6858000"/>
              <a:gd name="connsiteX594" fmla="*/ 374363 w 7467600"/>
              <a:gd name="connsiteY594" fmla="*/ 1506494 h 6858000"/>
              <a:gd name="connsiteX595" fmla="*/ 302168 w 7467600"/>
              <a:gd name="connsiteY595" fmla="*/ 1274495 h 6858000"/>
              <a:gd name="connsiteX596" fmla="*/ 291466 w 7467600"/>
              <a:gd name="connsiteY596" fmla="*/ 1250369 h 6858000"/>
              <a:gd name="connsiteX597" fmla="*/ 678222 w 7467600"/>
              <a:gd name="connsiteY597" fmla="*/ 1248670 h 6858000"/>
              <a:gd name="connsiteX598" fmla="*/ 775536 w 7467600"/>
              <a:gd name="connsiteY598" fmla="*/ 1388015 h 6858000"/>
              <a:gd name="connsiteX599" fmla="*/ 894529 w 7467600"/>
              <a:gd name="connsiteY599" fmla="*/ 1567739 h 6858000"/>
              <a:gd name="connsiteX600" fmla="*/ 948000 w 7467600"/>
              <a:gd name="connsiteY600" fmla="*/ 1663088 h 6858000"/>
              <a:gd name="connsiteX601" fmla="*/ 1006812 w 7467600"/>
              <a:gd name="connsiteY601" fmla="*/ 1767683 h 6858000"/>
              <a:gd name="connsiteX602" fmla="*/ 1149133 w 7467600"/>
              <a:gd name="connsiteY602" fmla="*/ 1971513 h 6858000"/>
              <a:gd name="connsiteX603" fmla="*/ 1333952 w 7467600"/>
              <a:gd name="connsiteY603" fmla="*/ 2251620 h 6858000"/>
              <a:gd name="connsiteX604" fmla="*/ 1337329 w 7467600"/>
              <a:gd name="connsiteY604" fmla="*/ 2258350 h 6858000"/>
              <a:gd name="connsiteX605" fmla="*/ 1014726 w 7467600"/>
              <a:gd name="connsiteY605" fmla="*/ 1615556 h 6858000"/>
              <a:gd name="connsiteX606" fmla="*/ 678222 w 7467600"/>
              <a:gd name="connsiteY606" fmla="*/ 1248670 h 6858000"/>
              <a:gd name="connsiteX607" fmla="*/ 6691602 w 7467600"/>
              <a:gd name="connsiteY607" fmla="*/ 1140573 h 6858000"/>
              <a:gd name="connsiteX608" fmla="*/ 6571100 w 7467600"/>
              <a:gd name="connsiteY608" fmla="*/ 1183662 h 6858000"/>
              <a:gd name="connsiteX609" fmla="*/ 6241687 w 7467600"/>
              <a:gd name="connsiteY609" fmla="*/ 1257600 h 6858000"/>
              <a:gd name="connsiteX610" fmla="*/ 5693009 w 7467600"/>
              <a:gd name="connsiteY610" fmla="*/ 1478256 h 6858000"/>
              <a:gd name="connsiteX611" fmla="*/ 6548420 w 7467600"/>
              <a:gd name="connsiteY611" fmla="*/ 1214599 h 6858000"/>
              <a:gd name="connsiteX612" fmla="*/ 6605473 w 7467600"/>
              <a:gd name="connsiteY612" fmla="*/ 1184686 h 6858000"/>
              <a:gd name="connsiteX613" fmla="*/ 6691602 w 7467600"/>
              <a:gd name="connsiteY613" fmla="*/ 1140573 h 6858000"/>
              <a:gd name="connsiteX614" fmla="*/ 4002475 w 7467600"/>
              <a:gd name="connsiteY614" fmla="*/ 1037802 h 6858000"/>
              <a:gd name="connsiteX615" fmla="*/ 4000324 w 7467600"/>
              <a:gd name="connsiteY615" fmla="*/ 1039362 h 6858000"/>
              <a:gd name="connsiteX616" fmla="*/ 4002862 w 7467600"/>
              <a:gd name="connsiteY616" fmla="*/ 1042866 h 6858000"/>
              <a:gd name="connsiteX617" fmla="*/ 4002475 w 7467600"/>
              <a:gd name="connsiteY617" fmla="*/ 1037802 h 6858000"/>
              <a:gd name="connsiteX618" fmla="*/ 506322 w 7467600"/>
              <a:gd name="connsiteY618" fmla="*/ 1020997 h 6858000"/>
              <a:gd name="connsiteX619" fmla="*/ 533068 w 7467600"/>
              <a:gd name="connsiteY619" fmla="*/ 1029409 h 6858000"/>
              <a:gd name="connsiteX620" fmla="*/ 1232525 w 7467600"/>
              <a:gd name="connsiteY620" fmla="*/ 1804675 h 6858000"/>
              <a:gd name="connsiteX621" fmla="*/ 1388858 w 7467600"/>
              <a:gd name="connsiteY621" fmla="*/ 2368011 h 6858000"/>
              <a:gd name="connsiteX622" fmla="*/ 1384098 w 7467600"/>
              <a:gd name="connsiteY622" fmla="*/ 2378125 h 6858000"/>
              <a:gd name="connsiteX623" fmla="*/ 1425393 w 7467600"/>
              <a:gd name="connsiteY623" fmla="*/ 2589124 h 6858000"/>
              <a:gd name="connsiteX624" fmla="*/ 1424001 w 7467600"/>
              <a:gd name="connsiteY624" fmla="*/ 2597541 h 6858000"/>
              <a:gd name="connsiteX625" fmla="*/ 2152729 w 7467600"/>
              <a:gd name="connsiteY625" fmla="*/ 2864487 h 6858000"/>
              <a:gd name="connsiteX626" fmla="*/ 2020609 w 7467600"/>
              <a:gd name="connsiteY626" fmla="*/ 2539671 h 6858000"/>
              <a:gd name="connsiteX627" fmla="*/ 2018920 w 7467600"/>
              <a:gd name="connsiteY627" fmla="*/ 2536309 h 6858000"/>
              <a:gd name="connsiteX628" fmla="*/ 1342441 w 7467600"/>
              <a:gd name="connsiteY628" fmla="*/ 1173017 h 6858000"/>
              <a:gd name="connsiteX629" fmla="*/ 1367925 w 7467600"/>
              <a:gd name="connsiteY629" fmla="*/ 1135648 h 6858000"/>
              <a:gd name="connsiteX630" fmla="*/ 1771401 w 7467600"/>
              <a:gd name="connsiteY630" fmla="*/ 1806673 h 6858000"/>
              <a:gd name="connsiteX631" fmla="*/ 1972385 w 7467600"/>
              <a:gd name="connsiteY631" fmla="*/ 2198735 h 6858000"/>
              <a:gd name="connsiteX632" fmla="*/ 2040892 w 7467600"/>
              <a:gd name="connsiteY632" fmla="*/ 2405205 h 6858000"/>
              <a:gd name="connsiteX633" fmla="*/ 2131689 w 7467600"/>
              <a:gd name="connsiteY633" fmla="*/ 1936926 h 6858000"/>
              <a:gd name="connsiteX634" fmla="*/ 2454820 w 7467600"/>
              <a:gd name="connsiteY634" fmla="*/ 1248808 h 6858000"/>
              <a:gd name="connsiteX635" fmla="*/ 2492512 w 7467600"/>
              <a:gd name="connsiteY635" fmla="*/ 1302920 h 6858000"/>
              <a:gd name="connsiteX636" fmla="*/ 2081216 w 7467600"/>
              <a:gd name="connsiteY636" fmla="*/ 2527513 h 6858000"/>
              <a:gd name="connsiteX637" fmla="*/ 2081211 w 7467600"/>
              <a:gd name="connsiteY637" fmla="*/ 2528916 h 6858000"/>
              <a:gd name="connsiteX638" fmla="*/ 2199067 w 7467600"/>
              <a:gd name="connsiteY638" fmla="*/ 2884061 h 6858000"/>
              <a:gd name="connsiteX639" fmla="*/ 3192586 w 7467600"/>
              <a:gd name="connsiteY639" fmla="*/ 3411496 h 6858000"/>
              <a:gd name="connsiteX640" fmla="*/ 3182620 w 7467600"/>
              <a:gd name="connsiteY640" fmla="*/ 3483279 h 6858000"/>
              <a:gd name="connsiteX641" fmla="*/ 2435119 w 7467600"/>
              <a:gd name="connsiteY641" fmla="*/ 3080173 h 6858000"/>
              <a:gd name="connsiteX642" fmla="*/ 2410152 w 7467600"/>
              <a:gd name="connsiteY642" fmla="*/ 3063751 h 6858000"/>
              <a:gd name="connsiteX643" fmla="*/ 2408099 w 7467600"/>
              <a:gd name="connsiteY643" fmla="*/ 3064403 h 6858000"/>
              <a:gd name="connsiteX644" fmla="*/ 2407218 w 7467600"/>
              <a:gd name="connsiteY644" fmla="*/ 3070324 h 6858000"/>
              <a:gd name="connsiteX645" fmla="*/ 2380138 w 7467600"/>
              <a:gd name="connsiteY645" fmla="*/ 3099341 h 6858000"/>
              <a:gd name="connsiteX646" fmla="*/ 1765923 w 7467600"/>
              <a:gd name="connsiteY646" fmla="*/ 3581043 h 6858000"/>
              <a:gd name="connsiteX647" fmla="*/ 1702258 w 7467600"/>
              <a:gd name="connsiteY647" fmla="*/ 3612286 h 6858000"/>
              <a:gd name="connsiteX648" fmla="*/ 1538370 w 7467600"/>
              <a:gd name="connsiteY648" fmla="*/ 3811804 h 6858000"/>
              <a:gd name="connsiteX649" fmla="*/ 542867 w 7467600"/>
              <a:gd name="connsiteY649" fmla="*/ 4944092 h 6858000"/>
              <a:gd name="connsiteX650" fmla="*/ 515800 w 7467600"/>
              <a:gd name="connsiteY650" fmla="*/ 4862180 h 6858000"/>
              <a:gd name="connsiteX651" fmla="*/ 909145 w 7467600"/>
              <a:gd name="connsiteY651" fmla="*/ 4199225 h 6858000"/>
              <a:gd name="connsiteX652" fmla="*/ 1214067 w 7467600"/>
              <a:gd name="connsiteY652" fmla="*/ 3908561 h 6858000"/>
              <a:gd name="connsiteX653" fmla="*/ 640967 w 7467600"/>
              <a:gd name="connsiteY653" fmla="*/ 4105601 h 6858000"/>
              <a:gd name="connsiteX654" fmla="*/ 112563 w 7467600"/>
              <a:gd name="connsiteY654" fmla="*/ 4396952 h 6858000"/>
              <a:gd name="connsiteX655" fmla="*/ 0 w 7467600"/>
              <a:gd name="connsiteY655" fmla="*/ 4466006 h 6858000"/>
              <a:gd name="connsiteX656" fmla="*/ 0 w 7467600"/>
              <a:gd name="connsiteY656" fmla="*/ 4233763 h 6858000"/>
              <a:gd name="connsiteX657" fmla="*/ 36881 w 7467600"/>
              <a:gd name="connsiteY657" fmla="*/ 4200118 h 6858000"/>
              <a:gd name="connsiteX658" fmla="*/ 910534 w 7467600"/>
              <a:gd name="connsiteY658" fmla="*/ 3629753 h 6858000"/>
              <a:gd name="connsiteX659" fmla="*/ 1578717 w 7467600"/>
              <a:gd name="connsiteY659" fmla="*/ 3575982 h 6858000"/>
              <a:gd name="connsiteX660" fmla="*/ 2338780 w 7467600"/>
              <a:gd name="connsiteY660" fmla="*/ 3033725 h 6858000"/>
              <a:gd name="connsiteX661" fmla="*/ 1807991 w 7467600"/>
              <a:gd name="connsiteY661" fmla="*/ 2807184 h 6858000"/>
              <a:gd name="connsiteX662" fmla="*/ 1416358 w 7467600"/>
              <a:gd name="connsiteY662" fmla="*/ 3112571 h 6858000"/>
              <a:gd name="connsiteX663" fmla="*/ 939066 w 7467600"/>
              <a:gd name="connsiteY663" fmla="*/ 3378798 h 6858000"/>
              <a:gd name="connsiteX664" fmla="*/ 115099 w 7467600"/>
              <a:gd name="connsiteY664" fmla="*/ 3607650 h 6858000"/>
              <a:gd name="connsiteX665" fmla="*/ 97284 w 7467600"/>
              <a:gd name="connsiteY665" fmla="*/ 3520393 h 6858000"/>
              <a:gd name="connsiteX666" fmla="*/ 922050 w 7467600"/>
              <a:gd name="connsiteY666" fmla="*/ 3074867 h 6858000"/>
              <a:gd name="connsiteX667" fmla="*/ 1405265 w 7467600"/>
              <a:gd name="connsiteY667" fmla="*/ 3016319 h 6858000"/>
              <a:gd name="connsiteX668" fmla="*/ 1407512 w 7467600"/>
              <a:gd name="connsiteY668" fmla="*/ 3018001 h 6858000"/>
              <a:gd name="connsiteX669" fmla="*/ 1726266 w 7467600"/>
              <a:gd name="connsiteY669" fmla="*/ 2777274 h 6858000"/>
              <a:gd name="connsiteX670" fmla="*/ 625390 w 7467600"/>
              <a:gd name="connsiteY670" fmla="*/ 2514541 h 6858000"/>
              <a:gd name="connsiteX671" fmla="*/ 619799 w 7467600"/>
              <a:gd name="connsiteY671" fmla="*/ 2527180 h 6858000"/>
              <a:gd name="connsiteX672" fmla="*/ 310030 w 7467600"/>
              <a:gd name="connsiteY672" fmla="*/ 2771818 h 6858000"/>
              <a:gd name="connsiteX673" fmla="*/ 173877 w 7467600"/>
              <a:gd name="connsiteY673" fmla="*/ 2937056 h 6858000"/>
              <a:gd name="connsiteX674" fmla="*/ 77889 w 7467600"/>
              <a:gd name="connsiteY674" fmla="*/ 3138440 h 6858000"/>
              <a:gd name="connsiteX675" fmla="*/ 0 w 7467600"/>
              <a:gd name="connsiteY675" fmla="*/ 3271395 h 6858000"/>
              <a:gd name="connsiteX676" fmla="*/ 0 w 7467600"/>
              <a:gd name="connsiteY676" fmla="*/ 3153002 h 6858000"/>
              <a:gd name="connsiteX677" fmla="*/ 2386 w 7467600"/>
              <a:gd name="connsiteY677" fmla="*/ 3149203 h 6858000"/>
              <a:gd name="connsiteX678" fmla="*/ 89753 w 7467600"/>
              <a:gd name="connsiteY678" fmla="*/ 2987702 h 6858000"/>
              <a:gd name="connsiteX679" fmla="*/ 76869 w 7467600"/>
              <a:gd name="connsiteY679" fmla="*/ 3005404 h 6858000"/>
              <a:gd name="connsiteX680" fmla="*/ 32049 w 7467600"/>
              <a:gd name="connsiteY680" fmla="*/ 3065814 h 6858000"/>
              <a:gd name="connsiteX681" fmla="*/ 0 w 7467600"/>
              <a:gd name="connsiteY681" fmla="*/ 3108744 h 6858000"/>
              <a:gd name="connsiteX682" fmla="*/ 0 w 7467600"/>
              <a:gd name="connsiteY682" fmla="*/ 3058059 h 6858000"/>
              <a:gd name="connsiteX683" fmla="*/ 7610 w 7467600"/>
              <a:gd name="connsiteY683" fmla="*/ 3047889 h 6858000"/>
              <a:gd name="connsiteX684" fmla="*/ 52419 w 7467600"/>
              <a:gd name="connsiteY684" fmla="*/ 2987479 h 6858000"/>
              <a:gd name="connsiteX685" fmla="*/ 59142 w 7467600"/>
              <a:gd name="connsiteY685" fmla="*/ 2978488 h 6858000"/>
              <a:gd name="connsiteX686" fmla="*/ 0 w 7467600"/>
              <a:gd name="connsiteY686" fmla="*/ 3015334 h 6858000"/>
              <a:gd name="connsiteX687" fmla="*/ 0 w 7467600"/>
              <a:gd name="connsiteY687" fmla="*/ 2914286 h 6858000"/>
              <a:gd name="connsiteX688" fmla="*/ 36383 w 7467600"/>
              <a:gd name="connsiteY688" fmla="*/ 2901128 h 6858000"/>
              <a:gd name="connsiteX689" fmla="*/ 156329 w 7467600"/>
              <a:gd name="connsiteY689" fmla="*/ 2840533 h 6858000"/>
              <a:gd name="connsiteX690" fmla="*/ 358355 w 7467600"/>
              <a:gd name="connsiteY690" fmla="*/ 2620471 h 6858000"/>
              <a:gd name="connsiteX691" fmla="*/ 510577 w 7467600"/>
              <a:gd name="connsiteY691" fmla="*/ 2501244 h 6858000"/>
              <a:gd name="connsiteX692" fmla="*/ 211967 w 7467600"/>
              <a:gd name="connsiteY692" fmla="*/ 2479171 h 6858000"/>
              <a:gd name="connsiteX693" fmla="*/ 0 w 7467600"/>
              <a:gd name="connsiteY693" fmla="*/ 2476398 h 6858000"/>
              <a:gd name="connsiteX694" fmla="*/ 0 w 7467600"/>
              <a:gd name="connsiteY694" fmla="*/ 2389189 h 6858000"/>
              <a:gd name="connsiteX695" fmla="*/ 103062 w 7467600"/>
              <a:gd name="connsiteY695" fmla="*/ 2389518 h 6858000"/>
              <a:gd name="connsiteX696" fmla="*/ 510734 w 7467600"/>
              <a:gd name="connsiteY696" fmla="*/ 2416201 h 6858000"/>
              <a:gd name="connsiteX697" fmla="*/ 279257 w 7467600"/>
              <a:gd name="connsiteY697" fmla="*/ 2092102 h 6858000"/>
              <a:gd name="connsiteX698" fmla="*/ 65265 w 7467600"/>
              <a:gd name="connsiteY698" fmla="*/ 2006049 h 6858000"/>
              <a:gd name="connsiteX699" fmla="*/ 0 w 7467600"/>
              <a:gd name="connsiteY699" fmla="*/ 1982532 h 6858000"/>
              <a:gd name="connsiteX700" fmla="*/ 0 w 7467600"/>
              <a:gd name="connsiteY700" fmla="*/ 1912789 h 6858000"/>
              <a:gd name="connsiteX701" fmla="*/ 97460 w 7467600"/>
              <a:gd name="connsiteY701" fmla="*/ 1953725 h 6858000"/>
              <a:gd name="connsiteX702" fmla="*/ 221272 w 7467600"/>
              <a:gd name="connsiteY702" fmla="*/ 1980766 h 6858000"/>
              <a:gd name="connsiteX703" fmla="*/ 116765 w 7467600"/>
              <a:gd name="connsiteY703" fmla="*/ 1911033 h 6858000"/>
              <a:gd name="connsiteX704" fmla="*/ 16405 w 7467600"/>
              <a:gd name="connsiteY704" fmla="*/ 1803412 h 6858000"/>
              <a:gd name="connsiteX705" fmla="*/ 0 w 7467600"/>
              <a:gd name="connsiteY705" fmla="*/ 1784777 h 6858000"/>
              <a:gd name="connsiteX706" fmla="*/ 0 w 7467600"/>
              <a:gd name="connsiteY706" fmla="*/ 1740082 h 6858000"/>
              <a:gd name="connsiteX707" fmla="*/ 39394 w 7467600"/>
              <a:gd name="connsiteY707" fmla="*/ 1784856 h 6858000"/>
              <a:gd name="connsiteX708" fmla="*/ 135813 w 7467600"/>
              <a:gd name="connsiteY708" fmla="*/ 1888838 h 6858000"/>
              <a:gd name="connsiteX709" fmla="*/ 242575 w 7467600"/>
              <a:gd name="connsiteY709" fmla="*/ 1958841 h 6858000"/>
              <a:gd name="connsiteX710" fmla="*/ 82197 w 7467600"/>
              <a:gd name="connsiteY710" fmla="*/ 1754826 h 6858000"/>
              <a:gd name="connsiteX711" fmla="*/ 0 w 7467600"/>
              <a:gd name="connsiteY711" fmla="*/ 1679650 h 6858000"/>
              <a:gd name="connsiteX712" fmla="*/ 0 w 7467600"/>
              <a:gd name="connsiteY712" fmla="*/ 1602463 h 6858000"/>
              <a:gd name="connsiteX713" fmla="*/ 84689 w 7467600"/>
              <a:gd name="connsiteY713" fmla="*/ 1677442 h 6858000"/>
              <a:gd name="connsiteX714" fmla="*/ 298437 w 7467600"/>
              <a:gd name="connsiteY714" fmla="*/ 1968019 h 6858000"/>
              <a:gd name="connsiteX715" fmla="*/ 227269 w 7467600"/>
              <a:gd name="connsiteY715" fmla="*/ 1114064 h 6858000"/>
              <a:gd name="connsiteX716" fmla="*/ 248003 w 7467600"/>
              <a:gd name="connsiteY716" fmla="*/ 1089613 h 6858000"/>
              <a:gd name="connsiteX717" fmla="*/ 427020 w 7467600"/>
              <a:gd name="connsiteY717" fmla="*/ 1619803 h 6858000"/>
              <a:gd name="connsiteX718" fmla="*/ 340345 w 7467600"/>
              <a:gd name="connsiteY718" fmla="*/ 2027739 h 6858000"/>
              <a:gd name="connsiteX719" fmla="*/ 360865 w 7467600"/>
              <a:gd name="connsiteY719" fmla="*/ 2044827 h 6858000"/>
              <a:gd name="connsiteX720" fmla="*/ 560414 w 7467600"/>
              <a:gd name="connsiteY720" fmla="*/ 2421457 h 6858000"/>
              <a:gd name="connsiteX721" fmla="*/ 1359703 w 7467600"/>
              <a:gd name="connsiteY721" fmla="*/ 2578554 h 6858000"/>
              <a:gd name="connsiteX722" fmla="*/ 1359422 w 7467600"/>
              <a:gd name="connsiteY722" fmla="*/ 2577994 h 6858000"/>
              <a:gd name="connsiteX723" fmla="*/ 828701 w 7467600"/>
              <a:gd name="connsiteY723" fmla="*/ 1839520 h 6858000"/>
              <a:gd name="connsiteX724" fmla="*/ 494427 w 7467600"/>
              <a:gd name="connsiteY724" fmla="*/ 1092333 h 6858000"/>
              <a:gd name="connsiteX725" fmla="*/ 506322 w 7467600"/>
              <a:gd name="connsiteY725" fmla="*/ 1020997 h 6858000"/>
              <a:gd name="connsiteX726" fmla="*/ 4570198 w 7467600"/>
              <a:gd name="connsiteY726" fmla="*/ 978081 h 6858000"/>
              <a:gd name="connsiteX727" fmla="*/ 4523691 w 7467600"/>
              <a:gd name="connsiteY727" fmla="*/ 1127776 h 6858000"/>
              <a:gd name="connsiteX728" fmla="*/ 4509875 w 7467600"/>
              <a:gd name="connsiteY728" fmla="*/ 1167552 h 6858000"/>
              <a:gd name="connsiteX729" fmla="*/ 4478168 w 7467600"/>
              <a:gd name="connsiteY729" fmla="*/ 1260735 h 6858000"/>
              <a:gd name="connsiteX730" fmla="*/ 4409309 w 7467600"/>
              <a:gd name="connsiteY730" fmla="*/ 1666996 h 6858000"/>
              <a:gd name="connsiteX731" fmla="*/ 4370031 w 7467600"/>
              <a:gd name="connsiteY731" fmla="*/ 1955666 h 6858000"/>
              <a:gd name="connsiteX732" fmla="*/ 4570198 w 7467600"/>
              <a:gd name="connsiteY732" fmla="*/ 978081 h 6858000"/>
              <a:gd name="connsiteX733" fmla="*/ 4557898 w 7467600"/>
              <a:gd name="connsiteY733" fmla="*/ 900011 h 6858000"/>
              <a:gd name="connsiteX734" fmla="*/ 4344840 w 7467600"/>
              <a:gd name="connsiteY734" fmla="*/ 1922038 h 6858000"/>
              <a:gd name="connsiteX735" fmla="*/ 4378710 w 7467600"/>
              <a:gd name="connsiteY735" fmla="*/ 1665516 h 6858000"/>
              <a:gd name="connsiteX736" fmla="*/ 4448798 w 7467600"/>
              <a:gd name="connsiteY736" fmla="*/ 1253024 h 6858000"/>
              <a:gd name="connsiteX737" fmla="*/ 4480315 w 7467600"/>
              <a:gd name="connsiteY737" fmla="*/ 1158454 h 6858000"/>
              <a:gd name="connsiteX738" fmla="*/ 4494133 w 7467600"/>
              <a:gd name="connsiteY738" fmla="*/ 1118676 h 6858000"/>
              <a:gd name="connsiteX739" fmla="*/ 4557898 w 7467600"/>
              <a:gd name="connsiteY739" fmla="*/ 900011 h 6858000"/>
              <a:gd name="connsiteX740" fmla="*/ 5870151 w 7467600"/>
              <a:gd name="connsiteY740" fmla="*/ 898890 h 6858000"/>
              <a:gd name="connsiteX741" fmla="*/ 5861335 w 7467600"/>
              <a:gd name="connsiteY741" fmla="*/ 899177 h 6858000"/>
              <a:gd name="connsiteX742" fmla="*/ 5843702 w 7467600"/>
              <a:gd name="connsiteY742" fmla="*/ 899748 h 6858000"/>
              <a:gd name="connsiteX743" fmla="*/ 5651107 w 7467600"/>
              <a:gd name="connsiteY743" fmla="*/ 920306 h 6858000"/>
              <a:gd name="connsiteX744" fmla="*/ 5459407 w 7467600"/>
              <a:gd name="connsiteY744" fmla="*/ 940975 h 6858000"/>
              <a:gd name="connsiteX745" fmla="*/ 5374846 w 7467600"/>
              <a:gd name="connsiteY745" fmla="*/ 941988 h 6858000"/>
              <a:gd name="connsiteX746" fmla="*/ 5256105 w 7467600"/>
              <a:gd name="connsiteY746" fmla="*/ 945632 h 6858000"/>
              <a:gd name="connsiteX747" fmla="*/ 5107071 w 7467600"/>
              <a:gd name="connsiteY747" fmla="*/ 969720 h 6858000"/>
              <a:gd name="connsiteX748" fmla="*/ 4998681 w 7467600"/>
              <a:gd name="connsiteY748" fmla="*/ 988771 h 6858000"/>
              <a:gd name="connsiteX749" fmla="*/ 5870151 w 7467600"/>
              <a:gd name="connsiteY749" fmla="*/ 898890 h 6858000"/>
              <a:gd name="connsiteX750" fmla="*/ 5504425 w 7467600"/>
              <a:gd name="connsiteY750" fmla="*/ 848067 h 6858000"/>
              <a:gd name="connsiteX751" fmla="*/ 4968849 w 7467600"/>
              <a:gd name="connsiteY751" fmla="*/ 962318 h 6858000"/>
              <a:gd name="connsiteX752" fmla="*/ 5104039 w 7467600"/>
              <a:gd name="connsiteY752" fmla="*/ 940634 h 6858000"/>
              <a:gd name="connsiteX753" fmla="*/ 5256311 w 7467600"/>
              <a:gd name="connsiteY753" fmla="*/ 916490 h 6858000"/>
              <a:gd name="connsiteX754" fmla="*/ 5377381 w 7467600"/>
              <a:gd name="connsiteY754" fmla="*/ 912671 h 6858000"/>
              <a:gd name="connsiteX755" fmla="*/ 5460148 w 7467600"/>
              <a:gd name="connsiteY755" fmla="*/ 911442 h 6858000"/>
              <a:gd name="connsiteX756" fmla="*/ 5648971 w 7467600"/>
              <a:gd name="connsiteY756" fmla="*/ 891331 h 6858000"/>
              <a:gd name="connsiteX757" fmla="*/ 5844807 w 7467600"/>
              <a:gd name="connsiteY757" fmla="*/ 870718 h 6858000"/>
              <a:gd name="connsiteX758" fmla="*/ 5862975 w 7467600"/>
              <a:gd name="connsiteY758" fmla="*/ 869756 h 6858000"/>
              <a:gd name="connsiteX759" fmla="*/ 5920887 w 7467600"/>
              <a:gd name="connsiteY759" fmla="*/ 865929 h 6858000"/>
              <a:gd name="connsiteX760" fmla="*/ 5504425 w 7467600"/>
              <a:gd name="connsiteY760" fmla="*/ 848067 h 6858000"/>
              <a:gd name="connsiteX761" fmla="*/ 3607114 w 7467600"/>
              <a:gd name="connsiteY761" fmla="*/ 467441 h 6858000"/>
              <a:gd name="connsiteX762" fmla="*/ 3296242 w 7467600"/>
              <a:gd name="connsiteY762" fmla="*/ 807991 h 6858000"/>
              <a:gd name="connsiteX763" fmla="*/ 3174674 w 7467600"/>
              <a:gd name="connsiteY763" fmla="*/ 919759 h 6858000"/>
              <a:gd name="connsiteX764" fmla="*/ 3042978 w 7467600"/>
              <a:gd name="connsiteY764" fmla="*/ 1054894 h 6858000"/>
              <a:gd name="connsiteX765" fmla="*/ 2968914 w 7467600"/>
              <a:gd name="connsiteY765" fmla="*/ 1133756 h 6858000"/>
              <a:gd name="connsiteX766" fmla="*/ 3103823 w 7467600"/>
              <a:gd name="connsiteY766" fmla="*/ 1026814 h 6858000"/>
              <a:gd name="connsiteX767" fmla="*/ 3607114 w 7467600"/>
              <a:gd name="connsiteY767" fmla="*/ 467441 h 6858000"/>
              <a:gd name="connsiteX768" fmla="*/ 3744487 w 7467600"/>
              <a:gd name="connsiteY768" fmla="*/ 383136 h 6858000"/>
              <a:gd name="connsiteX769" fmla="*/ 3970213 w 7467600"/>
              <a:gd name="connsiteY769" fmla="*/ 995559 h 6858000"/>
              <a:gd name="connsiteX770" fmla="*/ 3744487 w 7467600"/>
              <a:gd name="connsiteY770" fmla="*/ 383136 h 6858000"/>
              <a:gd name="connsiteX771" fmla="*/ 3624562 w 7467600"/>
              <a:gd name="connsiteY771" fmla="*/ 367041 h 6858000"/>
              <a:gd name="connsiteX772" fmla="*/ 3489712 w 7467600"/>
              <a:gd name="connsiteY772" fmla="*/ 485386 h 6858000"/>
              <a:gd name="connsiteX773" fmla="*/ 3182994 w 7467600"/>
              <a:gd name="connsiteY773" fmla="*/ 828265 h 6858000"/>
              <a:gd name="connsiteX774" fmla="*/ 2892114 w 7467600"/>
              <a:gd name="connsiteY774" fmla="*/ 1172635 h 6858000"/>
              <a:gd name="connsiteX775" fmla="*/ 3021459 w 7467600"/>
              <a:gd name="connsiteY775" fmla="*/ 1035385 h 6858000"/>
              <a:gd name="connsiteX776" fmla="*/ 3153873 w 7467600"/>
              <a:gd name="connsiteY776" fmla="*/ 898971 h 6858000"/>
              <a:gd name="connsiteX777" fmla="*/ 3276511 w 7467600"/>
              <a:gd name="connsiteY777" fmla="*/ 786423 h 6858000"/>
              <a:gd name="connsiteX778" fmla="*/ 3584154 w 7467600"/>
              <a:gd name="connsiteY778" fmla="*/ 448218 h 6858000"/>
              <a:gd name="connsiteX779" fmla="*/ 3624562 w 7467600"/>
              <a:gd name="connsiteY779" fmla="*/ 367041 h 6858000"/>
              <a:gd name="connsiteX780" fmla="*/ 3766672 w 7467600"/>
              <a:gd name="connsiteY780" fmla="*/ 359429 h 6858000"/>
              <a:gd name="connsiteX781" fmla="*/ 3996338 w 7467600"/>
              <a:gd name="connsiteY781" fmla="*/ 968237 h 6858000"/>
              <a:gd name="connsiteX782" fmla="*/ 3766672 w 7467600"/>
              <a:gd name="connsiteY782" fmla="*/ 359429 h 6858000"/>
              <a:gd name="connsiteX783" fmla="*/ 5805386 w 7467600"/>
              <a:gd name="connsiteY783" fmla="*/ 239240 h 6858000"/>
              <a:gd name="connsiteX784" fmla="*/ 5736947 w 7467600"/>
              <a:gd name="connsiteY784" fmla="*/ 261367 h 6858000"/>
              <a:gd name="connsiteX785" fmla="*/ 5427012 w 7467600"/>
              <a:gd name="connsiteY785" fmla="*/ 311272 h 6858000"/>
              <a:gd name="connsiteX786" fmla="*/ 5147818 w 7467600"/>
              <a:gd name="connsiteY786" fmla="*/ 322112 h 6858000"/>
              <a:gd name="connsiteX787" fmla="*/ 5060854 w 7467600"/>
              <a:gd name="connsiteY787" fmla="*/ 311882 h 6858000"/>
              <a:gd name="connsiteX788" fmla="*/ 4945989 w 7467600"/>
              <a:gd name="connsiteY788" fmla="*/ 300516 h 6858000"/>
              <a:gd name="connsiteX789" fmla="*/ 5410479 w 7467600"/>
              <a:gd name="connsiteY789" fmla="*/ 348434 h 6858000"/>
              <a:gd name="connsiteX790" fmla="*/ 5805386 w 7467600"/>
              <a:gd name="connsiteY790" fmla="*/ 239240 h 6858000"/>
              <a:gd name="connsiteX791" fmla="*/ 5905192 w 7467600"/>
              <a:gd name="connsiteY791" fmla="*/ 163079 h 6858000"/>
              <a:gd name="connsiteX792" fmla="*/ 5865655 w 7467600"/>
              <a:gd name="connsiteY792" fmla="*/ 171901 h 6858000"/>
              <a:gd name="connsiteX793" fmla="*/ 5259740 w 7467600"/>
              <a:gd name="connsiteY793" fmla="*/ 257013 h 6858000"/>
              <a:gd name="connsiteX794" fmla="*/ 5208466 w 7467600"/>
              <a:gd name="connsiteY794" fmla="*/ 257550 h 6858000"/>
              <a:gd name="connsiteX795" fmla="*/ 4980204 w 7467600"/>
              <a:gd name="connsiteY795" fmla="*/ 271903 h 6858000"/>
              <a:gd name="connsiteX796" fmla="*/ 5068068 w 7467600"/>
              <a:gd name="connsiteY796" fmla="*/ 282244 h 6858000"/>
              <a:gd name="connsiteX797" fmla="*/ 5153231 w 7467600"/>
              <a:gd name="connsiteY797" fmla="*/ 292240 h 6858000"/>
              <a:gd name="connsiteX798" fmla="*/ 5426491 w 7467600"/>
              <a:gd name="connsiteY798" fmla="*/ 281128 h 6858000"/>
              <a:gd name="connsiteX799" fmla="*/ 5731212 w 7467600"/>
              <a:gd name="connsiteY799" fmla="*/ 231951 h 6858000"/>
              <a:gd name="connsiteX800" fmla="*/ 5905192 w 7467600"/>
              <a:gd name="connsiteY800" fmla="*/ 163079 h 6858000"/>
              <a:gd name="connsiteX801" fmla="*/ 5944437 w 7467600"/>
              <a:gd name="connsiteY801" fmla="*/ 113829 h 6858000"/>
              <a:gd name="connsiteX802" fmla="*/ 5825032 w 7467600"/>
              <a:gd name="connsiteY802" fmla="*/ 146405 h 6858000"/>
              <a:gd name="connsiteX803" fmla="*/ 4955599 w 7467600"/>
              <a:gd name="connsiteY803" fmla="*/ 247008 h 6858000"/>
              <a:gd name="connsiteX804" fmla="*/ 5210104 w 7467600"/>
              <a:gd name="connsiteY804" fmla="*/ 228123 h 6858000"/>
              <a:gd name="connsiteX805" fmla="*/ 5261015 w 7467600"/>
              <a:gd name="connsiteY805" fmla="*/ 227087 h 6858000"/>
              <a:gd name="connsiteX806" fmla="*/ 5861181 w 7467600"/>
              <a:gd name="connsiteY806" fmla="*/ 143093 h 6858000"/>
              <a:gd name="connsiteX807" fmla="*/ 5961252 w 7467600"/>
              <a:gd name="connsiteY807" fmla="*/ 114820 h 6858000"/>
              <a:gd name="connsiteX808" fmla="*/ 5944437 w 7467600"/>
              <a:gd name="connsiteY808" fmla="*/ 113829 h 6858000"/>
              <a:gd name="connsiteX809" fmla="*/ 3882765 w 7467600"/>
              <a:gd name="connsiteY809" fmla="*/ 0 h 6858000"/>
              <a:gd name="connsiteX810" fmla="*/ 3995099 w 7467600"/>
              <a:gd name="connsiteY810" fmla="*/ 0 h 6858000"/>
              <a:gd name="connsiteX811" fmla="*/ 4163818 w 7467600"/>
              <a:gd name="connsiteY811" fmla="*/ 234104 h 6858000"/>
              <a:gd name="connsiteX812" fmla="*/ 4172099 w 7467600"/>
              <a:gd name="connsiteY812" fmla="*/ 234207 h 6858000"/>
              <a:gd name="connsiteX813" fmla="*/ 4784282 w 7467600"/>
              <a:gd name="connsiteY813" fmla="*/ 276561 h 6858000"/>
              <a:gd name="connsiteX814" fmla="*/ 4801687 w 7467600"/>
              <a:gd name="connsiteY814" fmla="*/ 267764 h 6858000"/>
              <a:gd name="connsiteX815" fmla="*/ 6082788 w 7467600"/>
              <a:gd name="connsiteY815" fmla="*/ 64119 h 6858000"/>
              <a:gd name="connsiteX816" fmla="*/ 6099442 w 7467600"/>
              <a:gd name="connsiteY816" fmla="*/ 82568 h 6858000"/>
              <a:gd name="connsiteX817" fmla="*/ 4804137 w 7467600"/>
              <a:gd name="connsiteY817" fmla="*/ 320931 h 6858000"/>
              <a:gd name="connsiteX818" fmla="*/ 4227047 w 7467600"/>
              <a:gd name="connsiteY818" fmla="*/ 313415 h 6858000"/>
              <a:gd name="connsiteX819" fmla="*/ 4346041 w 7467600"/>
              <a:gd name="connsiteY819" fmla="*/ 456086 h 6858000"/>
              <a:gd name="connsiteX820" fmla="*/ 4870967 w 7467600"/>
              <a:gd name="connsiteY820" fmla="*/ 963061 h 6858000"/>
              <a:gd name="connsiteX821" fmla="*/ 4889647 w 7467600"/>
              <a:gd name="connsiteY821" fmla="*/ 957147 h 6858000"/>
              <a:gd name="connsiteX822" fmla="*/ 5422504 w 7467600"/>
              <a:gd name="connsiteY822" fmla="*/ 805191 h 6858000"/>
              <a:gd name="connsiteX823" fmla="*/ 6087656 w 7467600"/>
              <a:gd name="connsiteY823" fmla="*/ 826703 h 6858000"/>
              <a:gd name="connsiteX824" fmla="*/ 6058717 w 7467600"/>
              <a:gd name="connsiteY824" fmla="*/ 865992 h 6858000"/>
              <a:gd name="connsiteX825" fmla="*/ 4974153 w 7467600"/>
              <a:gd name="connsiteY825" fmla="*/ 1045456 h 6858000"/>
              <a:gd name="connsiteX826" fmla="*/ 5627835 w 7467600"/>
              <a:gd name="connsiteY826" fmla="*/ 1472077 h 6858000"/>
              <a:gd name="connsiteX827" fmla="*/ 5629817 w 7467600"/>
              <a:gd name="connsiteY827" fmla="*/ 1471412 h 6858000"/>
              <a:gd name="connsiteX828" fmla="*/ 5634124 w 7467600"/>
              <a:gd name="connsiteY828" fmla="*/ 1470572 h 6858000"/>
              <a:gd name="connsiteX829" fmla="*/ 5755832 w 7467600"/>
              <a:gd name="connsiteY829" fmla="*/ 1383886 h 6858000"/>
              <a:gd name="connsiteX830" fmla="*/ 6014186 w 7467600"/>
              <a:gd name="connsiteY830" fmla="*/ 1279799 h 6858000"/>
              <a:gd name="connsiteX831" fmla="*/ 6901619 w 7467600"/>
              <a:gd name="connsiteY831" fmla="*/ 1047874 h 6858000"/>
              <a:gd name="connsiteX832" fmla="*/ 6931566 w 7467600"/>
              <a:gd name="connsiteY832" fmla="*/ 1062034 h 6858000"/>
              <a:gd name="connsiteX833" fmla="*/ 5790982 w 7467600"/>
              <a:gd name="connsiteY833" fmla="*/ 1561380 h 6858000"/>
              <a:gd name="connsiteX834" fmla="*/ 6188971 w 7467600"/>
              <a:gd name="connsiteY834" fmla="*/ 1755168 h 6858000"/>
              <a:gd name="connsiteX835" fmla="*/ 6202446 w 7467600"/>
              <a:gd name="connsiteY835" fmla="*/ 1752268 h 6858000"/>
              <a:gd name="connsiteX836" fmla="*/ 7179560 w 7467600"/>
              <a:gd name="connsiteY836" fmla="*/ 1467551 h 6858000"/>
              <a:gd name="connsiteX837" fmla="*/ 7158730 w 7467600"/>
              <a:gd name="connsiteY837" fmla="*/ 1507835 h 6858000"/>
              <a:gd name="connsiteX838" fmla="*/ 6326959 w 7467600"/>
              <a:gd name="connsiteY838" fmla="*/ 1817686 h 6858000"/>
              <a:gd name="connsiteX839" fmla="*/ 6537433 w 7467600"/>
              <a:gd name="connsiteY839" fmla="*/ 1907790 h 6858000"/>
              <a:gd name="connsiteX840" fmla="*/ 6550221 w 7467600"/>
              <a:gd name="connsiteY840" fmla="*/ 1910729 h 6858000"/>
              <a:gd name="connsiteX841" fmla="*/ 6964438 w 7467600"/>
              <a:gd name="connsiteY841" fmla="*/ 2209505 h 6858000"/>
              <a:gd name="connsiteX842" fmla="*/ 7367862 w 7467600"/>
              <a:gd name="connsiteY842" fmla="*/ 2806833 h 6858000"/>
              <a:gd name="connsiteX843" fmla="*/ 7364329 w 7467600"/>
              <a:gd name="connsiteY843" fmla="*/ 2826907 h 6858000"/>
              <a:gd name="connsiteX844" fmla="*/ 7290545 w 7467600"/>
              <a:gd name="connsiteY844" fmla="*/ 2850663 h 6858000"/>
              <a:gd name="connsiteX845" fmla="*/ 6472036 w 7467600"/>
              <a:gd name="connsiteY845" fmla="*/ 1959003 h 6858000"/>
              <a:gd name="connsiteX846" fmla="*/ 5792897 w 7467600"/>
              <a:gd name="connsiteY846" fmla="*/ 1647747 h 6858000"/>
              <a:gd name="connsiteX847" fmla="*/ 5842751 w 7467600"/>
              <a:gd name="connsiteY847" fmla="*/ 1816112 h 6858000"/>
              <a:gd name="connsiteX848" fmla="*/ 5847424 w 7467600"/>
              <a:gd name="connsiteY848" fmla="*/ 1815776 h 6858000"/>
              <a:gd name="connsiteX849" fmla="*/ 6399821 w 7467600"/>
              <a:gd name="connsiteY849" fmla="*/ 2344799 h 6858000"/>
              <a:gd name="connsiteX850" fmla="*/ 6323232 w 7467600"/>
              <a:gd name="connsiteY850" fmla="*/ 2389634 h 6858000"/>
              <a:gd name="connsiteX851" fmla="*/ 5942958 w 7467600"/>
              <a:gd name="connsiteY851" fmla="*/ 2077708 h 6858000"/>
              <a:gd name="connsiteX852" fmla="*/ 5921559 w 7467600"/>
              <a:gd name="connsiteY852" fmla="*/ 2378596 h 6858000"/>
              <a:gd name="connsiteX853" fmla="*/ 5817651 w 7467600"/>
              <a:gd name="connsiteY853" fmla="*/ 3023919 h 6858000"/>
              <a:gd name="connsiteX854" fmla="*/ 5729634 w 7467600"/>
              <a:gd name="connsiteY854" fmla="*/ 3051849 h 6858000"/>
              <a:gd name="connsiteX855" fmla="*/ 5611018 w 7467600"/>
              <a:gd name="connsiteY855" fmla="*/ 2316769 h 6858000"/>
              <a:gd name="connsiteX856" fmla="*/ 5687608 w 7467600"/>
              <a:gd name="connsiteY856" fmla="*/ 2039972 h 6858000"/>
              <a:gd name="connsiteX857" fmla="*/ 5657554 w 7467600"/>
              <a:gd name="connsiteY857" fmla="*/ 1576445 h 6858000"/>
              <a:gd name="connsiteX858" fmla="*/ 5150475 w 7467600"/>
              <a:gd name="connsiteY858" fmla="*/ 1274012 h 6858000"/>
              <a:gd name="connsiteX859" fmla="*/ 5349142 w 7467600"/>
              <a:gd name="connsiteY859" fmla="*/ 2204405 h 6858000"/>
              <a:gd name="connsiteX860" fmla="*/ 5262214 w 7467600"/>
              <a:gd name="connsiteY860" fmla="*/ 2233836 h 6858000"/>
              <a:gd name="connsiteX861" fmla="*/ 4981539 w 7467600"/>
              <a:gd name="connsiteY861" fmla="*/ 1542201 h 6858000"/>
              <a:gd name="connsiteX862" fmla="*/ 4958461 w 7467600"/>
              <a:gd name="connsiteY862" fmla="*/ 1136957 h 6858000"/>
              <a:gd name="connsiteX863" fmla="*/ 4655015 w 7467600"/>
              <a:gd name="connsiteY863" fmla="*/ 891426 h 6858000"/>
              <a:gd name="connsiteX864" fmla="*/ 4348002 w 7467600"/>
              <a:gd name="connsiteY864" fmla="*/ 2205895 h 6858000"/>
              <a:gd name="connsiteX865" fmla="*/ 4262250 w 7467600"/>
              <a:gd name="connsiteY865" fmla="*/ 2219972 h 6858000"/>
              <a:gd name="connsiteX866" fmla="*/ 4550611 w 7467600"/>
              <a:gd name="connsiteY866" fmla="*/ 817540 h 6858000"/>
              <a:gd name="connsiteX867" fmla="*/ 4564418 w 7467600"/>
              <a:gd name="connsiteY867" fmla="*/ 808293 h 6858000"/>
              <a:gd name="connsiteX868" fmla="*/ 4266388 w 7467600"/>
              <a:gd name="connsiteY868" fmla="*/ 500083 h 6858000"/>
              <a:gd name="connsiteX869" fmla="*/ 4032842 w 7467600"/>
              <a:gd name="connsiteY869" fmla="*/ 211809 h 6858000"/>
              <a:gd name="connsiteX870" fmla="*/ 3882765 w 7467600"/>
              <a:gd name="connsiteY870" fmla="*/ 0 h 6858000"/>
              <a:gd name="connsiteX871" fmla="*/ 3721337 w 7467600"/>
              <a:gd name="connsiteY871" fmla="*/ 0 h 6858000"/>
              <a:gd name="connsiteX872" fmla="*/ 3797544 w 7467600"/>
              <a:gd name="connsiteY872" fmla="*/ 0 h 6858000"/>
              <a:gd name="connsiteX873" fmla="*/ 3775734 w 7467600"/>
              <a:gd name="connsiteY873" fmla="*/ 95131 h 6858000"/>
              <a:gd name="connsiteX874" fmla="*/ 3724807 w 7467600"/>
              <a:gd name="connsiteY874" fmla="*/ 272257 h 6858000"/>
              <a:gd name="connsiteX875" fmla="*/ 3726844 w 7467600"/>
              <a:gd name="connsiteY875" fmla="*/ 282988 h 6858000"/>
              <a:gd name="connsiteX876" fmla="*/ 3742664 w 7467600"/>
              <a:gd name="connsiteY876" fmla="*/ 279918 h 6858000"/>
              <a:gd name="connsiteX877" fmla="*/ 4103910 w 7467600"/>
              <a:gd name="connsiteY877" fmla="*/ 1161917 h 6858000"/>
              <a:gd name="connsiteX878" fmla="*/ 4020269 w 7467600"/>
              <a:gd name="connsiteY878" fmla="*/ 1200406 h 6858000"/>
              <a:gd name="connsiteX879" fmla="*/ 3674882 w 7467600"/>
              <a:gd name="connsiteY879" fmla="*/ 488524 h 6858000"/>
              <a:gd name="connsiteX880" fmla="*/ 3132682 w 7467600"/>
              <a:gd name="connsiteY880" fmla="*/ 1072284 h 6858000"/>
              <a:gd name="connsiteX881" fmla="*/ 2716346 w 7467600"/>
              <a:gd name="connsiteY881" fmla="*/ 1276376 h 6858000"/>
              <a:gd name="connsiteX882" fmla="*/ 2716772 w 7467600"/>
              <a:gd name="connsiteY882" fmla="*/ 1255462 h 6858000"/>
              <a:gd name="connsiteX883" fmla="*/ 3471096 w 7467600"/>
              <a:gd name="connsiteY883" fmla="*/ 437072 h 6858000"/>
              <a:gd name="connsiteX884" fmla="*/ 3639057 w 7467600"/>
              <a:gd name="connsiteY884" fmla="*/ 286334 h 6858000"/>
              <a:gd name="connsiteX885" fmla="*/ 3640309 w 7467600"/>
              <a:gd name="connsiteY885" fmla="*/ 284664 h 6858000"/>
              <a:gd name="connsiteX886" fmla="*/ 3646022 w 7467600"/>
              <a:gd name="connsiteY886" fmla="*/ 276711 h 6858000"/>
              <a:gd name="connsiteX887" fmla="*/ 3707943 w 7467600"/>
              <a:gd name="connsiteY887" fmla="*/ 65958 h 6858000"/>
              <a:gd name="connsiteX888" fmla="*/ 3721337 w 7467600"/>
              <a:gd name="connsiteY888" fmla="*/ 0 h 6858000"/>
              <a:gd name="connsiteX889" fmla="*/ 2867960 w 7467600"/>
              <a:gd name="connsiteY889" fmla="*/ 0 h 6858000"/>
              <a:gd name="connsiteX890" fmla="*/ 2926351 w 7467600"/>
              <a:gd name="connsiteY890" fmla="*/ 0 h 6858000"/>
              <a:gd name="connsiteX891" fmla="*/ 2902823 w 7467600"/>
              <a:gd name="connsiteY891" fmla="*/ 262929 h 6858000"/>
              <a:gd name="connsiteX892" fmla="*/ 2940663 w 7467600"/>
              <a:gd name="connsiteY892" fmla="*/ 140884 h 6858000"/>
              <a:gd name="connsiteX893" fmla="*/ 2947039 w 7467600"/>
              <a:gd name="connsiteY893" fmla="*/ 122524 h 6858000"/>
              <a:gd name="connsiteX894" fmla="*/ 2984316 w 7467600"/>
              <a:gd name="connsiteY894" fmla="*/ 0 h 6858000"/>
              <a:gd name="connsiteX895" fmla="*/ 3016114 w 7467600"/>
              <a:gd name="connsiteY895" fmla="*/ 0 h 6858000"/>
              <a:gd name="connsiteX896" fmla="*/ 2979949 w 7467600"/>
              <a:gd name="connsiteY896" fmla="*/ 119274 h 6858000"/>
              <a:gd name="connsiteX897" fmla="*/ 3023879 w 7467600"/>
              <a:gd name="connsiteY897" fmla="*/ 0 h 6858000"/>
              <a:gd name="connsiteX898" fmla="*/ 3105400 w 7467600"/>
              <a:gd name="connsiteY898" fmla="*/ 0 h 6858000"/>
              <a:gd name="connsiteX899" fmla="*/ 3094669 w 7467600"/>
              <a:gd name="connsiteY899" fmla="*/ 30308 h 6858000"/>
              <a:gd name="connsiteX900" fmla="*/ 2901945 w 7467600"/>
              <a:gd name="connsiteY900" fmla="*/ 466538 h 6858000"/>
              <a:gd name="connsiteX901" fmla="*/ 2815209 w 7467600"/>
              <a:gd name="connsiteY901" fmla="*/ 497361 h 6858000"/>
              <a:gd name="connsiteX902" fmla="*/ 2844845 w 7467600"/>
              <a:gd name="connsiteY902" fmla="*/ 127638 h 6858000"/>
              <a:gd name="connsiteX903" fmla="*/ 2867960 w 7467600"/>
              <a:gd name="connsiteY903" fmla="*/ 0 h 6858000"/>
              <a:gd name="connsiteX904" fmla="*/ 1057230 w 7467600"/>
              <a:gd name="connsiteY904" fmla="*/ 0 h 6858000"/>
              <a:gd name="connsiteX905" fmla="*/ 1111003 w 7467600"/>
              <a:gd name="connsiteY905" fmla="*/ 0 h 6858000"/>
              <a:gd name="connsiteX906" fmla="*/ 1125553 w 7467600"/>
              <a:gd name="connsiteY906" fmla="*/ 52588 h 6858000"/>
              <a:gd name="connsiteX907" fmla="*/ 1304276 w 7467600"/>
              <a:gd name="connsiteY907" fmla="*/ 476275 h 6858000"/>
              <a:gd name="connsiteX908" fmla="*/ 1492066 w 7467600"/>
              <a:gd name="connsiteY908" fmla="*/ 886333 h 6858000"/>
              <a:gd name="connsiteX909" fmla="*/ 1423698 w 7467600"/>
              <a:gd name="connsiteY909" fmla="*/ 710817 h 6858000"/>
              <a:gd name="connsiteX910" fmla="*/ 1357609 w 7467600"/>
              <a:gd name="connsiteY910" fmla="*/ 532892 h 6858000"/>
              <a:gd name="connsiteX911" fmla="*/ 1309550 w 7467600"/>
              <a:gd name="connsiteY911" fmla="*/ 374031 h 6858000"/>
              <a:gd name="connsiteX912" fmla="*/ 1193673 w 7467600"/>
              <a:gd name="connsiteY912" fmla="*/ 49533 h 6858000"/>
              <a:gd name="connsiteX913" fmla="*/ 1164391 w 7467600"/>
              <a:gd name="connsiteY913" fmla="*/ 0 h 6858000"/>
              <a:gd name="connsiteX914" fmla="*/ 1200666 w 7467600"/>
              <a:gd name="connsiteY914" fmla="*/ 0 h 6858000"/>
              <a:gd name="connsiteX915" fmla="*/ 1223408 w 7467600"/>
              <a:gd name="connsiteY915" fmla="*/ 38996 h 6858000"/>
              <a:gd name="connsiteX916" fmla="*/ 1339635 w 7467600"/>
              <a:gd name="connsiteY916" fmla="*/ 365517 h 6858000"/>
              <a:gd name="connsiteX917" fmla="*/ 1387469 w 7467600"/>
              <a:gd name="connsiteY917" fmla="*/ 523079 h 6858000"/>
              <a:gd name="connsiteX918" fmla="*/ 1452685 w 7467600"/>
              <a:gd name="connsiteY918" fmla="*/ 699806 h 6858000"/>
              <a:gd name="connsiteX919" fmla="*/ 1492092 w 7467600"/>
              <a:gd name="connsiteY919" fmla="*/ 800424 h 6858000"/>
              <a:gd name="connsiteX920" fmla="*/ 1455302 w 7467600"/>
              <a:gd name="connsiteY920" fmla="*/ 632913 h 6858000"/>
              <a:gd name="connsiteX921" fmla="*/ 1222336 w 7467600"/>
              <a:gd name="connsiteY921" fmla="*/ 9480 h 6858000"/>
              <a:gd name="connsiteX922" fmla="*/ 1214634 w 7467600"/>
              <a:gd name="connsiteY922" fmla="*/ 0 h 6858000"/>
              <a:gd name="connsiteX923" fmla="*/ 1289827 w 7467600"/>
              <a:gd name="connsiteY923" fmla="*/ 0 h 6858000"/>
              <a:gd name="connsiteX924" fmla="*/ 1321076 w 7467600"/>
              <a:gd name="connsiteY924" fmla="*/ 59722 h 6858000"/>
              <a:gd name="connsiteX925" fmla="*/ 1512579 w 7467600"/>
              <a:gd name="connsiteY925" fmla="*/ 626441 h 6858000"/>
              <a:gd name="connsiteX926" fmla="*/ 1506076 w 7467600"/>
              <a:gd name="connsiteY926" fmla="*/ 1089289 h 6858000"/>
              <a:gd name="connsiteX927" fmla="*/ 1486346 w 7467600"/>
              <a:gd name="connsiteY927" fmla="*/ 1079919 h 6858000"/>
              <a:gd name="connsiteX928" fmla="*/ 1070511 w 7467600"/>
              <a:gd name="connsiteY928" fmla="*/ 48609 h 6858000"/>
              <a:gd name="connsiteX929" fmla="*/ 1057230 w 7467600"/>
              <a:gd name="connsiteY929" fmla="*/ 0 h 6858000"/>
              <a:gd name="connsiteX930" fmla="*/ 43151 w 7467600"/>
              <a:gd name="connsiteY930" fmla="*/ 0 h 6858000"/>
              <a:gd name="connsiteX931" fmla="*/ 95283 w 7467600"/>
              <a:gd name="connsiteY931" fmla="*/ 0 h 6858000"/>
              <a:gd name="connsiteX932" fmla="*/ 300708 w 7467600"/>
              <a:gd name="connsiteY932" fmla="*/ 154571 h 6858000"/>
              <a:gd name="connsiteX933" fmla="*/ 530414 w 7467600"/>
              <a:gd name="connsiteY933" fmla="*/ 354673 h 6858000"/>
              <a:gd name="connsiteX934" fmla="*/ 333785 w 7467600"/>
              <a:gd name="connsiteY934" fmla="*/ 161564 h 6858000"/>
              <a:gd name="connsiteX935" fmla="*/ 147005 w 7467600"/>
              <a:gd name="connsiteY935" fmla="*/ 0 h 6858000"/>
              <a:gd name="connsiteX936" fmla="*/ 272509 w 7467600"/>
              <a:gd name="connsiteY936" fmla="*/ 0 h 6858000"/>
              <a:gd name="connsiteX937" fmla="*/ 326276 w 7467600"/>
              <a:gd name="connsiteY937" fmla="*/ 45847 h 6858000"/>
              <a:gd name="connsiteX938" fmla="*/ 823759 w 7467600"/>
              <a:gd name="connsiteY938" fmla="*/ 574145 h 6858000"/>
              <a:gd name="connsiteX939" fmla="*/ 811254 w 7467600"/>
              <a:gd name="connsiteY939" fmla="*/ 665546 h 6858000"/>
              <a:gd name="connsiteX940" fmla="*/ 154042 w 7467600"/>
              <a:gd name="connsiteY940" fmla="*/ 261522 h 6858000"/>
              <a:gd name="connsiteX941" fmla="*/ 13550 w 7467600"/>
              <a:gd name="connsiteY941" fmla="*/ 158423 h 6858000"/>
              <a:gd name="connsiteX942" fmla="*/ 0 w 7467600"/>
              <a:gd name="connsiteY942" fmla="*/ 146618 h 6858000"/>
              <a:gd name="connsiteX943" fmla="*/ 0 w 7467600"/>
              <a:gd name="connsiteY943" fmla="*/ 59161 h 6858000"/>
              <a:gd name="connsiteX944" fmla="*/ 45427 w 7467600"/>
              <a:gd name="connsiteY944" fmla="*/ 101078 h 6858000"/>
              <a:gd name="connsiteX945" fmla="*/ 630103 w 7467600"/>
              <a:gd name="connsiteY945" fmla="*/ 485885 h 6858000"/>
              <a:gd name="connsiteX946" fmla="*/ 532040 w 7467600"/>
              <a:gd name="connsiteY946" fmla="*/ 399359 h 6858000"/>
              <a:gd name="connsiteX947" fmla="*/ 517618 w 7467600"/>
              <a:gd name="connsiteY947" fmla="*/ 385726 h 6858000"/>
              <a:gd name="connsiteX948" fmla="*/ 285074 w 7467600"/>
              <a:gd name="connsiteY948" fmla="*/ 182755 h 6858000"/>
              <a:gd name="connsiteX949" fmla="*/ 43151 w 7467600"/>
              <a:gd name="connsiteY94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805948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467600 w 7467600"/>
              <a:gd name="connsiteY16" fmla="*/ 6805948 h 6858000"/>
              <a:gd name="connsiteX17" fmla="*/ 1019354 w 7467600"/>
              <a:gd name="connsiteY17" fmla="*/ 6315006 h 6858000"/>
              <a:gd name="connsiteX18" fmla="*/ 441046 w 7467600"/>
              <a:gd name="connsiteY18" fmla="*/ 6691153 h 6858000"/>
              <a:gd name="connsiteX19" fmla="*/ 1019354 w 7467600"/>
              <a:gd name="connsiteY19" fmla="*/ 6315006 h 6858000"/>
              <a:gd name="connsiteX20" fmla="*/ 991680 w 7467600"/>
              <a:gd name="connsiteY20" fmla="*/ 6298413 h 6858000"/>
              <a:gd name="connsiteX21" fmla="*/ 409060 w 7467600"/>
              <a:gd name="connsiteY21" fmla="*/ 6671470 h 6858000"/>
              <a:gd name="connsiteX22" fmla="*/ 991680 w 7467600"/>
              <a:gd name="connsiteY22" fmla="*/ 6298413 h 6858000"/>
              <a:gd name="connsiteX23" fmla="*/ 103333 w 7467600"/>
              <a:gd name="connsiteY23" fmla="*/ 5699602 h 6858000"/>
              <a:gd name="connsiteX24" fmla="*/ 233938 w 7467600"/>
              <a:gd name="connsiteY24" fmla="*/ 5809416 h 6858000"/>
              <a:gd name="connsiteX25" fmla="*/ 883580 w 7467600"/>
              <a:gd name="connsiteY25" fmla="*/ 6180710 h 6858000"/>
              <a:gd name="connsiteX26" fmla="*/ 487337 w 7467600"/>
              <a:gd name="connsiteY26" fmla="*/ 5950182 h 6858000"/>
              <a:gd name="connsiteX27" fmla="*/ 354051 w 7467600"/>
              <a:gd name="connsiteY27" fmla="*/ 5854912 h 6858000"/>
              <a:gd name="connsiteX28" fmla="*/ 195436 w 7467600"/>
              <a:gd name="connsiteY28" fmla="*/ 5755068 h 6858000"/>
              <a:gd name="connsiteX29" fmla="*/ 103333 w 7467600"/>
              <a:gd name="connsiteY29" fmla="*/ 5699602 h 6858000"/>
              <a:gd name="connsiteX30" fmla="*/ 5539432 w 7467600"/>
              <a:gd name="connsiteY30" fmla="*/ 5642928 h 6858000"/>
              <a:gd name="connsiteX31" fmla="*/ 5555462 w 7467600"/>
              <a:gd name="connsiteY31" fmla="*/ 5694454 h 6858000"/>
              <a:gd name="connsiteX32" fmla="*/ 5828270 w 7467600"/>
              <a:gd name="connsiteY32" fmla="*/ 6320663 h 6858000"/>
              <a:gd name="connsiteX33" fmla="*/ 5947416 w 7467600"/>
              <a:gd name="connsiteY33" fmla="*/ 6574846 h 6858000"/>
              <a:gd name="connsiteX34" fmla="*/ 5539432 w 7467600"/>
              <a:gd name="connsiteY34" fmla="*/ 5642928 h 6858000"/>
              <a:gd name="connsiteX35" fmla="*/ 51253 w 7467600"/>
              <a:gd name="connsiteY35" fmla="*/ 5631825 h 6858000"/>
              <a:gd name="connsiteX36" fmla="*/ 211622 w 7467600"/>
              <a:gd name="connsiteY36" fmla="*/ 5728803 h 6858000"/>
              <a:gd name="connsiteX37" fmla="*/ 371652 w 7467600"/>
              <a:gd name="connsiteY37" fmla="*/ 5829062 h 6858000"/>
              <a:gd name="connsiteX38" fmla="*/ 505903 w 7467600"/>
              <a:gd name="connsiteY38" fmla="*/ 5925221 h 6858000"/>
              <a:gd name="connsiteX39" fmla="*/ 899240 w 7467600"/>
              <a:gd name="connsiteY39" fmla="*/ 6153068 h 6858000"/>
              <a:gd name="connsiteX40" fmla="*/ 988114 w 7467600"/>
              <a:gd name="connsiteY40" fmla="*/ 6174204 h 6858000"/>
              <a:gd name="connsiteX41" fmla="*/ 845971 w 7467600"/>
              <a:gd name="connsiteY41" fmla="*/ 6067177 h 6858000"/>
              <a:gd name="connsiteX42" fmla="*/ 448057 w 7467600"/>
              <a:gd name="connsiteY42" fmla="*/ 5841376 h 6858000"/>
              <a:gd name="connsiteX43" fmla="*/ 51253 w 7467600"/>
              <a:gd name="connsiteY43" fmla="*/ 5631825 h 6858000"/>
              <a:gd name="connsiteX44" fmla="*/ 2606687 w 7467600"/>
              <a:gd name="connsiteY44" fmla="*/ 5630718 h 6858000"/>
              <a:gd name="connsiteX45" fmla="*/ 2645658 w 7467600"/>
              <a:gd name="connsiteY45" fmla="*/ 6640259 h 6858000"/>
              <a:gd name="connsiteX46" fmla="*/ 2606687 w 7467600"/>
              <a:gd name="connsiteY46" fmla="*/ 5630718 h 6858000"/>
              <a:gd name="connsiteX47" fmla="*/ 3642057 w 7467600"/>
              <a:gd name="connsiteY47" fmla="*/ 5573487 h 6858000"/>
              <a:gd name="connsiteX48" fmla="*/ 3632981 w 7467600"/>
              <a:gd name="connsiteY48" fmla="*/ 5579437 h 6858000"/>
              <a:gd name="connsiteX49" fmla="*/ 3382436 w 7467600"/>
              <a:gd name="connsiteY49" fmla="*/ 5952726 h 6858000"/>
              <a:gd name="connsiteX50" fmla="*/ 3191929 w 7467600"/>
              <a:gd name="connsiteY50" fmla="*/ 6662669 h 6858000"/>
              <a:gd name="connsiteX51" fmla="*/ 3369898 w 7467600"/>
              <a:gd name="connsiteY51" fmla="*/ 6081771 h 6858000"/>
              <a:gd name="connsiteX52" fmla="*/ 3642057 w 7467600"/>
              <a:gd name="connsiteY52" fmla="*/ 5573487 h 6858000"/>
              <a:gd name="connsiteX53" fmla="*/ 2650666 w 7467600"/>
              <a:gd name="connsiteY53" fmla="*/ 5530686 h 6858000"/>
              <a:gd name="connsiteX54" fmla="*/ 2650249 w 7467600"/>
              <a:gd name="connsiteY54" fmla="*/ 5532101 h 6858000"/>
              <a:gd name="connsiteX55" fmla="*/ 2663808 w 7467600"/>
              <a:gd name="connsiteY55" fmla="*/ 6535215 h 6858000"/>
              <a:gd name="connsiteX56" fmla="*/ 2665418 w 7467600"/>
              <a:gd name="connsiteY56" fmla="*/ 6132756 h 6858000"/>
              <a:gd name="connsiteX57" fmla="*/ 2650666 w 7467600"/>
              <a:gd name="connsiteY57" fmla="*/ 5530686 h 6858000"/>
              <a:gd name="connsiteX58" fmla="*/ 2680277 w 7467600"/>
              <a:gd name="connsiteY58" fmla="*/ 5479204 h 6858000"/>
              <a:gd name="connsiteX59" fmla="*/ 2678972 w 7467600"/>
              <a:gd name="connsiteY59" fmla="*/ 5481582 h 6858000"/>
              <a:gd name="connsiteX60" fmla="*/ 2696666 w 7467600"/>
              <a:gd name="connsiteY60" fmla="*/ 6133836 h 6858000"/>
              <a:gd name="connsiteX61" fmla="*/ 2695769 w 7467600"/>
              <a:gd name="connsiteY61" fmla="*/ 6390955 h 6858000"/>
              <a:gd name="connsiteX62" fmla="*/ 2739893 w 7467600"/>
              <a:gd name="connsiteY62" fmla="*/ 6108357 h 6858000"/>
              <a:gd name="connsiteX63" fmla="*/ 2680277 w 7467600"/>
              <a:gd name="connsiteY63" fmla="*/ 5479204 h 6858000"/>
              <a:gd name="connsiteX64" fmla="*/ 1132195 w 7467600"/>
              <a:gd name="connsiteY64" fmla="*/ 5467980 h 6858000"/>
              <a:gd name="connsiteX65" fmla="*/ 1679056 w 7467600"/>
              <a:gd name="connsiteY65" fmla="*/ 5516907 h 6858000"/>
              <a:gd name="connsiteX66" fmla="*/ 2128648 w 7467600"/>
              <a:gd name="connsiteY66" fmla="*/ 5474249 h 6858000"/>
              <a:gd name="connsiteX67" fmla="*/ 1825619 w 7467600"/>
              <a:gd name="connsiteY67" fmla="*/ 5478447 h 6858000"/>
              <a:gd name="connsiteX68" fmla="*/ 1737798 w 7467600"/>
              <a:gd name="connsiteY68" fmla="*/ 5483353 h 6858000"/>
              <a:gd name="connsiteX69" fmla="*/ 1132195 w 7467600"/>
              <a:gd name="connsiteY69" fmla="*/ 5467980 h 6858000"/>
              <a:gd name="connsiteX70" fmla="*/ 1456157 w 7467600"/>
              <a:gd name="connsiteY70" fmla="*/ 5371404 h 6858000"/>
              <a:gd name="connsiteX71" fmla="*/ 1244432 w 7467600"/>
              <a:gd name="connsiteY71" fmla="*/ 5385601 h 6858000"/>
              <a:gd name="connsiteX72" fmla="*/ 973990 w 7467600"/>
              <a:gd name="connsiteY72" fmla="*/ 5424940 h 6858000"/>
              <a:gd name="connsiteX73" fmla="*/ 1103809 w 7467600"/>
              <a:gd name="connsiteY73" fmla="*/ 5433720 h 6858000"/>
              <a:gd name="connsiteX74" fmla="*/ 1123454 w 7467600"/>
              <a:gd name="connsiteY74" fmla="*/ 5435727 h 6858000"/>
              <a:gd name="connsiteX75" fmla="*/ 1737017 w 7467600"/>
              <a:gd name="connsiteY75" fmla="*/ 5452183 h 6858000"/>
              <a:gd name="connsiteX76" fmla="*/ 1824397 w 7467600"/>
              <a:gd name="connsiteY76" fmla="*/ 5447757 h 6858000"/>
              <a:gd name="connsiteX77" fmla="*/ 2070059 w 7467600"/>
              <a:gd name="connsiteY77" fmla="*/ 5441660 h 6858000"/>
              <a:gd name="connsiteX78" fmla="*/ 1456157 w 7467600"/>
              <a:gd name="connsiteY78" fmla="*/ 5371404 h 6858000"/>
              <a:gd name="connsiteX79" fmla="*/ 4988186 w 7467600"/>
              <a:gd name="connsiteY79" fmla="*/ 5216467 h 6858000"/>
              <a:gd name="connsiteX80" fmla="*/ 4777334 w 7467600"/>
              <a:gd name="connsiteY80" fmla="*/ 5406072 h 6858000"/>
              <a:gd name="connsiteX81" fmla="*/ 4718341 w 7467600"/>
              <a:gd name="connsiteY81" fmla="*/ 5468043 h 6858000"/>
              <a:gd name="connsiteX82" fmla="*/ 4604655 w 7467600"/>
              <a:gd name="connsiteY82" fmla="*/ 5583434 h 6858000"/>
              <a:gd name="connsiteX83" fmla="*/ 4565074 w 7467600"/>
              <a:gd name="connsiteY83" fmla="*/ 5618550 h 6858000"/>
              <a:gd name="connsiteX84" fmla="*/ 4988186 w 7467600"/>
              <a:gd name="connsiteY84" fmla="*/ 5216467 h 6858000"/>
              <a:gd name="connsiteX85" fmla="*/ 4978032 w 7467600"/>
              <a:gd name="connsiteY85" fmla="*/ 5183809 h 6858000"/>
              <a:gd name="connsiteX86" fmla="*/ 4463413 w 7467600"/>
              <a:gd name="connsiteY86" fmla="*/ 5615162 h 6858000"/>
              <a:gd name="connsiteX87" fmla="*/ 4358134 w 7467600"/>
              <a:gd name="connsiteY87" fmla="*/ 5742791 h 6858000"/>
              <a:gd name="connsiteX88" fmla="*/ 4376219 w 7467600"/>
              <a:gd name="connsiteY88" fmla="*/ 5729027 h 6858000"/>
              <a:gd name="connsiteX89" fmla="*/ 4582340 w 7467600"/>
              <a:gd name="connsiteY89" fmla="*/ 5561037 h 6858000"/>
              <a:gd name="connsiteX90" fmla="*/ 4694684 w 7467600"/>
              <a:gd name="connsiteY90" fmla="*/ 5447098 h 6858000"/>
              <a:gd name="connsiteX91" fmla="*/ 4754123 w 7467600"/>
              <a:gd name="connsiteY91" fmla="*/ 5384643 h 6858000"/>
              <a:gd name="connsiteX92" fmla="*/ 4978032 w 7467600"/>
              <a:gd name="connsiteY92" fmla="*/ 5183809 h 6858000"/>
              <a:gd name="connsiteX93" fmla="*/ 1903353 w 7467600"/>
              <a:gd name="connsiteY93" fmla="*/ 5044827 h 6858000"/>
              <a:gd name="connsiteX94" fmla="*/ 1936931 w 7467600"/>
              <a:gd name="connsiteY94" fmla="*/ 5093954 h 6858000"/>
              <a:gd name="connsiteX95" fmla="*/ 2195868 w 7467600"/>
              <a:gd name="connsiteY95" fmla="*/ 5396574 h 6858000"/>
              <a:gd name="connsiteX96" fmla="*/ 2088852 w 7467600"/>
              <a:gd name="connsiteY96" fmla="*/ 5166123 h 6858000"/>
              <a:gd name="connsiteX97" fmla="*/ 1958241 w 7467600"/>
              <a:gd name="connsiteY97" fmla="*/ 5067955 h 6858000"/>
              <a:gd name="connsiteX98" fmla="*/ 1903353 w 7467600"/>
              <a:gd name="connsiteY98" fmla="*/ 5044827 h 6858000"/>
              <a:gd name="connsiteX99" fmla="*/ 1979378 w 7467600"/>
              <a:gd name="connsiteY99" fmla="*/ 4769504 h 6858000"/>
              <a:gd name="connsiteX100" fmla="*/ 2882120 w 7467600"/>
              <a:gd name="connsiteY100" fmla="*/ 5064547 h 6858000"/>
              <a:gd name="connsiteX101" fmla="*/ 2793103 w 7467600"/>
              <a:gd name="connsiteY101" fmla="*/ 5039699 h 6858000"/>
              <a:gd name="connsiteX102" fmla="*/ 2770041 w 7467600"/>
              <a:gd name="connsiteY102" fmla="*/ 5033634 h 6858000"/>
              <a:gd name="connsiteX103" fmla="*/ 1979378 w 7467600"/>
              <a:gd name="connsiteY103" fmla="*/ 4769504 h 6858000"/>
              <a:gd name="connsiteX104" fmla="*/ 1927410 w 7467600"/>
              <a:gd name="connsiteY104" fmla="*/ 4716164 h 6858000"/>
              <a:gd name="connsiteX105" fmla="*/ 1959587 w 7467600"/>
              <a:gd name="connsiteY105" fmla="*/ 4728849 h 6858000"/>
              <a:gd name="connsiteX106" fmla="*/ 2777707 w 7467600"/>
              <a:gd name="connsiteY106" fmla="*/ 5003991 h 6858000"/>
              <a:gd name="connsiteX107" fmla="*/ 2800768 w 7467600"/>
              <a:gd name="connsiteY107" fmla="*/ 5010056 h 6858000"/>
              <a:gd name="connsiteX108" fmla="*/ 2879408 w 7467600"/>
              <a:gd name="connsiteY108" fmla="*/ 5031590 h 6858000"/>
              <a:gd name="connsiteX109" fmla="*/ 2862295 w 7467600"/>
              <a:gd name="connsiteY109" fmla="*/ 5022958 h 6858000"/>
              <a:gd name="connsiteX110" fmla="*/ 2813343 w 7467600"/>
              <a:gd name="connsiteY110" fmla="*/ 4998369 h 6858000"/>
              <a:gd name="connsiteX111" fmla="*/ 2646245 w 7467600"/>
              <a:gd name="connsiteY111" fmla="*/ 4930999 h 6858000"/>
              <a:gd name="connsiteX112" fmla="*/ 1999243 w 7467600"/>
              <a:gd name="connsiteY112" fmla="*/ 4730524 h 6858000"/>
              <a:gd name="connsiteX113" fmla="*/ 1979527 w 7467600"/>
              <a:gd name="connsiteY113" fmla="*/ 4726651 h 6858000"/>
              <a:gd name="connsiteX114" fmla="*/ 1927410 w 7467600"/>
              <a:gd name="connsiteY114" fmla="*/ 4716164 h 6858000"/>
              <a:gd name="connsiteX115" fmla="*/ 1997014 w 7467600"/>
              <a:gd name="connsiteY115" fmla="*/ 4698007 h 6858000"/>
              <a:gd name="connsiteX116" fmla="*/ 2005458 w 7467600"/>
              <a:gd name="connsiteY116" fmla="*/ 4699540 h 6858000"/>
              <a:gd name="connsiteX117" fmla="*/ 2657186 w 7467600"/>
              <a:gd name="connsiteY117" fmla="*/ 4901687 h 6858000"/>
              <a:gd name="connsiteX118" fmla="*/ 2826662 w 7467600"/>
              <a:gd name="connsiteY118" fmla="*/ 4970362 h 6858000"/>
              <a:gd name="connsiteX119" fmla="*/ 2876100 w 7467600"/>
              <a:gd name="connsiteY119" fmla="*/ 4995397 h 6858000"/>
              <a:gd name="connsiteX120" fmla="*/ 3042600 w 7467600"/>
              <a:gd name="connsiteY120" fmla="*/ 5059532 h 6858000"/>
              <a:gd name="connsiteX121" fmla="*/ 1997014 w 7467600"/>
              <a:gd name="connsiteY121" fmla="*/ 4698007 h 6858000"/>
              <a:gd name="connsiteX122" fmla="*/ 2305292 w 7467600"/>
              <a:gd name="connsiteY122" fmla="*/ 4219492 h 6858000"/>
              <a:gd name="connsiteX123" fmla="*/ 3360922 w 7467600"/>
              <a:gd name="connsiteY123" fmla="*/ 4529373 h 6858000"/>
              <a:gd name="connsiteX124" fmla="*/ 3492420 w 7467600"/>
              <a:gd name="connsiteY124" fmla="*/ 4510145 h 6858000"/>
              <a:gd name="connsiteX125" fmla="*/ 3364086 w 7467600"/>
              <a:gd name="connsiteY125" fmla="*/ 4480340 h 6858000"/>
              <a:gd name="connsiteX126" fmla="*/ 3225818 w 7467600"/>
              <a:gd name="connsiteY126" fmla="*/ 4411822 h 6858000"/>
              <a:gd name="connsiteX127" fmla="*/ 3129696 w 7467600"/>
              <a:gd name="connsiteY127" fmla="*/ 4360704 h 6858000"/>
              <a:gd name="connsiteX128" fmla="*/ 2814545 w 7467600"/>
              <a:gd name="connsiteY128" fmla="*/ 4282955 h 6858000"/>
              <a:gd name="connsiteX129" fmla="*/ 2305292 w 7467600"/>
              <a:gd name="connsiteY129" fmla="*/ 4219492 h 6858000"/>
              <a:gd name="connsiteX130" fmla="*/ 2626982 w 7467600"/>
              <a:gd name="connsiteY130" fmla="*/ 4206450 h 6858000"/>
              <a:gd name="connsiteX131" fmla="*/ 2490617 w 7467600"/>
              <a:gd name="connsiteY131" fmla="*/ 4206951 h 6858000"/>
              <a:gd name="connsiteX132" fmla="*/ 2819869 w 7467600"/>
              <a:gd name="connsiteY132" fmla="*/ 4252936 h 6858000"/>
              <a:gd name="connsiteX133" fmla="*/ 3143018 w 7467600"/>
              <a:gd name="connsiteY133" fmla="*/ 4332698 h 6858000"/>
              <a:gd name="connsiteX134" fmla="*/ 3241520 w 7467600"/>
              <a:gd name="connsiteY134" fmla="*/ 4385112 h 6858000"/>
              <a:gd name="connsiteX135" fmla="*/ 3374575 w 7467600"/>
              <a:gd name="connsiteY135" fmla="*/ 4451517 h 6858000"/>
              <a:gd name="connsiteX136" fmla="*/ 3505221 w 7467600"/>
              <a:gd name="connsiteY136" fmla="*/ 4480757 h 6858000"/>
              <a:gd name="connsiteX137" fmla="*/ 2626982 w 7467600"/>
              <a:gd name="connsiteY137" fmla="*/ 4206450 h 6858000"/>
              <a:gd name="connsiteX138" fmla="*/ 1310106 w 7467600"/>
              <a:gd name="connsiteY138" fmla="*/ 3943217 h 6858000"/>
              <a:gd name="connsiteX139" fmla="*/ 854994 w 7467600"/>
              <a:gd name="connsiteY139" fmla="*/ 4399136 h 6858000"/>
              <a:gd name="connsiteX140" fmla="*/ 742462 w 7467600"/>
              <a:gd name="connsiteY140" fmla="*/ 4594648 h 6858000"/>
              <a:gd name="connsiteX141" fmla="*/ 820602 w 7467600"/>
              <a:gd name="connsiteY141" fmla="*/ 4485915 h 6858000"/>
              <a:gd name="connsiteX142" fmla="*/ 878295 w 7467600"/>
              <a:gd name="connsiteY142" fmla="*/ 4403594 h 6858000"/>
              <a:gd name="connsiteX143" fmla="*/ 1240607 w 7467600"/>
              <a:gd name="connsiteY143" fmla="*/ 4010401 h 6858000"/>
              <a:gd name="connsiteX144" fmla="*/ 1310106 w 7467600"/>
              <a:gd name="connsiteY144" fmla="*/ 3943217 h 6858000"/>
              <a:gd name="connsiteX145" fmla="*/ 1423113 w 7467600"/>
              <a:gd name="connsiteY145" fmla="*/ 3874565 h 6858000"/>
              <a:gd name="connsiteX146" fmla="*/ 1260565 w 7467600"/>
              <a:gd name="connsiteY146" fmla="*/ 4031982 h 6858000"/>
              <a:gd name="connsiteX147" fmla="*/ 901900 w 7467600"/>
              <a:gd name="connsiteY147" fmla="*/ 4421236 h 6858000"/>
              <a:gd name="connsiteX148" fmla="*/ 845044 w 7467600"/>
              <a:gd name="connsiteY148" fmla="*/ 4502436 h 6858000"/>
              <a:gd name="connsiteX149" fmla="*/ 685926 w 7467600"/>
              <a:gd name="connsiteY149" fmla="*/ 4703069 h 6858000"/>
              <a:gd name="connsiteX150" fmla="*/ 684248 w 7467600"/>
              <a:gd name="connsiteY150" fmla="*/ 4706721 h 6858000"/>
              <a:gd name="connsiteX151" fmla="*/ 1423113 w 7467600"/>
              <a:gd name="connsiteY151" fmla="*/ 3874565 h 6858000"/>
              <a:gd name="connsiteX152" fmla="*/ 3316479 w 7467600"/>
              <a:gd name="connsiteY152" fmla="*/ 3872136 h 6858000"/>
              <a:gd name="connsiteX153" fmla="*/ 3546806 w 7467600"/>
              <a:gd name="connsiteY153" fmla="*/ 4356139 h 6858000"/>
              <a:gd name="connsiteX154" fmla="*/ 3364433 w 7467600"/>
              <a:gd name="connsiteY154" fmla="*/ 3953121 h 6858000"/>
              <a:gd name="connsiteX155" fmla="*/ 3316479 w 7467600"/>
              <a:gd name="connsiteY155" fmla="*/ 3872136 h 6858000"/>
              <a:gd name="connsiteX156" fmla="*/ 3291335 w 7467600"/>
              <a:gd name="connsiteY156" fmla="*/ 3767420 h 6858000"/>
              <a:gd name="connsiteX157" fmla="*/ 3390805 w 7467600"/>
              <a:gd name="connsiteY157" fmla="*/ 3937163 h 6858000"/>
              <a:gd name="connsiteX158" fmla="*/ 3579062 w 7467600"/>
              <a:gd name="connsiteY158" fmla="*/ 4359040 h 6858000"/>
              <a:gd name="connsiteX159" fmla="*/ 3467355 w 7467600"/>
              <a:gd name="connsiteY159" fmla="*/ 3988130 h 6858000"/>
              <a:gd name="connsiteX160" fmla="*/ 3310753 w 7467600"/>
              <a:gd name="connsiteY160" fmla="*/ 3787140 h 6858000"/>
              <a:gd name="connsiteX161" fmla="*/ 3291335 w 7467600"/>
              <a:gd name="connsiteY161" fmla="*/ 3767420 h 6858000"/>
              <a:gd name="connsiteX162" fmla="*/ 1635889 w 7467600"/>
              <a:gd name="connsiteY162" fmla="*/ 3709494 h 6858000"/>
              <a:gd name="connsiteX163" fmla="*/ 1634800 w 7467600"/>
              <a:gd name="connsiteY163" fmla="*/ 3731111 h 6858000"/>
              <a:gd name="connsiteX164" fmla="*/ 1635889 w 7467600"/>
              <a:gd name="connsiteY164" fmla="*/ 3709494 h 6858000"/>
              <a:gd name="connsiteX165" fmla="*/ 1510397 w 7467600"/>
              <a:gd name="connsiteY165" fmla="*/ 3684705 h 6858000"/>
              <a:gd name="connsiteX166" fmla="*/ 1146550 w 7467600"/>
              <a:gd name="connsiteY166" fmla="*/ 3802012 h 6858000"/>
              <a:gd name="connsiteX167" fmla="*/ 698834 w 7467600"/>
              <a:gd name="connsiteY167" fmla="*/ 3952272 h 6858000"/>
              <a:gd name="connsiteX168" fmla="*/ 34256 w 7467600"/>
              <a:gd name="connsiteY168" fmla="*/ 4347603 h 6858000"/>
              <a:gd name="connsiteX169" fmla="*/ 527241 w 7467600"/>
              <a:gd name="connsiteY169" fmla="*/ 4065078 h 6858000"/>
              <a:gd name="connsiteX170" fmla="*/ 1510397 w 7467600"/>
              <a:gd name="connsiteY170" fmla="*/ 3684705 h 6858000"/>
              <a:gd name="connsiteX171" fmla="*/ 1313114 w 7467600"/>
              <a:gd name="connsiteY171" fmla="*/ 3655216 h 6858000"/>
              <a:gd name="connsiteX172" fmla="*/ 1109304 w 7467600"/>
              <a:gd name="connsiteY172" fmla="*/ 3669030 h 6858000"/>
              <a:gd name="connsiteX173" fmla="*/ 8129 w 7467600"/>
              <a:gd name="connsiteY173" fmla="*/ 4330519 h 6858000"/>
              <a:gd name="connsiteX174" fmla="*/ 687572 w 7467600"/>
              <a:gd name="connsiteY174" fmla="*/ 3925629 h 6858000"/>
              <a:gd name="connsiteX175" fmla="*/ 1138365 w 7467600"/>
              <a:gd name="connsiteY175" fmla="*/ 3774515 h 6858000"/>
              <a:gd name="connsiteX176" fmla="*/ 1505579 w 7467600"/>
              <a:gd name="connsiteY176" fmla="*/ 3655526 h 6858000"/>
              <a:gd name="connsiteX177" fmla="*/ 1313114 w 7467600"/>
              <a:gd name="connsiteY177" fmla="*/ 3655216 h 6858000"/>
              <a:gd name="connsiteX178" fmla="*/ 3655073 w 7467600"/>
              <a:gd name="connsiteY178" fmla="*/ 3650884 h 6858000"/>
              <a:gd name="connsiteX179" fmla="*/ 3989938 w 7467600"/>
              <a:gd name="connsiteY179" fmla="*/ 3991685 h 6858000"/>
              <a:gd name="connsiteX180" fmla="*/ 4393907 w 7467600"/>
              <a:gd name="connsiteY180" fmla="*/ 4261258 h 6858000"/>
              <a:gd name="connsiteX181" fmla="*/ 4648051 w 7467600"/>
              <a:gd name="connsiteY181" fmla="*/ 4374051 h 6858000"/>
              <a:gd name="connsiteX182" fmla="*/ 4383389 w 7467600"/>
              <a:gd name="connsiteY182" fmla="*/ 4184369 h 6858000"/>
              <a:gd name="connsiteX183" fmla="*/ 4165508 w 7467600"/>
              <a:gd name="connsiteY183" fmla="*/ 4035196 h 6858000"/>
              <a:gd name="connsiteX184" fmla="*/ 4068162 w 7467600"/>
              <a:gd name="connsiteY184" fmla="*/ 3953394 h 6858000"/>
              <a:gd name="connsiteX185" fmla="*/ 3981416 w 7467600"/>
              <a:gd name="connsiteY185" fmla="*/ 3880482 h 6858000"/>
              <a:gd name="connsiteX186" fmla="*/ 3800147 w 7467600"/>
              <a:gd name="connsiteY186" fmla="*/ 3749872 h 6858000"/>
              <a:gd name="connsiteX187" fmla="*/ 3655073 w 7467600"/>
              <a:gd name="connsiteY187" fmla="*/ 3650884 h 6858000"/>
              <a:gd name="connsiteX188" fmla="*/ 3670252 w 7467600"/>
              <a:gd name="connsiteY188" fmla="*/ 3622798 h 6858000"/>
              <a:gd name="connsiteX189" fmla="*/ 3817258 w 7467600"/>
              <a:gd name="connsiteY189" fmla="*/ 3723577 h 6858000"/>
              <a:gd name="connsiteX190" fmla="*/ 4000461 w 7467600"/>
              <a:gd name="connsiteY190" fmla="*/ 3855966 h 6858000"/>
              <a:gd name="connsiteX191" fmla="*/ 4088180 w 7467600"/>
              <a:gd name="connsiteY191" fmla="*/ 3929774 h 6858000"/>
              <a:gd name="connsiteX192" fmla="*/ 4184555 w 7467600"/>
              <a:gd name="connsiteY192" fmla="*/ 4010683 h 6858000"/>
              <a:gd name="connsiteX193" fmla="*/ 4399563 w 7467600"/>
              <a:gd name="connsiteY193" fmla="*/ 4158106 h 6858000"/>
              <a:gd name="connsiteX194" fmla="*/ 4684469 w 7467600"/>
              <a:gd name="connsiteY194" fmla="*/ 4364680 h 6858000"/>
              <a:gd name="connsiteX195" fmla="*/ 4690271 w 7467600"/>
              <a:gd name="connsiteY195" fmla="*/ 4370034 h 6858000"/>
              <a:gd name="connsiteX196" fmla="*/ 4136093 w 7467600"/>
              <a:gd name="connsiteY196" fmla="*/ 3858466 h 6858000"/>
              <a:gd name="connsiteX197" fmla="*/ 3670252 w 7467600"/>
              <a:gd name="connsiteY197" fmla="*/ 3622798 h 6858000"/>
              <a:gd name="connsiteX198" fmla="*/ 4440129 w 7467600"/>
              <a:gd name="connsiteY198" fmla="*/ 3448571 h 6858000"/>
              <a:gd name="connsiteX199" fmla="*/ 4856525 w 7467600"/>
              <a:gd name="connsiteY199" fmla="*/ 3915351 h 6858000"/>
              <a:gd name="connsiteX200" fmla="*/ 5059055 w 7467600"/>
              <a:gd name="connsiteY200" fmla="*/ 4108918 h 6858000"/>
              <a:gd name="connsiteX201" fmla="*/ 5290070 w 7467600"/>
              <a:gd name="connsiteY201" fmla="*/ 4263619 h 6858000"/>
              <a:gd name="connsiteX202" fmla="*/ 4834991 w 7467600"/>
              <a:gd name="connsiteY202" fmla="*/ 3830985 h 6858000"/>
              <a:gd name="connsiteX203" fmla="*/ 4440129 w 7467600"/>
              <a:gd name="connsiteY203" fmla="*/ 3448571 h 6858000"/>
              <a:gd name="connsiteX204" fmla="*/ 4441737 w 7467600"/>
              <a:gd name="connsiteY204" fmla="*/ 3399734 h 6858000"/>
              <a:gd name="connsiteX205" fmla="*/ 4431236 w 7467600"/>
              <a:gd name="connsiteY205" fmla="*/ 3400954 h 6858000"/>
              <a:gd name="connsiteX206" fmla="*/ 4557150 w 7467600"/>
              <a:gd name="connsiteY206" fmla="*/ 3510023 h 6858000"/>
              <a:gd name="connsiteX207" fmla="*/ 4856936 w 7467600"/>
              <a:gd name="connsiteY207" fmla="*/ 3809146 h 6858000"/>
              <a:gd name="connsiteX208" fmla="*/ 5111996 w 7467600"/>
              <a:gd name="connsiteY208" fmla="*/ 4065759 h 6858000"/>
              <a:gd name="connsiteX209" fmla="*/ 5388878 w 7467600"/>
              <a:gd name="connsiteY209" fmla="*/ 4300185 h 6858000"/>
              <a:gd name="connsiteX210" fmla="*/ 5425556 w 7467600"/>
              <a:gd name="connsiteY210" fmla="*/ 4308967 h 6858000"/>
              <a:gd name="connsiteX211" fmla="*/ 4943646 w 7467600"/>
              <a:gd name="connsiteY211" fmla="*/ 3822916 h 6858000"/>
              <a:gd name="connsiteX212" fmla="*/ 4594837 w 7467600"/>
              <a:gd name="connsiteY212" fmla="*/ 3532274 h 6858000"/>
              <a:gd name="connsiteX213" fmla="*/ 4441737 w 7467600"/>
              <a:gd name="connsiteY213" fmla="*/ 3399734 h 6858000"/>
              <a:gd name="connsiteX214" fmla="*/ 5425834 w 7467600"/>
              <a:gd name="connsiteY214" fmla="*/ 3162785 h 6858000"/>
              <a:gd name="connsiteX215" fmla="*/ 5401644 w 7467600"/>
              <a:gd name="connsiteY215" fmla="*/ 3617847 h 6858000"/>
              <a:gd name="connsiteX216" fmla="*/ 5467256 w 7467600"/>
              <a:gd name="connsiteY216" fmla="*/ 4175494 h 6858000"/>
              <a:gd name="connsiteX217" fmla="*/ 5448069 w 7467600"/>
              <a:gd name="connsiteY217" fmla="*/ 3567554 h 6858000"/>
              <a:gd name="connsiteX218" fmla="*/ 5425834 w 7467600"/>
              <a:gd name="connsiteY218" fmla="*/ 3162785 h 6858000"/>
              <a:gd name="connsiteX219" fmla="*/ 1318687 w 7467600"/>
              <a:gd name="connsiteY219" fmla="*/ 3113840 h 6858000"/>
              <a:gd name="connsiteX220" fmla="*/ 1066793 w 7467600"/>
              <a:gd name="connsiteY220" fmla="*/ 3212171 h 6858000"/>
              <a:gd name="connsiteX221" fmla="*/ 993319 w 7467600"/>
              <a:gd name="connsiteY221" fmla="*/ 3247648 h 6858000"/>
              <a:gd name="connsiteX222" fmla="*/ 853081 w 7467600"/>
              <a:gd name="connsiteY222" fmla="*/ 3312410 h 6858000"/>
              <a:gd name="connsiteX223" fmla="*/ 805957 w 7467600"/>
              <a:gd name="connsiteY223" fmla="*/ 3330443 h 6858000"/>
              <a:gd name="connsiteX224" fmla="*/ 1318687 w 7467600"/>
              <a:gd name="connsiteY224" fmla="*/ 3113840 h 6858000"/>
              <a:gd name="connsiteX225" fmla="*/ 5453702 w 7467600"/>
              <a:gd name="connsiteY225" fmla="*/ 3090882 h 6858000"/>
              <a:gd name="connsiteX226" fmla="*/ 5480135 w 7467600"/>
              <a:gd name="connsiteY226" fmla="*/ 3565802 h 6858000"/>
              <a:gd name="connsiteX227" fmla="*/ 5499023 w 7467600"/>
              <a:gd name="connsiteY227" fmla="*/ 4166310 h 6858000"/>
              <a:gd name="connsiteX228" fmla="*/ 5547022 w 7467600"/>
              <a:gd name="connsiteY228" fmla="*/ 3607838 h 6858000"/>
              <a:gd name="connsiteX229" fmla="*/ 5515964 w 7467600"/>
              <a:gd name="connsiteY229" fmla="*/ 3378541 h 6858000"/>
              <a:gd name="connsiteX230" fmla="*/ 5453702 w 7467600"/>
              <a:gd name="connsiteY230" fmla="*/ 3090882 h 6858000"/>
              <a:gd name="connsiteX231" fmla="*/ 1238695 w 7467600"/>
              <a:gd name="connsiteY231" fmla="*/ 3076820 h 6858000"/>
              <a:gd name="connsiteX232" fmla="*/ 716371 w 7467600"/>
              <a:gd name="connsiteY232" fmla="*/ 3293249 h 6858000"/>
              <a:gd name="connsiteX233" fmla="*/ 579522 w 7467600"/>
              <a:gd name="connsiteY233" fmla="*/ 3371759 h 6858000"/>
              <a:gd name="connsiteX234" fmla="*/ 600288 w 7467600"/>
              <a:gd name="connsiteY234" fmla="*/ 3365555 h 6858000"/>
              <a:gd name="connsiteX235" fmla="*/ 840692 w 7467600"/>
              <a:gd name="connsiteY235" fmla="*/ 3284921 h 6858000"/>
              <a:gd name="connsiteX236" fmla="*/ 979248 w 7467600"/>
              <a:gd name="connsiteY236" fmla="*/ 3221003 h 6858000"/>
              <a:gd name="connsiteX237" fmla="*/ 1053282 w 7467600"/>
              <a:gd name="connsiteY237" fmla="*/ 3185247 h 6858000"/>
              <a:gd name="connsiteX238" fmla="*/ 1320603 w 7467600"/>
              <a:gd name="connsiteY238" fmla="*/ 3081281 h 6858000"/>
              <a:gd name="connsiteX239" fmla="*/ 1238695 w 7467600"/>
              <a:gd name="connsiteY239" fmla="*/ 3076820 h 6858000"/>
              <a:gd name="connsiteX240" fmla="*/ 5425627 w 7467600"/>
              <a:gd name="connsiteY240" fmla="*/ 2954192 h 6858000"/>
              <a:gd name="connsiteX241" fmla="*/ 5470770 w 7467600"/>
              <a:gd name="connsiteY241" fmla="*/ 3005435 h 6858000"/>
              <a:gd name="connsiteX242" fmla="*/ 5519779 w 7467600"/>
              <a:gd name="connsiteY242" fmla="*/ 4359223 h 6858000"/>
              <a:gd name="connsiteX243" fmla="*/ 5520293 w 7467600"/>
              <a:gd name="connsiteY243" fmla="*/ 4360602 h 6858000"/>
              <a:gd name="connsiteX244" fmla="*/ 5767221 w 7467600"/>
              <a:gd name="connsiteY244" fmla="*/ 4665564 h 6858000"/>
              <a:gd name="connsiteX245" fmla="*/ 6937169 w 7467600"/>
              <a:gd name="connsiteY245" fmla="*/ 4815941 h 6858000"/>
              <a:gd name="connsiteX246" fmla="*/ 6953922 w 7467600"/>
              <a:gd name="connsiteY246" fmla="*/ 4890068 h 6858000"/>
              <a:gd name="connsiteX247" fmla="*/ 6071359 w 7467600"/>
              <a:gd name="connsiteY247" fmla="*/ 4770770 h 6858000"/>
              <a:gd name="connsiteX248" fmla="*/ 6038839 w 7467600"/>
              <a:gd name="connsiteY248" fmla="*/ 4764474 h 6858000"/>
              <a:gd name="connsiteX249" fmla="*/ 6038706 w 7467600"/>
              <a:gd name="connsiteY249" fmla="*/ 4763847 h 6858000"/>
              <a:gd name="connsiteX250" fmla="*/ 6037784 w 7467600"/>
              <a:gd name="connsiteY250" fmla="*/ 4764270 h 6858000"/>
              <a:gd name="connsiteX251" fmla="*/ 6038839 w 7467600"/>
              <a:gd name="connsiteY251" fmla="*/ 4764474 h 6858000"/>
              <a:gd name="connsiteX252" fmla="*/ 6040338 w 7467600"/>
              <a:gd name="connsiteY252" fmla="*/ 4771418 h 6858000"/>
              <a:gd name="connsiteX253" fmla="*/ 6024488 w 7467600"/>
              <a:gd name="connsiteY253" fmla="*/ 4809903 h 6858000"/>
              <a:gd name="connsiteX254" fmla="*/ 5599771 w 7467600"/>
              <a:gd name="connsiteY254" fmla="*/ 5509652 h 6858000"/>
              <a:gd name="connsiteX255" fmla="*/ 5548843 w 7467600"/>
              <a:gd name="connsiteY255" fmla="*/ 5563845 h 6858000"/>
              <a:gd name="connsiteX256" fmla="*/ 5940952 w 7467600"/>
              <a:gd name="connsiteY256" fmla="*/ 6250028 h 6858000"/>
              <a:gd name="connsiteX257" fmla="*/ 6043441 w 7467600"/>
              <a:gd name="connsiteY257" fmla="*/ 6665847 h 6858000"/>
              <a:gd name="connsiteX258" fmla="*/ 6093432 w 7467600"/>
              <a:gd name="connsiteY258" fmla="*/ 6858000 h 6858000"/>
              <a:gd name="connsiteX259" fmla="*/ 6034344 w 7467600"/>
              <a:gd name="connsiteY259" fmla="*/ 6858000 h 6858000"/>
              <a:gd name="connsiteX260" fmla="*/ 6026679 w 7467600"/>
              <a:gd name="connsiteY260" fmla="*/ 6836959 h 6858000"/>
              <a:gd name="connsiteX261" fmla="*/ 5800441 w 7467600"/>
              <a:gd name="connsiteY261" fmla="*/ 6335286 h 6858000"/>
              <a:gd name="connsiteX262" fmla="*/ 5526562 w 7467600"/>
              <a:gd name="connsiteY262" fmla="*/ 5705388 h 6858000"/>
              <a:gd name="connsiteX263" fmla="*/ 5519640 w 7467600"/>
              <a:gd name="connsiteY263" fmla="*/ 5683774 h 6858000"/>
              <a:gd name="connsiteX264" fmla="*/ 5844559 w 7467600"/>
              <a:gd name="connsiteY264" fmla="*/ 6553349 h 6858000"/>
              <a:gd name="connsiteX265" fmla="*/ 5975994 w 7467600"/>
              <a:gd name="connsiteY265" fmla="*/ 6858000 h 6858000"/>
              <a:gd name="connsiteX266" fmla="*/ 5898547 w 7467600"/>
              <a:gd name="connsiteY266" fmla="*/ 6858000 h 6858000"/>
              <a:gd name="connsiteX267" fmla="*/ 5682041 w 7467600"/>
              <a:gd name="connsiteY267" fmla="*/ 6355860 h 6858000"/>
              <a:gd name="connsiteX268" fmla="*/ 5461758 w 7467600"/>
              <a:gd name="connsiteY268" fmla="*/ 5820220 h 6858000"/>
              <a:gd name="connsiteX269" fmla="*/ 5237282 w 7467600"/>
              <a:gd name="connsiteY269" fmla="*/ 6579086 h 6858000"/>
              <a:gd name="connsiteX270" fmla="*/ 5115009 w 7467600"/>
              <a:gd name="connsiteY270" fmla="*/ 6858000 h 6858000"/>
              <a:gd name="connsiteX271" fmla="*/ 5028074 w 7467600"/>
              <a:gd name="connsiteY271" fmla="*/ 6858000 h 6858000"/>
              <a:gd name="connsiteX272" fmla="*/ 5079508 w 7467600"/>
              <a:gd name="connsiteY272" fmla="*/ 6749074 h 6858000"/>
              <a:gd name="connsiteX273" fmla="*/ 5371846 w 7467600"/>
              <a:gd name="connsiteY273" fmla="*/ 5924413 h 6858000"/>
              <a:gd name="connsiteX274" fmla="*/ 5270512 w 7467600"/>
              <a:gd name="connsiteY274" fmla="*/ 6138975 h 6858000"/>
              <a:gd name="connsiteX275" fmla="*/ 5062409 w 7467600"/>
              <a:gd name="connsiteY275" fmla="*/ 6653544 h 6858000"/>
              <a:gd name="connsiteX276" fmla="*/ 5036628 w 7467600"/>
              <a:gd name="connsiteY276" fmla="*/ 6754247 h 6858000"/>
              <a:gd name="connsiteX277" fmla="*/ 5009112 w 7467600"/>
              <a:gd name="connsiteY277" fmla="*/ 6858000 h 6858000"/>
              <a:gd name="connsiteX278" fmla="*/ 4976679 w 7467600"/>
              <a:gd name="connsiteY278" fmla="*/ 6858000 h 6858000"/>
              <a:gd name="connsiteX279" fmla="*/ 5006537 w 7467600"/>
              <a:gd name="connsiteY279" fmla="*/ 6747068 h 6858000"/>
              <a:gd name="connsiteX280" fmla="*/ 5032723 w 7467600"/>
              <a:gd name="connsiteY280" fmla="*/ 6644957 h 6858000"/>
              <a:gd name="connsiteX281" fmla="*/ 5242949 w 7467600"/>
              <a:gd name="connsiteY281" fmla="*/ 6125175 h 6858000"/>
              <a:gd name="connsiteX282" fmla="*/ 5286321 w 7467600"/>
              <a:gd name="connsiteY282" fmla="*/ 6033555 h 6858000"/>
              <a:gd name="connsiteX283" fmla="*/ 5008210 w 7467600"/>
              <a:gd name="connsiteY283" fmla="*/ 6649194 h 6858000"/>
              <a:gd name="connsiteX284" fmla="*/ 4986321 w 7467600"/>
              <a:gd name="connsiteY284" fmla="*/ 6765687 h 6858000"/>
              <a:gd name="connsiteX285" fmla="*/ 4973474 w 7467600"/>
              <a:gd name="connsiteY285" fmla="*/ 6858000 h 6858000"/>
              <a:gd name="connsiteX286" fmla="*/ 4907178 w 7467600"/>
              <a:gd name="connsiteY286" fmla="*/ 6858000 h 6858000"/>
              <a:gd name="connsiteX287" fmla="*/ 4910810 w 7467600"/>
              <a:gd name="connsiteY287" fmla="*/ 6829660 h 6858000"/>
              <a:gd name="connsiteX288" fmla="*/ 4987461 w 7467600"/>
              <a:gd name="connsiteY288" fmla="*/ 6432994 h 6858000"/>
              <a:gd name="connsiteX289" fmla="*/ 5179262 w 7467600"/>
              <a:gd name="connsiteY289" fmla="*/ 6035044 h 6858000"/>
              <a:gd name="connsiteX290" fmla="*/ 4689678 w 7467600"/>
              <a:gd name="connsiteY290" fmla="*/ 6440241 h 6858000"/>
              <a:gd name="connsiteX291" fmla="*/ 4477543 w 7467600"/>
              <a:gd name="connsiteY291" fmla="*/ 6674836 h 6858000"/>
              <a:gd name="connsiteX292" fmla="*/ 4329957 w 7467600"/>
              <a:gd name="connsiteY292" fmla="*/ 6858000 h 6858000"/>
              <a:gd name="connsiteX293" fmla="*/ 4218595 w 7467600"/>
              <a:gd name="connsiteY293" fmla="*/ 6858000 h 6858000"/>
              <a:gd name="connsiteX294" fmla="*/ 4368888 w 7467600"/>
              <a:gd name="connsiteY294" fmla="*/ 6668412 h 6858000"/>
              <a:gd name="connsiteX295" fmla="*/ 4563091 w 7467600"/>
              <a:gd name="connsiteY295" fmla="*/ 6442508 h 6858000"/>
              <a:gd name="connsiteX296" fmla="*/ 5387324 w 7467600"/>
              <a:gd name="connsiteY296" fmla="*/ 5705830 h 6858000"/>
              <a:gd name="connsiteX297" fmla="*/ 5073620 w 7467600"/>
              <a:gd name="connsiteY297" fmla="*/ 5955437 h 6858000"/>
              <a:gd name="connsiteX298" fmla="*/ 4689789 w 7467600"/>
              <a:gd name="connsiteY298" fmla="*/ 6268382 h 6858000"/>
              <a:gd name="connsiteX299" fmla="*/ 4418722 w 7467600"/>
              <a:gd name="connsiteY299" fmla="*/ 6570886 h 6858000"/>
              <a:gd name="connsiteX300" fmla="*/ 4214944 w 7467600"/>
              <a:gd name="connsiteY300" fmla="*/ 6858000 h 6858000"/>
              <a:gd name="connsiteX301" fmla="*/ 4177898 w 7467600"/>
              <a:gd name="connsiteY301" fmla="*/ 6858000 h 6858000"/>
              <a:gd name="connsiteX302" fmla="*/ 4391597 w 7467600"/>
              <a:gd name="connsiteY302" fmla="*/ 6556370 h 6858000"/>
              <a:gd name="connsiteX303" fmla="*/ 4668889 w 7467600"/>
              <a:gd name="connsiteY303" fmla="*/ 6246399 h 6858000"/>
              <a:gd name="connsiteX304" fmla="*/ 5055427 w 7467600"/>
              <a:gd name="connsiteY304" fmla="*/ 5931476 h 6858000"/>
              <a:gd name="connsiteX305" fmla="*/ 5371814 w 7467600"/>
              <a:gd name="connsiteY305" fmla="*/ 5678975 h 6858000"/>
              <a:gd name="connsiteX306" fmla="*/ 4987918 w 7467600"/>
              <a:gd name="connsiteY306" fmla="*/ 5838701 h 6858000"/>
              <a:gd name="connsiteX307" fmla="*/ 4317146 w 7467600"/>
              <a:gd name="connsiteY307" fmla="*/ 6587716 h 6858000"/>
              <a:gd name="connsiteX308" fmla="*/ 4171627 w 7467600"/>
              <a:gd name="connsiteY308" fmla="*/ 6858000 h 6858000"/>
              <a:gd name="connsiteX309" fmla="*/ 4081585 w 7467600"/>
              <a:gd name="connsiteY309" fmla="*/ 6858000 h 6858000"/>
              <a:gd name="connsiteX310" fmla="*/ 4238603 w 7467600"/>
              <a:gd name="connsiteY310" fmla="*/ 6559341 h 6858000"/>
              <a:gd name="connsiteX311" fmla="*/ 4778333 w 7467600"/>
              <a:gd name="connsiteY311" fmla="*/ 5873626 h 6858000"/>
              <a:gd name="connsiteX312" fmla="*/ 5414185 w 7467600"/>
              <a:gd name="connsiteY312" fmla="*/ 5573882 h 6858000"/>
              <a:gd name="connsiteX313" fmla="*/ 5959648 w 7467600"/>
              <a:gd name="connsiteY313" fmla="*/ 4760797 h 6858000"/>
              <a:gd name="connsiteX314" fmla="*/ 5355019 w 7467600"/>
              <a:gd name="connsiteY314" fmla="*/ 4734672 h 6858000"/>
              <a:gd name="connsiteX315" fmla="*/ 5083565 w 7467600"/>
              <a:gd name="connsiteY315" fmla="*/ 5179121 h 6858000"/>
              <a:gd name="connsiteX316" fmla="*/ 4713577 w 7467600"/>
              <a:gd name="connsiteY316" fmla="*/ 5616803 h 6858000"/>
              <a:gd name="connsiteX317" fmla="*/ 3989559 w 7467600"/>
              <a:gd name="connsiteY317" fmla="*/ 6145945 h 6858000"/>
              <a:gd name="connsiteX318" fmla="*/ 3939824 w 7467600"/>
              <a:gd name="connsiteY318" fmla="*/ 6066900 h 6858000"/>
              <a:gd name="connsiteX319" fmla="*/ 4584537 w 7467600"/>
              <a:gd name="connsiteY319" fmla="*/ 5324826 h 6858000"/>
              <a:gd name="connsiteX320" fmla="*/ 5037105 w 7467600"/>
              <a:gd name="connsiteY320" fmla="*/ 5088765 h 6858000"/>
              <a:gd name="connsiteX321" fmla="*/ 5039930 w 7467600"/>
              <a:gd name="connsiteY321" fmla="*/ 5089585 h 6858000"/>
              <a:gd name="connsiteX322" fmla="*/ 5263764 w 7467600"/>
              <a:gd name="connsiteY322" fmla="*/ 4735525 h 6858000"/>
              <a:gd name="connsiteX323" fmla="*/ 4086300 w 7467600"/>
              <a:gd name="connsiteY323" fmla="*/ 4884599 h 6858000"/>
              <a:gd name="connsiteX324" fmla="*/ 4085485 w 7467600"/>
              <a:gd name="connsiteY324" fmla="*/ 4899070 h 6858000"/>
              <a:gd name="connsiteX325" fmla="*/ 3871915 w 7467600"/>
              <a:gd name="connsiteY325" fmla="*/ 5253645 h 6858000"/>
              <a:gd name="connsiteX326" fmla="*/ 3799374 w 7467600"/>
              <a:gd name="connsiteY326" fmla="*/ 5466127 h 6858000"/>
              <a:gd name="connsiteX327" fmla="*/ 3498850 w 7467600"/>
              <a:gd name="connsiteY327" fmla="*/ 6661888 h 6858000"/>
              <a:gd name="connsiteX328" fmla="*/ 3399216 w 7467600"/>
              <a:gd name="connsiteY328" fmla="*/ 6858000 h 6858000"/>
              <a:gd name="connsiteX329" fmla="*/ 3303688 w 7467600"/>
              <a:gd name="connsiteY329" fmla="*/ 6858000 h 6858000"/>
              <a:gd name="connsiteX330" fmla="*/ 3391774 w 7467600"/>
              <a:gd name="connsiteY330" fmla="*/ 6697181 h 6858000"/>
              <a:gd name="connsiteX331" fmla="*/ 3735540 w 7467600"/>
              <a:gd name="connsiteY331" fmla="*/ 5546923 h 6858000"/>
              <a:gd name="connsiteX332" fmla="*/ 3729438 w 7467600"/>
              <a:gd name="connsiteY332" fmla="*/ 5569058 h 6858000"/>
              <a:gd name="connsiteX333" fmla="*/ 3707782 w 7467600"/>
              <a:gd name="connsiteY333" fmla="*/ 5644908 h 6858000"/>
              <a:gd name="connsiteX334" fmla="*/ 3583827 w 7467600"/>
              <a:gd name="connsiteY334" fmla="*/ 6039215 h 6858000"/>
              <a:gd name="connsiteX335" fmla="*/ 3547861 w 7467600"/>
              <a:gd name="connsiteY335" fmla="*/ 6129609 h 6858000"/>
              <a:gd name="connsiteX336" fmla="*/ 3490905 w 7467600"/>
              <a:gd name="connsiteY336" fmla="*/ 6277660 h 6858000"/>
              <a:gd name="connsiteX337" fmla="*/ 3455859 w 7467600"/>
              <a:gd name="connsiteY337" fmla="*/ 6391301 h 6858000"/>
              <a:gd name="connsiteX338" fmla="*/ 3429112 w 7467600"/>
              <a:gd name="connsiteY338" fmla="*/ 6479469 h 6858000"/>
              <a:gd name="connsiteX339" fmla="*/ 3304862 w 7467600"/>
              <a:gd name="connsiteY339" fmla="*/ 6796476 h 6858000"/>
              <a:gd name="connsiteX340" fmla="*/ 3276071 w 7467600"/>
              <a:gd name="connsiteY340" fmla="*/ 6858000 h 6858000"/>
              <a:gd name="connsiteX341" fmla="*/ 3240805 w 7467600"/>
              <a:gd name="connsiteY341" fmla="*/ 6858000 h 6858000"/>
              <a:gd name="connsiteX342" fmla="*/ 3275917 w 7467600"/>
              <a:gd name="connsiteY342" fmla="*/ 6783192 h 6858000"/>
              <a:gd name="connsiteX343" fmla="*/ 3399358 w 7467600"/>
              <a:gd name="connsiteY343" fmla="*/ 6469011 h 6858000"/>
              <a:gd name="connsiteX344" fmla="*/ 3425650 w 7467600"/>
              <a:gd name="connsiteY344" fmla="*/ 6381333 h 6858000"/>
              <a:gd name="connsiteX345" fmla="*/ 3460661 w 7467600"/>
              <a:gd name="connsiteY345" fmla="*/ 6266763 h 6858000"/>
              <a:gd name="connsiteX346" fmla="*/ 3518021 w 7467600"/>
              <a:gd name="connsiteY346" fmla="*/ 6117298 h 6858000"/>
              <a:gd name="connsiteX347" fmla="*/ 3554035 w 7467600"/>
              <a:gd name="connsiteY347" fmla="*/ 6027832 h 6858000"/>
              <a:gd name="connsiteX348" fmla="*/ 3677174 w 7467600"/>
              <a:gd name="connsiteY348" fmla="*/ 5636351 h 6858000"/>
              <a:gd name="connsiteX349" fmla="*/ 3698819 w 7467600"/>
              <a:gd name="connsiteY349" fmla="*/ 5560503 h 6858000"/>
              <a:gd name="connsiteX350" fmla="*/ 3702094 w 7467600"/>
              <a:gd name="connsiteY350" fmla="*/ 5549194 h 6858000"/>
              <a:gd name="connsiteX351" fmla="*/ 3398355 w 7467600"/>
              <a:gd name="connsiteY351" fmla="*/ 6094603 h 6858000"/>
              <a:gd name="connsiteX352" fmla="*/ 3193941 w 7467600"/>
              <a:gd name="connsiteY352" fmla="*/ 6798775 h 6858000"/>
              <a:gd name="connsiteX353" fmla="*/ 3184140 w 7467600"/>
              <a:gd name="connsiteY353" fmla="*/ 6858000 h 6858000"/>
              <a:gd name="connsiteX354" fmla="*/ 3099978 w 7467600"/>
              <a:gd name="connsiteY354" fmla="*/ 6858000 h 6858000"/>
              <a:gd name="connsiteX355" fmla="*/ 3101556 w 7467600"/>
              <a:gd name="connsiteY355" fmla="*/ 6843337 h 6858000"/>
              <a:gd name="connsiteX356" fmla="*/ 3370162 w 7467600"/>
              <a:gd name="connsiteY356" fmla="*/ 5785550 h 6858000"/>
              <a:gd name="connsiteX357" fmla="*/ 3746477 w 7467600"/>
              <a:gd name="connsiteY357" fmla="*/ 5377889 h 6858000"/>
              <a:gd name="connsiteX358" fmla="*/ 3863399 w 7467600"/>
              <a:gd name="connsiteY358" fmla="*/ 5087257 h 6858000"/>
              <a:gd name="connsiteX359" fmla="*/ 3968712 w 7467600"/>
              <a:gd name="connsiteY359" fmla="*/ 4913989 h 6858000"/>
              <a:gd name="connsiteX360" fmla="*/ 2792390 w 7467600"/>
              <a:gd name="connsiteY360" fmla="*/ 5382974 h 6858000"/>
              <a:gd name="connsiteX361" fmla="*/ 2714982 w 7467600"/>
              <a:gd name="connsiteY361" fmla="*/ 5427051 h 6858000"/>
              <a:gd name="connsiteX362" fmla="*/ 2813361 w 7467600"/>
              <a:gd name="connsiteY362" fmla="*/ 6023912 h 6858000"/>
              <a:gd name="connsiteX363" fmla="*/ 2688430 w 7467600"/>
              <a:gd name="connsiteY363" fmla="*/ 6801564 h 6858000"/>
              <a:gd name="connsiteX364" fmla="*/ 2629626 w 7467600"/>
              <a:gd name="connsiteY364" fmla="*/ 6763394 h 6858000"/>
              <a:gd name="connsiteX365" fmla="*/ 2565328 w 7467600"/>
              <a:gd name="connsiteY365" fmla="*/ 5516399 h 6858000"/>
              <a:gd name="connsiteX366" fmla="*/ 1922999 w 7467600"/>
              <a:gd name="connsiteY366" fmla="*/ 5980343 h 6858000"/>
              <a:gd name="connsiteX367" fmla="*/ 1950261 w 7467600"/>
              <a:gd name="connsiteY367" fmla="*/ 6405858 h 6858000"/>
              <a:gd name="connsiteX368" fmla="*/ 2365554 w 7467600"/>
              <a:gd name="connsiteY368" fmla="*/ 6759107 h 6858000"/>
              <a:gd name="connsiteX369" fmla="*/ 2424142 w 7467600"/>
              <a:gd name="connsiteY369" fmla="*/ 6858000 h 6858000"/>
              <a:gd name="connsiteX370" fmla="*/ 2395994 w 7467600"/>
              <a:gd name="connsiteY370" fmla="*/ 6858000 h 6858000"/>
              <a:gd name="connsiteX371" fmla="*/ 2392863 w 7467600"/>
              <a:gd name="connsiteY371" fmla="*/ 6852964 h 6858000"/>
              <a:gd name="connsiteX372" fmla="*/ 2017589 w 7467600"/>
              <a:gd name="connsiteY372" fmla="*/ 6493982 h 6858000"/>
              <a:gd name="connsiteX373" fmla="*/ 2147336 w 7467600"/>
              <a:gd name="connsiteY373" fmla="*/ 6594052 h 6858000"/>
              <a:gd name="connsiteX374" fmla="*/ 2207047 w 7467600"/>
              <a:gd name="connsiteY374" fmla="*/ 6654540 h 6858000"/>
              <a:gd name="connsiteX375" fmla="*/ 2299106 w 7467600"/>
              <a:gd name="connsiteY375" fmla="*/ 6778931 h 6858000"/>
              <a:gd name="connsiteX376" fmla="*/ 2314430 w 7467600"/>
              <a:gd name="connsiteY376" fmla="*/ 6801144 h 6858000"/>
              <a:gd name="connsiteX377" fmla="*/ 2352406 w 7467600"/>
              <a:gd name="connsiteY377" fmla="*/ 6858000 h 6858000"/>
              <a:gd name="connsiteX378" fmla="*/ 2314492 w 7467600"/>
              <a:gd name="connsiteY378" fmla="*/ 6858000 h 6858000"/>
              <a:gd name="connsiteX379" fmla="*/ 2288095 w 7467600"/>
              <a:gd name="connsiteY379" fmla="*/ 6818030 h 6858000"/>
              <a:gd name="connsiteX380" fmla="*/ 2272768 w 7467600"/>
              <a:gd name="connsiteY380" fmla="*/ 6795822 h 6858000"/>
              <a:gd name="connsiteX381" fmla="*/ 2182715 w 7467600"/>
              <a:gd name="connsiteY381" fmla="*/ 6675071 h 6858000"/>
              <a:gd name="connsiteX382" fmla="*/ 2032061 w 7467600"/>
              <a:gd name="connsiteY382" fmla="*/ 6541380 h 6858000"/>
              <a:gd name="connsiteX383" fmla="*/ 2257220 w 7467600"/>
              <a:gd name="connsiteY383" fmla="*/ 6826257 h 6858000"/>
              <a:gd name="connsiteX384" fmla="*/ 2281324 w 7467600"/>
              <a:gd name="connsiteY384" fmla="*/ 6858000 h 6858000"/>
              <a:gd name="connsiteX385" fmla="*/ 2242860 w 7467600"/>
              <a:gd name="connsiteY385" fmla="*/ 6858000 h 6858000"/>
              <a:gd name="connsiteX386" fmla="*/ 2232818 w 7467600"/>
              <a:gd name="connsiteY386" fmla="*/ 6844926 h 6858000"/>
              <a:gd name="connsiteX387" fmla="*/ 1990172 w 7467600"/>
              <a:gd name="connsiteY387" fmla="*/ 6542121 h 6858000"/>
              <a:gd name="connsiteX388" fmla="*/ 2124090 w 7467600"/>
              <a:gd name="connsiteY388" fmla="*/ 6761017 h 6858000"/>
              <a:gd name="connsiteX389" fmla="*/ 2200380 w 7467600"/>
              <a:gd name="connsiteY389" fmla="*/ 6858000 h 6858000"/>
              <a:gd name="connsiteX390" fmla="*/ 2147507 w 7467600"/>
              <a:gd name="connsiteY390" fmla="*/ 6858000 h 6858000"/>
              <a:gd name="connsiteX391" fmla="*/ 2070668 w 7467600"/>
              <a:gd name="connsiteY391" fmla="*/ 6761520 h 6858000"/>
              <a:gd name="connsiteX392" fmla="*/ 1975142 w 7467600"/>
              <a:gd name="connsiteY392" fmla="*/ 6585570 h 6858000"/>
              <a:gd name="connsiteX393" fmla="*/ 2050035 w 7467600"/>
              <a:gd name="connsiteY393" fmla="*/ 6813345 h 6858000"/>
              <a:gd name="connsiteX394" fmla="*/ 2063025 w 7467600"/>
              <a:gd name="connsiteY394" fmla="*/ 6858000 h 6858000"/>
              <a:gd name="connsiteX395" fmla="*/ 2021675 w 7467600"/>
              <a:gd name="connsiteY395" fmla="*/ 6858000 h 6858000"/>
              <a:gd name="connsiteX396" fmla="*/ 2019308 w 7467600"/>
              <a:gd name="connsiteY396" fmla="*/ 6847118 h 6858000"/>
              <a:gd name="connsiteX397" fmla="*/ 1938835 w 7467600"/>
              <a:gd name="connsiteY397" fmla="*/ 6551160 h 6858000"/>
              <a:gd name="connsiteX398" fmla="*/ 1953230 w 7467600"/>
              <a:gd name="connsiteY398" fmla="*/ 6759699 h 6858000"/>
              <a:gd name="connsiteX399" fmla="*/ 1956763 w 7467600"/>
              <a:gd name="connsiteY399" fmla="*/ 6778191 h 6858000"/>
              <a:gd name="connsiteX400" fmla="*/ 1967925 w 7467600"/>
              <a:gd name="connsiteY400" fmla="*/ 6858000 h 6858000"/>
              <a:gd name="connsiteX401" fmla="*/ 1936622 w 7467600"/>
              <a:gd name="connsiteY401" fmla="*/ 6858000 h 6858000"/>
              <a:gd name="connsiteX402" fmla="*/ 1926261 w 7467600"/>
              <a:gd name="connsiteY402" fmla="*/ 6784064 h 6858000"/>
              <a:gd name="connsiteX403" fmla="*/ 1922724 w 7467600"/>
              <a:gd name="connsiteY403" fmla="*/ 6765577 h 6858000"/>
              <a:gd name="connsiteX404" fmla="*/ 1904650 w 7467600"/>
              <a:gd name="connsiteY404" fmla="*/ 6639616 h 6858000"/>
              <a:gd name="connsiteX405" fmla="*/ 1885273 w 7467600"/>
              <a:gd name="connsiteY405" fmla="*/ 6858000 h 6858000"/>
              <a:gd name="connsiteX406" fmla="*/ 1854363 w 7467600"/>
              <a:gd name="connsiteY406" fmla="*/ 6858000 h 6858000"/>
              <a:gd name="connsiteX407" fmla="*/ 1880391 w 7467600"/>
              <a:gd name="connsiteY407" fmla="*/ 6603796 h 6858000"/>
              <a:gd name="connsiteX408" fmla="*/ 1818273 w 7467600"/>
              <a:gd name="connsiteY408" fmla="*/ 6715729 h 6858000"/>
              <a:gd name="connsiteX409" fmla="*/ 1794691 w 7467600"/>
              <a:gd name="connsiteY409" fmla="*/ 6843239 h 6858000"/>
              <a:gd name="connsiteX410" fmla="*/ 1794914 w 7467600"/>
              <a:gd name="connsiteY410" fmla="*/ 6858000 h 6858000"/>
              <a:gd name="connsiteX411" fmla="*/ 1746128 w 7467600"/>
              <a:gd name="connsiteY411" fmla="*/ 6858000 h 6858000"/>
              <a:gd name="connsiteX412" fmla="*/ 1753934 w 7467600"/>
              <a:gd name="connsiteY412" fmla="*/ 6724796 h 6858000"/>
              <a:gd name="connsiteX413" fmla="*/ 1792053 w 7467600"/>
              <a:gd name="connsiteY413" fmla="*/ 6572396 h 6858000"/>
              <a:gd name="connsiteX414" fmla="*/ 1862248 w 7467600"/>
              <a:gd name="connsiteY414" fmla="*/ 6266397 h 6858000"/>
              <a:gd name="connsiteX415" fmla="*/ 1862250 w 7467600"/>
              <a:gd name="connsiteY415" fmla="*/ 6033531 h 6858000"/>
              <a:gd name="connsiteX416" fmla="*/ 1211999 w 7467600"/>
              <a:gd name="connsiteY416" fmla="*/ 6683610 h 6858000"/>
              <a:gd name="connsiteX417" fmla="*/ 1213266 w 7467600"/>
              <a:gd name="connsiteY417" fmla="*/ 6691947 h 6858000"/>
              <a:gd name="connsiteX418" fmla="*/ 1203370 w 7467600"/>
              <a:gd name="connsiteY418" fmla="*/ 6850676 h 6858000"/>
              <a:gd name="connsiteX419" fmla="*/ 1203671 w 7467600"/>
              <a:gd name="connsiteY419" fmla="*/ 6858000 h 6858000"/>
              <a:gd name="connsiteX420" fmla="*/ 1143180 w 7467600"/>
              <a:gd name="connsiteY420" fmla="*/ 6858000 h 6858000"/>
              <a:gd name="connsiteX421" fmla="*/ 1142176 w 7467600"/>
              <a:gd name="connsiteY421" fmla="*/ 6766045 h 6858000"/>
              <a:gd name="connsiteX422" fmla="*/ 1067484 w 7467600"/>
              <a:gd name="connsiteY422" fmla="*/ 6858000 h 6858000"/>
              <a:gd name="connsiteX423" fmla="*/ 953928 w 7467600"/>
              <a:gd name="connsiteY423" fmla="*/ 6858000 h 6858000"/>
              <a:gd name="connsiteX424" fmla="*/ 959715 w 7467600"/>
              <a:gd name="connsiteY424" fmla="*/ 6850185 h 6858000"/>
              <a:gd name="connsiteX425" fmla="*/ 1483788 w 7467600"/>
              <a:gd name="connsiteY425" fmla="*/ 6259174 h 6858000"/>
              <a:gd name="connsiteX426" fmla="*/ 1100671 w 7467600"/>
              <a:gd name="connsiteY426" fmla="*/ 6252137 h 6858000"/>
              <a:gd name="connsiteX427" fmla="*/ 1090144 w 7467600"/>
              <a:gd name="connsiteY427" fmla="*/ 6256748 h 6858000"/>
              <a:gd name="connsiteX428" fmla="*/ 1095872 w 7467600"/>
              <a:gd name="connsiteY428" fmla="*/ 6271892 h 6858000"/>
              <a:gd name="connsiteX429" fmla="*/ 262785 w 7467600"/>
              <a:gd name="connsiteY429" fmla="*/ 6845450 h 6858000"/>
              <a:gd name="connsiteX430" fmla="*/ 209968 w 7467600"/>
              <a:gd name="connsiteY430" fmla="*/ 6770713 h 6858000"/>
              <a:gd name="connsiteX431" fmla="*/ 873460 w 7467600"/>
              <a:gd name="connsiteY431" fmla="*/ 6253768 h 6858000"/>
              <a:gd name="connsiteX432" fmla="*/ 192686 w 7467600"/>
              <a:gd name="connsiteY432" fmla="*/ 5849257 h 6858000"/>
              <a:gd name="connsiteX433" fmla="*/ 4696 w 7467600"/>
              <a:gd name="connsiteY433" fmla="*/ 5697668 h 6858000"/>
              <a:gd name="connsiteX434" fmla="*/ 0 w 7467600"/>
              <a:gd name="connsiteY434" fmla="*/ 5689984 h 6858000"/>
              <a:gd name="connsiteX435" fmla="*/ 0 w 7467600"/>
              <a:gd name="connsiteY435" fmla="*/ 5513472 h 6858000"/>
              <a:gd name="connsiteX436" fmla="*/ 174101 w 7467600"/>
              <a:gd name="connsiteY436" fmla="*/ 5620277 h 6858000"/>
              <a:gd name="connsiteX437" fmla="*/ 891800 w 7467600"/>
              <a:gd name="connsiteY437" fmla="*/ 6036935 h 6858000"/>
              <a:gd name="connsiteX438" fmla="*/ 1072219 w 7467600"/>
              <a:gd name="connsiteY438" fmla="*/ 6169443 h 6858000"/>
              <a:gd name="connsiteX439" fmla="*/ 1074117 w 7467600"/>
              <a:gd name="connsiteY439" fmla="*/ 6170301 h 6858000"/>
              <a:gd name="connsiteX440" fmla="*/ 1083114 w 7467600"/>
              <a:gd name="connsiteY440" fmla="*/ 6174131 h 6858000"/>
              <a:gd name="connsiteX441" fmla="*/ 1543010 w 7467600"/>
              <a:gd name="connsiteY441" fmla="*/ 6191140 h 6858000"/>
              <a:gd name="connsiteX442" fmla="*/ 1551080 w 7467600"/>
              <a:gd name="connsiteY442" fmla="*/ 6195006 h 6858000"/>
              <a:gd name="connsiteX443" fmla="*/ 2345443 w 7467600"/>
              <a:gd name="connsiteY443" fmla="*/ 5549882 h 6858000"/>
              <a:gd name="connsiteX444" fmla="*/ 1721499 w 7467600"/>
              <a:gd name="connsiteY444" fmla="*/ 5599969 h 6858000"/>
              <a:gd name="connsiteX445" fmla="*/ 767716 w 7467600"/>
              <a:gd name="connsiteY445" fmla="*/ 5472768 h 6858000"/>
              <a:gd name="connsiteX446" fmla="*/ 722147 w 7467600"/>
              <a:gd name="connsiteY446" fmla="*/ 5393091 h 6858000"/>
              <a:gd name="connsiteX447" fmla="*/ 1485552 w 7467600"/>
              <a:gd name="connsiteY447" fmla="*/ 5313202 h 6858000"/>
              <a:gd name="connsiteX448" fmla="*/ 2143004 w 7467600"/>
              <a:gd name="connsiteY448" fmla="*/ 5402420 h 6858000"/>
              <a:gd name="connsiteX449" fmla="*/ 1933391 w 7467600"/>
              <a:gd name="connsiteY449" fmla="*/ 5156971 h 6858000"/>
              <a:gd name="connsiteX450" fmla="*/ 1827118 w 7467600"/>
              <a:gd name="connsiteY450" fmla="*/ 4968410 h 6858000"/>
              <a:gd name="connsiteX451" fmla="*/ 1837349 w 7467600"/>
              <a:gd name="connsiteY451" fmla="*/ 4956357 h 6858000"/>
              <a:gd name="connsiteX452" fmla="*/ 2162835 w 7467600"/>
              <a:gd name="connsiteY452" fmla="*/ 5187853 h 6858000"/>
              <a:gd name="connsiteX453" fmla="*/ 2257167 w 7467600"/>
              <a:gd name="connsiteY453" fmla="*/ 5462123 h 6858000"/>
              <a:gd name="connsiteX454" fmla="*/ 2261598 w 7467600"/>
              <a:gd name="connsiteY454" fmla="*/ 5467998 h 6858000"/>
              <a:gd name="connsiteX455" fmla="*/ 2437177 w 7467600"/>
              <a:gd name="connsiteY455" fmla="*/ 5479608 h 6858000"/>
              <a:gd name="connsiteX456" fmla="*/ 2445247 w 7467600"/>
              <a:gd name="connsiteY456" fmla="*/ 5483476 h 6858000"/>
              <a:gd name="connsiteX457" fmla="*/ 2743626 w 7467600"/>
              <a:gd name="connsiteY457" fmla="*/ 5304819 h 6858000"/>
              <a:gd name="connsiteX458" fmla="*/ 3048102 w 7467600"/>
              <a:gd name="connsiteY458" fmla="*/ 5150595 h 6858000"/>
              <a:gd name="connsiteX459" fmla="*/ 1799414 w 7467600"/>
              <a:gd name="connsiteY459" fmla="*/ 4694732 h 6858000"/>
              <a:gd name="connsiteX460" fmla="*/ 1771735 w 7467600"/>
              <a:gd name="connsiteY460" fmla="*/ 4619929 h 6858000"/>
              <a:gd name="connsiteX461" fmla="*/ 3104273 w 7467600"/>
              <a:gd name="connsiteY461" fmla="*/ 5076159 h 6858000"/>
              <a:gd name="connsiteX462" fmla="*/ 3113245 w 7467600"/>
              <a:gd name="connsiteY462" fmla="*/ 5090705 h 6858000"/>
              <a:gd name="connsiteX463" fmla="*/ 3126294 w 7467600"/>
              <a:gd name="connsiteY463" fmla="*/ 5114400 h 6858000"/>
              <a:gd name="connsiteX464" fmla="*/ 3937433 w 7467600"/>
              <a:gd name="connsiteY464" fmla="*/ 4830473 h 6858000"/>
              <a:gd name="connsiteX465" fmla="*/ 3590475 w 7467600"/>
              <a:gd name="connsiteY465" fmla="*/ 4597974 h 6858000"/>
              <a:gd name="connsiteX466" fmla="*/ 3100264 w 7467600"/>
              <a:gd name="connsiteY466" fmla="*/ 4579845 h 6858000"/>
              <a:gd name="connsiteX467" fmla="*/ 2183576 w 7467600"/>
              <a:gd name="connsiteY467" fmla="*/ 4227150 h 6858000"/>
              <a:gd name="connsiteX468" fmla="*/ 2151029 w 7467600"/>
              <a:gd name="connsiteY468" fmla="*/ 4146947 h 6858000"/>
              <a:gd name="connsiteX469" fmla="*/ 3563434 w 7467600"/>
              <a:gd name="connsiteY469" fmla="*/ 4469115 h 6858000"/>
              <a:gd name="connsiteX470" fmla="*/ 3177952 w 7467600"/>
              <a:gd name="connsiteY470" fmla="*/ 3657386 h 6858000"/>
              <a:gd name="connsiteX471" fmla="*/ 3189263 w 7467600"/>
              <a:gd name="connsiteY471" fmla="*/ 3625726 h 6858000"/>
              <a:gd name="connsiteX472" fmla="*/ 3560912 w 7467600"/>
              <a:gd name="connsiteY472" fmla="*/ 4079863 h 6858000"/>
              <a:gd name="connsiteX473" fmla="*/ 3626636 w 7467600"/>
              <a:gd name="connsiteY473" fmla="*/ 4512230 h 6858000"/>
              <a:gd name="connsiteX474" fmla="*/ 3653088 w 7467600"/>
              <a:gd name="connsiteY474" fmla="*/ 4521417 h 6858000"/>
              <a:gd name="connsiteX475" fmla="*/ 3988128 w 7467600"/>
              <a:gd name="connsiteY475" fmla="*/ 4817267 h 6858000"/>
              <a:gd name="connsiteX476" fmla="*/ 4830582 w 7467600"/>
              <a:gd name="connsiteY476" fmla="*/ 4676000 h 6858000"/>
              <a:gd name="connsiteX477" fmla="*/ 4830100 w 7467600"/>
              <a:gd name="connsiteY477" fmla="*/ 4675554 h 6858000"/>
              <a:gd name="connsiteX478" fmla="*/ 4036318 w 7467600"/>
              <a:gd name="connsiteY478" fmla="*/ 4147013 h 6858000"/>
              <a:gd name="connsiteX479" fmla="*/ 3432098 w 7467600"/>
              <a:gd name="connsiteY479" fmla="*/ 3537312 h 6858000"/>
              <a:gd name="connsiteX480" fmla="*/ 3446761 w 7467600"/>
              <a:gd name="connsiteY480" fmla="*/ 3461278 h 6858000"/>
              <a:gd name="connsiteX481" fmla="*/ 4419733 w 7467600"/>
              <a:gd name="connsiteY481" fmla="*/ 3963555 h 6858000"/>
              <a:gd name="connsiteX482" fmla="*/ 4781371 w 7467600"/>
              <a:gd name="connsiteY482" fmla="*/ 4458604 h 6858000"/>
              <a:gd name="connsiteX483" fmla="*/ 4780440 w 7467600"/>
              <a:gd name="connsiteY483" fmla="*/ 4470290 h 6858000"/>
              <a:gd name="connsiteX484" fmla="*/ 4898954 w 7467600"/>
              <a:gd name="connsiteY484" fmla="*/ 4662092 h 6858000"/>
              <a:gd name="connsiteX485" fmla="*/ 4900699 w 7467600"/>
              <a:gd name="connsiteY485" fmla="*/ 4670867 h 6858000"/>
              <a:gd name="connsiteX486" fmla="*/ 5714511 w 7467600"/>
              <a:gd name="connsiteY486" fmla="*/ 4663483 h 6858000"/>
              <a:gd name="connsiteX487" fmla="*/ 5464793 w 7467600"/>
              <a:gd name="connsiteY487" fmla="*/ 4393556 h 6858000"/>
              <a:gd name="connsiteX488" fmla="*/ 5461897 w 7467600"/>
              <a:gd name="connsiteY488" fmla="*/ 4390879 h 6858000"/>
              <a:gd name="connsiteX489" fmla="*/ 4294126 w 7467600"/>
              <a:gd name="connsiteY489" fmla="*/ 3303048 h 6858000"/>
              <a:gd name="connsiteX490" fmla="*/ 4305321 w 7467600"/>
              <a:gd name="connsiteY490" fmla="*/ 3256953 h 6858000"/>
              <a:gd name="connsiteX491" fmla="*/ 4949299 w 7467600"/>
              <a:gd name="connsiteY491" fmla="*/ 3766336 h 6858000"/>
              <a:gd name="connsiteX492" fmla="*/ 5291452 w 7467600"/>
              <a:gd name="connsiteY492" fmla="*/ 4076801 h 6858000"/>
              <a:gd name="connsiteX493" fmla="*/ 5434998 w 7467600"/>
              <a:gd name="connsiteY493" fmla="*/ 4254100 h 6858000"/>
              <a:gd name="connsiteX494" fmla="*/ 5351015 w 7467600"/>
              <a:gd name="connsiteY494" fmla="*/ 3760989 h 6858000"/>
              <a:gd name="connsiteX495" fmla="*/ 5413780 w 7467600"/>
              <a:gd name="connsiteY495" fmla="*/ 2966265 h 6858000"/>
              <a:gd name="connsiteX496" fmla="*/ 5425627 w 7467600"/>
              <a:gd name="connsiteY496" fmla="*/ 2954192 h 6858000"/>
              <a:gd name="connsiteX497" fmla="*/ 6604735 w 7467600"/>
              <a:gd name="connsiteY497" fmla="*/ 2041381 h 6858000"/>
              <a:gd name="connsiteX498" fmla="*/ 7204487 w 7467600"/>
              <a:gd name="connsiteY498" fmla="*/ 2742112 h 6858000"/>
              <a:gd name="connsiteX499" fmla="*/ 7131592 w 7467600"/>
              <a:gd name="connsiteY499" fmla="*/ 2672096 h 6858000"/>
              <a:gd name="connsiteX500" fmla="*/ 6996344 w 7467600"/>
              <a:gd name="connsiteY500" fmla="*/ 2518310 h 6858000"/>
              <a:gd name="connsiteX501" fmla="*/ 6735495 w 7467600"/>
              <a:gd name="connsiteY501" fmla="*/ 2196890 h 6858000"/>
              <a:gd name="connsiteX502" fmla="*/ 6721901 w 7467600"/>
              <a:gd name="connsiteY502" fmla="*/ 2179274 h 6858000"/>
              <a:gd name="connsiteX503" fmla="*/ 6604735 w 7467600"/>
              <a:gd name="connsiteY503" fmla="*/ 2041381 h 6858000"/>
              <a:gd name="connsiteX504" fmla="*/ 6591670 w 7467600"/>
              <a:gd name="connsiteY504" fmla="*/ 1988277 h 6858000"/>
              <a:gd name="connsiteX505" fmla="*/ 6747349 w 7467600"/>
              <a:gd name="connsiteY505" fmla="*/ 2160069 h 6858000"/>
              <a:gd name="connsiteX506" fmla="*/ 6760943 w 7467600"/>
              <a:gd name="connsiteY506" fmla="*/ 2177686 h 6858000"/>
              <a:gd name="connsiteX507" fmla="*/ 7021065 w 7467600"/>
              <a:gd name="connsiteY507" fmla="*/ 2498102 h 6858000"/>
              <a:gd name="connsiteX508" fmla="*/ 7155223 w 7467600"/>
              <a:gd name="connsiteY508" fmla="*/ 2650386 h 6858000"/>
              <a:gd name="connsiteX509" fmla="*/ 7203167 w 7467600"/>
              <a:gd name="connsiteY509" fmla="*/ 2697288 h 6858000"/>
              <a:gd name="connsiteX510" fmla="*/ 6937703 w 7467600"/>
              <a:gd name="connsiteY510" fmla="*/ 2321981 h 6858000"/>
              <a:gd name="connsiteX511" fmla="*/ 6591670 w 7467600"/>
              <a:gd name="connsiteY511" fmla="*/ 1988277 h 6858000"/>
              <a:gd name="connsiteX512" fmla="*/ 5798671 w 7467600"/>
              <a:gd name="connsiteY512" fmla="*/ 1981601 h 6858000"/>
              <a:gd name="connsiteX513" fmla="*/ 5754709 w 7467600"/>
              <a:gd name="connsiteY513" fmla="*/ 2071454 h 6858000"/>
              <a:gd name="connsiteX514" fmla="*/ 5763044 w 7467600"/>
              <a:gd name="connsiteY514" fmla="*/ 2842206 h 6858000"/>
              <a:gd name="connsiteX515" fmla="*/ 5764974 w 7467600"/>
              <a:gd name="connsiteY515" fmla="*/ 2799609 h 6858000"/>
              <a:gd name="connsiteX516" fmla="*/ 5767665 w 7467600"/>
              <a:gd name="connsiteY516" fmla="*/ 2666409 h 6858000"/>
              <a:gd name="connsiteX517" fmla="*/ 5763055 w 7467600"/>
              <a:gd name="connsiteY517" fmla="*/ 2579705 h 6858000"/>
              <a:gd name="connsiteX518" fmla="*/ 5758079 w 7467600"/>
              <a:gd name="connsiteY518" fmla="*/ 2492508 h 6858000"/>
              <a:gd name="connsiteX519" fmla="*/ 5779325 w 7467600"/>
              <a:gd name="connsiteY519" fmla="*/ 2197069 h 6858000"/>
              <a:gd name="connsiteX520" fmla="*/ 5798671 w 7467600"/>
              <a:gd name="connsiteY520" fmla="*/ 1981601 h 6858000"/>
              <a:gd name="connsiteX521" fmla="*/ 5829202 w 7467600"/>
              <a:gd name="connsiteY521" fmla="*/ 1971679 h 6858000"/>
              <a:gd name="connsiteX522" fmla="*/ 5809558 w 7467600"/>
              <a:gd name="connsiteY522" fmla="*/ 2198043 h 6858000"/>
              <a:gd name="connsiteX523" fmla="*/ 5788653 w 7467600"/>
              <a:gd name="connsiteY523" fmla="*/ 2489430 h 6858000"/>
              <a:gd name="connsiteX524" fmla="*/ 5793439 w 7467600"/>
              <a:gd name="connsiteY524" fmla="*/ 2575235 h 6858000"/>
              <a:gd name="connsiteX525" fmla="*/ 5796837 w 7467600"/>
              <a:gd name="connsiteY525" fmla="*/ 2637633 h 6858000"/>
              <a:gd name="connsiteX526" fmla="*/ 5818614 w 7467600"/>
              <a:gd name="connsiteY526" fmla="*/ 2473055 h 6858000"/>
              <a:gd name="connsiteX527" fmla="*/ 5829202 w 7467600"/>
              <a:gd name="connsiteY527" fmla="*/ 1971679 h 6858000"/>
              <a:gd name="connsiteX528" fmla="*/ 5911389 w 7467600"/>
              <a:gd name="connsiteY528" fmla="*/ 1898371 h 6858000"/>
              <a:gd name="connsiteX529" fmla="*/ 6237627 w 7467600"/>
              <a:gd name="connsiteY529" fmla="*/ 2231921 h 6858000"/>
              <a:gd name="connsiteX530" fmla="*/ 5911389 w 7467600"/>
              <a:gd name="connsiteY530" fmla="*/ 1898371 h 6858000"/>
              <a:gd name="connsiteX531" fmla="*/ 6944437 w 7467600"/>
              <a:gd name="connsiteY531" fmla="*/ 1575402 h 6858000"/>
              <a:gd name="connsiteX532" fmla="*/ 6304730 w 7467600"/>
              <a:gd name="connsiteY532" fmla="*/ 1766654 h 6858000"/>
              <a:gd name="connsiteX533" fmla="*/ 6944437 w 7467600"/>
              <a:gd name="connsiteY533" fmla="*/ 1575402 h 6858000"/>
              <a:gd name="connsiteX534" fmla="*/ 7019523 w 7467600"/>
              <a:gd name="connsiteY534" fmla="*/ 1519450 h 6858000"/>
              <a:gd name="connsiteX535" fmla="*/ 6298091 w 7467600"/>
              <a:gd name="connsiteY535" fmla="*/ 1737122 h 6858000"/>
              <a:gd name="connsiteX536" fmla="*/ 7019523 w 7467600"/>
              <a:gd name="connsiteY536" fmla="*/ 1519450 h 6858000"/>
              <a:gd name="connsiteX537" fmla="*/ 2399523 w 7467600"/>
              <a:gd name="connsiteY537" fmla="*/ 1428234 h 6858000"/>
              <a:gd name="connsiteX538" fmla="*/ 2224982 w 7467600"/>
              <a:gd name="connsiteY538" fmla="*/ 1826201 h 6858000"/>
              <a:gd name="connsiteX539" fmla="*/ 2096099 w 7467600"/>
              <a:gd name="connsiteY539" fmla="*/ 2345900 h 6858000"/>
              <a:gd name="connsiteX540" fmla="*/ 2283317 w 7467600"/>
              <a:gd name="connsiteY540" fmla="*/ 1796925 h 6858000"/>
              <a:gd name="connsiteX541" fmla="*/ 2399523 w 7467600"/>
              <a:gd name="connsiteY541" fmla="*/ 1428234 h 6858000"/>
              <a:gd name="connsiteX542" fmla="*/ 2448558 w 7467600"/>
              <a:gd name="connsiteY542" fmla="*/ 1373435 h 6858000"/>
              <a:gd name="connsiteX543" fmla="*/ 2312521 w 7467600"/>
              <a:gd name="connsiteY543" fmla="*/ 1806140 h 6858000"/>
              <a:gd name="connsiteX544" fmla="*/ 2127533 w 7467600"/>
              <a:gd name="connsiteY544" fmla="*/ 2348380 h 6858000"/>
              <a:gd name="connsiteX545" fmla="*/ 2358080 w 7467600"/>
              <a:gd name="connsiteY545" fmla="*/ 1866134 h 6858000"/>
              <a:gd name="connsiteX546" fmla="*/ 2407436 w 7467600"/>
              <a:gd name="connsiteY546" fmla="*/ 1651070 h 6858000"/>
              <a:gd name="connsiteX547" fmla="*/ 2448558 w 7467600"/>
              <a:gd name="connsiteY547" fmla="*/ 1373435 h 6858000"/>
              <a:gd name="connsiteX548" fmla="*/ 278707 w 7467600"/>
              <a:gd name="connsiteY548" fmla="*/ 1352270 h 6858000"/>
              <a:gd name="connsiteX549" fmla="*/ 321570 w 7467600"/>
              <a:gd name="connsiteY549" fmla="*/ 1861610 h 6858000"/>
              <a:gd name="connsiteX550" fmla="*/ 294281 w 7467600"/>
              <a:gd name="connsiteY550" fmla="*/ 1440658 h 6858000"/>
              <a:gd name="connsiteX551" fmla="*/ 278707 w 7467600"/>
              <a:gd name="connsiteY551" fmla="*/ 1352270 h 6858000"/>
              <a:gd name="connsiteX552" fmla="*/ 1423821 w 7467600"/>
              <a:gd name="connsiteY552" fmla="*/ 1351958 h 6858000"/>
              <a:gd name="connsiteX553" fmla="*/ 1638521 w 7467600"/>
              <a:gd name="connsiteY553" fmla="*/ 1908470 h 6858000"/>
              <a:gd name="connsiteX554" fmla="*/ 1754199 w 7467600"/>
              <a:gd name="connsiteY554" fmla="*/ 2149284 h 6858000"/>
              <a:gd name="connsiteX555" fmla="*/ 1908359 w 7467600"/>
              <a:gd name="connsiteY555" fmla="*/ 2364988 h 6858000"/>
              <a:gd name="connsiteX556" fmla="*/ 1647661 w 7467600"/>
              <a:gd name="connsiteY556" fmla="*/ 1825945 h 6858000"/>
              <a:gd name="connsiteX557" fmla="*/ 1423821 w 7467600"/>
              <a:gd name="connsiteY557" fmla="*/ 1351958 h 6858000"/>
              <a:gd name="connsiteX558" fmla="*/ 1431890 w 7467600"/>
              <a:gd name="connsiteY558" fmla="*/ 1306475 h 6858000"/>
              <a:gd name="connsiteX559" fmla="*/ 1507597 w 7467600"/>
              <a:gd name="connsiteY559" fmla="*/ 1446132 h 6858000"/>
              <a:gd name="connsiteX560" fmla="*/ 1674586 w 7467600"/>
              <a:gd name="connsiteY560" fmla="*/ 1813832 h 6858000"/>
              <a:gd name="connsiteX561" fmla="*/ 1815950 w 7467600"/>
              <a:gd name="connsiteY561" fmla="*/ 2128564 h 6858000"/>
              <a:gd name="connsiteX562" fmla="*/ 1984242 w 7467600"/>
              <a:gd name="connsiteY562" fmla="*/ 2430829 h 6858000"/>
              <a:gd name="connsiteX563" fmla="*/ 2014023 w 7467600"/>
              <a:gd name="connsiteY563" fmla="*/ 2450995 h 6858000"/>
              <a:gd name="connsiteX564" fmla="*/ 1747337 w 7467600"/>
              <a:gd name="connsiteY564" fmla="*/ 1855264 h 6858000"/>
              <a:gd name="connsiteX565" fmla="*/ 1533749 w 7467600"/>
              <a:gd name="connsiteY565" fmla="*/ 1478656 h 6858000"/>
              <a:gd name="connsiteX566" fmla="*/ 1431890 w 7467600"/>
              <a:gd name="connsiteY566" fmla="*/ 1306475 h 6858000"/>
              <a:gd name="connsiteX567" fmla="*/ 5052692 w 7467600"/>
              <a:gd name="connsiteY567" fmla="*/ 1292994 h 6858000"/>
              <a:gd name="connsiteX568" fmla="*/ 5200661 w 7467600"/>
              <a:gd name="connsiteY568" fmla="*/ 1635186 h 6858000"/>
              <a:gd name="connsiteX569" fmla="*/ 5297138 w 7467600"/>
              <a:gd name="connsiteY569" fmla="*/ 1906351 h 6858000"/>
              <a:gd name="connsiteX570" fmla="*/ 5052692 w 7467600"/>
              <a:gd name="connsiteY570" fmla="*/ 1292994 h 6858000"/>
              <a:gd name="connsiteX571" fmla="*/ 5009948 w 7467600"/>
              <a:gd name="connsiteY571" fmla="*/ 1273619 h 6858000"/>
              <a:gd name="connsiteX572" fmla="*/ 5121777 w 7467600"/>
              <a:gd name="connsiteY572" fmla="*/ 1654213 h 6858000"/>
              <a:gd name="connsiteX573" fmla="*/ 5293545 w 7467600"/>
              <a:gd name="connsiteY573" fmla="*/ 2072247 h 6858000"/>
              <a:gd name="connsiteX574" fmla="*/ 5294042 w 7467600"/>
              <a:gd name="connsiteY574" fmla="*/ 2065019 h 6858000"/>
              <a:gd name="connsiteX575" fmla="*/ 5171936 w 7467600"/>
              <a:gd name="connsiteY575" fmla="*/ 1647613 h 6858000"/>
              <a:gd name="connsiteX576" fmla="*/ 5009948 w 7467600"/>
              <a:gd name="connsiteY576" fmla="*/ 1273619 h 6858000"/>
              <a:gd name="connsiteX577" fmla="*/ 655236 w 7467600"/>
              <a:gd name="connsiteY577" fmla="*/ 1268632 h 6858000"/>
              <a:gd name="connsiteX578" fmla="*/ 839521 w 7467600"/>
              <a:gd name="connsiteY578" fmla="*/ 1685315 h 6858000"/>
              <a:gd name="connsiteX579" fmla="*/ 1109416 w 7467600"/>
              <a:gd name="connsiteY579" fmla="*/ 2061663 h 6858000"/>
              <a:gd name="connsiteX580" fmla="*/ 1298300 w 7467600"/>
              <a:gd name="connsiteY580" fmla="*/ 2247742 h 6858000"/>
              <a:gd name="connsiteX581" fmla="*/ 1125871 w 7467600"/>
              <a:gd name="connsiteY581" fmla="*/ 1989513 h 6858000"/>
              <a:gd name="connsiteX582" fmla="*/ 981574 w 7467600"/>
              <a:gd name="connsiteY582" fmla="*/ 1783157 h 6858000"/>
              <a:gd name="connsiteX583" fmla="*/ 922198 w 7467600"/>
              <a:gd name="connsiteY583" fmla="*/ 1677437 h 6858000"/>
              <a:gd name="connsiteX584" fmla="*/ 869293 w 7467600"/>
              <a:gd name="connsiteY584" fmla="*/ 1583214 h 6858000"/>
              <a:gd name="connsiteX585" fmla="*/ 751431 w 7467600"/>
              <a:gd name="connsiteY585" fmla="*/ 1405731 h 6858000"/>
              <a:gd name="connsiteX586" fmla="*/ 655236 w 7467600"/>
              <a:gd name="connsiteY586" fmla="*/ 1268632 h 6858000"/>
              <a:gd name="connsiteX587" fmla="*/ 6516292 w 7467600"/>
              <a:gd name="connsiteY587" fmla="*/ 1263064 h 6858000"/>
              <a:gd name="connsiteX588" fmla="*/ 5736320 w 7467600"/>
              <a:gd name="connsiteY588" fmla="*/ 1501803 h 6858000"/>
              <a:gd name="connsiteX589" fmla="*/ 6516292 w 7467600"/>
              <a:gd name="connsiteY589" fmla="*/ 1263064 h 6858000"/>
              <a:gd name="connsiteX590" fmla="*/ 291466 w 7467600"/>
              <a:gd name="connsiteY590" fmla="*/ 1250369 h 6858000"/>
              <a:gd name="connsiteX591" fmla="*/ 323180 w 7467600"/>
              <a:gd name="connsiteY591" fmla="*/ 1435283 h 6858000"/>
              <a:gd name="connsiteX592" fmla="*/ 349381 w 7467600"/>
              <a:gd name="connsiteY592" fmla="*/ 1875041 h 6858000"/>
              <a:gd name="connsiteX593" fmla="*/ 374363 w 7467600"/>
              <a:gd name="connsiteY593" fmla="*/ 1506494 h 6858000"/>
              <a:gd name="connsiteX594" fmla="*/ 302168 w 7467600"/>
              <a:gd name="connsiteY594" fmla="*/ 1274495 h 6858000"/>
              <a:gd name="connsiteX595" fmla="*/ 291466 w 7467600"/>
              <a:gd name="connsiteY595" fmla="*/ 1250369 h 6858000"/>
              <a:gd name="connsiteX596" fmla="*/ 678222 w 7467600"/>
              <a:gd name="connsiteY596" fmla="*/ 1248670 h 6858000"/>
              <a:gd name="connsiteX597" fmla="*/ 775536 w 7467600"/>
              <a:gd name="connsiteY597" fmla="*/ 1388015 h 6858000"/>
              <a:gd name="connsiteX598" fmla="*/ 894529 w 7467600"/>
              <a:gd name="connsiteY598" fmla="*/ 1567739 h 6858000"/>
              <a:gd name="connsiteX599" fmla="*/ 948000 w 7467600"/>
              <a:gd name="connsiteY599" fmla="*/ 1663088 h 6858000"/>
              <a:gd name="connsiteX600" fmla="*/ 1006812 w 7467600"/>
              <a:gd name="connsiteY600" fmla="*/ 1767683 h 6858000"/>
              <a:gd name="connsiteX601" fmla="*/ 1149133 w 7467600"/>
              <a:gd name="connsiteY601" fmla="*/ 1971513 h 6858000"/>
              <a:gd name="connsiteX602" fmla="*/ 1333952 w 7467600"/>
              <a:gd name="connsiteY602" fmla="*/ 2251620 h 6858000"/>
              <a:gd name="connsiteX603" fmla="*/ 1337329 w 7467600"/>
              <a:gd name="connsiteY603" fmla="*/ 2258350 h 6858000"/>
              <a:gd name="connsiteX604" fmla="*/ 1014726 w 7467600"/>
              <a:gd name="connsiteY604" fmla="*/ 1615556 h 6858000"/>
              <a:gd name="connsiteX605" fmla="*/ 678222 w 7467600"/>
              <a:gd name="connsiteY605" fmla="*/ 1248670 h 6858000"/>
              <a:gd name="connsiteX606" fmla="*/ 6691602 w 7467600"/>
              <a:gd name="connsiteY606" fmla="*/ 1140573 h 6858000"/>
              <a:gd name="connsiteX607" fmla="*/ 6571100 w 7467600"/>
              <a:gd name="connsiteY607" fmla="*/ 1183662 h 6858000"/>
              <a:gd name="connsiteX608" fmla="*/ 6241687 w 7467600"/>
              <a:gd name="connsiteY608" fmla="*/ 1257600 h 6858000"/>
              <a:gd name="connsiteX609" fmla="*/ 5693009 w 7467600"/>
              <a:gd name="connsiteY609" fmla="*/ 1478256 h 6858000"/>
              <a:gd name="connsiteX610" fmla="*/ 6548420 w 7467600"/>
              <a:gd name="connsiteY610" fmla="*/ 1214599 h 6858000"/>
              <a:gd name="connsiteX611" fmla="*/ 6605473 w 7467600"/>
              <a:gd name="connsiteY611" fmla="*/ 1184686 h 6858000"/>
              <a:gd name="connsiteX612" fmla="*/ 6691602 w 7467600"/>
              <a:gd name="connsiteY612" fmla="*/ 1140573 h 6858000"/>
              <a:gd name="connsiteX613" fmla="*/ 4002475 w 7467600"/>
              <a:gd name="connsiteY613" fmla="*/ 1037802 h 6858000"/>
              <a:gd name="connsiteX614" fmla="*/ 4000324 w 7467600"/>
              <a:gd name="connsiteY614" fmla="*/ 1039362 h 6858000"/>
              <a:gd name="connsiteX615" fmla="*/ 4002862 w 7467600"/>
              <a:gd name="connsiteY615" fmla="*/ 1042866 h 6858000"/>
              <a:gd name="connsiteX616" fmla="*/ 4002475 w 7467600"/>
              <a:gd name="connsiteY616" fmla="*/ 1037802 h 6858000"/>
              <a:gd name="connsiteX617" fmla="*/ 506322 w 7467600"/>
              <a:gd name="connsiteY617" fmla="*/ 1020997 h 6858000"/>
              <a:gd name="connsiteX618" fmla="*/ 533068 w 7467600"/>
              <a:gd name="connsiteY618" fmla="*/ 1029409 h 6858000"/>
              <a:gd name="connsiteX619" fmla="*/ 1232525 w 7467600"/>
              <a:gd name="connsiteY619" fmla="*/ 1804675 h 6858000"/>
              <a:gd name="connsiteX620" fmla="*/ 1388858 w 7467600"/>
              <a:gd name="connsiteY620" fmla="*/ 2368011 h 6858000"/>
              <a:gd name="connsiteX621" fmla="*/ 1384098 w 7467600"/>
              <a:gd name="connsiteY621" fmla="*/ 2378125 h 6858000"/>
              <a:gd name="connsiteX622" fmla="*/ 1425393 w 7467600"/>
              <a:gd name="connsiteY622" fmla="*/ 2589124 h 6858000"/>
              <a:gd name="connsiteX623" fmla="*/ 1424001 w 7467600"/>
              <a:gd name="connsiteY623" fmla="*/ 2597541 h 6858000"/>
              <a:gd name="connsiteX624" fmla="*/ 2152729 w 7467600"/>
              <a:gd name="connsiteY624" fmla="*/ 2864487 h 6858000"/>
              <a:gd name="connsiteX625" fmla="*/ 2020609 w 7467600"/>
              <a:gd name="connsiteY625" fmla="*/ 2539671 h 6858000"/>
              <a:gd name="connsiteX626" fmla="*/ 2018920 w 7467600"/>
              <a:gd name="connsiteY626" fmla="*/ 2536309 h 6858000"/>
              <a:gd name="connsiteX627" fmla="*/ 1342441 w 7467600"/>
              <a:gd name="connsiteY627" fmla="*/ 1173017 h 6858000"/>
              <a:gd name="connsiteX628" fmla="*/ 1367925 w 7467600"/>
              <a:gd name="connsiteY628" fmla="*/ 1135648 h 6858000"/>
              <a:gd name="connsiteX629" fmla="*/ 1771401 w 7467600"/>
              <a:gd name="connsiteY629" fmla="*/ 1806673 h 6858000"/>
              <a:gd name="connsiteX630" fmla="*/ 1972385 w 7467600"/>
              <a:gd name="connsiteY630" fmla="*/ 2198735 h 6858000"/>
              <a:gd name="connsiteX631" fmla="*/ 2040892 w 7467600"/>
              <a:gd name="connsiteY631" fmla="*/ 2405205 h 6858000"/>
              <a:gd name="connsiteX632" fmla="*/ 2131689 w 7467600"/>
              <a:gd name="connsiteY632" fmla="*/ 1936926 h 6858000"/>
              <a:gd name="connsiteX633" fmla="*/ 2454820 w 7467600"/>
              <a:gd name="connsiteY633" fmla="*/ 1248808 h 6858000"/>
              <a:gd name="connsiteX634" fmla="*/ 2492512 w 7467600"/>
              <a:gd name="connsiteY634" fmla="*/ 1302920 h 6858000"/>
              <a:gd name="connsiteX635" fmla="*/ 2081216 w 7467600"/>
              <a:gd name="connsiteY635" fmla="*/ 2527513 h 6858000"/>
              <a:gd name="connsiteX636" fmla="*/ 2081211 w 7467600"/>
              <a:gd name="connsiteY636" fmla="*/ 2528916 h 6858000"/>
              <a:gd name="connsiteX637" fmla="*/ 2199067 w 7467600"/>
              <a:gd name="connsiteY637" fmla="*/ 2884061 h 6858000"/>
              <a:gd name="connsiteX638" fmla="*/ 3192586 w 7467600"/>
              <a:gd name="connsiteY638" fmla="*/ 3411496 h 6858000"/>
              <a:gd name="connsiteX639" fmla="*/ 3182620 w 7467600"/>
              <a:gd name="connsiteY639" fmla="*/ 3483279 h 6858000"/>
              <a:gd name="connsiteX640" fmla="*/ 2435119 w 7467600"/>
              <a:gd name="connsiteY640" fmla="*/ 3080173 h 6858000"/>
              <a:gd name="connsiteX641" fmla="*/ 2410152 w 7467600"/>
              <a:gd name="connsiteY641" fmla="*/ 3063751 h 6858000"/>
              <a:gd name="connsiteX642" fmla="*/ 2408099 w 7467600"/>
              <a:gd name="connsiteY642" fmla="*/ 3064403 h 6858000"/>
              <a:gd name="connsiteX643" fmla="*/ 2407218 w 7467600"/>
              <a:gd name="connsiteY643" fmla="*/ 3070324 h 6858000"/>
              <a:gd name="connsiteX644" fmla="*/ 2380138 w 7467600"/>
              <a:gd name="connsiteY644" fmla="*/ 3099341 h 6858000"/>
              <a:gd name="connsiteX645" fmla="*/ 1765923 w 7467600"/>
              <a:gd name="connsiteY645" fmla="*/ 3581043 h 6858000"/>
              <a:gd name="connsiteX646" fmla="*/ 1702258 w 7467600"/>
              <a:gd name="connsiteY646" fmla="*/ 3612286 h 6858000"/>
              <a:gd name="connsiteX647" fmla="*/ 1538370 w 7467600"/>
              <a:gd name="connsiteY647" fmla="*/ 3811804 h 6858000"/>
              <a:gd name="connsiteX648" fmla="*/ 542867 w 7467600"/>
              <a:gd name="connsiteY648" fmla="*/ 4944092 h 6858000"/>
              <a:gd name="connsiteX649" fmla="*/ 515800 w 7467600"/>
              <a:gd name="connsiteY649" fmla="*/ 4862180 h 6858000"/>
              <a:gd name="connsiteX650" fmla="*/ 909145 w 7467600"/>
              <a:gd name="connsiteY650" fmla="*/ 4199225 h 6858000"/>
              <a:gd name="connsiteX651" fmla="*/ 1214067 w 7467600"/>
              <a:gd name="connsiteY651" fmla="*/ 3908561 h 6858000"/>
              <a:gd name="connsiteX652" fmla="*/ 640967 w 7467600"/>
              <a:gd name="connsiteY652" fmla="*/ 4105601 h 6858000"/>
              <a:gd name="connsiteX653" fmla="*/ 112563 w 7467600"/>
              <a:gd name="connsiteY653" fmla="*/ 4396952 h 6858000"/>
              <a:gd name="connsiteX654" fmla="*/ 0 w 7467600"/>
              <a:gd name="connsiteY654" fmla="*/ 4466006 h 6858000"/>
              <a:gd name="connsiteX655" fmla="*/ 0 w 7467600"/>
              <a:gd name="connsiteY655" fmla="*/ 4233763 h 6858000"/>
              <a:gd name="connsiteX656" fmla="*/ 36881 w 7467600"/>
              <a:gd name="connsiteY656" fmla="*/ 4200118 h 6858000"/>
              <a:gd name="connsiteX657" fmla="*/ 910534 w 7467600"/>
              <a:gd name="connsiteY657" fmla="*/ 3629753 h 6858000"/>
              <a:gd name="connsiteX658" fmla="*/ 1578717 w 7467600"/>
              <a:gd name="connsiteY658" fmla="*/ 3575982 h 6858000"/>
              <a:gd name="connsiteX659" fmla="*/ 2338780 w 7467600"/>
              <a:gd name="connsiteY659" fmla="*/ 3033725 h 6858000"/>
              <a:gd name="connsiteX660" fmla="*/ 1807991 w 7467600"/>
              <a:gd name="connsiteY660" fmla="*/ 2807184 h 6858000"/>
              <a:gd name="connsiteX661" fmla="*/ 1416358 w 7467600"/>
              <a:gd name="connsiteY661" fmla="*/ 3112571 h 6858000"/>
              <a:gd name="connsiteX662" fmla="*/ 939066 w 7467600"/>
              <a:gd name="connsiteY662" fmla="*/ 3378798 h 6858000"/>
              <a:gd name="connsiteX663" fmla="*/ 115099 w 7467600"/>
              <a:gd name="connsiteY663" fmla="*/ 3607650 h 6858000"/>
              <a:gd name="connsiteX664" fmla="*/ 97284 w 7467600"/>
              <a:gd name="connsiteY664" fmla="*/ 3520393 h 6858000"/>
              <a:gd name="connsiteX665" fmla="*/ 922050 w 7467600"/>
              <a:gd name="connsiteY665" fmla="*/ 3074867 h 6858000"/>
              <a:gd name="connsiteX666" fmla="*/ 1405265 w 7467600"/>
              <a:gd name="connsiteY666" fmla="*/ 3016319 h 6858000"/>
              <a:gd name="connsiteX667" fmla="*/ 1407512 w 7467600"/>
              <a:gd name="connsiteY667" fmla="*/ 3018001 h 6858000"/>
              <a:gd name="connsiteX668" fmla="*/ 1726266 w 7467600"/>
              <a:gd name="connsiteY668" fmla="*/ 2777274 h 6858000"/>
              <a:gd name="connsiteX669" fmla="*/ 625390 w 7467600"/>
              <a:gd name="connsiteY669" fmla="*/ 2514541 h 6858000"/>
              <a:gd name="connsiteX670" fmla="*/ 619799 w 7467600"/>
              <a:gd name="connsiteY670" fmla="*/ 2527180 h 6858000"/>
              <a:gd name="connsiteX671" fmla="*/ 310030 w 7467600"/>
              <a:gd name="connsiteY671" fmla="*/ 2771818 h 6858000"/>
              <a:gd name="connsiteX672" fmla="*/ 173877 w 7467600"/>
              <a:gd name="connsiteY672" fmla="*/ 2937056 h 6858000"/>
              <a:gd name="connsiteX673" fmla="*/ 77889 w 7467600"/>
              <a:gd name="connsiteY673" fmla="*/ 3138440 h 6858000"/>
              <a:gd name="connsiteX674" fmla="*/ 0 w 7467600"/>
              <a:gd name="connsiteY674" fmla="*/ 3271395 h 6858000"/>
              <a:gd name="connsiteX675" fmla="*/ 0 w 7467600"/>
              <a:gd name="connsiteY675" fmla="*/ 3153002 h 6858000"/>
              <a:gd name="connsiteX676" fmla="*/ 2386 w 7467600"/>
              <a:gd name="connsiteY676" fmla="*/ 3149203 h 6858000"/>
              <a:gd name="connsiteX677" fmla="*/ 89753 w 7467600"/>
              <a:gd name="connsiteY677" fmla="*/ 2987702 h 6858000"/>
              <a:gd name="connsiteX678" fmla="*/ 76869 w 7467600"/>
              <a:gd name="connsiteY678" fmla="*/ 3005404 h 6858000"/>
              <a:gd name="connsiteX679" fmla="*/ 32049 w 7467600"/>
              <a:gd name="connsiteY679" fmla="*/ 3065814 h 6858000"/>
              <a:gd name="connsiteX680" fmla="*/ 0 w 7467600"/>
              <a:gd name="connsiteY680" fmla="*/ 3108744 h 6858000"/>
              <a:gd name="connsiteX681" fmla="*/ 0 w 7467600"/>
              <a:gd name="connsiteY681" fmla="*/ 3058059 h 6858000"/>
              <a:gd name="connsiteX682" fmla="*/ 7610 w 7467600"/>
              <a:gd name="connsiteY682" fmla="*/ 3047889 h 6858000"/>
              <a:gd name="connsiteX683" fmla="*/ 52419 w 7467600"/>
              <a:gd name="connsiteY683" fmla="*/ 2987479 h 6858000"/>
              <a:gd name="connsiteX684" fmla="*/ 59142 w 7467600"/>
              <a:gd name="connsiteY684" fmla="*/ 2978488 h 6858000"/>
              <a:gd name="connsiteX685" fmla="*/ 0 w 7467600"/>
              <a:gd name="connsiteY685" fmla="*/ 3015334 h 6858000"/>
              <a:gd name="connsiteX686" fmla="*/ 0 w 7467600"/>
              <a:gd name="connsiteY686" fmla="*/ 2914286 h 6858000"/>
              <a:gd name="connsiteX687" fmla="*/ 36383 w 7467600"/>
              <a:gd name="connsiteY687" fmla="*/ 2901128 h 6858000"/>
              <a:gd name="connsiteX688" fmla="*/ 156329 w 7467600"/>
              <a:gd name="connsiteY688" fmla="*/ 2840533 h 6858000"/>
              <a:gd name="connsiteX689" fmla="*/ 358355 w 7467600"/>
              <a:gd name="connsiteY689" fmla="*/ 2620471 h 6858000"/>
              <a:gd name="connsiteX690" fmla="*/ 510577 w 7467600"/>
              <a:gd name="connsiteY690" fmla="*/ 2501244 h 6858000"/>
              <a:gd name="connsiteX691" fmla="*/ 211967 w 7467600"/>
              <a:gd name="connsiteY691" fmla="*/ 2479171 h 6858000"/>
              <a:gd name="connsiteX692" fmla="*/ 0 w 7467600"/>
              <a:gd name="connsiteY692" fmla="*/ 2476398 h 6858000"/>
              <a:gd name="connsiteX693" fmla="*/ 0 w 7467600"/>
              <a:gd name="connsiteY693" fmla="*/ 2389189 h 6858000"/>
              <a:gd name="connsiteX694" fmla="*/ 103062 w 7467600"/>
              <a:gd name="connsiteY694" fmla="*/ 2389518 h 6858000"/>
              <a:gd name="connsiteX695" fmla="*/ 510734 w 7467600"/>
              <a:gd name="connsiteY695" fmla="*/ 2416201 h 6858000"/>
              <a:gd name="connsiteX696" fmla="*/ 279257 w 7467600"/>
              <a:gd name="connsiteY696" fmla="*/ 2092102 h 6858000"/>
              <a:gd name="connsiteX697" fmla="*/ 65265 w 7467600"/>
              <a:gd name="connsiteY697" fmla="*/ 2006049 h 6858000"/>
              <a:gd name="connsiteX698" fmla="*/ 0 w 7467600"/>
              <a:gd name="connsiteY698" fmla="*/ 1982532 h 6858000"/>
              <a:gd name="connsiteX699" fmla="*/ 0 w 7467600"/>
              <a:gd name="connsiteY699" fmla="*/ 1912789 h 6858000"/>
              <a:gd name="connsiteX700" fmla="*/ 97460 w 7467600"/>
              <a:gd name="connsiteY700" fmla="*/ 1953725 h 6858000"/>
              <a:gd name="connsiteX701" fmla="*/ 221272 w 7467600"/>
              <a:gd name="connsiteY701" fmla="*/ 1980766 h 6858000"/>
              <a:gd name="connsiteX702" fmla="*/ 116765 w 7467600"/>
              <a:gd name="connsiteY702" fmla="*/ 1911033 h 6858000"/>
              <a:gd name="connsiteX703" fmla="*/ 16405 w 7467600"/>
              <a:gd name="connsiteY703" fmla="*/ 1803412 h 6858000"/>
              <a:gd name="connsiteX704" fmla="*/ 0 w 7467600"/>
              <a:gd name="connsiteY704" fmla="*/ 1784777 h 6858000"/>
              <a:gd name="connsiteX705" fmla="*/ 0 w 7467600"/>
              <a:gd name="connsiteY705" fmla="*/ 1740082 h 6858000"/>
              <a:gd name="connsiteX706" fmla="*/ 39394 w 7467600"/>
              <a:gd name="connsiteY706" fmla="*/ 1784856 h 6858000"/>
              <a:gd name="connsiteX707" fmla="*/ 135813 w 7467600"/>
              <a:gd name="connsiteY707" fmla="*/ 1888838 h 6858000"/>
              <a:gd name="connsiteX708" fmla="*/ 242575 w 7467600"/>
              <a:gd name="connsiteY708" fmla="*/ 1958841 h 6858000"/>
              <a:gd name="connsiteX709" fmla="*/ 82197 w 7467600"/>
              <a:gd name="connsiteY709" fmla="*/ 1754826 h 6858000"/>
              <a:gd name="connsiteX710" fmla="*/ 0 w 7467600"/>
              <a:gd name="connsiteY710" fmla="*/ 1679650 h 6858000"/>
              <a:gd name="connsiteX711" fmla="*/ 0 w 7467600"/>
              <a:gd name="connsiteY711" fmla="*/ 1602463 h 6858000"/>
              <a:gd name="connsiteX712" fmla="*/ 84689 w 7467600"/>
              <a:gd name="connsiteY712" fmla="*/ 1677442 h 6858000"/>
              <a:gd name="connsiteX713" fmla="*/ 298437 w 7467600"/>
              <a:gd name="connsiteY713" fmla="*/ 1968019 h 6858000"/>
              <a:gd name="connsiteX714" fmla="*/ 227269 w 7467600"/>
              <a:gd name="connsiteY714" fmla="*/ 1114064 h 6858000"/>
              <a:gd name="connsiteX715" fmla="*/ 248003 w 7467600"/>
              <a:gd name="connsiteY715" fmla="*/ 1089613 h 6858000"/>
              <a:gd name="connsiteX716" fmla="*/ 427020 w 7467600"/>
              <a:gd name="connsiteY716" fmla="*/ 1619803 h 6858000"/>
              <a:gd name="connsiteX717" fmla="*/ 340345 w 7467600"/>
              <a:gd name="connsiteY717" fmla="*/ 2027739 h 6858000"/>
              <a:gd name="connsiteX718" fmla="*/ 360865 w 7467600"/>
              <a:gd name="connsiteY718" fmla="*/ 2044827 h 6858000"/>
              <a:gd name="connsiteX719" fmla="*/ 560414 w 7467600"/>
              <a:gd name="connsiteY719" fmla="*/ 2421457 h 6858000"/>
              <a:gd name="connsiteX720" fmla="*/ 1359703 w 7467600"/>
              <a:gd name="connsiteY720" fmla="*/ 2578554 h 6858000"/>
              <a:gd name="connsiteX721" fmla="*/ 1359422 w 7467600"/>
              <a:gd name="connsiteY721" fmla="*/ 2577994 h 6858000"/>
              <a:gd name="connsiteX722" fmla="*/ 828701 w 7467600"/>
              <a:gd name="connsiteY722" fmla="*/ 1839520 h 6858000"/>
              <a:gd name="connsiteX723" fmla="*/ 494427 w 7467600"/>
              <a:gd name="connsiteY723" fmla="*/ 1092333 h 6858000"/>
              <a:gd name="connsiteX724" fmla="*/ 506322 w 7467600"/>
              <a:gd name="connsiteY724" fmla="*/ 1020997 h 6858000"/>
              <a:gd name="connsiteX725" fmla="*/ 4570198 w 7467600"/>
              <a:gd name="connsiteY725" fmla="*/ 978081 h 6858000"/>
              <a:gd name="connsiteX726" fmla="*/ 4523691 w 7467600"/>
              <a:gd name="connsiteY726" fmla="*/ 1127776 h 6858000"/>
              <a:gd name="connsiteX727" fmla="*/ 4509875 w 7467600"/>
              <a:gd name="connsiteY727" fmla="*/ 1167552 h 6858000"/>
              <a:gd name="connsiteX728" fmla="*/ 4478168 w 7467600"/>
              <a:gd name="connsiteY728" fmla="*/ 1260735 h 6858000"/>
              <a:gd name="connsiteX729" fmla="*/ 4409309 w 7467600"/>
              <a:gd name="connsiteY729" fmla="*/ 1666996 h 6858000"/>
              <a:gd name="connsiteX730" fmla="*/ 4370031 w 7467600"/>
              <a:gd name="connsiteY730" fmla="*/ 1955666 h 6858000"/>
              <a:gd name="connsiteX731" fmla="*/ 4570198 w 7467600"/>
              <a:gd name="connsiteY731" fmla="*/ 978081 h 6858000"/>
              <a:gd name="connsiteX732" fmla="*/ 4557898 w 7467600"/>
              <a:gd name="connsiteY732" fmla="*/ 900011 h 6858000"/>
              <a:gd name="connsiteX733" fmla="*/ 4344840 w 7467600"/>
              <a:gd name="connsiteY733" fmla="*/ 1922038 h 6858000"/>
              <a:gd name="connsiteX734" fmla="*/ 4378710 w 7467600"/>
              <a:gd name="connsiteY734" fmla="*/ 1665516 h 6858000"/>
              <a:gd name="connsiteX735" fmla="*/ 4448798 w 7467600"/>
              <a:gd name="connsiteY735" fmla="*/ 1253024 h 6858000"/>
              <a:gd name="connsiteX736" fmla="*/ 4480315 w 7467600"/>
              <a:gd name="connsiteY736" fmla="*/ 1158454 h 6858000"/>
              <a:gd name="connsiteX737" fmla="*/ 4494133 w 7467600"/>
              <a:gd name="connsiteY737" fmla="*/ 1118676 h 6858000"/>
              <a:gd name="connsiteX738" fmla="*/ 4557898 w 7467600"/>
              <a:gd name="connsiteY738" fmla="*/ 900011 h 6858000"/>
              <a:gd name="connsiteX739" fmla="*/ 5870151 w 7467600"/>
              <a:gd name="connsiteY739" fmla="*/ 898890 h 6858000"/>
              <a:gd name="connsiteX740" fmla="*/ 5861335 w 7467600"/>
              <a:gd name="connsiteY740" fmla="*/ 899177 h 6858000"/>
              <a:gd name="connsiteX741" fmla="*/ 5843702 w 7467600"/>
              <a:gd name="connsiteY741" fmla="*/ 899748 h 6858000"/>
              <a:gd name="connsiteX742" fmla="*/ 5651107 w 7467600"/>
              <a:gd name="connsiteY742" fmla="*/ 920306 h 6858000"/>
              <a:gd name="connsiteX743" fmla="*/ 5459407 w 7467600"/>
              <a:gd name="connsiteY743" fmla="*/ 940975 h 6858000"/>
              <a:gd name="connsiteX744" fmla="*/ 5374846 w 7467600"/>
              <a:gd name="connsiteY744" fmla="*/ 941988 h 6858000"/>
              <a:gd name="connsiteX745" fmla="*/ 5256105 w 7467600"/>
              <a:gd name="connsiteY745" fmla="*/ 945632 h 6858000"/>
              <a:gd name="connsiteX746" fmla="*/ 5107071 w 7467600"/>
              <a:gd name="connsiteY746" fmla="*/ 969720 h 6858000"/>
              <a:gd name="connsiteX747" fmla="*/ 4998681 w 7467600"/>
              <a:gd name="connsiteY747" fmla="*/ 988771 h 6858000"/>
              <a:gd name="connsiteX748" fmla="*/ 5870151 w 7467600"/>
              <a:gd name="connsiteY748" fmla="*/ 898890 h 6858000"/>
              <a:gd name="connsiteX749" fmla="*/ 5504425 w 7467600"/>
              <a:gd name="connsiteY749" fmla="*/ 848067 h 6858000"/>
              <a:gd name="connsiteX750" fmla="*/ 4968849 w 7467600"/>
              <a:gd name="connsiteY750" fmla="*/ 962318 h 6858000"/>
              <a:gd name="connsiteX751" fmla="*/ 5104039 w 7467600"/>
              <a:gd name="connsiteY751" fmla="*/ 940634 h 6858000"/>
              <a:gd name="connsiteX752" fmla="*/ 5256311 w 7467600"/>
              <a:gd name="connsiteY752" fmla="*/ 916490 h 6858000"/>
              <a:gd name="connsiteX753" fmla="*/ 5377381 w 7467600"/>
              <a:gd name="connsiteY753" fmla="*/ 912671 h 6858000"/>
              <a:gd name="connsiteX754" fmla="*/ 5460148 w 7467600"/>
              <a:gd name="connsiteY754" fmla="*/ 911442 h 6858000"/>
              <a:gd name="connsiteX755" fmla="*/ 5648971 w 7467600"/>
              <a:gd name="connsiteY755" fmla="*/ 891331 h 6858000"/>
              <a:gd name="connsiteX756" fmla="*/ 5844807 w 7467600"/>
              <a:gd name="connsiteY756" fmla="*/ 870718 h 6858000"/>
              <a:gd name="connsiteX757" fmla="*/ 5862975 w 7467600"/>
              <a:gd name="connsiteY757" fmla="*/ 869756 h 6858000"/>
              <a:gd name="connsiteX758" fmla="*/ 5920887 w 7467600"/>
              <a:gd name="connsiteY758" fmla="*/ 865929 h 6858000"/>
              <a:gd name="connsiteX759" fmla="*/ 5504425 w 7467600"/>
              <a:gd name="connsiteY759" fmla="*/ 848067 h 6858000"/>
              <a:gd name="connsiteX760" fmla="*/ 3607114 w 7467600"/>
              <a:gd name="connsiteY760" fmla="*/ 467441 h 6858000"/>
              <a:gd name="connsiteX761" fmla="*/ 3296242 w 7467600"/>
              <a:gd name="connsiteY761" fmla="*/ 807991 h 6858000"/>
              <a:gd name="connsiteX762" fmla="*/ 3174674 w 7467600"/>
              <a:gd name="connsiteY762" fmla="*/ 919759 h 6858000"/>
              <a:gd name="connsiteX763" fmla="*/ 3042978 w 7467600"/>
              <a:gd name="connsiteY763" fmla="*/ 1054894 h 6858000"/>
              <a:gd name="connsiteX764" fmla="*/ 2968914 w 7467600"/>
              <a:gd name="connsiteY764" fmla="*/ 1133756 h 6858000"/>
              <a:gd name="connsiteX765" fmla="*/ 3103823 w 7467600"/>
              <a:gd name="connsiteY765" fmla="*/ 1026814 h 6858000"/>
              <a:gd name="connsiteX766" fmla="*/ 3607114 w 7467600"/>
              <a:gd name="connsiteY766" fmla="*/ 467441 h 6858000"/>
              <a:gd name="connsiteX767" fmla="*/ 3744487 w 7467600"/>
              <a:gd name="connsiteY767" fmla="*/ 383136 h 6858000"/>
              <a:gd name="connsiteX768" fmla="*/ 3970213 w 7467600"/>
              <a:gd name="connsiteY768" fmla="*/ 995559 h 6858000"/>
              <a:gd name="connsiteX769" fmla="*/ 3744487 w 7467600"/>
              <a:gd name="connsiteY769" fmla="*/ 383136 h 6858000"/>
              <a:gd name="connsiteX770" fmla="*/ 3624562 w 7467600"/>
              <a:gd name="connsiteY770" fmla="*/ 367041 h 6858000"/>
              <a:gd name="connsiteX771" fmla="*/ 3489712 w 7467600"/>
              <a:gd name="connsiteY771" fmla="*/ 485386 h 6858000"/>
              <a:gd name="connsiteX772" fmla="*/ 3182994 w 7467600"/>
              <a:gd name="connsiteY772" fmla="*/ 828265 h 6858000"/>
              <a:gd name="connsiteX773" fmla="*/ 2892114 w 7467600"/>
              <a:gd name="connsiteY773" fmla="*/ 1172635 h 6858000"/>
              <a:gd name="connsiteX774" fmla="*/ 3021459 w 7467600"/>
              <a:gd name="connsiteY774" fmla="*/ 1035385 h 6858000"/>
              <a:gd name="connsiteX775" fmla="*/ 3153873 w 7467600"/>
              <a:gd name="connsiteY775" fmla="*/ 898971 h 6858000"/>
              <a:gd name="connsiteX776" fmla="*/ 3276511 w 7467600"/>
              <a:gd name="connsiteY776" fmla="*/ 786423 h 6858000"/>
              <a:gd name="connsiteX777" fmla="*/ 3584154 w 7467600"/>
              <a:gd name="connsiteY777" fmla="*/ 448218 h 6858000"/>
              <a:gd name="connsiteX778" fmla="*/ 3624562 w 7467600"/>
              <a:gd name="connsiteY778" fmla="*/ 367041 h 6858000"/>
              <a:gd name="connsiteX779" fmla="*/ 3766672 w 7467600"/>
              <a:gd name="connsiteY779" fmla="*/ 359429 h 6858000"/>
              <a:gd name="connsiteX780" fmla="*/ 3996338 w 7467600"/>
              <a:gd name="connsiteY780" fmla="*/ 968237 h 6858000"/>
              <a:gd name="connsiteX781" fmla="*/ 3766672 w 7467600"/>
              <a:gd name="connsiteY781" fmla="*/ 359429 h 6858000"/>
              <a:gd name="connsiteX782" fmla="*/ 5805386 w 7467600"/>
              <a:gd name="connsiteY782" fmla="*/ 239240 h 6858000"/>
              <a:gd name="connsiteX783" fmla="*/ 5736947 w 7467600"/>
              <a:gd name="connsiteY783" fmla="*/ 261367 h 6858000"/>
              <a:gd name="connsiteX784" fmla="*/ 5427012 w 7467600"/>
              <a:gd name="connsiteY784" fmla="*/ 311272 h 6858000"/>
              <a:gd name="connsiteX785" fmla="*/ 5147818 w 7467600"/>
              <a:gd name="connsiteY785" fmla="*/ 322112 h 6858000"/>
              <a:gd name="connsiteX786" fmla="*/ 5060854 w 7467600"/>
              <a:gd name="connsiteY786" fmla="*/ 311882 h 6858000"/>
              <a:gd name="connsiteX787" fmla="*/ 4945989 w 7467600"/>
              <a:gd name="connsiteY787" fmla="*/ 300516 h 6858000"/>
              <a:gd name="connsiteX788" fmla="*/ 5410479 w 7467600"/>
              <a:gd name="connsiteY788" fmla="*/ 348434 h 6858000"/>
              <a:gd name="connsiteX789" fmla="*/ 5805386 w 7467600"/>
              <a:gd name="connsiteY789" fmla="*/ 239240 h 6858000"/>
              <a:gd name="connsiteX790" fmla="*/ 5905192 w 7467600"/>
              <a:gd name="connsiteY790" fmla="*/ 163079 h 6858000"/>
              <a:gd name="connsiteX791" fmla="*/ 5865655 w 7467600"/>
              <a:gd name="connsiteY791" fmla="*/ 171901 h 6858000"/>
              <a:gd name="connsiteX792" fmla="*/ 5259740 w 7467600"/>
              <a:gd name="connsiteY792" fmla="*/ 257013 h 6858000"/>
              <a:gd name="connsiteX793" fmla="*/ 5208466 w 7467600"/>
              <a:gd name="connsiteY793" fmla="*/ 257550 h 6858000"/>
              <a:gd name="connsiteX794" fmla="*/ 4980204 w 7467600"/>
              <a:gd name="connsiteY794" fmla="*/ 271903 h 6858000"/>
              <a:gd name="connsiteX795" fmla="*/ 5068068 w 7467600"/>
              <a:gd name="connsiteY795" fmla="*/ 282244 h 6858000"/>
              <a:gd name="connsiteX796" fmla="*/ 5153231 w 7467600"/>
              <a:gd name="connsiteY796" fmla="*/ 292240 h 6858000"/>
              <a:gd name="connsiteX797" fmla="*/ 5426491 w 7467600"/>
              <a:gd name="connsiteY797" fmla="*/ 281128 h 6858000"/>
              <a:gd name="connsiteX798" fmla="*/ 5731212 w 7467600"/>
              <a:gd name="connsiteY798" fmla="*/ 231951 h 6858000"/>
              <a:gd name="connsiteX799" fmla="*/ 5905192 w 7467600"/>
              <a:gd name="connsiteY799" fmla="*/ 163079 h 6858000"/>
              <a:gd name="connsiteX800" fmla="*/ 5944437 w 7467600"/>
              <a:gd name="connsiteY800" fmla="*/ 113829 h 6858000"/>
              <a:gd name="connsiteX801" fmla="*/ 5825032 w 7467600"/>
              <a:gd name="connsiteY801" fmla="*/ 146405 h 6858000"/>
              <a:gd name="connsiteX802" fmla="*/ 4955599 w 7467600"/>
              <a:gd name="connsiteY802" fmla="*/ 247008 h 6858000"/>
              <a:gd name="connsiteX803" fmla="*/ 5210104 w 7467600"/>
              <a:gd name="connsiteY803" fmla="*/ 228123 h 6858000"/>
              <a:gd name="connsiteX804" fmla="*/ 5261015 w 7467600"/>
              <a:gd name="connsiteY804" fmla="*/ 227087 h 6858000"/>
              <a:gd name="connsiteX805" fmla="*/ 5861181 w 7467600"/>
              <a:gd name="connsiteY805" fmla="*/ 143093 h 6858000"/>
              <a:gd name="connsiteX806" fmla="*/ 5961252 w 7467600"/>
              <a:gd name="connsiteY806" fmla="*/ 114820 h 6858000"/>
              <a:gd name="connsiteX807" fmla="*/ 5944437 w 7467600"/>
              <a:gd name="connsiteY807" fmla="*/ 113829 h 6858000"/>
              <a:gd name="connsiteX808" fmla="*/ 3882765 w 7467600"/>
              <a:gd name="connsiteY808" fmla="*/ 0 h 6858000"/>
              <a:gd name="connsiteX809" fmla="*/ 3995099 w 7467600"/>
              <a:gd name="connsiteY809" fmla="*/ 0 h 6858000"/>
              <a:gd name="connsiteX810" fmla="*/ 4163818 w 7467600"/>
              <a:gd name="connsiteY810" fmla="*/ 234104 h 6858000"/>
              <a:gd name="connsiteX811" fmla="*/ 4172099 w 7467600"/>
              <a:gd name="connsiteY811" fmla="*/ 234207 h 6858000"/>
              <a:gd name="connsiteX812" fmla="*/ 4784282 w 7467600"/>
              <a:gd name="connsiteY812" fmla="*/ 276561 h 6858000"/>
              <a:gd name="connsiteX813" fmla="*/ 4801687 w 7467600"/>
              <a:gd name="connsiteY813" fmla="*/ 267764 h 6858000"/>
              <a:gd name="connsiteX814" fmla="*/ 6082788 w 7467600"/>
              <a:gd name="connsiteY814" fmla="*/ 64119 h 6858000"/>
              <a:gd name="connsiteX815" fmla="*/ 6099442 w 7467600"/>
              <a:gd name="connsiteY815" fmla="*/ 82568 h 6858000"/>
              <a:gd name="connsiteX816" fmla="*/ 4804137 w 7467600"/>
              <a:gd name="connsiteY816" fmla="*/ 320931 h 6858000"/>
              <a:gd name="connsiteX817" fmla="*/ 4227047 w 7467600"/>
              <a:gd name="connsiteY817" fmla="*/ 313415 h 6858000"/>
              <a:gd name="connsiteX818" fmla="*/ 4346041 w 7467600"/>
              <a:gd name="connsiteY818" fmla="*/ 456086 h 6858000"/>
              <a:gd name="connsiteX819" fmla="*/ 4870967 w 7467600"/>
              <a:gd name="connsiteY819" fmla="*/ 963061 h 6858000"/>
              <a:gd name="connsiteX820" fmla="*/ 4889647 w 7467600"/>
              <a:gd name="connsiteY820" fmla="*/ 957147 h 6858000"/>
              <a:gd name="connsiteX821" fmla="*/ 5422504 w 7467600"/>
              <a:gd name="connsiteY821" fmla="*/ 805191 h 6858000"/>
              <a:gd name="connsiteX822" fmla="*/ 6087656 w 7467600"/>
              <a:gd name="connsiteY822" fmla="*/ 826703 h 6858000"/>
              <a:gd name="connsiteX823" fmla="*/ 6058717 w 7467600"/>
              <a:gd name="connsiteY823" fmla="*/ 865992 h 6858000"/>
              <a:gd name="connsiteX824" fmla="*/ 4974153 w 7467600"/>
              <a:gd name="connsiteY824" fmla="*/ 1045456 h 6858000"/>
              <a:gd name="connsiteX825" fmla="*/ 5627835 w 7467600"/>
              <a:gd name="connsiteY825" fmla="*/ 1472077 h 6858000"/>
              <a:gd name="connsiteX826" fmla="*/ 5629817 w 7467600"/>
              <a:gd name="connsiteY826" fmla="*/ 1471412 h 6858000"/>
              <a:gd name="connsiteX827" fmla="*/ 5634124 w 7467600"/>
              <a:gd name="connsiteY827" fmla="*/ 1470572 h 6858000"/>
              <a:gd name="connsiteX828" fmla="*/ 5755832 w 7467600"/>
              <a:gd name="connsiteY828" fmla="*/ 1383886 h 6858000"/>
              <a:gd name="connsiteX829" fmla="*/ 6014186 w 7467600"/>
              <a:gd name="connsiteY829" fmla="*/ 1279799 h 6858000"/>
              <a:gd name="connsiteX830" fmla="*/ 6901619 w 7467600"/>
              <a:gd name="connsiteY830" fmla="*/ 1047874 h 6858000"/>
              <a:gd name="connsiteX831" fmla="*/ 6931566 w 7467600"/>
              <a:gd name="connsiteY831" fmla="*/ 1062034 h 6858000"/>
              <a:gd name="connsiteX832" fmla="*/ 5790982 w 7467600"/>
              <a:gd name="connsiteY832" fmla="*/ 1561380 h 6858000"/>
              <a:gd name="connsiteX833" fmla="*/ 6188971 w 7467600"/>
              <a:gd name="connsiteY833" fmla="*/ 1755168 h 6858000"/>
              <a:gd name="connsiteX834" fmla="*/ 6202446 w 7467600"/>
              <a:gd name="connsiteY834" fmla="*/ 1752268 h 6858000"/>
              <a:gd name="connsiteX835" fmla="*/ 7179560 w 7467600"/>
              <a:gd name="connsiteY835" fmla="*/ 1467551 h 6858000"/>
              <a:gd name="connsiteX836" fmla="*/ 7158730 w 7467600"/>
              <a:gd name="connsiteY836" fmla="*/ 1507835 h 6858000"/>
              <a:gd name="connsiteX837" fmla="*/ 6326959 w 7467600"/>
              <a:gd name="connsiteY837" fmla="*/ 1817686 h 6858000"/>
              <a:gd name="connsiteX838" fmla="*/ 6537433 w 7467600"/>
              <a:gd name="connsiteY838" fmla="*/ 1907790 h 6858000"/>
              <a:gd name="connsiteX839" fmla="*/ 6550221 w 7467600"/>
              <a:gd name="connsiteY839" fmla="*/ 1910729 h 6858000"/>
              <a:gd name="connsiteX840" fmla="*/ 6964438 w 7467600"/>
              <a:gd name="connsiteY840" fmla="*/ 2209505 h 6858000"/>
              <a:gd name="connsiteX841" fmla="*/ 7367862 w 7467600"/>
              <a:gd name="connsiteY841" fmla="*/ 2806833 h 6858000"/>
              <a:gd name="connsiteX842" fmla="*/ 7364329 w 7467600"/>
              <a:gd name="connsiteY842" fmla="*/ 2826907 h 6858000"/>
              <a:gd name="connsiteX843" fmla="*/ 7290545 w 7467600"/>
              <a:gd name="connsiteY843" fmla="*/ 2850663 h 6858000"/>
              <a:gd name="connsiteX844" fmla="*/ 6472036 w 7467600"/>
              <a:gd name="connsiteY844" fmla="*/ 1959003 h 6858000"/>
              <a:gd name="connsiteX845" fmla="*/ 5792897 w 7467600"/>
              <a:gd name="connsiteY845" fmla="*/ 1647747 h 6858000"/>
              <a:gd name="connsiteX846" fmla="*/ 5842751 w 7467600"/>
              <a:gd name="connsiteY846" fmla="*/ 1816112 h 6858000"/>
              <a:gd name="connsiteX847" fmla="*/ 5847424 w 7467600"/>
              <a:gd name="connsiteY847" fmla="*/ 1815776 h 6858000"/>
              <a:gd name="connsiteX848" fmla="*/ 6399821 w 7467600"/>
              <a:gd name="connsiteY848" fmla="*/ 2344799 h 6858000"/>
              <a:gd name="connsiteX849" fmla="*/ 6323232 w 7467600"/>
              <a:gd name="connsiteY849" fmla="*/ 2389634 h 6858000"/>
              <a:gd name="connsiteX850" fmla="*/ 5942958 w 7467600"/>
              <a:gd name="connsiteY850" fmla="*/ 2077708 h 6858000"/>
              <a:gd name="connsiteX851" fmla="*/ 5921559 w 7467600"/>
              <a:gd name="connsiteY851" fmla="*/ 2378596 h 6858000"/>
              <a:gd name="connsiteX852" fmla="*/ 5817651 w 7467600"/>
              <a:gd name="connsiteY852" fmla="*/ 3023919 h 6858000"/>
              <a:gd name="connsiteX853" fmla="*/ 5729634 w 7467600"/>
              <a:gd name="connsiteY853" fmla="*/ 3051849 h 6858000"/>
              <a:gd name="connsiteX854" fmla="*/ 5611018 w 7467600"/>
              <a:gd name="connsiteY854" fmla="*/ 2316769 h 6858000"/>
              <a:gd name="connsiteX855" fmla="*/ 5687608 w 7467600"/>
              <a:gd name="connsiteY855" fmla="*/ 2039972 h 6858000"/>
              <a:gd name="connsiteX856" fmla="*/ 5657554 w 7467600"/>
              <a:gd name="connsiteY856" fmla="*/ 1576445 h 6858000"/>
              <a:gd name="connsiteX857" fmla="*/ 5150475 w 7467600"/>
              <a:gd name="connsiteY857" fmla="*/ 1274012 h 6858000"/>
              <a:gd name="connsiteX858" fmla="*/ 5349142 w 7467600"/>
              <a:gd name="connsiteY858" fmla="*/ 2204405 h 6858000"/>
              <a:gd name="connsiteX859" fmla="*/ 5262214 w 7467600"/>
              <a:gd name="connsiteY859" fmla="*/ 2233836 h 6858000"/>
              <a:gd name="connsiteX860" fmla="*/ 4981539 w 7467600"/>
              <a:gd name="connsiteY860" fmla="*/ 1542201 h 6858000"/>
              <a:gd name="connsiteX861" fmla="*/ 4958461 w 7467600"/>
              <a:gd name="connsiteY861" fmla="*/ 1136957 h 6858000"/>
              <a:gd name="connsiteX862" fmla="*/ 4655015 w 7467600"/>
              <a:gd name="connsiteY862" fmla="*/ 891426 h 6858000"/>
              <a:gd name="connsiteX863" fmla="*/ 4348002 w 7467600"/>
              <a:gd name="connsiteY863" fmla="*/ 2205895 h 6858000"/>
              <a:gd name="connsiteX864" fmla="*/ 4262250 w 7467600"/>
              <a:gd name="connsiteY864" fmla="*/ 2219972 h 6858000"/>
              <a:gd name="connsiteX865" fmla="*/ 4550611 w 7467600"/>
              <a:gd name="connsiteY865" fmla="*/ 817540 h 6858000"/>
              <a:gd name="connsiteX866" fmla="*/ 4564418 w 7467600"/>
              <a:gd name="connsiteY866" fmla="*/ 808293 h 6858000"/>
              <a:gd name="connsiteX867" fmla="*/ 4266388 w 7467600"/>
              <a:gd name="connsiteY867" fmla="*/ 500083 h 6858000"/>
              <a:gd name="connsiteX868" fmla="*/ 4032842 w 7467600"/>
              <a:gd name="connsiteY868" fmla="*/ 211809 h 6858000"/>
              <a:gd name="connsiteX869" fmla="*/ 3882765 w 7467600"/>
              <a:gd name="connsiteY869" fmla="*/ 0 h 6858000"/>
              <a:gd name="connsiteX870" fmla="*/ 3721337 w 7467600"/>
              <a:gd name="connsiteY870" fmla="*/ 0 h 6858000"/>
              <a:gd name="connsiteX871" fmla="*/ 3797544 w 7467600"/>
              <a:gd name="connsiteY871" fmla="*/ 0 h 6858000"/>
              <a:gd name="connsiteX872" fmla="*/ 3775734 w 7467600"/>
              <a:gd name="connsiteY872" fmla="*/ 95131 h 6858000"/>
              <a:gd name="connsiteX873" fmla="*/ 3724807 w 7467600"/>
              <a:gd name="connsiteY873" fmla="*/ 272257 h 6858000"/>
              <a:gd name="connsiteX874" fmla="*/ 3726844 w 7467600"/>
              <a:gd name="connsiteY874" fmla="*/ 282988 h 6858000"/>
              <a:gd name="connsiteX875" fmla="*/ 3742664 w 7467600"/>
              <a:gd name="connsiteY875" fmla="*/ 279918 h 6858000"/>
              <a:gd name="connsiteX876" fmla="*/ 4103910 w 7467600"/>
              <a:gd name="connsiteY876" fmla="*/ 1161917 h 6858000"/>
              <a:gd name="connsiteX877" fmla="*/ 4020269 w 7467600"/>
              <a:gd name="connsiteY877" fmla="*/ 1200406 h 6858000"/>
              <a:gd name="connsiteX878" fmla="*/ 3674882 w 7467600"/>
              <a:gd name="connsiteY878" fmla="*/ 488524 h 6858000"/>
              <a:gd name="connsiteX879" fmla="*/ 3132682 w 7467600"/>
              <a:gd name="connsiteY879" fmla="*/ 1072284 h 6858000"/>
              <a:gd name="connsiteX880" fmla="*/ 2716346 w 7467600"/>
              <a:gd name="connsiteY880" fmla="*/ 1276376 h 6858000"/>
              <a:gd name="connsiteX881" fmla="*/ 2716772 w 7467600"/>
              <a:gd name="connsiteY881" fmla="*/ 1255462 h 6858000"/>
              <a:gd name="connsiteX882" fmla="*/ 3471096 w 7467600"/>
              <a:gd name="connsiteY882" fmla="*/ 437072 h 6858000"/>
              <a:gd name="connsiteX883" fmla="*/ 3639057 w 7467600"/>
              <a:gd name="connsiteY883" fmla="*/ 286334 h 6858000"/>
              <a:gd name="connsiteX884" fmla="*/ 3640309 w 7467600"/>
              <a:gd name="connsiteY884" fmla="*/ 284664 h 6858000"/>
              <a:gd name="connsiteX885" fmla="*/ 3646022 w 7467600"/>
              <a:gd name="connsiteY885" fmla="*/ 276711 h 6858000"/>
              <a:gd name="connsiteX886" fmla="*/ 3707943 w 7467600"/>
              <a:gd name="connsiteY886" fmla="*/ 65958 h 6858000"/>
              <a:gd name="connsiteX887" fmla="*/ 3721337 w 7467600"/>
              <a:gd name="connsiteY887" fmla="*/ 0 h 6858000"/>
              <a:gd name="connsiteX888" fmla="*/ 2867960 w 7467600"/>
              <a:gd name="connsiteY888" fmla="*/ 0 h 6858000"/>
              <a:gd name="connsiteX889" fmla="*/ 2926351 w 7467600"/>
              <a:gd name="connsiteY889" fmla="*/ 0 h 6858000"/>
              <a:gd name="connsiteX890" fmla="*/ 2902823 w 7467600"/>
              <a:gd name="connsiteY890" fmla="*/ 262929 h 6858000"/>
              <a:gd name="connsiteX891" fmla="*/ 2940663 w 7467600"/>
              <a:gd name="connsiteY891" fmla="*/ 140884 h 6858000"/>
              <a:gd name="connsiteX892" fmla="*/ 2947039 w 7467600"/>
              <a:gd name="connsiteY892" fmla="*/ 122524 h 6858000"/>
              <a:gd name="connsiteX893" fmla="*/ 2984316 w 7467600"/>
              <a:gd name="connsiteY893" fmla="*/ 0 h 6858000"/>
              <a:gd name="connsiteX894" fmla="*/ 3016114 w 7467600"/>
              <a:gd name="connsiteY894" fmla="*/ 0 h 6858000"/>
              <a:gd name="connsiteX895" fmla="*/ 2979949 w 7467600"/>
              <a:gd name="connsiteY895" fmla="*/ 119274 h 6858000"/>
              <a:gd name="connsiteX896" fmla="*/ 3023879 w 7467600"/>
              <a:gd name="connsiteY896" fmla="*/ 0 h 6858000"/>
              <a:gd name="connsiteX897" fmla="*/ 3105400 w 7467600"/>
              <a:gd name="connsiteY897" fmla="*/ 0 h 6858000"/>
              <a:gd name="connsiteX898" fmla="*/ 3094669 w 7467600"/>
              <a:gd name="connsiteY898" fmla="*/ 30308 h 6858000"/>
              <a:gd name="connsiteX899" fmla="*/ 2901945 w 7467600"/>
              <a:gd name="connsiteY899" fmla="*/ 466538 h 6858000"/>
              <a:gd name="connsiteX900" fmla="*/ 2815209 w 7467600"/>
              <a:gd name="connsiteY900" fmla="*/ 497361 h 6858000"/>
              <a:gd name="connsiteX901" fmla="*/ 2844845 w 7467600"/>
              <a:gd name="connsiteY901" fmla="*/ 127638 h 6858000"/>
              <a:gd name="connsiteX902" fmla="*/ 2867960 w 7467600"/>
              <a:gd name="connsiteY902" fmla="*/ 0 h 6858000"/>
              <a:gd name="connsiteX903" fmla="*/ 1057230 w 7467600"/>
              <a:gd name="connsiteY903" fmla="*/ 0 h 6858000"/>
              <a:gd name="connsiteX904" fmla="*/ 1111003 w 7467600"/>
              <a:gd name="connsiteY904" fmla="*/ 0 h 6858000"/>
              <a:gd name="connsiteX905" fmla="*/ 1125553 w 7467600"/>
              <a:gd name="connsiteY905" fmla="*/ 52588 h 6858000"/>
              <a:gd name="connsiteX906" fmla="*/ 1304276 w 7467600"/>
              <a:gd name="connsiteY906" fmla="*/ 476275 h 6858000"/>
              <a:gd name="connsiteX907" fmla="*/ 1492066 w 7467600"/>
              <a:gd name="connsiteY907" fmla="*/ 886333 h 6858000"/>
              <a:gd name="connsiteX908" fmla="*/ 1423698 w 7467600"/>
              <a:gd name="connsiteY908" fmla="*/ 710817 h 6858000"/>
              <a:gd name="connsiteX909" fmla="*/ 1357609 w 7467600"/>
              <a:gd name="connsiteY909" fmla="*/ 532892 h 6858000"/>
              <a:gd name="connsiteX910" fmla="*/ 1309550 w 7467600"/>
              <a:gd name="connsiteY910" fmla="*/ 374031 h 6858000"/>
              <a:gd name="connsiteX911" fmla="*/ 1193673 w 7467600"/>
              <a:gd name="connsiteY911" fmla="*/ 49533 h 6858000"/>
              <a:gd name="connsiteX912" fmla="*/ 1164391 w 7467600"/>
              <a:gd name="connsiteY912" fmla="*/ 0 h 6858000"/>
              <a:gd name="connsiteX913" fmla="*/ 1200666 w 7467600"/>
              <a:gd name="connsiteY913" fmla="*/ 0 h 6858000"/>
              <a:gd name="connsiteX914" fmla="*/ 1223408 w 7467600"/>
              <a:gd name="connsiteY914" fmla="*/ 38996 h 6858000"/>
              <a:gd name="connsiteX915" fmla="*/ 1339635 w 7467600"/>
              <a:gd name="connsiteY915" fmla="*/ 365517 h 6858000"/>
              <a:gd name="connsiteX916" fmla="*/ 1387469 w 7467600"/>
              <a:gd name="connsiteY916" fmla="*/ 523079 h 6858000"/>
              <a:gd name="connsiteX917" fmla="*/ 1452685 w 7467600"/>
              <a:gd name="connsiteY917" fmla="*/ 699806 h 6858000"/>
              <a:gd name="connsiteX918" fmla="*/ 1492092 w 7467600"/>
              <a:gd name="connsiteY918" fmla="*/ 800424 h 6858000"/>
              <a:gd name="connsiteX919" fmla="*/ 1455302 w 7467600"/>
              <a:gd name="connsiteY919" fmla="*/ 632913 h 6858000"/>
              <a:gd name="connsiteX920" fmla="*/ 1222336 w 7467600"/>
              <a:gd name="connsiteY920" fmla="*/ 9480 h 6858000"/>
              <a:gd name="connsiteX921" fmla="*/ 1214634 w 7467600"/>
              <a:gd name="connsiteY921" fmla="*/ 0 h 6858000"/>
              <a:gd name="connsiteX922" fmla="*/ 1289827 w 7467600"/>
              <a:gd name="connsiteY922" fmla="*/ 0 h 6858000"/>
              <a:gd name="connsiteX923" fmla="*/ 1321076 w 7467600"/>
              <a:gd name="connsiteY923" fmla="*/ 59722 h 6858000"/>
              <a:gd name="connsiteX924" fmla="*/ 1512579 w 7467600"/>
              <a:gd name="connsiteY924" fmla="*/ 626441 h 6858000"/>
              <a:gd name="connsiteX925" fmla="*/ 1506076 w 7467600"/>
              <a:gd name="connsiteY925" fmla="*/ 1089289 h 6858000"/>
              <a:gd name="connsiteX926" fmla="*/ 1486346 w 7467600"/>
              <a:gd name="connsiteY926" fmla="*/ 1079919 h 6858000"/>
              <a:gd name="connsiteX927" fmla="*/ 1070511 w 7467600"/>
              <a:gd name="connsiteY927" fmla="*/ 48609 h 6858000"/>
              <a:gd name="connsiteX928" fmla="*/ 1057230 w 7467600"/>
              <a:gd name="connsiteY928" fmla="*/ 0 h 6858000"/>
              <a:gd name="connsiteX929" fmla="*/ 43151 w 7467600"/>
              <a:gd name="connsiteY929" fmla="*/ 0 h 6858000"/>
              <a:gd name="connsiteX930" fmla="*/ 95283 w 7467600"/>
              <a:gd name="connsiteY930" fmla="*/ 0 h 6858000"/>
              <a:gd name="connsiteX931" fmla="*/ 300708 w 7467600"/>
              <a:gd name="connsiteY931" fmla="*/ 154571 h 6858000"/>
              <a:gd name="connsiteX932" fmla="*/ 530414 w 7467600"/>
              <a:gd name="connsiteY932" fmla="*/ 354673 h 6858000"/>
              <a:gd name="connsiteX933" fmla="*/ 333785 w 7467600"/>
              <a:gd name="connsiteY933" fmla="*/ 161564 h 6858000"/>
              <a:gd name="connsiteX934" fmla="*/ 147005 w 7467600"/>
              <a:gd name="connsiteY934" fmla="*/ 0 h 6858000"/>
              <a:gd name="connsiteX935" fmla="*/ 272509 w 7467600"/>
              <a:gd name="connsiteY935" fmla="*/ 0 h 6858000"/>
              <a:gd name="connsiteX936" fmla="*/ 326276 w 7467600"/>
              <a:gd name="connsiteY936" fmla="*/ 45847 h 6858000"/>
              <a:gd name="connsiteX937" fmla="*/ 823759 w 7467600"/>
              <a:gd name="connsiteY937" fmla="*/ 574145 h 6858000"/>
              <a:gd name="connsiteX938" fmla="*/ 811254 w 7467600"/>
              <a:gd name="connsiteY938" fmla="*/ 665546 h 6858000"/>
              <a:gd name="connsiteX939" fmla="*/ 154042 w 7467600"/>
              <a:gd name="connsiteY939" fmla="*/ 261522 h 6858000"/>
              <a:gd name="connsiteX940" fmla="*/ 13550 w 7467600"/>
              <a:gd name="connsiteY940" fmla="*/ 158423 h 6858000"/>
              <a:gd name="connsiteX941" fmla="*/ 0 w 7467600"/>
              <a:gd name="connsiteY941" fmla="*/ 146618 h 6858000"/>
              <a:gd name="connsiteX942" fmla="*/ 0 w 7467600"/>
              <a:gd name="connsiteY942" fmla="*/ 59161 h 6858000"/>
              <a:gd name="connsiteX943" fmla="*/ 45427 w 7467600"/>
              <a:gd name="connsiteY943" fmla="*/ 101078 h 6858000"/>
              <a:gd name="connsiteX944" fmla="*/ 630103 w 7467600"/>
              <a:gd name="connsiteY944" fmla="*/ 485885 h 6858000"/>
              <a:gd name="connsiteX945" fmla="*/ 532040 w 7467600"/>
              <a:gd name="connsiteY945" fmla="*/ 399359 h 6858000"/>
              <a:gd name="connsiteX946" fmla="*/ 517618 w 7467600"/>
              <a:gd name="connsiteY946" fmla="*/ 385726 h 6858000"/>
              <a:gd name="connsiteX947" fmla="*/ 285074 w 7467600"/>
              <a:gd name="connsiteY947" fmla="*/ 182755 h 6858000"/>
              <a:gd name="connsiteX948" fmla="*/ 43151 w 7467600"/>
              <a:gd name="connsiteY94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767913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1019354 w 7467600"/>
              <a:gd name="connsiteY16" fmla="*/ 6315006 h 6858000"/>
              <a:gd name="connsiteX17" fmla="*/ 441046 w 7467600"/>
              <a:gd name="connsiteY17" fmla="*/ 6691153 h 6858000"/>
              <a:gd name="connsiteX18" fmla="*/ 1019354 w 7467600"/>
              <a:gd name="connsiteY18" fmla="*/ 6315006 h 6858000"/>
              <a:gd name="connsiteX19" fmla="*/ 991680 w 7467600"/>
              <a:gd name="connsiteY19" fmla="*/ 6298413 h 6858000"/>
              <a:gd name="connsiteX20" fmla="*/ 409060 w 7467600"/>
              <a:gd name="connsiteY20" fmla="*/ 6671470 h 6858000"/>
              <a:gd name="connsiteX21" fmla="*/ 991680 w 7467600"/>
              <a:gd name="connsiteY21" fmla="*/ 6298413 h 6858000"/>
              <a:gd name="connsiteX22" fmla="*/ 103333 w 7467600"/>
              <a:gd name="connsiteY22" fmla="*/ 5699602 h 6858000"/>
              <a:gd name="connsiteX23" fmla="*/ 233938 w 7467600"/>
              <a:gd name="connsiteY23" fmla="*/ 5809416 h 6858000"/>
              <a:gd name="connsiteX24" fmla="*/ 883580 w 7467600"/>
              <a:gd name="connsiteY24" fmla="*/ 6180710 h 6858000"/>
              <a:gd name="connsiteX25" fmla="*/ 487337 w 7467600"/>
              <a:gd name="connsiteY25" fmla="*/ 5950182 h 6858000"/>
              <a:gd name="connsiteX26" fmla="*/ 354051 w 7467600"/>
              <a:gd name="connsiteY26" fmla="*/ 5854912 h 6858000"/>
              <a:gd name="connsiteX27" fmla="*/ 195436 w 7467600"/>
              <a:gd name="connsiteY27" fmla="*/ 5755068 h 6858000"/>
              <a:gd name="connsiteX28" fmla="*/ 103333 w 7467600"/>
              <a:gd name="connsiteY28" fmla="*/ 5699602 h 6858000"/>
              <a:gd name="connsiteX29" fmla="*/ 5539432 w 7467600"/>
              <a:gd name="connsiteY29" fmla="*/ 5642928 h 6858000"/>
              <a:gd name="connsiteX30" fmla="*/ 5555462 w 7467600"/>
              <a:gd name="connsiteY30" fmla="*/ 5694454 h 6858000"/>
              <a:gd name="connsiteX31" fmla="*/ 5828270 w 7467600"/>
              <a:gd name="connsiteY31" fmla="*/ 6320663 h 6858000"/>
              <a:gd name="connsiteX32" fmla="*/ 5947416 w 7467600"/>
              <a:gd name="connsiteY32" fmla="*/ 6574846 h 6858000"/>
              <a:gd name="connsiteX33" fmla="*/ 5539432 w 7467600"/>
              <a:gd name="connsiteY33" fmla="*/ 5642928 h 6858000"/>
              <a:gd name="connsiteX34" fmla="*/ 51253 w 7467600"/>
              <a:gd name="connsiteY34" fmla="*/ 5631825 h 6858000"/>
              <a:gd name="connsiteX35" fmla="*/ 211622 w 7467600"/>
              <a:gd name="connsiteY35" fmla="*/ 5728803 h 6858000"/>
              <a:gd name="connsiteX36" fmla="*/ 371652 w 7467600"/>
              <a:gd name="connsiteY36" fmla="*/ 5829062 h 6858000"/>
              <a:gd name="connsiteX37" fmla="*/ 505903 w 7467600"/>
              <a:gd name="connsiteY37" fmla="*/ 5925221 h 6858000"/>
              <a:gd name="connsiteX38" fmla="*/ 899240 w 7467600"/>
              <a:gd name="connsiteY38" fmla="*/ 6153068 h 6858000"/>
              <a:gd name="connsiteX39" fmla="*/ 988114 w 7467600"/>
              <a:gd name="connsiteY39" fmla="*/ 6174204 h 6858000"/>
              <a:gd name="connsiteX40" fmla="*/ 845971 w 7467600"/>
              <a:gd name="connsiteY40" fmla="*/ 6067177 h 6858000"/>
              <a:gd name="connsiteX41" fmla="*/ 448057 w 7467600"/>
              <a:gd name="connsiteY41" fmla="*/ 5841376 h 6858000"/>
              <a:gd name="connsiteX42" fmla="*/ 51253 w 7467600"/>
              <a:gd name="connsiteY42" fmla="*/ 5631825 h 6858000"/>
              <a:gd name="connsiteX43" fmla="*/ 2606687 w 7467600"/>
              <a:gd name="connsiteY43" fmla="*/ 5630718 h 6858000"/>
              <a:gd name="connsiteX44" fmla="*/ 2645658 w 7467600"/>
              <a:gd name="connsiteY44" fmla="*/ 6640259 h 6858000"/>
              <a:gd name="connsiteX45" fmla="*/ 2606687 w 7467600"/>
              <a:gd name="connsiteY45" fmla="*/ 5630718 h 6858000"/>
              <a:gd name="connsiteX46" fmla="*/ 3642057 w 7467600"/>
              <a:gd name="connsiteY46" fmla="*/ 5573487 h 6858000"/>
              <a:gd name="connsiteX47" fmla="*/ 3632981 w 7467600"/>
              <a:gd name="connsiteY47" fmla="*/ 5579437 h 6858000"/>
              <a:gd name="connsiteX48" fmla="*/ 3382436 w 7467600"/>
              <a:gd name="connsiteY48" fmla="*/ 5952726 h 6858000"/>
              <a:gd name="connsiteX49" fmla="*/ 3191929 w 7467600"/>
              <a:gd name="connsiteY49" fmla="*/ 6662669 h 6858000"/>
              <a:gd name="connsiteX50" fmla="*/ 3369898 w 7467600"/>
              <a:gd name="connsiteY50" fmla="*/ 6081771 h 6858000"/>
              <a:gd name="connsiteX51" fmla="*/ 3642057 w 7467600"/>
              <a:gd name="connsiteY51" fmla="*/ 5573487 h 6858000"/>
              <a:gd name="connsiteX52" fmla="*/ 2650666 w 7467600"/>
              <a:gd name="connsiteY52" fmla="*/ 5530686 h 6858000"/>
              <a:gd name="connsiteX53" fmla="*/ 2650249 w 7467600"/>
              <a:gd name="connsiteY53" fmla="*/ 5532101 h 6858000"/>
              <a:gd name="connsiteX54" fmla="*/ 2663808 w 7467600"/>
              <a:gd name="connsiteY54" fmla="*/ 6535215 h 6858000"/>
              <a:gd name="connsiteX55" fmla="*/ 2665418 w 7467600"/>
              <a:gd name="connsiteY55" fmla="*/ 6132756 h 6858000"/>
              <a:gd name="connsiteX56" fmla="*/ 2650666 w 7467600"/>
              <a:gd name="connsiteY56" fmla="*/ 5530686 h 6858000"/>
              <a:gd name="connsiteX57" fmla="*/ 2680277 w 7467600"/>
              <a:gd name="connsiteY57" fmla="*/ 5479204 h 6858000"/>
              <a:gd name="connsiteX58" fmla="*/ 2678972 w 7467600"/>
              <a:gd name="connsiteY58" fmla="*/ 5481582 h 6858000"/>
              <a:gd name="connsiteX59" fmla="*/ 2696666 w 7467600"/>
              <a:gd name="connsiteY59" fmla="*/ 6133836 h 6858000"/>
              <a:gd name="connsiteX60" fmla="*/ 2695769 w 7467600"/>
              <a:gd name="connsiteY60" fmla="*/ 6390955 h 6858000"/>
              <a:gd name="connsiteX61" fmla="*/ 2739893 w 7467600"/>
              <a:gd name="connsiteY61" fmla="*/ 6108357 h 6858000"/>
              <a:gd name="connsiteX62" fmla="*/ 2680277 w 7467600"/>
              <a:gd name="connsiteY62" fmla="*/ 5479204 h 6858000"/>
              <a:gd name="connsiteX63" fmla="*/ 1132195 w 7467600"/>
              <a:gd name="connsiteY63" fmla="*/ 5467980 h 6858000"/>
              <a:gd name="connsiteX64" fmla="*/ 1679056 w 7467600"/>
              <a:gd name="connsiteY64" fmla="*/ 5516907 h 6858000"/>
              <a:gd name="connsiteX65" fmla="*/ 2128648 w 7467600"/>
              <a:gd name="connsiteY65" fmla="*/ 5474249 h 6858000"/>
              <a:gd name="connsiteX66" fmla="*/ 1825619 w 7467600"/>
              <a:gd name="connsiteY66" fmla="*/ 5478447 h 6858000"/>
              <a:gd name="connsiteX67" fmla="*/ 1737798 w 7467600"/>
              <a:gd name="connsiteY67" fmla="*/ 5483353 h 6858000"/>
              <a:gd name="connsiteX68" fmla="*/ 1132195 w 7467600"/>
              <a:gd name="connsiteY68" fmla="*/ 5467980 h 6858000"/>
              <a:gd name="connsiteX69" fmla="*/ 1456157 w 7467600"/>
              <a:gd name="connsiteY69" fmla="*/ 5371404 h 6858000"/>
              <a:gd name="connsiteX70" fmla="*/ 1244432 w 7467600"/>
              <a:gd name="connsiteY70" fmla="*/ 5385601 h 6858000"/>
              <a:gd name="connsiteX71" fmla="*/ 973990 w 7467600"/>
              <a:gd name="connsiteY71" fmla="*/ 5424940 h 6858000"/>
              <a:gd name="connsiteX72" fmla="*/ 1103809 w 7467600"/>
              <a:gd name="connsiteY72" fmla="*/ 5433720 h 6858000"/>
              <a:gd name="connsiteX73" fmla="*/ 1123454 w 7467600"/>
              <a:gd name="connsiteY73" fmla="*/ 5435727 h 6858000"/>
              <a:gd name="connsiteX74" fmla="*/ 1737017 w 7467600"/>
              <a:gd name="connsiteY74" fmla="*/ 5452183 h 6858000"/>
              <a:gd name="connsiteX75" fmla="*/ 1824397 w 7467600"/>
              <a:gd name="connsiteY75" fmla="*/ 5447757 h 6858000"/>
              <a:gd name="connsiteX76" fmla="*/ 2070059 w 7467600"/>
              <a:gd name="connsiteY76" fmla="*/ 5441660 h 6858000"/>
              <a:gd name="connsiteX77" fmla="*/ 1456157 w 7467600"/>
              <a:gd name="connsiteY77" fmla="*/ 5371404 h 6858000"/>
              <a:gd name="connsiteX78" fmla="*/ 4988186 w 7467600"/>
              <a:gd name="connsiteY78" fmla="*/ 5216467 h 6858000"/>
              <a:gd name="connsiteX79" fmla="*/ 4777334 w 7467600"/>
              <a:gd name="connsiteY79" fmla="*/ 5406072 h 6858000"/>
              <a:gd name="connsiteX80" fmla="*/ 4718341 w 7467600"/>
              <a:gd name="connsiteY80" fmla="*/ 5468043 h 6858000"/>
              <a:gd name="connsiteX81" fmla="*/ 4604655 w 7467600"/>
              <a:gd name="connsiteY81" fmla="*/ 5583434 h 6858000"/>
              <a:gd name="connsiteX82" fmla="*/ 4565074 w 7467600"/>
              <a:gd name="connsiteY82" fmla="*/ 5618550 h 6858000"/>
              <a:gd name="connsiteX83" fmla="*/ 4988186 w 7467600"/>
              <a:gd name="connsiteY83" fmla="*/ 5216467 h 6858000"/>
              <a:gd name="connsiteX84" fmla="*/ 4978032 w 7467600"/>
              <a:gd name="connsiteY84" fmla="*/ 5183809 h 6858000"/>
              <a:gd name="connsiteX85" fmla="*/ 4463413 w 7467600"/>
              <a:gd name="connsiteY85" fmla="*/ 5615162 h 6858000"/>
              <a:gd name="connsiteX86" fmla="*/ 4358134 w 7467600"/>
              <a:gd name="connsiteY86" fmla="*/ 5742791 h 6858000"/>
              <a:gd name="connsiteX87" fmla="*/ 4376219 w 7467600"/>
              <a:gd name="connsiteY87" fmla="*/ 5729027 h 6858000"/>
              <a:gd name="connsiteX88" fmla="*/ 4582340 w 7467600"/>
              <a:gd name="connsiteY88" fmla="*/ 5561037 h 6858000"/>
              <a:gd name="connsiteX89" fmla="*/ 4694684 w 7467600"/>
              <a:gd name="connsiteY89" fmla="*/ 5447098 h 6858000"/>
              <a:gd name="connsiteX90" fmla="*/ 4754123 w 7467600"/>
              <a:gd name="connsiteY90" fmla="*/ 5384643 h 6858000"/>
              <a:gd name="connsiteX91" fmla="*/ 4978032 w 7467600"/>
              <a:gd name="connsiteY91" fmla="*/ 5183809 h 6858000"/>
              <a:gd name="connsiteX92" fmla="*/ 1903353 w 7467600"/>
              <a:gd name="connsiteY92" fmla="*/ 5044827 h 6858000"/>
              <a:gd name="connsiteX93" fmla="*/ 1936931 w 7467600"/>
              <a:gd name="connsiteY93" fmla="*/ 5093954 h 6858000"/>
              <a:gd name="connsiteX94" fmla="*/ 2195868 w 7467600"/>
              <a:gd name="connsiteY94" fmla="*/ 5396574 h 6858000"/>
              <a:gd name="connsiteX95" fmla="*/ 2088852 w 7467600"/>
              <a:gd name="connsiteY95" fmla="*/ 5166123 h 6858000"/>
              <a:gd name="connsiteX96" fmla="*/ 1958241 w 7467600"/>
              <a:gd name="connsiteY96" fmla="*/ 5067955 h 6858000"/>
              <a:gd name="connsiteX97" fmla="*/ 1903353 w 7467600"/>
              <a:gd name="connsiteY97" fmla="*/ 5044827 h 6858000"/>
              <a:gd name="connsiteX98" fmla="*/ 1979378 w 7467600"/>
              <a:gd name="connsiteY98" fmla="*/ 4769504 h 6858000"/>
              <a:gd name="connsiteX99" fmla="*/ 2882120 w 7467600"/>
              <a:gd name="connsiteY99" fmla="*/ 5064547 h 6858000"/>
              <a:gd name="connsiteX100" fmla="*/ 2793103 w 7467600"/>
              <a:gd name="connsiteY100" fmla="*/ 5039699 h 6858000"/>
              <a:gd name="connsiteX101" fmla="*/ 2770041 w 7467600"/>
              <a:gd name="connsiteY101" fmla="*/ 5033634 h 6858000"/>
              <a:gd name="connsiteX102" fmla="*/ 1979378 w 7467600"/>
              <a:gd name="connsiteY102" fmla="*/ 4769504 h 6858000"/>
              <a:gd name="connsiteX103" fmla="*/ 1927410 w 7467600"/>
              <a:gd name="connsiteY103" fmla="*/ 4716164 h 6858000"/>
              <a:gd name="connsiteX104" fmla="*/ 1959587 w 7467600"/>
              <a:gd name="connsiteY104" fmla="*/ 4728849 h 6858000"/>
              <a:gd name="connsiteX105" fmla="*/ 2777707 w 7467600"/>
              <a:gd name="connsiteY105" fmla="*/ 5003991 h 6858000"/>
              <a:gd name="connsiteX106" fmla="*/ 2800768 w 7467600"/>
              <a:gd name="connsiteY106" fmla="*/ 5010056 h 6858000"/>
              <a:gd name="connsiteX107" fmla="*/ 2879408 w 7467600"/>
              <a:gd name="connsiteY107" fmla="*/ 5031590 h 6858000"/>
              <a:gd name="connsiteX108" fmla="*/ 2862295 w 7467600"/>
              <a:gd name="connsiteY108" fmla="*/ 5022958 h 6858000"/>
              <a:gd name="connsiteX109" fmla="*/ 2813343 w 7467600"/>
              <a:gd name="connsiteY109" fmla="*/ 4998369 h 6858000"/>
              <a:gd name="connsiteX110" fmla="*/ 2646245 w 7467600"/>
              <a:gd name="connsiteY110" fmla="*/ 4930999 h 6858000"/>
              <a:gd name="connsiteX111" fmla="*/ 1999243 w 7467600"/>
              <a:gd name="connsiteY111" fmla="*/ 4730524 h 6858000"/>
              <a:gd name="connsiteX112" fmla="*/ 1979527 w 7467600"/>
              <a:gd name="connsiteY112" fmla="*/ 4726651 h 6858000"/>
              <a:gd name="connsiteX113" fmla="*/ 1927410 w 7467600"/>
              <a:gd name="connsiteY113" fmla="*/ 4716164 h 6858000"/>
              <a:gd name="connsiteX114" fmla="*/ 1997014 w 7467600"/>
              <a:gd name="connsiteY114" fmla="*/ 4698007 h 6858000"/>
              <a:gd name="connsiteX115" fmla="*/ 2005458 w 7467600"/>
              <a:gd name="connsiteY115" fmla="*/ 4699540 h 6858000"/>
              <a:gd name="connsiteX116" fmla="*/ 2657186 w 7467600"/>
              <a:gd name="connsiteY116" fmla="*/ 4901687 h 6858000"/>
              <a:gd name="connsiteX117" fmla="*/ 2826662 w 7467600"/>
              <a:gd name="connsiteY117" fmla="*/ 4970362 h 6858000"/>
              <a:gd name="connsiteX118" fmla="*/ 2876100 w 7467600"/>
              <a:gd name="connsiteY118" fmla="*/ 4995397 h 6858000"/>
              <a:gd name="connsiteX119" fmla="*/ 3042600 w 7467600"/>
              <a:gd name="connsiteY119" fmla="*/ 5059532 h 6858000"/>
              <a:gd name="connsiteX120" fmla="*/ 1997014 w 7467600"/>
              <a:gd name="connsiteY120" fmla="*/ 4698007 h 6858000"/>
              <a:gd name="connsiteX121" fmla="*/ 2305292 w 7467600"/>
              <a:gd name="connsiteY121" fmla="*/ 4219492 h 6858000"/>
              <a:gd name="connsiteX122" fmla="*/ 3360922 w 7467600"/>
              <a:gd name="connsiteY122" fmla="*/ 4529373 h 6858000"/>
              <a:gd name="connsiteX123" fmla="*/ 3492420 w 7467600"/>
              <a:gd name="connsiteY123" fmla="*/ 4510145 h 6858000"/>
              <a:gd name="connsiteX124" fmla="*/ 3364086 w 7467600"/>
              <a:gd name="connsiteY124" fmla="*/ 4480340 h 6858000"/>
              <a:gd name="connsiteX125" fmla="*/ 3225818 w 7467600"/>
              <a:gd name="connsiteY125" fmla="*/ 4411822 h 6858000"/>
              <a:gd name="connsiteX126" fmla="*/ 3129696 w 7467600"/>
              <a:gd name="connsiteY126" fmla="*/ 4360704 h 6858000"/>
              <a:gd name="connsiteX127" fmla="*/ 2814545 w 7467600"/>
              <a:gd name="connsiteY127" fmla="*/ 4282955 h 6858000"/>
              <a:gd name="connsiteX128" fmla="*/ 2305292 w 7467600"/>
              <a:gd name="connsiteY128" fmla="*/ 4219492 h 6858000"/>
              <a:gd name="connsiteX129" fmla="*/ 2626982 w 7467600"/>
              <a:gd name="connsiteY129" fmla="*/ 4206450 h 6858000"/>
              <a:gd name="connsiteX130" fmla="*/ 2490617 w 7467600"/>
              <a:gd name="connsiteY130" fmla="*/ 4206951 h 6858000"/>
              <a:gd name="connsiteX131" fmla="*/ 2819869 w 7467600"/>
              <a:gd name="connsiteY131" fmla="*/ 4252936 h 6858000"/>
              <a:gd name="connsiteX132" fmla="*/ 3143018 w 7467600"/>
              <a:gd name="connsiteY132" fmla="*/ 4332698 h 6858000"/>
              <a:gd name="connsiteX133" fmla="*/ 3241520 w 7467600"/>
              <a:gd name="connsiteY133" fmla="*/ 4385112 h 6858000"/>
              <a:gd name="connsiteX134" fmla="*/ 3374575 w 7467600"/>
              <a:gd name="connsiteY134" fmla="*/ 4451517 h 6858000"/>
              <a:gd name="connsiteX135" fmla="*/ 3505221 w 7467600"/>
              <a:gd name="connsiteY135" fmla="*/ 4480757 h 6858000"/>
              <a:gd name="connsiteX136" fmla="*/ 2626982 w 7467600"/>
              <a:gd name="connsiteY136" fmla="*/ 4206450 h 6858000"/>
              <a:gd name="connsiteX137" fmla="*/ 1310106 w 7467600"/>
              <a:gd name="connsiteY137" fmla="*/ 3943217 h 6858000"/>
              <a:gd name="connsiteX138" fmla="*/ 854994 w 7467600"/>
              <a:gd name="connsiteY138" fmla="*/ 4399136 h 6858000"/>
              <a:gd name="connsiteX139" fmla="*/ 742462 w 7467600"/>
              <a:gd name="connsiteY139" fmla="*/ 4594648 h 6858000"/>
              <a:gd name="connsiteX140" fmla="*/ 820602 w 7467600"/>
              <a:gd name="connsiteY140" fmla="*/ 4485915 h 6858000"/>
              <a:gd name="connsiteX141" fmla="*/ 878295 w 7467600"/>
              <a:gd name="connsiteY141" fmla="*/ 4403594 h 6858000"/>
              <a:gd name="connsiteX142" fmla="*/ 1240607 w 7467600"/>
              <a:gd name="connsiteY142" fmla="*/ 4010401 h 6858000"/>
              <a:gd name="connsiteX143" fmla="*/ 1310106 w 7467600"/>
              <a:gd name="connsiteY143" fmla="*/ 3943217 h 6858000"/>
              <a:gd name="connsiteX144" fmla="*/ 1423113 w 7467600"/>
              <a:gd name="connsiteY144" fmla="*/ 3874565 h 6858000"/>
              <a:gd name="connsiteX145" fmla="*/ 1260565 w 7467600"/>
              <a:gd name="connsiteY145" fmla="*/ 4031982 h 6858000"/>
              <a:gd name="connsiteX146" fmla="*/ 901900 w 7467600"/>
              <a:gd name="connsiteY146" fmla="*/ 4421236 h 6858000"/>
              <a:gd name="connsiteX147" fmla="*/ 845044 w 7467600"/>
              <a:gd name="connsiteY147" fmla="*/ 4502436 h 6858000"/>
              <a:gd name="connsiteX148" fmla="*/ 685926 w 7467600"/>
              <a:gd name="connsiteY148" fmla="*/ 4703069 h 6858000"/>
              <a:gd name="connsiteX149" fmla="*/ 684248 w 7467600"/>
              <a:gd name="connsiteY149" fmla="*/ 4706721 h 6858000"/>
              <a:gd name="connsiteX150" fmla="*/ 1423113 w 7467600"/>
              <a:gd name="connsiteY150" fmla="*/ 3874565 h 6858000"/>
              <a:gd name="connsiteX151" fmla="*/ 3316479 w 7467600"/>
              <a:gd name="connsiteY151" fmla="*/ 3872136 h 6858000"/>
              <a:gd name="connsiteX152" fmla="*/ 3546806 w 7467600"/>
              <a:gd name="connsiteY152" fmla="*/ 4356139 h 6858000"/>
              <a:gd name="connsiteX153" fmla="*/ 3364433 w 7467600"/>
              <a:gd name="connsiteY153" fmla="*/ 3953121 h 6858000"/>
              <a:gd name="connsiteX154" fmla="*/ 3316479 w 7467600"/>
              <a:gd name="connsiteY154" fmla="*/ 3872136 h 6858000"/>
              <a:gd name="connsiteX155" fmla="*/ 3291335 w 7467600"/>
              <a:gd name="connsiteY155" fmla="*/ 3767420 h 6858000"/>
              <a:gd name="connsiteX156" fmla="*/ 3390805 w 7467600"/>
              <a:gd name="connsiteY156" fmla="*/ 3937163 h 6858000"/>
              <a:gd name="connsiteX157" fmla="*/ 3579062 w 7467600"/>
              <a:gd name="connsiteY157" fmla="*/ 4359040 h 6858000"/>
              <a:gd name="connsiteX158" fmla="*/ 3467355 w 7467600"/>
              <a:gd name="connsiteY158" fmla="*/ 3988130 h 6858000"/>
              <a:gd name="connsiteX159" fmla="*/ 3310753 w 7467600"/>
              <a:gd name="connsiteY159" fmla="*/ 3787140 h 6858000"/>
              <a:gd name="connsiteX160" fmla="*/ 3291335 w 7467600"/>
              <a:gd name="connsiteY160" fmla="*/ 3767420 h 6858000"/>
              <a:gd name="connsiteX161" fmla="*/ 1635889 w 7467600"/>
              <a:gd name="connsiteY161" fmla="*/ 3709494 h 6858000"/>
              <a:gd name="connsiteX162" fmla="*/ 1634800 w 7467600"/>
              <a:gd name="connsiteY162" fmla="*/ 3731111 h 6858000"/>
              <a:gd name="connsiteX163" fmla="*/ 1635889 w 7467600"/>
              <a:gd name="connsiteY163" fmla="*/ 3709494 h 6858000"/>
              <a:gd name="connsiteX164" fmla="*/ 1510397 w 7467600"/>
              <a:gd name="connsiteY164" fmla="*/ 3684705 h 6858000"/>
              <a:gd name="connsiteX165" fmla="*/ 1146550 w 7467600"/>
              <a:gd name="connsiteY165" fmla="*/ 3802012 h 6858000"/>
              <a:gd name="connsiteX166" fmla="*/ 698834 w 7467600"/>
              <a:gd name="connsiteY166" fmla="*/ 3952272 h 6858000"/>
              <a:gd name="connsiteX167" fmla="*/ 34256 w 7467600"/>
              <a:gd name="connsiteY167" fmla="*/ 4347603 h 6858000"/>
              <a:gd name="connsiteX168" fmla="*/ 527241 w 7467600"/>
              <a:gd name="connsiteY168" fmla="*/ 4065078 h 6858000"/>
              <a:gd name="connsiteX169" fmla="*/ 1510397 w 7467600"/>
              <a:gd name="connsiteY169" fmla="*/ 3684705 h 6858000"/>
              <a:gd name="connsiteX170" fmla="*/ 1313114 w 7467600"/>
              <a:gd name="connsiteY170" fmla="*/ 3655216 h 6858000"/>
              <a:gd name="connsiteX171" fmla="*/ 1109304 w 7467600"/>
              <a:gd name="connsiteY171" fmla="*/ 3669030 h 6858000"/>
              <a:gd name="connsiteX172" fmla="*/ 8129 w 7467600"/>
              <a:gd name="connsiteY172" fmla="*/ 4330519 h 6858000"/>
              <a:gd name="connsiteX173" fmla="*/ 687572 w 7467600"/>
              <a:gd name="connsiteY173" fmla="*/ 3925629 h 6858000"/>
              <a:gd name="connsiteX174" fmla="*/ 1138365 w 7467600"/>
              <a:gd name="connsiteY174" fmla="*/ 3774515 h 6858000"/>
              <a:gd name="connsiteX175" fmla="*/ 1505579 w 7467600"/>
              <a:gd name="connsiteY175" fmla="*/ 3655526 h 6858000"/>
              <a:gd name="connsiteX176" fmla="*/ 1313114 w 7467600"/>
              <a:gd name="connsiteY176" fmla="*/ 3655216 h 6858000"/>
              <a:gd name="connsiteX177" fmla="*/ 3655073 w 7467600"/>
              <a:gd name="connsiteY177" fmla="*/ 3650884 h 6858000"/>
              <a:gd name="connsiteX178" fmla="*/ 3989938 w 7467600"/>
              <a:gd name="connsiteY178" fmla="*/ 3991685 h 6858000"/>
              <a:gd name="connsiteX179" fmla="*/ 4393907 w 7467600"/>
              <a:gd name="connsiteY179" fmla="*/ 4261258 h 6858000"/>
              <a:gd name="connsiteX180" fmla="*/ 4648051 w 7467600"/>
              <a:gd name="connsiteY180" fmla="*/ 4374051 h 6858000"/>
              <a:gd name="connsiteX181" fmla="*/ 4383389 w 7467600"/>
              <a:gd name="connsiteY181" fmla="*/ 4184369 h 6858000"/>
              <a:gd name="connsiteX182" fmla="*/ 4165508 w 7467600"/>
              <a:gd name="connsiteY182" fmla="*/ 4035196 h 6858000"/>
              <a:gd name="connsiteX183" fmla="*/ 4068162 w 7467600"/>
              <a:gd name="connsiteY183" fmla="*/ 3953394 h 6858000"/>
              <a:gd name="connsiteX184" fmla="*/ 3981416 w 7467600"/>
              <a:gd name="connsiteY184" fmla="*/ 3880482 h 6858000"/>
              <a:gd name="connsiteX185" fmla="*/ 3800147 w 7467600"/>
              <a:gd name="connsiteY185" fmla="*/ 3749872 h 6858000"/>
              <a:gd name="connsiteX186" fmla="*/ 3655073 w 7467600"/>
              <a:gd name="connsiteY186" fmla="*/ 3650884 h 6858000"/>
              <a:gd name="connsiteX187" fmla="*/ 3670252 w 7467600"/>
              <a:gd name="connsiteY187" fmla="*/ 3622798 h 6858000"/>
              <a:gd name="connsiteX188" fmla="*/ 3817258 w 7467600"/>
              <a:gd name="connsiteY188" fmla="*/ 3723577 h 6858000"/>
              <a:gd name="connsiteX189" fmla="*/ 4000461 w 7467600"/>
              <a:gd name="connsiteY189" fmla="*/ 3855966 h 6858000"/>
              <a:gd name="connsiteX190" fmla="*/ 4088180 w 7467600"/>
              <a:gd name="connsiteY190" fmla="*/ 3929774 h 6858000"/>
              <a:gd name="connsiteX191" fmla="*/ 4184555 w 7467600"/>
              <a:gd name="connsiteY191" fmla="*/ 4010683 h 6858000"/>
              <a:gd name="connsiteX192" fmla="*/ 4399563 w 7467600"/>
              <a:gd name="connsiteY192" fmla="*/ 4158106 h 6858000"/>
              <a:gd name="connsiteX193" fmla="*/ 4684469 w 7467600"/>
              <a:gd name="connsiteY193" fmla="*/ 4364680 h 6858000"/>
              <a:gd name="connsiteX194" fmla="*/ 4690271 w 7467600"/>
              <a:gd name="connsiteY194" fmla="*/ 4370034 h 6858000"/>
              <a:gd name="connsiteX195" fmla="*/ 4136093 w 7467600"/>
              <a:gd name="connsiteY195" fmla="*/ 3858466 h 6858000"/>
              <a:gd name="connsiteX196" fmla="*/ 3670252 w 7467600"/>
              <a:gd name="connsiteY196" fmla="*/ 3622798 h 6858000"/>
              <a:gd name="connsiteX197" fmla="*/ 4440129 w 7467600"/>
              <a:gd name="connsiteY197" fmla="*/ 3448571 h 6858000"/>
              <a:gd name="connsiteX198" fmla="*/ 4856525 w 7467600"/>
              <a:gd name="connsiteY198" fmla="*/ 3915351 h 6858000"/>
              <a:gd name="connsiteX199" fmla="*/ 5059055 w 7467600"/>
              <a:gd name="connsiteY199" fmla="*/ 4108918 h 6858000"/>
              <a:gd name="connsiteX200" fmla="*/ 5290070 w 7467600"/>
              <a:gd name="connsiteY200" fmla="*/ 4263619 h 6858000"/>
              <a:gd name="connsiteX201" fmla="*/ 4834991 w 7467600"/>
              <a:gd name="connsiteY201" fmla="*/ 3830985 h 6858000"/>
              <a:gd name="connsiteX202" fmla="*/ 4440129 w 7467600"/>
              <a:gd name="connsiteY202" fmla="*/ 3448571 h 6858000"/>
              <a:gd name="connsiteX203" fmla="*/ 4441737 w 7467600"/>
              <a:gd name="connsiteY203" fmla="*/ 3399734 h 6858000"/>
              <a:gd name="connsiteX204" fmla="*/ 4431236 w 7467600"/>
              <a:gd name="connsiteY204" fmla="*/ 3400954 h 6858000"/>
              <a:gd name="connsiteX205" fmla="*/ 4557150 w 7467600"/>
              <a:gd name="connsiteY205" fmla="*/ 3510023 h 6858000"/>
              <a:gd name="connsiteX206" fmla="*/ 4856936 w 7467600"/>
              <a:gd name="connsiteY206" fmla="*/ 3809146 h 6858000"/>
              <a:gd name="connsiteX207" fmla="*/ 5111996 w 7467600"/>
              <a:gd name="connsiteY207" fmla="*/ 4065759 h 6858000"/>
              <a:gd name="connsiteX208" fmla="*/ 5388878 w 7467600"/>
              <a:gd name="connsiteY208" fmla="*/ 4300185 h 6858000"/>
              <a:gd name="connsiteX209" fmla="*/ 5425556 w 7467600"/>
              <a:gd name="connsiteY209" fmla="*/ 4308967 h 6858000"/>
              <a:gd name="connsiteX210" fmla="*/ 4943646 w 7467600"/>
              <a:gd name="connsiteY210" fmla="*/ 3822916 h 6858000"/>
              <a:gd name="connsiteX211" fmla="*/ 4594837 w 7467600"/>
              <a:gd name="connsiteY211" fmla="*/ 3532274 h 6858000"/>
              <a:gd name="connsiteX212" fmla="*/ 4441737 w 7467600"/>
              <a:gd name="connsiteY212" fmla="*/ 3399734 h 6858000"/>
              <a:gd name="connsiteX213" fmla="*/ 5425834 w 7467600"/>
              <a:gd name="connsiteY213" fmla="*/ 3162785 h 6858000"/>
              <a:gd name="connsiteX214" fmla="*/ 5401644 w 7467600"/>
              <a:gd name="connsiteY214" fmla="*/ 3617847 h 6858000"/>
              <a:gd name="connsiteX215" fmla="*/ 5467256 w 7467600"/>
              <a:gd name="connsiteY215" fmla="*/ 4175494 h 6858000"/>
              <a:gd name="connsiteX216" fmla="*/ 5448069 w 7467600"/>
              <a:gd name="connsiteY216" fmla="*/ 3567554 h 6858000"/>
              <a:gd name="connsiteX217" fmla="*/ 5425834 w 7467600"/>
              <a:gd name="connsiteY217" fmla="*/ 3162785 h 6858000"/>
              <a:gd name="connsiteX218" fmla="*/ 1318687 w 7467600"/>
              <a:gd name="connsiteY218" fmla="*/ 3113840 h 6858000"/>
              <a:gd name="connsiteX219" fmla="*/ 1066793 w 7467600"/>
              <a:gd name="connsiteY219" fmla="*/ 3212171 h 6858000"/>
              <a:gd name="connsiteX220" fmla="*/ 993319 w 7467600"/>
              <a:gd name="connsiteY220" fmla="*/ 3247648 h 6858000"/>
              <a:gd name="connsiteX221" fmla="*/ 853081 w 7467600"/>
              <a:gd name="connsiteY221" fmla="*/ 3312410 h 6858000"/>
              <a:gd name="connsiteX222" fmla="*/ 805957 w 7467600"/>
              <a:gd name="connsiteY222" fmla="*/ 3330443 h 6858000"/>
              <a:gd name="connsiteX223" fmla="*/ 1318687 w 7467600"/>
              <a:gd name="connsiteY223" fmla="*/ 3113840 h 6858000"/>
              <a:gd name="connsiteX224" fmla="*/ 5453702 w 7467600"/>
              <a:gd name="connsiteY224" fmla="*/ 3090882 h 6858000"/>
              <a:gd name="connsiteX225" fmla="*/ 5480135 w 7467600"/>
              <a:gd name="connsiteY225" fmla="*/ 3565802 h 6858000"/>
              <a:gd name="connsiteX226" fmla="*/ 5499023 w 7467600"/>
              <a:gd name="connsiteY226" fmla="*/ 4166310 h 6858000"/>
              <a:gd name="connsiteX227" fmla="*/ 5547022 w 7467600"/>
              <a:gd name="connsiteY227" fmla="*/ 3607838 h 6858000"/>
              <a:gd name="connsiteX228" fmla="*/ 5515964 w 7467600"/>
              <a:gd name="connsiteY228" fmla="*/ 3378541 h 6858000"/>
              <a:gd name="connsiteX229" fmla="*/ 5453702 w 7467600"/>
              <a:gd name="connsiteY229" fmla="*/ 3090882 h 6858000"/>
              <a:gd name="connsiteX230" fmla="*/ 1238695 w 7467600"/>
              <a:gd name="connsiteY230" fmla="*/ 3076820 h 6858000"/>
              <a:gd name="connsiteX231" fmla="*/ 716371 w 7467600"/>
              <a:gd name="connsiteY231" fmla="*/ 3293249 h 6858000"/>
              <a:gd name="connsiteX232" fmla="*/ 579522 w 7467600"/>
              <a:gd name="connsiteY232" fmla="*/ 3371759 h 6858000"/>
              <a:gd name="connsiteX233" fmla="*/ 600288 w 7467600"/>
              <a:gd name="connsiteY233" fmla="*/ 3365555 h 6858000"/>
              <a:gd name="connsiteX234" fmla="*/ 840692 w 7467600"/>
              <a:gd name="connsiteY234" fmla="*/ 3284921 h 6858000"/>
              <a:gd name="connsiteX235" fmla="*/ 979248 w 7467600"/>
              <a:gd name="connsiteY235" fmla="*/ 3221003 h 6858000"/>
              <a:gd name="connsiteX236" fmla="*/ 1053282 w 7467600"/>
              <a:gd name="connsiteY236" fmla="*/ 3185247 h 6858000"/>
              <a:gd name="connsiteX237" fmla="*/ 1320603 w 7467600"/>
              <a:gd name="connsiteY237" fmla="*/ 3081281 h 6858000"/>
              <a:gd name="connsiteX238" fmla="*/ 1238695 w 7467600"/>
              <a:gd name="connsiteY238" fmla="*/ 3076820 h 6858000"/>
              <a:gd name="connsiteX239" fmla="*/ 5425627 w 7467600"/>
              <a:gd name="connsiteY239" fmla="*/ 2954192 h 6858000"/>
              <a:gd name="connsiteX240" fmla="*/ 5470770 w 7467600"/>
              <a:gd name="connsiteY240" fmla="*/ 3005435 h 6858000"/>
              <a:gd name="connsiteX241" fmla="*/ 5519779 w 7467600"/>
              <a:gd name="connsiteY241" fmla="*/ 4359223 h 6858000"/>
              <a:gd name="connsiteX242" fmla="*/ 5520293 w 7467600"/>
              <a:gd name="connsiteY242" fmla="*/ 4360602 h 6858000"/>
              <a:gd name="connsiteX243" fmla="*/ 5767221 w 7467600"/>
              <a:gd name="connsiteY243" fmla="*/ 4665564 h 6858000"/>
              <a:gd name="connsiteX244" fmla="*/ 6937169 w 7467600"/>
              <a:gd name="connsiteY244" fmla="*/ 4815941 h 6858000"/>
              <a:gd name="connsiteX245" fmla="*/ 6953922 w 7467600"/>
              <a:gd name="connsiteY245" fmla="*/ 4890068 h 6858000"/>
              <a:gd name="connsiteX246" fmla="*/ 6071359 w 7467600"/>
              <a:gd name="connsiteY246" fmla="*/ 4770770 h 6858000"/>
              <a:gd name="connsiteX247" fmla="*/ 6038839 w 7467600"/>
              <a:gd name="connsiteY247" fmla="*/ 4764474 h 6858000"/>
              <a:gd name="connsiteX248" fmla="*/ 6038706 w 7467600"/>
              <a:gd name="connsiteY248" fmla="*/ 4763847 h 6858000"/>
              <a:gd name="connsiteX249" fmla="*/ 6037784 w 7467600"/>
              <a:gd name="connsiteY249" fmla="*/ 4764270 h 6858000"/>
              <a:gd name="connsiteX250" fmla="*/ 6038839 w 7467600"/>
              <a:gd name="connsiteY250" fmla="*/ 4764474 h 6858000"/>
              <a:gd name="connsiteX251" fmla="*/ 6040338 w 7467600"/>
              <a:gd name="connsiteY251" fmla="*/ 4771418 h 6858000"/>
              <a:gd name="connsiteX252" fmla="*/ 6024488 w 7467600"/>
              <a:gd name="connsiteY252" fmla="*/ 4809903 h 6858000"/>
              <a:gd name="connsiteX253" fmla="*/ 5599771 w 7467600"/>
              <a:gd name="connsiteY253" fmla="*/ 5509652 h 6858000"/>
              <a:gd name="connsiteX254" fmla="*/ 5548843 w 7467600"/>
              <a:gd name="connsiteY254" fmla="*/ 5563845 h 6858000"/>
              <a:gd name="connsiteX255" fmla="*/ 5940952 w 7467600"/>
              <a:gd name="connsiteY255" fmla="*/ 6250028 h 6858000"/>
              <a:gd name="connsiteX256" fmla="*/ 6043441 w 7467600"/>
              <a:gd name="connsiteY256" fmla="*/ 6665847 h 6858000"/>
              <a:gd name="connsiteX257" fmla="*/ 6093432 w 7467600"/>
              <a:gd name="connsiteY257" fmla="*/ 6858000 h 6858000"/>
              <a:gd name="connsiteX258" fmla="*/ 6034344 w 7467600"/>
              <a:gd name="connsiteY258" fmla="*/ 6858000 h 6858000"/>
              <a:gd name="connsiteX259" fmla="*/ 6026679 w 7467600"/>
              <a:gd name="connsiteY259" fmla="*/ 6836959 h 6858000"/>
              <a:gd name="connsiteX260" fmla="*/ 5800441 w 7467600"/>
              <a:gd name="connsiteY260" fmla="*/ 6335286 h 6858000"/>
              <a:gd name="connsiteX261" fmla="*/ 5526562 w 7467600"/>
              <a:gd name="connsiteY261" fmla="*/ 5705388 h 6858000"/>
              <a:gd name="connsiteX262" fmla="*/ 5519640 w 7467600"/>
              <a:gd name="connsiteY262" fmla="*/ 5683774 h 6858000"/>
              <a:gd name="connsiteX263" fmla="*/ 5844559 w 7467600"/>
              <a:gd name="connsiteY263" fmla="*/ 6553349 h 6858000"/>
              <a:gd name="connsiteX264" fmla="*/ 5975994 w 7467600"/>
              <a:gd name="connsiteY264" fmla="*/ 6858000 h 6858000"/>
              <a:gd name="connsiteX265" fmla="*/ 5898547 w 7467600"/>
              <a:gd name="connsiteY265" fmla="*/ 6858000 h 6858000"/>
              <a:gd name="connsiteX266" fmla="*/ 5682041 w 7467600"/>
              <a:gd name="connsiteY266" fmla="*/ 6355860 h 6858000"/>
              <a:gd name="connsiteX267" fmla="*/ 5461758 w 7467600"/>
              <a:gd name="connsiteY267" fmla="*/ 5820220 h 6858000"/>
              <a:gd name="connsiteX268" fmla="*/ 5237282 w 7467600"/>
              <a:gd name="connsiteY268" fmla="*/ 6579086 h 6858000"/>
              <a:gd name="connsiteX269" fmla="*/ 5115009 w 7467600"/>
              <a:gd name="connsiteY269" fmla="*/ 6858000 h 6858000"/>
              <a:gd name="connsiteX270" fmla="*/ 5028074 w 7467600"/>
              <a:gd name="connsiteY270" fmla="*/ 6858000 h 6858000"/>
              <a:gd name="connsiteX271" fmla="*/ 5079508 w 7467600"/>
              <a:gd name="connsiteY271" fmla="*/ 6749074 h 6858000"/>
              <a:gd name="connsiteX272" fmla="*/ 5371846 w 7467600"/>
              <a:gd name="connsiteY272" fmla="*/ 5924413 h 6858000"/>
              <a:gd name="connsiteX273" fmla="*/ 5270512 w 7467600"/>
              <a:gd name="connsiteY273" fmla="*/ 6138975 h 6858000"/>
              <a:gd name="connsiteX274" fmla="*/ 5062409 w 7467600"/>
              <a:gd name="connsiteY274" fmla="*/ 6653544 h 6858000"/>
              <a:gd name="connsiteX275" fmla="*/ 5036628 w 7467600"/>
              <a:gd name="connsiteY275" fmla="*/ 6754247 h 6858000"/>
              <a:gd name="connsiteX276" fmla="*/ 5009112 w 7467600"/>
              <a:gd name="connsiteY276" fmla="*/ 6858000 h 6858000"/>
              <a:gd name="connsiteX277" fmla="*/ 4976679 w 7467600"/>
              <a:gd name="connsiteY277" fmla="*/ 6858000 h 6858000"/>
              <a:gd name="connsiteX278" fmla="*/ 5006537 w 7467600"/>
              <a:gd name="connsiteY278" fmla="*/ 6747068 h 6858000"/>
              <a:gd name="connsiteX279" fmla="*/ 5032723 w 7467600"/>
              <a:gd name="connsiteY279" fmla="*/ 6644957 h 6858000"/>
              <a:gd name="connsiteX280" fmla="*/ 5242949 w 7467600"/>
              <a:gd name="connsiteY280" fmla="*/ 6125175 h 6858000"/>
              <a:gd name="connsiteX281" fmla="*/ 5286321 w 7467600"/>
              <a:gd name="connsiteY281" fmla="*/ 6033555 h 6858000"/>
              <a:gd name="connsiteX282" fmla="*/ 5008210 w 7467600"/>
              <a:gd name="connsiteY282" fmla="*/ 6649194 h 6858000"/>
              <a:gd name="connsiteX283" fmla="*/ 4986321 w 7467600"/>
              <a:gd name="connsiteY283" fmla="*/ 6765687 h 6858000"/>
              <a:gd name="connsiteX284" fmla="*/ 4973474 w 7467600"/>
              <a:gd name="connsiteY284" fmla="*/ 6858000 h 6858000"/>
              <a:gd name="connsiteX285" fmla="*/ 4907178 w 7467600"/>
              <a:gd name="connsiteY285" fmla="*/ 6858000 h 6858000"/>
              <a:gd name="connsiteX286" fmla="*/ 4910810 w 7467600"/>
              <a:gd name="connsiteY286" fmla="*/ 6829660 h 6858000"/>
              <a:gd name="connsiteX287" fmla="*/ 4987461 w 7467600"/>
              <a:gd name="connsiteY287" fmla="*/ 6432994 h 6858000"/>
              <a:gd name="connsiteX288" fmla="*/ 5179262 w 7467600"/>
              <a:gd name="connsiteY288" fmla="*/ 6035044 h 6858000"/>
              <a:gd name="connsiteX289" fmla="*/ 4689678 w 7467600"/>
              <a:gd name="connsiteY289" fmla="*/ 6440241 h 6858000"/>
              <a:gd name="connsiteX290" fmla="*/ 4477543 w 7467600"/>
              <a:gd name="connsiteY290" fmla="*/ 6674836 h 6858000"/>
              <a:gd name="connsiteX291" fmla="*/ 4329957 w 7467600"/>
              <a:gd name="connsiteY291" fmla="*/ 6858000 h 6858000"/>
              <a:gd name="connsiteX292" fmla="*/ 4218595 w 7467600"/>
              <a:gd name="connsiteY292" fmla="*/ 6858000 h 6858000"/>
              <a:gd name="connsiteX293" fmla="*/ 4368888 w 7467600"/>
              <a:gd name="connsiteY293" fmla="*/ 6668412 h 6858000"/>
              <a:gd name="connsiteX294" fmla="*/ 4563091 w 7467600"/>
              <a:gd name="connsiteY294" fmla="*/ 6442508 h 6858000"/>
              <a:gd name="connsiteX295" fmla="*/ 5387324 w 7467600"/>
              <a:gd name="connsiteY295" fmla="*/ 5705830 h 6858000"/>
              <a:gd name="connsiteX296" fmla="*/ 5073620 w 7467600"/>
              <a:gd name="connsiteY296" fmla="*/ 5955437 h 6858000"/>
              <a:gd name="connsiteX297" fmla="*/ 4689789 w 7467600"/>
              <a:gd name="connsiteY297" fmla="*/ 6268382 h 6858000"/>
              <a:gd name="connsiteX298" fmla="*/ 4418722 w 7467600"/>
              <a:gd name="connsiteY298" fmla="*/ 6570886 h 6858000"/>
              <a:gd name="connsiteX299" fmla="*/ 4214944 w 7467600"/>
              <a:gd name="connsiteY299" fmla="*/ 6858000 h 6858000"/>
              <a:gd name="connsiteX300" fmla="*/ 4177898 w 7467600"/>
              <a:gd name="connsiteY300" fmla="*/ 6858000 h 6858000"/>
              <a:gd name="connsiteX301" fmla="*/ 4391597 w 7467600"/>
              <a:gd name="connsiteY301" fmla="*/ 6556370 h 6858000"/>
              <a:gd name="connsiteX302" fmla="*/ 4668889 w 7467600"/>
              <a:gd name="connsiteY302" fmla="*/ 6246399 h 6858000"/>
              <a:gd name="connsiteX303" fmla="*/ 5055427 w 7467600"/>
              <a:gd name="connsiteY303" fmla="*/ 5931476 h 6858000"/>
              <a:gd name="connsiteX304" fmla="*/ 5371814 w 7467600"/>
              <a:gd name="connsiteY304" fmla="*/ 5678975 h 6858000"/>
              <a:gd name="connsiteX305" fmla="*/ 4987918 w 7467600"/>
              <a:gd name="connsiteY305" fmla="*/ 5838701 h 6858000"/>
              <a:gd name="connsiteX306" fmla="*/ 4317146 w 7467600"/>
              <a:gd name="connsiteY306" fmla="*/ 6587716 h 6858000"/>
              <a:gd name="connsiteX307" fmla="*/ 4171627 w 7467600"/>
              <a:gd name="connsiteY307" fmla="*/ 6858000 h 6858000"/>
              <a:gd name="connsiteX308" fmla="*/ 4081585 w 7467600"/>
              <a:gd name="connsiteY308" fmla="*/ 6858000 h 6858000"/>
              <a:gd name="connsiteX309" fmla="*/ 4238603 w 7467600"/>
              <a:gd name="connsiteY309" fmla="*/ 6559341 h 6858000"/>
              <a:gd name="connsiteX310" fmla="*/ 4778333 w 7467600"/>
              <a:gd name="connsiteY310" fmla="*/ 5873626 h 6858000"/>
              <a:gd name="connsiteX311" fmla="*/ 5414185 w 7467600"/>
              <a:gd name="connsiteY311" fmla="*/ 5573882 h 6858000"/>
              <a:gd name="connsiteX312" fmla="*/ 5959648 w 7467600"/>
              <a:gd name="connsiteY312" fmla="*/ 4760797 h 6858000"/>
              <a:gd name="connsiteX313" fmla="*/ 5355019 w 7467600"/>
              <a:gd name="connsiteY313" fmla="*/ 4734672 h 6858000"/>
              <a:gd name="connsiteX314" fmla="*/ 5083565 w 7467600"/>
              <a:gd name="connsiteY314" fmla="*/ 5179121 h 6858000"/>
              <a:gd name="connsiteX315" fmla="*/ 4713577 w 7467600"/>
              <a:gd name="connsiteY315" fmla="*/ 5616803 h 6858000"/>
              <a:gd name="connsiteX316" fmla="*/ 3989559 w 7467600"/>
              <a:gd name="connsiteY316" fmla="*/ 6145945 h 6858000"/>
              <a:gd name="connsiteX317" fmla="*/ 3939824 w 7467600"/>
              <a:gd name="connsiteY317" fmla="*/ 6066900 h 6858000"/>
              <a:gd name="connsiteX318" fmla="*/ 4584537 w 7467600"/>
              <a:gd name="connsiteY318" fmla="*/ 5324826 h 6858000"/>
              <a:gd name="connsiteX319" fmla="*/ 5037105 w 7467600"/>
              <a:gd name="connsiteY319" fmla="*/ 5088765 h 6858000"/>
              <a:gd name="connsiteX320" fmla="*/ 5039930 w 7467600"/>
              <a:gd name="connsiteY320" fmla="*/ 5089585 h 6858000"/>
              <a:gd name="connsiteX321" fmla="*/ 5263764 w 7467600"/>
              <a:gd name="connsiteY321" fmla="*/ 4735525 h 6858000"/>
              <a:gd name="connsiteX322" fmla="*/ 4086300 w 7467600"/>
              <a:gd name="connsiteY322" fmla="*/ 4884599 h 6858000"/>
              <a:gd name="connsiteX323" fmla="*/ 4085485 w 7467600"/>
              <a:gd name="connsiteY323" fmla="*/ 4899070 h 6858000"/>
              <a:gd name="connsiteX324" fmla="*/ 3871915 w 7467600"/>
              <a:gd name="connsiteY324" fmla="*/ 5253645 h 6858000"/>
              <a:gd name="connsiteX325" fmla="*/ 3799374 w 7467600"/>
              <a:gd name="connsiteY325" fmla="*/ 5466127 h 6858000"/>
              <a:gd name="connsiteX326" fmla="*/ 3498850 w 7467600"/>
              <a:gd name="connsiteY326" fmla="*/ 6661888 h 6858000"/>
              <a:gd name="connsiteX327" fmla="*/ 3399216 w 7467600"/>
              <a:gd name="connsiteY327" fmla="*/ 6858000 h 6858000"/>
              <a:gd name="connsiteX328" fmla="*/ 3303688 w 7467600"/>
              <a:gd name="connsiteY328" fmla="*/ 6858000 h 6858000"/>
              <a:gd name="connsiteX329" fmla="*/ 3391774 w 7467600"/>
              <a:gd name="connsiteY329" fmla="*/ 6697181 h 6858000"/>
              <a:gd name="connsiteX330" fmla="*/ 3735540 w 7467600"/>
              <a:gd name="connsiteY330" fmla="*/ 5546923 h 6858000"/>
              <a:gd name="connsiteX331" fmla="*/ 3729438 w 7467600"/>
              <a:gd name="connsiteY331" fmla="*/ 5569058 h 6858000"/>
              <a:gd name="connsiteX332" fmla="*/ 3707782 w 7467600"/>
              <a:gd name="connsiteY332" fmla="*/ 5644908 h 6858000"/>
              <a:gd name="connsiteX333" fmla="*/ 3583827 w 7467600"/>
              <a:gd name="connsiteY333" fmla="*/ 6039215 h 6858000"/>
              <a:gd name="connsiteX334" fmla="*/ 3547861 w 7467600"/>
              <a:gd name="connsiteY334" fmla="*/ 6129609 h 6858000"/>
              <a:gd name="connsiteX335" fmla="*/ 3490905 w 7467600"/>
              <a:gd name="connsiteY335" fmla="*/ 6277660 h 6858000"/>
              <a:gd name="connsiteX336" fmla="*/ 3455859 w 7467600"/>
              <a:gd name="connsiteY336" fmla="*/ 6391301 h 6858000"/>
              <a:gd name="connsiteX337" fmla="*/ 3429112 w 7467600"/>
              <a:gd name="connsiteY337" fmla="*/ 6479469 h 6858000"/>
              <a:gd name="connsiteX338" fmla="*/ 3304862 w 7467600"/>
              <a:gd name="connsiteY338" fmla="*/ 6796476 h 6858000"/>
              <a:gd name="connsiteX339" fmla="*/ 3276071 w 7467600"/>
              <a:gd name="connsiteY339" fmla="*/ 6858000 h 6858000"/>
              <a:gd name="connsiteX340" fmla="*/ 3240805 w 7467600"/>
              <a:gd name="connsiteY340" fmla="*/ 6858000 h 6858000"/>
              <a:gd name="connsiteX341" fmla="*/ 3275917 w 7467600"/>
              <a:gd name="connsiteY341" fmla="*/ 6783192 h 6858000"/>
              <a:gd name="connsiteX342" fmla="*/ 3399358 w 7467600"/>
              <a:gd name="connsiteY342" fmla="*/ 6469011 h 6858000"/>
              <a:gd name="connsiteX343" fmla="*/ 3425650 w 7467600"/>
              <a:gd name="connsiteY343" fmla="*/ 6381333 h 6858000"/>
              <a:gd name="connsiteX344" fmla="*/ 3460661 w 7467600"/>
              <a:gd name="connsiteY344" fmla="*/ 6266763 h 6858000"/>
              <a:gd name="connsiteX345" fmla="*/ 3518021 w 7467600"/>
              <a:gd name="connsiteY345" fmla="*/ 6117298 h 6858000"/>
              <a:gd name="connsiteX346" fmla="*/ 3554035 w 7467600"/>
              <a:gd name="connsiteY346" fmla="*/ 6027832 h 6858000"/>
              <a:gd name="connsiteX347" fmla="*/ 3677174 w 7467600"/>
              <a:gd name="connsiteY347" fmla="*/ 5636351 h 6858000"/>
              <a:gd name="connsiteX348" fmla="*/ 3698819 w 7467600"/>
              <a:gd name="connsiteY348" fmla="*/ 5560503 h 6858000"/>
              <a:gd name="connsiteX349" fmla="*/ 3702094 w 7467600"/>
              <a:gd name="connsiteY349" fmla="*/ 5549194 h 6858000"/>
              <a:gd name="connsiteX350" fmla="*/ 3398355 w 7467600"/>
              <a:gd name="connsiteY350" fmla="*/ 6094603 h 6858000"/>
              <a:gd name="connsiteX351" fmla="*/ 3193941 w 7467600"/>
              <a:gd name="connsiteY351" fmla="*/ 6798775 h 6858000"/>
              <a:gd name="connsiteX352" fmla="*/ 3184140 w 7467600"/>
              <a:gd name="connsiteY352" fmla="*/ 6858000 h 6858000"/>
              <a:gd name="connsiteX353" fmla="*/ 3099978 w 7467600"/>
              <a:gd name="connsiteY353" fmla="*/ 6858000 h 6858000"/>
              <a:gd name="connsiteX354" fmla="*/ 3101556 w 7467600"/>
              <a:gd name="connsiteY354" fmla="*/ 6843337 h 6858000"/>
              <a:gd name="connsiteX355" fmla="*/ 3370162 w 7467600"/>
              <a:gd name="connsiteY355" fmla="*/ 5785550 h 6858000"/>
              <a:gd name="connsiteX356" fmla="*/ 3746477 w 7467600"/>
              <a:gd name="connsiteY356" fmla="*/ 5377889 h 6858000"/>
              <a:gd name="connsiteX357" fmla="*/ 3863399 w 7467600"/>
              <a:gd name="connsiteY357" fmla="*/ 5087257 h 6858000"/>
              <a:gd name="connsiteX358" fmla="*/ 3968712 w 7467600"/>
              <a:gd name="connsiteY358" fmla="*/ 4913989 h 6858000"/>
              <a:gd name="connsiteX359" fmla="*/ 2792390 w 7467600"/>
              <a:gd name="connsiteY359" fmla="*/ 5382974 h 6858000"/>
              <a:gd name="connsiteX360" fmla="*/ 2714982 w 7467600"/>
              <a:gd name="connsiteY360" fmla="*/ 5427051 h 6858000"/>
              <a:gd name="connsiteX361" fmla="*/ 2813361 w 7467600"/>
              <a:gd name="connsiteY361" fmla="*/ 6023912 h 6858000"/>
              <a:gd name="connsiteX362" fmla="*/ 2688430 w 7467600"/>
              <a:gd name="connsiteY362" fmla="*/ 6801564 h 6858000"/>
              <a:gd name="connsiteX363" fmla="*/ 2629626 w 7467600"/>
              <a:gd name="connsiteY363" fmla="*/ 6763394 h 6858000"/>
              <a:gd name="connsiteX364" fmla="*/ 2565328 w 7467600"/>
              <a:gd name="connsiteY364" fmla="*/ 5516399 h 6858000"/>
              <a:gd name="connsiteX365" fmla="*/ 1922999 w 7467600"/>
              <a:gd name="connsiteY365" fmla="*/ 5980343 h 6858000"/>
              <a:gd name="connsiteX366" fmla="*/ 1950261 w 7467600"/>
              <a:gd name="connsiteY366" fmla="*/ 6405858 h 6858000"/>
              <a:gd name="connsiteX367" fmla="*/ 2365554 w 7467600"/>
              <a:gd name="connsiteY367" fmla="*/ 6759107 h 6858000"/>
              <a:gd name="connsiteX368" fmla="*/ 2424142 w 7467600"/>
              <a:gd name="connsiteY368" fmla="*/ 6858000 h 6858000"/>
              <a:gd name="connsiteX369" fmla="*/ 2395994 w 7467600"/>
              <a:gd name="connsiteY369" fmla="*/ 6858000 h 6858000"/>
              <a:gd name="connsiteX370" fmla="*/ 2392863 w 7467600"/>
              <a:gd name="connsiteY370" fmla="*/ 6852964 h 6858000"/>
              <a:gd name="connsiteX371" fmla="*/ 2017589 w 7467600"/>
              <a:gd name="connsiteY371" fmla="*/ 6493982 h 6858000"/>
              <a:gd name="connsiteX372" fmla="*/ 2147336 w 7467600"/>
              <a:gd name="connsiteY372" fmla="*/ 6594052 h 6858000"/>
              <a:gd name="connsiteX373" fmla="*/ 2207047 w 7467600"/>
              <a:gd name="connsiteY373" fmla="*/ 6654540 h 6858000"/>
              <a:gd name="connsiteX374" fmla="*/ 2299106 w 7467600"/>
              <a:gd name="connsiteY374" fmla="*/ 6778931 h 6858000"/>
              <a:gd name="connsiteX375" fmla="*/ 2314430 w 7467600"/>
              <a:gd name="connsiteY375" fmla="*/ 6801144 h 6858000"/>
              <a:gd name="connsiteX376" fmla="*/ 2352406 w 7467600"/>
              <a:gd name="connsiteY376" fmla="*/ 6858000 h 6858000"/>
              <a:gd name="connsiteX377" fmla="*/ 2314492 w 7467600"/>
              <a:gd name="connsiteY377" fmla="*/ 6858000 h 6858000"/>
              <a:gd name="connsiteX378" fmla="*/ 2288095 w 7467600"/>
              <a:gd name="connsiteY378" fmla="*/ 6818030 h 6858000"/>
              <a:gd name="connsiteX379" fmla="*/ 2272768 w 7467600"/>
              <a:gd name="connsiteY379" fmla="*/ 6795822 h 6858000"/>
              <a:gd name="connsiteX380" fmla="*/ 2182715 w 7467600"/>
              <a:gd name="connsiteY380" fmla="*/ 6675071 h 6858000"/>
              <a:gd name="connsiteX381" fmla="*/ 2032061 w 7467600"/>
              <a:gd name="connsiteY381" fmla="*/ 6541380 h 6858000"/>
              <a:gd name="connsiteX382" fmla="*/ 2257220 w 7467600"/>
              <a:gd name="connsiteY382" fmla="*/ 6826257 h 6858000"/>
              <a:gd name="connsiteX383" fmla="*/ 2281324 w 7467600"/>
              <a:gd name="connsiteY383" fmla="*/ 6858000 h 6858000"/>
              <a:gd name="connsiteX384" fmla="*/ 2242860 w 7467600"/>
              <a:gd name="connsiteY384" fmla="*/ 6858000 h 6858000"/>
              <a:gd name="connsiteX385" fmla="*/ 2232818 w 7467600"/>
              <a:gd name="connsiteY385" fmla="*/ 6844926 h 6858000"/>
              <a:gd name="connsiteX386" fmla="*/ 1990172 w 7467600"/>
              <a:gd name="connsiteY386" fmla="*/ 6542121 h 6858000"/>
              <a:gd name="connsiteX387" fmla="*/ 2124090 w 7467600"/>
              <a:gd name="connsiteY387" fmla="*/ 6761017 h 6858000"/>
              <a:gd name="connsiteX388" fmla="*/ 2200380 w 7467600"/>
              <a:gd name="connsiteY388" fmla="*/ 6858000 h 6858000"/>
              <a:gd name="connsiteX389" fmla="*/ 2147507 w 7467600"/>
              <a:gd name="connsiteY389" fmla="*/ 6858000 h 6858000"/>
              <a:gd name="connsiteX390" fmla="*/ 2070668 w 7467600"/>
              <a:gd name="connsiteY390" fmla="*/ 6761520 h 6858000"/>
              <a:gd name="connsiteX391" fmla="*/ 1975142 w 7467600"/>
              <a:gd name="connsiteY391" fmla="*/ 6585570 h 6858000"/>
              <a:gd name="connsiteX392" fmla="*/ 2050035 w 7467600"/>
              <a:gd name="connsiteY392" fmla="*/ 6813345 h 6858000"/>
              <a:gd name="connsiteX393" fmla="*/ 2063025 w 7467600"/>
              <a:gd name="connsiteY393" fmla="*/ 6858000 h 6858000"/>
              <a:gd name="connsiteX394" fmla="*/ 2021675 w 7467600"/>
              <a:gd name="connsiteY394" fmla="*/ 6858000 h 6858000"/>
              <a:gd name="connsiteX395" fmla="*/ 2019308 w 7467600"/>
              <a:gd name="connsiteY395" fmla="*/ 6847118 h 6858000"/>
              <a:gd name="connsiteX396" fmla="*/ 1938835 w 7467600"/>
              <a:gd name="connsiteY396" fmla="*/ 6551160 h 6858000"/>
              <a:gd name="connsiteX397" fmla="*/ 1953230 w 7467600"/>
              <a:gd name="connsiteY397" fmla="*/ 6759699 h 6858000"/>
              <a:gd name="connsiteX398" fmla="*/ 1956763 w 7467600"/>
              <a:gd name="connsiteY398" fmla="*/ 6778191 h 6858000"/>
              <a:gd name="connsiteX399" fmla="*/ 1967925 w 7467600"/>
              <a:gd name="connsiteY399" fmla="*/ 6858000 h 6858000"/>
              <a:gd name="connsiteX400" fmla="*/ 1936622 w 7467600"/>
              <a:gd name="connsiteY400" fmla="*/ 6858000 h 6858000"/>
              <a:gd name="connsiteX401" fmla="*/ 1926261 w 7467600"/>
              <a:gd name="connsiteY401" fmla="*/ 6784064 h 6858000"/>
              <a:gd name="connsiteX402" fmla="*/ 1922724 w 7467600"/>
              <a:gd name="connsiteY402" fmla="*/ 6765577 h 6858000"/>
              <a:gd name="connsiteX403" fmla="*/ 1904650 w 7467600"/>
              <a:gd name="connsiteY403" fmla="*/ 6639616 h 6858000"/>
              <a:gd name="connsiteX404" fmla="*/ 1885273 w 7467600"/>
              <a:gd name="connsiteY404" fmla="*/ 6858000 h 6858000"/>
              <a:gd name="connsiteX405" fmla="*/ 1854363 w 7467600"/>
              <a:gd name="connsiteY405" fmla="*/ 6858000 h 6858000"/>
              <a:gd name="connsiteX406" fmla="*/ 1880391 w 7467600"/>
              <a:gd name="connsiteY406" fmla="*/ 6603796 h 6858000"/>
              <a:gd name="connsiteX407" fmla="*/ 1818273 w 7467600"/>
              <a:gd name="connsiteY407" fmla="*/ 6715729 h 6858000"/>
              <a:gd name="connsiteX408" fmla="*/ 1794691 w 7467600"/>
              <a:gd name="connsiteY408" fmla="*/ 6843239 h 6858000"/>
              <a:gd name="connsiteX409" fmla="*/ 1794914 w 7467600"/>
              <a:gd name="connsiteY409" fmla="*/ 6858000 h 6858000"/>
              <a:gd name="connsiteX410" fmla="*/ 1746128 w 7467600"/>
              <a:gd name="connsiteY410" fmla="*/ 6858000 h 6858000"/>
              <a:gd name="connsiteX411" fmla="*/ 1753934 w 7467600"/>
              <a:gd name="connsiteY411" fmla="*/ 6724796 h 6858000"/>
              <a:gd name="connsiteX412" fmla="*/ 1792053 w 7467600"/>
              <a:gd name="connsiteY412" fmla="*/ 6572396 h 6858000"/>
              <a:gd name="connsiteX413" fmla="*/ 1862248 w 7467600"/>
              <a:gd name="connsiteY413" fmla="*/ 6266397 h 6858000"/>
              <a:gd name="connsiteX414" fmla="*/ 1862250 w 7467600"/>
              <a:gd name="connsiteY414" fmla="*/ 6033531 h 6858000"/>
              <a:gd name="connsiteX415" fmla="*/ 1211999 w 7467600"/>
              <a:gd name="connsiteY415" fmla="*/ 6683610 h 6858000"/>
              <a:gd name="connsiteX416" fmla="*/ 1213266 w 7467600"/>
              <a:gd name="connsiteY416" fmla="*/ 6691947 h 6858000"/>
              <a:gd name="connsiteX417" fmla="*/ 1203370 w 7467600"/>
              <a:gd name="connsiteY417" fmla="*/ 6850676 h 6858000"/>
              <a:gd name="connsiteX418" fmla="*/ 1203671 w 7467600"/>
              <a:gd name="connsiteY418" fmla="*/ 6858000 h 6858000"/>
              <a:gd name="connsiteX419" fmla="*/ 1143180 w 7467600"/>
              <a:gd name="connsiteY419" fmla="*/ 6858000 h 6858000"/>
              <a:gd name="connsiteX420" fmla="*/ 1142176 w 7467600"/>
              <a:gd name="connsiteY420" fmla="*/ 6766045 h 6858000"/>
              <a:gd name="connsiteX421" fmla="*/ 1067484 w 7467600"/>
              <a:gd name="connsiteY421" fmla="*/ 6858000 h 6858000"/>
              <a:gd name="connsiteX422" fmla="*/ 953928 w 7467600"/>
              <a:gd name="connsiteY422" fmla="*/ 6858000 h 6858000"/>
              <a:gd name="connsiteX423" fmla="*/ 959715 w 7467600"/>
              <a:gd name="connsiteY423" fmla="*/ 6850185 h 6858000"/>
              <a:gd name="connsiteX424" fmla="*/ 1483788 w 7467600"/>
              <a:gd name="connsiteY424" fmla="*/ 6259174 h 6858000"/>
              <a:gd name="connsiteX425" fmla="*/ 1100671 w 7467600"/>
              <a:gd name="connsiteY425" fmla="*/ 6252137 h 6858000"/>
              <a:gd name="connsiteX426" fmla="*/ 1090144 w 7467600"/>
              <a:gd name="connsiteY426" fmla="*/ 6256748 h 6858000"/>
              <a:gd name="connsiteX427" fmla="*/ 1095872 w 7467600"/>
              <a:gd name="connsiteY427" fmla="*/ 6271892 h 6858000"/>
              <a:gd name="connsiteX428" fmla="*/ 262785 w 7467600"/>
              <a:gd name="connsiteY428" fmla="*/ 6845450 h 6858000"/>
              <a:gd name="connsiteX429" fmla="*/ 209968 w 7467600"/>
              <a:gd name="connsiteY429" fmla="*/ 6770713 h 6858000"/>
              <a:gd name="connsiteX430" fmla="*/ 873460 w 7467600"/>
              <a:gd name="connsiteY430" fmla="*/ 6253768 h 6858000"/>
              <a:gd name="connsiteX431" fmla="*/ 192686 w 7467600"/>
              <a:gd name="connsiteY431" fmla="*/ 5849257 h 6858000"/>
              <a:gd name="connsiteX432" fmla="*/ 4696 w 7467600"/>
              <a:gd name="connsiteY432" fmla="*/ 5697668 h 6858000"/>
              <a:gd name="connsiteX433" fmla="*/ 0 w 7467600"/>
              <a:gd name="connsiteY433" fmla="*/ 5689984 h 6858000"/>
              <a:gd name="connsiteX434" fmla="*/ 0 w 7467600"/>
              <a:gd name="connsiteY434" fmla="*/ 5513472 h 6858000"/>
              <a:gd name="connsiteX435" fmla="*/ 174101 w 7467600"/>
              <a:gd name="connsiteY435" fmla="*/ 5620277 h 6858000"/>
              <a:gd name="connsiteX436" fmla="*/ 891800 w 7467600"/>
              <a:gd name="connsiteY436" fmla="*/ 6036935 h 6858000"/>
              <a:gd name="connsiteX437" fmla="*/ 1072219 w 7467600"/>
              <a:gd name="connsiteY437" fmla="*/ 6169443 h 6858000"/>
              <a:gd name="connsiteX438" fmla="*/ 1074117 w 7467600"/>
              <a:gd name="connsiteY438" fmla="*/ 6170301 h 6858000"/>
              <a:gd name="connsiteX439" fmla="*/ 1083114 w 7467600"/>
              <a:gd name="connsiteY439" fmla="*/ 6174131 h 6858000"/>
              <a:gd name="connsiteX440" fmla="*/ 1543010 w 7467600"/>
              <a:gd name="connsiteY440" fmla="*/ 6191140 h 6858000"/>
              <a:gd name="connsiteX441" fmla="*/ 1551080 w 7467600"/>
              <a:gd name="connsiteY441" fmla="*/ 6195006 h 6858000"/>
              <a:gd name="connsiteX442" fmla="*/ 2345443 w 7467600"/>
              <a:gd name="connsiteY442" fmla="*/ 5549882 h 6858000"/>
              <a:gd name="connsiteX443" fmla="*/ 1721499 w 7467600"/>
              <a:gd name="connsiteY443" fmla="*/ 5599969 h 6858000"/>
              <a:gd name="connsiteX444" fmla="*/ 767716 w 7467600"/>
              <a:gd name="connsiteY444" fmla="*/ 5472768 h 6858000"/>
              <a:gd name="connsiteX445" fmla="*/ 722147 w 7467600"/>
              <a:gd name="connsiteY445" fmla="*/ 5393091 h 6858000"/>
              <a:gd name="connsiteX446" fmla="*/ 1485552 w 7467600"/>
              <a:gd name="connsiteY446" fmla="*/ 5313202 h 6858000"/>
              <a:gd name="connsiteX447" fmla="*/ 2143004 w 7467600"/>
              <a:gd name="connsiteY447" fmla="*/ 5402420 h 6858000"/>
              <a:gd name="connsiteX448" fmla="*/ 1933391 w 7467600"/>
              <a:gd name="connsiteY448" fmla="*/ 5156971 h 6858000"/>
              <a:gd name="connsiteX449" fmla="*/ 1827118 w 7467600"/>
              <a:gd name="connsiteY449" fmla="*/ 4968410 h 6858000"/>
              <a:gd name="connsiteX450" fmla="*/ 1837349 w 7467600"/>
              <a:gd name="connsiteY450" fmla="*/ 4956357 h 6858000"/>
              <a:gd name="connsiteX451" fmla="*/ 2162835 w 7467600"/>
              <a:gd name="connsiteY451" fmla="*/ 5187853 h 6858000"/>
              <a:gd name="connsiteX452" fmla="*/ 2257167 w 7467600"/>
              <a:gd name="connsiteY452" fmla="*/ 5462123 h 6858000"/>
              <a:gd name="connsiteX453" fmla="*/ 2261598 w 7467600"/>
              <a:gd name="connsiteY453" fmla="*/ 5467998 h 6858000"/>
              <a:gd name="connsiteX454" fmla="*/ 2437177 w 7467600"/>
              <a:gd name="connsiteY454" fmla="*/ 5479608 h 6858000"/>
              <a:gd name="connsiteX455" fmla="*/ 2445247 w 7467600"/>
              <a:gd name="connsiteY455" fmla="*/ 5483476 h 6858000"/>
              <a:gd name="connsiteX456" fmla="*/ 2743626 w 7467600"/>
              <a:gd name="connsiteY456" fmla="*/ 5304819 h 6858000"/>
              <a:gd name="connsiteX457" fmla="*/ 3048102 w 7467600"/>
              <a:gd name="connsiteY457" fmla="*/ 5150595 h 6858000"/>
              <a:gd name="connsiteX458" fmla="*/ 1799414 w 7467600"/>
              <a:gd name="connsiteY458" fmla="*/ 4694732 h 6858000"/>
              <a:gd name="connsiteX459" fmla="*/ 1771735 w 7467600"/>
              <a:gd name="connsiteY459" fmla="*/ 4619929 h 6858000"/>
              <a:gd name="connsiteX460" fmla="*/ 3104273 w 7467600"/>
              <a:gd name="connsiteY460" fmla="*/ 5076159 h 6858000"/>
              <a:gd name="connsiteX461" fmla="*/ 3113245 w 7467600"/>
              <a:gd name="connsiteY461" fmla="*/ 5090705 h 6858000"/>
              <a:gd name="connsiteX462" fmla="*/ 3126294 w 7467600"/>
              <a:gd name="connsiteY462" fmla="*/ 5114400 h 6858000"/>
              <a:gd name="connsiteX463" fmla="*/ 3937433 w 7467600"/>
              <a:gd name="connsiteY463" fmla="*/ 4830473 h 6858000"/>
              <a:gd name="connsiteX464" fmla="*/ 3590475 w 7467600"/>
              <a:gd name="connsiteY464" fmla="*/ 4597974 h 6858000"/>
              <a:gd name="connsiteX465" fmla="*/ 3100264 w 7467600"/>
              <a:gd name="connsiteY465" fmla="*/ 4579845 h 6858000"/>
              <a:gd name="connsiteX466" fmla="*/ 2183576 w 7467600"/>
              <a:gd name="connsiteY466" fmla="*/ 4227150 h 6858000"/>
              <a:gd name="connsiteX467" fmla="*/ 2151029 w 7467600"/>
              <a:gd name="connsiteY467" fmla="*/ 4146947 h 6858000"/>
              <a:gd name="connsiteX468" fmla="*/ 3563434 w 7467600"/>
              <a:gd name="connsiteY468" fmla="*/ 4469115 h 6858000"/>
              <a:gd name="connsiteX469" fmla="*/ 3177952 w 7467600"/>
              <a:gd name="connsiteY469" fmla="*/ 3657386 h 6858000"/>
              <a:gd name="connsiteX470" fmla="*/ 3189263 w 7467600"/>
              <a:gd name="connsiteY470" fmla="*/ 3625726 h 6858000"/>
              <a:gd name="connsiteX471" fmla="*/ 3560912 w 7467600"/>
              <a:gd name="connsiteY471" fmla="*/ 4079863 h 6858000"/>
              <a:gd name="connsiteX472" fmla="*/ 3626636 w 7467600"/>
              <a:gd name="connsiteY472" fmla="*/ 4512230 h 6858000"/>
              <a:gd name="connsiteX473" fmla="*/ 3653088 w 7467600"/>
              <a:gd name="connsiteY473" fmla="*/ 4521417 h 6858000"/>
              <a:gd name="connsiteX474" fmla="*/ 3988128 w 7467600"/>
              <a:gd name="connsiteY474" fmla="*/ 4817267 h 6858000"/>
              <a:gd name="connsiteX475" fmla="*/ 4830582 w 7467600"/>
              <a:gd name="connsiteY475" fmla="*/ 4676000 h 6858000"/>
              <a:gd name="connsiteX476" fmla="*/ 4830100 w 7467600"/>
              <a:gd name="connsiteY476" fmla="*/ 4675554 h 6858000"/>
              <a:gd name="connsiteX477" fmla="*/ 4036318 w 7467600"/>
              <a:gd name="connsiteY477" fmla="*/ 4147013 h 6858000"/>
              <a:gd name="connsiteX478" fmla="*/ 3432098 w 7467600"/>
              <a:gd name="connsiteY478" fmla="*/ 3537312 h 6858000"/>
              <a:gd name="connsiteX479" fmla="*/ 3446761 w 7467600"/>
              <a:gd name="connsiteY479" fmla="*/ 3461278 h 6858000"/>
              <a:gd name="connsiteX480" fmla="*/ 4419733 w 7467600"/>
              <a:gd name="connsiteY480" fmla="*/ 3963555 h 6858000"/>
              <a:gd name="connsiteX481" fmla="*/ 4781371 w 7467600"/>
              <a:gd name="connsiteY481" fmla="*/ 4458604 h 6858000"/>
              <a:gd name="connsiteX482" fmla="*/ 4780440 w 7467600"/>
              <a:gd name="connsiteY482" fmla="*/ 4470290 h 6858000"/>
              <a:gd name="connsiteX483" fmla="*/ 4898954 w 7467600"/>
              <a:gd name="connsiteY483" fmla="*/ 4662092 h 6858000"/>
              <a:gd name="connsiteX484" fmla="*/ 4900699 w 7467600"/>
              <a:gd name="connsiteY484" fmla="*/ 4670867 h 6858000"/>
              <a:gd name="connsiteX485" fmla="*/ 5714511 w 7467600"/>
              <a:gd name="connsiteY485" fmla="*/ 4663483 h 6858000"/>
              <a:gd name="connsiteX486" fmla="*/ 5464793 w 7467600"/>
              <a:gd name="connsiteY486" fmla="*/ 4393556 h 6858000"/>
              <a:gd name="connsiteX487" fmla="*/ 5461897 w 7467600"/>
              <a:gd name="connsiteY487" fmla="*/ 4390879 h 6858000"/>
              <a:gd name="connsiteX488" fmla="*/ 4294126 w 7467600"/>
              <a:gd name="connsiteY488" fmla="*/ 3303048 h 6858000"/>
              <a:gd name="connsiteX489" fmla="*/ 4305321 w 7467600"/>
              <a:gd name="connsiteY489" fmla="*/ 3256953 h 6858000"/>
              <a:gd name="connsiteX490" fmla="*/ 4949299 w 7467600"/>
              <a:gd name="connsiteY490" fmla="*/ 3766336 h 6858000"/>
              <a:gd name="connsiteX491" fmla="*/ 5291452 w 7467600"/>
              <a:gd name="connsiteY491" fmla="*/ 4076801 h 6858000"/>
              <a:gd name="connsiteX492" fmla="*/ 5434998 w 7467600"/>
              <a:gd name="connsiteY492" fmla="*/ 4254100 h 6858000"/>
              <a:gd name="connsiteX493" fmla="*/ 5351015 w 7467600"/>
              <a:gd name="connsiteY493" fmla="*/ 3760989 h 6858000"/>
              <a:gd name="connsiteX494" fmla="*/ 5413780 w 7467600"/>
              <a:gd name="connsiteY494" fmla="*/ 2966265 h 6858000"/>
              <a:gd name="connsiteX495" fmla="*/ 5425627 w 7467600"/>
              <a:gd name="connsiteY495" fmla="*/ 2954192 h 6858000"/>
              <a:gd name="connsiteX496" fmla="*/ 6604735 w 7467600"/>
              <a:gd name="connsiteY496" fmla="*/ 2041381 h 6858000"/>
              <a:gd name="connsiteX497" fmla="*/ 7204487 w 7467600"/>
              <a:gd name="connsiteY497" fmla="*/ 2742112 h 6858000"/>
              <a:gd name="connsiteX498" fmla="*/ 7131592 w 7467600"/>
              <a:gd name="connsiteY498" fmla="*/ 2672096 h 6858000"/>
              <a:gd name="connsiteX499" fmla="*/ 6996344 w 7467600"/>
              <a:gd name="connsiteY499" fmla="*/ 2518310 h 6858000"/>
              <a:gd name="connsiteX500" fmla="*/ 6735495 w 7467600"/>
              <a:gd name="connsiteY500" fmla="*/ 2196890 h 6858000"/>
              <a:gd name="connsiteX501" fmla="*/ 6721901 w 7467600"/>
              <a:gd name="connsiteY501" fmla="*/ 2179274 h 6858000"/>
              <a:gd name="connsiteX502" fmla="*/ 6604735 w 7467600"/>
              <a:gd name="connsiteY502" fmla="*/ 2041381 h 6858000"/>
              <a:gd name="connsiteX503" fmla="*/ 6591670 w 7467600"/>
              <a:gd name="connsiteY503" fmla="*/ 1988277 h 6858000"/>
              <a:gd name="connsiteX504" fmla="*/ 6747349 w 7467600"/>
              <a:gd name="connsiteY504" fmla="*/ 2160069 h 6858000"/>
              <a:gd name="connsiteX505" fmla="*/ 6760943 w 7467600"/>
              <a:gd name="connsiteY505" fmla="*/ 2177686 h 6858000"/>
              <a:gd name="connsiteX506" fmla="*/ 7021065 w 7467600"/>
              <a:gd name="connsiteY506" fmla="*/ 2498102 h 6858000"/>
              <a:gd name="connsiteX507" fmla="*/ 7155223 w 7467600"/>
              <a:gd name="connsiteY507" fmla="*/ 2650386 h 6858000"/>
              <a:gd name="connsiteX508" fmla="*/ 7203167 w 7467600"/>
              <a:gd name="connsiteY508" fmla="*/ 2697288 h 6858000"/>
              <a:gd name="connsiteX509" fmla="*/ 6937703 w 7467600"/>
              <a:gd name="connsiteY509" fmla="*/ 2321981 h 6858000"/>
              <a:gd name="connsiteX510" fmla="*/ 6591670 w 7467600"/>
              <a:gd name="connsiteY510" fmla="*/ 1988277 h 6858000"/>
              <a:gd name="connsiteX511" fmla="*/ 5798671 w 7467600"/>
              <a:gd name="connsiteY511" fmla="*/ 1981601 h 6858000"/>
              <a:gd name="connsiteX512" fmla="*/ 5754709 w 7467600"/>
              <a:gd name="connsiteY512" fmla="*/ 2071454 h 6858000"/>
              <a:gd name="connsiteX513" fmla="*/ 5763044 w 7467600"/>
              <a:gd name="connsiteY513" fmla="*/ 2842206 h 6858000"/>
              <a:gd name="connsiteX514" fmla="*/ 5764974 w 7467600"/>
              <a:gd name="connsiteY514" fmla="*/ 2799609 h 6858000"/>
              <a:gd name="connsiteX515" fmla="*/ 5767665 w 7467600"/>
              <a:gd name="connsiteY515" fmla="*/ 2666409 h 6858000"/>
              <a:gd name="connsiteX516" fmla="*/ 5763055 w 7467600"/>
              <a:gd name="connsiteY516" fmla="*/ 2579705 h 6858000"/>
              <a:gd name="connsiteX517" fmla="*/ 5758079 w 7467600"/>
              <a:gd name="connsiteY517" fmla="*/ 2492508 h 6858000"/>
              <a:gd name="connsiteX518" fmla="*/ 5779325 w 7467600"/>
              <a:gd name="connsiteY518" fmla="*/ 2197069 h 6858000"/>
              <a:gd name="connsiteX519" fmla="*/ 5798671 w 7467600"/>
              <a:gd name="connsiteY519" fmla="*/ 1981601 h 6858000"/>
              <a:gd name="connsiteX520" fmla="*/ 5829202 w 7467600"/>
              <a:gd name="connsiteY520" fmla="*/ 1971679 h 6858000"/>
              <a:gd name="connsiteX521" fmla="*/ 5809558 w 7467600"/>
              <a:gd name="connsiteY521" fmla="*/ 2198043 h 6858000"/>
              <a:gd name="connsiteX522" fmla="*/ 5788653 w 7467600"/>
              <a:gd name="connsiteY522" fmla="*/ 2489430 h 6858000"/>
              <a:gd name="connsiteX523" fmla="*/ 5793439 w 7467600"/>
              <a:gd name="connsiteY523" fmla="*/ 2575235 h 6858000"/>
              <a:gd name="connsiteX524" fmla="*/ 5796837 w 7467600"/>
              <a:gd name="connsiteY524" fmla="*/ 2637633 h 6858000"/>
              <a:gd name="connsiteX525" fmla="*/ 5818614 w 7467600"/>
              <a:gd name="connsiteY525" fmla="*/ 2473055 h 6858000"/>
              <a:gd name="connsiteX526" fmla="*/ 5829202 w 7467600"/>
              <a:gd name="connsiteY526" fmla="*/ 1971679 h 6858000"/>
              <a:gd name="connsiteX527" fmla="*/ 5911389 w 7467600"/>
              <a:gd name="connsiteY527" fmla="*/ 1898371 h 6858000"/>
              <a:gd name="connsiteX528" fmla="*/ 6237627 w 7467600"/>
              <a:gd name="connsiteY528" fmla="*/ 2231921 h 6858000"/>
              <a:gd name="connsiteX529" fmla="*/ 5911389 w 7467600"/>
              <a:gd name="connsiteY529" fmla="*/ 1898371 h 6858000"/>
              <a:gd name="connsiteX530" fmla="*/ 6944437 w 7467600"/>
              <a:gd name="connsiteY530" fmla="*/ 1575402 h 6858000"/>
              <a:gd name="connsiteX531" fmla="*/ 6304730 w 7467600"/>
              <a:gd name="connsiteY531" fmla="*/ 1766654 h 6858000"/>
              <a:gd name="connsiteX532" fmla="*/ 6944437 w 7467600"/>
              <a:gd name="connsiteY532" fmla="*/ 1575402 h 6858000"/>
              <a:gd name="connsiteX533" fmla="*/ 7019523 w 7467600"/>
              <a:gd name="connsiteY533" fmla="*/ 1519450 h 6858000"/>
              <a:gd name="connsiteX534" fmla="*/ 6298091 w 7467600"/>
              <a:gd name="connsiteY534" fmla="*/ 1737122 h 6858000"/>
              <a:gd name="connsiteX535" fmla="*/ 7019523 w 7467600"/>
              <a:gd name="connsiteY535" fmla="*/ 1519450 h 6858000"/>
              <a:gd name="connsiteX536" fmla="*/ 2399523 w 7467600"/>
              <a:gd name="connsiteY536" fmla="*/ 1428234 h 6858000"/>
              <a:gd name="connsiteX537" fmla="*/ 2224982 w 7467600"/>
              <a:gd name="connsiteY537" fmla="*/ 1826201 h 6858000"/>
              <a:gd name="connsiteX538" fmla="*/ 2096099 w 7467600"/>
              <a:gd name="connsiteY538" fmla="*/ 2345900 h 6858000"/>
              <a:gd name="connsiteX539" fmla="*/ 2283317 w 7467600"/>
              <a:gd name="connsiteY539" fmla="*/ 1796925 h 6858000"/>
              <a:gd name="connsiteX540" fmla="*/ 2399523 w 7467600"/>
              <a:gd name="connsiteY540" fmla="*/ 1428234 h 6858000"/>
              <a:gd name="connsiteX541" fmla="*/ 2448558 w 7467600"/>
              <a:gd name="connsiteY541" fmla="*/ 1373435 h 6858000"/>
              <a:gd name="connsiteX542" fmla="*/ 2312521 w 7467600"/>
              <a:gd name="connsiteY542" fmla="*/ 1806140 h 6858000"/>
              <a:gd name="connsiteX543" fmla="*/ 2127533 w 7467600"/>
              <a:gd name="connsiteY543" fmla="*/ 2348380 h 6858000"/>
              <a:gd name="connsiteX544" fmla="*/ 2358080 w 7467600"/>
              <a:gd name="connsiteY544" fmla="*/ 1866134 h 6858000"/>
              <a:gd name="connsiteX545" fmla="*/ 2407436 w 7467600"/>
              <a:gd name="connsiteY545" fmla="*/ 1651070 h 6858000"/>
              <a:gd name="connsiteX546" fmla="*/ 2448558 w 7467600"/>
              <a:gd name="connsiteY546" fmla="*/ 1373435 h 6858000"/>
              <a:gd name="connsiteX547" fmla="*/ 278707 w 7467600"/>
              <a:gd name="connsiteY547" fmla="*/ 1352270 h 6858000"/>
              <a:gd name="connsiteX548" fmla="*/ 321570 w 7467600"/>
              <a:gd name="connsiteY548" fmla="*/ 1861610 h 6858000"/>
              <a:gd name="connsiteX549" fmla="*/ 294281 w 7467600"/>
              <a:gd name="connsiteY549" fmla="*/ 1440658 h 6858000"/>
              <a:gd name="connsiteX550" fmla="*/ 278707 w 7467600"/>
              <a:gd name="connsiteY550" fmla="*/ 1352270 h 6858000"/>
              <a:gd name="connsiteX551" fmla="*/ 1423821 w 7467600"/>
              <a:gd name="connsiteY551" fmla="*/ 1351958 h 6858000"/>
              <a:gd name="connsiteX552" fmla="*/ 1638521 w 7467600"/>
              <a:gd name="connsiteY552" fmla="*/ 1908470 h 6858000"/>
              <a:gd name="connsiteX553" fmla="*/ 1754199 w 7467600"/>
              <a:gd name="connsiteY553" fmla="*/ 2149284 h 6858000"/>
              <a:gd name="connsiteX554" fmla="*/ 1908359 w 7467600"/>
              <a:gd name="connsiteY554" fmla="*/ 2364988 h 6858000"/>
              <a:gd name="connsiteX555" fmla="*/ 1647661 w 7467600"/>
              <a:gd name="connsiteY555" fmla="*/ 1825945 h 6858000"/>
              <a:gd name="connsiteX556" fmla="*/ 1423821 w 7467600"/>
              <a:gd name="connsiteY556" fmla="*/ 1351958 h 6858000"/>
              <a:gd name="connsiteX557" fmla="*/ 1431890 w 7467600"/>
              <a:gd name="connsiteY557" fmla="*/ 1306475 h 6858000"/>
              <a:gd name="connsiteX558" fmla="*/ 1507597 w 7467600"/>
              <a:gd name="connsiteY558" fmla="*/ 1446132 h 6858000"/>
              <a:gd name="connsiteX559" fmla="*/ 1674586 w 7467600"/>
              <a:gd name="connsiteY559" fmla="*/ 1813832 h 6858000"/>
              <a:gd name="connsiteX560" fmla="*/ 1815950 w 7467600"/>
              <a:gd name="connsiteY560" fmla="*/ 2128564 h 6858000"/>
              <a:gd name="connsiteX561" fmla="*/ 1984242 w 7467600"/>
              <a:gd name="connsiteY561" fmla="*/ 2430829 h 6858000"/>
              <a:gd name="connsiteX562" fmla="*/ 2014023 w 7467600"/>
              <a:gd name="connsiteY562" fmla="*/ 2450995 h 6858000"/>
              <a:gd name="connsiteX563" fmla="*/ 1747337 w 7467600"/>
              <a:gd name="connsiteY563" fmla="*/ 1855264 h 6858000"/>
              <a:gd name="connsiteX564" fmla="*/ 1533749 w 7467600"/>
              <a:gd name="connsiteY564" fmla="*/ 1478656 h 6858000"/>
              <a:gd name="connsiteX565" fmla="*/ 1431890 w 7467600"/>
              <a:gd name="connsiteY565" fmla="*/ 1306475 h 6858000"/>
              <a:gd name="connsiteX566" fmla="*/ 5052692 w 7467600"/>
              <a:gd name="connsiteY566" fmla="*/ 1292994 h 6858000"/>
              <a:gd name="connsiteX567" fmla="*/ 5200661 w 7467600"/>
              <a:gd name="connsiteY567" fmla="*/ 1635186 h 6858000"/>
              <a:gd name="connsiteX568" fmla="*/ 5297138 w 7467600"/>
              <a:gd name="connsiteY568" fmla="*/ 1906351 h 6858000"/>
              <a:gd name="connsiteX569" fmla="*/ 5052692 w 7467600"/>
              <a:gd name="connsiteY569" fmla="*/ 1292994 h 6858000"/>
              <a:gd name="connsiteX570" fmla="*/ 5009948 w 7467600"/>
              <a:gd name="connsiteY570" fmla="*/ 1273619 h 6858000"/>
              <a:gd name="connsiteX571" fmla="*/ 5121777 w 7467600"/>
              <a:gd name="connsiteY571" fmla="*/ 1654213 h 6858000"/>
              <a:gd name="connsiteX572" fmla="*/ 5293545 w 7467600"/>
              <a:gd name="connsiteY572" fmla="*/ 2072247 h 6858000"/>
              <a:gd name="connsiteX573" fmla="*/ 5294042 w 7467600"/>
              <a:gd name="connsiteY573" fmla="*/ 2065019 h 6858000"/>
              <a:gd name="connsiteX574" fmla="*/ 5171936 w 7467600"/>
              <a:gd name="connsiteY574" fmla="*/ 1647613 h 6858000"/>
              <a:gd name="connsiteX575" fmla="*/ 5009948 w 7467600"/>
              <a:gd name="connsiteY575" fmla="*/ 1273619 h 6858000"/>
              <a:gd name="connsiteX576" fmla="*/ 655236 w 7467600"/>
              <a:gd name="connsiteY576" fmla="*/ 1268632 h 6858000"/>
              <a:gd name="connsiteX577" fmla="*/ 839521 w 7467600"/>
              <a:gd name="connsiteY577" fmla="*/ 1685315 h 6858000"/>
              <a:gd name="connsiteX578" fmla="*/ 1109416 w 7467600"/>
              <a:gd name="connsiteY578" fmla="*/ 2061663 h 6858000"/>
              <a:gd name="connsiteX579" fmla="*/ 1298300 w 7467600"/>
              <a:gd name="connsiteY579" fmla="*/ 2247742 h 6858000"/>
              <a:gd name="connsiteX580" fmla="*/ 1125871 w 7467600"/>
              <a:gd name="connsiteY580" fmla="*/ 1989513 h 6858000"/>
              <a:gd name="connsiteX581" fmla="*/ 981574 w 7467600"/>
              <a:gd name="connsiteY581" fmla="*/ 1783157 h 6858000"/>
              <a:gd name="connsiteX582" fmla="*/ 922198 w 7467600"/>
              <a:gd name="connsiteY582" fmla="*/ 1677437 h 6858000"/>
              <a:gd name="connsiteX583" fmla="*/ 869293 w 7467600"/>
              <a:gd name="connsiteY583" fmla="*/ 1583214 h 6858000"/>
              <a:gd name="connsiteX584" fmla="*/ 751431 w 7467600"/>
              <a:gd name="connsiteY584" fmla="*/ 1405731 h 6858000"/>
              <a:gd name="connsiteX585" fmla="*/ 655236 w 7467600"/>
              <a:gd name="connsiteY585" fmla="*/ 1268632 h 6858000"/>
              <a:gd name="connsiteX586" fmla="*/ 6516292 w 7467600"/>
              <a:gd name="connsiteY586" fmla="*/ 1263064 h 6858000"/>
              <a:gd name="connsiteX587" fmla="*/ 5736320 w 7467600"/>
              <a:gd name="connsiteY587" fmla="*/ 1501803 h 6858000"/>
              <a:gd name="connsiteX588" fmla="*/ 6516292 w 7467600"/>
              <a:gd name="connsiteY588" fmla="*/ 1263064 h 6858000"/>
              <a:gd name="connsiteX589" fmla="*/ 291466 w 7467600"/>
              <a:gd name="connsiteY589" fmla="*/ 1250369 h 6858000"/>
              <a:gd name="connsiteX590" fmla="*/ 323180 w 7467600"/>
              <a:gd name="connsiteY590" fmla="*/ 1435283 h 6858000"/>
              <a:gd name="connsiteX591" fmla="*/ 349381 w 7467600"/>
              <a:gd name="connsiteY591" fmla="*/ 1875041 h 6858000"/>
              <a:gd name="connsiteX592" fmla="*/ 374363 w 7467600"/>
              <a:gd name="connsiteY592" fmla="*/ 1506494 h 6858000"/>
              <a:gd name="connsiteX593" fmla="*/ 302168 w 7467600"/>
              <a:gd name="connsiteY593" fmla="*/ 1274495 h 6858000"/>
              <a:gd name="connsiteX594" fmla="*/ 291466 w 7467600"/>
              <a:gd name="connsiteY594" fmla="*/ 1250369 h 6858000"/>
              <a:gd name="connsiteX595" fmla="*/ 678222 w 7467600"/>
              <a:gd name="connsiteY595" fmla="*/ 1248670 h 6858000"/>
              <a:gd name="connsiteX596" fmla="*/ 775536 w 7467600"/>
              <a:gd name="connsiteY596" fmla="*/ 1388015 h 6858000"/>
              <a:gd name="connsiteX597" fmla="*/ 894529 w 7467600"/>
              <a:gd name="connsiteY597" fmla="*/ 1567739 h 6858000"/>
              <a:gd name="connsiteX598" fmla="*/ 948000 w 7467600"/>
              <a:gd name="connsiteY598" fmla="*/ 1663088 h 6858000"/>
              <a:gd name="connsiteX599" fmla="*/ 1006812 w 7467600"/>
              <a:gd name="connsiteY599" fmla="*/ 1767683 h 6858000"/>
              <a:gd name="connsiteX600" fmla="*/ 1149133 w 7467600"/>
              <a:gd name="connsiteY600" fmla="*/ 1971513 h 6858000"/>
              <a:gd name="connsiteX601" fmla="*/ 1333952 w 7467600"/>
              <a:gd name="connsiteY601" fmla="*/ 2251620 h 6858000"/>
              <a:gd name="connsiteX602" fmla="*/ 1337329 w 7467600"/>
              <a:gd name="connsiteY602" fmla="*/ 2258350 h 6858000"/>
              <a:gd name="connsiteX603" fmla="*/ 1014726 w 7467600"/>
              <a:gd name="connsiteY603" fmla="*/ 1615556 h 6858000"/>
              <a:gd name="connsiteX604" fmla="*/ 678222 w 7467600"/>
              <a:gd name="connsiteY604" fmla="*/ 1248670 h 6858000"/>
              <a:gd name="connsiteX605" fmla="*/ 6691602 w 7467600"/>
              <a:gd name="connsiteY605" fmla="*/ 1140573 h 6858000"/>
              <a:gd name="connsiteX606" fmla="*/ 6571100 w 7467600"/>
              <a:gd name="connsiteY606" fmla="*/ 1183662 h 6858000"/>
              <a:gd name="connsiteX607" fmla="*/ 6241687 w 7467600"/>
              <a:gd name="connsiteY607" fmla="*/ 1257600 h 6858000"/>
              <a:gd name="connsiteX608" fmla="*/ 5693009 w 7467600"/>
              <a:gd name="connsiteY608" fmla="*/ 1478256 h 6858000"/>
              <a:gd name="connsiteX609" fmla="*/ 6548420 w 7467600"/>
              <a:gd name="connsiteY609" fmla="*/ 1214599 h 6858000"/>
              <a:gd name="connsiteX610" fmla="*/ 6605473 w 7467600"/>
              <a:gd name="connsiteY610" fmla="*/ 1184686 h 6858000"/>
              <a:gd name="connsiteX611" fmla="*/ 6691602 w 7467600"/>
              <a:gd name="connsiteY611" fmla="*/ 1140573 h 6858000"/>
              <a:gd name="connsiteX612" fmla="*/ 4002475 w 7467600"/>
              <a:gd name="connsiteY612" fmla="*/ 1037802 h 6858000"/>
              <a:gd name="connsiteX613" fmla="*/ 4000324 w 7467600"/>
              <a:gd name="connsiteY613" fmla="*/ 1039362 h 6858000"/>
              <a:gd name="connsiteX614" fmla="*/ 4002862 w 7467600"/>
              <a:gd name="connsiteY614" fmla="*/ 1042866 h 6858000"/>
              <a:gd name="connsiteX615" fmla="*/ 4002475 w 7467600"/>
              <a:gd name="connsiteY615" fmla="*/ 1037802 h 6858000"/>
              <a:gd name="connsiteX616" fmla="*/ 506322 w 7467600"/>
              <a:gd name="connsiteY616" fmla="*/ 1020997 h 6858000"/>
              <a:gd name="connsiteX617" fmla="*/ 533068 w 7467600"/>
              <a:gd name="connsiteY617" fmla="*/ 1029409 h 6858000"/>
              <a:gd name="connsiteX618" fmla="*/ 1232525 w 7467600"/>
              <a:gd name="connsiteY618" fmla="*/ 1804675 h 6858000"/>
              <a:gd name="connsiteX619" fmla="*/ 1388858 w 7467600"/>
              <a:gd name="connsiteY619" fmla="*/ 2368011 h 6858000"/>
              <a:gd name="connsiteX620" fmla="*/ 1384098 w 7467600"/>
              <a:gd name="connsiteY620" fmla="*/ 2378125 h 6858000"/>
              <a:gd name="connsiteX621" fmla="*/ 1425393 w 7467600"/>
              <a:gd name="connsiteY621" fmla="*/ 2589124 h 6858000"/>
              <a:gd name="connsiteX622" fmla="*/ 1424001 w 7467600"/>
              <a:gd name="connsiteY622" fmla="*/ 2597541 h 6858000"/>
              <a:gd name="connsiteX623" fmla="*/ 2152729 w 7467600"/>
              <a:gd name="connsiteY623" fmla="*/ 2864487 h 6858000"/>
              <a:gd name="connsiteX624" fmla="*/ 2020609 w 7467600"/>
              <a:gd name="connsiteY624" fmla="*/ 2539671 h 6858000"/>
              <a:gd name="connsiteX625" fmla="*/ 2018920 w 7467600"/>
              <a:gd name="connsiteY625" fmla="*/ 2536309 h 6858000"/>
              <a:gd name="connsiteX626" fmla="*/ 1342441 w 7467600"/>
              <a:gd name="connsiteY626" fmla="*/ 1173017 h 6858000"/>
              <a:gd name="connsiteX627" fmla="*/ 1367925 w 7467600"/>
              <a:gd name="connsiteY627" fmla="*/ 1135648 h 6858000"/>
              <a:gd name="connsiteX628" fmla="*/ 1771401 w 7467600"/>
              <a:gd name="connsiteY628" fmla="*/ 1806673 h 6858000"/>
              <a:gd name="connsiteX629" fmla="*/ 1972385 w 7467600"/>
              <a:gd name="connsiteY629" fmla="*/ 2198735 h 6858000"/>
              <a:gd name="connsiteX630" fmla="*/ 2040892 w 7467600"/>
              <a:gd name="connsiteY630" fmla="*/ 2405205 h 6858000"/>
              <a:gd name="connsiteX631" fmla="*/ 2131689 w 7467600"/>
              <a:gd name="connsiteY631" fmla="*/ 1936926 h 6858000"/>
              <a:gd name="connsiteX632" fmla="*/ 2454820 w 7467600"/>
              <a:gd name="connsiteY632" fmla="*/ 1248808 h 6858000"/>
              <a:gd name="connsiteX633" fmla="*/ 2492512 w 7467600"/>
              <a:gd name="connsiteY633" fmla="*/ 1302920 h 6858000"/>
              <a:gd name="connsiteX634" fmla="*/ 2081216 w 7467600"/>
              <a:gd name="connsiteY634" fmla="*/ 2527513 h 6858000"/>
              <a:gd name="connsiteX635" fmla="*/ 2081211 w 7467600"/>
              <a:gd name="connsiteY635" fmla="*/ 2528916 h 6858000"/>
              <a:gd name="connsiteX636" fmla="*/ 2199067 w 7467600"/>
              <a:gd name="connsiteY636" fmla="*/ 2884061 h 6858000"/>
              <a:gd name="connsiteX637" fmla="*/ 3192586 w 7467600"/>
              <a:gd name="connsiteY637" fmla="*/ 3411496 h 6858000"/>
              <a:gd name="connsiteX638" fmla="*/ 3182620 w 7467600"/>
              <a:gd name="connsiteY638" fmla="*/ 3483279 h 6858000"/>
              <a:gd name="connsiteX639" fmla="*/ 2435119 w 7467600"/>
              <a:gd name="connsiteY639" fmla="*/ 3080173 h 6858000"/>
              <a:gd name="connsiteX640" fmla="*/ 2410152 w 7467600"/>
              <a:gd name="connsiteY640" fmla="*/ 3063751 h 6858000"/>
              <a:gd name="connsiteX641" fmla="*/ 2408099 w 7467600"/>
              <a:gd name="connsiteY641" fmla="*/ 3064403 h 6858000"/>
              <a:gd name="connsiteX642" fmla="*/ 2407218 w 7467600"/>
              <a:gd name="connsiteY642" fmla="*/ 3070324 h 6858000"/>
              <a:gd name="connsiteX643" fmla="*/ 2380138 w 7467600"/>
              <a:gd name="connsiteY643" fmla="*/ 3099341 h 6858000"/>
              <a:gd name="connsiteX644" fmla="*/ 1765923 w 7467600"/>
              <a:gd name="connsiteY644" fmla="*/ 3581043 h 6858000"/>
              <a:gd name="connsiteX645" fmla="*/ 1702258 w 7467600"/>
              <a:gd name="connsiteY645" fmla="*/ 3612286 h 6858000"/>
              <a:gd name="connsiteX646" fmla="*/ 1538370 w 7467600"/>
              <a:gd name="connsiteY646" fmla="*/ 3811804 h 6858000"/>
              <a:gd name="connsiteX647" fmla="*/ 542867 w 7467600"/>
              <a:gd name="connsiteY647" fmla="*/ 4944092 h 6858000"/>
              <a:gd name="connsiteX648" fmla="*/ 515800 w 7467600"/>
              <a:gd name="connsiteY648" fmla="*/ 4862180 h 6858000"/>
              <a:gd name="connsiteX649" fmla="*/ 909145 w 7467600"/>
              <a:gd name="connsiteY649" fmla="*/ 4199225 h 6858000"/>
              <a:gd name="connsiteX650" fmla="*/ 1214067 w 7467600"/>
              <a:gd name="connsiteY650" fmla="*/ 3908561 h 6858000"/>
              <a:gd name="connsiteX651" fmla="*/ 640967 w 7467600"/>
              <a:gd name="connsiteY651" fmla="*/ 4105601 h 6858000"/>
              <a:gd name="connsiteX652" fmla="*/ 112563 w 7467600"/>
              <a:gd name="connsiteY652" fmla="*/ 4396952 h 6858000"/>
              <a:gd name="connsiteX653" fmla="*/ 0 w 7467600"/>
              <a:gd name="connsiteY653" fmla="*/ 4466006 h 6858000"/>
              <a:gd name="connsiteX654" fmla="*/ 0 w 7467600"/>
              <a:gd name="connsiteY654" fmla="*/ 4233763 h 6858000"/>
              <a:gd name="connsiteX655" fmla="*/ 36881 w 7467600"/>
              <a:gd name="connsiteY655" fmla="*/ 4200118 h 6858000"/>
              <a:gd name="connsiteX656" fmla="*/ 910534 w 7467600"/>
              <a:gd name="connsiteY656" fmla="*/ 3629753 h 6858000"/>
              <a:gd name="connsiteX657" fmla="*/ 1578717 w 7467600"/>
              <a:gd name="connsiteY657" fmla="*/ 3575982 h 6858000"/>
              <a:gd name="connsiteX658" fmla="*/ 2338780 w 7467600"/>
              <a:gd name="connsiteY658" fmla="*/ 3033725 h 6858000"/>
              <a:gd name="connsiteX659" fmla="*/ 1807991 w 7467600"/>
              <a:gd name="connsiteY659" fmla="*/ 2807184 h 6858000"/>
              <a:gd name="connsiteX660" fmla="*/ 1416358 w 7467600"/>
              <a:gd name="connsiteY660" fmla="*/ 3112571 h 6858000"/>
              <a:gd name="connsiteX661" fmla="*/ 939066 w 7467600"/>
              <a:gd name="connsiteY661" fmla="*/ 3378798 h 6858000"/>
              <a:gd name="connsiteX662" fmla="*/ 115099 w 7467600"/>
              <a:gd name="connsiteY662" fmla="*/ 3607650 h 6858000"/>
              <a:gd name="connsiteX663" fmla="*/ 97284 w 7467600"/>
              <a:gd name="connsiteY663" fmla="*/ 3520393 h 6858000"/>
              <a:gd name="connsiteX664" fmla="*/ 922050 w 7467600"/>
              <a:gd name="connsiteY664" fmla="*/ 3074867 h 6858000"/>
              <a:gd name="connsiteX665" fmla="*/ 1405265 w 7467600"/>
              <a:gd name="connsiteY665" fmla="*/ 3016319 h 6858000"/>
              <a:gd name="connsiteX666" fmla="*/ 1407512 w 7467600"/>
              <a:gd name="connsiteY666" fmla="*/ 3018001 h 6858000"/>
              <a:gd name="connsiteX667" fmla="*/ 1726266 w 7467600"/>
              <a:gd name="connsiteY667" fmla="*/ 2777274 h 6858000"/>
              <a:gd name="connsiteX668" fmla="*/ 625390 w 7467600"/>
              <a:gd name="connsiteY668" fmla="*/ 2514541 h 6858000"/>
              <a:gd name="connsiteX669" fmla="*/ 619799 w 7467600"/>
              <a:gd name="connsiteY669" fmla="*/ 2527180 h 6858000"/>
              <a:gd name="connsiteX670" fmla="*/ 310030 w 7467600"/>
              <a:gd name="connsiteY670" fmla="*/ 2771818 h 6858000"/>
              <a:gd name="connsiteX671" fmla="*/ 173877 w 7467600"/>
              <a:gd name="connsiteY671" fmla="*/ 2937056 h 6858000"/>
              <a:gd name="connsiteX672" fmla="*/ 77889 w 7467600"/>
              <a:gd name="connsiteY672" fmla="*/ 3138440 h 6858000"/>
              <a:gd name="connsiteX673" fmla="*/ 0 w 7467600"/>
              <a:gd name="connsiteY673" fmla="*/ 3271395 h 6858000"/>
              <a:gd name="connsiteX674" fmla="*/ 0 w 7467600"/>
              <a:gd name="connsiteY674" fmla="*/ 3153002 h 6858000"/>
              <a:gd name="connsiteX675" fmla="*/ 2386 w 7467600"/>
              <a:gd name="connsiteY675" fmla="*/ 3149203 h 6858000"/>
              <a:gd name="connsiteX676" fmla="*/ 89753 w 7467600"/>
              <a:gd name="connsiteY676" fmla="*/ 2987702 h 6858000"/>
              <a:gd name="connsiteX677" fmla="*/ 76869 w 7467600"/>
              <a:gd name="connsiteY677" fmla="*/ 3005404 h 6858000"/>
              <a:gd name="connsiteX678" fmla="*/ 32049 w 7467600"/>
              <a:gd name="connsiteY678" fmla="*/ 3065814 h 6858000"/>
              <a:gd name="connsiteX679" fmla="*/ 0 w 7467600"/>
              <a:gd name="connsiteY679" fmla="*/ 3108744 h 6858000"/>
              <a:gd name="connsiteX680" fmla="*/ 0 w 7467600"/>
              <a:gd name="connsiteY680" fmla="*/ 3058059 h 6858000"/>
              <a:gd name="connsiteX681" fmla="*/ 7610 w 7467600"/>
              <a:gd name="connsiteY681" fmla="*/ 3047889 h 6858000"/>
              <a:gd name="connsiteX682" fmla="*/ 52419 w 7467600"/>
              <a:gd name="connsiteY682" fmla="*/ 2987479 h 6858000"/>
              <a:gd name="connsiteX683" fmla="*/ 59142 w 7467600"/>
              <a:gd name="connsiteY683" fmla="*/ 2978488 h 6858000"/>
              <a:gd name="connsiteX684" fmla="*/ 0 w 7467600"/>
              <a:gd name="connsiteY684" fmla="*/ 3015334 h 6858000"/>
              <a:gd name="connsiteX685" fmla="*/ 0 w 7467600"/>
              <a:gd name="connsiteY685" fmla="*/ 2914286 h 6858000"/>
              <a:gd name="connsiteX686" fmla="*/ 36383 w 7467600"/>
              <a:gd name="connsiteY686" fmla="*/ 2901128 h 6858000"/>
              <a:gd name="connsiteX687" fmla="*/ 156329 w 7467600"/>
              <a:gd name="connsiteY687" fmla="*/ 2840533 h 6858000"/>
              <a:gd name="connsiteX688" fmla="*/ 358355 w 7467600"/>
              <a:gd name="connsiteY688" fmla="*/ 2620471 h 6858000"/>
              <a:gd name="connsiteX689" fmla="*/ 510577 w 7467600"/>
              <a:gd name="connsiteY689" fmla="*/ 2501244 h 6858000"/>
              <a:gd name="connsiteX690" fmla="*/ 211967 w 7467600"/>
              <a:gd name="connsiteY690" fmla="*/ 2479171 h 6858000"/>
              <a:gd name="connsiteX691" fmla="*/ 0 w 7467600"/>
              <a:gd name="connsiteY691" fmla="*/ 2476398 h 6858000"/>
              <a:gd name="connsiteX692" fmla="*/ 0 w 7467600"/>
              <a:gd name="connsiteY692" fmla="*/ 2389189 h 6858000"/>
              <a:gd name="connsiteX693" fmla="*/ 103062 w 7467600"/>
              <a:gd name="connsiteY693" fmla="*/ 2389518 h 6858000"/>
              <a:gd name="connsiteX694" fmla="*/ 510734 w 7467600"/>
              <a:gd name="connsiteY694" fmla="*/ 2416201 h 6858000"/>
              <a:gd name="connsiteX695" fmla="*/ 279257 w 7467600"/>
              <a:gd name="connsiteY695" fmla="*/ 2092102 h 6858000"/>
              <a:gd name="connsiteX696" fmla="*/ 65265 w 7467600"/>
              <a:gd name="connsiteY696" fmla="*/ 2006049 h 6858000"/>
              <a:gd name="connsiteX697" fmla="*/ 0 w 7467600"/>
              <a:gd name="connsiteY697" fmla="*/ 1982532 h 6858000"/>
              <a:gd name="connsiteX698" fmla="*/ 0 w 7467600"/>
              <a:gd name="connsiteY698" fmla="*/ 1912789 h 6858000"/>
              <a:gd name="connsiteX699" fmla="*/ 97460 w 7467600"/>
              <a:gd name="connsiteY699" fmla="*/ 1953725 h 6858000"/>
              <a:gd name="connsiteX700" fmla="*/ 221272 w 7467600"/>
              <a:gd name="connsiteY700" fmla="*/ 1980766 h 6858000"/>
              <a:gd name="connsiteX701" fmla="*/ 116765 w 7467600"/>
              <a:gd name="connsiteY701" fmla="*/ 1911033 h 6858000"/>
              <a:gd name="connsiteX702" fmla="*/ 16405 w 7467600"/>
              <a:gd name="connsiteY702" fmla="*/ 1803412 h 6858000"/>
              <a:gd name="connsiteX703" fmla="*/ 0 w 7467600"/>
              <a:gd name="connsiteY703" fmla="*/ 1784777 h 6858000"/>
              <a:gd name="connsiteX704" fmla="*/ 0 w 7467600"/>
              <a:gd name="connsiteY704" fmla="*/ 1740082 h 6858000"/>
              <a:gd name="connsiteX705" fmla="*/ 39394 w 7467600"/>
              <a:gd name="connsiteY705" fmla="*/ 1784856 h 6858000"/>
              <a:gd name="connsiteX706" fmla="*/ 135813 w 7467600"/>
              <a:gd name="connsiteY706" fmla="*/ 1888838 h 6858000"/>
              <a:gd name="connsiteX707" fmla="*/ 242575 w 7467600"/>
              <a:gd name="connsiteY707" fmla="*/ 1958841 h 6858000"/>
              <a:gd name="connsiteX708" fmla="*/ 82197 w 7467600"/>
              <a:gd name="connsiteY708" fmla="*/ 1754826 h 6858000"/>
              <a:gd name="connsiteX709" fmla="*/ 0 w 7467600"/>
              <a:gd name="connsiteY709" fmla="*/ 1679650 h 6858000"/>
              <a:gd name="connsiteX710" fmla="*/ 0 w 7467600"/>
              <a:gd name="connsiteY710" fmla="*/ 1602463 h 6858000"/>
              <a:gd name="connsiteX711" fmla="*/ 84689 w 7467600"/>
              <a:gd name="connsiteY711" fmla="*/ 1677442 h 6858000"/>
              <a:gd name="connsiteX712" fmla="*/ 298437 w 7467600"/>
              <a:gd name="connsiteY712" fmla="*/ 1968019 h 6858000"/>
              <a:gd name="connsiteX713" fmla="*/ 227269 w 7467600"/>
              <a:gd name="connsiteY713" fmla="*/ 1114064 h 6858000"/>
              <a:gd name="connsiteX714" fmla="*/ 248003 w 7467600"/>
              <a:gd name="connsiteY714" fmla="*/ 1089613 h 6858000"/>
              <a:gd name="connsiteX715" fmla="*/ 427020 w 7467600"/>
              <a:gd name="connsiteY715" fmla="*/ 1619803 h 6858000"/>
              <a:gd name="connsiteX716" fmla="*/ 340345 w 7467600"/>
              <a:gd name="connsiteY716" fmla="*/ 2027739 h 6858000"/>
              <a:gd name="connsiteX717" fmla="*/ 360865 w 7467600"/>
              <a:gd name="connsiteY717" fmla="*/ 2044827 h 6858000"/>
              <a:gd name="connsiteX718" fmla="*/ 560414 w 7467600"/>
              <a:gd name="connsiteY718" fmla="*/ 2421457 h 6858000"/>
              <a:gd name="connsiteX719" fmla="*/ 1359703 w 7467600"/>
              <a:gd name="connsiteY719" fmla="*/ 2578554 h 6858000"/>
              <a:gd name="connsiteX720" fmla="*/ 1359422 w 7467600"/>
              <a:gd name="connsiteY720" fmla="*/ 2577994 h 6858000"/>
              <a:gd name="connsiteX721" fmla="*/ 828701 w 7467600"/>
              <a:gd name="connsiteY721" fmla="*/ 1839520 h 6858000"/>
              <a:gd name="connsiteX722" fmla="*/ 494427 w 7467600"/>
              <a:gd name="connsiteY722" fmla="*/ 1092333 h 6858000"/>
              <a:gd name="connsiteX723" fmla="*/ 506322 w 7467600"/>
              <a:gd name="connsiteY723" fmla="*/ 1020997 h 6858000"/>
              <a:gd name="connsiteX724" fmla="*/ 4570198 w 7467600"/>
              <a:gd name="connsiteY724" fmla="*/ 978081 h 6858000"/>
              <a:gd name="connsiteX725" fmla="*/ 4523691 w 7467600"/>
              <a:gd name="connsiteY725" fmla="*/ 1127776 h 6858000"/>
              <a:gd name="connsiteX726" fmla="*/ 4509875 w 7467600"/>
              <a:gd name="connsiteY726" fmla="*/ 1167552 h 6858000"/>
              <a:gd name="connsiteX727" fmla="*/ 4478168 w 7467600"/>
              <a:gd name="connsiteY727" fmla="*/ 1260735 h 6858000"/>
              <a:gd name="connsiteX728" fmla="*/ 4409309 w 7467600"/>
              <a:gd name="connsiteY728" fmla="*/ 1666996 h 6858000"/>
              <a:gd name="connsiteX729" fmla="*/ 4370031 w 7467600"/>
              <a:gd name="connsiteY729" fmla="*/ 1955666 h 6858000"/>
              <a:gd name="connsiteX730" fmla="*/ 4570198 w 7467600"/>
              <a:gd name="connsiteY730" fmla="*/ 978081 h 6858000"/>
              <a:gd name="connsiteX731" fmla="*/ 4557898 w 7467600"/>
              <a:gd name="connsiteY731" fmla="*/ 900011 h 6858000"/>
              <a:gd name="connsiteX732" fmla="*/ 4344840 w 7467600"/>
              <a:gd name="connsiteY732" fmla="*/ 1922038 h 6858000"/>
              <a:gd name="connsiteX733" fmla="*/ 4378710 w 7467600"/>
              <a:gd name="connsiteY733" fmla="*/ 1665516 h 6858000"/>
              <a:gd name="connsiteX734" fmla="*/ 4448798 w 7467600"/>
              <a:gd name="connsiteY734" fmla="*/ 1253024 h 6858000"/>
              <a:gd name="connsiteX735" fmla="*/ 4480315 w 7467600"/>
              <a:gd name="connsiteY735" fmla="*/ 1158454 h 6858000"/>
              <a:gd name="connsiteX736" fmla="*/ 4494133 w 7467600"/>
              <a:gd name="connsiteY736" fmla="*/ 1118676 h 6858000"/>
              <a:gd name="connsiteX737" fmla="*/ 4557898 w 7467600"/>
              <a:gd name="connsiteY737" fmla="*/ 900011 h 6858000"/>
              <a:gd name="connsiteX738" fmla="*/ 5870151 w 7467600"/>
              <a:gd name="connsiteY738" fmla="*/ 898890 h 6858000"/>
              <a:gd name="connsiteX739" fmla="*/ 5861335 w 7467600"/>
              <a:gd name="connsiteY739" fmla="*/ 899177 h 6858000"/>
              <a:gd name="connsiteX740" fmla="*/ 5843702 w 7467600"/>
              <a:gd name="connsiteY740" fmla="*/ 899748 h 6858000"/>
              <a:gd name="connsiteX741" fmla="*/ 5651107 w 7467600"/>
              <a:gd name="connsiteY741" fmla="*/ 920306 h 6858000"/>
              <a:gd name="connsiteX742" fmla="*/ 5459407 w 7467600"/>
              <a:gd name="connsiteY742" fmla="*/ 940975 h 6858000"/>
              <a:gd name="connsiteX743" fmla="*/ 5374846 w 7467600"/>
              <a:gd name="connsiteY743" fmla="*/ 941988 h 6858000"/>
              <a:gd name="connsiteX744" fmla="*/ 5256105 w 7467600"/>
              <a:gd name="connsiteY744" fmla="*/ 945632 h 6858000"/>
              <a:gd name="connsiteX745" fmla="*/ 5107071 w 7467600"/>
              <a:gd name="connsiteY745" fmla="*/ 969720 h 6858000"/>
              <a:gd name="connsiteX746" fmla="*/ 4998681 w 7467600"/>
              <a:gd name="connsiteY746" fmla="*/ 988771 h 6858000"/>
              <a:gd name="connsiteX747" fmla="*/ 5870151 w 7467600"/>
              <a:gd name="connsiteY747" fmla="*/ 898890 h 6858000"/>
              <a:gd name="connsiteX748" fmla="*/ 5504425 w 7467600"/>
              <a:gd name="connsiteY748" fmla="*/ 848067 h 6858000"/>
              <a:gd name="connsiteX749" fmla="*/ 4968849 w 7467600"/>
              <a:gd name="connsiteY749" fmla="*/ 962318 h 6858000"/>
              <a:gd name="connsiteX750" fmla="*/ 5104039 w 7467600"/>
              <a:gd name="connsiteY750" fmla="*/ 940634 h 6858000"/>
              <a:gd name="connsiteX751" fmla="*/ 5256311 w 7467600"/>
              <a:gd name="connsiteY751" fmla="*/ 916490 h 6858000"/>
              <a:gd name="connsiteX752" fmla="*/ 5377381 w 7467600"/>
              <a:gd name="connsiteY752" fmla="*/ 912671 h 6858000"/>
              <a:gd name="connsiteX753" fmla="*/ 5460148 w 7467600"/>
              <a:gd name="connsiteY753" fmla="*/ 911442 h 6858000"/>
              <a:gd name="connsiteX754" fmla="*/ 5648971 w 7467600"/>
              <a:gd name="connsiteY754" fmla="*/ 891331 h 6858000"/>
              <a:gd name="connsiteX755" fmla="*/ 5844807 w 7467600"/>
              <a:gd name="connsiteY755" fmla="*/ 870718 h 6858000"/>
              <a:gd name="connsiteX756" fmla="*/ 5862975 w 7467600"/>
              <a:gd name="connsiteY756" fmla="*/ 869756 h 6858000"/>
              <a:gd name="connsiteX757" fmla="*/ 5920887 w 7467600"/>
              <a:gd name="connsiteY757" fmla="*/ 865929 h 6858000"/>
              <a:gd name="connsiteX758" fmla="*/ 5504425 w 7467600"/>
              <a:gd name="connsiteY758" fmla="*/ 848067 h 6858000"/>
              <a:gd name="connsiteX759" fmla="*/ 3607114 w 7467600"/>
              <a:gd name="connsiteY759" fmla="*/ 467441 h 6858000"/>
              <a:gd name="connsiteX760" fmla="*/ 3296242 w 7467600"/>
              <a:gd name="connsiteY760" fmla="*/ 807991 h 6858000"/>
              <a:gd name="connsiteX761" fmla="*/ 3174674 w 7467600"/>
              <a:gd name="connsiteY761" fmla="*/ 919759 h 6858000"/>
              <a:gd name="connsiteX762" fmla="*/ 3042978 w 7467600"/>
              <a:gd name="connsiteY762" fmla="*/ 1054894 h 6858000"/>
              <a:gd name="connsiteX763" fmla="*/ 2968914 w 7467600"/>
              <a:gd name="connsiteY763" fmla="*/ 1133756 h 6858000"/>
              <a:gd name="connsiteX764" fmla="*/ 3103823 w 7467600"/>
              <a:gd name="connsiteY764" fmla="*/ 1026814 h 6858000"/>
              <a:gd name="connsiteX765" fmla="*/ 3607114 w 7467600"/>
              <a:gd name="connsiteY765" fmla="*/ 467441 h 6858000"/>
              <a:gd name="connsiteX766" fmla="*/ 3744487 w 7467600"/>
              <a:gd name="connsiteY766" fmla="*/ 383136 h 6858000"/>
              <a:gd name="connsiteX767" fmla="*/ 3970213 w 7467600"/>
              <a:gd name="connsiteY767" fmla="*/ 995559 h 6858000"/>
              <a:gd name="connsiteX768" fmla="*/ 3744487 w 7467600"/>
              <a:gd name="connsiteY768" fmla="*/ 383136 h 6858000"/>
              <a:gd name="connsiteX769" fmla="*/ 3624562 w 7467600"/>
              <a:gd name="connsiteY769" fmla="*/ 367041 h 6858000"/>
              <a:gd name="connsiteX770" fmla="*/ 3489712 w 7467600"/>
              <a:gd name="connsiteY770" fmla="*/ 485386 h 6858000"/>
              <a:gd name="connsiteX771" fmla="*/ 3182994 w 7467600"/>
              <a:gd name="connsiteY771" fmla="*/ 828265 h 6858000"/>
              <a:gd name="connsiteX772" fmla="*/ 2892114 w 7467600"/>
              <a:gd name="connsiteY772" fmla="*/ 1172635 h 6858000"/>
              <a:gd name="connsiteX773" fmla="*/ 3021459 w 7467600"/>
              <a:gd name="connsiteY773" fmla="*/ 1035385 h 6858000"/>
              <a:gd name="connsiteX774" fmla="*/ 3153873 w 7467600"/>
              <a:gd name="connsiteY774" fmla="*/ 898971 h 6858000"/>
              <a:gd name="connsiteX775" fmla="*/ 3276511 w 7467600"/>
              <a:gd name="connsiteY775" fmla="*/ 786423 h 6858000"/>
              <a:gd name="connsiteX776" fmla="*/ 3584154 w 7467600"/>
              <a:gd name="connsiteY776" fmla="*/ 448218 h 6858000"/>
              <a:gd name="connsiteX777" fmla="*/ 3624562 w 7467600"/>
              <a:gd name="connsiteY777" fmla="*/ 367041 h 6858000"/>
              <a:gd name="connsiteX778" fmla="*/ 3766672 w 7467600"/>
              <a:gd name="connsiteY778" fmla="*/ 359429 h 6858000"/>
              <a:gd name="connsiteX779" fmla="*/ 3996338 w 7467600"/>
              <a:gd name="connsiteY779" fmla="*/ 968237 h 6858000"/>
              <a:gd name="connsiteX780" fmla="*/ 3766672 w 7467600"/>
              <a:gd name="connsiteY780" fmla="*/ 359429 h 6858000"/>
              <a:gd name="connsiteX781" fmla="*/ 5805386 w 7467600"/>
              <a:gd name="connsiteY781" fmla="*/ 239240 h 6858000"/>
              <a:gd name="connsiteX782" fmla="*/ 5736947 w 7467600"/>
              <a:gd name="connsiteY782" fmla="*/ 261367 h 6858000"/>
              <a:gd name="connsiteX783" fmla="*/ 5427012 w 7467600"/>
              <a:gd name="connsiteY783" fmla="*/ 311272 h 6858000"/>
              <a:gd name="connsiteX784" fmla="*/ 5147818 w 7467600"/>
              <a:gd name="connsiteY784" fmla="*/ 322112 h 6858000"/>
              <a:gd name="connsiteX785" fmla="*/ 5060854 w 7467600"/>
              <a:gd name="connsiteY785" fmla="*/ 311882 h 6858000"/>
              <a:gd name="connsiteX786" fmla="*/ 4945989 w 7467600"/>
              <a:gd name="connsiteY786" fmla="*/ 300516 h 6858000"/>
              <a:gd name="connsiteX787" fmla="*/ 5410479 w 7467600"/>
              <a:gd name="connsiteY787" fmla="*/ 348434 h 6858000"/>
              <a:gd name="connsiteX788" fmla="*/ 5805386 w 7467600"/>
              <a:gd name="connsiteY788" fmla="*/ 239240 h 6858000"/>
              <a:gd name="connsiteX789" fmla="*/ 5905192 w 7467600"/>
              <a:gd name="connsiteY789" fmla="*/ 163079 h 6858000"/>
              <a:gd name="connsiteX790" fmla="*/ 5865655 w 7467600"/>
              <a:gd name="connsiteY790" fmla="*/ 171901 h 6858000"/>
              <a:gd name="connsiteX791" fmla="*/ 5259740 w 7467600"/>
              <a:gd name="connsiteY791" fmla="*/ 257013 h 6858000"/>
              <a:gd name="connsiteX792" fmla="*/ 5208466 w 7467600"/>
              <a:gd name="connsiteY792" fmla="*/ 257550 h 6858000"/>
              <a:gd name="connsiteX793" fmla="*/ 4980204 w 7467600"/>
              <a:gd name="connsiteY793" fmla="*/ 271903 h 6858000"/>
              <a:gd name="connsiteX794" fmla="*/ 5068068 w 7467600"/>
              <a:gd name="connsiteY794" fmla="*/ 282244 h 6858000"/>
              <a:gd name="connsiteX795" fmla="*/ 5153231 w 7467600"/>
              <a:gd name="connsiteY795" fmla="*/ 292240 h 6858000"/>
              <a:gd name="connsiteX796" fmla="*/ 5426491 w 7467600"/>
              <a:gd name="connsiteY796" fmla="*/ 281128 h 6858000"/>
              <a:gd name="connsiteX797" fmla="*/ 5731212 w 7467600"/>
              <a:gd name="connsiteY797" fmla="*/ 231951 h 6858000"/>
              <a:gd name="connsiteX798" fmla="*/ 5905192 w 7467600"/>
              <a:gd name="connsiteY798" fmla="*/ 163079 h 6858000"/>
              <a:gd name="connsiteX799" fmla="*/ 5944437 w 7467600"/>
              <a:gd name="connsiteY799" fmla="*/ 113829 h 6858000"/>
              <a:gd name="connsiteX800" fmla="*/ 5825032 w 7467600"/>
              <a:gd name="connsiteY800" fmla="*/ 146405 h 6858000"/>
              <a:gd name="connsiteX801" fmla="*/ 4955599 w 7467600"/>
              <a:gd name="connsiteY801" fmla="*/ 247008 h 6858000"/>
              <a:gd name="connsiteX802" fmla="*/ 5210104 w 7467600"/>
              <a:gd name="connsiteY802" fmla="*/ 228123 h 6858000"/>
              <a:gd name="connsiteX803" fmla="*/ 5261015 w 7467600"/>
              <a:gd name="connsiteY803" fmla="*/ 227087 h 6858000"/>
              <a:gd name="connsiteX804" fmla="*/ 5861181 w 7467600"/>
              <a:gd name="connsiteY804" fmla="*/ 143093 h 6858000"/>
              <a:gd name="connsiteX805" fmla="*/ 5961252 w 7467600"/>
              <a:gd name="connsiteY805" fmla="*/ 114820 h 6858000"/>
              <a:gd name="connsiteX806" fmla="*/ 5944437 w 7467600"/>
              <a:gd name="connsiteY806" fmla="*/ 113829 h 6858000"/>
              <a:gd name="connsiteX807" fmla="*/ 3882765 w 7467600"/>
              <a:gd name="connsiteY807" fmla="*/ 0 h 6858000"/>
              <a:gd name="connsiteX808" fmla="*/ 3995099 w 7467600"/>
              <a:gd name="connsiteY808" fmla="*/ 0 h 6858000"/>
              <a:gd name="connsiteX809" fmla="*/ 4163818 w 7467600"/>
              <a:gd name="connsiteY809" fmla="*/ 234104 h 6858000"/>
              <a:gd name="connsiteX810" fmla="*/ 4172099 w 7467600"/>
              <a:gd name="connsiteY810" fmla="*/ 234207 h 6858000"/>
              <a:gd name="connsiteX811" fmla="*/ 4784282 w 7467600"/>
              <a:gd name="connsiteY811" fmla="*/ 276561 h 6858000"/>
              <a:gd name="connsiteX812" fmla="*/ 4801687 w 7467600"/>
              <a:gd name="connsiteY812" fmla="*/ 267764 h 6858000"/>
              <a:gd name="connsiteX813" fmla="*/ 6082788 w 7467600"/>
              <a:gd name="connsiteY813" fmla="*/ 64119 h 6858000"/>
              <a:gd name="connsiteX814" fmla="*/ 6099442 w 7467600"/>
              <a:gd name="connsiteY814" fmla="*/ 82568 h 6858000"/>
              <a:gd name="connsiteX815" fmla="*/ 4804137 w 7467600"/>
              <a:gd name="connsiteY815" fmla="*/ 320931 h 6858000"/>
              <a:gd name="connsiteX816" fmla="*/ 4227047 w 7467600"/>
              <a:gd name="connsiteY816" fmla="*/ 313415 h 6858000"/>
              <a:gd name="connsiteX817" fmla="*/ 4346041 w 7467600"/>
              <a:gd name="connsiteY817" fmla="*/ 456086 h 6858000"/>
              <a:gd name="connsiteX818" fmla="*/ 4870967 w 7467600"/>
              <a:gd name="connsiteY818" fmla="*/ 963061 h 6858000"/>
              <a:gd name="connsiteX819" fmla="*/ 4889647 w 7467600"/>
              <a:gd name="connsiteY819" fmla="*/ 957147 h 6858000"/>
              <a:gd name="connsiteX820" fmla="*/ 5422504 w 7467600"/>
              <a:gd name="connsiteY820" fmla="*/ 805191 h 6858000"/>
              <a:gd name="connsiteX821" fmla="*/ 6087656 w 7467600"/>
              <a:gd name="connsiteY821" fmla="*/ 826703 h 6858000"/>
              <a:gd name="connsiteX822" fmla="*/ 6058717 w 7467600"/>
              <a:gd name="connsiteY822" fmla="*/ 865992 h 6858000"/>
              <a:gd name="connsiteX823" fmla="*/ 4974153 w 7467600"/>
              <a:gd name="connsiteY823" fmla="*/ 1045456 h 6858000"/>
              <a:gd name="connsiteX824" fmla="*/ 5627835 w 7467600"/>
              <a:gd name="connsiteY824" fmla="*/ 1472077 h 6858000"/>
              <a:gd name="connsiteX825" fmla="*/ 5629817 w 7467600"/>
              <a:gd name="connsiteY825" fmla="*/ 1471412 h 6858000"/>
              <a:gd name="connsiteX826" fmla="*/ 5634124 w 7467600"/>
              <a:gd name="connsiteY826" fmla="*/ 1470572 h 6858000"/>
              <a:gd name="connsiteX827" fmla="*/ 5755832 w 7467600"/>
              <a:gd name="connsiteY827" fmla="*/ 1383886 h 6858000"/>
              <a:gd name="connsiteX828" fmla="*/ 6014186 w 7467600"/>
              <a:gd name="connsiteY828" fmla="*/ 1279799 h 6858000"/>
              <a:gd name="connsiteX829" fmla="*/ 6901619 w 7467600"/>
              <a:gd name="connsiteY829" fmla="*/ 1047874 h 6858000"/>
              <a:gd name="connsiteX830" fmla="*/ 6931566 w 7467600"/>
              <a:gd name="connsiteY830" fmla="*/ 1062034 h 6858000"/>
              <a:gd name="connsiteX831" fmla="*/ 5790982 w 7467600"/>
              <a:gd name="connsiteY831" fmla="*/ 1561380 h 6858000"/>
              <a:gd name="connsiteX832" fmla="*/ 6188971 w 7467600"/>
              <a:gd name="connsiteY832" fmla="*/ 1755168 h 6858000"/>
              <a:gd name="connsiteX833" fmla="*/ 6202446 w 7467600"/>
              <a:gd name="connsiteY833" fmla="*/ 1752268 h 6858000"/>
              <a:gd name="connsiteX834" fmla="*/ 7179560 w 7467600"/>
              <a:gd name="connsiteY834" fmla="*/ 1467551 h 6858000"/>
              <a:gd name="connsiteX835" fmla="*/ 7158730 w 7467600"/>
              <a:gd name="connsiteY835" fmla="*/ 1507835 h 6858000"/>
              <a:gd name="connsiteX836" fmla="*/ 6326959 w 7467600"/>
              <a:gd name="connsiteY836" fmla="*/ 1817686 h 6858000"/>
              <a:gd name="connsiteX837" fmla="*/ 6537433 w 7467600"/>
              <a:gd name="connsiteY837" fmla="*/ 1907790 h 6858000"/>
              <a:gd name="connsiteX838" fmla="*/ 6550221 w 7467600"/>
              <a:gd name="connsiteY838" fmla="*/ 1910729 h 6858000"/>
              <a:gd name="connsiteX839" fmla="*/ 6964438 w 7467600"/>
              <a:gd name="connsiteY839" fmla="*/ 2209505 h 6858000"/>
              <a:gd name="connsiteX840" fmla="*/ 7367862 w 7467600"/>
              <a:gd name="connsiteY840" fmla="*/ 2806833 h 6858000"/>
              <a:gd name="connsiteX841" fmla="*/ 7364329 w 7467600"/>
              <a:gd name="connsiteY841" fmla="*/ 2826907 h 6858000"/>
              <a:gd name="connsiteX842" fmla="*/ 7290545 w 7467600"/>
              <a:gd name="connsiteY842" fmla="*/ 2850663 h 6858000"/>
              <a:gd name="connsiteX843" fmla="*/ 6472036 w 7467600"/>
              <a:gd name="connsiteY843" fmla="*/ 1959003 h 6858000"/>
              <a:gd name="connsiteX844" fmla="*/ 5792897 w 7467600"/>
              <a:gd name="connsiteY844" fmla="*/ 1647747 h 6858000"/>
              <a:gd name="connsiteX845" fmla="*/ 5842751 w 7467600"/>
              <a:gd name="connsiteY845" fmla="*/ 1816112 h 6858000"/>
              <a:gd name="connsiteX846" fmla="*/ 5847424 w 7467600"/>
              <a:gd name="connsiteY846" fmla="*/ 1815776 h 6858000"/>
              <a:gd name="connsiteX847" fmla="*/ 6399821 w 7467600"/>
              <a:gd name="connsiteY847" fmla="*/ 2344799 h 6858000"/>
              <a:gd name="connsiteX848" fmla="*/ 6323232 w 7467600"/>
              <a:gd name="connsiteY848" fmla="*/ 2389634 h 6858000"/>
              <a:gd name="connsiteX849" fmla="*/ 5942958 w 7467600"/>
              <a:gd name="connsiteY849" fmla="*/ 2077708 h 6858000"/>
              <a:gd name="connsiteX850" fmla="*/ 5921559 w 7467600"/>
              <a:gd name="connsiteY850" fmla="*/ 2378596 h 6858000"/>
              <a:gd name="connsiteX851" fmla="*/ 5817651 w 7467600"/>
              <a:gd name="connsiteY851" fmla="*/ 3023919 h 6858000"/>
              <a:gd name="connsiteX852" fmla="*/ 5729634 w 7467600"/>
              <a:gd name="connsiteY852" fmla="*/ 3051849 h 6858000"/>
              <a:gd name="connsiteX853" fmla="*/ 5611018 w 7467600"/>
              <a:gd name="connsiteY853" fmla="*/ 2316769 h 6858000"/>
              <a:gd name="connsiteX854" fmla="*/ 5687608 w 7467600"/>
              <a:gd name="connsiteY854" fmla="*/ 2039972 h 6858000"/>
              <a:gd name="connsiteX855" fmla="*/ 5657554 w 7467600"/>
              <a:gd name="connsiteY855" fmla="*/ 1576445 h 6858000"/>
              <a:gd name="connsiteX856" fmla="*/ 5150475 w 7467600"/>
              <a:gd name="connsiteY856" fmla="*/ 1274012 h 6858000"/>
              <a:gd name="connsiteX857" fmla="*/ 5349142 w 7467600"/>
              <a:gd name="connsiteY857" fmla="*/ 2204405 h 6858000"/>
              <a:gd name="connsiteX858" fmla="*/ 5262214 w 7467600"/>
              <a:gd name="connsiteY858" fmla="*/ 2233836 h 6858000"/>
              <a:gd name="connsiteX859" fmla="*/ 4981539 w 7467600"/>
              <a:gd name="connsiteY859" fmla="*/ 1542201 h 6858000"/>
              <a:gd name="connsiteX860" fmla="*/ 4958461 w 7467600"/>
              <a:gd name="connsiteY860" fmla="*/ 1136957 h 6858000"/>
              <a:gd name="connsiteX861" fmla="*/ 4655015 w 7467600"/>
              <a:gd name="connsiteY861" fmla="*/ 891426 h 6858000"/>
              <a:gd name="connsiteX862" fmla="*/ 4348002 w 7467600"/>
              <a:gd name="connsiteY862" fmla="*/ 2205895 h 6858000"/>
              <a:gd name="connsiteX863" fmla="*/ 4262250 w 7467600"/>
              <a:gd name="connsiteY863" fmla="*/ 2219972 h 6858000"/>
              <a:gd name="connsiteX864" fmla="*/ 4550611 w 7467600"/>
              <a:gd name="connsiteY864" fmla="*/ 817540 h 6858000"/>
              <a:gd name="connsiteX865" fmla="*/ 4564418 w 7467600"/>
              <a:gd name="connsiteY865" fmla="*/ 808293 h 6858000"/>
              <a:gd name="connsiteX866" fmla="*/ 4266388 w 7467600"/>
              <a:gd name="connsiteY866" fmla="*/ 500083 h 6858000"/>
              <a:gd name="connsiteX867" fmla="*/ 4032842 w 7467600"/>
              <a:gd name="connsiteY867" fmla="*/ 211809 h 6858000"/>
              <a:gd name="connsiteX868" fmla="*/ 3882765 w 7467600"/>
              <a:gd name="connsiteY868" fmla="*/ 0 h 6858000"/>
              <a:gd name="connsiteX869" fmla="*/ 3721337 w 7467600"/>
              <a:gd name="connsiteY869" fmla="*/ 0 h 6858000"/>
              <a:gd name="connsiteX870" fmla="*/ 3797544 w 7467600"/>
              <a:gd name="connsiteY870" fmla="*/ 0 h 6858000"/>
              <a:gd name="connsiteX871" fmla="*/ 3775734 w 7467600"/>
              <a:gd name="connsiteY871" fmla="*/ 95131 h 6858000"/>
              <a:gd name="connsiteX872" fmla="*/ 3724807 w 7467600"/>
              <a:gd name="connsiteY872" fmla="*/ 272257 h 6858000"/>
              <a:gd name="connsiteX873" fmla="*/ 3726844 w 7467600"/>
              <a:gd name="connsiteY873" fmla="*/ 282988 h 6858000"/>
              <a:gd name="connsiteX874" fmla="*/ 3742664 w 7467600"/>
              <a:gd name="connsiteY874" fmla="*/ 279918 h 6858000"/>
              <a:gd name="connsiteX875" fmla="*/ 4103910 w 7467600"/>
              <a:gd name="connsiteY875" fmla="*/ 1161917 h 6858000"/>
              <a:gd name="connsiteX876" fmla="*/ 4020269 w 7467600"/>
              <a:gd name="connsiteY876" fmla="*/ 1200406 h 6858000"/>
              <a:gd name="connsiteX877" fmla="*/ 3674882 w 7467600"/>
              <a:gd name="connsiteY877" fmla="*/ 488524 h 6858000"/>
              <a:gd name="connsiteX878" fmla="*/ 3132682 w 7467600"/>
              <a:gd name="connsiteY878" fmla="*/ 1072284 h 6858000"/>
              <a:gd name="connsiteX879" fmla="*/ 2716346 w 7467600"/>
              <a:gd name="connsiteY879" fmla="*/ 1276376 h 6858000"/>
              <a:gd name="connsiteX880" fmla="*/ 2716772 w 7467600"/>
              <a:gd name="connsiteY880" fmla="*/ 1255462 h 6858000"/>
              <a:gd name="connsiteX881" fmla="*/ 3471096 w 7467600"/>
              <a:gd name="connsiteY881" fmla="*/ 437072 h 6858000"/>
              <a:gd name="connsiteX882" fmla="*/ 3639057 w 7467600"/>
              <a:gd name="connsiteY882" fmla="*/ 286334 h 6858000"/>
              <a:gd name="connsiteX883" fmla="*/ 3640309 w 7467600"/>
              <a:gd name="connsiteY883" fmla="*/ 284664 h 6858000"/>
              <a:gd name="connsiteX884" fmla="*/ 3646022 w 7467600"/>
              <a:gd name="connsiteY884" fmla="*/ 276711 h 6858000"/>
              <a:gd name="connsiteX885" fmla="*/ 3707943 w 7467600"/>
              <a:gd name="connsiteY885" fmla="*/ 65958 h 6858000"/>
              <a:gd name="connsiteX886" fmla="*/ 3721337 w 7467600"/>
              <a:gd name="connsiteY886" fmla="*/ 0 h 6858000"/>
              <a:gd name="connsiteX887" fmla="*/ 2867960 w 7467600"/>
              <a:gd name="connsiteY887" fmla="*/ 0 h 6858000"/>
              <a:gd name="connsiteX888" fmla="*/ 2926351 w 7467600"/>
              <a:gd name="connsiteY888" fmla="*/ 0 h 6858000"/>
              <a:gd name="connsiteX889" fmla="*/ 2902823 w 7467600"/>
              <a:gd name="connsiteY889" fmla="*/ 262929 h 6858000"/>
              <a:gd name="connsiteX890" fmla="*/ 2940663 w 7467600"/>
              <a:gd name="connsiteY890" fmla="*/ 140884 h 6858000"/>
              <a:gd name="connsiteX891" fmla="*/ 2947039 w 7467600"/>
              <a:gd name="connsiteY891" fmla="*/ 122524 h 6858000"/>
              <a:gd name="connsiteX892" fmla="*/ 2984316 w 7467600"/>
              <a:gd name="connsiteY892" fmla="*/ 0 h 6858000"/>
              <a:gd name="connsiteX893" fmla="*/ 3016114 w 7467600"/>
              <a:gd name="connsiteY893" fmla="*/ 0 h 6858000"/>
              <a:gd name="connsiteX894" fmla="*/ 2979949 w 7467600"/>
              <a:gd name="connsiteY894" fmla="*/ 119274 h 6858000"/>
              <a:gd name="connsiteX895" fmla="*/ 3023879 w 7467600"/>
              <a:gd name="connsiteY895" fmla="*/ 0 h 6858000"/>
              <a:gd name="connsiteX896" fmla="*/ 3105400 w 7467600"/>
              <a:gd name="connsiteY896" fmla="*/ 0 h 6858000"/>
              <a:gd name="connsiteX897" fmla="*/ 3094669 w 7467600"/>
              <a:gd name="connsiteY897" fmla="*/ 30308 h 6858000"/>
              <a:gd name="connsiteX898" fmla="*/ 2901945 w 7467600"/>
              <a:gd name="connsiteY898" fmla="*/ 466538 h 6858000"/>
              <a:gd name="connsiteX899" fmla="*/ 2815209 w 7467600"/>
              <a:gd name="connsiteY899" fmla="*/ 497361 h 6858000"/>
              <a:gd name="connsiteX900" fmla="*/ 2844845 w 7467600"/>
              <a:gd name="connsiteY900" fmla="*/ 127638 h 6858000"/>
              <a:gd name="connsiteX901" fmla="*/ 2867960 w 7467600"/>
              <a:gd name="connsiteY901" fmla="*/ 0 h 6858000"/>
              <a:gd name="connsiteX902" fmla="*/ 1057230 w 7467600"/>
              <a:gd name="connsiteY902" fmla="*/ 0 h 6858000"/>
              <a:gd name="connsiteX903" fmla="*/ 1111003 w 7467600"/>
              <a:gd name="connsiteY903" fmla="*/ 0 h 6858000"/>
              <a:gd name="connsiteX904" fmla="*/ 1125553 w 7467600"/>
              <a:gd name="connsiteY904" fmla="*/ 52588 h 6858000"/>
              <a:gd name="connsiteX905" fmla="*/ 1304276 w 7467600"/>
              <a:gd name="connsiteY905" fmla="*/ 476275 h 6858000"/>
              <a:gd name="connsiteX906" fmla="*/ 1492066 w 7467600"/>
              <a:gd name="connsiteY906" fmla="*/ 886333 h 6858000"/>
              <a:gd name="connsiteX907" fmla="*/ 1423698 w 7467600"/>
              <a:gd name="connsiteY907" fmla="*/ 710817 h 6858000"/>
              <a:gd name="connsiteX908" fmla="*/ 1357609 w 7467600"/>
              <a:gd name="connsiteY908" fmla="*/ 532892 h 6858000"/>
              <a:gd name="connsiteX909" fmla="*/ 1309550 w 7467600"/>
              <a:gd name="connsiteY909" fmla="*/ 374031 h 6858000"/>
              <a:gd name="connsiteX910" fmla="*/ 1193673 w 7467600"/>
              <a:gd name="connsiteY910" fmla="*/ 49533 h 6858000"/>
              <a:gd name="connsiteX911" fmla="*/ 1164391 w 7467600"/>
              <a:gd name="connsiteY911" fmla="*/ 0 h 6858000"/>
              <a:gd name="connsiteX912" fmla="*/ 1200666 w 7467600"/>
              <a:gd name="connsiteY912" fmla="*/ 0 h 6858000"/>
              <a:gd name="connsiteX913" fmla="*/ 1223408 w 7467600"/>
              <a:gd name="connsiteY913" fmla="*/ 38996 h 6858000"/>
              <a:gd name="connsiteX914" fmla="*/ 1339635 w 7467600"/>
              <a:gd name="connsiteY914" fmla="*/ 365517 h 6858000"/>
              <a:gd name="connsiteX915" fmla="*/ 1387469 w 7467600"/>
              <a:gd name="connsiteY915" fmla="*/ 523079 h 6858000"/>
              <a:gd name="connsiteX916" fmla="*/ 1452685 w 7467600"/>
              <a:gd name="connsiteY916" fmla="*/ 699806 h 6858000"/>
              <a:gd name="connsiteX917" fmla="*/ 1492092 w 7467600"/>
              <a:gd name="connsiteY917" fmla="*/ 800424 h 6858000"/>
              <a:gd name="connsiteX918" fmla="*/ 1455302 w 7467600"/>
              <a:gd name="connsiteY918" fmla="*/ 632913 h 6858000"/>
              <a:gd name="connsiteX919" fmla="*/ 1222336 w 7467600"/>
              <a:gd name="connsiteY919" fmla="*/ 9480 h 6858000"/>
              <a:gd name="connsiteX920" fmla="*/ 1214634 w 7467600"/>
              <a:gd name="connsiteY920" fmla="*/ 0 h 6858000"/>
              <a:gd name="connsiteX921" fmla="*/ 1289827 w 7467600"/>
              <a:gd name="connsiteY921" fmla="*/ 0 h 6858000"/>
              <a:gd name="connsiteX922" fmla="*/ 1321076 w 7467600"/>
              <a:gd name="connsiteY922" fmla="*/ 59722 h 6858000"/>
              <a:gd name="connsiteX923" fmla="*/ 1512579 w 7467600"/>
              <a:gd name="connsiteY923" fmla="*/ 626441 h 6858000"/>
              <a:gd name="connsiteX924" fmla="*/ 1506076 w 7467600"/>
              <a:gd name="connsiteY924" fmla="*/ 1089289 h 6858000"/>
              <a:gd name="connsiteX925" fmla="*/ 1486346 w 7467600"/>
              <a:gd name="connsiteY925" fmla="*/ 1079919 h 6858000"/>
              <a:gd name="connsiteX926" fmla="*/ 1070511 w 7467600"/>
              <a:gd name="connsiteY926" fmla="*/ 48609 h 6858000"/>
              <a:gd name="connsiteX927" fmla="*/ 1057230 w 7467600"/>
              <a:gd name="connsiteY927" fmla="*/ 0 h 6858000"/>
              <a:gd name="connsiteX928" fmla="*/ 43151 w 7467600"/>
              <a:gd name="connsiteY928" fmla="*/ 0 h 6858000"/>
              <a:gd name="connsiteX929" fmla="*/ 95283 w 7467600"/>
              <a:gd name="connsiteY929" fmla="*/ 0 h 6858000"/>
              <a:gd name="connsiteX930" fmla="*/ 300708 w 7467600"/>
              <a:gd name="connsiteY930" fmla="*/ 154571 h 6858000"/>
              <a:gd name="connsiteX931" fmla="*/ 530414 w 7467600"/>
              <a:gd name="connsiteY931" fmla="*/ 354673 h 6858000"/>
              <a:gd name="connsiteX932" fmla="*/ 333785 w 7467600"/>
              <a:gd name="connsiteY932" fmla="*/ 161564 h 6858000"/>
              <a:gd name="connsiteX933" fmla="*/ 147005 w 7467600"/>
              <a:gd name="connsiteY933" fmla="*/ 0 h 6858000"/>
              <a:gd name="connsiteX934" fmla="*/ 272509 w 7467600"/>
              <a:gd name="connsiteY934" fmla="*/ 0 h 6858000"/>
              <a:gd name="connsiteX935" fmla="*/ 326276 w 7467600"/>
              <a:gd name="connsiteY935" fmla="*/ 45847 h 6858000"/>
              <a:gd name="connsiteX936" fmla="*/ 823759 w 7467600"/>
              <a:gd name="connsiteY936" fmla="*/ 574145 h 6858000"/>
              <a:gd name="connsiteX937" fmla="*/ 811254 w 7467600"/>
              <a:gd name="connsiteY937" fmla="*/ 665546 h 6858000"/>
              <a:gd name="connsiteX938" fmla="*/ 154042 w 7467600"/>
              <a:gd name="connsiteY938" fmla="*/ 261522 h 6858000"/>
              <a:gd name="connsiteX939" fmla="*/ 13550 w 7467600"/>
              <a:gd name="connsiteY939" fmla="*/ 158423 h 6858000"/>
              <a:gd name="connsiteX940" fmla="*/ 0 w 7467600"/>
              <a:gd name="connsiteY940" fmla="*/ 146618 h 6858000"/>
              <a:gd name="connsiteX941" fmla="*/ 0 w 7467600"/>
              <a:gd name="connsiteY941" fmla="*/ 59161 h 6858000"/>
              <a:gd name="connsiteX942" fmla="*/ 45427 w 7467600"/>
              <a:gd name="connsiteY942" fmla="*/ 101078 h 6858000"/>
              <a:gd name="connsiteX943" fmla="*/ 630103 w 7467600"/>
              <a:gd name="connsiteY943" fmla="*/ 485885 h 6858000"/>
              <a:gd name="connsiteX944" fmla="*/ 532040 w 7467600"/>
              <a:gd name="connsiteY944" fmla="*/ 399359 h 6858000"/>
              <a:gd name="connsiteX945" fmla="*/ 517618 w 7467600"/>
              <a:gd name="connsiteY945" fmla="*/ 385726 h 6858000"/>
              <a:gd name="connsiteX946" fmla="*/ 285074 w 7467600"/>
              <a:gd name="connsiteY946" fmla="*/ 182755 h 6858000"/>
              <a:gd name="connsiteX947" fmla="*/ 43151 w 7467600"/>
              <a:gd name="connsiteY94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73615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1019354 w 7467600"/>
              <a:gd name="connsiteY15" fmla="*/ 6315006 h 6858000"/>
              <a:gd name="connsiteX16" fmla="*/ 441046 w 7467600"/>
              <a:gd name="connsiteY16" fmla="*/ 6691153 h 6858000"/>
              <a:gd name="connsiteX17" fmla="*/ 1019354 w 7467600"/>
              <a:gd name="connsiteY17" fmla="*/ 6315006 h 6858000"/>
              <a:gd name="connsiteX18" fmla="*/ 991680 w 7467600"/>
              <a:gd name="connsiteY18" fmla="*/ 6298413 h 6858000"/>
              <a:gd name="connsiteX19" fmla="*/ 409060 w 7467600"/>
              <a:gd name="connsiteY19" fmla="*/ 6671470 h 6858000"/>
              <a:gd name="connsiteX20" fmla="*/ 991680 w 7467600"/>
              <a:gd name="connsiteY20" fmla="*/ 6298413 h 6858000"/>
              <a:gd name="connsiteX21" fmla="*/ 103333 w 7467600"/>
              <a:gd name="connsiteY21" fmla="*/ 5699602 h 6858000"/>
              <a:gd name="connsiteX22" fmla="*/ 233938 w 7467600"/>
              <a:gd name="connsiteY22" fmla="*/ 5809416 h 6858000"/>
              <a:gd name="connsiteX23" fmla="*/ 883580 w 7467600"/>
              <a:gd name="connsiteY23" fmla="*/ 6180710 h 6858000"/>
              <a:gd name="connsiteX24" fmla="*/ 487337 w 7467600"/>
              <a:gd name="connsiteY24" fmla="*/ 5950182 h 6858000"/>
              <a:gd name="connsiteX25" fmla="*/ 354051 w 7467600"/>
              <a:gd name="connsiteY25" fmla="*/ 5854912 h 6858000"/>
              <a:gd name="connsiteX26" fmla="*/ 195436 w 7467600"/>
              <a:gd name="connsiteY26" fmla="*/ 5755068 h 6858000"/>
              <a:gd name="connsiteX27" fmla="*/ 103333 w 7467600"/>
              <a:gd name="connsiteY27" fmla="*/ 5699602 h 6858000"/>
              <a:gd name="connsiteX28" fmla="*/ 5539432 w 7467600"/>
              <a:gd name="connsiteY28" fmla="*/ 5642928 h 6858000"/>
              <a:gd name="connsiteX29" fmla="*/ 5555462 w 7467600"/>
              <a:gd name="connsiteY29" fmla="*/ 5694454 h 6858000"/>
              <a:gd name="connsiteX30" fmla="*/ 5828270 w 7467600"/>
              <a:gd name="connsiteY30" fmla="*/ 6320663 h 6858000"/>
              <a:gd name="connsiteX31" fmla="*/ 5947416 w 7467600"/>
              <a:gd name="connsiteY31" fmla="*/ 6574846 h 6858000"/>
              <a:gd name="connsiteX32" fmla="*/ 5539432 w 7467600"/>
              <a:gd name="connsiteY32" fmla="*/ 5642928 h 6858000"/>
              <a:gd name="connsiteX33" fmla="*/ 51253 w 7467600"/>
              <a:gd name="connsiteY33" fmla="*/ 5631825 h 6858000"/>
              <a:gd name="connsiteX34" fmla="*/ 211622 w 7467600"/>
              <a:gd name="connsiteY34" fmla="*/ 5728803 h 6858000"/>
              <a:gd name="connsiteX35" fmla="*/ 371652 w 7467600"/>
              <a:gd name="connsiteY35" fmla="*/ 5829062 h 6858000"/>
              <a:gd name="connsiteX36" fmla="*/ 505903 w 7467600"/>
              <a:gd name="connsiteY36" fmla="*/ 5925221 h 6858000"/>
              <a:gd name="connsiteX37" fmla="*/ 899240 w 7467600"/>
              <a:gd name="connsiteY37" fmla="*/ 6153068 h 6858000"/>
              <a:gd name="connsiteX38" fmla="*/ 988114 w 7467600"/>
              <a:gd name="connsiteY38" fmla="*/ 6174204 h 6858000"/>
              <a:gd name="connsiteX39" fmla="*/ 845971 w 7467600"/>
              <a:gd name="connsiteY39" fmla="*/ 6067177 h 6858000"/>
              <a:gd name="connsiteX40" fmla="*/ 448057 w 7467600"/>
              <a:gd name="connsiteY40" fmla="*/ 5841376 h 6858000"/>
              <a:gd name="connsiteX41" fmla="*/ 51253 w 7467600"/>
              <a:gd name="connsiteY41" fmla="*/ 5631825 h 6858000"/>
              <a:gd name="connsiteX42" fmla="*/ 2606687 w 7467600"/>
              <a:gd name="connsiteY42" fmla="*/ 5630718 h 6858000"/>
              <a:gd name="connsiteX43" fmla="*/ 2645658 w 7467600"/>
              <a:gd name="connsiteY43" fmla="*/ 6640259 h 6858000"/>
              <a:gd name="connsiteX44" fmla="*/ 2606687 w 7467600"/>
              <a:gd name="connsiteY44" fmla="*/ 5630718 h 6858000"/>
              <a:gd name="connsiteX45" fmla="*/ 3642057 w 7467600"/>
              <a:gd name="connsiteY45" fmla="*/ 5573487 h 6858000"/>
              <a:gd name="connsiteX46" fmla="*/ 3632981 w 7467600"/>
              <a:gd name="connsiteY46" fmla="*/ 5579437 h 6858000"/>
              <a:gd name="connsiteX47" fmla="*/ 3382436 w 7467600"/>
              <a:gd name="connsiteY47" fmla="*/ 5952726 h 6858000"/>
              <a:gd name="connsiteX48" fmla="*/ 3191929 w 7467600"/>
              <a:gd name="connsiteY48" fmla="*/ 6662669 h 6858000"/>
              <a:gd name="connsiteX49" fmla="*/ 3369898 w 7467600"/>
              <a:gd name="connsiteY49" fmla="*/ 6081771 h 6858000"/>
              <a:gd name="connsiteX50" fmla="*/ 3642057 w 7467600"/>
              <a:gd name="connsiteY50" fmla="*/ 5573487 h 6858000"/>
              <a:gd name="connsiteX51" fmla="*/ 2650666 w 7467600"/>
              <a:gd name="connsiteY51" fmla="*/ 5530686 h 6858000"/>
              <a:gd name="connsiteX52" fmla="*/ 2650249 w 7467600"/>
              <a:gd name="connsiteY52" fmla="*/ 5532101 h 6858000"/>
              <a:gd name="connsiteX53" fmla="*/ 2663808 w 7467600"/>
              <a:gd name="connsiteY53" fmla="*/ 6535215 h 6858000"/>
              <a:gd name="connsiteX54" fmla="*/ 2665418 w 7467600"/>
              <a:gd name="connsiteY54" fmla="*/ 6132756 h 6858000"/>
              <a:gd name="connsiteX55" fmla="*/ 2650666 w 7467600"/>
              <a:gd name="connsiteY55" fmla="*/ 5530686 h 6858000"/>
              <a:gd name="connsiteX56" fmla="*/ 2680277 w 7467600"/>
              <a:gd name="connsiteY56" fmla="*/ 5479204 h 6858000"/>
              <a:gd name="connsiteX57" fmla="*/ 2678972 w 7467600"/>
              <a:gd name="connsiteY57" fmla="*/ 5481582 h 6858000"/>
              <a:gd name="connsiteX58" fmla="*/ 2696666 w 7467600"/>
              <a:gd name="connsiteY58" fmla="*/ 6133836 h 6858000"/>
              <a:gd name="connsiteX59" fmla="*/ 2695769 w 7467600"/>
              <a:gd name="connsiteY59" fmla="*/ 6390955 h 6858000"/>
              <a:gd name="connsiteX60" fmla="*/ 2739893 w 7467600"/>
              <a:gd name="connsiteY60" fmla="*/ 6108357 h 6858000"/>
              <a:gd name="connsiteX61" fmla="*/ 2680277 w 7467600"/>
              <a:gd name="connsiteY61" fmla="*/ 5479204 h 6858000"/>
              <a:gd name="connsiteX62" fmla="*/ 1132195 w 7467600"/>
              <a:gd name="connsiteY62" fmla="*/ 5467980 h 6858000"/>
              <a:gd name="connsiteX63" fmla="*/ 1679056 w 7467600"/>
              <a:gd name="connsiteY63" fmla="*/ 5516907 h 6858000"/>
              <a:gd name="connsiteX64" fmla="*/ 2128648 w 7467600"/>
              <a:gd name="connsiteY64" fmla="*/ 5474249 h 6858000"/>
              <a:gd name="connsiteX65" fmla="*/ 1825619 w 7467600"/>
              <a:gd name="connsiteY65" fmla="*/ 5478447 h 6858000"/>
              <a:gd name="connsiteX66" fmla="*/ 1737798 w 7467600"/>
              <a:gd name="connsiteY66" fmla="*/ 5483353 h 6858000"/>
              <a:gd name="connsiteX67" fmla="*/ 1132195 w 7467600"/>
              <a:gd name="connsiteY67" fmla="*/ 5467980 h 6858000"/>
              <a:gd name="connsiteX68" fmla="*/ 1456157 w 7467600"/>
              <a:gd name="connsiteY68" fmla="*/ 5371404 h 6858000"/>
              <a:gd name="connsiteX69" fmla="*/ 1244432 w 7467600"/>
              <a:gd name="connsiteY69" fmla="*/ 5385601 h 6858000"/>
              <a:gd name="connsiteX70" fmla="*/ 973990 w 7467600"/>
              <a:gd name="connsiteY70" fmla="*/ 5424940 h 6858000"/>
              <a:gd name="connsiteX71" fmla="*/ 1103809 w 7467600"/>
              <a:gd name="connsiteY71" fmla="*/ 5433720 h 6858000"/>
              <a:gd name="connsiteX72" fmla="*/ 1123454 w 7467600"/>
              <a:gd name="connsiteY72" fmla="*/ 5435727 h 6858000"/>
              <a:gd name="connsiteX73" fmla="*/ 1737017 w 7467600"/>
              <a:gd name="connsiteY73" fmla="*/ 5452183 h 6858000"/>
              <a:gd name="connsiteX74" fmla="*/ 1824397 w 7467600"/>
              <a:gd name="connsiteY74" fmla="*/ 5447757 h 6858000"/>
              <a:gd name="connsiteX75" fmla="*/ 2070059 w 7467600"/>
              <a:gd name="connsiteY75" fmla="*/ 5441660 h 6858000"/>
              <a:gd name="connsiteX76" fmla="*/ 1456157 w 7467600"/>
              <a:gd name="connsiteY76" fmla="*/ 5371404 h 6858000"/>
              <a:gd name="connsiteX77" fmla="*/ 4988186 w 7467600"/>
              <a:gd name="connsiteY77" fmla="*/ 5216467 h 6858000"/>
              <a:gd name="connsiteX78" fmla="*/ 4777334 w 7467600"/>
              <a:gd name="connsiteY78" fmla="*/ 5406072 h 6858000"/>
              <a:gd name="connsiteX79" fmla="*/ 4718341 w 7467600"/>
              <a:gd name="connsiteY79" fmla="*/ 5468043 h 6858000"/>
              <a:gd name="connsiteX80" fmla="*/ 4604655 w 7467600"/>
              <a:gd name="connsiteY80" fmla="*/ 5583434 h 6858000"/>
              <a:gd name="connsiteX81" fmla="*/ 4565074 w 7467600"/>
              <a:gd name="connsiteY81" fmla="*/ 5618550 h 6858000"/>
              <a:gd name="connsiteX82" fmla="*/ 4988186 w 7467600"/>
              <a:gd name="connsiteY82" fmla="*/ 5216467 h 6858000"/>
              <a:gd name="connsiteX83" fmla="*/ 4978032 w 7467600"/>
              <a:gd name="connsiteY83" fmla="*/ 5183809 h 6858000"/>
              <a:gd name="connsiteX84" fmla="*/ 4463413 w 7467600"/>
              <a:gd name="connsiteY84" fmla="*/ 5615162 h 6858000"/>
              <a:gd name="connsiteX85" fmla="*/ 4358134 w 7467600"/>
              <a:gd name="connsiteY85" fmla="*/ 5742791 h 6858000"/>
              <a:gd name="connsiteX86" fmla="*/ 4376219 w 7467600"/>
              <a:gd name="connsiteY86" fmla="*/ 5729027 h 6858000"/>
              <a:gd name="connsiteX87" fmla="*/ 4582340 w 7467600"/>
              <a:gd name="connsiteY87" fmla="*/ 5561037 h 6858000"/>
              <a:gd name="connsiteX88" fmla="*/ 4694684 w 7467600"/>
              <a:gd name="connsiteY88" fmla="*/ 5447098 h 6858000"/>
              <a:gd name="connsiteX89" fmla="*/ 4754123 w 7467600"/>
              <a:gd name="connsiteY89" fmla="*/ 5384643 h 6858000"/>
              <a:gd name="connsiteX90" fmla="*/ 4978032 w 7467600"/>
              <a:gd name="connsiteY90" fmla="*/ 5183809 h 6858000"/>
              <a:gd name="connsiteX91" fmla="*/ 1903353 w 7467600"/>
              <a:gd name="connsiteY91" fmla="*/ 5044827 h 6858000"/>
              <a:gd name="connsiteX92" fmla="*/ 1936931 w 7467600"/>
              <a:gd name="connsiteY92" fmla="*/ 5093954 h 6858000"/>
              <a:gd name="connsiteX93" fmla="*/ 2195868 w 7467600"/>
              <a:gd name="connsiteY93" fmla="*/ 5396574 h 6858000"/>
              <a:gd name="connsiteX94" fmla="*/ 2088852 w 7467600"/>
              <a:gd name="connsiteY94" fmla="*/ 5166123 h 6858000"/>
              <a:gd name="connsiteX95" fmla="*/ 1958241 w 7467600"/>
              <a:gd name="connsiteY95" fmla="*/ 5067955 h 6858000"/>
              <a:gd name="connsiteX96" fmla="*/ 1903353 w 7467600"/>
              <a:gd name="connsiteY96" fmla="*/ 5044827 h 6858000"/>
              <a:gd name="connsiteX97" fmla="*/ 1979378 w 7467600"/>
              <a:gd name="connsiteY97" fmla="*/ 4769504 h 6858000"/>
              <a:gd name="connsiteX98" fmla="*/ 2882120 w 7467600"/>
              <a:gd name="connsiteY98" fmla="*/ 5064547 h 6858000"/>
              <a:gd name="connsiteX99" fmla="*/ 2793103 w 7467600"/>
              <a:gd name="connsiteY99" fmla="*/ 5039699 h 6858000"/>
              <a:gd name="connsiteX100" fmla="*/ 2770041 w 7467600"/>
              <a:gd name="connsiteY100" fmla="*/ 5033634 h 6858000"/>
              <a:gd name="connsiteX101" fmla="*/ 1979378 w 7467600"/>
              <a:gd name="connsiteY101" fmla="*/ 4769504 h 6858000"/>
              <a:gd name="connsiteX102" fmla="*/ 1927410 w 7467600"/>
              <a:gd name="connsiteY102" fmla="*/ 4716164 h 6858000"/>
              <a:gd name="connsiteX103" fmla="*/ 1959587 w 7467600"/>
              <a:gd name="connsiteY103" fmla="*/ 4728849 h 6858000"/>
              <a:gd name="connsiteX104" fmla="*/ 2777707 w 7467600"/>
              <a:gd name="connsiteY104" fmla="*/ 5003991 h 6858000"/>
              <a:gd name="connsiteX105" fmla="*/ 2800768 w 7467600"/>
              <a:gd name="connsiteY105" fmla="*/ 5010056 h 6858000"/>
              <a:gd name="connsiteX106" fmla="*/ 2879408 w 7467600"/>
              <a:gd name="connsiteY106" fmla="*/ 5031590 h 6858000"/>
              <a:gd name="connsiteX107" fmla="*/ 2862295 w 7467600"/>
              <a:gd name="connsiteY107" fmla="*/ 5022958 h 6858000"/>
              <a:gd name="connsiteX108" fmla="*/ 2813343 w 7467600"/>
              <a:gd name="connsiteY108" fmla="*/ 4998369 h 6858000"/>
              <a:gd name="connsiteX109" fmla="*/ 2646245 w 7467600"/>
              <a:gd name="connsiteY109" fmla="*/ 4930999 h 6858000"/>
              <a:gd name="connsiteX110" fmla="*/ 1999243 w 7467600"/>
              <a:gd name="connsiteY110" fmla="*/ 4730524 h 6858000"/>
              <a:gd name="connsiteX111" fmla="*/ 1979527 w 7467600"/>
              <a:gd name="connsiteY111" fmla="*/ 4726651 h 6858000"/>
              <a:gd name="connsiteX112" fmla="*/ 1927410 w 7467600"/>
              <a:gd name="connsiteY112" fmla="*/ 4716164 h 6858000"/>
              <a:gd name="connsiteX113" fmla="*/ 1997014 w 7467600"/>
              <a:gd name="connsiteY113" fmla="*/ 4698007 h 6858000"/>
              <a:gd name="connsiteX114" fmla="*/ 2005458 w 7467600"/>
              <a:gd name="connsiteY114" fmla="*/ 4699540 h 6858000"/>
              <a:gd name="connsiteX115" fmla="*/ 2657186 w 7467600"/>
              <a:gd name="connsiteY115" fmla="*/ 4901687 h 6858000"/>
              <a:gd name="connsiteX116" fmla="*/ 2826662 w 7467600"/>
              <a:gd name="connsiteY116" fmla="*/ 4970362 h 6858000"/>
              <a:gd name="connsiteX117" fmla="*/ 2876100 w 7467600"/>
              <a:gd name="connsiteY117" fmla="*/ 4995397 h 6858000"/>
              <a:gd name="connsiteX118" fmla="*/ 3042600 w 7467600"/>
              <a:gd name="connsiteY118" fmla="*/ 5059532 h 6858000"/>
              <a:gd name="connsiteX119" fmla="*/ 1997014 w 7467600"/>
              <a:gd name="connsiteY119" fmla="*/ 4698007 h 6858000"/>
              <a:gd name="connsiteX120" fmla="*/ 2305292 w 7467600"/>
              <a:gd name="connsiteY120" fmla="*/ 4219492 h 6858000"/>
              <a:gd name="connsiteX121" fmla="*/ 3360922 w 7467600"/>
              <a:gd name="connsiteY121" fmla="*/ 4529373 h 6858000"/>
              <a:gd name="connsiteX122" fmla="*/ 3492420 w 7467600"/>
              <a:gd name="connsiteY122" fmla="*/ 4510145 h 6858000"/>
              <a:gd name="connsiteX123" fmla="*/ 3364086 w 7467600"/>
              <a:gd name="connsiteY123" fmla="*/ 4480340 h 6858000"/>
              <a:gd name="connsiteX124" fmla="*/ 3225818 w 7467600"/>
              <a:gd name="connsiteY124" fmla="*/ 4411822 h 6858000"/>
              <a:gd name="connsiteX125" fmla="*/ 3129696 w 7467600"/>
              <a:gd name="connsiteY125" fmla="*/ 4360704 h 6858000"/>
              <a:gd name="connsiteX126" fmla="*/ 2814545 w 7467600"/>
              <a:gd name="connsiteY126" fmla="*/ 4282955 h 6858000"/>
              <a:gd name="connsiteX127" fmla="*/ 2305292 w 7467600"/>
              <a:gd name="connsiteY127" fmla="*/ 4219492 h 6858000"/>
              <a:gd name="connsiteX128" fmla="*/ 2626982 w 7467600"/>
              <a:gd name="connsiteY128" fmla="*/ 4206450 h 6858000"/>
              <a:gd name="connsiteX129" fmla="*/ 2490617 w 7467600"/>
              <a:gd name="connsiteY129" fmla="*/ 4206951 h 6858000"/>
              <a:gd name="connsiteX130" fmla="*/ 2819869 w 7467600"/>
              <a:gd name="connsiteY130" fmla="*/ 4252936 h 6858000"/>
              <a:gd name="connsiteX131" fmla="*/ 3143018 w 7467600"/>
              <a:gd name="connsiteY131" fmla="*/ 4332698 h 6858000"/>
              <a:gd name="connsiteX132" fmla="*/ 3241520 w 7467600"/>
              <a:gd name="connsiteY132" fmla="*/ 4385112 h 6858000"/>
              <a:gd name="connsiteX133" fmla="*/ 3374575 w 7467600"/>
              <a:gd name="connsiteY133" fmla="*/ 4451517 h 6858000"/>
              <a:gd name="connsiteX134" fmla="*/ 3505221 w 7467600"/>
              <a:gd name="connsiteY134" fmla="*/ 4480757 h 6858000"/>
              <a:gd name="connsiteX135" fmla="*/ 2626982 w 7467600"/>
              <a:gd name="connsiteY135" fmla="*/ 4206450 h 6858000"/>
              <a:gd name="connsiteX136" fmla="*/ 1310106 w 7467600"/>
              <a:gd name="connsiteY136" fmla="*/ 3943217 h 6858000"/>
              <a:gd name="connsiteX137" fmla="*/ 854994 w 7467600"/>
              <a:gd name="connsiteY137" fmla="*/ 4399136 h 6858000"/>
              <a:gd name="connsiteX138" fmla="*/ 742462 w 7467600"/>
              <a:gd name="connsiteY138" fmla="*/ 4594648 h 6858000"/>
              <a:gd name="connsiteX139" fmla="*/ 820602 w 7467600"/>
              <a:gd name="connsiteY139" fmla="*/ 4485915 h 6858000"/>
              <a:gd name="connsiteX140" fmla="*/ 878295 w 7467600"/>
              <a:gd name="connsiteY140" fmla="*/ 4403594 h 6858000"/>
              <a:gd name="connsiteX141" fmla="*/ 1240607 w 7467600"/>
              <a:gd name="connsiteY141" fmla="*/ 4010401 h 6858000"/>
              <a:gd name="connsiteX142" fmla="*/ 1310106 w 7467600"/>
              <a:gd name="connsiteY142" fmla="*/ 3943217 h 6858000"/>
              <a:gd name="connsiteX143" fmla="*/ 1423113 w 7467600"/>
              <a:gd name="connsiteY143" fmla="*/ 3874565 h 6858000"/>
              <a:gd name="connsiteX144" fmla="*/ 1260565 w 7467600"/>
              <a:gd name="connsiteY144" fmla="*/ 4031982 h 6858000"/>
              <a:gd name="connsiteX145" fmla="*/ 901900 w 7467600"/>
              <a:gd name="connsiteY145" fmla="*/ 4421236 h 6858000"/>
              <a:gd name="connsiteX146" fmla="*/ 845044 w 7467600"/>
              <a:gd name="connsiteY146" fmla="*/ 4502436 h 6858000"/>
              <a:gd name="connsiteX147" fmla="*/ 685926 w 7467600"/>
              <a:gd name="connsiteY147" fmla="*/ 4703069 h 6858000"/>
              <a:gd name="connsiteX148" fmla="*/ 684248 w 7467600"/>
              <a:gd name="connsiteY148" fmla="*/ 4706721 h 6858000"/>
              <a:gd name="connsiteX149" fmla="*/ 1423113 w 7467600"/>
              <a:gd name="connsiteY149" fmla="*/ 3874565 h 6858000"/>
              <a:gd name="connsiteX150" fmla="*/ 3316479 w 7467600"/>
              <a:gd name="connsiteY150" fmla="*/ 3872136 h 6858000"/>
              <a:gd name="connsiteX151" fmla="*/ 3546806 w 7467600"/>
              <a:gd name="connsiteY151" fmla="*/ 4356139 h 6858000"/>
              <a:gd name="connsiteX152" fmla="*/ 3364433 w 7467600"/>
              <a:gd name="connsiteY152" fmla="*/ 3953121 h 6858000"/>
              <a:gd name="connsiteX153" fmla="*/ 3316479 w 7467600"/>
              <a:gd name="connsiteY153" fmla="*/ 3872136 h 6858000"/>
              <a:gd name="connsiteX154" fmla="*/ 3291335 w 7467600"/>
              <a:gd name="connsiteY154" fmla="*/ 3767420 h 6858000"/>
              <a:gd name="connsiteX155" fmla="*/ 3390805 w 7467600"/>
              <a:gd name="connsiteY155" fmla="*/ 3937163 h 6858000"/>
              <a:gd name="connsiteX156" fmla="*/ 3579062 w 7467600"/>
              <a:gd name="connsiteY156" fmla="*/ 4359040 h 6858000"/>
              <a:gd name="connsiteX157" fmla="*/ 3467355 w 7467600"/>
              <a:gd name="connsiteY157" fmla="*/ 3988130 h 6858000"/>
              <a:gd name="connsiteX158" fmla="*/ 3310753 w 7467600"/>
              <a:gd name="connsiteY158" fmla="*/ 3787140 h 6858000"/>
              <a:gd name="connsiteX159" fmla="*/ 3291335 w 7467600"/>
              <a:gd name="connsiteY159" fmla="*/ 3767420 h 6858000"/>
              <a:gd name="connsiteX160" fmla="*/ 1635889 w 7467600"/>
              <a:gd name="connsiteY160" fmla="*/ 3709494 h 6858000"/>
              <a:gd name="connsiteX161" fmla="*/ 1634800 w 7467600"/>
              <a:gd name="connsiteY161" fmla="*/ 3731111 h 6858000"/>
              <a:gd name="connsiteX162" fmla="*/ 1635889 w 7467600"/>
              <a:gd name="connsiteY162" fmla="*/ 3709494 h 6858000"/>
              <a:gd name="connsiteX163" fmla="*/ 1510397 w 7467600"/>
              <a:gd name="connsiteY163" fmla="*/ 3684705 h 6858000"/>
              <a:gd name="connsiteX164" fmla="*/ 1146550 w 7467600"/>
              <a:gd name="connsiteY164" fmla="*/ 3802012 h 6858000"/>
              <a:gd name="connsiteX165" fmla="*/ 698834 w 7467600"/>
              <a:gd name="connsiteY165" fmla="*/ 3952272 h 6858000"/>
              <a:gd name="connsiteX166" fmla="*/ 34256 w 7467600"/>
              <a:gd name="connsiteY166" fmla="*/ 4347603 h 6858000"/>
              <a:gd name="connsiteX167" fmla="*/ 527241 w 7467600"/>
              <a:gd name="connsiteY167" fmla="*/ 4065078 h 6858000"/>
              <a:gd name="connsiteX168" fmla="*/ 1510397 w 7467600"/>
              <a:gd name="connsiteY168" fmla="*/ 3684705 h 6858000"/>
              <a:gd name="connsiteX169" fmla="*/ 1313114 w 7467600"/>
              <a:gd name="connsiteY169" fmla="*/ 3655216 h 6858000"/>
              <a:gd name="connsiteX170" fmla="*/ 1109304 w 7467600"/>
              <a:gd name="connsiteY170" fmla="*/ 3669030 h 6858000"/>
              <a:gd name="connsiteX171" fmla="*/ 8129 w 7467600"/>
              <a:gd name="connsiteY171" fmla="*/ 4330519 h 6858000"/>
              <a:gd name="connsiteX172" fmla="*/ 687572 w 7467600"/>
              <a:gd name="connsiteY172" fmla="*/ 3925629 h 6858000"/>
              <a:gd name="connsiteX173" fmla="*/ 1138365 w 7467600"/>
              <a:gd name="connsiteY173" fmla="*/ 3774515 h 6858000"/>
              <a:gd name="connsiteX174" fmla="*/ 1505579 w 7467600"/>
              <a:gd name="connsiteY174" fmla="*/ 3655526 h 6858000"/>
              <a:gd name="connsiteX175" fmla="*/ 1313114 w 7467600"/>
              <a:gd name="connsiteY175" fmla="*/ 3655216 h 6858000"/>
              <a:gd name="connsiteX176" fmla="*/ 3655073 w 7467600"/>
              <a:gd name="connsiteY176" fmla="*/ 3650884 h 6858000"/>
              <a:gd name="connsiteX177" fmla="*/ 3989938 w 7467600"/>
              <a:gd name="connsiteY177" fmla="*/ 3991685 h 6858000"/>
              <a:gd name="connsiteX178" fmla="*/ 4393907 w 7467600"/>
              <a:gd name="connsiteY178" fmla="*/ 4261258 h 6858000"/>
              <a:gd name="connsiteX179" fmla="*/ 4648051 w 7467600"/>
              <a:gd name="connsiteY179" fmla="*/ 4374051 h 6858000"/>
              <a:gd name="connsiteX180" fmla="*/ 4383389 w 7467600"/>
              <a:gd name="connsiteY180" fmla="*/ 4184369 h 6858000"/>
              <a:gd name="connsiteX181" fmla="*/ 4165508 w 7467600"/>
              <a:gd name="connsiteY181" fmla="*/ 4035196 h 6858000"/>
              <a:gd name="connsiteX182" fmla="*/ 4068162 w 7467600"/>
              <a:gd name="connsiteY182" fmla="*/ 3953394 h 6858000"/>
              <a:gd name="connsiteX183" fmla="*/ 3981416 w 7467600"/>
              <a:gd name="connsiteY183" fmla="*/ 3880482 h 6858000"/>
              <a:gd name="connsiteX184" fmla="*/ 3800147 w 7467600"/>
              <a:gd name="connsiteY184" fmla="*/ 3749872 h 6858000"/>
              <a:gd name="connsiteX185" fmla="*/ 3655073 w 7467600"/>
              <a:gd name="connsiteY185" fmla="*/ 3650884 h 6858000"/>
              <a:gd name="connsiteX186" fmla="*/ 3670252 w 7467600"/>
              <a:gd name="connsiteY186" fmla="*/ 3622798 h 6858000"/>
              <a:gd name="connsiteX187" fmla="*/ 3817258 w 7467600"/>
              <a:gd name="connsiteY187" fmla="*/ 3723577 h 6858000"/>
              <a:gd name="connsiteX188" fmla="*/ 4000461 w 7467600"/>
              <a:gd name="connsiteY188" fmla="*/ 3855966 h 6858000"/>
              <a:gd name="connsiteX189" fmla="*/ 4088180 w 7467600"/>
              <a:gd name="connsiteY189" fmla="*/ 3929774 h 6858000"/>
              <a:gd name="connsiteX190" fmla="*/ 4184555 w 7467600"/>
              <a:gd name="connsiteY190" fmla="*/ 4010683 h 6858000"/>
              <a:gd name="connsiteX191" fmla="*/ 4399563 w 7467600"/>
              <a:gd name="connsiteY191" fmla="*/ 4158106 h 6858000"/>
              <a:gd name="connsiteX192" fmla="*/ 4684469 w 7467600"/>
              <a:gd name="connsiteY192" fmla="*/ 4364680 h 6858000"/>
              <a:gd name="connsiteX193" fmla="*/ 4690271 w 7467600"/>
              <a:gd name="connsiteY193" fmla="*/ 4370034 h 6858000"/>
              <a:gd name="connsiteX194" fmla="*/ 4136093 w 7467600"/>
              <a:gd name="connsiteY194" fmla="*/ 3858466 h 6858000"/>
              <a:gd name="connsiteX195" fmla="*/ 3670252 w 7467600"/>
              <a:gd name="connsiteY195" fmla="*/ 3622798 h 6858000"/>
              <a:gd name="connsiteX196" fmla="*/ 4440129 w 7467600"/>
              <a:gd name="connsiteY196" fmla="*/ 3448571 h 6858000"/>
              <a:gd name="connsiteX197" fmla="*/ 4856525 w 7467600"/>
              <a:gd name="connsiteY197" fmla="*/ 3915351 h 6858000"/>
              <a:gd name="connsiteX198" fmla="*/ 5059055 w 7467600"/>
              <a:gd name="connsiteY198" fmla="*/ 4108918 h 6858000"/>
              <a:gd name="connsiteX199" fmla="*/ 5290070 w 7467600"/>
              <a:gd name="connsiteY199" fmla="*/ 4263619 h 6858000"/>
              <a:gd name="connsiteX200" fmla="*/ 4834991 w 7467600"/>
              <a:gd name="connsiteY200" fmla="*/ 3830985 h 6858000"/>
              <a:gd name="connsiteX201" fmla="*/ 4440129 w 7467600"/>
              <a:gd name="connsiteY201" fmla="*/ 3448571 h 6858000"/>
              <a:gd name="connsiteX202" fmla="*/ 4441737 w 7467600"/>
              <a:gd name="connsiteY202" fmla="*/ 3399734 h 6858000"/>
              <a:gd name="connsiteX203" fmla="*/ 4431236 w 7467600"/>
              <a:gd name="connsiteY203" fmla="*/ 3400954 h 6858000"/>
              <a:gd name="connsiteX204" fmla="*/ 4557150 w 7467600"/>
              <a:gd name="connsiteY204" fmla="*/ 3510023 h 6858000"/>
              <a:gd name="connsiteX205" fmla="*/ 4856936 w 7467600"/>
              <a:gd name="connsiteY205" fmla="*/ 3809146 h 6858000"/>
              <a:gd name="connsiteX206" fmla="*/ 5111996 w 7467600"/>
              <a:gd name="connsiteY206" fmla="*/ 4065759 h 6858000"/>
              <a:gd name="connsiteX207" fmla="*/ 5388878 w 7467600"/>
              <a:gd name="connsiteY207" fmla="*/ 4300185 h 6858000"/>
              <a:gd name="connsiteX208" fmla="*/ 5425556 w 7467600"/>
              <a:gd name="connsiteY208" fmla="*/ 4308967 h 6858000"/>
              <a:gd name="connsiteX209" fmla="*/ 4943646 w 7467600"/>
              <a:gd name="connsiteY209" fmla="*/ 3822916 h 6858000"/>
              <a:gd name="connsiteX210" fmla="*/ 4594837 w 7467600"/>
              <a:gd name="connsiteY210" fmla="*/ 3532274 h 6858000"/>
              <a:gd name="connsiteX211" fmla="*/ 4441737 w 7467600"/>
              <a:gd name="connsiteY211" fmla="*/ 3399734 h 6858000"/>
              <a:gd name="connsiteX212" fmla="*/ 5425834 w 7467600"/>
              <a:gd name="connsiteY212" fmla="*/ 3162785 h 6858000"/>
              <a:gd name="connsiteX213" fmla="*/ 5401644 w 7467600"/>
              <a:gd name="connsiteY213" fmla="*/ 3617847 h 6858000"/>
              <a:gd name="connsiteX214" fmla="*/ 5467256 w 7467600"/>
              <a:gd name="connsiteY214" fmla="*/ 4175494 h 6858000"/>
              <a:gd name="connsiteX215" fmla="*/ 5448069 w 7467600"/>
              <a:gd name="connsiteY215" fmla="*/ 3567554 h 6858000"/>
              <a:gd name="connsiteX216" fmla="*/ 5425834 w 7467600"/>
              <a:gd name="connsiteY216" fmla="*/ 3162785 h 6858000"/>
              <a:gd name="connsiteX217" fmla="*/ 1318687 w 7467600"/>
              <a:gd name="connsiteY217" fmla="*/ 3113840 h 6858000"/>
              <a:gd name="connsiteX218" fmla="*/ 1066793 w 7467600"/>
              <a:gd name="connsiteY218" fmla="*/ 3212171 h 6858000"/>
              <a:gd name="connsiteX219" fmla="*/ 993319 w 7467600"/>
              <a:gd name="connsiteY219" fmla="*/ 3247648 h 6858000"/>
              <a:gd name="connsiteX220" fmla="*/ 853081 w 7467600"/>
              <a:gd name="connsiteY220" fmla="*/ 3312410 h 6858000"/>
              <a:gd name="connsiteX221" fmla="*/ 805957 w 7467600"/>
              <a:gd name="connsiteY221" fmla="*/ 3330443 h 6858000"/>
              <a:gd name="connsiteX222" fmla="*/ 1318687 w 7467600"/>
              <a:gd name="connsiteY222" fmla="*/ 3113840 h 6858000"/>
              <a:gd name="connsiteX223" fmla="*/ 5453702 w 7467600"/>
              <a:gd name="connsiteY223" fmla="*/ 3090882 h 6858000"/>
              <a:gd name="connsiteX224" fmla="*/ 5480135 w 7467600"/>
              <a:gd name="connsiteY224" fmla="*/ 3565802 h 6858000"/>
              <a:gd name="connsiteX225" fmla="*/ 5499023 w 7467600"/>
              <a:gd name="connsiteY225" fmla="*/ 4166310 h 6858000"/>
              <a:gd name="connsiteX226" fmla="*/ 5547022 w 7467600"/>
              <a:gd name="connsiteY226" fmla="*/ 3607838 h 6858000"/>
              <a:gd name="connsiteX227" fmla="*/ 5515964 w 7467600"/>
              <a:gd name="connsiteY227" fmla="*/ 3378541 h 6858000"/>
              <a:gd name="connsiteX228" fmla="*/ 5453702 w 7467600"/>
              <a:gd name="connsiteY228" fmla="*/ 3090882 h 6858000"/>
              <a:gd name="connsiteX229" fmla="*/ 1238695 w 7467600"/>
              <a:gd name="connsiteY229" fmla="*/ 3076820 h 6858000"/>
              <a:gd name="connsiteX230" fmla="*/ 716371 w 7467600"/>
              <a:gd name="connsiteY230" fmla="*/ 3293249 h 6858000"/>
              <a:gd name="connsiteX231" fmla="*/ 579522 w 7467600"/>
              <a:gd name="connsiteY231" fmla="*/ 3371759 h 6858000"/>
              <a:gd name="connsiteX232" fmla="*/ 600288 w 7467600"/>
              <a:gd name="connsiteY232" fmla="*/ 3365555 h 6858000"/>
              <a:gd name="connsiteX233" fmla="*/ 840692 w 7467600"/>
              <a:gd name="connsiteY233" fmla="*/ 3284921 h 6858000"/>
              <a:gd name="connsiteX234" fmla="*/ 979248 w 7467600"/>
              <a:gd name="connsiteY234" fmla="*/ 3221003 h 6858000"/>
              <a:gd name="connsiteX235" fmla="*/ 1053282 w 7467600"/>
              <a:gd name="connsiteY235" fmla="*/ 3185247 h 6858000"/>
              <a:gd name="connsiteX236" fmla="*/ 1320603 w 7467600"/>
              <a:gd name="connsiteY236" fmla="*/ 3081281 h 6858000"/>
              <a:gd name="connsiteX237" fmla="*/ 1238695 w 7467600"/>
              <a:gd name="connsiteY237" fmla="*/ 3076820 h 6858000"/>
              <a:gd name="connsiteX238" fmla="*/ 5425627 w 7467600"/>
              <a:gd name="connsiteY238" fmla="*/ 2954192 h 6858000"/>
              <a:gd name="connsiteX239" fmla="*/ 5470770 w 7467600"/>
              <a:gd name="connsiteY239" fmla="*/ 3005435 h 6858000"/>
              <a:gd name="connsiteX240" fmla="*/ 5519779 w 7467600"/>
              <a:gd name="connsiteY240" fmla="*/ 4359223 h 6858000"/>
              <a:gd name="connsiteX241" fmla="*/ 5520293 w 7467600"/>
              <a:gd name="connsiteY241" fmla="*/ 4360602 h 6858000"/>
              <a:gd name="connsiteX242" fmla="*/ 5767221 w 7467600"/>
              <a:gd name="connsiteY242" fmla="*/ 4665564 h 6858000"/>
              <a:gd name="connsiteX243" fmla="*/ 6937169 w 7467600"/>
              <a:gd name="connsiteY243" fmla="*/ 4815941 h 6858000"/>
              <a:gd name="connsiteX244" fmla="*/ 6953922 w 7467600"/>
              <a:gd name="connsiteY244" fmla="*/ 4890068 h 6858000"/>
              <a:gd name="connsiteX245" fmla="*/ 6071359 w 7467600"/>
              <a:gd name="connsiteY245" fmla="*/ 4770770 h 6858000"/>
              <a:gd name="connsiteX246" fmla="*/ 6038839 w 7467600"/>
              <a:gd name="connsiteY246" fmla="*/ 4764474 h 6858000"/>
              <a:gd name="connsiteX247" fmla="*/ 6038706 w 7467600"/>
              <a:gd name="connsiteY247" fmla="*/ 4763847 h 6858000"/>
              <a:gd name="connsiteX248" fmla="*/ 6037784 w 7467600"/>
              <a:gd name="connsiteY248" fmla="*/ 4764270 h 6858000"/>
              <a:gd name="connsiteX249" fmla="*/ 6038839 w 7467600"/>
              <a:gd name="connsiteY249" fmla="*/ 4764474 h 6858000"/>
              <a:gd name="connsiteX250" fmla="*/ 6040338 w 7467600"/>
              <a:gd name="connsiteY250" fmla="*/ 4771418 h 6858000"/>
              <a:gd name="connsiteX251" fmla="*/ 6024488 w 7467600"/>
              <a:gd name="connsiteY251" fmla="*/ 4809903 h 6858000"/>
              <a:gd name="connsiteX252" fmla="*/ 5599771 w 7467600"/>
              <a:gd name="connsiteY252" fmla="*/ 5509652 h 6858000"/>
              <a:gd name="connsiteX253" fmla="*/ 5548843 w 7467600"/>
              <a:gd name="connsiteY253" fmla="*/ 5563845 h 6858000"/>
              <a:gd name="connsiteX254" fmla="*/ 5940952 w 7467600"/>
              <a:gd name="connsiteY254" fmla="*/ 6250028 h 6858000"/>
              <a:gd name="connsiteX255" fmla="*/ 6043441 w 7467600"/>
              <a:gd name="connsiteY255" fmla="*/ 6665847 h 6858000"/>
              <a:gd name="connsiteX256" fmla="*/ 6093432 w 7467600"/>
              <a:gd name="connsiteY256" fmla="*/ 6858000 h 6858000"/>
              <a:gd name="connsiteX257" fmla="*/ 6034344 w 7467600"/>
              <a:gd name="connsiteY257" fmla="*/ 6858000 h 6858000"/>
              <a:gd name="connsiteX258" fmla="*/ 6026679 w 7467600"/>
              <a:gd name="connsiteY258" fmla="*/ 6836959 h 6858000"/>
              <a:gd name="connsiteX259" fmla="*/ 5800441 w 7467600"/>
              <a:gd name="connsiteY259" fmla="*/ 6335286 h 6858000"/>
              <a:gd name="connsiteX260" fmla="*/ 5526562 w 7467600"/>
              <a:gd name="connsiteY260" fmla="*/ 5705388 h 6858000"/>
              <a:gd name="connsiteX261" fmla="*/ 5519640 w 7467600"/>
              <a:gd name="connsiteY261" fmla="*/ 5683774 h 6858000"/>
              <a:gd name="connsiteX262" fmla="*/ 5844559 w 7467600"/>
              <a:gd name="connsiteY262" fmla="*/ 6553349 h 6858000"/>
              <a:gd name="connsiteX263" fmla="*/ 5975994 w 7467600"/>
              <a:gd name="connsiteY263" fmla="*/ 6858000 h 6858000"/>
              <a:gd name="connsiteX264" fmla="*/ 5898547 w 7467600"/>
              <a:gd name="connsiteY264" fmla="*/ 6858000 h 6858000"/>
              <a:gd name="connsiteX265" fmla="*/ 5682041 w 7467600"/>
              <a:gd name="connsiteY265" fmla="*/ 6355860 h 6858000"/>
              <a:gd name="connsiteX266" fmla="*/ 5461758 w 7467600"/>
              <a:gd name="connsiteY266" fmla="*/ 5820220 h 6858000"/>
              <a:gd name="connsiteX267" fmla="*/ 5237282 w 7467600"/>
              <a:gd name="connsiteY267" fmla="*/ 6579086 h 6858000"/>
              <a:gd name="connsiteX268" fmla="*/ 5115009 w 7467600"/>
              <a:gd name="connsiteY268" fmla="*/ 6858000 h 6858000"/>
              <a:gd name="connsiteX269" fmla="*/ 5028074 w 7467600"/>
              <a:gd name="connsiteY269" fmla="*/ 6858000 h 6858000"/>
              <a:gd name="connsiteX270" fmla="*/ 5079508 w 7467600"/>
              <a:gd name="connsiteY270" fmla="*/ 6749074 h 6858000"/>
              <a:gd name="connsiteX271" fmla="*/ 5371846 w 7467600"/>
              <a:gd name="connsiteY271" fmla="*/ 5924413 h 6858000"/>
              <a:gd name="connsiteX272" fmla="*/ 5270512 w 7467600"/>
              <a:gd name="connsiteY272" fmla="*/ 6138975 h 6858000"/>
              <a:gd name="connsiteX273" fmla="*/ 5062409 w 7467600"/>
              <a:gd name="connsiteY273" fmla="*/ 6653544 h 6858000"/>
              <a:gd name="connsiteX274" fmla="*/ 5036628 w 7467600"/>
              <a:gd name="connsiteY274" fmla="*/ 6754247 h 6858000"/>
              <a:gd name="connsiteX275" fmla="*/ 5009112 w 7467600"/>
              <a:gd name="connsiteY275" fmla="*/ 6858000 h 6858000"/>
              <a:gd name="connsiteX276" fmla="*/ 4976679 w 7467600"/>
              <a:gd name="connsiteY276" fmla="*/ 6858000 h 6858000"/>
              <a:gd name="connsiteX277" fmla="*/ 5006537 w 7467600"/>
              <a:gd name="connsiteY277" fmla="*/ 6747068 h 6858000"/>
              <a:gd name="connsiteX278" fmla="*/ 5032723 w 7467600"/>
              <a:gd name="connsiteY278" fmla="*/ 6644957 h 6858000"/>
              <a:gd name="connsiteX279" fmla="*/ 5242949 w 7467600"/>
              <a:gd name="connsiteY279" fmla="*/ 6125175 h 6858000"/>
              <a:gd name="connsiteX280" fmla="*/ 5286321 w 7467600"/>
              <a:gd name="connsiteY280" fmla="*/ 6033555 h 6858000"/>
              <a:gd name="connsiteX281" fmla="*/ 5008210 w 7467600"/>
              <a:gd name="connsiteY281" fmla="*/ 6649194 h 6858000"/>
              <a:gd name="connsiteX282" fmla="*/ 4986321 w 7467600"/>
              <a:gd name="connsiteY282" fmla="*/ 6765687 h 6858000"/>
              <a:gd name="connsiteX283" fmla="*/ 4973474 w 7467600"/>
              <a:gd name="connsiteY283" fmla="*/ 6858000 h 6858000"/>
              <a:gd name="connsiteX284" fmla="*/ 4907178 w 7467600"/>
              <a:gd name="connsiteY284" fmla="*/ 6858000 h 6858000"/>
              <a:gd name="connsiteX285" fmla="*/ 4910810 w 7467600"/>
              <a:gd name="connsiteY285" fmla="*/ 6829660 h 6858000"/>
              <a:gd name="connsiteX286" fmla="*/ 4987461 w 7467600"/>
              <a:gd name="connsiteY286" fmla="*/ 6432994 h 6858000"/>
              <a:gd name="connsiteX287" fmla="*/ 5179262 w 7467600"/>
              <a:gd name="connsiteY287" fmla="*/ 6035044 h 6858000"/>
              <a:gd name="connsiteX288" fmla="*/ 4689678 w 7467600"/>
              <a:gd name="connsiteY288" fmla="*/ 6440241 h 6858000"/>
              <a:gd name="connsiteX289" fmla="*/ 4477543 w 7467600"/>
              <a:gd name="connsiteY289" fmla="*/ 6674836 h 6858000"/>
              <a:gd name="connsiteX290" fmla="*/ 4329957 w 7467600"/>
              <a:gd name="connsiteY290" fmla="*/ 6858000 h 6858000"/>
              <a:gd name="connsiteX291" fmla="*/ 4218595 w 7467600"/>
              <a:gd name="connsiteY291" fmla="*/ 6858000 h 6858000"/>
              <a:gd name="connsiteX292" fmla="*/ 4368888 w 7467600"/>
              <a:gd name="connsiteY292" fmla="*/ 6668412 h 6858000"/>
              <a:gd name="connsiteX293" fmla="*/ 4563091 w 7467600"/>
              <a:gd name="connsiteY293" fmla="*/ 6442508 h 6858000"/>
              <a:gd name="connsiteX294" fmla="*/ 5387324 w 7467600"/>
              <a:gd name="connsiteY294" fmla="*/ 5705830 h 6858000"/>
              <a:gd name="connsiteX295" fmla="*/ 5073620 w 7467600"/>
              <a:gd name="connsiteY295" fmla="*/ 5955437 h 6858000"/>
              <a:gd name="connsiteX296" fmla="*/ 4689789 w 7467600"/>
              <a:gd name="connsiteY296" fmla="*/ 6268382 h 6858000"/>
              <a:gd name="connsiteX297" fmla="*/ 4418722 w 7467600"/>
              <a:gd name="connsiteY297" fmla="*/ 6570886 h 6858000"/>
              <a:gd name="connsiteX298" fmla="*/ 4214944 w 7467600"/>
              <a:gd name="connsiteY298" fmla="*/ 6858000 h 6858000"/>
              <a:gd name="connsiteX299" fmla="*/ 4177898 w 7467600"/>
              <a:gd name="connsiteY299" fmla="*/ 6858000 h 6858000"/>
              <a:gd name="connsiteX300" fmla="*/ 4391597 w 7467600"/>
              <a:gd name="connsiteY300" fmla="*/ 6556370 h 6858000"/>
              <a:gd name="connsiteX301" fmla="*/ 4668889 w 7467600"/>
              <a:gd name="connsiteY301" fmla="*/ 6246399 h 6858000"/>
              <a:gd name="connsiteX302" fmla="*/ 5055427 w 7467600"/>
              <a:gd name="connsiteY302" fmla="*/ 5931476 h 6858000"/>
              <a:gd name="connsiteX303" fmla="*/ 5371814 w 7467600"/>
              <a:gd name="connsiteY303" fmla="*/ 5678975 h 6858000"/>
              <a:gd name="connsiteX304" fmla="*/ 4987918 w 7467600"/>
              <a:gd name="connsiteY304" fmla="*/ 5838701 h 6858000"/>
              <a:gd name="connsiteX305" fmla="*/ 4317146 w 7467600"/>
              <a:gd name="connsiteY305" fmla="*/ 6587716 h 6858000"/>
              <a:gd name="connsiteX306" fmla="*/ 4171627 w 7467600"/>
              <a:gd name="connsiteY306" fmla="*/ 6858000 h 6858000"/>
              <a:gd name="connsiteX307" fmla="*/ 4081585 w 7467600"/>
              <a:gd name="connsiteY307" fmla="*/ 6858000 h 6858000"/>
              <a:gd name="connsiteX308" fmla="*/ 4238603 w 7467600"/>
              <a:gd name="connsiteY308" fmla="*/ 6559341 h 6858000"/>
              <a:gd name="connsiteX309" fmla="*/ 4778333 w 7467600"/>
              <a:gd name="connsiteY309" fmla="*/ 5873626 h 6858000"/>
              <a:gd name="connsiteX310" fmla="*/ 5414185 w 7467600"/>
              <a:gd name="connsiteY310" fmla="*/ 5573882 h 6858000"/>
              <a:gd name="connsiteX311" fmla="*/ 5959648 w 7467600"/>
              <a:gd name="connsiteY311" fmla="*/ 4760797 h 6858000"/>
              <a:gd name="connsiteX312" fmla="*/ 5355019 w 7467600"/>
              <a:gd name="connsiteY312" fmla="*/ 4734672 h 6858000"/>
              <a:gd name="connsiteX313" fmla="*/ 5083565 w 7467600"/>
              <a:gd name="connsiteY313" fmla="*/ 5179121 h 6858000"/>
              <a:gd name="connsiteX314" fmla="*/ 4713577 w 7467600"/>
              <a:gd name="connsiteY314" fmla="*/ 5616803 h 6858000"/>
              <a:gd name="connsiteX315" fmla="*/ 3989559 w 7467600"/>
              <a:gd name="connsiteY315" fmla="*/ 6145945 h 6858000"/>
              <a:gd name="connsiteX316" fmla="*/ 3939824 w 7467600"/>
              <a:gd name="connsiteY316" fmla="*/ 6066900 h 6858000"/>
              <a:gd name="connsiteX317" fmla="*/ 4584537 w 7467600"/>
              <a:gd name="connsiteY317" fmla="*/ 5324826 h 6858000"/>
              <a:gd name="connsiteX318" fmla="*/ 5037105 w 7467600"/>
              <a:gd name="connsiteY318" fmla="*/ 5088765 h 6858000"/>
              <a:gd name="connsiteX319" fmla="*/ 5039930 w 7467600"/>
              <a:gd name="connsiteY319" fmla="*/ 5089585 h 6858000"/>
              <a:gd name="connsiteX320" fmla="*/ 5263764 w 7467600"/>
              <a:gd name="connsiteY320" fmla="*/ 4735525 h 6858000"/>
              <a:gd name="connsiteX321" fmla="*/ 4086300 w 7467600"/>
              <a:gd name="connsiteY321" fmla="*/ 4884599 h 6858000"/>
              <a:gd name="connsiteX322" fmla="*/ 4085485 w 7467600"/>
              <a:gd name="connsiteY322" fmla="*/ 4899070 h 6858000"/>
              <a:gd name="connsiteX323" fmla="*/ 3871915 w 7467600"/>
              <a:gd name="connsiteY323" fmla="*/ 5253645 h 6858000"/>
              <a:gd name="connsiteX324" fmla="*/ 3799374 w 7467600"/>
              <a:gd name="connsiteY324" fmla="*/ 5466127 h 6858000"/>
              <a:gd name="connsiteX325" fmla="*/ 3498850 w 7467600"/>
              <a:gd name="connsiteY325" fmla="*/ 6661888 h 6858000"/>
              <a:gd name="connsiteX326" fmla="*/ 3399216 w 7467600"/>
              <a:gd name="connsiteY326" fmla="*/ 6858000 h 6858000"/>
              <a:gd name="connsiteX327" fmla="*/ 3303688 w 7467600"/>
              <a:gd name="connsiteY327" fmla="*/ 6858000 h 6858000"/>
              <a:gd name="connsiteX328" fmla="*/ 3391774 w 7467600"/>
              <a:gd name="connsiteY328" fmla="*/ 6697181 h 6858000"/>
              <a:gd name="connsiteX329" fmla="*/ 3735540 w 7467600"/>
              <a:gd name="connsiteY329" fmla="*/ 5546923 h 6858000"/>
              <a:gd name="connsiteX330" fmla="*/ 3729438 w 7467600"/>
              <a:gd name="connsiteY330" fmla="*/ 5569058 h 6858000"/>
              <a:gd name="connsiteX331" fmla="*/ 3707782 w 7467600"/>
              <a:gd name="connsiteY331" fmla="*/ 5644908 h 6858000"/>
              <a:gd name="connsiteX332" fmla="*/ 3583827 w 7467600"/>
              <a:gd name="connsiteY332" fmla="*/ 6039215 h 6858000"/>
              <a:gd name="connsiteX333" fmla="*/ 3547861 w 7467600"/>
              <a:gd name="connsiteY333" fmla="*/ 6129609 h 6858000"/>
              <a:gd name="connsiteX334" fmla="*/ 3490905 w 7467600"/>
              <a:gd name="connsiteY334" fmla="*/ 6277660 h 6858000"/>
              <a:gd name="connsiteX335" fmla="*/ 3455859 w 7467600"/>
              <a:gd name="connsiteY335" fmla="*/ 6391301 h 6858000"/>
              <a:gd name="connsiteX336" fmla="*/ 3429112 w 7467600"/>
              <a:gd name="connsiteY336" fmla="*/ 6479469 h 6858000"/>
              <a:gd name="connsiteX337" fmla="*/ 3304862 w 7467600"/>
              <a:gd name="connsiteY337" fmla="*/ 6796476 h 6858000"/>
              <a:gd name="connsiteX338" fmla="*/ 3276071 w 7467600"/>
              <a:gd name="connsiteY338" fmla="*/ 6858000 h 6858000"/>
              <a:gd name="connsiteX339" fmla="*/ 3240805 w 7467600"/>
              <a:gd name="connsiteY339" fmla="*/ 6858000 h 6858000"/>
              <a:gd name="connsiteX340" fmla="*/ 3275917 w 7467600"/>
              <a:gd name="connsiteY340" fmla="*/ 6783192 h 6858000"/>
              <a:gd name="connsiteX341" fmla="*/ 3399358 w 7467600"/>
              <a:gd name="connsiteY341" fmla="*/ 6469011 h 6858000"/>
              <a:gd name="connsiteX342" fmla="*/ 3425650 w 7467600"/>
              <a:gd name="connsiteY342" fmla="*/ 6381333 h 6858000"/>
              <a:gd name="connsiteX343" fmla="*/ 3460661 w 7467600"/>
              <a:gd name="connsiteY343" fmla="*/ 6266763 h 6858000"/>
              <a:gd name="connsiteX344" fmla="*/ 3518021 w 7467600"/>
              <a:gd name="connsiteY344" fmla="*/ 6117298 h 6858000"/>
              <a:gd name="connsiteX345" fmla="*/ 3554035 w 7467600"/>
              <a:gd name="connsiteY345" fmla="*/ 6027832 h 6858000"/>
              <a:gd name="connsiteX346" fmla="*/ 3677174 w 7467600"/>
              <a:gd name="connsiteY346" fmla="*/ 5636351 h 6858000"/>
              <a:gd name="connsiteX347" fmla="*/ 3698819 w 7467600"/>
              <a:gd name="connsiteY347" fmla="*/ 5560503 h 6858000"/>
              <a:gd name="connsiteX348" fmla="*/ 3702094 w 7467600"/>
              <a:gd name="connsiteY348" fmla="*/ 5549194 h 6858000"/>
              <a:gd name="connsiteX349" fmla="*/ 3398355 w 7467600"/>
              <a:gd name="connsiteY349" fmla="*/ 6094603 h 6858000"/>
              <a:gd name="connsiteX350" fmla="*/ 3193941 w 7467600"/>
              <a:gd name="connsiteY350" fmla="*/ 6798775 h 6858000"/>
              <a:gd name="connsiteX351" fmla="*/ 3184140 w 7467600"/>
              <a:gd name="connsiteY351" fmla="*/ 6858000 h 6858000"/>
              <a:gd name="connsiteX352" fmla="*/ 3099978 w 7467600"/>
              <a:gd name="connsiteY352" fmla="*/ 6858000 h 6858000"/>
              <a:gd name="connsiteX353" fmla="*/ 3101556 w 7467600"/>
              <a:gd name="connsiteY353" fmla="*/ 6843337 h 6858000"/>
              <a:gd name="connsiteX354" fmla="*/ 3370162 w 7467600"/>
              <a:gd name="connsiteY354" fmla="*/ 5785550 h 6858000"/>
              <a:gd name="connsiteX355" fmla="*/ 3746477 w 7467600"/>
              <a:gd name="connsiteY355" fmla="*/ 5377889 h 6858000"/>
              <a:gd name="connsiteX356" fmla="*/ 3863399 w 7467600"/>
              <a:gd name="connsiteY356" fmla="*/ 5087257 h 6858000"/>
              <a:gd name="connsiteX357" fmla="*/ 3968712 w 7467600"/>
              <a:gd name="connsiteY357" fmla="*/ 4913989 h 6858000"/>
              <a:gd name="connsiteX358" fmla="*/ 2792390 w 7467600"/>
              <a:gd name="connsiteY358" fmla="*/ 5382974 h 6858000"/>
              <a:gd name="connsiteX359" fmla="*/ 2714982 w 7467600"/>
              <a:gd name="connsiteY359" fmla="*/ 5427051 h 6858000"/>
              <a:gd name="connsiteX360" fmla="*/ 2813361 w 7467600"/>
              <a:gd name="connsiteY360" fmla="*/ 6023912 h 6858000"/>
              <a:gd name="connsiteX361" fmla="*/ 2688430 w 7467600"/>
              <a:gd name="connsiteY361" fmla="*/ 6801564 h 6858000"/>
              <a:gd name="connsiteX362" fmla="*/ 2629626 w 7467600"/>
              <a:gd name="connsiteY362" fmla="*/ 6763394 h 6858000"/>
              <a:gd name="connsiteX363" fmla="*/ 2565328 w 7467600"/>
              <a:gd name="connsiteY363" fmla="*/ 5516399 h 6858000"/>
              <a:gd name="connsiteX364" fmla="*/ 1922999 w 7467600"/>
              <a:gd name="connsiteY364" fmla="*/ 5980343 h 6858000"/>
              <a:gd name="connsiteX365" fmla="*/ 1950261 w 7467600"/>
              <a:gd name="connsiteY365" fmla="*/ 6405858 h 6858000"/>
              <a:gd name="connsiteX366" fmla="*/ 2365554 w 7467600"/>
              <a:gd name="connsiteY366" fmla="*/ 6759107 h 6858000"/>
              <a:gd name="connsiteX367" fmla="*/ 2424142 w 7467600"/>
              <a:gd name="connsiteY367" fmla="*/ 6858000 h 6858000"/>
              <a:gd name="connsiteX368" fmla="*/ 2395994 w 7467600"/>
              <a:gd name="connsiteY368" fmla="*/ 6858000 h 6858000"/>
              <a:gd name="connsiteX369" fmla="*/ 2392863 w 7467600"/>
              <a:gd name="connsiteY369" fmla="*/ 6852964 h 6858000"/>
              <a:gd name="connsiteX370" fmla="*/ 2017589 w 7467600"/>
              <a:gd name="connsiteY370" fmla="*/ 6493982 h 6858000"/>
              <a:gd name="connsiteX371" fmla="*/ 2147336 w 7467600"/>
              <a:gd name="connsiteY371" fmla="*/ 6594052 h 6858000"/>
              <a:gd name="connsiteX372" fmla="*/ 2207047 w 7467600"/>
              <a:gd name="connsiteY372" fmla="*/ 6654540 h 6858000"/>
              <a:gd name="connsiteX373" fmla="*/ 2299106 w 7467600"/>
              <a:gd name="connsiteY373" fmla="*/ 6778931 h 6858000"/>
              <a:gd name="connsiteX374" fmla="*/ 2314430 w 7467600"/>
              <a:gd name="connsiteY374" fmla="*/ 6801144 h 6858000"/>
              <a:gd name="connsiteX375" fmla="*/ 2352406 w 7467600"/>
              <a:gd name="connsiteY375" fmla="*/ 6858000 h 6858000"/>
              <a:gd name="connsiteX376" fmla="*/ 2314492 w 7467600"/>
              <a:gd name="connsiteY376" fmla="*/ 6858000 h 6858000"/>
              <a:gd name="connsiteX377" fmla="*/ 2288095 w 7467600"/>
              <a:gd name="connsiteY377" fmla="*/ 6818030 h 6858000"/>
              <a:gd name="connsiteX378" fmla="*/ 2272768 w 7467600"/>
              <a:gd name="connsiteY378" fmla="*/ 6795822 h 6858000"/>
              <a:gd name="connsiteX379" fmla="*/ 2182715 w 7467600"/>
              <a:gd name="connsiteY379" fmla="*/ 6675071 h 6858000"/>
              <a:gd name="connsiteX380" fmla="*/ 2032061 w 7467600"/>
              <a:gd name="connsiteY380" fmla="*/ 6541380 h 6858000"/>
              <a:gd name="connsiteX381" fmla="*/ 2257220 w 7467600"/>
              <a:gd name="connsiteY381" fmla="*/ 6826257 h 6858000"/>
              <a:gd name="connsiteX382" fmla="*/ 2281324 w 7467600"/>
              <a:gd name="connsiteY382" fmla="*/ 6858000 h 6858000"/>
              <a:gd name="connsiteX383" fmla="*/ 2242860 w 7467600"/>
              <a:gd name="connsiteY383" fmla="*/ 6858000 h 6858000"/>
              <a:gd name="connsiteX384" fmla="*/ 2232818 w 7467600"/>
              <a:gd name="connsiteY384" fmla="*/ 6844926 h 6858000"/>
              <a:gd name="connsiteX385" fmla="*/ 1990172 w 7467600"/>
              <a:gd name="connsiteY385" fmla="*/ 6542121 h 6858000"/>
              <a:gd name="connsiteX386" fmla="*/ 2124090 w 7467600"/>
              <a:gd name="connsiteY386" fmla="*/ 6761017 h 6858000"/>
              <a:gd name="connsiteX387" fmla="*/ 2200380 w 7467600"/>
              <a:gd name="connsiteY387" fmla="*/ 6858000 h 6858000"/>
              <a:gd name="connsiteX388" fmla="*/ 2147507 w 7467600"/>
              <a:gd name="connsiteY388" fmla="*/ 6858000 h 6858000"/>
              <a:gd name="connsiteX389" fmla="*/ 2070668 w 7467600"/>
              <a:gd name="connsiteY389" fmla="*/ 6761520 h 6858000"/>
              <a:gd name="connsiteX390" fmla="*/ 1975142 w 7467600"/>
              <a:gd name="connsiteY390" fmla="*/ 6585570 h 6858000"/>
              <a:gd name="connsiteX391" fmla="*/ 2050035 w 7467600"/>
              <a:gd name="connsiteY391" fmla="*/ 6813345 h 6858000"/>
              <a:gd name="connsiteX392" fmla="*/ 2063025 w 7467600"/>
              <a:gd name="connsiteY392" fmla="*/ 6858000 h 6858000"/>
              <a:gd name="connsiteX393" fmla="*/ 2021675 w 7467600"/>
              <a:gd name="connsiteY393" fmla="*/ 6858000 h 6858000"/>
              <a:gd name="connsiteX394" fmla="*/ 2019308 w 7467600"/>
              <a:gd name="connsiteY394" fmla="*/ 6847118 h 6858000"/>
              <a:gd name="connsiteX395" fmla="*/ 1938835 w 7467600"/>
              <a:gd name="connsiteY395" fmla="*/ 6551160 h 6858000"/>
              <a:gd name="connsiteX396" fmla="*/ 1953230 w 7467600"/>
              <a:gd name="connsiteY396" fmla="*/ 6759699 h 6858000"/>
              <a:gd name="connsiteX397" fmla="*/ 1956763 w 7467600"/>
              <a:gd name="connsiteY397" fmla="*/ 6778191 h 6858000"/>
              <a:gd name="connsiteX398" fmla="*/ 1967925 w 7467600"/>
              <a:gd name="connsiteY398" fmla="*/ 6858000 h 6858000"/>
              <a:gd name="connsiteX399" fmla="*/ 1936622 w 7467600"/>
              <a:gd name="connsiteY399" fmla="*/ 6858000 h 6858000"/>
              <a:gd name="connsiteX400" fmla="*/ 1926261 w 7467600"/>
              <a:gd name="connsiteY400" fmla="*/ 6784064 h 6858000"/>
              <a:gd name="connsiteX401" fmla="*/ 1922724 w 7467600"/>
              <a:gd name="connsiteY401" fmla="*/ 6765577 h 6858000"/>
              <a:gd name="connsiteX402" fmla="*/ 1904650 w 7467600"/>
              <a:gd name="connsiteY402" fmla="*/ 6639616 h 6858000"/>
              <a:gd name="connsiteX403" fmla="*/ 1885273 w 7467600"/>
              <a:gd name="connsiteY403" fmla="*/ 6858000 h 6858000"/>
              <a:gd name="connsiteX404" fmla="*/ 1854363 w 7467600"/>
              <a:gd name="connsiteY404" fmla="*/ 6858000 h 6858000"/>
              <a:gd name="connsiteX405" fmla="*/ 1880391 w 7467600"/>
              <a:gd name="connsiteY405" fmla="*/ 6603796 h 6858000"/>
              <a:gd name="connsiteX406" fmla="*/ 1818273 w 7467600"/>
              <a:gd name="connsiteY406" fmla="*/ 6715729 h 6858000"/>
              <a:gd name="connsiteX407" fmla="*/ 1794691 w 7467600"/>
              <a:gd name="connsiteY407" fmla="*/ 6843239 h 6858000"/>
              <a:gd name="connsiteX408" fmla="*/ 1794914 w 7467600"/>
              <a:gd name="connsiteY408" fmla="*/ 6858000 h 6858000"/>
              <a:gd name="connsiteX409" fmla="*/ 1746128 w 7467600"/>
              <a:gd name="connsiteY409" fmla="*/ 6858000 h 6858000"/>
              <a:gd name="connsiteX410" fmla="*/ 1753934 w 7467600"/>
              <a:gd name="connsiteY410" fmla="*/ 6724796 h 6858000"/>
              <a:gd name="connsiteX411" fmla="*/ 1792053 w 7467600"/>
              <a:gd name="connsiteY411" fmla="*/ 6572396 h 6858000"/>
              <a:gd name="connsiteX412" fmla="*/ 1862248 w 7467600"/>
              <a:gd name="connsiteY412" fmla="*/ 6266397 h 6858000"/>
              <a:gd name="connsiteX413" fmla="*/ 1862250 w 7467600"/>
              <a:gd name="connsiteY413" fmla="*/ 6033531 h 6858000"/>
              <a:gd name="connsiteX414" fmla="*/ 1211999 w 7467600"/>
              <a:gd name="connsiteY414" fmla="*/ 6683610 h 6858000"/>
              <a:gd name="connsiteX415" fmla="*/ 1213266 w 7467600"/>
              <a:gd name="connsiteY415" fmla="*/ 6691947 h 6858000"/>
              <a:gd name="connsiteX416" fmla="*/ 1203370 w 7467600"/>
              <a:gd name="connsiteY416" fmla="*/ 6850676 h 6858000"/>
              <a:gd name="connsiteX417" fmla="*/ 1203671 w 7467600"/>
              <a:gd name="connsiteY417" fmla="*/ 6858000 h 6858000"/>
              <a:gd name="connsiteX418" fmla="*/ 1143180 w 7467600"/>
              <a:gd name="connsiteY418" fmla="*/ 6858000 h 6858000"/>
              <a:gd name="connsiteX419" fmla="*/ 1142176 w 7467600"/>
              <a:gd name="connsiteY419" fmla="*/ 6766045 h 6858000"/>
              <a:gd name="connsiteX420" fmla="*/ 1067484 w 7467600"/>
              <a:gd name="connsiteY420" fmla="*/ 6858000 h 6858000"/>
              <a:gd name="connsiteX421" fmla="*/ 953928 w 7467600"/>
              <a:gd name="connsiteY421" fmla="*/ 6858000 h 6858000"/>
              <a:gd name="connsiteX422" fmla="*/ 959715 w 7467600"/>
              <a:gd name="connsiteY422" fmla="*/ 6850185 h 6858000"/>
              <a:gd name="connsiteX423" fmla="*/ 1483788 w 7467600"/>
              <a:gd name="connsiteY423" fmla="*/ 6259174 h 6858000"/>
              <a:gd name="connsiteX424" fmla="*/ 1100671 w 7467600"/>
              <a:gd name="connsiteY424" fmla="*/ 6252137 h 6858000"/>
              <a:gd name="connsiteX425" fmla="*/ 1090144 w 7467600"/>
              <a:gd name="connsiteY425" fmla="*/ 6256748 h 6858000"/>
              <a:gd name="connsiteX426" fmla="*/ 1095872 w 7467600"/>
              <a:gd name="connsiteY426" fmla="*/ 6271892 h 6858000"/>
              <a:gd name="connsiteX427" fmla="*/ 262785 w 7467600"/>
              <a:gd name="connsiteY427" fmla="*/ 6845450 h 6858000"/>
              <a:gd name="connsiteX428" fmla="*/ 209968 w 7467600"/>
              <a:gd name="connsiteY428" fmla="*/ 6770713 h 6858000"/>
              <a:gd name="connsiteX429" fmla="*/ 873460 w 7467600"/>
              <a:gd name="connsiteY429" fmla="*/ 6253768 h 6858000"/>
              <a:gd name="connsiteX430" fmla="*/ 192686 w 7467600"/>
              <a:gd name="connsiteY430" fmla="*/ 5849257 h 6858000"/>
              <a:gd name="connsiteX431" fmla="*/ 4696 w 7467600"/>
              <a:gd name="connsiteY431" fmla="*/ 5697668 h 6858000"/>
              <a:gd name="connsiteX432" fmla="*/ 0 w 7467600"/>
              <a:gd name="connsiteY432" fmla="*/ 5689984 h 6858000"/>
              <a:gd name="connsiteX433" fmla="*/ 0 w 7467600"/>
              <a:gd name="connsiteY433" fmla="*/ 5513472 h 6858000"/>
              <a:gd name="connsiteX434" fmla="*/ 174101 w 7467600"/>
              <a:gd name="connsiteY434" fmla="*/ 5620277 h 6858000"/>
              <a:gd name="connsiteX435" fmla="*/ 891800 w 7467600"/>
              <a:gd name="connsiteY435" fmla="*/ 6036935 h 6858000"/>
              <a:gd name="connsiteX436" fmla="*/ 1072219 w 7467600"/>
              <a:gd name="connsiteY436" fmla="*/ 6169443 h 6858000"/>
              <a:gd name="connsiteX437" fmla="*/ 1074117 w 7467600"/>
              <a:gd name="connsiteY437" fmla="*/ 6170301 h 6858000"/>
              <a:gd name="connsiteX438" fmla="*/ 1083114 w 7467600"/>
              <a:gd name="connsiteY438" fmla="*/ 6174131 h 6858000"/>
              <a:gd name="connsiteX439" fmla="*/ 1543010 w 7467600"/>
              <a:gd name="connsiteY439" fmla="*/ 6191140 h 6858000"/>
              <a:gd name="connsiteX440" fmla="*/ 1551080 w 7467600"/>
              <a:gd name="connsiteY440" fmla="*/ 6195006 h 6858000"/>
              <a:gd name="connsiteX441" fmla="*/ 2345443 w 7467600"/>
              <a:gd name="connsiteY441" fmla="*/ 5549882 h 6858000"/>
              <a:gd name="connsiteX442" fmla="*/ 1721499 w 7467600"/>
              <a:gd name="connsiteY442" fmla="*/ 5599969 h 6858000"/>
              <a:gd name="connsiteX443" fmla="*/ 767716 w 7467600"/>
              <a:gd name="connsiteY443" fmla="*/ 5472768 h 6858000"/>
              <a:gd name="connsiteX444" fmla="*/ 722147 w 7467600"/>
              <a:gd name="connsiteY444" fmla="*/ 5393091 h 6858000"/>
              <a:gd name="connsiteX445" fmla="*/ 1485552 w 7467600"/>
              <a:gd name="connsiteY445" fmla="*/ 5313202 h 6858000"/>
              <a:gd name="connsiteX446" fmla="*/ 2143004 w 7467600"/>
              <a:gd name="connsiteY446" fmla="*/ 5402420 h 6858000"/>
              <a:gd name="connsiteX447" fmla="*/ 1933391 w 7467600"/>
              <a:gd name="connsiteY447" fmla="*/ 5156971 h 6858000"/>
              <a:gd name="connsiteX448" fmla="*/ 1827118 w 7467600"/>
              <a:gd name="connsiteY448" fmla="*/ 4968410 h 6858000"/>
              <a:gd name="connsiteX449" fmla="*/ 1837349 w 7467600"/>
              <a:gd name="connsiteY449" fmla="*/ 4956357 h 6858000"/>
              <a:gd name="connsiteX450" fmla="*/ 2162835 w 7467600"/>
              <a:gd name="connsiteY450" fmla="*/ 5187853 h 6858000"/>
              <a:gd name="connsiteX451" fmla="*/ 2257167 w 7467600"/>
              <a:gd name="connsiteY451" fmla="*/ 5462123 h 6858000"/>
              <a:gd name="connsiteX452" fmla="*/ 2261598 w 7467600"/>
              <a:gd name="connsiteY452" fmla="*/ 5467998 h 6858000"/>
              <a:gd name="connsiteX453" fmla="*/ 2437177 w 7467600"/>
              <a:gd name="connsiteY453" fmla="*/ 5479608 h 6858000"/>
              <a:gd name="connsiteX454" fmla="*/ 2445247 w 7467600"/>
              <a:gd name="connsiteY454" fmla="*/ 5483476 h 6858000"/>
              <a:gd name="connsiteX455" fmla="*/ 2743626 w 7467600"/>
              <a:gd name="connsiteY455" fmla="*/ 5304819 h 6858000"/>
              <a:gd name="connsiteX456" fmla="*/ 3048102 w 7467600"/>
              <a:gd name="connsiteY456" fmla="*/ 5150595 h 6858000"/>
              <a:gd name="connsiteX457" fmla="*/ 1799414 w 7467600"/>
              <a:gd name="connsiteY457" fmla="*/ 4694732 h 6858000"/>
              <a:gd name="connsiteX458" fmla="*/ 1771735 w 7467600"/>
              <a:gd name="connsiteY458" fmla="*/ 4619929 h 6858000"/>
              <a:gd name="connsiteX459" fmla="*/ 3104273 w 7467600"/>
              <a:gd name="connsiteY459" fmla="*/ 5076159 h 6858000"/>
              <a:gd name="connsiteX460" fmla="*/ 3113245 w 7467600"/>
              <a:gd name="connsiteY460" fmla="*/ 5090705 h 6858000"/>
              <a:gd name="connsiteX461" fmla="*/ 3126294 w 7467600"/>
              <a:gd name="connsiteY461" fmla="*/ 5114400 h 6858000"/>
              <a:gd name="connsiteX462" fmla="*/ 3937433 w 7467600"/>
              <a:gd name="connsiteY462" fmla="*/ 4830473 h 6858000"/>
              <a:gd name="connsiteX463" fmla="*/ 3590475 w 7467600"/>
              <a:gd name="connsiteY463" fmla="*/ 4597974 h 6858000"/>
              <a:gd name="connsiteX464" fmla="*/ 3100264 w 7467600"/>
              <a:gd name="connsiteY464" fmla="*/ 4579845 h 6858000"/>
              <a:gd name="connsiteX465" fmla="*/ 2183576 w 7467600"/>
              <a:gd name="connsiteY465" fmla="*/ 4227150 h 6858000"/>
              <a:gd name="connsiteX466" fmla="*/ 2151029 w 7467600"/>
              <a:gd name="connsiteY466" fmla="*/ 4146947 h 6858000"/>
              <a:gd name="connsiteX467" fmla="*/ 3563434 w 7467600"/>
              <a:gd name="connsiteY467" fmla="*/ 4469115 h 6858000"/>
              <a:gd name="connsiteX468" fmla="*/ 3177952 w 7467600"/>
              <a:gd name="connsiteY468" fmla="*/ 3657386 h 6858000"/>
              <a:gd name="connsiteX469" fmla="*/ 3189263 w 7467600"/>
              <a:gd name="connsiteY469" fmla="*/ 3625726 h 6858000"/>
              <a:gd name="connsiteX470" fmla="*/ 3560912 w 7467600"/>
              <a:gd name="connsiteY470" fmla="*/ 4079863 h 6858000"/>
              <a:gd name="connsiteX471" fmla="*/ 3626636 w 7467600"/>
              <a:gd name="connsiteY471" fmla="*/ 4512230 h 6858000"/>
              <a:gd name="connsiteX472" fmla="*/ 3653088 w 7467600"/>
              <a:gd name="connsiteY472" fmla="*/ 4521417 h 6858000"/>
              <a:gd name="connsiteX473" fmla="*/ 3988128 w 7467600"/>
              <a:gd name="connsiteY473" fmla="*/ 4817267 h 6858000"/>
              <a:gd name="connsiteX474" fmla="*/ 4830582 w 7467600"/>
              <a:gd name="connsiteY474" fmla="*/ 4676000 h 6858000"/>
              <a:gd name="connsiteX475" fmla="*/ 4830100 w 7467600"/>
              <a:gd name="connsiteY475" fmla="*/ 4675554 h 6858000"/>
              <a:gd name="connsiteX476" fmla="*/ 4036318 w 7467600"/>
              <a:gd name="connsiteY476" fmla="*/ 4147013 h 6858000"/>
              <a:gd name="connsiteX477" fmla="*/ 3432098 w 7467600"/>
              <a:gd name="connsiteY477" fmla="*/ 3537312 h 6858000"/>
              <a:gd name="connsiteX478" fmla="*/ 3446761 w 7467600"/>
              <a:gd name="connsiteY478" fmla="*/ 3461278 h 6858000"/>
              <a:gd name="connsiteX479" fmla="*/ 4419733 w 7467600"/>
              <a:gd name="connsiteY479" fmla="*/ 3963555 h 6858000"/>
              <a:gd name="connsiteX480" fmla="*/ 4781371 w 7467600"/>
              <a:gd name="connsiteY480" fmla="*/ 4458604 h 6858000"/>
              <a:gd name="connsiteX481" fmla="*/ 4780440 w 7467600"/>
              <a:gd name="connsiteY481" fmla="*/ 4470290 h 6858000"/>
              <a:gd name="connsiteX482" fmla="*/ 4898954 w 7467600"/>
              <a:gd name="connsiteY482" fmla="*/ 4662092 h 6858000"/>
              <a:gd name="connsiteX483" fmla="*/ 4900699 w 7467600"/>
              <a:gd name="connsiteY483" fmla="*/ 4670867 h 6858000"/>
              <a:gd name="connsiteX484" fmla="*/ 5714511 w 7467600"/>
              <a:gd name="connsiteY484" fmla="*/ 4663483 h 6858000"/>
              <a:gd name="connsiteX485" fmla="*/ 5464793 w 7467600"/>
              <a:gd name="connsiteY485" fmla="*/ 4393556 h 6858000"/>
              <a:gd name="connsiteX486" fmla="*/ 5461897 w 7467600"/>
              <a:gd name="connsiteY486" fmla="*/ 4390879 h 6858000"/>
              <a:gd name="connsiteX487" fmla="*/ 4294126 w 7467600"/>
              <a:gd name="connsiteY487" fmla="*/ 3303048 h 6858000"/>
              <a:gd name="connsiteX488" fmla="*/ 4305321 w 7467600"/>
              <a:gd name="connsiteY488" fmla="*/ 3256953 h 6858000"/>
              <a:gd name="connsiteX489" fmla="*/ 4949299 w 7467600"/>
              <a:gd name="connsiteY489" fmla="*/ 3766336 h 6858000"/>
              <a:gd name="connsiteX490" fmla="*/ 5291452 w 7467600"/>
              <a:gd name="connsiteY490" fmla="*/ 4076801 h 6858000"/>
              <a:gd name="connsiteX491" fmla="*/ 5434998 w 7467600"/>
              <a:gd name="connsiteY491" fmla="*/ 4254100 h 6858000"/>
              <a:gd name="connsiteX492" fmla="*/ 5351015 w 7467600"/>
              <a:gd name="connsiteY492" fmla="*/ 3760989 h 6858000"/>
              <a:gd name="connsiteX493" fmla="*/ 5413780 w 7467600"/>
              <a:gd name="connsiteY493" fmla="*/ 2966265 h 6858000"/>
              <a:gd name="connsiteX494" fmla="*/ 5425627 w 7467600"/>
              <a:gd name="connsiteY494" fmla="*/ 2954192 h 6858000"/>
              <a:gd name="connsiteX495" fmla="*/ 6604735 w 7467600"/>
              <a:gd name="connsiteY495" fmla="*/ 2041381 h 6858000"/>
              <a:gd name="connsiteX496" fmla="*/ 7204487 w 7467600"/>
              <a:gd name="connsiteY496" fmla="*/ 2742112 h 6858000"/>
              <a:gd name="connsiteX497" fmla="*/ 7131592 w 7467600"/>
              <a:gd name="connsiteY497" fmla="*/ 2672096 h 6858000"/>
              <a:gd name="connsiteX498" fmla="*/ 6996344 w 7467600"/>
              <a:gd name="connsiteY498" fmla="*/ 2518310 h 6858000"/>
              <a:gd name="connsiteX499" fmla="*/ 6735495 w 7467600"/>
              <a:gd name="connsiteY499" fmla="*/ 2196890 h 6858000"/>
              <a:gd name="connsiteX500" fmla="*/ 6721901 w 7467600"/>
              <a:gd name="connsiteY500" fmla="*/ 2179274 h 6858000"/>
              <a:gd name="connsiteX501" fmla="*/ 6604735 w 7467600"/>
              <a:gd name="connsiteY501" fmla="*/ 2041381 h 6858000"/>
              <a:gd name="connsiteX502" fmla="*/ 6591670 w 7467600"/>
              <a:gd name="connsiteY502" fmla="*/ 1988277 h 6858000"/>
              <a:gd name="connsiteX503" fmla="*/ 6747349 w 7467600"/>
              <a:gd name="connsiteY503" fmla="*/ 2160069 h 6858000"/>
              <a:gd name="connsiteX504" fmla="*/ 6760943 w 7467600"/>
              <a:gd name="connsiteY504" fmla="*/ 2177686 h 6858000"/>
              <a:gd name="connsiteX505" fmla="*/ 7021065 w 7467600"/>
              <a:gd name="connsiteY505" fmla="*/ 2498102 h 6858000"/>
              <a:gd name="connsiteX506" fmla="*/ 7155223 w 7467600"/>
              <a:gd name="connsiteY506" fmla="*/ 2650386 h 6858000"/>
              <a:gd name="connsiteX507" fmla="*/ 7203167 w 7467600"/>
              <a:gd name="connsiteY507" fmla="*/ 2697288 h 6858000"/>
              <a:gd name="connsiteX508" fmla="*/ 6937703 w 7467600"/>
              <a:gd name="connsiteY508" fmla="*/ 2321981 h 6858000"/>
              <a:gd name="connsiteX509" fmla="*/ 6591670 w 7467600"/>
              <a:gd name="connsiteY509" fmla="*/ 1988277 h 6858000"/>
              <a:gd name="connsiteX510" fmla="*/ 5798671 w 7467600"/>
              <a:gd name="connsiteY510" fmla="*/ 1981601 h 6858000"/>
              <a:gd name="connsiteX511" fmla="*/ 5754709 w 7467600"/>
              <a:gd name="connsiteY511" fmla="*/ 2071454 h 6858000"/>
              <a:gd name="connsiteX512" fmla="*/ 5763044 w 7467600"/>
              <a:gd name="connsiteY512" fmla="*/ 2842206 h 6858000"/>
              <a:gd name="connsiteX513" fmla="*/ 5764974 w 7467600"/>
              <a:gd name="connsiteY513" fmla="*/ 2799609 h 6858000"/>
              <a:gd name="connsiteX514" fmla="*/ 5767665 w 7467600"/>
              <a:gd name="connsiteY514" fmla="*/ 2666409 h 6858000"/>
              <a:gd name="connsiteX515" fmla="*/ 5763055 w 7467600"/>
              <a:gd name="connsiteY515" fmla="*/ 2579705 h 6858000"/>
              <a:gd name="connsiteX516" fmla="*/ 5758079 w 7467600"/>
              <a:gd name="connsiteY516" fmla="*/ 2492508 h 6858000"/>
              <a:gd name="connsiteX517" fmla="*/ 5779325 w 7467600"/>
              <a:gd name="connsiteY517" fmla="*/ 2197069 h 6858000"/>
              <a:gd name="connsiteX518" fmla="*/ 5798671 w 7467600"/>
              <a:gd name="connsiteY518" fmla="*/ 1981601 h 6858000"/>
              <a:gd name="connsiteX519" fmla="*/ 5829202 w 7467600"/>
              <a:gd name="connsiteY519" fmla="*/ 1971679 h 6858000"/>
              <a:gd name="connsiteX520" fmla="*/ 5809558 w 7467600"/>
              <a:gd name="connsiteY520" fmla="*/ 2198043 h 6858000"/>
              <a:gd name="connsiteX521" fmla="*/ 5788653 w 7467600"/>
              <a:gd name="connsiteY521" fmla="*/ 2489430 h 6858000"/>
              <a:gd name="connsiteX522" fmla="*/ 5793439 w 7467600"/>
              <a:gd name="connsiteY522" fmla="*/ 2575235 h 6858000"/>
              <a:gd name="connsiteX523" fmla="*/ 5796837 w 7467600"/>
              <a:gd name="connsiteY523" fmla="*/ 2637633 h 6858000"/>
              <a:gd name="connsiteX524" fmla="*/ 5818614 w 7467600"/>
              <a:gd name="connsiteY524" fmla="*/ 2473055 h 6858000"/>
              <a:gd name="connsiteX525" fmla="*/ 5829202 w 7467600"/>
              <a:gd name="connsiteY525" fmla="*/ 1971679 h 6858000"/>
              <a:gd name="connsiteX526" fmla="*/ 5911389 w 7467600"/>
              <a:gd name="connsiteY526" fmla="*/ 1898371 h 6858000"/>
              <a:gd name="connsiteX527" fmla="*/ 6237627 w 7467600"/>
              <a:gd name="connsiteY527" fmla="*/ 2231921 h 6858000"/>
              <a:gd name="connsiteX528" fmla="*/ 5911389 w 7467600"/>
              <a:gd name="connsiteY528" fmla="*/ 1898371 h 6858000"/>
              <a:gd name="connsiteX529" fmla="*/ 6944437 w 7467600"/>
              <a:gd name="connsiteY529" fmla="*/ 1575402 h 6858000"/>
              <a:gd name="connsiteX530" fmla="*/ 6304730 w 7467600"/>
              <a:gd name="connsiteY530" fmla="*/ 1766654 h 6858000"/>
              <a:gd name="connsiteX531" fmla="*/ 6944437 w 7467600"/>
              <a:gd name="connsiteY531" fmla="*/ 1575402 h 6858000"/>
              <a:gd name="connsiteX532" fmla="*/ 7019523 w 7467600"/>
              <a:gd name="connsiteY532" fmla="*/ 1519450 h 6858000"/>
              <a:gd name="connsiteX533" fmla="*/ 6298091 w 7467600"/>
              <a:gd name="connsiteY533" fmla="*/ 1737122 h 6858000"/>
              <a:gd name="connsiteX534" fmla="*/ 7019523 w 7467600"/>
              <a:gd name="connsiteY534" fmla="*/ 1519450 h 6858000"/>
              <a:gd name="connsiteX535" fmla="*/ 2399523 w 7467600"/>
              <a:gd name="connsiteY535" fmla="*/ 1428234 h 6858000"/>
              <a:gd name="connsiteX536" fmla="*/ 2224982 w 7467600"/>
              <a:gd name="connsiteY536" fmla="*/ 1826201 h 6858000"/>
              <a:gd name="connsiteX537" fmla="*/ 2096099 w 7467600"/>
              <a:gd name="connsiteY537" fmla="*/ 2345900 h 6858000"/>
              <a:gd name="connsiteX538" fmla="*/ 2283317 w 7467600"/>
              <a:gd name="connsiteY538" fmla="*/ 1796925 h 6858000"/>
              <a:gd name="connsiteX539" fmla="*/ 2399523 w 7467600"/>
              <a:gd name="connsiteY539" fmla="*/ 1428234 h 6858000"/>
              <a:gd name="connsiteX540" fmla="*/ 2448558 w 7467600"/>
              <a:gd name="connsiteY540" fmla="*/ 1373435 h 6858000"/>
              <a:gd name="connsiteX541" fmla="*/ 2312521 w 7467600"/>
              <a:gd name="connsiteY541" fmla="*/ 1806140 h 6858000"/>
              <a:gd name="connsiteX542" fmla="*/ 2127533 w 7467600"/>
              <a:gd name="connsiteY542" fmla="*/ 2348380 h 6858000"/>
              <a:gd name="connsiteX543" fmla="*/ 2358080 w 7467600"/>
              <a:gd name="connsiteY543" fmla="*/ 1866134 h 6858000"/>
              <a:gd name="connsiteX544" fmla="*/ 2407436 w 7467600"/>
              <a:gd name="connsiteY544" fmla="*/ 1651070 h 6858000"/>
              <a:gd name="connsiteX545" fmla="*/ 2448558 w 7467600"/>
              <a:gd name="connsiteY545" fmla="*/ 1373435 h 6858000"/>
              <a:gd name="connsiteX546" fmla="*/ 278707 w 7467600"/>
              <a:gd name="connsiteY546" fmla="*/ 1352270 h 6858000"/>
              <a:gd name="connsiteX547" fmla="*/ 321570 w 7467600"/>
              <a:gd name="connsiteY547" fmla="*/ 1861610 h 6858000"/>
              <a:gd name="connsiteX548" fmla="*/ 294281 w 7467600"/>
              <a:gd name="connsiteY548" fmla="*/ 1440658 h 6858000"/>
              <a:gd name="connsiteX549" fmla="*/ 278707 w 7467600"/>
              <a:gd name="connsiteY549" fmla="*/ 1352270 h 6858000"/>
              <a:gd name="connsiteX550" fmla="*/ 1423821 w 7467600"/>
              <a:gd name="connsiteY550" fmla="*/ 1351958 h 6858000"/>
              <a:gd name="connsiteX551" fmla="*/ 1638521 w 7467600"/>
              <a:gd name="connsiteY551" fmla="*/ 1908470 h 6858000"/>
              <a:gd name="connsiteX552" fmla="*/ 1754199 w 7467600"/>
              <a:gd name="connsiteY552" fmla="*/ 2149284 h 6858000"/>
              <a:gd name="connsiteX553" fmla="*/ 1908359 w 7467600"/>
              <a:gd name="connsiteY553" fmla="*/ 2364988 h 6858000"/>
              <a:gd name="connsiteX554" fmla="*/ 1647661 w 7467600"/>
              <a:gd name="connsiteY554" fmla="*/ 1825945 h 6858000"/>
              <a:gd name="connsiteX555" fmla="*/ 1423821 w 7467600"/>
              <a:gd name="connsiteY555" fmla="*/ 1351958 h 6858000"/>
              <a:gd name="connsiteX556" fmla="*/ 1431890 w 7467600"/>
              <a:gd name="connsiteY556" fmla="*/ 1306475 h 6858000"/>
              <a:gd name="connsiteX557" fmla="*/ 1507597 w 7467600"/>
              <a:gd name="connsiteY557" fmla="*/ 1446132 h 6858000"/>
              <a:gd name="connsiteX558" fmla="*/ 1674586 w 7467600"/>
              <a:gd name="connsiteY558" fmla="*/ 1813832 h 6858000"/>
              <a:gd name="connsiteX559" fmla="*/ 1815950 w 7467600"/>
              <a:gd name="connsiteY559" fmla="*/ 2128564 h 6858000"/>
              <a:gd name="connsiteX560" fmla="*/ 1984242 w 7467600"/>
              <a:gd name="connsiteY560" fmla="*/ 2430829 h 6858000"/>
              <a:gd name="connsiteX561" fmla="*/ 2014023 w 7467600"/>
              <a:gd name="connsiteY561" fmla="*/ 2450995 h 6858000"/>
              <a:gd name="connsiteX562" fmla="*/ 1747337 w 7467600"/>
              <a:gd name="connsiteY562" fmla="*/ 1855264 h 6858000"/>
              <a:gd name="connsiteX563" fmla="*/ 1533749 w 7467600"/>
              <a:gd name="connsiteY563" fmla="*/ 1478656 h 6858000"/>
              <a:gd name="connsiteX564" fmla="*/ 1431890 w 7467600"/>
              <a:gd name="connsiteY564" fmla="*/ 1306475 h 6858000"/>
              <a:gd name="connsiteX565" fmla="*/ 5052692 w 7467600"/>
              <a:gd name="connsiteY565" fmla="*/ 1292994 h 6858000"/>
              <a:gd name="connsiteX566" fmla="*/ 5200661 w 7467600"/>
              <a:gd name="connsiteY566" fmla="*/ 1635186 h 6858000"/>
              <a:gd name="connsiteX567" fmla="*/ 5297138 w 7467600"/>
              <a:gd name="connsiteY567" fmla="*/ 1906351 h 6858000"/>
              <a:gd name="connsiteX568" fmla="*/ 5052692 w 7467600"/>
              <a:gd name="connsiteY568" fmla="*/ 1292994 h 6858000"/>
              <a:gd name="connsiteX569" fmla="*/ 5009948 w 7467600"/>
              <a:gd name="connsiteY569" fmla="*/ 1273619 h 6858000"/>
              <a:gd name="connsiteX570" fmla="*/ 5121777 w 7467600"/>
              <a:gd name="connsiteY570" fmla="*/ 1654213 h 6858000"/>
              <a:gd name="connsiteX571" fmla="*/ 5293545 w 7467600"/>
              <a:gd name="connsiteY571" fmla="*/ 2072247 h 6858000"/>
              <a:gd name="connsiteX572" fmla="*/ 5294042 w 7467600"/>
              <a:gd name="connsiteY572" fmla="*/ 2065019 h 6858000"/>
              <a:gd name="connsiteX573" fmla="*/ 5171936 w 7467600"/>
              <a:gd name="connsiteY573" fmla="*/ 1647613 h 6858000"/>
              <a:gd name="connsiteX574" fmla="*/ 5009948 w 7467600"/>
              <a:gd name="connsiteY574" fmla="*/ 1273619 h 6858000"/>
              <a:gd name="connsiteX575" fmla="*/ 655236 w 7467600"/>
              <a:gd name="connsiteY575" fmla="*/ 1268632 h 6858000"/>
              <a:gd name="connsiteX576" fmla="*/ 839521 w 7467600"/>
              <a:gd name="connsiteY576" fmla="*/ 1685315 h 6858000"/>
              <a:gd name="connsiteX577" fmla="*/ 1109416 w 7467600"/>
              <a:gd name="connsiteY577" fmla="*/ 2061663 h 6858000"/>
              <a:gd name="connsiteX578" fmla="*/ 1298300 w 7467600"/>
              <a:gd name="connsiteY578" fmla="*/ 2247742 h 6858000"/>
              <a:gd name="connsiteX579" fmla="*/ 1125871 w 7467600"/>
              <a:gd name="connsiteY579" fmla="*/ 1989513 h 6858000"/>
              <a:gd name="connsiteX580" fmla="*/ 981574 w 7467600"/>
              <a:gd name="connsiteY580" fmla="*/ 1783157 h 6858000"/>
              <a:gd name="connsiteX581" fmla="*/ 922198 w 7467600"/>
              <a:gd name="connsiteY581" fmla="*/ 1677437 h 6858000"/>
              <a:gd name="connsiteX582" fmla="*/ 869293 w 7467600"/>
              <a:gd name="connsiteY582" fmla="*/ 1583214 h 6858000"/>
              <a:gd name="connsiteX583" fmla="*/ 751431 w 7467600"/>
              <a:gd name="connsiteY583" fmla="*/ 1405731 h 6858000"/>
              <a:gd name="connsiteX584" fmla="*/ 655236 w 7467600"/>
              <a:gd name="connsiteY584" fmla="*/ 1268632 h 6858000"/>
              <a:gd name="connsiteX585" fmla="*/ 6516292 w 7467600"/>
              <a:gd name="connsiteY585" fmla="*/ 1263064 h 6858000"/>
              <a:gd name="connsiteX586" fmla="*/ 5736320 w 7467600"/>
              <a:gd name="connsiteY586" fmla="*/ 1501803 h 6858000"/>
              <a:gd name="connsiteX587" fmla="*/ 6516292 w 7467600"/>
              <a:gd name="connsiteY587" fmla="*/ 1263064 h 6858000"/>
              <a:gd name="connsiteX588" fmla="*/ 291466 w 7467600"/>
              <a:gd name="connsiteY588" fmla="*/ 1250369 h 6858000"/>
              <a:gd name="connsiteX589" fmla="*/ 323180 w 7467600"/>
              <a:gd name="connsiteY589" fmla="*/ 1435283 h 6858000"/>
              <a:gd name="connsiteX590" fmla="*/ 349381 w 7467600"/>
              <a:gd name="connsiteY590" fmla="*/ 1875041 h 6858000"/>
              <a:gd name="connsiteX591" fmla="*/ 374363 w 7467600"/>
              <a:gd name="connsiteY591" fmla="*/ 1506494 h 6858000"/>
              <a:gd name="connsiteX592" fmla="*/ 302168 w 7467600"/>
              <a:gd name="connsiteY592" fmla="*/ 1274495 h 6858000"/>
              <a:gd name="connsiteX593" fmla="*/ 291466 w 7467600"/>
              <a:gd name="connsiteY593" fmla="*/ 1250369 h 6858000"/>
              <a:gd name="connsiteX594" fmla="*/ 678222 w 7467600"/>
              <a:gd name="connsiteY594" fmla="*/ 1248670 h 6858000"/>
              <a:gd name="connsiteX595" fmla="*/ 775536 w 7467600"/>
              <a:gd name="connsiteY595" fmla="*/ 1388015 h 6858000"/>
              <a:gd name="connsiteX596" fmla="*/ 894529 w 7467600"/>
              <a:gd name="connsiteY596" fmla="*/ 1567739 h 6858000"/>
              <a:gd name="connsiteX597" fmla="*/ 948000 w 7467600"/>
              <a:gd name="connsiteY597" fmla="*/ 1663088 h 6858000"/>
              <a:gd name="connsiteX598" fmla="*/ 1006812 w 7467600"/>
              <a:gd name="connsiteY598" fmla="*/ 1767683 h 6858000"/>
              <a:gd name="connsiteX599" fmla="*/ 1149133 w 7467600"/>
              <a:gd name="connsiteY599" fmla="*/ 1971513 h 6858000"/>
              <a:gd name="connsiteX600" fmla="*/ 1333952 w 7467600"/>
              <a:gd name="connsiteY600" fmla="*/ 2251620 h 6858000"/>
              <a:gd name="connsiteX601" fmla="*/ 1337329 w 7467600"/>
              <a:gd name="connsiteY601" fmla="*/ 2258350 h 6858000"/>
              <a:gd name="connsiteX602" fmla="*/ 1014726 w 7467600"/>
              <a:gd name="connsiteY602" fmla="*/ 1615556 h 6858000"/>
              <a:gd name="connsiteX603" fmla="*/ 678222 w 7467600"/>
              <a:gd name="connsiteY603" fmla="*/ 1248670 h 6858000"/>
              <a:gd name="connsiteX604" fmla="*/ 6691602 w 7467600"/>
              <a:gd name="connsiteY604" fmla="*/ 1140573 h 6858000"/>
              <a:gd name="connsiteX605" fmla="*/ 6571100 w 7467600"/>
              <a:gd name="connsiteY605" fmla="*/ 1183662 h 6858000"/>
              <a:gd name="connsiteX606" fmla="*/ 6241687 w 7467600"/>
              <a:gd name="connsiteY606" fmla="*/ 1257600 h 6858000"/>
              <a:gd name="connsiteX607" fmla="*/ 5693009 w 7467600"/>
              <a:gd name="connsiteY607" fmla="*/ 1478256 h 6858000"/>
              <a:gd name="connsiteX608" fmla="*/ 6548420 w 7467600"/>
              <a:gd name="connsiteY608" fmla="*/ 1214599 h 6858000"/>
              <a:gd name="connsiteX609" fmla="*/ 6605473 w 7467600"/>
              <a:gd name="connsiteY609" fmla="*/ 1184686 h 6858000"/>
              <a:gd name="connsiteX610" fmla="*/ 6691602 w 7467600"/>
              <a:gd name="connsiteY610" fmla="*/ 1140573 h 6858000"/>
              <a:gd name="connsiteX611" fmla="*/ 4002475 w 7467600"/>
              <a:gd name="connsiteY611" fmla="*/ 1037802 h 6858000"/>
              <a:gd name="connsiteX612" fmla="*/ 4000324 w 7467600"/>
              <a:gd name="connsiteY612" fmla="*/ 1039362 h 6858000"/>
              <a:gd name="connsiteX613" fmla="*/ 4002862 w 7467600"/>
              <a:gd name="connsiteY613" fmla="*/ 1042866 h 6858000"/>
              <a:gd name="connsiteX614" fmla="*/ 4002475 w 7467600"/>
              <a:gd name="connsiteY614" fmla="*/ 1037802 h 6858000"/>
              <a:gd name="connsiteX615" fmla="*/ 506322 w 7467600"/>
              <a:gd name="connsiteY615" fmla="*/ 1020997 h 6858000"/>
              <a:gd name="connsiteX616" fmla="*/ 533068 w 7467600"/>
              <a:gd name="connsiteY616" fmla="*/ 1029409 h 6858000"/>
              <a:gd name="connsiteX617" fmla="*/ 1232525 w 7467600"/>
              <a:gd name="connsiteY617" fmla="*/ 1804675 h 6858000"/>
              <a:gd name="connsiteX618" fmla="*/ 1388858 w 7467600"/>
              <a:gd name="connsiteY618" fmla="*/ 2368011 h 6858000"/>
              <a:gd name="connsiteX619" fmla="*/ 1384098 w 7467600"/>
              <a:gd name="connsiteY619" fmla="*/ 2378125 h 6858000"/>
              <a:gd name="connsiteX620" fmla="*/ 1425393 w 7467600"/>
              <a:gd name="connsiteY620" fmla="*/ 2589124 h 6858000"/>
              <a:gd name="connsiteX621" fmla="*/ 1424001 w 7467600"/>
              <a:gd name="connsiteY621" fmla="*/ 2597541 h 6858000"/>
              <a:gd name="connsiteX622" fmla="*/ 2152729 w 7467600"/>
              <a:gd name="connsiteY622" fmla="*/ 2864487 h 6858000"/>
              <a:gd name="connsiteX623" fmla="*/ 2020609 w 7467600"/>
              <a:gd name="connsiteY623" fmla="*/ 2539671 h 6858000"/>
              <a:gd name="connsiteX624" fmla="*/ 2018920 w 7467600"/>
              <a:gd name="connsiteY624" fmla="*/ 2536309 h 6858000"/>
              <a:gd name="connsiteX625" fmla="*/ 1342441 w 7467600"/>
              <a:gd name="connsiteY625" fmla="*/ 1173017 h 6858000"/>
              <a:gd name="connsiteX626" fmla="*/ 1367925 w 7467600"/>
              <a:gd name="connsiteY626" fmla="*/ 1135648 h 6858000"/>
              <a:gd name="connsiteX627" fmla="*/ 1771401 w 7467600"/>
              <a:gd name="connsiteY627" fmla="*/ 1806673 h 6858000"/>
              <a:gd name="connsiteX628" fmla="*/ 1972385 w 7467600"/>
              <a:gd name="connsiteY628" fmla="*/ 2198735 h 6858000"/>
              <a:gd name="connsiteX629" fmla="*/ 2040892 w 7467600"/>
              <a:gd name="connsiteY629" fmla="*/ 2405205 h 6858000"/>
              <a:gd name="connsiteX630" fmla="*/ 2131689 w 7467600"/>
              <a:gd name="connsiteY630" fmla="*/ 1936926 h 6858000"/>
              <a:gd name="connsiteX631" fmla="*/ 2454820 w 7467600"/>
              <a:gd name="connsiteY631" fmla="*/ 1248808 h 6858000"/>
              <a:gd name="connsiteX632" fmla="*/ 2492512 w 7467600"/>
              <a:gd name="connsiteY632" fmla="*/ 1302920 h 6858000"/>
              <a:gd name="connsiteX633" fmla="*/ 2081216 w 7467600"/>
              <a:gd name="connsiteY633" fmla="*/ 2527513 h 6858000"/>
              <a:gd name="connsiteX634" fmla="*/ 2081211 w 7467600"/>
              <a:gd name="connsiteY634" fmla="*/ 2528916 h 6858000"/>
              <a:gd name="connsiteX635" fmla="*/ 2199067 w 7467600"/>
              <a:gd name="connsiteY635" fmla="*/ 2884061 h 6858000"/>
              <a:gd name="connsiteX636" fmla="*/ 3192586 w 7467600"/>
              <a:gd name="connsiteY636" fmla="*/ 3411496 h 6858000"/>
              <a:gd name="connsiteX637" fmla="*/ 3182620 w 7467600"/>
              <a:gd name="connsiteY637" fmla="*/ 3483279 h 6858000"/>
              <a:gd name="connsiteX638" fmla="*/ 2435119 w 7467600"/>
              <a:gd name="connsiteY638" fmla="*/ 3080173 h 6858000"/>
              <a:gd name="connsiteX639" fmla="*/ 2410152 w 7467600"/>
              <a:gd name="connsiteY639" fmla="*/ 3063751 h 6858000"/>
              <a:gd name="connsiteX640" fmla="*/ 2408099 w 7467600"/>
              <a:gd name="connsiteY640" fmla="*/ 3064403 h 6858000"/>
              <a:gd name="connsiteX641" fmla="*/ 2407218 w 7467600"/>
              <a:gd name="connsiteY641" fmla="*/ 3070324 h 6858000"/>
              <a:gd name="connsiteX642" fmla="*/ 2380138 w 7467600"/>
              <a:gd name="connsiteY642" fmla="*/ 3099341 h 6858000"/>
              <a:gd name="connsiteX643" fmla="*/ 1765923 w 7467600"/>
              <a:gd name="connsiteY643" fmla="*/ 3581043 h 6858000"/>
              <a:gd name="connsiteX644" fmla="*/ 1702258 w 7467600"/>
              <a:gd name="connsiteY644" fmla="*/ 3612286 h 6858000"/>
              <a:gd name="connsiteX645" fmla="*/ 1538370 w 7467600"/>
              <a:gd name="connsiteY645" fmla="*/ 3811804 h 6858000"/>
              <a:gd name="connsiteX646" fmla="*/ 542867 w 7467600"/>
              <a:gd name="connsiteY646" fmla="*/ 4944092 h 6858000"/>
              <a:gd name="connsiteX647" fmla="*/ 515800 w 7467600"/>
              <a:gd name="connsiteY647" fmla="*/ 4862180 h 6858000"/>
              <a:gd name="connsiteX648" fmla="*/ 909145 w 7467600"/>
              <a:gd name="connsiteY648" fmla="*/ 4199225 h 6858000"/>
              <a:gd name="connsiteX649" fmla="*/ 1214067 w 7467600"/>
              <a:gd name="connsiteY649" fmla="*/ 3908561 h 6858000"/>
              <a:gd name="connsiteX650" fmla="*/ 640967 w 7467600"/>
              <a:gd name="connsiteY650" fmla="*/ 4105601 h 6858000"/>
              <a:gd name="connsiteX651" fmla="*/ 112563 w 7467600"/>
              <a:gd name="connsiteY651" fmla="*/ 4396952 h 6858000"/>
              <a:gd name="connsiteX652" fmla="*/ 0 w 7467600"/>
              <a:gd name="connsiteY652" fmla="*/ 4466006 h 6858000"/>
              <a:gd name="connsiteX653" fmla="*/ 0 w 7467600"/>
              <a:gd name="connsiteY653" fmla="*/ 4233763 h 6858000"/>
              <a:gd name="connsiteX654" fmla="*/ 36881 w 7467600"/>
              <a:gd name="connsiteY654" fmla="*/ 4200118 h 6858000"/>
              <a:gd name="connsiteX655" fmla="*/ 910534 w 7467600"/>
              <a:gd name="connsiteY655" fmla="*/ 3629753 h 6858000"/>
              <a:gd name="connsiteX656" fmla="*/ 1578717 w 7467600"/>
              <a:gd name="connsiteY656" fmla="*/ 3575982 h 6858000"/>
              <a:gd name="connsiteX657" fmla="*/ 2338780 w 7467600"/>
              <a:gd name="connsiteY657" fmla="*/ 3033725 h 6858000"/>
              <a:gd name="connsiteX658" fmla="*/ 1807991 w 7467600"/>
              <a:gd name="connsiteY658" fmla="*/ 2807184 h 6858000"/>
              <a:gd name="connsiteX659" fmla="*/ 1416358 w 7467600"/>
              <a:gd name="connsiteY659" fmla="*/ 3112571 h 6858000"/>
              <a:gd name="connsiteX660" fmla="*/ 939066 w 7467600"/>
              <a:gd name="connsiteY660" fmla="*/ 3378798 h 6858000"/>
              <a:gd name="connsiteX661" fmla="*/ 115099 w 7467600"/>
              <a:gd name="connsiteY661" fmla="*/ 3607650 h 6858000"/>
              <a:gd name="connsiteX662" fmla="*/ 97284 w 7467600"/>
              <a:gd name="connsiteY662" fmla="*/ 3520393 h 6858000"/>
              <a:gd name="connsiteX663" fmla="*/ 922050 w 7467600"/>
              <a:gd name="connsiteY663" fmla="*/ 3074867 h 6858000"/>
              <a:gd name="connsiteX664" fmla="*/ 1405265 w 7467600"/>
              <a:gd name="connsiteY664" fmla="*/ 3016319 h 6858000"/>
              <a:gd name="connsiteX665" fmla="*/ 1407512 w 7467600"/>
              <a:gd name="connsiteY665" fmla="*/ 3018001 h 6858000"/>
              <a:gd name="connsiteX666" fmla="*/ 1726266 w 7467600"/>
              <a:gd name="connsiteY666" fmla="*/ 2777274 h 6858000"/>
              <a:gd name="connsiteX667" fmla="*/ 625390 w 7467600"/>
              <a:gd name="connsiteY667" fmla="*/ 2514541 h 6858000"/>
              <a:gd name="connsiteX668" fmla="*/ 619799 w 7467600"/>
              <a:gd name="connsiteY668" fmla="*/ 2527180 h 6858000"/>
              <a:gd name="connsiteX669" fmla="*/ 310030 w 7467600"/>
              <a:gd name="connsiteY669" fmla="*/ 2771818 h 6858000"/>
              <a:gd name="connsiteX670" fmla="*/ 173877 w 7467600"/>
              <a:gd name="connsiteY670" fmla="*/ 2937056 h 6858000"/>
              <a:gd name="connsiteX671" fmla="*/ 77889 w 7467600"/>
              <a:gd name="connsiteY671" fmla="*/ 3138440 h 6858000"/>
              <a:gd name="connsiteX672" fmla="*/ 0 w 7467600"/>
              <a:gd name="connsiteY672" fmla="*/ 3271395 h 6858000"/>
              <a:gd name="connsiteX673" fmla="*/ 0 w 7467600"/>
              <a:gd name="connsiteY673" fmla="*/ 3153002 h 6858000"/>
              <a:gd name="connsiteX674" fmla="*/ 2386 w 7467600"/>
              <a:gd name="connsiteY674" fmla="*/ 3149203 h 6858000"/>
              <a:gd name="connsiteX675" fmla="*/ 89753 w 7467600"/>
              <a:gd name="connsiteY675" fmla="*/ 2987702 h 6858000"/>
              <a:gd name="connsiteX676" fmla="*/ 76869 w 7467600"/>
              <a:gd name="connsiteY676" fmla="*/ 3005404 h 6858000"/>
              <a:gd name="connsiteX677" fmla="*/ 32049 w 7467600"/>
              <a:gd name="connsiteY677" fmla="*/ 3065814 h 6858000"/>
              <a:gd name="connsiteX678" fmla="*/ 0 w 7467600"/>
              <a:gd name="connsiteY678" fmla="*/ 3108744 h 6858000"/>
              <a:gd name="connsiteX679" fmla="*/ 0 w 7467600"/>
              <a:gd name="connsiteY679" fmla="*/ 3058059 h 6858000"/>
              <a:gd name="connsiteX680" fmla="*/ 7610 w 7467600"/>
              <a:gd name="connsiteY680" fmla="*/ 3047889 h 6858000"/>
              <a:gd name="connsiteX681" fmla="*/ 52419 w 7467600"/>
              <a:gd name="connsiteY681" fmla="*/ 2987479 h 6858000"/>
              <a:gd name="connsiteX682" fmla="*/ 59142 w 7467600"/>
              <a:gd name="connsiteY682" fmla="*/ 2978488 h 6858000"/>
              <a:gd name="connsiteX683" fmla="*/ 0 w 7467600"/>
              <a:gd name="connsiteY683" fmla="*/ 3015334 h 6858000"/>
              <a:gd name="connsiteX684" fmla="*/ 0 w 7467600"/>
              <a:gd name="connsiteY684" fmla="*/ 2914286 h 6858000"/>
              <a:gd name="connsiteX685" fmla="*/ 36383 w 7467600"/>
              <a:gd name="connsiteY685" fmla="*/ 2901128 h 6858000"/>
              <a:gd name="connsiteX686" fmla="*/ 156329 w 7467600"/>
              <a:gd name="connsiteY686" fmla="*/ 2840533 h 6858000"/>
              <a:gd name="connsiteX687" fmla="*/ 358355 w 7467600"/>
              <a:gd name="connsiteY687" fmla="*/ 2620471 h 6858000"/>
              <a:gd name="connsiteX688" fmla="*/ 510577 w 7467600"/>
              <a:gd name="connsiteY688" fmla="*/ 2501244 h 6858000"/>
              <a:gd name="connsiteX689" fmla="*/ 211967 w 7467600"/>
              <a:gd name="connsiteY689" fmla="*/ 2479171 h 6858000"/>
              <a:gd name="connsiteX690" fmla="*/ 0 w 7467600"/>
              <a:gd name="connsiteY690" fmla="*/ 2476398 h 6858000"/>
              <a:gd name="connsiteX691" fmla="*/ 0 w 7467600"/>
              <a:gd name="connsiteY691" fmla="*/ 2389189 h 6858000"/>
              <a:gd name="connsiteX692" fmla="*/ 103062 w 7467600"/>
              <a:gd name="connsiteY692" fmla="*/ 2389518 h 6858000"/>
              <a:gd name="connsiteX693" fmla="*/ 510734 w 7467600"/>
              <a:gd name="connsiteY693" fmla="*/ 2416201 h 6858000"/>
              <a:gd name="connsiteX694" fmla="*/ 279257 w 7467600"/>
              <a:gd name="connsiteY694" fmla="*/ 2092102 h 6858000"/>
              <a:gd name="connsiteX695" fmla="*/ 65265 w 7467600"/>
              <a:gd name="connsiteY695" fmla="*/ 2006049 h 6858000"/>
              <a:gd name="connsiteX696" fmla="*/ 0 w 7467600"/>
              <a:gd name="connsiteY696" fmla="*/ 1982532 h 6858000"/>
              <a:gd name="connsiteX697" fmla="*/ 0 w 7467600"/>
              <a:gd name="connsiteY697" fmla="*/ 1912789 h 6858000"/>
              <a:gd name="connsiteX698" fmla="*/ 97460 w 7467600"/>
              <a:gd name="connsiteY698" fmla="*/ 1953725 h 6858000"/>
              <a:gd name="connsiteX699" fmla="*/ 221272 w 7467600"/>
              <a:gd name="connsiteY699" fmla="*/ 1980766 h 6858000"/>
              <a:gd name="connsiteX700" fmla="*/ 116765 w 7467600"/>
              <a:gd name="connsiteY700" fmla="*/ 1911033 h 6858000"/>
              <a:gd name="connsiteX701" fmla="*/ 16405 w 7467600"/>
              <a:gd name="connsiteY701" fmla="*/ 1803412 h 6858000"/>
              <a:gd name="connsiteX702" fmla="*/ 0 w 7467600"/>
              <a:gd name="connsiteY702" fmla="*/ 1784777 h 6858000"/>
              <a:gd name="connsiteX703" fmla="*/ 0 w 7467600"/>
              <a:gd name="connsiteY703" fmla="*/ 1740082 h 6858000"/>
              <a:gd name="connsiteX704" fmla="*/ 39394 w 7467600"/>
              <a:gd name="connsiteY704" fmla="*/ 1784856 h 6858000"/>
              <a:gd name="connsiteX705" fmla="*/ 135813 w 7467600"/>
              <a:gd name="connsiteY705" fmla="*/ 1888838 h 6858000"/>
              <a:gd name="connsiteX706" fmla="*/ 242575 w 7467600"/>
              <a:gd name="connsiteY706" fmla="*/ 1958841 h 6858000"/>
              <a:gd name="connsiteX707" fmla="*/ 82197 w 7467600"/>
              <a:gd name="connsiteY707" fmla="*/ 1754826 h 6858000"/>
              <a:gd name="connsiteX708" fmla="*/ 0 w 7467600"/>
              <a:gd name="connsiteY708" fmla="*/ 1679650 h 6858000"/>
              <a:gd name="connsiteX709" fmla="*/ 0 w 7467600"/>
              <a:gd name="connsiteY709" fmla="*/ 1602463 h 6858000"/>
              <a:gd name="connsiteX710" fmla="*/ 84689 w 7467600"/>
              <a:gd name="connsiteY710" fmla="*/ 1677442 h 6858000"/>
              <a:gd name="connsiteX711" fmla="*/ 298437 w 7467600"/>
              <a:gd name="connsiteY711" fmla="*/ 1968019 h 6858000"/>
              <a:gd name="connsiteX712" fmla="*/ 227269 w 7467600"/>
              <a:gd name="connsiteY712" fmla="*/ 1114064 h 6858000"/>
              <a:gd name="connsiteX713" fmla="*/ 248003 w 7467600"/>
              <a:gd name="connsiteY713" fmla="*/ 1089613 h 6858000"/>
              <a:gd name="connsiteX714" fmla="*/ 427020 w 7467600"/>
              <a:gd name="connsiteY714" fmla="*/ 1619803 h 6858000"/>
              <a:gd name="connsiteX715" fmla="*/ 340345 w 7467600"/>
              <a:gd name="connsiteY715" fmla="*/ 2027739 h 6858000"/>
              <a:gd name="connsiteX716" fmla="*/ 360865 w 7467600"/>
              <a:gd name="connsiteY716" fmla="*/ 2044827 h 6858000"/>
              <a:gd name="connsiteX717" fmla="*/ 560414 w 7467600"/>
              <a:gd name="connsiteY717" fmla="*/ 2421457 h 6858000"/>
              <a:gd name="connsiteX718" fmla="*/ 1359703 w 7467600"/>
              <a:gd name="connsiteY718" fmla="*/ 2578554 h 6858000"/>
              <a:gd name="connsiteX719" fmla="*/ 1359422 w 7467600"/>
              <a:gd name="connsiteY719" fmla="*/ 2577994 h 6858000"/>
              <a:gd name="connsiteX720" fmla="*/ 828701 w 7467600"/>
              <a:gd name="connsiteY720" fmla="*/ 1839520 h 6858000"/>
              <a:gd name="connsiteX721" fmla="*/ 494427 w 7467600"/>
              <a:gd name="connsiteY721" fmla="*/ 1092333 h 6858000"/>
              <a:gd name="connsiteX722" fmla="*/ 506322 w 7467600"/>
              <a:gd name="connsiteY722" fmla="*/ 1020997 h 6858000"/>
              <a:gd name="connsiteX723" fmla="*/ 4570198 w 7467600"/>
              <a:gd name="connsiteY723" fmla="*/ 978081 h 6858000"/>
              <a:gd name="connsiteX724" fmla="*/ 4523691 w 7467600"/>
              <a:gd name="connsiteY724" fmla="*/ 1127776 h 6858000"/>
              <a:gd name="connsiteX725" fmla="*/ 4509875 w 7467600"/>
              <a:gd name="connsiteY725" fmla="*/ 1167552 h 6858000"/>
              <a:gd name="connsiteX726" fmla="*/ 4478168 w 7467600"/>
              <a:gd name="connsiteY726" fmla="*/ 1260735 h 6858000"/>
              <a:gd name="connsiteX727" fmla="*/ 4409309 w 7467600"/>
              <a:gd name="connsiteY727" fmla="*/ 1666996 h 6858000"/>
              <a:gd name="connsiteX728" fmla="*/ 4370031 w 7467600"/>
              <a:gd name="connsiteY728" fmla="*/ 1955666 h 6858000"/>
              <a:gd name="connsiteX729" fmla="*/ 4570198 w 7467600"/>
              <a:gd name="connsiteY729" fmla="*/ 978081 h 6858000"/>
              <a:gd name="connsiteX730" fmla="*/ 4557898 w 7467600"/>
              <a:gd name="connsiteY730" fmla="*/ 900011 h 6858000"/>
              <a:gd name="connsiteX731" fmla="*/ 4344840 w 7467600"/>
              <a:gd name="connsiteY731" fmla="*/ 1922038 h 6858000"/>
              <a:gd name="connsiteX732" fmla="*/ 4378710 w 7467600"/>
              <a:gd name="connsiteY732" fmla="*/ 1665516 h 6858000"/>
              <a:gd name="connsiteX733" fmla="*/ 4448798 w 7467600"/>
              <a:gd name="connsiteY733" fmla="*/ 1253024 h 6858000"/>
              <a:gd name="connsiteX734" fmla="*/ 4480315 w 7467600"/>
              <a:gd name="connsiteY734" fmla="*/ 1158454 h 6858000"/>
              <a:gd name="connsiteX735" fmla="*/ 4494133 w 7467600"/>
              <a:gd name="connsiteY735" fmla="*/ 1118676 h 6858000"/>
              <a:gd name="connsiteX736" fmla="*/ 4557898 w 7467600"/>
              <a:gd name="connsiteY736" fmla="*/ 900011 h 6858000"/>
              <a:gd name="connsiteX737" fmla="*/ 5870151 w 7467600"/>
              <a:gd name="connsiteY737" fmla="*/ 898890 h 6858000"/>
              <a:gd name="connsiteX738" fmla="*/ 5861335 w 7467600"/>
              <a:gd name="connsiteY738" fmla="*/ 899177 h 6858000"/>
              <a:gd name="connsiteX739" fmla="*/ 5843702 w 7467600"/>
              <a:gd name="connsiteY739" fmla="*/ 899748 h 6858000"/>
              <a:gd name="connsiteX740" fmla="*/ 5651107 w 7467600"/>
              <a:gd name="connsiteY740" fmla="*/ 920306 h 6858000"/>
              <a:gd name="connsiteX741" fmla="*/ 5459407 w 7467600"/>
              <a:gd name="connsiteY741" fmla="*/ 940975 h 6858000"/>
              <a:gd name="connsiteX742" fmla="*/ 5374846 w 7467600"/>
              <a:gd name="connsiteY742" fmla="*/ 941988 h 6858000"/>
              <a:gd name="connsiteX743" fmla="*/ 5256105 w 7467600"/>
              <a:gd name="connsiteY743" fmla="*/ 945632 h 6858000"/>
              <a:gd name="connsiteX744" fmla="*/ 5107071 w 7467600"/>
              <a:gd name="connsiteY744" fmla="*/ 969720 h 6858000"/>
              <a:gd name="connsiteX745" fmla="*/ 4998681 w 7467600"/>
              <a:gd name="connsiteY745" fmla="*/ 988771 h 6858000"/>
              <a:gd name="connsiteX746" fmla="*/ 5870151 w 7467600"/>
              <a:gd name="connsiteY746" fmla="*/ 898890 h 6858000"/>
              <a:gd name="connsiteX747" fmla="*/ 5504425 w 7467600"/>
              <a:gd name="connsiteY747" fmla="*/ 848067 h 6858000"/>
              <a:gd name="connsiteX748" fmla="*/ 4968849 w 7467600"/>
              <a:gd name="connsiteY748" fmla="*/ 962318 h 6858000"/>
              <a:gd name="connsiteX749" fmla="*/ 5104039 w 7467600"/>
              <a:gd name="connsiteY749" fmla="*/ 940634 h 6858000"/>
              <a:gd name="connsiteX750" fmla="*/ 5256311 w 7467600"/>
              <a:gd name="connsiteY750" fmla="*/ 916490 h 6858000"/>
              <a:gd name="connsiteX751" fmla="*/ 5377381 w 7467600"/>
              <a:gd name="connsiteY751" fmla="*/ 912671 h 6858000"/>
              <a:gd name="connsiteX752" fmla="*/ 5460148 w 7467600"/>
              <a:gd name="connsiteY752" fmla="*/ 911442 h 6858000"/>
              <a:gd name="connsiteX753" fmla="*/ 5648971 w 7467600"/>
              <a:gd name="connsiteY753" fmla="*/ 891331 h 6858000"/>
              <a:gd name="connsiteX754" fmla="*/ 5844807 w 7467600"/>
              <a:gd name="connsiteY754" fmla="*/ 870718 h 6858000"/>
              <a:gd name="connsiteX755" fmla="*/ 5862975 w 7467600"/>
              <a:gd name="connsiteY755" fmla="*/ 869756 h 6858000"/>
              <a:gd name="connsiteX756" fmla="*/ 5920887 w 7467600"/>
              <a:gd name="connsiteY756" fmla="*/ 865929 h 6858000"/>
              <a:gd name="connsiteX757" fmla="*/ 5504425 w 7467600"/>
              <a:gd name="connsiteY757" fmla="*/ 848067 h 6858000"/>
              <a:gd name="connsiteX758" fmla="*/ 3607114 w 7467600"/>
              <a:gd name="connsiteY758" fmla="*/ 467441 h 6858000"/>
              <a:gd name="connsiteX759" fmla="*/ 3296242 w 7467600"/>
              <a:gd name="connsiteY759" fmla="*/ 807991 h 6858000"/>
              <a:gd name="connsiteX760" fmla="*/ 3174674 w 7467600"/>
              <a:gd name="connsiteY760" fmla="*/ 919759 h 6858000"/>
              <a:gd name="connsiteX761" fmla="*/ 3042978 w 7467600"/>
              <a:gd name="connsiteY761" fmla="*/ 1054894 h 6858000"/>
              <a:gd name="connsiteX762" fmla="*/ 2968914 w 7467600"/>
              <a:gd name="connsiteY762" fmla="*/ 1133756 h 6858000"/>
              <a:gd name="connsiteX763" fmla="*/ 3103823 w 7467600"/>
              <a:gd name="connsiteY763" fmla="*/ 1026814 h 6858000"/>
              <a:gd name="connsiteX764" fmla="*/ 3607114 w 7467600"/>
              <a:gd name="connsiteY764" fmla="*/ 467441 h 6858000"/>
              <a:gd name="connsiteX765" fmla="*/ 3744487 w 7467600"/>
              <a:gd name="connsiteY765" fmla="*/ 383136 h 6858000"/>
              <a:gd name="connsiteX766" fmla="*/ 3970213 w 7467600"/>
              <a:gd name="connsiteY766" fmla="*/ 995559 h 6858000"/>
              <a:gd name="connsiteX767" fmla="*/ 3744487 w 7467600"/>
              <a:gd name="connsiteY767" fmla="*/ 383136 h 6858000"/>
              <a:gd name="connsiteX768" fmla="*/ 3624562 w 7467600"/>
              <a:gd name="connsiteY768" fmla="*/ 367041 h 6858000"/>
              <a:gd name="connsiteX769" fmla="*/ 3489712 w 7467600"/>
              <a:gd name="connsiteY769" fmla="*/ 485386 h 6858000"/>
              <a:gd name="connsiteX770" fmla="*/ 3182994 w 7467600"/>
              <a:gd name="connsiteY770" fmla="*/ 828265 h 6858000"/>
              <a:gd name="connsiteX771" fmla="*/ 2892114 w 7467600"/>
              <a:gd name="connsiteY771" fmla="*/ 1172635 h 6858000"/>
              <a:gd name="connsiteX772" fmla="*/ 3021459 w 7467600"/>
              <a:gd name="connsiteY772" fmla="*/ 1035385 h 6858000"/>
              <a:gd name="connsiteX773" fmla="*/ 3153873 w 7467600"/>
              <a:gd name="connsiteY773" fmla="*/ 898971 h 6858000"/>
              <a:gd name="connsiteX774" fmla="*/ 3276511 w 7467600"/>
              <a:gd name="connsiteY774" fmla="*/ 786423 h 6858000"/>
              <a:gd name="connsiteX775" fmla="*/ 3584154 w 7467600"/>
              <a:gd name="connsiteY775" fmla="*/ 448218 h 6858000"/>
              <a:gd name="connsiteX776" fmla="*/ 3624562 w 7467600"/>
              <a:gd name="connsiteY776" fmla="*/ 367041 h 6858000"/>
              <a:gd name="connsiteX777" fmla="*/ 3766672 w 7467600"/>
              <a:gd name="connsiteY777" fmla="*/ 359429 h 6858000"/>
              <a:gd name="connsiteX778" fmla="*/ 3996338 w 7467600"/>
              <a:gd name="connsiteY778" fmla="*/ 968237 h 6858000"/>
              <a:gd name="connsiteX779" fmla="*/ 3766672 w 7467600"/>
              <a:gd name="connsiteY779" fmla="*/ 359429 h 6858000"/>
              <a:gd name="connsiteX780" fmla="*/ 5805386 w 7467600"/>
              <a:gd name="connsiteY780" fmla="*/ 239240 h 6858000"/>
              <a:gd name="connsiteX781" fmla="*/ 5736947 w 7467600"/>
              <a:gd name="connsiteY781" fmla="*/ 261367 h 6858000"/>
              <a:gd name="connsiteX782" fmla="*/ 5427012 w 7467600"/>
              <a:gd name="connsiteY782" fmla="*/ 311272 h 6858000"/>
              <a:gd name="connsiteX783" fmla="*/ 5147818 w 7467600"/>
              <a:gd name="connsiteY783" fmla="*/ 322112 h 6858000"/>
              <a:gd name="connsiteX784" fmla="*/ 5060854 w 7467600"/>
              <a:gd name="connsiteY784" fmla="*/ 311882 h 6858000"/>
              <a:gd name="connsiteX785" fmla="*/ 4945989 w 7467600"/>
              <a:gd name="connsiteY785" fmla="*/ 300516 h 6858000"/>
              <a:gd name="connsiteX786" fmla="*/ 5410479 w 7467600"/>
              <a:gd name="connsiteY786" fmla="*/ 348434 h 6858000"/>
              <a:gd name="connsiteX787" fmla="*/ 5805386 w 7467600"/>
              <a:gd name="connsiteY787" fmla="*/ 239240 h 6858000"/>
              <a:gd name="connsiteX788" fmla="*/ 5905192 w 7467600"/>
              <a:gd name="connsiteY788" fmla="*/ 163079 h 6858000"/>
              <a:gd name="connsiteX789" fmla="*/ 5865655 w 7467600"/>
              <a:gd name="connsiteY789" fmla="*/ 171901 h 6858000"/>
              <a:gd name="connsiteX790" fmla="*/ 5259740 w 7467600"/>
              <a:gd name="connsiteY790" fmla="*/ 257013 h 6858000"/>
              <a:gd name="connsiteX791" fmla="*/ 5208466 w 7467600"/>
              <a:gd name="connsiteY791" fmla="*/ 257550 h 6858000"/>
              <a:gd name="connsiteX792" fmla="*/ 4980204 w 7467600"/>
              <a:gd name="connsiteY792" fmla="*/ 271903 h 6858000"/>
              <a:gd name="connsiteX793" fmla="*/ 5068068 w 7467600"/>
              <a:gd name="connsiteY793" fmla="*/ 282244 h 6858000"/>
              <a:gd name="connsiteX794" fmla="*/ 5153231 w 7467600"/>
              <a:gd name="connsiteY794" fmla="*/ 292240 h 6858000"/>
              <a:gd name="connsiteX795" fmla="*/ 5426491 w 7467600"/>
              <a:gd name="connsiteY795" fmla="*/ 281128 h 6858000"/>
              <a:gd name="connsiteX796" fmla="*/ 5731212 w 7467600"/>
              <a:gd name="connsiteY796" fmla="*/ 231951 h 6858000"/>
              <a:gd name="connsiteX797" fmla="*/ 5905192 w 7467600"/>
              <a:gd name="connsiteY797" fmla="*/ 163079 h 6858000"/>
              <a:gd name="connsiteX798" fmla="*/ 5944437 w 7467600"/>
              <a:gd name="connsiteY798" fmla="*/ 113829 h 6858000"/>
              <a:gd name="connsiteX799" fmla="*/ 5825032 w 7467600"/>
              <a:gd name="connsiteY799" fmla="*/ 146405 h 6858000"/>
              <a:gd name="connsiteX800" fmla="*/ 4955599 w 7467600"/>
              <a:gd name="connsiteY800" fmla="*/ 247008 h 6858000"/>
              <a:gd name="connsiteX801" fmla="*/ 5210104 w 7467600"/>
              <a:gd name="connsiteY801" fmla="*/ 228123 h 6858000"/>
              <a:gd name="connsiteX802" fmla="*/ 5261015 w 7467600"/>
              <a:gd name="connsiteY802" fmla="*/ 227087 h 6858000"/>
              <a:gd name="connsiteX803" fmla="*/ 5861181 w 7467600"/>
              <a:gd name="connsiteY803" fmla="*/ 143093 h 6858000"/>
              <a:gd name="connsiteX804" fmla="*/ 5961252 w 7467600"/>
              <a:gd name="connsiteY804" fmla="*/ 114820 h 6858000"/>
              <a:gd name="connsiteX805" fmla="*/ 5944437 w 7467600"/>
              <a:gd name="connsiteY805" fmla="*/ 113829 h 6858000"/>
              <a:gd name="connsiteX806" fmla="*/ 3882765 w 7467600"/>
              <a:gd name="connsiteY806" fmla="*/ 0 h 6858000"/>
              <a:gd name="connsiteX807" fmla="*/ 3995099 w 7467600"/>
              <a:gd name="connsiteY807" fmla="*/ 0 h 6858000"/>
              <a:gd name="connsiteX808" fmla="*/ 4163818 w 7467600"/>
              <a:gd name="connsiteY808" fmla="*/ 234104 h 6858000"/>
              <a:gd name="connsiteX809" fmla="*/ 4172099 w 7467600"/>
              <a:gd name="connsiteY809" fmla="*/ 234207 h 6858000"/>
              <a:gd name="connsiteX810" fmla="*/ 4784282 w 7467600"/>
              <a:gd name="connsiteY810" fmla="*/ 276561 h 6858000"/>
              <a:gd name="connsiteX811" fmla="*/ 4801687 w 7467600"/>
              <a:gd name="connsiteY811" fmla="*/ 267764 h 6858000"/>
              <a:gd name="connsiteX812" fmla="*/ 6082788 w 7467600"/>
              <a:gd name="connsiteY812" fmla="*/ 64119 h 6858000"/>
              <a:gd name="connsiteX813" fmla="*/ 6099442 w 7467600"/>
              <a:gd name="connsiteY813" fmla="*/ 82568 h 6858000"/>
              <a:gd name="connsiteX814" fmla="*/ 4804137 w 7467600"/>
              <a:gd name="connsiteY814" fmla="*/ 320931 h 6858000"/>
              <a:gd name="connsiteX815" fmla="*/ 4227047 w 7467600"/>
              <a:gd name="connsiteY815" fmla="*/ 313415 h 6858000"/>
              <a:gd name="connsiteX816" fmla="*/ 4346041 w 7467600"/>
              <a:gd name="connsiteY816" fmla="*/ 456086 h 6858000"/>
              <a:gd name="connsiteX817" fmla="*/ 4870967 w 7467600"/>
              <a:gd name="connsiteY817" fmla="*/ 963061 h 6858000"/>
              <a:gd name="connsiteX818" fmla="*/ 4889647 w 7467600"/>
              <a:gd name="connsiteY818" fmla="*/ 957147 h 6858000"/>
              <a:gd name="connsiteX819" fmla="*/ 5422504 w 7467600"/>
              <a:gd name="connsiteY819" fmla="*/ 805191 h 6858000"/>
              <a:gd name="connsiteX820" fmla="*/ 6087656 w 7467600"/>
              <a:gd name="connsiteY820" fmla="*/ 826703 h 6858000"/>
              <a:gd name="connsiteX821" fmla="*/ 6058717 w 7467600"/>
              <a:gd name="connsiteY821" fmla="*/ 865992 h 6858000"/>
              <a:gd name="connsiteX822" fmla="*/ 4974153 w 7467600"/>
              <a:gd name="connsiteY822" fmla="*/ 1045456 h 6858000"/>
              <a:gd name="connsiteX823" fmla="*/ 5627835 w 7467600"/>
              <a:gd name="connsiteY823" fmla="*/ 1472077 h 6858000"/>
              <a:gd name="connsiteX824" fmla="*/ 5629817 w 7467600"/>
              <a:gd name="connsiteY824" fmla="*/ 1471412 h 6858000"/>
              <a:gd name="connsiteX825" fmla="*/ 5634124 w 7467600"/>
              <a:gd name="connsiteY825" fmla="*/ 1470572 h 6858000"/>
              <a:gd name="connsiteX826" fmla="*/ 5755832 w 7467600"/>
              <a:gd name="connsiteY826" fmla="*/ 1383886 h 6858000"/>
              <a:gd name="connsiteX827" fmla="*/ 6014186 w 7467600"/>
              <a:gd name="connsiteY827" fmla="*/ 1279799 h 6858000"/>
              <a:gd name="connsiteX828" fmla="*/ 6901619 w 7467600"/>
              <a:gd name="connsiteY828" fmla="*/ 1047874 h 6858000"/>
              <a:gd name="connsiteX829" fmla="*/ 6931566 w 7467600"/>
              <a:gd name="connsiteY829" fmla="*/ 1062034 h 6858000"/>
              <a:gd name="connsiteX830" fmla="*/ 5790982 w 7467600"/>
              <a:gd name="connsiteY830" fmla="*/ 1561380 h 6858000"/>
              <a:gd name="connsiteX831" fmla="*/ 6188971 w 7467600"/>
              <a:gd name="connsiteY831" fmla="*/ 1755168 h 6858000"/>
              <a:gd name="connsiteX832" fmla="*/ 6202446 w 7467600"/>
              <a:gd name="connsiteY832" fmla="*/ 1752268 h 6858000"/>
              <a:gd name="connsiteX833" fmla="*/ 7179560 w 7467600"/>
              <a:gd name="connsiteY833" fmla="*/ 1467551 h 6858000"/>
              <a:gd name="connsiteX834" fmla="*/ 7158730 w 7467600"/>
              <a:gd name="connsiteY834" fmla="*/ 1507835 h 6858000"/>
              <a:gd name="connsiteX835" fmla="*/ 6326959 w 7467600"/>
              <a:gd name="connsiteY835" fmla="*/ 1817686 h 6858000"/>
              <a:gd name="connsiteX836" fmla="*/ 6537433 w 7467600"/>
              <a:gd name="connsiteY836" fmla="*/ 1907790 h 6858000"/>
              <a:gd name="connsiteX837" fmla="*/ 6550221 w 7467600"/>
              <a:gd name="connsiteY837" fmla="*/ 1910729 h 6858000"/>
              <a:gd name="connsiteX838" fmla="*/ 6964438 w 7467600"/>
              <a:gd name="connsiteY838" fmla="*/ 2209505 h 6858000"/>
              <a:gd name="connsiteX839" fmla="*/ 7367862 w 7467600"/>
              <a:gd name="connsiteY839" fmla="*/ 2806833 h 6858000"/>
              <a:gd name="connsiteX840" fmla="*/ 7364329 w 7467600"/>
              <a:gd name="connsiteY840" fmla="*/ 2826907 h 6858000"/>
              <a:gd name="connsiteX841" fmla="*/ 7290545 w 7467600"/>
              <a:gd name="connsiteY841" fmla="*/ 2850663 h 6858000"/>
              <a:gd name="connsiteX842" fmla="*/ 6472036 w 7467600"/>
              <a:gd name="connsiteY842" fmla="*/ 1959003 h 6858000"/>
              <a:gd name="connsiteX843" fmla="*/ 5792897 w 7467600"/>
              <a:gd name="connsiteY843" fmla="*/ 1647747 h 6858000"/>
              <a:gd name="connsiteX844" fmla="*/ 5842751 w 7467600"/>
              <a:gd name="connsiteY844" fmla="*/ 1816112 h 6858000"/>
              <a:gd name="connsiteX845" fmla="*/ 5847424 w 7467600"/>
              <a:gd name="connsiteY845" fmla="*/ 1815776 h 6858000"/>
              <a:gd name="connsiteX846" fmla="*/ 6399821 w 7467600"/>
              <a:gd name="connsiteY846" fmla="*/ 2344799 h 6858000"/>
              <a:gd name="connsiteX847" fmla="*/ 6323232 w 7467600"/>
              <a:gd name="connsiteY847" fmla="*/ 2389634 h 6858000"/>
              <a:gd name="connsiteX848" fmla="*/ 5942958 w 7467600"/>
              <a:gd name="connsiteY848" fmla="*/ 2077708 h 6858000"/>
              <a:gd name="connsiteX849" fmla="*/ 5921559 w 7467600"/>
              <a:gd name="connsiteY849" fmla="*/ 2378596 h 6858000"/>
              <a:gd name="connsiteX850" fmla="*/ 5817651 w 7467600"/>
              <a:gd name="connsiteY850" fmla="*/ 3023919 h 6858000"/>
              <a:gd name="connsiteX851" fmla="*/ 5729634 w 7467600"/>
              <a:gd name="connsiteY851" fmla="*/ 3051849 h 6858000"/>
              <a:gd name="connsiteX852" fmla="*/ 5611018 w 7467600"/>
              <a:gd name="connsiteY852" fmla="*/ 2316769 h 6858000"/>
              <a:gd name="connsiteX853" fmla="*/ 5687608 w 7467600"/>
              <a:gd name="connsiteY853" fmla="*/ 2039972 h 6858000"/>
              <a:gd name="connsiteX854" fmla="*/ 5657554 w 7467600"/>
              <a:gd name="connsiteY854" fmla="*/ 1576445 h 6858000"/>
              <a:gd name="connsiteX855" fmla="*/ 5150475 w 7467600"/>
              <a:gd name="connsiteY855" fmla="*/ 1274012 h 6858000"/>
              <a:gd name="connsiteX856" fmla="*/ 5349142 w 7467600"/>
              <a:gd name="connsiteY856" fmla="*/ 2204405 h 6858000"/>
              <a:gd name="connsiteX857" fmla="*/ 5262214 w 7467600"/>
              <a:gd name="connsiteY857" fmla="*/ 2233836 h 6858000"/>
              <a:gd name="connsiteX858" fmla="*/ 4981539 w 7467600"/>
              <a:gd name="connsiteY858" fmla="*/ 1542201 h 6858000"/>
              <a:gd name="connsiteX859" fmla="*/ 4958461 w 7467600"/>
              <a:gd name="connsiteY859" fmla="*/ 1136957 h 6858000"/>
              <a:gd name="connsiteX860" fmla="*/ 4655015 w 7467600"/>
              <a:gd name="connsiteY860" fmla="*/ 891426 h 6858000"/>
              <a:gd name="connsiteX861" fmla="*/ 4348002 w 7467600"/>
              <a:gd name="connsiteY861" fmla="*/ 2205895 h 6858000"/>
              <a:gd name="connsiteX862" fmla="*/ 4262250 w 7467600"/>
              <a:gd name="connsiteY862" fmla="*/ 2219972 h 6858000"/>
              <a:gd name="connsiteX863" fmla="*/ 4550611 w 7467600"/>
              <a:gd name="connsiteY863" fmla="*/ 817540 h 6858000"/>
              <a:gd name="connsiteX864" fmla="*/ 4564418 w 7467600"/>
              <a:gd name="connsiteY864" fmla="*/ 808293 h 6858000"/>
              <a:gd name="connsiteX865" fmla="*/ 4266388 w 7467600"/>
              <a:gd name="connsiteY865" fmla="*/ 500083 h 6858000"/>
              <a:gd name="connsiteX866" fmla="*/ 4032842 w 7467600"/>
              <a:gd name="connsiteY866" fmla="*/ 211809 h 6858000"/>
              <a:gd name="connsiteX867" fmla="*/ 3882765 w 7467600"/>
              <a:gd name="connsiteY867" fmla="*/ 0 h 6858000"/>
              <a:gd name="connsiteX868" fmla="*/ 3721337 w 7467600"/>
              <a:gd name="connsiteY868" fmla="*/ 0 h 6858000"/>
              <a:gd name="connsiteX869" fmla="*/ 3797544 w 7467600"/>
              <a:gd name="connsiteY869" fmla="*/ 0 h 6858000"/>
              <a:gd name="connsiteX870" fmla="*/ 3775734 w 7467600"/>
              <a:gd name="connsiteY870" fmla="*/ 95131 h 6858000"/>
              <a:gd name="connsiteX871" fmla="*/ 3724807 w 7467600"/>
              <a:gd name="connsiteY871" fmla="*/ 272257 h 6858000"/>
              <a:gd name="connsiteX872" fmla="*/ 3726844 w 7467600"/>
              <a:gd name="connsiteY872" fmla="*/ 282988 h 6858000"/>
              <a:gd name="connsiteX873" fmla="*/ 3742664 w 7467600"/>
              <a:gd name="connsiteY873" fmla="*/ 279918 h 6858000"/>
              <a:gd name="connsiteX874" fmla="*/ 4103910 w 7467600"/>
              <a:gd name="connsiteY874" fmla="*/ 1161917 h 6858000"/>
              <a:gd name="connsiteX875" fmla="*/ 4020269 w 7467600"/>
              <a:gd name="connsiteY875" fmla="*/ 1200406 h 6858000"/>
              <a:gd name="connsiteX876" fmla="*/ 3674882 w 7467600"/>
              <a:gd name="connsiteY876" fmla="*/ 488524 h 6858000"/>
              <a:gd name="connsiteX877" fmla="*/ 3132682 w 7467600"/>
              <a:gd name="connsiteY877" fmla="*/ 1072284 h 6858000"/>
              <a:gd name="connsiteX878" fmla="*/ 2716346 w 7467600"/>
              <a:gd name="connsiteY878" fmla="*/ 1276376 h 6858000"/>
              <a:gd name="connsiteX879" fmla="*/ 2716772 w 7467600"/>
              <a:gd name="connsiteY879" fmla="*/ 1255462 h 6858000"/>
              <a:gd name="connsiteX880" fmla="*/ 3471096 w 7467600"/>
              <a:gd name="connsiteY880" fmla="*/ 437072 h 6858000"/>
              <a:gd name="connsiteX881" fmla="*/ 3639057 w 7467600"/>
              <a:gd name="connsiteY881" fmla="*/ 286334 h 6858000"/>
              <a:gd name="connsiteX882" fmla="*/ 3640309 w 7467600"/>
              <a:gd name="connsiteY882" fmla="*/ 284664 h 6858000"/>
              <a:gd name="connsiteX883" fmla="*/ 3646022 w 7467600"/>
              <a:gd name="connsiteY883" fmla="*/ 276711 h 6858000"/>
              <a:gd name="connsiteX884" fmla="*/ 3707943 w 7467600"/>
              <a:gd name="connsiteY884" fmla="*/ 65958 h 6858000"/>
              <a:gd name="connsiteX885" fmla="*/ 3721337 w 7467600"/>
              <a:gd name="connsiteY885" fmla="*/ 0 h 6858000"/>
              <a:gd name="connsiteX886" fmla="*/ 2867960 w 7467600"/>
              <a:gd name="connsiteY886" fmla="*/ 0 h 6858000"/>
              <a:gd name="connsiteX887" fmla="*/ 2926351 w 7467600"/>
              <a:gd name="connsiteY887" fmla="*/ 0 h 6858000"/>
              <a:gd name="connsiteX888" fmla="*/ 2902823 w 7467600"/>
              <a:gd name="connsiteY888" fmla="*/ 262929 h 6858000"/>
              <a:gd name="connsiteX889" fmla="*/ 2940663 w 7467600"/>
              <a:gd name="connsiteY889" fmla="*/ 140884 h 6858000"/>
              <a:gd name="connsiteX890" fmla="*/ 2947039 w 7467600"/>
              <a:gd name="connsiteY890" fmla="*/ 122524 h 6858000"/>
              <a:gd name="connsiteX891" fmla="*/ 2984316 w 7467600"/>
              <a:gd name="connsiteY891" fmla="*/ 0 h 6858000"/>
              <a:gd name="connsiteX892" fmla="*/ 3016114 w 7467600"/>
              <a:gd name="connsiteY892" fmla="*/ 0 h 6858000"/>
              <a:gd name="connsiteX893" fmla="*/ 2979949 w 7467600"/>
              <a:gd name="connsiteY893" fmla="*/ 119274 h 6858000"/>
              <a:gd name="connsiteX894" fmla="*/ 3023879 w 7467600"/>
              <a:gd name="connsiteY894" fmla="*/ 0 h 6858000"/>
              <a:gd name="connsiteX895" fmla="*/ 3105400 w 7467600"/>
              <a:gd name="connsiteY895" fmla="*/ 0 h 6858000"/>
              <a:gd name="connsiteX896" fmla="*/ 3094669 w 7467600"/>
              <a:gd name="connsiteY896" fmla="*/ 30308 h 6858000"/>
              <a:gd name="connsiteX897" fmla="*/ 2901945 w 7467600"/>
              <a:gd name="connsiteY897" fmla="*/ 466538 h 6858000"/>
              <a:gd name="connsiteX898" fmla="*/ 2815209 w 7467600"/>
              <a:gd name="connsiteY898" fmla="*/ 497361 h 6858000"/>
              <a:gd name="connsiteX899" fmla="*/ 2844845 w 7467600"/>
              <a:gd name="connsiteY899" fmla="*/ 127638 h 6858000"/>
              <a:gd name="connsiteX900" fmla="*/ 2867960 w 7467600"/>
              <a:gd name="connsiteY900" fmla="*/ 0 h 6858000"/>
              <a:gd name="connsiteX901" fmla="*/ 1057230 w 7467600"/>
              <a:gd name="connsiteY901" fmla="*/ 0 h 6858000"/>
              <a:gd name="connsiteX902" fmla="*/ 1111003 w 7467600"/>
              <a:gd name="connsiteY902" fmla="*/ 0 h 6858000"/>
              <a:gd name="connsiteX903" fmla="*/ 1125553 w 7467600"/>
              <a:gd name="connsiteY903" fmla="*/ 52588 h 6858000"/>
              <a:gd name="connsiteX904" fmla="*/ 1304276 w 7467600"/>
              <a:gd name="connsiteY904" fmla="*/ 476275 h 6858000"/>
              <a:gd name="connsiteX905" fmla="*/ 1492066 w 7467600"/>
              <a:gd name="connsiteY905" fmla="*/ 886333 h 6858000"/>
              <a:gd name="connsiteX906" fmla="*/ 1423698 w 7467600"/>
              <a:gd name="connsiteY906" fmla="*/ 710817 h 6858000"/>
              <a:gd name="connsiteX907" fmla="*/ 1357609 w 7467600"/>
              <a:gd name="connsiteY907" fmla="*/ 532892 h 6858000"/>
              <a:gd name="connsiteX908" fmla="*/ 1309550 w 7467600"/>
              <a:gd name="connsiteY908" fmla="*/ 374031 h 6858000"/>
              <a:gd name="connsiteX909" fmla="*/ 1193673 w 7467600"/>
              <a:gd name="connsiteY909" fmla="*/ 49533 h 6858000"/>
              <a:gd name="connsiteX910" fmla="*/ 1164391 w 7467600"/>
              <a:gd name="connsiteY910" fmla="*/ 0 h 6858000"/>
              <a:gd name="connsiteX911" fmla="*/ 1200666 w 7467600"/>
              <a:gd name="connsiteY911" fmla="*/ 0 h 6858000"/>
              <a:gd name="connsiteX912" fmla="*/ 1223408 w 7467600"/>
              <a:gd name="connsiteY912" fmla="*/ 38996 h 6858000"/>
              <a:gd name="connsiteX913" fmla="*/ 1339635 w 7467600"/>
              <a:gd name="connsiteY913" fmla="*/ 365517 h 6858000"/>
              <a:gd name="connsiteX914" fmla="*/ 1387469 w 7467600"/>
              <a:gd name="connsiteY914" fmla="*/ 523079 h 6858000"/>
              <a:gd name="connsiteX915" fmla="*/ 1452685 w 7467600"/>
              <a:gd name="connsiteY915" fmla="*/ 699806 h 6858000"/>
              <a:gd name="connsiteX916" fmla="*/ 1492092 w 7467600"/>
              <a:gd name="connsiteY916" fmla="*/ 800424 h 6858000"/>
              <a:gd name="connsiteX917" fmla="*/ 1455302 w 7467600"/>
              <a:gd name="connsiteY917" fmla="*/ 632913 h 6858000"/>
              <a:gd name="connsiteX918" fmla="*/ 1222336 w 7467600"/>
              <a:gd name="connsiteY918" fmla="*/ 9480 h 6858000"/>
              <a:gd name="connsiteX919" fmla="*/ 1214634 w 7467600"/>
              <a:gd name="connsiteY919" fmla="*/ 0 h 6858000"/>
              <a:gd name="connsiteX920" fmla="*/ 1289827 w 7467600"/>
              <a:gd name="connsiteY920" fmla="*/ 0 h 6858000"/>
              <a:gd name="connsiteX921" fmla="*/ 1321076 w 7467600"/>
              <a:gd name="connsiteY921" fmla="*/ 59722 h 6858000"/>
              <a:gd name="connsiteX922" fmla="*/ 1512579 w 7467600"/>
              <a:gd name="connsiteY922" fmla="*/ 626441 h 6858000"/>
              <a:gd name="connsiteX923" fmla="*/ 1506076 w 7467600"/>
              <a:gd name="connsiteY923" fmla="*/ 1089289 h 6858000"/>
              <a:gd name="connsiteX924" fmla="*/ 1486346 w 7467600"/>
              <a:gd name="connsiteY924" fmla="*/ 1079919 h 6858000"/>
              <a:gd name="connsiteX925" fmla="*/ 1070511 w 7467600"/>
              <a:gd name="connsiteY925" fmla="*/ 48609 h 6858000"/>
              <a:gd name="connsiteX926" fmla="*/ 1057230 w 7467600"/>
              <a:gd name="connsiteY926" fmla="*/ 0 h 6858000"/>
              <a:gd name="connsiteX927" fmla="*/ 43151 w 7467600"/>
              <a:gd name="connsiteY927" fmla="*/ 0 h 6858000"/>
              <a:gd name="connsiteX928" fmla="*/ 95283 w 7467600"/>
              <a:gd name="connsiteY928" fmla="*/ 0 h 6858000"/>
              <a:gd name="connsiteX929" fmla="*/ 300708 w 7467600"/>
              <a:gd name="connsiteY929" fmla="*/ 154571 h 6858000"/>
              <a:gd name="connsiteX930" fmla="*/ 530414 w 7467600"/>
              <a:gd name="connsiteY930" fmla="*/ 354673 h 6858000"/>
              <a:gd name="connsiteX931" fmla="*/ 333785 w 7467600"/>
              <a:gd name="connsiteY931" fmla="*/ 161564 h 6858000"/>
              <a:gd name="connsiteX932" fmla="*/ 147005 w 7467600"/>
              <a:gd name="connsiteY932" fmla="*/ 0 h 6858000"/>
              <a:gd name="connsiteX933" fmla="*/ 272509 w 7467600"/>
              <a:gd name="connsiteY933" fmla="*/ 0 h 6858000"/>
              <a:gd name="connsiteX934" fmla="*/ 326276 w 7467600"/>
              <a:gd name="connsiteY934" fmla="*/ 45847 h 6858000"/>
              <a:gd name="connsiteX935" fmla="*/ 823759 w 7467600"/>
              <a:gd name="connsiteY935" fmla="*/ 574145 h 6858000"/>
              <a:gd name="connsiteX936" fmla="*/ 811254 w 7467600"/>
              <a:gd name="connsiteY936" fmla="*/ 665546 h 6858000"/>
              <a:gd name="connsiteX937" fmla="*/ 154042 w 7467600"/>
              <a:gd name="connsiteY937" fmla="*/ 261522 h 6858000"/>
              <a:gd name="connsiteX938" fmla="*/ 13550 w 7467600"/>
              <a:gd name="connsiteY938" fmla="*/ 158423 h 6858000"/>
              <a:gd name="connsiteX939" fmla="*/ 0 w 7467600"/>
              <a:gd name="connsiteY939" fmla="*/ 146618 h 6858000"/>
              <a:gd name="connsiteX940" fmla="*/ 0 w 7467600"/>
              <a:gd name="connsiteY940" fmla="*/ 59161 h 6858000"/>
              <a:gd name="connsiteX941" fmla="*/ 45427 w 7467600"/>
              <a:gd name="connsiteY941" fmla="*/ 101078 h 6858000"/>
              <a:gd name="connsiteX942" fmla="*/ 630103 w 7467600"/>
              <a:gd name="connsiteY942" fmla="*/ 485885 h 6858000"/>
              <a:gd name="connsiteX943" fmla="*/ 532040 w 7467600"/>
              <a:gd name="connsiteY943" fmla="*/ 399359 h 6858000"/>
              <a:gd name="connsiteX944" fmla="*/ 517618 w 7467600"/>
              <a:gd name="connsiteY944" fmla="*/ 385726 h 6858000"/>
              <a:gd name="connsiteX945" fmla="*/ 285074 w 7467600"/>
              <a:gd name="connsiteY945" fmla="*/ 182755 h 6858000"/>
              <a:gd name="connsiteX946" fmla="*/ 43151 w 7467600"/>
              <a:gd name="connsiteY94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34024 w 7467600"/>
              <a:gd name="connsiteY4" fmla="*/ 6722130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1019354 w 7467600"/>
              <a:gd name="connsiteY14" fmla="*/ 6315006 h 6858000"/>
              <a:gd name="connsiteX15" fmla="*/ 441046 w 7467600"/>
              <a:gd name="connsiteY15" fmla="*/ 6691153 h 6858000"/>
              <a:gd name="connsiteX16" fmla="*/ 1019354 w 7467600"/>
              <a:gd name="connsiteY16" fmla="*/ 6315006 h 6858000"/>
              <a:gd name="connsiteX17" fmla="*/ 991680 w 7467600"/>
              <a:gd name="connsiteY17" fmla="*/ 6298413 h 6858000"/>
              <a:gd name="connsiteX18" fmla="*/ 409060 w 7467600"/>
              <a:gd name="connsiteY18" fmla="*/ 6671470 h 6858000"/>
              <a:gd name="connsiteX19" fmla="*/ 991680 w 7467600"/>
              <a:gd name="connsiteY19" fmla="*/ 6298413 h 6858000"/>
              <a:gd name="connsiteX20" fmla="*/ 103333 w 7467600"/>
              <a:gd name="connsiteY20" fmla="*/ 5699602 h 6858000"/>
              <a:gd name="connsiteX21" fmla="*/ 233938 w 7467600"/>
              <a:gd name="connsiteY21" fmla="*/ 5809416 h 6858000"/>
              <a:gd name="connsiteX22" fmla="*/ 883580 w 7467600"/>
              <a:gd name="connsiteY22" fmla="*/ 6180710 h 6858000"/>
              <a:gd name="connsiteX23" fmla="*/ 487337 w 7467600"/>
              <a:gd name="connsiteY23" fmla="*/ 5950182 h 6858000"/>
              <a:gd name="connsiteX24" fmla="*/ 354051 w 7467600"/>
              <a:gd name="connsiteY24" fmla="*/ 5854912 h 6858000"/>
              <a:gd name="connsiteX25" fmla="*/ 195436 w 7467600"/>
              <a:gd name="connsiteY25" fmla="*/ 5755068 h 6858000"/>
              <a:gd name="connsiteX26" fmla="*/ 103333 w 7467600"/>
              <a:gd name="connsiteY26" fmla="*/ 5699602 h 6858000"/>
              <a:gd name="connsiteX27" fmla="*/ 5539432 w 7467600"/>
              <a:gd name="connsiteY27" fmla="*/ 5642928 h 6858000"/>
              <a:gd name="connsiteX28" fmla="*/ 5555462 w 7467600"/>
              <a:gd name="connsiteY28" fmla="*/ 5694454 h 6858000"/>
              <a:gd name="connsiteX29" fmla="*/ 5828270 w 7467600"/>
              <a:gd name="connsiteY29" fmla="*/ 6320663 h 6858000"/>
              <a:gd name="connsiteX30" fmla="*/ 5947416 w 7467600"/>
              <a:gd name="connsiteY30" fmla="*/ 6574846 h 6858000"/>
              <a:gd name="connsiteX31" fmla="*/ 5539432 w 7467600"/>
              <a:gd name="connsiteY31" fmla="*/ 5642928 h 6858000"/>
              <a:gd name="connsiteX32" fmla="*/ 51253 w 7467600"/>
              <a:gd name="connsiteY32" fmla="*/ 5631825 h 6858000"/>
              <a:gd name="connsiteX33" fmla="*/ 211622 w 7467600"/>
              <a:gd name="connsiteY33" fmla="*/ 5728803 h 6858000"/>
              <a:gd name="connsiteX34" fmla="*/ 371652 w 7467600"/>
              <a:gd name="connsiteY34" fmla="*/ 5829062 h 6858000"/>
              <a:gd name="connsiteX35" fmla="*/ 505903 w 7467600"/>
              <a:gd name="connsiteY35" fmla="*/ 5925221 h 6858000"/>
              <a:gd name="connsiteX36" fmla="*/ 899240 w 7467600"/>
              <a:gd name="connsiteY36" fmla="*/ 6153068 h 6858000"/>
              <a:gd name="connsiteX37" fmla="*/ 988114 w 7467600"/>
              <a:gd name="connsiteY37" fmla="*/ 6174204 h 6858000"/>
              <a:gd name="connsiteX38" fmla="*/ 845971 w 7467600"/>
              <a:gd name="connsiteY38" fmla="*/ 6067177 h 6858000"/>
              <a:gd name="connsiteX39" fmla="*/ 448057 w 7467600"/>
              <a:gd name="connsiteY39" fmla="*/ 5841376 h 6858000"/>
              <a:gd name="connsiteX40" fmla="*/ 51253 w 7467600"/>
              <a:gd name="connsiteY40" fmla="*/ 5631825 h 6858000"/>
              <a:gd name="connsiteX41" fmla="*/ 2606687 w 7467600"/>
              <a:gd name="connsiteY41" fmla="*/ 5630718 h 6858000"/>
              <a:gd name="connsiteX42" fmla="*/ 2645658 w 7467600"/>
              <a:gd name="connsiteY42" fmla="*/ 6640259 h 6858000"/>
              <a:gd name="connsiteX43" fmla="*/ 2606687 w 7467600"/>
              <a:gd name="connsiteY43" fmla="*/ 5630718 h 6858000"/>
              <a:gd name="connsiteX44" fmla="*/ 3642057 w 7467600"/>
              <a:gd name="connsiteY44" fmla="*/ 5573487 h 6858000"/>
              <a:gd name="connsiteX45" fmla="*/ 3632981 w 7467600"/>
              <a:gd name="connsiteY45" fmla="*/ 5579437 h 6858000"/>
              <a:gd name="connsiteX46" fmla="*/ 3382436 w 7467600"/>
              <a:gd name="connsiteY46" fmla="*/ 5952726 h 6858000"/>
              <a:gd name="connsiteX47" fmla="*/ 3191929 w 7467600"/>
              <a:gd name="connsiteY47" fmla="*/ 6662669 h 6858000"/>
              <a:gd name="connsiteX48" fmla="*/ 3369898 w 7467600"/>
              <a:gd name="connsiteY48" fmla="*/ 6081771 h 6858000"/>
              <a:gd name="connsiteX49" fmla="*/ 3642057 w 7467600"/>
              <a:gd name="connsiteY49" fmla="*/ 5573487 h 6858000"/>
              <a:gd name="connsiteX50" fmla="*/ 2650666 w 7467600"/>
              <a:gd name="connsiteY50" fmla="*/ 5530686 h 6858000"/>
              <a:gd name="connsiteX51" fmla="*/ 2650249 w 7467600"/>
              <a:gd name="connsiteY51" fmla="*/ 5532101 h 6858000"/>
              <a:gd name="connsiteX52" fmla="*/ 2663808 w 7467600"/>
              <a:gd name="connsiteY52" fmla="*/ 6535215 h 6858000"/>
              <a:gd name="connsiteX53" fmla="*/ 2665418 w 7467600"/>
              <a:gd name="connsiteY53" fmla="*/ 6132756 h 6858000"/>
              <a:gd name="connsiteX54" fmla="*/ 2650666 w 7467600"/>
              <a:gd name="connsiteY54" fmla="*/ 5530686 h 6858000"/>
              <a:gd name="connsiteX55" fmla="*/ 2680277 w 7467600"/>
              <a:gd name="connsiteY55" fmla="*/ 5479204 h 6858000"/>
              <a:gd name="connsiteX56" fmla="*/ 2678972 w 7467600"/>
              <a:gd name="connsiteY56" fmla="*/ 5481582 h 6858000"/>
              <a:gd name="connsiteX57" fmla="*/ 2696666 w 7467600"/>
              <a:gd name="connsiteY57" fmla="*/ 6133836 h 6858000"/>
              <a:gd name="connsiteX58" fmla="*/ 2695769 w 7467600"/>
              <a:gd name="connsiteY58" fmla="*/ 6390955 h 6858000"/>
              <a:gd name="connsiteX59" fmla="*/ 2739893 w 7467600"/>
              <a:gd name="connsiteY59" fmla="*/ 6108357 h 6858000"/>
              <a:gd name="connsiteX60" fmla="*/ 2680277 w 7467600"/>
              <a:gd name="connsiteY60" fmla="*/ 5479204 h 6858000"/>
              <a:gd name="connsiteX61" fmla="*/ 1132195 w 7467600"/>
              <a:gd name="connsiteY61" fmla="*/ 5467980 h 6858000"/>
              <a:gd name="connsiteX62" fmla="*/ 1679056 w 7467600"/>
              <a:gd name="connsiteY62" fmla="*/ 5516907 h 6858000"/>
              <a:gd name="connsiteX63" fmla="*/ 2128648 w 7467600"/>
              <a:gd name="connsiteY63" fmla="*/ 5474249 h 6858000"/>
              <a:gd name="connsiteX64" fmla="*/ 1825619 w 7467600"/>
              <a:gd name="connsiteY64" fmla="*/ 5478447 h 6858000"/>
              <a:gd name="connsiteX65" fmla="*/ 1737798 w 7467600"/>
              <a:gd name="connsiteY65" fmla="*/ 5483353 h 6858000"/>
              <a:gd name="connsiteX66" fmla="*/ 1132195 w 7467600"/>
              <a:gd name="connsiteY66" fmla="*/ 5467980 h 6858000"/>
              <a:gd name="connsiteX67" fmla="*/ 1456157 w 7467600"/>
              <a:gd name="connsiteY67" fmla="*/ 5371404 h 6858000"/>
              <a:gd name="connsiteX68" fmla="*/ 1244432 w 7467600"/>
              <a:gd name="connsiteY68" fmla="*/ 5385601 h 6858000"/>
              <a:gd name="connsiteX69" fmla="*/ 973990 w 7467600"/>
              <a:gd name="connsiteY69" fmla="*/ 5424940 h 6858000"/>
              <a:gd name="connsiteX70" fmla="*/ 1103809 w 7467600"/>
              <a:gd name="connsiteY70" fmla="*/ 5433720 h 6858000"/>
              <a:gd name="connsiteX71" fmla="*/ 1123454 w 7467600"/>
              <a:gd name="connsiteY71" fmla="*/ 5435727 h 6858000"/>
              <a:gd name="connsiteX72" fmla="*/ 1737017 w 7467600"/>
              <a:gd name="connsiteY72" fmla="*/ 5452183 h 6858000"/>
              <a:gd name="connsiteX73" fmla="*/ 1824397 w 7467600"/>
              <a:gd name="connsiteY73" fmla="*/ 5447757 h 6858000"/>
              <a:gd name="connsiteX74" fmla="*/ 2070059 w 7467600"/>
              <a:gd name="connsiteY74" fmla="*/ 5441660 h 6858000"/>
              <a:gd name="connsiteX75" fmla="*/ 1456157 w 7467600"/>
              <a:gd name="connsiteY75" fmla="*/ 5371404 h 6858000"/>
              <a:gd name="connsiteX76" fmla="*/ 4988186 w 7467600"/>
              <a:gd name="connsiteY76" fmla="*/ 5216467 h 6858000"/>
              <a:gd name="connsiteX77" fmla="*/ 4777334 w 7467600"/>
              <a:gd name="connsiteY77" fmla="*/ 5406072 h 6858000"/>
              <a:gd name="connsiteX78" fmla="*/ 4718341 w 7467600"/>
              <a:gd name="connsiteY78" fmla="*/ 5468043 h 6858000"/>
              <a:gd name="connsiteX79" fmla="*/ 4604655 w 7467600"/>
              <a:gd name="connsiteY79" fmla="*/ 5583434 h 6858000"/>
              <a:gd name="connsiteX80" fmla="*/ 4565074 w 7467600"/>
              <a:gd name="connsiteY80" fmla="*/ 5618550 h 6858000"/>
              <a:gd name="connsiteX81" fmla="*/ 4988186 w 7467600"/>
              <a:gd name="connsiteY81" fmla="*/ 5216467 h 6858000"/>
              <a:gd name="connsiteX82" fmla="*/ 4978032 w 7467600"/>
              <a:gd name="connsiteY82" fmla="*/ 5183809 h 6858000"/>
              <a:gd name="connsiteX83" fmla="*/ 4463413 w 7467600"/>
              <a:gd name="connsiteY83" fmla="*/ 5615162 h 6858000"/>
              <a:gd name="connsiteX84" fmla="*/ 4358134 w 7467600"/>
              <a:gd name="connsiteY84" fmla="*/ 5742791 h 6858000"/>
              <a:gd name="connsiteX85" fmla="*/ 4376219 w 7467600"/>
              <a:gd name="connsiteY85" fmla="*/ 5729027 h 6858000"/>
              <a:gd name="connsiteX86" fmla="*/ 4582340 w 7467600"/>
              <a:gd name="connsiteY86" fmla="*/ 5561037 h 6858000"/>
              <a:gd name="connsiteX87" fmla="*/ 4694684 w 7467600"/>
              <a:gd name="connsiteY87" fmla="*/ 5447098 h 6858000"/>
              <a:gd name="connsiteX88" fmla="*/ 4754123 w 7467600"/>
              <a:gd name="connsiteY88" fmla="*/ 5384643 h 6858000"/>
              <a:gd name="connsiteX89" fmla="*/ 4978032 w 7467600"/>
              <a:gd name="connsiteY89" fmla="*/ 5183809 h 6858000"/>
              <a:gd name="connsiteX90" fmla="*/ 1903353 w 7467600"/>
              <a:gd name="connsiteY90" fmla="*/ 5044827 h 6858000"/>
              <a:gd name="connsiteX91" fmla="*/ 1936931 w 7467600"/>
              <a:gd name="connsiteY91" fmla="*/ 5093954 h 6858000"/>
              <a:gd name="connsiteX92" fmla="*/ 2195868 w 7467600"/>
              <a:gd name="connsiteY92" fmla="*/ 5396574 h 6858000"/>
              <a:gd name="connsiteX93" fmla="*/ 2088852 w 7467600"/>
              <a:gd name="connsiteY93" fmla="*/ 5166123 h 6858000"/>
              <a:gd name="connsiteX94" fmla="*/ 1958241 w 7467600"/>
              <a:gd name="connsiteY94" fmla="*/ 5067955 h 6858000"/>
              <a:gd name="connsiteX95" fmla="*/ 1903353 w 7467600"/>
              <a:gd name="connsiteY95" fmla="*/ 5044827 h 6858000"/>
              <a:gd name="connsiteX96" fmla="*/ 1979378 w 7467600"/>
              <a:gd name="connsiteY96" fmla="*/ 4769504 h 6858000"/>
              <a:gd name="connsiteX97" fmla="*/ 2882120 w 7467600"/>
              <a:gd name="connsiteY97" fmla="*/ 5064547 h 6858000"/>
              <a:gd name="connsiteX98" fmla="*/ 2793103 w 7467600"/>
              <a:gd name="connsiteY98" fmla="*/ 5039699 h 6858000"/>
              <a:gd name="connsiteX99" fmla="*/ 2770041 w 7467600"/>
              <a:gd name="connsiteY99" fmla="*/ 5033634 h 6858000"/>
              <a:gd name="connsiteX100" fmla="*/ 1979378 w 7467600"/>
              <a:gd name="connsiteY100" fmla="*/ 4769504 h 6858000"/>
              <a:gd name="connsiteX101" fmla="*/ 1927410 w 7467600"/>
              <a:gd name="connsiteY101" fmla="*/ 4716164 h 6858000"/>
              <a:gd name="connsiteX102" fmla="*/ 1959587 w 7467600"/>
              <a:gd name="connsiteY102" fmla="*/ 4728849 h 6858000"/>
              <a:gd name="connsiteX103" fmla="*/ 2777707 w 7467600"/>
              <a:gd name="connsiteY103" fmla="*/ 5003991 h 6858000"/>
              <a:gd name="connsiteX104" fmla="*/ 2800768 w 7467600"/>
              <a:gd name="connsiteY104" fmla="*/ 5010056 h 6858000"/>
              <a:gd name="connsiteX105" fmla="*/ 2879408 w 7467600"/>
              <a:gd name="connsiteY105" fmla="*/ 5031590 h 6858000"/>
              <a:gd name="connsiteX106" fmla="*/ 2862295 w 7467600"/>
              <a:gd name="connsiteY106" fmla="*/ 5022958 h 6858000"/>
              <a:gd name="connsiteX107" fmla="*/ 2813343 w 7467600"/>
              <a:gd name="connsiteY107" fmla="*/ 4998369 h 6858000"/>
              <a:gd name="connsiteX108" fmla="*/ 2646245 w 7467600"/>
              <a:gd name="connsiteY108" fmla="*/ 4930999 h 6858000"/>
              <a:gd name="connsiteX109" fmla="*/ 1999243 w 7467600"/>
              <a:gd name="connsiteY109" fmla="*/ 4730524 h 6858000"/>
              <a:gd name="connsiteX110" fmla="*/ 1979527 w 7467600"/>
              <a:gd name="connsiteY110" fmla="*/ 4726651 h 6858000"/>
              <a:gd name="connsiteX111" fmla="*/ 1927410 w 7467600"/>
              <a:gd name="connsiteY111" fmla="*/ 4716164 h 6858000"/>
              <a:gd name="connsiteX112" fmla="*/ 1997014 w 7467600"/>
              <a:gd name="connsiteY112" fmla="*/ 4698007 h 6858000"/>
              <a:gd name="connsiteX113" fmla="*/ 2005458 w 7467600"/>
              <a:gd name="connsiteY113" fmla="*/ 4699540 h 6858000"/>
              <a:gd name="connsiteX114" fmla="*/ 2657186 w 7467600"/>
              <a:gd name="connsiteY114" fmla="*/ 4901687 h 6858000"/>
              <a:gd name="connsiteX115" fmla="*/ 2826662 w 7467600"/>
              <a:gd name="connsiteY115" fmla="*/ 4970362 h 6858000"/>
              <a:gd name="connsiteX116" fmla="*/ 2876100 w 7467600"/>
              <a:gd name="connsiteY116" fmla="*/ 4995397 h 6858000"/>
              <a:gd name="connsiteX117" fmla="*/ 3042600 w 7467600"/>
              <a:gd name="connsiteY117" fmla="*/ 5059532 h 6858000"/>
              <a:gd name="connsiteX118" fmla="*/ 1997014 w 7467600"/>
              <a:gd name="connsiteY118" fmla="*/ 4698007 h 6858000"/>
              <a:gd name="connsiteX119" fmla="*/ 2305292 w 7467600"/>
              <a:gd name="connsiteY119" fmla="*/ 4219492 h 6858000"/>
              <a:gd name="connsiteX120" fmla="*/ 3360922 w 7467600"/>
              <a:gd name="connsiteY120" fmla="*/ 4529373 h 6858000"/>
              <a:gd name="connsiteX121" fmla="*/ 3492420 w 7467600"/>
              <a:gd name="connsiteY121" fmla="*/ 4510145 h 6858000"/>
              <a:gd name="connsiteX122" fmla="*/ 3364086 w 7467600"/>
              <a:gd name="connsiteY122" fmla="*/ 4480340 h 6858000"/>
              <a:gd name="connsiteX123" fmla="*/ 3225818 w 7467600"/>
              <a:gd name="connsiteY123" fmla="*/ 4411822 h 6858000"/>
              <a:gd name="connsiteX124" fmla="*/ 3129696 w 7467600"/>
              <a:gd name="connsiteY124" fmla="*/ 4360704 h 6858000"/>
              <a:gd name="connsiteX125" fmla="*/ 2814545 w 7467600"/>
              <a:gd name="connsiteY125" fmla="*/ 4282955 h 6858000"/>
              <a:gd name="connsiteX126" fmla="*/ 2305292 w 7467600"/>
              <a:gd name="connsiteY126" fmla="*/ 4219492 h 6858000"/>
              <a:gd name="connsiteX127" fmla="*/ 2626982 w 7467600"/>
              <a:gd name="connsiteY127" fmla="*/ 4206450 h 6858000"/>
              <a:gd name="connsiteX128" fmla="*/ 2490617 w 7467600"/>
              <a:gd name="connsiteY128" fmla="*/ 4206951 h 6858000"/>
              <a:gd name="connsiteX129" fmla="*/ 2819869 w 7467600"/>
              <a:gd name="connsiteY129" fmla="*/ 4252936 h 6858000"/>
              <a:gd name="connsiteX130" fmla="*/ 3143018 w 7467600"/>
              <a:gd name="connsiteY130" fmla="*/ 4332698 h 6858000"/>
              <a:gd name="connsiteX131" fmla="*/ 3241520 w 7467600"/>
              <a:gd name="connsiteY131" fmla="*/ 4385112 h 6858000"/>
              <a:gd name="connsiteX132" fmla="*/ 3374575 w 7467600"/>
              <a:gd name="connsiteY132" fmla="*/ 4451517 h 6858000"/>
              <a:gd name="connsiteX133" fmla="*/ 3505221 w 7467600"/>
              <a:gd name="connsiteY133" fmla="*/ 4480757 h 6858000"/>
              <a:gd name="connsiteX134" fmla="*/ 2626982 w 7467600"/>
              <a:gd name="connsiteY134" fmla="*/ 4206450 h 6858000"/>
              <a:gd name="connsiteX135" fmla="*/ 1310106 w 7467600"/>
              <a:gd name="connsiteY135" fmla="*/ 3943217 h 6858000"/>
              <a:gd name="connsiteX136" fmla="*/ 854994 w 7467600"/>
              <a:gd name="connsiteY136" fmla="*/ 4399136 h 6858000"/>
              <a:gd name="connsiteX137" fmla="*/ 742462 w 7467600"/>
              <a:gd name="connsiteY137" fmla="*/ 4594648 h 6858000"/>
              <a:gd name="connsiteX138" fmla="*/ 820602 w 7467600"/>
              <a:gd name="connsiteY138" fmla="*/ 4485915 h 6858000"/>
              <a:gd name="connsiteX139" fmla="*/ 878295 w 7467600"/>
              <a:gd name="connsiteY139" fmla="*/ 4403594 h 6858000"/>
              <a:gd name="connsiteX140" fmla="*/ 1240607 w 7467600"/>
              <a:gd name="connsiteY140" fmla="*/ 4010401 h 6858000"/>
              <a:gd name="connsiteX141" fmla="*/ 1310106 w 7467600"/>
              <a:gd name="connsiteY141" fmla="*/ 3943217 h 6858000"/>
              <a:gd name="connsiteX142" fmla="*/ 1423113 w 7467600"/>
              <a:gd name="connsiteY142" fmla="*/ 3874565 h 6858000"/>
              <a:gd name="connsiteX143" fmla="*/ 1260565 w 7467600"/>
              <a:gd name="connsiteY143" fmla="*/ 4031982 h 6858000"/>
              <a:gd name="connsiteX144" fmla="*/ 901900 w 7467600"/>
              <a:gd name="connsiteY144" fmla="*/ 4421236 h 6858000"/>
              <a:gd name="connsiteX145" fmla="*/ 845044 w 7467600"/>
              <a:gd name="connsiteY145" fmla="*/ 4502436 h 6858000"/>
              <a:gd name="connsiteX146" fmla="*/ 685926 w 7467600"/>
              <a:gd name="connsiteY146" fmla="*/ 4703069 h 6858000"/>
              <a:gd name="connsiteX147" fmla="*/ 684248 w 7467600"/>
              <a:gd name="connsiteY147" fmla="*/ 4706721 h 6858000"/>
              <a:gd name="connsiteX148" fmla="*/ 1423113 w 7467600"/>
              <a:gd name="connsiteY148" fmla="*/ 3874565 h 6858000"/>
              <a:gd name="connsiteX149" fmla="*/ 3316479 w 7467600"/>
              <a:gd name="connsiteY149" fmla="*/ 3872136 h 6858000"/>
              <a:gd name="connsiteX150" fmla="*/ 3546806 w 7467600"/>
              <a:gd name="connsiteY150" fmla="*/ 4356139 h 6858000"/>
              <a:gd name="connsiteX151" fmla="*/ 3364433 w 7467600"/>
              <a:gd name="connsiteY151" fmla="*/ 3953121 h 6858000"/>
              <a:gd name="connsiteX152" fmla="*/ 3316479 w 7467600"/>
              <a:gd name="connsiteY152" fmla="*/ 3872136 h 6858000"/>
              <a:gd name="connsiteX153" fmla="*/ 3291335 w 7467600"/>
              <a:gd name="connsiteY153" fmla="*/ 3767420 h 6858000"/>
              <a:gd name="connsiteX154" fmla="*/ 3390805 w 7467600"/>
              <a:gd name="connsiteY154" fmla="*/ 3937163 h 6858000"/>
              <a:gd name="connsiteX155" fmla="*/ 3579062 w 7467600"/>
              <a:gd name="connsiteY155" fmla="*/ 4359040 h 6858000"/>
              <a:gd name="connsiteX156" fmla="*/ 3467355 w 7467600"/>
              <a:gd name="connsiteY156" fmla="*/ 3988130 h 6858000"/>
              <a:gd name="connsiteX157" fmla="*/ 3310753 w 7467600"/>
              <a:gd name="connsiteY157" fmla="*/ 3787140 h 6858000"/>
              <a:gd name="connsiteX158" fmla="*/ 3291335 w 7467600"/>
              <a:gd name="connsiteY158" fmla="*/ 3767420 h 6858000"/>
              <a:gd name="connsiteX159" fmla="*/ 1635889 w 7467600"/>
              <a:gd name="connsiteY159" fmla="*/ 3709494 h 6858000"/>
              <a:gd name="connsiteX160" fmla="*/ 1634800 w 7467600"/>
              <a:gd name="connsiteY160" fmla="*/ 3731111 h 6858000"/>
              <a:gd name="connsiteX161" fmla="*/ 1635889 w 7467600"/>
              <a:gd name="connsiteY161" fmla="*/ 3709494 h 6858000"/>
              <a:gd name="connsiteX162" fmla="*/ 1510397 w 7467600"/>
              <a:gd name="connsiteY162" fmla="*/ 3684705 h 6858000"/>
              <a:gd name="connsiteX163" fmla="*/ 1146550 w 7467600"/>
              <a:gd name="connsiteY163" fmla="*/ 3802012 h 6858000"/>
              <a:gd name="connsiteX164" fmla="*/ 698834 w 7467600"/>
              <a:gd name="connsiteY164" fmla="*/ 3952272 h 6858000"/>
              <a:gd name="connsiteX165" fmla="*/ 34256 w 7467600"/>
              <a:gd name="connsiteY165" fmla="*/ 4347603 h 6858000"/>
              <a:gd name="connsiteX166" fmla="*/ 527241 w 7467600"/>
              <a:gd name="connsiteY166" fmla="*/ 4065078 h 6858000"/>
              <a:gd name="connsiteX167" fmla="*/ 1510397 w 7467600"/>
              <a:gd name="connsiteY167" fmla="*/ 3684705 h 6858000"/>
              <a:gd name="connsiteX168" fmla="*/ 1313114 w 7467600"/>
              <a:gd name="connsiteY168" fmla="*/ 3655216 h 6858000"/>
              <a:gd name="connsiteX169" fmla="*/ 1109304 w 7467600"/>
              <a:gd name="connsiteY169" fmla="*/ 3669030 h 6858000"/>
              <a:gd name="connsiteX170" fmla="*/ 8129 w 7467600"/>
              <a:gd name="connsiteY170" fmla="*/ 4330519 h 6858000"/>
              <a:gd name="connsiteX171" fmla="*/ 687572 w 7467600"/>
              <a:gd name="connsiteY171" fmla="*/ 3925629 h 6858000"/>
              <a:gd name="connsiteX172" fmla="*/ 1138365 w 7467600"/>
              <a:gd name="connsiteY172" fmla="*/ 3774515 h 6858000"/>
              <a:gd name="connsiteX173" fmla="*/ 1505579 w 7467600"/>
              <a:gd name="connsiteY173" fmla="*/ 3655526 h 6858000"/>
              <a:gd name="connsiteX174" fmla="*/ 1313114 w 7467600"/>
              <a:gd name="connsiteY174" fmla="*/ 3655216 h 6858000"/>
              <a:gd name="connsiteX175" fmla="*/ 3655073 w 7467600"/>
              <a:gd name="connsiteY175" fmla="*/ 3650884 h 6858000"/>
              <a:gd name="connsiteX176" fmla="*/ 3989938 w 7467600"/>
              <a:gd name="connsiteY176" fmla="*/ 3991685 h 6858000"/>
              <a:gd name="connsiteX177" fmla="*/ 4393907 w 7467600"/>
              <a:gd name="connsiteY177" fmla="*/ 4261258 h 6858000"/>
              <a:gd name="connsiteX178" fmla="*/ 4648051 w 7467600"/>
              <a:gd name="connsiteY178" fmla="*/ 4374051 h 6858000"/>
              <a:gd name="connsiteX179" fmla="*/ 4383389 w 7467600"/>
              <a:gd name="connsiteY179" fmla="*/ 4184369 h 6858000"/>
              <a:gd name="connsiteX180" fmla="*/ 4165508 w 7467600"/>
              <a:gd name="connsiteY180" fmla="*/ 4035196 h 6858000"/>
              <a:gd name="connsiteX181" fmla="*/ 4068162 w 7467600"/>
              <a:gd name="connsiteY181" fmla="*/ 3953394 h 6858000"/>
              <a:gd name="connsiteX182" fmla="*/ 3981416 w 7467600"/>
              <a:gd name="connsiteY182" fmla="*/ 3880482 h 6858000"/>
              <a:gd name="connsiteX183" fmla="*/ 3800147 w 7467600"/>
              <a:gd name="connsiteY183" fmla="*/ 3749872 h 6858000"/>
              <a:gd name="connsiteX184" fmla="*/ 3655073 w 7467600"/>
              <a:gd name="connsiteY184" fmla="*/ 3650884 h 6858000"/>
              <a:gd name="connsiteX185" fmla="*/ 3670252 w 7467600"/>
              <a:gd name="connsiteY185" fmla="*/ 3622798 h 6858000"/>
              <a:gd name="connsiteX186" fmla="*/ 3817258 w 7467600"/>
              <a:gd name="connsiteY186" fmla="*/ 3723577 h 6858000"/>
              <a:gd name="connsiteX187" fmla="*/ 4000461 w 7467600"/>
              <a:gd name="connsiteY187" fmla="*/ 3855966 h 6858000"/>
              <a:gd name="connsiteX188" fmla="*/ 4088180 w 7467600"/>
              <a:gd name="connsiteY188" fmla="*/ 3929774 h 6858000"/>
              <a:gd name="connsiteX189" fmla="*/ 4184555 w 7467600"/>
              <a:gd name="connsiteY189" fmla="*/ 4010683 h 6858000"/>
              <a:gd name="connsiteX190" fmla="*/ 4399563 w 7467600"/>
              <a:gd name="connsiteY190" fmla="*/ 4158106 h 6858000"/>
              <a:gd name="connsiteX191" fmla="*/ 4684469 w 7467600"/>
              <a:gd name="connsiteY191" fmla="*/ 4364680 h 6858000"/>
              <a:gd name="connsiteX192" fmla="*/ 4690271 w 7467600"/>
              <a:gd name="connsiteY192" fmla="*/ 4370034 h 6858000"/>
              <a:gd name="connsiteX193" fmla="*/ 4136093 w 7467600"/>
              <a:gd name="connsiteY193" fmla="*/ 3858466 h 6858000"/>
              <a:gd name="connsiteX194" fmla="*/ 3670252 w 7467600"/>
              <a:gd name="connsiteY194" fmla="*/ 3622798 h 6858000"/>
              <a:gd name="connsiteX195" fmla="*/ 4440129 w 7467600"/>
              <a:gd name="connsiteY195" fmla="*/ 3448571 h 6858000"/>
              <a:gd name="connsiteX196" fmla="*/ 4856525 w 7467600"/>
              <a:gd name="connsiteY196" fmla="*/ 3915351 h 6858000"/>
              <a:gd name="connsiteX197" fmla="*/ 5059055 w 7467600"/>
              <a:gd name="connsiteY197" fmla="*/ 4108918 h 6858000"/>
              <a:gd name="connsiteX198" fmla="*/ 5290070 w 7467600"/>
              <a:gd name="connsiteY198" fmla="*/ 4263619 h 6858000"/>
              <a:gd name="connsiteX199" fmla="*/ 4834991 w 7467600"/>
              <a:gd name="connsiteY199" fmla="*/ 3830985 h 6858000"/>
              <a:gd name="connsiteX200" fmla="*/ 4440129 w 7467600"/>
              <a:gd name="connsiteY200" fmla="*/ 3448571 h 6858000"/>
              <a:gd name="connsiteX201" fmla="*/ 4441737 w 7467600"/>
              <a:gd name="connsiteY201" fmla="*/ 3399734 h 6858000"/>
              <a:gd name="connsiteX202" fmla="*/ 4431236 w 7467600"/>
              <a:gd name="connsiteY202" fmla="*/ 3400954 h 6858000"/>
              <a:gd name="connsiteX203" fmla="*/ 4557150 w 7467600"/>
              <a:gd name="connsiteY203" fmla="*/ 3510023 h 6858000"/>
              <a:gd name="connsiteX204" fmla="*/ 4856936 w 7467600"/>
              <a:gd name="connsiteY204" fmla="*/ 3809146 h 6858000"/>
              <a:gd name="connsiteX205" fmla="*/ 5111996 w 7467600"/>
              <a:gd name="connsiteY205" fmla="*/ 4065759 h 6858000"/>
              <a:gd name="connsiteX206" fmla="*/ 5388878 w 7467600"/>
              <a:gd name="connsiteY206" fmla="*/ 4300185 h 6858000"/>
              <a:gd name="connsiteX207" fmla="*/ 5425556 w 7467600"/>
              <a:gd name="connsiteY207" fmla="*/ 4308967 h 6858000"/>
              <a:gd name="connsiteX208" fmla="*/ 4943646 w 7467600"/>
              <a:gd name="connsiteY208" fmla="*/ 3822916 h 6858000"/>
              <a:gd name="connsiteX209" fmla="*/ 4594837 w 7467600"/>
              <a:gd name="connsiteY209" fmla="*/ 3532274 h 6858000"/>
              <a:gd name="connsiteX210" fmla="*/ 4441737 w 7467600"/>
              <a:gd name="connsiteY210" fmla="*/ 3399734 h 6858000"/>
              <a:gd name="connsiteX211" fmla="*/ 5425834 w 7467600"/>
              <a:gd name="connsiteY211" fmla="*/ 3162785 h 6858000"/>
              <a:gd name="connsiteX212" fmla="*/ 5401644 w 7467600"/>
              <a:gd name="connsiteY212" fmla="*/ 3617847 h 6858000"/>
              <a:gd name="connsiteX213" fmla="*/ 5467256 w 7467600"/>
              <a:gd name="connsiteY213" fmla="*/ 4175494 h 6858000"/>
              <a:gd name="connsiteX214" fmla="*/ 5448069 w 7467600"/>
              <a:gd name="connsiteY214" fmla="*/ 3567554 h 6858000"/>
              <a:gd name="connsiteX215" fmla="*/ 5425834 w 7467600"/>
              <a:gd name="connsiteY215" fmla="*/ 3162785 h 6858000"/>
              <a:gd name="connsiteX216" fmla="*/ 1318687 w 7467600"/>
              <a:gd name="connsiteY216" fmla="*/ 3113840 h 6858000"/>
              <a:gd name="connsiteX217" fmla="*/ 1066793 w 7467600"/>
              <a:gd name="connsiteY217" fmla="*/ 3212171 h 6858000"/>
              <a:gd name="connsiteX218" fmla="*/ 993319 w 7467600"/>
              <a:gd name="connsiteY218" fmla="*/ 3247648 h 6858000"/>
              <a:gd name="connsiteX219" fmla="*/ 853081 w 7467600"/>
              <a:gd name="connsiteY219" fmla="*/ 3312410 h 6858000"/>
              <a:gd name="connsiteX220" fmla="*/ 805957 w 7467600"/>
              <a:gd name="connsiteY220" fmla="*/ 3330443 h 6858000"/>
              <a:gd name="connsiteX221" fmla="*/ 1318687 w 7467600"/>
              <a:gd name="connsiteY221" fmla="*/ 3113840 h 6858000"/>
              <a:gd name="connsiteX222" fmla="*/ 5453702 w 7467600"/>
              <a:gd name="connsiteY222" fmla="*/ 3090882 h 6858000"/>
              <a:gd name="connsiteX223" fmla="*/ 5480135 w 7467600"/>
              <a:gd name="connsiteY223" fmla="*/ 3565802 h 6858000"/>
              <a:gd name="connsiteX224" fmla="*/ 5499023 w 7467600"/>
              <a:gd name="connsiteY224" fmla="*/ 4166310 h 6858000"/>
              <a:gd name="connsiteX225" fmla="*/ 5547022 w 7467600"/>
              <a:gd name="connsiteY225" fmla="*/ 3607838 h 6858000"/>
              <a:gd name="connsiteX226" fmla="*/ 5515964 w 7467600"/>
              <a:gd name="connsiteY226" fmla="*/ 3378541 h 6858000"/>
              <a:gd name="connsiteX227" fmla="*/ 5453702 w 7467600"/>
              <a:gd name="connsiteY227" fmla="*/ 3090882 h 6858000"/>
              <a:gd name="connsiteX228" fmla="*/ 1238695 w 7467600"/>
              <a:gd name="connsiteY228" fmla="*/ 3076820 h 6858000"/>
              <a:gd name="connsiteX229" fmla="*/ 716371 w 7467600"/>
              <a:gd name="connsiteY229" fmla="*/ 3293249 h 6858000"/>
              <a:gd name="connsiteX230" fmla="*/ 579522 w 7467600"/>
              <a:gd name="connsiteY230" fmla="*/ 3371759 h 6858000"/>
              <a:gd name="connsiteX231" fmla="*/ 600288 w 7467600"/>
              <a:gd name="connsiteY231" fmla="*/ 3365555 h 6858000"/>
              <a:gd name="connsiteX232" fmla="*/ 840692 w 7467600"/>
              <a:gd name="connsiteY232" fmla="*/ 3284921 h 6858000"/>
              <a:gd name="connsiteX233" fmla="*/ 979248 w 7467600"/>
              <a:gd name="connsiteY233" fmla="*/ 3221003 h 6858000"/>
              <a:gd name="connsiteX234" fmla="*/ 1053282 w 7467600"/>
              <a:gd name="connsiteY234" fmla="*/ 3185247 h 6858000"/>
              <a:gd name="connsiteX235" fmla="*/ 1320603 w 7467600"/>
              <a:gd name="connsiteY235" fmla="*/ 3081281 h 6858000"/>
              <a:gd name="connsiteX236" fmla="*/ 1238695 w 7467600"/>
              <a:gd name="connsiteY236" fmla="*/ 3076820 h 6858000"/>
              <a:gd name="connsiteX237" fmla="*/ 5425627 w 7467600"/>
              <a:gd name="connsiteY237" fmla="*/ 2954192 h 6858000"/>
              <a:gd name="connsiteX238" fmla="*/ 5470770 w 7467600"/>
              <a:gd name="connsiteY238" fmla="*/ 3005435 h 6858000"/>
              <a:gd name="connsiteX239" fmla="*/ 5519779 w 7467600"/>
              <a:gd name="connsiteY239" fmla="*/ 4359223 h 6858000"/>
              <a:gd name="connsiteX240" fmla="*/ 5520293 w 7467600"/>
              <a:gd name="connsiteY240" fmla="*/ 4360602 h 6858000"/>
              <a:gd name="connsiteX241" fmla="*/ 5767221 w 7467600"/>
              <a:gd name="connsiteY241" fmla="*/ 4665564 h 6858000"/>
              <a:gd name="connsiteX242" fmla="*/ 6937169 w 7467600"/>
              <a:gd name="connsiteY242" fmla="*/ 4815941 h 6858000"/>
              <a:gd name="connsiteX243" fmla="*/ 6953922 w 7467600"/>
              <a:gd name="connsiteY243" fmla="*/ 4890068 h 6858000"/>
              <a:gd name="connsiteX244" fmla="*/ 6071359 w 7467600"/>
              <a:gd name="connsiteY244" fmla="*/ 4770770 h 6858000"/>
              <a:gd name="connsiteX245" fmla="*/ 6038839 w 7467600"/>
              <a:gd name="connsiteY245" fmla="*/ 4764474 h 6858000"/>
              <a:gd name="connsiteX246" fmla="*/ 6038706 w 7467600"/>
              <a:gd name="connsiteY246" fmla="*/ 4763847 h 6858000"/>
              <a:gd name="connsiteX247" fmla="*/ 6037784 w 7467600"/>
              <a:gd name="connsiteY247" fmla="*/ 4764270 h 6858000"/>
              <a:gd name="connsiteX248" fmla="*/ 6038839 w 7467600"/>
              <a:gd name="connsiteY248" fmla="*/ 4764474 h 6858000"/>
              <a:gd name="connsiteX249" fmla="*/ 6040338 w 7467600"/>
              <a:gd name="connsiteY249" fmla="*/ 4771418 h 6858000"/>
              <a:gd name="connsiteX250" fmla="*/ 6024488 w 7467600"/>
              <a:gd name="connsiteY250" fmla="*/ 4809903 h 6858000"/>
              <a:gd name="connsiteX251" fmla="*/ 5599771 w 7467600"/>
              <a:gd name="connsiteY251" fmla="*/ 5509652 h 6858000"/>
              <a:gd name="connsiteX252" fmla="*/ 5548843 w 7467600"/>
              <a:gd name="connsiteY252" fmla="*/ 5563845 h 6858000"/>
              <a:gd name="connsiteX253" fmla="*/ 5940952 w 7467600"/>
              <a:gd name="connsiteY253" fmla="*/ 6250028 h 6858000"/>
              <a:gd name="connsiteX254" fmla="*/ 6043441 w 7467600"/>
              <a:gd name="connsiteY254" fmla="*/ 6665847 h 6858000"/>
              <a:gd name="connsiteX255" fmla="*/ 6093432 w 7467600"/>
              <a:gd name="connsiteY255" fmla="*/ 6858000 h 6858000"/>
              <a:gd name="connsiteX256" fmla="*/ 6034344 w 7467600"/>
              <a:gd name="connsiteY256" fmla="*/ 6858000 h 6858000"/>
              <a:gd name="connsiteX257" fmla="*/ 6026679 w 7467600"/>
              <a:gd name="connsiteY257" fmla="*/ 6836959 h 6858000"/>
              <a:gd name="connsiteX258" fmla="*/ 5800441 w 7467600"/>
              <a:gd name="connsiteY258" fmla="*/ 6335286 h 6858000"/>
              <a:gd name="connsiteX259" fmla="*/ 5526562 w 7467600"/>
              <a:gd name="connsiteY259" fmla="*/ 5705388 h 6858000"/>
              <a:gd name="connsiteX260" fmla="*/ 5519640 w 7467600"/>
              <a:gd name="connsiteY260" fmla="*/ 5683774 h 6858000"/>
              <a:gd name="connsiteX261" fmla="*/ 5844559 w 7467600"/>
              <a:gd name="connsiteY261" fmla="*/ 6553349 h 6858000"/>
              <a:gd name="connsiteX262" fmla="*/ 5975994 w 7467600"/>
              <a:gd name="connsiteY262" fmla="*/ 6858000 h 6858000"/>
              <a:gd name="connsiteX263" fmla="*/ 5898547 w 7467600"/>
              <a:gd name="connsiteY263" fmla="*/ 6858000 h 6858000"/>
              <a:gd name="connsiteX264" fmla="*/ 5682041 w 7467600"/>
              <a:gd name="connsiteY264" fmla="*/ 6355860 h 6858000"/>
              <a:gd name="connsiteX265" fmla="*/ 5461758 w 7467600"/>
              <a:gd name="connsiteY265" fmla="*/ 5820220 h 6858000"/>
              <a:gd name="connsiteX266" fmla="*/ 5237282 w 7467600"/>
              <a:gd name="connsiteY266" fmla="*/ 6579086 h 6858000"/>
              <a:gd name="connsiteX267" fmla="*/ 5115009 w 7467600"/>
              <a:gd name="connsiteY267" fmla="*/ 6858000 h 6858000"/>
              <a:gd name="connsiteX268" fmla="*/ 5028074 w 7467600"/>
              <a:gd name="connsiteY268" fmla="*/ 6858000 h 6858000"/>
              <a:gd name="connsiteX269" fmla="*/ 5079508 w 7467600"/>
              <a:gd name="connsiteY269" fmla="*/ 6749074 h 6858000"/>
              <a:gd name="connsiteX270" fmla="*/ 5371846 w 7467600"/>
              <a:gd name="connsiteY270" fmla="*/ 5924413 h 6858000"/>
              <a:gd name="connsiteX271" fmla="*/ 5270512 w 7467600"/>
              <a:gd name="connsiteY271" fmla="*/ 6138975 h 6858000"/>
              <a:gd name="connsiteX272" fmla="*/ 5062409 w 7467600"/>
              <a:gd name="connsiteY272" fmla="*/ 6653544 h 6858000"/>
              <a:gd name="connsiteX273" fmla="*/ 5036628 w 7467600"/>
              <a:gd name="connsiteY273" fmla="*/ 6754247 h 6858000"/>
              <a:gd name="connsiteX274" fmla="*/ 5009112 w 7467600"/>
              <a:gd name="connsiteY274" fmla="*/ 6858000 h 6858000"/>
              <a:gd name="connsiteX275" fmla="*/ 4976679 w 7467600"/>
              <a:gd name="connsiteY275" fmla="*/ 6858000 h 6858000"/>
              <a:gd name="connsiteX276" fmla="*/ 5006537 w 7467600"/>
              <a:gd name="connsiteY276" fmla="*/ 6747068 h 6858000"/>
              <a:gd name="connsiteX277" fmla="*/ 5032723 w 7467600"/>
              <a:gd name="connsiteY277" fmla="*/ 6644957 h 6858000"/>
              <a:gd name="connsiteX278" fmla="*/ 5242949 w 7467600"/>
              <a:gd name="connsiteY278" fmla="*/ 6125175 h 6858000"/>
              <a:gd name="connsiteX279" fmla="*/ 5286321 w 7467600"/>
              <a:gd name="connsiteY279" fmla="*/ 6033555 h 6858000"/>
              <a:gd name="connsiteX280" fmla="*/ 5008210 w 7467600"/>
              <a:gd name="connsiteY280" fmla="*/ 6649194 h 6858000"/>
              <a:gd name="connsiteX281" fmla="*/ 4986321 w 7467600"/>
              <a:gd name="connsiteY281" fmla="*/ 6765687 h 6858000"/>
              <a:gd name="connsiteX282" fmla="*/ 4973474 w 7467600"/>
              <a:gd name="connsiteY282" fmla="*/ 6858000 h 6858000"/>
              <a:gd name="connsiteX283" fmla="*/ 4907178 w 7467600"/>
              <a:gd name="connsiteY283" fmla="*/ 6858000 h 6858000"/>
              <a:gd name="connsiteX284" fmla="*/ 4910810 w 7467600"/>
              <a:gd name="connsiteY284" fmla="*/ 6829660 h 6858000"/>
              <a:gd name="connsiteX285" fmla="*/ 4987461 w 7467600"/>
              <a:gd name="connsiteY285" fmla="*/ 6432994 h 6858000"/>
              <a:gd name="connsiteX286" fmla="*/ 5179262 w 7467600"/>
              <a:gd name="connsiteY286" fmla="*/ 6035044 h 6858000"/>
              <a:gd name="connsiteX287" fmla="*/ 4689678 w 7467600"/>
              <a:gd name="connsiteY287" fmla="*/ 6440241 h 6858000"/>
              <a:gd name="connsiteX288" fmla="*/ 4477543 w 7467600"/>
              <a:gd name="connsiteY288" fmla="*/ 6674836 h 6858000"/>
              <a:gd name="connsiteX289" fmla="*/ 4329957 w 7467600"/>
              <a:gd name="connsiteY289" fmla="*/ 6858000 h 6858000"/>
              <a:gd name="connsiteX290" fmla="*/ 4218595 w 7467600"/>
              <a:gd name="connsiteY290" fmla="*/ 6858000 h 6858000"/>
              <a:gd name="connsiteX291" fmla="*/ 4368888 w 7467600"/>
              <a:gd name="connsiteY291" fmla="*/ 6668412 h 6858000"/>
              <a:gd name="connsiteX292" fmla="*/ 4563091 w 7467600"/>
              <a:gd name="connsiteY292" fmla="*/ 6442508 h 6858000"/>
              <a:gd name="connsiteX293" fmla="*/ 5387324 w 7467600"/>
              <a:gd name="connsiteY293" fmla="*/ 5705830 h 6858000"/>
              <a:gd name="connsiteX294" fmla="*/ 5073620 w 7467600"/>
              <a:gd name="connsiteY294" fmla="*/ 5955437 h 6858000"/>
              <a:gd name="connsiteX295" fmla="*/ 4689789 w 7467600"/>
              <a:gd name="connsiteY295" fmla="*/ 6268382 h 6858000"/>
              <a:gd name="connsiteX296" fmla="*/ 4418722 w 7467600"/>
              <a:gd name="connsiteY296" fmla="*/ 6570886 h 6858000"/>
              <a:gd name="connsiteX297" fmla="*/ 4214944 w 7467600"/>
              <a:gd name="connsiteY297" fmla="*/ 6858000 h 6858000"/>
              <a:gd name="connsiteX298" fmla="*/ 4177898 w 7467600"/>
              <a:gd name="connsiteY298" fmla="*/ 6858000 h 6858000"/>
              <a:gd name="connsiteX299" fmla="*/ 4391597 w 7467600"/>
              <a:gd name="connsiteY299" fmla="*/ 6556370 h 6858000"/>
              <a:gd name="connsiteX300" fmla="*/ 4668889 w 7467600"/>
              <a:gd name="connsiteY300" fmla="*/ 6246399 h 6858000"/>
              <a:gd name="connsiteX301" fmla="*/ 5055427 w 7467600"/>
              <a:gd name="connsiteY301" fmla="*/ 5931476 h 6858000"/>
              <a:gd name="connsiteX302" fmla="*/ 5371814 w 7467600"/>
              <a:gd name="connsiteY302" fmla="*/ 5678975 h 6858000"/>
              <a:gd name="connsiteX303" fmla="*/ 4987918 w 7467600"/>
              <a:gd name="connsiteY303" fmla="*/ 5838701 h 6858000"/>
              <a:gd name="connsiteX304" fmla="*/ 4317146 w 7467600"/>
              <a:gd name="connsiteY304" fmla="*/ 6587716 h 6858000"/>
              <a:gd name="connsiteX305" fmla="*/ 4171627 w 7467600"/>
              <a:gd name="connsiteY305" fmla="*/ 6858000 h 6858000"/>
              <a:gd name="connsiteX306" fmla="*/ 4081585 w 7467600"/>
              <a:gd name="connsiteY306" fmla="*/ 6858000 h 6858000"/>
              <a:gd name="connsiteX307" fmla="*/ 4238603 w 7467600"/>
              <a:gd name="connsiteY307" fmla="*/ 6559341 h 6858000"/>
              <a:gd name="connsiteX308" fmla="*/ 4778333 w 7467600"/>
              <a:gd name="connsiteY308" fmla="*/ 5873626 h 6858000"/>
              <a:gd name="connsiteX309" fmla="*/ 5414185 w 7467600"/>
              <a:gd name="connsiteY309" fmla="*/ 5573882 h 6858000"/>
              <a:gd name="connsiteX310" fmla="*/ 5959648 w 7467600"/>
              <a:gd name="connsiteY310" fmla="*/ 4760797 h 6858000"/>
              <a:gd name="connsiteX311" fmla="*/ 5355019 w 7467600"/>
              <a:gd name="connsiteY311" fmla="*/ 4734672 h 6858000"/>
              <a:gd name="connsiteX312" fmla="*/ 5083565 w 7467600"/>
              <a:gd name="connsiteY312" fmla="*/ 5179121 h 6858000"/>
              <a:gd name="connsiteX313" fmla="*/ 4713577 w 7467600"/>
              <a:gd name="connsiteY313" fmla="*/ 5616803 h 6858000"/>
              <a:gd name="connsiteX314" fmla="*/ 3989559 w 7467600"/>
              <a:gd name="connsiteY314" fmla="*/ 6145945 h 6858000"/>
              <a:gd name="connsiteX315" fmla="*/ 3939824 w 7467600"/>
              <a:gd name="connsiteY315" fmla="*/ 6066900 h 6858000"/>
              <a:gd name="connsiteX316" fmla="*/ 4584537 w 7467600"/>
              <a:gd name="connsiteY316" fmla="*/ 5324826 h 6858000"/>
              <a:gd name="connsiteX317" fmla="*/ 5037105 w 7467600"/>
              <a:gd name="connsiteY317" fmla="*/ 5088765 h 6858000"/>
              <a:gd name="connsiteX318" fmla="*/ 5039930 w 7467600"/>
              <a:gd name="connsiteY318" fmla="*/ 5089585 h 6858000"/>
              <a:gd name="connsiteX319" fmla="*/ 5263764 w 7467600"/>
              <a:gd name="connsiteY319" fmla="*/ 4735525 h 6858000"/>
              <a:gd name="connsiteX320" fmla="*/ 4086300 w 7467600"/>
              <a:gd name="connsiteY320" fmla="*/ 4884599 h 6858000"/>
              <a:gd name="connsiteX321" fmla="*/ 4085485 w 7467600"/>
              <a:gd name="connsiteY321" fmla="*/ 4899070 h 6858000"/>
              <a:gd name="connsiteX322" fmla="*/ 3871915 w 7467600"/>
              <a:gd name="connsiteY322" fmla="*/ 5253645 h 6858000"/>
              <a:gd name="connsiteX323" fmla="*/ 3799374 w 7467600"/>
              <a:gd name="connsiteY323" fmla="*/ 5466127 h 6858000"/>
              <a:gd name="connsiteX324" fmla="*/ 3498850 w 7467600"/>
              <a:gd name="connsiteY324" fmla="*/ 6661888 h 6858000"/>
              <a:gd name="connsiteX325" fmla="*/ 3399216 w 7467600"/>
              <a:gd name="connsiteY325" fmla="*/ 6858000 h 6858000"/>
              <a:gd name="connsiteX326" fmla="*/ 3303688 w 7467600"/>
              <a:gd name="connsiteY326" fmla="*/ 6858000 h 6858000"/>
              <a:gd name="connsiteX327" fmla="*/ 3391774 w 7467600"/>
              <a:gd name="connsiteY327" fmla="*/ 6697181 h 6858000"/>
              <a:gd name="connsiteX328" fmla="*/ 3735540 w 7467600"/>
              <a:gd name="connsiteY328" fmla="*/ 5546923 h 6858000"/>
              <a:gd name="connsiteX329" fmla="*/ 3729438 w 7467600"/>
              <a:gd name="connsiteY329" fmla="*/ 5569058 h 6858000"/>
              <a:gd name="connsiteX330" fmla="*/ 3707782 w 7467600"/>
              <a:gd name="connsiteY330" fmla="*/ 5644908 h 6858000"/>
              <a:gd name="connsiteX331" fmla="*/ 3583827 w 7467600"/>
              <a:gd name="connsiteY331" fmla="*/ 6039215 h 6858000"/>
              <a:gd name="connsiteX332" fmla="*/ 3547861 w 7467600"/>
              <a:gd name="connsiteY332" fmla="*/ 6129609 h 6858000"/>
              <a:gd name="connsiteX333" fmla="*/ 3490905 w 7467600"/>
              <a:gd name="connsiteY333" fmla="*/ 6277660 h 6858000"/>
              <a:gd name="connsiteX334" fmla="*/ 3455859 w 7467600"/>
              <a:gd name="connsiteY334" fmla="*/ 6391301 h 6858000"/>
              <a:gd name="connsiteX335" fmla="*/ 3429112 w 7467600"/>
              <a:gd name="connsiteY335" fmla="*/ 6479469 h 6858000"/>
              <a:gd name="connsiteX336" fmla="*/ 3304862 w 7467600"/>
              <a:gd name="connsiteY336" fmla="*/ 6796476 h 6858000"/>
              <a:gd name="connsiteX337" fmla="*/ 3276071 w 7467600"/>
              <a:gd name="connsiteY337" fmla="*/ 6858000 h 6858000"/>
              <a:gd name="connsiteX338" fmla="*/ 3240805 w 7467600"/>
              <a:gd name="connsiteY338" fmla="*/ 6858000 h 6858000"/>
              <a:gd name="connsiteX339" fmla="*/ 3275917 w 7467600"/>
              <a:gd name="connsiteY339" fmla="*/ 6783192 h 6858000"/>
              <a:gd name="connsiteX340" fmla="*/ 3399358 w 7467600"/>
              <a:gd name="connsiteY340" fmla="*/ 6469011 h 6858000"/>
              <a:gd name="connsiteX341" fmla="*/ 3425650 w 7467600"/>
              <a:gd name="connsiteY341" fmla="*/ 6381333 h 6858000"/>
              <a:gd name="connsiteX342" fmla="*/ 3460661 w 7467600"/>
              <a:gd name="connsiteY342" fmla="*/ 6266763 h 6858000"/>
              <a:gd name="connsiteX343" fmla="*/ 3518021 w 7467600"/>
              <a:gd name="connsiteY343" fmla="*/ 6117298 h 6858000"/>
              <a:gd name="connsiteX344" fmla="*/ 3554035 w 7467600"/>
              <a:gd name="connsiteY344" fmla="*/ 6027832 h 6858000"/>
              <a:gd name="connsiteX345" fmla="*/ 3677174 w 7467600"/>
              <a:gd name="connsiteY345" fmla="*/ 5636351 h 6858000"/>
              <a:gd name="connsiteX346" fmla="*/ 3698819 w 7467600"/>
              <a:gd name="connsiteY346" fmla="*/ 5560503 h 6858000"/>
              <a:gd name="connsiteX347" fmla="*/ 3702094 w 7467600"/>
              <a:gd name="connsiteY347" fmla="*/ 5549194 h 6858000"/>
              <a:gd name="connsiteX348" fmla="*/ 3398355 w 7467600"/>
              <a:gd name="connsiteY348" fmla="*/ 6094603 h 6858000"/>
              <a:gd name="connsiteX349" fmla="*/ 3193941 w 7467600"/>
              <a:gd name="connsiteY349" fmla="*/ 6798775 h 6858000"/>
              <a:gd name="connsiteX350" fmla="*/ 3184140 w 7467600"/>
              <a:gd name="connsiteY350" fmla="*/ 6858000 h 6858000"/>
              <a:gd name="connsiteX351" fmla="*/ 3099978 w 7467600"/>
              <a:gd name="connsiteY351" fmla="*/ 6858000 h 6858000"/>
              <a:gd name="connsiteX352" fmla="*/ 3101556 w 7467600"/>
              <a:gd name="connsiteY352" fmla="*/ 6843337 h 6858000"/>
              <a:gd name="connsiteX353" fmla="*/ 3370162 w 7467600"/>
              <a:gd name="connsiteY353" fmla="*/ 5785550 h 6858000"/>
              <a:gd name="connsiteX354" fmla="*/ 3746477 w 7467600"/>
              <a:gd name="connsiteY354" fmla="*/ 5377889 h 6858000"/>
              <a:gd name="connsiteX355" fmla="*/ 3863399 w 7467600"/>
              <a:gd name="connsiteY355" fmla="*/ 5087257 h 6858000"/>
              <a:gd name="connsiteX356" fmla="*/ 3968712 w 7467600"/>
              <a:gd name="connsiteY356" fmla="*/ 4913989 h 6858000"/>
              <a:gd name="connsiteX357" fmla="*/ 2792390 w 7467600"/>
              <a:gd name="connsiteY357" fmla="*/ 5382974 h 6858000"/>
              <a:gd name="connsiteX358" fmla="*/ 2714982 w 7467600"/>
              <a:gd name="connsiteY358" fmla="*/ 5427051 h 6858000"/>
              <a:gd name="connsiteX359" fmla="*/ 2813361 w 7467600"/>
              <a:gd name="connsiteY359" fmla="*/ 6023912 h 6858000"/>
              <a:gd name="connsiteX360" fmla="*/ 2688430 w 7467600"/>
              <a:gd name="connsiteY360" fmla="*/ 6801564 h 6858000"/>
              <a:gd name="connsiteX361" fmla="*/ 2629626 w 7467600"/>
              <a:gd name="connsiteY361" fmla="*/ 6763394 h 6858000"/>
              <a:gd name="connsiteX362" fmla="*/ 2565328 w 7467600"/>
              <a:gd name="connsiteY362" fmla="*/ 5516399 h 6858000"/>
              <a:gd name="connsiteX363" fmla="*/ 1922999 w 7467600"/>
              <a:gd name="connsiteY363" fmla="*/ 5980343 h 6858000"/>
              <a:gd name="connsiteX364" fmla="*/ 1950261 w 7467600"/>
              <a:gd name="connsiteY364" fmla="*/ 6405858 h 6858000"/>
              <a:gd name="connsiteX365" fmla="*/ 2365554 w 7467600"/>
              <a:gd name="connsiteY365" fmla="*/ 6759107 h 6858000"/>
              <a:gd name="connsiteX366" fmla="*/ 2424142 w 7467600"/>
              <a:gd name="connsiteY366" fmla="*/ 6858000 h 6858000"/>
              <a:gd name="connsiteX367" fmla="*/ 2395994 w 7467600"/>
              <a:gd name="connsiteY367" fmla="*/ 6858000 h 6858000"/>
              <a:gd name="connsiteX368" fmla="*/ 2392863 w 7467600"/>
              <a:gd name="connsiteY368" fmla="*/ 6852964 h 6858000"/>
              <a:gd name="connsiteX369" fmla="*/ 2017589 w 7467600"/>
              <a:gd name="connsiteY369" fmla="*/ 6493982 h 6858000"/>
              <a:gd name="connsiteX370" fmla="*/ 2147336 w 7467600"/>
              <a:gd name="connsiteY370" fmla="*/ 6594052 h 6858000"/>
              <a:gd name="connsiteX371" fmla="*/ 2207047 w 7467600"/>
              <a:gd name="connsiteY371" fmla="*/ 6654540 h 6858000"/>
              <a:gd name="connsiteX372" fmla="*/ 2299106 w 7467600"/>
              <a:gd name="connsiteY372" fmla="*/ 6778931 h 6858000"/>
              <a:gd name="connsiteX373" fmla="*/ 2314430 w 7467600"/>
              <a:gd name="connsiteY373" fmla="*/ 6801144 h 6858000"/>
              <a:gd name="connsiteX374" fmla="*/ 2352406 w 7467600"/>
              <a:gd name="connsiteY374" fmla="*/ 6858000 h 6858000"/>
              <a:gd name="connsiteX375" fmla="*/ 2314492 w 7467600"/>
              <a:gd name="connsiteY375" fmla="*/ 6858000 h 6858000"/>
              <a:gd name="connsiteX376" fmla="*/ 2288095 w 7467600"/>
              <a:gd name="connsiteY376" fmla="*/ 6818030 h 6858000"/>
              <a:gd name="connsiteX377" fmla="*/ 2272768 w 7467600"/>
              <a:gd name="connsiteY377" fmla="*/ 6795822 h 6858000"/>
              <a:gd name="connsiteX378" fmla="*/ 2182715 w 7467600"/>
              <a:gd name="connsiteY378" fmla="*/ 6675071 h 6858000"/>
              <a:gd name="connsiteX379" fmla="*/ 2032061 w 7467600"/>
              <a:gd name="connsiteY379" fmla="*/ 6541380 h 6858000"/>
              <a:gd name="connsiteX380" fmla="*/ 2257220 w 7467600"/>
              <a:gd name="connsiteY380" fmla="*/ 6826257 h 6858000"/>
              <a:gd name="connsiteX381" fmla="*/ 2281324 w 7467600"/>
              <a:gd name="connsiteY381" fmla="*/ 6858000 h 6858000"/>
              <a:gd name="connsiteX382" fmla="*/ 2242860 w 7467600"/>
              <a:gd name="connsiteY382" fmla="*/ 6858000 h 6858000"/>
              <a:gd name="connsiteX383" fmla="*/ 2232818 w 7467600"/>
              <a:gd name="connsiteY383" fmla="*/ 6844926 h 6858000"/>
              <a:gd name="connsiteX384" fmla="*/ 1990172 w 7467600"/>
              <a:gd name="connsiteY384" fmla="*/ 6542121 h 6858000"/>
              <a:gd name="connsiteX385" fmla="*/ 2124090 w 7467600"/>
              <a:gd name="connsiteY385" fmla="*/ 6761017 h 6858000"/>
              <a:gd name="connsiteX386" fmla="*/ 2200380 w 7467600"/>
              <a:gd name="connsiteY386" fmla="*/ 6858000 h 6858000"/>
              <a:gd name="connsiteX387" fmla="*/ 2147507 w 7467600"/>
              <a:gd name="connsiteY387" fmla="*/ 6858000 h 6858000"/>
              <a:gd name="connsiteX388" fmla="*/ 2070668 w 7467600"/>
              <a:gd name="connsiteY388" fmla="*/ 6761520 h 6858000"/>
              <a:gd name="connsiteX389" fmla="*/ 1975142 w 7467600"/>
              <a:gd name="connsiteY389" fmla="*/ 6585570 h 6858000"/>
              <a:gd name="connsiteX390" fmla="*/ 2050035 w 7467600"/>
              <a:gd name="connsiteY390" fmla="*/ 6813345 h 6858000"/>
              <a:gd name="connsiteX391" fmla="*/ 2063025 w 7467600"/>
              <a:gd name="connsiteY391" fmla="*/ 6858000 h 6858000"/>
              <a:gd name="connsiteX392" fmla="*/ 2021675 w 7467600"/>
              <a:gd name="connsiteY392" fmla="*/ 6858000 h 6858000"/>
              <a:gd name="connsiteX393" fmla="*/ 2019308 w 7467600"/>
              <a:gd name="connsiteY393" fmla="*/ 6847118 h 6858000"/>
              <a:gd name="connsiteX394" fmla="*/ 1938835 w 7467600"/>
              <a:gd name="connsiteY394" fmla="*/ 6551160 h 6858000"/>
              <a:gd name="connsiteX395" fmla="*/ 1953230 w 7467600"/>
              <a:gd name="connsiteY395" fmla="*/ 6759699 h 6858000"/>
              <a:gd name="connsiteX396" fmla="*/ 1956763 w 7467600"/>
              <a:gd name="connsiteY396" fmla="*/ 6778191 h 6858000"/>
              <a:gd name="connsiteX397" fmla="*/ 1967925 w 7467600"/>
              <a:gd name="connsiteY397" fmla="*/ 6858000 h 6858000"/>
              <a:gd name="connsiteX398" fmla="*/ 1936622 w 7467600"/>
              <a:gd name="connsiteY398" fmla="*/ 6858000 h 6858000"/>
              <a:gd name="connsiteX399" fmla="*/ 1926261 w 7467600"/>
              <a:gd name="connsiteY399" fmla="*/ 6784064 h 6858000"/>
              <a:gd name="connsiteX400" fmla="*/ 1922724 w 7467600"/>
              <a:gd name="connsiteY400" fmla="*/ 6765577 h 6858000"/>
              <a:gd name="connsiteX401" fmla="*/ 1904650 w 7467600"/>
              <a:gd name="connsiteY401" fmla="*/ 6639616 h 6858000"/>
              <a:gd name="connsiteX402" fmla="*/ 1885273 w 7467600"/>
              <a:gd name="connsiteY402" fmla="*/ 6858000 h 6858000"/>
              <a:gd name="connsiteX403" fmla="*/ 1854363 w 7467600"/>
              <a:gd name="connsiteY403" fmla="*/ 6858000 h 6858000"/>
              <a:gd name="connsiteX404" fmla="*/ 1880391 w 7467600"/>
              <a:gd name="connsiteY404" fmla="*/ 6603796 h 6858000"/>
              <a:gd name="connsiteX405" fmla="*/ 1818273 w 7467600"/>
              <a:gd name="connsiteY405" fmla="*/ 6715729 h 6858000"/>
              <a:gd name="connsiteX406" fmla="*/ 1794691 w 7467600"/>
              <a:gd name="connsiteY406" fmla="*/ 6843239 h 6858000"/>
              <a:gd name="connsiteX407" fmla="*/ 1794914 w 7467600"/>
              <a:gd name="connsiteY407" fmla="*/ 6858000 h 6858000"/>
              <a:gd name="connsiteX408" fmla="*/ 1746128 w 7467600"/>
              <a:gd name="connsiteY408" fmla="*/ 6858000 h 6858000"/>
              <a:gd name="connsiteX409" fmla="*/ 1753934 w 7467600"/>
              <a:gd name="connsiteY409" fmla="*/ 6724796 h 6858000"/>
              <a:gd name="connsiteX410" fmla="*/ 1792053 w 7467600"/>
              <a:gd name="connsiteY410" fmla="*/ 6572396 h 6858000"/>
              <a:gd name="connsiteX411" fmla="*/ 1862248 w 7467600"/>
              <a:gd name="connsiteY411" fmla="*/ 6266397 h 6858000"/>
              <a:gd name="connsiteX412" fmla="*/ 1862250 w 7467600"/>
              <a:gd name="connsiteY412" fmla="*/ 6033531 h 6858000"/>
              <a:gd name="connsiteX413" fmla="*/ 1211999 w 7467600"/>
              <a:gd name="connsiteY413" fmla="*/ 6683610 h 6858000"/>
              <a:gd name="connsiteX414" fmla="*/ 1213266 w 7467600"/>
              <a:gd name="connsiteY414" fmla="*/ 6691947 h 6858000"/>
              <a:gd name="connsiteX415" fmla="*/ 1203370 w 7467600"/>
              <a:gd name="connsiteY415" fmla="*/ 6850676 h 6858000"/>
              <a:gd name="connsiteX416" fmla="*/ 1203671 w 7467600"/>
              <a:gd name="connsiteY416" fmla="*/ 6858000 h 6858000"/>
              <a:gd name="connsiteX417" fmla="*/ 1143180 w 7467600"/>
              <a:gd name="connsiteY417" fmla="*/ 6858000 h 6858000"/>
              <a:gd name="connsiteX418" fmla="*/ 1142176 w 7467600"/>
              <a:gd name="connsiteY418" fmla="*/ 6766045 h 6858000"/>
              <a:gd name="connsiteX419" fmla="*/ 1067484 w 7467600"/>
              <a:gd name="connsiteY419" fmla="*/ 6858000 h 6858000"/>
              <a:gd name="connsiteX420" fmla="*/ 953928 w 7467600"/>
              <a:gd name="connsiteY420" fmla="*/ 6858000 h 6858000"/>
              <a:gd name="connsiteX421" fmla="*/ 959715 w 7467600"/>
              <a:gd name="connsiteY421" fmla="*/ 6850185 h 6858000"/>
              <a:gd name="connsiteX422" fmla="*/ 1483788 w 7467600"/>
              <a:gd name="connsiteY422" fmla="*/ 6259174 h 6858000"/>
              <a:gd name="connsiteX423" fmla="*/ 1100671 w 7467600"/>
              <a:gd name="connsiteY423" fmla="*/ 6252137 h 6858000"/>
              <a:gd name="connsiteX424" fmla="*/ 1090144 w 7467600"/>
              <a:gd name="connsiteY424" fmla="*/ 6256748 h 6858000"/>
              <a:gd name="connsiteX425" fmla="*/ 1095872 w 7467600"/>
              <a:gd name="connsiteY425" fmla="*/ 6271892 h 6858000"/>
              <a:gd name="connsiteX426" fmla="*/ 262785 w 7467600"/>
              <a:gd name="connsiteY426" fmla="*/ 6845450 h 6858000"/>
              <a:gd name="connsiteX427" fmla="*/ 209968 w 7467600"/>
              <a:gd name="connsiteY427" fmla="*/ 6770713 h 6858000"/>
              <a:gd name="connsiteX428" fmla="*/ 873460 w 7467600"/>
              <a:gd name="connsiteY428" fmla="*/ 6253768 h 6858000"/>
              <a:gd name="connsiteX429" fmla="*/ 192686 w 7467600"/>
              <a:gd name="connsiteY429" fmla="*/ 5849257 h 6858000"/>
              <a:gd name="connsiteX430" fmla="*/ 4696 w 7467600"/>
              <a:gd name="connsiteY430" fmla="*/ 5697668 h 6858000"/>
              <a:gd name="connsiteX431" fmla="*/ 0 w 7467600"/>
              <a:gd name="connsiteY431" fmla="*/ 5689984 h 6858000"/>
              <a:gd name="connsiteX432" fmla="*/ 0 w 7467600"/>
              <a:gd name="connsiteY432" fmla="*/ 5513472 h 6858000"/>
              <a:gd name="connsiteX433" fmla="*/ 174101 w 7467600"/>
              <a:gd name="connsiteY433" fmla="*/ 5620277 h 6858000"/>
              <a:gd name="connsiteX434" fmla="*/ 891800 w 7467600"/>
              <a:gd name="connsiteY434" fmla="*/ 6036935 h 6858000"/>
              <a:gd name="connsiteX435" fmla="*/ 1072219 w 7467600"/>
              <a:gd name="connsiteY435" fmla="*/ 6169443 h 6858000"/>
              <a:gd name="connsiteX436" fmla="*/ 1074117 w 7467600"/>
              <a:gd name="connsiteY436" fmla="*/ 6170301 h 6858000"/>
              <a:gd name="connsiteX437" fmla="*/ 1083114 w 7467600"/>
              <a:gd name="connsiteY437" fmla="*/ 6174131 h 6858000"/>
              <a:gd name="connsiteX438" fmla="*/ 1543010 w 7467600"/>
              <a:gd name="connsiteY438" fmla="*/ 6191140 h 6858000"/>
              <a:gd name="connsiteX439" fmla="*/ 1551080 w 7467600"/>
              <a:gd name="connsiteY439" fmla="*/ 6195006 h 6858000"/>
              <a:gd name="connsiteX440" fmla="*/ 2345443 w 7467600"/>
              <a:gd name="connsiteY440" fmla="*/ 5549882 h 6858000"/>
              <a:gd name="connsiteX441" fmla="*/ 1721499 w 7467600"/>
              <a:gd name="connsiteY441" fmla="*/ 5599969 h 6858000"/>
              <a:gd name="connsiteX442" fmla="*/ 767716 w 7467600"/>
              <a:gd name="connsiteY442" fmla="*/ 5472768 h 6858000"/>
              <a:gd name="connsiteX443" fmla="*/ 722147 w 7467600"/>
              <a:gd name="connsiteY443" fmla="*/ 5393091 h 6858000"/>
              <a:gd name="connsiteX444" fmla="*/ 1485552 w 7467600"/>
              <a:gd name="connsiteY444" fmla="*/ 5313202 h 6858000"/>
              <a:gd name="connsiteX445" fmla="*/ 2143004 w 7467600"/>
              <a:gd name="connsiteY445" fmla="*/ 5402420 h 6858000"/>
              <a:gd name="connsiteX446" fmla="*/ 1933391 w 7467600"/>
              <a:gd name="connsiteY446" fmla="*/ 5156971 h 6858000"/>
              <a:gd name="connsiteX447" fmla="*/ 1827118 w 7467600"/>
              <a:gd name="connsiteY447" fmla="*/ 4968410 h 6858000"/>
              <a:gd name="connsiteX448" fmla="*/ 1837349 w 7467600"/>
              <a:gd name="connsiteY448" fmla="*/ 4956357 h 6858000"/>
              <a:gd name="connsiteX449" fmla="*/ 2162835 w 7467600"/>
              <a:gd name="connsiteY449" fmla="*/ 5187853 h 6858000"/>
              <a:gd name="connsiteX450" fmla="*/ 2257167 w 7467600"/>
              <a:gd name="connsiteY450" fmla="*/ 5462123 h 6858000"/>
              <a:gd name="connsiteX451" fmla="*/ 2261598 w 7467600"/>
              <a:gd name="connsiteY451" fmla="*/ 5467998 h 6858000"/>
              <a:gd name="connsiteX452" fmla="*/ 2437177 w 7467600"/>
              <a:gd name="connsiteY452" fmla="*/ 5479608 h 6858000"/>
              <a:gd name="connsiteX453" fmla="*/ 2445247 w 7467600"/>
              <a:gd name="connsiteY453" fmla="*/ 5483476 h 6858000"/>
              <a:gd name="connsiteX454" fmla="*/ 2743626 w 7467600"/>
              <a:gd name="connsiteY454" fmla="*/ 5304819 h 6858000"/>
              <a:gd name="connsiteX455" fmla="*/ 3048102 w 7467600"/>
              <a:gd name="connsiteY455" fmla="*/ 5150595 h 6858000"/>
              <a:gd name="connsiteX456" fmla="*/ 1799414 w 7467600"/>
              <a:gd name="connsiteY456" fmla="*/ 4694732 h 6858000"/>
              <a:gd name="connsiteX457" fmla="*/ 1771735 w 7467600"/>
              <a:gd name="connsiteY457" fmla="*/ 4619929 h 6858000"/>
              <a:gd name="connsiteX458" fmla="*/ 3104273 w 7467600"/>
              <a:gd name="connsiteY458" fmla="*/ 5076159 h 6858000"/>
              <a:gd name="connsiteX459" fmla="*/ 3113245 w 7467600"/>
              <a:gd name="connsiteY459" fmla="*/ 5090705 h 6858000"/>
              <a:gd name="connsiteX460" fmla="*/ 3126294 w 7467600"/>
              <a:gd name="connsiteY460" fmla="*/ 5114400 h 6858000"/>
              <a:gd name="connsiteX461" fmla="*/ 3937433 w 7467600"/>
              <a:gd name="connsiteY461" fmla="*/ 4830473 h 6858000"/>
              <a:gd name="connsiteX462" fmla="*/ 3590475 w 7467600"/>
              <a:gd name="connsiteY462" fmla="*/ 4597974 h 6858000"/>
              <a:gd name="connsiteX463" fmla="*/ 3100264 w 7467600"/>
              <a:gd name="connsiteY463" fmla="*/ 4579845 h 6858000"/>
              <a:gd name="connsiteX464" fmla="*/ 2183576 w 7467600"/>
              <a:gd name="connsiteY464" fmla="*/ 4227150 h 6858000"/>
              <a:gd name="connsiteX465" fmla="*/ 2151029 w 7467600"/>
              <a:gd name="connsiteY465" fmla="*/ 4146947 h 6858000"/>
              <a:gd name="connsiteX466" fmla="*/ 3563434 w 7467600"/>
              <a:gd name="connsiteY466" fmla="*/ 4469115 h 6858000"/>
              <a:gd name="connsiteX467" fmla="*/ 3177952 w 7467600"/>
              <a:gd name="connsiteY467" fmla="*/ 3657386 h 6858000"/>
              <a:gd name="connsiteX468" fmla="*/ 3189263 w 7467600"/>
              <a:gd name="connsiteY468" fmla="*/ 3625726 h 6858000"/>
              <a:gd name="connsiteX469" fmla="*/ 3560912 w 7467600"/>
              <a:gd name="connsiteY469" fmla="*/ 4079863 h 6858000"/>
              <a:gd name="connsiteX470" fmla="*/ 3626636 w 7467600"/>
              <a:gd name="connsiteY470" fmla="*/ 4512230 h 6858000"/>
              <a:gd name="connsiteX471" fmla="*/ 3653088 w 7467600"/>
              <a:gd name="connsiteY471" fmla="*/ 4521417 h 6858000"/>
              <a:gd name="connsiteX472" fmla="*/ 3988128 w 7467600"/>
              <a:gd name="connsiteY472" fmla="*/ 4817267 h 6858000"/>
              <a:gd name="connsiteX473" fmla="*/ 4830582 w 7467600"/>
              <a:gd name="connsiteY473" fmla="*/ 4676000 h 6858000"/>
              <a:gd name="connsiteX474" fmla="*/ 4830100 w 7467600"/>
              <a:gd name="connsiteY474" fmla="*/ 4675554 h 6858000"/>
              <a:gd name="connsiteX475" fmla="*/ 4036318 w 7467600"/>
              <a:gd name="connsiteY475" fmla="*/ 4147013 h 6858000"/>
              <a:gd name="connsiteX476" fmla="*/ 3432098 w 7467600"/>
              <a:gd name="connsiteY476" fmla="*/ 3537312 h 6858000"/>
              <a:gd name="connsiteX477" fmla="*/ 3446761 w 7467600"/>
              <a:gd name="connsiteY477" fmla="*/ 3461278 h 6858000"/>
              <a:gd name="connsiteX478" fmla="*/ 4419733 w 7467600"/>
              <a:gd name="connsiteY478" fmla="*/ 3963555 h 6858000"/>
              <a:gd name="connsiteX479" fmla="*/ 4781371 w 7467600"/>
              <a:gd name="connsiteY479" fmla="*/ 4458604 h 6858000"/>
              <a:gd name="connsiteX480" fmla="*/ 4780440 w 7467600"/>
              <a:gd name="connsiteY480" fmla="*/ 4470290 h 6858000"/>
              <a:gd name="connsiteX481" fmla="*/ 4898954 w 7467600"/>
              <a:gd name="connsiteY481" fmla="*/ 4662092 h 6858000"/>
              <a:gd name="connsiteX482" fmla="*/ 4900699 w 7467600"/>
              <a:gd name="connsiteY482" fmla="*/ 4670867 h 6858000"/>
              <a:gd name="connsiteX483" fmla="*/ 5714511 w 7467600"/>
              <a:gd name="connsiteY483" fmla="*/ 4663483 h 6858000"/>
              <a:gd name="connsiteX484" fmla="*/ 5464793 w 7467600"/>
              <a:gd name="connsiteY484" fmla="*/ 4393556 h 6858000"/>
              <a:gd name="connsiteX485" fmla="*/ 5461897 w 7467600"/>
              <a:gd name="connsiteY485" fmla="*/ 4390879 h 6858000"/>
              <a:gd name="connsiteX486" fmla="*/ 4294126 w 7467600"/>
              <a:gd name="connsiteY486" fmla="*/ 3303048 h 6858000"/>
              <a:gd name="connsiteX487" fmla="*/ 4305321 w 7467600"/>
              <a:gd name="connsiteY487" fmla="*/ 3256953 h 6858000"/>
              <a:gd name="connsiteX488" fmla="*/ 4949299 w 7467600"/>
              <a:gd name="connsiteY488" fmla="*/ 3766336 h 6858000"/>
              <a:gd name="connsiteX489" fmla="*/ 5291452 w 7467600"/>
              <a:gd name="connsiteY489" fmla="*/ 4076801 h 6858000"/>
              <a:gd name="connsiteX490" fmla="*/ 5434998 w 7467600"/>
              <a:gd name="connsiteY490" fmla="*/ 4254100 h 6858000"/>
              <a:gd name="connsiteX491" fmla="*/ 5351015 w 7467600"/>
              <a:gd name="connsiteY491" fmla="*/ 3760989 h 6858000"/>
              <a:gd name="connsiteX492" fmla="*/ 5413780 w 7467600"/>
              <a:gd name="connsiteY492" fmla="*/ 2966265 h 6858000"/>
              <a:gd name="connsiteX493" fmla="*/ 5425627 w 7467600"/>
              <a:gd name="connsiteY493" fmla="*/ 2954192 h 6858000"/>
              <a:gd name="connsiteX494" fmla="*/ 6604735 w 7467600"/>
              <a:gd name="connsiteY494" fmla="*/ 2041381 h 6858000"/>
              <a:gd name="connsiteX495" fmla="*/ 7204487 w 7467600"/>
              <a:gd name="connsiteY495" fmla="*/ 2742112 h 6858000"/>
              <a:gd name="connsiteX496" fmla="*/ 7131592 w 7467600"/>
              <a:gd name="connsiteY496" fmla="*/ 2672096 h 6858000"/>
              <a:gd name="connsiteX497" fmla="*/ 6996344 w 7467600"/>
              <a:gd name="connsiteY497" fmla="*/ 2518310 h 6858000"/>
              <a:gd name="connsiteX498" fmla="*/ 6735495 w 7467600"/>
              <a:gd name="connsiteY498" fmla="*/ 2196890 h 6858000"/>
              <a:gd name="connsiteX499" fmla="*/ 6721901 w 7467600"/>
              <a:gd name="connsiteY499" fmla="*/ 2179274 h 6858000"/>
              <a:gd name="connsiteX500" fmla="*/ 6604735 w 7467600"/>
              <a:gd name="connsiteY500" fmla="*/ 2041381 h 6858000"/>
              <a:gd name="connsiteX501" fmla="*/ 6591670 w 7467600"/>
              <a:gd name="connsiteY501" fmla="*/ 1988277 h 6858000"/>
              <a:gd name="connsiteX502" fmla="*/ 6747349 w 7467600"/>
              <a:gd name="connsiteY502" fmla="*/ 2160069 h 6858000"/>
              <a:gd name="connsiteX503" fmla="*/ 6760943 w 7467600"/>
              <a:gd name="connsiteY503" fmla="*/ 2177686 h 6858000"/>
              <a:gd name="connsiteX504" fmla="*/ 7021065 w 7467600"/>
              <a:gd name="connsiteY504" fmla="*/ 2498102 h 6858000"/>
              <a:gd name="connsiteX505" fmla="*/ 7155223 w 7467600"/>
              <a:gd name="connsiteY505" fmla="*/ 2650386 h 6858000"/>
              <a:gd name="connsiteX506" fmla="*/ 7203167 w 7467600"/>
              <a:gd name="connsiteY506" fmla="*/ 2697288 h 6858000"/>
              <a:gd name="connsiteX507" fmla="*/ 6937703 w 7467600"/>
              <a:gd name="connsiteY507" fmla="*/ 2321981 h 6858000"/>
              <a:gd name="connsiteX508" fmla="*/ 6591670 w 7467600"/>
              <a:gd name="connsiteY508" fmla="*/ 1988277 h 6858000"/>
              <a:gd name="connsiteX509" fmla="*/ 5798671 w 7467600"/>
              <a:gd name="connsiteY509" fmla="*/ 1981601 h 6858000"/>
              <a:gd name="connsiteX510" fmla="*/ 5754709 w 7467600"/>
              <a:gd name="connsiteY510" fmla="*/ 2071454 h 6858000"/>
              <a:gd name="connsiteX511" fmla="*/ 5763044 w 7467600"/>
              <a:gd name="connsiteY511" fmla="*/ 2842206 h 6858000"/>
              <a:gd name="connsiteX512" fmla="*/ 5764974 w 7467600"/>
              <a:gd name="connsiteY512" fmla="*/ 2799609 h 6858000"/>
              <a:gd name="connsiteX513" fmla="*/ 5767665 w 7467600"/>
              <a:gd name="connsiteY513" fmla="*/ 2666409 h 6858000"/>
              <a:gd name="connsiteX514" fmla="*/ 5763055 w 7467600"/>
              <a:gd name="connsiteY514" fmla="*/ 2579705 h 6858000"/>
              <a:gd name="connsiteX515" fmla="*/ 5758079 w 7467600"/>
              <a:gd name="connsiteY515" fmla="*/ 2492508 h 6858000"/>
              <a:gd name="connsiteX516" fmla="*/ 5779325 w 7467600"/>
              <a:gd name="connsiteY516" fmla="*/ 2197069 h 6858000"/>
              <a:gd name="connsiteX517" fmla="*/ 5798671 w 7467600"/>
              <a:gd name="connsiteY517" fmla="*/ 1981601 h 6858000"/>
              <a:gd name="connsiteX518" fmla="*/ 5829202 w 7467600"/>
              <a:gd name="connsiteY518" fmla="*/ 1971679 h 6858000"/>
              <a:gd name="connsiteX519" fmla="*/ 5809558 w 7467600"/>
              <a:gd name="connsiteY519" fmla="*/ 2198043 h 6858000"/>
              <a:gd name="connsiteX520" fmla="*/ 5788653 w 7467600"/>
              <a:gd name="connsiteY520" fmla="*/ 2489430 h 6858000"/>
              <a:gd name="connsiteX521" fmla="*/ 5793439 w 7467600"/>
              <a:gd name="connsiteY521" fmla="*/ 2575235 h 6858000"/>
              <a:gd name="connsiteX522" fmla="*/ 5796837 w 7467600"/>
              <a:gd name="connsiteY522" fmla="*/ 2637633 h 6858000"/>
              <a:gd name="connsiteX523" fmla="*/ 5818614 w 7467600"/>
              <a:gd name="connsiteY523" fmla="*/ 2473055 h 6858000"/>
              <a:gd name="connsiteX524" fmla="*/ 5829202 w 7467600"/>
              <a:gd name="connsiteY524" fmla="*/ 1971679 h 6858000"/>
              <a:gd name="connsiteX525" fmla="*/ 5911389 w 7467600"/>
              <a:gd name="connsiteY525" fmla="*/ 1898371 h 6858000"/>
              <a:gd name="connsiteX526" fmla="*/ 6237627 w 7467600"/>
              <a:gd name="connsiteY526" fmla="*/ 2231921 h 6858000"/>
              <a:gd name="connsiteX527" fmla="*/ 5911389 w 7467600"/>
              <a:gd name="connsiteY527" fmla="*/ 1898371 h 6858000"/>
              <a:gd name="connsiteX528" fmla="*/ 6944437 w 7467600"/>
              <a:gd name="connsiteY528" fmla="*/ 1575402 h 6858000"/>
              <a:gd name="connsiteX529" fmla="*/ 6304730 w 7467600"/>
              <a:gd name="connsiteY529" fmla="*/ 1766654 h 6858000"/>
              <a:gd name="connsiteX530" fmla="*/ 6944437 w 7467600"/>
              <a:gd name="connsiteY530" fmla="*/ 1575402 h 6858000"/>
              <a:gd name="connsiteX531" fmla="*/ 7019523 w 7467600"/>
              <a:gd name="connsiteY531" fmla="*/ 1519450 h 6858000"/>
              <a:gd name="connsiteX532" fmla="*/ 6298091 w 7467600"/>
              <a:gd name="connsiteY532" fmla="*/ 1737122 h 6858000"/>
              <a:gd name="connsiteX533" fmla="*/ 7019523 w 7467600"/>
              <a:gd name="connsiteY533" fmla="*/ 1519450 h 6858000"/>
              <a:gd name="connsiteX534" fmla="*/ 2399523 w 7467600"/>
              <a:gd name="connsiteY534" fmla="*/ 1428234 h 6858000"/>
              <a:gd name="connsiteX535" fmla="*/ 2224982 w 7467600"/>
              <a:gd name="connsiteY535" fmla="*/ 1826201 h 6858000"/>
              <a:gd name="connsiteX536" fmla="*/ 2096099 w 7467600"/>
              <a:gd name="connsiteY536" fmla="*/ 2345900 h 6858000"/>
              <a:gd name="connsiteX537" fmla="*/ 2283317 w 7467600"/>
              <a:gd name="connsiteY537" fmla="*/ 1796925 h 6858000"/>
              <a:gd name="connsiteX538" fmla="*/ 2399523 w 7467600"/>
              <a:gd name="connsiteY538" fmla="*/ 1428234 h 6858000"/>
              <a:gd name="connsiteX539" fmla="*/ 2448558 w 7467600"/>
              <a:gd name="connsiteY539" fmla="*/ 1373435 h 6858000"/>
              <a:gd name="connsiteX540" fmla="*/ 2312521 w 7467600"/>
              <a:gd name="connsiteY540" fmla="*/ 1806140 h 6858000"/>
              <a:gd name="connsiteX541" fmla="*/ 2127533 w 7467600"/>
              <a:gd name="connsiteY541" fmla="*/ 2348380 h 6858000"/>
              <a:gd name="connsiteX542" fmla="*/ 2358080 w 7467600"/>
              <a:gd name="connsiteY542" fmla="*/ 1866134 h 6858000"/>
              <a:gd name="connsiteX543" fmla="*/ 2407436 w 7467600"/>
              <a:gd name="connsiteY543" fmla="*/ 1651070 h 6858000"/>
              <a:gd name="connsiteX544" fmla="*/ 2448558 w 7467600"/>
              <a:gd name="connsiteY544" fmla="*/ 1373435 h 6858000"/>
              <a:gd name="connsiteX545" fmla="*/ 278707 w 7467600"/>
              <a:gd name="connsiteY545" fmla="*/ 1352270 h 6858000"/>
              <a:gd name="connsiteX546" fmla="*/ 321570 w 7467600"/>
              <a:gd name="connsiteY546" fmla="*/ 1861610 h 6858000"/>
              <a:gd name="connsiteX547" fmla="*/ 294281 w 7467600"/>
              <a:gd name="connsiteY547" fmla="*/ 1440658 h 6858000"/>
              <a:gd name="connsiteX548" fmla="*/ 278707 w 7467600"/>
              <a:gd name="connsiteY548" fmla="*/ 1352270 h 6858000"/>
              <a:gd name="connsiteX549" fmla="*/ 1423821 w 7467600"/>
              <a:gd name="connsiteY549" fmla="*/ 1351958 h 6858000"/>
              <a:gd name="connsiteX550" fmla="*/ 1638521 w 7467600"/>
              <a:gd name="connsiteY550" fmla="*/ 1908470 h 6858000"/>
              <a:gd name="connsiteX551" fmla="*/ 1754199 w 7467600"/>
              <a:gd name="connsiteY551" fmla="*/ 2149284 h 6858000"/>
              <a:gd name="connsiteX552" fmla="*/ 1908359 w 7467600"/>
              <a:gd name="connsiteY552" fmla="*/ 2364988 h 6858000"/>
              <a:gd name="connsiteX553" fmla="*/ 1647661 w 7467600"/>
              <a:gd name="connsiteY553" fmla="*/ 1825945 h 6858000"/>
              <a:gd name="connsiteX554" fmla="*/ 1423821 w 7467600"/>
              <a:gd name="connsiteY554" fmla="*/ 1351958 h 6858000"/>
              <a:gd name="connsiteX555" fmla="*/ 1431890 w 7467600"/>
              <a:gd name="connsiteY555" fmla="*/ 1306475 h 6858000"/>
              <a:gd name="connsiteX556" fmla="*/ 1507597 w 7467600"/>
              <a:gd name="connsiteY556" fmla="*/ 1446132 h 6858000"/>
              <a:gd name="connsiteX557" fmla="*/ 1674586 w 7467600"/>
              <a:gd name="connsiteY557" fmla="*/ 1813832 h 6858000"/>
              <a:gd name="connsiteX558" fmla="*/ 1815950 w 7467600"/>
              <a:gd name="connsiteY558" fmla="*/ 2128564 h 6858000"/>
              <a:gd name="connsiteX559" fmla="*/ 1984242 w 7467600"/>
              <a:gd name="connsiteY559" fmla="*/ 2430829 h 6858000"/>
              <a:gd name="connsiteX560" fmla="*/ 2014023 w 7467600"/>
              <a:gd name="connsiteY560" fmla="*/ 2450995 h 6858000"/>
              <a:gd name="connsiteX561" fmla="*/ 1747337 w 7467600"/>
              <a:gd name="connsiteY561" fmla="*/ 1855264 h 6858000"/>
              <a:gd name="connsiteX562" fmla="*/ 1533749 w 7467600"/>
              <a:gd name="connsiteY562" fmla="*/ 1478656 h 6858000"/>
              <a:gd name="connsiteX563" fmla="*/ 1431890 w 7467600"/>
              <a:gd name="connsiteY563" fmla="*/ 1306475 h 6858000"/>
              <a:gd name="connsiteX564" fmla="*/ 5052692 w 7467600"/>
              <a:gd name="connsiteY564" fmla="*/ 1292994 h 6858000"/>
              <a:gd name="connsiteX565" fmla="*/ 5200661 w 7467600"/>
              <a:gd name="connsiteY565" fmla="*/ 1635186 h 6858000"/>
              <a:gd name="connsiteX566" fmla="*/ 5297138 w 7467600"/>
              <a:gd name="connsiteY566" fmla="*/ 1906351 h 6858000"/>
              <a:gd name="connsiteX567" fmla="*/ 5052692 w 7467600"/>
              <a:gd name="connsiteY567" fmla="*/ 1292994 h 6858000"/>
              <a:gd name="connsiteX568" fmla="*/ 5009948 w 7467600"/>
              <a:gd name="connsiteY568" fmla="*/ 1273619 h 6858000"/>
              <a:gd name="connsiteX569" fmla="*/ 5121777 w 7467600"/>
              <a:gd name="connsiteY569" fmla="*/ 1654213 h 6858000"/>
              <a:gd name="connsiteX570" fmla="*/ 5293545 w 7467600"/>
              <a:gd name="connsiteY570" fmla="*/ 2072247 h 6858000"/>
              <a:gd name="connsiteX571" fmla="*/ 5294042 w 7467600"/>
              <a:gd name="connsiteY571" fmla="*/ 2065019 h 6858000"/>
              <a:gd name="connsiteX572" fmla="*/ 5171936 w 7467600"/>
              <a:gd name="connsiteY572" fmla="*/ 1647613 h 6858000"/>
              <a:gd name="connsiteX573" fmla="*/ 5009948 w 7467600"/>
              <a:gd name="connsiteY573" fmla="*/ 1273619 h 6858000"/>
              <a:gd name="connsiteX574" fmla="*/ 655236 w 7467600"/>
              <a:gd name="connsiteY574" fmla="*/ 1268632 h 6858000"/>
              <a:gd name="connsiteX575" fmla="*/ 839521 w 7467600"/>
              <a:gd name="connsiteY575" fmla="*/ 1685315 h 6858000"/>
              <a:gd name="connsiteX576" fmla="*/ 1109416 w 7467600"/>
              <a:gd name="connsiteY576" fmla="*/ 2061663 h 6858000"/>
              <a:gd name="connsiteX577" fmla="*/ 1298300 w 7467600"/>
              <a:gd name="connsiteY577" fmla="*/ 2247742 h 6858000"/>
              <a:gd name="connsiteX578" fmla="*/ 1125871 w 7467600"/>
              <a:gd name="connsiteY578" fmla="*/ 1989513 h 6858000"/>
              <a:gd name="connsiteX579" fmla="*/ 981574 w 7467600"/>
              <a:gd name="connsiteY579" fmla="*/ 1783157 h 6858000"/>
              <a:gd name="connsiteX580" fmla="*/ 922198 w 7467600"/>
              <a:gd name="connsiteY580" fmla="*/ 1677437 h 6858000"/>
              <a:gd name="connsiteX581" fmla="*/ 869293 w 7467600"/>
              <a:gd name="connsiteY581" fmla="*/ 1583214 h 6858000"/>
              <a:gd name="connsiteX582" fmla="*/ 751431 w 7467600"/>
              <a:gd name="connsiteY582" fmla="*/ 1405731 h 6858000"/>
              <a:gd name="connsiteX583" fmla="*/ 655236 w 7467600"/>
              <a:gd name="connsiteY583" fmla="*/ 1268632 h 6858000"/>
              <a:gd name="connsiteX584" fmla="*/ 6516292 w 7467600"/>
              <a:gd name="connsiteY584" fmla="*/ 1263064 h 6858000"/>
              <a:gd name="connsiteX585" fmla="*/ 5736320 w 7467600"/>
              <a:gd name="connsiteY585" fmla="*/ 1501803 h 6858000"/>
              <a:gd name="connsiteX586" fmla="*/ 6516292 w 7467600"/>
              <a:gd name="connsiteY586" fmla="*/ 1263064 h 6858000"/>
              <a:gd name="connsiteX587" fmla="*/ 291466 w 7467600"/>
              <a:gd name="connsiteY587" fmla="*/ 1250369 h 6858000"/>
              <a:gd name="connsiteX588" fmla="*/ 323180 w 7467600"/>
              <a:gd name="connsiteY588" fmla="*/ 1435283 h 6858000"/>
              <a:gd name="connsiteX589" fmla="*/ 349381 w 7467600"/>
              <a:gd name="connsiteY589" fmla="*/ 1875041 h 6858000"/>
              <a:gd name="connsiteX590" fmla="*/ 374363 w 7467600"/>
              <a:gd name="connsiteY590" fmla="*/ 1506494 h 6858000"/>
              <a:gd name="connsiteX591" fmla="*/ 302168 w 7467600"/>
              <a:gd name="connsiteY591" fmla="*/ 1274495 h 6858000"/>
              <a:gd name="connsiteX592" fmla="*/ 291466 w 7467600"/>
              <a:gd name="connsiteY592" fmla="*/ 1250369 h 6858000"/>
              <a:gd name="connsiteX593" fmla="*/ 678222 w 7467600"/>
              <a:gd name="connsiteY593" fmla="*/ 1248670 h 6858000"/>
              <a:gd name="connsiteX594" fmla="*/ 775536 w 7467600"/>
              <a:gd name="connsiteY594" fmla="*/ 1388015 h 6858000"/>
              <a:gd name="connsiteX595" fmla="*/ 894529 w 7467600"/>
              <a:gd name="connsiteY595" fmla="*/ 1567739 h 6858000"/>
              <a:gd name="connsiteX596" fmla="*/ 948000 w 7467600"/>
              <a:gd name="connsiteY596" fmla="*/ 1663088 h 6858000"/>
              <a:gd name="connsiteX597" fmla="*/ 1006812 w 7467600"/>
              <a:gd name="connsiteY597" fmla="*/ 1767683 h 6858000"/>
              <a:gd name="connsiteX598" fmla="*/ 1149133 w 7467600"/>
              <a:gd name="connsiteY598" fmla="*/ 1971513 h 6858000"/>
              <a:gd name="connsiteX599" fmla="*/ 1333952 w 7467600"/>
              <a:gd name="connsiteY599" fmla="*/ 2251620 h 6858000"/>
              <a:gd name="connsiteX600" fmla="*/ 1337329 w 7467600"/>
              <a:gd name="connsiteY600" fmla="*/ 2258350 h 6858000"/>
              <a:gd name="connsiteX601" fmla="*/ 1014726 w 7467600"/>
              <a:gd name="connsiteY601" fmla="*/ 1615556 h 6858000"/>
              <a:gd name="connsiteX602" fmla="*/ 678222 w 7467600"/>
              <a:gd name="connsiteY602" fmla="*/ 1248670 h 6858000"/>
              <a:gd name="connsiteX603" fmla="*/ 6691602 w 7467600"/>
              <a:gd name="connsiteY603" fmla="*/ 1140573 h 6858000"/>
              <a:gd name="connsiteX604" fmla="*/ 6571100 w 7467600"/>
              <a:gd name="connsiteY604" fmla="*/ 1183662 h 6858000"/>
              <a:gd name="connsiteX605" fmla="*/ 6241687 w 7467600"/>
              <a:gd name="connsiteY605" fmla="*/ 1257600 h 6858000"/>
              <a:gd name="connsiteX606" fmla="*/ 5693009 w 7467600"/>
              <a:gd name="connsiteY606" fmla="*/ 1478256 h 6858000"/>
              <a:gd name="connsiteX607" fmla="*/ 6548420 w 7467600"/>
              <a:gd name="connsiteY607" fmla="*/ 1214599 h 6858000"/>
              <a:gd name="connsiteX608" fmla="*/ 6605473 w 7467600"/>
              <a:gd name="connsiteY608" fmla="*/ 1184686 h 6858000"/>
              <a:gd name="connsiteX609" fmla="*/ 6691602 w 7467600"/>
              <a:gd name="connsiteY609" fmla="*/ 1140573 h 6858000"/>
              <a:gd name="connsiteX610" fmla="*/ 4002475 w 7467600"/>
              <a:gd name="connsiteY610" fmla="*/ 1037802 h 6858000"/>
              <a:gd name="connsiteX611" fmla="*/ 4000324 w 7467600"/>
              <a:gd name="connsiteY611" fmla="*/ 1039362 h 6858000"/>
              <a:gd name="connsiteX612" fmla="*/ 4002862 w 7467600"/>
              <a:gd name="connsiteY612" fmla="*/ 1042866 h 6858000"/>
              <a:gd name="connsiteX613" fmla="*/ 4002475 w 7467600"/>
              <a:gd name="connsiteY613" fmla="*/ 1037802 h 6858000"/>
              <a:gd name="connsiteX614" fmla="*/ 506322 w 7467600"/>
              <a:gd name="connsiteY614" fmla="*/ 1020997 h 6858000"/>
              <a:gd name="connsiteX615" fmla="*/ 533068 w 7467600"/>
              <a:gd name="connsiteY615" fmla="*/ 1029409 h 6858000"/>
              <a:gd name="connsiteX616" fmla="*/ 1232525 w 7467600"/>
              <a:gd name="connsiteY616" fmla="*/ 1804675 h 6858000"/>
              <a:gd name="connsiteX617" fmla="*/ 1388858 w 7467600"/>
              <a:gd name="connsiteY617" fmla="*/ 2368011 h 6858000"/>
              <a:gd name="connsiteX618" fmla="*/ 1384098 w 7467600"/>
              <a:gd name="connsiteY618" fmla="*/ 2378125 h 6858000"/>
              <a:gd name="connsiteX619" fmla="*/ 1425393 w 7467600"/>
              <a:gd name="connsiteY619" fmla="*/ 2589124 h 6858000"/>
              <a:gd name="connsiteX620" fmla="*/ 1424001 w 7467600"/>
              <a:gd name="connsiteY620" fmla="*/ 2597541 h 6858000"/>
              <a:gd name="connsiteX621" fmla="*/ 2152729 w 7467600"/>
              <a:gd name="connsiteY621" fmla="*/ 2864487 h 6858000"/>
              <a:gd name="connsiteX622" fmla="*/ 2020609 w 7467600"/>
              <a:gd name="connsiteY622" fmla="*/ 2539671 h 6858000"/>
              <a:gd name="connsiteX623" fmla="*/ 2018920 w 7467600"/>
              <a:gd name="connsiteY623" fmla="*/ 2536309 h 6858000"/>
              <a:gd name="connsiteX624" fmla="*/ 1342441 w 7467600"/>
              <a:gd name="connsiteY624" fmla="*/ 1173017 h 6858000"/>
              <a:gd name="connsiteX625" fmla="*/ 1367925 w 7467600"/>
              <a:gd name="connsiteY625" fmla="*/ 1135648 h 6858000"/>
              <a:gd name="connsiteX626" fmla="*/ 1771401 w 7467600"/>
              <a:gd name="connsiteY626" fmla="*/ 1806673 h 6858000"/>
              <a:gd name="connsiteX627" fmla="*/ 1972385 w 7467600"/>
              <a:gd name="connsiteY627" fmla="*/ 2198735 h 6858000"/>
              <a:gd name="connsiteX628" fmla="*/ 2040892 w 7467600"/>
              <a:gd name="connsiteY628" fmla="*/ 2405205 h 6858000"/>
              <a:gd name="connsiteX629" fmla="*/ 2131689 w 7467600"/>
              <a:gd name="connsiteY629" fmla="*/ 1936926 h 6858000"/>
              <a:gd name="connsiteX630" fmla="*/ 2454820 w 7467600"/>
              <a:gd name="connsiteY630" fmla="*/ 1248808 h 6858000"/>
              <a:gd name="connsiteX631" fmla="*/ 2492512 w 7467600"/>
              <a:gd name="connsiteY631" fmla="*/ 1302920 h 6858000"/>
              <a:gd name="connsiteX632" fmla="*/ 2081216 w 7467600"/>
              <a:gd name="connsiteY632" fmla="*/ 2527513 h 6858000"/>
              <a:gd name="connsiteX633" fmla="*/ 2081211 w 7467600"/>
              <a:gd name="connsiteY633" fmla="*/ 2528916 h 6858000"/>
              <a:gd name="connsiteX634" fmla="*/ 2199067 w 7467600"/>
              <a:gd name="connsiteY634" fmla="*/ 2884061 h 6858000"/>
              <a:gd name="connsiteX635" fmla="*/ 3192586 w 7467600"/>
              <a:gd name="connsiteY635" fmla="*/ 3411496 h 6858000"/>
              <a:gd name="connsiteX636" fmla="*/ 3182620 w 7467600"/>
              <a:gd name="connsiteY636" fmla="*/ 3483279 h 6858000"/>
              <a:gd name="connsiteX637" fmla="*/ 2435119 w 7467600"/>
              <a:gd name="connsiteY637" fmla="*/ 3080173 h 6858000"/>
              <a:gd name="connsiteX638" fmla="*/ 2410152 w 7467600"/>
              <a:gd name="connsiteY638" fmla="*/ 3063751 h 6858000"/>
              <a:gd name="connsiteX639" fmla="*/ 2408099 w 7467600"/>
              <a:gd name="connsiteY639" fmla="*/ 3064403 h 6858000"/>
              <a:gd name="connsiteX640" fmla="*/ 2407218 w 7467600"/>
              <a:gd name="connsiteY640" fmla="*/ 3070324 h 6858000"/>
              <a:gd name="connsiteX641" fmla="*/ 2380138 w 7467600"/>
              <a:gd name="connsiteY641" fmla="*/ 3099341 h 6858000"/>
              <a:gd name="connsiteX642" fmla="*/ 1765923 w 7467600"/>
              <a:gd name="connsiteY642" fmla="*/ 3581043 h 6858000"/>
              <a:gd name="connsiteX643" fmla="*/ 1702258 w 7467600"/>
              <a:gd name="connsiteY643" fmla="*/ 3612286 h 6858000"/>
              <a:gd name="connsiteX644" fmla="*/ 1538370 w 7467600"/>
              <a:gd name="connsiteY644" fmla="*/ 3811804 h 6858000"/>
              <a:gd name="connsiteX645" fmla="*/ 542867 w 7467600"/>
              <a:gd name="connsiteY645" fmla="*/ 4944092 h 6858000"/>
              <a:gd name="connsiteX646" fmla="*/ 515800 w 7467600"/>
              <a:gd name="connsiteY646" fmla="*/ 4862180 h 6858000"/>
              <a:gd name="connsiteX647" fmla="*/ 909145 w 7467600"/>
              <a:gd name="connsiteY647" fmla="*/ 4199225 h 6858000"/>
              <a:gd name="connsiteX648" fmla="*/ 1214067 w 7467600"/>
              <a:gd name="connsiteY648" fmla="*/ 3908561 h 6858000"/>
              <a:gd name="connsiteX649" fmla="*/ 640967 w 7467600"/>
              <a:gd name="connsiteY649" fmla="*/ 4105601 h 6858000"/>
              <a:gd name="connsiteX650" fmla="*/ 112563 w 7467600"/>
              <a:gd name="connsiteY650" fmla="*/ 4396952 h 6858000"/>
              <a:gd name="connsiteX651" fmla="*/ 0 w 7467600"/>
              <a:gd name="connsiteY651" fmla="*/ 4466006 h 6858000"/>
              <a:gd name="connsiteX652" fmla="*/ 0 w 7467600"/>
              <a:gd name="connsiteY652" fmla="*/ 4233763 h 6858000"/>
              <a:gd name="connsiteX653" fmla="*/ 36881 w 7467600"/>
              <a:gd name="connsiteY653" fmla="*/ 4200118 h 6858000"/>
              <a:gd name="connsiteX654" fmla="*/ 910534 w 7467600"/>
              <a:gd name="connsiteY654" fmla="*/ 3629753 h 6858000"/>
              <a:gd name="connsiteX655" fmla="*/ 1578717 w 7467600"/>
              <a:gd name="connsiteY655" fmla="*/ 3575982 h 6858000"/>
              <a:gd name="connsiteX656" fmla="*/ 2338780 w 7467600"/>
              <a:gd name="connsiteY656" fmla="*/ 3033725 h 6858000"/>
              <a:gd name="connsiteX657" fmla="*/ 1807991 w 7467600"/>
              <a:gd name="connsiteY657" fmla="*/ 2807184 h 6858000"/>
              <a:gd name="connsiteX658" fmla="*/ 1416358 w 7467600"/>
              <a:gd name="connsiteY658" fmla="*/ 3112571 h 6858000"/>
              <a:gd name="connsiteX659" fmla="*/ 939066 w 7467600"/>
              <a:gd name="connsiteY659" fmla="*/ 3378798 h 6858000"/>
              <a:gd name="connsiteX660" fmla="*/ 115099 w 7467600"/>
              <a:gd name="connsiteY660" fmla="*/ 3607650 h 6858000"/>
              <a:gd name="connsiteX661" fmla="*/ 97284 w 7467600"/>
              <a:gd name="connsiteY661" fmla="*/ 3520393 h 6858000"/>
              <a:gd name="connsiteX662" fmla="*/ 922050 w 7467600"/>
              <a:gd name="connsiteY662" fmla="*/ 3074867 h 6858000"/>
              <a:gd name="connsiteX663" fmla="*/ 1405265 w 7467600"/>
              <a:gd name="connsiteY663" fmla="*/ 3016319 h 6858000"/>
              <a:gd name="connsiteX664" fmla="*/ 1407512 w 7467600"/>
              <a:gd name="connsiteY664" fmla="*/ 3018001 h 6858000"/>
              <a:gd name="connsiteX665" fmla="*/ 1726266 w 7467600"/>
              <a:gd name="connsiteY665" fmla="*/ 2777274 h 6858000"/>
              <a:gd name="connsiteX666" fmla="*/ 625390 w 7467600"/>
              <a:gd name="connsiteY666" fmla="*/ 2514541 h 6858000"/>
              <a:gd name="connsiteX667" fmla="*/ 619799 w 7467600"/>
              <a:gd name="connsiteY667" fmla="*/ 2527180 h 6858000"/>
              <a:gd name="connsiteX668" fmla="*/ 310030 w 7467600"/>
              <a:gd name="connsiteY668" fmla="*/ 2771818 h 6858000"/>
              <a:gd name="connsiteX669" fmla="*/ 173877 w 7467600"/>
              <a:gd name="connsiteY669" fmla="*/ 2937056 h 6858000"/>
              <a:gd name="connsiteX670" fmla="*/ 77889 w 7467600"/>
              <a:gd name="connsiteY670" fmla="*/ 3138440 h 6858000"/>
              <a:gd name="connsiteX671" fmla="*/ 0 w 7467600"/>
              <a:gd name="connsiteY671" fmla="*/ 3271395 h 6858000"/>
              <a:gd name="connsiteX672" fmla="*/ 0 w 7467600"/>
              <a:gd name="connsiteY672" fmla="*/ 3153002 h 6858000"/>
              <a:gd name="connsiteX673" fmla="*/ 2386 w 7467600"/>
              <a:gd name="connsiteY673" fmla="*/ 3149203 h 6858000"/>
              <a:gd name="connsiteX674" fmla="*/ 89753 w 7467600"/>
              <a:gd name="connsiteY674" fmla="*/ 2987702 h 6858000"/>
              <a:gd name="connsiteX675" fmla="*/ 76869 w 7467600"/>
              <a:gd name="connsiteY675" fmla="*/ 3005404 h 6858000"/>
              <a:gd name="connsiteX676" fmla="*/ 32049 w 7467600"/>
              <a:gd name="connsiteY676" fmla="*/ 3065814 h 6858000"/>
              <a:gd name="connsiteX677" fmla="*/ 0 w 7467600"/>
              <a:gd name="connsiteY677" fmla="*/ 3108744 h 6858000"/>
              <a:gd name="connsiteX678" fmla="*/ 0 w 7467600"/>
              <a:gd name="connsiteY678" fmla="*/ 3058059 h 6858000"/>
              <a:gd name="connsiteX679" fmla="*/ 7610 w 7467600"/>
              <a:gd name="connsiteY679" fmla="*/ 3047889 h 6858000"/>
              <a:gd name="connsiteX680" fmla="*/ 52419 w 7467600"/>
              <a:gd name="connsiteY680" fmla="*/ 2987479 h 6858000"/>
              <a:gd name="connsiteX681" fmla="*/ 59142 w 7467600"/>
              <a:gd name="connsiteY681" fmla="*/ 2978488 h 6858000"/>
              <a:gd name="connsiteX682" fmla="*/ 0 w 7467600"/>
              <a:gd name="connsiteY682" fmla="*/ 3015334 h 6858000"/>
              <a:gd name="connsiteX683" fmla="*/ 0 w 7467600"/>
              <a:gd name="connsiteY683" fmla="*/ 2914286 h 6858000"/>
              <a:gd name="connsiteX684" fmla="*/ 36383 w 7467600"/>
              <a:gd name="connsiteY684" fmla="*/ 2901128 h 6858000"/>
              <a:gd name="connsiteX685" fmla="*/ 156329 w 7467600"/>
              <a:gd name="connsiteY685" fmla="*/ 2840533 h 6858000"/>
              <a:gd name="connsiteX686" fmla="*/ 358355 w 7467600"/>
              <a:gd name="connsiteY686" fmla="*/ 2620471 h 6858000"/>
              <a:gd name="connsiteX687" fmla="*/ 510577 w 7467600"/>
              <a:gd name="connsiteY687" fmla="*/ 2501244 h 6858000"/>
              <a:gd name="connsiteX688" fmla="*/ 211967 w 7467600"/>
              <a:gd name="connsiteY688" fmla="*/ 2479171 h 6858000"/>
              <a:gd name="connsiteX689" fmla="*/ 0 w 7467600"/>
              <a:gd name="connsiteY689" fmla="*/ 2476398 h 6858000"/>
              <a:gd name="connsiteX690" fmla="*/ 0 w 7467600"/>
              <a:gd name="connsiteY690" fmla="*/ 2389189 h 6858000"/>
              <a:gd name="connsiteX691" fmla="*/ 103062 w 7467600"/>
              <a:gd name="connsiteY691" fmla="*/ 2389518 h 6858000"/>
              <a:gd name="connsiteX692" fmla="*/ 510734 w 7467600"/>
              <a:gd name="connsiteY692" fmla="*/ 2416201 h 6858000"/>
              <a:gd name="connsiteX693" fmla="*/ 279257 w 7467600"/>
              <a:gd name="connsiteY693" fmla="*/ 2092102 h 6858000"/>
              <a:gd name="connsiteX694" fmla="*/ 65265 w 7467600"/>
              <a:gd name="connsiteY694" fmla="*/ 2006049 h 6858000"/>
              <a:gd name="connsiteX695" fmla="*/ 0 w 7467600"/>
              <a:gd name="connsiteY695" fmla="*/ 1982532 h 6858000"/>
              <a:gd name="connsiteX696" fmla="*/ 0 w 7467600"/>
              <a:gd name="connsiteY696" fmla="*/ 1912789 h 6858000"/>
              <a:gd name="connsiteX697" fmla="*/ 97460 w 7467600"/>
              <a:gd name="connsiteY697" fmla="*/ 1953725 h 6858000"/>
              <a:gd name="connsiteX698" fmla="*/ 221272 w 7467600"/>
              <a:gd name="connsiteY698" fmla="*/ 1980766 h 6858000"/>
              <a:gd name="connsiteX699" fmla="*/ 116765 w 7467600"/>
              <a:gd name="connsiteY699" fmla="*/ 1911033 h 6858000"/>
              <a:gd name="connsiteX700" fmla="*/ 16405 w 7467600"/>
              <a:gd name="connsiteY700" fmla="*/ 1803412 h 6858000"/>
              <a:gd name="connsiteX701" fmla="*/ 0 w 7467600"/>
              <a:gd name="connsiteY701" fmla="*/ 1784777 h 6858000"/>
              <a:gd name="connsiteX702" fmla="*/ 0 w 7467600"/>
              <a:gd name="connsiteY702" fmla="*/ 1740082 h 6858000"/>
              <a:gd name="connsiteX703" fmla="*/ 39394 w 7467600"/>
              <a:gd name="connsiteY703" fmla="*/ 1784856 h 6858000"/>
              <a:gd name="connsiteX704" fmla="*/ 135813 w 7467600"/>
              <a:gd name="connsiteY704" fmla="*/ 1888838 h 6858000"/>
              <a:gd name="connsiteX705" fmla="*/ 242575 w 7467600"/>
              <a:gd name="connsiteY705" fmla="*/ 1958841 h 6858000"/>
              <a:gd name="connsiteX706" fmla="*/ 82197 w 7467600"/>
              <a:gd name="connsiteY706" fmla="*/ 1754826 h 6858000"/>
              <a:gd name="connsiteX707" fmla="*/ 0 w 7467600"/>
              <a:gd name="connsiteY707" fmla="*/ 1679650 h 6858000"/>
              <a:gd name="connsiteX708" fmla="*/ 0 w 7467600"/>
              <a:gd name="connsiteY708" fmla="*/ 1602463 h 6858000"/>
              <a:gd name="connsiteX709" fmla="*/ 84689 w 7467600"/>
              <a:gd name="connsiteY709" fmla="*/ 1677442 h 6858000"/>
              <a:gd name="connsiteX710" fmla="*/ 298437 w 7467600"/>
              <a:gd name="connsiteY710" fmla="*/ 1968019 h 6858000"/>
              <a:gd name="connsiteX711" fmla="*/ 227269 w 7467600"/>
              <a:gd name="connsiteY711" fmla="*/ 1114064 h 6858000"/>
              <a:gd name="connsiteX712" fmla="*/ 248003 w 7467600"/>
              <a:gd name="connsiteY712" fmla="*/ 1089613 h 6858000"/>
              <a:gd name="connsiteX713" fmla="*/ 427020 w 7467600"/>
              <a:gd name="connsiteY713" fmla="*/ 1619803 h 6858000"/>
              <a:gd name="connsiteX714" fmla="*/ 340345 w 7467600"/>
              <a:gd name="connsiteY714" fmla="*/ 2027739 h 6858000"/>
              <a:gd name="connsiteX715" fmla="*/ 360865 w 7467600"/>
              <a:gd name="connsiteY715" fmla="*/ 2044827 h 6858000"/>
              <a:gd name="connsiteX716" fmla="*/ 560414 w 7467600"/>
              <a:gd name="connsiteY716" fmla="*/ 2421457 h 6858000"/>
              <a:gd name="connsiteX717" fmla="*/ 1359703 w 7467600"/>
              <a:gd name="connsiteY717" fmla="*/ 2578554 h 6858000"/>
              <a:gd name="connsiteX718" fmla="*/ 1359422 w 7467600"/>
              <a:gd name="connsiteY718" fmla="*/ 2577994 h 6858000"/>
              <a:gd name="connsiteX719" fmla="*/ 828701 w 7467600"/>
              <a:gd name="connsiteY719" fmla="*/ 1839520 h 6858000"/>
              <a:gd name="connsiteX720" fmla="*/ 494427 w 7467600"/>
              <a:gd name="connsiteY720" fmla="*/ 1092333 h 6858000"/>
              <a:gd name="connsiteX721" fmla="*/ 506322 w 7467600"/>
              <a:gd name="connsiteY721" fmla="*/ 1020997 h 6858000"/>
              <a:gd name="connsiteX722" fmla="*/ 4570198 w 7467600"/>
              <a:gd name="connsiteY722" fmla="*/ 978081 h 6858000"/>
              <a:gd name="connsiteX723" fmla="*/ 4523691 w 7467600"/>
              <a:gd name="connsiteY723" fmla="*/ 1127776 h 6858000"/>
              <a:gd name="connsiteX724" fmla="*/ 4509875 w 7467600"/>
              <a:gd name="connsiteY724" fmla="*/ 1167552 h 6858000"/>
              <a:gd name="connsiteX725" fmla="*/ 4478168 w 7467600"/>
              <a:gd name="connsiteY725" fmla="*/ 1260735 h 6858000"/>
              <a:gd name="connsiteX726" fmla="*/ 4409309 w 7467600"/>
              <a:gd name="connsiteY726" fmla="*/ 1666996 h 6858000"/>
              <a:gd name="connsiteX727" fmla="*/ 4370031 w 7467600"/>
              <a:gd name="connsiteY727" fmla="*/ 1955666 h 6858000"/>
              <a:gd name="connsiteX728" fmla="*/ 4570198 w 7467600"/>
              <a:gd name="connsiteY728" fmla="*/ 978081 h 6858000"/>
              <a:gd name="connsiteX729" fmla="*/ 4557898 w 7467600"/>
              <a:gd name="connsiteY729" fmla="*/ 900011 h 6858000"/>
              <a:gd name="connsiteX730" fmla="*/ 4344840 w 7467600"/>
              <a:gd name="connsiteY730" fmla="*/ 1922038 h 6858000"/>
              <a:gd name="connsiteX731" fmla="*/ 4378710 w 7467600"/>
              <a:gd name="connsiteY731" fmla="*/ 1665516 h 6858000"/>
              <a:gd name="connsiteX732" fmla="*/ 4448798 w 7467600"/>
              <a:gd name="connsiteY732" fmla="*/ 1253024 h 6858000"/>
              <a:gd name="connsiteX733" fmla="*/ 4480315 w 7467600"/>
              <a:gd name="connsiteY733" fmla="*/ 1158454 h 6858000"/>
              <a:gd name="connsiteX734" fmla="*/ 4494133 w 7467600"/>
              <a:gd name="connsiteY734" fmla="*/ 1118676 h 6858000"/>
              <a:gd name="connsiteX735" fmla="*/ 4557898 w 7467600"/>
              <a:gd name="connsiteY735" fmla="*/ 900011 h 6858000"/>
              <a:gd name="connsiteX736" fmla="*/ 5870151 w 7467600"/>
              <a:gd name="connsiteY736" fmla="*/ 898890 h 6858000"/>
              <a:gd name="connsiteX737" fmla="*/ 5861335 w 7467600"/>
              <a:gd name="connsiteY737" fmla="*/ 899177 h 6858000"/>
              <a:gd name="connsiteX738" fmla="*/ 5843702 w 7467600"/>
              <a:gd name="connsiteY738" fmla="*/ 899748 h 6858000"/>
              <a:gd name="connsiteX739" fmla="*/ 5651107 w 7467600"/>
              <a:gd name="connsiteY739" fmla="*/ 920306 h 6858000"/>
              <a:gd name="connsiteX740" fmla="*/ 5459407 w 7467600"/>
              <a:gd name="connsiteY740" fmla="*/ 940975 h 6858000"/>
              <a:gd name="connsiteX741" fmla="*/ 5374846 w 7467600"/>
              <a:gd name="connsiteY741" fmla="*/ 941988 h 6858000"/>
              <a:gd name="connsiteX742" fmla="*/ 5256105 w 7467600"/>
              <a:gd name="connsiteY742" fmla="*/ 945632 h 6858000"/>
              <a:gd name="connsiteX743" fmla="*/ 5107071 w 7467600"/>
              <a:gd name="connsiteY743" fmla="*/ 969720 h 6858000"/>
              <a:gd name="connsiteX744" fmla="*/ 4998681 w 7467600"/>
              <a:gd name="connsiteY744" fmla="*/ 988771 h 6858000"/>
              <a:gd name="connsiteX745" fmla="*/ 5870151 w 7467600"/>
              <a:gd name="connsiteY745" fmla="*/ 898890 h 6858000"/>
              <a:gd name="connsiteX746" fmla="*/ 5504425 w 7467600"/>
              <a:gd name="connsiteY746" fmla="*/ 848067 h 6858000"/>
              <a:gd name="connsiteX747" fmla="*/ 4968849 w 7467600"/>
              <a:gd name="connsiteY747" fmla="*/ 962318 h 6858000"/>
              <a:gd name="connsiteX748" fmla="*/ 5104039 w 7467600"/>
              <a:gd name="connsiteY748" fmla="*/ 940634 h 6858000"/>
              <a:gd name="connsiteX749" fmla="*/ 5256311 w 7467600"/>
              <a:gd name="connsiteY749" fmla="*/ 916490 h 6858000"/>
              <a:gd name="connsiteX750" fmla="*/ 5377381 w 7467600"/>
              <a:gd name="connsiteY750" fmla="*/ 912671 h 6858000"/>
              <a:gd name="connsiteX751" fmla="*/ 5460148 w 7467600"/>
              <a:gd name="connsiteY751" fmla="*/ 911442 h 6858000"/>
              <a:gd name="connsiteX752" fmla="*/ 5648971 w 7467600"/>
              <a:gd name="connsiteY752" fmla="*/ 891331 h 6858000"/>
              <a:gd name="connsiteX753" fmla="*/ 5844807 w 7467600"/>
              <a:gd name="connsiteY753" fmla="*/ 870718 h 6858000"/>
              <a:gd name="connsiteX754" fmla="*/ 5862975 w 7467600"/>
              <a:gd name="connsiteY754" fmla="*/ 869756 h 6858000"/>
              <a:gd name="connsiteX755" fmla="*/ 5920887 w 7467600"/>
              <a:gd name="connsiteY755" fmla="*/ 865929 h 6858000"/>
              <a:gd name="connsiteX756" fmla="*/ 5504425 w 7467600"/>
              <a:gd name="connsiteY756" fmla="*/ 848067 h 6858000"/>
              <a:gd name="connsiteX757" fmla="*/ 3607114 w 7467600"/>
              <a:gd name="connsiteY757" fmla="*/ 467441 h 6858000"/>
              <a:gd name="connsiteX758" fmla="*/ 3296242 w 7467600"/>
              <a:gd name="connsiteY758" fmla="*/ 807991 h 6858000"/>
              <a:gd name="connsiteX759" fmla="*/ 3174674 w 7467600"/>
              <a:gd name="connsiteY759" fmla="*/ 919759 h 6858000"/>
              <a:gd name="connsiteX760" fmla="*/ 3042978 w 7467600"/>
              <a:gd name="connsiteY760" fmla="*/ 1054894 h 6858000"/>
              <a:gd name="connsiteX761" fmla="*/ 2968914 w 7467600"/>
              <a:gd name="connsiteY761" fmla="*/ 1133756 h 6858000"/>
              <a:gd name="connsiteX762" fmla="*/ 3103823 w 7467600"/>
              <a:gd name="connsiteY762" fmla="*/ 1026814 h 6858000"/>
              <a:gd name="connsiteX763" fmla="*/ 3607114 w 7467600"/>
              <a:gd name="connsiteY763" fmla="*/ 467441 h 6858000"/>
              <a:gd name="connsiteX764" fmla="*/ 3744487 w 7467600"/>
              <a:gd name="connsiteY764" fmla="*/ 383136 h 6858000"/>
              <a:gd name="connsiteX765" fmla="*/ 3970213 w 7467600"/>
              <a:gd name="connsiteY765" fmla="*/ 995559 h 6858000"/>
              <a:gd name="connsiteX766" fmla="*/ 3744487 w 7467600"/>
              <a:gd name="connsiteY766" fmla="*/ 383136 h 6858000"/>
              <a:gd name="connsiteX767" fmla="*/ 3624562 w 7467600"/>
              <a:gd name="connsiteY767" fmla="*/ 367041 h 6858000"/>
              <a:gd name="connsiteX768" fmla="*/ 3489712 w 7467600"/>
              <a:gd name="connsiteY768" fmla="*/ 485386 h 6858000"/>
              <a:gd name="connsiteX769" fmla="*/ 3182994 w 7467600"/>
              <a:gd name="connsiteY769" fmla="*/ 828265 h 6858000"/>
              <a:gd name="connsiteX770" fmla="*/ 2892114 w 7467600"/>
              <a:gd name="connsiteY770" fmla="*/ 1172635 h 6858000"/>
              <a:gd name="connsiteX771" fmla="*/ 3021459 w 7467600"/>
              <a:gd name="connsiteY771" fmla="*/ 1035385 h 6858000"/>
              <a:gd name="connsiteX772" fmla="*/ 3153873 w 7467600"/>
              <a:gd name="connsiteY772" fmla="*/ 898971 h 6858000"/>
              <a:gd name="connsiteX773" fmla="*/ 3276511 w 7467600"/>
              <a:gd name="connsiteY773" fmla="*/ 786423 h 6858000"/>
              <a:gd name="connsiteX774" fmla="*/ 3584154 w 7467600"/>
              <a:gd name="connsiteY774" fmla="*/ 448218 h 6858000"/>
              <a:gd name="connsiteX775" fmla="*/ 3624562 w 7467600"/>
              <a:gd name="connsiteY775" fmla="*/ 367041 h 6858000"/>
              <a:gd name="connsiteX776" fmla="*/ 3766672 w 7467600"/>
              <a:gd name="connsiteY776" fmla="*/ 359429 h 6858000"/>
              <a:gd name="connsiteX777" fmla="*/ 3996338 w 7467600"/>
              <a:gd name="connsiteY777" fmla="*/ 968237 h 6858000"/>
              <a:gd name="connsiteX778" fmla="*/ 3766672 w 7467600"/>
              <a:gd name="connsiteY778" fmla="*/ 359429 h 6858000"/>
              <a:gd name="connsiteX779" fmla="*/ 5805386 w 7467600"/>
              <a:gd name="connsiteY779" fmla="*/ 239240 h 6858000"/>
              <a:gd name="connsiteX780" fmla="*/ 5736947 w 7467600"/>
              <a:gd name="connsiteY780" fmla="*/ 261367 h 6858000"/>
              <a:gd name="connsiteX781" fmla="*/ 5427012 w 7467600"/>
              <a:gd name="connsiteY781" fmla="*/ 311272 h 6858000"/>
              <a:gd name="connsiteX782" fmla="*/ 5147818 w 7467600"/>
              <a:gd name="connsiteY782" fmla="*/ 322112 h 6858000"/>
              <a:gd name="connsiteX783" fmla="*/ 5060854 w 7467600"/>
              <a:gd name="connsiteY783" fmla="*/ 311882 h 6858000"/>
              <a:gd name="connsiteX784" fmla="*/ 4945989 w 7467600"/>
              <a:gd name="connsiteY784" fmla="*/ 300516 h 6858000"/>
              <a:gd name="connsiteX785" fmla="*/ 5410479 w 7467600"/>
              <a:gd name="connsiteY785" fmla="*/ 348434 h 6858000"/>
              <a:gd name="connsiteX786" fmla="*/ 5805386 w 7467600"/>
              <a:gd name="connsiteY786" fmla="*/ 239240 h 6858000"/>
              <a:gd name="connsiteX787" fmla="*/ 5905192 w 7467600"/>
              <a:gd name="connsiteY787" fmla="*/ 163079 h 6858000"/>
              <a:gd name="connsiteX788" fmla="*/ 5865655 w 7467600"/>
              <a:gd name="connsiteY788" fmla="*/ 171901 h 6858000"/>
              <a:gd name="connsiteX789" fmla="*/ 5259740 w 7467600"/>
              <a:gd name="connsiteY789" fmla="*/ 257013 h 6858000"/>
              <a:gd name="connsiteX790" fmla="*/ 5208466 w 7467600"/>
              <a:gd name="connsiteY790" fmla="*/ 257550 h 6858000"/>
              <a:gd name="connsiteX791" fmla="*/ 4980204 w 7467600"/>
              <a:gd name="connsiteY791" fmla="*/ 271903 h 6858000"/>
              <a:gd name="connsiteX792" fmla="*/ 5068068 w 7467600"/>
              <a:gd name="connsiteY792" fmla="*/ 282244 h 6858000"/>
              <a:gd name="connsiteX793" fmla="*/ 5153231 w 7467600"/>
              <a:gd name="connsiteY793" fmla="*/ 292240 h 6858000"/>
              <a:gd name="connsiteX794" fmla="*/ 5426491 w 7467600"/>
              <a:gd name="connsiteY794" fmla="*/ 281128 h 6858000"/>
              <a:gd name="connsiteX795" fmla="*/ 5731212 w 7467600"/>
              <a:gd name="connsiteY795" fmla="*/ 231951 h 6858000"/>
              <a:gd name="connsiteX796" fmla="*/ 5905192 w 7467600"/>
              <a:gd name="connsiteY796" fmla="*/ 163079 h 6858000"/>
              <a:gd name="connsiteX797" fmla="*/ 5944437 w 7467600"/>
              <a:gd name="connsiteY797" fmla="*/ 113829 h 6858000"/>
              <a:gd name="connsiteX798" fmla="*/ 5825032 w 7467600"/>
              <a:gd name="connsiteY798" fmla="*/ 146405 h 6858000"/>
              <a:gd name="connsiteX799" fmla="*/ 4955599 w 7467600"/>
              <a:gd name="connsiteY799" fmla="*/ 247008 h 6858000"/>
              <a:gd name="connsiteX800" fmla="*/ 5210104 w 7467600"/>
              <a:gd name="connsiteY800" fmla="*/ 228123 h 6858000"/>
              <a:gd name="connsiteX801" fmla="*/ 5261015 w 7467600"/>
              <a:gd name="connsiteY801" fmla="*/ 227087 h 6858000"/>
              <a:gd name="connsiteX802" fmla="*/ 5861181 w 7467600"/>
              <a:gd name="connsiteY802" fmla="*/ 143093 h 6858000"/>
              <a:gd name="connsiteX803" fmla="*/ 5961252 w 7467600"/>
              <a:gd name="connsiteY803" fmla="*/ 114820 h 6858000"/>
              <a:gd name="connsiteX804" fmla="*/ 5944437 w 7467600"/>
              <a:gd name="connsiteY804" fmla="*/ 113829 h 6858000"/>
              <a:gd name="connsiteX805" fmla="*/ 3882765 w 7467600"/>
              <a:gd name="connsiteY805" fmla="*/ 0 h 6858000"/>
              <a:gd name="connsiteX806" fmla="*/ 3995099 w 7467600"/>
              <a:gd name="connsiteY806" fmla="*/ 0 h 6858000"/>
              <a:gd name="connsiteX807" fmla="*/ 4163818 w 7467600"/>
              <a:gd name="connsiteY807" fmla="*/ 234104 h 6858000"/>
              <a:gd name="connsiteX808" fmla="*/ 4172099 w 7467600"/>
              <a:gd name="connsiteY808" fmla="*/ 234207 h 6858000"/>
              <a:gd name="connsiteX809" fmla="*/ 4784282 w 7467600"/>
              <a:gd name="connsiteY809" fmla="*/ 276561 h 6858000"/>
              <a:gd name="connsiteX810" fmla="*/ 4801687 w 7467600"/>
              <a:gd name="connsiteY810" fmla="*/ 267764 h 6858000"/>
              <a:gd name="connsiteX811" fmla="*/ 6082788 w 7467600"/>
              <a:gd name="connsiteY811" fmla="*/ 64119 h 6858000"/>
              <a:gd name="connsiteX812" fmla="*/ 6099442 w 7467600"/>
              <a:gd name="connsiteY812" fmla="*/ 82568 h 6858000"/>
              <a:gd name="connsiteX813" fmla="*/ 4804137 w 7467600"/>
              <a:gd name="connsiteY813" fmla="*/ 320931 h 6858000"/>
              <a:gd name="connsiteX814" fmla="*/ 4227047 w 7467600"/>
              <a:gd name="connsiteY814" fmla="*/ 313415 h 6858000"/>
              <a:gd name="connsiteX815" fmla="*/ 4346041 w 7467600"/>
              <a:gd name="connsiteY815" fmla="*/ 456086 h 6858000"/>
              <a:gd name="connsiteX816" fmla="*/ 4870967 w 7467600"/>
              <a:gd name="connsiteY816" fmla="*/ 963061 h 6858000"/>
              <a:gd name="connsiteX817" fmla="*/ 4889647 w 7467600"/>
              <a:gd name="connsiteY817" fmla="*/ 957147 h 6858000"/>
              <a:gd name="connsiteX818" fmla="*/ 5422504 w 7467600"/>
              <a:gd name="connsiteY818" fmla="*/ 805191 h 6858000"/>
              <a:gd name="connsiteX819" fmla="*/ 6087656 w 7467600"/>
              <a:gd name="connsiteY819" fmla="*/ 826703 h 6858000"/>
              <a:gd name="connsiteX820" fmla="*/ 6058717 w 7467600"/>
              <a:gd name="connsiteY820" fmla="*/ 865992 h 6858000"/>
              <a:gd name="connsiteX821" fmla="*/ 4974153 w 7467600"/>
              <a:gd name="connsiteY821" fmla="*/ 1045456 h 6858000"/>
              <a:gd name="connsiteX822" fmla="*/ 5627835 w 7467600"/>
              <a:gd name="connsiteY822" fmla="*/ 1472077 h 6858000"/>
              <a:gd name="connsiteX823" fmla="*/ 5629817 w 7467600"/>
              <a:gd name="connsiteY823" fmla="*/ 1471412 h 6858000"/>
              <a:gd name="connsiteX824" fmla="*/ 5634124 w 7467600"/>
              <a:gd name="connsiteY824" fmla="*/ 1470572 h 6858000"/>
              <a:gd name="connsiteX825" fmla="*/ 5755832 w 7467600"/>
              <a:gd name="connsiteY825" fmla="*/ 1383886 h 6858000"/>
              <a:gd name="connsiteX826" fmla="*/ 6014186 w 7467600"/>
              <a:gd name="connsiteY826" fmla="*/ 1279799 h 6858000"/>
              <a:gd name="connsiteX827" fmla="*/ 6901619 w 7467600"/>
              <a:gd name="connsiteY827" fmla="*/ 1047874 h 6858000"/>
              <a:gd name="connsiteX828" fmla="*/ 6931566 w 7467600"/>
              <a:gd name="connsiteY828" fmla="*/ 1062034 h 6858000"/>
              <a:gd name="connsiteX829" fmla="*/ 5790982 w 7467600"/>
              <a:gd name="connsiteY829" fmla="*/ 1561380 h 6858000"/>
              <a:gd name="connsiteX830" fmla="*/ 6188971 w 7467600"/>
              <a:gd name="connsiteY830" fmla="*/ 1755168 h 6858000"/>
              <a:gd name="connsiteX831" fmla="*/ 6202446 w 7467600"/>
              <a:gd name="connsiteY831" fmla="*/ 1752268 h 6858000"/>
              <a:gd name="connsiteX832" fmla="*/ 7179560 w 7467600"/>
              <a:gd name="connsiteY832" fmla="*/ 1467551 h 6858000"/>
              <a:gd name="connsiteX833" fmla="*/ 7158730 w 7467600"/>
              <a:gd name="connsiteY833" fmla="*/ 1507835 h 6858000"/>
              <a:gd name="connsiteX834" fmla="*/ 6326959 w 7467600"/>
              <a:gd name="connsiteY834" fmla="*/ 1817686 h 6858000"/>
              <a:gd name="connsiteX835" fmla="*/ 6537433 w 7467600"/>
              <a:gd name="connsiteY835" fmla="*/ 1907790 h 6858000"/>
              <a:gd name="connsiteX836" fmla="*/ 6550221 w 7467600"/>
              <a:gd name="connsiteY836" fmla="*/ 1910729 h 6858000"/>
              <a:gd name="connsiteX837" fmla="*/ 6964438 w 7467600"/>
              <a:gd name="connsiteY837" fmla="*/ 2209505 h 6858000"/>
              <a:gd name="connsiteX838" fmla="*/ 7367862 w 7467600"/>
              <a:gd name="connsiteY838" fmla="*/ 2806833 h 6858000"/>
              <a:gd name="connsiteX839" fmla="*/ 7364329 w 7467600"/>
              <a:gd name="connsiteY839" fmla="*/ 2826907 h 6858000"/>
              <a:gd name="connsiteX840" fmla="*/ 7290545 w 7467600"/>
              <a:gd name="connsiteY840" fmla="*/ 2850663 h 6858000"/>
              <a:gd name="connsiteX841" fmla="*/ 6472036 w 7467600"/>
              <a:gd name="connsiteY841" fmla="*/ 1959003 h 6858000"/>
              <a:gd name="connsiteX842" fmla="*/ 5792897 w 7467600"/>
              <a:gd name="connsiteY842" fmla="*/ 1647747 h 6858000"/>
              <a:gd name="connsiteX843" fmla="*/ 5842751 w 7467600"/>
              <a:gd name="connsiteY843" fmla="*/ 1816112 h 6858000"/>
              <a:gd name="connsiteX844" fmla="*/ 5847424 w 7467600"/>
              <a:gd name="connsiteY844" fmla="*/ 1815776 h 6858000"/>
              <a:gd name="connsiteX845" fmla="*/ 6399821 w 7467600"/>
              <a:gd name="connsiteY845" fmla="*/ 2344799 h 6858000"/>
              <a:gd name="connsiteX846" fmla="*/ 6323232 w 7467600"/>
              <a:gd name="connsiteY846" fmla="*/ 2389634 h 6858000"/>
              <a:gd name="connsiteX847" fmla="*/ 5942958 w 7467600"/>
              <a:gd name="connsiteY847" fmla="*/ 2077708 h 6858000"/>
              <a:gd name="connsiteX848" fmla="*/ 5921559 w 7467600"/>
              <a:gd name="connsiteY848" fmla="*/ 2378596 h 6858000"/>
              <a:gd name="connsiteX849" fmla="*/ 5817651 w 7467600"/>
              <a:gd name="connsiteY849" fmla="*/ 3023919 h 6858000"/>
              <a:gd name="connsiteX850" fmla="*/ 5729634 w 7467600"/>
              <a:gd name="connsiteY850" fmla="*/ 3051849 h 6858000"/>
              <a:gd name="connsiteX851" fmla="*/ 5611018 w 7467600"/>
              <a:gd name="connsiteY851" fmla="*/ 2316769 h 6858000"/>
              <a:gd name="connsiteX852" fmla="*/ 5687608 w 7467600"/>
              <a:gd name="connsiteY852" fmla="*/ 2039972 h 6858000"/>
              <a:gd name="connsiteX853" fmla="*/ 5657554 w 7467600"/>
              <a:gd name="connsiteY853" fmla="*/ 1576445 h 6858000"/>
              <a:gd name="connsiteX854" fmla="*/ 5150475 w 7467600"/>
              <a:gd name="connsiteY854" fmla="*/ 1274012 h 6858000"/>
              <a:gd name="connsiteX855" fmla="*/ 5349142 w 7467600"/>
              <a:gd name="connsiteY855" fmla="*/ 2204405 h 6858000"/>
              <a:gd name="connsiteX856" fmla="*/ 5262214 w 7467600"/>
              <a:gd name="connsiteY856" fmla="*/ 2233836 h 6858000"/>
              <a:gd name="connsiteX857" fmla="*/ 4981539 w 7467600"/>
              <a:gd name="connsiteY857" fmla="*/ 1542201 h 6858000"/>
              <a:gd name="connsiteX858" fmla="*/ 4958461 w 7467600"/>
              <a:gd name="connsiteY858" fmla="*/ 1136957 h 6858000"/>
              <a:gd name="connsiteX859" fmla="*/ 4655015 w 7467600"/>
              <a:gd name="connsiteY859" fmla="*/ 891426 h 6858000"/>
              <a:gd name="connsiteX860" fmla="*/ 4348002 w 7467600"/>
              <a:gd name="connsiteY860" fmla="*/ 2205895 h 6858000"/>
              <a:gd name="connsiteX861" fmla="*/ 4262250 w 7467600"/>
              <a:gd name="connsiteY861" fmla="*/ 2219972 h 6858000"/>
              <a:gd name="connsiteX862" fmla="*/ 4550611 w 7467600"/>
              <a:gd name="connsiteY862" fmla="*/ 817540 h 6858000"/>
              <a:gd name="connsiteX863" fmla="*/ 4564418 w 7467600"/>
              <a:gd name="connsiteY863" fmla="*/ 808293 h 6858000"/>
              <a:gd name="connsiteX864" fmla="*/ 4266388 w 7467600"/>
              <a:gd name="connsiteY864" fmla="*/ 500083 h 6858000"/>
              <a:gd name="connsiteX865" fmla="*/ 4032842 w 7467600"/>
              <a:gd name="connsiteY865" fmla="*/ 211809 h 6858000"/>
              <a:gd name="connsiteX866" fmla="*/ 3882765 w 7467600"/>
              <a:gd name="connsiteY866" fmla="*/ 0 h 6858000"/>
              <a:gd name="connsiteX867" fmla="*/ 3721337 w 7467600"/>
              <a:gd name="connsiteY867" fmla="*/ 0 h 6858000"/>
              <a:gd name="connsiteX868" fmla="*/ 3797544 w 7467600"/>
              <a:gd name="connsiteY868" fmla="*/ 0 h 6858000"/>
              <a:gd name="connsiteX869" fmla="*/ 3775734 w 7467600"/>
              <a:gd name="connsiteY869" fmla="*/ 95131 h 6858000"/>
              <a:gd name="connsiteX870" fmla="*/ 3724807 w 7467600"/>
              <a:gd name="connsiteY870" fmla="*/ 272257 h 6858000"/>
              <a:gd name="connsiteX871" fmla="*/ 3726844 w 7467600"/>
              <a:gd name="connsiteY871" fmla="*/ 282988 h 6858000"/>
              <a:gd name="connsiteX872" fmla="*/ 3742664 w 7467600"/>
              <a:gd name="connsiteY872" fmla="*/ 279918 h 6858000"/>
              <a:gd name="connsiteX873" fmla="*/ 4103910 w 7467600"/>
              <a:gd name="connsiteY873" fmla="*/ 1161917 h 6858000"/>
              <a:gd name="connsiteX874" fmla="*/ 4020269 w 7467600"/>
              <a:gd name="connsiteY874" fmla="*/ 1200406 h 6858000"/>
              <a:gd name="connsiteX875" fmla="*/ 3674882 w 7467600"/>
              <a:gd name="connsiteY875" fmla="*/ 488524 h 6858000"/>
              <a:gd name="connsiteX876" fmla="*/ 3132682 w 7467600"/>
              <a:gd name="connsiteY876" fmla="*/ 1072284 h 6858000"/>
              <a:gd name="connsiteX877" fmla="*/ 2716346 w 7467600"/>
              <a:gd name="connsiteY877" fmla="*/ 1276376 h 6858000"/>
              <a:gd name="connsiteX878" fmla="*/ 2716772 w 7467600"/>
              <a:gd name="connsiteY878" fmla="*/ 1255462 h 6858000"/>
              <a:gd name="connsiteX879" fmla="*/ 3471096 w 7467600"/>
              <a:gd name="connsiteY879" fmla="*/ 437072 h 6858000"/>
              <a:gd name="connsiteX880" fmla="*/ 3639057 w 7467600"/>
              <a:gd name="connsiteY880" fmla="*/ 286334 h 6858000"/>
              <a:gd name="connsiteX881" fmla="*/ 3640309 w 7467600"/>
              <a:gd name="connsiteY881" fmla="*/ 284664 h 6858000"/>
              <a:gd name="connsiteX882" fmla="*/ 3646022 w 7467600"/>
              <a:gd name="connsiteY882" fmla="*/ 276711 h 6858000"/>
              <a:gd name="connsiteX883" fmla="*/ 3707943 w 7467600"/>
              <a:gd name="connsiteY883" fmla="*/ 65958 h 6858000"/>
              <a:gd name="connsiteX884" fmla="*/ 3721337 w 7467600"/>
              <a:gd name="connsiteY884" fmla="*/ 0 h 6858000"/>
              <a:gd name="connsiteX885" fmla="*/ 2867960 w 7467600"/>
              <a:gd name="connsiteY885" fmla="*/ 0 h 6858000"/>
              <a:gd name="connsiteX886" fmla="*/ 2926351 w 7467600"/>
              <a:gd name="connsiteY886" fmla="*/ 0 h 6858000"/>
              <a:gd name="connsiteX887" fmla="*/ 2902823 w 7467600"/>
              <a:gd name="connsiteY887" fmla="*/ 262929 h 6858000"/>
              <a:gd name="connsiteX888" fmla="*/ 2940663 w 7467600"/>
              <a:gd name="connsiteY888" fmla="*/ 140884 h 6858000"/>
              <a:gd name="connsiteX889" fmla="*/ 2947039 w 7467600"/>
              <a:gd name="connsiteY889" fmla="*/ 122524 h 6858000"/>
              <a:gd name="connsiteX890" fmla="*/ 2984316 w 7467600"/>
              <a:gd name="connsiteY890" fmla="*/ 0 h 6858000"/>
              <a:gd name="connsiteX891" fmla="*/ 3016114 w 7467600"/>
              <a:gd name="connsiteY891" fmla="*/ 0 h 6858000"/>
              <a:gd name="connsiteX892" fmla="*/ 2979949 w 7467600"/>
              <a:gd name="connsiteY892" fmla="*/ 119274 h 6858000"/>
              <a:gd name="connsiteX893" fmla="*/ 3023879 w 7467600"/>
              <a:gd name="connsiteY893" fmla="*/ 0 h 6858000"/>
              <a:gd name="connsiteX894" fmla="*/ 3105400 w 7467600"/>
              <a:gd name="connsiteY894" fmla="*/ 0 h 6858000"/>
              <a:gd name="connsiteX895" fmla="*/ 3094669 w 7467600"/>
              <a:gd name="connsiteY895" fmla="*/ 30308 h 6858000"/>
              <a:gd name="connsiteX896" fmla="*/ 2901945 w 7467600"/>
              <a:gd name="connsiteY896" fmla="*/ 466538 h 6858000"/>
              <a:gd name="connsiteX897" fmla="*/ 2815209 w 7467600"/>
              <a:gd name="connsiteY897" fmla="*/ 497361 h 6858000"/>
              <a:gd name="connsiteX898" fmla="*/ 2844845 w 7467600"/>
              <a:gd name="connsiteY898" fmla="*/ 127638 h 6858000"/>
              <a:gd name="connsiteX899" fmla="*/ 2867960 w 7467600"/>
              <a:gd name="connsiteY899" fmla="*/ 0 h 6858000"/>
              <a:gd name="connsiteX900" fmla="*/ 1057230 w 7467600"/>
              <a:gd name="connsiteY900" fmla="*/ 0 h 6858000"/>
              <a:gd name="connsiteX901" fmla="*/ 1111003 w 7467600"/>
              <a:gd name="connsiteY901" fmla="*/ 0 h 6858000"/>
              <a:gd name="connsiteX902" fmla="*/ 1125553 w 7467600"/>
              <a:gd name="connsiteY902" fmla="*/ 52588 h 6858000"/>
              <a:gd name="connsiteX903" fmla="*/ 1304276 w 7467600"/>
              <a:gd name="connsiteY903" fmla="*/ 476275 h 6858000"/>
              <a:gd name="connsiteX904" fmla="*/ 1492066 w 7467600"/>
              <a:gd name="connsiteY904" fmla="*/ 886333 h 6858000"/>
              <a:gd name="connsiteX905" fmla="*/ 1423698 w 7467600"/>
              <a:gd name="connsiteY905" fmla="*/ 710817 h 6858000"/>
              <a:gd name="connsiteX906" fmla="*/ 1357609 w 7467600"/>
              <a:gd name="connsiteY906" fmla="*/ 532892 h 6858000"/>
              <a:gd name="connsiteX907" fmla="*/ 1309550 w 7467600"/>
              <a:gd name="connsiteY907" fmla="*/ 374031 h 6858000"/>
              <a:gd name="connsiteX908" fmla="*/ 1193673 w 7467600"/>
              <a:gd name="connsiteY908" fmla="*/ 49533 h 6858000"/>
              <a:gd name="connsiteX909" fmla="*/ 1164391 w 7467600"/>
              <a:gd name="connsiteY909" fmla="*/ 0 h 6858000"/>
              <a:gd name="connsiteX910" fmla="*/ 1200666 w 7467600"/>
              <a:gd name="connsiteY910" fmla="*/ 0 h 6858000"/>
              <a:gd name="connsiteX911" fmla="*/ 1223408 w 7467600"/>
              <a:gd name="connsiteY911" fmla="*/ 38996 h 6858000"/>
              <a:gd name="connsiteX912" fmla="*/ 1339635 w 7467600"/>
              <a:gd name="connsiteY912" fmla="*/ 365517 h 6858000"/>
              <a:gd name="connsiteX913" fmla="*/ 1387469 w 7467600"/>
              <a:gd name="connsiteY913" fmla="*/ 523079 h 6858000"/>
              <a:gd name="connsiteX914" fmla="*/ 1452685 w 7467600"/>
              <a:gd name="connsiteY914" fmla="*/ 699806 h 6858000"/>
              <a:gd name="connsiteX915" fmla="*/ 1492092 w 7467600"/>
              <a:gd name="connsiteY915" fmla="*/ 800424 h 6858000"/>
              <a:gd name="connsiteX916" fmla="*/ 1455302 w 7467600"/>
              <a:gd name="connsiteY916" fmla="*/ 632913 h 6858000"/>
              <a:gd name="connsiteX917" fmla="*/ 1222336 w 7467600"/>
              <a:gd name="connsiteY917" fmla="*/ 9480 h 6858000"/>
              <a:gd name="connsiteX918" fmla="*/ 1214634 w 7467600"/>
              <a:gd name="connsiteY918" fmla="*/ 0 h 6858000"/>
              <a:gd name="connsiteX919" fmla="*/ 1289827 w 7467600"/>
              <a:gd name="connsiteY919" fmla="*/ 0 h 6858000"/>
              <a:gd name="connsiteX920" fmla="*/ 1321076 w 7467600"/>
              <a:gd name="connsiteY920" fmla="*/ 59722 h 6858000"/>
              <a:gd name="connsiteX921" fmla="*/ 1512579 w 7467600"/>
              <a:gd name="connsiteY921" fmla="*/ 626441 h 6858000"/>
              <a:gd name="connsiteX922" fmla="*/ 1506076 w 7467600"/>
              <a:gd name="connsiteY922" fmla="*/ 1089289 h 6858000"/>
              <a:gd name="connsiteX923" fmla="*/ 1486346 w 7467600"/>
              <a:gd name="connsiteY923" fmla="*/ 1079919 h 6858000"/>
              <a:gd name="connsiteX924" fmla="*/ 1070511 w 7467600"/>
              <a:gd name="connsiteY924" fmla="*/ 48609 h 6858000"/>
              <a:gd name="connsiteX925" fmla="*/ 1057230 w 7467600"/>
              <a:gd name="connsiteY925" fmla="*/ 0 h 6858000"/>
              <a:gd name="connsiteX926" fmla="*/ 43151 w 7467600"/>
              <a:gd name="connsiteY926" fmla="*/ 0 h 6858000"/>
              <a:gd name="connsiteX927" fmla="*/ 95283 w 7467600"/>
              <a:gd name="connsiteY927" fmla="*/ 0 h 6858000"/>
              <a:gd name="connsiteX928" fmla="*/ 300708 w 7467600"/>
              <a:gd name="connsiteY928" fmla="*/ 154571 h 6858000"/>
              <a:gd name="connsiteX929" fmla="*/ 530414 w 7467600"/>
              <a:gd name="connsiteY929" fmla="*/ 354673 h 6858000"/>
              <a:gd name="connsiteX930" fmla="*/ 333785 w 7467600"/>
              <a:gd name="connsiteY930" fmla="*/ 161564 h 6858000"/>
              <a:gd name="connsiteX931" fmla="*/ 147005 w 7467600"/>
              <a:gd name="connsiteY931" fmla="*/ 0 h 6858000"/>
              <a:gd name="connsiteX932" fmla="*/ 272509 w 7467600"/>
              <a:gd name="connsiteY932" fmla="*/ 0 h 6858000"/>
              <a:gd name="connsiteX933" fmla="*/ 326276 w 7467600"/>
              <a:gd name="connsiteY933" fmla="*/ 45847 h 6858000"/>
              <a:gd name="connsiteX934" fmla="*/ 823759 w 7467600"/>
              <a:gd name="connsiteY934" fmla="*/ 574145 h 6858000"/>
              <a:gd name="connsiteX935" fmla="*/ 811254 w 7467600"/>
              <a:gd name="connsiteY935" fmla="*/ 665546 h 6858000"/>
              <a:gd name="connsiteX936" fmla="*/ 154042 w 7467600"/>
              <a:gd name="connsiteY936" fmla="*/ 261522 h 6858000"/>
              <a:gd name="connsiteX937" fmla="*/ 13550 w 7467600"/>
              <a:gd name="connsiteY937" fmla="*/ 158423 h 6858000"/>
              <a:gd name="connsiteX938" fmla="*/ 0 w 7467600"/>
              <a:gd name="connsiteY938" fmla="*/ 146618 h 6858000"/>
              <a:gd name="connsiteX939" fmla="*/ 0 w 7467600"/>
              <a:gd name="connsiteY939" fmla="*/ 59161 h 6858000"/>
              <a:gd name="connsiteX940" fmla="*/ 45427 w 7467600"/>
              <a:gd name="connsiteY940" fmla="*/ 101078 h 6858000"/>
              <a:gd name="connsiteX941" fmla="*/ 630103 w 7467600"/>
              <a:gd name="connsiteY941" fmla="*/ 485885 h 6858000"/>
              <a:gd name="connsiteX942" fmla="*/ 532040 w 7467600"/>
              <a:gd name="connsiteY942" fmla="*/ 399359 h 6858000"/>
              <a:gd name="connsiteX943" fmla="*/ 517618 w 7467600"/>
              <a:gd name="connsiteY943" fmla="*/ 385726 h 6858000"/>
              <a:gd name="connsiteX944" fmla="*/ 285074 w 7467600"/>
              <a:gd name="connsiteY944" fmla="*/ 182755 h 6858000"/>
              <a:gd name="connsiteX945" fmla="*/ 43151 w 7467600"/>
              <a:gd name="connsiteY94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1019354 w 7467600"/>
              <a:gd name="connsiteY13" fmla="*/ 6315006 h 6858000"/>
              <a:gd name="connsiteX14" fmla="*/ 441046 w 7467600"/>
              <a:gd name="connsiteY14" fmla="*/ 6691153 h 6858000"/>
              <a:gd name="connsiteX15" fmla="*/ 1019354 w 7467600"/>
              <a:gd name="connsiteY15" fmla="*/ 6315006 h 6858000"/>
              <a:gd name="connsiteX16" fmla="*/ 991680 w 7467600"/>
              <a:gd name="connsiteY16" fmla="*/ 6298413 h 6858000"/>
              <a:gd name="connsiteX17" fmla="*/ 409060 w 7467600"/>
              <a:gd name="connsiteY17" fmla="*/ 6671470 h 6858000"/>
              <a:gd name="connsiteX18" fmla="*/ 991680 w 7467600"/>
              <a:gd name="connsiteY18" fmla="*/ 6298413 h 6858000"/>
              <a:gd name="connsiteX19" fmla="*/ 103333 w 7467600"/>
              <a:gd name="connsiteY19" fmla="*/ 5699602 h 6858000"/>
              <a:gd name="connsiteX20" fmla="*/ 233938 w 7467600"/>
              <a:gd name="connsiteY20" fmla="*/ 5809416 h 6858000"/>
              <a:gd name="connsiteX21" fmla="*/ 883580 w 7467600"/>
              <a:gd name="connsiteY21" fmla="*/ 6180710 h 6858000"/>
              <a:gd name="connsiteX22" fmla="*/ 487337 w 7467600"/>
              <a:gd name="connsiteY22" fmla="*/ 5950182 h 6858000"/>
              <a:gd name="connsiteX23" fmla="*/ 354051 w 7467600"/>
              <a:gd name="connsiteY23" fmla="*/ 5854912 h 6858000"/>
              <a:gd name="connsiteX24" fmla="*/ 195436 w 7467600"/>
              <a:gd name="connsiteY24" fmla="*/ 5755068 h 6858000"/>
              <a:gd name="connsiteX25" fmla="*/ 103333 w 7467600"/>
              <a:gd name="connsiteY25" fmla="*/ 5699602 h 6858000"/>
              <a:gd name="connsiteX26" fmla="*/ 5539432 w 7467600"/>
              <a:gd name="connsiteY26" fmla="*/ 5642928 h 6858000"/>
              <a:gd name="connsiteX27" fmla="*/ 5555462 w 7467600"/>
              <a:gd name="connsiteY27" fmla="*/ 5694454 h 6858000"/>
              <a:gd name="connsiteX28" fmla="*/ 5828270 w 7467600"/>
              <a:gd name="connsiteY28" fmla="*/ 6320663 h 6858000"/>
              <a:gd name="connsiteX29" fmla="*/ 5947416 w 7467600"/>
              <a:gd name="connsiteY29" fmla="*/ 6574846 h 6858000"/>
              <a:gd name="connsiteX30" fmla="*/ 5539432 w 7467600"/>
              <a:gd name="connsiteY30" fmla="*/ 5642928 h 6858000"/>
              <a:gd name="connsiteX31" fmla="*/ 51253 w 7467600"/>
              <a:gd name="connsiteY31" fmla="*/ 5631825 h 6858000"/>
              <a:gd name="connsiteX32" fmla="*/ 211622 w 7467600"/>
              <a:gd name="connsiteY32" fmla="*/ 5728803 h 6858000"/>
              <a:gd name="connsiteX33" fmla="*/ 371652 w 7467600"/>
              <a:gd name="connsiteY33" fmla="*/ 5829062 h 6858000"/>
              <a:gd name="connsiteX34" fmla="*/ 505903 w 7467600"/>
              <a:gd name="connsiteY34" fmla="*/ 5925221 h 6858000"/>
              <a:gd name="connsiteX35" fmla="*/ 899240 w 7467600"/>
              <a:gd name="connsiteY35" fmla="*/ 6153068 h 6858000"/>
              <a:gd name="connsiteX36" fmla="*/ 988114 w 7467600"/>
              <a:gd name="connsiteY36" fmla="*/ 6174204 h 6858000"/>
              <a:gd name="connsiteX37" fmla="*/ 845971 w 7467600"/>
              <a:gd name="connsiteY37" fmla="*/ 6067177 h 6858000"/>
              <a:gd name="connsiteX38" fmla="*/ 448057 w 7467600"/>
              <a:gd name="connsiteY38" fmla="*/ 5841376 h 6858000"/>
              <a:gd name="connsiteX39" fmla="*/ 51253 w 7467600"/>
              <a:gd name="connsiteY39" fmla="*/ 5631825 h 6858000"/>
              <a:gd name="connsiteX40" fmla="*/ 2606687 w 7467600"/>
              <a:gd name="connsiteY40" fmla="*/ 5630718 h 6858000"/>
              <a:gd name="connsiteX41" fmla="*/ 2645658 w 7467600"/>
              <a:gd name="connsiteY41" fmla="*/ 6640259 h 6858000"/>
              <a:gd name="connsiteX42" fmla="*/ 2606687 w 7467600"/>
              <a:gd name="connsiteY42" fmla="*/ 5630718 h 6858000"/>
              <a:gd name="connsiteX43" fmla="*/ 3642057 w 7467600"/>
              <a:gd name="connsiteY43" fmla="*/ 5573487 h 6858000"/>
              <a:gd name="connsiteX44" fmla="*/ 3632981 w 7467600"/>
              <a:gd name="connsiteY44" fmla="*/ 5579437 h 6858000"/>
              <a:gd name="connsiteX45" fmla="*/ 3382436 w 7467600"/>
              <a:gd name="connsiteY45" fmla="*/ 5952726 h 6858000"/>
              <a:gd name="connsiteX46" fmla="*/ 3191929 w 7467600"/>
              <a:gd name="connsiteY46" fmla="*/ 6662669 h 6858000"/>
              <a:gd name="connsiteX47" fmla="*/ 3369898 w 7467600"/>
              <a:gd name="connsiteY47" fmla="*/ 6081771 h 6858000"/>
              <a:gd name="connsiteX48" fmla="*/ 3642057 w 7467600"/>
              <a:gd name="connsiteY48" fmla="*/ 5573487 h 6858000"/>
              <a:gd name="connsiteX49" fmla="*/ 2650666 w 7467600"/>
              <a:gd name="connsiteY49" fmla="*/ 5530686 h 6858000"/>
              <a:gd name="connsiteX50" fmla="*/ 2650249 w 7467600"/>
              <a:gd name="connsiteY50" fmla="*/ 5532101 h 6858000"/>
              <a:gd name="connsiteX51" fmla="*/ 2663808 w 7467600"/>
              <a:gd name="connsiteY51" fmla="*/ 6535215 h 6858000"/>
              <a:gd name="connsiteX52" fmla="*/ 2665418 w 7467600"/>
              <a:gd name="connsiteY52" fmla="*/ 6132756 h 6858000"/>
              <a:gd name="connsiteX53" fmla="*/ 2650666 w 7467600"/>
              <a:gd name="connsiteY53" fmla="*/ 5530686 h 6858000"/>
              <a:gd name="connsiteX54" fmla="*/ 2680277 w 7467600"/>
              <a:gd name="connsiteY54" fmla="*/ 5479204 h 6858000"/>
              <a:gd name="connsiteX55" fmla="*/ 2678972 w 7467600"/>
              <a:gd name="connsiteY55" fmla="*/ 5481582 h 6858000"/>
              <a:gd name="connsiteX56" fmla="*/ 2696666 w 7467600"/>
              <a:gd name="connsiteY56" fmla="*/ 6133836 h 6858000"/>
              <a:gd name="connsiteX57" fmla="*/ 2695769 w 7467600"/>
              <a:gd name="connsiteY57" fmla="*/ 6390955 h 6858000"/>
              <a:gd name="connsiteX58" fmla="*/ 2739893 w 7467600"/>
              <a:gd name="connsiteY58" fmla="*/ 6108357 h 6858000"/>
              <a:gd name="connsiteX59" fmla="*/ 2680277 w 7467600"/>
              <a:gd name="connsiteY59" fmla="*/ 5479204 h 6858000"/>
              <a:gd name="connsiteX60" fmla="*/ 1132195 w 7467600"/>
              <a:gd name="connsiteY60" fmla="*/ 5467980 h 6858000"/>
              <a:gd name="connsiteX61" fmla="*/ 1679056 w 7467600"/>
              <a:gd name="connsiteY61" fmla="*/ 5516907 h 6858000"/>
              <a:gd name="connsiteX62" fmla="*/ 2128648 w 7467600"/>
              <a:gd name="connsiteY62" fmla="*/ 5474249 h 6858000"/>
              <a:gd name="connsiteX63" fmla="*/ 1825619 w 7467600"/>
              <a:gd name="connsiteY63" fmla="*/ 5478447 h 6858000"/>
              <a:gd name="connsiteX64" fmla="*/ 1737798 w 7467600"/>
              <a:gd name="connsiteY64" fmla="*/ 5483353 h 6858000"/>
              <a:gd name="connsiteX65" fmla="*/ 1132195 w 7467600"/>
              <a:gd name="connsiteY65" fmla="*/ 5467980 h 6858000"/>
              <a:gd name="connsiteX66" fmla="*/ 1456157 w 7467600"/>
              <a:gd name="connsiteY66" fmla="*/ 5371404 h 6858000"/>
              <a:gd name="connsiteX67" fmla="*/ 1244432 w 7467600"/>
              <a:gd name="connsiteY67" fmla="*/ 5385601 h 6858000"/>
              <a:gd name="connsiteX68" fmla="*/ 973990 w 7467600"/>
              <a:gd name="connsiteY68" fmla="*/ 5424940 h 6858000"/>
              <a:gd name="connsiteX69" fmla="*/ 1103809 w 7467600"/>
              <a:gd name="connsiteY69" fmla="*/ 5433720 h 6858000"/>
              <a:gd name="connsiteX70" fmla="*/ 1123454 w 7467600"/>
              <a:gd name="connsiteY70" fmla="*/ 5435727 h 6858000"/>
              <a:gd name="connsiteX71" fmla="*/ 1737017 w 7467600"/>
              <a:gd name="connsiteY71" fmla="*/ 5452183 h 6858000"/>
              <a:gd name="connsiteX72" fmla="*/ 1824397 w 7467600"/>
              <a:gd name="connsiteY72" fmla="*/ 5447757 h 6858000"/>
              <a:gd name="connsiteX73" fmla="*/ 2070059 w 7467600"/>
              <a:gd name="connsiteY73" fmla="*/ 5441660 h 6858000"/>
              <a:gd name="connsiteX74" fmla="*/ 1456157 w 7467600"/>
              <a:gd name="connsiteY74" fmla="*/ 5371404 h 6858000"/>
              <a:gd name="connsiteX75" fmla="*/ 4988186 w 7467600"/>
              <a:gd name="connsiteY75" fmla="*/ 5216467 h 6858000"/>
              <a:gd name="connsiteX76" fmla="*/ 4777334 w 7467600"/>
              <a:gd name="connsiteY76" fmla="*/ 5406072 h 6858000"/>
              <a:gd name="connsiteX77" fmla="*/ 4718341 w 7467600"/>
              <a:gd name="connsiteY77" fmla="*/ 5468043 h 6858000"/>
              <a:gd name="connsiteX78" fmla="*/ 4604655 w 7467600"/>
              <a:gd name="connsiteY78" fmla="*/ 5583434 h 6858000"/>
              <a:gd name="connsiteX79" fmla="*/ 4565074 w 7467600"/>
              <a:gd name="connsiteY79" fmla="*/ 5618550 h 6858000"/>
              <a:gd name="connsiteX80" fmla="*/ 4988186 w 7467600"/>
              <a:gd name="connsiteY80" fmla="*/ 5216467 h 6858000"/>
              <a:gd name="connsiteX81" fmla="*/ 4978032 w 7467600"/>
              <a:gd name="connsiteY81" fmla="*/ 5183809 h 6858000"/>
              <a:gd name="connsiteX82" fmla="*/ 4463413 w 7467600"/>
              <a:gd name="connsiteY82" fmla="*/ 5615162 h 6858000"/>
              <a:gd name="connsiteX83" fmla="*/ 4358134 w 7467600"/>
              <a:gd name="connsiteY83" fmla="*/ 5742791 h 6858000"/>
              <a:gd name="connsiteX84" fmla="*/ 4376219 w 7467600"/>
              <a:gd name="connsiteY84" fmla="*/ 5729027 h 6858000"/>
              <a:gd name="connsiteX85" fmla="*/ 4582340 w 7467600"/>
              <a:gd name="connsiteY85" fmla="*/ 5561037 h 6858000"/>
              <a:gd name="connsiteX86" fmla="*/ 4694684 w 7467600"/>
              <a:gd name="connsiteY86" fmla="*/ 5447098 h 6858000"/>
              <a:gd name="connsiteX87" fmla="*/ 4754123 w 7467600"/>
              <a:gd name="connsiteY87" fmla="*/ 5384643 h 6858000"/>
              <a:gd name="connsiteX88" fmla="*/ 4978032 w 7467600"/>
              <a:gd name="connsiteY88" fmla="*/ 5183809 h 6858000"/>
              <a:gd name="connsiteX89" fmla="*/ 1903353 w 7467600"/>
              <a:gd name="connsiteY89" fmla="*/ 5044827 h 6858000"/>
              <a:gd name="connsiteX90" fmla="*/ 1936931 w 7467600"/>
              <a:gd name="connsiteY90" fmla="*/ 5093954 h 6858000"/>
              <a:gd name="connsiteX91" fmla="*/ 2195868 w 7467600"/>
              <a:gd name="connsiteY91" fmla="*/ 5396574 h 6858000"/>
              <a:gd name="connsiteX92" fmla="*/ 2088852 w 7467600"/>
              <a:gd name="connsiteY92" fmla="*/ 5166123 h 6858000"/>
              <a:gd name="connsiteX93" fmla="*/ 1958241 w 7467600"/>
              <a:gd name="connsiteY93" fmla="*/ 5067955 h 6858000"/>
              <a:gd name="connsiteX94" fmla="*/ 1903353 w 7467600"/>
              <a:gd name="connsiteY94" fmla="*/ 5044827 h 6858000"/>
              <a:gd name="connsiteX95" fmla="*/ 1979378 w 7467600"/>
              <a:gd name="connsiteY95" fmla="*/ 4769504 h 6858000"/>
              <a:gd name="connsiteX96" fmla="*/ 2882120 w 7467600"/>
              <a:gd name="connsiteY96" fmla="*/ 5064547 h 6858000"/>
              <a:gd name="connsiteX97" fmla="*/ 2793103 w 7467600"/>
              <a:gd name="connsiteY97" fmla="*/ 5039699 h 6858000"/>
              <a:gd name="connsiteX98" fmla="*/ 2770041 w 7467600"/>
              <a:gd name="connsiteY98" fmla="*/ 5033634 h 6858000"/>
              <a:gd name="connsiteX99" fmla="*/ 1979378 w 7467600"/>
              <a:gd name="connsiteY99" fmla="*/ 4769504 h 6858000"/>
              <a:gd name="connsiteX100" fmla="*/ 1927410 w 7467600"/>
              <a:gd name="connsiteY100" fmla="*/ 4716164 h 6858000"/>
              <a:gd name="connsiteX101" fmla="*/ 1959587 w 7467600"/>
              <a:gd name="connsiteY101" fmla="*/ 4728849 h 6858000"/>
              <a:gd name="connsiteX102" fmla="*/ 2777707 w 7467600"/>
              <a:gd name="connsiteY102" fmla="*/ 5003991 h 6858000"/>
              <a:gd name="connsiteX103" fmla="*/ 2800768 w 7467600"/>
              <a:gd name="connsiteY103" fmla="*/ 5010056 h 6858000"/>
              <a:gd name="connsiteX104" fmla="*/ 2879408 w 7467600"/>
              <a:gd name="connsiteY104" fmla="*/ 5031590 h 6858000"/>
              <a:gd name="connsiteX105" fmla="*/ 2862295 w 7467600"/>
              <a:gd name="connsiteY105" fmla="*/ 5022958 h 6858000"/>
              <a:gd name="connsiteX106" fmla="*/ 2813343 w 7467600"/>
              <a:gd name="connsiteY106" fmla="*/ 4998369 h 6858000"/>
              <a:gd name="connsiteX107" fmla="*/ 2646245 w 7467600"/>
              <a:gd name="connsiteY107" fmla="*/ 4930999 h 6858000"/>
              <a:gd name="connsiteX108" fmla="*/ 1999243 w 7467600"/>
              <a:gd name="connsiteY108" fmla="*/ 4730524 h 6858000"/>
              <a:gd name="connsiteX109" fmla="*/ 1979527 w 7467600"/>
              <a:gd name="connsiteY109" fmla="*/ 4726651 h 6858000"/>
              <a:gd name="connsiteX110" fmla="*/ 1927410 w 7467600"/>
              <a:gd name="connsiteY110" fmla="*/ 4716164 h 6858000"/>
              <a:gd name="connsiteX111" fmla="*/ 1997014 w 7467600"/>
              <a:gd name="connsiteY111" fmla="*/ 4698007 h 6858000"/>
              <a:gd name="connsiteX112" fmla="*/ 2005458 w 7467600"/>
              <a:gd name="connsiteY112" fmla="*/ 4699540 h 6858000"/>
              <a:gd name="connsiteX113" fmla="*/ 2657186 w 7467600"/>
              <a:gd name="connsiteY113" fmla="*/ 4901687 h 6858000"/>
              <a:gd name="connsiteX114" fmla="*/ 2826662 w 7467600"/>
              <a:gd name="connsiteY114" fmla="*/ 4970362 h 6858000"/>
              <a:gd name="connsiteX115" fmla="*/ 2876100 w 7467600"/>
              <a:gd name="connsiteY115" fmla="*/ 4995397 h 6858000"/>
              <a:gd name="connsiteX116" fmla="*/ 3042600 w 7467600"/>
              <a:gd name="connsiteY116" fmla="*/ 5059532 h 6858000"/>
              <a:gd name="connsiteX117" fmla="*/ 1997014 w 7467600"/>
              <a:gd name="connsiteY117" fmla="*/ 4698007 h 6858000"/>
              <a:gd name="connsiteX118" fmla="*/ 2305292 w 7467600"/>
              <a:gd name="connsiteY118" fmla="*/ 4219492 h 6858000"/>
              <a:gd name="connsiteX119" fmla="*/ 3360922 w 7467600"/>
              <a:gd name="connsiteY119" fmla="*/ 4529373 h 6858000"/>
              <a:gd name="connsiteX120" fmla="*/ 3492420 w 7467600"/>
              <a:gd name="connsiteY120" fmla="*/ 4510145 h 6858000"/>
              <a:gd name="connsiteX121" fmla="*/ 3364086 w 7467600"/>
              <a:gd name="connsiteY121" fmla="*/ 4480340 h 6858000"/>
              <a:gd name="connsiteX122" fmla="*/ 3225818 w 7467600"/>
              <a:gd name="connsiteY122" fmla="*/ 4411822 h 6858000"/>
              <a:gd name="connsiteX123" fmla="*/ 3129696 w 7467600"/>
              <a:gd name="connsiteY123" fmla="*/ 4360704 h 6858000"/>
              <a:gd name="connsiteX124" fmla="*/ 2814545 w 7467600"/>
              <a:gd name="connsiteY124" fmla="*/ 4282955 h 6858000"/>
              <a:gd name="connsiteX125" fmla="*/ 2305292 w 7467600"/>
              <a:gd name="connsiteY125" fmla="*/ 4219492 h 6858000"/>
              <a:gd name="connsiteX126" fmla="*/ 2626982 w 7467600"/>
              <a:gd name="connsiteY126" fmla="*/ 4206450 h 6858000"/>
              <a:gd name="connsiteX127" fmla="*/ 2490617 w 7467600"/>
              <a:gd name="connsiteY127" fmla="*/ 4206951 h 6858000"/>
              <a:gd name="connsiteX128" fmla="*/ 2819869 w 7467600"/>
              <a:gd name="connsiteY128" fmla="*/ 4252936 h 6858000"/>
              <a:gd name="connsiteX129" fmla="*/ 3143018 w 7467600"/>
              <a:gd name="connsiteY129" fmla="*/ 4332698 h 6858000"/>
              <a:gd name="connsiteX130" fmla="*/ 3241520 w 7467600"/>
              <a:gd name="connsiteY130" fmla="*/ 4385112 h 6858000"/>
              <a:gd name="connsiteX131" fmla="*/ 3374575 w 7467600"/>
              <a:gd name="connsiteY131" fmla="*/ 4451517 h 6858000"/>
              <a:gd name="connsiteX132" fmla="*/ 3505221 w 7467600"/>
              <a:gd name="connsiteY132" fmla="*/ 4480757 h 6858000"/>
              <a:gd name="connsiteX133" fmla="*/ 2626982 w 7467600"/>
              <a:gd name="connsiteY133" fmla="*/ 4206450 h 6858000"/>
              <a:gd name="connsiteX134" fmla="*/ 1310106 w 7467600"/>
              <a:gd name="connsiteY134" fmla="*/ 3943217 h 6858000"/>
              <a:gd name="connsiteX135" fmla="*/ 854994 w 7467600"/>
              <a:gd name="connsiteY135" fmla="*/ 4399136 h 6858000"/>
              <a:gd name="connsiteX136" fmla="*/ 742462 w 7467600"/>
              <a:gd name="connsiteY136" fmla="*/ 4594648 h 6858000"/>
              <a:gd name="connsiteX137" fmla="*/ 820602 w 7467600"/>
              <a:gd name="connsiteY137" fmla="*/ 4485915 h 6858000"/>
              <a:gd name="connsiteX138" fmla="*/ 878295 w 7467600"/>
              <a:gd name="connsiteY138" fmla="*/ 4403594 h 6858000"/>
              <a:gd name="connsiteX139" fmla="*/ 1240607 w 7467600"/>
              <a:gd name="connsiteY139" fmla="*/ 4010401 h 6858000"/>
              <a:gd name="connsiteX140" fmla="*/ 1310106 w 7467600"/>
              <a:gd name="connsiteY140" fmla="*/ 3943217 h 6858000"/>
              <a:gd name="connsiteX141" fmla="*/ 1423113 w 7467600"/>
              <a:gd name="connsiteY141" fmla="*/ 3874565 h 6858000"/>
              <a:gd name="connsiteX142" fmla="*/ 1260565 w 7467600"/>
              <a:gd name="connsiteY142" fmla="*/ 4031982 h 6858000"/>
              <a:gd name="connsiteX143" fmla="*/ 901900 w 7467600"/>
              <a:gd name="connsiteY143" fmla="*/ 4421236 h 6858000"/>
              <a:gd name="connsiteX144" fmla="*/ 845044 w 7467600"/>
              <a:gd name="connsiteY144" fmla="*/ 4502436 h 6858000"/>
              <a:gd name="connsiteX145" fmla="*/ 685926 w 7467600"/>
              <a:gd name="connsiteY145" fmla="*/ 4703069 h 6858000"/>
              <a:gd name="connsiteX146" fmla="*/ 684248 w 7467600"/>
              <a:gd name="connsiteY146" fmla="*/ 4706721 h 6858000"/>
              <a:gd name="connsiteX147" fmla="*/ 1423113 w 7467600"/>
              <a:gd name="connsiteY147" fmla="*/ 3874565 h 6858000"/>
              <a:gd name="connsiteX148" fmla="*/ 3316479 w 7467600"/>
              <a:gd name="connsiteY148" fmla="*/ 3872136 h 6858000"/>
              <a:gd name="connsiteX149" fmla="*/ 3546806 w 7467600"/>
              <a:gd name="connsiteY149" fmla="*/ 4356139 h 6858000"/>
              <a:gd name="connsiteX150" fmla="*/ 3364433 w 7467600"/>
              <a:gd name="connsiteY150" fmla="*/ 3953121 h 6858000"/>
              <a:gd name="connsiteX151" fmla="*/ 3316479 w 7467600"/>
              <a:gd name="connsiteY151" fmla="*/ 3872136 h 6858000"/>
              <a:gd name="connsiteX152" fmla="*/ 3291335 w 7467600"/>
              <a:gd name="connsiteY152" fmla="*/ 3767420 h 6858000"/>
              <a:gd name="connsiteX153" fmla="*/ 3390805 w 7467600"/>
              <a:gd name="connsiteY153" fmla="*/ 3937163 h 6858000"/>
              <a:gd name="connsiteX154" fmla="*/ 3579062 w 7467600"/>
              <a:gd name="connsiteY154" fmla="*/ 4359040 h 6858000"/>
              <a:gd name="connsiteX155" fmla="*/ 3467355 w 7467600"/>
              <a:gd name="connsiteY155" fmla="*/ 3988130 h 6858000"/>
              <a:gd name="connsiteX156" fmla="*/ 3310753 w 7467600"/>
              <a:gd name="connsiteY156" fmla="*/ 3787140 h 6858000"/>
              <a:gd name="connsiteX157" fmla="*/ 3291335 w 7467600"/>
              <a:gd name="connsiteY157" fmla="*/ 3767420 h 6858000"/>
              <a:gd name="connsiteX158" fmla="*/ 1635889 w 7467600"/>
              <a:gd name="connsiteY158" fmla="*/ 3709494 h 6858000"/>
              <a:gd name="connsiteX159" fmla="*/ 1634800 w 7467600"/>
              <a:gd name="connsiteY159" fmla="*/ 3731111 h 6858000"/>
              <a:gd name="connsiteX160" fmla="*/ 1635889 w 7467600"/>
              <a:gd name="connsiteY160" fmla="*/ 3709494 h 6858000"/>
              <a:gd name="connsiteX161" fmla="*/ 1510397 w 7467600"/>
              <a:gd name="connsiteY161" fmla="*/ 3684705 h 6858000"/>
              <a:gd name="connsiteX162" fmla="*/ 1146550 w 7467600"/>
              <a:gd name="connsiteY162" fmla="*/ 3802012 h 6858000"/>
              <a:gd name="connsiteX163" fmla="*/ 698834 w 7467600"/>
              <a:gd name="connsiteY163" fmla="*/ 3952272 h 6858000"/>
              <a:gd name="connsiteX164" fmla="*/ 34256 w 7467600"/>
              <a:gd name="connsiteY164" fmla="*/ 4347603 h 6858000"/>
              <a:gd name="connsiteX165" fmla="*/ 527241 w 7467600"/>
              <a:gd name="connsiteY165" fmla="*/ 4065078 h 6858000"/>
              <a:gd name="connsiteX166" fmla="*/ 1510397 w 7467600"/>
              <a:gd name="connsiteY166" fmla="*/ 3684705 h 6858000"/>
              <a:gd name="connsiteX167" fmla="*/ 1313114 w 7467600"/>
              <a:gd name="connsiteY167" fmla="*/ 3655216 h 6858000"/>
              <a:gd name="connsiteX168" fmla="*/ 1109304 w 7467600"/>
              <a:gd name="connsiteY168" fmla="*/ 3669030 h 6858000"/>
              <a:gd name="connsiteX169" fmla="*/ 8129 w 7467600"/>
              <a:gd name="connsiteY169" fmla="*/ 4330519 h 6858000"/>
              <a:gd name="connsiteX170" fmla="*/ 687572 w 7467600"/>
              <a:gd name="connsiteY170" fmla="*/ 3925629 h 6858000"/>
              <a:gd name="connsiteX171" fmla="*/ 1138365 w 7467600"/>
              <a:gd name="connsiteY171" fmla="*/ 3774515 h 6858000"/>
              <a:gd name="connsiteX172" fmla="*/ 1505579 w 7467600"/>
              <a:gd name="connsiteY172" fmla="*/ 3655526 h 6858000"/>
              <a:gd name="connsiteX173" fmla="*/ 1313114 w 7467600"/>
              <a:gd name="connsiteY173" fmla="*/ 3655216 h 6858000"/>
              <a:gd name="connsiteX174" fmla="*/ 3655073 w 7467600"/>
              <a:gd name="connsiteY174" fmla="*/ 3650884 h 6858000"/>
              <a:gd name="connsiteX175" fmla="*/ 3989938 w 7467600"/>
              <a:gd name="connsiteY175" fmla="*/ 3991685 h 6858000"/>
              <a:gd name="connsiteX176" fmla="*/ 4393907 w 7467600"/>
              <a:gd name="connsiteY176" fmla="*/ 4261258 h 6858000"/>
              <a:gd name="connsiteX177" fmla="*/ 4648051 w 7467600"/>
              <a:gd name="connsiteY177" fmla="*/ 4374051 h 6858000"/>
              <a:gd name="connsiteX178" fmla="*/ 4383389 w 7467600"/>
              <a:gd name="connsiteY178" fmla="*/ 4184369 h 6858000"/>
              <a:gd name="connsiteX179" fmla="*/ 4165508 w 7467600"/>
              <a:gd name="connsiteY179" fmla="*/ 4035196 h 6858000"/>
              <a:gd name="connsiteX180" fmla="*/ 4068162 w 7467600"/>
              <a:gd name="connsiteY180" fmla="*/ 3953394 h 6858000"/>
              <a:gd name="connsiteX181" fmla="*/ 3981416 w 7467600"/>
              <a:gd name="connsiteY181" fmla="*/ 3880482 h 6858000"/>
              <a:gd name="connsiteX182" fmla="*/ 3800147 w 7467600"/>
              <a:gd name="connsiteY182" fmla="*/ 3749872 h 6858000"/>
              <a:gd name="connsiteX183" fmla="*/ 3655073 w 7467600"/>
              <a:gd name="connsiteY183" fmla="*/ 3650884 h 6858000"/>
              <a:gd name="connsiteX184" fmla="*/ 3670252 w 7467600"/>
              <a:gd name="connsiteY184" fmla="*/ 3622798 h 6858000"/>
              <a:gd name="connsiteX185" fmla="*/ 3817258 w 7467600"/>
              <a:gd name="connsiteY185" fmla="*/ 3723577 h 6858000"/>
              <a:gd name="connsiteX186" fmla="*/ 4000461 w 7467600"/>
              <a:gd name="connsiteY186" fmla="*/ 3855966 h 6858000"/>
              <a:gd name="connsiteX187" fmla="*/ 4088180 w 7467600"/>
              <a:gd name="connsiteY187" fmla="*/ 3929774 h 6858000"/>
              <a:gd name="connsiteX188" fmla="*/ 4184555 w 7467600"/>
              <a:gd name="connsiteY188" fmla="*/ 4010683 h 6858000"/>
              <a:gd name="connsiteX189" fmla="*/ 4399563 w 7467600"/>
              <a:gd name="connsiteY189" fmla="*/ 4158106 h 6858000"/>
              <a:gd name="connsiteX190" fmla="*/ 4684469 w 7467600"/>
              <a:gd name="connsiteY190" fmla="*/ 4364680 h 6858000"/>
              <a:gd name="connsiteX191" fmla="*/ 4690271 w 7467600"/>
              <a:gd name="connsiteY191" fmla="*/ 4370034 h 6858000"/>
              <a:gd name="connsiteX192" fmla="*/ 4136093 w 7467600"/>
              <a:gd name="connsiteY192" fmla="*/ 3858466 h 6858000"/>
              <a:gd name="connsiteX193" fmla="*/ 3670252 w 7467600"/>
              <a:gd name="connsiteY193" fmla="*/ 3622798 h 6858000"/>
              <a:gd name="connsiteX194" fmla="*/ 4440129 w 7467600"/>
              <a:gd name="connsiteY194" fmla="*/ 3448571 h 6858000"/>
              <a:gd name="connsiteX195" fmla="*/ 4856525 w 7467600"/>
              <a:gd name="connsiteY195" fmla="*/ 3915351 h 6858000"/>
              <a:gd name="connsiteX196" fmla="*/ 5059055 w 7467600"/>
              <a:gd name="connsiteY196" fmla="*/ 4108918 h 6858000"/>
              <a:gd name="connsiteX197" fmla="*/ 5290070 w 7467600"/>
              <a:gd name="connsiteY197" fmla="*/ 4263619 h 6858000"/>
              <a:gd name="connsiteX198" fmla="*/ 4834991 w 7467600"/>
              <a:gd name="connsiteY198" fmla="*/ 3830985 h 6858000"/>
              <a:gd name="connsiteX199" fmla="*/ 4440129 w 7467600"/>
              <a:gd name="connsiteY199" fmla="*/ 3448571 h 6858000"/>
              <a:gd name="connsiteX200" fmla="*/ 4441737 w 7467600"/>
              <a:gd name="connsiteY200" fmla="*/ 3399734 h 6858000"/>
              <a:gd name="connsiteX201" fmla="*/ 4431236 w 7467600"/>
              <a:gd name="connsiteY201" fmla="*/ 3400954 h 6858000"/>
              <a:gd name="connsiteX202" fmla="*/ 4557150 w 7467600"/>
              <a:gd name="connsiteY202" fmla="*/ 3510023 h 6858000"/>
              <a:gd name="connsiteX203" fmla="*/ 4856936 w 7467600"/>
              <a:gd name="connsiteY203" fmla="*/ 3809146 h 6858000"/>
              <a:gd name="connsiteX204" fmla="*/ 5111996 w 7467600"/>
              <a:gd name="connsiteY204" fmla="*/ 4065759 h 6858000"/>
              <a:gd name="connsiteX205" fmla="*/ 5388878 w 7467600"/>
              <a:gd name="connsiteY205" fmla="*/ 4300185 h 6858000"/>
              <a:gd name="connsiteX206" fmla="*/ 5425556 w 7467600"/>
              <a:gd name="connsiteY206" fmla="*/ 4308967 h 6858000"/>
              <a:gd name="connsiteX207" fmla="*/ 4943646 w 7467600"/>
              <a:gd name="connsiteY207" fmla="*/ 3822916 h 6858000"/>
              <a:gd name="connsiteX208" fmla="*/ 4594837 w 7467600"/>
              <a:gd name="connsiteY208" fmla="*/ 3532274 h 6858000"/>
              <a:gd name="connsiteX209" fmla="*/ 4441737 w 7467600"/>
              <a:gd name="connsiteY209" fmla="*/ 3399734 h 6858000"/>
              <a:gd name="connsiteX210" fmla="*/ 5425834 w 7467600"/>
              <a:gd name="connsiteY210" fmla="*/ 3162785 h 6858000"/>
              <a:gd name="connsiteX211" fmla="*/ 5401644 w 7467600"/>
              <a:gd name="connsiteY211" fmla="*/ 3617847 h 6858000"/>
              <a:gd name="connsiteX212" fmla="*/ 5467256 w 7467600"/>
              <a:gd name="connsiteY212" fmla="*/ 4175494 h 6858000"/>
              <a:gd name="connsiteX213" fmla="*/ 5448069 w 7467600"/>
              <a:gd name="connsiteY213" fmla="*/ 3567554 h 6858000"/>
              <a:gd name="connsiteX214" fmla="*/ 5425834 w 7467600"/>
              <a:gd name="connsiteY214" fmla="*/ 3162785 h 6858000"/>
              <a:gd name="connsiteX215" fmla="*/ 1318687 w 7467600"/>
              <a:gd name="connsiteY215" fmla="*/ 3113840 h 6858000"/>
              <a:gd name="connsiteX216" fmla="*/ 1066793 w 7467600"/>
              <a:gd name="connsiteY216" fmla="*/ 3212171 h 6858000"/>
              <a:gd name="connsiteX217" fmla="*/ 993319 w 7467600"/>
              <a:gd name="connsiteY217" fmla="*/ 3247648 h 6858000"/>
              <a:gd name="connsiteX218" fmla="*/ 853081 w 7467600"/>
              <a:gd name="connsiteY218" fmla="*/ 3312410 h 6858000"/>
              <a:gd name="connsiteX219" fmla="*/ 805957 w 7467600"/>
              <a:gd name="connsiteY219" fmla="*/ 3330443 h 6858000"/>
              <a:gd name="connsiteX220" fmla="*/ 1318687 w 7467600"/>
              <a:gd name="connsiteY220" fmla="*/ 3113840 h 6858000"/>
              <a:gd name="connsiteX221" fmla="*/ 5453702 w 7467600"/>
              <a:gd name="connsiteY221" fmla="*/ 3090882 h 6858000"/>
              <a:gd name="connsiteX222" fmla="*/ 5480135 w 7467600"/>
              <a:gd name="connsiteY222" fmla="*/ 3565802 h 6858000"/>
              <a:gd name="connsiteX223" fmla="*/ 5499023 w 7467600"/>
              <a:gd name="connsiteY223" fmla="*/ 4166310 h 6858000"/>
              <a:gd name="connsiteX224" fmla="*/ 5547022 w 7467600"/>
              <a:gd name="connsiteY224" fmla="*/ 3607838 h 6858000"/>
              <a:gd name="connsiteX225" fmla="*/ 5515964 w 7467600"/>
              <a:gd name="connsiteY225" fmla="*/ 3378541 h 6858000"/>
              <a:gd name="connsiteX226" fmla="*/ 5453702 w 7467600"/>
              <a:gd name="connsiteY226" fmla="*/ 3090882 h 6858000"/>
              <a:gd name="connsiteX227" fmla="*/ 1238695 w 7467600"/>
              <a:gd name="connsiteY227" fmla="*/ 3076820 h 6858000"/>
              <a:gd name="connsiteX228" fmla="*/ 716371 w 7467600"/>
              <a:gd name="connsiteY228" fmla="*/ 3293249 h 6858000"/>
              <a:gd name="connsiteX229" fmla="*/ 579522 w 7467600"/>
              <a:gd name="connsiteY229" fmla="*/ 3371759 h 6858000"/>
              <a:gd name="connsiteX230" fmla="*/ 600288 w 7467600"/>
              <a:gd name="connsiteY230" fmla="*/ 3365555 h 6858000"/>
              <a:gd name="connsiteX231" fmla="*/ 840692 w 7467600"/>
              <a:gd name="connsiteY231" fmla="*/ 3284921 h 6858000"/>
              <a:gd name="connsiteX232" fmla="*/ 979248 w 7467600"/>
              <a:gd name="connsiteY232" fmla="*/ 3221003 h 6858000"/>
              <a:gd name="connsiteX233" fmla="*/ 1053282 w 7467600"/>
              <a:gd name="connsiteY233" fmla="*/ 3185247 h 6858000"/>
              <a:gd name="connsiteX234" fmla="*/ 1320603 w 7467600"/>
              <a:gd name="connsiteY234" fmla="*/ 3081281 h 6858000"/>
              <a:gd name="connsiteX235" fmla="*/ 1238695 w 7467600"/>
              <a:gd name="connsiteY235" fmla="*/ 3076820 h 6858000"/>
              <a:gd name="connsiteX236" fmla="*/ 5425627 w 7467600"/>
              <a:gd name="connsiteY236" fmla="*/ 2954192 h 6858000"/>
              <a:gd name="connsiteX237" fmla="*/ 5470770 w 7467600"/>
              <a:gd name="connsiteY237" fmla="*/ 3005435 h 6858000"/>
              <a:gd name="connsiteX238" fmla="*/ 5519779 w 7467600"/>
              <a:gd name="connsiteY238" fmla="*/ 4359223 h 6858000"/>
              <a:gd name="connsiteX239" fmla="*/ 5520293 w 7467600"/>
              <a:gd name="connsiteY239" fmla="*/ 4360602 h 6858000"/>
              <a:gd name="connsiteX240" fmla="*/ 5767221 w 7467600"/>
              <a:gd name="connsiteY240" fmla="*/ 4665564 h 6858000"/>
              <a:gd name="connsiteX241" fmla="*/ 6937169 w 7467600"/>
              <a:gd name="connsiteY241" fmla="*/ 4815941 h 6858000"/>
              <a:gd name="connsiteX242" fmla="*/ 6953922 w 7467600"/>
              <a:gd name="connsiteY242" fmla="*/ 4890068 h 6858000"/>
              <a:gd name="connsiteX243" fmla="*/ 6071359 w 7467600"/>
              <a:gd name="connsiteY243" fmla="*/ 4770770 h 6858000"/>
              <a:gd name="connsiteX244" fmla="*/ 6038839 w 7467600"/>
              <a:gd name="connsiteY244" fmla="*/ 4764474 h 6858000"/>
              <a:gd name="connsiteX245" fmla="*/ 6038706 w 7467600"/>
              <a:gd name="connsiteY245" fmla="*/ 4763847 h 6858000"/>
              <a:gd name="connsiteX246" fmla="*/ 6037784 w 7467600"/>
              <a:gd name="connsiteY246" fmla="*/ 4764270 h 6858000"/>
              <a:gd name="connsiteX247" fmla="*/ 6038839 w 7467600"/>
              <a:gd name="connsiteY247" fmla="*/ 4764474 h 6858000"/>
              <a:gd name="connsiteX248" fmla="*/ 6040338 w 7467600"/>
              <a:gd name="connsiteY248" fmla="*/ 4771418 h 6858000"/>
              <a:gd name="connsiteX249" fmla="*/ 6024488 w 7467600"/>
              <a:gd name="connsiteY249" fmla="*/ 4809903 h 6858000"/>
              <a:gd name="connsiteX250" fmla="*/ 5599771 w 7467600"/>
              <a:gd name="connsiteY250" fmla="*/ 5509652 h 6858000"/>
              <a:gd name="connsiteX251" fmla="*/ 5548843 w 7467600"/>
              <a:gd name="connsiteY251" fmla="*/ 5563845 h 6858000"/>
              <a:gd name="connsiteX252" fmla="*/ 5940952 w 7467600"/>
              <a:gd name="connsiteY252" fmla="*/ 6250028 h 6858000"/>
              <a:gd name="connsiteX253" fmla="*/ 6043441 w 7467600"/>
              <a:gd name="connsiteY253" fmla="*/ 6665847 h 6858000"/>
              <a:gd name="connsiteX254" fmla="*/ 6093432 w 7467600"/>
              <a:gd name="connsiteY254" fmla="*/ 6858000 h 6858000"/>
              <a:gd name="connsiteX255" fmla="*/ 6034344 w 7467600"/>
              <a:gd name="connsiteY255" fmla="*/ 6858000 h 6858000"/>
              <a:gd name="connsiteX256" fmla="*/ 6026679 w 7467600"/>
              <a:gd name="connsiteY256" fmla="*/ 6836959 h 6858000"/>
              <a:gd name="connsiteX257" fmla="*/ 5800441 w 7467600"/>
              <a:gd name="connsiteY257" fmla="*/ 6335286 h 6858000"/>
              <a:gd name="connsiteX258" fmla="*/ 5526562 w 7467600"/>
              <a:gd name="connsiteY258" fmla="*/ 5705388 h 6858000"/>
              <a:gd name="connsiteX259" fmla="*/ 5519640 w 7467600"/>
              <a:gd name="connsiteY259" fmla="*/ 5683774 h 6858000"/>
              <a:gd name="connsiteX260" fmla="*/ 5844559 w 7467600"/>
              <a:gd name="connsiteY260" fmla="*/ 6553349 h 6858000"/>
              <a:gd name="connsiteX261" fmla="*/ 5975994 w 7467600"/>
              <a:gd name="connsiteY261" fmla="*/ 6858000 h 6858000"/>
              <a:gd name="connsiteX262" fmla="*/ 5898547 w 7467600"/>
              <a:gd name="connsiteY262" fmla="*/ 6858000 h 6858000"/>
              <a:gd name="connsiteX263" fmla="*/ 5682041 w 7467600"/>
              <a:gd name="connsiteY263" fmla="*/ 6355860 h 6858000"/>
              <a:gd name="connsiteX264" fmla="*/ 5461758 w 7467600"/>
              <a:gd name="connsiteY264" fmla="*/ 5820220 h 6858000"/>
              <a:gd name="connsiteX265" fmla="*/ 5237282 w 7467600"/>
              <a:gd name="connsiteY265" fmla="*/ 6579086 h 6858000"/>
              <a:gd name="connsiteX266" fmla="*/ 5115009 w 7467600"/>
              <a:gd name="connsiteY266" fmla="*/ 6858000 h 6858000"/>
              <a:gd name="connsiteX267" fmla="*/ 5028074 w 7467600"/>
              <a:gd name="connsiteY267" fmla="*/ 6858000 h 6858000"/>
              <a:gd name="connsiteX268" fmla="*/ 5079508 w 7467600"/>
              <a:gd name="connsiteY268" fmla="*/ 6749074 h 6858000"/>
              <a:gd name="connsiteX269" fmla="*/ 5371846 w 7467600"/>
              <a:gd name="connsiteY269" fmla="*/ 5924413 h 6858000"/>
              <a:gd name="connsiteX270" fmla="*/ 5270512 w 7467600"/>
              <a:gd name="connsiteY270" fmla="*/ 6138975 h 6858000"/>
              <a:gd name="connsiteX271" fmla="*/ 5062409 w 7467600"/>
              <a:gd name="connsiteY271" fmla="*/ 6653544 h 6858000"/>
              <a:gd name="connsiteX272" fmla="*/ 5036628 w 7467600"/>
              <a:gd name="connsiteY272" fmla="*/ 6754247 h 6858000"/>
              <a:gd name="connsiteX273" fmla="*/ 5009112 w 7467600"/>
              <a:gd name="connsiteY273" fmla="*/ 6858000 h 6858000"/>
              <a:gd name="connsiteX274" fmla="*/ 4976679 w 7467600"/>
              <a:gd name="connsiteY274" fmla="*/ 6858000 h 6858000"/>
              <a:gd name="connsiteX275" fmla="*/ 5006537 w 7467600"/>
              <a:gd name="connsiteY275" fmla="*/ 6747068 h 6858000"/>
              <a:gd name="connsiteX276" fmla="*/ 5032723 w 7467600"/>
              <a:gd name="connsiteY276" fmla="*/ 6644957 h 6858000"/>
              <a:gd name="connsiteX277" fmla="*/ 5242949 w 7467600"/>
              <a:gd name="connsiteY277" fmla="*/ 6125175 h 6858000"/>
              <a:gd name="connsiteX278" fmla="*/ 5286321 w 7467600"/>
              <a:gd name="connsiteY278" fmla="*/ 6033555 h 6858000"/>
              <a:gd name="connsiteX279" fmla="*/ 5008210 w 7467600"/>
              <a:gd name="connsiteY279" fmla="*/ 6649194 h 6858000"/>
              <a:gd name="connsiteX280" fmla="*/ 4986321 w 7467600"/>
              <a:gd name="connsiteY280" fmla="*/ 6765687 h 6858000"/>
              <a:gd name="connsiteX281" fmla="*/ 4973474 w 7467600"/>
              <a:gd name="connsiteY281" fmla="*/ 6858000 h 6858000"/>
              <a:gd name="connsiteX282" fmla="*/ 4907178 w 7467600"/>
              <a:gd name="connsiteY282" fmla="*/ 6858000 h 6858000"/>
              <a:gd name="connsiteX283" fmla="*/ 4910810 w 7467600"/>
              <a:gd name="connsiteY283" fmla="*/ 6829660 h 6858000"/>
              <a:gd name="connsiteX284" fmla="*/ 4987461 w 7467600"/>
              <a:gd name="connsiteY284" fmla="*/ 6432994 h 6858000"/>
              <a:gd name="connsiteX285" fmla="*/ 5179262 w 7467600"/>
              <a:gd name="connsiteY285" fmla="*/ 6035044 h 6858000"/>
              <a:gd name="connsiteX286" fmla="*/ 4689678 w 7467600"/>
              <a:gd name="connsiteY286" fmla="*/ 6440241 h 6858000"/>
              <a:gd name="connsiteX287" fmla="*/ 4477543 w 7467600"/>
              <a:gd name="connsiteY287" fmla="*/ 6674836 h 6858000"/>
              <a:gd name="connsiteX288" fmla="*/ 4329957 w 7467600"/>
              <a:gd name="connsiteY288" fmla="*/ 6858000 h 6858000"/>
              <a:gd name="connsiteX289" fmla="*/ 4218595 w 7467600"/>
              <a:gd name="connsiteY289" fmla="*/ 6858000 h 6858000"/>
              <a:gd name="connsiteX290" fmla="*/ 4368888 w 7467600"/>
              <a:gd name="connsiteY290" fmla="*/ 6668412 h 6858000"/>
              <a:gd name="connsiteX291" fmla="*/ 4563091 w 7467600"/>
              <a:gd name="connsiteY291" fmla="*/ 6442508 h 6858000"/>
              <a:gd name="connsiteX292" fmla="*/ 5387324 w 7467600"/>
              <a:gd name="connsiteY292" fmla="*/ 5705830 h 6858000"/>
              <a:gd name="connsiteX293" fmla="*/ 5073620 w 7467600"/>
              <a:gd name="connsiteY293" fmla="*/ 5955437 h 6858000"/>
              <a:gd name="connsiteX294" fmla="*/ 4689789 w 7467600"/>
              <a:gd name="connsiteY294" fmla="*/ 6268382 h 6858000"/>
              <a:gd name="connsiteX295" fmla="*/ 4418722 w 7467600"/>
              <a:gd name="connsiteY295" fmla="*/ 6570886 h 6858000"/>
              <a:gd name="connsiteX296" fmla="*/ 4214944 w 7467600"/>
              <a:gd name="connsiteY296" fmla="*/ 6858000 h 6858000"/>
              <a:gd name="connsiteX297" fmla="*/ 4177898 w 7467600"/>
              <a:gd name="connsiteY297" fmla="*/ 6858000 h 6858000"/>
              <a:gd name="connsiteX298" fmla="*/ 4391597 w 7467600"/>
              <a:gd name="connsiteY298" fmla="*/ 6556370 h 6858000"/>
              <a:gd name="connsiteX299" fmla="*/ 4668889 w 7467600"/>
              <a:gd name="connsiteY299" fmla="*/ 6246399 h 6858000"/>
              <a:gd name="connsiteX300" fmla="*/ 5055427 w 7467600"/>
              <a:gd name="connsiteY300" fmla="*/ 5931476 h 6858000"/>
              <a:gd name="connsiteX301" fmla="*/ 5371814 w 7467600"/>
              <a:gd name="connsiteY301" fmla="*/ 5678975 h 6858000"/>
              <a:gd name="connsiteX302" fmla="*/ 4987918 w 7467600"/>
              <a:gd name="connsiteY302" fmla="*/ 5838701 h 6858000"/>
              <a:gd name="connsiteX303" fmla="*/ 4317146 w 7467600"/>
              <a:gd name="connsiteY303" fmla="*/ 6587716 h 6858000"/>
              <a:gd name="connsiteX304" fmla="*/ 4171627 w 7467600"/>
              <a:gd name="connsiteY304" fmla="*/ 6858000 h 6858000"/>
              <a:gd name="connsiteX305" fmla="*/ 4081585 w 7467600"/>
              <a:gd name="connsiteY305" fmla="*/ 6858000 h 6858000"/>
              <a:gd name="connsiteX306" fmla="*/ 4238603 w 7467600"/>
              <a:gd name="connsiteY306" fmla="*/ 6559341 h 6858000"/>
              <a:gd name="connsiteX307" fmla="*/ 4778333 w 7467600"/>
              <a:gd name="connsiteY307" fmla="*/ 5873626 h 6858000"/>
              <a:gd name="connsiteX308" fmla="*/ 5414185 w 7467600"/>
              <a:gd name="connsiteY308" fmla="*/ 5573882 h 6858000"/>
              <a:gd name="connsiteX309" fmla="*/ 5959648 w 7467600"/>
              <a:gd name="connsiteY309" fmla="*/ 4760797 h 6858000"/>
              <a:gd name="connsiteX310" fmla="*/ 5355019 w 7467600"/>
              <a:gd name="connsiteY310" fmla="*/ 4734672 h 6858000"/>
              <a:gd name="connsiteX311" fmla="*/ 5083565 w 7467600"/>
              <a:gd name="connsiteY311" fmla="*/ 5179121 h 6858000"/>
              <a:gd name="connsiteX312" fmla="*/ 4713577 w 7467600"/>
              <a:gd name="connsiteY312" fmla="*/ 5616803 h 6858000"/>
              <a:gd name="connsiteX313" fmla="*/ 3989559 w 7467600"/>
              <a:gd name="connsiteY313" fmla="*/ 6145945 h 6858000"/>
              <a:gd name="connsiteX314" fmla="*/ 3939824 w 7467600"/>
              <a:gd name="connsiteY314" fmla="*/ 6066900 h 6858000"/>
              <a:gd name="connsiteX315" fmla="*/ 4584537 w 7467600"/>
              <a:gd name="connsiteY315" fmla="*/ 5324826 h 6858000"/>
              <a:gd name="connsiteX316" fmla="*/ 5037105 w 7467600"/>
              <a:gd name="connsiteY316" fmla="*/ 5088765 h 6858000"/>
              <a:gd name="connsiteX317" fmla="*/ 5039930 w 7467600"/>
              <a:gd name="connsiteY317" fmla="*/ 5089585 h 6858000"/>
              <a:gd name="connsiteX318" fmla="*/ 5263764 w 7467600"/>
              <a:gd name="connsiteY318" fmla="*/ 4735525 h 6858000"/>
              <a:gd name="connsiteX319" fmla="*/ 4086300 w 7467600"/>
              <a:gd name="connsiteY319" fmla="*/ 4884599 h 6858000"/>
              <a:gd name="connsiteX320" fmla="*/ 4085485 w 7467600"/>
              <a:gd name="connsiteY320" fmla="*/ 4899070 h 6858000"/>
              <a:gd name="connsiteX321" fmla="*/ 3871915 w 7467600"/>
              <a:gd name="connsiteY321" fmla="*/ 5253645 h 6858000"/>
              <a:gd name="connsiteX322" fmla="*/ 3799374 w 7467600"/>
              <a:gd name="connsiteY322" fmla="*/ 5466127 h 6858000"/>
              <a:gd name="connsiteX323" fmla="*/ 3498850 w 7467600"/>
              <a:gd name="connsiteY323" fmla="*/ 6661888 h 6858000"/>
              <a:gd name="connsiteX324" fmla="*/ 3399216 w 7467600"/>
              <a:gd name="connsiteY324" fmla="*/ 6858000 h 6858000"/>
              <a:gd name="connsiteX325" fmla="*/ 3303688 w 7467600"/>
              <a:gd name="connsiteY325" fmla="*/ 6858000 h 6858000"/>
              <a:gd name="connsiteX326" fmla="*/ 3391774 w 7467600"/>
              <a:gd name="connsiteY326" fmla="*/ 6697181 h 6858000"/>
              <a:gd name="connsiteX327" fmla="*/ 3735540 w 7467600"/>
              <a:gd name="connsiteY327" fmla="*/ 5546923 h 6858000"/>
              <a:gd name="connsiteX328" fmla="*/ 3729438 w 7467600"/>
              <a:gd name="connsiteY328" fmla="*/ 5569058 h 6858000"/>
              <a:gd name="connsiteX329" fmla="*/ 3707782 w 7467600"/>
              <a:gd name="connsiteY329" fmla="*/ 5644908 h 6858000"/>
              <a:gd name="connsiteX330" fmla="*/ 3583827 w 7467600"/>
              <a:gd name="connsiteY330" fmla="*/ 6039215 h 6858000"/>
              <a:gd name="connsiteX331" fmla="*/ 3547861 w 7467600"/>
              <a:gd name="connsiteY331" fmla="*/ 6129609 h 6858000"/>
              <a:gd name="connsiteX332" fmla="*/ 3490905 w 7467600"/>
              <a:gd name="connsiteY332" fmla="*/ 6277660 h 6858000"/>
              <a:gd name="connsiteX333" fmla="*/ 3455859 w 7467600"/>
              <a:gd name="connsiteY333" fmla="*/ 6391301 h 6858000"/>
              <a:gd name="connsiteX334" fmla="*/ 3429112 w 7467600"/>
              <a:gd name="connsiteY334" fmla="*/ 6479469 h 6858000"/>
              <a:gd name="connsiteX335" fmla="*/ 3304862 w 7467600"/>
              <a:gd name="connsiteY335" fmla="*/ 6796476 h 6858000"/>
              <a:gd name="connsiteX336" fmla="*/ 3276071 w 7467600"/>
              <a:gd name="connsiteY336" fmla="*/ 6858000 h 6858000"/>
              <a:gd name="connsiteX337" fmla="*/ 3240805 w 7467600"/>
              <a:gd name="connsiteY337" fmla="*/ 6858000 h 6858000"/>
              <a:gd name="connsiteX338" fmla="*/ 3275917 w 7467600"/>
              <a:gd name="connsiteY338" fmla="*/ 6783192 h 6858000"/>
              <a:gd name="connsiteX339" fmla="*/ 3399358 w 7467600"/>
              <a:gd name="connsiteY339" fmla="*/ 6469011 h 6858000"/>
              <a:gd name="connsiteX340" fmla="*/ 3425650 w 7467600"/>
              <a:gd name="connsiteY340" fmla="*/ 6381333 h 6858000"/>
              <a:gd name="connsiteX341" fmla="*/ 3460661 w 7467600"/>
              <a:gd name="connsiteY341" fmla="*/ 6266763 h 6858000"/>
              <a:gd name="connsiteX342" fmla="*/ 3518021 w 7467600"/>
              <a:gd name="connsiteY342" fmla="*/ 6117298 h 6858000"/>
              <a:gd name="connsiteX343" fmla="*/ 3554035 w 7467600"/>
              <a:gd name="connsiteY343" fmla="*/ 6027832 h 6858000"/>
              <a:gd name="connsiteX344" fmla="*/ 3677174 w 7467600"/>
              <a:gd name="connsiteY344" fmla="*/ 5636351 h 6858000"/>
              <a:gd name="connsiteX345" fmla="*/ 3698819 w 7467600"/>
              <a:gd name="connsiteY345" fmla="*/ 5560503 h 6858000"/>
              <a:gd name="connsiteX346" fmla="*/ 3702094 w 7467600"/>
              <a:gd name="connsiteY346" fmla="*/ 5549194 h 6858000"/>
              <a:gd name="connsiteX347" fmla="*/ 3398355 w 7467600"/>
              <a:gd name="connsiteY347" fmla="*/ 6094603 h 6858000"/>
              <a:gd name="connsiteX348" fmla="*/ 3193941 w 7467600"/>
              <a:gd name="connsiteY348" fmla="*/ 6798775 h 6858000"/>
              <a:gd name="connsiteX349" fmla="*/ 3184140 w 7467600"/>
              <a:gd name="connsiteY349" fmla="*/ 6858000 h 6858000"/>
              <a:gd name="connsiteX350" fmla="*/ 3099978 w 7467600"/>
              <a:gd name="connsiteY350" fmla="*/ 6858000 h 6858000"/>
              <a:gd name="connsiteX351" fmla="*/ 3101556 w 7467600"/>
              <a:gd name="connsiteY351" fmla="*/ 6843337 h 6858000"/>
              <a:gd name="connsiteX352" fmla="*/ 3370162 w 7467600"/>
              <a:gd name="connsiteY352" fmla="*/ 5785550 h 6858000"/>
              <a:gd name="connsiteX353" fmla="*/ 3746477 w 7467600"/>
              <a:gd name="connsiteY353" fmla="*/ 5377889 h 6858000"/>
              <a:gd name="connsiteX354" fmla="*/ 3863399 w 7467600"/>
              <a:gd name="connsiteY354" fmla="*/ 5087257 h 6858000"/>
              <a:gd name="connsiteX355" fmla="*/ 3968712 w 7467600"/>
              <a:gd name="connsiteY355" fmla="*/ 4913989 h 6858000"/>
              <a:gd name="connsiteX356" fmla="*/ 2792390 w 7467600"/>
              <a:gd name="connsiteY356" fmla="*/ 5382974 h 6858000"/>
              <a:gd name="connsiteX357" fmla="*/ 2714982 w 7467600"/>
              <a:gd name="connsiteY357" fmla="*/ 5427051 h 6858000"/>
              <a:gd name="connsiteX358" fmla="*/ 2813361 w 7467600"/>
              <a:gd name="connsiteY358" fmla="*/ 6023912 h 6858000"/>
              <a:gd name="connsiteX359" fmla="*/ 2688430 w 7467600"/>
              <a:gd name="connsiteY359" fmla="*/ 6801564 h 6858000"/>
              <a:gd name="connsiteX360" fmla="*/ 2629626 w 7467600"/>
              <a:gd name="connsiteY360" fmla="*/ 6763394 h 6858000"/>
              <a:gd name="connsiteX361" fmla="*/ 2565328 w 7467600"/>
              <a:gd name="connsiteY361" fmla="*/ 5516399 h 6858000"/>
              <a:gd name="connsiteX362" fmla="*/ 1922999 w 7467600"/>
              <a:gd name="connsiteY362" fmla="*/ 5980343 h 6858000"/>
              <a:gd name="connsiteX363" fmla="*/ 1950261 w 7467600"/>
              <a:gd name="connsiteY363" fmla="*/ 6405858 h 6858000"/>
              <a:gd name="connsiteX364" fmla="*/ 2365554 w 7467600"/>
              <a:gd name="connsiteY364" fmla="*/ 6759107 h 6858000"/>
              <a:gd name="connsiteX365" fmla="*/ 2424142 w 7467600"/>
              <a:gd name="connsiteY365" fmla="*/ 6858000 h 6858000"/>
              <a:gd name="connsiteX366" fmla="*/ 2395994 w 7467600"/>
              <a:gd name="connsiteY366" fmla="*/ 6858000 h 6858000"/>
              <a:gd name="connsiteX367" fmla="*/ 2392863 w 7467600"/>
              <a:gd name="connsiteY367" fmla="*/ 6852964 h 6858000"/>
              <a:gd name="connsiteX368" fmla="*/ 2017589 w 7467600"/>
              <a:gd name="connsiteY368" fmla="*/ 6493982 h 6858000"/>
              <a:gd name="connsiteX369" fmla="*/ 2147336 w 7467600"/>
              <a:gd name="connsiteY369" fmla="*/ 6594052 h 6858000"/>
              <a:gd name="connsiteX370" fmla="*/ 2207047 w 7467600"/>
              <a:gd name="connsiteY370" fmla="*/ 6654540 h 6858000"/>
              <a:gd name="connsiteX371" fmla="*/ 2299106 w 7467600"/>
              <a:gd name="connsiteY371" fmla="*/ 6778931 h 6858000"/>
              <a:gd name="connsiteX372" fmla="*/ 2314430 w 7467600"/>
              <a:gd name="connsiteY372" fmla="*/ 6801144 h 6858000"/>
              <a:gd name="connsiteX373" fmla="*/ 2352406 w 7467600"/>
              <a:gd name="connsiteY373" fmla="*/ 6858000 h 6858000"/>
              <a:gd name="connsiteX374" fmla="*/ 2314492 w 7467600"/>
              <a:gd name="connsiteY374" fmla="*/ 6858000 h 6858000"/>
              <a:gd name="connsiteX375" fmla="*/ 2288095 w 7467600"/>
              <a:gd name="connsiteY375" fmla="*/ 6818030 h 6858000"/>
              <a:gd name="connsiteX376" fmla="*/ 2272768 w 7467600"/>
              <a:gd name="connsiteY376" fmla="*/ 6795822 h 6858000"/>
              <a:gd name="connsiteX377" fmla="*/ 2182715 w 7467600"/>
              <a:gd name="connsiteY377" fmla="*/ 6675071 h 6858000"/>
              <a:gd name="connsiteX378" fmla="*/ 2032061 w 7467600"/>
              <a:gd name="connsiteY378" fmla="*/ 6541380 h 6858000"/>
              <a:gd name="connsiteX379" fmla="*/ 2257220 w 7467600"/>
              <a:gd name="connsiteY379" fmla="*/ 6826257 h 6858000"/>
              <a:gd name="connsiteX380" fmla="*/ 2281324 w 7467600"/>
              <a:gd name="connsiteY380" fmla="*/ 6858000 h 6858000"/>
              <a:gd name="connsiteX381" fmla="*/ 2242860 w 7467600"/>
              <a:gd name="connsiteY381" fmla="*/ 6858000 h 6858000"/>
              <a:gd name="connsiteX382" fmla="*/ 2232818 w 7467600"/>
              <a:gd name="connsiteY382" fmla="*/ 6844926 h 6858000"/>
              <a:gd name="connsiteX383" fmla="*/ 1990172 w 7467600"/>
              <a:gd name="connsiteY383" fmla="*/ 6542121 h 6858000"/>
              <a:gd name="connsiteX384" fmla="*/ 2124090 w 7467600"/>
              <a:gd name="connsiteY384" fmla="*/ 6761017 h 6858000"/>
              <a:gd name="connsiteX385" fmla="*/ 2200380 w 7467600"/>
              <a:gd name="connsiteY385" fmla="*/ 6858000 h 6858000"/>
              <a:gd name="connsiteX386" fmla="*/ 2147507 w 7467600"/>
              <a:gd name="connsiteY386" fmla="*/ 6858000 h 6858000"/>
              <a:gd name="connsiteX387" fmla="*/ 2070668 w 7467600"/>
              <a:gd name="connsiteY387" fmla="*/ 6761520 h 6858000"/>
              <a:gd name="connsiteX388" fmla="*/ 1975142 w 7467600"/>
              <a:gd name="connsiteY388" fmla="*/ 6585570 h 6858000"/>
              <a:gd name="connsiteX389" fmla="*/ 2050035 w 7467600"/>
              <a:gd name="connsiteY389" fmla="*/ 6813345 h 6858000"/>
              <a:gd name="connsiteX390" fmla="*/ 2063025 w 7467600"/>
              <a:gd name="connsiteY390" fmla="*/ 6858000 h 6858000"/>
              <a:gd name="connsiteX391" fmla="*/ 2021675 w 7467600"/>
              <a:gd name="connsiteY391" fmla="*/ 6858000 h 6858000"/>
              <a:gd name="connsiteX392" fmla="*/ 2019308 w 7467600"/>
              <a:gd name="connsiteY392" fmla="*/ 6847118 h 6858000"/>
              <a:gd name="connsiteX393" fmla="*/ 1938835 w 7467600"/>
              <a:gd name="connsiteY393" fmla="*/ 6551160 h 6858000"/>
              <a:gd name="connsiteX394" fmla="*/ 1953230 w 7467600"/>
              <a:gd name="connsiteY394" fmla="*/ 6759699 h 6858000"/>
              <a:gd name="connsiteX395" fmla="*/ 1956763 w 7467600"/>
              <a:gd name="connsiteY395" fmla="*/ 6778191 h 6858000"/>
              <a:gd name="connsiteX396" fmla="*/ 1967925 w 7467600"/>
              <a:gd name="connsiteY396" fmla="*/ 6858000 h 6858000"/>
              <a:gd name="connsiteX397" fmla="*/ 1936622 w 7467600"/>
              <a:gd name="connsiteY397" fmla="*/ 6858000 h 6858000"/>
              <a:gd name="connsiteX398" fmla="*/ 1926261 w 7467600"/>
              <a:gd name="connsiteY398" fmla="*/ 6784064 h 6858000"/>
              <a:gd name="connsiteX399" fmla="*/ 1922724 w 7467600"/>
              <a:gd name="connsiteY399" fmla="*/ 6765577 h 6858000"/>
              <a:gd name="connsiteX400" fmla="*/ 1904650 w 7467600"/>
              <a:gd name="connsiteY400" fmla="*/ 6639616 h 6858000"/>
              <a:gd name="connsiteX401" fmla="*/ 1885273 w 7467600"/>
              <a:gd name="connsiteY401" fmla="*/ 6858000 h 6858000"/>
              <a:gd name="connsiteX402" fmla="*/ 1854363 w 7467600"/>
              <a:gd name="connsiteY402" fmla="*/ 6858000 h 6858000"/>
              <a:gd name="connsiteX403" fmla="*/ 1880391 w 7467600"/>
              <a:gd name="connsiteY403" fmla="*/ 6603796 h 6858000"/>
              <a:gd name="connsiteX404" fmla="*/ 1818273 w 7467600"/>
              <a:gd name="connsiteY404" fmla="*/ 6715729 h 6858000"/>
              <a:gd name="connsiteX405" fmla="*/ 1794691 w 7467600"/>
              <a:gd name="connsiteY405" fmla="*/ 6843239 h 6858000"/>
              <a:gd name="connsiteX406" fmla="*/ 1794914 w 7467600"/>
              <a:gd name="connsiteY406" fmla="*/ 6858000 h 6858000"/>
              <a:gd name="connsiteX407" fmla="*/ 1746128 w 7467600"/>
              <a:gd name="connsiteY407" fmla="*/ 6858000 h 6858000"/>
              <a:gd name="connsiteX408" fmla="*/ 1753934 w 7467600"/>
              <a:gd name="connsiteY408" fmla="*/ 6724796 h 6858000"/>
              <a:gd name="connsiteX409" fmla="*/ 1792053 w 7467600"/>
              <a:gd name="connsiteY409" fmla="*/ 6572396 h 6858000"/>
              <a:gd name="connsiteX410" fmla="*/ 1862248 w 7467600"/>
              <a:gd name="connsiteY410" fmla="*/ 6266397 h 6858000"/>
              <a:gd name="connsiteX411" fmla="*/ 1862250 w 7467600"/>
              <a:gd name="connsiteY411" fmla="*/ 6033531 h 6858000"/>
              <a:gd name="connsiteX412" fmla="*/ 1211999 w 7467600"/>
              <a:gd name="connsiteY412" fmla="*/ 6683610 h 6858000"/>
              <a:gd name="connsiteX413" fmla="*/ 1213266 w 7467600"/>
              <a:gd name="connsiteY413" fmla="*/ 6691947 h 6858000"/>
              <a:gd name="connsiteX414" fmla="*/ 1203370 w 7467600"/>
              <a:gd name="connsiteY414" fmla="*/ 6850676 h 6858000"/>
              <a:gd name="connsiteX415" fmla="*/ 1203671 w 7467600"/>
              <a:gd name="connsiteY415" fmla="*/ 6858000 h 6858000"/>
              <a:gd name="connsiteX416" fmla="*/ 1143180 w 7467600"/>
              <a:gd name="connsiteY416" fmla="*/ 6858000 h 6858000"/>
              <a:gd name="connsiteX417" fmla="*/ 1142176 w 7467600"/>
              <a:gd name="connsiteY417" fmla="*/ 6766045 h 6858000"/>
              <a:gd name="connsiteX418" fmla="*/ 1067484 w 7467600"/>
              <a:gd name="connsiteY418" fmla="*/ 6858000 h 6858000"/>
              <a:gd name="connsiteX419" fmla="*/ 953928 w 7467600"/>
              <a:gd name="connsiteY419" fmla="*/ 6858000 h 6858000"/>
              <a:gd name="connsiteX420" fmla="*/ 959715 w 7467600"/>
              <a:gd name="connsiteY420" fmla="*/ 6850185 h 6858000"/>
              <a:gd name="connsiteX421" fmla="*/ 1483788 w 7467600"/>
              <a:gd name="connsiteY421" fmla="*/ 6259174 h 6858000"/>
              <a:gd name="connsiteX422" fmla="*/ 1100671 w 7467600"/>
              <a:gd name="connsiteY422" fmla="*/ 6252137 h 6858000"/>
              <a:gd name="connsiteX423" fmla="*/ 1090144 w 7467600"/>
              <a:gd name="connsiteY423" fmla="*/ 6256748 h 6858000"/>
              <a:gd name="connsiteX424" fmla="*/ 1095872 w 7467600"/>
              <a:gd name="connsiteY424" fmla="*/ 6271892 h 6858000"/>
              <a:gd name="connsiteX425" fmla="*/ 262785 w 7467600"/>
              <a:gd name="connsiteY425" fmla="*/ 6845450 h 6858000"/>
              <a:gd name="connsiteX426" fmla="*/ 209968 w 7467600"/>
              <a:gd name="connsiteY426" fmla="*/ 6770713 h 6858000"/>
              <a:gd name="connsiteX427" fmla="*/ 873460 w 7467600"/>
              <a:gd name="connsiteY427" fmla="*/ 6253768 h 6858000"/>
              <a:gd name="connsiteX428" fmla="*/ 192686 w 7467600"/>
              <a:gd name="connsiteY428" fmla="*/ 5849257 h 6858000"/>
              <a:gd name="connsiteX429" fmla="*/ 4696 w 7467600"/>
              <a:gd name="connsiteY429" fmla="*/ 5697668 h 6858000"/>
              <a:gd name="connsiteX430" fmla="*/ 0 w 7467600"/>
              <a:gd name="connsiteY430" fmla="*/ 5689984 h 6858000"/>
              <a:gd name="connsiteX431" fmla="*/ 0 w 7467600"/>
              <a:gd name="connsiteY431" fmla="*/ 5513472 h 6858000"/>
              <a:gd name="connsiteX432" fmla="*/ 174101 w 7467600"/>
              <a:gd name="connsiteY432" fmla="*/ 5620277 h 6858000"/>
              <a:gd name="connsiteX433" fmla="*/ 891800 w 7467600"/>
              <a:gd name="connsiteY433" fmla="*/ 6036935 h 6858000"/>
              <a:gd name="connsiteX434" fmla="*/ 1072219 w 7467600"/>
              <a:gd name="connsiteY434" fmla="*/ 6169443 h 6858000"/>
              <a:gd name="connsiteX435" fmla="*/ 1074117 w 7467600"/>
              <a:gd name="connsiteY435" fmla="*/ 6170301 h 6858000"/>
              <a:gd name="connsiteX436" fmla="*/ 1083114 w 7467600"/>
              <a:gd name="connsiteY436" fmla="*/ 6174131 h 6858000"/>
              <a:gd name="connsiteX437" fmla="*/ 1543010 w 7467600"/>
              <a:gd name="connsiteY437" fmla="*/ 6191140 h 6858000"/>
              <a:gd name="connsiteX438" fmla="*/ 1551080 w 7467600"/>
              <a:gd name="connsiteY438" fmla="*/ 6195006 h 6858000"/>
              <a:gd name="connsiteX439" fmla="*/ 2345443 w 7467600"/>
              <a:gd name="connsiteY439" fmla="*/ 5549882 h 6858000"/>
              <a:gd name="connsiteX440" fmla="*/ 1721499 w 7467600"/>
              <a:gd name="connsiteY440" fmla="*/ 5599969 h 6858000"/>
              <a:gd name="connsiteX441" fmla="*/ 767716 w 7467600"/>
              <a:gd name="connsiteY441" fmla="*/ 5472768 h 6858000"/>
              <a:gd name="connsiteX442" fmla="*/ 722147 w 7467600"/>
              <a:gd name="connsiteY442" fmla="*/ 5393091 h 6858000"/>
              <a:gd name="connsiteX443" fmla="*/ 1485552 w 7467600"/>
              <a:gd name="connsiteY443" fmla="*/ 5313202 h 6858000"/>
              <a:gd name="connsiteX444" fmla="*/ 2143004 w 7467600"/>
              <a:gd name="connsiteY444" fmla="*/ 5402420 h 6858000"/>
              <a:gd name="connsiteX445" fmla="*/ 1933391 w 7467600"/>
              <a:gd name="connsiteY445" fmla="*/ 5156971 h 6858000"/>
              <a:gd name="connsiteX446" fmla="*/ 1827118 w 7467600"/>
              <a:gd name="connsiteY446" fmla="*/ 4968410 h 6858000"/>
              <a:gd name="connsiteX447" fmla="*/ 1837349 w 7467600"/>
              <a:gd name="connsiteY447" fmla="*/ 4956357 h 6858000"/>
              <a:gd name="connsiteX448" fmla="*/ 2162835 w 7467600"/>
              <a:gd name="connsiteY448" fmla="*/ 5187853 h 6858000"/>
              <a:gd name="connsiteX449" fmla="*/ 2257167 w 7467600"/>
              <a:gd name="connsiteY449" fmla="*/ 5462123 h 6858000"/>
              <a:gd name="connsiteX450" fmla="*/ 2261598 w 7467600"/>
              <a:gd name="connsiteY450" fmla="*/ 5467998 h 6858000"/>
              <a:gd name="connsiteX451" fmla="*/ 2437177 w 7467600"/>
              <a:gd name="connsiteY451" fmla="*/ 5479608 h 6858000"/>
              <a:gd name="connsiteX452" fmla="*/ 2445247 w 7467600"/>
              <a:gd name="connsiteY452" fmla="*/ 5483476 h 6858000"/>
              <a:gd name="connsiteX453" fmla="*/ 2743626 w 7467600"/>
              <a:gd name="connsiteY453" fmla="*/ 5304819 h 6858000"/>
              <a:gd name="connsiteX454" fmla="*/ 3048102 w 7467600"/>
              <a:gd name="connsiteY454" fmla="*/ 5150595 h 6858000"/>
              <a:gd name="connsiteX455" fmla="*/ 1799414 w 7467600"/>
              <a:gd name="connsiteY455" fmla="*/ 4694732 h 6858000"/>
              <a:gd name="connsiteX456" fmla="*/ 1771735 w 7467600"/>
              <a:gd name="connsiteY456" fmla="*/ 4619929 h 6858000"/>
              <a:gd name="connsiteX457" fmla="*/ 3104273 w 7467600"/>
              <a:gd name="connsiteY457" fmla="*/ 5076159 h 6858000"/>
              <a:gd name="connsiteX458" fmla="*/ 3113245 w 7467600"/>
              <a:gd name="connsiteY458" fmla="*/ 5090705 h 6858000"/>
              <a:gd name="connsiteX459" fmla="*/ 3126294 w 7467600"/>
              <a:gd name="connsiteY459" fmla="*/ 5114400 h 6858000"/>
              <a:gd name="connsiteX460" fmla="*/ 3937433 w 7467600"/>
              <a:gd name="connsiteY460" fmla="*/ 4830473 h 6858000"/>
              <a:gd name="connsiteX461" fmla="*/ 3590475 w 7467600"/>
              <a:gd name="connsiteY461" fmla="*/ 4597974 h 6858000"/>
              <a:gd name="connsiteX462" fmla="*/ 3100264 w 7467600"/>
              <a:gd name="connsiteY462" fmla="*/ 4579845 h 6858000"/>
              <a:gd name="connsiteX463" fmla="*/ 2183576 w 7467600"/>
              <a:gd name="connsiteY463" fmla="*/ 4227150 h 6858000"/>
              <a:gd name="connsiteX464" fmla="*/ 2151029 w 7467600"/>
              <a:gd name="connsiteY464" fmla="*/ 4146947 h 6858000"/>
              <a:gd name="connsiteX465" fmla="*/ 3563434 w 7467600"/>
              <a:gd name="connsiteY465" fmla="*/ 4469115 h 6858000"/>
              <a:gd name="connsiteX466" fmla="*/ 3177952 w 7467600"/>
              <a:gd name="connsiteY466" fmla="*/ 3657386 h 6858000"/>
              <a:gd name="connsiteX467" fmla="*/ 3189263 w 7467600"/>
              <a:gd name="connsiteY467" fmla="*/ 3625726 h 6858000"/>
              <a:gd name="connsiteX468" fmla="*/ 3560912 w 7467600"/>
              <a:gd name="connsiteY468" fmla="*/ 4079863 h 6858000"/>
              <a:gd name="connsiteX469" fmla="*/ 3626636 w 7467600"/>
              <a:gd name="connsiteY469" fmla="*/ 4512230 h 6858000"/>
              <a:gd name="connsiteX470" fmla="*/ 3653088 w 7467600"/>
              <a:gd name="connsiteY470" fmla="*/ 4521417 h 6858000"/>
              <a:gd name="connsiteX471" fmla="*/ 3988128 w 7467600"/>
              <a:gd name="connsiteY471" fmla="*/ 4817267 h 6858000"/>
              <a:gd name="connsiteX472" fmla="*/ 4830582 w 7467600"/>
              <a:gd name="connsiteY472" fmla="*/ 4676000 h 6858000"/>
              <a:gd name="connsiteX473" fmla="*/ 4830100 w 7467600"/>
              <a:gd name="connsiteY473" fmla="*/ 4675554 h 6858000"/>
              <a:gd name="connsiteX474" fmla="*/ 4036318 w 7467600"/>
              <a:gd name="connsiteY474" fmla="*/ 4147013 h 6858000"/>
              <a:gd name="connsiteX475" fmla="*/ 3432098 w 7467600"/>
              <a:gd name="connsiteY475" fmla="*/ 3537312 h 6858000"/>
              <a:gd name="connsiteX476" fmla="*/ 3446761 w 7467600"/>
              <a:gd name="connsiteY476" fmla="*/ 3461278 h 6858000"/>
              <a:gd name="connsiteX477" fmla="*/ 4419733 w 7467600"/>
              <a:gd name="connsiteY477" fmla="*/ 3963555 h 6858000"/>
              <a:gd name="connsiteX478" fmla="*/ 4781371 w 7467600"/>
              <a:gd name="connsiteY478" fmla="*/ 4458604 h 6858000"/>
              <a:gd name="connsiteX479" fmla="*/ 4780440 w 7467600"/>
              <a:gd name="connsiteY479" fmla="*/ 4470290 h 6858000"/>
              <a:gd name="connsiteX480" fmla="*/ 4898954 w 7467600"/>
              <a:gd name="connsiteY480" fmla="*/ 4662092 h 6858000"/>
              <a:gd name="connsiteX481" fmla="*/ 4900699 w 7467600"/>
              <a:gd name="connsiteY481" fmla="*/ 4670867 h 6858000"/>
              <a:gd name="connsiteX482" fmla="*/ 5714511 w 7467600"/>
              <a:gd name="connsiteY482" fmla="*/ 4663483 h 6858000"/>
              <a:gd name="connsiteX483" fmla="*/ 5464793 w 7467600"/>
              <a:gd name="connsiteY483" fmla="*/ 4393556 h 6858000"/>
              <a:gd name="connsiteX484" fmla="*/ 5461897 w 7467600"/>
              <a:gd name="connsiteY484" fmla="*/ 4390879 h 6858000"/>
              <a:gd name="connsiteX485" fmla="*/ 4294126 w 7467600"/>
              <a:gd name="connsiteY485" fmla="*/ 3303048 h 6858000"/>
              <a:gd name="connsiteX486" fmla="*/ 4305321 w 7467600"/>
              <a:gd name="connsiteY486" fmla="*/ 3256953 h 6858000"/>
              <a:gd name="connsiteX487" fmla="*/ 4949299 w 7467600"/>
              <a:gd name="connsiteY487" fmla="*/ 3766336 h 6858000"/>
              <a:gd name="connsiteX488" fmla="*/ 5291452 w 7467600"/>
              <a:gd name="connsiteY488" fmla="*/ 4076801 h 6858000"/>
              <a:gd name="connsiteX489" fmla="*/ 5434998 w 7467600"/>
              <a:gd name="connsiteY489" fmla="*/ 4254100 h 6858000"/>
              <a:gd name="connsiteX490" fmla="*/ 5351015 w 7467600"/>
              <a:gd name="connsiteY490" fmla="*/ 3760989 h 6858000"/>
              <a:gd name="connsiteX491" fmla="*/ 5413780 w 7467600"/>
              <a:gd name="connsiteY491" fmla="*/ 2966265 h 6858000"/>
              <a:gd name="connsiteX492" fmla="*/ 5425627 w 7467600"/>
              <a:gd name="connsiteY492" fmla="*/ 2954192 h 6858000"/>
              <a:gd name="connsiteX493" fmla="*/ 6604735 w 7467600"/>
              <a:gd name="connsiteY493" fmla="*/ 2041381 h 6858000"/>
              <a:gd name="connsiteX494" fmla="*/ 7204487 w 7467600"/>
              <a:gd name="connsiteY494" fmla="*/ 2742112 h 6858000"/>
              <a:gd name="connsiteX495" fmla="*/ 7131592 w 7467600"/>
              <a:gd name="connsiteY495" fmla="*/ 2672096 h 6858000"/>
              <a:gd name="connsiteX496" fmla="*/ 6996344 w 7467600"/>
              <a:gd name="connsiteY496" fmla="*/ 2518310 h 6858000"/>
              <a:gd name="connsiteX497" fmla="*/ 6735495 w 7467600"/>
              <a:gd name="connsiteY497" fmla="*/ 2196890 h 6858000"/>
              <a:gd name="connsiteX498" fmla="*/ 6721901 w 7467600"/>
              <a:gd name="connsiteY498" fmla="*/ 2179274 h 6858000"/>
              <a:gd name="connsiteX499" fmla="*/ 6604735 w 7467600"/>
              <a:gd name="connsiteY499" fmla="*/ 2041381 h 6858000"/>
              <a:gd name="connsiteX500" fmla="*/ 6591670 w 7467600"/>
              <a:gd name="connsiteY500" fmla="*/ 1988277 h 6858000"/>
              <a:gd name="connsiteX501" fmla="*/ 6747349 w 7467600"/>
              <a:gd name="connsiteY501" fmla="*/ 2160069 h 6858000"/>
              <a:gd name="connsiteX502" fmla="*/ 6760943 w 7467600"/>
              <a:gd name="connsiteY502" fmla="*/ 2177686 h 6858000"/>
              <a:gd name="connsiteX503" fmla="*/ 7021065 w 7467600"/>
              <a:gd name="connsiteY503" fmla="*/ 2498102 h 6858000"/>
              <a:gd name="connsiteX504" fmla="*/ 7155223 w 7467600"/>
              <a:gd name="connsiteY504" fmla="*/ 2650386 h 6858000"/>
              <a:gd name="connsiteX505" fmla="*/ 7203167 w 7467600"/>
              <a:gd name="connsiteY505" fmla="*/ 2697288 h 6858000"/>
              <a:gd name="connsiteX506" fmla="*/ 6937703 w 7467600"/>
              <a:gd name="connsiteY506" fmla="*/ 2321981 h 6858000"/>
              <a:gd name="connsiteX507" fmla="*/ 6591670 w 7467600"/>
              <a:gd name="connsiteY507" fmla="*/ 1988277 h 6858000"/>
              <a:gd name="connsiteX508" fmla="*/ 5798671 w 7467600"/>
              <a:gd name="connsiteY508" fmla="*/ 1981601 h 6858000"/>
              <a:gd name="connsiteX509" fmla="*/ 5754709 w 7467600"/>
              <a:gd name="connsiteY509" fmla="*/ 2071454 h 6858000"/>
              <a:gd name="connsiteX510" fmla="*/ 5763044 w 7467600"/>
              <a:gd name="connsiteY510" fmla="*/ 2842206 h 6858000"/>
              <a:gd name="connsiteX511" fmla="*/ 5764974 w 7467600"/>
              <a:gd name="connsiteY511" fmla="*/ 2799609 h 6858000"/>
              <a:gd name="connsiteX512" fmla="*/ 5767665 w 7467600"/>
              <a:gd name="connsiteY512" fmla="*/ 2666409 h 6858000"/>
              <a:gd name="connsiteX513" fmla="*/ 5763055 w 7467600"/>
              <a:gd name="connsiteY513" fmla="*/ 2579705 h 6858000"/>
              <a:gd name="connsiteX514" fmla="*/ 5758079 w 7467600"/>
              <a:gd name="connsiteY514" fmla="*/ 2492508 h 6858000"/>
              <a:gd name="connsiteX515" fmla="*/ 5779325 w 7467600"/>
              <a:gd name="connsiteY515" fmla="*/ 2197069 h 6858000"/>
              <a:gd name="connsiteX516" fmla="*/ 5798671 w 7467600"/>
              <a:gd name="connsiteY516" fmla="*/ 1981601 h 6858000"/>
              <a:gd name="connsiteX517" fmla="*/ 5829202 w 7467600"/>
              <a:gd name="connsiteY517" fmla="*/ 1971679 h 6858000"/>
              <a:gd name="connsiteX518" fmla="*/ 5809558 w 7467600"/>
              <a:gd name="connsiteY518" fmla="*/ 2198043 h 6858000"/>
              <a:gd name="connsiteX519" fmla="*/ 5788653 w 7467600"/>
              <a:gd name="connsiteY519" fmla="*/ 2489430 h 6858000"/>
              <a:gd name="connsiteX520" fmla="*/ 5793439 w 7467600"/>
              <a:gd name="connsiteY520" fmla="*/ 2575235 h 6858000"/>
              <a:gd name="connsiteX521" fmla="*/ 5796837 w 7467600"/>
              <a:gd name="connsiteY521" fmla="*/ 2637633 h 6858000"/>
              <a:gd name="connsiteX522" fmla="*/ 5818614 w 7467600"/>
              <a:gd name="connsiteY522" fmla="*/ 2473055 h 6858000"/>
              <a:gd name="connsiteX523" fmla="*/ 5829202 w 7467600"/>
              <a:gd name="connsiteY523" fmla="*/ 1971679 h 6858000"/>
              <a:gd name="connsiteX524" fmla="*/ 5911389 w 7467600"/>
              <a:gd name="connsiteY524" fmla="*/ 1898371 h 6858000"/>
              <a:gd name="connsiteX525" fmla="*/ 6237627 w 7467600"/>
              <a:gd name="connsiteY525" fmla="*/ 2231921 h 6858000"/>
              <a:gd name="connsiteX526" fmla="*/ 5911389 w 7467600"/>
              <a:gd name="connsiteY526" fmla="*/ 1898371 h 6858000"/>
              <a:gd name="connsiteX527" fmla="*/ 6944437 w 7467600"/>
              <a:gd name="connsiteY527" fmla="*/ 1575402 h 6858000"/>
              <a:gd name="connsiteX528" fmla="*/ 6304730 w 7467600"/>
              <a:gd name="connsiteY528" fmla="*/ 1766654 h 6858000"/>
              <a:gd name="connsiteX529" fmla="*/ 6944437 w 7467600"/>
              <a:gd name="connsiteY529" fmla="*/ 1575402 h 6858000"/>
              <a:gd name="connsiteX530" fmla="*/ 7019523 w 7467600"/>
              <a:gd name="connsiteY530" fmla="*/ 1519450 h 6858000"/>
              <a:gd name="connsiteX531" fmla="*/ 6298091 w 7467600"/>
              <a:gd name="connsiteY531" fmla="*/ 1737122 h 6858000"/>
              <a:gd name="connsiteX532" fmla="*/ 7019523 w 7467600"/>
              <a:gd name="connsiteY532" fmla="*/ 1519450 h 6858000"/>
              <a:gd name="connsiteX533" fmla="*/ 2399523 w 7467600"/>
              <a:gd name="connsiteY533" fmla="*/ 1428234 h 6858000"/>
              <a:gd name="connsiteX534" fmla="*/ 2224982 w 7467600"/>
              <a:gd name="connsiteY534" fmla="*/ 1826201 h 6858000"/>
              <a:gd name="connsiteX535" fmla="*/ 2096099 w 7467600"/>
              <a:gd name="connsiteY535" fmla="*/ 2345900 h 6858000"/>
              <a:gd name="connsiteX536" fmla="*/ 2283317 w 7467600"/>
              <a:gd name="connsiteY536" fmla="*/ 1796925 h 6858000"/>
              <a:gd name="connsiteX537" fmla="*/ 2399523 w 7467600"/>
              <a:gd name="connsiteY537" fmla="*/ 1428234 h 6858000"/>
              <a:gd name="connsiteX538" fmla="*/ 2448558 w 7467600"/>
              <a:gd name="connsiteY538" fmla="*/ 1373435 h 6858000"/>
              <a:gd name="connsiteX539" fmla="*/ 2312521 w 7467600"/>
              <a:gd name="connsiteY539" fmla="*/ 1806140 h 6858000"/>
              <a:gd name="connsiteX540" fmla="*/ 2127533 w 7467600"/>
              <a:gd name="connsiteY540" fmla="*/ 2348380 h 6858000"/>
              <a:gd name="connsiteX541" fmla="*/ 2358080 w 7467600"/>
              <a:gd name="connsiteY541" fmla="*/ 1866134 h 6858000"/>
              <a:gd name="connsiteX542" fmla="*/ 2407436 w 7467600"/>
              <a:gd name="connsiteY542" fmla="*/ 1651070 h 6858000"/>
              <a:gd name="connsiteX543" fmla="*/ 2448558 w 7467600"/>
              <a:gd name="connsiteY543" fmla="*/ 1373435 h 6858000"/>
              <a:gd name="connsiteX544" fmla="*/ 278707 w 7467600"/>
              <a:gd name="connsiteY544" fmla="*/ 1352270 h 6858000"/>
              <a:gd name="connsiteX545" fmla="*/ 321570 w 7467600"/>
              <a:gd name="connsiteY545" fmla="*/ 1861610 h 6858000"/>
              <a:gd name="connsiteX546" fmla="*/ 294281 w 7467600"/>
              <a:gd name="connsiteY546" fmla="*/ 1440658 h 6858000"/>
              <a:gd name="connsiteX547" fmla="*/ 278707 w 7467600"/>
              <a:gd name="connsiteY547" fmla="*/ 1352270 h 6858000"/>
              <a:gd name="connsiteX548" fmla="*/ 1423821 w 7467600"/>
              <a:gd name="connsiteY548" fmla="*/ 1351958 h 6858000"/>
              <a:gd name="connsiteX549" fmla="*/ 1638521 w 7467600"/>
              <a:gd name="connsiteY549" fmla="*/ 1908470 h 6858000"/>
              <a:gd name="connsiteX550" fmla="*/ 1754199 w 7467600"/>
              <a:gd name="connsiteY550" fmla="*/ 2149284 h 6858000"/>
              <a:gd name="connsiteX551" fmla="*/ 1908359 w 7467600"/>
              <a:gd name="connsiteY551" fmla="*/ 2364988 h 6858000"/>
              <a:gd name="connsiteX552" fmla="*/ 1647661 w 7467600"/>
              <a:gd name="connsiteY552" fmla="*/ 1825945 h 6858000"/>
              <a:gd name="connsiteX553" fmla="*/ 1423821 w 7467600"/>
              <a:gd name="connsiteY553" fmla="*/ 1351958 h 6858000"/>
              <a:gd name="connsiteX554" fmla="*/ 1431890 w 7467600"/>
              <a:gd name="connsiteY554" fmla="*/ 1306475 h 6858000"/>
              <a:gd name="connsiteX555" fmla="*/ 1507597 w 7467600"/>
              <a:gd name="connsiteY555" fmla="*/ 1446132 h 6858000"/>
              <a:gd name="connsiteX556" fmla="*/ 1674586 w 7467600"/>
              <a:gd name="connsiteY556" fmla="*/ 1813832 h 6858000"/>
              <a:gd name="connsiteX557" fmla="*/ 1815950 w 7467600"/>
              <a:gd name="connsiteY557" fmla="*/ 2128564 h 6858000"/>
              <a:gd name="connsiteX558" fmla="*/ 1984242 w 7467600"/>
              <a:gd name="connsiteY558" fmla="*/ 2430829 h 6858000"/>
              <a:gd name="connsiteX559" fmla="*/ 2014023 w 7467600"/>
              <a:gd name="connsiteY559" fmla="*/ 2450995 h 6858000"/>
              <a:gd name="connsiteX560" fmla="*/ 1747337 w 7467600"/>
              <a:gd name="connsiteY560" fmla="*/ 1855264 h 6858000"/>
              <a:gd name="connsiteX561" fmla="*/ 1533749 w 7467600"/>
              <a:gd name="connsiteY561" fmla="*/ 1478656 h 6858000"/>
              <a:gd name="connsiteX562" fmla="*/ 1431890 w 7467600"/>
              <a:gd name="connsiteY562" fmla="*/ 1306475 h 6858000"/>
              <a:gd name="connsiteX563" fmla="*/ 5052692 w 7467600"/>
              <a:gd name="connsiteY563" fmla="*/ 1292994 h 6858000"/>
              <a:gd name="connsiteX564" fmla="*/ 5200661 w 7467600"/>
              <a:gd name="connsiteY564" fmla="*/ 1635186 h 6858000"/>
              <a:gd name="connsiteX565" fmla="*/ 5297138 w 7467600"/>
              <a:gd name="connsiteY565" fmla="*/ 1906351 h 6858000"/>
              <a:gd name="connsiteX566" fmla="*/ 5052692 w 7467600"/>
              <a:gd name="connsiteY566" fmla="*/ 1292994 h 6858000"/>
              <a:gd name="connsiteX567" fmla="*/ 5009948 w 7467600"/>
              <a:gd name="connsiteY567" fmla="*/ 1273619 h 6858000"/>
              <a:gd name="connsiteX568" fmla="*/ 5121777 w 7467600"/>
              <a:gd name="connsiteY568" fmla="*/ 1654213 h 6858000"/>
              <a:gd name="connsiteX569" fmla="*/ 5293545 w 7467600"/>
              <a:gd name="connsiteY569" fmla="*/ 2072247 h 6858000"/>
              <a:gd name="connsiteX570" fmla="*/ 5294042 w 7467600"/>
              <a:gd name="connsiteY570" fmla="*/ 2065019 h 6858000"/>
              <a:gd name="connsiteX571" fmla="*/ 5171936 w 7467600"/>
              <a:gd name="connsiteY571" fmla="*/ 1647613 h 6858000"/>
              <a:gd name="connsiteX572" fmla="*/ 5009948 w 7467600"/>
              <a:gd name="connsiteY572" fmla="*/ 1273619 h 6858000"/>
              <a:gd name="connsiteX573" fmla="*/ 655236 w 7467600"/>
              <a:gd name="connsiteY573" fmla="*/ 1268632 h 6858000"/>
              <a:gd name="connsiteX574" fmla="*/ 839521 w 7467600"/>
              <a:gd name="connsiteY574" fmla="*/ 1685315 h 6858000"/>
              <a:gd name="connsiteX575" fmla="*/ 1109416 w 7467600"/>
              <a:gd name="connsiteY575" fmla="*/ 2061663 h 6858000"/>
              <a:gd name="connsiteX576" fmla="*/ 1298300 w 7467600"/>
              <a:gd name="connsiteY576" fmla="*/ 2247742 h 6858000"/>
              <a:gd name="connsiteX577" fmla="*/ 1125871 w 7467600"/>
              <a:gd name="connsiteY577" fmla="*/ 1989513 h 6858000"/>
              <a:gd name="connsiteX578" fmla="*/ 981574 w 7467600"/>
              <a:gd name="connsiteY578" fmla="*/ 1783157 h 6858000"/>
              <a:gd name="connsiteX579" fmla="*/ 922198 w 7467600"/>
              <a:gd name="connsiteY579" fmla="*/ 1677437 h 6858000"/>
              <a:gd name="connsiteX580" fmla="*/ 869293 w 7467600"/>
              <a:gd name="connsiteY580" fmla="*/ 1583214 h 6858000"/>
              <a:gd name="connsiteX581" fmla="*/ 751431 w 7467600"/>
              <a:gd name="connsiteY581" fmla="*/ 1405731 h 6858000"/>
              <a:gd name="connsiteX582" fmla="*/ 655236 w 7467600"/>
              <a:gd name="connsiteY582" fmla="*/ 1268632 h 6858000"/>
              <a:gd name="connsiteX583" fmla="*/ 6516292 w 7467600"/>
              <a:gd name="connsiteY583" fmla="*/ 1263064 h 6858000"/>
              <a:gd name="connsiteX584" fmla="*/ 5736320 w 7467600"/>
              <a:gd name="connsiteY584" fmla="*/ 1501803 h 6858000"/>
              <a:gd name="connsiteX585" fmla="*/ 6516292 w 7467600"/>
              <a:gd name="connsiteY585" fmla="*/ 1263064 h 6858000"/>
              <a:gd name="connsiteX586" fmla="*/ 291466 w 7467600"/>
              <a:gd name="connsiteY586" fmla="*/ 1250369 h 6858000"/>
              <a:gd name="connsiteX587" fmla="*/ 323180 w 7467600"/>
              <a:gd name="connsiteY587" fmla="*/ 1435283 h 6858000"/>
              <a:gd name="connsiteX588" fmla="*/ 349381 w 7467600"/>
              <a:gd name="connsiteY588" fmla="*/ 1875041 h 6858000"/>
              <a:gd name="connsiteX589" fmla="*/ 374363 w 7467600"/>
              <a:gd name="connsiteY589" fmla="*/ 1506494 h 6858000"/>
              <a:gd name="connsiteX590" fmla="*/ 302168 w 7467600"/>
              <a:gd name="connsiteY590" fmla="*/ 1274495 h 6858000"/>
              <a:gd name="connsiteX591" fmla="*/ 291466 w 7467600"/>
              <a:gd name="connsiteY591" fmla="*/ 1250369 h 6858000"/>
              <a:gd name="connsiteX592" fmla="*/ 678222 w 7467600"/>
              <a:gd name="connsiteY592" fmla="*/ 1248670 h 6858000"/>
              <a:gd name="connsiteX593" fmla="*/ 775536 w 7467600"/>
              <a:gd name="connsiteY593" fmla="*/ 1388015 h 6858000"/>
              <a:gd name="connsiteX594" fmla="*/ 894529 w 7467600"/>
              <a:gd name="connsiteY594" fmla="*/ 1567739 h 6858000"/>
              <a:gd name="connsiteX595" fmla="*/ 948000 w 7467600"/>
              <a:gd name="connsiteY595" fmla="*/ 1663088 h 6858000"/>
              <a:gd name="connsiteX596" fmla="*/ 1006812 w 7467600"/>
              <a:gd name="connsiteY596" fmla="*/ 1767683 h 6858000"/>
              <a:gd name="connsiteX597" fmla="*/ 1149133 w 7467600"/>
              <a:gd name="connsiteY597" fmla="*/ 1971513 h 6858000"/>
              <a:gd name="connsiteX598" fmla="*/ 1333952 w 7467600"/>
              <a:gd name="connsiteY598" fmla="*/ 2251620 h 6858000"/>
              <a:gd name="connsiteX599" fmla="*/ 1337329 w 7467600"/>
              <a:gd name="connsiteY599" fmla="*/ 2258350 h 6858000"/>
              <a:gd name="connsiteX600" fmla="*/ 1014726 w 7467600"/>
              <a:gd name="connsiteY600" fmla="*/ 1615556 h 6858000"/>
              <a:gd name="connsiteX601" fmla="*/ 678222 w 7467600"/>
              <a:gd name="connsiteY601" fmla="*/ 1248670 h 6858000"/>
              <a:gd name="connsiteX602" fmla="*/ 6691602 w 7467600"/>
              <a:gd name="connsiteY602" fmla="*/ 1140573 h 6858000"/>
              <a:gd name="connsiteX603" fmla="*/ 6571100 w 7467600"/>
              <a:gd name="connsiteY603" fmla="*/ 1183662 h 6858000"/>
              <a:gd name="connsiteX604" fmla="*/ 6241687 w 7467600"/>
              <a:gd name="connsiteY604" fmla="*/ 1257600 h 6858000"/>
              <a:gd name="connsiteX605" fmla="*/ 5693009 w 7467600"/>
              <a:gd name="connsiteY605" fmla="*/ 1478256 h 6858000"/>
              <a:gd name="connsiteX606" fmla="*/ 6548420 w 7467600"/>
              <a:gd name="connsiteY606" fmla="*/ 1214599 h 6858000"/>
              <a:gd name="connsiteX607" fmla="*/ 6605473 w 7467600"/>
              <a:gd name="connsiteY607" fmla="*/ 1184686 h 6858000"/>
              <a:gd name="connsiteX608" fmla="*/ 6691602 w 7467600"/>
              <a:gd name="connsiteY608" fmla="*/ 1140573 h 6858000"/>
              <a:gd name="connsiteX609" fmla="*/ 4002475 w 7467600"/>
              <a:gd name="connsiteY609" fmla="*/ 1037802 h 6858000"/>
              <a:gd name="connsiteX610" fmla="*/ 4000324 w 7467600"/>
              <a:gd name="connsiteY610" fmla="*/ 1039362 h 6858000"/>
              <a:gd name="connsiteX611" fmla="*/ 4002862 w 7467600"/>
              <a:gd name="connsiteY611" fmla="*/ 1042866 h 6858000"/>
              <a:gd name="connsiteX612" fmla="*/ 4002475 w 7467600"/>
              <a:gd name="connsiteY612" fmla="*/ 1037802 h 6858000"/>
              <a:gd name="connsiteX613" fmla="*/ 506322 w 7467600"/>
              <a:gd name="connsiteY613" fmla="*/ 1020997 h 6858000"/>
              <a:gd name="connsiteX614" fmla="*/ 533068 w 7467600"/>
              <a:gd name="connsiteY614" fmla="*/ 1029409 h 6858000"/>
              <a:gd name="connsiteX615" fmla="*/ 1232525 w 7467600"/>
              <a:gd name="connsiteY615" fmla="*/ 1804675 h 6858000"/>
              <a:gd name="connsiteX616" fmla="*/ 1388858 w 7467600"/>
              <a:gd name="connsiteY616" fmla="*/ 2368011 h 6858000"/>
              <a:gd name="connsiteX617" fmla="*/ 1384098 w 7467600"/>
              <a:gd name="connsiteY617" fmla="*/ 2378125 h 6858000"/>
              <a:gd name="connsiteX618" fmla="*/ 1425393 w 7467600"/>
              <a:gd name="connsiteY618" fmla="*/ 2589124 h 6858000"/>
              <a:gd name="connsiteX619" fmla="*/ 1424001 w 7467600"/>
              <a:gd name="connsiteY619" fmla="*/ 2597541 h 6858000"/>
              <a:gd name="connsiteX620" fmla="*/ 2152729 w 7467600"/>
              <a:gd name="connsiteY620" fmla="*/ 2864487 h 6858000"/>
              <a:gd name="connsiteX621" fmla="*/ 2020609 w 7467600"/>
              <a:gd name="connsiteY621" fmla="*/ 2539671 h 6858000"/>
              <a:gd name="connsiteX622" fmla="*/ 2018920 w 7467600"/>
              <a:gd name="connsiteY622" fmla="*/ 2536309 h 6858000"/>
              <a:gd name="connsiteX623" fmla="*/ 1342441 w 7467600"/>
              <a:gd name="connsiteY623" fmla="*/ 1173017 h 6858000"/>
              <a:gd name="connsiteX624" fmla="*/ 1367925 w 7467600"/>
              <a:gd name="connsiteY624" fmla="*/ 1135648 h 6858000"/>
              <a:gd name="connsiteX625" fmla="*/ 1771401 w 7467600"/>
              <a:gd name="connsiteY625" fmla="*/ 1806673 h 6858000"/>
              <a:gd name="connsiteX626" fmla="*/ 1972385 w 7467600"/>
              <a:gd name="connsiteY626" fmla="*/ 2198735 h 6858000"/>
              <a:gd name="connsiteX627" fmla="*/ 2040892 w 7467600"/>
              <a:gd name="connsiteY627" fmla="*/ 2405205 h 6858000"/>
              <a:gd name="connsiteX628" fmla="*/ 2131689 w 7467600"/>
              <a:gd name="connsiteY628" fmla="*/ 1936926 h 6858000"/>
              <a:gd name="connsiteX629" fmla="*/ 2454820 w 7467600"/>
              <a:gd name="connsiteY629" fmla="*/ 1248808 h 6858000"/>
              <a:gd name="connsiteX630" fmla="*/ 2492512 w 7467600"/>
              <a:gd name="connsiteY630" fmla="*/ 1302920 h 6858000"/>
              <a:gd name="connsiteX631" fmla="*/ 2081216 w 7467600"/>
              <a:gd name="connsiteY631" fmla="*/ 2527513 h 6858000"/>
              <a:gd name="connsiteX632" fmla="*/ 2081211 w 7467600"/>
              <a:gd name="connsiteY632" fmla="*/ 2528916 h 6858000"/>
              <a:gd name="connsiteX633" fmla="*/ 2199067 w 7467600"/>
              <a:gd name="connsiteY633" fmla="*/ 2884061 h 6858000"/>
              <a:gd name="connsiteX634" fmla="*/ 3192586 w 7467600"/>
              <a:gd name="connsiteY634" fmla="*/ 3411496 h 6858000"/>
              <a:gd name="connsiteX635" fmla="*/ 3182620 w 7467600"/>
              <a:gd name="connsiteY635" fmla="*/ 3483279 h 6858000"/>
              <a:gd name="connsiteX636" fmla="*/ 2435119 w 7467600"/>
              <a:gd name="connsiteY636" fmla="*/ 3080173 h 6858000"/>
              <a:gd name="connsiteX637" fmla="*/ 2410152 w 7467600"/>
              <a:gd name="connsiteY637" fmla="*/ 3063751 h 6858000"/>
              <a:gd name="connsiteX638" fmla="*/ 2408099 w 7467600"/>
              <a:gd name="connsiteY638" fmla="*/ 3064403 h 6858000"/>
              <a:gd name="connsiteX639" fmla="*/ 2407218 w 7467600"/>
              <a:gd name="connsiteY639" fmla="*/ 3070324 h 6858000"/>
              <a:gd name="connsiteX640" fmla="*/ 2380138 w 7467600"/>
              <a:gd name="connsiteY640" fmla="*/ 3099341 h 6858000"/>
              <a:gd name="connsiteX641" fmla="*/ 1765923 w 7467600"/>
              <a:gd name="connsiteY641" fmla="*/ 3581043 h 6858000"/>
              <a:gd name="connsiteX642" fmla="*/ 1702258 w 7467600"/>
              <a:gd name="connsiteY642" fmla="*/ 3612286 h 6858000"/>
              <a:gd name="connsiteX643" fmla="*/ 1538370 w 7467600"/>
              <a:gd name="connsiteY643" fmla="*/ 3811804 h 6858000"/>
              <a:gd name="connsiteX644" fmla="*/ 542867 w 7467600"/>
              <a:gd name="connsiteY644" fmla="*/ 4944092 h 6858000"/>
              <a:gd name="connsiteX645" fmla="*/ 515800 w 7467600"/>
              <a:gd name="connsiteY645" fmla="*/ 4862180 h 6858000"/>
              <a:gd name="connsiteX646" fmla="*/ 909145 w 7467600"/>
              <a:gd name="connsiteY646" fmla="*/ 4199225 h 6858000"/>
              <a:gd name="connsiteX647" fmla="*/ 1214067 w 7467600"/>
              <a:gd name="connsiteY647" fmla="*/ 3908561 h 6858000"/>
              <a:gd name="connsiteX648" fmla="*/ 640967 w 7467600"/>
              <a:gd name="connsiteY648" fmla="*/ 4105601 h 6858000"/>
              <a:gd name="connsiteX649" fmla="*/ 112563 w 7467600"/>
              <a:gd name="connsiteY649" fmla="*/ 4396952 h 6858000"/>
              <a:gd name="connsiteX650" fmla="*/ 0 w 7467600"/>
              <a:gd name="connsiteY650" fmla="*/ 4466006 h 6858000"/>
              <a:gd name="connsiteX651" fmla="*/ 0 w 7467600"/>
              <a:gd name="connsiteY651" fmla="*/ 4233763 h 6858000"/>
              <a:gd name="connsiteX652" fmla="*/ 36881 w 7467600"/>
              <a:gd name="connsiteY652" fmla="*/ 4200118 h 6858000"/>
              <a:gd name="connsiteX653" fmla="*/ 910534 w 7467600"/>
              <a:gd name="connsiteY653" fmla="*/ 3629753 h 6858000"/>
              <a:gd name="connsiteX654" fmla="*/ 1578717 w 7467600"/>
              <a:gd name="connsiteY654" fmla="*/ 3575982 h 6858000"/>
              <a:gd name="connsiteX655" fmla="*/ 2338780 w 7467600"/>
              <a:gd name="connsiteY655" fmla="*/ 3033725 h 6858000"/>
              <a:gd name="connsiteX656" fmla="*/ 1807991 w 7467600"/>
              <a:gd name="connsiteY656" fmla="*/ 2807184 h 6858000"/>
              <a:gd name="connsiteX657" fmla="*/ 1416358 w 7467600"/>
              <a:gd name="connsiteY657" fmla="*/ 3112571 h 6858000"/>
              <a:gd name="connsiteX658" fmla="*/ 939066 w 7467600"/>
              <a:gd name="connsiteY658" fmla="*/ 3378798 h 6858000"/>
              <a:gd name="connsiteX659" fmla="*/ 115099 w 7467600"/>
              <a:gd name="connsiteY659" fmla="*/ 3607650 h 6858000"/>
              <a:gd name="connsiteX660" fmla="*/ 97284 w 7467600"/>
              <a:gd name="connsiteY660" fmla="*/ 3520393 h 6858000"/>
              <a:gd name="connsiteX661" fmla="*/ 922050 w 7467600"/>
              <a:gd name="connsiteY661" fmla="*/ 3074867 h 6858000"/>
              <a:gd name="connsiteX662" fmla="*/ 1405265 w 7467600"/>
              <a:gd name="connsiteY662" fmla="*/ 3016319 h 6858000"/>
              <a:gd name="connsiteX663" fmla="*/ 1407512 w 7467600"/>
              <a:gd name="connsiteY663" fmla="*/ 3018001 h 6858000"/>
              <a:gd name="connsiteX664" fmla="*/ 1726266 w 7467600"/>
              <a:gd name="connsiteY664" fmla="*/ 2777274 h 6858000"/>
              <a:gd name="connsiteX665" fmla="*/ 625390 w 7467600"/>
              <a:gd name="connsiteY665" fmla="*/ 2514541 h 6858000"/>
              <a:gd name="connsiteX666" fmla="*/ 619799 w 7467600"/>
              <a:gd name="connsiteY666" fmla="*/ 2527180 h 6858000"/>
              <a:gd name="connsiteX667" fmla="*/ 310030 w 7467600"/>
              <a:gd name="connsiteY667" fmla="*/ 2771818 h 6858000"/>
              <a:gd name="connsiteX668" fmla="*/ 173877 w 7467600"/>
              <a:gd name="connsiteY668" fmla="*/ 2937056 h 6858000"/>
              <a:gd name="connsiteX669" fmla="*/ 77889 w 7467600"/>
              <a:gd name="connsiteY669" fmla="*/ 3138440 h 6858000"/>
              <a:gd name="connsiteX670" fmla="*/ 0 w 7467600"/>
              <a:gd name="connsiteY670" fmla="*/ 3271395 h 6858000"/>
              <a:gd name="connsiteX671" fmla="*/ 0 w 7467600"/>
              <a:gd name="connsiteY671" fmla="*/ 3153002 h 6858000"/>
              <a:gd name="connsiteX672" fmla="*/ 2386 w 7467600"/>
              <a:gd name="connsiteY672" fmla="*/ 3149203 h 6858000"/>
              <a:gd name="connsiteX673" fmla="*/ 89753 w 7467600"/>
              <a:gd name="connsiteY673" fmla="*/ 2987702 h 6858000"/>
              <a:gd name="connsiteX674" fmla="*/ 76869 w 7467600"/>
              <a:gd name="connsiteY674" fmla="*/ 3005404 h 6858000"/>
              <a:gd name="connsiteX675" fmla="*/ 32049 w 7467600"/>
              <a:gd name="connsiteY675" fmla="*/ 3065814 h 6858000"/>
              <a:gd name="connsiteX676" fmla="*/ 0 w 7467600"/>
              <a:gd name="connsiteY676" fmla="*/ 3108744 h 6858000"/>
              <a:gd name="connsiteX677" fmla="*/ 0 w 7467600"/>
              <a:gd name="connsiteY677" fmla="*/ 3058059 h 6858000"/>
              <a:gd name="connsiteX678" fmla="*/ 7610 w 7467600"/>
              <a:gd name="connsiteY678" fmla="*/ 3047889 h 6858000"/>
              <a:gd name="connsiteX679" fmla="*/ 52419 w 7467600"/>
              <a:gd name="connsiteY679" fmla="*/ 2987479 h 6858000"/>
              <a:gd name="connsiteX680" fmla="*/ 59142 w 7467600"/>
              <a:gd name="connsiteY680" fmla="*/ 2978488 h 6858000"/>
              <a:gd name="connsiteX681" fmla="*/ 0 w 7467600"/>
              <a:gd name="connsiteY681" fmla="*/ 3015334 h 6858000"/>
              <a:gd name="connsiteX682" fmla="*/ 0 w 7467600"/>
              <a:gd name="connsiteY682" fmla="*/ 2914286 h 6858000"/>
              <a:gd name="connsiteX683" fmla="*/ 36383 w 7467600"/>
              <a:gd name="connsiteY683" fmla="*/ 2901128 h 6858000"/>
              <a:gd name="connsiteX684" fmla="*/ 156329 w 7467600"/>
              <a:gd name="connsiteY684" fmla="*/ 2840533 h 6858000"/>
              <a:gd name="connsiteX685" fmla="*/ 358355 w 7467600"/>
              <a:gd name="connsiteY685" fmla="*/ 2620471 h 6858000"/>
              <a:gd name="connsiteX686" fmla="*/ 510577 w 7467600"/>
              <a:gd name="connsiteY686" fmla="*/ 2501244 h 6858000"/>
              <a:gd name="connsiteX687" fmla="*/ 211967 w 7467600"/>
              <a:gd name="connsiteY687" fmla="*/ 2479171 h 6858000"/>
              <a:gd name="connsiteX688" fmla="*/ 0 w 7467600"/>
              <a:gd name="connsiteY688" fmla="*/ 2476398 h 6858000"/>
              <a:gd name="connsiteX689" fmla="*/ 0 w 7467600"/>
              <a:gd name="connsiteY689" fmla="*/ 2389189 h 6858000"/>
              <a:gd name="connsiteX690" fmla="*/ 103062 w 7467600"/>
              <a:gd name="connsiteY690" fmla="*/ 2389518 h 6858000"/>
              <a:gd name="connsiteX691" fmla="*/ 510734 w 7467600"/>
              <a:gd name="connsiteY691" fmla="*/ 2416201 h 6858000"/>
              <a:gd name="connsiteX692" fmla="*/ 279257 w 7467600"/>
              <a:gd name="connsiteY692" fmla="*/ 2092102 h 6858000"/>
              <a:gd name="connsiteX693" fmla="*/ 65265 w 7467600"/>
              <a:gd name="connsiteY693" fmla="*/ 2006049 h 6858000"/>
              <a:gd name="connsiteX694" fmla="*/ 0 w 7467600"/>
              <a:gd name="connsiteY694" fmla="*/ 1982532 h 6858000"/>
              <a:gd name="connsiteX695" fmla="*/ 0 w 7467600"/>
              <a:gd name="connsiteY695" fmla="*/ 1912789 h 6858000"/>
              <a:gd name="connsiteX696" fmla="*/ 97460 w 7467600"/>
              <a:gd name="connsiteY696" fmla="*/ 1953725 h 6858000"/>
              <a:gd name="connsiteX697" fmla="*/ 221272 w 7467600"/>
              <a:gd name="connsiteY697" fmla="*/ 1980766 h 6858000"/>
              <a:gd name="connsiteX698" fmla="*/ 116765 w 7467600"/>
              <a:gd name="connsiteY698" fmla="*/ 1911033 h 6858000"/>
              <a:gd name="connsiteX699" fmla="*/ 16405 w 7467600"/>
              <a:gd name="connsiteY699" fmla="*/ 1803412 h 6858000"/>
              <a:gd name="connsiteX700" fmla="*/ 0 w 7467600"/>
              <a:gd name="connsiteY700" fmla="*/ 1784777 h 6858000"/>
              <a:gd name="connsiteX701" fmla="*/ 0 w 7467600"/>
              <a:gd name="connsiteY701" fmla="*/ 1740082 h 6858000"/>
              <a:gd name="connsiteX702" fmla="*/ 39394 w 7467600"/>
              <a:gd name="connsiteY702" fmla="*/ 1784856 h 6858000"/>
              <a:gd name="connsiteX703" fmla="*/ 135813 w 7467600"/>
              <a:gd name="connsiteY703" fmla="*/ 1888838 h 6858000"/>
              <a:gd name="connsiteX704" fmla="*/ 242575 w 7467600"/>
              <a:gd name="connsiteY704" fmla="*/ 1958841 h 6858000"/>
              <a:gd name="connsiteX705" fmla="*/ 82197 w 7467600"/>
              <a:gd name="connsiteY705" fmla="*/ 1754826 h 6858000"/>
              <a:gd name="connsiteX706" fmla="*/ 0 w 7467600"/>
              <a:gd name="connsiteY706" fmla="*/ 1679650 h 6858000"/>
              <a:gd name="connsiteX707" fmla="*/ 0 w 7467600"/>
              <a:gd name="connsiteY707" fmla="*/ 1602463 h 6858000"/>
              <a:gd name="connsiteX708" fmla="*/ 84689 w 7467600"/>
              <a:gd name="connsiteY708" fmla="*/ 1677442 h 6858000"/>
              <a:gd name="connsiteX709" fmla="*/ 298437 w 7467600"/>
              <a:gd name="connsiteY709" fmla="*/ 1968019 h 6858000"/>
              <a:gd name="connsiteX710" fmla="*/ 227269 w 7467600"/>
              <a:gd name="connsiteY710" fmla="*/ 1114064 h 6858000"/>
              <a:gd name="connsiteX711" fmla="*/ 248003 w 7467600"/>
              <a:gd name="connsiteY711" fmla="*/ 1089613 h 6858000"/>
              <a:gd name="connsiteX712" fmla="*/ 427020 w 7467600"/>
              <a:gd name="connsiteY712" fmla="*/ 1619803 h 6858000"/>
              <a:gd name="connsiteX713" fmla="*/ 340345 w 7467600"/>
              <a:gd name="connsiteY713" fmla="*/ 2027739 h 6858000"/>
              <a:gd name="connsiteX714" fmla="*/ 360865 w 7467600"/>
              <a:gd name="connsiteY714" fmla="*/ 2044827 h 6858000"/>
              <a:gd name="connsiteX715" fmla="*/ 560414 w 7467600"/>
              <a:gd name="connsiteY715" fmla="*/ 2421457 h 6858000"/>
              <a:gd name="connsiteX716" fmla="*/ 1359703 w 7467600"/>
              <a:gd name="connsiteY716" fmla="*/ 2578554 h 6858000"/>
              <a:gd name="connsiteX717" fmla="*/ 1359422 w 7467600"/>
              <a:gd name="connsiteY717" fmla="*/ 2577994 h 6858000"/>
              <a:gd name="connsiteX718" fmla="*/ 828701 w 7467600"/>
              <a:gd name="connsiteY718" fmla="*/ 1839520 h 6858000"/>
              <a:gd name="connsiteX719" fmla="*/ 494427 w 7467600"/>
              <a:gd name="connsiteY719" fmla="*/ 1092333 h 6858000"/>
              <a:gd name="connsiteX720" fmla="*/ 506322 w 7467600"/>
              <a:gd name="connsiteY720" fmla="*/ 1020997 h 6858000"/>
              <a:gd name="connsiteX721" fmla="*/ 4570198 w 7467600"/>
              <a:gd name="connsiteY721" fmla="*/ 978081 h 6858000"/>
              <a:gd name="connsiteX722" fmla="*/ 4523691 w 7467600"/>
              <a:gd name="connsiteY722" fmla="*/ 1127776 h 6858000"/>
              <a:gd name="connsiteX723" fmla="*/ 4509875 w 7467600"/>
              <a:gd name="connsiteY723" fmla="*/ 1167552 h 6858000"/>
              <a:gd name="connsiteX724" fmla="*/ 4478168 w 7467600"/>
              <a:gd name="connsiteY724" fmla="*/ 1260735 h 6858000"/>
              <a:gd name="connsiteX725" fmla="*/ 4409309 w 7467600"/>
              <a:gd name="connsiteY725" fmla="*/ 1666996 h 6858000"/>
              <a:gd name="connsiteX726" fmla="*/ 4370031 w 7467600"/>
              <a:gd name="connsiteY726" fmla="*/ 1955666 h 6858000"/>
              <a:gd name="connsiteX727" fmla="*/ 4570198 w 7467600"/>
              <a:gd name="connsiteY727" fmla="*/ 978081 h 6858000"/>
              <a:gd name="connsiteX728" fmla="*/ 4557898 w 7467600"/>
              <a:gd name="connsiteY728" fmla="*/ 900011 h 6858000"/>
              <a:gd name="connsiteX729" fmla="*/ 4344840 w 7467600"/>
              <a:gd name="connsiteY729" fmla="*/ 1922038 h 6858000"/>
              <a:gd name="connsiteX730" fmla="*/ 4378710 w 7467600"/>
              <a:gd name="connsiteY730" fmla="*/ 1665516 h 6858000"/>
              <a:gd name="connsiteX731" fmla="*/ 4448798 w 7467600"/>
              <a:gd name="connsiteY731" fmla="*/ 1253024 h 6858000"/>
              <a:gd name="connsiteX732" fmla="*/ 4480315 w 7467600"/>
              <a:gd name="connsiteY732" fmla="*/ 1158454 h 6858000"/>
              <a:gd name="connsiteX733" fmla="*/ 4494133 w 7467600"/>
              <a:gd name="connsiteY733" fmla="*/ 1118676 h 6858000"/>
              <a:gd name="connsiteX734" fmla="*/ 4557898 w 7467600"/>
              <a:gd name="connsiteY734" fmla="*/ 900011 h 6858000"/>
              <a:gd name="connsiteX735" fmla="*/ 5870151 w 7467600"/>
              <a:gd name="connsiteY735" fmla="*/ 898890 h 6858000"/>
              <a:gd name="connsiteX736" fmla="*/ 5861335 w 7467600"/>
              <a:gd name="connsiteY736" fmla="*/ 899177 h 6858000"/>
              <a:gd name="connsiteX737" fmla="*/ 5843702 w 7467600"/>
              <a:gd name="connsiteY737" fmla="*/ 899748 h 6858000"/>
              <a:gd name="connsiteX738" fmla="*/ 5651107 w 7467600"/>
              <a:gd name="connsiteY738" fmla="*/ 920306 h 6858000"/>
              <a:gd name="connsiteX739" fmla="*/ 5459407 w 7467600"/>
              <a:gd name="connsiteY739" fmla="*/ 940975 h 6858000"/>
              <a:gd name="connsiteX740" fmla="*/ 5374846 w 7467600"/>
              <a:gd name="connsiteY740" fmla="*/ 941988 h 6858000"/>
              <a:gd name="connsiteX741" fmla="*/ 5256105 w 7467600"/>
              <a:gd name="connsiteY741" fmla="*/ 945632 h 6858000"/>
              <a:gd name="connsiteX742" fmla="*/ 5107071 w 7467600"/>
              <a:gd name="connsiteY742" fmla="*/ 969720 h 6858000"/>
              <a:gd name="connsiteX743" fmla="*/ 4998681 w 7467600"/>
              <a:gd name="connsiteY743" fmla="*/ 988771 h 6858000"/>
              <a:gd name="connsiteX744" fmla="*/ 5870151 w 7467600"/>
              <a:gd name="connsiteY744" fmla="*/ 898890 h 6858000"/>
              <a:gd name="connsiteX745" fmla="*/ 5504425 w 7467600"/>
              <a:gd name="connsiteY745" fmla="*/ 848067 h 6858000"/>
              <a:gd name="connsiteX746" fmla="*/ 4968849 w 7467600"/>
              <a:gd name="connsiteY746" fmla="*/ 962318 h 6858000"/>
              <a:gd name="connsiteX747" fmla="*/ 5104039 w 7467600"/>
              <a:gd name="connsiteY747" fmla="*/ 940634 h 6858000"/>
              <a:gd name="connsiteX748" fmla="*/ 5256311 w 7467600"/>
              <a:gd name="connsiteY748" fmla="*/ 916490 h 6858000"/>
              <a:gd name="connsiteX749" fmla="*/ 5377381 w 7467600"/>
              <a:gd name="connsiteY749" fmla="*/ 912671 h 6858000"/>
              <a:gd name="connsiteX750" fmla="*/ 5460148 w 7467600"/>
              <a:gd name="connsiteY750" fmla="*/ 911442 h 6858000"/>
              <a:gd name="connsiteX751" fmla="*/ 5648971 w 7467600"/>
              <a:gd name="connsiteY751" fmla="*/ 891331 h 6858000"/>
              <a:gd name="connsiteX752" fmla="*/ 5844807 w 7467600"/>
              <a:gd name="connsiteY752" fmla="*/ 870718 h 6858000"/>
              <a:gd name="connsiteX753" fmla="*/ 5862975 w 7467600"/>
              <a:gd name="connsiteY753" fmla="*/ 869756 h 6858000"/>
              <a:gd name="connsiteX754" fmla="*/ 5920887 w 7467600"/>
              <a:gd name="connsiteY754" fmla="*/ 865929 h 6858000"/>
              <a:gd name="connsiteX755" fmla="*/ 5504425 w 7467600"/>
              <a:gd name="connsiteY755" fmla="*/ 848067 h 6858000"/>
              <a:gd name="connsiteX756" fmla="*/ 3607114 w 7467600"/>
              <a:gd name="connsiteY756" fmla="*/ 467441 h 6858000"/>
              <a:gd name="connsiteX757" fmla="*/ 3296242 w 7467600"/>
              <a:gd name="connsiteY757" fmla="*/ 807991 h 6858000"/>
              <a:gd name="connsiteX758" fmla="*/ 3174674 w 7467600"/>
              <a:gd name="connsiteY758" fmla="*/ 919759 h 6858000"/>
              <a:gd name="connsiteX759" fmla="*/ 3042978 w 7467600"/>
              <a:gd name="connsiteY759" fmla="*/ 1054894 h 6858000"/>
              <a:gd name="connsiteX760" fmla="*/ 2968914 w 7467600"/>
              <a:gd name="connsiteY760" fmla="*/ 1133756 h 6858000"/>
              <a:gd name="connsiteX761" fmla="*/ 3103823 w 7467600"/>
              <a:gd name="connsiteY761" fmla="*/ 1026814 h 6858000"/>
              <a:gd name="connsiteX762" fmla="*/ 3607114 w 7467600"/>
              <a:gd name="connsiteY762" fmla="*/ 467441 h 6858000"/>
              <a:gd name="connsiteX763" fmla="*/ 3744487 w 7467600"/>
              <a:gd name="connsiteY763" fmla="*/ 383136 h 6858000"/>
              <a:gd name="connsiteX764" fmla="*/ 3970213 w 7467600"/>
              <a:gd name="connsiteY764" fmla="*/ 995559 h 6858000"/>
              <a:gd name="connsiteX765" fmla="*/ 3744487 w 7467600"/>
              <a:gd name="connsiteY765" fmla="*/ 383136 h 6858000"/>
              <a:gd name="connsiteX766" fmla="*/ 3624562 w 7467600"/>
              <a:gd name="connsiteY766" fmla="*/ 367041 h 6858000"/>
              <a:gd name="connsiteX767" fmla="*/ 3489712 w 7467600"/>
              <a:gd name="connsiteY767" fmla="*/ 485386 h 6858000"/>
              <a:gd name="connsiteX768" fmla="*/ 3182994 w 7467600"/>
              <a:gd name="connsiteY768" fmla="*/ 828265 h 6858000"/>
              <a:gd name="connsiteX769" fmla="*/ 2892114 w 7467600"/>
              <a:gd name="connsiteY769" fmla="*/ 1172635 h 6858000"/>
              <a:gd name="connsiteX770" fmla="*/ 3021459 w 7467600"/>
              <a:gd name="connsiteY770" fmla="*/ 1035385 h 6858000"/>
              <a:gd name="connsiteX771" fmla="*/ 3153873 w 7467600"/>
              <a:gd name="connsiteY771" fmla="*/ 898971 h 6858000"/>
              <a:gd name="connsiteX772" fmla="*/ 3276511 w 7467600"/>
              <a:gd name="connsiteY772" fmla="*/ 786423 h 6858000"/>
              <a:gd name="connsiteX773" fmla="*/ 3584154 w 7467600"/>
              <a:gd name="connsiteY773" fmla="*/ 448218 h 6858000"/>
              <a:gd name="connsiteX774" fmla="*/ 3624562 w 7467600"/>
              <a:gd name="connsiteY774" fmla="*/ 367041 h 6858000"/>
              <a:gd name="connsiteX775" fmla="*/ 3766672 w 7467600"/>
              <a:gd name="connsiteY775" fmla="*/ 359429 h 6858000"/>
              <a:gd name="connsiteX776" fmla="*/ 3996338 w 7467600"/>
              <a:gd name="connsiteY776" fmla="*/ 968237 h 6858000"/>
              <a:gd name="connsiteX777" fmla="*/ 3766672 w 7467600"/>
              <a:gd name="connsiteY777" fmla="*/ 359429 h 6858000"/>
              <a:gd name="connsiteX778" fmla="*/ 5805386 w 7467600"/>
              <a:gd name="connsiteY778" fmla="*/ 239240 h 6858000"/>
              <a:gd name="connsiteX779" fmla="*/ 5736947 w 7467600"/>
              <a:gd name="connsiteY779" fmla="*/ 261367 h 6858000"/>
              <a:gd name="connsiteX780" fmla="*/ 5427012 w 7467600"/>
              <a:gd name="connsiteY780" fmla="*/ 311272 h 6858000"/>
              <a:gd name="connsiteX781" fmla="*/ 5147818 w 7467600"/>
              <a:gd name="connsiteY781" fmla="*/ 322112 h 6858000"/>
              <a:gd name="connsiteX782" fmla="*/ 5060854 w 7467600"/>
              <a:gd name="connsiteY782" fmla="*/ 311882 h 6858000"/>
              <a:gd name="connsiteX783" fmla="*/ 4945989 w 7467600"/>
              <a:gd name="connsiteY783" fmla="*/ 300516 h 6858000"/>
              <a:gd name="connsiteX784" fmla="*/ 5410479 w 7467600"/>
              <a:gd name="connsiteY784" fmla="*/ 348434 h 6858000"/>
              <a:gd name="connsiteX785" fmla="*/ 5805386 w 7467600"/>
              <a:gd name="connsiteY785" fmla="*/ 239240 h 6858000"/>
              <a:gd name="connsiteX786" fmla="*/ 5905192 w 7467600"/>
              <a:gd name="connsiteY786" fmla="*/ 163079 h 6858000"/>
              <a:gd name="connsiteX787" fmla="*/ 5865655 w 7467600"/>
              <a:gd name="connsiteY787" fmla="*/ 171901 h 6858000"/>
              <a:gd name="connsiteX788" fmla="*/ 5259740 w 7467600"/>
              <a:gd name="connsiteY788" fmla="*/ 257013 h 6858000"/>
              <a:gd name="connsiteX789" fmla="*/ 5208466 w 7467600"/>
              <a:gd name="connsiteY789" fmla="*/ 257550 h 6858000"/>
              <a:gd name="connsiteX790" fmla="*/ 4980204 w 7467600"/>
              <a:gd name="connsiteY790" fmla="*/ 271903 h 6858000"/>
              <a:gd name="connsiteX791" fmla="*/ 5068068 w 7467600"/>
              <a:gd name="connsiteY791" fmla="*/ 282244 h 6858000"/>
              <a:gd name="connsiteX792" fmla="*/ 5153231 w 7467600"/>
              <a:gd name="connsiteY792" fmla="*/ 292240 h 6858000"/>
              <a:gd name="connsiteX793" fmla="*/ 5426491 w 7467600"/>
              <a:gd name="connsiteY793" fmla="*/ 281128 h 6858000"/>
              <a:gd name="connsiteX794" fmla="*/ 5731212 w 7467600"/>
              <a:gd name="connsiteY794" fmla="*/ 231951 h 6858000"/>
              <a:gd name="connsiteX795" fmla="*/ 5905192 w 7467600"/>
              <a:gd name="connsiteY795" fmla="*/ 163079 h 6858000"/>
              <a:gd name="connsiteX796" fmla="*/ 5944437 w 7467600"/>
              <a:gd name="connsiteY796" fmla="*/ 113829 h 6858000"/>
              <a:gd name="connsiteX797" fmla="*/ 5825032 w 7467600"/>
              <a:gd name="connsiteY797" fmla="*/ 146405 h 6858000"/>
              <a:gd name="connsiteX798" fmla="*/ 4955599 w 7467600"/>
              <a:gd name="connsiteY798" fmla="*/ 247008 h 6858000"/>
              <a:gd name="connsiteX799" fmla="*/ 5210104 w 7467600"/>
              <a:gd name="connsiteY799" fmla="*/ 228123 h 6858000"/>
              <a:gd name="connsiteX800" fmla="*/ 5261015 w 7467600"/>
              <a:gd name="connsiteY800" fmla="*/ 227087 h 6858000"/>
              <a:gd name="connsiteX801" fmla="*/ 5861181 w 7467600"/>
              <a:gd name="connsiteY801" fmla="*/ 143093 h 6858000"/>
              <a:gd name="connsiteX802" fmla="*/ 5961252 w 7467600"/>
              <a:gd name="connsiteY802" fmla="*/ 114820 h 6858000"/>
              <a:gd name="connsiteX803" fmla="*/ 5944437 w 7467600"/>
              <a:gd name="connsiteY803" fmla="*/ 113829 h 6858000"/>
              <a:gd name="connsiteX804" fmla="*/ 3882765 w 7467600"/>
              <a:gd name="connsiteY804" fmla="*/ 0 h 6858000"/>
              <a:gd name="connsiteX805" fmla="*/ 3995099 w 7467600"/>
              <a:gd name="connsiteY805" fmla="*/ 0 h 6858000"/>
              <a:gd name="connsiteX806" fmla="*/ 4163818 w 7467600"/>
              <a:gd name="connsiteY806" fmla="*/ 234104 h 6858000"/>
              <a:gd name="connsiteX807" fmla="*/ 4172099 w 7467600"/>
              <a:gd name="connsiteY807" fmla="*/ 234207 h 6858000"/>
              <a:gd name="connsiteX808" fmla="*/ 4784282 w 7467600"/>
              <a:gd name="connsiteY808" fmla="*/ 276561 h 6858000"/>
              <a:gd name="connsiteX809" fmla="*/ 4801687 w 7467600"/>
              <a:gd name="connsiteY809" fmla="*/ 267764 h 6858000"/>
              <a:gd name="connsiteX810" fmla="*/ 6082788 w 7467600"/>
              <a:gd name="connsiteY810" fmla="*/ 64119 h 6858000"/>
              <a:gd name="connsiteX811" fmla="*/ 6099442 w 7467600"/>
              <a:gd name="connsiteY811" fmla="*/ 82568 h 6858000"/>
              <a:gd name="connsiteX812" fmla="*/ 4804137 w 7467600"/>
              <a:gd name="connsiteY812" fmla="*/ 320931 h 6858000"/>
              <a:gd name="connsiteX813" fmla="*/ 4227047 w 7467600"/>
              <a:gd name="connsiteY813" fmla="*/ 313415 h 6858000"/>
              <a:gd name="connsiteX814" fmla="*/ 4346041 w 7467600"/>
              <a:gd name="connsiteY814" fmla="*/ 456086 h 6858000"/>
              <a:gd name="connsiteX815" fmla="*/ 4870967 w 7467600"/>
              <a:gd name="connsiteY815" fmla="*/ 963061 h 6858000"/>
              <a:gd name="connsiteX816" fmla="*/ 4889647 w 7467600"/>
              <a:gd name="connsiteY816" fmla="*/ 957147 h 6858000"/>
              <a:gd name="connsiteX817" fmla="*/ 5422504 w 7467600"/>
              <a:gd name="connsiteY817" fmla="*/ 805191 h 6858000"/>
              <a:gd name="connsiteX818" fmla="*/ 6087656 w 7467600"/>
              <a:gd name="connsiteY818" fmla="*/ 826703 h 6858000"/>
              <a:gd name="connsiteX819" fmla="*/ 6058717 w 7467600"/>
              <a:gd name="connsiteY819" fmla="*/ 865992 h 6858000"/>
              <a:gd name="connsiteX820" fmla="*/ 4974153 w 7467600"/>
              <a:gd name="connsiteY820" fmla="*/ 1045456 h 6858000"/>
              <a:gd name="connsiteX821" fmla="*/ 5627835 w 7467600"/>
              <a:gd name="connsiteY821" fmla="*/ 1472077 h 6858000"/>
              <a:gd name="connsiteX822" fmla="*/ 5629817 w 7467600"/>
              <a:gd name="connsiteY822" fmla="*/ 1471412 h 6858000"/>
              <a:gd name="connsiteX823" fmla="*/ 5634124 w 7467600"/>
              <a:gd name="connsiteY823" fmla="*/ 1470572 h 6858000"/>
              <a:gd name="connsiteX824" fmla="*/ 5755832 w 7467600"/>
              <a:gd name="connsiteY824" fmla="*/ 1383886 h 6858000"/>
              <a:gd name="connsiteX825" fmla="*/ 6014186 w 7467600"/>
              <a:gd name="connsiteY825" fmla="*/ 1279799 h 6858000"/>
              <a:gd name="connsiteX826" fmla="*/ 6901619 w 7467600"/>
              <a:gd name="connsiteY826" fmla="*/ 1047874 h 6858000"/>
              <a:gd name="connsiteX827" fmla="*/ 6931566 w 7467600"/>
              <a:gd name="connsiteY827" fmla="*/ 1062034 h 6858000"/>
              <a:gd name="connsiteX828" fmla="*/ 5790982 w 7467600"/>
              <a:gd name="connsiteY828" fmla="*/ 1561380 h 6858000"/>
              <a:gd name="connsiteX829" fmla="*/ 6188971 w 7467600"/>
              <a:gd name="connsiteY829" fmla="*/ 1755168 h 6858000"/>
              <a:gd name="connsiteX830" fmla="*/ 6202446 w 7467600"/>
              <a:gd name="connsiteY830" fmla="*/ 1752268 h 6858000"/>
              <a:gd name="connsiteX831" fmla="*/ 7179560 w 7467600"/>
              <a:gd name="connsiteY831" fmla="*/ 1467551 h 6858000"/>
              <a:gd name="connsiteX832" fmla="*/ 7158730 w 7467600"/>
              <a:gd name="connsiteY832" fmla="*/ 1507835 h 6858000"/>
              <a:gd name="connsiteX833" fmla="*/ 6326959 w 7467600"/>
              <a:gd name="connsiteY833" fmla="*/ 1817686 h 6858000"/>
              <a:gd name="connsiteX834" fmla="*/ 6537433 w 7467600"/>
              <a:gd name="connsiteY834" fmla="*/ 1907790 h 6858000"/>
              <a:gd name="connsiteX835" fmla="*/ 6550221 w 7467600"/>
              <a:gd name="connsiteY835" fmla="*/ 1910729 h 6858000"/>
              <a:gd name="connsiteX836" fmla="*/ 6964438 w 7467600"/>
              <a:gd name="connsiteY836" fmla="*/ 2209505 h 6858000"/>
              <a:gd name="connsiteX837" fmla="*/ 7367862 w 7467600"/>
              <a:gd name="connsiteY837" fmla="*/ 2806833 h 6858000"/>
              <a:gd name="connsiteX838" fmla="*/ 7364329 w 7467600"/>
              <a:gd name="connsiteY838" fmla="*/ 2826907 h 6858000"/>
              <a:gd name="connsiteX839" fmla="*/ 7290545 w 7467600"/>
              <a:gd name="connsiteY839" fmla="*/ 2850663 h 6858000"/>
              <a:gd name="connsiteX840" fmla="*/ 6472036 w 7467600"/>
              <a:gd name="connsiteY840" fmla="*/ 1959003 h 6858000"/>
              <a:gd name="connsiteX841" fmla="*/ 5792897 w 7467600"/>
              <a:gd name="connsiteY841" fmla="*/ 1647747 h 6858000"/>
              <a:gd name="connsiteX842" fmla="*/ 5842751 w 7467600"/>
              <a:gd name="connsiteY842" fmla="*/ 1816112 h 6858000"/>
              <a:gd name="connsiteX843" fmla="*/ 5847424 w 7467600"/>
              <a:gd name="connsiteY843" fmla="*/ 1815776 h 6858000"/>
              <a:gd name="connsiteX844" fmla="*/ 6399821 w 7467600"/>
              <a:gd name="connsiteY844" fmla="*/ 2344799 h 6858000"/>
              <a:gd name="connsiteX845" fmla="*/ 6323232 w 7467600"/>
              <a:gd name="connsiteY845" fmla="*/ 2389634 h 6858000"/>
              <a:gd name="connsiteX846" fmla="*/ 5942958 w 7467600"/>
              <a:gd name="connsiteY846" fmla="*/ 2077708 h 6858000"/>
              <a:gd name="connsiteX847" fmla="*/ 5921559 w 7467600"/>
              <a:gd name="connsiteY847" fmla="*/ 2378596 h 6858000"/>
              <a:gd name="connsiteX848" fmla="*/ 5817651 w 7467600"/>
              <a:gd name="connsiteY848" fmla="*/ 3023919 h 6858000"/>
              <a:gd name="connsiteX849" fmla="*/ 5729634 w 7467600"/>
              <a:gd name="connsiteY849" fmla="*/ 3051849 h 6858000"/>
              <a:gd name="connsiteX850" fmla="*/ 5611018 w 7467600"/>
              <a:gd name="connsiteY850" fmla="*/ 2316769 h 6858000"/>
              <a:gd name="connsiteX851" fmla="*/ 5687608 w 7467600"/>
              <a:gd name="connsiteY851" fmla="*/ 2039972 h 6858000"/>
              <a:gd name="connsiteX852" fmla="*/ 5657554 w 7467600"/>
              <a:gd name="connsiteY852" fmla="*/ 1576445 h 6858000"/>
              <a:gd name="connsiteX853" fmla="*/ 5150475 w 7467600"/>
              <a:gd name="connsiteY853" fmla="*/ 1274012 h 6858000"/>
              <a:gd name="connsiteX854" fmla="*/ 5349142 w 7467600"/>
              <a:gd name="connsiteY854" fmla="*/ 2204405 h 6858000"/>
              <a:gd name="connsiteX855" fmla="*/ 5262214 w 7467600"/>
              <a:gd name="connsiteY855" fmla="*/ 2233836 h 6858000"/>
              <a:gd name="connsiteX856" fmla="*/ 4981539 w 7467600"/>
              <a:gd name="connsiteY856" fmla="*/ 1542201 h 6858000"/>
              <a:gd name="connsiteX857" fmla="*/ 4958461 w 7467600"/>
              <a:gd name="connsiteY857" fmla="*/ 1136957 h 6858000"/>
              <a:gd name="connsiteX858" fmla="*/ 4655015 w 7467600"/>
              <a:gd name="connsiteY858" fmla="*/ 891426 h 6858000"/>
              <a:gd name="connsiteX859" fmla="*/ 4348002 w 7467600"/>
              <a:gd name="connsiteY859" fmla="*/ 2205895 h 6858000"/>
              <a:gd name="connsiteX860" fmla="*/ 4262250 w 7467600"/>
              <a:gd name="connsiteY860" fmla="*/ 2219972 h 6858000"/>
              <a:gd name="connsiteX861" fmla="*/ 4550611 w 7467600"/>
              <a:gd name="connsiteY861" fmla="*/ 817540 h 6858000"/>
              <a:gd name="connsiteX862" fmla="*/ 4564418 w 7467600"/>
              <a:gd name="connsiteY862" fmla="*/ 808293 h 6858000"/>
              <a:gd name="connsiteX863" fmla="*/ 4266388 w 7467600"/>
              <a:gd name="connsiteY863" fmla="*/ 500083 h 6858000"/>
              <a:gd name="connsiteX864" fmla="*/ 4032842 w 7467600"/>
              <a:gd name="connsiteY864" fmla="*/ 211809 h 6858000"/>
              <a:gd name="connsiteX865" fmla="*/ 3882765 w 7467600"/>
              <a:gd name="connsiteY865" fmla="*/ 0 h 6858000"/>
              <a:gd name="connsiteX866" fmla="*/ 3721337 w 7467600"/>
              <a:gd name="connsiteY866" fmla="*/ 0 h 6858000"/>
              <a:gd name="connsiteX867" fmla="*/ 3797544 w 7467600"/>
              <a:gd name="connsiteY867" fmla="*/ 0 h 6858000"/>
              <a:gd name="connsiteX868" fmla="*/ 3775734 w 7467600"/>
              <a:gd name="connsiteY868" fmla="*/ 95131 h 6858000"/>
              <a:gd name="connsiteX869" fmla="*/ 3724807 w 7467600"/>
              <a:gd name="connsiteY869" fmla="*/ 272257 h 6858000"/>
              <a:gd name="connsiteX870" fmla="*/ 3726844 w 7467600"/>
              <a:gd name="connsiteY870" fmla="*/ 282988 h 6858000"/>
              <a:gd name="connsiteX871" fmla="*/ 3742664 w 7467600"/>
              <a:gd name="connsiteY871" fmla="*/ 279918 h 6858000"/>
              <a:gd name="connsiteX872" fmla="*/ 4103910 w 7467600"/>
              <a:gd name="connsiteY872" fmla="*/ 1161917 h 6858000"/>
              <a:gd name="connsiteX873" fmla="*/ 4020269 w 7467600"/>
              <a:gd name="connsiteY873" fmla="*/ 1200406 h 6858000"/>
              <a:gd name="connsiteX874" fmla="*/ 3674882 w 7467600"/>
              <a:gd name="connsiteY874" fmla="*/ 488524 h 6858000"/>
              <a:gd name="connsiteX875" fmla="*/ 3132682 w 7467600"/>
              <a:gd name="connsiteY875" fmla="*/ 1072284 h 6858000"/>
              <a:gd name="connsiteX876" fmla="*/ 2716346 w 7467600"/>
              <a:gd name="connsiteY876" fmla="*/ 1276376 h 6858000"/>
              <a:gd name="connsiteX877" fmla="*/ 2716772 w 7467600"/>
              <a:gd name="connsiteY877" fmla="*/ 1255462 h 6858000"/>
              <a:gd name="connsiteX878" fmla="*/ 3471096 w 7467600"/>
              <a:gd name="connsiteY878" fmla="*/ 437072 h 6858000"/>
              <a:gd name="connsiteX879" fmla="*/ 3639057 w 7467600"/>
              <a:gd name="connsiteY879" fmla="*/ 286334 h 6858000"/>
              <a:gd name="connsiteX880" fmla="*/ 3640309 w 7467600"/>
              <a:gd name="connsiteY880" fmla="*/ 284664 h 6858000"/>
              <a:gd name="connsiteX881" fmla="*/ 3646022 w 7467600"/>
              <a:gd name="connsiteY881" fmla="*/ 276711 h 6858000"/>
              <a:gd name="connsiteX882" fmla="*/ 3707943 w 7467600"/>
              <a:gd name="connsiteY882" fmla="*/ 65958 h 6858000"/>
              <a:gd name="connsiteX883" fmla="*/ 3721337 w 7467600"/>
              <a:gd name="connsiteY883" fmla="*/ 0 h 6858000"/>
              <a:gd name="connsiteX884" fmla="*/ 2867960 w 7467600"/>
              <a:gd name="connsiteY884" fmla="*/ 0 h 6858000"/>
              <a:gd name="connsiteX885" fmla="*/ 2926351 w 7467600"/>
              <a:gd name="connsiteY885" fmla="*/ 0 h 6858000"/>
              <a:gd name="connsiteX886" fmla="*/ 2902823 w 7467600"/>
              <a:gd name="connsiteY886" fmla="*/ 262929 h 6858000"/>
              <a:gd name="connsiteX887" fmla="*/ 2940663 w 7467600"/>
              <a:gd name="connsiteY887" fmla="*/ 140884 h 6858000"/>
              <a:gd name="connsiteX888" fmla="*/ 2947039 w 7467600"/>
              <a:gd name="connsiteY888" fmla="*/ 122524 h 6858000"/>
              <a:gd name="connsiteX889" fmla="*/ 2984316 w 7467600"/>
              <a:gd name="connsiteY889" fmla="*/ 0 h 6858000"/>
              <a:gd name="connsiteX890" fmla="*/ 3016114 w 7467600"/>
              <a:gd name="connsiteY890" fmla="*/ 0 h 6858000"/>
              <a:gd name="connsiteX891" fmla="*/ 2979949 w 7467600"/>
              <a:gd name="connsiteY891" fmla="*/ 119274 h 6858000"/>
              <a:gd name="connsiteX892" fmla="*/ 3023879 w 7467600"/>
              <a:gd name="connsiteY892" fmla="*/ 0 h 6858000"/>
              <a:gd name="connsiteX893" fmla="*/ 3105400 w 7467600"/>
              <a:gd name="connsiteY893" fmla="*/ 0 h 6858000"/>
              <a:gd name="connsiteX894" fmla="*/ 3094669 w 7467600"/>
              <a:gd name="connsiteY894" fmla="*/ 30308 h 6858000"/>
              <a:gd name="connsiteX895" fmla="*/ 2901945 w 7467600"/>
              <a:gd name="connsiteY895" fmla="*/ 466538 h 6858000"/>
              <a:gd name="connsiteX896" fmla="*/ 2815209 w 7467600"/>
              <a:gd name="connsiteY896" fmla="*/ 497361 h 6858000"/>
              <a:gd name="connsiteX897" fmla="*/ 2844845 w 7467600"/>
              <a:gd name="connsiteY897" fmla="*/ 127638 h 6858000"/>
              <a:gd name="connsiteX898" fmla="*/ 2867960 w 7467600"/>
              <a:gd name="connsiteY898" fmla="*/ 0 h 6858000"/>
              <a:gd name="connsiteX899" fmla="*/ 1057230 w 7467600"/>
              <a:gd name="connsiteY899" fmla="*/ 0 h 6858000"/>
              <a:gd name="connsiteX900" fmla="*/ 1111003 w 7467600"/>
              <a:gd name="connsiteY900" fmla="*/ 0 h 6858000"/>
              <a:gd name="connsiteX901" fmla="*/ 1125553 w 7467600"/>
              <a:gd name="connsiteY901" fmla="*/ 52588 h 6858000"/>
              <a:gd name="connsiteX902" fmla="*/ 1304276 w 7467600"/>
              <a:gd name="connsiteY902" fmla="*/ 476275 h 6858000"/>
              <a:gd name="connsiteX903" fmla="*/ 1492066 w 7467600"/>
              <a:gd name="connsiteY903" fmla="*/ 886333 h 6858000"/>
              <a:gd name="connsiteX904" fmla="*/ 1423698 w 7467600"/>
              <a:gd name="connsiteY904" fmla="*/ 710817 h 6858000"/>
              <a:gd name="connsiteX905" fmla="*/ 1357609 w 7467600"/>
              <a:gd name="connsiteY905" fmla="*/ 532892 h 6858000"/>
              <a:gd name="connsiteX906" fmla="*/ 1309550 w 7467600"/>
              <a:gd name="connsiteY906" fmla="*/ 374031 h 6858000"/>
              <a:gd name="connsiteX907" fmla="*/ 1193673 w 7467600"/>
              <a:gd name="connsiteY907" fmla="*/ 49533 h 6858000"/>
              <a:gd name="connsiteX908" fmla="*/ 1164391 w 7467600"/>
              <a:gd name="connsiteY908" fmla="*/ 0 h 6858000"/>
              <a:gd name="connsiteX909" fmla="*/ 1200666 w 7467600"/>
              <a:gd name="connsiteY909" fmla="*/ 0 h 6858000"/>
              <a:gd name="connsiteX910" fmla="*/ 1223408 w 7467600"/>
              <a:gd name="connsiteY910" fmla="*/ 38996 h 6858000"/>
              <a:gd name="connsiteX911" fmla="*/ 1339635 w 7467600"/>
              <a:gd name="connsiteY911" fmla="*/ 365517 h 6858000"/>
              <a:gd name="connsiteX912" fmla="*/ 1387469 w 7467600"/>
              <a:gd name="connsiteY912" fmla="*/ 523079 h 6858000"/>
              <a:gd name="connsiteX913" fmla="*/ 1452685 w 7467600"/>
              <a:gd name="connsiteY913" fmla="*/ 699806 h 6858000"/>
              <a:gd name="connsiteX914" fmla="*/ 1492092 w 7467600"/>
              <a:gd name="connsiteY914" fmla="*/ 800424 h 6858000"/>
              <a:gd name="connsiteX915" fmla="*/ 1455302 w 7467600"/>
              <a:gd name="connsiteY915" fmla="*/ 632913 h 6858000"/>
              <a:gd name="connsiteX916" fmla="*/ 1222336 w 7467600"/>
              <a:gd name="connsiteY916" fmla="*/ 9480 h 6858000"/>
              <a:gd name="connsiteX917" fmla="*/ 1214634 w 7467600"/>
              <a:gd name="connsiteY917" fmla="*/ 0 h 6858000"/>
              <a:gd name="connsiteX918" fmla="*/ 1289827 w 7467600"/>
              <a:gd name="connsiteY918" fmla="*/ 0 h 6858000"/>
              <a:gd name="connsiteX919" fmla="*/ 1321076 w 7467600"/>
              <a:gd name="connsiteY919" fmla="*/ 59722 h 6858000"/>
              <a:gd name="connsiteX920" fmla="*/ 1512579 w 7467600"/>
              <a:gd name="connsiteY920" fmla="*/ 626441 h 6858000"/>
              <a:gd name="connsiteX921" fmla="*/ 1506076 w 7467600"/>
              <a:gd name="connsiteY921" fmla="*/ 1089289 h 6858000"/>
              <a:gd name="connsiteX922" fmla="*/ 1486346 w 7467600"/>
              <a:gd name="connsiteY922" fmla="*/ 1079919 h 6858000"/>
              <a:gd name="connsiteX923" fmla="*/ 1070511 w 7467600"/>
              <a:gd name="connsiteY923" fmla="*/ 48609 h 6858000"/>
              <a:gd name="connsiteX924" fmla="*/ 1057230 w 7467600"/>
              <a:gd name="connsiteY924" fmla="*/ 0 h 6858000"/>
              <a:gd name="connsiteX925" fmla="*/ 43151 w 7467600"/>
              <a:gd name="connsiteY925" fmla="*/ 0 h 6858000"/>
              <a:gd name="connsiteX926" fmla="*/ 95283 w 7467600"/>
              <a:gd name="connsiteY926" fmla="*/ 0 h 6858000"/>
              <a:gd name="connsiteX927" fmla="*/ 300708 w 7467600"/>
              <a:gd name="connsiteY927" fmla="*/ 154571 h 6858000"/>
              <a:gd name="connsiteX928" fmla="*/ 530414 w 7467600"/>
              <a:gd name="connsiteY928" fmla="*/ 354673 h 6858000"/>
              <a:gd name="connsiteX929" fmla="*/ 333785 w 7467600"/>
              <a:gd name="connsiteY929" fmla="*/ 161564 h 6858000"/>
              <a:gd name="connsiteX930" fmla="*/ 147005 w 7467600"/>
              <a:gd name="connsiteY930" fmla="*/ 0 h 6858000"/>
              <a:gd name="connsiteX931" fmla="*/ 272509 w 7467600"/>
              <a:gd name="connsiteY931" fmla="*/ 0 h 6858000"/>
              <a:gd name="connsiteX932" fmla="*/ 326276 w 7467600"/>
              <a:gd name="connsiteY932" fmla="*/ 45847 h 6858000"/>
              <a:gd name="connsiteX933" fmla="*/ 823759 w 7467600"/>
              <a:gd name="connsiteY933" fmla="*/ 574145 h 6858000"/>
              <a:gd name="connsiteX934" fmla="*/ 811254 w 7467600"/>
              <a:gd name="connsiteY934" fmla="*/ 665546 h 6858000"/>
              <a:gd name="connsiteX935" fmla="*/ 154042 w 7467600"/>
              <a:gd name="connsiteY935" fmla="*/ 261522 h 6858000"/>
              <a:gd name="connsiteX936" fmla="*/ 13550 w 7467600"/>
              <a:gd name="connsiteY936" fmla="*/ 158423 h 6858000"/>
              <a:gd name="connsiteX937" fmla="*/ 0 w 7467600"/>
              <a:gd name="connsiteY937" fmla="*/ 146618 h 6858000"/>
              <a:gd name="connsiteX938" fmla="*/ 0 w 7467600"/>
              <a:gd name="connsiteY938" fmla="*/ 59161 h 6858000"/>
              <a:gd name="connsiteX939" fmla="*/ 45427 w 7467600"/>
              <a:gd name="connsiteY939" fmla="*/ 101078 h 6858000"/>
              <a:gd name="connsiteX940" fmla="*/ 630103 w 7467600"/>
              <a:gd name="connsiteY940" fmla="*/ 485885 h 6858000"/>
              <a:gd name="connsiteX941" fmla="*/ 532040 w 7467600"/>
              <a:gd name="connsiteY941" fmla="*/ 399359 h 6858000"/>
              <a:gd name="connsiteX942" fmla="*/ 517618 w 7467600"/>
              <a:gd name="connsiteY942" fmla="*/ 385726 h 6858000"/>
              <a:gd name="connsiteX943" fmla="*/ 285074 w 7467600"/>
              <a:gd name="connsiteY943" fmla="*/ 182755 h 6858000"/>
              <a:gd name="connsiteX944" fmla="*/ 43151 w 7467600"/>
              <a:gd name="connsiteY944"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289862 w 7467600"/>
              <a:gd name="connsiteY11" fmla="*/ 6659827 h 6858000"/>
              <a:gd name="connsiteX12" fmla="*/ 1019354 w 7467600"/>
              <a:gd name="connsiteY12" fmla="*/ 6315006 h 6858000"/>
              <a:gd name="connsiteX13" fmla="*/ 441046 w 7467600"/>
              <a:gd name="connsiteY13" fmla="*/ 6691153 h 6858000"/>
              <a:gd name="connsiteX14" fmla="*/ 1019354 w 7467600"/>
              <a:gd name="connsiteY14" fmla="*/ 6315006 h 6858000"/>
              <a:gd name="connsiteX15" fmla="*/ 991680 w 7467600"/>
              <a:gd name="connsiteY15" fmla="*/ 6298413 h 6858000"/>
              <a:gd name="connsiteX16" fmla="*/ 409060 w 7467600"/>
              <a:gd name="connsiteY16" fmla="*/ 6671470 h 6858000"/>
              <a:gd name="connsiteX17" fmla="*/ 991680 w 7467600"/>
              <a:gd name="connsiteY17" fmla="*/ 6298413 h 6858000"/>
              <a:gd name="connsiteX18" fmla="*/ 103333 w 7467600"/>
              <a:gd name="connsiteY18" fmla="*/ 5699602 h 6858000"/>
              <a:gd name="connsiteX19" fmla="*/ 233938 w 7467600"/>
              <a:gd name="connsiteY19" fmla="*/ 5809416 h 6858000"/>
              <a:gd name="connsiteX20" fmla="*/ 883580 w 7467600"/>
              <a:gd name="connsiteY20" fmla="*/ 6180710 h 6858000"/>
              <a:gd name="connsiteX21" fmla="*/ 487337 w 7467600"/>
              <a:gd name="connsiteY21" fmla="*/ 5950182 h 6858000"/>
              <a:gd name="connsiteX22" fmla="*/ 354051 w 7467600"/>
              <a:gd name="connsiteY22" fmla="*/ 5854912 h 6858000"/>
              <a:gd name="connsiteX23" fmla="*/ 195436 w 7467600"/>
              <a:gd name="connsiteY23" fmla="*/ 5755068 h 6858000"/>
              <a:gd name="connsiteX24" fmla="*/ 103333 w 7467600"/>
              <a:gd name="connsiteY24" fmla="*/ 5699602 h 6858000"/>
              <a:gd name="connsiteX25" fmla="*/ 5539432 w 7467600"/>
              <a:gd name="connsiteY25" fmla="*/ 5642928 h 6858000"/>
              <a:gd name="connsiteX26" fmla="*/ 5555462 w 7467600"/>
              <a:gd name="connsiteY26" fmla="*/ 5694454 h 6858000"/>
              <a:gd name="connsiteX27" fmla="*/ 5828270 w 7467600"/>
              <a:gd name="connsiteY27" fmla="*/ 6320663 h 6858000"/>
              <a:gd name="connsiteX28" fmla="*/ 5947416 w 7467600"/>
              <a:gd name="connsiteY28" fmla="*/ 6574846 h 6858000"/>
              <a:gd name="connsiteX29" fmla="*/ 5539432 w 7467600"/>
              <a:gd name="connsiteY29" fmla="*/ 5642928 h 6858000"/>
              <a:gd name="connsiteX30" fmla="*/ 51253 w 7467600"/>
              <a:gd name="connsiteY30" fmla="*/ 5631825 h 6858000"/>
              <a:gd name="connsiteX31" fmla="*/ 211622 w 7467600"/>
              <a:gd name="connsiteY31" fmla="*/ 5728803 h 6858000"/>
              <a:gd name="connsiteX32" fmla="*/ 371652 w 7467600"/>
              <a:gd name="connsiteY32" fmla="*/ 5829062 h 6858000"/>
              <a:gd name="connsiteX33" fmla="*/ 505903 w 7467600"/>
              <a:gd name="connsiteY33" fmla="*/ 5925221 h 6858000"/>
              <a:gd name="connsiteX34" fmla="*/ 899240 w 7467600"/>
              <a:gd name="connsiteY34" fmla="*/ 6153068 h 6858000"/>
              <a:gd name="connsiteX35" fmla="*/ 988114 w 7467600"/>
              <a:gd name="connsiteY35" fmla="*/ 6174204 h 6858000"/>
              <a:gd name="connsiteX36" fmla="*/ 845971 w 7467600"/>
              <a:gd name="connsiteY36" fmla="*/ 6067177 h 6858000"/>
              <a:gd name="connsiteX37" fmla="*/ 448057 w 7467600"/>
              <a:gd name="connsiteY37" fmla="*/ 5841376 h 6858000"/>
              <a:gd name="connsiteX38" fmla="*/ 51253 w 7467600"/>
              <a:gd name="connsiteY38" fmla="*/ 5631825 h 6858000"/>
              <a:gd name="connsiteX39" fmla="*/ 2606687 w 7467600"/>
              <a:gd name="connsiteY39" fmla="*/ 5630718 h 6858000"/>
              <a:gd name="connsiteX40" fmla="*/ 2645658 w 7467600"/>
              <a:gd name="connsiteY40" fmla="*/ 6640259 h 6858000"/>
              <a:gd name="connsiteX41" fmla="*/ 2606687 w 7467600"/>
              <a:gd name="connsiteY41" fmla="*/ 5630718 h 6858000"/>
              <a:gd name="connsiteX42" fmla="*/ 3642057 w 7467600"/>
              <a:gd name="connsiteY42" fmla="*/ 5573487 h 6858000"/>
              <a:gd name="connsiteX43" fmla="*/ 3632981 w 7467600"/>
              <a:gd name="connsiteY43" fmla="*/ 5579437 h 6858000"/>
              <a:gd name="connsiteX44" fmla="*/ 3382436 w 7467600"/>
              <a:gd name="connsiteY44" fmla="*/ 5952726 h 6858000"/>
              <a:gd name="connsiteX45" fmla="*/ 3191929 w 7467600"/>
              <a:gd name="connsiteY45" fmla="*/ 6662669 h 6858000"/>
              <a:gd name="connsiteX46" fmla="*/ 3369898 w 7467600"/>
              <a:gd name="connsiteY46" fmla="*/ 6081771 h 6858000"/>
              <a:gd name="connsiteX47" fmla="*/ 3642057 w 7467600"/>
              <a:gd name="connsiteY47" fmla="*/ 5573487 h 6858000"/>
              <a:gd name="connsiteX48" fmla="*/ 2650666 w 7467600"/>
              <a:gd name="connsiteY48" fmla="*/ 5530686 h 6858000"/>
              <a:gd name="connsiteX49" fmla="*/ 2650249 w 7467600"/>
              <a:gd name="connsiteY49" fmla="*/ 5532101 h 6858000"/>
              <a:gd name="connsiteX50" fmla="*/ 2663808 w 7467600"/>
              <a:gd name="connsiteY50" fmla="*/ 6535215 h 6858000"/>
              <a:gd name="connsiteX51" fmla="*/ 2665418 w 7467600"/>
              <a:gd name="connsiteY51" fmla="*/ 6132756 h 6858000"/>
              <a:gd name="connsiteX52" fmla="*/ 2650666 w 7467600"/>
              <a:gd name="connsiteY52" fmla="*/ 5530686 h 6858000"/>
              <a:gd name="connsiteX53" fmla="*/ 2680277 w 7467600"/>
              <a:gd name="connsiteY53" fmla="*/ 5479204 h 6858000"/>
              <a:gd name="connsiteX54" fmla="*/ 2678972 w 7467600"/>
              <a:gd name="connsiteY54" fmla="*/ 5481582 h 6858000"/>
              <a:gd name="connsiteX55" fmla="*/ 2696666 w 7467600"/>
              <a:gd name="connsiteY55" fmla="*/ 6133836 h 6858000"/>
              <a:gd name="connsiteX56" fmla="*/ 2695769 w 7467600"/>
              <a:gd name="connsiteY56" fmla="*/ 6390955 h 6858000"/>
              <a:gd name="connsiteX57" fmla="*/ 2739893 w 7467600"/>
              <a:gd name="connsiteY57" fmla="*/ 6108357 h 6858000"/>
              <a:gd name="connsiteX58" fmla="*/ 2680277 w 7467600"/>
              <a:gd name="connsiteY58" fmla="*/ 5479204 h 6858000"/>
              <a:gd name="connsiteX59" fmla="*/ 1132195 w 7467600"/>
              <a:gd name="connsiteY59" fmla="*/ 5467980 h 6858000"/>
              <a:gd name="connsiteX60" fmla="*/ 1679056 w 7467600"/>
              <a:gd name="connsiteY60" fmla="*/ 5516907 h 6858000"/>
              <a:gd name="connsiteX61" fmla="*/ 2128648 w 7467600"/>
              <a:gd name="connsiteY61" fmla="*/ 5474249 h 6858000"/>
              <a:gd name="connsiteX62" fmla="*/ 1825619 w 7467600"/>
              <a:gd name="connsiteY62" fmla="*/ 5478447 h 6858000"/>
              <a:gd name="connsiteX63" fmla="*/ 1737798 w 7467600"/>
              <a:gd name="connsiteY63" fmla="*/ 5483353 h 6858000"/>
              <a:gd name="connsiteX64" fmla="*/ 1132195 w 7467600"/>
              <a:gd name="connsiteY64" fmla="*/ 5467980 h 6858000"/>
              <a:gd name="connsiteX65" fmla="*/ 1456157 w 7467600"/>
              <a:gd name="connsiteY65" fmla="*/ 5371404 h 6858000"/>
              <a:gd name="connsiteX66" fmla="*/ 1244432 w 7467600"/>
              <a:gd name="connsiteY66" fmla="*/ 5385601 h 6858000"/>
              <a:gd name="connsiteX67" fmla="*/ 973990 w 7467600"/>
              <a:gd name="connsiteY67" fmla="*/ 5424940 h 6858000"/>
              <a:gd name="connsiteX68" fmla="*/ 1103809 w 7467600"/>
              <a:gd name="connsiteY68" fmla="*/ 5433720 h 6858000"/>
              <a:gd name="connsiteX69" fmla="*/ 1123454 w 7467600"/>
              <a:gd name="connsiteY69" fmla="*/ 5435727 h 6858000"/>
              <a:gd name="connsiteX70" fmla="*/ 1737017 w 7467600"/>
              <a:gd name="connsiteY70" fmla="*/ 5452183 h 6858000"/>
              <a:gd name="connsiteX71" fmla="*/ 1824397 w 7467600"/>
              <a:gd name="connsiteY71" fmla="*/ 5447757 h 6858000"/>
              <a:gd name="connsiteX72" fmla="*/ 2070059 w 7467600"/>
              <a:gd name="connsiteY72" fmla="*/ 5441660 h 6858000"/>
              <a:gd name="connsiteX73" fmla="*/ 1456157 w 7467600"/>
              <a:gd name="connsiteY73" fmla="*/ 5371404 h 6858000"/>
              <a:gd name="connsiteX74" fmla="*/ 4988186 w 7467600"/>
              <a:gd name="connsiteY74" fmla="*/ 5216467 h 6858000"/>
              <a:gd name="connsiteX75" fmla="*/ 4777334 w 7467600"/>
              <a:gd name="connsiteY75" fmla="*/ 5406072 h 6858000"/>
              <a:gd name="connsiteX76" fmla="*/ 4718341 w 7467600"/>
              <a:gd name="connsiteY76" fmla="*/ 5468043 h 6858000"/>
              <a:gd name="connsiteX77" fmla="*/ 4604655 w 7467600"/>
              <a:gd name="connsiteY77" fmla="*/ 5583434 h 6858000"/>
              <a:gd name="connsiteX78" fmla="*/ 4565074 w 7467600"/>
              <a:gd name="connsiteY78" fmla="*/ 5618550 h 6858000"/>
              <a:gd name="connsiteX79" fmla="*/ 4988186 w 7467600"/>
              <a:gd name="connsiteY79" fmla="*/ 5216467 h 6858000"/>
              <a:gd name="connsiteX80" fmla="*/ 4978032 w 7467600"/>
              <a:gd name="connsiteY80" fmla="*/ 5183809 h 6858000"/>
              <a:gd name="connsiteX81" fmla="*/ 4463413 w 7467600"/>
              <a:gd name="connsiteY81" fmla="*/ 5615162 h 6858000"/>
              <a:gd name="connsiteX82" fmla="*/ 4358134 w 7467600"/>
              <a:gd name="connsiteY82" fmla="*/ 5742791 h 6858000"/>
              <a:gd name="connsiteX83" fmla="*/ 4376219 w 7467600"/>
              <a:gd name="connsiteY83" fmla="*/ 5729027 h 6858000"/>
              <a:gd name="connsiteX84" fmla="*/ 4582340 w 7467600"/>
              <a:gd name="connsiteY84" fmla="*/ 5561037 h 6858000"/>
              <a:gd name="connsiteX85" fmla="*/ 4694684 w 7467600"/>
              <a:gd name="connsiteY85" fmla="*/ 5447098 h 6858000"/>
              <a:gd name="connsiteX86" fmla="*/ 4754123 w 7467600"/>
              <a:gd name="connsiteY86" fmla="*/ 5384643 h 6858000"/>
              <a:gd name="connsiteX87" fmla="*/ 4978032 w 7467600"/>
              <a:gd name="connsiteY87" fmla="*/ 5183809 h 6858000"/>
              <a:gd name="connsiteX88" fmla="*/ 1903353 w 7467600"/>
              <a:gd name="connsiteY88" fmla="*/ 5044827 h 6858000"/>
              <a:gd name="connsiteX89" fmla="*/ 1936931 w 7467600"/>
              <a:gd name="connsiteY89" fmla="*/ 5093954 h 6858000"/>
              <a:gd name="connsiteX90" fmla="*/ 2195868 w 7467600"/>
              <a:gd name="connsiteY90" fmla="*/ 5396574 h 6858000"/>
              <a:gd name="connsiteX91" fmla="*/ 2088852 w 7467600"/>
              <a:gd name="connsiteY91" fmla="*/ 5166123 h 6858000"/>
              <a:gd name="connsiteX92" fmla="*/ 1958241 w 7467600"/>
              <a:gd name="connsiteY92" fmla="*/ 5067955 h 6858000"/>
              <a:gd name="connsiteX93" fmla="*/ 1903353 w 7467600"/>
              <a:gd name="connsiteY93" fmla="*/ 5044827 h 6858000"/>
              <a:gd name="connsiteX94" fmla="*/ 1979378 w 7467600"/>
              <a:gd name="connsiteY94" fmla="*/ 4769504 h 6858000"/>
              <a:gd name="connsiteX95" fmla="*/ 2882120 w 7467600"/>
              <a:gd name="connsiteY95" fmla="*/ 5064547 h 6858000"/>
              <a:gd name="connsiteX96" fmla="*/ 2793103 w 7467600"/>
              <a:gd name="connsiteY96" fmla="*/ 5039699 h 6858000"/>
              <a:gd name="connsiteX97" fmla="*/ 2770041 w 7467600"/>
              <a:gd name="connsiteY97" fmla="*/ 5033634 h 6858000"/>
              <a:gd name="connsiteX98" fmla="*/ 1979378 w 7467600"/>
              <a:gd name="connsiteY98" fmla="*/ 4769504 h 6858000"/>
              <a:gd name="connsiteX99" fmla="*/ 1927410 w 7467600"/>
              <a:gd name="connsiteY99" fmla="*/ 4716164 h 6858000"/>
              <a:gd name="connsiteX100" fmla="*/ 1959587 w 7467600"/>
              <a:gd name="connsiteY100" fmla="*/ 4728849 h 6858000"/>
              <a:gd name="connsiteX101" fmla="*/ 2777707 w 7467600"/>
              <a:gd name="connsiteY101" fmla="*/ 5003991 h 6858000"/>
              <a:gd name="connsiteX102" fmla="*/ 2800768 w 7467600"/>
              <a:gd name="connsiteY102" fmla="*/ 5010056 h 6858000"/>
              <a:gd name="connsiteX103" fmla="*/ 2879408 w 7467600"/>
              <a:gd name="connsiteY103" fmla="*/ 5031590 h 6858000"/>
              <a:gd name="connsiteX104" fmla="*/ 2862295 w 7467600"/>
              <a:gd name="connsiteY104" fmla="*/ 5022958 h 6858000"/>
              <a:gd name="connsiteX105" fmla="*/ 2813343 w 7467600"/>
              <a:gd name="connsiteY105" fmla="*/ 4998369 h 6858000"/>
              <a:gd name="connsiteX106" fmla="*/ 2646245 w 7467600"/>
              <a:gd name="connsiteY106" fmla="*/ 4930999 h 6858000"/>
              <a:gd name="connsiteX107" fmla="*/ 1999243 w 7467600"/>
              <a:gd name="connsiteY107" fmla="*/ 4730524 h 6858000"/>
              <a:gd name="connsiteX108" fmla="*/ 1979527 w 7467600"/>
              <a:gd name="connsiteY108" fmla="*/ 4726651 h 6858000"/>
              <a:gd name="connsiteX109" fmla="*/ 1927410 w 7467600"/>
              <a:gd name="connsiteY109" fmla="*/ 4716164 h 6858000"/>
              <a:gd name="connsiteX110" fmla="*/ 1997014 w 7467600"/>
              <a:gd name="connsiteY110" fmla="*/ 4698007 h 6858000"/>
              <a:gd name="connsiteX111" fmla="*/ 2005458 w 7467600"/>
              <a:gd name="connsiteY111" fmla="*/ 4699540 h 6858000"/>
              <a:gd name="connsiteX112" fmla="*/ 2657186 w 7467600"/>
              <a:gd name="connsiteY112" fmla="*/ 4901687 h 6858000"/>
              <a:gd name="connsiteX113" fmla="*/ 2826662 w 7467600"/>
              <a:gd name="connsiteY113" fmla="*/ 4970362 h 6858000"/>
              <a:gd name="connsiteX114" fmla="*/ 2876100 w 7467600"/>
              <a:gd name="connsiteY114" fmla="*/ 4995397 h 6858000"/>
              <a:gd name="connsiteX115" fmla="*/ 3042600 w 7467600"/>
              <a:gd name="connsiteY115" fmla="*/ 5059532 h 6858000"/>
              <a:gd name="connsiteX116" fmla="*/ 1997014 w 7467600"/>
              <a:gd name="connsiteY116" fmla="*/ 4698007 h 6858000"/>
              <a:gd name="connsiteX117" fmla="*/ 2305292 w 7467600"/>
              <a:gd name="connsiteY117" fmla="*/ 4219492 h 6858000"/>
              <a:gd name="connsiteX118" fmla="*/ 3360922 w 7467600"/>
              <a:gd name="connsiteY118" fmla="*/ 4529373 h 6858000"/>
              <a:gd name="connsiteX119" fmla="*/ 3492420 w 7467600"/>
              <a:gd name="connsiteY119" fmla="*/ 4510145 h 6858000"/>
              <a:gd name="connsiteX120" fmla="*/ 3364086 w 7467600"/>
              <a:gd name="connsiteY120" fmla="*/ 4480340 h 6858000"/>
              <a:gd name="connsiteX121" fmla="*/ 3225818 w 7467600"/>
              <a:gd name="connsiteY121" fmla="*/ 4411822 h 6858000"/>
              <a:gd name="connsiteX122" fmla="*/ 3129696 w 7467600"/>
              <a:gd name="connsiteY122" fmla="*/ 4360704 h 6858000"/>
              <a:gd name="connsiteX123" fmla="*/ 2814545 w 7467600"/>
              <a:gd name="connsiteY123" fmla="*/ 4282955 h 6858000"/>
              <a:gd name="connsiteX124" fmla="*/ 2305292 w 7467600"/>
              <a:gd name="connsiteY124" fmla="*/ 4219492 h 6858000"/>
              <a:gd name="connsiteX125" fmla="*/ 2626982 w 7467600"/>
              <a:gd name="connsiteY125" fmla="*/ 4206450 h 6858000"/>
              <a:gd name="connsiteX126" fmla="*/ 2490617 w 7467600"/>
              <a:gd name="connsiteY126" fmla="*/ 4206951 h 6858000"/>
              <a:gd name="connsiteX127" fmla="*/ 2819869 w 7467600"/>
              <a:gd name="connsiteY127" fmla="*/ 4252936 h 6858000"/>
              <a:gd name="connsiteX128" fmla="*/ 3143018 w 7467600"/>
              <a:gd name="connsiteY128" fmla="*/ 4332698 h 6858000"/>
              <a:gd name="connsiteX129" fmla="*/ 3241520 w 7467600"/>
              <a:gd name="connsiteY129" fmla="*/ 4385112 h 6858000"/>
              <a:gd name="connsiteX130" fmla="*/ 3374575 w 7467600"/>
              <a:gd name="connsiteY130" fmla="*/ 4451517 h 6858000"/>
              <a:gd name="connsiteX131" fmla="*/ 3505221 w 7467600"/>
              <a:gd name="connsiteY131" fmla="*/ 4480757 h 6858000"/>
              <a:gd name="connsiteX132" fmla="*/ 2626982 w 7467600"/>
              <a:gd name="connsiteY132" fmla="*/ 4206450 h 6858000"/>
              <a:gd name="connsiteX133" fmla="*/ 1310106 w 7467600"/>
              <a:gd name="connsiteY133" fmla="*/ 3943217 h 6858000"/>
              <a:gd name="connsiteX134" fmla="*/ 854994 w 7467600"/>
              <a:gd name="connsiteY134" fmla="*/ 4399136 h 6858000"/>
              <a:gd name="connsiteX135" fmla="*/ 742462 w 7467600"/>
              <a:gd name="connsiteY135" fmla="*/ 4594648 h 6858000"/>
              <a:gd name="connsiteX136" fmla="*/ 820602 w 7467600"/>
              <a:gd name="connsiteY136" fmla="*/ 4485915 h 6858000"/>
              <a:gd name="connsiteX137" fmla="*/ 878295 w 7467600"/>
              <a:gd name="connsiteY137" fmla="*/ 4403594 h 6858000"/>
              <a:gd name="connsiteX138" fmla="*/ 1240607 w 7467600"/>
              <a:gd name="connsiteY138" fmla="*/ 4010401 h 6858000"/>
              <a:gd name="connsiteX139" fmla="*/ 1310106 w 7467600"/>
              <a:gd name="connsiteY139" fmla="*/ 3943217 h 6858000"/>
              <a:gd name="connsiteX140" fmla="*/ 1423113 w 7467600"/>
              <a:gd name="connsiteY140" fmla="*/ 3874565 h 6858000"/>
              <a:gd name="connsiteX141" fmla="*/ 1260565 w 7467600"/>
              <a:gd name="connsiteY141" fmla="*/ 4031982 h 6858000"/>
              <a:gd name="connsiteX142" fmla="*/ 901900 w 7467600"/>
              <a:gd name="connsiteY142" fmla="*/ 4421236 h 6858000"/>
              <a:gd name="connsiteX143" fmla="*/ 845044 w 7467600"/>
              <a:gd name="connsiteY143" fmla="*/ 4502436 h 6858000"/>
              <a:gd name="connsiteX144" fmla="*/ 685926 w 7467600"/>
              <a:gd name="connsiteY144" fmla="*/ 4703069 h 6858000"/>
              <a:gd name="connsiteX145" fmla="*/ 684248 w 7467600"/>
              <a:gd name="connsiteY145" fmla="*/ 4706721 h 6858000"/>
              <a:gd name="connsiteX146" fmla="*/ 1423113 w 7467600"/>
              <a:gd name="connsiteY146" fmla="*/ 3874565 h 6858000"/>
              <a:gd name="connsiteX147" fmla="*/ 3316479 w 7467600"/>
              <a:gd name="connsiteY147" fmla="*/ 3872136 h 6858000"/>
              <a:gd name="connsiteX148" fmla="*/ 3546806 w 7467600"/>
              <a:gd name="connsiteY148" fmla="*/ 4356139 h 6858000"/>
              <a:gd name="connsiteX149" fmla="*/ 3364433 w 7467600"/>
              <a:gd name="connsiteY149" fmla="*/ 3953121 h 6858000"/>
              <a:gd name="connsiteX150" fmla="*/ 3316479 w 7467600"/>
              <a:gd name="connsiteY150" fmla="*/ 3872136 h 6858000"/>
              <a:gd name="connsiteX151" fmla="*/ 3291335 w 7467600"/>
              <a:gd name="connsiteY151" fmla="*/ 3767420 h 6858000"/>
              <a:gd name="connsiteX152" fmla="*/ 3390805 w 7467600"/>
              <a:gd name="connsiteY152" fmla="*/ 3937163 h 6858000"/>
              <a:gd name="connsiteX153" fmla="*/ 3579062 w 7467600"/>
              <a:gd name="connsiteY153" fmla="*/ 4359040 h 6858000"/>
              <a:gd name="connsiteX154" fmla="*/ 3467355 w 7467600"/>
              <a:gd name="connsiteY154" fmla="*/ 3988130 h 6858000"/>
              <a:gd name="connsiteX155" fmla="*/ 3310753 w 7467600"/>
              <a:gd name="connsiteY155" fmla="*/ 3787140 h 6858000"/>
              <a:gd name="connsiteX156" fmla="*/ 3291335 w 7467600"/>
              <a:gd name="connsiteY156" fmla="*/ 3767420 h 6858000"/>
              <a:gd name="connsiteX157" fmla="*/ 1635889 w 7467600"/>
              <a:gd name="connsiteY157" fmla="*/ 3709494 h 6858000"/>
              <a:gd name="connsiteX158" fmla="*/ 1634800 w 7467600"/>
              <a:gd name="connsiteY158" fmla="*/ 3731111 h 6858000"/>
              <a:gd name="connsiteX159" fmla="*/ 1635889 w 7467600"/>
              <a:gd name="connsiteY159" fmla="*/ 3709494 h 6858000"/>
              <a:gd name="connsiteX160" fmla="*/ 1510397 w 7467600"/>
              <a:gd name="connsiteY160" fmla="*/ 3684705 h 6858000"/>
              <a:gd name="connsiteX161" fmla="*/ 1146550 w 7467600"/>
              <a:gd name="connsiteY161" fmla="*/ 3802012 h 6858000"/>
              <a:gd name="connsiteX162" fmla="*/ 698834 w 7467600"/>
              <a:gd name="connsiteY162" fmla="*/ 3952272 h 6858000"/>
              <a:gd name="connsiteX163" fmla="*/ 34256 w 7467600"/>
              <a:gd name="connsiteY163" fmla="*/ 4347603 h 6858000"/>
              <a:gd name="connsiteX164" fmla="*/ 527241 w 7467600"/>
              <a:gd name="connsiteY164" fmla="*/ 4065078 h 6858000"/>
              <a:gd name="connsiteX165" fmla="*/ 1510397 w 7467600"/>
              <a:gd name="connsiteY165" fmla="*/ 3684705 h 6858000"/>
              <a:gd name="connsiteX166" fmla="*/ 1313114 w 7467600"/>
              <a:gd name="connsiteY166" fmla="*/ 3655216 h 6858000"/>
              <a:gd name="connsiteX167" fmla="*/ 1109304 w 7467600"/>
              <a:gd name="connsiteY167" fmla="*/ 3669030 h 6858000"/>
              <a:gd name="connsiteX168" fmla="*/ 8129 w 7467600"/>
              <a:gd name="connsiteY168" fmla="*/ 4330519 h 6858000"/>
              <a:gd name="connsiteX169" fmla="*/ 687572 w 7467600"/>
              <a:gd name="connsiteY169" fmla="*/ 3925629 h 6858000"/>
              <a:gd name="connsiteX170" fmla="*/ 1138365 w 7467600"/>
              <a:gd name="connsiteY170" fmla="*/ 3774515 h 6858000"/>
              <a:gd name="connsiteX171" fmla="*/ 1505579 w 7467600"/>
              <a:gd name="connsiteY171" fmla="*/ 3655526 h 6858000"/>
              <a:gd name="connsiteX172" fmla="*/ 1313114 w 7467600"/>
              <a:gd name="connsiteY172" fmla="*/ 3655216 h 6858000"/>
              <a:gd name="connsiteX173" fmla="*/ 3655073 w 7467600"/>
              <a:gd name="connsiteY173" fmla="*/ 3650884 h 6858000"/>
              <a:gd name="connsiteX174" fmla="*/ 3989938 w 7467600"/>
              <a:gd name="connsiteY174" fmla="*/ 3991685 h 6858000"/>
              <a:gd name="connsiteX175" fmla="*/ 4393907 w 7467600"/>
              <a:gd name="connsiteY175" fmla="*/ 4261258 h 6858000"/>
              <a:gd name="connsiteX176" fmla="*/ 4648051 w 7467600"/>
              <a:gd name="connsiteY176" fmla="*/ 4374051 h 6858000"/>
              <a:gd name="connsiteX177" fmla="*/ 4383389 w 7467600"/>
              <a:gd name="connsiteY177" fmla="*/ 4184369 h 6858000"/>
              <a:gd name="connsiteX178" fmla="*/ 4165508 w 7467600"/>
              <a:gd name="connsiteY178" fmla="*/ 4035196 h 6858000"/>
              <a:gd name="connsiteX179" fmla="*/ 4068162 w 7467600"/>
              <a:gd name="connsiteY179" fmla="*/ 3953394 h 6858000"/>
              <a:gd name="connsiteX180" fmla="*/ 3981416 w 7467600"/>
              <a:gd name="connsiteY180" fmla="*/ 3880482 h 6858000"/>
              <a:gd name="connsiteX181" fmla="*/ 3800147 w 7467600"/>
              <a:gd name="connsiteY181" fmla="*/ 3749872 h 6858000"/>
              <a:gd name="connsiteX182" fmla="*/ 3655073 w 7467600"/>
              <a:gd name="connsiteY182" fmla="*/ 3650884 h 6858000"/>
              <a:gd name="connsiteX183" fmla="*/ 3670252 w 7467600"/>
              <a:gd name="connsiteY183" fmla="*/ 3622798 h 6858000"/>
              <a:gd name="connsiteX184" fmla="*/ 3817258 w 7467600"/>
              <a:gd name="connsiteY184" fmla="*/ 3723577 h 6858000"/>
              <a:gd name="connsiteX185" fmla="*/ 4000461 w 7467600"/>
              <a:gd name="connsiteY185" fmla="*/ 3855966 h 6858000"/>
              <a:gd name="connsiteX186" fmla="*/ 4088180 w 7467600"/>
              <a:gd name="connsiteY186" fmla="*/ 3929774 h 6858000"/>
              <a:gd name="connsiteX187" fmla="*/ 4184555 w 7467600"/>
              <a:gd name="connsiteY187" fmla="*/ 4010683 h 6858000"/>
              <a:gd name="connsiteX188" fmla="*/ 4399563 w 7467600"/>
              <a:gd name="connsiteY188" fmla="*/ 4158106 h 6858000"/>
              <a:gd name="connsiteX189" fmla="*/ 4684469 w 7467600"/>
              <a:gd name="connsiteY189" fmla="*/ 4364680 h 6858000"/>
              <a:gd name="connsiteX190" fmla="*/ 4690271 w 7467600"/>
              <a:gd name="connsiteY190" fmla="*/ 4370034 h 6858000"/>
              <a:gd name="connsiteX191" fmla="*/ 4136093 w 7467600"/>
              <a:gd name="connsiteY191" fmla="*/ 3858466 h 6858000"/>
              <a:gd name="connsiteX192" fmla="*/ 3670252 w 7467600"/>
              <a:gd name="connsiteY192" fmla="*/ 3622798 h 6858000"/>
              <a:gd name="connsiteX193" fmla="*/ 4440129 w 7467600"/>
              <a:gd name="connsiteY193" fmla="*/ 3448571 h 6858000"/>
              <a:gd name="connsiteX194" fmla="*/ 4856525 w 7467600"/>
              <a:gd name="connsiteY194" fmla="*/ 3915351 h 6858000"/>
              <a:gd name="connsiteX195" fmla="*/ 5059055 w 7467600"/>
              <a:gd name="connsiteY195" fmla="*/ 4108918 h 6858000"/>
              <a:gd name="connsiteX196" fmla="*/ 5290070 w 7467600"/>
              <a:gd name="connsiteY196" fmla="*/ 4263619 h 6858000"/>
              <a:gd name="connsiteX197" fmla="*/ 4834991 w 7467600"/>
              <a:gd name="connsiteY197" fmla="*/ 3830985 h 6858000"/>
              <a:gd name="connsiteX198" fmla="*/ 4440129 w 7467600"/>
              <a:gd name="connsiteY198" fmla="*/ 3448571 h 6858000"/>
              <a:gd name="connsiteX199" fmla="*/ 4441737 w 7467600"/>
              <a:gd name="connsiteY199" fmla="*/ 3399734 h 6858000"/>
              <a:gd name="connsiteX200" fmla="*/ 4431236 w 7467600"/>
              <a:gd name="connsiteY200" fmla="*/ 3400954 h 6858000"/>
              <a:gd name="connsiteX201" fmla="*/ 4557150 w 7467600"/>
              <a:gd name="connsiteY201" fmla="*/ 3510023 h 6858000"/>
              <a:gd name="connsiteX202" fmla="*/ 4856936 w 7467600"/>
              <a:gd name="connsiteY202" fmla="*/ 3809146 h 6858000"/>
              <a:gd name="connsiteX203" fmla="*/ 5111996 w 7467600"/>
              <a:gd name="connsiteY203" fmla="*/ 4065759 h 6858000"/>
              <a:gd name="connsiteX204" fmla="*/ 5388878 w 7467600"/>
              <a:gd name="connsiteY204" fmla="*/ 4300185 h 6858000"/>
              <a:gd name="connsiteX205" fmla="*/ 5425556 w 7467600"/>
              <a:gd name="connsiteY205" fmla="*/ 4308967 h 6858000"/>
              <a:gd name="connsiteX206" fmla="*/ 4943646 w 7467600"/>
              <a:gd name="connsiteY206" fmla="*/ 3822916 h 6858000"/>
              <a:gd name="connsiteX207" fmla="*/ 4594837 w 7467600"/>
              <a:gd name="connsiteY207" fmla="*/ 3532274 h 6858000"/>
              <a:gd name="connsiteX208" fmla="*/ 4441737 w 7467600"/>
              <a:gd name="connsiteY208" fmla="*/ 3399734 h 6858000"/>
              <a:gd name="connsiteX209" fmla="*/ 5425834 w 7467600"/>
              <a:gd name="connsiteY209" fmla="*/ 3162785 h 6858000"/>
              <a:gd name="connsiteX210" fmla="*/ 5401644 w 7467600"/>
              <a:gd name="connsiteY210" fmla="*/ 3617847 h 6858000"/>
              <a:gd name="connsiteX211" fmla="*/ 5467256 w 7467600"/>
              <a:gd name="connsiteY211" fmla="*/ 4175494 h 6858000"/>
              <a:gd name="connsiteX212" fmla="*/ 5448069 w 7467600"/>
              <a:gd name="connsiteY212" fmla="*/ 3567554 h 6858000"/>
              <a:gd name="connsiteX213" fmla="*/ 5425834 w 7467600"/>
              <a:gd name="connsiteY213" fmla="*/ 3162785 h 6858000"/>
              <a:gd name="connsiteX214" fmla="*/ 1318687 w 7467600"/>
              <a:gd name="connsiteY214" fmla="*/ 3113840 h 6858000"/>
              <a:gd name="connsiteX215" fmla="*/ 1066793 w 7467600"/>
              <a:gd name="connsiteY215" fmla="*/ 3212171 h 6858000"/>
              <a:gd name="connsiteX216" fmla="*/ 993319 w 7467600"/>
              <a:gd name="connsiteY216" fmla="*/ 3247648 h 6858000"/>
              <a:gd name="connsiteX217" fmla="*/ 853081 w 7467600"/>
              <a:gd name="connsiteY217" fmla="*/ 3312410 h 6858000"/>
              <a:gd name="connsiteX218" fmla="*/ 805957 w 7467600"/>
              <a:gd name="connsiteY218" fmla="*/ 3330443 h 6858000"/>
              <a:gd name="connsiteX219" fmla="*/ 1318687 w 7467600"/>
              <a:gd name="connsiteY219" fmla="*/ 3113840 h 6858000"/>
              <a:gd name="connsiteX220" fmla="*/ 5453702 w 7467600"/>
              <a:gd name="connsiteY220" fmla="*/ 3090882 h 6858000"/>
              <a:gd name="connsiteX221" fmla="*/ 5480135 w 7467600"/>
              <a:gd name="connsiteY221" fmla="*/ 3565802 h 6858000"/>
              <a:gd name="connsiteX222" fmla="*/ 5499023 w 7467600"/>
              <a:gd name="connsiteY222" fmla="*/ 4166310 h 6858000"/>
              <a:gd name="connsiteX223" fmla="*/ 5547022 w 7467600"/>
              <a:gd name="connsiteY223" fmla="*/ 3607838 h 6858000"/>
              <a:gd name="connsiteX224" fmla="*/ 5515964 w 7467600"/>
              <a:gd name="connsiteY224" fmla="*/ 3378541 h 6858000"/>
              <a:gd name="connsiteX225" fmla="*/ 5453702 w 7467600"/>
              <a:gd name="connsiteY225" fmla="*/ 3090882 h 6858000"/>
              <a:gd name="connsiteX226" fmla="*/ 1238695 w 7467600"/>
              <a:gd name="connsiteY226" fmla="*/ 3076820 h 6858000"/>
              <a:gd name="connsiteX227" fmla="*/ 716371 w 7467600"/>
              <a:gd name="connsiteY227" fmla="*/ 3293249 h 6858000"/>
              <a:gd name="connsiteX228" fmla="*/ 579522 w 7467600"/>
              <a:gd name="connsiteY228" fmla="*/ 3371759 h 6858000"/>
              <a:gd name="connsiteX229" fmla="*/ 600288 w 7467600"/>
              <a:gd name="connsiteY229" fmla="*/ 3365555 h 6858000"/>
              <a:gd name="connsiteX230" fmla="*/ 840692 w 7467600"/>
              <a:gd name="connsiteY230" fmla="*/ 3284921 h 6858000"/>
              <a:gd name="connsiteX231" fmla="*/ 979248 w 7467600"/>
              <a:gd name="connsiteY231" fmla="*/ 3221003 h 6858000"/>
              <a:gd name="connsiteX232" fmla="*/ 1053282 w 7467600"/>
              <a:gd name="connsiteY232" fmla="*/ 3185247 h 6858000"/>
              <a:gd name="connsiteX233" fmla="*/ 1320603 w 7467600"/>
              <a:gd name="connsiteY233" fmla="*/ 3081281 h 6858000"/>
              <a:gd name="connsiteX234" fmla="*/ 1238695 w 7467600"/>
              <a:gd name="connsiteY234" fmla="*/ 3076820 h 6858000"/>
              <a:gd name="connsiteX235" fmla="*/ 5425627 w 7467600"/>
              <a:gd name="connsiteY235" fmla="*/ 2954192 h 6858000"/>
              <a:gd name="connsiteX236" fmla="*/ 5470770 w 7467600"/>
              <a:gd name="connsiteY236" fmla="*/ 3005435 h 6858000"/>
              <a:gd name="connsiteX237" fmla="*/ 5519779 w 7467600"/>
              <a:gd name="connsiteY237" fmla="*/ 4359223 h 6858000"/>
              <a:gd name="connsiteX238" fmla="*/ 5520293 w 7467600"/>
              <a:gd name="connsiteY238" fmla="*/ 4360602 h 6858000"/>
              <a:gd name="connsiteX239" fmla="*/ 5767221 w 7467600"/>
              <a:gd name="connsiteY239" fmla="*/ 4665564 h 6858000"/>
              <a:gd name="connsiteX240" fmla="*/ 6937169 w 7467600"/>
              <a:gd name="connsiteY240" fmla="*/ 4815941 h 6858000"/>
              <a:gd name="connsiteX241" fmla="*/ 6953922 w 7467600"/>
              <a:gd name="connsiteY241" fmla="*/ 4890068 h 6858000"/>
              <a:gd name="connsiteX242" fmla="*/ 6071359 w 7467600"/>
              <a:gd name="connsiteY242" fmla="*/ 4770770 h 6858000"/>
              <a:gd name="connsiteX243" fmla="*/ 6038839 w 7467600"/>
              <a:gd name="connsiteY243" fmla="*/ 4764474 h 6858000"/>
              <a:gd name="connsiteX244" fmla="*/ 6038706 w 7467600"/>
              <a:gd name="connsiteY244" fmla="*/ 4763847 h 6858000"/>
              <a:gd name="connsiteX245" fmla="*/ 6037784 w 7467600"/>
              <a:gd name="connsiteY245" fmla="*/ 4764270 h 6858000"/>
              <a:gd name="connsiteX246" fmla="*/ 6038839 w 7467600"/>
              <a:gd name="connsiteY246" fmla="*/ 4764474 h 6858000"/>
              <a:gd name="connsiteX247" fmla="*/ 6040338 w 7467600"/>
              <a:gd name="connsiteY247" fmla="*/ 4771418 h 6858000"/>
              <a:gd name="connsiteX248" fmla="*/ 6024488 w 7467600"/>
              <a:gd name="connsiteY248" fmla="*/ 4809903 h 6858000"/>
              <a:gd name="connsiteX249" fmla="*/ 5599771 w 7467600"/>
              <a:gd name="connsiteY249" fmla="*/ 5509652 h 6858000"/>
              <a:gd name="connsiteX250" fmla="*/ 5548843 w 7467600"/>
              <a:gd name="connsiteY250" fmla="*/ 5563845 h 6858000"/>
              <a:gd name="connsiteX251" fmla="*/ 5940952 w 7467600"/>
              <a:gd name="connsiteY251" fmla="*/ 6250028 h 6858000"/>
              <a:gd name="connsiteX252" fmla="*/ 6043441 w 7467600"/>
              <a:gd name="connsiteY252" fmla="*/ 6665847 h 6858000"/>
              <a:gd name="connsiteX253" fmla="*/ 6093432 w 7467600"/>
              <a:gd name="connsiteY253" fmla="*/ 6858000 h 6858000"/>
              <a:gd name="connsiteX254" fmla="*/ 6034344 w 7467600"/>
              <a:gd name="connsiteY254" fmla="*/ 6858000 h 6858000"/>
              <a:gd name="connsiteX255" fmla="*/ 6026679 w 7467600"/>
              <a:gd name="connsiteY255" fmla="*/ 6836959 h 6858000"/>
              <a:gd name="connsiteX256" fmla="*/ 5800441 w 7467600"/>
              <a:gd name="connsiteY256" fmla="*/ 6335286 h 6858000"/>
              <a:gd name="connsiteX257" fmla="*/ 5526562 w 7467600"/>
              <a:gd name="connsiteY257" fmla="*/ 5705388 h 6858000"/>
              <a:gd name="connsiteX258" fmla="*/ 5519640 w 7467600"/>
              <a:gd name="connsiteY258" fmla="*/ 5683774 h 6858000"/>
              <a:gd name="connsiteX259" fmla="*/ 5844559 w 7467600"/>
              <a:gd name="connsiteY259" fmla="*/ 6553349 h 6858000"/>
              <a:gd name="connsiteX260" fmla="*/ 5975994 w 7467600"/>
              <a:gd name="connsiteY260" fmla="*/ 6858000 h 6858000"/>
              <a:gd name="connsiteX261" fmla="*/ 5898547 w 7467600"/>
              <a:gd name="connsiteY261" fmla="*/ 6858000 h 6858000"/>
              <a:gd name="connsiteX262" fmla="*/ 5682041 w 7467600"/>
              <a:gd name="connsiteY262" fmla="*/ 6355860 h 6858000"/>
              <a:gd name="connsiteX263" fmla="*/ 5461758 w 7467600"/>
              <a:gd name="connsiteY263" fmla="*/ 5820220 h 6858000"/>
              <a:gd name="connsiteX264" fmla="*/ 5237282 w 7467600"/>
              <a:gd name="connsiteY264" fmla="*/ 6579086 h 6858000"/>
              <a:gd name="connsiteX265" fmla="*/ 5115009 w 7467600"/>
              <a:gd name="connsiteY265" fmla="*/ 6858000 h 6858000"/>
              <a:gd name="connsiteX266" fmla="*/ 5028074 w 7467600"/>
              <a:gd name="connsiteY266" fmla="*/ 6858000 h 6858000"/>
              <a:gd name="connsiteX267" fmla="*/ 5079508 w 7467600"/>
              <a:gd name="connsiteY267" fmla="*/ 6749074 h 6858000"/>
              <a:gd name="connsiteX268" fmla="*/ 5371846 w 7467600"/>
              <a:gd name="connsiteY268" fmla="*/ 5924413 h 6858000"/>
              <a:gd name="connsiteX269" fmla="*/ 5270512 w 7467600"/>
              <a:gd name="connsiteY269" fmla="*/ 6138975 h 6858000"/>
              <a:gd name="connsiteX270" fmla="*/ 5062409 w 7467600"/>
              <a:gd name="connsiteY270" fmla="*/ 6653544 h 6858000"/>
              <a:gd name="connsiteX271" fmla="*/ 5036628 w 7467600"/>
              <a:gd name="connsiteY271" fmla="*/ 6754247 h 6858000"/>
              <a:gd name="connsiteX272" fmla="*/ 5009112 w 7467600"/>
              <a:gd name="connsiteY272" fmla="*/ 6858000 h 6858000"/>
              <a:gd name="connsiteX273" fmla="*/ 4976679 w 7467600"/>
              <a:gd name="connsiteY273" fmla="*/ 6858000 h 6858000"/>
              <a:gd name="connsiteX274" fmla="*/ 5006537 w 7467600"/>
              <a:gd name="connsiteY274" fmla="*/ 6747068 h 6858000"/>
              <a:gd name="connsiteX275" fmla="*/ 5032723 w 7467600"/>
              <a:gd name="connsiteY275" fmla="*/ 6644957 h 6858000"/>
              <a:gd name="connsiteX276" fmla="*/ 5242949 w 7467600"/>
              <a:gd name="connsiteY276" fmla="*/ 6125175 h 6858000"/>
              <a:gd name="connsiteX277" fmla="*/ 5286321 w 7467600"/>
              <a:gd name="connsiteY277" fmla="*/ 6033555 h 6858000"/>
              <a:gd name="connsiteX278" fmla="*/ 5008210 w 7467600"/>
              <a:gd name="connsiteY278" fmla="*/ 6649194 h 6858000"/>
              <a:gd name="connsiteX279" fmla="*/ 4986321 w 7467600"/>
              <a:gd name="connsiteY279" fmla="*/ 6765687 h 6858000"/>
              <a:gd name="connsiteX280" fmla="*/ 4973474 w 7467600"/>
              <a:gd name="connsiteY280" fmla="*/ 6858000 h 6858000"/>
              <a:gd name="connsiteX281" fmla="*/ 4907178 w 7467600"/>
              <a:gd name="connsiteY281" fmla="*/ 6858000 h 6858000"/>
              <a:gd name="connsiteX282" fmla="*/ 4910810 w 7467600"/>
              <a:gd name="connsiteY282" fmla="*/ 6829660 h 6858000"/>
              <a:gd name="connsiteX283" fmla="*/ 4987461 w 7467600"/>
              <a:gd name="connsiteY283" fmla="*/ 6432994 h 6858000"/>
              <a:gd name="connsiteX284" fmla="*/ 5179262 w 7467600"/>
              <a:gd name="connsiteY284" fmla="*/ 6035044 h 6858000"/>
              <a:gd name="connsiteX285" fmla="*/ 4689678 w 7467600"/>
              <a:gd name="connsiteY285" fmla="*/ 6440241 h 6858000"/>
              <a:gd name="connsiteX286" fmla="*/ 4477543 w 7467600"/>
              <a:gd name="connsiteY286" fmla="*/ 6674836 h 6858000"/>
              <a:gd name="connsiteX287" fmla="*/ 4329957 w 7467600"/>
              <a:gd name="connsiteY287" fmla="*/ 6858000 h 6858000"/>
              <a:gd name="connsiteX288" fmla="*/ 4218595 w 7467600"/>
              <a:gd name="connsiteY288" fmla="*/ 6858000 h 6858000"/>
              <a:gd name="connsiteX289" fmla="*/ 4368888 w 7467600"/>
              <a:gd name="connsiteY289" fmla="*/ 6668412 h 6858000"/>
              <a:gd name="connsiteX290" fmla="*/ 4563091 w 7467600"/>
              <a:gd name="connsiteY290" fmla="*/ 6442508 h 6858000"/>
              <a:gd name="connsiteX291" fmla="*/ 5387324 w 7467600"/>
              <a:gd name="connsiteY291" fmla="*/ 5705830 h 6858000"/>
              <a:gd name="connsiteX292" fmla="*/ 5073620 w 7467600"/>
              <a:gd name="connsiteY292" fmla="*/ 5955437 h 6858000"/>
              <a:gd name="connsiteX293" fmla="*/ 4689789 w 7467600"/>
              <a:gd name="connsiteY293" fmla="*/ 6268382 h 6858000"/>
              <a:gd name="connsiteX294" fmla="*/ 4418722 w 7467600"/>
              <a:gd name="connsiteY294" fmla="*/ 6570886 h 6858000"/>
              <a:gd name="connsiteX295" fmla="*/ 4214944 w 7467600"/>
              <a:gd name="connsiteY295" fmla="*/ 6858000 h 6858000"/>
              <a:gd name="connsiteX296" fmla="*/ 4177898 w 7467600"/>
              <a:gd name="connsiteY296" fmla="*/ 6858000 h 6858000"/>
              <a:gd name="connsiteX297" fmla="*/ 4391597 w 7467600"/>
              <a:gd name="connsiteY297" fmla="*/ 6556370 h 6858000"/>
              <a:gd name="connsiteX298" fmla="*/ 4668889 w 7467600"/>
              <a:gd name="connsiteY298" fmla="*/ 6246399 h 6858000"/>
              <a:gd name="connsiteX299" fmla="*/ 5055427 w 7467600"/>
              <a:gd name="connsiteY299" fmla="*/ 5931476 h 6858000"/>
              <a:gd name="connsiteX300" fmla="*/ 5371814 w 7467600"/>
              <a:gd name="connsiteY300" fmla="*/ 5678975 h 6858000"/>
              <a:gd name="connsiteX301" fmla="*/ 4987918 w 7467600"/>
              <a:gd name="connsiteY301" fmla="*/ 5838701 h 6858000"/>
              <a:gd name="connsiteX302" fmla="*/ 4317146 w 7467600"/>
              <a:gd name="connsiteY302" fmla="*/ 6587716 h 6858000"/>
              <a:gd name="connsiteX303" fmla="*/ 4171627 w 7467600"/>
              <a:gd name="connsiteY303" fmla="*/ 6858000 h 6858000"/>
              <a:gd name="connsiteX304" fmla="*/ 4081585 w 7467600"/>
              <a:gd name="connsiteY304" fmla="*/ 6858000 h 6858000"/>
              <a:gd name="connsiteX305" fmla="*/ 4238603 w 7467600"/>
              <a:gd name="connsiteY305" fmla="*/ 6559341 h 6858000"/>
              <a:gd name="connsiteX306" fmla="*/ 4778333 w 7467600"/>
              <a:gd name="connsiteY306" fmla="*/ 5873626 h 6858000"/>
              <a:gd name="connsiteX307" fmla="*/ 5414185 w 7467600"/>
              <a:gd name="connsiteY307" fmla="*/ 5573882 h 6858000"/>
              <a:gd name="connsiteX308" fmla="*/ 5959648 w 7467600"/>
              <a:gd name="connsiteY308" fmla="*/ 4760797 h 6858000"/>
              <a:gd name="connsiteX309" fmla="*/ 5355019 w 7467600"/>
              <a:gd name="connsiteY309" fmla="*/ 4734672 h 6858000"/>
              <a:gd name="connsiteX310" fmla="*/ 5083565 w 7467600"/>
              <a:gd name="connsiteY310" fmla="*/ 5179121 h 6858000"/>
              <a:gd name="connsiteX311" fmla="*/ 4713577 w 7467600"/>
              <a:gd name="connsiteY311" fmla="*/ 5616803 h 6858000"/>
              <a:gd name="connsiteX312" fmla="*/ 3989559 w 7467600"/>
              <a:gd name="connsiteY312" fmla="*/ 6145945 h 6858000"/>
              <a:gd name="connsiteX313" fmla="*/ 3939824 w 7467600"/>
              <a:gd name="connsiteY313" fmla="*/ 6066900 h 6858000"/>
              <a:gd name="connsiteX314" fmla="*/ 4584537 w 7467600"/>
              <a:gd name="connsiteY314" fmla="*/ 5324826 h 6858000"/>
              <a:gd name="connsiteX315" fmla="*/ 5037105 w 7467600"/>
              <a:gd name="connsiteY315" fmla="*/ 5088765 h 6858000"/>
              <a:gd name="connsiteX316" fmla="*/ 5039930 w 7467600"/>
              <a:gd name="connsiteY316" fmla="*/ 5089585 h 6858000"/>
              <a:gd name="connsiteX317" fmla="*/ 5263764 w 7467600"/>
              <a:gd name="connsiteY317" fmla="*/ 4735525 h 6858000"/>
              <a:gd name="connsiteX318" fmla="*/ 4086300 w 7467600"/>
              <a:gd name="connsiteY318" fmla="*/ 4884599 h 6858000"/>
              <a:gd name="connsiteX319" fmla="*/ 4085485 w 7467600"/>
              <a:gd name="connsiteY319" fmla="*/ 4899070 h 6858000"/>
              <a:gd name="connsiteX320" fmla="*/ 3871915 w 7467600"/>
              <a:gd name="connsiteY320" fmla="*/ 5253645 h 6858000"/>
              <a:gd name="connsiteX321" fmla="*/ 3799374 w 7467600"/>
              <a:gd name="connsiteY321" fmla="*/ 5466127 h 6858000"/>
              <a:gd name="connsiteX322" fmla="*/ 3498850 w 7467600"/>
              <a:gd name="connsiteY322" fmla="*/ 6661888 h 6858000"/>
              <a:gd name="connsiteX323" fmla="*/ 3399216 w 7467600"/>
              <a:gd name="connsiteY323" fmla="*/ 6858000 h 6858000"/>
              <a:gd name="connsiteX324" fmla="*/ 3303688 w 7467600"/>
              <a:gd name="connsiteY324" fmla="*/ 6858000 h 6858000"/>
              <a:gd name="connsiteX325" fmla="*/ 3391774 w 7467600"/>
              <a:gd name="connsiteY325" fmla="*/ 6697181 h 6858000"/>
              <a:gd name="connsiteX326" fmla="*/ 3735540 w 7467600"/>
              <a:gd name="connsiteY326" fmla="*/ 5546923 h 6858000"/>
              <a:gd name="connsiteX327" fmla="*/ 3729438 w 7467600"/>
              <a:gd name="connsiteY327" fmla="*/ 5569058 h 6858000"/>
              <a:gd name="connsiteX328" fmla="*/ 3707782 w 7467600"/>
              <a:gd name="connsiteY328" fmla="*/ 5644908 h 6858000"/>
              <a:gd name="connsiteX329" fmla="*/ 3583827 w 7467600"/>
              <a:gd name="connsiteY329" fmla="*/ 6039215 h 6858000"/>
              <a:gd name="connsiteX330" fmla="*/ 3547861 w 7467600"/>
              <a:gd name="connsiteY330" fmla="*/ 6129609 h 6858000"/>
              <a:gd name="connsiteX331" fmla="*/ 3490905 w 7467600"/>
              <a:gd name="connsiteY331" fmla="*/ 6277660 h 6858000"/>
              <a:gd name="connsiteX332" fmla="*/ 3455859 w 7467600"/>
              <a:gd name="connsiteY332" fmla="*/ 6391301 h 6858000"/>
              <a:gd name="connsiteX333" fmla="*/ 3429112 w 7467600"/>
              <a:gd name="connsiteY333" fmla="*/ 6479469 h 6858000"/>
              <a:gd name="connsiteX334" fmla="*/ 3304862 w 7467600"/>
              <a:gd name="connsiteY334" fmla="*/ 6796476 h 6858000"/>
              <a:gd name="connsiteX335" fmla="*/ 3276071 w 7467600"/>
              <a:gd name="connsiteY335" fmla="*/ 6858000 h 6858000"/>
              <a:gd name="connsiteX336" fmla="*/ 3240805 w 7467600"/>
              <a:gd name="connsiteY336" fmla="*/ 6858000 h 6858000"/>
              <a:gd name="connsiteX337" fmla="*/ 3275917 w 7467600"/>
              <a:gd name="connsiteY337" fmla="*/ 6783192 h 6858000"/>
              <a:gd name="connsiteX338" fmla="*/ 3399358 w 7467600"/>
              <a:gd name="connsiteY338" fmla="*/ 6469011 h 6858000"/>
              <a:gd name="connsiteX339" fmla="*/ 3425650 w 7467600"/>
              <a:gd name="connsiteY339" fmla="*/ 6381333 h 6858000"/>
              <a:gd name="connsiteX340" fmla="*/ 3460661 w 7467600"/>
              <a:gd name="connsiteY340" fmla="*/ 6266763 h 6858000"/>
              <a:gd name="connsiteX341" fmla="*/ 3518021 w 7467600"/>
              <a:gd name="connsiteY341" fmla="*/ 6117298 h 6858000"/>
              <a:gd name="connsiteX342" fmla="*/ 3554035 w 7467600"/>
              <a:gd name="connsiteY342" fmla="*/ 6027832 h 6858000"/>
              <a:gd name="connsiteX343" fmla="*/ 3677174 w 7467600"/>
              <a:gd name="connsiteY343" fmla="*/ 5636351 h 6858000"/>
              <a:gd name="connsiteX344" fmla="*/ 3698819 w 7467600"/>
              <a:gd name="connsiteY344" fmla="*/ 5560503 h 6858000"/>
              <a:gd name="connsiteX345" fmla="*/ 3702094 w 7467600"/>
              <a:gd name="connsiteY345" fmla="*/ 5549194 h 6858000"/>
              <a:gd name="connsiteX346" fmla="*/ 3398355 w 7467600"/>
              <a:gd name="connsiteY346" fmla="*/ 6094603 h 6858000"/>
              <a:gd name="connsiteX347" fmla="*/ 3193941 w 7467600"/>
              <a:gd name="connsiteY347" fmla="*/ 6798775 h 6858000"/>
              <a:gd name="connsiteX348" fmla="*/ 3184140 w 7467600"/>
              <a:gd name="connsiteY348" fmla="*/ 6858000 h 6858000"/>
              <a:gd name="connsiteX349" fmla="*/ 3099978 w 7467600"/>
              <a:gd name="connsiteY349" fmla="*/ 6858000 h 6858000"/>
              <a:gd name="connsiteX350" fmla="*/ 3101556 w 7467600"/>
              <a:gd name="connsiteY350" fmla="*/ 6843337 h 6858000"/>
              <a:gd name="connsiteX351" fmla="*/ 3370162 w 7467600"/>
              <a:gd name="connsiteY351" fmla="*/ 5785550 h 6858000"/>
              <a:gd name="connsiteX352" fmla="*/ 3746477 w 7467600"/>
              <a:gd name="connsiteY352" fmla="*/ 5377889 h 6858000"/>
              <a:gd name="connsiteX353" fmla="*/ 3863399 w 7467600"/>
              <a:gd name="connsiteY353" fmla="*/ 5087257 h 6858000"/>
              <a:gd name="connsiteX354" fmla="*/ 3968712 w 7467600"/>
              <a:gd name="connsiteY354" fmla="*/ 4913989 h 6858000"/>
              <a:gd name="connsiteX355" fmla="*/ 2792390 w 7467600"/>
              <a:gd name="connsiteY355" fmla="*/ 5382974 h 6858000"/>
              <a:gd name="connsiteX356" fmla="*/ 2714982 w 7467600"/>
              <a:gd name="connsiteY356" fmla="*/ 5427051 h 6858000"/>
              <a:gd name="connsiteX357" fmla="*/ 2813361 w 7467600"/>
              <a:gd name="connsiteY357" fmla="*/ 6023912 h 6858000"/>
              <a:gd name="connsiteX358" fmla="*/ 2688430 w 7467600"/>
              <a:gd name="connsiteY358" fmla="*/ 6801564 h 6858000"/>
              <a:gd name="connsiteX359" fmla="*/ 2629626 w 7467600"/>
              <a:gd name="connsiteY359" fmla="*/ 6763394 h 6858000"/>
              <a:gd name="connsiteX360" fmla="*/ 2565328 w 7467600"/>
              <a:gd name="connsiteY360" fmla="*/ 5516399 h 6858000"/>
              <a:gd name="connsiteX361" fmla="*/ 1922999 w 7467600"/>
              <a:gd name="connsiteY361" fmla="*/ 5980343 h 6858000"/>
              <a:gd name="connsiteX362" fmla="*/ 1950261 w 7467600"/>
              <a:gd name="connsiteY362" fmla="*/ 6405858 h 6858000"/>
              <a:gd name="connsiteX363" fmla="*/ 2365554 w 7467600"/>
              <a:gd name="connsiteY363" fmla="*/ 6759107 h 6858000"/>
              <a:gd name="connsiteX364" fmla="*/ 2424142 w 7467600"/>
              <a:gd name="connsiteY364" fmla="*/ 6858000 h 6858000"/>
              <a:gd name="connsiteX365" fmla="*/ 2395994 w 7467600"/>
              <a:gd name="connsiteY365" fmla="*/ 6858000 h 6858000"/>
              <a:gd name="connsiteX366" fmla="*/ 2392863 w 7467600"/>
              <a:gd name="connsiteY366" fmla="*/ 6852964 h 6858000"/>
              <a:gd name="connsiteX367" fmla="*/ 2017589 w 7467600"/>
              <a:gd name="connsiteY367" fmla="*/ 6493982 h 6858000"/>
              <a:gd name="connsiteX368" fmla="*/ 2147336 w 7467600"/>
              <a:gd name="connsiteY368" fmla="*/ 6594052 h 6858000"/>
              <a:gd name="connsiteX369" fmla="*/ 2207047 w 7467600"/>
              <a:gd name="connsiteY369" fmla="*/ 6654540 h 6858000"/>
              <a:gd name="connsiteX370" fmla="*/ 2299106 w 7467600"/>
              <a:gd name="connsiteY370" fmla="*/ 6778931 h 6858000"/>
              <a:gd name="connsiteX371" fmla="*/ 2314430 w 7467600"/>
              <a:gd name="connsiteY371" fmla="*/ 6801144 h 6858000"/>
              <a:gd name="connsiteX372" fmla="*/ 2352406 w 7467600"/>
              <a:gd name="connsiteY372" fmla="*/ 6858000 h 6858000"/>
              <a:gd name="connsiteX373" fmla="*/ 2314492 w 7467600"/>
              <a:gd name="connsiteY373" fmla="*/ 6858000 h 6858000"/>
              <a:gd name="connsiteX374" fmla="*/ 2288095 w 7467600"/>
              <a:gd name="connsiteY374" fmla="*/ 6818030 h 6858000"/>
              <a:gd name="connsiteX375" fmla="*/ 2272768 w 7467600"/>
              <a:gd name="connsiteY375" fmla="*/ 6795822 h 6858000"/>
              <a:gd name="connsiteX376" fmla="*/ 2182715 w 7467600"/>
              <a:gd name="connsiteY376" fmla="*/ 6675071 h 6858000"/>
              <a:gd name="connsiteX377" fmla="*/ 2032061 w 7467600"/>
              <a:gd name="connsiteY377" fmla="*/ 6541380 h 6858000"/>
              <a:gd name="connsiteX378" fmla="*/ 2257220 w 7467600"/>
              <a:gd name="connsiteY378" fmla="*/ 6826257 h 6858000"/>
              <a:gd name="connsiteX379" fmla="*/ 2281324 w 7467600"/>
              <a:gd name="connsiteY379" fmla="*/ 6858000 h 6858000"/>
              <a:gd name="connsiteX380" fmla="*/ 2242860 w 7467600"/>
              <a:gd name="connsiteY380" fmla="*/ 6858000 h 6858000"/>
              <a:gd name="connsiteX381" fmla="*/ 2232818 w 7467600"/>
              <a:gd name="connsiteY381" fmla="*/ 6844926 h 6858000"/>
              <a:gd name="connsiteX382" fmla="*/ 1990172 w 7467600"/>
              <a:gd name="connsiteY382" fmla="*/ 6542121 h 6858000"/>
              <a:gd name="connsiteX383" fmla="*/ 2124090 w 7467600"/>
              <a:gd name="connsiteY383" fmla="*/ 6761017 h 6858000"/>
              <a:gd name="connsiteX384" fmla="*/ 2200380 w 7467600"/>
              <a:gd name="connsiteY384" fmla="*/ 6858000 h 6858000"/>
              <a:gd name="connsiteX385" fmla="*/ 2147507 w 7467600"/>
              <a:gd name="connsiteY385" fmla="*/ 6858000 h 6858000"/>
              <a:gd name="connsiteX386" fmla="*/ 2070668 w 7467600"/>
              <a:gd name="connsiteY386" fmla="*/ 6761520 h 6858000"/>
              <a:gd name="connsiteX387" fmla="*/ 1975142 w 7467600"/>
              <a:gd name="connsiteY387" fmla="*/ 6585570 h 6858000"/>
              <a:gd name="connsiteX388" fmla="*/ 2050035 w 7467600"/>
              <a:gd name="connsiteY388" fmla="*/ 6813345 h 6858000"/>
              <a:gd name="connsiteX389" fmla="*/ 2063025 w 7467600"/>
              <a:gd name="connsiteY389" fmla="*/ 6858000 h 6858000"/>
              <a:gd name="connsiteX390" fmla="*/ 2021675 w 7467600"/>
              <a:gd name="connsiteY390" fmla="*/ 6858000 h 6858000"/>
              <a:gd name="connsiteX391" fmla="*/ 2019308 w 7467600"/>
              <a:gd name="connsiteY391" fmla="*/ 6847118 h 6858000"/>
              <a:gd name="connsiteX392" fmla="*/ 1938835 w 7467600"/>
              <a:gd name="connsiteY392" fmla="*/ 6551160 h 6858000"/>
              <a:gd name="connsiteX393" fmla="*/ 1953230 w 7467600"/>
              <a:gd name="connsiteY393" fmla="*/ 6759699 h 6858000"/>
              <a:gd name="connsiteX394" fmla="*/ 1956763 w 7467600"/>
              <a:gd name="connsiteY394" fmla="*/ 6778191 h 6858000"/>
              <a:gd name="connsiteX395" fmla="*/ 1967925 w 7467600"/>
              <a:gd name="connsiteY395" fmla="*/ 6858000 h 6858000"/>
              <a:gd name="connsiteX396" fmla="*/ 1936622 w 7467600"/>
              <a:gd name="connsiteY396" fmla="*/ 6858000 h 6858000"/>
              <a:gd name="connsiteX397" fmla="*/ 1926261 w 7467600"/>
              <a:gd name="connsiteY397" fmla="*/ 6784064 h 6858000"/>
              <a:gd name="connsiteX398" fmla="*/ 1922724 w 7467600"/>
              <a:gd name="connsiteY398" fmla="*/ 6765577 h 6858000"/>
              <a:gd name="connsiteX399" fmla="*/ 1904650 w 7467600"/>
              <a:gd name="connsiteY399" fmla="*/ 6639616 h 6858000"/>
              <a:gd name="connsiteX400" fmla="*/ 1885273 w 7467600"/>
              <a:gd name="connsiteY400" fmla="*/ 6858000 h 6858000"/>
              <a:gd name="connsiteX401" fmla="*/ 1854363 w 7467600"/>
              <a:gd name="connsiteY401" fmla="*/ 6858000 h 6858000"/>
              <a:gd name="connsiteX402" fmla="*/ 1880391 w 7467600"/>
              <a:gd name="connsiteY402" fmla="*/ 6603796 h 6858000"/>
              <a:gd name="connsiteX403" fmla="*/ 1818273 w 7467600"/>
              <a:gd name="connsiteY403" fmla="*/ 6715729 h 6858000"/>
              <a:gd name="connsiteX404" fmla="*/ 1794691 w 7467600"/>
              <a:gd name="connsiteY404" fmla="*/ 6843239 h 6858000"/>
              <a:gd name="connsiteX405" fmla="*/ 1794914 w 7467600"/>
              <a:gd name="connsiteY405" fmla="*/ 6858000 h 6858000"/>
              <a:gd name="connsiteX406" fmla="*/ 1746128 w 7467600"/>
              <a:gd name="connsiteY406" fmla="*/ 6858000 h 6858000"/>
              <a:gd name="connsiteX407" fmla="*/ 1753934 w 7467600"/>
              <a:gd name="connsiteY407" fmla="*/ 6724796 h 6858000"/>
              <a:gd name="connsiteX408" fmla="*/ 1792053 w 7467600"/>
              <a:gd name="connsiteY408" fmla="*/ 6572396 h 6858000"/>
              <a:gd name="connsiteX409" fmla="*/ 1862248 w 7467600"/>
              <a:gd name="connsiteY409" fmla="*/ 6266397 h 6858000"/>
              <a:gd name="connsiteX410" fmla="*/ 1862250 w 7467600"/>
              <a:gd name="connsiteY410" fmla="*/ 6033531 h 6858000"/>
              <a:gd name="connsiteX411" fmla="*/ 1211999 w 7467600"/>
              <a:gd name="connsiteY411" fmla="*/ 6683610 h 6858000"/>
              <a:gd name="connsiteX412" fmla="*/ 1213266 w 7467600"/>
              <a:gd name="connsiteY412" fmla="*/ 6691947 h 6858000"/>
              <a:gd name="connsiteX413" fmla="*/ 1203370 w 7467600"/>
              <a:gd name="connsiteY413" fmla="*/ 6850676 h 6858000"/>
              <a:gd name="connsiteX414" fmla="*/ 1203671 w 7467600"/>
              <a:gd name="connsiteY414" fmla="*/ 6858000 h 6858000"/>
              <a:gd name="connsiteX415" fmla="*/ 1143180 w 7467600"/>
              <a:gd name="connsiteY415" fmla="*/ 6858000 h 6858000"/>
              <a:gd name="connsiteX416" fmla="*/ 1142176 w 7467600"/>
              <a:gd name="connsiteY416" fmla="*/ 6766045 h 6858000"/>
              <a:gd name="connsiteX417" fmla="*/ 1067484 w 7467600"/>
              <a:gd name="connsiteY417" fmla="*/ 6858000 h 6858000"/>
              <a:gd name="connsiteX418" fmla="*/ 953928 w 7467600"/>
              <a:gd name="connsiteY418" fmla="*/ 6858000 h 6858000"/>
              <a:gd name="connsiteX419" fmla="*/ 959715 w 7467600"/>
              <a:gd name="connsiteY419" fmla="*/ 6850185 h 6858000"/>
              <a:gd name="connsiteX420" fmla="*/ 1483788 w 7467600"/>
              <a:gd name="connsiteY420" fmla="*/ 6259174 h 6858000"/>
              <a:gd name="connsiteX421" fmla="*/ 1100671 w 7467600"/>
              <a:gd name="connsiteY421" fmla="*/ 6252137 h 6858000"/>
              <a:gd name="connsiteX422" fmla="*/ 1090144 w 7467600"/>
              <a:gd name="connsiteY422" fmla="*/ 6256748 h 6858000"/>
              <a:gd name="connsiteX423" fmla="*/ 1095872 w 7467600"/>
              <a:gd name="connsiteY423" fmla="*/ 6271892 h 6858000"/>
              <a:gd name="connsiteX424" fmla="*/ 262785 w 7467600"/>
              <a:gd name="connsiteY424" fmla="*/ 6845450 h 6858000"/>
              <a:gd name="connsiteX425" fmla="*/ 209968 w 7467600"/>
              <a:gd name="connsiteY425" fmla="*/ 6770713 h 6858000"/>
              <a:gd name="connsiteX426" fmla="*/ 873460 w 7467600"/>
              <a:gd name="connsiteY426" fmla="*/ 6253768 h 6858000"/>
              <a:gd name="connsiteX427" fmla="*/ 192686 w 7467600"/>
              <a:gd name="connsiteY427" fmla="*/ 5849257 h 6858000"/>
              <a:gd name="connsiteX428" fmla="*/ 4696 w 7467600"/>
              <a:gd name="connsiteY428" fmla="*/ 5697668 h 6858000"/>
              <a:gd name="connsiteX429" fmla="*/ 0 w 7467600"/>
              <a:gd name="connsiteY429" fmla="*/ 5689984 h 6858000"/>
              <a:gd name="connsiteX430" fmla="*/ 0 w 7467600"/>
              <a:gd name="connsiteY430" fmla="*/ 5513472 h 6858000"/>
              <a:gd name="connsiteX431" fmla="*/ 174101 w 7467600"/>
              <a:gd name="connsiteY431" fmla="*/ 5620277 h 6858000"/>
              <a:gd name="connsiteX432" fmla="*/ 891800 w 7467600"/>
              <a:gd name="connsiteY432" fmla="*/ 6036935 h 6858000"/>
              <a:gd name="connsiteX433" fmla="*/ 1072219 w 7467600"/>
              <a:gd name="connsiteY433" fmla="*/ 6169443 h 6858000"/>
              <a:gd name="connsiteX434" fmla="*/ 1074117 w 7467600"/>
              <a:gd name="connsiteY434" fmla="*/ 6170301 h 6858000"/>
              <a:gd name="connsiteX435" fmla="*/ 1083114 w 7467600"/>
              <a:gd name="connsiteY435" fmla="*/ 6174131 h 6858000"/>
              <a:gd name="connsiteX436" fmla="*/ 1543010 w 7467600"/>
              <a:gd name="connsiteY436" fmla="*/ 6191140 h 6858000"/>
              <a:gd name="connsiteX437" fmla="*/ 1551080 w 7467600"/>
              <a:gd name="connsiteY437" fmla="*/ 6195006 h 6858000"/>
              <a:gd name="connsiteX438" fmla="*/ 2345443 w 7467600"/>
              <a:gd name="connsiteY438" fmla="*/ 5549882 h 6858000"/>
              <a:gd name="connsiteX439" fmla="*/ 1721499 w 7467600"/>
              <a:gd name="connsiteY439" fmla="*/ 5599969 h 6858000"/>
              <a:gd name="connsiteX440" fmla="*/ 767716 w 7467600"/>
              <a:gd name="connsiteY440" fmla="*/ 5472768 h 6858000"/>
              <a:gd name="connsiteX441" fmla="*/ 722147 w 7467600"/>
              <a:gd name="connsiteY441" fmla="*/ 5393091 h 6858000"/>
              <a:gd name="connsiteX442" fmla="*/ 1485552 w 7467600"/>
              <a:gd name="connsiteY442" fmla="*/ 5313202 h 6858000"/>
              <a:gd name="connsiteX443" fmla="*/ 2143004 w 7467600"/>
              <a:gd name="connsiteY443" fmla="*/ 5402420 h 6858000"/>
              <a:gd name="connsiteX444" fmla="*/ 1933391 w 7467600"/>
              <a:gd name="connsiteY444" fmla="*/ 5156971 h 6858000"/>
              <a:gd name="connsiteX445" fmla="*/ 1827118 w 7467600"/>
              <a:gd name="connsiteY445" fmla="*/ 4968410 h 6858000"/>
              <a:gd name="connsiteX446" fmla="*/ 1837349 w 7467600"/>
              <a:gd name="connsiteY446" fmla="*/ 4956357 h 6858000"/>
              <a:gd name="connsiteX447" fmla="*/ 2162835 w 7467600"/>
              <a:gd name="connsiteY447" fmla="*/ 5187853 h 6858000"/>
              <a:gd name="connsiteX448" fmla="*/ 2257167 w 7467600"/>
              <a:gd name="connsiteY448" fmla="*/ 5462123 h 6858000"/>
              <a:gd name="connsiteX449" fmla="*/ 2261598 w 7467600"/>
              <a:gd name="connsiteY449" fmla="*/ 5467998 h 6858000"/>
              <a:gd name="connsiteX450" fmla="*/ 2437177 w 7467600"/>
              <a:gd name="connsiteY450" fmla="*/ 5479608 h 6858000"/>
              <a:gd name="connsiteX451" fmla="*/ 2445247 w 7467600"/>
              <a:gd name="connsiteY451" fmla="*/ 5483476 h 6858000"/>
              <a:gd name="connsiteX452" fmla="*/ 2743626 w 7467600"/>
              <a:gd name="connsiteY452" fmla="*/ 5304819 h 6858000"/>
              <a:gd name="connsiteX453" fmla="*/ 3048102 w 7467600"/>
              <a:gd name="connsiteY453" fmla="*/ 5150595 h 6858000"/>
              <a:gd name="connsiteX454" fmla="*/ 1799414 w 7467600"/>
              <a:gd name="connsiteY454" fmla="*/ 4694732 h 6858000"/>
              <a:gd name="connsiteX455" fmla="*/ 1771735 w 7467600"/>
              <a:gd name="connsiteY455" fmla="*/ 4619929 h 6858000"/>
              <a:gd name="connsiteX456" fmla="*/ 3104273 w 7467600"/>
              <a:gd name="connsiteY456" fmla="*/ 5076159 h 6858000"/>
              <a:gd name="connsiteX457" fmla="*/ 3113245 w 7467600"/>
              <a:gd name="connsiteY457" fmla="*/ 5090705 h 6858000"/>
              <a:gd name="connsiteX458" fmla="*/ 3126294 w 7467600"/>
              <a:gd name="connsiteY458" fmla="*/ 5114400 h 6858000"/>
              <a:gd name="connsiteX459" fmla="*/ 3937433 w 7467600"/>
              <a:gd name="connsiteY459" fmla="*/ 4830473 h 6858000"/>
              <a:gd name="connsiteX460" fmla="*/ 3590475 w 7467600"/>
              <a:gd name="connsiteY460" fmla="*/ 4597974 h 6858000"/>
              <a:gd name="connsiteX461" fmla="*/ 3100264 w 7467600"/>
              <a:gd name="connsiteY461" fmla="*/ 4579845 h 6858000"/>
              <a:gd name="connsiteX462" fmla="*/ 2183576 w 7467600"/>
              <a:gd name="connsiteY462" fmla="*/ 4227150 h 6858000"/>
              <a:gd name="connsiteX463" fmla="*/ 2151029 w 7467600"/>
              <a:gd name="connsiteY463" fmla="*/ 4146947 h 6858000"/>
              <a:gd name="connsiteX464" fmla="*/ 3563434 w 7467600"/>
              <a:gd name="connsiteY464" fmla="*/ 4469115 h 6858000"/>
              <a:gd name="connsiteX465" fmla="*/ 3177952 w 7467600"/>
              <a:gd name="connsiteY465" fmla="*/ 3657386 h 6858000"/>
              <a:gd name="connsiteX466" fmla="*/ 3189263 w 7467600"/>
              <a:gd name="connsiteY466" fmla="*/ 3625726 h 6858000"/>
              <a:gd name="connsiteX467" fmla="*/ 3560912 w 7467600"/>
              <a:gd name="connsiteY467" fmla="*/ 4079863 h 6858000"/>
              <a:gd name="connsiteX468" fmla="*/ 3626636 w 7467600"/>
              <a:gd name="connsiteY468" fmla="*/ 4512230 h 6858000"/>
              <a:gd name="connsiteX469" fmla="*/ 3653088 w 7467600"/>
              <a:gd name="connsiteY469" fmla="*/ 4521417 h 6858000"/>
              <a:gd name="connsiteX470" fmla="*/ 3988128 w 7467600"/>
              <a:gd name="connsiteY470" fmla="*/ 4817267 h 6858000"/>
              <a:gd name="connsiteX471" fmla="*/ 4830582 w 7467600"/>
              <a:gd name="connsiteY471" fmla="*/ 4676000 h 6858000"/>
              <a:gd name="connsiteX472" fmla="*/ 4830100 w 7467600"/>
              <a:gd name="connsiteY472" fmla="*/ 4675554 h 6858000"/>
              <a:gd name="connsiteX473" fmla="*/ 4036318 w 7467600"/>
              <a:gd name="connsiteY473" fmla="*/ 4147013 h 6858000"/>
              <a:gd name="connsiteX474" fmla="*/ 3432098 w 7467600"/>
              <a:gd name="connsiteY474" fmla="*/ 3537312 h 6858000"/>
              <a:gd name="connsiteX475" fmla="*/ 3446761 w 7467600"/>
              <a:gd name="connsiteY475" fmla="*/ 3461278 h 6858000"/>
              <a:gd name="connsiteX476" fmla="*/ 4419733 w 7467600"/>
              <a:gd name="connsiteY476" fmla="*/ 3963555 h 6858000"/>
              <a:gd name="connsiteX477" fmla="*/ 4781371 w 7467600"/>
              <a:gd name="connsiteY477" fmla="*/ 4458604 h 6858000"/>
              <a:gd name="connsiteX478" fmla="*/ 4780440 w 7467600"/>
              <a:gd name="connsiteY478" fmla="*/ 4470290 h 6858000"/>
              <a:gd name="connsiteX479" fmla="*/ 4898954 w 7467600"/>
              <a:gd name="connsiteY479" fmla="*/ 4662092 h 6858000"/>
              <a:gd name="connsiteX480" fmla="*/ 4900699 w 7467600"/>
              <a:gd name="connsiteY480" fmla="*/ 4670867 h 6858000"/>
              <a:gd name="connsiteX481" fmla="*/ 5714511 w 7467600"/>
              <a:gd name="connsiteY481" fmla="*/ 4663483 h 6858000"/>
              <a:gd name="connsiteX482" fmla="*/ 5464793 w 7467600"/>
              <a:gd name="connsiteY482" fmla="*/ 4393556 h 6858000"/>
              <a:gd name="connsiteX483" fmla="*/ 5461897 w 7467600"/>
              <a:gd name="connsiteY483" fmla="*/ 4390879 h 6858000"/>
              <a:gd name="connsiteX484" fmla="*/ 4294126 w 7467600"/>
              <a:gd name="connsiteY484" fmla="*/ 3303048 h 6858000"/>
              <a:gd name="connsiteX485" fmla="*/ 4305321 w 7467600"/>
              <a:gd name="connsiteY485" fmla="*/ 3256953 h 6858000"/>
              <a:gd name="connsiteX486" fmla="*/ 4949299 w 7467600"/>
              <a:gd name="connsiteY486" fmla="*/ 3766336 h 6858000"/>
              <a:gd name="connsiteX487" fmla="*/ 5291452 w 7467600"/>
              <a:gd name="connsiteY487" fmla="*/ 4076801 h 6858000"/>
              <a:gd name="connsiteX488" fmla="*/ 5434998 w 7467600"/>
              <a:gd name="connsiteY488" fmla="*/ 4254100 h 6858000"/>
              <a:gd name="connsiteX489" fmla="*/ 5351015 w 7467600"/>
              <a:gd name="connsiteY489" fmla="*/ 3760989 h 6858000"/>
              <a:gd name="connsiteX490" fmla="*/ 5413780 w 7467600"/>
              <a:gd name="connsiteY490" fmla="*/ 2966265 h 6858000"/>
              <a:gd name="connsiteX491" fmla="*/ 5425627 w 7467600"/>
              <a:gd name="connsiteY491" fmla="*/ 2954192 h 6858000"/>
              <a:gd name="connsiteX492" fmla="*/ 6604735 w 7467600"/>
              <a:gd name="connsiteY492" fmla="*/ 2041381 h 6858000"/>
              <a:gd name="connsiteX493" fmla="*/ 7204487 w 7467600"/>
              <a:gd name="connsiteY493" fmla="*/ 2742112 h 6858000"/>
              <a:gd name="connsiteX494" fmla="*/ 7131592 w 7467600"/>
              <a:gd name="connsiteY494" fmla="*/ 2672096 h 6858000"/>
              <a:gd name="connsiteX495" fmla="*/ 6996344 w 7467600"/>
              <a:gd name="connsiteY495" fmla="*/ 2518310 h 6858000"/>
              <a:gd name="connsiteX496" fmla="*/ 6735495 w 7467600"/>
              <a:gd name="connsiteY496" fmla="*/ 2196890 h 6858000"/>
              <a:gd name="connsiteX497" fmla="*/ 6721901 w 7467600"/>
              <a:gd name="connsiteY497" fmla="*/ 2179274 h 6858000"/>
              <a:gd name="connsiteX498" fmla="*/ 6604735 w 7467600"/>
              <a:gd name="connsiteY498" fmla="*/ 2041381 h 6858000"/>
              <a:gd name="connsiteX499" fmla="*/ 6591670 w 7467600"/>
              <a:gd name="connsiteY499" fmla="*/ 1988277 h 6858000"/>
              <a:gd name="connsiteX500" fmla="*/ 6747349 w 7467600"/>
              <a:gd name="connsiteY500" fmla="*/ 2160069 h 6858000"/>
              <a:gd name="connsiteX501" fmla="*/ 6760943 w 7467600"/>
              <a:gd name="connsiteY501" fmla="*/ 2177686 h 6858000"/>
              <a:gd name="connsiteX502" fmla="*/ 7021065 w 7467600"/>
              <a:gd name="connsiteY502" fmla="*/ 2498102 h 6858000"/>
              <a:gd name="connsiteX503" fmla="*/ 7155223 w 7467600"/>
              <a:gd name="connsiteY503" fmla="*/ 2650386 h 6858000"/>
              <a:gd name="connsiteX504" fmla="*/ 7203167 w 7467600"/>
              <a:gd name="connsiteY504" fmla="*/ 2697288 h 6858000"/>
              <a:gd name="connsiteX505" fmla="*/ 6937703 w 7467600"/>
              <a:gd name="connsiteY505" fmla="*/ 2321981 h 6858000"/>
              <a:gd name="connsiteX506" fmla="*/ 6591670 w 7467600"/>
              <a:gd name="connsiteY506" fmla="*/ 1988277 h 6858000"/>
              <a:gd name="connsiteX507" fmla="*/ 5798671 w 7467600"/>
              <a:gd name="connsiteY507" fmla="*/ 1981601 h 6858000"/>
              <a:gd name="connsiteX508" fmla="*/ 5754709 w 7467600"/>
              <a:gd name="connsiteY508" fmla="*/ 2071454 h 6858000"/>
              <a:gd name="connsiteX509" fmla="*/ 5763044 w 7467600"/>
              <a:gd name="connsiteY509" fmla="*/ 2842206 h 6858000"/>
              <a:gd name="connsiteX510" fmla="*/ 5764974 w 7467600"/>
              <a:gd name="connsiteY510" fmla="*/ 2799609 h 6858000"/>
              <a:gd name="connsiteX511" fmla="*/ 5767665 w 7467600"/>
              <a:gd name="connsiteY511" fmla="*/ 2666409 h 6858000"/>
              <a:gd name="connsiteX512" fmla="*/ 5763055 w 7467600"/>
              <a:gd name="connsiteY512" fmla="*/ 2579705 h 6858000"/>
              <a:gd name="connsiteX513" fmla="*/ 5758079 w 7467600"/>
              <a:gd name="connsiteY513" fmla="*/ 2492508 h 6858000"/>
              <a:gd name="connsiteX514" fmla="*/ 5779325 w 7467600"/>
              <a:gd name="connsiteY514" fmla="*/ 2197069 h 6858000"/>
              <a:gd name="connsiteX515" fmla="*/ 5798671 w 7467600"/>
              <a:gd name="connsiteY515" fmla="*/ 1981601 h 6858000"/>
              <a:gd name="connsiteX516" fmla="*/ 5829202 w 7467600"/>
              <a:gd name="connsiteY516" fmla="*/ 1971679 h 6858000"/>
              <a:gd name="connsiteX517" fmla="*/ 5809558 w 7467600"/>
              <a:gd name="connsiteY517" fmla="*/ 2198043 h 6858000"/>
              <a:gd name="connsiteX518" fmla="*/ 5788653 w 7467600"/>
              <a:gd name="connsiteY518" fmla="*/ 2489430 h 6858000"/>
              <a:gd name="connsiteX519" fmla="*/ 5793439 w 7467600"/>
              <a:gd name="connsiteY519" fmla="*/ 2575235 h 6858000"/>
              <a:gd name="connsiteX520" fmla="*/ 5796837 w 7467600"/>
              <a:gd name="connsiteY520" fmla="*/ 2637633 h 6858000"/>
              <a:gd name="connsiteX521" fmla="*/ 5818614 w 7467600"/>
              <a:gd name="connsiteY521" fmla="*/ 2473055 h 6858000"/>
              <a:gd name="connsiteX522" fmla="*/ 5829202 w 7467600"/>
              <a:gd name="connsiteY522" fmla="*/ 1971679 h 6858000"/>
              <a:gd name="connsiteX523" fmla="*/ 5911389 w 7467600"/>
              <a:gd name="connsiteY523" fmla="*/ 1898371 h 6858000"/>
              <a:gd name="connsiteX524" fmla="*/ 6237627 w 7467600"/>
              <a:gd name="connsiteY524" fmla="*/ 2231921 h 6858000"/>
              <a:gd name="connsiteX525" fmla="*/ 5911389 w 7467600"/>
              <a:gd name="connsiteY525" fmla="*/ 1898371 h 6858000"/>
              <a:gd name="connsiteX526" fmla="*/ 6944437 w 7467600"/>
              <a:gd name="connsiteY526" fmla="*/ 1575402 h 6858000"/>
              <a:gd name="connsiteX527" fmla="*/ 6304730 w 7467600"/>
              <a:gd name="connsiteY527" fmla="*/ 1766654 h 6858000"/>
              <a:gd name="connsiteX528" fmla="*/ 6944437 w 7467600"/>
              <a:gd name="connsiteY528" fmla="*/ 1575402 h 6858000"/>
              <a:gd name="connsiteX529" fmla="*/ 7019523 w 7467600"/>
              <a:gd name="connsiteY529" fmla="*/ 1519450 h 6858000"/>
              <a:gd name="connsiteX530" fmla="*/ 6298091 w 7467600"/>
              <a:gd name="connsiteY530" fmla="*/ 1737122 h 6858000"/>
              <a:gd name="connsiteX531" fmla="*/ 7019523 w 7467600"/>
              <a:gd name="connsiteY531" fmla="*/ 1519450 h 6858000"/>
              <a:gd name="connsiteX532" fmla="*/ 2399523 w 7467600"/>
              <a:gd name="connsiteY532" fmla="*/ 1428234 h 6858000"/>
              <a:gd name="connsiteX533" fmla="*/ 2224982 w 7467600"/>
              <a:gd name="connsiteY533" fmla="*/ 1826201 h 6858000"/>
              <a:gd name="connsiteX534" fmla="*/ 2096099 w 7467600"/>
              <a:gd name="connsiteY534" fmla="*/ 2345900 h 6858000"/>
              <a:gd name="connsiteX535" fmla="*/ 2283317 w 7467600"/>
              <a:gd name="connsiteY535" fmla="*/ 1796925 h 6858000"/>
              <a:gd name="connsiteX536" fmla="*/ 2399523 w 7467600"/>
              <a:gd name="connsiteY536" fmla="*/ 1428234 h 6858000"/>
              <a:gd name="connsiteX537" fmla="*/ 2448558 w 7467600"/>
              <a:gd name="connsiteY537" fmla="*/ 1373435 h 6858000"/>
              <a:gd name="connsiteX538" fmla="*/ 2312521 w 7467600"/>
              <a:gd name="connsiteY538" fmla="*/ 1806140 h 6858000"/>
              <a:gd name="connsiteX539" fmla="*/ 2127533 w 7467600"/>
              <a:gd name="connsiteY539" fmla="*/ 2348380 h 6858000"/>
              <a:gd name="connsiteX540" fmla="*/ 2358080 w 7467600"/>
              <a:gd name="connsiteY540" fmla="*/ 1866134 h 6858000"/>
              <a:gd name="connsiteX541" fmla="*/ 2407436 w 7467600"/>
              <a:gd name="connsiteY541" fmla="*/ 1651070 h 6858000"/>
              <a:gd name="connsiteX542" fmla="*/ 2448558 w 7467600"/>
              <a:gd name="connsiteY542" fmla="*/ 1373435 h 6858000"/>
              <a:gd name="connsiteX543" fmla="*/ 278707 w 7467600"/>
              <a:gd name="connsiteY543" fmla="*/ 1352270 h 6858000"/>
              <a:gd name="connsiteX544" fmla="*/ 321570 w 7467600"/>
              <a:gd name="connsiteY544" fmla="*/ 1861610 h 6858000"/>
              <a:gd name="connsiteX545" fmla="*/ 294281 w 7467600"/>
              <a:gd name="connsiteY545" fmla="*/ 1440658 h 6858000"/>
              <a:gd name="connsiteX546" fmla="*/ 278707 w 7467600"/>
              <a:gd name="connsiteY546" fmla="*/ 1352270 h 6858000"/>
              <a:gd name="connsiteX547" fmla="*/ 1423821 w 7467600"/>
              <a:gd name="connsiteY547" fmla="*/ 1351958 h 6858000"/>
              <a:gd name="connsiteX548" fmla="*/ 1638521 w 7467600"/>
              <a:gd name="connsiteY548" fmla="*/ 1908470 h 6858000"/>
              <a:gd name="connsiteX549" fmla="*/ 1754199 w 7467600"/>
              <a:gd name="connsiteY549" fmla="*/ 2149284 h 6858000"/>
              <a:gd name="connsiteX550" fmla="*/ 1908359 w 7467600"/>
              <a:gd name="connsiteY550" fmla="*/ 2364988 h 6858000"/>
              <a:gd name="connsiteX551" fmla="*/ 1647661 w 7467600"/>
              <a:gd name="connsiteY551" fmla="*/ 1825945 h 6858000"/>
              <a:gd name="connsiteX552" fmla="*/ 1423821 w 7467600"/>
              <a:gd name="connsiteY552" fmla="*/ 1351958 h 6858000"/>
              <a:gd name="connsiteX553" fmla="*/ 1431890 w 7467600"/>
              <a:gd name="connsiteY553" fmla="*/ 1306475 h 6858000"/>
              <a:gd name="connsiteX554" fmla="*/ 1507597 w 7467600"/>
              <a:gd name="connsiteY554" fmla="*/ 1446132 h 6858000"/>
              <a:gd name="connsiteX555" fmla="*/ 1674586 w 7467600"/>
              <a:gd name="connsiteY555" fmla="*/ 1813832 h 6858000"/>
              <a:gd name="connsiteX556" fmla="*/ 1815950 w 7467600"/>
              <a:gd name="connsiteY556" fmla="*/ 2128564 h 6858000"/>
              <a:gd name="connsiteX557" fmla="*/ 1984242 w 7467600"/>
              <a:gd name="connsiteY557" fmla="*/ 2430829 h 6858000"/>
              <a:gd name="connsiteX558" fmla="*/ 2014023 w 7467600"/>
              <a:gd name="connsiteY558" fmla="*/ 2450995 h 6858000"/>
              <a:gd name="connsiteX559" fmla="*/ 1747337 w 7467600"/>
              <a:gd name="connsiteY559" fmla="*/ 1855264 h 6858000"/>
              <a:gd name="connsiteX560" fmla="*/ 1533749 w 7467600"/>
              <a:gd name="connsiteY560" fmla="*/ 1478656 h 6858000"/>
              <a:gd name="connsiteX561" fmla="*/ 1431890 w 7467600"/>
              <a:gd name="connsiteY561" fmla="*/ 1306475 h 6858000"/>
              <a:gd name="connsiteX562" fmla="*/ 5052692 w 7467600"/>
              <a:gd name="connsiteY562" fmla="*/ 1292994 h 6858000"/>
              <a:gd name="connsiteX563" fmla="*/ 5200661 w 7467600"/>
              <a:gd name="connsiteY563" fmla="*/ 1635186 h 6858000"/>
              <a:gd name="connsiteX564" fmla="*/ 5297138 w 7467600"/>
              <a:gd name="connsiteY564" fmla="*/ 1906351 h 6858000"/>
              <a:gd name="connsiteX565" fmla="*/ 5052692 w 7467600"/>
              <a:gd name="connsiteY565" fmla="*/ 1292994 h 6858000"/>
              <a:gd name="connsiteX566" fmla="*/ 5009948 w 7467600"/>
              <a:gd name="connsiteY566" fmla="*/ 1273619 h 6858000"/>
              <a:gd name="connsiteX567" fmla="*/ 5121777 w 7467600"/>
              <a:gd name="connsiteY567" fmla="*/ 1654213 h 6858000"/>
              <a:gd name="connsiteX568" fmla="*/ 5293545 w 7467600"/>
              <a:gd name="connsiteY568" fmla="*/ 2072247 h 6858000"/>
              <a:gd name="connsiteX569" fmla="*/ 5294042 w 7467600"/>
              <a:gd name="connsiteY569" fmla="*/ 2065019 h 6858000"/>
              <a:gd name="connsiteX570" fmla="*/ 5171936 w 7467600"/>
              <a:gd name="connsiteY570" fmla="*/ 1647613 h 6858000"/>
              <a:gd name="connsiteX571" fmla="*/ 5009948 w 7467600"/>
              <a:gd name="connsiteY571" fmla="*/ 1273619 h 6858000"/>
              <a:gd name="connsiteX572" fmla="*/ 655236 w 7467600"/>
              <a:gd name="connsiteY572" fmla="*/ 1268632 h 6858000"/>
              <a:gd name="connsiteX573" fmla="*/ 839521 w 7467600"/>
              <a:gd name="connsiteY573" fmla="*/ 1685315 h 6858000"/>
              <a:gd name="connsiteX574" fmla="*/ 1109416 w 7467600"/>
              <a:gd name="connsiteY574" fmla="*/ 2061663 h 6858000"/>
              <a:gd name="connsiteX575" fmla="*/ 1298300 w 7467600"/>
              <a:gd name="connsiteY575" fmla="*/ 2247742 h 6858000"/>
              <a:gd name="connsiteX576" fmla="*/ 1125871 w 7467600"/>
              <a:gd name="connsiteY576" fmla="*/ 1989513 h 6858000"/>
              <a:gd name="connsiteX577" fmla="*/ 981574 w 7467600"/>
              <a:gd name="connsiteY577" fmla="*/ 1783157 h 6858000"/>
              <a:gd name="connsiteX578" fmla="*/ 922198 w 7467600"/>
              <a:gd name="connsiteY578" fmla="*/ 1677437 h 6858000"/>
              <a:gd name="connsiteX579" fmla="*/ 869293 w 7467600"/>
              <a:gd name="connsiteY579" fmla="*/ 1583214 h 6858000"/>
              <a:gd name="connsiteX580" fmla="*/ 751431 w 7467600"/>
              <a:gd name="connsiteY580" fmla="*/ 1405731 h 6858000"/>
              <a:gd name="connsiteX581" fmla="*/ 655236 w 7467600"/>
              <a:gd name="connsiteY581" fmla="*/ 1268632 h 6858000"/>
              <a:gd name="connsiteX582" fmla="*/ 6516292 w 7467600"/>
              <a:gd name="connsiteY582" fmla="*/ 1263064 h 6858000"/>
              <a:gd name="connsiteX583" fmla="*/ 5736320 w 7467600"/>
              <a:gd name="connsiteY583" fmla="*/ 1501803 h 6858000"/>
              <a:gd name="connsiteX584" fmla="*/ 6516292 w 7467600"/>
              <a:gd name="connsiteY584" fmla="*/ 1263064 h 6858000"/>
              <a:gd name="connsiteX585" fmla="*/ 291466 w 7467600"/>
              <a:gd name="connsiteY585" fmla="*/ 1250369 h 6858000"/>
              <a:gd name="connsiteX586" fmla="*/ 323180 w 7467600"/>
              <a:gd name="connsiteY586" fmla="*/ 1435283 h 6858000"/>
              <a:gd name="connsiteX587" fmla="*/ 349381 w 7467600"/>
              <a:gd name="connsiteY587" fmla="*/ 1875041 h 6858000"/>
              <a:gd name="connsiteX588" fmla="*/ 374363 w 7467600"/>
              <a:gd name="connsiteY588" fmla="*/ 1506494 h 6858000"/>
              <a:gd name="connsiteX589" fmla="*/ 302168 w 7467600"/>
              <a:gd name="connsiteY589" fmla="*/ 1274495 h 6858000"/>
              <a:gd name="connsiteX590" fmla="*/ 291466 w 7467600"/>
              <a:gd name="connsiteY590" fmla="*/ 1250369 h 6858000"/>
              <a:gd name="connsiteX591" fmla="*/ 678222 w 7467600"/>
              <a:gd name="connsiteY591" fmla="*/ 1248670 h 6858000"/>
              <a:gd name="connsiteX592" fmla="*/ 775536 w 7467600"/>
              <a:gd name="connsiteY592" fmla="*/ 1388015 h 6858000"/>
              <a:gd name="connsiteX593" fmla="*/ 894529 w 7467600"/>
              <a:gd name="connsiteY593" fmla="*/ 1567739 h 6858000"/>
              <a:gd name="connsiteX594" fmla="*/ 948000 w 7467600"/>
              <a:gd name="connsiteY594" fmla="*/ 1663088 h 6858000"/>
              <a:gd name="connsiteX595" fmla="*/ 1006812 w 7467600"/>
              <a:gd name="connsiteY595" fmla="*/ 1767683 h 6858000"/>
              <a:gd name="connsiteX596" fmla="*/ 1149133 w 7467600"/>
              <a:gd name="connsiteY596" fmla="*/ 1971513 h 6858000"/>
              <a:gd name="connsiteX597" fmla="*/ 1333952 w 7467600"/>
              <a:gd name="connsiteY597" fmla="*/ 2251620 h 6858000"/>
              <a:gd name="connsiteX598" fmla="*/ 1337329 w 7467600"/>
              <a:gd name="connsiteY598" fmla="*/ 2258350 h 6858000"/>
              <a:gd name="connsiteX599" fmla="*/ 1014726 w 7467600"/>
              <a:gd name="connsiteY599" fmla="*/ 1615556 h 6858000"/>
              <a:gd name="connsiteX600" fmla="*/ 678222 w 7467600"/>
              <a:gd name="connsiteY600" fmla="*/ 1248670 h 6858000"/>
              <a:gd name="connsiteX601" fmla="*/ 6691602 w 7467600"/>
              <a:gd name="connsiteY601" fmla="*/ 1140573 h 6858000"/>
              <a:gd name="connsiteX602" fmla="*/ 6571100 w 7467600"/>
              <a:gd name="connsiteY602" fmla="*/ 1183662 h 6858000"/>
              <a:gd name="connsiteX603" fmla="*/ 6241687 w 7467600"/>
              <a:gd name="connsiteY603" fmla="*/ 1257600 h 6858000"/>
              <a:gd name="connsiteX604" fmla="*/ 5693009 w 7467600"/>
              <a:gd name="connsiteY604" fmla="*/ 1478256 h 6858000"/>
              <a:gd name="connsiteX605" fmla="*/ 6548420 w 7467600"/>
              <a:gd name="connsiteY605" fmla="*/ 1214599 h 6858000"/>
              <a:gd name="connsiteX606" fmla="*/ 6605473 w 7467600"/>
              <a:gd name="connsiteY606" fmla="*/ 1184686 h 6858000"/>
              <a:gd name="connsiteX607" fmla="*/ 6691602 w 7467600"/>
              <a:gd name="connsiteY607" fmla="*/ 1140573 h 6858000"/>
              <a:gd name="connsiteX608" fmla="*/ 4002475 w 7467600"/>
              <a:gd name="connsiteY608" fmla="*/ 1037802 h 6858000"/>
              <a:gd name="connsiteX609" fmla="*/ 4000324 w 7467600"/>
              <a:gd name="connsiteY609" fmla="*/ 1039362 h 6858000"/>
              <a:gd name="connsiteX610" fmla="*/ 4002862 w 7467600"/>
              <a:gd name="connsiteY610" fmla="*/ 1042866 h 6858000"/>
              <a:gd name="connsiteX611" fmla="*/ 4002475 w 7467600"/>
              <a:gd name="connsiteY611" fmla="*/ 1037802 h 6858000"/>
              <a:gd name="connsiteX612" fmla="*/ 506322 w 7467600"/>
              <a:gd name="connsiteY612" fmla="*/ 1020997 h 6858000"/>
              <a:gd name="connsiteX613" fmla="*/ 533068 w 7467600"/>
              <a:gd name="connsiteY613" fmla="*/ 1029409 h 6858000"/>
              <a:gd name="connsiteX614" fmla="*/ 1232525 w 7467600"/>
              <a:gd name="connsiteY614" fmla="*/ 1804675 h 6858000"/>
              <a:gd name="connsiteX615" fmla="*/ 1388858 w 7467600"/>
              <a:gd name="connsiteY615" fmla="*/ 2368011 h 6858000"/>
              <a:gd name="connsiteX616" fmla="*/ 1384098 w 7467600"/>
              <a:gd name="connsiteY616" fmla="*/ 2378125 h 6858000"/>
              <a:gd name="connsiteX617" fmla="*/ 1425393 w 7467600"/>
              <a:gd name="connsiteY617" fmla="*/ 2589124 h 6858000"/>
              <a:gd name="connsiteX618" fmla="*/ 1424001 w 7467600"/>
              <a:gd name="connsiteY618" fmla="*/ 2597541 h 6858000"/>
              <a:gd name="connsiteX619" fmla="*/ 2152729 w 7467600"/>
              <a:gd name="connsiteY619" fmla="*/ 2864487 h 6858000"/>
              <a:gd name="connsiteX620" fmla="*/ 2020609 w 7467600"/>
              <a:gd name="connsiteY620" fmla="*/ 2539671 h 6858000"/>
              <a:gd name="connsiteX621" fmla="*/ 2018920 w 7467600"/>
              <a:gd name="connsiteY621" fmla="*/ 2536309 h 6858000"/>
              <a:gd name="connsiteX622" fmla="*/ 1342441 w 7467600"/>
              <a:gd name="connsiteY622" fmla="*/ 1173017 h 6858000"/>
              <a:gd name="connsiteX623" fmla="*/ 1367925 w 7467600"/>
              <a:gd name="connsiteY623" fmla="*/ 1135648 h 6858000"/>
              <a:gd name="connsiteX624" fmla="*/ 1771401 w 7467600"/>
              <a:gd name="connsiteY624" fmla="*/ 1806673 h 6858000"/>
              <a:gd name="connsiteX625" fmla="*/ 1972385 w 7467600"/>
              <a:gd name="connsiteY625" fmla="*/ 2198735 h 6858000"/>
              <a:gd name="connsiteX626" fmla="*/ 2040892 w 7467600"/>
              <a:gd name="connsiteY626" fmla="*/ 2405205 h 6858000"/>
              <a:gd name="connsiteX627" fmla="*/ 2131689 w 7467600"/>
              <a:gd name="connsiteY627" fmla="*/ 1936926 h 6858000"/>
              <a:gd name="connsiteX628" fmla="*/ 2454820 w 7467600"/>
              <a:gd name="connsiteY628" fmla="*/ 1248808 h 6858000"/>
              <a:gd name="connsiteX629" fmla="*/ 2492512 w 7467600"/>
              <a:gd name="connsiteY629" fmla="*/ 1302920 h 6858000"/>
              <a:gd name="connsiteX630" fmla="*/ 2081216 w 7467600"/>
              <a:gd name="connsiteY630" fmla="*/ 2527513 h 6858000"/>
              <a:gd name="connsiteX631" fmla="*/ 2081211 w 7467600"/>
              <a:gd name="connsiteY631" fmla="*/ 2528916 h 6858000"/>
              <a:gd name="connsiteX632" fmla="*/ 2199067 w 7467600"/>
              <a:gd name="connsiteY632" fmla="*/ 2884061 h 6858000"/>
              <a:gd name="connsiteX633" fmla="*/ 3192586 w 7467600"/>
              <a:gd name="connsiteY633" fmla="*/ 3411496 h 6858000"/>
              <a:gd name="connsiteX634" fmla="*/ 3182620 w 7467600"/>
              <a:gd name="connsiteY634" fmla="*/ 3483279 h 6858000"/>
              <a:gd name="connsiteX635" fmla="*/ 2435119 w 7467600"/>
              <a:gd name="connsiteY635" fmla="*/ 3080173 h 6858000"/>
              <a:gd name="connsiteX636" fmla="*/ 2410152 w 7467600"/>
              <a:gd name="connsiteY636" fmla="*/ 3063751 h 6858000"/>
              <a:gd name="connsiteX637" fmla="*/ 2408099 w 7467600"/>
              <a:gd name="connsiteY637" fmla="*/ 3064403 h 6858000"/>
              <a:gd name="connsiteX638" fmla="*/ 2407218 w 7467600"/>
              <a:gd name="connsiteY638" fmla="*/ 3070324 h 6858000"/>
              <a:gd name="connsiteX639" fmla="*/ 2380138 w 7467600"/>
              <a:gd name="connsiteY639" fmla="*/ 3099341 h 6858000"/>
              <a:gd name="connsiteX640" fmla="*/ 1765923 w 7467600"/>
              <a:gd name="connsiteY640" fmla="*/ 3581043 h 6858000"/>
              <a:gd name="connsiteX641" fmla="*/ 1702258 w 7467600"/>
              <a:gd name="connsiteY641" fmla="*/ 3612286 h 6858000"/>
              <a:gd name="connsiteX642" fmla="*/ 1538370 w 7467600"/>
              <a:gd name="connsiteY642" fmla="*/ 3811804 h 6858000"/>
              <a:gd name="connsiteX643" fmla="*/ 542867 w 7467600"/>
              <a:gd name="connsiteY643" fmla="*/ 4944092 h 6858000"/>
              <a:gd name="connsiteX644" fmla="*/ 515800 w 7467600"/>
              <a:gd name="connsiteY644" fmla="*/ 4862180 h 6858000"/>
              <a:gd name="connsiteX645" fmla="*/ 909145 w 7467600"/>
              <a:gd name="connsiteY645" fmla="*/ 4199225 h 6858000"/>
              <a:gd name="connsiteX646" fmla="*/ 1214067 w 7467600"/>
              <a:gd name="connsiteY646" fmla="*/ 3908561 h 6858000"/>
              <a:gd name="connsiteX647" fmla="*/ 640967 w 7467600"/>
              <a:gd name="connsiteY647" fmla="*/ 4105601 h 6858000"/>
              <a:gd name="connsiteX648" fmla="*/ 112563 w 7467600"/>
              <a:gd name="connsiteY648" fmla="*/ 4396952 h 6858000"/>
              <a:gd name="connsiteX649" fmla="*/ 0 w 7467600"/>
              <a:gd name="connsiteY649" fmla="*/ 4466006 h 6858000"/>
              <a:gd name="connsiteX650" fmla="*/ 0 w 7467600"/>
              <a:gd name="connsiteY650" fmla="*/ 4233763 h 6858000"/>
              <a:gd name="connsiteX651" fmla="*/ 36881 w 7467600"/>
              <a:gd name="connsiteY651" fmla="*/ 4200118 h 6858000"/>
              <a:gd name="connsiteX652" fmla="*/ 910534 w 7467600"/>
              <a:gd name="connsiteY652" fmla="*/ 3629753 h 6858000"/>
              <a:gd name="connsiteX653" fmla="*/ 1578717 w 7467600"/>
              <a:gd name="connsiteY653" fmla="*/ 3575982 h 6858000"/>
              <a:gd name="connsiteX654" fmla="*/ 2338780 w 7467600"/>
              <a:gd name="connsiteY654" fmla="*/ 3033725 h 6858000"/>
              <a:gd name="connsiteX655" fmla="*/ 1807991 w 7467600"/>
              <a:gd name="connsiteY655" fmla="*/ 2807184 h 6858000"/>
              <a:gd name="connsiteX656" fmla="*/ 1416358 w 7467600"/>
              <a:gd name="connsiteY656" fmla="*/ 3112571 h 6858000"/>
              <a:gd name="connsiteX657" fmla="*/ 939066 w 7467600"/>
              <a:gd name="connsiteY657" fmla="*/ 3378798 h 6858000"/>
              <a:gd name="connsiteX658" fmla="*/ 115099 w 7467600"/>
              <a:gd name="connsiteY658" fmla="*/ 3607650 h 6858000"/>
              <a:gd name="connsiteX659" fmla="*/ 97284 w 7467600"/>
              <a:gd name="connsiteY659" fmla="*/ 3520393 h 6858000"/>
              <a:gd name="connsiteX660" fmla="*/ 922050 w 7467600"/>
              <a:gd name="connsiteY660" fmla="*/ 3074867 h 6858000"/>
              <a:gd name="connsiteX661" fmla="*/ 1405265 w 7467600"/>
              <a:gd name="connsiteY661" fmla="*/ 3016319 h 6858000"/>
              <a:gd name="connsiteX662" fmla="*/ 1407512 w 7467600"/>
              <a:gd name="connsiteY662" fmla="*/ 3018001 h 6858000"/>
              <a:gd name="connsiteX663" fmla="*/ 1726266 w 7467600"/>
              <a:gd name="connsiteY663" fmla="*/ 2777274 h 6858000"/>
              <a:gd name="connsiteX664" fmla="*/ 625390 w 7467600"/>
              <a:gd name="connsiteY664" fmla="*/ 2514541 h 6858000"/>
              <a:gd name="connsiteX665" fmla="*/ 619799 w 7467600"/>
              <a:gd name="connsiteY665" fmla="*/ 2527180 h 6858000"/>
              <a:gd name="connsiteX666" fmla="*/ 310030 w 7467600"/>
              <a:gd name="connsiteY666" fmla="*/ 2771818 h 6858000"/>
              <a:gd name="connsiteX667" fmla="*/ 173877 w 7467600"/>
              <a:gd name="connsiteY667" fmla="*/ 2937056 h 6858000"/>
              <a:gd name="connsiteX668" fmla="*/ 77889 w 7467600"/>
              <a:gd name="connsiteY668" fmla="*/ 3138440 h 6858000"/>
              <a:gd name="connsiteX669" fmla="*/ 0 w 7467600"/>
              <a:gd name="connsiteY669" fmla="*/ 3271395 h 6858000"/>
              <a:gd name="connsiteX670" fmla="*/ 0 w 7467600"/>
              <a:gd name="connsiteY670" fmla="*/ 3153002 h 6858000"/>
              <a:gd name="connsiteX671" fmla="*/ 2386 w 7467600"/>
              <a:gd name="connsiteY671" fmla="*/ 3149203 h 6858000"/>
              <a:gd name="connsiteX672" fmla="*/ 89753 w 7467600"/>
              <a:gd name="connsiteY672" fmla="*/ 2987702 h 6858000"/>
              <a:gd name="connsiteX673" fmla="*/ 76869 w 7467600"/>
              <a:gd name="connsiteY673" fmla="*/ 3005404 h 6858000"/>
              <a:gd name="connsiteX674" fmla="*/ 32049 w 7467600"/>
              <a:gd name="connsiteY674" fmla="*/ 3065814 h 6858000"/>
              <a:gd name="connsiteX675" fmla="*/ 0 w 7467600"/>
              <a:gd name="connsiteY675" fmla="*/ 3108744 h 6858000"/>
              <a:gd name="connsiteX676" fmla="*/ 0 w 7467600"/>
              <a:gd name="connsiteY676" fmla="*/ 3058059 h 6858000"/>
              <a:gd name="connsiteX677" fmla="*/ 7610 w 7467600"/>
              <a:gd name="connsiteY677" fmla="*/ 3047889 h 6858000"/>
              <a:gd name="connsiteX678" fmla="*/ 52419 w 7467600"/>
              <a:gd name="connsiteY678" fmla="*/ 2987479 h 6858000"/>
              <a:gd name="connsiteX679" fmla="*/ 59142 w 7467600"/>
              <a:gd name="connsiteY679" fmla="*/ 2978488 h 6858000"/>
              <a:gd name="connsiteX680" fmla="*/ 0 w 7467600"/>
              <a:gd name="connsiteY680" fmla="*/ 3015334 h 6858000"/>
              <a:gd name="connsiteX681" fmla="*/ 0 w 7467600"/>
              <a:gd name="connsiteY681" fmla="*/ 2914286 h 6858000"/>
              <a:gd name="connsiteX682" fmla="*/ 36383 w 7467600"/>
              <a:gd name="connsiteY682" fmla="*/ 2901128 h 6858000"/>
              <a:gd name="connsiteX683" fmla="*/ 156329 w 7467600"/>
              <a:gd name="connsiteY683" fmla="*/ 2840533 h 6858000"/>
              <a:gd name="connsiteX684" fmla="*/ 358355 w 7467600"/>
              <a:gd name="connsiteY684" fmla="*/ 2620471 h 6858000"/>
              <a:gd name="connsiteX685" fmla="*/ 510577 w 7467600"/>
              <a:gd name="connsiteY685" fmla="*/ 2501244 h 6858000"/>
              <a:gd name="connsiteX686" fmla="*/ 211967 w 7467600"/>
              <a:gd name="connsiteY686" fmla="*/ 2479171 h 6858000"/>
              <a:gd name="connsiteX687" fmla="*/ 0 w 7467600"/>
              <a:gd name="connsiteY687" fmla="*/ 2476398 h 6858000"/>
              <a:gd name="connsiteX688" fmla="*/ 0 w 7467600"/>
              <a:gd name="connsiteY688" fmla="*/ 2389189 h 6858000"/>
              <a:gd name="connsiteX689" fmla="*/ 103062 w 7467600"/>
              <a:gd name="connsiteY689" fmla="*/ 2389518 h 6858000"/>
              <a:gd name="connsiteX690" fmla="*/ 510734 w 7467600"/>
              <a:gd name="connsiteY690" fmla="*/ 2416201 h 6858000"/>
              <a:gd name="connsiteX691" fmla="*/ 279257 w 7467600"/>
              <a:gd name="connsiteY691" fmla="*/ 2092102 h 6858000"/>
              <a:gd name="connsiteX692" fmla="*/ 65265 w 7467600"/>
              <a:gd name="connsiteY692" fmla="*/ 2006049 h 6858000"/>
              <a:gd name="connsiteX693" fmla="*/ 0 w 7467600"/>
              <a:gd name="connsiteY693" fmla="*/ 1982532 h 6858000"/>
              <a:gd name="connsiteX694" fmla="*/ 0 w 7467600"/>
              <a:gd name="connsiteY694" fmla="*/ 1912789 h 6858000"/>
              <a:gd name="connsiteX695" fmla="*/ 97460 w 7467600"/>
              <a:gd name="connsiteY695" fmla="*/ 1953725 h 6858000"/>
              <a:gd name="connsiteX696" fmla="*/ 221272 w 7467600"/>
              <a:gd name="connsiteY696" fmla="*/ 1980766 h 6858000"/>
              <a:gd name="connsiteX697" fmla="*/ 116765 w 7467600"/>
              <a:gd name="connsiteY697" fmla="*/ 1911033 h 6858000"/>
              <a:gd name="connsiteX698" fmla="*/ 16405 w 7467600"/>
              <a:gd name="connsiteY698" fmla="*/ 1803412 h 6858000"/>
              <a:gd name="connsiteX699" fmla="*/ 0 w 7467600"/>
              <a:gd name="connsiteY699" fmla="*/ 1784777 h 6858000"/>
              <a:gd name="connsiteX700" fmla="*/ 0 w 7467600"/>
              <a:gd name="connsiteY700" fmla="*/ 1740082 h 6858000"/>
              <a:gd name="connsiteX701" fmla="*/ 39394 w 7467600"/>
              <a:gd name="connsiteY701" fmla="*/ 1784856 h 6858000"/>
              <a:gd name="connsiteX702" fmla="*/ 135813 w 7467600"/>
              <a:gd name="connsiteY702" fmla="*/ 1888838 h 6858000"/>
              <a:gd name="connsiteX703" fmla="*/ 242575 w 7467600"/>
              <a:gd name="connsiteY703" fmla="*/ 1958841 h 6858000"/>
              <a:gd name="connsiteX704" fmla="*/ 82197 w 7467600"/>
              <a:gd name="connsiteY704" fmla="*/ 1754826 h 6858000"/>
              <a:gd name="connsiteX705" fmla="*/ 0 w 7467600"/>
              <a:gd name="connsiteY705" fmla="*/ 1679650 h 6858000"/>
              <a:gd name="connsiteX706" fmla="*/ 0 w 7467600"/>
              <a:gd name="connsiteY706" fmla="*/ 1602463 h 6858000"/>
              <a:gd name="connsiteX707" fmla="*/ 84689 w 7467600"/>
              <a:gd name="connsiteY707" fmla="*/ 1677442 h 6858000"/>
              <a:gd name="connsiteX708" fmla="*/ 298437 w 7467600"/>
              <a:gd name="connsiteY708" fmla="*/ 1968019 h 6858000"/>
              <a:gd name="connsiteX709" fmla="*/ 227269 w 7467600"/>
              <a:gd name="connsiteY709" fmla="*/ 1114064 h 6858000"/>
              <a:gd name="connsiteX710" fmla="*/ 248003 w 7467600"/>
              <a:gd name="connsiteY710" fmla="*/ 1089613 h 6858000"/>
              <a:gd name="connsiteX711" fmla="*/ 427020 w 7467600"/>
              <a:gd name="connsiteY711" fmla="*/ 1619803 h 6858000"/>
              <a:gd name="connsiteX712" fmla="*/ 340345 w 7467600"/>
              <a:gd name="connsiteY712" fmla="*/ 2027739 h 6858000"/>
              <a:gd name="connsiteX713" fmla="*/ 360865 w 7467600"/>
              <a:gd name="connsiteY713" fmla="*/ 2044827 h 6858000"/>
              <a:gd name="connsiteX714" fmla="*/ 560414 w 7467600"/>
              <a:gd name="connsiteY714" fmla="*/ 2421457 h 6858000"/>
              <a:gd name="connsiteX715" fmla="*/ 1359703 w 7467600"/>
              <a:gd name="connsiteY715" fmla="*/ 2578554 h 6858000"/>
              <a:gd name="connsiteX716" fmla="*/ 1359422 w 7467600"/>
              <a:gd name="connsiteY716" fmla="*/ 2577994 h 6858000"/>
              <a:gd name="connsiteX717" fmla="*/ 828701 w 7467600"/>
              <a:gd name="connsiteY717" fmla="*/ 1839520 h 6858000"/>
              <a:gd name="connsiteX718" fmla="*/ 494427 w 7467600"/>
              <a:gd name="connsiteY718" fmla="*/ 1092333 h 6858000"/>
              <a:gd name="connsiteX719" fmla="*/ 506322 w 7467600"/>
              <a:gd name="connsiteY719" fmla="*/ 1020997 h 6858000"/>
              <a:gd name="connsiteX720" fmla="*/ 4570198 w 7467600"/>
              <a:gd name="connsiteY720" fmla="*/ 978081 h 6858000"/>
              <a:gd name="connsiteX721" fmla="*/ 4523691 w 7467600"/>
              <a:gd name="connsiteY721" fmla="*/ 1127776 h 6858000"/>
              <a:gd name="connsiteX722" fmla="*/ 4509875 w 7467600"/>
              <a:gd name="connsiteY722" fmla="*/ 1167552 h 6858000"/>
              <a:gd name="connsiteX723" fmla="*/ 4478168 w 7467600"/>
              <a:gd name="connsiteY723" fmla="*/ 1260735 h 6858000"/>
              <a:gd name="connsiteX724" fmla="*/ 4409309 w 7467600"/>
              <a:gd name="connsiteY724" fmla="*/ 1666996 h 6858000"/>
              <a:gd name="connsiteX725" fmla="*/ 4370031 w 7467600"/>
              <a:gd name="connsiteY725" fmla="*/ 1955666 h 6858000"/>
              <a:gd name="connsiteX726" fmla="*/ 4570198 w 7467600"/>
              <a:gd name="connsiteY726" fmla="*/ 978081 h 6858000"/>
              <a:gd name="connsiteX727" fmla="*/ 4557898 w 7467600"/>
              <a:gd name="connsiteY727" fmla="*/ 900011 h 6858000"/>
              <a:gd name="connsiteX728" fmla="*/ 4344840 w 7467600"/>
              <a:gd name="connsiteY728" fmla="*/ 1922038 h 6858000"/>
              <a:gd name="connsiteX729" fmla="*/ 4378710 w 7467600"/>
              <a:gd name="connsiteY729" fmla="*/ 1665516 h 6858000"/>
              <a:gd name="connsiteX730" fmla="*/ 4448798 w 7467600"/>
              <a:gd name="connsiteY730" fmla="*/ 1253024 h 6858000"/>
              <a:gd name="connsiteX731" fmla="*/ 4480315 w 7467600"/>
              <a:gd name="connsiteY731" fmla="*/ 1158454 h 6858000"/>
              <a:gd name="connsiteX732" fmla="*/ 4494133 w 7467600"/>
              <a:gd name="connsiteY732" fmla="*/ 1118676 h 6858000"/>
              <a:gd name="connsiteX733" fmla="*/ 4557898 w 7467600"/>
              <a:gd name="connsiteY733" fmla="*/ 900011 h 6858000"/>
              <a:gd name="connsiteX734" fmla="*/ 5870151 w 7467600"/>
              <a:gd name="connsiteY734" fmla="*/ 898890 h 6858000"/>
              <a:gd name="connsiteX735" fmla="*/ 5861335 w 7467600"/>
              <a:gd name="connsiteY735" fmla="*/ 899177 h 6858000"/>
              <a:gd name="connsiteX736" fmla="*/ 5843702 w 7467600"/>
              <a:gd name="connsiteY736" fmla="*/ 899748 h 6858000"/>
              <a:gd name="connsiteX737" fmla="*/ 5651107 w 7467600"/>
              <a:gd name="connsiteY737" fmla="*/ 920306 h 6858000"/>
              <a:gd name="connsiteX738" fmla="*/ 5459407 w 7467600"/>
              <a:gd name="connsiteY738" fmla="*/ 940975 h 6858000"/>
              <a:gd name="connsiteX739" fmla="*/ 5374846 w 7467600"/>
              <a:gd name="connsiteY739" fmla="*/ 941988 h 6858000"/>
              <a:gd name="connsiteX740" fmla="*/ 5256105 w 7467600"/>
              <a:gd name="connsiteY740" fmla="*/ 945632 h 6858000"/>
              <a:gd name="connsiteX741" fmla="*/ 5107071 w 7467600"/>
              <a:gd name="connsiteY741" fmla="*/ 969720 h 6858000"/>
              <a:gd name="connsiteX742" fmla="*/ 4998681 w 7467600"/>
              <a:gd name="connsiteY742" fmla="*/ 988771 h 6858000"/>
              <a:gd name="connsiteX743" fmla="*/ 5870151 w 7467600"/>
              <a:gd name="connsiteY743" fmla="*/ 898890 h 6858000"/>
              <a:gd name="connsiteX744" fmla="*/ 5504425 w 7467600"/>
              <a:gd name="connsiteY744" fmla="*/ 848067 h 6858000"/>
              <a:gd name="connsiteX745" fmla="*/ 4968849 w 7467600"/>
              <a:gd name="connsiteY745" fmla="*/ 962318 h 6858000"/>
              <a:gd name="connsiteX746" fmla="*/ 5104039 w 7467600"/>
              <a:gd name="connsiteY746" fmla="*/ 940634 h 6858000"/>
              <a:gd name="connsiteX747" fmla="*/ 5256311 w 7467600"/>
              <a:gd name="connsiteY747" fmla="*/ 916490 h 6858000"/>
              <a:gd name="connsiteX748" fmla="*/ 5377381 w 7467600"/>
              <a:gd name="connsiteY748" fmla="*/ 912671 h 6858000"/>
              <a:gd name="connsiteX749" fmla="*/ 5460148 w 7467600"/>
              <a:gd name="connsiteY749" fmla="*/ 911442 h 6858000"/>
              <a:gd name="connsiteX750" fmla="*/ 5648971 w 7467600"/>
              <a:gd name="connsiteY750" fmla="*/ 891331 h 6858000"/>
              <a:gd name="connsiteX751" fmla="*/ 5844807 w 7467600"/>
              <a:gd name="connsiteY751" fmla="*/ 870718 h 6858000"/>
              <a:gd name="connsiteX752" fmla="*/ 5862975 w 7467600"/>
              <a:gd name="connsiteY752" fmla="*/ 869756 h 6858000"/>
              <a:gd name="connsiteX753" fmla="*/ 5920887 w 7467600"/>
              <a:gd name="connsiteY753" fmla="*/ 865929 h 6858000"/>
              <a:gd name="connsiteX754" fmla="*/ 5504425 w 7467600"/>
              <a:gd name="connsiteY754" fmla="*/ 848067 h 6858000"/>
              <a:gd name="connsiteX755" fmla="*/ 3607114 w 7467600"/>
              <a:gd name="connsiteY755" fmla="*/ 467441 h 6858000"/>
              <a:gd name="connsiteX756" fmla="*/ 3296242 w 7467600"/>
              <a:gd name="connsiteY756" fmla="*/ 807991 h 6858000"/>
              <a:gd name="connsiteX757" fmla="*/ 3174674 w 7467600"/>
              <a:gd name="connsiteY757" fmla="*/ 919759 h 6858000"/>
              <a:gd name="connsiteX758" fmla="*/ 3042978 w 7467600"/>
              <a:gd name="connsiteY758" fmla="*/ 1054894 h 6858000"/>
              <a:gd name="connsiteX759" fmla="*/ 2968914 w 7467600"/>
              <a:gd name="connsiteY759" fmla="*/ 1133756 h 6858000"/>
              <a:gd name="connsiteX760" fmla="*/ 3103823 w 7467600"/>
              <a:gd name="connsiteY760" fmla="*/ 1026814 h 6858000"/>
              <a:gd name="connsiteX761" fmla="*/ 3607114 w 7467600"/>
              <a:gd name="connsiteY761" fmla="*/ 467441 h 6858000"/>
              <a:gd name="connsiteX762" fmla="*/ 3744487 w 7467600"/>
              <a:gd name="connsiteY762" fmla="*/ 383136 h 6858000"/>
              <a:gd name="connsiteX763" fmla="*/ 3970213 w 7467600"/>
              <a:gd name="connsiteY763" fmla="*/ 995559 h 6858000"/>
              <a:gd name="connsiteX764" fmla="*/ 3744487 w 7467600"/>
              <a:gd name="connsiteY764" fmla="*/ 383136 h 6858000"/>
              <a:gd name="connsiteX765" fmla="*/ 3624562 w 7467600"/>
              <a:gd name="connsiteY765" fmla="*/ 367041 h 6858000"/>
              <a:gd name="connsiteX766" fmla="*/ 3489712 w 7467600"/>
              <a:gd name="connsiteY766" fmla="*/ 485386 h 6858000"/>
              <a:gd name="connsiteX767" fmla="*/ 3182994 w 7467600"/>
              <a:gd name="connsiteY767" fmla="*/ 828265 h 6858000"/>
              <a:gd name="connsiteX768" fmla="*/ 2892114 w 7467600"/>
              <a:gd name="connsiteY768" fmla="*/ 1172635 h 6858000"/>
              <a:gd name="connsiteX769" fmla="*/ 3021459 w 7467600"/>
              <a:gd name="connsiteY769" fmla="*/ 1035385 h 6858000"/>
              <a:gd name="connsiteX770" fmla="*/ 3153873 w 7467600"/>
              <a:gd name="connsiteY770" fmla="*/ 898971 h 6858000"/>
              <a:gd name="connsiteX771" fmla="*/ 3276511 w 7467600"/>
              <a:gd name="connsiteY771" fmla="*/ 786423 h 6858000"/>
              <a:gd name="connsiteX772" fmla="*/ 3584154 w 7467600"/>
              <a:gd name="connsiteY772" fmla="*/ 448218 h 6858000"/>
              <a:gd name="connsiteX773" fmla="*/ 3624562 w 7467600"/>
              <a:gd name="connsiteY773" fmla="*/ 367041 h 6858000"/>
              <a:gd name="connsiteX774" fmla="*/ 3766672 w 7467600"/>
              <a:gd name="connsiteY774" fmla="*/ 359429 h 6858000"/>
              <a:gd name="connsiteX775" fmla="*/ 3996338 w 7467600"/>
              <a:gd name="connsiteY775" fmla="*/ 968237 h 6858000"/>
              <a:gd name="connsiteX776" fmla="*/ 3766672 w 7467600"/>
              <a:gd name="connsiteY776" fmla="*/ 359429 h 6858000"/>
              <a:gd name="connsiteX777" fmla="*/ 5805386 w 7467600"/>
              <a:gd name="connsiteY777" fmla="*/ 239240 h 6858000"/>
              <a:gd name="connsiteX778" fmla="*/ 5736947 w 7467600"/>
              <a:gd name="connsiteY778" fmla="*/ 261367 h 6858000"/>
              <a:gd name="connsiteX779" fmla="*/ 5427012 w 7467600"/>
              <a:gd name="connsiteY779" fmla="*/ 311272 h 6858000"/>
              <a:gd name="connsiteX780" fmla="*/ 5147818 w 7467600"/>
              <a:gd name="connsiteY780" fmla="*/ 322112 h 6858000"/>
              <a:gd name="connsiteX781" fmla="*/ 5060854 w 7467600"/>
              <a:gd name="connsiteY781" fmla="*/ 311882 h 6858000"/>
              <a:gd name="connsiteX782" fmla="*/ 4945989 w 7467600"/>
              <a:gd name="connsiteY782" fmla="*/ 300516 h 6858000"/>
              <a:gd name="connsiteX783" fmla="*/ 5410479 w 7467600"/>
              <a:gd name="connsiteY783" fmla="*/ 348434 h 6858000"/>
              <a:gd name="connsiteX784" fmla="*/ 5805386 w 7467600"/>
              <a:gd name="connsiteY784" fmla="*/ 239240 h 6858000"/>
              <a:gd name="connsiteX785" fmla="*/ 5905192 w 7467600"/>
              <a:gd name="connsiteY785" fmla="*/ 163079 h 6858000"/>
              <a:gd name="connsiteX786" fmla="*/ 5865655 w 7467600"/>
              <a:gd name="connsiteY786" fmla="*/ 171901 h 6858000"/>
              <a:gd name="connsiteX787" fmla="*/ 5259740 w 7467600"/>
              <a:gd name="connsiteY787" fmla="*/ 257013 h 6858000"/>
              <a:gd name="connsiteX788" fmla="*/ 5208466 w 7467600"/>
              <a:gd name="connsiteY788" fmla="*/ 257550 h 6858000"/>
              <a:gd name="connsiteX789" fmla="*/ 4980204 w 7467600"/>
              <a:gd name="connsiteY789" fmla="*/ 271903 h 6858000"/>
              <a:gd name="connsiteX790" fmla="*/ 5068068 w 7467600"/>
              <a:gd name="connsiteY790" fmla="*/ 282244 h 6858000"/>
              <a:gd name="connsiteX791" fmla="*/ 5153231 w 7467600"/>
              <a:gd name="connsiteY791" fmla="*/ 292240 h 6858000"/>
              <a:gd name="connsiteX792" fmla="*/ 5426491 w 7467600"/>
              <a:gd name="connsiteY792" fmla="*/ 281128 h 6858000"/>
              <a:gd name="connsiteX793" fmla="*/ 5731212 w 7467600"/>
              <a:gd name="connsiteY793" fmla="*/ 231951 h 6858000"/>
              <a:gd name="connsiteX794" fmla="*/ 5905192 w 7467600"/>
              <a:gd name="connsiteY794" fmla="*/ 163079 h 6858000"/>
              <a:gd name="connsiteX795" fmla="*/ 5944437 w 7467600"/>
              <a:gd name="connsiteY795" fmla="*/ 113829 h 6858000"/>
              <a:gd name="connsiteX796" fmla="*/ 5825032 w 7467600"/>
              <a:gd name="connsiteY796" fmla="*/ 146405 h 6858000"/>
              <a:gd name="connsiteX797" fmla="*/ 4955599 w 7467600"/>
              <a:gd name="connsiteY797" fmla="*/ 247008 h 6858000"/>
              <a:gd name="connsiteX798" fmla="*/ 5210104 w 7467600"/>
              <a:gd name="connsiteY798" fmla="*/ 228123 h 6858000"/>
              <a:gd name="connsiteX799" fmla="*/ 5261015 w 7467600"/>
              <a:gd name="connsiteY799" fmla="*/ 227087 h 6858000"/>
              <a:gd name="connsiteX800" fmla="*/ 5861181 w 7467600"/>
              <a:gd name="connsiteY800" fmla="*/ 143093 h 6858000"/>
              <a:gd name="connsiteX801" fmla="*/ 5961252 w 7467600"/>
              <a:gd name="connsiteY801" fmla="*/ 114820 h 6858000"/>
              <a:gd name="connsiteX802" fmla="*/ 5944437 w 7467600"/>
              <a:gd name="connsiteY802" fmla="*/ 113829 h 6858000"/>
              <a:gd name="connsiteX803" fmla="*/ 3882765 w 7467600"/>
              <a:gd name="connsiteY803" fmla="*/ 0 h 6858000"/>
              <a:gd name="connsiteX804" fmla="*/ 3995099 w 7467600"/>
              <a:gd name="connsiteY804" fmla="*/ 0 h 6858000"/>
              <a:gd name="connsiteX805" fmla="*/ 4163818 w 7467600"/>
              <a:gd name="connsiteY805" fmla="*/ 234104 h 6858000"/>
              <a:gd name="connsiteX806" fmla="*/ 4172099 w 7467600"/>
              <a:gd name="connsiteY806" fmla="*/ 234207 h 6858000"/>
              <a:gd name="connsiteX807" fmla="*/ 4784282 w 7467600"/>
              <a:gd name="connsiteY807" fmla="*/ 276561 h 6858000"/>
              <a:gd name="connsiteX808" fmla="*/ 4801687 w 7467600"/>
              <a:gd name="connsiteY808" fmla="*/ 267764 h 6858000"/>
              <a:gd name="connsiteX809" fmla="*/ 6082788 w 7467600"/>
              <a:gd name="connsiteY809" fmla="*/ 64119 h 6858000"/>
              <a:gd name="connsiteX810" fmla="*/ 6099442 w 7467600"/>
              <a:gd name="connsiteY810" fmla="*/ 82568 h 6858000"/>
              <a:gd name="connsiteX811" fmla="*/ 4804137 w 7467600"/>
              <a:gd name="connsiteY811" fmla="*/ 320931 h 6858000"/>
              <a:gd name="connsiteX812" fmla="*/ 4227047 w 7467600"/>
              <a:gd name="connsiteY812" fmla="*/ 313415 h 6858000"/>
              <a:gd name="connsiteX813" fmla="*/ 4346041 w 7467600"/>
              <a:gd name="connsiteY813" fmla="*/ 456086 h 6858000"/>
              <a:gd name="connsiteX814" fmla="*/ 4870967 w 7467600"/>
              <a:gd name="connsiteY814" fmla="*/ 963061 h 6858000"/>
              <a:gd name="connsiteX815" fmla="*/ 4889647 w 7467600"/>
              <a:gd name="connsiteY815" fmla="*/ 957147 h 6858000"/>
              <a:gd name="connsiteX816" fmla="*/ 5422504 w 7467600"/>
              <a:gd name="connsiteY816" fmla="*/ 805191 h 6858000"/>
              <a:gd name="connsiteX817" fmla="*/ 6087656 w 7467600"/>
              <a:gd name="connsiteY817" fmla="*/ 826703 h 6858000"/>
              <a:gd name="connsiteX818" fmla="*/ 6058717 w 7467600"/>
              <a:gd name="connsiteY818" fmla="*/ 865992 h 6858000"/>
              <a:gd name="connsiteX819" fmla="*/ 4974153 w 7467600"/>
              <a:gd name="connsiteY819" fmla="*/ 1045456 h 6858000"/>
              <a:gd name="connsiteX820" fmla="*/ 5627835 w 7467600"/>
              <a:gd name="connsiteY820" fmla="*/ 1472077 h 6858000"/>
              <a:gd name="connsiteX821" fmla="*/ 5629817 w 7467600"/>
              <a:gd name="connsiteY821" fmla="*/ 1471412 h 6858000"/>
              <a:gd name="connsiteX822" fmla="*/ 5634124 w 7467600"/>
              <a:gd name="connsiteY822" fmla="*/ 1470572 h 6858000"/>
              <a:gd name="connsiteX823" fmla="*/ 5755832 w 7467600"/>
              <a:gd name="connsiteY823" fmla="*/ 1383886 h 6858000"/>
              <a:gd name="connsiteX824" fmla="*/ 6014186 w 7467600"/>
              <a:gd name="connsiteY824" fmla="*/ 1279799 h 6858000"/>
              <a:gd name="connsiteX825" fmla="*/ 6901619 w 7467600"/>
              <a:gd name="connsiteY825" fmla="*/ 1047874 h 6858000"/>
              <a:gd name="connsiteX826" fmla="*/ 6931566 w 7467600"/>
              <a:gd name="connsiteY826" fmla="*/ 1062034 h 6858000"/>
              <a:gd name="connsiteX827" fmla="*/ 5790982 w 7467600"/>
              <a:gd name="connsiteY827" fmla="*/ 1561380 h 6858000"/>
              <a:gd name="connsiteX828" fmla="*/ 6188971 w 7467600"/>
              <a:gd name="connsiteY828" fmla="*/ 1755168 h 6858000"/>
              <a:gd name="connsiteX829" fmla="*/ 6202446 w 7467600"/>
              <a:gd name="connsiteY829" fmla="*/ 1752268 h 6858000"/>
              <a:gd name="connsiteX830" fmla="*/ 7179560 w 7467600"/>
              <a:gd name="connsiteY830" fmla="*/ 1467551 h 6858000"/>
              <a:gd name="connsiteX831" fmla="*/ 7158730 w 7467600"/>
              <a:gd name="connsiteY831" fmla="*/ 1507835 h 6858000"/>
              <a:gd name="connsiteX832" fmla="*/ 6326959 w 7467600"/>
              <a:gd name="connsiteY832" fmla="*/ 1817686 h 6858000"/>
              <a:gd name="connsiteX833" fmla="*/ 6537433 w 7467600"/>
              <a:gd name="connsiteY833" fmla="*/ 1907790 h 6858000"/>
              <a:gd name="connsiteX834" fmla="*/ 6550221 w 7467600"/>
              <a:gd name="connsiteY834" fmla="*/ 1910729 h 6858000"/>
              <a:gd name="connsiteX835" fmla="*/ 6964438 w 7467600"/>
              <a:gd name="connsiteY835" fmla="*/ 2209505 h 6858000"/>
              <a:gd name="connsiteX836" fmla="*/ 7367862 w 7467600"/>
              <a:gd name="connsiteY836" fmla="*/ 2806833 h 6858000"/>
              <a:gd name="connsiteX837" fmla="*/ 7364329 w 7467600"/>
              <a:gd name="connsiteY837" fmla="*/ 2826907 h 6858000"/>
              <a:gd name="connsiteX838" fmla="*/ 7290545 w 7467600"/>
              <a:gd name="connsiteY838" fmla="*/ 2850663 h 6858000"/>
              <a:gd name="connsiteX839" fmla="*/ 6472036 w 7467600"/>
              <a:gd name="connsiteY839" fmla="*/ 1959003 h 6858000"/>
              <a:gd name="connsiteX840" fmla="*/ 5792897 w 7467600"/>
              <a:gd name="connsiteY840" fmla="*/ 1647747 h 6858000"/>
              <a:gd name="connsiteX841" fmla="*/ 5842751 w 7467600"/>
              <a:gd name="connsiteY841" fmla="*/ 1816112 h 6858000"/>
              <a:gd name="connsiteX842" fmla="*/ 5847424 w 7467600"/>
              <a:gd name="connsiteY842" fmla="*/ 1815776 h 6858000"/>
              <a:gd name="connsiteX843" fmla="*/ 6399821 w 7467600"/>
              <a:gd name="connsiteY843" fmla="*/ 2344799 h 6858000"/>
              <a:gd name="connsiteX844" fmla="*/ 6323232 w 7467600"/>
              <a:gd name="connsiteY844" fmla="*/ 2389634 h 6858000"/>
              <a:gd name="connsiteX845" fmla="*/ 5942958 w 7467600"/>
              <a:gd name="connsiteY845" fmla="*/ 2077708 h 6858000"/>
              <a:gd name="connsiteX846" fmla="*/ 5921559 w 7467600"/>
              <a:gd name="connsiteY846" fmla="*/ 2378596 h 6858000"/>
              <a:gd name="connsiteX847" fmla="*/ 5817651 w 7467600"/>
              <a:gd name="connsiteY847" fmla="*/ 3023919 h 6858000"/>
              <a:gd name="connsiteX848" fmla="*/ 5729634 w 7467600"/>
              <a:gd name="connsiteY848" fmla="*/ 3051849 h 6858000"/>
              <a:gd name="connsiteX849" fmla="*/ 5611018 w 7467600"/>
              <a:gd name="connsiteY849" fmla="*/ 2316769 h 6858000"/>
              <a:gd name="connsiteX850" fmla="*/ 5687608 w 7467600"/>
              <a:gd name="connsiteY850" fmla="*/ 2039972 h 6858000"/>
              <a:gd name="connsiteX851" fmla="*/ 5657554 w 7467600"/>
              <a:gd name="connsiteY851" fmla="*/ 1576445 h 6858000"/>
              <a:gd name="connsiteX852" fmla="*/ 5150475 w 7467600"/>
              <a:gd name="connsiteY852" fmla="*/ 1274012 h 6858000"/>
              <a:gd name="connsiteX853" fmla="*/ 5349142 w 7467600"/>
              <a:gd name="connsiteY853" fmla="*/ 2204405 h 6858000"/>
              <a:gd name="connsiteX854" fmla="*/ 5262214 w 7467600"/>
              <a:gd name="connsiteY854" fmla="*/ 2233836 h 6858000"/>
              <a:gd name="connsiteX855" fmla="*/ 4981539 w 7467600"/>
              <a:gd name="connsiteY855" fmla="*/ 1542201 h 6858000"/>
              <a:gd name="connsiteX856" fmla="*/ 4958461 w 7467600"/>
              <a:gd name="connsiteY856" fmla="*/ 1136957 h 6858000"/>
              <a:gd name="connsiteX857" fmla="*/ 4655015 w 7467600"/>
              <a:gd name="connsiteY857" fmla="*/ 891426 h 6858000"/>
              <a:gd name="connsiteX858" fmla="*/ 4348002 w 7467600"/>
              <a:gd name="connsiteY858" fmla="*/ 2205895 h 6858000"/>
              <a:gd name="connsiteX859" fmla="*/ 4262250 w 7467600"/>
              <a:gd name="connsiteY859" fmla="*/ 2219972 h 6858000"/>
              <a:gd name="connsiteX860" fmla="*/ 4550611 w 7467600"/>
              <a:gd name="connsiteY860" fmla="*/ 817540 h 6858000"/>
              <a:gd name="connsiteX861" fmla="*/ 4564418 w 7467600"/>
              <a:gd name="connsiteY861" fmla="*/ 808293 h 6858000"/>
              <a:gd name="connsiteX862" fmla="*/ 4266388 w 7467600"/>
              <a:gd name="connsiteY862" fmla="*/ 500083 h 6858000"/>
              <a:gd name="connsiteX863" fmla="*/ 4032842 w 7467600"/>
              <a:gd name="connsiteY863" fmla="*/ 211809 h 6858000"/>
              <a:gd name="connsiteX864" fmla="*/ 3882765 w 7467600"/>
              <a:gd name="connsiteY864" fmla="*/ 0 h 6858000"/>
              <a:gd name="connsiteX865" fmla="*/ 3721337 w 7467600"/>
              <a:gd name="connsiteY865" fmla="*/ 0 h 6858000"/>
              <a:gd name="connsiteX866" fmla="*/ 3797544 w 7467600"/>
              <a:gd name="connsiteY866" fmla="*/ 0 h 6858000"/>
              <a:gd name="connsiteX867" fmla="*/ 3775734 w 7467600"/>
              <a:gd name="connsiteY867" fmla="*/ 95131 h 6858000"/>
              <a:gd name="connsiteX868" fmla="*/ 3724807 w 7467600"/>
              <a:gd name="connsiteY868" fmla="*/ 272257 h 6858000"/>
              <a:gd name="connsiteX869" fmla="*/ 3726844 w 7467600"/>
              <a:gd name="connsiteY869" fmla="*/ 282988 h 6858000"/>
              <a:gd name="connsiteX870" fmla="*/ 3742664 w 7467600"/>
              <a:gd name="connsiteY870" fmla="*/ 279918 h 6858000"/>
              <a:gd name="connsiteX871" fmla="*/ 4103910 w 7467600"/>
              <a:gd name="connsiteY871" fmla="*/ 1161917 h 6858000"/>
              <a:gd name="connsiteX872" fmla="*/ 4020269 w 7467600"/>
              <a:gd name="connsiteY872" fmla="*/ 1200406 h 6858000"/>
              <a:gd name="connsiteX873" fmla="*/ 3674882 w 7467600"/>
              <a:gd name="connsiteY873" fmla="*/ 488524 h 6858000"/>
              <a:gd name="connsiteX874" fmla="*/ 3132682 w 7467600"/>
              <a:gd name="connsiteY874" fmla="*/ 1072284 h 6858000"/>
              <a:gd name="connsiteX875" fmla="*/ 2716346 w 7467600"/>
              <a:gd name="connsiteY875" fmla="*/ 1276376 h 6858000"/>
              <a:gd name="connsiteX876" fmla="*/ 2716772 w 7467600"/>
              <a:gd name="connsiteY876" fmla="*/ 1255462 h 6858000"/>
              <a:gd name="connsiteX877" fmla="*/ 3471096 w 7467600"/>
              <a:gd name="connsiteY877" fmla="*/ 437072 h 6858000"/>
              <a:gd name="connsiteX878" fmla="*/ 3639057 w 7467600"/>
              <a:gd name="connsiteY878" fmla="*/ 286334 h 6858000"/>
              <a:gd name="connsiteX879" fmla="*/ 3640309 w 7467600"/>
              <a:gd name="connsiteY879" fmla="*/ 284664 h 6858000"/>
              <a:gd name="connsiteX880" fmla="*/ 3646022 w 7467600"/>
              <a:gd name="connsiteY880" fmla="*/ 276711 h 6858000"/>
              <a:gd name="connsiteX881" fmla="*/ 3707943 w 7467600"/>
              <a:gd name="connsiteY881" fmla="*/ 65958 h 6858000"/>
              <a:gd name="connsiteX882" fmla="*/ 3721337 w 7467600"/>
              <a:gd name="connsiteY882" fmla="*/ 0 h 6858000"/>
              <a:gd name="connsiteX883" fmla="*/ 2867960 w 7467600"/>
              <a:gd name="connsiteY883" fmla="*/ 0 h 6858000"/>
              <a:gd name="connsiteX884" fmla="*/ 2926351 w 7467600"/>
              <a:gd name="connsiteY884" fmla="*/ 0 h 6858000"/>
              <a:gd name="connsiteX885" fmla="*/ 2902823 w 7467600"/>
              <a:gd name="connsiteY885" fmla="*/ 262929 h 6858000"/>
              <a:gd name="connsiteX886" fmla="*/ 2940663 w 7467600"/>
              <a:gd name="connsiteY886" fmla="*/ 140884 h 6858000"/>
              <a:gd name="connsiteX887" fmla="*/ 2947039 w 7467600"/>
              <a:gd name="connsiteY887" fmla="*/ 122524 h 6858000"/>
              <a:gd name="connsiteX888" fmla="*/ 2984316 w 7467600"/>
              <a:gd name="connsiteY888" fmla="*/ 0 h 6858000"/>
              <a:gd name="connsiteX889" fmla="*/ 3016114 w 7467600"/>
              <a:gd name="connsiteY889" fmla="*/ 0 h 6858000"/>
              <a:gd name="connsiteX890" fmla="*/ 2979949 w 7467600"/>
              <a:gd name="connsiteY890" fmla="*/ 119274 h 6858000"/>
              <a:gd name="connsiteX891" fmla="*/ 3023879 w 7467600"/>
              <a:gd name="connsiteY891" fmla="*/ 0 h 6858000"/>
              <a:gd name="connsiteX892" fmla="*/ 3105400 w 7467600"/>
              <a:gd name="connsiteY892" fmla="*/ 0 h 6858000"/>
              <a:gd name="connsiteX893" fmla="*/ 3094669 w 7467600"/>
              <a:gd name="connsiteY893" fmla="*/ 30308 h 6858000"/>
              <a:gd name="connsiteX894" fmla="*/ 2901945 w 7467600"/>
              <a:gd name="connsiteY894" fmla="*/ 466538 h 6858000"/>
              <a:gd name="connsiteX895" fmla="*/ 2815209 w 7467600"/>
              <a:gd name="connsiteY895" fmla="*/ 497361 h 6858000"/>
              <a:gd name="connsiteX896" fmla="*/ 2844845 w 7467600"/>
              <a:gd name="connsiteY896" fmla="*/ 127638 h 6858000"/>
              <a:gd name="connsiteX897" fmla="*/ 2867960 w 7467600"/>
              <a:gd name="connsiteY897" fmla="*/ 0 h 6858000"/>
              <a:gd name="connsiteX898" fmla="*/ 1057230 w 7467600"/>
              <a:gd name="connsiteY898" fmla="*/ 0 h 6858000"/>
              <a:gd name="connsiteX899" fmla="*/ 1111003 w 7467600"/>
              <a:gd name="connsiteY899" fmla="*/ 0 h 6858000"/>
              <a:gd name="connsiteX900" fmla="*/ 1125553 w 7467600"/>
              <a:gd name="connsiteY900" fmla="*/ 52588 h 6858000"/>
              <a:gd name="connsiteX901" fmla="*/ 1304276 w 7467600"/>
              <a:gd name="connsiteY901" fmla="*/ 476275 h 6858000"/>
              <a:gd name="connsiteX902" fmla="*/ 1492066 w 7467600"/>
              <a:gd name="connsiteY902" fmla="*/ 886333 h 6858000"/>
              <a:gd name="connsiteX903" fmla="*/ 1423698 w 7467600"/>
              <a:gd name="connsiteY903" fmla="*/ 710817 h 6858000"/>
              <a:gd name="connsiteX904" fmla="*/ 1357609 w 7467600"/>
              <a:gd name="connsiteY904" fmla="*/ 532892 h 6858000"/>
              <a:gd name="connsiteX905" fmla="*/ 1309550 w 7467600"/>
              <a:gd name="connsiteY905" fmla="*/ 374031 h 6858000"/>
              <a:gd name="connsiteX906" fmla="*/ 1193673 w 7467600"/>
              <a:gd name="connsiteY906" fmla="*/ 49533 h 6858000"/>
              <a:gd name="connsiteX907" fmla="*/ 1164391 w 7467600"/>
              <a:gd name="connsiteY907" fmla="*/ 0 h 6858000"/>
              <a:gd name="connsiteX908" fmla="*/ 1200666 w 7467600"/>
              <a:gd name="connsiteY908" fmla="*/ 0 h 6858000"/>
              <a:gd name="connsiteX909" fmla="*/ 1223408 w 7467600"/>
              <a:gd name="connsiteY909" fmla="*/ 38996 h 6858000"/>
              <a:gd name="connsiteX910" fmla="*/ 1339635 w 7467600"/>
              <a:gd name="connsiteY910" fmla="*/ 365517 h 6858000"/>
              <a:gd name="connsiteX911" fmla="*/ 1387469 w 7467600"/>
              <a:gd name="connsiteY911" fmla="*/ 523079 h 6858000"/>
              <a:gd name="connsiteX912" fmla="*/ 1452685 w 7467600"/>
              <a:gd name="connsiteY912" fmla="*/ 699806 h 6858000"/>
              <a:gd name="connsiteX913" fmla="*/ 1492092 w 7467600"/>
              <a:gd name="connsiteY913" fmla="*/ 800424 h 6858000"/>
              <a:gd name="connsiteX914" fmla="*/ 1455302 w 7467600"/>
              <a:gd name="connsiteY914" fmla="*/ 632913 h 6858000"/>
              <a:gd name="connsiteX915" fmla="*/ 1222336 w 7467600"/>
              <a:gd name="connsiteY915" fmla="*/ 9480 h 6858000"/>
              <a:gd name="connsiteX916" fmla="*/ 1214634 w 7467600"/>
              <a:gd name="connsiteY916" fmla="*/ 0 h 6858000"/>
              <a:gd name="connsiteX917" fmla="*/ 1289827 w 7467600"/>
              <a:gd name="connsiteY917" fmla="*/ 0 h 6858000"/>
              <a:gd name="connsiteX918" fmla="*/ 1321076 w 7467600"/>
              <a:gd name="connsiteY918" fmla="*/ 59722 h 6858000"/>
              <a:gd name="connsiteX919" fmla="*/ 1512579 w 7467600"/>
              <a:gd name="connsiteY919" fmla="*/ 626441 h 6858000"/>
              <a:gd name="connsiteX920" fmla="*/ 1506076 w 7467600"/>
              <a:gd name="connsiteY920" fmla="*/ 1089289 h 6858000"/>
              <a:gd name="connsiteX921" fmla="*/ 1486346 w 7467600"/>
              <a:gd name="connsiteY921" fmla="*/ 1079919 h 6858000"/>
              <a:gd name="connsiteX922" fmla="*/ 1070511 w 7467600"/>
              <a:gd name="connsiteY922" fmla="*/ 48609 h 6858000"/>
              <a:gd name="connsiteX923" fmla="*/ 1057230 w 7467600"/>
              <a:gd name="connsiteY923" fmla="*/ 0 h 6858000"/>
              <a:gd name="connsiteX924" fmla="*/ 43151 w 7467600"/>
              <a:gd name="connsiteY924" fmla="*/ 0 h 6858000"/>
              <a:gd name="connsiteX925" fmla="*/ 95283 w 7467600"/>
              <a:gd name="connsiteY925" fmla="*/ 0 h 6858000"/>
              <a:gd name="connsiteX926" fmla="*/ 300708 w 7467600"/>
              <a:gd name="connsiteY926" fmla="*/ 154571 h 6858000"/>
              <a:gd name="connsiteX927" fmla="*/ 530414 w 7467600"/>
              <a:gd name="connsiteY927" fmla="*/ 354673 h 6858000"/>
              <a:gd name="connsiteX928" fmla="*/ 333785 w 7467600"/>
              <a:gd name="connsiteY928" fmla="*/ 161564 h 6858000"/>
              <a:gd name="connsiteX929" fmla="*/ 147005 w 7467600"/>
              <a:gd name="connsiteY929" fmla="*/ 0 h 6858000"/>
              <a:gd name="connsiteX930" fmla="*/ 272509 w 7467600"/>
              <a:gd name="connsiteY930" fmla="*/ 0 h 6858000"/>
              <a:gd name="connsiteX931" fmla="*/ 326276 w 7467600"/>
              <a:gd name="connsiteY931" fmla="*/ 45847 h 6858000"/>
              <a:gd name="connsiteX932" fmla="*/ 823759 w 7467600"/>
              <a:gd name="connsiteY932" fmla="*/ 574145 h 6858000"/>
              <a:gd name="connsiteX933" fmla="*/ 811254 w 7467600"/>
              <a:gd name="connsiteY933" fmla="*/ 665546 h 6858000"/>
              <a:gd name="connsiteX934" fmla="*/ 154042 w 7467600"/>
              <a:gd name="connsiteY934" fmla="*/ 261522 h 6858000"/>
              <a:gd name="connsiteX935" fmla="*/ 13550 w 7467600"/>
              <a:gd name="connsiteY935" fmla="*/ 158423 h 6858000"/>
              <a:gd name="connsiteX936" fmla="*/ 0 w 7467600"/>
              <a:gd name="connsiteY936" fmla="*/ 146618 h 6858000"/>
              <a:gd name="connsiteX937" fmla="*/ 0 w 7467600"/>
              <a:gd name="connsiteY937" fmla="*/ 59161 h 6858000"/>
              <a:gd name="connsiteX938" fmla="*/ 45427 w 7467600"/>
              <a:gd name="connsiteY938" fmla="*/ 101078 h 6858000"/>
              <a:gd name="connsiteX939" fmla="*/ 630103 w 7467600"/>
              <a:gd name="connsiteY939" fmla="*/ 485885 h 6858000"/>
              <a:gd name="connsiteX940" fmla="*/ 532040 w 7467600"/>
              <a:gd name="connsiteY940" fmla="*/ 399359 h 6858000"/>
              <a:gd name="connsiteX941" fmla="*/ 517618 w 7467600"/>
              <a:gd name="connsiteY941" fmla="*/ 385726 h 6858000"/>
              <a:gd name="connsiteX942" fmla="*/ 285074 w 7467600"/>
              <a:gd name="connsiteY942" fmla="*/ 182755 h 6858000"/>
              <a:gd name="connsiteX943" fmla="*/ 43151 w 7467600"/>
              <a:gd name="connsiteY943"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289862 w 7467600"/>
              <a:gd name="connsiteY10" fmla="*/ 6659827 h 6858000"/>
              <a:gd name="connsiteX11" fmla="*/ 1019354 w 7467600"/>
              <a:gd name="connsiteY11" fmla="*/ 6315006 h 6858000"/>
              <a:gd name="connsiteX12" fmla="*/ 441046 w 7467600"/>
              <a:gd name="connsiteY12" fmla="*/ 6691153 h 6858000"/>
              <a:gd name="connsiteX13" fmla="*/ 1019354 w 7467600"/>
              <a:gd name="connsiteY13" fmla="*/ 6315006 h 6858000"/>
              <a:gd name="connsiteX14" fmla="*/ 991680 w 7467600"/>
              <a:gd name="connsiteY14" fmla="*/ 6298413 h 6858000"/>
              <a:gd name="connsiteX15" fmla="*/ 409060 w 7467600"/>
              <a:gd name="connsiteY15" fmla="*/ 6671470 h 6858000"/>
              <a:gd name="connsiteX16" fmla="*/ 991680 w 7467600"/>
              <a:gd name="connsiteY16" fmla="*/ 6298413 h 6858000"/>
              <a:gd name="connsiteX17" fmla="*/ 103333 w 7467600"/>
              <a:gd name="connsiteY17" fmla="*/ 5699602 h 6858000"/>
              <a:gd name="connsiteX18" fmla="*/ 233938 w 7467600"/>
              <a:gd name="connsiteY18" fmla="*/ 5809416 h 6858000"/>
              <a:gd name="connsiteX19" fmla="*/ 883580 w 7467600"/>
              <a:gd name="connsiteY19" fmla="*/ 6180710 h 6858000"/>
              <a:gd name="connsiteX20" fmla="*/ 487337 w 7467600"/>
              <a:gd name="connsiteY20" fmla="*/ 5950182 h 6858000"/>
              <a:gd name="connsiteX21" fmla="*/ 354051 w 7467600"/>
              <a:gd name="connsiteY21" fmla="*/ 5854912 h 6858000"/>
              <a:gd name="connsiteX22" fmla="*/ 195436 w 7467600"/>
              <a:gd name="connsiteY22" fmla="*/ 5755068 h 6858000"/>
              <a:gd name="connsiteX23" fmla="*/ 103333 w 7467600"/>
              <a:gd name="connsiteY23" fmla="*/ 5699602 h 6858000"/>
              <a:gd name="connsiteX24" fmla="*/ 5539432 w 7467600"/>
              <a:gd name="connsiteY24" fmla="*/ 5642928 h 6858000"/>
              <a:gd name="connsiteX25" fmla="*/ 5555462 w 7467600"/>
              <a:gd name="connsiteY25" fmla="*/ 5694454 h 6858000"/>
              <a:gd name="connsiteX26" fmla="*/ 5828270 w 7467600"/>
              <a:gd name="connsiteY26" fmla="*/ 6320663 h 6858000"/>
              <a:gd name="connsiteX27" fmla="*/ 5947416 w 7467600"/>
              <a:gd name="connsiteY27" fmla="*/ 6574846 h 6858000"/>
              <a:gd name="connsiteX28" fmla="*/ 5539432 w 7467600"/>
              <a:gd name="connsiteY28" fmla="*/ 5642928 h 6858000"/>
              <a:gd name="connsiteX29" fmla="*/ 51253 w 7467600"/>
              <a:gd name="connsiteY29" fmla="*/ 5631825 h 6858000"/>
              <a:gd name="connsiteX30" fmla="*/ 211622 w 7467600"/>
              <a:gd name="connsiteY30" fmla="*/ 5728803 h 6858000"/>
              <a:gd name="connsiteX31" fmla="*/ 371652 w 7467600"/>
              <a:gd name="connsiteY31" fmla="*/ 5829062 h 6858000"/>
              <a:gd name="connsiteX32" fmla="*/ 505903 w 7467600"/>
              <a:gd name="connsiteY32" fmla="*/ 5925221 h 6858000"/>
              <a:gd name="connsiteX33" fmla="*/ 899240 w 7467600"/>
              <a:gd name="connsiteY33" fmla="*/ 6153068 h 6858000"/>
              <a:gd name="connsiteX34" fmla="*/ 988114 w 7467600"/>
              <a:gd name="connsiteY34" fmla="*/ 6174204 h 6858000"/>
              <a:gd name="connsiteX35" fmla="*/ 845971 w 7467600"/>
              <a:gd name="connsiteY35" fmla="*/ 6067177 h 6858000"/>
              <a:gd name="connsiteX36" fmla="*/ 448057 w 7467600"/>
              <a:gd name="connsiteY36" fmla="*/ 5841376 h 6858000"/>
              <a:gd name="connsiteX37" fmla="*/ 51253 w 7467600"/>
              <a:gd name="connsiteY37" fmla="*/ 5631825 h 6858000"/>
              <a:gd name="connsiteX38" fmla="*/ 2606687 w 7467600"/>
              <a:gd name="connsiteY38" fmla="*/ 5630718 h 6858000"/>
              <a:gd name="connsiteX39" fmla="*/ 2645658 w 7467600"/>
              <a:gd name="connsiteY39" fmla="*/ 6640259 h 6858000"/>
              <a:gd name="connsiteX40" fmla="*/ 2606687 w 7467600"/>
              <a:gd name="connsiteY40" fmla="*/ 5630718 h 6858000"/>
              <a:gd name="connsiteX41" fmla="*/ 3642057 w 7467600"/>
              <a:gd name="connsiteY41" fmla="*/ 5573487 h 6858000"/>
              <a:gd name="connsiteX42" fmla="*/ 3632981 w 7467600"/>
              <a:gd name="connsiteY42" fmla="*/ 5579437 h 6858000"/>
              <a:gd name="connsiteX43" fmla="*/ 3382436 w 7467600"/>
              <a:gd name="connsiteY43" fmla="*/ 5952726 h 6858000"/>
              <a:gd name="connsiteX44" fmla="*/ 3191929 w 7467600"/>
              <a:gd name="connsiteY44" fmla="*/ 6662669 h 6858000"/>
              <a:gd name="connsiteX45" fmla="*/ 3369898 w 7467600"/>
              <a:gd name="connsiteY45" fmla="*/ 6081771 h 6858000"/>
              <a:gd name="connsiteX46" fmla="*/ 3642057 w 7467600"/>
              <a:gd name="connsiteY46" fmla="*/ 5573487 h 6858000"/>
              <a:gd name="connsiteX47" fmla="*/ 2650666 w 7467600"/>
              <a:gd name="connsiteY47" fmla="*/ 5530686 h 6858000"/>
              <a:gd name="connsiteX48" fmla="*/ 2650249 w 7467600"/>
              <a:gd name="connsiteY48" fmla="*/ 5532101 h 6858000"/>
              <a:gd name="connsiteX49" fmla="*/ 2663808 w 7467600"/>
              <a:gd name="connsiteY49" fmla="*/ 6535215 h 6858000"/>
              <a:gd name="connsiteX50" fmla="*/ 2665418 w 7467600"/>
              <a:gd name="connsiteY50" fmla="*/ 6132756 h 6858000"/>
              <a:gd name="connsiteX51" fmla="*/ 2650666 w 7467600"/>
              <a:gd name="connsiteY51" fmla="*/ 5530686 h 6858000"/>
              <a:gd name="connsiteX52" fmla="*/ 2680277 w 7467600"/>
              <a:gd name="connsiteY52" fmla="*/ 5479204 h 6858000"/>
              <a:gd name="connsiteX53" fmla="*/ 2678972 w 7467600"/>
              <a:gd name="connsiteY53" fmla="*/ 5481582 h 6858000"/>
              <a:gd name="connsiteX54" fmla="*/ 2696666 w 7467600"/>
              <a:gd name="connsiteY54" fmla="*/ 6133836 h 6858000"/>
              <a:gd name="connsiteX55" fmla="*/ 2695769 w 7467600"/>
              <a:gd name="connsiteY55" fmla="*/ 6390955 h 6858000"/>
              <a:gd name="connsiteX56" fmla="*/ 2739893 w 7467600"/>
              <a:gd name="connsiteY56" fmla="*/ 6108357 h 6858000"/>
              <a:gd name="connsiteX57" fmla="*/ 2680277 w 7467600"/>
              <a:gd name="connsiteY57" fmla="*/ 5479204 h 6858000"/>
              <a:gd name="connsiteX58" fmla="*/ 1132195 w 7467600"/>
              <a:gd name="connsiteY58" fmla="*/ 5467980 h 6858000"/>
              <a:gd name="connsiteX59" fmla="*/ 1679056 w 7467600"/>
              <a:gd name="connsiteY59" fmla="*/ 5516907 h 6858000"/>
              <a:gd name="connsiteX60" fmla="*/ 2128648 w 7467600"/>
              <a:gd name="connsiteY60" fmla="*/ 5474249 h 6858000"/>
              <a:gd name="connsiteX61" fmla="*/ 1825619 w 7467600"/>
              <a:gd name="connsiteY61" fmla="*/ 5478447 h 6858000"/>
              <a:gd name="connsiteX62" fmla="*/ 1737798 w 7467600"/>
              <a:gd name="connsiteY62" fmla="*/ 5483353 h 6858000"/>
              <a:gd name="connsiteX63" fmla="*/ 1132195 w 7467600"/>
              <a:gd name="connsiteY63" fmla="*/ 5467980 h 6858000"/>
              <a:gd name="connsiteX64" fmla="*/ 1456157 w 7467600"/>
              <a:gd name="connsiteY64" fmla="*/ 5371404 h 6858000"/>
              <a:gd name="connsiteX65" fmla="*/ 1244432 w 7467600"/>
              <a:gd name="connsiteY65" fmla="*/ 5385601 h 6858000"/>
              <a:gd name="connsiteX66" fmla="*/ 973990 w 7467600"/>
              <a:gd name="connsiteY66" fmla="*/ 5424940 h 6858000"/>
              <a:gd name="connsiteX67" fmla="*/ 1103809 w 7467600"/>
              <a:gd name="connsiteY67" fmla="*/ 5433720 h 6858000"/>
              <a:gd name="connsiteX68" fmla="*/ 1123454 w 7467600"/>
              <a:gd name="connsiteY68" fmla="*/ 5435727 h 6858000"/>
              <a:gd name="connsiteX69" fmla="*/ 1737017 w 7467600"/>
              <a:gd name="connsiteY69" fmla="*/ 5452183 h 6858000"/>
              <a:gd name="connsiteX70" fmla="*/ 1824397 w 7467600"/>
              <a:gd name="connsiteY70" fmla="*/ 5447757 h 6858000"/>
              <a:gd name="connsiteX71" fmla="*/ 2070059 w 7467600"/>
              <a:gd name="connsiteY71" fmla="*/ 5441660 h 6858000"/>
              <a:gd name="connsiteX72" fmla="*/ 1456157 w 7467600"/>
              <a:gd name="connsiteY72" fmla="*/ 5371404 h 6858000"/>
              <a:gd name="connsiteX73" fmla="*/ 4988186 w 7467600"/>
              <a:gd name="connsiteY73" fmla="*/ 5216467 h 6858000"/>
              <a:gd name="connsiteX74" fmla="*/ 4777334 w 7467600"/>
              <a:gd name="connsiteY74" fmla="*/ 5406072 h 6858000"/>
              <a:gd name="connsiteX75" fmla="*/ 4718341 w 7467600"/>
              <a:gd name="connsiteY75" fmla="*/ 5468043 h 6858000"/>
              <a:gd name="connsiteX76" fmla="*/ 4604655 w 7467600"/>
              <a:gd name="connsiteY76" fmla="*/ 5583434 h 6858000"/>
              <a:gd name="connsiteX77" fmla="*/ 4565074 w 7467600"/>
              <a:gd name="connsiteY77" fmla="*/ 5618550 h 6858000"/>
              <a:gd name="connsiteX78" fmla="*/ 4988186 w 7467600"/>
              <a:gd name="connsiteY78" fmla="*/ 5216467 h 6858000"/>
              <a:gd name="connsiteX79" fmla="*/ 4978032 w 7467600"/>
              <a:gd name="connsiteY79" fmla="*/ 5183809 h 6858000"/>
              <a:gd name="connsiteX80" fmla="*/ 4463413 w 7467600"/>
              <a:gd name="connsiteY80" fmla="*/ 5615162 h 6858000"/>
              <a:gd name="connsiteX81" fmla="*/ 4358134 w 7467600"/>
              <a:gd name="connsiteY81" fmla="*/ 5742791 h 6858000"/>
              <a:gd name="connsiteX82" fmla="*/ 4376219 w 7467600"/>
              <a:gd name="connsiteY82" fmla="*/ 5729027 h 6858000"/>
              <a:gd name="connsiteX83" fmla="*/ 4582340 w 7467600"/>
              <a:gd name="connsiteY83" fmla="*/ 5561037 h 6858000"/>
              <a:gd name="connsiteX84" fmla="*/ 4694684 w 7467600"/>
              <a:gd name="connsiteY84" fmla="*/ 5447098 h 6858000"/>
              <a:gd name="connsiteX85" fmla="*/ 4754123 w 7467600"/>
              <a:gd name="connsiteY85" fmla="*/ 5384643 h 6858000"/>
              <a:gd name="connsiteX86" fmla="*/ 4978032 w 7467600"/>
              <a:gd name="connsiteY86" fmla="*/ 5183809 h 6858000"/>
              <a:gd name="connsiteX87" fmla="*/ 1903353 w 7467600"/>
              <a:gd name="connsiteY87" fmla="*/ 5044827 h 6858000"/>
              <a:gd name="connsiteX88" fmla="*/ 1936931 w 7467600"/>
              <a:gd name="connsiteY88" fmla="*/ 5093954 h 6858000"/>
              <a:gd name="connsiteX89" fmla="*/ 2195868 w 7467600"/>
              <a:gd name="connsiteY89" fmla="*/ 5396574 h 6858000"/>
              <a:gd name="connsiteX90" fmla="*/ 2088852 w 7467600"/>
              <a:gd name="connsiteY90" fmla="*/ 5166123 h 6858000"/>
              <a:gd name="connsiteX91" fmla="*/ 1958241 w 7467600"/>
              <a:gd name="connsiteY91" fmla="*/ 5067955 h 6858000"/>
              <a:gd name="connsiteX92" fmla="*/ 1903353 w 7467600"/>
              <a:gd name="connsiteY92" fmla="*/ 5044827 h 6858000"/>
              <a:gd name="connsiteX93" fmla="*/ 1979378 w 7467600"/>
              <a:gd name="connsiteY93" fmla="*/ 4769504 h 6858000"/>
              <a:gd name="connsiteX94" fmla="*/ 2882120 w 7467600"/>
              <a:gd name="connsiteY94" fmla="*/ 5064547 h 6858000"/>
              <a:gd name="connsiteX95" fmla="*/ 2793103 w 7467600"/>
              <a:gd name="connsiteY95" fmla="*/ 5039699 h 6858000"/>
              <a:gd name="connsiteX96" fmla="*/ 2770041 w 7467600"/>
              <a:gd name="connsiteY96" fmla="*/ 5033634 h 6858000"/>
              <a:gd name="connsiteX97" fmla="*/ 1979378 w 7467600"/>
              <a:gd name="connsiteY97" fmla="*/ 4769504 h 6858000"/>
              <a:gd name="connsiteX98" fmla="*/ 1927410 w 7467600"/>
              <a:gd name="connsiteY98" fmla="*/ 4716164 h 6858000"/>
              <a:gd name="connsiteX99" fmla="*/ 1959587 w 7467600"/>
              <a:gd name="connsiteY99" fmla="*/ 4728849 h 6858000"/>
              <a:gd name="connsiteX100" fmla="*/ 2777707 w 7467600"/>
              <a:gd name="connsiteY100" fmla="*/ 5003991 h 6858000"/>
              <a:gd name="connsiteX101" fmla="*/ 2800768 w 7467600"/>
              <a:gd name="connsiteY101" fmla="*/ 5010056 h 6858000"/>
              <a:gd name="connsiteX102" fmla="*/ 2879408 w 7467600"/>
              <a:gd name="connsiteY102" fmla="*/ 5031590 h 6858000"/>
              <a:gd name="connsiteX103" fmla="*/ 2862295 w 7467600"/>
              <a:gd name="connsiteY103" fmla="*/ 5022958 h 6858000"/>
              <a:gd name="connsiteX104" fmla="*/ 2813343 w 7467600"/>
              <a:gd name="connsiteY104" fmla="*/ 4998369 h 6858000"/>
              <a:gd name="connsiteX105" fmla="*/ 2646245 w 7467600"/>
              <a:gd name="connsiteY105" fmla="*/ 4930999 h 6858000"/>
              <a:gd name="connsiteX106" fmla="*/ 1999243 w 7467600"/>
              <a:gd name="connsiteY106" fmla="*/ 4730524 h 6858000"/>
              <a:gd name="connsiteX107" fmla="*/ 1979527 w 7467600"/>
              <a:gd name="connsiteY107" fmla="*/ 4726651 h 6858000"/>
              <a:gd name="connsiteX108" fmla="*/ 1927410 w 7467600"/>
              <a:gd name="connsiteY108" fmla="*/ 4716164 h 6858000"/>
              <a:gd name="connsiteX109" fmla="*/ 1997014 w 7467600"/>
              <a:gd name="connsiteY109" fmla="*/ 4698007 h 6858000"/>
              <a:gd name="connsiteX110" fmla="*/ 2005458 w 7467600"/>
              <a:gd name="connsiteY110" fmla="*/ 4699540 h 6858000"/>
              <a:gd name="connsiteX111" fmla="*/ 2657186 w 7467600"/>
              <a:gd name="connsiteY111" fmla="*/ 4901687 h 6858000"/>
              <a:gd name="connsiteX112" fmla="*/ 2826662 w 7467600"/>
              <a:gd name="connsiteY112" fmla="*/ 4970362 h 6858000"/>
              <a:gd name="connsiteX113" fmla="*/ 2876100 w 7467600"/>
              <a:gd name="connsiteY113" fmla="*/ 4995397 h 6858000"/>
              <a:gd name="connsiteX114" fmla="*/ 3042600 w 7467600"/>
              <a:gd name="connsiteY114" fmla="*/ 5059532 h 6858000"/>
              <a:gd name="connsiteX115" fmla="*/ 1997014 w 7467600"/>
              <a:gd name="connsiteY115" fmla="*/ 4698007 h 6858000"/>
              <a:gd name="connsiteX116" fmla="*/ 2305292 w 7467600"/>
              <a:gd name="connsiteY116" fmla="*/ 4219492 h 6858000"/>
              <a:gd name="connsiteX117" fmla="*/ 3360922 w 7467600"/>
              <a:gd name="connsiteY117" fmla="*/ 4529373 h 6858000"/>
              <a:gd name="connsiteX118" fmla="*/ 3492420 w 7467600"/>
              <a:gd name="connsiteY118" fmla="*/ 4510145 h 6858000"/>
              <a:gd name="connsiteX119" fmla="*/ 3364086 w 7467600"/>
              <a:gd name="connsiteY119" fmla="*/ 4480340 h 6858000"/>
              <a:gd name="connsiteX120" fmla="*/ 3225818 w 7467600"/>
              <a:gd name="connsiteY120" fmla="*/ 4411822 h 6858000"/>
              <a:gd name="connsiteX121" fmla="*/ 3129696 w 7467600"/>
              <a:gd name="connsiteY121" fmla="*/ 4360704 h 6858000"/>
              <a:gd name="connsiteX122" fmla="*/ 2814545 w 7467600"/>
              <a:gd name="connsiteY122" fmla="*/ 4282955 h 6858000"/>
              <a:gd name="connsiteX123" fmla="*/ 2305292 w 7467600"/>
              <a:gd name="connsiteY123" fmla="*/ 4219492 h 6858000"/>
              <a:gd name="connsiteX124" fmla="*/ 2626982 w 7467600"/>
              <a:gd name="connsiteY124" fmla="*/ 4206450 h 6858000"/>
              <a:gd name="connsiteX125" fmla="*/ 2490617 w 7467600"/>
              <a:gd name="connsiteY125" fmla="*/ 4206951 h 6858000"/>
              <a:gd name="connsiteX126" fmla="*/ 2819869 w 7467600"/>
              <a:gd name="connsiteY126" fmla="*/ 4252936 h 6858000"/>
              <a:gd name="connsiteX127" fmla="*/ 3143018 w 7467600"/>
              <a:gd name="connsiteY127" fmla="*/ 4332698 h 6858000"/>
              <a:gd name="connsiteX128" fmla="*/ 3241520 w 7467600"/>
              <a:gd name="connsiteY128" fmla="*/ 4385112 h 6858000"/>
              <a:gd name="connsiteX129" fmla="*/ 3374575 w 7467600"/>
              <a:gd name="connsiteY129" fmla="*/ 4451517 h 6858000"/>
              <a:gd name="connsiteX130" fmla="*/ 3505221 w 7467600"/>
              <a:gd name="connsiteY130" fmla="*/ 4480757 h 6858000"/>
              <a:gd name="connsiteX131" fmla="*/ 2626982 w 7467600"/>
              <a:gd name="connsiteY131" fmla="*/ 4206450 h 6858000"/>
              <a:gd name="connsiteX132" fmla="*/ 1310106 w 7467600"/>
              <a:gd name="connsiteY132" fmla="*/ 3943217 h 6858000"/>
              <a:gd name="connsiteX133" fmla="*/ 854994 w 7467600"/>
              <a:gd name="connsiteY133" fmla="*/ 4399136 h 6858000"/>
              <a:gd name="connsiteX134" fmla="*/ 742462 w 7467600"/>
              <a:gd name="connsiteY134" fmla="*/ 4594648 h 6858000"/>
              <a:gd name="connsiteX135" fmla="*/ 820602 w 7467600"/>
              <a:gd name="connsiteY135" fmla="*/ 4485915 h 6858000"/>
              <a:gd name="connsiteX136" fmla="*/ 878295 w 7467600"/>
              <a:gd name="connsiteY136" fmla="*/ 4403594 h 6858000"/>
              <a:gd name="connsiteX137" fmla="*/ 1240607 w 7467600"/>
              <a:gd name="connsiteY137" fmla="*/ 4010401 h 6858000"/>
              <a:gd name="connsiteX138" fmla="*/ 1310106 w 7467600"/>
              <a:gd name="connsiteY138" fmla="*/ 3943217 h 6858000"/>
              <a:gd name="connsiteX139" fmla="*/ 1423113 w 7467600"/>
              <a:gd name="connsiteY139" fmla="*/ 3874565 h 6858000"/>
              <a:gd name="connsiteX140" fmla="*/ 1260565 w 7467600"/>
              <a:gd name="connsiteY140" fmla="*/ 4031982 h 6858000"/>
              <a:gd name="connsiteX141" fmla="*/ 901900 w 7467600"/>
              <a:gd name="connsiteY141" fmla="*/ 4421236 h 6858000"/>
              <a:gd name="connsiteX142" fmla="*/ 845044 w 7467600"/>
              <a:gd name="connsiteY142" fmla="*/ 4502436 h 6858000"/>
              <a:gd name="connsiteX143" fmla="*/ 685926 w 7467600"/>
              <a:gd name="connsiteY143" fmla="*/ 4703069 h 6858000"/>
              <a:gd name="connsiteX144" fmla="*/ 684248 w 7467600"/>
              <a:gd name="connsiteY144" fmla="*/ 4706721 h 6858000"/>
              <a:gd name="connsiteX145" fmla="*/ 1423113 w 7467600"/>
              <a:gd name="connsiteY145" fmla="*/ 3874565 h 6858000"/>
              <a:gd name="connsiteX146" fmla="*/ 3316479 w 7467600"/>
              <a:gd name="connsiteY146" fmla="*/ 3872136 h 6858000"/>
              <a:gd name="connsiteX147" fmla="*/ 3546806 w 7467600"/>
              <a:gd name="connsiteY147" fmla="*/ 4356139 h 6858000"/>
              <a:gd name="connsiteX148" fmla="*/ 3364433 w 7467600"/>
              <a:gd name="connsiteY148" fmla="*/ 3953121 h 6858000"/>
              <a:gd name="connsiteX149" fmla="*/ 3316479 w 7467600"/>
              <a:gd name="connsiteY149" fmla="*/ 3872136 h 6858000"/>
              <a:gd name="connsiteX150" fmla="*/ 3291335 w 7467600"/>
              <a:gd name="connsiteY150" fmla="*/ 3767420 h 6858000"/>
              <a:gd name="connsiteX151" fmla="*/ 3390805 w 7467600"/>
              <a:gd name="connsiteY151" fmla="*/ 3937163 h 6858000"/>
              <a:gd name="connsiteX152" fmla="*/ 3579062 w 7467600"/>
              <a:gd name="connsiteY152" fmla="*/ 4359040 h 6858000"/>
              <a:gd name="connsiteX153" fmla="*/ 3467355 w 7467600"/>
              <a:gd name="connsiteY153" fmla="*/ 3988130 h 6858000"/>
              <a:gd name="connsiteX154" fmla="*/ 3310753 w 7467600"/>
              <a:gd name="connsiteY154" fmla="*/ 3787140 h 6858000"/>
              <a:gd name="connsiteX155" fmla="*/ 3291335 w 7467600"/>
              <a:gd name="connsiteY155" fmla="*/ 3767420 h 6858000"/>
              <a:gd name="connsiteX156" fmla="*/ 1635889 w 7467600"/>
              <a:gd name="connsiteY156" fmla="*/ 3709494 h 6858000"/>
              <a:gd name="connsiteX157" fmla="*/ 1634800 w 7467600"/>
              <a:gd name="connsiteY157" fmla="*/ 3731111 h 6858000"/>
              <a:gd name="connsiteX158" fmla="*/ 1635889 w 7467600"/>
              <a:gd name="connsiteY158" fmla="*/ 3709494 h 6858000"/>
              <a:gd name="connsiteX159" fmla="*/ 1510397 w 7467600"/>
              <a:gd name="connsiteY159" fmla="*/ 3684705 h 6858000"/>
              <a:gd name="connsiteX160" fmla="*/ 1146550 w 7467600"/>
              <a:gd name="connsiteY160" fmla="*/ 3802012 h 6858000"/>
              <a:gd name="connsiteX161" fmla="*/ 698834 w 7467600"/>
              <a:gd name="connsiteY161" fmla="*/ 3952272 h 6858000"/>
              <a:gd name="connsiteX162" fmla="*/ 34256 w 7467600"/>
              <a:gd name="connsiteY162" fmla="*/ 4347603 h 6858000"/>
              <a:gd name="connsiteX163" fmla="*/ 527241 w 7467600"/>
              <a:gd name="connsiteY163" fmla="*/ 4065078 h 6858000"/>
              <a:gd name="connsiteX164" fmla="*/ 1510397 w 7467600"/>
              <a:gd name="connsiteY164" fmla="*/ 3684705 h 6858000"/>
              <a:gd name="connsiteX165" fmla="*/ 1313114 w 7467600"/>
              <a:gd name="connsiteY165" fmla="*/ 3655216 h 6858000"/>
              <a:gd name="connsiteX166" fmla="*/ 1109304 w 7467600"/>
              <a:gd name="connsiteY166" fmla="*/ 3669030 h 6858000"/>
              <a:gd name="connsiteX167" fmla="*/ 8129 w 7467600"/>
              <a:gd name="connsiteY167" fmla="*/ 4330519 h 6858000"/>
              <a:gd name="connsiteX168" fmla="*/ 687572 w 7467600"/>
              <a:gd name="connsiteY168" fmla="*/ 3925629 h 6858000"/>
              <a:gd name="connsiteX169" fmla="*/ 1138365 w 7467600"/>
              <a:gd name="connsiteY169" fmla="*/ 3774515 h 6858000"/>
              <a:gd name="connsiteX170" fmla="*/ 1505579 w 7467600"/>
              <a:gd name="connsiteY170" fmla="*/ 3655526 h 6858000"/>
              <a:gd name="connsiteX171" fmla="*/ 1313114 w 7467600"/>
              <a:gd name="connsiteY171" fmla="*/ 3655216 h 6858000"/>
              <a:gd name="connsiteX172" fmla="*/ 3655073 w 7467600"/>
              <a:gd name="connsiteY172" fmla="*/ 3650884 h 6858000"/>
              <a:gd name="connsiteX173" fmla="*/ 3989938 w 7467600"/>
              <a:gd name="connsiteY173" fmla="*/ 3991685 h 6858000"/>
              <a:gd name="connsiteX174" fmla="*/ 4393907 w 7467600"/>
              <a:gd name="connsiteY174" fmla="*/ 4261258 h 6858000"/>
              <a:gd name="connsiteX175" fmla="*/ 4648051 w 7467600"/>
              <a:gd name="connsiteY175" fmla="*/ 4374051 h 6858000"/>
              <a:gd name="connsiteX176" fmla="*/ 4383389 w 7467600"/>
              <a:gd name="connsiteY176" fmla="*/ 4184369 h 6858000"/>
              <a:gd name="connsiteX177" fmla="*/ 4165508 w 7467600"/>
              <a:gd name="connsiteY177" fmla="*/ 4035196 h 6858000"/>
              <a:gd name="connsiteX178" fmla="*/ 4068162 w 7467600"/>
              <a:gd name="connsiteY178" fmla="*/ 3953394 h 6858000"/>
              <a:gd name="connsiteX179" fmla="*/ 3981416 w 7467600"/>
              <a:gd name="connsiteY179" fmla="*/ 3880482 h 6858000"/>
              <a:gd name="connsiteX180" fmla="*/ 3800147 w 7467600"/>
              <a:gd name="connsiteY180" fmla="*/ 3749872 h 6858000"/>
              <a:gd name="connsiteX181" fmla="*/ 3655073 w 7467600"/>
              <a:gd name="connsiteY181" fmla="*/ 3650884 h 6858000"/>
              <a:gd name="connsiteX182" fmla="*/ 3670252 w 7467600"/>
              <a:gd name="connsiteY182" fmla="*/ 3622798 h 6858000"/>
              <a:gd name="connsiteX183" fmla="*/ 3817258 w 7467600"/>
              <a:gd name="connsiteY183" fmla="*/ 3723577 h 6858000"/>
              <a:gd name="connsiteX184" fmla="*/ 4000461 w 7467600"/>
              <a:gd name="connsiteY184" fmla="*/ 3855966 h 6858000"/>
              <a:gd name="connsiteX185" fmla="*/ 4088180 w 7467600"/>
              <a:gd name="connsiteY185" fmla="*/ 3929774 h 6858000"/>
              <a:gd name="connsiteX186" fmla="*/ 4184555 w 7467600"/>
              <a:gd name="connsiteY186" fmla="*/ 4010683 h 6858000"/>
              <a:gd name="connsiteX187" fmla="*/ 4399563 w 7467600"/>
              <a:gd name="connsiteY187" fmla="*/ 4158106 h 6858000"/>
              <a:gd name="connsiteX188" fmla="*/ 4684469 w 7467600"/>
              <a:gd name="connsiteY188" fmla="*/ 4364680 h 6858000"/>
              <a:gd name="connsiteX189" fmla="*/ 4690271 w 7467600"/>
              <a:gd name="connsiteY189" fmla="*/ 4370034 h 6858000"/>
              <a:gd name="connsiteX190" fmla="*/ 4136093 w 7467600"/>
              <a:gd name="connsiteY190" fmla="*/ 3858466 h 6858000"/>
              <a:gd name="connsiteX191" fmla="*/ 3670252 w 7467600"/>
              <a:gd name="connsiteY191" fmla="*/ 3622798 h 6858000"/>
              <a:gd name="connsiteX192" fmla="*/ 4440129 w 7467600"/>
              <a:gd name="connsiteY192" fmla="*/ 3448571 h 6858000"/>
              <a:gd name="connsiteX193" fmla="*/ 4856525 w 7467600"/>
              <a:gd name="connsiteY193" fmla="*/ 3915351 h 6858000"/>
              <a:gd name="connsiteX194" fmla="*/ 5059055 w 7467600"/>
              <a:gd name="connsiteY194" fmla="*/ 4108918 h 6858000"/>
              <a:gd name="connsiteX195" fmla="*/ 5290070 w 7467600"/>
              <a:gd name="connsiteY195" fmla="*/ 4263619 h 6858000"/>
              <a:gd name="connsiteX196" fmla="*/ 4834991 w 7467600"/>
              <a:gd name="connsiteY196" fmla="*/ 3830985 h 6858000"/>
              <a:gd name="connsiteX197" fmla="*/ 4440129 w 7467600"/>
              <a:gd name="connsiteY197" fmla="*/ 3448571 h 6858000"/>
              <a:gd name="connsiteX198" fmla="*/ 4441737 w 7467600"/>
              <a:gd name="connsiteY198" fmla="*/ 3399734 h 6858000"/>
              <a:gd name="connsiteX199" fmla="*/ 4431236 w 7467600"/>
              <a:gd name="connsiteY199" fmla="*/ 3400954 h 6858000"/>
              <a:gd name="connsiteX200" fmla="*/ 4557150 w 7467600"/>
              <a:gd name="connsiteY200" fmla="*/ 3510023 h 6858000"/>
              <a:gd name="connsiteX201" fmla="*/ 4856936 w 7467600"/>
              <a:gd name="connsiteY201" fmla="*/ 3809146 h 6858000"/>
              <a:gd name="connsiteX202" fmla="*/ 5111996 w 7467600"/>
              <a:gd name="connsiteY202" fmla="*/ 4065759 h 6858000"/>
              <a:gd name="connsiteX203" fmla="*/ 5388878 w 7467600"/>
              <a:gd name="connsiteY203" fmla="*/ 4300185 h 6858000"/>
              <a:gd name="connsiteX204" fmla="*/ 5425556 w 7467600"/>
              <a:gd name="connsiteY204" fmla="*/ 4308967 h 6858000"/>
              <a:gd name="connsiteX205" fmla="*/ 4943646 w 7467600"/>
              <a:gd name="connsiteY205" fmla="*/ 3822916 h 6858000"/>
              <a:gd name="connsiteX206" fmla="*/ 4594837 w 7467600"/>
              <a:gd name="connsiteY206" fmla="*/ 3532274 h 6858000"/>
              <a:gd name="connsiteX207" fmla="*/ 4441737 w 7467600"/>
              <a:gd name="connsiteY207" fmla="*/ 3399734 h 6858000"/>
              <a:gd name="connsiteX208" fmla="*/ 5425834 w 7467600"/>
              <a:gd name="connsiteY208" fmla="*/ 3162785 h 6858000"/>
              <a:gd name="connsiteX209" fmla="*/ 5401644 w 7467600"/>
              <a:gd name="connsiteY209" fmla="*/ 3617847 h 6858000"/>
              <a:gd name="connsiteX210" fmla="*/ 5467256 w 7467600"/>
              <a:gd name="connsiteY210" fmla="*/ 4175494 h 6858000"/>
              <a:gd name="connsiteX211" fmla="*/ 5448069 w 7467600"/>
              <a:gd name="connsiteY211" fmla="*/ 3567554 h 6858000"/>
              <a:gd name="connsiteX212" fmla="*/ 5425834 w 7467600"/>
              <a:gd name="connsiteY212" fmla="*/ 3162785 h 6858000"/>
              <a:gd name="connsiteX213" fmla="*/ 1318687 w 7467600"/>
              <a:gd name="connsiteY213" fmla="*/ 3113840 h 6858000"/>
              <a:gd name="connsiteX214" fmla="*/ 1066793 w 7467600"/>
              <a:gd name="connsiteY214" fmla="*/ 3212171 h 6858000"/>
              <a:gd name="connsiteX215" fmla="*/ 993319 w 7467600"/>
              <a:gd name="connsiteY215" fmla="*/ 3247648 h 6858000"/>
              <a:gd name="connsiteX216" fmla="*/ 853081 w 7467600"/>
              <a:gd name="connsiteY216" fmla="*/ 3312410 h 6858000"/>
              <a:gd name="connsiteX217" fmla="*/ 805957 w 7467600"/>
              <a:gd name="connsiteY217" fmla="*/ 3330443 h 6858000"/>
              <a:gd name="connsiteX218" fmla="*/ 1318687 w 7467600"/>
              <a:gd name="connsiteY218" fmla="*/ 3113840 h 6858000"/>
              <a:gd name="connsiteX219" fmla="*/ 5453702 w 7467600"/>
              <a:gd name="connsiteY219" fmla="*/ 3090882 h 6858000"/>
              <a:gd name="connsiteX220" fmla="*/ 5480135 w 7467600"/>
              <a:gd name="connsiteY220" fmla="*/ 3565802 h 6858000"/>
              <a:gd name="connsiteX221" fmla="*/ 5499023 w 7467600"/>
              <a:gd name="connsiteY221" fmla="*/ 4166310 h 6858000"/>
              <a:gd name="connsiteX222" fmla="*/ 5547022 w 7467600"/>
              <a:gd name="connsiteY222" fmla="*/ 3607838 h 6858000"/>
              <a:gd name="connsiteX223" fmla="*/ 5515964 w 7467600"/>
              <a:gd name="connsiteY223" fmla="*/ 3378541 h 6858000"/>
              <a:gd name="connsiteX224" fmla="*/ 5453702 w 7467600"/>
              <a:gd name="connsiteY224" fmla="*/ 3090882 h 6858000"/>
              <a:gd name="connsiteX225" fmla="*/ 1238695 w 7467600"/>
              <a:gd name="connsiteY225" fmla="*/ 3076820 h 6858000"/>
              <a:gd name="connsiteX226" fmla="*/ 716371 w 7467600"/>
              <a:gd name="connsiteY226" fmla="*/ 3293249 h 6858000"/>
              <a:gd name="connsiteX227" fmla="*/ 579522 w 7467600"/>
              <a:gd name="connsiteY227" fmla="*/ 3371759 h 6858000"/>
              <a:gd name="connsiteX228" fmla="*/ 600288 w 7467600"/>
              <a:gd name="connsiteY228" fmla="*/ 3365555 h 6858000"/>
              <a:gd name="connsiteX229" fmla="*/ 840692 w 7467600"/>
              <a:gd name="connsiteY229" fmla="*/ 3284921 h 6858000"/>
              <a:gd name="connsiteX230" fmla="*/ 979248 w 7467600"/>
              <a:gd name="connsiteY230" fmla="*/ 3221003 h 6858000"/>
              <a:gd name="connsiteX231" fmla="*/ 1053282 w 7467600"/>
              <a:gd name="connsiteY231" fmla="*/ 3185247 h 6858000"/>
              <a:gd name="connsiteX232" fmla="*/ 1320603 w 7467600"/>
              <a:gd name="connsiteY232" fmla="*/ 3081281 h 6858000"/>
              <a:gd name="connsiteX233" fmla="*/ 1238695 w 7467600"/>
              <a:gd name="connsiteY233" fmla="*/ 3076820 h 6858000"/>
              <a:gd name="connsiteX234" fmla="*/ 5425627 w 7467600"/>
              <a:gd name="connsiteY234" fmla="*/ 2954192 h 6858000"/>
              <a:gd name="connsiteX235" fmla="*/ 5470770 w 7467600"/>
              <a:gd name="connsiteY235" fmla="*/ 3005435 h 6858000"/>
              <a:gd name="connsiteX236" fmla="*/ 5519779 w 7467600"/>
              <a:gd name="connsiteY236" fmla="*/ 4359223 h 6858000"/>
              <a:gd name="connsiteX237" fmla="*/ 5520293 w 7467600"/>
              <a:gd name="connsiteY237" fmla="*/ 4360602 h 6858000"/>
              <a:gd name="connsiteX238" fmla="*/ 5767221 w 7467600"/>
              <a:gd name="connsiteY238" fmla="*/ 4665564 h 6858000"/>
              <a:gd name="connsiteX239" fmla="*/ 6937169 w 7467600"/>
              <a:gd name="connsiteY239" fmla="*/ 4815941 h 6858000"/>
              <a:gd name="connsiteX240" fmla="*/ 6953922 w 7467600"/>
              <a:gd name="connsiteY240" fmla="*/ 4890068 h 6858000"/>
              <a:gd name="connsiteX241" fmla="*/ 6071359 w 7467600"/>
              <a:gd name="connsiteY241" fmla="*/ 4770770 h 6858000"/>
              <a:gd name="connsiteX242" fmla="*/ 6038839 w 7467600"/>
              <a:gd name="connsiteY242" fmla="*/ 4764474 h 6858000"/>
              <a:gd name="connsiteX243" fmla="*/ 6038706 w 7467600"/>
              <a:gd name="connsiteY243" fmla="*/ 4763847 h 6858000"/>
              <a:gd name="connsiteX244" fmla="*/ 6037784 w 7467600"/>
              <a:gd name="connsiteY244" fmla="*/ 4764270 h 6858000"/>
              <a:gd name="connsiteX245" fmla="*/ 6038839 w 7467600"/>
              <a:gd name="connsiteY245" fmla="*/ 4764474 h 6858000"/>
              <a:gd name="connsiteX246" fmla="*/ 6040338 w 7467600"/>
              <a:gd name="connsiteY246" fmla="*/ 4771418 h 6858000"/>
              <a:gd name="connsiteX247" fmla="*/ 6024488 w 7467600"/>
              <a:gd name="connsiteY247" fmla="*/ 4809903 h 6858000"/>
              <a:gd name="connsiteX248" fmla="*/ 5599771 w 7467600"/>
              <a:gd name="connsiteY248" fmla="*/ 5509652 h 6858000"/>
              <a:gd name="connsiteX249" fmla="*/ 5548843 w 7467600"/>
              <a:gd name="connsiteY249" fmla="*/ 5563845 h 6858000"/>
              <a:gd name="connsiteX250" fmla="*/ 5940952 w 7467600"/>
              <a:gd name="connsiteY250" fmla="*/ 6250028 h 6858000"/>
              <a:gd name="connsiteX251" fmla="*/ 6043441 w 7467600"/>
              <a:gd name="connsiteY251" fmla="*/ 6665847 h 6858000"/>
              <a:gd name="connsiteX252" fmla="*/ 6093432 w 7467600"/>
              <a:gd name="connsiteY252" fmla="*/ 6858000 h 6858000"/>
              <a:gd name="connsiteX253" fmla="*/ 6034344 w 7467600"/>
              <a:gd name="connsiteY253" fmla="*/ 6858000 h 6858000"/>
              <a:gd name="connsiteX254" fmla="*/ 6026679 w 7467600"/>
              <a:gd name="connsiteY254" fmla="*/ 6836959 h 6858000"/>
              <a:gd name="connsiteX255" fmla="*/ 5800441 w 7467600"/>
              <a:gd name="connsiteY255" fmla="*/ 6335286 h 6858000"/>
              <a:gd name="connsiteX256" fmla="*/ 5526562 w 7467600"/>
              <a:gd name="connsiteY256" fmla="*/ 5705388 h 6858000"/>
              <a:gd name="connsiteX257" fmla="*/ 5519640 w 7467600"/>
              <a:gd name="connsiteY257" fmla="*/ 5683774 h 6858000"/>
              <a:gd name="connsiteX258" fmla="*/ 5844559 w 7467600"/>
              <a:gd name="connsiteY258" fmla="*/ 6553349 h 6858000"/>
              <a:gd name="connsiteX259" fmla="*/ 5975994 w 7467600"/>
              <a:gd name="connsiteY259" fmla="*/ 6858000 h 6858000"/>
              <a:gd name="connsiteX260" fmla="*/ 5898547 w 7467600"/>
              <a:gd name="connsiteY260" fmla="*/ 6858000 h 6858000"/>
              <a:gd name="connsiteX261" fmla="*/ 5682041 w 7467600"/>
              <a:gd name="connsiteY261" fmla="*/ 6355860 h 6858000"/>
              <a:gd name="connsiteX262" fmla="*/ 5461758 w 7467600"/>
              <a:gd name="connsiteY262" fmla="*/ 5820220 h 6858000"/>
              <a:gd name="connsiteX263" fmla="*/ 5237282 w 7467600"/>
              <a:gd name="connsiteY263" fmla="*/ 6579086 h 6858000"/>
              <a:gd name="connsiteX264" fmla="*/ 5115009 w 7467600"/>
              <a:gd name="connsiteY264" fmla="*/ 6858000 h 6858000"/>
              <a:gd name="connsiteX265" fmla="*/ 5028074 w 7467600"/>
              <a:gd name="connsiteY265" fmla="*/ 6858000 h 6858000"/>
              <a:gd name="connsiteX266" fmla="*/ 5079508 w 7467600"/>
              <a:gd name="connsiteY266" fmla="*/ 6749074 h 6858000"/>
              <a:gd name="connsiteX267" fmla="*/ 5371846 w 7467600"/>
              <a:gd name="connsiteY267" fmla="*/ 5924413 h 6858000"/>
              <a:gd name="connsiteX268" fmla="*/ 5270512 w 7467600"/>
              <a:gd name="connsiteY268" fmla="*/ 6138975 h 6858000"/>
              <a:gd name="connsiteX269" fmla="*/ 5062409 w 7467600"/>
              <a:gd name="connsiteY269" fmla="*/ 6653544 h 6858000"/>
              <a:gd name="connsiteX270" fmla="*/ 5036628 w 7467600"/>
              <a:gd name="connsiteY270" fmla="*/ 6754247 h 6858000"/>
              <a:gd name="connsiteX271" fmla="*/ 5009112 w 7467600"/>
              <a:gd name="connsiteY271" fmla="*/ 6858000 h 6858000"/>
              <a:gd name="connsiteX272" fmla="*/ 4976679 w 7467600"/>
              <a:gd name="connsiteY272" fmla="*/ 6858000 h 6858000"/>
              <a:gd name="connsiteX273" fmla="*/ 5006537 w 7467600"/>
              <a:gd name="connsiteY273" fmla="*/ 6747068 h 6858000"/>
              <a:gd name="connsiteX274" fmla="*/ 5032723 w 7467600"/>
              <a:gd name="connsiteY274" fmla="*/ 6644957 h 6858000"/>
              <a:gd name="connsiteX275" fmla="*/ 5242949 w 7467600"/>
              <a:gd name="connsiteY275" fmla="*/ 6125175 h 6858000"/>
              <a:gd name="connsiteX276" fmla="*/ 5286321 w 7467600"/>
              <a:gd name="connsiteY276" fmla="*/ 6033555 h 6858000"/>
              <a:gd name="connsiteX277" fmla="*/ 5008210 w 7467600"/>
              <a:gd name="connsiteY277" fmla="*/ 6649194 h 6858000"/>
              <a:gd name="connsiteX278" fmla="*/ 4986321 w 7467600"/>
              <a:gd name="connsiteY278" fmla="*/ 6765687 h 6858000"/>
              <a:gd name="connsiteX279" fmla="*/ 4973474 w 7467600"/>
              <a:gd name="connsiteY279" fmla="*/ 6858000 h 6858000"/>
              <a:gd name="connsiteX280" fmla="*/ 4907178 w 7467600"/>
              <a:gd name="connsiteY280" fmla="*/ 6858000 h 6858000"/>
              <a:gd name="connsiteX281" fmla="*/ 4910810 w 7467600"/>
              <a:gd name="connsiteY281" fmla="*/ 6829660 h 6858000"/>
              <a:gd name="connsiteX282" fmla="*/ 4987461 w 7467600"/>
              <a:gd name="connsiteY282" fmla="*/ 6432994 h 6858000"/>
              <a:gd name="connsiteX283" fmla="*/ 5179262 w 7467600"/>
              <a:gd name="connsiteY283" fmla="*/ 6035044 h 6858000"/>
              <a:gd name="connsiteX284" fmla="*/ 4689678 w 7467600"/>
              <a:gd name="connsiteY284" fmla="*/ 6440241 h 6858000"/>
              <a:gd name="connsiteX285" fmla="*/ 4477543 w 7467600"/>
              <a:gd name="connsiteY285" fmla="*/ 6674836 h 6858000"/>
              <a:gd name="connsiteX286" fmla="*/ 4329957 w 7467600"/>
              <a:gd name="connsiteY286" fmla="*/ 6858000 h 6858000"/>
              <a:gd name="connsiteX287" fmla="*/ 4218595 w 7467600"/>
              <a:gd name="connsiteY287" fmla="*/ 6858000 h 6858000"/>
              <a:gd name="connsiteX288" fmla="*/ 4368888 w 7467600"/>
              <a:gd name="connsiteY288" fmla="*/ 6668412 h 6858000"/>
              <a:gd name="connsiteX289" fmla="*/ 4563091 w 7467600"/>
              <a:gd name="connsiteY289" fmla="*/ 6442508 h 6858000"/>
              <a:gd name="connsiteX290" fmla="*/ 5387324 w 7467600"/>
              <a:gd name="connsiteY290" fmla="*/ 5705830 h 6858000"/>
              <a:gd name="connsiteX291" fmla="*/ 5073620 w 7467600"/>
              <a:gd name="connsiteY291" fmla="*/ 5955437 h 6858000"/>
              <a:gd name="connsiteX292" fmla="*/ 4689789 w 7467600"/>
              <a:gd name="connsiteY292" fmla="*/ 6268382 h 6858000"/>
              <a:gd name="connsiteX293" fmla="*/ 4418722 w 7467600"/>
              <a:gd name="connsiteY293" fmla="*/ 6570886 h 6858000"/>
              <a:gd name="connsiteX294" fmla="*/ 4214944 w 7467600"/>
              <a:gd name="connsiteY294" fmla="*/ 6858000 h 6858000"/>
              <a:gd name="connsiteX295" fmla="*/ 4177898 w 7467600"/>
              <a:gd name="connsiteY295" fmla="*/ 6858000 h 6858000"/>
              <a:gd name="connsiteX296" fmla="*/ 4391597 w 7467600"/>
              <a:gd name="connsiteY296" fmla="*/ 6556370 h 6858000"/>
              <a:gd name="connsiteX297" fmla="*/ 4668889 w 7467600"/>
              <a:gd name="connsiteY297" fmla="*/ 6246399 h 6858000"/>
              <a:gd name="connsiteX298" fmla="*/ 5055427 w 7467600"/>
              <a:gd name="connsiteY298" fmla="*/ 5931476 h 6858000"/>
              <a:gd name="connsiteX299" fmla="*/ 5371814 w 7467600"/>
              <a:gd name="connsiteY299" fmla="*/ 5678975 h 6858000"/>
              <a:gd name="connsiteX300" fmla="*/ 4987918 w 7467600"/>
              <a:gd name="connsiteY300" fmla="*/ 5838701 h 6858000"/>
              <a:gd name="connsiteX301" fmla="*/ 4317146 w 7467600"/>
              <a:gd name="connsiteY301" fmla="*/ 6587716 h 6858000"/>
              <a:gd name="connsiteX302" fmla="*/ 4171627 w 7467600"/>
              <a:gd name="connsiteY302" fmla="*/ 6858000 h 6858000"/>
              <a:gd name="connsiteX303" fmla="*/ 4081585 w 7467600"/>
              <a:gd name="connsiteY303" fmla="*/ 6858000 h 6858000"/>
              <a:gd name="connsiteX304" fmla="*/ 4238603 w 7467600"/>
              <a:gd name="connsiteY304" fmla="*/ 6559341 h 6858000"/>
              <a:gd name="connsiteX305" fmla="*/ 4778333 w 7467600"/>
              <a:gd name="connsiteY305" fmla="*/ 5873626 h 6858000"/>
              <a:gd name="connsiteX306" fmla="*/ 5414185 w 7467600"/>
              <a:gd name="connsiteY306" fmla="*/ 5573882 h 6858000"/>
              <a:gd name="connsiteX307" fmla="*/ 5959648 w 7467600"/>
              <a:gd name="connsiteY307" fmla="*/ 4760797 h 6858000"/>
              <a:gd name="connsiteX308" fmla="*/ 5355019 w 7467600"/>
              <a:gd name="connsiteY308" fmla="*/ 4734672 h 6858000"/>
              <a:gd name="connsiteX309" fmla="*/ 5083565 w 7467600"/>
              <a:gd name="connsiteY309" fmla="*/ 5179121 h 6858000"/>
              <a:gd name="connsiteX310" fmla="*/ 4713577 w 7467600"/>
              <a:gd name="connsiteY310" fmla="*/ 5616803 h 6858000"/>
              <a:gd name="connsiteX311" fmla="*/ 3989559 w 7467600"/>
              <a:gd name="connsiteY311" fmla="*/ 6145945 h 6858000"/>
              <a:gd name="connsiteX312" fmla="*/ 3939824 w 7467600"/>
              <a:gd name="connsiteY312" fmla="*/ 6066900 h 6858000"/>
              <a:gd name="connsiteX313" fmla="*/ 4584537 w 7467600"/>
              <a:gd name="connsiteY313" fmla="*/ 5324826 h 6858000"/>
              <a:gd name="connsiteX314" fmla="*/ 5037105 w 7467600"/>
              <a:gd name="connsiteY314" fmla="*/ 5088765 h 6858000"/>
              <a:gd name="connsiteX315" fmla="*/ 5039930 w 7467600"/>
              <a:gd name="connsiteY315" fmla="*/ 5089585 h 6858000"/>
              <a:gd name="connsiteX316" fmla="*/ 5263764 w 7467600"/>
              <a:gd name="connsiteY316" fmla="*/ 4735525 h 6858000"/>
              <a:gd name="connsiteX317" fmla="*/ 4086300 w 7467600"/>
              <a:gd name="connsiteY317" fmla="*/ 4884599 h 6858000"/>
              <a:gd name="connsiteX318" fmla="*/ 4085485 w 7467600"/>
              <a:gd name="connsiteY318" fmla="*/ 4899070 h 6858000"/>
              <a:gd name="connsiteX319" fmla="*/ 3871915 w 7467600"/>
              <a:gd name="connsiteY319" fmla="*/ 5253645 h 6858000"/>
              <a:gd name="connsiteX320" fmla="*/ 3799374 w 7467600"/>
              <a:gd name="connsiteY320" fmla="*/ 5466127 h 6858000"/>
              <a:gd name="connsiteX321" fmla="*/ 3498850 w 7467600"/>
              <a:gd name="connsiteY321" fmla="*/ 6661888 h 6858000"/>
              <a:gd name="connsiteX322" fmla="*/ 3399216 w 7467600"/>
              <a:gd name="connsiteY322" fmla="*/ 6858000 h 6858000"/>
              <a:gd name="connsiteX323" fmla="*/ 3303688 w 7467600"/>
              <a:gd name="connsiteY323" fmla="*/ 6858000 h 6858000"/>
              <a:gd name="connsiteX324" fmla="*/ 3391774 w 7467600"/>
              <a:gd name="connsiteY324" fmla="*/ 6697181 h 6858000"/>
              <a:gd name="connsiteX325" fmla="*/ 3735540 w 7467600"/>
              <a:gd name="connsiteY325" fmla="*/ 5546923 h 6858000"/>
              <a:gd name="connsiteX326" fmla="*/ 3729438 w 7467600"/>
              <a:gd name="connsiteY326" fmla="*/ 5569058 h 6858000"/>
              <a:gd name="connsiteX327" fmla="*/ 3707782 w 7467600"/>
              <a:gd name="connsiteY327" fmla="*/ 5644908 h 6858000"/>
              <a:gd name="connsiteX328" fmla="*/ 3583827 w 7467600"/>
              <a:gd name="connsiteY328" fmla="*/ 6039215 h 6858000"/>
              <a:gd name="connsiteX329" fmla="*/ 3547861 w 7467600"/>
              <a:gd name="connsiteY329" fmla="*/ 6129609 h 6858000"/>
              <a:gd name="connsiteX330" fmla="*/ 3490905 w 7467600"/>
              <a:gd name="connsiteY330" fmla="*/ 6277660 h 6858000"/>
              <a:gd name="connsiteX331" fmla="*/ 3455859 w 7467600"/>
              <a:gd name="connsiteY331" fmla="*/ 6391301 h 6858000"/>
              <a:gd name="connsiteX332" fmla="*/ 3429112 w 7467600"/>
              <a:gd name="connsiteY332" fmla="*/ 6479469 h 6858000"/>
              <a:gd name="connsiteX333" fmla="*/ 3304862 w 7467600"/>
              <a:gd name="connsiteY333" fmla="*/ 6796476 h 6858000"/>
              <a:gd name="connsiteX334" fmla="*/ 3276071 w 7467600"/>
              <a:gd name="connsiteY334" fmla="*/ 6858000 h 6858000"/>
              <a:gd name="connsiteX335" fmla="*/ 3240805 w 7467600"/>
              <a:gd name="connsiteY335" fmla="*/ 6858000 h 6858000"/>
              <a:gd name="connsiteX336" fmla="*/ 3275917 w 7467600"/>
              <a:gd name="connsiteY336" fmla="*/ 6783192 h 6858000"/>
              <a:gd name="connsiteX337" fmla="*/ 3399358 w 7467600"/>
              <a:gd name="connsiteY337" fmla="*/ 6469011 h 6858000"/>
              <a:gd name="connsiteX338" fmla="*/ 3425650 w 7467600"/>
              <a:gd name="connsiteY338" fmla="*/ 6381333 h 6858000"/>
              <a:gd name="connsiteX339" fmla="*/ 3460661 w 7467600"/>
              <a:gd name="connsiteY339" fmla="*/ 6266763 h 6858000"/>
              <a:gd name="connsiteX340" fmla="*/ 3518021 w 7467600"/>
              <a:gd name="connsiteY340" fmla="*/ 6117298 h 6858000"/>
              <a:gd name="connsiteX341" fmla="*/ 3554035 w 7467600"/>
              <a:gd name="connsiteY341" fmla="*/ 6027832 h 6858000"/>
              <a:gd name="connsiteX342" fmla="*/ 3677174 w 7467600"/>
              <a:gd name="connsiteY342" fmla="*/ 5636351 h 6858000"/>
              <a:gd name="connsiteX343" fmla="*/ 3698819 w 7467600"/>
              <a:gd name="connsiteY343" fmla="*/ 5560503 h 6858000"/>
              <a:gd name="connsiteX344" fmla="*/ 3702094 w 7467600"/>
              <a:gd name="connsiteY344" fmla="*/ 5549194 h 6858000"/>
              <a:gd name="connsiteX345" fmla="*/ 3398355 w 7467600"/>
              <a:gd name="connsiteY345" fmla="*/ 6094603 h 6858000"/>
              <a:gd name="connsiteX346" fmla="*/ 3193941 w 7467600"/>
              <a:gd name="connsiteY346" fmla="*/ 6798775 h 6858000"/>
              <a:gd name="connsiteX347" fmla="*/ 3184140 w 7467600"/>
              <a:gd name="connsiteY347" fmla="*/ 6858000 h 6858000"/>
              <a:gd name="connsiteX348" fmla="*/ 3099978 w 7467600"/>
              <a:gd name="connsiteY348" fmla="*/ 6858000 h 6858000"/>
              <a:gd name="connsiteX349" fmla="*/ 3101556 w 7467600"/>
              <a:gd name="connsiteY349" fmla="*/ 6843337 h 6858000"/>
              <a:gd name="connsiteX350" fmla="*/ 3370162 w 7467600"/>
              <a:gd name="connsiteY350" fmla="*/ 5785550 h 6858000"/>
              <a:gd name="connsiteX351" fmla="*/ 3746477 w 7467600"/>
              <a:gd name="connsiteY351" fmla="*/ 5377889 h 6858000"/>
              <a:gd name="connsiteX352" fmla="*/ 3863399 w 7467600"/>
              <a:gd name="connsiteY352" fmla="*/ 5087257 h 6858000"/>
              <a:gd name="connsiteX353" fmla="*/ 3968712 w 7467600"/>
              <a:gd name="connsiteY353" fmla="*/ 4913989 h 6858000"/>
              <a:gd name="connsiteX354" fmla="*/ 2792390 w 7467600"/>
              <a:gd name="connsiteY354" fmla="*/ 5382974 h 6858000"/>
              <a:gd name="connsiteX355" fmla="*/ 2714982 w 7467600"/>
              <a:gd name="connsiteY355" fmla="*/ 5427051 h 6858000"/>
              <a:gd name="connsiteX356" fmla="*/ 2813361 w 7467600"/>
              <a:gd name="connsiteY356" fmla="*/ 6023912 h 6858000"/>
              <a:gd name="connsiteX357" fmla="*/ 2688430 w 7467600"/>
              <a:gd name="connsiteY357" fmla="*/ 6801564 h 6858000"/>
              <a:gd name="connsiteX358" fmla="*/ 2629626 w 7467600"/>
              <a:gd name="connsiteY358" fmla="*/ 6763394 h 6858000"/>
              <a:gd name="connsiteX359" fmla="*/ 2565328 w 7467600"/>
              <a:gd name="connsiteY359" fmla="*/ 5516399 h 6858000"/>
              <a:gd name="connsiteX360" fmla="*/ 1922999 w 7467600"/>
              <a:gd name="connsiteY360" fmla="*/ 5980343 h 6858000"/>
              <a:gd name="connsiteX361" fmla="*/ 1950261 w 7467600"/>
              <a:gd name="connsiteY361" fmla="*/ 6405858 h 6858000"/>
              <a:gd name="connsiteX362" fmla="*/ 2365554 w 7467600"/>
              <a:gd name="connsiteY362" fmla="*/ 6759107 h 6858000"/>
              <a:gd name="connsiteX363" fmla="*/ 2424142 w 7467600"/>
              <a:gd name="connsiteY363" fmla="*/ 6858000 h 6858000"/>
              <a:gd name="connsiteX364" fmla="*/ 2395994 w 7467600"/>
              <a:gd name="connsiteY364" fmla="*/ 6858000 h 6858000"/>
              <a:gd name="connsiteX365" fmla="*/ 2392863 w 7467600"/>
              <a:gd name="connsiteY365" fmla="*/ 6852964 h 6858000"/>
              <a:gd name="connsiteX366" fmla="*/ 2017589 w 7467600"/>
              <a:gd name="connsiteY366" fmla="*/ 6493982 h 6858000"/>
              <a:gd name="connsiteX367" fmla="*/ 2147336 w 7467600"/>
              <a:gd name="connsiteY367" fmla="*/ 6594052 h 6858000"/>
              <a:gd name="connsiteX368" fmla="*/ 2207047 w 7467600"/>
              <a:gd name="connsiteY368" fmla="*/ 6654540 h 6858000"/>
              <a:gd name="connsiteX369" fmla="*/ 2299106 w 7467600"/>
              <a:gd name="connsiteY369" fmla="*/ 6778931 h 6858000"/>
              <a:gd name="connsiteX370" fmla="*/ 2314430 w 7467600"/>
              <a:gd name="connsiteY370" fmla="*/ 6801144 h 6858000"/>
              <a:gd name="connsiteX371" fmla="*/ 2352406 w 7467600"/>
              <a:gd name="connsiteY371" fmla="*/ 6858000 h 6858000"/>
              <a:gd name="connsiteX372" fmla="*/ 2314492 w 7467600"/>
              <a:gd name="connsiteY372" fmla="*/ 6858000 h 6858000"/>
              <a:gd name="connsiteX373" fmla="*/ 2288095 w 7467600"/>
              <a:gd name="connsiteY373" fmla="*/ 6818030 h 6858000"/>
              <a:gd name="connsiteX374" fmla="*/ 2272768 w 7467600"/>
              <a:gd name="connsiteY374" fmla="*/ 6795822 h 6858000"/>
              <a:gd name="connsiteX375" fmla="*/ 2182715 w 7467600"/>
              <a:gd name="connsiteY375" fmla="*/ 6675071 h 6858000"/>
              <a:gd name="connsiteX376" fmla="*/ 2032061 w 7467600"/>
              <a:gd name="connsiteY376" fmla="*/ 6541380 h 6858000"/>
              <a:gd name="connsiteX377" fmla="*/ 2257220 w 7467600"/>
              <a:gd name="connsiteY377" fmla="*/ 6826257 h 6858000"/>
              <a:gd name="connsiteX378" fmla="*/ 2281324 w 7467600"/>
              <a:gd name="connsiteY378" fmla="*/ 6858000 h 6858000"/>
              <a:gd name="connsiteX379" fmla="*/ 2242860 w 7467600"/>
              <a:gd name="connsiteY379" fmla="*/ 6858000 h 6858000"/>
              <a:gd name="connsiteX380" fmla="*/ 2232818 w 7467600"/>
              <a:gd name="connsiteY380" fmla="*/ 6844926 h 6858000"/>
              <a:gd name="connsiteX381" fmla="*/ 1990172 w 7467600"/>
              <a:gd name="connsiteY381" fmla="*/ 6542121 h 6858000"/>
              <a:gd name="connsiteX382" fmla="*/ 2124090 w 7467600"/>
              <a:gd name="connsiteY382" fmla="*/ 6761017 h 6858000"/>
              <a:gd name="connsiteX383" fmla="*/ 2200380 w 7467600"/>
              <a:gd name="connsiteY383" fmla="*/ 6858000 h 6858000"/>
              <a:gd name="connsiteX384" fmla="*/ 2147507 w 7467600"/>
              <a:gd name="connsiteY384" fmla="*/ 6858000 h 6858000"/>
              <a:gd name="connsiteX385" fmla="*/ 2070668 w 7467600"/>
              <a:gd name="connsiteY385" fmla="*/ 6761520 h 6858000"/>
              <a:gd name="connsiteX386" fmla="*/ 1975142 w 7467600"/>
              <a:gd name="connsiteY386" fmla="*/ 6585570 h 6858000"/>
              <a:gd name="connsiteX387" fmla="*/ 2050035 w 7467600"/>
              <a:gd name="connsiteY387" fmla="*/ 6813345 h 6858000"/>
              <a:gd name="connsiteX388" fmla="*/ 2063025 w 7467600"/>
              <a:gd name="connsiteY388" fmla="*/ 6858000 h 6858000"/>
              <a:gd name="connsiteX389" fmla="*/ 2021675 w 7467600"/>
              <a:gd name="connsiteY389" fmla="*/ 6858000 h 6858000"/>
              <a:gd name="connsiteX390" fmla="*/ 2019308 w 7467600"/>
              <a:gd name="connsiteY390" fmla="*/ 6847118 h 6858000"/>
              <a:gd name="connsiteX391" fmla="*/ 1938835 w 7467600"/>
              <a:gd name="connsiteY391" fmla="*/ 6551160 h 6858000"/>
              <a:gd name="connsiteX392" fmla="*/ 1953230 w 7467600"/>
              <a:gd name="connsiteY392" fmla="*/ 6759699 h 6858000"/>
              <a:gd name="connsiteX393" fmla="*/ 1956763 w 7467600"/>
              <a:gd name="connsiteY393" fmla="*/ 6778191 h 6858000"/>
              <a:gd name="connsiteX394" fmla="*/ 1967925 w 7467600"/>
              <a:gd name="connsiteY394" fmla="*/ 6858000 h 6858000"/>
              <a:gd name="connsiteX395" fmla="*/ 1936622 w 7467600"/>
              <a:gd name="connsiteY395" fmla="*/ 6858000 h 6858000"/>
              <a:gd name="connsiteX396" fmla="*/ 1926261 w 7467600"/>
              <a:gd name="connsiteY396" fmla="*/ 6784064 h 6858000"/>
              <a:gd name="connsiteX397" fmla="*/ 1922724 w 7467600"/>
              <a:gd name="connsiteY397" fmla="*/ 6765577 h 6858000"/>
              <a:gd name="connsiteX398" fmla="*/ 1904650 w 7467600"/>
              <a:gd name="connsiteY398" fmla="*/ 6639616 h 6858000"/>
              <a:gd name="connsiteX399" fmla="*/ 1885273 w 7467600"/>
              <a:gd name="connsiteY399" fmla="*/ 6858000 h 6858000"/>
              <a:gd name="connsiteX400" fmla="*/ 1854363 w 7467600"/>
              <a:gd name="connsiteY400" fmla="*/ 6858000 h 6858000"/>
              <a:gd name="connsiteX401" fmla="*/ 1880391 w 7467600"/>
              <a:gd name="connsiteY401" fmla="*/ 6603796 h 6858000"/>
              <a:gd name="connsiteX402" fmla="*/ 1818273 w 7467600"/>
              <a:gd name="connsiteY402" fmla="*/ 6715729 h 6858000"/>
              <a:gd name="connsiteX403" fmla="*/ 1794691 w 7467600"/>
              <a:gd name="connsiteY403" fmla="*/ 6843239 h 6858000"/>
              <a:gd name="connsiteX404" fmla="*/ 1794914 w 7467600"/>
              <a:gd name="connsiteY404" fmla="*/ 6858000 h 6858000"/>
              <a:gd name="connsiteX405" fmla="*/ 1746128 w 7467600"/>
              <a:gd name="connsiteY405" fmla="*/ 6858000 h 6858000"/>
              <a:gd name="connsiteX406" fmla="*/ 1753934 w 7467600"/>
              <a:gd name="connsiteY406" fmla="*/ 6724796 h 6858000"/>
              <a:gd name="connsiteX407" fmla="*/ 1792053 w 7467600"/>
              <a:gd name="connsiteY407" fmla="*/ 6572396 h 6858000"/>
              <a:gd name="connsiteX408" fmla="*/ 1862248 w 7467600"/>
              <a:gd name="connsiteY408" fmla="*/ 6266397 h 6858000"/>
              <a:gd name="connsiteX409" fmla="*/ 1862250 w 7467600"/>
              <a:gd name="connsiteY409" fmla="*/ 6033531 h 6858000"/>
              <a:gd name="connsiteX410" fmla="*/ 1211999 w 7467600"/>
              <a:gd name="connsiteY410" fmla="*/ 6683610 h 6858000"/>
              <a:gd name="connsiteX411" fmla="*/ 1213266 w 7467600"/>
              <a:gd name="connsiteY411" fmla="*/ 6691947 h 6858000"/>
              <a:gd name="connsiteX412" fmla="*/ 1203370 w 7467600"/>
              <a:gd name="connsiteY412" fmla="*/ 6850676 h 6858000"/>
              <a:gd name="connsiteX413" fmla="*/ 1203671 w 7467600"/>
              <a:gd name="connsiteY413" fmla="*/ 6858000 h 6858000"/>
              <a:gd name="connsiteX414" fmla="*/ 1143180 w 7467600"/>
              <a:gd name="connsiteY414" fmla="*/ 6858000 h 6858000"/>
              <a:gd name="connsiteX415" fmla="*/ 1142176 w 7467600"/>
              <a:gd name="connsiteY415" fmla="*/ 6766045 h 6858000"/>
              <a:gd name="connsiteX416" fmla="*/ 1067484 w 7467600"/>
              <a:gd name="connsiteY416" fmla="*/ 6858000 h 6858000"/>
              <a:gd name="connsiteX417" fmla="*/ 953928 w 7467600"/>
              <a:gd name="connsiteY417" fmla="*/ 6858000 h 6858000"/>
              <a:gd name="connsiteX418" fmla="*/ 959715 w 7467600"/>
              <a:gd name="connsiteY418" fmla="*/ 6850185 h 6858000"/>
              <a:gd name="connsiteX419" fmla="*/ 1483788 w 7467600"/>
              <a:gd name="connsiteY419" fmla="*/ 6259174 h 6858000"/>
              <a:gd name="connsiteX420" fmla="*/ 1100671 w 7467600"/>
              <a:gd name="connsiteY420" fmla="*/ 6252137 h 6858000"/>
              <a:gd name="connsiteX421" fmla="*/ 1090144 w 7467600"/>
              <a:gd name="connsiteY421" fmla="*/ 6256748 h 6858000"/>
              <a:gd name="connsiteX422" fmla="*/ 1095872 w 7467600"/>
              <a:gd name="connsiteY422" fmla="*/ 6271892 h 6858000"/>
              <a:gd name="connsiteX423" fmla="*/ 262785 w 7467600"/>
              <a:gd name="connsiteY423" fmla="*/ 6845450 h 6858000"/>
              <a:gd name="connsiteX424" fmla="*/ 209968 w 7467600"/>
              <a:gd name="connsiteY424" fmla="*/ 6770713 h 6858000"/>
              <a:gd name="connsiteX425" fmla="*/ 873460 w 7467600"/>
              <a:gd name="connsiteY425" fmla="*/ 6253768 h 6858000"/>
              <a:gd name="connsiteX426" fmla="*/ 192686 w 7467600"/>
              <a:gd name="connsiteY426" fmla="*/ 5849257 h 6858000"/>
              <a:gd name="connsiteX427" fmla="*/ 4696 w 7467600"/>
              <a:gd name="connsiteY427" fmla="*/ 5697668 h 6858000"/>
              <a:gd name="connsiteX428" fmla="*/ 0 w 7467600"/>
              <a:gd name="connsiteY428" fmla="*/ 5689984 h 6858000"/>
              <a:gd name="connsiteX429" fmla="*/ 0 w 7467600"/>
              <a:gd name="connsiteY429" fmla="*/ 5513472 h 6858000"/>
              <a:gd name="connsiteX430" fmla="*/ 174101 w 7467600"/>
              <a:gd name="connsiteY430" fmla="*/ 5620277 h 6858000"/>
              <a:gd name="connsiteX431" fmla="*/ 891800 w 7467600"/>
              <a:gd name="connsiteY431" fmla="*/ 6036935 h 6858000"/>
              <a:gd name="connsiteX432" fmla="*/ 1072219 w 7467600"/>
              <a:gd name="connsiteY432" fmla="*/ 6169443 h 6858000"/>
              <a:gd name="connsiteX433" fmla="*/ 1074117 w 7467600"/>
              <a:gd name="connsiteY433" fmla="*/ 6170301 h 6858000"/>
              <a:gd name="connsiteX434" fmla="*/ 1083114 w 7467600"/>
              <a:gd name="connsiteY434" fmla="*/ 6174131 h 6858000"/>
              <a:gd name="connsiteX435" fmla="*/ 1543010 w 7467600"/>
              <a:gd name="connsiteY435" fmla="*/ 6191140 h 6858000"/>
              <a:gd name="connsiteX436" fmla="*/ 1551080 w 7467600"/>
              <a:gd name="connsiteY436" fmla="*/ 6195006 h 6858000"/>
              <a:gd name="connsiteX437" fmla="*/ 2345443 w 7467600"/>
              <a:gd name="connsiteY437" fmla="*/ 5549882 h 6858000"/>
              <a:gd name="connsiteX438" fmla="*/ 1721499 w 7467600"/>
              <a:gd name="connsiteY438" fmla="*/ 5599969 h 6858000"/>
              <a:gd name="connsiteX439" fmla="*/ 767716 w 7467600"/>
              <a:gd name="connsiteY439" fmla="*/ 5472768 h 6858000"/>
              <a:gd name="connsiteX440" fmla="*/ 722147 w 7467600"/>
              <a:gd name="connsiteY440" fmla="*/ 5393091 h 6858000"/>
              <a:gd name="connsiteX441" fmla="*/ 1485552 w 7467600"/>
              <a:gd name="connsiteY441" fmla="*/ 5313202 h 6858000"/>
              <a:gd name="connsiteX442" fmla="*/ 2143004 w 7467600"/>
              <a:gd name="connsiteY442" fmla="*/ 5402420 h 6858000"/>
              <a:gd name="connsiteX443" fmla="*/ 1933391 w 7467600"/>
              <a:gd name="connsiteY443" fmla="*/ 5156971 h 6858000"/>
              <a:gd name="connsiteX444" fmla="*/ 1827118 w 7467600"/>
              <a:gd name="connsiteY444" fmla="*/ 4968410 h 6858000"/>
              <a:gd name="connsiteX445" fmla="*/ 1837349 w 7467600"/>
              <a:gd name="connsiteY445" fmla="*/ 4956357 h 6858000"/>
              <a:gd name="connsiteX446" fmla="*/ 2162835 w 7467600"/>
              <a:gd name="connsiteY446" fmla="*/ 5187853 h 6858000"/>
              <a:gd name="connsiteX447" fmla="*/ 2257167 w 7467600"/>
              <a:gd name="connsiteY447" fmla="*/ 5462123 h 6858000"/>
              <a:gd name="connsiteX448" fmla="*/ 2261598 w 7467600"/>
              <a:gd name="connsiteY448" fmla="*/ 5467998 h 6858000"/>
              <a:gd name="connsiteX449" fmla="*/ 2437177 w 7467600"/>
              <a:gd name="connsiteY449" fmla="*/ 5479608 h 6858000"/>
              <a:gd name="connsiteX450" fmla="*/ 2445247 w 7467600"/>
              <a:gd name="connsiteY450" fmla="*/ 5483476 h 6858000"/>
              <a:gd name="connsiteX451" fmla="*/ 2743626 w 7467600"/>
              <a:gd name="connsiteY451" fmla="*/ 5304819 h 6858000"/>
              <a:gd name="connsiteX452" fmla="*/ 3048102 w 7467600"/>
              <a:gd name="connsiteY452" fmla="*/ 5150595 h 6858000"/>
              <a:gd name="connsiteX453" fmla="*/ 1799414 w 7467600"/>
              <a:gd name="connsiteY453" fmla="*/ 4694732 h 6858000"/>
              <a:gd name="connsiteX454" fmla="*/ 1771735 w 7467600"/>
              <a:gd name="connsiteY454" fmla="*/ 4619929 h 6858000"/>
              <a:gd name="connsiteX455" fmla="*/ 3104273 w 7467600"/>
              <a:gd name="connsiteY455" fmla="*/ 5076159 h 6858000"/>
              <a:gd name="connsiteX456" fmla="*/ 3113245 w 7467600"/>
              <a:gd name="connsiteY456" fmla="*/ 5090705 h 6858000"/>
              <a:gd name="connsiteX457" fmla="*/ 3126294 w 7467600"/>
              <a:gd name="connsiteY457" fmla="*/ 5114400 h 6858000"/>
              <a:gd name="connsiteX458" fmla="*/ 3937433 w 7467600"/>
              <a:gd name="connsiteY458" fmla="*/ 4830473 h 6858000"/>
              <a:gd name="connsiteX459" fmla="*/ 3590475 w 7467600"/>
              <a:gd name="connsiteY459" fmla="*/ 4597974 h 6858000"/>
              <a:gd name="connsiteX460" fmla="*/ 3100264 w 7467600"/>
              <a:gd name="connsiteY460" fmla="*/ 4579845 h 6858000"/>
              <a:gd name="connsiteX461" fmla="*/ 2183576 w 7467600"/>
              <a:gd name="connsiteY461" fmla="*/ 4227150 h 6858000"/>
              <a:gd name="connsiteX462" fmla="*/ 2151029 w 7467600"/>
              <a:gd name="connsiteY462" fmla="*/ 4146947 h 6858000"/>
              <a:gd name="connsiteX463" fmla="*/ 3563434 w 7467600"/>
              <a:gd name="connsiteY463" fmla="*/ 4469115 h 6858000"/>
              <a:gd name="connsiteX464" fmla="*/ 3177952 w 7467600"/>
              <a:gd name="connsiteY464" fmla="*/ 3657386 h 6858000"/>
              <a:gd name="connsiteX465" fmla="*/ 3189263 w 7467600"/>
              <a:gd name="connsiteY465" fmla="*/ 3625726 h 6858000"/>
              <a:gd name="connsiteX466" fmla="*/ 3560912 w 7467600"/>
              <a:gd name="connsiteY466" fmla="*/ 4079863 h 6858000"/>
              <a:gd name="connsiteX467" fmla="*/ 3626636 w 7467600"/>
              <a:gd name="connsiteY467" fmla="*/ 4512230 h 6858000"/>
              <a:gd name="connsiteX468" fmla="*/ 3653088 w 7467600"/>
              <a:gd name="connsiteY468" fmla="*/ 4521417 h 6858000"/>
              <a:gd name="connsiteX469" fmla="*/ 3988128 w 7467600"/>
              <a:gd name="connsiteY469" fmla="*/ 4817267 h 6858000"/>
              <a:gd name="connsiteX470" fmla="*/ 4830582 w 7467600"/>
              <a:gd name="connsiteY470" fmla="*/ 4676000 h 6858000"/>
              <a:gd name="connsiteX471" fmla="*/ 4830100 w 7467600"/>
              <a:gd name="connsiteY471" fmla="*/ 4675554 h 6858000"/>
              <a:gd name="connsiteX472" fmla="*/ 4036318 w 7467600"/>
              <a:gd name="connsiteY472" fmla="*/ 4147013 h 6858000"/>
              <a:gd name="connsiteX473" fmla="*/ 3432098 w 7467600"/>
              <a:gd name="connsiteY473" fmla="*/ 3537312 h 6858000"/>
              <a:gd name="connsiteX474" fmla="*/ 3446761 w 7467600"/>
              <a:gd name="connsiteY474" fmla="*/ 3461278 h 6858000"/>
              <a:gd name="connsiteX475" fmla="*/ 4419733 w 7467600"/>
              <a:gd name="connsiteY475" fmla="*/ 3963555 h 6858000"/>
              <a:gd name="connsiteX476" fmla="*/ 4781371 w 7467600"/>
              <a:gd name="connsiteY476" fmla="*/ 4458604 h 6858000"/>
              <a:gd name="connsiteX477" fmla="*/ 4780440 w 7467600"/>
              <a:gd name="connsiteY477" fmla="*/ 4470290 h 6858000"/>
              <a:gd name="connsiteX478" fmla="*/ 4898954 w 7467600"/>
              <a:gd name="connsiteY478" fmla="*/ 4662092 h 6858000"/>
              <a:gd name="connsiteX479" fmla="*/ 4900699 w 7467600"/>
              <a:gd name="connsiteY479" fmla="*/ 4670867 h 6858000"/>
              <a:gd name="connsiteX480" fmla="*/ 5714511 w 7467600"/>
              <a:gd name="connsiteY480" fmla="*/ 4663483 h 6858000"/>
              <a:gd name="connsiteX481" fmla="*/ 5464793 w 7467600"/>
              <a:gd name="connsiteY481" fmla="*/ 4393556 h 6858000"/>
              <a:gd name="connsiteX482" fmla="*/ 5461897 w 7467600"/>
              <a:gd name="connsiteY482" fmla="*/ 4390879 h 6858000"/>
              <a:gd name="connsiteX483" fmla="*/ 4294126 w 7467600"/>
              <a:gd name="connsiteY483" fmla="*/ 3303048 h 6858000"/>
              <a:gd name="connsiteX484" fmla="*/ 4305321 w 7467600"/>
              <a:gd name="connsiteY484" fmla="*/ 3256953 h 6858000"/>
              <a:gd name="connsiteX485" fmla="*/ 4949299 w 7467600"/>
              <a:gd name="connsiteY485" fmla="*/ 3766336 h 6858000"/>
              <a:gd name="connsiteX486" fmla="*/ 5291452 w 7467600"/>
              <a:gd name="connsiteY486" fmla="*/ 4076801 h 6858000"/>
              <a:gd name="connsiteX487" fmla="*/ 5434998 w 7467600"/>
              <a:gd name="connsiteY487" fmla="*/ 4254100 h 6858000"/>
              <a:gd name="connsiteX488" fmla="*/ 5351015 w 7467600"/>
              <a:gd name="connsiteY488" fmla="*/ 3760989 h 6858000"/>
              <a:gd name="connsiteX489" fmla="*/ 5413780 w 7467600"/>
              <a:gd name="connsiteY489" fmla="*/ 2966265 h 6858000"/>
              <a:gd name="connsiteX490" fmla="*/ 5425627 w 7467600"/>
              <a:gd name="connsiteY490" fmla="*/ 2954192 h 6858000"/>
              <a:gd name="connsiteX491" fmla="*/ 6604735 w 7467600"/>
              <a:gd name="connsiteY491" fmla="*/ 2041381 h 6858000"/>
              <a:gd name="connsiteX492" fmla="*/ 7204487 w 7467600"/>
              <a:gd name="connsiteY492" fmla="*/ 2742112 h 6858000"/>
              <a:gd name="connsiteX493" fmla="*/ 7131592 w 7467600"/>
              <a:gd name="connsiteY493" fmla="*/ 2672096 h 6858000"/>
              <a:gd name="connsiteX494" fmla="*/ 6996344 w 7467600"/>
              <a:gd name="connsiteY494" fmla="*/ 2518310 h 6858000"/>
              <a:gd name="connsiteX495" fmla="*/ 6735495 w 7467600"/>
              <a:gd name="connsiteY495" fmla="*/ 2196890 h 6858000"/>
              <a:gd name="connsiteX496" fmla="*/ 6721901 w 7467600"/>
              <a:gd name="connsiteY496" fmla="*/ 2179274 h 6858000"/>
              <a:gd name="connsiteX497" fmla="*/ 6604735 w 7467600"/>
              <a:gd name="connsiteY497" fmla="*/ 2041381 h 6858000"/>
              <a:gd name="connsiteX498" fmla="*/ 6591670 w 7467600"/>
              <a:gd name="connsiteY498" fmla="*/ 1988277 h 6858000"/>
              <a:gd name="connsiteX499" fmla="*/ 6747349 w 7467600"/>
              <a:gd name="connsiteY499" fmla="*/ 2160069 h 6858000"/>
              <a:gd name="connsiteX500" fmla="*/ 6760943 w 7467600"/>
              <a:gd name="connsiteY500" fmla="*/ 2177686 h 6858000"/>
              <a:gd name="connsiteX501" fmla="*/ 7021065 w 7467600"/>
              <a:gd name="connsiteY501" fmla="*/ 2498102 h 6858000"/>
              <a:gd name="connsiteX502" fmla="*/ 7155223 w 7467600"/>
              <a:gd name="connsiteY502" fmla="*/ 2650386 h 6858000"/>
              <a:gd name="connsiteX503" fmla="*/ 7203167 w 7467600"/>
              <a:gd name="connsiteY503" fmla="*/ 2697288 h 6858000"/>
              <a:gd name="connsiteX504" fmla="*/ 6937703 w 7467600"/>
              <a:gd name="connsiteY504" fmla="*/ 2321981 h 6858000"/>
              <a:gd name="connsiteX505" fmla="*/ 6591670 w 7467600"/>
              <a:gd name="connsiteY505" fmla="*/ 1988277 h 6858000"/>
              <a:gd name="connsiteX506" fmla="*/ 5798671 w 7467600"/>
              <a:gd name="connsiteY506" fmla="*/ 1981601 h 6858000"/>
              <a:gd name="connsiteX507" fmla="*/ 5754709 w 7467600"/>
              <a:gd name="connsiteY507" fmla="*/ 2071454 h 6858000"/>
              <a:gd name="connsiteX508" fmla="*/ 5763044 w 7467600"/>
              <a:gd name="connsiteY508" fmla="*/ 2842206 h 6858000"/>
              <a:gd name="connsiteX509" fmla="*/ 5764974 w 7467600"/>
              <a:gd name="connsiteY509" fmla="*/ 2799609 h 6858000"/>
              <a:gd name="connsiteX510" fmla="*/ 5767665 w 7467600"/>
              <a:gd name="connsiteY510" fmla="*/ 2666409 h 6858000"/>
              <a:gd name="connsiteX511" fmla="*/ 5763055 w 7467600"/>
              <a:gd name="connsiteY511" fmla="*/ 2579705 h 6858000"/>
              <a:gd name="connsiteX512" fmla="*/ 5758079 w 7467600"/>
              <a:gd name="connsiteY512" fmla="*/ 2492508 h 6858000"/>
              <a:gd name="connsiteX513" fmla="*/ 5779325 w 7467600"/>
              <a:gd name="connsiteY513" fmla="*/ 2197069 h 6858000"/>
              <a:gd name="connsiteX514" fmla="*/ 5798671 w 7467600"/>
              <a:gd name="connsiteY514" fmla="*/ 1981601 h 6858000"/>
              <a:gd name="connsiteX515" fmla="*/ 5829202 w 7467600"/>
              <a:gd name="connsiteY515" fmla="*/ 1971679 h 6858000"/>
              <a:gd name="connsiteX516" fmla="*/ 5809558 w 7467600"/>
              <a:gd name="connsiteY516" fmla="*/ 2198043 h 6858000"/>
              <a:gd name="connsiteX517" fmla="*/ 5788653 w 7467600"/>
              <a:gd name="connsiteY517" fmla="*/ 2489430 h 6858000"/>
              <a:gd name="connsiteX518" fmla="*/ 5793439 w 7467600"/>
              <a:gd name="connsiteY518" fmla="*/ 2575235 h 6858000"/>
              <a:gd name="connsiteX519" fmla="*/ 5796837 w 7467600"/>
              <a:gd name="connsiteY519" fmla="*/ 2637633 h 6858000"/>
              <a:gd name="connsiteX520" fmla="*/ 5818614 w 7467600"/>
              <a:gd name="connsiteY520" fmla="*/ 2473055 h 6858000"/>
              <a:gd name="connsiteX521" fmla="*/ 5829202 w 7467600"/>
              <a:gd name="connsiteY521" fmla="*/ 1971679 h 6858000"/>
              <a:gd name="connsiteX522" fmla="*/ 5911389 w 7467600"/>
              <a:gd name="connsiteY522" fmla="*/ 1898371 h 6858000"/>
              <a:gd name="connsiteX523" fmla="*/ 6237627 w 7467600"/>
              <a:gd name="connsiteY523" fmla="*/ 2231921 h 6858000"/>
              <a:gd name="connsiteX524" fmla="*/ 5911389 w 7467600"/>
              <a:gd name="connsiteY524" fmla="*/ 1898371 h 6858000"/>
              <a:gd name="connsiteX525" fmla="*/ 6944437 w 7467600"/>
              <a:gd name="connsiteY525" fmla="*/ 1575402 h 6858000"/>
              <a:gd name="connsiteX526" fmla="*/ 6304730 w 7467600"/>
              <a:gd name="connsiteY526" fmla="*/ 1766654 h 6858000"/>
              <a:gd name="connsiteX527" fmla="*/ 6944437 w 7467600"/>
              <a:gd name="connsiteY527" fmla="*/ 1575402 h 6858000"/>
              <a:gd name="connsiteX528" fmla="*/ 7019523 w 7467600"/>
              <a:gd name="connsiteY528" fmla="*/ 1519450 h 6858000"/>
              <a:gd name="connsiteX529" fmla="*/ 6298091 w 7467600"/>
              <a:gd name="connsiteY529" fmla="*/ 1737122 h 6858000"/>
              <a:gd name="connsiteX530" fmla="*/ 7019523 w 7467600"/>
              <a:gd name="connsiteY530" fmla="*/ 1519450 h 6858000"/>
              <a:gd name="connsiteX531" fmla="*/ 2399523 w 7467600"/>
              <a:gd name="connsiteY531" fmla="*/ 1428234 h 6858000"/>
              <a:gd name="connsiteX532" fmla="*/ 2224982 w 7467600"/>
              <a:gd name="connsiteY532" fmla="*/ 1826201 h 6858000"/>
              <a:gd name="connsiteX533" fmla="*/ 2096099 w 7467600"/>
              <a:gd name="connsiteY533" fmla="*/ 2345900 h 6858000"/>
              <a:gd name="connsiteX534" fmla="*/ 2283317 w 7467600"/>
              <a:gd name="connsiteY534" fmla="*/ 1796925 h 6858000"/>
              <a:gd name="connsiteX535" fmla="*/ 2399523 w 7467600"/>
              <a:gd name="connsiteY535" fmla="*/ 1428234 h 6858000"/>
              <a:gd name="connsiteX536" fmla="*/ 2448558 w 7467600"/>
              <a:gd name="connsiteY536" fmla="*/ 1373435 h 6858000"/>
              <a:gd name="connsiteX537" fmla="*/ 2312521 w 7467600"/>
              <a:gd name="connsiteY537" fmla="*/ 1806140 h 6858000"/>
              <a:gd name="connsiteX538" fmla="*/ 2127533 w 7467600"/>
              <a:gd name="connsiteY538" fmla="*/ 2348380 h 6858000"/>
              <a:gd name="connsiteX539" fmla="*/ 2358080 w 7467600"/>
              <a:gd name="connsiteY539" fmla="*/ 1866134 h 6858000"/>
              <a:gd name="connsiteX540" fmla="*/ 2407436 w 7467600"/>
              <a:gd name="connsiteY540" fmla="*/ 1651070 h 6858000"/>
              <a:gd name="connsiteX541" fmla="*/ 2448558 w 7467600"/>
              <a:gd name="connsiteY541" fmla="*/ 1373435 h 6858000"/>
              <a:gd name="connsiteX542" fmla="*/ 278707 w 7467600"/>
              <a:gd name="connsiteY542" fmla="*/ 1352270 h 6858000"/>
              <a:gd name="connsiteX543" fmla="*/ 321570 w 7467600"/>
              <a:gd name="connsiteY543" fmla="*/ 1861610 h 6858000"/>
              <a:gd name="connsiteX544" fmla="*/ 294281 w 7467600"/>
              <a:gd name="connsiteY544" fmla="*/ 1440658 h 6858000"/>
              <a:gd name="connsiteX545" fmla="*/ 278707 w 7467600"/>
              <a:gd name="connsiteY545" fmla="*/ 1352270 h 6858000"/>
              <a:gd name="connsiteX546" fmla="*/ 1423821 w 7467600"/>
              <a:gd name="connsiteY546" fmla="*/ 1351958 h 6858000"/>
              <a:gd name="connsiteX547" fmla="*/ 1638521 w 7467600"/>
              <a:gd name="connsiteY547" fmla="*/ 1908470 h 6858000"/>
              <a:gd name="connsiteX548" fmla="*/ 1754199 w 7467600"/>
              <a:gd name="connsiteY548" fmla="*/ 2149284 h 6858000"/>
              <a:gd name="connsiteX549" fmla="*/ 1908359 w 7467600"/>
              <a:gd name="connsiteY549" fmla="*/ 2364988 h 6858000"/>
              <a:gd name="connsiteX550" fmla="*/ 1647661 w 7467600"/>
              <a:gd name="connsiteY550" fmla="*/ 1825945 h 6858000"/>
              <a:gd name="connsiteX551" fmla="*/ 1423821 w 7467600"/>
              <a:gd name="connsiteY551" fmla="*/ 1351958 h 6858000"/>
              <a:gd name="connsiteX552" fmla="*/ 1431890 w 7467600"/>
              <a:gd name="connsiteY552" fmla="*/ 1306475 h 6858000"/>
              <a:gd name="connsiteX553" fmla="*/ 1507597 w 7467600"/>
              <a:gd name="connsiteY553" fmla="*/ 1446132 h 6858000"/>
              <a:gd name="connsiteX554" fmla="*/ 1674586 w 7467600"/>
              <a:gd name="connsiteY554" fmla="*/ 1813832 h 6858000"/>
              <a:gd name="connsiteX555" fmla="*/ 1815950 w 7467600"/>
              <a:gd name="connsiteY555" fmla="*/ 2128564 h 6858000"/>
              <a:gd name="connsiteX556" fmla="*/ 1984242 w 7467600"/>
              <a:gd name="connsiteY556" fmla="*/ 2430829 h 6858000"/>
              <a:gd name="connsiteX557" fmla="*/ 2014023 w 7467600"/>
              <a:gd name="connsiteY557" fmla="*/ 2450995 h 6858000"/>
              <a:gd name="connsiteX558" fmla="*/ 1747337 w 7467600"/>
              <a:gd name="connsiteY558" fmla="*/ 1855264 h 6858000"/>
              <a:gd name="connsiteX559" fmla="*/ 1533749 w 7467600"/>
              <a:gd name="connsiteY559" fmla="*/ 1478656 h 6858000"/>
              <a:gd name="connsiteX560" fmla="*/ 1431890 w 7467600"/>
              <a:gd name="connsiteY560" fmla="*/ 1306475 h 6858000"/>
              <a:gd name="connsiteX561" fmla="*/ 5052692 w 7467600"/>
              <a:gd name="connsiteY561" fmla="*/ 1292994 h 6858000"/>
              <a:gd name="connsiteX562" fmla="*/ 5200661 w 7467600"/>
              <a:gd name="connsiteY562" fmla="*/ 1635186 h 6858000"/>
              <a:gd name="connsiteX563" fmla="*/ 5297138 w 7467600"/>
              <a:gd name="connsiteY563" fmla="*/ 1906351 h 6858000"/>
              <a:gd name="connsiteX564" fmla="*/ 5052692 w 7467600"/>
              <a:gd name="connsiteY564" fmla="*/ 1292994 h 6858000"/>
              <a:gd name="connsiteX565" fmla="*/ 5009948 w 7467600"/>
              <a:gd name="connsiteY565" fmla="*/ 1273619 h 6858000"/>
              <a:gd name="connsiteX566" fmla="*/ 5121777 w 7467600"/>
              <a:gd name="connsiteY566" fmla="*/ 1654213 h 6858000"/>
              <a:gd name="connsiteX567" fmla="*/ 5293545 w 7467600"/>
              <a:gd name="connsiteY567" fmla="*/ 2072247 h 6858000"/>
              <a:gd name="connsiteX568" fmla="*/ 5294042 w 7467600"/>
              <a:gd name="connsiteY568" fmla="*/ 2065019 h 6858000"/>
              <a:gd name="connsiteX569" fmla="*/ 5171936 w 7467600"/>
              <a:gd name="connsiteY569" fmla="*/ 1647613 h 6858000"/>
              <a:gd name="connsiteX570" fmla="*/ 5009948 w 7467600"/>
              <a:gd name="connsiteY570" fmla="*/ 1273619 h 6858000"/>
              <a:gd name="connsiteX571" fmla="*/ 655236 w 7467600"/>
              <a:gd name="connsiteY571" fmla="*/ 1268632 h 6858000"/>
              <a:gd name="connsiteX572" fmla="*/ 839521 w 7467600"/>
              <a:gd name="connsiteY572" fmla="*/ 1685315 h 6858000"/>
              <a:gd name="connsiteX573" fmla="*/ 1109416 w 7467600"/>
              <a:gd name="connsiteY573" fmla="*/ 2061663 h 6858000"/>
              <a:gd name="connsiteX574" fmla="*/ 1298300 w 7467600"/>
              <a:gd name="connsiteY574" fmla="*/ 2247742 h 6858000"/>
              <a:gd name="connsiteX575" fmla="*/ 1125871 w 7467600"/>
              <a:gd name="connsiteY575" fmla="*/ 1989513 h 6858000"/>
              <a:gd name="connsiteX576" fmla="*/ 981574 w 7467600"/>
              <a:gd name="connsiteY576" fmla="*/ 1783157 h 6858000"/>
              <a:gd name="connsiteX577" fmla="*/ 922198 w 7467600"/>
              <a:gd name="connsiteY577" fmla="*/ 1677437 h 6858000"/>
              <a:gd name="connsiteX578" fmla="*/ 869293 w 7467600"/>
              <a:gd name="connsiteY578" fmla="*/ 1583214 h 6858000"/>
              <a:gd name="connsiteX579" fmla="*/ 751431 w 7467600"/>
              <a:gd name="connsiteY579" fmla="*/ 1405731 h 6858000"/>
              <a:gd name="connsiteX580" fmla="*/ 655236 w 7467600"/>
              <a:gd name="connsiteY580" fmla="*/ 1268632 h 6858000"/>
              <a:gd name="connsiteX581" fmla="*/ 6516292 w 7467600"/>
              <a:gd name="connsiteY581" fmla="*/ 1263064 h 6858000"/>
              <a:gd name="connsiteX582" fmla="*/ 5736320 w 7467600"/>
              <a:gd name="connsiteY582" fmla="*/ 1501803 h 6858000"/>
              <a:gd name="connsiteX583" fmla="*/ 6516292 w 7467600"/>
              <a:gd name="connsiteY583" fmla="*/ 1263064 h 6858000"/>
              <a:gd name="connsiteX584" fmla="*/ 291466 w 7467600"/>
              <a:gd name="connsiteY584" fmla="*/ 1250369 h 6858000"/>
              <a:gd name="connsiteX585" fmla="*/ 323180 w 7467600"/>
              <a:gd name="connsiteY585" fmla="*/ 1435283 h 6858000"/>
              <a:gd name="connsiteX586" fmla="*/ 349381 w 7467600"/>
              <a:gd name="connsiteY586" fmla="*/ 1875041 h 6858000"/>
              <a:gd name="connsiteX587" fmla="*/ 374363 w 7467600"/>
              <a:gd name="connsiteY587" fmla="*/ 1506494 h 6858000"/>
              <a:gd name="connsiteX588" fmla="*/ 302168 w 7467600"/>
              <a:gd name="connsiteY588" fmla="*/ 1274495 h 6858000"/>
              <a:gd name="connsiteX589" fmla="*/ 291466 w 7467600"/>
              <a:gd name="connsiteY589" fmla="*/ 1250369 h 6858000"/>
              <a:gd name="connsiteX590" fmla="*/ 678222 w 7467600"/>
              <a:gd name="connsiteY590" fmla="*/ 1248670 h 6858000"/>
              <a:gd name="connsiteX591" fmla="*/ 775536 w 7467600"/>
              <a:gd name="connsiteY591" fmla="*/ 1388015 h 6858000"/>
              <a:gd name="connsiteX592" fmla="*/ 894529 w 7467600"/>
              <a:gd name="connsiteY592" fmla="*/ 1567739 h 6858000"/>
              <a:gd name="connsiteX593" fmla="*/ 948000 w 7467600"/>
              <a:gd name="connsiteY593" fmla="*/ 1663088 h 6858000"/>
              <a:gd name="connsiteX594" fmla="*/ 1006812 w 7467600"/>
              <a:gd name="connsiteY594" fmla="*/ 1767683 h 6858000"/>
              <a:gd name="connsiteX595" fmla="*/ 1149133 w 7467600"/>
              <a:gd name="connsiteY595" fmla="*/ 1971513 h 6858000"/>
              <a:gd name="connsiteX596" fmla="*/ 1333952 w 7467600"/>
              <a:gd name="connsiteY596" fmla="*/ 2251620 h 6858000"/>
              <a:gd name="connsiteX597" fmla="*/ 1337329 w 7467600"/>
              <a:gd name="connsiteY597" fmla="*/ 2258350 h 6858000"/>
              <a:gd name="connsiteX598" fmla="*/ 1014726 w 7467600"/>
              <a:gd name="connsiteY598" fmla="*/ 1615556 h 6858000"/>
              <a:gd name="connsiteX599" fmla="*/ 678222 w 7467600"/>
              <a:gd name="connsiteY599" fmla="*/ 1248670 h 6858000"/>
              <a:gd name="connsiteX600" fmla="*/ 6691602 w 7467600"/>
              <a:gd name="connsiteY600" fmla="*/ 1140573 h 6858000"/>
              <a:gd name="connsiteX601" fmla="*/ 6571100 w 7467600"/>
              <a:gd name="connsiteY601" fmla="*/ 1183662 h 6858000"/>
              <a:gd name="connsiteX602" fmla="*/ 6241687 w 7467600"/>
              <a:gd name="connsiteY602" fmla="*/ 1257600 h 6858000"/>
              <a:gd name="connsiteX603" fmla="*/ 5693009 w 7467600"/>
              <a:gd name="connsiteY603" fmla="*/ 1478256 h 6858000"/>
              <a:gd name="connsiteX604" fmla="*/ 6548420 w 7467600"/>
              <a:gd name="connsiteY604" fmla="*/ 1214599 h 6858000"/>
              <a:gd name="connsiteX605" fmla="*/ 6605473 w 7467600"/>
              <a:gd name="connsiteY605" fmla="*/ 1184686 h 6858000"/>
              <a:gd name="connsiteX606" fmla="*/ 6691602 w 7467600"/>
              <a:gd name="connsiteY606" fmla="*/ 1140573 h 6858000"/>
              <a:gd name="connsiteX607" fmla="*/ 4002475 w 7467600"/>
              <a:gd name="connsiteY607" fmla="*/ 1037802 h 6858000"/>
              <a:gd name="connsiteX608" fmla="*/ 4000324 w 7467600"/>
              <a:gd name="connsiteY608" fmla="*/ 1039362 h 6858000"/>
              <a:gd name="connsiteX609" fmla="*/ 4002862 w 7467600"/>
              <a:gd name="connsiteY609" fmla="*/ 1042866 h 6858000"/>
              <a:gd name="connsiteX610" fmla="*/ 4002475 w 7467600"/>
              <a:gd name="connsiteY610" fmla="*/ 1037802 h 6858000"/>
              <a:gd name="connsiteX611" fmla="*/ 506322 w 7467600"/>
              <a:gd name="connsiteY611" fmla="*/ 1020997 h 6858000"/>
              <a:gd name="connsiteX612" fmla="*/ 533068 w 7467600"/>
              <a:gd name="connsiteY612" fmla="*/ 1029409 h 6858000"/>
              <a:gd name="connsiteX613" fmla="*/ 1232525 w 7467600"/>
              <a:gd name="connsiteY613" fmla="*/ 1804675 h 6858000"/>
              <a:gd name="connsiteX614" fmla="*/ 1388858 w 7467600"/>
              <a:gd name="connsiteY614" fmla="*/ 2368011 h 6858000"/>
              <a:gd name="connsiteX615" fmla="*/ 1384098 w 7467600"/>
              <a:gd name="connsiteY615" fmla="*/ 2378125 h 6858000"/>
              <a:gd name="connsiteX616" fmla="*/ 1425393 w 7467600"/>
              <a:gd name="connsiteY616" fmla="*/ 2589124 h 6858000"/>
              <a:gd name="connsiteX617" fmla="*/ 1424001 w 7467600"/>
              <a:gd name="connsiteY617" fmla="*/ 2597541 h 6858000"/>
              <a:gd name="connsiteX618" fmla="*/ 2152729 w 7467600"/>
              <a:gd name="connsiteY618" fmla="*/ 2864487 h 6858000"/>
              <a:gd name="connsiteX619" fmla="*/ 2020609 w 7467600"/>
              <a:gd name="connsiteY619" fmla="*/ 2539671 h 6858000"/>
              <a:gd name="connsiteX620" fmla="*/ 2018920 w 7467600"/>
              <a:gd name="connsiteY620" fmla="*/ 2536309 h 6858000"/>
              <a:gd name="connsiteX621" fmla="*/ 1342441 w 7467600"/>
              <a:gd name="connsiteY621" fmla="*/ 1173017 h 6858000"/>
              <a:gd name="connsiteX622" fmla="*/ 1367925 w 7467600"/>
              <a:gd name="connsiteY622" fmla="*/ 1135648 h 6858000"/>
              <a:gd name="connsiteX623" fmla="*/ 1771401 w 7467600"/>
              <a:gd name="connsiteY623" fmla="*/ 1806673 h 6858000"/>
              <a:gd name="connsiteX624" fmla="*/ 1972385 w 7467600"/>
              <a:gd name="connsiteY624" fmla="*/ 2198735 h 6858000"/>
              <a:gd name="connsiteX625" fmla="*/ 2040892 w 7467600"/>
              <a:gd name="connsiteY625" fmla="*/ 2405205 h 6858000"/>
              <a:gd name="connsiteX626" fmla="*/ 2131689 w 7467600"/>
              <a:gd name="connsiteY626" fmla="*/ 1936926 h 6858000"/>
              <a:gd name="connsiteX627" fmla="*/ 2454820 w 7467600"/>
              <a:gd name="connsiteY627" fmla="*/ 1248808 h 6858000"/>
              <a:gd name="connsiteX628" fmla="*/ 2492512 w 7467600"/>
              <a:gd name="connsiteY628" fmla="*/ 1302920 h 6858000"/>
              <a:gd name="connsiteX629" fmla="*/ 2081216 w 7467600"/>
              <a:gd name="connsiteY629" fmla="*/ 2527513 h 6858000"/>
              <a:gd name="connsiteX630" fmla="*/ 2081211 w 7467600"/>
              <a:gd name="connsiteY630" fmla="*/ 2528916 h 6858000"/>
              <a:gd name="connsiteX631" fmla="*/ 2199067 w 7467600"/>
              <a:gd name="connsiteY631" fmla="*/ 2884061 h 6858000"/>
              <a:gd name="connsiteX632" fmla="*/ 3192586 w 7467600"/>
              <a:gd name="connsiteY632" fmla="*/ 3411496 h 6858000"/>
              <a:gd name="connsiteX633" fmla="*/ 3182620 w 7467600"/>
              <a:gd name="connsiteY633" fmla="*/ 3483279 h 6858000"/>
              <a:gd name="connsiteX634" fmla="*/ 2435119 w 7467600"/>
              <a:gd name="connsiteY634" fmla="*/ 3080173 h 6858000"/>
              <a:gd name="connsiteX635" fmla="*/ 2410152 w 7467600"/>
              <a:gd name="connsiteY635" fmla="*/ 3063751 h 6858000"/>
              <a:gd name="connsiteX636" fmla="*/ 2408099 w 7467600"/>
              <a:gd name="connsiteY636" fmla="*/ 3064403 h 6858000"/>
              <a:gd name="connsiteX637" fmla="*/ 2407218 w 7467600"/>
              <a:gd name="connsiteY637" fmla="*/ 3070324 h 6858000"/>
              <a:gd name="connsiteX638" fmla="*/ 2380138 w 7467600"/>
              <a:gd name="connsiteY638" fmla="*/ 3099341 h 6858000"/>
              <a:gd name="connsiteX639" fmla="*/ 1765923 w 7467600"/>
              <a:gd name="connsiteY639" fmla="*/ 3581043 h 6858000"/>
              <a:gd name="connsiteX640" fmla="*/ 1702258 w 7467600"/>
              <a:gd name="connsiteY640" fmla="*/ 3612286 h 6858000"/>
              <a:gd name="connsiteX641" fmla="*/ 1538370 w 7467600"/>
              <a:gd name="connsiteY641" fmla="*/ 3811804 h 6858000"/>
              <a:gd name="connsiteX642" fmla="*/ 542867 w 7467600"/>
              <a:gd name="connsiteY642" fmla="*/ 4944092 h 6858000"/>
              <a:gd name="connsiteX643" fmla="*/ 515800 w 7467600"/>
              <a:gd name="connsiteY643" fmla="*/ 4862180 h 6858000"/>
              <a:gd name="connsiteX644" fmla="*/ 909145 w 7467600"/>
              <a:gd name="connsiteY644" fmla="*/ 4199225 h 6858000"/>
              <a:gd name="connsiteX645" fmla="*/ 1214067 w 7467600"/>
              <a:gd name="connsiteY645" fmla="*/ 3908561 h 6858000"/>
              <a:gd name="connsiteX646" fmla="*/ 640967 w 7467600"/>
              <a:gd name="connsiteY646" fmla="*/ 4105601 h 6858000"/>
              <a:gd name="connsiteX647" fmla="*/ 112563 w 7467600"/>
              <a:gd name="connsiteY647" fmla="*/ 4396952 h 6858000"/>
              <a:gd name="connsiteX648" fmla="*/ 0 w 7467600"/>
              <a:gd name="connsiteY648" fmla="*/ 4466006 h 6858000"/>
              <a:gd name="connsiteX649" fmla="*/ 0 w 7467600"/>
              <a:gd name="connsiteY649" fmla="*/ 4233763 h 6858000"/>
              <a:gd name="connsiteX650" fmla="*/ 36881 w 7467600"/>
              <a:gd name="connsiteY650" fmla="*/ 4200118 h 6858000"/>
              <a:gd name="connsiteX651" fmla="*/ 910534 w 7467600"/>
              <a:gd name="connsiteY651" fmla="*/ 3629753 h 6858000"/>
              <a:gd name="connsiteX652" fmla="*/ 1578717 w 7467600"/>
              <a:gd name="connsiteY652" fmla="*/ 3575982 h 6858000"/>
              <a:gd name="connsiteX653" fmla="*/ 2338780 w 7467600"/>
              <a:gd name="connsiteY653" fmla="*/ 3033725 h 6858000"/>
              <a:gd name="connsiteX654" fmla="*/ 1807991 w 7467600"/>
              <a:gd name="connsiteY654" fmla="*/ 2807184 h 6858000"/>
              <a:gd name="connsiteX655" fmla="*/ 1416358 w 7467600"/>
              <a:gd name="connsiteY655" fmla="*/ 3112571 h 6858000"/>
              <a:gd name="connsiteX656" fmla="*/ 939066 w 7467600"/>
              <a:gd name="connsiteY656" fmla="*/ 3378798 h 6858000"/>
              <a:gd name="connsiteX657" fmla="*/ 115099 w 7467600"/>
              <a:gd name="connsiteY657" fmla="*/ 3607650 h 6858000"/>
              <a:gd name="connsiteX658" fmla="*/ 97284 w 7467600"/>
              <a:gd name="connsiteY658" fmla="*/ 3520393 h 6858000"/>
              <a:gd name="connsiteX659" fmla="*/ 922050 w 7467600"/>
              <a:gd name="connsiteY659" fmla="*/ 3074867 h 6858000"/>
              <a:gd name="connsiteX660" fmla="*/ 1405265 w 7467600"/>
              <a:gd name="connsiteY660" fmla="*/ 3016319 h 6858000"/>
              <a:gd name="connsiteX661" fmla="*/ 1407512 w 7467600"/>
              <a:gd name="connsiteY661" fmla="*/ 3018001 h 6858000"/>
              <a:gd name="connsiteX662" fmla="*/ 1726266 w 7467600"/>
              <a:gd name="connsiteY662" fmla="*/ 2777274 h 6858000"/>
              <a:gd name="connsiteX663" fmla="*/ 625390 w 7467600"/>
              <a:gd name="connsiteY663" fmla="*/ 2514541 h 6858000"/>
              <a:gd name="connsiteX664" fmla="*/ 619799 w 7467600"/>
              <a:gd name="connsiteY664" fmla="*/ 2527180 h 6858000"/>
              <a:gd name="connsiteX665" fmla="*/ 310030 w 7467600"/>
              <a:gd name="connsiteY665" fmla="*/ 2771818 h 6858000"/>
              <a:gd name="connsiteX666" fmla="*/ 173877 w 7467600"/>
              <a:gd name="connsiteY666" fmla="*/ 2937056 h 6858000"/>
              <a:gd name="connsiteX667" fmla="*/ 77889 w 7467600"/>
              <a:gd name="connsiteY667" fmla="*/ 3138440 h 6858000"/>
              <a:gd name="connsiteX668" fmla="*/ 0 w 7467600"/>
              <a:gd name="connsiteY668" fmla="*/ 3271395 h 6858000"/>
              <a:gd name="connsiteX669" fmla="*/ 0 w 7467600"/>
              <a:gd name="connsiteY669" fmla="*/ 3153002 h 6858000"/>
              <a:gd name="connsiteX670" fmla="*/ 2386 w 7467600"/>
              <a:gd name="connsiteY670" fmla="*/ 3149203 h 6858000"/>
              <a:gd name="connsiteX671" fmla="*/ 89753 w 7467600"/>
              <a:gd name="connsiteY671" fmla="*/ 2987702 h 6858000"/>
              <a:gd name="connsiteX672" fmla="*/ 76869 w 7467600"/>
              <a:gd name="connsiteY672" fmla="*/ 3005404 h 6858000"/>
              <a:gd name="connsiteX673" fmla="*/ 32049 w 7467600"/>
              <a:gd name="connsiteY673" fmla="*/ 3065814 h 6858000"/>
              <a:gd name="connsiteX674" fmla="*/ 0 w 7467600"/>
              <a:gd name="connsiteY674" fmla="*/ 3108744 h 6858000"/>
              <a:gd name="connsiteX675" fmla="*/ 0 w 7467600"/>
              <a:gd name="connsiteY675" fmla="*/ 3058059 h 6858000"/>
              <a:gd name="connsiteX676" fmla="*/ 7610 w 7467600"/>
              <a:gd name="connsiteY676" fmla="*/ 3047889 h 6858000"/>
              <a:gd name="connsiteX677" fmla="*/ 52419 w 7467600"/>
              <a:gd name="connsiteY677" fmla="*/ 2987479 h 6858000"/>
              <a:gd name="connsiteX678" fmla="*/ 59142 w 7467600"/>
              <a:gd name="connsiteY678" fmla="*/ 2978488 h 6858000"/>
              <a:gd name="connsiteX679" fmla="*/ 0 w 7467600"/>
              <a:gd name="connsiteY679" fmla="*/ 3015334 h 6858000"/>
              <a:gd name="connsiteX680" fmla="*/ 0 w 7467600"/>
              <a:gd name="connsiteY680" fmla="*/ 2914286 h 6858000"/>
              <a:gd name="connsiteX681" fmla="*/ 36383 w 7467600"/>
              <a:gd name="connsiteY681" fmla="*/ 2901128 h 6858000"/>
              <a:gd name="connsiteX682" fmla="*/ 156329 w 7467600"/>
              <a:gd name="connsiteY682" fmla="*/ 2840533 h 6858000"/>
              <a:gd name="connsiteX683" fmla="*/ 358355 w 7467600"/>
              <a:gd name="connsiteY683" fmla="*/ 2620471 h 6858000"/>
              <a:gd name="connsiteX684" fmla="*/ 510577 w 7467600"/>
              <a:gd name="connsiteY684" fmla="*/ 2501244 h 6858000"/>
              <a:gd name="connsiteX685" fmla="*/ 211967 w 7467600"/>
              <a:gd name="connsiteY685" fmla="*/ 2479171 h 6858000"/>
              <a:gd name="connsiteX686" fmla="*/ 0 w 7467600"/>
              <a:gd name="connsiteY686" fmla="*/ 2476398 h 6858000"/>
              <a:gd name="connsiteX687" fmla="*/ 0 w 7467600"/>
              <a:gd name="connsiteY687" fmla="*/ 2389189 h 6858000"/>
              <a:gd name="connsiteX688" fmla="*/ 103062 w 7467600"/>
              <a:gd name="connsiteY688" fmla="*/ 2389518 h 6858000"/>
              <a:gd name="connsiteX689" fmla="*/ 510734 w 7467600"/>
              <a:gd name="connsiteY689" fmla="*/ 2416201 h 6858000"/>
              <a:gd name="connsiteX690" fmla="*/ 279257 w 7467600"/>
              <a:gd name="connsiteY690" fmla="*/ 2092102 h 6858000"/>
              <a:gd name="connsiteX691" fmla="*/ 65265 w 7467600"/>
              <a:gd name="connsiteY691" fmla="*/ 2006049 h 6858000"/>
              <a:gd name="connsiteX692" fmla="*/ 0 w 7467600"/>
              <a:gd name="connsiteY692" fmla="*/ 1982532 h 6858000"/>
              <a:gd name="connsiteX693" fmla="*/ 0 w 7467600"/>
              <a:gd name="connsiteY693" fmla="*/ 1912789 h 6858000"/>
              <a:gd name="connsiteX694" fmla="*/ 97460 w 7467600"/>
              <a:gd name="connsiteY694" fmla="*/ 1953725 h 6858000"/>
              <a:gd name="connsiteX695" fmla="*/ 221272 w 7467600"/>
              <a:gd name="connsiteY695" fmla="*/ 1980766 h 6858000"/>
              <a:gd name="connsiteX696" fmla="*/ 116765 w 7467600"/>
              <a:gd name="connsiteY696" fmla="*/ 1911033 h 6858000"/>
              <a:gd name="connsiteX697" fmla="*/ 16405 w 7467600"/>
              <a:gd name="connsiteY697" fmla="*/ 1803412 h 6858000"/>
              <a:gd name="connsiteX698" fmla="*/ 0 w 7467600"/>
              <a:gd name="connsiteY698" fmla="*/ 1784777 h 6858000"/>
              <a:gd name="connsiteX699" fmla="*/ 0 w 7467600"/>
              <a:gd name="connsiteY699" fmla="*/ 1740082 h 6858000"/>
              <a:gd name="connsiteX700" fmla="*/ 39394 w 7467600"/>
              <a:gd name="connsiteY700" fmla="*/ 1784856 h 6858000"/>
              <a:gd name="connsiteX701" fmla="*/ 135813 w 7467600"/>
              <a:gd name="connsiteY701" fmla="*/ 1888838 h 6858000"/>
              <a:gd name="connsiteX702" fmla="*/ 242575 w 7467600"/>
              <a:gd name="connsiteY702" fmla="*/ 1958841 h 6858000"/>
              <a:gd name="connsiteX703" fmla="*/ 82197 w 7467600"/>
              <a:gd name="connsiteY703" fmla="*/ 1754826 h 6858000"/>
              <a:gd name="connsiteX704" fmla="*/ 0 w 7467600"/>
              <a:gd name="connsiteY704" fmla="*/ 1679650 h 6858000"/>
              <a:gd name="connsiteX705" fmla="*/ 0 w 7467600"/>
              <a:gd name="connsiteY705" fmla="*/ 1602463 h 6858000"/>
              <a:gd name="connsiteX706" fmla="*/ 84689 w 7467600"/>
              <a:gd name="connsiteY706" fmla="*/ 1677442 h 6858000"/>
              <a:gd name="connsiteX707" fmla="*/ 298437 w 7467600"/>
              <a:gd name="connsiteY707" fmla="*/ 1968019 h 6858000"/>
              <a:gd name="connsiteX708" fmla="*/ 227269 w 7467600"/>
              <a:gd name="connsiteY708" fmla="*/ 1114064 h 6858000"/>
              <a:gd name="connsiteX709" fmla="*/ 248003 w 7467600"/>
              <a:gd name="connsiteY709" fmla="*/ 1089613 h 6858000"/>
              <a:gd name="connsiteX710" fmla="*/ 427020 w 7467600"/>
              <a:gd name="connsiteY710" fmla="*/ 1619803 h 6858000"/>
              <a:gd name="connsiteX711" fmla="*/ 340345 w 7467600"/>
              <a:gd name="connsiteY711" fmla="*/ 2027739 h 6858000"/>
              <a:gd name="connsiteX712" fmla="*/ 360865 w 7467600"/>
              <a:gd name="connsiteY712" fmla="*/ 2044827 h 6858000"/>
              <a:gd name="connsiteX713" fmla="*/ 560414 w 7467600"/>
              <a:gd name="connsiteY713" fmla="*/ 2421457 h 6858000"/>
              <a:gd name="connsiteX714" fmla="*/ 1359703 w 7467600"/>
              <a:gd name="connsiteY714" fmla="*/ 2578554 h 6858000"/>
              <a:gd name="connsiteX715" fmla="*/ 1359422 w 7467600"/>
              <a:gd name="connsiteY715" fmla="*/ 2577994 h 6858000"/>
              <a:gd name="connsiteX716" fmla="*/ 828701 w 7467600"/>
              <a:gd name="connsiteY716" fmla="*/ 1839520 h 6858000"/>
              <a:gd name="connsiteX717" fmla="*/ 494427 w 7467600"/>
              <a:gd name="connsiteY717" fmla="*/ 1092333 h 6858000"/>
              <a:gd name="connsiteX718" fmla="*/ 506322 w 7467600"/>
              <a:gd name="connsiteY718" fmla="*/ 1020997 h 6858000"/>
              <a:gd name="connsiteX719" fmla="*/ 4570198 w 7467600"/>
              <a:gd name="connsiteY719" fmla="*/ 978081 h 6858000"/>
              <a:gd name="connsiteX720" fmla="*/ 4523691 w 7467600"/>
              <a:gd name="connsiteY720" fmla="*/ 1127776 h 6858000"/>
              <a:gd name="connsiteX721" fmla="*/ 4509875 w 7467600"/>
              <a:gd name="connsiteY721" fmla="*/ 1167552 h 6858000"/>
              <a:gd name="connsiteX722" fmla="*/ 4478168 w 7467600"/>
              <a:gd name="connsiteY722" fmla="*/ 1260735 h 6858000"/>
              <a:gd name="connsiteX723" fmla="*/ 4409309 w 7467600"/>
              <a:gd name="connsiteY723" fmla="*/ 1666996 h 6858000"/>
              <a:gd name="connsiteX724" fmla="*/ 4370031 w 7467600"/>
              <a:gd name="connsiteY724" fmla="*/ 1955666 h 6858000"/>
              <a:gd name="connsiteX725" fmla="*/ 4570198 w 7467600"/>
              <a:gd name="connsiteY725" fmla="*/ 978081 h 6858000"/>
              <a:gd name="connsiteX726" fmla="*/ 4557898 w 7467600"/>
              <a:gd name="connsiteY726" fmla="*/ 900011 h 6858000"/>
              <a:gd name="connsiteX727" fmla="*/ 4344840 w 7467600"/>
              <a:gd name="connsiteY727" fmla="*/ 1922038 h 6858000"/>
              <a:gd name="connsiteX728" fmla="*/ 4378710 w 7467600"/>
              <a:gd name="connsiteY728" fmla="*/ 1665516 h 6858000"/>
              <a:gd name="connsiteX729" fmla="*/ 4448798 w 7467600"/>
              <a:gd name="connsiteY729" fmla="*/ 1253024 h 6858000"/>
              <a:gd name="connsiteX730" fmla="*/ 4480315 w 7467600"/>
              <a:gd name="connsiteY730" fmla="*/ 1158454 h 6858000"/>
              <a:gd name="connsiteX731" fmla="*/ 4494133 w 7467600"/>
              <a:gd name="connsiteY731" fmla="*/ 1118676 h 6858000"/>
              <a:gd name="connsiteX732" fmla="*/ 4557898 w 7467600"/>
              <a:gd name="connsiteY732" fmla="*/ 900011 h 6858000"/>
              <a:gd name="connsiteX733" fmla="*/ 5870151 w 7467600"/>
              <a:gd name="connsiteY733" fmla="*/ 898890 h 6858000"/>
              <a:gd name="connsiteX734" fmla="*/ 5861335 w 7467600"/>
              <a:gd name="connsiteY734" fmla="*/ 899177 h 6858000"/>
              <a:gd name="connsiteX735" fmla="*/ 5843702 w 7467600"/>
              <a:gd name="connsiteY735" fmla="*/ 899748 h 6858000"/>
              <a:gd name="connsiteX736" fmla="*/ 5651107 w 7467600"/>
              <a:gd name="connsiteY736" fmla="*/ 920306 h 6858000"/>
              <a:gd name="connsiteX737" fmla="*/ 5459407 w 7467600"/>
              <a:gd name="connsiteY737" fmla="*/ 940975 h 6858000"/>
              <a:gd name="connsiteX738" fmla="*/ 5374846 w 7467600"/>
              <a:gd name="connsiteY738" fmla="*/ 941988 h 6858000"/>
              <a:gd name="connsiteX739" fmla="*/ 5256105 w 7467600"/>
              <a:gd name="connsiteY739" fmla="*/ 945632 h 6858000"/>
              <a:gd name="connsiteX740" fmla="*/ 5107071 w 7467600"/>
              <a:gd name="connsiteY740" fmla="*/ 969720 h 6858000"/>
              <a:gd name="connsiteX741" fmla="*/ 4998681 w 7467600"/>
              <a:gd name="connsiteY741" fmla="*/ 988771 h 6858000"/>
              <a:gd name="connsiteX742" fmla="*/ 5870151 w 7467600"/>
              <a:gd name="connsiteY742" fmla="*/ 898890 h 6858000"/>
              <a:gd name="connsiteX743" fmla="*/ 5504425 w 7467600"/>
              <a:gd name="connsiteY743" fmla="*/ 848067 h 6858000"/>
              <a:gd name="connsiteX744" fmla="*/ 4968849 w 7467600"/>
              <a:gd name="connsiteY744" fmla="*/ 962318 h 6858000"/>
              <a:gd name="connsiteX745" fmla="*/ 5104039 w 7467600"/>
              <a:gd name="connsiteY745" fmla="*/ 940634 h 6858000"/>
              <a:gd name="connsiteX746" fmla="*/ 5256311 w 7467600"/>
              <a:gd name="connsiteY746" fmla="*/ 916490 h 6858000"/>
              <a:gd name="connsiteX747" fmla="*/ 5377381 w 7467600"/>
              <a:gd name="connsiteY747" fmla="*/ 912671 h 6858000"/>
              <a:gd name="connsiteX748" fmla="*/ 5460148 w 7467600"/>
              <a:gd name="connsiteY748" fmla="*/ 911442 h 6858000"/>
              <a:gd name="connsiteX749" fmla="*/ 5648971 w 7467600"/>
              <a:gd name="connsiteY749" fmla="*/ 891331 h 6858000"/>
              <a:gd name="connsiteX750" fmla="*/ 5844807 w 7467600"/>
              <a:gd name="connsiteY750" fmla="*/ 870718 h 6858000"/>
              <a:gd name="connsiteX751" fmla="*/ 5862975 w 7467600"/>
              <a:gd name="connsiteY751" fmla="*/ 869756 h 6858000"/>
              <a:gd name="connsiteX752" fmla="*/ 5920887 w 7467600"/>
              <a:gd name="connsiteY752" fmla="*/ 865929 h 6858000"/>
              <a:gd name="connsiteX753" fmla="*/ 5504425 w 7467600"/>
              <a:gd name="connsiteY753" fmla="*/ 848067 h 6858000"/>
              <a:gd name="connsiteX754" fmla="*/ 3607114 w 7467600"/>
              <a:gd name="connsiteY754" fmla="*/ 467441 h 6858000"/>
              <a:gd name="connsiteX755" fmla="*/ 3296242 w 7467600"/>
              <a:gd name="connsiteY755" fmla="*/ 807991 h 6858000"/>
              <a:gd name="connsiteX756" fmla="*/ 3174674 w 7467600"/>
              <a:gd name="connsiteY756" fmla="*/ 919759 h 6858000"/>
              <a:gd name="connsiteX757" fmla="*/ 3042978 w 7467600"/>
              <a:gd name="connsiteY757" fmla="*/ 1054894 h 6858000"/>
              <a:gd name="connsiteX758" fmla="*/ 2968914 w 7467600"/>
              <a:gd name="connsiteY758" fmla="*/ 1133756 h 6858000"/>
              <a:gd name="connsiteX759" fmla="*/ 3103823 w 7467600"/>
              <a:gd name="connsiteY759" fmla="*/ 1026814 h 6858000"/>
              <a:gd name="connsiteX760" fmla="*/ 3607114 w 7467600"/>
              <a:gd name="connsiteY760" fmla="*/ 467441 h 6858000"/>
              <a:gd name="connsiteX761" fmla="*/ 3744487 w 7467600"/>
              <a:gd name="connsiteY761" fmla="*/ 383136 h 6858000"/>
              <a:gd name="connsiteX762" fmla="*/ 3970213 w 7467600"/>
              <a:gd name="connsiteY762" fmla="*/ 995559 h 6858000"/>
              <a:gd name="connsiteX763" fmla="*/ 3744487 w 7467600"/>
              <a:gd name="connsiteY763" fmla="*/ 383136 h 6858000"/>
              <a:gd name="connsiteX764" fmla="*/ 3624562 w 7467600"/>
              <a:gd name="connsiteY764" fmla="*/ 367041 h 6858000"/>
              <a:gd name="connsiteX765" fmla="*/ 3489712 w 7467600"/>
              <a:gd name="connsiteY765" fmla="*/ 485386 h 6858000"/>
              <a:gd name="connsiteX766" fmla="*/ 3182994 w 7467600"/>
              <a:gd name="connsiteY766" fmla="*/ 828265 h 6858000"/>
              <a:gd name="connsiteX767" fmla="*/ 2892114 w 7467600"/>
              <a:gd name="connsiteY767" fmla="*/ 1172635 h 6858000"/>
              <a:gd name="connsiteX768" fmla="*/ 3021459 w 7467600"/>
              <a:gd name="connsiteY768" fmla="*/ 1035385 h 6858000"/>
              <a:gd name="connsiteX769" fmla="*/ 3153873 w 7467600"/>
              <a:gd name="connsiteY769" fmla="*/ 898971 h 6858000"/>
              <a:gd name="connsiteX770" fmla="*/ 3276511 w 7467600"/>
              <a:gd name="connsiteY770" fmla="*/ 786423 h 6858000"/>
              <a:gd name="connsiteX771" fmla="*/ 3584154 w 7467600"/>
              <a:gd name="connsiteY771" fmla="*/ 448218 h 6858000"/>
              <a:gd name="connsiteX772" fmla="*/ 3624562 w 7467600"/>
              <a:gd name="connsiteY772" fmla="*/ 367041 h 6858000"/>
              <a:gd name="connsiteX773" fmla="*/ 3766672 w 7467600"/>
              <a:gd name="connsiteY773" fmla="*/ 359429 h 6858000"/>
              <a:gd name="connsiteX774" fmla="*/ 3996338 w 7467600"/>
              <a:gd name="connsiteY774" fmla="*/ 968237 h 6858000"/>
              <a:gd name="connsiteX775" fmla="*/ 3766672 w 7467600"/>
              <a:gd name="connsiteY775" fmla="*/ 359429 h 6858000"/>
              <a:gd name="connsiteX776" fmla="*/ 5805386 w 7467600"/>
              <a:gd name="connsiteY776" fmla="*/ 239240 h 6858000"/>
              <a:gd name="connsiteX777" fmla="*/ 5736947 w 7467600"/>
              <a:gd name="connsiteY777" fmla="*/ 261367 h 6858000"/>
              <a:gd name="connsiteX778" fmla="*/ 5427012 w 7467600"/>
              <a:gd name="connsiteY778" fmla="*/ 311272 h 6858000"/>
              <a:gd name="connsiteX779" fmla="*/ 5147818 w 7467600"/>
              <a:gd name="connsiteY779" fmla="*/ 322112 h 6858000"/>
              <a:gd name="connsiteX780" fmla="*/ 5060854 w 7467600"/>
              <a:gd name="connsiteY780" fmla="*/ 311882 h 6858000"/>
              <a:gd name="connsiteX781" fmla="*/ 4945989 w 7467600"/>
              <a:gd name="connsiteY781" fmla="*/ 300516 h 6858000"/>
              <a:gd name="connsiteX782" fmla="*/ 5410479 w 7467600"/>
              <a:gd name="connsiteY782" fmla="*/ 348434 h 6858000"/>
              <a:gd name="connsiteX783" fmla="*/ 5805386 w 7467600"/>
              <a:gd name="connsiteY783" fmla="*/ 239240 h 6858000"/>
              <a:gd name="connsiteX784" fmla="*/ 5905192 w 7467600"/>
              <a:gd name="connsiteY784" fmla="*/ 163079 h 6858000"/>
              <a:gd name="connsiteX785" fmla="*/ 5865655 w 7467600"/>
              <a:gd name="connsiteY785" fmla="*/ 171901 h 6858000"/>
              <a:gd name="connsiteX786" fmla="*/ 5259740 w 7467600"/>
              <a:gd name="connsiteY786" fmla="*/ 257013 h 6858000"/>
              <a:gd name="connsiteX787" fmla="*/ 5208466 w 7467600"/>
              <a:gd name="connsiteY787" fmla="*/ 257550 h 6858000"/>
              <a:gd name="connsiteX788" fmla="*/ 4980204 w 7467600"/>
              <a:gd name="connsiteY788" fmla="*/ 271903 h 6858000"/>
              <a:gd name="connsiteX789" fmla="*/ 5068068 w 7467600"/>
              <a:gd name="connsiteY789" fmla="*/ 282244 h 6858000"/>
              <a:gd name="connsiteX790" fmla="*/ 5153231 w 7467600"/>
              <a:gd name="connsiteY790" fmla="*/ 292240 h 6858000"/>
              <a:gd name="connsiteX791" fmla="*/ 5426491 w 7467600"/>
              <a:gd name="connsiteY791" fmla="*/ 281128 h 6858000"/>
              <a:gd name="connsiteX792" fmla="*/ 5731212 w 7467600"/>
              <a:gd name="connsiteY792" fmla="*/ 231951 h 6858000"/>
              <a:gd name="connsiteX793" fmla="*/ 5905192 w 7467600"/>
              <a:gd name="connsiteY793" fmla="*/ 163079 h 6858000"/>
              <a:gd name="connsiteX794" fmla="*/ 5944437 w 7467600"/>
              <a:gd name="connsiteY794" fmla="*/ 113829 h 6858000"/>
              <a:gd name="connsiteX795" fmla="*/ 5825032 w 7467600"/>
              <a:gd name="connsiteY795" fmla="*/ 146405 h 6858000"/>
              <a:gd name="connsiteX796" fmla="*/ 4955599 w 7467600"/>
              <a:gd name="connsiteY796" fmla="*/ 247008 h 6858000"/>
              <a:gd name="connsiteX797" fmla="*/ 5210104 w 7467600"/>
              <a:gd name="connsiteY797" fmla="*/ 228123 h 6858000"/>
              <a:gd name="connsiteX798" fmla="*/ 5261015 w 7467600"/>
              <a:gd name="connsiteY798" fmla="*/ 227087 h 6858000"/>
              <a:gd name="connsiteX799" fmla="*/ 5861181 w 7467600"/>
              <a:gd name="connsiteY799" fmla="*/ 143093 h 6858000"/>
              <a:gd name="connsiteX800" fmla="*/ 5961252 w 7467600"/>
              <a:gd name="connsiteY800" fmla="*/ 114820 h 6858000"/>
              <a:gd name="connsiteX801" fmla="*/ 5944437 w 7467600"/>
              <a:gd name="connsiteY801" fmla="*/ 113829 h 6858000"/>
              <a:gd name="connsiteX802" fmla="*/ 3882765 w 7467600"/>
              <a:gd name="connsiteY802" fmla="*/ 0 h 6858000"/>
              <a:gd name="connsiteX803" fmla="*/ 3995099 w 7467600"/>
              <a:gd name="connsiteY803" fmla="*/ 0 h 6858000"/>
              <a:gd name="connsiteX804" fmla="*/ 4163818 w 7467600"/>
              <a:gd name="connsiteY804" fmla="*/ 234104 h 6858000"/>
              <a:gd name="connsiteX805" fmla="*/ 4172099 w 7467600"/>
              <a:gd name="connsiteY805" fmla="*/ 234207 h 6858000"/>
              <a:gd name="connsiteX806" fmla="*/ 4784282 w 7467600"/>
              <a:gd name="connsiteY806" fmla="*/ 276561 h 6858000"/>
              <a:gd name="connsiteX807" fmla="*/ 4801687 w 7467600"/>
              <a:gd name="connsiteY807" fmla="*/ 267764 h 6858000"/>
              <a:gd name="connsiteX808" fmla="*/ 6082788 w 7467600"/>
              <a:gd name="connsiteY808" fmla="*/ 64119 h 6858000"/>
              <a:gd name="connsiteX809" fmla="*/ 6099442 w 7467600"/>
              <a:gd name="connsiteY809" fmla="*/ 82568 h 6858000"/>
              <a:gd name="connsiteX810" fmla="*/ 4804137 w 7467600"/>
              <a:gd name="connsiteY810" fmla="*/ 320931 h 6858000"/>
              <a:gd name="connsiteX811" fmla="*/ 4227047 w 7467600"/>
              <a:gd name="connsiteY811" fmla="*/ 313415 h 6858000"/>
              <a:gd name="connsiteX812" fmla="*/ 4346041 w 7467600"/>
              <a:gd name="connsiteY812" fmla="*/ 456086 h 6858000"/>
              <a:gd name="connsiteX813" fmla="*/ 4870967 w 7467600"/>
              <a:gd name="connsiteY813" fmla="*/ 963061 h 6858000"/>
              <a:gd name="connsiteX814" fmla="*/ 4889647 w 7467600"/>
              <a:gd name="connsiteY814" fmla="*/ 957147 h 6858000"/>
              <a:gd name="connsiteX815" fmla="*/ 5422504 w 7467600"/>
              <a:gd name="connsiteY815" fmla="*/ 805191 h 6858000"/>
              <a:gd name="connsiteX816" fmla="*/ 6087656 w 7467600"/>
              <a:gd name="connsiteY816" fmla="*/ 826703 h 6858000"/>
              <a:gd name="connsiteX817" fmla="*/ 6058717 w 7467600"/>
              <a:gd name="connsiteY817" fmla="*/ 865992 h 6858000"/>
              <a:gd name="connsiteX818" fmla="*/ 4974153 w 7467600"/>
              <a:gd name="connsiteY818" fmla="*/ 1045456 h 6858000"/>
              <a:gd name="connsiteX819" fmla="*/ 5627835 w 7467600"/>
              <a:gd name="connsiteY819" fmla="*/ 1472077 h 6858000"/>
              <a:gd name="connsiteX820" fmla="*/ 5629817 w 7467600"/>
              <a:gd name="connsiteY820" fmla="*/ 1471412 h 6858000"/>
              <a:gd name="connsiteX821" fmla="*/ 5634124 w 7467600"/>
              <a:gd name="connsiteY821" fmla="*/ 1470572 h 6858000"/>
              <a:gd name="connsiteX822" fmla="*/ 5755832 w 7467600"/>
              <a:gd name="connsiteY822" fmla="*/ 1383886 h 6858000"/>
              <a:gd name="connsiteX823" fmla="*/ 6014186 w 7467600"/>
              <a:gd name="connsiteY823" fmla="*/ 1279799 h 6858000"/>
              <a:gd name="connsiteX824" fmla="*/ 6901619 w 7467600"/>
              <a:gd name="connsiteY824" fmla="*/ 1047874 h 6858000"/>
              <a:gd name="connsiteX825" fmla="*/ 6931566 w 7467600"/>
              <a:gd name="connsiteY825" fmla="*/ 1062034 h 6858000"/>
              <a:gd name="connsiteX826" fmla="*/ 5790982 w 7467600"/>
              <a:gd name="connsiteY826" fmla="*/ 1561380 h 6858000"/>
              <a:gd name="connsiteX827" fmla="*/ 6188971 w 7467600"/>
              <a:gd name="connsiteY827" fmla="*/ 1755168 h 6858000"/>
              <a:gd name="connsiteX828" fmla="*/ 6202446 w 7467600"/>
              <a:gd name="connsiteY828" fmla="*/ 1752268 h 6858000"/>
              <a:gd name="connsiteX829" fmla="*/ 7179560 w 7467600"/>
              <a:gd name="connsiteY829" fmla="*/ 1467551 h 6858000"/>
              <a:gd name="connsiteX830" fmla="*/ 7158730 w 7467600"/>
              <a:gd name="connsiteY830" fmla="*/ 1507835 h 6858000"/>
              <a:gd name="connsiteX831" fmla="*/ 6326959 w 7467600"/>
              <a:gd name="connsiteY831" fmla="*/ 1817686 h 6858000"/>
              <a:gd name="connsiteX832" fmla="*/ 6537433 w 7467600"/>
              <a:gd name="connsiteY832" fmla="*/ 1907790 h 6858000"/>
              <a:gd name="connsiteX833" fmla="*/ 6550221 w 7467600"/>
              <a:gd name="connsiteY833" fmla="*/ 1910729 h 6858000"/>
              <a:gd name="connsiteX834" fmla="*/ 6964438 w 7467600"/>
              <a:gd name="connsiteY834" fmla="*/ 2209505 h 6858000"/>
              <a:gd name="connsiteX835" fmla="*/ 7367862 w 7467600"/>
              <a:gd name="connsiteY835" fmla="*/ 2806833 h 6858000"/>
              <a:gd name="connsiteX836" fmla="*/ 7364329 w 7467600"/>
              <a:gd name="connsiteY836" fmla="*/ 2826907 h 6858000"/>
              <a:gd name="connsiteX837" fmla="*/ 7290545 w 7467600"/>
              <a:gd name="connsiteY837" fmla="*/ 2850663 h 6858000"/>
              <a:gd name="connsiteX838" fmla="*/ 6472036 w 7467600"/>
              <a:gd name="connsiteY838" fmla="*/ 1959003 h 6858000"/>
              <a:gd name="connsiteX839" fmla="*/ 5792897 w 7467600"/>
              <a:gd name="connsiteY839" fmla="*/ 1647747 h 6858000"/>
              <a:gd name="connsiteX840" fmla="*/ 5842751 w 7467600"/>
              <a:gd name="connsiteY840" fmla="*/ 1816112 h 6858000"/>
              <a:gd name="connsiteX841" fmla="*/ 5847424 w 7467600"/>
              <a:gd name="connsiteY841" fmla="*/ 1815776 h 6858000"/>
              <a:gd name="connsiteX842" fmla="*/ 6399821 w 7467600"/>
              <a:gd name="connsiteY842" fmla="*/ 2344799 h 6858000"/>
              <a:gd name="connsiteX843" fmla="*/ 6323232 w 7467600"/>
              <a:gd name="connsiteY843" fmla="*/ 2389634 h 6858000"/>
              <a:gd name="connsiteX844" fmla="*/ 5942958 w 7467600"/>
              <a:gd name="connsiteY844" fmla="*/ 2077708 h 6858000"/>
              <a:gd name="connsiteX845" fmla="*/ 5921559 w 7467600"/>
              <a:gd name="connsiteY845" fmla="*/ 2378596 h 6858000"/>
              <a:gd name="connsiteX846" fmla="*/ 5817651 w 7467600"/>
              <a:gd name="connsiteY846" fmla="*/ 3023919 h 6858000"/>
              <a:gd name="connsiteX847" fmla="*/ 5729634 w 7467600"/>
              <a:gd name="connsiteY847" fmla="*/ 3051849 h 6858000"/>
              <a:gd name="connsiteX848" fmla="*/ 5611018 w 7467600"/>
              <a:gd name="connsiteY848" fmla="*/ 2316769 h 6858000"/>
              <a:gd name="connsiteX849" fmla="*/ 5687608 w 7467600"/>
              <a:gd name="connsiteY849" fmla="*/ 2039972 h 6858000"/>
              <a:gd name="connsiteX850" fmla="*/ 5657554 w 7467600"/>
              <a:gd name="connsiteY850" fmla="*/ 1576445 h 6858000"/>
              <a:gd name="connsiteX851" fmla="*/ 5150475 w 7467600"/>
              <a:gd name="connsiteY851" fmla="*/ 1274012 h 6858000"/>
              <a:gd name="connsiteX852" fmla="*/ 5349142 w 7467600"/>
              <a:gd name="connsiteY852" fmla="*/ 2204405 h 6858000"/>
              <a:gd name="connsiteX853" fmla="*/ 5262214 w 7467600"/>
              <a:gd name="connsiteY853" fmla="*/ 2233836 h 6858000"/>
              <a:gd name="connsiteX854" fmla="*/ 4981539 w 7467600"/>
              <a:gd name="connsiteY854" fmla="*/ 1542201 h 6858000"/>
              <a:gd name="connsiteX855" fmla="*/ 4958461 w 7467600"/>
              <a:gd name="connsiteY855" fmla="*/ 1136957 h 6858000"/>
              <a:gd name="connsiteX856" fmla="*/ 4655015 w 7467600"/>
              <a:gd name="connsiteY856" fmla="*/ 891426 h 6858000"/>
              <a:gd name="connsiteX857" fmla="*/ 4348002 w 7467600"/>
              <a:gd name="connsiteY857" fmla="*/ 2205895 h 6858000"/>
              <a:gd name="connsiteX858" fmla="*/ 4262250 w 7467600"/>
              <a:gd name="connsiteY858" fmla="*/ 2219972 h 6858000"/>
              <a:gd name="connsiteX859" fmla="*/ 4550611 w 7467600"/>
              <a:gd name="connsiteY859" fmla="*/ 817540 h 6858000"/>
              <a:gd name="connsiteX860" fmla="*/ 4564418 w 7467600"/>
              <a:gd name="connsiteY860" fmla="*/ 808293 h 6858000"/>
              <a:gd name="connsiteX861" fmla="*/ 4266388 w 7467600"/>
              <a:gd name="connsiteY861" fmla="*/ 500083 h 6858000"/>
              <a:gd name="connsiteX862" fmla="*/ 4032842 w 7467600"/>
              <a:gd name="connsiteY862" fmla="*/ 211809 h 6858000"/>
              <a:gd name="connsiteX863" fmla="*/ 3882765 w 7467600"/>
              <a:gd name="connsiteY863" fmla="*/ 0 h 6858000"/>
              <a:gd name="connsiteX864" fmla="*/ 3721337 w 7467600"/>
              <a:gd name="connsiteY864" fmla="*/ 0 h 6858000"/>
              <a:gd name="connsiteX865" fmla="*/ 3797544 w 7467600"/>
              <a:gd name="connsiteY865" fmla="*/ 0 h 6858000"/>
              <a:gd name="connsiteX866" fmla="*/ 3775734 w 7467600"/>
              <a:gd name="connsiteY866" fmla="*/ 95131 h 6858000"/>
              <a:gd name="connsiteX867" fmla="*/ 3724807 w 7467600"/>
              <a:gd name="connsiteY867" fmla="*/ 272257 h 6858000"/>
              <a:gd name="connsiteX868" fmla="*/ 3726844 w 7467600"/>
              <a:gd name="connsiteY868" fmla="*/ 282988 h 6858000"/>
              <a:gd name="connsiteX869" fmla="*/ 3742664 w 7467600"/>
              <a:gd name="connsiteY869" fmla="*/ 279918 h 6858000"/>
              <a:gd name="connsiteX870" fmla="*/ 4103910 w 7467600"/>
              <a:gd name="connsiteY870" fmla="*/ 1161917 h 6858000"/>
              <a:gd name="connsiteX871" fmla="*/ 4020269 w 7467600"/>
              <a:gd name="connsiteY871" fmla="*/ 1200406 h 6858000"/>
              <a:gd name="connsiteX872" fmla="*/ 3674882 w 7467600"/>
              <a:gd name="connsiteY872" fmla="*/ 488524 h 6858000"/>
              <a:gd name="connsiteX873" fmla="*/ 3132682 w 7467600"/>
              <a:gd name="connsiteY873" fmla="*/ 1072284 h 6858000"/>
              <a:gd name="connsiteX874" fmla="*/ 2716346 w 7467600"/>
              <a:gd name="connsiteY874" fmla="*/ 1276376 h 6858000"/>
              <a:gd name="connsiteX875" fmla="*/ 2716772 w 7467600"/>
              <a:gd name="connsiteY875" fmla="*/ 1255462 h 6858000"/>
              <a:gd name="connsiteX876" fmla="*/ 3471096 w 7467600"/>
              <a:gd name="connsiteY876" fmla="*/ 437072 h 6858000"/>
              <a:gd name="connsiteX877" fmla="*/ 3639057 w 7467600"/>
              <a:gd name="connsiteY877" fmla="*/ 286334 h 6858000"/>
              <a:gd name="connsiteX878" fmla="*/ 3640309 w 7467600"/>
              <a:gd name="connsiteY878" fmla="*/ 284664 h 6858000"/>
              <a:gd name="connsiteX879" fmla="*/ 3646022 w 7467600"/>
              <a:gd name="connsiteY879" fmla="*/ 276711 h 6858000"/>
              <a:gd name="connsiteX880" fmla="*/ 3707943 w 7467600"/>
              <a:gd name="connsiteY880" fmla="*/ 65958 h 6858000"/>
              <a:gd name="connsiteX881" fmla="*/ 3721337 w 7467600"/>
              <a:gd name="connsiteY881" fmla="*/ 0 h 6858000"/>
              <a:gd name="connsiteX882" fmla="*/ 2867960 w 7467600"/>
              <a:gd name="connsiteY882" fmla="*/ 0 h 6858000"/>
              <a:gd name="connsiteX883" fmla="*/ 2926351 w 7467600"/>
              <a:gd name="connsiteY883" fmla="*/ 0 h 6858000"/>
              <a:gd name="connsiteX884" fmla="*/ 2902823 w 7467600"/>
              <a:gd name="connsiteY884" fmla="*/ 262929 h 6858000"/>
              <a:gd name="connsiteX885" fmla="*/ 2940663 w 7467600"/>
              <a:gd name="connsiteY885" fmla="*/ 140884 h 6858000"/>
              <a:gd name="connsiteX886" fmla="*/ 2947039 w 7467600"/>
              <a:gd name="connsiteY886" fmla="*/ 122524 h 6858000"/>
              <a:gd name="connsiteX887" fmla="*/ 2984316 w 7467600"/>
              <a:gd name="connsiteY887" fmla="*/ 0 h 6858000"/>
              <a:gd name="connsiteX888" fmla="*/ 3016114 w 7467600"/>
              <a:gd name="connsiteY888" fmla="*/ 0 h 6858000"/>
              <a:gd name="connsiteX889" fmla="*/ 2979949 w 7467600"/>
              <a:gd name="connsiteY889" fmla="*/ 119274 h 6858000"/>
              <a:gd name="connsiteX890" fmla="*/ 3023879 w 7467600"/>
              <a:gd name="connsiteY890" fmla="*/ 0 h 6858000"/>
              <a:gd name="connsiteX891" fmla="*/ 3105400 w 7467600"/>
              <a:gd name="connsiteY891" fmla="*/ 0 h 6858000"/>
              <a:gd name="connsiteX892" fmla="*/ 3094669 w 7467600"/>
              <a:gd name="connsiteY892" fmla="*/ 30308 h 6858000"/>
              <a:gd name="connsiteX893" fmla="*/ 2901945 w 7467600"/>
              <a:gd name="connsiteY893" fmla="*/ 466538 h 6858000"/>
              <a:gd name="connsiteX894" fmla="*/ 2815209 w 7467600"/>
              <a:gd name="connsiteY894" fmla="*/ 497361 h 6858000"/>
              <a:gd name="connsiteX895" fmla="*/ 2844845 w 7467600"/>
              <a:gd name="connsiteY895" fmla="*/ 127638 h 6858000"/>
              <a:gd name="connsiteX896" fmla="*/ 2867960 w 7467600"/>
              <a:gd name="connsiteY896" fmla="*/ 0 h 6858000"/>
              <a:gd name="connsiteX897" fmla="*/ 1057230 w 7467600"/>
              <a:gd name="connsiteY897" fmla="*/ 0 h 6858000"/>
              <a:gd name="connsiteX898" fmla="*/ 1111003 w 7467600"/>
              <a:gd name="connsiteY898" fmla="*/ 0 h 6858000"/>
              <a:gd name="connsiteX899" fmla="*/ 1125553 w 7467600"/>
              <a:gd name="connsiteY899" fmla="*/ 52588 h 6858000"/>
              <a:gd name="connsiteX900" fmla="*/ 1304276 w 7467600"/>
              <a:gd name="connsiteY900" fmla="*/ 476275 h 6858000"/>
              <a:gd name="connsiteX901" fmla="*/ 1492066 w 7467600"/>
              <a:gd name="connsiteY901" fmla="*/ 886333 h 6858000"/>
              <a:gd name="connsiteX902" fmla="*/ 1423698 w 7467600"/>
              <a:gd name="connsiteY902" fmla="*/ 710817 h 6858000"/>
              <a:gd name="connsiteX903" fmla="*/ 1357609 w 7467600"/>
              <a:gd name="connsiteY903" fmla="*/ 532892 h 6858000"/>
              <a:gd name="connsiteX904" fmla="*/ 1309550 w 7467600"/>
              <a:gd name="connsiteY904" fmla="*/ 374031 h 6858000"/>
              <a:gd name="connsiteX905" fmla="*/ 1193673 w 7467600"/>
              <a:gd name="connsiteY905" fmla="*/ 49533 h 6858000"/>
              <a:gd name="connsiteX906" fmla="*/ 1164391 w 7467600"/>
              <a:gd name="connsiteY906" fmla="*/ 0 h 6858000"/>
              <a:gd name="connsiteX907" fmla="*/ 1200666 w 7467600"/>
              <a:gd name="connsiteY907" fmla="*/ 0 h 6858000"/>
              <a:gd name="connsiteX908" fmla="*/ 1223408 w 7467600"/>
              <a:gd name="connsiteY908" fmla="*/ 38996 h 6858000"/>
              <a:gd name="connsiteX909" fmla="*/ 1339635 w 7467600"/>
              <a:gd name="connsiteY909" fmla="*/ 365517 h 6858000"/>
              <a:gd name="connsiteX910" fmla="*/ 1387469 w 7467600"/>
              <a:gd name="connsiteY910" fmla="*/ 523079 h 6858000"/>
              <a:gd name="connsiteX911" fmla="*/ 1452685 w 7467600"/>
              <a:gd name="connsiteY911" fmla="*/ 699806 h 6858000"/>
              <a:gd name="connsiteX912" fmla="*/ 1492092 w 7467600"/>
              <a:gd name="connsiteY912" fmla="*/ 800424 h 6858000"/>
              <a:gd name="connsiteX913" fmla="*/ 1455302 w 7467600"/>
              <a:gd name="connsiteY913" fmla="*/ 632913 h 6858000"/>
              <a:gd name="connsiteX914" fmla="*/ 1222336 w 7467600"/>
              <a:gd name="connsiteY914" fmla="*/ 9480 h 6858000"/>
              <a:gd name="connsiteX915" fmla="*/ 1214634 w 7467600"/>
              <a:gd name="connsiteY915" fmla="*/ 0 h 6858000"/>
              <a:gd name="connsiteX916" fmla="*/ 1289827 w 7467600"/>
              <a:gd name="connsiteY916" fmla="*/ 0 h 6858000"/>
              <a:gd name="connsiteX917" fmla="*/ 1321076 w 7467600"/>
              <a:gd name="connsiteY917" fmla="*/ 59722 h 6858000"/>
              <a:gd name="connsiteX918" fmla="*/ 1512579 w 7467600"/>
              <a:gd name="connsiteY918" fmla="*/ 626441 h 6858000"/>
              <a:gd name="connsiteX919" fmla="*/ 1506076 w 7467600"/>
              <a:gd name="connsiteY919" fmla="*/ 1089289 h 6858000"/>
              <a:gd name="connsiteX920" fmla="*/ 1486346 w 7467600"/>
              <a:gd name="connsiteY920" fmla="*/ 1079919 h 6858000"/>
              <a:gd name="connsiteX921" fmla="*/ 1070511 w 7467600"/>
              <a:gd name="connsiteY921" fmla="*/ 48609 h 6858000"/>
              <a:gd name="connsiteX922" fmla="*/ 1057230 w 7467600"/>
              <a:gd name="connsiteY922" fmla="*/ 0 h 6858000"/>
              <a:gd name="connsiteX923" fmla="*/ 43151 w 7467600"/>
              <a:gd name="connsiteY923" fmla="*/ 0 h 6858000"/>
              <a:gd name="connsiteX924" fmla="*/ 95283 w 7467600"/>
              <a:gd name="connsiteY924" fmla="*/ 0 h 6858000"/>
              <a:gd name="connsiteX925" fmla="*/ 300708 w 7467600"/>
              <a:gd name="connsiteY925" fmla="*/ 154571 h 6858000"/>
              <a:gd name="connsiteX926" fmla="*/ 530414 w 7467600"/>
              <a:gd name="connsiteY926" fmla="*/ 354673 h 6858000"/>
              <a:gd name="connsiteX927" fmla="*/ 333785 w 7467600"/>
              <a:gd name="connsiteY927" fmla="*/ 161564 h 6858000"/>
              <a:gd name="connsiteX928" fmla="*/ 147005 w 7467600"/>
              <a:gd name="connsiteY928" fmla="*/ 0 h 6858000"/>
              <a:gd name="connsiteX929" fmla="*/ 272509 w 7467600"/>
              <a:gd name="connsiteY929" fmla="*/ 0 h 6858000"/>
              <a:gd name="connsiteX930" fmla="*/ 326276 w 7467600"/>
              <a:gd name="connsiteY930" fmla="*/ 45847 h 6858000"/>
              <a:gd name="connsiteX931" fmla="*/ 823759 w 7467600"/>
              <a:gd name="connsiteY931" fmla="*/ 574145 h 6858000"/>
              <a:gd name="connsiteX932" fmla="*/ 811254 w 7467600"/>
              <a:gd name="connsiteY932" fmla="*/ 665546 h 6858000"/>
              <a:gd name="connsiteX933" fmla="*/ 154042 w 7467600"/>
              <a:gd name="connsiteY933" fmla="*/ 261522 h 6858000"/>
              <a:gd name="connsiteX934" fmla="*/ 13550 w 7467600"/>
              <a:gd name="connsiteY934" fmla="*/ 158423 h 6858000"/>
              <a:gd name="connsiteX935" fmla="*/ 0 w 7467600"/>
              <a:gd name="connsiteY935" fmla="*/ 146618 h 6858000"/>
              <a:gd name="connsiteX936" fmla="*/ 0 w 7467600"/>
              <a:gd name="connsiteY936" fmla="*/ 59161 h 6858000"/>
              <a:gd name="connsiteX937" fmla="*/ 45427 w 7467600"/>
              <a:gd name="connsiteY937" fmla="*/ 101078 h 6858000"/>
              <a:gd name="connsiteX938" fmla="*/ 630103 w 7467600"/>
              <a:gd name="connsiteY938" fmla="*/ 485885 h 6858000"/>
              <a:gd name="connsiteX939" fmla="*/ 532040 w 7467600"/>
              <a:gd name="connsiteY939" fmla="*/ 399359 h 6858000"/>
              <a:gd name="connsiteX940" fmla="*/ 517618 w 7467600"/>
              <a:gd name="connsiteY940" fmla="*/ 385726 h 6858000"/>
              <a:gd name="connsiteX941" fmla="*/ 285074 w 7467600"/>
              <a:gd name="connsiteY941" fmla="*/ 182755 h 6858000"/>
              <a:gd name="connsiteX942" fmla="*/ 43151 w 7467600"/>
              <a:gd name="connsiteY94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289862 w 7467600"/>
              <a:gd name="connsiteY9" fmla="*/ 6659827 h 6858000"/>
              <a:gd name="connsiteX10" fmla="*/ 1019354 w 7467600"/>
              <a:gd name="connsiteY10" fmla="*/ 6315006 h 6858000"/>
              <a:gd name="connsiteX11" fmla="*/ 441046 w 7467600"/>
              <a:gd name="connsiteY11" fmla="*/ 6691153 h 6858000"/>
              <a:gd name="connsiteX12" fmla="*/ 1019354 w 7467600"/>
              <a:gd name="connsiteY12" fmla="*/ 6315006 h 6858000"/>
              <a:gd name="connsiteX13" fmla="*/ 991680 w 7467600"/>
              <a:gd name="connsiteY13" fmla="*/ 6298413 h 6858000"/>
              <a:gd name="connsiteX14" fmla="*/ 409060 w 7467600"/>
              <a:gd name="connsiteY14" fmla="*/ 6671470 h 6858000"/>
              <a:gd name="connsiteX15" fmla="*/ 991680 w 7467600"/>
              <a:gd name="connsiteY15" fmla="*/ 6298413 h 6858000"/>
              <a:gd name="connsiteX16" fmla="*/ 103333 w 7467600"/>
              <a:gd name="connsiteY16" fmla="*/ 5699602 h 6858000"/>
              <a:gd name="connsiteX17" fmla="*/ 233938 w 7467600"/>
              <a:gd name="connsiteY17" fmla="*/ 5809416 h 6858000"/>
              <a:gd name="connsiteX18" fmla="*/ 883580 w 7467600"/>
              <a:gd name="connsiteY18" fmla="*/ 6180710 h 6858000"/>
              <a:gd name="connsiteX19" fmla="*/ 487337 w 7467600"/>
              <a:gd name="connsiteY19" fmla="*/ 5950182 h 6858000"/>
              <a:gd name="connsiteX20" fmla="*/ 354051 w 7467600"/>
              <a:gd name="connsiteY20" fmla="*/ 5854912 h 6858000"/>
              <a:gd name="connsiteX21" fmla="*/ 195436 w 7467600"/>
              <a:gd name="connsiteY21" fmla="*/ 5755068 h 6858000"/>
              <a:gd name="connsiteX22" fmla="*/ 103333 w 7467600"/>
              <a:gd name="connsiteY22" fmla="*/ 5699602 h 6858000"/>
              <a:gd name="connsiteX23" fmla="*/ 5539432 w 7467600"/>
              <a:gd name="connsiteY23" fmla="*/ 5642928 h 6858000"/>
              <a:gd name="connsiteX24" fmla="*/ 5555462 w 7467600"/>
              <a:gd name="connsiteY24" fmla="*/ 5694454 h 6858000"/>
              <a:gd name="connsiteX25" fmla="*/ 5828270 w 7467600"/>
              <a:gd name="connsiteY25" fmla="*/ 6320663 h 6858000"/>
              <a:gd name="connsiteX26" fmla="*/ 5947416 w 7467600"/>
              <a:gd name="connsiteY26" fmla="*/ 6574846 h 6858000"/>
              <a:gd name="connsiteX27" fmla="*/ 5539432 w 7467600"/>
              <a:gd name="connsiteY27" fmla="*/ 5642928 h 6858000"/>
              <a:gd name="connsiteX28" fmla="*/ 51253 w 7467600"/>
              <a:gd name="connsiteY28" fmla="*/ 5631825 h 6858000"/>
              <a:gd name="connsiteX29" fmla="*/ 211622 w 7467600"/>
              <a:gd name="connsiteY29" fmla="*/ 5728803 h 6858000"/>
              <a:gd name="connsiteX30" fmla="*/ 371652 w 7467600"/>
              <a:gd name="connsiteY30" fmla="*/ 5829062 h 6858000"/>
              <a:gd name="connsiteX31" fmla="*/ 505903 w 7467600"/>
              <a:gd name="connsiteY31" fmla="*/ 5925221 h 6858000"/>
              <a:gd name="connsiteX32" fmla="*/ 899240 w 7467600"/>
              <a:gd name="connsiteY32" fmla="*/ 6153068 h 6858000"/>
              <a:gd name="connsiteX33" fmla="*/ 988114 w 7467600"/>
              <a:gd name="connsiteY33" fmla="*/ 6174204 h 6858000"/>
              <a:gd name="connsiteX34" fmla="*/ 845971 w 7467600"/>
              <a:gd name="connsiteY34" fmla="*/ 6067177 h 6858000"/>
              <a:gd name="connsiteX35" fmla="*/ 448057 w 7467600"/>
              <a:gd name="connsiteY35" fmla="*/ 5841376 h 6858000"/>
              <a:gd name="connsiteX36" fmla="*/ 51253 w 7467600"/>
              <a:gd name="connsiteY36" fmla="*/ 5631825 h 6858000"/>
              <a:gd name="connsiteX37" fmla="*/ 2606687 w 7467600"/>
              <a:gd name="connsiteY37" fmla="*/ 5630718 h 6858000"/>
              <a:gd name="connsiteX38" fmla="*/ 2645658 w 7467600"/>
              <a:gd name="connsiteY38" fmla="*/ 6640259 h 6858000"/>
              <a:gd name="connsiteX39" fmla="*/ 2606687 w 7467600"/>
              <a:gd name="connsiteY39" fmla="*/ 5630718 h 6858000"/>
              <a:gd name="connsiteX40" fmla="*/ 3642057 w 7467600"/>
              <a:gd name="connsiteY40" fmla="*/ 5573487 h 6858000"/>
              <a:gd name="connsiteX41" fmla="*/ 3632981 w 7467600"/>
              <a:gd name="connsiteY41" fmla="*/ 5579437 h 6858000"/>
              <a:gd name="connsiteX42" fmla="*/ 3382436 w 7467600"/>
              <a:gd name="connsiteY42" fmla="*/ 5952726 h 6858000"/>
              <a:gd name="connsiteX43" fmla="*/ 3191929 w 7467600"/>
              <a:gd name="connsiteY43" fmla="*/ 6662669 h 6858000"/>
              <a:gd name="connsiteX44" fmla="*/ 3369898 w 7467600"/>
              <a:gd name="connsiteY44" fmla="*/ 6081771 h 6858000"/>
              <a:gd name="connsiteX45" fmla="*/ 3642057 w 7467600"/>
              <a:gd name="connsiteY45" fmla="*/ 5573487 h 6858000"/>
              <a:gd name="connsiteX46" fmla="*/ 2650666 w 7467600"/>
              <a:gd name="connsiteY46" fmla="*/ 5530686 h 6858000"/>
              <a:gd name="connsiteX47" fmla="*/ 2650249 w 7467600"/>
              <a:gd name="connsiteY47" fmla="*/ 5532101 h 6858000"/>
              <a:gd name="connsiteX48" fmla="*/ 2663808 w 7467600"/>
              <a:gd name="connsiteY48" fmla="*/ 6535215 h 6858000"/>
              <a:gd name="connsiteX49" fmla="*/ 2665418 w 7467600"/>
              <a:gd name="connsiteY49" fmla="*/ 6132756 h 6858000"/>
              <a:gd name="connsiteX50" fmla="*/ 2650666 w 7467600"/>
              <a:gd name="connsiteY50" fmla="*/ 5530686 h 6858000"/>
              <a:gd name="connsiteX51" fmla="*/ 2680277 w 7467600"/>
              <a:gd name="connsiteY51" fmla="*/ 5479204 h 6858000"/>
              <a:gd name="connsiteX52" fmla="*/ 2678972 w 7467600"/>
              <a:gd name="connsiteY52" fmla="*/ 5481582 h 6858000"/>
              <a:gd name="connsiteX53" fmla="*/ 2696666 w 7467600"/>
              <a:gd name="connsiteY53" fmla="*/ 6133836 h 6858000"/>
              <a:gd name="connsiteX54" fmla="*/ 2695769 w 7467600"/>
              <a:gd name="connsiteY54" fmla="*/ 6390955 h 6858000"/>
              <a:gd name="connsiteX55" fmla="*/ 2739893 w 7467600"/>
              <a:gd name="connsiteY55" fmla="*/ 6108357 h 6858000"/>
              <a:gd name="connsiteX56" fmla="*/ 2680277 w 7467600"/>
              <a:gd name="connsiteY56" fmla="*/ 5479204 h 6858000"/>
              <a:gd name="connsiteX57" fmla="*/ 1132195 w 7467600"/>
              <a:gd name="connsiteY57" fmla="*/ 5467980 h 6858000"/>
              <a:gd name="connsiteX58" fmla="*/ 1679056 w 7467600"/>
              <a:gd name="connsiteY58" fmla="*/ 5516907 h 6858000"/>
              <a:gd name="connsiteX59" fmla="*/ 2128648 w 7467600"/>
              <a:gd name="connsiteY59" fmla="*/ 5474249 h 6858000"/>
              <a:gd name="connsiteX60" fmla="*/ 1825619 w 7467600"/>
              <a:gd name="connsiteY60" fmla="*/ 5478447 h 6858000"/>
              <a:gd name="connsiteX61" fmla="*/ 1737798 w 7467600"/>
              <a:gd name="connsiteY61" fmla="*/ 5483353 h 6858000"/>
              <a:gd name="connsiteX62" fmla="*/ 1132195 w 7467600"/>
              <a:gd name="connsiteY62" fmla="*/ 5467980 h 6858000"/>
              <a:gd name="connsiteX63" fmla="*/ 1456157 w 7467600"/>
              <a:gd name="connsiteY63" fmla="*/ 5371404 h 6858000"/>
              <a:gd name="connsiteX64" fmla="*/ 1244432 w 7467600"/>
              <a:gd name="connsiteY64" fmla="*/ 5385601 h 6858000"/>
              <a:gd name="connsiteX65" fmla="*/ 973990 w 7467600"/>
              <a:gd name="connsiteY65" fmla="*/ 5424940 h 6858000"/>
              <a:gd name="connsiteX66" fmla="*/ 1103809 w 7467600"/>
              <a:gd name="connsiteY66" fmla="*/ 5433720 h 6858000"/>
              <a:gd name="connsiteX67" fmla="*/ 1123454 w 7467600"/>
              <a:gd name="connsiteY67" fmla="*/ 5435727 h 6858000"/>
              <a:gd name="connsiteX68" fmla="*/ 1737017 w 7467600"/>
              <a:gd name="connsiteY68" fmla="*/ 5452183 h 6858000"/>
              <a:gd name="connsiteX69" fmla="*/ 1824397 w 7467600"/>
              <a:gd name="connsiteY69" fmla="*/ 5447757 h 6858000"/>
              <a:gd name="connsiteX70" fmla="*/ 2070059 w 7467600"/>
              <a:gd name="connsiteY70" fmla="*/ 5441660 h 6858000"/>
              <a:gd name="connsiteX71" fmla="*/ 1456157 w 7467600"/>
              <a:gd name="connsiteY71" fmla="*/ 5371404 h 6858000"/>
              <a:gd name="connsiteX72" fmla="*/ 4988186 w 7467600"/>
              <a:gd name="connsiteY72" fmla="*/ 5216467 h 6858000"/>
              <a:gd name="connsiteX73" fmla="*/ 4777334 w 7467600"/>
              <a:gd name="connsiteY73" fmla="*/ 5406072 h 6858000"/>
              <a:gd name="connsiteX74" fmla="*/ 4718341 w 7467600"/>
              <a:gd name="connsiteY74" fmla="*/ 5468043 h 6858000"/>
              <a:gd name="connsiteX75" fmla="*/ 4604655 w 7467600"/>
              <a:gd name="connsiteY75" fmla="*/ 5583434 h 6858000"/>
              <a:gd name="connsiteX76" fmla="*/ 4565074 w 7467600"/>
              <a:gd name="connsiteY76" fmla="*/ 5618550 h 6858000"/>
              <a:gd name="connsiteX77" fmla="*/ 4988186 w 7467600"/>
              <a:gd name="connsiteY77" fmla="*/ 5216467 h 6858000"/>
              <a:gd name="connsiteX78" fmla="*/ 4978032 w 7467600"/>
              <a:gd name="connsiteY78" fmla="*/ 5183809 h 6858000"/>
              <a:gd name="connsiteX79" fmla="*/ 4463413 w 7467600"/>
              <a:gd name="connsiteY79" fmla="*/ 5615162 h 6858000"/>
              <a:gd name="connsiteX80" fmla="*/ 4358134 w 7467600"/>
              <a:gd name="connsiteY80" fmla="*/ 5742791 h 6858000"/>
              <a:gd name="connsiteX81" fmla="*/ 4376219 w 7467600"/>
              <a:gd name="connsiteY81" fmla="*/ 5729027 h 6858000"/>
              <a:gd name="connsiteX82" fmla="*/ 4582340 w 7467600"/>
              <a:gd name="connsiteY82" fmla="*/ 5561037 h 6858000"/>
              <a:gd name="connsiteX83" fmla="*/ 4694684 w 7467600"/>
              <a:gd name="connsiteY83" fmla="*/ 5447098 h 6858000"/>
              <a:gd name="connsiteX84" fmla="*/ 4754123 w 7467600"/>
              <a:gd name="connsiteY84" fmla="*/ 5384643 h 6858000"/>
              <a:gd name="connsiteX85" fmla="*/ 4978032 w 7467600"/>
              <a:gd name="connsiteY85" fmla="*/ 5183809 h 6858000"/>
              <a:gd name="connsiteX86" fmla="*/ 1903353 w 7467600"/>
              <a:gd name="connsiteY86" fmla="*/ 5044827 h 6858000"/>
              <a:gd name="connsiteX87" fmla="*/ 1936931 w 7467600"/>
              <a:gd name="connsiteY87" fmla="*/ 5093954 h 6858000"/>
              <a:gd name="connsiteX88" fmla="*/ 2195868 w 7467600"/>
              <a:gd name="connsiteY88" fmla="*/ 5396574 h 6858000"/>
              <a:gd name="connsiteX89" fmla="*/ 2088852 w 7467600"/>
              <a:gd name="connsiteY89" fmla="*/ 5166123 h 6858000"/>
              <a:gd name="connsiteX90" fmla="*/ 1958241 w 7467600"/>
              <a:gd name="connsiteY90" fmla="*/ 5067955 h 6858000"/>
              <a:gd name="connsiteX91" fmla="*/ 1903353 w 7467600"/>
              <a:gd name="connsiteY91" fmla="*/ 5044827 h 6858000"/>
              <a:gd name="connsiteX92" fmla="*/ 1979378 w 7467600"/>
              <a:gd name="connsiteY92" fmla="*/ 4769504 h 6858000"/>
              <a:gd name="connsiteX93" fmla="*/ 2882120 w 7467600"/>
              <a:gd name="connsiteY93" fmla="*/ 5064547 h 6858000"/>
              <a:gd name="connsiteX94" fmla="*/ 2793103 w 7467600"/>
              <a:gd name="connsiteY94" fmla="*/ 5039699 h 6858000"/>
              <a:gd name="connsiteX95" fmla="*/ 2770041 w 7467600"/>
              <a:gd name="connsiteY95" fmla="*/ 5033634 h 6858000"/>
              <a:gd name="connsiteX96" fmla="*/ 1979378 w 7467600"/>
              <a:gd name="connsiteY96" fmla="*/ 4769504 h 6858000"/>
              <a:gd name="connsiteX97" fmla="*/ 1927410 w 7467600"/>
              <a:gd name="connsiteY97" fmla="*/ 4716164 h 6858000"/>
              <a:gd name="connsiteX98" fmla="*/ 1959587 w 7467600"/>
              <a:gd name="connsiteY98" fmla="*/ 4728849 h 6858000"/>
              <a:gd name="connsiteX99" fmla="*/ 2777707 w 7467600"/>
              <a:gd name="connsiteY99" fmla="*/ 5003991 h 6858000"/>
              <a:gd name="connsiteX100" fmla="*/ 2800768 w 7467600"/>
              <a:gd name="connsiteY100" fmla="*/ 5010056 h 6858000"/>
              <a:gd name="connsiteX101" fmla="*/ 2879408 w 7467600"/>
              <a:gd name="connsiteY101" fmla="*/ 5031590 h 6858000"/>
              <a:gd name="connsiteX102" fmla="*/ 2862295 w 7467600"/>
              <a:gd name="connsiteY102" fmla="*/ 5022958 h 6858000"/>
              <a:gd name="connsiteX103" fmla="*/ 2813343 w 7467600"/>
              <a:gd name="connsiteY103" fmla="*/ 4998369 h 6858000"/>
              <a:gd name="connsiteX104" fmla="*/ 2646245 w 7467600"/>
              <a:gd name="connsiteY104" fmla="*/ 4930999 h 6858000"/>
              <a:gd name="connsiteX105" fmla="*/ 1999243 w 7467600"/>
              <a:gd name="connsiteY105" fmla="*/ 4730524 h 6858000"/>
              <a:gd name="connsiteX106" fmla="*/ 1979527 w 7467600"/>
              <a:gd name="connsiteY106" fmla="*/ 4726651 h 6858000"/>
              <a:gd name="connsiteX107" fmla="*/ 1927410 w 7467600"/>
              <a:gd name="connsiteY107" fmla="*/ 4716164 h 6858000"/>
              <a:gd name="connsiteX108" fmla="*/ 1997014 w 7467600"/>
              <a:gd name="connsiteY108" fmla="*/ 4698007 h 6858000"/>
              <a:gd name="connsiteX109" fmla="*/ 2005458 w 7467600"/>
              <a:gd name="connsiteY109" fmla="*/ 4699540 h 6858000"/>
              <a:gd name="connsiteX110" fmla="*/ 2657186 w 7467600"/>
              <a:gd name="connsiteY110" fmla="*/ 4901687 h 6858000"/>
              <a:gd name="connsiteX111" fmla="*/ 2826662 w 7467600"/>
              <a:gd name="connsiteY111" fmla="*/ 4970362 h 6858000"/>
              <a:gd name="connsiteX112" fmla="*/ 2876100 w 7467600"/>
              <a:gd name="connsiteY112" fmla="*/ 4995397 h 6858000"/>
              <a:gd name="connsiteX113" fmla="*/ 3042600 w 7467600"/>
              <a:gd name="connsiteY113" fmla="*/ 5059532 h 6858000"/>
              <a:gd name="connsiteX114" fmla="*/ 1997014 w 7467600"/>
              <a:gd name="connsiteY114" fmla="*/ 4698007 h 6858000"/>
              <a:gd name="connsiteX115" fmla="*/ 2305292 w 7467600"/>
              <a:gd name="connsiteY115" fmla="*/ 4219492 h 6858000"/>
              <a:gd name="connsiteX116" fmla="*/ 3360922 w 7467600"/>
              <a:gd name="connsiteY116" fmla="*/ 4529373 h 6858000"/>
              <a:gd name="connsiteX117" fmla="*/ 3492420 w 7467600"/>
              <a:gd name="connsiteY117" fmla="*/ 4510145 h 6858000"/>
              <a:gd name="connsiteX118" fmla="*/ 3364086 w 7467600"/>
              <a:gd name="connsiteY118" fmla="*/ 4480340 h 6858000"/>
              <a:gd name="connsiteX119" fmla="*/ 3225818 w 7467600"/>
              <a:gd name="connsiteY119" fmla="*/ 4411822 h 6858000"/>
              <a:gd name="connsiteX120" fmla="*/ 3129696 w 7467600"/>
              <a:gd name="connsiteY120" fmla="*/ 4360704 h 6858000"/>
              <a:gd name="connsiteX121" fmla="*/ 2814545 w 7467600"/>
              <a:gd name="connsiteY121" fmla="*/ 4282955 h 6858000"/>
              <a:gd name="connsiteX122" fmla="*/ 2305292 w 7467600"/>
              <a:gd name="connsiteY122" fmla="*/ 4219492 h 6858000"/>
              <a:gd name="connsiteX123" fmla="*/ 2626982 w 7467600"/>
              <a:gd name="connsiteY123" fmla="*/ 4206450 h 6858000"/>
              <a:gd name="connsiteX124" fmla="*/ 2490617 w 7467600"/>
              <a:gd name="connsiteY124" fmla="*/ 4206951 h 6858000"/>
              <a:gd name="connsiteX125" fmla="*/ 2819869 w 7467600"/>
              <a:gd name="connsiteY125" fmla="*/ 4252936 h 6858000"/>
              <a:gd name="connsiteX126" fmla="*/ 3143018 w 7467600"/>
              <a:gd name="connsiteY126" fmla="*/ 4332698 h 6858000"/>
              <a:gd name="connsiteX127" fmla="*/ 3241520 w 7467600"/>
              <a:gd name="connsiteY127" fmla="*/ 4385112 h 6858000"/>
              <a:gd name="connsiteX128" fmla="*/ 3374575 w 7467600"/>
              <a:gd name="connsiteY128" fmla="*/ 4451517 h 6858000"/>
              <a:gd name="connsiteX129" fmla="*/ 3505221 w 7467600"/>
              <a:gd name="connsiteY129" fmla="*/ 4480757 h 6858000"/>
              <a:gd name="connsiteX130" fmla="*/ 2626982 w 7467600"/>
              <a:gd name="connsiteY130" fmla="*/ 4206450 h 6858000"/>
              <a:gd name="connsiteX131" fmla="*/ 1310106 w 7467600"/>
              <a:gd name="connsiteY131" fmla="*/ 3943217 h 6858000"/>
              <a:gd name="connsiteX132" fmla="*/ 854994 w 7467600"/>
              <a:gd name="connsiteY132" fmla="*/ 4399136 h 6858000"/>
              <a:gd name="connsiteX133" fmla="*/ 742462 w 7467600"/>
              <a:gd name="connsiteY133" fmla="*/ 4594648 h 6858000"/>
              <a:gd name="connsiteX134" fmla="*/ 820602 w 7467600"/>
              <a:gd name="connsiteY134" fmla="*/ 4485915 h 6858000"/>
              <a:gd name="connsiteX135" fmla="*/ 878295 w 7467600"/>
              <a:gd name="connsiteY135" fmla="*/ 4403594 h 6858000"/>
              <a:gd name="connsiteX136" fmla="*/ 1240607 w 7467600"/>
              <a:gd name="connsiteY136" fmla="*/ 4010401 h 6858000"/>
              <a:gd name="connsiteX137" fmla="*/ 1310106 w 7467600"/>
              <a:gd name="connsiteY137" fmla="*/ 3943217 h 6858000"/>
              <a:gd name="connsiteX138" fmla="*/ 1423113 w 7467600"/>
              <a:gd name="connsiteY138" fmla="*/ 3874565 h 6858000"/>
              <a:gd name="connsiteX139" fmla="*/ 1260565 w 7467600"/>
              <a:gd name="connsiteY139" fmla="*/ 4031982 h 6858000"/>
              <a:gd name="connsiteX140" fmla="*/ 901900 w 7467600"/>
              <a:gd name="connsiteY140" fmla="*/ 4421236 h 6858000"/>
              <a:gd name="connsiteX141" fmla="*/ 845044 w 7467600"/>
              <a:gd name="connsiteY141" fmla="*/ 4502436 h 6858000"/>
              <a:gd name="connsiteX142" fmla="*/ 685926 w 7467600"/>
              <a:gd name="connsiteY142" fmla="*/ 4703069 h 6858000"/>
              <a:gd name="connsiteX143" fmla="*/ 684248 w 7467600"/>
              <a:gd name="connsiteY143" fmla="*/ 4706721 h 6858000"/>
              <a:gd name="connsiteX144" fmla="*/ 1423113 w 7467600"/>
              <a:gd name="connsiteY144" fmla="*/ 3874565 h 6858000"/>
              <a:gd name="connsiteX145" fmla="*/ 3316479 w 7467600"/>
              <a:gd name="connsiteY145" fmla="*/ 3872136 h 6858000"/>
              <a:gd name="connsiteX146" fmla="*/ 3546806 w 7467600"/>
              <a:gd name="connsiteY146" fmla="*/ 4356139 h 6858000"/>
              <a:gd name="connsiteX147" fmla="*/ 3364433 w 7467600"/>
              <a:gd name="connsiteY147" fmla="*/ 3953121 h 6858000"/>
              <a:gd name="connsiteX148" fmla="*/ 3316479 w 7467600"/>
              <a:gd name="connsiteY148" fmla="*/ 3872136 h 6858000"/>
              <a:gd name="connsiteX149" fmla="*/ 3291335 w 7467600"/>
              <a:gd name="connsiteY149" fmla="*/ 3767420 h 6858000"/>
              <a:gd name="connsiteX150" fmla="*/ 3390805 w 7467600"/>
              <a:gd name="connsiteY150" fmla="*/ 3937163 h 6858000"/>
              <a:gd name="connsiteX151" fmla="*/ 3579062 w 7467600"/>
              <a:gd name="connsiteY151" fmla="*/ 4359040 h 6858000"/>
              <a:gd name="connsiteX152" fmla="*/ 3467355 w 7467600"/>
              <a:gd name="connsiteY152" fmla="*/ 3988130 h 6858000"/>
              <a:gd name="connsiteX153" fmla="*/ 3310753 w 7467600"/>
              <a:gd name="connsiteY153" fmla="*/ 3787140 h 6858000"/>
              <a:gd name="connsiteX154" fmla="*/ 3291335 w 7467600"/>
              <a:gd name="connsiteY154" fmla="*/ 3767420 h 6858000"/>
              <a:gd name="connsiteX155" fmla="*/ 1635889 w 7467600"/>
              <a:gd name="connsiteY155" fmla="*/ 3709494 h 6858000"/>
              <a:gd name="connsiteX156" fmla="*/ 1634800 w 7467600"/>
              <a:gd name="connsiteY156" fmla="*/ 3731111 h 6858000"/>
              <a:gd name="connsiteX157" fmla="*/ 1635889 w 7467600"/>
              <a:gd name="connsiteY157" fmla="*/ 3709494 h 6858000"/>
              <a:gd name="connsiteX158" fmla="*/ 1510397 w 7467600"/>
              <a:gd name="connsiteY158" fmla="*/ 3684705 h 6858000"/>
              <a:gd name="connsiteX159" fmla="*/ 1146550 w 7467600"/>
              <a:gd name="connsiteY159" fmla="*/ 3802012 h 6858000"/>
              <a:gd name="connsiteX160" fmla="*/ 698834 w 7467600"/>
              <a:gd name="connsiteY160" fmla="*/ 3952272 h 6858000"/>
              <a:gd name="connsiteX161" fmla="*/ 34256 w 7467600"/>
              <a:gd name="connsiteY161" fmla="*/ 4347603 h 6858000"/>
              <a:gd name="connsiteX162" fmla="*/ 527241 w 7467600"/>
              <a:gd name="connsiteY162" fmla="*/ 4065078 h 6858000"/>
              <a:gd name="connsiteX163" fmla="*/ 1510397 w 7467600"/>
              <a:gd name="connsiteY163" fmla="*/ 3684705 h 6858000"/>
              <a:gd name="connsiteX164" fmla="*/ 1313114 w 7467600"/>
              <a:gd name="connsiteY164" fmla="*/ 3655216 h 6858000"/>
              <a:gd name="connsiteX165" fmla="*/ 1109304 w 7467600"/>
              <a:gd name="connsiteY165" fmla="*/ 3669030 h 6858000"/>
              <a:gd name="connsiteX166" fmla="*/ 8129 w 7467600"/>
              <a:gd name="connsiteY166" fmla="*/ 4330519 h 6858000"/>
              <a:gd name="connsiteX167" fmla="*/ 687572 w 7467600"/>
              <a:gd name="connsiteY167" fmla="*/ 3925629 h 6858000"/>
              <a:gd name="connsiteX168" fmla="*/ 1138365 w 7467600"/>
              <a:gd name="connsiteY168" fmla="*/ 3774515 h 6858000"/>
              <a:gd name="connsiteX169" fmla="*/ 1505579 w 7467600"/>
              <a:gd name="connsiteY169" fmla="*/ 3655526 h 6858000"/>
              <a:gd name="connsiteX170" fmla="*/ 1313114 w 7467600"/>
              <a:gd name="connsiteY170" fmla="*/ 3655216 h 6858000"/>
              <a:gd name="connsiteX171" fmla="*/ 3655073 w 7467600"/>
              <a:gd name="connsiteY171" fmla="*/ 3650884 h 6858000"/>
              <a:gd name="connsiteX172" fmla="*/ 3989938 w 7467600"/>
              <a:gd name="connsiteY172" fmla="*/ 3991685 h 6858000"/>
              <a:gd name="connsiteX173" fmla="*/ 4393907 w 7467600"/>
              <a:gd name="connsiteY173" fmla="*/ 4261258 h 6858000"/>
              <a:gd name="connsiteX174" fmla="*/ 4648051 w 7467600"/>
              <a:gd name="connsiteY174" fmla="*/ 4374051 h 6858000"/>
              <a:gd name="connsiteX175" fmla="*/ 4383389 w 7467600"/>
              <a:gd name="connsiteY175" fmla="*/ 4184369 h 6858000"/>
              <a:gd name="connsiteX176" fmla="*/ 4165508 w 7467600"/>
              <a:gd name="connsiteY176" fmla="*/ 4035196 h 6858000"/>
              <a:gd name="connsiteX177" fmla="*/ 4068162 w 7467600"/>
              <a:gd name="connsiteY177" fmla="*/ 3953394 h 6858000"/>
              <a:gd name="connsiteX178" fmla="*/ 3981416 w 7467600"/>
              <a:gd name="connsiteY178" fmla="*/ 3880482 h 6858000"/>
              <a:gd name="connsiteX179" fmla="*/ 3800147 w 7467600"/>
              <a:gd name="connsiteY179" fmla="*/ 3749872 h 6858000"/>
              <a:gd name="connsiteX180" fmla="*/ 3655073 w 7467600"/>
              <a:gd name="connsiteY180" fmla="*/ 3650884 h 6858000"/>
              <a:gd name="connsiteX181" fmla="*/ 3670252 w 7467600"/>
              <a:gd name="connsiteY181" fmla="*/ 3622798 h 6858000"/>
              <a:gd name="connsiteX182" fmla="*/ 3817258 w 7467600"/>
              <a:gd name="connsiteY182" fmla="*/ 3723577 h 6858000"/>
              <a:gd name="connsiteX183" fmla="*/ 4000461 w 7467600"/>
              <a:gd name="connsiteY183" fmla="*/ 3855966 h 6858000"/>
              <a:gd name="connsiteX184" fmla="*/ 4088180 w 7467600"/>
              <a:gd name="connsiteY184" fmla="*/ 3929774 h 6858000"/>
              <a:gd name="connsiteX185" fmla="*/ 4184555 w 7467600"/>
              <a:gd name="connsiteY185" fmla="*/ 4010683 h 6858000"/>
              <a:gd name="connsiteX186" fmla="*/ 4399563 w 7467600"/>
              <a:gd name="connsiteY186" fmla="*/ 4158106 h 6858000"/>
              <a:gd name="connsiteX187" fmla="*/ 4684469 w 7467600"/>
              <a:gd name="connsiteY187" fmla="*/ 4364680 h 6858000"/>
              <a:gd name="connsiteX188" fmla="*/ 4690271 w 7467600"/>
              <a:gd name="connsiteY188" fmla="*/ 4370034 h 6858000"/>
              <a:gd name="connsiteX189" fmla="*/ 4136093 w 7467600"/>
              <a:gd name="connsiteY189" fmla="*/ 3858466 h 6858000"/>
              <a:gd name="connsiteX190" fmla="*/ 3670252 w 7467600"/>
              <a:gd name="connsiteY190" fmla="*/ 3622798 h 6858000"/>
              <a:gd name="connsiteX191" fmla="*/ 4440129 w 7467600"/>
              <a:gd name="connsiteY191" fmla="*/ 3448571 h 6858000"/>
              <a:gd name="connsiteX192" fmla="*/ 4856525 w 7467600"/>
              <a:gd name="connsiteY192" fmla="*/ 3915351 h 6858000"/>
              <a:gd name="connsiteX193" fmla="*/ 5059055 w 7467600"/>
              <a:gd name="connsiteY193" fmla="*/ 4108918 h 6858000"/>
              <a:gd name="connsiteX194" fmla="*/ 5290070 w 7467600"/>
              <a:gd name="connsiteY194" fmla="*/ 4263619 h 6858000"/>
              <a:gd name="connsiteX195" fmla="*/ 4834991 w 7467600"/>
              <a:gd name="connsiteY195" fmla="*/ 3830985 h 6858000"/>
              <a:gd name="connsiteX196" fmla="*/ 4440129 w 7467600"/>
              <a:gd name="connsiteY196" fmla="*/ 3448571 h 6858000"/>
              <a:gd name="connsiteX197" fmla="*/ 4441737 w 7467600"/>
              <a:gd name="connsiteY197" fmla="*/ 3399734 h 6858000"/>
              <a:gd name="connsiteX198" fmla="*/ 4431236 w 7467600"/>
              <a:gd name="connsiteY198" fmla="*/ 3400954 h 6858000"/>
              <a:gd name="connsiteX199" fmla="*/ 4557150 w 7467600"/>
              <a:gd name="connsiteY199" fmla="*/ 3510023 h 6858000"/>
              <a:gd name="connsiteX200" fmla="*/ 4856936 w 7467600"/>
              <a:gd name="connsiteY200" fmla="*/ 3809146 h 6858000"/>
              <a:gd name="connsiteX201" fmla="*/ 5111996 w 7467600"/>
              <a:gd name="connsiteY201" fmla="*/ 4065759 h 6858000"/>
              <a:gd name="connsiteX202" fmla="*/ 5388878 w 7467600"/>
              <a:gd name="connsiteY202" fmla="*/ 4300185 h 6858000"/>
              <a:gd name="connsiteX203" fmla="*/ 5425556 w 7467600"/>
              <a:gd name="connsiteY203" fmla="*/ 4308967 h 6858000"/>
              <a:gd name="connsiteX204" fmla="*/ 4943646 w 7467600"/>
              <a:gd name="connsiteY204" fmla="*/ 3822916 h 6858000"/>
              <a:gd name="connsiteX205" fmla="*/ 4594837 w 7467600"/>
              <a:gd name="connsiteY205" fmla="*/ 3532274 h 6858000"/>
              <a:gd name="connsiteX206" fmla="*/ 4441737 w 7467600"/>
              <a:gd name="connsiteY206" fmla="*/ 3399734 h 6858000"/>
              <a:gd name="connsiteX207" fmla="*/ 5425834 w 7467600"/>
              <a:gd name="connsiteY207" fmla="*/ 3162785 h 6858000"/>
              <a:gd name="connsiteX208" fmla="*/ 5401644 w 7467600"/>
              <a:gd name="connsiteY208" fmla="*/ 3617847 h 6858000"/>
              <a:gd name="connsiteX209" fmla="*/ 5467256 w 7467600"/>
              <a:gd name="connsiteY209" fmla="*/ 4175494 h 6858000"/>
              <a:gd name="connsiteX210" fmla="*/ 5448069 w 7467600"/>
              <a:gd name="connsiteY210" fmla="*/ 3567554 h 6858000"/>
              <a:gd name="connsiteX211" fmla="*/ 5425834 w 7467600"/>
              <a:gd name="connsiteY211" fmla="*/ 3162785 h 6858000"/>
              <a:gd name="connsiteX212" fmla="*/ 1318687 w 7467600"/>
              <a:gd name="connsiteY212" fmla="*/ 3113840 h 6858000"/>
              <a:gd name="connsiteX213" fmla="*/ 1066793 w 7467600"/>
              <a:gd name="connsiteY213" fmla="*/ 3212171 h 6858000"/>
              <a:gd name="connsiteX214" fmla="*/ 993319 w 7467600"/>
              <a:gd name="connsiteY214" fmla="*/ 3247648 h 6858000"/>
              <a:gd name="connsiteX215" fmla="*/ 853081 w 7467600"/>
              <a:gd name="connsiteY215" fmla="*/ 3312410 h 6858000"/>
              <a:gd name="connsiteX216" fmla="*/ 805957 w 7467600"/>
              <a:gd name="connsiteY216" fmla="*/ 3330443 h 6858000"/>
              <a:gd name="connsiteX217" fmla="*/ 1318687 w 7467600"/>
              <a:gd name="connsiteY217" fmla="*/ 3113840 h 6858000"/>
              <a:gd name="connsiteX218" fmla="*/ 5453702 w 7467600"/>
              <a:gd name="connsiteY218" fmla="*/ 3090882 h 6858000"/>
              <a:gd name="connsiteX219" fmla="*/ 5480135 w 7467600"/>
              <a:gd name="connsiteY219" fmla="*/ 3565802 h 6858000"/>
              <a:gd name="connsiteX220" fmla="*/ 5499023 w 7467600"/>
              <a:gd name="connsiteY220" fmla="*/ 4166310 h 6858000"/>
              <a:gd name="connsiteX221" fmla="*/ 5547022 w 7467600"/>
              <a:gd name="connsiteY221" fmla="*/ 3607838 h 6858000"/>
              <a:gd name="connsiteX222" fmla="*/ 5515964 w 7467600"/>
              <a:gd name="connsiteY222" fmla="*/ 3378541 h 6858000"/>
              <a:gd name="connsiteX223" fmla="*/ 5453702 w 7467600"/>
              <a:gd name="connsiteY223" fmla="*/ 3090882 h 6858000"/>
              <a:gd name="connsiteX224" fmla="*/ 1238695 w 7467600"/>
              <a:gd name="connsiteY224" fmla="*/ 3076820 h 6858000"/>
              <a:gd name="connsiteX225" fmla="*/ 716371 w 7467600"/>
              <a:gd name="connsiteY225" fmla="*/ 3293249 h 6858000"/>
              <a:gd name="connsiteX226" fmla="*/ 579522 w 7467600"/>
              <a:gd name="connsiteY226" fmla="*/ 3371759 h 6858000"/>
              <a:gd name="connsiteX227" fmla="*/ 600288 w 7467600"/>
              <a:gd name="connsiteY227" fmla="*/ 3365555 h 6858000"/>
              <a:gd name="connsiteX228" fmla="*/ 840692 w 7467600"/>
              <a:gd name="connsiteY228" fmla="*/ 3284921 h 6858000"/>
              <a:gd name="connsiteX229" fmla="*/ 979248 w 7467600"/>
              <a:gd name="connsiteY229" fmla="*/ 3221003 h 6858000"/>
              <a:gd name="connsiteX230" fmla="*/ 1053282 w 7467600"/>
              <a:gd name="connsiteY230" fmla="*/ 3185247 h 6858000"/>
              <a:gd name="connsiteX231" fmla="*/ 1320603 w 7467600"/>
              <a:gd name="connsiteY231" fmla="*/ 3081281 h 6858000"/>
              <a:gd name="connsiteX232" fmla="*/ 1238695 w 7467600"/>
              <a:gd name="connsiteY232" fmla="*/ 3076820 h 6858000"/>
              <a:gd name="connsiteX233" fmla="*/ 5425627 w 7467600"/>
              <a:gd name="connsiteY233" fmla="*/ 2954192 h 6858000"/>
              <a:gd name="connsiteX234" fmla="*/ 5470770 w 7467600"/>
              <a:gd name="connsiteY234" fmla="*/ 3005435 h 6858000"/>
              <a:gd name="connsiteX235" fmla="*/ 5519779 w 7467600"/>
              <a:gd name="connsiteY235" fmla="*/ 4359223 h 6858000"/>
              <a:gd name="connsiteX236" fmla="*/ 5520293 w 7467600"/>
              <a:gd name="connsiteY236" fmla="*/ 4360602 h 6858000"/>
              <a:gd name="connsiteX237" fmla="*/ 5767221 w 7467600"/>
              <a:gd name="connsiteY237" fmla="*/ 4665564 h 6858000"/>
              <a:gd name="connsiteX238" fmla="*/ 6937169 w 7467600"/>
              <a:gd name="connsiteY238" fmla="*/ 4815941 h 6858000"/>
              <a:gd name="connsiteX239" fmla="*/ 6953922 w 7467600"/>
              <a:gd name="connsiteY239" fmla="*/ 4890068 h 6858000"/>
              <a:gd name="connsiteX240" fmla="*/ 6071359 w 7467600"/>
              <a:gd name="connsiteY240" fmla="*/ 4770770 h 6858000"/>
              <a:gd name="connsiteX241" fmla="*/ 6038839 w 7467600"/>
              <a:gd name="connsiteY241" fmla="*/ 4764474 h 6858000"/>
              <a:gd name="connsiteX242" fmla="*/ 6038706 w 7467600"/>
              <a:gd name="connsiteY242" fmla="*/ 4763847 h 6858000"/>
              <a:gd name="connsiteX243" fmla="*/ 6037784 w 7467600"/>
              <a:gd name="connsiteY243" fmla="*/ 4764270 h 6858000"/>
              <a:gd name="connsiteX244" fmla="*/ 6038839 w 7467600"/>
              <a:gd name="connsiteY244" fmla="*/ 4764474 h 6858000"/>
              <a:gd name="connsiteX245" fmla="*/ 6040338 w 7467600"/>
              <a:gd name="connsiteY245" fmla="*/ 4771418 h 6858000"/>
              <a:gd name="connsiteX246" fmla="*/ 6024488 w 7467600"/>
              <a:gd name="connsiteY246" fmla="*/ 4809903 h 6858000"/>
              <a:gd name="connsiteX247" fmla="*/ 5599771 w 7467600"/>
              <a:gd name="connsiteY247" fmla="*/ 5509652 h 6858000"/>
              <a:gd name="connsiteX248" fmla="*/ 5548843 w 7467600"/>
              <a:gd name="connsiteY248" fmla="*/ 5563845 h 6858000"/>
              <a:gd name="connsiteX249" fmla="*/ 5940952 w 7467600"/>
              <a:gd name="connsiteY249" fmla="*/ 6250028 h 6858000"/>
              <a:gd name="connsiteX250" fmla="*/ 6043441 w 7467600"/>
              <a:gd name="connsiteY250" fmla="*/ 6665847 h 6858000"/>
              <a:gd name="connsiteX251" fmla="*/ 6093432 w 7467600"/>
              <a:gd name="connsiteY251" fmla="*/ 6858000 h 6858000"/>
              <a:gd name="connsiteX252" fmla="*/ 6034344 w 7467600"/>
              <a:gd name="connsiteY252" fmla="*/ 6858000 h 6858000"/>
              <a:gd name="connsiteX253" fmla="*/ 6026679 w 7467600"/>
              <a:gd name="connsiteY253" fmla="*/ 6836959 h 6858000"/>
              <a:gd name="connsiteX254" fmla="*/ 5800441 w 7467600"/>
              <a:gd name="connsiteY254" fmla="*/ 6335286 h 6858000"/>
              <a:gd name="connsiteX255" fmla="*/ 5526562 w 7467600"/>
              <a:gd name="connsiteY255" fmla="*/ 5705388 h 6858000"/>
              <a:gd name="connsiteX256" fmla="*/ 5519640 w 7467600"/>
              <a:gd name="connsiteY256" fmla="*/ 5683774 h 6858000"/>
              <a:gd name="connsiteX257" fmla="*/ 5844559 w 7467600"/>
              <a:gd name="connsiteY257" fmla="*/ 6553349 h 6858000"/>
              <a:gd name="connsiteX258" fmla="*/ 5975994 w 7467600"/>
              <a:gd name="connsiteY258" fmla="*/ 6858000 h 6858000"/>
              <a:gd name="connsiteX259" fmla="*/ 5898547 w 7467600"/>
              <a:gd name="connsiteY259" fmla="*/ 6858000 h 6858000"/>
              <a:gd name="connsiteX260" fmla="*/ 5682041 w 7467600"/>
              <a:gd name="connsiteY260" fmla="*/ 6355860 h 6858000"/>
              <a:gd name="connsiteX261" fmla="*/ 5461758 w 7467600"/>
              <a:gd name="connsiteY261" fmla="*/ 5820220 h 6858000"/>
              <a:gd name="connsiteX262" fmla="*/ 5237282 w 7467600"/>
              <a:gd name="connsiteY262" fmla="*/ 6579086 h 6858000"/>
              <a:gd name="connsiteX263" fmla="*/ 5115009 w 7467600"/>
              <a:gd name="connsiteY263" fmla="*/ 6858000 h 6858000"/>
              <a:gd name="connsiteX264" fmla="*/ 5028074 w 7467600"/>
              <a:gd name="connsiteY264" fmla="*/ 6858000 h 6858000"/>
              <a:gd name="connsiteX265" fmla="*/ 5079508 w 7467600"/>
              <a:gd name="connsiteY265" fmla="*/ 6749074 h 6858000"/>
              <a:gd name="connsiteX266" fmla="*/ 5371846 w 7467600"/>
              <a:gd name="connsiteY266" fmla="*/ 5924413 h 6858000"/>
              <a:gd name="connsiteX267" fmla="*/ 5270512 w 7467600"/>
              <a:gd name="connsiteY267" fmla="*/ 6138975 h 6858000"/>
              <a:gd name="connsiteX268" fmla="*/ 5062409 w 7467600"/>
              <a:gd name="connsiteY268" fmla="*/ 6653544 h 6858000"/>
              <a:gd name="connsiteX269" fmla="*/ 5036628 w 7467600"/>
              <a:gd name="connsiteY269" fmla="*/ 6754247 h 6858000"/>
              <a:gd name="connsiteX270" fmla="*/ 5009112 w 7467600"/>
              <a:gd name="connsiteY270" fmla="*/ 6858000 h 6858000"/>
              <a:gd name="connsiteX271" fmla="*/ 4976679 w 7467600"/>
              <a:gd name="connsiteY271" fmla="*/ 6858000 h 6858000"/>
              <a:gd name="connsiteX272" fmla="*/ 5006537 w 7467600"/>
              <a:gd name="connsiteY272" fmla="*/ 6747068 h 6858000"/>
              <a:gd name="connsiteX273" fmla="*/ 5032723 w 7467600"/>
              <a:gd name="connsiteY273" fmla="*/ 6644957 h 6858000"/>
              <a:gd name="connsiteX274" fmla="*/ 5242949 w 7467600"/>
              <a:gd name="connsiteY274" fmla="*/ 6125175 h 6858000"/>
              <a:gd name="connsiteX275" fmla="*/ 5286321 w 7467600"/>
              <a:gd name="connsiteY275" fmla="*/ 6033555 h 6858000"/>
              <a:gd name="connsiteX276" fmla="*/ 5008210 w 7467600"/>
              <a:gd name="connsiteY276" fmla="*/ 6649194 h 6858000"/>
              <a:gd name="connsiteX277" fmla="*/ 4986321 w 7467600"/>
              <a:gd name="connsiteY277" fmla="*/ 6765687 h 6858000"/>
              <a:gd name="connsiteX278" fmla="*/ 4973474 w 7467600"/>
              <a:gd name="connsiteY278" fmla="*/ 6858000 h 6858000"/>
              <a:gd name="connsiteX279" fmla="*/ 4907178 w 7467600"/>
              <a:gd name="connsiteY279" fmla="*/ 6858000 h 6858000"/>
              <a:gd name="connsiteX280" fmla="*/ 4910810 w 7467600"/>
              <a:gd name="connsiteY280" fmla="*/ 6829660 h 6858000"/>
              <a:gd name="connsiteX281" fmla="*/ 4987461 w 7467600"/>
              <a:gd name="connsiteY281" fmla="*/ 6432994 h 6858000"/>
              <a:gd name="connsiteX282" fmla="*/ 5179262 w 7467600"/>
              <a:gd name="connsiteY282" fmla="*/ 6035044 h 6858000"/>
              <a:gd name="connsiteX283" fmla="*/ 4689678 w 7467600"/>
              <a:gd name="connsiteY283" fmla="*/ 6440241 h 6858000"/>
              <a:gd name="connsiteX284" fmla="*/ 4477543 w 7467600"/>
              <a:gd name="connsiteY284" fmla="*/ 6674836 h 6858000"/>
              <a:gd name="connsiteX285" fmla="*/ 4329957 w 7467600"/>
              <a:gd name="connsiteY285" fmla="*/ 6858000 h 6858000"/>
              <a:gd name="connsiteX286" fmla="*/ 4218595 w 7467600"/>
              <a:gd name="connsiteY286" fmla="*/ 6858000 h 6858000"/>
              <a:gd name="connsiteX287" fmla="*/ 4368888 w 7467600"/>
              <a:gd name="connsiteY287" fmla="*/ 6668412 h 6858000"/>
              <a:gd name="connsiteX288" fmla="*/ 4563091 w 7467600"/>
              <a:gd name="connsiteY288" fmla="*/ 6442508 h 6858000"/>
              <a:gd name="connsiteX289" fmla="*/ 5387324 w 7467600"/>
              <a:gd name="connsiteY289" fmla="*/ 5705830 h 6858000"/>
              <a:gd name="connsiteX290" fmla="*/ 5073620 w 7467600"/>
              <a:gd name="connsiteY290" fmla="*/ 5955437 h 6858000"/>
              <a:gd name="connsiteX291" fmla="*/ 4689789 w 7467600"/>
              <a:gd name="connsiteY291" fmla="*/ 6268382 h 6858000"/>
              <a:gd name="connsiteX292" fmla="*/ 4418722 w 7467600"/>
              <a:gd name="connsiteY292" fmla="*/ 6570886 h 6858000"/>
              <a:gd name="connsiteX293" fmla="*/ 4214944 w 7467600"/>
              <a:gd name="connsiteY293" fmla="*/ 6858000 h 6858000"/>
              <a:gd name="connsiteX294" fmla="*/ 4177898 w 7467600"/>
              <a:gd name="connsiteY294" fmla="*/ 6858000 h 6858000"/>
              <a:gd name="connsiteX295" fmla="*/ 4391597 w 7467600"/>
              <a:gd name="connsiteY295" fmla="*/ 6556370 h 6858000"/>
              <a:gd name="connsiteX296" fmla="*/ 4668889 w 7467600"/>
              <a:gd name="connsiteY296" fmla="*/ 6246399 h 6858000"/>
              <a:gd name="connsiteX297" fmla="*/ 5055427 w 7467600"/>
              <a:gd name="connsiteY297" fmla="*/ 5931476 h 6858000"/>
              <a:gd name="connsiteX298" fmla="*/ 5371814 w 7467600"/>
              <a:gd name="connsiteY298" fmla="*/ 5678975 h 6858000"/>
              <a:gd name="connsiteX299" fmla="*/ 4987918 w 7467600"/>
              <a:gd name="connsiteY299" fmla="*/ 5838701 h 6858000"/>
              <a:gd name="connsiteX300" fmla="*/ 4317146 w 7467600"/>
              <a:gd name="connsiteY300" fmla="*/ 6587716 h 6858000"/>
              <a:gd name="connsiteX301" fmla="*/ 4171627 w 7467600"/>
              <a:gd name="connsiteY301" fmla="*/ 6858000 h 6858000"/>
              <a:gd name="connsiteX302" fmla="*/ 4081585 w 7467600"/>
              <a:gd name="connsiteY302" fmla="*/ 6858000 h 6858000"/>
              <a:gd name="connsiteX303" fmla="*/ 4238603 w 7467600"/>
              <a:gd name="connsiteY303" fmla="*/ 6559341 h 6858000"/>
              <a:gd name="connsiteX304" fmla="*/ 4778333 w 7467600"/>
              <a:gd name="connsiteY304" fmla="*/ 5873626 h 6858000"/>
              <a:gd name="connsiteX305" fmla="*/ 5414185 w 7467600"/>
              <a:gd name="connsiteY305" fmla="*/ 5573882 h 6858000"/>
              <a:gd name="connsiteX306" fmla="*/ 5959648 w 7467600"/>
              <a:gd name="connsiteY306" fmla="*/ 4760797 h 6858000"/>
              <a:gd name="connsiteX307" fmla="*/ 5355019 w 7467600"/>
              <a:gd name="connsiteY307" fmla="*/ 4734672 h 6858000"/>
              <a:gd name="connsiteX308" fmla="*/ 5083565 w 7467600"/>
              <a:gd name="connsiteY308" fmla="*/ 5179121 h 6858000"/>
              <a:gd name="connsiteX309" fmla="*/ 4713577 w 7467600"/>
              <a:gd name="connsiteY309" fmla="*/ 5616803 h 6858000"/>
              <a:gd name="connsiteX310" fmla="*/ 3989559 w 7467600"/>
              <a:gd name="connsiteY310" fmla="*/ 6145945 h 6858000"/>
              <a:gd name="connsiteX311" fmla="*/ 3939824 w 7467600"/>
              <a:gd name="connsiteY311" fmla="*/ 6066900 h 6858000"/>
              <a:gd name="connsiteX312" fmla="*/ 4584537 w 7467600"/>
              <a:gd name="connsiteY312" fmla="*/ 5324826 h 6858000"/>
              <a:gd name="connsiteX313" fmla="*/ 5037105 w 7467600"/>
              <a:gd name="connsiteY313" fmla="*/ 5088765 h 6858000"/>
              <a:gd name="connsiteX314" fmla="*/ 5039930 w 7467600"/>
              <a:gd name="connsiteY314" fmla="*/ 5089585 h 6858000"/>
              <a:gd name="connsiteX315" fmla="*/ 5263764 w 7467600"/>
              <a:gd name="connsiteY315" fmla="*/ 4735525 h 6858000"/>
              <a:gd name="connsiteX316" fmla="*/ 4086300 w 7467600"/>
              <a:gd name="connsiteY316" fmla="*/ 4884599 h 6858000"/>
              <a:gd name="connsiteX317" fmla="*/ 4085485 w 7467600"/>
              <a:gd name="connsiteY317" fmla="*/ 4899070 h 6858000"/>
              <a:gd name="connsiteX318" fmla="*/ 3871915 w 7467600"/>
              <a:gd name="connsiteY318" fmla="*/ 5253645 h 6858000"/>
              <a:gd name="connsiteX319" fmla="*/ 3799374 w 7467600"/>
              <a:gd name="connsiteY319" fmla="*/ 5466127 h 6858000"/>
              <a:gd name="connsiteX320" fmla="*/ 3498850 w 7467600"/>
              <a:gd name="connsiteY320" fmla="*/ 6661888 h 6858000"/>
              <a:gd name="connsiteX321" fmla="*/ 3399216 w 7467600"/>
              <a:gd name="connsiteY321" fmla="*/ 6858000 h 6858000"/>
              <a:gd name="connsiteX322" fmla="*/ 3303688 w 7467600"/>
              <a:gd name="connsiteY322" fmla="*/ 6858000 h 6858000"/>
              <a:gd name="connsiteX323" fmla="*/ 3391774 w 7467600"/>
              <a:gd name="connsiteY323" fmla="*/ 6697181 h 6858000"/>
              <a:gd name="connsiteX324" fmla="*/ 3735540 w 7467600"/>
              <a:gd name="connsiteY324" fmla="*/ 5546923 h 6858000"/>
              <a:gd name="connsiteX325" fmla="*/ 3729438 w 7467600"/>
              <a:gd name="connsiteY325" fmla="*/ 5569058 h 6858000"/>
              <a:gd name="connsiteX326" fmla="*/ 3707782 w 7467600"/>
              <a:gd name="connsiteY326" fmla="*/ 5644908 h 6858000"/>
              <a:gd name="connsiteX327" fmla="*/ 3583827 w 7467600"/>
              <a:gd name="connsiteY327" fmla="*/ 6039215 h 6858000"/>
              <a:gd name="connsiteX328" fmla="*/ 3547861 w 7467600"/>
              <a:gd name="connsiteY328" fmla="*/ 6129609 h 6858000"/>
              <a:gd name="connsiteX329" fmla="*/ 3490905 w 7467600"/>
              <a:gd name="connsiteY329" fmla="*/ 6277660 h 6858000"/>
              <a:gd name="connsiteX330" fmla="*/ 3455859 w 7467600"/>
              <a:gd name="connsiteY330" fmla="*/ 6391301 h 6858000"/>
              <a:gd name="connsiteX331" fmla="*/ 3429112 w 7467600"/>
              <a:gd name="connsiteY331" fmla="*/ 6479469 h 6858000"/>
              <a:gd name="connsiteX332" fmla="*/ 3304862 w 7467600"/>
              <a:gd name="connsiteY332" fmla="*/ 6796476 h 6858000"/>
              <a:gd name="connsiteX333" fmla="*/ 3276071 w 7467600"/>
              <a:gd name="connsiteY333" fmla="*/ 6858000 h 6858000"/>
              <a:gd name="connsiteX334" fmla="*/ 3240805 w 7467600"/>
              <a:gd name="connsiteY334" fmla="*/ 6858000 h 6858000"/>
              <a:gd name="connsiteX335" fmla="*/ 3275917 w 7467600"/>
              <a:gd name="connsiteY335" fmla="*/ 6783192 h 6858000"/>
              <a:gd name="connsiteX336" fmla="*/ 3399358 w 7467600"/>
              <a:gd name="connsiteY336" fmla="*/ 6469011 h 6858000"/>
              <a:gd name="connsiteX337" fmla="*/ 3425650 w 7467600"/>
              <a:gd name="connsiteY337" fmla="*/ 6381333 h 6858000"/>
              <a:gd name="connsiteX338" fmla="*/ 3460661 w 7467600"/>
              <a:gd name="connsiteY338" fmla="*/ 6266763 h 6858000"/>
              <a:gd name="connsiteX339" fmla="*/ 3518021 w 7467600"/>
              <a:gd name="connsiteY339" fmla="*/ 6117298 h 6858000"/>
              <a:gd name="connsiteX340" fmla="*/ 3554035 w 7467600"/>
              <a:gd name="connsiteY340" fmla="*/ 6027832 h 6858000"/>
              <a:gd name="connsiteX341" fmla="*/ 3677174 w 7467600"/>
              <a:gd name="connsiteY341" fmla="*/ 5636351 h 6858000"/>
              <a:gd name="connsiteX342" fmla="*/ 3698819 w 7467600"/>
              <a:gd name="connsiteY342" fmla="*/ 5560503 h 6858000"/>
              <a:gd name="connsiteX343" fmla="*/ 3702094 w 7467600"/>
              <a:gd name="connsiteY343" fmla="*/ 5549194 h 6858000"/>
              <a:gd name="connsiteX344" fmla="*/ 3398355 w 7467600"/>
              <a:gd name="connsiteY344" fmla="*/ 6094603 h 6858000"/>
              <a:gd name="connsiteX345" fmla="*/ 3193941 w 7467600"/>
              <a:gd name="connsiteY345" fmla="*/ 6798775 h 6858000"/>
              <a:gd name="connsiteX346" fmla="*/ 3184140 w 7467600"/>
              <a:gd name="connsiteY346" fmla="*/ 6858000 h 6858000"/>
              <a:gd name="connsiteX347" fmla="*/ 3099978 w 7467600"/>
              <a:gd name="connsiteY347" fmla="*/ 6858000 h 6858000"/>
              <a:gd name="connsiteX348" fmla="*/ 3101556 w 7467600"/>
              <a:gd name="connsiteY348" fmla="*/ 6843337 h 6858000"/>
              <a:gd name="connsiteX349" fmla="*/ 3370162 w 7467600"/>
              <a:gd name="connsiteY349" fmla="*/ 5785550 h 6858000"/>
              <a:gd name="connsiteX350" fmla="*/ 3746477 w 7467600"/>
              <a:gd name="connsiteY350" fmla="*/ 5377889 h 6858000"/>
              <a:gd name="connsiteX351" fmla="*/ 3863399 w 7467600"/>
              <a:gd name="connsiteY351" fmla="*/ 5087257 h 6858000"/>
              <a:gd name="connsiteX352" fmla="*/ 3968712 w 7467600"/>
              <a:gd name="connsiteY352" fmla="*/ 4913989 h 6858000"/>
              <a:gd name="connsiteX353" fmla="*/ 2792390 w 7467600"/>
              <a:gd name="connsiteY353" fmla="*/ 5382974 h 6858000"/>
              <a:gd name="connsiteX354" fmla="*/ 2714982 w 7467600"/>
              <a:gd name="connsiteY354" fmla="*/ 5427051 h 6858000"/>
              <a:gd name="connsiteX355" fmla="*/ 2813361 w 7467600"/>
              <a:gd name="connsiteY355" fmla="*/ 6023912 h 6858000"/>
              <a:gd name="connsiteX356" fmla="*/ 2688430 w 7467600"/>
              <a:gd name="connsiteY356" fmla="*/ 6801564 h 6858000"/>
              <a:gd name="connsiteX357" fmla="*/ 2629626 w 7467600"/>
              <a:gd name="connsiteY357" fmla="*/ 6763394 h 6858000"/>
              <a:gd name="connsiteX358" fmla="*/ 2565328 w 7467600"/>
              <a:gd name="connsiteY358" fmla="*/ 5516399 h 6858000"/>
              <a:gd name="connsiteX359" fmla="*/ 1922999 w 7467600"/>
              <a:gd name="connsiteY359" fmla="*/ 5980343 h 6858000"/>
              <a:gd name="connsiteX360" fmla="*/ 1950261 w 7467600"/>
              <a:gd name="connsiteY360" fmla="*/ 6405858 h 6858000"/>
              <a:gd name="connsiteX361" fmla="*/ 2365554 w 7467600"/>
              <a:gd name="connsiteY361" fmla="*/ 6759107 h 6858000"/>
              <a:gd name="connsiteX362" fmla="*/ 2424142 w 7467600"/>
              <a:gd name="connsiteY362" fmla="*/ 6858000 h 6858000"/>
              <a:gd name="connsiteX363" fmla="*/ 2395994 w 7467600"/>
              <a:gd name="connsiteY363" fmla="*/ 6858000 h 6858000"/>
              <a:gd name="connsiteX364" fmla="*/ 2392863 w 7467600"/>
              <a:gd name="connsiteY364" fmla="*/ 6852964 h 6858000"/>
              <a:gd name="connsiteX365" fmla="*/ 2017589 w 7467600"/>
              <a:gd name="connsiteY365" fmla="*/ 6493982 h 6858000"/>
              <a:gd name="connsiteX366" fmla="*/ 2147336 w 7467600"/>
              <a:gd name="connsiteY366" fmla="*/ 6594052 h 6858000"/>
              <a:gd name="connsiteX367" fmla="*/ 2207047 w 7467600"/>
              <a:gd name="connsiteY367" fmla="*/ 6654540 h 6858000"/>
              <a:gd name="connsiteX368" fmla="*/ 2299106 w 7467600"/>
              <a:gd name="connsiteY368" fmla="*/ 6778931 h 6858000"/>
              <a:gd name="connsiteX369" fmla="*/ 2314430 w 7467600"/>
              <a:gd name="connsiteY369" fmla="*/ 6801144 h 6858000"/>
              <a:gd name="connsiteX370" fmla="*/ 2352406 w 7467600"/>
              <a:gd name="connsiteY370" fmla="*/ 6858000 h 6858000"/>
              <a:gd name="connsiteX371" fmla="*/ 2314492 w 7467600"/>
              <a:gd name="connsiteY371" fmla="*/ 6858000 h 6858000"/>
              <a:gd name="connsiteX372" fmla="*/ 2288095 w 7467600"/>
              <a:gd name="connsiteY372" fmla="*/ 6818030 h 6858000"/>
              <a:gd name="connsiteX373" fmla="*/ 2272768 w 7467600"/>
              <a:gd name="connsiteY373" fmla="*/ 6795822 h 6858000"/>
              <a:gd name="connsiteX374" fmla="*/ 2182715 w 7467600"/>
              <a:gd name="connsiteY374" fmla="*/ 6675071 h 6858000"/>
              <a:gd name="connsiteX375" fmla="*/ 2032061 w 7467600"/>
              <a:gd name="connsiteY375" fmla="*/ 6541380 h 6858000"/>
              <a:gd name="connsiteX376" fmla="*/ 2257220 w 7467600"/>
              <a:gd name="connsiteY376" fmla="*/ 6826257 h 6858000"/>
              <a:gd name="connsiteX377" fmla="*/ 2281324 w 7467600"/>
              <a:gd name="connsiteY377" fmla="*/ 6858000 h 6858000"/>
              <a:gd name="connsiteX378" fmla="*/ 2242860 w 7467600"/>
              <a:gd name="connsiteY378" fmla="*/ 6858000 h 6858000"/>
              <a:gd name="connsiteX379" fmla="*/ 2232818 w 7467600"/>
              <a:gd name="connsiteY379" fmla="*/ 6844926 h 6858000"/>
              <a:gd name="connsiteX380" fmla="*/ 1990172 w 7467600"/>
              <a:gd name="connsiteY380" fmla="*/ 6542121 h 6858000"/>
              <a:gd name="connsiteX381" fmla="*/ 2124090 w 7467600"/>
              <a:gd name="connsiteY381" fmla="*/ 6761017 h 6858000"/>
              <a:gd name="connsiteX382" fmla="*/ 2200380 w 7467600"/>
              <a:gd name="connsiteY382" fmla="*/ 6858000 h 6858000"/>
              <a:gd name="connsiteX383" fmla="*/ 2147507 w 7467600"/>
              <a:gd name="connsiteY383" fmla="*/ 6858000 h 6858000"/>
              <a:gd name="connsiteX384" fmla="*/ 2070668 w 7467600"/>
              <a:gd name="connsiteY384" fmla="*/ 6761520 h 6858000"/>
              <a:gd name="connsiteX385" fmla="*/ 1975142 w 7467600"/>
              <a:gd name="connsiteY385" fmla="*/ 6585570 h 6858000"/>
              <a:gd name="connsiteX386" fmla="*/ 2050035 w 7467600"/>
              <a:gd name="connsiteY386" fmla="*/ 6813345 h 6858000"/>
              <a:gd name="connsiteX387" fmla="*/ 2063025 w 7467600"/>
              <a:gd name="connsiteY387" fmla="*/ 6858000 h 6858000"/>
              <a:gd name="connsiteX388" fmla="*/ 2021675 w 7467600"/>
              <a:gd name="connsiteY388" fmla="*/ 6858000 h 6858000"/>
              <a:gd name="connsiteX389" fmla="*/ 2019308 w 7467600"/>
              <a:gd name="connsiteY389" fmla="*/ 6847118 h 6858000"/>
              <a:gd name="connsiteX390" fmla="*/ 1938835 w 7467600"/>
              <a:gd name="connsiteY390" fmla="*/ 6551160 h 6858000"/>
              <a:gd name="connsiteX391" fmla="*/ 1953230 w 7467600"/>
              <a:gd name="connsiteY391" fmla="*/ 6759699 h 6858000"/>
              <a:gd name="connsiteX392" fmla="*/ 1956763 w 7467600"/>
              <a:gd name="connsiteY392" fmla="*/ 6778191 h 6858000"/>
              <a:gd name="connsiteX393" fmla="*/ 1967925 w 7467600"/>
              <a:gd name="connsiteY393" fmla="*/ 6858000 h 6858000"/>
              <a:gd name="connsiteX394" fmla="*/ 1936622 w 7467600"/>
              <a:gd name="connsiteY394" fmla="*/ 6858000 h 6858000"/>
              <a:gd name="connsiteX395" fmla="*/ 1926261 w 7467600"/>
              <a:gd name="connsiteY395" fmla="*/ 6784064 h 6858000"/>
              <a:gd name="connsiteX396" fmla="*/ 1922724 w 7467600"/>
              <a:gd name="connsiteY396" fmla="*/ 6765577 h 6858000"/>
              <a:gd name="connsiteX397" fmla="*/ 1904650 w 7467600"/>
              <a:gd name="connsiteY397" fmla="*/ 6639616 h 6858000"/>
              <a:gd name="connsiteX398" fmla="*/ 1885273 w 7467600"/>
              <a:gd name="connsiteY398" fmla="*/ 6858000 h 6858000"/>
              <a:gd name="connsiteX399" fmla="*/ 1854363 w 7467600"/>
              <a:gd name="connsiteY399" fmla="*/ 6858000 h 6858000"/>
              <a:gd name="connsiteX400" fmla="*/ 1880391 w 7467600"/>
              <a:gd name="connsiteY400" fmla="*/ 6603796 h 6858000"/>
              <a:gd name="connsiteX401" fmla="*/ 1818273 w 7467600"/>
              <a:gd name="connsiteY401" fmla="*/ 6715729 h 6858000"/>
              <a:gd name="connsiteX402" fmla="*/ 1794691 w 7467600"/>
              <a:gd name="connsiteY402" fmla="*/ 6843239 h 6858000"/>
              <a:gd name="connsiteX403" fmla="*/ 1794914 w 7467600"/>
              <a:gd name="connsiteY403" fmla="*/ 6858000 h 6858000"/>
              <a:gd name="connsiteX404" fmla="*/ 1746128 w 7467600"/>
              <a:gd name="connsiteY404" fmla="*/ 6858000 h 6858000"/>
              <a:gd name="connsiteX405" fmla="*/ 1753934 w 7467600"/>
              <a:gd name="connsiteY405" fmla="*/ 6724796 h 6858000"/>
              <a:gd name="connsiteX406" fmla="*/ 1792053 w 7467600"/>
              <a:gd name="connsiteY406" fmla="*/ 6572396 h 6858000"/>
              <a:gd name="connsiteX407" fmla="*/ 1862248 w 7467600"/>
              <a:gd name="connsiteY407" fmla="*/ 6266397 h 6858000"/>
              <a:gd name="connsiteX408" fmla="*/ 1862250 w 7467600"/>
              <a:gd name="connsiteY408" fmla="*/ 6033531 h 6858000"/>
              <a:gd name="connsiteX409" fmla="*/ 1211999 w 7467600"/>
              <a:gd name="connsiteY409" fmla="*/ 6683610 h 6858000"/>
              <a:gd name="connsiteX410" fmla="*/ 1213266 w 7467600"/>
              <a:gd name="connsiteY410" fmla="*/ 6691947 h 6858000"/>
              <a:gd name="connsiteX411" fmla="*/ 1203370 w 7467600"/>
              <a:gd name="connsiteY411" fmla="*/ 6850676 h 6858000"/>
              <a:gd name="connsiteX412" fmla="*/ 1203671 w 7467600"/>
              <a:gd name="connsiteY412" fmla="*/ 6858000 h 6858000"/>
              <a:gd name="connsiteX413" fmla="*/ 1143180 w 7467600"/>
              <a:gd name="connsiteY413" fmla="*/ 6858000 h 6858000"/>
              <a:gd name="connsiteX414" fmla="*/ 1142176 w 7467600"/>
              <a:gd name="connsiteY414" fmla="*/ 6766045 h 6858000"/>
              <a:gd name="connsiteX415" fmla="*/ 1067484 w 7467600"/>
              <a:gd name="connsiteY415" fmla="*/ 6858000 h 6858000"/>
              <a:gd name="connsiteX416" fmla="*/ 953928 w 7467600"/>
              <a:gd name="connsiteY416" fmla="*/ 6858000 h 6858000"/>
              <a:gd name="connsiteX417" fmla="*/ 959715 w 7467600"/>
              <a:gd name="connsiteY417" fmla="*/ 6850185 h 6858000"/>
              <a:gd name="connsiteX418" fmla="*/ 1483788 w 7467600"/>
              <a:gd name="connsiteY418" fmla="*/ 6259174 h 6858000"/>
              <a:gd name="connsiteX419" fmla="*/ 1100671 w 7467600"/>
              <a:gd name="connsiteY419" fmla="*/ 6252137 h 6858000"/>
              <a:gd name="connsiteX420" fmla="*/ 1090144 w 7467600"/>
              <a:gd name="connsiteY420" fmla="*/ 6256748 h 6858000"/>
              <a:gd name="connsiteX421" fmla="*/ 1095872 w 7467600"/>
              <a:gd name="connsiteY421" fmla="*/ 6271892 h 6858000"/>
              <a:gd name="connsiteX422" fmla="*/ 262785 w 7467600"/>
              <a:gd name="connsiteY422" fmla="*/ 6845450 h 6858000"/>
              <a:gd name="connsiteX423" fmla="*/ 209968 w 7467600"/>
              <a:gd name="connsiteY423" fmla="*/ 6770713 h 6858000"/>
              <a:gd name="connsiteX424" fmla="*/ 873460 w 7467600"/>
              <a:gd name="connsiteY424" fmla="*/ 6253768 h 6858000"/>
              <a:gd name="connsiteX425" fmla="*/ 192686 w 7467600"/>
              <a:gd name="connsiteY425" fmla="*/ 5849257 h 6858000"/>
              <a:gd name="connsiteX426" fmla="*/ 4696 w 7467600"/>
              <a:gd name="connsiteY426" fmla="*/ 5697668 h 6858000"/>
              <a:gd name="connsiteX427" fmla="*/ 0 w 7467600"/>
              <a:gd name="connsiteY427" fmla="*/ 5689984 h 6858000"/>
              <a:gd name="connsiteX428" fmla="*/ 0 w 7467600"/>
              <a:gd name="connsiteY428" fmla="*/ 5513472 h 6858000"/>
              <a:gd name="connsiteX429" fmla="*/ 174101 w 7467600"/>
              <a:gd name="connsiteY429" fmla="*/ 5620277 h 6858000"/>
              <a:gd name="connsiteX430" fmla="*/ 891800 w 7467600"/>
              <a:gd name="connsiteY430" fmla="*/ 6036935 h 6858000"/>
              <a:gd name="connsiteX431" fmla="*/ 1072219 w 7467600"/>
              <a:gd name="connsiteY431" fmla="*/ 6169443 h 6858000"/>
              <a:gd name="connsiteX432" fmla="*/ 1074117 w 7467600"/>
              <a:gd name="connsiteY432" fmla="*/ 6170301 h 6858000"/>
              <a:gd name="connsiteX433" fmla="*/ 1083114 w 7467600"/>
              <a:gd name="connsiteY433" fmla="*/ 6174131 h 6858000"/>
              <a:gd name="connsiteX434" fmla="*/ 1543010 w 7467600"/>
              <a:gd name="connsiteY434" fmla="*/ 6191140 h 6858000"/>
              <a:gd name="connsiteX435" fmla="*/ 1551080 w 7467600"/>
              <a:gd name="connsiteY435" fmla="*/ 6195006 h 6858000"/>
              <a:gd name="connsiteX436" fmla="*/ 2345443 w 7467600"/>
              <a:gd name="connsiteY436" fmla="*/ 5549882 h 6858000"/>
              <a:gd name="connsiteX437" fmla="*/ 1721499 w 7467600"/>
              <a:gd name="connsiteY437" fmla="*/ 5599969 h 6858000"/>
              <a:gd name="connsiteX438" fmla="*/ 767716 w 7467600"/>
              <a:gd name="connsiteY438" fmla="*/ 5472768 h 6858000"/>
              <a:gd name="connsiteX439" fmla="*/ 722147 w 7467600"/>
              <a:gd name="connsiteY439" fmla="*/ 5393091 h 6858000"/>
              <a:gd name="connsiteX440" fmla="*/ 1485552 w 7467600"/>
              <a:gd name="connsiteY440" fmla="*/ 5313202 h 6858000"/>
              <a:gd name="connsiteX441" fmla="*/ 2143004 w 7467600"/>
              <a:gd name="connsiteY441" fmla="*/ 5402420 h 6858000"/>
              <a:gd name="connsiteX442" fmla="*/ 1933391 w 7467600"/>
              <a:gd name="connsiteY442" fmla="*/ 5156971 h 6858000"/>
              <a:gd name="connsiteX443" fmla="*/ 1827118 w 7467600"/>
              <a:gd name="connsiteY443" fmla="*/ 4968410 h 6858000"/>
              <a:gd name="connsiteX444" fmla="*/ 1837349 w 7467600"/>
              <a:gd name="connsiteY444" fmla="*/ 4956357 h 6858000"/>
              <a:gd name="connsiteX445" fmla="*/ 2162835 w 7467600"/>
              <a:gd name="connsiteY445" fmla="*/ 5187853 h 6858000"/>
              <a:gd name="connsiteX446" fmla="*/ 2257167 w 7467600"/>
              <a:gd name="connsiteY446" fmla="*/ 5462123 h 6858000"/>
              <a:gd name="connsiteX447" fmla="*/ 2261598 w 7467600"/>
              <a:gd name="connsiteY447" fmla="*/ 5467998 h 6858000"/>
              <a:gd name="connsiteX448" fmla="*/ 2437177 w 7467600"/>
              <a:gd name="connsiteY448" fmla="*/ 5479608 h 6858000"/>
              <a:gd name="connsiteX449" fmla="*/ 2445247 w 7467600"/>
              <a:gd name="connsiteY449" fmla="*/ 5483476 h 6858000"/>
              <a:gd name="connsiteX450" fmla="*/ 2743626 w 7467600"/>
              <a:gd name="connsiteY450" fmla="*/ 5304819 h 6858000"/>
              <a:gd name="connsiteX451" fmla="*/ 3048102 w 7467600"/>
              <a:gd name="connsiteY451" fmla="*/ 5150595 h 6858000"/>
              <a:gd name="connsiteX452" fmla="*/ 1799414 w 7467600"/>
              <a:gd name="connsiteY452" fmla="*/ 4694732 h 6858000"/>
              <a:gd name="connsiteX453" fmla="*/ 1771735 w 7467600"/>
              <a:gd name="connsiteY453" fmla="*/ 4619929 h 6858000"/>
              <a:gd name="connsiteX454" fmla="*/ 3104273 w 7467600"/>
              <a:gd name="connsiteY454" fmla="*/ 5076159 h 6858000"/>
              <a:gd name="connsiteX455" fmla="*/ 3113245 w 7467600"/>
              <a:gd name="connsiteY455" fmla="*/ 5090705 h 6858000"/>
              <a:gd name="connsiteX456" fmla="*/ 3126294 w 7467600"/>
              <a:gd name="connsiteY456" fmla="*/ 5114400 h 6858000"/>
              <a:gd name="connsiteX457" fmla="*/ 3937433 w 7467600"/>
              <a:gd name="connsiteY457" fmla="*/ 4830473 h 6858000"/>
              <a:gd name="connsiteX458" fmla="*/ 3590475 w 7467600"/>
              <a:gd name="connsiteY458" fmla="*/ 4597974 h 6858000"/>
              <a:gd name="connsiteX459" fmla="*/ 3100264 w 7467600"/>
              <a:gd name="connsiteY459" fmla="*/ 4579845 h 6858000"/>
              <a:gd name="connsiteX460" fmla="*/ 2183576 w 7467600"/>
              <a:gd name="connsiteY460" fmla="*/ 4227150 h 6858000"/>
              <a:gd name="connsiteX461" fmla="*/ 2151029 w 7467600"/>
              <a:gd name="connsiteY461" fmla="*/ 4146947 h 6858000"/>
              <a:gd name="connsiteX462" fmla="*/ 3563434 w 7467600"/>
              <a:gd name="connsiteY462" fmla="*/ 4469115 h 6858000"/>
              <a:gd name="connsiteX463" fmla="*/ 3177952 w 7467600"/>
              <a:gd name="connsiteY463" fmla="*/ 3657386 h 6858000"/>
              <a:gd name="connsiteX464" fmla="*/ 3189263 w 7467600"/>
              <a:gd name="connsiteY464" fmla="*/ 3625726 h 6858000"/>
              <a:gd name="connsiteX465" fmla="*/ 3560912 w 7467600"/>
              <a:gd name="connsiteY465" fmla="*/ 4079863 h 6858000"/>
              <a:gd name="connsiteX466" fmla="*/ 3626636 w 7467600"/>
              <a:gd name="connsiteY466" fmla="*/ 4512230 h 6858000"/>
              <a:gd name="connsiteX467" fmla="*/ 3653088 w 7467600"/>
              <a:gd name="connsiteY467" fmla="*/ 4521417 h 6858000"/>
              <a:gd name="connsiteX468" fmla="*/ 3988128 w 7467600"/>
              <a:gd name="connsiteY468" fmla="*/ 4817267 h 6858000"/>
              <a:gd name="connsiteX469" fmla="*/ 4830582 w 7467600"/>
              <a:gd name="connsiteY469" fmla="*/ 4676000 h 6858000"/>
              <a:gd name="connsiteX470" fmla="*/ 4830100 w 7467600"/>
              <a:gd name="connsiteY470" fmla="*/ 4675554 h 6858000"/>
              <a:gd name="connsiteX471" fmla="*/ 4036318 w 7467600"/>
              <a:gd name="connsiteY471" fmla="*/ 4147013 h 6858000"/>
              <a:gd name="connsiteX472" fmla="*/ 3432098 w 7467600"/>
              <a:gd name="connsiteY472" fmla="*/ 3537312 h 6858000"/>
              <a:gd name="connsiteX473" fmla="*/ 3446761 w 7467600"/>
              <a:gd name="connsiteY473" fmla="*/ 3461278 h 6858000"/>
              <a:gd name="connsiteX474" fmla="*/ 4419733 w 7467600"/>
              <a:gd name="connsiteY474" fmla="*/ 3963555 h 6858000"/>
              <a:gd name="connsiteX475" fmla="*/ 4781371 w 7467600"/>
              <a:gd name="connsiteY475" fmla="*/ 4458604 h 6858000"/>
              <a:gd name="connsiteX476" fmla="*/ 4780440 w 7467600"/>
              <a:gd name="connsiteY476" fmla="*/ 4470290 h 6858000"/>
              <a:gd name="connsiteX477" fmla="*/ 4898954 w 7467600"/>
              <a:gd name="connsiteY477" fmla="*/ 4662092 h 6858000"/>
              <a:gd name="connsiteX478" fmla="*/ 4900699 w 7467600"/>
              <a:gd name="connsiteY478" fmla="*/ 4670867 h 6858000"/>
              <a:gd name="connsiteX479" fmla="*/ 5714511 w 7467600"/>
              <a:gd name="connsiteY479" fmla="*/ 4663483 h 6858000"/>
              <a:gd name="connsiteX480" fmla="*/ 5464793 w 7467600"/>
              <a:gd name="connsiteY480" fmla="*/ 4393556 h 6858000"/>
              <a:gd name="connsiteX481" fmla="*/ 5461897 w 7467600"/>
              <a:gd name="connsiteY481" fmla="*/ 4390879 h 6858000"/>
              <a:gd name="connsiteX482" fmla="*/ 4294126 w 7467600"/>
              <a:gd name="connsiteY482" fmla="*/ 3303048 h 6858000"/>
              <a:gd name="connsiteX483" fmla="*/ 4305321 w 7467600"/>
              <a:gd name="connsiteY483" fmla="*/ 3256953 h 6858000"/>
              <a:gd name="connsiteX484" fmla="*/ 4949299 w 7467600"/>
              <a:gd name="connsiteY484" fmla="*/ 3766336 h 6858000"/>
              <a:gd name="connsiteX485" fmla="*/ 5291452 w 7467600"/>
              <a:gd name="connsiteY485" fmla="*/ 4076801 h 6858000"/>
              <a:gd name="connsiteX486" fmla="*/ 5434998 w 7467600"/>
              <a:gd name="connsiteY486" fmla="*/ 4254100 h 6858000"/>
              <a:gd name="connsiteX487" fmla="*/ 5351015 w 7467600"/>
              <a:gd name="connsiteY487" fmla="*/ 3760989 h 6858000"/>
              <a:gd name="connsiteX488" fmla="*/ 5413780 w 7467600"/>
              <a:gd name="connsiteY488" fmla="*/ 2966265 h 6858000"/>
              <a:gd name="connsiteX489" fmla="*/ 5425627 w 7467600"/>
              <a:gd name="connsiteY489" fmla="*/ 2954192 h 6858000"/>
              <a:gd name="connsiteX490" fmla="*/ 6604735 w 7467600"/>
              <a:gd name="connsiteY490" fmla="*/ 2041381 h 6858000"/>
              <a:gd name="connsiteX491" fmla="*/ 7204487 w 7467600"/>
              <a:gd name="connsiteY491" fmla="*/ 2742112 h 6858000"/>
              <a:gd name="connsiteX492" fmla="*/ 7131592 w 7467600"/>
              <a:gd name="connsiteY492" fmla="*/ 2672096 h 6858000"/>
              <a:gd name="connsiteX493" fmla="*/ 6996344 w 7467600"/>
              <a:gd name="connsiteY493" fmla="*/ 2518310 h 6858000"/>
              <a:gd name="connsiteX494" fmla="*/ 6735495 w 7467600"/>
              <a:gd name="connsiteY494" fmla="*/ 2196890 h 6858000"/>
              <a:gd name="connsiteX495" fmla="*/ 6721901 w 7467600"/>
              <a:gd name="connsiteY495" fmla="*/ 2179274 h 6858000"/>
              <a:gd name="connsiteX496" fmla="*/ 6604735 w 7467600"/>
              <a:gd name="connsiteY496" fmla="*/ 2041381 h 6858000"/>
              <a:gd name="connsiteX497" fmla="*/ 6591670 w 7467600"/>
              <a:gd name="connsiteY497" fmla="*/ 1988277 h 6858000"/>
              <a:gd name="connsiteX498" fmla="*/ 6747349 w 7467600"/>
              <a:gd name="connsiteY498" fmla="*/ 2160069 h 6858000"/>
              <a:gd name="connsiteX499" fmla="*/ 6760943 w 7467600"/>
              <a:gd name="connsiteY499" fmla="*/ 2177686 h 6858000"/>
              <a:gd name="connsiteX500" fmla="*/ 7021065 w 7467600"/>
              <a:gd name="connsiteY500" fmla="*/ 2498102 h 6858000"/>
              <a:gd name="connsiteX501" fmla="*/ 7155223 w 7467600"/>
              <a:gd name="connsiteY501" fmla="*/ 2650386 h 6858000"/>
              <a:gd name="connsiteX502" fmla="*/ 7203167 w 7467600"/>
              <a:gd name="connsiteY502" fmla="*/ 2697288 h 6858000"/>
              <a:gd name="connsiteX503" fmla="*/ 6937703 w 7467600"/>
              <a:gd name="connsiteY503" fmla="*/ 2321981 h 6858000"/>
              <a:gd name="connsiteX504" fmla="*/ 6591670 w 7467600"/>
              <a:gd name="connsiteY504" fmla="*/ 1988277 h 6858000"/>
              <a:gd name="connsiteX505" fmla="*/ 5798671 w 7467600"/>
              <a:gd name="connsiteY505" fmla="*/ 1981601 h 6858000"/>
              <a:gd name="connsiteX506" fmla="*/ 5754709 w 7467600"/>
              <a:gd name="connsiteY506" fmla="*/ 2071454 h 6858000"/>
              <a:gd name="connsiteX507" fmla="*/ 5763044 w 7467600"/>
              <a:gd name="connsiteY507" fmla="*/ 2842206 h 6858000"/>
              <a:gd name="connsiteX508" fmla="*/ 5764974 w 7467600"/>
              <a:gd name="connsiteY508" fmla="*/ 2799609 h 6858000"/>
              <a:gd name="connsiteX509" fmla="*/ 5767665 w 7467600"/>
              <a:gd name="connsiteY509" fmla="*/ 2666409 h 6858000"/>
              <a:gd name="connsiteX510" fmla="*/ 5763055 w 7467600"/>
              <a:gd name="connsiteY510" fmla="*/ 2579705 h 6858000"/>
              <a:gd name="connsiteX511" fmla="*/ 5758079 w 7467600"/>
              <a:gd name="connsiteY511" fmla="*/ 2492508 h 6858000"/>
              <a:gd name="connsiteX512" fmla="*/ 5779325 w 7467600"/>
              <a:gd name="connsiteY512" fmla="*/ 2197069 h 6858000"/>
              <a:gd name="connsiteX513" fmla="*/ 5798671 w 7467600"/>
              <a:gd name="connsiteY513" fmla="*/ 1981601 h 6858000"/>
              <a:gd name="connsiteX514" fmla="*/ 5829202 w 7467600"/>
              <a:gd name="connsiteY514" fmla="*/ 1971679 h 6858000"/>
              <a:gd name="connsiteX515" fmla="*/ 5809558 w 7467600"/>
              <a:gd name="connsiteY515" fmla="*/ 2198043 h 6858000"/>
              <a:gd name="connsiteX516" fmla="*/ 5788653 w 7467600"/>
              <a:gd name="connsiteY516" fmla="*/ 2489430 h 6858000"/>
              <a:gd name="connsiteX517" fmla="*/ 5793439 w 7467600"/>
              <a:gd name="connsiteY517" fmla="*/ 2575235 h 6858000"/>
              <a:gd name="connsiteX518" fmla="*/ 5796837 w 7467600"/>
              <a:gd name="connsiteY518" fmla="*/ 2637633 h 6858000"/>
              <a:gd name="connsiteX519" fmla="*/ 5818614 w 7467600"/>
              <a:gd name="connsiteY519" fmla="*/ 2473055 h 6858000"/>
              <a:gd name="connsiteX520" fmla="*/ 5829202 w 7467600"/>
              <a:gd name="connsiteY520" fmla="*/ 1971679 h 6858000"/>
              <a:gd name="connsiteX521" fmla="*/ 5911389 w 7467600"/>
              <a:gd name="connsiteY521" fmla="*/ 1898371 h 6858000"/>
              <a:gd name="connsiteX522" fmla="*/ 6237627 w 7467600"/>
              <a:gd name="connsiteY522" fmla="*/ 2231921 h 6858000"/>
              <a:gd name="connsiteX523" fmla="*/ 5911389 w 7467600"/>
              <a:gd name="connsiteY523" fmla="*/ 1898371 h 6858000"/>
              <a:gd name="connsiteX524" fmla="*/ 6944437 w 7467600"/>
              <a:gd name="connsiteY524" fmla="*/ 1575402 h 6858000"/>
              <a:gd name="connsiteX525" fmla="*/ 6304730 w 7467600"/>
              <a:gd name="connsiteY525" fmla="*/ 1766654 h 6858000"/>
              <a:gd name="connsiteX526" fmla="*/ 6944437 w 7467600"/>
              <a:gd name="connsiteY526" fmla="*/ 1575402 h 6858000"/>
              <a:gd name="connsiteX527" fmla="*/ 7019523 w 7467600"/>
              <a:gd name="connsiteY527" fmla="*/ 1519450 h 6858000"/>
              <a:gd name="connsiteX528" fmla="*/ 6298091 w 7467600"/>
              <a:gd name="connsiteY528" fmla="*/ 1737122 h 6858000"/>
              <a:gd name="connsiteX529" fmla="*/ 7019523 w 7467600"/>
              <a:gd name="connsiteY529" fmla="*/ 1519450 h 6858000"/>
              <a:gd name="connsiteX530" fmla="*/ 2399523 w 7467600"/>
              <a:gd name="connsiteY530" fmla="*/ 1428234 h 6858000"/>
              <a:gd name="connsiteX531" fmla="*/ 2224982 w 7467600"/>
              <a:gd name="connsiteY531" fmla="*/ 1826201 h 6858000"/>
              <a:gd name="connsiteX532" fmla="*/ 2096099 w 7467600"/>
              <a:gd name="connsiteY532" fmla="*/ 2345900 h 6858000"/>
              <a:gd name="connsiteX533" fmla="*/ 2283317 w 7467600"/>
              <a:gd name="connsiteY533" fmla="*/ 1796925 h 6858000"/>
              <a:gd name="connsiteX534" fmla="*/ 2399523 w 7467600"/>
              <a:gd name="connsiteY534" fmla="*/ 1428234 h 6858000"/>
              <a:gd name="connsiteX535" fmla="*/ 2448558 w 7467600"/>
              <a:gd name="connsiteY535" fmla="*/ 1373435 h 6858000"/>
              <a:gd name="connsiteX536" fmla="*/ 2312521 w 7467600"/>
              <a:gd name="connsiteY536" fmla="*/ 1806140 h 6858000"/>
              <a:gd name="connsiteX537" fmla="*/ 2127533 w 7467600"/>
              <a:gd name="connsiteY537" fmla="*/ 2348380 h 6858000"/>
              <a:gd name="connsiteX538" fmla="*/ 2358080 w 7467600"/>
              <a:gd name="connsiteY538" fmla="*/ 1866134 h 6858000"/>
              <a:gd name="connsiteX539" fmla="*/ 2407436 w 7467600"/>
              <a:gd name="connsiteY539" fmla="*/ 1651070 h 6858000"/>
              <a:gd name="connsiteX540" fmla="*/ 2448558 w 7467600"/>
              <a:gd name="connsiteY540" fmla="*/ 1373435 h 6858000"/>
              <a:gd name="connsiteX541" fmla="*/ 278707 w 7467600"/>
              <a:gd name="connsiteY541" fmla="*/ 1352270 h 6858000"/>
              <a:gd name="connsiteX542" fmla="*/ 321570 w 7467600"/>
              <a:gd name="connsiteY542" fmla="*/ 1861610 h 6858000"/>
              <a:gd name="connsiteX543" fmla="*/ 294281 w 7467600"/>
              <a:gd name="connsiteY543" fmla="*/ 1440658 h 6858000"/>
              <a:gd name="connsiteX544" fmla="*/ 278707 w 7467600"/>
              <a:gd name="connsiteY544" fmla="*/ 1352270 h 6858000"/>
              <a:gd name="connsiteX545" fmla="*/ 1423821 w 7467600"/>
              <a:gd name="connsiteY545" fmla="*/ 1351958 h 6858000"/>
              <a:gd name="connsiteX546" fmla="*/ 1638521 w 7467600"/>
              <a:gd name="connsiteY546" fmla="*/ 1908470 h 6858000"/>
              <a:gd name="connsiteX547" fmla="*/ 1754199 w 7467600"/>
              <a:gd name="connsiteY547" fmla="*/ 2149284 h 6858000"/>
              <a:gd name="connsiteX548" fmla="*/ 1908359 w 7467600"/>
              <a:gd name="connsiteY548" fmla="*/ 2364988 h 6858000"/>
              <a:gd name="connsiteX549" fmla="*/ 1647661 w 7467600"/>
              <a:gd name="connsiteY549" fmla="*/ 1825945 h 6858000"/>
              <a:gd name="connsiteX550" fmla="*/ 1423821 w 7467600"/>
              <a:gd name="connsiteY550" fmla="*/ 1351958 h 6858000"/>
              <a:gd name="connsiteX551" fmla="*/ 1431890 w 7467600"/>
              <a:gd name="connsiteY551" fmla="*/ 1306475 h 6858000"/>
              <a:gd name="connsiteX552" fmla="*/ 1507597 w 7467600"/>
              <a:gd name="connsiteY552" fmla="*/ 1446132 h 6858000"/>
              <a:gd name="connsiteX553" fmla="*/ 1674586 w 7467600"/>
              <a:gd name="connsiteY553" fmla="*/ 1813832 h 6858000"/>
              <a:gd name="connsiteX554" fmla="*/ 1815950 w 7467600"/>
              <a:gd name="connsiteY554" fmla="*/ 2128564 h 6858000"/>
              <a:gd name="connsiteX555" fmla="*/ 1984242 w 7467600"/>
              <a:gd name="connsiteY555" fmla="*/ 2430829 h 6858000"/>
              <a:gd name="connsiteX556" fmla="*/ 2014023 w 7467600"/>
              <a:gd name="connsiteY556" fmla="*/ 2450995 h 6858000"/>
              <a:gd name="connsiteX557" fmla="*/ 1747337 w 7467600"/>
              <a:gd name="connsiteY557" fmla="*/ 1855264 h 6858000"/>
              <a:gd name="connsiteX558" fmla="*/ 1533749 w 7467600"/>
              <a:gd name="connsiteY558" fmla="*/ 1478656 h 6858000"/>
              <a:gd name="connsiteX559" fmla="*/ 1431890 w 7467600"/>
              <a:gd name="connsiteY559" fmla="*/ 1306475 h 6858000"/>
              <a:gd name="connsiteX560" fmla="*/ 5052692 w 7467600"/>
              <a:gd name="connsiteY560" fmla="*/ 1292994 h 6858000"/>
              <a:gd name="connsiteX561" fmla="*/ 5200661 w 7467600"/>
              <a:gd name="connsiteY561" fmla="*/ 1635186 h 6858000"/>
              <a:gd name="connsiteX562" fmla="*/ 5297138 w 7467600"/>
              <a:gd name="connsiteY562" fmla="*/ 1906351 h 6858000"/>
              <a:gd name="connsiteX563" fmla="*/ 5052692 w 7467600"/>
              <a:gd name="connsiteY563" fmla="*/ 1292994 h 6858000"/>
              <a:gd name="connsiteX564" fmla="*/ 5009948 w 7467600"/>
              <a:gd name="connsiteY564" fmla="*/ 1273619 h 6858000"/>
              <a:gd name="connsiteX565" fmla="*/ 5121777 w 7467600"/>
              <a:gd name="connsiteY565" fmla="*/ 1654213 h 6858000"/>
              <a:gd name="connsiteX566" fmla="*/ 5293545 w 7467600"/>
              <a:gd name="connsiteY566" fmla="*/ 2072247 h 6858000"/>
              <a:gd name="connsiteX567" fmla="*/ 5294042 w 7467600"/>
              <a:gd name="connsiteY567" fmla="*/ 2065019 h 6858000"/>
              <a:gd name="connsiteX568" fmla="*/ 5171936 w 7467600"/>
              <a:gd name="connsiteY568" fmla="*/ 1647613 h 6858000"/>
              <a:gd name="connsiteX569" fmla="*/ 5009948 w 7467600"/>
              <a:gd name="connsiteY569" fmla="*/ 1273619 h 6858000"/>
              <a:gd name="connsiteX570" fmla="*/ 655236 w 7467600"/>
              <a:gd name="connsiteY570" fmla="*/ 1268632 h 6858000"/>
              <a:gd name="connsiteX571" fmla="*/ 839521 w 7467600"/>
              <a:gd name="connsiteY571" fmla="*/ 1685315 h 6858000"/>
              <a:gd name="connsiteX572" fmla="*/ 1109416 w 7467600"/>
              <a:gd name="connsiteY572" fmla="*/ 2061663 h 6858000"/>
              <a:gd name="connsiteX573" fmla="*/ 1298300 w 7467600"/>
              <a:gd name="connsiteY573" fmla="*/ 2247742 h 6858000"/>
              <a:gd name="connsiteX574" fmla="*/ 1125871 w 7467600"/>
              <a:gd name="connsiteY574" fmla="*/ 1989513 h 6858000"/>
              <a:gd name="connsiteX575" fmla="*/ 981574 w 7467600"/>
              <a:gd name="connsiteY575" fmla="*/ 1783157 h 6858000"/>
              <a:gd name="connsiteX576" fmla="*/ 922198 w 7467600"/>
              <a:gd name="connsiteY576" fmla="*/ 1677437 h 6858000"/>
              <a:gd name="connsiteX577" fmla="*/ 869293 w 7467600"/>
              <a:gd name="connsiteY577" fmla="*/ 1583214 h 6858000"/>
              <a:gd name="connsiteX578" fmla="*/ 751431 w 7467600"/>
              <a:gd name="connsiteY578" fmla="*/ 1405731 h 6858000"/>
              <a:gd name="connsiteX579" fmla="*/ 655236 w 7467600"/>
              <a:gd name="connsiteY579" fmla="*/ 1268632 h 6858000"/>
              <a:gd name="connsiteX580" fmla="*/ 6516292 w 7467600"/>
              <a:gd name="connsiteY580" fmla="*/ 1263064 h 6858000"/>
              <a:gd name="connsiteX581" fmla="*/ 5736320 w 7467600"/>
              <a:gd name="connsiteY581" fmla="*/ 1501803 h 6858000"/>
              <a:gd name="connsiteX582" fmla="*/ 6516292 w 7467600"/>
              <a:gd name="connsiteY582" fmla="*/ 1263064 h 6858000"/>
              <a:gd name="connsiteX583" fmla="*/ 291466 w 7467600"/>
              <a:gd name="connsiteY583" fmla="*/ 1250369 h 6858000"/>
              <a:gd name="connsiteX584" fmla="*/ 323180 w 7467600"/>
              <a:gd name="connsiteY584" fmla="*/ 1435283 h 6858000"/>
              <a:gd name="connsiteX585" fmla="*/ 349381 w 7467600"/>
              <a:gd name="connsiteY585" fmla="*/ 1875041 h 6858000"/>
              <a:gd name="connsiteX586" fmla="*/ 374363 w 7467600"/>
              <a:gd name="connsiteY586" fmla="*/ 1506494 h 6858000"/>
              <a:gd name="connsiteX587" fmla="*/ 302168 w 7467600"/>
              <a:gd name="connsiteY587" fmla="*/ 1274495 h 6858000"/>
              <a:gd name="connsiteX588" fmla="*/ 291466 w 7467600"/>
              <a:gd name="connsiteY588" fmla="*/ 1250369 h 6858000"/>
              <a:gd name="connsiteX589" fmla="*/ 678222 w 7467600"/>
              <a:gd name="connsiteY589" fmla="*/ 1248670 h 6858000"/>
              <a:gd name="connsiteX590" fmla="*/ 775536 w 7467600"/>
              <a:gd name="connsiteY590" fmla="*/ 1388015 h 6858000"/>
              <a:gd name="connsiteX591" fmla="*/ 894529 w 7467600"/>
              <a:gd name="connsiteY591" fmla="*/ 1567739 h 6858000"/>
              <a:gd name="connsiteX592" fmla="*/ 948000 w 7467600"/>
              <a:gd name="connsiteY592" fmla="*/ 1663088 h 6858000"/>
              <a:gd name="connsiteX593" fmla="*/ 1006812 w 7467600"/>
              <a:gd name="connsiteY593" fmla="*/ 1767683 h 6858000"/>
              <a:gd name="connsiteX594" fmla="*/ 1149133 w 7467600"/>
              <a:gd name="connsiteY594" fmla="*/ 1971513 h 6858000"/>
              <a:gd name="connsiteX595" fmla="*/ 1333952 w 7467600"/>
              <a:gd name="connsiteY595" fmla="*/ 2251620 h 6858000"/>
              <a:gd name="connsiteX596" fmla="*/ 1337329 w 7467600"/>
              <a:gd name="connsiteY596" fmla="*/ 2258350 h 6858000"/>
              <a:gd name="connsiteX597" fmla="*/ 1014726 w 7467600"/>
              <a:gd name="connsiteY597" fmla="*/ 1615556 h 6858000"/>
              <a:gd name="connsiteX598" fmla="*/ 678222 w 7467600"/>
              <a:gd name="connsiteY598" fmla="*/ 1248670 h 6858000"/>
              <a:gd name="connsiteX599" fmla="*/ 6691602 w 7467600"/>
              <a:gd name="connsiteY599" fmla="*/ 1140573 h 6858000"/>
              <a:gd name="connsiteX600" fmla="*/ 6571100 w 7467600"/>
              <a:gd name="connsiteY600" fmla="*/ 1183662 h 6858000"/>
              <a:gd name="connsiteX601" fmla="*/ 6241687 w 7467600"/>
              <a:gd name="connsiteY601" fmla="*/ 1257600 h 6858000"/>
              <a:gd name="connsiteX602" fmla="*/ 5693009 w 7467600"/>
              <a:gd name="connsiteY602" fmla="*/ 1478256 h 6858000"/>
              <a:gd name="connsiteX603" fmla="*/ 6548420 w 7467600"/>
              <a:gd name="connsiteY603" fmla="*/ 1214599 h 6858000"/>
              <a:gd name="connsiteX604" fmla="*/ 6605473 w 7467600"/>
              <a:gd name="connsiteY604" fmla="*/ 1184686 h 6858000"/>
              <a:gd name="connsiteX605" fmla="*/ 6691602 w 7467600"/>
              <a:gd name="connsiteY605" fmla="*/ 1140573 h 6858000"/>
              <a:gd name="connsiteX606" fmla="*/ 4002475 w 7467600"/>
              <a:gd name="connsiteY606" fmla="*/ 1037802 h 6858000"/>
              <a:gd name="connsiteX607" fmla="*/ 4000324 w 7467600"/>
              <a:gd name="connsiteY607" fmla="*/ 1039362 h 6858000"/>
              <a:gd name="connsiteX608" fmla="*/ 4002862 w 7467600"/>
              <a:gd name="connsiteY608" fmla="*/ 1042866 h 6858000"/>
              <a:gd name="connsiteX609" fmla="*/ 4002475 w 7467600"/>
              <a:gd name="connsiteY609" fmla="*/ 1037802 h 6858000"/>
              <a:gd name="connsiteX610" fmla="*/ 506322 w 7467600"/>
              <a:gd name="connsiteY610" fmla="*/ 1020997 h 6858000"/>
              <a:gd name="connsiteX611" fmla="*/ 533068 w 7467600"/>
              <a:gd name="connsiteY611" fmla="*/ 1029409 h 6858000"/>
              <a:gd name="connsiteX612" fmla="*/ 1232525 w 7467600"/>
              <a:gd name="connsiteY612" fmla="*/ 1804675 h 6858000"/>
              <a:gd name="connsiteX613" fmla="*/ 1388858 w 7467600"/>
              <a:gd name="connsiteY613" fmla="*/ 2368011 h 6858000"/>
              <a:gd name="connsiteX614" fmla="*/ 1384098 w 7467600"/>
              <a:gd name="connsiteY614" fmla="*/ 2378125 h 6858000"/>
              <a:gd name="connsiteX615" fmla="*/ 1425393 w 7467600"/>
              <a:gd name="connsiteY615" fmla="*/ 2589124 h 6858000"/>
              <a:gd name="connsiteX616" fmla="*/ 1424001 w 7467600"/>
              <a:gd name="connsiteY616" fmla="*/ 2597541 h 6858000"/>
              <a:gd name="connsiteX617" fmla="*/ 2152729 w 7467600"/>
              <a:gd name="connsiteY617" fmla="*/ 2864487 h 6858000"/>
              <a:gd name="connsiteX618" fmla="*/ 2020609 w 7467600"/>
              <a:gd name="connsiteY618" fmla="*/ 2539671 h 6858000"/>
              <a:gd name="connsiteX619" fmla="*/ 2018920 w 7467600"/>
              <a:gd name="connsiteY619" fmla="*/ 2536309 h 6858000"/>
              <a:gd name="connsiteX620" fmla="*/ 1342441 w 7467600"/>
              <a:gd name="connsiteY620" fmla="*/ 1173017 h 6858000"/>
              <a:gd name="connsiteX621" fmla="*/ 1367925 w 7467600"/>
              <a:gd name="connsiteY621" fmla="*/ 1135648 h 6858000"/>
              <a:gd name="connsiteX622" fmla="*/ 1771401 w 7467600"/>
              <a:gd name="connsiteY622" fmla="*/ 1806673 h 6858000"/>
              <a:gd name="connsiteX623" fmla="*/ 1972385 w 7467600"/>
              <a:gd name="connsiteY623" fmla="*/ 2198735 h 6858000"/>
              <a:gd name="connsiteX624" fmla="*/ 2040892 w 7467600"/>
              <a:gd name="connsiteY624" fmla="*/ 2405205 h 6858000"/>
              <a:gd name="connsiteX625" fmla="*/ 2131689 w 7467600"/>
              <a:gd name="connsiteY625" fmla="*/ 1936926 h 6858000"/>
              <a:gd name="connsiteX626" fmla="*/ 2454820 w 7467600"/>
              <a:gd name="connsiteY626" fmla="*/ 1248808 h 6858000"/>
              <a:gd name="connsiteX627" fmla="*/ 2492512 w 7467600"/>
              <a:gd name="connsiteY627" fmla="*/ 1302920 h 6858000"/>
              <a:gd name="connsiteX628" fmla="*/ 2081216 w 7467600"/>
              <a:gd name="connsiteY628" fmla="*/ 2527513 h 6858000"/>
              <a:gd name="connsiteX629" fmla="*/ 2081211 w 7467600"/>
              <a:gd name="connsiteY629" fmla="*/ 2528916 h 6858000"/>
              <a:gd name="connsiteX630" fmla="*/ 2199067 w 7467600"/>
              <a:gd name="connsiteY630" fmla="*/ 2884061 h 6858000"/>
              <a:gd name="connsiteX631" fmla="*/ 3192586 w 7467600"/>
              <a:gd name="connsiteY631" fmla="*/ 3411496 h 6858000"/>
              <a:gd name="connsiteX632" fmla="*/ 3182620 w 7467600"/>
              <a:gd name="connsiteY632" fmla="*/ 3483279 h 6858000"/>
              <a:gd name="connsiteX633" fmla="*/ 2435119 w 7467600"/>
              <a:gd name="connsiteY633" fmla="*/ 3080173 h 6858000"/>
              <a:gd name="connsiteX634" fmla="*/ 2410152 w 7467600"/>
              <a:gd name="connsiteY634" fmla="*/ 3063751 h 6858000"/>
              <a:gd name="connsiteX635" fmla="*/ 2408099 w 7467600"/>
              <a:gd name="connsiteY635" fmla="*/ 3064403 h 6858000"/>
              <a:gd name="connsiteX636" fmla="*/ 2407218 w 7467600"/>
              <a:gd name="connsiteY636" fmla="*/ 3070324 h 6858000"/>
              <a:gd name="connsiteX637" fmla="*/ 2380138 w 7467600"/>
              <a:gd name="connsiteY637" fmla="*/ 3099341 h 6858000"/>
              <a:gd name="connsiteX638" fmla="*/ 1765923 w 7467600"/>
              <a:gd name="connsiteY638" fmla="*/ 3581043 h 6858000"/>
              <a:gd name="connsiteX639" fmla="*/ 1702258 w 7467600"/>
              <a:gd name="connsiteY639" fmla="*/ 3612286 h 6858000"/>
              <a:gd name="connsiteX640" fmla="*/ 1538370 w 7467600"/>
              <a:gd name="connsiteY640" fmla="*/ 3811804 h 6858000"/>
              <a:gd name="connsiteX641" fmla="*/ 542867 w 7467600"/>
              <a:gd name="connsiteY641" fmla="*/ 4944092 h 6858000"/>
              <a:gd name="connsiteX642" fmla="*/ 515800 w 7467600"/>
              <a:gd name="connsiteY642" fmla="*/ 4862180 h 6858000"/>
              <a:gd name="connsiteX643" fmla="*/ 909145 w 7467600"/>
              <a:gd name="connsiteY643" fmla="*/ 4199225 h 6858000"/>
              <a:gd name="connsiteX644" fmla="*/ 1214067 w 7467600"/>
              <a:gd name="connsiteY644" fmla="*/ 3908561 h 6858000"/>
              <a:gd name="connsiteX645" fmla="*/ 640967 w 7467600"/>
              <a:gd name="connsiteY645" fmla="*/ 4105601 h 6858000"/>
              <a:gd name="connsiteX646" fmla="*/ 112563 w 7467600"/>
              <a:gd name="connsiteY646" fmla="*/ 4396952 h 6858000"/>
              <a:gd name="connsiteX647" fmla="*/ 0 w 7467600"/>
              <a:gd name="connsiteY647" fmla="*/ 4466006 h 6858000"/>
              <a:gd name="connsiteX648" fmla="*/ 0 w 7467600"/>
              <a:gd name="connsiteY648" fmla="*/ 4233763 h 6858000"/>
              <a:gd name="connsiteX649" fmla="*/ 36881 w 7467600"/>
              <a:gd name="connsiteY649" fmla="*/ 4200118 h 6858000"/>
              <a:gd name="connsiteX650" fmla="*/ 910534 w 7467600"/>
              <a:gd name="connsiteY650" fmla="*/ 3629753 h 6858000"/>
              <a:gd name="connsiteX651" fmla="*/ 1578717 w 7467600"/>
              <a:gd name="connsiteY651" fmla="*/ 3575982 h 6858000"/>
              <a:gd name="connsiteX652" fmla="*/ 2338780 w 7467600"/>
              <a:gd name="connsiteY652" fmla="*/ 3033725 h 6858000"/>
              <a:gd name="connsiteX653" fmla="*/ 1807991 w 7467600"/>
              <a:gd name="connsiteY653" fmla="*/ 2807184 h 6858000"/>
              <a:gd name="connsiteX654" fmla="*/ 1416358 w 7467600"/>
              <a:gd name="connsiteY654" fmla="*/ 3112571 h 6858000"/>
              <a:gd name="connsiteX655" fmla="*/ 939066 w 7467600"/>
              <a:gd name="connsiteY655" fmla="*/ 3378798 h 6858000"/>
              <a:gd name="connsiteX656" fmla="*/ 115099 w 7467600"/>
              <a:gd name="connsiteY656" fmla="*/ 3607650 h 6858000"/>
              <a:gd name="connsiteX657" fmla="*/ 97284 w 7467600"/>
              <a:gd name="connsiteY657" fmla="*/ 3520393 h 6858000"/>
              <a:gd name="connsiteX658" fmla="*/ 922050 w 7467600"/>
              <a:gd name="connsiteY658" fmla="*/ 3074867 h 6858000"/>
              <a:gd name="connsiteX659" fmla="*/ 1405265 w 7467600"/>
              <a:gd name="connsiteY659" fmla="*/ 3016319 h 6858000"/>
              <a:gd name="connsiteX660" fmla="*/ 1407512 w 7467600"/>
              <a:gd name="connsiteY660" fmla="*/ 3018001 h 6858000"/>
              <a:gd name="connsiteX661" fmla="*/ 1726266 w 7467600"/>
              <a:gd name="connsiteY661" fmla="*/ 2777274 h 6858000"/>
              <a:gd name="connsiteX662" fmla="*/ 625390 w 7467600"/>
              <a:gd name="connsiteY662" fmla="*/ 2514541 h 6858000"/>
              <a:gd name="connsiteX663" fmla="*/ 619799 w 7467600"/>
              <a:gd name="connsiteY663" fmla="*/ 2527180 h 6858000"/>
              <a:gd name="connsiteX664" fmla="*/ 310030 w 7467600"/>
              <a:gd name="connsiteY664" fmla="*/ 2771818 h 6858000"/>
              <a:gd name="connsiteX665" fmla="*/ 173877 w 7467600"/>
              <a:gd name="connsiteY665" fmla="*/ 2937056 h 6858000"/>
              <a:gd name="connsiteX666" fmla="*/ 77889 w 7467600"/>
              <a:gd name="connsiteY666" fmla="*/ 3138440 h 6858000"/>
              <a:gd name="connsiteX667" fmla="*/ 0 w 7467600"/>
              <a:gd name="connsiteY667" fmla="*/ 3271395 h 6858000"/>
              <a:gd name="connsiteX668" fmla="*/ 0 w 7467600"/>
              <a:gd name="connsiteY668" fmla="*/ 3153002 h 6858000"/>
              <a:gd name="connsiteX669" fmla="*/ 2386 w 7467600"/>
              <a:gd name="connsiteY669" fmla="*/ 3149203 h 6858000"/>
              <a:gd name="connsiteX670" fmla="*/ 89753 w 7467600"/>
              <a:gd name="connsiteY670" fmla="*/ 2987702 h 6858000"/>
              <a:gd name="connsiteX671" fmla="*/ 76869 w 7467600"/>
              <a:gd name="connsiteY671" fmla="*/ 3005404 h 6858000"/>
              <a:gd name="connsiteX672" fmla="*/ 32049 w 7467600"/>
              <a:gd name="connsiteY672" fmla="*/ 3065814 h 6858000"/>
              <a:gd name="connsiteX673" fmla="*/ 0 w 7467600"/>
              <a:gd name="connsiteY673" fmla="*/ 3108744 h 6858000"/>
              <a:gd name="connsiteX674" fmla="*/ 0 w 7467600"/>
              <a:gd name="connsiteY674" fmla="*/ 3058059 h 6858000"/>
              <a:gd name="connsiteX675" fmla="*/ 7610 w 7467600"/>
              <a:gd name="connsiteY675" fmla="*/ 3047889 h 6858000"/>
              <a:gd name="connsiteX676" fmla="*/ 52419 w 7467600"/>
              <a:gd name="connsiteY676" fmla="*/ 2987479 h 6858000"/>
              <a:gd name="connsiteX677" fmla="*/ 59142 w 7467600"/>
              <a:gd name="connsiteY677" fmla="*/ 2978488 h 6858000"/>
              <a:gd name="connsiteX678" fmla="*/ 0 w 7467600"/>
              <a:gd name="connsiteY678" fmla="*/ 3015334 h 6858000"/>
              <a:gd name="connsiteX679" fmla="*/ 0 w 7467600"/>
              <a:gd name="connsiteY679" fmla="*/ 2914286 h 6858000"/>
              <a:gd name="connsiteX680" fmla="*/ 36383 w 7467600"/>
              <a:gd name="connsiteY680" fmla="*/ 2901128 h 6858000"/>
              <a:gd name="connsiteX681" fmla="*/ 156329 w 7467600"/>
              <a:gd name="connsiteY681" fmla="*/ 2840533 h 6858000"/>
              <a:gd name="connsiteX682" fmla="*/ 358355 w 7467600"/>
              <a:gd name="connsiteY682" fmla="*/ 2620471 h 6858000"/>
              <a:gd name="connsiteX683" fmla="*/ 510577 w 7467600"/>
              <a:gd name="connsiteY683" fmla="*/ 2501244 h 6858000"/>
              <a:gd name="connsiteX684" fmla="*/ 211967 w 7467600"/>
              <a:gd name="connsiteY684" fmla="*/ 2479171 h 6858000"/>
              <a:gd name="connsiteX685" fmla="*/ 0 w 7467600"/>
              <a:gd name="connsiteY685" fmla="*/ 2476398 h 6858000"/>
              <a:gd name="connsiteX686" fmla="*/ 0 w 7467600"/>
              <a:gd name="connsiteY686" fmla="*/ 2389189 h 6858000"/>
              <a:gd name="connsiteX687" fmla="*/ 103062 w 7467600"/>
              <a:gd name="connsiteY687" fmla="*/ 2389518 h 6858000"/>
              <a:gd name="connsiteX688" fmla="*/ 510734 w 7467600"/>
              <a:gd name="connsiteY688" fmla="*/ 2416201 h 6858000"/>
              <a:gd name="connsiteX689" fmla="*/ 279257 w 7467600"/>
              <a:gd name="connsiteY689" fmla="*/ 2092102 h 6858000"/>
              <a:gd name="connsiteX690" fmla="*/ 65265 w 7467600"/>
              <a:gd name="connsiteY690" fmla="*/ 2006049 h 6858000"/>
              <a:gd name="connsiteX691" fmla="*/ 0 w 7467600"/>
              <a:gd name="connsiteY691" fmla="*/ 1982532 h 6858000"/>
              <a:gd name="connsiteX692" fmla="*/ 0 w 7467600"/>
              <a:gd name="connsiteY692" fmla="*/ 1912789 h 6858000"/>
              <a:gd name="connsiteX693" fmla="*/ 97460 w 7467600"/>
              <a:gd name="connsiteY693" fmla="*/ 1953725 h 6858000"/>
              <a:gd name="connsiteX694" fmla="*/ 221272 w 7467600"/>
              <a:gd name="connsiteY694" fmla="*/ 1980766 h 6858000"/>
              <a:gd name="connsiteX695" fmla="*/ 116765 w 7467600"/>
              <a:gd name="connsiteY695" fmla="*/ 1911033 h 6858000"/>
              <a:gd name="connsiteX696" fmla="*/ 16405 w 7467600"/>
              <a:gd name="connsiteY696" fmla="*/ 1803412 h 6858000"/>
              <a:gd name="connsiteX697" fmla="*/ 0 w 7467600"/>
              <a:gd name="connsiteY697" fmla="*/ 1784777 h 6858000"/>
              <a:gd name="connsiteX698" fmla="*/ 0 w 7467600"/>
              <a:gd name="connsiteY698" fmla="*/ 1740082 h 6858000"/>
              <a:gd name="connsiteX699" fmla="*/ 39394 w 7467600"/>
              <a:gd name="connsiteY699" fmla="*/ 1784856 h 6858000"/>
              <a:gd name="connsiteX700" fmla="*/ 135813 w 7467600"/>
              <a:gd name="connsiteY700" fmla="*/ 1888838 h 6858000"/>
              <a:gd name="connsiteX701" fmla="*/ 242575 w 7467600"/>
              <a:gd name="connsiteY701" fmla="*/ 1958841 h 6858000"/>
              <a:gd name="connsiteX702" fmla="*/ 82197 w 7467600"/>
              <a:gd name="connsiteY702" fmla="*/ 1754826 h 6858000"/>
              <a:gd name="connsiteX703" fmla="*/ 0 w 7467600"/>
              <a:gd name="connsiteY703" fmla="*/ 1679650 h 6858000"/>
              <a:gd name="connsiteX704" fmla="*/ 0 w 7467600"/>
              <a:gd name="connsiteY704" fmla="*/ 1602463 h 6858000"/>
              <a:gd name="connsiteX705" fmla="*/ 84689 w 7467600"/>
              <a:gd name="connsiteY705" fmla="*/ 1677442 h 6858000"/>
              <a:gd name="connsiteX706" fmla="*/ 298437 w 7467600"/>
              <a:gd name="connsiteY706" fmla="*/ 1968019 h 6858000"/>
              <a:gd name="connsiteX707" fmla="*/ 227269 w 7467600"/>
              <a:gd name="connsiteY707" fmla="*/ 1114064 h 6858000"/>
              <a:gd name="connsiteX708" fmla="*/ 248003 w 7467600"/>
              <a:gd name="connsiteY708" fmla="*/ 1089613 h 6858000"/>
              <a:gd name="connsiteX709" fmla="*/ 427020 w 7467600"/>
              <a:gd name="connsiteY709" fmla="*/ 1619803 h 6858000"/>
              <a:gd name="connsiteX710" fmla="*/ 340345 w 7467600"/>
              <a:gd name="connsiteY710" fmla="*/ 2027739 h 6858000"/>
              <a:gd name="connsiteX711" fmla="*/ 360865 w 7467600"/>
              <a:gd name="connsiteY711" fmla="*/ 2044827 h 6858000"/>
              <a:gd name="connsiteX712" fmla="*/ 560414 w 7467600"/>
              <a:gd name="connsiteY712" fmla="*/ 2421457 h 6858000"/>
              <a:gd name="connsiteX713" fmla="*/ 1359703 w 7467600"/>
              <a:gd name="connsiteY713" fmla="*/ 2578554 h 6858000"/>
              <a:gd name="connsiteX714" fmla="*/ 1359422 w 7467600"/>
              <a:gd name="connsiteY714" fmla="*/ 2577994 h 6858000"/>
              <a:gd name="connsiteX715" fmla="*/ 828701 w 7467600"/>
              <a:gd name="connsiteY715" fmla="*/ 1839520 h 6858000"/>
              <a:gd name="connsiteX716" fmla="*/ 494427 w 7467600"/>
              <a:gd name="connsiteY716" fmla="*/ 1092333 h 6858000"/>
              <a:gd name="connsiteX717" fmla="*/ 506322 w 7467600"/>
              <a:gd name="connsiteY717" fmla="*/ 1020997 h 6858000"/>
              <a:gd name="connsiteX718" fmla="*/ 4570198 w 7467600"/>
              <a:gd name="connsiteY718" fmla="*/ 978081 h 6858000"/>
              <a:gd name="connsiteX719" fmla="*/ 4523691 w 7467600"/>
              <a:gd name="connsiteY719" fmla="*/ 1127776 h 6858000"/>
              <a:gd name="connsiteX720" fmla="*/ 4509875 w 7467600"/>
              <a:gd name="connsiteY720" fmla="*/ 1167552 h 6858000"/>
              <a:gd name="connsiteX721" fmla="*/ 4478168 w 7467600"/>
              <a:gd name="connsiteY721" fmla="*/ 1260735 h 6858000"/>
              <a:gd name="connsiteX722" fmla="*/ 4409309 w 7467600"/>
              <a:gd name="connsiteY722" fmla="*/ 1666996 h 6858000"/>
              <a:gd name="connsiteX723" fmla="*/ 4370031 w 7467600"/>
              <a:gd name="connsiteY723" fmla="*/ 1955666 h 6858000"/>
              <a:gd name="connsiteX724" fmla="*/ 4570198 w 7467600"/>
              <a:gd name="connsiteY724" fmla="*/ 978081 h 6858000"/>
              <a:gd name="connsiteX725" fmla="*/ 4557898 w 7467600"/>
              <a:gd name="connsiteY725" fmla="*/ 900011 h 6858000"/>
              <a:gd name="connsiteX726" fmla="*/ 4344840 w 7467600"/>
              <a:gd name="connsiteY726" fmla="*/ 1922038 h 6858000"/>
              <a:gd name="connsiteX727" fmla="*/ 4378710 w 7467600"/>
              <a:gd name="connsiteY727" fmla="*/ 1665516 h 6858000"/>
              <a:gd name="connsiteX728" fmla="*/ 4448798 w 7467600"/>
              <a:gd name="connsiteY728" fmla="*/ 1253024 h 6858000"/>
              <a:gd name="connsiteX729" fmla="*/ 4480315 w 7467600"/>
              <a:gd name="connsiteY729" fmla="*/ 1158454 h 6858000"/>
              <a:gd name="connsiteX730" fmla="*/ 4494133 w 7467600"/>
              <a:gd name="connsiteY730" fmla="*/ 1118676 h 6858000"/>
              <a:gd name="connsiteX731" fmla="*/ 4557898 w 7467600"/>
              <a:gd name="connsiteY731" fmla="*/ 900011 h 6858000"/>
              <a:gd name="connsiteX732" fmla="*/ 5870151 w 7467600"/>
              <a:gd name="connsiteY732" fmla="*/ 898890 h 6858000"/>
              <a:gd name="connsiteX733" fmla="*/ 5861335 w 7467600"/>
              <a:gd name="connsiteY733" fmla="*/ 899177 h 6858000"/>
              <a:gd name="connsiteX734" fmla="*/ 5843702 w 7467600"/>
              <a:gd name="connsiteY734" fmla="*/ 899748 h 6858000"/>
              <a:gd name="connsiteX735" fmla="*/ 5651107 w 7467600"/>
              <a:gd name="connsiteY735" fmla="*/ 920306 h 6858000"/>
              <a:gd name="connsiteX736" fmla="*/ 5459407 w 7467600"/>
              <a:gd name="connsiteY736" fmla="*/ 940975 h 6858000"/>
              <a:gd name="connsiteX737" fmla="*/ 5374846 w 7467600"/>
              <a:gd name="connsiteY737" fmla="*/ 941988 h 6858000"/>
              <a:gd name="connsiteX738" fmla="*/ 5256105 w 7467600"/>
              <a:gd name="connsiteY738" fmla="*/ 945632 h 6858000"/>
              <a:gd name="connsiteX739" fmla="*/ 5107071 w 7467600"/>
              <a:gd name="connsiteY739" fmla="*/ 969720 h 6858000"/>
              <a:gd name="connsiteX740" fmla="*/ 4998681 w 7467600"/>
              <a:gd name="connsiteY740" fmla="*/ 988771 h 6858000"/>
              <a:gd name="connsiteX741" fmla="*/ 5870151 w 7467600"/>
              <a:gd name="connsiteY741" fmla="*/ 898890 h 6858000"/>
              <a:gd name="connsiteX742" fmla="*/ 5504425 w 7467600"/>
              <a:gd name="connsiteY742" fmla="*/ 848067 h 6858000"/>
              <a:gd name="connsiteX743" fmla="*/ 4968849 w 7467600"/>
              <a:gd name="connsiteY743" fmla="*/ 962318 h 6858000"/>
              <a:gd name="connsiteX744" fmla="*/ 5104039 w 7467600"/>
              <a:gd name="connsiteY744" fmla="*/ 940634 h 6858000"/>
              <a:gd name="connsiteX745" fmla="*/ 5256311 w 7467600"/>
              <a:gd name="connsiteY745" fmla="*/ 916490 h 6858000"/>
              <a:gd name="connsiteX746" fmla="*/ 5377381 w 7467600"/>
              <a:gd name="connsiteY746" fmla="*/ 912671 h 6858000"/>
              <a:gd name="connsiteX747" fmla="*/ 5460148 w 7467600"/>
              <a:gd name="connsiteY747" fmla="*/ 911442 h 6858000"/>
              <a:gd name="connsiteX748" fmla="*/ 5648971 w 7467600"/>
              <a:gd name="connsiteY748" fmla="*/ 891331 h 6858000"/>
              <a:gd name="connsiteX749" fmla="*/ 5844807 w 7467600"/>
              <a:gd name="connsiteY749" fmla="*/ 870718 h 6858000"/>
              <a:gd name="connsiteX750" fmla="*/ 5862975 w 7467600"/>
              <a:gd name="connsiteY750" fmla="*/ 869756 h 6858000"/>
              <a:gd name="connsiteX751" fmla="*/ 5920887 w 7467600"/>
              <a:gd name="connsiteY751" fmla="*/ 865929 h 6858000"/>
              <a:gd name="connsiteX752" fmla="*/ 5504425 w 7467600"/>
              <a:gd name="connsiteY752" fmla="*/ 848067 h 6858000"/>
              <a:gd name="connsiteX753" fmla="*/ 3607114 w 7467600"/>
              <a:gd name="connsiteY753" fmla="*/ 467441 h 6858000"/>
              <a:gd name="connsiteX754" fmla="*/ 3296242 w 7467600"/>
              <a:gd name="connsiteY754" fmla="*/ 807991 h 6858000"/>
              <a:gd name="connsiteX755" fmla="*/ 3174674 w 7467600"/>
              <a:gd name="connsiteY755" fmla="*/ 919759 h 6858000"/>
              <a:gd name="connsiteX756" fmla="*/ 3042978 w 7467600"/>
              <a:gd name="connsiteY756" fmla="*/ 1054894 h 6858000"/>
              <a:gd name="connsiteX757" fmla="*/ 2968914 w 7467600"/>
              <a:gd name="connsiteY757" fmla="*/ 1133756 h 6858000"/>
              <a:gd name="connsiteX758" fmla="*/ 3103823 w 7467600"/>
              <a:gd name="connsiteY758" fmla="*/ 1026814 h 6858000"/>
              <a:gd name="connsiteX759" fmla="*/ 3607114 w 7467600"/>
              <a:gd name="connsiteY759" fmla="*/ 467441 h 6858000"/>
              <a:gd name="connsiteX760" fmla="*/ 3744487 w 7467600"/>
              <a:gd name="connsiteY760" fmla="*/ 383136 h 6858000"/>
              <a:gd name="connsiteX761" fmla="*/ 3970213 w 7467600"/>
              <a:gd name="connsiteY761" fmla="*/ 995559 h 6858000"/>
              <a:gd name="connsiteX762" fmla="*/ 3744487 w 7467600"/>
              <a:gd name="connsiteY762" fmla="*/ 383136 h 6858000"/>
              <a:gd name="connsiteX763" fmla="*/ 3624562 w 7467600"/>
              <a:gd name="connsiteY763" fmla="*/ 367041 h 6858000"/>
              <a:gd name="connsiteX764" fmla="*/ 3489712 w 7467600"/>
              <a:gd name="connsiteY764" fmla="*/ 485386 h 6858000"/>
              <a:gd name="connsiteX765" fmla="*/ 3182994 w 7467600"/>
              <a:gd name="connsiteY765" fmla="*/ 828265 h 6858000"/>
              <a:gd name="connsiteX766" fmla="*/ 2892114 w 7467600"/>
              <a:gd name="connsiteY766" fmla="*/ 1172635 h 6858000"/>
              <a:gd name="connsiteX767" fmla="*/ 3021459 w 7467600"/>
              <a:gd name="connsiteY767" fmla="*/ 1035385 h 6858000"/>
              <a:gd name="connsiteX768" fmla="*/ 3153873 w 7467600"/>
              <a:gd name="connsiteY768" fmla="*/ 898971 h 6858000"/>
              <a:gd name="connsiteX769" fmla="*/ 3276511 w 7467600"/>
              <a:gd name="connsiteY769" fmla="*/ 786423 h 6858000"/>
              <a:gd name="connsiteX770" fmla="*/ 3584154 w 7467600"/>
              <a:gd name="connsiteY770" fmla="*/ 448218 h 6858000"/>
              <a:gd name="connsiteX771" fmla="*/ 3624562 w 7467600"/>
              <a:gd name="connsiteY771" fmla="*/ 367041 h 6858000"/>
              <a:gd name="connsiteX772" fmla="*/ 3766672 w 7467600"/>
              <a:gd name="connsiteY772" fmla="*/ 359429 h 6858000"/>
              <a:gd name="connsiteX773" fmla="*/ 3996338 w 7467600"/>
              <a:gd name="connsiteY773" fmla="*/ 968237 h 6858000"/>
              <a:gd name="connsiteX774" fmla="*/ 3766672 w 7467600"/>
              <a:gd name="connsiteY774" fmla="*/ 359429 h 6858000"/>
              <a:gd name="connsiteX775" fmla="*/ 5805386 w 7467600"/>
              <a:gd name="connsiteY775" fmla="*/ 239240 h 6858000"/>
              <a:gd name="connsiteX776" fmla="*/ 5736947 w 7467600"/>
              <a:gd name="connsiteY776" fmla="*/ 261367 h 6858000"/>
              <a:gd name="connsiteX777" fmla="*/ 5427012 w 7467600"/>
              <a:gd name="connsiteY777" fmla="*/ 311272 h 6858000"/>
              <a:gd name="connsiteX778" fmla="*/ 5147818 w 7467600"/>
              <a:gd name="connsiteY778" fmla="*/ 322112 h 6858000"/>
              <a:gd name="connsiteX779" fmla="*/ 5060854 w 7467600"/>
              <a:gd name="connsiteY779" fmla="*/ 311882 h 6858000"/>
              <a:gd name="connsiteX780" fmla="*/ 4945989 w 7467600"/>
              <a:gd name="connsiteY780" fmla="*/ 300516 h 6858000"/>
              <a:gd name="connsiteX781" fmla="*/ 5410479 w 7467600"/>
              <a:gd name="connsiteY781" fmla="*/ 348434 h 6858000"/>
              <a:gd name="connsiteX782" fmla="*/ 5805386 w 7467600"/>
              <a:gd name="connsiteY782" fmla="*/ 239240 h 6858000"/>
              <a:gd name="connsiteX783" fmla="*/ 5905192 w 7467600"/>
              <a:gd name="connsiteY783" fmla="*/ 163079 h 6858000"/>
              <a:gd name="connsiteX784" fmla="*/ 5865655 w 7467600"/>
              <a:gd name="connsiteY784" fmla="*/ 171901 h 6858000"/>
              <a:gd name="connsiteX785" fmla="*/ 5259740 w 7467600"/>
              <a:gd name="connsiteY785" fmla="*/ 257013 h 6858000"/>
              <a:gd name="connsiteX786" fmla="*/ 5208466 w 7467600"/>
              <a:gd name="connsiteY786" fmla="*/ 257550 h 6858000"/>
              <a:gd name="connsiteX787" fmla="*/ 4980204 w 7467600"/>
              <a:gd name="connsiteY787" fmla="*/ 271903 h 6858000"/>
              <a:gd name="connsiteX788" fmla="*/ 5068068 w 7467600"/>
              <a:gd name="connsiteY788" fmla="*/ 282244 h 6858000"/>
              <a:gd name="connsiteX789" fmla="*/ 5153231 w 7467600"/>
              <a:gd name="connsiteY789" fmla="*/ 292240 h 6858000"/>
              <a:gd name="connsiteX790" fmla="*/ 5426491 w 7467600"/>
              <a:gd name="connsiteY790" fmla="*/ 281128 h 6858000"/>
              <a:gd name="connsiteX791" fmla="*/ 5731212 w 7467600"/>
              <a:gd name="connsiteY791" fmla="*/ 231951 h 6858000"/>
              <a:gd name="connsiteX792" fmla="*/ 5905192 w 7467600"/>
              <a:gd name="connsiteY792" fmla="*/ 163079 h 6858000"/>
              <a:gd name="connsiteX793" fmla="*/ 5944437 w 7467600"/>
              <a:gd name="connsiteY793" fmla="*/ 113829 h 6858000"/>
              <a:gd name="connsiteX794" fmla="*/ 5825032 w 7467600"/>
              <a:gd name="connsiteY794" fmla="*/ 146405 h 6858000"/>
              <a:gd name="connsiteX795" fmla="*/ 4955599 w 7467600"/>
              <a:gd name="connsiteY795" fmla="*/ 247008 h 6858000"/>
              <a:gd name="connsiteX796" fmla="*/ 5210104 w 7467600"/>
              <a:gd name="connsiteY796" fmla="*/ 228123 h 6858000"/>
              <a:gd name="connsiteX797" fmla="*/ 5261015 w 7467600"/>
              <a:gd name="connsiteY797" fmla="*/ 227087 h 6858000"/>
              <a:gd name="connsiteX798" fmla="*/ 5861181 w 7467600"/>
              <a:gd name="connsiteY798" fmla="*/ 143093 h 6858000"/>
              <a:gd name="connsiteX799" fmla="*/ 5961252 w 7467600"/>
              <a:gd name="connsiteY799" fmla="*/ 114820 h 6858000"/>
              <a:gd name="connsiteX800" fmla="*/ 5944437 w 7467600"/>
              <a:gd name="connsiteY800" fmla="*/ 113829 h 6858000"/>
              <a:gd name="connsiteX801" fmla="*/ 3882765 w 7467600"/>
              <a:gd name="connsiteY801" fmla="*/ 0 h 6858000"/>
              <a:gd name="connsiteX802" fmla="*/ 3995099 w 7467600"/>
              <a:gd name="connsiteY802" fmla="*/ 0 h 6858000"/>
              <a:gd name="connsiteX803" fmla="*/ 4163818 w 7467600"/>
              <a:gd name="connsiteY803" fmla="*/ 234104 h 6858000"/>
              <a:gd name="connsiteX804" fmla="*/ 4172099 w 7467600"/>
              <a:gd name="connsiteY804" fmla="*/ 234207 h 6858000"/>
              <a:gd name="connsiteX805" fmla="*/ 4784282 w 7467600"/>
              <a:gd name="connsiteY805" fmla="*/ 276561 h 6858000"/>
              <a:gd name="connsiteX806" fmla="*/ 4801687 w 7467600"/>
              <a:gd name="connsiteY806" fmla="*/ 267764 h 6858000"/>
              <a:gd name="connsiteX807" fmla="*/ 6082788 w 7467600"/>
              <a:gd name="connsiteY807" fmla="*/ 64119 h 6858000"/>
              <a:gd name="connsiteX808" fmla="*/ 6099442 w 7467600"/>
              <a:gd name="connsiteY808" fmla="*/ 82568 h 6858000"/>
              <a:gd name="connsiteX809" fmla="*/ 4804137 w 7467600"/>
              <a:gd name="connsiteY809" fmla="*/ 320931 h 6858000"/>
              <a:gd name="connsiteX810" fmla="*/ 4227047 w 7467600"/>
              <a:gd name="connsiteY810" fmla="*/ 313415 h 6858000"/>
              <a:gd name="connsiteX811" fmla="*/ 4346041 w 7467600"/>
              <a:gd name="connsiteY811" fmla="*/ 456086 h 6858000"/>
              <a:gd name="connsiteX812" fmla="*/ 4870967 w 7467600"/>
              <a:gd name="connsiteY812" fmla="*/ 963061 h 6858000"/>
              <a:gd name="connsiteX813" fmla="*/ 4889647 w 7467600"/>
              <a:gd name="connsiteY813" fmla="*/ 957147 h 6858000"/>
              <a:gd name="connsiteX814" fmla="*/ 5422504 w 7467600"/>
              <a:gd name="connsiteY814" fmla="*/ 805191 h 6858000"/>
              <a:gd name="connsiteX815" fmla="*/ 6087656 w 7467600"/>
              <a:gd name="connsiteY815" fmla="*/ 826703 h 6858000"/>
              <a:gd name="connsiteX816" fmla="*/ 6058717 w 7467600"/>
              <a:gd name="connsiteY816" fmla="*/ 865992 h 6858000"/>
              <a:gd name="connsiteX817" fmla="*/ 4974153 w 7467600"/>
              <a:gd name="connsiteY817" fmla="*/ 1045456 h 6858000"/>
              <a:gd name="connsiteX818" fmla="*/ 5627835 w 7467600"/>
              <a:gd name="connsiteY818" fmla="*/ 1472077 h 6858000"/>
              <a:gd name="connsiteX819" fmla="*/ 5629817 w 7467600"/>
              <a:gd name="connsiteY819" fmla="*/ 1471412 h 6858000"/>
              <a:gd name="connsiteX820" fmla="*/ 5634124 w 7467600"/>
              <a:gd name="connsiteY820" fmla="*/ 1470572 h 6858000"/>
              <a:gd name="connsiteX821" fmla="*/ 5755832 w 7467600"/>
              <a:gd name="connsiteY821" fmla="*/ 1383886 h 6858000"/>
              <a:gd name="connsiteX822" fmla="*/ 6014186 w 7467600"/>
              <a:gd name="connsiteY822" fmla="*/ 1279799 h 6858000"/>
              <a:gd name="connsiteX823" fmla="*/ 6901619 w 7467600"/>
              <a:gd name="connsiteY823" fmla="*/ 1047874 h 6858000"/>
              <a:gd name="connsiteX824" fmla="*/ 6931566 w 7467600"/>
              <a:gd name="connsiteY824" fmla="*/ 1062034 h 6858000"/>
              <a:gd name="connsiteX825" fmla="*/ 5790982 w 7467600"/>
              <a:gd name="connsiteY825" fmla="*/ 1561380 h 6858000"/>
              <a:gd name="connsiteX826" fmla="*/ 6188971 w 7467600"/>
              <a:gd name="connsiteY826" fmla="*/ 1755168 h 6858000"/>
              <a:gd name="connsiteX827" fmla="*/ 6202446 w 7467600"/>
              <a:gd name="connsiteY827" fmla="*/ 1752268 h 6858000"/>
              <a:gd name="connsiteX828" fmla="*/ 7179560 w 7467600"/>
              <a:gd name="connsiteY828" fmla="*/ 1467551 h 6858000"/>
              <a:gd name="connsiteX829" fmla="*/ 7158730 w 7467600"/>
              <a:gd name="connsiteY829" fmla="*/ 1507835 h 6858000"/>
              <a:gd name="connsiteX830" fmla="*/ 6326959 w 7467600"/>
              <a:gd name="connsiteY830" fmla="*/ 1817686 h 6858000"/>
              <a:gd name="connsiteX831" fmla="*/ 6537433 w 7467600"/>
              <a:gd name="connsiteY831" fmla="*/ 1907790 h 6858000"/>
              <a:gd name="connsiteX832" fmla="*/ 6550221 w 7467600"/>
              <a:gd name="connsiteY832" fmla="*/ 1910729 h 6858000"/>
              <a:gd name="connsiteX833" fmla="*/ 6964438 w 7467600"/>
              <a:gd name="connsiteY833" fmla="*/ 2209505 h 6858000"/>
              <a:gd name="connsiteX834" fmla="*/ 7367862 w 7467600"/>
              <a:gd name="connsiteY834" fmla="*/ 2806833 h 6858000"/>
              <a:gd name="connsiteX835" fmla="*/ 7364329 w 7467600"/>
              <a:gd name="connsiteY835" fmla="*/ 2826907 h 6858000"/>
              <a:gd name="connsiteX836" fmla="*/ 7290545 w 7467600"/>
              <a:gd name="connsiteY836" fmla="*/ 2850663 h 6858000"/>
              <a:gd name="connsiteX837" fmla="*/ 6472036 w 7467600"/>
              <a:gd name="connsiteY837" fmla="*/ 1959003 h 6858000"/>
              <a:gd name="connsiteX838" fmla="*/ 5792897 w 7467600"/>
              <a:gd name="connsiteY838" fmla="*/ 1647747 h 6858000"/>
              <a:gd name="connsiteX839" fmla="*/ 5842751 w 7467600"/>
              <a:gd name="connsiteY839" fmla="*/ 1816112 h 6858000"/>
              <a:gd name="connsiteX840" fmla="*/ 5847424 w 7467600"/>
              <a:gd name="connsiteY840" fmla="*/ 1815776 h 6858000"/>
              <a:gd name="connsiteX841" fmla="*/ 6399821 w 7467600"/>
              <a:gd name="connsiteY841" fmla="*/ 2344799 h 6858000"/>
              <a:gd name="connsiteX842" fmla="*/ 6323232 w 7467600"/>
              <a:gd name="connsiteY842" fmla="*/ 2389634 h 6858000"/>
              <a:gd name="connsiteX843" fmla="*/ 5942958 w 7467600"/>
              <a:gd name="connsiteY843" fmla="*/ 2077708 h 6858000"/>
              <a:gd name="connsiteX844" fmla="*/ 5921559 w 7467600"/>
              <a:gd name="connsiteY844" fmla="*/ 2378596 h 6858000"/>
              <a:gd name="connsiteX845" fmla="*/ 5817651 w 7467600"/>
              <a:gd name="connsiteY845" fmla="*/ 3023919 h 6858000"/>
              <a:gd name="connsiteX846" fmla="*/ 5729634 w 7467600"/>
              <a:gd name="connsiteY846" fmla="*/ 3051849 h 6858000"/>
              <a:gd name="connsiteX847" fmla="*/ 5611018 w 7467600"/>
              <a:gd name="connsiteY847" fmla="*/ 2316769 h 6858000"/>
              <a:gd name="connsiteX848" fmla="*/ 5687608 w 7467600"/>
              <a:gd name="connsiteY848" fmla="*/ 2039972 h 6858000"/>
              <a:gd name="connsiteX849" fmla="*/ 5657554 w 7467600"/>
              <a:gd name="connsiteY849" fmla="*/ 1576445 h 6858000"/>
              <a:gd name="connsiteX850" fmla="*/ 5150475 w 7467600"/>
              <a:gd name="connsiteY850" fmla="*/ 1274012 h 6858000"/>
              <a:gd name="connsiteX851" fmla="*/ 5349142 w 7467600"/>
              <a:gd name="connsiteY851" fmla="*/ 2204405 h 6858000"/>
              <a:gd name="connsiteX852" fmla="*/ 5262214 w 7467600"/>
              <a:gd name="connsiteY852" fmla="*/ 2233836 h 6858000"/>
              <a:gd name="connsiteX853" fmla="*/ 4981539 w 7467600"/>
              <a:gd name="connsiteY853" fmla="*/ 1542201 h 6858000"/>
              <a:gd name="connsiteX854" fmla="*/ 4958461 w 7467600"/>
              <a:gd name="connsiteY854" fmla="*/ 1136957 h 6858000"/>
              <a:gd name="connsiteX855" fmla="*/ 4655015 w 7467600"/>
              <a:gd name="connsiteY855" fmla="*/ 891426 h 6858000"/>
              <a:gd name="connsiteX856" fmla="*/ 4348002 w 7467600"/>
              <a:gd name="connsiteY856" fmla="*/ 2205895 h 6858000"/>
              <a:gd name="connsiteX857" fmla="*/ 4262250 w 7467600"/>
              <a:gd name="connsiteY857" fmla="*/ 2219972 h 6858000"/>
              <a:gd name="connsiteX858" fmla="*/ 4550611 w 7467600"/>
              <a:gd name="connsiteY858" fmla="*/ 817540 h 6858000"/>
              <a:gd name="connsiteX859" fmla="*/ 4564418 w 7467600"/>
              <a:gd name="connsiteY859" fmla="*/ 808293 h 6858000"/>
              <a:gd name="connsiteX860" fmla="*/ 4266388 w 7467600"/>
              <a:gd name="connsiteY860" fmla="*/ 500083 h 6858000"/>
              <a:gd name="connsiteX861" fmla="*/ 4032842 w 7467600"/>
              <a:gd name="connsiteY861" fmla="*/ 211809 h 6858000"/>
              <a:gd name="connsiteX862" fmla="*/ 3882765 w 7467600"/>
              <a:gd name="connsiteY862" fmla="*/ 0 h 6858000"/>
              <a:gd name="connsiteX863" fmla="*/ 3721337 w 7467600"/>
              <a:gd name="connsiteY863" fmla="*/ 0 h 6858000"/>
              <a:gd name="connsiteX864" fmla="*/ 3797544 w 7467600"/>
              <a:gd name="connsiteY864" fmla="*/ 0 h 6858000"/>
              <a:gd name="connsiteX865" fmla="*/ 3775734 w 7467600"/>
              <a:gd name="connsiteY865" fmla="*/ 95131 h 6858000"/>
              <a:gd name="connsiteX866" fmla="*/ 3724807 w 7467600"/>
              <a:gd name="connsiteY866" fmla="*/ 272257 h 6858000"/>
              <a:gd name="connsiteX867" fmla="*/ 3726844 w 7467600"/>
              <a:gd name="connsiteY867" fmla="*/ 282988 h 6858000"/>
              <a:gd name="connsiteX868" fmla="*/ 3742664 w 7467600"/>
              <a:gd name="connsiteY868" fmla="*/ 279918 h 6858000"/>
              <a:gd name="connsiteX869" fmla="*/ 4103910 w 7467600"/>
              <a:gd name="connsiteY869" fmla="*/ 1161917 h 6858000"/>
              <a:gd name="connsiteX870" fmla="*/ 4020269 w 7467600"/>
              <a:gd name="connsiteY870" fmla="*/ 1200406 h 6858000"/>
              <a:gd name="connsiteX871" fmla="*/ 3674882 w 7467600"/>
              <a:gd name="connsiteY871" fmla="*/ 488524 h 6858000"/>
              <a:gd name="connsiteX872" fmla="*/ 3132682 w 7467600"/>
              <a:gd name="connsiteY872" fmla="*/ 1072284 h 6858000"/>
              <a:gd name="connsiteX873" fmla="*/ 2716346 w 7467600"/>
              <a:gd name="connsiteY873" fmla="*/ 1276376 h 6858000"/>
              <a:gd name="connsiteX874" fmla="*/ 2716772 w 7467600"/>
              <a:gd name="connsiteY874" fmla="*/ 1255462 h 6858000"/>
              <a:gd name="connsiteX875" fmla="*/ 3471096 w 7467600"/>
              <a:gd name="connsiteY875" fmla="*/ 437072 h 6858000"/>
              <a:gd name="connsiteX876" fmla="*/ 3639057 w 7467600"/>
              <a:gd name="connsiteY876" fmla="*/ 286334 h 6858000"/>
              <a:gd name="connsiteX877" fmla="*/ 3640309 w 7467600"/>
              <a:gd name="connsiteY877" fmla="*/ 284664 h 6858000"/>
              <a:gd name="connsiteX878" fmla="*/ 3646022 w 7467600"/>
              <a:gd name="connsiteY878" fmla="*/ 276711 h 6858000"/>
              <a:gd name="connsiteX879" fmla="*/ 3707943 w 7467600"/>
              <a:gd name="connsiteY879" fmla="*/ 65958 h 6858000"/>
              <a:gd name="connsiteX880" fmla="*/ 3721337 w 7467600"/>
              <a:gd name="connsiteY880" fmla="*/ 0 h 6858000"/>
              <a:gd name="connsiteX881" fmla="*/ 2867960 w 7467600"/>
              <a:gd name="connsiteY881" fmla="*/ 0 h 6858000"/>
              <a:gd name="connsiteX882" fmla="*/ 2926351 w 7467600"/>
              <a:gd name="connsiteY882" fmla="*/ 0 h 6858000"/>
              <a:gd name="connsiteX883" fmla="*/ 2902823 w 7467600"/>
              <a:gd name="connsiteY883" fmla="*/ 262929 h 6858000"/>
              <a:gd name="connsiteX884" fmla="*/ 2940663 w 7467600"/>
              <a:gd name="connsiteY884" fmla="*/ 140884 h 6858000"/>
              <a:gd name="connsiteX885" fmla="*/ 2947039 w 7467600"/>
              <a:gd name="connsiteY885" fmla="*/ 122524 h 6858000"/>
              <a:gd name="connsiteX886" fmla="*/ 2984316 w 7467600"/>
              <a:gd name="connsiteY886" fmla="*/ 0 h 6858000"/>
              <a:gd name="connsiteX887" fmla="*/ 3016114 w 7467600"/>
              <a:gd name="connsiteY887" fmla="*/ 0 h 6858000"/>
              <a:gd name="connsiteX888" fmla="*/ 2979949 w 7467600"/>
              <a:gd name="connsiteY888" fmla="*/ 119274 h 6858000"/>
              <a:gd name="connsiteX889" fmla="*/ 3023879 w 7467600"/>
              <a:gd name="connsiteY889" fmla="*/ 0 h 6858000"/>
              <a:gd name="connsiteX890" fmla="*/ 3105400 w 7467600"/>
              <a:gd name="connsiteY890" fmla="*/ 0 h 6858000"/>
              <a:gd name="connsiteX891" fmla="*/ 3094669 w 7467600"/>
              <a:gd name="connsiteY891" fmla="*/ 30308 h 6858000"/>
              <a:gd name="connsiteX892" fmla="*/ 2901945 w 7467600"/>
              <a:gd name="connsiteY892" fmla="*/ 466538 h 6858000"/>
              <a:gd name="connsiteX893" fmla="*/ 2815209 w 7467600"/>
              <a:gd name="connsiteY893" fmla="*/ 497361 h 6858000"/>
              <a:gd name="connsiteX894" fmla="*/ 2844845 w 7467600"/>
              <a:gd name="connsiteY894" fmla="*/ 127638 h 6858000"/>
              <a:gd name="connsiteX895" fmla="*/ 2867960 w 7467600"/>
              <a:gd name="connsiteY895" fmla="*/ 0 h 6858000"/>
              <a:gd name="connsiteX896" fmla="*/ 1057230 w 7467600"/>
              <a:gd name="connsiteY896" fmla="*/ 0 h 6858000"/>
              <a:gd name="connsiteX897" fmla="*/ 1111003 w 7467600"/>
              <a:gd name="connsiteY897" fmla="*/ 0 h 6858000"/>
              <a:gd name="connsiteX898" fmla="*/ 1125553 w 7467600"/>
              <a:gd name="connsiteY898" fmla="*/ 52588 h 6858000"/>
              <a:gd name="connsiteX899" fmla="*/ 1304276 w 7467600"/>
              <a:gd name="connsiteY899" fmla="*/ 476275 h 6858000"/>
              <a:gd name="connsiteX900" fmla="*/ 1492066 w 7467600"/>
              <a:gd name="connsiteY900" fmla="*/ 886333 h 6858000"/>
              <a:gd name="connsiteX901" fmla="*/ 1423698 w 7467600"/>
              <a:gd name="connsiteY901" fmla="*/ 710817 h 6858000"/>
              <a:gd name="connsiteX902" fmla="*/ 1357609 w 7467600"/>
              <a:gd name="connsiteY902" fmla="*/ 532892 h 6858000"/>
              <a:gd name="connsiteX903" fmla="*/ 1309550 w 7467600"/>
              <a:gd name="connsiteY903" fmla="*/ 374031 h 6858000"/>
              <a:gd name="connsiteX904" fmla="*/ 1193673 w 7467600"/>
              <a:gd name="connsiteY904" fmla="*/ 49533 h 6858000"/>
              <a:gd name="connsiteX905" fmla="*/ 1164391 w 7467600"/>
              <a:gd name="connsiteY905" fmla="*/ 0 h 6858000"/>
              <a:gd name="connsiteX906" fmla="*/ 1200666 w 7467600"/>
              <a:gd name="connsiteY906" fmla="*/ 0 h 6858000"/>
              <a:gd name="connsiteX907" fmla="*/ 1223408 w 7467600"/>
              <a:gd name="connsiteY907" fmla="*/ 38996 h 6858000"/>
              <a:gd name="connsiteX908" fmla="*/ 1339635 w 7467600"/>
              <a:gd name="connsiteY908" fmla="*/ 365517 h 6858000"/>
              <a:gd name="connsiteX909" fmla="*/ 1387469 w 7467600"/>
              <a:gd name="connsiteY909" fmla="*/ 523079 h 6858000"/>
              <a:gd name="connsiteX910" fmla="*/ 1452685 w 7467600"/>
              <a:gd name="connsiteY910" fmla="*/ 699806 h 6858000"/>
              <a:gd name="connsiteX911" fmla="*/ 1492092 w 7467600"/>
              <a:gd name="connsiteY911" fmla="*/ 800424 h 6858000"/>
              <a:gd name="connsiteX912" fmla="*/ 1455302 w 7467600"/>
              <a:gd name="connsiteY912" fmla="*/ 632913 h 6858000"/>
              <a:gd name="connsiteX913" fmla="*/ 1222336 w 7467600"/>
              <a:gd name="connsiteY913" fmla="*/ 9480 h 6858000"/>
              <a:gd name="connsiteX914" fmla="*/ 1214634 w 7467600"/>
              <a:gd name="connsiteY914" fmla="*/ 0 h 6858000"/>
              <a:gd name="connsiteX915" fmla="*/ 1289827 w 7467600"/>
              <a:gd name="connsiteY915" fmla="*/ 0 h 6858000"/>
              <a:gd name="connsiteX916" fmla="*/ 1321076 w 7467600"/>
              <a:gd name="connsiteY916" fmla="*/ 59722 h 6858000"/>
              <a:gd name="connsiteX917" fmla="*/ 1512579 w 7467600"/>
              <a:gd name="connsiteY917" fmla="*/ 626441 h 6858000"/>
              <a:gd name="connsiteX918" fmla="*/ 1506076 w 7467600"/>
              <a:gd name="connsiteY918" fmla="*/ 1089289 h 6858000"/>
              <a:gd name="connsiteX919" fmla="*/ 1486346 w 7467600"/>
              <a:gd name="connsiteY919" fmla="*/ 1079919 h 6858000"/>
              <a:gd name="connsiteX920" fmla="*/ 1070511 w 7467600"/>
              <a:gd name="connsiteY920" fmla="*/ 48609 h 6858000"/>
              <a:gd name="connsiteX921" fmla="*/ 1057230 w 7467600"/>
              <a:gd name="connsiteY921" fmla="*/ 0 h 6858000"/>
              <a:gd name="connsiteX922" fmla="*/ 43151 w 7467600"/>
              <a:gd name="connsiteY922" fmla="*/ 0 h 6858000"/>
              <a:gd name="connsiteX923" fmla="*/ 95283 w 7467600"/>
              <a:gd name="connsiteY923" fmla="*/ 0 h 6858000"/>
              <a:gd name="connsiteX924" fmla="*/ 300708 w 7467600"/>
              <a:gd name="connsiteY924" fmla="*/ 154571 h 6858000"/>
              <a:gd name="connsiteX925" fmla="*/ 530414 w 7467600"/>
              <a:gd name="connsiteY925" fmla="*/ 354673 h 6858000"/>
              <a:gd name="connsiteX926" fmla="*/ 333785 w 7467600"/>
              <a:gd name="connsiteY926" fmla="*/ 161564 h 6858000"/>
              <a:gd name="connsiteX927" fmla="*/ 147005 w 7467600"/>
              <a:gd name="connsiteY927" fmla="*/ 0 h 6858000"/>
              <a:gd name="connsiteX928" fmla="*/ 272509 w 7467600"/>
              <a:gd name="connsiteY928" fmla="*/ 0 h 6858000"/>
              <a:gd name="connsiteX929" fmla="*/ 326276 w 7467600"/>
              <a:gd name="connsiteY929" fmla="*/ 45847 h 6858000"/>
              <a:gd name="connsiteX930" fmla="*/ 823759 w 7467600"/>
              <a:gd name="connsiteY930" fmla="*/ 574145 h 6858000"/>
              <a:gd name="connsiteX931" fmla="*/ 811254 w 7467600"/>
              <a:gd name="connsiteY931" fmla="*/ 665546 h 6858000"/>
              <a:gd name="connsiteX932" fmla="*/ 154042 w 7467600"/>
              <a:gd name="connsiteY932" fmla="*/ 261522 h 6858000"/>
              <a:gd name="connsiteX933" fmla="*/ 13550 w 7467600"/>
              <a:gd name="connsiteY933" fmla="*/ 158423 h 6858000"/>
              <a:gd name="connsiteX934" fmla="*/ 0 w 7467600"/>
              <a:gd name="connsiteY934" fmla="*/ 146618 h 6858000"/>
              <a:gd name="connsiteX935" fmla="*/ 0 w 7467600"/>
              <a:gd name="connsiteY935" fmla="*/ 59161 h 6858000"/>
              <a:gd name="connsiteX936" fmla="*/ 45427 w 7467600"/>
              <a:gd name="connsiteY936" fmla="*/ 101078 h 6858000"/>
              <a:gd name="connsiteX937" fmla="*/ 630103 w 7467600"/>
              <a:gd name="connsiteY937" fmla="*/ 485885 h 6858000"/>
              <a:gd name="connsiteX938" fmla="*/ 532040 w 7467600"/>
              <a:gd name="connsiteY938" fmla="*/ 399359 h 6858000"/>
              <a:gd name="connsiteX939" fmla="*/ 517618 w 7467600"/>
              <a:gd name="connsiteY939" fmla="*/ 385726 h 6858000"/>
              <a:gd name="connsiteX940" fmla="*/ 285074 w 7467600"/>
              <a:gd name="connsiteY940" fmla="*/ 182755 h 6858000"/>
              <a:gd name="connsiteX941" fmla="*/ 43151 w 7467600"/>
              <a:gd name="connsiteY94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289862 w 7467600"/>
              <a:gd name="connsiteY8" fmla="*/ 6659827 h 6858000"/>
              <a:gd name="connsiteX9" fmla="*/ 1019354 w 7467600"/>
              <a:gd name="connsiteY9" fmla="*/ 6315006 h 6858000"/>
              <a:gd name="connsiteX10" fmla="*/ 441046 w 7467600"/>
              <a:gd name="connsiteY10" fmla="*/ 6691153 h 6858000"/>
              <a:gd name="connsiteX11" fmla="*/ 1019354 w 7467600"/>
              <a:gd name="connsiteY11" fmla="*/ 6315006 h 6858000"/>
              <a:gd name="connsiteX12" fmla="*/ 991680 w 7467600"/>
              <a:gd name="connsiteY12" fmla="*/ 6298413 h 6858000"/>
              <a:gd name="connsiteX13" fmla="*/ 409060 w 7467600"/>
              <a:gd name="connsiteY13" fmla="*/ 6671470 h 6858000"/>
              <a:gd name="connsiteX14" fmla="*/ 991680 w 7467600"/>
              <a:gd name="connsiteY14" fmla="*/ 6298413 h 6858000"/>
              <a:gd name="connsiteX15" fmla="*/ 103333 w 7467600"/>
              <a:gd name="connsiteY15" fmla="*/ 5699602 h 6858000"/>
              <a:gd name="connsiteX16" fmla="*/ 233938 w 7467600"/>
              <a:gd name="connsiteY16" fmla="*/ 5809416 h 6858000"/>
              <a:gd name="connsiteX17" fmla="*/ 883580 w 7467600"/>
              <a:gd name="connsiteY17" fmla="*/ 6180710 h 6858000"/>
              <a:gd name="connsiteX18" fmla="*/ 487337 w 7467600"/>
              <a:gd name="connsiteY18" fmla="*/ 5950182 h 6858000"/>
              <a:gd name="connsiteX19" fmla="*/ 354051 w 7467600"/>
              <a:gd name="connsiteY19" fmla="*/ 5854912 h 6858000"/>
              <a:gd name="connsiteX20" fmla="*/ 195436 w 7467600"/>
              <a:gd name="connsiteY20" fmla="*/ 5755068 h 6858000"/>
              <a:gd name="connsiteX21" fmla="*/ 103333 w 7467600"/>
              <a:gd name="connsiteY21" fmla="*/ 5699602 h 6858000"/>
              <a:gd name="connsiteX22" fmla="*/ 5539432 w 7467600"/>
              <a:gd name="connsiteY22" fmla="*/ 5642928 h 6858000"/>
              <a:gd name="connsiteX23" fmla="*/ 5555462 w 7467600"/>
              <a:gd name="connsiteY23" fmla="*/ 5694454 h 6858000"/>
              <a:gd name="connsiteX24" fmla="*/ 5828270 w 7467600"/>
              <a:gd name="connsiteY24" fmla="*/ 6320663 h 6858000"/>
              <a:gd name="connsiteX25" fmla="*/ 5947416 w 7467600"/>
              <a:gd name="connsiteY25" fmla="*/ 6574846 h 6858000"/>
              <a:gd name="connsiteX26" fmla="*/ 5539432 w 7467600"/>
              <a:gd name="connsiteY26" fmla="*/ 5642928 h 6858000"/>
              <a:gd name="connsiteX27" fmla="*/ 51253 w 7467600"/>
              <a:gd name="connsiteY27" fmla="*/ 5631825 h 6858000"/>
              <a:gd name="connsiteX28" fmla="*/ 211622 w 7467600"/>
              <a:gd name="connsiteY28" fmla="*/ 5728803 h 6858000"/>
              <a:gd name="connsiteX29" fmla="*/ 371652 w 7467600"/>
              <a:gd name="connsiteY29" fmla="*/ 5829062 h 6858000"/>
              <a:gd name="connsiteX30" fmla="*/ 505903 w 7467600"/>
              <a:gd name="connsiteY30" fmla="*/ 5925221 h 6858000"/>
              <a:gd name="connsiteX31" fmla="*/ 899240 w 7467600"/>
              <a:gd name="connsiteY31" fmla="*/ 6153068 h 6858000"/>
              <a:gd name="connsiteX32" fmla="*/ 988114 w 7467600"/>
              <a:gd name="connsiteY32" fmla="*/ 6174204 h 6858000"/>
              <a:gd name="connsiteX33" fmla="*/ 845971 w 7467600"/>
              <a:gd name="connsiteY33" fmla="*/ 6067177 h 6858000"/>
              <a:gd name="connsiteX34" fmla="*/ 448057 w 7467600"/>
              <a:gd name="connsiteY34" fmla="*/ 5841376 h 6858000"/>
              <a:gd name="connsiteX35" fmla="*/ 51253 w 7467600"/>
              <a:gd name="connsiteY35" fmla="*/ 5631825 h 6858000"/>
              <a:gd name="connsiteX36" fmla="*/ 2606687 w 7467600"/>
              <a:gd name="connsiteY36" fmla="*/ 5630718 h 6858000"/>
              <a:gd name="connsiteX37" fmla="*/ 2645658 w 7467600"/>
              <a:gd name="connsiteY37" fmla="*/ 6640259 h 6858000"/>
              <a:gd name="connsiteX38" fmla="*/ 2606687 w 7467600"/>
              <a:gd name="connsiteY38" fmla="*/ 5630718 h 6858000"/>
              <a:gd name="connsiteX39" fmla="*/ 3642057 w 7467600"/>
              <a:gd name="connsiteY39" fmla="*/ 5573487 h 6858000"/>
              <a:gd name="connsiteX40" fmla="*/ 3632981 w 7467600"/>
              <a:gd name="connsiteY40" fmla="*/ 5579437 h 6858000"/>
              <a:gd name="connsiteX41" fmla="*/ 3382436 w 7467600"/>
              <a:gd name="connsiteY41" fmla="*/ 5952726 h 6858000"/>
              <a:gd name="connsiteX42" fmla="*/ 3191929 w 7467600"/>
              <a:gd name="connsiteY42" fmla="*/ 6662669 h 6858000"/>
              <a:gd name="connsiteX43" fmla="*/ 3369898 w 7467600"/>
              <a:gd name="connsiteY43" fmla="*/ 6081771 h 6858000"/>
              <a:gd name="connsiteX44" fmla="*/ 3642057 w 7467600"/>
              <a:gd name="connsiteY44" fmla="*/ 5573487 h 6858000"/>
              <a:gd name="connsiteX45" fmla="*/ 2650666 w 7467600"/>
              <a:gd name="connsiteY45" fmla="*/ 5530686 h 6858000"/>
              <a:gd name="connsiteX46" fmla="*/ 2650249 w 7467600"/>
              <a:gd name="connsiteY46" fmla="*/ 5532101 h 6858000"/>
              <a:gd name="connsiteX47" fmla="*/ 2663808 w 7467600"/>
              <a:gd name="connsiteY47" fmla="*/ 6535215 h 6858000"/>
              <a:gd name="connsiteX48" fmla="*/ 2665418 w 7467600"/>
              <a:gd name="connsiteY48" fmla="*/ 6132756 h 6858000"/>
              <a:gd name="connsiteX49" fmla="*/ 2650666 w 7467600"/>
              <a:gd name="connsiteY49" fmla="*/ 5530686 h 6858000"/>
              <a:gd name="connsiteX50" fmla="*/ 2680277 w 7467600"/>
              <a:gd name="connsiteY50" fmla="*/ 5479204 h 6858000"/>
              <a:gd name="connsiteX51" fmla="*/ 2678972 w 7467600"/>
              <a:gd name="connsiteY51" fmla="*/ 5481582 h 6858000"/>
              <a:gd name="connsiteX52" fmla="*/ 2696666 w 7467600"/>
              <a:gd name="connsiteY52" fmla="*/ 6133836 h 6858000"/>
              <a:gd name="connsiteX53" fmla="*/ 2695769 w 7467600"/>
              <a:gd name="connsiteY53" fmla="*/ 6390955 h 6858000"/>
              <a:gd name="connsiteX54" fmla="*/ 2739893 w 7467600"/>
              <a:gd name="connsiteY54" fmla="*/ 6108357 h 6858000"/>
              <a:gd name="connsiteX55" fmla="*/ 2680277 w 7467600"/>
              <a:gd name="connsiteY55" fmla="*/ 5479204 h 6858000"/>
              <a:gd name="connsiteX56" fmla="*/ 1132195 w 7467600"/>
              <a:gd name="connsiteY56" fmla="*/ 5467980 h 6858000"/>
              <a:gd name="connsiteX57" fmla="*/ 1679056 w 7467600"/>
              <a:gd name="connsiteY57" fmla="*/ 5516907 h 6858000"/>
              <a:gd name="connsiteX58" fmla="*/ 2128648 w 7467600"/>
              <a:gd name="connsiteY58" fmla="*/ 5474249 h 6858000"/>
              <a:gd name="connsiteX59" fmla="*/ 1825619 w 7467600"/>
              <a:gd name="connsiteY59" fmla="*/ 5478447 h 6858000"/>
              <a:gd name="connsiteX60" fmla="*/ 1737798 w 7467600"/>
              <a:gd name="connsiteY60" fmla="*/ 5483353 h 6858000"/>
              <a:gd name="connsiteX61" fmla="*/ 1132195 w 7467600"/>
              <a:gd name="connsiteY61" fmla="*/ 5467980 h 6858000"/>
              <a:gd name="connsiteX62" fmla="*/ 1456157 w 7467600"/>
              <a:gd name="connsiteY62" fmla="*/ 5371404 h 6858000"/>
              <a:gd name="connsiteX63" fmla="*/ 1244432 w 7467600"/>
              <a:gd name="connsiteY63" fmla="*/ 5385601 h 6858000"/>
              <a:gd name="connsiteX64" fmla="*/ 973990 w 7467600"/>
              <a:gd name="connsiteY64" fmla="*/ 5424940 h 6858000"/>
              <a:gd name="connsiteX65" fmla="*/ 1103809 w 7467600"/>
              <a:gd name="connsiteY65" fmla="*/ 5433720 h 6858000"/>
              <a:gd name="connsiteX66" fmla="*/ 1123454 w 7467600"/>
              <a:gd name="connsiteY66" fmla="*/ 5435727 h 6858000"/>
              <a:gd name="connsiteX67" fmla="*/ 1737017 w 7467600"/>
              <a:gd name="connsiteY67" fmla="*/ 5452183 h 6858000"/>
              <a:gd name="connsiteX68" fmla="*/ 1824397 w 7467600"/>
              <a:gd name="connsiteY68" fmla="*/ 5447757 h 6858000"/>
              <a:gd name="connsiteX69" fmla="*/ 2070059 w 7467600"/>
              <a:gd name="connsiteY69" fmla="*/ 5441660 h 6858000"/>
              <a:gd name="connsiteX70" fmla="*/ 1456157 w 7467600"/>
              <a:gd name="connsiteY70" fmla="*/ 5371404 h 6858000"/>
              <a:gd name="connsiteX71" fmla="*/ 4988186 w 7467600"/>
              <a:gd name="connsiteY71" fmla="*/ 5216467 h 6858000"/>
              <a:gd name="connsiteX72" fmla="*/ 4777334 w 7467600"/>
              <a:gd name="connsiteY72" fmla="*/ 5406072 h 6858000"/>
              <a:gd name="connsiteX73" fmla="*/ 4718341 w 7467600"/>
              <a:gd name="connsiteY73" fmla="*/ 5468043 h 6858000"/>
              <a:gd name="connsiteX74" fmla="*/ 4604655 w 7467600"/>
              <a:gd name="connsiteY74" fmla="*/ 5583434 h 6858000"/>
              <a:gd name="connsiteX75" fmla="*/ 4565074 w 7467600"/>
              <a:gd name="connsiteY75" fmla="*/ 5618550 h 6858000"/>
              <a:gd name="connsiteX76" fmla="*/ 4988186 w 7467600"/>
              <a:gd name="connsiteY76" fmla="*/ 5216467 h 6858000"/>
              <a:gd name="connsiteX77" fmla="*/ 4978032 w 7467600"/>
              <a:gd name="connsiteY77" fmla="*/ 5183809 h 6858000"/>
              <a:gd name="connsiteX78" fmla="*/ 4463413 w 7467600"/>
              <a:gd name="connsiteY78" fmla="*/ 5615162 h 6858000"/>
              <a:gd name="connsiteX79" fmla="*/ 4358134 w 7467600"/>
              <a:gd name="connsiteY79" fmla="*/ 5742791 h 6858000"/>
              <a:gd name="connsiteX80" fmla="*/ 4376219 w 7467600"/>
              <a:gd name="connsiteY80" fmla="*/ 5729027 h 6858000"/>
              <a:gd name="connsiteX81" fmla="*/ 4582340 w 7467600"/>
              <a:gd name="connsiteY81" fmla="*/ 5561037 h 6858000"/>
              <a:gd name="connsiteX82" fmla="*/ 4694684 w 7467600"/>
              <a:gd name="connsiteY82" fmla="*/ 5447098 h 6858000"/>
              <a:gd name="connsiteX83" fmla="*/ 4754123 w 7467600"/>
              <a:gd name="connsiteY83" fmla="*/ 5384643 h 6858000"/>
              <a:gd name="connsiteX84" fmla="*/ 4978032 w 7467600"/>
              <a:gd name="connsiteY84" fmla="*/ 5183809 h 6858000"/>
              <a:gd name="connsiteX85" fmla="*/ 1903353 w 7467600"/>
              <a:gd name="connsiteY85" fmla="*/ 5044827 h 6858000"/>
              <a:gd name="connsiteX86" fmla="*/ 1936931 w 7467600"/>
              <a:gd name="connsiteY86" fmla="*/ 5093954 h 6858000"/>
              <a:gd name="connsiteX87" fmla="*/ 2195868 w 7467600"/>
              <a:gd name="connsiteY87" fmla="*/ 5396574 h 6858000"/>
              <a:gd name="connsiteX88" fmla="*/ 2088852 w 7467600"/>
              <a:gd name="connsiteY88" fmla="*/ 5166123 h 6858000"/>
              <a:gd name="connsiteX89" fmla="*/ 1958241 w 7467600"/>
              <a:gd name="connsiteY89" fmla="*/ 5067955 h 6858000"/>
              <a:gd name="connsiteX90" fmla="*/ 1903353 w 7467600"/>
              <a:gd name="connsiteY90" fmla="*/ 5044827 h 6858000"/>
              <a:gd name="connsiteX91" fmla="*/ 1979378 w 7467600"/>
              <a:gd name="connsiteY91" fmla="*/ 4769504 h 6858000"/>
              <a:gd name="connsiteX92" fmla="*/ 2882120 w 7467600"/>
              <a:gd name="connsiteY92" fmla="*/ 5064547 h 6858000"/>
              <a:gd name="connsiteX93" fmla="*/ 2793103 w 7467600"/>
              <a:gd name="connsiteY93" fmla="*/ 5039699 h 6858000"/>
              <a:gd name="connsiteX94" fmla="*/ 2770041 w 7467600"/>
              <a:gd name="connsiteY94" fmla="*/ 5033634 h 6858000"/>
              <a:gd name="connsiteX95" fmla="*/ 1979378 w 7467600"/>
              <a:gd name="connsiteY95" fmla="*/ 4769504 h 6858000"/>
              <a:gd name="connsiteX96" fmla="*/ 1927410 w 7467600"/>
              <a:gd name="connsiteY96" fmla="*/ 4716164 h 6858000"/>
              <a:gd name="connsiteX97" fmla="*/ 1959587 w 7467600"/>
              <a:gd name="connsiteY97" fmla="*/ 4728849 h 6858000"/>
              <a:gd name="connsiteX98" fmla="*/ 2777707 w 7467600"/>
              <a:gd name="connsiteY98" fmla="*/ 5003991 h 6858000"/>
              <a:gd name="connsiteX99" fmla="*/ 2800768 w 7467600"/>
              <a:gd name="connsiteY99" fmla="*/ 5010056 h 6858000"/>
              <a:gd name="connsiteX100" fmla="*/ 2879408 w 7467600"/>
              <a:gd name="connsiteY100" fmla="*/ 5031590 h 6858000"/>
              <a:gd name="connsiteX101" fmla="*/ 2862295 w 7467600"/>
              <a:gd name="connsiteY101" fmla="*/ 5022958 h 6858000"/>
              <a:gd name="connsiteX102" fmla="*/ 2813343 w 7467600"/>
              <a:gd name="connsiteY102" fmla="*/ 4998369 h 6858000"/>
              <a:gd name="connsiteX103" fmla="*/ 2646245 w 7467600"/>
              <a:gd name="connsiteY103" fmla="*/ 4930999 h 6858000"/>
              <a:gd name="connsiteX104" fmla="*/ 1999243 w 7467600"/>
              <a:gd name="connsiteY104" fmla="*/ 4730524 h 6858000"/>
              <a:gd name="connsiteX105" fmla="*/ 1979527 w 7467600"/>
              <a:gd name="connsiteY105" fmla="*/ 4726651 h 6858000"/>
              <a:gd name="connsiteX106" fmla="*/ 1927410 w 7467600"/>
              <a:gd name="connsiteY106" fmla="*/ 4716164 h 6858000"/>
              <a:gd name="connsiteX107" fmla="*/ 1997014 w 7467600"/>
              <a:gd name="connsiteY107" fmla="*/ 4698007 h 6858000"/>
              <a:gd name="connsiteX108" fmla="*/ 2005458 w 7467600"/>
              <a:gd name="connsiteY108" fmla="*/ 4699540 h 6858000"/>
              <a:gd name="connsiteX109" fmla="*/ 2657186 w 7467600"/>
              <a:gd name="connsiteY109" fmla="*/ 4901687 h 6858000"/>
              <a:gd name="connsiteX110" fmla="*/ 2826662 w 7467600"/>
              <a:gd name="connsiteY110" fmla="*/ 4970362 h 6858000"/>
              <a:gd name="connsiteX111" fmla="*/ 2876100 w 7467600"/>
              <a:gd name="connsiteY111" fmla="*/ 4995397 h 6858000"/>
              <a:gd name="connsiteX112" fmla="*/ 3042600 w 7467600"/>
              <a:gd name="connsiteY112" fmla="*/ 5059532 h 6858000"/>
              <a:gd name="connsiteX113" fmla="*/ 1997014 w 7467600"/>
              <a:gd name="connsiteY113" fmla="*/ 4698007 h 6858000"/>
              <a:gd name="connsiteX114" fmla="*/ 2305292 w 7467600"/>
              <a:gd name="connsiteY114" fmla="*/ 4219492 h 6858000"/>
              <a:gd name="connsiteX115" fmla="*/ 3360922 w 7467600"/>
              <a:gd name="connsiteY115" fmla="*/ 4529373 h 6858000"/>
              <a:gd name="connsiteX116" fmla="*/ 3492420 w 7467600"/>
              <a:gd name="connsiteY116" fmla="*/ 4510145 h 6858000"/>
              <a:gd name="connsiteX117" fmla="*/ 3364086 w 7467600"/>
              <a:gd name="connsiteY117" fmla="*/ 4480340 h 6858000"/>
              <a:gd name="connsiteX118" fmla="*/ 3225818 w 7467600"/>
              <a:gd name="connsiteY118" fmla="*/ 4411822 h 6858000"/>
              <a:gd name="connsiteX119" fmla="*/ 3129696 w 7467600"/>
              <a:gd name="connsiteY119" fmla="*/ 4360704 h 6858000"/>
              <a:gd name="connsiteX120" fmla="*/ 2814545 w 7467600"/>
              <a:gd name="connsiteY120" fmla="*/ 4282955 h 6858000"/>
              <a:gd name="connsiteX121" fmla="*/ 2305292 w 7467600"/>
              <a:gd name="connsiteY121" fmla="*/ 4219492 h 6858000"/>
              <a:gd name="connsiteX122" fmla="*/ 2626982 w 7467600"/>
              <a:gd name="connsiteY122" fmla="*/ 4206450 h 6858000"/>
              <a:gd name="connsiteX123" fmla="*/ 2490617 w 7467600"/>
              <a:gd name="connsiteY123" fmla="*/ 4206951 h 6858000"/>
              <a:gd name="connsiteX124" fmla="*/ 2819869 w 7467600"/>
              <a:gd name="connsiteY124" fmla="*/ 4252936 h 6858000"/>
              <a:gd name="connsiteX125" fmla="*/ 3143018 w 7467600"/>
              <a:gd name="connsiteY125" fmla="*/ 4332698 h 6858000"/>
              <a:gd name="connsiteX126" fmla="*/ 3241520 w 7467600"/>
              <a:gd name="connsiteY126" fmla="*/ 4385112 h 6858000"/>
              <a:gd name="connsiteX127" fmla="*/ 3374575 w 7467600"/>
              <a:gd name="connsiteY127" fmla="*/ 4451517 h 6858000"/>
              <a:gd name="connsiteX128" fmla="*/ 3505221 w 7467600"/>
              <a:gd name="connsiteY128" fmla="*/ 4480757 h 6858000"/>
              <a:gd name="connsiteX129" fmla="*/ 2626982 w 7467600"/>
              <a:gd name="connsiteY129" fmla="*/ 4206450 h 6858000"/>
              <a:gd name="connsiteX130" fmla="*/ 1310106 w 7467600"/>
              <a:gd name="connsiteY130" fmla="*/ 3943217 h 6858000"/>
              <a:gd name="connsiteX131" fmla="*/ 854994 w 7467600"/>
              <a:gd name="connsiteY131" fmla="*/ 4399136 h 6858000"/>
              <a:gd name="connsiteX132" fmla="*/ 742462 w 7467600"/>
              <a:gd name="connsiteY132" fmla="*/ 4594648 h 6858000"/>
              <a:gd name="connsiteX133" fmla="*/ 820602 w 7467600"/>
              <a:gd name="connsiteY133" fmla="*/ 4485915 h 6858000"/>
              <a:gd name="connsiteX134" fmla="*/ 878295 w 7467600"/>
              <a:gd name="connsiteY134" fmla="*/ 4403594 h 6858000"/>
              <a:gd name="connsiteX135" fmla="*/ 1240607 w 7467600"/>
              <a:gd name="connsiteY135" fmla="*/ 4010401 h 6858000"/>
              <a:gd name="connsiteX136" fmla="*/ 1310106 w 7467600"/>
              <a:gd name="connsiteY136" fmla="*/ 3943217 h 6858000"/>
              <a:gd name="connsiteX137" fmla="*/ 1423113 w 7467600"/>
              <a:gd name="connsiteY137" fmla="*/ 3874565 h 6858000"/>
              <a:gd name="connsiteX138" fmla="*/ 1260565 w 7467600"/>
              <a:gd name="connsiteY138" fmla="*/ 4031982 h 6858000"/>
              <a:gd name="connsiteX139" fmla="*/ 901900 w 7467600"/>
              <a:gd name="connsiteY139" fmla="*/ 4421236 h 6858000"/>
              <a:gd name="connsiteX140" fmla="*/ 845044 w 7467600"/>
              <a:gd name="connsiteY140" fmla="*/ 4502436 h 6858000"/>
              <a:gd name="connsiteX141" fmla="*/ 685926 w 7467600"/>
              <a:gd name="connsiteY141" fmla="*/ 4703069 h 6858000"/>
              <a:gd name="connsiteX142" fmla="*/ 684248 w 7467600"/>
              <a:gd name="connsiteY142" fmla="*/ 4706721 h 6858000"/>
              <a:gd name="connsiteX143" fmla="*/ 1423113 w 7467600"/>
              <a:gd name="connsiteY143" fmla="*/ 3874565 h 6858000"/>
              <a:gd name="connsiteX144" fmla="*/ 3316479 w 7467600"/>
              <a:gd name="connsiteY144" fmla="*/ 3872136 h 6858000"/>
              <a:gd name="connsiteX145" fmla="*/ 3546806 w 7467600"/>
              <a:gd name="connsiteY145" fmla="*/ 4356139 h 6858000"/>
              <a:gd name="connsiteX146" fmla="*/ 3364433 w 7467600"/>
              <a:gd name="connsiteY146" fmla="*/ 3953121 h 6858000"/>
              <a:gd name="connsiteX147" fmla="*/ 3316479 w 7467600"/>
              <a:gd name="connsiteY147" fmla="*/ 3872136 h 6858000"/>
              <a:gd name="connsiteX148" fmla="*/ 3291335 w 7467600"/>
              <a:gd name="connsiteY148" fmla="*/ 3767420 h 6858000"/>
              <a:gd name="connsiteX149" fmla="*/ 3390805 w 7467600"/>
              <a:gd name="connsiteY149" fmla="*/ 3937163 h 6858000"/>
              <a:gd name="connsiteX150" fmla="*/ 3579062 w 7467600"/>
              <a:gd name="connsiteY150" fmla="*/ 4359040 h 6858000"/>
              <a:gd name="connsiteX151" fmla="*/ 3467355 w 7467600"/>
              <a:gd name="connsiteY151" fmla="*/ 3988130 h 6858000"/>
              <a:gd name="connsiteX152" fmla="*/ 3310753 w 7467600"/>
              <a:gd name="connsiteY152" fmla="*/ 3787140 h 6858000"/>
              <a:gd name="connsiteX153" fmla="*/ 3291335 w 7467600"/>
              <a:gd name="connsiteY153" fmla="*/ 3767420 h 6858000"/>
              <a:gd name="connsiteX154" fmla="*/ 1635889 w 7467600"/>
              <a:gd name="connsiteY154" fmla="*/ 3709494 h 6858000"/>
              <a:gd name="connsiteX155" fmla="*/ 1634800 w 7467600"/>
              <a:gd name="connsiteY155" fmla="*/ 3731111 h 6858000"/>
              <a:gd name="connsiteX156" fmla="*/ 1635889 w 7467600"/>
              <a:gd name="connsiteY156" fmla="*/ 3709494 h 6858000"/>
              <a:gd name="connsiteX157" fmla="*/ 1510397 w 7467600"/>
              <a:gd name="connsiteY157" fmla="*/ 3684705 h 6858000"/>
              <a:gd name="connsiteX158" fmla="*/ 1146550 w 7467600"/>
              <a:gd name="connsiteY158" fmla="*/ 3802012 h 6858000"/>
              <a:gd name="connsiteX159" fmla="*/ 698834 w 7467600"/>
              <a:gd name="connsiteY159" fmla="*/ 3952272 h 6858000"/>
              <a:gd name="connsiteX160" fmla="*/ 34256 w 7467600"/>
              <a:gd name="connsiteY160" fmla="*/ 4347603 h 6858000"/>
              <a:gd name="connsiteX161" fmla="*/ 527241 w 7467600"/>
              <a:gd name="connsiteY161" fmla="*/ 4065078 h 6858000"/>
              <a:gd name="connsiteX162" fmla="*/ 1510397 w 7467600"/>
              <a:gd name="connsiteY162" fmla="*/ 3684705 h 6858000"/>
              <a:gd name="connsiteX163" fmla="*/ 1313114 w 7467600"/>
              <a:gd name="connsiteY163" fmla="*/ 3655216 h 6858000"/>
              <a:gd name="connsiteX164" fmla="*/ 1109304 w 7467600"/>
              <a:gd name="connsiteY164" fmla="*/ 3669030 h 6858000"/>
              <a:gd name="connsiteX165" fmla="*/ 8129 w 7467600"/>
              <a:gd name="connsiteY165" fmla="*/ 4330519 h 6858000"/>
              <a:gd name="connsiteX166" fmla="*/ 687572 w 7467600"/>
              <a:gd name="connsiteY166" fmla="*/ 3925629 h 6858000"/>
              <a:gd name="connsiteX167" fmla="*/ 1138365 w 7467600"/>
              <a:gd name="connsiteY167" fmla="*/ 3774515 h 6858000"/>
              <a:gd name="connsiteX168" fmla="*/ 1505579 w 7467600"/>
              <a:gd name="connsiteY168" fmla="*/ 3655526 h 6858000"/>
              <a:gd name="connsiteX169" fmla="*/ 1313114 w 7467600"/>
              <a:gd name="connsiteY169" fmla="*/ 3655216 h 6858000"/>
              <a:gd name="connsiteX170" fmla="*/ 3655073 w 7467600"/>
              <a:gd name="connsiteY170" fmla="*/ 3650884 h 6858000"/>
              <a:gd name="connsiteX171" fmla="*/ 3989938 w 7467600"/>
              <a:gd name="connsiteY171" fmla="*/ 3991685 h 6858000"/>
              <a:gd name="connsiteX172" fmla="*/ 4393907 w 7467600"/>
              <a:gd name="connsiteY172" fmla="*/ 4261258 h 6858000"/>
              <a:gd name="connsiteX173" fmla="*/ 4648051 w 7467600"/>
              <a:gd name="connsiteY173" fmla="*/ 4374051 h 6858000"/>
              <a:gd name="connsiteX174" fmla="*/ 4383389 w 7467600"/>
              <a:gd name="connsiteY174" fmla="*/ 4184369 h 6858000"/>
              <a:gd name="connsiteX175" fmla="*/ 4165508 w 7467600"/>
              <a:gd name="connsiteY175" fmla="*/ 4035196 h 6858000"/>
              <a:gd name="connsiteX176" fmla="*/ 4068162 w 7467600"/>
              <a:gd name="connsiteY176" fmla="*/ 3953394 h 6858000"/>
              <a:gd name="connsiteX177" fmla="*/ 3981416 w 7467600"/>
              <a:gd name="connsiteY177" fmla="*/ 3880482 h 6858000"/>
              <a:gd name="connsiteX178" fmla="*/ 3800147 w 7467600"/>
              <a:gd name="connsiteY178" fmla="*/ 3749872 h 6858000"/>
              <a:gd name="connsiteX179" fmla="*/ 3655073 w 7467600"/>
              <a:gd name="connsiteY179" fmla="*/ 3650884 h 6858000"/>
              <a:gd name="connsiteX180" fmla="*/ 3670252 w 7467600"/>
              <a:gd name="connsiteY180" fmla="*/ 3622798 h 6858000"/>
              <a:gd name="connsiteX181" fmla="*/ 3817258 w 7467600"/>
              <a:gd name="connsiteY181" fmla="*/ 3723577 h 6858000"/>
              <a:gd name="connsiteX182" fmla="*/ 4000461 w 7467600"/>
              <a:gd name="connsiteY182" fmla="*/ 3855966 h 6858000"/>
              <a:gd name="connsiteX183" fmla="*/ 4088180 w 7467600"/>
              <a:gd name="connsiteY183" fmla="*/ 3929774 h 6858000"/>
              <a:gd name="connsiteX184" fmla="*/ 4184555 w 7467600"/>
              <a:gd name="connsiteY184" fmla="*/ 4010683 h 6858000"/>
              <a:gd name="connsiteX185" fmla="*/ 4399563 w 7467600"/>
              <a:gd name="connsiteY185" fmla="*/ 4158106 h 6858000"/>
              <a:gd name="connsiteX186" fmla="*/ 4684469 w 7467600"/>
              <a:gd name="connsiteY186" fmla="*/ 4364680 h 6858000"/>
              <a:gd name="connsiteX187" fmla="*/ 4690271 w 7467600"/>
              <a:gd name="connsiteY187" fmla="*/ 4370034 h 6858000"/>
              <a:gd name="connsiteX188" fmla="*/ 4136093 w 7467600"/>
              <a:gd name="connsiteY188" fmla="*/ 3858466 h 6858000"/>
              <a:gd name="connsiteX189" fmla="*/ 3670252 w 7467600"/>
              <a:gd name="connsiteY189" fmla="*/ 3622798 h 6858000"/>
              <a:gd name="connsiteX190" fmla="*/ 4440129 w 7467600"/>
              <a:gd name="connsiteY190" fmla="*/ 3448571 h 6858000"/>
              <a:gd name="connsiteX191" fmla="*/ 4856525 w 7467600"/>
              <a:gd name="connsiteY191" fmla="*/ 3915351 h 6858000"/>
              <a:gd name="connsiteX192" fmla="*/ 5059055 w 7467600"/>
              <a:gd name="connsiteY192" fmla="*/ 4108918 h 6858000"/>
              <a:gd name="connsiteX193" fmla="*/ 5290070 w 7467600"/>
              <a:gd name="connsiteY193" fmla="*/ 4263619 h 6858000"/>
              <a:gd name="connsiteX194" fmla="*/ 4834991 w 7467600"/>
              <a:gd name="connsiteY194" fmla="*/ 3830985 h 6858000"/>
              <a:gd name="connsiteX195" fmla="*/ 4440129 w 7467600"/>
              <a:gd name="connsiteY195" fmla="*/ 3448571 h 6858000"/>
              <a:gd name="connsiteX196" fmla="*/ 4441737 w 7467600"/>
              <a:gd name="connsiteY196" fmla="*/ 3399734 h 6858000"/>
              <a:gd name="connsiteX197" fmla="*/ 4431236 w 7467600"/>
              <a:gd name="connsiteY197" fmla="*/ 3400954 h 6858000"/>
              <a:gd name="connsiteX198" fmla="*/ 4557150 w 7467600"/>
              <a:gd name="connsiteY198" fmla="*/ 3510023 h 6858000"/>
              <a:gd name="connsiteX199" fmla="*/ 4856936 w 7467600"/>
              <a:gd name="connsiteY199" fmla="*/ 3809146 h 6858000"/>
              <a:gd name="connsiteX200" fmla="*/ 5111996 w 7467600"/>
              <a:gd name="connsiteY200" fmla="*/ 4065759 h 6858000"/>
              <a:gd name="connsiteX201" fmla="*/ 5388878 w 7467600"/>
              <a:gd name="connsiteY201" fmla="*/ 4300185 h 6858000"/>
              <a:gd name="connsiteX202" fmla="*/ 5425556 w 7467600"/>
              <a:gd name="connsiteY202" fmla="*/ 4308967 h 6858000"/>
              <a:gd name="connsiteX203" fmla="*/ 4943646 w 7467600"/>
              <a:gd name="connsiteY203" fmla="*/ 3822916 h 6858000"/>
              <a:gd name="connsiteX204" fmla="*/ 4594837 w 7467600"/>
              <a:gd name="connsiteY204" fmla="*/ 3532274 h 6858000"/>
              <a:gd name="connsiteX205" fmla="*/ 4441737 w 7467600"/>
              <a:gd name="connsiteY205" fmla="*/ 3399734 h 6858000"/>
              <a:gd name="connsiteX206" fmla="*/ 5425834 w 7467600"/>
              <a:gd name="connsiteY206" fmla="*/ 3162785 h 6858000"/>
              <a:gd name="connsiteX207" fmla="*/ 5401644 w 7467600"/>
              <a:gd name="connsiteY207" fmla="*/ 3617847 h 6858000"/>
              <a:gd name="connsiteX208" fmla="*/ 5467256 w 7467600"/>
              <a:gd name="connsiteY208" fmla="*/ 4175494 h 6858000"/>
              <a:gd name="connsiteX209" fmla="*/ 5448069 w 7467600"/>
              <a:gd name="connsiteY209" fmla="*/ 3567554 h 6858000"/>
              <a:gd name="connsiteX210" fmla="*/ 5425834 w 7467600"/>
              <a:gd name="connsiteY210" fmla="*/ 3162785 h 6858000"/>
              <a:gd name="connsiteX211" fmla="*/ 1318687 w 7467600"/>
              <a:gd name="connsiteY211" fmla="*/ 3113840 h 6858000"/>
              <a:gd name="connsiteX212" fmla="*/ 1066793 w 7467600"/>
              <a:gd name="connsiteY212" fmla="*/ 3212171 h 6858000"/>
              <a:gd name="connsiteX213" fmla="*/ 993319 w 7467600"/>
              <a:gd name="connsiteY213" fmla="*/ 3247648 h 6858000"/>
              <a:gd name="connsiteX214" fmla="*/ 853081 w 7467600"/>
              <a:gd name="connsiteY214" fmla="*/ 3312410 h 6858000"/>
              <a:gd name="connsiteX215" fmla="*/ 805957 w 7467600"/>
              <a:gd name="connsiteY215" fmla="*/ 3330443 h 6858000"/>
              <a:gd name="connsiteX216" fmla="*/ 1318687 w 7467600"/>
              <a:gd name="connsiteY216" fmla="*/ 3113840 h 6858000"/>
              <a:gd name="connsiteX217" fmla="*/ 5453702 w 7467600"/>
              <a:gd name="connsiteY217" fmla="*/ 3090882 h 6858000"/>
              <a:gd name="connsiteX218" fmla="*/ 5480135 w 7467600"/>
              <a:gd name="connsiteY218" fmla="*/ 3565802 h 6858000"/>
              <a:gd name="connsiteX219" fmla="*/ 5499023 w 7467600"/>
              <a:gd name="connsiteY219" fmla="*/ 4166310 h 6858000"/>
              <a:gd name="connsiteX220" fmla="*/ 5547022 w 7467600"/>
              <a:gd name="connsiteY220" fmla="*/ 3607838 h 6858000"/>
              <a:gd name="connsiteX221" fmla="*/ 5515964 w 7467600"/>
              <a:gd name="connsiteY221" fmla="*/ 3378541 h 6858000"/>
              <a:gd name="connsiteX222" fmla="*/ 5453702 w 7467600"/>
              <a:gd name="connsiteY222" fmla="*/ 3090882 h 6858000"/>
              <a:gd name="connsiteX223" fmla="*/ 1238695 w 7467600"/>
              <a:gd name="connsiteY223" fmla="*/ 3076820 h 6858000"/>
              <a:gd name="connsiteX224" fmla="*/ 716371 w 7467600"/>
              <a:gd name="connsiteY224" fmla="*/ 3293249 h 6858000"/>
              <a:gd name="connsiteX225" fmla="*/ 579522 w 7467600"/>
              <a:gd name="connsiteY225" fmla="*/ 3371759 h 6858000"/>
              <a:gd name="connsiteX226" fmla="*/ 600288 w 7467600"/>
              <a:gd name="connsiteY226" fmla="*/ 3365555 h 6858000"/>
              <a:gd name="connsiteX227" fmla="*/ 840692 w 7467600"/>
              <a:gd name="connsiteY227" fmla="*/ 3284921 h 6858000"/>
              <a:gd name="connsiteX228" fmla="*/ 979248 w 7467600"/>
              <a:gd name="connsiteY228" fmla="*/ 3221003 h 6858000"/>
              <a:gd name="connsiteX229" fmla="*/ 1053282 w 7467600"/>
              <a:gd name="connsiteY229" fmla="*/ 3185247 h 6858000"/>
              <a:gd name="connsiteX230" fmla="*/ 1320603 w 7467600"/>
              <a:gd name="connsiteY230" fmla="*/ 3081281 h 6858000"/>
              <a:gd name="connsiteX231" fmla="*/ 1238695 w 7467600"/>
              <a:gd name="connsiteY231" fmla="*/ 3076820 h 6858000"/>
              <a:gd name="connsiteX232" fmla="*/ 5425627 w 7467600"/>
              <a:gd name="connsiteY232" fmla="*/ 2954192 h 6858000"/>
              <a:gd name="connsiteX233" fmla="*/ 5470770 w 7467600"/>
              <a:gd name="connsiteY233" fmla="*/ 3005435 h 6858000"/>
              <a:gd name="connsiteX234" fmla="*/ 5519779 w 7467600"/>
              <a:gd name="connsiteY234" fmla="*/ 4359223 h 6858000"/>
              <a:gd name="connsiteX235" fmla="*/ 5520293 w 7467600"/>
              <a:gd name="connsiteY235" fmla="*/ 4360602 h 6858000"/>
              <a:gd name="connsiteX236" fmla="*/ 5767221 w 7467600"/>
              <a:gd name="connsiteY236" fmla="*/ 4665564 h 6858000"/>
              <a:gd name="connsiteX237" fmla="*/ 6937169 w 7467600"/>
              <a:gd name="connsiteY237" fmla="*/ 4815941 h 6858000"/>
              <a:gd name="connsiteX238" fmla="*/ 6953922 w 7467600"/>
              <a:gd name="connsiteY238" fmla="*/ 4890068 h 6858000"/>
              <a:gd name="connsiteX239" fmla="*/ 6071359 w 7467600"/>
              <a:gd name="connsiteY239" fmla="*/ 4770770 h 6858000"/>
              <a:gd name="connsiteX240" fmla="*/ 6038839 w 7467600"/>
              <a:gd name="connsiteY240" fmla="*/ 4764474 h 6858000"/>
              <a:gd name="connsiteX241" fmla="*/ 6038706 w 7467600"/>
              <a:gd name="connsiteY241" fmla="*/ 4763847 h 6858000"/>
              <a:gd name="connsiteX242" fmla="*/ 6037784 w 7467600"/>
              <a:gd name="connsiteY242" fmla="*/ 4764270 h 6858000"/>
              <a:gd name="connsiteX243" fmla="*/ 6038839 w 7467600"/>
              <a:gd name="connsiteY243" fmla="*/ 4764474 h 6858000"/>
              <a:gd name="connsiteX244" fmla="*/ 6040338 w 7467600"/>
              <a:gd name="connsiteY244" fmla="*/ 4771418 h 6858000"/>
              <a:gd name="connsiteX245" fmla="*/ 6024488 w 7467600"/>
              <a:gd name="connsiteY245" fmla="*/ 4809903 h 6858000"/>
              <a:gd name="connsiteX246" fmla="*/ 5599771 w 7467600"/>
              <a:gd name="connsiteY246" fmla="*/ 5509652 h 6858000"/>
              <a:gd name="connsiteX247" fmla="*/ 5548843 w 7467600"/>
              <a:gd name="connsiteY247" fmla="*/ 5563845 h 6858000"/>
              <a:gd name="connsiteX248" fmla="*/ 5940952 w 7467600"/>
              <a:gd name="connsiteY248" fmla="*/ 6250028 h 6858000"/>
              <a:gd name="connsiteX249" fmla="*/ 6043441 w 7467600"/>
              <a:gd name="connsiteY249" fmla="*/ 6665847 h 6858000"/>
              <a:gd name="connsiteX250" fmla="*/ 6093432 w 7467600"/>
              <a:gd name="connsiteY250" fmla="*/ 6858000 h 6858000"/>
              <a:gd name="connsiteX251" fmla="*/ 6034344 w 7467600"/>
              <a:gd name="connsiteY251" fmla="*/ 6858000 h 6858000"/>
              <a:gd name="connsiteX252" fmla="*/ 6026679 w 7467600"/>
              <a:gd name="connsiteY252" fmla="*/ 6836959 h 6858000"/>
              <a:gd name="connsiteX253" fmla="*/ 5800441 w 7467600"/>
              <a:gd name="connsiteY253" fmla="*/ 6335286 h 6858000"/>
              <a:gd name="connsiteX254" fmla="*/ 5526562 w 7467600"/>
              <a:gd name="connsiteY254" fmla="*/ 5705388 h 6858000"/>
              <a:gd name="connsiteX255" fmla="*/ 5519640 w 7467600"/>
              <a:gd name="connsiteY255" fmla="*/ 5683774 h 6858000"/>
              <a:gd name="connsiteX256" fmla="*/ 5844559 w 7467600"/>
              <a:gd name="connsiteY256" fmla="*/ 6553349 h 6858000"/>
              <a:gd name="connsiteX257" fmla="*/ 5975994 w 7467600"/>
              <a:gd name="connsiteY257" fmla="*/ 6858000 h 6858000"/>
              <a:gd name="connsiteX258" fmla="*/ 5898547 w 7467600"/>
              <a:gd name="connsiteY258" fmla="*/ 6858000 h 6858000"/>
              <a:gd name="connsiteX259" fmla="*/ 5682041 w 7467600"/>
              <a:gd name="connsiteY259" fmla="*/ 6355860 h 6858000"/>
              <a:gd name="connsiteX260" fmla="*/ 5461758 w 7467600"/>
              <a:gd name="connsiteY260" fmla="*/ 5820220 h 6858000"/>
              <a:gd name="connsiteX261" fmla="*/ 5237282 w 7467600"/>
              <a:gd name="connsiteY261" fmla="*/ 6579086 h 6858000"/>
              <a:gd name="connsiteX262" fmla="*/ 5115009 w 7467600"/>
              <a:gd name="connsiteY262" fmla="*/ 6858000 h 6858000"/>
              <a:gd name="connsiteX263" fmla="*/ 5028074 w 7467600"/>
              <a:gd name="connsiteY263" fmla="*/ 6858000 h 6858000"/>
              <a:gd name="connsiteX264" fmla="*/ 5079508 w 7467600"/>
              <a:gd name="connsiteY264" fmla="*/ 6749074 h 6858000"/>
              <a:gd name="connsiteX265" fmla="*/ 5371846 w 7467600"/>
              <a:gd name="connsiteY265" fmla="*/ 5924413 h 6858000"/>
              <a:gd name="connsiteX266" fmla="*/ 5270512 w 7467600"/>
              <a:gd name="connsiteY266" fmla="*/ 6138975 h 6858000"/>
              <a:gd name="connsiteX267" fmla="*/ 5062409 w 7467600"/>
              <a:gd name="connsiteY267" fmla="*/ 6653544 h 6858000"/>
              <a:gd name="connsiteX268" fmla="*/ 5036628 w 7467600"/>
              <a:gd name="connsiteY268" fmla="*/ 6754247 h 6858000"/>
              <a:gd name="connsiteX269" fmla="*/ 5009112 w 7467600"/>
              <a:gd name="connsiteY269" fmla="*/ 6858000 h 6858000"/>
              <a:gd name="connsiteX270" fmla="*/ 4976679 w 7467600"/>
              <a:gd name="connsiteY270" fmla="*/ 6858000 h 6858000"/>
              <a:gd name="connsiteX271" fmla="*/ 5006537 w 7467600"/>
              <a:gd name="connsiteY271" fmla="*/ 6747068 h 6858000"/>
              <a:gd name="connsiteX272" fmla="*/ 5032723 w 7467600"/>
              <a:gd name="connsiteY272" fmla="*/ 6644957 h 6858000"/>
              <a:gd name="connsiteX273" fmla="*/ 5242949 w 7467600"/>
              <a:gd name="connsiteY273" fmla="*/ 6125175 h 6858000"/>
              <a:gd name="connsiteX274" fmla="*/ 5286321 w 7467600"/>
              <a:gd name="connsiteY274" fmla="*/ 6033555 h 6858000"/>
              <a:gd name="connsiteX275" fmla="*/ 5008210 w 7467600"/>
              <a:gd name="connsiteY275" fmla="*/ 6649194 h 6858000"/>
              <a:gd name="connsiteX276" fmla="*/ 4986321 w 7467600"/>
              <a:gd name="connsiteY276" fmla="*/ 6765687 h 6858000"/>
              <a:gd name="connsiteX277" fmla="*/ 4973474 w 7467600"/>
              <a:gd name="connsiteY277" fmla="*/ 6858000 h 6858000"/>
              <a:gd name="connsiteX278" fmla="*/ 4907178 w 7467600"/>
              <a:gd name="connsiteY278" fmla="*/ 6858000 h 6858000"/>
              <a:gd name="connsiteX279" fmla="*/ 4910810 w 7467600"/>
              <a:gd name="connsiteY279" fmla="*/ 6829660 h 6858000"/>
              <a:gd name="connsiteX280" fmla="*/ 4987461 w 7467600"/>
              <a:gd name="connsiteY280" fmla="*/ 6432994 h 6858000"/>
              <a:gd name="connsiteX281" fmla="*/ 5179262 w 7467600"/>
              <a:gd name="connsiteY281" fmla="*/ 6035044 h 6858000"/>
              <a:gd name="connsiteX282" fmla="*/ 4689678 w 7467600"/>
              <a:gd name="connsiteY282" fmla="*/ 6440241 h 6858000"/>
              <a:gd name="connsiteX283" fmla="*/ 4477543 w 7467600"/>
              <a:gd name="connsiteY283" fmla="*/ 6674836 h 6858000"/>
              <a:gd name="connsiteX284" fmla="*/ 4329957 w 7467600"/>
              <a:gd name="connsiteY284" fmla="*/ 6858000 h 6858000"/>
              <a:gd name="connsiteX285" fmla="*/ 4218595 w 7467600"/>
              <a:gd name="connsiteY285" fmla="*/ 6858000 h 6858000"/>
              <a:gd name="connsiteX286" fmla="*/ 4368888 w 7467600"/>
              <a:gd name="connsiteY286" fmla="*/ 6668412 h 6858000"/>
              <a:gd name="connsiteX287" fmla="*/ 4563091 w 7467600"/>
              <a:gd name="connsiteY287" fmla="*/ 6442508 h 6858000"/>
              <a:gd name="connsiteX288" fmla="*/ 5387324 w 7467600"/>
              <a:gd name="connsiteY288" fmla="*/ 5705830 h 6858000"/>
              <a:gd name="connsiteX289" fmla="*/ 5073620 w 7467600"/>
              <a:gd name="connsiteY289" fmla="*/ 5955437 h 6858000"/>
              <a:gd name="connsiteX290" fmla="*/ 4689789 w 7467600"/>
              <a:gd name="connsiteY290" fmla="*/ 6268382 h 6858000"/>
              <a:gd name="connsiteX291" fmla="*/ 4418722 w 7467600"/>
              <a:gd name="connsiteY291" fmla="*/ 6570886 h 6858000"/>
              <a:gd name="connsiteX292" fmla="*/ 4214944 w 7467600"/>
              <a:gd name="connsiteY292" fmla="*/ 6858000 h 6858000"/>
              <a:gd name="connsiteX293" fmla="*/ 4177898 w 7467600"/>
              <a:gd name="connsiteY293" fmla="*/ 6858000 h 6858000"/>
              <a:gd name="connsiteX294" fmla="*/ 4391597 w 7467600"/>
              <a:gd name="connsiteY294" fmla="*/ 6556370 h 6858000"/>
              <a:gd name="connsiteX295" fmla="*/ 4668889 w 7467600"/>
              <a:gd name="connsiteY295" fmla="*/ 6246399 h 6858000"/>
              <a:gd name="connsiteX296" fmla="*/ 5055427 w 7467600"/>
              <a:gd name="connsiteY296" fmla="*/ 5931476 h 6858000"/>
              <a:gd name="connsiteX297" fmla="*/ 5371814 w 7467600"/>
              <a:gd name="connsiteY297" fmla="*/ 5678975 h 6858000"/>
              <a:gd name="connsiteX298" fmla="*/ 4987918 w 7467600"/>
              <a:gd name="connsiteY298" fmla="*/ 5838701 h 6858000"/>
              <a:gd name="connsiteX299" fmla="*/ 4317146 w 7467600"/>
              <a:gd name="connsiteY299" fmla="*/ 6587716 h 6858000"/>
              <a:gd name="connsiteX300" fmla="*/ 4171627 w 7467600"/>
              <a:gd name="connsiteY300" fmla="*/ 6858000 h 6858000"/>
              <a:gd name="connsiteX301" fmla="*/ 4081585 w 7467600"/>
              <a:gd name="connsiteY301" fmla="*/ 6858000 h 6858000"/>
              <a:gd name="connsiteX302" fmla="*/ 4238603 w 7467600"/>
              <a:gd name="connsiteY302" fmla="*/ 6559341 h 6858000"/>
              <a:gd name="connsiteX303" fmla="*/ 4778333 w 7467600"/>
              <a:gd name="connsiteY303" fmla="*/ 5873626 h 6858000"/>
              <a:gd name="connsiteX304" fmla="*/ 5414185 w 7467600"/>
              <a:gd name="connsiteY304" fmla="*/ 5573882 h 6858000"/>
              <a:gd name="connsiteX305" fmla="*/ 5959648 w 7467600"/>
              <a:gd name="connsiteY305" fmla="*/ 4760797 h 6858000"/>
              <a:gd name="connsiteX306" fmla="*/ 5355019 w 7467600"/>
              <a:gd name="connsiteY306" fmla="*/ 4734672 h 6858000"/>
              <a:gd name="connsiteX307" fmla="*/ 5083565 w 7467600"/>
              <a:gd name="connsiteY307" fmla="*/ 5179121 h 6858000"/>
              <a:gd name="connsiteX308" fmla="*/ 4713577 w 7467600"/>
              <a:gd name="connsiteY308" fmla="*/ 5616803 h 6858000"/>
              <a:gd name="connsiteX309" fmla="*/ 3989559 w 7467600"/>
              <a:gd name="connsiteY309" fmla="*/ 6145945 h 6858000"/>
              <a:gd name="connsiteX310" fmla="*/ 3939824 w 7467600"/>
              <a:gd name="connsiteY310" fmla="*/ 6066900 h 6858000"/>
              <a:gd name="connsiteX311" fmla="*/ 4584537 w 7467600"/>
              <a:gd name="connsiteY311" fmla="*/ 5324826 h 6858000"/>
              <a:gd name="connsiteX312" fmla="*/ 5037105 w 7467600"/>
              <a:gd name="connsiteY312" fmla="*/ 5088765 h 6858000"/>
              <a:gd name="connsiteX313" fmla="*/ 5039930 w 7467600"/>
              <a:gd name="connsiteY313" fmla="*/ 5089585 h 6858000"/>
              <a:gd name="connsiteX314" fmla="*/ 5263764 w 7467600"/>
              <a:gd name="connsiteY314" fmla="*/ 4735525 h 6858000"/>
              <a:gd name="connsiteX315" fmla="*/ 4086300 w 7467600"/>
              <a:gd name="connsiteY315" fmla="*/ 4884599 h 6858000"/>
              <a:gd name="connsiteX316" fmla="*/ 4085485 w 7467600"/>
              <a:gd name="connsiteY316" fmla="*/ 4899070 h 6858000"/>
              <a:gd name="connsiteX317" fmla="*/ 3871915 w 7467600"/>
              <a:gd name="connsiteY317" fmla="*/ 5253645 h 6858000"/>
              <a:gd name="connsiteX318" fmla="*/ 3799374 w 7467600"/>
              <a:gd name="connsiteY318" fmla="*/ 5466127 h 6858000"/>
              <a:gd name="connsiteX319" fmla="*/ 3498850 w 7467600"/>
              <a:gd name="connsiteY319" fmla="*/ 6661888 h 6858000"/>
              <a:gd name="connsiteX320" fmla="*/ 3399216 w 7467600"/>
              <a:gd name="connsiteY320" fmla="*/ 6858000 h 6858000"/>
              <a:gd name="connsiteX321" fmla="*/ 3303688 w 7467600"/>
              <a:gd name="connsiteY321" fmla="*/ 6858000 h 6858000"/>
              <a:gd name="connsiteX322" fmla="*/ 3391774 w 7467600"/>
              <a:gd name="connsiteY322" fmla="*/ 6697181 h 6858000"/>
              <a:gd name="connsiteX323" fmla="*/ 3735540 w 7467600"/>
              <a:gd name="connsiteY323" fmla="*/ 5546923 h 6858000"/>
              <a:gd name="connsiteX324" fmla="*/ 3729438 w 7467600"/>
              <a:gd name="connsiteY324" fmla="*/ 5569058 h 6858000"/>
              <a:gd name="connsiteX325" fmla="*/ 3707782 w 7467600"/>
              <a:gd name="connsiteY325" fmla="*/ 5644908 h 6858000"/>
              <a:gd name="connsiteX326" fmla="*/ 3583827 w 7467600"/>
              <a:gd name="connsiteY326" fmla="*/ 6039215 h 6858000"/>
              <a:gd name="connsiteX327" fmla="*/ 3547861 w 7467600"/>
              <a:gd name="connsiteY327" fmla="*/ 6129609 h 6858000"/>
              <a:gd name="connsiteX328" fmla="*/ 3490905 w 7467600"/>
              <a:gd name="connsiteY328" fmla="*/ 6277660 h 6858000"/>
              <a:gd name="connsiteX329" fmla="*/ 3455859 w 7467600"/>
              <a:gd name="connsiteY329" fmla="*/ 6391301 h 6858000"/>
              <a:gd name="connsiteX330" fmla="*/ 3429112 w 7467600"/>
              <a:gd name="connsiteY330" fmla="*/ 6479469 h 6858000"/>
              <a:gd name="connsiteX331" fmla="*/ 3304862 w 7467600"/>
              <a:gd name="connsiteY331" fmla="*/ 6796476 h 6858000"/>
              <a:gd name="connsiteX332" fmla="*/ 3276071 w 7467600"/>
              <a:gd name="connsiteY332" fmla="*/ 6858000 h 6858000"/>
              <a:gd name="connsiteX333" fmla="*/ 3240805 w 7467600"/>
              <a:gd name="connsiteY333" fmla="*/ 6858000 h 6858000"/>
              <a:gd name="connsiteX334" fmla="*/ 3275917 w 7467600"/>
              <a:gd name="connsiteY334" fmla="*/ 6783192 h 6858000"/>
              <a:gd name="connsiteX335" fmla="*/ 3399358 w 7467600"/>
              <a:gd name="connsiteY335" fmla="*/ 6469011 h 6858000"/>
              <a:gd name="connsiteX336" fmla="*/ 3425650 w 7467600"/>
              <a:gd name="connsiteY336" fmla="*/ 6381333 h 6858000"/>
              <a:gd name="connsiteX337" fmla="*/ 3460661 w 7467600"/>
              <a:gd name="connsiteY337" fmla="*/ 6266763 h 6858000"/>
              <a:gd name="connsiteX338" fmla="*/ 3518021 w 7467600"/>
              <a:gd name="connsiteY338" fmla="*/ 6117298 h 6858000"/>
              <a:gd name="connsiteX339" fmla="*/ 3554035 w 7467600"/>
              <a:gd name="connsiteY339" fmla="*/ 6027832 h 6858000"/>
              <a:gd name="connsiteX340" fmla="*/ 3677174 w 7467600"/>
              <a:gd name="connsiteY340" fmla="*/ 5636351 h 6858000"/>
              <a:gd name="connsiteX341" fmla="*/ 3698819 w 7467600"/>
              <a:gd name="connsiteY341" fmla="*/ 5560503 h 6858000"/>
              <a:gd name="connsiteX342" fmla="*/ 3702094 w 7467600"/>
              <a:gd name="connsiteY342" fmla="*/ 5549194 h 6858000"/>
              <a:gd name="connsiteX343" fmla="*/ 3398355 w 7467600"/>
              <a:gd name="connsiteY343" fmla="*/ 6094603 h 6858000"/>
              <a:gd name="connsiteX344" fmla="*/ 3193941 w 7467600"/>
              <a:gd name="connsiteY344" fmla="*/ 6798775 h 6858000"/>
              <a:gd name="connsiteX345" fmla="*/ 3184140 w 7467600"/>
              <a:gd name="connsiteY345" fmla="*/ 6858000 h 6858000"/>
              <a:gd name="connsiteX346" fmla="*/ 3099978 w 7467600"/>
              <a:gd name="connsiteY346" fmla="*/ 6858000 h 6858000"/>
              <a:gd name="connsiteX347" fmla="*/ 3101556 w 7467600"/>
              <a:gd name="connsiteY347" fmla="*/ 6843337 h 6858000"/>
              <a:gd name="connsiteX348" fmla="*/ 3370162 w 7467600"/>
              <a:gd name="connsiteY348" fmla="*/ 5785550 h 6858000"/>
              <a:gd name="connsiteX349" fmla="*/ 3746477 w 7467600"/>
              <a:gd name="connsiteY349" fmla="*/ 5377889 h 6858000"/>
              <a:gd name="connsiteX350" fmla="*/ 3863399 w 7467600"/>
              <a:gd name="connsiteY350" fmla="*/ 5087257 h 6858000"/>
              <a:gd name="connsiteX351" fmla="*/ 3968712 w 7467600"/>
              <a:gd name="connsiteY351" fmla="*/ 4913989 h 6858000"/>
              <a:gd name="connsiteX352" fmla="*/ 2792390 w 7467600"/>
              <a:gd name="connsiteY352" fmla="*/ 5382974 h 6858000"/>
              <a:gd name="connsiteX353" fmla="*/ 2714982 w 7467600"/>
              <a:gd name="connsiteY353" fmla="*/ 5427051 h 6858000"/>
              <a:gd name="connsiteX354" fmla="*/ 2813361 w 7467600"/>
              <a:gd name="connsiteY354" fmla="*/ 6023912 h 6858000"/>
              <a:gd name="connsiteX355" fmla="*/ 2688430 w 7467600"/>
              <a:gd name="connsiteY355" fmla="*/ 6801564 h 6858000"/>
              <a:gd name="connsiteX356" fmla="*/ 2629626 w 7467600"/>
              <a:gd name="connsiteY356" fmla="*/ 6763394 h 6858000"/>
              <a:gd name="connsiteX357" fmla="*/ 2565328 w 7467600"/>
              <a:gd name="connsiteY357" fmla="*/ 5516399 h 6858000"/>
              <a:gd name="connsiteX358" fmla="*/ 1922999 w 7467600"/>
              <a:gd name="connsiteY358" fmla="*/ 5980343 h 6858000"/>
              <a:gd name="connsiteX359" fmla="*/ 1950261 w 7467600"/>
              <a:gd name="connsiteY359" fmla="*/ 6405858 h 6858000"/>
              <a:gd name="connsiteX360" fmla="*/ 2365554 w 7467600"/>
              <a:gd name="connsiteY360" fmla="*/ 6759107 h 6858000"/>
              <a:gd name="connsiteX361" fmla="*/ 2424142 w 7467600"/>
              <a:gd name="connsiteY361" fmla="*/ 6858000 h 6858000"/>
              <a:gd name="connsiteX362" fmla="*/ 2395994 w 7467600"/>
              <a:gd name="connsiteY362" fmla="*/ 6858000 h 6858000"/>
              <a:gd name="connsiteX363" fmla="*/ 2392863 w 7467600"/>
              <a:gd name="connsiteY363" fmla="*/ 6852964 h 6858000"/>
              <a:gd name="connsiteX364" fmla="*/ 2017589 w 7467600"/>
              <a:gd name="connsiteY364" fmla="*/ 6493982 h 6858000"/>
              <a:gd name="connsiteX365" fmla="*/ 2147336 w 7467600"/>
              <a:gd name="connsiteY365" fmla="*/ 6594052 h 6858000"/>
              <a:gd name="connsiteX366" fmla="*/ 2207047 w 7467600"/>
              <a:gd name="connsiteY366" fmla="*/ 6654540 h 6858000"/>
              <a:gd name="connsiteX367" fmla="*/ 2299106 w 7467600"/>
              <a:gd name="connsiteY367" fmla="*/ 6778931 h 6858000"/>
              <a:gd name="connsiteX368" fmla="*/ 2314430 w 7467600"/>
              <a:gd name="connsiteY368" fmla="*/ 6801144 h 6858000"/>
              <a:gd name="connsiteX369" fmla="*/ 2352406 w 7467600"/>
              <a:gd name="connsiteY369" fmla="*/ 6858000 h 6858000"/>
              <a:gd name="connsiteX370" fmla="*/ 2314492 w 7467600"/>
              <a:gd name="connsiteY370" fmla="*/ 6858000 h 6858000"/>
              <a:gd name="connsiteX371" fmla="*/ 2288095 w 7467600"/>
              <a:gd name="connsiteY371" fmla="*/ 6818030 h 6858000"/>
              <a:gd name="connsiteX372" fmla="*/ 2272768 w 7467600"/>
              <a:gd name="connsiteY372" fmla="*/ 6795822 h 6858000"/>
              <a:gd name="connsiteX373" fmla="*/ 2182715 w 7467600"/>
              <a:gd name="connsiteY373" fmla="*/ 6675071 h 6858000"/>
              <a:gd name="connsiteX374" fmla="*/ 2032061 w 7467600"/>
              <a:gd name="connsiteY374" fmla="*/ 6541380 h 6858000"/>
              <a:gd name="connsiteX375" fmla="*/ 2257220 w 7467600"/>
              <a:gd name="connsiteY375" fmla="*/ 6826257 h 6858000"/>
              <a:gd name="connsiteX376" fmla="*/ 2281324 w 7467600"/>
              <a:gd name="connsiteY376" fmla="*/ 6858000 h 6858000"/>
              <a:gd name="connsiteX377" fmla="*/ 2242860 w 7467600"/>
              <a:gd name="connsiteY377" fmla="*/ 6858000 h 6858000"/>
              <a:gd name="connsiteX378" fmla="*/ 2232818 w 7467600"/>
              <a:gd name="connsiteY378" fmla="*/ 6844926 h 6858000"/>
              <a:gd name="connsiteX379" fmla="*/ 1990172 w 7467600"/>
              <a:gd name="connsiteY379" fmla="*/ 6542121 h 6858000"/>
              <a:gd name="connsiteX380" fmla="*/ 2124090 w 7467600"/>
              <a:gd name="connsiteY380" fmla="*/ 6761017 h 6858000"/>
              <a:gd name="connsiteX381" fmla="*/ 2200380 w 7467600"/>
              <a:gd name="connsiteY381" fmla="*/ 6858000 h 6858000"/>
              <a:gd name="connsiteX382" fmla="*/ 2147507 w 7467600"/>
              <a:gd name="connsiteY382" fmla="*/ 6858000 h 6858000"/>
              <a:gd name="connsiteX383" fmla="*/ 2070668 w 7467600"/>
              <a:gd name="connsiteY383" fmla="*/ 6761520 h 6858000"/>
              <a:gd name="connsiteX384" fmla="*/ 1975142 w 7467600"/>
              <a:gd name="connsiteY384" fmla="*/ 6585570 h 6858000"/>
              <a:gd name="connsiteX385" fmla="*/ 2050035 w 7467600"/>
              <a:gd name="connsiteY385" fmla="*/ 6813345 h 6858000"/>
              <a:gd name="connsiteX386" fmla="*/ 2063025 w 7467600"/>
              <a:gd name="connsiteY386" fmla="*/ 6858000 h 6858000"/>
              <a:gd name="connsiteX387" fmla="*/ 2021675 w 7467600"/>
              <a:gd name="connsiteY387" fmla="*/ 6858000 h 6858000"/>
              <a:gd name="connsiteX388" fmla="*/ 2019308 w 7467600"/>
              <a:gd name="connsiteY388" fmla="*/ 6847118 h 6858000"/>
              <a:gd name="connsiteX389" fmla="*/ 1938835 w 7467600"/>
              <a:gd name="connsiteY389" fmla="*/ 6551160 h 6858000"/>
              <a:gd name="connsiteX390" fmla="*/ 1953230 w 7467600"/>
              <a:gd name="connsiteY390" fmla="*/ 6759699 h 6858000"/>
              <a:gd name="connsiteX391" fmla="*/ 1956763 w 7467600"/>
              <a:gd name="connsiteY391" fmla="*/ 6778191 h 6858000"/>
              <a:gd name="connsiteX392" fmla="*/ 1967925 w 7467600"/>
              <a:gd name="connsiteY392" fmla="*/ 6858000 h 6858000"/>
              <a:gd name="connsiteX393" fmla="*/ 1936622 w 7467600"/>
              <a:gd name="connsiteY393" fmla="*/ 6858000 h 6858000"/>
              <a:gd name="connsiteX394" fmla="*/ 1926261 w 7467600"/>
              <a:gd name="connsiteY394" fmla="*/ 6784064 h 6858000"/>
              <a:gd name="connsiteX395" fmla="*/ 1922724 w 7467600"/>
              <a:gd name="connsiteY395" fmla="*/ 6765577 h 6858000"/>
              <a:gd name="connsiteX396" fmla="*/ 1904650 w 7467600"/>
              <a:gd name="connsiteY396" fmla="*/ 6639616 h 6858000"/>
              <a:gd name="connsiteX397" fmla="*/ 1885273 w 7467600"/>
              <a:gd name="connsiteY397" fmla="*/ 6858000 h 6858000"/>
              <a:gd name="connsiteX398" fmla="*/ 1854363 w 7467600"/>
              <a:gd name="connsiteY398" fmla="*/ 6858000 h 6858000"/>
              <a:gd name="connsiteX399" fmla="*/ 1880391 w 7467600"/>
              <a:gd name="connsiteY399" fmla="*/ 6603796 h 6858000"/>
              <a:gd name="connsiteX400" fmla="*/ 1818273 w 7467600"/>
              <a:gd name="connsiteY400" fmla="*/ 6715729 h 6858000"/>
              <a:gd name="connsiteX401" fmla="*/ 1794691 w 7467600"/>
              <a:gd name="connsiteY401" fmla="*/ 6843239 h 6858000"/>
              <a:gd name="connsiteX402" fmla="*/ 1794914 w 7467600"/>
              <a:gd name="connsiteY402" fmla="*/ 6858000 h 6858000"/>
              <a:gd name="connsiteX403" fmla="*/ 1746128 w 7467600"/>
              <a:gd name="connsiteY403" fmla="*/ 6858000 h 6858000"/>
              <a:gd name="connsiteX404" fmla="*/ 1753934 w 7467600"/>
              <a:gd name="connsiteY404" fmla="*/ 6724796 h 6858000"/>
              <a:gd name="connsiteX405" fmla="*/ 1792053 w 7467600"/>
              <a:gd name="connsiteY405" fmla="*/ 6572396 h 6858000"/>
              <a:gd name="connsiteX406" fmla="*/ 1862248 w 7467600"/>
              <a:gd name="connsiteY406" fmla="*/ 6266397 h 6858000"/>
              <a:gd name="connsiteX407" fmla="*/ 1862250 w 7467600"/>
              <a:gd name="connsiteY407" fmla="*/ 6033531 h 6858000"/>
              <a:gd name="connsiteX408" fmla="*/ 1211999 w 7467600"/>
              <a:gd name="connsiteY408" fmla="*/ 6683610 h 6858000"/>
              <a:gd name="connsiteX409" fmla="*/ 1213266 w 7467600"/>
              <a:gd name="connsiteY409" fmla="*/ 6691947 h 6858000"/>
              <a:gd name="connsiteX410" fmla="*/ 1203370 w 7467600"/>
              <a:gd name="connsiteY410" fmla="*/ 6850676 h 6858000"/>
              <a:gd name="connsiteX411" fmla="*/ 1203671 w 7467600"/>
              <a:gd name="connsiteY411" fmla="*/ 6858000 h 6858000"/>
              <a:gd name="connsiteX412" fmla="*/ 1143180 w 7467600"/>
              <a:gd name="connsiteY412" fmla="*/ 6858000 h 6858000"/>
              <a:gd name="connsiteX413" fmla="*/ 1142176 w 7467600"/>
              <a:gd name="connsiteY413" fmla="*/ 6766045 h 6858000"/>
              <a:gd name="connsiteX414" fmla="*/ 1067484 w 7467600"/>
              <a:gd name="connsiteY414" fmla="*/ 6858000 h 6858000"/>
              <a:gd name="connsiteX415" fmla="*/ 953928 w 7467600"/>
              <a:gd name="connsiteY415" fmla="*/ 6858000 h 6858000"/>
              <a:gd name="connsiteX416" fmla="*/ 959715 w 7467600"/>
              <a:gd name="connsiteY416" fmla="*/ 6850185 h 6858000"/>
              <a:gd name="connsiteX417" fmla="*/ 1483788 w 7467600"/>
              <a:gd name="connsiteY417" fmla="*/ 6259174 h 6858000"/>
              <a:gd name="connsiteX418" fmla="*/ 1100671 w 7467600"/>
              <a:gd name="connsiteY418" fmla="*/ 6252137 h 6858000"/>
              <a:gd name="connsiteX419" fmla="*/ 1090144 w 7467600"/>
              <a:gd name="connsiteY419" fmla="*/ 6256748 h 6858000"/>
              <a:gd name="connsiteX420" fmla="*/ 1095872 w 7467600"/>
              <a:gd name="connsiteY420" fmla="*/ 6271892 h 6858000"/>
              <a:gd name="connsiteX421" fmla="*/ 262785 w 7467600"/>
              <a:gd name="connsiteY421" fmla="*/ 6845450 h 6858000"/>
              <a:gd name="connsiteX422" fmla="*/ 209968 w 7467600"/>
              <a:gd name="connsiteY422" fmla="*/ 6770713 h 6858000"/>
              <a:gd name="connsiteX423" fmla="*/ 873460 w 7467600"/>
              <a:gd name="connsiteY423" fmla="*/ 6253768 h 6858000"/>
              <a:gd name="connsiteX424" fmla="*/ 192686 w 7467600"/>
              <a:gd name="connsiteY424" fmla="*/ 5849257 h 6858000"/>
              <a:gd name="connsiteX425" fmla="*/ 4696 w 7467600"/>
              <a:gd name="connsiteY425" fmla="*/ 5697668 h 6858000"/>
              <a:gd name="connsiteX426" fmla="*/ 0 w 7467600"/>
              <a:gd name="connsiteY426" fmla="*/ 5689984 h 6858000"/>
              <a:gd name="connsiteX427" fmla="*/ 0 w 7467600"/>
              <a:gd name="connsiteY427" fmla="*/ 5513472 h 6858000"/>
              <a:gd name="connsiteX428" fmla="*/ 174101 w 7467600"/>
              <a:gd name="connsiteY428" fmla="*/ 5620277 h 6858000"/>
              <a:gd name="connsiteX429" fmla="*/ 891800 w 7467600"/>
              <a:gd name="connsiteY429" fmla="*/ 6036935 h 6858000"/>
              <a:gd name="connsiteX430" fmla="*/ 1072219 w 7467600"/>
              <a:gd name="connsiteY430" fmla="*/ 6169443 h 6858000"/>
              <a:gd name="connsiteX431" fmla="*/ 1074117 w 7467600"/>
              <a:gd name="connsiteY431" fmla="*/ 6170301 h 6858000"/>
              <a:gd name="connsiteX432" fmla="*/ 1083114 w 7467600"/>
              <a:gd name="connsiteY432" fmla="*/ 6174131 h 6858000"/>
              <a:gd name="connsiteX433" fmla="*/ 1543010 w 7467600"/>
              <a:gd name="connsiteY433" fmla="*/ 6191140 h 6858000"/>
              <a:gd name="connsiteX434" fmla="*/ 1551080 w 7467600"/>
              <a:gd name="connsiteY434" fmla="*/ 6195006 h 6858000"/>
              <a:gd name="connsiteX435" fmla="*/ 2345443 w 7467600"/>
              <a:gd name="connsiteY435" fmla="*/ 5549882 h 6858000"/>
              <a:gd name="connsiteX436" fmla="*/ 1721499 w 7467600"/>
              <a:gd name="connsiteY436" fmla="*/ 5599969 h 6858000"/>
              <a:gd name="connsiteX437" fmla="*/ 767716 w 7467600"/>
              <a:gd name="connsiteY437" fmla="*/ 5472768 h 6858000"/>
              <a:gd name="connsiteX438" fmla="*/ 722147 w 7467600"/>
              <a:gd name="connsiteY438" fmla="*/ 5393091 h 6858000"/>
              <a:gd name="connsiteX439" fmla="*/ 1485552 w 7467600"/>
              <a:gd name="connsiteY439" fmla="*/ 5313202 h 6858000"/>
              <a:gd name="connsiteX440" fmla="*/ 2143004 w 7467600"/>
              <a:gd name="connsiteY440" fmla="*/ 5402420 h 6858000"/>
              <a:gd name="connsiteX441" fmla="*/ 1933391 w 7467600"/>
              <a:gd name="connsiteY441" fmla="*/ 5156971 h 6858000"/>
              <a:gd name="connsiteX442" fmla="*/ 1827118 w 7467600"/>
              <a:gd name="connsiteY442" fmla="*/ 4968410 h 6858000"/>
              <a:gd name="connsiteX443" fmla="*/ 1837349 w 7467600"/>
              <a:gd name="connsiteY443" fmla="*/ 4956357 h 6858000"/>
              <a:gd name="connsiteX444" fmla="*/ 2162835 w 7467600"/>
              <a:gd name="connsiteY444" fmla="*/ 5187853 h 6858000"/>
              <a:gd name="connsiteX445" fmla="*/ 2257167 w 7467600"/>
              <a:gd name="connsiteY445" fmla="*/ 5462123 h 6858000"/>
              <a:gd name="connsiteX446" fmla="*/ 2261598 w 7467600"/>
              <a:gd name="connsiteY446" fmla="*/ 5467998 h 6858000"/>
              <a:gd name="connsiteX447" fmla="*/ 2437177 w 7467600"/>
              <a:gd name="connsiteY447" fmla="*/ 5479608 h 6858000"/>
              <a:gd name="connsiteX448" fmla="*/ 2445247 w 7467600"/>
              <a:gd name="connsiteY448" fmla="*/ 5483476 h 6858000"/>
              <a:gd name="connsiteX449" fmla="*/ 2743626 w 7467600"/>
              <a:gd name="connsiteY449" fmla="*/ 5304819 h 6858000"/>
              <a:gd name="connsiteX450" fmla="*/ 3048102 w 7467600"/>
              <a:gd name="connsiteY450" fmla="*/ 5150595 h 6858000"/>
              <a:gd name="connsiteX451" fmla="*/ 1799414 w 7467600"/>
              <a:gd name="connsiteY451" fmla="*/ 4694732 h 6858000"/>
              <a:gd name="connsiteX452" fmla="*/ 1771735 w 7467600"/>
              <a:gd name="connsiteY452" fmla="*/ 4619929 h 6858000"/>
              <a:gd name="connsiteX453" fmla="*/ 3104273 w 7467600"/>
              <a:gd name="connsiteY453" fmla="*/ 5076159 h 6858000"/>
              <a:gd name="connsiteX454" fmla="*/ 3113245 w 7467600"/>
              <a:gd name="connsiteY454" fmla="*/ 5090705 h 6858000"/>
              <a:gd name="connsiteX455" fmla="*/ 3126294 w 7467600"/>
              <a:gd name="connsiteY455" fmla="*/ 5114400 h 6858000"/>
              <a:gd name="connsiteX456" fmla="*/ 3937433 w 7467600"/>
              <a:gd name="connsiteY456" fmla="*/ 4830473 h 6858000"/>
              <a:gd name="connsiteX457" fmla="*/ 3590475 w 7467600"/>
              <a:gd name="connsiteY457" fmla="*/ 4597974 h 6858000"/>
              <a:gd name="connsiteX458" fmla="*/ 3100264 w 7467600"/>
              <a:gd name="connsiteY458" fmla="*/ 4579845 h 6858000"/>
              <a:gd name="connsiteX459" fmla="*/ 2183576 w 7467600"/>
              <a:gd name="connsiteY459" fmla="*/ 4227150 h 6858000"/>
              <a:gd name="connsiteX460" fmla="*/ 2151029 w 7467600"/>
              <a:gd name="connsiteY460" fmla="*/ 4146947 h 6858000"/>
              <a:gd name="connsiteX461" fmla="*/ 3563434 w 7467600"/>
              <a:gd name="connsiteY461" fmla="*/ 4469115 h 6858000"/>
              <a:gd name="connsiteX462" fmla="*/ 3177952 w 7467600"/>
              <a:gd name="connsiteY462" fmla="*/ 3657386 h 6858000"/>
              <a:gd name="connsiteX463" fmla="*/ 3189263 w 7467600"/>
              <a:gd name="connsiteY463" fmla="*/ 3625726 h 6858000"/>
              <a:gd name="connsiteX464" fmla="*/ 3560912 w 7467600"/>
              <a:gd name="connsiteY464" fmla="*/ 4079863 h 6858000"/>
              <a:gd name="connsiteX465" fmla="*/ 3626636 w 7467600"/>
              <a:gd name="connsiteY465" fmla="*/ 4512230 h 6858000"/>
              <a:gd name="connsiteX466" fmla="*/ 3653088 w 7467600"/>
              <a:gd name="connsiteY466" fmla="*/ 4521417 h 6858000"/>
              <a:gd name="connsiteX467" fmla="*/ 3988128 w 7467600"/>
              <a:gd name="connsiteY467" fmla="*/ 4817267 h 6858000"/>
              <a:gd name="connsiteX468" fmla="*/ 4830582 w 7467600"/>
              <a:gd name="connsiteY468" fmla="*/ 4676000 h 6858000"/>
              <a:gd name="connsiteX469" fmla="*/ 4830100 w 7467600"/>
              <a:gd name="connsiteY469" fmla="*/ 4675554 h 6858000"/>
              <a:gd name="connsiteX470" fmla="*/ 4036318 w 7467600"/>
              <a:gd name="connsiteY470" fmla="*/ 4147013 h 6858000"/>
              <a:gd name="connsiteX471" fmla="*/ 3432098 w 7467600"/>
              <a:gd name="connsiteY471" fmla="*/ 3537312 h 6858000"/>
              <a:gd name="connsiteX472" fmla="*/ 3446761 w 7467600"/>
              <a:gd name="connsiteY472" fmla="*/ 3461278 h 6858000"/>
              <a:gd name="connsiteX473" fmla="*/ 4419733 w 7467600"/>
              <a:gd name="connsiteY473" fmla="*/ 3963555 h 6858000"/>
              <a:gd name="connsiteX474" fmla="*/ 4781371 w 7467600"/>
              <a:gd name="connsiteY474" fmla="*/ 4458604 h 6858000"/>
              <a:gd name="connsiteX475" fmla="*/ 4780440 w 7467600"/>
              <a:gd name="connsiteY475" fmla="*/ 4470290 h 6858000"/>
              <a:gd name="connsiteX476" fmla="*/ 4898954 w 7467600"/>
              <a:gd name="connsiteY476" fmla="*/ 4662092 h 6858000"/>
              <a:gd name="connsiteX477" fmla="*/ 4900699 w 7467600"/>
              <a:gd name="connsiteY477" fmla="*/ 4670867 h 6858000"/>
              <a:gd name="connsiteX478" fmla="*/ 5714511 w 7467600"/>
              <a:gd name="connsiteY478" fmla="*/ 4663483 h 6858000"/>
              <a:gd name="connsiteX479" fmla="*/ 5464793 w 7467600"/>
              <a:gd name="connsiteY479" fmla="*/ 4393556 h 6858000"/>
              <a:gd name="connsiteX480" fmla="*/ 5461897 w 7467600"/>
              <a:gd name="connsiteY480" fmla="*/ 4390879 h 6858000"/>
              <a:gd name="connsiteX481" fmla="*/ 4294126 w 7467600"/>
              <a:gd name="connsiteY481" fmla="*/ 3303048 h 6858000"/>
              <a:gd name="connsiteX482" fmla="*/ 4305321 w 7467600"/>
              <a:gd name="connsiteY482" fmla="*/ 3256953 h 6858000"/>
              <a:gd name="connsiteX483" fmla="*/ 4949299 w 7467600"/>
              <a:gd name="connsiteY483" fmla="*/ 3766336 h 6858000"/>
              <a:gd name="connsiteX484" fmla="*/ 5291452 w 7467600"/>
              <a:gd name="connsiteY484" fmla="*/ 4076801 h 6858000"/>
              <a:gd name="connsiteX485" fmla="*/ 5434998 w 7467600"/>
              <a:gd name="connsiteY485" fmla="*/ 4254100 h 6858000"/>
              <a:gd name="connsiteX486" fmla="*/ 5351015 w 7467600"/>
              <a:gd name="connsiteY486" fmla="*/ 3760989 h 6858000"/>
              <a:gd name="connsiteX487" fmla="*/ 5413780 w 7467600"/>
              <a:gd name="connsiteY487" fmla="*/ 2966265 h 6858000"/>
              <a:gd name="connsiteX488" fmla="*/ 5425627 w 7467600"/>
              <a:gd name="connsiteY488" fmla="*/ 2954192 h 6858000"/>
              <a:gd name="connsiteX489" fmla="*/ 6604735 w 7467600"/>
              <a:gd name="connsiteY489" fmla="*/ 2041381 h 6858000"/>
              <a:gd name="connsiteX490" fmla="*/ 7204487 w 7467600"/>
              <a:gd name="connsiteY490" fmla="*/ 2742112 h 6858000"/>
              <a:gd name="connsiteX491" fmla="*/ 7131592 w 7467600"/>
              <a:gd name="connsiteY491" fmla="*/ 2672096 h 6858000"/>
              <a:gd name="connsiteX492" fmla="*/ 6996344 w 7467600"/>
              <a:gd name="connsiteY492" fmla="*/ 2518310 h 6858000"/>
              <a:gd name="connsiteX493" fmla="*/ 6735495 w 7467600"/>
              <a:gd name="connsiteY493" fmla="*/ 2196890 h 6858000"/>
              <a:gd name="connsiteX494" fmla="*/ 6721901 w 7467600"/>
              <a:gd name="connsiteY494" fmla="*/ 2179274 h 6858000"/>
              <a:gd name="connsiteX495" fmla="*/ 6604735 w 7467600"/>
              <a:gd name="connsiteY495" fmla="*/ 2041381 h 6858000"/>
              <a:gd name="connsiteX496" fmla="*/ 6591670 w 7467600"/>
              <a:gd name="connsiteY496" fmla="*/ 1988277 h 6858000"/>
              <a:gd name="connsiteX497" fmla="*/ 6747349 w 7467600"/>
              <a:gd name="connsiteY497" fmla="*/ 2160069 h 6858000"/>
              <a:gd name="connsiteX498" fmla="*/ 6760943 w 7467600"/>
              <a:gd name="connsiteY498" fmla="*/ 2177686 h 6858000"/>
              <a:gd name="connsiteX499" fmla="*/ 7021065 w 7467600"/>
              <a:gd name="connsiteY499" fmla="*/ 2498102 h 6858000"/>
              <a:gd name="connsiteX500" fmla="*/ 7155223 w 7467600"/>
              <a:gd name="connsiteY500" fmla="*/ 2650386 h 6858000"/>
              <a:gd name="connsiteX501" fmla="*/ 7203167 w 7467600"/>
              <a:gd name="connsiteY501" fmla="*/ 2697288 h 6858000"/>
              <a:gd name="connsiteX502" fmla="*/ 6937703 w 7467600"/>
              <a:gd name="connsiteY502" fmla="*/ 2321981 h 6858000"/>
              <a:gd name="connsiteX503" fmla="*/ 6591670 w 7467600"/>
              <a:gd name="connsiteY503" fmla="*/ 1988277 h 6858000"/>
              <a:gd name="connsiteX504" fmla="*/ 5798671 w 7467600"/>
              <a:gd name="connsiteY504" fmla="*/ 1981601 h 6858000"/>
              <a:gd name="connsiteX505" fmla="*/ 5754709 w 7467600"/>
              <a:gd name="connsiteY505" fmla="*/ 2071454 h 6858000"/>
              <a:gd name="connsiteX506" fmla="*/ 5763044 w 7467600"/>
              <a:gd name="connsiteY506" fmla="*/ 2842206 h 6858000"/>
              <a:gd name="connsiteX507" fmla="*/ 5764974 w 7467600"/>
              <a:gd name="connsiteY507" fmla="*/ 2799609 h 6858000"/>
              <a:gd name="connsiteX508" fmla="*/ 5767665 w 7467600"/>
              <a:gd name="connsiteY508" fmla="*/ 2666409 h 6858000"/>
              <a:gd name="connsiteX509" fmla="*/ 5763055 w 7467600"/>
              <a:gd name="connsiteY509" fmla="*/ 2579705 h 6858000"/>
              <a:gd name="connsiteX510" fmla="*/ 5758079 w 7467600"/>
              <a:gd name="connsiteY510" fmla="*/ 2492508 h 6858000"/>
              <a:gd name="connsiteX511" fmla="*/ 5779325 w 7467600"/>
              <a:gd name="connsiteY511" fmla="*/ 2197069 h 6858000"/>
              <a:gd name="connsiteX512" fmla="*/ 5798671 w 7467600"/>
              <a:gd name="connsiteY512" fmla="*/ 1981601 h 6858000"/>
              <a:gd name="connsiteX513" fmla="*/ 5829202 w 7467600"/>
              <a:gd name="connsiteY513" fmla="*/ 1971679 h 6858000"/>
              <a:gd name="connsiteX514" fmla="*/ 5809558 w 7467600"/>
              <a:gd name="connsiteY514" fmla="*/ 2198043 h 6858000"/>
              <a:gd name="connsiteX515" fmla="*/ 5788653 w 7467600"/>
              <a:gd name="connsiteY515" fmla="*/ 2489430 h 6858000"/>
              <a:gd name="connsiteX516" fmla="*/ 5793439 w 7467600"/>
              <a:gd name="connsiteY516" fmla="*/ 2575235 h 6858000"/>
              <a:gd name="connsiteX517" fmla="*/ 5796837 w 7467600"/>
              <a:gd name="connsiteY517" fmla="*/ 2637633 h 6858000"/>
              <a:gd name="connsiteX518" fmla="*/ 5818614 w 7467600"/>
              <a:gd name="connsiteY518" fmla="*/ 2473055 h 6858000"/>
              <a:gd name="connsiteX519" fmla="*/ 5829202 w 7467600"/>
              <a:gd name="connsiteY519" fmla="*/ 1971679 h 6858000"/>
              <a:gd name="connsiteX520" fmla="*/ 5911389 w 7467600"/>
              <a:gd name="connsiteY520" fmla="*/ 1898371 h 6858000"/>
              <a:gd name="connsiteX521" fmla="*/ 6237627 w 7467600"/>
              <a:gd name="connsiteY521" fmla="*/ 2231921 h 6858000"/>
              <a:gd name="connsiteX522" fmla="*/ 5911389 w 7467600"/>
              <a:gd name="connsiteY522" fmla="*/ 1898371 h 6858000"/>
              <a:gd name="connsiteX523" fmla="*/ 6944437 w 7467600"/>
              <a:gd name="connsiteY523" fmla="*/ 1575402 h 6858000"/>
              <a:gd name="connsiteX524" fmla="*/ 6304730 w 7467600"/>
              <a:gd name="connsiteY524" fmla="*/ 1766654 h 6858000"/>
              <a:gd name="connsiteX525" fmla="*/ 6944437 w 7467600"/>
              <a:gd name="connsiteY525" fmla="*/ 1575402 h 6858000"/>
              <a:gd name="connsiteX526" fmla="*/ 7019523 w 7467600"/>
              <a:gd name="connsiteY526" fmla="*/ 1519450 h 6858000"/>
              <a:gd name="connsiteX527" fmla="*/ 6298091 w 7467600"/>
              <a:gd name="connsiteY527" fmla="*/ 1737122 h 6858000"/>
              <a:gd name="connsiteX528" fmla="*/ 7019523 w 7467600"/>
              <a:gd name="connsiteY528" fmla="*/ 1519450 h 6858000"/>
              <a:gd name="connsiteX529" fmla="*/ 2399523 w 7467600"/>
              <a:gd name="connsiteY529" fmla="*/ 1428234 h 6858000"/>
              <a:gd name="connsiteX530" fmla="*/ 2224982 w 7467600"/>
              <a:gd name="connsiteY530" fmla="*/ 1826201 h 6858000"/>
              <a:gd name="connsiteX531" fmla="*/ 2096099 w 7467600"/>
              <a:gd name="connsiteY531" fmla="*/ 2345900 h 6858000"/>
              <a:gd name="connsiteX532" fmla="*/ 2283317 w 7467600"/>
              <a:gd name="connsiteY532" fmla="*/ 1796925 h 6858000"/>
              <a:gd name="connsiteX533" fmla="*/ 2399523 w 7467600"/>
              <a:gd name="connsiteY533" fmla="*/ 1428234 h 6858000"/>
              <a:gd name="connsiteX534" fmla="*/ 2448558 w 7467600"/>
              <a:gd name="connsiteY534" fmla="*/ 1373435 h 6858000"/>
              <a:gd name="connsiteX535" fmla="*/ 2312521 w 7467600"/>
              <a:gd name="connsiteY535" fmla="*/ 1806140 h 6858000"/>
              <a:gd name="connsiteX536" fmla="*/ 2127533 w 7467600"/>
              <a:gd name="connsiteY536" fmla="*/ 2348380 h 6858000"/>
              <a:gd name="connsiteX537" fmla="*/ 2358080 w 7467600"/>
              <a:gd name="connsiteY537" fmla="*/ 1866134 h 6858000"/>
              <a:gd name="connsiteX538" fmla="*/ 2407436 w 7467600"/>
              <a:gd name="connsiteY538" fmla="*/ 1651070 h 6858000"/>
              <a:gd name="connsiteX539" fmla="*/ 2448558 w 7467600"/>
              <a:gd name="connsiteY539" fmla="*/ 1373435 h 6858000"/>
              <a:gd name="connsiteX540" fmla="*/ 278707 w 7467600"/>
              <a:gd name="connsiteY540" fmla="*/ 1352270 h 6858000"/>
              <a:gd name="connsiteX541" fmla="*/ 321570 w 7467600"/>
              <a:gd name="connsiteY541" fmla="*/ 1861610 h 6858000"/>
              <a:gd name="connsiteX542" fmla="*/ 294281 w 7467600"/>
              <a:gd name="connsiteY542" fmla="*/ 1440658 h 6858000"/>
              <a:gd name="connsiteX543" fmla="*/ 278707 w 7467600"/>
              <a:gd name="connsiteY543" fmla="*/ 1352270 h 6858000"/>
              <a:gd name="connsiteX544" fmla="*/ 1423821 w 7467600"/>
              <a:gd name="connsiteY544" fmla="*/ 1351958 h 6858000"/>
              <a:gd name="connsiteX545" fmla="*/ 1638521 w 7467600"/>
              <a:gd name="connsiteY545" fmla="*/ 1908470 h 6858000"/>
              <a:gd name="connsiteX546" fmla="*/ 1754199 w 7467600"/>
              <a:gd name="connsiteY546" fmla="*/ 2149284 h 6858000"/>
              <a:gd name="connsiteX547" fmla="*/ 1908359 w 7467600"/>
              <a:gd name="connsiteY547" fmla="*/ 2364988 h 6858000"/>
              <a:gd name="connsiteX548" fmla="*/ 1647661 w 7467600"/>
              <a:gd name="connsiteY548" fmla="*/ 1825945 h 6858000"/>
              <a:gd name="connsiteX549" fmla="*/ 1423821 w 7467600"/>
              <a:gd name="connsiteY549" fmla="*/ 1351958 h 6858000"/>
              <a:gd name="connsiteX550" fmla="*/ 1431890 w 7467600"/>
              <a:gd name="connsiteY550" fmla="*/ 1306475 h 6858000"/>
              <a:gd name="connsiteX551" fmla="*/ 1507597 w 7467600"/>
              <a:gd name="connsiteY551" fmla="*/ 1446132 h 6858000"/>
              <a:gd name="connsiteX552" fmla="*/ 1674586 w 7467600"/>
              <a:gd name="connsiteY552" fmla="*/ 1813832 h 6858000"/>
              <a:gd name="connsiteX553" fmla="*/ 1815950 w 7467600"/>
              <a:gd name="connsiteY553" fmla="*/ 2128564 h 6858000"/>
              <a:gd name="connsiteX554" fmla="*/ 1984242 w 7467600"/>
              <a:gd name="connsiteY554" fmla="*/ 2430829 h 6858000"/>
              <a:gd name="connsiteX555" fmla="*/ 2014023 w 7467600"/>
              <a:gd name="connsiteY555" fmla="*/ 2450995 h 6858000"/>
              <a:gd name="connsiteX556" fmla="*/ 1747337 w 7467600"/>
              <a:gd name="connsiteY556" fmla="*/ 1855264 h 6858000"/>
              <a:gd name="connsiteX557" fmla="*/ 1533749 w 7467600"/>
              <a:gd name="connsiteY557" fmla="*/ 1478656 h 6858000"/>
              <a:gd name="connsiteX558" fmla="*/ 1431890 w 7467600"/>
              <a:gd name="connsiteY558" fmla="*/ 1306475 h 6858000"/>
              <a:gd name="connsiteX559" fmla="*/ 5052692 w 7467600"/>
              <a:gd name="connsiteY559" fmla="*/ 1292994 h 6858000"/>
              <a:gd name="connsiteX560" fmla="*/ 5200661 w 7467600"/>
              <a:gd name="connsiteY560" fmla="*/ 1635186 h 6858000"/>
              <a:gd name="connsiteX561" fmla="*/ 5297138 w 7467600"/>
              <a:gd name="connsiteY561" fmla="*/ 1906351 h 6858000"/>
              <a:gd name="connsiteX562" fmla="*/ 5052692 w 7467600"/>
              <a:gd name="connsiteY562" fmla="*/ 1292994 h 6858000"/>
              <a:gd name="connsiteX563" fmla="*/ 5009948 w 7467600"/>
              <a:gd name="connsiteY563" fmla="*/ 1273619 h 6858000"/>
              <a:gd name="connsiteX564" fmla="*/ 5121777 w 7467600"/>
              <a:gd name="connsiteY564" fmla="*/ 1654213 h 6858000"/>
              <a:gd name="connsiteX565" fmla="*/ 5293545 w 7467600"/>
              <a:gd name="connsiteY565" fmla="*/ 2072247 h 6858000"/>
              <a:gd name="connsiteX566" fmla="*/ 5294042 w 7467600"/>
              <a:gd name="connsiteY566" fmla="*/ 2065019 h 6858000"/>
              <a:gd name="connsiteX567" fmla="*/ 5171936 w 7467600"/>
              <a:gd name="connsiteY567" fmla="*/ 1647613 h 6858000"/>
              <a:gd name="connsiteX568" fmla="*/ 5009948 w 7467600"/>
              <a:gd name="connsiteY568" fmla="*/ 1273619 h 6858000"/>
              <a:gd name="connsiteX569" fmla="*/ 655236 w 7467600"/>
              <a:gd name="connsiteY569" fmla="*/ 1268632 h 6858000"/>
              <a:gd name="connsiteX570" fmla="*/ 839521 w 7467600"/>
              <a:gd name="connsiteY570" fmla="*/ 1685315 h 6858000"/>
              <a:gd name="connsiteX571" fmla="*/ 1109416 w 7467600"/>
              <a:gd name="connsiteY571" fmla="*/ 2061663 h 6858000"/>
              <a:gd name="connsiteX572" fmla="*/ 1298300 w 7467600"/>
              <a:gd name="connsiteY572" fmla="*/ 2247742 h 6858000"/>
              <a:gd name="connsiteX573" fmla="*/ 1125871 w 7467600"/>
              <a:gd name="connsiteY573" fmla="*/ 1989513 h 6858000"/>
              <a:gd name="connsiteX574" fmla="*/ 981574 w 7467600"/>
              <a:gd name="connsiteY574" fmla="*/ 1783157 h 6858000"/>
              <a:gd name="connsiteX575" fmla="*/ 922198 w 7467600"/>
              <a:gd name="connsiteY575" fmla="*/ 1677437 h 6858000"/>
              <a:gd name="connsiteX576" fmla="*/ 869293 w 7467600"/>
              <a:gd name="connsiteY576" fmla="*/ 1583214 h 6858000"/>
              <a:gd name="connsiteX577" fmla="*/ 751431 w 7467600"/>
              <a:gd name="connsiteY577" fmla="*/ 1405731 h 6858000"/>
              <a:gd name="connsiteX578" fmla="*/ 655236 w 7467600"/>
              <a:gd name="connsiteY578" fmla="*/ 1268632 h 6858000"/>
              <a:gd name="connsiteX579" fmla="*/ 6516292 w 7467600"/>
              <a:gd name="connsiteY579" fmla="*/ 1263064 h 6858000"/>
              <a:gd name="connsiteX580" fmla="*/ 5736320 w 7467600"/>
              <a:gd name="connsiteY580" fmla="*/ 1501803 h 6858000"/>
              <a:gd name="connsiteX581" fmla="*/ 6516292 w 7467600"/>
              <a:gd name="connsiteY581" fmla="*/ 1263064 h 6858000"/>
              <a:gd name="connsiteX582" fmla="*/ 291466 w 7467600"/>
              <a:gd name="connsiteY582" fmla="*/ 1250369 h 6858000"/>
              <a:gd name="connsiteX583" fmla="*/ 323180 w 7467600"/>
              <a:gd name="connsiteY583" fmla="*/ 1435283 h 6858000"/>
              <a:gd name="connsiteX584" fmla="*/ 349381 w 7467600"/>
              <a:gd name="connsiteY584" fmla="*/ 1875041 h 6858000"/>
              <a:gd name="connsiteX585" fmla="*/ 374363 w 7467600"/>
              <a:gd name="connsiteY585" fmla="*/ 1506494 h 6858000"/>
              <a:gd name="connsiteX586" fmla="*/ 302168 w 7467600"/>
              <a:gd name="connsiteY586" fmla="*/ 1274495 h 6858000"/>
              <a:gd name="connsiteX587" fmla="*/ 291466 w 7467600"/>
              <a:gd name="connsiteY587" fmla="*/ 1250369 h 6858000"/>
              <a:gd name="connsiteX588" fmla="*/ 678222 w 7467600"/>
              <a:gd name="connsiteY588" fmla="*/ 1248670 h 6858000"/>
              <a:gd name="connsiteX589" fmla="*/ 775536 w 7467600"/>
              <a:gd name="connsiteY589" fmla="*/ 1388015 h 6858000"/>
              <a:gd name="connsiteX590" fmla="*/ 894529 w 7467600"/>
              <a:gd name="connsiteY590" fmla="*/ 1567739 h 6858000"/>
              <a:gd name="connsiteX591" fmla="*/ 948000 w 7467600"/>
              <a:gd name="connsiteY591" fmla="*/ 1663088 h 6858000"/>
              <a:gd name="connsiteX592" fmla="*/ 1006812 w 7467600"/>
              <a:gd name="connsiteY592" fmla="*/ 1767683 h 6858000"/>
              <a:gd name="connsiteX593" fmla="*/ 1149133 w 7467600"/>
              <a:gd name="connsiteY593" fmla="*/ 1971513 h 6858000"/>
              <a:gd name="connsiteX594" fmla="*/ 1333952 w 7467600"/>
              <a:gd name="connsiteY594" fmla="*/ 2251620 h 6858000"/>
              <a:gd name="connsiteX595" fmla="*/ 1337329 w 7467600"/>
              <a:gd name="connsiteY595" fmla="*/ 2258350 h 6858000"/>
              <a:gd name="connsiteX596" fmla="*/ 1014726 w 7467600"/>
              <a:gd name="connsiteY596" fmla="*/ 1615556 h 6858000"/>
              <a:gd name="connsiteX597" fmla="*/ 678222 w 7467600"/>
              <a:gd name="connsiteY597" fmla="*/ 1248670 h 6858000"/>
              <a:gd name="connsiteX598" fmla="*/ 6691602 w 7467600"/>
              <a:gd name="connsiteY598" fmla="*/ 1140573 h 6858000"/>
              <a:gd name="connsiteX599" fmla="*/ 6571100 w 7467600"/>
              <a:gd name="connsiteY599" fmla="*/ 1183662 h 6858000"/>
              <a:gd name="connsiteX600" fmla="*/ 6241687 w 7467600"/>
              <a:gd name="connsiteY600" fmla="*/ 1257600 h 6858000"/>
              <a:gd name="connsiteX601" fmla="*/ 5693009 w 7467600"/>
              <a:gd name="connsiteY601" fmla="*/ 1478256 h 6858000"/>
              <a:gd name="connsiteX602" fmla="*/ 6548420 w 7467600"/>
              <a:gd name="connsiteY602" fmla="*/ 1214599 h 6858000"/>
              <a:gd name="connsiteX603" fmla="*/ 6605473 w 7467600"/>
              <a:gd name="connsiteY603" fmla="*/ 1184686 h 6858000"/>
              <a:gd name="connsiteX604" fmla="*/ 6691602 w 7467600"/>
              <a:gd name="connsiteY604" fmla="*/ 1140573 h 6858000"/>
              <a:gd name="connsiteX605" fmla="*/ 4002475 w 7467600"/>
              <a:gd name="connsiteY605" fmla="*/ 1037802 h 6858000"/>
              <a:gd name="connsiteX606" fmla="*/ 4000324 w 7467600"/>
              <a:gd name="connsiteY606" fmla="*/ 1039362 h 6858000"/>
              <a:gd name="connsiteX607" fmla="*/ 4002862 w 7467600"/>
              <a:gd name="connsiteY607" fmla="*/ 1042866 h 6858000"/>
              <a:gd name="connsiteX608" fmla="*/ 4002475 w 7467600"/>
              <a:gd name="connsiteY608" fmla="*/ 1037802 h 6858000"/>
              <a:gd name="connsiteX609" fmla="*/ 506322 w 7467600"/>
              <a:gd name="connsiteY609" fmla="*/ 1020997 h 6858000"/>
              <a:gd name="connsiteX610" fmla="*/ 533068 w 7467600"/>
              <a:gd name="connsiteY610" fmla="*/ 1029409 h 6858000"/>
              <a:gd name="connsiteX611" fmla="*/ 1232525 w 7467600"/>
              <a:gd name="connsiteY611" fmla="*/ 1804675 h 6858000"/>
              <a:gd name="connsiteX612" fmla="*/ 1388858 w 7467600"/>
              <a:gd name="connsiteY612" fmla="*/ 2368011 h 6858000"/>
              <a:gd name="connsiteX613" fmla="*/ 1384098 w 7467600"/>
              <a:gd name="connsiteY613" fmla="*/ 2378125 h 6858000"/>
              <a:gd name="connsiteX614" fmla="*/ 1425393 w 7467600"/>
              <a:gd name="connsiteY614" fmla="*/ 2589124 h 6858000"/>
              <a:gd name="connsiteX615" fmla="*/ 1424001 w 7467600"/>
              <a:gd name="connsiteY615" fmla="*/ 2597541 h 6858000"/>
              <a:gd name="connsiteX616" fmla="*/ 2152729 w 7467600"/>
              <a:gd name="connsiteY616" fmla="*/ 2864487 h 6858000"/>
              <a:gd name="connsiteX617" fmla="*/ 2020609 w 7467600"/>
              <a:gd name="connsiteY617" fmla="*/ 2539671 h 6858000"/>
              <a:gd name="connsiteX618" fmla="*/ 2018920 w 7467600"/>
              <a:gd name="connsiteY618" fmla="*/ 2536309 h 6858000"/>
              <a:gd name="connsiteX619" fmla="*/ 1342441 w 7467600"/>
              <a:gd name="connsiteY619" fmla="*/ 1173017 h 6858000"/>
              <a:gd name="connsiteX620" fmla="*/ 1367925 w 7467600"/>
              <a:gd name="connsiteY620" fmla="*/ 1135648 h 6858000"/>
              <a:gd name="connsiteX621" fmla="*/ 1771401 w 7467600"/>
              <a:gd name="connsiteY621" fmla="*/ 1806673 h 6858000"/>
              <a:gd name="connsiteX622" fmla="*/ 1972385 w 7467600"/>
              <a:gd name="connsiteY622" fmla="*/ 2198735 h 6858000"/>
              <a:gd name="connsiteX623" fmla="*/ 2040892 w 7467600"/>
              <a:gd name="connsiteY623" fmla="*/ 2405205 h 6858000"/>
              <a:gd name="connsiteX624" fmla="*/ 2131689 w 7467600"/>
              <a:gd name="connsiteY624" fmla="*/ 1936926 h 6858000"/>
              <a:gd name="connsiteX625" fmla="*/ 2454820 w 7467600"/>
              <a:gd name="connsiteY625" fmla="*/ 1248808 h 6858000"/>
              <a:gd name="connsiteX626" fmla="*/ 2492512 w 7467600"/>
              <a:gd name="connsiteY626" fmla="*/ 1302920 h 6858000"/>
              <a:gd name="connsiteX627" fmla="*/ 2081216 w 7467600"/>
              <a:gd name="connsiteY627" fmla="*/ 2527513 h 6858000"/>
              <a:gd name="connsiteX628" fmla="*/ 2081211 w 7467600"/>
              <a:gd name="connsiteY628" fmla="*/ 2528916 h 6858000"/>
              <a:gd name="connsiteX629" fmla="*/ 2199067 w 7467600"/>
              <a:gd name="connsiteY629" fmla="*/ 2884061 h 6858000"/>
              <a:gd name="connsiteX630" fmla="*/ 3192586 w 7467600"/>
              <a:gd name="connsiteY630" fmla="*/ 3411496 h 6858000"/>
              <a:gd name="connsiteX631" fmla="*/ 3182620 w 7467600"/>
              <a:gd name="connsiteY631" fmla="*/ 3483279 h 6858000"/>
              <a:gd name="connsiteX632" fmla="*/ 2435119 w 7467600"/>
              <a:gd name="connsiteY632" fmla="*/ 3080173 h 6858000"/>
              <a:gd name="connsiteX633" fmla="*/ 2410152 w 7467600"/>
              <a:gd name="connsiteY633" fmla="*/ 3063751 h 6858000"/>
              <a:gd name="connsiteX634" fmla="*/ 2408099 w 7467600"/>
              <a:gd name="connsiteY634" fmla="*/ 3064403 h 6858000"/>
              <a:gd name="connsiteX635" fmla="*/ 2407218 w 7467600"/>
              <a:gd name="connsiteY635" fmla="*/ 3070324 h 6858000"/>
              <a:gd name="connsiteX636" fmla="*/ 2380138 w 7467600"/>
              <a:gd name="connsiteY636" fmla="*/ 3099341 h 6858000"/>
              <a:gd name="connsiteX637" fmla="*/ 1765923 w 7467600"/>
              <a:gd name="connsiteY637" fmla="*/ 3581043 h 6858000"/>
              <a:gd name="connsiteX638" fmla="*/ 1702258 w 7467600"/>
              <a:gd name="connsiteY638" fmla="*/ 3612286 h 6858000"/>
              <a:gd name="connsiteX639" fmla="*/ 1538370 w 7467600"/>
              <a:gd name="connsiteY639" fmla="*/ 3811804 h 6858000"/>
              <a:gd name="connsiteX640" fmla="*/ 542867 w 7467600"/>
              <a:gd name="connsiteY640" fmla="*/ 4944092 h 6858000"/>
              <a:gd name="connsiteX641" fmla="*/ 515800 w 7467600"/>
              <a:gd name="connsiteY641" fmla="*/ 4862180 h 6858000"/>
              <a:gd name="connsiteX642" fmla="*/ 909145 w 7467600"/>
              <a:gd name="connsiteY642" fmla="*/ 4199225 h 6858000"/>
              <a:gd name="connsiteX643" fmla="*/ 1214067 w 7467600"/>
              <a:gd name="connsiteY643" fmla="*/ 3908561 h 6858000"/>
              <a:gd name="connsiteX644" fmla="*/ 640967 w 7467600"/>
              <a:gd name="connsiteY644" fmla="*/ 4105601 h 6858000"/>
              <a:gd name="connsiteX645" fmla="*/ 112563 w 7467600"/>
              <a:gd name="connsiteY645" fmla="*/ 4396952 h 6858000"/>
              <a:gd name="connsiteX646" fmla="*/ 0 w 7467600"/>
              <a:gd name="connsiteY646" fmla="*/ 4466006 h 6858000"/>
              <a:gd name="connsiteX647" fmla="*/ 0 w 7467600"/>
              <a:gd name="connsiteY647" fmla="*/ 4233763 h 6858000"/>
              <a:gd name="connsiteX648" fmla="*/ 36881 w 7467600"/>
              <a:gd name="connsiteY648" fmla="*/ 4200118 h 6858000"/>
              <a:gd name="connsiteX649" fmla="*/ 910534 w 7467600"/>
              <a:gd name="connsiteY649" fmla="*/ 3629753 h 6858000"/>
              <a:gd name="connsiteX650" fmla="*/ 1578717 w 7467600"/>
              <a:gd name="connsiteY650" fmla="*/ 3575982 h 6858000"/>
              <a:gd name="connsiteX651" fmla="*/ 2338780 w 7467600"/>
              <a:gd name="connsiteY651" fmla="*/ 3033725 h 6858000"/>
              <a:gd name="connsiteX652" fmla="*/ 1807991 w 7467600"/>
              <a:gd name="connsiteY652" fmla="*/ 2807184 h 6858000"/>
              <a:gd name="connsiteX653" fmla="*/ 1416358 w 7467600"/>
              <a:gd name="connsiteY653" fmla="*/ 3112571 h 6858000"/>
              <a:gd name="connsiteX654" fmla="*/ 939066 w 7467600"/>
              <a:gd name="connsiteY654" fmla="*/ 3378798 h 6858000"/>
              <a:gd name="connsiteX655" fmla="*/ 115099 w 7467600"/>
              <a:gd name="connsiteY655" fmla="*/ 3607650 h 6858000"/>
              <a:gd name="connsiteX656" fmla="*/ 97284 w 7467600"/>
              <a:gd name="connsiteY656" fmla="*/ 3520393 h 6858000"/>
              <a:gd name="connsiteX657" fmla="*/ 922050 w 7467600"/>
              <a:gd name="connsiteY657" fmla="*/ 3074867 h 6858000"/>
              <a:gd name="connsiteX658" fmla="*/ 1405265 w 7467600"/>
              <a:gd name="connsiteY658" fmla="*/ 3016319 h 6858000"/>
              <a:gd name="connsiteX659" fmla="*/ 1407512 w 7467600"/>
              <a:gd name="connsiteY659" fmla="*/ 3018001 h 6858000"/>
              <a:gd name="connsiteX660" fmla="*/ 1726266 w 7467600"/>
              <a:gd name="connsiteY660" fmla="*/ 2777274 h 6858000"/>
              <a:gd name="connsiteX661" fmla="*/ 625390 w 7467600"/>
              <a:gd name="connsiteY661" fmla="*/ 2514541 h 6858000"/>
              <a:gd name="connsiteX662" fmla="*/ 619799 w 7467600"/>
              <a:gd name="connsiteY662" fmla="*/ 2527180 h 6858000"/>
              <a:gd name="connsiteX663" fmla="*/ 310030 w 7467600"/>
              <a:gd name="connsiteY663" fmla="*/ 2771818 h 6858000"/>
              <a:gd name="connsiteX664" fmla="*/ 173877 w 7467600"/>
              <a:gd name="connsiteY664" fmla="*/ 2937056 h 6858000"/>
              <a:gd name="connsiteX665" fmla="*/ 77889 w 7467600"/>
              <a:gd name="connsiteY665" fmla="*/ 3138440 h 6858000"/>
              <a:gd name="connsiteX666" fmla="*/ 0 w 7467600"/>
              <a:gd name="connsiteY666" fmla="*/ 3271395 h 6858000"/>
              <a:gd name="connsiteX667" fmla="*/ 0 w 7467600"/>
              <a:gd name="connsiteY667" fmla="*/ 3153002 h 6858000"/>
              <a:gd name="connsiteX668" fmla="*/ 2386 w 7467600"/>
              <a:gd name="connsiteY668" fmla="*/ 3149203 h 6858000"/>
              <a:gd name="connsiteX669" fmla="*/ 89753 w 7467600"/>
              <a:gd name="connsiteY669" fmla="*/ 2987702 h 6858000"/>
              <a:gd name="connsiteX670" fmla="*/ 76869 w 7467600"/>
              <a:gd name="connsiteY670" fmla="*/ 3005404 h 6858000"/>
              <a:gd name="connsiteX671" fmla="*/ 32049 w 7467600"/>
              <a:gd name="connsiteY671" fmla="*/ 3065814 h 6858000"/>
              <a:gd name="connsiteX672" fmla="*/ 0 w 7467600"/>
              <a:gd name="connsiteY672" fmla="*/ 3108744 h 6858000"/>
              <a:gd name="connsiteX673" fmla="*/ 0 w 7467600"/>
              <a:gd name="connsiteY673" fmla="*/ 3058059 h 6858000"/>
              <a:gd name="connsiteX674" fmla="*/ 7610 w 7467600"/>
              <a:gd name="connsiteY674" fmla="*/ 3047889 h 6858000"/>
              <a:gd name="connsiteX675" fmla="*/ 52419 w 7467600"/>
              <a:gd name="connsiteY675" fmla="*/ 2987479 h 6858000"/>
              <a:gd name="connsiteX676" fmla="*/ 59142 w 7467600"/>
              <a:gd name="connsiteY676" fmla="*/ 2978488 h 6858000"/>
              <a:gd name="connsiteX677" fmla="*/ 0 w 7467600"/>
              <a:gd name="connsiteY677" fmla="*/ 3015334 h 6858000"/>
              <a:gd name="connsiteX678" fmla="*/ 0 w 7467600"/>
              <a:gd name="connsiteY678" fmla="*/ 2914286 h 6858000"/>
              <a:gd name="connsiteX679" fmla="*/ 36383 w 7467600"/>
              <a:gd name="connsiteY679" fmla="*/ 2901128 h 6858000"/>
              <a:gd name="connsiteX680" fmla="*/ 156329 w 7467600"/>
              <a:gd name="connsiteY680" fmla="*/ 2840533 h 6858000"/>
              <a:gd name="connsiteX681" fmla="*/ 358355 w 7467600"/>
              <a:gd name="connsiteY681" fmla="*/ 2620471 h 6858000"/>
              <a:gd name="connsiteX682" fmla="*/ 510577 w 7467600"/>
              <a:gd name="connsiteY682" fmla="*/ 2501244 h 6858000"/>
              <a:gd name="connsiteX683" fmla="*/ 211967 w 7467600"/>
              <a:gd name="connsiteY683" fmla="*/ 2479171 h 6858000"/>
              <a:gd name="connsiteX684" fmla="*/ 0 w 7467600"/>
              <a:gd name="connsiteY684" fmla="*/ 2476398 h 6858000"/>
              <a:gd name="connsiteX685" fmla="*/ 0 w 7467600"/>
              <a:gd name="connsiteY685" fmla="*/ 2389189 h 6858000"/>
              <a:gd name="connsiteX686" fmla="*/ 103062 w 7467600"/>
              <a:gd name="connsiteY686" fmla="*/ 2389518 h 6858000"/>
              <a:gd name="connsiteX687" fmla="*/ 510734 w 7467600"/>
              <a:gd name="connsiteY687" fmla="*/ 2416201 h 6858000"/>
              <a:gd name="connsiteX688" fmla="*/ 279257 w 7467600"/>
              <a:gd name="connsiteY688" fmla="*/ 2092102 h 6858000"/>
              <a:gd name="connsiteX689" fmla="*/ 65265 w 7467600"/>
              <a:gd name="connsiteY689" fmla="*/ 2006049 h 6858000"/>
              <a:gd name="connsiteX690" fmla="*/ 0 w 7467600"/>
              <a:gd name="connsiteY690" fmla="*/ 1982532 h 6858000"/>
              <a:gd name="connsiteX691" fmla="*/ 0 w 7467600"/>
              <a:gd name="connsiteY691" fmla="*/ 1912789 h 6858000"/>
              <a:gd name="connsiteX692" fmla="*/ 97460 w 7467600"/>
              <a:gd name="connsiteY692" fmla="*/ 1953725 h 6858000"/>
              <a:gd name="connsiteX693" fmla="*/ 221272 w 7467600"/>
              <a:gd name="connsiteY693" fmla="*/ 1980766 h 6858000"/>
              <a:gd name="connsiteX694" fmla="*/ 116765 w 7467600"/>
              <a:gd name="connsiteY694" fmla="*/ 1911033 h 6858000"/>
              <a:gd name="connsiteX695" fmla="*/ 16405 w 7467600"/>
              <a:gd name="connsiteY695" fmla="*/ 1803412 h 6858000"/>
              <a:gd name="connsiteX696" fmla="*/ 0 w 7467600"/>
              <a:gd name="connsiteY696" fmla="*/ 1784777 h 6858000"/>
              <a:gd name="connsiteX697" fmla="*/ 0 w 7467600"/>
              <a:gd name="connsiteY697" fmla="*/ 1740082 h 6858000"/>
              <a:gd name="connsiteX698" fmla="*/ 39394 w 7467600"/>
              <a:gd name="connsiteY698" fmla="*/ 1784856 h 6858000"/>
              <a:gd name="connsiteX699" fmla="*/ 135813 w 7467600"/>
              <a:gd name="connsiteY699" fmla="*/ 1888838 h 6858000"/>
              <a:gd name="connsiteX700" fmla="*/ 242575 w 7467600"/>
              <a:gd name="connsiteY700" fmla="*/ 1958841 h 6858000"/>
              <a:gd name="connsiteX701" fmla="*/ 82197 w 7467600"/>
              <a:gd name="connsiteY701" fmla="*/ 1754826 h 6858000"/>
              <a:gd name="connsiteX702" fmla="*/ 0 w 7467600"/>
              <a:gd name="connsiteY702" fmla="*/ 1679650 h 6858000"/>
              <a:gd name="connsiteX703" fmla="*/ 0 w 7467600"/>
              <a:gd name="connsiteY703" fmla="*/ 1602463 h 6858000"/>
              <a:gd name="connsiteX704" fmla="*/ 84689 w 7467600"/>
              <a:gd name="connsiteY704" fmla="*/ 1677442 h 6858000"/>
              <a:gd name="connsiteX705" fmla="*/ 298437 w 7467600"/>
              <a:gd name="connsiteY705" fmla="*/ 1968019 h 6858000"/>
              <a:gd name="connsiteX706" fmla="*/ 227269 w 7467600"/>
              <a:gd name="connsiteY706" fmla="*/ 1114064 h 6858000"/>
              <a:gd name="connsiteX707" fmla="*/ 248003 w 7467600"/>
              <a:gd name="connsiteY707" fmla="*/ 1089613 h 6858000"/>
              <a:gd name="connsiteX708" fmla="*/ 427020 w 7467600"/>
              <a:gd name="connsiteY708" fmla="*/ 1619803 h 6858000"/>
              <a:gd name="connsiteX709" fmla="*/ 340345 w 7467600"/>
              <a:gd name="connsiteY709" fmla="*/ 2027739 h 6858000"/>
              <a:gd name="connsiteX710" fmla="*/ 360865 w 7467600"/>
              <a:gd name="connsiteY710" fmla="*/ 2044827 h 6858000"/>
              <a:gd name="connsiteX711" fmla="*/ 560414 w 7467600"/>
              <a:gd name="connsiteY711" fmla="*/ 2421457 h 6858000"/>
              <a:gd name="connsiteX712" fmla="*/ 1359703 w 7467600"/>
              <a:gd name="connsiteY712" fmla="*/ 2578554 h 6858000"/>
              <a:gd name="connsiteX713" fmla="*/ 1359422 w 7467600"/>
              <a:gd name="connsiteY713" fmla="*/ 2577994 h 6858000"/>
              <a:gd name="connsiteX714" fmla="*/ 828701 w 7467600"/>
              <a:gd name="connsiteY714" fmla="*/ 1839520 h 6858000"/>
              <a:gd name="connsiteX715" fmla="*/ 494427 w 7467600"/>
              <a:gd name="connsiteY715" fmla="*/ 1092333 h 6858000"/>
              <a:gd name="connsiteX716" fmla="*/ 506322 w 7467600"/>
              <a:gd name="connsiteY716" fmla="*/ 1020997 h 6858000"/>
              <a:gd name="connsiteX717" fmla="*/ 4570198 w 7467600"/>
              <a:gd name="connsiteY717" fmla="*/ 978081 h 6858000"/>
              <a:gd name="connsiteX718" fmla="*/ 4523691 w 7467600"/>
              <a:gd name="connsiteY718" fmla="*/ 1127776 h 6858000"/>
              <a:gd name="connsiteX719" fmla="*/ 4509875 w 7467600"/>
              <a:gd name="connsiteY719" fmla="*/ 1167552 h 6858000"/>
              <a:gd name="connsiteX720" fmla="*/ 4478168 w 7467600"/>
              <a:gd name="connsiteY720" fmla="*/ 1260735 h 6858000"/>
              <a:gd name="connsiteX721" fmla="*/ 4409309 w 7467600"/>
              <a:gd name="connsiteY721" fmla="*/ 1666996 h 6858000"/>
              <a:gd name="connsiteX722" fmla="*/ 4370031 w 7467600"/>
              <a:gd name="connsiteY722" fmla="*/ 1955666 h 6858000"/>
              <a:gd name="connsiteX723" fmla="*/ 4570198 w 7467600"/>
              <a:gd name="connsiteY723" fmla="*/ 978081 h 6858000"/>
              <a:gd name="connsiteX724" fmla="*/ 4557898 w 7467600"/>
              <a:gd name="connsiteY724" fmla="*/ 900011 h 6858000"/>
              <a:gd name="connsiteX725" fmla="*/ 4344840 w 7467600"/>
              <a:gd name="connsiteY725" fmla="*/ 1922038 h 6858000"/>
              <a:gd name="connsiteX726" fmla="*/ 4378710 w 7467600"/>
              <a:gd name="connsiteY726" fmla="*/ 1665516 h 6858000"/>
              <a:gd name="connsiteX727" fmla="*/ 4448798 w 7467600"/>
              <a:gd name="connsiteY727" fmla="*/ 1253024 h 6858000"/>
              <a:gd name="connsiteX728" fmla="*/ 4480315 w 7467600"/>
              <a:gd name="connsiteY728" fmla="*/ 1158454 h 6858000"/>
              <a:gd name="connsiteX729" fmla="*/ 4494133 w 7467600"/>
              <a:gd name="connsiteY729" fmla="*/ 1118676 h 6858000"/>
              <a:gd name="connsiteX730" fmla="*/ 4557898 w 7467600"/>
              <a:gd name="connsiteY730" fmla="*/ 900011 h 6858000"/>
              <a:gd name="connsiteX731" fmla="*/ 5870151 w 7467600"/>
              <a:gd name="connsiteY731" fmla="*/ 898890 h 6858000"/>
              <a:gd name="connsiteX732" fmla="*/ 5861335 w 7467600"/>
              <a:gd name="connsiteY732" fmla="*/ 899177 h 6858000"/>
              <a:gd name="connsiteX733" fmla="*/ 5843702 w 7467600"/>
              <a:gd name="connsiteY733" fmla="*/ 899748 h 6858000"/>
              <a:gd name="connsiteX734" fmla="*/ 5651107 w 7467600"/>
              <a:gd name="connsiteY734" fmla="*/ 920306 h 6858000"/>
              <a:gd name="connsiteX735" fmla="*/ 5459407 w 7467600"/>
              <a:gd name="connsiteY735" fmla="*/ 940975 h 6858000"/>
              <a:gd name="connsiteX736" fmla="*/ 5374846 w 7467600"/>
              <a:gd name="connsiteY736" fmla="*/ 941988 h 6858000"/>
              <a:gd name="connsiteX737" fmla="*/ 5256105 w 7467600"/>
              <a:gd name="connsiteY737" fmla="*/ 945632 h 6858000"/>
              <a:gd name="connsiteX738" fmla="*/ 5107071 w 7467600"/>
              <a:gd name="connsiteY738" fmla="*/ 969720 h 6858000"/>
              <a:gd name="connsiteX739" fmla="*/ 4998681 w 7467600"/>
              <a:gd name="connsiteY739" fmla="*/ 988771 h 6858000"/>
              <a:gd name="connsiteX740" fmla="*/ 5870151 w 7467600"/>
              <a:gd name="connsiteY740" fmla="*/ 898890 h 6858000"/>
              <a:gd name="connsiteX741" fmla="*/ 5504425 w 7467600"/>
              <a:gd name="connsiteY741" fmla="*/ 848067 h 6858000"/>
              <a:gd name="connsiteX742" fmla="*/ 4968849 w 7467600"/>
              <a:gd name="connsiteY742" fmla="*/ 962318 h 6858000"/>
              <a:gd name="connsiteX743" fmla="*/ 5104039 w 7467600"/>
              <a:gd name="connsiteY743" fmla="*/ 940634 h 6858000"/>
              <a:gd name="connsiteX744" fmla="*/ 5256311 w 7467600"/>
              <a:gd name="connsiteY744" fmla="*/ 916490 h 6858000"/>
              <a:gd name="connsiteX745" fmla="*/ 5377381 w 7467600"/>
              <a:gd name="connsiteY745" fmla="*/ 912671 h 6858000"/>
              <a:gd name="connsiteX746" fmla="*/ 5460148 w 7467600"/>
              <a:gd name="connsiteY746" fmla="*/ 911442 h 6858000"/>
              <a:gd name="connsiteX747" fmla="*/ 5648971 w 7467600"/>
              <a:gd name="connsiteY747" fmla="*/ 891331 h 6858000"/>
              <a:gd name="connsiteX748" fmla="*/ 5844807 w 7467600"/>
              <a:gd name="connsiteY748" fmla="*/ 870718 h 6858000"/>
              <a:gd name="connsiteX749" fmla="*/ 5862975 w 7467600"/>
              <a:gd name="connsiteY749" fmla="*/ 869756 h 6858000"/>
              <a:gd name="connsiteX750" fmla="*/ 5920887 w 7467600"/>
              <a:gd name="connsiteY750" fmla="*/ 865929 h 6858000"/>
              <a:gd name="connsiteX751" fmla="*/ 5504425 w 7467600"/>
              <a:gd name="connsiteY751" fmla="*/ 848067 h 6858000"/>
              <a:gd name="connsiteX752" fmla="*/ 3607114 w 7467600"/>
              <a:gd name="connsiteY752" fmla="*/ 467441 h 6858000"/>
              <a:gd name="connsiteX753" fmla="*/ 3296242 w 7467600"/>
              <a:gd name="connsiteY753" fmla="*/ 807991 h 6858000"/>
              <a:gd name="connsiteX754" fmla="*/ 3174674 w 7467600"/>
              <a:gd name="connsiteY754" fmla="*/ 919759 h 6858000"/>
              <a:gd name="connsiteX755" fmla="*/ 3042978 w 7467600"/>
              <a:gd name="connsiteY755" fmla="*/ 1054894 h 6858000"/>
              <a:gd name="connsiteX756" fmla="*/ 2968914 w 7467600"/>
              <a:gd name="connsiteY756" fmla="*/ 1133756 h 6858000"/>
              <a:gd name="connsiteX757" fmla="*/ 3103823 w 7467600"/>
              <a:gd name="connsiteY757" fmla="*/ 1026814 h 6858000"/>
              <a:gd name="connsiteX758" fmla="*/ 3607114 w 7467600"/>
              <a:gd name="connsiteY758" fmla="*/ 467441 h 6858000"/>
              <a:gd name="connsiteX759" fmla="*/ 3744487 w 7467600"/>
              <a:gd name="connsiteY759" fmla="*/ 383136 h 6858000"/>
              <a:gd name="connsiteX760" fmla="*/ 3970213 w 7467600"/>
              <a:gd name="connsiteY760" fmla="*/ 995559 h 6858000"/>
              <a:gd name="connsiteX761" fmla="*/ 3744487 w 7467600"/>
              <a:gd name="connsiteY761" fmla="*/ 383136 h 6858000"/>
              <a:gd name="connsiteX762" fmla="*/ 3624562 w 7467600"/>
              <a:gd name="connsiteY762" fmla="*/ 367041 h 6858000"/>
              <a:gd name="connsiteX763" fmla="*/ 3489712 w 7467600"/>
              <a:gd name="connsiteY763" fmla="*/ 485386 h 6858000"/>
              <a:gd name="connsiteX764" fmla="*/ 3182994 w 7467600"/>
              <a:gd name="connsiteY764" fmla="*/ 828265 h 6858000"/>
              <a:gd name="connsiteX765" fmla="*/ 2892114 w 7467600"/>
              <a:gd name="connsiteY765" fmla="*/ 1172635 h 6858000"/>
              <a:gd name="connsiteX766" fmla="*/ 3021459 w 7467600"/>
              <a:gd name="connsiteY766" fmla="*/ 1035385 h 6858000"/>
              <a:gd name="connsiteX767" fmla="*/ 3153873 w 7467600"/>
              <a:gd name="connsiteY767" fmla="*/ 898971 h 6858000"/>
              <a:gd name="connsiteX768" fmla="*/ 3276511 w 7467600"/>
              <a:gd name="connsiteY768" fmla="*/ 786423 h 6858000"/>
              <a:gd name="connsiteX769" fmla="*/ 3584154 w 7467600"/>
              <a:gd name="connsiteY769" fmla="*/ 448218 h 6858000"/>
              <a:gd name="connsiteX770" fmla="*/ 3624562 w 7467600"/>
              <a:gd name="connsiteY770" fmla="*/ 367041 h 6858000"/>
              <a:gd name="connsiteX771" fmla="*/ 3766672 w 7467600"/>
              <a:gd name="connsiteY771" fmla="*/ 359429 h 6858000"/>
              <a:gd name="connsiteX772" fmla="*/ 3996338 w 7467600"/>
              <a:gd name="connsiteY772" fmla="*/ 968237 h 6858000"/>
              <a:gd name="connsiteX773" fmla="*/ 3766672 w 7467600"/>
              <a:gd name="connsiteY773" fmla="*/ 359429 h 6858000"/>
              <a:gd name="connsiteX774" fmla="*/ 5805386 w 7467600"/>
              <a:gd name="connsiteY774" fmla="*/ 239240 h 6858000"/>
              <a:gd name="connsiteX775" fmla="*/ 5736947 w 7467600"/>
              <a:gd name="connsiteY775" fmla="*/ 261367 h 6858000"/>
              <a:gd name="connsiteX776" fmla="*/ 5427012 w 7467600"/>
              <a:gd name="connsiteY776" fmla="*/ 311272 h 6858000"/>
              <a:gd name="connsiteX777" fmla="*/ 5147818 w 7467600"/>
              <a:gd name="connsiteY777" fmla="*/ 322112 h 6858000"/>
              <a:gd name="connsiteX778" fmla="*/ 5060854 w 7467600"/>
              <a:gd name="connsiteY778" fmla="*/ 311882 h 6858000"/>
              <a:gd name="connsiteX779" fmla="*/ 4945989 w 7467600"/>
              <a:gd name="connsiteY779" fmla="*/ 300516 h 6858000"/>
              <a:gd name="connsiteX780" fmla="*/ 5410479 w 7467600"/>
              <a:gd name="connsiteY780" fmla="*/ 348434 h 6858000"/>
              <a:gd name="connsiteX781" fmla="*/ 5805386 w 7467600"/>
              <a:gd name="connsiteY781" fmla="*/ 239240 h 6858000"/>
              <a:gd name="connsiteX782" fmla="*/ 5905192 w 7467600"/>
              <a:gd name="connsiteY782" fmla="*/ 163079 h 6858000"/>
              <a:gd name="connsiteX783" fmla="*/ 5865655 w 7467600"/>
              <a:gd name="connsiteY783" fmla="*/ 171901 h 6858000"/>
              <a:gd name="connsiteX784" fmla="*/ 5259740 w 7467600"/>
              <a:gd name="connsiteY784" fmla="*/ 257013 h 6858000"/>
              <a:gd name="connsiteX785" fmla="*/ 5208466 w 7467600"/>
              <a:gd name="connsiteY785" fmla="*/ 257550 h 6858000"/>
              <a:gd name="connsiteX786" fmla="*/ 4980204 w 7467600"/>
              <a:gd name="connsiteY786" fmla="*/ 271903 h 6858000"/>
              <a:gd name="connsiteX787" fmla="*/ 5068068 w 7467600"/>
              <a:gd name="connsiteY787" fmla="*/ 282244 h 6858000"/>
              <a:gd name="connsiteX788" fmla="*/ 5153231 w 7467600"/>
              <a:gd name="connsiteY788" fmla="*/ 292240 h 6858000"/>
              <a:gd name="connsiteX789" fmla="*/ 5426491 w 7467600"/>
              <a:gd name="connsiteY789" fmla="*/ 281128 h 6858000"/>
              <a:gd name="connsiteX790" fmla="*/ 5731212 w 7467600"/>
              <a:gd name="connsiteY790" fmla="*/ 231951 h 6858000"/>
              <a:gd name="connsiteX791" fmla="*/ 5905192 w 7467600"/>
              <a:gd name="connsiteY791" fmla="*/ 163079 h 6858000"/>
              <a:gd name="connsiteX792" fmla="*/ 5944437 w 7467600"/>
              <a:gd name="connsiteY792" fmla="*/ 113829 h 6858000"/>
              <a:gd name="connsiteX793" fmla="*/ 5825032 w 7467600"/>
              <a:gd name="connsiteY793" fmla="*/ 146405 h 6858000"/>
              <a:gd name="connsiteX794" fmla="*/ 4955599 w 7467600"/>
              <a:gd name="connsiteY794" fmla="*/ 247008 h 6858000"/>
              <a:gd name="connsiteX795" fmla="*/ 5210104 w 7467600"/>
              <a:gd name="connsiteY795" fmla="*/ 228123 h 6858000"/>
              <a:gd name="connsiteX796" fmla="*/ 5261015 w 7467600"/>
              <a:gd name="connsiteY796" fmla="*/ 227087 h 6858000"/>
              <a:gd name="connsiteX797" fmla="*/ 5861181 w 7467600"/>
              <a:gd name="connsiteY797" fmla="*/ 143093 h 6858000"/>
              <a:gd name="connsiteX798" fmla="*/ 5961252 w 7467600"/>
              <a:gd name="connsiteY798" fmla="*/ 114820 h 6858000"/>
              <a:gd name="connsiteX799" fmla="*/ 5944437 w 7467600"/>
              <a:gd name="connsiteY799" fmla="*/ 113829 h 6858000"/>
              <a:gd name="connsiteX800" fmla="*/ 3882765 w 7467600"/>
              <a:gd name="connsiteY800" fmla="*/ 0 h 6858000"/>
              <a:gd name="connsiteX801" fmla="*/ 3995099 w 7467600"/>
              <a:gd name="connsiteY801" fmla="*/ 0 h 6858000"/>
              <a:gd name="connsiteX802" fmla="*/ 4163818 w 7467600"/>
              <a:gd name="connsiteY802" fmla="*/ 234104 h 6858000"/>
              <a:gd name="connsiteX803" fmla="*/ 4172099 w 7467600"/>
              <a:gd name="connsiteY803" fmla="*/ 234207 h 6858000"/>
              <a:gd name="connsiteX804" fmla="*/ 4784282 w 7467600"/>
              <a:gd name="connsiteY804" fmla="*/ 276561 h 6858000"/>
              <a:gd name="connsiteX805" fmla="*/ 4801687 w 7467600"/>
              <a:gd name="connsiteY805" fmla="*/ 267764 h 6858000"/>
              <a:gd name="connsiteX806" fmla="*/ 6082788 w 7467600"/>
              <a:gd name="connsiteY806" fmla="*/ 64119 h 6858000"/>
              <a:gd name="connsiteX807" fmla="*/ 6099442 w 7467600"/>
              <a:gd name="connsiteY807" fmla="*/ 82568 h 6858000"/>
              <a:gd name="connsiteX808" fmla="*/ 4804137 w 7467600"/>
              <a:gd name="connsiteY808" fmla="*/ 320931 h 6858000"/>
              <a:gd name="connsiteX809" fmla="*/ 4227047 w 7467600"/>
              <a:gd name="connsiteY809" fmla="*/ 313415 h 6858000"/>
              <a:gd name="connsiteX810" fmla="*/ 4346041 w 7467600"/>
              <a:gd name="connsiteY810" fmla="*/ 456086 h 6858000"/>
              <a:gd name="connsiteX811" fmla="*/ 4870967 w 7467600"/>
              <a:gd name="connsiteY811" fmla="*/ 963061 h 6858000"/>
              <a:gd name="connsiteX812" fmla="*/ 4889647 w 7467600"/>
              <a:gd name="connsiteY812" fmla="*/ 957147 h 6858000"/>
              <a:gd name="connsiteX813" fmla="*/ 5422504 w 7467600"/>
              <a:gd name="connsiteY813" fmla="*/ 805191 h 6858000"/>
              <a:gd name="connsiteX814" fmla="*/ 6087656 w 7467600"/>
              <a:gd name="connsiteY814" fmla="*/ 826703 h 6858000"/>
              <a:gd name="connsiteX815" fmla="*/ 6058717 w 7467600"/>
              <a:gd name="connsiteY815" fmla="*/ 865992 h 6858000"/>
              <a:gd name="connsiteX816" fmla="*/ 4974153 w 7467600"/>
              <a:gd name="connsiteY816" fmla="*/ 1045456 h 6858000"/>
              <a:gd name="connsiteX817" fmla="*/ 5627835 w 7467600"/>
              <a:gd name="connsiteY817" fmla="*/ 1472077 h 6858000"/>
              <a:gd name="connsiteX818" fmla="*/ 5629817 w 7467600"/>
              <a:gd name="connsiteY818" fmla="*/ 1471412 h 6858000"/>
              <a:gd name="connsiteX819" fmla="*/ 5634124 w 7467600"/>
              <a:gd name="connsiteY819" fmla="*/ 1470572 h 6858000"/>
              <a:gd name="connsiteX820" fmla="*/ 5755832 w 7467600"/>
              <a:gd name="connsiteY820" fmla="*/ 1383886 h 6858000"/>
              <a:gd name="connsiteX821" fmla="*/ 6014186 w 7467600"/>
              <a:gd name="connsiteY821" fmla="*/ 1279799 h 6858000"/>
              <a:gd name="connsiteX822" fmla="*/ 6901619 w 7467600"/>
              <a:gd name="connsiteY822" fmla="*/ 1047874 h 6858000"/>
              <a:gd name="connsiteX823" fmla="*/ 6931566 w 7467600"/>
              <a:gd name="connsiteY823" fmla="*/ 1062034 h 6858000"/>
              <a:gd name="connsiteX824" fmla="*/ 5790982 w 7467600"/>
              <a:gd name="connsiteY824" fmla="*/ 1561380 h 6858000"/>
              <a:gd name="connsiteX825" fmla="*/ 6188971 w 7467600"/>
              <a:gd name="connsiteY825" fmla="*/ 1755168 h 6858000"/>
              <a:gd name="connsiteX826" fmla="*/ 6202446 w 7467600"/>
              <a:gd name="connsiteY826" fmla="*/ 1752268 h 6858000"/>
              <a:gd name="connsiteX827" fmla="*/ 7179560 w 7467600"/>
              <a:gd name="connsiteY827" fmla="*/ 1467551 h 6858000"/>
              <a:gd name="connsiteX828" fmla="*/ 7158730 w 7467600"/>
              <a:gd name="connsiteY828" fmla="*/ 1507835 h 6858000"/>
              <a:gd name="connsiteX829" fmla="*/ 6326959 w 7467600"/>
              <a:gd name="connsiteY829" fmla="*/ 1817686 h 6858000"/>
              <a:gd name="connsiteX830" fmla="*/ 6537433 w 7467600"/>
              <a:gd name="connsiteY830" fmla="*/ 1907790 h 6858000"/>
              <a:gd name="connsiteX831" fmla="*/ 6550221 w 7467600"/>
              <a:gd name="connsiteY831" fmla="*/ 1910729 h 6858000"/>
              <a:gd name="connsiteX832" fmla="*/ 6964438 w 7467600"/>
              <a:gd name="connsiteY832" fmla="*/ 2209505 h 6858000"/>
              <a:gd name="connsiteX833" fmla="*/ 7367862 w 7467600"/>
              <a:gd name="connsiteY833" fmla="*/ 2806833 h 6858000"/>
              <a:gd name="connsiteX834" fmla="*/ 7364329 w 7467600"/>
              <a:gd name="connsiteY834" fmla="*/ 2826907 h 6858000"/>
              <a:gd name="connsiteX835" fmla="*/ 7290545 w 7467600"/>
              <a:gd name="connsiteY835" fmla="*/ 2850663 h 6858000"/>
              <a:gd name="connsiteX836" fmla="*/ 6472036 w 7467600"/>
              <a:gd name="connsiteY836" fmla="*/ 1959003 h 6858000"/>
              <a:gd name="connsiteX837" fmla="*/ 5792897 w 7467600"/>
              <a:gd name="connsiteY837" fmla="*/ 1647747 h 6858000"/>
              <a:gd name="connsiteX838" fmla="*/ 5842751 w 7467600"/>
              <a:gd name="connsiteY838" fmla="*/ 1816112 h 6858000"/>
              <a:gd name="connsiteX839" fmla="*/ 5847424 w 7467600"/>
              <a:gd name="connsiteY839" fmla="*/ 1815776 h 6858000"/>
              <a:gd name="connsiteX840" fmla="*/ 6399821 w 7467600"/>
              <a:gd name="connsiteY840" fmla="*/ 2344799 h 6858000"/>
              <a:gd name="connsiteX841" fmla="*/ 6323232 w 7467600"/>
              <a:gd name="connsiteY841" fmla="*/ 2389634 h 6858000"/>
              <a:gd name="connsiteX842" fmla="*/ 5942958 w 7467600"/>
              <a:gd name="connsiteY842" fmla="*/ 2077708 h 6858000"/>
              <a:gd name="connsiteX843" fmla="*/ 5921559 w 7467600"/>
              <a:gd name="connsiteY843" fmla="*/ 2378596 h 6858000"/>
              <a:gd name="connsiteX844" fmla="*/ 5817651 w 7467600"/>
              <a:gd name="connsiteY844" fmla="*/ 3023919 h 6858000"/>
              <a:gd name="connsiteX845" fmla="*/ 5729634 w 7467600"/>
              <a:gd name="connsiteY845" fmla="*/ 3051849 h 6858000"/>
              <a:gd name="connsiteX846" fmla="*/ 5611018 w 7467600"/>
              <a:gd name="connsiteY846" fmla="*/ 2316769 h 6858000"/>
              <a:gd name="connsiteX847" fmla="*/ 5687608 w 7467600"/>
              <a:gd name="connsiteY847" fmla="*/ 2039972 h 6858000"/>
              <a:gd name="connsiteX848" fmla="*/ 5657554 w 7467600"/>
              <a:gd name="connsiteY848" fmla="*/ 1576445 h 6858000"/>
              <a:gd name="connsiteX849" fmla="*/ 5150475 w 7467600"/>
              <a:gd name="connsiteY849" fmla="*/ 1274012 h 6858000"/>
              <a:gd name="connsiteX850" fmla="*/ 5349142 w 7467600"/>
              <a:gd name="connsiteY850" fmla="*/ 2204405 h 6858000"/>
              <a:gd name="connsiteX851" fmla="*/ 5262214 w 7467600"/>
              <a:gd name="connsiteY851" fmla="*/ 2233836 h 6858000"/>
              <a:gd name="connsiteX852" fmla="*/ 4981539 w 7467600"/>
              <a:gd name="connsiteY852" fmla="*/ 1542201 h 6858000"/>
              <a:gd name="connsiteX853" fmla="*/ 4958461 w 7467600"/>
              <a:gd name="connsiteY853" fmla="*/ 1136957 h 6858000"/>
              <a:gd name="connsiteX854" fmla="*/ 4655015 w 7467600"/>
              <a:gd name="connsiteY854" fmla="*/ 891426 h 6858000"/>
              <a:gd name="connsiteX855" fmla="*/ 4348002 w 7467600"/>
              <a:gd name="connsiteY855" fmla="*/ 2205895 h 6858000"/>
              <a:gd name="connsiteX856" fmla="*/ 4262250 w 7467600"/>
              <a:gd name="connsiteY856" fmla="*/ 2219972 h 6858000"/>
              <a:gd name="connsiteX857" fmla="*/ 4550611 w 7467600"/>
              <a:gd name="connsiteY857" fmla="*/ 817540 h 6858000"/>
              <a:gd name="connsiteX858" fmla="*/ 4564418 w 7467600"/>
              <a:gd name="connsiteY858" fmla="*/ 808293 h 6858000"/>
              <a:gd name="connsiteX859" fmla="*/ 4266388 w 7467600"/>
              <a:gd name="connsiteY859" fmla="*/ 500083 h 6858000"/>
              <a:gd name="connsiteX860" fmla="*/ 4032842 w 7467600"/>
              <a:gd name="connsiteY860" fmla="*/ 211809 h 6858000"/>
              <a:gd name="connsiteX861" fmla="*/ 3882765 w 7467600"/>
              <a:gd name="connsiteY861" fmla="*/ 0 h 6858000"/>
              <a:gd name="connsiteX862" fmla="*/ 3721337 w 7467600"/>
              <a:gd name="connsiteY862" fmla="*/ 0 h 6858000"/>
              <a:gd name="connsiteX863" fmla="*/ 3797544 w 7467600"/>
              <a:gd name="connsiteY863" fmla="*/ 0 h 6858000"/>
              <a:gd name="connsiteX864" fmla="*/ 3775734 w 7467600"/>
              <a:gd name="connsiteY864" fmla="*/ 95131 h 6858000"/>
              <a:gd name="connsiteX865" fmla="*/ 3724807 w 7467600"/>
              <a:gd name="connsiteY865" fmla="*/ 272257 h 6858000"/>
              <a:gd name="connsiteX866" fmla="*/ 3726844 w 7467600"/>
              <a:gd name="connsiteY866" fmla="*/ 282988 h 6858000"/>
              <a:gd name="connsiteX867" fmla="*/ 3742664 w 7467600"/>
              <a:gd name="connsiteY867" fmla="*/ 279918 h 6858000"/>
              <a:gd name="connsiteX868" fmla="*/ 4103910 w 7467600"/>
              <a:gd name="connsiteY868" fmla="*/ 1161917 h 6858000"/>
              <a:gd name="connsiteX869" fmla="*/ 4020269 w 7467600"/>
              <a:gd name="connsiteY869" fmla="*/ 1200406 h 6858000"/>
              <a:gd name="connsiteX870" fmla="*/ 3674882 w 7467600"/>
              <a:gd name="connsiteY870" fmla="*/ 488524 h 6858000"/>
              <a:gd name="connsiteX871" fmla="*/ 3132682 w 7467600"/>
              <a:gd name="connsiteY871" fmla="*/ 1072284 h 6858000"/>
              <a:gd name="connsiteX872" fmla="*/ 2716346 w 7467600"/>
              <a:gd name="connsiteY872" fmla="*/ 1276376 h 6858000"/>
              <a:gd name="connsiteX873" fmla="*/ 2716772 w 7467600"/>
              <a:gd name="connsiteY873" fmla="*/ 1255462 h 6858000"/>
              <a:gd name="connsiteX874" fmla="*/ 3471096 w 7467600"/>
              <a:gd name="connsiteY874" fmla="*/ 437072 h 6858000"/>
              <a:gd name="connsiteX875" fmla="*/ 3639057 w 7467600"/>
              <a:gd name="connsiteY875" fmla="*/ 286334 h 6858000"/>
              <a:gd name="connsiteX876" fmla="*/ 3640309 w 7467600"/>
              <a:gd name="connsiteY876" fmla="*/ 284664 h 6858000"/>
              <a:gd name="connsiteX877" fmla="*/ 3646022 w 7467600"/>
              <a:gd name="connsiteY877" fmla="*/ 276711 h 6858000"/>
              <a:gd name="connsiteX878" fmla="*/ 3707943 w 7467600"/>
              <a:gd name="connsiteY878" fmla="*/ 65958 h 6858000"/>
              <a:gd name="connsiteX879" fmla="*/ 3721337 w 7467600"/>
              <a:gd name="connsiteY879" fmla="*/ 0 h 6858000"/>
              <a:gd name="connsiteX880" fmla="*/ 2867960 w 7467600"/>
              <a:gd name="connsiteY880" fmla="*/ 0 h 6858000"/>
              <a:gd name="connsiteX881" fmla="*/ 2926351 w 7467600"/>
              <a:gd name="connsiteY881" fmla="*/ 0 h 6858000"/>
              <a:gd name="connsiteX882" fmla="*/ 2902823 w 7467600"/>
              <a:gd name="connsiteY882" fmla="*/ 262929 h 6858000"/>
              <a:gd name="connsiteX883" fmla="*/ 2940663 w 7467600"/>
              <a:gd name="connsiteY883" fmla="*/ 140884 h 6858000"/>
              <a:gd name="connsiteX884" fmla="*/ 2947039 w 7467600"/>
              <a:gd name="connsiteY884" fmla="*/ 122524 h 6858000"/>
              <a:gd name="connsiteX885" fmla="*/ 2984316 w 7467600"/>
              <a:gd name="connsiteY885" fmla="*/ 0 h 6858000"/>
              <a:gd name="connsiteX886" fmla="*/ 3016114 w 7467600"/>
              <a:gd name="connsiteY886" fmla="*/ 0 h 6858000"/>
              <a:gd name="connsiteX887" fmla="*/ 2979949 w 7467600"/>
              <a:gd name="connsiteY887" fmla="*/ 119274 h 6858000"/>
              <a:gd name="connsiteX888" fmla="*/ 3023879 w 7467600"/>
              <a:gd name="connsiteY888" fmla="*/ 0 h 6858000"/>
              <a:gd name="connsiteX889" fmla="*/ 3105400 w 7467600"/>
              <a:gd name="connsiteY889" fmla="*/ 0 h 6858000"/>
              <a:gd name="connsiteX890" fmla="*/ 3094669 w 7467600"/>
              <a:gd name="connsiteY890" fmla="*/ 30308 h 6858000"/>
              <a:gd name="connsiteX891" fmla="*/ 2901945 w 7467600"/>
              <a:gd name="connsiteY891" fmla="*/ 466538 h 6858000"/>
              <a:gd name="connsiteX892" fmla="*/ 2815209 w 7467600"/>
              <a:gd name="connsiteY892" fmla="*/ 497361 h 6858000"/>
              <a:gd name="connsiteX893" fmla="*/ 2844845 w 7467600"/>
              <a:gd name="connsiteY893" fmla="*/ 127638 h 6858000"/>
              <a:gd name="connsiteX894" fmla="*/ 2867960 w 7467600"/>
              <a:gd name="connsiteY894" fmla="*/ 0 h 6858000"/>
              <a:gd name="connsiteX895" fmla="*/ 1057230 w 7467600"/>
              <a:gd name="connsiteY895" fmla="*/ 0 h 6858000"/>
              <a:gd name="connsiteX896" fmla="*/ 1111003 w 7467600"/>
              <a:gd name="connsiteY896" fmla="*/ 0 h 6858000"/>
              <a:gd name="connsiteX897" fmla="*/ 1125553 w 7467600"/>
              <a:gd name="connsiteY897" fmla="*/ 52588 h 6858000"/>
              <a:gd name="connsiteX898" fmla="*/ 1304276 w 7467600"/>
              <a:gd name="connsiteY898" fmla="*/ 476275 h 6858000"/>
              <a:gd name="connsiteX899" fmla="*/ 1492066 w 7467600"/>
              <a:gd name="connsiteY899" fmla="*/ 886333 h 6858000"/>
              <a:gd name="connsiteX900" fmla="*/ 1423698 w 7467600"/>
              <a:gd name="connsiteY900" fmla="*/ 710817 h 6858000"/>
              <a:gd name="connsiteX901" fmla="*/ 1357609 w 7467600"/>
              <a:gd name="connsiteY901" fmla="*/ 532892 h 6858000"/>
              <a:gd name="connsiteX902" fmla="*/ 1309550 w 7467600"/>
              <a:gd name="connsiteY902" fmla="*/ 374031 h 6858000"/>
              <a:gd name="connsiteX903" fmla="*/ 1193673 w 7467600"/>
              <a:gd name="connsiteY903" fmla="*/ 49533 h 6858000"/>
              <a:gd name="connsiteX904" fmla="*/ 1164391 w 7467600"/>
              <a:gd name="connsiteY904" fmla="*/ 0 h 6858000"/>
              <a:gd name="connsiteX905" fmla="*/ 1200666 w 7467600"/>
              <a:gd name="connsiteY905" fmla="*/ 0 h 6858000"/>
              <a:gd name="connsiteX906" fmla="*/ 1223408 w 7467600"/>
              <a:gd name="connsiteY906" fmla="*/ 38996 h 6858000"/>
              <a:gd name="connsiteX907" fmla="*/ 1339635 w 7467600"/>
              <a:gd name="connsiteY907" fmla="*/ 365517 h 6858000"/>
              <a:gd name="connsiteX908" fmla="*/ 1387469 w 7467600"/>
              <a:gd name="connsiteY908" fmla="*/ 523079 h 6858000"/>
              <a:gd name="connsiteX909" fmla="*/ 1452685 w 7467600"/>
              <a:gd name="connsiteY909" fmla="*/ 699806 h 6858000"/>
              <a:gd name="connsiteX910" fmla="*/ 1492092 w 7467600"/>
              <a:gd name="connsiteY910" fmla="*/ 800424 h 6858000"/>
              <a:gd name="connsiteX911" fmla="*/ 1455302 w 7467600"/>
              <a:gd name="connsiteY911" fmla="*/ 632913 h 6858000"/>
              <a:gd name="connsiteX912" fmla="*/ 1222336 w 7467600"/>
              <a:gd name="connsiteY912" fmla="*/ 9480 h 6858000"/>
              <a:gd name="connsiteX913" fmla="*/ 1214634 w 7467600"/>
              <a:gd name="connsiteY913" fmla="*/ 0 h 6858000"/>
              <a:gd name="connsiteX914" fmla="*/ 1289827 w 7467600"/>
              <a:gd name="connsiteY914" fmla="*/ 0 h 6858000"/>
              <a:gd name="connsiteX915" fmla="*/ 1321076 w 7467600"/>
              <a:gd name="connsiteY915" fmla="*/ 59722 h 6858000"/>
              <a:gd name="connsiteX916" fmla="*/ 1512579 w 7467600"/>
              <a:gd name="connsiteY916" fmla="*/ 626441 h 6858000"/>
              <a:gd name="connsiteX917" fmla="*/ 1506076 w 7467600"/>
              <a:gd name="connsiteY917" fmla="*/ 1089289 h 6858000"/>
              <a:gd name="connsiteX918" fmla="*/ 1486346 w 7467600"/>
              <a:gd name="connsiteY918" fmla="*/ 1079919 h 6858000"/>
              <a:gd name="connsiteX919" fmla="*/ 1070511 w 7467600"/>
              <a:gd name="connsiteY919" fmla="*/ 48609 h 6858000"/>
              <a:gd name="connsiteX920" fmla="*/ 1057230 w 7467600"/>
              <a:gd name="connsiteY920" fmla="*/ 0 h 6858000"/>
              <a:gd name="connsiteX921" fmla="*/ 43151 w 7467600"/>
              <a:gd name="connsiteY921" fmla="*/ 0 h 6858000"/>
              <a:gd name="connsiteX922" fmla="*/ 95283 w 7467600"/>
              <a:gd name="connsiteY922" fmla="*/ 0 h 6858000"/>
              <a:gd name="connsiteX923" fmla="*/ 300708 w 7467600"/>
              <a:gd name="connsiteY923" fmla="*/ 154571 h 6858000"/>
              <a:gd name="connsiteX924" fmla="*/ 530414 w 7467600"/>
              <a:gd name="connsiteY924" fmla="*/ 354673 h 6858000"/>
              <a:gd name="connsiteX925" fmla="*/ 333785 w 7467600"/>
              <a:gd name="connsiteY925" fmla="*/ 161564 h 6858000"/>
              <a:gd name="connsiteX926" fmla="*/ 147005 w 7467600"/>
              <a:gd name="connsiteY926" fmla="*/ 0 h 6858000"/>
              <a:gd name="connsiteX927" fmla="*/ 272509 w 7467600"/>
              <a:gd name="connsiteY927" fmla="*/ 0 h 6858000"/>
              <a:gd name="connsiteX928" fmla="*/ 326276 w 7467600"/>
              <a:gd name="connsiteY928" fmla="*/ 45847 h 6858000"/>
              <a:gd name="connsiteX929" fmla="*/ 823759 w 7467600"/>
              <a:gd name="connsiteY929" fmla="*/ 574145 h 6858000"/>
              <a:gd name="connsiteX930" fmla="*/ 811254 w 7467600"/>
              <a:gd name="connsiteY930" fmla="*/ 665546 h 6858000"/>
              <a:gd name="connsiteX931" fmla="*/ 154042 w 7467600"/>
              <a:gd name="connsiteY931" fmla="*/ 261522 h 6858000"/>
              <a:gd name="connsiteX932" fmla="*/ 13550 w 7467600"/>
              <a:gd name="connsiteY932" fmla="*/ 158423 h 6858000"/>
              <a:gd name="connsiteX933" fmla="*/ 0 w 7467600"/>
              <a:gd name="connsiteY933" fmla="*/ 146618 h 6858000"/>
              <a:gd name="connsiteX934" fmla="*/ 0 w 7467600"/>
              <a:gd name="connsiteY934" fmla="*/ 59161 h 6858000"/>
              <a:gd name="connsiteX935" fmla="*/ 45427 w 7467600"/>
              <a:gd name="connsiteY935" fmla="*/ 101078 h 6858000"/>
              <a:gd name="connsiteX936" fmla="*/ 630103 w 7467600"/>
              <a:gd name="connsiteY936" fmla="*/ 485885 h 6858000"/>
              <a:gd name="connsiteX937" fmla="*/ 532040 w 7467600"/>
              <a:gd name="connsiteY937" fmla="*/ 399359 h 6858000"/>
              <a:gd name="connsiteX938" fmla="*/ 517618 w 7467600"/>
              <a:gd name="connsiteY938" fmla="*/ 385726 h 6858000"/>
              <a:gd name="connsiteX939" fmla="*/ 285074 w 7467600"/>
              <a:gd name="connsiteY939" fmla="*/ 182755 h 6858000"/>
              <a:gd name="connsiteX940" fmla="*/ 43151 w 7467600"/>
              <a:gd name="connsiteY94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66857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1019354 w 7467600"/>
              <a:gd name="connsiteY8" fmla="*/ 6315006 h 6858000"/>
              <a:gd name="connsiteX9" fmla="*/ 441046 w 7467600"/>
              <a:gd name="connsiteY9" fmla="*/ 6691153 h 6858000"/>
              <a:gd name="connsiteX10" fmla="*/ 1019354 w 7467600"/>
              <a:gd name="connsiteY10" fmla="*/ 6315006 h 6858000"/>
              <a:gd name="connsiteX11" fmla="*/ 991680 w 7467600"/>
              <a:gd name="connsiteY11" fmla="*/ 6298413 h 6858000"/>
              <a:gd name="connsiteX12" fmla="*/ 409060 w 7467600"/>
              <a:gd name="connsiteY12" fmla="*/ 6671470 h 6858000"/>
              <a:gd name="connsiteX13" fmla="*/ 991680 w 7467600"/>
              <a:gd name="connsiteY13" fmla="*/ 6298413 h 6858000"/>
              <a:gd name="connsiteX14" fmla="*/ 103333 w 7467600"/>
              <a:gd name="connsiteY14" fmla="*/ 5699602 h 6858000"/>
              <a:gd name="connsiteX15" fmla="*/ 233938 w 7467600"/>
              <a:gd name="connsiteY15" fmla="*/ 5809416 h 6858000"/>
              <a:gd name="connsiteX16" fmla="*/ 883580 w 7467600"/>
              <a:gd name="connsiteY16" fmla="*/ 6180710 h 6858000"/>
              <a:gd name="connsiteX17" fmla="*/ 487337 w 7467600"/>
              <a:gd name="connsiteY17" fmla="*/ 5950182 h 6858000"/>
              <a:gd name="connsiteX18" fmla="*/ 354051 w 7467600"/>
              <a:gd name="connsiteY18" fmla="*/ 5854912 h 6858000"/>
              <a:gd name="connsiteX19" fmla="*/ 195436 w 7467600"/>
              <a:gd name="connsiteY19" fmla="*/ 5755068 h 6858000"/>
              <a:gd name="connsiteX20" fmla="*/ 103333 w 7467600"/>
              <a:gd name="connsiteY20" fmla="*/ 5699602 h 6858000"/>
              <a:gd name="connsiteX21" fmla="*/ 5539432 w 7467600"/>
              <a:gd name="connsiteY21" fmla="*/ 5642928 h 6858000"/>
              <a:gd name="connsiteX22" fmla="*/ 5555462 w 7467600"/>
              <a:gd name="connsiteY22" fmla="*/ 5694454 h 6858000"/>
              <a:gd name="connsiteX23" fmla="*/ 5828270 w 7467600"/>
              <a:gd name="connsiteY23" fmla="*/ 6320663 h 6858000"/>
              <a:gd name="connsiteX24" fmla="*/ 5947416 w 7467600"/>
              <a:gd name="connsiteY24" fmla="*/ 6574846 h 6858000"/>
              <a:gd name="connsiteX25" fmla="*/ 5539432 w 7467600"/>
              <a:gd name="connsiteY25" fmla="*/ 5642928 h 6858000"/>
              <a:gd name="connsiteX26" fmla="*/ 51253 w 7467600"/>
              <a:gd name="connsiteY26" fmla="*/ 5631825 h 6858000"/>
              <a:gd name="connsiteX27" fmla="*/ 211622 w 7467600"/>
              <a:gd name="connsiteY27" fmla="*/ 5728803 h 6858000"/>
              <a:gd name="connsiteX28" fmla="*/ 371652 w 7467600"/>
              <a:gd name="connsiteY28" fmla="*/ 5829062 h 6858000"/>
              <a:gd name="connsiteX29" fmla="*/ 505903 w 7467600"/>
              <a:gd name="connsiteY29" fmla="*/ 5925221 h 6858000"/>
              <a:gd name="connsiteX30" fmla="*/ 899240 w 7467600"/>
              <a:gd name="connsiteY30" fmla="*/ 6153068 h 6858000"/>
              <a:gd name="connsiteX31" fmla="*/ 988114 w 7467600"/>
              <a:gd name="connsiteY31" fmla="*/ 6174204 h 6858000"/>
              <a:gd name="connsiteX32" fmla="*/ 845971 w 7467600"/>
              <a:gd name="connsiteY32" fmla="*/ 6067177 h 6858000"/>
              <a:gd name="connsiteX33" fmla="*/ 448057 w 7467600"/>
              <a:gd name="connsiteY33" fmla="*/ 5841376 h 6858000"/>
              <a:gd name="connsiteX34" fmla="*/ 51253 w 7467600"/>
              <a:gd name="connsiteY34" fmla="*/ 5631825 h 6858000"/>
              <a:gd name="connsiteX35" fmla="*/ 2606687 w 7467600"/>
              <a:gd name="connsiteY35" fmla="*/ 5630718 h 6858000"/>
              <a:gd name="connsiteX36" fmla="*/ 2645658 w 7467600"/>
              <a:gd name="connsiteY36" fmla="*/ 6640259 h 6858000"/>
              <a:gd name="connsiteX37" fmla="*/ 2606687 w 7467600"/>
              <a:gd name="connsiteY37" fmla="*/ 5630718 h 6858000"/>
              <a:gd name="connsiteX38" fmla="*/ 3642057 w 7467600"/>
              <a:gd name="connsiteY38" fmla="*/ 5573487 h 6858000"/>
              <a:gd name="connsiteX39" fmla="*/ 3632981 w 7467600"/>
              <a:gd name="connsiteY39" fmla="*/ 5579437 h 6858000"/>
              <a:gd name="connsiteX40" fmla="*/ 3382436 w 7467600"/>
              <a:gd name="connsiteY40" fmla="*/ 5952726 h 6858000"/>
              <a:gd name="connsiteX41" fmla="*/ 3191929 w 7467600"/>
              <a:gd name="connsiteY41" fmla="*/ 6662669 h 6858000"/>
              <a:gd name="connsiteX42" fmla="*/ 3369898 w 7467600"/>
              <a:gd name="connsiteY42" fmla="*/ 6081771 h 6858000"/>
              <a:gd name="connsiteX43" fmla="*/ 3642057 w 7467600"/>
              <a:gd name="connsiteY43" fmla="*/ 5573487 h 6858000"/>
              <a:gd name="connsiteX44" fmla="*/ 2650666 w 7467600"/>
              <a:gd name="connsiteY44" fmla="*/ 5530686 h 6858000"/>
              <a:gd name="connsiteX45" fmla="*/ 2650249 w 7467600"/>
              <a:gd name="connsiteY45" fmla="*/ 5532101 h 6858000"/>
              <a:gd name="connsiteX46" fmla="*/ 2663808 w 7467600"/>
              <a:gd name="connsiteY46" fmla="*/ 6535215 h 6858000"/>
              <a:gd name="connsiteX47" fmla="*/ 2665418 w 7467600"/>
              <a:gd name="connsiteY47" fmla="*/ 6132756 h 6858000"/>
              <a:gd name="connsiteX48" fmla="*/ 2650666 w 7467600"/>
              <a:gd name="connsiteY48" fmla="*/ 5530686 h 6858000"/>
              <a:gd name="connsiteX49" fmla="*/ 2680277 w 7467600"/>
              <a:gd name="connsiteY49" fmla="*/ 5479204 h 6858000"/>
              <a:gd name="connsiteX50" fmla="*/ 2678972 w 7467600"/>
              <a:gd name="connsiteY50" fmla="*/ 5481582 h 6858000"/>
              <a:gd name="connsiteX51" fmla="*/ 2696666 w 7467600"/>
              <a:gd name="connsiteY51" fmla="*/ 6133836 h 6858000"/>
              <a:gd name="connsiteX52" fmla="*/ 2695769 w 7467600"/>
              <a:gd name="connsiteY52" fmla="*/ 6390955 h 6858000"/>
              <a:gd name="connsiteX53" fmla="*/ 2739893 w 7467600"/>
              <a:gd name="connsiteY53" fmla="*/ 6108357 h 6858000"/>
              <a:gd name="connsiteX54" fmla="*/ 2680277 w 7467600"/>
              <a:gd name="connsiteY54" fmla="*/ 5479204 h 6858000"/>
              <a:gd name="connsiteX55" fmla="*/ 1132195 w 7467600"/>
              <a:gd name="connsiteY55" fmla="*/ 5467980 h 6858000"/>
              <a:gd name="connsiteX56" fmla="*/ 1679056 w 7467600"/>
              <a:gd name="connsiteY56" fmla="*/ 5516907 h 6858000"/>
              <a:gd name="connsiteX57" fmla="*/ 2128648 w 7467600"/>
              <a:gd name="connsiteY57" fmla="*/ 5474249 h 6858000"/>
              <a:gd name="connsiteX58" fmla="*/ 1825619 w 7467600"/>
              <a:gd name="connsiteY58" fmla="*/ 5478447 h 6858000"/>
              <a:gd name="connsiteX59" fmla="*/ 1737798 w 7467600"/>
              <a:gd name="connsiteY59" fmla="*/ 5483353 h 6858000"/>
              <a:gd name="connsiteX60" fmla="*/ 1132195 w 7467600"/>
              <a:gd name="connsiteY60" fmla="*/ 5467980 h 6858000"/>
              <a:gd name="connsiteX61" fmla="*/ 1456157 w 7467600"/>
              <a:gd name="connsiteY61" fmla="*/ 5371404 h 6858000"/>
              <a:gd name="connsiteX62" fmla="*/ 1244432 w 7467600"/>
              <a:gd name="connsiteY62" fmla="*/ 5385601 h 6858000"/>
              <a:gd name="connsiteX63" fmla="*/ 973990 w 7467600"/>
              <a:gd name="connsiteY63" fmla="*/ 5424940 h 6858000"/>
              <a:gd name="connsiteX64" fmla="*/ 1103809 w 7467600"/>
              <a:gd name="connsiteY64" fmla="*/ 5433720 h 6858000"/>
              <a:gd name="connsiteX65" fmla="*/ 1123454 w 7467600"/>
              <a:gd name="connsiteY65" fmla="*/ 5435727 h 6858000"/>
              <a:gd name="connsiteX66" fmla="*/ 1737017 w 7467600"/>
              <a:gd name="connsiteY66" fmla="*/ 5452183 h 6858000"/>
              <a:gd name="connsiteX67" fmla="*/ 1824397 w 7467600"/>
              <a:gd name="connsiteY67" fmla="*/ 5447757 h 6858000"/>
              <a:gd name="connsiteX68" fmla="*/ 2070059 w 7467600"/>
              <a:gd name="connsiteY68" fmla="*/ 5441660 h 6858000"/>
              <a:gd name="connsiteX69" fmla="*/ 1456157 w 7467600"/>
              <a:gd name="connsiteY69" fmla="*/ 5371404 h 6858000"/>
              <a:gd name="connsiteX70" fmla="*/ 4988186 w 7467600"/>
              <a:gd name="connsiteY70" fmla="*/ 5216467 h 6858000"/>
              <a:gd name="connsiteX71" fmla="*/ 4777334 w 7467600"/>
              <a:gd name="connsiteY71" fmla="*/ 5406072 h 6858000"/>
              <a:gd name="connsiteX72" fmla="*/ 4718341 w 7467600"/>
              <a:gd name="connsiteY72" fmla="*/ 5468043 h 6858000"/>
              <a:gd name="connsiteX73" fmla="*/ 4604655 w 7467600"/>
              <a:gd name="connsiteY73" fmla="*/ 5583434 h 6858000"/>
              <a:gd name="connsiteX74" fmla="*/ 4565074 w 7467600"/>
              <a:gd name="connsiteY74" fmla="*/ 5618550 h 6858000"/>
              <a:gd name="connsiteX75" fmla="*/ 4988186 w 7467600"/>
              <a:gd name="connsiteY75" fmla="*/ 5216467 h 6858000"/>
              <a:gd name="connsiteX76" fmla="*/ 4978032 w 7467600"/>
              <a:gd name="connsiteY76" fmla="*/ 5183809 h 6858000"/>
              <a:gd name="connsiteX77" fmla="*/ 4463413 w 7467600"/>
              <a:gd name="connsiteY77" fmla="*/ 5615162 h 6858000"/>
              <a:gd name="connsiteX78" fmla="*/ 4358134 w 7467600"/>
              <a:gd name="connsiteY78" fmla="*/ 5742791 h 6858000"/>
              <a:gd name="connsiteX79" fmla="*/ 4376219 w 7467600"/>
              <a:gd name="connsiteY79" fmla="*/ 5729027 h 6858000"/>
              <a:gd name="connsiteX80" fmla="*/ 4582340 w 7467600"/>
              <a:gd name="connsiteY80" fmla="*/ 5561037 h 6858000"/>
              <a:gd name="connsiteX81" fmla="*/ 4694684 w 7467600"/>
              <a:gd name="connsiteY81" fmla="*/ 5447098 h 6858000"/>
              <a:gd name="connsiteX82" fmla="*/ 4754123 w 7467600"/>
              <a:gd name="connsiteY82" fmla="*/ 5384643 h 6858000"/>
              <a:gd name="connsiteX83" fmla="*/ 4978032 w 7467600"/>
              <a:gd name="connsiteY83" fmla="*/ 5183809 h 6858000"/>
              <a:gd name="connsiteX84" fmla="*/ 1903353 w 7467600"/>
              <a:gd name="connsiteY84" fmla="*/ 5044827 h 6858000"/>
              <a:gd name="connsiteX85" fmla="*/ 1936931 w 7467600"/>
              <a:gd name="connsiteY85" fmla="*/ 5093954 h 6858000"/>
              <a:gd name="connsiteX86" fmla="*/ 2195868 w 7467600"/>
              <a:gd name="connsiteY86" fmla="*/ 5396574 h 6858000"/>
              <a:gd name="connsiteX87" fmla="*/ 2088852 w 7467600"/>
              <a:gd name="connsiteY87" fmla="*/ 5166123 h 6858000"/>
              <a:gd name="connsiteX88" fmla="*/ 1958241 w 7467600"/>
              <a:gd name="connsiteY88" fmla="*/ 5067955 h 6858000"/>
              <a:gd name="connsiteX89" fmla="*/ 1903353 w 7467600"/>
              <a:gd name="connsiteY89" fmla="*/ 5044827 h 6858000"/>
              <a:gd name="connsiteX90" fmla="*/ 1979378 w 7467600"/>
              <a:gd name="connsiteY90" fmla="*/ 4769504 h 6858000"/>
              <a:gd name="connsiteX91" fmla="*/ 2882120 w 7467600"/>
              <a:gd name="connsiteY91" fmla="*/ 5064547 h 6858000"/>
              <a:gd name="connsiteX92" fmla="*/ 2793103 w 7467600"/>
              <a:gd name="connsiteY92" fmla="*/ 5039699 h 6858000"/>
              <a:gd name="connsiteX93" fmla="*/ 2770041 w 7467600"/>
              <a:gd name="connsiteY93" fmla="*/ 5033634 h 6858000"/>
              <a:gd name="connsiteX94" fmla="*/ 1979378 w 7467600"/>
              <a:gd name="connsiteY94" fmla="*/ 4769504 h 6858000"/>
              <a:gd name="connsiteX95" fmla="*/ 1927410 w 7467600"/>
              <a:gd name="connsiteY95" fmla="*/ 4716164 h 6858000"/>
              <a:gd name="connsiteX96" fmla="*/ 1959587 w 7467600"/>
              <a:gd name="connsiteY96" fmla="*/ 4728849 h 6858000"/>
              <a:gd name="connsiteX97" fmla="*/ 2777707 w 7467600"/>
              <a:gd name="connsiteY97" fmla="*/ 5003991 h 6858000"/>
              <a:gd name="connsiteX98" fmla="*/ 2800768 w 7467600"/>
              <a:gd name="connsiteY98" fmla="*/ 5010056 h 6858000"/>
              <a:gd name="connsiteX99" fmla="*/ 2879408 w 7467600"/>
              <a:gd name="connsiteY99" fmla="*/ 5031590 h 6858000"/>
              <a:gd name="connsiteX100" fmla="*/ 2862295 w 7467600"/>
              <a:gd name="connsiteY100" fmla="*/ 5022958 h 6858000"/>
              <a:gd name="connsiteX101" fmla="*/ 2813343 w 7467600"/>
              <a:gd name="connsiteY101" fmla="*/ 4998369 h 6858000"/>
              <a:gd name="connsiteX102" fmla="*/ 2646245 w 7467600"/>
              <a:gd name="connsiteY102" fmla="*/ 4930999 h 6858000"/>
              <a:gd name="connsiteX103" fmla="*/ 1999243 w 7467600"/>
              <a:gd name="connsiteY103" fmla="*/ 4730524 h 6858000"/>
              <a:gd name="connsiteX104" fmla="*/ 1979527 w 7467600"/>
              <a:gd name="connsiteY104" fmla="*/ 4726651 h 6858000"/>
              <a:gd name="connsiteX105" fmla="*/ 1927410 w 7467600"/>
              <a:gd name="connsiteY105" fmla="*/ 4716164 h 6858000"/>
              <a:gd name="connsiteX106" fmla="*/ 1997014 w 7467600"/>
              <a:gd name="connsiteY106" fmla="*/ 4698007 h 6858000"/>
              <a:gd name="connsiteX107" fmla="*/ 2005458 w 7467600"/>
              <a:gd name="connsiteY107" fmla="*/ 4699540 h 6858000"/>
              <a:gd name="connsiteX108" fmla="*/ 2657186 w 7467600"/>
              <a:gd name="connsiteY108" fmla="*/ 4901687 h 6858000"/>
              <a:gd name="connsiteX109" fmla="*/ 2826662 w 7467600"/>
              <a:gd name="connsiteY109" fmla="*/ 4970362 h 6858000"/>
              <a:gd name="connsiteX110" fmla="*/ 2876100 w 7467600"/>
              <a:gd name="connsiteY110" fmla="*/ 4995397 h 6858000"/>
              <a:gd name="connsiteX111" fmla="*/ 3042600 w 7467600"/>
              <a:gd name="connsiteY111" fmla="*/ 5059532 h 6858000"/>
              <a:gd name="connsiteX112" fmla="*/ 1997014 w 7467600"/>
              <a:gd name="connsiteY112" fmla="*/ 4698007 h 6858000"/>
              <a:gd name="connsiteX113" fmla="*/ 2305292 w 7467600"/>
              <a:gd name="connsiteY113" fmla="*/ 4219492 h 6858000"/>
              <a:gd name="connsiteX114" fmla="*/ 3360922 w 7467600"/>
              <a:gd name="connsiteY114" fmla="*/ 4529373 h 6858000"/>
              <a:gd name="connsiteX115" fmla="*/ 3492420 w 7467600"/>
              <a:gd name="connsiteY115" fmla="*/ 4510145 h 6858000"/>
              <a:gd name="connsiteX116" fmla="*/ 3364086 w 7467600"/>
              <a:gd name="connsiteY116" fmla="*/ 4480340 h 6858000"/>
              <a:gd name="connsiteX117" fmla="*/ 3225818 w 7467600"/>
              <a:gd name="connsiteY117" fmla="*/ 4411822 h 6858000"/>
              <a:gd name="connsiteX118" fmla="*/ 3129696 w 7467600"/>
              <a:gd name="connsiteY118" fmla="*/ 4360704 h 6858000"/>
              <a:gd name="connsiteX119" fmla="*/ 2814545 w 7467600"/>
              <a:gd name="connsiteY119" fmla="*/ 4282955 h 6858000"/>
              <a:gd name="connsiteX120" fmla="*/ 2305292 w 7467600"/>
              <a:gd name="connsiteY120" fmla="*/ 4219492 h 6858000"/>
              <a:gd name="connsiteX121" fmla="*/ 2626982 w 7467600"/>
              <a:gd name="connsiteY121" fmla="*/ 4206450 h 6858000"/>
              <a:gd name="connsiteX122" fmla="*/ 2490617 w 7467600"/>
              <a:gd name="connsiteY122" fmla="*/ 4206951 h 6858000"/>
              <a:gd name="connsiteX123" fmla="*/ 2819869 w 7467600"/>
              <a:gd name="connsiteY123" fmla="*/ 4252936 h 6858000"/>
              <a:gd name="connsiteX124" fmla="*/ 3143018 w 7467600"/>
              <a:gd name="connsiteY124" fmla="*/ 4332698 h 6858000"/>
              <a:gd name="connsiteX125" fmla="*/ 3241520 w 7467600"/>
              <a:gd name="connsiteY125" fmla="*/ 4385112 h 6858000"/>
              <a:gd name="connsiteX126" fmla="*/ 3374575 w 7467600"/>
              <a:gd name="connsiteY126" fmla="*/ 4451517 h 6858000"/>
              <a:gd name="connsiteX127" fmla="*/ 3505221 w 7467600"/>
              <a:gd name="connsiteY127" fmla="*/ 4480757 h 6858000"/>
              <a:gd name="connsiteX128" fmla="*/ 2626982 w 7467600"/>
              <a:gd name="connsiteY128" fmla="*/ 4206450 h 6858000"/>
              <a:gd name="connsiteX129" fmla="*/ 1310106 w 7467600"/>
              <a:gd name="connsiteY129" fmla="*/ 3943217 h 6858000"/>
              <a:gd name="connsiteX130" fmla="*/ 854994 w 7467600"/>
              <a:gd name="connsiteY130" fmla="*/ 4399136 h 6858000"/>
              <a:gd name="connsiteX131" fmla="*/ 742462 w 7467600"/>
              <a:gd name="connsiteY131" fmla="*/ 4594648 h 6858000"/>
              <a:gd name="connsiteX132" fmla="*/ 820602 w 7467600"/>
              <a:gd name="connsiteY132" fmla="*/ 4485915 h 6858000"/>
              <a:gd name="connsiteX133" fmla="*/ 878295 w 7467600"/>
              <a:gd name="connsiteY133" fmla="*/ 4403594 h 6858000"/>
              <a:gd name="connsiteX134" fmla="*/ 1240607 w 7467600"/>
              <a:gd name="connsiteY134" fmla="*/ 4010401 h 6858000"/>
              <a:gd name="connsiteX135" fmla="*/ 1310106 w 7467600"/>
              <a:gd name="connsiteY135" fmla="*/ 3943217 h 6858000"/>
              <a:gd name="connsiteX136" fmla="*/ 1423113 w 7467600"/>
              <a:gd name="connsiteY136" fmla="*/ 3874565 h 6858000"/>
              <a:gd name="connsiteX137" fmla="*/ 1260565 w 7467600"/>
              <a:gd name="connsiteY137" fmla="*/ 4031982 h 6858000"/>
              <a:gd name="connsiteX138" fmla="*/ 901900 w 7467600"/>
              <a:gd name="connsiteY138" fmla="*/ 4421236 h 6858000"/>
              <a:gd name="connsiteX139" fmla="*/ 845044 w 7467600"/>
              <a:gd name="connsiteY139" fmla="*/ 4502436 h 6858000"/>
              <a:gd name="connsiteX140" fmla="*/ 685926 w 7467600"/>
              <a:gd name="connsiteY140" fmla="*/ 4703069 h 6858000"/>
              <a:gd name="connsiteX141" fmla="*/ 684248 w 7467600"/>
              <a:gd name="connsiteY141" fmla="*/ 4706721 h 6858000"/>
              <a:gd name="connsiteX142" fmla="*/ 1423113 w 7467600"/>
              <a:gd name="connsiteY142" fmla="*/ 3874565 h 6858000"/>
              <a:gd name="connsiteX143" fmla="*/ 3316479 w 7467600"/>
              <a:gd name="connsiteY143" fmla="*/ 3872136 h 6858000"/>
              <a:gd name="connsiteX144" fmla="*/ 3546806 w 7467600"/>
              <a:gd name="connsiteY144" fmla="*/ 4356139 h 6858000"/>
              <a:gd name="connsiteX145" fmla="*/ 3364433 w 7467600"/>
              <a:gd name="connsiteY145" fmla="*/ 3953121 h 6858000"/>
              <a:gd name="connsiteX146" fmla="*/ 3316479 w 7467600"/>
              <a:gd name="connsiteY146" fmla="*/ 3872136 h 6858000"/>
              <a:gd name="connsiteX147" fmla="*/ 3291335 w 7467600"/>
              <a:gd name="connsiteY147" fmla="*/ 3767420 h 6858000"/>
              <a:gd name="connsiteX148" fmla="*/ 3390805 w 7467600"/>
              <a:gd name="connsiteY148" fmla="*/ 3937163 h 6858000"/>
              <a:gd name="connsiteX149" fmla="*/ 3579062 w 7467600"/>
              <a:gd name="connsiteY149" fmla="*/ 4359040 h 6858000"/>
              <a:gd name="connsiteX150" fmla="*/ 3467355 w 7467600"/>
              <a:gd name="connsiteY150" fmla="*/ 3988130 h 6858000"/>
              <a:gd name="connsiteX151" fmla="*/ 3310753 w 7467600"/>
              <a:gd name="connsiteY151" fmla="*/ 3787140 h 6858000"/>
              <a:gd name="connsiteX152" fmla="*/ 3291335 w 7467600"/>
              <a:gd name="connsiteY152" fmla="*/ 3767420 h 6858000"/>
              <a:gd name="connsiteX153" fmla="*/ 1635889 w 7467600"/>
              <a:gd name="connsiteY153" fmla="*/ 3709494 h 6858000"/>
              <a:gd name="connsiteX154" fmla="*/ 1634800 w 7467600"/>
              <a:gd name="connsiteY154" fmla="*/ 3731111 h 6858000"/>
              <a:gd name="connsiteX155" fmla="*/ 1635889 w 7467600"/>
              <a:gd name="connsiteY155" fmla="*/ 3709494 h 6858000"/>
              <a:gd name="connsiteX156" fmla="*/ 1510397 w 7467600"/>
              <a:gd name="connsiteY156" fmla="*/ 3684705 h 6858000"/>
              <a:gd name="connsiteX157" fmla="*/ 1146550 w 7467600"/>
              <a:gd name="connsiteY157" fmla="*/ 3802012 h 6858000"/>
              <a:gd name="connsiteX158" fmla="*/ 698834 w 7467600"/>
              <a:gd name="connsiteY158" fmla="*/ 3952272 h 6858000"/>
              <a:gd name="connsiteX159" fmla="*/ 34256 w 7467600"/>
              <a:gd name="connsiteY159" fmla="*/ 4347603 h 6858000"/>
              <a:gd name="connsiteX160" fmla="*/ 527241 w 7467600"/>
              <a:gd name="connsiteY160" fmla="*/ 4065078 h 6858000"/>
              <a:gd name="connsiteX161" fmla="*/ 1510397 w 7467600"/>
              <a:gd name="connsiteY161" fmla="*/ 3684705 h 6858000"/>
              <a:gd name="connsiteX162" fmla="*/ 1313114 w 7467600"/>
              <a:gd name="connsiteY162" fmla="*/ 3655216 h 6858000"/>
              <a:gd name="connsiteX163" fmla="*/ 1109304 w 7467600"/>
              <a:gd name="connsiteY163" fmla="*/ 3669030 h 6858000"/>
              <a:gd name="connsiteX164" fmla="*/ 8129 w 7467600"/>
              <a:gd name="connsiteY164" fmla="*/ 4330519 h 6858000"/>
              <a:gd name="connsiteX165" fmla="*/ 687572 w 7467600"/>
              <a:gd name="connsiteY165" fmla="*/ 3925629 h 6858000"/>
              <a:gd name="connsiteX166" fmla="*/ 1138365 w 7467600"/>
              <a:gd name="connsiteY166" fmla="*/ 3774515 h 6858000"/>
              <a:gd name="connsiteX167" fmla="*/ 1505579 w 7467600"/>
              <a:gd name="connsiteY167" fmla="*/ 3655526 h 6858000"/>
              <a:gd name="connsiteX168" fmla="*/ 1313114 w 7467600"/>
              <a:gd name="connsiteY168" fmla="*/ 3655216 h 6858000"/>
              <a:gd name="connsiteX169" fmla="*/ 3655073 w 7467600"/>
              <a:gd name="connsiteY169" fmla="*/ 3650884 h 6858000"/>
              <a:gd name="connsiteX170" fmla="*/ 3989938 w 7467600"/>
              <a:gd name="connsiteY170" fmla="*/ 3991685 h 6858000"/>
              <a:gd name="connsiteX171" fmla="*/ 4393907 w 7467600"/>
              <a:gd name="connsiteY171" fmla="*/ 4261258 h 6858000"/>
              <a:gd name="connsiteX172" fmla="*/ 4648051 w 7467600"/>
              <a:gd name="connsiteY172" fmla="*/ 4374051 h 6858000"/>
              <a:gd name="connsiteX173" fmla="*/ 4383389 w 7467600"/>
              <a:gd name="connsiteY173" fmla="*/ 4184369 h 6858000"/>
              <a:gd name="connsiteX174" fmla="*/ 4165508 w 7467600"/>
              <a:gd name="connsiteY174" fmla="*/ 4035196 h 6858000"/>
              <a:gd name="connsiteX175" fmla="*/ 4068162 w 7467600"/>
              <a:gd name="connsiteY175" fmla="*/ 3953394 h 6858000"/>
              <a:gd name="connsiteX176" fmla="*/ 3981416 w 7467600"/>
              <a:gd name="connsiteY176" fmla="*/ 3880482 h 6858000"/>
              <a:gd name="connsiteX177" fmla="*/ 3800147 w 7467600"/>
              <a:gd name="connsiteY177" fmla="*/ 3749872 h 6858000"/>
              <a:gd name="connsiteX178" fmla="*/ 3655073 w 7467600"/>
              <a:gd name="connsiteY178" fmla="*/ 3650884 h 6858000"/>
              <a:gd name="connsiteX179" fmla="*/ 3670252 w 7467600"/>
              <a:gd name="connsiteY179" fmla="*/ 3622798 h 6858000"/>
              <a:gd name="connsiteX180" fmla="*/ 3817258 w 7467600"/>
              <a:gd name="connsiteY180" fmla="*/ 3723577 h 6858000"/>
              <a:gd name="connsiteX181" fmla="*/ 4000461 w 7467600"/>
              <a:gd name="connsiteY181" fmla="*/ 3855966 h 6858000"/>
              <a:gd name="connsiteX182" fmla="*/ 4088180 w 7467600"/>
              <a:gd name="connsiteY182" fmla="*/ 3929774 h 6858000"/>
              <a:gd name="connsiteX183" fmla="*/ 4184555 w 7467600"/>
              <a:gd name="connsiteY183" fmla="*/ 4010683 h 6858000"/>
              <a:gd name="connsiteX184" fmla="*/ 4399563 w 7467600"/>
              <a:gd name="connsiteY184" fmla="*/ 4158106 h 6858000"/>
              <a:gd name="connsiteX185" fmla="*/ 4684469 w 7467600"/>
              <a:gd name="connsiteY185" fmla="*/ 4364680 h 6858000"/>
              <a:gd name="connsiteX186" fmla="*/ 4690271 w 7467600"/>
              <a:gd name="connsiteY186" fmla="*/ 4370034 h 6858000"/>
              <a:gd name="connsiteX187" fmla="*/ 4136093 w 7467600"/>
              <a:gd name="connsiteY187" fmla="*/ 3858466 h 6858000"/>
              <a:gd name="connsiteX188" fmla="*/ 3670252 w 7467600"/>
              <a:gd name="connsiteY188" fmla="*/ 3622798 h 6858000"/>
              <a:gd name="connsiteX189" fmla="*/ 4440129 w 7467600"/>
              <a:gd name="connsiteY189" fmla="*/ 3448571 h 6858000"/>
              <a:gd name="connsiteX190" fmla="*/ 4856525 w 7467600"/>
              <a:gd name="connsiteY190" fmla="*/ 3915351 h 6858000"/>
              <a:gd name="connsiteX191" fmla="*/ 5059055 w 7467600"/>
              <a:gd name="connsiteY191" fmla="*/ 4108918 h 6858000"/>
              <a:gd name="connsiteX192" fmla="*/ 5290070 w 7467600"/>
              <a:gd name="connsiteY192" fmla="*/ 4263619 h 6858000"/>
              <a:gd name="connsiteX193" fmla="*/ 4834991 w 7467600"/>
              <a:gd name="connsiteY193" fmla="*/ 3830985 h 6858000"/>
              <a:gd name="connsiteX194" fmla="*/ 4440129 w 7467600"/>
              <a:gd name="connsiteY194" fmla="*/ 3448571 h 6858000"/>
              <a:gd name="connsiteX195" fmla="*/ 4441737 w 7467600"/>
              <a:gd name="connsiteY195" fmla="*/ 3399734 h 6858000"/>
              <a:gd name="connsiteX196" fmla="*/ 4431236 w 7467600"/>
              <a:gd name="connsiteY196" fmla="*/ 3400954 h 6858000"/>
              <a:gd name="connsiteX197" fmla="*/ 4557150 w 7467600"/>
              <a:gd name="connsiteY197" fmla="*/ 3510023 h 6858000"/>
              <a:gd name="connsiteX198" fmla="*/ 4856936 w 7467600"/>
              <a:gd name="connsiteY198" fmla="*/ 3809146 h 6858000"/>
              <a:gd name="connsiteX199" fmla="*/ 5111996 w 7467600"/>
              <a:gd name="connsiteY199" fmla="*/ 4065759 h 6858000"/>
              <a:gd name="connsiteX200" fmla="*/ 5388878 w 7467600"/>
              <a:gd name="connsiteY200" fmla="*/ 4300185 h 6858000"/>
              <a:gd name="connsiteX201" fmla="*/ 5425556 w 7467600"/>
              <a:gd name="connsiteY201" fmla="*/ 4308967 h 6858000"/>
              <a:gd name="connsiteX202" fmla="*/ 4943646 w 7467600"/>
              <a:gd name="connsiteY202" fmla="*/ 3822916 h 6858000"/>
              <a:gd name="connsiteX203" fmla="*/ 4594837 w 7467600"/>
              <a:gd name="connsiteY203" fmla="*/ 3532274 h 6858000"/>
              <a:gd name="connsiteX204" fmla="*/ 4441737 w 7467600"/>
              <a:gd name="connsiteY204" fmla="*/ 3399734 h 6858000"/>
              <a:gd name="connsiteX205" fmla="*/ 5425834 w 7467600"/>
              <a:gd name="connsiteY205" fmla="*/ 3162785 h 6858000"/>
              <a:gd name="connsiteX206" fmla="*/ 5401644 w 7467600"/>
              <a:gd name="connsiteY206" fmla="*/ 3617847 h 6858000"/>
              <a:gd name="connsiteX207" fmla="*/ 5467256 w 7467600"/>
              <a:gd name="connsiteY207" fmla="*/ 4175494 h 6858000"/>
              <a:gd name="connsiteX208" fmla="*/ 5448069 w 7467600"/>
              <a:gd name="connsiteY208" fmla="*/ 3567554 h 6858000"/>
              <a:gd name="connsiteX209" fmla="*/ 5425834 w 7467600"/>
              <a:gd name="connsiteY209" fmla="*/ 3162785 h 6858000"/>
              <a:gd name="connsiteX210" fmla="*/ 1318687 w 7467600"/>
              <a:gd name="connsiteY210" fmla="*/ 3113840 h 6858000"/>
              <a:gd name="connsiteX211" fmla="*/ 1066793 w 7467600"/>
              <a:gd name="connsiteY211" fmla="*/ 3212171 h 6858000"/>
              <a:gd name="connsiteX212" fmla="*/ 993319 w 7467600"/>
              <a:gd name="connsiteY212" fmla="*/ 3247648 h 6858000"/>
              <a:gd name="connsiteX213" fmla="*/ 853081 w 7467600"/>
              <a:gd name="connsiteY213" fmla="*/ 3312410 h 6858000"/>
              <a:gd name="connsiteX214" fmla="*/ 805957 w 7467600"/>
              <a:gd name="connsiteY214" fmla="*/ 3330443 h 6858000"/>
              <a:gd name="connsiteX215" fmla="*/ 1318687 w 7467600"/>
              <a:gd name="connsiteY215" fmla="*/ 3113840 h 6858000"/>
              <a:gd name="connsiteX216" fmla="*/ 5453702 w 7467600"/>
              <a:gd name="connsiteY216" fmla="*/ 3090882 h 6858000"/>
              <a:gd name="connsiteX217" fmla="*/ 5480135 w 7467600"/>
              <a:gd name="connsiteY217" fmla="*/ 3565802 h 6858000"/>
              <a:gd name="connsiteX218" fmla="*/ 5499023 w 7467600"/>
              <a:gd name="connsiteY218" fmla="*/ 4166310 h 6858000"/>
              <a:gd name="connsiteX219" fmla="*/ 5547022 w 7467600"/>
              <a:gd name="connsiteY219" fmla="*/ 3607838 h 6858000"/>
              <a:gd name="connsiteX220" fmla="*/ 5515964 w 7467600"/>
              <a:gd name="connsiteY220" fmla="*/ 3378541 h 6858000"/>
              <a:gd name="connsiteX221" fmla="*/ 5453702 w 7467600"/>
              <a:gd name="connsiteY221" fmla="*/ 3090882 h 6858000"/>
              <a:gd name="connsiteX222" fmla="*/ 1238695 w 7467600"/>
              <a:gd name="connsiteY222" fmla="*/ 3076820 h 6858000"/>
              <a:gd name="connsiteX223" fmla="*/ 716371 w 7467600"/>
              <a:gd name="connsiteY223" fmla="*/ 3293249 h 6858000"/>
              <a:gd name="connsiteX224" fmla="*/ 579522 w 7467600"/>
              <a:gd name="connsiteY224" fmla="*/ 3371759 h 6858000"/>
              <a:gd name="connsiteX225" fmla="*/ 600288 w 7467600"/>
              <a:gd name="connsiteY225" fmla="*/ 3365555 h 6858000"/>
              <a:gd name="connsiteX226" fmla="*/ 840692 w 7467600"/>
              <a:gd name="connsiteY226" fmla="*/ 3284921 h 6858000"/>
              <a:gd name="connsiteX227" fmla="*/ 979248 w 7467600"/>
              <a:gd name="connsiteY227" fmla="*/ 3221003 h 6858000"/>
              <a:gd name="connsiteX228" fmla="*/ 1053282 w 7467600"/>
              <a:gd name="connsiteY228" fmla="*/ 3185247 h 6858000"/>
              <a:gd name="connsiteX229" fmla="*/ 1320603 w 7467600"/>
              <a:gd name="connsiteY229" fmla="*/ 3081281 h 6858000"/>
              <a:gd name="connsiteX230" fmla="*/ 1238695 w 7467600"/>
              <a:gd name="connsiteY230" fmla="*/ 3076820 h 6858000"/>
              <a:gd name="connsiteX231" fmla="*/ 5425627 w 7467600"/>
              <a:gd name="connsiteY231" fmla="*/ 2954192 h 6858000"/>
              <a:gd name="connsiteX232" fmla="*/ 5470770 w 7467600"/>
              <a:gd name="connsiteY232" fmla="*/ 3005435 h 6858000"/>
              <a:gd name="connsiteX233" fmla="*/ 5519779 w 7467600"/>
              <a:gd name="connsiteY233" fmla="*/ 4359223 h 6858000"/>
              <a:gd name="connsiteX234" fmla="*/ 5520293 w 7467600"/>
              <a:gd name="connsiteY234" fmla="*/ 4360602 h 6858000"/>
              <a:gd name="connsiteX235" fmla="*/ 5767221 w 7467600"/>
              <a:gd name="connsiteY235" fmla="*/ 4665564 h 6858000"/>
              <a:gd name="connsiteX236" fmla="*/ 6937169 w 7467600"/>
              <a:gd name="connsiteY236" fmla="*/ 4815941 h 6858000"/>
              <a:gd name="connsiteX237" fmla="*/ 6953922 w 7467600"/>
              <a:gd name="connsiteY237" fmla="*/ 4890068 h 6858000"/>
              <a:gd name="connsiteX238" fmla="*/ 6071359 w 7467600"/>
              <a:gd name="connsiteY238" fmla="*/ 4770770 h 6858000"/>
              <a:gd name="connsiteX239" fmla="*/ 6038839 w 7467600"/>
              <a:gd name="connsiteY239" fmla="*/ 4764474 h 6858000"/>
              <a:gd name="connsiteX240" fmla="*/ 6038706 w 7467600"/>
              <a:gd name="connsiteY240" fmla="*/ 4763847 h 6858000"/>
              <a:gd name="connsiteX241" fmla="*/ 6037784 w 7467600"/>
              <a:gd name="connsiteY241" fmla="*/ 4764270 h 6858000"/>
              <a:gd name="connsiteX242" fmla="*/ 6038839 w 7467600"/>
              <a:gd name="connsiteY242" fmla="*/ 4764474 h 6858000"/>
              <a:gd name="connsiteX243" fmla="*/ 6040338 w 7467600"/>
              <a:gd name="connsiteY243" fmla="*/ 4771418 h 6858000"/>
              <a:gd name="connsiteX244" fmla="*/ 6024488 w 7467600"/>
              <a:gd name="connsiteY244" fmla="*/ 4809903 h 6858000"/>
              <a:gd name="connsiteX245" fmla="*/ 5599771 w 7467600"/>
              <a:gd name="connsiteY245" fmla="*/ 5509652 h 6858000"/>
              <a:gd name="connsiteX246" fmla="*/ 5548843 w 7467600"/>
              <a:gd name="connsiteY246" fmla="*/ 5563845 h 6858000"/>
              <a:gd name="connsiteX247" fmla="*/ 5940952 w 7467600"/>
              <a:gd name="connsiteY247" fmla="*/ 6250028 h 6858000"/>
              <a:gd name="connsiteX248" fmla="*/ 6043441 w 7467600"/>
              <a:gd name="connsiteY248" fmla="*/ 6665847 h 6858000"/>
              <a:gd name="connsiteX249" fmla="*/ 6093432 w 7467600"/>
              <a:gd name="connsiteY249" fmla="*/ 6858000 h 6858000"/>
              <a:gd name="connsiteX250" fmla="*/ 6034344 w 7467600"/>
              <a:gd name="connsiteY250" fmla="*/ 6858000 h 6858000"/>
              <a:gd name="connsiteX251" fmla="*/ 6026679 w 7467600"/>
              <a:gd name="connsiteY251" fmla="*/ 6836959 h 6858000"/>
              <a:gd name="connsiteX252" fmla="*/ 5800441 w 7467600"/>
              <a:gd name="connsiteY252" fmla="*/ 6335286 h 6858000"/>
              <a:gd name="connsiteX253" fmla="*/ 5526562 w 7467600"/>
              <a:gd name="connsiteY253" fmla="*/ 5705388 h 6858000"/>
              <a:gd name="connsiteX254" fmla="*/ 5519640 w 7467600"/>
              <a:gd name="connsiteY254" fmla="*/ 5683774 h 6858000"/>
              <a:gd name="connsiteX255" fmla="*/ 5844559 w 7467600"/>
              <a:gd name="connsiteY255" fmla="*/ 6553349 h 6858000"/>
              <a:gd name="connsiteX256" fmla="*/ 5975994 w 7467600"/>
              <a:gd name="connsiteY256" fmla="*/ 6858000 h 6858000"/>
              <a:gd name="connsiteX257" fmla="*/ 5898547 w 7467600"/>
              <a:gd name="connsiteY257" fmla="*/ 6858000 h 6858000"/>
              <a:gd name="connsiteX258" fmla="*/ 5682041 w 7467600"/>
              <a:gd name="connsiteY258" fmla="*/ 6355860 h 6858000"/>
              <a:gd name="connsiteX259" fmla="*/ 5461758 w 7467600"/>
              <a:gd name="connsiteY259" fmla="*/ 5820220 h 6858000"/>
              <a:gd name="connsiteX260" fmla="*/ 5237282 w 7467600"/>
              <a:gd name="connsiteY260" fmla="*/ 6579086 h 6858000"/>
              <a:gd name="connsiteX261" fmla="*/ 5115009 w 7467600"/>
              <a:gd name="connsiteY261" fmla="*/ 6858000 h 6858000"/>
              <a:gd name="connsiteX262" fmla="*/ 5028074 w 7467600"/>
              <a:gd name="connsiteY262" fmla="*/ 6858000 h 6858000"/>
              <a:gd name="connsiteX263" fmla="*/ 5079508 w 7467600"/>
              <a:gd name="connsiteY263" fmla="*/ 6749074 h 6858000"/>
              <a:gd name="connsiteX264" fmla="*/ 5371846 w 7467600"/>
              <a:gd name="connsiteY264" fmla="*/ 5924413 h 6858000"/>
              <a:gd name="connsiteX265" fmla="*/ 5270512 w 7467600"/>
              <a:gd name="connsiteY265" fmla="*/ 6138975 h 6858000"/>
              <a:gd name="connsiteX266" fmla="*/ 5062409 w 7467600"/>
              <a:gd name="connsiteY266" fmla="*/ 6653544 h 6858000"/>
              <a:gd name="connsiteX267" fmla="*/ 5036628 w 7467600"/>
              <a:gd name="connsiteY267" fmla="*/ 6754247 h 6858000"/>
              <a:gd name="connsiteX268" fmla="*/ 5009112 w 7467600"/>
              <a:gd name="connsiteY268" fmla="*/ 6858000 h 6858000"/>
              <a:gd name="connsiteX269" fmla="*/ 4976679 w 7467600"/>
              <a:gd name="connsiteY269" fmla="*/ 6858000 h 6858000"/>
              <a:gd name="connsiteX270" fmla="*/ 5006537 w 7467600"/>
              <a:gd name="connsiteY270" fmla="*/ 6747068 h 6858000"/>
              <a:gd name="connsiteX271" fmla="*/ 5032723 w 7467600"/>
              <a:gd name="connsiteY271" fmla="*/ 6644957 h 6858000"/>
              <a:gd name="connsiteX272" fmla="*/ 5242949 w 7467600"/>
              <a:gd name="connsiteY272" fmla="*/ 6125175 h 6858000"/>
              <a:gd name="connsiteX273" fmla="*/ 5286321 w 7467600"/>
              <a:gd name="connsiteY273" fmla="*/ 6033555 h 6858000"/>
              <a:gd name="connsiteX274" fmla="*/ 5008210 w 7467600"/>
              <a:gd name="connsiteY274" fmla="*/ 6649194 h 6858000"/>
              <a:gd name="connsiteX275" fmla="*/ 4986321 w 7467600"/>
              <a:gd name="connsiteY275" fmla="*/ 6765687 h 6858000"/>
              <a:gd name="connsiteX276" fmla="*/ 4973474 w 7467600"/>
              <a:gd name="connsiteY276" fmla="*/ 6858000 h 6858000"/>
              <a:gd name="connsiteX277" fmla="*/ 4907178 w 7467600"/>
              <a:gd name="connsiteY277" fmla="*/ 6858000 h 6858000"/>
              <a:gd name="connsiteX278" fmla="*/ 4910810 w 7467600"/>
              <a:gd name="connsiteY278" fmla="*/ 6829660 h 6858000"/>
              <a:gd name="connsiteX279" fmla="*/ 4987461 w 7467600"/>
              <a:gd name="connsiteY279" fmla="*/ 6432994 h 6858000"/>
              <a:gd name="connsiteX280" fmla="*/ 5179262 w 7467600"/>
              <a:gd name="connsiteY280" fmla="*/ 6035044 h 6858000"/>
              <a:gd name="connsiteX281" fmla="*/ 4689678 w 7467600"/>
              <a:gd name="connsiteY281" fmla="*/ 6440241 h 6858000"/>
              <a:gd name="connsiteX282" fmla="*/ 4477543 w 7467600"/>
              <a:gd name="connsiteY282" fmla="*/ 6674836 h 6858000"/>
              <a:gd name="connsiteX283" fmla="*/ 4329957 w 7467600"/>
              <a:gd name="connsiteY283" fmla="*/ 6858000 h 6858000"/>
              <a:gd name="connsiteX284" fmla="*/ 4218595 w 7467600"/>
              <a:gd name="connsiteY284" fmla="*/ 6858000 h 6858000"/>
              <a:gd name="connsiteX285" fmla="*/ 4368888 w 7467600"/>
              <a:gd name="connsiteY285" fmla="*/ 6668412 h 6858000"/>
              <a:gd name="connsiteX286" fmla="*/ 4563091 w 7467600"/>
              <a:gd name="connsiteY286" fmla="*/ 6442508 h 6858000"/>
              <a:gd name="connsiteX287" fmla="*/ 5387324 w 7467600"/>
              <a:gd name="connsiteY287" fmla="*/ 5705830 h 6858000"/>
              <a:gd name="connsiteX288" fmla="*/ 5073620 w 7467600"/>
              <a:gd name="connsiteY288" fmla="*/ 5955437 h 6858000"/>
              <a:gd name="connsiteX289" fmla="*/ 4689789 w 7467600"/>
              <a:gd name="connsiteY289" fmla="*/ 6268382 h 6858000"/>
              <a:gd name="connsiteX290" fmla="*/ 4418722 w 7467600"/>
              <a:gd name="connsiteY290" fmla="*/ 6570886 h 6858000"/>
              <a:gd name="connsiteX291" fmla="*/ 4214944 w 7467600"/>
              <a:gd name="connsiteY291" fmla="*/ 6858000 h 6858000"/>
              <a:gd name="connsiteX292" fmla="*/ 4177898 w 7467600"/>
              <a:gd name="connsiteY292" fmla="*/ 6858000 h 6858000"/>
              <a:gd name="connsiteX293" fmla="*/ 4391597 w 7467600"/>
              <a:gd name="connsiteY293" fmla="*/ 6556370 h 6858000"/>
              <a:gd name="connsiteX294" fmla="*/ 4668889 w 7467600"/>
              <a:gd name="connsiteY294" fmla="*/ 6246399 h 6858000"/>
              <a:gd name="connsiteX295" fmla="*/ 5055427 w 7467600"/>
              <a:gd name="connsiteY295" fmla="*/ 5931476 h 6858000"/>
              <a:gd name="connsiteX296" fmla="*/ 5371814 w 7467600"/>
              <a:gd name="connsiteY296" fmla="*/ 5678975 h 6858000"/>
              <a:gd name="connsiteX297" fmla="*/ 4987918 w 7467600"/>
              <a:gd name="connsiteY297" fmla="*/ 5838701 h 6858000"/>
              <a:gd name="connsiteX298" fmla="*/ 4317146 w 7467600"/>
              <a:gd name="connsiteY298" fmla="*/ 6587716 h 6858000"/>
              <a:gd name="connsiteX299" fmla="*/ 4171627 w 7467600"/>
              <a:gd name="connsiteY299" fmla="*/ 6858000 h 6858000"/>
              <a:gd name="connsiteX300" fmla="*/ 4081585 w 7467600"/>
              <a:gd name="connsiteY300" fmla="*/ 6858000 h 6858000"/>
              <a:gd name="connsiteX301" fmla="*/ 4238603 w 7467600"/>
              <a:gd name="connsiteY301" fmla="*/ 6559341 h 6858000"/>
              <a:gd name="connsiteX302" fmla="*/ 4778333 w 7467600"/>
              <a:gd name="connsiteY302" fmla="*/ 5873626 h 6858000"/>
              <a:gd name="connsiteX303" fmla="*/ 5414185 w 7467600"/>
              <a:gd name="connsiteY303" fmla="*/ 5573882 h 6858000"/>
              <a:gd name="connsiteX304" fmla="*/ 5959648 w 7467600"/>
              <a:gd name="connsiteY304" fmla="*/ 4760797 h 6858000"/>
              <a:gd name="connsiteX305" fmla="*/ 5355019 w 7467600"/>
              <a:gd name="connsiteY305" fmla="*/ 4734672 h 6858000"/>
              <a:gd name="connsiteX306" fmla="*/ 5083565 w 7467600"/>
              <a:gd name="connsiteY306" fmla="*/ 5179121 h 6858000"/>
              <a:gd name="connsiteX307" fmla="*/ 4713577 w 7467600"/>
              <a:gd name="connsiteY307" fmla="*/ 5616803 h 6858000"/>
              <a:gd name="connsiteX308" fmla="*/ 3989559 w 7467600"/>
              <a:gd name="connsiteY308" fmla="*/ 6145945 h 6858000"/>
              <a:gd name="connsiteX309" fmla="*/ 3939824 w 7467600"/>
              <a:gd name="connsiteY309" fmla="*/ 6066900 h 6858000"/>
              <a:gd name="connsiteX310" fmla="*/ 4584537 w 7467600"/>
              <a:gd name="connsiteY310" fmla="*/ 5324826 h 6858000"/>
              <a:gd name="connsiteX311" fmla="*/ 5037105 w 7467600"/>
              <a:gd name="connsiteY311" fmla="*/ 5088765 h 6858000"/>
              <a:gd name="connsiteX312" fmla="*/ 5039930 w 7467600"/>
              <a:gd name="connsiteY312" fmla="*/ 5089585 h 6858000"/>
              <a:gd name="connsiteX313" fmla="*/ 5263764 w 7467600"/>
              <a:gd name="connsiteY313" fmla="*/ 4735525 h 6858000"/>
              <a:gd name="connsiteX314" fmla="*/ 4086300 w 7467600"/>
              <a:gd name="connsiteY314" fmla="*/ 4884599 h 6858000"/>
              <a:gd name="connsiteX315" fmla="*/ 4085485 w 7467600"/>
              <a:gd name="connsiteY315" fmla="*/ 4899070 h 6858000"/>
              <a:gd name="connsiteX316" fmla="*/ 3871915 w 7467600"/>
              <a:gd name="connsiteY316" fmla="*/ 5253645 h 6858000"/>
              <a:gd name="connsiteX317" fmla="*/ 3799374 w 7467600"/>
              <a:gd name="connsiteY317" fmla="*/ 5466127 h 6858000"/>
              <a:gd name="connsiteX318" fmla="*/ 3498850 w 7467600"/>
              <a:gd name="connsiteY318" fmla="*/ 6661888 h 6858000"/>
              <a:gd name="connsiteX319" fmla="*/ 3399216 w 7467600"/>
              <a:gd name="connsiteY319" fmla="*/ 6858000 h 6858000"/>
              <a:gd name="connsiteX320" fmla="*/ 3303688 w 7467600"/>
              <a:gd name="connsiteY320" fmla="*/ 6858000 h 6858000"/>
              <a:gd name="connsiteX321" fmla="*/ 3391774 w 7467600"/>
              <a:gd name="connsiteY321" fmla="*/ 6697181 h 6858000"/>
              <a:gd name="connsiteX322" fmla="*/ 3735540 w 7467600"/>
              <a:gd name="connsiteY322" fmla="*/ 5546923 h 6858000"/>
              <a:gd name="connsiteX323" fmla="*/ 3729438 w 7467600"/>
              <a:gd name="connsiteY323" fmla="*/ 5569058 h 6858000"/>
              <a:gd name="connsiteX324" fmla="*/ 3707782 w 7467600"/>
              <a:gd name="connsiteY324" fmla="*/ 5644908 h 6858000"/>
              <a:gd name="connsiteX325" fmla="*/ 3583827 w 7467600"/>
              <a:gd name="connsiteY325" fmla="*/ 6039215 h 6858000"/>
              <a:gd name="connsiteX326" fmla="*/ 3547861 w 7467600"/>
              <a:gd name="connsiteY326" fmla="*/ 6129609 h 6858000"/>
              <a:gd name="connsiteX327" fmla="*/ 3490905 w 7467600"/>
              <a:gd name="connsiteY327" fmla="*/ 6277660 h 6858000"/>
              <a:gd name="connsiteX328" fmla="*/ 3455859 w 7467600"/>
              <a:gd name="connsiteY328" fmla="*/ 6391301 h 6858000"/>
              <a:gd name="connsiteX329" fmla="*/ 3429112 w 7467600"/>
              <a:gd name="connsiteY329" fmla="*/ 6479469 h 6858000"/>
              <a:gd name="connsiteX330" fmla="*/ 3304862 w 7467600"/>
              <a:gd name="connsiteY330" fmla="*/ 6796476 h 6858000"/>
              <a:gd name="connsiteX331" fmla="*/ 3276071 w 7467600"/>
              <a:gd name="connsiteY331" fmla="*/ 6858000 h 6858000"/>
              <a:gd name="connsiteX332" fmla="*/ 3240805 w 7467600"/>
              <a:gd name="connsiteY332" fmla="*/ 6858000 h 6858000"/>
              <a:gd name="connsiteX333" fmla="*/ 3275917 w 7467600"/>
              <a:gd name="connsiteY333" fmla="*/ 6783192 h 6858000"/>
              <a:gd name="connsiteX334" fmla="*/ 3399358 w 7467600"/>
              <a:gd name="connsiteY334" fmla="*/ 6469011 h 6858000"/>
              <a:gd name="connsiteX335" fmla="*/ 3425650 w 7467600"/>
              <a:gd name="connsiteY335" fmla="*/ 6381333 h 6858000"/>
              <a:gd name="connsiteX336" fmla="*/ 3460661 w 7467600"/>
              <a:gd name="connsiteY336" fmla="*/ 6266763 h 6858000"/>
              <a:gd name="connsiteX337" fmla="*/ 3518021 w 7467600"/>
              <a:gd name="connsiteY337" fmla="*/ 6117298 h 6858000"/>
              <a:gd name="connsiteX338" fmla="*/ 3554035 w 7467600"/>
              <a:gd name="connsiteY338" fmla="*/ 6027832 h 6858000"/>
              <a:gd name="connsiteX339" fmla="*/ 3677174 w 7467600"/>
              <a:gd name="connsiteY339" fmla="*/ 5636351 h 6858000"/>
              <a:gd name="connsiteX340" fmla="*/ 3698819 w 7467600"/>
              <a:gd name="connsiteY340" fmla="*/ 5560503 h 6858000"/>
              <a:gd name="connsiteX341" fmla="*/ 3702094 w 7467600"/>
              <a:gd name="connsiteY341" fmla="*/ 5549194 h 6858000"/>
              <a:gd name="connsiteX342" fmla="*/ 3398355 w 7467600"/>
              <a:gd name="connsiteY342" fmla="*/ 6094603 h 6858000"/>
              <a:gd name="connsiteX343" fmla="*/ 3193941 w 7467600"/>
              <a:gd name="connsiteY343" fmla="*/ 6798775 h 6858000"/>
              <a:gd name="connsiteX344" fmla="*/ 3184140 w 7467600"/>
              <a:gd name="connsiteY344" fmla="*/ 6858000 h 6858000"/>
              <a:gd name="connsiteX345" fmla="*/ 3099978 w 7467600"/>
              <a:gd name="connsiteY345" fmla="*/ 6858000 h 6858000"/>
              <a:gd name="connsiteX346" fmla="*/ 3101556 w 7467600"/>
              <a:gd name="connsiteY346" fmla="*/ 6843337 h 6858000"/>
              <a:gd name="connsiteX347" fmla="*/ 3370162 w 7467600"/>
              <a:gd name="connsiteY347" fmla="*/ 5785550 h 6858000"/>
              <a:gd name="connsiteX348" fmla="*/ 3746477 w 7467600"/>
              <a:gd name="connsiteY348" fmla="*/ 5377889 h 6858000"/>
              <a:gd name="connsiteX349" fmla="*/ 3863399 w 7467600"/>
              <a:gd name="connsiteY349" fmla="*/ 5087257 h 6858000"/>
              <a:gd name="connsiteX350" fmla="*/ 3968712 w 7467600"/>
              <a:gd name="connsiteY350" fmla="*/ 4913989 h 6858000"/>
              <a:gd name="connsiteX351" fmla="*/ 2792390 w 7467600"/>
              <a:gd name="connsiteY351" fmla="*/ 5382974 h 6858000"/>
              <a:gd name="connsiteX352" fmla="*/ 2714982 w 7467600"/>
              <a:gd name="connsiteY352" fmla="*/ 5427051 h 6858000"/>
              <a:gd name="connsiteX353" fmla="*/ 2813361 w 7467600"/>
              <a:gd name="connsiteY353" fmla="*/ 6023912 h 6858000"/>
              <a:gd name="connsiteX354" fmla="*/ 2688430 w 7467600"/>
              <a:gd name="connsiteY354" fmla="*/ 6801564 h 6858000"/>
              <a:gd name="connsiteX355" fmla="*/ 2629626 w 7467600"/>
              <a:gd name="connsiteY355" fmla="*/ 6763394 h 6858000"/>
              <a:gd name="connsiteX356" fmla="*/ 2565328 w 7467600"/>
              <a:gd name="connsiteY356" fmla="*/ 5516399 h 6858000"/>
              <a:gd name="connsiteX357" fmla="*/ 1922999 w 7467600"/>
              <a:gd name="connsiteY357" fmla="*/ 5980343 h 6858000"/>
              <a:gd name="connsiteX358" fmla="*/ 1950261 w 7467600"/>
              <a:gd name="connsiteY358" fmla="*/ 6405858 h 6858000"/>
              <a:gd name="connsiteX359" fmla="*/ 2365554 w 7467600"/>
              <a:gd name="connsiteY359" fmla="*/ 6759107 h 6858000"/>
              <a:gd name="connsiteX360" fmla="*/ 2424142 w 7467600"/>
              <a:gd name="connsiteY360" fmla="*/ 6858000 h 6858000"/>
              <a:gd name="connsiteX361" fmla="*/ 2395994 w 7467600"/>
              <a:gd name="connsiteY361" fmla="*/ 6858000 h 6858000"/>
              <a:gd name="connsiteX362" fmla="*/ 2392863 w 7467600"/>
              <a:gd name="connsiteY362" fmla="*/ 6852964 h 6858000"/>
              <a:gd name="connsiteX363" fmla="*/ 2017589 w 7467600"/>
              <a:gd name="connsiteY363" fmla="*/ 6493982 h 6858000"/>
              <a:gd name="connsiteX364" fmla="*/ 2147336 w 7467600"/>
              <a:gd name="connsiteY364" fmla="*/ 6594052 h 6858000"/>
              <a:gd name="connsiteX365" fmla="*/ 2207047 w 7467600"/>
              <a:gd name="connsiteY365" fmla="*/ 6654540 h 6858000"/>
              <a:gd name="connsiteX366" fmla="*/ 2299106 w 7467600"/>
              <a:gd name="connsiteY366" fmla="*/ 6778931 h 6858000"/>
              <a:gd name="connsiteX367" fmla="*/ 2314430 w 7467600"/>
              <a:gd name="connsiteY367" fmla="*/ 6801144 h 6858000"/>
              <a:gd name="connsiteX368" fmla="*/ 2352406 w 7467600"/>
              <a:gd name="connsiteY368" fmla="*/ 6858000 h 6858000"/>
              <a:gd name="connsiteX369" fmla="*/ 2314492 w 7467600"/>
              <a:gd name="connsiteY369" fmla="*/ 6858000 h 6858000"/>
              <a:gd name="connsiteX370" fmla="*/ 2288095 w 7467600"/>
              <a:gd name="connsiteY370" fmla="*/ 6818030 h 6858000"/>
              <a:gd name="connsiteX371" fmla="*/ 2272768 w 7467600"/>
              <a:gd name="connsiteY371" fmla="*/ 6795822 h 6858000"/>
              <a:gd name="connsiteX372" fmla="*/ 2182715 w 7467600"/>
              <a:gd name="connsiteY372" fmla="*/ 6675071 h 6858000"/>
              <a:gd name="connsiteX373" fmla="*/ 2032061 w 7467600"/>
              <a:gd name="connsiteY373" fmla="*/ 6541380 h 6858000"/>
              <a:gd name="connsiteX374" fmla="*/ 2257220 w 7467600"/>
              <a:gd name="connsiteY374" fmla="*/ 6826257 h 6858000"/>
              <a:gd name="connsiteX375" fmla="*/ 2281324 w 7467600"/>
              <a:gd name="connsiteY375" fmla="*/ 6858000 h 6858000"/>
              <a:gd name="connsiteX376" fmla="*/ 2242860 w 7467600"/>
              <a:gd name="connsiteY376" fmla="*/ 6858000 h 6858000"/>
              <a:gd name="connsiteX377" fmla="*/ 2232818 w 7467600"/>
              <a:gd name="connsiteY377" fmla="*/ 6844926 h 6858000"/>
              <a:gd name="connsiteX378" fmla="*/ 1990172 w 7467600"/>
              <a:gd name="connsiteY378" fmla="*/ 6542121 h 6858000"/>
              <a:gd name="connsiteX379" fmla="*/ 2124090 w 7467600"/>
              <a:gd name="connsiteY379" fmla="*/ 6761017 h 6858000"/>
              <a:gd name="connsiteX380" fmla="*/ 2200380 w 7467600"/>
              <a:gd name="connsiteY380" fmla="*/ 6858000 h 6858000"/>
              <a:gd name="connsiteX381" fmla="*/ 2147507 w 7467600"/>
              <a:gd name="connsiteY381" fmla="*/ 6858000 h 6858000"/>
              <a:gd name="connsiteX382" fmla="*/ 2070668 w 7467600"/>
              <a:gd name="connsiteY382" fmla="*/ 6761520 h 6858000"/>
              <a:gd name="connsiteX383" fmla="*/ 1975142 w 7467600"/>
              <a:gd name="connsiteY383" fmla="*/ 6585570 h 6858000"/>
              <a:gd name="connsiteX384" fmla="*/ 2050035 w 7467600"/>
              <a:gd name="connsiteY384" fmla="*/ 6813345 h 6858000"/>
              <a:gd name="connsiteX385" fmla="*/ 2063025 w 7467600"/>
              <a:gd name="connsiteY385" fmla="*/ 6858000 h 6858000"/>
              <a:gd name="connsiteX386" fmla="*/ 2021675 w 7467600"/>
              <a:gd name="connsiteY386" fmla="*/ 6858000 h 6858000"/>
              <a:gd name="connsiteX387" fmla="*/ 2019308 w 7467600"/>
              <a:gd name="connsiteY387" fmla="*/ 6847118 h 6858000"/>
              <a:gd name="connsiteX388" fmla="*/ 1938835 w 7467600"/>
              <a:gd name="connsiteY388" fmla="*/ 6551160 h 6858000"/>
              <a:gd name="connsiteX389" fmla="*/ 1953230 w 7467600"/>
              <a:gd name="connsiteY389" fmla="*/ 6759699 h 6858000"/>
              <a:gd name="connsiteX390" fmla="*/ 1956763 w 7467600"/>
              <a:gd name="connsiteY390" fmla="*/ 6778191 h 6858000"/>
              <a:gd name="connsiteX391" fmla="*/ 1967925 w 7467600"/>
              <a:gd name="connsiteY391" fmla="*/ 6858000 h 6858000"/>
              <a:gd name="connsiteX392" fmla="*/ 1936622 w 7467600"/>
              <a:gd name="connsiteY392" fmla="*/ 6858000 h 6858000"/>
              <a:gd name="connsiteX393" fmla="*/ 1926261 w 7467600"/>
              <a:gd name="connsiteY393" fmla="*/ 6784064 h 6858000"/>
              <a:gd name="connsiteX394" fmla="*/ 1922724 w 7467600"/>
              <a:gd name="connsiteY394" fmla="*/ 6765577 h 6858000"/>
              <a:gd name="connsiteX395" fmla="*/ 1904650 w 7467600"/>
              <a:gd name="connsiteY395" fmla="*/ 6639616 h 6858000"/>
              <a:gd name="connsiteX396" fmla="*/ 1885273 w 7467600"/>
              <a:gd name="connsiteY396" fmla="*/ 6858000 h 6858000"/>
              <a:gd name="connsiteX397" fmla="*/ 1854363 w 7467600"/>
              <a:gd name="connsiteY397" fmla="*/ 6858000 h 6858000"/>
              <a:gd name="connsiteX398" fmla="*/ 1880391 w 7467600"/>
              <a:gd name="connsiteY398" fmla="*/ 6603796 h 6858000"/>
              <a:gd name="connsiteX399" fmla="*/ 1818273 w 7467600"/>
              <a:gd name="connsiteY399" fmla="*/ 6715729 h 6858000"/>
              <a:gd name="connsiteX400" fmla="*/ 1794691 w 7467600"/>
              <a:gd name="connsiteY400" fmla="*/ 6843239 h 6858000"/>
              <a:gd name="connsiteX401" fmla="*/ 1794914 w 7467600"/>
              <a:gd name="connsiteY401" fmla="*/ 6858000 h 6858000"/>
              <a:gd name="connsiteX402" fmla="*/ 1746128 w 7467600"/>
              <a:gd name="connsiteY402" fmla="*/ 6858000 h 6858000"/>
              <a:gd name="connsiteX403" fmla="*/ 1753934 w 7467600"/>
              <a:gd name="connsiteY403" fmla="*/ 6724796 h 6858000"/>
              <a:gd name="connsiteX404" fmla="*/ 1792053 w 7467600"/>
              <a:gd name="connsiteY404" fmla="*/ 6572396 h 6858000"/>
              <a:gd name="connsiteX405" fmla="*/ 1862248 w 7467600"/>
              <a:gd name="connsiteY405" fmla="*/ 6266397 h 6858000"/>
              <a:gd name="connsiteX406" fmla="*/ 1862250 w 7467600"/>
              <a:gd name="connsiteY406" fmla="*/ 6033531 h 6858000"/>
              <a:gd name="connsiteX407" fmla="*/ 1211999 w 7467600"/>
              <a:gd name="connsiteY407" fmla="*/ 6683610 h 6858000"/>
              <a:gd name="connsiteX408" fmla="*/ 1213266 w 7467600"/>
              <a:gd name="connsiteY408" fmla="*/ 6691947 h 6858000"/>
              <a:gd name="connsiteX409" fmla="*/ 1203370 w 7467600"/>
              <a:gd name="connsiteY409" fmla="*/ 6850676 h 6858000"/>
              <a:gd name="connsiteX410" fmla="*/ 1203671 w 7467600"/>
              <a:gd name="connsiteY410" fmla="*/ 6858000 h 6858000"/>
              <a:gd name="connsiteX411" fmla="*/ 1143180 w 7467600"/>
              <a:gd name="connsiteY411" fmla="*/ 6858000 h 6858000"/>
              <a:gd name="connsiteX412" fmla="*/ 1142176 w 7467600"/>
              <a:gd name="connsiteY412" fmla="*/ 6766045 h 6858000"/>
              <a:gd name="connsiteX413" fmla="*/ 1067484 w 7467600"/>
              <a:gd name="connsiteY413" fmla="*/ 6858000 h 6858000"/>
              <a:gd name="connsiteX414" fmla="*/ 953928 w 7467600"/>
              <a:gd name="connsiteY414" fmla="*/ 6858000 h 6858000"/>
              <a:gd name="connsiteX415" fmla="*/ 959715 w 7467600"/>
              <a:gd name="connsiteY415" fmla="*/ 6850185 h 6858000"/>
              <a:gd name="connsiteX416" fmla="*/ 1483788 w 7467600"/>
              <a:gd name="connsiteY416" fmla="*/ 6259174 h 6858000"/>
              <a:gd name="connsiteX417" fmla="*/ 1100671 w 7467600"/>
              <a:gd name="connsiteY417" fmla="*/ 6252137 h 6858000"/>
              <a:gd name="connsiteX418" fmla="*/ 1090144 w 7467600"/>
              <a:gd name="connsiteY418" fmla="*/ 6256748 h 6858000"/>
              <a:gd name="connsiteX419" fmla="*/ 1095872 w 7467600"/>
              <a:gd name="connsiteY419" fmla="*/ 6271892 h 6858000"/>
              <a:gd name="connsiteX420" fmla="*/ 262785 w 7467600"/>
              <a:gd name="connsiteY420" fmla="*/ 6845450 h 6858000"/>
              <a:gd name="connsiteX421" fmla="*/ 209968 w 7467600"/>
              <a:gd name="connsiteY421" fmla="*/ 6770713 h 6858000"/>
              <a:gd name="connsiteX422" fmla="*/ 873460 w 7467600"/>
              <a:gd name="connsiteY422" fmla="*/ 6253768 h 6858000"/>
              <a:gd name="connsiteX423" fmla="*/ 192686 w 7467600"/>
              <a:gd name="connsiteY423" fmla="*/ 5849257 h 6858000"/>
              <a:gd name="connsiteX424" fmla="*/ 4696 w 7467600"/>
              <a:gd name="connsiteY424" fmla="*/ 5697668 h 6858000"/>
              <a:gd name="connsiteX425" fmla="*/ 0 w 7467600"/>
              <a:gd name="connsiteY425" fmla="*/ 5689984 h 6858000"/>
              <a:gd name="connsiteX426" fmla="*/ 0 w 7467600"/>
              <a:gd name="connsiteY426" fmla="*/ 5513472 h 6858000"/>
              <a:gd name="connsiteX427" fmla="*/ 174101 w 7467600"/>
              <a:gd name="connsiteY427" fmla="*/ 5620277 h 6858000"/>
              <a:gd name="connsiteX428" fmla="*/ 891800 w 7467600"/>
              <a:gd name="connsiteY428" fmla="*/ 6036935 h 6858000"/>
              <a:gd name="connsiteX429" fmla="*/ 1072219 w 7467600"/>
              <a:gd name="connsiteY429" fmla="*/ 6169443 h 6858000"/>
              <a:gd name="connsiteX430" fmla="*/ 1074117 w 7467600"/>
              <a:gd name="connsiteY430" fmla="*/ 6170301 h 6858000"/>
              <a:gd name="connsiteX431" fmla="*/ 1083114 w 7467600"/>
              <a:gd name="connsiteY431" fmla="*/ 6174131 h 6858000"/>
              <a:gd name="connsiteX432" fmla="*/ 1543010 w 7467600"/>
              <a:gd name="connsiteY432" fmla="*/ 6191140 h 6858000"/>
              <a:gd name="connsiteX433" fmla="*/ 1551080 w 7467600"/>
              <a:gd name="connsiteY433" fmla="*/ 6195006 h 6858000"/>
              <a:gd name="connsiteX434" fmla="*/ 2345443 w 7467600"/>
              <a:gd name="connsiteY434" fmla="*/ 5549882 h 6858000"/>
              <a:gd name="connsiteX435" fmla="*/ 1721499 w 7467600"/>
              <a:gd name="connsiteY435" fmla="*/ 5599969 h 6858000"/>
              <a:gd name="connsiteX436" fmla="*/ 767716 w 7467600"/>
              <a:gd name="connsiteY436" fmla="*/ 5472768 h 6858000"/>
              <a:gd name="connsiteX437" fmla="*/ 722147 w 7467600"/>
              <a:gd name="connsiteY437" fmla="*/ 5393091 h 6858000"/>
              <a:gd name="connsiteX438" fmla="*/ 1485552 w 7467600"/>
              <a:gd name="connsiteY438" fmla="*/ 5313202 h 6858000"/>
              <a:gd name="connsiteX439" fmla="*/ 2143004 w 7467600"/>
              <a:gd name="connsiteY439" fmla="*/ 5402420 h 6858000"/>
              <a:gd name="connsiteX440" fmla="*/ 1933391 w 7467600"/>
              <a:gd name="connsiteY440" fmla="*/ 5156971 h 6858000"/>
              <a:gd name="connsiteX441" fmla="*/ 1827118 w 7467600"/>
              <a:gd name="connsiteY441" fmla="*/ 4968410 h 6858000"/>
              <a:gd name="connsiteX442" fmla="*/ 1837349 w 7467600"/>
              <a:gd name="connsiteY442" fmla="*/ 4956357 h 6858000"/>
              <a:gd name="connsiteX443" fmla="*/ 2162835 w 7467600"/>
              <a:gd name="connsiteY443" fmla="*/ 5187853 h 6858000"/>
              <a:gd name="connsiteX444" fmla="*/ 2257167 w 7467600"/>
              <a:gd name="connsiteY444" fmla="*/ 5462123 h 6858000"/>
              <a:gd name="connsiteX445" fmla="*/ 2261598 w 7467600"/>
              <a:gd name="connsiteY445" fmla="*/ 5467998 h 6858000"/>
              <a:gd name="connsiteX446" fmla="*/ 2437177 w 7467600"/>
              <a:gd name="connsiteY446" fmla="*/ 5479608 h 6858000"/>
              <a:gd name="connsiteX447" fmla="*/ 2445247 w 7467600"/>
              <a:gd name="connsiteY447" fmla="*/ 5483476 h 6858000"/>
              <a:gd name="connsiteX448" fmla="*/ 2743626 w 7467600"/>
              <a:gd name="connsiteY448" fmla="*/ 5304819 h 6858000"/>
              <a:gd name="connsiteX449" fmla="*/ 3048102 w 7467600"/>
              <a:gd name="connsiteY449" fmla="*/ 5150595 h 6858000"/>
              <a:gd name="connsiteX450" fmla="*/ 1799414 w 7467600"/>
              <a:gd name="connsiteY450" fmla="*/ 4694732 h 6858000"/>
              <a:gd name="connsiteX451" fmla="*/ 1771735 w 7467600"/>
              <a:gd name="connsiteY451" fmla="*/ 4619929 h 6858000"/>
              <a:gd name="connsiteX452" fmla="*/ 3104273 w 7467600"/>
              <a:gd name="connsiteY452" fmla="*/ 5076159 h 6858000"/>
              <a:gd name="connsiteX453" fmla="*/ 3113245 w 7467600"/>
              <a:gd name="connsiteY453" fmla="*/ 5090705 h 6858000"/>
              <a:gd name="connsiteX454" fmla="*/ 3126294 w 7467600"/>
              <a:gd name="connsiteY454" fmla="*/ 5114400 h 6858000"/>
              <a:gd name="connsiteX455" fmla="*/ 3937433 w 7467600"/>
              <a:gd name="connsiteY455" fmla="*/ 4830473 h 6858000"/>
              <a:gd name="connsiteX456" fmla="*/ 3590475 w 7467600"/>
              <a:gd name="connsiteY456" fmla="*/ 4597974 h 6858000"/>
              <a:gd name="connsiteX457" fmla="*/ 3100264 w 7467600"/>
              <a:gd name="connsiteY457" fmla="*/ 4579845 h 6858000"/>
              <a:gd name="connsiteX458" fmla="*/ 2183576 w 7467600"/>
              <a:gd name="connsiteY458" fmla="*/ 4227150 h 6858000"/>
              <a:gd name="connsiteX459" fmla="*/ 2151029 w 7467600"/>
              <a:gd name="connsiteY459" fmla="*/ 4146947 h 6858000"/>
              <a:gd name="connsiteX460" fmla="*/ 3563434 w 7467600"/>
              <a:gd name="connsiteY460" fmla="*/ 4469115 h 6858000"/>
              <a:gd name="connsiteX461" fmla="*/ 3177952 w 7467600"/>
              <a:gd name="connsiteY461" fmla="*/ 3657386 h 6858000"/>
              <a:gd name="connsiteX462" fmla="*/ 3189263 w 7467600"/>
              <a:gd name="connsiteY462" fmla="*/ 3625726 h 6858000"/>
              <a:gd name="connsiteX463" fmla="*/ 3560912 w 7467600"/>
              <a:gd name="connsiteY463" fmla="*/ 4079863 h 6858000"/>
              <a:gd name="connsiteX464" fmla="*/ 3626636 w 7467600"/>
              <a:gd name="connsiteY464" fmla="*/ 4512230 h 6858000"/>
              <a:gd name="connsiteX465" fmla="*/ 3653088 w 7467600"/>
              <a:gd name="connsiteY465" fmla="*/ 4521417 h 6858000"/>
              <a:gd name="connsiteX466" fmla="*/ 3988128 w 7467600"/>
              <a:gd name="connsiteY466" fmla="*/ 4817267 h 6858000"/>
              <a:gd name="connsiteX467" fmla="*/ 4830582 w 7467600"/>
              <a:gd name="connsiteY467" fmla="*/ 4676000 h 6858000"/>
              <a:gd name="connsiteX468" fmla="*/ 4830100 w 7467600"/>
              <a:gd name="connsiteY468" fmla="*/ 4675554 h 6858000"/>
              <a:gd name="connsiteX469" fmla="*/ 4036318 w 7467600"/>
              <a:gd name="connsiteY469" fmla="*/ 4147013 h 6858000"/>
              <a:gd name="connsiteX470" fmla="*/ 3432098 w 7467600"/>
              <a:gd name="connsiteY470" fmla="*/ 3537312 h 6858000"/>
              <a:gd name="connsiteX471" fmla="*/ 3446761 w 7467600"/>
              <a:gd name="connsiteY471" fmla="*/ 3461278 h 6858000"/>
              <a:gd name="connsiteX472" fmla="*/ 4419733 w 7467600"/>
              <a:gd name="connsiteY472" fmla="*/ 3963555 h 6858000"/>
              <a:gd name="connsiteX473" fmla="*/ 4781371 w 7467600"/>
              <a:gd name="connsiteY473" fmla="*/ 4458604 h 6858000"/>
              <a:gd name="connsiteX474" fmla="*/ 4780440 w 7467600"/>
              <a:gd name="connsiteY474" fmla="*/ 4470290 h 6858000"/>
              <a:gd name="connsiteX475" fmla="*/ 4898954 w 7467600"/>
              <a:gd name="connsiteY475" fmla="*/ 4662092 h 6858000"/>
              <a:gd name="connsiteX476" fmla="*/ 4900699 w 7467600"/>
              <a:gd name="connsiteY476" fmla="*/ 4670867 h 6858000"/>
              <a:gd name="connsiteX477" fmla="*/ 5714511 w 7467600"/>
              <a:gd name="connsiteY477" fmla="*/ 4663483 h 6858000"/>
              <a:gd name="connsiteX478" fmla="*/ 5464793 w 7467600"/>
              <a:gd name="connsiteY478" fmla="*/ 4393556 h 6858000"/>
              <a:gd name="connsiteX479" fmla="*/ 5461897 w 7467600"/>
              <a:gd name="connsiteY479" fmla="*/ 4390879 h 6858000"/>
              <a:gd name="connsiteX480" fmla="*/ 4294126 w 7467600"/>
              <a:gd name="connsiteY480" fmla="*/ 3303048 h 6858000"/>
              <a:gd name="connsiteX481" fmla="*/ 4305321 w 7467600"/>
              <a:gd name="connsiteY481" fmla="*/ 3256953 h 6858000"/>
              <a:gd name="connsiteX482" fmla="*/ 4949299 w 7467600"/>
              <a:gd name="connsiteY482" fmla="*/ 3766336 h 6858000"/>
              <a:gd name="connsiteX483" fmla="*/ 5291452 w 7467600"/>
              <a:gd name="connsiteY483" fmla="*/ 4076801 h 6858000"/>
              <a:gd name="connsiteX484" fmla="*/ 5434998 w 7467600"/>
              <a:gd name="connsiteY484" fmla="*/ 4254100 h 6858000"/>
              <a:gd name="connsiteX485" fmla="*/ 5351015 w 7467600"/>
              <a:gd name="connsiteY485" fmla="*/ 3760989 h 6858000"/>
              <a:gd name="connsiteX486" fmla="*/ 5413780 w 7467600"/>
              <a:gd name="connsiteY486" fmla="*/ 2966265 h 6858000"/>
              <a:gd name="connsiteX487" fmla="*/ 5425627 w 7467600"/>
              <a:gd name="connsiteY487" fmla="*/ 2954192 h 6858000"/>
              <a:gd name="connsiteX488" fmla="*/ 6604735 w 7467600"/>
              <a:gd name="connsiteY488" fmla="*/ 2041381 h 6858000"/>
              <a:gd name="connsiteX489" fmla="*/ 7204487 w 7467600"/>
              <a:gd name="connsiteY489" fmla="*/ 2742112 h 6858000"/>
              <a:gd name="connsiteX490" fmla="*/ 7131592 w 7467600"/>
              <a:gd name="connsiteY490" fmla="*/ 2672096 h 6858000"/>
              <a:gd name="connsiteX491" fmla="*/ 6996344 w 7467600"/>
              <a:gd name="connsiteY491" fmla="*/ 2518310 h 6858000"/>
              <a:gd name="connsiteX492" fmla="*/ 6735495 w 7467600"/>
              <a:gd name="connsiteY492" fmla="*/ 2196890 h 6858000"/>
              <a:gd name="connsiteX493" fmla="*/ 6721901 w 7467600"/>
              <a:gd name="connsiteY493" fmla="*/ 2179274 h 6858000"/>
              <a:gd name="connsiteX494" fmla="*/ 6604735 w 7467600"/>
              <a:gd name="connsiteY494" fmla="*/ 2041381 h 6858000"/>
              <a:gd name="connsiteX495" fmla="*/ 6591670 w 7467600"/>
              <a:gd name="connsiteY495" fmla="*/ 1988277 h 6858000"/>
              <a:gd name="connsiteX496" fmla="*/ 6747349 w 7467600"/>
              <a:gd name="connsiteY496" fmla="*/ 2160069 h 6858000"/>
              <a:gd name="connsiteX497" fmla="*/ 6760943 w 7467600"/>
              <a:gd name="connsiteY497" fmla="*/ 2177686 h 6858000"/>
              <a:gd name="connsiteX498" fmla="*/ 7021065 w 7467600"/>
              <a:gd name="connsiteY498" fmla="*/ 2498102 h 6858000"/>
              <a:gd name="connsiteX499" fmla="*/ 7155223 w 7467600"/>
              <a:gd name="connsiteY499" fmla="*/ 2650386 h 6858000"/>
              <a:gd name="connsiteX500" fmla="*/ 7203167 w 7467600"/>
              <a:gd name="connsiteY500" fmla="*/ 2697288 h 6858000"/>
              <a:gd name="connsiteX501" fmla="*/ 6937703 w 7467600"/>
              <a:gd name="connsiteY501" fmla="*/ 2321981 h 6858000"/>
              <a:gd name="connsiteX502" fmla="*/ 6591670 w 7467600"/>
              <a:gd name="connsiteY502" fmla="*/ 1988277 h 6858000"/>
              <a:gd name="connsiteX503" fmla="*/ 5798671 w 7467600"/>
              <a:gd name="connsiteY503" fmla="*/ 1981601 h 6858000"/>
              <a:gd name="connsiteX504" fmla="*/ 5754709 w 7467600"/>
              <a:gd name="connsiteY504" fmla="*/ 2071454 h 6858000"/>
              <a:gd name="connsiteX505" fmla="*/ 5763044 w 7467600"/>
              <a:gd name="connsiteY505" fmla="*/ 2842206 h 6858000"/>
              <a:gd name="connsiteX506" fmla="*/ 5764974 w 7467600"/>
              <a:gd name="connsiteY506" fmla="*/ 2799609 h 6858000"/>
              <a:gd name="connsiteX507" fmla="*/ 5767665 w 7467600"/>
              <a:gd name="connsiteY507" fmla="*/ 2666409 h 6858000"/>
              <a:gd name="connsiteX508" fmla="*/ 5763055 w 7467600"/>
              <a:gd name="connsiteY508" fmla="*/ 2579705 h 6858000"/>
              <a:gd name="connsiteX509" fmla="*/ 5758079 w 7467600"/>
              <a:gd name="connsiteY509" fmla="*/ 2492508 h 6858000"/>
              <a:gd name="connsiteX510" fmla="*/ 5779325 w 7467600"/>
              <a:gd name="connsiteY510" fmla="*/ 2197069 h 6858000"/>
              <a:gd name="connsiteX511" fmla="*/ 5798671 w 7467600"/>
              <a:gd name="connsiteY511" fmla="*/ 1981601 h 6858000"/>
              <a:gd name="connsiteX512" fmla="*/ 5829202 w 7467600"/>
              <a:gd name="connsiteY512" fmla="*/ 1971679 h 6858000"/>
              <a:gd name="connsiteX513" fmla="*/ 5809558 w 7467600"/>
              <a:gd name="connsiteY513" fmla="*/ 2198043 h 6858000"/>
              <a:gd name="connsiteX514" fmla="*/ 5788653 w 7467600"/>
              <a:gd name="connsiteY514" fmla="*/ 2489430 h 6858000"/>
              <a:gd name="connsiteX515" fmla="*/ 5793439 w 7467600"/>
              <a:gd name="connsiteY515" fmla="*/ 2575235 h 6858000"/>
              <a:gd name="connsiteX516" fmla="*/ 5796837 w 7467600"/>
              <a:gd name="connsiteY516" fmla="*/ 2637633 h 6858000"/>
              <a:gd name="connsiteX517" fmla="*/ 5818614 w 7467600"/>
              <a:gd name="connsiteY517" fmla="*/ 2473055 h 6858000"/>
              <a:gd name="connsiteX518" fmla="*/ 5829202 w 7467600"/>
              <a:gd name="connsiteY518" fmla="*/ 1971679 h 6858000"/>
              <a:gd name="connsiteX519" fmla="*/ 5911389 w 7467600"/>
              <a:gd name="connsiteY519" fmla="*/ 1898371 h 6858000"/>
              <a:gd name="connsiteX520" fmla="*/ 6237627 w 7467600"/>
              <a:gd name="connsiteY520" fmla="*/ 2231921 h 6858000"/>
              <a:gd name="connsiteX521" fmla="*/ 5911389 w 7467600"/>
              <a:gd name="connsiteY521" fmla="*/ 1898371 h 6858000"/>
              <a:gd name="connsiteX522" fmla="*/ 6944437 w 7467600"/>
              <a:gd name="connsiteY522" fmla="*/ 1575402 h 6858000"/>
              <a:gd name="connsiteX523" fmla="*/ 6304730 w 7467600"/>
              <a:gd name="connsiteY523" fmla="*/ 1766654 h 6858000"/>
              <a:gd name="connsiteX524" fmla="*/ 6944437 w 7467600"/>
              <a:gd name="connsiteY524" fmla="*/ 1575402 h 6858000"/>
              <a:gd name="connsiteX525" fmla="*/ 7019523 w 7467600"/>
              <a:gd name="connsiteY525" fmla="*/ 1519450 h 6858000"/>
              <a:gd name="connsiteX526" fmla="*/ 6298091 w 7467600"/>
              <a:gd name="connsiteY526" fmla="*/ 1737122 h 6858000"/>
              <a:gd name="connsiteX527" fmla="*/ 7019523 w 7467600"/>
              <a:gd name="connsiteY527" fmla="*/ 1519450 h 6858000"/>
              <a:gd name="connsiteX528" fmla="*/ 2399523 w 7467600"/>
              <a:gd name="connsiteY528" fmla="*/ 1428234 h 6858000"/>
              <a:gd name="connsiteX529" fmla="*/ 2224982 w 7467600"/>
              <a:gd name="connsiteY529" fmla="*/ 1826201 h 6858000"/>
              <a:gd name="connsiteX530" fmla="*/ 2096099 w 7467600"/>
              <a:gd name="connsiteY530" fmla="*/ 2345900 h 6858000"/>
              <a:gd name="connsiteX531" fmla="*/ 2283317 w 7467600"/>
              <a:gd name="connsiteY531" fmla="*/ 1796925 h 6858000"/>
              <a:gd name="connsiteX532" fmla="*/ 2399523 w 7467600"/>
              <a:gd name="connsiteY532" fmla="*/ 1428234 h 6858000"/>
              <a:gd name="connsiteX533" fmla="*/ 2448558 w 7467600"/>
              <a:gd name="connsiteY533" fmla="*/ 1373435 h 6858000"/>
              <a:gd name="connsiteX534" fmla="*/ 2312521 w 7467600"/>
              <a:gd name="connsiteY534" fmla="*/ 1806140 h 6858000"/>
              <a:gd name="connsiteX535" fmla="*/ 2127533 w 7467600"/>
              <a:gd name="connsiteY535" fmla="*/ 2348380 h 6858000"/>
              <a:gd name="connsiteX536" fmla="*/ 2358080 w 7467600"/>
              <a:gd name="connsiteY536" fmla="*/ 1866134 h 6858000"/>
              <a:gd name="connsiteX537" fmla="*/ 2407436 w 7467600"/>
              <a:gd name="connsiteY537" fmla="*/ 1651070 h 6858000"/>
              <a:gd name="connsiteX538" fmla="*/ 2448558 w 7467600"/>
              <a:gd name="connsiteY538" fmla="*/ 1373435 h 6858000"/>
              <a:gd name="connsiteX539" fmla="*/ 278707 w 7467600"/>
              <a:gd name="connsiteY539" fmla="*/ 1352270 h 6858000"/>
              <a:gd name="connsiteX540" fmla="*/ 321570 w 7467600"/>
              <a:gd name="connsiteY540" fmla="*/ 1861610 h 6858000"/>
              <a:gd name="connsiteX541" fmla="*/ 294281 w 7467600"/>
              <a:gd name="connsiteY541" fmla="*/ 1440658 h 6858000"/>
              <a:gd name="connsiteX542" fmla="*/ 278707 w 7467600"/>
              <a:gd name="connsiteY542" fmla="*/ 1352270 h 6858000"/>
              <a:gd name="connsiteX543" fmla="*/ 1423821 w 7467600"/>
              <a:gd name="connsiteY543" fmla="*/ 1351958 h 6858000"/>
              <a:gd name="connsiteX544" fmla="*/ 1638521 w 7467600"/>
              <a:gd name="connsiteY544" fmla="*/ 1908470 h 6858000"/>
              <a:gd name="connsiteX545" fmla="*/ 1754199 w 7467600"/>
              <a:gd name="connsiteY545" fmla="*/ 2149284 h 6858000"/>
              <a:gd name="connsiteX546" fmla="*/ 1908359 w 7467600"/>
              <a:gd name="connsiteY546" fmla="*/ 2364988 h 6858000"/>
              <a:gd name="connsiteX547" fmla="*/ 1647661 w 7467600"/>
              <a:gd name="connsiteY547" fmla="*/ 1825945 h 6858000"/>
              <a:gd name="connsiteX548" fmla="*/ 1423821 w 7467600"/>
              <a:gd name="connsiteY548" fmla="*/ 1351958 h 6858000"/>
              <a:gd name="connsiteX549" fmla="*/ 1431890 w 7467600"/>
              <a:gd name="connsiteY549" fmla="*/ 1306475 h 6858000"/>
              <a:gd name="connsiteX550" fmla="*/ 1507597 w 7467600"/>
              <a:gd name="connsiteY550" fmla="*/ 1446132 h 6858000"/>
              <a:gd name="connsiteX551" fmla="*/ 1674586 w 7467600"/>
              <a:gd name="connsiteY551" fmla="*/ 1813832 h 6858000"/>
              <a:gd name="connsiteX552" fmla="*/ 1815950 w 7467600"/>
              <a:gd name="connsiteY552" fmla="*/ 2128564 h 6858000"/>
              <a:gd name="connsiteX553" fmla="*/ 1984242 w 7467600"/>
              <a:gd name="connsiteY553" fmla="*/ 2430829 h 6858000"/>
              <a:gd name="connsiteX554" fmla="*/ 2014023 w 7467600"/>
              <a:gd name="connsiteY554" fmla="*/ 2450995 h 6858000"/>
              <a:gd name="connsiteX555" fmla="*/ 1747337 w 7467600"/>
              <a:gd name="connsiteY555" fmla="*/ 1855264 h 6858000"/>
              <a:gd name="connsiteX556" fmla="*/ 1533749 w 7467600"/>
              <a:gd name="connsiteY556" fmla="*/ 1478656 h 6858000"/>
              <a:gd name="connsiteX557" fmla="*/ 1431890 w 7467600"/>
              <a:gd name="connsiteY557" fmla="*/ 1306475 h 6858000"/>
              <a:gd name="connsiteX558" fmla="*/ 5052692 w 7467600"/>
              <a:gd name="connsiteY558" fmla="*/ 1292994 h 6858000"/>
              <a:gd name="connsiteX559" fmla="*/ 5200661 w 7467600"/>
              <a:gd name="connsiteY559" fmla="*/ 1635186 h 6858000"/>
              <a:gd name="connsiteX560" fmla="*/ 5297138 w 7467600"/>
              <a:gd name="connsiteY560" fmla="*/ 1906351 h 6858000"/>
              <a:gd name="connsiteX561" fmla="*/ 5052692 w 7467600"/>
              <a:gd name="connsiteY561" fmla="*/ 1292994 h 6858000"/>
              <a:gd name="connsiteX562" fmla="*/ 5009948 w 7467600"/>
              <a:gd name="connsiteY562" fmla="*/ 1273619 h 6858000"/>
              <a:gd name="connsiteX563" fmla="*/ 5121777 w 7467600"/>
              <a:gd name="connsiteY563" fmla="*/ 1654213 h 6858000"/>
              <a:gd name="connsiteX564" fmla="*/ 5293545 w 7467600"/>
              <a:gd name="connsiteY564" fmla="*/ 2072247 h 6858000"/>
              <a:gd name="connsiteX565" fmla="*/ 5294042 w 7467600"/>
              <a:gd name="connsiteY565" fmla="*/ 2065019 h 6858000"/>
              <a:gd name="connsiteX566" fmla="*/ 5171936 w 7467600"/>
              <a:gd name="connsiteY566" fmla="*/ 1647613 h 6858000"/>
              <a:gd name="connsiteX567" fmla="*/ 5009948 w 7467600"/>
              <a:gd name="connsiteY567" fmla="*/ 1273619 h 6858000"/>
              <a:gd name="connsiteX568" fmla="*/ 655236 w 7467600"/>
              <a:gd name="connsiteY568" fmla="*/ 1268632 h 6858000"/>
              <a:gd name="connsiteX569" fmla="*/ 839521 w 7467600"/>
              <a:gd name="connsiteY569" fmla="*/ 1685315 h 6858000"/>
              <a:gd name="connsiteX570" fmla="*/ 1109416 w 7467600"/>
              <a:gd name="connsiteY570" fmla="*/ 2061663 h 6858000"/>
              <a:gd name="connsiteX571" fmla="*/ 1298300 w 7467600"/>
              <a:gd name="connsiteY571" fmla="*/ 2247742 h 6858000"/>
              <a:gd name="connsiteX572" fmla="*/ 1125871 w 7467600"/>
              <a:gd name="connsiteY572" fmla="*/ 1989513 h 6858000"/>
              <a:gd name="connsiteX573" fmla="*/ 981574 w 7467600"/>
              <a:gd name="connsiteY573" fmla="*/ 1783157 h 6858000"/>
              <a:gd name="connsiteX574" fmla="*/ 922198 w 7467600"/>
              <a:gd name="connsiteY574" fmla="*/ 1677437 h 6858000"/>
              <a:gd name="connsiteX575" fmla="*/ 869293 w 7467600"/>
              <a:gd name="connsiteY575" fmla="*/ 1583214 h 6858000"/>
              <a:gd name="connsiteX576" fmla="*/ 751431 w 7467600"/>
              <a:gd name="connsiteY576" fmla="*/ 1405731 h 6858000"/>
              <a:gd name="connsiteX577" fmla="*/ 655236 w 7467600"/>
              <a:gd name="connsiteY577" fmla="*/ 1268632 h 6858000"/>
              <a:gd name="connsiteX578" fmla="*/ 6516292 w 7467600"/>
              <a:gd name="connsiteY578" fmla="*/ 1263064 h 6858000"/>
              <a:gd name="connsiteX579" fmla="*/ 5736320 w 7467600"/>
              <a:gd name="connsiteY579" fmla="*/ 1501803 h 6858000"/>
              <a:gd name="connsiteX580" fmla="*/ 6516292 w 7467600"/>
              <a:gd name="connsiteY580" fmla="*/ 1263064 h 6858000"/>
              <a:gd name="connsiteX581" fmla="*/ 291466 w 7467600"/>
              <a:gd name="connsiteY581" fmla="*/ 1250369 h 6858000"/>
              <a:gd name="connsiteX582" fmla="*/ 323180 w 7467600"/>
              <a:gd name="connsiteY582" fmla="*/ 1435283 h 6858000"/>
              <a:gd name="connsiteX583" fmla="*/ 349381 w 7467600"/>
              <a:gd name="connsiteY583" fmla="*/ 1875041 h 6858000"/>
              <a:gd name="connsiteX584" fmla="*/ 374363 w 7467600"/>
              <a:gd name="connsiteY584" fmla="*/ 1506494 h 6858000"/>
              <a:gd name="connsiteX585" fmla="*/ 302168 w 7467600"/>
              <a:gd name="connsiteY585" fmla="*/ 1274495 h 6858000"/>
              <a:gd name="connsiteX586" fmla="*/ 291466 w 7467600"/>
              <a:gd name="connsiteY586" fmla="*/ 1250369 h 6858000"/>
              <a:gd name="connsiteX587" fmla="*/ 678222 w 7467600"/>
              <a:gd name="connsiteY587" fmla="*/ 1248670 h 6858000"/>
              <a:gd name="connsiteX588" fmla="*/ 775536 w 7467600"/>
              <a:gd name="connsiteY588" fmla="*/ 1388015 h 6858000"/>
              <a:gd name="connsiteX589" fmla="*/ 894529 w 7467600"/>
              <a:gd name="connsiteY589" fmla="*/ 1567739 h 6858000"/>
              <a:gd name="connsiteX590" fmla="*/ 948000 w 7467600"/>
              <a:gd name="connsiteY590" fmla="*/ 1663088 h 6858000"/>
              <a:gd name="connsiteX591" fmla="*/ 1006812 w 7467600"/>
              <a:gd name="connsiteY591" fmla="*/ 1767683 h 6858000"/>
              <a:gd name="connsiteX592" fmla="*/ 1149133 w 7467600"/>
              <a:gd name="connsiteY592" fmla="*/ 1971513 h 6858000"/>
              <a:gd name="connsiteX593" fmla="*/ 1333952 w 7467600"/>
              <a:gd name="connsiteY593" fmla="*/ 2251620 h 6858000"/>
              <a:gd name="connsiteX594" fmla="*/ 1337329 w 7467600"/>
              <a:gd name="connsiteY594" fmla="*/ 2258350 h 6858000"/>
              <a:gd name="connsiteX595" fmla="*/ 1014726 w 7467600"/>
              <a:gd name="connsiteY595" fmla="*/ 1615556 h 6858000"/>
              <a:gd name="connsiteX596" fmla="*/ 678222 w 7467600"/>
              <a:gd name="connsiteY596" fmla="*/ 1248670 h 6858000"/>
              <a:gd name="connsiteX597" fmla="*/ 6691602 w 7467600"/>
              <a:gd name="connsiteY597" fmla="*/ 1140573 h 6858000"/>
              <a:gd name="connsiteX598" fmla="*/ 6571100 w 7467600"/>
              <a:gd name="connsiteY598" fmla="*/ 1183662 h 6858000"/>
              <a:gd name="connsiteX599" fmla="*/ 6241687 w 7467600"/>
              <a:gd name="connsiteY599" fmla="*/ 1257600 h 6858000"/>
              <a:gd name="connsiteX600" fmla="*/ 5693009 w 7467600"/>
              <a:gd name="connsiteY600" fmla="*/ 1478256 h 6858000"/>
              <a:gd name="connsiteX601" fmla="*/ 6548420 w 7467600"/>
              <a:gd name="connsiteY601" fmla="*/ 1214599 h 6858000"/>
              <a:gd name="connsiteX602" fmla="*/ 6605473 w 7467600"/>
              <a:gd name="connsiteY602" fmla="*/ 1184686 h 6858000"/>
              <a:gd name="connsiteX603" fmla="*/ 6691602 w 7467600"/>
              <a:gd name="connsiteY603" fmla="*/ 1140573 h 6858000"/>
              <a:gd name="connsiteX604" fmla="*/ 4002475 w 7467600"/>
              <a:gd name="connsiteY604" fmla="*/ 1037802 h 6858000"/>
              <a:gd name="connsiteX605" fmla="*/ 4000324 w 7467600"/>
              <a:gd name="connsiteY605" fmla="*/ 1039362 h 6858000"/>
              <a:gd name="connsiteX606" fmla="*/ 4002862 w 7467600"/>
              <a:gd name="connsiteY606" fmla="*/ 1042866 h 6858000"/>
              <a:gd name="connsiteX607" fmla="*/ 4002475 w 7467600"/>
              <a:gd name="connsiteY607" fmla="*/ 1037802 h 6858000"/>
              <a:gd name="connsiteX608" fmla="*/ 506322 w 7467600"/>
              <a:gd name="connsiteY608" fmla="*/ 1020997 h 6858000"/>
              <a:gd name="connsiteX609" fmla="*/ 533068 w 7467600"/>
              <a:gd name="connsiteY609" fmla="*/ 1029409 h 6858000"/>
              <a:gd name="connsiteX610" fmla="*/ 1232525 w 7467600"/>
              <a:gd name="connsiteY610" fmla="*/ 1804675 h 6858000"/>
              <a:gd name="connsiteX611" fmla="*/ 1388858 w 7467600"/>
              <a:gd name="connsiteY611" fmla="*/ 2368011 h 6858000"/>
              <a:gd name="connsiteX612" fmla="*/ 1384098 w 7467600"/>
              <a:gd name="connsiteY612" fmla="*/ 2378125 h 6858000"/>
              <a:gd name="connsiteX613" fmla="*/ 1425393 w 7467600"/>
              <a:gd name="connsiteY613" fmla="*/ 2589124 h 6858000"/>
              <a:gd name="connsiteX614" fmla="*/ 1424001 w 7467600"/>
              <a:gd name="connsiteY614" fmla="*/ 2597541 h 6858000"/>
              <a:gd name="connsiteX615" fmla="*/ 2152729 w 7467600"/>
              <a:gd name="connsiteY615" fmla="*/ 2864487 h 6858000"/>
              <a:gd name="connsiteX616" fmla="*/ 2020609 w 7467600"/>
              <a:gd name="connsiteY616" fmla="*/ 2539671 h 6858000"/>
              <a:gd name="connsiteX617" fmla="*/ 2018920 w 7467600"/>
              <a:gd name="connsiteY617" fmla="*/ 2536309 h 6858000"/>
              <a:gd name="connsiteX618" fmla="*/ 1342441 w 7467600"/>
              <a:gd name="connsiteY618" fmla="*/ 1173017 h 6858000"/>
              <a:gd name="connsiteX619" fmla="*/ 1367925 w 7467600"/>
              <a:gd name="connsiteY619" fmla="*/ 1135648 h 6858000"/>
              <a:gd name="connsiteX620" fmla="*/ 1771401 w 7467600"/>
              <a:gd name="connsiteY620" fmla="*/ 1806673 h 6858000"/>
              <a:gd name="connsiteX621" fmla="*/ 1972385 w 7467600"/>
              <a:gd name="connsiteY621" fmla="*/ 2198735 h 6858000"/>
              <a:gd name="connsiteX622" fmla="*/ 2040892 w 7467600"/>
              <a:gd name="connsiteY622" fmla="*/ 2405205 h 6858000"/>
              <a:gd name="connsiteX623" fmla="*/ 2131689 w 7467600"/>
              <a:gd name="connsiteY623" fmla="*/ 1936926 h 6858000"/>
              <a:gd name="connsiteX624" fmla="*/ 2454820 w 7467600"/>
              <a:gd name="connsiteY624" fmla="*/ 1248808 h 6858000"/>
              <a:gd name="connsiteX625" fmla="*/ 2492512 w 7467600"/>
              <a:gd name="connsiteY625" fmla="*/ 1302920 h 6858000"/>
              <a:gd name="connsiteX626" fmla="*/ 2081216 w 7467600"/>
              <a:gd name="connsiteY626" fmla="*/ 2527513 h 6858000"/>
              <a:gd name="connsiteX627" fmla="*/ 2081211 w 7467600"/>
              <a:gd name="connsiteY627" fmla="*/ 2528916 h 6858000"/>
              <a:gd name="connsiteX628" fmla="*/ 2199067 w 7467600"/>
              <a:gd name="connsiteY628" fmla="*/ 2884061 h 6858000"/>
              <a:gd name="connsiteX629" fmla="*/ 3192586 w 7467600"/>
              <a:gd name="connsiteY629" fmla="*/ 3411496 h 6858000"/>
              <a:gd name="connsiteX630" fmla="*/ 3182620 w 7467600"/>
              <a:gd name="connsiteY630" fmla="*/ 3483279 h 6858000"/>
              <a:gd name="connsiteX631" fmla="*/ 2435119 w 7467600"/>
              <a:gd name="connsiteY631" fmla="*/ 3080173 h 6858000"/>
              <a:gd name="connsiteX632" fmla="*/ 2410152 w 7467600"/>
              <a:gd name="connsiteY632" fmla="*/ 3063751 h 6858000"/>
              <a:gd name="connsiteX633" fmla="*/ 2408099 w 7467600"/>
              <a:gd name="connsiteY633" fmla="*/ 3064403 h 6858000"/>
              <a:gd name="connsiteX634" fmla="*/ 2407218 w 7467600"/>
              <a:gd name="connsiteY634" fmla="*/ 3070324 h 6858000"/>
              <a:gd name="connsiteX635" fmla="*/ 2380138 w 7467600"/>
              <a:gd name="connsiteY635" fmla="*/ 3099341 h 6858000"/>
              <a:gd name="connsiteX636" fmla="*/ 1765923 w 7467600"/>
              <a:gd name="connsiteY636" fmla="*/ 3581043 h 6858000"/>
              <a:gd name="connsiteX637" fmla="*/ 1702258 w 7467600"/>
              <a:gd name="connsiteY637" fmla="*/ 3612286 h 6858000"/>
              <a:gd name="connsiteX638" fmla="*/ 1538370 w 7467600"/>
              <a:gd name="connsiteY638" fmla="*/ 3811804 h 6858000"/>
              <a:gd name="connsiteX639" fmla="*/ 542867 w 7467600"/>
              <a:gd name="connsiteY639" fmla="*/ 4944092 h 6858000"/>
              <a:gd name="connsiteX640" fmla="*/ 515800 w 7467600"/>
              <a:gd name="connsiteY640" fmla="*/ 4862180 h 6858000"/>
              <a:gd name="connsiteX641" fmla="*/ 909145 w 7467600"/>
              <a:gd name="connsiteY641" fmla="*/ 4199225 h 6858000"/>
              <a:gd name="connsiteX642" fmla="*/ 1214067 w 7467600"/>
              <a:gd name="connsiteY642" fmla="*/ 3908561 h 6858000"/>
              <a:gd name="connsiteX643" fmla="*/ 640967 w 7467600"/>
              <a:gd name="connsiteY643" fmla="*/ 4105601 h 6858000"/>
              <a:gd name="connsiteX644" fmla="*/ 112563 w 7467600"/>
              <a:gd name="connsiteY644" fmla="*/ 4396952 h 6858000"/>
              <a:gd name="connsiteX645" fmla="*/ 0 w 7467600"/>
              <a:gd name="connsiteY645" fmla="*/ 4466006 h 6858000"/>
              <a:gd name="connsiteX646" fmla="*/ 0 w 7467600"/>
              <a:gd name="connsiteY646" fmla="*/ 4233763 h 6858000"/>
              <a:gd name="connsiteX647" fmla="*/ 36881 w 7467600"/>
              <a:gd name="connsiteY647" fmla="*/ 4200118 h 6858000"/>
              <a:gd name="connsiteX648" fmla="*/ 910534 w 7467600"/>
              <a:gd name="connsiteY648" fmla="*/ 3629753 h 6858000"/>
              <a:gd name="connsiteX649" fmla="*/ 1578717 w 7467600"/>
              <a:gd name="connsiteY649" fmla="*/ 3575982 h 6858000"/>
              <a:gd name="connsiteX650" fmla="*/ 2338780 w 7467600"/>
              <a:gd name="connsiteY650" fmla="*/ 3033725 h 6858000"/>
              <a:gd name="connsiteX651" fmla="*/ 1807991 w 7467600"/>
              <a:gd name="connsiteY651" fmla="*/ 2807184 h 6858000"/>
              <a:gd name="connsiteX652" fmla="*/ 1416358 w 7467600"/>
              <a:gd name="connsiteY652" fmla="*/ 3112571 h 6858000"/>
              <a:gd name="connsiteX653" fmla="*/ 939066 w 7467600"/>
              <a:gd name="connsiteY653" fmla="*/ 3378798 h 6858000"/>
              <a:gd name="connsiteX654" fmla="*/ 115099 w 7467600"/>
              <a:gd name="connsiteY654" fmla="*/ 3607650 h 6858000"/>
              <a:gd name="connsiteX655" fmla="*/ 97284 w 7467600"/>
              <a:gd name="connsiteY655" fmla="*/ 3520393 h 6858000"/>
              <a:gd name="connsiteX656" fmla="*/ 922050 w 7467600"/>
              <a:gd name="connsiteY656" fmla="*/ 3074867 h 6858000"/>
              <a:gd name="connsiteX657" fmla="*/ 1405265 w 7467600"/>
              <a:gd name="connsiteY657" fmla="*/ 3016319 h 6858000"/>
              <a:gd name="connsiteX658" fmla="*/ 1407512 w 7467600"/>
              <a:gd name="connsiteY658" fmla="*/ 3018001 h 6858000"/>
              <a:gd name="connsiteX659" fmla="*/ 1726266 w 7467600"/>
              <a:gd name="connsiteY659" fmla="*/ 2777274 h 6858000"/>
              <a:gd name="connsiteX660" fmla="*/ 625390 w 7467600"/>
              <a:gd name="connsiteY660" fmla="*/ 2514541 h 6858000"/>
              <a:gd name="connsiteX661" fmla="*/ 619799 w 7467600"/>
              <a:gd name="connsiteY661" fmla="*/ 2527180 h 6858000"/>
              <a:gd name="connsiteX662" fmla="*/ 310030 w 7467600"/>
              <a:gd name="connsiteY662" fmla="*/ 2771818 h 6858000"/>
              <a:gd name="connsiteX663" fmla="*/ 173877 w 7467600"/>
              <a:gd name="connsiteY663" fmla="*/ 2937056 h 6858000"/>
              <a:gd name="connsiteX664" fmla="*/ 77889 w 7467600"/>
              <a:gd name="connsiteY664" fmla="*/ 3138440 h 6858000"/>
              <a:gd name="connsiteX665" fmla="*/ 0 w 7467600"/>
              <a:gd name="connsiteY665" fmla="*/ 3271395 h 6858000"/>
              <a:gd name="connsiteX666" fmla="*/ 0 w 7467600"/>
              <a:gd name="connsiteY666" fmla="*/ 3153002 h 6858000"/>
              <a:gd name="connsiteX667" fmla="*/ 2386 w 7467600"/>
              <a:gd name="connsiteY667" fmla="*/ 3149203 h 6858000"/>
              <a:gd name="connsiteX668" fmla="*/ 89753 w 7467600"/>
              <a:gd name="connsiteY668" fmla="*/ 2987702 h 6858000"/>
              <a:gd name="connsiteX669" fmla="*/ 76869 w 7467600"/>
              <a:gd name="connsiteY669" fmla="*/ 3005404 h 6858000"/>
              <a:gd name="connsiteX670" fmla="*/ 32049 w 7467600"/>
              <a:gd name="connsiteY670" fmla="*/ 3065814 h 6858000"/>
              <a:gd name="connsiteX671" fmla="*/ 0 w 7467600"/>
              <a:gd name="connsiteY671" fmla="*/ 3108744 h 6858000"/>
              <a:gd name="connsiteX672" fmla="*/ 0 w 7467600"/>
              <a:gd name="connsiteY672" fmla="*/ 3058059 h 6858000"/>
              <a:gd name="connsiteX673" fmla="*/ 7610 w 7467600"/>
              <a:gd name="connsiteY673" fmla="*/ 3047889 h 6858000"/>
              <a:gd name="connsiteX674" fmla="*/ 52419 w 7467600"/>
              <a:gd name="connsiteY674" fmla="*/ 2987479 h 6858000"/>
              <a:gd name="connsiteX675" fmla="*/ 59142 w 7467600"/>
              <a:gd name="connsiteY675" fmla="*/ 2978488 h 6858000"/>
              <a:gd name="connsiteX676" fmla="*/ 0 w 7467600"/>
              <a:gd name="connsiteY676" fmla="*/ 3015334 h 6858000"/>
              <a:gd name="connsiteX677" fmla="*/ 0 w 7467600"/>
              <a:gd name="connsiteY677" fmla="*/ 2914286 h 6858000"/>
              <a:gd name="connsiteX678" fmla="*/ 36383 w 7467600"/>
              <a:gd name="connsiteY678" fmla="*/ 2901128 h 6858000"/>
              <a:gd name="connsiteX679" fmla="*/ 156329 w 7467600"/>
              <a:gd name="connsiteY679" fmla="*/ 2840533 h 6858000"/>
              <a:gd name="connsiteX680" fmla="*/ 358355 w 7467600"/>
              <a:gd name="connsiteY680" fmla="*/ 2620471 h 6858000"/>
              <a:gd name="connsiteX681" fmla="*/ 510577 w 7467600"/>
              <a:gd name="connsiteY681" fmla="*/ 2501244 h 6858000"/>
              <a:gd name="connsiteX682" fmla="*/ 211967 w 7467600"/>
              <a:gd name="connsiteY682" fmla="*/ 2479171 h 6858000"/>
              <a:gd name="connsiteX683" fmla="*/ 0 w 7467600"/>
              <a:gd name="connsiteY683" fmla="*/ 2476398 h 6858000"/>
              <a:gd name="connsiteX684" fmla="*/ 0 w 7467600"/>
              <a:gd name="connsiteY684" fmla="*/ 2389189 h 6858000"/>
              <a:gd name="connsiteX685" fmla="*/ 103062 w 7467600"/>
              <a:gd name="connsiteY685" fmla="*/ 2389518 h 6858000"/>
              <a:gd name="connsiteX686" fmla="*/ 510734 w 7467600"/>
              <a:gd name="connsiteY686" fmla="*/ 2416201 h 6858000"/>
              <a:gd name="connsiteX687" fmla="*/ 279257 w 7467600"/>
              <a:gd name="connsiteY687" fmla="*/ 2092102 h 6858000"/>
              <a:gd name="connsiteX688" fmla="*/ 65265 w 7467600"/>
              <a:gd name="connsiteY688" fmla="*/ 2006049 h 6858000"/>
              <a:gd name="connsiteX689" fmla="*/ 0 w 7467600"/>
              <a:gd name="connsiteY689" fmla="*/ 1982532 h 6858000"/>
              <a:gd name="connsiteX690" fmla="*/ 0 w 7467600"/>
              <a:gd name="connsiteY690" fmla="*/ 1912789 h 6858000"/>
              <a:gd name="connsiteX691" fmla="*/ 97460 w 7467600"/>
              <a:gd name="connsiteY691" fmla="*/ 1953725 h 6858000"/>
              <a:gd name="connsiteX692" fmla="*/ 221272 w 7467600"/>
              <a:gd name="connsiteY692" fmla="*/ 1980766 h 6858000"/>
              <a:gd name="connsiteX693" fmla="*/ 116765 w 7467600"/>
              <a:gd name="connsiteY693" fmla="*/ 1911033 h 6858000"/>
              <a:gd name="connsiteX694" fmla="*/ 16405 w 7467600"/>
              <a:gd name="connsiteY694" fmla="*/ 1803412 h 6858000"/>
              <a:gd name="connsiteX695" fmla="*/ 0 w 7467600"/>
              <a:gd name="connsiteY695" fmla="*/ 1784777 h 6858000"/>
              <a:gd name="connsiteX696" fmla="*/ 0 w 7467600"/>
              <a:gd name="connsiteY696" fmla="*/ 1740082 h 6858000"/>
              <a:gd name="connsiteX697" fmla="*/ 39394 w 7467600"/>
              <a:gd name="connsiteY697" fmla="*/ 1784856 h 6858000"/>
              <a:gd name="connsiteX698" fmla="*/ 135813 w 7467600"/>
              <a:gd name="connsiteY698" fmla="*/ 1888838 h 6858000"/>
              <a:gd name="connsiteX699" fmla="*/ 242575 w 7467600"/>
              <a:gd name="connsiteY699" fmla="*/ 1958841 h 6858000"/>
              <a:gd name="connsiteX700" fmla="*/ 82197 w 7467600"/>
              <a:gd name="connsiteY700" fmla="*/ 1754826 h 6858000"/>
              <a:gd name="connsiteX701" fmla="*/ 0 w 7467600"/>
              <a:gd name="connsiteY701" fmla="*/ 1679650 h 6858000"/>
              <a:gd name="connsiteX702" fmla="*/ 0 w 7467600"/>
              <a:gd name="connsiteY702" fmla="*/ 1602463 h 6858000"/>
              <a:gd name="connsiteX703" fmla="*/ 84689 w 7467600"/>
              <a:gd name="connsiteY703" fmla="*/ 1677442 h 6858000"/>
              <a:gd name="connsiteX704" fmla="*/ 298437 w 7467600"/>
              <a:gd name="connsiteY704" fmla="*/ 1968019 h 6858000"/>
              <a:gd name="connsiteX705" fmla="*/ 227269 w 7467600"/>
              <a:gd name="connsiteY705" fmla="*/ 1114064 h 6858000"/>
              <a:gd name="connsiteX706" fmla="*/ 248003 w 7467600"/>
              <a:gd name="connsiteY706" fmla="*/ 1089613 h 6858000"/>
              <a:gd name="connsiteX707" fmla="*/ 427020 w 7467600"/>
              <a:gd name="connsiteY707" fmla="*/ 1619803 h 6858000"/>
              <a:gd name="connsiteX708" fmla="*/ 340345 w 7467600"/>
              <a:gd name="connsiteY708" fmla="*/ 2027739 h 6858000"/>
              <a:gd name="connsiteX709" fmla="*/ 360865 w 7467600"/>
              <a:gd name="connsiteY709" fmla="*/ 2044827 h 6858000"/>
              <a:gd name="connsiteX710" fmla="*/ 560414 w 7467600"/>
              <a:gd name="connsiteY710" fmla="*/ 2421457 h 6858000"/>
              <a:gd name="connsiteX711" fmla="*/ 1359703 w 7467600"/>
              <a:gd name="connsiteY711" fmla="*/ 2578554 h 6858000"/>
              <a:gd name="connsiteX712" fmla="*/ 1359422 w 7467600"/>
              <a:gd name="connsiteY712" fmla="*/ 2577994 h 6858000"/>
              <a:gd name="connsiteX713" fmla="*/ 828701 w 7467600"/>
              <a:gd name="connsiteY713" fmla="*/ 1839520 h 6858000"/>
              <a:gd name="connsiteX714" fmla="*/ 494427 w 7467600"/>
              <a:gd name="connsiteY714" fmla="*/ 1092333 h 6858000"/>
              <a:gd name="connsiteX715" fmla="*/ 506322 w 7467600"/>
              <a:gd name="connsiteY715" fmla="*/ 1020997 h 6858000"/>
              <a:gd name="connsiteX716" fmla="*/ 4570198 w 7467600"/>
              <a:gd name="connsiteY716" fmla="*/ 978081 h 6858000"/>
              <a:gd name="connsiteX717" fmla="*/ 4523691 w 7467600"/>
              <a:gd name="connsiteY717" fmla="*/ 1127776 h 6858000"/>
              <a:gd name="connsiteX718" fmla="*/ 4509875 w 7467600"/>
              <a:gd name="connsiteY718" fmla="*/ 1167552 h 6858000"/>
              <a:gd name="connsiteX719" fmla="*/ 4478168 w 7467600"/>
              <a:gd name="connsiteY719" fmla="*/ 1260735 h 6858000"/>
              <a:gd name="connsiteX720" fmla="*/ 4409309 w 7467600"/>
              <a:gd name="connsiteY720" fmla="*/ 1666996 h 6858000"/>
              <a:gd name="connsiteX721" fmla="*/ 4370031 w 7467600"/>
              <a:gd name="connsiteY721" fmla="*/ 1955666 h 6858000"/>
              <a:gd name="connsiteX722" fmla="*/ 4570198 w 7467600"/>
              <a:gd name="connsiteY722" fmla="*/ 978081 h 6858000"/>
              <a:gd name="connsiteX723" fmla="*/ 4557898 w 7467600"/>
              <a:gd name="connsiteY723" fmla="*/ 900011 h 6858000"/>
              <a:gd name="connsiteX724" fmla="*/ 4344840 w 7467600"/>
              <a:gd name="connsiteY724" fmla="*/ 1922038 h 6858000"/>
              <a:gd name="connsiteX725" fmla="*/ 4378710 w 7467600"/>
              <a:gd name="connsiteY725" fmla="*/ 1665516 h 6858000"/>
              <a:gd name="connsiteX726" fmla="*/ 4448798 w 7467600"/>
              <a:gd name="connsiteY726" fmla="*/ 1253024 h 6858000"/>
              <a:gd name="connsiteX727" fmla="*/ 4480315 w 7467600"/>
              <a:gd name="connsiteY727" fmla="*/ 1158454 h 6858000"/>
              <a:gd name="connsiteX728" fmla="*/ 4494133 w 7467600"/>
              <a:gd name="connsiteY728" fmla="*/ 1118676 h 6858000"/>
              <a:gd name="connsiteX729" fmla="*/ 4557898 w 7467600"/>
              <a:gd name="connsiteY729" fmla="*/ 900011 h 6858000"/>
              <a:gd name="connsiteX730" fmla="*/ 5870151 w 7467600"/>
              <a:gd name="connsiteY730" fmla="*/ 898890 h 6858000"/>
              <a:gd name="connsiteX731" fmla="*/ 5861335 w 7467600"/>
              <a:gd name="connsiteY731" fmla="*/ 899177 h 6858000"/>
              <a:gd name="connsiteX732" fmla="*/ 5843702 w 7467600"/>
              <a:gd name="connsiteY732" fmla="*/ 899748 h 6858000"/>
              <a:gd name="connsiteX733" fmla="*/ 5651107 w 7467600"/>
              <a:gd name="connsiteY733" fmla="*/ 920306 h 6858000"/>
              <a:gd name="connsiteX734" fmla="*/ 5459407 w 7467600"/>
              <a:gd name="connsiteY734" fmla="*/ 940975 h 6858000"/>
              <a:gd name="connsiteX735" fmla="*/ 5374846 w 7467600"/>
              <a:gd name="connsiteY735" fmla="*/ 941988 h 6858000"/>
              <a:gd name="connsiteX736" fmla="*/ 5256105 w 7467600"/>
              <a:gd name="connsiteY736" fmla="*/ 945632 h 6858000"/>
              <a:gd name="connsiteX737" fmla="*/ 5107071 w 7467600"/>
              <a:gd name="connsiteY737" fmla="*/ 969720 h 6858000"/>
              <a:gd name="connsiteX738" fmla="*/ 4998681 w 7467600"/>
              <a:gd name="connsiteY738" fmla="*/ 988771 h 6858000"/>
              <a:gd name="connsiteX739" fmla="*/ 5870151 w 7467600"/>
              <a:gd name="connsiteY739" fmla="*/ 898890 h 6858000"/>
              <a:gd name="connsiteX740" fmla="*/ 5504425 w 7467600"/>
              <a:gd name="connsiteY740" fmla="*/ 848067 h 6858000"/>
              <a:gd name="connsiteX741" fmla="*/ 4968849 w 7467600"/>
              <a:gd name="connsiteY741" fmla="*/ 962318 h 6858000"/>
              <a:gd name="connsiteX742" fmla="*/ 5104039 w 7467600"/>
              <a:gd name="connsiteY742" fmla="*/ 940634 h 6858000"/>
              <a:gd name="connsiteX743" fmla="*/ 5256311 w 7467600"/>
              <a:gd name="connsiteY743" fmla="*/ 916490 h 6858000"/>
              <a:gd name="connsiteX744" fmla="*/ 5377381 w 7467600"/>
              <a:gd name="connsiteY744" fmla="*/ 912671 h 6858000"/>
              <a:gd name="connsiteX745" fmla="*/ 5460148 w 7467600"/>
              <a:gd name="connsiteY745" fmla="*/ 911442 h 6858000"/>
              <a:gd name="connsiteX746" fmla="*/ 5648971 w 7467600"/>
              <a:gd name="connsiteY746" fmla="*/ 891331 h 6858000"/>
              <a:gd name="connsiteX747" fmla="*/ 5844807 w 7467600"/>
              <a:gd name="connsiteY747" fmla="*/ 870718 h 6858000"/>
              <a:gd name="connsiteX748" fmla="*/ 5862975 w 7467600"/>
              <a:gd name="connsiteY748" fmla="*/ 869756 h 6858000"/>
              <a:gd name="connsiteX749" fmla="*/ 5920887 w 7467600"/>
              <a:gd name="connsiteY749" fmla="*/ 865929 h 6858000"/>
              <a:gd name="connsiteX750" fmla="*/ 5504425 w 7467600"/>
              <a:gd name="connsiteY750" fmla="*/ 848067 h 6858000"/>
              <a:gd name="connsiteX751" fmla="*/ 3607114 w 7467600"/>
              <a:gd name="connsiteY751" fmla="*/ 467441 h 6858000"/>
              <a:gd name="connsiteX752" fmla="*/ 3296242 w 7467600"/>
              <a:gd name="connsiteY752" fmla="*/ 807991 h 6858000"/>
              <a:gd name="connsiteX753" fmla="*/ 3174674 w 7467600"/>
              <a:gd name="connsiteY753" fmla="*/ 919759 h 6858000"/>
              <a:gd name="connsiteX754" fmla="*/ 3042978 w 7467600"/>
              <a:gd name="connsiteY754" fmla="*/ 1054894 h 6858000"/>
              <a:gd name="connsiteX755" fmla="*/ 2968914 w 7467600"/>
              <a:gd name="connsiteY755" fmla="*/ 1133756 h 6858000"/>
              <a:gd name="connsiteX756" fmla="*/ 3103823 w 7467600"/>
              <a:gd name="connsiteY756" fmla="*/ 1026814 h 6858000"/>
              <a:gd name="connsiteX757" fmla="*/ 3607114 w 7467600"/>
              <a:gd name="connsiteY757" fmla="*/ 467441 h 6858000"/>
              <a:gd name="connsiteX758" fmla="*/ 3744487 w 7467600"/>
              <a:gd name="connsiteY758" fmla="*/ 383136 h 6858000"/>
              <a:gd name="connsiteX759" fmla="*/ 3970213 w 7467600"/>
              <a:gd name="connsiteY759" fmla="*/ 995559 h 6858000"/>
              <a:gd name="connsiteX760" fmla="*/ 3744487 w 7467600"/>
              <a:gd name="connsiteY760" fmla="*/ 383136 h 6858000"/>
              <a:gd name="connsiteX761" fmla="*/ 3624562 w 7467600"/>
              <a:gd name="connsiteY761" fmla="*/ 367041 h 6858000"/>
              <a:gd name="connsiteX762" fmla="*/ 3489712 w 7467600"/>
              <a:gd name="connsiteY762" fmla="*/ 485386 h 6858000"/>
              <a:gd name="connsiteX763" fmla="*/ 3182994 w 7467600"/>
              <a:gd name="connsiteY763" fmla="*/ 828265 h 6858000"/>
              <a:gd name="connsiteX764" fmla="*/ 2892114 w 7467600"/>
              <a:gd name="connsiteY764" fmla="*/ 1172635 h 6858000"/>
              <a:gd name="connsiteX765" fmla="*/ 3021459 w 7467600"/>
              <a:gd name="connsiteY765" fmla="*/ 1035385 h 6858000"/>
              <a:gd name="connsiteX766" fmla="*/ 3153873 w 7467600"/>
              <a:gd name="connsiteY766" fmla="*/ 898971 h 6858000"/>
              <a:gd name="connsiteX767" fmla="*/ 3276511 w 7467600"/>
              <a:gd name="connsiteY767" fmla="*/ 786423 h 6858000"/>
              <a:gd name="connsiteX768" fmla="*/ 3584154 w 7467600"/>
              <a:gd name="connsiteY768" fmla="*/ 448218 h 6858000"/>
              <a:gd name="connsiteX769" fmla="*/ 3624562 w 7467600"/>
              <a:gd name="connsiteY769" fmla="*/ 367041 h 6858000"/>
              <a:gd name="connsiteX770" fmla="*/ 3766672 w 7467600"/>
              <a:gd name="connsiteY770" fmla="*/ 359429 h 6858000"/>
              <a:gd name="connsiteX771" fmla="*/ 3996338 w 7467600"/>
              <a:gd name="connsiteY771" fmla="*/ 968237 h 6858000"/>
              <a:gd name="connsiteX772" fmla="*/ 3766672 w 7467600"/>
              <a:gd name="connsiteY772" fmla="*/ 359429 h 6858000"/>
              <a:gd name="connsiteX773" fmla="*/ 5805386 w 7467600"/>
              <a:gd name="connsiteY773" fmla="*/ 239240 h 6858000"/>
              <a:gd name="connsiteX774" fmla="*/ 5736947 w 7467600"/>
              <a:gd name="connsiteY774" fmla="*/ 261367 h 6858000"/>
              <a:gd name="connsiteX775" fmla="*/ 5427012 w 7467600"/>
              <a:gd name="connsiteY775" fmla="*/ 311272 h 6858000"/>
              <a:gd name="connsiteX776" fmla="*/ 5147818 w 7467600"/>
              <a:gd name="connsiteY776" fmla="*/ 322112 h 6858000"/>
              <a:gd name="connsiteX777" fmla="*/ 5060854 w 7467600"/>
              <a:gd name="connsiteY777" fmla="*/ 311882 h 6858000"/>
              <a:gd name="connsiteX778" fmla="*/ 4945989 w 7467600"/>
              <a:gd name="connsiteY778" fmla="*/ 300516 h 6858000"/>
              <a:gd name="connsiteX779" fmla="*/ 5410479 w 7467600"/>
              <a:gd name="connsiteY779" fmla="*/ 348434 h 6858000"/>
              <a:gd name="connsiteX780" fmla="*/ 5805386 w 7467600"/>
              <a:gd name="connsiteY780" fmla="*/ 239240 h 6858000"/>
              <a:gd name="connsiteX781" fmla="*/ 5905192 w 7467600"/>
              <a:gd name="connsiteY781" fmla="*/ 163079 h 6858000"/>
              <a:gd name="connsiteX782" fmla="*/ 5865655 w 7467600"/>
              <a:gd name="connsiteY782" fmla="*/ 171901 h 6858000"/>
              <a:gd name="connsiteX783" fmla="*/ 5259740 w 7467600"/>
              <a:gd name="connsiteY783" fmla="*/ 257013 h 6858000"/>
              <a:gd name="connsiteX784" fmla="*/ 5208466 w 7467600"/>
              <a:gd name="connsiteY784" fmla="*/ 257550 h 6858000"/>
              <a:gd name="connsiteX785" fmla="*/ 4980204 w 7467600"/>
              <a:gd name="connsiteY785" fmla="*/ 271903 h 6858000"/>
              <a:gd name="connsiteX786" fmla="*/ 5068068 w 7467600"/>
              <a:gd name="connsiteY786" fmla="*/ 282244 h 6858000"/>
              <a:gd name="connsiteX787" fmla="*/ 5153231 w 7467600"/>
              <a:gd name="connsiteY787" fmla="*/ 292240 h 6858000"/>
              <a:gd name="connsiteX788" fmla="*/ 5426491 w 7467600"/>
              <a:gd name="connsiteY788" fmla="*/ 281128 h 6858000"/>
              <a:gd name="connsiteX789" fmla="*/ 5731212 w 7467600"/>
              <a:gd name="connsiteY789" fmla="*/ 231951 h 6858000"/>
              <a:gd name="connsiteX790" fmla="*/ 5905192 w 7467600"/>
              <a:gd name="connsiteY790" fmla="*/ 163079 h 6858000"/>
              <a:gd name="connsiteX791" fmla="*/ 5944437 w 7467600"/>
              <a:gd name="connsiteY791" fmla="*/ 113829 h 6858000"/>
              <a:gd name="connsiteX792" fmla="*/ 5825032 w 7467600"/>
              <a:gd name="connsiteY792" fmla="*/ 146405 h 6858000"/>
              <a:gd name="connsiteX793" fmla="*/ 4955599 w 7467600"/>
              <a:gd name="connsiteY793" fmla="*/ 247008 h 6858000"/>
              <a:gd name="connsiteX794" fmla="*/ 5210104 w 7467600"/>
              <a:gd name="connsiteY794" fmla="*/ 228123 h 6858000"/>
              <a:gd name="connsiteX795" fmla="*/ 5261015 w 7467600"/>
              <a:gd name="connsiteY795" fmla="*/ 227087 h 6858000"/>
              <a:gd name="connsiteX796" fmla="*/ 5861181 w 7467600"/>
              <a:gd name="connsiteY796" fmla="*/ 143093 h 6858000"/>
              <a:gd name="connsiteX797" fmla="*/ 5961252 w 7467600"/>
              <a:gd name="connsiteY797" fmla="*/ 114820 h 6858000"/>
              <a:gd name="connsiteX798" fmla="*/ 5944437 w 7467600"/>
              <a:gd name="connsiteY798" fmla="*/ 113829 h 6858000"/>
              <a:gd name="connsiteX799" fmla="*/ 3882765 w 7467600"/>
              <a:gd name="connsiteY799" fmla="*/ 0 h 6858000"/>
              <a:gd name="connsiteX800" fmla="*/ 3995099 w 7467600"/>
              <a:gd name="connsiteY800" fmla="*/ 0 h 6858000"/>
              <a:gd name="connsiteX801" fmla="*/ 4163818 w 7467600"/>
              <a:gd name="connsiteY801" fmla="*/ 234104 h 6858000"/>
              <a:gd name="connsiteX802" fmla="*/ 4172099 w 7467600"/>
              <a:gd name="connsiteY802" fmla="*/ 234207 h 6858000"/>
              <a:gd name="connsiteX803" fmla="*/ 4784282 w 7467600"/>
              <a:gd name="connsiteY803" fmla="*/ 276561 h 6858000"/>
              <a:gd name="connsiteX804" fmla="*/ 4801687 w 7467600"/>
              <a:gd name="connsiteY804" fmla="*/ 267764 h 6858000"/>
              <a:gd name="connsiteX805" fmla="*/ 6082788 w 7467600"/>
              <a:gd name="connsiteY805" fmla="*/ 64119 h 6858000"/>
              <a:gd name="connsiteX806" fmla="*/ 6099442 w 7467600"/>
              <a:gd name="connsiteY806" fmla="*/ 82568 h 6858000"/>
              <a:gd name="connsiteX807" fmla="*/ 4804137 w 7467600"/>
              <a:gd name="connsiteY807" fmla="*/ 320931 h 6858000"/>
              <a:gd name="connsiteX808" fmla="*/ 4227047 w 7467600"/>
              <a:gd name="connsiteY808" fmla="*/ 313415 h 6858000"/>
              <a:gd name="connsiteX809" fmla="*/ 4346041 w 7467600"/>
              <a:gd name="connsiteY809" fmla="*/ 456086 h 6858000"/>
              <a:gd name="connsiteX810" fmla="*/ 4870967 w 7467600"/>
              <a:gd name="connsiteY810" fmla="*/ 963061 h 6858000"/>
              <a:gd name="connsiteX811" fmla="*/ 4889647 w 7467600"/>
              <a:gd name="connsiteY811" fmla="*/ 957147 h 6858000"/>
              <a:gd name="connsiteX812" fmla="*/ 5422504 w 7467600"/>
              <a:gd name="connsiteY812" fmla="*/ 805191 h 6858000"/>
              <a:gd name="connsiteX813" fmla="*/ 6087656 w 7467600"/>
              <a:gd name="connsiteY813" fmla="*/ 826703 h 6858000"/>
              <a:gd name="connsiteX814" fmla="*/ 6058717 w 7467600"/>
              <a:gd name="connsiteY814" fmla="*/ 865992 h 6858000"/>
              <a:gd name="connsiteX815" fmla="*/ 4974153 w 7467600"/>
              <a:gd name="connsiteY815" fmla="*/ 1045456 h 6858000"/>
              <a:gd name="connsiteX816" fmla="*/ 5627835 w 7467600"/>
              <a:gd name="connsiteY816" fmla="*/ 1472077 h 6858000"/>
              <a:gd name="connsiteX817" fmla="*/ 5629817 w 7467600"/>
              <a:gd name="connsiteY817" fmla="*/ 1471412 h 6858000"/>
              <a:gd name="connsiteX818" fmla="*/ 5634124 w 7467600"/>
              <a:gd name="connsiteY818" fmla="*/ 1470572 h 6858000"/>
              <a:gd name="connsiteX819" fmla="*/ 5755832 w 7467600"/>
              <a:gd name="connsiteY819" fmla="*/ 1383886 h 6858000"/>
              <a:gd name="connsiteX820" fmla="*/ 6014186 w 7467600"/>
              <a:gd name="connsiteY820" fmla="*/ 1279799 h 6858000"/>
              <a:gd name="connsiteX821" fmla="*/ 6901619 w 7467600"/>
              <a:gd name="connsiteY821" fmla="*/ 1047874 h 6858000"/>
              <a:gd name="connsiteX822" fmla="*/ 6931566 w 7467600"/>
              <a:gd name="connsiteY822" fmla="*/ 1062034 h 6858000"/>
              <a:gd name="connsiteX823" fmla="*/ 5790982 w 7467600"/>
              <a:gd name="connsiteY823" fmla="*/ 1561380 h 6858000"/>
              <a:gd name="connsiteX824" fmla="*/ 6188971 w 7467600"/>
              <a:gd name="connsiteY824" fmla="*/ 1755168 h 6858000"/>
              <a:gd name="connsiteX825" fmla="*/ 6202446 w 7467600"/>
              <a:gd name="connsiteY825" fmla="*/ 1752268 h 6858000"/>
              <a:gd name="connsiteX826" fmla="*/ 7179560 w 7467600"/>
              <a:gd name="connsiteY826" fmla="*/ 1467551 h 6858000"/>
              <a:gd name="connsiteX827" fmla="*/ 7158730 w 7467600"/>
              <a:gd name="connsiteY827" fmla="*/ 1507835 h 6858000"/>
              <a:gd name="connsiteX828" fmla="*/ 6326959 w 7467600"/>
              <a:gd name="connsiteY828" fmla="*/ 1817686 h 6858000"/>
              <a:gd name="connsiteX829" fmla="*/ 6537433 w 7467600"/>
              <a:gd name="connsiteY829" fmla="*/ 1907790 h 6858000"/>
              <a:gd name="connsiteX830" fmla="*/ 6550221 w 7467600"/>
              <a:gd name="connsiteY830" fmla="*/ 1910729 h 6858000"/>
              <a:gd name="connsiteX831" fmla="*/ 6964438 w 7467600"/>
              <a:gd name="connsiteY831" fmla="*/ 2209505 h 6858000"/>
              <a:gd name="connsiteX832" fmla="*/ 7367862 w 7467600"/>
              <a:gd name="connsiteY832" fmla="*/ 2806833 h 6858000"/>
              <a:gd name="connsiteX833" fmla="*/ 7364329 w 7467600"/>
              <a:gd name="connsiteY833" fmla="*/ 2826907 h 6858000"/>
              <a:gd name="connsiteX834" fmla="*/ 7290545 w 7467600"/>
              <a:gd name="connsiteY834" fmla="*/ 2850663 h 6858000"/>
              <a:gd name="connsiteX835" fmla="*/ 6472036 w 7467600"/>
              <a:gd name="connsiteY835" fmla="*/ 1959003 h 6858000"/>
              <a:gd name="connsiteX836" fmla="*/ 5792897 w 7467600"/>
              <a:gd name="connsiteY836" fmla="*/ 1647747 h 6858000"/>
              <a:gd name="connsiteX837" fmla="*/ 5842751 w 7467600"/>
              <a:gd name="connsiteY837" fmla="*/ 1816112 h 6858000"/>
              <a:gd name="connsiteX838" fmla="*/ 5847424 w 7467600"/>
              <a:gd name="connsiteY838" fmla="*/ 1815776 h 6858000"/>
              <a:gd name="connsiteX839" fmla="*/ 6399821 w 7467600"/>
              <a:gd name="connsiteY839" fmla="*/ 2344799 h 6858000"/>
              <a:gd name="connsiteX840" fmla="*/ 6323232 w 7467600"/>
              <a:gd name="connsiteY840" fmla="*/ 2389634 h 6858000"/>
              <a:gd name="connsiteX841" fmla="*/ 5942958 w 7467600"/>
              <a:gd name="connsiteY841" fmla="*/ 2077708 h 6858000"/>
              <a:gd name="connsiteX842" fmla="*/ 5921559 w 7467600"/>
              <a:gd name="connsiteY842" fmla="*/ 2378596 h 6858000"/>
              <a:gd name="connsiteX843" fmla="*/ 5817651 w 7467600"/>
              <a:gd name="connsiteY843" fmla="*/ 3023919 h 6858000"/>
              <a:gd name="connsiteX844" fmla="*/ 5729634 w 7467600"/>
              <a:gd name="connsiteY844" fmla="*/ 3051849 h 6858000"/>
              <a:gd name="connsiteX845" fmla="*/ 5611018 w 7467600"/>
              <a:gd name="connsiteY845" fmla="*/ 2316769 h 6858000"/>
              <a:gd name="connsiteX846" fmla="*/ 5687608 w 7467600"/>
              <a:gd name="connsiteY846" fmla="*/ 2039972 h 6858000"/>
              <a:gd name="connsiteX847" fmla="*/ 5657554 w 7467600"/>
              <a:gd name="connsiteY847" fmla="*/ 1576445 h 6858000"/>
              <a:gd name="connsiteX848" fmla="*/ 5150475 w 7467600"/>
              <a:gd name="connsiteY848" fmla="*/ 1274012 h 6858000"/>
              <a:gd name="connsiteX849" fmla="*/ 5349142 w 7467600"/>
              <a:gd name="connsiteY849" fmla="*/ 2204405 h 6858000"/>
              <a:gd name="connsiteX850" fmla="*/ 5262214 w 7467600"/>
              <a:gd name="connsiteY850" fmla="*/ 2233836 h 6858000"/>
              <a:gd name="connsiteX851" fmla="*/ 4981539 w 7467600"/>
              <a:gd name="connsiteY851" fmla="*/ 1542201 h 6858000"/>
              <a:gd name="connsiteX852" fmla="*/ 4958461 w 7467600"/>
              <a:gd name="connsiteY852" fmla="*/ 1136957 h 6858000"/>
              <a:gd name="connsiteX853" fmla="*/ 4655015 w 7467600"/>
              <a:gd name="connsiteY853" fmla="*/ 891426 h 6858000"/>
              <a:gd name="connsiteX854" fmla="*/ 4348002 w 7467600"/>
              <a:gd name="connsiteY854" fmla="*/ 2205895 h 6858000"/>
              <a:gd name="connsiteX855" fmla="*/ 4262250 w 7467600"/>
              <a:gd name="connsiteY855" fmla="*/ 2219972 h 6858000"/>
              <a:gd name="connsiteX856" fmla="*/ 4550611 w 7467600"/>
              <a:gd name="connsiteY856" fmla="*/ 817540 h 6858000"/>
              <a:gd name="connsiteX857" fmla="*/ 4564418 w 7467600"/>
              <a:gd name="connsiteY857" fmla="*/ 808293 h 6858000"/>
              <a:gd name="connsiteX858" fmla="*/ 4266388 w 7467600"/>
              <a:gd name="connsiteY858" fmla="*/ 500083 h 6858000"/>
              <a:gd name="connsiteX859" fmla="*/ 4032842 w 7467600"/>
              <a:gd name="connsiteY859" fmla="*/ 211809 h 6858000"/>
              <a:gd name="connsiteX860" fmla="*/ 3882765 w 7467600"/>
              <a:gd name="connsiteY860" fmla="*/ 0 h 6858000"/>
              <a:gd name="connsiteX861" fmla="*/ 3721337 w 7467600"/>
              <a:gd name="connsiteY861" fmla="*/ 0 h 6858000"/>
              <a:gd name="connsiteX862" fmla="*/ 3797544 w 7467600"/>
              <a:gd name="connsiteY862" fmla="*/ 0 h 6858000"/>
              <a:gd name="connsiteX863" fmla="*/ 3775734 w 7467600"/>
              <a:gd name="connsiteY863" fmla="*/ 95131 h 6858000"/>
              <a:gd name="connsiteX864" fmla="*/ 3724807 w 7467600"/>
              <a:gd name="connsiteY864" fmla="*/ 272257 h 6858000"/>
              <a:gd name="connsiteX865" fmla="*/ 3726844 w 7467600"/>
              <a:gd name="connsiteY865" fmla="*/ 282988 h 6858000"/>
              <a:gd name="connsiteX866" fmla="*/ 3742664 w 7467600"/>
              <a:gd name="connsiteY866" fmla="*/ 279918 h 6858000"/>
              <a:gd name="connsiteX867" fmla="*/ 4103910 w 7467600"/>
              <a:gd name="connsiteY867" fmla="*/ 1161917 h 6858000"/>
              <a:gd name="connsiteX868" fmla="*/ 4020269 w 7467600"/>
              <a:gd name="connsiteY868" fmla="*/ 1200406 h 6858000"/>
              <a:gd name="connsiteX869" fmla="*/ 3674882 w 7467600"/>
              <a:gd name="connsiteY869" fmla="*/ 488524 h 6858000"/>
              <a:gd name="connsiteX870" fmla="*/ 3132682 w 7467600"/>
              <a:gd name="connsiteY870" fmla="*/ 1072284 h 6858000"/>
              <a:gd name="connsiteX871" fmla="*/ 2716346 w 7467600"/>
              <a:gd name="connsiteY871" fmla="*/ 1276376 h 6858000"/>
              <a:gd name="connsiteX872" fmla="*/ 2716772 w 7467600"/>
              <a:gd name="connsiteY872" fmla="*/ 1255462 h 6858000"/>
              <a:gd name="connsiteX873" fmla="*/ 3471096 w 7467600"/>
              <a:gd name="connsiteY873" fmla="*/ 437072 h 6858000"/>
              <a:gd name="connsiteX874" fmla="*/ 3639057 w 7467600"/>
              <a:gd name="connsiteY874" fmla="*/ 286334 h 6858000"/>
              <a:gd name="connsiteX875" fmla="*/ 3640309 w 7467600"/>
              <a:gd name="connsiteY875" fmla="*/ 284664 h 6858000"/>
              <a:gd name="connsiteX876" fmla="*/ 3646022 w 7467600"/>
              <a:gd name="connsiteY876" fmla="*/ 276711 h 6858000"/>
              <a:gd name="connsiteX877" fmla="*/ 3707943 w 7467600"/>
              <a:gd name="connsiteY877" fmla="*/ 65958 h 6858000"/>
              <a:gd name="connsiteX878" fmla="*/ 3721337 w 7467600"/>
              <a:gd name="connsiteY878" fmla="*/ 0 h 6858000"/>
              <a:gd name="connsiteX879" fmla="*/ 2867960 w 7467600"/>
              <a:gd name="connsiteY879" fmla="*/ 0 h 6858000"/>
              <a:gd name="connsiteX880" fmla="*/ 2926351 w 7467600"/>
              <a:gd name="connsiteY880" fmla="*/ 0 h 6858000"/>
              <a:gd name="connsiteX881" fmla="*/ 2902823 w 7467600"/>
              <a:gd name="connsiteY881" fmla="*/ 262929 h 6858000"/>
              <a:gd name="connsiteX882" fmla="*/ 2940663 w 7467600"/>
              <a:gd name="connsiteY882" fmla="*/ 140884 h 6858000"/>
              <a:gd name="connsiteX883" fmla="*/ 2947039 w 7467600"/>
              <a:gd name="connsiteY883" fmla="*/ 122524 h 6858000"/>
              <a:gd name="connsiteX884" fmla="*/ 2984316 w 7467600"/>
              <a:gd name="connsiteY884" fmla="*/ 0 h 6858000"/>
              <a:gd name="connsiteX885" fmla="*/ 3016114 w 7467600"/>
              <a:gd name="connsiteY885" fmla="*/ 0 h 6858000"/>
              <a:gd name="connsiteX886" fmla="*/ 2979949 w 7467600"/>
              <a:gd name="connsiteY886" fmla="*/ 119274 h 6858000"/>
              <a:gd name="connsiteX887" fmla="*/ 3023879 w 7467600"/>
              <a:gd name="connsiteY887" fmla="*/ 0 h 6858000"/>
              <a:gd name="connsiteX888" fmla="*/ 3105400 w 7467600"/>
              <a:gd name="connsiteY888" fmla="*/ 0 h 6858000"/>
              <a:gd name="connsiteX889" fmla="*/ 3094669 w 7467600"/>
              <a:gd name="connsiteY889" fmla="*/ 30308 h 6858000"/>
              <a:gd name="connsiteX890" fmla="*/ 2901945 w 7467600"/>
              <a:gd name="connsiteY890" fmla="*/ 466538 h 6858000"/>
              <a:gd name="connsiteX891" fmla="*/ 2815209 w 7467600"/>
              <a:gd name="connsiteY891" fmla="*/ 497361 h 6858000"/>
              <a:gd name="connsiteX892" fmla="*/ 2844845 w 7467600"/>
              <a:gd name="connsiteY892" fmla="*/ 127638 h 6858000"/>
              <a:gd name="connsiteX893" fmla="*/ 2867960 w 7467600"/>
              <a:gd name="connsiteY893" fmla="*/ 0 h 6858000"/>
              <a:gd name="connsiteX894" fmla="*/ 1057230 w 7467600"/>
              <a:gd name="connsiteY894" fmla="*/ 0 h 6858000"/>
              <a:gd name="connsiteX895" fmla="*/ 1111003 w 7467600"/>
              <a:gd name="connsiteY895" fmla="*/ 0 h 6858000"/>
              <a:gd name="connsiteX896" fmla="*/ 1125553 w 7467600"/>
              <a:gd name="connsiteY896" fmla="*/ 52588 h 6858000"/>
              <a:gd name="connsiteX897" fmla="*/ 1304276 w 7467600"/>
              <a:gd name="connsiteY897" fmla="*/ 476275 h 6858000"/>
              <a:gd name="connsiteX898" fmla="*/ 1492066 w 7467600"/>
              <a:gd name="connsiteY898" fmla="*/ 886333 h 6858000"/>
              <a:gd name="connsiteX899" fmla="*/ 1423698 w 7467600"/>
              <a:gd name="connsiteY899" fmla="*/ 710817 h 6858000"/>
              <a:gd name="connsiteX900" fmla="*/ 1357609 w 7467600"/>
              <a:gd name="connsiteY900" fmla="*/ 532892 h 6858000"/>
              <a:gd name="connsiteX901" fmla="*/ 1309550 w 7467600"/>
              <a:gd name="connsiteY901" fmla="*/ 374031 h 6858000"/>
              <a:gd name="connsiteX902" fmla="*/ 1193673 w 7467600"/>
              <a:gd name="connsiteY902" fmla="*/ 49533 h 6858000"/>
              <a:gd name="connsiteX903" fmla="*/ 1164391 w 7467600"/>
              <a:gd name="connsiteY903" fmla="*/ 0 h 6858000"/>
              <a:gd name="connsiteX904" fmla="*/ 1200666 w 7467600"/>
              <a:gd name="connsiteY904" fmla="*/ 0 h 6858000"/>
              <a:gd name="connsiteX905" fmla="*/ 1223408 w 7467600"/>
              <a:gd name="connsiteY905" fmla="*/ 38996 h 6858000"/>
              <a:gd name="connsiteX906" fmla="*/ 1339635 w 7467600"/>
              <a:gd name="connsiteY906" fmla="*/ 365517 h 6858000"/>
              <a:gd name="connsiteX907" fmla="*/ 1387469 w 7467600"/>
              <a:gd name="connsiteY907" fmla="*/ 523079 h 6858000"/>
              <a:gd name="connsiteX908" fmla="*/ 1452685 w 7467600"/>
              <a:gd name="connsiteY908" fmla="*/ 699806 h 6858000"/>
              <a:gd name="connsiteX909" fmla="*/ 1492092 w 7467600"/>
              <a:gd name="connsiteY909" fmla="*/ 800424 h 6858000"/>
              <a:gd name="connsiteX910" fmla="*/ 1455302 w 7467600"/>
              <a:gd name="connsiteY910" fmla="*/ 632913 h 6858000"/>
              <a:gd name="connsiteX911" fmla="*/ 1222336 w 7467600"/>
              <a:gd name="connsiteY911" fmla="*/ 9480 h 6858000"/>
              <a:gd name="connsiteX912" fmla="*/ 1214634 w 7467600"/>
              <a:gd name="connsiteY912" fmla="*/ 0 h 6858000"/>
              <a:gd name="connsiteX913" fmla="*/ 1289827 w 7467600"/>
              <a:gd name="connsiteY913" fmla="*/ 0 h 6858000"/>
              <a:gd name="connsiteX914" fmla="*/ 1321076 w 7467600"/>
              <a:gd name="connsiteY914" fmla="*/ 59722 h 6858000"/>
              <a:gd name="connsiteX915" fmla="*/ 1512579 w 7467600"/>
              <a:gd name="connsiteY915" fmla="*/ 626441 h 6858000"/>
              <a:gd name="connsiteX916" fmla="*/ 1506076 w 7467600"/>
              <a:gd name="connsiteY916" fmla="*/ 1089289 h 6858000"/>
              <a:gd name="connsiteX917" fmla="*/ 1486346 w 7467600"/>
              <a:gd name="connsiteY917" fmla="*/ 1079919 h 6858000"/>
              <a:gd name="connsiteX918" fmla="*/ 1070511 w 7467600"/>
              <a:gd name="connsiteY918" fmla="*/ 48609 h 6858000"/>
              <a:gd name="connsiteX919" fmla="*/ 1057230 w 7467600"/>
              <a:gd name="connsiteY919" fmla="*/ 0 h 6858000"/>
              <a:gd name="connsiteX920" fmla="*/ 43151 w 7467600"/>
              <a:gd name="connsiteY920" fmla="*/ 0 h 6858000"/>
              <a:gd name="connsiteX921" fmla="*/ 95283 w 7467600"/>
              <a:gd name="connsiteY921" fmla="*/ 0 h 6858000"/>
              <a:gd name="connsiteX922" fmla="*/ 300708 w 7467600"/>
              <a:gd name="connsiteY922" fmla="*/ 154571 h 6858000"/>
              <a:gd name="connsiteX923" fmla="*/ 530414 w 7467600"/>
              <a:gd name="connsiteY923" fmla="*/ 354673 h 6858000"/>
              <a:gd name="connsiteX924" fmla="*/ 333785 w 7467600"/>
              <a:gd name="connsiteY924" fmla="*/ 161564 h 6858000"/>
              <a:gd name="connsiteX925" fmla="*/ 147005 w 7467600"/>
              <a:gd name="connsiteY925" fmla="*/ 0 h 6858000"/>
              <a:gd name="connsiteX926" fmla="*/ 272509 w 7467600"/>
              <a:gd name="connsiteY926" fmla="*/ 0 h 6858000"/>
              <a:gd name="connsiteX927" fmla="*/ 326276 w 7467600"/>
              <a:gd name="connsiteY927" fmla="*/ 45847 h 6858000"/>
              <a:gd name="connsiteX928" fmla="*/ 823759 w 7467600"/>
              <a:gd name="connsiteY928" fmla="*/ 574145 h 6858000"/>
              <a:gd name="connsiteX929" fmla="*/ 811254 w 7467600"/>
              <a:gd name="connsiteY929" fmla="*/ 665546 h 6858000"/>
              <a:gd name="connsiteX930" fmla="*/ 154042 w 7467600"/>
              <a:gd name="connsiteY930" fmla="*/ 261522 h 6858000"/>
              <a:gd name="connsiteX931" fmla="*/ 13550 w 7467600"/>
              <a:gd name="connsiteY931" fmla="*/ 158423 h 6858000"/>
              <a:gd name="connsiteX932" fmla="*/ 0 w 7467600"/>
              <a:gd name="connsiteY932" fmla="*/ 146618 h 6858000"/>
              <a:gd name="connsiteX933" fmla="*/ 0 w 7467600"/>
              <a:gd name="connsiteY933" fmla="*/ 59161 h 6858000"/>
              <a:gd name="connsiteX934" fmla="*/ 45427 w 7467600"/>
              <a:gd name="connsiteY934" fmla="*/ 101078 h 6858000"/>
              <a:gd name="connsiteX935" fmla="*/ 630103 w 7467600"/>
              <a:gd name="connsiteY935" fmla="*/ 485885 h 6858000"/>
              <a:gd name="connsiteX936" fmla="*/ 532040 w 7467600"/>
              <a:gd name="connsiteY936" fmla="*/ 399359 h 6858000"/>
              <a:gd name="connsiteX937" fmla="*/ 517618 w 7467600"/>
              <a:gd name="connsiteY937" fmla="*/ 385726 h 6858000"/>
              <a:gd name="connsiteX938" fmla="*/ 285074 w 7467600"/>
              <a:gd name="connsiteY938" fmla="*/ 182755 h 6858000"/>
              <a:gd name="connsiteX939" fmla="*/ 43151 w 7467600"/>
              <a:gd name="connsiteY93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628217 h 6858000"/>
              <a:gd name="connsiteX5" fmla="*/ 7440138 w 7467600"/>
              <a:gd name="connsiteY5" fmla="*/ 6622648 h 6858000"/>
              <a:gd name="connsiteX6" fmla="*/ 7467600 w 7467600"/>
              <a:gd name="connsiteY6" fmla="*/ 6628217 h 6858000"/>
              <a:gd name="connsiteX7" fmla="*/ 1019354 w 7467600"/>
              <a:gd name="connsiteY7" fmla="*/ 6315006 h 6858000"/>
              <a:gd name="connsiteX8" fmla="*/ 441046 w 7467600"/>
              <a:gd name="connsiteY8" fmla="*/ 6691153 h 6858000"/>
              <a:gd name="connsiteX9" fmla="*/ 1019354 w 7467600"/>
              <a:gd name="connsiteY9" fmla="*/ 6315006 h 6858000"/>
              <a:gd name="connsiteX10" fmla="*/ 991680 w 7467600"/>
              <a:gd name="connsiteY10" fmla="*/ 6298413 h 6858000"/>
              <a:gd name="connsiteX11" fmla="*/ 409060 w 7467600"/>
              <a:gd name="connsiteY11" fmla="*/ 6671470 h 6858000"/>
              <a:gd name="connsiteX12" fmla="*/ 991680 w 7467600"/>
              <a:gd name="connsiteY12" fmla="*/ 6298413 h 6858000"/>
              <a:gd name="connsiteX13" fmla="*/ 103333 w 7467600"/>
              <a:gd name="connsiteY13" fmla="*/ 5699602 h 6858000"/>
              <a:gd name="connsiteX14" fmla="*/ 233938 w 7467600"/>
              <a:gd name="connsiteY14" fmla="*/ 5809416 h 6858000"/>
              <a:gd name="connsiteX15" fmla="*/ 883580 w 7467600"/>
              <a:gd name="connsiteY15" fmla="*/ 6180710 h 6858000"/>
              <a:gd name="connsiteX16" fmla="*/ 487337 w 7467600"/>
              <a:gd name="connsiteY16" fmla="*/ 5950182 h 6858000"/>
              <a:gd name="connsiteX17" fmla="*/ 354051 w 7467600"/>
              <a:gd name="connsiteY17" fmla="*/ 5854912 h 6858000"/>
              <a:gd name="connsiteX18" fmla="*/ 195436 w 7467600"/>
              <a:gd name="connsiteY18" fmla="*/ 5755068 h 6858000"/>
              <a:gd name="connsiteX19" fmla="*/ 103333 w 7467600"/>
              <a:gd name="connsiteY19" fmla="*/ 5699602 h 6858000"/>
              <a:gd name="connsiteX20" fmla="*/ 5539432 w 7467600"/>
              <a:gd name="connsiteY20" fmla="*/ 5642928 h 6858000"/>
              <a:gd name="connsiteX21" fmla="*/ 5555462 w 7467600"/>
              <a:gd name="connsiteY21" fmla="*/ 5694454 h 6858000"/>
              <a:gd name="connsiteX22" fmla="*/ 5828270 w 7467600"/>
              <a:gd name="connsiteY22" fmla="*/ 6320663 h 6858000"/>
              <a:gd name="connsiteX23" fmla="*/ 5947416 w 7467600"/>
              <a:gd name="connsiteY23" fmla="*/ 6574846 h 6858000"/>
              <a:gd name="connsiteX24" fmla="*/ 5539432 w 7467600"/>
              <a:gd name="connsiteY24" fmla="*/ 5642928 h 6858000"/>
              <a:gd name="connsiteX25" fmla="*/ 51253 w 7467600"/>
              <a:gd name="connsiteY25" fmla="*/ 5631825 h 6858000"/>
              <a:gd name="connsiteX26" fmla="*/ 211622 w 7467600"/>
              <a:gd name="connsiteY26" fmla="*/ 5728803 h 6858000"/>
              <a:gd name="connsiteX27" fmla="*/ 371652 w 7467600"/>
              <a:gd name="connsiteY27" fmla="*/ 5829062 h 6858000"/>
              <a:gd name="connsiteX28" fmla="*/ 505903 w 7467600"/>
              <a:gd name="connsiteY28" fmla="*/ 5925221 h 6858000"/>
              <a:gd name="connsiteX29" fmla="*/ 899240 w 7467600"/>
              <a:gd name="connsiteY29" fmla="*/ 6153068 h 6858000"/>
              <a:gd name="connsiteX30" fmla="*/ 988114 w 7467600"/>
              <a:gd name="connsiteY30" fmla="*/ 6174204 h 6858000"/>
              <a:gd name="connsiteX31" fmla="*/ 845971 w 7467600"/>
              <a:gd name="connsiteY31" fmla="*/ 6067177 h 6858000"/>
              <a:gd name="connsiteX32" fmla="*/ 448057 w 7467600"/>
              <a:gd name="connsiteY32" fmla="*/ 5841376 h 6858000"/>
              <a:gd name="connsiteX33" fmla="*/ 51253 w 7467600"/>
              <a:gd name="connsiteY33" fmla="*/ 5631825 h 6858000"/>
              <a:gd name="connsiteX34" fmla="*/ 2606687 w 7467600"/>
              <a:gd name="connsiteY34" fmla="*/ 5630718 h 6858000"/>
              <a:gd name="connsiteX35" fmla="*/ 2645658 w 7467600"/>
              <a:gd name="connsiteY35" fmla="*/ 6640259 h 6858000"/>
              <a:gd name="connsiteX36" fmla="*/ 2606687 w 7467600"/>
              <a:gd name="connsiteY36" fmla="*/ 5630718 h 6858000"/>
              <a:gd name="connsiteX37" fmla="*/ 3642057 w 7467600"/>
              <a:gd name="connsiteY37" fmla="*/ 5573487 h 6858000"/>
              <a:gd name="connsiteX38" fmla="*/ 3632981 w 7467600"/>
              <a:gd name="connsiteY38" fmla="*/ 5579437 h 6858000"/>
              <a:gd name="connsiteX39" fmla="*/ 3382436 w 7467600"/>
              <a:gd name="connsiteY39" fmla="*/ 5952726 h 6858000"/>
              <a:gd name="connsiteX40" fmla="*/ 3191929 w 7467600"/>
              <a:gd name="connsiteY40" fmla="*/ 6662669 h 6858000"/>
              <a:gd name="connsiteX41" fmla="*/ 3369898 w 7467600"/>
              <a:gd name="connsiteY41" fmla="*/ 6081771 h 6858000"/>
              <a:gd name="connsiteX42" fmla="*/ 3642057 w 7467600"/>
              <a:gd name="connsiteY42" fmla="*/ 5573487 h 6858000"/>
              <a:gd name="connsiteX43" fmla="*/ 2650666 w 7467600"/>
              <a:gd name="connsiteY43" fmla="*/ 5530686 h 6858000"/>
              <a:gd name="connsiteX44" fmla="*/ 2650249 w 7467600"/>
              <a:gd name="connsiteY44" fmla="*/ 5532101 h 6858000"/>
              <a:gd name="connsiteX45" fmla="*/ 2663808 w 7467600"/>
              <a:gd name="connsiteY45" fmla="*/ 6535215 h 6858000"/>
              <a:gd name="connsiteX46" fmla="*/ 2665418 w 7467600"/>
              <a:gd name="connsiteY46" fmla="*/ 6132756 h 6858000"/>
              <a:gd name="connsiteX47" fmla="*/ 2650666 w 7467600"/>
              <a:gd name="connsiteY47" fmla="*/ 5530686 h 6858000"/>
              <a:gd name="connsiteX48" fmla="*/ 2680277 w 7467600"/>
              <a:gd name="connsiteY48" fmla="*/ 5479204 h 6858000"/>
              <a:gd name="connsiteX49" fmla="*/ 2678972 w 7467600"/>
              <a:gd name="connsiteY49" fmla="*/ 5481582 h 6858000"/>
              <a:gd name="connsiteX50" fmla="*/ 2696666 w 7467600"/>
              <a:gd name="connsiteY50" fmla="*/ 6133836 h 6858000"/>
              <a:gd name="connsiteX51" fmla="*/ 2695769 w 7467600"/>
              <a:gd name="connsiteY51" fmla="*/ 6390955 h 6858000"/>
              <a:gd name="connsiteX52" fmla="*/ 2739893 w 7467600"/>
              <a:gd name="connsiteY52" fmla="*/ 6108357 h 6858000"/>
              <a:gd name="connsiteX53" fmla="*/ 2680277 w 7467600"/>
              <a:gd name="connsiteY53" fmla="*/ 5479204 h 6858000"/>
              <a:gd name="connsiteX54" fmla="*/ 1132195 w 7467600"/>
              <a:gd name="connsiteY54" fmla="*/ 5467980 h 6858000"/>
              <a:gd name="connsiteX55" fmla="*/ 1679056 w 7467600"/>
              <a:gd name="connsiteY55" fmla="*/ 5516907 h 6858000"/>
              <a:gd name="connsiteX56" fmla="*/ 2128648 w 7467600"/>
              <a:gd name="connsiteY56" fmla="*/ 5474249 h 6858000"/>
              <a:gd name="connsiteX57" fmla="*/ 1825619 w 7467600"/>
              <a:gd name="connsiteY57" fmla="*/ 5478447 h 6858000"/>
              <a:gd name="connsiteX58" fmla="*/ 1737798 w 7467600"/>
              <a:gd name="connsiteY58" fmla="*/ 5483353 h 6858000"/>
              <a:gd name="connsiteX59" fmla="*/ 1132195 w 7467600"/>
              <a:gd name="connsiteY59" fmla="*/ 5467980 h 6858000"/>
              <a:gd name="connsiteX60" fmla="*/ 1456157 w 7467600"/>
              <a:gd name="connsiteY60" fmla="*/ 5371404 h 6858000"/>
              <a:gd name="connsiteX61" fmla="*/ 1244432 w 7467600"/>
              <a:gd name="connsiteY61" fmla="*/ 5385601 h 6858000"/>
              <a:gd name="connsiteX62" fmla="*/ 973990 w 7467600"/>
              <a:gd name="connsiteY62" fmla="*/ 5424940 h 6858000"/>
              <a:gd name="connsiteX63" fmla="*/ 1103809 w 7467600"/>
              <a:gd name="connsiteY63" fmla="*/ 5433720 h 6858000"/>
              <a:gd name="connsiteX64" fmla="*/ 1123454 w 7467600"/>
              <a:gd name="connsiteY64" fmla="*/ 5435727 h 6858000"/>
              <a:gd name="connsiteX65" fmla="*/ 1737017 w 7467600"/>
              <a:gd name="connsiteY65" fmla="*/ 5452183 h 6858000"/>
              <a:gd name="connsiteX66" fmla="*/ 1824397 w 7467600"/>
              <a:gd name="connsiteY66" fmla="*/ 5447757 h 6858000"/>
              <a:gd name="connsiteX67" fmla="*/ 2070059 w 7467600"/>
              <a:gd name="connsiteY67" fmla="*/ 5441660 h 6858000"/>
              <a:gd name="connsiteX68" fmla="*/ 1456157 w 7467600"/>
              <a:gd name="connsiteY68" fmla="*/ 5371404 h 6858000"/>
              <a:gd name="connsiteX69" fmla="*/ 4988186 w 7467600"/>
              <a:gd name="connsiteY69" fmla="*/ 5216467 h 6858000"/>
              <a:gd name="connsiteX70" fmla="*/ 4777334 w 7467600"/>
              <a:gd name="connsiteY70" fmla="*/ 5406072 h 6858000"/>
              <a:gd name="connsiteX71" fmla="*/ 4718341 w 7467600"/>
              <a:gd name="connsiteY71" fmla="*/ 5468043 h 6858000"/>
              <a:gd name="connsiteX72" fmla="*/ 4604655 w 7467600"/>
              <a:gd name="connsiteY72" fmla="*/ 5583434 h 6858000"/>
              <a:gd name="connsiteX73" fmla="*/ 4565074 w 7467600"/>
              <a:gd name="connsiteY73" fmla="*/ 5618550 h 6858000"/>
              <a:gd name="connsiteX74" fmla="*/ 4988186 w 7467600"/>
              <a:gd name="connsiteY74" fmla="*/ 5216467 h 6858000"/>
              <a:gd name="connsiteX75" fmla="*/ 4978032 w 7467600"/>
              <a:gd name="connsiteY75" fmla="*/ 5183809 h 6858000"/>
              <a:gd name="connsiteX76" fmla="*/ 4463413 w 7467600"/>
              <a:gd name="connsiteY76" fmla="*/ 5615162 h 6858000"/>
              <a:gd name="connsiteX77" fmla="*/ 4358134 w 7467600"/>
              <a:gd name="connsiteY77" fmla="*/ 5742791 h 6858000"/>
              <a:gd name="connsiteX78" fmla="*/ 4376219 w 7467600"/>
              <a:gd name="connsiteY78" fmla="*/ 5729027 h 6858000"/>
              <a:gd name="connsiteX79" fmla="*/ 4582340 w 7467600"/>
              <a:gd name="connsiteY79" fmla="*/ 5561037 h 6858000"/>
              <a:gd name="connsiteX80" fmla="*/ 4694684 w 7467600"/>
              <a:gd name="connsiteY80" fmla="*/ 5447098 h 6858000"/>
              <a:gd name="connsiteX81" fmla="*/ 4754123 w 7467600"/>
              <a:gd name="connsiteY81" fmla="*/ 5384643 h 6858000"/>
              <a:gd name="connsiteX82" fmla="*/ 4978032 w 7467600"/>
              <a:gd name="connsiteY82" fmla="*/ 5183809 h 6858000"/>
              <a:gd name="connsiteX83" fmla="*/ 1903353 w 7467600"/>
              <a:gd name="connsiteY83" fmla="*/ 5044827 h 6858000"/>
              <a:gd name="connsiteX84" fmla="*/ 1936931 w 7467600"/>
              <a:gd name="connsiteY84" fmla="*/ 5093954 h 6858000"/>
              <a:gd name="connsiteX85" fmla="*/ 2195868 w 7467600"/>
              <a:gd name="connsiteY85" fmla="*/ 5396574 h 6858000"/>
              <a:gd name="connsiteX86" fmla="*/ 2088852 w 7467600"/>
              <a:gd name="connsiteY86" fmla="*/ 5166123 h 6858000"/>
              <a:gd name="connsiteX87" fmla="*/ 1958241 w 7467600"/>
              <a:gd name="connsiteY87" fmla="*/ 5067955 h 6858000"/>
              <a:gd name="connsiteX88" fmla="*/ 1903353 w 7467600"/>
              <a:gd name="connsiteY88" fmla="*/ 5044827 h 6858000"/>
              <a:gd name="connsiteX89" fmla="*/ 1979378 w 7467600"/>
              <a:gd name="connsiteY89" fmla="*/ 4769504 h 6858000"/>
              <a:gd name="connsiteX90" fmla="*/ 2882120 w 7467600"/>
              <a:gd name="connsiteY90" fmla="*/ 5064547 h 6858000"/>
              <a:gd name="connsiteX91" fmla="*/ 2793103 w 7467600"/>
              <a:gd name="connsiteY91" fmla="*/ 5039699 h 6858000"/>
              <a:gd name="connsiteX92" fmla="*/ 2770041 w 7467600"/>
              <a:gd name="connsiteY92" fmla="*/ 5033634 h 6858000"/>
              <a:gd name="connsiteX93" fmla="*/ 1979378 w 7467600"/>
              <a:gd name="connsiteY93" fmla="*/ 4769504 h 6858000"/>
              <a:gd name="connsiteX94" fmla="*/ 1927410 w 7467600"/>
              <a:gd name="connsiteY94" fmla="*/ 4716164 h 6858000"/>
              <a:gd name="connsiteX95" fmla="*/ 1959587 w 7467600"/>
              <a:gd name="connsiteY95" fmla="*/ 4728849 h 6858000"/>
              <a:gd name="connsiteX96" fmla="*/ 2777707 w 7467600"/>
              <a:gd name="connsiteY96" fmla="*/ 5003991 h 6858000"/>
              <a:gd name="connsiteX97" fmla="*/ 2800768 w 7467600"/>
              <a:gd name="connsiteY97" fmla="*/ 5010056 h 6858000"/>
              <a:gd name="connsiteX98" fmla="*/ 2879408 w 7467600"/>
              <a:gd name="connsiteY98" fmla="*/ 5031590 h 6858000"/>
              <a:gd name="connsiteX99" fmla="*/ 2862295 w 7467600"/>
              <a:gd name="connsiteY99" fmla="*/ 5022958 h 6858000"/>
              <a:gd name="connsiteX100" fmla="*/ 2813343 w 7467600"/>
              <a:gd name="connsiteY100" fmla="*/ 4998369 h 6858000"/>
              <a:gd name="connsiteX101" fmla="*/ 2646245 w 7467600"/>
              <a:gd name="connsiteY101" fmla="*/ 4930999 h 6858000"/>
              <a:gd name="connsiteX102" fmla="*/ 1999243 w 7467600"/>
              <a:gd name="connsiteY102" fmla="*/ 4730524 h 6858000"/>
              <a:gd name="connsiteX103" fmla="*/ 1979527 w 7467600"/>
              <a:gd name="connsiteY103" fmla="*/ 4726651 h 6858000"/>
              <a:gd name="connsiteX104" fmla="*/ 1927410 w 7467600"/>
              <a:gd name="connsiteY104" fmla="*/ 4716164 h 6858000"/>
              <a:gd name="connsiteX105" fmla="*/ 1997014 w 7467600"/>
              <a:gd name="connsiteY105" fmla="*/ 4698007 h 6858000"/>
              <a:gd name="connsiteX106" fmla="*/ 2005458 w 7467600"/>
              <a:gd name="connsiteY106" fmla="*/ 4699540 h 6858000"/>
              <a:gd name="connsiteX107" fmla="*/ 2657186 w 7467600"/>
              <a:gd name="connsiteY107" fmla="*/ 4901687 h 6858000"/>
              <a:gd name="connsiteX108" fmla="*/ 2826662 w 7467600"/>
              <a:gd name="connsiteY108" fmla="*/ 4970362 h 6858000"/>
              <a:gd name="connsiteX109" fmla="*/ 2876100 w 7467600"/>
              <a:gd name="connsiteY109" fmla="*/ 4995397 h 6858000"/>
              <a:gd name="connsiteX110" fmla="*/ 3042600 w 7467600"/>
              <a:gd name="connsiteY110" fmla="*/ 5059532 h 6858000"/>
              <a:gd name="connsiteX111" fmla="*/ 1997014 w 7467600"/>
              <a:gd name="connsiteY111" fmla="*/ 4698007 h 6858000"/>
              <a:gd name="connsiteX112" fmla="*/ 2305292 w 7467600"/>
              <a:gd name="connsiteY112" fmla="*/ 4219492 h 6858000"/>
              <a:gd name="connsiteX113" fmla="*/ 3360922 w 7467600"/>
              <a:gd name="connsiteY113" fmla="*/ 4529373 h 6858000"/>
              <a:gd name="connsiteX114" fmla="*/ 3492420 w 7467600"/>
              <a:gd name="connsiteY114" fmla="*/ 4510145 h 6858000"/>
              <a:gd name="connsiteX115" fmla="*/ 3364086 w 7467600"/>
              <a:gd name="connsiteY115" fmla="*/ 4480340 h 6858000"/>
              <a:gd name="connsiteX116" fmla="*/ 3225818 w 7467600"/>
              <a:gd name="connsiteY116" fmla="*/ 4411822 h 6858000"/>
              <a:gd name="connsiteX117" fmla="*/ 3129696 w 7467600"/>
              <a:gd name="connsiteY117" fmla="*/ 4360704 h 6858000"/>
              <a:gd name="connsiteX118" fmla="*/ 2814545 w 7467600"/>
              <a:gd name="connsiteY118" fmla="*/ 4282955 h 6858000"/>
              <a:gd name="connsiteX119" fmla="*/ 2305292 w 7467600"/>
              <a:gd name="connsiteY119" fmla="*/ 4219492 h 6858000"/>
              <a:gd name="connsiteX120" fmla="*/ 2626982 w 7467600"/>
              <a:gd name="connsiteY120" fmla="*/ 4206450 h 6858000"/>
              <a:gd name="connsiteX121" fmla="*/ 2490617 w 7467600"/>
              <a:gd name="connsiteY121" fmla="*/ 4206951 h 6858000"/>
              <a:gd name="connsiteX122" fmla="*/ 2819869 w 7467600"/>
              <a:gd name="connsiteY122" fmla="*/ 4252936 h 6858000"/>
              <a:gd name="connsiteX123" fmla="*/ 3143018 w 7467600"/>
              <a:gd name="connsiteY123" fmla="*/ 4332698 h 6858000"/>
              <a:gd name="connsiteX124" fmla="*/ 3241520 w 7467600"/>
              <a:gd name="connsiteY124" fmla="*/ 4385112 h 6858000"/>
              <a:gd name="connsiteX125" fmla="*/ 3374575 w 7467600"/>
              <a:gd name="connsiteY125" fmla="*/ 4451517 h 6858000"/>
              <a:gd name="connsiteX126" fmla="*/ 3505221 w 7467600"/>
              <a:gd name="connsiteY126" fmla="*/ 4480757 h 6858000"/>
              <a:gd name="connsiteX127" fmla="*/ 2626982 w 7467600"/>
              <a:gd name="connsiteY127" fmla="*/ 4206450 h 6858000"/>
              <a:gd name="connsiteX128" fmla="*/ 1310106 w 7467600"/>
              <a:gd name="connsiteY128" fmla="*/ 3943217 h 6858000"/>
              <a:gd name="connsiteX129" fmla="*/ 854994 w 7467600"/>
              <a:gd name="connsiteY129" fmla="*/ 4399136 h 6858000"/>
              <a:gd name="connsiteX130" fmla="*/ 742462 w 7467600"/>
              <a:gd name="connsiteY130" fmla="*/ 4594648 h 6858000"/>
              <a:gd name="connsiteX131" fmla="*/ 820602 w 7467600"/>
              <a:gd name="connsiteY131" fmla="*/ 4485915 h 6858000"/>
              <a:gd name="connsiteX132" fmla="*/ 878295 w 7467600"/>
              <a:gd name="connsiteY132" fmla="*/ 4403594 h 6858000"/>
              <a:gd name="connsiteX133" fmla="*/ 1240607 w 7467600"/>
              <a:gd name="connsiteY133" fmla="*/ 4010401 h 6858000"/>
              <a:gd name="connsiteX134" fmla="*/ 1310106 w 7467600"/>
              <a:gd name="connsiteY134" fmla="*/ 3943217 h 6858000"/>
              <a:gd name="connsiteX135" fmla="*/ 1423113 w 7467600"/>
              <a:gd name="connsiteY135" fmla="*/ 3874565 h 6858000"/>
              <a:gd name="connsiteX136" fmla="*/ 1260565 w 7467600"/>
              <a:gd name="connsiteY136" fmla="*/ 4031982 h 6858000"/>
              <a:gd name="connsiteX137" fmla="*/ 901900 w 7467600"/>
              <a:gd name="connsiteY137" fmla="*/ 4421236 h 6858000"/>
              <a:gd name="connsiteX138" fmla="*/ 845044 w 7467600"/>
              <a:gd name="connsiteY138" fmla="*/ 4502436 h 6858000"/>
              <a:gd name="connsiteX139" fmla="*/ 685926 w 7467600"/>
              <a:gd name="connsiteY139" fmla="*/ 4703069 h 6858000"/>
              <a:gd name="connsiteX140" fmla="*/ 684248 w 7467600"/>
              <a:gd name="connsiteY140" fmla="*/ 4706721 h 6858000"/>
              <a:gd name="connsiteX141" fmla="*/ 1423113 w 7467600"/>
              <a:gd name="connsiteY141" fmla="*/ 3874565 h 6858000"/>
              <a:gd name="connsiteX142" fmla="*/ 3316479 w 7467600"/>
              <a:gd name="connsiteY142" fmla="*/ 3872136 h 6858000"/>
              <a:gd name="connsiteX143" fmla="*/ 3546806 w 7467600"/>
              <a:gd name="connsiteY143" fmla="*/ 4356139 h 6858000"/>
              <a:gd name="connsiteX144" fmla="*/ 3364433 w 7467600"/>
              <a:gd name="connsiteY144" fmla="*/ 3953121 h 6858000"/>
              <a:gd name="connsiteX145" fmla="*/ 3316479 w 7467600"/>
              <a:gd name="connsiteY145" fmla="*/ 3872136 h 6858000"/>
              <a:gd name="connsiteX146" fmla="*/ 3291335 w 7467600"/>
              <a:gd name="connsiteY146" fmla="*/ 3767420 h 6858000"/>
              <a:gd name="connsiteX147" fmla="*/ 3390805 w 7467600"/>
              <a:gd name="connsiteY147" fmla="*/ 3937163 h 6858000"/>
              <a:gd name="connsiteX148" fmla="*/ 3579062 w 7467600"/>
              <a:gd name="connsiteY148" fmla="*/ 4359040 h 6858000"/>
              <a:gd name="connsiteX149" fmla="*/ 3467355 w 7467600"/>
              <a:gd name="connsiteY149" fmla="*/ 3988130 h 6858000"/>
              <a:gd name="connsiteX150" fmla="*/ 3310753 w 7467600"/>
              <a:gd name="connsiteY150" fmla="*/ 3787140 h 6858000"/>
              <a:gd name="connsiteX151" fmla="*/ 3291335 w 7467600"/>
              <a:gd name="connsiteY151" fmla="*/ 3767420 h 6858000"/>
              <a:gd name="connsiteX152" fmla="*/ 1635889 w 7467600"/>
              <a:gd name="connsiteY152" fmla="*/ 3709494 h 6858000"/>
              <a:gd name="connsiteX153" fmla="*/ 1634800 w 7467600"/>
              <a:gd name="connsiteY153" fmla="*/ 3731111 h 6858000"/>
              <a:gd name="connsiteX154" fmla="*/ 1635889 w 7467600"/>
              <a:gd name="connsiteY154" fmla="*/ 3709494 h 6858000"/>
              <a:gd name="connsiteX155" fmla="*/ 1510397 w 7467600"/>
              <a:gd name="connsiteY155" fmla="*/ 3684705 h 6858000"/>
              <a:gd name="connsiteX156" fmla="*/ 1146550 w 7467600"/>
              <a:gd name="connsiteY156" fmla="*/ 3802012 h 6858000"/>
              <a:gd name="connsiteX157" fmla="*/ 698834 w 7467600"/>
              <a:gd name="connsiteY157" fmla="*/ 3952272 h 6858000"/>
              <a:gd name="connsiteX158" fmla="*/ 34256 w 7467600"/>
              <a:gd name="connsiteY158" fmla="*/ 4347603 h 6858000"/>
              <a:gd name="connsiteX159" fmla="*/ 527241 w 7467600"/>
              <a:gd name="connsiteY159" fmla="*/ 4065078 h 6858000"/>
              <a:gd name="connsiteX160" fmla="*/ 1510397 w 7467600"/>
              <a:gd name="connsiteY160" fmla="*/ 3684705 h 6858000"/>
              <a:gd name="connsiteX161" fmla="*/ 1313114 w 7467600"/>
              <a:gd name="connsiteY161" fmla="*/ 3655216 h 6858000"/>
              <a:gd name="connsiteX162" fmla="*/ 1109304 w 7467600"/>
              <a:gd name="connsiteY162" fmla="*/ 3669030 h 6858000"/>
              <a:gd name="connsiteX163" fmla="*/ 8129 w 7467600"/>
              <a:gd name="connsiteY163" fmla="*/ 4330519 h 6858000"/>
              <a:gd name="connsiteX164" fmla="*/ 687572 w 7467600"/>
              <a:gd name="connsiteY164" fmla="*/ 3925629 h 6858000"/>
              <a:gd name="connsiteX165" fmla="*/ 1138365 w 7467600"/>
              <a:gd name="connsiteY165" fmla="*/ 3774515 h 6858000"/>
              <a:gd name="connsiteX166" fmla="*/ 1505579 w 7467600"/>
              <a:gd name="connsiteY166" fmla="*/ 3655526 h 6858000"/>
              <a:gd name="connsiteX167" fmla="*/ 1313114 w 7467600"/>
              <a:gd name="connsiteY167" fmla="*/ 3655216 h 6858000"/>
              <a:gd name="connsiteX168" fmla="*/ 3655073 w 7467600"/>
              <a:gd name="connsiteY168" fmla="*/ 3650884 h 6858000"/>
              <a:gd name="connsiteX169" fmla="*/ 3989938 w 7467600"/>
              <a:gd name="connsiteY169" fmla="*/ 3991685 h 6858000"/>
              <a:gd name="connsiteX170" fmla="*/ 4393907 w 7467600"/>
              <a:gd name="connsiteY170" fmla="*/ 4261258 h 6858000"/>
              <a:gd name="connsiteX171" fmla="*/ 4648051 w 7467600"/>
              <a:gd name="connsiteY171" fmla="*/ 4374051 h 6858000"/>
              <a:gd name="connsiteX172" fmla="*/ 4383389 w 7467600"/>
              <a:gd name="connsiteY172" fmla="*/ 4184369 h 6858000"/>
              <a:gd name="connsiteX173" fmla="*/ 4165508 w 7467600"/>
              <a:gd name="connsiteY173" fmla="*/ 4035196 h 6858000"/>
              <a:gd name="connsiteX174" fmla="*/ 4068162 w 7467600"/>
              <a:gd name="connsiteY174" fmla="*/ 3953394 h 6858000"/>
              <a:gd name="connsiteX175" fmla="*/ 3981416 w 7467600"/>
              <a:gd name="connsiteY175" fmla="*/ 3880482 h 6858000"/>
              <a:gd name="connsiteX176" fmla="*/ 3800147 w 7467600"/>
              <a:gd name="connsiteY176" fmla="*/ 3749872 h 6858000"/>
              <a:gd name="connsiteX177" fmla="*/ 3655073 w 7467600"/>
              <a:gd name="connsiteY177" fmla="*/ 3650884 h 6858000"/>
              <a:gd name="connsiteX178" fmla="*/ 3670252 w 7467600"/>
              <a:gd name="connsiteY178" fmla="*/ 3622798 h 6858000"/>
              <a:gd name="connsiteX179" fmla="*/ 3817258 w 7467600"/>
              <a:gd name="connsiteY179" fmla="*/ 3723577 h 6858000"/>
              <a:gd name="connsiteX180" fmla="*/ 4000461 w 7467600"/>
              <a:gd name="connsiteY180" fmla="*/ 3855966 h 6858000"/>
              <a:gd name="connsiteX181" fmla="*/ 4088180 w 7467600"/>
              <a:gd name="connsiteY181" fmla="*/ 3929774 h 6858000"/>
              <a:gd name="connsiteX182" fmla="*/ 4184555 w 7467600"/>
              <a:gd name="connsiteY182" fmla="*/ 4010683 h 6858000"/>
              <a:gd name="connsiteX183" fmla="*/ 4399563 w 7467600"/>
              <a:gd name="connsiteY183" fmla="*/ 4158106 h 6858000"/>
              <a:gd name="connsiteX184" fmla="*/ 4684469 w 7467600"/>
              <a:gd name="connsiteY184" fmla="*/ 4364680 h 6858000"/>
              <a:gd name="connsiteX185" fmla="*/ 4690271 w 7467600"/>
              <a:gd name="connsiteY185" fmla="*/ 4370034 h 6858000"/>
              <a:gd name="connsiteX186" fmla="*/ 4136093 w 7467600"/>
              <a:gd name="connsiteY186" fmla="*/ 3858466 h 6858000"/>
              <a:gd name="connsiteX187" fmla="*/ 3670252 w 7467600"/>
              <a:gd name="connsiteY187" fmla="*/ 3622798 h 6858000"/>
              <a:gd name="connsiteX188" fmla="*/ 4440129 w 7467600"/>
              <a:gd name="connsiteY188" fmla="*/ 3448571 h 6858000"/>
              <a:gd name="connsiteX189" fmla="*/ 4856525 w 7467600"/>
              <a:gd name="connsiteY189" fmla="*/ 3915351 h 6858000"/>
              <a:gd name="connsiteX190" fmla="*/ 5059055 w 7467600"/>
              <a:gd name="connsiteY190" fmla="*/ 4108918 h 6858000"/>
              <a:gd name="connsiteX191" fmla="*/ 5290070 w 7467600"/>
              <a:gd name="connsiteY191" fmla="*/ 4263619 h 6858000"/>
              <a:gd name="connsiteX192" fmla="*/ 4834991 w 7467600"/>
              <a:gd name="connsiteY192" fmla="*/ 3830985 h 6858000"/>
              <a:gd name="connsiteX193" fmla="*/ 4440129 w 7467600"/>
              <a:gd name="connsiteY193" fmla="*/ 3448571 h 6858000"/>
              <a:gd name="connsiteX194" fmla="*/ 4441737 w 7467600"/>
              <a:gd name="connsiteY194" fmla="*/ 3399734 h 6858000"/>
              <a:gd name="connsiteX195" fmla="*/ 4431236 w 7467600"/>
              <a:gd name="connsiteY195" fmla="*/ 3400954 h 6858000"/>
              <a:gd name="connsiteX196" fmla="*/ 4557150 w 7467600"/>
              <a:gd name="connsiteY196" fmla="*/ 3510023 h 6858000"/>
              <a:gd name="connsiteX197" fmla="*/ 4856936 w 7467600"/>
              <a:gd name="connsiteY197" fmla="*/ 3809146 h 6858000"/>
              <a:gd name="connsiteX198" fmla="*/ 5111996 w 7467600"/>
              <a:gd name="connsiteY198" fmla="*/ 4065759 h 6858000"/>
              <a:gd name="connsiteX199" fmla="*/ 5388878 w 7467600"/>
              <a:gd name="connsiteY199" fmla="*/ 4300185 h 6858000"/>
              <a:gd name="connsiteX200" fmla="*/ 5425556 w 7467600"/>
              <a:gd name="connsiteY200" fmla="*/ 4308967 h 6858000"/>
              <a:gd name="connsiteX201" fmla="*/ 4943646 w 7467600"/>
              <a:gd name="connsiteY201" fmla="*/ 3822916 h 6858000"/>
              <a:gd name="connsiteX202" fmla="*/ 4594837 w 7467600"/>
              <a:gd name="connsiteY202" fmla="*/ 3532274 h 6858000"/>
              <a:gd name="connsiteX203" fmla="*/ 4441737 w 7467600"/>
              <a:gd name="connsiteY203" fmla="*/ 3399734 h 6858000"/>
              <a:gd name="connsiteX204" fmla="*/ 5425834 w 7467600"/>
              <a:gd name="connsiteY204" fmla="*/ 3162785 h 6858000"/>
              <a:gd name="connsiteX205" fmla="*/ 5401644 w 7467600"/>
              <a:gd name="connsiteY205" fmla="*/ 3617847 h 6858000"/>
              <a:gd name="connsiteX206" fmla="*/ 5467256 w 7467600"/>
              <a:gd name="connsiteY206" fmla="*/ 4175494 h 6858000"/>
              <a:gd name="connsiteX207" fmla="*/ 5448069 w 7467600"/>
              <a:gd name="connsiteY207" fmla="*/ 3567554 h 6858000"/>
              <a:gd name="connsiteX208" fmla="*/ 5425834 w 7467600"/>
              <a:gd name="connsiteY208" fmla="*/ 3162785 h 6858000"/>
              <a:gd name="connsiteX209" fmla="*/ 1318687 w 7467600"/>
              <a:gd name="connsiteY209" fmla="*/ 3113840 h 6858000"/>
              <a:gd name="connsiteX210" fmla="*/ 1066793 w 7467600"/>
              <a:gd name="connsiteY210" fmla="*/ 3212171 h 6858000"/>
              <a:gd name="connsiteX211" fmla="*/ 993319 w 7467600"/>
              <a:gd name="connsiteY211" fmla="*/ 3247648 h 6858000"/>
              <a:gd name="connsiteX212" fmla="*/ 853081 w 7467600"/>
              <a:gd name="connsiteY212" fmla="*/ 3312410 h 6858000"/>
              <a:gd name="connsiteX213" fmla="*/ 805957 w 7467600"/>
              <a:gd name="connsiteY213" fmla="*/ 3330443 h 6858000"/>
              <a:gd name="connsiteX214" fmla="*/ 1318687 w 7467600"/>
              <a:gd name="connsiteY214" fmla="*/ 3113840 h 6858000"/>
              <a:gd name="connsiteX215" fmla="*/ 5453702 w 7467600"/>
              <a:gd name="connsiteY215" fmla="*/ 3090882 h 6858000"/>
              <a:gd name="connsiteX216" fmla="*/ 5480135 w 7467600"/>
              <a:gd name="connsiteY216" fmla="*/ 3565802 h 6858000"/>
              <a:gd name="connsiteX217" fmla="*/ 5499023 w 7467600"/>
              <a:gd name="connsiteY217" fmla="*/ 4166310 h 6858000"/>
              <a:gd name="connsiteX218" fmla="*/ 5547022 w 7467600"/>
              <a:gd name="connsiteY218" fmla="*/ 3607838 h 6858000"/>
              <a:gd name="connsiteX219" fmla="*/ 5515964 w 7467600"/>
              <a:gd name="connsiteY219" fmla="*/ 3378541 h 6858000"/>
              <a:gd name="connsiteX220" fmla="*/ 5453702 w 7467600"/>
              <a:gd name="connsiteY220" fmla="*/ 3090882 h 6858000"/>
              <a:gd name="connsiteX221" fmla="*/ 1238695 w 7467600"/>
              <a:gd name="connsiteY221" fmla="*/ 3076820 h 6858000"/>
              <a:gd name="connsiteX222" fmla="*/ 716371 w 7467600"/>
              <a:gd name="connsiteY222" fmla="*/ 3293249 h 6858000"/>
              <a:gd name="connsiteX223" fmla="*/ 579522 w 7467600"/>
              <a:gd name="connsiteY223" fmla="*/ 3371759 h 6858000"/>
              <a:gd name="connsiteX224" fmla="*/ 600288 w 7467600"/>
              <a:gd name="connsiteY224" fmla="*/ 3365555 h 6858000"/>
              <a:gd name="connsiteX225" fmla="*/ 840692 w 7467600"/>
              <a:gd name="connsiteY225" fmla="*/ 3284921 h 6858000"/>
              <a:gd name="connsiteX226" fmla="*/ 979248 w 7467600"/>
              <a:gd name="connsiteY226" fmla="*/ 3221003 h 6858000"/>
              <a:gd name="connsiteX227" fmla="*/ 1053282 w 7467600"/>
              <a:gd name="connsiteY227" fmla="*/ 3185247 h 6858000"/>
              <a:gd name="connsiteX228" fmla="*/ 1320603 w 7467600"/>
              <a:gd name="connsiteY228" fmla="*/ 3081281 h 6858000"/>
              <a:gd name="connsiteX229" fmla="*/ 1238695 w 7467600"/>
              <a:gd name="connsiteY229" fmla="*/ 3076820 h 6858000"/>
              <a:gd name="connsiteX230" fmla="*/ 5425627 w 7467600"/>
              <a:gd name="connsiteY230" fmla="*/ 2954192 h 6858000"/>
              <a:gd name="connsiteX231" fmla="*/ 5470770 w 7467600"/>
              <a:gd name="connsiteY231" fmla="*/ 3005435 h 6858000"/>
              <a:gd name="connsiteX232" fmla="*/ 5519779 w 7467600"/>
              <a:gd name="connsiteY232" fmla="*/ 4359223 h 6858000"/>
              <a:gd name="connsiteX233" fmla="*/ 5520293 w 7467600"/>
              <a:gd name="connsiteY233" fmla="*/ 4360602 h 6858000"/>
              <a:gd name="connsiteX234" fmla="*/ 5767221 w 7467600"/>
              <a:gd name="connsiteY234" fmla="*/ 4665564 h 6858000"/>
              <a:gd name="connsiteX235" fmla="*/ 6937169 w 7467600"/>
              <a:gd name="connsiteY235" fmla="*/ 4815941 h 6858000"/>
              <a:gd name="connsiteX236" fmla="*/ 6953922 w 7467600"/>
              <a:gd name="connsiteY236" fmla="*/ 4890068 h 6858000"/>
              <a:gd name="connsiteX237" fmla="*/ 6071359 w 7467600"/>
              <a:gd name="connsiteY237" fmla="*/ 4770770 h 6858000"/>
              <a:gd name="connsiteX238" fmla="*/ 6038839 w 7467600"/>
              <a:gd name="connsiteY238" fmla="*/ 4764474 h 6858000"/>
              <a:gd name="connsiteX239" fmla="*/ 6038706 w 7467600"/>
              <a:gd name="connsiteY239" fmla="*/ 4763847 h 6858000"/>
              <a:gd name="connsiteX240" fmla="*/ 6037784 w 7467600"/>
              <a:gd name="connsiteY240" fmla="*/ 4764270 h 6858000"/>
              <a:gd name="connsiteX241" fmla="*/ 6038839 w 7467600"/>
              <a:gd name="connsiteY241" fmla="*/ 4764474 h 6858000"/>
              <a:gd name="connsiteX242" fmla="*/ 6040338 w 7467600"/>
              <a:gd name="connsiteY242" fmla="*/ 4771418 h 6858000"/>
              <a:gd name="connsiteX243" fmla="*/ 6024488 w 7467600"/>
              <a:gd name="connsiteY243" fmla="*/ 4809903 h 6858000"/>
              <a:gd name="connsiteX244" fmla="*/ 5599771 w 7467600"/>
              <a:gd name="connsiteY244" fmla="*/ 5509652 h 6858000"/>
              <a:gd name="connsiteX245" fmla="*/ 5548843 w 7467600"/>
              <a:gd name="connsiteY245" fmla="*/ 5563845 h 6858000"/>
              <a:gd name="connsiteX246" fmla="*/ 5940952 w 7467600"/>
              <a:gd name="connsiteY246" fmla="*/ 6250028 h 6858000"/>
              <a:gd name="connsiteX247" fmla="*/ 6043441 w 7467600"/>
              <a:gd name="connsiteY247" fmla="*/ 6665847 h 6858000"/>
              <a:gd name="connsiteX248" fmla="*/ 6093432 w 7467600"/>
              <a:gd name="connsiteY248" fmla="*/ 6858000 h 6858000"/>
              <a:gd name="connsiteX249" fmla="*/ 6034344 w 7467600"/>
              <a:gd name="connsiteY249" fmla="*/ 6858000 h 6858000"/>
              <a:gd name="connsiteX250" fmla="*/ 6026679 w 7467600"/>
              <a:gd name="connsiteY250" fmla="*/ 6836959 h 6858000"/>
              <a:gd name="connsiteX251" fmla="*/ 5800441 w 7467600"/>
              <a:gd name="connsiteY251" fmla="*/ 6335286 h 6858000"/>
              <a:gd name="connsiteX252" fmla="*/ 5526562 w 7467600"/>
              <a:gd name="connsiteY252" fmla="*/ 5705388 h 6858000"/>
              <a:gd name="connsiteX253" fmla="*/ 5519640 w 7467600"/>
              <a:gd name="connsiteY253" fmla="*/ 5683774 h 6858000"/>
              <a:gd name="connsiteX254" fmla="*/ 5844559 w 7467600"/>
              <a:gd name="connsiteY254" fmla="*/ 6553349 h 6858000"/>
              <a:gd name="connsiteX255" fmla="*/ 5975994 w 7467600"/>
              <a:gd name="connsiteY255" fmla="*/ 6858000 h 6858000"/>
              <a:gd name="connsiteX256" fmla="*/ 5898547 w 7467600"/>
              <a:gd name="connsiteY256" fmla="*/ 6858000 h 6858000"/>
              <a:gd name="connsiteX257" fmla="*/ 5682041 w 7467600"/>
              <a:gd name="connsiteY257" fmla="*/ 6355860 h 6858000"/>
              <a:gd name="connsiteX258" fmla="*/ 5461758 w 7467600"/>
              <a:gd name="connsiteY258" fmla="*/ 5820220 h 6858000"/>
              <a:gd name="connsiteX259" fmla="*/ 5237282 w 7467600"/>
              <a:gd name="connsiteY259" fmla="*/ 6579086 h 6858000"/>
              <a:gd name="connsiteX260" fmla="*/ 5115009 w 7467600"/>
              <a:gd name="connsiteY260" fmla="*/ 6858000 h 6858000"/>
              <a:gd name="connsiteX261" fmla="*/ 5028074 w 7467600"/>
              <a:gd name="connsiteY261" fmla="*/ 6858000 h 6858000"/>
              <a:gd name="connsiteX262" fmla="*/ 5079508 w 7467600"/>
              <a:gd name="connsiteY262" fmla="*/ 6749074 h 6858000"/>
              <a:gd name="connsiteX263" fmla="*/ 5371846 w 7467600"/>
              <a:gd name="connsiteY263" fmla="*/ 5924413 h 6858000"/>
              <a:gd name="connsiteX264" fmla="*/ 5270512 w 7467600"/>
              <a:gd name="connsiteY264" fmla="*/ 6138975 h 6858000"/>
              <a:gd name="connsiteX265" fmla="*/ 5062409 w 7467600"/>
              <a:gd name="connsiteY265" fmla="*/ 6653544 h 6858000"/>
              <a:gd name="connsiteX266" fmla="*/ 5036628 w 7467600"/>
              <a:gd name="connsiteY266" fmla="*/ 6754247 h 6858000"/>
              <a:gd name="connsiteX267" fmla="*/ 5009112 w 7467600"/>
              <a:gd name="connsiteY267" fmla="*/ 6858000 h 6858000"/>
              <a:gd name="connsiteX268" fmla="*/ 4976679 w 7467600"/>
              <a:gd name="connsiteY268" fmla="*/ 6858000 h 6858000"/>
              <a:gd name="connsiteX269" fmla="*/ 5006537 w 7467600"/>
              <a:gd name="connsiteY269" fmla="*/ 6747068 h 6858000"/>
              <a:gd name="connsiteX270" fmla="*/ 5032723 w 7467600"/>
              <a:gd name="connsiteY270" fmla="*/ 6644957 h 6858000"/>
              <a:gd name="connsiteX271" fmla="*/ 5242949 w 7467600"/>
              <a:gd name="connsiteY271" fmla="*/ 6125175 h 6858000"/>
              <a:gd name="connsiteX272" fmla="*/ 5286321 w 7467600"/>
              <a:gd name="connsiteY272" fmla="*/ 6033555 h 6858000"/>
              <a:gd name="connsiteX273" fmla="*/ 5008210 w 7467600"/>
              <a:gd name="connsiteY273" fmla="*/ 6649194 h 6858000"/>
              <a:gd name="connsiteX274" fmla="*/ 4986321 w 7467600"/>
              <a:gd name="connsiteY274" fmla="*/ 6765687 h 6858000"/>
              <a:gd name="connsiteX275" fmla="*/ 4973474 w 7467600"/>
              <a:gd name="connsiteY275" fmla="*/ 6858000 h 6858000"/>
              <a:gd name="connsiteX276" fmla="*/ 4907178 w 7467600"/>
              <a:gd name="connsiteY276" fmla="*/ 6858000 h 6858000"/>
              <a:gd name="connsiteX277" fmla="*/ 4910810 w 7467600"/>
              <a:gd name="connsiteY277" fmla="*/ 6829660 h 6858000"/>
              <a:gd name="connsiteX278" fmla="*/ 4987461 w 7467600"/>
              <a:gd name="connsiteY278" fmla="*/ 6432994 h 6858000"/>
              <a:gd name="connsiteX279" fmla="*/ 5179262 w 7467600"/>
              <a:gd name="connsiteY279" fmla="*/ 6035044 h 6858000"/>
              <a:gd name="connsiteX280" fmla="*/ 4689678 w 7467600"/>
              <a:gd name="connsiteY280" fmla="*/ 6440241 h 6858000"/>
              <a:gd name="connsiteX281" fmla="*/ 4477543 w 7467600"/>
              <a:gd name="connsiteY281" fmla="*/ 6674836 h 6858000"/>
              <a:gd name="connsiteX282" fmla="*/ 4329957 w 7467600"/>
              <a:gd name="connsiteY282" fmla="*/ 6858000 h 6858000"/>
              <a:gd name="connsiteX283" fmla="*/ 4218595 w 7467600"/>
              <a:gd name="connsiteY283" fmla="*/ 6858000 h 6858000"/>
              <a:gd name="connsiteX284" fmla="*/ 4368888 w 7467600"/>
              <a:gd name="connsiteY284" fmla="*/ 6668412 h 6858000"/>
              <a:gd name="connsiteX285" fmla="*/ 4563091 w 7467600"/>
              <a:gd name="connsiteY285" fmla="*/ 6442508 h 6858000"/>
              <a:gd name="connsiteX286" fmla="*/ 5387324 w 7467600"/>
              <a:gd name="connsiteY286" fmla="*/ 5705830 h 6858000"/>
              <a:gd name="connsiteX287" fmla="*/ 5073620 w 7467600"/>
              <a:gd name="connsiteY287" fmla="*/ 5955437 h 6858000"/>
              <a:gd name="connsiteX288" fmla="*/ 4689789 w 7467600"/>
              <a:gd name="connsiteY288" fmla="*/ 6268382 h 6858000"/>
              <a:gd name="connsiteX289" fmla="*/ 4418722 w 7467600"/>
              <a:gd name="connsiteY289" fmla="*/ 6570886 h 6858000"/>
              <a:gd name="connsiteX290" fmla="*/ 4214944 w 7467600"/>
              <a:gd name="connsiteY290" fmla="*/ 6858000 h 6858000"/>
              <a:gd name="connsiteX291" fmla="*/ 4177898 w 7467600"/>
              <a:gd name="connsiteY291" fmla="*/ 6858000 h 6858000"/>
              <a:gd name="connsiteX292" fmla="*/ 4391597 w 7467600"/>
              <a:gd name="connsiteY292" fmla="*/ 6556370 h 6858000"/>
              <a:gd name="connsiteX293" fmla="*/ 4668889 w 7467600"/>
              <a:gd name="connsiteY293" fmla="*/ 6246399 h 6858000"/>
              <a:gd name="connsiteX294" fmla="*/ 5055427 w 7467600"/>
              <a:gd name="connsiteY294" fmla="*/ 5931476 h 6858000"/>
              <a:gd name="connsiteX295" fmla="*/ 5371814 w 7467600"/>
              <a:gd name="connsiteY295" fmla="*/ 5678975 h 6858000"/>
              <a:gd name="connsiteX296" fmla="*/ 4987918 w 7467600"/>
              <a:gd name="connsiteY296" fmla="*/ 5838701 h 6858000"/>
              <a:gd name="connsiteX297" fmla="*/ 4317146 w 7467600"/>
              <a:gd name="connsiteY297" fmla="*/ 6587716 h 6858000"/>
              <a:gd name="connsiteX298" fmla="*/ 4171627 w 7467600"/>
              <a:gd name="connsiteY298" fmla="*/ 6858000 h 6858000"/>
              <a:gd name="connsiteX299" fmla="*/ 4081585 w 7467600"/>
              <a:gd name="connsiteY299" fmla="*/ 6858000 h 6858000"/>
              <a:gd name="connsiteX300" fmla="*/ 4238603 w 7467600"/>
              <a:gd name="connsiteY300" fmla="*/ 6559341 h 6858000"/>
              <a:gd name="connsiteX301" fmla="*/ 4778333 w 7467600"/>
              <a:gd name="connsiteY301" fmla="*/ 5873626 h 6858000"/>
              <a:gd name="connsiteX302" fmla="*/ 5414185 w 7467600"/>
              <a:gd name="connsiteY302" fmla="*/ 5573882 h 6858000"/>
              <a:gd name="connsiteX303" fmla="*/ 5959648 w 7467600"/>
              <a:gd name="connsiteY303" fmla="*/ 4760797 h 6858000"/>
              <a:gd name="connsiteX304" fmla="*/ 5355019 w 7467600"/>
              <a:gd name="connsiteY304" fmla="*/ 4734672 h 6858000"/>
              <a:gd name="connsiteX305" fmla="*/ 5083565 w 7467600"/>
              <a:gd name="connsiteY305" fmla="*/ 5179121 h 6858000"/>
              <a:gd name="connsiteX306" fmla="*/ 4713577 w 7467600"/>
              <a:gd name="connsiteY306" fmla="*/ 5616803 h 6858000"/>
              <a:gd name="connsiteX307" fmla="*/ 3989559 w 7467600"/>
              <a:gd name="connsiteY307" fmla="*/ 6145945 h 6858000"/>
              <a:gd name="connsiteX308" fmla="*/ 3939824 w 7467600"/>
              <a:gd name="connsiteY308" fmla="*/ 6066900 h 6858000"/>
              <a:gd name="connsiteX309" fmla="*/ 4584537 w 7467600"/>
              <a:gd name="connsiteY309" fmla="*/ 5324826 h 6858000"/>
              <a:gd name="connsiteX310" fmla="*/ 5037105 w 7467600"/>
              <a:gd name="connsiteY310" fmla="*/ 5088765 h 6858000"/>
              <a:gd name="connsiteX311" fmla="*/ 5039930 w 7467600"/>
              <a:gd name="connsiteY311" fmla="*/ 5089585 h 6858000"/>
              <a:gd name="connsiteX312" fmla="*/ 5263764 w 7467600"/>
              <a:gd name="connsiteY312" fmla="*/ 4735525 h 6858000"/>
              <a:gd name="connsiteX313" fmla="*/ 4086300 w 7467600"/>
              <a:gd name="connsiteY313" fmla="*/ 4884599 h 6858000"/>
              <a:gd name="connsiteX314" fmla="*/ 4085485 w 7467600"/>
              <a:gd name="connsiteY314" fmla="*/ 4899070 h 6858000"/>
              <a:gd name="connsiteX315" fmla="*/ 3871915 w 7467600"/>
              <a:gd name="connsiteY315" fmla="*/ 5253645 h 6858000"/>
              <a:gd name="connsiteX316" fmla="*/ 3799374 w 7467600"/>
              <a:gd name="connsiteY316" fmla="*/ 5466127 h 6858000"/>
              <a:gd name="connsiteX317" fmla="*/ 3498850 w 7467600"/>
              <a:gd name="connsiteY317" fmla="*/ 6661888 h 6858000"/>
              <a:gd name="connsiteX318" fmla="*/ 3399216 w 7467600"/>
              <a:gd name="connsiteY318" fmla="*/ 6858000 h 6858000"/>
              <a:gd name="connsiteX319" fmla="*/ 3303688 w 7467600"/>
              <a:gd name="connsiteY319" fmla="*/ 6858000 h 6858000"/>
              <a:gd name="connsiteX320" fmla="*/ 3391774 w 7467600"/>
              <a:gd name="connsiteY320" fmla="*/ 6697181 h 6858000"/>
              <a:gd name="connsiteX321" fmla="*/ 3735540 w 7467600"/>
              <a:gd name="connsiteY321" fmla="*/ 5546923 h 6858000"/>
              <a:gd name="connsiteX322" fmla="*/ 3729438 w 7467600"/>
              <a:gd name="connsiteY322" fmla="*/ 5569058 h 6858000"/>
              <a:gd name="connsiteX323" fmla="*/ 3707782 w 7467600"/>
              <a:gd name="connsiteY323" fmla="*/ 5644908 h 6858000"/>
              <a:gd name="connsiteX324" fmla="*/ 3583827 w 7467600"/>
              <a:gd name="connsiteY324" fmla="*/ 6039215 h 6858000"/>
              <a:gd name="connsiteX325" fmla="*/ 3547861 w 7467600"/>
              <a:gd name="connsiteY325" fmla="*/ 6129609 h 6858000"/>
              <a:gd name="connsiteX326" fmla="*/ 3490905 w 7467600"/>
              <a:gd name="connsiteY326" fmla="*/ 6277660 h 6858000"/>
              <a:gd name="connsiteX327" fmla="*/ 3455859 w 7467600"/>
              <a:gd name="connsiteY327" fmla="*/ 6391301 h 6858000"/>
              <a:gd name="connsiteX328" fmla="*/ 3429112 w 7467600"/>
              <a:gd name="connsiteY328" fmla="*/ 6479469 h 6858000"/>
              <a:gd name="connsiteX329" fmla="*/ 3304862 w 7467600"/>
              <a:gd name="connsiteY329" fmla="*/ 6796476 h 6858000"/>
              <a:gd name="connsiteX330" fmla="*/ 3276071 w 7467600"/>
              <a:gd name="connsiteY330" fmla="*/ 6858000 h 6858000"/>
              <a:gd name="connsiteX331" fmla="*/ 3240805 w 7467600"/>
              <a:gd name="connsiteY331" fmla="*/ 6858000 h 6858000"/>
              <a:gd name="connsiteX332" fmla="*/ 3275917 w 7467600"/>
              <a:gd name="connsiteY332" fmla="*/ 6783192 h 6858000"/>
              <a:gd name="connsiteX333" fmla="*/ 3399358 w 7467600"/>
              <a:gd name="connsiteY333" fmla="*/ 6469011 h 6858000"/>
              <a:gd name="connsiteX334" fmla="*/ 3425650 w 7467600"/>
              <a:gd name="connsiteY334" fmla="*/ 6381333 h 6858000"/>
              <a:gd name="connsiteX335" fmla="*/ 3460661 w 7467600"/>
              <a:gd name="connsiteY335" fmla="*/ 6266763 h 6858000"/>
              <a:gd name="connsiteX336" fmla="*/ 3518021 w 7467600"/>
              <a:gd name="connsiteY336" fmla="*/ 6117298 h 6858000"/>
              <a:gd name="connsiteX337" fmla="*/ 3554035 w 7467600"/>
              <a:gd name="connsiteY337" fmla="*/ 6027832 h 6858000"/>
              <a:gd name="connsiteX338" fmla="*/ 3677174 w 7467600"/>
              <a:gd name="connsiteY338" fmla="*/ 5636351 h 6858000"/>
              <a:gd name="connsiteX339" fmla="*/ 3698819 w 7467600"/>
              <a:gd name="connsiteY339" fmla="*/ 5560503 h 6858000"/>
              <a:gd name="connsiteX340" fmla="*/ 3702094 w 7467600"/>
              <a:gd name="connsiteY340" fmla="*/ 5549194 h 6858000"/>
              <a:gd name="connsiteX341" fmla="*/ 3398355 w 7467600"/>
              <a:gd name="connsiteY341" fmla="*/ 6094603 h 6858000"/>
              <a:gd name="connsiteX342" fmla="*/ 3193941 w 7467600"/>
              <a:gd name="connsiteY342" fmla="*/ 6798775 h 6858000"/>
              <a:gd name="connsiteX343" fmla="*/ 3184140 w 7467600"/>
              <a:gd name="connsiteY343" fmla="*/ 6858000 h 6858000"/>
              <a:gd name="connsiteX344" fmla="*/ 3099978 w 7467600"/>
              <a:gd name="connsiteY344" fmla="*/ 6858000 h 6858000"/>
              <a:gd name="connsiteX345" fmla="*/ 3101556 w 7467600"/>
              <a:gd name="connsiteY345" fmla="*/ 6843337 h 6858000"/>
              <a:gd name="connsiteX346" fmla="*/ 3370162 w 7467600"/>
              <a:gd name="connsiteY346" fmla="*/ 5785550 h 6858000"/>
              <a:gd name="connsiteX347" fmla="*/ 3746477 w 7467600"/>
              <a:gd name="connsiteY347" fmla="*/ 5377889 h 6858000"/>
              <a:gd name="connsiteX348" fmla="*/ 3863399 w 7467600"/>
              <a:gd name="connsiteY348" fmla="*/ 5087257 h 6858000"/>
              <a:gd name="connsiteX349" fmla="*/ 3968712 w 7467600"/>
              <a:gd name="connsiteY349" fmla="*/ 4913989 h 6858000"/>
              <a:gd name="connsiteX350" fmla="*/ 2792390 w 7467600"/>
              <a:gd name="connsiteY350" fmla="*/ 5382974 h 6858000"/>
              <a:gd name="connsiteX351" fmla="*/ 2714982 w 7467600"/>
              <a:gd name="connsiteY351" fmla="*/ 5427051 h 6858000"/>
              <a:gd name="connsiteX352" fmla="*/ 2813361 w 7467600"/>
              <a:gd name="connsiteY352" fmla="*/ 6023912 h 6858000"/>
              <a:gd name="connsiteX353" fmla="*/ 2688430 w 7467600"/>
              <a:gd name="connsiteY353" fmla="*/ 6801564 h 6858000"/>
              <a:gd name="connsiteX354" fmla="*/ 2629626 w 7467600"/>
              <a:gd name="connsiteY354" fmla="*/ 6763394 h 6858000"/>
              <a:gd name="connsiteX355" fmla="*/ 2565328 w 7467600"/>
              <a:gd name="connsiteY355" fmla="*/ 5516399 h 6858000"/>
              <a:gd name="connsiteX356" fmla="*/ 1922999 w 7467600"/>
              <a:gd name="connsiteY356" fmla="*/ 5980343 h 6858000"/>
              <a:gd name="connsiteX357" fmla="*/ 1950261 w 7467600"/>
              <a:gd name="connsiteY357" fmla="*/ 6405858 h 6858000"/>
              <a:gd name="connsiteX358" fmla="*/ 2365554 w 7467600"/>
              <a:gd name="connsiteY358" fmla="*/ 6759107 h 6858000"/>
              <a:gd name="connsiteX359" fmla="*/ 2424142 w 7467600"/>
              <a:gd name="connsiteY359" fmla="*/ 6858000 h 6858000"/>
              <a:gd name="connsiteX360" fmla="*/ 2395994 w 7467600"/>
              <a:gd name="connsiteY360" fmla="*/ 6858000 h 6858000"/>
              <a:gd name="connsiteX361" fmla="*/ 2392863 w 7467600"/>
              <a:gd name="connsiteY361" fmla="*/ 6852964 h 6858000"/>
              <a:gd name="connsiteX362" fmla="*/ 2017589 w 7467600"/>
              <a:gd name="connsiteY362" fmla="*/ 6493982 h 6858000"/>
              <a:gd name="connsiteX363" fmla="*/ 2147336 w 7467600"/>
              <a:gd name="connsiteY363" fmla="*/ 6594052 h 6858000"/>
              <a:gd name="connsiteX364" fmla="*/ 2207047 w 7467600"/>
              <a:gd name="connsiteY364" fmla="*/ 6654540 h 6858000"/>
              <a:gd name="connsiteX365" fmla="*/ 2299106 w 7467600"/>
              <a:gd name="connsiteY365" fmla="*/ 6778931 h 6858000"/>
              <a:gd name="connsiteX366" fmla="*/ 2314430 w 7467600"/>
              <a:gd name="connsiteY366" fmla="*/ 6801144 h 6858000"/>
              <a:gd name="connsiteX367" fmla="*/ 2352406 w 7467600"/>
              <a:gd name="connsiteY367" fmla="*/ 6858000 h 6858000"/>
              <a:gd name="connsiteX368" fmla="*/ 2314492 w 7467600"/>
              <a:gd name="connsiteY368" fmla="*/ 6858000 h 6858000"/>
              <a:gd name="connsiteX369" fmla="*/ 2288095 w 7467600"/>
              <a:gd name="connsiteY369" fmla="*/ 6818030 h 6858000"/>
              <a:gd name="connsiteX370" fmla="*/ 2272768 w 7467600"/>
              <a:gd name="connsiteY370" fmla="*/ 6795822 h 6858000"/>
              <a:gd name="connsiteX371" fmla="*/ 2182715 w 7467600"/>
              <a:gd name="connsiteY371" fmla="*/ 6675071 h 6858000"/>
              <a:gd name="connsiteX372" fmla="*/ 2032061 w 7467600"/>
              <a:gd name="connsiteY372" fmla="*/ 6541380 h 6858000"/>
              <a:gd name="connsiteX373" fmla="*/ 2257220 w 7467600"/>
              <a:gd name="connsiteY373" fmla="*/ 6826257 h 6858000"/>
              <a:gd name="connsiteX374" fmla="*/ 2281324 w 7467600"/>
              <a:gd name="connsiteY374" fmla="*/ 6858000 h 6858000"/>
              <a:gd name="connsiteX375" fmla="*/ 2242860 w 7467600"/>
              <a:gd name="connsiteY375" fmla="*/ 6858000 h 6858000"/>
              <a:gd name="connsiteX376" fmla="*/ 2232818 w 7467600"/>
              <a:gd name="connsiteY376" fmla="*/ 6844926 h 6858000"/>
              <a:gd name="connsiteX377" fmla="*/ 1990172 w 7467600"/>
              <a:gd name="connsiteY377" fmla="*/ 6542121 h 6858000"/>
              <a:gd name="connsiteX378" fmla="*/ 2124090 w 7467600"/>
              <a:gd name="connsiteY378" fmla="*/ 6761017 h 6858000"/>
              <a:gd name="connsiteX379" fmla="*/ 2200380 w 7467600"/>
              <a:gd name="connsiteY379" fmla="*/ 6858000 h 6858000"/>
              <a:gd name="connsiteX380" fmla="*/ 2147507 w 7467600"/>
              <a:gd name="connsiteY380" fmla="*/ 6858000 h 6858000"/>
              <a:gd name="connsiteX381" fmla="*/ 2070668 w 7467600"/>
              <a:gd name="connsiteY381" fmla="*/ 6761520 h 6858000"/>
              <a:gd name="connsiteX382" fmla="*/ 1975142 w 7467600"/>
              <a:gd name="connsiteY382" fmla="*/ 6585570 h 6858000"/>
              <a:gd name="connsiteX383" fmla="*/ 2050035 w 7467600"/>
              <a:gd name="connsiteY383" fmla="*/ 6813345 h 6858000"/>
              <a:gd name="connsiteX384" fmla="*/ 2063025 w 7467600"/>
              <a:gd name="connsiteY384" fmla="*/ 6858000 h 6858000"/>
              <a:gd name="connsiteX385" fmla="*/ 2021675 w 7467600"/>
              <a:gd name="connsiteY385" fmla="*/ 6858000 h 6858000"/>
              <a:gd name="connsiteX386" fmla="*/ 2019308 w 7467600"/>
              <a:gd name="connsiteY386" fmla="*/ 6847118 h 6858000"/>
              <a:gd name="connsiteX387" fmla="*/ 1938835 w 7467600"/>
              <a:gd name="connsiteY387" fmla="*/ 6551160 h 6858000"/>
              <a:gd name="connsiteX388" fmla="*/ 1953230 w 7467600"/>
              <a:gd name="connsiteY388" fmla="*/ 6759699 h 6858000"/>
              <a:gd name="connsiteX389" fmla="*/ 1956763 w 7467600"/>
              <a:gd name="connsiteY389" fmla="*/ 6778191 h 6858000"/>
              <a:gd name="connsiteX390" fmla="*/ 1967925 w 7467600"/>
              <a:gd name="connsiteY390" fmla="*/ 6858000 h 6858000"/>
              <a:gd name="connsiteX391" fmla="*/ 1936622 w 7467600"/>
              <a:gd name="connsiteY391" fmla="*/ 6858000 h 6858000"/>
              <a:gd name="connsiteX392" fmla="*/ 1926261 w 7467600"/>
              <a:gd name="connsiteY392" fmla="*/ 6784064 h 6858000"/>
              <a:gd name="connsiteX393" fmla="*/ 1922724 w 7467600"/>
              <a:gd name="connsiteY393" fmla="*/ 6765577 h 6858000"/>
              <a:gd name="connsiteX394" fmla="*/ 1904650 w 7467600"/>
              <a:gd name="connsiteY394" fmla="*/ 6639616 h 6858000"/>
              <a:gd name="connsiteX395" fmla="*/ 1885273 w 7467600"/>
              <a:gd name="connsiteY395" fmla="*/ 6858000 h 6858000"/>
              <a:gd name="connsiteX396" fmla="*/ 1854363 w 7467600"/>
              <a:gd name="connsiteY396" fmla="*/ 6858000 h 6858000"/>
              <a:gd name="connsiteX397" fmla="*/ 1880391 w 7467600"/>
              <a:gd name="connsiteY397" fmla="*/ 6603796 h 6858000"/>
              <a:gd name="connsiteX398" fmla="*/ 1818273 w 7467600"/>
              <a:gd name="connsiteY398" fmla="*/ 6715729 h 6858000"/>
              <a:gd name="connsiteX399" fmla="*/ 1794691 w 7467600"/>
              <a:gd name="connsiteY399" fmla="*/ 6843239 h 6858000"/>
              <a:gd name="connsiteX400" fmla="*/ 1794914 w 7467600"/>
              <a:gd name="connsiteY400" fmla="*/ 6858000 h 6858000"/>
              <a:gd name="connsiteX401" fmla="*/ 1746128 w 7467600"/>
              <a:gd name="connsiteY401" fmla="*/ 6858000 h 6858000"/>
              <a:gd name="connsiteX402" fmla="*/ 1753934 w 7467600"/>
              <a:gd name="connsiteY402" fmla="*/ 6724796 h 6858000"/>
              <a:gd name="connsiteX403" fmla="*/ 1792053 w 7467600"/>
              <a:gd name="connsiteY403" fmla="*/ 6572396 h 6858000"/>
              <a:gd name="connsiteX404" fmla="*/ 1862248 w 7467600"/>
              <a:gd name="connsiteY404" fmla="*/ 6266397 h 6858000"/>
              <a:gd name="connsiteX405" fmla="*/ 1862250 w 7467600"/>
              <a:gd name="connsiteY405" fmla="*/ 6033531 h 6858000"/>
              <a:gd name="connsiteX406" fmla="*/ 1211999 w 7467600"/>
              <a:gd name="connsiteY406" fmla="*/ 6683610 h 6858000"/>
              <a:gd name="connsiteX407" fmla="*/ 1213266 w 7467600"/>
              <a:gd name="connsiteY407" fmla="*/ 6691947 h 6858000"/>
              <a:gd name="connsiteX408" fmla="*/ 1203370 w 7467600"/>
              <a:gd name="connsiteY408" fmla="*/ 6850676 h 6858000"/>
              <a:gd name="connsiteX409" fmla="*/ 1203671 w 7467600"/>
              <a:gd name="connsiteY409" fmla="*/ 6858000 h 6858000"/>
              <a:gd name="connsiteX410" fmla="*/ 1143180 w 7467600"/>
              <a:gd name="connsiteY410" fmla="*/ 6858000 h 6858000"/>
              <a:gd name="connsiteX411" fmla="*/ 1142176 w 7467600"/>
              <a:gd name="connsiteY411" fmla="*/ 6766045 h 6858000"/>
              <a:gd name="connsiteX412" fmla="*/ 1067484 w 7467600"/>
              <a:gd name="connsiteY412" fmla="*/ 6858000 h 6858000"/>
              <a:gd name="connsiteX413" fmla="*/ 953928 w 7467600"/>
              <a:gd name="connsiteY413" fmla="*/ 6858000 h 6858000"/>
              <a:gd name="connsiteX414" fmla="*/ 959715 w 7467600"/>
              <a:gd name="connsiteY414" fmla="*/ 6850185 h 6858000"/>
              <a:gd name="connsiteX415" fmla="*/ 1483788 w 7467600"/>
              <a:gd name="connsiteY415" fmla="*/ 6259174 h 6858000"/>
              <a:gd name="connsiteX416" fmla="*/ 1100671 w 7467600"/>
              <a:gd name="connsiteY416" fmla="*/ 6252137 h 6858000"/>
              <a:gd name="connsiteX417" fmla="*/ 1090144 w 7467600"/>
              <a:gd name="connsiteY417" fmla="*/ 6256748 h 6858000"/>
              <a:gd name="connsiteX418" fmla="*/ 1095872 w 7467600"/>
              <a:gd name="connsiteY418" fmla="*/ 6271892 h 6858000"/>
              <a:gd name="connsiteX419" fmla="*/ 262785 w 7467600"/>
              <a:gd name="connsiteY419" fmla="*/ 6845450 h 6858000"/>
              <a:gd name="connsiteX420" fmla="*/ 209968 w 7467600"/>
              <a:gd name="connsiteY420" fmla="*/ 6770713 h 6858000"/>
              <a:gd name="connsiteX421" fmla="*/ 873460 w 7467600"/>
              <a:gd name="connsiteY421" fmla="*/ 6253768 h 6858000"/>
              <a:gd name="connsiteX422" fmla="*/ 192686 w 7467600"/>
              <a:gd name="connsiteY422" fmla="*/ 5849257 h 6858000"/>
              <a:gd name="connsiteX423" fmla="*/ 4696 w 7467600"/>
              <a:gd name="connsiteY423" fmla="*/ 5697668 h 6858000"/>
              <a:gd name="connsiteX424" fmla="*/ 0 w 7467600"/>
              <a:gd name="connsiteY424" fmla="*/ 5689984 h 6858000"/>
              <a:gd name="connsiteX425" fmla="*/ 0 w 7467600"/>
              <a:gd name="connsiteY425" fmla="*/ 5513472 h 6858000"/>
              <a:gd name="connsiteX426" fmla="*/ 174101 w 7467600"/>
              <a:gd name="connsiteY426" fmla="*/ 5620277 h 6858000"/>
              <a:gd name="connsiteX427" fmla="*/ 891800 w 7467600"/>
              <a:gd name="connsiteY427" fmla="*/ 6036935 h 6858000"/>
              <a:gd name="connsiteX428" fmla="*/ 1072219 w 7467600"/>
              <a:gd name="connsiteY428" fmla="*/ 6169443 h 6858000"/>
              <a:gd name="connsiteX429" fmla="*/ 1074117 w 7467600"/>
              <a:gd name="connsiteY429" fmla="*/ 6170301 h 6858000"/>
              <a:gd name="connsiteX430" fmla="*/ 1083114 w 7467600"/>
              <a:gd name="connsiteY430" fmla="*/ 6174131 h 6858000"/>
              <a:gd name="connsiteX431" fmla="*/ 1543010 w 7467600"/>
              <a:gd name="connsiteY431" fmla="*/ 6191140 h 6858000"/>
              <a:gd name="connsiteX432" fmla="*/ 1551080 w 7467600"/>
              <a:gd name="connsiteY432" fmla="*/ 6195006 h 6858000"/>
              <a:gd name="connsiteX433" fmla="*/ 2345443 w 7467600"/>
              <a:gd name="connsiteY433" fmla="*/ 5549882 h 6858000"/>
              <a:gd name="connsiteX434" fmla="*/ 1721499 w 7467600"/>
              <a:gd name="connsiteY434" fmla="*/ 5599969 h 6858000"/>
              <a:gd name="connsiteX435" fmla="*/ 767716 w 7467600"/>
              <a:gd name="connsiteY435" fmla="*/ 5472768 h 6858000"/>
              <a:gd name="connsiteX436" fmla="*/ 722147 w 7467600"/>
              <a:gd name="connsiteY436" fmla="*/ 5393091 h 6858000"/>
              <a:gd name="connsiteX437" fmla="*/ 1485552 w 7467600"/>
              <a:gd name="connsiteY437" fmla="*/ 5313202 h 6858000"/>
              <a:gd name="connsiteX438" fmla="*/ 2143004 w 7467600"/>
              <a:gd name="connsiteY438" fmla="*/ 5402420 h 6858000"/>
              <a:gd name="connsiteX439" fmla="*/ 1933391 w 7467600"/>
              <a:gd name="connsiteY439" fmla="*/ 5156971 h 6858000"/>
              <a:gd name="connsiteX440" fmla="*/ 1827118 w 7467600"/>
              <a:gd name="connsiteY440" fmla="*/ 4968410 h 6858000"/>
              <a:gd name="connsiteX441" fmla="*/ 1837349 w 7467600"/>
              <a:gd name="connsiteY441" fmla="*/ 4956357 h 6858000"/>
              <a:gd name="connsiteX442" fmla="*/ 2162835 w 7467600"/>
              <a:gd name="connsiteY442" fmla="*/ 5187853 h 6858000"/>
              <a:gd name="connsiteX443" fmla="*/ 2257167 w 7467600"/>
              <a:gd name="connsiteY443" fmla="*/ 5462123 h 6858000"/>
              <a:gd name="connsiteX444" fmla="*/ 2261598 w 7467600"/>
              <a:gd name="connsiteY444" fmla="*/ 5467998 h 6858000"/>
              <a:gd name="connsiteX445" fmla="*/ 2437177 w 7467600"/>
              <a:gd name="connsiteY445" fmla="*/ 5479608 h 6858000"/>
              <a:gd name="connsiteX446" fmla="*/ 2445247 w 7467600"/>
              <a:gd name="connsiteY446" fmla="*/ 5483476 h 6858000"/>
              <a:gd name="connsiteX447" fmla="*/ 2743626 w 7467600"/>
              <a:gd name="connsiteY447" fmla="*/ 5304819 h 6858000"/>
              <a:gd name="connsiteX448" fmla="*/ 3048102 w 7467600"/>
              <a:gd name="connsiteY448" fmla="*/ 5150595 h 6858000"/>
              <a:gd name="connsiteX449" fmla="*/ 1799414 w 7467600"/>
              <a:gd name="connsiteY449" fmla="*/ 4694732 h 6858000"/>
              <a:gd name="connsiteX450" fmla="*/ 1771735 w 7467600"/>
              <a:gd name="connsiteY450" fmla="*/ 4619929 h 6858000"/>
              <a:gd name="connsiteX451" fmla="*/ 3104273 w 7467600"/>
              <a:gd name="connsiteY451" fmla="*/ 5076159 h 6858000"/>
              <a:gd name="connsiteX452" fmla="*/ 3113245 w 7467600"/>
              <a:gd name="connsiteY452" fmla="*/ 5090705 h 6858000"/>
              <a:gd name="connsiteX453" fmla="*/ 3126294 w 7467600"/>
              <a:gd name="connsiteY453" fmla="*/ 5114400 h 6858000"/>
              <a:gd name="connsiteX454" fmla="*/ 3937433 w 7467600"/>
              <a:gd name="connsiteY454" fmla="*/ 4830473 h 6858000"/>
              <a:gd name="connsiteX455" fmla="*/ 3590475 w 7467600"/>
              <a:gd name="connsiteY455" fmla="*/ 4597974 h 6858000"/>
              <a:gd name="connsiteX456" fmla="*/ 3100264 w 7467600"/>
              <a:gd name="connsiteY456" fmla="*/ 4579845 h 6858000"/>
              <a:gd name="connsiteX457" fmla="*/ 2183576 w 7467600"/>
              <a:gd name="connsiteY457" fmla="*/ 4227150 h 6858000"/>
              <a:gd name="connsiteX458" fmla="*/ 2151029 w 7467600"/>
              <a:gd name="connsiteY458" fmla="*/ 4146947 h 6858000"/>
              <a:gd name="connsiteX459" fmla="*/ 3563434 w 7467600"/>
              <a:gd name="connsiteY459" fmla="*/ 4469115 h 6858000"/>
              <a:gd name="connsiteX460" fmla="*/ 3177952 w 7467600"/>
              <a:gd name="connsiteY460" fmla="*/ 3657386 h 6858000"/>
              <a:gd name="connsiteX461" fmla="*/ 3189263 w 7467600"/>
              <a:gd name="connsiteY461" fmla="*/ 3625726 h 6858000"/>
              <a:gd name="connsiteX462" fmla="*/ 3560912 w 7467600"/>
              <a:gd name="connsiteY462" fmla="*/ 4079863 h 6858000"/>
              <a:gd name="connsiteX463" fmla="*/ 3626636 w 7467600"/>
              <a:gd name="connsiteY463" fmla="*/ 4512230 h 6858000"/>
              <a:gd name="connsiteX464" fmla="*/ 3653088 w 7467600"/>
              <a:gd name="connsiteY464" fmla="*/ 4521417 h 6858000"/>
              <a:gd name="connsiteX465" fmla="*/ 3988128 w 7467600"/>
              <a:gd name="connsiteY465" fmla="*/ 4817267 h 6858000"/>
              <a:gd name="connsiteX466" fmla="*/ 4830582 w 7467600"/>
              <a:gd name="connsiteY466" fmla="*/ 4676000 h 6858000"/>
              <a:gd name="connsiteX467" fmla="*/ 4830100 w 7467600"/>
              <a:gd name="connsiteY467" fmla="*/ 4675554 h 6858000"/>
              <a:gd name="connsiteX468" fmla="*/ 4036318 w 7467600"/>
              <a:gd name="connsiteY468" fmla="*/ 4147013 h 6858000"/>
              <a:gd name="connsiteX469" fmla="*/ 3432098 w 7467600"/>
              <a:gd name="connsiteY469" fmla="*/ 3537312 h 6858000"/>
              <a:gd name="connsiteX470" fmla="*/ 3446761 w 7467600"/>
              <a:gd name="connsiteY470" fmla="*/ 3461278 h 6858000"/>
              <a:gd name="connsiteX471" fmla="*/ 4419733 w 7467600"/>
              <a:gd name="connsiteY471" fmla="*/ 3963555 h 6858000"/>
              <a:gd name="connsiteX472" fmla="*/ 4781371 w 7467600"/>
              <a:gd name="connsiteY472" fmla="*/ 4458604 h 6858000"/>
              <a:gd name="connsiteX473" fmla="*/ 4780440 w 7467600"/>
              <a:gd name="connsiteY473" fmla="*/ 4470290 h 6858000"/>
              <a:gd name="connsiteX474" fmla="*/ 4898954 w 7467600"/>
              <a:gd name="connsiteY474" fmla="*/ 4662092 h 6858000"/>
              <a:gd name="connsiteX475" fmla="*/ 4900699 w 7467600"/>
              <a:gd name="connsiteY475" fmla="*/ 4670867 h 6858000"/>
              <a:gd name="connsiteX476" fmla="*/ 5714511 w 7467600"/>
              <a:gd name="connsiteY476" fmla="*/ 4663483 h 6858000"/>
              <a:gd name="connsiteX477" fmla="*/ 5464793 w 7467600"/>
              <a:gd name="connsiteY477" fmla="*/ 4393556 h 6858000"/>
              <a:gd name="connsiteX478" fmla="*/ 5461897 w 7467600"/>
              <a:gd name="connsiteY478" fmla="*/ 4390879 h 6858000"/>
              <a:gd name="connsiteX479" fmla="*/ 4294126 w 7467600"/>
              <a:gd name="connsiteY479" fmla="*/ 3303048 h 6858000"/>
              <a:gd name="connsiteX480" fmla="*/ 4305321 w 7467600"/>
              <a:gd name="connsiteY480" fmla="*/ 3256953 h 6858000"/>
              <a:gd name="connsiteX481" fmla="*/ 4949299 w 7467600"/>
              <a:gd name="connsiteY481" fmla="*/ 3766336 h 6858000"/>
              <a:gd name="connsiteX482" fmla="*/ 5291452 w 7467600"/>
              <a:gd name="connsiteY482" fmla="*/ 4076801 h 6858000"/>
              <a:gd name="connsiteX483" fmla="*/ 5434998 w 7467600"/>
              <a:gd name="connsiteY483" fmla="*/ 4254100 h 6858000"/>
              <a:gd name="connsiteX484" fmla="*/ 5351015 w 7467600"/>
              <a:gd name="connsiteY484" fmla="*/ 3760989 h 6858000"/>
              <a:gd name="connsiteX485" fmla="*/ 5413780 w 7467600"/>
              <a:gd name="connsiteY485" fmla="*/ 2966265 h 6858000"/>
              <a:gd name="connsiteX486" fmla="*/ 5425627 w 7467600"/>
              <a:gd name="connsiteY486" fmla="*/ 2954192 h 6858000"/>
              <a:gd name="connsiteX487" fmla="*/ 6604735 w 7467600"/>
              <a:gd name="connsiteY487" fmla="*/ 2041381 h 6858000"/>
              <a:gd name="connsiteX488" fmla="*/ 7204487 w 7467600"/>
              <a:gd name="connsiteY488" fmla="*/ 2742112 h 6858000"/>
              <a:gd name="connsiteX489" fmla="*/ 7131592 w 7467600"/>
              <a:gd name="connsiteY489" fmla="*/ 2672096 h 6858000"/>
              <a:gd name="connsiteX490" fmla="*/ 6996344 w 7467600"/>
              <a:gd name="connsiteY490" fmla="*/ 2518310 h 6858000"/>
              <a:gd name="connsiteX491" fmla="*/ 6735495 w 7467600"/>
              <a:gd name="connsiteY491" fmla="*/ 2196890 h 6858000"/>
              <a:gd name="connsiteX492" fmla="*/ 6721901 w 7467600"/>
              <a:gd name="connsiteY492" fmla="*/ 2179274 h 6858000"/>
              <a:gd name="connsiteX493" fmla="*/ 6604735 w 7467600"/>
              <a:gd name="connsiteY493" fmla="*/ 2041381 h 6858000"/>
              <a:gd name="connsiteX494" fmla="*/ 6591670 w 7467600"/>
              <a:gd name="connsiteY494" fmla="*/ 1988277 h 6858000"/>
              <a:gd name="connsiteX495" fmla="*/ 6747349 w 7467600"/>
              <a:gd name="connsiteY495" fmla="*/ 2160069 h 6858000"/>
              <a:gd name="connsiteX496" fmla="*/ 6760943 w 7467600"/>
              <a:gd name="connsiteY496" fmla="*/ 2177686 h 6858000"/>
              <a:gd name="connsiteX497" fmla="*/ 7021065 w 7467600"/>
              <a:gd name="connsiteY497" fmla="*/ 2498102 h 6858000"/>
              <a:gd name="connsiteX498" fmla="*/ 7155223 w 7467600"/>
              <a:gd name="connsiteY498" fmla="*/ 2650386 h 6858000"/>
              <a:gd name="connsiteX499" fmla="*/ 7203167 w 7467600"/>
              <a:gd name="connsiteY499" fmla="*/ 2697288 h 6858000"/>
              <a:gd name="connsiteX500" fmla="*/ 6937703 w 7467600"/>
              <a:gd name="connsiteY500" fmla="*/ 2321981 h 6858000"/>
              <a:gd name="connsiteX501" fmla="*/ 6591670 w 7467600"/>
              <a:gd name="connsiteY501" fmla="*/ 1988277 h 6858000"/>
              <a:gd name="connsiteX502" fmla="*/ 5798671 w 7467600"/>
              <a:gd name="connsiteY502" fmla="*/ 1981601 h 6858000"/>
              <a:gd name="connsiteX503" fmla="*/ 5754709 w 7467600"/>
              <a:gd name="connsiteY503" fmla="*/ 2071454 h 6858000"/>
              <a:gd name="connsiteX504" fmla="*/ 5763044 w 7467600"/>
              <a:gd name="connsiteY504" fmla="*/ 2842206 h 6858000"/>
              <a:gd name="connsiteX505" fmla="*/ 5764974 w 7467600"/>
              <a:gd name="connsiteY505" fmla="*/ 2799609 h 6858000"/>
              <a:gd name="connsiteX506" fmla="*/ 5767665 w 7467600"/>
              <a:gd name="connsiteY506" fmla="*/ 2666409 h 6858000"/>
              <a:gd name="connsiteX507" fmla="*/ 5763055 w 7467600"/>
              <a:gd name="connsiteY507" fmla="*/ 2579705 h 6858000"/>
              <a:gd name="connsiteX508" fmla="*/ 5758079 w 7467600"/>
              <a:gd name="connsiteY508" fmla="*/ 2492508 h 6858000"/>
              <a:gd name="connsiteX509" fmla="*/ 5779325 w 7467600"/>
              <a:gd name="connsiteY509" fmla="*/ 2197069 h 6858000"/>
              <a:gd name="connsiteX510" fmla="*/ 5798671 w 7467600"/>
              <a:gd name="connsiteY510" fmla="*/ 1981601 h 6858000"/>
              <a:gd name="connsiteX511" fmla="*/ 5829202 w 7467600"/>
              <a:gd name="connsiteY511" fmla="*/ 1971679 h 6858000"/>
              <a:gd name="connsiteX512" fmla="*/ 5809558 w 7467600"/>
              <a:gd name="connsiteY512" fmla="*/ 2198043 h 6858000"/>
              <a:gd name="connsiteX513" fmla="*/ 5788653 w 7467600"/>
              <a:gd name="connsiteY513" fmla="*/ 2489430 h 6858000"/>
              <a:gd name="connsiteX514" fmla="*/ 5793439 w 7467600"/>
              <a:gd name="connsiteY514" fmla="*/ 2575235 h 6858000"/>
              <a:gd name="connsiteX515" fmla="*/ 5796837 w 7467600"/>
              <a:gd name="connsiteY515" fmla="*/ 2637633 h 6858000"/>
              <a:gd name="connsiteX516" fmla="*/ 5818614 w 7467600"/>
              <a:gd name="connsiteY516" fmla="*/ 2473055 h 6858000"/>
              <a:gd name="connsiteX517" fmla="*/ 5829202 w 7467600"/>
              <a:gd name="connsiteY517" fmla="*/ 1971679 h 6858000"/>
              <a:gd name="connsiteX518" fmla="*/ 5911389 w 7467600"/>
              <a:gd name="connsiteY518" fmla="*/ 1898371 h 6858000"/>
              <a:gd name="connsiteX519" fmla="*/ 6237627 w 7467600"/>
              <a:gd name="connsiteY519" fmla="*/ 2231921 h 6858000"/>
              <a:gd name="connsiteX520" fmla="*/ 5911389 w 7467600"/>
              <a:gd name="connsiteY520" fmla="*/ 1898371 h 6858000"/>
              <a:gd name="connsiteX521" fmla="*/ 6944437 w 7467600"/>
              <a:gd name="connsiteY521" fmla="*/ 1575402 h 6858000"/>
              <a:gd name="connsiteX522" fmla="*/ 6304730 w 7467600"/>
              <a:gd name="connsiteY522" fmla="*/ 1766654 h 6858000"/>
              <a:gd name="connsiteX523" fmla="*/ 6944437 w 7467600"/>
              <a:gd name="connsiteY523" fmla="*/ 1575402 h 6858000"/>
              <a:gd name="connsiteX524" fmla="*/ 7019523 w 7467600"/>
              <a:gd name="connsiteY524" fmla="*/ 1519450 h 6858000"/>
              <a:gd name="connsiteX525" fmla="*/ 6298091 w 7467600"/>
              <a:gd name="connsiteY525" fmla="*/ 1737122 h 6858000"/>
              <a:gd name="connsiteX526" fmla="*/ 7019523 w 7467600"/>
              <a:gd name="connsiteY526" fmla="*/ 1519450 h 6858000"/>
              <a:gd name="connsiteX527" fmla="*/ 2399523 w 7467600"/>
              <a:gd name="connsiteY527" fmla="*/ 1428234 h 6858000"/>
              <a:gd name="connsiteX528" fmla="*/ 2224982 w 7467600"/>
              <a:gd name="connsiteY528" fmla="*/ 1826201 h 6858000"/>
              <a:gd name="connsiteX529" fmla="*/ 2096099 w 7467600"/>
              <a:gd name="connsiteY529" fmla="*/ 2345900 h 6858000"/>
              <a:gd name="connsiteX530" fmla="*/ 2283317 w 7467600"/>
              <a:gd name="connsiteY530" fmla="*/ 1796925 h 6858000"/>
              <a:gd name="connsiteX531" fmla="*/ 2399523 w 7467600"/>
              <a:gd name="connsiteY531" fmla="*/ 1428234 h 6858000"/>
              <a:gd name="connsiteX532" fmla="*/ 2448558 w 7467600"/>
              <a:gd name="connsiteY532" fmla="*/ 1373435 h 6858000"/>
              <a:gd name="connsiteX533" fmla="*/ 2312521 w 7467600"/>
              <a:gd name="connsiteY533" fmla="*/ 1806140 h 6858000"/>
              <a:gd name="connsiteX534" fmla="*/ 2127533 w 7467600"/>
              <a:gd name="connsiteY534" fmla="*/ 2348380 h 6858000"/>
              <a:gd name="connsiteX535" fmla="*/ 2358080 w 7467600"/>
              <a:gd name="connsiteY535" fmla="*/ 1866134 h 6858000"/>
              <a:gd name="connsiteX536" fmla="*/ 2407436 w 7467600"/>
              <a:gd name="connsiteY536" fmla="*/ 1651070 h 6858000"/>
              <a:gd name="connsiteX537" fmla="*/ 2448558 w 7467600"/>
              <a:gd name="connsiteY537" fmla="*/ 1373435 h 6858000"/>
              <a:gd name="connsiteX538" fmla="*/ 278707 w 7467600"/>
              <a:gd name="connsiteY538" fmla="*/ 1352270 h 6858000"/>
              <a:gd name="connsiteX539" fmla="*/ 321570 w 7467600"/>
              <a:gd name="connsiteY539" fmla="*/ 1861610 h 6858000"/>
              <a:gd name="connsiteX540" fmla="*/ 294281 w 7467600"/>
              <a:gd name="connsiteY540" fmla="*/ 1440658 h 6858000"/>
              <a:gd name="connsiteX541" fmla="*/ 278707 w 7467600"/>
              <a:gd name="connsiteY541" fmla="*/ 1352270 h 6858000"/>
              <a:gd name="connsiteX542" fmla="*/ 1423821 w 7467600"/>
              <a:gd name="connsiteY542" fmla="*/ 1351958 h 6858000"/>
              <a:gd name="connsiteX543" fmla="*/ 1638521 w 7467600"/>
              <a:gd name="connsiteY543" fmla="*/ 1908470 h 6858000"/>
              <a:gd name="connsiteX544" fmla="*/ 1754199 w 7467600"/>
              <a:gd name="connsiteY544" fmla="*/ 2149284 h 6858000"/>
              <a:gd name="connsiteX545" fmla="*/ 1908359 w 7467600"/>
              <a:gd name="connsiteY545" fmla="*/ 2364988 h 6858000"/>
              <a:gd name="connsiteX546" fmla="*/ 1647661 w 7467600"/>
              <a:gd name="connsiteY546" fmla="*/ 1825945 h 6858000"/>
              <a:gd name="connsiteX547" fmla="*/ 1423821 w 7467600"/>
              <a:gd name="connsiteY547" fmla="*/ 1351958 h 6858000"/>
              <a:gd name="connsiteX548" fmla="*/ 1431890 w 7467600"/>
              <a:gd name="connsiteY548" fmla="*/ 1306475 h 6858000"/>
              <a:gd name="connsiteX549" fmla="*/ 1507597 w 7467600"/>
              <a:gd name="connsiteY549" fmla="*/ 1446132 h 6858000"/>
              <a:gd name="connsiteX550" fmla="*/ 1674586 w 7467600"/>
              <a:gd name="connsiteY550" fmla="*/ 1813832 h 6858000"/>
              <a:gd name="connsiteX551" fmla="*/ 1815950 w 7467600"/>
              <a:gd name="connsiteY551" fmla="*/ 2128564 h 6858000"/>
              <a:gd name="connsiteX552" fmla="*/ 1984242 w 7467600"/>
              <a:gd name="connsiteY552" fmla="*/ 2430829 h 6858000"/>
              <a:gd name="connsiteX553" fmla="*/ 2014023 w 7467600"/>
              <a:gd name="connsiteY553" fmla="*/ 2450995 h 6858000"/>
              <a:gd name="connsiteX554" fmla="*/ 1747337 w 7467600"/>
              <a:gd name="connsiteY554" fmla="*/ 1855264 h 6858000"/>
              <a:gd name="connsiteX555" fmla="*/ 1533749 w 7467600"/>
              <a:gd name="connsiteY555" fmla="*/ 1478656 h 6858000"/>
              <a:gd name="connsiteX556" fmla="*/ 1431890 w 7467600"/>
              <a:gd name="connsiteY556" fmla="*/ 1306475 h 6858000"/>
              <a:gd name="connsiteX557" fmla="*/ 5052692 w 7467600"/>
              <a:gd name="connsiteY557" fmla="*/ 1292994 h 6858000"/>
              <a:gd name="connsiteX558" fmla="*/ 5200661 w 7467600"/>
              <a:gd name="connsiteY558" fmla="*/ 1635186 h 6858000"/>
              <a:gd name="connsiteX559" fmla="*/ 5297138 w 7467600"/>
              <a:gd name="connsiteY559" fmla="*/ 1906351 h 6858000"/>
              <a:gd name="connsiteX560" fmla="*/ 5052692 w 7467600"/>
              <a:gd name="connsiteY560" fmla="*/ 1292994 h 6858000"/>
              <a:gd name="connsiteX561" fmla="*/ 5009948 w 7467600"/>
              <a:gd name="connsiteY561" fmla="*/ 1273619 h 6858000"/>
              <a:gd name="connsiteX562" fmla="*/ 5121777 w 7467600"/>
              <a:gd name="connsiteY562" fmla="*/ 1654213 h 6858000"/>
              <a:gd name="connsiteX563" fmla="*/ 5293545 w 7467600"/>
              <a:gd name="connsiteY563" fmla="*/ 2072247 h 6858000"/>
              <a:gd name="connsiteX564" fmla="*/ 5294042 w 7467600"/>
              <a:gd name="connsiteY564" fmla="*/ 2065019 h 6858000"/>
              <a:gd name="connsiteX565" fmla="*/ 5171936 w 7467600"/>
              <a:gd name="connsiteY565" fmla="*/ 1647613 h 6858000"/>
              <a:gd name="connsiteX566" fmla="*/ 5009948 w 7467600"/>
              <a:gd name="connsiteY566" fmla="*/ 1273619 h 6858000"/>
              <a:gd name="connsiteX567" fmla="*/ 655236 w 7467600"/>
              <a:gd name="connsiteY567" fmla="*/ 1268632 h 6858000"/>
              <a:gd name="connsiteX568" fmla="*/ 839521 w 7467600"/>
              <a:gd name="connsiteY568" fmla="*/ 1685315 h 6858000"/>
              <a:gd name="connsiteX569" fmla="*/ 1109416 w 7467600"/>
              <a:gd name="connsiteY569" fmla="*/ 2061663 h 6858000"/>
              <a:gd name="connsiteX570" fmla="*/ 1298300 w 7467600"/>
              <a:gd name="connsiteY570" fmla="*/ 2247742 h 6858000"/>
              <a:gd name="connsiteX571" fmla="*/ 1125871 w 7467600"/>
              <a:gd name="connsiteY571" fmla="*/ 1989513 h 6858000"/>
              <a:gd name="connsiteX572" fmla="*/ 981574 w 7467600"/>
              <a:gd name="connsiteY572" fmla="*/ 1783157 h 6858000"/>
              <a:gd name="connsiteX573" fmla="*/ 922198 w 7467600"/>
              <a:gd name="connsiteY573" fmla="*/ 1677437 h 6858000"/>
              <a:gd name="connsiteX574" fmla="*/ 869293 w 7467600"/>
              <a:gd name="connsiteY574" fmla="*/ 1583214 h 6858000"/>
              <a:gd name="connsiteX575" fmla="*/ 751431 w 7467600"/>
              <a:gd name="connsiteY575" fmla="*/ 1405731 h 6858000"/>
              <a:gd name="connsiteX576" fmla="*/ 655236 w 7467600"/>
              <a:gd name="connsiteY576" fmla="*/ 1268632 h 6858000"/>
              <a:gd name="connsiteX577" fmla="*/ 6516292 w 7467600"/>
              <a:gd name="connsiteY577" fmla="*/ 1263064 h 6858000"/>
              <a:gd name="connsiteX578" fmla="*/ 5736320 w 7467600"/>
              <a:gd name="connsiteY578" fmla="*/ 1501803 h 6858000"/>
              <a:gd name="connsiteX579" fmla="*/ 6516292 w 7467600"/>
              <a:gd name="connsiteY579" fmla="*/ 1263064 h 6858000"/>
              <a:gd name="connsiteX580" fmla="*/ 291466 w 7467600"/>
              <a:gd name="connsiteY580" fmla="*/ 1250369 h 6858000"/>
              <a:gd name="connsiteX581" fmla="*/ 323180 w 7467600"/>
              <a:gd name="connsiteY581" fmla="*/ 1435283 h 6858000"/>
              <a:gd name="connsiteX582" fmla="*/ 349381 w 7467600"/>
              <a:gd name="connsiteY582" fmla="*/ 1875041 h 6858000"/>
              <a:gd name="connsiteX583" fmla="*/ 374363 w 7467600"/>
              <a:gd name="connsiteY583" fmla="*/ 1506494 h 6858000"/>
              <a:gd name="connsiteX584" fmla="*/ 302168 w 7467600"/>
              <a:gd name="connsiteY584" fmla="*/ 1274495 h 6858000"/>
              <a:gd name="connsiteX585" fmla="*/ 291466 w 7467600"/>
              <a:gd name="connsiteY585" fmla="*/ 1250369 h 6858000"/>
              <a:gd name="connsiteX586" fmla="*/ 678222 w 7467600"/>
              <a:gd name="connsiteY586" fmla="*/ 1248670 h 6858000"/>
              <a:gd name="connsiteX587" fmla="*/ 775536 w 7467600"/>
              <a:gd name="connsiteY587" fmla="*/ 1388015 h 6858000"/>
              <a:gd name="connsiteX588" fmla="*/ 894529 w 7467600"/>
              <a:gd name="connsiteY588" fmla="*/ 1567739 h 6858000"/>
              <a:gd name="connsiteX589" fmla="*/ 948000 w 7467600"/>
              <a:gd name="connsiteY589" fmla="*/ 1663088 h 6858000"/>
              <a:gd name="connsiteX590" fmla="*/ 1006812 w 7467600"/>
              <a:gd name="connsiteY590" fmla="*/ 1767683 h 6858000"/>
              <a:gd name="connsiteX591" fmla="*/ 1149133 w 7467600"/>
              <a:gd name="connsiteY591" fmla="*/ 1971513 h 6858000"/>
              <a:gd name="connsiteX592" fmla="*/ 1333952 w 7467600"/>
              <a:gd name="connsiteY592" fmla="*/ 2251620 h 6858000"/>
              <a:gd name="connsiteX593" fmla="*/ 1337329 w 7467600"/>
              <a:gd name="connsiteY593" fmla="*/ 2258350 h 6858000"/>
              <a:gd name="connsiteX594" fmla="*/ 1014726 w 7467600"/>
              <a:gd name="connsiteY594" fmla="*/ 1615556 h 6858000"/>
              <a:gd name="connsiteX595" fmla="*/ 678222 w 7467600"/>
              <a:gd name="connsiteY595" fmla="*/ 1248670 h 6858000"/>
              <a:gd name="connsiteX596" fmla="*/ 6691602 w 7467600"/>
              <a:gd name="connsiteY596" fmla="*/ 1140573 h 6858000"/>
              <a:gd name="connsiteX597" fmla="*/ 6571100 w 7467600"/>
              <a:gd name="connsiteY597" fmla="*/ 1183662 h 6858000"/>
              <a:gd name="connsiteX598" fmla="*/ 6241687 w 7467600"/>
              <a:gd name="connsiteY598" fmla="*/ 1257600 h 6858000"/>
              <a:gd name="connsiteX599" fmla="*/ 5693009 w 7467600"/>
              <a:gd name="connsiteY599" fmla="*/ 1478256 h 6858000"/>
              <a:gd name="connsiteX600" fmla="*/ 6548420 w 7467600"/>
              <a:gd name="connsiteY600" fmla="*/ 1214599 h 6858000"/>
              <a:gd name="connsiteX601" fmla="*/ 6605473 w 7467600"/>
              <a:gd name="connsiteY601" fmla="*/ 1184686 h 6858000"/>
              <a:gd name="connsiteX602" fmla="*/ 6691602 w 7467600"/>
              <a:gd name="connsiteY602" fmla="*/ 1140573 h 6858000"/>
              <a:gd name="connsiteX603" fmla="*/ 4002475 w 7467600"/>
              <a:gd name="connsiteY603" fmla="*/ 1037802 h 6858000"/>
              <a:gd name="connsiteX604" fmla="*/ 4000324 w 7467600"/>
              <a:gd name="connsiteY604" fmla="*/ 1039362 h 6858000"/>
              <a:gd name="connsiteX605" fmla="*/ 4002862 w 7467600"/>
              <a:gd name="connsiteY605" fmla="*/ 1042866 h 6858000"/>
              <a:gd name="connsiteX606" fmla="*/ 4002475 w 7467600"/>
              <a:gd name="connsiteY606" fmla="*/ 1037802 h 6858000"/>
              <a:gd name="connsiteX607" fmla="*/ 506322 w 7467600"/>
              <a:gd name="connsiteY607" fmla="*/ 1020997 h 6858000"/>
              <a:gd name="connsiteX608" fmla="*/ 533068 w 7467600"/>
              <a:gd name="connsiteY608" fmla="*/ 1029409 h 6858000"/>
              <a:gd name="connsiteX609" fmla="*/ 1232525 w 7467600"/>
              <a:gd name="connsiteY609" fmla="*/ 1804675 h 6858000"/>
              <a:gd name="connsiteX610" fmla="*/ 1388858 w 7467600"/>
              <a:gd name="connsiteY610" fmla="*/ 2368011 h 6858000"/>
              <a:gd name="connsiteX611" fmla="*/ 1384098 w 7467600"/>
              <a:gd name="connsiteY611" fmla="*/ 2378125 h 6858000"/>
              <a:gd name="connsiteX612" fmla="*/ 1425393 w 7467600"/>
              <a:gd name="connsiteY612" fmla="*/ 2589124 h 6858000"/>
              <a:gd name="connsiteX613" fmla="*/ 1424001 w 7467600"/>
              <a:gd name="connsiteY613" fmla="*/ 2597541 h 6858000"/>
              <a:gd name="connsiteX614" fmla="*/ 2152729 w 7467600"/>
              <a:gd name="connsiteY614" fmla="*/ 2864487 h 6858000"/>
              <a:gd name="connsiteX615" fmla="*/ 2020609 w 7467600"/>
              <a:gd name="connsiteY615" fmla="*/ 2539671 h 6858000"/>
              <a:gd name="connsiteX616" fmla="*/ 2018920 w 7467600"/>
              <a:gd name="connsiteY616" fmla="*/ 2536309 h 6858000"/>
              <a:gd name="connsiteX617" fmla="*/ 1342441 w 7467600"/>
              <a:gd name="connsiteY617" fmla="*/ 1173017 h 6858000"/>
              <a:gd name="connsiteX618" fmla="*/ 1367925 w 7467600"/>
              <a:gd name="connsiteY618" fmla="*/ 1135648 h 6858000"/>
              <a:gd name="connsiteX619" fmla="*/ 1771401 w 7467600"/>
              <a:gd name="connsiteY619" fmla="*/ 1806673 h 6858000"/>
              <a:gd name="connsiteX620" fmla="*/ 1972385 w 7467600"/>
              <a:gd name="connsiteY620" fmla="*/ 2198735 h 6858000"/>
              <a:gd name="connsiteX621" fmla="*/ 2040892 w 7467600"/>
              <a:gd name="connsiteY621" fmla="*/ 2405205 h 6858000"/>
              <a:gd name="connsiteX622" fmla="*/ 2131689 w 7467600"/>
              <a:gd name="connsiteY622" fmla="*/ 1936926 h 6858000"/>
              <a:gd name="connsiteX623" fmla="*/ 2454820 w 7467600"/>
              <a:gd name="connsiteY623" fmla="*/ 1248808 h 6858000"/>
              <a:gd name="connsiteX624" fmla="*/ 2492512 w 7467600"/>
              <a:gd name="connsiteY624" fmla="*/ 1302920 h 6858000"/>
              <a:gd name="connsiteX625" fmla="*/ 2081216 w 7467600"/>
              <a:gd name="connsiteY625" fmla="*/ 2527513 h 6858000"/>
              <a:gd name="connsiteX626" fmla="*/ 2081211 w 7467600"/>
              <a:gd name="connsiteY626" fmla="*/ 2528916 h 6858000"/>
              <a:gd name="connsiteX627" fmla="*/ 2199067 w 7467600"/>
              <a:gd name="connsiteY627" fmla="*/ 2884061 h 6858000"/>
              <a:gd name="connsiteX628" fmla="*/ 3192586 w 7467600"/>
              <a:gd name="connsiteY628" fmla="*/ 3411496 h 6858000"/>
              <a:gd name="connsiteX629" fmla="*/ 3182620 w 7467600"/>
              <a:gd name="connsiteY629" fmla="*/ 3483279 h 6858000"/>
              <a:gd name="connsiteX630" fmla="*/ 2435119 w 7467600"/>
              <a:gd name="connsiteY630" fmla="*/ 3080173 h 6858000"/>
              <a:gd name="connsiteX631" fmla="*/ 2410152 w 7467600"/>
              <a:gd name="connsiteY631" fmla="*/ 3063751 h 6858000"/>
              <a:gd name="connsiteX632" fmla="*/ 2408099 w 7467600"/>
              <a:gd name="connsiteY632" fmla="*/ 3064403 h 6858000"/>
              <a:gd name="connsiteX633" fmla="*/ 2407218 w 7467600"/>
              <a:gd name="connsiteY633" fmla="*/ 3070324 h 6858000"/>
              <a:gd name="connsiteX634" fmla="*/ 2380138 w 7467600"/>
              <a:gd name="connsiteY634" fmla="*/ 3099341 h 6858000"/>
              <a:gd name="connsiteX635" fmla="*/ 1765923 w 7467600"/>
              <a:gd name="connsiteY635" fmla="*/ 3581043 h 6858000"/>
              <a:gd name="connsiteX636" fmla="*/ 1702258 w 7467600"/>
              <a:gd name="connsiteY636" fmla="*/ 3612286 h 6858000"/>
              <a:gd name="connsiteX637" fmla="*/ 1538370 w 7467600"/>
              <a:gd name="connsiteY637" fmla="*/ 3811804 h 6858000"/>
              <a:gd name="connsiteX638" fmla="*/ 542867 w 7467600"/>
              <a:gd name="connsiteY638" fmla="*/ 4944092 h 6858000"/>
              <a:gd name="connsiteX639" fmla="*/ 515800 w 7467600"/>
              <a:gd name="connsiteY639" fmla="*/ 4862180 h 6858000"/>
              <a:gd name="connsiteX640" fmla="*/ 909145 w 7467600"/>
              <a:gd name="connsiteY640" fmla="*/ 4199225 h 6858000"/>
              <a:gd name="connsiteX641" fmla="*/ 1214067 w 7467600"/>
              <a:gd name="connsiteY641" fmla="*/ 3908561 h 6858000"/>
              <a:gd name="connsiteX642" fmla="*/ 640967 w 7467600"/>
              <a:gd name="connsiteY642" fmla="*/ 4105601 h 6858000"/>
              <a:gd name="connsiteX643" fmla="*/ 112563 w 7467600"/>
              <a:gd name="connsiteY643" fmla="*/ 4396952 h 6858000"/>
              <a:gd name="connsiteX644" fmla="*/ 0 w 7467600"/>
              <a:gd name="connsiteY644" fmla="*/ 4466006 h 6858000"/>
              <a:gd name="connsiteX645" fmla="*/ 0 w 7467600"/>
              <a:gd name="connsiteY645" fmla="*/ 4233763 h 6858000"/>
              <a:gd name="connsiteX646" fmla="*/ 36881 w 7467600"/>
              <a:gd name="connsiteY646" fmla="*/ 4200118 h 6858000"/>
              <a:gd name="connsiteX647" fmla="*/ 910534 w 7467600"/>
              <a:gd name="connsiteY647" fmla="*/ 3629753 h 6858000"/>
              <a:gd name="connsiteX648" fmla="*/ 1578717 w 7467600"/>
              <a:gd name="connsiteY648" fmla="*/ 3575982 h 6858000"/>
              <a:gd name="connsiteX649" fmla="*/ 2338780 w 7467600"/>
              <a:gd name="connsiteY649" fmla="*/ 3033725 h 6858000"/>
              <a:gd name="connsiteX650" fmla="*/ 1807991 w 7467600"/>
              <a:gd name="connsiteY650" fmla="*/ 2807184 h 6858000"/>
              <a:gd name="connsiteX651" fmla="*/ 1416358 w 7467600"/>
              <a:gd name="connsiteY651" fmla="*/ 3112571 h 6858000"/>
              <a:gd name="connsiteX652" fmla="*/ 939066 w 7467600"/>
              <a:gd name="connsiteY652" fmla="*/ 3378798 h 6858000"/>
              <a:gd name="connsiteX653" fmla="*/ 115099 w 7467600"/>
              <a:gd name="connsiteY653" fmla="*/ 3607650 h 6858000"/>
              <a:gd name="connsiteX654" fmla="*/ 97284 w 7467600"/>
              <a:gd name="connsiteY654" fmla="*/ 3520393 h 6858000"/>
              <a:gd name="connsiteX655" fmla="*/ 922050 w 7467600"/>
              <a:gd name="connsiteY655" fmla="*/ 3074867 h 6858000"/>
              <a:gd name="connsiteX656" fmla="*/ 1405265 w 7467600"/>
              <a:gd name="connsiteY656" fmla="*/ 3016319 h 6858000"/>
              <a:gd name="connsiteX657" fmla="*/ 1407512 w 7467600"/>
              <a:gd name="connsiteY657" fmla="*/ 3018001 h 6858000"/>
              <a:gd name="connsiteX658" fmla="*/ 1726266 w 7467600"/>
              <a:gd name="connsiteY658" fmla="*/ 2777274 h 6858000"/>
              <a:gd name="connsiteX659" fmla="*/ 625390 w 7467600"/>
              <a:gd name="connsiteY659" fmla="*/ 2514541 h 6858000"/>
              <a:gd name="connsiteX660" fmla="*/ 619799 w 7467600"/>
              <a:gd name="connsiteY660" fmla="*/ 2527180 h 6858000"/>
              <a:gd name="connsiteX661" fmla="*/ 310030 w 7467600"/>
              <a:gd name="connsiteY661" fmla="*/ 2771818 h 6858000"/>
              <a:gd name="connsiteX662" fmla="*/ 173877 w 7467600"/>
              <a:gd name="connsiteY662" fmla="*/ 2937056 h 6858000"/>
              <a:gd name="connsiteX663" fmla="*/ 77889 w 7467600"/>
              <a:gd name="connsiteY663" fmla="*/ 3138440 h 6858000"/>
              <a:gd name="connsiteX664" fmla="*/ 0 w 7467600"/>
              <a:gd name="connsiteY664" fmla="*/ 3271395 h 6858000"/>
              <a:gd name="connsiteX665" fmla="*/ 0 w 7467600"/>
              <a:gd name="connsiteY665" fmla="*/ 3153002 h 6858000"/>
              <a:gd name="connsiteX666" fmla="*/ 2386 w 7467600"/>
              <a:gd name="connsiteY666" fmla="*/ 3149203 h 6858000"/>
              <a:gd name="connsiteX667" fmla="*/ 89753 w 7467600"/>
              <a:gd name="connsiteY667" fmla="*/ 2987702 h 6858000"/>
              <a:gd name="connsiteX668" fmla="*/ 76869 w 7467600"/>
              <a:gd name="connsiteY668" fmla="*/ 3005404 h 6858000"/>
              <a:gd name="connsiteX669" fmla="*/ 32049 w 7467600"/>
              <a:gd name="connsiteY669" fmla="*/ 3065814 h 6858000"/>
              <a:gd name="connsiteX670" fmla="*/ 0 w 7467600"/>
              <a:gd name="connsiteY670" fmla="*/ 3108744 h 6858000"/>
              <a:gd name="connsiteX671" fmla="*/ 0 w 7467600"/>
              <a:gd name="connsiteY671" fmla="*/ 3058059 h 6858000"/>
              <a:gd name="connsiteX672" fmla="*/ 7610 w 7467600"/>
              <a:gd name="connsiteY672" fmla="*/ 3047889 h 6858000"/>
              <a:gd name="connsiteX673" fmla="*/ 52419 w 7467600"/>
              <a:gd name="connsiteY673" fmla="*/ 2987479 h 6858000"/>
              <a:gd name="connsiteX674" fmla="*/ 59142 w 7467600"/>
              <a:gd name="connsiteY674" fmla="*/ 2978488 h 6858000"/>
              <a:gd name="connsiteX675" fmla="*/ 0 w 7467600"/>
              <a:gd name="connsiteY675" fmla="*/ 3015334 h 6858000"/>
              <a:gd name="connsiteX676" fmla="*/ 0 w 7467600"/>
              <a:gd name="connsiteY676" fmla="*/ 2914286 h 6858000"/>
              <a:gd name="connsiteX677" fmla="*/ 36383 w 7467600"/>
              <a:gd name="connsiteY677" fmla="*/ 2901128 h 6858000"/>
              <a:gd name="connsiteX678" fmla="*/ 156329 w 7467600"/>
              <a:gd name="connsiteY678" fmla="*/ 2840533 h 6858000"/>
              <a:gd name="connsiteX679" fmla="*/ 358355 w 7467600"/>
              <a:gd name="connsiteY679" fmla="*/ 2620471 h 6858000"/>
              <a:gd name="connsiteX680" fmla="*/ 510577 w 7467600"/>
              <a:gd name="connsiteY680" fmla="*/ 2501244 h 6858000"/>
              <a:gd name="connsiteX681" fmla="*/ 211967 w 7467600"/>
              <a:gd name="connsiteY681" fmla="*/ 2479171 h 6858000"/>
              <a:gd name="connsiteX682" fmla="*/ 0 w 7467600"/>
              <a:gd name="connsiteY682" fmla="*/ 2476398 h 6858000"/>
              <a:gd name="connsiteX683" fmla="*/ 0 w 7467600"/>
              <a:gd name="connsiteY683" fmla="*/ 2389189 h 6858000"/>
              <a:gd name="connsiteX684" fmla="*/ 103062 w 7467600"/>
              <a:gd name="connsiteY684" fmla="*/ 2389518 h 6858000"/>
              <a:gd name="connsiteX685" fmla="*/ 510734 w 7467600"/>
              <a:gd name="connsiteY685" fmla="*/ 2416201 h 6858000"/>
              <a:gd name="connsiteX686" fmla="*/ 279257 w 7467600"/>
              <a:gd name="connsiteY686" fmla="*/ 2092102 h 6858000"/>
              <a:gd name="connsiteX687" fmla="*/ 65265 w 7467600"/>
              <a:gd name="connsiteY687" fmla="*/ 2006049 h 6858000"/>
              <a:gd name="connsiteX688" fmla="*/ 0 w 7467600"/>
              <a:gd name="connsiteY688" fmla="*/ 1982532 h 6858000"/>
              <a:gd name="connsiteX689" fmla="*/ 0 w 7467600"/>
              <a:gd name="connsiteY689" fmla="*/ 1912789 h 6858000"/>
              <a:gd name="connsiteX690" fmla="*/ 97460 w 7467600"/>
              <a:gd name="connsiteY690" fmla="*/ 1953725 h 6858000"/>
              <a:gd name="connsiteX691" fmla="*/ 221272 w 7467600"/>
              <a:gd name="connsiteY691" fmla="*/ 1980766 h 6858000"/>
              <a:gd name="connsiteX692" fmla="*/ 116765 w 7467600"/>
              <a:gd name="connsiteY692" fmla="*/ 1911033 h 6858000"/>
              <a:gd name="connsiteX693" fmla="*/ 16405 w 7467600"/>
              <a:gd name="connsiteY693" fmla="*/ 1803412 h 6858000"/>
              <a:gd name="connsiteX694" fmla="*/ 0 w 7467600"/>
              <a:gd name="connsiteY694" fmla="*/ 1784777 h 6858000"/>
              <a:gd name="connsiteX695" fmla="*/ 0 w 7467600"/>
              <a:gd name="connsiteY695" fmla="*/ 1740082 h 6858000"/>
              <a:gd name="connsiteX696" fmla="*/ 39394 w 7467600"/>
              <a:gd name="connsiteY696" fmla="*/ 1784856 h 6858000"/>
              <a:gd name="connsiteX697" fmla="*/ 135813 w 7467600"/>
              <a:gd name="connsiteY697" fmla="*/ 1888838 h 6858000"/>
              <a:gd name="connsiteX698" fmla="*/ 242575 w 7467600"/>
              <a:gd name="connsiteY698" fmla="*/ 1958841 h 6858000"/>
              <a:gd name="connsiteX699" fmla="*/ 82197 w 7467600"/>
              <a:gd name="connsiteY699" fmla="*/ 1754826 h 6858000"/>
              <a:gd name="connsiteX700" fmla="*/ 0 w 7467600"/>
              <a:gd name="connsiteY700" fmla="*/ 1679650 h 6858000"/>
              <a:gd name="connsiteX701" fmla="*/ 0 w 7467600"/>
              <a:gd name="connsiteY701" fmla="*/ 1602463 h 6858000"/>
              <a:gd name="connsiteX702" fmla="*/ 84689 w 7467600"/>
              <a:gd name="connsiteY702" fmla="*/ 1677442 h 6858000"/>
              <a:gd name="connsiteX703" fmla="*/ 298437 w 7467600"/>
              <a:gd name="connsiteY703" fmla="*/ 1968019 h 6858000"/>
              <a:gd name="connsiteX704" fmla="*/ 227269 w 7467600"/>
              <a:gd name="connsiteY704" fmla="*/ 1114064 h 6858000"/>
              <a:gd name="connsiteX705" fmla="*/ 248003 w 7467600"/>
              <a:gd name="connsiteY705" fmla="*/ 1089613 h 6858000"/>
              <a:gd name="connsiteX706" fmla="*/ 427020 w 7467600"/>
              <a:gd name="connsiteY706" fmla="*/ 1619803 h 6858000"/>
              <a:gd name="connsiteX707" fmla="*/ 340345 w 7467600"/>
              <a:gd name="connsiteY707" fmla="*/ 2027739 h 6858000"/>
              <a:gd name="connsiteX708" fmla="*/ 360865 w 7467600"/>
              <a:gd name="connsiteY708" fmla="*/ 2044827 h 6858000"/>
              <a:gd name="connsiteX709" fmla="*/ 560414 w 7467600"/>
              <a:gd name="connsiteY709" fmla="*/ 2421457 h 6858000"/>
              <a:gd name="connsiteX710" fmla="*/ 1359703 w 7467600"/>
              <a:gd name="connsiteY710" fmla="*/ 2578554 h 6858000"/>
              <a:gd name="connsiteX711" fmla="*/ 1359422 w 7467600"/>
              <a:gd name="connsiteY711" fmla="*/ 2577994 h 6858000"/>
              <a:gd name="connsiteX712" fmla="*/ 828701 w 7467600"/>
              <a:gd name="connsiteY712" fmla="*/ 1839520 h 6858000"/>
              <a:gd name="connsiteX713" fmla="*/ 494427 w 7467600"/>
              <a:gd name="connsiteY713" fmla="*/ 1092333 h 6858000"/>
              <a:gd name="connsiteX714" fmla="*/ 506322 w 7467600"/>
              <a:gd name="connsiteY714" fmla="*/ 1020997 h 6858000"/>
              <a:gd name="connsiteX715" fmla="*/ 4570198 w 7467600"/>
              <a:gd name="connsiteY715" fmla="*/ 978081 h 6858000"/>
              <a:gd name="connsiteX716" fmla="*/ 4523691 w 7467600"/>
              <a:gd name="connsiteY716" fmla="*/ 1127776 h 6858000"/>
              <a:gd name="connsiteX717" fmla="*/ 4509875 w 7467600"/>
              <a:gd name="connsiteY717" fmla="*/ 1167552 h 6858000"/>
              <a:gd name="connsiteX718" fmla="*/ 4478168 w 7467600"/>
              <a:gd name="connsiteY718" fmla="*/ 1260735 h 6858000"/>
              <a:gd name="connsiteX719" fmla="*/ 4409309 w 7467600"/>
              <a:gd name="connsiteY719" fmla="*/ 1666996 h 6858000"/>
              <a:gd name="connsiteX720" fmla="*/ 4370031 w 7467600"/>
              <a:gd name="connsiteY720" fmla="*/ 1955666 h 6858000"/>
              <a:gd name="connsiteX721" fmla="*/ 4570198 w 7467600"/>
              <a:gd name="connsiteY721" fmla="*/ 978081 h 6858000"/>
              <a:gd name="connsiteX722" fmla="*/ 4557898 w 7467600"/>
              <a:gd name="connsiteY722" fmla="*/ 900011 h 6858000"/>
              <a:gd name="connsiteX723" fmla="*/ 4344840 w 7467600"/>
              <a:gd name="connsiteY723" fmla="*/ 1922038 h 6858000"/>
              <a:gd name="connsiteX724" fmla="*/ 4378710 w 7467600"/>
              <a:gd name="connsiteY724" fmla="*/ 1665516 h 6858000"/>
              <a:gd name="connsiteX725" fmla="*/ 4448798 w 7467600"/>
              <a:gd name="connsiteY725" fmla="*/ 1253024 h 6858000"/>
              <a:gd name="connsiteX726" fmla="*/ 4480315 w 7467600"/>
              <a:gd name="connsiteY726" fmla="*/ 1158454 h 6858000"/>
              <a:gd name="connsiteX727" fmla="*/ 4494133 w 7467600"/>
              <a:gd name="connsiteY727" fmla="*/ 1118676 h 6858000"/>
              <a:gd name="connsiteX728" fmla="*/ 4557898 w 7467600"/>
              <a:gd name="connsiteY728" fmla="*/ 900011 h 6858000"/>
              <a:gd name="connsiteX729" fmla="*/ 5870151 w 7467600"/>
              <a:gd name="connsiteY729" fmla="*/ 898890 h 6858000"/>
              <a:gd name="connsiteX730" fmla="*/ 5861335 w 7467600"/>
              <a:gd name="connsiteY730" fmla="*/ 899177 h 6858000"/>
              <a:gd name="connsiteX731" fmla="*/ 5843702 w 7467600"/>
              <a:gd name="connsiteY731" fmla="*/ 899748 h 6858000"/>
              <a:gd name="connsiteX732" fmla="*/ 5651107 w 7467600"/>
              <a:gd name="connsiteY732" fmla="*/ 920306 h 6858000"/>
              <a:gd name="connsiteX733" fmla="*/ 5459407 w 7467600"/>
              <a:gd name="connsiteY733" fmla="*/ 940975 h 6858000"/>
              <a:gd name="connsiteX734" fmla="*/ 5374846 w 7467600"/>
              <a:gd name="connsiteY734" fmla="*/ 941988 h 6858000"/>
              <a:gd name="connsiteX735" fmla="*/ 5256105 w 7467600"/>
              <a:gd name="connsiteY735" fmla="*/ 945632 h 6858000"/>
              <a:gd name="connsiteX736" fmla="*/ 5107071 w 7467600"/>
              <a:gd name="connsiteY736" fmla="*/ 969720 h 6858000"/>
              <a:gd name="connsiteX737" fmla="*/ 4998681 w 7467600"/>
              <a:gd name="connsiteY737" fmla="*/ 988771 h 6858000"/>
              <a:gd name="connsiteX738" fmla="*/ 5870151 w 7467600"/>
              <a:gd name="connsiteY738" fmla="*/ 898890 h 6858000"/>
              <a:gd name="connsiteX739" fmla="*/ 5504425 w 7467600"/>
              <a:gd name="connsiteY739" fmla="*/ 848067 h 6858000"/>
              <a:gd name="connsiteX740" fmla="*/ 4968849 w 7467600"/>
              <a:gd name="connsiteY740" fmla="*/ 962318 h 6858000"/>
              <a:gd name="connsiteX741" fmla="*/ 5104039 w 7467600"/>
              <a:gd name="connsiteY741" fmla="*/ 940634 h 6858000"/>
              <a:gd name="connsiteX742" fmla="*/ 5256311 w 7467600"/>
              <a:gd name="connsiteY742" fmla="*/ 916490 h 6858000"/>
              <a:gd name="connsiteX743" fmla="*/ 5377381 w 7467600"/>
              <a:gd name="connsiteY743" fmla="*/ 912671 h 6858000"/>
              <a:gd name="connsiteX744" fmla="*/ 5460148 w 7467600"/>
              <a:gd name="connsiteY744" fmla="*/ 911442 h 6858000"/>
              <a:gd name="connsiteX745" fmla="*/ 5648971 w 7467600"/>
              <a:gd name="connsiteY745" fmla="*/ 891331 h 6858000"/>
              <a:gd name="connsiteX746" fmla="*/ 5844807 w 7467600"/>
              <a:gd name="connsiteY746" fmla="*/ 870718 h 6858000"/>
              <a:gd name="connsiteX747" fmla="*/ 5862975 w 7467600"/>
              <a:gd name="connsiteY747" fmla="*/ 869756 h 6858000"/>
              <a:gd name="connsiteX748" fmla="*/ 5920887 w 7467600"/>
              <a:gd name="connsiteY748" fmla="*/ 865929 h 6858000"/>
              <a:gd name="connsiteX749" fmla="*/ 5504425 w 7467600"/>
              <a:gd name="connsiteY749" fmla="*/ 848067 h 6858000"/>
              <a:gd name="connsiteX750" fmla="*/ 3607114 w 7467600"/>
              <a:gd name="connsiteY750" fmla="*/ 467441 h 6858000"/>
              <a:gd name="connsiteX751" fmla="*/ 3296242 w 7467600"/>
              <a:gd name="connsiteY751" fmla="*/ 807991 h 6858000"/>
              <a:gd name="connsiteX752" fmla="*/ 3174674 w 7467600"/>
              <a:gd name="connsiteY752" fmla="*/ 919759 h 6858000"/>
              <a:gd name="connsiteX753" fmla="*/ 3042978 w 7467600"/>
              <a:gd name="connsiteY753" fmla="*/ 1054894 h 6858000"/>
              <a:gd name="connsiteX754" fmla="*/ 2968914 w 7467600"/>
              <a:gd name="connsiteY754" fmla="*/ 1133756 h 6858000"/>
              <a:gd name="connsiteX755" fmla="*/ 3103823 w 7467600"/>
              <a:gd name="connsiteY755" fmla="*/ 1026814 h 6858000"/>
              <a:gd name="connsiteX756" fmla="*/ 3607114 w 7467600"/>
              <a:gd name="connsiteY756" fmla="*/ 467441 h 6858000"/>
              <a:gd name="connsiteX757" fmla="*/ 3744487 w 7467600"/>
              <a:gd name="connsiteY757" fmla="*/ 383136 h 6858000"/>
              <a:gd name="connsiteX758" fmla="*/ 3970213 w 7467600"/>
              <a:gd name="connsiteY758" fmla="*/ 995559 h 6858000"/>
              <a:gd name="connsiteX759" fmla="*/ 3744487 w 7467600"/>
              <a:gd name="connsiteY759" fmla="*/ 383136 h 6858000"/>
              <a:gd name="connsiteX760" fmla="*/ 3624562 w 7467600"/>
              <a:gd name="connsiteY760" fmla="*/ 367041 h 6858000"/>
              <a:gd name="connsiteX761" fmla="*/ 3489712 w 7467600"/>
              <a:gd name="connsiteY761" fmla="*/ 485386 h 6858000"/>
              <a:gd name="connsiteX762" fmla="*/ 3182994 w 7467600"/>
              <a:gd name="connsiteY762" fmla="*/ 828265 h 6858000"/>
              <a:gd name="connsiteX763" fmla="*/ 2892114 w 7467600"/>
              <a:gd name="connsiteY763" fmla="*/ 1172635 h 6858000"/>
              <a:gd name="connsiteX764" fmla="*/ 3021459 w 7467600"/>
              <a:gd name="connsiteY764" fmla="*/ 1035385 h 6858000"/>
              <a:gd name="connsiteX765" fmla="*/ 3153873 w 7467600"/>
              <a:gd name="connsiteY765" fmla="*/ 898971 h 6858000"/>
              <a:gd name="connsiteX766" fmla="*/ 3276511 w 7467600"/>
              <a:gd name="connsiteY766" fmla="*/ 786423 h 6858000"/>
              <a:gd name="connsiteX767" fmla="*/ 3584154 w 7467600"/>
              <a:gd name="connsiteY767" fmla="*/ 448218 h 6858000"/>
              <a:gd name="connsiteX768" fmla="*/ 3624562 w 7467600"/>
              <a:gd name="connsiteY768" fmla="*/ 367041 h 6858000"/>
              <a:gd name="connsiteX769" fmla="*/ 3766672 w 7467600"/>
              <a:gd name="connsiteY769" fmla="*/ 359429 h 6858000"/>
              <a:gd name="connsiteX770" fmla="*/ 3996338 w 7467600"/>
              <a:gd name="connsiteY770" fmla="*/ 968237 h 6858000"/>
              <a:gd name="connsiteX771" fmla="*/ 3766672 w 7467600"/>
              <a:gd name="connsiteY771" fmla="*/ 359429 h 6858000"/>
              <a:gd name="connsiteX772" fmla="*/ 5805386 w 7467600"/>
              <a:gd name="connsiteY772" fmla="*/ 239240 h 6858000"/>
              <a:gd name="connsiteX773" fmla="*/ 5736947 w 7467600"/>
              <a:gd name="connsiteY773" fmla="*/ 261367 h 6858000"/>
              <a:gd name="connsiteX774" fmla="*/ 5427012 w 7467600"/>
              <a:gd name="connsiteY774" fmla="*/ 311272 h 6858000"/>
              <a:gd name="connsiteX775" fmla="*/ 5147818 w 7467600"/>
              <a:gd name="connsiteY775" fmla="*/ 322112 h 6858000"/>
              <a:gd name="connsiteX776" fmla="*/ 5060854 w 7467600"/>
              <a:gd name="connsiteY776" fmla="*/ 311882 h 6858000"/>
              <a:gd name="connsiteX777" fmla="*/ 4945989 w 7467600"/>
              <a:gd name="connsiteY777" fmla="*/ 300516 h 6858000"/>
              <a:gd name="connsiteX778" fmla="*/ 5410479 w 7467600"/>
              <a:gd name="connsiteY778" fmla="*/ 348434 h 6858000"/>
              <a:gd name="connsiteX779" fmla="*/ 5805386 w 7467600"/>
              <a:gd name="connsiteY779" fmla="*/ 239240 h 6858000"/>
              <a:gd name="connsiteX780" fmla="*/ 5905192 w 7467600"/>
              <a:gd name="connsiteY780" fmla="*/ 163079 h 6858000"/>
              <a:gd name="connsiteX781" fmla="*/ 5865655 w 7467600"/>
              <a:gd name="connsiteY781" fmla="*/ 171901 h 6858000"/>
              <a:gd name="connsiteX782" fmla="*/ 5259740 w 7467600"/>
              <a:gd name="connsiteY782" fmla="*/ 257013 h 6858000"/>
              <a:gd name="connsiteX783" fmla="*/ 5208466 w 7467600"/>
              <a:gd name="connsiteY783" fmla="*/ 257550 h 6858000"/>
              <a:gd name="connsiteX784" fmla="*/ 4980204 w 7467600"/>
              <a:gd name="connsiteY784" fmla="*/ 271903 h 6858000"/>
              <a:gd name="connsiteX785" fmla="*/ 5068068 w 7467600"/>
              <a:gd name="connsiteY785" fmla="*/ 282244 h 6858000"/>
              <a:gd name="connsiteX786" fmla="*/ 5153231 w 7467600"/>
              <a:gd name="connsiteY786" fmla="*/ 292240 h 6858000"/>
              <a:gd name="connsiteX787" fmla="*/ 5426491 w 7467600"/>
              <a:gd name="connsiteY787" fmla="*/ 281128 h 6858000"/>
              <a:gd name="connsiteX788" fmla="*/ 5731212 w 7467600"/>
              <a:gd name="connsiteY788" fmla="*/ 231951 h 6858000"/>
              <a:gd name="connsiteX789" fmla="*/ 5905192 w 7467600"/>
              <a:gd name="connsiteY789" fmla="*/ 163079 h 6858000"/>
              <a:gd name="connsiteX790" fmla="*/ 5944437 w 7467600"/>
              <a:gd name="connsiteY790" fmla="*/ 113829 h 6858000"/>
              <a:gd name="connsiteX791" fmla="*/ 5825032 w 7467600"/>
              <a:gd name="connsiteY791" fmla="*/ 146405 h 6858000"/>
              <a:gd name="connsiteX792" fmla="*/ 4955599 w 7467600"/>
              <a:gd name="connsiteY792" fmla="*/ 247008 h 6858000"/>
              <a:gd name="connsiteX793" fmla="*/ 5210104 w 7467600"/>
              <a:gd name="connsiteY793" fmla="*/ 228123 h 6858000"/>
              <a:gd name="connsiteX794" fmla="*/ 5261015 w 7467600"/>
              <a:gd name="connsiteY794" fmla="*/ 227087 h 6858000"/>
              <a:gd name="connsiteX795" fmla="*/ 5861181 w 7467600"/>
              <a:gd name="connsiteY795" fmla="*/ 143093 h 6858000"/>
              <a:gd name="connsiteX796" fmla="*/ 5961252 w 7467600"/>
              <a:gd name="connsiteY796" fmla="*/ 114820 h 6858000"/>
              <a:gd name="connsiteX797" fmla="*/ 5944437 w 7467600"/>
              <a:gd name="connsiteY797" fmla="*/ 113829 h 6858000"/>
              <a:gd name="connsiteX798" fmla="*/ 3882765 w 7467600"/>
              <a:gd name="connsiteY798" fmla="*/ 0 h 6858000"/>
              <a:gd name="connsiteX799" fmla="*/ 3995099 w 7467600"/>
              <a:gd name="connsiteY799" fmla="*/ 0 h 6858000"/>
              <a:gd name="connsiteX800" fmla="*/ 4163818 w 7467600"/>
              <a:gd name="connsiteY800" fmla="*/ 234104 h 6858000"/>
              <a:gd name="connsiteX801" fmla="*/ 4172099 w 7467600"/>
              <a:gd name="connsiteY801" fmla="*/ 234207 h 6858000"/>
              <a:gd name="connsiteX802" fmla="*/ 4784282 w 7467600"/>
              <a:gd name="connsiteY802" fmla="*/ 276561 h 6858000"/>
              <a:gd name="connsiteX803" fmla="*/ 4801687 w 7467600"/>
              <a:gd name="connsiteY803" fmla="*/ 267764 h 6858000"/>
              <a:gd name="connsiteX804" fmla="*/ 6082788 w 7467600"/>
              <a:gd name="connsiteY804" fmla="*/ 64119 h 6858000"/>
              <a:gd name="connsiteX805" fmla="*/ 6099442 w 7467600"/>
              <a:gd name="connsiteY805" fmla="*/ 82568 h 6858000"/>
              <a:gd name="connsiteX806" fmla="*/ 4804137 w 7467600"/>
              <a:gd name="connsiteY806" fmla="*/ 320931 h 6858000"/>
              <a:gd name="connsiteX807" fmla="*/ 4227047 w 7467600"/>
              <a:gd name="connsiteY807" fmla="*/ 313415 h 6858000"/>
              <a:gd name="connsiteX808" fmla="*/ 4346041 w 7467600"/>
              <a:gd name="connsiteY808" fmla="*/ 456086 h 6858000"/>
              <a:gd name="connsiteX809" fmla="*/ 4870967 w 7467600"/>
              <a:gd name="connsiteY809" fmla="*/ 963061 h 6858000"/>
              <a:gd name="connsiteX810" fmla="*/ 4889647 w 7467600"/>
              <a:gd name="connsiteY810" fmla="*/ 957147 h 6858000"/>
              <a:gd name="connsiteX811" fmla="*/ 5422504 w 7467600"/>
              <a:gd name="connsiteY811" fmla="*/ 805191 h 6858000"/>
              <a:gd name="connsiteX812" fmla="*/ 6087656 w 7467600"/>
              <a:gd name="connsiteY812" fmla="*/ 826703 h 6858000"/>
              <a:gd name="connsiteX813" fmla="*/ 6058717 w 7467600"/>
              <a:gd name="connsiteY813" fmla="*/ 865992 h 6858000"/>
              <a:gd name="connsiteX814" fmla="*/ 4974153 w 7467600"/>
              <a:gd name="connsiteY814" fmla="*/ 1045456 h 6858000"/>
              <a:gd name="connsiteX815" fmla="*/ 5627835 w 7467600"/>
              <a:gd name="connsiteY815" fmla="*/ 1472077 h 6858000"/>
              <a:gd name="connsiteX816" fmla="*/ 5629817 w 7467600"/>
              <a:gd name="connsiteY816" fmla="*/ 1471412 h 6858000"/>
              <a:gd name="connsiteX817" fmla="*/ 5634124 w 7467600"/>
              <a:gd name="connsiteY817" fmla="*/ 1470572 h 6858000"/>
              <a:gd name="connsiteX818" fmla="*/ 5755832 w 7467600"/>
              <a:gd name="connsiteY818" fmla="*/ 1383886 h 6858000"/>
              <a:gd name="connsiteX819" fmla="*/ 6014186 w 7467600"/>
              <a:gd name="connsiteY819" fmla="*/ 1279799 h 6858000"/>
              <a:gd name="connsiteX820" fmla="*/ 6901619 w 7467600"/>
              <a:gd name="connsiteY820" fmla="*/ 1047874 h 6858000"/>
              <a:gd name="connsiteX821" fmla="*/ 6931566 w 7467600"/>
              <a:gd name="connsiteY821" fmla="*/ 1062034 h 6858000"/>
              <a:gd name="connsiteX822" fmla="*/ 5790982 w 7467600"/>
              <a:gd name="connsiteY822" fmla="*/ 1561380 h 6858000"/>
              <a:gd name="connsiteX823" fmla="*/ 6188971 w 7467600"/>
              <a:gd name="connsiteY823" fmla="*/ 1755168 h 6858000"/>
              <a:gd name="connsiteX824" fmla="*/ 6202446 w 7467600"/>
              <a:gd name="connsiteY824" fmla="*/ 1752268 h 6858000"/>
              <a:gd name="connsiteX825" fmla="*/ 7179560 w 7467600"/>
              <a:gd name="connsiteY825" fmla="*/ 1467551 h 6858000"/>
              <a:gd name="connsiteX826" fmla="*/ 7158730 w 7467600"/>
              <a:gd name="connsiteY826" fmla="*/ 1507835 h 6858000"/>
              <a:gd name="connsiteX827" fmla="*/ 6326959 w 7467600"/>
              <a:gd name="connsiteY827" fmla="*/ 1817686 h 6858000"/>
              <a:gd name="connsiteX828" fmla="*/ 6537433 w 7467600"/>
              <a:gd name="connsiteY828" fmla="*/ 1907790 h 6858000"/>
              <a:gd name="connsiteX829" fmla="*/ 6550221 w 7467600"/>
              <a:gd name="connsiteY829" fmla="*/ 1910729 h 6858000"/>
              <a:gd name="connsiteX830" fmla="*/ 6964438 w 7467600"/>
              <a:gd name="connsiteY830" fmla="*/ 2209505 h 6858000"/>
              <a:gd name="connsiteX831" fmla="*/ 7367862 w 7467600"/>
              <a:gd name="connsiteY831" fmla="*/ 2806833 h 6858000"/>
              <a:gd name="connsiteX832" fmla="*/ 7364329 w 7467600"/>
              <a:gd name="connsiteY832" fmla="*/ 2826907 h 6858000"/>
              <a:gd name="connsiteX833" fmla="*/ 7290545 w 7467600"/>
              <a:gd name="connsiteY833" fmla="*/ 2850663 h 6858000"/>
              <a:gd name="connsiteX834" fmla="*/ 6472036 w 7467600"/>
              <a:gd name="connsiteY834" fmla="*/ 1959003 h 6858000"/>
              <a:gd name="connsiteX835" fmla="*/ 5792897 w 7467600"/>
              <a:gd name="connsiteY835" fmla="*/ 1647747 h 6858000"/>
              <a:gd name="connsiteX836" fmla="*/ 5842751 w 7467600"/>
              <a:gd name="connsiteY836" fmla="*/ 1816112 h 6858000"/>
              <a:gd name="connsiteX837" fmla="*/ 5847424 w 7467600"/>
              <a:gd name="connsiteY837" fmla="*/ 1815776 h 6858000"/>
              <a:gd name="connsiteX838" fmla="*/ 6399821 w 7467600"/>
              <a:gd name="connsiteY838" fmla="*/ 2344799 h 6858000"/>
              <a:gd name="connsiteX839" fmla="*/ 6323232 w 7467600"/>
              <a:gd name="connsiteY839" fmla="*/ 2389634 h 6858000"/>
              <a:gd name="connsiteX840" fmla="*/ 5942958 w 7467600"/>
              <a:gd name="connsiteY840" fmla="*/ 2077708 h 6858000"/>
              <a:gd name="connsiteX841" fmla="*/ 5921559 w 7467600"/>
              <a:gd name="connsiteY841" fmla="*/ 2378596 h 6858000"/>
              <a:gd name="connsiteX842" fmla="*/ 5817651 w 7467600"/>
              <a:gd name="connsiteY842" fmla="*/ 3023919 h 6858000"/>
              <a:gd name="connsiteX843" fmla="*/ 5729634 w 7467600"/>
              <a:gd name="connsiteY843" fmla="*/ 3051849 h 6858000"/>
              <a:gd name="connsiteX844" fmla="*/ 5611018 w 7467600"/>
              <a:gd name="connsiteY844" fmla="*/ 2316769 h 6858000"/>
              <a:gd name="connsiteX845" fmla="*/ 5687608 w 7467600"/>
              <a:gd name="connsiteY845" fmla="*/ 2039972 h 6858000"/>
              <a:gd name="connsiteX846" fmla="*/ 5657554 w 7467600"/>
              <a:gd name="connsiteY846" fmla="*/ 1576445 h 6858000"/>
              <a:gd name="connsiteX847" fmla="*/ 5150475 w 7467600"/>
              <a:gd name="connsiteY847" fmla="*/ 1274012 h 6858000"/>
              <a:gd name="connsiteX848" fmla="*/ 5349142 w 7467600"/>
              <a:gd name="connsiteY848" fmla="*/ 2204405 h 6858000"/>
              <a:gd name="connsiteX849" fmla="*/ 5262214 w 7467600"/>
              <a:gd name="connsiteY849" fmla="*/ 2233836 h 6858000"/>
              <a:gd name="connsiteX850" fmla="*/ 4981539 w 7467600"/>
              <a:gd name="connsiteY850" fmla="*/ 1542201 h 6858000"/>
              <a:gd name="connsiteX851" fmla="*/ 4958461 w 7467600"/>
              <a:gd name="connsiteY851" fmla="*/ 1136957 h 6858000"/>
              <a:gd name="connsiteX852" fmla="*/ 4655015 w 7467600"/>
              <a:gd name="connsiteY852" fmla="*/ 891426 h 6858000"/>
              <a:gd name="connsiteX853" fmla="*/ 4348002 w 7467600"/>
              <a:gd name="connsiteY853" fmla="*/ 2205895 h 6858000"/>
              <a:gd name="connsiteX854" fmla="*/ 4262250 w 7467600"/>
              <a:gd name="connsiteY854" fmla="*/ 2219972 h 6858000"/>
              <a:gd name="connsiteX855" fmla="*/ 4550611 w 7467600"/>
              <a:gd name="connsiteY855" fmla="*/ 817540 h 6858000"/>
              <a:gd name="connsiteX856" fmla="*/ 4564418 w 7467600"/>
              <a:gd name="connsiteY856" fmla="*/ 808293 h 6858000"/>
              <a:gd name="connsiteX857" fmla="*/ 4266388 w 7467600"/>
              <a:gd name="connsiteY857" fmla="*/ 500083 h 6858000"/>
              <a:gd name="connsiteX858" fmla="*/ 4032842 w 7467600"/>
              <a:gd name="connsiteY858" fmla="*/ 211809 h 6858000"/>
              <a:gd name="connsiteX859" fmla="*/ 3882765 w 7467600"/>
              <a:gd name="connsiteY859" fmla="*/ 0 h 6858000"/>
              <a:gd name="connsiteX860" fmla="*/ 3721337 w 7467600"/>
              <a:gd name="connsiteY860" fmla="*/ 0 h 6858000"/>
              <a:gd name="connsiteX861" fmla="*/ 3797544 w 7467600"/>
              <a:gd name="connsiteY861" fmla="*/ 0 h 6858000"/>
              <a:gd name="connsiteX862" fmla="*/ 3775734 w 7467600"/>
              <a:gd name="connsiteY862" fmla="*/ 95131 h 6858000"/>
              <a:gd name="connsiteX863" fmla="*/ 3724807 w 7467600"/>
              <a:gd name="connsiteY863" fmla="*/ 272257 h 6858000"/>
              <a:gd name="connsiteX864" fmla="*/ 3726844 w 7467600"/>
              <a:gd name="connsiteY864" fmla="*/ 282988 h 6858000"/>
              <a:gd name="connsiteX865" fmla="*/ 3742664 w 7467600"/>
              <a:gd name="connsiteY865" fmla="*/ 279918 h 6858000"/>
              <a:gd name="connsiteX866" fmla="*/ 4103910 w 7467600"/>
              <a:gd name="connsiteY866" fmla="*/ 1161917 h 6858000"/>
              <a:gd name="connsiteX867" fmla="*/ 4020269 w 7467600"/>
              <a:gd name="connsiteY867" fmla="*/ 1200406 h 6858000"/>
              <a:gd name="connsiteX868" fmla="*/ 3674882 w 7467600"/>
              <a:gd name="connsiteY868" fmla="*/ 488524 h 6858000"/>
              <a:gd name="connsiteX869" fmla="*/ 3132682 w 7467600"/>
              <a:gd name="connsiteY869" fmla="*/ 1072284 h 6858000"/>
              <a:gd name="connsiteX870" fmla="*/ 2716346 w 7467600"/>
              <a:gd name="connsiteY870" fmla="*/ 1276376 h 6858000"/>
              <a:gd name="connsiteX871" fmla="*/ 2716772 w 7467600"/>
              <a:gd name="connsiteY871" fmla="*/ 1255462 h 6858000"/>
              <a:gd name="connsiteX872" fmla="*/ 3471096 w 7467600"/>
              <a:gd name="connsiteY872" fmla="*/ 437072 h 6858000"/>
              <a:gd name="connsiteX873" fmla="*/ 3639057 w 7467600"/>
              <a:gd name="connsiteY873" fmla="*/ 286334 h 6858000"/>
              <a:gd name="connsiteX874" fmla="*/ 3640309 w 7467600"/>
              <a:gd name="connsiteY874" fmla="*/ 284664 h 6858000"/>
              <a:gd name="connsiteX875" fmla="*/ 3646022 w 7467600"/>
              <a:gd name="connsiteY875" fmla="*/ 276711 h 6858000"/>
              <a:gd name="connsiteX876" fmla="*/ 3707943 w 7467600"/>
              <a:gd name="connsiteY876" fmla="*/ 65958 h 6858000"/>
              <a:gd name="connsiteX877" fmla="*/ 3721337 w 7467600"/>
              <a:gd name="connsiteY877" fmla="*/ 0 h 6858000"/>
              <a:gd name="connsiteX878" fmla="*/ 2867960 w 7467600"/>
              <a:gd name="connsiteY878" fmla="*/ 0 h 6858000"/>
              <a:gd name="connsiteX879" fmla="*/ 2926351 w 7467600"/>
              <a:gd name="connsiteY879" fmla="*/ 0 h 6858000"/>
              <a:gd name="connsiteX880" fmla="*/ 2902823 w 7467600"/>
              <a:gd name="connsiteY880" fmla="*/ 262929 h 6858000"/>
              <a:gd name="connsiteX881" fmla="*/ 2940663 w 7467600"/>
              <a:gd name="connsiteY881" fmla="*/ 140884 h 6858000"/>
              <a:gd name="connsiteX882" fmla="*/ 2947039 w 7467600"/>
              <a:gd name="connsiteY882" fmla="*/ 122524 h 6858000"/>
              <a:gd name="connsiteX883" fmla="*/ 2984316 w 7467600"/>
              <a:gd name="connsiteY883" fmla="*/ 0 h 6858000"/>
              <a:gd name="connsiteX884" fmla="*/ 3016114 w 7467600"/>
              <a:gd name="connsiteY884" fmla="*/ 0 h 6858000"/>
              <a:gd name="connsiteX885" fmla="*/ 2979949 w 7467600"/>
              <a:gd name="connsiteY885" fmla="*/ 119274 h 6858000"/>
              <a:gd name="connsiteX886" fmla="*/ 3023879 w 7467600"/>
              <a:gd name="connsiteY886" fmla="*/ 0 h 6858000"/>
              <a:gd name="connsiteX887" fmla="*/ 3105400 w 7467600"/>
              <a:gd name="connsiteY887" fmla="*/ 0 h 6858000"/>
              <a:gd name="connsiteX888" fmla="*/ 3094669 w 7467600"/>
              <a:gd name="connsiteY888" fmla="*/ 30308 h 6858000"/>
              <a:gd name="connsiteX889" fmla="*/ 2901945 w 7467600"/>
              <a:gd name="connsiteY889" fmla="*/ 466538 h 6858000"/>
              <a:gd name="connsiteX890" fmla="*/ 2815209 w 7467600"/>
              <a:gd name="connsiteY890" fmla="*/ 497361 h 6858000"/>
              <a:gd name="connsiteX891" fmla="*/ 2844845 w 7467600"/>
              <a:gd name="connsiteY891" fmla="*/ 127638 h 6858000"/>
              <a:gd name="connsiteX892" fmla="*/ 2867960 w 7467600"/>
              <a:gd name="connsiteY892" fmla="*/ 0 h 6858000"/>
              <a:gd name="connsiteX893" fmla="*/ 1057230 w 7467600"/>
              <a:gd name="connsiteY893" fmla="*/ 0 h 6858000"/>
              <a:gd name="connsiteX894" fmla="*/ 1111003 w 7467600"/>
              <a:gd name="connsiteY894" fmla="*/ 0 h 6858000"/>
              <a:gd name="connsiteX895" fmla="*/ 1125553 w 7467600"/>
              <a:gd name="connsiteY895" fmla="*/ 52588 h 6858000"/>
              <a:gd name="connsiteX896" fmla="*/ 1304276 w 7467600"/>
              <a:gd name="connsiteY896" fmla="*/ 476275 h 6858000"/>
              <a:gd name="connsiteX897" fmla="*/ 1492066 w 7467600"/>
              <a:gd name="connsiteY897" fmla="*/ 886333 h 6858000"/>
              <a:gd name="connsiteX898" fmla="*/ 1423698 w 7467600"/>
              <a:gd name="connsiteY898" fmla="*/ 710817 h 6858000"/>
              <a:gd name="connsiteX899" fmla="*/ 1357609 w 7467600"/>
              <a:gd name="connsiteY899" fmla="*/ 532892 h 6858000"/>
              <a:gd name="connsiteX900" fmla="*/ 1309550 w 7467600"/>
              <a:gd name="connsiteY900" fmla="*/ 374031 h 6858000"/>
              <a:gd name="connsiteX901" fmla="*/ 1193673 w 7467600"/>
              <a:gd name="connsiteY901" fmla="*/ 49533 h 6858000"/>
              <a:gd name="connsiteX902" fmla="*/ 1164391 w 7467600"/>
              <a:gd name="connsiteY902" fmla="*/ 0 h 6858000"/>
              <a:gd name="connsiteX903" fmla="*/ 1200666 w 7467600"/>
              <a:gd name="connsiteY903" fmla="*/ 0 h 6858000"/>
              <a:gd name="connsiteX904" fmla="*/ 1223408 w 7467600"/>
              <a:gd name="connsiteY904" fmla="*/ 38996 h 6858000"/>
              <a:gd name="connsiteX905" fmla="*/ 1339635 w 7467600"/>
              <a:gd name="connsiteY905" fmla="*/ 365517 h 6858000"/>
              <a:gd name="connsiteX906" fmla="*/ 1387469 w 7467600"/>
              <a:gd name="connsiteY906" fmla="*/ 523079 h 6858000"/>
              <a:gd name="connsiteX907" fmla="*/ 1452685 w 7467600"/>
              <a:gd name="connsiteY907" fmla="*/ 699806 h 6858000"/>
              <a:gd name="connsiteX908" fmla="*/ 1492092 w 7467600"/>
              <a:gd name="connsiteY908" fmla="*/ 800424 h 6858000"/>
              <a:gd name="connsiteX909" fmla="*/ 1455302 w 7467600"/>
              <a:gd name="connsiteY909" fmla="*/ 632913 h 6858000"/>
              <a:gd name="connsiteX910" fmla="*/ 1222336 w 7467600"/>
              <a:gd name="connsiteY910" fmla="*/ 9480 h 6858000"/>
              <a:gd name="connsiteX911" fmla="*/ 1214634 w 7467600"/>
              <a:gd name="connsiteY911" fmla="*/ 0 h 6858000"/>
              <a:gd name="connsiteX912" fmla="*/ 1289827 w 7467600"/>
              <a:gd name="connsiteY912" fmla="*/ 0 h 6858000"/>
              <a:gd name="connsiteX913" fmla="*/ 1321076 w 7467600"/>
              <a:gd name="connsiteY913" fmla="*/ 59722 h 6858000"/>
              <a:gd name="connsiteX914" fmla="*/ 1512579 w 7467600"/>
              <a:gd name="connsiteY914" fmla="*/ 626441 h 6858000"/>
              <a:gd name="connsiteX915" fmla="*/ 1506076 w 7467600"/>
              <a:gd name="connsiteY915" fmla="*/ 1089289 h 6858000"/>
              <a:gd name="connsiteX916" fmla="*/ 1486346 w 7467600"/>
              <a:gd name="connsiteY916" fmla="*/ 1079919 h 6858000"/>
              <a:gd name="connsiteX917" fmla="*/ 1070511 w 7467600"/>
              <a:gd name="connsiteY917" fmla="*/ 48609 h 6858000"/>
              <a:gd name="connsiteX918" fmla="*/ 1057230 w 7467600"/>
              <a:gd name="connsiteY918" fmla="*/ 0 h 6858000"/>
              <a:gd name="connsiteX919" fmla="*/ 43151 w 7467600"/>
              <a:gd name="connsiteY919" fmla="*/ 0 h 6858000"/>
              <a:gd name="connsiteX920" fmla="*/ 95283 w 7467600"/>
              <a:gd name="connsiteY920" fmla="*/ 0 h 6858000"/>
              <a:gd name="connsiteX921" fmla="*/ 300708 w 7467600"/>
              <a:gd name="connsiteY921" fmla="*/ 154571 h 6858000"/>
              <a:gd name="connsiteX922" fmla="*/ 530414 w 7467600"/>
              <a:gd name="connsiteY922" fmla="*/ 354673 h 6858000"/>
              <a:gd name="connsiteX923" fmla="*/ 333785 w 7467600"/>
              <a:gd name="connsiteY923" fmla="*/ 161564 h 6858000"/>
              <a:gd name="connsiteX924" fmla="*/ 147005 w 7467600"/>
              <a:gd name="connsiteY924" fmla="*/ 0 h 6858000"/>
              <a:gd name="connsiteX925" fmla="*/ 272509 w 7467600"/>
              <a:gd name="connsiteY925" fmla="*/ 0 h 6858000"/>
              <a:gd name="connsiteX926" fmla="*/ 326276 w 7467600"/>
              <a:gd name="connsiteY926" fmla="*/ 45847 h 6858000"/>
              <a:gd name="connsiteX927" fmla="*/ 823759 w 7467600"/>
              <a:gd name="connsiteY927" fmla="*/ 574145 h 6858000"/>
              <a:gd name="connsiteX928" fmla="*/ 811254 w 7467600"/>
              <a:gd name="connsiteY928" fmla="*/ 665546 h 6858000"/>
              <a:gd name="connsiteX929" fmla="*/ 154042 w 7467600"/>
              <a:gd name="connsiteY929" fmla="*/ 261522 h 6858000"/>
              <a:gd name="connsiteX930" fmla="*/ 13550 w 7467600"/>
              <a:gd name="connsiteY930" fmla="*/ 158423 h 6858000"/>
              <a:gd name="connsiteX931" fmla="*/ 0 w 7467600"/>
              <a:gd name="connsiteY931" fmla="*/ 146618 h 6858000"/>
              <a:gd name="connsiteX932" fmla="*/ 0 w 7467600"/>
              <a:gd name="connsiteY932" fmla="*/ 59161 h 6858000"/>
              <a:gd name="connsiteX933" fmla="*/ 45427 w 7467600"/>
              <a:gd name="connsiteY933" fmla="*/ 101078 h 6858000"/>
              <a:gd name="connsiteX934" fmla="*/ 630103 w 7467600"/>
              <a:gd name="connsiteY934" fmla="*/ 485885 h 6858000"/>
              <a:gd name="connsiteX935" fmla="*/ 532040 w 7467600"/>
              <a:gd name="connsiteY935" fmla="*/ 399359 h 6858000"/>
              <a:gd name="connsiteX936" fmla="*/ 517618 w 7467600"/>
              <a:gd name="connsiteY936" fmla="*/ 385726 h 6858000"/>
              <a:gd name="connsiteX937" fmla="*/ 285074 w 7467600"/>
              <a:gd name="connsiteY937" fmla="*/ 182755 h 6858000"/>
              <a:gd name="connsiteX938" fmla="*/ 43151 w 7467600"/>
              <a:gd name="connsiteY938" fmla="*/ 0 h 6858000"/>
              <a:gd name="connsiteX0" fmla="*/ 369702 w 7369701"/>
              <a:gd name="connsiteY0" fmla="*/ 6712169 h 6858000"/>
              <a:gd name="connsiteX1" fmla="*/ 366575 w 7369701"/>
              <a:gd name="connsiteY1" fmla="*/ 6715556 h 6858000"/>
              <a:gd name="connsiteX2" fmla="*/ 371637 w 7369701"/>
              <a:gd name="connsiteY2" fmla="*/ 6713954 h 6858000"/>
              <a:gd name="connsiteX3" fmla="*/ 369702 w 7369701"/>
              <a:gd name="connsiteY3" fmla="*/ 6712169 h 6858000"/>
              <a:gd name="connsiteX4" fmla="*/ 1019354 w 7369701"/>
              <a:gd name="connsiteY4" fmla="*/ 6315006 h 6858000"/>
              <a:gd name="connsiteX5" fmla="*/ 441046 w 7369701"/>
              <a:gd name="connsiteY5" fmla="*/ 6691153 h 6858000"/>
              <a:gd name="connsiteX6" fmla="*/ 1019354 w 7369701"/>
              <a:gd name="connsiteY6" fmla="*/ 6315006 h 6858000"/>
              <a:gd name="connsiteX7" fmla="*/ 991680 w 7369701"/>
              <a:gd name="connsiteY7" fmla="*/ 6298413 h 6858000"/>
              <a:gd name="connsiteX8" fmla="*/ 409060 w 7369701"/>
              <a:gd name="connsiteY8" fmla="*/ 6671470 h 6858000"/>
              <a:gd name="connsiteX9" fmla="*/ 991680 w 7369701"/>
              <a:gd name="connsiteY9" fmla="*/ 6298413 h 6858000"/>
              <a:gd name="connsiteX10" fmla="*/ 103333 w 7369701"/>
              <a:gd name="connsiteY10" fmla="*/ 5699602 h 6858000"/>
              <a:gd name="connsiteX11" fmla="*/ 233938 w 7369701"/>
              <a:gd name="connsiteY11" fmla="*/ 5809416 h 6858000"/>
              <a:gd name="connsiteX12" fmla="*/ 883580 w 7369701"/>
              <a:gd name="connsiteY12" fmla="*/ 6180710 h 6858000"/>
              <a:gd name="connsiteX13" fmla="*/ 487337 w 7369701"/>
              <a:gd name="connsiteY13" fmla="*/ 5950182 h 6858000"/>
              <a:gd name="connsiteX14" fmla="*/ 354051 w 7369701"/>
              <a:gd name="connsiteY14" fmla="*/ 5854912 h 6858000"/>
              <a:gd name="connsiteX15" fmla="*/ 195436 w 7369701"/>
              <a:gd name="connsiteY15" fmla="*/ 5755068 h 6858000"/>
              <a:gd name="connsiteX16" fmla="*/ 103333 w 7369701"/>
              <a:gd name="connsiteY16" fmla="*/ 5699602 h 6858000"/>
              <a:gd name="connsiteX17" fmla="*/ 5539432 w 7369701"/>
              <a:gd name="connsiteY17" fmla="*/ 5642928 h 6858000"/>
              <a:gd name="connsiteX18" fmla="*/ 5555462 w 7369701"/>
              <a:gd name="connsiteY18" fmla="*/ 5694454 h 6858000"/>
              <a:gd name="connsiteX19" fmla="*/ 5828270 w 7369701"/>
              <a:gd name="connsiteY19" fmla="*/ 6320663 h 6858000"/>
              <a:gd name="connsiteX20" fmla="*/ 5947416 w 7369701"/>
              <a:gd name="connsiteY20" fmla="*/ 6574846 h 6858000"/>
              <a:gd name="connsiteX21" fmla="*/ 5539432 w 7369701"/>
              <a:gd name="connsiteY21" fmla="*/ 5642928 h 6858000"/>
              <a:gd name="connsiteX22" fmla="*/ 51253 w 7369701"/>
              <a:gd name="connsiteY22" fmla="*/ 5631825 h 6858000"/>
              <a:gd name="connsiteX23" fmla="*/ 211622 w 7369701"/>
              <a:gd name="connsiteY23" fmla="*/ 5728803 h 6858000"/>
              <a:gd name="connsiteX24" fmla="*/ 371652 w 7369701"/>
              <a:gd name="connsiteY24" fmla="*/ 5829062 h 6858000"/>
              <a:gd name="connsiteX25" fmla="*/ 505903 w 7369701"/>
              <a:gd name="connsiteY25" fmla="*/ 5925221 h 6858000"/>
              <a:gd name="connsiteX26" fmla="*/ 899240 w 7369701"/>
              <a:gd name="connsiteY26" fmla="*/ 6153068 h 6858000"/>
              <a:gd name="connsiteX27" fmla="*/ 988114 w 7369701"/>
              <a:gd name="connsiteY27" fmla="*/ 6174204 h 6858000"/>
              <a:gd name="connsiteX28" fmla="*/ 845971 w 7369701"/>
              <a:gd name="connsiteY28" fmla="*/ 6067177 h 6858000"/>
              <a:gd name="connsiteX29" fmla="*/ 448057 w 7369701"/>
              <a:gd name="connsiteY29" fmla="*/ 5841376 h 6858000"/>
              <a:gd name="connsiteX30" fmla="*/ 51253 w 7369701"/>
              <a:gd name="connsiteY30" fmla="*/ 5631825 h 6858000"/>
              <a:gd name="connsiteX31" fmla="*/ 2606687 w 7369701"/>
              <a:gd name="connsiteY31" fmla="*/ 5630718 h 6858000"/>
              <a:gd name="connsiteX32" fmla="*/ 2645658 w 7369701"/>
              <a:gd name="connsiteY32" fmla="*/ 6640259 h 6858000"/>
              <a:gd name="connsiteX33" fmla="*/ 2606687 w 7369701"/>
              <a:gd name="connsiteY33" fmla="*/ 5630718 h 6858000"/>
              <a:gd name="connsiteX34" fmla="*/ 3642057 w 7369701"/>
              <a:gd name="connsiteY34" fmla="*/ 5573487 h 6858000"/>
              <a:gd name="connsiteX35" fmla="*/ 3632981 w 7369701"/>
              <a:gd name="connsiteY35" fmla="*/ 5579437 h 6858000"/>
              <a:gd name="connsiteX36" fmla="*/ 3382436 w 7369701"/>
              <a:gd name="connsiteY36" fmla="*/ 5952726 h 6858000"/>
              <a:gd name="connsiteX37" fmla="*/ 3191929 w 7369701"/>
              <a:gd name="connsiteY37" fmla="*/ 6662669 h 6858000"/>
              <a:gd name="connsiteX38" fmla="*/ 3369898 w 7369701"/>
              <a:gd name="connsiteY38" fmla="*/ 6081771 h 6858000"/>
              <a:gd name="connsiteX39" fmla="*/ 3642057 w 7369701"/>
              <a:gd name="connsiteY39" fmla="*/ 5573487 h 6858000"/>
              <a:gd name="connsiteX40" fmla="*/ 2650666 w 7369701"/>
              <a:gd name="connsiteY40" fmla="*/ 5530686 h 6858000"/>
              <a:gd name="connsiteX41" fmla="*/ 2650249 w 7369701"/>
              <a:gd name="connsiteY41" fmla="*/ 5532101 h 6858000"/>
              <a:gd name="connsiteX42" fmla="*/ 2663808 w 7369701"/>
              <a:gd name="connsiteY42" fmla="*/ 6535215 h 6858000"/>
              <a:gd name="connsiteX43" fmla="*/ 2665418 w 7369701"/>
              <a:gd name="connsiteY43" fmla="*/ 6132756 h 6858000"/>
              <a:gd name="connsiteX44" fmla="*/ 2650666 w 7369701"/>
              <a:gd name="connsiteY44" fmla="*/ 5530686 h 6858000"/>
              <a:gd name="connsiteX45" fmla="*/ 2680277 w 7369701"/>
              <a:gd name="connsiteY45" fmla="*/ 5479204 h 6858000"/>
              <a:gd name="connsiteX46" fmla="*/ 2678972 w 7369701"/>
              <a:gd name="connsiteY46" fmla="*/ 5481582 h 6858000"/>
              <a:gd name="connsiteX47" fmla="*/ 2696666 w 7369701"/>
              <a:gd name="connsiteY47" fmla="*/ 6133836 h 6858000"/>
              <a:gd name="connsiteX48" fmla="*/ 2695769 w 7369701"/>
              <a:gd name="connsiteY48" fmla="*/ 6390955 h 6858000"/>
              <a:gd name="connsiteX49" fmla="*/ 2739893 w 7369701"/>
              <a:gd name="connsiteY49" fmla="*/ 6108357 h 6858000"/>
              <a:gd name="connsiteX50" fmla="*/ 2680277 w 7369701"/>
              <a:gd name="connsiteY50" fmla="*/ 5479204 h 6858000"/>
              <a:gd name="connsiteX51" fmla="*/ 1132195 w 7369701"/>
              <a:gd name="connsiteY51" fmla="*/ 5467980 h 6858000"/>
              <a:gd name="connsiteX52" fmla="*/ 1679056 w 7369701"/>
              <a:gd name="connsiteY52" fmla="*/ 5516907 h 6858000"/>
              <a:gd name="connsiteX53" fmla="*/ 2128648 w 7369701"/>
              <a:gd name="connsiteY53" fmla="*/ 5474249 h 6858000"/>
              <a:gd name="connsiteX54" fmla="*/ 1825619 w 7369701"/>
              <a:gd name="connsiteY54" fmla="*/ 5478447 h 6858000"/>
              <a:gd name="connsiteX55" fmla="*/ 1737798 w 7369701"/>
              <a:gd name="connsiteY55" fmla="*/ 5483353 h 6858000"/>
              <a:gd name="connsiteX56" fmla="*/ 1132195 w 7369701"/>
              <a:gd name="connsiteY56" fmla="*/ 5467980 h 6858000"/>
              <a:gd name="connsiteX57" fmla="*/ 1456157 w 7369701"/>
              <a:gd name="connsiteY57" fmla="*/ 5371404 h 6858000"/>
              <a:gd name="connsiteX58" fmla="*/ 1244432 w 7369701"/>
              <a:gd name="connsiteY58" fmla="*/ 5385601 h 6858000"/>
              <a:gd name="connsiteX59" fmla="*/ 973990 w 7369701"/>
              <a:gd name="connsiteY59" fmla="*/ 5424940 h 6858000"/>
              <a:gd name="connsiteX60" fmla="*/ 1103809 w 7369701"/>
              <a:gd name="connsiteY60" fmla="*/ 5433720 h 6858000"/>
              <a:gd name="connsiteX61" fmla="*/ 1123454 w 7369701"/>
              <a:gd name="connsiteY61" fmla="*/ 5435727 h 6858000"/>
              <a:gd name="connsiteX62" fmla="*/ 1737017 w 7369701"/>
              <a:gd name="connsiteY62" fmla="*/ 5452183 h 6858000"/>
              <a:gd name="connsiteX63" fmla="*/ 1824397 w 7369701"/>
              <a:gd name="connsiteY63" fmla="*/ 5447757 h 6858000"/>
              <a:gd name="connsiteX64" fmla="*/ 2070059 w 7369701"/>
              <a:gd name="connsiteY64" fmla="*/ 5441660 h 6858000"/>
              <a:gd name="connsiteX65" fmla="*/ 1456157 w 7369701"/>
              <a:gd name="connsiteY65" fmla="*/ 5371404 h 6858000"/>
              <a:gd name="connsiteX66" fmla="*/ 4988186 w 7369701"/>
              <a:gd name="connsiteY66" fmla="*/ 5216467 h 6858000"/>
              <a:gd name="connsiteX67" fmla="*/ 4777334 w 7369701"/>
              <a:gd name="connsiteY67" fmla="*/ 5406072 h 6858000"/>
              <a:gd name="connsiteX68" fmla="*/ 4718341 w 7369701"/>
              <a:gd name="connsiteY68" fmla="*/ 5468043 h 6858000"/>
              <a:gd name="connsiteX69" fmla="*/ 4604655 w 7369701"/>
              <a:gd name="connsiteY69" fmla="*/ 5583434 h 6858000"/>
              <a:gd name="connsiteX70" fmla="*/ 4565074 w 7369701"/>
              <a:gd name="connsiteY70" fmla="*/ 5618550 h 6858000"/>
              <a:gd name="connsiteX71" fmla="*/ 4988186 w 7369701"/>
              <a:gd name="connsiteY71" fmla="*/ 5216467 h 6858000"/>
              <a:gd name="connsiteX72" fmla="*/ 4978032 w 7369701"/>
              <a:gd name="connsiteY72" fmla="*/ 5183809 h 6858000"/>
              <a:gd name="connsiteX73" fmla="*/ 4463413 w 7369701"/>
              <a:gd name="connsiteY73" fmla="*/ 5615162 h 6858000"/>
              <a:gd name="connsiteX74" fmla="*/ 4358134 w 7369701"/>
              <a:gd name="connsiteY74" fmla="*/ 5742791 h 6858000"/>
              <a:gd name="connsiteX75" fmla="*/ 4376219 w 7369701"/>
              <a:gd name="connsiteY75" fmla="*/ 5729027 h 6858000"/>
              <a:gd name="connsiteX76" fmla="*/ 4582340 w 7369701"/>
              <a:gd name="connsiteY76" fmla="*/ 5561037 h 6858000"/>
              <a:gd name="connsiteX77" fmla="*/ 4694684 w 7369701"/>
              <a:gd name="connsiteY77" fmla="*/ 5447098 h 6858000"/>
              <a:gd name="connsiteX78" fmla="*/ 4754123 w 7369701"/>
              <a:gd name="connsiteY78" fmla="*/ 5384643 h 6858000"/>
              <a:gd name="connsiteX79" fmla="*/ 4978032 w 7369701"/>
              <a:gd name="connsiteY79" fmla="*/ 5183809 h 6858000"/>
              <a:gd name="connsiteX80" fmla="*/ 1903353 w 7369701"/>
              <a:gd name="connsiteY80" fmla="*/ 5044827 h 6858000"/>
              <a:gd name="connsiteX81" fmla="*/ 1936931 w 7369701"/>
              <a:gd name="connsiteY81" fmla="*/ 5093954 h 6858000"/>
              <a:gd name="connsiteX82" fmla="*/ 2195868 w 7369701"/>
              <a:gd name="connsiteY82" fmla="*/ 5396574 h 6858000"/>
              <a:gd name="connsiteX83" fmla="*/ 2088852 w 7369701"/>
              <a:gd name="connsiteY83" fmla="*/ 5166123 h 6858000"/>
              <a:gd name="connsiteX84" fmla="*/ 1958241 w 7369701"/>
              <a:gd name="connsiteY84" fmla="*/ 5067955 h 6858000"/>
              <a:gd name="connsiteX85" fmla="*/ 1903353 w 7369701"/>
              <a:gd name="connsiteY85" fmla="*/ 5044827 h 6858000"/>
              <a:gd name="connsiteX86" fmla="*/ 1979378 w 7369701"/>
              <a:gd name="connsiteY86" fmla="*/ 4769504 h 6858000"/>
              <a:gd name="connsiteX87" fmla="*/ 2882120 w 7369701"/>
              <a:gd name="connsiteY87" fmla="*/ 5064547 h 6858000"/>
              <a:gd name="connsiteX88" fmla="*/ 2793103 w 7369701"/>
              <a:gd name="connsiteY88" fmla="*/ 5039699 h 6858000"/>
              <a:gd name="connsiteX89" fmla="*/ 2770041 w 7369701"/>
              <a:gd name="connsiteY89" fmla="*/ 5033634 h 6858000"/>
              <a:gd name="connsiteX90" fmla="*/ 1979378 w 7369701"/>
              <a:gd name="connsiteY90" fmla="*/ 4769504 h 6858000"/>
              <a:gd name="connsiteX91" fmla="*/ 1927410 w 7369701"/>
              <a:gd name="connsiteY91" fmla="*/ 4716164 h 6858000"/>
              <a:gd name="connsiteX92" fmla="*/ 1959587 w 7369701"/>
              <a:gd name="connsiteY92" fmla="*/ 4728849 h 6858000"/>
              <a:gd name="connsiteX93" fmla="*/ 2777707 w 7369701"/>
              <a:gd name="connsiteY93" fmla="*/ 5003991 h 6858000"/>
              <a:gd name="connsiteX94" fmla="*/ 2800768 w 7369701"/>
              <a:gd name="connsiteY94" fmla="*/ 5010056 h 6858000"/>
              <a:gd name="connsiteX95" fmla="*/ 2879408 w 7369701"/>
              <a:gd name="connsiteY95" fmla="*/ 5031590 h 6858000"/>
              <a:gd name="connsiteX96" fmla="*/ 2862295 w 7369701"/>
              <a:gd name="connsiteY96" fmla="*/ 5022958 h 6858000"/>
              <a:gd name="connsiteX97" fmla="*/ 2813343 w 7369701"/>
              <a:gd name="connsiteY97" fmla="*/ 4998369 h 6858000"/>
              <a:gd name="connsiteX98" fmla="*/ 2646245 w 7369701"/>
              <a:gd name="connsiteY98" fmla="*/ 4930999 h 6858000"/>
              <a:gd name="connsiteX99" fmla="*/ 1999243 w 7369701"/>
              <a:gd name="connsiteY99" fmla="*/ 4730524 h 6858000"/>
              <a:gd name="connsiteX100" fmla="*/ 1979527 w 7369701"/>
              <a:gd name="connsiteY100" fmla="*/ 4726651 h 6858000"/>
              <a:gd name="connsiteX101" fmla="*/ 1927410 w 7369701"/>
              <a:gd name="connsiteY101" fmla="*/ 4716164 h 6858000"/>
              <a:gd name="connsiteX102" fmla="*/ 1997014 w 7369701"/>
              <a:gd name="connsiteY102" fmla="*/ 4698007 h 6858000"/>
              <a:gd name="connsiteX103" fmla="*/ 2005458 w 7369701"/>
              <a:gd name="connsiteY103" fmla="*/ 4699540 h 6858000"/>
              <a:gd name="connsiteX104" fmla="*/ 2657186 w 7369701"/>
              <a:gd name="connsiteY104" fmla="*/ 4901687 h 6858000"/>
              <a:gd name="connsiteX105" fmla="*/ 2826662 w 7369701"/>
              <a:gd name="connsiteY105" fmla="*/ 4970362 h 6858000"/>
              <a:gd name="connsiteX106" fmla="*/ 2876100 w 7369701"/>
              <a:gd name="connsiteY106" fmla="*/ 4995397 h 6858000"/>
              <a:gd name="connsiteX107" fmla="*/ 3042600 w 7369701"/>
              <a:gd name="connsiteY107" fmla="*/ 5059532 h 6858000"/>
              <a:gd name="connsiteX108" fmla="*/ 1997014 w 7369701"/>
              <a:gd name="connsiteY108" fmla="*/ 4698007 h 6858000"/>
              <a:gd name="connsiteX109" fmla="*/ 2305292 w 7369701"/>
              <a:gd name="connsiteY109" fmla="*/ 4219492 h 6858000"/>
              <a:gd name="connsiteX110" fmla="*/ 3360922 w 7369701"/>
              <a:gd name="connsiteY110" fmla="*/ 4529373 h 6858000"/>
              <a:gd name="connsiteX111" fmla="*/ 3492420 w 7369701"/>
              <a:gd name="connsiteY111" fmla="*/ 4510145 h 6858000"/>
              <a:gd name="connsiteX112" fmla="*/ 3364086 w 7369701"/>
              <a:gd name="connsiteY112" fmla="*/ 4480340 h 6858000"/>
              <a:gd name="connsiteX113" fmla="*/ 3225818 w 7369701"/>
              <a:gd name="connsiteY113" fmla="*/ 4411822 h 6858000"/>
              <a:gd name="connsiteX114" fmla="*/ 3129696 w 7369701"/>
              <a:gd name="connsiteY114" fmla="*/ 4360704 h 6858000"/>
              <a:gd name="connsiteX115" fmla="*/ 2814545 w 7369701"/>
              <a:gd name="connsiteY115" fmla="*/ 4282955 h 6858000"/>
              <a:gd name="connsiteX116" fmla="*/ 2305292 w 7369701"/>
              <a:gd name="connsiteY116" fmla="*/ 4219492 h 6858000"/>
              <a:gd name="connsiteX117" fmla="*/ 2626982 w 7369701"/>
              <a:gd name="connsiteY117" fmla="*/ 4206450 h 6858000"/>
              <a:gd name="connsiteX118" fmla="*/ 2490617 w 7369701"/>
              <a:gd name="connsiteY118" fmla="*/ 4206951 h 6858000"/>
              <a:gd name="connsiteX119" fmla="*/ 2819869 w 7369701"/>
              <a:gd name="connsiteY119" fmla="*/ 4252936 h 6858000"/>
              <a:gd name="connsiteX120" fmla="*/ 3143018 w 7369701"/>
              <a:gd name="connsiteY120" fmla="*/ 4332698 h 6858000"/>
              <a:gd name="connsiteX121" fmla="*/ 3241520 w 7369701"/>
              <a:gd name="connsiteY121" fmla="*/ 4385112 h 6858000"/>
              <a:gd name="connsiteX122" fmla="*/ 3374575 w 7369701"/>
              <a:gd name="connsiteY122" fmla="*/ 4451517 h 6858000"/>
              <a:gd name="connsiteX123" fmla="*/ 3505221 w 7369701"/>
              <a:gd name="connsiteY123" fmla="*/ 4480757 h 6858000"/>
              <a:gd name="connsiteX124" fmla="*/ 2626982 w 7369701"/>
              <a:gd name="connsiteY124" fmla="*/ 4206450 h 6858000"/>
              <a:gd name="connsiteX125" fmla="*/ 1310106 w 7369701"/>
              <a:gd name="connsiteY125" fmla="*/ 3943217 h 6858000"/>
              <a:gd name="connsiteX126" fmla="*/ 854994 w 7369701"/>
              <a:gd name="connsiteY126" fmla="*/ 4399136 h 6858000"/>
              <a:gd name="connsiteX127" fmla="*/ 742462 w 7369701"/>
              <a:gd name="connsiteY127" fmla="*/ 4594648 h 6858000"/>
              <a:gd name="connsiteX128" fmla="*/ 820602 w 7369701"/>
              <a:gd name="connsiteY128" fmla="*/ 4485915 h 6858000"/>
              <a:gd name="connsiteX129" fmla="*/ 878295 w 7369701"/>
              <a:gd name="connsiteY129" fmla="*/ 4403594 h 6858000"/>
              <a:gd name="connsiteX130" fmla="*/ 1240607 w 7369701"/>
              <a:gd name="connsiteY130" fmla="*/ 4010401 h 6858000"/>
              <a:gd name="connsiteX131" fmla="*/ 1310106 w 7369701"/>
              <a:gd name="connsiteY131" fmla="*/ 3943217 h 6858000"/>
              <a:gd name="connsiteX132" fmla="*/ 1423113 w 7369701"/>
              <a:gd name="connsiteY132" fmla="*/ 3874565 h 6858000"/>
              <a:gd name="connsiteX133" fmla="*/ 1260565 w 7369701"/>
              <a:gd name="connsiteY133" fmla="*/ 4031982 h 6858000"/>
              <a:gd name="connsiteX134" fmla="*/ 901900 w 7369701"/>
              <a:gd name="connsiteY134" fmla="*/ 4421236 h 6858000"/>
              <a:gd name="connsiteX135" fmla="*/ 845044 w 7369701"/>
              <a:gd name="connsiteY135" fmla="*/ 4502436 h 6858000"/>
              <a:gd name="connsiteX136" fmla="*/ 685926 w 7369701"/>
              <a:gd name="connsiteY136" fmla="*/ 4703069 h 6858000"/>
              <a:gd name="connsiteX137" fmla="*/ 684248 w 7369701"/>
              <a:gd name="connsiteY137" fmla="*/ 4706721 h 6858000"/>
              <a:gd name="connsiteX138" fmla="*/ 1423113 w 7369701"/>
              <a:gd name="connsiteY138" fmla="*/ 3874565 h 6858000"/>
              <a:gd name="connsiteX139" fmla="*/ 3316479 w 7369701"/>
              <a:gd name="connsiteY139" fmla="*/ 3872136 h 6858000"/>
              <a:gd name="connsiteX140" fmla="*/ 3546806 w 7369701"/>
              <a:gd name="connsiteY140" fmla="*/ 4356139 h 6858000"/>
              <a:gd name="connsiteX141" fmla="*/ 3364433 w 7369701"/>
              <a:gd name="connsiteY141" fmla="*/ 3953121 h 6858000"/>
              <a:gd name="connsiteX142" fmla="*/ 3316479 w 7369701"/>
              <a:gd name="connsiteY142" fmla="*/ 3872136 h 6858000"/>
              <a:gd name="connsiteX143" fmla="*/ 3291335 w 7369701"/>
              <a:gd name="connsiteY143" fmla="*/ 3767420 h 6858000"/>
              <a:gd name="connsiteX144" fmla="*/ 3390805 w 7369701"/>
              <a:gd name="connsiteY144" fmla="*/ 3937163 h 6858000"/>
              <a:gd name="connsiteX145" fmla="*/ 3579062 w 7369701"/>
              <a:gd name="connsiteY145" fmla="*/ 4359040 h 6858000"/>
              <a:gd name="connsiteX146" fmla="*/ 3467355 w 7369701"/>
              <a:gd name="connsiteY146" fmla="*/ 3988130 h 6858000"/>
              <a:gd name="connsiteX147" fmla="*/ 3310753 w 7369701"/>
              <a:gd name="connsiteY147" fmla="*/ 3787140 h 6858000"/>
              <a:gd name="connsiteX148" fmla="*/ 3291335 w 7369701"/>
              <a:gd name="connsiteY148" fmla="*/ 3767420 h 6858000"/>
              <a:gd name="connsiteX149" fmla="*/ 1635889 w 7369701"/>
              <a:gd name="connsiteY149" fmla="*/ 3709494 h 6858000"/>
              <a:gd name="connsiteX150" fmla="*/ 1634800 w 7369701"/>
              <a:gd name="connsiteY150" fmla="*/ 3731111 h 6858000"/>
              <a:gd name="connsiteX151" fmla="*/ 1635889 w 7369701"/>
              <a:gd name="connsiteY151" fmla="*/ 3709494 h 6858000"/>
              <a:gd name="connsiteX152" fmla="*/ 1510397 w 7369701"/>
              <a:gd name="connsiteY152" fmla="*/ 3684705 h 6858000"/>
              <a:gd name="connsiteX153" fmla="*/ 1146550 w 7369701"/>
              <a:gd name="connsiteY153" fmla="*/ 3802012 h 6858000"/>
              <a:gd name="connsiteX154" fmla="*/ 698834 w 7369701"/>
              <a:gd name="connsiteY154" fmla="*/ 3952272 h 6858000"/>
              <a:gd name="connsiteX155" fmla="*/ 34256 w 7369701"/>
              <a:gd name="connsiteY155" fmla="*/ 4347603 h 6858000"/>
              <a:gd name="connsiteX156" fmla="*/ 527241 w 7369701"/>
              <a:gd name="connsiteY156" fmla="*/ 4065078 h 6858000"/>
              <a:gd name="connsiteX157" fmla="*/ 1510397 w 7369701"/>
              <a:gd name="connsiteY157" fmla="*/ 3684705 h 6858000"/>
              <a:gd name="connsiteX158" fmla="*/ 1313114 w 7369701"/>
              <a:gd name="connsiteY158" fmla="*/ 3655216 h 6858000"/>
              <a:gd name="connsiteX159" fmla="*/ 1109304 w 7369701"/>
              <a:gd name="connsiteY159" fmla="*/ 3669030 h 6858000"/>
              <a:gd name="connsiteX160" fmla="*/ 8129 w 7369701"/>
              <a:gd name="connsiteY160" fmla="*/ 4330519 h 6858000"/>
              <a:gd name="connsiteX161" fmla="*/ 687572 w 7369701"/>
              <a:gd name="connsiteY161" fmla="*/ 3925629 h 6858000"/>
              <a:gd name="connsiteX162" fmla="*/ 1138365 w 7369701"/>
              <a:gd name="connsiteY162" fmla="*/ 3774515 h 6858000"/>
              <a:gd name="connsiteX163" fmla="*/ 1505579 w 7369701"/>
              <a:gd name="connsiteY163" fmla="*/ 3655526 h 6858000"/>
              <a:gd name="connsiteX164" fmla="*/ 1313114 w 7369701"/>
              <a:gd name="connsiteY164" fmla="*/ 3655216 h 6858000"/>
              <a:gd name="connsiteX165" fmla="*/ 3655073 w 7369701"/>
              <a:gd name="connsiteY165" fmla="*/ 3650884 h 6858000"/>
              <a:gd name="connsiteX166" fmla="*/ 3989938 w 7369701"/>
              <a:gd name="connsiteY166" fmla="*/ 3991685 h 6858000"/>
              <a:gd name="connsiteX167" fmla="*/ 4393907 w 7369701"/>
              <a:gd name="connsiteY167" fmla="*/ 4261258 h 6858000"/>
              <a:gd name="connsiteX168" fmla="*/ 4648051 w 7369701"/>
              <a:gd name="connsiteY168" fmla="*/ 4374051 h 6858000"/>
              <a:gd name="connsiteX169" fmla="*/ 4383389 w 7369701"/>
              <a:gd name="connsiteY169" fmla="*/ 4184369 h 6858000"/>
              <a:gd name="connsiteX170" fmla="*/ 4165508 w 7369701"/>
              <a:gd name="connsiteY170" fmla="*/ 4035196 h 6858000"/>
              <a:gd name="connsiteX171" fmla="*/ 4068162 w 7369701"/>
              <a:gd name="connsiteY171" fmla="*/ 3953394 h 6858000"/>
              <a:gd name="connsiteX172" fmla="*/ 3981416 w 7369701"/>
              <a:gd name="connsiteY172" fmla="*/ 3880482 h 6858000"/>
              <a:gd name="connsiteX173" fmla="*/ 3800147 w 7369701"/>
              <a:gd name="connsiteY173" fmla="*/ 3749872 h 6858000"/>
              <a:gd name="connsiteX174" fmla="*/ 3655073 w 7369701"/>
              <a:gd name="connsiteY174" fmla="*/ 3650884 h 6858000"/>
              <a:gd name="connsiteX175" fmla="*/ 3670252 w 7369701"/>
              <a:gd name="connsiteY175" fmla="*/ 3622798 h 6858000"/>
              <a:gd name="connsiteX176" fmla="*/ 3817258 w 7369701"/>
              <a:gd name="connsiteY176" fmla="*/ 3723577 h 6858000"/>
              <a:gd name="connsiteX177" fmla="*/ 4000461 w 7369701"/>
              <a:gd name="connsiteY177" fmla="*/ 3855966 h 6858000"/>
              <a:gd name="connsiteX178" fmla="*/ 4088180 w 7369701"/>
              <a:gd name="connsiteY178" fmla="*/ 3929774 h 6858000"/>
              <a:gd name="connsiteX179" fmla="*/ 4184555 w 7369701"/>
              <a:gd name="connsiteY179" fmla="*/ 4010683 h 6858000"/>
              <a:gd name="connsiteX180" fmla="*/ 4399563 w 7369701"/>
              <a:gd name="connsiteY180" fmla="*/ 4158106 h 6858000"/>
              <a:gd name="connsiteX181" fmla="*/ 4684469 w 7369701"/>
              <a:gd name="connsiteY181" fmla="*/ 4364680 h 6858000"/>
              <a:gd name="connsiteX182" fmla="*/ 4690271 w 7369701"/>
              <a:gd name="connsiteY182" fmla="*/ 4370034 h 6858000"/>
              <a:gd name="connsiteX183" fmla="*/ 4136093 w 7369701"/>
              <a:gd name="connsiteY183" fmla="*/ 3858466 h 6858000"/>
              <a:gd name="connsiteX184" fmla="*/ 3670252 w 7369701"/>
              <a:gd name="connsiteY184" fmla="*/ 3622798 h 6858000"/>
              <a:gd name="connsiteX185" fmla="*/ 4440129 w 7369701"/>
              <a:gd name="connsiteY185" fmla="*/ 3448571 h 6858000"/>
              <a:gd name="connsiteX186" fmla="*/ 4856525 w 7369701"/>
              <a:gd name="connsiteY186" fmla="*/ 3915351 h 6858000"/>
              <a:gd name="connsiteX187" fmla="*/ 5059055 w 7369701"/>
              <a:gd name="connsiteY187" fmla="*/ 4108918 h 6858000"/>
              <a:gd name="connsiteX188" fmla="*/ 5290070 w 7369701"/>
              <a:gd name="connsiteY188" fmla="*/ 4263619 h 6858000"/>
              <a:gd name="connsiteX189" fmla="*/ 4834991 w 7369701"/>
              <a:gd name="connsiteY189" fmla="*/ 3830985 h 6858000"/>
              <a:gd name="connsiteX190" fmla="*/ 4440129 w 7369701"/>
              <a:gd name="connsiteY190" fmla="*/ 3448571 h 6858000"/>
              <a:gd name="connsiteX191" fmla="*/ 4441737 w 7369701"/>
              <a:gd name="connsiteY191" fmla="*/ 3399734 h 6858000"/>
              <a:gd name="connsiteX192" fmla="*/ 4431236 w 7369701"/>
              <a:gd name="connsiteY192" fmla="*/ 3400954 h 6858000"/>
              <a:gd name="connsiteX193" fmla="*/ 4557150 w 7369701"/>
              <a:gd name="connsiteY193" fmla="*/ 3510023 h 6858000"/>
              <a:gd name="connsiteX194" fmla="*/ 4856936 w 7369701"/>
              <a:gd name="connsiteY194" fmla="*/ 3809146 h 6858000"/>
              <a:gd name="connsiteX195" fmla="*/ 5111996 w 7369701"/>
              <a:gd name="connsiteY195" fmla="*/ 4065759 h 6858000"/>
              <a:gd name="connsiteX196" fmla="*/ 5388878 w 7369701"/>
              <a:gd name="connsiteY196" fmla="*/ 4300185 h 6858000"/>
              <a:gd name="connsiteX197" fmla="*/ 5425556 w 7369701"/>
              <a:gd name="connsiteY197" fmla="*/ 4308967 h 6858000"/>
              <a:gd name="connsiteX198" fmla="*/ 4943646 w 7369701"/>
              <a:gd name="connsiteY198" fmla="*/ 3822916 h 6858000"/>
              <a:gd name="connsiteX199" fmla="*/ 4594837 w 7369701"/>
              <a:gd name="connsiteY199" fmla="*/ 3532274 h 6858000"/>
              <a:gd name="connsiteX200" fmla="*/ 4441737 w 7369701"/>
              <a:gd name="connsiteY200" fmla="*/ 3399734 h 6858000"/>
              <a:gd name="connsiteX201" fmla="*/ 5425834 w 7369701"/>
              <a:gd name="connsiteY201" fmla="*/ 3162785 h 6858000"/>
              <a:gd name="connsiteX202" fmla="*/ 5401644 w 7369701"/>
              <a:gd name="connsiteY202" fmla="*/ 3617847 h 6858000"/>
              <a:gd name="connsiteX203" fmla="*/ 5467256 w 7369701"/>
              <a:gd name="connsiteY203" fmla="*/ 4175494 h 6858000"/>
              <a:gd name="connsiteX204" fmla="*/ 5448069 w 7369701"/>
              <a:gd name="connsiteY204" fmla="*/ 3567554 h 6858000"/>
              <a:gd name="connsiteX205" fmla="*/ 5425834 w 7369701"/>
              <a:gd name="connsiteY205" fmla="*/ 3162785 h 6858000"/>
              <a:gd name="connsiteX206" fmla="*/ 1318687 w 7369701"/>
              <a:gd name="connsiteY206" fmla="*/ 3113840 h 6858000"/>
              <a:gd name="connsiteX207" fmla="*/ 1066793 w 7369701"/>
              <a:gd name="connsiteY207" fmla="*/ 3212171 h 6858000"/>
              <a:gd name="connsiteX208" fmla="*/ 993319 w 7369701"/>
              <a:gd name="connsiteY208" fmla="*/ 3247648 h 6858000"/>
              <a:gd name="connsiteX209" fmla="*/ 853081 w 7369701"/>
              <a:gd name="connsiteY209" fmla="*/ 3312410 h 6858000"/>
              <a:gd name="connsiteX210" fmla="*/ 805957 w 7369701"/>
              <a:gd name="connsiteY210" fmla="*/ 3330443 h 6858000"/>
              <a:gd name="connsiteX211" fmla="*/ 1318687 w 7369701"/>
              <a:gd name="connsiteY211" fmla="*/ 3113840 h 6858000"/>
              <a:gd name="connsiteX212" fmla="*/ 5453702 w 7369701"/>
              <a:gd name="connsiteY212" fmla="*/ 3090882 h 6858000"/>
              <a:gd name="connsiteX213" fmla="*/ 5480135 w 7369701"/>
              <a:gd name="connsiteY213" fmla="*/ 3565802 h 6858000"/>
              <a:gd name="connsiteX214" fmla="*/ 5499023 w 7369701"/>
              <a:gd name="connsiteY214" fmla="*/ 4166310 h 6858000"/>
              <a:gd name="connsiteX215" fmla="*/ 5547022 w 7369701"/>
              <a:gd name="connsiteY215" fmla="*/ 3607838 h 6858000"/>
              <a:gd name="connsiteX216" fmla="*/ 5515964 w 7369701"/>
              <a:gd name="connsiteY216" fmla="*/ 3378541 h 6858000"/>
              <a:gd name="connsiteX217" fmla="*/ 5453702 w 7369701"/>
              <a:gd name="connsiteY217" fmla="*/ 3090882 h 6858000"/>
              <a:gd name="connsiteX218" fmla="*/ 1238695 w 7369701"/>
              <a:gd name="connsiteY218" fmla="*/ 3076820 h 6858000"/>
              <a:gd name="connsiteX219" fmla="*/ 716371 w 7369701"/>
              <a:gd name="connsiteY219" fmla="*/ 3293249 h 6858000"/>
              <a:gd name="connsiteX220" fmla="*/ 579522 w 7369701"/>
              <a:gd name="connsiteY220" fmla="*/ 3371759 h 6858000"/>
              <a:gd name="connsiteX221" fmla="*/ 600288 w 7369701"/>
              <a:gd name="connsiteY221" fmla="*/ 3365555 h 6858000"/>
              <a:gd name="connsiteX222" fmla="*/ 840692 w 7369701"/>
              <a:gd name="connsiteY222" fmla="*/ 3284921 h 6858000"/>
              <a:gd name="connsiteX223" fmla="*/ 979248 w 7369701"/>
              <a:gd name="connsiteY223" fmla="*/ 3221003 h 6858000"/>
              <a:gd name="connsiteX224" fmla="*/ 1053282 w 7369701"/>
              <a:gd name="connsiteY224" fmla="*/ 3185247 h 6858000"/>
              <a:gd name="connsiteX225" fmla="*/ 1320603 w 7369701"/>
              <a:gd name="connsiteY225" fmla="*/ 3081281 h 6858000"/>
              <a:gd name="connsiteX226" fmla="*/ 1238695 w 7369701"/>
              <a:gd name="connsiteY226" fmla="*/ 3076820 h 6858000"/>
              <a:gd name="connsiteX227" fmla="*/ 5425627 w 7369701"/>
              <a:gd name="connsiteY227" fmla="*/ 2954192 h 6858000"/>
              <a:gd name="connsiteX228" fmla="*/ 5470770 w 7369701"/>
              <a:gd name="connsiteY228" fmla="*/ 3005435 h 6858000"/>
              <a:gd name="connsiteX229" fmla="*/ 5519779 w 7369701"/>
              <a:gd name="connsiteY229" fmla="*/ 4359223 h 6858000"/>
              <a:gd name="connsiteX230" fmla="*/ 5520293 w 7369701"/>
              <a:gd name="connsiteY230" fmla="*/ 4360602 h 6858000"/>
              <a:gd name="connsiteX231" fmla="*/ 5767221 w 7369701"/>
              <a:gd name="connsiteY231" fmla="*/ 4665564 h 6858000"/>
              <a:gd name="connsiteX232" fmla="*/ 6937169 w 7369701"/>
              <a:gd name="connsiteY232" fmla="*/ 4815941 h 6858000"/>
              <a:gd name="connsiteX233" fmla="*/ 6953922 w 7369701"/>
              <a:gd name="connsiteY233" fmla="*/ 4890068 h 6858000"/>
              <a:gd name="connsiteX234" fmla="*/ 6071359 w 7369701"/>
              <a:gd name="connsiteY234" fmla="*/ 4770770 h 6858000"/>
              <a:gd name="connsiteX235" fmla="*/ 6038839 w 7369701"/>
              <a:gd name="connsiteY235" fmla="*/ 4764474 h 6858000"/>
              <a:gd name="connsiteX236" fmla="*/ 6038706 w 7369701"/>
              <a:gd name="connsiteY236" fmla="*/ 4763847 h 6858000"/>
              <a:gd name="connsiteX237" fmla="*/ 6037784 w 7369701"/>
              <a:gd name="connsiteY237" fmla="*/ 4764270 h 6858000"/>
              <a:gd name="connsiteX238" fmla="*/ 6038839 w 7369701"/>
              <a:gd name="connsiteY238" fmla="*/ 4764474 h 6858000"/>
              <a:gd name="connsiteX239" fmla="*/ 6040338 w 7369701"/>
              <a:gd name="connsiteY239" fmla="*/ 4771418 h 6858000"/>
              <a:gd name="connsiteX240" fmla="*/ 6024488 w 7369701"/>
              <a:gd name="connsiteY240" fmla="*/ 4809903 h 6858000"/>
              <a:gd name="connsiteX241" fmla="*/ 5599771 w 7369701"/>
              <a:gd name="connsiteY241" fmla="*/ 5509652 h 6858000"/>
              <a:gd name="connsiteX242" fmla="*/ 5548843 w 7369701"/>
              <a:gd name="connsiteY242" fmla="*/ 5563845 h 6858000"/>
              <a:gd name="connsiteX243" fmla="*/ 5940952 w 7369701"/>
              <a:gd name="connsiteY243" fmla="*/ 6250028 h 6858000"/>
              <a:gd name="connsiteX244" fmla="*/ 6043441 w 7369701"/>
              <a:gd name="connsiteY244" fmla="*/ 6665847 h 6858000"/>
              <a:gd name="connsiteX245" fmla="*/ 6093432 w 7369701"/>
              <a:gd name="connsiteY245" fmla="*/ 6858000 h 6858000"/>
              <a:gd name="connsiteX246" fmla="*/ 6034344 w 7369701"/>
              <a:gd name="connsiteY246" fmla="*/ 6858000 h 6858000"/>
              <a:gd name="connsiteX247" fmla="*/ 6026679 w 7369701"/>
              <a:gd name="connsiteY247" fmla="*/ 6836959 h 6858000"/>
              <a:gd name="connsiteX248" fmla="*/ 5800441 w 7369701"/>
              <a:gd name="connsiteY248" fmla="*/ 6335286 h 6858000"/>
              <a:gd name="connsiteX249" fmla="*/ 5526562 w 7369701"/>
              <a:gd name="connsiteY249" fmla="*/ 5705388 h 6858000"/>
              <a:gd name="connsiteX250" fmla="*/ 5519640 w 7369701"/>
              <a:gd name="connsiteY250" fmla="*/ 5683774 h 6858000"/>
              <a:gd name="connsiteX251" fmla="*/ 5844559 w 7369701"/>
              <a:gd name="connsiteY251" fmla="*/ 6553349 h 6858000"/>
              <a:gd name="connsiteX252" fmla="*/ 5975994 w 7369701"/>
              <a:gd name="connsiteY252" fmla="*/ 6858000 h 6858000"/>
              <a:gd name="connsiteX253" fmla="*/ 5898547 w 7369701"/>
              <a:gd name="connsiteY253" fmla="*/ 6858000 h 6858000"/>
              <a:gd name="connsiteX254" fmla="*/ 5682041 w 7369701"/>
              <a:gd name="connsiteY254" fmla="*/ 6355860 h 6858000"/>
              <a:gd name="connsiteX255" fmla="*/ 5461758 w 7369701"/>
              <a:gd name="connsiteY255" fmla="*/ 5820220 h 6858000"/>
              <a:gd name="connsiteX256" fmla="*/ 5237282 w 7369701"/>
              <a:gd name="connsiteY256" fmla="*/ 6579086 h 6858000"/>
              <a:gd name="connsiteX257" fmla="*/ 5115009 w 7369701"/>
              <a:gd name="connsiteY257" fmla="*/ 6858000 h 6858000"/>
              <a:gd name="connsiteX258" fmla="*/ 5028074 w 7369701"/>
              <a:gd name="connsiteY258" fmla="*/ 6858000 h 6858000"/>
              <a:gd name="connsiteX259" fmla="*/ 5079508 w 7369701"/>
              <a:gd name="connsiteY259" fmla="*/ 6749074 h 6858000"/>
              <a:gd name="connsiteX260" fmla="*/ 5371846 w 7369701"/>
              <a:gd name="connsiteY260" fmla="*/ 5924413 h 6858000"/>
              <a:gd name="connsiteX261" fmla="*/ 5270512 w 7369701"/>
              <a:gd name="connsiteY261" fmla="*/ 6138975 h 6858000"/>
              <a:gd name="connsiteX262" fmla="*/ 5062409 w 7369701"/>
              <a:gd name="connsiteY262" fmla="*/ 6653544 h 6858000"/>
              <a:gd name="connsiteX263" fmla="*/ 5036628 w 7369701"/>
              <a:gd name="connsiteY263" fmla="*/ 6754247 h 6858000"/>
              <a:gd name="connsiteX264" fmla="*/ 5009112 w 7369701"/>
              <a:gd name="connsiteY264" fmla="*/ 6858000 h 6858000"/>
              <a:gd name="connsiteX265" fmla="*/ 4976679 w 7369701"/>
              <a:gd name="connsiteY265" fmla="*/ 6858000 h 6858000"/>
              <a:gd name="connsiteX266" fmla="*/ 5006537 w 7369701"/>
              <a:gd name="connsiteY266" fmla="*/ 6747068 h 6858000"/>
              <a:gd name="connsiteX267" fmla="*/ 5032723 w 7369701"/>
              <a:gd name="connsiteY267" fmla="*/ 6644957 h 6858000"/>
              <a:gd name="connsiteX268" fmla="*/ 5242949 w 7369701"/>
              <a:gd name="connsiteY268" fmla="*/ 6125175 h 6858000"/>
              <a:gd name="connsiteX269" fmla="*/ 5286321 w 7369701"/>
              <a:gd name="connsiteY269" fmla="*/ 6033555 h 6858000"/>
              <a:gd name="connsiteX270" fmla="*/ 5008210 w 7369701"/>
              <a:gd name="connsiteY270" fmla="*/ 6649194 h 6858000"/>
              <a:gd name="connsiteX271" fmla="*/ 4986321 w 7369701"/>
              <a:gd name="connsiteY271" fmla="*/ 6765687 h 6858000"/>
              <a:gd name="connsiteX272" fmla="*/ 4973474 w 7369701"/>
              <a:gd name="connsiteY272" fmla="*/ 6858000 h 6858000"/>
              <a:gd name="connsiteX273" fmla="*/ 4907178 w 7369701"/>
              <a:gd name="connsiteY273" fmla="*/ 6858000 h 6858000"/>
              <a:gd name="connsiteX274" fmla="*/ 4910810 w 7369701"/>
              <a:gd name="connsiteY274" fmla="*/ 6829660 h 6858000"/>
              <a:gd name="connsiteX275" fmla="*/ 4987461 w 7369701"/>
              <a:gd name="connsiteY275" fmla="*/ 6432994 h 6858000"/>
              <a:gd name="connsiteX276" fmla="*/ 5179262 w 7369701"/>
              <a:gd name="connsiteY276" fmla="*/ 6035044 h 6858000"/>
              <a:gd name="connsiteX277" fmla="*/ 4689678 w 7369701"/>
              <a:gd name="connsiteY277" fmla="*/ 6440241 h 6858000"/>
              <a:gd name="connsiteX278" fmla="*/ 4477543 w 7369701"/>
              <a:gd name="connsiteY278" fmla="*/ 6674836 h 6858000"/>
              <a:gd name="connsiteX279" fmla="*/ 4329957 w 7369701"/>
              <a:gd name="connsiteY279" fmla="*/ 6858000 h 6858000"/>
              <a:gd name="connsiteX280" fmla="*/ 4218595 w 7369701"/>
              <a:gd name="connsiteY280" fmla="*/ 6858000 h 6858000"/>
              <a:gd name="connsiteX281" fmla="*/ 4368888 w 7369701"/>
              <a:gd name="connsiteY281" fmla="*/ 6668412 h 6858000"/>
              <a:gd name="connsiteX282" fmla="*/ 4563091 w 7369701"/>
              <a:gd name="connsiteY282" fmla="*/ 6442508 h 6858000"/>
              <a:gd name="connsiteX283" fmla="*/ 5387324 w 7369701"/>
              <a:gd name="connsiteY283" fmla="*/ 5705830 h 6858000"/>
              <a:gd name="connsiteX284" fmla="*/ 5073620 w 7369701"/>
              <a:gd name="connsiteY284" fmla="*/ 5955437 h 6858000"/>
              <a:gd name="connsiteX285" fmla="*/ 4689789 w 7369701"/>
              <a:gd name="connsiteY285" fmla="*/ 6268382 h 6858000"/>
              <a:gd name="connsiteX286" fmla="*/ 4418722 w 7369701"/>
              <a:gd name="connsiteY286" fmla="*/ 6570886 h 6858000"/>
              <a:gd name="connsiteX287" fmla="*/ 4214944 w 7369701"/>
              <a:gd name="connsiteY287" fmla="*/ 6858000 h 6858000"/>
              <a:gd name="connsiteX288" fmla="*/ 4177898 w 7369701"/>
              <a:gd name="connsiteY288" fmla="*/ 6858000 h 6858000"/>
              <a:gd name="connsiteX289" fmla="*/ 4391597 w 7369701"/>
              <a:gd name="connsiteY289" fmla="*/ 6556370 h 6858000"/>
              <a:gd name="connsiteX290" fmla="*/ 4668889 w 7369701"/>
              <a:gd name="connsiteY290" fmla="*/ 6246399 h 6858000"/>
              <a:gd name="connsiteX291" fmla="*/ 5055427 w 7369701"/>
              <a:gd name="connsiteY291" fmla="*/ 5931476 h 6858000"/>
              <a:gd name="connsiteX292" fmla="*/ 5371814 w 7369701"/>
              <a:gd name="connsiteY292" fmla="*/ 5678975 h 6858000"/>
              <a:gd name="connsiteX293" fmla="*/ 4987918 w 7369701"/>
              <a:gd name="connsiteY293" fmla="*/ 5838701 h 6858000"/>
              <a:gd name="connsiteX294" fmla="*/ 4317146 w 7369701"/>
              <a:gd name="connsiteY294" fmla="*/ 6587716 h 6858000"/>
              <a:gd name="connsiteX295" fmla="*/ 4171627 w 7369701"/>
              <a:gd name="connsiteY295" fmla="*/ 6858000 h 6858000"/>
              <a:gd name="connsiteX296" fmla="*/ 4081585 w 7369701"/>
              <a:gd name="connsiteY296" fmla="*/ 6858000 h 6858000"/>
              <a:gd name="connsiteX297" fmla="*/ 4238603 w 7369701"/>
              <a:gd name="connsiteY297" fmla="*/ 6559341 h 6858000"/>
              <a:gd name="connsiteX298" fmla="*/ 4778333 w 7369701"/>
              <a:gd name="connsiteY298" fmla="*/ 5873626 h 6858000"/>
              <a:gd name="connsiteX299" fmla="*/ 5414185 w 7369701"/>
              <a:gd name="connsiteY299" fmla="*/ 5573882 h 6858000"/>
              <a:gd name="connsiteX300" fmla="*/ 5959648 w 7369701"/>
              <a:gd name="connsiteY300" fmla="*/ 4760797 h 6858000"/>
              <a:gd name="connsiteX301" fmla="*/ 5355019 w 7369701"/>
              <a:gd name="connsiteY301" fmla="*/ 4734672 h 6858000"/>
              <a:gd name="connsiteX302" fmla="*/ 5083565 w 7369701"/>
              <a:gd name="connsiteY302" fmla="*/ 5179121 h 6858000"/>
              <a:gd name="connsiteX303" fmla="*/ 4713577 w 7369701"/>
              <a:gd name="connsiteY303" fmla="*/ 5616803 h 6858000"/>
              <a:gd name="connsiteX304" fmla="*/ 3989559 w 7369701"/>
              <a:gd name="connsiteY304" fmla="*/ 6145945 h 6858000"/>
              <a:gd name="connsiteX305" fmla="*/ 3939824 w 7369701"/>
              <a:gd name="connsiteY305" fmla="*/ 6066900 h 6858000"/>
              <a:gd name="connsiteX306" fmla="*/ 4584537 w 7369701"/>
              <a:gd name="connsiteY306" fmla="*/ 5324826 h 6858000"/>
              <a:gd name="connsiteX307" fmla="*/ 5037105 w 7369701"/>
              <a:gd name="connsiteY307" fmla="*/ 5088765 h 6858000"/>
              <a:gd name="connsiteX308" fmla="*/ 5039930 w 7369701"/>
              <a:gd name="connsiteY308" fmla="*/ 5089585 h 6858000"/>
              <a:gd name="connsiteX309" fmla="*/ 5263764 w 7369701"/>
              <a:gd name="connsiteY309" fmla="*/ 4735525 h 6858000"/>
              <a:gd name="connsiteX310" fmla="*/ 4086300 w 7369701"/>
              <a:gd name="connsiteY310" fmla="*/ 4884599 h 6858000"/>
              <a:gd name="connsiteX311" fmla="*/ 4085485 w 7369701"/>
              <a:gd name="connsiteY311" fmla="*/ 4899070 h 6858000"/>
              <a:gd name="connsiteX312" fmla="*/ 3871915 w 7369701"/>
              <a:gd name="connsiteY312" fmla="*/ 5253645 h 6858000"/>
              <a:gd name="connsiteX313" fmla="*/ 3799374 w 7369701"/>
              <a:gd name="connsiteY313" fmla="*/ 5466127 h 6858000"/>
              <a:gd name="connsiteX314" fmla="*/ 3498850 w 7369701"/>
              <a:gd name="connsiteY314" fmla="*/ 6661888 h 6858000"/>
              <a:gd name="connsiteX315" fmla="*/ 3399216 w 7369701"/>
              <a:gd name="connsiteY315" fmla="*/ 6858000 h 6858000"/>
              <a:gd name="connsiteX316" fmla="*/ 3303688 w 7369701"/>
              <a:gd name="connsiteY316" fmla="*/ 6858000 h 6858000"/>
              <a:gd name="connsiteX317" fmla="*/ 3391774 w 7369701"/>
              <a:gd name="connsiteY317" fmla="*/ 6697181 h 6858000"/>
              <a:gd name="connsiteX318" fmla="*/ 3735540 w 7369701"/>
              <a:gd name="connsiteY318" fmla="*/ 5546923 h 6858000"/>
              <a:gd name="connsiteX319" fmla="*/ 3729438 w 7369701"/>
              <a:gd name="connsiteY319" fmla="*/ 5569058 h 6858000"/>
              <a:gd name="connsiteX320" fmla="*/ 3707782 w 7369701"/>
              <a:gd name="connsiteY320" fmla="*/ 5644908 h 6858000"/>
              <a:gd name="connsiteX321" fmla="*/ 3583827 w 7369701"/>
              <a:gd name="connsiteY321" fmla="*/ 6039215 h 6858000"/>
              <a:gd name="connsiteX322" fmla="*/ 3547861 w 7369701"/>
              <a:gd name="connsiteY322" fmla="*/ 6129609 h 6858000"/>
              <a:gd name="connsiteX323" fmla="*/ 3490905 w 7369701"/>
              <a:gd name="connsiteY323" fmla="*/ 6277660 h 6858000"/>
              <a:gd name="connsiteX324" fmla="*/ 3455859 w 7369701"/>
              <a:gd name="connsiteY324" fmla="*/ 6391301 h 6858000"/>
              <a:gd name="connsiteX325" fmla="*/ 3429112 w 7369701"/>
              <a:gd name="connsiteY325" fmla="*/ 6479469 h 6858000"/>
              <a:gd name="connsiteX326" fmla="*/ 3304862 w 7369701"/>
              <a:gd name="connsiteY326" fmla="*/ 6796476 h 6858000"/>
              <a:gd name="connsiteX327" fmla="*/ 3276071 w 7369701"/>
              <a:gd name="connsiteY327" fmla="*/ 6858000 h 6858000"/>
              <a:gd name="connsiteX328" fmla="*/ 3240805 w 7369701"/>
              <a:gd name="connsiteY328" fmla="*/ 6858000 h 6858000"/>
              <a:gd name="connsiteX329" fmla="*/ 3275917 w 7369701"/>
              <a:gd name="connsiteY329" fmla="*/ 6783192 h 6858000"/>
              <a:gd name="connsiteX330" fmla="*/ 3399358 w 7369701"/>
              <a:gd name="connsiteY330" fmla="*/ 6469011 h 6858000"/>
              <a:gd name="connsiteX331" fmla="*/ 3425650 w 7369701"/>
              <a:gd name="connsiteY331" fmla="*/ 6381333 h 6858000"/>
              <a:gd name="connsiteX332" fmla="*/ 3460661 w 7369701"/>
              <a:gd name="connsiteY332" fmla="*/ 6266763 h 6858000"/>
              <a:gd name="connsiteX333" fmla="*/ 3518021 w 7369701"/>
              <a:gd name="connsiteY333" fmla="*/ 6117298 h 6858000"/>
              <a:gd name="connsiteX334" fmla="*/ 3554035 w 7369701"/>
              <a:gd name="connsiteY334" fmla="*/ 6027832 h 6858000"/>
              <a:gd name="connsiteX335" fmla="*/ 3677174 w 7369701"/>
              <a:gd name="connsiteY335" fmla="*/ 5636351 h 6858000"/>
              <a:gd name="connsiteX336" fmla="*/ 3698819 w 7369701"/>
              <a:gd name="connsiteY336" fmla="*/ 5560503 h 6858000"/>
              <a:gd name="connsiteX337" fmla="*/ 3702094 w 7369701"/>
              <a:gd name="connsiteY337" fmla="*/ 5549194 h 6858000"/>
              <a:gd name="connsiteX338" fmla="*/ 3398355 w 7369701"/>
              <a:gd name="connsiteY338" fmla="*/ 6094603 h 6858000"/>
              <a:gd name="connsiteX339" fmla="*/ 3193941 w 7369701"/>
              <a:gd name="connsiteY339" fmla="*/ 6798775 h 6858000"/>
              <a:gd name="connsiteX340" fmla="*/ 3184140 w 7369701"/>
              <a:gd name="connsiteY340" fmla="*/ 6858000 h 6858000"/>
              <a:gd name="connsiteX341" fmla="*/ 3099978 w 7369701"/>
              <a:gd name="connsiteY341" fmla="*/ 6858000 h 6858000"/>
              <a:gd name="connsiteX342" fmla="*/ 3101556 w 7369701"/>
              <a:gd name="connsiteY342" fmla="*/ 6843337 h 6858000"/>
              <a:gd name="connsiteX343" fmla="*/ 3370162 w 7369701"/>
              <a:gd name="connsiteY343" fmla="*/ 5785550 h 6858000"/>
              <a:gd name="connsiteX344" fmla="*/ 3746477 w 7369701"/>
              <a:gd name="connsiteY344" fmla="*/ 5377889 h 6858000"/>
              <a:gd name="connsiteX345" fmla="*/ 3863399 w 7369701"/>
              <a:gd name="connsiteY345" fmla="*/ 5087257 h 6858000"/>
              <a:gd name="connsiteX346" fmla="*/ 3968712 w 7369701"/>
              <a:gd name="connsiteY346" fmla="*/ 4913989 h 6858000"/>
              <a:gd name="connsiteX347" fmla="*/ 2792390 w 7369701"/>
              <a:gd name="connsiteY347" fmla="*/ 5382974 h 6858000"/>
              <a:gd name="connsiteX348" fmla="*/ 2714982 w 7369701"/>
              <a:gd name="connsiteY348" fmla="*/ 5427051 h 6858000"/>
              <a:gd name="connsiteX349" fmla="*/ 2813361 w 7369701"/>
              <a:gd name="connsiteY349" fmla="*/ 6023912 h 6858000"/>
              <a:gd name="connsiteX350" fmla="*/ 2688430 w 7369701"/>
              <a:gd name="connsiteY350" fmla="*/ 6801564 h 6858000"/>
              <a:gd name="connsiteX351" fmla="*/ 2629626 w 7369701"/>
              <a:gd name="connsiteY351" fmla="*/ 6763394 h 6858000"/>
              <a:gd name="connsiteX352" fmla="*/ 2565328 w 7369701"/>
              <a:gd name="connsiteY352" fmla="*/ 5516399 h 6858000"/>
              <a:gd name="connsiteX353" fmla="*/ 1922999 w 7369701"/>
              <a:gd name="connsiteY353" fmla="*/ 5980343 h 6858000"/>
              <a:gd name="connsiteX354" fmla="*/ 1950261 w 7369701"/>
              <a:gd name="connsiteY354" fmla="*/ 6405858 h 6858000"/>
              <a:gd name="connsiteX355" fmla="*/ 2365554 w 7369701"/>
              <a:gd name="connsiteY355" fmla="*/ 6759107 h 6858000"/>
              <a:gd name="connsiteX356" fmla="*/ 2424142 w 7369701"/>
              <a:gd name="connsiteY356" fmla="*/ 6858000 h 6858000"/>
              <a:gd name="connsiteX357" fmla="*/ 2395994 w 7369701"/>
              <a:gd name="connsiteY357" fmla="*/ 6858000 h 6858000"/>
              <a:gd name="connsiteX358" fmla="*/ 2392863 w 7369701"/>
              <a:gd name="connsiteY358" fmla="*/ 6852964 h 6858000"/>
              <a:gd name="connsiteX359" fmla="*/ 2017589 w 7369701"/>
              <a:gd name="connsiteY359" fmla="*/ 6493982 h 6858000"/>
              <a:gd name="connsiteX360" fmla="*/ 2147336 w 7369701"/>
              <a:gd name="connsiteY360" fmla="*/ 6594052 h 6858000"/>
              <a:gd name="connsiteX361" fmla="*/ 2207047 w 7369701"/>
              <a:gd name="connsiteY361" fmla="*/ 6654540 h 6858000"/>
              <a:gd name="connsiteX362" fmla="*/ 2299106 w 7369701"/>
              <a:gd name="connsiteY362" fmla="*/ 6778931 h 6858000"/>
              <a:gd name="connsiteX363" fmla="*/ 2314430 w 7369701"/>
              <a:gd name="connsiteY363" fmla="*/ 6801144 h 6858000"/>
              <a:gd name="connsiteX364" fmla="*/ 2352406 w 7369701"/>
              <a:gd name="connsiteY364" fmla="*/ 6858000 h 6858000"/>
              <a:gd name="connsiteX365" fmla="*/ 2314492 w 7369701"/>
              <a:gd name="connsiteY365" fmla="*/ 6858000 h 6858000"/>
              <a:gd name="connsiteX366" fmla="*/ 2288095 w 7369701"/>
              <a:gd name="connsiteY366" fmla="*/ 6818030 h 6858000"/>
              <a:gd name="connsiteX367" fmla="*/ 2272768 w 7369701"/>
              <a:gd name="connsiteY367" fmla="*/ 6795822 h 6858000"/>
              <a:gd name="connsiteX368" fmla="*/ 2182715 w 7369701"/>
              <a:gd name="connsiteY368" fmla="*/ 6675071 h 6858000"/>
              <a:gd name="connsiteX369" fmla="*/ 2032061 w 7369701"/>
              <a:gd name="connsiteY369" fmla="*/ 6541380 h 6858000"/>
              <a:gd name="connsiteX370" fmla="*/ 2257220 w 7369701"/>
              <a:gd name="connsiteY370" fmla="*/ 6826257 h 6858000"/>
              <a:gd name="connsiteX371" fmla="*/ 2281324 w 7369701"/>
              <a:gd name="connsiteY371" fmla="*/ 6858000 h 6858000"/>
              <a:gd name="connsiteX372" fmla="*/ 2242860 w 7369701"/>
              <a:gd name="connsiteY372" fmla="*/ 6858000 h 6858000"/>
              <a:gd name="connsiteX373" fmla="*/ 2232818 w 7369701"/>
              <a:gd name="connsiteY373" fmla="*/ 6844926 h 6858000"/>
              <a:gd name="connsiteX374" fmla="*/ 1990172 w 7369701"/>
              <a:gd name="connsiteY374" fmla="*/ 6542121 h 6858000"/>
              <a:gd name="connsiteX375" fmla="*/ 2124090 w 7369701"/>
              <a:gd name="connsiteY375" fmla="*/ 6761017 h 6858000"/>
              <a:gd name="connsiteX376" fmla="*/ 2200380 w 7369701"/>
              <a:gd name="connsiteY376" fmla="*/ 6858000 h 6858000"/>
              <a:gd name="connsiteX377" fmla="*/ 2147507 w 7369701"/>
              <a:gd name="connsiteY377" fmla="*/ 6858000 h 6858000"/>
              <a:gd name="connsiteX378" fmla="*/ 2070668 w 7369701"/>
              <a:gd name="connsiteY378" fmla="*/ 6761520 h 6858000"/>
              <a:gd name="connsiteX379" fmla="*/ 1975142 w 7369701"/>
              <a:gd name="connsiteY379" fmla="*/ 6585570 h 6858000"/>
              <a:gd name="connsiteX380" fmla="*/ 2050035 w 7369701"/>
              <a:gd name="connsiteY380" fmla="*/ 6813345 h 6858000"/>
              <a:gd name="connsiteX381" fmla="*/ 2063025 w 7369701"/>
              <a:gd name="connsiteY381" fmla="*/ 6858000 h 6858000"/>
              <a:gd name="connsiteX382" fmla="*/ 2021675 w 7369701"/>
              <a:gd name="connsiteY382" fmla="*/ 6858000 h 6858000"/>
              <a:gd name="connsiteX383" fmla="*/ 2019308 w 7369701"/>
              <a:gd name="connsiteY383" fmla="*/ 6847118 h 6858000"/>
              <a:gd name="connsiteX384" fmla="*/ 1938835 w 7369701"/>
              <a:gd name="connsiteY384" fmla="*/ 6551160 h 6858000"/>
              <a:gd name="connsiteX385" fmla="*/ 1953230 w 7369701"/>
              <a:gd name="connsiteY385" fmla="*/ 6759699 h 6858000"/>
              <a:gd name="connsiteX386" fmla="*/ 1956763 w 7369701"/>
              <a:gd name="connsiteY386" fmla="*/ 6778191 h 6858000"/>
              <a:gd name="connsiteX387" fmla="*/ 1967925 w 7369701"/>
              <a:gd name="connsiteY387" fmla="*/ 6858000 h 6858000"/>
              <a:gd name="connsiteX388" fmla="*/ 1936622 w 7369701"/>
              <a:gd name="connsiteY388" fmla="*/ 6858000 h 6858000"/>
              <a:gd name="connsiteX389" fmla="*/ 1926261 w 7369701"/>
              <a:gd name="connsiteY389" fmla="*/ 6784064 h 6858000"/>
              <a:gd name="connsiteX390" fmla="*/ 1922724 w 7369701"/>
              <a:gd name="connsiteY390" fmla="*/ 6765577 h 6858000"/>
              <a:gd name="connsiteX391" fmla="*/ 1904650 w 7369701"/>
              <a:gd name="connsiteY391" fmla="*/ 6639616 h 6858000"/>
              <a:gd name="connsiteX392" fmla="*/ 1885273 w 7369701"/>
              <a:gd name="connsiteY392" fmla="*/ 6858000 h 6858000"/>
              <a:gd name="connsiteX393" fmla="*/ 1854363 w 7369701"/>
              <a:gd name="connsiteY393" fmla="*/ 6858000 h 6858000"/>
              <a:gd name="connsiteX394" fmla="*/ 1880391 w 7369701"/>
              <a:gd name="connsiteY394" fmla="*/ 6603796 h 6858000"/>
              <a:gd name="connsiteX395" fmla="*/ 1818273 w 7369701"/>
              <a:gd name="connsiteY395" fmla="*/ 6715729 h 6858000"/>
              <a:gd name="connsiteX396" fmla="*/ 1794691 w 7369701"/>
              <a:gd name="connsiteY396" fmla="*/ 6843239 h 6858000"/>
              <a:gd name="connsiteX397" fmla="*/ 1794914 w 7369701"/>
              <a:gd name="connsiteY397" fmla="*/ 6858000 h 6858000"/>
              <a:gd name="connsiteX398" fmla="*/ 1746128 w 7369701"/>
              <a:gd name="connsiteY398" fmla="*/ 6858000 h 6858000"/>
              <a:gd name="connsiteX399" fmla="*/ 1753934 w 7369701"/>
              <a:gd name="connsiteY399" fmla="*/ 6724796 h 6858000"/>
              <a:gd name="connsiteX400" fmla="*/ 1792053 w 7369701"/>
              <a:gd name="connsiteY400" fmla="*/ 6572396 h 6858000"/>
              <a:gd name="connsiteX401" fmla="*/ 1862248 w 7369701"/>
              <a:gd name="connsiteY401" fmla="*/ 6266397 h 6858000"/>
              <a:gd name="connsiteX402" fmla="*/ 1862250 w 7369701"/>
              <a:gd name="connsiteY402" fmla="*/ 6033531 h 6858000"/>
              <a:gd name="connsiteX403" fmla="*/ 1211999 w 7369701"/>
              <a:gd name="connsiteY403" fmla="*/ 6683610 h 6858000"/>
              <a:gd name="connsiteX404" fmla="*/ 1213266 w 7369701"/>
              <a:gd name="connsiteY404" fmla="*/ 6691947 h 6858000"/>
              <a:gd name="connsiteX405" fmla="*/ 1203370 w 7369701"/>
              <a:gd name="connsiteY405" fmla="*/ 6850676 h 6858000"/>
              <a:gd name="connsiteX406" fmla="*/ 1203671 w 7369701"/>
              <a:gd name="connsiteY406" fmla="*/ 6858000 h 6858000"/>
              <a:gd name="connsiteX407" fmla="*/ 1143180 w 7369701"/>
              <a:gd name="connsiteY407" fmla="*/ 6858000 h 6858000"/>
              <a:gd name="connsiteX408" fmla="*/ 1142176 w 7369701"/>
              <a:gd name="connsiteY408" fmla="*/ 6766045 h 6858000"/>
              <a:gd name="connsiteX409" fmla="*/ 1067484 w 7369701"/>
              <a:gd name="connsiteY409" fmla="*/ 6858000 h 6858000"/>
              <a:gd name="connsiteX410" fmla="*/ 953928 w 7369701"/>
              <a:gd name="connsiteY410" fmla="*/ 6858000 h 6858000"/>
              <a:gd name="connsiteX411" fmla="*/ 959715 w 7369701"/>
              <a:gd name="connsiteY411" fmla="*/ 6850185 h 6858000"/>
              <a:gd name="connsiteX412" fmla="*/ 1483788 w 7369701"/>
              <a:gd name="connsiteY412" fmla="*/ 6259174 h 6858000"/>
              <a:gd name="connsiteX413" fmla="*/ 1100671 w 7369701"/>
              <a:gd name="connsiteY413" fmla="*/ 6252137 h 6858000"/>
              <a:gd name="connsiteX414" fmla="*/ 1090144 w 7369701"/>
              <a:gd name="connsiteY414" fmla="*/ 6256748 h 6858000"/>
              <a:gd name="connsiteX415" fmla="*/ 1095872 w 7369701"/>
              <a:gd name="connsiteY415" fmla="*/ 6271892 h 6858000"/>
              <a:gd name="connsiteX416" fmla="*/ 262785 w 7369701"/>
              <a:gd name="connsiteY416" fmla="*/ 6845450 h 6858000"/>
              <a:gd name="connsiteX417" fmla="*/ 209968 w 7369701"/>
              <a:gd name="connsiteY417" fmla="*/ 6770713 h 6858000"/>
              <a:gd name="connsiteX418" fmla="*/ 873460 w 7369701"/>
              <a:gd name="connsiteY418" fmla="*/ 6253768 h 6858000"/>
              <a:gd name="connsiteX419" fmla="*/ 192686 w 7369701"/>
              <a:gd name="connsiteY419" fmla="*/ 5849257 h 6858000"/>
              <a:gd name="connsiteX420" fmla="*/ 4696 w 7369701"/>
              <a:gd name="connsiteY420" fmla="*/ 5697668 h 6858000"/>
              <a:gd name="connsiteX421" fmla="*/ 0 w 7369701"/>
              <a:gd name="connsiteY421" fmla="*/ 5689984 h 6858000"/>
              <a:gd name="connsiteX422" fmla="*/ 0 w 7369701"/>
              <a:gd name="connsiteY422" fmla="*/ 5513472 h 6858000"/>
              <a:gd name="connsiteX423" fmla="*/ 174101 w 7369701"/>
              <a:gd name="connsiteY423" fmla="*/ 5620277 h 6858000"/>
              <a:gd name="connsiteX424" fmla="*/ 891800 w 7369701"/>
              <a:gd name="connsiteY424" fmla="*/ 6036935 h 6858000"/>
              <a:gd name="connsiteX425" fmla="*/ 1072219 w 7369701"/>
              <a:gd name="connsiteY425" fmla="*/ 6169443 h 6858000"/>
              <a:gd name="connsiteX426" fmla="*/ 1074117 w 7369701"/>
              <a:gd name="connsiteY426" fmla="*/ 6170301 h 6858000"/>
              <a:gd name="connsiteX427" fmla="*/ 1083114 w 7369701"/>
              <a:gd name="connsiteY427" fmla="*/ 6174131 h 6858000"/>
              <a:gd name="connsiteX428" fmla="*/ 1543010 w 7369701"/>
              <a:gd name="connsiteY428" fmla="*/ 6191140 h 6858000"/>
              <a:gd name="connsiteX429" fmla="*/ 1551080 w 7369701"/>
              <a:gd name="connsiteY429" fmla="*/ 6195006 h 6858000"/>
              <a:gd name="connsiteX430" fmla="*/ 2345443 w 7369701"/>
              <a:gd name="connsiteY430" fmla="*/ 5549882 h 6858000"/>
              <a:gd name="connsiteX431" fmla="*/ 1721499 w 7369701"/>
              <a:gd name="connsiteY431" fmla="*/ 5599969 h 6858000"/>
              <a:gd name="connsiteX432" fmla="*/ 767716 w 7369701"/>
              <a:gd name="connsiteY432" fmla="*/ 5472768 h 6858000"/>
              <a:gd name="connsiteX433" fmla="*/ 722147 w 7369701"/>
              <a:gd name="connsiteY433" fmla="*/ 5393091 h 6858000"/>
              <a:gd name="connsiteX434" fmla="*/ 1485552 w 7369701"/>
              <a:gd name="connsiteY434" fmla="*/ 5313202 h 6858000"/>
              <a:gd name="connsiteX435" fmla="*/ 2143004 w 7369701"/>
              <a:gd name="connsiteY435" fmla="*/ 5402420 h 6858000"/>
              <a:gd name="connsiteX436" fmla="*/ 1933391 w 7369701"/>
              <a:gd name="connsiteY436" fmla="*/ 5156971 h 6858000"/>
              <a:gd name="connsiteX437" fmla="*/ 1827118 w 7369701"/>
              <a:gd name="connsiteY437" fmla="*/ 4968410 h 6858000"/>
              <a:gd name="connsiteX438" fmla="*/ 1837349 w 7369701"/>
              <a:gd name="connsiteY438" fmla="*/ 4956357 h 6858000"/>
              <a:gd name="connsiteX439" fmla="*/ 2162835 w 7369701"/>
              <a:gd name="connsiteY439" fmla="*/ 5187853 h 6858000"/>
              <a:gd name="connsiteX440" fmla="*/ 2257167 w 7369701"/>
              <a:gd name="connsiteY440" fmla="*/ 5462123 h 6858000"/>
              <a:gd name="connsiteX441" fmla="*/ 2261598 w 7369701"/>
              <a:gd name="connsiteY441" fmla="*/ 5467998 h 6858000"/>
              <a:gd name="connsiteX442" fmla="*/ 2437177 w 7369701"/>
              <a:gd name="connsiteY442" fmla="*/ 5479608 h 6858000"/>
              <a:gd name="connsiteX443" fmla="*/ 2445247 w 7369701"/>
              <a:gd name="connsiteY443" fmla="*/ 5483476 h 6858000"/>
              <a:gd name="connsiteX444" fmla="*/ 2743626 w 7369701"/>
              <a:gd name="connsiteY444" fmla="*/ 5304819 h 6858000"/>
              <a:gd name="connsiteX445" fmla="*/ 3048102 w 7369701"/>
              <a:gd name="connsiteY445" fmla="*/ 5150595 h 6858000"/>
              <a:gd name="connsiteX446" fmla="*/ 1799414 w 7369701"/>
              <a:gd name="connsiteY446" fmla="*/ 4694732 h 6858000"/>
              <a:gd name="connsiteX447" fmla="*/ 1771735 w 7369701"/>
              <a:gd name="connsiteY447" fmla="*/ 4619929 h 6858000"/>
              <a:gd name="connsiteX448" fmla="*/ 3104273 w 7369701"/>
              <a:gd name="connsiteY448" fmla="*/ 5076159 h 6858000"/>
              <a:gd name="connsiteX449" fmla="*/ 3113245 w 7369701"/>
              <a:gd name="connsiteY449" fmla="*/ 5090705 h 6858000"/>
              <a:gd name="connsiteX450" fmla="*/ 3126294 w 7369701"/>
              <a:gd name="connsiteY450" fmla="*/ 5114400 h 6858000"/>
              <a:gd name="connsiteX451" fmla="*/ 3937433 w 7369701"/>
              <a:gd name="connsiteY451" fmla="*/ 4830473 h 6858000"/>
              <a:gd name="connsiteX452" fmla="*/ 3590475 w 7369701"/>
              <a:gd name="connsiteY452" fmla="*/ 4597974 h 6858000"/>
              <a:gd name="connsiteX453" fmla="*/ 3100264 w 7369701"/>
              <a:gd name="connsiteY453" fmla="*/ 4579845 h 6858000"/>
              <a:gd name="connsiteX454" fmla="*/ 2183576 w 7369701"/>
              <a:gd name="connsiteY454" fmla="*/ 4227150 h 6858000"/>
              <a:gd name="connsiteX455" fmla="*/ 2151029 w 7369701"/>
              <a:gd name="connsiteY455" fmla="*/ 4146947 h 6858000"/>
              <a:gd name="connsiteX456" fmla="*/ 3563434 w 7369701"/>
              <a:gd name="connsiteY456" fmla="*/ 4469115 h 6858000"/>
              <a:gd name="connsiteX457" fmla="*/ 3177952 w 7369701"/>
              <a:gd name="connsiteY457" fmla="*/ 3657386 h 6858000"/>
              <a:gd name="connsiteX458" fmla="*/ 3189263 w 7369701"/>
              <a:gd name="connsiteY458" fmla="*/ 3625726 h 6858000"/>
              <a:gd name="connsiteX459" fmla="*/ 3560912 w 7369701"/>
              <a:gd name="connsiteY459" fmla="*/ 4079863 h 6858000"/>
              <a:gd name="connsiteX460" fmla="*/ 3626636 w 7369701"/>
              <a:gd name="connsiteY460" fmla="*/ 4512230 h 6858000"/>
              <a:gd name="connsiteX461" fmla="*/ 3653088 w 7369701"/>
              <a:gd name="connsiteY461" fmla="*/ 4521417 h 6858000"/>
              <a:gd name="connsiteX462" fmla="*/ 3988128 w 7369701"/>
              <a:gd name="connsiteY462" fmla="*/ 4817267 h 6858000"/>
              <a:gd name="connsiteX463" fmla="*/ 4830582 w 7369701"/>
              <a:gd name="connsiteY463" fmla="*/ 4676000 h 6858000"/>
              <a:gd name="connsiteX464" fmla="*/ 4830100 w 7369701"/>
              <a:gd name="connsiteY464" fmla="*/ 4675554 h 6858000"/>
              <a:gd name="connsiteX465" fmla="*/ 4036318 w 7369701"/>
              <a:gd name="connsiteY465" fmla="*/ 4147013 h 6858000"/>
              <a:gd name="connsiteX466" fmla="*/ 3432098 w 7369701"/>
              <a:gd name="connsiteY466" fmla="*/ 3537312 h 6858000"/>
              <a:gd name="connsiteX467" fmla="*/ 3446761 w 7369701"/>
              <a:gd name="connsiteY467" fmla="*/ 3461278 h 6858000"/>
              <a:gd name="connsiteX468" fmla="*/ 4419733 w 7369701"/>
              <a:gd name="connsiteY468" fmla="*/ 3963555 h 6858000"/>
              <a:gd name="connsiteX469" fmla="*/ 4781371 w 7369701"/>
              <a:gd name="connsiteY469" fmla="*/ 4458604 h 6858000"/>
              <a:gd name="connsiteX470" fmla="*/ 4780440 w 7369701"/>
              <a:gd name="connsiteY470" fmla="*/ 4470290 h 6858000"/>
              <a:gd name="connsiteX471" fmla="*/ 4898954 w 7369701"/>
              <a:gd name="connsiteY471" fmla="*/ 4662092 h 6858000"/>
              <a:gd name="connsiteX472" fmla="*/ 4900699 w 7369701"/>
              <a:gd name="connsiteY472" fmla="*/ 4670867 h 6858000"/>
              <a:gd name="connsiteX473" fmla="*/ 5714511 w 7369701"/>
              <a:gd name="connsiteY473" fmla="*/ 4663483 h 6858000"/>
              <a:gd name="connsiteX474" fmla="*/ 5464793 w 7369701"/>
              <a:gd name="connsiteY474" fmla="*/ 4393556 h 6858000"/>
              <a:gd name="connsiteX475" fmla="*/ 5461897 w 7369701"/>
              <a:gd name="connsiteY475" fmla="*/ 4390879 h 6858000"/>
              <a:gd name="connsiteX476" fmla="*/ 4294126 w 7369701"/>
              <a:gd name="connsiteY476" fmla="*/ 3303048 h 6858000"/>
              <a:gd name="connsiteX477" fmla="*/ 4305321 w 7369701"/>
              <a:gd name="connsiteY477" fmla="*/ 3256953 h 6858000"/>
              <a:gd name="connsiteX478" fmla="*/ 4949299 w 7369701"/>
              <a:gd name="connsiteY478" fmla="*/ 3766336 h 6858000"/>
              <a:gd name="connsiteX479" fmla="*/ 5291452 w 7369701"/>
              <a:gd name="connsiteY479" fmla="*/ 4076801 h 6858000"/>
              <a:gd name="connsiteX480" fmla="*/ 5434998 w 7369701"/>
              <a:gd name="connsiteY480" fmla="*/ 4254100 h 6858000"/>
              <a:gd name="connsiteX481" fmla="*/ 5351015 w 7369701"/>
              <a:gd name="connsiteY481" fmla="*/ 3760989 h 6858000"/>
              <a:gd name="connsiteX482" fmla="*/ 5413780 w 7369701"/>
              <a:gd name="connsiteY482" fmla="*/ 2966265 h 6858000"/>
              <a:gd name="connsiteX483" fmla="*/ 5425627 w 7369701"/>
              <a:gd name="connsiteY483" fmla="*/ 2954192 h 6858000"/>
              <a:gd name="connsiteX484" fmla="*/ 6604735 w 7369701"/>
              <a:gd name="connsiteY484" fmla="*/ 2041381 h 6858000"/>
              <a:gd name="connsiteX485" fmla="*/ 7204487 w 7369701"/>
              <a:gd name="connsiteY485" fmla="*/ 2742112 h 6858000"/>
              <a:gd name="connsiteX486" fmla="*/ 7131592 w 7369701"/>
              <a:gd name="connsiteY486" fmla="*/ 2672096 h 6858000"/>
              <a:gd name="connsiteX487" fmla="*/ 6996344 w 7369701"/>
              <a:gd name="connsiteY487" fmla="*/ 2518310 h 6858000"/>
              <a:gd name="connsiteX488" fmla="*/ 6735495 w 7369701"/>
              <a:gd name="connsiteY488" fmla="*/ 2196890 h 6858000"/>
              <a:gd name="connsiteX489" fmla="*/ 6721901 w 7369701"/>
              <a:gd name="connsiteY489" fmla="*/ 2179274 h 6858000"/>
              <a:gd name="connsiteX490" fmla="*/ 6604735 w 7369701"/>
              <a:gd name="connsiteY490" fmla="*/ 2041381 h 6858000"/>
              <a:gd name="connsiteX491" fmla="*/ 6591670 w 7369701"/>
              <a:gd name="connsiteY491" fmla="*/ 1988277 h 6858000"/>
              <a:gd name="connsiteX492" fmla="*/ 6747349 w 7369701"/>
              <a:gd name="connsiteY492" fmla="*/ 2160069 h 6858000"/>
              <a:gd name="connsiteX493" fmla="*/ 6760943 w 7369701"/>
              <a:gd name="connsiteY493" fmla="*/ 2177686 h 6858000"/>
              <a:gd name="connsiteX494" fmla="*/ 7021065 w 7369701"/>
              <a:gd name="connsiteY494" fmla="*/ 2498102 h 6858000"/>
              <a:gd name="connsiteX495" fmla="*/ 7155223 w 7369701"/>
              <a:gd name="connsiteY495" fmla="*/ 2650386 h 6858000"/>
              <a:gd name="connsiteX496" fmla="*/ 7203167 w 7369701"/>
              <a:gd name="connsiteY496" fmla="*/ 2697288 h 6858000"/>
              <a:gd name="connsiteX497" fmla="*/ 6937703 w 7369701"/>
              <a:gd name="connsiteY497" fmla="*/ 2321981 h 6858000"/>
              <a:gd name="connsiteX498" fmla="*/ 6591670 w 7369701"/>
              <a:gd name="connsiteY498" fmla="*/ 1988277 h 6858000"/>
              <a:gd name="connsiteX499" fmla="*/ 5798671 w 7369701"/>
              <a:gd name="connsiteY499" fmla="*/ 1981601 h 6858000"/>
              <a:gd name="connsiteX500" fmla="*/ 5754709 w 7369701"/>
              <a:gd name="connsiteY500" fmla="*/ 2071454 h 6858000"/>
              <a:gd name="connsiteX501" fmla="*/ 5763044 w 7369701"/>
              <a:gd name="connsiteY501" fmla="*/ 2842206 h 6858000"/>
              <a:gd name="connsiteX502" fmla="*/ 5764974 w 7369701"/>
              <a:gd name="connsiteY502" fmla="*/ 2799609 h 6858000"/>
              <a:gd name="connsiteX503" fmla="*/ 5767665 w 7369701"/>
              <a:gd name="connsiteY503" fmla="*/ 2666409 h 6858000"/>
              <a:gd name="connsiteX504" fmla="*/ 5763055 w 7369701"/>
              <a:gd name="connsiteY504" fmla="*/ 2579705 h 6858000"/>
              <a:gd name="connsiteX505" fmla="*/ 5758079 w 7369701"/>
              <a:gd name="connsiteY505" fmla="*/ 2492508 h 6858000"/>
              <a:gd name="connsiteX506" fmla="*/ 5779325 w 7369701"/>
              <a:gd name="connsiteY506" fmla="*/ 2197069 h 6858000"/>
              <a:gd name="connsiteX507" fmla="*/ 5798671 w 7369701"/>
              <a:gd name="connsiteY507" fmla="*/ 1981601 h 6858000"/>
              <a:gd name="connsiteX508" fmla="*/ 5829202 w 7369701"/>
              <a:gd name="connsiteY508" fmla="*/ 1971679 h 6858000"/>
              <a:gd name="connsiteX509" fmla="*/ 5809558 w 7369701"/>
              <a:gd name="connsiteY509" fmla="*/ 2198043 h 6858000"/>
              <a:gd name="connsiteX510" fmla="*/ 5788653 w 7369701"/>
              <a:gd name="connsiteY510" fmla="*/ 2489430 h 6858000"/>
              <a:gd name="connsiteX511" fmla="*/ 5793439 w 7369701"/>
              <a:gd name="connsiteY511" fmla="*/ 2575235 h 6858000"/>
              <a:gd name="connsiteX512" fmla="*/ 5796837 w 7369701"/>
              <a:gd name="connsiteY512" fmla="*/ 2637633 h 6858000"/>
              <a:gd name="connsiteX513" fmla="*/ 5818614 w 7369701"/>
              <a:gd name="connsiteY513" fmla="*/ 2473055 h 6858000"/>
              <a:gd name="connsiteX514" fmla="*/ 5829202 w 7369701"/>
              <a:gd name="connsiteY514" fmla="*/ 1971679 h 6858000"/>
              <a:gd name="connsiteX515" fmla="*/ 5911389 w 7369701"/>
              <a:gd name="connsiteY515" fmla="*/ 1898371 h 6858000"/>
              <a:gd name="connsiteX516" fmla="*/ 6237627 w 7369701"/>
              <a:gd name="connsiteY516" fmla="*/ 2231921 h 6858000"/>
              <a:gd name="connsiteX517" fmla="*/ 5911389 w 7369701"/>
              <a:gd name="connsiteY517" fmla="*/ 1898371 h 6858000"/>
              <a:gd name="connsiteX518" fmla="*/ 6944437 w 7369701"/>
              <a:gd name="connsiteY518" fmla="*/ 1575402 h 6858000"/>
              <a:gd name="connsiteX519" fmla="*/ 6304730 w 7369701"/>
              <a:gd name="connsiteY519" fmla="*/ 1766654 h 6858000"/>
              <a:gd name="connsiteX520" fmla="*/ 6944437 w 7369701"/>
              <a:gd name="connsiteY520" fmla="*/ 1575402 h 6858000"/>
              <a:gd name="connsiteX521" fmla="*/ 7019523 w 7369701"/>
              <a:gd name="connsiteY521" fmla="*/ 1519450 h 6858000"/>
              <a:gd name="connsiteX522" fmla="*/ 6298091 w 7369701"/>
              <a:gd name="connsiteY522" fmla="*/ 1737122 h 6858000"/>
              <a:gd name="connsiteX523" fmla="*/ 7019523 w 7369701"/>
              <a:gd name="connsiteY523" fmla="*/ 1519450 h 6858000"/>
              <a:gd name="connsiteX524" fmla="*/ 2399523 w 7369701"/>
              <a:gd name="connsiteY524" fmla="*/ 1428234 h 6858000"/>
              <a:gd name="connsiteX525" fmla="*/ 2224982 w 7369701"/>
              <a:gd name="connsiteY525" fmla="*/ 1826201 h 6858000"/>
              <a:gd name="connsiteX526" fmla="*/ 2096099 w 7369701"/>
              <a:gd name="connsiteY526" fmla="*/ 2345900 h 6858000"/>
              <a:gd name="connsiteX527" fmla="*/ 2283317 w 7369701"/>
              <a:gd name="connsiteY527" fmla="*/ 1796925 h 6858000"/>
              <a:gd name="connsiteX528" fmla="*/ 2399523 w 7369701"/>
              <a:gd name="connsiteY528" fmla="*/ 1428234 h 6858000"/>
              <a:gd name="connsiteX529" fmla="*/ 2448558 w 7369701"/>
              <a:gd name="connsiteY529" fmla="*/ 1373435 h 6858000"/>
              <a:gd name="connsiteX530" fmla="*/ 2312521 w 7369701"/>
              <a:gd name="connsiteY530" fmla="*/ 1806140 h 6858000"/>
              <a:gd name="connsiteX531" fmla="*/ 2127533 w 7369701"/>
              <a:gd name="connsiteY531" fmla="*/ 2348380 h 6858000"/>
              <a:gd name="connsiteX532" fmla="*/ 2358080 w 7369701"/>
              <a:gd name="connsiteY532" fmla="*/ 1866134 h 6858000"/>
              <a:gd name="connsiteX533" fmla="*/ 2407436 w 7369701"/>
              <a:gd name="connsiteY533" fmla="*/ 1651070 h 6858000"/>
              <a:gd name="connsiteX534" fmla="*/ 2448558 w 7369701"/>
              <a:gd name="connsiteY534" fmla="*/ 1373435 h 6858000"/>
              <a:gd name="connsiteX535" fmla="*/ 278707 w 7369701"/>
              <a:gd name="connsiteY535" fmla="*/ 1352270 h 6858000"/>
              <a:gd name="connsiteX536" fmla="*/ 321570 w 7369701"/>
              <a:gd name="connsiteY536" fmla="*/ 1861610 h 6858000"/>
              <a:gd name="connsiteX537" fmla="*/ 294281 w 7369701"/>
              <a:gd name="connsiteY537" fmla="*/ 1440658 h 6858000"/>
              <a:gd name="connsiteX538" fmla="*/ 278707 w 7369701"/>
              <a:gd name="connsiteY538" fmla="*/ 1352270 h 6858000"/>
              <a:gd name="connsiteX539" fmla="*/ 1423821 w 7369701"/>
              <a:gd name="connsiteY539" fmla="*/ 1351958 h 6858000"/>
              <a:gd name="connsiteX540" fmla="*/ 1638521 w 7369701"/>
              <a:gd name="connsiteY540" fmla="*/ 1908470 h 6858000"/>
              <a:gd name="connsiteX541" fmla="*/ 1754199 w 7369701"/>
              <a:gd name="connsiteY541" fmla="*/ 2149284 h 6858000"/>
              <a:gd name="connsiteX542" fmla="*/ 1908359 w 7369701"/>
              <a:gd name="connsiteY542" fmla="*/ 2364988 h 6858000"/>
              <a:gd name="connsiteX543" fmla="*/ 1647661 w 7369701"/>
              <a:gd name="connsiteY543" fmla="*/ 1825945 h 6858000"/>
              <a:gd name="connsiteX544" fmla="*/ 1423821 w 7369701"/>
              <a:gd name="connsiteY544" fmla="*/ 1351958 h 6858000"/>
              <a:gd name="connsiteX545" fmla="*/ 1431890 w 7369701"/>
              <a:gd name="connsiteY545" fmla="*/ 1306475 h 6858000"/>
              <a:gd name="connsiteX546" fmla="*/ 1507597 w 7369701"/>
              <a:gd name="connsiteY546" fmla="*/ 1446132 h 6858000"/>
              <a:gd name="connsiteX547" fmla="*/ 1674586 w 7369701"/>
              <a:gd name="connsiteY547" fmla="*/ 1813832 h 6858000"/>
              <a:gd name="connsiteX548" fmla="*/ 1815950 w 7369701"/>
              <a:gd name="connsiteY548" fmla="*/ 2128564 h 6858000"/>
              <a:gd name="connsiteX549" fmla="*/ 1984242 w 7369701"/>
              <a:gd name="connsiteY549" fmla="*/ 2430829 h 6858000"/>
              <a:gd name="connsiteX550" fmla="*/ 2014023 w 7369701"/>
              <a:gd name="connsiteY550" fmla="*/ 2450995 h 6858000"/>
              <a:gd name="connsiteX551" fmla="*/ 1747337 w 7369701"/>
              <a:gd name="connsiteY551" fmla="*/ 1855264 h 6858000"/>
              <a:gd name="connsiteX552" fmla="*/ 1533749 w 7369701"/>
              <a:gd name="connsiteY552" fmla="*/ 1478656 h 6858000"/>
              <a:gd name="connsiteX553" fmla="*/ 1431890 w 7369701"/>
              <a:gd name="connsiteY553" fmla="*/ 1306475 h 6858000"/>
              <a:gd name="connsiteX554" fmla="*/ 5052692 w 7369701"/>
              <a:gd name="connsiteY554" fmla="*/ 1292994 h 6858000"/>
              <a:gd name="connsiteX555" fmla="*/ 5200661 w 7369701"/>
              <a:gd name="connsiteY555" fmla="*/ 1635186 h 6858000"/>
              <a:gd name="connsiteX556" fmla="*/ 5297138 w 7369701"/>
              <a:gd name="connsiteY556" fmla="*/ 1906351 h 6858000"/>
              <a:gd name="connsiteX557" fmla="*/ 5052692 w 7369701"/>
              <a:gd name="connsiteY557" fmla="*/ 1292994 h 6858000"/>
              <a:gd name="connsiteX558" fmla="*/ 5009948 w 7369701"/>
              <a:gd name="connsiteY558" fmla="*/ 1273619 h 6858000"/>
              <a:gd name="connsiteX559" fmla="*/ 5121777 w 7369701"/>
              <a:gd name="connsiteY559" fmla="*/ 1654213 h 6858000"/>
              <a:gd name="connsiteX560" fmla="*/ 5293545 w 7369701"/>
              <a:gd name="connsiteY560" fmla="*/ 2072247 h 6858000"/>
              <a:gd name="connsiteX561" fmla="*/ 5294042 w 7369701"/>
              <a:gd name="connsiteY561" fmla="*/ 2065019 h 6858000"/>
              <a:gd name="connsiteX562" fmla="*/ 5171936 w 7369701"/>
              <a:gd name="connsiteY562" fmla="*/ 1647613 h 6858000"/>
              <a:gd name="connsiteX563" fmla="*/ 5009948 w 7369701"/>
              <a:gd name="connsiteY563" fmla="*/ 1273619 h 6858000"/>
              <a:gd name="connsiteX564" fmla="*/ 655236 w 7369701"/>
              <a:gd name="connsiteY564" fmla="*/ 1268632 h 6858000"/>
              <a:gd name="connsiteX565" fmla="*/ 839521 w 7369701"/>
              <a:gd name="connsiteY565" fmla="*/ 1685315 h 6858000"/>
              <a:gd name="connsiteX566" fmla="*/ 1109416 w 7369701"/>
              <a:gd name="connsiteY566" fmla="*/ 2061663 h 6858000"/>
              <a:gd name="connsiteX567" fmla="*/ 1298300 w 7369701"/>
              <a:gd name="connsiteY567" fmla="*/ 2247742 h 6858000"/>
              <a:gd name="connsiteX568" fmla="*/ 1125871 w 7369701"/>
              <a:gd name="connsiteY568" fmla="*/ 1989513 h 6858000"/>
              <a:gd name="connsiteX569" fmla="*/ 981574 w 7369701"/>
              <a:gd name="connsiteY569" fmla="*/ 1783157 h 6858000"/>
              <a:gd name="connsiteX570" fmla="*/ 922198 w 7369701"/>
              <a:gd name="connsiteY570" fmla="*/ 1677437 h 6858000"/>
              <a:gd name="connsiteX571" fmla="*/ 869293 w 7369701"/>
              <a:gd name="connsiteY571" fmla="*/ 1583214 h 6858000"/>
              <a:gd name="connsiteX572" fmla="*/ 751431 w 7369701"/>
              <a:gd name="connsiteY572" fmla="*/ 1405731 h 6858000"/>
              <a:gd name="connsiteX573" fmla="*/ 655236 w 7369701"/>
              <a:gd name="connsiteY573" fmla="*/ 1268632 h 6858000"/>
              <a:gd name="connsiteX574" fmla="*/ 6516292 w 7369701"/>
              <a:gd name="connsiteY574" fmla="*/ 1263064 h 6858000"/>
              <a:gd name="connsiteX575" fmla="*/ 5736320 w 7369701"/>
              <a:gd name="connsiteY575" fmla="*/ 1501803 h 6858000"/>
              <a:gd name="connsiteX576" fmla="*/ 6516292 w 7369701"/>
              <a:gd name="connsiteY576" fmla="*/ 1263064 h 6858000"/>
              <a:gd name="connsiteX577" fmla="*/ 291466 w 7369701"/>
              <a:gd name="connsiteY577" fmla="*/ 1250369 h 6858000"/>
              <a:gd name="connsiteX578" fmla="*/ 323180 w 7369701"/>
              <a:gd name="connsiteY578" fmla="*/ 1435283 h 6858000"/>
              <a:gd name="connsiteX579" fmla="*/ 349381 w 7369701"/>
              <a:gd name="connsiteY579" fmla="*/ 1875041 h 6858000"/>
              <a:gd name="connsiteX580" fmla="*/ 374363 w 7369701"/>
              <a:gd name="connsiteY580" fmla="*/ 1506494 h 6858000"/>
              <a:gd name="connsiteX581" fmla="*/ 302168 w 7369701"/>
              <a:gd name="connsiteY581" fmla="*/ 1274495 h 6858000"/>
              <a:gd name="connsiteX582" fmla="*/ 291466 w 7369701"/>
              <a:gd name="connsiteY582" fmla="*/ 1250369 h 6858000"/>
              <a:gd name="connsiteX583" fmla="*/ 678222 w 7369701"/>
              <a:gd name="connsiteY583" fmla="*/ 1248670 h 6858000"/>
              <a:gd name="connsiteX584" fmla="*/ 775536 w 7369701"/>
              <a:gd name="connsiteY584" fmla="*/ 1388015 h 6858000"/>
              <a:gd name="connsiteX585" fmla="*/ 894529 w 7369701"/>
              <a:gd name="connsiteY585" fmla="*/ 1567739 h 6858000"/>
              <a:gd name="connsiteX586" fmla="*/ 948000 w 7369701"/>
              <a:gd name="connsiteY586" fmla="*/ 1663088 h 6858000"/>
              <a:gd name="connsiteX587" fmla="*/ 1006812 w 7369701"/>
              <a:gd name="connsiteY587" fmla="*/ 1767683 h 6858000"/>
              <a:gd name="connsiteX588" fmla="*/ 1149133 w 7369701"/>
              <a:gd name="connsiteY588" fmla="*/ 1971513 h 6858000"/>
              <a:gd name="connsiteX589" fmla="*/ 1333952 w 7369701"/>
              <a:gd name="connsiteY589" fmla="*/ 2251620 h 6858000"/>
              <a:gd name="connsiteX590" fmla="*/ 1337329 w 7369701"/>
              <a:gd name="connsiteY590" fmla="*/ 2258350 h 6858000"/>
              <a:gd name="connsiteX591" fmla="*/ 1014726 w 7369701"/>
              <a:gd name="connsiteY591" fmla="*/ 1615556 h 6858000"/>
              <a:gd name="connsiteX592" fmla="*/ 678222 w 7369701"/>
              <a:gd name="connsiteY592" fmla="*/ 1248670 h 6858000"/>
              <a:gd name="connsiteX593" fmla="*/ 6691602 w 7369701"/>
              <a:gd name="connsiteY593" fmla="*/ 1140573 h 6858000"/>
              <a:gd name="connsiteX594" fmla="*/ 6571100 w 7369701"/>
              <a:gd name="connsiteY594" fmla="*/ 1183662 h 6858000"/>
              <a:gd name="connsiteX595" fmla="*/ 6241687 w 7369701"/>
              <a:gd name="connsiteY595" fmla="*/ 1257600 h 6858000"/>
              <a:gd name="connsiteX596" fmla="*/ 5693009 w 7369701"/>
              <a:gd name="connsiteY596" fmla="*/ 1478256 h 6858000"/>
              <a:gd name="connsiteX597" fmla="*/ 6548420 w 7369701"/>
              <a:gd name="connsiteY597" fmla="*/ 1214599 h 6858000"/>
              <a:gd name="connsiteX598" fmla="*/ 6605473 w 7369701"/>
              <a:gd name="connsiteY598" fmla="*/ 1184686 h 6858000"/>
              <a:gd name="connsiteX599" fmla="*/ 6691602 w 7369701"/>
              <a:gd name="connsiteY599" fmla="*/ 1140573 h 6858000"/>
              <a:gd name="connsiteX600" fmla="*/ 4002475 w 7369701"/>
              <a:gd name="connsiteY600" fmla="*/ 1037802 h 6858000"/>
              <a:gd name="connsiteX601" fmla="*/ 4000324 w 7369701"/>
              <a:gd name="connsiteY601" fmla="*/ 1039362 h 6858000"/>
              <a:gd name="connsiteX602" fmla="*/ 4002862 w 7369701"/>
              <a:gd name="connsiteY602" fmla="*/ 1042866 h 6858000"/>
              <a:gd name="connsiteX603" fmla="*/ 4002475 w 7369701"/>
              <a:gd name="connsiteY603" fmla="*/ 1037802 h 6858000"/>
              <a:gd name="connsiteX604" fmla="*/ 506322 w 7369701"/>
              <a:gd name="connsiteY604" fmla="*/ 1020997 h 6858000"/>
              <a:gd name="connsiteX605" fmla="*/ 533068 w 7369701"/>
              <a:gd name="connsiteY605" fmla="*/ 1029409 h 6858000"/>
              <a:gd name="connsiteX606" fmla="*/ 1232525 w 7369701"/>
              <a:gd name="connsiteY606" fmla="*/ 1804675 h 6858000"/>
              <a:gd name="connsiteX607" fmla="*/ 1388858 w 7369701"/>
              <a:gd name="connsiteY607" fmla="*/ 2368011 h 6858000"/>
              <a:gd name="connsiteX608" fmla="*/ 1384098 w 7369701"/>
              <a:gd name="connsiteY608" fmla="*/ 2378125 h 6858000"/>
              <a:gd name="connsiteX609" fmla="*/ 1425393 w 7369701"/>
              <a:gd name="connsiteY609" fmla="*/ 2589124 h 6858000"/>
              <a:gd name="connsiteX610" fmla="*/ 1424001 w 7369701"/>
              <a:gd name="connsiteY610" fmla="*/ 2597541 h 6858000"/>
              <a:gd name="connsiteX611" fmla="*/ 2152729 w 7369701"/>
              <a:gd name="connsiteY611" fmla="*/ 2864487 h 6858000"/>
              <a:gd name="connsiteX612" fmla="*/ 2020609 w 7369701"/>
              <a:gd name="connsiteY612" fmla="*/ 2539671 h 6858000"/>
              <a:gd name="connsiteX613" fmla="*/ 2018920 w 7369701"/>
              <a:gd name="connsiteY613" fmla="*/ 2536309 h 6858000"/>
              <a:gd name="connsiteX614" fmla="*/ 1342441 w 7369701"/>
              <a:gd name="connsiteY614" fmla="*/ 1173017 h 6858000"/>
              <a:gd name="connsiteX615" fmla="*/ 1367925 w 7369701"/>
              <a:gd name="connsiteY615" fmla="*/ 1135648 h 6858000"/>
              <a:gd name="connsiteX616" fmla="*/ 1771401 w 7369701"/>
              <a:gd name="connsiteY616" fmla="*/ 1806673 h 6858000"/>
              <a:gd name="connsiteX617" fmla="*/ 1972385 w 7369701"/>
              <a:gd name="connsiteY617" fmla="*/ 2198735 h 6858000"/>
              <a:gd name="connsiteX618" fmla="*/ 2040892 w 7369701"/>
              <a:gd name="connsiteY618" fmla="*/ 2405205 h 6858000"/>
              <a:gd name="connsiteX619" fmla="*/ 2131689 w 7369701"/>
              <a:gd name="connsiteY619" fmla="*/ 1936926 h 6858000"/>
              <a:gd name="connsiteX620" fmla="*/ 2454820 w 7369701"/>
              <a:gd name="connsiteY620" fmla="*/ 1248808 h 6858000"/>
              <a:gd name="connsiteX621" fmla="*/ 2492512 w 7369701"/>
              <a:gd name="connsiteY621" fmla="*/ 1302920 h 6858000"/>
              <a:gd name="connsiteX622" fmla="*/ 2081216 w 7369701"/>
              <a:gd name="connsiteY622" fmla="*/ 2527513 h 6858000"/>
              <a:gd name="connsiteX623" fmla="*/ 2081211 w 7369701"/>
              <a:gd name="connsiteY623" fmla="*/ 2528916 h 6858000"/>
              <a:gd name="connsiteX624" fmla="*/ 2199067 w 7369701"/>
              <a:gd name="connsiteY624" fmla="*/ 2884061 h 6858000"/>
              <a:gd name="connsiteX625" fmla="*/ 3192586 w 7369701"/>
              <a:gd name="connsiteY625" fmla="*/ 3411496 h 6858000"/>
              <a:gd name="connsiteX626" fmla="*/ 3182620 w 7369701"/>
              <a:gd name="connsiteY626" fmla="*/ 3483279 h 6858000"/>
              <a:gd name="connsiteX627" fmla="*/ 2435119 w 7369701"/>
              <a:gd name="connsiteY627" fmla="*/ 3080173 h 6858000"/>
              <a:gd name="connsiteX628" fmla="*/ 2410152 w 7369701"/>
              <a:gd name="connsiteY628" fmla="*/ 3063751 h 6858000"/>
              <a:gd name="connsiteX629" fmla="*/ 2408099 w 7369701"/>
              <a:gd name="connsiteY629" fmla="*/ 3064403 h 6858000"/>
              <a:gd name="connsiteX630" fmla="*/ 2407218 w 7369701"/>
              <a:gd name="connsiteY630" fmla="*/ 3070324 h 6858000"/>
              <a:gd name="connsiteX631" fmla="*/ 2380138 w 7369701"/>
              <a:gd name="connsiteY631" fmla="*/ 3099341 h 6858000"/>
              <a:gd name="connsiteX632" fmla="*/ 1765923 w 7369701"/>
              <a:gd name="connsiteY632" fmla="*/ 3581043 h 6858000"/>
              <a:gd name="connsiteX633" fmla="*/ 1702258 w 7369701"/>
              <a:gd name="connsiteY633" fmla="*/ 3612286 h 6858000"/>
              <a:gd name="connsiteX634" fmla="*/ 1538370 w 7369701"/>
              <a:gd name="connsiteY634" fmla="*/ 3811804 h 6858000"/>
              <a:gd name="connsiteX635" fmla="*/ 542867 w 7369701"/>
              <a:gd name="connsiteY635" fmla="*/ 4944092 h 6858000"/>
              <a:gd name="connsiteX636" fmla="*/ 515800 w 7369701"/>
              <a:gd name="connsiteY636" fmla="*/ 4862180 h 6858000"/>
              <a:gd name="connsiteX637" fmla="*/ 909145 w 7369701"/>
              <a:gd name="connsiteY637" fmla="*/ 4199225 h 6858000"/>
              <a:gd name="connsiteX638" fmla="*/ 1214067 w 7369701"/>
              <a:gd name="connsiteY638" fmla="*/ 3908561 h 6858000"/>
              <a:gd name="connsiteX639" fmla="*/ 640967 w 7369701"/>
              <a:gd name="connsiteY639" fmla="*/ 4105601 h 6858000"/>
              <a:gd name="connsiteX640" fmla="*/ 112563 w 7369701"/>
              <a:gd name="connsiteY640" fmla="*/ 4396952 h 6858000"/>
              <a:gd name="connsiteX641" fmla="*/ 0 w 7369701"/>
              <a:gd name="connsiteY641" fmla="*/ 4466006 h 6858000"/>
              <a:gd name="connsiteX642" fmla="*/ 0 w 7369701"/>
              <a:gd name="connsiteY642" fmla="*/ 4233763 h 6858000"/>
              <a:gd name="connsiteX643" fmla="*/ 36881 w 7369701"/>
              <a:gd name="connsiteY643" fmla="*/ 4200118 h 6858000"/>
              <a:gd name="connsiteX644" fmla="*/ 910534 w 7369701"/>
              <a:gd name="connsiteY644" fmla="*/ 3629753 h 6858000"/>
              <a:gd name="connsiteX645" fmla="*/ 1578717 w 7369701"/>
              <a:gd name="connsiteY645" fmla="*/ 3575982 h 6858000"/>
              <a:gd name="connsiteX646" fmla="*/ 2338780 w 7369701"/>
              <a:gd name="connsiteY646" fmla="*/ 3033725 h 6858000"/>
              <a:gd name="connsiteX647" fmla="*/ 1807991 w 7369701"/>
              <a:gd name="connsiteY647" fmla="*/ 2807184 h 6858000"/>
              <a:gd name="connsiteX648" fmla="*/ 1416358 w 7369701"/>
              <a:gd name="connsiteY648" fmla="*/ 3112571 h 6858000"/>
              <a:gd name="connsiteX649" fmla="*/ 939066 w 7369701"/>
              <a:gd name="connsiteY649" fmla="*/ 3378798 h 6858000"/>
              <a:gd name="connsiteX650" fmla="*/ 115099 w 7369701"/>
              <a:gd name="connsiteY650" fmla="*/ 3607650 h 6858000"/>
              <a:gd name="connsiteX651" fmla="*/ 97284 w 7369701"/>
              <a:gd name="connsiteY651" fmla="*/ 3520393 h 6858000"/>
              <a:gd name="connsiteX652" fmla="*/ 922050 w 7369701"/>
              <a:gd name="connsiteY652" fmla="*/ 3074867 h 6858000"/>
              <a:gd name="connsiteX653" fmla="*/ 1405265 w 7369701"/>
              <a:gd name="connsiteY653" fmla="*/ 3016319 h 6858000"/>
              <a:gd name="connsiteX654" fmla="*/ 1407512 w 7369701"/>
              <a:gd name="connsiteY654" fmla="*/ 3018001 h 6858000"/>
              <a:gd name="connsiteX655" fmla="*/ 1726266 w 7369701"/>
              <a:gd name="connsiteY655" fmla="*/ 2777274 h 6858000"/>
              <a:gd name="connsiteX656" fmla="*/ 625390 w 7369701"/>
              <a:gd name="connsiteY656" fmla="*/ 2514541 h 6858000"/>
              <a:gd name="connsiteX657" fmla="*/ 619799 w 7369701"/>
              <a:gd name="connsiteY657" fmla="*/ 2527180 h 6858000"/>
              <a:gd name="connsiteX658" fmla="*/ 310030 w 7369701"/>
              <a:gd name="connsiteY658" fmla="*/ 2771818 h 6858000"/>
              <a:gd name="connsiteX659" fmla="*/ 173877 w 7369701"/>
              <a:gd name="connsiteY659" fmla="*/ 2937056 h 6858000"/>
              <a:gd name="connsiteX660" fmla="*/ 77889 w 7369701"/>
              <a:gd name="connsiteY660" fmla="*/ 3138440 h 6858000"/>
              <a:gd name="connsiteX661" fmla="*/ 0 w 7369701"/>
              <a:gd name="connsiteY661" fmla="*/ 3271395 h 6858000"/>
              <a:gd name="connsiteX662" fmla="*/ 0 w 7369701"/>
              <a:gd name="connsiteY662" fmla="*/ 3153002 h 6858000"/>
              <a:gd name="connsiteX663" fmla="*/ 2386 w 7369701"/>
              <a:gd name="connsiteY663" fmla="*/ 3149203 h 6858000"/>
              <a:gd name="connsiteX664" fmla="*/ 89753 w 7369701"/>
              <a:gd name="connsiteY664" fmla="*/ 2987702 h 6858000"/>
              <a:gd name="connsiteX665" fmla="*/ 76869 w 7369701"/>
              <a:gd name="connsiteY665" fmla="*/ 3005404 h 6858000"/>
              <a:gd name="connsiteX666" fmla="*/ 32049 w 7369701"/>
              <a:gd name="connsiteY666" fmla="*/ 3065814 h 6858000"/>
              <a:gd name="connsiteX667" fmla="*/ 0 w 7369701"/>
              <a:gd name="connsiteY667" fmla="*/ 3108744 h 6858000"/>
              <a:gd name="connsiteX668" fmla="*/ 0 w 7369701"/>
              <a:gd name="connsiteY668" fmla="*/ 3058059 h 6858000"/>
              <a:gd name="connsiteX669" fmla="*/ 7610 w 7369701"/>
              <a:gd name="connsiteY669" fmla="*/ 3047889 h 6858000"/>
              <a:gd name="connsiteX670" fmla="*/ 52419 w 7369701"/>
              <a:gd name="connsiteY670" fmla="*/ 2987479 h 6858000"/>
              <a:gd name="connsiteX671" fmla="*/ 59142 w 7369701"/>
              <a:gd name="connsiteY671" fmla="*/ 2978488 h 6858000"/>
              <a:gd name="connsiteX672" fmla="*/ 0 w 7369701"/>
              <a:gd name="connsiteY672" fmla="*/ 3015334 h 6858000"/>
              <a:gd name="connsiteX673" fmla="*/ 0 w 7369701"/>
              <a:gd name="connsiteY673" fmla="*/ 2914286 h 6858000"/>
              <a:gd name="connsiteX674" fmla="*/ 36383 w 7369701"/>
              <a:gd name="connsiteY674" fmla="*/ 2901128 h 6858000"/>
              <a:gd name="connsiteX675" fmla="*/ 156329 w 7369701"/>
              <a:gd name="connsiteY675" fmla="*/ 2840533 h 6858000"/>
              <a:gd name="connsiteX676" fmla="*/ 358355 w 7369701"/>
              <a:gd name="connsiteY676" fmla="*/ 2620471 h 6858000"/>
              <a:gd name="connsiteX677" fmla="*/ 510577 w 7369701"/>
              <a:gd name="connsiteY677" fmla="*/ 2501244 h 6858000"/>
              <a:gd name="connsiteX678" fmla="*/ 211967 w 7369701"/>
              <a:gd name="connsiteY678" fmla="*/ 2479171 h 6858000"/>
              <a:gd name="connsiteX679" fmla="*/ 0 w 7369701"/>
              <a:gd name="connsiteY679" fmla="*/ 2476398 h 6858000"/>
              <a:gd name="connsiteX680" fmla="*/ 0 w 7369701"/>
              <a:gd name="connsiteY680" fmla="*/ 2389189 h 6858000"/>
              <a:gd name="connsiteX681" fmla="*/ 103062 w 7369701"/>
              <a:gd name="connsiteY681" fmla="*/ 2389518 h 6858000"/>
              <a:gd name="connsiteX682" fmla="*/ 510734 w 7369701"/>
              <a:gd name="connsiteY682" fmla="*/ 2416201 h 6858000"/>
              <a:gd name="connsiteX683" fmla="*/ 279257 w 7369701"/>
              <a:gd name="connsiteY683" fmla="*/ 2092102 h 6858000"/>
              <a:gd name="connsiteX684" fmla="*/ 65265 w 7369701"/>
              <a:gd name="connsiteY684" fmla="*/ 2006049 h 6858000"/>
              <a:gd name="connsiteX685" fmla="*/ 0 w 7369701"/>
              <a:gd name="connsiteY685" fmla="*/ 1982532 h 6858000"/>
              <a:gd name="connsiteX686" fmla="*/ 0 w 7369701"/>
              <a:gd name="connsiteY686" fmla="*/ 1912789 h 6858000"/>
              <a:gd name="connsiteX687" fmla="*/ 97460 w 7369701"/>
              <a:gd name="connsiteY687" fmla="*/ 1953725 h 6858000"/>
              <a:gd name="connsiteX688" fmla="*/ 221272 w 7369701"/>
              <a:gd name="connsiteY688" fmla="*/ 1980766 h 6858000"/>
              <a:gd name="connsiteX689" fmla="*/ 116765 w 7369701"/>
              <a:gd name="connsiteY689" fmla="*/ 1911033 h 6858000"/>
              <a:gd name="connsiteX690" fmla="*/ 16405 w 7369701"/>
              <a:gd name="connsiteY690" fmla="*/ 1803412 h 6858000"/>
              <a:gd name="connsiteX691" fmla="*/ 0 w 7369701"/>
              <a:gd name="connsiteY691" fmla="*/ 1784777 h 6858000"/>
              <a:gd name="connsiteX692" fmla="*/ 0 w 7369701"/>
              <a:gd name="connsiteY692" fmla="*/ 1740082 h 6858000"/>
              <a:gd name="connsiteX693" fmla="*/ 39394 w 7369701"/>
              <a:gd name="connsiteY693" fmla="*/ 1784856 h 6858000"/>
              <a:gd name="connsiteX694" fmla="*/ 135813 w 7369701"/>
              <a:gd name="connsiteY694" fmla="*/ 1888838 h 6858000"/>
              <a:gd name="connsiteX695" fmla="*/ 242575 w 7369701"/>
              <a:gd name="connsiteY695" fmla="*/ 1958841 h 6858000"/>
              <a:gd name="connsiteX696" fmla="*/ 82197 w 7369701"/>
              <a:gd name="connsiteY696" fmla="*/ 1754826 h 6858000"/>
              <a:gd name="connsiteX697" fmla="*/ 0 w 7369701"/>
              <a:gd name="connsiteY697" fmla="*/ 1679650 h 6858000"/>
              <a:gd name="connsiteX698" fmla="*/ 0 w 7369701"/>
              <a:gd name="connsiteY698" fmla="*/ 1602463 h 6858000"/>
              <a:gd name="connsiteX699" fmla="*/ 84689 w 7369701"/>
              <a:gd name="connsiteY699" fmla="*/ 1677442 h 6858000"/>
              <a:gd name="connsiteX700" fmla="*/ 298437 w 7369701"/>
              <a:gd name="connsiteY700" fmla="*/ 1968019 h 6858000"/>
              <a:gd name="connsiteX701" fmla="*/ 227269 w 7369701"/>
              <a:gd name="connsiteY701" fmla="*/ 1114064 h 6858000"/>
              <a:gd name="connsiteX702" fmla="*/ 248003 w 7369701"/>
              <a:gd name="connsiteY702" fmla="*/ 1089613 h 6858000"/>
              <a:gd name="connsiteX703" fmla="*/ 427020 w 7369701"/>
              <a:gd name="connsiteY703" fmla="*/ 1619803 h 6858000"/>
              <a:gd name="connsiteX704" fmla="*/ 340345 w 7369701"/>
              <a:gd name="connsiteY704" fmla="*/ 2027739 h 6858000"/>
              <a:gd name="connsiteX705" fmla="*/ 360865 w 7369701"/>
              <a:gd name="connsiteY705" fmla="*/ 2044827 h 6858000"/>
              <a:gd name="connsiteX706" fmla="*/ 560414 w 7369701"/>
              <a:gd name="connsiteY706" fmla="*/ 2421457 h 6858000"/>
              <a:gd name="connsiteX707" fmla="*/ 1359703 w 7369701"/>
              <a:gd name="connsiteY707" fmla="*/ 2578554 h 6858000"/>
              <a:gd name="connsiteX708" fmla="*/ 1359422 w 7369701"/>
              <a:gd name="connsiteY708" fmla="*/ 2577994 h 6858000"/>
              <a:gd name="connsiteX709" fmla="*/ 828701 w 7369701"/>
              <a:gd name="connsiteY709" fmla="*/ 1839520 h 6858000"/>
              <a:gd name="connsiteX710" fmla="*/ 494427 w 7369701"/>
              <a:gd name="connsiteY710" fmla="*/ 1092333 h 6858000"/>
              <a:gd name="connsiteX711" fmla="*/ 506322 w 7369701"/>
              <a:gd name="connsiteY711" fmla="*/ 1020997 h 6858000"/>
              <a:gd name="connsiteX712" fmla="*/ 4570198 w 7369701"/>
              <a:gd name="connsiteY712" fmla="*/ 978081 h 6858000"/>
              <a:gd name="connsiteX713" fmla="*/ 4523691 w 7369701"/>
              <a:gd name="connsiteY713" fmla="*/ 1127776 h 6858000"/>
              <a:gd name="connsiteX714" fmla="*/ 4509875 w 7369701"/>
              <a:gd name="connsiteY714" fmla="*/ 1167552 h 6858000"/>
              <a:gd name="connsiteX715" fmla="*/ 4478168 w 7369701"/>
              <a:gd name="connsiteY715" fmla="*/ 1260735 h 6858000"/>
              <a:gd name="connsiteX716" fmla="*/ 4409309 w 7369701"/>
              <a:gd name="connsiteY716" fmla="*/ 1666996 h 6858000"/>
              <a:gd name="connsiteX717" fmla="*/ 4370031 w 7369701"/>
              <a:gd name="connsiteY717" fmla="*/ 1955666 h 6858000"/>
              <a:gd name="connsiteX718" fmla="*/ 4570198 w 7369701"/>
              <a:gd name="connsiteY718" fmla="*/ 978081 h 6858000"/>
              <a:gd name="connsiteX719" fmla="*/ 4557898 w 7369701"/>
              <a:gd name="connsiteY719" fmla="*/ 900011 h 6858000"/>
              <a:gd name="connsiteX720" fmla="*/ 4344840 w 7369701"/>
              <a:gd name="connsiteY720" fmla="*/ 1922038 h 6858000"/>
              <a:gd name="connsiteX721" fmla="*/ 4378710 w 7369701"/>
              <a:gd name="connsiteY721" fmla="*/ 1665516 h 6858000"/>
              <a:gd name="connsiteX722" fmla="*/ 4448798 w 7369701"/>
              <a:gd name="connsiteY722" fmla="*/ 1253024 h 6858000"/>
              <a:gd name="connsiteX723" fmla="*/ 4480315 w 7369701"/>
              <a:gd name="connsiteY723" fmla="*/ 1158454 h 6858000"/>
              <a:gd name="connsiteX724" fmla="*/ 4494133 w 7369701"/>
              <a:gd name="connsiteY724" fmla="*/ 1118676 h 6858000"/>
              <a:gd name="connsiteX725" fmla="*/ 4557898 w 7369701"/>
              <a:gd name="connsiteY725" fmla="*/ 900011 h 6858000"/>
              <a:gd name="connsiteX726" fmla="*/ 5870151 w 7369701"/>
              <a:gd name="connsiteY726" fmla="*/ 898890 h 6858000"/>
              <a:gd name="connsiteX727" fmla="*/ 5861335 w 7369701"/>
              <a:gd name="connsiteY727" fmla="*/ 899177 h 6858000"/>
              <a:gd name="connsiteX728" fmla="*/ 5843702 w 7369701"/>
              <a:gd name="connsiteY728" fmla="*/ 899748 h 6858000"/>
              <a:gd name="connsiteX729" fmla="*/ 5651107 w 7369701"/>
              <a:gd name="connsiteY729" fmla="*/ 920306 h 6858000"/>
              <a:gd name="connsiteX730" fmla="*/ 5459407 w 7369701"/>
              <a:gd name="connsiteY730" fmla="*/ 940975 h 6858000"/>
              <a:gd name="connsiteX731" fmla="*/ 5374846 w 7369701"/>
              <a:gd name="connsiteY731" fmla="*/ 941988 h 6858000"/>
              <a:gd name="connsiteX732" fmla="*/ 5256105 w 7369701"/>
              <a:gd name="connsiteY732" fmla="*/ 945632 h 6858000"/>
              <a:gd name="connsiteX733" fmla="*/ 5107071 w 7369701"/>
              <a:gd name="connsiteY733" fmla="*/ 969720 h 6858000"/>
              <a:gd name="connsiteX734" fmla="*/ 4998681 w 7369701"/>
              <a:gd name="connsiteY734" fmla="*/ 988771 h 6858000"/>
              <a:gd name="connsiteX735" fmla="*/ 5870151 w 7369701"/>
              <a:gd name="connsiteY735" fmla="*/ 898890 h 6858000"/>
              <a:gd name="connsiteX736" fmla="*/ 5504425 w 7369701"/>
              <a:gd name="connsiteY736" fmla="*/ 848067 h 6858000"/>
              <a:gd name="connsiteX737" fmla="*/ 4968849 w 7369701"/>
              <a:gd name="connsiteY737" fmla="*/ 962318 h 6858000"/>
              <a:gd name="connsiteX738" fmla="*/ 5104039 w 7369701"/>
              <a:gd name="connsiteY738" fmla="*/ 940634 h 6858000"/>
              <a:gd name="connsiteX739" fmla="*/ 5256311 w 7369701"/>
              <a:gd name="connsiteY739" fmla="*/ 916490 h 6858000"/>
              <a:gd name="connsiteX740" fmla="*/ 5377381 w 7369701"/>
              <a:gd name="connsiteY740" fmla="*/ 912671 h 6858000"/>
              <a:gd name="connsiteX741" fmla="*/ 5460148 w 7369701"/>
              <a:gd name="connsiteY741" fmla="*/ 911442 h 6858000"/>
              <a:gd name="connsiteX742" fmla="*/ 5648971 w 7369701"/>
              <a:gd name="connsiteY742" fmla="*/ 891331 h 6858000"/>
              <a:gd name="connsiteX743" fmla="*/ 5844807 w 7369701"/>
              <a:gd name="connsiteY743" fmla="*/ 870718 h 6858000"/>
              <a:gd name="connsiteX744" fmla="*/ 5862975 w 7369701"/>
              <a:gd name="connsiteY744" fmla="*/ 869756 h 6858000"/>
              <a:gd name="connsiteX745" fmla="*/ 5920887 w 7369701"/>
              <a:gd name="connsiteY745" fmla="*/ 865929 h 6858000"/>
              <a:gd name="connsiteX746" fmla="*/ 5504425 w 7369701"/>
              <a:gd name="connsiteY746" fmla="*/ 848067 h 6858000"/>
              <a:gd name="connsiteX747" fmla="*/ 3607114 w 7369701"/>
              <a:gd name="connsiteY747" fmla="*/ 467441 h 6858000"/>
              <a:gd name="connsiteX748" fmla="*/ 3296242 w 7369701"/>
              <a:gd name="connsiteY748" fmla="*/ 807991 h 6858000"/>
              <a:gd name="connsiteX749" fmla="*/ 3174674 w 7369701"/>
              <a:gd name="connsiteY749" fmla="*/ 919759 h 6858000"/>
              <a:gd name="connsiteX750" fmla="*/ 3042978 w 7369701"/>
              <a:gd name="connsiteY750" fmla="*/ 1054894 h 6858000"/>
              <a:gd name="connsiteX751" fmla="*/ 2968914 w 7369701"/>
              <a:gd name="connsiteY751" fmla="*/ 1133756 h 6858000"/>
              <a:gd name="connsiteX752" fmla="*/ 3103823 w 7369701"/>
              <a:gd name="connsiteY752" fmla="*/ 1026814 h 6858000"/>
              <a:gd name="connsiteX753" fmla="*/ 3607114 w 7369701"/>
              <a:gd name="connsiteY753" fmla="*/ 467441 h 6858000"/>
              <a:gd name="connsiteX754" fmla="*/ 3744487 w 7369701"/>
              <a:gd name="connsiteY754" fmla="*/ 383136 h 6858000"/>
              <a:gd name="connsiteX755" fmla="*/ 3970213 w 7369701"/>
              <a:gd name="connsiteY755" fmla="*/ 995559 h 6858000"/>
              <a:gd name="connsiteX756" fmla="*/ 3744487 w 7369701"/>
              <a:gd name="connsiteY756" fmla="*/ 383136 h 6858000"/>
              <a:gd name="connsiteX757" fmla="*/ 3624562 w 7369701"/>
              <a:gd name="connsiteY757" fmla="*/ 367041 h 6858000"/>
              <a:gd name="connsiteX758" fmla="*/ 3489712 w 7369701"/>
              <a:gd name="connsiteY758" fmla="*/ 485386 h 6858000"/>
              <a:gd name="connsiteX759" fmla="*/ 3182994 w 7369701"/>
              <a:gd name="connsiteY759" fmla="*/ 828265 h 6858000"/>
              <a:gd name="connsiteX760" fmla="*/ 2892114 w 7369701"/>
              <a:gd name="connsiteY760" fmla="*/ 1172635 h 6858000"/>
              <a:gd name="connsiteX761" fmla="*/ 3021459 w 7369701"/>
              <a:gd name="connsiteY761" fmla="*/ 1035385 h 6858000"/>
              <a:gd name="connsiteX762" fmla="*/ 3153873 w 7369701"/>
              <a:gd name="connsiteY762" fmla="*/ 898971 h 6858000"/>
              <a:gd name="connsiteX763" fmla="*/ 3276511 w 7369701"/>
              <a:gd name="connsiteY763" fmla="*/ 786423 h 6858000"/>
              <a:gd name="connsiteX764" fmla="*/ 3584154 w 7369701"/>
              <a:gd name="connsiteY764" fmla="*/ 448218 h 6858000"/>
              <a:gd name="connsiteX765" fmla="*/ 3624562 w 7369701"/>
              <a:gd name="connsiteY765" fmla="*/ 367041 h 6858000"/>
              <a:gd name="connsiteX766" fmla="*/ 3766672 w 7369701"/>
              <a:gd name="connsiteY766" fmla="*/ 359429 h 6858000"/>
              <a:gd name="connsiteX767" fmla="*/ 3996338 w 7369701"/>
              <a:gd name="connsiteY767" fmla="*/ 968237 h 6858000"/>
              <a:gd name="connsiteX768" fmla="*/ 3766672 w 7369701"/>
              <a:gd name="connsiteY768" fmla="*/ 359429 h 6858000"/>
              <a:gd name="connsiteX769" fmla="*/ 5805386 w 7369701"/>
              <a:gd name="connsiteY769" fmla="*/ 239240 h 6858000"/>
              <a:gd name="connsiteX770" fmla="*/ 5736947 w 7369701"/>
              <a:gd name="connsiteY770" fmla="*/ 261367 h 6858000"/>
              <a:gd name="connsiteX771" fmla="*/ 5427012 w 7369701"/>
              <a:gd name="connsiteY771" fmla="*/ 311272 h 6858000"/>
              <a:gd name="connsiteX772" fmla="*/ 5147818 w 7369701"/>
              <a:gd name="connsiteY772" fmla="*/ 322112 h 6858000"/>
              <a:gd name="connsiteX773" fmla="*/ 5060854 w 7369701"/>
              <a:gd name="connsiteY773" fmla="*/ 311882 h 6858000"/>
              <a:gd name="connsiteX774" fmla="*/ 4945989 w 7369701"/>
              <a:gd name="connsiteY774" fmla="*/ 300516 h 6858000"/>
              <a:gd name="connsiteX775" fmla="*/ 5410479 w 7369701"/>
              <a:gd name="connsiteY775" fmla="*/ 348434 h 6858000"/>
              <a:gd name="connsiteX776" fmla="*/ 5805386 w 7369701"/>
              <a:gd name="connsiteY776" fmla="*/ 239240 h 6858000"/>
              <a:gd name="connsiteX777" fmla="*/ 5905192 w 7369701"/>
              <a:gd name="connsiteY777" fmla="*/ 163079 h 6858000"/>
              <a:gd name="connsiteX778" fmla="*/ 5865655 w 7369701"/>
              <a:gd name="connsiteY778" fmla="*/ 171901 h 6858000"/>
              <a:gd name="connsiteX779" fmla="*/ 5259740 w 7369701"/>
              <a:gd name="connsiteY779" fmla="*/ 257013 h 6858000"/>
              <a:gd name="connsiteX780" fmla="*/ 5208466 w 7369701"/>
              <a:gd name="connsiteY780" fmla="*/ 257550 h 6858000"/>
              <a:gd name="connsiteX781" fmla="*/ 4980204 w 7369701"/>
              <a:gd name="connsiteY781" fmla="*/ 271903 h 6858000"/>
              <a:gd name="connsiteX782" fmla="*/ 5068068 w 7369701"/>
              <a:gd name="connsiteY782" fmla="*/ 282244 h 6858000"/>
              <a:gd name="connsiteX783" fmla="*/ 5153231 w 7369701"/>
              <a:gd name="connsiteY783" fmla="*/ 292240 h 6858000"/>
              <a:gd name="connsiteX784" fmla="*/ 5426491 w 7369701"/>
              <a:gd name="connsiteY784" fmla="*/ 281128 h 6858000"/>
              <a:gd name="connsiteX785" fmla="*/ 5731212 w 7369701"/>
              <a:gd name="connsiteY785" fmla="*/ 231951 h 6858000"/>
              <a:gd name="connsiteX786" fmla="*/ 5905192 w 7369701"/>
              <a:gd name="connsiteY786" fmla="*/ 163079 h 6858000"/>
              <a:gd name="connsiteX787" fmla="*/ 5944437 w 7369701"/>
              <a:gd name="connsiteY787" fmla="*/ 113829 h 6858000"/>
              <a:gd name="connsiteX788" fmla="*/ 5825032 w 7369701"/>
              <a:gd name="connsiteY788" fmla="*/ 146405 h 6858000"/>
              <a:gd name="connsiteX789" fmla="*/ 4955599 w 7369701"/>
              <a:gd name="connsiteY789" fmla="*/ 247008 h 6858000"/>
              <a:gd name="connsiteX790" fmla="*/ 5210104 w 7369701"/>
              <a:gd name="connsiteY790" fmla="*/ 228123 h 6858000"/>
              <a:gd name="connsiteX791" fmla="*/ 5261015 w 7369701"/>
              <a:gd name="connsiteY791" fmla="*/ 227087 h 6858000"/>
              <a:gd name="connsiteX792" fmla="*/ 5861181 w 7369701"/>
              <a:gd name="connsiteY792" fmla="*/ 143093 h 6858000"/>
              <a:gd name="connsiteX793" fmla="*/ 5961252 w 7369701"/>
              <a:gd name="connsiteY793" fmla="*/ 114820 h 6858000"/>
              <a:gd name="connsiteX794" fmla="*/ 5944437 w 7369701"/>
              <a:gd name="connsiteY794" fmla="*/ 113829 h 6858000"/>
              <a:gd name="connsiteX795" fmla="*/ 3882765 w 7369701"/>
              <a:gd name="connsiteY795" fmla="*/ 0 h 6858000"/>
              <a:gd name="connsiteX796" fmla="*/ 3995099 w 7369701"/>
              <a:gd name="connsiteY796" fmla="*/ 0 h 6858000"/>
              <a:gd name="connsiteX797" fmla="*/ 4163818 w 7369701"/>
              <a:gd name="connsiteY797" fmla="*/ 234104 h 6858000"/>
              <a:gd name="connsiteX798" fmla="*/ 4172099 w 7369701"/>
              <a:gd name="connsiteY798" fmla="*/ 234207 h 6858000"/>
              <a:gd name="connsiteX799" fmla="*/ 4784282 w 7369701"/>
              <a:gd name="connsiteY799" fmla="*/ 276561 h 6858000"/>
              <a:gd name="connsiteX800" fmla="*/ 4801687 w 7369701"/>
              <a:gd name="connsiteY800" fmla="*/ 267764 h 6858000"/>
              <a:gd name="connsiteX801" fmla="*/ 6082788 w 7369701"/>
              <a:gd name="connsiteY801" fmla="*/ 64119 h 6858000"/>
              <a:gd name="connsiteX802" fmla="*/ 6099442 w 7369701"/>
              <a:gd name="connsiteY802" fmla="*/ 82568 h 6858000"/>
              <a:gd name="connsiteX803" fmla="*/ 4804137 w 7369701"/>
              <a:gd name="connsiteY803" fmla="*/ 320931 h 6858000"/>
              <a:gd name="connsiteX804" fmla="*/ 4227047 w 7369701"/>
              <a:gd name="connsiteY804" fmla="*/ 313415 h 6858000"/>
              <a:gd name="connsiteX805" fmla="*/ 4346041 w 7369701"/>
              <a:gd name="connsiteY805" fmla="*/ 456086 h 6858000"/>
              <a:gd name="connsiteX806" fmla="*/ 4870967 w 7369701"/>
              <a:gd name="connsiteY806" fmla="*/ 963061 h 6858000"/>
              <a:gd name="connsiteX807" fmla="*/ 4889647 w 7369701"/>
              <a:gd name="connsiteY807" fmla="*/ 957147 h 6858000"/>
              <a:gd name="connsiteX808" fmla="*/ 5422504 w 7369701"/>
              <a:gd name="connsiteY808" fmla="*/ 805191 h 6858000"/>
              <a:gd name="connsiteX809" fmla="*/ 6087656 w 7369701"/>
              <a:gd name="connsiteY809" fmla="*/ 826703 h 6858000"/>
              <a:gd name="connsiteX810" fmla="*/ 6058717 w 7369701"/>
              <a:gd name="connsiteY810" fmla="*/ 865992 h 6858000"/>
              <a:gd name="connsiteX811" fmla="*/ 4974153 w 7369701"/>
              <a:gd name="connsiteY811" fmla="*/ 1045456 h 6858000"/>
              <a:gd name="connsiteX812" fmla="*/ 5627835 w 7369701"/>
              <a:gd name="connsiteY812" fmla="*/ 1472077 h 6858000"/>
              <a:gd name="connsiteX813" fmla="*/ 5629817 w 7369701"/>
              <a:gd name="connsiteY813" fmla="*/ 1471412 h 6858000"/>
              <a:gd name="connsiteX814" fmla="*/ 5634124 w 7369701"/>
              <a:gd name="connsiteY814" fmla="*/ 1470572 h 6858000"/>
              <a:gd name="connsiteX815" fmla="*/ 5755832 w 7369701"/>
              <a:gd name="connsiteY815" fmla="*/ 1383886 h 6858000"/>
              <a:gd name="connsiteX816" fmla="*/ 6014186 w 7369701"/>
              <a:gd name="connsiteY816" fmla="*/ 1279799 h 6858000"/>
              <a:gd name="connsiteX817" fmla="*/ 6901619 w 7369701"/>
              <a:gd name="connsiteY817" fmla="*/ 1047874 h 6858000"/>
              <a:gd name="connsiteX818" fmla="*/ 6931566 w 7369701"/>
              <a:gd name="connsiteY818" fmla="*/ 1062034 h 6858000"/>
              <a:gd name="connsiteX819" fmla="*/ 5790982 w 7369701"/>
              <a:gd name="connsiteY819" fmla="*/ 1561380 h 6858000"/>
              <a:gd name="connsiteX820" fmla="*/ 6188971 w 7369701"/>
              <a:gd name="connsiteY820" fmla="*/ 1755168 h 6858000"/>
              <a:gd name="connsiteX821" fmla="*/ 6202446 w 7369701"/>
              <a:gd name="connsiteY821" fmla="*/ 1752268 h 6858000"/>
              <a:gd name="connsiteX822" fmla="*/ 7179560 w 7369701"/>
              <a:gd name="connsiteY822" fmla="*/ 1467551 h 6858000"/>
              <a:gd name="connsiteX823" fmla="*/ 7158730 w 7369701"/>
              <a:gd name="connsiteY823" fmla="*/ 1507835 h 6858000"/>
              <a:gd name="connsiteX824" fmla="*/ 6326959 w 7369701"/>
              <a:gd name="connsiteY824" fmla="*/ 1817686 h 6858000"/>
              <a:gd name="connsiteX825" fmla="*/ 6537433 w 7369701"/>
              <a:gd name="connsiteY825" fmla="*/ 1907790 h 6858000"/>
              <a:gd name="connsiteX826" fmla="*/ 6550221 w 7369701"/>
              <a:gd name="connsiteY826" fmla="*/ 1910729 h 6858000"/>
              <a:gd name="connsiteX827" fmla="*/ 6964438 w 7369701"/>
              <a:gd name="connsiteY827" fmla="*/ 2209505 h 6858000"/>
              <a:gd name="connsiteX828" fmla="*/ 7367862 w 7369701"/>
              <a:gd name="connsiteY828" fmla="*/ 2806833 h 6858000"/>
              <a:gd name="connsiteX829" fmla="*/ 7364329 w 7369701"/>
              <a:gd name="connsiteY829" fmla="*/ 2826907 h 6858000"/>
              <a:gd name="connsiteX830" fmla="*/ 7290545 w 7369701"/>
              <a:gd name="connsiteY830" fmla="*/ 2850663 h 6858000"/>
              <a:gd name="connsiteX831" fmla="*/ 6472036 w 7369701"/>
              <a:gd name="connsiteY831" fmla="*/ 1959003 h 6858000"/>
              <a:gd name="connsiteX832" fmla="*/ 5792897 w 7369701"/>
              <a:gd name="connsiteY832" fmla="*/ 1647747 h 6858000"/>
              <a:gd name="connsiteX833" fmla="*/ 5842751 w 7369701"/>
              <a:gd name="connsiteY833" fmla="*/ 1816112 h 6858000"/>
              <a:gd name="connsiteX834" fmla="*/ 5847424 w 7369701"/>
              <a:gd name="connsiteY834" fmla="*/ 1815776 h 6858000"/>
              <a:gd name="connsiteX835" fmla="*/ 6399821 w 7369701"/>
              <a:gd name="connsiteY835" fmla="*/ 2344799 h 6858000"/>
              <a:gd name="connsiteX836" fmla="*/ 6323232 w 7369701"/>
              <a:gd name="connsiteY836" fmla="*/ 2389634 h 6858000"/>
              <a:gd name="connsiteX837" fmla="*/ 5942958 w 7369701"/>
              <a:gd name="connsiteY837" fmla="*/ 2077708 h 6858000"/>
              <a:gd name="connsiteX838" fmla="*/ 5921559 w 7369701"/>
              <a:gd name="connsiteY838" fmla="*/ 2378596 h 6858000"/>
              <a:gd name="connsiteX839" fmla="*/ 5817651 w 7369701"/>
              <a:gd name="connsiteY839" fmla="*/ 3023919 h 6858000"/>
              <a:gd name="connsiteX840" fmla="*/ 5729634 w 7369701"/>
              <a:gd name="connsiteY840" fmla="*/ 3051849 h 6858000"/>
              <a:gd name="connsiteX841" fmla="*/ 5611018 w 7369701"/>
              <a:gd name="connsiteY841" fmla="*/ 2316769 h 6858000"/>
              <a:gd name="connsiteX842" fmla="*/ 5687608 w 7369701"/>
              <a:gd name="connsiteY842" fmla="*/ 2039972 h 6858000"/>
              <a:gd name="connsiteX843" fmla="*/ 5657554 w 7369701"/>
              <a:gd name="connsiteY843" fmla="*/ 1576445 h 6858000"/>
              <a:gd name="connsiteX844" fmla="*/ 5150475 w 7369701"/>
              <a:gd name="connsiteY844" fmla="*/ 1274012 h 6858000"/>
              <a:gd name="connsiteX845" fmla="*/ 5349142 w 7369701"/>
              <a:gd name="connsiteY845" fmla="*/ 2204405 h 6858000"/>
              <a:gd name="connsiteX846" fmla="*/ 5262214 w 7369701"/>
              <a:gd name="connsiteY846" fmla="*/ 2233836 h 6858000"/>
              <a:gd name="connsiteX847" fmla="*/ 4981539 w 7369701"/>
              <a:gd name="connsiteY847" fmla="*/ 1542201 h 6858000"/>
              <a:gd name="connsiteX848" fmla="*/ 4958461 w 7369701"/>
              <a:gd name="connsiteY848" fmla="*/ 1136957 h 6858000"/>
              <a:gd name="connsiteX849" fmla="*/ 4655015 w 7369701"/>
              <a:gd name="connsiteY849" fmla="*/ 891426 h 6858000"/>
              <a:gd name="connsiteX850" fmla="*/ 4348002 w 7369701"/>
              <a:gd name="connsiteY850" fmla="*/ 2205895 h 6858000"/>
              <a:gd name="connsiteX851" fmla="*/ 4262250 w 7369701"/>
              <a:gd name="connsiteY851" fmla="*/ 2219972 h 6858000"/>
              <a:gd name="connsiteX852" fmla="*/ 4550611 w 7369701"/>
              <a:gd name="connsiteY852" fmla="*/ 817540 h 6858000"/>
              <a:gd name="connsiteX853" fmla="*/ 4564418 w 7369701"/>
              <a:gd name="connsiteY853" fmla="*/ 808293 h 6858000"/>
              <a:gd name="connsiteX854" fmla="*/ 4266388 w 7369701"/>
              <a:gd name="connsiteY854" fmla="*/ 500083 h 6858000"/>
              <a:gd name="connsiteX855" fmla="*/ 4032842 w 7369701"/>
              <a:gd name="connsiteY855" fmla="*/ 211809 h 6858000"/>
              <a:gd name="connsiteX856" fmla="*/ 3882765 w 7369701"/>
              <a:gd name="connsiteY856" fmla="*/ 0 h 6858000"/>
              <a:gd name="connsiteX857" fmla="*/ 3721337 w 7369701"/>
              <a:gd name="connsiteY857" fmla="*/ 0 h 6858000"/>
              <a:gd name="connsiteX858" fmla="*/ 3797544 w 7369701"/>
              <a:gd name="connsiteY858" fmla="*/ 0 h 6858000"/>
              <a:gd name="connsiteX859" fmla="*/ 3775734 w 7369701"/>
              <a:gd name="connsiteY859" fmla="*/ 95131 h 6858000"/>
              <a:gd name="connsiteX860" fmla="*/ 3724807 w 7369701"/>
              <a:gd name="connsiteY860" fmla="*/ 272257 h 6858000"/>
              <a:gd name="connsiteX861" fmla="*/ 3726844 w 7369701"/>
              <a:gd name="connsiteY861" fmla="*/ 282988 h 6858000"/>
              <a:gd name="connsiteX862" fmla="*/ 3742664 w 7369701"/>
              <a:gd name="connsiteY862" fmla="*/ 279918 h 6858000"/>
              <a:gd name="connsiteX863" fmla="*/ 4103910 w 7369701"/>
              <a:gd name="connsiteY863" fmla="*/ 1161917 h 6858000"/>
              <a:gd name="connsiteX864" fmla="*/ 4020269 w 7369701"/>
              <a:gd name="connsiteY864" fmla="*/ 1200406 h 6858000"/>
              <a:gd name="connsiteX865" fmla="*/ 3674882 w 7369701"/>
              <a:gd name="connsiteY865" fmla="*/ 488524 h 6858000"/>
              <a:gd name="connsiteX866" fmla="*/ 3132682 w 7369701"/>
              <a:gd name="connsiteY866" fmla="*/ 1072284 h 6858000"/>
              <a:gd name="connsiteX867" fmla="*/ 2716346 w 7369701"/>
              <a:gd name="connsiteY867" fmla="*/ 1276376 h 6858000"/>
              <a:gd name="connsiteX868" fmla="*/ 2716772 w 7369701"/>
              <a:gd name="connsiteY868" fmla="*/ 1255462 h 6858000"/>
              <a:gd name="connsiteX869" fmla="*/ 3471096 w 7369701"/>
              <a:gd name="connsiteY869" fmla="*/ 437072 h 6858000"/>
              <a:gd name="connsiteX870" fmla="*/ 3639057 w 7369701"/>
              <a:gd name="connsiteY870" fmla="*/ 286334 h 6858000"/>
              <a:gd name="connsiteX871" fmla="*/ 3640309 w 7369701"/>
              <a:gd name="connsiteY871" fmla="*/ 284664 h 6858000"/>
              <a:gd name="connsiteX872" fmla="*/ 3646022 w 7369701"/>
              <a:gd name="connsiteY872" fmla="*/ 276711 h 6858000"/>
              <a:gd name="connsiteX873" fmla="*/ 3707943 w 7369701"/>
              <a:gd name="connsiteY873" fmla="*/ 65958 h 6858000"/>
              <a:gd name="connsiteX874" fmla="*/ 3721337 w 7369701"/>
              <a:gd name="connsiteY874" fmla="*/ 0 h 6858000"/>
              <a:gd name="connsiteX875" fmla="*/ 2867960 w 7369701"/>
              <a:gd name="connsiteY875" fmla="*/ 0 h 6858000"/>
              <a:gd name="connsiteX876" fmla="*/ 2926351 w 7369701"/>
              <a:gd name="connsiteY876" fmla="*/ 0 h 6858000"/>
              <a:gd name="connsiteX877" fmla="*/ 2902823 w 7369701"/>
              <a:gd name="connsiteY877" fmla="*/ 262929 h 6858000"/>
              <a:gd name="connsiteX878" fmla="*/ 2940663 w 7369701"/>
              <a:gd name="connsiteY878" fmla="*/ 140884 h 6858000"/>
              <a:gd name="connsiteX879" fmla="*/ 2947039 w 7369701"/>
              <a:gd name="connsiteY879" fmla="*/ 122524 h 6858000"/>
              <a:gd name="connsiteX880" fmla="*/ 2984316 w 7369701"/>
              <a:gd name="connsiteY880" fmla="*/ 0 h 6858000"/>
              <a:gd name="connsiteX881" fmla="*/ 3016114 w 7369701"/>
              <a:gd name="connsiteY881" fmla="*/ 0 h 6858000"/>
              <a:gd name="connsiteX882" fmla="*/ 2979949 w 7369701"/>
              <a:gd name="connsiteY882" fmla="*/ 119274 h 6858000"/>
              <a:gd name="connsiteX883" fmla="*/ 3023879 w 7369701"/>
              <a:gd name="connsiteY883" fmla="*/ 0 h 6858000"/>
              <a:gd name="connsiteX884" fmla="*/ 3105400 w 7369701"/>
              <a:gd name="connsiteY884" fmla="*/ 0 h 6858000"/>
              <a:gd name="connsiteX885" fmla="*/ 3094669 w 7369701"/>
              <a:gd name="connsiteY885" fmla="*/ 30308 h 6858000"/>
              <a:gd name="connsiteX886" fmla="*/ 2901945 w 7369701"/>
              <a:gd name="connsiteY886" fmla="*/ 466538 h 6858000"/>
              <a:gd name="connsiteX887" fmla="*/ 2815209 w 7369701"/>
              <a:gd name="connsiteY887" fmla="*/ 497361 h 6858000"/>
              <a:gd name="connsiteX888" fmla="*/ 2844845 w 7369701"/>
              <a:gd name="connsiteY888" fmla="*/ 127638 h 6858000"/>
              <a:gd name="connsiteX889" fmla="*/ 2867960 w 7369701"/>
              <a:gd name="connsiteY889" fmla="*/ 0 h 6858000"/>
              <a:gd name="connsiteX890" fmla="*/ 1057230 w 7369701"/>
              <a:gd name="connsiteY890" fmla="*/ 0 h 6858000"/>
              <a:gd name="connsiteX891" fmla="*/ 1111003 w 7369701"/>
              <a:gd name="connsiteY891" fmla="*/ 0 h 6858000"/>
              <a:gd name="connsiteX892" fmla="*/ 1125553 w 7369701"/>
              <a:gd name="connsiteY892" fmla="*/ 52588 h 6858000"/>
              <a:gd name="connsiteX893" fmla="*/ 1304276 w 7369701"/>
              <a:gd name="connsiteY893" fmla="*/ 476275 h 6858000"/>
              <a:gd name="connsiteX894" fmla="*/ 1492066 w 7369701"/>
              <a:gd name="connsiteY894" fmla="*/ 886333 h 6858000"/>
              <a:gd name="connsiteX895" fmla="*/ 1423698 w 7369701"/>
              <a:gd name="connsiteY895" fmla="*/ 710817 h 6858000"/>
              <a:gd name="connsiteX896" fmla="*/ 1357609 w 7369701"/>
              <a:gd name="connsiteY896" fmla="*/ 532892 h 6858000"/>
              <a:gd name="connsiteX897" fmla="*/ 1309550 w 7369701"/>
              <a:gd name="connsiteY897" fmla="*/ 374031 h 6858000"/>
              <a:gd name="connsiteX898" fmla="*/ 1193673 w 7369701"/>
              <a:gd name="connsiteY898" fmla="*/ 49533 h 6858000"/>
              <a:gd name="connsiteX899" fmla="*/ 1164391 w 7369701"/>
              <a:gd name="connsiteY899" fmla="*/ 0 h 6858000"/>
              <a:gd name="connsiteX900" fmla="*/ 1200666 w 7369701"/>
              <a:gd name="connsiteY900" fmla="*/ 0 h 6858000"/>
              <a:gd name="connsiteX901" fmla="*/ 1223408 w 7369701"/>
              <a:gd name="connsiteY901" fmla="*/ 38996 h 6858000"/>
              <a:gd name="connsiteX902" fmla="*/ 1339635 w 7369701"/>
              <a:gd name="connsiteY902" fmla="*/ 365517 h 6858000"/>
              <a:gd name="connsiteX903" fmla="*/ 1387469 w 7369701"/>
              <a:gd name="connsiteY903" fmla="*/ 523079 h 6858000"/>
              <a:gd name="connsiteX904" fmla="*/ 1452685 w 7369701"/>
              <a:gd name="connsiteY904" fmla="*/ 699806 h 6858000"/>
              <a:gd name="connsiteX905" fmla="*/ 1492092 w 7369701"/>
              <a:gd name="connsiteY905" fmla="*/ 800424 h 6858000"/>
              <a:gd name="connsiteX906" fmla="*/ 1455302 w 7369701"/>
              <a:gd name="connsiteY906" fmla="*/ 632913 h 6858000"/>
              <a:gd name="connsiteX907" fmla="*/ 1222336 w 7369701"/>
              <a:gd name="connsiteY907" fmla="*/ 9480 h 6858000"/>
              <a:gd name="connsiteX908" fmla="*/ 1214634 w 7369701"/>
              <a:gd name="connsiteY908" fmla="*/ 0 h 6858000"/>
              <a:gd name="connsiteX909" fmla="*/ 1289827 w 7369701"/>
              <a:gd name="connsiteY909" fmla="*/ 0 h 6858000"/>
              <a:gd name="connsiteX910" fmla="*/ 1321076 w 7369701"/>
              <a:gd name="connsiteY910" fmla="*/ 59722 h 6858000"/>
              <a:gd name="connsiteX911" fmla="*/ 1512579 w 7369701"/>
              <a:gd name="connsiteY911" fmla="*/ 626441 h 6858000"/>
              <a:gd name="connsiteX912" fmla="*/ 1506076 w 7369701"/>
              <a:gd name="connsiteY912" fmla="*/ 1089289 h 6858000"/>
              <a:gd name="connsiteX913" fmla="*/ 1486346 w 7369701"/>
              <a:gd name="connsiteY913" fmla="*/ 1079919 h 6858000"/>
              <a:gd name="connsiteX914" fmla="*/ 1070511 w 7369701"/>
              <a:gd name="connsiteY914" fmla="*/ 48609 h 6858000"/>
              <a:gd name="connsiteX915" fmla="*/ 1057230 w 7369701"/>
              <a:gd name="connsiteY915" fmla="*/ 0 h 6858000"/>
              <a:gd name="connsiteX916" fmla="*/ 43151 w 7369701"/>
              <a:gd name="connsiteY916" fmla="*/ 0 h 6858000"/>
              <a:gd name="connsiteX917" fmla="*/ 95283 w 7369701"/>
              <a:gd name="connsiteY917" fmla="*/ 0 h 6858000"/>
              <a:gd name="connsiteX918" fmla="*/ 300708 w 7369701"/>
              <a:gd name="connsiteY918" fmla="*/ 154571 h 6858000"/>
              <a:gd name="connsiteX919" fmla="*/ 530414 w 7369701"/>
              <a:gd name="connsiteY919" fmla="*/ 354673 h 6858000"/>
              <a:gd name="connsiteX920" fmla="*/ 333785 w 7369701"/>
              <a:gd name="connsiteY920" fmla="*/ 161564 h 6858000"/>
              <a:gd name="connsiteX921" fmla="*/ 147005 w 7369701"/>
              <a:gd name="connsiteY921" fmla="*/ 0 h 6858000"/>
              <a:gd name="connsiteX922" fmla="*/ 272509 w 7369701"/>
              <a:gd name="connsiteY922" fmla="*/ 0 h 6858000"/>
              <a:gd name="connsiteX923" fmla="*/ 326276 w 7369701"/>
              <a:gd name="connsiteY923" fmla="*/ 45847 h 6858000"/>
              <a:gd name="connsiteX924" fmla="*/ 823759 w 7369701"/>
              <a:gd name="connsiteY924" fmla="*/ 574145 h 6858000"/>
              <a:gd name="connsiteX925" fmla="*/ 811254 w 7369701"/>
              <a:gd name="connsiteY925" fmla="*/ 665546 h 6858000"/>
              <a:gd name="connsiteX926" fmla="*/ 154042 w 7369701"/>
              <a:gd name="connsiteY926" fmla="*/ 261522 h 6858000"/>
              <a:gd name="connsiteX927" fmla="*/ 13550 w 7369701"/>
              <a:gd name="connsiteY927" fmla="*/ 158423 h 6858000"/>
              <a:gd name="connsiteX928" fmla="*/ 0 w 7369701"/>
              <a:gd name="connsiteY928" fmla="*/ 146618 h 6858000"/>
              <a:gd name="connsiteX929" fmla="*/ 0 w 7369701"/>
              <a:gd name="connsiteY929" fmla="*/ 59161 h 6858000"/>
              <a:gd name="connsiteX930" fmla="*/ 45427 w 7369701"/>
              <a:gd name="connsiteY930" fmla="*/ 101078 h 6858000"/>
              <a:gd name="connsiteX931" fmla="*/ 630103 w 7369701"/>
              <a:gd name="connsiteY931" fmla="*/ 485885 h 6858000"/>
              <a:gd name="connsiteX932" fmla="*/ 532040 w 7369701"/>
              <a:gd name="connsiteY932" fmla="*/ 399359 h 6858000"/>
              <a:gd name="connsiteX933" fmla="*/ 517618 w 7369701"/>
              <a:gd name="connsiteY933" fmla="*/ 385726 h 6858000"/>
              <a:gd name="connsiteX934" fmla="*/ 285074 w 7369701"/>
              <a:gd name="connsiteY934" fmla="*/ 182755 h 6858000"/>
              <a:gd name="connsiteX935" fmla="*/ 43151 w 7369701"/>
              <a:gd name="connsiteY935" fmla="*/ 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Lst>
            <a:rect l="l" t="t" r="r" b="b"/>
            <a:pathLst>
              <a:path w="7369701" h="6858000">
                <a:moveTo>
                  <a:pt x="369702" y="6712169"/>
                </a:moveTo>
                <a:lnTo>
                  <a:pt x="366575" y="6715556"/>
                </a:lnTo>
                <a:cubicBezTo>
                  <a:pt x="367954" y="6715031"/>
                  <a:pt x="369326" y="6714512"/>
                  <a:pt x="371637" y="6713954"/>
                </a:cubicBezTo>
                <a:lnTo>
                  <a:pt x="369702" y="6712169"/>
                </a:lnTo>
                <a:close/>
                <a:moveTo>
                  <a:pt x="1019354" y="6315006"/>
                </a:moveTo>
                <a:cubicBezTo>
                  <a:pt x="847231" y="6483030"/>
                  <a:pt x="636234" y="6599053"/>
                  <a:pt x="441046" y="6691153"/>
                </a:cubicBezTo>
                <a:cubicBezTo>
                  <a:pt x="668934" y="6613112"/>
                  <a:pt x="947819" y="6494377"/>
                  <a:pt x="1019354" y="6315006"/>
                </a:cubicBezTo>
                <a:close/>
                <a:moveTo>
                  <a:pt x="991680" y="6298413"/>
                </a:moveTo>
                <a:cubicBezTo>
                  <a:pt x="775775" y="6396465"/>
                  <a:pt x="575302" y="6507871"/>
                  <a:pt x="409060" y="6671470"/>
                </a:cubicBezTo>
                <a:cubicBezTo>
                  <a:pt x="603834" y="6580783"/>
                  <a:pt x="817655" y="6465584"/>
                  <a:pt x="991680" y="6298413"/>
                </a:cubicBezTo>
                <a:close/>
                <a:moveTo>
                  <a:pt x="103333" y="5699602"/>
                </a:moveTo>
                <a:cubicBezTo>
                  <a:pt x="133282" y="5726353"/>
                  <a:pt x="175725" y="5762843"/>
                  <a:pt x="233938" y="5809416"/>
                </a:cubicBezTo>
                <a:cubicBezTo>
                  <a:pt x="390802" y="5935412"/>
                  <a:pt x="652575" y="6145703"/>
                  <a:pt x="883580" y="6180710"/>
                </a:cubicBezTo>
                <a:cubicBezTo>
                  <a:pt x="736829" y="6133021"/>
                  <a:pt x="610173" y="6040280"/>
                  <a:pt x="487337" y="5950182"/>
                </a:cubicBezTo>
                <a:cubicBezTo>
                  <a:pt x="443670" y="5917932"/>
                  <a:pt x="398584" y="5885270"/>
                  <a:pt x="354051" y="5854912"/>
                </a:cubicBezTo>
                <a:cubicBezTo>
                  <a:pt x="302352" y="5819720"/>
                  <a:pt x="247963" y="5787429"/>
                  <a:pt x="195436" y="5755068"/>
                </a:cubicBezTo>
                <a:lnTo>
                  <a:pt x="103333" y="5699602"/>
                </a:lnTo>
                <a:close/>
                <a:moveTo>
                  <a:pt x="5539432" y="5642928"/>
                </a:moveTo>
                <a:cubicBezTo>
                  <a:pt x="5544304" y="5659969"/>
                  <a:pt x="5549664" y="5677449"/>
                  <a:pt x="5555462" y="5694454"/>
                </a:cubicBezTo>
                <a:cubicBezTo>
                  <a:pt x="5631122" y="5909386"/>
                  <a:pt x="5731219" y="6118228"/>
                  <a:pt x="5828270" y="6320663"/>
                </a:cubicBezTo>
                <a:cubicBezTo>
                  <a:pt x="5868407" y="6404290"/>
                  <a:pt x="5908582" y="6488842"/>
                  <a:pt x="5947416" y="6574846"/>
                </a:cubicBezTo>
                <a:cubicBezTo>
                  <a:pt x="5894674" y="6327329"/>
                  <a:pt x="5793018" y="5718484"/>
                  <a:pt x="5539432" y="5642928"/>
                </a:cubicBezTo>
                <a:close/>
                <a:moveTo>
                  <a:pt x="51253" y="5631825"/>
                </a:moveTo>
                <a:lnTo>
                  <a:pt x="211622" y="5728803"/>
                </a:lnTo>
                <a:cubicBezTo>
                  <a:pt x="264592" y="5760684"/>
                  <a:pt x="319013" y="5793908"/>
                  <a:pt x="371652" y="5829062"/>
                </a:cubicBezTo>
                <a:cubicBezTo>
                  <a:pt x="417589" y="5859824"/>
                  <a:pt x="462230" y="5892964"/>
                  <a:pt x="505903" y="5925221"/>
                </a:cubicBezTo>
                <a:cubicBezTo>
                  <a:pt x="628246" y="6014875"/>
                  <a:pt x="754907" y="6107611"/>
                  <a:pt x="899240" y="6153068"/>
                </a:cubicBezTo>
                <a:cubicBezTo>
                  <a:pt x="928476" y="6162153"/>
                  <a:pt x="958088" y="6168887"/>
                  <a:pt x="988114" y="6174204"/>
                </a:cubicBezTo>
                <a:cubicBezTo>
                  <a:pt x="943280" y="6136411"/>
                  <a:pt x="896194" y="6100100"/>
                  <a:pt x="845971" y="6067177"/>
                </a:cubicBezTo>
                <a:cubicBezTo>
                  <a:pt x="720131" y="5983257"/>
                  <a:pt x="580034" y="5915740"/>
                  <a:pt x="448057" y="5841376"/>
                </a:cubicBezTo>
                <a:cubicBezTo>
                  <a:pt x="341781" y="5780886"/>
                  <a:pt x="90319" y="5630263"/>
                  <a:pt x="51253" y="5631825"/>
                </a:cubicBezTo>
                <a:close/>
                <a:moveTo>
                  <a:pt x="2606687" y="5630718"/>
                </a:moveTo>
                <a:cubicBezTo>
                  <a:pt x="2484040" y="5952782"/>
                  <a:pt x="2550772" y="6305470"/>
                  <a:pt x="2645658" y="6640259"/>
                </a:cubicBezTo>
                <a:cubicBezTo>
                  <a:pt x="2605413" y="6320984"/>
                  <a:pt x="2566733" y="5970903"/>
                  <a:pt x="2606687" y="5630718"/>
                </a:cubicBezTo>
                <a:close/>
                <a:moveTo>
                  <a:pt x="3642057" y="5573487"/>
                </a:moveTo>
                <a:cubicBezTo>
                  <a:pt x="3639338" y="5575453"/>
                  <a:pt x="3635693" y="5577466"/>
                  <a:pt x="3632981" y="5579437"/>
                </a:cubicBezTo>
                <a:cubicBezTo>
                  <a:pt x="3509182" y="5674738"/>
                  <a:pt x="3441993" y="5811556"/>
                  <a:pt x="3382436" y="5952726"/>
                </a:cubicBezTo>
                <a:cubicBezTo>
                  <a:pt x="3286719" y="6179641"/>
                  <a:pt x="3231101" y="6419386"/>
                  <a:pt x="3191929" y="6662669"/>
                </a:cubicBezTo>
                <a:cubicBezTo>
                  <a:pt x="3237125" y="6465250"/>
                  <a:pt x="3296425" y="6271000"/>
                  <a:pt x="3369898" y="6081771"/>
                </a:cubicBezTo>
                <a:cubicBezTo>
                  <a:pt x="3454377" y="5865084"/>
                  <a:pt x="3540614" y="5703753"/>
                  <a:pt x="3642057" y="5573487"/>
                </a:cubicBezTo>
                <a:close/>
                <a:moveTo>
                  <a:pt x="2650666" y="5530686"/>
                </a:moveTo>
                <a:cubicBezTo>
                  <a:pt x="2650695" y="5531619"/>
                  <a:pt x="2650695" y="5531619"/>
                  <a:pt x="2650249" y="5532101"/>
                </a:cubicBezTo>
                <a:cubicBezTo>
                  <a:pt x="2594633" y="5864991"/>
                  <a:pt x="2624834" y="6212617"/>
                  <a:pt x="2663808" y="6535215"/>
                </a:cubicBezTo>
                <a:cubicBezTo>
                  <a:pt x="2664345" y="6401062"/>
                  <a:pt x="2664881" y="6266909"/>
                  <a:pt x="2665418" y="6132756"/>
                </a:cubicBezTo>
                <a:cubicBezTo>
                  <a:pt x="2666315" y="5945493"/>
                  <a:pt x="2661038" y="5743579"/>
                  <a:pt x="2650666" y="5530686"/>
                </a:cubicBezTo>
                <a:close/>
                <a:moveTo>
                  <a:pt x="2680277" y="5479204"/>
                </a:moveTo>
                <a:cubicBezTo>
                  <a:pt x="2679826" y="5479692"/>
                  <a:pt x="2679381" y="5480173"/>
                  <a:pt x="2678972" y="5481582"/>
                </a:cubicBezTo>
                <a:cubicBezTo>
                  <a:pt x="2691463" y="5712555"/>
                  <a:pt x="2697451" y="5932139"/>
                  <a:pt x="2696666" y="6133836"/>
                </a:cubicBezTo>
                <a:lnTo>
                  <a:pt x="2695769" y="6390955"/>
                </a:lnTo>
                <a:cubicBezTo>
                  <a:pt x="2712509" y="6297144"/>
                  <a:pt x="2727840" y="6202916"/>
                  <a:pt x="2739893" y="6108357"/>
                </a:cubicBezTo>
                <a:cubicBezTo>
                  <a:pt x="2767348" y="5886500"/>
                  <a:pt x="2737035" y="5687445"/>
                  <a:pt x="2680277" y="5479204"/>
                </a:cubicBezTo>
                <a:close/>
                <a:moveTo>
                  <a:pt x="1132195" y="5467980"/>
                </a:moveTo>
                <a:cubicBezTo>
                  <a:pt x="1313054" y="5495211"/>
                  <a:pt x="1494925" y="5512628"/>
                  <a:pt x="1679056" y="5516907"/>
                </a:cubicBezTo>
                <a:cubicBezTo>
                  <a:pt x="1838007" y="5520331"/>
                  <a:pt x="1983050" y="5490313"/>
                  <a:pt x="2128648" y="5474249"/>
                </a:cubicBezTo>
                <a:cubicBezTo>
                  <a:pt x="2028248" y="5467548"/>
                  <a:pt x="1925543" y="5473055"/>
                  <a:pt x="1825619" y="5478447"/>
                </a:cubicBezTo>
                <a:lnTo>
                  <a:pt x="1737798" y="5483353"/>
                </a:lnTo>
                <a:cubicBezTo>
                  <a:pt x="1536509" y="5492800"/>
                  <a:pt x="1332771" y="5487439"/>
                  <a:pt x="1132195" y="5467980"/>
                </a:cubicBezTo>
                <a:close/>
                <a:moveTo>
                  <a:pt x="1456157" y="5371404"/>
                </a:moveTo>
                <a:cubicBezTo>
                  <a:pt x="1385125" y="5373535"/>
                  <a:pt x="1314200" y="5378444"/>
                  <a:pt x="1244432" y="5385601"/>
                </a:cubicBezTo>
                <a:cubicBezTo>
                  <a:pt x="1151404" y="5395142"/>
                  <a:pt x="1060429" y="5408677"/>
                  <a:pt x="973990" y="5424940"/>
                </a:cubicBezTo>
                <a:cubicBezTo>
                  <a:pt x="1017323" y="5425535"/>
                  <a:pt x="1061253" y="5429367"/>
                  <a:pt x="1103809" y="5433720"/>
                </a:cubicBezTo>
                <a:lnTo>
                  <a:pt x="1123454" y="5435727"/>
                </a:lnTo>
                <a:cubicBezTo>
                  <a:pt x="1326373" y="5455563"/>
                  <a:pt x="1533386" y="5461253"/>
                  <a:pt x="1737017" y="5452183"/>
                </a:cubicBezTo>
                <a:lnTo>
                  <a:pt x="1824397" y="5447757"/>
                </a:lnTo>
                <a:cubicBezTo>
                  <a:pt x="1905266" y="5443590"/>
                  <a:pt x="1987993" y="5439352"/>
                  <a:pt x="2070059" y="5441660"/>
                </a:cubicBezTo>
                <a:cubicBezTo>
                  <a:pt x="1883310" y="5383634"/>
                  <a:pt x="1669251" y="5365013"/>
                  <a:pt x="1456157" y="5371404"/>
                </a:cubicBezTo>
                <a:close/>
                <a:moveTo>
                  <a:pt x="4988186" y="5216467"/>
                </a:moveTo>
                <a:cubicBezTo>
                  <a:pt x="4914642" y="5275764"/>
                  <a:pt x="4843105" y="5338703"/>
                  <a:pt x="4777334" y="5406072"/>
                </a:cubicBezTo>
                <a:cubicBezTo>
                  <a:pt x="4757662" y="5426414"/>
                  <a:pt x="4737537" y="5447249"/>
                  <a:pt x="4718341" y="5468043"/>
                </a:cubicBezTo>
                <a:cubicBezTo>
                  <a:pt x="4681696" y="5506771"/>
                  <a:pt x="4644162" y="5546455"/>
                  <a:pt x="4604655" y="5583434"/>
                </a:cubicBezTo>
                <a:cubicBezTo>
                  <a:pt x="4591636" y="5595592"/>
                  <a:pt x="4578581" y="5606832"/>
                  <a:pt x="4565074" y="5618550"/>
                </a:cubicBezTo>
                <a:cubicBezTo>
                  <a:pt x="4712605" y="5511121"/>
                  <a:pt x="4908425" y="5376611"/>
                  <a:pt x="4988186" y="5216467"/>
                </a:cubicBezTo>
                <a:close/>
                <a:moveTo>
                  <a:pt x="4978032" y="5183809"/>
                </a:moveTo>
                <a:cubicBezTo>
                  <a:pt x="4748175" y="5235846"/>
                  <a:pt x="4611576" y="5430393"/>
                  <a:pt x="4463413" y="5615162"/>
                </a:cubicBezTo>
                <a:cubicBezTo>
                  <a:pt x="4428815" y="5658459"/>
                  <a:pt x="4393697" y="5700384"/>
                  <a:pt x="4358134" y="5742791"/>
                </a:cubicBezTo>
                <a:lnTo>
                  <a:pt x="4376219" y="5729027"/>
                </a:lnTo>
                <a:cubicBezTo>
                  <a:pt x="4445817" y="5675939"/>
                  <a:pt x="4517680" y="5621374"/>
                  <a:pt x="4582340" y="5561037"/>
                </a:cubicBezTo>
                <a:cubicBezTo>
                  <a:pt x="4621394" y="5524545"/>
                  <a:pt x="4658482" y="5485345"/>
                  <a:pt x="4694684" y="5447098"/>
                </a:cubicBezTo>
                <a:cubicBezTo>
                  <a:pt x="4714806" y="5426264"/>
                  <a:pt x="4733997" y="5405475"/>
                  <a:pt x="4754123" y="5384643"/>
                </a:cubicBezTo>
                <a:cubicBezTo>
                  <a:pt x="4823909" y="5312925"/>
                  <a:pt x="4899949" y="5246074"/>
                  <a:pt x="4978032" y="5183809"/>
                </a:cubicBezTo>
                <a:close/>
                <a:moveTo>
                  <a:pt x="1903353" y="5044827"/>
                </a:moveTo>
                <a:cubicBezTo>
                  <a:pt x="1900901" y="5049058"/>
                  <a:pt x="1913196" y="5065331"/>
                  <a:pt x="1936931" y="5093954"/>
                </a:cubicBezTo>
                <a:cubicBezTo>
                  <a:pt x="2021149" y="5196773"/>
                  <a:pt x="2108079" y="5297623"/>
                  <a:pt x="2195868" y="5396574"/>
                </a:cubicBezTo>
                <a:cubicBezTo>
                  <a:pt x="2196092" y="5309013"/>
                  <a:pt x="2155695" y="5230515"/>
                  <a:pt x="2088852" y="5166123"/>
                </a:cubicBezTo>
                <a:cubicBezTo>
                  <a:pt x="2054441" y="5132572"/>
                  <a:pt x="2001584" y="5091839"/>
                  <a:pt x="1958241" y="5067955"/>
                </a:cubicBezTo>
                <a:cubicBezTo>
                  <a:pt x="1922998" y="5048408"/>
                  <a:pt x="1905803" y="5040595"/>
                  <a:pt x="1903353" y="5044827"/>
                </a:cubicBezTo>
                <a:close/>
                <a:moveTo>
                  <a:pt x="1979378" y="4769504"/>
                </a:moveTo>
                <a:cubicBezTo>
                  <a:pt x="2251008" y="4946802"/>
                  <a:pt x="2557265" y="5046794"/>
                  <a:pt x="2882120" y="5064547"/>
                </a:cubicBezTo>
                <a:cubicBezTo>
                  <a:pt x="2852884" y="5055476"/>
                  <a:pt x="2822307" y="5047842"/>
                  <a:pt x="2793103" y="5039699"/>
                </a:cubicBezTo>
                <a:lnTo>
                  <a:pt x="2770041" y="5033634"/>
                </a:lnTo>
                <a:cubicBezTo>
                  <a:pt x="2500352" y="4962917"/>
                  <a:pt x="2236095" y="4864963"/>
                  <a:pt x="1979378" y="4769504"/>
                </a:cubicBezTo>
                <a:close/>
                <a:moveTo>
                  <a:pt x="1927410" y="4716164"/>
                </a:moveTo>
                <a:cubicBezTo>
                  <a:pt x="1938311" y="4720848"/>
                  <a:pt x="1949172" y="4724604"/>
                  <a:pt x="1959587" y="4728849"/>
                </a:cubicBezTo>
                <a:cubicBezTo>
                  <a:pt x="2224818" y="4827692"/>
                  <a:pt x="2499050" y="4930367"/>
                  <a:pt x="2777707" y="5003991"/>
                </a:cubicBezTo>
                <a:lnTo>
                  <a:pt x="2800768" y="5010056"/>
                </a:lnTo>
                <a:lnTo>
                  <a:pt x="2879408" y="5031590"/>
                </a:lnTo>
                <a:cubicBezTo>
                  <a:pt x="2873718" y="5029024"/>
                  <a:pt x="2868475" y="5025973"/>
                  <a:pt x="2862295" y="5022958"/>
                </a:cubicBezTo>
                <a:cubicBezTo>
                  <a:pt x="2846112" y="5014292"/>
                  <a:pt x="2829972" y="5006555"/>
                  <a:pt x="2813343" y="4998369"/>
                </a:cubicBezTo>
                <a:cubicBezTo>
                  <a:pt x="2759214" y="4972589"/>
                  <a:pt x="2702010" y="4951123"/>
                  <a:pt x="2646245" y="4930999"/>
                </a:cubicBezTo>
                <a:cubicBezTo>
                  <a:pt x="2437298" y="4853662"/>
                  <a:pt x="2221285" y="4774272"/>
                  <a:pt x="1999243" y="4730524"/>
                </a:cubicBezTo>
                <a:lnTo>
                  <a:pt x="1979527" y="4726651"/>
                </a:lnTo>
                <a:lnTo>
                  <a:pt x="1927410" y="4716164"/>
                </a:lnTo>
                <a:close/>
                <a:moveTo>
                  <a:pt x="1997014" y="4698007"/>
                </a:moveTo>
                <a:lnTo>
                  <a:pt x="2005458" y="4699540"/>
                </a:lnTo>
                <a:cubicBezTo>
                  <a:pt x="2229844" y="4743659"/>
                  <a:pt x="2447268" y="4823456"/>
                  <a:pt x="2657186" y="4901687"/>
                </a:cubicBezTo>
                <a:cubicBezTo>
                  <a:pt x="2713431" y="4922259"/>
                  <a:pt x="2771565" y="4943688"/>
                  <a:pt x="2826662" y="4970362"/>
                </a:cubicBezTo>
                <a:cubicBezTo>
                  <a:pt x="2843286" y="4978544"/>
                  <a:pt x="2859914" y="4986729"/>
                  <a:pt x="2876100" y="4995397"/>
                </a:cubicBezTo>
                <a:cubicBezTo>
                  <a:pt x="2929811" y="5022592"/>
                  <a:pt x="2984941" y="5050189"/>
                  <a:pt x="3042600" y="5059532"/>
                </a:cubicBezTo>
                <a:cubicBezTo>
                  <a:pt x="2779645" y="4772909"/>
                  <a:pt x="2376891" y="4705645"/>
                  <a:pt x="1997014" y="4698007"/>
                </a:cubicBezTo>
                <a:close/>
                <a:moveTo>
                  <a:pt x="2305292" y="4219492"/>
                </a:moveTo>
                <a:cubicBezTo>
                  <a:pt x="2631112" y="4377847"/>
                  <a:pt x="3011879" y="4535878"/>
                  <a:pt x="3360922" y="4529373"/>
                </a:cubicBezTo>
                <a:cubicBezTo>
                  <a:pt x="3408391" y="4528405"/>
                  <a:pt x="3451278" y="4517839"/>
                  <a:pt x="3492420" y="4510145"/>
                </a:cubicBezTo>
                <a:cubicBezTo>
                  <a:pt x="3448862" y="4503966"/>
                  <a:pt x="3405674" y="4495449"/>
                  <a:pt x="3364086" y="4480340"/>
                </a:cubicBezTo>
                <a:cubicBezTo>
                  <a:pt x="3314946" y="4462747"/>
                  <a:pt x="3269673" y="4437082"/>
                  <a:pt x="3225818" y="4411822"/>
                </a:cubicBezTo>
                <a:cubicBezTo>
                  <a:pt x="3194830" y="4393966"/>
                  <a:pt x="3162431" y="4375699"/>
                  <a:pt x="3129696" y="4360704"/>
                </a:cubicBezTo>
                <a:cubicBezTo>
                  <a:pt x="3030558" y="4315774"/>
                  <a:pt x="2920899" y="4298731"/>
                  <a:pt x="2814545" y="4282955"/>
                </a:cubicBezTo>
                <a:cubicBezTo>
                  <a:pt x="2648192" y="4257474"/>
                  <a:pt x="2475773" y="4231762"/>
                  <a:pt x="2305292" y="4219492"/>
                </a:cubicBezTo>
                <a:close/>
                <a:moveTo>
                  <a:pt x="2626982" y="4206450"/>
                </a:moveTo>
                <a:cubicBezTo>
                  <a:pt x="2581807" y="4205467"/>
                  <a:pt x="2536327" y="4205706"/>
                  <a:pt x="2490617" y="4206951"/>
                </a:cubicBezTo>
                <a:cubicBezTo>
                  <a:pt x="2601507" y="4219748"/>
                  <a:pt x="2711611" y="4236309"/>
                  <a:pt x="2819869" y="4252936"/>
                </a:cubicBezTo>
                <a:cubicBezTo>
                  <a:pt x="2928115" y="4269564"/>
                  <a:pt x="3040565" y="4286495"/>
                  <a:pt x="3143018" y="4332698"/>
                </a:cubicBezTo>
                <a:cubicBezTo>
                  <a:pt x="3177162" y="4348099"/>
                  <a:pt x="3210046" y="4366808"/>
                  <a:pt x="3241520" y="4385112"/>
                </a:cubicBezTo>
                <a:cubicBezTo>
                  <a:pt x="3284409" y="4409477"/>
                  <a:pt x="3328265" y="4434739"/>
                  <a:pt x="3374575" y="4451517"/>
                </a:cubicBezTo>
                <a:cubicBezTo>
                  <a:pt x="3416609" y="4466134"/>
                  <a:pt x="3460730" y="4474620"/>
                  <a:pt x="3505221" y="4480757"/>
                </a:cubicBezTo>
                <a:cubicBezTo>
                  <a:pt x="3244537" y="4280088"/>
                  <a:pt x="2943211" y="4213332"/>
                  <a:pt x="2626982" y="4206450"/>
                </a:cubicBezTo>
                <a:close/>
                <a:moveTo>
                  <a:pt x="1310106" y="3943217"/>
                </a:moveTo>
                <a:cubicBezTo>
                  <a:pt x="1129544" y="4063332"/>
                  <a:pt x="976804" y="4212308"/>
                  <a:pt x="854994" y="4399136"/>
                </a:cubicBezTo>
                <a:cubicBezTo>
                  <a:pt x="813550" y="4462067"/>
                  <a:pt x="777442" y="4528637"/>
                  <a:pt x="742462" y="4594648"/>
                </a:cubicBezTo>
                <a:cubicBezTo>
                  <a:pt x="769633" y="4559245"/>
                  <a:pt x="795392" y="4522436"/>
                  <a:pt x="820602" y="4485915"/>
                </a:cubicBezTo>
                <a:cubicBezTo>
                  <a:pt x="839644" y="4458097"/>
                  <a:pt x="858127" y="4430568"/>
                  <a:pt x="878295" y="4403594"/>
                </a:cubicBezTo>
                <a:cubicBezTo>
                  <a:pt x="984168" y="4259170"/>
                  <a:pt x="1114491" y="4132679"/>
                  <a:pt x="1240607" y="4010401"/>
                </a:cubicBezTo>
                <a:lnTo>
                  <a:pt x="1310106" y="3943217"/>
                </a:lnTo>
                <a:close/>
                <a:moveTo>
                  <a:pt x="1423113" y="3874565"/>
                </a:moveTo>
                <a:lnTo>
                  <a:pt x="1260565" y="4031982"/>
                </a:lnTo>
                <a:cubicBezTo>
                  <a:pt x="1135292" y="4153135"/>
                  <a:pt x="1006090" y="4279065"/>
                  <a:pt x="901900" y="4421236"/>
                </a:cubicBezTo>
                <a:cubicBezTo>
                  <a:pt x="882292" y="4447928"/>
                  <a:pt x="863806" y="4475465"/>
                  <a:pt x="845044" y="4502436"/>
                </a:cubicBezTo>
                <a:cubicBezTo>
                  <a:pt x="797719" y="4571828"/>
                  <a:pt x="747866" y="4643196"/>
                  <a:pt x="685926" y="4703069"/>
                </a:cubicBezTo>
                <a:cubicBezTo>
                  <a:pt x="685087" y="4704192"/>
                  <a:pt x="684806" y="4705038"/>
                  <a:pt x="684248" y="4706721"/>
                </a:cubicBezTo>
                <a:cubicBezTo>
                  <a:pt x="955830" y="4450343"/>
                  <a:pt x="1215323" y="4185291"/>
                  <a:pt x="1423113" y="3874565"/>
                </a:cubicBezTo>
                <a:close/>
                <a:moveTo>
                  <a:pt x="3316479" y="3872136"/>
                </a:moveTo>
                <a:lnTo>
                  <a:pt x="3546806" y="4356139"/>
                </a:lnTo>
                <a:cubicBezTo>
                  <a:pt x="3510992" y="4217388"/>
                  <a:pt x="3440535" y="4086075"/>
                  <a:pt x="3364433" y="3953121"/>
                </a:cubicBezTo>
                <a:lnTo>
                  <a:pt x="3316479" y="3872136"/>
                </a:lnTo>
                <a:close/>
                <a:moveTo>
                  <a:pt x="3291335" y="3767420"/>
                </a:moveTo>
                <a:cubicBezTo>
                  <a:pt x="3324815" y="3824296"/>
                  <a:pt x="3358740" y="3880691"/>
                  <a:pt x="3390805" y="3937163"/>
                </a:cubicBezTo>
                <a:cubicBezTo>
                  <a:pt x="3469925" y="4075583"/>
                  <a:pt x="3543427" y="4213298"/>
                  <a:pt x="3579062" y="4359040"/>
                </a:cubicBezTo>
                <a:cubicBezTo>
                  <a:pt x="3585500" y="4228842"/>
                  <a:pt x="3547302" y="4112076"/>
                  <a:pt x="3467355" y="3988130"/>
                </a:cubicBezTo>
                <a:cubicBezTo>
                  <a:pt x="3420192" y="3915029"/>
                  <a:pt x="3371016" y="3849934"/>
                  <a:pt x="3310753" y="3787140"/>
                </a:cubicBezTo>
                <a:cubicBezTo>
                  <a:pt x="3303466" y="3779509"/>
                  <a:pt x="3297626" y="3773227"/>
                  <a:pt x="3291335" y="3767420"/>
                </a:cubicBezTo>
                <a:close/>
                <a:moveTo>
                  <a:pt x="1635889" y="3709494"/>
                </a:moveTo>
                <a:lnTo>
                  <a:pt x="1634800" y="3731111"/>
                </a:lnTo>
                <a:cubicBezTo>
                  <a:pt x="1634800" y="3731111"/>
                  <a:pt x="1635342" y="3716795"/>
                  <a:pt x="1635889" y="3709494"/>
                </a:cubicBezTo>
                <a:close/>
                <a:moveTo>
                  <a:pt x="1510397" y="3684705"/>
                </a:moveTo>
                <a:cubicBezTo>
                  <a:pt x="1390337" y="3729510"/>
                  <a:pt x="1267181" y="3766747"/>
                  <a:pt x="1146550" y="3802012"/>
                </a:cubicBezTo>
                <a:cubicBezTo>
                  <a:pt x="997862" y="3845736"/>
                  <a:pt x="843568" y="3890871"/>
                  <a:pt x="698834" y="3952272"/>
                </a:cubicBezTo>
                <a:cubicBezTo>
                  <a:pt x="460140" y="4053106"/>
                  <a:pt x="242842" y="4196577"/>
                  <a:pt x="34256" y="4347603"/>
                </a:cubicBezTo>
                <a:cubicBezTo>
                  <a:pt x="196048" y="4248849"/>
                  <a:pt x="358125" y="4150653"/>
                  <a:pt x="527241" y="4065078"/>
                </a:cubicBezTo>
                <a:cubicBezTo>
                  <a:pt x="838255" y="3908281"/>
                  <a:pt x="1212318" y="3863093"/>
                  <a:pt x="1510397" y="3684705"/>
                </a:cubicBezTo>
                <a:close/>
                <a:moveTo>
                  <a:pt x="1313114" y="3655216"/>
                </a:moveTo>
                <a:cubicBezTo>
                  <a:pt x="1247578" y="3654578"/>
                  <a:pt x="1180153" y="3656293"/>
                  <a:pt x="1109304" y="3669030"/>
                </a:cubicBezTo>
                <a:cubicBezTo>
                  <a:pt x="689821" y="3744031"/>
                  <a:pt x="334655" y="4032530"/>
                  <a:pt x="8129" y="4330519"/>
                </a:cubicBezTo>
                <a:cubicBezTo>
                  <a:pt x="220923" y="4176682"/>
                  <a:pt x="442983" y="4028720"/>
                  <a:pt x="687572" y="3925629"/>
                </a:cubicBezTo>
                <a:cubicBezTo>
                  <a:pt x="833705" y="3864223"/>
                  <a:pt x="989118" y="3818520"/>
                  <a:pt x="1138365" y="3774515"/>
                </a:cubicBezTo>
                <a:cubicBezTo>
                  <a:pt x="1260121" y="3738686"/>
                  <a:pt x="1384681" y="3701451"/>
                  <a:pt x="1505579" y="3655526"/>
                </a:cubicBezTo>
                <a:cubicBezTo>
                  <a:pt x="1442294" y="3658846"/>
                  <a:pt x="1378650" y="3655854"/>
                  <a:pt x="1313114" y="3655216"/>
                </a:cubicBezTo>
                <a:close/>
                <a:moveTo>
                  <a:pt x="3655073" y="3650884"/>
                </a:moveTo>
                <a:cubicBezTo>
                  <a:pt x="3768399" y="3765347"/>
                  <a:pt x="3873410" y="3884450"/>
                  <a:pt x="3989938" y="3991685"/>
                </a:cubicBezTo>
                <a:cubicBezTo>
                  <a:pt x="4106468" y="4098916"/>
                  <a:pt x="4234512" y="4194281"/>
                  <a:pt x="4393907" y="4261258"/>
                </a:cubicBezTo>
                <a:cubicBezTo>
                  <a:pt x="4484865" y="4299540"/>
                  <a:pt x="4571866" y="4332385"/>
                  <a:pt x="4648051" y="4374051"/>
                </a:cubicBezTo>
                <a:cubicBezTo>
                  <a:pt x="4566919" y="4301848"/>
                  <a:pt x="4474187" y="4242216"/>
                  <a:pt x="4383389" y="4184369"/>
                </a:cubicBezTo>
                <a:cubicBezTo>
                  <a:pt x="4310251" y="4137460"/>
                  <a:pt x="4234739" y="4089250"/>
                  <a:pt x="4165508" y="4035196"/>
                </a:cubicBezTo>
                <a:cubicBezTo>
                  <a:pt x="4131846" y="4008598"/>
                  <a:pt x="4099524" y="3980549"/>
                  <a:pt x="4068162" y="3953394"/>
                </a:cubicBezTo>
                <a:cubicBezTo>
                  <a:pt x="4039704" y="3928919"/>
                  <a:pt x="4010763" y="3903992"/>
                  <a:pt x="3981416" y="3880482"/>
                </a:cubicBezTo>
                <a:cubicBezTo>
                  <a:pt x="3923199" y="3833909"/>
                  <a:pt x="3860482" y="3791236"/>
                  <a:pt x="3800147" y="3749872"/>
                </a:cubicBezTo>
                <a:lnTo>
                  <a:pt x="3655073" y="3650884"/>
                </a:lnTo>
                <a:close/>
                <a:moveTo>
                  <a:pt x="3670252" y="3622798"/>
                </a:moveTo>
                <a:lnTo>
                  <a:pt x="3817258" y="3723577"/>
                </a:lnTo>
                <a:cubicBezTo>
                  <a:pt x="3878082" y="3765387"/>
                  <a:pt x="3941278" y="3808498"/>
                  <a:pt x="4000461" y="3855966"/>
                </a:cubicBezTo>
                <a:cubicBezTo>
                  <a:pt x="4030299" y="3879926"/>
                  <a:pt x="4059233" y="3904849"/>
                  <a:pt x="4088180" y="3929774"/>
                </a:cubicBezTo>
                <a:cubicBezTo>
                  <a:pt x="4119532" y="3956928"/>
                  <a:pt x="4151864" y="3984979"/>
                  <a:pt x="4184555" y="4010683"/>
                </a:cubicBezTo>
                <a:cubicBezTo>
                  <a:pt x="4252374" y="4064322"/>
                  <a:pt x="4327401" y="4112085"/>
                  <a:pt x="4399563" y="4158106"/>
                </a:cubicBezTo>
                <a:cubicBezTo>
                  <a:pt x="4497546" y="4220788"/>
                  <a:pt x="4597907" y="4284772"/>
                  <a:pt x="4684469" y="4364680"/>
                </a:cubicBezTo>
                <a:lnTo>
                  <a:pt x="4690271" y="4370034"/>
                </a:lnTo>
                <a:cubicBezTo>
                  <a:pt x="4617960" y="4134006"/>
                  <a:pt x="4326618" y="3976128"/>
                  <a:pt x="4136093" y="3858466"/>
                </a:cubicBezTo>
                <a:cubicBezTo>
                  <a:pt x="3985171" y="3764831"/>
                  <a:pt x="3831168" y="3687155"/>
                  <a:pt x="3670252" y="3622798"/>
                </a:cubicBezTo>
                <a:close/>
                <a:moveTo>
                  <a:pt x="4440129" y="3448571"/>
                </a:moveTo>
                <a:cubicBezTo>
                  <a:pt x="4500684" y="3600308"/>
                  <a:pt x="4765312" y="3823987"/>
                  <a:pt x="4856525" y="3915351"/>
                </a:cubicBezTo>
                <a:cubicBezTo>
                  <a:pt x="4921046" y="3979838"/>
                  <a:pt x="4987678" y="4047617"/>
                  <a:pt x="5059055" y="4108918"/>
                </a:cubicBezTo>
                <a:cubicBezTo>
                  <a:pt x="5130436" y="4170218"/>
                  <a:pt x="5206561" y="4225043"/>
                  <a:pt x="5290070" y="4263619"/>
                </a:cubicBezTo>
                <a:cubicBezTo>
                  <a:pt x="5126032" y="4132785"/>
                  <a:pt x="4978794" y="3979858"/>
                  <a:pt x="4834991" y="3830985"/>
                </a:cubicBezTo>
                <a:cubicBezTo>
                  <a:pt x="4709629" y="3700933"/>
                  <a:pt x="4579958" y="3567796"/>
                  <a:pt x="4440129" y="3448571"/>
                </a:cubicBezTo>
                <a:close/>
                <a:moveTo>
                  <a:pt x="4441737" y="3399734"/>
                </a:moveTo>
                <a:cubicBezTo>
                  <a:pt x="4437014" y="3398227"/>
                  <a:pt x="4433408" y="3398482"/>
                  <a:pt x="4431236" y="3400954"/>
                </a:cubicBezTo>
                <a:cubicBezTo>
                  <a:pt x="4474088" y="3436036"/>
                  <a:pt x="4516531" y="3472527"/>
                  <a:pt x="4557150" y="3510023"/>
                </a:cubicBezTo>
                <a:cubicBezTo>
                  <a:pt x="4661606" y="3606446"/>
                  <a:pt x="4760255" y="3709152"/>
                  <a:pt x="4856936" y="3809146"/>
                </a:cubicBezTo>
                <a:cubicBezTo>
                  <a:pt x="4939779" y="3895025"/>
                  <a:pt x="5024071" y="3982240"/>
                  <a:pt x="5111996" y="4065759"/>
                </a:cubicBezTo>
                <a:cubicBezTo>
                  <a:pt x="5199925" y="4149276"/>
                  <a:pt x="5291490" y="4229096"/>
                  <a:pt x="5388878" y="4300185"/>
                </a:cubicBezTo>
                <a:cubicBezTo>
                  <a:pt x="5401114" y="4303421"/>
                  <a:pt x="5413353" y="4306662"/>
                  <a:pt x="5425556" y="4308967"/>
                </a:cubicBezTo>
                <a:cubicBezTo>
                  <a:pt x="5290970" y="4122931"/>
                  <a:pt x="5119226" y="3974244"/>
                  <a:pt x="4943646" y="3822916"/>
                </a:cubicBezTo>
                <a:cubicBezTo>
                  <a:pt x="4828850" y="3724110"/>
                  <a:pt x="4714058" y="3625311"/>
                  <a:pt x="4594837" y="3532274"/>
                </a:cubicBezTo>
                <a:cubicBezTo>
                  <a:pt x="4562450" y="3507077"/>
                  <a:pt x="4474786" y="3410282"/>
                  <a:pt x="4441737" y="3399734"/>
                </a:cubicBezTo>
                <a:close/>
                <a:moveTo>
                  <a:pt x="5425834" y="3162785"/>
                </a:moveTo>
                <a:cubicBezTo>
                  <a:pt x="5393133" y="3300089"/>
                  <a:pt x="5401723" y="3491623"/>
                  <a:pt x="5401644" y="3617847"/>
                </a:cubicBezTo>
                <a:cubicBezTo>
                  <a:pt x="5401790" y="3807859"/>
                  <a:pt x="5425483" y="3992734"/>
                  <a:pt x="5467256" y="4175494"/>
                </a:cubicBezTo>
                <a:cubicBezTo>
                  <a:pt x="5469824" y="3971868"/>
                  <a:pt x="5459296" y="3766904"/>
                  <a:pt x="5448069" y="3567554"/>
                </a:cubicBezTo>
                <a:lnTo>
                  <a:pt x="5425834" y="3162785"/>
                </a:lnTo>
                <a:close/>
                <a:moveTo>
                  <a:pt x="1318687" y="3113840"/>
                </a:moveTo>
                <a:cubicBezTo>
                  <a:pt x="1233126" y="3142037"/>
                  <a:pt x="1148133" y="3174161"/>
                  <a:pt x="1066793" y="3212171"/>
                </a:cubicBezTo>
                <a:lnTo>
                  <a:pt x="993319" y="3247648"/>
                </a:lnTo>
                <a:cubicBezTo>
                  <a:pt x="947600" y="3269890"/>
                  <a:pt x="900765" y="3292688"/>
                  <a:pt x="853081" y="3312410"/>
                </a:cubicBezTo>
                <a:cubicBezTo>
                  <a:pt x="837376" y="3318884"/>
                  <a:pt x="821948" y="3324526"/>
                  <a:pt x="805957" y="3330443"/>
                </a:cubicBezTo>
                <a:cubicBezTo>
                  <a:pt x="973723" y="3284161"/>
                  <a:pt x="1193682" y="3229943"/>
                  <a:pt x="1318687" y="3113840"/>
                </a:cubicBezTo>
                <a:close/>
                <a:moveTo>
                  <a:pt x="5453702" y="3090882"/>
                </a:moveTo>
                <a:lnTo>
                  <a:pt x="5480135" y="3565802"/>
                </a:lnTo>
                <a:cubicBezTo>
                  <a:pt x="5490809" y="3762845"/>
                  <a:pt x="5501220" y="3965024"/>
                  <a:pt x="5499023" y="4166310"/>
                </a:cubicBezTo>
                <a:cubicBezTo>
                  <a:pt x="5546233" y="3984186"/>
                  <a:pt x="5562118" y="3799116"/>
                  <a:pt x="5547022" y="3607838"/>
                </a:cubicBezTo>
                <a:cubicBezTo>
                  <a:pt x="5541143" y="3530760"/>
                  <a:pt x="5529684" y="3453908"/>
                  <a:pt x="5515964" y="3378541"/>
                </a:cubicBezTo>
                <a:cubicBezTo>
                  <a:pt x="5505773" y="3321668"/>
                  <a:pt x="5475310" y="3095607"/>
                  <a:pt x="5453702" y="3090882"/>
                </a:cubicBezTo>
                <a:close/>
                <a:moveTo>
                  <a:pt x="1238695" y="3076820"/>
                </a:moveTo>
                <a:cubicBezTo>
                  <a:pt x="1051055" y="3082190"/>
                  <a:pt x="886407" y="3192548"/>
                  <a:pt x="716371" y="3293249"/>
                </a:cubicBezTo>
                <a:cubicBezTo>
                  <a:pt x="670943" y="3320259"/>
                  <a:pt x="625512" y="3345868"/>
                  <a:pt x="579522" y="3371759"/>
                </a:cubicBezTo>
                <a:lnTo>
                  <a:pt x="600288" y="3365555"/>
                </a:lnTo>
                <a:cubicBezTo>
                  <a:pt x="680240" y="3341573"/>
                  <a:pt x="762713" y="3317034"/>
                  <a:pt x="840692" y="3284921"/>
                </a:cubicBezTo>
                <a:cubicBezTo>
                  <a:pt x="887813" y="3265484"/>
                  <a:pt x="934087" y="3242968"/>
                  <a:pt x="979248" y="3221003"/>
                </a:cubicBezTo>
                <a:lnTo>
                  <a:pt x="1053282" y="3185247"/>
                </a:lnTo>
                <a:cubicBezTo>
                  <a:pt x="1139666" y="3144704"/>
                  <a:pt x="1229994" y="3110602"/>
                  <a:pt x="1320603" y="3081281"/>
                </a:cubicBezTo>
                <a:cubicBezTo>
                  <a:pt x="1292776" y="3077429"/>
                  <a:pt x="1265502" y="3076054"/>
                  <a:pt x="1238695" y="3076820"/>
                </a:cubicBezTo>
                <a:close/>
                <a:moveTo>
                  <a:pt x="5425627" y="2954192"/>
                </a:moveTo>
                <a:cubicBezTo>
                  <a:pt x="5441934" y="2956815"/>
                  <a:pt x="5467954" y="2996115"/>
                  <a:pt x="5470770" y="3005435"/>
                </a:cubicBezTo>
                <a:cubicBezTo>
                  <a:pt x="5608772" y="3451680"/>
                  <a:pt x="5674122" y="3909676"/>
                  <a:pt x="5519779" y="4359223"/>
                </a:cubicBezTo>
                <a:cubicBezTo>
                  <a:pt x="5520262" y="4359669"/>
                  <a:pt x="5520293" y="4360602"/>
                  <a:pt x="5520293" y="4360602"/>
                </a:cubicBezTo>
                <a:cubicBezTo>
                  <a:pt x="5627244" y="4437825"/>
                  <a:pt x="5699666" y="4548575"/>
                  <a:pt x="5767221" y="4665564"/>
                </a:cubicBezTo>
                <a:cubicBezTo>
                  <a:pt x="6275281" y="4699277"/>
                  <a:pt x="6739386" y="4778523"/>
                  <a:pt x="6937169" y="4815941"/>
                </a:cubicBezTo>
                <a:cubicBezTo>
                  <a:pt x="7134952" y="4853359"/>
                  <a:pt x="7020263" y="4903218"/>
                  <a:pt x="6953922" y="4890068"/>
                </a:cubicBezTo>
                <a:cubicBezTo>
                  <a:pt x="6799988" y="4859556"/>
                  <a:pt x="6485790" y="4815676"/>
                  <a:pt x="6071359" y="4770770"/>
                </a:cubicBezTo>
                <a:lnTo>
                  <a:pt x="6038839" y="4764474"/>
                </a:lnTo>
                <a:cubicBezTo>
                  <a:pt x="6038795" y="4764265"/>
                  <a:pt x="6038750" y="4764056"/>
                  <a:pt x="6038706" y="4763847"/>
                </a:cubicBezTo>
                <a:lnTo>
                  <a:pt x="6037784" y="4764270"/>
                </a:lnTo>
                <a:lnTo>
                  <a:pt x="6038839" y="4764474"/>
                </a:lnTo>
                <a:lnTo>
                  <a:pt x="6040338" y="4771418"/>
                </a:lnTo>
                <a:cubicBezTo>
                  <a:pt x="6039088" y="4781803"/>
                  <a:pt x="6034314" y="4794510"/>
                  <a:pt x="6024488" y="4809903"/>
                </a:cubicBezTo>
                <a:cubicBezTo>
                  <a:pt x="5910095" y="5058984"/>
                  <a:pt x="5773348" y="5296385"/>
                  <a:pt x="5599771" y="5509652"/>
                </a:cubicBezTo>
                <a:cubicBezTo>
                  <a:pt x="5583815" y="5529842"/>
                  <a:pt x="5566811" y="5547293"/>
                  <a:pt x="5548843" y="5563845"/>
                </a:cubicBezTo>
                <a:cubicBezTo>
                  <a:pt x="5773782" y="5645205"/>
                  <a:pt x="5890323" y="6067151"/>
                  <a:pt x="5940952" y="6250028"/>
                </a:cubicBezTo>
                <a:cubicBezTo>
                  <a:pt x="5979301" y="6387982"/>
                  <a:pt x="6009900" y="6527294"/>
                  <a:pt x="6043441" y="6665847"/>
                </a:cubicBezTo>
                <a:lnTo>
                  <a:pt x="6093432" y="6858000"/>
                </a:lnTo>
                <a:lnTo>
                  <a:pt x="6034344" y="6858000"/>
                </a:lnTo>
                <a:lnTo>
                  <a:pt x="6026679" y="6836959"/>
                </a:lnTo>
                <a:cubicBezTo>
                  <a:pt x="5958957" y="6665497"/>
                  <a:pt x="5878558" y="6498078"/>
                  <a:pt x="5800441" y="6335286"/>
                </a:cubicBezTo>
                <a:cubicBezTo>
                  <a:pt x="5703359" y="6131918"/>
                  <a:pt x="5602295" y="5922187"/>
                  <a:pt x="5526562" y="5705388"/>
                </a:cubicBezTo>
                <a:cubicBezTo>
                  <a:pt x="5523956" y="5698505"/>
                  <a:pt x="5521803" y="5691139"/>
                  <a:pt x="5519640" y="5683774"/>
                </a:cubicBezTo>
                <a:cubicBezTo>
                  <a:pt x="5523207" y="5970988"/>
                  <a:pt x="5738292" y="6306566"/>
                  <a:pt x="5844559" y="6553349"/>
                </a:cubicBezTo>
                <a:lnTo>
                  <a:pt x="5975994" y="6858000"/>
                </a:lnTo>
                <a:lnTo>
                  <a:pt x="5898547" y="6858000"/>
                </a:lnTo>
                <a:lnTo>
                  <a:pt x="5682041" y="6355860"/>
                </a:lnTo>
                <a:cubicBezTo>
                  <a:pt x="5609136" y="6186449"/>
                  <a:pt x="5505535" y="6006625"/>
                  <a:pt x="5461758" y="5820220"/>
                </a:cubicBezTo>
                <a:cubicBezTo>
                  <a:pt x="5415457" y="6083349"/>
                  <a:pt x="5335494" y="6334433"/>
                  <a:pt x="5237282" y="6579086"/>
                </a:cubicBezTo>
                <a:lnTo>
                  <a:pt x="5115009" y="6858000"/>
                </a:lnTo>
                <a:lnTo>
                  <a:pt x="5028074" y="6858000"/>
                </a:lnTo>
                <a:lnTo>
                  <a:pt x="5079508" y="6749074"/>
                </a:lnTo>
                <a:cubicBezTo>
                  <a:pt x="5200211" y="6482556"/>
                  <a:pt x="5305048" y="6210716"/>
                  <a:pt x="5371846" y="5924413"/>
                </a:cubicBezTo>
                <a:lnTo>
                  <a:pt x="5270512" y="6138975"/>
                </a:lnTo>
                <a:cubicBezTo>
                  <a:pt x="5192357" y="6304175"/>
                  <a:pt x="5112108" y="6475512"/>
                  <a:pt x="5062409" y="6653544"/>
                </a:cubicBezTo>
                <a:cubicBezTo>
                  <a:pt x="5053035" y="6686987"/>
                  <a:pt x="5045072" y="6720843"/>
                  <a:pt x="5036628" y="6754247"/>
                </a:cubicBezTo>
                <a:lnTo>
                  <a:pt x="5009112" y="6858000"/>
                </a:lnTo>
                <a:lnTo>
                  <a:pt x="4976679" y="6858000"/>
                </a:lnTo>
                <a:lnTo>
                  <a:pt x="5006537" y="6747068"/>
                </a:lnTo>
                <a:cubicBezTo>
                  <a:pt x="5014940" y="6712729"/>
                  <a:pt x="5022903" y="6678883"/>
                  <a:pt x="5032723" y="6644957"/>
                </a:cubicBezTo>
                <a:cubicBezTo>
                  <a:pt x="5083245" y="6464091"/>
                  <a:pt x="5164383" y="6291790"/>
                  <a:pt x="5242949" y="6125175"/>
                </a:cubicBezTo>
                <a:lnTo>
                  <a:pt x="5286321" y="6033555"/>
                </a:lnTo>
                <a:cubicBezTo>
                  <a:pt x="5153522" y="6218172"/>
                  <a:pt x="5058694" y="6420826"/>
                  <a:pt x="5008210" y="6649194"/>
                </a:cubicBezTo>
                <a:cubicBezTo>
                  <a:pt x="4999505" y="6687732"/>
                  <a:pt x="4992445" y="6726670"/>
                  <a:pt x="4986321" y="6765687"/>
                </a:cubicBezTo>
                <a:lnTo>
                  <a:pt x="4973474" y="6858000"/>
                </a:lnTo>
                <a:lnTo>
                  <a:pt x="4907178" y="6858000"/>
                </a:lnTo>
                <a:lnTo>
                  <a:pt x="4910810" y="6829660"/>
                </a:lnTo>
                <a:cubicBezTo>
                  <a:pt x="4927183" y="6695980"/>
                  <a:pt x="4945608" y="6562743"/>
                  <a:pt x="4987461" y="6432994"/>
                </a:cubicBezTo>
                <a:cubicBezTo>
                  <a:pt x="5033887" y="6289556"/>
                  <a:pt x="5098947" y="6157948"/>
                  <a:pt x="5179262" y="6035044"/>
                </a:cubicBezTo>
                <a:cubicBezTo>
                  <a:pt x="5016033" y="6169178"/>
                  <a:pt x="4838252" y="6288995"/>
                  <a:pt x="4689678" y="6440241"/>
                </a:cubicBezTo>
                <a:cubicBezTo>
                  <a:pt x="4615724" y="6515503"/>
                  <a:pt x="4545518" y="6594166"/>
                  <a:pt x="4477543" y="6674836"/>
                </a:cubicBezTo>
                <a:lnTo>
                  <a:pt x="4329957" y="6858000"/>
                </a:lnTo>
                <a:lnTo>
                  <a:pt x="4218595" y="6858000"/>
                </a:lnTo>
                <a:lnTo>
                  <a:pt x="4368888" y="6668412"/>
                </a:lnTo>
                <a:cubicBezTo>
                  <a:pt x="4431654" y="6591444"/>
                  <a:pt x="4495926" y="6515754"/>
                  <a:pt x="4563091" y="6442508"/>
                </a:cubicBezTo>
                <a:cubicBezTo>
                  <a:pt x="4810353" y="6173676"/>
                  <a:pt x="5160740" y="5991069"/>
                  <a:pt x="5387324" y="5705830"/>
                </a:cubicBezTo>
                <a:cubicBezTo>
                  <a:pt x="5286064" y="5794177"/>
                  <a:pt x="5178968" y="5876241"/>
                  <a:pt x="5073620" y="5955437"/>
                </a:cubicBezTo>
                <a:cubicBezTo>
                  <a:pt x="4943865" y="6053305"/>
                  <a:pt x="4809130" y="6154627"/>
                  <a:pt x="4689789" y="6268382"/>
                </a:cubicBezTo>
                <a:cubicBezTo>
                  <a:pt x="4591303" y="6361972"/>
                  <a:pt x="4502007" y="6464046"/>
                  <a:pt x="4418722" y="6570886"/>
                </a:cubicBezTo>
                <a:lnTo>
                  <a:pt x="4214944" y="6858000"/>
                </a:lnTo>
                <a:lnTo>
                  <a:pt x="4177898" y="6858000"/>
                </a:lnTo>
                <a:lnTo>
                  <a:pt x="4391597" y="6556370"/>
                </a:lnTo>
                <a:cubicBezTo>
                  <a:pt x="4476641" y="6446900"/>
                  <a:pt x="4567929" y="6342186"/>
                  <a:pt x="4668889" y="6246399"/>
                </a:cubicBezTo>
                <a:cubicBezTo>
                  <a:pt x="4789603" y="6132122"/>
                  <a:pt x="4925227" y="6029827"/>
                  <a:pt x="5055427" y="5931476"/>
                </a:cubicBezTo>
                <a:cubicBezTo>
                  <a:pt x="5161670" y="5851314"/>
                  <a:pt x="5270142" y="5768732"/>
                  <a:pt x="5371814" y="5678975"/>
                </a:cubicBezTo>
                <a:cubicBezTo>
                  <a:pt x="5250056" y="5732278"/>
                  <a:pt x="5117554" y="5761328"/>
                  <a:pt x="4987918" y="5838701"/>
                </a:cubicBezTo>
                <a:cubicBezTo>
                  <a:pt x="4699961" y="6010191"/>
                  <a:pt x="4491898" y="6286162"/>
                  <a:pt x="4317146" y="6587716"/>
                </a:cubicBezTo>
                <a:lnTo>
                  <a:pt x="4171627" y="6858000"/>
                </a:lnTo>
                <a:lnTo>
                  <a:pt x="4081585" y="6858000"/>
                </a:lnTo>
                <a:lnTo>
                  <a:pt x="4238603" y="6559341"/>
                </a:lnTo>
                <a:cubicBezTo>
                  <a:pt x="4385995" y="6299856"/>
                  <a:pt x="4555804" y="6056475"/>
                  <a:pt x="4778333" y="5873626"/>
                </a:cubicBezTo>
                <a:cubicBezTo>
                  <a:pt x="4974935" y="5712072"/>
                  <a:pt x="5214460" y="5703893"/>
                  <a:pt x="5414185" y="5573882"/>
                </a:cubicBezTo>
                <a:cubicBezTo>
                  <a:pt x="5665168" y="5409695"/>
                  <a:pt x="5834734" y="5037780"/>
                  <a:pt x="5959648" y="4760797"/>
                </a:cubicBezTo>
                <a:cubicBezTo>
                  <a:pt x="5758178" y="4742307"/>
                  <a:pt x="5556149" y="4733150"/>
                  <a:pt x="5355019" y="4734672"/>
                </a:cubicBezTo>
                <a:cubicBezTo>
                  <a:pt x="5292258" y="4900655"/>
                  <a:pt x="5203125" y="5047664"/>
                  <a:pt x="5083565" y="5179121"/>
                </a:cubicBezTo>
                <a:cubicBezTo>
                  <a:pt x="5049677" y="5379813"/>
                  <a:pt x="4862890" y="5495797"/>
                  <a:pt x="4713577" y="5616803"/>
                </a:cubicBezTo>
                <a:cubicBezTo>
                  <a:pt x="4481263" y="5805403"/>
                  <a:pt x="4239092" y="5980417"/>
                  <a:pt x="3989559" y="6145945"/>
                </a:cubicBezTo>
                <a:cubicBezTo>
                  <a:pt x="3958721" y="6166743"/>
                  <a:pt x="3915645" y="6091150"/>
                  <a:pt x="3939824" y="6066900"/>
                </a:cubicBezTo>
                <a:cubicBezTo>
                  <a:pt x="4170724" y="5831323"/>
                  <a:pt x="4361787" y="5566131"/>
                  <a:pt x="4584537" y="5324826"/>
                </a:cubicBezTo>
                <a:cubicBezTo>
                  <a:pt x="4710868" y="5187971"/>
                  <a:pt x="4848359" y="5097244"/>
                  <a:pt x="5037105" y="5088765"/>
                </a:cubicBezTo>
                <a:cubicBezTo>
                  <a:pt x="5038033" y="5088728"/>
                  <a:pt x="5039001" y="5089622"/>
                  <a:pt x="5039930" y="5089585"/>
                </a:cubicBezTo>
                <a:cubicBezTo>
                  <a:pt x="5133008" y="4982937"/>
                  <a:pt x="5207480" y="4865387"/>
                  <a:pt x="5263764" y="4735525"/>
                </a:cubicBezTo>
                <a:cubicBezTo>
                  <a:pt x="4867298" y="4743930"/>
                  <a:pt x="4472427" y="4792315"/>
                  <a:pt x="4086300" y="4884599"/>
                </a:cubicBezTo>
                <a:cubicBezTo>
                  <a:pt x="4087456" y="4890142"/>
                  <a:pt x="4087673" y="4895720"/>
                  <a:pt x="4085485" y="4899070"/>
                </a:cubicBezTo>
                <a:cubicBezTo>
                  <a:pt x="4003302" y="5010406"/>
                  <a:pt x="3928312" y="5126573"/>
                  <a:pt x="3871915" y="5253645"/>
                </a:cubicBezTo>
                <a:cubicBezTo>
                  <a:pt x="3845467" y="5314321"/>
                  <a:pt x="3832705" y="5402857"/>
                  <a:pt x="3799374" y="5466127"/>
                </a:cubicBezTo>
                <a:cubicBezTo>
                  <a:pt x="3785138" y="5845399"/>
                  <a:pt x="3675506" y="6277604"/>
                  <a:pt x="3498850" y="6661888"/>
                </a:cubicBezTo>
                <a:lnTo>
                  <a:pt x="3399216" y="6858000"/>
                </a:lnTo>
                <a:lnTo>
                  <a:pt x="3303688" y="6858000"/>
                </a:lnTo>
                <a:lnTo>
                  <a:pt x="3391774" y="6697181"/>
                </a:lnTo>
                <a:cubicBezTo>
                  <a:pt x="3573729" y="6337659"/>
                  <a:pt x="3697480" y="5922895"/>
                  <a:pt x="3735540" y="5546923"/>
                </a:cubicBezTo>
                <a:cubicBezTo>
                  <a:pt x="3733489" y="5553993"/>
                  <a:pt x="3731483" y="5561993"/>
                  <a:pt x="3729438" y="5569058"/>
                </a:cubicBezTo>
                <a:cubicBezTo>
                  <a:pt x="3722922" y="5592607"/>
                  <a:pt x="3715485" y="5616189"/>
                  <a:pt x="3707782" y="5644908"/>
                </a:cubicBezTo>
                <a:cubicBezTo>
                  <a:pt x="3671550" y="5775366"/>
                  <a:pt x="3633159" y="5910098"/>
                  <a:pt x="3583827" y="6039215"/>
                </a:cubicBezTo>
                <a:cubicBezTo>
                  <a:pt x="3571998" y="6069498"/>
                  <a:pt x="3559686" y="6099330"/>
                  <a:pt x="3547861" y="6129609"/>
                </a:cubicBezTo>
                <a:cubicBezTo>
                  <a:pt x="3528366" y="6177894"/>
                  <a:pt x="3507534" y="6227631"/>
                  <a:pt x="3490905" y="6277660"/>
                </a:cubicBezTo>
                <a:cubicBezTo>
                  <a:pt x="3477958" y="6314973"/>
                  <a:pt x="3466463" y="6353624"/>
                  <a:pt x="3455859" y="6391301"/>
                </a:cubicBezTo>
                <a:cubicBezTo>
                  <a:pt x="3447266" y="6420993"/>
                  <a:pt x="3438672" y="6450673"/>
                  <a:pt x="3429112" y="6479469"/>
                </a:cubicBezTo>
                <a:cubicBezTo>
                  <a:pt x="3394330" y="6587977"/>
                  <a:pt x="3348719" y="6693654"/>
                  <a:pt x="3304862" y="6796476"/>
                </a:cubicBezTo>
                <a:lnTo>
                  <a:pt x="3276071" y="6858000"/>
                </a:lnTo>
                <a:lnTo>
                  <a:pt x="3240805" y="6858000"/>
                </a:lnTo>
                <a:lnTo>
                  <a:pt x="3275917" y="6783192"/>
                </a:lnTo>
                <a:cubicBezTo>
                  <a:pt x="3319817" y="6681303"/>
                  <a:pt x="3364982" y="6576108"/>
                  <a:pt x="3399358" y="6469011"/>
                </a:cubicBezTo>
                <a:cubicBezTo>
                  <a:pt x="3408430" y="6439778"/>
                  <a:pt x="3417061" y="6411021"/>
                  <a:pt x="3425650" y="6381333"/>
                </a:cubicBezTo>
                <a:cubicBezTo>
                  <a:pt x="3436256" y="6343653"/>
                  <a:pt x="3448199" y="6304520"/>
                  <a:pt x="3460661" y="6266763"/>
                </a:cubicBezTo>
                <a:cubicBezTo>
                  <a:pt x="3477731" y="6216246"/>
                  <a:pt x="3498530" y="6165579"/>
                  <a:pt x="3518021" y="6117298"/>
                </a:cubicBezTo>
                <a:cubicBezTo>
                  <a:pt x="3530339" y="6087462"/>
                  <a:pt x="3542206" y="6058115"/>
                  <a:pt x="3554035" y="6027832"/>
                </a:cubicBezTo>
                <a:cubicBezTo>
                  <a:pt x="3602956" y="5900128"/>
                  <a:pt x="3640454" y="5766362"/>
                  <a:pt x="3677174" y="5636351"/>
                </a:cubicBezTo>
                <a:cubicBezTo>
                  <a:pt x="3685353" y="5608086"/>
                  <a:pt x="3692308" y="5584047"/>
                  <a:pt x="3698819" y="5560503"/>
                </a:cubicBezTo>
                <a:cubicBezTo>
                  <a:pt x="3699603" y="5556742"/>
                  <a:pt x="3701314" y="5552952"/>
                  <a:pt x="3702094" y="5549194"/>
                </a:cubicBezTo>
                <a:cubicBezTo>
                  <a:pt x="3586407" y="5684227"/>
                  <a:pt x="3491727" y="5855671"/>
                  <a:pt x="3398355" y="6094603"/>
                </a:cubicBezTo>
                <a:cubicBezTo>
                  <a:pt x="3309322" y="6322763"/>
                  <a:pt x="3241029" y="6558474"/>
                  <a:pt x="3193941" y="6798775"/>
                </a:cubicBezTo>
                <a:lnTo>
                  <a:pt x="3184140" y="6858000"/>
                </a:lnTo>
                <a:lnTo>
                  <a:pt x="3099978" y="6858000"/>
                </a:lnTo>
                <a:lnTo>
                  <a:pt x="3101556" y="6843337"/>
                </a:lnTo>
                <a:cubicBezTo>
                  <a:pt x="3144932" y="6479621"/>
                  <a:pt x="3209988" y="6112612"/>
                  <a:pt x="3370162" y="5785550"/>
                </a:cubicBezTo>
                <a:cubicBezTo>
                  <a:pt x="3467073" y="5588398"/>
                  <a:pt x="3627623" y="5538666"/>
                  <a:pt x="3746477" y="5377889"/>
                </a:cubicBezTo>
                <a:cubicBezTo>
                  <a:pt x="3800786" y="5303532"/>
                  <a:pt x="3818424" y="5173820"/>
                  <a:pt x="3863399" y="5087257"/>
                </a:cubicBezTo>
                <a:cubicBezTo>
                  <a:pt x="3894981" y="5026843"/>
                  <a:pt x="3930436" y="4970007"/>
                  <a:pt x="3968712" y="4913989"/>
                </a:cubicBezTo>
                <a:cubicBezTo>
                  <a:pt x="3564505" y="5020029"/>
                  <a:pt x="3170154" y="5174588"/>
                  <a:pt x="2792390" y="5382974"/>
                </a:cubicBezTo>
                <a:lnTo>
                  <a:pt x="2714982" y="5427051"/>
                </a:lnTo>
                <a:cubicBezTo>
                  <a:pt x="2773600" y="5623577"/>
                  <a:pt x="2823261" y="5817201"/>
                  <a:pt x="2813361" y="6023912"/>
                </a:cubicBezTo>
                <a:cubicBezTo>
                  <a:pt x="2800935" y="6283826"/>
                  <a:pt x="2738768" y="6546188"/>
                  <a:pt x="2688430" y="6801564"/>
                </a:cubicBezTo>
                <a:cubicBezTo>
                  <a:pt x="2680286" y="6842403"/>
                  <a:pt x="2633415" y="6776749"/>
                  <a:pt x="2629626" y="6763394"/>
                </a:cubicBezTo>
                <a:cubicBezTo>
                  <a:pt x="2507208" y="6357509"/>
                  <a:pt x="2389664" y="5910450"/>
                  <a:pt x="2565328" y="5516399"/>
                </a:cubicBezTo>
                <a:cubicBezTo>
                  <a:pt x="2340344" y="5655334"/>
                  <a:pt x="2126262" y="5810607"/>
                  <a:pt x="1922999" y="5980343"/>
                </a:cubicBezTo>
                <a:cubicBezTo>
                  <a:pt x="1913735" y="6121357"/>
                  <a:pt x="1951823" y="6270268"/>
                  <a:pt x="1950261" y="6405858"/>
                </a:cubicBezTo>
                <a:cubicBezTo>
                  <a:pt x="2095468" y="6403315"/>
                  <a:pt x="2243415" y="6568324"/>
                  <a:pt x="2365554" y="6759107"/>
                </a:cubicBezTo>
                <a:lnTo>
                  <a:pt x="2424142" y="6858000"/>
                </a:lnTo>
                <a:lnTo>
                  <a:pt x="2395994" y="6858000"/>
                </a:lnTo>
                <a:lnTo>
                  <a:pt x="2392863" y="6852964"/>
                </a:lnTo>
                <a:cubicBezTo>
                  <a:pt x="2286592" y="6697030"/>
                  <a:pt x="2128210" y="6530604"/>
                  <a:pt x="2017589" y="6493982"/>
                </a:cubicBezTo>
                <a:cubicBezTo>
                  <a:pt x="2065428" y="6525607"/>
                  <a:pt x="2108651" y="6558340"/>
                  <a:pt x="2147336" y="6594052"/>
                </a:cubicBezTo>
                <a:cubicBezTo>
                  <a:pt x="2168131" y="6613249"/>
                  <a:pt x="2188032" y="6633414"/>
                  <a:pt x="2207047" y="6654540"/>
                </a:cubicBezTo>
                <a:cubicBezTo>
                  <a:pt x="2240670" y="6691852"/>
                  <a:pt x="2268864" y="6733110"/>
                  <a:pt x="2299106" y="6778931"/>
                </a:cubicBezTo>
                <a:lnTo>
                  <a:pt x="2314430" y="6801144"/>
                </a:lnTo>
                <a:lnTo>
                  <a:pt x="2352406" y="6858000"/>
                </a:lnTo>
                <a:lnTo>
                  <a:pt x="2314492" y="6858000"/>
                </a:lnTo>
                <a:lnTo>
                  <a:pt x="2288095" y="6818030"/>
                </a:lnTo>
                <a:lnTo>
                  <a:pt x="2272768" y="6795822"/>
                </a:lnTo>
                <a:cubicBezTo>
                  <a:pt x="2242565" y="6750921"/>
                  <a:pt x="2214890" y="6711042"/>
                  <a:pt x="2182715" y="6675071"/>
                </a:cubicBezTo>
                <a:cubicBezTo>
                  <a:pt x="2139301" y="6626043"/>
                  <a:pt x="2090046" y="6582375"/>
                  <a:pt x="2032061" y="6541380"/>
                </a:cubicBezTo>
                <a:cubicBezTo>
                  <a:pt x="2113005" y="6632219"/>
                  <a:pt x="2185837" y="6729905"/>
                  <a:pt x="2257220" y="6826257"/>
                </a:cubicBezTo>
                <a:lnTo>
                  <a:pt x="2281324" y="6858000"/>
                </a:lnTo>
                <a:lnTo>
                  <a:pt x="2242860" y="6858000"/>
                </a:lnTo>
                <a:lnTo>
                  <a:pt x="2232818" y="6844926"/>
                </a:lnTo>
                <a:cubicBezTo>
                  <a:pt x="2156524" y="6742256"/>
                  <a:pt x="2077809" y="6637351"/>
                  <a:pt x="1990172" y="6542121"/>
                </a:cubicBezTo>
                <a:cubicBezTo>
                  <a:pt x="2025229" y="6615236"/>
                  <a:pt x="2072239" y="6690202"/>
                  <a:pt x="2124090" y="6761017"/>
                </a:cubicBezTo>
                <a:lnTo>
                  <a:pt x="2200380" y="6858000"/>
                </a:lnTo>
                <a:lnTo>
                  <a:pt x="2147507" y="6858000"/>
                </a:lnTo>
                <a:lnTo>
                  <a:pt x="2070668" y="6761520"/>
                </a:lnTo>
                <a:cubicBezTo>
                  <a:pt x="2050397" y="6732060"/>
                  <a:pt x="1955949" y="6524860"/>
                  <a:pt x="1975142" y="6585570"/>
                </a:cubicBezTo>
                <a:cubicBezTo>
                  <a:pt x="1998651" y="6661010"/>
                  <a:pt x="2025657" y="6736543"/>
                  <a:pt x="2050035" y="6813345"/>
                </a:cubicBezTo>
                <a:lnTo>
                  <a:pt x="2063025" y="6858000"/>
                </a:lnTo>
                <a:lnTo>
                  <a:pt x="2021675" y="6858000"/>
                </a:lnTo>
                <a:lnTo>
                  <a:pt x="2019308" y="6847118"/>
                </a:lnTo>
                <a:cubicBezTo>
                  <a:pt x="1994223" y="6748278"/>
                  <a:pt x="1963999" y="6650518"/>
                  <a:pt x="1938835" y="6551160"/>
                </a:cubicBezTo>
                <a:cubicBezTo>
                  <a:pt x="1929908" y="6619047"/>
                  <a:pt x="1941143" y="6690322"/>
                  <a:pt x="1953230" y="6759699"/>
                </a:cubicBezTo>
                <a:lnTo>
                  <a:pt x="1956763" y="6778191"/>
                </a:lnTo>
                <a:lnTo>
                  <a:pt x="1967925" y="6858000"/>
                </a:lnTo>
                <a:lnTo>
                  <a:pt x="1936622" y="6858000"/>
                </a:lnTo>
                <a:lnTo>
                  <a:pt x="1926261" y="6784064"/>
                </a:lnTo>
                <a:lnTo>
                  <a:pt x="1922724" y="6765577"/>
                </a:lnTo>
                <a:cubicBezTo>
                  <a:pt x="1915473" y="6723948"/>
                  <a:pt x="1907737" y="6681875"/>
                  <a:pt x="1904650" y="6639616"/>
                </a:cubicBezTo>
                <a:lnTo>
                  <a:pt x="1885273" y="6858000"/>
                </a:lnTo>
                <a:lnTo>
                  <a:pt x="1854363" y="6858000"/>
                </a:lnTo>
                <a:lnTo>
                  <a:pt x="1880391" y="6603796"/>
                </a:lnTo>
                <a:cubicBezTo>
                  <a:pt x="1857032" y="6636864"/>
                  <a:pt x="1833268" y="6671346"/>
                  <a:pt x="1818273" y="6715729"/>
                </a:cubicBezTo>
                <a:cubicBezTo>
                  <a:pt x="1804852" y="6755735"/>
                  <a:pt x="1797634" y="6798725"/>
                  <a:pt x="1794691" y="6843239"/>
                </a:cubicBezTo>
                <a:cubicBezTo>
                  <a:pt x="1794765" y="6848159"/>
                  <a:pt x="1794840" y="6853080"/>
                  <a:pt x="1794914" y="6858000"/>
                </a:cubicBezTo>
                <a:lnTo>
                  <a:pt x="1746128" y="6858000"/>
                </a:lnTo>
                <a:lnTo>
                  <a:pt x="1753934" y="6724796"/>
                </a:lnTo>
                <a:cubicBezTo>
                  <a:pt x="1761216" y="6674140"/>
                  <a:pt x="1773366" y="6623443"/>
                  <a:pt x="1792053" y="6572396"/>
                </a:cubicBezTo>
                <a:cubicBezTo>
                  <a:pt x="1831929" y="6463223"/>
                  <a:pt x="1865036" y="6394363"/>
                  <a:pt x="1862248" y="6266397"/>
                </a:cubicBezTo>
                <a:cubicBezTo>
                  <a:pt x="1860953" y="6187277"/>
                  <a:pt x="1859762" y="6110946"/>
                  <a:pt x="1862250" y="6033531"/>
                </a:cubicBezTo>
                <a:cubicBezTo>
                  <a:pt x="1629459" y="6233327"/>
                  <a:pt x="1412286" y="6451119"/>
                  <a:pt x="1211999" y="6683610"/>
                </a:cubicBezTo>
                <a:cubicBezTo>
                  <a:pt x="1212594" y="6686848"/>
                  <a:pt x="1213637" y="6689601"/>
                  <a:pt x="1213266" y="6691947"/>
                </a:cubicBezTo>
                <a:cubicBezTo>
                  <a:pt x="1207239" y="6745048"/>
                  <a:pt x="1203941" y="6797982"/>
                  <a:pt x="1203370" y="6850676"/>
                </a:cubicBezTo>
                <a:cubicBezTo>
                  <a:pt x="1203470" y="6853117"/>
                  <a:pt x="1203571" y="6855559"/>
                  <a:pt x="1203671" y="6858000"/>
                </a:cubicBezTo>
                <a:lnTo>
                  <a:pt x="1143180" y="6858000"/>
                </a:lnTo>
                <a:cubicBezTo>
                  <a:pt x="1142845" y="6827348"/>
                  <a:pt x="1142511" y="6796697"/>
                  <a:pt x="1142176" y="6766045"/>
                </a:cubicBezTo>
                <a:lnTo>
                  <a:pt x="1067484" y="6858000"/>
                </a:lnTo>
                <a:lnTo>
                  <a:pt x="953928" y="6858000"/>
                </a:lnTo>
                <a:lnTo>
                  <a:pt x="959715" y="6850185"/>
                </a:lnTo>
                <a:cubicBezTo>
                  <a:pt x="1122351" y="6642955"/>
                  <a:pt x="1297493" y="6445464"/>
                  <a:pt x="1483788" y="6259174"/>
                </a:cubicBezTo>
                <a:cubicBezTo>
                  <a:pt x="1354519" y="6252700"/>
                  <a:pt x="1219786" y="6272526"/>
                  <a:pt x="1100671" y="6252137"/>
                </a:cubicBezTo>
                <a:cubicBezTo>
                  <a:pt x="1097473" y="6253667"/>
                  <a:pt x="1093344" y="6255226"/>
                  <a:pt x="1090144" y="6256748"/>
                </a:cubicBezTo>
                <a:cubicBezTo>
                  <a:pt x="1093160" y="6262221"/>
                  <a:pt x="1095726" y="6268172"/>
                  <a:pt x="1095872" y="6271892"/>
                </a:cubicBezTo>
                <a:cubicBezTo>
                  <a:pt x="1117034" y="6614754"/>
                  <a:pt x="501310" y="6765589"/>
                  <a:pt x="262785" y="6845450"/>
                </a:cubicBezTo>
                <a:cubicBezTo>
                  <a:pt x="240730" y="6852851"/>
                  <a:pt x="197167" y="6788461"/>
                  <a:pt x="209968" y="6770713"/>
                </a:cubicBezTo>
                <a:cubicBezTo>
                  <a:pt x="383281" y="6527661"/>
                  <a:pt x="615742" y="6377713"/>
                  <a:pt x="873460" y="6253768"/>
                </a:cubicBezTo>
                <a:cubicBezTo>
                  <a:pt x="626943" y="6191900"/>
                  <a:pt x="365733" y="5960633"/>
                  <a:pt x="192686" y="5849257"/>
                </a:cubicBezTo>
                <a:cubicBezTo>
                  <a:pt x="116185" y="5799690"/>
                  <a:pt x="52073" y="5754165"/>
                  <a:pt x="4696" y="5697668"/>
                </a:cubicBezTo>
                <a:lnTo>
                  <a:pt x="0" y="5689984"/>
                </a:lnTo>
                <a:lnTo>
                  <a:pt x="0" y="5513472"/>
                </a:lnTo>
                <a:lnTo>
                  <a:pt x="174101" y="5620277"/>
                </a:lnTo>
                <a:cubicBezTo>
                  <a:pt x="413334" y="5759164"/>
                  <a:pt x="660435" y="5885160"/>
                  <a:pt x="891800" y="6036935"/>
                </a:cubicBezTo>
                <a:cubicBezTo>
                  <a:pt x="944884" y="6071606"/>
                  <a:pt x="1012106" y="6145300"/>
                  <a:pt x="1072219" y="6169443"/>
                </a:cubicBezTo>
                <a:cubicBezTo>
                  <a:pt x="1072700" y="6169886"/>
                  <a:pt x="1073629" y="6169850"/>
                  <a:pt x="1074117" y="6170301"/>
                </a:cubicBezTo>
                <a:cubicBezTo>
                  <a:pt x="1077423" y="6171567"/>
                  <a:pt x="1080285" y="6173315"/>
                  <a:pt x="1083114" y="6174131"/>
                </a:cubicBezTo>
                <a:cubicBezTo>
                  <a:pt x="1205686" y="6211148"/>
                  <a:pt x="1403553" y="6162717"/>
                  <a:pt x="1543010" y="6191140"/>
                </a:cubicBezTo>
                <a:cubicBezTo>
                  <a:pt x="1545352" y="6191516"/>
                  <a:pt x="1548218" y="6193258"/>
                  <a:pt x="1551080" y="6195006"/>
                </a:cubicBezTo>
                <a:cubicBezTo>
                  <a:pt x="1796784" y="5956970"/>
                  <a:pt x="2061981" y="5740521"/>
                  <a:pt x="2345443" y="5549882"/>
                </a:cubicBezTo>
                <a:cubicBezTo>
                  <a:pt x="2141371" y="5547786"/>
                  <a:pt x="1930334" y="5604666"/>
                  <a:pt x="1721499" y="5599969"/>
                </a:cubicBezTo>
                <a:cubicBezTo>
                  <a:pt x="1398951" y="5593309"/>
                  <a:pt x="1081337" y="5547329"/>
                  <a:pt x="767716" y="5472768"/>
                </a:cubicBezTo>
                <a:cubicBezTo>
                  <a:pt x="753133" y="5469162"/>
                  <a:pt x="700946" y="5398599"/>
                  <a:pt x="722147" y="5393091"/>
                </a:cubicBezTo>
                <a:cubicBezTo>
                  <a:pt x="968781" y="5329673"/>
                  <a:pt x="1232259" y="5326588"/>
                  <a:pt x="1485552" y="5313202"/>
                </a:cubicBezTo>
                <a:cubicBezTo>
                  <a:pt x="1722589" y="5300930"/>
                  <a:pt x="1934026" y="5312502"/>
                  <a:pt x="2143004" y="5402420"/>
                </a:cubicBezTo>
                <a:cubicBezTo>
                  <a:pt x="2072259" y="5321879"/>
                  <a:pt x="2001915" y="5239927"/>
                  <a:pt x="1933391" y="5156971"/>
                </a:cubicBezTo>
                <a:cubicBezTo>
                  <a:pt x="1884964" y="5098829"/>
                  <a:pt x="1830279" y="5047453"/>
                  <a:pt x="1827118" y="4968410"/>
                </a:cubicBezTo>
                <a:cubicBezTo>
                  <a:pt x="1826899" y="4962830"/>
                  <a:pt x="1831287" y="4956131"/>
                  <a:pt x="1837349" y="4956357"/>
                </a:cubicBezTo>
                <a:cubicBezTo>
                  <a:pt x="1954786" y="4958180"/>
                  <a:pt x="2095955" y="5099243"/>
                  <a:pt x="2162835" y="5187853"/>
                </a:cubicBezTo>
                <a:cubicBezTo>
                  <a:pt x="2223806" y="5268314"/>
                  <a:pt x="2261117" y="5362764"/>
                  <a:pt x="2257167" y="5462123"/>
                </a:cubicBezTo>
                <a:cubicBezTo>
                  <a:pt x="2258619" y="5463463"/>
                  <a:pt x="2260110" y="5465731"/>
                  <a:pt x="2261598" y="5467998"/>
                </a:cubicBezTo>
                <a:cubicBezTo>
                  <a:pt x="2319293" y="5466627"/>
                  <a:pt x="2377620" y="5469418"/>
                  <a:pt x="2437177" y="5479608"/>
                </a:cubicBezTo>
                <a:cubicBezTo>
                  <a:pt x="2440002" y="5480429"/>
                  <a:pt x="2442387" y="5481726"/>
                  <a:pt x="2445247" y="5483476"/>
                </a:cubicBezTo>
                <a:cubicBezTo>
                  <a:pt x="2542410" y="5420910"/>
                  <a:pt x="2642483" y="5361023"/>
                  <a:pt x="2743626" y="5304819"/>
                </a:cubicBezTo>
                <a:cubicBezTo>
                  <a:pt x="2843877" y="5249576"/>
                  <a:pt x="2945694" y="5198471"/>
                  <a:pt x="3048102" y="5150595"/>
                </a:cubicBezTo>
                <a:cubicBezTo>
                  <a:pt x="2585795" y="5154639"/>
                  <a:pt x="2153807" y="4996795"/>
                  <a:pt x="1799414" y="4694732"/>
                </a:cubicBezTo>
                <a:cubicBezTo>
                  <a:pt x="1791709" y="4688523"/>
                  <a:pt x="1742423" y="4620635"/>
                  <a:pt x="1771735" y="4619929"/>
                </a:cubicBezTo>
                <a:cubicBezTo>
                  <a:pt x="2256142" y="4609405"/>
                  <a:pt x="2784409" y="4670721"/>
                  <a:pt x="3104273" y="5076159"/>
                </a:cubicBezTo>
                <a:cubicBezTo>
                  <a:pt x="3108183" y="5080663"/>
                  <a:pt x="3110711" y="5085686"/>
                  <a:pt x="3113245" y="5090705"/>
                </a:cubicBezTo>
                <a:cubicBezTo>
                  <a:pt x="3118189" y="5097958"/>
                  <a:pt x="3122727" y="5106622"/>
                  <a:pt x="3126294" y="5114400"/>
                </a:cubicBezTo>
                <a:cubicBezTo>
                  <a:pt x="3390302" y="4996262"/>
                  <a:pt x="3661785" y="4902036"/>
                  <a:pt x="3937433" y="4830473"/>
                </a:cubicBezTo>
                <a:cubicBezTo>
                  <a:pt x="3836176" y="4732523"/>
                  <a:pt x="3721785" y="4620668"/>
                  <a:pt x="3590475" y="4597974"/>
                </a:cubicBezTo>
                <a:cubicBezTo>
                  <a:pt x="3435249" y="4571111"/>
                  <a:pt x="3264279" y="4616605"/>
                  <a:pt x="3100264" y="4579845"/>
                </a:cubicBezTo>
                <a:cubicBezTo>
                  <a:pt x="2787310" y="4510393"/>
                  <a:pt x="2468738" y="4370372"/>
                  <a:pt x="2183576" y="4227150"/>
                </a:cubicBezTo>
                <a:cubicBezTo>
                  <a:pt x="2170260" y="4220226"/>
                  <a:pt x="2115765" y="4150220"/>
                  <a:pt x="2151029" y="4146947"/>
                </a:cubicBezTo>
                <a:cubicBezTo>
                  <a:pt x="2677991" y="4094203"/>
                  <a:pt x="3159089" y="4117356"/>
                  <a:pt x="3563434" y="4469115"/>
                </a:cubicBezTo>
                <a:lnTo>
                  <a:pt x="3177952" y="3657386"/>
                </a:lnTo>
                <a:cubicBezTo>
                  <a:pt x="3171337" y="3643210"/>
                  <a:pt x="3161442" y="3605414"/>
                  <a:pt x="3189263" y="3625726"/>
                </a:cubicBezTo>
                <a:cubicBezTo>
                  <a:pt x="3348177" y="3744655"/>
                  <a:pt x="3463235" y="3908187"/>
                  <a:pt x="3560912" y="4079863"/>
                </a:cubicBezTo>
                <a:cubicBezTo>
                  <a:pt x="3646545" y="4229668"/>
                  <a:pt x="3658964" y="4353983"/>
                  <a:pt x="3626636" y="4512230"/>
                </a:cubicBezTo>
                <a:cubicBezTo>
                  <a:pt x="3635603" y="4515129"/>
                  <a:pt x="3644081" y="4517586"/>
                  <a:pt x="3653088" y="4521417"/>
                </a:cubicBezTo>
                <a:cubicBezTo>
                  <a:pt x="3765052" y="4572828"/>
                  <a:pt x="3892199" y="4724230"/>
                  <a:pt x="3988128" y="4817267"/>
                </a:cubicBezTo>
                <a:cubicBezTo>
                  <a:pt x="4265269" y="4747971"/>
                  <a:pt x="4547054" y="4701774"/>
                  <a:pt x="4830582" y="4676000"/>
                </a:cubicBezTo>
                <a:lnTo>
                  <a:pt x="4830100" y="4675554"/>
                </a:lnTo>
                <a:cubicBezTo>
                  <a:pt x="4727027" y="4369030"/>
                  <a:pt x="4271973" y="4333199"/>
                  <a:pt x="4036318" y="4147013"/>
                </a:cubicBezTo>
                <a:cubicBezTo>
                  <a:pt x="3810777" y="3969273"/>
                  <a:pt x="3654591" y="3720297"/>
                  <a:pt x="3432098" y="3537312"/>
                </a:cubicBezTo>
                <a:cubicBezTo>
                  <a:pt x="3405134" y="3515099"/>
                  <a:pt x="3391592" y="3444385"/>
                  <a:pt x="3446761" y="3461278"/>
                </a:cubicBezTo>
                <a:cubicBezTo>
                  <a:pt x="3801752" y="3568638"/>
                  <a:pt x="4119982" y="3746863"/>
                  <a:pt x="4419733" y="3963555"/>
                </a:cubicBezTo>
                <a:cubicBezTo>
                  <a:pt x="4597168" y="4091520"/>
                  <a:pt x="4760991" y="4228417"/>
                  <a:pt x="4781371" y="4458604"/>
                </a:cubicBezTo>
                <a:cubicBezTo>
                  <a:pt x="4781562" y="4463257"/>
                  <a:pt x="4780772" y="4467014"/>
                  <a:pt x="4780440" y="4470290"/>
                </a:cubicBezTo>
                <a:cubicBezTo>
                  <a:pt x="4830364" y="4519056"/>
                  <a:pt x="4870983" y="4579844"/>
                  <a:pt x="4898954" y="4662092"/>
                </a:cubicBezTo>
                <a:cubicBezTo>
                  <a:pt x="4900480" y="4665288"/>
                  <a:pt x="4900107" y="4667630"/>
                  <a:pt x="4900699" y="4670867"/>
                </a:cubicBezTo>
                <a:cubicBezTo>
                  <a:pt x="5170915" y="4649815"/>
                  <a:pt x="5442360" y="4647817"/>
                  <a:pt x="5714511" y="4663483"/>
                </a:cubicBezTo>
                <a:cubicBezTo>
                  <a:pt x="5651495" y="4555157"/>
                  <a:pt x="5582088" y="4449879"/>
                  <a:pt x="5464793" y="4393556"/>
                </a:cubicBezTo>
                <a:cubicBezTo>
                  <a:pt x="5463384" y="4393148"/>
                  <a:pt x="5462860" y="4391770"/>
                  <a:pt x="5461897" y="4390879"/>
                </a:cubicBezTo>
                <a:cubicBezTo>
                  <a:pt x="4970387" y="4293633"/>
                  <a:pt x="4556299" y="3674930"/>
                  <a:pt x="4294126" y="3303048"/>
                </a:cubicBezTo>
                <a:cubicBezTo>
                  <a:pt x="4284225" y="3288537"/>
                  <a:pt x="4271318" y="3233630"/>
                  <a:pt x="4305321" y="3256953"/>
                </a:cubicBezTo>
                <a:cubicBezTo>
                  <a:pt x="4530520" y="3414680"/>
                  <a:pt x="4740956" y="3587440"/>
                  <a:pt x="4949299" y="3766336"/>
                </a:cubicBezTo>
                <a:cubicBezTo>
                  <a:pt x="5065543" y="3866477"/>
                  <a:pt x="5184542" y="3965579"/>
                  <a:pt x="5291452" y="4076801"/>
                </a:cubicBezTo>
                <a:cubicBezTo>
                  <a:pt x="5309900" y="4095629"/>
                  <a:pt x="5393714" y="4211504"/>
                  <a:pt x="5434998" y="4254100"/>
                </a:cubicBezTo>
                <a:cubicBezTo>
                  <a:pt x="5369347" y="4172892"/>
                  <a:pt x="5356822" y="3836202"/>
                  <a:pt x="5351015" y="3760989"/>
                </a:cubicBezTo>
                <a:cubicBezTo>
                  <a:pt x="5330486" y="3492147"/>
                  <a:pt x="5355823" y="3228927"/>
                  <a:pt x="5413780" y="2966265"/>
                </a:cubicBezTo>
                <a:cubicBezTo>
                  <a:pt x="5415835" y="2956520"/>
                  <a:pt x="5420191" y="2953318"/>
                  <a:pt x="5425627" y="2954192"/>
                </a:cubicBezTo>
                <a:close/>
                <a:moveTo>
                  <a:pt x="6604735" y="2041381"/>
                </a:moveTo>
                <a:cubicBezTo>
                  <a:pt x="6726311" y="2327927"/>
                  <a:pt x="6916754" y="2606522"/>
                  <a:pt x="7204487" y="2742112"/>
                </a:cubicBezTo>
                <a:cubicBezTo>
                  <a:pt x="7179895" y="2719491"/>
                  <a:pt x="7154936" y="2696378"/>
                  <a:pt x="7131592" y="2672096"/>
                </a:cubicBezTo>
                <a:cubicBezTo>
                  <a:pt x="7084181" y="2622518"/>
                  <a:pt x="7039271" y="2569608"/>
                  <a:pt x="6996344" y="2518310"/>
                </a:cubicBezTo>
                <a:cubicBezTo>
                  <a:pt x="6908871" y="2414600"/>
                  <a:pt x="6818501" y="2306884"/>
                  <a:pt x="6735495" y="2196890"/>
                </a:cubicBezTo>
                <a:lnTo>
                  <a:pt x="6721901" y="2179274"/>
                </a:lnTo>
                <a:cubicBezTo>
                  <a:pt x="6685654" y="2131523"/>
                  <a:pt x="6648317" y="2082278"/>
                  <a:pt x="6604735" y="2041381"/>
                </a:cubicBezTo>
                <a:close/>
                <a:moveTo>
                  <a:pt x="6591670" y="1988277"/>
                </a:moveTo>
                <a:cubicBezTo>
                  <a:pt x="6653650" y="2036451"/>
                  <a:pt x="6701310" y="2098809"/>
                  <a:pt x="6747349" y="2160069"/>
                </a:cubicBezTo>
                <a:lnTo>
                  <a:pt x="6760943" y="2177686"/>
                </a:lnTo>
                <a:cubicBezTo>
                  <a:pt x="6844486" y="2287290"/>
                  <a:pt x="6934499" y="2394502"/>
                  <a:pt x="7021065" y="2498102"/>
                </a:cubicBezTo>
                <a:cubicBezTo>
                  <a:pt x="7063629" y="2548900"/>
                  <a:pt x="7108178" y="2601313"/>
                  <a:pt x="7155223" y="2650386"/>
                </a:cubicBezTo>
                <a:cubicBezTo>
                  <a:pt x="7170968" y="2666443"/>
                  <a:pt x="7186885" y="2681619"/>
                  <a:pt x="7203167" y="2697288"/>
                </a:cubicBezTo>
                <a:cubicBezTo>
                  <a:pt x="7124362" y="2565928"/>
                  <a:pt x="7030837" y="2441422"/>
                  <a:pt x="6937703" y="2321981"/>
                </a:cubicBezTo>
                <a:cubicBezTo>
                  <a:pt x="6842752" y="2200032"/>
                  <a:pt x="6742965" y="2048781"/>
                  <a:pt x="6591670" y="1988277"/>
                </a:cubicBezTo>
                <a:close/>
                <a:moveTo>
                  <a:pt x="5798671" y="1981601"/>
                </a:moveTo>
                <a:cubicBezTo>
                  <a:pt x="5784234" y="2008086"/>
                  <a:pt x="5768551" y="2036236"/>
                  <a:pt x="5754709" y="2071454"/>
                </a:cubicBezTo>
                <a:cubicBezTo>
                  <a:pt x="5651219" y="2330361"/>
                  <a:pt x="5694208" y="2592217"/>
                  <a:pt x="5763044" y="2842206"/>
                </a:cubicBezTo>
                <a:cubicBezTo>
                  <a:pt x="5763687" y="2828007"/>
                  <a:pt x="5764331" y="2813808"/>
                  <a:pt x="5764974" y="2799609"/>
                </a:cubicBezTo>
                <a:cubicBezTo>
                  <a:pt x="5766710" y="2755616"/>
                  <a:pt x="5768626" y="2710738"/>
                  <a:pt x="5767665" y="2666409"/>
                </a:cubicBezTo>
                <a:cubicBezTo>
                  <a:pt x="5766964" y="2637156"/>
                  <a:pt x="5764828" y="2608182"/>
                  <a:pt x="5763055" y="2579705"/>
                </a:cubicBezTo>
                <a:cubicBezTo>
                  <a:pt x="5760913" y="2550734"/>
                  <a:pt x="5758780" y="2521760"/>
                  <a:pt x="5758079" y="2492508"/>
                </a:cubicBezTo>
                <a:cubicBezTo>
                  <a:pt x="5755745" y="2394242"/>
                  <a:pt x="5767619" y="2294070"/>
                  <a:pt x="5779325" y="2197069"/>
                </a:cubicBezTo>
                <a:cubicBezTo>
                  <a:pt x="5787753" y="2126095"/>
                  <a:pt x="5796001" y="2053736"/>
                  <a:pt x="5798671" y="1981601"/>
                </a:cubicBezTo>
                <a:close/>
                <a:moveTo>
                  <a:pt x="5829202" y="1971679"/>
                </a:moveTo>
                <a:cubicBezTo>
                  <a:pt x="5826736" y="2047481"/>
                  <a:pt x="5818154" y="2123904"/>
                  <a:pt x="5809558" y="2198043"/>
                </a:cubicBezTo>
                <a:cubicBezTo>
                  <a:pt x="5798026" y="2294159"/>
                  <a:pt x="5785973" y="2392938"/>
                  <a:pt x="5788653" y="2489430"/>
                </a:cubicBezTo>
                <a:cubicBezTo>
                  <a:pt x="5789524" y="2517790"/>
                  <a:pt x="5791665" y="2546759"/>
                  <a:pt x="5793439" y="2575235"/>
                </a:cubicBezTo>
                <a:cubicBezTo>
                  <a:pt x="5794815" y="2596366"/>
                  <a:pt x="5795822" y="2617001"/>
                  <a:pt x="5796837" y="2637633"/>
                </a:cubicBezTo>
                <a:cubicBezTo>
                  <a:pt x="5803017" y="2582794"/>
                  <a:pt x="5810098" y="2528066"/>
                  <a:pt x="5818614" y="2473055"/>
                </a:cubicBezTo>
                <a:cubicBezTo>
                  <a:pt x="5845917" y="2299125"/>
                  <a:pt x="5877599" y="2135758"/>
                  <a:pt x="5829202" y="1971679"/>
                </a:cubicBezTo>
                <a:close/>
                <a:moveTo>
                  <a:pt x="5911389" y="1898371"/>
                </a:moveTo>
                <a:cubicBezTo>
                  <a:pt x="6006914" y="2026768"/>
                  <a:pt x="6112955" y="2136857"/>
                  <a:pt x="6237627" y="2231921"/>
                </a:cubicBezTo>
                <a:cubicBezTo>
                  <a:pt x="6161282" y="2090381"/>
                  <a:pt x="6060308" y="1952200"/>
                  <a:pt x="5911389" y="1898371"/>
                </a:cubicBezTo>
                <a:close/>
                <a:moveTo>
                  <a:pt x="6944437" y="1575402"/>
                </a:moveTo>
                <a:cubicBezTo>
                  <a:pt x="6732842" y="1643305"/>
                  <a:pt x="6518352" y="1707201"/>
                  <a:pt x="6304730" y="1766654"/>
                </a:cubicBezTo>
                <a:cubicBezTo>
                  <a:pt x="6527947" y="1784949"/>
                  <a:pt x="6737901" y="1680839"/>
                  <a:pt x="6944437" y="1575402"/>
                </a:cubicBezTo>
                <a:close/>
                <a:moveTo>
                  <a:pt x="7019523" y="1519450"/>
                </a:moveTo>
                <a:cubicBezTo>
                  <a:pt x="6766096" y="1537552"/>
                  <a:pt x="6524653" y="1609537"/>
                  <a:pt x="6298091" y="1737122"/>
                </a:cubicBezTo>
                <a:cubicBezTo>
                  <a:pt x="6539381" y="1670594"/>
                  <a:pt x="6780997" y="1597715"/>
                  <a:pt x="7019523" y="1519450"/>
                </a:cubicBezTo>
                <a:close/>
                <a:moveTo>
                  <a:pt x="2399523" y="1428234"/>
                </a:moveTo>
                <a:cubicBezTo>
                  <a:pt x="2324192" y="1539775"/>
                  <a:pt x="2267478" y="1713586"/>
                  <a:pt x="2224982" y="1826201"/>
                </a:cubicBezTo>
                <a:cubicBezTo>
                  <a:pt x="2161246" y="1995817"/>
                  <a:pt x="2120250" y="2168765"/>
                  <a:pt x="2096099" y="2345900"/>
                </a:cubicBezTo>
                <a:cubicBezTo>
                  <a:pt x="2166834" y="2165047"/>
                  <a:pt x="2226331" y="1978598"/>
                  <a:pt x="2283317" y="1796925"/>
                </a:cubicBezTo>
                <a:lnTo>
                  <a:pt x="2399523" y="1428234"/>
                </a:lnTo>
                <a:close/>
                <a:moveTo>
                  <a:pt x="2448558" y="1373435"/>
                </a:moveTo>
                <a:lnTo>
                  <a:pt x="2312521" y="1806140"/>
                </a:lnTo>
                <a:cubicBezTo>
                  <a:pt x="2255817" y="1985569"/>
                  <a:pt x="2197150" y="2169492"/>
                  <a:pt x="2127533" y="2348380"/>
                </a:cubicBezTo>
                <a:cubicBezTo>
                  <a:pt x="2230881" y="2201722"/>
                  <a:pt x="2307261" y="2041905"/>
                  <a:pt x="2358080" y="1866134"/>
                </a:cubicBezTo>
                <a:cubicBezTo>
                  <a:pt x="2378743" y="1795373"/>
                  <a:pt x="2394349" y="1722940"/>
                  <a:pt x="2407436" y="1651070"/>
                </a:cubicBezTo>
                <a:cubicBezTo>
                  <a:pt x="2417458" y="1596892"/>
                  <a:pt x="2466254" y="1384915"/>
                  <a:pt x="2448558" y="1373435"/>
                </a:cubicBezTo>
                <a:close/>
                <a:moveTo>
                  <a:pt x="278707" y="1352270"/>
                </a:moveTo>
                <a:lnTo>
                  <a:pt x="321570" y="1861610"/>
                </a:lnTo>
                <a:cubicBezTo>
                  <a:pt x="336248" y="1725752"/>
                  <a:pt x="317508" y="1584885"/>
                  <a:pt x="294281" y="1440658"/>
                </a:cubicBezTo>
                <a:lnTo>
                  <a:pt x="278707" y="1352270"/>
                </a:lnTo>
                <a:close/>
                <a:moveTo>
                  <a:pt x="1423821" y="1351958"/>
                </a:moveTo>
                <a:cubicBezTo>
                  <a:pt x="1426859" y="1507722"/>
                  <a:pt x="1587831" y="1796280"/>
                  <a:pt x="1638521" y="1908470"/>
                </a:cubicBezTo>
                <a:cubicBezTo>
                  <a:pt x="1674424" y="1987707"/>
                  <a:pt x="1711105" y="2070587"/>
                  <a:pt x="1754199" y="2149284"/>
                </a:cubicBezTo>
                <a:cubicBezTo>
                  <a:pt x="1797295" y="2227981"/>
                  <a:pt x="1846801" y="2302493"/>
                  <a:pt x="1908359" y="2364988"/>
                </a:cubicBezTo>
                <a:cubicBezTo>
                  <a:pt x="1805946" y="2193096"/>
                  <a:pt x="1725953" y="2007134"/>
                  <a:pt x="1647661" y="1825945"/>
                </a:cubicBezTo>
                <a:cubicBezTo>
                  <a:pt x="1579500" y="1667751"/>
                  <a:pt x="1508533" y="1505355"/>
                  <a:pt x="1423821" y="1351958"/>
                </a:cubicBezTo>
                <a:close/>
                <a:moveTo>
                  <a:pt x="1431890" y="1306475"/>
                </a:moveTo>
                <a:cubicBezTo>
                  <a:pt x="1458339" y="1352187"/>
                  <a:pt x="1483952" y="1399016"/>
                  <a:pt x="1507597" y="1446132"/>
                </a:cubicBezTo>
                <a:cubicBezTo>
                  <a:pt x="1568403" y="1567288"/>
                  <a:pt x="1621917" y="1692101"/>
                  <a:pt x="1674586" y="1813832"/>
                </a:cubicBezTo>
                <a:cubicBezTo>
                  <a:pt x="1719648" y="1918315"/>
                  <a:pt x="1765554" y="2024477"/>
                  <a:pt x="1815950" y="2128564"/>
                </a:cubicBezTo>
                <a:cubicBezTo>
                  <a:pt x="1866346" y="2232648"/>
                  <a:pt x="1921228" y="2334658"/>
                  <a:pt x="1984242" y="2430829"/>
                </a:cubicBezTo>
                <a:cubicBezTo>
                  <a:pt x="1994073" y="2437830"/>
                  <a:pt x="2003908" y="2444836"/>
                  <a:pt x="2014023" y="2450995"/>
                </a:cubicBezTo>
                <a:cubicBezTo>
                  <a:pt x="1956448" y="2239741"/>
                  <a:pt x="1853160" y="2049325"/>
                  <a:pt x="1747337" y="1855264"/>
                </a:cubicBezTo>
                <a:cubicBezTo>
                  <a:pt x="1678102" y="1728504"/>
                  <a:pt x="1608870" y="1601753"/>
                  <a:pt x="1533749" y="1478656"/>
                </a:cubicBezTo>
                <a:cubicBezTo>
                  <a:pt x="1510398" y="1440515"/>
                  <a:pt x="1454048" y="1294657"/>
                  <a:pt x="1431890" y="1306475"/>
                </a:cubicBezTo>
                <a:close/>
                <a:moveTo>
                  <a:pt x="5052692" y="1292994"/>
                </a:moveTo>
                <a:cubicBezTo>
                  <a:pt x="5103155" y="1406739"/>
                  <a:pt x="5153078" y="1520878"/>
                  <a:pt x="5200661" y="1635186"/>
                </a:cubicBezTo>
                <a:cubicBezTo>
                  <a:pt x="5238218" y="1725483"/>
                  <a:pt x="5273610" y="1815047"/>
                  <a:pt x="5297138" y="1906351"/>
                </a:cubicBezTo>
                <a:cubicBezTo>
                  <a:pt x="5281533" y="1683399"/>
                  <a:pt x="5177210" y="1491946"/>
                  <a:pt x="5052692" y="1292994"/>
                </a:cubicBezTo>
                <a:close/>
                <a:moveTo>
                  <a:pt x="5009948" y="1273619"/>
                </a:moveTo>
                <a:cubicBezTo>
                  <a:pt x="5013363" y="1406203"/>
                  <a:pt x="5078144" y="1538571"/>
                  <a:pt x="5121777" y="1654213"/>
                </a:cubicBezTo>
                <a:cubicBezTo>
                  <a:pt x="5175625" y="1795269"/>
                  <a:pt x="5233597" y="1934093"/>
                  <a:pt x="5293545" y="2072247"/>
                </a:cubicBezTo>
                <a:cubicBezTo>
                  <a:pt x="5293533" y="2069971"/>
                  <a:pt x="5294060" y="2067298"/>
                  <a:pt x="5294042" y="2065019"/>
                </a:cubicBezTo>
                <a:cubicBezTo>
                  <a:pt x="5282123" y="1924099"/>
                  <a:pt x="5230273" y="1786942"/>
                  <a:pt x="5171936" y="1647613"/>
                </a:cubicBezTo>
                <a:cubicBezTo>
                  <a:pt x="5119977" y="1522743"/>
                  <a:pt x="5065315" y="1397539"/>
                  <a:pt x="5009948" y="1273619"/>
                </a:cubicBezTo>
                <a:close/>
                <a:moveTo>
                  <a:pt x="655236" y="1268632"/>
                </a:moveTo>
                <a:cubicBezTo>
                  <a:pt x="717895" y="1408869"/>
                  <a:pt x="771574" y="1550454"/>
                  <a:pt x="839521" y="1685315"/>
                </a:cubicBezTo>
                <a:cubicBezTo>
                  <a:pt x="907470" y="1820177"/>
                  <a:pt x="989683" y="1948318"/>
                  <a:pt x="1109416" y="2061663"/>
                </a:cubicBezTo>
                <a:cubicBezTo>
                  <a:pt x="1177718" y="2126399"/>
                  <a:pt x="1244319" y="2184954"/>
                  <a:pt x="1298300" y="2247742"/>
                </a:cubicBezTo>
                <a:cubicBezTo>
                  <a:pt x="1250168" y="2156040"/>
                  <a:pt x="1187457" y="2071655"/>
                  <a:pt x="1125871" y="1989513"/>
                </a:cubicBezTo>
                <a:cubicBezTo>
                  <a:pt x="1076370" y="1923070"/>
                  <a:pt x="1025189" y="1854667"/>
                  <a:pt x="981574" y="1783157"/>
                </a:cubicBezTo>
                <a:cubicBezTo>
                  <a:pt x="960475" y="1748106"/>
                  <a:pt x="941058" y="1712211"/>
                  <a:pt x="922198" y="1677437"/>
                </a:cubicBezTo>
                <a:cubicBezTo>
                  <a:pt x="905028" y="1646031"/>
                  <a:pt x="887579" y="1614059"/>
                  <a:pt x="869293" y="1583214"/>
                </a:cubicBezTo>
                <a:cubicBezTo>
                  <a:pt x="832994" y="1522086"/>
                  <a:pt x="791368" y="1462924"/>
                  <a:pt x="751431" y="1405731"/>
                </a:cubicBezTo>
                <a:lnTo>
                  <a:pt x="655236" y="1268632"/>
                </a:lnTo>
                <a:close/>
                <a:moveTo>
                  <a:pt x="6516292" y="1263064"/>
                </a:moveTo>
                <a:cubicBezTo>
                  <a:pt x="6288018" y="1373581"/>
                  <a:pt x="6031500" y="1451909"/>
                  <a:pt x="5736320" y="1501803"/>
                </a:cubicBezTo>
                <a:cubicBezTo>
                  <a:pt x="6001708" y="1565837"/>
                  <a:pt x="6267694" y="1408906"/>
                  <a:pt x="6516292" y="1263064"/>
                </a:cubicBezTo>
                <a:close/>
                <a:moveTo>
                  <a:pt x="291466" y="1250369"/>
                </a:moveTo>
                <a:cubicBezTo>
                  <a:pt x="302228" y="1312380"/>
                  <a:pt x="313548" y="1374109"/>
                  <a:pt x="323180" y="1435283"/>
                </a:cubicBezTo>
                <a:cubicBezTo>
                  <a:pt x="347262" y="1585402"/>
                  <a:pt x="366566" y="1733005"/>
                  <a:pt x="349381" y="1875041"/>
                </a:cubicBezTo>
                <a:cubicBezTo>
                  <a:pt x="398887" y="1761016"/>
                  <a:pt x="404047" y="1643975"/>
                  <a:pt x="374363" y="1506494"/>
                </a:cubicBezTo>
                <a:cubicBezTo>
                  <a:pt x="356845" y="1425406"/>
                  <a:pt x="334841" y="1350786"/>
                  <a:pt x="302168" y="1274495"/>
                </a:cubicBezTo>
                <a:cubicBezTo>
                  <a:pt x="298229" y="1265236"/>
                  <a:pt x="295129" y="1257666"/>
                  <a:pt x="291466" y="1250369"/>
                </a:cubicBezTo>
                <a:close/>
                <a:moveTo>
                  <a:pt x="678222" y="1248670"/>
                </a:moveTo>
                <a:lnTo>
                  <a:pt x="775536" y="1388015"/>
                </a:lnTo>
                <a:cubicBezTo>
                  <a:pt x="815764" y="1445771"/>
                  <a:pt x="857669" y="1505484"/>
                  <a:pt x="894529" y="1567739"/>
                </a:cubicBezTo>
                <a:cubicBezTo>
                  <a:pt x="913103" y="1599148"/>
                  <a:pt x="930546" y="1631115"/>
                  <a:pt x="948000" y="1663088"/>
                </a:cubicBezTo>
                <a:cubicBezTo>
                  <a:pt x="966853" y="1697859"/>
                  <a:pt x="986277" y="1733757"/>
                  <a:pt x="1006812" y="1767683"/>
                </a:cubicBezTo>
                <a:cubicBezTo>
                  <a:pt x="1049303" y="1838347"/>
                  <a:pt x="1100205" y="1906189"/>
                  <a:pt x="1149133" y="1971513"/>
                </a:cubicBezTo>
                <a:cubicBezTo>
                  <a:pt x="1215506" y="2060384"/>
                  <a:pt x="1283561" y="2151216"/>
                  <a:pt x="1333952" y="2251620"/>
                </a:cubicBezTo>
                <a:lnTo>
                  <a:pt x="1337329" y="2258350"/>
                </a:lnTo>
                <a:cubicBezTo>
                  <a:pt x="1352131" y="2023413"/>
                  <a:pt x="1145204" y="1784597"/>
                  <a:pt x="1014726" y="1615556"/>
                </a:cubicBezTo>
                <a:cubicBezTo>
                  <a:pt x="911517" y="1481269"/>
                  <a:pt x="800192" y="1360189"/>
                  <a:pt x="678222" y="1248670"/>
                </a:cubicBezTo>
                <a:close/>
                <a:moveTo>
                  <a:pt x="6691602" y="1140573"/>
                </a:moveTo>
                <a:cubicBezTo>
                  <a:pt x="6646175" y="1158238"/>
                  <a:pt x="6598950" y="1175684"/>
                  <a:pt x="6571100" y="1183662"/>
                </a:cubicBezTo>
                <a:cubicBezTo>
                  <a:pt x="6462406" y="1213607"/>
                  <a:pt x="6352215" y="1234713"/>
                  <a:pt x="6241687" y="1257600"/>
                </a:cubicBezTo>
                <a:cubicBezTo>
                  <a:pt x="6040746" y="1299467"/>
                  <a:pt x="5893317" y="1420819"/>
                  <a:pt x="5693009" y="1478256"/>
                </a:cubicBezTo>
                <a:cubicBezTo>
                  <a:pt x="6021285" y="1426507"/>
                  <a:pt x="6301876" y="1340642"/>
                  <a:pt x="6548420" y="1214599"/>
                </a:cubicBezTo>
                <a:lnTo>
                  <a:pt x="6605473" y="1184686"/>
                </a:lnTo>
                <a:cubicBezTo>
                  <a:pt x="6633823" y="1169483"/>
                  <a:pt x="6662531" y="1154778"/>
                  <a:pt x="6691602" y="1140573"/>
                </a:cubicBezTo>
                <a:close/>
                <a:moveTo>
                  <a:pt x="4002475" y="1037802"/>
                </a:moveTo>
                <a:lnTo>
                  <a:pt x="4000324" y="1039362"/>
                </a:lnTo>
                <a:lnTo>
                  <a:pt x="4002862" y="1042866"/>
                </a:lnTo>
                <a:cubicBezTo>
                  <a:pt x="4002672" y="1041472"/>
                  <a:pt x="4002487" y="1040086"/>
                  <a:pt x="4002475" y="1037802"/>
                </a:cubicBezTo>
                <a:close/>
                <a:moveTo>
                  <a:pt x="506322" y="1020997"/>
                </a:moveTo>
                <a:cubicBezTo>
                  <a:pt x="513282" y="1018930"/>
                  <a:pt x="522180" y="1021005"/>
                  <a:pt x="533068" y="1029409"/>
                </a:cubicBezTo>
                <a:cubicBezTo>
                  <a:pt x="813777" y="1244537"/>
                  <a:pt x="1037861" y="1510547"/>
                  <a:pt x="1232525" y="1804675"/>
                </a:cubicBezTo>
                <a:cubicBezTo>
                  <a:pt x="1347857" y="1978510"/>
                  <a:pt x="1448039" y="2155739"/>
                  <a:pt x="1388858" y="2368011"/>
                </a:cubicBezTo>
                <a:cubicBezTo>
                  <a:pt x="1387462" y="2372226"/>
                  <a:pt x="1385496" y="2375314"/>
                  <a:pt x="1384098" y="2378125"/>
                </a:cubicBezTo>
                <a:cubicBezTo>
                  <a:pt x="1412260" y="2438425"/>
                  <a:pt x="1428077" y="2506324"/>
                  <a:pt x="1425393" y="2589124"/>
                </a:cubicBezTo>
                <a:cubicBezTo>
                  <a:pt x="1425681" y="2592488"/>
                  <a:pt x="1424559" y="2594453"/>
                  <a:pt x="1424001" y="2597541"/>
                </a:cubicBezTo>
                <a:cubicBezTo>
                  <a:pt x="1672217" y="2669579"/>
                  <a:pt x="1915127" y="2759032"/>
                  <a:pt x="2152729" y="2864487"/>
                </a:cubicBezTo>
                <a:cubicBezTo>
                  <a:pt x="2132903" y="2746636"/>
                  <a:pt x="2106350" y="2629357"/>
                  <a:pt x="2020609" y="2539671"/>
                </a:cubicBezTo>
                <a:cubicBezTo>
                  <a:pt x="2019486" y="2538832"/>
                  <a:pt x="2019482" y="2537426"/>
                  <a:pt x="2018920" y="2536309"/>
                </a:cubicBezTo>
                <a:cubicBezTo>
                  <a:pt x="1612986" y="2284320"/>
                  <a:pt x="1451410" y="1593008"/>
                  <a:pt x="1342441" y="1173017"/>
                </a:cubicBezTo>
                <a:cubicBezTo>
                  <a:pt x="1338482" y="1156742"/>
                  <a:pt x="1345418" y="1103405"/>
                  <a:pt x="1367925" y="1135648"/>
                </a:cubicBezTo>
                <a:cubicBezTo>
                  <a:pt x="1515878" y="1352095"/>
                  <a:pt x="1645605" y="1576999"/>
                  <a:pt x="1771401" y="1806673"/>
                </a:cubicBezTo>
                <a:cubicBezTo>
                  <a:pt x="1841477" y="1935111"/>
                  <a:pt x="1914363" y="2063547"/>
                  <a:pt x="1972385" y="2198735"/>
                </a:cubicBezTo>
                <a:cubicBezTo>
                  <a:pt x="1982518" y="2221738"/>
                  <a:pt x="2018367" y="2353316"/>
                  <a:pt x="2040892" y="2405205"/>
                </a:cubicBezTo>
                <a:cubicBezTo>
                  <a:pt x="2009600" y="2310668"/>
                  <a:pt x="2111587" y="2005996"/>
                  <a:pt x="2131689" y="1936926"/>
                </a:cubicBezTo>
                <a:cubicBezTo>
                  <a:pt x="2203731" y="1690111"/>
                  <a:pt x="2314813" y="1463729"/>
                  <a:pt x="2454820" y="1248808"/>
                </a:cubicBezTo>
                <a:cubicBezTo>
                  <a:pt x="2475264" y="1216788"/>
                  <a:pt x="2493340" y="1290570"/>
                  <a:pt x="2492512" y="1302920"/>
                </a:cubicBezTo>
                <a:cubicBezTo>
                  <a:pt x="2465675" y="1747535"/>
                  <a:pt x="2370053" y="2178216"/>
                  <a:pt x="2081216" y="2527513"/>
                </a:cubicBezTo>
                <a:cubicBezTo>
                  <a:pt x="2081497" y="2528073"/>
                  <a:pt x="2081211" y="2528916"/>
                  <a:pt x="2081211" y="2528916"/>
                </a:cubicBezTo>
                <a:cubicBezTo>
                  <a:pt x="2150699" y="2633778"/>
                  <a:pt x="2178105" y="2756954"/>
                  <a:pt x="2199067" y="2884061"/>
                </a:cubicBezTo>
                <a:cubicBezTo>
                  <a:pt x="2641128" y="3084915"/>
                  <a:pt x="3028660" y="3311628"/>
                  <a:pt x="3192586" y="3411496"/>
                </a:cubicBezTo>
                <a:cubicBezTo>
                  <a:pt x="3356510" y="3511368"/>
                  <a:pt x="3237401" y="3517312"/>
                  <a:pt x="3182620" y="3483279"/>
                </a:cubicBezTo>
                <a:cubicBezTo>
                  <a:pt x="3055506" y="3404310"/>
                  <a:pt x="2789863" y="3259545"/>
                  <a:pt x="2435119" y="3080173"/>
                </a:cubicBezTo>
                <a:lnTo>
                  <a:pt x="2410152" y="3063751"/>
                </a:lnTo>
                <a:lnTo>
                  <a:pt x="2408099" y="3064403"/>
                </a:lnTo>
                <a:lnTo>
                  <a:pt x="2407218" y="3070324"/>
                </a:lnTo>
                <a:cubicBezTo>
                  <a:pt x="2402612" y="3079171"/>
                  <a:pt x="2394080" y="3088906"/>
                  <a:pt x="2380138" y="3099341"/>
                </a:cubicBezTo>
                <a:cubicBezTo>
                  <a:pt x="2194333" y="3283170"/>
                  <a:pt x="1992503" y="3449064"/>
                  <a:pt x="1765923" y="3581043"/>
                </a:cubicBezTo>
                <a:cubicBezTo>
                  <a:pt x="1744896" y="3593696"/>
                  <a:pt x="1723857" y="3603555"/>
                  <a:pt x="1702258" y="3612286"/>
                </a:cubicBezTo>
                <a:cubicBezTo>
                  <a:pt x="1664333" y="3650747"/>
                  <a:pt x="1731601" y="3589836"/>
                  <a:pt x="1538370" y="3811804"/>
                </a:cubicBezTo>
                <a:cubicBezTo>
                  <a:pt x="1278852" y="4250311"/>
                  <a:pt x="915356" y="4600566"/>
                  <a:pt x="542867" y="4944092"/>
                </a:cubicBezTo>
                <a:cubicBezTo>
                  <a:pt x="521291" y="4964055"/>
                  <a:pt x="503482" y="4879596"/>
                  <a:pt x="515800" y="4862180"/>
                </a:cubicBezTo>
                <a:cubicBezTo>
                  <a:pt x="664236" y="4650055"/>
                  <a:pt x="747224" y="4402666"/>
                  <a:pt x="909145" y="4199225"/>
                </a:cubicBezTo>
                <a:cubicBezTo>
                  <a:pt x="998789" y="4086824"/>
                  <a:pt x="1101084" y="3991246"/>
                  <a:pt x="1214067" y="3908561"/>
                </a:cubicBezTo>
                <a:cubicBezTo>
                  <a:pt x="1023317" y="3973399"/>
                  <a:pt x="824392" y="4020568"/>
                  <a:pt x="640967" y="4105601"/>
                </a:cubicBezTo>
                <a:cubicBezTo>
                  <a:pt x="458381" y="4190213"/>
                  <a:pt x="284593" y="4292005"/>
                  <a:pt x="112563" y="4396952"/>
                </a:cubicBezTo>
                <a:lnTo>
                  <a:pt x="0" y="4466006"/>
                </a:lnTo>
                <a:lnTo>
                  <a:pt x="0" y="4233763"/>
                </a:lnTo>
                <a:lnTo>
                  <a:pt x="36881" y="4200118"/>
                </a:lnTo>
                <a:cubicBezTo>
                  <a:pt x="302143" y="3962792"/>
                  <a:pt x="585478" y="3740226"/>
                  <a:pt x="910534" y="3629753"/>
                </a:cubicBezTo>
                <a:cubicBezTo>
                  <a:pt x="1140280" y="3551663"/>
                  <a:pt x="1356783" y="3624873"/>
                  <a:pt x="1578717" y="3575982"/>
                </a:cubicBezTo>
                <a:cubicBezTo>
                  <a:pt x="1857881" y="3513822"/>
                  <a:pt x="2134207" y="3238918"/>
                  <a:pt x="2338780" y="3033725"/>
                </a:cubicBezTo>
                <a:cubicBezTo>
                  <a:pt x="2165203" y="2949506"/>
                  <a:pt x="1987990" y="2873430"/>
                  <a:pt x="1807991" y="2807184"/>
                </a:cubicBezTo>
                <a:cubicBezTo>
                  <a:pt x="1696192" y="2934214"/>
                  <a:pt x="1567238" y="3035444"/>
                  <a:pt x="1416358" y="3112571"/>
                </a:cubicBezTo>
                <a:cubicBezTo>
                  <a:pt x="1318658" y="3280278"/>
                  <a:pt x="1112986" y="3321000"/>
                  <a:pt x="939066" y="3378798"/>
                </a:cubicBezTo>
                <a:cubicBezTo>
                  <a:pt x="668357" y="3469020"/>
                  <a:pt x="393418" y="3543804"/>
                  <a:pt x="115099" y="3607650"/>
                </a:cubicBezTo>
                <a:cubicBezTo>
                  <a:pt x="80589" y="3615844"/>
                  <a:pt x="67554" y="3533906"/>
                  <a:pt x="97284" y="3520393"/>
                </a:cubicBezTo>
                <a:cubicBezTo>
                  <a:pt x="382521" y="3387774"/>
                  <a:pt x="642160" y="3215335"/>
                  <a:pt x="922050" y="3074867"/>
                </a:cubicBezTo>
                <a:cubicBezTo>
                  <a:pt x="1080787" y="2995199"/>
                  <a:pt x="1233979" y="2960447"/>
                  <a:pt x="1405265" y="3016319"/>
                </a:cubicBezTo>
                <a:cubicBezTo>
                  <a:pt x="1406106" y="3016600"/>
                  <a:pt x="1406671" y="3017724"/>
                  <a:pt x="1407512" y="3018001"/>
                </a:cubicBezTo>
                <a:cubicBezTo>
                  <a:pt x="1526420" y="2954115"/>
                  <a:pt x="1632390" y="2874245"/>
                  <a:pt x="1726266" y="2777274"/>
                </a:cubicBezTo>
                <a:cubicBezTo>
                  <a:pt x="1369635" y="2651515"/>
                  <a:pt x="1000990" y="2561972"/>
                  <a:pt x="625390" y="2514541"/>
                </a:cubicBezTo>
                <a:cubicBezTo>
                  <a:pt x="624559" y="2519877"/>
                  <a:pt x="622878" y="2524928"/>
                  <a:pt x="619799" y="2527180"/>
                </a:cubicBezTo>
                <a:cubicBezTo>
                  <a:pt x="509037" y="2598914"/>
                  <a:pt x="403069" y="2677377"/>
                  <a:pt x="310030" y="2771818"/>
                </a:cubicBezTo>
                <a:cubicBezTo>
                  <a:pt x="266034" y="2817076"/>
                  <a:pt x="224887" y="2891795"/>
                  <a:pt x="173877" y="2937056"/>
                </a:cubicBezTo>
                <a:cubicBezTo>
                  <a:pt x="145840" y="3003792"/>
                  <a:pt x="113686" y="3071134"/>
                  <a:pt x="77889" y="3138440"/>
                </a:cubicBezTo>
                <a:lnTo>
                  <a:pt x="0" y="3271395"/>
                </a:lnTo>
                <a:lnTo>
                  <a:pt x="0" y="3153002"/>
                </a:lnTo>
                <a:lnTo>
                  <a:pt x="2386" y="3149203"/>
                </a:lnTo>
                <a:cubicBezTo>
                  <a:pt x="33821" y="3095439"/>
                  <a:pt x="63030" y="3041490"/>
                  <a:pt x="89753" y="2987702"/>
                </a:cubicBezTo>
                <a:cubicBezTo>
                  <a:pt x="85546" y="2993322"/>
                  <a:pt x="81066" y="2999788"/>
                  <a:pt x="76869" y="3005404"/>
                </a:cubicBezTo>
                <a:cubicBezTo>
                  <a:pt x="63139" y="3024231"/>
                  <a:pt x="48575" y="3042776"/>
                  <a:pt x="32049" y="3065814"/>
                </a:cubicBezTo>
                <a:lnTo>
                  <a:pt x="0" y="3108744"/>
                </a:lnTo>
                <a:lnTo>
                  <a:pt x="0" y="3058059"/>
                </a:lnTo>
                <a:lnTo>
                  <a:pt x="7610" y="3047889"/>
                </a:lnTo>
                <a:cubicBezTo>
                  <a:pt x="24410" y="3025415"/>
                  <a:pt x="38695" y="3006301"/>
                  <a:pt x="52419" y="2987479"/>
                </a:cubicBezTo>
                <a:cubicBezTo>
                  <a:pt x="54382" y="2984385"/>
                  <a:pt x="57184" y="2981579"/>
                  <a:pt x="59142" y="2978488"/>
                </a:cubicBezTo>
                <a:lnTo>
                  <a:pt x="0" y="3015334"/>
                </a:lnTo>
                <a:lnTo>
                  <a:pt x="0" y="2914286"/>
                </a:lnTo>
                <a:lnTo>
                  <a:pt x="36383" y="2901128"/>
                </a:lnTo>
                <a:cubicBezTo>
                  <a:pt x="76283" y="2885228"/>
                  <a:pt x="116303" y="2866415"/>
                  <a:pt x="156329" y="2840533"/>
                </a:cubicBezTo>
                <a:cubicBezTo>
                  <a:pt x="229785" y="2792431"/>
                  <a:pt x="289125" y="2682604"/>
                  <a:pt x="358355" y="2620471"/>
                </a:cubicBezTo>
                <a:cubicBezTo>
                  <a:pt x="406846" y="2577174"/>
                  <a:pt x="457591" y="2538372"/>
                  <a:pt x="510577" y="2501244"/>
                </a:cubicBezTo>
                <a:cubicBezTo>
                  <a:pt x="411488" y="2490937"/>
                  <a:pt x="311929" y="2483543"/>
                  <a:pt x="211967" y="2479171"/>
                </a:cubicBezTo>
                <a:lnTo>
                  <a:pt x="0" y="2476398"/>
                </a:lnTo>
                <a:lnTo>
                  <a:pt x="0" y="2389189"/>
                </a:lnTo>
                <a:lnTo>
                  <a:pt x="103062" y="2389518"/>
                </a:lnTo>
                <a:cubicBezTo>
                  <a:pt x="239716" y="2392822"/>
                  <a:pt x="375712" y="2401808"/>
                  <a:pt x="510734" y="2416201"/>
                </a:cubicBezTo>
                <a:cubicBezTo>
                  <a:pt x="453295" y="2294758"/>
                  <a:pt x="388809" y="2156489"/>
                  <a:pt x="279257" y="2092102"/>
                </a:cubicBezTo>
                <a:cubicBezTo>
                  <a:pt x="214509" y="2054029"/>
                  <a:pt x="140169" y="2030776"/>
                  <a:pt x="65265" y="2006049"/>
                </a:cubicBezTo>
                <a:lnTo>
                  <a:pt x="0" y="1982532"/>
                </a:lnTo>
                <a:lnTo>
                  <a:pt x="0" y="1912789"/>
                </a:lnTo>
                <a:lnTo>
                  <a:pt x="97460" y="1953725"/>
                </a:lnTo>
                <a:cubicBezTo>
                  <a:pt x="140146" y="1968817"/>
                  <a:pt x="181972" y="1973804"/>
                  <a:pt x="221272" y="1980766"/>
                </a:cubicBezTo>
                <a:cubicBezTo>
                  <a:pt x="184478" y="1960612"/>
                  <a:pt x="148800" y="1938494"/>
                  <a:pt x="116765" y="1911033"/>
                </a:cubicBezTo>
                <a:cubicBezTo>
                  <a:pt x="78825" y="1878815"/>
                  <a:pt x="47051" y="1840696"/>
                  <a:pt x="16405" y="1803412"/>
                </a:cubicBezTo>
                <a:lnTo>
                  <a:pt x="0" y="1784777"/>
                </a:lnTo>
                <a:lnTo>
                  <a:pt x="0" y="1740082"/>
                </a:lnTo>
                <a:lnTo>
                  <a:pt x="39394" y="1784856"/>
                </a:lnTo>
                <a:cubicBezTo>
                  <a:pt x="69479" y="1821014"/>
                  <a:pt x="100126" y="1858299"/>
                  <a:pt x="135813" y="1888838"/>
                </a:cubicBezTo>
                <a:cubicBezTo>
                  <a:pt x="168411" y="1916009"/>
                  <a:pt x="204933" y="1938411"/>
                  <a:pt x="242575" y="1958841"/>
                </a:cubicBezTo>
                <a:cubicBezTo>
                  <a:pt x="195379" y="1882642"/>
                  <a:pt x="141547" y="1815083"/>
                  <a:pt x="82197" y="1754826"/>
                </a:cubicBezTo>
                <a:lnTo>
                  <a:pt x="0" y="1679650"/>
                </a:lnTo>
                <a:lnTo>
                  <a:pt x="0" y="1602463"/>
                </a:lnTo>
                <a:lnTo>
                  <a:pt x="84689" y="1677442"/>
                </a:lnTo>
                <a:cubicBezTo>
                  <a:pt x="165950" y="1759826"/>
                  <a:pt x="237786" y="1855565"/>
                  <a:pt x="298437" y="1968019"/>
                </a:cubicBezTo>
                <a:lnTo>
                  <a:pt x="227269" y="1114064"/>
                </a:lnTo>
                <a:cubicBezTo>
                  <a:pt x="226129" y="1099191"/>
                  <a:pt x="230003" y="1062136"/>
                  <a:pt x="248003" y="1089613"/>
                </a:cubicBezTo>
                <a:cubicBezTo>
                  <a:pt x="349844" y="1249160"/>
                  <a:pt x="397556" y="1433768"/>
                  <a:pt x="427020" y="1619803"/>
                </a:cubicBezTo>
                <a:cubicBezTo>
                  <a:pt x="453086" y="1782272"/>
                  <a:pt x="422387" y="1897385"/>
                  <a:pt x="340345" y="2027739"/>
                </a:cubicBezTo>
                <a:cubicBezTo>
                  <a:pt x="347373" y="2033339"/>
                  <a:pt x="354114" y="2038383"/>
                  <a:pt x="360865" y="2044827"/>
                </a:cubicBezTo>
                <a:cubicBezTo>
                  <a:pt x="443500" y="2128340"/>
                  <a:pt x="506078" y="2306190"/>
                  <a:pt x="560414" y="2421457"/>
                </a:cubicBezTo>
                <a:cubicBezTo>
                  <a:pt x="831022" y="2452769"/>
                  <a:pt x="1098019" y="2506255"/>
                  <a:pt x="1359703" y="2578554"/>
                </a:cubicBezTo>
                <a:lnTo>
                  <a:pt x="1359422" y="2577994"/>
                </a:lnTo>
                <a:cubicBezTo>
                  <a:pt x="1370467" y="2269807"/>
                  <a:pt x="976420" y="2084880"/>
                  <a:pt x="828701" y="1839520"/>
                </a:cubicBezTo>
                <a:cubicBezTo>
                  <a:pt x="687172" y="1605098"/>
                  <a:pt x="631475" y="1330413"/>
                  <a:pt x="494427" y="1092333"/>
                </a:cubicBezTo>
                <a:cubicBezTo>
                  <a:pt x="481980" y="1070671"/>
                  <a:pt x="485440" y="1027197"/>
                  <a:pt x="506322" y="1020997"/>
                </a:cubicBezTo>
                <a:close/>
                <a:moveTo>
                  <a:pt x="4570198" y="978081"/>
                </a:moveTo>
                <a:cubicBezTo>
                  <a:pt x="4555714" y="1028259"/>
                  <a:pt x="4540870" y="1077934"/>
                  <a:pt x="4523691" y="1127776"/>
                </a:cubicBezTo>
                <a:lnTo>
                  <a:pt x="4509875" y="1167552"/>
                </a:lnTo>
                <a:cubicBezTo>
                  <a:pt x="4498703" y="1198545"/>
                  <a:pt x="4488074" y="1229138"/>
                  <a:pt x="4478168" y="1260735"/>
                </a:cubicBezTo>
                <a:cubicBezTo>
                  <a:pt x="4437866" y="1392962"/>
                  <a:pt x="4423333" y="1532451"/>
                  <a:pt x="4409309" y="1666996"/>
                </a:cubicBezTo>
                <a:cubicBezTo>
                  <a:pt x="4399387" y="1761934"/>
                  <a:pt x="4389478" y="1859162"/>
                  <a:pt x="4370031" y="1955666"/>
                </a:cubicBezTo>
                <a:cubicBezTo>
                  <a:pt x="4495511" y="1636562"/>
                  <a:pt x="4590903" y="1311031"/>
                  <a:pt x="4570198" y="978081"/>
                </a:cubicBezTo>
                <a:close/>
                <a:moveTo>
                  <a:pt x="4557898" y="900011"/>
                </a:moveTo>
                <a:cubicBezTo>
                  <a:pt x="4330292" y="1199280"/>
                  <a:pt x="4335713" y="1567725"/>
                  <a:pt x="4344840" y="1922038"/>
                </a:cubicBezTo>
                <a:cubicBezTo>
                  <a:pt x="4360210" y="1836882"/>
                  <a:pt x="4369815" y="1750562"/>
                  <a:pt x="4378710" y="1665516"/>
                </a:cubicBezTo>
                <a:cubicBezTo>
                  <a:pt x="4393083" y="1529197"/>
                  <a:pt x="4407432" y="1388309"/>
                  <a:pt x="4448798" y="1253024"/>
                </a:cubicBezTo>
                <a:cubicBezTo>
                  <a:pt x="4458700" y="1221425"/>
                  <a:pt x="4469507" y="1189944"/>
                  <a:pt x="4480315" y="1158454"/>
                </a:cubicBezTo>
                <a:lnTo>
                  <a:pt x="4494133" y="1118676"/>
                </a:lnTo>
                <a:cubicBezTo>
                  <a:pt x="4518925" y="1046526"/>
                  <a:pt x="4539765" y="973431"/>
                  <a:pt x="4557898" y="900011"/>
                </a:cubicBezTo>
                <a:close/>
                <a:moveTo>
                  <a:pt x="5870151" y="898890"/>
                </a:moveTo>
                <a:cubicBezTo>
                  <a:pt x="5866911" y="898948"/>
                  <a:pt x="5864574" y="899121"/>
                  <a:pt x="5861335" y="899177"/>
                </a:cubicBezTo>
                <a:lnTo>
                  <a:pt x="5843702" y="899748"/>
                </a:lnTo>
                <a:cubicBezTo>
                  <a:pt x="5780018" y="902412"/>
                  <a:pt x="5714210" y="911192"/>
                  <a:pt x="5651107" y="920306"/>
                </a:cubicBezTo>
                <a:cubicBezTo>
                  <a:pt x="5588537" y="929031"/>
                  <a:pt x="5523624" y="937920"/>
                  <a:pt x="5459407" y="940975"/>
                </a:cubicBezTo>
                <a:cubicBezTo>
                  <a:pt x="5431523" y="942110"/>
                  <a:pt x="5402918" y="942237"/>
                  <a:pt x="5374846" y="941988"/>
                </a:cubicBezTo>
                <a:cubicBezTo>
                  <a:pt x="5336157" y="941792"/>
                  <a:pt x="5295497" y="942268"/>
                  <a:pt x="5256105" y="945632"/>
                </a:cubicBezTo>
                <a:cubicBezTo>
                  <a:pt x="5206829" y="950064"/>
                  <a:pt x="5155964" y="960232"/>
                  <a:pt x="5107071" y="969720"/>
                </a:cubicBezTo>
                <a:cubicBezTo>
                  <a:pt x="5071129" y="976700"/>
                  <a:pt x="5035177" y="983681"/>
                  <a:pt x="4998681" y="988771"/>
                </a:cubicBezTo>
                <a:cubicBezTo>
                  <a:pt x="5256175" y="1057755"/>
                  <a:pt x="5597864" y="989418"/>
                  <a:pt x="5870151" y="898890"/>
                </a:cubicBezTo>
                <a:close/>
                <a:moveTo>
                  <a:pt x="5504425" y="848067"/>
                </a:moveTo>
                <a:cubicBezTo>
                  <a:pt x="5313518" y="848319"/>
                  <a:pt x="5144450" y="894555"/>
                  <a:pt x="4968849" y="962318"/>
                </a:cubicBezTo>
                <a:cubicBezTo>
                  <a:pt x="5013986" y="957830"/>
                  <a:pt x="5059460" y="949291"/>
                  <a:pt x="5104039" y="940634"/>
                </a:cubicBezTo>
                <a:cubicBezTo>
                  <a:pt x="5153465" y="930752"/>
                  <a:pt x="5205230" y="920703"/>
                  <a:pt x="5256311" y="916490"/>
                </a:cubicBezTo>
                <a:cubicBezTo>
                  <a:pt x="5297138" y="912849"/>
                  <a:pt x="5338158" y="912871"/>
                  <a:pt x="5377381" y="912671"/>
                </a:cubicBezTo>
                <a:lnTo>
                  <a:pt x="5460148" y="911442"/>
                </a:lnTo>
                <a:cubicBezTo>
                  <a:pt x="5522934" y="908669"/>
                  <a:pt x="5586937" y="899666"/>
                  <a:pt x="5648971" y="891331"/>
                </a:cubicBezTo>
                <a:cubicBezTo>
                  <a:pt x="5712974" y="882328"/>
                  <a:pt x="5779324" y="873155"/>
                  <a:pt x="5844807" y="870718"/>
                </a:cubicBezTo>
                <a:lnTo>
                  <a:pt x="5862975" y="869756"/>
                </a:lnTo>
                <a:cubicBezTo>
                  <a:pt x="5882405" y="869405"/>
                  <a:pt x="5902011" y="868171"/>
                  <a:pt x="5920887" y="865929"/>
                </a:cubicBezTo>
                <a:cubicBezTo>
                  <a:pt x="5782825" y="855356"/>
                  <a:pt x="5643867" y="846954"/>
                  <a:pt x="5504425" y="848067"/>
                </a:cubicBezTo>
                <a:close/>
                <a:moveTo>
                  <a:pt x="3607114" y="467441"/>
                </a:moveTo>
                <a:cubicBezTo>
                  <a:pt x="3528124" y="599478"/>
                  <a:pt x="3410482" y="705343"/>
                  <a:pt x="3296242" y="807991"/>
                </a:cubicBezTo>
                <a:cubicBezTo>
                  <a:pt x="3255418" y="844446"/>
                  <a:pt x="3213877" y="882186"/>
                  <a:pt x="3174674" y="919759"/>
                </a:cubicBezTo>
                <a:cubicBezTo>
                  <a:pt x="3129209" y="963390"/>
                  <a:pt x="3085915" y="1010032"/>
                  <a:pt x="3042978" y="1054894"/>
                </a:cubicBezTo>
                <a:lnTo>
                  <a:pt x="2968914" y="1133756"/>
                </a:lnTo>
                <a:cubicBezTo>
                  <a:pt x="3001355" y="1109480"/>
                  <a:pt x="3045966" y="1074853"/>
                  <a:pt x="3103823" y="1026814"/>
                </a:cubicBezTo>
                <a:cubicBezTo>
                  <a:pt x="3260201" y="897449"/>
                  <a:pt x="3521192" y="681569"/>
                  <a:pt x="3607114" y="467441"/>
                </a:cubicBezTo>
                <a:close/>
                <a:moveTo>
                  <a:pt x="3744487" y="383136"/>
                </a:moveTo>
                <a:cubicBezTo>
                  <a:pt x="3789590" y="603780"/>
                  <a:pt x="3850997" y="811848"/>
                  <a:pt x="3970213" y="995559"/>
                </a:cubicBezTo>
                <a:cubicBezTo>
                  <a:pt x="3927384" y="796159"/>
                  <a:pt x="3865366" y="574806"/>
                  <a:pt x="3744487" y="383136"/>
                </a:cubicBezTo>
                <a:close/>
                <a:moveTo>
                  <a:pt x="3624562" y="367041"/>
                </a:moveTo>
                <a:cubicBezTo>
                  <a:pt x="3578160" y="403736"/>
                  <a:pt x="3532667" y="442805"/>
                  <a:pt x="3489712" y="485386"/>
                </a:cubicBezTo>
                <a:cubicBezTo>
                  <a:pt x="3380716" y="591858"/>
                  <a:pt x="3284219" y="714458"/>
                  <a:pt x="3182994" y="828265"/>
                </a:cubicBezTo>
                <a:cubicBezTo>
                  <a:pt x="3100902" y="919812"/>
                  <a:pt x="2899469" y="1135252"/>
                  <a:pt x="2892114" y="1172635"/>
                </a:cubicBezTo>
                <a:lnTo>
                  <a:pt x="3021459" y="1035385"/>
                </a:lnTo>
                <a:cubicBezTo>
                  <a:pt x="3064036" y="990026"/>
                  <a:pt x="3108229" y="943501"/>
                  <a:pt x="3153873" y="898971"/>
                </a:cubicBezTo>
                <a:cubicBezTo>
                  <a:pt x="3193783" y="860125"/>
                  <a:pt x="3235680" y="822883"/>
                  <a:pt x="3276511" y="786423"/>
                </a:cubicBezTo>
                <a:cubicBezTo>
                  <a:pt x="3390214" y="684175"/>
                  <a:pt x="3507852" y="578306"/>
                  <a:pt x="3584154" y="448218"/>
                </a:cubicBezTo>
                <a:cubicBezTo>
                  <a:pt x="3599491" y="421848"/>
                  <a:pt x="3612660" y="394752"/>
                  <a:pt x="3624562" y="367041"/>
                </a:cubicBezTo>
                <a:close/>
                <a:moveTo>
                  <a:pt x="3766672" y="359429"/>
                </a:moveTo>
                <a:cubicBezTo>
                  <a:pt x="3888797" y="549425"/>
                  <a:pt x="3952247" y="768223"/>
                  <a:pt x="3996338" y="968237"/>
                </a:cubicBezTo>
                <a:cubicBezTo>
                  <a:pt x="3973140" y="739339"/>
                  <a:pt x="3922473" y="455576"/>
                  <a:pt x="3766672" y="359429"/>
                </a:cubicBezTo>
                <a:close/>
                <a:moveTo>
                  <a:pt x="5805386" y="239240"/>
                </a:moveTo>
                <a:cubicBezTo>
                  <a:pt x="5783116" y="246988"/>
                  <a:pt x="5760847" y="254734"/>
                  <a:pt x="5736947" y="261367"/>
                </a:cubicBezTo>
                <a:cubicBezTo>
                  <a:pt x="5638133" y="287976"/>
                  <a:pt x="5538513" y="299897"/>
                  <a:pt x="5427012" y="311272"/>
                </a:cubicBezTo>
                <a:cubicBezTo>
                  <a:pt x="5345554" y="319953"/>
                  <a:pt x="5243942" y="330268"/>
                  <a:pt x="5147818" y="322112"/>
                </a:cubicBezTo>
                <a:cubicBezTo>
                  <a:pt x="5118835" y="319462"/>
                  <a:pt x="5090027" y="315925"/>
                  <a:pt x="5060854" y="311882"/>
                </a:cubicBezTo>
                <a:cubicBezTo>
                  <a:pt x="5021780" y="306636"/>
                  <a:pt x="4983964" y="301993"/>
                  <a:pt x="4945989" y="300516"/>
                </a:cubicBezTo>
                <a:cubicBezTo>
                  <a:pt x="5093776" y="343728"/>
                  <a:pt x="5255799" y="359063"/>
                  <a:pt x="5410479" y="348434"/>
                </a:cubicBezTo>
                <a:cubicBezTo>
                  <a:pt x="5535307" y="339607"/>
                  <a:pt x="5683741" y="304513"/>
                  <a:pt x="5805386" y="239240"/>
                </a:cubicBezTo>
                <a:close/>
                <a:moveTo>
                  <a:pt x="5905192" y="163079"/>
                </a:moveTo>
                <a:cubicBezTo>
                  <a:pt x="5892074" y="166484"/>
                  <a:pt x="5879136" y="168997"/>
                  <a:pt x="5865655" y="171901"/>
                </a:cubicBezTo>
                <a:cubicBezTo>
                  <a:pt x="5671371" y="212758"/>
                  <a:pt x="5464843" y="252569"/>
                  <a:pt x="5259740" y="257013"/>
                </a:cubicBezTo>
                <a:lnTo>
                  <a:pt x="5208466" y="257550"/>
                </a:lnTo>
                <a:cubicBezTo>
                  <a:pt x="5132177" y="258666"/>
                  <a:pt x="5054091" y="259560"/>
                  <a:pt x="4980204" y="271903"/>
                </a:cubicBezTo>
                <a:cubicBezTo>
                  <a:pt x="5009725" y="274165"/>
                  <a:pt x="5038894" y="278201"/>
                  <a:pt x="5068068" y="282244"/>
                </a:cubicBezTo>
                <a:cubicBezTo>
                  <a:pt x="5096338" y="286164"/>
                  <a:pt x="5124608" y="290090"/>
                  <a:pt x="5153231" y="292240"/>
                </a:cubicBezTo>
                <a:cubicBezTo>
                  <a:pt x="5246661" y="300067"/>
                  <a:pt x="5346469" y="289533"/>
                  <a:pt x="5426491" y="281128"/>
                </a:cubicBezTo>
                <a:cubicBezTo>
                  <a:pt x="5536189" y="269536"/>
                  <a:pt x="5634727" y="258390"/>
                  <a:pt x="5731212" y="231951"/>
                </a:cubicBezTo>
                <a:cubicBezTo>
                  <a:pt x="5794995" y="214721"/>
                  <a:pt x="5853525" y="191373"/>
                  <a:pt x="5905192" y="163079"/>
                </a:cubicBezTo>
                <a:close/>
                <a:moveTo>
                  <a:pt x="5944437" y="113829"/>
                </a:moveTo>
                <a:cubicBezTo>
                  <a:pt x="5917256" y="119186"/>
                  <a:pt x="5863594" y="140199"/>
                  <a:pt x="5825032" y="146405"/>
                </a:cubicBezTo>
                <a:cubicBezTo>
                  <a:pt x="5539893" y="189777"/>
                  <a:pt x="5237140" y="170377"/>
                  <a:pt x="4955599" y="247008"/>
                </a:cubicBezTo>
                <a:cubicBezTo>
                  <a:pt x="5038637" y="230314"/>
                  <a:pt x="5125543" y="229138"/>
                  <a:pt x="5210104" y="228123"/>
                </a:cubicBezTo>
                <a:lnTo>
                  <a:pt x="5261015" y="227087"/>
                </a:lnTo>
                <a:cubicBezTo>
                  <a:pt x="5463242" y="223204"/>
                  <a:pt x="5667966" y="183171"/>
                  <a:pt x="5861181" y="143093"/>
                </a:cubicBezTo>
                <a:cubicBezTo>
                  <a:pt x="5895331" y="135893"/>
                  <a:pt x="5928215" y="128080"/>
                  <a:pt x="5961252" y="114820"/>
                </a:cubicBezTo>
                <a:cubicBezTo>
                  <a:pt x="5959615" y="111998"/>
                  <a:pt x="5953497" y="112044"/>
                  <a:pt x="5944437" y="113829"/>
                </a:cubicBezTo>
                <a:close/>
                <a:moveTo>
                  <a:pt x="3882765" y="0"/>
                </a:moveTo>
                <a:lnTo>
                  <a:pt x="3995099" y="0"/>
                </a:lnTo>
                <a:lnTo>
                  <a:pt x="4163818" y="234104"/>
                </a:lnTo>
                <a:cubicBezTo>
                  <a:pt x="4167056" y="234046"/>
                  <a:pt x="4169933" y="233486"/>
                  <a:pt x="4172099" y="234207"/>
                </a:cubicBezTo>
                <a:cubicBezTo>
                  <a:pt x="4370329" y="290447"/>
                  <a:pt x="4575890" y="304753"/>
                  <a:pt x="4784282" y="276561"/>
                </a:cubicBezTo>
                <a:cubicBezTo>
                  <a:pt x="4788943" y="273941"/>
                  <a:pt x="4794689" y="270546"/>
                  <a:pt x="4801687" y="267764"/>
                </a:cubicBezTo>
                <a:cubicBezTo>
                  <a:pt x="5207052" y="98325"/>
                  <a:pt x="5661672" y="149587"/>
                  <a:pt x="6082788" y="64119"/>
                </a:cubicBezTo>
                <a:cubicBezTo>
                  <a:pt x="6097705" y="60940"/>
                  <a:pt x="6122565" y="65809"/>
                  <a:pt x="6099442" y="82568"/>
                </a:cubicBezTo>
                <a:cubicBezTo>
                  <a:pt x="5702970" y="366122"/>
                  <a:pt x="5250177" y="483706"/>
                  <a:pt x="4804137" y="320931"/>
                </a:cubicBezTo>
                <a:cubicBezTo>
                  <a:pt x="4608728" y="353445"/>
                  <a:pt x="4415104" y="351091"/>
                  <a:pt x="4227047" y="313415"/>
                </a:cubicBezTo>
                <a:cubicBezTo>
                  <a:pt x="4265992" y="361495"/>
                  <a:pt x="4305481" y="409180"/>
                  <a:pt x="4346041" y="456086"/>
                </a:cubicBezTo>
                <a:cubicBezTo>
                  <a:pt x="4508645" y="644218"/>
                  <a:pt x="4684629" y="811207"/>
                  <a:pt x="4870967" y="963061"/>
                </a:cubicBezTo>
                <a:cubicBezTo>
                  <a:pt x="4877428" y="960662"/>
                  <a:pt x="4883360" y="958653"/>
                  <a:pt x="4889647" y="957147"/>
                </a:cubicBezTo>
                <a:cubicBezTo>
                  <a:pt x="5063790" y="885104"/>
                  <a:pt x="5235998" y="820573"/>
                  <a:pt x="5422504" y="805191"/>
                </a:cubicBezTo>
                <a:cubicBezTo>
                  <a:pt x="5643719" y="786779"/>
                  <a:pt x="5869113" y="808075"/>
                  <a:pt x="6087656" y="826703"/>
                </a:cubicBezTo>
                <a:cubicBezTo>
                  <a:pt x="6118977" y="829180"/>
                  <a:pt x="6064821" y="863092"/>
                  <a:pt x="6058717" y="865992"/>
                </a:cubicBezTo>
                <a:cubicBezTo>
                  <a:pt x="5757093" y="988464"/>
                  <a:pt x="5312094" y="1115658"/>
                  <a:pt x="4974153" y="1045456"/>
                </a:cubicBezTo>
                <a:cubicBezTo>
                  <a:pt x="5180499" y="1203411"/>
                  <a:pt x="5398986" y="1344171"/>
                  <a:pt x="5627835" y="1472077"/>
                </a:cubicBezTo>
                <a:cubicBezTo>
                  <a:pt x="5628372" y="1471688"/>
                  <a:pt x="5629279" y="1471800"/>
                  <a:pt x="5629817" y="1471412"/>
                </a:cubicBezTo>
                <a:cubicBezTo>
                  <a:pt x="5631249" y="1471132"/>
                  <a:pt x="5633225" y="1470462"/>
                  <a:pt x="5634124" y="1470572"/>
                </a:cubicBezTo>
                <a:cubicBezTo>
                  <a:pt x="5647257" y="1469448"/>
                  <a:pt x="5751167" y="1386498"/>
                  <a:pt x="5755832" y="1383886"/>
                </a:cubicBezTo>
                <a:cubicBezTo>
                  <a:pt x="5837996" y="1338827"/>
                  <a:pt x="5925989" y="1306339"/>
                  <a:pt x="6014186" y="1279799"/>
                </a:cubicBezTo>
                <a:cubicBezTo>
                  <a:pt x="6310230" y="1190367"/>
                  <a:pt x="6608567" y="1157268"/>
                  <a:pt x="6901619" y="1047874"/>
                </a:cubicBezTo>
                <a:cubicBezTo>
                  <a:pt x="6921553" y="1040293"/>
                  <a:pt x="6976591" y="1037028"/>
                  <a:pt x="6931566" y="1062034"/>
                </a:cubicBezTo>
                <a:cubicBezTo>
                  <a:pt x="6610108" y="1243134"/>
                  <a:pt x="6183662" y="1573592"/>
                  <a:pt x="5790982" y="1561380"/>
                </a:cubicBezTo>
                <a:cubicBezTo>
                  <a:pt x="5920545" y="1629240"/>
                  <a:pt x="6053507" y="1693876"/>
                  <a:pt x="6188971" y="1755168"/>
                </a:cubicBezTo>
                <a:cubicBezTo>
                  <a:pt x="6193458" y="1753446"/>
                  <a:pt x="6198307" y="1752214"/>
                  <a:pt x="6202446" y="1752268"/>
                </a:cubicBezTo>
                <a:cubicBezTo>
                  <a:pt x="6504288" y="1570118"/>
                  <a:pt x="6833930" y="1471594"/>
                  <a:pt x="7179560" y="1467551"/>
                </a:cubicBezTo>
                <a:cubicBezTo>
                  <a:pt x="7221126" y="1467186"/>
                  <a:pt x="7172003" y="1501258"/>
                  <a:pt x="7158730" y="1507835"/>
                </a:cubicBezTo>
                <a:cubicBezTo>
                  <a:pt x="6888412" y="1630502"/>
                  <a:pt x="6618589" y="1809287"/>
                  <a:pt x="6326959" y="1817686"/>
                </a:cubicBezTo>
                <a:lnTo>
                  <a:pt x="6537433" y="1907790"/>
                </a:lnTo>
                <a:cubicBezTo>
                  <a:pt x="6542473" y="1907949"/>
                  <a:pt x="6546435" y="1908891"/>
                  <a:pt x="6550221" y="1910729"/>
                </a:cubicBezTo>
                <a:cubicBezTo>
                  <a:pt x="6742694" y="1932993"/>
                  <a:pt x="6849771" y="2068278"/>
                  <a:pt x="6964438" y="2209505"/>
                </a:cubicBezTo>
                <a:cubicBezTo>
                  <a:pt x="7113162" y="2393201"/>
                  <a:pt x="7266286" y="2592015"/>
                  <a:pt x="7367862" y="2806833"/>
                </a:cubicBezTo>
                <a:cubicBezTo>
                  <a:pt x="7371456" y="2814338"/>
                  <a:pt x="7369522" y="2821080"/>
                  <a:pt x="7364329" y="2826907"/>
                </a:cubicBezTo>
                <a:cubicBezTo>
                  <a:pt x="7348741" y="2844389"/>
                  <a:pt x="7303788" y="2853651"/>
                  <a:pt x="7290545" y="2850663"/>
                </a:cubicBezTo>
                <a:cubicBezTo>
                  <a:pt x="6859896" y="2738539"/>
                  <a:pt x="6609607" y="2342306"/>
                  <a:pt x="6472036" y="1959003"/>
                </a:cubicBezTo>
                <a:cubicBezTo>
                  <a:pt x="6239391" y="1862081"/>
                  <a:pt x="6011946" y="1759868"/>
                  <a:pt x="5792897" y="1647747"/>
                </a:cubicBezTo>
                <a:cubicBezTo>
                  <a:pt x="5817125" y="1702679"/>
                  <a:pt x="5838127" y="1759942"/>
                  <a:pt x="5842751" y="1816112"/>
                </a:cubicBezTo>
                <a:cubicBezTo>
                  <a:pt x="5844184" y="1815832"/>
                  <a:pt x="5846161" y="1815162"/>
                  <a:pt x="5847424" y="1815776"/>
                </a:cubicBezTo>
                <a:cubicBezTo>
                  <a:pt x="6140442" y="1830791"/>
                  <a:pt x="6291873" y="2115536"/>
                  <a:pt x="6399821" y="2344799"/>
                </a:cubicBezTo>
                <a:cubicBezTo>
                  <a:pt x="6413837" y="2374329"/>
                  <a:pt x="6342916" y="2402075"/>
                  <a:pt x="6323232" y="2389634"/>
                </a:cubicBezTo>
                <a:cubicBezTo>
                  <a:pt x="6177906" y="2301146"/>
                  <a:pt x="6052833" y="2198747"/>
                  <a:pt x="5942958" y="2077708"/>
                </a:cubicBezTo>
                <a:cubicBezTo>
                  <a:pt x="5949243" y="2174636"/>
                  <a:pt x="5937179" y="2273417"/>
                  <a:pt x="5921559" y="2378596"/>
                </a:cubicBezTo>
                <a:cubicBezTo>
                  <a:pt x="5888539" y="2593290"/>
                  <a:pt x="5878937" y="2813146"/>
                  <a:pt x="5817651" y="3023919"/>
                </a:cubicBezTo>
                <a:cubicBezTo>
                  <a:pt x="5810408" y="3049005"/>
                  <a:pt x="5741174" y="3089270"/>
                  <a:pt x="5729634" y="3051849"/>
                </a:cubicBezTo>
                <a:cubicBezTo>
                  <a:pt x="5657096" y="2815984"/>
                  <a:pt x="5581632" y="2571559"/>
                  <a:pt x="5611018" y="2316769"/>
                </a:cubicBezTo>
                <a:cubicBezTo>
                  <a:pt x="5622715" y="2217484"/>
                  <a:pt x="5656813" y="2135538"/>
                  <a:pt x="5687608" y="2039972"/>
                </a:cubicBezTo>
                <a:cubicBezTo>
                  <a:pt x="5744741" y="1859679"/>
                  <a:pt x="5733310" y="1742061"/>
                  <a:pt x="5657554" y="1576445"/>
                </a:cubicBezTo>
                <a:cubicBezTo>
                  <a:pt x="5483232" y="1483028"/>
                  <a:pt x="5313009" y="1382833"/>
                  <a:pt x="5150475" y="1274012"/>
                </a:cubicBezTo>
                <a:cubicBezTo>
                  <a:pt x="5326569" y="1559959"/>
                  <a:pt x="5457991" y="1838600"/>
                  <a:pt x="5349142" y="2204405"/>
                </a:cubicBezTo>
                <a:cubicBezTo>
                  <a:pt x="5342604" y="2225928"/>
                  <a:pt x="5273881" y="2261245"/>
                  <a:pt x="5262214" y="2233836"/>
                </a:cubicBezTo>
                <a:cubicBezTo>
                  <a:pt x="5160759" y="2006724"/>
                  <a:pt x="5064863" y="1777114"/>
                  <a:pt x="4981539" y="1542201"/>
                </a:cubicBezTo>
                <a:cubicBezTo>
                  <a:pt x="4932755" y="1405876"/>
                  <a:pt x="4893729" y="1278486"/>
                  <a:pt x="4958461" y="1136957"/>
                </a:cubicBezTo>
                <a:cubicBezTo>
                  <a:pt x="4854219" y="1059900"/>
                  <a:pt x="4753195" y="978221"/>
                  <a:pt x="4655015" y="891426"/>
                </a:cubicBezTo>
                <a:cubicBezTo>
                  <a:pt x="4700834" y="1342763"/>
                  <a:pt x="4530476" y="1779853"/>
                  <a:pt x="4348002" y="2205895"/>
                </a:cubicBezTo>
                <a:cubicBezTo>
                  <a:pt x="4337873" y="2229260"/>
                  <a:pt x="4261560" y="2258626"/>
                  <a:pt x="4262250" y="2219972"/>
                </a:cubicBezTo>
                <a:cubicBezTo>
                  <a:pt x="4268663" y="1744520"/>
                  <a:pt x="4175629" y="1214471"/>
                  <a:pt x="4550611" y="817540"/>
                </a:cubicBezTo>
                <a:cubicBezTo>
                  <a:pt x="4554014" y="814312"/>
                  <a:pt x="4558850" y="810804"/>
                  <a:pt x="4564418" y="808293"/>
                </a:cubicBezTo>
                <a:cubicBezTo>
                  <a:pt x="4461330" y="711325"/>
                  <a:pt x="4361455" y="609738"/>
                  <a:pt x="4266388" y="500083"/>
                </a:cubicBezTo>
                <a:cubicBezTo>
                  <a:pt x="4185451" y="406519"/>
                  <a:pt x="4107556" y="310364"/>
                  <a:pt x="4032842" y="211809"/>
                </a:cubicBezTo>
                <a:lnTo>
                  <a:pt x="3882765" y="0"/>
                </a:lnTo>
                <a:close/>
                <a:moveTo>
                  <a:pt x="3721337" y="0"/>
                </a:moveTo>
                <a:lnTo>
                  <a:pt x="3797544" y="0"/>
                </a:lnTo>
                <a:lnTo>
                  <a:pt x="3775734" y="95131"/>
                </a:lnTo>
                <a:cubicBezTo>
                  <a:pt x="3762598" y="156923"/>
                  <a:pt x="3748081" y="217234"/>
                  <a:pt x="3724807" y="272257"/>
                </a:cubicBezTo>
                <a:cubicBezTo>
                  <a:pt x="3725550" y="275539"/>
                  <a:pt x="3726109" y="279707"/>
                  <a:pt x="3726844" y="282988"/>
                </a:cubicBezTo>
                <a:cubicBezTo>
                  <a:pt x="3732776" y="280979"/>
                  <a:pt x="3739065" y="279475"/>
                  <a:pt x="3742664" y="279918"/>
                </a:cubicBezTo>
                <a:cubicBezTo>
                  <a:pt x="4076263" y="313585"/>
                  <a:pt x="4081377" y="922622"/>
                  <a:pt x="4103910" y="1161917"/>
                </a:cubicBezTo>
                <a:cubicBezTo>
                  <a:pt x="4106010" y="1184045"/>
                  <a:pt x="4034389" y="1215360"/>
                  <a:pt x="4020269" y="1200406"/>
                </a:cubicBezTo>
                <a:cubicBezTo>
                  <a:pt x="3826459" y="997506"/>
                  <a:pt x="3735339" y="752983"/>
                  <a:pt x="3674882" y="488524"/>
                </a:cubicBezTo>
                <a:cubicBezTo>
                  <a:pt x="3559684" y="713184"/>
                  <a:pt x="3278706" y="925237"/>
                  <a:pt x="3132682" y="1072284"/>
                </a:cubicBezTo>
                <a:cubicBezTo>
                  <a:pt x="3002939" y="1202191"/>
                  <a:pt x="2899935" y="1287527"/>
                  <a:pt x="2716346" y="1276376"/>
                </a:cubicBezTo>
                <a:cubicBezTo>
                  <a:pt x="2700863" y="1275390"/>
                  <a:pt x="2710506" y="1261536"/>
                  <a:pt x="2716772" y="1255462"/>
                </a:cubicBezTo>
                <a:cubicBezTo>
                  <a:pt x="2980750" y="993927"/>
                  <a:pt x="3207119" y="698608"/>
                  <a:pt x="3471096" y="437072"/>
                </a:cubicBezTo>
                <a:cubicBezTo>
                  <a:pt x="3516376" y="392044"/>
                  <a:pt x="3602281" y="339698"/>
                  <a:pt x="3639057" y="286334"/>
                </a:cubicBezTo>
                <a:cubicBezTo>
                  <a:pt x="3639591" y="285947"/>
                  <a:pt x="3639767" y="285058"/>
                  <a:pt x="3640309" y="284664"/>
                </a:cubicBezTo>
                <a:cubicBezTo>
                  <a:pt x="3642272" y="281720"/>
                  <a:pt x="3644597" y="279273"/>
                  <a:pt x="3646022" y="276711"/>
                </a:cubicBezTo>
                <a:cubicBezTo>
                  <a:pt x="3677659" y="221350"/>
                  <a:pt x="3693078" y="144742"/>
                  <a:pt x="3707943" y="65958"/>
                </a:cubicBezTo>
                <a:lnTo>
                  <a:pt x="3721337" y="0"/>
                </a:lnTo>
                <a:close/>
                <a:moveTo>
                  <a:pt x="2867960" y="0"/>
                </a:moveTo>
                <a:lnTo>
                  <a:pt x="2926351" y="0"/>
                </a:lnTo>
                <a:lnTo>
                  <a:pt x="2902823" y="262929"/>
                </a:lnTo>
                <a:cubicBezTo>
                  <a:pt x="2913215" y="221824"/>
                  <a:pt x="2926844" y="180662"/>
                  <a:pt x="2940663" y="140884"/>
                </a:cubicBezTo>
                <a:lnTo>
                  <a:pt x="2947039" y="122524"/>
                </a:lnTo>
                <a:lnTo>
                  <a:pt x="2984316" y="0"/>
                </a:lnTo>
                <a:lnTo>
                  <a:pt x="3016114" y="0"/>
                </a:lnTo>
                <a:lnTo>
                  <a:pt x="2979949" y="119274"/>
                </a:lnTo>
                <a:lnTo>
                  <a:pt x="3023879" y="0"/>
                </a:lnTo>
                <a:lnTo>
                  <a:pt x="3105400" y="0"/>
                </a:lnTo>
                <a:lnTo>
                  <a:pt x="3094669" y="30308"/>
                </a:lnTo>
                <a:cubicBezTo>
                  <a:pt x="3037894" y="178003"/>
                  <a:pt x="2973232" y="323305"/>
                  <a:pt x="2901945" y="466538"/>
                </a:cubicBezTo>
                <a:cubicBezTo>
                  <a:pt x="2895180" y="479835"/>
                  <a:pt x="2815686" y="518381"/>
                  <a:pt x="2815209" y="497361"/>
                </a:cubicBezTo>
                <a:cubicBezTo>
                  <a:pt x="2812746" y="375148"/>
                  <a:pt x="2825702" y="251298"/>
                  <a:pt x="2844845" y="127638"/>
                </a:cubicBezTo>
                <a:lnTo>
                  <a:pt x="2867960" y="0"/>
                </a:lnTo>
                <a:close/>
                <a:moveTo>
                  <a:pt x="1057230" y="0"/>
                </a:moveTo>
                <a:lnTo>
                  <a:pt x="1111003" y="0"/>
                </a:lnTo>
                <a:lnTo>
                  <a:pt x="1125553" y="52588"/>
                </a:lnTo>
                <a:cubicBezTo>
                  <a:pt x="1174409" y="196547"/>
                  <a:pt x="1244674" y="336170"/>
                  <a:pt x="1304276" y="476275"/>
                </a:cubicBezTo>
                <a:cubicBezTo>
                  <a:pt x="1351896" y="589579"/>
                  <a:pt x="1459984" y="863646"/>
                  <a:pt x="1492066" y="886333"/>
                </a:cubicBezTo>
                <a:lnTo>
                  <a:pt x="1423698" y="710817"/>
                </a:lnTo>
                <a:cubicBezTo>
                  <a:pt x="1401022" y="652964"/>
                  <a:pt x="1378015" y="593152"/>
                  <a:pt x="1357609" y="532892"/>
                </a:cubicBezTo>
                <a:cubicBezTo>
                  <a:pt x="1339853" y="480241"/>
                  <a:pt x="1324587" y="426487"/>
                  <a:pt x="1309550" y="374031"/>
                </a:cubicBezTo>
                <a:cubicBezTo>
                  <a:pt x="1277632" y="264242"/>
                  <a:pt x="1244842" y="151584"/>
                  <a:pt x="1193673" y="49533"/>
                </a:cubicBezTo>
                <a:lnTo>
                  <a:pt x="1164391" y="0"/>
                </a:lnTo>
                <a:lnTo>
                  <a:pt x="1200666" y="0"/>
                </a:lnTo>
                <a:lnTo>
                  <a:pt x="1223408" y="38996"/>
                </a:lnTo>
                <a:cubicBezTo>
                  <a:pt x="1274817" y="142454"/>
                  <a:pt x="1307626" y="255236"/>
                  <a:pt x="1339635" y="365517"/>
                </a:cubicBezTo>
                <a:cubicBezTo>
                  <a:pt x="1354670" y="417965"/>
                  <a:pt x="1370587" y="471608"/>
                  <a:pt x="1387469" y="523079"/>
                </a:cubicBezTo>
                <a:cubicBezTo>
                  <a:pt x="1407105" y="582792"/>
                  <a:pt x="1430659" y="641842"/>
                  <a:pt x="1452685" y="699806"/>
                </a:cubicBezTo>
                <a:lnTo>
                  <a:pt x="1492092" y="800424"/>
                </a:lnTo>
                <a:cubicBezTo>
                  <a:pt x="1484618" y="760762"/>
                  <a:pt x="1473155" y="705686"/>
                  <a:pt x="1455302" y="632913"/>
                </a:cubicBezTo>
                <a:cubicBezTo>
                  <a:pt x="1413478" y="460985"/>
                  <a:pt x="1347194" y="188426"/>
                  <a:pt x="1222336" y="9480"/>
                </a:cubicBezTo>
                <a:lnTo>
                  <a:pt x="1214634" y="0"/>
                </a:lnTo>
                <a:lnTo>
                  <a:pt x="1289827" y="0"/>
                </a:lnTo>
                <a:lnTo>
                  <a:pt x="1321076" y="59722"/>
                </a:lnTo>
                <a:cubicBezTo>
                  <a:pt x="1409905" y="250193"/>
                  <a:pt x="1460341" y="480374"/>
                  <a:pt x="1512579" y="626441"/>
                </a:cubicBezTo>
                <a:cubicBezTo>
                  <a:pt x="1573756" y="799163"/>
                  <a:pt x="1605359" y="928641"/>
                  <a:pt x="1506076" y="1089289"/>
                </a:cubicBezTo>
                <a:cubicBezTo>
                  <a:pt x="1497659" y="1102817"/>
                  <a:pt x="1489109" y="1088176"/>
                  <a:pt x="1486346" y="1079919"/>
                </a:cubicBezTo>
                <a:cubicBezTo>
                  <a:pt x="1364522" y="729689"/>
                  <a:pt x="1192335" y="398839"/>
                  <a:pt x="1070511" y="48609"/>
                </a:cubicBezTo>
                <a:lnTo>
                  <a:pt x="1057230" y="0"/>
                </a:lnTo>
                <a:close/>
                <a:moveTo>
                  <a:pt x="43151" y="0"/>
                </a:moveTo>
                <a:lnTo>
                  <a:pt x="95283" y="0"/>
                </a:lnTo>
                <a:lnTo>
                  <a:pt x="300708" y="154571"/>
                </a:lnTo>
                <a:cubicBezTo>
                  <a:pt x="379729" y="218614"/>
                  <a:pt x="456466" y="285481"/>
                  <a:pt x="530414" y="354673"/>
                </a:cubicBezTo>
                <a:cubicBezTo>
                  <a:pt x="466701" y="288424"/>
                  <a:pt x="401285" y="223977"/>
                  <a:pt x="333785" y="161564"/>
                </a:cubicBezTo>
                <a:lnTo>
                  <a:pt x="147005" y="0"/>
                </a:lnTo>
                <a:lnTo>
                  <a:pt x="272509" y="0"/>
                </a:lnTo>
                <a:lnTo>
                  <a:pt x="326276" y="45847"/>
                </a:lnTo>
                <a:cubicBezTo>
                  <a:pt x="505803" y="208268"/>
                  <a:pt x="670600" y="385490"/>
                  <a:pt x="823759" y="574145"/>
                </a:cubicBezTo>
                <a:cubicBezTo>
                  <a:pt x="833168" y="585952"/>
                  <a:pt x="831522" y="674146"/>
                  <a:pt x="811254" y="665546"/>
                </a:cubicBezTo>
                <a:cubicBezTo>
                  <a:pt x="575890" y="564984"/>
                  <a:pt x="364063" y="406029"/>
                  <a:pt x="154042" y="261522"/>
                </a:cubicBezTo>
                <a:cubicBezTo>
                  <a:pt x="104946" y="227663"/>
                  <a:pt x="58037" y="193597"/>
                  <a:pt x="13550" y="158423"/>
                </a:cubicBezTo>
                <a:lnTo>
                  <a:pt x="0" y="146618"/>
                </a:lnTo>
                <a:lnTo>
                  <a:pt x="0" y="59161"/>
                </a:lnTo>
                <a:lnTo>
                  <a:pt x="45427" y="101078"/>
                </a:lnTo>
                <a:cubicBezTo>
                  <a:pt x="223783" y="254949"/>
                  <a:pt x="433006" y="385896"/>
                  <a:pt x="630103" y="485885"/>
                </a:cubicBezTo>
                <a:cubicBezTo>
                  <a:pt x="595938" y="458865"/>
                  <a:pt x="563284" y="428899"/>
                  <a:pt x="532040" y="399359"/>
                </a:cubicBezTo>
                <a:lnTo>
                  <a:pt x="517618" y="385726"/>
                </a:lnTo>
                <a:cubicBezTo>
                  <a:pt x="442853" y="315667"/>
                  <a:pt x="365106" y="247799"/>
                  <a:pt x="285074" y="182755"/>
                </a:cubicBezTo>
                <a:lnTo>
                  <a:pt x="43151" y="0"/>
                </a:lnTo>
                <a:close/>
              </a:path>
            </a:pathLst>
          </a:cu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sp useBgFill="1">
        <p:nvSpPr>
          <p:cNvPr id="142351" name="Rectangle 142350">
            <a:extLst>
              <a:ext uri="{FF2B5EF4-FFF2-40B4-BE49-F238E27FC236}">
                <a16:creationId xmlns:a16="http://schemas.microsoft.com/office/drawing/2014/main" id="{ED888B23-07FA-482A-96DF-47E31AF1A60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57200" y="990600"/>
            <a:ext cx="11277600" cy="4876800"/>
          </a:xfrm>
          <a:prstGeom prst="rect">
            <a:avLst/>
          </a:prstGeom>
          <a:ln w="12700" cap="flat" cmpd="sng" algn="ctr">
            <a:noFill/>
            <a:prstDash val="solid"/>
            <a:miter lim="800000"/>
          </a:ln>
          <a:effectLst>
            <a:outerShdw blurRad="317500" algn="ctr" rotWithShape="0">
              <a:schemeClr val="tx1">
                <a:alpha val="2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sp>
        <p:nvSpPr>
          <p:cNvPr id="142338" name="Rectangle 3">
            <a:extLst>
              <a:ext uri="{FF2B5EF4-FFF2-40B4-BE49-F238E27FC236}">
                <a16:creationId xmlns:a16="http://schemas.microsoft.com/office/drawing/2014/main" id="{7E1552DE-7A28-7FE3-A24A-F50F5FE7E108}"/>
              </a:ext>
            </a:extLst>
          </p:cNvPr>
          <p:cNvSpPr>
            <a:spLocks noGrp="1" noChangeArrowheads="1"/>
          </p:cNvSpPr>
          <p:nvPr>
            <p:ph type="body" idx="1"/>
          </p:nvPr>
        </p:nvSpPr>
        <p:spPr>
          <a:xfrm>
            <a:off x="821266" y="1253066"/>
            <a:ext cx="10549467" cy="3505200"/>
          </a:xfrm>
        </p:spPr>
        <p:txBody>
          <a:bodyPr>
            <a:noAutofit/>
          </a:bodyPr>
          <a:lstStyle/>
          <a:p>
            <a:pPr marL="0" indent="0" eaLnBrk="1" hangingPunct="1">
              <a:buNone/>
            </a:pPr>
            <a:r>
              <a:rPr lang="en-US" altLang="en-US" dirty="0" err="1">
                <a:solidFill>
                  <a:schemeClr val="tx1">
                    <a:alpha val="55000"/>
                  </a:schemeClr>
                </a:solidFill>
                <a:latin typeface="VNI-Souvir" pitchFamily="2" charset="0"/>
              </a:rPr>
              <a:t>Thò</a:t>
            </a:r>
            <a:r>
              <a:rPr lang="en-US" altLang="en-US" dirty="0">
                <a:solidFill>
                  <a:schemeClr val="tx1">
                    <a:alpha val="55000"/>
                  </a:schemeClr>
                </a:solidFill>
                <a:latin typeface="VNI-Souvir" pitchFamily="2" charset="0"/>
              </a:rPr>
              <a:t> </a:t>
            </a:r>
            <a:r>
              <a:rPr lang="en-US" altLang="en-US" dirty="0" err="1">
                <a:solidFill>
                  <a:schemeClr val="tx1">
                    <a:alpha val="55000"/>
                  </a:schemeClr>
                </a:solidFill>
                <a:latin typeface="VNI-Souvir" pitchFamily="2" charset="0"/>
              </a:rPr>
              <a:t>tröôøng</a:t>
            </a:r>
            <a:r>
              <a:rPr lang="en-US" altLang="en-US" dirty="0">
                <a:solidFill>
                  <a:schemeClr val="tx1">
                    <a:alpha val="55000"/>
                  </a:schemeClr>
                </a:solidFill>
                <a:latin typeface="VNI-Souvir" pitchFamily="2" charset="0"/>
              </a:rPr>
              <a:t> </a:t>
            </a:r>
            <a:r>
              <a:rPr lang="en-US" altLang="en-US" dirty="0" err="1">
                <a:solidFill>
                  <a:schemeClr val="tx1">
                    <a:alpha val="55000"/>
                  </a:schemeClr>
                </a:solidFill>
                <a:latin typeface="VNI-Souvir" pitchFamily="2" charset="0"/>
              </a:rPr>
              <a:t>saûn</a:t>
            </a:r>
            <a:r>
              <a:rPr lang="en-US" altLang="en-US" dirty="0">
                <a:solidFill>
                  <a:schemeClr val="tx1">
                    <a:alpha val="55000"/>
                  </a:schemeClr>
                </a:solidFill>
                <a:latin typeface="VNI-Souvir" pitchFamily="2" charset="0"/>
              </a:rPr>
              <a:t> </a:t>
            </a:r>
            <a:r>
              <a:rPr lang="en-US" altLang="en-US" dirty="0" err="1">
                <a:solidFill>
                  <a:schemeClr val="tx1">
                    <a:alpha val="55000"/>
                  </a:schemeClr>
                </a:solidFill>
                <a:latin typeface="VNI-Souvir" pitchFamily="2" charset="0"/>
              </a:rPr>
              <a:t>phaåm</a:t>
            </a:r>
            <a:r>
              <a:rPr lang="en-US" altLang="en-US" dirty="0">
                <a:solidFill>
                  <a:schemeClr val="tx1">
                    <a:alpha val="55000"/>
                  </a:schemeClr>
                </a:solidFill>
                <a:latin typeface="VNI-Souvir" pitchFamily="2" charset="0"/>
              </a:rPr>
              <a:t> X </a:t>
            </a:r>
            <a:r>
              <a:rPr lang="en-US" altLang="en-US" dirty="0" err="1">
                <a:solidFill>
                  <a:schemeClr val="tx1">
                    <a:alpha val="55000"/>
                  </a:schemeClr>
                </a:solidFill>
                <a:latin typeface="VNI-Souvir" pitchFamily="2" charset="0"/>
              </a:rPr>
              <a:t>coù</a:t>
            </a:r>
            <a:r>
              <a:rPr lang="en-US" altLang="en-US" dirty="0">
                <a:solidFill>
                  <a:schemeClr val="tx1">
                    <a:alpha val="55000"/>
                  </a:schemeClr>
                </a:solidFill>
                <a:latin typeface="VNI-Souvir" pitchFamily="2" charset="0"/>
              </a:rPr>
              <a:t> </a:t>
            </a:r>
            <a:r>
              <a:rPr lang="en-US" altLang="en-US" dirty="0" err="1">
                <a:solidFill>
                  <a:schemeClr val="tx1">
                    <a:alpha val="55000"/>
                  </a:schemeClr>
                </a:solidFill>
                <a:latin typeface="VNI-Souvir" pitchFamily="2" charset="0"/>
              </a:rPr>
              <a:t>haøm</a:t>
            </a:r>
            <a:r>
              <a:rPr lang="en-US" altLang="en-US" dirty="0">
                <a:solidFill>
                  <a:schemeClr val="tx1">
                    <a:alpha val="55000"/>
                  </a:schemeClr>
                </a:solidFill>
                <a:latin typeface="VNI-Souvir" pitchFamily="2" charset="0"/>
              </a:rPr>
              <a:t> </a:t>
            </a:r>
            <a:r>
              <a:rPr lang="en-US" altLang="en-US" dirty="0" err="1">
                <a:solidFill>
                  <a:schemeClr val="tx1">
                    <a:alpha val="55000"/>
                  </a:schemeClr>
                </a:solidFill>
                <a:latin typeface="VNI-Souvir" pitchFamily="2" charset="0"/>
              </a:rPr>
              <a:t>soá</a:t>
            </a:r>
            <a:r>
              <a:rPr lang="en-US" altLang="en-US" dirty="0">
                <a:solidFill>
                  <a:schemeClr val="tx1">
                    <a:alpha val="55000"/>
                  </a:schemeClr>
                </a:solidFill>
                <a:latin typeface="VNI-Souvir" pitchFamily="2" charset="0"/>
              </a:rPr>
              <a:t> </a:t>
            </a:r>
            <a:r>
              <a:rPr lang="en-US" altLang="en-US" dirty="0" err="1">
                <a:solidFill>
                  <a:schemeClr val="tx1">
                    <a:alpha val="55000"/>
                  </a:schemeClr>
                </a:solidFill>
                <a:latin typeface="VNI-Souvir" pitchFamily="2" charset="0"/>
              </a:rPr>
              <a:t>caàu</a:t>
            </a:r>
            <a:r>
              <a:rPr lang="en-US" altLang="en-US" dirty="0">
                <a:solidFill>
                  <a:schemeClr val="tx1">
                    <a:alpha val="55000"/>
                  </a:schemeClr>
                </a:solidFill>
                <a:latin typeface="VNI-Souvir" pitchFamily="2" charset="0"/>
              </a:rPr>
              <a:t> </a:t>
            </a:r>
            <a:r>
              <a:rPr lang="en-US" altLang="en-US" dirty="0" err="1">
                <a:solidFill>
                  <a:schemeClr val="tx1">
                    <a:alpha val="55000"/>
                  </a:schemeClr>
                </a:solidFill>
                <a:latin typeface="VNI-Souvir" pitchFamily="2" charset="0"/>
              </a:rPr>
              <a:t>vaø</a:t>
            </a:r>
            <a:r>
              <a:rPr lang="en-US" altLang="en-US" dirty="0">
                <a:solidFill>
                  <a:schemeClr val="tx1">
                    <a:alpha val="55000"/>
                  </a:schemeClr>
                </a:solidFill>
                <a:latin typeface="VNI-Souvir" pitchFamily="2" charset="0"/>
              </a:rPr>
              <a:t> </a:t>
            </a:r>
            <a:r>
              <a:rPr lang="en-US" altLang="en-US" dirty="0" err="1">
                <a:solidFill>
                  <a:schemeClr val="tx1">
                    <a:alpha val="55000"/>
                  </a:schemeClr>
                </a:solidFill>
                <a:latin typeface="VNI-Souvir" pitchFamily="2" charset="0"/>
              </a:rPr>
              <a:t>haøm</a:t>
            </a:r>
            <a:r>
              <a:rPr lang="en-US" altLang="en-US" dirty="0">
                <a:solidFill>
                  <a:schemeClr val="tx1">
                    <a:alpha val="55000"/>
                  </a:schemeClr>
                </a:solidFill>
                <a:latin typeface="VNI-Souvir" pitchFamily="2" charset="0"/>
              </a:rPr>
              <a:t> </a:t>
            </a:r>
            <a:r>
              <a:rPr lang="en-US" altLang="en-US" dirty="0" err="1">
                <a:solidFill>
                  <a:schemeClr val="tx1">
                    <a:alpha val="55000"/>
                  </a:schemeClr>
                </a:solidFill>
                <a:latin typeface="VNI-Souvir" pitchFamily="2" charset="0"/>
              </a:rPr>
              <a:t>soá</a:t>
            </a:r>
            <a:r>
              <a:rPr lang="en-US" altLang="en-US" dirty="0">
                <a:solidFill>
                  <a:schemeClr val="tx1">
                    <a:alpha val="55000"/>
                  </a:schemeClr>
                </a:solidFill>
                <a:latin typeface="VNI-Souvir" pitchFamily="2" charset="0"/>
              </a:rPr>
              <a:t> </a:t>
            </a:r>
            <a:r>
              <a:rPr lang="en-US" altLang="en-US" dirty="0" err="1">
                <a:solidFill>
                  <a:schemeClr val="tx1">
                    <a:alpha val="55000"/>
                  </a:schemeClr>
                </a:solidFill>
                <a:latin typeface="VNI-Souvir" pitchFamily="2" charset="0"/>
              </a:rPr>
              <a:t>cung</a:t>
            </a:r>
            <a:r>
              <a:rPr lang="en-US" altLang="en-US" dirty="0">
                <a:solidFill>
                  <a:schemeClr val="tx1">
                    <a:alpha val="55000"/>
                  </a:schemeClr>
                </a:solidFill>
                <a:latin typeface="VNI-Souvir" pitchFamily="2" charset="0"/>
              </a:rPr>
              <a:t> </a:t>
            </a:r>
            <a:r>
              <a:rPr lang="en-US" altLang="en-US" dirty="0" err="1">
                <a:solidFill>
                  <a:schemeClr val="tx1">
                    <a:alpha val="55000"/>
                  </a:schemeClr>
                </a:solidFill>
                <a:latin typeface="VNI-Souvir" pitchFamily="2" charset="0"/>
              </a:rPr>
              <a:t>nhö</a:t>
            </a:r>
            <a:r>
              <a:rPr lang="en-US" altLang="en-US" dirty="0">
                <a:solidFill>
                  <a:schemeClr val="tx1">
                    <a:alpha val="55000"/>
                  </a:schemeClr>
                </a:solidFill>
                <a:latin typeface="VNI-Souvir" pitchFamily="2" charset="0"/>
              </a:rPr>
              <a:t> </a:t>
            </a:r>
            <a:r>
              <a:rPr lang="en-US" altLang="en-US" dirty="0" err="1">
                <a:solidFill>
                  <a:schemeClr val="tx1">
                    <a:alpha val="55000"/>
                  </a:schemeClr>
                </a:solidFill>
                <a:latin typeface="VNI-Souvir" pitchFamily="2" charset="0"/>
              </a:rPr>
              <a:t>sau</a:t>
            </a:r>
            <a:r>
              <a:rPr lang="en-US" altLang="en-US" dirty="0">
                <a:solidFill>
                  <a:schemeClr val="tx1">
                    <a:alpha val="55000"/>
                  </a:schemeClr>
                </a:solidFill>
                <a:latin typeface="VNI-Souvir" pitchFamily="2" charset="0"/>
              </a:rPr>
              <a:t>:</a:t>
            </a:r>
          </a:p>
          <a:p>
            <a:pPr marL="0" indent="0" eaLnBrk="1" hangingPunct="1">
              <a:buNone/>
            </a:pPr>
            <a:r>
              <a:rPr lang="en-US" altLang="en-US" dirty="0">
                <a:solidFill>
                  <a:schemeClr val="tx1">
                    <a:alpha val="55000"/>
                  </a:schemeClr>
                </a:solidFill>
                <a:latin typeface="VNI-Souvir" pitchFamily="2" charset="0"/>
              </a:rPr>
              <a:t>(D): </a:t>
            </a:r>
            <a:r>
              <a:rPr lang="en-US" altLang="en-US" dirty="0" err="1">
                <a:solidFill>
                  <a:schemeClr val="tx1">
                    <a:alpha val="55000"/>
                  </a:schemeClr>
                </a:solidFill>
                <a:latin typeface="VNI-Souvir" pitchFamily="2" charset="0"/>
              </a:rPr>
              <a:t>Q</a:t>
            </a:r>
            <a:r>
              <a:rPr lang="en-US" altLang="en-US" baseline="-25000" dirty="0" err="1">
                <a:solidFill>
                  <a:schemeClr val="tx1">
                    <a:alpha val="55000"/>
                  </a:schemeClr>
                </a:solidFill>
                <a:latin typeface="VNI-Souvir" pitchFamily="2" charset="0"/>
              </a:rPr>
              <a:t>D</a:t>
            </a:r>
            <a:r>
              <a:rPr lang="en-US" altLang="en-US" dirty="0">
                <a:solidFill>
                  <a:schemeClr val="tx1">
                    <a:alpha val="55000"/>
                  </a:schemeClr>
                </a:solidFill>
                <a:latin typeface="VNI-Souvir" pitchFamily="2" charset="0"/>
              </a:rPr>
              <a:t> = 10 – P; ( S):  Q</a:t>
            </a:r>
            <a:r>
              <a:rPr lang="en-US" altLang="en-US" baseline="-25000" dirty="0">
                <a:solidFill>
                  <a:schemeClr val="tx1">
                    <a:alpha val="55000"/>
                  </a:schemeClr>
                </a:solidFill>
                <a:latin typeface="VNI-Souvir" pitchFamily="2" charset="0"/>
              </a:rPr>
              <a:t>S</a:t>
            </a:r>
            <a:r>
              <a:rPr lang="en-US" altLang="en-US" dirty="0">
                <a:solidFill>
                  <a:schemeClr val="tx1">
                    <a:alpha val="55000"/>
                  </a:schemeClr>
                </a:solidFill>
                <a:latin typeface="VNI-Souvir" pitchFamily="2" charset="0"/>
              </a:rPr>
              <a:t> = P – 2 (  </a:t>
            </a:r>
            <a:r>
              <a:rPr lang="en-US" altLang="en-US" dirty="0" err="1">
                <a:solidFill>
                  <a:schemeClr val="tx1">
                    <a:alpha val="55000"/>
                  </a:schemeClr>
                </a:solidFill>
                <a:latin typeface="VNI-Souvir" pitchFamily="2" charset="0"/>
              </a:rPr>
              <a:t>ñôn</a:t>
            </a:r>
            <a:r>
              <a:rPr lang="en-US" altLang="en-US" dirty="0">
                <a:solidFill>
                  <a:schemeClr val="tx1">
                    <a:alpha val="55000"/>
                  </a:schemeClr>
                </a:solidFill>
                <a:latin typeface="VNI-Souvir" pitchFamily="2" charset="0"/>
              </a:rPr>
              <a:t> </a:t>
            </a:r>
            <a:r>
              <a:rPr lang="en-US" altLang="en-US" dirty="0" err="1">
                <a:solidFill>
                  <a:schemeClr val="tx1">
                    <a:alpha val="55000"/>
                  </a:schemeClr>
                </a:solidFill>
                <a:latin typeface="VNI-Souvir" pitchFamily="2" charset="0"/>
              </a:rPr>
              <a:t>vò</a:t>
            </a:r>
            <a:r>
              <a:rPr lang="en-US" altLang="en-US" dirty="0">
                <a:solidFill>
                  <a:schemeClr val="tx1">
                    <a:alpha val="55000"/>
                  </a:schemeClr>
                </a:solidFill>
                <a:latin typeface="VNI-Souvir" pitchFamily="2" charset="0"/>
              </a:rPr>
              <a:t> </a:t>
            </a:r>
            <a:r>
              <a:rPr lang="en-US" altLang="en-US" dirty="0" err="1">
                <a:solidFill>
                  <a:schemeClr val="tx1">
                    <a:alpha val="55000"/>
                  </a:schemeClr>
                </a:solidFill>
                <a:latin typeface="VNI-Souvir" pitchFamily="2" charset="0"/>
              </a:rPr>
              <a:t>tính</a:t>
            </a:r>
            <a:r>
              <a:rPr lang="en-US" altLang="en-US" dirty="0">
                <a:solidFill>
                  <a:schemeClr val="tx1">
                    <a:alpha val="55000"/>
                  </a:schemeClr>
                </a:solidFill>
                <a:latin typeface="VNI-Souvir" pitchFamily="2" charset="0"/>
              </a:rPr>
              <a:t> </a:t>
            </a:r>
            <a:r>
              <a:rPr lang="en-US" altLang="en-US" dirty="0" err="1">
                <a:solidFill>
                  <a:schemeClr val="tx1">
                    <a:alpha val="55000"/>
                  </a:schemeClr>
                </a:solidFill>
                <a:latin typeface="VNI-Souvir" pitchFamily="2" charset="0"/>
              </a:rPr>
              <a:t>tính</a:t>
            </a:r>
            <a:r>
              <a:rPr lang="en-US" altLang="en-US" dirty="0">
                <a:solidFill>
                  <a:schemeClr val="tx1">
                    <a:alpha val="55000"/>
                  </a:schemeClr>
                </a:solidFill>
                <a:latin typeface="VNI-Souvir" pitchFamily="2" charset="0"/>
              </a:rPr>
              <a:t> </a:t>
            </a:r>
            <a:r>
              <a:rPr lang="en-US" altLang="en-US" dirty="0" err="1">
                <a:solidFill>
                  <a:schemeClr val="tx1">
                    <a:alpha val="55000"/>
                  </a:schemeClr>
                </a:solidFill>
                <a:latin typeface="VNI-Souvir" pitchFamily="2" charset="0"/>
              </a:rPr>
              <a:t>cuûa</a:t>
            </a:r>
            <a:r>
              <a:rPr lang="en-US" altLang="en-US" dirty="0">
                <a:solidFill>
                  <a:schemeClr val="tx1">
                    <a:alpha val="55000"/>
                  </a:schemeClr>
                </a:solidFill>
                <a:latin typeface="VNI-Souvir" pitchFamily="2" charset="0"/>
              </a:rPr>
              <a:t> P: 1000ñ, Q: 1000 SP).</a:t>
            </a:r>
          </a:p>
          <a:p>
            <a:pPr marL="0" indent="0" eaLnBrk="1" hangingPunct="1">
              <a:buNone/>
            </a:pPr>
            <a:r>
              <a:rPr lang="en-US" altLang="en-US" dirty="0">
                <a:solidFill>
                  <a:schemeClr val="tx1">
                    <a:alpha val="55000"/>
                  </a:schemeClr>
                </a:solidFill>
                <a:latin typeface="VNI-Souvir" pitchFamily="2" charset="0"/>
              </a:rPr>
              <a:t>a. </a:t>
            </a:r>
            <a:r>
              <a:rPr lang="en-US" altLang="en-US" dirty="0" err="1">
                <a:solidFill>
                  <a:schemeClr val="tx1">
                    <a:alpha val="55000"/>
                  </a:schemeClr>
                </a:solidFill>
                <a:latin typeface="VNI-Souvir" pitchFamily="2" charset="0"/>
              </a:rPr>
              <a:t>Veõ</a:t>
            </a:r>
            <a:r>
              <a:rPr lang="en-US" altLang="en-US" dirty="0">
                <a:solidFill>
                  <a:schemeClr val="tx1">
                    <a:alpha val="55000"/>
                  </a:schemeClr>
                </a:solidFill>
                <a:latin typeface="VNI-Souvir" pitchFamily="2" charset="0"/>
              </a:rPr>
              <a:t> </a:t>
            </a:r>
            <a:r>
              <a:rPr lang="en-US" altLang="en-US" dirty="0" err="1">
                <a:solidFill>
                  <a:schemeClr val="tx1">
                    <a:alpha val="55000"/>
                  </a:schemeClr>
                </a:solidFill>
                <a:latin typeface="VNI-Souvir" pitchFamily="2" charset="0"/>
              </a:rPr>
              <a:t>hai</a:t>
            </a:r>
            <a:r>
              <a:rPr lang="en-US" altLang="en-US" dirty="0">
                <a:solidFill>
                  <a:schemeClr val="tx1">
                    <a:alpha val="55000"/>
                  </a:schemeClr>
                </a:solidFill>
                <a:latin typeface="VNI-Souvir" pitchFamily="2" charset="0"/>
              </a:rPr>
              <a:t> </a:t>
            </a:r>
            <a:r>
              <a:rPr lang="en-US" altLang="en-US" dirty="0" err="1">
                <a:solidFill>
                  <a:schemeClr val="tx1">
                    <a:alpha val="55000"/>
                  </a:schemeClr>
                </a:solidFill>
                <a:latin typeface="VNI-Souvir" pitchFamily="2" charset="0"/>
              </a:rPr>
              <a:t>haøm</a:t>
            </a:r>
            <a:r>
              <a:rPr lang="en-US" altLang="en-US" dirty="0">
                <a:solidFill>
                  <a:schemeClr val="tx1">
                    <a:alpha val="55000"/>
                  </a:schemeClr>
                </a:solidFill>
                <a:latin typeface="VNI-Souvir" pitchFamily="2" charset="0"/>
              </a:rPr>
              <a:t> </a:t>
            </a:r>
            <a:r>
              <a:rPr lang="en-US" altLang="en-US" dirty="0" err="1">
                <a:solidFill>
                  <a:schemeClr val="tx1">
                    <a:alpha val="55000"/>
                  </a:schemeClr>
                </a:solidFill>
                <a:latin typeface="VNI-Souvir" pitchFamily="2" charset="0"/>
              </a:rPr>
              <a:t>treân</a:t>
            </a:r>
            <a:r>
              <a:rPr lang="en-US" altLang="en-US" dirty="0">
                <a:solidFill>
                  <a:schemeClr val="tx1">
                    <a:alpha val="55000"/>
                  </a:schemeClr>
                </a:solidFill>
                <a:latin typeface="VNI-Souvir" pitchFamily="2" charset="0"/>
              </a:rPr>
              <a:t>, </a:t>
            </a:r>
            <a:r>
              <a:rPr lang="en-US" altLang="en-US" dirty="0" err="1">
                <a:solidFill>
                  <a:schemeClr val="tx1">
                    <a:alpha val="55000"/>
                  </a:schemeClr>
                </a:solidFill>
                <a:latin typeface="VNI-Souvir" pitchFamily="2" charset="0"/>
              </a:rPr>
              <a:t>treân</a:t>
            </a:r>
            <a:r>
              <a:rPr lang="en-US" altLang="en-US" dirty="0">
                <a:solidFill>
                  <a:schemeClr val="tx1">
                    <a:alpha val="55000"/>
                  </a:schemeClr>
                </a:solidFill>
                <a:latin typeface="VNI-Souvir" pitchFamily="2" charset="0"/>
              </a:rPr>
              <a:t> </a:t>
            </a:r>
            <a:r>
              <a:rPr lang="en-US" altLang="en-US" dirty="0" err="1">
                <a:solidFill>
                  <a:schemeClr val="tx1">
                    <a:alpha val="55000"/>
                  </a:schemeClr>
                </a:solidFill>
                <a:latin typeface="VNI-Souvir" pitchFamily="2" charset="0"/>
              </a:rPr>
              <a:t>cuøng</a:t>
            </a:r>
            <a:r>
              <a:rPr lang="en-US" altLang="en-US" dirty="0">
                <a:solidFill>
                  <a:schemeClr val="tx1">
                    <a:alpha val="55000"/>
                  </a:schemeClr>
                </a:solidFill>
                <a:latin typeface="VNI-Souvir" pitchFamily="2" charset="0"/>
              </a:rPr>
              <a:t> </a:t>
            </a:r>
            <a:r>
              <a:rPr lang="en-US" altLang="en-US" dirty="0" err="1">
                <a:solidFill>
                  <a:schemeClr val="tx1">
                    <a:alpha val="55000"/>
                  </a:schemeClr>
                </a:solidFill>
                <a:latin typeface="VNI-Souvir" pitchFamily="2" charset="0"/>
              </a:rPr>
              <a:t>moät</a:t>
            </a:r>
            <a:r>
              <a:rPr lang="en-US" altLang="en-US" dirty="0">
                <a:solidFill>
                  <a:schemeClr val="tx1">
                    <a:alpha val="55000"/>
                  </a:schemeClr>
                </a:solidFill>
                <a:latin typeface="VNI-Souvir" pitchFamily="2" charset="0"/>
              </a:rPr>
              <a:t> </a:t>
            </a:r>
            <a:r>
              <a:rPr lang="en-US" altLang="en-US" dirty="0" err="1">
                <a:solidFill>
                  <a:schemeClr val="tx1">
                    <a:alpha val="55000"/>
                  </a:schemeClr>
                </a:solidFill>
                <a:latin typeface="VNI-Souvir" pitchFamily="2" charset="0"/>
              </a:rPr>
              <a:t>ñoà</a:t>
            </a:r>
            <a:r>
              <a:rPr lang="en-US" altLang="en-US" dirty="0">
                <a:solidFill>
                  <a:schemeClr val="tx1">
                    <a:alpha val="55000"/>
                  </a:schemeClr>
                </a:solidFill>
                <a:latin typeface="VNI-Souvir" pitchFamily="2" charset="0"/>
              </a:rPr>
              <a:t> </a:t>
            </a:r>
            <a:r>
              <a:rPr lang="en-US" altLang="en-US" dirty="0" err="1">
                <a:solidFill>
                  <a:schemeClr val="tx1">
                    <a:alpha val="55000"/>
                  </a:schemeClr>
                </a:solidFill>
                <a:latin typeface="VNI-Souvir" pitchFamily="2" charset="0"/>
              </a:rPr>
              <a:t>thò</a:t>
            </a:r>
            <a:r>
              <a:rPr lang="en-US" altLang="en-US" dirty="0">
                <a:solidFill>
                  <a:schemeClr val="tx1">
                    <a:alpha val="55000"/>
                  </a:schemeClr>
                </a:solidFill>
                <a:latin typeface="VNI-Souvir" pitchFamily="2" charset="0"/>
              </a:rPr>
              <a:t>.</a:t>
            </a:r>
          </a:p>
          <a:p>
            <a:pPr marL="0" indent="0" eaLnBrk="1" hangingPunct="1">
              <a:buNone/>
            </a:pPr>
            <a:r>
              <a:rPr lang="en-US" altLang="en-US" dirty="0">
                <a:solidFill>
                  <a:schemeClr val="tx1">
                    <a:alpha val="55000"/>
                  </a:schemeClr>
                </a:solidFill>
                <a:latin typeface="VNI-Souvir" pitchFamily="2" charset="0"/>
              </a:rPr>
              <a:t>b. </a:t>
            </a:r>
            <a:r>
              <a:rPr lang="en-US" altLang="en-US" dirty="0" err="1">
                <a:solidFill>
                  <a:schemeClr val="tx1">
                    <a:alpha val="55000"/>
                  </a:schemeClr>
                </a:solidFill>
                <a:latin typeface="VNI-Souvir" pitchFamily="2" charset="0"/>
              </a:rPr>
              <a:t>Haõy</a:t>
            </a:r>
            <a:r>
              <a:rPr lang="en-US" altLang="en-US" dirty="0">
                <a:solidFill>
                  <a:schemeClr val="tx1">
                    <a:alpha val="55000"/>
                  </a:schemeClr>
                </a:solidFill>
                <a:latin typeface="VNI-Souvir" pitchFamily="2" charset="0"/>
              </a:rPr>
              <a:t> </a:t>
            </a:r>
            <a:r>
              <a:rPr lang="en-US" altLang="en-US" dirty="0" err="1">
                <a:solidFill>
                  <a:schemeClr val="tx1">
                    <a:alpha val="55000"/>
                  </a:schemeClr>
                </a:solidFill>
                <a:latin typeface="VNI-Souvir" pitchFamily="2" charset="0"/>
              </a:rPr>
              <a:t>xaùc</a:t>
            </a:r>
            <a:r>
              <a:rPr lang="en-US" altLang="en-US" dirty="0">
                <a:solidFill>
                  <a:schemeClr val="tx1">
                    <a:alpha val="55000"/>
                  </a:schemeClr>
                </a:solidFill>
                <a:latin typeface="VNI-Souvir" pitchFamily="2" charset="0"/>
              </a:rPr>
              <a:t> </a:t>
            </a:r>
            <a:r>
              <a:rPr lang="en-US" altLang="en-US" dirty="0" err="1">
                <a:solidFill>
                  <a:schemeClr val="tx1">
                    <a:alpha val="55000"/>
                  </a:schemeClr>
                </a:solidFill>
                <a:latin typeface="VNI-Souvir" pitchFamily="2" charset="0"/>
              </a:rPr>
              <a:t>ñònh</a:t>
            </a:r>
            <a:r>
              <a:rPr lang="en-US" altLang="en-US" dirty="0">
                <a:solidFill>
                  <a:schemeClr val="tx1">
                    <a:alpha val="55000"/>
                  </a:schemeClr>
                </a:solidFill>
                <a:latin typeface="VNI-Souvir" pitchFamily="2" charset="0"/>
              </a:rPr>
              <a:t> </a:t>
            </a:r>
            <a:r>
              <a:rPr lang="en-US" altLang="en-US" dirty="0" err="1">
                <a:solidFill>
                  <a:schemeClr val="tx1">
                    <a:alpha val="55000"/>
                  </a:schemeClr>
                </a:solidFill>
                <a:latin typeface="VNI-Souvir" pitchFamily="2" charset="0"/>
              </a:rPr>
              <a:t>giaù</a:t>
            </a:r>
            <a:r>
              <a:rPr lang="en-US" altLang="en-US" dirty="0">
                <a:solidFill>
                  <a:schemeClr val="tx1">
                    <a:alpha val="55000"/>
                  </a:schemeClr>
                </a:solidFill>
                <a:latin typeface="VNI-Souvir" pitchFamily="2" charset="0"/>
              </a:rPr>
              <a:t> </a:t>
            </a:r>
            <a:r>
              <a:rPr lang="en-US" altLang="en-US" dirty="0" err="1">
                <a:solidFill>
                  <a:schemeClr val="tx1">
                    <a:alpha val="55000"/>
                  </a:schemeClr>
                </a:solidFill>
                <a:latin typeface="VNI-Souvir" pitchFamily="2" charset="0"/>
              </a:rPr>
              <a:t>vaø</a:t>
            </a:r>
            <a:r>
              <a:rPr lang="en-US" altLang="en-US" dirty="0">
                <a:solidFill>
                  <a:schemeClr val="tx1">
                    <a:alpha val="55000"/>
                  </a:schemeClr>
                </a:solidFill>
                <a:latin typeface="VNI-Souvir" pitchFamily="2" charset="0"/>
              </a:rPr>
              <a:t> </a:t>
            </a:r>
            <a:r>
              <a:rPr lang="en-US" altLang="en-US" dirty="0" err="1">
                <a:solidFill>
                  <a:schemeClr val="tx1">
                    <a:alpha val="55000"/>
                  </a:schemeClr>
                </a:solidFill>
                <a:latin typeface="VNI-Souvir" pitchFamily="2" charset="0"/>
              </a:rPr>
              <a:t>saûn</a:t>
            </a:r>
            <a:r>
              <a:rPr lang="en-US" altLang="en-US" dirty="0">
                <a:solidFill>
                  <a:schemeClr val="tx1">
                    <a:alpha val="55000"/>
                  </a:schemeClr>
                </a:solidFill>
                <a:latin typeface="VNI-Souvir" pitchFamily="2" charset="0"/>
              </a:rPr>
              <a:t> </a:t>
            </a:r>
            <a:r>
              <a:rPr lang="en-US" altLang="en-US" dirty="0" err="1">
                <a:solidFill>
                  <a:schemeClr val="tx1">
                    <a:alpha val="55000"/>
                  </a:schemeClr>
                </a:solidFill>
                <a:latin typeface="VNI-Souvir" pitchFamily="2" charset="0"/>
              </a:rPr>
              <a:t>löôïng</a:t>
            </a:r>
            <a:r>
              <a:rPr lang="en-US" altLang="en-US" dirty="0">
                <a:solidFill>
                  <a:schemeClr val="tx1">
                    <a:alpha val="55000"/>
                  </a:schemeClr>
                </a:solidFill>
                <a:latin typeface="VNI-Souvir" pitchFamily="2" charset="0"/>
              </a:rPr>
              <a:t> </a:t>
            </a:r>
            <a:r>
              <a:rPr lang="en-US" altLang="en-US" dirty="0" err="1">
                <a:solidFill>
                  <a:schemeClr val="tx1">
                    <a:alpha val="55000"/>
                  </a:schemeClr>
                </a:solidFill>
                <a:latin typeface="VNI-Souvir" pitchFamily="2" charset="0"/>
              </a:rPr>
              <a:t>baùn</a:t>
            </a:r>
            <a:r>
              <a:rPr lang="en-US" altLang="en-US" dirty="0">
                <a:solidFill>
                  <a:schemeClr val="tx1">
                    <a:alpha val="55000"/>
                  </a:schemeClr>
                </a:solidFill>
                <a:latin typeface="VNI-Souvir" pitchFamily="2" charset="0"/>
              </a:rPr>
              <a:t> </a:t>
            </a:r>
            <a:r>
              <a:rPr lang="en-US" altLang="en-US" dirty="0" err="1">
                <a:solidFill>
                  <a:schemeClr val="tx1">
                    <a:alpha val="55000"/>
                  </a:schemeClr>
                </a:solidFill>
                <a:latin typeface="VNI-Souvir" pitchFamily="2" charset="0"/>
              </a:rPr>
              <a:t>ra</a:t>
            </a:r>
            <a:r>
              <a:rPr lang="en-US" altLang="en-US" dirty="0">
                <a:solidFill>
                  <a:schemeClr val="tx1">
                    <a:alpha val="55000"/>
                  </a:schemeClr>
                </a:solidFill>
                <a:latin typeface="VNI-Souvir" pitchFamily="2" charset="0"/>
              </a:rPr>
              <a:t> </a:t>
            </a:r>
            <a:r>
              <a:rPr lang="en-US" altLang="en-US" dirty="0" err="1">
                <a:solidFill>
                  <a:schemeClr val="tx1">
                    <a:alpha val="55000"/>
                  </a:schemeClr>
                </a:solidFill>
                <a:latin typeface="VNI-Souvir" pitchFamily="2" charset="0"/>
              </a:rPr>
              <a:t>treân</a:t>
            </a:r>
            <a:r>
              <a:rPr lang="en-US" altLang="en-US" dirty="0">
                <a:solidFill>
                  <a:schemeClr val="tx1">
                    <a:alpha val="55000"/>
                  </a:schemeClr>
                </a:solidFill>
                <a:latin typeface="VNI-Souvir" pitchFamily="2" charset="0"/>
              </a:rPr>
              <a:t> </a:t>
            </a:r>
            <a:r>
              <a:rPr lang="en-US" altLang="en-US" dirty="0" err="1">
                <a:solidFill>
                  <a:schemeClr val="tx1">
                    <a:alpha val="55000"/>
                  </a:schemeClr>
                </a:solidFill>
                <a:latin typeface="VNI-Souvir" pitchFamily="2" charset="0"/>
              </a:rPr>
              <a:t>thò</a:t>
            </a:r>
            <a:r>
              <a:rPr lang="en-US" altLang="en-US" dirty="0">
                <a:solidFill>
                  <a:schemeClr val="tx1">
                    <a:alpha val="55000"/>
                  </a:schemeClr>
                </a:solidFill>
                <a:latin typeface="VNI-Souvir" pitchFamily="2" charset="0"/>
              </a:rPr>
              <a:t> </a:t>
            </a:r>
            <a:r>
              <a:rPr lang="en-US" altLang="en-US" dirty="0" err="1">
                <a:solidFill>
                  <a:schemeClr val="tx1">
                    <a:alpha val="55000"/>
                  </a:schemeClr>
                </a:solidFill>
                <a:latin typeface="VNI-Souvir" pitchFamily="2" charset="0"/>
              </a:rPr>
              <a:t>tröôøng</a:t>
            </a:r>
            <a:r>
              <a:rPr lang="en-US" altLang="en-US" dirty="0">
                <a:solidFill>
                  <a:schemeClr val="tx1">
                    <a:alpha val="55000"/>
                  </a:schemeClr>
                </a:solidFill>
                <a:latin typeface="VNI-Souvir" pitchFamily="2" charset="0"/>
              </a:rPr>
              <a:t>.</a:t>
            </a:r>
          </a:p>
          <a:p>
            <a:pPr marL="0" indent="0" eaLnBrk="1" hangingPunct="1">
              <a:buNone/>
            </a:pPr>
            <a:r>
              <a:rPr lang="en-US" altLang="en-US" dirty="0">
                <a:solidFill>
                  <a:schemeClr val="tx1">
                    <a:alpha val="55000"/>
                  </a:schemeClr>
                </a:solidFill>
                <a:latin typeface="VNI-Souvir" pitchFamily="2" charset="0"/>
              </a:rPr>
              <a:t>c. </a:t>
            </a:r>
            <a:r>
              <a:rPr lang="en-US" altLang="en-US" dirty="0" err="1">
                <a:solidFill>
                  <a:schemeClr val="tx1">
                    <a:alpha val="55000"/>
                  </a:schemeClr>
                </a:solidFill>
                <a:latin typeface="VNI-Souvir" pitchFamily="2" charset="0"/>
              </a:rPr>
              <a:t>Neáu</a:t>
            </a:r>
            <a:r>
              <a:rPr lang="en-US" altLang="en-US" dirty="0">
                <a:solidFill>
                  <a:schemeClr val="tx1">
                    <a:alpha val="55000"/>
                  </a:schemeClr>
                </a:solidFill>
                <a:latin typeface="VNI-Souvir" pitchFamily="2" charset="0"/>
              </a:rPr>
              <a:t> </a:t>
            </a:r>
            <a:r>
              <a:rPr lang="en-US" altLang="en-US" dirty="0" err="1">
                <a:solidFill>
                  <a:schemeClr val="tx1">
                    <a:alpha val="55000"/>
                  </a:schemeClr>
                </a:solidFill>
                <a:latin typeface="VNI-Souvir" pitchFamily="2" charset="0"/>
              </a:rPr>
              <a:t>Chính</a:t>
            </a:r>
            <a:r>
              <a:rPr lang="en-US" altLang="en-US" dirty="0">
                <a:solidFill>
                  <a:schemeClr val="tx1">
                    <a:alpha val="55000"/>
                  </a:schemeClr>
                </a:solidFill>
                <a:latin typeface="VNI-Souvir" pitchFamily="2" charset="0"/>
              </a:rPr>
              <a:t> </a:t>
            </a:r>
            <a:r>
              <a:rPr lang="en-US" altLang="en-US" dirty="0" err="1">
                <a:solidFill>
                  <a:schemeClr val="tx1">
                    <a:alpha val="55000"/>
                  </a:schemeClr>
                </a:solidFill>
                <a:latin typeface="VNI-Souvir" pitchFamily="2" charset="0"/>
              </a:rPr>
              <a:t>phuû</a:t>
            </a:r>
            <a:r>
              <a:rPr lang="en-US" altLang="en-US" dirty="0">
                <a:solidFill>
                  <a:schemeClr val="tx1">
                    <a:alpha val="55000"/>
                  </a:schemeClr>
                </a:solidFill>
                <a:latin typeface="VNI-Souvir" pitchFamily="2" charset="0"/>
              </a:rPr>
              <a:t> </a:t>
            </a:r>
            <a:r>
              <a:rPr lang="en-US" altLang="en-US" dirty="0" err="1">
                <a:solidFill>
                  <a:schemeClr val="tx1">
                    <a:alpha val="55000"/>
                  </a:schemeClr>
                </a:solidFill>
                <a:latin typeface="VNI-Souvir" pitchFamily="2" charset="0"/>
              </a:rPr>
              <a:t>ñaùnh</a:t>
            </a:r>
            <a:r>
              <a:rPr lang="en-US" altLang="en-US" dirty="0">
                <a:solidFill>
                  <a:schemeClr val="tx1">
                    <a:alpha val="55000"/>
                  </a:schemeClr>
                </a:solidFill>
                <a:latin typeface="VNI-Souvir" pitchFamily="2" charset="0"/>
              </a:rPr>
              <a:t> </a:t>
            </a:r>
            <a:r>
              <a:rPr lang="en-US" altLang="en-US" dirty="0" err="1">
                <a:solidFill>
                  <a:schemeClr val="tx1">
                    <a:alpha val="55000"/>
                  </a:schemeClr>
                </a:solidFill>
                <a:latin typeface="VNI-Souvir" pitchFamily="2" charset="0"/>
              </a:rPr>
              <a:t>thueá</a:t>
            </a:r>
            <a:r>
              <a:rPr lang="en-US" altLang="en-US" dirty="0">
                <a:solidFill>
                  <a:schemeClr val="tx1">
                    <a:alpha val="55000"/>
                  </a:schemeClr>
                </a:solidFill>
                <a:latin typeface="VNI-Souvir" pitchFamily="2" charset="0"/>
              </a:rPr>
              <a:t> 1000ñ/</a:t>
            </a:r>
            <a:r>
              <a:rPr lang="en-US" altLang="en-US" dirty="0" err="1">
                <a:solidFill>
                  <a:schemeClr val="tx1">
                    <a:alpha val="55000"/>
                  </a:schemeClr>
                </a:solidFill>
                <a:latin typeface="VNI-Souvir" pitchFamily="2" charset="0"/>
              </a:rPr>
              <a:t>sp</a:t>
            </a:r>
            <a:r>
              <a:rPr lang="en-US" altLang="en-US" dirty="0">
                <a:solidFill>
                  <a:schemeClr val="tx1">
                    <a:alpha val="55000"/>
                  </a:schemeClr>
                </a:solidFill>
                <a:latin typeface="VNI-Souvir" pitchFamily="2" charset="0"/>
              </a:rPr>
              <a:t>, </a:t>
            </a:r>
            <a:r>
              <a:rPr lang="en-US" altLang="en-US" dirty="0" err="1">
                <a:solidFill>
                  <a:schemeClr val="tx1">
                    <a:alpha val="55000"/>
                  </a:schemeClr>
                </a:solidFill>
                <a:latin typeface="VNI-Souvir" pitchFamily="2" charset="0"/>
              </a:rPr>
              <a:t>soá</a:t>
            </a:r>
            <a:r>
              <a:rPr lang="en-US" altLang="en-US" dirty="0">
                <a:solidFill>
                  <a:schemeClr val="tx1">
                    <a:alpha val="55000"/>
                  </a:schemeClr>
                </a:solidFill>
                <a:latin typeface="VNI-Souvir" pitchFamily="2" charset="0"/>
              </a:rPr>
              <a:t> </a:t>
            </a:r>
            <a:r>
              <a:rPr lang="en-US" altLang="en-US" dirty="0" err="1">
                <a:solidFill>
                  <a:schemeClr val="tx1">
                    <a:alpha val="55000"/>
                  </a:schemeClr>
                </a:solidFill>
                <a:latin typeface="VNI-Souvir" pitchFamily="2" charset="0"/>
              </a:rPr>
              <a:t>löôïng</a:t>
            </a:r>
            <a:r>
              <a:rPr lang="en-US" altLang="en-US" dirty="0">
                <a:solidFill>
                  <a:schemeClr val="tx1">
                    <a:alpha val="55000"/>
                  </a:schemeClr>
                </a:solidFill>
                <a:latin typeface="VNI-Souvir" pitchFamily="2" charset="0"/>
              </a:rPr>
              <a:t> </a:t>
            </a:r>
            <a:r>
              <a:rPr lang="en-US" altLang="en-US" dirty="0" err="1">
                <a:solidFill>
                  <a:schemeClr val="tx1">
                    <a:alpha val="55000"/>
                  </a:schemeClr>
                </a:solidFill>
                <a:latin typeface="VNI-Souvir" pitchFamily="2" charset="0"/>
              </a:rPr>
              <a:t>saûn</a:t>
            </a:r>
            <a:r>
              <a:rPr lang="en-US" altLang="en-US" dirty="0">
                <a:solidFill>
                  <a:schemeClr val="tx1">
                    <a:alpha val="55000"/>
                  </a:schemeClr>
                </a:solidFill>
                <a:latin typeface="VNI-Souvir" pitchFamily="2" charset="0"/>
              </a:rPr>
              <a:t> </a:t>
            </a:r>
            <a:r>
              <a:rPr lang="en-US" altLang="en-US" dirty="0" err="1">
                <a:solidFill>
                  <a:schemeClr val="tx1">
                    <a:alpha val="55000"/>
                  </a:schemeClr>
                </a:solidFill>
                <a:latin typeface="VNI-Souvir" pitchFamily="2" charset="0"/>
              </a:rPr>
              <a:t>phaåm</a:t>
            </a:r>
            <a:r>
              <a:rPr lang="en-US" altLang="en-US" dirty="0">
                <a:solidFill>
                  <a:schemeClr val="tx1">
                    <a:alpha val="55000"/>
                  </a:schemeClr>
                </a:solidFill>
                <a:latin typeface="VNI-Souvir" pitchFamily="2" charset="0"/>
              </a:rPr>
              <a:t> </a:t>
            </a:r>
            <a:r>
              <a:rPr lang="en-US" altLang="en-US" dirty="0" err="1">
                <a:solidFill>
                  <a:schemeClr val="tx1">
                    <a:alpha val="55000"/>
                  </a:schemeClr>
                </a:solidFill>
                <a:latin typeface="VNI-Souvir" pitchFamily="2" charset="0"/>
              </a:rPr>
              <a:t>baùn</a:t>
            </a:r>
            <a:r>
              <a:rPr lang="en-US" altLang="en-US" dirty="0">
                <a:solidFill>
                  <a:schemeClr val="tx1">
                    <a:alpha val="55000"/>
                  </a:schemeClr>
                </a:solidFill>
                <a:latin typeface="VNI-Souvir" pitchFamily="2" charset="0"/>
              </a:rPr>
              <a:t> </a:t>
            </a:r>
            <a:r>
              <a:rPr lang="en-US" altLang="en-US" dirty="0" err="1">
                <a:solidFill>
                  <a:schemeClr val="tx1">
                    <a:alpha val="55000"/>
                  </a:schemeClr>
                </a:solidFill>
                <a:latin typeface="VNI-Souvir" pitchFamily="2" charset="0"/>
              </a:rPr>
              <a:t>ra</a:t>
            </a:r>
            <a:r>
              <a:rPr lang="en-US" altLang="en-US" dirty="0">
                <a:solidFill>
                  <a:schemeClr val="tx1">
                    <a:alpha val="55000"/>
                  </a:schemeClr>
                </a:solidFill>
                <a:latin typeface="VNI-Souvir" pitchFamily="2" charset="0"/>
              </a:rPr>
              <a:t> </a:t>
            </a:r>
            <a:r>
              <a:rPr lang="en-US" altLang="en-US" dirty="0" err="1">
                <a:solidFill>
                  <a:schemeClr val="tx1">
                    <a:alpha val="55000"/>
                  </a:schemeClr>
                </a:solidFill>
                <a:latin typeface="VNI-Souvir" pitchFamily="2" charset="0"/>
              </a:rPr>
              <a:t>treân</a:t>
            </a:r>
            <a:r>
              <a:rPr lang="en-US" altLang="en-US" dirty="0">
                <a:solidFill>
                  <a:schemeClr val="tx1">
                    <a:alpha val="55000"/>
                  </a:schemeClr>
                </a:solidFill>
                <a:latin typeface="VNI-Souvir" pitchFamily="2" charset="0"/>
              </a:rPr>
              <a:t> </a:t>
            </a:r>
            <a:r>
              <a:rPr lang="en-US" altLang="en-US" dirty="0" err="1">
                <a:solidFill>
                  <a:schemeClr val="tx1">
                    <a:alpha val="55000"/>
                  </a:schemeClr>
                </a:solidFill>
                <a:latin typeface="VNI-Souvir" pitchFamily="2" charset="0"/>
              </a:rPr>
              <a:t>thò</a:t>
            </a:r>
            <a:r>
              <a:rPr lang="en-US" altLang="en-US" dirty="0">
                <a:solidFill>
                  <a:schemeClr val="tx1">
                    <a:alpha val="55000"/>
                  </a:schemeClr>
                </a:solidFill>
                <a:latin typeface="VNI-Souvir" pitchFamily="2" charset="0"/>
              </a:rPr>
              <a:t> </a:t>
            </a:r>
            <a:r>
              <a:rPr lang="en-US" altLang="en-US" dirty="0" err="1">
                <a:solidFill>
                  <a:schemeClr val="tx1">
                    <a:alpha val="55000"/>
                  </a:schemeClr>
                </a:solidFill>
                <a:latin typeface="VNI-Souvir" pitchFamily="2" charset="0"/>
              </a:rPr>
              <a:t>tröôøng</a:t>
            </a:r>
            <a:r>
              <a:rPr lang="en-US" altLang="en-US" dirty="0">
                <a:solidFill>
                  <a:schemeClr val="tx1">
                    <a:alpha val="55000"/>
                  </a:schemeClr>
                </a:solidFill>
                <a:latin typeface="VNI-Souvir" pitchFamily="2" charset="0"/>
              </a:rPr>
              <a:t> </a:t>
            </a:r>
            <a:r>
              <a:rPr lang="en-US" altLang="en-US" dirty="0" err="1">
                <a:solidFill>
                  <a:schemeClr val="tx1">
                    <a:alpha val="55000"/>
                  </a:schemeClr>
                </a:solidFill>
                <a:latin typeface="VNI-Souvir" pitchFamily="2" charset="0"/>
              </a:rPr>
              <a:t>sau</a:t>
            </a:r>
            <a:r>
              <a:rPr lang="en-US" altLang="en-US" dirty="0">
                <a:solidFill>
                  <a:schemeClr val="tx1">
                    <a:alpha val="55000"/>
                  </a:schemeClr>
                </a:solidFill>
                <a:latin typeface="VNI-Souvir" pitchFamily="2" charset="0"/>
              </a:rPr>
              <a:t> </a:t>
            </a:r>
            <a:r>
              <a:rPr lang="en-US" altLang="en-US" dirty="0" err="1">
                <a:solidFill>
                  <a:schemeClr val="tx1">
                    <a:alpha val="55000"/>
                  </a:schemeClr>
                </a:solidFill>
                <a:latin typeface="VNI-Souvir" pitchFamily="2" charset="0"/>
              </a:rPr>
              <a:t>khi</a:t>
            </a:r>
            <a:r>
              <a:rPr lang="en-US" altLang="en-US" dirty="0">
                <a:solidFill>
                  <a:schemeClr val="tx1">
                    <a:alpha val="55000"/>
                  </a:schemeClr>
                </a:solidFill>
                <a:latin typeface="VNI-Souvir" pitchFamily="2" charset="0"/>
              </a:rPr>
              <a:t> </a:t>
            </a:r>
            <a:r>
              <a:rPr lang="en-US" altLang="en-US" dirty="0" err="1">
                <a:solidFill>
                  <a:schemeClr val="tx1">
                    <a:alpha val="55000"/>
                  </a:schemeClr>
                </a:solidFill>
                <a:latin typeface="VNI-Souvir" pitchFamily="2" charset="0"/>
              </a:rPr>
              <a:t>coù</a:t>
            </a:r>
            <a:r>
              <a:rPr lang="en-US" altLang="en-US" dirty="0">
                <a:solidFill>
                  <a:schemeClr val="tx1">
                    <a:alpha val="55000"/>
                  </a:schemeClr>
                </a:solidFill>
                <a:latin typeface="VNI-Souvir" pitchFamily="2" charset="0"/>
              </a:rPr>
              <a:t> </a:t>
            </a:r>
            <a:r>
              <a:rPr lang="en-US" altLang="en-US" dirty="0" err="1">
                <a:solidFill>
                  <a:schemeClr val="tx1">
                    <a:alpha val="55000"/>
                  </a:schemeClr>
                </a:solidFill>
                <a:latin typeface="VNI-Souvir" pitchFamily="2" charset="0"/>
              </a:rPr>
              <a:t>thueá</a:t>
            </a:r>
            <a:r>
              <a:rPr lang="en-US" altLang="en-US" dirty="0">
                <a:solidFill>
                  <a:schemeClr val="tx1">
                    <a:alpha val="55000"/>
                  </a:schemeClr>
                </a:solidFill>
                <a:latin typeface="VNI-Souvir" pitchFamily="2" charset="0"/>
              </a:rPr>
              <a:t> </a:t>
            </a:r>
            <a:r>
              <a:rPr lang="en-US" altLang="en-US" dirty="0" err="1">
                <a:solidFill>
                  <a:schemeClr val="tx1">
                    <a:alpha val="55000"/>
                  </a:schemeClr>
                </a:solidFill>
                <a:latin typeface="VNI-Souvir" pitchFamily="2" charset="0"/>
              </a:rPr>
              <a:t>laø</a:t>
            </a:r>
            <a:r>
              <a:rPr lang="en-US" altLang="en-US" dirty="0">
                <a:solidFill>
                  <a:schemeClr val="tx1">
                    <a:alpha val="55000"/>
                  </a:schemeClr>
                </a:solidFill>
                <a:latin typeface="VNI-Souvir" pitchFamily="2" charset="0"/>
              </a:rPr>
              <a:t> bao </a:t>
            </a:r>
            <a:r>
              <a:rPr lang="en-US" altLang="en-US" dirty="0" err="1">
                <a:solidFill>
                  <a:schemeClr val="tx1">
                    <a:alpha val="55000"/>
                  </a:schemeClr>
                </a:solidFill>
                <a:latin typeface="VNI-Souvir" pitchFamily="2" charset="0"/>
              </a:rPr>
              <a:t>nhieâu</a:t>
            </a:r>
            <a:r>
              <a:rPr lang="en-US" altLang="en-US" dirty="0">
                <a:solidFill>
                  <a:schemeClr val="tx1">
                    <a:alpha val="55000"/>
                  </a:schemeClr>
                </a:solidFill>
                <a:latin typeface="VNI-Souvir" pitchFamily="2" charset="0"/>
              </a:rPr>
              <a:t>. </a:t>
            </a:r>
            <a:r>
              <a:rPr lang="en-US" altLang="en-US" dirty="0" err="1">
                <a:solidFill>
                  <a:schemeClr val="tx1">
                    <a:alpha val="55000"/>
                  </a:schemeClr>
                </a:solidFill>
                <a:latin typeface="VNI-Souvir" pitchFamily="2" charset="0"/>
              </a:rPr>
              <a:t>Giaù</a:t>
            </a:r>
            <a:r>
              <a:rPr lang="en-US" altLang="en-US" dirty="0">
                <a:solidFill>
                  <a:schemeClr val="tx1">
                    <a:alpha val="55000"/>
                  </a:schemeClr>
                </a:solidFill>
                <a:latin typeface="VNI-Souvir" pitchFamily="2" charset="0"/>
              </a:rPr>
              <a:t> </a:t>
            </a:r>
            <a:r>
              <a:rPr lang="en-US" altLang="en-US" dirty="0" err="1">
                <a:solidFill>
                  <a:schemeClr val="tx1">
                    <a:alpha val="55000"/>
                  </a:schemeClr>
                </a:solidFill>
                <a:latin typeface="VNI-Souvir" pitchFamily="2" charset="0"/>
              </a:rPr>
              <a:t>maø</a:t>
            </a:r>
            <a:r>
              <a:rPr lang="en-US" altLang="en-US" dirty="0">
                <a:solidFill>
                  <a:schemeClr val="tx1">
                    <a:alpha val="55000"/>
                  </a:schemeClr>
                </a:solidFill>
                <a:latin typeface="VNI-Souvir" pitchFamily="2" charset="0"/>
              </a:rPr>
              <a:t> </a:t>
            </a:r>
            <a:r>
              <a:rPr lang="en-US" altLang="en-US" dirty="0" err="1">
                <a:solidFill>
                  <a:schemeClr val="tx1">
                    <a:alpha val="55000"/>
                  </a:schemeClr>
                </a:solidFill>
                <a:latin typeface="VNI-Souvir" pitchFamily="2" charset="0"/>
              </a:rPr>
              <a:t>ngöôøi</a:t>
            </a:r>
            <a:r>
              <a:rPr lang="en-US" altLang="en-US" dirty="0">
                <a:solidFill>
                  <a:schemeClr val="tx1">
                    <a:alpha val="55000"/>
                  </a:schemeClr>
                </a:solidFill>
                <a:latin typeface="VNI-Souvir" pitchFamily="2" charset="0"/>
              </a:rPr>
              <a:t> </a:t>
            </a:r>
            <a:r>
              <a:rPr lang="en-US" altLang="en-US" dirty="0" err="1">
                <a:solidFill>
                  <a:schemeClr val="tx1">
                    <a:alpha val="55000"/>
                  </a:schemeClr>
                </a:solidFill>
                <a:latin typeface="VNI-Souvir" pitchFamily="2" charset="0"/>
              </a:rPr>
              <a:t>mua</a:t>
            </a:r>
            <a:r>
              <a:rPr lang="en-US" altLang="en-US" dirty="0">
                <a:solidFill>
                  <a:schemeClr val="tx1">
                    <a:alpha val="55000"/>
                  </a:schemeClr>
                </a:solidFill>
                <a:latin typeface="VNI-Souvir" pitchFamily="2" charset="0"/>
              </a:rPr>
              <a:t> </a:t>
            </a:r>
            <a:r>
              <a:rPr lang="en-US" altLang="en-US" dirty="0" err="1">
                <a:solidFill>
                  <a:schemeClr val="tx1">
                    <a:alpha val="55000"/>
                  </a:schemeClr>
                </a:solidFill>
                <a:latin typeface="VNI-Souvir" pitchFamily="2" charset="0"/>
              </a:rPr>
              <a:t>phaûi</a:t>
            </a:r>
            <a:r>
              <a:rPr lang="en-US" altLang="en-US" dirty="0">
                <a:solidFill>
                  <a:schemeClr val="tx1">
                    <a:alpha val="55000"/>
                  </a:schemeClr>
                </a:solidFill>
                <a:latin typeface="VNI-Souvir" pitchFamily="2" charset="0"/>
              </a:rPr>
              <a:t> </a:t>
            </a:r>
            <a:r>
              <a:rPr lang="en-US" altLang="en-US" dirty="0" err="1">
                <a:solidFill>
                  <a:schemeClr val="tx1">
                    <a:alpha val="55000"/>
                  </a:schemeClr>
                </a:solidFill>
                <a:latin typeface="VNI-Souvir" pitchFamily="2" charset="0"/>
              </a:rPr>
              <a:t>traû</a:t>
            </a:r>
            <a:r>
              <a:rPr lang="en-US" altLang="en-US" dirty="0">
                <a:solidFill>
                  <a:schemeClr val="tx1">
                    <a:alpha val="55000"/>
                  </a:schemeClr>
                </a:solidFill>
                <a:latin typeface="VNI-Souvir" pitchFamily="2" charset="0"/>
              </a:rPr>
              <a:t> </a:t>
            </a:r>
            <a:r>
              <a:rPr lang="en-US" altLang="en-US" dirty="0" err="1">
                <a:solidFill>
                  <a:schemeClr val="tx1">
                    <a:alpha val="55000"/>
                  </a:schemeClr>
                </a:solidFill>
                <a:latin typeface="VNI-Souvir" pitchFamily="2" charset="0"/>
              </a:rPr>
              <a:t>laø</a:t>
            </a:r>
            <a:r>
              <a:rPr lang="en-US" altLang="en-US" dirty="0">
                <a:solidFill>
                  <a:schemeClr val="tx1">
                    <a:alpha val="55000"/>
                  </a:schemeClr>
                </a:solidFill>
                <a:latin typeface="VNI-Souvir" pitchFamily="2" charset="0"/>
              </a:rPr>
              <a:t> bao </a:t>
            </a:r>
            <a:r>
              <a:rPr lang="en-US" altLang="en-US" dirty="0" err="1">
                <a:solidFill>
                  <a:schemeClr val="tx1">
                    <a:alpha val="55000"/>
                  </a:schemeClr>
                </a:solidFill>
                <a:latin typeface="VNI-Souvir" pitchFamily="2" charset="0"/>
              </a:rPr>
              <a:t>nhieâu</a:t>
            </a:r>
            <a:r>
              <a:rPr lang="en-US" altLang="en-US" dirty="0">
                <a:solidFill>
                  <a:schemeClr val="tx1">
                    <a:alpha val="55000"/>
                  </a:schemeClr>
                </a:solidFill>
                <a:latin typeface="VNI-Souvir" pitchFamily="2" charset="0"/>
              </a:rPr>
              <a:t>. </a:t>
            </a:r>
            <a:r>
              <a:rPr lang="en-US" altLang="en-US" dirty="0" err="1">
                <a:solidFill>
                  <a:schemeClr val="tx1">
                    <a:alpha val="55000"/>
                  </a:schemeClr>
                </a:solidFill>
                <a:latin typeface="VNI-Souvir" pitchFamily="2" charset="0"/>
              </a:rPr>
              <a:t>Giaù</a:t>
            </a:r>
            <a:r>
              <a:rPr lang="en-US" altLang="en-US" dirty="0">
                <a:solidFill>
                  <a:schemeClr val="tx1">
                    <a:alpha val="55000"/>
                  </a:schemeClr>
                </a:solidFill>
                <a:latin typeface="VNI-Souvir" pitchFamily="2" charset="0"/>
              </a:rPr>
              <a:t> </a:t>
            </a:r>
            <a:r>
              <a:rPr lang="en-US" altLang="en-US" dirty="0" err="1">
                <a:solidFill>
                  <a:schemeClr val="tx1">
                    <a:alpha val="55000"/>
                  </a:schemeClr>
                </a:solidFill>
                <a:latin typeface="VNI-Souvir" pitchFamily="2" charset="0"/>
              </a:rPr>
              <a:t>maø</a:t>
            </a:r>
            <a:r>
              <a:rPr lang="en-US" altLang="en-US" dirty="0">
                <a:solidFill>
                  <a:schemeClr val="tx1">
                    <a:alpha val="55000"/>
                  </a:schemeClr>
                </a:solidFill>
                <a:latin typeface="VNI-Souvir" pitchFamily="2" charset="0"/>
              </a:rPr>
              <a:t> </a:t>
            </a:r>
            <a:r>
              <a:rPr lang="en-US" altLang="en-US" dirty="0" err="1">
                <a:solidFill>
                  <a:schemeClr val="tx1">
                    <a:alpha val="55000"/>
                  </a:schemeClr>
                </a:solidFill>
                <a:latin typeface="VNI-Souvir" pitchFamily="2" charset="0"/>
              </a:rPr>
              <a:t>ngöôøi</a:t>
            </a:r>
            <a:r>
              <a:rPr lang="en-US" altLang="en-US" dirty="0">
                <a:solidFill>
                  <a:schemeClr val="tx1">
                    <a:alpha val="55000"/>
                  </a:schemeClr>
                </a:solidFill>
                <a:latin typeface="VNI-Souvir" pitchFamily="2" charset="0"/>
              </a:rPr>
              <a:t> </a:t>
            </a:r>
            <a:r>
              <a:rPr lang="en-US" altLang="en-US" dirty="0" err="1">
                <a:solidFill>
                  <a:schemeClr val="tx1">
                    <a:alpha val="55000"/>
                  </a:schemeClr>
                </a:solidFill>
                <a:latin typeface="VNI-Souvir" pitchFamily="2" charset="0"/>
              </a:rPr>
              <a:t>nhaø</a:t>
            </a:r>
            <a:r>
              <a:rPr lang="en-US" altLang="en-US" dirty="0">
                <a:solidFill>
                  <a:schemeClr val="tx1">
                    <a:alpha val="55000"/>
                  </a:schemeClr>
                </a:solidFill>
                <a:latin typeface="VNI-Souvir" pitchFamily="2" charset="0"/>
              </a:rPr>
              <a:t> </a:t>
            </a:r>
            <a:r>
              <a:rPr lang="en-US" altLang="en-US" dirty="0" err="1">
                <a:solidFill>
                  <a:schemeClr val="tx1">
                    <a:alpha val="55000"/>
                  </a:schemeClr>
                </a:solidFill>
                <a:latin typeface="VNI-Souvir" pitchFamily="2" charset="0"/>
              </a:rPr>
              <a:t>saûn</a:t>
            </a:r>
            <a:r>
              <a:rPr lang="en-US" altLang="en-US" dirty="0">
                <a:solidFill>
                  <a:schemeClr val="tx1">
                    <a:alpha val="55000"/>
                  </a:schemeClr>
                </a:solidFill>
                <a:latin typeface="VNI-Souvir" pitchFamily="2" charset="0"/>
              </a:rPr>
              <a:t> </a:t>
            </a:r>
            <a:r>
              <a:rPr lang="en-US" altLang="en-US" dirty="0" err="1">
                <a:solidFill>
                  <a:schemeClr val="tx1">
                    <a:alpha val="55000"/>
                  </a:schemeClr>
                </a:solidFill>
                <a:latin typeface="VNI-Souvir" pitchFamily="2" charset="0"/>
              </a:rPr>
              <a:t>xuaát</a:t>
            </a:r>
            <a:r>
              <a:rPr lang="en-US" altLang="en-US" dirty="0">
                <a:solidFill>
                  <a:schemeClr val="tx1">
                    <a:alpha val="55000"/>
                  </a:schemeClr>
                </a:solidFill>
                <a:latin typeface="VNI-Souvir" pitchFamily="2" charset="0"/>
              </a:rPr>
              <a:t> </a:t>
            </a:r>
            <a:r>
              <a:rPr lang="en-US" altLang="en-US" dirty="0" err="1">
                <a:solidFill>
                  <a:schemeClr val="tx1">
                    <a:alpha val="55000"/>
                  </a:schemeClr>
                </a:solidFill>
                <a:latin typeface="VNI-Souvir" pitchFamily="2" charset="0"/>
              </a:rPr>
              <a:t>thöïc</a:t>
            </a:r>
            <a:r>
              <a:rPr lang="en-US" altLang="en-US" dirty="0">
                <a:solidFill>
                  <a:schemeClr val="tx1">
                    <a:alpha val="55000"/>
                  </a:schemeClr>
                </a:solidFill>
                <a:latin typeface="VNI-Souvir" pitchFamily="2" charset="0"/>
              </a:rPr>
              <a:t> </a:t>
            </a:r>
            <a:r>
              <a:rPr lang="en-US" altLang="en-US" dirty="0" err="1">
                <a:solidFill>
                  <a:schemeClr val="tx1">
                    <a:alpha val="55000"/>
                  </a:schemeClr>
                </a:solidFill>
                <a:latin typeface="VNI-Souvir" pitchFamily="2" charset="0"/>
              </a:rPr>
              <a:t>nhaän</a:t>
            </a:r>
            <a:r>
              <a:rPr lang="en-US" altLang="en-US" dirty="0">
                <a:solidFill>
                  <a:schemeClr val="tx1">
                    <a:alpha val="55000"/>
                  </a:schemeClr>
                </a:solidFill>
                <a:latin typeface="VNI-Souvir" pitchFamily="2" charset="0"/>
              </a:rPr>
              <a:t> </a:t>
            </a:r>
            <a:r>
              <a:rPr lang="en-US" altLang="en-US" dirty="0" err="1">
                <a:solidFill>
                  <a:schemeClr val="tx1">
                    <a:alpha val="55000"/>
                  </a:schemeClr>
                </a:solidFill>
                <a:latin typeface="VNI-Souvir" pitchFamily="2" charset="0"/>
              </a:rPr>
              <a:t>sau</a:t>
            </a:r>
            <a:r>
              <a:rPr lang="en-US" altLang="en-US" dirty="0">
                <a:solidFill>
                  <a:schemeClr val="tx1">
                    <a:alpha val="55000"/>
                  </a:schemeClr>
                </a:solidFill>
                <a:latin typeface="VNI-Souvir" pitchFamily="2" charset="0"/>
              </a:rPr>
              <a:t> </a:t>
            </a:r>
            <a:r>
              <a:rPr lang="en-US" altLang="en-US" dirty="0" err="1">
                <a:solidFill>
                  <a:schemeClr val="tx1">
                    <a:alpha val="55000"/>
                  </a:schemeClr>
                </a:solidFill>
                <a:latin typeface="VNI-Souvir" pitchFamily="2" charset="0"/>
              </a:rPr>
              <a:t>khi</a:t>
            </a:r>
            <a:r>
              <a:rPr lang="en-US" altLang="en-US" dirty="0">
                <a:solidFill>
                  <a:schemeClr val="tx1">
                    <a:alpha val="55000"/>
                  </a:schemeClr>
                </a:solidFill>
                <a:latin typeface="VNI-Souvir" pitchFamily="2" charset="0"/>
              </a:rPr>
              <a:t> </a:t>
            </a:r>
            <a:r>
              <a:rPr lang="en-US" altLang="en-US" dirty="0" err="1">
                <a:solidFill>
                  <a:schemeClr val="tx1">
                    <a:alpha val="55000"/>
                  </a:schemeClr>
                </a:solidFill>
                <a:latin typeface="VNI-Souvir" pitchFamily="2" charset="0"/>
              </a:rPr>
              <a:t>ñaõ</a:t>
            </a:r>
            <a:r>
              <a:rPr lang="en-US" altLang="en-US" dirty="0">
                <a:solidFill>
                  <a:schemeClr val="tx1">
                    <a:alpha val="55000"/>
                  </a:schemeClr>
                </a:solidFill>
                <a:latin typeface="VNI-Souvir" pitchFamily="2" charset="0"/>
              </a:rPr>
              <a:t> </a:t>
            </a:r>
            <a:r>
              <a:rPr lang="en-US" altLang="en-US" dirty="0" err="1">
                <a:solidFill>
                  <a:schemeClr val="tx1">
                    <a:alpha val="55000"/>
                  </a:schemeClr>
                </a:solidFill>
                <a:latin typeface="VNI-Souvir" pitchFamily="2" charset="0"/>
              </a:rPr>
              <a:t>noäp</a:t>
            </a:r>
            <a:r>
              <a:rPr lang="en-US" altLang="en-US" dirty="0">
                <a:solidFill>
                  <a:schemeClr val="tx1">
                    <a:alpha val="55000"/>
                  </a:schemeClr>
                </a:solidFill>
                <a:latin typeface="VNI-Souvir" pitchFamily="2" charset="0"/>
              </a:rPr>
              <a:t> </a:t>
            </a:r>
            <a:r>
              <a:rPr lang="en-US" altLang="en-US" dirty="0" err="1">
                <a:solidFill>
                  <a:schemeClr val="tx1">
                    <a:alpha val="55000"/>
                  </a:schemeClr>
                </a:solidFill>
                <a:latin typeface="VNI-Souvir" pitchFamily="2" charset="0"/>
              </a:rPr>
              <a:t>thueá</a:t>
            </a:r>
            <a:r>
              <a:rPr lang="en-US" altLang="en-US" dirty="0">
                <a:solidFill>
                  <a:schemeClr val="tx1">
                    <a:alpha val="55000"/>
                  </a:schemeClr>
                </a:solidFill>
                <a:latin typeface="VNI-Souvir" pitchFamily="2" charset="0"/>
              </a:rPr>
              <a:t> </a:t>
            </a:r>
            <a:r>
              <a:rPr lang="en-US" altLang="en-US" dirty="0" err="1">
                <a:solidFill>
                  <a:schemeClr val="tx1">
                    <a:alpha val="55000"/>
                  </a:schemeClr>
                </a:solidFill>
                <a:latin typeface="VNI-Souvir" pitchFamily="2" charset="0"/>
              </a:rPr>
              <a:t>cho</a:t>
            </a:r>
            <a:r>
              <a:rPr lang="en-US" altLang="en-US" dirty="0">
                <a:solidFill>
                  <a:schemeClr val="tx1">
                    <a:alpha val="55000"/>
                  </a:schemeClr>
                </a:solidFill>
                <a:latin typeface="VNI-Souvir" pitchFamily="2" charset="0"/>
              </a:rPr>
              <a:t> </a:t>
            </a:r>
            <a:r>
              <a:rPr lang="en-US" altLang="en-US" dirty="0" err="1">
                <a:solidFill>
                  <a:schemeClr val="tx1">
                    <a:alpha val="55000"/>
                  </a:schemeClr>
                </a:solidFill>
                <a:latin typeface="VNI-Souvir" pitchFamily="2" charset="0"/>
              </a:rPr>
              <a:t>Chính</a:t>
            </a:r>
            <a:r>
              <a:rPr lang="en-US" altLang="en-US" dirty="0">
                <a:solidFill>
                  <a:schemeClr val="tx1">
                    <a:alpha val="55000"/>
                  </a:schemeClr>
                </a:solidFill>
                <a:latin typeface="VNI-Souvir" pitchFamily="2" charset="0"/>
              </a:rPr>
              <a:t> </a:t>
            </a:r>
            <a:r>
              <a:rPr lang="en-US" altLang="en-US" dirty="0" err="1">
                <a:solidFill>
                  <a:schemeClr val="tx1">
                    <a:alpha val="55000"/>
                  </a:schemeClr>
                </a:solidFill>
                <a:latin typeface="VNI-Souvir" pitchFamily="2" charset="0"/>
              </a:rPr>
              <a:t>phuû</a:t>
            </a:r>
            <a:r>
              <a:rPr lang="en-US" altLang="en-US" dirty="0">
                <a:solidFill>
                  <a:schemeClr val="tx1">
                    <a:alpha val="55000"/>
                  </a:schemeClr>
                </a:solidFill>
                <a:latin typeface="VNI-Souvir" pitchFamily="2" charset="0"/>
              </a:rPr>
              <a:t> </a:t>
            </a:r>
            <a:r>
              <a:rPr lang="en-US" altLang="en-US" dirty="0" err="1">
                <a:solidFill>
                  <a:schemeClr val="tx1">
                    <a:alpha val="55000"/>
                  </a:schemeClr>
                </a:solidFill>
                <a:latin typeface="VNI-Souvir" pitchFamily="2" charset="0"/>
              </a:rPr>
              <a:t>laø</a:t>
            </a:r>
            <a:r>
              <a:rPr lang="en-US" altLang="en-US" dirty="0">
                <a:solidFill>
                  <a:schemeClr val="tx1">
                    <a:alpha val="55000"/>
                  </a:schemeClr>
                </a:solidFill>
                <a:latin typeface="VNI-Souvir" pitchFamily="2" charset="0"/>
              </a:rPr>
              <a:t> bao </a:t>
            </a:r>
            <a:r>
              <a:rPr lang="en-US" altLang="en-US" dirty="0" err="1">
                <a:solidFill>
                  <a:schemeClr val="tx1">
                    <a:alpha val="55000"/>
                  </a:schemeClr>
                </a:solidFill>
                <a:latin typeface="VNI-Souvir" pitchFamily="2" charset="0"/>
              </a:rPr>
              <a:t>nhieâu</a:t>
            </a:r>
            <a:r>
              <a:rPr lang="en-US" altLang="en-US" dirty="0">
                <a:solidFill>
                  <a:schemeClr val="tx1">
                    <a:alpha val="55000"/>
                  </a:schemeClr>
                </a:solidFill>
                <a:latin typeface="VNI-Souvir" pitchFamily="2" charset="0"/>
              </a:rPr>
              <a:t>.</a:t>
            </a:r>
          </a:p>
          <a:p>
            <a:pPr eaLnBrk="1" hangingPunct="1"/>
            <a:r>
              <a:rPr lang="en-US" altLang="en-US" dirty="0">
                <a:solidFill>
                  <a:schemeClr val="tx1">
                    <a:alpha val="55000"/>
                  </a:schemeClr>
                </a:solidFill>
                <a:latin typeface="VNI-Souvir" pitchFamily="2" charset="0"/>
              </a:rPr>
              <a:t>	</a:t>
            </a:r>
          </a:p>
        </p:txBody>
      </p:sp>
    </p:spTree>
  </p:cSld>
  <p:clrMapOvr>
    <a:masterClrMapping/>
  </p:clrMapOvr>
</p:sld>
</file>

<file path=ppt/slides/slide159.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43368" name="Rectangle 143367">
            <a:extLst>
              <a:ext uri="{FF2B5EF4-FFF2-40B4-BE49-F238E27FC236}">
                <a16:creationId xmlns:a16="http://schemas.microsoft.com/office/drawing/2014/main" id="{5C8908E2-EE49-44D2-9428-A28D2312A8D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grpSp>
        <p:nvGrpSpPr>
          <p:cNvPr id="143370" name="Group 143369">
            <a:extLst>
              <a:ext uri="{FF2B5EF4-FFF2-40B4-BE49-F238E27FC236}">
                <a16:creationId xmlns:a16="http://schemas.microsoft.com/office/drawing/2014/main" id="{5D1A9D8B-3117-4D9D-BDA4-DD81895098B0}"/>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0"/>
            <a:ext cx="7467600" cy="6858000"/>
            <a:chOff x="7467600" y="0"/>
            <a:chExt cx="4724400" cy="6858000"/>
          </a:xfrm>
        </p:grpSpPr>
        <p:sp>
          <p:nvSpPr>
            <p:cNvPr id="143371" name="Rectangle 143370">
              <a:extLst>
                <a:ext uri="{FF2B5EF4-FFF2-40B4-BE49-F238E27FC236}">
                  <a16:creationId xmlns:a16="http://schemas.microsoft.com/office/drawing/2014/main" id="{A7877B25-8C10-4C8D-BC88-BF3C557F8FF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7467600" y="0"/>
              <a:ext cx="4724400" cy="6858000"/>
            </a:xfrm>
            <a:prstGeom prst="rect">
              <a:avLst/>
            </a:prstGeom>
            <a:solidFill>
              <a:schemeClr val="accent5">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3372" name="Rectangle 143371">
              <a:extLst>
                <a:ext uri="{FF2B5EF4-FFF2-40B4-BE49-F238E27FC236}">
                  <a16:creationId xmlns:a16="http://schemas.microsoft.com/office/drawing/2014/main" id="{54F0DD86-96CD-4F5F-BA4D-FFC17F2D6C46}"/>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7467600" y="0"/>
              <a:ext cx="4724400" cy="6858000"/>
            </a:xfrm>
            <a:prstGeom prst="rect">
              <a:avLst/>
            </a:prstGeom>
            <a:solidFill>
              <a:schemeClr val="accent6">
                <a:lumMod val="20000"/>
                <a:lumOff val="80000"/>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sp>
        <p:nvSpPr>
          <p:cNvPr id="143374" name="Freeform: Shape 143373">
            <a:extLst>
              <a:ext uri="{FF2B5EF4-FFF2-40B4-BE49-F238E27FC236}">
                <a16:creationId xmlns:a16="http://schemas.microsoft.com/office/drawing/2014/main" id="{BD92035A-AA2F-4CD8-A556-1CE8BDEC75B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 y="0"/>
            <a:ext cx="7369701" cy="6858000"/>
          </a:xfrm>
          <a:custGeom>
            <a:avLst/>
            <a:gdLst>
              <a:gd name="connsiteX0" fmla="*/ 369702 w 7467600"/>
              <a:gd name="connsiteY0" fmla="*/ 6712169 h 6858000"/>
              <a:gd name="connsiteX1" fmla="*/ 366575 w 7467600"/>
              <a:gd name="connsiteY1" fmla="*/ 6715556 h 6858000"/>
              <a:gd name="connsiteX2" fmla="*/ 371637 w 7467600"/>
              <a:gd name="connsiteY2" fmla="*/ 6713954 h 6858000"/>
              <a:gd name="connsiteX3" fmla="*/ 7090188 w 7467600"/>
              <a:gd name="connsiteY3" fmla="*/ 6584365 h 6858000"/>
              <a:gd name="connsiteX4" fmla="*/ 7440138 w 7467600"/>
              <a:gd name="connsiteY4" fmla="*/ 6622648 h 6858000"/>
              <a:gd name="connsiteX5" fmla="*/ 7467600 w 7467600"/>
              <a:gd name="connsiteY5" fmla="*/ 6628217 h 6858000"/>
              <a:gd name="connsiteX6" fmla="*/ 7467600 w 7467600"/>
              <a:gd name="connsiteY6" fmla="*/ 6668575 h 6858000"/>
              <a:gd name="connsiteX7" fmla="*/ 7392322 w 7467600"/>
              <a:gd name="connsiteY7" fmla="*/ 6658238 h 6858000"/>
              <a:gd name="connsiteX8" fmla="*/ 7467600 w 7467600"/>
              <a:gd name="connsiteY8" fmla="*/ 6683873 h 6858000"/>
              <a:gd name="connsiteX9" fmla="*/ 7467600 w 7467600"/>
              <a:gd name="connsiteY9" fmla="*/ 6714215 h 6858000"/>
              <a:gd name="connsiteX10" fmla="*/ 7447383 w 7467600"/>
              <a:gd name="connsiteY10" fmla="*/ 6707202 h 6858000"/>
              <a:gd name="connsiteX11" fmla="*/ 7289862 w 7467600"/>
              <a:gd name="connsiteY11" fmla="*/ 6659827 h 6858000"/>
              <a:gd name="connsiteX12" fmla="*/ 7434024 w 7467600"/>
              <a:gd name="connsiteY12" fmla="*/ 6722130 h 6858000"/>
              <a:gd name="connsiteX13" fmla="*/ 7467600 w 7467600"/>
              <a:gd name="connsiteY13" fmla="*/ 6736157 h 6858000"/>
              <a:gd name="connsiteX14" fmla="*/ 7467600 w 7467600"/>
              <a:gd name="connsiteY14" fmla="*/ 6767913 h 6858000"/>
              <a:gd name="connsiteX15" fmla="*/ 7271814 w 7467600"/>
              <a:gd name="connsiteY15" fmla="*/ 6684601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7090188 w 7467600"/>
              <a:gd name="connsiteY21" fmla="*/ 6584365 h 6858000"/>
              <a:gd name="connsiteX22" fmla="*/ 1019354 w 7467600"/>
              <a:gd name="connsiteY22" fmla="*/ 6315006 h 6858000"/>
              <a:gd name="connsiteX23" fmla="*/ 441046 w 7467600"/>
              <a:gd name="connsiteY23" fmla="*/ 6691153 h 6858000"/>
              <a:gd name="connsiteX24" fmla="*/ 1019354 w 7467600"/>
              <a:gd name="connsiteY24" fmla="*/ 6315006 h 6858000"/>
              <a:gd name="connsiteX25" fmla="*/ 991680 w 7467600"/>
              <a:gd name="connsiteY25" fmla="*/ 6298413 h 6858000"/>
              <a:gd name="connsiteX26" fmla="*/ 409060 w 7467600"/>
              <a:gd name="connsiteY26" fmla="*/ 6671470 h 6858000"/>
              <a:gd name="connsiteX27" fmla="*/ 991680 w 7467600"/>
              <a:gd name="connsiteY27" fmla="*/ 6298413 h 6858000"/>
              <a:gd name="connsiteX28" fmla="*/ 103333 w 7467600"/>
              <a:gd name="connsiteY28" fmla="*/ 5699602 h 6858000"/>
              <a:gd name="connsiteX29" fmla="*/ 233938 w 7467600"/>
              <a:gd name="connsiteY29" fmla="*/ 5809416 h 6858000"/>
              <a:gd name="connsiteX30" fmla="*/ 883580 w 7467600"/>
              <a:gd name="connsiteY30" fmla="*/ 6180710 h 6858000"/>
              <a:gd name="connsiteX31" fmla="*/ 487337 w 7467600"/>
              <a:gd name="connsiteY31" fmla="*/ 5950182 h 6858000"/>
              <a:gd name="connsiteX32" fmla="*/ 354051 w 7467600"/>
              <a:gd name="connsiteY32" fmla="*/ 5854912 h 6858000"/>
              <a:gd name="connsiteX33" fmla="*/ 195436 w 7467600"/>
              <a:gd name="connsiteY33" fmla="*/ 5755068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61797 w 7467600"/>
              <a:gd name="connsiteY74" fmla="*/ 5419899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5971257 h 6858000"/>
              <a:gd name="connsiteX83" fmla="*/ 7467600 w 7467600"/>
              <a:gd name="connsiteY83" fmla="*/ 6012219 h 6858000"/>
              <a:gd name="connsiteX84" fmla="*/ 7240170 w 7467600"/>
              <a:gd name="connsiteY84" fmla="*/ 5787985 h 6858000"/>
              <a:gd name="connsiteX85" fmla="*/ 6946849 w 7467600"/>
              <a:gd name="connsiteY85" fmla="*/ 5523271 h 6858000"/>
              <a:gd name="connsiteX86" fmla="*/ 6946972 w 7467600"/>
              <a:gd name="connsiteY86" fmla="*/ 5526491 h 6858000"/>
              <a:gd name="connsiteX87" fmla="*/ 7105827 w 7467600"/>
              <a:gd name="connsiteY87" fmla="*/ 5718700 h 6858000"/>
              <a:gd name="connsiteX88" fmla="*/ 7126431 w 7467600"/>
              <a:gd name="connsiteY88" fmla="*/ 5737872 h 6858000"/>
              <a:gd name="connsiteX89" fmla="*/ 7356878 w 7467600"/>
              <a:gd name="connsiteY89" fmla="*/ 5981332 h 6858000"/>
              <a:gd name="connsiteX90" fmla="*/ 7467600 w 7467600"/>
              <a:gd name="connsiteY90" fmla="*/ 6117703 h 6858000"/>
              <a:gd name="connsiteX91" fmla="*/ 7467600 w 7467600"/>
              <a:gd name="connsiteY91" fmla="*/ 6163634 h 6858000"/>
              <a:gd name="connsiteX92" fmla="*/ 7403637 w 7467600"/>
              <a:gd name="connsiteY92" fmla="*/ 6083957 h 6858000"/>
              <a:gd name="connsiteX93" fmla="*/ 7254615 w 7467600"/>
              <a:gd name="connsiteY93" fmla="*/ 5911918 h 6858000"/>
              <a:gd name="connsiteX94" fmla="*/ 7312589 w 7467600"/>
              <a:gd name="connsiteY94" fmla="*/ 5982309 h 6858000"/>
              <a:gd name="connsiteX95" fmla="*/ 7448321 w 7467600"/>
              <a:gd name="connsiteY95" fmla="*/ 6190991 h 6858000"/>
              <a:gd name="connsiteX96" fmla="*/ 7467600 w 7467600"/>
              <a:gd name="connsiteY96" fmla="*/ 6221686 h 6858000"/>
              <a:gd name="connsiteX97" fmla="*/ 7467600 w 7467600"/>
              <a:gd name="connsiteY97" fmla="*/ 6334256 h 6858000"/>
              <a:gd name="connsiteX98" fmla="*/ 7454976 w 7467600"/>
              <a:gd name="connsiteY98" fmla="*/ 6318297 h 6858000"/>
              <a:gd name="connsiteX99" fmla="*/ 7042773 w 7467600"/>
              <a:gd name="connsiteY99" fmla="*/ 5734011 h 6858000"/>
              <a:gd name="connsiteX100" fmla="*/ 6844835 w 7467600"/>
              <a:gd name="connsiteY100" fmla="*/ 5424988 h 6858000"/>
              <a:gd name="connsiteX101" fmla="*/ 6861797 w 7467600"/>
              <a:gd name="connsiteY101" fmla="*/ 5419899 h 6858000"/>
              <a:gd name="connsiteX102" fmla="*/ 1456157 w 7467600"/>
              <a:gd name="connsiteY102" fmla="*/ 5371404 h 6858000"/>
              <a:gd name="connsiteX103" fmla="*/ 1244432 w 7467600"/>
              <a:gd name="connsiteY103" fmla="*/ 5385601 h 6858000"/>
              <a:gd name="connsiteX104" fmla="*/ 973990 w 7467600"/>
              <a:gd name="connsiteY104" fmla="*/ 5424940 h 6858000"/>
              <a:gd name="connsiteX105" fmla="*/ 1103809 w 7467600"/>
              <a:gd name="connsiteY105" fmla="*/ 5433720 h 6858000"/>
              <a:gd name="connsiteX106" fmla="*/ 1123454 w 7467600"/>
              <a:gd name="connsiteY106" fmla="*/ 5435727 h 6858000"/>
              <a:gd name="connsiteX107" fmla="*/ 1737017 w 7467600"/>
              <a:gd name="connsiteY107" fmla="*/ 5452183 h 6858000"/>
              <a:gd name="connsiteX108" fmla="*/ 1824397 w 7467600"/>
              <a:gd name="connsiteY108" fmla="*/ 5447757 h 6858000"/>
              <a:gd name="connsiteX109" fmla="*/ 2070059 w 7467600"/>
              <a:gd name="connsiteY109" fmla="*/ 5441660 h 6858000"/>
              <a:gd name="connsiteX110" fmla="*/ 1456157 w 7467600"/>
              <a:gd name="connsiteY110" fmla="*/ 5371404 h 6858000"/>
              <a:gd name="connsiteX111" fmla="*/ 4988186 w 7467600"/>
              <a:gd name="connsiteY111" fmla="*/ 5216467 h 6858000"/>
              <a:gd name="connsiteX112" fmla="*/ 4777334 w 7467600"/>
              <a:gd name="connsiteY112" fmla="*/ 5406072 h 6858000"/>
              <a:gd name="connsiteX113" fmla="*/ 4718341 w 7467600"/>
              <a:gd name="connsiteY113" fmla="*/ 5468043 h 6858000"/>
              <a:gd name="connsiteX114" fmla="*/ 4604655 w 7467600"/>
              <a:gd name="connsiteY114" fmla="*/ 5583434 h 6858000"/>
              <a:gd name="connsiteX115" fmla="*/ 4565074 w 7467600"/>
              <a:gd name="connsiteY115" fmla="*/ 5618550 h 6858000"/>
              <a:gd name="connsiteX116" fmla="*/ 4988186 w 7467600"/>
              <a:gd name="connsiteY116" fmla="*/ 5216467 h 6858000"/>
              <a:gd name="connsiteX117" fmla="*/ 4978032 w 7467600"/>
              <a:gd name="connsiteY117" fmla="*/ 5183809 h 6858000"/>
              <a:gd name="connsiteX118" fmla="*/ 4463413 w 7467600"/>
              <a:gd name="connsiteY118" fmla="*/ 5615162 h 6858000"/>
              <a:gd name="connsiteX119" fmla="*/ 4358134 w 7467600"/>
              <a:gd name="connsiteY119" fmla="*/ 5742791 h 6858000"/>
              <a:gd name="connsiteX120" fmla="*/ 4376219 w 7467600"/>
              <a:gd name="connsiteY120" fmla="*/ 5729027 h 6858000"/>
              <a:gd name="connsiteX121" fmla="*/ 4582340 w 7467600"/>
              <a:gd name="connsiteY121" fmla="*/ 5561037 h 6858000"/>
              <a:gd name="connsiteX122" fmla="*/ 4694684 w 7467600"/>
              <a:gd name="connsiteY122" fmla="*/ 5447098 h 6858000"/>
              <a:gd name="connsiteX123" fmla="*/ 4754123 w 7467600"/>
              <a:gd name="connsiteY123" fmla="*/ 5384643 h 6858000"/>
              <a:gd name="connsiteX124" fmla="*/ 4978032 w 7467600"/>
              <a:gd name="connsiteY124" fmla="*/ 5183809 h 6858000"/>
              <a:gd name="connsiteX125" fmla="*/ 7133363 w 7467600"/>
              <a:gd name="connsiteY125" fmla="*/ 5050246 h 6858000"/>
              <a:gd name="connsiteX126" fmla="*/ 7450656 w 7467600"/>
              <a:gd name="connsiteY126" fmla="*/ 5134750 h 6858000"/>
              <a:gd name="connsiteX127" fmla="*/ 7467600 w 7467600"/>
              <a:gd name="connsiteY127" fmla="*/ 5142496 h 6858000"/>
              <a:gd name="connsiteX128" fmla="*/ 7467600 w 7467600"/>
              <a:gd name="connsiteY128" fmla="*/ 5158623 h 6858000"/>
              <a:gd name="connsiteX129" fmla="*/ 7427076 w 7467600"/>
              <a:gd name="connsiteY129" fmla="*/ 5142684 h 6858000"/>
              <a:gd name="connsiteX130" fmla="*/ 7467600 w 7467600"/>
              <a:gd name="connsiteY130" fmla="*/ 5164774 h 6858000"/>
              <a:gd name="connsiteX131" fmla="*/ 7467600 w 7467600"/>
              <a:gd name="connsiteY131" fmla="*/ 5199146 h 6858000"/>
              <a:gd name="connsiteX132" fmla="*/ 7391022 w 7467600"/>
              <a:gd name="connsiteY132" fmla="*/ 5158141 h 6858000"/>
              <a:gd name="connsiteX133" fmla="*/ 7312201 w 7467600"/>
              <a:gd name="connsiteY133" fmla="*/ 5128278 h 6858000"/>
              <a:gd name="connsiteX134" fmla="*/ 7343603 w 7467600"/>
              <a:gd name="connsiteY134" fmla="*/ 5149746 h 6858000"/>
              <a:gd name="connsiteX135" fmla="*/ 7467600 w 7467600"/>
              <a:gd name="connsiteY135" fmla="*/ 5241225 h 6858000"/>
              <a:gd name="connsiteX136" fmla="*/ 7467600 w 7467600"/>
              <a:gd name="connsiteY136" fmla="*/ 5277736 h 6858000"/>
              <a:gd name="connsiteX137" fmla="*/ 7327465 w 7467600"/>
              <a:gd name="connsiteY137" fmla="*/ 5174181 h 6858000"/>
              <a:gd name="connsiteX138" fmla="*/ 7244057 w 7467600"/>
              <a:gd name="connsiteY138" fmla="*/ 5124233 h 6858000"/>
              <a:gd name="connsiteX139" fmla="*/ 7353035 w 7467600"/>
              <a:gd name="connsiteY139" fmla="*/ 5197318 h 6858000"/>
              <a:gd name="connsiteX140" fmla="*/ 7467600 w 7467600"/>
              <a:gd name="connsiteY140" fmla="*/ 5297634 h 6858000"/>
              <a:gd name="connsiteX141" fmla="*/ 7467600 w 7467600"/>
              <a:gd name="connsiteY141" fmla="*/ 5361850 h 6858000"/>
              <a:gd name="connsiteX142" fmla="*/ 7368569 w 7467600"/>
              <a:gd name="connsiteY142" fmla="*/ 5270182 h 6858000"/>
              <a:gd name="connsiteX143" fmla="*/ 7131946 w 7467600"/>
              <a:gd name="connsiteY143" fmla="*/ 5075653 h 6858000"/>
              <a:gd name="connsiteX144" fmla="*/ 7133363 w 7467600"/>
              <a:gd name="connsiteY144" fmla="*/ 5050246 h 6858000"/>
              <a:gd name="connsiteX145" fmla="*/ 1903353 w 7467600"/>
              <a:gd name="connsiteY145" fmla="*/ 5044827 h 6858000"/>
              <a:gd name="connsiteX146" fmla="*/ 1936931 w 7467600"/>
              <a:gd name="connsiteY146" fmla="*/ 5093954 h 6858000"/>
              <a:gd name="connsiteX147" fmla="*/ 2195868 w 7467600"/>
              <a:gd name="connsiteY147" fmla="*/ 5396574 h 6858000"/>
              <a:gd name="connsiteX148" fmla="*/ 2088852 w 7467600"/>
              <a:gd name="connsiteY148" fmla="*/ 5166123 h 6858000"/>
              <a:gd name="connsiteX149" fmla="*/ 1958241 w 7467600"/>
              <a:gd name="connsiteY149" fmla="*/ 5067955 h 6858000"/>
              <a:gd name="connsiteX150" fmla="*/ 1903353 w 7467600"/>
              <a:gd name="connsiteY150" fmla="*/ 5044827 h 6858000"/>
              <a:gd name="connsiteX151" fmla="*/ 1979378 w 7467600"/>
              <a:gd name="connsiteY151" fmla="*/ 4769504 h 6858000"/>
              <a:gd name="connsiteX152" fmla="*/ 2882120 w 7467600"/>
              <a:gd name="connsiteY152" fmla="*/ 5064547 h 6858000"/>
              <a:gd name="connsiteX153" fmla="*/ 2793103 w 7467600"/>
              <a:gd name="connsiteY153" fmla="*/ 5039699 h 6858000"/>
              <a:gd name="connsiteX154" fmla="*/ 2770041 w 7467600"/>
              <a:gd name="connsiteY154" fmla="*/ 5033634 h 6858000"/>
              <a:gd name="connsiteX155" fmla="*/ 1979378 w 7467600"/>
              <a:gd name="connsiteY155" fmla="*/ 4769504 h 6858000"/>
              <a:gd name="connsiteX156" fmla="*/ 1927410 w 7467600"/>
              <a:gd name="connsiteY156" fmla="*/ 4716164 h 6858000"/>
              <a:gd name="connsiteX157" fmla="*/ 1959587 w 7467600"/>
              <a:gd name="connsiteY157" fmla="*/ 4728849 h 6858000"/>
              <a:gd name="connsiteX158" fmla="*/ 2777707 w 7467600"/>
              <a:gd name="connsiteY158" fmla="*/ 5003991 h 6858000"/>
              <a:gd name="connsiteX159" fmla="*/ 2800768 w 7467600"/>
              <a:gd name="connsiteY159" fmla="*/ 5010056 h 6858000"/>
              <a:gd name="connsiteX160" fmla="*/ 2879408 w 7467600"/>
              <a:gd name="connsiteY160" fmla="*/ 5031590 h 6858000"/>
              <a:gd name="connsiteX161" fmla="*/ 2862295 w 7467600"/>
              <a:gd name="connsiteY161" fmla="*/ 5022958 h 6858000"/>
              <a:gd name="connsiteX162" fmla="*/ 2813343 w 7467600"/>
              <a:gd name="connsiteY162" fmla="*/ 4998369 h 6858000"/>
              <a:gd name="connsiteX163" fmla="*/ 2646245 w 7467600"/>
              <a:gd name="connsiteY163" fmla="*/ 4930999 h 6858000"/>
              <a:gd name="connsiteX164" fmla="*/ 1999243 w 7467600"/>
              <a:gd name="connsiteY164" fmla="*/ 4730524 h 6858000"/>
              <a:gd name="connsiteX165" fmla="*/ 1979527 w 7467600"/>
              <a:gd name="connsiteY165" fmla="*/ 4726651 h 6858000"/>
              <a:gd name="connsiteX166" fmla="*/ 1997014 w 7467600"/>
              <a:gd name="connsiteY166" fmla="*/ 4698007 h 6858000"/>
              <a:gd name="connsiteX167" fmla="*/ 2005458 w 7467600"/>
              <a:gd name="connsiteY167" fmla="*/ 4699540 h 6858000"/>
              <a:gd name="connsiteX168" fmla="*/ 2657186 w 7467600"/>
              <a:gd name="connsiteY168" fmla="*/ 4901687 h 6858000"/>
              <a:gd name="connsiteX169" fmla="*/ 2826662 w 7467600"/>
              <a:gd name="connsiteY169" fmla="*/ 4970362 h 6858000"/>
              <a:gd name="connsiteX170" fmla="*/ 2876100 w 7467600"/>
              <a:gd name="connsiteY170" fmla="*/ 4995397 h 6858000"/>
              <a:gd name="connsiteX171" fmla="*/ 3042600 w 7467600"/>
              <a:gd name="connsiteY171" fmla="*/ 5059532 h 6858000"/>
              <a:gd name="connsiteX172" fmla="*/ 1997014 w 7467600"/>
              <a:gd name="connsiteY172" fmla="*/ 4698007 h 6858000"/>
              <a:gd name="connsiteX173" fmla="*/ 2305292 w 7467600"/>
              <a:gd name="connsiteY173" fmla="*/ 4219492 h 6858000"/>
              <a:gd name="connsiteX174" fmla="*/ 3360922 w 7467600"/>
              <a:gd name="connsiteY174" fmla="*/ 4529373 h 6858000"/>
              <a:gd name="connsiteX175" fmla="*/ 3492420 w 7467600"/>
              <a:gd name="connsiteY175" fmla="*/ 4510145 h 6858000"/>
              <a:gd name="connsiteX176" fmla="*/ 3364086 w 7467600"/>
              <a:gd name="connsiteY176" fmla="*/ 4480340 h 6858000"/>
              <a:gd name="connsiteX177" fmla="*/ 3225818 w 7467600"/>
              <a:gd name="connsiteY177" fmla="*/ 4411822 h 6858000"/>
              <a:gd name="connsiteX178" fmla="*/ 3129696 w 7467600"/>
              <a:gd name="connsiteY178" fmla="*/ 4360704 h 6858000"/>
              <a:gd name="connsiteX179" fmla="*/ 2814545 w 7467600"/>
              <a:gd name="connsiteY179" fmla="*/ 4282955 h 6858000"/>
              <a:gd name="connsiteX180" fmla="*/ 2305292 w 7467600"/>
              <a:gd name="connsiteY180" fmla="*/ 4219492 h 6858000"/>
              <a:gd name="connsiteX181" fmla="*/ 2626982 w 7467600"/>
              <a:gd name="connsiteY181" fmla="*/ 4206450 h 6858000"/>
              <a:gd name="connsiteX182" fmla="*/ 2490617 w 7467600"/>
              <a:gd name="connsiteY182" fmla="*/ 4206951 h 6858000"/>
              <a:gd name="connsiteX183" fmla="*/ 2819869 w 7467600"/>
              <a:gd name="connsiteY183" fmla="*/ 4252936 h 6858000"/>
              <a:gd name="connsiteX184" fmla="*/ 3143018 w 7467600"/>
              <a:gd name="connsiteY184" fmla="*/ 4332698 h 6858000"/>
              <a:gd name="connsiteX185" fmla="*/ 3241520 w 7467600"/>
              <a:gd name="connsiteY185" fmla="*/ 4385112 h 6858000"/>
              <a:gd name="connsiteX186" fmla="*/ 3374575 w 7467600"/>
              <a:gd name="connsiteY186" fmla="*/ 4451517 h 6858000"/>
              <a:gd name="connsiteX187" fmla="*/ 3505221 w 7467600"/>
              <a:gd name="connsiteY187" fmla="*/ 4480757 h 6858000"/>
              <a:gd name="connsiteX188" fmla="*/ 2626982 w 7467600"/>
              <a:gd name="connsiteY188" fmla="*/ 4206450 h 6858000"/>
              <a:gd name="connsiteX189" fmla="*/ 1310106 w 7467600"/>
              <a:gd name="connsiteY189" fmla="*/ 3943217 h 6858000"/>
              <a:gd name="connsiteX190" fmla="*/ 854994 w 7467600"/>
              <a:gd name="connsiteY190" fmla="*/ 4399136 h 6858000"/>
              <a:gd name="connsiteX191" fmla="*/ 742462 w 7467600"/>
              <a:gd name="connsiteY191" fmla="*/ 4594648 h 6858000"/>
              <a:gd name="connsiteX192" fmla="*/ 820602 w 7467600"/>
              <a:gd name="connsiteY192" fmla="*/ 4485915 h 6858000"/>
              <a:gd name="connsiteX193" fmla="*/ 878295 w 7467600"/>
              <a:gd name="connsiteY193" fmla="*/ 4403594 h 6858000"/>
              <a:gd name="connsiteX194" fmla="*/ 1240607 w 7467600"/>
              <a:gd name="connsiteY194" fmla="*/ 4010401 h 6858000"/>
              <a:gd name="connsiteX195" fmla="*/ 1423113 w 7467600"/>
              <a:gd name="connsiteY195" fmla="*/ 3874565 h 6858000"/>
              <a:gd name="connsiteX196" fmla="*/ 1260565 w 7467600"/>
              <a:gd name="connsiteY196" fmla="*/ 4031982 h 6858000"/>
              <a:gd name="connsiteX197" fmla="*/ 901900 w 7467600"/>
              <a:gd name="connsiteY197" fmla="*/ 4421236 h 6858000"/>
              <a:gd name="connsiteX198" fmla="*/ 845044 w 7467600"/>
              <a:gd name="connsiteY198" fmla="*/ 4502436 h 6858000"/>
              <a:gd name="connsiteX199" fmla="*/ 685926 w 7467600"/>
              <a:gd name="connsiteY199" fmla="*/ 4703069 h 6858000"/>
              <a:gd name="connsiteX200" fmla="*/ 684248 w 7467600"/>
              <a:gd name="connsiteY200" fmla="*/ 4706721 h 6858000"/>
              <a:gd name="connsiteX201" fmla="*/ 1423113 w 7467600"/>
              <a:gd name="connsiteY201" fmla="*/ 3874565 h 6858000"/>
              <a:gd name="connsiteX202" fmla="*/ 3316479 w 7467600"/>
              <a:gd name="connsiteY202" fmla="*/ 3872136 h 6858000"/>
              <a:gd name="connsiteX203" fmla="*/ 3546806 w 7467600"/>
              <a:gd name="connsiteY203" fmla="*/ 4356139 h 6858000"/>
              <a:gd name="connsiteX204" fmla="*/ 3364433 w 7467600"/>
              <a:gd name="connsiteY204" fmla="*/ 3953121 h 6858000"/>
              <a:gd name="connsiteX205" fmla="*/ 3291335 w 7467600"/>
              <a:gd name="connsiteY205" fmla="*/ 3767420 h 6858000"/>
              <a:gd name="connsiteX206" fmla="*/ 3390805 w 7467600"/>
              <a:gd name="connsiteY206" fmla="*/ 3937163 h 6858000"/>
              <a:gd name="connsiteX207" fmla="*/ 3579062 w 7467600"/>
              <a:gd name="connsiteY207" fmla="*/ 4359040 h 6858000"/>
              <a:gd name="connsiteX208" fmla="*/ 3467355 w 7467600"/>
              <a:gd name="connsiteY208" fmla="*/ 3988130 h 6858000"/>
              <a:gd name="connsiteX209" fmla="*/ 3310753 w 7467600"/>
              <a:gd name="connsiteY209" fmla="*/ 3787140 h 6858000"/>
              <a:gd name="connsiteX210" fmla="*/ 3291335 w 7467600"/>
              <a:gd name="connsiteY210" fmla="*/ 3767420 h 6858000"/>
              <a:gd name="connsiteX211" fmla="*/ 1635889 w 7467600"/>
              <a:gd name="connsiteY211" fmla="*/ 3709494 h 6858000"/>
              <a:gd name="connsiteX212" fmla="*/ 1634800 w 7467600"/>
              <a:gd name="connsiteY212" fmla="*/ 3731111 h 6858000"/>
              <a:gd name="connsiteX213" fmla="*/ 1635889 w 7467600"/>
              <a:gd name="connsiteY213" fmla="*/ 3709494 h 6858000"/>
              <a:gd name="connsiteX214" fmla="*/ 1510397 w 7467600"/>
              <a:gd name="connsiteY214" fmla="*/ 3684705 h 6858000"/>
              <a:gd name="connsiteX215" fmla="*/ 1146550 w 7467600"/>
              <a:gd name="connsiteY215" fmla="*/ 3802012 h 6858000"/>
              <a:gd name="connsiteX216" fmla="*/ 698834 w 7467600"/>
              <a:gd name="connsiteY216" fmla="*/ 3952272 h 6858000"/>
              <a:gd name="connsiteX217" fmla="*/ 34256 w 7467600"/>
              <a:gd name="connsiteY217" fmla="*/ 4347603 h 6858000"/>
              <a:gd name="connsiteX218" fmla="*/ 527241 w 7467600"/>
              <a:gd name="connsiteY218" fmla="*/ 4065078 h 6858000"/>
              <a:gd name="connsiteX219" fmla="*/ 1510397 w 7467600"/>
              <a:gd name="connsiteY219" fmla="*/ 3684705 h 6858000"/>
              <a:gd name="connsiteX220" fmla="*/ 1313114 w 7467600"/>
              <a:gd name="connsiteY220" fmla="*/ 3655216 h 6858000"/>
              <a:gd name="connsiteX221" fmla="*/ 1109304 w 7467600"/>
              <a:gd name="connsiteY221" fmla="*/ 3669030 h 6858000"/>
              <a:gd name="connsiteX222" fmla="*/ 8129 w 7467600"/>
              <a:gd name="connsiteY222" fmla="*/ 4330519 h 6858000"/>
              <a:gd name="connsiteX223" fmla="*/ 687572 w 7467600"/>
              <a:gd name="connsiteY223" fmla="*/ 3925629 h 6858000"/>
              <a:gd name="connsiteX224" fmla="*/ 1138365 w 7467600"/>
              <a:gd name="connsiteY224" fmla="*/ 3774515 h 6858000"/>
              <a:gd name="connsiteX225" fmla="*/ 1505579 w 7467600"/>
              <a:gd name="connsiteY225" fmla="*/ 3655526 h 6858000"/>
              <a:gd name="connsiteX226" fmla="*/ 1313114 w 7467600"/>
              <a:gd name="connsiteY226" fmla="*/ 3655216 h 6858000"/>
              <a:gd name="connsiteX227" fmla="*/ 3655073 w 7467600"/>
              <a:gd name="connsiteY227" fmla="*/ 3650884 h 6858000"/>
              <a:gd name="connsiteX228" fmla="*/ 3989938 w 7467600"/>
              <a:gd name="connsiteY228" fmla="*/ 3991685 h 6858000"/>
              <a:gd name="connsiteX229" fmla="*/ 4393907 w 7467600"/>
              <a:gd name="connsiteY229" fmla="*/ 4261258 h 6858000"/>
              <a:gd name="connsiteX230" fmla="*/ 4648051 w 7467600"/>
              <a:gd name="connsiteY230" fmla="*/ 4374051 h 6858000"/>
              <a:gd name="connsiteX231" fmla="*/ 4383389 w 7467600"/>
              <a:gd name="connsiteY231" fmla="*/ 4184369 h 6858000"/>
              <a:gd name="connsiteX232" fmla="*/ 4165508 w 7467600"/>
              <a:gd name="connsiteY232" fmla="*/ 4035196 h 6858000"/>
              <a:gd name="connsiteX233" fmla="*/ 4068162 w 7467600"/>
              <a:gd name="connsiteY233" fmla="*/ 3953394 h 6858000"/>
              <a:gd name="connsiteX234" fmla="*/ 3981416 w 7467600"/>
              <a:gd name="connsiteY234" fmla="*/ 3880482 h 6858000"/>
              <a:gd name="connsiteX235" fmla="*/ 3800147 w 7467600"/>
              <a:gd name="connsiteY235" fmla="*/ 3749872 h 6858000"/>
              <a:gd name="connsiteX236" fmla="*/ 3670252 w 7467600"/>
              <a:gd name="connsiteY236" fmla="*/ 3622798 h 6858000"/>
              <a:gd name="connsiteX237" fmla="*/ 3817258 w 7467600"/>
              <a:gd name="connsiteY237" fmla="*/ 3723577 h 6858000"/>
              <a:gd name="connsiteX238" fmla="*/ 4000461 w 7467600"/>
              <a:gd name="connsiteY238" fmla="*/ 3855966 h 6858000"/>
              <a:gd name="connsiteX239" fmla="*/ 4088180 w 7467600"/>
              <a:gd name="connsiteY239" fmla="*/ 3929774 h 6858000"/>
              <a:gd name="connsiteX240" fmla="*/ 4184555 w 7467600"/>
              <a:gd name="connsiteY240" fmla="*/ 4010683 h 6858000"/>
              <a:gd name="connsiteX241" fmla="*/ 4399563 w 7467600"/>
              <a:gd name="connsiteY241" fmla="*/ 4158106 h 6858000"/>
              <a:gd name="connsiteX242" fmla="*/ 4684469 w 7467600"/>
              <a:gd name="connsiteY242" fmla="*/ 4364680 h 6858000"/>
              <a:gd name="connsiteX243" fmla="*/ 4690271 w 7467600"/>
              <a:gd name="connsiteY243" fmla="*/ 4370034 h 6858000"/>
              <a:gd name="connsiteX244" fmla="*/ 4136093 w 7467600"/>
              <a:gd name="connsiteY244" fmla="*/ 3858466 h 6858000"/>
              <a:gd name="connsiteX245" fmla="*/ 3670252 w 7467600"/>
              <a:gd name="connsiteY245" fmla="*/ 3622798 h 6858000"/>
              <a:gd name="connsiteX246" fmla="*/ 4440129 w 7467600"/>
              <a:gd name="connsiteY246" fmla="*/ 3448571 h 6858000"/>
              <a:gd name="connsiteX247" fmla="*/ 4856525 w 7467600"/>
              <a:gd name="connsiteY247" fmla="*/ 3915351 h 6858000"/>
              <a:gd name="connsiteX248" fmla="*/ 5059055 w 7467600"/>
              <a:gd name="connsiteY248" fmla="*/ 4108918 h 6858000"/>
              <a:gd name="connsiteX249" fmla="*/ 5290070 w 7467600"/>
              <a:gd name="connsiteY249" fmla="*/ 4263619 h 6858000"/>
              <a:gd name="connsiteX250" fmla="*/ 4834991 w 7467600"/>
              <a:gd name="connsiteY250" fmla="*/ 3830985 h 6858000"/>
              <a:gd name="connsiteX251" fmla="*/ 4440129 w 7467600"/>
              <a:gd name="connsiteY251" fmla="*/ 3448571 h 6858000"/>
              <a:gd name="connsiteX252" fmla="*/ 4441737 w 7467600"/>
              <a:gd name="connsiteY252" fmla="*/ 3399734 h 6858000"/>
              <a:gd name="connsiteX253" fmla="*/ 4431236 w 7467600"/>
              <a:gd name="connsiteY253" fmla="*/ 3400954 h 6858000"/>
              <a:gd name="connsiteX254" fmla="*/ 4557150 w 7467600"/>
              <a:gd name="connsiteY254" fmla="*/ 3510023 h 6858000"/>
              <a:gd name="connsiteX255" fmla="*/ 4856936 w 7467600"/>
              <a:gd name="connsiteY255" fmla="*/ 3809146 h 6858000"/>
              <a:gd name="connsiteX256" fmla="*/ 5111996 w 7467600"/>
              <a:gd name="connsiteY256" fmla="*/ 4065759 h 6858000"/>
              <a:gd name="connsiteX257" fmla="*/ 5388878 w 7467600"/>
              <a:gd name="connsiteY257" fmla="*/ 4300185 h 6858000"/>
              <a:gd name="connsiteX258" fmla="*/ 5425556 w 7467600"/>
              <a:gd name="connsiteY258" fmla="*/ 4308967 h 6858000"/>
              <a:gd name="connsiteX259" fmla="*/ 4943646 w 7467600"/>
              <a:gd name="connsiteY259" fmla="*/ 3822916 h 6858000"/>
              <a:gd name="connsiteX260" fmla="*/ 4594837 w 7467600"/>
              <a:gd name="connsiteY260" fmla="*/ 3532274 h 6858000"/>
              <a:gd name="connsiteX261" fmla="*/ 4441737 w 7467600"/>
              <a:gd name="connsiteY261" fmla="*/ 3399734 h 6858000"/>
              <a:gd name="connsiteX262" fmla="*/ 5425834 w 7467600"/>
              <a:gd name="connsiteY262" fmla="*/ 3162785 h 6858000"/>
              <a:gd name="connsiteX263" fmla="*/ 5401644 w 7467600"/>
              <a:gd name="connsiteY263" fmla="*/ 3617847 h 6858000"/>
              <a:gd name="connsiteX264" fmla="*/ 5467256 w 7467600"/>
              <a:gd name="connsiteY264" fmla="*/ 4175494 h 6858000"/>
              <a:gd name="connsiteX265" fmla="*/ 5448069 w 7467600"/>
              <a:gd name="connsiteY265" fmla="*/ 3567554 h 6858000"/>
              <a:gd name="connsiteX266" fmla="*/ 1318687 w 7467600"/>
              <a:gd name="connsiteY266" fmla="*/ 3113840 h 6858000"/>
              <a:gd name="connsiteX267" fmla="*/ 1066793 w 7467600"/>
              <a:gd name="connsiteY267" fmla="*/ 3212171 h 6858000"/>
              <a:gd name="connsiteX268" fmla="*/ 993319 w 7467600"/>
              <a:gd name="connsiteY268" fmla="*/ 3247648 h 6858000"/>
              <a:gd name="connsiteX269" fmla="*/ 853081 w 7467600"/>
              <a:gd name="connsiteY269" fmla="*/ 3312410 h 6858000"/>
              <a:gd name="connsiteX270" fmla="*/ 805957 w 7467600"/>
              <a:gd name="connsiteY270" fmla="*/ 3330443 h 6858000"/>
              <a:gd name="connsiteX271" fmla="*/ 1318687 w 7467600"/>
              <a:gd name="connsiteY271" fmla="*/ 3113840 h 6858000"/>
              <a:gd name="connsiteX272" fmla="*/ 5453702 w 7467600"/>
              <a:gd name="connsiteY272" fmla="*/ 3090882 h 6858000"/>
              <a:gd name="connsiteX273" fmla="*/ 5480135 w 7467600"/>
              <a:gd name="connsiteY273" fmla="*/ 3565802 h 6858000"/>
              <a:gd name="connsiteX274" fmla="*/ 5499023 w 7467600"/>
              <a:gd name="connsiteY274" fmla="*/ 4166310 h 6858000"/>
              <a:gd name="connsiteX275" fmla="*/ 5547022 w 7467600"/>
              <a:gd name="connsiteY275" fmla="*/ 3607838 h 6858000"/>
              <a:gd name="connsiteX276" fmla="*/ 5515964 w 7467600"/>
              <a:gd name="connsiteY276" fmla="*/ 3378541 h 6858000"/>
              <a:gd name="connsiteX277" fmla="*/ 5453702 w 7467600"/>
              <a:gd name="connsiteY277" fmla="*/ 3090882 h 6858000"/>
              <a:gd name="connsiteX278" fmla="*/ 1238695 w 7467600"/>
              <a:gd name="connsiteY278" fmla="*/ 3076820 h 6858000"/>
              <a:gd name="connsiteX279" fmla="*/ 716371 w 7467600"/>
              <a:gd name="connsiteY279" fmla="*/ 3293249 h 6858000"/>
              <a:gd name="connsiteX280" fmla="*/ 579522 w 7467600"/>
              <a:gd name="connsiteY280" fmla="*/ 3371759 h 6858000"/>
              <a:gd name="connsiteX281" fmla="*/ 600288 w 7467600"/>
              <a:gd name="connsiteY281" fmla="*/ 3365555 h 6858000"/>
              <a:gd name="connsiteX282" fmla="*/ 840692 w 7467600"/>
              <a:gd name="connsiteY282" fmla="*/ 3284921 h 6858000"/>
              <a:gd name="connsiteX283" fmla="*/ 979248 w 7467600"/>
              <a:gd name="connsiteY283" fmla="*/ 3221003 h 6858000"/>
              <a:gd name="connsiteX284" fmla="*/ 1053282 w 7467600"/>
              <a:gd name="connsiteY284" fmla="*/ 3185247 h 6858000"/>
              <a:gd name="connsiteX285" fmla="*/ 1320603 w 7467600"/>
              <a:gd name="connsiteY285" fmla="*/ 3081281 h 6858000"/>
              <a:gd name="connsiteX286" fmla="*/ 1238695 w 7467600"/>
              <a:gd name="connsiteY286" fmla="*/ 3076820 h 6858000"/>
              <a:gd name="connsiteX287" fmla="*/ 5425627 w 7467600"/>
              <a:gd name="connsiteY287" fmla="*/ 2954192 h 6858000"/>
              <a:gd name="connsiteX288" fmla="*/ 5470770 w 7467600"/>
              <a:gd name="connsiteY288" fmla="*/ 3005435 h 6858000"/>
              <a:gd name="connsiteX289" fmla="*/ 5519779 w 7467600"/>
              <a:gd name="connsiteY289" fmla="*/ 4359223 h 6858000"/>
              <a:gd name="connsiteX290" fmla="*/ 5520293 w 7467600"/>
              <a:gd name="connsiteY290" fmla="*/ 4360602 h 6858000"/>
              <a:gd name="connsiteX291" fmla="*/ 5767221 w 7467600"/>
              <a:gd name="connsiteY291" fmla="*/ 4665564 h 6858000"/>
              <a:gd name="connsiteX292" fmla="*/ 6937169 w 7467600"/>
              <a:gd name="connsiteY292" fmla="*/ 4815941 h 6858000"/>
              <a:gd name="connsiteX293" fmla="*/ 6953922 w 7467600"/>
              <a:gd name="connsiteY293" fmla="*/ 4890068 h 6858000"/>
              <a:gd name="connsiteX294" fmla="*/ 6071359 w 7467600"/>
              <a:gd name="connsiteY294" fmla="*/ 4770770 h 6858000"/>
              <a:gd name="connsiteX295" fmla="*/ 6038839 w 7467600"/>
              <a:gd name="connsiteY295" fmla="*/ 4764474 h 6858000"/>
              <a:gd name="connsiteX296" fmla="*/ 6038706 w 7467600"/>
              <a:gd name="connsiteY296" fmla="*/ 4763847 h 6858000"/>
              <a:gd name="connsiteX297" fmla="*/ 6037784 w 7467600"/>
              <a:gd name="connsiteY297" fmla="*/ 4764270 h 6858000"/>
              <a:gd name="connsiteX298" fmla="*/ 6038839 w 7467600"/>
              <a:gd name="connsiteY298" fmla="*/ 4764474 h 6858000"/>
              <a:gd name="connsiteX299" fmla="*/ 6040338 w 7467600"/>
              <a:gd name="connsiteY299" fmla="*/ 4771418 h 6858000"/>
              <a:gd name="connsiteX300" fmla="*/ 6024488 w 7467600"/>
              <a:gd name="connsiteY300" fmla="*/ 4809903 h 6858000"/>
              <a:gd name="connsiteX301" fmla="*/ 5599771 w 7467600"/>
              <a:gd name="connsiteY301" fmla="*/ 5509652 h 6858000"/>
              <a:gd name="connsiteX302" fmla="*/ 5548843 w 7467600"/>
              <a:gd name="connsiteY302" fmla="*/ 5563845 h 6858000"/>
              <a:gd name="connsiteX303" fmla="*/ 5940952 w 7467600"/>
              <a:gd name="connsiteY303" fmla="*/ 6250028 h 6858000"/>
              <a:gd name="connsiteX304" fmla="*/ 6043441 w 7467600"/>
              <a:gd name="connsiteY304" fmla="*/ 6665847 h 6858000"/>
              <a:gd name="connsiteX305" fmla="*/ 6093432 w 7467600"/>
              <a:gd name="connsiteY305" fmla="*/ 6858000 h 6858000"/>
              <a:gd name="connsiteX306" fmla="*/ 6034344 w 7467600"/>
              <a:gd name="connsiteY306" fmla="*/ 6858000 h 6858000"/>
              <a:gd name="connsiteX307" fmla="*/ 6026679 w 7467600"/>
              <a:gd name="connsiteY307" fmla="*/ 6836959 h 6858000"/>
              <a:gd name="connsiteX308" fmla="*/ 5800441 w 7467600"/>
              <a:gd name="connsiteY308" fmla="*/ 6335286 h 6858000"/>
              <a:gd name="connsiteX309" fmla="*/ 5526562 w 7467600"/>
              <a:gd name="connsiteY309" fmla="*/ 5705388 h 6858000"/>
              <a:gd name="connsiteX310" fmla="*/ 5519640 w 7467600"/>
              <a:gd name="connsiteY310" fmla="*/ 5683774 h 6858000"/>
              <a:gd name="connsiteX311" fmla="*/ 5844559 w 7467600"/>
              <a:gd name="connsiteY311" fmla="*/ 6553349 h 6858000"/>
              <a:gd name="connsiteX312" fmla="*/ 5975994 w 7467600"/>
              <a:gd name="connsiteY312" fmla="*/ 6858000 h 6858000"/>
              <a:gd name="connsiteX313" fmla="*/ 5898547 w 7467600"/>
              <a:gd name="connsiteY313" fmla="*/ 6858000 h 6858000"/>
              <a:gd name="connsiteX314" fmla="*/ 5682041 w 7467600"/>
              <a:gd name="connsiteY314" fmla="*/ 6355860 h 6858000"/>
              <a:gd name="connsiteX315" fmla="*/ 5461758 w 7467600"/>
              <a:gd name="connsiteY315" fmla="*/ 5820220 h 6858000"/>
              <a:gd name="connsiteX316" fmla="*/ 5237282 w 7467600"/>
              <a:gd name="connsiteY316" fmla="*/ 6579086 h 6858000"/>
              <a:gd name="connsiteX317" fmla="*/ 5115009 w 7467600"/>
              <a:gd name="connsiteY317" fmla="*/ 6858000 h 6858000"/>
              <a:gd name="connsiteX318" fmla="*/ 5028074 w 7467600"/>
              <a:gd name="connsiteY318" fmla="*/ 6858000 h 6858000"/>
              <a:gd name="connsiteX319" fmla="*/ 5079508 w 7467600"/>
              <a:gd name="connsiteY319" fmla="*/ 6749074 h 6858000"/>
              <a:gd name="connsiteX320" fmla="*/ 5371846 w 7467600"/>
              <a:gd name="connsiteY320" fmla="*/ 5924413 h 6858000"/>
              <a:gd name="connsiteX321" fmla="*/ 5270512 w 7467600"/>
              <a:gd name="connsiteY321" fmla="*/ 6138975 h 6858000"/>
              <a:gd name="connsiteX322" fmla="*/ 5062409 w 7467600"/>
              <a:gd name="connsiteY322" fmla="*/ 6653544 h 6858000"/>
              <a:gd name="connsiteX323" fmla="*/ 5036628 w 7467600"/>
              <a:gd name="connsiteY323" fmla="*/ 6754247 h 6858000"/>
              <a:gd name="connsiteX324" fmla="*/ 5009112 w 7467600"/>
              <a:gd name="connsiteY324" fmla="*/ 6858000 h 6858000"/>
              <a:gd name="connsiteX325" fmla="*/ 4976679 w 7467600"/>
              <a:gd name="connsiteY325" fmla="*/ 6858000 h 6858000"/>
              <a:gd name="connsiteX326" fmla="*/ 5006537 w 7467600"/>
              <a:gd name="connsiteY326" fmla="*/ 6747068 h 6858000"/>
              <a:gd name="connsiteX327" fmla="*/ 5032723 w 7467600"/>
              <a:gd name="connsiteY327" fmla="*/ 6644957 h 6858000"/>
              <a:gd name="connsiteX328" fmla="*/ 5242949 w 7467600"/>
              <a:gd name="connsiteY328" fmla="*/ 6125175 h 6858000"/>
              <a:gd name="connsiteX329" fmla="*/ 5286321 w 7467600"/>
              <a:gd name="connsiteY329" fmla="*/ 6033555 h 6858000"/>
              <a:gd name="connsiteX330" fmla="*/ 5008210 w 7467600"/>
              <a:gd name="connsiteY330" fmla="*/ 6649194 h 6858000"/>
              <a:gd name="connsiteX331" fmla="*/ 4986321 w 7467600"/>
              <a:gd name="connsiteY331" fmla="*/ 6765687 h 6858000"/>
              <a:gd name="connsiteX332" fmla="*/ 4973474 w 7467600"/>
              <a:gd name="connsiteY332" fmla="*/ 6858000 h 6858000"/>
              <a:gd name="connsiteX333" fmla="*/ 4907178 w 7467600"/>
              <a:gd name="connsiteY333" fmla="*/ 6858000 h 6858000"/>
              <a:gd name="connsiteX334" fmla="*/ 4910810 w 7467600"/>
              <a:gd name="connsiteY334" fmla="*/ 6829660 h 6858000"/>
              <a:gd name="connsiteX335" fmla="*/ 4987461 w 7467600"/>
              <a:gd name="connsiteY335" fmla="*/ 6432994 h 6858000"/>
              <a:gd name="connsiteX336" fmla="*/ 5179262 w 7467600"/>
              <a:gd name="connsiteY336" fmla="*/ 6035044 h 6858000"/>
              <a:gd name="connsiteX337" fmla="*/ 4689678 w 7467600"/>
              <a:gd name="connsiteY337" fmla="*/ 6440241 h 6858000"/>
              <a:gd name="connsiteX338" fmla="*/ 4477543 w 7467600"/>
              <a:gd name="connsiteY338" fmla="*/ 6674836 h 6858000"/>
              <a:gd name="connsiteX339" fmla="*/ 4329957 w 7467600"/>
              <a:gd name="connsiteY339" fmla="*/ 6858000 h 6858000"/>
              <a:gd name="connsiteX340" fmla="*/ 4218595 w 7467600"/>
              <a:gd name="connsiteY340" fmla="*/ 6858000 h 6858000"/>
              <a:gd name="connsiteX341" fmla="*/ 4368888 w 7467600"/>
              <a:gd name="connsiteY341" fmla="*/ 6668412 h 6858000"/>
              <a:gd name="connsiteX342" fmla="*/ 4563091 w 7467600"/>
              <a:gd name="connsiteY342" fmla="*/ 6442508 h 6858000"/>
              <a:gd name="connsiteX343" fmla="*/ 5387324 w 7467600"/>
              <a:gd name="connsiteY343" fmla="*/ 5705830 h 6858000"/>
              <a:gd name="connsiteX344" fmla="*/ 5073620 w 7467600"/>
              <a:gd name="connsiteY344" fmla="*/ 5955437 h 6858000"/>
              <a:gd name="connsiteX345" fmla="*/ 4689789 w 7467600"/>
              <a:gd name="connsiteY345" fmla="*/ 6268382 h 6858000"/>
              <a:gd name="connsiteX346" fmla="*/ 4418722 w 7467600"/>
              <a:gd name="connsiteY346" fmla="*/ 6570886 h 6858000"/>
              <a:gd name="connsiteX347" fmla="*/ 4214944 w 7467600"/>
              <a:gd name="connsiteY347" fmla="*/ 6858000 h 6858000"/>
              <a:gd name="connsiteX348" fmla="*/ 4177898 w 7467600"/>
              <a:gd name="connsiteY348" fmla="*/ 6858000 h 6858000"/>
              <a:gd name="connsiteX349" fmla="*/ 4391597 w 7467600"/>
              <a:gd name="connsiteY349" fmla="*/ 6556370 h 6858000"/>
              <a:gd name="connsiteX350" fmla="*/ 4668889 w 7467600"/>
              <a:gd name="connsiteY350" fmla="*/ 6246399 h 6858000"/>
              <a:gd name="connsiteX351" fmla="*/ 5055427 w 7467600"/>
              <a:gd name="connsiteY351" fmla="*/ 5931476 h 6858000"/>
              <a:gd name="connsiteX352" fmla="*/ 5371814 w 7467600"/>
              <a:gd name="connsiteY352" fmla="*/ 5678975 h 6858000"/>
              <a:gd name="connsiteX353" fmla="*/ 4987918 w 7467600"/>
              <a:gd name="connsiteY353" fmla="*/ 5838701 h 6858000"/>
              <a:gd name="connsiteX354" fmla="*/ 4317146 w 7467600"/>
              <a:gd name="connsiteY354" fmla="*/ 6587716 h 6858000"/>
              <a:gd name="connsiteX355" fmla="*/ 4171627 w 7467600"/>
              <a:gd name="connsiteY355" fmla="*/ 6858000 h 6858000"/>
              <a:gd name="connsiteX356" fmla="*/ 4081585 w 7467600"/>
              <a:gd name="connsiteY356" fmla="*/ 6858000 h 6858000"/>
              <a:gd name="connsiteX357" fmla="*/ 4238603 w 7467600"/>
              <a:gd name="connsiteY357" fmla="*/ 6559341 h 6858000"/>
              <a:gd name="connsiteX358" fmla="*/ 4778333 w 7467600"/>
              <a:gd name="connsiteY358" fmla="*/ 5873626 h 6858000"/>
              <a:gd name="connsiteX359" fmla="*/ 5414185 w 7467600"/>
              <a:gd name="connsiteY359" fmla="*/ 5573882 h 6858000"/>
              <a:gd name="connsiteX360" fmla="*/ 5959648 w 7467600"/>
              <a:gd name="connsiteY360" fmla="*/ 4760797 h 6858000"/>
              <a:gd name="connsiteX361" fmla="*/ 5355019 w 7467600"/>
              <a:gd name="connsiteY361" fmla="*/ 4734672 h 6858000"/>
              <a:gd name="connsiteX362" fmla="*/ 5083565 w 7467600"/>
              <a:gd name="connsiteY362" fmla="*/ 5179121 h 6858000"/>
              <a:gd name="connsiteX363" fmla="*/ 4713577 w 7467600"/>
              <a:gd name="connsiteY363" fmla="*/ 5616803 h 6858000"/>
              <a:gd name="connsiteX364" fmla="*/ 3989559 w 7467600"/>
              <a:gd name="connsiteY364" fmla="*/ 6145945 h 6858000"/>
              <a:gd name="connsiteX365" fmla="*/ 3939824 w 7467600"/>
              <a:gd name="connsiteY365" fmla="*/ 6066900 h 6858000"/>
              <a:gd name="connsiteX366" fmla="*/ 4584537 w 7467600"/>
              <a:gd name="connsiteY366" fmla="*/ 5324826 h 6858000"/>
              <a:gd name="connsiteX367" fmla="*/ 5037105 w 7467600"/>
              <a:gd name="connsiteY367" fmla="*/ 5088765 h 6858000"/>
              <a:gd name="connsiteX368" fmla="*/ 5039930 w 7467600"/>
              <a:gd name="connsiteY368" fmla="*/ 5089585 h 6858000"/>
              <a:gd name="connsiteX369" fmla="*/ 5263764 w 7467600"/>
              <a:gd name="connsiteY369" fmla="*/ 4735525 h 6858000"/>
              <a:gd name="connsiteX370" fmla="*/ 4086300 w 7467600"/>
              <a:gd name="connsiteY370" fmla="*/ 4884599 h 6858000"/>
              <a:gd name="connsiteX371" fmla="*/ 4085485 w 7467600"/>
              <a:gd name="connsiteY371" fmla="*/ 4899070 h 6858000"/>
              <a:gd name="connsiteX372" fmla="*/ 3871915 w 7467600"/>
              <a:gd name="connsiteY372" fmla="*/ 5253645 h 6858000"/>
              <a:gd name="connsiteX373" fmla="*/ 3799374 w 7467600"/>
              <a:gd name="connsiteY373" fmla="*/ 5466127 h 6858000"/>
              <a:gd name="connsiteX374" fmla="*/ 3498850 w 7467600"/>
              <a:gd name="connsiteY374" fmla="*/ 6661888 h 6858000"/>
              <a:gd name="connsiteX375" fmla="*/ 3399216 w 7467600"/>
              <a:gd name="connsiteY375" fmla="*/ 6858000 h 6858000"/>
              <a:gd name="connsiteX376" fmla="*/ 3303688 w 7467600"/>
              <a:gd name="connsiteY376" fmla="*/ 6858000 h 6858000"/>
              <a:gd name="connsiteX377" fmla="*/ 3391774 w 7467600"/>
              <a:gd name="connsiteY377" fmla="*/ 6697181 h 6858000"/>
              <a:gd name="connsiteX378" fmla="*/ 3735540 w 7467600"/>
              <a:gd name="connsiteY378" fmla="*/ 5546923 h 6858000"/>
              <a:gd name="connsiteX379" fmla="*/ 3729438 w 7467600"/>
              <a:gd name="connsiteY379" fmla="*/ 5569058 h 6858000"/>
              <a:gd name="connsiteX380" fmla="*/ 3707782 w 7467600"/>
              <a:gd name="connsiteY380" fmla="*/ 5644908 h 6858000"/>
              <a:gd name="connsiteX381" fmla="*/ 3583827 w 7467600"/>
              <a:gd name="connsiteY381" fmla="*/ 6039215 h 6858000"/>
              <a:gd name="connsiteX382" fmla="*/ 3547861 w 7467600"/>
              <a:gd name="connsiteY382" fmla="*/ 6129609 h 6858000"/>
              <a:gd name="connsiteX383" fmla="*/ 3490905 w 7467600"/>
              <a:gd name="connsiteY383" fmla="*/ 6277660 h 6858000"/>
              <a:gd name="connsiteX384" fmla="*/ 3455859 w 7467600"/>
              <a:gd name="connsiteY384" fmla="*/ 6391301 h 6858000"/>
              <a:gd name="connsiteX385" fmla="*/ 3429112 w 7467600"/>
              <a:gd name="connsiteY385" fmla="*/ 6479469 h 6858000"/>
              <a:gd name="connsiteX386" fmla="*/ 3304862 w 7467600"/>
              <a:gd name="connsiteY386" fmla="*/ 6796476 h 6858000"/>
              <a:gd name="connsiteX387" fmla="*/ 3276071 w 7467600"/>
              <a:gd name="connsiteY387" fmla="*/ 6858000 h 6858000"/>
              <a:gd name="connsiteX388" fmla="*/ 3240805 w 7467600"/>
              <a:gd name="connsiteY388" fmla="*/ 6858000 h 6858000"/>
              <a:gd name="connsiteX389" fmla="*/ 3275917 w 7467600"/>
              <a:gd name="connsiteY389" fmla="*/ 6783192 h 6858000"/>
              <a:gd name="connsiteX390" fmla="*/ 3399358 w 7467600"/>
              <a:gd name="connsiteY390" fmla="*/ 6469011 h 6858000"/>
              <a:gd name="connsiteX391" fmla="*/ 3425650 w 7467600"/>
              <a:gd name="connsiteY391" fmla="*/ 6381333 h 6858000"/>
              <a:gd name="connsiteX392" fmla="*/ 3460661 w 7467600"/>
              <a:gd name="connsiteY392" fmla="*/ 6266763 h 6858000"/>
              <a:gd name="connsiteX393" fmla="*/ 3518021 w 7467600"/>
              <a:gd name="connsiteY393" fmla="*/ 6117298 h 6858000"/>
              <a:gd name="connsiteX394" fmla="*/ 3554035 w 7467600"/>
              <a:gd name="connsiteY394" fmla="*/ 6027832 h 6858000"/>
              <a:gd name="connsiteX395" fmla="*/ 3677174 w 7467600"/>
              <a:gd name="connsiteY395" fmla="*/ 5636351 h 6858000"/>
              <a:gd name="connsiteX396" fmla="*/ 3698819 w 7467600"/>
              <a:gd name="connsiteY396" fmla="*/ 5560503 h 6858000"/>
              <a:gd name="connsiteX397" fmla="*/ 3702094 w 7467600"/>
              <a:gd name="connsiteY397" fmla="*/ 5549194 h 6858000"/>
              <a:gd name="connsiteX398" fmla="*/ 3398355 w 7467600"/>
              <a:gd name="connsiteY398" fmla="*/ 6094603 h 6858000"/>
              <a:gd name="connsiteX399" fmla="*/ 3193941 w 7467600"/>
              <a:gd name="connsiteY399" fmla="*/ 6798775 h 6858000"/>
              <a:gd name="connsiteX400" fmla="*/ 3184140 w 7467600"/>
              <a:gd name="connsiteY400" fmla="*/ 6858000 h 6858000"/>
              <a:gd name="connsiteX401" fmla="*/ 3099978 w 7467600"/>
              <a:gd name="connsiteY401" fmla="*/ 6858000 h 6858000"/>
              <a:gd name="connsiteX402" fmla="*/ 3101556 w 7467600"/>
              <a:gd name="connsiteY402" fmla="*/ 6843337 h 6858000"/>
              <a:gd name="connsiteX403" fmla="*/ 3370162 w 7467600"/>
              <a:gd name="connsiteY403" fmla="*/ 5785550 h 6858000"/>
              <a:gd name="connsiteX404" fmla="*/ 3746477 w 7467600"/>
              <a:gd name="connsiteY404" fmla="*/ 5377889 h 6858000"/>
              <a:gd name="connsiteX405" fmla="*/ 3863399 w 7467600"/>
              <a:gd name="connsiteY405" fmla="*/ 5087257 h 6858000"/>
              <a:gd name="connsiteX406" fmla="*/ 3968712 w 7467600"/>
              <a:gd name="connsiteY406" fmla="*/ 4913989 h 6858000"/>
              <a:gd name="connsiteX407" fmla="*/ 2792390 w 7467600"/>
              <a:gd name="connsiteY407" fmla="*/ 5382974 h 6858000"/>
              <a:gd name="connsiteX408" fmla="*/ 2714982 w 7467600"/>
              <a:gd name="connsiteY408" fmla="*/ 5427051 h 6858000"/>
              <a:gd name="connsiteX409" fmla="*/ 2813361 w 7467600"/>
              <a:gd name="connsiteY409" fmla="*/ 6023912 h 6858000"/>
              <a:gd name="connsiteX410" fmla="*/ 2688430 w 7467600"/>
              <a:gd name="connsiteY410" fmla="*/ 6801564 h 6858000"/>
              <a:gd name="connsiteX411" fmla="*/ 2629626 w 7467600"/>
              <a:gd name="connsiteY411" fmla="*/ 6763394 h 6858000"/>
              <a:gd name="connsiteX412" fmla="*/ 2565328 w 7467600"/>
              <a:gd name="connsiteY412" fmla="*/ 5516399 h 6858000"/>
              <a:gd name="connsiteX413" fmla="*/ 1922999 w 7467600"/>
              <a:gd name="connsiteY413" fmla="*/ 5980343 h 6858000"/>
              <a:gd name="connsiteX414" fmla="*/ 1950261 w 7467600"/>
              <a:gd name="connsiteY414" fmla="*/ 6405858 h 6858000"/>
              <a:gd name="connsiteX415" fmla="*/ 2365554 w 7467600"/>
              <a:gd name="connsiteY415" fmla="*/ 6759107 h 6858000"/>
              <a:gd name="connsiteX416" fmla="*/ 2424142 w 7467600"/>
              <a:gd name="connsiteY416" fmla="*/ 6858000 h 6858000"/>
              <a:gd name="connsiteX417" fmla="*/ 2395994 w 7467600"/>
              <a:gd name="connsiteY417" fmla="*/ 6858000 h 6858000"/>
              <a:gd name="connsiteX418" fmla="*/ 2392863 w 7467600"/>
              <a:gd name="connsiteY418" fmla="*/ 6852964 h 6858000"/>
              <a:gd name="connsiteX419" fmla="*/ 2017589 w 7467600"/>
              <a:gd name="connsiteY419" fmla="*/ 6493982 h 6858000"/>
              <a:gd name="connsiteX420" fmla="*/ 2147336 w 7467600"/>
              <a:gd name="connsiteY420" fmla="*/ 6594052 h 6858000"/>
              <a:gd name="connsiteX421" fmla="*/ 2207047 w 7467600"/>
              <a:gd name="connsiteY421" fmla="*/ 6654540 h 6858000"/>
              <a:gd name="connsiteX422" fmla="*/ 2299106 w 7467600"/>
              <a:gd name="connsiteY422" fmla="*/ 6778931 h 6858000"/>
              <a:gd name="connsiteX423" fmla="*/ 2314430 w 7467600"/>
              <a:gd name="connsiteY423" fmla="*/ 6801144 h 6858000"/>
              <a:gd name="connsiteX424" fmla="*/ 2352406 w 7467600"/>
              <a:gd name="connsiteY424" fmla="*/ 6858000 h 6858000"/>
              <a:gd name="connsiteX425" fmla="*/ 2314492 w 7467600"/>
              <a:gd name="connsiteY425" fmla="*/ 6858000 h 6858000"/>
              <a:gd name="connsiteX426" fmla="*/ 2288095 w 7467600"/>
              <a:gd name="connsiteY426" fmla="*/ 6818030 h 6858000"/>
              <a:gd name="connsiteX427" fmla="*/ 2272768 w 7467600"/>
              <a:gd name="connsiteY427" fmla="*/ 6795822 h 6858000"/>
              <a:gd name="connsiteX428" fmla="*/ 2182715 w 7467600"/>
              <a:gd name="connsiteY428" fmla="*/ 6675071 h 6858000"/>
              <a:gd name="connsiteX429" fmla="*/ 2032061 w 7467600"/>
              <a:gd name="connsiteY429" fmla="*/ 6541380 h 6858000"/>
              <a:gd name="connsiteX430" fmla="*/ 2257220 w 7467600"/>
              <a:gd name="connsiteY430" fmla="*/ 6826257 h 6858000"/>
              <a:gd name="connsiteX431" fmla="*/ 2281324 w 7467600"/>
              <a:gd name="connsiteY431" fmla="*/ 6858000 h 6858000"/>
              <a:gd name="connsiteX432" fmla="*/ 2242860 w 7467600"/>
              <a:gd name="connsiteY432" fmla="*/ 6858000 h 6858000"/>
              <a:gd name="connsiteX433" fmla="*/ 2232818 w 7467600"/>
              <a:gd name="connsiteY433" fmla="*/ 6844926 h 6858000"/>
              <a:gd name="connsiteX434" fmla="*/ 1990172 w 7467600"/>
              <a:gd name="connsiteY434" fmla="*/ 6542121 h 6858000"/>
              <a:gd name="connsiteX435" fmla="*/ 2124090 w 7467600"/>
              <a:gd name="connsiteY435" fmla="*/ 6761017 h 6858000"/>
              <a:gd name="connsiteX436" fmla="*/ 2200380 w 7467600"/>
              <a:gd name="connsiteY436" fmla="*/ 6858000 h 6858000"/>
              <a:gd name="connsiteX437" fmla="*/ 2147507 w 7467600"/>
              <a:gd name="connsiteY437" fmla="*/ 6858000 h 6858000"/>
              <a:gd name="connsiteX438" fmla="*/ 2070668 w 7467600"/>
              <a:gd name="connsiteY438" fmla="*/ 6761520 h 6858000"/>
              <a:gd name="connsiteX439" fmla="*/ 1975142 w 7467600"/>
              <a:gd name="connsiteY439" fmla="*/ 6585570 h 6858000"/>
              <a:gd name="connsiteX440" fmla="*/ 2050035 w 7467600"/>
              <a:gd name="connsiteY440" fmla="*/ 6813345 h 6858000"/>
              <a:gd name="connsiteX441" fmla="*/ 2063025 w 7467600"/>
              <a:gd name="connsiteY441" fmla="*/ 6858000 h 6858000"/>
              <a:gd name="connsiteX442" fmla="*/ 2021675 w 7467600"/>
              <a:gd name="connsiteY442" fmla="*/ 6858000 h 6858000"/>
              <a:gd name="connsiteX443" fmla="*/ 2019308 w 7467600"/>
              <a:gd name="connsiteY443" fmla="*/ 6847118 h 6858000"/>
              <a:gd name="connsiteX444" fmla="*/ 1938835 w 7467600"/>
              <a:gd name="connsiteY444" fmla="*/ 6551160 h 6858000"/>
              <a:gd name="connsiteX445" fmla="*/ 1953230 w 7467600"/>
              <a:gd name="connsiteY445" fmla="*/ 6759699 h 6858000"/>
              <a:gd name="connsiteX446" fmla="*/ 1956763 w 7467600"/>
              <a:gd name="connsiteY446" fmla="*/ 6778191 h 6858000"/>
              <a:gd name="connsiteX447" fmla="*/ 1967925 w 7467600"/>
              <a:gd name="connsiteY447" fmla="*/ 6858000 h 6858000"/>
              <a:gd name="connsiteX448" fmla="*/ 1936622 w 7467600"/>
              <a:gd name="connsiteY448" fmla="*/ 6858000 h 6858000"/>
              <a:gd name="connsiteX449" fmla="*/ 1926261 w 7467600"/>
              <a:gd name="connsiteY449" fmla="*/ 6784064 h 6858000"/>
              <a:gd name="connsiteX450" fmla="*/ 1922724 w 7467600"/>
              <a:gd name="connsiteY450" fmla="*/ 6765577 h 6858000"/>
              <a:gd name="connsiteX451" fmla="*/ 1904650 w 7467600"/>
              <a:gd name="connsiteY451" fmla="*/ 6639616 h 6858000"/>
              <a:gd name="connsiteX452" fmla="*/ 1885273 w 7467600"/>
              <a:gd name="connsiteY452" fmla="*/ 6858000 h 6858000"/>
              <a:gd name="connsiteX453" fmla="*/ 1854363 w 7467600"/>
              <a:gd name="connsiteY453" fmla="*/ 6858000 h 6858000"/>
              <a:gd name="connsiteX454" fmla="*/ 1880391 w 7467600"/>
              <a:gd name="connsiteY454" fmla="*/ 6603796 h 6858000"/>
              <a:gd name="connsiteX455" fmla="*/ 1818273 w 7467600"/>
              <a:gd name="connsiteY455" fmla="*/ 6715729 h 6858000"/>
              <a:gd name="connsiteX456" fmla="*/ 1794691 w 7467600"/>
              <a:gd name="connsiteY456" fmla="*/ 6843239 h 6858000"/>
              <a:gd name="connsiteX457" fmla="*/ 1794914 w 7467600"/>
              <a:gd name="connsiteY457" fmla="*/ 6858000 h 6858000"/>
              <a:gd name="connsiteX458" fmla="*/ 1746128 w 7467600"/>
              <a:gd name="connsiteY458" fmla="*/ 6858000 h 6858000"/>
              <a:gd name="connsiteX459" fmla="*/ 1753934 w 7467600"/>
              <a:gd name="connsiteY459" fmla="*/ 6724796 h 6858000"/>
              <a:gd name="connsiteX460" fmla="*/ 1792053 w 7467600"/>
              <a:gd name="connsiteY460" fmla="*/ 6572396 h 6858000"/>
              <a:gd name="connsiteX461" fmla="*/ 1862248 w 7467600"/>
              <a:gd name="connsiteY461" fmla="*/ 6266397 h 6858000"/>
              <a:gd name="connsiteX462" fmla="*/ 1862250 w 7467600"/>
              <a:gd name="connsiteY462" fmla="*/ 6033531 h 6858000"/>
              <a:gd name="connsiteX463" fmla="*/ 1211999 w 7467600"/>
              <a:gd name="connsiteY463" fmla="*/ 6683610 h 6858000"/>
              <a:gd name="connsiteX464" fmla="*/ 1213266 w 7467600"/>
              <a:gd name="connsiteY464" fmla="*/ 6691947 h 6858000"/>
              <a:gd name="connsiteX465" fmla="*/ 1203370 w 7467600"/>
              <a:gd name="connsiteY465" fmla="*/ 6850676 h 6858000"/>
              <a:gd name="connsiteX466" fmla="*/ 1203671 w 7467600"/>
              <a:gd name="connsiteY466" fmla="*/ 6858000 h 6858000"/>
              <a:gd name="connsiteX467" fmla="*/ 1143180 w 7467600"/>
              <a:gd name="connsiteY467" fmla="*/ 6858000 h 6858000"/>
              <a:gd name="connsiteX468" fmla="*/ 1142176 w 7467600"/>
              <a:gd name="connsiteY468" fmla="*/ 6766045 h 6858000"/>
              <a:gd name="connsiteX469" fmla="*/ 1067484 w 7467600"/>
              <a:gd name="connsiteY469" fmla="*/ 6858000 h 6858000"/>
              <a:gd name="connsiteX470" fmla="*/ 953928 w 7467600"/>
              <a:gd name="connsiteY470" fmla="*/ 6858000 h 6858000"/>
              <a:gd name="connsiteX471" fmla="*/ 959715 w 7467600"/>
              <a:gd name="connsiteY471" fmla="*/ 6850185 h 6858000"/>
              <a:gd name="connsiteX472" fmla="*/ 1483788 w 7467600"/>
              <a:gd name="connsiteY472" fmla="*/ 6259174 h 6858000"/>
              <a:gd name="connsiteX473" fmla="*/ 1100671 w 7467600"/>
              <a:gd name="connsiteY473" fmla="*/ 6252137 h 6858000"/>
              <a:gd name="connsiteX474" fmla="*/ 1090144 w 7467600"/>
              <a:gd name="connsiteY474" fmla="*/ 6256748 h 6858000"/>
              <a:gd name="connsiteX475" fmla="*/ 1095872 w 7467600"/>
              <a:gd name="connsiteY475" fmla="*/ 6271892 h 6858000"/>
              <a:gd name="connsiteX476" fmla="*/ 262785 w 7467600"/>
              <a:gd name="connsiteY476" fmla="*/ 6845450 h 6858000"/>
              <a:gd name="connsiteX477" fmla="*/ 209968 w 7467600"/>
              <a:gd name="connsiteY477" fmla="*/ 6770713 h 6858000"/>
              <a:gd name="connsiteX478" fmla="*/ 873460 w 7467600"/>
              <a:gd name="connsiteY478" fmla="*/ 6253768 h 6858000"/>
              <a:gd name="connsiteX479" fmla="*/ 192686 w 7467600"/>
              <a:gd name="connsiteY479" fmla="*/ 5849257 h 6858000"/>
              <a:gd name="connsiteX480" fmla="*/ 4696 w 7467600"/>
              <a:gd name="connsiteY480" fmla="*/ 5697668 h 6858000"/>
              <a:gd name="connsiteX481" fmla="*/ 0 w 7467600"/>
              <a:gd name="connsiteY481" fmla="*/ 5689984 h 6858000"/>
              <a:gd name="connsiteX482" fmla="*/ 0 w 7467600"/>
              <a:gd name="connsiteY482" fmla="*/ 5513472 h 6858000"/>
              <a:gd name="connsiteX483" fmla="*/ 174101 w 7467600"/>
              <a:gd name="connsiteY483" fmla="*/ 5620277 h 6858000"/>
              <a:gd name="connsiteX484" fmla="*/ 891800 w 7467600"/>
              <a:gd name="connsiteY484" fmla="*/ 6036935 h 6858000"/>
              <a:gd name="connsiteX485" fmla="*/ 1072219 w 7467600"/>
              <a:gd name="connsiteY485" fmla="*/ 6169443 h 6858000"/>
              <a:gd name="connsiteX486" fmla="*/ 1074117 w 7467600"/>
              <a:gd name="connsiteY486" fmla="*/ 6170301 h 6858000"/>
              <a:gd name="connsiteX487" fmla="*/ 1083114 w 7467600"/>
              <a:gd name="connsiteY487" fmla="*/ 6174131 h 6858000"/>
              <a:gd name="connsiteX488" fmla="*/ 1543010 w 7467600"/>
              <a:gd name="connsiteY488" fmla="*/ 6191140 h 6858000"/>
              <a:gd name="connsiteX489" fmla="*/ 1551080 w 7467600"/>
              <a:gd name="connsiteY489" fmla="*/ 6195006 h 6858000"/>
              <a:gd name="connsiteX490" fmla="*/ 2345443 w 7467600"/>
              <a:gd name="connsiteY490" fmla="*/ 5549882 h 6858000"/>
              <a:gd name="connsiteX491" fmla="*/ 1721499 w 7467600"/>
              <a:gd name="connsiteY491" fmla="*/ 5599969 h 6858000"/>
              <a:gd name="connsiteX492" fmla="*/ 767716 w 7467600"/>
              <a:gd name="connsiteY492" fmla="*/ 5472768 h 6858000"/>
              <a:gd name="connsiteX493" fmla="*/ 722147 w 7467600"/>
              <a:gd name="connsiteY493" fmla="*/ 5393091 h 6858000"/>
              <a:gd name="connsiteX494" fmla="*/ 1485552 w 7467600"/>
              <a:gd name="connsiteY494" fmla="*/ 5313202 h 6858000"/>
              <a:gd name="connsiteX495" fmla="*/ 2143004 w 7467600"/>
              <a:gd name="connsiteY495" fmla="*/ 5402420 h 6858000"/>
              <a:gd name="connsiteX496" fmla="*/ 1933391 w 7467600"/>
              <a:gd name="connsiteY496" fmla="*/ 5156971 h 6858000"/>
              <a:gd name="connsiteX497" fmla="*/ 1827118 w 7467600"/>
              <a:gd name="connsiteY497" fmla="*/ 4968410 h 6858000"/>
              <a:gd name="connsiteX498" fmla="*/ 1837349 w 7467600"/>
              <a:gd name="connsiteY498" fmla="*/ 4956357 h 6858000"/>
              <a:gd name="connsiteX499" fmla="*/ 2162835 w 7467600"/>
              <a:gd name="connsiteY499" fmla="*/ 5187853 h 6858000"/>
              <a:gd name="connsiteX500" fmla="*/ 2257167 w 7467600"/>
              <a:gd name="connsiteY500" fmla="*/ 5462123 h 6858000"/>
              <a:gd name="connsiteX501" fmla="*/ 2261598 w 7467600"/>
              <a:gd name="connsiteY501" fmla="*/ 5467998 h 6858000"/>
              <a:gd name="connsiteX502" fmla="*/ 2437177 w 7467600"/>
              <a:gd name="connsiteY502" fmla="*/ 5479608 h 6858000"/>
              <a:gd name="connsiteX503" fmla="*/ 2445247 w 7467600"/>
              <a:gd name="connsiteY503" fmla="*/ 5483476 h 6858000"/>
              <a:gd name="connsiteX504" fmla="*/ 2743626 w 7467600"/>
              <a:gd name="connsiteY504" fmla="*/ 5304819 h 6858000"/>
              <a:gd name="connsiteX505" fmla="*/ 3048102 w 7467600"/>
              <a:gd name="connsiteY505" fmla="*/ 5150595 h 6858000"/>
              <a:gd name="connsiteX506" fmla="*/ 1799414 w 7467600"/>
              <a:gd name="connsiteY506" fmla="*/ 4694732 h 6858000"/>
              <a:gd name="connsiteX507" fmla="*/ 1771735 w 7467600"/>
              <a:gd name="connsiteY507" fmla="*/ 4619929 h 6858000"/>
              <a:gd name="connsiteX508" fmla="*/ 3104273 w 7467600"/>
              <a:gd name="connsiteY508" fmla="*/ 5076159 h 6858000"/>
              <a:gd name="connsiteX509" fmla="*/ 3113245 w 7467600"/>
              <a:gd name="connsiteY509" fmla="*/ 5090705 h 6858000"/>
              <a:gd name="connsiteX510" fmla="*/ 3126294 w 7467600"/>
              <a:gd name="connsiteY510" fmla="*/ 5114400 h 6858000"/>
              <a:gd name="connsiteX511" fmla="*/ 3937433 w 7467600"/>
              <a:gd name="connsiteY511" fmla="*/ 4830473 h 6858000"/>
              <a:gd name="connsiteX512" fmla="*/ 3590475 w 7467600"/>
              <a:gd name="connsiteY512" fmla="*/ 4597974 h 6858000"/>
              <a:gd name="connsiteX513" fmla="*/ 3100264 w 7467600"/>
              <a:gd name="connsiteY513" fmla="*/ 4579845 h 6858000"/>
              <a:gd name="connsiteX514" fmla="*/ 2183576 w 7467600"/>
              <a:gd name="connsiteY514" fmla="*/ 4227150 h 6858000"/>
              <a:gd name="connsiteX515" fmla="*/ 2151029 w 7467600"/>
              <a:gd name="connsiteY515" fmla="*/ 4146947 h 6858000"/>
              <a:gd name="connsiteX516" fmla="*/ 3563434 w 7467600"/>
              <a:gd name="connsiteY516" fmla="*/ 4469115 h 6858000"/>
              <a:gd name="connsiteX517" fmla="*/ 3177952 w 7467600"/>
              <a:gd name="connsiteY517" fmla="*/ 3657386 h 6858000"/>
              <a:gd name="connsiteX518" fmla="*/ 3189263 w 7467600"/>
              <a:gd name="connsiteY518" fmla="*/ 3625726 h 6858000"/>
              <a:gd name="connsiteX519" fmla="*/ 3560912 w 7467600"/>
              <a:gd name="connsiteY519" fmla="*/ 4079863 h 6858000"/>
              <a:gd name="connsiteX520" fmla="*/ 3626636 w 7467600"/>
              <a:gd name="connsiteY520" fmla="*/ 4512230 h 6858000"/>
              <a:gd name="connsiteX521" fmla="*/ 3653088 w 7467600"/>
              <a:gd name="connsiteY521" fmla="*/ 4521417 h 6858000"/>
              <a:gd name="connsiteX522" fmla="*/ 3988128 w 7467600"/>
              <a:gd name="connsiteY522" fmla="*/ 4817267 h 6858000"/>
              <a:gd name="connsiteX523" fmla="*/ 4830582 w 7467600"/>
              <a:gd name="connsiteY523" fmla="*/ 4676000 h 6858000"/>
              <a:gd name="connsiteX524" fmla="*/ 4830100 w 7467600"/>
              <a:gd name="connsiteY524" fmla="*/ 4675554 h 6858000"/>
              <a:gd name="connsiteX525" fmla="*/ 4036318 w 7467600"/>
              <a:gd name="connsiteY525" fmla="*/ 4147013 h 6858000"/>
              <a:gd name="connsiteX526" fmla="*/ 3432098 w 7467600"/>
              <a:gd name="connsiteY526" fmla="*/ 3537312 h 6858000"/>
              <a:gd name="connsiteX527" fmla="*/ 3446761 w 7467600"/>
              <a:gd name="connsiteY527" fmla="*/ 3461278 h 6858000"/>
              <a:gd name="connsiteX528" fmla="*/ 4419733 w 7467600"/>
              <a:gd name="connsiteY528" fmla="*/ 3963555 h 6858000"/>
              <a:gd name="connsiteX529" fmla="*/ 4781371 w 7467600"/>
              <a:gd name="connsiteY529" fmla="*/ 4458604 h 6858000"/>
              <a:gd name="connsiteX530" fmla="*/ 4780440 w 7467600"/>
              <a:gd name="connsiteY530" fmla="*/ 4470290 h 6858000"/>
              <a:gd name="connsiteX531" fmla="*/ 4898954 w 7467600"/>
              <a:gd name="connsiteY531" fmla="*/ 4662092 h 6858000"/>
              <a:gd name="connsiteX532" fmla="*/ 4900699 w 7467600"/>
              <a:gd name="connsiteY532" fmla="*/ 4670867 h 6858000"/>
              <a:gd name="connsiteX533" fmla="*/ 5714511 w 7467600"/>
              <a:gd name="connsiteY533" fmla="*/ 4663483 h 6858000"/>
              <a:gd name="connsiteX534" fmla="*/ 5464793 w 7467600"/>
              <a:gd name="connsiteY534" fmla="*/ 4393556 h 6858000"/>
              <a:gd name="connsiteX535" fmla="*/ 5461897 w 7467600"/>
              <a:gd name="connsiteY535" fmla="*/ 4390879 h 6858000"/>
              <a:gd name="connsiteX536" fmla="*/ 4294126 w 7467600"/>
              <a:gd name="connsiteY536" fmla="*/ 3303048 h 6858000"/>
              <a:gd name="connsiteX537" fmla="*/ 4305321 w 7467600"/>
              <a:gd name="connsiteY537" fmla="*/ 3256953 h 6858000"/>
              <a:gd name="connsiteX538" fmla="*/ 4949299 w 7467600"/>
              <a:gd name="connsiteY538" fmla="*/ 3766336 h 6858000"/>
              <a:gd name="connsiteX539" fmla="*/ 5291452 w 7467600"/>
              <a:gd name="connsiteY539" fmla="*/ 4076801 h 6858000"/>
              <a:gd name="connsiteX540" fmla="*/ 5434998 w 7467600"/>
              <a:gd name="connsiteY540" fmla="*/ 4254100 h 6858000"/>
              <a:gd name="connsiteX541" fmla="*/ 5351015 w 7467600"/>
              <a:gd name="connsiteY541" fmla="*/ 3760989 h 6858000"/>
              <a:gd name="connsiteX542" fmla="*/ 5413780 w 7467600"/>
              <a:gd name="connsiteY542" fmla="*/ 2966265 h 6858000"/>
              <a:gd name="connsiteX543" fmla="*/ 5425627 w 7467600"/>
              <a:gd name="connsiteY543" fmla="*/ 2954192 h 6858000"/>
              <a:gd name="connsiteX544" fmla="*/ 6604735 w 7467600"/>
              <a:gd name="connsiteY544" fmla="*/ 2041381 h 6858000"/>
              <a:gd name="connsiteX545" fmla="*/ 7204487 w 7467600"/>
              <a:gd name="connsiteY545" fmla="*/ 2742112 h 6858000"/>
              <a:gd name="connsiteX546" fmla="*/ 7131592 w 7467600"/>
              <a:gd name="connsiteY546" fmla="*/ 2672096 h 6858000"/>
              <a:gd name="connsiteX547" fmla="*/ 6996344 w 7467600"/>
              <a:gd name="connsiteY547" fmla="*/ 2518310 h 6858000"/>
              <a:gd name="connsiteX548" fmla="*/ 6735495 w 7467600"/>
              <a:gd name="connsiteY548" fmla="*/ 2196890 h 6858000"/>
              <a:gd name="connsiteX549" fmla="*/ 6721901 w 7467600"/>
              <a:gd name="connsiteY549" fmla="*/ 2179274 h 6858000"/>
              <a:gd name="connsiteX550" fmla="*/ 6604735 w 7467600"/>
              <a:gd name="connsiteY550" fmla="*/ 2041381 h 6858000"/>
              <a:gd name="connsiteX551" fmla="*/ 6591670 w 7467600"/>
              <a:gd name="connsiteY551" fmla="*/ 1988277 h 6858000"/>
              <a:gd name="connsiteX552" fmla="*/ 6747349 w 7467600"/>
              <a:gd name="connsiteY552" fmla="*/ 2160069 h 6858000"/>
              <a:gd name="connsiteX553" fmla="*/ 6760943 w 7467600"/>
              <a:gd name="connsiteY553" fmla="*/ 2177686 h 6858000"/>
              <a:gd name="connsiteX554" fmla="*/ 7021065 w 7467600"/>
              <a:gd name="connsiteY554" fmla="*/ 2498102 h 6858000"/>
              <a:gd name="connsiteX555" fmla="*/ 7155223 w 7467600"/>
              <a:gd name="connsiteY555" fmla="*/ 2650386 h 6858000"/>
              <a:gd name="connsiteX556" fmla="*/ 7203167 w 7467600"/>
              <a:gd name="connsiteY556" fmla="*/ 2697288 h 6858000"/>
              <a:gd name="connsiteX557" fmla="*/ 6937703 w 7467600"/>
              <a:gd name="connsiteY557" fmla="*/ 2321981 h 6858000"/>
              <a:gd name="connsiteX558" fmla="*/ 6591670 w 7467600"/>
              <a:gd name="connsiteY558" fmla="*/ 1988277 h 6858000"/>
              <a:gd name="connsiteX559" fmla="*/ 5798671 w 7467600"/>
              <a:gd name="connsiteY559" fmla="*/ 1981601 h 6858000"/>
              <a:gd name="connsiteX560" fmla="*/ 5754709 w 7467600"/>
              <a:gd name="connsiteY560" fmla="*/ 2071454 h 6858000"/>
              <a:gd name="connsiteX561" fmla="*/ 5763044 w 7467600"/>
              <a:gd name="connsiteY561" fmla="*/ 2842206 h 6858000"/>
              <a:gd name="connsiteX562" fmla="*/ 5764974 w 7467600"/>
              <a:gd name="connsiteY562" fmla="*/ 2799609 h 6858000"/>
              <a:gd name="connsiteX563" fmla="*/ 5767665 w 7467600"/>
              <a:gd name="connsiteY563" fmla="*/ 2666409 h 6858000"/>
              <a:gd name="connsiteX564" fmla="*/ 5763055 w 7467600"/>
              <a:gd name="connsiteY564" fmla="*/ 2579705 h 6858000"/>
              <a:gd name="connsiteX565" fmla="*/ 5758079 w 7467600"/>
              <a:gd name="connsiteY565" fmla="*/ 2492508 h 6858000"/>
              <a:gd name="connsiteX566" fmla="*/ 5779325 w 7467600"/>
              <a:gd name="connsiteY566" fmla="*/ 2197069 h 6858000"/>
              <a:gd name="connsiteX567" fmla="*/ 5798671 w 7467600"/>
              <a:gd name="connsiteY567" fmla="*/ 1981601 h 6858000"/>
              <a:gd name="connsiteX568" fmla="*/ 5829202 w 7467600"/>
              <a:gd name="connsiteY568" fmla="*/ 1971679 h 6858000"/>
              <a:gd name="connsiteX569" fmla="*/ 5809558 w 7467600"/>
              <a:gd name="connsiteY569" fmla="*/ 2198043 h 6858000"/>
              <a:gd name="connsiteX570" fmla="*/ 5788653 w 7467600"/>
              <a:gd name="connsiteY570" fmla="*/ 2489430 h 6858000"/>
              <a:gd name="connsiteX571" fmla="*/ 5793439 w 7467600"/>
              <a:gd name="connsiteY571" fmla="*/ 2575235 h 6858000"/>
              <a:gd name="connsiteX572" fmla="*/ 5796837 w 7467600"/>
              <a:gd name="connsiteY572" fmla="*/ 2637633 h 6858000"/>
              <a:gd name="connsiteX573" fmla="*/ 5818614 w 7467600"/>
              <a:gd name="connsiteY573" fmla="*/ 2473055 h 6858000"/>
              <a:gd name="connsiteX574" fmla="*/ 5829202 w 7467600"/>
              <a:gd name="connsiteY574" fmla="*/ 1971679 h 6858000"/>
              <a:gd name="connsiteX575" fmla="*/ 5911389 w 7467600"/>
              <a:gd name="connsiteY575" fmla="*/ 1898371 h 6858000"/>
              <a:gd name="connsiteX576" fmla="*/ 6237627 w 7467600"/>
              <a:gd name="connsiteY576" fmla="*/ 2231921 h 6858000"/>
              <a:gd name="connsiteX577" fmla="*/ 5911389 w 7467600"/>
              <a:gd name="connsiteY577" fmla="*/ 1898371 h 6858000"/>
              <a:gd name="connsiteX578" fmla="*/ 6944437 w 7467600"/>
              <a:gd name="connsiteY578" fmla="*/ 1575402 h 6858000"/>
              <a:gd name="connsiteX579" fmla="*/ 6304730 w 7467600"/>
              <a:gd name="connsiteY579" fmla="*/ 1766654 h 6858000"/>
              <a:gd name="connsiteX580" fmla="*/ 6944437 w 7467600"/>
              <a:gd name="connsiteY580" fmla="*/ 1575402 h 6858000"/>
              <a:gd name="connsiteX581" fmla="*/ 7019523 w 7467600"/>
              <a:gd name="connsiteY581" fmla="*/ 1519450 h 6858000"/>
              <a:gd name="connsiteX582" fmla="*/ 6298091 w 7467600"/>
              <a:gd name="connsiteY582" fmla="*/ 1737122 h 6858000"/>
              <a:gd name="connsiteX583" fmla="*/ 7019523 w 7467600"/>
              <a:gd name="connsiteY583" fmla="*/ 1519450 h 6858000"/>
              <a:gd name="connsiteX584" fmla="*/ 2399523 w 7467600"/>
              <a:gd name="connsiteY584" fmla="*/ 1428234 h 6858000"/>
              <a:gd name="connsiteX585" fmla="*/ 2224982 w 7467600"/>
              <a:gd name="connsiteY585" fmla="*/ 1826201 h 6858000"/>
              <a:gd name="connsiteX586" fmla="*/ 2096099 w 7467600"/>
              <a:gd name="connsiteY586" fmla="*/ 2345900 h 6858000"/>
              <a:gd name="connsiteX587" fmla="*/ 2283317 w 7467600"/>
              <a:gd name="connsiteY587" fmla="*/ 1796925 h 6858000"/>
              <a:gd name="connsiteX588" fmla="*/ 2448558 w 7467600"/>
              <a:gd name="connsiteY588" fmla="*/ 1373435 h 6858000"/>
              <a:gd name="connsiteX589" fmla="*/ 2312521 w 7467600"/>
              <a:gd name="connsiteY589" fmla="*/ 1806140 h 6858000"/>
              <a:gd name="connsiteX590" fmla="*/ 2127533 w 7467600"/>
              <a:gd name="connsiteY590" fmla="*/ 2348380 h 6858000"/>
              <a:gd name="connsiteX591" fmla="*/ 2358080 w 7467600"/>
              <a:gd name="connsiteY591" fmla="*/ 1866134 h 6858000"/>
              <a:gd name="connsiteX592" fmla="*/ 2407436 w 7467600"/>
              <a:gd name="connsiteY592" fmla="*/ 1651070 h 6858000"/>
              <a:gd name="connsiteX593" fmla="*/ 2448558 w 7467600"/>
              <a:gd name="connsiteY593" fmla="*/ 1373435 h 6858000"/>
              <a:gd name="connsiteX594" fmla="*/ 278707 w 7467600"/>
              <a:gd name="connsiteY594" fmla="*/ 1352270 h 6858000"/>
              <a:gd name="connsiteX595" fmla="*/ 321570 w 7467600"/>
              <a:gd name="connsiteY595" fmla="*/ 1861610 h 6858000"/>
              <a:gd name="connsiteX596" fmla="*/ 294281 w 7467600"/>
              <a:gd name="connsiteY596" fmla="*/ 1440658 h 6858000"/>
              <a:gd name="connsiteX597" fmla="*/ 1423821 w 7467600"/>
              <a:gd name="connsiteY597" fmla="*/ 1351958 h 6858000"/>
              <a:gd name="connsiteX598" fmla="*/ 1638521 w 7467600"/>
              <a:gd name="connsiteY598" fmla="*/ 1908470 h 6858000"/>
              <a:gd name="connsiteX599" fmla="*/ 1754199 w 7467600"/>
              <a:gd name="connsiteY599" fmla="*/ 2149284 h 6858000"/>
              <a:gd name="connsiteX600" fmla="*/ 1908359 w 7467600"/>
              <a:gd name="connsiteY600" fmla="*/ 2364988 h 6858000"/>
              <a:gd name="connsiteX601" fmla="*/ 1647661 w 7467600"/>
              <a:gd name="connsiteY601" fmla="*/ 1825945 h 6858000"/>
              <a:gd name="connsiteX602" fmla="*/ 1423821 w 7467600"/>
              <a:gd name="connsiteY602" fmla="*/ 1351958 h 6858000"/>
              <a:gd name="connsiteX603" fmla="*/ 1431890 w 7467600"/>
              <a:gd name="connsiteY603" fmla="*/ 1306475 h 6858000"/>
              <a:gd name="connsiteX604" fmla="*/ 1507597 w 7467600"/>
              <a:gd name="connsiteY604" fmla="*/ 1446132 h 6858000"/>
              <a:gd name="connsiteX605" fmla="*/ 1674586 w 7467600"/>
              <a:gd name="connsiteY605" fmla="*/ 1813832 h 6858000"/>
              <a:gd name="connsiteX606" fmla="*/ 1815950 w 7467600"/>
              <a:gd name="connsiteY606" fmla="*/ 2128564 h 6858000"/>
              <a:gd name="connsiteX607" fmla="*/ 1984242 w 7467600"/>
              <a:gd name="connsiteY607" fmla="*/ 2430829 h 6858000"/>
              <a:gd name="connsiteX608" fmla="*/ 2014023 w 7467600"/>
              <a:gd name="connsiteY608" fmla="*/ 2450995 h 6858000"/>
              <a:gd name="connsiteX609" fmla="*/ 1747337 w 7467600"/>
              <a:gd name="connsiteY609" fmla="*/ 1855264 h 6858000"/>
              <a:gd name="connsiteX610" fmla="*/ 1533749 w 7467600"/>
              <a:gd name="connsiteY610" fmla="*/ 1478656 h 6858000"/>
              <a:gd name="connsiteX611" fmla="*/ 1431890 w 7467600"/>
              <a:gd name="connsiteY611" fmla="*/ 1306475 h 6858000"/>
              <a:gd name="connsiteX612" fmla="*/ 5052692 w 7467600"/>
              <a:gd name="connsiteY612" fmla="*/ 1292994 h 6858000"/>
              <a:gd name="connsiteX613" fmla="*/ 5200661 w 7467600"/>
              <a:gd name="connsiteY613" fmla="*/ 1635186 h 6858000"/>
              <a:gd name="connsiteX614" fmla="*/ 5297138 w 7467600"/>
              <a:gd name="connsiteY614" fmla="*/ 1906351 h 6858000"/>
              <a:gd name="connsiteX615" fmla="*/ 5052692 w 7467600"/>
              <a:gd name="connsiteY615" fmla="*/ 1292994 h 6858000"/>
              <a:gd name="connsiteX616" fmla="*/ 5009948 w 7467600"/>
              <a:gd name="connsiteY616" fmla="*/ 1273619 h 6858000"/>
              <a:gd name="connsiteX617" fmla="*/ 5121777 w 7467600"/>
              <a:gd name="connsiteY617" fmla="*/ 1654213 h 6858000"/>
              <a:gd name="connsiteX618" fmla="*/ 5293545 w 7467600"/>
              <a:gd name="connsiteY618" fmla="*/ 2072247 h 6858000"/>
              <a:gd name="connsiteX619" fmla="*/ 5294042 w 7467600"/>
              <a:gd name="connsiteY619" fmla="*/ 2065019 h 6858000"/>
              <a:gd name="connsiteX620" fmla="*/ 5171936 w 7467600"/>
              <a:gd name="connsiteY620" fmla="*/ 1647613 h 6858000"/>
              <a:gd name="connsiteX621" fmla="*/ 5009948 w 7467600"/>
              <a:gd name="connsiteY621" fmla="*/ 1273619 h 6858000"/>
              <a:gd name="connsiteX622" fmla="*/ 655236 w 7467600"/>
              <a:gd name="connsiteY622" fmla="*/ 1268632 h 6858000"/>
              <a:gd name="connsiteX623" fmla="*/ 839521 w 7467600"/>
              <a:gd name="connsiteY623" fmla="*/ 1685315 h 6858000"/>
              <a:gd name="connsiteX624" fmla="*/ 1109416 w 7467600"/>
              <a:gd name="connsiteY624" fmla="*/ 2061663 h 6858000"/>
              <a:gd name="connsiteX625" fmla="*/ 1298300 w 7467600"/>
              <a:gd name="connsiteY625" fmla="*/ 2247742 h 6858000"/>
              <a:gd name="connsiteX626" fmla="*/ 1125871 w 7467600"/>
              <a:gd name="connsiteY626" fmla="*/ 1989513 h 6858000"/>
              <a:gd name="connsiteX627" fmla="*/ 981574 w 7467600"/>
              <a:gd name="connsiteY627" fmla="*/ 1783157 h 6858000"/>
              <a:gd name="connsiteX628" fmla="*/ 922198 w 7467600"/>
              <a:gd name="connsiteY628" fmla="*/ 1677437 h 6858000"/>
              <a:gd name="connsiteX629" fmla="*/ 869293 w 7467600"/>
              <a:gd name="connsiteY629" fmla="*/ 1583214 h 6858000"/>
              <a:gd name="connsiteX630" fmla="*/ 751431 w 7467600"/>
              <a:gd name="connsiteY630" fmla="*/ 1405731 h 6858000"/>
              <a:gd name="connsiteX631" fmla="*/ 6516292 w 7467600"/>
              <a:gd name="connsiteY631" fmla="*/ 1263064 h 6858000"/>
              <a:gd name="connsiteX632" fmla="*/ 5736320 w 7467600"/>
              <a:gd name="connsiteY632" fmla="*/ 1501803 h 6858000"/>
              <a:gd name="connsiteX633" fmla="*/ 6516292 w 7467600"/>
              <a:gd name="connsiteY633" fmla="*/ 1263064 h 6858000"/>
              <a:gd name="connsiteX634" fmla="*/ 291466 w 7467600"/>
              <a:gd name="connsiteY634" fmla="*/ 1250369 h 6858000"/>
              <a:gd name="connsiteX635" fmla="*/ 323180 w 7467600"/>
              <a:gd name="connsiteY635" fmla="*/ 1435283 h 6858000"/>
              <a:gd name="connsiteX636" fmla="*/ 349381 w 7467600"/>
              <a:gd name="connsiteY636" fmla="*/ 1875041 h 6858000"/>
              <a:gd name="connsiteX637" fmla="*/ 374363 w 7467600"/>
              <a:gd name="connsiteY637" fmla="*/ 1506494 h 6858000"/>
              <a:gd name="connsiteX638" fmla="*/ 302168 w 7467600"/>
              <a:gd name="connsiteY638" fmla="*/ 1274495 h 6858000"/>
              <a:gd name="connsiteX639" fmla="*/ 291466 w 7467600"/>
              <a:gd name="connsiteY639" fmla="*/ 1250369 h 6858000"/>
              <a:gd name="connsiteX640" fmla="*/ 678222 w 7467600"/>
              <a:gd name="connsiteY640" fmla="*/ 1248670 h 6858000"/>
              <a:gd name="connsiteX641" fmla="*/ 775536 w 7467600"/>
              <a:gd name="connsiteY641" fmla="*/ 1388015 h 6858000"/>
              <a:gd name="connsiteX642" fmla="*/ 894529 w 7467600"/>
              <a:gd name="connsiteY642" fmla="*/ 1567739 h 6858000"/>
              <a:gd name="connsiteX643" fmla="*/ 948000 w 7467600"/>
              <a:gd name="connsiteY643" fmla="*/ 1663088 h 6858000"/>
              <a:gd name="connsiteX644" fmla="*/ 1006812 w 7467600"/>
              <a:gd name="connsiteY644" fmla="*/ 1767683 h 6858000"/>
              <a:gd name="connsiteX645" fmla="*/ 1149133 w 7467600"/>
              <a:gd name="connsiteY645" fmla="*/ 1971513 h 6858000"/>
              <a:gd name="connsiteX646" fmla="*/ 1333952 w 7467600"/>
              <a:gd name="connsiteY646" fmla="*/ 2251620 h 6858000"/>
              <a:gd name="connsiteX647" fmla="*/ 1337329 w 7467600"/>
              <a:gd name="connsiteY647" fmla="*/ 2258350 h 6858000"/>
              <a:gd name="connsiteX648" fmla="*/ 1014726 w 7467600"/>
              <a:gd name="connsiteY648" fmla="*/ 1615556 h 6858000"/>
              <a:gd name="connsiteX649" fmla="*/ 678222 w 7467600"/>
              <a:gd name="connsiteY649" fmla="*/ 1248670 h 6858000"/>
              <a:gd name="connsiteX650" fmla="*/ 6691602 w 7467600"/>
              <a:gd name="connsiteY650" fmla="*/ 1140573 h 6858000"/>
              <a:gd name="connsiteX651" fmla="*/ 6571100 w 7467600"/>
              <a:gd name="connsiteY651" fmla="*/ 1183662 h 6858000"/>
              <a:gd name="connsiteX652" fmla="*/ 6241687 w 7467600"/>
              <a:gd name="connsiteY652" fmla="*/ 1257600 h 6858000"/>
              <a:gd name="connsiteX653" fmla="*/ 5693009 w 7467600"/>
              <a:gd name="connsiteY653" fmla="*/ 1478256 h 6858000"/>
              <a:gd name="connsiteX654" fmla="*/ 6548420 w 7467600"/>
              <a:gd name="connsiteY654" fmla="*/ 1214599 h 6858000"/>
              <a:gd name="connsiteX655" fmla="*/ 6605473 w 7467600"/>
              <a:gd name="connsiteY655" fmla="*/ 1184686 h 6858000"/>
              <a:gd name="connsiteX656" fmla="*/ 6691602 w 7467600"/>
              <a:gd name="connsiteY656" fmla="*/ 1140573 h 6858000"/>
              <a:gd name="connsiteX657" fmla="*/ 4002475 w 7467600"/>
              <a:gd name="connsiteY657" fmla="*/ 1037802 h 6858000"/>
              <a:gd name="connsiteX658" fmla="*/ 4000324 w 7467600"/>
              <a:gd name="connsiteY658" fmla="*/ 1039362 h 6858000"/>
              <a:gd name="connsiteX659" fmla="*/ 4002862 w 7467600"/>
              <a:gd name="connsiteY659" fmla="*/ 1042866 h 6858000"/>
              <a:gd name="connsiteX660" fmla="*/ 4002475 w 7467600"/>
              <a:gd name="connsiteY660" fmla="*/ 1037802 h 6858000"/>
              <a:gd name="connsiteX661" fmla="*/ 506322 w 7467600"/>
              <a:gd name="connsiteY661" fmla="*/ 1020997 h 6858000"/>
              <a:gd name="connsiteX662" fmla="*/ 533068 w 7467600"/>
              <a:gd name="connsiteY662" fmla="*/ 1029409 h 6858000"/>
              <a:gd name="connsiteX663" fmla="*/ 1232525 w 7467600"/>
              <a:gd name="connsiteY663" fmla="*/ 1804675 h 6858000"/>
              <a:gd name="connsiteX664" fmla="*/ 1388858 w 7467600"/>
              <a:gd name="connsiteY664" fmla="*/ 2368011 h 6858000"/>
              <a:gd name="connsiteX665" fmla="*/ 1384098 w 7467600"/>
              <a:gd name="connsiteY665" fmla="*/ 2378125 h 6858000"/>
              <a:gd name="connsiteX666" fmla="*/ 1425393 w 7467600"/>
              <a:gd name="connsiteY666" fmla="*/ 2589124 h 6858000"/>
              <a:gd name="connsiteX667" fmla="*/ 1424001 w 7467600"/>
              <a:gd name="connsiteY667" fmla="*/ 2597541 h 6858000"/>
              <a:gd name="connsiteX668" fmla="*/ 2152729 w 7467600"/>
              <a:gd name="connsiteY668" fmla="*/ 2864487 h 6858000"/>
              <a:gd name="connsiteX669" fmla="*/ 2020609 w 7467600"/>
              <a:gd name="connsiteY669" fmla="*/ 2539671 h 6858000"/>
              <a:gd name="connsiteX670" fmla="*/ 2018920 w 7467600"/>
              <a:gd name="connsiteY670" fmla="*/ 2536309 h 6858000"/>
              <a:gd name="connsiteX671" fmla="*/ 1342441 w 7467600"/>
              <a:gd name="connsiteY671" fmla="*/ 1173017 h 6858000"/>
              <a:gd name="connsiteX672" fmla="*/ 1367925 w 7467600"/>
              <a:gd name="connsiteY672" fmla="*/ 1135648 h 6858000"/>
              <a:gd name="connsiteX673" fmla="*/ 1771401 w 7467600"/>
              <a:gd name="connsiteY673" fmla="*/ 1806673 h 6858000"/>
              <a:gd name="connsiteX674" fmla="*/ 1972385 w 7467600"/>
              <a:gd name="connsiteY674" fmla="*/ 2198735 h 6858000"/>
              <a:gd name="connsiteX675" fmla="*/ 2040892 w 7467600"/>
              <a:gd name="connsiteY675" fmla="*/ 2405205 h 6858000"/>
              <a:gd name="connsiteX676" fmla="*/ 2131689 w 7467600"/>
              <a:gd name="connsiteY676" fmla="*/ 1936926 h 6858000"/>
              <a:gd name="connsiteX677" fmla="*/ 2454820 w 7467600"/>
              <a:gd name="connsiteY677" fmla="*/ 1248808 h 6858000"/>
              <a:gd name="connsiteX678" fmla="*/ 2492512 w 7467600"/>
              <a:gd name="connsiteY678" fmla="*/ 1302920 h 6858000"/>
              <a:gd name="connsiteX679" fmla="*/ 2081216 w 7467600"/>
              <a:gd name="connsiteY679" fmla="*/ 2527513 h 6858000"/>
              <a:gd name="connsiteX680" fmla="*/ 2081211 w 7467600"/>
              <a:gd name="connsiteY680" fmla="*/ 2528916 h 6858000"/>
              <a:gd name="connsiteX681" fmla="*/ 2199067 w 7467600"/>
              <a:gd name="connsiteY681" fmla="*/ 2884061 h 6858000"/>
              <a:gd name="connsiteX682" fmla="*/ 3192586 w 7467600"/>
              <a:gd name="connsiteY682" fmla="*/ 3411496 h 6858000"/>
              <a:gd name="connsiteX683" fmla="*/ 3182620 w 7467600"/>
              <a:gd name="connsiteY683" fmla="*/ 3483279 h 6858000"/>
              <a:gd name="connsiteX684" fmla="*/ 2435119 w 7467600"/>
              <a:gd name="connsiteY684" fmla="*/ 3080173 h 6858000"/>
              <a:gd name="connsiteX685" fmla="*/ 2410152 w 7467600"/>
              <a:gd name="connsiteY685" fmla="*/ 3063751 h 6858000"/>
              <a:gd name="connsiteX686" fmla="*/ 2408099 w 7467600"/>
              <a:gd name="connsiteY686" fmla="*/ 3064403 h 6858000"/>
              <a:gd name="connsiteX687" fmla="*/ 2407218 w 7467600"/>
              <a:gd name="connsiteY687" fmla="*/ 3070324 h 6858000"/>
              <a:gd name="connsiteX688" fmla="*/ 2380138 w 7467600"/>
              <a:gd name="connsiteY688" fmla="*/ 3099341 h 6858000"/>
              <a:gd name="connsiteX689" fmla="*/ 1765923 w 7467600"/>
              <a:gd name="connsiteY689" fmla="*/ 3581043 h 6858000"/>
              <a:gd name="connsiteX690" fmla="*/ 1702258 w 7467600"/>
              <a:gd name="connsiteY690" fmla="*/ 3612286 h 6858000"/>
              <a:gd name="connsiteX691" fmla="*/ 1538370 w 7467600"/>
              <a:gd name="connsiteY691" fmla="*/ 3811804 h 6858000"/>
              <a:gd name="connsiteX692" fmla="*/ 542867 w 7467600"/>
              <a:gd name="connsiteY692" fmla="*/ 4944092 h 6858000"/>
              <a:gd name="connsiteX693" fmla="*/ 515800 w 7467600"/>
              <a:gd name="connsiteY693" fmla="*/ 4862180 h 6858000"/>
              <a:gd name="connsiteX694" fmla="*/ 909145 w 7467600"/>
              <a:gd name="connsiteY694" fmla="*/ 4199225 h 6858000"/>
              <a:gd name="connsiteX695" fmla="*/ 1214067 w 7467600"/>
              <a:gd name="connsiteY695" fmla="*/ 3908561 h 6858000"/>
              <a:gd name="connsiteX696" fmla="*/ 640967 w 7467600"/>
              <a:gd name="connsiteY696" fmla="*/ 4105601 h 6858000"/>
              <a:gd name="connsiteX697" fmla="*/ 112563 w 7467600"/>
              <a:gd name="connsiteY697" fmla="*/ 4396952 h 6858000"/>
              <a:gd name="connsiteX698" fmla="*/ 0 w 7467600"/>
              <a:gd name="connsiteY698" fmla="*/ 4466006 h 6858000"/>
              <a:gd name="connsiteX699" fmla="*/ 0 w 7467600"/>
              <a:gd name="connsiteY699" fmla="*/ 4233763 h 6858000"/>
              <a:gd name="connsiteX700" fmla="*/ 36881 w 7467600"/>
              <a:gd name="connsiteY700" fmla="*/ 4200118 h 6858000"/>
              <a:gd name="connsiteX701" fmla="*/ 910534 w 7467600"/>
              <a:gd name="connsiteY701" fmla="*/ 3629753 h 6858000"/>
              <a:gd name="connsiteX702" fmla="*/ 1578717 w 7467600"/>
              <a:gd name="connsiteY702" fmla="*/ 3575982 h 6858000"/>
              <a:gd name="connsiteX703" fmla="*/ 2338780 w 7467600"/>
              <a:gd name="connsiteY703" fmla="*/ 3033725 h 6858000"/>
              <a:gd name="connsiteX704" fmla="*/ 1807991 w 7467600"/>
              <a:gd name="connsiteY704" fmla="*/ 2807184 h 6858000"/>
              <a:gd name="connsiteX705" fmla="*/ 1416358 w 7467600"/>
              <a:gd name="connsiteY705" fmla="*/ 3112571 h 6858000"/>
              <a:gd name="connsiteX706" fmla="*/ 939066 w 7467600"/>
              <a:gd name="connsiteY706" fmla="*/ 3378798 h 6858000"/>
              <a:gd name="connsiteX707" fmla="*/ 115099 w 7467600"/>
              <a:gd name="connsiteY707" fmla="*/ 3607650 h 6858000"/>
              <a:gd name="connsiteX708" fmla="*/ 97284 w 7467600"/>
              <a:gd name="connsiteY708" fmla="*/ 3520393 h 6858000"/>
              <a:gd name="connsiteX709" fmla="*/ 922050 w 7467600"/>
              <a:gd name="connsiteY709" fmla="*/ 3074867 h 6858000"/>
              <a:gd name="connsiteX710" fmla="*/ 1405265 w 7467600"/>
              <a:gd name="connsiteY710" fmla="*/ 3016319 h 6858000"/>
              <a:gd name="connsiteX711" fmla="*/ 1407512 w 7467600"/>
              <a:gd name="connsiteY711" fmla="*/ 3018001 h 6858000"/>
              <a:gd name="connsiteX712" fmla="*/ 1726266 w 7467600"/>
              <a:gd name="connsiteY712" fmla="*/ 2777274 h 6858000"/>
              <a:gd name="connsiteX713" fmla="*/ 625390 w 7467600"/>
              <a:gd name="connsiteY713" fmla="*/ 2514541 h 6858000"/>
              <a:gd name="connsiteX714" fmla="*/ 619799 w 7467600"/>
              <a:gd name="connsiteY714" fmla="*/ 2527180 h 6858000"/>
              <a:gd name="connsiteX715" fmla="*/ 310030 w 7467600"/>
              <a:gd name="connsiteY715" fmla="*/ 2771818 h 6858000"/>
              <a:gd name="connsiteX716" fmla="*/ 173877 w 7467600"/>
              <a:gd name="connsiteY716" fmla="*/ 2937056 h 6858000"/>
              <a:gd name="connsiteX717" fmla="*/ 77889 w 7467600"/>
              <a:gd name="connsiteY717" fmla="*/ 3138440 h 6858000"/>
              <a:gd name="connsiteX718" fmla="*/ 0 w 7467600"/>
              <a:gd name="connsiteY718" fmla="*/ 3271395 h 6858000"/>
              <a:gd name="connsiteX719" fmla="*/ 0 w 7467600"/>
              <a:gd name="connsiteY719" fmla="*/ 3153002 h 6858000"/>
              <a:gd name="connsiteX720" fmla="*/ 2386 w 7467600"/>
              <a:gd name="connsiteY720" fmla="*/ 3149203 h 6858000"/>
              <a:gd name="connsiteX721" fmla="*/ 89753 w 7467600"/>
              <a:gd name="connsiteY721" fmla="*/ 2987702 h 6858000"/>
              <a:gd name="connsiteX722" fmla="*/ 76869 w 7467600"/>
              <a:gd name="connsiteY722" fmla="*/ 3005404 h 6858000"/>
              <a:gd name="connsiteX723" fmla="*/ 32049 w 7467600"/>
              <a:gd name="connsiteY723" fmla="*/ 3065814 h 6858000"/>
              <a:gd name="connsiteX724" fmla="*/ 0 w 7467600"/>
              <a:gd name="connsiteY724" fmla="*/ 3108744 h 6858000"/>
              <a:gd name="connsiteX725" fmla="*/ 0 w 7467600"/>
              <a:gd name="connsiteY725" fmla="*/ 3058059 h 6858000"/>
              <a:gd name="connsiteX726" fmla="*/ 7610 w 7467600"/>
              <a:gd name="connsiteY726" fmla="*/ 3047889 h 6858000"/>
              <a:gd name="connsiteX727" fmla="*/ 52419 w 7467600"/>
              <a:gd name="connsiteY727" fmla="*/ 2987479 h 6858000"/>
              <a:gd name="connsiteX728" fmla="*/ 59142 w 7467600"/>
              <a:gd name="connsiteY728" fmla="*/ 2978488 h 6858000"/>
              <a:gd name="connsiteX729" fmla="*/ 0 w 7467600"/>
              <a:gd name="connsiteY729" fmla="*/ 3015334 h 6858000"/>
              <a:gd name="connsiteX730" fmla="*/ 0 w 7467600"/>
              <a:gd name="connsiteY730" fmla="*/ 2914286 h 6858000"/>
              <a:gd name="connsiteX731" fmla="*/ 36383 w 7467600"/>
              <a:gd name="connsiteY731" fmla="*/ 2901128 h 6858000"/>
              <a:gd name="connsiteX732" fmla="*/ 156329 w 7467600"/>
              <a:gd name="connsiteY732" fmla="*/ 2840533 h 6858000"/>
              <a:gd name="connsiteX733" fmla="*/ 358355 w 7467600"/>
              <a:gd name="connsiteY733" fmla="*/ 2620471 h 6858000"/>
              <a:gd name="connsiteX734" fmla="*/ 510577 w 7467600"/>
              <a:gd name="connsiteY734" fmla="*/ 2501244 h 6858000"/>
              <a:gd name="connsiteX735" fmla="*/ 211967 w 7467600"/>
              <a:gd name="connsiteY735" fmla="*/ 2479171 h 6858000"/>
              <a:gd name="connsiteX736" fmla="*/ 0 w 7467600"/>
              <a:gd name="connsiteY736" fmla="*/ 2476398 h 6858000"/>
              <a:gd name="connsiteX737" fmla="*/ 0 w 7467600"/>
              <a:gd name="connsiteY737" fmla="*/ 2389189 h 6858000"/>
              <a:gd name="connsiteX738" fmla="*/ 103062 w 7467600"/>
              <a:gd name="connsiteY738" fmla="*/ 2389518 h 6858000"/>
              <a:gd name="connsiteX739" fmla="*/ 510734 w 7467600"/>
              <a:gd name="connsiteY739" fmla="*/ 2416201 h 6858000"/>
              <a:gd name="connsiteX740" fmla="*/ 279257 w 7467600"/>
              <a:gd name="connsiteY740" fmla="*/ 2092102 h 6858000"/>
              <a:gd name="connsiteX741" fmla="*/ 65265 w 7467600"/>
              <a:gd name="connsiteY741" fmla="*/ 2006049 h 6858000"/>
              <a:gd name="connsiteX742" fmla="*/ 0 w 7467600"/>
              <a:gd name="connsiteY742" fmla="*/ 1982532 h 6858000"/>
              <a:gd name="connsiteX743" fmla="*/ 0 w 7467600"/>
              <a:gd name="connsiteY743" fmla="*/ 1912789 h 6858000"/>
              <a:gd name="connsiteX744" fmla="*/ 97460 w 7467600"/>
              <a:gd name="connsiteY744" fmla="*/ 1953725 h 6858000"/>
              <a:gd name="connsiteX745" fmla="*/ 221272 w 7467600"/>
              <a:gd name="connsiteY745" fmla="*/ 1980766 h 6858000"/>
              <a:gd name="connsiteX746" fmla="*/ 116765 w 7467600"/>
              <a:gd name="connsiteY746" fmla="*/ 1911033 h 6858000"/>
              <a:gd name="connsiteX747" fmla="*/ 16405 w 7467600"/>
              <a:gd name="connsiteY747" fmla="*/ 1803412 h 6858000"/>
              <a:gd name="connsiteX748" fmla="*/ 0 w 7467600"/>
              <a:gd name="connsiteY748" fmla="*/ 1784777 h 6858000"/>
              <a:gd name="connsiteX749" fmla="*/ 0 w 7467600"/>
              <a:gd name="connsiteY749" fmla="*/ 1740082 h 6858000"/>
              <a:gd name="connsiteX750" fmla="*/ 39394 w 7467600"/>
              <a:gd name="connsiteY750" fmla="*/ 1784856 h 6858000"/>
              <a:gd name="connsiteX751" fmla="*/ 135813 w 7467600"/>
              <a:gd name="connsiteY751" fmla="*/ 1888838 h 6858000"/>
              <a:gd name="connsiteX752" fmla="*/ 242575 w 7467600"/>
              <a:gd name="connsiteY752" fmla="*/ 1958841 h 6858000"/>
              <a:gd name="connsiteX753" fmla="*/ 82197 w 7467600"/>
              <a:gd name="connsiteY753" fmla="*/ 1754826 h 6858000"/>
              <a:gd name="connsiteX754" fmla="*/ 0 w 7467600"/>
              <a:gd name="connsiteY754" fmla="*/ 1679650 h 6858000"/>
              <a:gd name="connsiteX755" fmla="*/ 0 w 7467600"/>
              <a:gd name="connsiteY755" fmla="*/ 1602463 h 6858000"/>
              <a:gd name="connsiteX756" fmla="*/ 84689 w 7467600"/>
              <a:gd name="connsiteY756" fmla="*/ 1677442 h 6858000"/>
              <a:gd name="connsiteX757" fmla="*/ 298437 w 7467600"/>
              <a:gd name="connsiteY757" fmla="*/ 1968019 h 6858000"/>
              <a:gd name="connsiteX758" fmla="*/ 227269 w 7467600"/>
              <a:gd name="connsiteY758" fmla="*/ 1114064 h 6858000"/>
              <a:gd name="connsiteX759" fmla="*/ 248003 w 7467600"/>
              <a:gd name="connsiteY759" fmla="*/ 1089613 h 6858000"/>
              <a:gd name="connsiteX760" fmla="*/ 427020 w 7467600"/>
              <a:gd name="connsiteY760" fmla="*/ 1619803 h 6858000"/>
              <a:gd name="connsiteX761" fmla="*/ 340345 w 7467600"/>
              <a:gd name="connsiteY761" fmla="*/ 2027739 h 6858000"/>
              <a:gd name="connsiteX762" fmla="*/ 360865 w 7467600"/>
              <a:gd name="connsiteY762" fmla="*/ 2044827 h 6858000"/>
              <a:gd name="connsiteX763" fmla="*/ 560414 w 7467600"/>
              <a:gd name="connsiteY763" fmla="*/ 2421457 h 6858000"/>
              <a:gd name="connsiteX764" fmla="*/ 1359703 w 7467600"/>
              <a:gd name="connsiteY764" fmla="*/ 2578554 h 6858000"/>
              <a:gd name="connsiteX765" fmla="*/ 1359422 w 7467600"/>
              <a:gd name="connsiteY765" fmla="*/ 2577994 h 6858000"/>
              <a:gd name="connsiteX766" fmla="*/ 828701 w 7467600"/>
              <a:gd name="connsiteY766" fmla="*/ 1839520 h 6858000"/>
              <a:gd name="connsiteX767" fmla="*/ 494427 w 7467600"/>
              <a:gd name="connsiteY767" fmla="*/ 1092333 h 6858000"/>
              <a:gd name="connsiteX768" fmla="*/ 506322 w 7467600"/>
              <a:gd name="connsiteY768" fmla="*/ 1020997 h 6858000"/>
              <a:gd name="connsiteX769" fmla="*/ 4570198 w 7467600"/>
              <a:gd name="connsiteY769" fmla="*/ 978081 h 6858000"/>
              <a:gd name="connsiteX770" fmla="*/ 4523691 w 7467600"/>
              <a:gd name="connsiteY770" fmla="*/ 1127776 h 6858000"/>
              <a:gd name="connsiteX771" fmla="*/ 4509875 w 7467600"/>
              <a:gd name="connsiteY771" fmla="*/ 1167552 h 6858000"/>
              <a:gd name="connsiteX772" fmla="*/ 4478168 w 7467600"/>
              <a:gd name="connsiteY772" fmla="*/ 1260735 h 6858000"/>
              <a:gd name="connsiteX773" fmla="*/ 4409309 w 7467600"/>
              <a:gd name="connsiteY773" fmla="*/ 1666996 h 6858000"/>
              <a:gd name="connsiteX774" fmla="*/ 4370031 w 7467600"/>
              <a:gd name="connsiteY774" fmla="*/ 1955666 h 6858000"/>
              <a:gd name="connsiteX775" fmla="*/ 4570198 w 7467600"/>
              <a:gd name="connsiteY775" fmla="*/ 978081 h 6858000"/>
              <a:gd name="connsiteX776" fmla="*/ 4557898 w 7467600"/>
              <a:gd name="connsiteY776" fmla="*/ 900011 h 6858000"/>
              <a:gd name="connsiteX777" fmla="*/ 4344840 w 7467600"/>
              <a:gd name="connsiteY777" fmla="*/ 1922038 h 6858000"/>
              <a:gd name="connsiteX778" fmla="*/ 4378710 w 7467600"/>
              <a:gd name="connsiteY778" fmla="*/ 1665516 h 6858000"/>
              <a:gd name="connsiteX779" fmla="*/ 4448798 w 7467600"/>
              <a:gd name="connsiteY779" fmla="*/ 1253024 h 6858000"/>
              <a:gd name="connsiteX780" fmla="*/ 4480315 w 7467600"/>
              <a:gd name="connsiteY780" fmla="*/ 1158454 h 6858000"/>
              <a:gd name="connsiteX781" fmla="*/ 4494133 w 7467600"/>
              <a:gd name="connsiteY781" fmla="*/ 1118676 h 6858000"/>
              <a:gd name="connsiteX782" fmla="*/ 4557898 w 7467600"/>
              <a:gd name="connsiteY782" fmla="*/ 900011 h 6858000"/>
              <a:gd name="connsiteX783" fmla="*/ 5870151 w 7467600"/>
              <a:gd name="connsiteY783" fmla="*/ 898890 h 6858000"/>
              <a:gd name="connsiteX784" fmla="*/ 5861335 w 7467600"/>
              <a:gd name="connsiteY784" fmla="*/ 899177 h 6858000"/>
              <a:gd name="connsiteX785" fmla="*/ 5843702 w 7467600"/>
              <a:gd name="connsiteY785" fmla="*/ 899748 h 6858000"/>
              <a:gd name="connsiteX786" fmla="*/ 5651107 w 7467600"/>
              <a:gd name="connsiteY786" fmla="*/ 920306 h 6858000"/>
              <a:gd name="connsiteX787" fmla="*/ 5459407 w 7467600"/>
              <a:gd name="connsiteY787" fmla="*/ 940975 h 6858000"/>
              <a:gd name="connsiteX788" fmla="*/ 5374846 w 7467600"/>
              <a:gd name="connsiteY788" fmla="*/ 941988 h 6858000"/>
              <a:gd name="connsiteX789" fmla="*/ 5256105 w 7467600"/>
              <a:gd name="connsiteY789" fmla="*/ 945632 h 6858000"/>
              <a:gd name="connsiteX790" fmla="*/ 5107071 w 7467600"/>
              <a:gd name="connsiteY790" fmla="*/ 969720 h 6858000"/>
              <a:gd name="connsiteX791" fmla="*/ 4998681 w 7467600"/>
              <a:gd name="connsiteY791" fmla="*/ 988771 h 6858000"/>
              <a:gd name="connsiteX792" fmla="*/ 5870151 w 7467600"/>
              <a:gd name="connsiteY792" fmla="*/ 898890 h 6858000"/>
              <a:gd name="connsiteX793" fmla="*/ 5504425 w 7467600"/>
              <a:gd name="connsiteY793" fmla="*/ 848067 h 6858000"/>
              <a:gd name="connsiteX794" fmla="*/ 4968849 w 7467600"/>
              <a:gd name="connsiteY794" fmla="*/ 962318 h 6858000"/>
              <a:gd name="connsiteX795" fmla="*/ 5104039 w 7467600"/>
              <a:gd name="connsiteY795" fmla="*/ 940634 h 6858000"/>
              <a:gd name="connsiteX796" fmla="*/ 5256311 w 7467600"/>
              <a:gd name="connsiteY796" fmla="*/ 916490 h 6858000"/>
              <a:gd name="connsiteX797" fmla="*/ 5377381 w 7467600"/>
              <a:gd name="connsiteY797" fmla="*/ 912671 h 6858000"/>
              <a:gd name="connsiteX798" fmla="*/ 5460148 w 7467600"/>
              <a:gd name="connsiteY798" fmla="*/ 911442 h 6858000"/>
              <a:gd name="connsiteX799" fmla="*/ 5648971 w 7467600"/>
              <a:gd name="connsiteY799" fmla="*/ 891331 h 6858000"/>
              <a:gd name="connsiteX800" fmla="*/ 5844807 w 7467600"/>
              <a:gd name="connsiteY800" fmla="*/ 870718 h 6858000"/>
              <a:gd name="connsiteX801" fmla="*/ 5862975 w 7467600"/>
              <a:gd name="connsiteY801" fmla="*/ 869756 h 6858000"/>
              <a:gd name="connsiteX802" fmla="*/ 5920887 w 7467600"/>
              <a:gd name="connsiteY802" fmla="*/ 865929 h 6858000"/>
              <a:gd name="connsiteX803" fmla="*/ 5504425 w 7467600"/>
              <a:gd name="connsiteY803" fmla="*/ 848067 h 6858000"/>
              <a:gd name="connsiteX804" fmla="*/ 3607114 w 7467600"/>
              <a:gd name="connsiteY804" fmla="*/ 467441 h 6858000"/>
              <a:gd name="connsiteX805" fmla="*/ 3296242 w 7467600"/>
              <a:gd name="connsiteY805" fmla="*/ 807991 h 6858000"/>
              <a:gd name="connsiteX806" fmla="*/ 3174674 w 7467600"/>
              <a:gd name="connsiteY806" fmla="*/ 919759 h 6858000"/>
              <a:gd name="connsiteX807" fmla="*/ 3042978 w 7467600"/>
              <a:gd name="connsiteY807" fmla="*/ 1054894 h 6858000"/>
              <a:gd name="connsiteX808" fmla="*/ 2968914 w 7467600"/>
              <a:gd name="connsiteY808" fmla="*/ 1133756 h 6858000"/>
              <a:gd name="connsiteX809" fmla="*/ 3103823 w 7467600"/>
              <a:gd name="connsiteY809" fmla="*/ 1026814 h 6858000"/>
              <a:gd name="connsiteX810" fmla="*/ 3607114 w 7467600"/>
              <a:gd name="connsiteY810" fmla="*/ 467441 h 6858000"/>
              <a:gd name="connsiteX811" fmla="*/ 3744487 w 7467600"/>
              <a:gd name="connsiteY811" fmla="*/ 383136 h 6858000"/>
              <a:gd name="connsiteX812" fmla="*/ 3970213 w 7467600"/>
              <a:gd name="connsiteY812" fmla="*/ 995559 h 6858000"/>
              <a:gd name="connsiteX813" fmla="*/ 3744487 w 7467600"/>
              <a:gd name="connsiteY813" fmla="*/ 383136 h 6858000"/>
              <a:gd name="connsiteX814" fmla="*/ 3624562 w 7467600"/>
              <a:gd name="connsiteY814" fmla="*/ 367041 h 6858000"/>
              <a:gd name="connsiteX815" fmla="*/ 3489712 w 7467600"/>
              <a:gd name="connsiteY815" fmla="*/ 485386 h 6858000"/>
              <a:gd name="connsiteX816" fmla="*/ 3182994 w 7467600"/>
              <a:gd name="connsiteY816" fmla="*/ 828265 h 6858000"/>
              <a:gd name="connsiteX817" fmla="*/ 2892114 w 7467600"/>
              <a:gd name="connsiteY817" fmla="*/ 1172635 h 6858000"/>
              <a:gd name="connsiteX818" fmla="*/ 3021459 w 7467600"/>
              <a:gd name="connsiteY818" fmla="*/ 1035385 h 6858000"/>
              <a:gd name="connsiteX819" fmla="*/ 3153873 w 7467600"/>
              <a:gd name="connsiteY819" fmla="*/ 898971 h 6858000"/>
              <a:gd name="connsiteX820" fmla="*/ 3276511 w 7467600"/>
              <a:gd name="connsiteY820" fmla="*/ 786423 h 6858000"/>
              <a:gd name="connsiteX821" fmla="*/ 3584154 w 7467600"/>
              <a:gd name="connsiteY821" fmla="*/ 448218 h 6858000"/>
              <a:gd name="connsiteX822" fmla="*/ 3624562 w 7467600"/>
              <a:gd name="connsiteY822" fmla="*/ 367041 h 6858000"/>
              <a:gd name="connsiteX823" fmla="*/ 3766672 w 7467600"/>
              <a:gd name="connsiteY823" fmla="*/ 359429 h 6858000"/>
              <a:gd name="connsiteX824" fmla="*/ 3996338 w 7467600"/>
              <a:gd name="connsiteY824" fmla="*/ 968237 h 6858000"/>
              <a:gd name="connsiteX825" fmla="*/ 3766672 w 7467600"/>
              <a:gd name="connsiteY825" fmla="*/ 359429 h 6858000"/>
              <a:gd name="connsiteX826" fmla="*/ 5805386 w 7467600"/>
              <a:gd name="connsiteY826" fmla="*/ 239240 h 6858000"/>
              <a:gd name="connsiteX827" fmla="*/ 5736947 w 7467600"/>
              <a:gd name="connsiteY827" fmla="*/ 261367 h 6858000"/>
              <a:gd name="connsiteX828" fmla="*/ 5427012 w 7467600"/>
              <a:gd name="connsiteY828" fmla="*/ 311272 h 6858000"/>
              <a:gd name="connsiteX829" fmla="*/ 5147818 w 7467600"/>
              <a:gd name="connsiteY829" fmla="*/ 322112 h 6858000"/>
              <a:gd name="connsiteX830" fmla="*/ 5060854 w 7467600"/>
              <a:gd name="connsiteY830" fmla="*/ 311882 h 6858000"/>
              <a:gd name="connsiteX831" fmla="*/ 4945989 w 7467600"/>
              <a:gd name="connsiteY831" fmla="*/ 300516 h 6858000"/>
              <a:gd name="connsiteX832" fmla="*/ 5410479 w 7467600"/>
              <a:gd name="connsiteY832" fmla="*/ 348434 h 6858000"/>
              <a:gd name="connsiteX833" fmla="*/ 5805386 w 7467600"/>
              <a:gd name="connsiteY833" fmla="*/ 239240 h 6858000"/>
              <a:gd name="connsiteX834" fmla="*/ 7467600 w 7467600"/>
              <a:gd name="connsiteY834" fmla="*/ 163142 h 6858000"/>
              <a:gd name="connsiteX835" fmla="*/ 7467600 w 7467600"/>
              <a:gd name="connsiteY835" fmla="*/ 789215 h 6858000"/>
              <a:gd name="connsiteX836" fmla="*/ 7451412 w 7467600"/>
              <a:gd name="connsiteY836" fmla="*/ 799572 h 6858000"/>
              <a:gd name="connsiteX837" fmla="*/ 7419999 w 7467600"/>
              <a:gd name="connsiteY837" fmla="*/ 774360 h 6858000"/>
              <a:gd name="connsiteX838" fmla="*/ 7429067 w 7467600"/>
              <a:gd name="connsiteY838" fmla="*/ 402737 h 6858000"/>
              <a:gd name="connsiteX839" fmla="*/ 5905192 w 7467600"/>
              <a:gd name="connsiteY839" fmla="*/ 163079 h 6858000"/>
              <a:gd name="connsiteX840" fmla="*/ 5865655 w 7467600"/>
              <a:gd name="connsiteY840" fmla="*/ 171901 h 6858000"/>
              <a:gd name="connsiteX841" fmla="*/ 5259740 w 7467600"/>
              <a:gd name="connsiteY841" fmla="*/ 257013 h 6858000"/>
              <a:gd name="connsiteX842" fmla="*/ 5208466 w 7467600"/>
              <a:gd name="connsiteY842" fmla="*/ 257550 h 6858000"/>
              <a:gd name="connsiteX843" fmla="*/ 4980204 w 7467600"/>
              <a:gd name="connsiteY843" fmla="*/ 271903 h 6858000"/>
              <a:gd name="connsiteX844" fmla="*/ 5068068 w 7467600"/>
              <a:gd name="connsiteY844" fmla="*/ 282244 h 6858000"/>
              <a:gd name="connsiteX845" fmla="*/ 5153231 w 7467600"/>
              <a:gd name="connsiteY845" fmla="*/ 292240 h 6858000"/>
              <a:gd name="connsiteX846" fmla="*/ 5426491 w 7467600"/>
              <a:gd name="connsiteY846" fmla="*/ 281128 h 6858000"/>
              <a:gd name="connsiteX847" fmla="*/ 5731212 w 7467600"/>
              <a:gd name="connsiteY847" fmla="*/ 231951 h 6858000"/>
              <a:gd name="connsiteX848" fmla="*/ 5905192 w 7467600"/>
              <a:gd name="connsiteY848" fmla="*/ 163079 h 6858000"/>
              <a:gd name="connsiteX849" fmla="*/ 5944437 w 7467600"/>
              <a:gd name="connsiteY849" fmla="*/ 113829 h 6858000"/>
              <a:gd name="connsiteX850" fmla="*/ 5825032 w 7467600"/>
              <a:gd name="connsiteY850" fmla="*/ 146405 h 6858000"/>
              <a:gd name="connsiteX851" fmla="*/ 4955599 w 7467600"/>
              <a:gd name="connsiteY851" fmla="*/ 247008 h 6858000"/>
              <a:gd name="connsiteX852" fmla="*/ 5210104 w 7467600"/>
              <a:gd name="connsiteY852" fmla="*/ 228123 h 6858000"/>
              <a:gd name="connsiteX853" fmla="*/ 5261015 w 7467600"/>
              <a:gd name="connsiteY853" fmla="*/ 227087 h 6858000"/>
              <a:gd name="connsiteX854" fmla="*/ 5861181 w 7467600"/>
              <a:gd name="connsiteY854" fmla="*/ 143093 h 6858000"/>
              <a:gd name="connsiteX855" fmla="*/ 5961252 w 7467600"/>
              <a:gd name="connsiteY855" fmla="*/ 114820 h 6858000"/>
              <a:gd name="connsiteX856" fmla="*/ 5944437 w 7467600"/>
              <a:gd name="connsiteY856" fmla="*/ 113829 h 6858000"/>
              <a:gd name="connsiteX857" fmla="*/ 3882765 w 7467600"/>
              <a:gd name="connsiteY857" fmla="*/ 0 h 6858000"/>
              <a:gd name="connsiteX858" fmla="*/ 3995099 w 7467600"/>
              <a:gd name="connsiteY858" fmla="*/ 0 h 6858000"/>
              <a:gd name="connsiteX859" fmla="*/ 4163818 w 7467600"/>
              <a:gd name="connsiteY859" fmla="*/ 234104 h 6858000"/>
              <a:gd name="connsiteX860" fmla="*/ 4172099 w 7467600"/>
              <a:gd name="connsiteY860" fmla="*/ 234207 h 6858000"/>
              <a:gd name="connsiteX861" fmla="*/ 4784282 w 7467600"/>
              <a:gd name="connsiteY861" fmla="*/ 276561 h 6858000"/>
              <a:gd name="connsiteX862" fmla="*/ 4801687 w 7467600"/>
              <a:gd name="connsiteY862" fmla="*/ 267764 h 6858000"/>
              <a:gd name="connsiteX863" fmla="*/ 6082788 w 7467600"/>
              <a:gd name="connsiteY863" fmla="*/ 64119 h 6858000"/>
              <a:gd name="connsiteX864" fmla="*/ 6099442 w 7467600"/>
              <a:gd name="connsiteY864" fmla="*/ 82568 h 6858000"/>
              <a:gd name="connsiteX865" fmla="*/ 4804137 w 7467600"/>
              <a:gd name="connsiteY865" fmla="*/ 320931 h 6858000"/>
              <a:gd name="connsiteX866" fmla="*/ 4227047 w 7467600"/>
              <a:gd name="connsiteY866" fmla="*/ 313415 h 6858000"/>
              <a:gd name="connsiteX867" fmla="*/ 4346041 w 7467600"/>
              <a:gd name="connsiteY867" fmla="*/ 456086 h 6858000"/>
              <a:gd name="connsiteX868" fmla="*/ 4870967 w 7467600"/>
              <a:gd name="connsiteY868" fmla="*/ 963061 h 6858000"/>
              <a:gd name="connsiteX869" fmla="*/ 4889647 w 7467600"/>
              <a:gd name="connsiteY869" fmla="*/ 957147 h 6858000"/>
              <a:gd name="connsiteX870" fmla="*/ 5422504 w 7467600"/>
              <a:gd name="connsiteY870" fmla="*/ 805191 h 6858000"/>
              <a:gd name="connsiteX871" fmla="*/ 6087656 w 7467600"/>
              <a:gd name="connsiteY871" fmla="*/ 826703 h 6858000"/>
              <a:gd name="connsiteX872" fmla="*/ 6058717 w 7467600"/>
              <a:gd name="connsiteY872" fmla="*/ 865992 h 6858000"/>
              <a:gd name="connsiteX873" fmla="*/ 4974153 w 7467600"/>
              <a:gd name="connsiteY873" fmla="*/ 1045456 h 6858000"/>
              <a:gd name="connsiteX874" fmla="*/ 5627835 w 7467600"/>
              <a:gd name="connsiteY874" fmla="*/ 1472077 h 6858000"/>
              <a:gd name="connsiteX875" fmla="*/ 5629817 w 7467600"/>
              <a:gd name="connsiteY875" fmla="*/ 1471412 h 6858000"/>
              <a:gd name="connsiteX876" fmla="*/ 5634124 w 7467600"/>
              <a:gd name="connsiteY876" fmla="*/ 1470572 h 6858000"/>
              <a:gd name="connsiteX877" fmla="*/ 5755832 w 7467600"/>
              <a:gd name="connsiteY877" fmla="*/ 1383886 h 6858000"/>
              <a:gd name="connsiteX878" fmla="*/ 6014186 w 7467600"/>
              <a:gd name="connsiteY878" fmla="*/ 1279799 h 6858000"/>
              <a:gd name="connsiteX879" fmla="*/ 6901619 w 7467600"/>
              <a:gd name="connsiteY879" fmla="*/ 1047874 h 6858000"/>
              <a:gd name="connsiteX880" fmla="*/ 6931566 w 7467600"/>
              <a:gd name="connsiteY880" fmla="*/ 1062034 h 6858000"/>
              <a:gd name="connsiteX881" fmla="*/ 5790982 w 7467600"/>
              <a:gd name="connsiteY881" fmla="*/ 1561380 h 6858000"/>
              <a:gd name="connsiteX882" fmla="*/ 6188971 w 7467600"/>
              <a:gd name="connsiteY882" fmla="*/ 1755168 h 6858000"/>
              <a:gd name="connsiteX883" fmla="*/ 6202446 w 7467600"/>
              <a:gd name="connsiteY883" fmla="*/ 1752268 h 6858000"/>
              <a:gd name="connsiteX884" fmla="*/ 7179560 w 7467600"/>
              <a:gd name="connsiteY884" fmla="*/ 1467551 h 6858000"/>
              <a:gd name="connsiteX885" fmla="*/ 7158730 w 7467600"/>
              <a:gd name="connsiteY885" fmla="*/ 1507835 h 6858000"/>
              <a:gd name="connsiteX886" fmla="*/ 6326959 w 7467600"/>
              <a:gd name="connsiteY886" fmla="*/ 1817686 h 6858000"/>
              <a:gd name="connsiteX887" fmla="*/ 6537433 w 7467600"/>
              <a:gd name="connsiteY887" fmla="*/ 1907790 h 6858000"/>
              <a:gd name="connsiteX888" fmla="*/ 6550221 w 7467600"/>
              <a:gd name="connsiteY888" fmla="*/ 1910729 h 6858000"/>
              <a:gd name="connsiteX889" fmla="*/ 6964438 w 7467600"/>
              <a:gd name="connsiteY889" fmla="*/ 2209505 h 6858000"/>
              <a:gd name="connsiteX890" fmla="*/ 7367862 w 7467600"/>
              <a:gd name="connsiteY890" fmla="*/ 2806833 h 6858000"/>
              <a:gd name="connsiteX891" fmla="*/ 7364329 w 7467600"/>
              <a:gd name="connsiteY891" fmla="*/ 2826907 h 6858000"/>
              <a:gd name="connsiteX892" fmla="*/ 7290545 w 7467600"/>
              <a:gd name="connsiteY892" fmla="*/ 2850663 h 6858000"/>
              <a:gd name="connsiteX893" fmla="*/ 6472036 w 7467600"/>
              <a:gd name="connsiteY893" fmla="*/ 1959003 h 6858000"/>
              <a:gd name="connsiteX894" fmla="*/ 5792897 w 7467600"/>
              <a:gd name="connsiteY894" fmla="*/ 1647747 h 6858000"/>
              <a:gd name="connsiteX895" fmla="*/ 5842751 w 7467600"/>
              <a:gd name="connsiteY895" fmla="*/ 1816112 h 6858000"/>
              <a:gd name="connsiteX896" fmla="*/ 5847424 w 7467600"/>
              <a:gd name="connsiteY896" fmla="*/ 1815776 h 6858000"/>
              <a:gd name="connsiteX897" fmla="*/ 6399821 w 7467600"/>
              <a:gd name="connsiteY897" fmla="*/ 2344799 h 6858000"/>
              <a:gd name="connsiteX898" fmla="*/ 6323232 w 7467600"/>
              <a:gd name="connsiteY898" fmla="*/ 2389634 h 6858000"/>
              <a:gd name="connsiteX899" fmla="*/ 5942958 w 7467600"/>
              <a:gd name="connsiteY899" fmla="*/ 2077708 h 6858000"/>
              <a:gd name="connsiteX900" fmla="*/ 5921559 w 7467600"/>
              <a:gd name="connsiteY900" fmla="*/ 2378596 h 6858000"/>
              <a:gd name="connsiteX901" fmla="*/ 5817651 w 7467600"/>
              <a:gd name="connsiteY901" fmla="*/ 3023919 h 6858000"/>
              <a:gd name="connsiteX902" fmla="*/ 5729634 w 7467600"/>
              <a:gd name="connsiteY902" fmla="*/ 3051849 h 6858000"/>
              <a:gd name="connsiteX903" fmla="*/ 5611018 w 7467600"/>
              <a:gd name="connsiteY903" fmla="*/ 2316769 h 6858000"/>
              <a:gd name="connsiteX904" fmla="*/ 5687608 w 7467600"/>
              <a:gd name="connsiteY904" fmla="*/ 2039972 h 6858000"/>
              <a:gd name="connsiteX905" fmla="*/ 5657554 w 7467600"/>
              <a:gd name="connsiteY905" fmla="*/ 1576445 h 6858000"/>
              <a:gd name="connsiteX906" fmla="*/ 5150475 w 7467600"/>
              <a:gd name="connsiteY906" fmla="*/ 1274012 h 6858000"/>
              <a:gd name="connsiteX907" fmla="*/ 5349142 w 7467600"/>
              <a:gd name="connsiteY907" fmla="*/ 2204405 h 6858000"/>
              <a:gd name="connsiteX908" fmla="*/ 5262214 w 7467600"/>
              <a:gd name="connsiteY908" fmla="*/ 2233836 h 6858000"/>
              <a:gd name="connsiteX909" fmla="*/ 4981539 w 7467600"/>
              <a:gd name="connsiteY909" fmla="*/ 1542201 h 6858000"/>
              <a:gd name="connsiteX910" fmla="*/ 4958461 w 7467600"/>
              <a:gd name="connsiteY910" fmla="*/ 1136957 h 6858000"/>
              <a:gd name="connsiteX911" fmla="*/ 4655015 w 7467600"/>
              <a:gd name="connsiteY911" fmla="*/ 891426 h 6858000"/>
              <a:gd name="connsiteX912" fmla="*/ 4348002 w 7467600"/>
              <a:gd name="connsiteY912" fmla="*/ 2205895 h 6858000"/>
              <a:gd name="connsiteX913" fmla="*/ 4262250 w 7467600"/>
              <a:gd name="connsiteY913" fmla="*/ 2219972 h 6858000"/>
              <a:gd name="connsiteX914" fmla="*/ 4550611 w 7467600"/>
              <a:gd name="connsiteY914" fmla="*/ 817540 h 6858000"/>
              <a:gd name="connsiteX915" fmla="*/ 4564418 w 7467600"/>
              <a:gd name="connsiteY915" fmla="*/ 808293 h 6858000"/>
              <a:gd name="connsiteX916" fmla="*/ 4266388 w 7467600"/>
              <a:gd name="connsiteY916" fmla="*/ 500083 h 6858000"/>
              <a:gd name="connsiteX917" fmla="*/ 4032842 w 7467600"/>
              <a:gd name="connsiteY917" fmla="*/ 211809 h 6858000"/>
              <a:gd name="connsiteX918" fmla="*/ 3721337 w 7467600"/>
              <a:gd name="connsiteY918" fmla="*/ 0 h 6858000"/>
              <a:gd name="connsiteX919" fmla="*/ 3797544 w 7467600"/>
              <a:gd name="connsiteY919" fmla="*/ 0 h 6858000"/>
              <a:gd name="connsiteX920" fmla="*/ 3775734 w 7467600"/>
              <a:gd name="connsiteY920" fmla="*/ 95131 h 6858000"/>
              <a:gd name="connsiteX921" fmla="*/ 3724807 w 7467600"/>
              <a:gd name="connsiteY921" fmla="*/ 272257 h 6858000"/>
              <a:gd name="connsiteX922" fmla="*/ 3726844 w 7467600"/>
              <a:gd name="connsiteY922" fmla="*/ 282988 h 6858000"/>
              <a:gd name="connsiteX923" fmla="*/ 3742664 w 7467600"/>
              <a:gd name="connsiteY923" fmla="*/ 279918 h 6858000"/>
              <a:gd name="connsiteX924" fmla="*/ 4103910 w 7467600"/>
              <a:gd name="connsiteY924" fmla="*/ 1161917 h 6858000"/>
              <a:gd name="connsiteX925" fmla="*/ 4020269 w 7467600"/>
              <a:gd name="connsiteY925" fmla="*/ 1200406 h 6858000"/>
              <a:gd name="connsiteX926" fmla="*/ 3674882 w 7467600"/>
              <a:gd name="connsiteY926" fmla="*/ 488524 h 6858000"/>
              <a:gd name="connsiteX927" fmla="*/ 3132682 w 7467600"/>
              <a:gd name="connsiteY927" fmla="*/ 1072284 h 6858000"/>
              <a:gd name="connsiteX928" fmla="*/ 2716346 w 7467600"/>
              <a:gd name="connsiteY928" fmla="*/ 1276376 h 6858000"/>
              <a:gd name="connsiteX929" fmla="*/ 2716772 w 7467600"/>
              <a:gd name="connsiteY929" fmla="*/ 1255462 h 6858000"/>
              <a:gd name="connsiteX930" fmla="*/ 3471096 w 7467600"/>
              <a:gd name="connsiteY930" fmla="*/ 437072 h 6858000"/>
              <a:gd name="connsiteX931" fmla="*/ 3639057 w 7467600"/>
              <a:gd name="connsiteY931" fmla="*/ 286334 h 6858000"/>
              <a:gd name="connsiteX932" fmla="*/ 3640309 w 7467600"/>
              <a:gd name="connsiteY932" fmla="*/ 284664 h 6858000"/>
              <a:gd name="connsiteX933" fmla="*/ 3646022 w 7467600"/>
              <a:gd name="connsiteY933" fmla="*/ 276711 h 6858000"/>
              <a:gd name="connsiteX934" fmla="*/ 3707943 w 7467600"/>
              <a:gd name="connsiteY934" fmla="*/ 65958 h 6858000"/>
              <a:gd name="connsiteX935" fmla="*/ 2867960 w 7467600"/>
              <a:gd name="connsiteY935" fmla="*/ 0 h 6858000"/>
              <a:gd name="connsiteX936" fmla="*/ 2926351 w 7467600"/>
              <a:gd name="connsiteY936" fmla="*/ 0 h 6858000"/>
              <a:gd name="connsiteX937" fmla="*/ 2902823 w 7467600"/>
              <a:gd name="connsiteY937" fmla="*/ 262929 h 6858000"/>
              <a:gd name="connsiteX938" fmla="*/ 2940663 w 7467600"/>
              <a:gd name="connsiteY938" fmla="*/ 140884 h 6858000"/>
              <a:gd name="connsiteX939" fmla="*/ 2947039 w 7467600"/>
              <a:gd name="connsiteY939" fmla="*/ 122524 h 6858000"/>
              <a:gd name="connsiteX940" fmla="*/ 2984316 w 7467600"/>
              <a:gd name="connsiteY940" fmla="*/ 0 h 6858000"/>
              <a:gd name="connsiteX941" fmla="*/ 3016114 w 7467600"/>
              <a:gd name="connsiteY941" fmla="*/ 0 h 6858000"/>
              <a:gd name="connsiteX942" fmla="*/ 2979949 w 7467600"/>
              <a:gd name="connsiteY942" fmla="*/ 119274 h 6858000"/>
              <a:gd name="connsiteX943" fmla="*/ 3023879 w 7467600"/>
              <a:gd name="connsiteY943" fmla="*/ 0 h 6858000"/>
              <a:gd name="connsiteX944" fmla="*/ 3105400 w 7467600"/>
              <a:gd name="connsiteY944" fmla="*/ 0 h 6858000"/>
              <a:gd name="connsiteX945" fmla="*/ 3094669 w 7467600"/>
              <a:gd name="connsiteY945" fmla="*/ 30308 h 6858000"/>
              <a:gd name="connsiteX946" fmla="*/ 2901945 w 7467600"/>
              <a:gd name="connsiteY946" fmla="*/ 466538 h 6858000"/>
              <a:gd name="connsiteX947" fmla="*/ 2815209 w 7467600"/>
              <a:gd name="connsiteY947" fmla="*/ 497361 h 6858000"/>
              <a:gd name="connsiteX948" fmla="*/ 2844845 w 7467600"/>
              <a:gd name="connsiteY948" fmla="*/ 127638 h 6858000"/>
              <a:gd name="connsiteX949" fmla="*/ 1057230 w 7467600"/>
              <a:gd name="connsiteY949" fmla="*/ 0 h 6858000"/>
              <a:gd name="connsiteX950" fmla="*/ 1111003 w 7467600"/>
              <a:gd name="connsiteY950" fmla="*/ 0 h 6858000"/>
              <a:gd name="connsiteX951" fmla="*/ 1125553 w 7467600"/>
              <a:gd name="connsiteY951" fmla="*/ 52588 h 6858000"/>
              <a:gd name="connsiteX952" fmla="*/ 1304276 w 7467600"/>
              <a:gd name="connsiteY952" fmla="*/ 476275 h 6858000"/>
              <a:gd name="connsiteX953" fmla="*/ 1492066 w 7467600"/>
              <a:gd name="connsiteY953" fmla="*/ 886333 h 6858000"/>
              <a:gd name="connsiteX954" fmla="*/ 1423698 w 7467600"/>
              <a:gd name="connsiteY954" fmla="*/ 710817 h 6858000"/>
              <a:gd name="connsiteX955" fmla="*/ 1357609 w 7467600"/>
              <a:gd name="connsiteY955" fmla="*/ 532892 h 6858000"/>
              <a:gd name="connsiteX956" fmla="*/ 1309550 w 7467600"/>
              <a:gd name="connsiteY956" fmla="*/ 374031 h 6858000"/>
              <a:gd name="connsiteX957" fmla="*/ 1193673 w 7467600"/>
              <a:gd name="connsiteY957" fmla="*/ 49533 h 6858000"/>
              <a:gd name="connsiteX958" fmla="*/ 1164391 w 7467600"/>
              <a:gd name="connsiteY958" fmla="*/ 0 h 6858000"/>
              <a:gd name="connsiteX959" fmla="*/ 1200666 w 7467600"/>
              <a:gd name="connsiteY959" fmla="*/ 0 h 6858000"/>
              <a:gd name="connsiteX960" fmla="*/ 1223408 w 7467600"/>
              <a:gd name="connsiteY960" fmla="*/ 38996 h 6858000"/>
              <a:gd name="connsiteX961" fmla="*/ 1339635 w 7467600"/>
              <a:gd name="connsiteY961" fmla="*/ 365517 h 6858000"/>
              <a:gd name="connsiteX962" fmla="*/ 1387469 w 7467600"/>
              <a:gd name="connsiteY962" fmla="*/ 523079 h 6858000"/>
              <a:gd name="connsiteX963" fmla="*/ 1452685 w 7467600"/>
              <a:gd name="connsiteY963" fmla="*/ 699806 h 6858000"/>
              <a:gd name="connsiteX964" fmla="*/ 1492092 w 7467600"/>
              <a:gd name="connsiteY964" fmla="*/ 800424 h 6858000"/>
              <a:gd name="connsiteX965" fmla="*/ 1455302 w 7467600"/>
              <a:gd name="connsiteY965" fmla="*/ 632913 h 6858000"/>
              <a:gd name="connsiteX966" fmla="*/ 1222336 w 7467600"/>
              <a:gd name="connsiteY966" fmla="*/ 9480 h 6858000"/>
              <a:gd name="connsiteX967" fmla="*/ 1214634 w 7467600"/>
              <a:gd name="connsiteY967" fmla="*/ 0 h 6858000"/>
              <a:gd name="connsiteX968" fmla="*/ 1289827 w 7467600"/>
              <a:gd name="connsiteY968" fmla="*/ 0 h 6858000"/>
              <a:gd name="connsiteX969" fmla="*/ 1321076 w 7467600"/>
              <a:gd name="connsiteY969" fmla="*/ 59722 h 6858000"/>
              <a:gd name="connsiteX970" fmla="*/ 1512579 w 7467600"/>
              <a:gd name="connsiteY970" fmla="*/ 626441 h 6858000"/>
              <a:gd name="connsiteX971" fmla="*/ 1506076 w 7467600"/>
              <a:gd name="connsiteY971" fmla="*/ 1089289 h 6858000"/>
              <a:gd name="connsiteX972" fmla="*/ 1486346 w 7467600"/>
              <a:gd name="connsiteY972" fmla="*/ 1079919 h 6858000"/>
              <a:gd name="connsiteX973" fmla="*/ 1070511 w 7467600"/>
              <a:gd name="connsiteY973" fmla="*/ 48609 h 6858000"/>
              <a:gd name="connsiteX974" fmla="*/ 43151 w 7467600"/>
              <a:gd name="connsiteY974" fmla="*/ 0 h 6858000"/>
              <a:gd name="connsiteX975" fmla="*/ 95283 w 7467600"/>
              <a:gd name="connsiteY975" fmla="*/ 0 h 6858000"/>
              <a:gd name="connsiteX976" fmla="*/ 300708 w 7467600"/>
              <a:gd name="connsiteY976" fmla="*/ 154571 h 6858000"/>
              <a:gd name="connsiteX977" fmla="*/ 530414 w 7467600"/>
              <a:gd name="connsiteY977" fmla="*/ 354673 h 6858000"/>
              <a:gd name="connsiteX978" fmla="*/ 333785 w 7467600"/>
              <a:gd name="connsiteY978" fmla="*/ 161564 h 6858000"/>
              <a:gd name="connsiteX979" fmla="*/ 147005 w 7467600"/>
              <a:gd name="connsiteY979" fmla="*/ 0 h 6858000"/>
              <a:gd name="connsiteX980" fmla="*/ 272509 w 7467600"/>
              <a:gd name="connsiteY980" fmla="*/ 0 h 6858000"/>
              <a:gd name="connsiteX981" fmla="*/ 326276 w 7467600"/>
              <a:gd name="connsiteY981" fmla="*/ 45847 h 6858000"/>
              <a:gd name="connsiteX982" fmla="*/ 823759 w 7467600"/>
              <a:gd name="connsiteY982" fmla="*/ 574145 h 6858000"/>
              <a:gd name="connsiteX983" fmla="*/ 811254 w 7467600"/>
              <a:gd name="connsiteY983" fmla="*/ 665546 h 6858000"/>
              <a:gd name="connsiteX984" fmla="*/ 154042 w 7467600"/>
              <a:gd name="connsiteY984" fmla="*/ 261522 h 6858000"/>
              <a:gd name="connsiteX985" fmla="*/ 13550 w 7467600"/>
              <a:gd name="connsiteY985" fmla="*/ 158423 h 6858000"/>
              <a:gd name="connsiteX986" fmla="*/ 0 w 7467600"/>
              <a:gd name="connsiteY986" fmla="*/ 146618 h 6858000"/>
              <a:gd name="connsiteX987" fmla="*/ 0 w 7467600"/>
              <a:gd name="connsiteY987" fmla="*/ 59161 h 6858000"/>
              <a:gd name="connsiteX988" fmla="*/ 45427 w 7467600"/>
              <a:gd name="connsiteY988" fmla="*/ 101078 h 6858000"/>
              <a:gd name="connsiteX989" fmla="*/ 630103 w 7467600"/>
              <a:gd name="connsiteY989" fmla="*/ 485885 h 6858000"/>
              <a:gd name="connsiteX990" fmla="*/ 532040 w 7467600"/>
              <a:gd name="connsiteY990" fmla="*/ 399359 h 6858000"/>
              <a:gd name="connsiteX991" fmla="*/ 517618 w 7467600"/>
              <a:gd name="connsiteY991" fmla="*/ 385726 h 6858000"/>
              <a:gd name="connsiteX992" fmla="*/ 285074 w 7467600"/>
              <a:gd name="connsiteY992" fmla="*/ 182755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7429067 w 7467600"/>
              <a:gd name="connsiteY844" fmla="*/ 402737 h 6858000"/>
              <a:gd name="connsiteX845" fmla="*/ 7467600 w 7467600"/>
              <a:gd name="connsiteY845" fmla="*/ 789215 h 6858000"/>
              <a:gd name="connsiteX846" fmla="*/ 7451412 w 7467600"/>
              <a:gd name="connsiteY846" fmla="*/ 799572 h 6858000"/>
              <a:gd name="connsiteX847" fmla="*/ 7419999 w 7467600"/>
              <a:gd name="connsiteY847" fmla="*/ 774360 h 6858000"/>
              <a:gd name="connsiteX848" fmla="*/ 7429067 w 7467600"/>
              <a:gd name="connsiteY848" fmla="*/ 402737 h 6858000"/>
              <a:gd name="connsiteX849" fmla="*/ 5905192 w 7467600"/>
              <a:gd name="connsiteY849" fmla="*/ 163079 h 6858000"/>
              <a:gd name="connsiteX850" fmla="*/ 5865655 w 7467600"/>
              <a:gd name="connsiteY850" fmla="*/ 171901 h 6858000"/>
              <a:gd name="connsiteX851" fmla="*/ 5259740 w 7467600"/>
              <a:gd name="connsiteY851" fmla="*/ 257013 h 6858000"/>
              <a:gd name="connsiteX852" fmla="*/ 5208466 w 7467600"/>
              <a:gd name="connsiteY852" fmla="*/ 257550 h 6858000"/>
              <a:gd name="connsiteX853" fmla="*/ 4980204 w 7467600"/>
              <a:gd name="connsiteY853" fmla="*/ 271903 h 6858000"/>
              <a:gd name="connsiteX854" fmla="*/ 5068068 w 7467600"/>
              <a:gd name="connsiteY854" fmla="*/ 282244 h 6858000"/>
              <a:gd name="connsiteX855" fmla="*/ 5153231 w 7467600"/>
              <a:gd name="connsiteY855" fmla="*/ 292240 h 6858000"/>
              <a:gd name="connsiteX856" fmla="*/ 5426491 w 7467600"/>
              <a:gd name="connsiteY856" fmla="*/ 281128 h 6858000"/>
              <a:gd name="connsiteX857" fmla="*/ 5731212 w 7467600"/>
              <a:gd name="connsiteY857" fmla="*/ 231951 h 6858000"/>
              <a:gd name="connsiteX858" fmla="*/ 5905192 w 7467600"/>
              <a:gd name="connsiteY858" fmla="*/ 163079 h 6858000"/>
              <a:gd name="connsiteX859" fmla="*/ 5944437 w 7467600"/>
              <a:gd name="connsiteY859" fmla="*/ 113829 h 6858000"/>
              <a:gd name="connsiteX860" fmla="*/ 5825032 w 7467600"/>
              <a:gd name="connsiteY860" fmla="*/ 146405 h 6858000"/>
              <a:gd name="connsiteX861" fmla="*/ 4955599 w 7467600"/>
              <a:gd name="connsiteY861" fmla="*/ 247008 h 6858000"/>
              <a:gd name="connsiteX862" fmla="*/ 5210104 w 7467600"/>
              <a:gd name="connsiteY862" fmla="*/ 228123 h 6858000"/>
              <a:gd name="connsiteX863" fmla="*/ 5261015 w 7467600"/>
              <a:gd name="connsiteY863" fmla="*/ 227087 h 6858000"/>
              <a:gd name="connsiteX864" fmla="*/ 5861181 w 7467600"/>
              <a:gd name="connsiteY864" fmla="*/ 143093 h 6858000"/>
              <a:gd name="connsiteX865" fmla="*/ 5961252 w 7467600"/>
              <a:gd name="connsiteY865" fmla="*/ 114820 h 6858000"/>
              <a:gd name="connsiteX866" fmla="*/ 5944437 w 7467600"/>
              <a:gd name="connsiteY866" fmla="*/ 113829 h 6858000"/>
              <a:gd name="connsiteX867" fmla="*/ 3882765 w 7467600"/>
              <a:gd name="connsiteY867" fmla="*/ 0 h 6858000"/>
              <a:gd name="connsiteX868" fmla="*/ 3995099 w 7467600"/>
              <a:gd name="connsiteY868" fmla="*/ 0 h 6858000"/>
              <a:gd name="connsiteX869" fmla="*/ 4163818 w 7467600"/>
              <a:gd name="connsiteY869" fmla="*/ 234104 h 6858000"/>
              <a:gd name="connsiteX870" fmla="*/ 4172099 w 7467600"/>
              <a:gd name="connsiteY870" fmla="*/ 234207 h 6858000"/>
              <a:gd name="connsiteX871" fmla="*/ 4784282 w 7467600"/>
              <a:gd name="connsiteY871" fmla="*/ 276561 h 6858000"/>
              <a:gd name="connsiteX872" fmla="*/ 4801687 w 7467600"/>
              <a:gd name="connsiteY872" fmla="*/ 267764 h 6858000"/>
              <a:gd name="connsiteX873" fmla="*/ 6082788 w 7467600"/>
              <a:gd name="connsiteY873" fmla="*/ 64119 h 6858000"/>
              <a:gd name="connsiteX874" fmla="*/ 6099442 w 7467600"/>
              <a:gd name="connsiteY874" fmla="*/ 82568 h 6858000"/>
              <a:gd name="connsiteX875" fmla="*/ 4804137 w 7467600"/>
              <a:gd name="connsiteY875" fmla="*/ 320931 h 6858000"/>
              <a:gd name="connsiteX876" fmla="*/ 4227047 w 7467600"/>
              <a:gd name="connsiteY876" fmla="*/ 313415 h 6858000"/>
              <a:gd name="connsiteX877" fmla="*/ 4346041 w 7467600"/>
              <a:gd name="connsiteY877" fmla="*/ 456086 h 6858000"/>
              <a:gd name="connsiteX878" fmla="*/ 4870967 w 7467600"/>
              <a:gd name="connsiteY878" fmla="*/ 963061 h 6858000"/>
              <a:gd name="connsiteX879" fmla="*/ 4889647 w 7467600"/>
              <a:gd name="connsiteY879" fmla="*/ 957147 h 6858000"/>
              <a:gd name="connsiteX880" fmla="*/ 5422504 w 7467600"/>
              <a:gd name="connsiteY880" fmla="*/ 805191 h 6858000"/>
              <a:gd name="connsiteX881" fmla="*/ 6087656 w 7467600"/>
              <a:gd name="connsiteY881" fmla="*/ 826703 h 6858000"/>
              <a:gd name="connsiteX882" fmla="*/ 6058717 w 7467600"/>
              <a:gd name="connsiteY882" fmla="*/ 865992 h 6858000"/>
              <a:gd name="connsiteX883" fmla="*/ 4974153 w 7467600"/>
              <a:gd name="connsiteY883" fmla="*/ 1045456 h 6858000"/>
              <a:gd name="connsiteX884" fmla="*/ 5627835 w 7467600"/>
              <a:gd name="connsiteY884" fmla="*/ 1472077 h 6858000"/>
              <a:gd name="connsiteX885" fmla="*/ 5629817 w 7467600"/>
              <a:gd name="connsiteY885" fmla="*/ 1471412 h 6858000"/>
              <a:gd name="connsiteX886" fmla="*/ 5634124 w 7467600"/>
              <a:gd name="connsiteY886" fmla="*/ 1470572 h 6858000"/>
              <a:gd name="connsiteX887" fmla="*/ 5755832 w 7467600"/>
              <a:gd name="connsiteY887" fmla="*/ 1383886 h 6858000"/>
              <a:gd name="connsiteX888" fmla="*/ 6014186 w 7467600"/>
              <a:gd name="connsiteY888" fmla="*/ 1279799 h 6858000"/>
              <a:gd name="connsiteX889" fmla="*/ 6901619 w 7467600"/>
              <a:gd name="connsiteY889" fmla="*/ 1047874 h 6858000"/>
              <a:gd name="connsiteX890" fmla="*/ 6931566 w 7467600"/>
              <a:gd name="connsiteY890" fmla="*/ 1062034 h 6858000"/>
              <a:gd name="connsiteX891" fmla="*/ 5790982 w 7467600"/>
              <a:gd name="connsiteY891" fmla="*/ 1561380 h 6858000"/>
              <a:gd name="connsiteX892" fmla="*/ 6188971 w 7467600"/>
              <a:gd name="connsiteY892" fmla="*/ 1755168 h 6858000"/>
              <a:gd name="connsiteX893" fmla="*/ 6202446 w 7467600"/>
              <a:gd name="connsiteY893" fmla="*/ 1752268 h 6858000"/>
              <a:gd name="connsiteX894" fmla="*/ 7179560 w 7467600"/>
              <a:gd name="connsiteY894" fmla="*/ 1467551 h 6858000"/>
              <a:gd name="connsiteX895" fmla="*/ 7158730 w 7467600"/>
              <a:gd name="connsiteY895" fmla="*/ 1507835 h 6858000"/>
              <a:gd name="connsiteX896" fmla="*/ 6326959 w 7467600"/>
              <a:gd name="connsiteY896" fmla="*/ 1817686 h 6858000"/>
              <a:gd name="connsiteX897" fmla="*/ 6537433 w 7467600"/>
              <a:gd name="connsiteY897" fmla="*/ 1907790 h 6858000"/>
              <a:gd name="connsiteX898" fmla="*/ 6550221 w 7467600"/>
              <a:gd name="connsiteY898" fmla="*/ 1910729 h 6858000"/>
              <a:gd name="connsiteX899" fmla="*/ 6964438 w 7467600"/>
              <a:gd name="connsiteY899" fmla="*/ 2209505 h 6858000"/>
              <a:gd name="connsiteX900" fmla="*/ 7367862 w 7467600"/>
              <a:gd name="connsiteY900" fmla="*/ 2806833 h 6858000"/>
              <a:gd name="connsiteX901" fmla="*/ 7364329 w 7467600"/>
              <a:gd name="connsiteY901" fmla="*/ 2826907 h 6858000"/>
              <a:gd name="connsiteX902" fmla="*/ 7290545 w 7467600"/>
              <a:gd name="connsiteY902" fmla="*/ 2850663 h 6858000"/>
              <a:gd name="connsiteX903" fmla="*/ 6472036 w 7467600"/>
              <a:gd name="connsiteY903" fmla="*/ 1959003 h 6858000"/>
              <a:gd name="connsiteX904" fmla="*/ 5792897 w 7467600"/>
              <a:gd name="connsiteY904" fmla="*/ 1647747 h 6858000"/>
              <a:gd name="connsiteX905" fmla="*/ 5842751 w 7467600"/>
              <a:gd name="connsiteY905" fmla="*/ 1816112 h 6858000"/>
              <a:gd name="connsiteX906" fmla="*/ 5847424 w 7467600"/>
              <a:gd name="connsiteY906" fmla="*/ 1815776 h 6858000"/>
              <a:gd name="connsiteX907" fmla="*/ 6399821 w 7467600"/>
              <a:gd name="connsiteY907" fmla="*/ 2344799 h 6858000"/>
              <a:gd name="connsiteX908" fmla="*/ 6323232 w 7467600"/>
              <a:gd name="connsiteY908" fmla="*/ 2389634 h 6858000"/>
              <a:gd name="connsiteX909" fmla="*/ 5942958 w 7467600"/>
              <a:gd name="connsiteY909" fmla="*/ 2077708 h 6858000"/>
              <a:gd name="connsiteX910" fmla="*/ 5921559 w 7467600"/>
              <a:gd name="connsiteY910" fmla="*/ 2378596 h 6858000"/>
              <a:gd name="connsiteX911" fmla="*/ 5817651 w 7467600"/>
              <a:gd name="connsiteY911" fmla="*/ 3023919 h 6858000"/>
              <a:gd name="connsiteX912" fmla="*/ 5729634 w 7467600"/>
              <a:gd name="connsiteY912" fmla="*/ 3051849 h 6858000"/>
              <a:gd name="connsiteX913" fmla="*/ 5611018 w 7467600"/>
              <a:gd name="connsiteY913" fmla="*/ 2316769 h 6858000"/>
              <a:gd name="connsiteX914" fmla="*/ 5687608 w 7467600"/>
              <a:gd name="connsiteY914" fmla="*/ 2039972 h 6858000"/>
              <a:gd name="connsiteX915" fmla="*/ 5657554 w 7467600"/>
              <a:gd name="connsiteY915" fmla="*/ 1576445 h 6858000"/>
              <a:gd name="connsiteX916" fmla="*/ 5150475 w 7467600"/>
              <a:gd name="connsiteY916" fmla="*/ 1274012 h 6858000"/>
              <a:gd name="connsiteX917" fmla="*/ 5349142 w 7467600"/>
              <a:gd name="connsiteY917" fmla="*/ 2204405 h 6858000"/>
              <a:gd name="connsiteX918" fmla="*/ 5262214 w 7467600"/>
              <a:gd name="connsiteY918" fmla="*/ 2233836 h 6858000"/>
              <a:gd name="connsiteX919" fmla="*/ 4981539 w 7467600"/>
              <a:gd name="connsiteY919" fmla="*/ 1542201 h 6858000"/>
              <a:gd name="connsiteX920" fmla="*/ 4958461 w 7467600"/>
              <a:gd name="connsiteY920" fmla="*/ 1136957 h 6858000"/>
              <a:gd name="connsiteX921" fmla="*/ 4655015 w 7467600"/>
              <a:gd name="connsiteY921" fmla="*/ 891426 h 6858000"/>
              <a:gd name="connsiteX922" fmla="*/ 4348002 w 7467600"/>
              <a:gd name="connsiteY922" fmla="*/ 2205895 h 6858000"/>
              <a:gd name="connsiteX923" fmla="*/ 4262250 w 7467600"/>
              <a:gd name="connsiteY923" fmla="*/ 2219972 h 6858000"/>
              <a:gd name="connsiteX924" fmla="*/ 4550611 w 7467600"/>
              <a:gd name="connsiteY924" fmla="*/ 817540 h 6858000"/>
              <a:gd name="connsiteX925" fmla="*/ 4564418 w 7467600"/>
              <a:gd name="connsiteY925" fmla="*/ 808293 h 6858000"/>
              <a:gd name="connsiteX926" fmla="*/ 4266388 w 7467600"/>
              <a:gd name="connsiteY926" fmla="*/ 500083 h 6858000"/>
              <a:gd name="connsiteX927" fmla="*/ 4032842 w 7467600"/>
              <a:gd name="connsiteY927" fmla="*/ 211809 h 6858000"/>
              <a:gd name="connsiteX928" fmla="*/ 3882765 w 7467600"/>
              <a:gd name="connsiteY928" fmla="*/ 0 h 6858000"/>
              <a:gd name="connsiteX929" fmla="*/ 3721337 w 7467600"/>
              <a:gd name="connsiteY929" fmla="*/ 0 h 6858000"/>
              <a:gd name="connsiteX930" fmla="*/ 3797544 w 7467600"/>
              <a:gd name="connsiteY930" fmla="*/ 0 h 6858000"/>
              <a:gd name="connsiteX931" fmla="*/ 3775734 w 7467600"/>
              <a:gd name="connsiteY931" fmla="*/ 95131 h 6858000"/>
              <a:gd name="connsiteX932" fmla="*/ 3724807 w 7467600"/>
              <a:gd name="connsiteY932" fmla="*/ 272257 h 6858000"/>
              <a:gd name="connsiteX933" fmla="*/ 3726844 w 7467600"/>
              <a:gd name="connsiteY933" fmla="*/ 282988 h 6858000"/>
              <a:gd name="connsiteX934" fmla="*/ 3742664 w 7467600"/>
              <a:gd name="connsiteY934" fmla="*/ 279918 h 6858000"/>
              <a:gd name="connsiteX935" fmla="*/ 4103910 w 7467600"/>
              <a:gd name="connsiteY935" fmla="*/ 1161917 h 6858000"/>
              <a:gd name="connsiteX936" fmla="*/ 4020269 w 7467600"/>
              <a:gd name="connsiteY936" fmla="*/ 1200406 h 6858000"/>
              <a:gd name="connsiteX937" fmla="*/ 3674882 w 7467600"/>
              <a:gd name="connsiteY937" fmla="*/ 488524 h 6858000"/>
              <a:gd name="connsiteX938" fmla="*/ 3132682 w 7467600"/>
              <a:gd name="connsiteY938" fmla="*/ 1072284 h 6858000"/>
              <a:gd name="connsiteX939" fmla="*/ 2716346 w 7467600"/>
              <a:gd name="connsiteY939" fmla="*/ 1276376 h 6858000"/>
              <a:gd name="connsiteX940" fmla="*/ 2716772 w 7467600"/>
              <a:gd name="connsiteY940" fmla="*/ 1255462 h 6858000"/>
              <a:gd name="connsiteX941" fmla="*/ 3471096 w 7467600"/>
              <a:gd name="connsiteY941" fmla="*/ 437072 h 6858000"/>
              <a:gd name="connsiteX942" fmla="*/ 3639057 w 7467600"/>
              <a:gd name="connsiteY942" fmla="*/ 286334 h 6858000"/>
              <a:gd name="connsiteX943" fmla="*/ 3640309 w 7467600"/>
              <a:gd name="connsiteY943" fmla="*/ 284664 h 6858000"/>
              <a:gd name="connsiteX944" fmla="*/ 3646022 w 7467600"/>
              <a:gd name="connsiteY944" fmla="*/ 276711 h 6858000"/>
              <a:gd name="connsiteX945" fmla="*/ 3707943 w 7467600"/>
              <a:gd name="connsiteY945" fmla="*/ 65958 h 6858000"/>
              <a:gd name="connsiteX946" fmla="*/ 3721337 w 7467600"/>
              <a:gd name="connsiteY946" fmla="*/ 0 h 6858000"/>
              <a:gd name="connsiteX947" fmla="*/ 2867960 w 7467600"/>
              <a:gd name="connsiteY947" fmla="*/ 0 h 6858000"/>
              <a:gd name="connsiteX948" fmla="*/ 2926351 w 7467600"/>
              <a:gd name="connsiteY948" fmla="*/ 0 h 6858000"/>
              <a:gd name="connsiteX949" fmla="*/ 2902823 w 7467600"/>
              <a:gd name="connsiteY949" fmla="*/ 262929 h 6858000"/>
              <a:gd name="connsiteX950" fmla="*/ 2940663 w 7467600"/>
              <a:gd name="connsiteY950" fmla="*/ 140884 h 6858000"/>
              <a:gd name="connsiteX951" fmla="*/ 2947039 w 7467600"/>
              <a:gd name="connsiteY951" fmla="*/ 122524 h 6858000"/>
              <a:gd name="connsiteX952" fmla="*/ 2984316 w 7467600"/>
              <a:gd name="connsiteY952" fmla="*/ 0 h 6858000"/>
              <a:gd name="connsiteX953" fmla="*/ 3016114 w 7467600"/>
              <a:gd name="connsiteY953" fmla="*/ 0 h 6858000"/>
              <a:gd name="connsiteX954" fmla="*/ 2979949 w 7467600"/>
              <a:gd name="connsiteY954" fmla="*/ 119274 h 6858000"/>
              <a:gd name="connsiteX955" fmla="*/ 3023879 w 7467600"/>
              <a:gd name="connsiteY955" fmla="*/ 0 h 6858000"/>
              <a:gd name="connsiteX956" fmla="*/ 3105400 w 7467600"/>
              <a:gd name="connsiteY956" fmla="*/ 0 h 6858000"/>
              <a:gd name="connsiteX957" fmla="*/ 3094669 w 7467600"/>
              <a:gd name="connsiteY957" fmla="*/ 30308 h 6858000"/>
              <a:gd name="connsiteX958" fmla="*/ 2901945 w 7467600"/>
              <a:gd name="connsiteY958" fmla="*/ 466538 h 6858000"/>
              <a:gd name="connsiteX959" fmla="*/ 2815209 w 7467600"/>
              <a:gd name="connsiteY959" fmla="*/ 497361 h 6858000"/>
              <a:gd name="connsiteX960" fmla="*/ 2844845 w 7467600"/>
              <a:gd name="connsiteY960" fmla="*/ 127638 h 6858000"/>
              <a:gd name="connsiteX961" fmla="*/ 2867960 w 7467600"/>
              <a:gd name="connsiteY961" fmla="*/ 0 h 6858000"/>
              <a:gd name="connsiteX962" fmla="*/ 1057230 w 7467600"/>
              <a:gd name="connsiteY962" fmla="*/ 0 h 6858000"/>
              <a:gd name="connsiteX963" fmla="*/ 1111003 w 7467600"/>
              <a:gd name="connsiteY963" fmla="*/ 0 h 6858000"/>
              <a:gd name="connsiteX964" fmla="*/ 1125553 w 7467600"/>
              <a:gd name="connsiteY964" fmla="*/ 52588 h 6858000"/>
              <a:gd name="connsiteX965" fmla="*/ 1304276 w 7467600"/>
              <a:gd name="connsiteY965" fmla="*/ 476275 h 6858000"/>
              <a:gd name="connsiteX966" fmla="*/ 1492066 w 7467600"/>
              <a:gd name="connsiteY966" fmla="*/ 886333 h 6858000"/>
              <a:gd name="connsiteX967" fmla="*/ 1423698 w 7467600"/>
              <a:gd name="connsiteY967" fmla="*/ 710817 h 6858000"/>
              <a:gd name="connsiteX968" fmla="*/ 1357609 w 7467600"/>
              <a:gd name="connsiteY968" fmla="*/ 532892 h 6858000"/>
              <a:gd name="connsiteX969" fmla="*/ 1309550 w 7467600"/>
              <a:gd name="connsiteY969" fmla="*/ 374031 h 6858000"/>
              <a:gd name="connsiteX970" fmla="*/ 1193673 w 7467600"/>
              <a:gd name="connsiteY970" fmla="*/ 49533 h 6858000"/>
              <a:gd name="connsiteX971" fmla="*/ 1164391 w 7467600"/>
              <a:gd name="connsiteY971" fmla="*/ 0 h 6858000"/>
              <a:gd name="connsiteX972" fmla="*/ 1200666 w 7467600"/>
              <a:gd name="connsiteY972" fmla="*/ 0 h 6858000"/>
              <a:gd name="connsiteX973" fmla="*/ 1223408 w 7467600"/>
              <a:gd name="connsiteY973" fmla="*/ 38996 h 6858000"/>
              <a:gd name="connsiteX974" fmla="*/ 1339635 w 7467600"/>
              <a:gd name="connsiteY974" fmla="*/ 365517 h 6858000"/>
              <a:gd name="connsiteX975" fmla="*/ 1387469 w 7467600"/>
              <a:gd name="connsiteY975" fmla="*/ 523079 h 6858000"/>
              <a:gd name="connsiteX976" fmla="*/ 1452685 w 7467600"/>
              <a:gd name="connsiteY976" fmla="*/ 699806 h 6858000"/>
              <a:gd name="connsiteX977" fmla="*/ 1492092 w 7467600"/>
              <a:gd name="connsiteY977" fmla="*/ 800424 h 6858000"/>
              <a:gd name="connsiteX978" fmla="*/ 1455302 w 7467600"/>
              <a:gd name="connsiteY978" fmla="*/ 632913 h 6858000"/>
              <a:gd name="connsiteX979" fmla="*/ 1222336 w 7467600"/>
              <a:gd name="connsiteY979" fmla="*/ 9480 h 6858000"/>
              <a:gd name="connsiteX980" fmla="*/ 1214634 w 7467600"/>
              <a:gd name="connsiteY980" fmla="*/ 0 h 6858000"/>
              <a:gd name="connsiteX981" fmla="*/ 1289827 w 7467600"/>
              <a:gd name="connsiteY981" fmla="*/ 0 h 6858000"/>
              <a:gd name="connsiteX982" fmla="*/ 1321076 w 7467600"/>
              <a:gd name="connsiteY982" fmla="*/ 59722 h 6858000"/>
              <a:gd name="connsiteX983" fmla="*/ 1512579 w 7467600"/>
              <a:gd name="connsiteY983" fmla="*/ 626441 h 6858000"/>
              <a:gd name="connsiteX984" fmla="*/ 1506076 w 7467600"/>
              <a:gd name="connsiteY984" fmla="*/ 1089289 h 6858000"/>
              <a:gd name="connsiteX985" fmla="*/ 1486346 w 7467600"/>
              <a:gd name="connsiteY985" fmla="*/ 1079919 h 6858000"/>
              <a:gd name="connsiteX986" fmla="*/ 1070511 w 7467600"/>
              <a:gd name="connsiteY986" fmla="*/ 48609 h 6858000"/>
              <a:gd name="connsiteX987" fmla="*/ 1057230 w 7467600"/>
              <a:gd name="connsiteY987" fmla="*/ 0 h 6858000"/>
              <a:gd name="connsiteX988" fmla="*/ 43151 w 7467600"/>
              <a:gd name="connsiteY988" fmla="*/ 0 h 6858000"/>
              <a:gd name="connsiteX989" fmla="*/ 95283 w 7467600"/>
              <a:gd name="connsiteY989" fmla="*/ 0 h 6858000"/>
              <a:gd name="connsiteX990" fmla="*/ 300708 w 7467600"/>
              <a:gd name="connsiteY990" fmla="*/ 154571 h 6858000"/>
              <a:gd name="connsiteX991" fmla="*/ 530414 w 7467600"/>
              <a:gd name="connsiteY991" fmla="*/ 354673 h 6858000"/>
              <a:gd name="connsiteX992" fmla="*/ 333785 w 7467600"/>
              <a:gd name="connsiteY992" fmla="*/ 161564 h 6858000"/>
              <a:gd name="connsiteX993" fmla="*/ 147005 w 7467600"/>
              <a:gd name="connsiteY993" fmla="*/ 0 h 6858000"/>
              <a:gd name="connsiteX994" fmla="*/ 272509 w 7467600"/>
              <a:gd name="connsiteY994" fmla="*/ 0 h 6858000"/>
              <a:gd name="connsiteX995" fmla="*/ 326276 w 7467600"/>
              <a:gd name="connsiteY995" fmla="*/ 45847 h 6858000"/>
              <a:gd name="connsiteX996" fmla="*/ 823759 w 7467600"/>
              <a:gd name="connsiteY996" fmla="*/ 574145 h 6858000"/>
              <a:gd name="connsiteX997" fmla="*/ 811254 w 7467600"/>
              <a:gd name="connsiteY997" fmla="*/ 665546 h 6858000"/>
              <a:gd name="connsiteX998" fmla="*/ 154042 w 7467600"/>
              <a:gd name="connsiteY998" fmla="*/ 261522 h 6858000"/>
              <a:gd name="connsiteX999" fmla="*/ 13550 w 7467600"/>
              <a:gd name="connsiteY999" fmla="*/ 158423 h 6858000"/>
              <a:gd name="connsiteX1000" fmla="*/ 0 w 7467600"/>
              <a:gd name="connsiteY1000" fmla="*/ 146618 h 6858000"/>
              <a:gd name="connsiteX1001" fmla="*/ 0 w 7467600"/>
              <a:gd name="connsiteY1001" fmla="*/ 59161 h 6858000"/>
              <a:gd name="connsiteX1002" fmla="*/ 45427 w 7467600"/>
              <a:gd name="connsiteY1002" fmla="*/ 101078 h 6858000"/>
              <a:gd name="connsiteX1003" fmla="*/ 630103 w 7467600"/>
              <a:gd name="connsiteY1003" fmla="*/ 485885 h 6858000"/>
              <a:gd name="connsiteX1004" fmla="*/ 532040 w 7467600"/>
              <a:gd name="connsiteY1004" fmla="*/ 399359 h 6858000"/>
              <a:gd name="connsiteX1005" fmla="*/ 517618 w 7467600"/>
              <a:gd name="connsiteY1005" fmla="*/ 385726 h 6858000"/>
              <a:gd name="connsiteX1006" fmla="*/ 285074 w 7467600"/>
              <a:gd name="connsiteY1006" fmla="*/ 182755 h 6858000"/>
              <a:gd name="connsiteX1007" fmla="*/ 43151 w 7467600"/>
              <a:gd name="connsiteY100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7419999 w 7467600"/>
              <a:gd name="connsiteY844" fmla="*/ 774360 h 6858000"/>
              <a:gd name="connsiteX845" fmla="*/ 7467600 w 7467600"/>
              <a:gd name="connsiteY845" fmla="*/ 789215 h 6858000"/>
              <a:gd name="connsiteX846" fmla="*/ 7451412 w 7467600"/>
              <a:gd name="connsiteY846" fmla="*/ 799572 h 6858000"/>
              <a:gd name="connsiteX847" fmla="*/ 7419999 w 7467600"/>
              <a:gd name="connsiteY847" fmla="*/ 774360 h 6858000"/>
              <a:gd name="connsiteX848" fmla="*/ 5905192 w 7467600"/>
              <a:gd name="connsiteY848" fmla="*/ 163079 h 6858000"/>
              <a:gd name="connsiteX849" fmla="*/ 5865655 w 7467600"/>
              <a:gd name="connsiteY849" fmla="*/ 171901 h 6858000"/>
              <a:gd name="connsiteX850" fmla="*/ 5259740 w 7467600"/>
              <a:gd name="connsiteY850" fmla="*/ 257013 h 6858000"/>
              <a:gd name="connsiteX851" fmla="*/ 5208466 w 7467600"/>
              <a:gd name="connsiteY851" fmla="*/ 257550 h 6858000"/>
              <a:gd name="connsiteX852" fmla="*/ 4980204 w 7467600"/>
              <a:gd name="connsiteY852" fmla="*/ 271903 h 6858000"/>
              <a:gd name="connsiteX853" fmla="*/ 5068068 w 7467600"/>
              <a:gd name="connsiteY853" fmla="*/ 282244 h 6858000"/>
              <a:gd name="connsiteX854" fmla="*/ 5153231 w 7467600"/>
              <a:gd name="connsiteY854" fmla="*/ 292240 h 6858000"/>
              <a:gd name="connsiteX855" fmla="*/ 5426491 w 7467600"/>
              <a:gd name="connsiteY855" fmla="*/ 281128 h 6858000"/>
              <a:gd name="connsiteX856" fmla="*/ 5731212 w 7467600"/>
              <a:gd name="connsiteY856" fmla="*/ 231951 h 6858000"/>
              <a:gd name="connsiteX857" fmla="*/ 5905192 w 7467600"/>
              <a:gd name="connsiteY857" fmla="*/ 163079 h 6858000"/>
              <a:gd name="connsiteX858" fmla="*/ 5944437 w 7467600"/>
              <a:gd name="connsiteY858" fmla="*/ 113829 h 6858000"/>
              <a:gd name="connsiteX859" fmla="*/ 5825032 w 7467600"/>
              <a:gd name="connsiteY859" fmla="*/ 146405 h 6858000"/>
              <a:gd name="connsiteX860" fmla="*/ 4955599 w 7467600"/>
              <a:gd name="connsiteY860" fmla="*/ 247008 h 6858000"/>
              <a:gd name="connsiteX861" fmla="*/ 5210104 w 7467600"/>
              <a:gd name="connsiteY861" fmla="*/ 228123 h 6858000"/>
              <a:gd name="connsiteX862" fmla="*/ 5261015 w 7467600"/>
              <a:gd name="connsiteY862" fmla="*/ 227087 h 6858000"/>
              <a:gd name="connsiteX863" fmla="*/ 5861181 w 7467600"/>
              <a:gd name="connsiteY863" fmla="*/ 143093 h 6858000"/>
              <a:gd name="connsiteX864" fmla="*/ 5961252 w 7467600"/>
              <a:gd name="connsiteY864" fmla="*/ 114820 h 6858000"/>
              <a:gd name="connsiteX865" fmla="*/ 5944437 w 7467600"/>
              <a:gd name="connsiteY865" fmla="*/ 113829 h 6858000"/>
              <a:gd name="connsiteX866" fmla="*/ 3882765 w 7467600"/>
              <a:gd name="connsiteY866" fmla="*/ 0 h 6858000"/>
              <a:gd name="connsiteX867" fmla="*/ 3995099 w 7467600"/>
              <a:gd name="connsiteY867" fmla="*/ 0 h 6858000"/>
              <a:gd name="connsiteX868" fmla="*/ 4163818 w 7467600"/>
              <a:gd name="connsiteY868" fmla="*/ 234104 h 6858000"/>
              <a:gd name="connsiteX869" fmla="*/ 4172099 w 7467600"/>
              <a:gd name="connsiteY869" fmla="*/ 234207 h 6858000"/>
              <a:gd name="connsiteX870" fmla="*/ 4784282 w 7467600"/>
              <a:gd name="connsiteY870" fmla="*/ 276561 h 6858000"/>
              <a:gd name="connsiteX871" fmla="*/ 4801687 w 7467600"/>
              <a:gd name="connsiteY871" fmla="*/ 267764 h 6858000"/>
              <a:gd name="connsiteX872" fmla="*/ 6082788 w 7467600"/>
              <a:gd name="connsiteY872" fmla="*/ 64119 h 6858000"/>
              <a:gd name="connsiteX873" fmla="*/ 6099442 w 7467600"/>
              <a:gd name="connsiteY873" fmla="*/ 82568 h 6858000"/>
              <a:gd name="connsiteX874" fmla="*/ 4804137 w 7467600"/>
              <a:gd name="connsiteY874" fmla="*/ 320931 h 6858000"/>
              <a:gd name="connsiteX875" fmla="*/ 4227047 w 7467600"/>
              <a:gd name="connsiteY875" fmla="*/ 313415 h 6858000"/>
              <a:gd name="connsiteX876" fmla="*/ 4346041 w 7467600"/>
              <a:gd name="connsiteY876" fmla="*/ 456086 h 6858000"/>
              <a:gd name="connsiteX877" fmla="*/ 4870967 w 7467600"/>
              <a:gd name="connsiteY877" fmla="*/ 963061 h 6858000"/>
              <a:gd name="connsiteX878" fmla="*/ 4889647 w 7467600"/>
              <a:gd name="connsiteY878" fmla="*/ 957147 h 6858000"/>
              <a:gd name="connsiteX879" fmla="*/ 5422504 w 7467600"/>
              <a:gd name="connsiteY879" fmla="*/ 805191 h 6858000"/>
              <a:gd name="connsiteX880" fmla="*/ 6087656 w 7467600"/>
              <a:gd name="connsiteY880" fmla="*/ 826703 h 6858000"/>
              <a:gd name="connsiteX881" fmla="*/ 6058717 w 7467600"/>
              <a:gd name="connsiteY881" fmla="*/ 865992 h 6858000"/>
              <a:gd name="connsiteX882" fmla="*/ 4974153 w 7467600"/>
              <a:gd name="connsiteY882" fmla="*/ 1045456 h 6858000"/>
              <a:gd name="connsiteX883" fmla="*/ 5627835 w 7467600"/>
              <a:gd name="connsiteY883" fmla="*/ 1472077 h 6858000"/>
              <a:gd name="connsiteX884" fmla="*/ 5629817 w 7467600"/>
              <a:gd name="connsiteY884" fmla="*/ 1471412 h 6858000"/>
              <a:gd name="connsiteX885" fmla="*/ 5634124 w 7467600"/>
              <a:gd name="connsiteY885" fmla="*/ 1470572 h 6858000"/>
              <a:gd name="connsiteX886" fmla="*/ 5755832 w 7467600"/>
              <a:gd name="connsiteY886" fmla="*/ 1383886 h 6858000"/>
              <a:gd name="connsiteX887" fmla="*/ 6014186 w 7467600"/>
              <a:gd name="connsiteY887" fmla="*/ 1279799 h 6858000"/>
              <a:gd name="connsiteX888" fmla="*/ 6901619 w 7467600"/>
              <a:gd name="connsiteY888" fmla="*/ 1047874 h 6858000"/>
              <a:gd name="connsiteX889" fmla="*/ 6931566 w 7467600"/>
              <a:gd name="connsiteY889" fmla="*/ 1062034 h 6858000"/>
              <a:gd name="connsiteX890" fmla="*/ 5790982 w 7467600"/>
              <a:gd name="connsiteY890" fmla="*/ 1561380 h 6858000"/>
              <a:gd name="connsiteX891" fmla="*/ 6188971 w 7467600"/>
              <a:gd name="connsiteY891" fmla="*/ 1755168 h 6858000"/>
              <a:gd name="connsiteX892" fmla="*/ 6202446 w 7467600"/>
              <a:gd name="connsiteY892" fmla="*/ 1752268 h 6858000"/>
              <a:gd name="connsiteX893" fmla="*/ 7179560 w 7467600"/>
              <a:gd name="connsiteY893" fmla="*/ 1467551 h 6858000"/>
              <a:gd name="connsiteX894" fmla="*/ 7158730 w 7467600"/>
              <a:gd name="connsiteY894" fmla="*/ 1507835 h 6858000"/>
              <a:gd name="connsiteX895" fmla="*/ 6326959 w 7467600"/>
              <a:gd name="connsiteY895" fmla="*/ 1817686 h 6858000"/>
              <a:gd name="connsiteX896" fmla="*/ 6537433 w 7467600"/>
              <a:gd name="connsiteY896" fmla="*/ 1907790 h 6858000"/>
              <a:gd name="connsiteX897" fmla="*/ 6550221 w 7467600"/>
              <a:gd name="connsiteY897" fmla="*/ 1910729 h 6858000"/>
              <a:gd name="connsiteX898" fmla="*/ 6964438 w 7467600"/>
              <a:gd name="connsiteY898" fmla="*/ 2209505 h 6858000"/>
              <a:gd name="connsiteX899" fmla="*/ 7367862 w 7467600"/>
              <a:gd name="connsiteY899" fmla="*/ 2806833 h 6858000"/>
              <a:gd name="connsiteX900" fmla="*/ 7364329 w 7467600"/>
              <a:gd name="connsiteY900" fmla="*/ 2826907 h 6858000"/>
              <a:gd name="connsiteX901" fmla="*/ 7290545 w 7467600"/>
              <a:gd name="connsiteY901" fmla="*/ 2850663 h 6858000"/>
              <a:gd name="connsiteX902" fmla="*/ 6472036 w 7467600"/>
              <a:gd name="connsiteY902" fmla="*/ 1959003 h 6858000"/>
              <a:gd name="connsiteX903" fmla="*/ 5792897 w 7467600"/>
              <a:gd name="connsiteY903" fmla="*/ 1647747 h 6858000"/>
              <a:gd name="connsiteX904" fmla="*/ 5842751 w 7467600"/>
              <a:gd name="connsiteY904" fmla="*/ 1816112 h 6858000"/>
              <a:gd name="connsiteX905" fmla="*/ 5847424 w 7467600"/>
              <a:gd name="connsiteY905" fmla="*/ 1815776 h 6858000"/>
              <a:gd name="connsiteX906" fmla="*/ 6399821 w 7467600"/>
              <a:gd name="connsiteY906" fmla="*/ 2344799 h 6858000"/>
              <a:gd name="connsiteX907" fmla="*/ 6323232 w 7467600"/>
              <a:gd name="connsiteY907" fmla="*/ 2389634 h 6858000"/>
              <a:gd name="connsiteX908" fmla="*/ 5942958 w 7467600"/>
              <a:gd name="connsiteY908" fmla="*/ 2077708 h 6858000"/>
              <a:gd name="connsiteX909" fmla="*/ 5921559 w 7467600"/>
              <a:gd name="connsiteY909" fmla="*/ 2378596 h 6858000"/>
              <a:gd name="connsiteX910" fmla="*/ 5817651 w 7467600"/>
              <a:gd name="connsiteY910" fmla="*/ 3023919 h 6858000"/>
              <a:gd name="connsiteX911" fmla="*/ 5729634 w 7467600"/>
              <a:gd name="connsiteY911" fmla="*/ 3051849 h 6858000"/>
              <a:gd name="connsiteX912" fmla="*/ 5611018 w 7467600"/>
              <a:gd name="connsiteY912" fmla="*/ 2316769 h 6858000"/>
              <a:gd name="connsiteX913" fmla="*/ 5687608 w 7467600"/>
              <a:gd name="connsiteY913" fmla="*/ 2039972 h 6858000"/>
              <a:gd name="connsiteX914" fmla="*/ 5657554 w 7467600"/>
              <a:gd name="connsiteY914" fmla="*/ 1576445 h 6858000"/>
              <a:gd name="connsiteX915" fmla="*/ 5150475 w 7467600"/>
              <a:gd name="connsiteY915" fmla="*/ 1274012 h 6858000"/>
              <a:gd name="connsiteX916" fmla="*/ 5349142 w 7467600"/>
              <a:gd name="connsiteY916" fmla="*/ 2204405 h 6858000"/>
              <a:gd name="connsiteX917" fmla="*/ 5262214 w 7467600"/>
              <a:gd name="connsiteY917" fmla="*/ 2233836 h 6858000"/>
              <a:gd name="connsiteX918" fmla="*/ 4981539 w 7467600"/>
              <a:gd name="connsiteY918" fmla="*/ 1542201 h 6858000"/>
              <a:gd name="connsiteX919" fmla="*/ 4958461 w 7467600"/>
              <a:gd name="connsiteY919" fmla="*/ 1136957 h 6858000"/>
              <a:gd name="connsiteX920" fmla="*/ 4655015 w 7467600"/>
              <a:gd name="connsiteY920" fmla="*/ 891426 h 6858000"/>
              <a:gd name="connsiteX921" fmla="*/ 4348002 w 7467600"/>
              <a:gd name="connsiteY921" fmla="*/ 2205895 h 6858000"/>
              <a:gd name="connsiteX922" fmla="*/ 4262250 w 7467600"/>
              <a:gd name="connsiteY922" fmla="*/ 2219972 h 6858000"/>
              <a:gd name="connsiteX923" fmla="*/ 4550611 w 7467600"/>
              <a:gd name="connsiteY923" fmla="*/ 817540 h 6858000"/>
              <a:gd name="connsiteX924" fmla="*/ 4564418 w 7467600"/>
              <a:gd name="connsiteY924" fmla="*/ 808293 h 6858000"/>
              <a:gd name="connsiteX925" fmla="*/ 4266388 w 7467600"/>
              <a:gd name="connsiteY925" fmla="*/ 500083 h 6858000"/>
              <a:gd name="connsiteX926" fmla="*/ 4032842 w 7467600"/>
              <a:gd name="connsiteY926" fmla="*/ 211809 h 6858000"/>
              <a:gd name="connsiteX927" fmla="*/ 3882765 w 7467600"/>
              <a:gd name="connsiteY927" fmla="*/ 0 h 6858000"/>
              <a:gd name="connsiteX928" fmla="*/ 3721337 w 7467600"/>
              <a:gd name="connsiteY928" fmla="*/ 0 h 6858000"/>
              <a:gd name="connsiteX929" fmla="*/ 3797544 w 7467600"/>
              <a:gd name="connsiteY929" fmla="*/ 0 h 6858000"/>
              <a:gd name="connsiteX930" fmla="*/ 3775734 w 7467600"/>
              <a:gd name="connsiteY930" fmla="*/ 95131 h 6858000"/>
              <a:gd name="connsiteX931" fmla="*/ 3724807 w 7467600"/>
              <a:gd name="connsiteY931" fmla="*/ 272257 h 6858000"/>
              <a:gd name="connsiteX932" fmla="*/ 3726844 w 7467600"/>
              <a:gd name="connsiteY932" fmla="*/ 282988 h 6858000"/>
              <a:gd name="connsiteX933" fmla="*/ 3742664 w 7467600"/>
              <a:gd name="connsiteY933" fmla="*/ 279918 h 6858000"/>
              <a:gd name="connsiteX934" fmla="*/ 4103910 w 7467600"/>
              <a:gd name="connsiteY934" fmla="*/ 1161917 h 6858000"/>
              <a:gd name="connsiteX935" fmla="*/ 4020269 w 7467600"/>
              <a:gd name="connsiteY935" fmla="*/ 1200406 h 6858000"/>
              <a:gd name="connsiteX936" fmla="*/ 3674882 w 7467600"/>
              <a:gd name="connsiteY936" fmla="*/ 488524 h 6858000"/>
              <a:gd name="connsiteX937" fmla="*/ 3132682 w 7467600"/>
              <a:gd name="connsiteY937" fmla="*/ 1072284 h 6858000"/>
              <a:gd name="connsiteX938" fmla="*/ 2716346 w 7467600"/>
              <a:gd name="connsiteY938" fmla="*/ 1276376 h 6858000"/>
              <a:gd name="connsiteX939" fmla="*/ 2716772 w 7467600"/>
              <a:gd name="connsiteY939" fmla="*/ 1255462 h 6858000"/>
              <a:gd name="connsiteX940" fmla="*/ 3471096 w 7467600"/>
              <a:gd name="connsiteY940" fmla="*/ 437072 h 6858000"/>
              <a:gd name="connsiteX941" fmla="*/ 3639057 w 7467600"/>
              <a:gd name="connsiteY941" fmla="*/ 286334 h 6858000"/>
              <a:gd name="connsiteX942" fmla="*/ 3640309 w 7467600"/>
              <a:gd name="connsiteY942" fmla="*/ 284664 h 6858000"/>
              <a:gd name="connsiteX943" fmla="*/ 3646022 w 7467600"/>
              <a:gd name="connsiteY943" fmla="*/ 276711 h 6858000"/>
              <a:gd name="connsiteX944" fmla="*/ 3707943 w 7467600"/>
              <a:gd name="connsiteY944" fmla="*/ 65958 h 6858000"/>
              <a:gd name="connsiteX945" fmla="*/ 3721337 w 7467600"/>
              <a:gd name="connsiteY945" fmla="*/ 0 h 6858000"/>
              <a:gd name="connsiteX946" fmla="*/ 2867960 w 7467600"/>
              <a:gd name="connsiteY946" fmla="*/ 0 h 6858000"/>
              <a:gd name="connsiteX947" fmla="*/ 2926351 w 7467600"/>
              <a:gd name="connsiteY947" fmla="*/ 0 h 6858000"/>
              <a:gd name="connsiteX948" fmla="*/ 2902823 w 7467600"/>
              <a:gd name="connsiteY948" fmla="*/ 262929 h 6858000"/>
              <a:gd name="connsiteX949" fmla="*/ 2940663 w 7467600"/>
              <a:gd name="connsiteY949" fmla="*/ 140884 h 6858000"/>
              <a:gd name="connsiteX950" fmla="*/ 2947039 w 7467600"/>
              <a:gd name="connsiteY950" fmla="*/ 122524 h 6858000"/>
              <a:gd name="connsiteX951" fmla="*/ 2984316 w 7467600"/>
              <a:gd name="connsiteY951" fmla="*/ 0 h 6858000"/>
              <a:gd name="connsiteX952" fmla="*/ 3016114 w 7467600"/>
              <a:gd name="connsiteY952" fmla="*/ 0 h 6858000"/>
              <a:gd name="connsiteX953" fmla="*/ 2979949 w 7467600"/>
              <a:gd name="connsiteY953" fmla="*/ 119274 h 6858000"/>
              <a:gd name="connsiteX954" fmla="*/ 3023879 w 7467600"/>
              <a:gd name="connsiteY954" fmla="*/ 0 h 6858000"/>
              <a:gd name="connsiteX955" fmla="*/ 3105400 w 7467600"/>
              <a:gd name="connsiteY955" fmla="*/ 0 h 6858000"/>
              <a:gd name="connsiteX956" fmla="*/ 3094669 w 7467600"/>
              <a:gd name="connsiteY956" fmla="*/ 30308 h 6858000"/>
              <a:gd name="connsiteX957" fmla="*/ 2901945 w 7467600"/>
              <a:gd name="connsiteY957" fmla="*/ 466538 h 6858000"/>
              <a:gd name="connsiteX958" fmla="*/ 2815209 w 7467600"/>
              <a:gd name="connsiteY958" fmla="*/ 497361 h 6858000"/>
              <a:gd name="connsiteX959" fmla="*/ 2844845 w 7467600"/>
              <a:gd name="connsiteY959" fmla="*/ 127638 h 6858000"/>
              <a:gd name="connsiteX960" fmla="*/ 2867960 w 7467600"/>
              <a:gd name="connsiteY960" fmla="*/ 0 h 6858000"/>
              <a:gd name="connsiteX961" fmla="*/ 1057230 w 7467600"/>
              <a:gd name="connsiteY961" fmla="*/ 0 h 6858000"/>
              <a:gd name="connsiteX962" fmla="*/ 1111003 w 7467600"/>
              <a:gd name="connsiteY962" fmla="*/ 0 h 6858000"/>
              <a:gd name="connsiteX963" fmla="*/ 1125553 w 7467600"/>
              <a:gd name="connsiteY963" fmla="*/ 52588 h 6858000"/>
              <a:gd name="connsiteX964" fmla="*/ 1304276 w 7467600"/>
              <a:gd name="connsiteY964" fmla="*/ 476275 h 6858000"/>
              <a:gd name="connsiteX965" fmla="*/ 1492066 w 7467600"/>
              <a:gd name="connsiteY965" fmla="*/ 886333 h 6858000"/>
              <a:gd name="connsiteX966" fmla="*/ 1423698 w 7467600"/>
              <a:gd name="connsiteY966" fmla="*/ 710817 h 6858000"/>
              <a:gd name="connsiteX967" fmla="*/ 1357609 w 7467600"/>
              <a:gd name="connsiteY967" fmla="*/ 532892 h 6858000"/>
              <a:gd name="connsiteX968" fmla="*/ 1309550 w 7467600"/>
              <a:gd name="connsiteY968" fmla="*/ 374031 h 6858000"/>
              <a:gd name="connsiteX969" fmla="*/ 1193673 w 7467600"/>
              <a:gd name="connsiteY969" fmla="*/ 49533 h 6858000"/>
              <a:gd name="connsiteX970" fmla="*/ 1164391 w 7467600"/>
              <a:gd name="connsiteY970" fmla="*/ 0 h 6858000"/>
              <a:gd name="connsiteX971" fmla="*/ 1200666 w 7467600"/>
              <a:gd name="connsiteY971" fmla="*/ 0 h 6858000"/>
              <a:gd name="connsiteX972" fmla="*/ 1223408 w 7467600"/>
              <a:gd name="connsiteY972" fmla="*/ 38996 h 6858000"/>
              <a:gd name="connsiteX973" fmla="*/ 1339635 w 7467600"/>
              <a:gd name="connsiteY973" fmla="*/ 365517 h 6858000"/>
              <a:gd name="connsiteX974" fmla="*/ 1387469 w 7467600"/>
              <a:gd name="connsiteY974" fmla="*/ 523079 h 6858000"/>
              <a:gd name="connsiteX975" fmla="*/ 1452685 w 7467600"/>
              <a:gd name="connsiteY975" fmla="*/ 699806 h 6858000"/>
              <a:gd name="connsiteX976" fmla="*/ 1492092 w 7467600"/>
              <a:gd name="connsiteY976" fmla="*/ 800424 h 6858000"/>
              <a:gd name="connsiteX977" fmla="*/ 1455302 w 7467600"/>
              <a:gd name="connsiteY977" fmla="*/ 632913 h 6858000"/>
              <a:gd name="connsiteX978" fmla="*/ 1222336 w 7467600"/>
              <a:gd name="connsiteY978" fmla="*/ 9480 h 6858000"/>
              <a:gd name="connsiteX979" fmla="*/ 1214634 w 7467600"/>
              <a:gd name="connsiteY979" fmla="*/ 0 h 6858000"/>
              <a:gd name="connsiteX980" fmla="*/ 1289827 w 7467600"/>
              <a:gd name="connsiteY980" fmla="*/ 0 h 6858000"/>
              <a:gd name="connsiteX981" fmla="*/ 1321076 w 7467600"/>
              <a:gd name="connsiteY981" fmla="*/ 59722 h 6858000"/>
              <a:gd name="connsiteX982" fmla="*/ 1512579 w 7467600"/>
              <a:gd name="connsiteY982" fmla="*/ 626441 h 6858000"/>
              <a:gd name="connsiteX983" fmla="*/ 1506076 w 7467600"/>
              <a:gd name="connsiteY983" fmla="*/ 1089289 h 6858000"/>
              <a:gd name="connsiteX984" fmla="*/ 1486346 w 7467600"/>
              <a:gd name="connsiteY984" fmla="*/ 1079919 h 6858000"/>
              <a:gd name="connsiteX985" fmla="*/ 1070511 w 7467600"/>
              <a:gd name="connsiteY985" fmla="*/ 48609 h 6858000"/>
              <a:gd name="connsiteX986" fmla="*/ 1057230 w 7467600"/>
              <a:gd name="connsiteY986" fmla="*/ 0 h 6858000"/>
              <a:gd name="connsiteX987" fmla="*/ 43151 w 7467600"/>
              <a:gd name="connsiteY987" fmla="*/ 0 h 6858000"/>
              <a:gd name="connsiteX988" fmla="*/ 95283 w 7467600"/>
              <a:gd name="connsiteY988" fmla="*/ 0 h 6858000"/>
              <a:gd name="connsiteX989" fmla="*/ 300708 w 7467600"/>
              <a:gd name="connsiteY989" fmla="*/ 154571 h 6858000"/>
              <a:gd name="connsiteX990" fmla="*/ 530414 w 7467600"/>
              <a:gd name="connsiteY990" fmla="*/ 354673 h 6858000"/>
              <a:gd name="connsiteX991" fmla="*/ 333785 w 7467600"/>
              <a:gd name="connsiteY991" fmla="*/ 161564 h 6858000"/>
              <a:gd name="connsiteX992" fmla="*/ 147005 w 7467600"/>
              <a:gd name="connsiteY992" fmla="*/ 0 h 6858000"/>
              <a:gd name="connsiteX993" fmla="*/ 272509 w 7467600"/>
              <a:gd name="connsiteY993" fmla="*/ 0 h 6858000"/>
              <a:gd name="connsiteX994" fmla="*/ 326276 w 7467600"/>
              <a:gd name="connsiteY994" fmla="*/ 45847 h 6858000"/>
              <a:gd name="connsiteX995" fmla="*/ 823759 w 7467600"/>
              <a:gd name="connsiteY995" fmla="*/ 574145 h 6858000"/>
              <a:gd name="connsiteX996" fmla="*/ 811254 w 7467600"/>
              <a:gd name="connsiteY996" fmla="*/ 665546 h 6858000"/>
              <a:gd name="connsiteX997" fmla="*/ 154042 w 7467600"/>
              <a:gd name="connsiteY997" fmla="*/ 261522 h 6858000"/>
              <a:gd name="connsiteX998" fmla="*/ 13550 w 7467600"/>
              <a:gd name="connsiteY998" fmla="*/ 158423 h 6858000"/>
              <a:gd name="connsiteX999" fmla="*/ 0 w 7467600"/>
              <a:gd name="connsiteY999" fmla="*/ 146618 h 6858000"/>
              <a:gd name="connsiteX1000" fmla="*/ 0 w 7467600"/>
              <a:gd name="connsiteY1000" fmla="*/ 59161 h 6858000"/>
              <a:gd name="connsiteX1001" fmla="*/ 45427 w 7467600"/>
              <a:gd name="connsiteY1001" fmla="*/ 101078 h 6858000"/>
              <a:gd name="connsiteX1002" fmla="*/ 630103 w 7467600"/>
              <a:gd name="connsiteY1002" fmla="*/ 485885 h 6858000"/>
              <a:gd name="connsiteX1003" fmla="*/ 532040 w 7467600"/>
              <a:gd name="connsiteY1003" fmla="*/ 399359 h 6858000"/>
              <a:gd name="connsiteX1004" fmla="*/ 517618 w 7467600"/>
              <a:gd name="connsiteY1004" fmla="*/ 385726 h 6858000"/>
              <a:gd name="connsiteX1005" fmla="*/ 285074 w 7467600"/>
              <a:gd name="connsiteY1005" fmla="*/ 182755 h 6858000"/>
              <a:gd name="connsiteX1006" fmla="*/ 43151 w 7467600"/>
              <a:gd name="connsiteY100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7451412 w 7467600"/>
              <a:gd name="connsiteY844" fmla="*/ 799572 h 6858000"/>
              <a:gd name="connsiteX845" fmla="*/ 7467600 w 7467600"/>
              <a:gd name="connsiteY845" fmla="*/ 789215 h 6858000"/>
              <a:gd name="connsiteX846" fmla="*/ 7451412 w 7467600"/>
              <a:gd name="connsiteY846" fmla="*/ 799572 h 6858000"/>
              <a:gd name="connsiteX847" fmla="*/ 5905192 w 7467600"/>
              <a:gd name="connsiteY847" fmla="*/ 163079 h 6858000"/>
              <a:gd name="connsiteX848" fmla="*/ 5865655 w 7467600"/>
              <a:gd name="connsiteY848" fmla="*/ 171901 h 6858000"/>
              <a:gd name="connsiteX849" fmla="*/ 5259740 w 7467600"/>
              <a:gd name="connsiteY849" fmla="*/ 257013 h 6858000"/>
              <a:gd name="connsiteX850" fmla="*/ 5208466 w 7467600"/>
              <a:gd name="connsiteY850" fmla="*/ 257550 h 6858000"/>
              <a:gd name="connsiteX851" fmla="*/ 4980204 w 7467600"/>
              <a:gd name="connsiteY851" fmla="*/ 271903 h 6858000"/>
              <a:gd name="connsiteX852" fmla="*/ 5068068 w 7467600"/>
              <a:gd name="connsiteY852" fmla="*/ 282244 h 6858000"/>
              <a:gd name="connsiteX853" fmla="*/ 5153231 w 7467600"/>
              <a:gd name="connsiteY853" fmla="*/ 292240 h 6858000"/>
              <a:gd name="connsiteX854" fmla="*/ 5426491 w 7467600"/>
              <a:gd name="connsiteY854" fmla="*/ 281128 h 6858000"/>
              <a:gd name="connsiteX855" fmla="*/ 5731212 w 7467600"/>
              <a:gd name="connsiteY855" fmla="*/ 231951 h 6858000"/>
              <a:gd name="connsiteX856" fmla="*/ 5905192 w 7467600"/>
              <a:gd name="connsiteY856" fmla="*/ 163079 h 6858000"/>
              <a:gd name="connsiteX857" fmla="*/ 5944437 w 7467600"/>
              <a:gd name="connsiteY857" fmla="*/ 113829 h 6858000"/>
              <a:gd name="connsiteX858" fmla="*/ 5825032 w 7467600"/>
              <a:gd name="connsiteY858" fmla="*/ 146405 h 6858000"/>
              <a:gd name="connsiteX859" fmla="*/ 4955599 w 7467600"/>
              <a:gd name="connsiteY859" fmla="*/ 247008 h 6858000"/>
              <a:gd name="connsiteX860" fmla="*/ 5210104 w 7467600"/>
              <a:gd name="connsiteY860" fmla="*/ 228123 h 6858000"/>
              <a:gd name="connsiteX861" fmla="*/ 5261015 w 7467600"/>
              <a:gd name="connsiteY861" fmla="*/ 227087 h 6858000"/>
              <a:gd name="connsiteX862" fmla="*/ 5861181 w 7467600"/>
              <a:gd name="connsiteY862" fmla="*/ 143093 h 6858000"/>
              <a:gd name="connsiteX863" fmla="*/ 5961252 w 7467600"/>
              <a:gd name="connsiteY863" fmla="*/ 114820 h 6858000"/>
              <a:gd name="connsiteX864" fmla="*/ 5944437 w 7467600"/>
              <a:gd name="connsiteY864" fmla="*/ 113829 h 6858000"/>
              <a:gd name="connsiteX865" fmla="*/ 3882765 w 7467600"/>
              <a:gd name="connsiteY865" fmla="*/ 0 h 6858000"/>
              <a:gd name="connsiteX866" fmla="*/ 3995099 w 7467600"/>
              <a:gd name="connsiteY866" fmla="*/ 0 h 6858000"/>
              <a:gd name="connsiteX867" fmla="*/ 4163818 w 7467600"/>
              <a:gd name="connsiteY867" fmla="*/ 234104 h 6858000"/>
              <a:gd name="connsiteX868" fmla="*/ 4172099 w 7467600"/>
              <a:gd name="connsiteY868" fmla="*/ 234207 h 6858000"/>
              <a:gd name="connsiteX869" fmla="*/ 4784282 w 7467600"/>
              <a:gd name="connsiteY869" fmla="*/ 276561 h 6858000"/>
              <a:gd name="connsiteX870" fmla="*/ 4801687 w 7467600"/>
              <a:gd name="connsiteY870" fmla="*/ 267764 h 6858000"/>
              <a:gd name="connsiteX871" fmla="*/ 6082788 w 7467600"/>
              <a:gd name="connsiteY871" fmla="*/ 64119 h 6858000"/>
              <a:gd name="connsiteX872" fmla="*/ 6099442 w 7467600"/>
              <a:gd name="connsiteY872" fmla="*/ 82568 h 6858000"/>
              <a:gd name="connsiteX873" fmla="*/ 4804137 w 7467600"/>
              <a:gd name="connsiteY873" fmla="*/ 320931 h 6858000"/>
              <a:gd name="connsiteX874" fmla="*/ 4227047 w 7467600"/>
              <a:gd name="connsiteY874" fmla="*/ 313415 h 6858000"/>
              <a:gd name="connsiteX875" fmla="*/ 4346041 w 7467600"/>
              <a:gd name="connsiteY875" fmla="*/ 456086 h 6858000"/>
              <a:gd name="connsiteX876" fmla="*/ 4870967 w 7467600"/>
              <a:gd name="connsiteY876" fmla="*/ 963061 h 6858000"/>
              <a:gd name="connsiteX877" fmla="*/ 4889647 w 7467600"/>
              <a:gd name="connsiteY877" fmla="*/ 957147 h 6858000"/>
              <a:gd name="connsiteX878" fmla="*/ 5422504 w 7467600"/>
              <a:gd name="connsiteY878" fmla="*/ 805191 h 6858000"/>
              <a:gd name="connsiteX879" fmla="*/ 6087656 w 7467600"/>
              <a:gd name="connsiteY879" fmla="*/ 826703 h 6858000"/>
              <a:gd name="connsiteX880" fmla="*/ 6058717 w 7467600"/>
              <a:gd name="connsiteY880" fmla="*/ 865992 h 6858000"/>
              <a:gd name="connsiteX881" fmla="*/ 4974153 w 7467600"/>
              <a:gd name="connsiteY881" fmla="*/ 1045456 h 6858000"/>
              <a:gd name="connsiteX882" fmla="*/ 5627835 w 7467600"/>
              <a:gd name="connsiteY882" fmla="*/ 1472077 h 6858000"/>
              <a:gd name="connsiteX883" fmla="*/ 5629817 w 7467600"/>
              <a:gd name="connsiteY883" fmla="*/ 1471412 h 6858000"/>
              <a:gd name="connsiteX884" fmla="*/ 5634124 w 7467600"/>
              <a:gd name="connsiteY884" fmla="*/ 1470572 h 6858000"/>
              <a:gd name="connsiteX885" fmla="*/ 5755832 w 7467600"/>
              <a:gd name="connsiteY885" fmla="*/ 1383886 h 6858000"/>
              <a:gd name="connsiteX886" fmla="*/ 6014186 w 7467600"/>
              <a:gd name="connsiteY886" fmla="*/ 1279799 h 6858000"/>
              <a:gd name="connsiteX887" fmla="*/ 6901619 w 7467600"/>
              <a:gd name="connsiteY887" fmla="*/ 1047874 h 6858000"/>
              <a:gd name="connsiteX888" fmla="*/ 6931566 w 7467600"/>
              <a:gd name="connsiteY888" fmla="*/ 1062034 h 6858000"/>
              <a:gd name="connsiteX889" fmla="*/ 5790982 w 7467600"/>
              <a:gd name="connsiteY889" fmla="*/ 1561380 h 6858000"/>
              <a:gd name="connsiteX890" fmla="*/ 6188971 w 7467600"/>
              <a:gd name="connsiteY890" fmla="*/ 1755168 h 6858000"/>
              <a:gd name="connsiteX891" fmla="*/ 6202446 w 7467600"/>
              <a:gd name="connsiteY891" fmla="*/ 1752268 h 6858000"/>
              <a:gd name="connsiteX892" fmla="*/ 7179560 w 7467600"/>
              <a:gd name="connsiteY892" fmla="*/ 1467551 h 6858000"/>
              <a:gd name="connsiteX893" fmla="*/ 7158730 w 7467600"/>
              <a:gd name="connsiteY893" fmla="*/ 1507835 h 6858000"/>
              <a:gd name="connsiteX894" fmla="*/ 6326959 w 7467600"/>
              <a:gd name="connsiteY894" fmla="*/ 1817686 h 6858000"/>
              <a:gd name="connsiteX895" fmla="*/ 6537433 w 7467600"/>
              <a:gd name="connsiteY895" fmla="*/ 1907790 h 6858000"/>
              <a:gd name="connsiteX896" fmla="*/ 6550221 w 7467600"/>
              <a:gd name="connsiteY896" fmla="*/ 1910729 h 6858000"/>
              <a:gd name="connsiteX897" fmla="*/ 6964438 w 7467600"/>
              <a:gd name="connsiteY897" fmla="*/ 2209505 h 6858000"/>
              <a:gd name="connsiteX898" fmla="*/ 7367862 w 7467600"/>
              <a:gd name="connsiteY898" fmla="*/ 2806833 h 6858000"/>
              <a:gd name="connsiteX899" fmla="*/ 7364329 w 7467600"/>
              <a:gd name="connsiteY899" fmla="*/ 2826907 h 6858000"/>
              <a:gd name="connsiteX900" fmla="*/ 7290545 w 7467600"/>
              <a:gd name="connsiteY900" fmla="*/ 2850663 h 6858000"/>
              <a:gd name="connsiteX901" fmla="*/ 6472036 w 7467600"/>
              <a:gd name="connsiteY901" fmla="*/ 1959003 h 6858000"/>
              <a:gd name="connsiteX902" fmla="*/ 5792897 w 7467600"/>
              <a:gd name="connsiteY902" fmla="*/ 1647747 h 6858000"/>
              <a:gd name="connsiteX903" fmla="*/ 5842751 w 7467600"/>
              <a:gd name="connsiteY903" fmla="*/ 1816112 h 6858000"/>
              <a:gd name="connsiteX904" fmla="*/ 5847424 w 7467600"/>
              <a:gd name="connsiteY904" fmla="*/ 1815776 h 6858000"/>
              <a:gd name="connsiteX905" fmla="*/ 6399821 w 7467600"/>
              <a:gd name="connsiteY905" fmla="*/ 2344799 h 6858000"/>
              <a:gd name="connsiteX906" fmla="*/ 6323232 w 7467600"/>
              <a:gd name="connsiteY906" fmla="*/ 2389634 h 6858000"/>
              <a:gd name="connsiteX907" fmla="*/ 5942958 w 7467600"/>
              <a:gd name="connsiteY907" fmla="*/ 2077708 h 6858000"/>
              <a:gd name="connsiteX908" fmla="*/ 5921559 w 7467600"/>
              <a:gd name="connsiteY908" fmla="*/ 2378596 h 6858000"/>
              <a:gd name="connsiteX909" fmla="*/ 5817651 w 7467600"/>
              <a:gd name="connsiteY909" fmla="*/ 3023919 h 6858000"/>
              <a:gd name="connsiteX910" fmla="*/ 5729634 w 7467600"/>
              <a:gd name="connsiteY910" fmla="*/ 3051849 h 6858000"/>
              <a:gd name="connsiteX911" fmla="*/ 5611018 w 7467600"/>
              <a:gd name="connsiteY911" fmla="*/ 2316769 h 6858000"/>
              <a:gd name="connsiteX912" fmla="*/ 5687608 w 7467600"/>
              <a:gd name="connsiteY912" fmla="*/ 2039972 h 6858000"/>
              <a:gd name="connsiteX913" fmla="*/ 5657554 w 7467600"/>
              <a:gd name="connsiteY913" fmla="*/ 1576445 h 6858000"/>
              <a:gd name="connsiteX914" fmla="*/ 5150475 w 7467600"/>
              <a:gd name="connsiteY914" fmla="*/ 1274012 h 6858000"/>
              <a:gd name="connsiteX915" fmla="*/ 5349142 w 7467600"/>
              <a:gd name="connsiteY915" fmla="*/ 2204405 h 6858000"/>
              <a:gd name="connsiteX916" fmla="*/ 5262214 w 7467600"/>
              <a:gd name="connsiteY916" fmla="*/ 2233836 h 6858000"/>
              <a:gd name="connsiteX917" fmla="*/ 4981539 w 7467600"/>
              <a:gd name="connsiteY917" fmla="*/ 1542201 h 6858000"/>
              <a:gd name="connsiteX918" fmla="*/ 4958461 w 7467600"/>
              <a:gd name="connsiteY918" fmla="*/ 1136957 h 6858000"/>
              <a:gd name="connsiteX919" fmla="*/ 4655015 w 7467600"/>
              <a:gd name="connsiteY919" fmla="*/ 891426 h 6858000"/>
              <a:gd name="connsiteX920" fmla="*/ 4348002 w 7467600"/>
              <a:gd name="connsiteY920" fmla="*/ 2205895 h 6858000"/>
              <a:gd name="connsiteX921" fmla="*/ 4262250 w 7467600"/>
              <a:gd name="connsiteY921" fmla="*/ 2219972 h 6858000"/>
              <a:gd name="connsiteX922" fmla="*/ 4550611 w 7467600"/>
              <a:gd name="connsiteY922" fmla="*/ 817540 h 6858000"/>
              <a:gd name="connsiteX923" fmla="*/ 4564418 w 7467600"/>
              <a:gd name="connsiteY923" fmla="*/ 808293 h 6858000"/>
              <a:gd name="connsiteX924" fmla="*/ 4266388 w 7467600"/>
              <a:gd name="connsiteY924" fmla="*/ 500083 h 6858000"/>
              <a:gd name="connsiteX925" fmla="*/ 4032842 w 7467600"/>
              <a:gd name="connsiteY925" fmla="*/ 211809 h 6858000"/>
              <a:gd name="connsiteX926" fmla="*/ 3882765 w 7467600"/>
              <a:gd name="connsiteY926" fmla="*/ 0 h 6858000"/>
              <a:gd name="connsiteX927" fmla="*/ 3721337 w 7467600"/>
              <a:gd name="connsiteY927" fmla="*/ 0 h 6858000"/>
              <a:gd name="connsiteX928" fmla="*/ 3797544 w 7467600"/>
              <a:gd name="connsiteY928" fmla="*/ 0 h 6858000"/>
              <a:gd name="connsiteX929" fmla="*/ 3775734 w 7467600"/>
              <a:gd name="connsiteY929" fmla="*/ 95131 h 6858000"/>
              <a:gd name="connsiteX930" fmla="*/ 3724807 w 7467600"/>
              <a:gd name="connsiteY930" fmla="*/ 272257 h 6858000"/>
              <a:gd name="connsiteX931" fmla="*/ 3726844 w 7467600"/>
              <a:gd name="connsiteY931" fmla="*/ 282988 h 6858000"/>
              <a:gd name="connsiteX932" fmla="*/ 3742664 w 7467600"/>
              <a:gd name="connsiteY932" fmla="*/ 279918 h 6858000"/>
              <a:gd name="connsiteX933" fmla="*/ 4103910 w 7467600"/>
              <a:gd name="connsiteY933" fmla="*/ 1161917 h 6858000"/>
              <a:gd name="connsiteX934" fmla="*/ 4020269 w 7467600"/>
              <a:gd name="connsiteY934" fmla="*/ 1200406 h 6858000"/>
              <a:gd name="connsiteX935" fmla="*/ 3674882 w 7467600"/>
              <a:gd name="connsiteY935" fmla="*/ 488524 h 6858000"/>
              <a:gd name="connsiteX936" fmla="*/ 3132682 w 7467600"/>
              <a:gd name="connsiteY936" fmla="*/ 1072284 h 6858000"/>
              <a:gd name="connsiteX937" fmla="*/ 2716346 w 7467600"/>
              <a:gd name="connsiteY937" fmla="*/ 1276376 h 6858000"/>
              <a:gd name="connsiteX938" fmla="*/ 2716772 w 7467600"/>
              <a:gd name="connsiteY938" fmla="*/ 1255462 h 6858000"/>
              <a:gd name="connsiteX939" fmla="*/ 3471096 w 7467600"/>
              <a:gd name="connsiteY939" fmla="*/ 437072 h 6858000"/>
              <a:gd name="connsiteX940" fmla="*/ 3639057 w 7467600"/>
              <a:gd name="connsiteY940" fmla="*/ 286334 h 6858000"/>
              <a:gd name="connsiteX941" fmla="*/ 3640309 w 7467600"/>
              <a:gd name="connsiteY941" fmla="*/ 284664 h 6858000"/>
              <a:gd name="connsiteX942" fmla="*/ 3646022 w 7467600"/>
              <a:gd name="connsiteY942" fmla="*/ 276711 h 6858000"/>
              <a:gd name="connsiteX943" fmla="*/ 3707943 w 7467600"/>
              <a:gd name="connsiteY943" fmla="*/ 65958 h 6858000"/>
              <a:gd name="connsiteX944" fmla="*/ 3721337 w 7467600"/>
              <a:gd name="connsiteY944" fmla="*/ 0 h 6858000"/>
              <a:gd name="connsiteX945" fmla="*/ 2867960 w 7467600"/>
              <a:gd name="connsiteY945" fmla="*/ 0 h 6858000"/>
              <a:gd name="connsiteX946" fmla="*/ 2926351 w 7467600"/>
              <a:gd name="connsiteY946" fmla="*/ 0 h 6858000"/>
              <a:gd name="connsiteX947" fmla="*/ 2902823 w 7467600"/>
              <a:gd name="connsiteY947" fmla="*/ 262929 h 6858000"/>
              <a:gd name="connsiteX948" fmla="*/ 2940663 w 7467600"/>
              <a:gd name="connsiteY948" fmla="*/ 140884 h 6858000"/>
              <a:gd name="connsiteX949" fmla="*/ 2947039 w 7467600"/>
              <a:gd name="connsiteY949" fmla="*/ 122524 h 6858000"/>
              <a:gd name="connsiteX950" fmla="*/ 2984316 w 7467600"/>
              <a:gd name="connsiteY950" fmla="*/ 0 h 6858000"/>
              <a:gd name="connsiteX951" fmla="*/ 3016114 w 7467600"/>
              <a:gd name="connsiteY951" fmla="*/ 0 h 6858000"/>
              <a:gd name="connsiteX952" fmla="*/ 2979949 w 7467600"/>
              <a:gd name="connsiteY952" fmla="*/ 119274 h 6858000"/>
              <a:gd name="connsiteX953" fmla="*/ 3023879 w 7467600"/>
              <a:gd name="connsiteY953" fmla="*/ 0 h 6858000"/>
              <a:gd name="connsiteX954" fmla="*/ 3105400 w 7467600"/>
              <a:gd name="connsiteY954" fmla="*/ 0 h 6858000"/>
              <a:gd name="connsiteX955" fmla="*/ 3094669 w 7467600"/>
              <a:gd name="connsiteY955" fmla="*/ 30308 h 6858000"/>
              <a:gd name="connsiteX956" fmla="*/ 2901945 w 7467600"/>
              <a:gd name="connsiteY956" fmla="*/ 466538 h 6858000"/>
              <a:gd name="connsiteX957" fmla="*/ 2815209 w 7467600"/>
              <a:gd name="connsiteY957" fmla="*/ 497361 h 6858000"/>
              <a:gd name="connsiteX958" fmla="*/ 2844845 w 7467600"/>
              <a:gd name="connsiteY958" fmla="*/ 127638 h 6858000"/>
              <a:gd name="connsiteX959" fmla="*/ 2867960 w 7467600"/>
              <a:gd name="connsiteY959" fmla="*/ 0 h 6858000"/>
              <a:gd name="connsiteX960" fmla="*/ 1057230 w 7467600"/>
              <a:gd name="connsiteY960" fmla="*/ 0 h 6858000"/>
              <a:gd name="connsiteX961" fmla="*/ 1111003 w 7467600"/>
              <a:gd name="connsiteY961" fmla="*/ 0 h 6858000"/>
              <a:gd name="connsiteX962" fmla="*/ 1125553 w 7467600"/>
              <a:gd name="connsiteY962" fmla="*/ 52588 h 6858000"/>
              <a:gd name="connsiteX963" fmla="*/ 1304276 w 7467600"/>
              <a:gd name="connsiteY963" fmla="*/ 476275 h 6858000"/>
              <a:gd name="connsiteX964" fmla="*/ 1492066 w 7467600"/>
              <a:gd name="connsiteY964" fmla="*/ 886333 h 6858000"/>
              <a:gd name="connsiteX965" fmla="*/ 1423698 w 7467600"/>
              <a:gd name="connsiteY965" fmla="*/ 710817 h 6858000"/>
              <a:gd name="connsiteX966" fmla="*/ 1357609 w 7467600"/>
              <a:gd name="connsiteY966" fmla="*/ 532892 h 6858000"/>
              <a:gd name="connsiteX967" fmla="*/ 1309550 w 7467600"/>
              <a:gd name="connsiteY967" fmla="*/ 374031 h 6858000"/>
              <a:gd name="connsiteX968" fmla="*/ 1193673 w 7467600"/>
              <a:gd name="connsiteY968" fmla="*/ 49533 h 6858000"/>
              <a:gd name="connsiteX969" fmla="*/ 1164391 w 7467600"/>
              <a:gd name="connsiteY969" fmla="*/ 0 h 6858000"/>
              <a:gd name="connsiteX970" fmla="*/ 1200666 w 7467600"/>
              <a:gd name="connsiteY970" fmla="*/ 0 h 6858000"/>
              <a:gd name="connsiteX971" fmla="*/ 1223408 w 7467600"/>
              <a:gd name="connsiteY971" fmla="*/ 38996 h 6858000"/>
              <a:gd name="connsiteX972" fmla="*/ 1339635 w 7467600"/>
              <a:gd name="connsiteY972" fmla="*/ 365517 h 6858000"/>
              <a:gd name="connsiteX973" fmla="*/ 1387469 w 7467600"/>
              <a:gd name="connsiteY973" fmla="*/ 523079 h 6858000"/>
              <a:gd name="connsiteX974" fmla="*/ 1452685 w 7467600"/>
              <a:gd name="connsiteY974" fmla="*/ 699806 h 6858000"/>
              <a:gd name="connsiteX975" fmla="*/ 1492092 w 7467600"/>
              <a:gd name="connsiteY975" fmla="*/ 800424 h 6858000"/>
              <a:gd name="connsiteX976" fmla="*/ 1455302 w 7467600"/>
              <a:gd name="connsiteY976" fmla="*/ 632913 h 6858000"/>
              <a:gd name="connsiteX977" fmla="*/ 1222336 w 7467600"/>
              <a:gd name="connsiteY977" fmla="*/ 9480 h 6858000"/>
              <a:gd name="connsiteX978" fmla="*/ 1214634 w 7467600"/>
              <a:gd name="connsiteY978" fmla="*/ 0 h 6858000"/>
              <a:gd name="connsiteX979" fmla="*/ 1289827 w 7467600"/>
              <a:gd name="connsiteY979" fmla="*/ 0 h 6858000"/>
              <a:gd name="connsiteX980" fmla="*/ 1321076 w 7467600"/>
              <a:gd name="connsiteY980" fmla="*/ 59722 h 6858000"/>
              <a:gd name="connsiteX981" fmla="*/ 1512579 w 7467600"/>
              <a:gd name="connsiteY981" fmla="*/ 626441 h 6858000"/>
              <a:gd name="connsiteX982" fmla="*/ 1506076 w 7467600"/>
              <a:gd name="connsiteY982" fmla="*/ 1089289 h 6858000"/>
              <a:gd name="connsiteX983" fmla="*/ 1486346 w 7467600"/>
              <a:gd name="connsiteY983" fmla="*/ 1079919 h 6858000"/>
              <a:gd name="connsiteX984" fmla="*/ 1070511 w 7467600"/>
              <a:gd name="connsiteY984" fmla="*/ 48609 h 6858000"/>
              <a:gd name="connsiteX985" fmla="*/ 1057230 w 7467600"/>
              <a:gd name="connsiteY985" fmla="*/ 0 h 6858000"/>
              <a:gd name="connsiteX986" fmla="*/ 43151 w 7467600"/>
              <a:gd name="connsiteY986" fmla="*/ 0 h 6858000"/>
              <a:gd name="connsiteX987" fmla="*/ 95283 w 7467600"/>
              <a:gd name="connsiteY987" fmla="*/ 0 h 6858000"/>
              <a:gd name="connsiteX988" fmla="*/ 300708 w 7467600"/>
              <a:gd name="connsiteY988" fmla="*/ 154571 h 6858000"/>
              <a:gd name="connsiteX989" fmla="*/ 530414 w 7467600"/>
              <a:gd name="connsiteY989" fmla="*/ 354673 h 6858000"/>
              <a:gd name="connsiteX990" fmla="*/ 333785 w 7467600"/>
              <a:gd name="connsiteY990" fmla="*/ 161564 h 6858000"/>
              <a:gd name="connsiteX991" fmla="*/ 147005 w 7467600"/>
              <a:gd name="connsiteY991" fmla="*/ 0 h 6858000"/>
              <a:gd name="connsiteX992" fmla="*/ 272509 w 7467600"/>
              <a:gd name="connsiteY992" fmla="*/ 0 h 6858000"/>
              <a:gd name="connsiteX993" fmla="*/ 326276 w 7467600"/>
              <a:gd name="connsiteY993" fmla="*/ 45847 h 6858000"/>
              <a:gd name="connsiteX994" fmla="*/ 823759 w 7467600"/>
              <a:gd name="connsiteY994" fmla="*/ 574145 h 6858000"/>
              <a:gd name="connsiteX995" fmla="*/ 811254 w 7467600"/>
              <a:gd name="connsiteY995" fmla="*/ 665546 h 6858000"/>
              <a:gd name="connsiteX996" fmla="*/ 154042 w 7467600"/>
              <a:gd name="connsiteY996" fmla="*/ 261522 h 6858000"/>
              <a:gd name="connsiteX997" fmla="*/ 13550 w 7467600"/>
              <a:gd name="connsiteY997" fmla="*/ 158423 h 6858000"/>
              <a:gd name="connsiteX998" fmla="*/ 0 w 7467600"/>
              <a:gd name="connsiteY998" fmla="*/ 146618 h 6858000"/>
              <a:gd name="connsiteX999" fmla="*/ 0 w 7467600"/>
              <a:gd name="connsiteY999" fmla="*/ 59161 h 6858000"/>
              <a:gd name="connsiteX1000" fmla="*/ 45427 w 7467600"/>
              <a:gd name="connsiteY1000" fmla="*/ 101078 h 6858000"/>
              <a:gd name="connsiteX1001" fmla="*/ 630103 w 7467600"/>
              <a:gd name="connsiteY1001" fmla="*/ 485885 h 6858000"/>
              <a:gd name="connsiteX1002" fmla="*/ 532040 w 7467600"/>
              <a:gd name="connsiteY1002" fmla="*/ 399359 h 6858000"/>
              <a:gd name="connsiteX1003" fmla="*/ 517618 w 7467600"/>
              <a:gd name="connsiteY1003" fmla="*/ 385726 h 6858000"/>
              <a:gd name="connsiteX1004" fmla="*/ 285074 w 7467600"/>
              <a:gd name="connsiteY1004" fmla="*/ 182755 h 6858000"/>
              <a:gd name="connsiteX1005" fmla="*/ 43151 w 7467600"/>
              <a:gd name="connsiteY100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5905192 w 7467600"/>
              <a:gd name="connsiteY844" fmla="*/ 163079 h 6858000"/>
              <a:gd name="connsiteX845" fmla="*/ 5865655 w 7467600"/>
              <a:gd name="connsiteY845" fmla="*/ 171901 h 6858000"/>
              <a:gd name="connsiteX846" fmla="*/ 5259740 w 7467600"/>
              <a:gd name="connsiteY846" fmla="*/ 257013 h 6858000"/>
              <a:gd name="connsiteX847" fmla="*/ 5208466 w 7467600"/>
              <a:gd name="connsiteY847" fmla="*/ 257550 h 6858000"/>
              <a:gd name="connsiteX848" fmla="*/ 4980204 w 7467600"/>
              <a:gd name="connsiteY848" fmla="*/ 271903 h 6858000"/>
              <a:gd name="connsiteX849" fmla="*/ 5068068 w 7467600"/>
              <a:gd name="connsiteY849" fmla="*/ 282244 h 6858000"/>
              <a:gd name="connsiteX850" fmla="*/ 5153231 w 7467600"/>
              <a:gd name="connsiteY850" fmla="*/ 292240 h 6858000"/>
              <a:gd name="connsiteX851" fmla="*/ 5426491 w 7467600"/>
              <a:gd name="connsiteY851" fmla="*/ 281128 h 6858000"/>
              <a:gd name="connsiteX852" fmla="*/ 5731212 w 7467600"/>
              <a:gd name="connsiteY852" fmla="*/ 231951 h 6858000"/>
              <a:gd name="connsiteX853" fmla="*/ 5905192 w 7467600"/>
              <a:gd name="connsiteY853" fmla="*/ 163079 h 6858000"/>
              <a:gd name="connsiteX854" fmla="*/ 5944437 w 7467600"/>
              <a:gd name="connsiteY854" fmla="*/ 113829 h 6858000"/>
              <a:gd name="connsiteX855" fmla="*/ 5825032 w 7467600"/>
              <a:gd name="connsiteY855" fmla="*/ 146405 h 6858000"/>
              <a:gd name="connsiteX856" fmla="*/ 4955599 w 7467600"/>
              <a:gd name="connsiteY856" fmla="*/ 247008 h 6858000"/>
              <a:gd name="connsiteX857" fmla="*/ 5210104 w 7467600"/>
              <a:gd name="connsiteY857" fmla="*/ 228123 h 6858000"/>
              <a:gd name="connsiteX858" fmla="*/ 5261015 w 7467600"/>
              <a:gd name="connsiteY858" fmla="*/ 227087 h 6858000"/>
              <a:gd name="connsiteX859" fmla="*/ 5861181 w 7467600"/>
              <a:gd name="connsiteY859" fmla="*/ 143093 h 6858000"/>
              <a:gd name="connsiteX860" fmla="*/ 5961252 w 7467600"/>
              <a:gd name="connsiteY860" fmla="*/ 114820 h 6858000"/>
              <a:gd name="connsiteX861" fmla="*/ 5944437 w 7467600"/>
              <a:gd name="connsiteY861" fmla="*/ 113829 h 6858000"/>
              <a:gd name="connsiteX862" fmla="*/ 3882765 w 7467600"/>
              <a:gd name="connsiteY862" fmla="*/ 0 h 6858000"/>
              <a:gd name="connsiteX863" fmla="*/ 3995099 w 7467600"/>
              <a:gd name="connsiteY863" fmla="*/ 0 h 6858000"/>
              <a:gd name="connsiteX864" fmla="*/ 4163818 w 7467600"/>
              <a:gd name="connsiteY864" fmla="*/ 234104 h 6858000"/>
              <a:gd name="connsiteX865" fmla="*/ 4172099 w 7467600"/>
              <a:gd name="connsiteY865" fmla="*/ 234207 h 6858000"/>
              <a:gd name="connsiteX866" fmla="*/ 4784282 w 7467600"/>
              <a:gd name="connsiteY866" fmla="*/ 276561 h 6858000"/>
              <a:gd name="connsiteX867" fmla="*/ 4801687 w 7467600"/>
              <a:gd name="connsiteY867" fmla="*/ 267764 h 6858000"/>
              <a:gd name="connsiteX868" fmla="*/ 6082788 w 7467600"/>
              <a:gd name="connsiteY868" fmla="*/ 64119 h 6858000"/>
              <a:gd name="connsiteX869" fmla="*/ 6099442 w 7467600"/>
              <a:gd name="connsiteY869" fmla="*/ 82568 h 6858000"/>
              <a:gd name="connsiteX870" fmla="*/ 4804137 w 7467600"/>
              <a:gd name="connsiteY870" fmla="*/ 320931 h 6858000"/>
              <a:gd name="connsiteX871" fmla="*/ 4227047 w 7467600"/>
              <a:gd name="connsiteY871" fmla="*/ 313415 h 6858000"/>
              <a:gd name="connsiteX872" fmla="*/ 4346041 w 7467600"/>
              <a:gd name="connsiteY872" fmla="*/ 456086 h 6858000"/>
              <a:gd name="connsiteX873" fmla="*/ 4870967 w 7467600"/>
              <a:gd name="connsiteY873" fmla="*/ 963061 h 6858000"/>
              <a:gd name="connsiteX874" fmla="*/ 4889647 w 7467600"/>
              <a:gd name="connsiteY874" fmla="*/ 957147 h 6858000"/>
              <a:gd name="connsiteX875" fmla="*/ 5422504 w 7467600"/>
              <a:gd name="connsiteY875" fmla="*/ 805191 h 6858000"/>
              <a:gd name="connsiteX876" fmla="*/ 6087656 w 7467600"/>
              <a:gd name="connsiteY876" fmla="*/ 826703 h 6858000"/>
              <a:gd name="connsiteX877" fmla="*/ 6058717 w 7467600"/>
              <a:gd name="connsiteY877" fmla="*/ 865992 h 6858000"/>
              <a:gd name="connsiteX878" fmla="*/ 4974153 w 7467600"/>
              <a:gd name="connsiteY878" fmla="*/ 1045456 h 6858000"/>
              <a:gd name="connsiteX879" fmla="*/ 5627835 w 7467600"/>
              <a:gd name="connsiteY879" fmla="*/ 1472077 h 6858000"/>
              <a:gd name="connsiteX880" fmla="*/ 5629817 w 7467600"/>
              <a:gd name="connsiteY880" fmla="*/ 1471412 h 6858000"/>
              <a:gd name="connsiteX881" fmla="*/ 5634124 w 7467600"/>
              <a:gd name="connsiteY881" fmla="*/ 1470572 h 6858000"/>
              <a:gd name="connsiteX882" fmla="*/ 5755832 w 7467600"/>
              <a:gd name="connsiteY882" fmla="*/ 1383886 h 6858000"/>
              <a:gd name="connsiteX883" fmla="*/ 6014186 w 7467600"/>
              <a:gd name="connsiteY883" fmla="*/ 1279799 h 6858000"/>
              <a:gd name="connsiteX884" fmla="*/ 6901619 w 7467600"/>
              <a:gd name="connsiteY884" fmla="*/ 1047874 h 6858000"/>
              <a:gd name="connsiteX885" fmla="*/ 6931566 w 7467600"/>
              <a:gd name="connsiteY885" fmla="*/ 1062034 h 6858000"/>
              <a:gd name="connsiteX886" fmla="*/ 5790982 w 7467600"/>
              <a:gd name="connsiteY886" fmla="*/ 1561380 h 6858000"/>
              <a:gd name="connsiteX887" fmla="*/ 6188971 w 7467600"/>
              <a:gd name="connsiteY887" fmla="*/ 1755168 h 6858000"/>
              <a:gd name="connsiteX888" fmla="*/ 6202446 w 7467600"/>
              <a:gd name="connsiteY888" fmla="*/ 1752268 h 6858000"/>
              <a:gd name="connsiteX889" fmla="*/ 7179560 w 7467600"/>
              <a:gd name="connsiteY889" fmla="*/ 1467551 h 6858000"/>
              <a:gd name="connsiteX890" fmla="*/ 7158730 w 7467600"/>
              <a:gd name="connsiteY890" fmla="*/ 1507835 h 6858000"/>
              <a:gd name="connsiteX891" fmla="*/ 6326959 w 7467600"/>
              <a:gd name="connsiteY891" fmla="*/ 1817686 h 6858000"/>
              <a:gd name="connsiteX892" fmla="*/ 6537433 w 7467600"/>
              <a:gd name="connsiteY892" fmla="*/ 1907790 h 6858000"/>
              <a:gd name="connsiteX893" fmla="*/ 6550221 w 7467600"/>
              <a:gd name="connsiteY893" fmla="*/ 1910729 h 6858000"/>
              <a:gd name="connsiteX894" fmla="*/ 6964438 w 7467600"/>
              <a:gd name="connsiteY894" fmla="*/ 2209505 h 6858000"/>
              <a:gd name="connsiteX895" fmla="*/ 7367862 w 7467600"/>
              <a:gd name="connsiteY895" fmla="*/ 2806833 h 6858000"/>
              <a:gd name="connsiteX896" fmla="*/ 7364329 w 7467600"/>
              <a:gd name="connsiteY896" fmla="*/ 2826907 h 6858000"/>
              <a:gd name="connsiteX897" fmla="*/ 7290545 w 7467600"/>
              <a:gd name="connsiteY897" fmla="*/ 2850663 h 6858000"/>
              <a:gd name="connsiteX898" fmla="*/ 6472036 w 7467600"/>
              <a:gd name="connsiteY898" fmla="*/ 1959003 h 6858000"/>
              <a:gd name="connsiteX899" fmla="*/ 5792897 w 7467600"/>
              <a:gd name="connsiteY899" fmla="*/ 1647747 h 6858000"/>
              <a:gd name="connsiteX900" fmla="*/ 5842751 w 7467600"/>
              <a:gd name="connsiteY900" fmla="*/ 1816112 h 6858000"/>
              <a:gd name="connsiteX901" fmla="*/ 5847424 w 7467600"/>
              <a:gd name="connsiteY901" fmla="*/ 1815776 h 6858000"/>
              <a:gd name="connsiteX902" fmla="*/ 6399821 w 7467600"/>
              <a:gd name="connsiteY902" fmla="*/ 2344799 h 6858000"/>
              <a:gd name="connsiteX903" fmla="*/ 6323232 w 7467600"/>
              <a:gd name="connsiteY903" fmla="*/ 2389634 h 6858000"/>
              <a:gd name="connsiteX904" fmla="*/ 5942958 w 7467600"/>
              <a:gd name="connsiteY904" fmla="*/ 2077708 h 6858000"/>
              <a:gd name="connsiteX905" fmla="*/ 5921559 w 7467600"/>
              <a:gd name="connsiteY905" fmla="*/ 2378596 h 6858000"/>
              <a:gd name="connsiteX906" fmla="*/ 5817651 w 7467600"/>
              <a:gd name="connsiteY906" fmla="*/ 3023919 h 6858000"/>
              <a:gd name="connsiteX907" fmla="*/ 5729634 w 7467600"/>
              <a:gd name="connsiteY907" fmla="*/ 3051849 h 6858000"/>
              <a:gd name="connsiteX908" fmla="*/ 5611018 w 7467600"/>
              <a:gd name="connsiteY908" fmla="*/ 2316769 h 6858000"/>
              <a:gd name="connsiteX909" fmla="*/ 5687608 w 7467600"/>
              <a:gd name="connsiteY909" fmla="*/ 2039972 h 6858000"/>
              <a:gd name="connsiteX910" fmla="*/ 5657554 w 7467600"/>
              <a:gd name="connsiteY910" fmla="*/ 1576445 h 6858000"/>
              <a:gd name="connsiteX911" fmla="*/ 5150475 w 7467600"/>
              <a:gd name="connsiteY911" fmla="*/ 1274012 h 6858000"/>
              <a:gd name="connsiteX912" fmla="*/ 5349142 w 7467600"/>
              <a:gd name="connsiteY912" fmla="*/ 2204405 h 6858000"/>
              <a:gd name="connsiteX913" fmla="*/ 5262214 w 7467600"/>
              <a:gd name="connsiteY913" fmla="*/ 2233836 h 6858000"/>
              <a:gd name="connsiteX914" fmla="*/ 4981539 w 7467600"/>
              <a:gd name="connsiteY914" fmla="*/ 1542201 h 6858000"/>
              <a:gd name="connsiteX915" fmla="*/ 4958461 w 7467600"/>
              <a:gd name="connsiteY915" fmla="*/ 1136957 h 6858000"/>
              <a:gd name="connsiteX916" fmla="*/ 4655015 w 7467600"/>
              <a:gd name="connsiteY916" fmla="*/ 891426 h 6858000"/>
              <a:gd name="connsiteX917" fmla="*/ 4348002 w 7467600"/>
              <a:gd name="connsiteY917" fmla="*/ 2205895 h 6858000"/>
              <a:gd name="connsiteX918" fmla="*/ 4262250 w 7467600"/>
              <a:gd name="connsiteY918" fmla="*/ 2219972 h 6858000"/>
              <a:gd name="connsiteX919" fmla="*/ 4550611 w 7467600"/>
              <a:gd name="connsiteY919" fmla="*/ 817540 h 6858000"/>
              <a:gd name="connsiteX920" fmla="*/ 4564418 w 7467600"/>
              <a:gd name="connsiteY920" fmla="*/ 808293 h 6858000"/>
              <a:gd name="connsiteX921" fmla="*/ 4266388 w 7467600"/>
              <a:gd name="connsiteY921" fmla="*/ 500083 h 6858000"/>
              <a:gd name="connsiteX922" fmla="*/ 4032842 w 7467600"/>
              <a:gd name="connsiteY922" fmla="*/ 211809 h 6858000"/>
              <a:gd name="connsiteX923" fmla="*/ 3882765 w 7467600"/>
              <a:gd name="connsiteY923" fmla="*/ 0 h 6858000"/>
              <a:gd name="connsiteX924" fmla="*/ 3721337 w 7467600"/>
              <a:gd name="connsiteY924" fmla="*/ 0 h 6858000"/>
              <a:gd name="connsiteX925" fmla="*/ 3797544 w 7467600"/>
              <a:gd name="connsiteY925" fmla="*/ 0 h 6858000"/>
              <a:gd name="connsiteX926" fmla="*/ 3775734 w 7467600"/>
              <a:gd name="connsiteY926" fmla="*/ 95131 h 6858000"/>
              <a:gd name="connsiteX927" fmla="*/ 3724807 w 7467600"/>
              <a:gd name="connsiteY927" fmla="*/ 272257 h 6858000"/>
              <a:gd name="connsiteX928" fmla="*/ 3726844 w 7467600"/>
              <a:gd name="connsiteY928" fmla="*/ 282988 h 6858000"/>
              <a:gd name="connsiteX929" fmla="*/ 3742664 w 7467600"/>
              <a:gd name="connsiteY929" fmla="*/ 279918 h 6858000"/>
              <a:gd name="connsiteX930" fmla="*/ 4103910 w 7467600"/>
              <a:gd name="connsiteY930" fmla="*/ 1161917 h 6858000"/>
              <a:gd name="connsiteX931" fmla="*/ 4020269 w 7467600"/>
              <a:gd name="connsiteY931" fmla="*/ 1200406 h 6858000"/>
              <a:gd name="connsiteX932" fmla="*/ 3674882 w 7467600"/>
              <a:gd name="connsiteY932" fmla="*/ 488524 h 6858000"/>
              <a:gd name="connsiteX933" fmla="*/ 3132682 w 7467600"/>
              <a:gd name="connsiteY933" fmla="*/ 1072284 h 6858000"/>
              <a:gd name="connsiteX934" fmla="*/ 2716346 w 7467600"/>
              <a:gd name="connsiteY934" fmla="*/ 1276376 h 6858000"/>
              <a:gd name="connsiteX935" fmla="*/ 2716772 w 7467600"/>
              <a:gd name="connsiteY935" fmla="*/ 1255462 h 6858000"/>
              <a:gd name="connsiteX936" fmla="*/ 3471096 w 7467600"/>
              <a:gd name="connsiteY936" fmla="*/ 437072 h 6858000"/>
              <a:gd name="connsiteX937" fmla="*/ 3639057 w 7467600"/>
              <a:gd name="connsiteY937" fmla="*/ 286334 h 6858000"/>
              <a:gd name="connsiteX938" fmla="*/ 3640309 w 7467600"/>
              <a:gd name="connsiteY938" fmla="*/ 284664 h 6858000"/>
              <a:gd name="connsiteX939" fmla="*/ 3646022 w 7467600"/>
              <a:gd name="connsiteY939" fmla="*/ 276711 h 6858000"/>
              <a:gd name="connsiteX940" fmla="*/ 3707943 w 7467600"/>
              <a:gd name="connsiteY940" fmla="*/ 65958 h 6858000"/>
              <a:gd name="connsiteX941" fmla="*/ 3721337 w 7467600"/>
              <a:gd name="connsiteY941" fmla="*/ 0 h 6858000"/>
              <a:gd name="connsiteX942" fmla="*/ 2867960 w 7467600"/>
              <a:gd name="connsiteY942" fmla="*/ 0 h 6858000"/>
              <a:gd name="connsiteX943" fmla="*/ 2926351 w 7467600"/>
              <a:gd name="connsiteY943" fmla="*/ 0 h 6858000"/>
              <a:gd name="connsiteX944" fmla="*/ 2902823 w 7467600"/>
              <a:gd name="connsiteY944" fmla="*/ 262929 h 6858000"/>
              <a:gd name="connsiteX945" fmla="*/ 2940663 w 7467600"/>
              <a:gd name="connsiteY945" fmla="*/ 140884 h 6858000"/>
              <a:gd name="connsiteX946" fmla="*/ 2947039 w 7467600"/>
              <a:gd name="connsiteY946" fmla="*/ 122524 h 6858000"/>
              <a:gd name="connsiteX947" fmla="*/ 2984316 w 7467600"/>
              <a:gd name="connsiteY947" fmla="*/ 0 h 6858000"/>
              <a:gd name="connsiteX948" fmla="*/ 3016114 w 7467600"/>
              <a:gd name="connsiteY948" fmla="*/ 0 h 6858000"/>
              <a:gd name="connsiteX949" fmla="*/ 2979949 w 7467600"/>
              <a:gd name="connsiteY949" fmla="*/ 119274 h 6858000"/>
              <a:gd name="connsiteX950" fmla="*/ 3023879 w 7467600"/>
              <a:gd name="connsiteY950" fmla="*/ 0 h 6858000"/>
              <a:gd name="connsiteX951" fmla="*/ 3105400 w 7467600"/>
              <a:gd name="connsiteY951" fmla="*/ 0 h 6858000"/>
              <a:gd name="connsiteX952" fmla="*/ 3094669 w 7467600"/>
              <a:gd name="connsiteY952" fmla="*/ 30308 h 6858000"/>
              <a:gd name="connsiteX953" fmla="*/ 2901945 w 7467600"/>
              <a:gd name="connsiteY953" fmla="*/ 466538 h 6858000"/>
              <a:gd name="connsiteX954" fmla="*/ 2815209 w 7467600"/>
              <a:gd name="connsiteY954" fmla="*/ 497361 h 6858000"/>
              <a:gd name="connsiteX955" fmla="*/ 2844845 w 7467600"/>
              <a:gd name="connsiteY955" fmla="*/ 127638 h 6858000"/>
              <a:gd name="connsiteX956" fmla="*/ 2867960 w 7467600"/>
              <a:gd name="connsiteY956" fmla="*/ 0 h 6858000"/>
              <a:gd name="connsiteX957" fmla="*/ 1057230 w 7467600"/>
              <a:gd name="connsiteY957" fmla="*/ 0 h 6858000"/>
              <a:gd name="connsiteX958" fmla="*/ 1111003 w 7467600"/>
              <a:gd name="connsiteY958" fmla="*/ 0 h 6858000"/>
              <a:gd name="connsiteX959" fmla="*/ 1125553 w 7467600"/>
              <a:gd name="connsiteY959" fmla="*/ 52588 h 6858000"/>
              <a:gd name="connsiteX960" fmla="*/ 1304276 w 7467600"/>
              <a:gd name="connsiteY960" fmla="*/ 476275 h 6858000"/>
              <a:gd name="connsiteX961" fmla="*/ 1492066 w 7467600"/>
              <a:gd name="connsiteY961" fmla="*/ 886333 h 6858000"/>
              <a:gd name="connsiteX962" fmla="*/ 1423698 w 7467600"/>
              <a:gd name="connsiteY962" fmla="*/ 710817 h 6858000"/>
              <a:gd name="connsiteX963" fmla="*/ 1357609 w 7467600"/>
              <a:gd name="connsiteY963" fmla="*/ 532892 h 6858000"/>
              <a:gd name="connsiteX964" fmla="*/ 1309550 w 7467600"/>
              <a:gd name="connsiteY964" fmla="*/ 374031 h 6858000"/>
              <a:gd name="connsiteX965" fmla="*/ 1193673 w 7467600"/>
              <a:gd name="connsiteY965" fmla="*/ 49533 h 6858000"/>
              <a:gd name="connsiteX966" fmla="*/ 1164391 w 7467600"/>
              <a:gd name="connsiteY966" fmla="*/ 0 h 6858000"/>
              <a:gd name="connsiteX967" fmla="*/ 1200666 w 7467600"/>
              <a:gd name="connsiteY967" fmla="*/ 0 h 6858000"/>
              <a:gd name="connsiteX968" fmla="*/ 1223408 w 7467600"/>
              <a:gd name="connsiteY968" fmla="*/ 38996 h 6858000"/>
              <a:gd name="connsiteX969" fmla="*/ 1339635 w 7467600"/>
              <a:gd name="connsiteY969" fmla="*/ 365517 h 6858000"/>
              <a:gd name="connsiteX970" fmla="*/ 1387469 w 7467600"/>
              <a:gd name="connsiteY970" fmla="*/ 523079 h 6858000"/>
              <a:gd name="connsiteX971" fmla="*/ 1452685 w 7467600"/>
              <a:gd name="connsiteY971" fmla="*/ 699806 h 6858000"/>
              <a:gd name="connsiteX972" fmla="*/ 1492092 w 7467600"/>
              <a:gd name="connsiteY972" fmla="*/ 800424 h 6858000"/>
              <a:gd name="connsiteX973" fmla="*/ 1455302 w 7467600"/>
              <a:gd name="connsiteY973" fmla="*/ 632913 h 6858000"/>
              <a:gd name="connsiteX974" fmla="*/ 1222336 w 7467600"/>
              <a:gd name="connsiteY974" fmla="*/ 9480 h 6858000"/>
              <a:gd name="connsiteX975" fmla="*/ 1214634 w 7467600"/>
              <a:gd name="connsiteY975" fmla="*/ 0 h 6858000"/>
              <a:gd name="connsiteX976" fmla="*/ 1289827 w 7467600"/>
              <a:gd name="connsiteY976" fmla="*/ 0 h 6858000"/>
              <a:gd name="connsiteX977" fmla="*/ 1321076 w 7467600"/>
              <a:gd name="connsiteY977" fmla="*/ 59722 h 6858000"/>
              <a:gd name="connsiteX978" fmla="*/ 1512579 w 7467600"/>
              <a:gd name="connsiteY978" fmla="*/ 626441 h 6858000"/>
              <a:gd name="connsiteX979" fmla="*/ 1506076 w 7467600"/>
              <a:gd name="connsiteY979" fmla="*/ 1089289 h 6858000"/>
              <a:gd name="connsiteX980" fmla="*/ 1486346 w 7467600"/>
              <a:gd name="connsiteY980" fmla="*/ 1079919 h 6858000"/>
              <a:gd name="connsiteX981" fmla="*/ 1070511 w 7467600"/>
              <a:gd name="connsiteY981" fmla="*/ 48609 h 6858000"/>
              <a:gd name="connsiteX982" fmla="*/ 1057230 w 7467600"/>
              <a:gd name="connsiteY982" fmla="*/ 0 h 6858000"/>
              <a:gd name="connsiteX983" fmla="*/ 43151 w 7467600"/>
              <a:gd name="connsiteY983" fmla="*/ 0 h 6858000"/>
              <a:gd name="connsiteX984" fmla="*/ 95283 w 7467600"/>
              <a:gd name="connsiteY984" fmla="*/ 0 h 6858000"/>
              <a:gd name="connsiteX985" fmla="*/ 300708 w 7467600"/>
              <a:gd name="connsiteY985" fmla="*/ 154571 h 6858000"/>
              <a:gd name="connsiteX986" fmla="*/ 530414 w 7467600"/>
              <a:gd name="connsiteY986" fmla="*/ 354673 h 6858000"/>
              <a:gd name="connsiteX987" fmla="*/ 333785 w 7467600"/>
              <a:gd name="connsiteY987" fmla="*/ 161564 h 6858000"/>
              <a:gd name="connsiteX988" fmla="*/ 147005 w 7467600"/>
              <a:gd name="connsiteY988" fmla="*/ 0 h 6858000"/>
              <a:gd name="connsiteX989" fmla="*/ 272509 w 7467600"/>
              <a:gd name="connsiteY989" fmla="*/ 0 h 6858000"/>
              <a:gd name="connsiteX990" fmla="*/ 326276 w 7467600"/>
              <a:gd name="connsiteY990" fmla="*/ 45847 h 6858000"/>
              <a:gd name="connsiteX991" fmla="*/ 823759 w 7467600"/>
              <a:gd name="connsiteY991" fmla="*/ 574145 h 6858000"/>
              <a:gd name="connsiteX992" fmla="*/ 811254 w 7467600"/>
              <a:gd name="connsiteY992" fmla="*/ 665546 h 6858000"/>
              <a:gd name="connsiteX993" fmla="*/ 154042 w 7467600"/>
              <a:gd name="connsiteY993" fmla="*/ 261522 h 6858000"/>
              <a:gd name="connsiteX994" fmla="*/ 13550 w 7467600"/>
              <a:gd name="connsiteY994" fmla="*/ 158423 h 6858000"/>
              <a:gd name="connsiteX995" fmla="*/ 0 w 7467600"/>
              <a:gd name="connsiteY995" fmla="*/ 146618 h 6858000"/>
              <a:gd name="connsiteX996" fmla="*/ 0 w 7467600"/>
              <a:gd name="connsiteY996" fmla="*/ 59161 h 6858000"/>
              <a:gd name="connsiteX997" fmla="*/ 45427 w 7467600"/>
              <a:gd name="connsiteY997" fmla="*/ 101078 h 6858000"/>
              <a:gd name="connsiteX998" fmla="*/ 630103 w 7467600"/>
              <a:gd name="connsiteY998" fmla="*/ 485885 h 6858000"/>
              <a:gd name="connsiteX999" fmla="*/ 532040 w 7467600"/>
              <a:gd name="connsiteY999" fmla="*/ 399359 h 6858000"/>
              <a:gd name="connsiteX1000" fmla="*/ 517618 w 7467600"/>
              <a:gd name="connsiteY1000" fmla="*/ 385726 h 6858000"/>
              <a:gd name="connsiteX1001" fmla="*/ 285074 w 7467600"/>
              <a:gd name="connsiteY1001" fmla="*/ 182755 h 6858000"/>
              <a:gd name="connsiteX1002" fmla="*/ 43151 w 7467600"/>
              <a:gd name="connsiteY100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1946 w 7467600"/>
              <a:gd name="connsiteY127" fmla="*/ 5075653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1903353 w 7467600"/>
              <a:gd name="connsiteY146" fmla="*/ 5044827 h 6858000"/>
              <a:gd name="connsiteX147" fmla="*/ 1936931 w 7467600"/>
              <a:gd name="connsiteY147" fmla="*/ 5093954 h 6858000"/>
              <a:gd name="connsiteX148" fmla="*/ 2195868 w 7467600"/>
              <a:gd name="connsiteY148" fmla="*/ 5396574 h 6858000"/>
              <a:gd name="connsiteX149" fmla="*/ 2088852 w 7467600"/>
              <a:gd name="connsiteY149" fmla="*/ 5166123 h 6858000"/>
              <a:gd name="connsiteX150" fmla="*/ 1958241 w 7467600"/>
              <a:gd name="connsiteY150" fmla="*/ 5067955 h 6858000"/>
              <a:gd name="connsiteX151" fmla="*/ 1903353 w 7467600"/>
              <a:gd name="connsiteY151" fmla="*/ 5044827 h 6858000"/>
              <a:gd name="connsiteX152" fmla="*/ 1979378 w 7467600"/>
              <a:gd name="connsiteY152" fmla="*/ 4769504 h 6858000"/>
              <a:gd name="connsiteX153" fmla="*/ 2882120 w 7467600"/>
              <a:gd name="connsiteY153" fmla="*/ 5064547 h 6858000"/>
              <a:gd name="connsiteX154" fmla="*/ 2793103 w 7467600"/>
              <a:gd name="connsiteY154" fmla="*/ 5039699 h 6858000"/>
              <a:gd name="connsiteX155" fmla="*/ 2770041 w 7467600"/>
              <a:gd name="connsiteY155" fmla="*/ 5033634 h 6858000"/>
              <a:gd name="connsiteX156" fmla="*/ 1979378 w 7467600"/>
              <a:gd name="connsiteY156" fmla="*/ 4769504 h 6858000"/>
              <a:gd name="connsiteX157" fmla="*/ 1927410 w 7467600"/>
              <a:gd name="connsiteY157" fmla="*/ 4716164 h 6858000"/>
              <a:gd name="connsiteX158" fmla="*/ 1959587 w 7467600"/>
              <a:gd name="connsiteY158" fmla="*/ 4728849 h 6858000"/>
              <a:gd name="connsiteX159" fmla="*/ 2777707 w 7467600"/>
              <a:gd name="connsiteY159" fmla="*/ 5003991 h 6858000"/>
              <a:gd name="connsiteX160" fmla="*/ 2800768 w 7467600"/>
              <a:gd name="connsiteY160" fmla="*/ 5010056 h 6858000"/>
              <a:gd name="connsiteX161" fmla="*/ 2879408 w 7467600"/>
              <a:gd name="connsiteY161" fmla="*/ 5031590 h 6858000"/>
              <a:gd name="connsiteX162" fmla="*/ 2862295 w 7467600"/>
              <a:gd name="connsiteY162" fmla="*/ 5022958 h 6858000"/>
              <a:gd name="connsiteX163" fmla="*/ 2813343 w 7467600"/>
              <a:gd name="connsiteY163" fmla="*/ 4998369 h 6858000"/>
              <a:gd name="connsiteX164" fmla="*/ 2646245 w 7467600"/>
              <a:gd name="connsiteY164" fmla="*/ 4930999 h 6858000"/>
              <a:gd name="connsiteX165" fmla="*/ 1999243 w 7467600"/>
              <a:gd name="connsiteY165" fmla="*/ 4730524 h 6858000"/>
              <a:gd name="connsiteX166" fmla="*/ 1979527 w 7467600"/>
              <a:gd name="connsiteY166" fmla="*/ 4726651 h 6858000"/>
              <a:gd name="connsiteX167" fmla="*/ 1927410 w 7467600"/>
              <a:gd name="connsiteY167" fmla="*/ 4716164 h 6858000"/>
              <a:gd name="connsiteX168" fmla="*/ 1997014 w 7467600"/>
              <a:gd name="connsiteY168" fmla="*/ 4698007 h 6858000"/>
              <a:gd name="connsiteX169" fmla="*/ 2005458 w 7467600"/>
              <a:gd name="connsiteY169" fmla="*/ 4699540 h 6858000"/>
              <a:gd name="connsiteX170" fmla="*/ 2657186 w 7467600"/>
              <a:gd name="connsiteY170" fmla="*/ 4901687 h 6858000"/>
              <a:gd name="connsiteX171" fmla="*/ 2826662 w 7467600"/>
              <a:gd name="connsiteY171" fmla="*/ 4970362 h 6858000"/>
              <a:gd name="connsiteX172" fmla="*/ 2876100 w 7467600"/>
              <a:gd name="connsiteY172" fmla="*/ 4995397 h 6858000"/>
              <a:gd name="connsiteX173" fmla="*/ 3042600 w 7467600"/>
              <a:gd name="connsiteY173" fmla="*/ 5059532 h 6858000"/>
              <a:gd name="connsiteX174" fmla="*/ 1997014 w 7467600"/>
              <a:gd name="connsiteY174" fmla="*/ 4698007 h 6858000"/>
              <a:gd name="connsiteX175" fmla="*/ 2305292 w 7467600"/>
              <a:gd name="connsiteY175" fmla="*/ 4219492 h 6858000"/>
              <a:gd name="connsiteX176" fmla="*/ 3360922 w 7467600"/>
              <a:gd name="connsiteY176" fmla="*/ 4529373 h 6858000"/>
              <a:gd name="connsiteX177" fmla="*/ 3492420 w 7467600"/>
              <a:gd name="connsiteY177" fmla="*/ 4510145 h 6858000"/>
              <a:gd name="connsiteX178" fmla="*/ 3364086 w 7467600"/>
              <a:gd name="connsiteY178" fmla="*/ 4480340 h 6858000"/>
              <a:gd name="connsiteX179" fmla="*/ 3225818 w 7467600"/>
              <a:gd name="connsiteY179" fmla="*/ 4411822 h 6858000"/>
              <a:gd name="connsiteX180" fmla="*/ 3129696 w 7467600"/>
              <a:gd name="connsiteY180" fmla="*/ 4360704 h 6858000"/>
              <a:gd name="connsiteX181" fmla="*/ 2814545 w 7467600"/>
              <a:gd name="connsiteY181" fmla="*/ 4282955 h 6858000"/>
              <a:gd name="connsiteX182" fmla="*/ 2305292 w 7467600"/>
              <a:gd name="connsiteY182" fmla="*/ 4219492 h 6858000"/>
              <a:gd name="connsiteX183" fmla="*/ 2626982 w 7467600"/>
              <a:gd name="connsiteY183" fmla="*/ 4206450 h 6858000"/>
              <a:gd name="connsiteX184" fmla="*/ 2490617 w 7467600"/>
              <a:gd name="connsiteY184" fmla="*/ 4206951 h 6858000"/>
              <a:gd name="connsiteX185" fmla="*/ 2819869 w 7467600"/>
              <a:gd name="connsiteY185" fmla="*/ 4252936 h 6858000"/>
              <a:gd name="connsiteX186" fmla="*/ 3143018 w 7467600"/>
              <a:gd name="connsiteY186" fmla="*/ 4332698 h 6858000"/>
              <a:gd name="connsiteX187" fmla="*/ 3241520 w 7467600"/>
              <a:gd name="connsiteY187" fmla="*/ 4385112 h 6858000"/>
              <a:gd name="connsiteX188" fmla="*/ 3374575 w 7467600"/>
              <a:gd name="connsiteY188" fmla="*/ 4451517 h 6858000"/>
              <a:gd name="connsiteX189" fmla="*/ 3505221 w 7467600"/>
              <a:gd name="connsiteY189" fmla="*/ 4480757 h 6858000"/>
              <a:gd name="connsiteX190" fmla="*/ 2626982 w 7467600"/>
              <a:gd name="connsiteY190" fmla="*/ 4206450 h 6858000"/>
              <a:gd name="connsiteX191" fmla="*/ 1310106 w 7467600"/>
              <a:gd name="connsiteY191" fmla="*/ 3943217 h 6858000"/>
              <a:gd name="connsiteX192" fmla="*/ 854994 w 7467600"/>
              <a:gd name="connsiteY192" fmla="*/ 4399136 h 6858000"/>
              <a:gd name="connsiteX193" fmla="*/ 742462 w 7467600"/>
              <a:gd name="connsiteY193" fmla="*/ 4594648 h 6858000"/>
              <a:gd name="connsiteX194" fmla="*/ 820602 w 7467600"/>
              <a:gd name="connsiteY194" fmla="*/ 4485915 h 6858000"/>
              <a:gd name="connsiteX195" fmla="*/ 878295 w 7467600"/>
              <a:gd name="connsiteY195" fmla="*/ 4403594 h 6858000"/>
              <a:gd name="connsiteX196" fmla="*/ 1240607 w 7467600"/>
              <a:gd name="connsiteY196" fmla="*/ 4010401 h 6858000"/>
              <a:gd name="connsiteX197" fmla="*/ 1310106 w 7467600"/>
              <a:gd name="connsiteY197" fmla="*/ 3943217 h 6858000"/>
              <a:gd name="connsiteX198" fmla="*/ 1423113 w 7467600"/>
              <a:gd name="connsiteY198" fmla="*/ 3874565 h 6858000"/>
              <a:gd name="connsiteX199" fmla="*/ 1260565 w 7467600"/>
              <a:gd name="connsiteY199" fmla="*/ 4031982 h 6858000"/>
              <a:gd name="connsiteX200" fmla="*/ 901900 w 7467600"/>
              <a:gd name="connsiteY200" fmla="*/ 4421236 h 6858000"/>
              <a:gd name="connsiteX201" fmla="*/ 845044 w 7467600"/>
              <a:gd name="connsiteY201" fmla="*/ 4502436 h 6858000"/>
              <a:gd name="connsiteX202" fmla="*/ 685926 w 7467600"/>
              <a:gd name="connsiteY202" fmla="*/ 4703069 h 6858000"/>
              <a:gd name="connsiteX203" fmla="*/ 684248 w 7467600"/>
              <a:gd name="connsiteY203" fmla="*/ 4706721 h 6858000"/>
              <a:gd name="connsiteX204" fmla="*/ 1423113 w 7467600"/>
              <a:gd name="connsiteY204" fmla="*/ 3874565 h 6858000"/>
              <a:gd name="connsiteX205" fmla="*/ 3316479 w 7467600"/>
              <a:gd name="connsiteY205" fmla="*/ 3872136 h 6858000"/>
              <a:gd name="connsiteX206" fmla="*/ 3546806 w 7467600"/>
              <a:gd name="connsiteY206" fmla="*/ 4356139 h 6858000"/>
              <a:gd name="connsiteX207" fmla="*/ 3364433 w 7467600"/>
              <a:gd name="connsiteY207" fmla="*/ 3953121 h 6858000"/>
              <a:gd name="connsiteX208" fmla="*/ 3316479 w 7467600"/>
              <a:gd name="connsiteY208" fmla="*/ 3872136 h 6858000"/>
              <a:gd name="connsiteX209" fmla="*/ 3291335 w 7467600"/>
              <a:gd name="connsiteY209" fmla="*/ 3767420 h 6858000"/>
              <a:gd name="connsiteX210" fmla="*/ 3390805 w 7467600"/>
              <a:gd name="connsiteY210" fmla="*/ 3937163 h 6858000"/>
              <a:gd name="connsiteX211" fmla="*/ 3579062 w 7467600"/>
              <a:gd name="connsiteY211" fmla="*/ 4359040 h 6858000"/>
              <a:gd name="connsiteX212" fmla="*/ 3467355 w 7467600"/>
              <a:gd name="connsiteY212" fmla="*/ 3988130 h 6858000"/>
              <a:gd name="connsiteX213" fmla="*/ 3310753 w 7467600"/>
              <a:gd name="connsiteY213" fmla="*/ 3787140 h 6858000"/>
              <a:gd name="connsiteX214" fmla="*/ 3291335 w 7467600"/>
              <a:gd name="connsiteY214" fmla="*/ 3767420 h 6858000"/>
              <a:gd name="connsiteX215" fmla="*/ 1635889 w 7467600"/>
              <a:gd name="connsiteY215" fmla="*/ 3709494 h 6858000"/>
              <a:gd name="connsiteX216" fmla="*/ 1634800 w 7467600"/>
              <a:gd name="connsiteY216" fmla="*/ 3731111 h 6858000"/>
              <a:gd name="connsiteX217" fmla="*/ 1635889 w 7467600"/>
              <a:gd name="connsiteY217" fmla="*/ 3709494 h 6858000"/>
              <a:gd name="connsiteX218" fmla="*/ 1510397 w 7467600"/>
              <a:gd name="connsiteY218" fmla="*/ 3684705 h 6858000"/>
              <a:gd name="connsiteX219" fmla="*/ 1146550 w 7467600"/>
              <a:gd name="connsiteY219" fmla="*/ 3802012 h 6858000"/>
              <a:gd name="connsiteX220" fmla="*/ 698834 w 7467600"/>
              <a:gd name="connsiteY220" fmla="*/ 3952272 h 6858000"/>
              <a:gd name="connsiteX221" fmla="*/ 34256 w 7467600"/>
              <a:gd name="connsiteY221" fmla="*/ 4347603 h 6858000"/>
              <a:gd name="connsiteX222" fmla="*/ 527241 w 7467600"/>
              <a:gd name="connsiteY222" fmla="*/ 4065078 h 6858000"/>
              <a:gd name="connsiteX223" fmla="*/ 1510397 w 7467600"/>
              <a:gd name="connsiteY223" fmla="*/ 3684705 h 6858000"/>
              <a:gd name="connsiteX224" fmla="*/ 1313114 w 7467600"/>
              <a:gd name="connsiteY224" fmla="*/ 3655216 h 6858000"/>
              <a:gd name="connsiteX225" fmla="*/ 1109304 w 7467600"/>
              <a:gd name="connsiteY225" fmla="*/ 3669030 h 6858000"/>
              <a:gd name="connsiteX226" fmla="*/ 8129 w 7467600"/>
              <a:gd name="connsiteY226" fmla="*/ 4330519 h 6858000"/>
              <a:gd name="connsiteX227" fmla="*/ 687572 w 7467600"/>
              <a:gd name="connsiteY227" fmla="*/ 3925629 h 6858000"/>
              <a:gd name="connsiteX228" fmla="*/ 1138365 w 7467600"/>
              <a:gd name="connsiteY228" fmla="*/ 3774515 h 6858000"/>
              <a:gd name="connsiteX229" fmla="*/ 1505579 w 7467600"/>
              <a:gd name="connsiteY229" fmla="*/ 3655526 h 6858000"/>
              <a:gd name="connsiteX230" fmla="*/ 1313114 w 7467600"/>
              <a:gd name="connsiteY230" fmla="*/ 3655216 h 6858000"/>
              <a:gd name="connsiteX231" fmla="*/ 3655073 w 7467600"/>
              <a:gd name="connsiteY231" fmla="*/ 3650884 h 6858000"/>
              <a:gd name="connsiteX232" fmla="*/ 3989938 w 7467600"/>
              <a:gd name="connsiteY232" fmla="*/ 3991685 h 6858000"/>
              <a:gd name="connsiteX233" fmla="*/ 4393907 w 7467600"/>
              <a:gd name="connsiteY233" fmla="*/ 4261258 h 6858000"/>
              <a:gd name="connsiteX234" fmla="*/ 4648051 w 7467600"/>
              <a:gd name="connsiteY234" fmla="*/ 4374051 h 6858000"/>
              <a:gd name="connsiteX235" fmla="*/ 4383389 w 7467600"/>
              <a:gd name="connsiteY235" fmla="*/ 4184369 h 6858000"/>
              <a:gd name="connsiteX236" fmla="*/ 4165508 w 7467600"/>
              <a:gd name="connsiteY236" fmla="*/ 4035196 h 6858000"/>
              <a:gd name="connsiteX237" fmla="*/ 4068162 w 7467600"/>
              <a:gd name="connsiteY237" fmla="*/ 3953394 h 6858000"/>
              <a:gd name="connsiteX238" fmla="*/ 3981416 w 7467600"/>
              <a:gd name="connsiteY238" fmla="*/ 3880482 h 6858000"/>
              <a:gd name="connsiteX239" fmla="*/ 3800147 w 7467600"/>
              <a:gd name="connsiteY239" fmla="*/ 3749872 h 6858000"/>
              <a:gd name="connsiteX240" fmla="*/ 3655073 w 7467600"/>
              <a:gd name="connsiteY240" fmla="*/ 3650884 h 6858000"/>
              <a:gd name="connsiteX241" fmla="*/ 3670252 w 7467600"/>
              <a:gd name="connsiteY241" fmla="*/ 3622798 h 6858000"/>
              <a:gd name="connsiteX242" fmla="*/ 3817258 w 7467600"/>
              <a:gd name="connsiteY242" fmla="*/ 3723577 h 6858000"/>
              <a:gd name="connsiteX243" fmla="*/ 4000461 w 7467600"/>
              <a:gd name="connsiteY243" fmla="*/ 3855966 h 6858000"/>
              <a:gd name="connsiteX244" fmla="*/ 4088180 w 7467600"/>
              <a:gd name="connsiteY244" fmla="*/ 3929774 h 6858000"/>
              <a:gd name="connsiteX245" fmla="*/ 4184555 w 7467600"/>
              <a:gd name="connsiteY245" fmla="*/ 4010683 h 6858000"/>
              <a:gd name="connsiteX246" fmla="*/ 4399563 w 7467600"/>
              <a:gd name="connsiteY246" fmla="*/ 4158106 h 6858000"/>
              <a:gd name="connsiteX247" fmla="*/ 4684469 w 7467600"/>
              <a:gd name="connsiteY247" fmla="*/ 4364680 h 6858000"/>
              <a:gd name="connsiteX248" fmla="*/ 4690271 w 7467600"/>
              <a:gd name="connsiteY248" fmla="*/ 4370034 h 6858000"/>
              <a:gd name="connsiteX249" fmla="*/ 4136093 w 7467600"/>
              <a:gd name="connsiteY249" fmla="*/ 3858466 h 6858000"/>
              <a:gd name="connsiteX250" fmla="*/ 3670252 w 7467600"/>
              <a:gd name="connsiteY250" fmla="*/ 3622798 h 6858000"/>
              <a:gd name="connsiteX251" fmla="*/ 4440129 w 7467600"/>
              <a:gd name="connsiteY251" fmla="*/ 3448571 h 6858000"/>
              <a:gd name="connsiteX252" fmla="*/ 4856525 w 7467600"/>
              <a:gd name="connsiteY252" fmla="*/ 3915351 h 6858000"/>
              <a:gd name="connsiteX253" fmla="*/ 5059055 w 7467600"/>
              <a:gd name="connsiteY253" fmla="*/ 4108918 h 6858000"/>
              <a:gd name="connsiteX254" fmla="*/ 5290070 w 7467600"/>
              <a:gd name="connsiteY254" fmla="*/ 4263619 h 6858000"/>
              <a:gd name="connsiteX255" fmla="*/ 4834991 w 7467600"/>
              <a:gd name="connsiteY255" fmla="*/ 3830985 h 6858000"/>
              <a:gd name="connsiteX256" fmla="*/ 4440129 w 7467600"/>
              <a:gd name="connsiteY256" fmla="*/ 3448571 h 6858000"/>
              <a:gd name="connsiteX257" fmla="*/ 4441737 w 7467600"/>
              <a:gd name="connsiteY257" fmla="*/ 3399734 h 6858000"/>
              <a:gd name="connsiteX258" fmla="*/ 4431236 w 7467600"/>
              <a:gd name="connsiteY258" fmla="*/ 3400954 h 6858000"/>
              <a:gd name="connsiteX259" fmla="*/ 4557150 w 7467600"/>
              <a:gd name="connsiteY259" fmla="*/ 3510023 h 6858000"/>
              <a:gd name="connsiteX260" fmla="*/ 4856936 w 7467600"/>
              <a:gd name="connsiteY260" fmla="*/ 3809146 h 6858000"/>
              <a:gd name="connsiteX261" fmla="*/ 5111996 w 7467600"/>
              <a:gd name="connsiteY261" fmla="*/ 4065759 h 6858000"/>
              <a:gd name="connsiteX262" fmla="*/ 5388878 w 7467600"/>
              <a:gd name="connsiteY262" fmla="*/ 4300185 h 6858000"/>
              <a:gd name="connsiteX263" fmla="*/ 5425556 w 7467600"/>
              <a:gd name="connsiteY263" fmla="*/ 4308967 h 6858000"/>
              <a:gd name="connsiteX264" fmla="*/ 4943646 w 7467600"/>
              <a:gd name="connsiteY264" fmla="*/ 3822916 h 6858000"/>
              <a:gd name="connsiteX265" fmla="*/ 4594837 w 7467600"/>
              <a:gd name="connsiteY265" fmla="*/ 3532274 h 6858000"/>
              <a:gd name="connsiteX266" fmla="*/ 4441737 w 7467600"/>
              <a:gd name="connsiteY266" fmla="*/ 3399734 h 6858000"/>
              <a:gd name="connsiteX267" fmla="*/ 5425834 w 7467600"/>
              <a:gd name="connsiteY267" fmla="*/ 3162785 h 6858000"/>
              <a:gd name="connsiteX268" fmla="*/ 5401644 w 7467600"/>
              <a:gd name="connsiteY268" fmla="*/ 3617847 h 6858000"/>
              <a:gd name="connsiteX269" fmla="*/ 5467256 w 7467600"/>
              <a:gd name="connsiteY269" fmla="*/ 4175494 h 6858000"/>
              <a:gd name="connsiteX270" fmla="*/ 5448069 w 7467600"/>
              <a:gd name="connsiteY270" fmla="*/ 3567554 h 6858000"/>
              <a:gd name="connsiteX271" fmla="*/ 5425834 w 7467600"/>
              <a:gd name="connsiteY271" fmla="*/ 3162785 h 6858000"/>
              <a:gd name="connsiteX272" fmla="*/ 1318687 w 7467600"/>
              <a:gd name="connsiteY272" fmla="*/ 3113840 h 6858000"/>
              <a:gd name="connsiteX273" fmla="*/ 1066793 w 7467600"/>
              <a:gd name="connsiteY273" fmla="*/ 3212171 h 6858000"/>
              <a:gd name="connsiteX274" fmla="*/ 993319 w 7467600"/>
              <a:gd name="connsiteY274" fmla="*/ 3247648 h 6858000"/>
              <a:gd name="connsiteX275" fmla="*/ 853081 w 7467600"/>
              <a:gd name="connsiteY275" fmla="*/ 3312410 h 6858000"/>
              <a:gd name="connsiteX276" fmla="*/ 805957 w 7467600"/>
              <a:gd name="connsiteY276" fmla="*/ 3330443 h 6858000"/>
              <a:gd name="connsiteX277" fmla="*/ 1318687 w 7467600"/>
              <a:gd name="connsiteY277" fmla="*/ 3113840 h 6858000"/>
              <a:gd name="connsiteX278" fmla="*/ 5453702 w 7467600"/>
              <a:gd name="connsiteY278" fmla="*/ 3090882 h 6858000"/>
              <a:gd name="connsiteX279" fmla="*/ 5480135 w 7467600"/>
              <a:gd name="connsiteY279" fmla="*/ 3565802 h 6858000"/>
              <a:gd name="connsiteX280" fmla="*/ 5499023 w 7467600"/>
              <a:gd name="connsiteY280" fmla="*/ 4166310 h 6858000"/>
              <a:gd name="connsiteX281" fmla="*/ 5547022 w 7467600"/>
              <a:gd name="connsiteY281" fmla="*/ 3607838 h 6858000"/>
              <a:gd name="connsiteX282" fmla="*/ 5515964 w 7467600"/>
              <a:gd name="connsiteY282" fmla="*/ 3378541 h 6858000"/>
              <a:gd name="connsiteX283" fmla="*/ 5453702 w 7467600"/>
              <a:gd name="connsiteY283" fmla="*/ 3090882 h 6858000"/>
              <a:gd name="connsiteX284" fmla="*/ 1238695 w 7467600"/>
              <a:gd name="connsiteY284" fmla="*/ 3076820 h 6858000"/>
              <a:gd name="connsiteX285" fmla="*/ 716371 w 7467600"/>
              <a:gd name="connsiteY285" fmla="*/ 3293249 h 6858000"/>
              <a:gd name="connsiteX286" fmla="*/ 579522 w 7467600"/>
              <a:gd name="connsiteY286" fmla="*/ 3371759 h 6858000"/>
              <a:gd name="connsiteX287" fmla="*/ 600288 w 7467600"/>
              <a:gd name="connsiteY287" fmla="*/ 3365555 h 6858000"/>
              <a:gd name="connsiteX288" fmla="*/ 840692 w 7467600"/>
              <a:gd name="connsiteY288" fmla="*/ 3284921 h 6858000"/>
              <a:gd name="connsiteX289" fmla="*/ 979248 w 7467600"/>
              <a:gd name="connsiteY289" fmla="*/ 3221003 h 6858000"/>
              <a:gd name="connsiteX290" fmla="*/ 1053282 w 7467600"/>
              <a:gd name="connsiteY290" fmla="*/ 3185247 h 6858000"/>
              <a:gd name="connsiteX291" fmla="*/ 1320603 w 7467600"/>
              <a:gd name="connsiteY291" fmla="*/ 3081281 h 6858000"/>
              <a:gd name="connsiteX292" fmla="*/ 1238695 w 7467600"/>
              <a:gd name="connsiteY292" fmla="*/ 3076820 h 6858000"/>
              <a:gd name="connsiteX293" fmla="*/ 5425627 w 7467600"/>
              <a:gd name="connsiteY293" fmla="*/ 2954192 h 6858000"/>
              <a:gd name="connsiteX294" fmla="*/ 5470770 w 7467600"/>
              <a:gd name="connsiteY294" fmla="*/ 3005435 h 6858000"/>
              <a:gd name="connsiteX295" fmla="*/ 5519779 w 7467600"/>
              <a:gd name="connsiteY295" fmla="*/ 4359223 h 6858000"/>
              <a:gd name="connsiteX296" fmla="*/ 5520293 w 7467600"/>
              <a:gd name="connsiteY296" fmla="*/ 4360602 h 6858000"/>
              <a:gd name="connsiteX297" fmla="*/ 5767221 w 7467600"/>
              <a:gd name="connsiteY297" fmla="*/ 4665564 h 6858000"/>
              <a:gd name="connsiteX298" fmla="*/ 6937169 w 7467600"/>
              <a:gd name="connsiteY298" fmla="*/ 4815941 h 6858000"/>
              <a:gd name="connsiteX299" fmla="*/ 6953922 w 7467600"/>
              <a:gd name="connsiteY299" fmla="*/ 4890068 h 6858000"/>
              <a:gd name="connsiteX300" fmla="*/ 6071359 w 7467600"/>
              <a:gd name="connsiteY300" fmla="*/ 4770770 h 6858000"/>
              <a:gd name="connsiteX301" fmla="*/ 6038839 w 7467600"/>
              <a:gd name="connsiteY301" fmla="*/ 4764474 h 6858000"/>
              <a:gd name="connsiteX302" fmla="*/ 6038706 w 7467600"/>
              <a:gd name="connsiteY302" fmla="*/ 4763847 h 6858000"/>
              <a:gd name="connsiteX303" fmla="*/ 6037784 w 7467600"/>
              <a:gd name="connsiteY303" fmla="*/ 4764270 h 6858000"/>
              <a:gd name="connsiteX304" fmla="*/ 6038839 w 7467600"/>
              <a:gd name="connsiteY304" fmla="*/ 4764474 h 6858000"/>
              <a:gd name="connsiteX305" fmla="*/ 6040338 w 7467600"/>
              <a:gd name="connsiteY305" fmla="*/ 4771418 h 6858000"/>
              <a:gd name="connsiteX306" fmla="*/ 6024488 w 7467600"/>
              <a:gd name="connsiteY306" fmla="*/ 4809903 h 6858000"/>
              <a:gd name="connsiteX307" fmla="*/ 5599771 w 7467600"/>
              <a:gd name="connsiteY307" fmla="*/ 5509652 h 6858000"/>
              <a:gd name="connsiteX308" fmla="*/ 5548843 w 7467600"/>
              <a:gd name="connsiteY308" fmla="*/ 5563845 h 6858000"/>
              <a:gd name="connsiteX309" fmla="*/ 5940952 w 7467600"/>
              <a:gd name="connsiteY309" fmla="*/ 6250028 h 6858000"/>
              <a:gd name="connsiteX310" fmla="*/ 6043441 w 7467600"/>
              <a:gd name="connsiteY310" fmla="*/ 6665847 h 6858000"/>
              <a:gd name="connsiteX311" fmla="*/ 6093432 w 7467600"/>
              <a:gd name="connsiteY311" fmla="*/ 6858000 h 6858000"/>
              <a:gd name="connsiteX312" fmla="*/ 6034344 w 7467600"/>
              <a:gd name="connsiteY312" fmla="*/ 6858000 h 6858000"/>
              <a:gd name="connsiteX313" fmla="*/ 6026679 w 7467600"/>
              <a:gd name="connsiteY313" fmla="*/ 6836959 h 6858000"/>
              <a:gd name="connsiteX314" fmla="*/ 5800441 w 7467600"/>
              <a:gd name="connsiteY314" fmla="*/ 6335286 h 6858000"/>
              <a:gd name="connsiteX315" fmla="*/ 5526562 w 7467600"/>
              <a:gd name="connsiteY315" fmla="*/ 5705388 h 6858000"/>
              <a:gd name="connsiteX316" fmla="*/ 5519640 w 7467600"/>
              <a:gd name="connsiteY316" fmla="*/ 5683774 h 6858000"/>
              <a:gd name="connsiteX317" fmla="*/ 5844559 w 7467600"/>
              <a:gd name="connsiteY317" fmla="*/ 6553349 h 6858000"/>
              <a:gd name="connsiteX318" fmla="*/ 5975994 w 7467600"/>
              <a:gd name="connsiteY318" fmla="*/ 6858000 h 6858000"/>
              <a:gd name="connsiteX319" fmla="*/ 5898547 w 7467600"/>
              <a:gd name="connsiteY319" fmla="*/ 6858000 h 6858000"/>
              <a:gd name="connsiteX320" fmla="*/ 5682041 w 7467600"/>
              <a:gd name="connsiteY320" fmla="*/ 6355860 h 6858000"/>
              <a:gd name="connsiteX321" fmla="*/ 5461758 w 7467600"/>
              <a:gd name="connsiteY321" fmla="*/ 5820220 h 6858000"/>
              <a:gd name="connsiteX322" fmla="*/ 5237282 w 7467600"/>
              <a:gd name="connsiteY322" fmla="*/ 6579086 h 6858000"/>
              <a:gd name="connsiteX323" fmla="*/ 5115009 w 7467600"/>
              <a:gd name="connsiteY323" fmla="*/ 6858000 h 6858000"/>
              <a:gd name="connsiteX324" fmla="*/ 5028074 w 7467600"/>
              <a:gd name="connsiteY324" fmla="*/ 6858000 h 6858000"/>
              <a:gd name="connsiteX325" fmla="*/ 5079508 w 7467600"/>
              <a:gd name="connsiteY325" fmla="*/ 6749074 h 6858000"/>
              <a:gd name="connsiteX326" fmla="*/ 5371846 w 7467600"/>
              <a:gd name="connsiteY326" fmla="*/ 5924413 h 6858000"/>
              <a:gd name="connsiteX327" fmla="*/ 5270512 w 7467600"/>
              <a:gd name="connsiteY327" fmla="*/ 6138975 h 6858000"/>
              <a:gd name="connsiteX328" fmla="*/ 5062409 w 7467600"/>
              <a:gd name="connsiteY328" fmla="*/ 6653544 h 6858000"/>
              <a:gd name="connsiteX329" fmla="*/ 5036628 w 7467600"/>
              <a:gd name="connsiteY329" fmla="*/ 6754247 h 6858000"/>
              <a:gd name="connsiteX330" fmla="*/ 5009112 w 7467600"/>
              <a:gd name="connsiteY330" fmla="*/ 6858000 h 6858000"/>
              <a:gd name="connsiteX331" fmla="*/ 4976679 w 7467600"/>
              <a:gd name="connsiteY331" fmla="*/ 6858000 h 6858000"/>
              <a:gd name="connsiteX332" fmla="*/ 5006537 w 7467600"/>
              <a:gd name="connsiteY332" fmla="*/ 6747068 h 6858000"/>
              <a:gd name="connsiteX333" fmla="*/ 5032723 w 7467600"/>
              <a:gd name="connsiteY333" fmla="*/ 6644957 h 6858000"/>
              <a:gd name="connsiteX334" fmla="*/ 5242949 w 7467600"/>
              <a:gd name="connsiteY334" fmla="*/ 6125175 h 6858000"/>
              <a:gd name="connsiteX335" fmla="*/ 5286321 w 7467600"/>
              <a:gd name="connsiteY335" fmla="*/ 6033555 h 6858000"/>
              <a:gd name="connsiteX336" fmla="*/ 5008210 w 7467600"/>
              <a:gd name="connsiteY336" fmla="*/ 6649194 h 6858000"/>
              <a:gd name="connsiteX337" fmla="*/ 4986321 w 7467600"/>
              <a:gd name="connsiteY337" fmla="*/ 6765687 h 6858000"/>
              <a:gd name="connsiteX338" fmla="*/ 4973474 w 7467600"/>
              <a:gd name="connsiteY338" fmla="*/ 6858000 h 6858000"/>
              <a:gd name="connsiteX339" fmla="*/ 4907178 w 7467600"/>
              <a:gd name="connsiteY339" fmla="*/ 6858000 h 6858000"/>
              <a:gd name="connsiteX340" fmla="*/ 4910810 w 7467600"/>
              <a:gd name="connsiteY340" fmla="*/ 6829660 h 6858000"/>
              <a:gd name="connsiteX341" fmla="*/ 4987461 w 7467600"/>
              <a:gd name="connsiteY341" fmla="*/ 6432994 h 6858000"/>
              <a:gd name="connsiteX342" fmla="*/ 5179262 w 7467600"/>
              <a:gd name="connsiteY342" fmla="*/ 6035044 h 6858000"/>
              <a:gd name="connsiteX343" fmla="*/ 4689678 w 7467600"/>
              <a:gd name="connsiteY343" fmla="*/ 6440241 h 6858000"/>
              <a:gd name="connsiteX344" fmla="*/ 4477543 w 7467600"/>
              <a:gd name="connsiteY344" fmla="*/ 6674836 h 6858000"/>
              <a:gd name="connsiteX345" fmla="*/ 4329957 w 7467600"/>
              <a:gd name="connsiteY345" fmla="*/ 6858000 h 6858000"/>
              <a:gd name="connsiteX346" fmla="*/ 4218595 w 7467600"/>
              <a:gd name="connsiteY346" fmla="*/ 6858000 h 6858000"/>
              <a:gd name="connsiteX347" fmla="*/ 4368888 w 7467600"/>
              <a:gd name="connsiteY347" fmla="*/ 6668412 h 6858000"/>
              <a:gd name="connsiteX348" fmla="*/ 4563091 w 7467600"/>
              <a:gd name="connsiteY348" fmla="*/ 6442508 h 6858000"/>
              <a:gd name="connsiteX349" fmla="*/ 5387324 w 7467600"/>
              <a:gd name="connsiteY349" fmla="*/ 5705830 h 6858000"/>
              <a:gd name="connsiteX350" fmla="*/ 5073620 w 7467600"/>
              <a:gd name="connsiteY350" fmla="*/ 5955437 h 6858000"/>
              <a:gd name="connsiteX351" fmla="*/ 4689789 w 7467600"/>
              <a:gd name="connsiteY351" fmla="*/ 6268382 h 6858000"/>
              <a:gd name="connsiteX352" fmla="*/ 4418722 w 7467600"/>
              <a:gd name="connsiteY352" fmla="*/ 6570886 h 6858000"/>
              <a:gd name="connsiteX353" fmla="*/ 4214944 w 7467600"/>
              <a:gd name="connsiteY353" fmla="*/ 6858000 h 6858000"/>
              <a:gd name="connsiteX354" fmla="*/ 4177898 w 7467600"/>
              <a:gd name="connsiteY354" fmla="*/ 6858000 h 6858000"/>
              <a:gd name="connsiteX355" fmla="*/ 4391597 w 7467600"/>
              <a:gd name="connsiteY355" fmla="*/ 6556370 h 6858000"/>
              <a:gd name="connsiteX356" fmla="*/ 4668889 w 7467600"/>
              <a:gd name="connsiteY356" fmla="*/ 6246399 h 6858000"/>
              <a:gd name="connsiteX357" fmla="*/ 5055427 w 7467600"/>
              <a:gd name="connsiteY357" fmla="*/ 5931476 h 6858000"/>
              <a:gd name="connsiteX358" fmla="*/ 5371814 w 7467600"/>
              <a:gd name="connsiteY358" fmla="*/ 5678975 h 6858000"/>
              <a:gd name="connsiteX359" fmla="*/ 4987918 w 7467600"/>
              <a:gd name="connsiteY359" fmla="*/ 5838701 h 6858000"/>
              <a:gd name="connsiteX360" fmla="*/ 4317146 w 7467600"/>
              <a:gd name="connsiteY360" fmla="*/ 6587716 h 6858000"/>
              <a:gd name="connsiteX361" fmla="*/ 4171627 w 7467600"/>
              <a:gd name="connsiteY361" fmla="*/ 6858000 h 6858000"/>
              <a:gd name="connsiteX362" fmla="*/ 4081585 w 7467600"/>
              <a:gd name="connsiteY362" fmla="*/ 6858000 h 6858000"/>
              <a:gd name="connsiteX363" fmla="*/ 4238603 w 7467600"/>
              <a:gd name="connsiteY363" fmla="*/ 6559341 h 6858000"/>
              <a:gd name="connsiteX364" fmla="*/ 4778333 w 7467600"/>
              <a:gd name="connsiteY364" fmla="*/ 5873626 h 6858000"/>
              <a:gd name="connsiteX365" fmla="*/ 5414185 w 7467600"/>
              <a:gd name="connsiteY365" fmla="*/ 5573882 h 6858000"/>
              <a:gd name="connsiteX366" fmla="*/ 5959648 w 7467600"/>
              <a:gd name="connsiteY366" fmla="*/ 4760797 h 6858000"/>
              <a:gd name="connsiteX367" fmla="*/ 5355019 w 7467600"/>
              <a:gd name="connsiteY367" fmla="*/ 4734672 h 6858000"/>
              <a:gd name="connsiteX368" fmla="*/ 5083565 w 7467600"/>
              <a:gd name="connsiteY368" fmla="*/ 5179121 h 6858000"/>
              <a:gd name="connsiteX369" fmla="*/ 4713577 w 7467600"/>
              <a:gd name="connsiteY369" fmla="*/ 5616803 h 6858000"/>
              <a:gd name="connsiteX370" fmla="*/ 3989559 w 7467600"/>
              <a:gd name="connsiteY370" fmla="*/ 6145945 h 6858000"/>
              <a:gd name="connsiteX371" fmla="*/ 3939824 w 7467600"/>
              <a:gd name="connsiteY371" fmla="*/ 6066900 h 6858000"/>
              <a:gd name="connsiteX372" fmla="*/ 4584537 w 7467600"/>
              <a:gd name="connsiteY372" fmla="*/ 5324826 h 6858000"/>
              <a:gd name="connsiteX373" fmla="*/ 5037105 w 7467600"/>
              <a:gd name="connsiteY373" fmla="*/ 5088765 h 6858000"/>
              <a:gd name="connsiteX374" fmla="*/ 5039930 w 7467600"/>
              <a:gd name="connsiteY374" fmla="*/ 5089585 h 6858000"/>
              <a:gd name="connsiteX375" fmla="*/ 5263764 w 7467600"/>
              <a:gd name="connsiteY375" fmla="*/ 4735525 h 6858000"/>
              <a:gd name="connsiteX376" fmla="*/ 4086300 w 7467600"/>
              <a:gd name="connsiteY376" fmla="*/ 4884599 h 6858000"/>
              <a:gd name="connsiteX377" fmla="*/ 4085485 w 7467600"/>
              <a:gd name="connsiteY377" fmla="*/ 4899070 h 6858000"/>
              <a:gd name="connsiteX378" fmla="*/ 3871915 w 7467600"/>
              <a:gd name="connsiteY378" fmla="*/ 5253645 h 6858000"/>
              <a:gd name="connsiteX379" fmla="*/ 3799374 w 7467600"/>
              <a:gd name="connsiteY379" fmla="*/ 5466127 h 6858000"/>
              <a:gd name="connsiteX380" fmla="*/ 3498850 w 7467600"/>
              <a:gd name="connsiteY380" fmla="*/ 6661888 h 6858000"/>
              <a:gd name="connsiteX381" fmla="*/ 3399216 w 7467600"/>
              <a:gd name="connsiteY381" fmla="*/ 6858000 h 6858000"/>
              <a:gd name="connsiteX382" fmla="*/ 3303688 w 7467600"/>
              <a:gd name="connsiteY382" fmla="*/ 6858000 h 6858000"/>
              <a:gd name="connsiteX383" fmla="*/ 3391774 w 7467600"/>
              <a:gd name="connsiteY383" fmla="*/ 6697181 h 6858000"/>
              <a:gd name="connsiteX384" fmla="*/ 3735540 w 7467600"/>
              <a:gd name="connsiteY384" fmla="*/ 5546923 h 6858000"/>
              <a:gd name="connsiteX385" fmla="*/ 3729438 w 7467600"/>
              <a:gd name="connsiteY385" fmla="*/ 5569058 h 6858000"/>
              <a:gd name="connsiteX386" fmla="*/ 3707782 w 7467600"/>
              <a:gd name="connsiteY386" fmla="*/ 5644908 h 6858000"/>
              <a:gd name="connsiteX387" fmla="*/ 3583827 w 7467600"/>
              <a:gd name="connsiteY387" fmla="*/ 6039215 h 6858000"/>
              <a:gd name="connsiteX388" fmla="*/ 3547861 w 7467600"/>
              <a:gd name="connsiteY388" fmla="*/ 6129609 h 6858000"/>
              <a:gd name="connsiteX389" fmla="*/ 3490905 w 7467600"/>
              <a:gd name="connsiteY389" fmla="*/ 6277660 h 6858000"/>
              <a:gd name="connsiteX390" fmla="*/ 3455859 w 7467600"/>
              <a:gd name="connsiteY390" fmla="*/ 6391301 h 6858000"/>
              <a:gd name="connsiteX391" fmla="*/ 3429112 w 7467600"/>
              <a:gd name="connsiteY391" fmla="*/ 6479469 h 6858000"/>
              <a:gd name="connsiteX392" fmla="*/ 3304862 w 7467600"/>
              <a:gd name="connsiteY392" fmla="*/ 6796476 h 6858000"/>
              <a:gd name="connsiteX393" fmla="*/ 3276071 w 7467600"/>
              <a:gd name="connsiteY393" fmla="*/ 6858000 h 6858000"/>
              <a:gd name="connsiteX394" fmla="*/ 3240805 w 7467600"/>
              <a:gd name="connsiteY394" fmla="*/ 6858000 h 6858000"/>
              <a:gd name="connsiteX395" fmla="*/ 3275917 w 7467600"/>
              <a:gd name="connsiteY395" fmla="*/ 6783192 h 6858000"/>
              <a:gd name="connsiteX396" fmla="*/ 3399358 w 7467600"/>
              <a:gd name="connsiteY396" fmla="*/ 6469011 h 6858000"/>
              <a:gd name="connsiteX397" fmla="*/ 3425650 w 7467600"/>
              <a:gd name="connsiteY397" fmla="*/ 6381333 h 6858000"/>
              <a:gd name="connsiteX398" fmla="*/ 3460661 w 7467600"/>
              <a:gd name="connsiteY398" fmla="*/ 6266763 h 6858000"/>
              <a:gd name="connsiteX399" fmla="*/ 3518021 w 7467600"/>
              <a:gd name="connsiteY399" fmla="*/ 6117298 h 6858000"/>
              <a:gd name="connsiteX400" fmla="*/ 3554035 w 7467600"/>
              <a:gd name="connsiteY400" fmla="*/ 6027832 h 6858000"/>
              <a:gd name="connsiteX401" fmla="*/ 3677174 w 7467600"/>
              <a:gd name="connsiteY401" fmla="*/ 5636351 h 6858000"/>
              <a:gd name="connsiteX402" fmla="*/ 3698819 w 7467600"/>
              <a:gd name="connsiteY402" fmla="*/ 5560503 h 6858000"/>
              <a:gd name="connsiteX403" fmla="*/ 3702094 w 7467600"/>
              <a:gd name="connsiteY403" fmla="*/ 5549194 h 6858000"/>
              <a:gd name="connsiteX404" fmla="*/ 3398355 w 7467600"/>
              <a:gd name="connsiteY404" fmla="*/ 6094603 h 6858000"/>
              <a:gd name="connsiteX405" fmla="*/ 3193941 w 7467600"/>
              <a:gd name="connsiteY405" fmla="*/ 6798775 h 6858000"/>
              <a:gd name="connsiteX406" fmla="*/ 3184140 w 7467600"/>
              <a:gd name="connsiteY406" fmla="*/ 6858000 h 6858000"/>
              <a:gd name="connsiteX407" fmla="*/ 3099978 w 7467600"/>
              <a:gd name="connsiteY407" fmla="*/ 6858000 h 6858000"/>
              <a:gd name="connsiteX408" fmla="*/ 3101556 w 7467600"/>
              <a:gd name="connsiteY408" fmla="*/ 6843337 h 6858000"/>
              <a:gd name="connsiteX409" fmla="*/ 3370162 w 7467600"/>
              <a:gd name="connsiteY409" fmla="*/ 5785550 h 6858000"/>
              <a:gd name="connsiteX410" fmla="*/ 3746477 w 7467600"/>
              <a:gd name="connsiteY410" fmla="*/ 5377889 h 6858000"/>
              <a:gd name="connsiteX411" fmla="*/ 3863399 w 7467600"/>
              <a:gd name="connsiteY411" fmla="*/ 5087257 h 6858000"/>
              <a:gd name="connsiteX412" fmla="*/ 3968712 w 7467600"/>
              <a:gd name="connsiteY412" fmla="*/ 4913989 h 6858000"/>
              <a:gd name="connsiteX413" fmla="*/ 2792390 w 7467600"/>
              <a:gd name="connsiteY413" fmla="*/ 5382974 h 6858000"/>
              <a:gd name="connsiteX414" fmla="*/ 2714982 w 7467600"/>
              <a:gd name="connsiteY414" fmla="*/ 5427051 h 6858000"/>
              <a:gd name="connsiteX415" fmla="*/ 2813361 w 7467600"/>
              <a:gd name="connsiteY415" fmla="*/ 6023912 h 6858000"/>
              <a:gd name="connsiteX416" fmla="*/ 2688430 w 7467600"/>
              <a:gd name="connsiteY416" fmla="*/ 6801564 h 6858000"/>
              <a:gd name="connsiteX417" fmla="*/ 2629626 w 7467600"/>
              <a:gd name="connsiteY417" fmla="*/ 6763394 h 6858000"/>
              <a:gd name="connsiteX418" fmla="*/ 2565328 w 7467600"/>
              <a:gd name="connsiteY418" fmla="*/ 5516399 h 6858000"/>
              <a:gd name="connsiteX419" fmla="*/ 1922999 w 7467600"/>
              <a:gd name="connsiteY419" fmla="*/ 5980343 h 6858000"/>
              <a:gd name="connsiteX420" fmla="*/ 1950261 w 7467600"/>
              <a:gd name="connsiteY420" fmla="*/ 6405858 h 6858000"/>
              <a:gd name="connsiteX421" fmla="*/ 2365554 w 7467600"/>
              <a:gd name="connsiteY421" fmla="*/ 6759107 h 6858000"/>
              <a:gd name="connsiteX422" fmla="*/ 2424142 w 7467600"/>
              <a:gd name="connsiteY422" fmla="*/ 6858000 h 6858000"/>
              <a:gd name="connsiteX423" fmla="*/ 2395994 w 7467600"/>
              <a:gd name="connsiteY423" fmla="*/ 6858000 h 6858000"/>
              <a:gd name="connsiteX424" fmla="*/ 2392863 w 7467600"/>
              <a:gd name="connsiteY424" fmla="*/ 6852964 h 6858000"/>
              <a:gd name="connsiteX425" fmla="*/ 2017589 w 7467600"/>
              <a:gd name="connsiteY425" fmla="*/ 6493982 h 6858000"/>
              <a:gd name="connsiteX426" fmla="*/ 2147336 w 7467600"/>
              <a:gd name="connsiteY426" fmla="*/ 6594052 h 6858000"/>
              <a:gd name="connsiteX427" fmla="*/ 2207047 w 7467600"/>
              <a:gd name="connsiteY427" fmla="*/ 6654540 h 6858000"/>
              <a:gd name="connsiteX428" fmla="*/ 2299106 w 7467600"/>
              <a:gd name="connsiteY428" fmla="*/ 6778931 h 6858000"/>
              <a:gd name="connsiteX429" fmla="*/ 2314430 w 7467600"/>
              <a:gd name="connsiteY429" fmla="*/ 6801144 h 6858000"/>
              <a:gd name="connsiteX430" fmla="*/ 2352406 w 7467600"/>
              <a:gd name="connsiteY430" fmla="*/ 6858000 h 6858000"/>
              <a:gd name="connsiteX431" fmla="*/ 2314492 w 7467600"/>
              <a:gd name="connsiteY431" fmla="*/ 6858000 h 6858000"/>
              <a:gd name="connsiteX432" fmla="*/ 2288095 w 7467600"/>
              <a:gd name="connsiteY432" fmla="*/ 6818030 h 6858000"/>
              <a:gd name="connsiteX433" fmla="*/ 2272768 w 7467600"/>
              <a:gd name="connsiteY433" fmla="*/ 6795822 h 6858000"/>
              <a:gd name="connsiteX434" fmla="*/ 2182715 w 7467600"/>
              <a:gd name="connsiteY434" fmla="*/ 6675071 h 6858000"/>
              <a:gd name="connsiteX435" fmla="*/ 2032061 w 7467600"/>
              <a:gd name="connsiteY435" fmla="*/ 6541380 h 6858000"/>
              <a:gd name="connsiteX436" fmla="*/ 2257220 w 7467600"/>
              <a:gd name="connsiteY436" fmla="*/ 6826257 h 6858000"/>
              <a:gd name="connsiteX437" fmla="*/ 2281324 w 7467600"/>
              <a:gd name="connsiteY437" fmla="*/ 6858000 h 6858000"/>
              <a:gd name="connsiteX438" fmla="*/ 2242860 w 7467600"/>
              <a:gd name="connsiteY438" fmla="*/ 6858000 h 6858000"/>
              <a:gd name="connsiteX439" fmla="*/ 2232818 w 7467600"/>
              <a:gd name="connsiteY439" fmla="*/ 6844926 h 6858000"/>
              <a:gd name="connsiteX440" fmla="*/ 1990172 w 7467600"/>
              <a:gd name="connsiteY440" fmla="*/ 6542121 h 6858000"/>
              <a:gd name="connsiteX441" fmla="*/ 2124090 w 7467600"/>
              <a:gd name="connsiteY441" fmla="*/ 6761017 h 6858000"/>
              <a:gd name="connsiteX442" fmla="*/ 2200380 w 7467600"/>
              <a:gd name="connsiteY442" fmla="*/ 6858000 h 6858000"/>
              <a:gd name="connsiteX443" fmla="*/ 2147507 w 7467600"/>
              <a:gd name="connsiteY443" fmla="*/ 6858000 h 6858000"/>
              <a:gd name="connsiteX444" fmla="*/ 2070668 w 7467600"/>
              <a:gd name="connsiteY444" fmla="*/ 6761520 h 6858000"/>
              <a:gd name="connsiteX445" fmla="*/ 1975142 w 7467600"/>
              <a:gd name="connsiteY445" fmla="*/ 6585570 h 6858000"/>
              <a:gd name="connsiteX446" fmla="*/ 2050035 w 7467600"/>
              <a:gd name="connsiteY446" fmla="*/ 6813345 h 6858000"/>
              <a:gd name="connsiteX447" fmla="*/ 2063025 w 7467600"/>
              <a:gd name="connsiteY447" fmla="*/ 6858000 h 6858000"/>
              <a:gd name="connsiteX448" fmla="*/ 2021675 w 7467600"/>
              <a:gd name="connsiteY448" fmla="*/ 6858000 h 6858000"/>
              <a:gd name="connsiteX449" fmla="*/ 2019308 w 7467600"/>
              <a:gd name="connsiteY449" fmla="*/ 6847118 h 6858000"/>
              <a:gd name="connsiteX450" fmla="*/ 1938835 w 7467600"/>
              <a:gd name="connsiteY450" fmla="*/ 6551160 h 6858000"/>
              <a:gd name="connsiteX451" fmla="*/ 1953230 w 7467600"/>
              <a:gd name="connsiteY451" fmla="*/ 6759699 h 6858000"/>
              <a:gd name="connsiteX452" fmla="*/ 1956763 w 7467600"/>
              <a:gd name="connsiteY452" fmla="*/ 6778191 h 6858000"/>
              <a:gd name="connsiteX453" fmla="*/ 1967925 w 7467600"/>
              <a:gd name="connsiteY453" fmla="*/ 6858000 h 6858000"/>
              <a:gd name="connsiteX454" fmla="*/ 1936622 w 7467600"/>
              <a:gd name="connsiteY454" fmla="*/ 6858000 h 6858000"/>
              <a:gd name="connsiteX455" fmla="*/ 1926261 w 7467600"/>
              <a:gd name="connsiteY455" fmla="*/ 6784064 h 6858000"/>
              <a:gd name="connsiteX456" fmla="*/ 1922724 w 7467600"/>
              <a:gd name="connsiteY456" fmla="*/ 6765577 h 6858000"/>
              <a:gd name="connsiteX457" fmla="*/ 1904650 w 7467600"/>
              <a:gd name="connsiteY457" fmla="*/ 6639616 h 6858000"/>
              <a:gd name="connsiteX458" fmla="*/ 1885273 w 7467600"/>
              <a:gd name="connsiteY458" fmla="*/ 6858000 h 6858000"/>
              <a:gd name="connsiteX459" fmla="*/ 1854363 w 7467600"/>
              <a:gd name="connsiteY459" fmla="*/ 6858000 h 6858000"/>
              <a:gd name="connsiteX460" fmla="*/ 1880391 w 7467600"/>
              <a:gd name="connsiteY460" fmla="*/ 6603796 h 6858000"/>
              <a:gd name="connsiteX461" fmla="*/ 1818273 w 7467600"/>
              <a:gd name="connsiteY461" fmla="*/ 6715729 h 6858000"/>
              <a:gd name="connsiteX462" fmla="*/ 1794691 w 7467600"/>
              <a:gd name="connsiteY462" fmla="*/ 6843239 h 6858000"/>
              <a:gd name="connsiteX463" fmla="*/ 1794914 w 7467600"/>
              <a:gd name="connsiteY463" fmla="*/ 6858000 h 6858000"/>
              <a:gd name="connsiteX464" fmla="*/ 1746128 w 7467600"/>
              <a:gd name="connsiteY464" fmla="*/ 6858000 h 6858000"/>
              <a:gd name="connsiteX465" fmla="*/ 1753934 w 7467600"/>
              <a:gd name="connsiteY465" fmla="*/ 6724796 h 6858000"/>
              <a:gd name="connsiteX466" fmla="*/ 1792053 w 7467600"/>
              <a:gd name="connsiteY466" fmla="*/ 6572396 h 6858000"/>
              <a:gd name="connsiteX467" fmla="*/ 1862248 w 7467600"/>
              <a:gd name="connsiteY467" fmla="*/ 6266397 h 6858000"/>
              <a:gd name="connsiteX468" fmla="*/ 1862250 w 7467600"/>
              <a:gd name="connsiteY468" fmla="*/ 6033531 h 6858000"/>
              <a:gd name="connsiteX469" fmla="*/ 1211999 w 7467600"/>
              <a:gd name="connsiteY469" fmla="*/ 6683610 h 6858000"/>
              <a:gd name="connsiteX470" fmla="*/ 1213266 w 7467600"/>
              <a:gd name="connsiteY470" fmla="*/ 6691947 h 6858000"/>
              <a:gd name="connsiteX471" fmla="*/ 1203370 w 7467600"/>
              <a:gd name="connsiteY471" fmla="*/ 6850676 h 6858000"/>
              <a:gd name="connsiteX472" fmla="*/ 1203671 w 7467600"/>
              <a:gd name="connsiteY472" fmla="*/ 6858000 h 6858000"/>
              <a:gd name="connsiteX473" fmla="*/ 1143180 w 7467600"/>
              <a:gd name="connsiteY473" fmla="*/ 6858000 h 6858000"/>
              <a:gd name="connsiteX474" fmla="*/ 1142176 w 7467600"/>
              <a:gd name="connsiteY474" fmla="*/ 6766045 h 6858000"/>
              <a:gd name="connsiteX475" fmla="*/ 1067484 w 7467600"/>
              <a:gd name="connsiteY475" fmla="*/ 6858000 h 6858000"/>
              <a:gd name="connsiteX476" fmla="*/ 953928 w 7467600"/>
              <a:gd name="connsiteY476" fmla="*/ 6858000 h 6858000"/>
              <a:gd name="connsiteX477" fmla="*/ 959715 w 7467600"/>
              <a:gd name="connsiteY477" fmla="*/ 6850185 h 6858000"/>
              <a:gd name="connsiteX478" fmla="*/ 1483788 w 7467600"/>
              <a:gd name="connsiteY478" fmla="*/ 6259174 h 6858000"/>
              <a:gd name="connsiteX479" fmla="*/ 1100671 w 7467600"/>
              <a:gd name="connsiteY479" fmla="*/ 6252137 h 6858000"/>
              <a:gd name="connsiteX480" fmla="*/ 1090144 w 7467600"/>
              <a:gd name="connsiteY480" fmla="*/ 6256748 h 6858000"/>
              <a:gd name="connsiteX481" fmla="*/ 1095872 w 7467600"/>
              <a:gd name="connsiteY481" fmla="*/ 6271892 h 6858000"/>
              <a:gd name="connsiteX482" fmla="*/ 262785 w 7467600"/>
              <a:gd name="connsiteY482" fmla="*/ 6845450 h 6858000"/>
              <a:gd name="connsiteX483" fmla="*/ 209968 w 7467600"/>
              <a:gd name="connsiteY483" fmla="*/ 6770713 h 6858000"/>
              <a:gd name="connsiteX484" fmla="*/ 873460 w 7467600"/>
              <a:gd name="connsiteY484" fmla="*/ 6253768 h 6858000"/>
              <a:gd name="connsiteX485" fmla="*/ 192686 w 7467600"/>
              <a:gd name="connsiteY485" fmla="*/ 5849257 h 6858000"/>
              <a:gd name="connsiteX486" fmla="*/ 4696 w 7467600"/>
              <a:gd name="connsiteY486" fmla="*/ 5697668 h 6858000"/>
              <a:gd name="connsiteX487" fmla="*/ 0 w 7467600"/>
              <a:gd name="connsiteY487" fmla="*/ 5689984 h 6858000"/>
              <a:gd name="connsiteX488" fmla="*/ 0 w 7467600"/>
              <a:gd name="connsiteY488" fmla="*/ 5513472 h 6858000"/>
              <a:gd name="connsiteX489" fmla="*/ 174101 w 7467600"/>
              <a:gd name="connsiteY489" fmla="*/ 5620277 h 6858000"/>
              <a:gd name="connsiteX490" fmla="*/ 891800 w 7467600"/>
              <a:gd name="connsiteY490" fmla="*/ 6036935 h 6858000"/>
              <a:gd name="connsiteX491" fmla="*/ 1072219 w 7467600"/>
              <a:gd name="connsiteY491" fmla="*/ 6169443 h 6858000"/>
              <a:gd name="connsiteX492" fmla="*/ 1074117 w 7467600"/>
              <a:gd name="connsiteY492" fmla="*/ 6170301 h 6858000"/>
              <a:gd name="connsiteX493" fmla="*/ 1083114 w 7467600"/>
              <a:gd name="connsiteY493" fmla="*/ 6174131 h 6858000"/>
              <a:gd name="connsiteX494" fmla="*/ 1543010 w 7467600"/>
              <a:gd name="connsiteY494" fmla="*/ 6191140 h 6858000"/>
              <a:gd name="connsiteX495" fmla="*/ 1551080 w 7467600"/>
              <a:gd name="connsiteY495" fmla="*/ 6195006 h 6858000"/>
              <a:gd name="connsiteX496" fmla="*/ 2345443 w 7467600"/>
              <a:gd name="connsiteY496" fmla="*/ 5549882 h 6858000"/>
              <a:gd name="connsiteX497" fmla="*/ 1721499 w 7467600"/>
              <a:gd name="connsiteY497" fmla="*/ 5599969 h 6858000"/>
              <a:gd name="connsiteX498" fmla="*/ 767716 w 7467600"/>
              <a:gd name="connsiteY498" fmla="*/ 5472768 h 6858000"/>
              <a:gd name="connsiteX499" fmla="*/ 722147 w 7467600"/>
              <a:gd name="connsiteY499" fmla="*/ 5393091 h 6858000"/>
              <a:gd name="connsiteX500" fmla="*/ 1485552 w 7467600"/>
              <a:gd name="connsiteY500" fmla="*/ 5313202 h 6858000"/>
              <a:gd name="connsiteX501" fmla="*/ 2143004 w 7467600"/>
              <a:gd name="connsiteY501" fmla="*/ 5402420 h 6858000"/>
              <a:gd name="connsiteX502" fmla="*/ 1933391 w 7467600"/>
              <a:gd name="connsiteY502" fmla="*/ 5156971 h 6858000"/>
              <a:gd name="connsiteX503" fmla="*/ 1827118 w 7467600"/>
              <a:gd name="connsiteY503" fmla="*/ 4968410 h 6858000"/>
              <a:gd name="connsiteX504" fmla="*/ 1837349 w 7467600"/>
              <a:gd name="connsiteY504" fmla="*/ 4956357 h 6858000"/>
              <a:gd name="connsiteX505" fmla="*/ 2162835 w 7467600"/>
              <a:gd name="connsiteY505" fmla="*/ 5187853 h 6858000"/>
              <a:gd name="connsiteX506" fmla="*/ 2257167 w 7467600"/>
              <a:gd name="connsiteY506" fmla="*/ 5462123 h 6858000"/>
              <a:gd name="connsiteX507" fmla="*/ 2261598 w 7467600"/>
              <a:gd name="connsiteY507" fmla="*/ 5467998 h 6858000"/>
              <a:gd name="connsiteX508" fmla="*/ 2437177 w 7467600"/>
              <a:gd name="connsiteY508" fmla="*/ 5479608 h 6858000"/>
              <a:gd name="connsiteX509" fmla="*/ 2445247 w 7467600"/>
              <a:gd name="connsiteY509" fmla="*/ 5483476 h 6858000"/>
              <a:gd name="connsiteX510" fmla="*/ 2743626 w 7467600"/>
              <a:gd name="connsiteY510" fmla="*/ 5304819 h 6858000"/>
              <a:gd name="connsiteX511" fmla="*/ 3048102 w 7467600"/>
              <a:gd name="connsiteY511" fmla="*/ 5150595 h 6858000"/>
              <a:gd name="connsiteX512" fmla="*/ 1799414 w 7467600"/>
              <a:gd name="connsiteY512" fmla="*/ 4694732 h 6858000"/>
              <a:gd name="connsiteX513" fmla="*/ 1771735 w 7467600"/>
              <a:gd name="connsiteY513" fmla="*/ 4619929 h 6858000"/>
              <a:gd name="connsiteX514" fmla="*/ 3104273 w 7467600"/>
              <a:gd name="connsiteY514" fmla="*/ 5076159 h 6858000"/>
              <a:gd name="connsiteX515" fmla="*/ 3113245 w 7467600"/>
              <a:gd name="connsiteY515" fmla="*/ 5090705 h 6858000"/>
              <a:gd name="connsiteX516" fmla="*/ 3126294 w 7467600"/>
              <a:gd name="connsiteY516" fmla="*/ 5114400 h 6858000"/>
              <a:gd name="connsiteX517" fmla="*/ 3937433 w 7467600"/>
              <a:gd name="connsiteY517" fmla="*/ 4830473 h 6858000"/>
              <a:gd name="connsiteX518" fmla="*/ 3590475 w 7467600"/>
              <a:gd name="connsiteY518" fmla="*/ 4597974 h 6858000"/>
              <a:gd name="connsiteX519" fmla="*/ 3100264 w 7467600"/>
              <a:gd name="connsiteY519" fmla="*/ 4579845 h 6858000"/>
              <a:gd name="connsiteX520" fmla="*/ 2183576 w 7467600"/>
              <a:gd name="connsiteY520" fmla="*/ 4227150 h 6858000"/>
              <a:gd name="connsiteX521" fmla="*/ 2151029 w 7467600"/>
              <a:gd name="connsiteY521" fmla="*/ 4146947 h 6858000"/>
              <a:gd name="connsiteX522" fmla="*/ 3563434 w 7467600"/>
              <a:gd name="connsiteY522" fmla="*/ 4469115 h 6858000"/>
              <a:gd name="connsiteX523" fmla="*/ 3177952 w 7467600"/>
              <a:gd name="connsiteY523" fmla="*/ 3657386 h 6858000"/>
              <a:gd name="connsiteX524" fmla="*/ 3189263 w 7467600"/>
              <a:gd name="connsiteY524" fmla="*/ 3625726 h 6858000"/>
              <a:gd name="connsiteX525" fmla="*/ 3560912 w 7467600"/>
              <a:gd name="connsiteY525" fmla="*/ 4079863 h 6858000"/>
              <a:gd name="connsiteX526" fmla="*/ 3626636 w 7467600"/>
              <a:gd name="connsiteY526" fmla="*/ 4512230 h 6858000"/>
              <a:gd name="connsiteX527" fmla="*/ 3653088 w 7467600"/>
              <a:gd name="connsiteY527" fmla="*/ 4521417 h 6858000"/>
              <a:gd name="connsiteX528" fmla="*/ 3988128 w 7467600"/>
              <a:gd name="connsiteY528" fmla="*/ 4817267 h 6858000"/>
              <a:gd name="connsiteX529" fmla="*/ 4830582 w 7467600"/>
              <a:gd name="connsiteY529" fmla="*/ 4676000 h 6858000"/>
              <a:gd name="connsiteX530" fmla="*/ 4830100 w 7467600"/>
              <a:gd name="connsiteY530" fmla="*/ 4675554 h 6858000"/>
              <a:gd name="connsiteX531" fmla="*/ 4036318 w 7467600"/>
              <a:gd name="connsiteY531" fmla="*/ 4147013 h 6858000"/>
              <a:gd name="connsiteX532" fmla="*/ 3432098 w 7467600"/>
              <a:gd name="connsiteY532" fmla="*/ 3537312 h 6858000"/>
              <a:gd name="connsiteX533" fmla="*/ 3446761 w 7467600"/>
              <a:gd name="connsiteY533" fmla="*/ 3461278 h 6858000"/>
              <a:gd name="connsiteX534" fmla="*/ 4419733 w 7467600"/>
              <a:gd name="connsiteY534" fmla="*/ 3963555 h 6858000"/>
              <a:gd name="connsiteX535" fmla="*/ 4781371 w 7467600"/>
              <a:gd name="connsiteY535" fmla="*/ 4458604 h 6858000"/>
              <a:gd name="connsiteX536" fmla="*/ 4780440 w 7467600"/>
              <a:gd name="connsiteY536" fmla="*/ 4470290 h 6858000"/>
              <a:gd name="connsiteX537" fmla="*/ 4898954 w 7467600"/>
              <a:gd name="connsiteY537" fmla="*/ 4662092 h 6858000"/>
              <a:gd name="connsiteX538" fmla="*/ 4900699 w 7467600"/>
              <a:gd name="connsiteY538" fmla="*/ 4670867 h 6858000"/>
              <a:gd name="connsiteX539" fmla="*/ 5714511 w 7467600"/>
              <a:gd name="connsiteY539" fmla="*/ 4663483 h 6858000"/>
              <a:gd name="connsiteX540" fmla="*/ 5464793 w 7467600"/>
              <a:gd name="connsiteY540" fmla="*/ 4393556 h 6858000"/>
              <a:gd name="connsiteX541" fmla="*/ 5461897 w 7467600"/>
              <a:gd name="connsiteY541" fmla="*/ 4390879 h 6858000"/>
              <a:gd name="connsiteX542" fmla="*/ 4294126 w 7467600"/>
              <a:gd name="connsiteY542" fmla="*/ 3303048 h 6858000"/>
              <a:gd name="connsiteX543" fmla="*/ 4305321 w 7467600"/>
              <a:gd name="connsiteY543" fmla="*/ 3256953 h 6858000"/>
              <a:gd name="connsiteX544" fmla="*/ 4949299 w 7467600"/>
              <a:gd name="connsiteY544" fmla="*/ 3766336 h 6858000"/>
              <a:gd name="connsiteX545" fmla="*/ 5291452 w 7467600"/>
              <a:gd name="connsiteY545" fmla="*/ 4076801 h 6858000"/>
              <a:gd name="connsiteX546" fmla="*/ 5434998 w 7467600"/>
              <a:gd name="connsiteY546" fmla="*/ 4254100 h 6858000"/>
              <a:gd name="connsiteX547" fmla="*/ 5351015 w 7467600"/>
              <a:gd name="connsiteY547" fmla="*/ 3760989 h 6858000"/>
              <a:gd name="connsiteX548" fmla="*/ 5413780 w 7467600"/>
              <a:gd name="connsiteY548" fmla="*/ 2966265 h 6858000"/>
              <a:gd name="connsiteX549" fmla="*/ 5425627 w 7467600"/>
              <a:gd name="connsiteY549" fmla="*/ 2954192 h 6858000"/>
              <a:gd name="connsiteX550" fmla="*/ 6604735 w 7467600"/>
              <a:gd name="connsiteY550" fmla="*/ 2041381 h 6858000"/>
              <a:gd name="connsiteX551" fmla="*/ 7204487 w 7467600"/>
              <a:gd name="connsiteY551" fmla="*/ 2742112 h 6858000"/>
              <a:gd name="connsiteX552" fmla="*/ 7131592 w 7467600"/>
              <a:gd name="connsiteY552" fmla="*/ 2672096 h 6858000"/>
              <a:gd name="connsiteX553" fmla="*/ 6996344 w 7467600"/>
              <a:gd name="connsiteY553" fmla="*/ 2518310 h 6858000"/>
              <a:gd name="connsiteX554" fmla="*/ 6735495 w 7467600"/>
              <a:gd name="connsiteY554" fmla="*/ 2196890 h 6858000"/>
              <a:gd name="connsiteX555" fmla="*/ 6721901 w 7467600"/>
              <a:gd name="connsiteY555" fmla="*/ 2179274 h 6858000"/>
              <a:gd name="connsiteX556" fmla="*/ 6604735 w 7467600"/>
              <a:gd name="connsiteY556" fmla="*/ 2041381 h 6858000"/>
              <a:gd name="connsiteX557" fmla="*/ 6591670 w 7467600"/>
              <a:gd name="connsiteY557" fmla="*/ 1988277 h 6858000"/>
              <a:gd name="connsiteX558" fmla="*/ 6747349 w 7467600"/>
              <a:gd name="connsiteY558" fmla="*/ 2160069 h 6858000"/>
              <a:gd name="connsiteX559" fmla="*/ 6760943 w 7467600"/>
              <a:gd name="connsiteY559" fmla="*/ 2177686 h 6858000"/>
              <a:gd name="connsiteX560" fmla="*/ 7021065 w 7467600"/>
              <a:gd name="connsiteY560" fmla="*/ 2498102 h 6858000"/>
              <a:gd name="connsiteX561" fmla="*/ 7155223 w 7467600"/>
              <a:gd name="connsiteY561" fmla="*/ 2650386 h 6858000"/>
              <a:gd name="connsiteX562" fmla="*/ 7203167 w 7467600"/>
              <a:gd name="connsiteY562" fmla="*/ 2697288 h 6858000"/>
              <a:gd name="connsiteX563" fmla="*/ 6937703 w 7467600"/>
              <a:gd name="connsiteY563" fmla="*/ 2321981 h 6858000"/>
              <a:gd name="connsiteX564" fmla="*/ 6591670 w 7467600"/>
              <a:gd name="connsiteY564" fmla="*/ 1988277 h 6858000"/>
              <a:gd name="connsiteX565" fmla="*/ 5798671 w 7467600"/>
              <a:gd name="connsiteY565" fmla="*/ 1981601 h 6858000"/>
              <a:gd name="connsiteX566" fmla="*/ 5754709 w 7467600"/>
              <a:gd name="connsiteY566" fmla="*/ 2071454 h 6858000"/>
              <a:gd name="connsiteX567" fmla="*/ 5763044 w 7467600"/>
              <a:gd name="connsiteY567" fmla="*/ 2842206 h 6858000"/>
              <a:gd name="connsiteX568" fmla="*/ 5764974 w 7467600"/>
              <a:gd name="connsiteY568" fmla="*/ 2799609 h 6858000"/>
              <a:gd name="connsiteX569" fmla="*/ 5767665 w 7467600"/>
              <a:gd name="connsiteY569" fmla="*/ 2666409 h 6858000"/>
              <a:gd name="connsiteX570" fmla="*/ 5763055 w 7467600"/>
              <a:gd name="connsiteY570" fmla="*/ 2579705 h 6858000"/>
              <a:gd name="connsiteX571" fmla="*/ 5758079 w 7467600"/>
              <a:gd name="connsiteY571" fmla="*/ 2492508 h 6858000"/>
              <a:gd name="connsiteX572" fmla="*/ 5779325 w 7467600"/>
              <a:gd name="connsiteY572" fmla="*/ 2197069 h 6858000"/>
              <a:gd name="connsiteX573" fmla="*/ 5798671 w 7467600"/>
              <a:gd name="connsiteY573" fmla="*/ 1981601 h 6858000"/>
              <a:gd name="connsiteX574" fmla="*/ 5829202 w 7467600"/>
              <a:gd name="connsiteY574" fmla="*/ 1971679 h 6858000"/>
              <a:gd name="connsiteX575" fmla="*/ 5809558 w 7467600"/>
              <a:gd name="connsiteY575" fmla="*/ 2198043 h 6858000"/>
              <a:gd name="connsiteX576" fmla="*/ 5788653 w 7467600"/>
              <a:gd name="connsiteY576" fmla="*/ 2489430 h 6858000"/>
              <a:gd name="connsiteX577" fmla="*/ 5793439 w 7467600"/>
              <a:gd name="connsiteY577" fmla="*/ 2575235 h 6858000"/>
              <a:gd name="connsiteX578" fmla="*/ 5796837 w 7467600"/>
              <a:gd name="connsiteY578" fmla="*/ 2637633 h 6858000"/>
              <a:gd name="connsiteX579" fmla="*/ 5818614 w 7467600"/>
              <a:gd name="connsiteY579" fmla="*/ 2473055 h 6858000"/>
              <a:gd name="connsiteX580" fmla="*/ 5829202 w 7467600"/>
              <a:gd name="connsiteY580" fmla="*/ 1971679 h 6858000"/>
              <a:gd name="connsiteX581" fmla="*/ 5911389 w 7467600"/>
              <a:gd name="connsiteY581" fmla="*/ 1898371 h 6858000"/>
              <a:gd name="connsiteX582" fmla="*/ 6237627 w 7467600"/>
              <a:gd name="connsiteY582" fmla="*/ 2231921 h 6858000"/>
              <a:gd name="connsiteX583" fmla="*/ 5911389 w 7467600"/>
              <a:gd name="connsiteY583" fmla="*/ 1898371 h 6858000"/>
              <a:gd name="connsiteX584" fmla="*/ 6944437 w 7467600"/>
              <a:gd name="connsiteY584" fmla="*/ 1575402 h 6858000"/>
              <a:gd name="connsiteX585" fmla="*/ 6304730 w 7467600"/>
              <a:gd name="connsiteY585" fmla="*/ 1766654 h 6858000"/>
              <a:gd name="connsiteX586" fmla="*/ 6944437 w 7467600"/>
              <a:gd name="connsiteY586" fmla="*/ 1575402 h 6858000"/>
              <a:gd name="connsiteX587" fmla="*/ 7019523 w 7467600"/>
              <a:gd name="connsiteY587" fmla="*/ 1519450 h 6858000"/>
              <a:gd name="connsiteX588" fmla="*/ 6298091 w 7467600"/>
              <a:gd name="connsiteY588" fmla="*/ 1737122 h 6858000"/>
              <a:gd name="connsiteX589" fmla="*/ 7019523 w 7467600"/>
              <a:gd name="connsiteY589" fmla="*/ 1519450 h 6858000"/>
              <a:gd name="connsiteX590" fmla="*/ 2399523 w 7467600"/>
              <a:gd name="connsiteY590" fmla="*/ 1428234 h 6858000"/>
              <a:gd name="connsiteX591" fmla="*/ 2224982 w 7467600"/>
              <a:gd name="connsiteY591" fmla="*/ 1826201 h 6858000"/>
              <a:gd name="connsiteX592" fmla="*/ 2096099 w 7467600"/>
              <a:gd name="connsiteY592" fmla="*/ 2345900 h 6858000"/>
              <a:gd name="connsiteX593" fmla="*/ 2283317 w 7467600"/>
              <a:gd name="connsiteY593" fmla="*/ 1796925 h 6858000"/>
              <a:gd name="connsiteX594" fmla="*/ 2399523 w 7467600"/>
              <a:gd name="connsiteY594" fmla="*/ 1428234 h 6858000"/>
              <a:gd name="connsiteX595" fmla="*/ 2448558 w 7467600"/>
              <a:gd name="connsiteY595" fmla="*/ 1373435 h 6858000"/>
              <a:gd name="connsiteX596" fmla="*/ 2312521 w 7467600"/>
              <a:gd name="connsiteY596" fmla="*/ 1806140 h 6858000"/>
              <a:gd name="connsiteX597" fmla="*/ 2127533 w 7467600"/>
              <a:gd name="connsiteY597" fmla="*/ 2348380 h 6858000"/>
              <a:gd name="connsiteX598" fmla="*/ 2358080 w 7467600"/>
              <a:gd name="connsiteY598" fmla="*/ 1866134 h 6858000"/>
              <a:gd name="connsiteX599" fmla="*/ 2407436 w 7467600"/>
              <a:gd name="connsiteY599" fmla="*/ 1651070 h 6858000"/>
              <a:gd name="connsiteX600" fmla="*/ 2448558 w 7467600"/>
              <a:gd name="connsiteY600" fmla="*/ 1373435 h 6858000"/>
              <a:gd name="connsiteX601" fmla="*/ 278707 w 7467600"/>
              <a:gd name="connsiteY601" fmla="*/ 1352270 h 6858000"/>
              <a:gd name="connsiteX602" fmla="*/ 321570 w 7467600"/>
              <a:gd name="connsiteY602" fmla="*/ 1861610 h 6858000"/>
              <a:gd name="connsiteX603" fmla="*/ 294281 w 7467600"/>
              <a:gd name="connsiteY603" fmla="*/ 1440658 h 6858000"/>
              <a:gd name="connsiteX604" fmla="*/ 278707 w 7467600"/>
              <a:gd name="connsiteY604" fmla="*/ 1352270 h 6858000"/>
              <a:gd name="connsiteX605" fmla="*/ 1423821 w 7467600"/>
              <a:gd name="connsiteY605" fmla="*/ 1351958 h 6858000"/>
              <a:gd name="connsiteX606" fmla="*/ 1638521 w 7467600"/>
              <a:gd name="connsiteY606" fmla="*/ 1908470 h 6858000"/>
              <a:gd name="connsiteX607" fmla="*/ 1754199 w 7467600"/>
              <a:gd name="connsiteY607" fmla="*/ 2149284 h 6858000"/>
              <a:gd name="connsiteX608" fmla="*/ 1908359 w 7467600"/>
              <a:gd name="connsiteY608" fmla="*/ 2364988 h 6858000"/>
              <a:gd name="connsiteX609" fmla="*/ 1647661 w 7467600"/>
              <a:gd name="connsiteY609" fmla="*/ 1825945 h 6858000"/>
              <a:gd name="connsiteX610" fmla="*/ 1423821 w 7467600"/>
              <a:gd name="connsiteY610" fmla="*/ 1351958 h 6858000"/>
              <a:gd name="connsiteX611" fmla="*/ 1431890 w 7467600"/>
              <a:gd name="connsiteY611" fmla="*/ 1306475 h 6858000"/>
              <a:gd name="connsiteX612" fmla="*/ 1507597 w 7467600"/>
              <a:gd name="connsiteY612" fmla="*/ 1446132 h 6858000"/>
              <a:gd name="connsiteX613" fmla="*/ 1674586 w 7467600"/>
              <a:gd name="connsiteY613" fmla="*/ 1813832 h 6858000"/>
              <a:gd name="connsiteX614" fmla="*/ 1815950 w 7467600"/>
              <a:gd name="connsiteY614" fmla="*/ 2128564 h 6858000"/>
              <a:gd name="connsiteX615" fmla="*/ 1984242 w 7467600"/>
              <a:gd name="connsiteY615" fmla="*/ 2430829 h 6858000"/>
              <a:gd name="connsiteX616" fmla="*/ 2014023 w 7467600"/>
              <a:gd name="connsiteY616" fmla="*/ 2450995 h 6858000"/>
              <a:gd name="connsiteX617" fmla="*/ 1747337 w 7467600"/>
              <a:gd name="connsiteY617" fmla="*/ 1855264 h 6858000"/>
              <a:gd name="connsiteX618" fmla="*/ 1533749 w 7467600"/>
              <a:gd name="connsiteY618" fmla="*/ 1478656 h 6858000"/>
              <a:gd name="connsiteX619" fmla="*/ 1431890 w 7467600"/>
              <a:gd name="connsiteY619" fmla="*/ 1306475 h 6858000"/>
              <a:gd name="connsiteX620" fmla="*/ 5052692 w 7467600"/>
              <a:gd name="connsiteY620" fmla="*/ 1292994 h 6858000"/>
              <a:gd name="connsiteX621" fmla="*/ 5200661 w 7467600"/>
              <a:gd name="connsiteY621" fmla="*/ 1635186 h 6858000"/>
              <a:gd name="connsiteX622" fmla="*/ 5297138 w 7467600"/>
              <a:gd name="connsiteY622" fmla="*/ 1906351 h 6858000"/>
              <a:gd name="connsiteX623" fmla="*/ 5052692 w 7467600"/>
              <a:gd name="connsiteY623" fmla="*/ 1292994 h 6858000"/>
              <a:gd name="connsiteX624" fmla="*/ 5009948 w 7467600"/>
              <a:gd name="connsiteY624" fmla="*/ 1273619 h 6858000"/>
              <a:gd name="connsiteX625" fmla="*/ 5121777 w 7467600"/>
              <a:gd name="connsiteY625" fmla="*/ 1654213 h 6858000"/>
              <a:gd name="connsiteX626" fmla="*/ 5293545 w 7467600"/>
              <a:gd name="connsiteY626" fmla="*/ 2072247 h 6858000"/>
              <a:gd name="connsiteX627" fmla="*/ 5294042 w 7467600"/>
              <a:gd name="connsiteY627" fmla="*/ 2065019 h 6858000"/>
              <a:gd name="connsiteX628" fmla="*/ 5171936 w 7467600"/>
              <a:gd name="connsiteY628" fmla="*/ 1647613 h 6858000"/>
              <a:gd name="connsiteX629" fmla="*/ 5009948 w 7467600"/>
              <a:gd name="connsiteY629" fmla="*/ 1273619 h 6858000"/>
              <a:gd name="connsiteX630" fmla="*/ 655236 w 7467600"/>
              <a:gd name="connsiteY630" fmla="*/ 1268632 h 6858000"/>
              <a:gd name="connsiteX631" fmla="*/ 839521 w 7467600"/>
              <a:gd name="connsiteY631" fmla="*/ 1685315 h 6858000"/>
              <a:gd name="connsiteX632" fmla="*/ 1109416 w 7467600"/>
              <a:gd name="connsiteY632" fmla="*/ 2061663 h 6858000"/>
              <a:gd name="connsiteX633" fmla="*/ 1298300 w 7467600"/>
              <a:gd name="connsiteY633" fmla="*/ 2247742 h 6858000"/>
              <a:gd name="connsiteX634" fmla="*/ 1125871 w 7467600"/>
              <a:gd name="connsiteY634" fmla="*/ 1989513 h 6858000"/>
              <a:gd name="connsiteX635" fmla="*/ 981574 w 7467600"/>
              <a:gd name="connsiteY635" fmla="*/ 1783157 h 6858000"/>
              <a:gd name="connsiteX636" fmla="*/ 922198 w 7467600"/>
              <a:gd name="connsiteY636" fmla="*/ 1677437 h 6858000"/>
              <a:gd name="connsiteX637" fmla="*/ 869293 w 7467600"/>
              <a:gd name="connsiteY637" fmla="*/ 1583214 h 6858000"/>
              <a:gd name="connsiteX638" fmla="*/ 751431 w 7467600"/>
              <a:gd name="connsiteY638" fmla="*/ 1405731 h 6858000"/>
              <a:gd name="connsiteX639" fmla="*/ 655236 w 7467600"/>
              <a:gd name="connsiteY639" fmla="*/ 1268632 h 6858000"/>
              <a:gd name="connsiteX640" fmla="*/ 6516292 w 7467600"/>
              <a:gd name="connsiteY640" fmla="*/ 1263064 h 6858000"/>
              <a:gd name="connsiteX641" fmla="*/ 5736320 w 7467600"/>
              <a:gd name="connsiteY641" fmla="*/ 1501803 h 6858000"/>
              <a:gd name="connsiteX642" fmla="*/ 6516292 w 7467600"/>
              <a:gd name="connsiteY642" fmla="*/ 1263064 h 6858000"/>
              <a:gd name="connsiteX643" fmla="*/ 291466 w 7467600"/>
              <a:gd name="connsiteY643" fmla="*/ 1250369 h 6858000"/>
              <a:gd name="connsiteX644" fmla="*/ 323180 w 7467600"/>
              <a:gd name="connsiteY644" fmla="*/ 1435283 h 6858000"/>
              <a:gd name="connsiteX645" fmla="*/ 349381 w 7467600"/>
              <a:gd name="connsiteY645" fmla="*/ 1875041 h 6858000"/>
              <a:gd name="connsiteX646" fmla="*/ 374363 w 7467600"/>
              <a:gd name="connsiteY646" fmla="*/ 1506494 h 6858000"/>
              <a:gd name="connsiteX647" fmla="*/ 302168 w 7467600"/>
              <a:gd name="connsiteY647" fmla="*/ 1274495 h 6858000"/>
              <a:gd name="connsiteX648" fmla="*/ 291466 w 7467600"/>
              <a:gd name="connsiteY648" fmla="*/ 1250369 h 6858000"/>
              <a:gd name="connsiteX649" fmla="*/ 678222 w 7467600"/>
              <a:gd name="connsiteY649" fmla="*/ 1248670 h 6858000"/>
              <a:gd name="connsiteX650" fmla="*/ 775536 w 7467600"/>
              <a:gd name="connsiteY650" fmla="*/ 1388015 h 6858000"/>
              <a:gd name="connsiteX651" fmla="*/ 894529 w 7467600"/>
              <a:gd name="connsiteY651" fmla="*/ 1567739 h 6858000"/>
              <a:gd name="connsiteX652" fmla="*/ 948000 w 7467600"/>
              <a:gd name="connsiteY652" fmla="*/ 1663088 h 6858000"/>
              <a:gd name="connsiteX653" fmla="*/ 1006812 w 7467600"/>
              <a:gd name="connsiteY653" fmla="*/ 1767683 h 6858000"/>
              <a:gd name="connsiteX654" fmla="*/ 1149133 w 7467600"/>
              <a:gd name="connsiteY654" fmla="*/ 1971513 h 6858000"/>
              <a:gd name="connsiteX655" fmla="*/ 1333952 w 7467600"/>
              <a:gd name="connsiteY655" fmla="*/ 2251620 h 6858000"/>
              <a:gd name="connsiteX656" fmla="*/ 1337329 w 7467600"/>
              <a:gd name="connsiteY656" fmla="*/ 2258350 h 6858000"/>
              <a:gd name="connsiteX657" fmla="*/ 1014726 w 7467600"/>
              <a:gd name="connsiteY657" fmla="*/ 1615556 h 6858000"/>
              <a:gd name="connsiteX658" fmla="*/ 678222 w 7467600"/>
              <a:gd name="connsiteY658" fmla="*/ 1248670 h 6858000"/>
              <a:gd name="connsiteX659" fmla="*/ 6691602 w 7467600"/>
              <a:gd name="connsiteY659" fmla="*/ 1140573 h 6858000"/>
              <a:gd name="connsiteX660" fmla="*/ 6571100 w 7467600"/>
              <a:gd name="connsiteY660" fmla="*/ 1183662 h 6858000"/>
              <a:gd name="connsiteX661" fmla="*/ 6241687 w 7467600"/>
              <a:gd name="connsiteY661" fmla="*/ 1257600 h 6858000"/>
              <a:gd name="connsiteX662" fmla="*/ 5693009 w 7467600"/>
              <a:gd name="connsiteY662" fmla="*/ 1478256 h 6858000"/>
              <a:gd name="connsiteX663" fmla="*/ 6548420 w 7467600"/>
              <a:gd name="connsiteY663" fmla="*/ 1214599 h 6858000"/>
              <a:gd name="connsiteX664" fmla="*/ 6605473 w 7467600"/>
              <a:gd name="connsiteY664" fmla="*/ 1184686 h 6858000"/>
              <a:gd name="connsiteX665" fmla="*/ 6691602 w 7467600"/>
              <a:gd name="connsiteY665" fmla="*/ 1140573 h 6858000"/>
              <a:gd name="connsiteX666" fmla="*/ 4002475 w 7467600"/>
              <a:gd name="connsiteY666" fmla="*/ 1037802 h 6858000"/>
              <a:gd name="connsiteX667" fmla="*/ 4000324 w 7467600"/>
              <a:gd name="connsiteY667" fmla="*/ 1039362 h 6858000"/>
              <a:gd name="connsiteX668" fmla="*/ 4002862 w 7467600"/>
              <a:gd name="connsiteY668" fmla="*/ 1042866 h 6858000"/>
              <a:gd name="connsiteX669" fmla="*/ 4002475 w 7467600"/>
              <a:gd name="connsiteY669" fmla="*/ 1037802 h 6858000"/>
              <a:gd name="connsiteX670" fmla="*/ 506322 w 7467600"/>
              <a:gd name="connsiteY670" fmla="*/ 1020997 h 6858000"/>
              <a:gd name="connsiteX671" fmla="*/ 533068 w 7467600"/>
              <a:gd name="connsiteY671" fmla="*/ 1029409 h 6858000"/>
              <a:gd name="connsiteX672" fmla="*/ 1232525 w 7467600"/>
              <a:gd name="connsiteY672" fmla="*/ 1804675 h 6858000"/>
              <a:gd name="connsiteX673" fmla="*/ 1388858 w 7467600"/>
              <a:gd name="connsiteY673" fmla="*/ 2368011 h 6858000"/>
              <a:gd name="connsiteX674" fmla="*/ 1384098 w 7467600"/>
              <a:gd name="connsiteY674" fmla="*/ 2378125 h 6858000"/>
              <a:gd name="connsiteX675" fmla="*/ 1425393 w 7467600"/>
              <a:gd name="connsiteY675" fmla="*/ 2589124 h 6858000"/>
              <a:gd name="connsiteX676" fmla="*/ 1424001 w 7467600"/>
              <a:gd name="connsiteY676" fmla="*/ 2597541 h 6858000"/>
              <a:gd name="connsiteX677" fmla="*/ 2152729 w 7467600"/>
              <a:gd name="connsiteY677" fmla="*/ 2864487 h 6858000"/>
              <a:gd name="connsiteX678" fmla="*/ 2020609 w 7467600"/>
              <a:gd name="connsiteY678" fmla="*/ 2539671 h 6858000"/>
              <a:gd name="connsiteX679" fmla="*/ 2018920 w 7467600"/>
              <a:gd name="connsiteY679" fmla="*/ 2536309 h 6858000"/>
              <a:gd name="connsiteX680" fmla="*/ 1342441 w 7467600"/>
              <a:gd name="connsiteY680" fmla="*/ 1173017 h 6858000"/>
              <a:gd name="connsiteX681" fmla="*/ 1367925 w 7467600"/>
              <a:gd name="connsiteY681" fmla="*/ 1135648 h 6858000"/>
              <a:gd name="connsiteX682" fmla="*/ 1771401 w 7467600"/>
              <a:gd name="connsiteY682" fmla="*/ 1806673 h 6858000"/>
              <a:gd name="connsiteX683" fmla="*/ 1972385 w 7467600"/>
              <a:gd name="connsiteY683" fmla="*/ 2198735 h 6858000"/>
              <a:gd name="connsiteX684" fmla="*/ 2040892 w 7467600"/>
              <a:gd name="connsiteY684" fmla="*/ 2405205 h 6858000"/>
              <a:gd name="connsiteX685" fmla="*/ 2131689 w 7467600"/>
              <a:gd name="connsiteY685" fmla="*/ 1936926 h 6858000"/>
              <a:gd name="connsiteX686" fmla="*/ 2454820 w 7467600"/>
              <a:gd name="connsiteY686" fmla="*/ 1248808 h 6858000"/>
              <a:gd name="connsiteX687" fmla="*/ 2492512 w 7467600"/>
              <a:gd name="connsiteY687" fmla="*/ 1302920 h 6858000"/>
              <a:gd name="connsiteX688" fmla="*/ 2081216 w 7467600"/>
              <a:gd name="connsiteY688" fmla="*/ 2527513 h 6858000"/>
              <a:gd name="connsiteX689" fmla="*/ 2081211 w 7467600"/>
              <a:gd name="connsiteY689" fmla="*/ 2528916 h 6858000"/>
              <a:gd name="connsiteX690" fmla="*/ 2199067 w 7467600"/>
              <a:gd name="connsiteY690" fmla="*/ 2884061 h 6858000"/>
              <a:gd name="connsiteX691" fmla="*/ 3192586 w 7467600"/>
              <a:gd name="connsiteY691" fmla="*/ 3411496 h 6858000"/>
              <a:gd name="connsiteX692" fmla="*/ 3182620 w 7467600"/>
              <a:gd name="connsiteY692" fmla="*/ 3483279 h 6858000"/>
              <a:gd name="connsiteX693" fmla="*/ 2435119 w 7467600"/>
              <a:gd name="connsiteY693" fmla="*/ 3080173 h 6858000"/>
              <a:gd name="connsiteX694" fmla="*/ 2410152 w 7467600"/>
              <a:gd name="connsiteY694" fmla="*/ 3063751 h 6858000"/>
              <a:gd name="connsiteX695" fmla="*/ 2408099 w 7467600"/>
              <a:gd name="connsiteY695" fmla="*/ 3064403 h 6858000"/>
              <a:gd name="connsiteX696" fmla="*/ 2407218 w 7467600"/>
              <a:gd name="connsiteY696" fmla="*/ 3070324 h 6858000"/>
              <a:gd name="connsiteX697" fmla="*/ 2380138 w 7467600"/>
              <a:gd name="connsiteY697" fmla="*/ 3099341 h 6858000"/>
              <a:gd name="connsiteX698" fmla="*/ 1765923 w 7467600"/>
              <a:gd name="connsiteY698" fmla="*/ 3581043 h 6858000"/>
              <a:gd name="connsiteX699" fmla="*/ 1702258 w 7467600"/>
              <a:gd name="connsiteY699" fmla="*/ 3612286 h 6858000"/>
              <a:gd name="connsiteX700" fmla="*/ 1538370 w 7467600"/>
              <a:gd name="connsiteY700" fmla="*/ 3811804 h 6858000"/>
              <a:gd name="connsiteX701" fmla="*/ 542867 w 7467600"/>
              <a:gd name="connsiteY701" fmla="*/ 4944092 h 6858000"/>
              <a:gd name="connsiteX702" fmla="*/ 515800 w 7467600"/>
              <a:gd name="connsiteY702" fmla="*/ 4862180 h 6858000"/>
              <a:gd name="connsiteX703" fmla="*/ 909145 w 7467600"/>
              <a:gd name="connsiteY703" fmla="*/ 4199225 h 6858000"/>
              <a:gd name="connsiteX704" fmla="*/ 1214067 w 7467600"/>
              <a:gd name="connsiteY704" fmla="*/ 3908561 h 6858000"/>
              <a:gd name="connsiteX705" fmla="*/ 640967 w 7467600"/>
              <a:gd name="connsiteY705" fmla="*/ 4105601 h 6858000"/>
              <a:gd name="connsiteX706" fmla="*/ 112563 w 7467600"/>
              <a:gd name="connsiteY706" fmla="*/ 4396952 h 6858000"/>
              <a:gd name="connsiteX707" fmla="*/ 0 w 7467600"/>
              <a:gd name="connsiteY707" fmla="*/ 4466006 h 6858000"/>
              <a:gd name="connsiteX708" fmla="*/ 0 w 7467600"/>
              <a:gd name="connsiteY708" fmla="*/ 4233763 h 6858000"/>
              <a:gd name="connsiteX709" fmla="*/ 36881 w 7467600"/>
              <a:gd name="connsiteY709" fmla="*/ 4200118 h 6858000"/>
              <a:gd name="connsiteX710" fmla="*/ 910534 w 7467600"/>
              <a:gd name="connsiteY710" fmla="*/ 3629753 h 6858000"/>
              <a:gd name="connsiteX711" fmla="*/ 1578717 w 7467600"/>
              <a:gd name="connsiteY711" fmla="*/ 3575982 h 6858000"/>
              <a:gd name="connsiteX712" fmla="*/ 2338780 w 7467600"/>
              <a:gd name="connsiteY712" fmla="*/ 3033725 h 6858000"/>
              <a:gd name="connsiteX713" fmla="*/ 1807991 w 7467600"/>
              <a:gd name="connsiteY713" fmla="*/ 2807184 h 6858000"/>
              <a:gd name="connsiteX714" fmla="*/ 1416358 w 7467600"/>
              <a:gd name="connsiteY714" fmla="*/ 3112571 h 6858000"/>
              <a:gd name="connsiteX715" fmla="*/ 939066 w 7467600"/>
              <a:gd name="connsiteY715" fmla="*/ 3378798 h 6858000"/>
              <a:gd name="connsiteX716" fmla="*/ 115099 w 7467600"/>
              <a:gd name="connsiteY716" fmla="*/ 3607650 h 6858000"/>
              <a:gd name="connsiteX717" fmla="*/ 97284 w 7467600"/>
              <a:gd name="connsiteY717" fmla="*/ 3520393 h 6858000"/>
              <a:gd name="connsiteX718" fmla="*/ 922050 w 7467600"/>
              <a:gd name="connsiteY718" fmla="*/ 3074867 h 6858000"/>
              <a:gd name="connsiteX719" fmla="*/ 1405265 w 7467600"/>
              <a:gd name="connsiteY719" fmla="*/ 3016319 h 6858000"/>
              <a:gd name="connsiteX720" fmla="*/ 1407512 w 7467600"/>
              <a:gd name="connsiteY720" fmla="*/ 3018001 h 6858000"/>
              <a:gd name="connsiteX721" fmla="*/ 1726266 w 7467600"/>
              <a:gd name="connsiteY721" fmla="*/ 2777274 h 6858000"/>
              <a:gd name="connsiteX722" fmla="*/ 625390 w 7467600"/>
              <a:gd name="connsiteY722" fmla="*/ 2514541 h 6858000"/>
              <a:gd name="connsiteX723" fmla="*/ 619799 w 7467600"/>
              <a:gd name="connsiteY723" fmla="*/ 2527180 h 6858000"/>
              <a:gd name="connsiteX724" fmla="*/ 310030 w 7467600"/>
              <a:gd name="connsiteY724" fmla="*/ 2771818 h 6858000"/>
              <a:gd name="connsiteX725" fmla="*/ 173877 w 7467600"/>
              <a:gd name="connsiteY725" fmla="*/ 2937056 h 6858000"/>
              <a:gd name="connsiteX726" fmla="*/ 77889 w 7467600"/>
              <a:gd name="connsiteY726" fmla="*/ 3138440 h 6858000"/>
              <a:gd name="connsiteX727" fmla="*/ 0 w 7467600"/>
              <a:gd name="connsiteY727" fmla="*/ 3271395 h 6858000"/>
              <a:gd name="connsiteX728" fmla="*/ 0 w 7467600"/>
              <a:gd name="connsiteY728" fmla="*/ 3153002 h 6858000"/>
              <a:gd name="connsiteX729" fmla="*/ 2386 w 7467600"/>
              <a:gd name="connsiteY729" fmla="*/ 3149203 h 6858000"/>
              <a:gd name="connsiteX730" fmla="*/ 89753 w 7467600"/>
              <a:gd name="connsiteY730" fmla="*/ 2987702 h 6858000"/>
              <a:gd name="connsiteX731" fmla="*/ 76869 w 7467600"/>
              <a:gd name="connsiteY731" fmla="*/ 3005404 h 6858000"/>
              <a:gd name="connsiteX732" fmla="*/ 32049 w 7467600"/>
              <a:gd name="connsiteY732" fmla="*/ 3065814 h 6858000"/>
              <a:gd name="connsiteX733" fmla="*/ 0 w 7467600"/>
              <a:gd name="connsiteY733" fmla="*/ 3108744 h 6858000"/>
              <a:gd name="connsiteX734" fmla="*/ 0 w 7467600"/>
              <a:gd name="connsiteY734" fmla="*/ 3058059 h 6858000"/>
              <a:gd name="connsiteX735" fmla="*/ 7610 w 7467600"/>
              <a:gd name="connsiteY735" fmla="*/ 3047889 h 6858000"/>
              <a:gd name="connsiteX736" fmla="*/ 52419 w 7467600"/>
              <a:gd name="connsiteY736" fmla="*/ 2987479 h 6858000"/>
              <a:gd name="connsiteX737" fmla="*/ 59142 w 7467600"/>
              <a:gd name="connsiteY737" fmla="*/ 2978488 h 6858000"/>
              <a:gd name="connsiteX738" fmla="*/ 0 w 7467600"/>
              <a:gd name="connsiteY738" fmla="*/ 3015334 h 6858000"/>
              <a:gd name="connsiteX739" fmla="*/ 0 w 7467600"/>
              <a:gd name="connsiteY739" fmla="*/ 2914286 h 6858000"/>
              <a:gd name="connsiteX740" fmla="*/ 36383 w 7467600"/>
              <a:gd name="connsiteY740" fmla="*/ 2901128 h 6858000"/>
              <a:gd name="connsiteX741" fmla="*/ 156329 w 7467600"/>
              <a:gd name="connsiteY741" fmla="*/ 2840533 h 6858000"/>
              <a:gd name="connsiteX742" fmla="*/ 358355 w 7467600"/>
              <a:gd name="connsiteY742" fmla="*/ 2620471 h 6858000"/>
              <a:gd name="connsiteX743" fmla="*/ 510577 w 7467600"/>
              <a:gd name="connsiteY743" fmla="*/ 2501244 h 6858000"/>
              <a:gd name="connsiteX744" fmla="*/ 211967 w 7467600"/>
              <a:gd name="connsiteY744" fmla="*/ 2479171 h 6858000"/>
              <a:gd name="connsiteX745" fmla="*/ 0 w 7467600"/>
              <a:gd name="connsiteY745" fmla="*/ 2476398 h 6858000"/>
              <a:gd name="connsiteX746" fmla="*/ 0 w 7467600"/>
              <a:gd name="connsiteY746" fmla="*/ 2389189 h 6858000"/>
              <a:gd name="connsiteX747" fmla="*/ 103062 w 7467600"/>
              <a:gd name="connsiteY747" fmla="*/ 2389518 h 6858000"/>
              <a:gd name="connsiteX748" fmla="*/ 510734 w 7467600"/>
              <a:gd name="connsiteY748" fmla="*/ 2416201 h 6858000"/>
              <a:gd name="connsiteX749" fmla="*/ 279257 w 7467600"/>
              <a:gd name="connsiteY749" fmla="*/ 2092102 h 6858000"/>
              <a:gd name="connsiteX750" fmla="*/ 65265 w 7467600"/>
              <a:gd name="connsiteY750" fmla="*/ 2006049 h 6858000"/>
              <a:gd name="connsiteX751" fmla="*/ 0 w 7467600"/>
              <a:gd name="connsiteY751" fmla="*/ 1982532 h 6858000"/>
              <a:gd name="connsiteX752" fmla="*/ 0 w 7467600"/>
              <a:gd name="connsiteY752" fmla="*/ 1912789 h 6858000"/>
              <a:gd name="connsiteX753" fmla="*/ 97460 w 7467600"/>
              <a:gd name="connsiteY753" fmla="*/ 1953725 h 6858000"/>
              <a:gd name="connsiteX754" fmla="*/ 221272 w 7467600"/>
              <a:gd name="connsiteY754" fmla="*/ 1980766 h 6858000"/>
              <a:gd name="connsiteX755" fmla="*/ 116765 w 7467600"/>
              <a:gd name="connsiteY755" fmla="*/ 1911033 h 6858000"/>
              <a:gd name="connsiteX756" fmla="*/ 16405 w 7467600"/>
              <a:gd name="connsiteY756" fmla="*/ 1803412 h 6858000"/>
              <a:gd name="connsiteX757" fmla="*/ 0 w 7467600"/>
              <a:gd name="connsiteY757" fmla="*/ 1784777 h 6858000"/>
              <a:gd name="connsiteX758" fmla="*/ 0 w 7467600"/>
              <a:gd name="connsiteY758" fmla="*/ 1740082 h 6858000"/>
              <a:gd name="connsiteX759" fmla="*/ 39394 w 7467600"/>
              <a:gd name="connsiteY759" fmla="*/ 1784856 h 6858000"/>
              <a:gd name="connsiteX760" fmla="*/ 135813 w 7467600"/>
              <a:gd name="connsiteY760" fmla="*/ 1888838 h 6858000"/>
              <a:gd name="connsiteX761" fmla="*/ 242575 w 7467600"/>
              <a:gd name="connsiteY761" fmla="*/ 1958841 h 6858000"/>
              <a:gd name="connsiteX762" fmla="*/ 82197 w 7467600"/>
              <a:gd name="connsiteY762" fmla="*/ 1754826 h 6858000"/>
              <a:gd name="connsiteX763" fmla="*/ 0 w 7467600"/>
              <a:gd name="connsiteY763" fmla="*/ 1679650 h 6858000"/>
              <a:gd name="connsiteX764" fmla="*/ 0 w 7467600"/>
              <a:gd name="connsiteY764" fmla="*/ 1602463 h 6858000"/>
              <a:gd name="connsiteX765" fmla="*/ 84689 w 7467600"/>
              <a:gd name="connsiteY765" fmla="*/ 1677442 h 6858000"/>
              <a:gd name="connsiteX766" fmla="*/ 298437 w 7467600"/>
              <a:gd name="connsiteY766" fmla="*/ 1968019 h 6858000"/>
              <a:gd name="connsiteX767" fmla="*/ 227269 w 7467600"/>
              <a:gd name="connsiteY767" fmla="*/ 1114064 h 6858000"/>
              <a:gd name="connsiteX768" fmla="*/ 248003 w 7467600"/>
              <a:gd name="connsiteY768" fmla="*/ 1089613 h 6858000"/>
              <a:gd name="connsiteX769" fmla="*/ 427020 w 7467600"/>
              <a:gd name="connsiteY769" fmla="*/ 1619803 h 6858000"/>
              <a:gd name="connsiteX770" fmla="*/ 340345 w 7467600"/>
              <a:gd name="connsiteY770" fmla="*/ 2027739 h 6858000"/>
              <a:gd name="connsiteX771" fmla="*/ 360865 w 7467600"/>
              <a:gd name="connsiteY771" fmla="*/ 2044827 h 6858000"/>
              <a:gd name="connsiteX772" fmla="*/ 560414 w 7467600"/>
              <a:gd name="connsiteY772" fmla="*/ 2421457 h 6858000"/>
              <a:gd name="connsiteX773" fmla="*/ 1359703 w 7467600"/>
              <a:gd name="connsiteY773" fmla="*/ 2578554 h 6858000"/>
              <a:gd name="connsiteX774" fmla="*/ 1359422 w 7467600"/>
              <a:gd name="connsiteY774" fmla="*/ 2577994 h 6858000"/>
              <a:gd name="connsiteX775" fmla="*/ 828701 w 7467600"/>
              <a:gd name="connsiteY775" fmla="*/ 1839520 h 6858000"/>
              <a:gd name="connsiteX776" fmla="*/ 494427 w 7467600"/>
              <a:gd name="connsiteY776" fmla="*/ 1092333 h 6858000"/>
              <a:gd name="connsiteX777" fmla="*/ 506322 w 7467600"/>
              <a:gd name="connsiteY777" fmla="*/ 1020997 h 6858000"/>
              <a:gd name="connsiteX778" fmla="*/ 4570198 w 7467600"/>
              <a:gd name="connsiteY778" fmla="*/ 978081 h 6858000"/>
              <a:gd name="connsiteX779" fmla="*/ 4523691 w 7467600"/>
              <a:gd name="connsiteY779" fmla="*/ 1127776 h 6858000"/>
              <a:gd name="connsiteX780" fmla="*/ 4509875 w 7467600"/>
              <a:gd name="connsiteY780" fmla="*/ 1167552 h 6858000"/>
              <a:gd name="connsiteX781" fmla="*/ 4478168 w 7467600"/>
              <a:gd name="connsiteY781" fmla="*/ 1260735 h 6858000"/>
              <a:gd name="connsiteX782" fmla="*/ 4409309 w 7467600"/>
              <a:gd name="connsiteY782" fmla="*/ 1666996 h 6858000"/>
              <a:gd name="connsiteX783" fmla="*/ 4370031 w 7467600"/>
              <a:gd name="connsiteY783" fmla="*/ 1955666 h 6858000"/>
              <a:gd name="connsiteX784" fmla="*/ 4570198 w 7467600"/>
              <a:gd name="connsiteY784" fmla="*/ 978081 h 6858000"/>
              <a:gd name="connsiteX785" fmla="*/ 4557898 w 7467600"/>
              <a:gd name="connsiteY785" fmla="*/ 900011 h 6858000"/>
              <a:gd name="connsiteX786" fmla="*/ 4344840 w 7467600"/>
              <a:gd name="connsiteY786" fmla="*/ 1922038 h 6858000"/>
              <a:gd name="connsiteX787" fmla="*/ 4378710 w 7467600"/>
              <a:gd name="connsiteY787" fmla="*/ 1665516 h 6858000"/>
              <a:gd name="connsiteX788" fmla="*/ 4448798 w 7467600"/>
              <a:gd name="connsiteY788" fmla="*/ 1253024 h 6858000"/>
              <a:gd name="connsiteX789" fmla="*/ 4480315 w 7467600"/>
              <a:gd name="connsiteY789" fmla="*/ 1158454 h 6858000"/>
              <a:gd name="connsiteX790" fmla="*/ 4494133 w 7467600"/>
              <a:gd name="connsiteY790" fmla="*/ 1118676 h 6858000"/>
              <a:gd name="connsiteX791" fmla="*/ 4557898 w 7467600"/>
              <a:gd name="connsiteY791" fmla="*/ 900011 h 6858000"/>
              <a:gd name="connsiteX792" fmla="*/ 5870151 w 7467600"/>
              <a:gd name="connsiteY792" fmla="*/ 898890 h 6858000"/>
              <a:gd name="connsiteX793" fmla="*/ 5861335 w 7467600"/>
              <a:gd name="connsiteY793" fmla="*/ 899177 h 6858000"/>
              <a:gd name="connsiteX794" fmla="*/ 5843702 w 7467600"/>
              <a:gd name="connsiteY794" fmla="*/ 899748 h 6858000"/>
              <a:gd name="connsiteX795" fmla="*/ 5651107 w 7467600"/>
              <a:gd name="connsiteY795" fmla="*/ 920306 h 6858000"/>
              <a:gd name="connsiteX796" fmla="*/ 5459407 w 7467600"/>
              <a:gd name="connsiteY796" fmla="*/ 940975 h 6858000"/>
              <a:gd name="connsiteX797" fmla="*/ 5374846 w 7467600"/>
              <a:gd name="connsiteY797" fmla="*/ 941988 h 6858000"/>
              <a:gd name="connsiteX798" fmla="*/ 5256105 w 7467600"/>
              <a:gd name="connsiteY798" fmla="*/ 945632 h 6858000"/>
              <a:gd name="connsiteX799" fmla="*/ 5107071 w 7467600"/>
              <a:gd name="connsiteY799" fmla="*/ 969720 h 6858000"/>
              <a:gd name="connsiteX800" fmla="*/ 4998681 w 7467600"/>
              <a:gd name="connsiteY800" fmla="*/ 988771 h 6858000"/>
              <a:gd name="connsiteX801" fmla="*/ 5870151 w 7467600"/>
              <a:gd name="connsiteY801" fmla="*/ 898890 h 6858000"/>
              <a:gd name="connsiteX802" fmla="*/ 5504425 w 7467600"/>
              <a:gd name="connsiteY802" fmla="*/ 848067 h 6858000"/>
              <a:gd name="connsiteX803" fmla="*/ 4968849 w 7467600"/>
              <a:gd name="connsiteY803" fmla="*/ 962318 h 6858000"/>
              <a:gd name="connsiteX804" fmla="*/ 5104039 w 7467600"/>
              <a:gd name="connsiteY804" fmla="*/ 940634 h 6858000"/>
              <a:gd name="connsiteX805" fmla="*/ 5256311 w 7467600"/>
              <a:gd name="connsiteY805" fmla="*/ 916490 h 6858000"/>
              <a:gd name="connsiteX806" fmla="*/ 5377381 w 7467600"/>
              <a:gd name="connsiteY806" fmla="*/ 912671 h 6858000"/>
              <a:gd name="connsiteX807" fmla="*/ 5460148 w 7467600"/>
              <a:gd name="connsiteY807" fmla="*/ 911442 h 6858000"/>
              <a:gd name="connsiteX808" fmla="*/ 5648971 w 7467600"/>
              <a:gd name="connsiteY808" fmla="*/ 891331 h 6858000"/>
              <a:gd name="connsiteX809" fmla="*/ 5844807 w 7467600"/>
              <a:gd name="connsiteY809" fmla="*/ 870718 h 6858000"/>
              <a:gd name="connsiteX810" fmla="*/ 5862975 w 7467600"/>
              <a:gd name="connsiteY810" fmla="*/ 869756 h 6858000"/>
              <a:gd name="connsiteX811" fmla="*/ 5920887 w 7467600"/>
              <a:gd name="connsiteY811" fmla="*/ 865929 h 6858000"/>
              <a:gd name="connsiteX812" fmla="*/ 5504425 w 7467600"/>
              <a:gd name="connsiteY812" fmla="*/ 848067 h 6858000"/>
              <a:gd name="connsiteX813" fmla="*/ 3607114 w 7467600"/>
              <a:gd name="connsiteY813" fmla="*/ 467441 h 6858000"/>
              <a:gd name="connsiteX814" fmla="*/ 3296242 w 7467600"/>
              <a:gd name="connsiteY814" fmla="*/ 807991 h 6858000"/>
              <a:gd name="connsiteX815" fmla="*/ 3174674 w 7467600"/>
              <a:gd name="connsiteY815" fmla="*/ 919759 h 6858000"/>
              <a:gd name="connsiteX816" fmla="*/ 3042978 w 7467600"/>
              <a:gd name="connsiteY816" fmla="*/ 1054894 h 6858000"/>
              <a:gd name="connsiteX817" fmla="*/ 2968914 w 7467600"/>
              <a:gd name="connsiteY817" fmla="*/ 1133756 h 6858000"/>
              <a:gd name="connsiteX818" fmla="*/ 3103823 w 7467600"/>
              <a:gd name="connsiteY818" fmla="*/ 1026814 h 6858000"/>
              <a:gd name="connsiteX819" fmla="*/ 3607114 w 7467600"/>
              <a:gd name="connsiteY819" fmla="*/ 467441 h 6858000"/>
              <a:gd name="connsiteX820" fmla="*/ 3744487 w 7467600"/>
              <a:gd name="connsiteY820" fmla="*/ 383136 h 6858000"/>
              <a:gd name="connsiteX821" fmla="*/ 3970213 w 7467600"/>
              <a:gd name="connsiteY821" fmla="*/ 995559 h 6858000"/>
              <a:gd name="connsiteX822" fmla="*/ 3744487 w 7467600"/>
              <a:gd name="connsiteY822" fmla="*/ 383136 h 6858000"/>
              <a:gd name="connsiteX823" fmla="*/ 3624562 w 7467600"/>
              <a:gd name="connsiteY823" fmla="*/ 367041 h 6858000"/>
              <a:gd name="connsiteX824" fmla="*/ 3489712 w 7467600"/>
              <a:gd name="connsiteY824" fmla="*/ 485386 h 6858000"/>
              <a:gd name="connsiteX825" fmla="*/ 3182994 w 7467600"/>
              <a:gd name="connsiteY825" fmla="*/ 828265 h 6858000"/>
              <a:gd name="connsiteX826" fmla="*/ 2892114 w 7467600"/>
              <a:gd name="connsiteY826" fmla="*/ 1172635 h 6858000"/>
              <a:gd name="connsiteX827" fmla="*/ 3021459 w 7467600"/>
              <a:gd name="connsiteY827" fmla="*/ 1035385 h 6858000"/>
              <a:gd name="connsiteX828" fmla="*/ 3153873 w 7467600"/>
              <a:gd name="connsiteY828" fmla="*/ 898971 h 6858000"/>
              <a:gd name="connsiteX829" fmla="*/ 3276511 w 7467600"/>
              <a:gd name="connsiteY829" fmla="*/ 786423 h 6858000"/>
              <a:gd name="connsiteX830" fmla="*/ 3584154 w 7467600"/>
              <a:gd name="connsiteY830" fmla="*/ 448218 h 6858000"/>
              <a:gd name="connsiteX831" fmla="*/ 3624562 w 7467600"/>
              <a:gd name="connsiteY831" fmla="*/ 367041 h 6858000"/>
              <a:gd name="connsiteX832" fmla="*/ 3766672 w 7467600"/>
              <a:gd name="connsiteY832" fmla="*/ 359429 h 6858000"/>
              <a:gd name="connsiteX833" fmla="*/ 3996338 w 7467600"/>
              <a:gd name="connsiteY833" fmla="*/ 968237 h 6858000"/>
              <a:gd name="connsiteX834" fmla="*/ 3766672 w 7467600"/>
              <a:gd name="connsiteY834" fmla="*/ 359429 h 6858000"/>
              <a:gd name="connsiteX835" fmla="*/ 5805386 w 7467600"/>
              <a:gd name="connsiteY835" fmla="*/ 239240 h 6858000"/>
              <a:gd name="connsiteX836" fmla="*/ 5736947 w 7467600"/>
              <a:gd name="connsiteY836" fmla="*/ 261367 h 6858000"/>
              <a:gd name="connsiteX837" fmla="*/ 5427012 w 7467600"/>
              <a:gd name="connsiteY837" fmla="*/ 311272 h 6858000"/>
              <a:gd name="connsiteX838" fmla="*/ 5147818 w 7467600"/>
              <a:gd name="connsiteY838" fmla="*/ 322112 h 6858000"/>
              <a:gd name="connsiteX839" fmla="*/ 5060854 w 7467600"/>
              <a:gd name="connsiteY839" fmla="*/ 311882 h 6858000"/>
              <a:gd name="connsiteX840" fmla="*/ 4945989 w 7467600"/>
              <a:gd name="connsiteY840" fmla="*/ 300516 h 6858000"/>
              <a:gd name="connsiteX841" fmla="*/ 5410479 w 7467600"/>
              <a:gd name="connsiteY841" fmla="*/ 348434 h 6858000"/>
              <a:gd name="connsiteX842" fmla="*/ 5805386 w 7467600"/>
              <a:gd name="connsiteY842" fmla="*/ 239240 h 6858000"/>
              <a:gd name="connsiteX843" fmla="*/ 5905192 w 7467600"/>
              <a:gd name="connsiteY843" fmla="*/ 163079 h 6858000"/>
              <a:gd name="connsiteX844" fmla="*/ 5865655 w 7467600"/>
              <a:gd name="connsiteY844" fmla="*/ 171901 h 6858000"/>
              <a:gd name="connsiteX845" fmla="*/ 5259740 w 7467600"/>
              <a:gd name="connsiteY845" fmla="*/ 257013 h 6858000"/>
              <a:gd name="connsiteX846" fmla="*/ 5208466 w 7467600"/>
              <a:gd name="connsiteY846" fmla="*/ 257550 h 6858000"/>
              <a:gd name="connsiteX847" fmla="*/ 4980204 w 7467600"/>
              <a:gd name="connsiteY847" fmla="*/ 271903 h 6858000"/>
              <a:gd name="connsiteX848" fmla="*/ 5068068 w 7467600"/>
              <a:gd name="connsiteY848" fmla="*/ 282244 h 6858000"/>
              <a:gd name="connsiteX849" fmla="*/ 5153231 w 7467600"/>
              <a:gd name="connsiteY849" fmla="*/ 292240 h 6858000"/>
              <a:gd name="connsiteX850" fmla="*/ 5426491 w 7467600"/>
              <a:gd name="connsiteY850" fmla="*/ 281128 h 6858000"/>
              <a:gd name="connsiteX851" fmla="*/ 5731212 w 7467600"/>
              <a:gd name="connsiteY851" fmla="*/ 231951 h 6858000"/>
              <a:gd name="connsiteX852" fmla="*/ 5905192 w 7467600"/>
              <a:gd name="connsiteY852" fmla="*/ 163079 h 6858000"/>
              <a:gd name="connsiteX853" fmla="*/ 5944437 w 7467600"/>
              <a:gd name="connsiteY853" fmla="*/ 113829 h 6858000"/>
              <a:gd name="connsiteX854" fmla="*/ 5825032 w 7467600"/>
              <a:gd name="connsiteY854" fmla="*/ 146405 h 6858000"/>
              <a:gd name="connsiteX855" fmla="*/ 4955599 w 7467600"/>
              <a:gd name="connsiteY855" fmla="*/ 247008 h 6858000"/>
              <a:gd name="connsiteX856" fmla="*/ 5210104 w 7467600"/>
              <a:gd name="connsiteY856" fmla="*/ 228123 h 6858000"/>
              <a:gd name="connsiteX857" fmla="*/ 5261015 w 7467600"/>
              <a:gd name="connsiteY857" fmla="*/ 227087 h 6858000"/>
              <a:gd name="connsiteX858" fmla="*/ 5861181 w 7467600"/>
              <a:gd name="connsiteY858" fmla="*/ 143093 h 6858000"/>
              <a:gd name="connsiteX859" fmla="*/ 5961252 w 7467600"/>
              <a:gd name="connsiteY859" fmla="*/ 114820 h 6858000"/>
              <a:gd name="connsiteX860" fmla="*/ 5944437 w 7467600"/>
              <a:gd name="connsiteY860" fmla="*/ 113829 h 6858000"/>
              <a:gd name="connsiteX861" fmla="*/ 3882765 w 7467600"/>
              <a:gd name="connsiteY861" fmla="*/ 0 h 6858000"/>
              <a:gd name="connsiteX862" fmla="*/ 3995099 w 7467600"/>
              <a:gd name="connsiteY862" fmla="*/ 0 h 6858000"/>
              <a:gd name="connsiteX863" fmla="*/ 4163818 w 7467600"/>
              <a:gd name="connsiteY863" fmla="*/ 234104 h 6858000"/>
              <a:gd name="connsiteX864" fmla="*/ 4172099 w 7467600"/>
              <a:gd name="connsiteY864" fmla="*/ 234207 h 6858000"/>
              <a:gd name="connsiteX865" fmla="*/ 4784282 w 7467600"/>
              <a:gd name="connsiteY865" fmla="*/ 276561 h 6858000"/>
              <a:gd name="connsiteX866" fmla="*/ 4801687 w 7467600"/>
              <a:gd name="connsiteY866" fmla="*/ 267764 h 6858000"/>
              <a:gd name="connsiteX867" fmla="*/ 6082788 w 7467600"/>
              <a:gd name="connsiteY867" fmla="*/ 64119 h 6858000"/>
              <a:gd name="connsiteX868" fmla="*/ 6099442 w 7467600"/>
              <a:gd name="connsiteY868" fmla="*/ 82568 h 6858000"/>
              <a:gd name="connsiteX869" fmla="*/ 4804137 w 7467600"/>
              <a:gd name="connsiteY869" fmla="*/ 320931 h 6858000"/>
              <a:gd name="connsiteX870" fmla="*/ 4227047 w 7467600"/>
              <a:gd name="connsiteY870" fmla="*/ 313415 h 6858000"/>
              <a:gd name="connsiteX871" fmla="*/ 4346041 w 7467600"/>
              <a:gd name="connsiteY871" fmla="*/ 456086 h 6858000"/>
              <a:gd name="connsiteX872" fmla="*/ 4870967 w 7467600"/>
              <a:gd name="connsiteY872" fmla="*/ 963061 h 6858000"/>
              <a:gd name="connsiteX873" fmla="*/ 4889647 w 7467600"/>
              <a:gd name="connsiteY873" fmla="*/ 957147 h 6858000"/>
              <a:gd name="connsiteX874" fmla="*/ 5422504 w 7467600"/>
              <a:gd name="connsiteY874" fmla="*/ 805191 h 6858000"/>
              <a:gd name="connsiteX875" fmla="*/ 6087656 w 7467600"/>
              <a:gd name="connsiteY875" fmla="*/ 826703 h 6858000"/>
              <a:gd name="connsiteX876" fmla="*/ 6058717 w 7467600"/>
              <a:gd name="connsiteY876" fmla="*/ 865992 h 6858000"/>
              <a:gd name="connsiteX877" fmla="*/ 4974153 w 7467600"/>
              <a:gd name="connsiteY877" fmla="*/ 1045456 h 6858000"/>
              <a:gd name="connsiteX878" fmla="*/ 5627835 w 7467600"/>
              <a:gd name="connsiteY878" fmla="*/ 1472077 h 6858000"/>
              <a:gd name="connsiteX879" fmla="*/ 5629817 w 7467600"/>
              <a:gd name="connsiteY879" fmla="*/ 1471412 h 6858000"/>
              <a:gd name="connsiteX880" fmla="*/ 5634124 w 7467600"/>
              <a:gd name="connsiteY880" fmla="*/ 1470572 h 6858000"/>
              <a:gd name="connsiteX881" fmla="*/ 5755832 w 7467600"/>
              <a:gd name="connsiteY881" fmla="*/ 1383886 h 6858000"/>
              <a:gd name="connsiteX882" fmla="*/ 6014186 w 7467600"/>
              <a:gd name="connsiteY882" fmla="*/ 1279799 h 6858000"/>
              <a:gd name="connsiteX883" fmla="*/ 6901619 w 7467600"/>
              <a:gd name="connsiteY883" fmla="*/ 1047874 h 6858000"/>
              <a:gd name="connsiteX884" fmla="*/ 6931566 w 7467600"/>
              <a:gd name="connsiteY884" fmla="*/ 1062034 h 6858000"/>
              <a:gd name="connsiteX885" fmla="*/ 5790982 w 7467600"/>
              <a:gd name="connsiteY885" fmla="*/ 1561380 h 6858000"/>
              <a:gd name="connsiteX886" fmla="*/ 6188971 w 7467600"/>
              <a:gd name="connsiteY886" fmla="*/ 1755168 h 6858000"/>
              <a:gd name="connsiteX887" fmla="*/ 6202446 w 7467600"/>
              <a:gd name="connsiteY887" fmla="*/ 1752268 h 6858000"/>
              <a:gd name="connsiteX888" fmla="*/ 7179560 w 7467600"/>
              <a:gd name="connsiteY888" fmla="*/ 1467551 h 6858000"/>
              <a:gd name="connsiteX889" fmla="*/ 7158730 w 7467600"/>
              <a:gd name="connsiteY889" fmla="*/ 1507835 h 6858000"/>
              <a:gd name="connsiteX890" fmla="*/ 6326959 w 7467600"/>
              <a:gd name="connsiteY890" fmla="*/ 1817686 h 6858000"/>
              <a:gd name="connsiteX891" fmla="*/ 6537433 w 7467600"/>
              <a:gd name="connsiteY891" fmla="*/ 1907790 h 6858000"/>
              <a:gd name="connsiteX892" fmla="*/ 6550221 w 7467600"/>
              <a:gd name="connsiteY892" fmla="*/ 1910729 h 6858000"/>
              <a:gd name="connsiteX893" fmla="*/ 6964438 w 7467600"/>
              <a:gd name="connsiteY893" fmla="*/ 2209505 h 6858000"/>
              <a:gd name="connsiteX894" fmla="*/ 7367862 w 7467600"/>
              <a:gd name="connsiteY894" fmla="*/ 2806833 h 6858000"/>
              <a:gd name="connsiteX895" fmla="*/ 7364329 w 7467600"/>
              <a:gd name="connsiteY895" fmla="*/ 2826907 h 6858000"/>
              <a:gd name="connsiteX896" fmla="*/ 7290545 w 7467600"/>
              <a:gd name="connsiteY896" fmla="*/ 2850663 h 6858000"/>
              <a:gd name="connsiteX897" fmla="*/ 6472036 w 7467600"/>
              <a:gd name="connsiteY897" fmla="*/ 1959003 h 6858000"/>
              <a:gd name="connsiteX898" fmla="*/ 5792897 w 7467600"/>
              <a:gd name="connsiteY898" fmla="*/ 1647747 h 6858000"/>
              <a:gd name="connsiteX899" fmla="*/ 5842751 w 7467600"/>
              <a:gd name="connsiteY899" fmla="*/ 1816112 h 6858000"/>
              <a:gd name="connsiteX900" fmla="*/ 5847424 w 7467600"/>
              <a:gd name="connsiteY900" fmla="*/ 1815776 h 6858000"/>
              <a:gd name="connsiteX901" fmla="*/ 6399821 w 7467600"/>
              <a:gd name="connsiteY901" fmla="*/ 2344799 h 6858000"/>
              <a:gd name="connsiteX902" fmla="*/ 6323232 w 7467600"/>
              <a:gd name="connsiteY902" fmla="*/ 2389634 h 6858000"/>
              <a:gd name="connsiteX903" fmla="*/ 5942958 w 7467600"/>
              <a:gd name="connsiteY903" fmla="*/ 2077708 h 6858000"/>
              <a:gd name="connsiteX904" fmla="*/ 5921559 w 7467600"/>
              <a:gd name="connsiteY904" fmla="*/ 2378596 h 6858000"/>
              <a:gd name="connsiteX905" fmla="*/ 5817651 w 7467600"/>
              <a:gd name="connsiteY905" fmla="*/ 3023919 h 6858000"/>
              <a:gd name="connsiteX906" fmla="*/ 5729634 w 7467600"/>
              <a:gd name="connsiteY906" fmla="*/ 3051849 h 6858000"/>
              <a:gd name="connsiteX907" fmla="*/ 5611018 w 7467600"/>
              <a:gd name="connsiteY907" fmla="*/ 2316769 h 6858000"/>
              <a:gd name="connsiteX908" fmla="*/ 5687608 w 7467600"/>
              <a:gd name="connsiteY908" fmla="*/ 2039972 h 6858000"/>
              <a:gd name="connsiteX909" fmla="*/ 5657554 w 7467600"/>
              <a:gd name="connsiteY909" fmla="*/ 1576445 h 6858000"/>
              <a:gd name="connsiteX910" fmla="*/ 5150475 w 7467600"/>
              <a:gd name="connsiteY910" fmla="*/ 1274012 h 6858000"/>
              <a:gd name="connsiteX911" fmla="*/ 5349142 w 7467600"/>
              <a:gd name="connsiteY911" fmla="*/ 2204405 h 6858000"/>
              <a:gd name="connsiteX912" fmla="*/ 5262214 w 7467600"/>
              <a:gd name="connsiteY912" fmla="*/ 2233836 h 6858000"/>
              <a:gd name="connsiteX913" fmla="*/ 4981539 w 7467600"/>
              <a:gd name="connsiteY913" fmla="*/ 1542201 h 6858000"/>
              <a:gd name="connsiteX914" fmla="*/ 4958461 w 7467600"/>
              <a:gd name="connsiteY914" fmla="*/ 1136957 h 6858000"/>
              <a:gd name="connsiteX915" fmla="*/ 4655015 w 7467600"/>
              <a:gd name="connsiteY915" fmla="*/ 891426 h 6858000"/>
              <a:gd name="connsiteX916" fmla="*/ 4348002 w 7467600"/>
              <a:gd name="connsiteY916" fmla="*/ 2205895 h 6858000"/>
              <a:gd name="connsiteX917" fmla="*/ 4262250 w 7467600"/>
              <a:gd name="connsiteY917" fmla="*/ 2219972 h 6858000"/>
              <a:gd name="connsiteX918" fmla="*/ 4550611 w 7467600"/>
              <a:gd name="connsiteY918" fmla="*/ 817540 h 6858000"/>
              <a:gd name="connsiteX919" fmla="*/ 4564418 w 7467600"/>
              <a:gd name="connsiteY919" fmla="*/ 808293 h 6858000"/>
              <a:gd name="connsiteX920" fmla="*/ 4266388 w 7467600"/>
              <a:gd name="connsiteY920" fmla="*/ 500083 h 6858000"/>
              <a:gd name="connsiteX921" fmla="*/ 4032842 w 7467600"/>
              <a:gd name="connsiteY921" fmla="*/ 211809 h 6858000"/>
              <a:gd name="connsiteX922" fmla="*/ 3882765 w 7467600"/>
              <a:gd name="connsiteY922" fmla="*/ 0 h 6858000"/>
              <a:gd name="connsiteX923" fmla="*/ 3721337 w 7467600"/>
              <a:gd name="connsiteY923" fmla="*/ 0 h 6858000"/>
              <a:gd name="connsiteX924" fmla="*/ 3797544 w 7467600"/>
              <a:gd name="connsiteY924" fmla="*/ 0 h 6858000"/>
              <a:gd name="connsiteX925" fmla="*/ 3775734 w 7467600"/>
              <a:gd name="connsiteY925" fmla="*/ 95131 h 6858000"/>
              <a:gd name="connsiteX926" fmla="*/ 3724807 w 7467600"/>
              <a:gd name="connsiteY926" fmla="*/ 272257 h 6858000"/>
              <a:gd name="connsiteX927" fmla="*/ 3726844 w 7467600"/>
              <a:gd name="connsiteY927" fmla="*/ 282988 h 6858000"/>
              <a:gd name="connsiteX928" fmla="*/ 3742664 w 7467600"/>
              <a:gd name="connsiteY928" fmla="*/ 279918 h 6858000"/>
              <a:gd name="connsiteX929" fmla="*/ 4103910 w 7467600"/>
              <a:gd name="connsiteY929" fmla="*/ 1161917 h 6858000"/>
              <a:gd name="connsiteX930" fmla="*/ 4020269 w 7467600"/>
              <a:gd name="connsiteY930" fmla="*/ 1200406 h 6858000"/>
              <a:gd name="connsiteX931" fmla="*/ 3674882 w 7467600"/>
              <a:gd name="connsiteY931" fmla="*/ 488524 h 6858000"/>
              <a:gd name="connsiteX932" fmla="*/ 3132682 w 7467600"/>
              <a:gd name="connsiteY932" fmla="*/ 1072284 h 6858000"/>
              <a:gd name="connsiteX933" fmla="*/ 2716346 w 7467600"/>
              <a:gd name="connsiteY933" fmla="*/ 1276376 h 6858000"/>
              <a:gd name="connsiteX934" fmla="*/ 2716772 w 7467600"/>
              <a:gd name="connsiteY934" fmla="*/ 1255462 h 6858000"/>
              <a:gd name="connsiteX935" fmla="*/ 3471096 w 7467600"/>
              <a:gd name="connsiteY935" fmla="*/ 437072 h 6858000"/>
              <a:gd name="connsiteX936" fmla="*/ 3639057 w 7467600"/>
              <a:gd name="connsiteY936" fmla="*/ 286334 h 6858000"/>
              <a:gd name="connsiteX937" fmla="*/ 3640309 w 7467600"/>
              <a:gd name="connsiteY937" fmla="*/ 284664 h 6858000"/>
              <a:gd name="connsiteX938" fmla="*/ 3646022 w 7467600"/>
              <a:gd name="connsiteY938" fmla="*/ 276711 h 6858000"/>
              <a:gd name="connsiteX939" fmla="*/ 3707943 w 7467600"/>
              <a:gd name="connsiteY939" fmla="*/ 65958 h 6858000"/>
              <a:gd name="connsiteX940" fmla="*/ 3721337 w 7467600"/>
              <a:gd name="connsiteY940" fmla="*/ 0 h 6858000"/>
              <a:gd name="connsiteX941" fmla="*/ 2867960 w 7467600"/>
              <a:gd name="connsiteY941" fmla="*/ 0 h 6858000"/>
              <a:gd name="connsiteX942" fmla="*/ 2926351 w 7467600"/>
              <a:gd name="connsiteY942" fmla="*/ 0 h 6858000"/>
              <a:gd name="connsiteX943" fmla="*/ 2902823 w 7467600"/>
              <a:gd name="connsiteY943" fmla="*/ 262929 h 6858000"/>
              <a:gd name="connsiteX944" fmla="*/ 2940663 w 7467600"/>
              <a:gd name="connsiteY944" fmla="*/ 140884 h 6858000"/>
              <a:gd name="connsiteX945" fmla="*/ 2947039 w 7467600"/>
              <a:gd name="connsiteY945" fmla="*/ 122524 h 6858000"/>
              <a:gd name="connsiteX946" fmla="*/ 2984316 w 7467600"/>
              <a:gd name="connsiteY946" fmla="*/ 0 h 6858000"/>
              <a:gd name="connsiteX947" fmla="*/ 3016114 w 7467600"/>
              <a:gd name="connsiteY947" fmla="*/ 0 h 6858000"/>
              <a:gd name="connsiteX948" fmla="*/ 2979949 w 7467600"/>
              <a:gd name="connsiteY948" fmla="*/ 119274 h 6858000"/>
              <a:gd name="connsiteX949" fmla="*/ 3023879 w 7467600"/>
              <a:gd name="connsiteY949" fmla="*/ 0 h 6858000"/>
              <a:gd name="connsiteX950" fmla="*/ 3105400 w 7467600"/>
              <a:gd name="connsiteY950" fmla="*/ 0 h 6858000"/>
              <a:gd name="connsiteX951" fmla="*/ 3094669 w 7467600"/>
              <a:gd name="connsiteY951" fmla="*/ 30308 h 6858000"/>
              <a:gd name="connsiteX952" fmla="*/ 2901945 w 7467600"/>
              <a:gd name="connsiteY952" fmla="*/ 466538 h 6858000"/>
              <a:gd name="connsiteX953" fmla="*/ 2815209 w 7467600"/>
              <a:gd name="connsiteY953" fmla="*/ 497361 h 6858000"/>
              <a:gd name="connsiteX954" fmla="*/ 2844845 w 7467600"/>
              <a:gd name="connsiteY954" fmla="*/ 127638 h 6858000"/>
              <a:gd name="connsiteX955" fmla="*/ 2867960 w 7467600"/>
              <a:gd name="connsiteY955" fmla="*/ 0 h 6858000"/>
              <a:gd name="connsiteX956" fmla="*/ 1057230 w 7467600"/>
              <a:gd name="connsiteY956" fmla="*/ 0 h 6858000"/>
              <a:gd name="connsiteX957" fmla="*/ 1111003 w 7467600"/>
              <a:gd name="connsiteY957" fmla="*/ 0 h 6858000"/>
              <a:gd name="connsiteX958" fmla="*/ 1125553 w 7467600"/>
              <a:gd name="connsiteY958" fmla="*/ 52588 h 6858000"/>
              <a:gd name="connsiteX959" fmla="*/ 1304276 w 7467600"/>
              <a:gd name="connsiteY959" fmla="*/ 476275 h 6858000"/>
              <a:gd name="connsiteX960" fmla="*/ 1492066 w 7467600"/>
              <a:gd name="connsiteY960" fmla="*/ 886333 h 6858000"/>
              <a:gd name="connsiteX961" fmla="*/ 1423698 w 7467600"/>
              <a:gd name="connsiteY961" fmla="*/ 710817 h 6858000"/>
              <a:gd name="connsiteX962" fmla="*/ 1357609 w 7467600"/>
              <a:gd name="connsiteY962" fmla="*/ 532892 h 6858000"/>
              <a:gd name="connsiteX963" fmla="*/ 1309550 w 7467600"/>
              <a:gd name="connsiteY963" fmla="*/ 374031 h 6858000"/>
              <a:gd name="connsiteX964" fmla="*/ 1193673 w 7467600"/>
              <a:gd name="connsiteY964" fmla="*/ 49533 h 6858000"/>
              <a:gd name="connsiteX965" fmla="*/ 1164391 w 7467600"/>
              <a:gd name="connsiteY965" fmla="*/ 0 h 6858000"/>
              <a:gd name="connsiteX966" fmla="*/ 1200666 w 7467600"/>
              <a:gd name="connsiteY966" fmla="*/ 0 h 6858000"/>
              <a:gd name="connsiteX967" fmla="*/ 1223408 w 7467600"/>
              <a:gd name="connsiteY967" fmla="*/ 38996 h 6858000"/>
              <a:gd name="connsiteX968" fmla="*/ 1339635 w 7467600"/>
              <a:gd name="connsiteY968" fmla="*/ 365517 h 6858000"/>
              <a:gd name="connsiteX969" fmla="*/ 1387469 w 7467600"/>
              <a:gd name="connsiteY969" fmla="*/ 523079 h 6858000"/>
              <a:gd name="connsiteX970" fmla="*/ 1452685 w 7467600"/>
              <a:gd name="connsiteY970" fmla="*/ 699806 h 6858000"/>
              <a:gd name="connsiteX971" fmla="*/ 1492092 w 7467600"/>
              <a:gd name="connsiteY971" fmla="*/ 800424 h 6858000"/>
              <a:gd name="connsiteX972" fmla="*/ 1455302 w 7467600"/>
              <a:gd name="connsiteY972" fmla="*/ 632913 h 6858000"/>
              <a:gd name="connsiteX973" fmla="*/ 1222336 w 7467600"/>
              <a:gd name="connsiteY973" fmla="*/ 9480 h 6858000"/>
              <a:gd name="connsiteX974" fmla="*/ 1214634 w 7467600"/>
              <a:gd name="connsiteY974" fmla="*/ 0 h 6858000"/>
              <a:gd name="connsiteX975" fmla="*/ 1289827 w 7467600"/>
              <a:gd name="connsiteY975" fmla="*/ 0 h 6858000"/>
              <a:gd name="connsiteX976" fmla="*/ 1321076 w 7467600"/>
              <a:gd name="connsiteY976" fmla="*/ 59722 h 6858000"/>
              <a:gd name="connsiteX977" fmla="*/ 1512579 w 7467600"/>
              <a:gd name="connsiteY977" fmla="*/ 626441 h 6858000"/>
              <a:gd name="connsiteX978" fmla="*/ 1506076 w 7467600"/>
              <a:gd name="connsiteY978" fmla="*/ 1089289 h 6858000"/>
              <a:gd name="connsiteX979" fmla="*/ 1486346 w 7467600"/>
              <a:gd name="connsiteY979" fmla="*/ 1079919 h 6858000"/>
              <a:gd name="connsiteX980" fmla="*/ 1070511 w 7467600"/>
              <a:gd name="connsiteY980" fmla="*/ 48609 h 6858000"/>
              <a:gd name="connsiteX981" fmla="*/ 1057230 w 7467600"/>
              <a:gd name="connsiteY981" fmla="*/ 0 h 6858000"/>
              <a:gd name="connsiteX982" fmla="*/ 43151 w 7467600"/>
              <a:gd name="connsiteY982" fmla="*/ 0 h 6858000"/>
              <a:gd name="connsiteX983" fmla="*/ 95283 w 7467600"/>
              <a:gd name="connsiteY983" fmla="*/ 0 h 6858000"/>
              <a:gd name="connsiteX984" fmla="*/ 300708 w 7467600"/>
              <a:gd name="connsiteY984" fmla="*/ 154571 h 6858000"/>
              <a:gd name="connsiteX985" fmla="*/ 530414 w 7467600"/>
              <a:gd name="connsiteY985" fmla="*/ 354673 h 6858000"/>
              <a:gd name="connsiteX986" fmla="*/ 333785 w 7467600"/>
              <a:gd name="connsiteY986" fmla="*/ 161564 h 6858000"/>
              <a:gd name="connsiteX987" fmla="*/ 147005 w 7467600"/>
              <a:gd name="connsiteY987" fmla="*/ 0 h 6858000"/>
              <a:gd name="connsiteX988" fmla="*/ 272509 w 7467600"/>
              <a:gd name="connsiteY988" fmla="*/ 0 h 6858000"/>
              <a:gd name="connsiteX989" fmla="*/ 326276 w 7467600"/>
              <a:gd name="connsiteY989" fmla="*/ 45847 h 6858000"/>
              <a:gd name="connsiteX990" fmla="*/ 823759 w 7467600"/>
              <a:gd name="connsiteY990" fmla="*/ 574145 h 6858000"/>
              <a:gd name="connsiteX991" fmla="*/ 811254 w 7467600"/>
              <a:gd name="connsiteY991" fmla="*/ 665546 h 6858000"/>
              <a:gd name="connsiteX992" fmla="*/ 154042 w 7467600"/>
              <a:gd name="connsiteY992" fmla="*/ 261522 h 6858000"/>
              <a:gd name="connsiteX993" fmla="*/ 13550 w 7467600"/>
              <a:gd name="connsiteY993" fmla="*/ 158423 h 6858000"/>
              <a:gd name="connsiteX994" fmla="*/ 0 w 7467600"/>
              <a:gd name="connsiteY994" fmla="*/ 146618 h 6858000"/>
              <a:gd name="connsiteX995" fmla="*/ 0 w 7467600"/>
              <a:gd name="connsiteY995" fmla="*/ 59161 h 6858000"/>
              <a:gd name="connsiteX996" fmla="*/ 45427 w 7467600"/>
              <a:gd name="connsiteY996" fmla="*/ 101078 h 6858000"/>
              <a:gd name="connsiteX997" fmla="*/ 630103 w 7467600"/>
              <a:gd name="connsiteY997" fmla="*/ 485885 h 6858000"/>
              <a:gd name="connsiteX998" fmla="*/ 532040 w 7467600"/>
              <a:gd name="connsiteY998" fmla="*/ 399359 h 6858000"/>
              <a:gd name="connsiteX999" fmla="*/ 517618 w 7467600"/>
              <a:gd name="connsiteY999" fmla="*/ 385726 h 6858000"/>
              <a:gd name="connsiteX1000" fmla="*/ 285074 w 7467600"/>
              <a:gd name="connsiteY1000" fmla="*/ 182755 h 6858000"/>
              <a:gd name="connsiteX1001" fmla="*/ 43151 w 7467600"/>
              <a:gd name="connsiteY100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68569 w 7467600"/>
              <a:gd name="connsiteY127" fmla="*/ 5270182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1903353 w 7467600"/>
              <a:gd name="connsiteY145" fmla="*/ 5044827 h 6858000"/>
              <a:gd name="connsiteX146" fmla="*/ 1936931 w 7467600"/>
              <a:gd name="connsiteY146" fmla="*/ 5093954 h 6858000"/>
              <a:gd name="connsiteX147" fmla="*/ 2195868 w 7467600"/>
              <a:gd name="connsiteY147" fmla="*/ 5396574 h 6858000"/>
              <a:gd name="connsiteX148" fmla="*/ 2088852 w 7467600"/>
              <a:gd name="connsiteY148" fmla="*/ 5166123 h 6858000"/>
              <a:gd name="connsiteX149" fmla="*/ 1958241 w 7467600"/>
              <a:gd name="connsiteY149" fmla="*/ 5067955 h 6858000"/>
              <a:gd name="connsiteX150" fmla="*/ 1903353 w 7467600"/>
              <a:gd name="connsiteY150" fmla="*/ 5044827 h 6858000"/>
              <a:gd name="connsiteX151" fmla="*/ 1979378 w 7467600"/>
              <a:gd name="connsiteY151" fmla="*/ 4769504 h 6858000"/>
              <a:gd name="connsiteX152" fmla="*/ 2882120 w 7467600"/>
              <a:gd name="connsiteY152" fmla="*/ 5064547 h 6858000"/>
              <a:gd name="connsiteX153" fmla="*/ 2793103 w 7467600"/>
              <a:gd name="connsiteY153" fmla="*/ 5039699 h 6858000"/>
              <a:gd name="connsiteX154" fmla="*/ 2770041 w 7467600"/>
              <a:gd name="connsiteY154" fmla="*/ 5033634 h 6858000"/>
              <a:gd name="connsiteX155" fmla="*/ 1979378 w 7467600"/>
              <a:gd name="connsiteY155" fmla="*/ 4769504 h 6858000"/>
              <a:gd name="connsiteX156" fmla="*/ 1927410 w 7467600"/>
              <a:gd name="connsiteY156" fmla="*/ 4716164 h 6858000"/>
              <a:gd name="connsiteX157" fmla="*/ 1959587 w 7467600"/>
              <a:gd name="connsiteY157" fmla="*/ 4728849 h 6858000"/>
              <a:gd name="connsiteX158" fmla="*/ 2777707 w 7467600"/>
              <a:gd name="connsiteY158" fmla="*/ 5003991 h 6858000"/>
              <a:gd name="connsiteX159" fmla="*/ 2800768 w 7467600"/>
              <a:gd name="connsiteY159" fmla="*/ 5010056 h 6858000"/>
              <a:gd name="connsiteX160" fmla="*/ 2879408 w 7467600"/>
              <a:gd name="connsiteY160" fmla="*/ 5031590 h 6858000"/>
              <a:gd name="connsiteX161" fmla="*/ 2862295 w 7467600"/>
              <a:gd name="connsiteY161" fmla="*/ 5022958 h 6858000"/>
              <a:gd name="connsiteX162" fmla="*/ 2813343 w 7467600"/>
              <a:gd name="connsiteY162" fmla="*/ 4998369 h 6858000"/>
              <a:gd name="connsiteX163" fmla="*/ 2646245 w 7467600"/>
              <a:gd name="connsiteY163" fmla="*/ 4930999 h 6858000"/>
              <a:gd name="connsiteX164" fmla="*/ 1999243 w 7467600"/>
              <a:gd name="connsiteY164" fmla="*/ 4730524 h 6858000"/>
              <a:gd name="connsiteX165" fmla="*/ 1979527 w 7467600"/>
              <a:gd name="connsiteY165" fmla="*/ 4726651 h 6858000"/>
              <a:gd name="connsiteX166" fmla="*/ 1927410 w 7467600"/>
              <a:gd name="connsiteY166" fmla="*/ 4716164 h 6858000"/>
              <a:gd name="connsiteX167" fmla="*/ 1997014 w 7467600"/>
              <a:gd name="connsiteY167" fmla="*/ 4698007 h 6858000"/>
              <a:gd name="connsiteX168" fmla="*/ 2005458 w 7467600"/>
              <a:gd name="connsiteY168" fmla="*/ 4699540 h 6858000"/>
              <a:gd name="connsiteX169" fmla="*/ 2657186 w 7467600"/>
              <a:gd name="connsiteY169" fmla="*/ 4901687 h 6858000"/>
              <a:gd name="connsiteX170" fmla="*/ 2826662 w 7467600"/>
              <a:gd name="connsiteY170" fmla="*/ 4970362 h 6858000"/>
              <a:gd name="connsiteX171" fmla="*/ 2876100 w 7467600"/>
              <a:gd name="connsiteY171" fmla="*/ 4995397 h 6858000"/>
              <a:gd name="connsiteX172" fmla="*/ 3042600 w 7467600"/>
              <a:gd name="connsiteY172" fmla="*/ 5059532 h 6858000"/>
              <a:gd name="connsiteX173" fmla="*/ 1997014 w 7467600"/>
              <a:gd name="connsiteY173" fmla="*/ 4698007 h 6858000"/>
              <a:gd name="connsiteX174" fmla="*/ 2305292 w 7467600"/>
              <a:gd name="connsiteY174" fmla="*/ 4219492 h 6858000"/>
              <a:gd name="connsiteX175" fmla="*/ 3360922 w 7467600"/>
              <a:gd name="connsiteY175" fmla="*/ 4529373 h 6858000"/>
              <a:gd name="connsiteX176" fmla="*/ 3492420 w 7467600"/>
              <a:gd name="connsiteY176" fmla="*/ 4510145 h 6858000"/>
              <a:gd name="connsiteX177" fmla="*/ 3364086 w 7467600"/>
              <a:gd name="connsiteY177" fmla="*/ 4480340 h 6858000"/>
              <a:gd name="connsiteX178" fmla="*/ 3225818 w 7467600"/>
              <a:gd name="connsiteY178" fmla="*/ 4411822 h 6858000"/>
              <a:gd name="connsiteX179" fmla="*/ 3129696 w 7467600"/>
              <a:gd name="connsiteY179" fmla="*/ 4360704 h 6858000"/>
              <a:gd name="connsiteX180" fmla="*/ 2814545 w 7467600"/>
              <a:gd name="connsiteY180" fmla="*/ 4282955 h 6858000"/>
              <a:gd name="connsiteX181" fmla="*/ 2305292 w 7467600"/>
              <a:gd name="connsiteY181" fmla="*/ 4219492 h 6858000"/>
              <a:gd name="connsiteX182" fmla="*/ 2626982 w 7467600"/>
              <a:gd name="connsiteY182" fmla="*/ 4206450 h 6858000"/>
              <a:gd name="connsiteX183" fmla="*/ 2490617 w 7467600"/>
              <a:gd name="connsiteY183" fmla="*/ 4206951 h 6858000"/>
              <a:gd name="connsiteX184" fmla="*/ 2819869 w 7467600"/>
              <a:gd name="connsiteY184" fmla="*/ 4252936 h 6858000"/>
              <a:gd name="connsiteX185" fmla="*/ 3143018 w 7467600"/>
              <a:gd name="connsiteY185" fmla="*/ 4332698 h 6858000"/>
              <a:gd name="connsiteX186" fmla="*/ 3241520 w 7467600"/>
              <a:gd name="connsiteY186" fmla="*/ 4385112 h 6858000"/>
              <a:gd name="connsiteX187" fmla="*/ 3374575 w 7467600"/>
              <a:gd name="connsiteY187" fmla="*/ 4451517 h 6858000"/>
              <a:gd name="connsiteX188" fmla="*/ 3505221 w 7467600"/>
              <a:gd name="connsiteY188" fmla="*/ 4480757 h 6858000"/>
              <a:gd name="connsiteX189" fmla="*/ 2626982 w 7467600"/>
              <a:gd name="connsiteY189" fmla="*/ 4206450 h 6858000"/>
              <a:gd name="connsiteX190" fmla="*/ 1310106 w 7467600"/>
              <a:gd name="connsiteY190" fmla="*/ 3943217 h 6858000"/>
              <a:gd name="connsiteX191" fmla="*/ 854994 w 7467600"/>
              <a:gd name="connsiteY191" fmla="*/ 4399136 h 6858000"/>
              <a:gd name="connsiteX192" fmla="*/ 742462 w 7467600"/>
              <a:gd name="connsiteY192" fmla="*/ 4594648 h 6858000"/>
              <a:gd name="connsiteX193" fmla="*/ 820602 w 7467600"/>
              <a:gd name="connsiteY193" fmla="*/ 4485915 h 6858000"/>
              <a:gd name="connsiteX194" fmla="*/ 878295 w 7467600"/>
              <a:gd name="connsiteY194" fmla="*/ 4403594 h 6858000"/>
              <a:gd name="connsiteX195" fmla="*/ 1240607 w 7467600"/>
              <a:gd name="connsiteY195" fmla="*/ 4010401 h 6858000"/>
              <a:gd name="connsiteX196" fmla="*/ 1310106 w 7467600"/>
              <a:gd name="connsiteY196" fmla="*/ 3943217 h 6858000"/>
              <a:gd name="connsiteX197" fmla="*/ 1423113 w 7467600"/>
              <a:gd name="connsiteY197" fmla="*/ 3874565 h 6858000"/>
              <a:gd name="connsiteX198" fmla="*/ 1260565 w 7467600"/>
              <a:gd name="connsiteY198" fmla="*/ 4031982 h 6858000"/>
              <a:gd name="connsiteX199" fmla="*/ 901900 w 7467600"/>
              <a:gd name="connsiteY199" fmla="*/ 4421236 h 6858000"/>
              <a:gd name="connsiteX200" fmla="*/ 845044 w 7467600"/>
              <a:gd name="connsiteY200" fmla="*/ 4502436 h 6858000"/>
              <a:gd name="connsiteX201" fmla="*/ 685926 w 7467600"/>
              <a:gd name="connsiteY201" fmla="*/ 4703069 h 6858000"/>
              <a:gd name="connsiteX202" fmla="*/ 684248 w 7467600"/>
              <a:gd name="connsiteY202" fmla="*/ 4706721 h 6858000"/>
              <a:gd name="connsiteX203" fmla="*/ 1423113 w 7467600"/>
              <a:gd name="connsiteY203" fmla="*/ 3874565 h 6858000"/>
              <a:gd name="connsiteX204" fmla="*/ 3316479 w 7467600"/>
              <a:gd name="connsiteY204" fmla="*/ 3872136 h 6858000"/>
              <a:gd name="connsiteX205" fmla="*/ 3546806 w 7467600"/>
              <a:gd name="connsiteY205" fmla="*/ 4356139 h 6858000"/>
              <a:gd name="connsiteX206" fmla="*/ 3364433 w 7467600"/>
              <a:gd name="connsiteY206" fmla="*/ 3953121 h 6858000"/>
              <a:gd name="connsiteX207" fmla="*/ 3316479 w 7467600"/>
              <a:gd name="connsiteY207" fmla="*/ 3872136 h 6858000"/>
              <a:gd name="connsiteX208" fmla="*/ 3291335 w 7467600"/>
              <a:gd name="connsiteY208" fmla="*/ 3767420 h 6858000"/>
              <a:gd name="connsiteX209" fmla="*/ 3390805 w 7467600"/>
              <a:gd name="connsiteY209" fmla="*/ 3937163 h 6858000"/>
              <a:gd name="connsiteX210" fmla="*/ 3579062 w 7467600"/>
              <a:gd name="connsiteY210" fmla="*/ 4359040 h 6858000"/>
              <a:gd name="connsiteX211" fmla="*/ 3467355 w 7467600"/>
              <a:gd name="connsiteY211" fmla="*/ 3988130 h 6858000"/>
              <a:gd name="connsiteX212" fmla="*/ 3310753 w 7467600"/>
              <a:gd name="connsiteY212" fmla="*/ 3787140 h 6858000"/>
              <a:gd name="connsiteX213" fmla="*/ 3291335 w 7467600"/>
              <a:gd name="connsiteY213" fmla="*/ 3767420 h 6858000"/>
              <a:gd name="connsiteX214" fmla="*/ 1635889 w 7467600"/>
              <a:gd name="connsiteY214" fmla="*/ 3709494 h 6858000"/>
              <a:gd name="connsiteX215" fmla="*/ 1634800 w 7467600"/>
              <a:gd name="connsiteY215" fmla="*/ 3731111 h 6858000"/>
              <a:gd name="connsiteX216" fmla="*/ 1635889 w 7467600"/>
              <a:gd name="connsiteY216" fmla="*/ 3709494 h 6858000"/>
              <a:gd name="connsiteX217" fmla="*/ 1510397 w 7467600"/>
              <a:gd name="connsiteY217" fmla="*/ 3684705 h 6858000"/>
              <a:gd name="connsiteX218" fmla="*/ 1146550 w 7467600"/>
              <a:gd name="connsiteY218" fmla="*/ 3802012 h 6858000"/>
              <a:gd name="connsiteX219" fmla="*/ 698834 w 7467600"/>
              <a:gd name="connsiteY219" fmla="*/ 3952272 h 6858000"/>
              <a:gd name="connsiteX220" fmla="*/ 34256 w 7467600"/>
              <a:gd name="connsiteY220" fmla="*/ 4347603 h 6858000"/>
              <a:gd name="connsiteX221" fmla="*/ 527241 w 7467600"/>
              <a:gd name="connsiteY221" fmla="*/ 4065078 h 6858000"/>
              <a:gd name="connsiteX222" fmla="*/ 1510397 w 7467600"/>
              <a:gd name="connsiteY222" fmla="*/ 3684705 h 6858000"/>
              <a:gd name="connsiteX223" fmla="*/ 1313114 w 7467600"/>
              <a:gd name="connsiteY223" fmla="*/ 3655216 h 6858000"/>
              <a:gd name="connsiteX224" fmla="*/ 1109304 w 7467600"/>
              <a:gd name="connsiteY224" fmla="*/ 3669030 h 6858000"/>
              <a:gd name="connsiteX225" fmla="*/ 8129 w 7467600"/>
              <a:gd name="connsiteY225" fmla="*/ 4330519 h 6858000"/>
              <a:gd name="connsiteX226" fmla="*/ 687572 w 7467600"/>
              <a:gd name="connsiteY226" fmla="*/ 3925629 h 6858000"/>
              <a:gd name="connsiteX227" fmla="*/ 1138365 w 7467600"/>
              <a:gd name="connsiteY227" fmla="*/ 3774515 h 6858000"/>
              <a:gd name="connsiteX228" fmla="*/ 1505579 w 7467600"/>
              <a:gd name="connsiteY228" fmla="*/ 3655526 h 6858000"/>
              <a:gd name="connsiteX229" fmla="*/ 1313114 w 7467600"/>
              <a:gd name="connsiteY229" fmla="*/ 3655216 h 6858000"/>
              <a:gd name="connsiteX230" fmla="*/ 3655073 w 7467600"/>
              <a:gd name="connsiteY230" fmla="*/ 3650884 h 6858000"/>
              <a:gd name="connsiteX231" fmla="*/ 3989938 w 7467600"/>
              <a:gd name="connsiteY231" fmla="*/ 3991685 h 6858000"/>
              <a:gd name="connsiteX232" fmla="*/ 4393907 w 7467600"/>
              <a:gd name="connsiteY232" fmla="*/ 4261258 h 6858000"/>
              <a:gd name="connsiteX233" fmla="*/ 4648051 w 7467600"/>
              <a:gd name="connsiteY233" fmla="*/ 4374051 h 6858000"/>
              <a:gd name="connsiteX234" fmla="*/ 4383389 w 7467600"/>
              <a:gd name="connsiteY234" fmla="*/ 4184369 h 6858000"/>
              <a:gd name="connsiteX235" fmla="*/ 4165508 w 7467600"/>
              <a:gd name="connsiteY235" fmla="*/ 4035196 h 6858000"/>
              <a:gd name="connsiteX236" fmla="*/ 4068162 w 7467600"/>
              <a:gd name="connsiteY236" fmla="*/ 3953394 h 6858000"/>
              <a:gd name="connsiteX237" fmla="*/ 3981416 w 7467600"/>
              <a:gd name="connsiteY237" fmla="*/ 3880482 h 6858000"/>
              <a:gd name="connsiteX238" fmla="*/ 3800147 w 7467600"/>
              <a:gd name="connsiteY238" fmla="*/ 3749872 h 6858000"/>
              <a:gd name="connsiteX239" fmla="*/ 3655073 w 7467600"/>
              <a:gd name="connsiteY239" fmla="*/ 3650884 h 6858000"/>
              <a:gd name="connsiteX240" fmla="*/ 3670252 w 7467600"/>
              <a:gd name="connsiteY240" fmla="*/ 3622798 h 6858000"/>
              <a:gd name="connsiteX241" fmla="*/ 3817258 w 7467600"/>
              <a:gd name="connsiteY241" fmla="*/ 3723577 h 6858000"/>
              <a:gd name="connsiteX242" fmla="*/ 4000461 w 7467600"/>
              <a:gd name="connsiteY242" fmla="*/ 3855966 h 6858000"/>
              <a:gd name="connsiteX243" fmla="*/ 4088180 w 7467600"/>
              <a:gd name="connsiteY243" fmla="*/ 3929774 h 6858000"/>
              <a:gd name="connsiteX244" fmla="*/ 4184555 w 7467600"/>
              <a:gd name="connsiteY244" fmla="*/ 4010683 h 6858000"/>
              <a:gd name="connsiteX245" fmla="*/ 4399563 w 7467600"/>
              <a:gd name="connsiteY245" fmla="*/ 4158106 h 6858000"/>
              <a:gd name="connsiteX246" fmla="*/ 4684469 w 7467600"/>
              <a:gd name="connsiteY246" fmla="*/ 4364680 h 6858000"/>
              <a:gd name="connsiteX247" fmla="*/ 4690271 w 7467600"/>
              <a:gd name="connsiteY247" fmla="*/ 4370034 h 6858000"/>
              <a:gd name="connsiteX248" fmla="*/ 4136093 w 7467600"/>
              <a:gd name="connsiteY248" fmla="*/ 3858466 h 6858000"/>
              <a:gd name="connsiteX249" fmla="*/ 3670252 w 7467600"/>
              <a:gd name="connsiteY249" fmla="*/ 3622798 h 6858000"/>
              <a:gd name="connsiteX250" fmla="*/ 4440129 w 7467600"/>
              <a:gd name="connsiteY250" fmla="*/ 3448571 h 6858000"/>
              <a:gd name="connsiteX251" fmla="*/ 4856525 w 7467600"/>
              <a:gd name="connsiteY251" fmla="*/ 3915351 h 6858000"/>
              <a:gd name="connsiteX252" fmla="*/ 5059055 w 7467600"/>
              <a:gd name="connsiteY252" fmla="*/ 4108918 h 6858000"/>
              <a:gd name="connsiteX253" fmla="*/ 5290070 w 7467600"/>
              <a:gd name="connsiteY253" fmla="*/ 4263619 h 6858000"/>
              <a:gd name="connsiteX254" fmla="*/ 4834991 w 7467600"/>
              <a:gd name="connsiteY254" fmla="*/ 3830985 h 6858000"/>
              <a:gd name="connsiteX255" fmla="*/ 4440129 w 7467600"/>
              <a:gd name="connsiteY255" fmla="*/ 3448571 h 6858000"/>
              <a:gd name="connsiteX256" fmla="*/ 4441737 w 7467600"/>
              <a:gd name="connsiteY256" fmla="*/ 3399734 h 6858000"/>
              <a:gd name="connsiteX257" fmla="*/ 4431236 w 7467600"/>
              <a:gd name="connsiteY257" fmla="*/ 3400954 h 6858000"/>
              <a:gd name="connsiteX258" fmla="*/ 4557150 w 7467600"/>
              <a:gd name="connsiteY258" fmla="*/ 3510023 h 6858000"/>
              <a:gd name="connsiteX259" fmla="*/ 4856936 w 7467600"/>
              <a:gd name="connsiteY259" fmla="*/ 3809146 h 6858000"/>
              <a:gd name="connsiteX260" fmla="*/ 5111996 w 7467600"/>
              <a:gd name="connsiteY260" fmla="*/ 4065759 h 6858000"/>
              <a:gd name="connsiteX261" fmla="*/ 5388878 w 7467600"/>
              <a:gd name="connsiteY261" fmla="*/ 4300185 h 6858000"/>
              <a:gd name="connsiteX262" fmla="*/ 5425556 w 7467600"/>
              <a:gd name="connsiteY262" fmla="*/ 4308967 h 6858000"/>
              <a:gd name="connsiteX263" fmla="*/ 4943646 w 7467600"/>
              <a:gd name="connsiteY263" fmla="*/ 3822916 h 6858000"/>
              <a:gd name="connsiteX264" fmla="*/ 4594837 w 7467600"/>
              <a:gd name="connsiteY264" fmla="*/ 3532274 h 6858000"/>
              <a:gd name="connsiteX265" fmla="*/ 4441737 w 7467600"/>
              <a:gd name="connsiteY265" fmla="*/ 3399734 h 6858000"/>
              <a:gd name="connsiteX266" fmla="*/ 5425834 w 7467600"/>
              <a:gd name="connsiteY266" fmla="*/ 3162785 h 6858000"/>
              <a:gd name="connsiteX267" fmla="*/ 5401644 w 7467600"/>
              <a:gd name="connsiteY267" fmla="*/ 3617847 h 6858000"/>
              <a:gd name="connsiteX268" fmla="*/ 5467256 w 7467600"/>
              <a:gd name="connsiteY268" fmla="*/ 4175494 h 6858000"/>
              <a:gd name="connsiteX269" fmla="*/ 5448069 w 7467600"/>
              <a:gd name="connsiteY269" fmla="*/ 3567554 h 6858000"/>
              <a:gd name="connsiteX270" fmla="*/ 5425834 w 7467600"/>
              <a:gd name="connsiteY270" fmla="*/ 3162785 h 6858000"/>
              <a:gd name="connsiteX271" fmla="*/ 1318687 w 7467600"/>
              <a:gd name="connsiteY271" fmla="*/ 3113840 h 6858000"/>
              <a:gd name="connsiteX272" fmla="*/ 1066793 w 7467600"/>
              <a:gd name="connsiteY272" fmla="*/ 3212171 h 6858000"/>
              <a:gd name="connsiteX273" fmla="*/ 993319 w 7467600"/>
              <a:gd name="connsiteY273" fmla="*/ 3247648 h 6858000"/>
              <a:gd name="connsiteX274" fmla="*/ 853081 w 7467600"/>
              <a:gd name="connsiteY274" fmla="*/ 3312410 h 6858000"/>
              <a:gd name="connsiteX275" fmla="*/ 805957 w 7467600"/>
              <a:gd name="connsiteY275" fmla="*/ 3330443 h 6858000"/>
              <a:gd name="connsiteX276" fmla="*/ 1318687 w 7467600"/>
              <a:gd name="connsiteY276" fmla="*/ 3113840 h 6858000"/>
              <a:gd name="connsiteX277" fmla="*/ 5453702 w 7467600"/>
              <a:gd name="connsiteY277" fmla="*/ 3090882 h 6858000"/>
              <a:gd name="connsiteX278" fmla="*/ 5480135 w 7467600"/>
              <a:gd name="connsiteY278" fmla="*/ 3565802 h 6858000"/>
              <a:gd name="connsiteX279" fmla="*/ 5499023 w 7467600"/>
              <a:gd name="connsiteY279" fmla="*/ 4166310 h 6858000"/>
              <a:gd name="connsiteX280" fmla="*/ 5547022 w 7467600"/>
              <a:gd name="connsiteY280" fmla="*/ 3607838 h 6858000"/>
              <a:gd name="connsiteX281" fmla="*/ 5515964 w 7467600"/>
              <a:gd name="connsiteY281" fmla="*/ 3378541 h 6858000"/>
              <a:gd name="connsiteX282" fmla="*/ 5453702 w 7467600"/>
              <a:gd name="connsiteY282" fmla="*/ 3090882 h 6858000"/>
              <a:gd name="connsiteX283" fmla="*/ 1238695 w 7467600"/>
              <a:gd name="connsiteY283" fmla="*/ 3076820 h 6858000"/>
              <a:gd name="connsiteX284" fmla="*/ 716371 w 7467600"/>
              <a:gd name="connsiteY284" fmla="*/ 3293249 h 6858000"/>
              <a:gd name="connsiteX285" fmla="*/ 579522 w 7467600"/>
              <a:gd name="connsiteY285" fmla="*/ 3371759 h 6858000"/>
              <a:gd name="connsiteX286" fmla="*/ 600288 w 7467600"/>
              <a:gd name="connsiteY286" fmla="*/ 3365555 h 6858000"/>
              <a:gd name="connsiteX287" fmla="*/ 840692 w 7467600"/>
              <a:gd name="connsiteY287" fmla="*/ 3284921 h 6858000"/>
              <a:gd name="connsiteX288" fmla="*/ 979248 w 7467600"/>
              <a:gd name="connsiteY288" fmla="*/ 3221003 h 6858000"/>
              <a:gd name="connsiteX289" fmla="*/ 1053282 w 7467600"/>
              <a:gd name="connsiteY289" fmla="*/ 3185247 h 6858000"/>
              <a:gd name="connsiteX290" fmla="*/ 1320603 w 7467600"/>
              <a:gd name="connsiteY290" fmla="*/ 3081281 h 6858000"/>
              <a:gd name="connsiteX291" fmla="*/ 1238695 w 7467600"/>
              <a:gd name="connsiteY291" fmla="*/ 3076820 h 6858000"/>
              <a:gd name="connsiteX292" fmla="*/ 5425627 w 7467600"/>
              <a:gd name="connsiteY292" fmla="*/ 2954192 h 6858000"/>
              <a:gd name="connsiteX293" fmla="*/ 5470770 w 7467600"/>
              <a:gd name="connsiteY293" fmla="*/ 3005435 h 6858000"/>
              <a:gd name="connsiteX294" fmla="*/ 5519779 w 7467600"/>
              <a:gd name="connsiteY294" fmla="*/ 4359223 h 6858000"/>
              <a:gd name="connsiteX295" fmla="*/ 5520293 w 7467600"/>
              <a:gd name="connsiteY295" fmla="*/ 4360602 h 6858000"/>
              <a:gd name="connsiteX296" fmla="*/ 5767221 w 7467600"/>
              <a:gd name="connsiteY296" fmla="*/ 4665564 h 6858000"/>
              <a:gd name="connsiteX297" fmla="*/ 6937169 w 7467600"/>
              <a:gd name="connsiteY297" fmla="*/ 4815941 h 6858000"/>
              <a:gd name="connsiteX298" fmla="*/ 6953922 w 7467600"/>
              <a:gd name="connsiteY298" fmla="*/ 4890068 h 6858000"/>
              <a:gd name="connsiteX299" fmla="*/ 6071359 w 7467600"/>
              <a:gd name="connsiteY299" fmla="*/ 4770770 h 6858000"/>
              <a:gd name="connsiteX300" fmla="*/ 6038839 w 7467600"/>
              <a:gd name="connsiteY300" fmla="*/ 4764474 h 6858000"/>
              <a:gd name="connsiteX301" fmla="*/ 6038706 w 7467600"/>
              <a:gd name="connsiteY301" fmla="*/ 4763847 h 6858000"/>
              <a:gd name="connsiteX302" fmla="*/ 6037784 w 7467600"/>
              <a:gd name="connsiteY302" fmla="*/ 4764270 h 6858000"/>
              <a:gd name="connsiteX303" fmla="*/ 6038839 w 7467600"/>
              <a:gd name="connsiteY303" fmla="*/ 4764474 h 6858000"/>
              <a:gd name="connsiteX304" fmla="*/ 6040338 w 7467600"/>
              <a:gd name="connsiteY304" fmla="*/ 4771418 h 6858000"/>
              <a:gd name="connsiteX305" fmla="*/ 6024488 w 7467600"/>
              <a:gd name="connsiteY305" fmla="*/ 4809903 h 6858000"/>
              <a:gd name="connsiteX306" fmla="*/ 5599771 w 7467600"/>
              <a:gd name="connsiteY306" fmla="*/ 5509652 h 6858000"/>
              <a:gd name="connsiteX307" fmla="*/ 5548843 w 7467600"/>
              <a:gd name="connsiteY307" fmla="*/ 5563845 h 6858000"/>
              <a:gd name="connsiteX308" fmla="*/ 5940952 w 7467600"/>
              <a:gd name="connsiteY308" fmla="*/ 6250028 h 6858000"/>
              <a:gd name="connsiteX309" fmla="*/ 6043441 w 7467600"/>
              <a:gd name="connsiteY309" fmla="*/ 6665847 h 6858000"/>
              <a:gd name="connsiteX310" fmla="*/ 6093432 w 7467600"/>
              <a:gd name="connsiteY310" fmla="*/ 6858000 h 6858000"/>
              <a:gd name="connsiteX311" fmla="*/ 6034344 w 7467600"/>
              <a:gd name="connsiteY311" fmla="*/ 6858000 h 6858000"/>
              <a:gd name="connsiteX312" fmla="*/ 6026679 w 7467600"/>
              <a:gd name="connsiteY312" fmla="*/ 6836959 h 6858000"/>
              <a:gd name="connsiteX313" fmla="*/ 5800441 w 7467600"/>
              <a:gd name="connsiteY313" fmla="*/ 6335286 h 6858000"/>
              <a:gd name="connsiteX314" fmla="*/ 5526562 w 7467600"/>
              <a:gd name="connsiteY314" fmla="*/ 5705388 h 6858000"/>
              <a:gd name="connsiteX315" fmla="*/ 5519640 w 7467600"/>
              <a:gd name="connsiteY315" fmla="*/ 5683774 h 6858000"/>
              <a:gd name="connsiteX316" fmla="*/ 5844559 w 7467600"/>
              <a:gd name="connsiteY316" fmla="*/ 6553349 h 6858000"/>
              <a:gd name="connsiteX317" fmla="*/ 5975994 w 7467600"/>
              <a:gd name="connsiteY317" fmla="*/ 6858000 h 6858000"/>
              <a:gd name="connsiteX318" fmla="*/ 5898547 w 7467600"/>
              <a:gd name="connsiteY318" fmla="*/ 6858000 h 6858000"/>
              <a:gd name="connsiteX319" fmla="*/ 5682041 w 7467600"/>
              <a:gd name="connsiteY319" fmla="*/ 6355860 h 6858000"/>
              <a:gd name="connsiteX320" fmla="*/ 5461758 w 7467600"/>
              <a:gd name="connsiteY320" fmla="*/ 5820220 h 6858000"/>
              <a:gd name="connsiteX321" fmla="*/ 5237282 w 7467600"/>
              <a:gd name="connsiteY321" fmla="*/ 6579086 h 6858000"/>
              <a:gd name="connsiteX322" fmla="*/ 5115009 w 7467600"/>
              <a:gd name="connsiteY322" fmla="*/ 6858000 h 6858000"/>
              <a:gd name="connsiteX323" fmla="*/ 5028074 w 7467600"/>
              <a:gd name="connsiteY323" fmla="*/ 6858000 h 6858000"/>
              <a:gd name="connsiteX324" fmla="*/ 5079508 w 7467600"/>
              <a:gd name="connsiteY324" fmla="*/ 6749074 h 6858000"/>
              <a:gd name="connsiteX325" fmla="*/ 5371846 w 7467600"/>
              <a:gd name="connsiteY325" fmla="*/ 5924413 h 6858000"/>
              <a:gd name="connsiteX326" fmla="*/ 5270512 w 7467600"/>
              <a:gd name="connsiteY326" fmla="*/ 6138975 h 6858000"/>
              <a:gd name="connsiteX327" fmla="*/ 5062409 w 7467600"/>
              <a:gd name="connsiteY327" fmla="*/ 6653544 h 6858000"/>
              <a:gd name="connsiteX328" fmla="*/ 5036628 w 7467600"/>
              <a:gd name="connsiteY328" fmla="*/ 6754247 h 6858000"/>
              <a:gd name="connsiteX329" fmla="*/ 5009112 w 7467600"/>
              <a:gd name="connsiteY329" fmla="*/ 6858000 h 6858000"/>
              <a:gd name="connsiteX330" fmla="*/ 4976679 w 7467600"/>
              <a:gd name="connsiteY330" fmla="*/ 6858000 h 6858000"/>
              <a:gd name="connsiteX331" fmla="*/ 5006537 w 7467600"/>
              <a:gd name="connsiteY331" fmla="*/ 6747068 h 6858000"/>
              <a:gd name="connsiteX332" fmla="*/ 5032723 w 7467600"/>
              <a:gd name="connsiteY332" fmla="*/ 6644957 h 6858000"/>
              <a:gd name="connsiteX333" fmla="*/ 5242949 w 7467600"/>
              <a:gd name="connsiteY333" fmla="*/ 6125175 h 6858000"/>
              <a:gd name="connsiteX334" fmla="*/ 5286321 w 7467600"/>
              <a:gd name="connsiteY334" fmla="*/ 6033555 h 6858000"/>
              <a:gd name="connsiteX335" fmla="*/ 5008210 w 7467600"/>
              <a:gd name="connsiteY335" fmla="*/ 6649194 h 6858000"/>
              <a:gd name="connsiteX336" fmla="*/ 4986321 w 7467600"/>
              <a:gd name="connsiteY336" fmla="*/ 6765687 h 6858000"/>
              <a:gd name="connsiteX337" fmla="*/ 4973474 w 7467600"/>
              <a:gd name="connsiteY337" fmla="*/ 6858000 h 6858000"/>
              <a:gd name="connsiteX338" fmla="*/ 4907178 w 7467600"/>
              <a:gd name="connsiteY338" fmla="*/ 6858000 h 6858000"/>
              <a:gd name="connsiteX339" fmla="*/ 4910810 w 7467600"/>
              <a:gd name="connsiteY339" fmla="*/ 6829660 h 6858000"/>
              <a:gd name="connsiteX340" fmla="*/ 4987461 w 7467600"/>
              <a:gd name="connsiteY340" fmla="*/ 6432994 h 6858000"/>
              <a:gd name="connsiteX341" fmla="*/ 5179262 w 7467600"/>
              <a:gd name="connsiteY341" fmla="*/ 6035044 h 6858000"/>
              <a:gd name="connsiteX342" fmla="*/ 4689678 w 7467600"/>
              <a:gd name="connsiteY342" fmla="*/ 6440241 h 6858000"/>
              <a:gd name="connsiteX343" fmla="*/ 4477543 w 7467600"/>
              <a:gd name="connsiteY343" fmla="*/ 6674836 h 6858000"/>
              <a:gd name="connsiteX344" fmla="*/ 4329957 w 7467600"/>
              <a:gd name="connsiteY344" fmla="*/ 6858000 h 6858000"/>
              <a:gd name="connsiteX345" fmla="*/ 4218595 w 7467600"/>
              <a:gd name="connsiteY345" fmla="*/ 6858000 h 6858000"/>
              <a:gd name="connsiteX346" fmla="*/ 4368888 w 7467600"/>
              <a:gd name="connsiteY346" fmla="*/ 6668412 h 6858000"/>
              <a:gd name="connsiteX347" fmla="*/ 4563091 w 7467600"/>
              <a:gd name="connsiteY347" fmla="*/ 6442508 h 6858000"/>
              <a:gd name="connsiteX348" fmla="*/ 5387324 w 7467600"/>
              <a:gd name="connsiteY348" fmla="*/ 5705830 h 6858000"/>
              <a:gd name="connsiteX349" fmla="*/ 5073620 w 7467600"/>
              <a:gd name="connsiteY349" fmla="*/ 5955437 h 6858000"/>
              <a:gd name="connsiteX350" fmla="*/ 4689789 w 7467600"/>
              <a:gd name="connsiteY350" fmla="*/ 6268382 h 6858000"/>
              <a:gd name="connsiteX351" fmla="*/ 4418722 w 7467600"/>
              <a:gd name="connsiteY351" fmla="*/ 6570886 h 6858000"/>
              <a:gd name="connsiteX352" fmla="*/ 4214944 w 7467600"/>
              <a:gd name="connsiteY352" fmla="*/ 6858000 h 6858000"/>
              <a:gd name="connsiteX353" fmla="*/ 4177898 w 7467600"/>
              <a:gd name="connsiteY353" fmla="*/ 6858000 h 6858000"/>
              <a:gd name="connsiteX354" fmla="*/ 4391597 w 7467600"/>
              <a:gd name="connsiteY354" fmla="*/ 6556370 h 6858000"/>
              <a:gd name="connsiteX355" fmla="*/ 4668889 w 7467600"/>
              <a:gd name="connsiteY355" fmla="*/ 6246399 h 6858000"/>
              <a:gd name="connsiteX356" fmla="*/ 5055427 w 7467600"/>
              <a:gd name="connsiteY356" fmla="*/ 5931476 h 6858000"/>
              <a:gd name="connsiteX357" fmla="*/ 5371814 w 7467600"/>
              <a:gd name="connsiteY357" fmla="*/ 5678975 h 6858000"/>
              <a:gd name="connsiteX358" fmla="*/ 4987918 w 7467600"/>
              <a:gd name="connsiteY358" fmla="*/ 5838701 h 6858000"/>
              <a:gd name="connsiteX359" fmla="*/ 4317146 w 7467600"/>
              <a:gd name="connsiteY359" fmla="*/ 6587716 h 6858000"/>
              <a:gd name="connsiteX360" fmla="*/ 4171627 w 7467600"/>
              <a:gd name="connsiteY360" fmla="*/ 6858000 h 6858000"/>
              <a:gd name="connsiteX361" fmla="*/ 4081585 w 7467600"/>
              <a:gd name="connsiteY361" fmla="*/ 6858000 h 6858000"/>
              <a:gd name="connsiteX362" fmla="*/ 4238603 w 7467600"/>
              <a:gd name="connsiteY362" fmla="*/ 6559341 h 6858000"/>
              <a:gd name="connsiteX363" fmla="*/ 4778333 w 7467600"/>
              <a:gd name="connsiteY363" fmla="*/ 5873626 h 6858000"/>
              <a:gd name="connsiteX364" fmla="*/ 5414185 w 7467600"/>
              <a:gd name="connsiteY364" fmla="*/ 5573882 h 6858000"/>
              <a:gd name="connsiteX365" fmla="*/ 5959648 w 7467600"/>
              <a:gd name="connsiteY365" fmla="*/ 4760797 h 6858000"/>
              <a:gd name="connsiteX366" fmla="*/ 5355019 w 7467600"/>
              <a:gd name="connsiteY366" fmla="*/ 4734672 h 6858000"/>
              <a:gd name="connsiteX367" fmla="*/ 5083565 w 7467600"/>
              <a:gd name="connsiteY367" fmla="*/ 5179121 h 6858000"/>
              <a:gd name="connsiteX368" fmla="*/ 4713577 w 7467600"/>
              <a:gd name="connsiteY368" fmla="*/ 5616803 h 6858000"/>
              <a:gd name="connsiteX369" fmla="*/ 3989559 w 7467600"/>
              <a:gd name="connsiteY369" fmla="*/ 6145945 h 6858000"/>
              <a:gd name="connsiteX370" fmla="*/ 3939824 w 7467600"/>
              <a:gd name="connsiteY370" fmla="*/ 6066900 h 6858000"/>
              <a:gd name="connsiteX371" fmla="*/ 4584537 w 7467600"/>
              <a:gd name="connsiteY371" fmla="*/ 5324826 h 6858000"/>
              <a:gd name="connsiteX372" fmla="*/ 5037105 w 7467600"/>
              <a:gd name="connsiteY372" fmla="*/ 5088765 h 6858000"/>
              <a:gd name="connsiteX373" fmla="*/ 5039930 w 7467600"/>
              <a:gd name="connsiteY373" fmla="*/ 5089585 h 6858000"/>
              <a:gd name="connsiteX374" fmla="*/ 5263764 w 7467600"/>
              <a:gd name="connsiteY374" fmla="*/ 4735525 h 6858000"/>
              <a:gd name="connsiteX375" fmla="*/ 4086300 w 7467600"/>
              <a:gd name="connsiteY375" fmla="*/ 4884599 h 6858000"/>
              <a:gd name="connsiteX376" fmla="*/ 4085485 w 7467600"/>
              <a:gd name="connsiteY376" fmla="*/ 4899070 h 6858000"/>
              <a:gd name="connsiteX377" fmla="*/ 3871915 w 7467600"/>
              <a:gd name="connsiteY377" fmla="*/ 5253645 h 6858000"/>
              <a:gd name="connsiteX378" fmla="*/ 3799374 w 7467600"/>
              <a:gd name="connsiteY378" fmla="*/ 5466127 h 6858000"/>
              <a:gd name="connsiteX379" fmla="*/ 3498850 w 7467600"/>
              <a:gd name="connsiteY379" fmla="*/ 6661888 h 6858000"/>
              <a:gd name="connsiteX380" fmla="*/ 3399216 w 7467600"/>
              <a:gd name="connsiteY380" fmla="*/ 6858000 h 6858000"/>
              <a:gd name="connsiteX381" fmla="*/ 3303688 w 7467600"/>
              <a:gd name="connsiteY381" fmla="*/ 6858000 h 6858000"/>
              <a:gd name="connsiteX382" fmla="*/ 3391774 w 7467600"/>
              <a:gd name="connsiteY382" fmla="*/ 6697181 h 6858000"/>
              <a:gd name="connsiteX383" fmla="*/ 3735540 w 7467600"/>
              <a:gd name="connsiteY383" fmla="*/ 5546923 h 6858000"/>
              <a:gd name="connsiteX384" fmla="*/ 3729438 w 7467600"/>
              <a:gd name="connsiteY384" fmla="*/ 5569058 h 6858000"/>
              <a:gd name="connsiteX385" fmla="*/ 3707782 w 7467600"/>
              <a:gd name="connsiteY385" fmla="*/ 5644908 h 6858000"/>
              <a:gd name="connsiteX386" fmla="*/ 3583827 w 7467600"/>
              <a:gd name="connsiteY386" fmla="*/ 6039215 h 6858000"/>
              <a:gd name="connsiteX387" fmla="*/ 3547861 w 7467600"/>
              <a:gd name="connsiteY387" fmla="*/ 6129609 h 6858000"/>
              <a:gd name="connsiteX388" fmla="*/ 3490905 w 7467600"/>
              <a:gd name="connsiteY388" fmla="*/ 6277660 h 6858000"/>
              <a:gd name="connsiteX389" fmla="*/ 3455859 w 7467600"/>
              <a:gd name="connsiteY389" fmla="*/ 6391301 h 6858000"/>
              <a:gd name="connsiteX390" fmla="*/ 3429112 w 7467600"/>
              <a:gd name="connsiteY390" fmla="*/ 6479469 h 6858000"/>
              <a:gd name="connsiteX391" fmla="*/ 3304862 w 7467600"/>
              <a:gd name="connsiteY391" fmla="*/ 6796476 h 6858000"/>
              <a:gd name="connsiteX392" fmla="*/ 3276071 w 7467600"/>
              <a:gd name="connsiteY392" fmla="*/ 6858000 h 6858000"/>
              <a:gd name="connsiteX393" fmla="*/ 3240805 w 7467600"/>
              <a:gd name="connsiteY393" fmla="*/ 6858000 h 6858000"/>
              <a:gd name="connsiteX394" fmla="*/ 3275917 w 7467600"/>
              <a:gd name="connsiteY394" fmla="*/ 6783192 h 6858000"/>
              <a:gd name="connsiteX395" fmla="*/ 3399358 w 7467600"/>
              <a:gd name="connsiteY395" fmla="*/ 6469011 h 6858000"/>
              <a:gd name="connsiteX396" fmla="*/ 3425650 w 7467600"/>
              <a:gd name="connsiteY396" fmla="*/ 6381333 h 6858000"/>
              <a:gd name="connsiteX397" fmla="*/ 3460661 w 7467600"/>
              <a:gd name="connsiteY397" fmla="*/ 6266763 h 6858000"/>
              <a:gd name="connsiteX398" fmla="*/ 3518021 w 7467600"/>
              <a:gd name="connsiteY398" fmla="*/ 6117298 h 6858000"/>
              <a:gd name="connsiteX399" fmla="*/ 3554035 w 7467600"/>
              <a:gd name="connsiteY399" fmla="*/ 6027832 h 6858000"/>
              <a:gd name="connsiteX400" fmla="*/ 3677174 w 7467600"/>
              <a:gd name="connsiteY400" fmla="*/ 5636351 h 6858000"/>
              <a:gd name="connsiteX401" fmla="*/ 3698819 w 7467600"/>
              <a:gd name="connsiteY401" fmla="*/ 5560503 h 6858000"/>
              <a:gd name="connsiteX402" fmla="*/ 3702094 w 7467600"/>
              <a:gd name="connsiteY402" fmla="*/ 5549194 h 6858000"/>
              <a:gd name="connsiteX403" fmla="*/ 3398355 w 7467600"/>
              <a:gd name="connsiteY403" fmla="*/ 6094603 h 6858000"/>
              <a:gd name="connsiteX404" fmla="*/ 3193941 w 7467600"/>
              <a:gd name="connsiteY404" fmla="*/ 6798775 h 6858000"/>
              <a:gd name="connsiteX405" fmla="*/ 3184140 w 7467600"/>
              <a:gd name="connsiteY405" fmla="*/ 6858000 h 6858000"/>
              <a:gd name="connsiteX406" fmla="*/ 3099978 w 7467600"/>
              <a:gd name="connsiteY406" fmla="*/ 6858000 h 6858000"/>
              <a:gd name="connsiteX407" fmla="*/ 3101556 w 7467600"/>
              <a:gd name="connsiteY407" fmla="*/ 6843337 h 6858000"/>
              <a:gd name="connsiteX408" fmla="*/ 3370162 w 7467600"/>
              <a:gd name="connsiteY408" fmla="*/ 5785550 h 6858000"/>
              <a:gd name="connsiteX409" fmla="*/ 3746477 w 7467600"/>
              <a:gd name="connsiteY409" fmla="*/ 5377889 h 6858000"/>
              <a:gd name="connsiteX410" fmla="*/ 3863399 w 7467600"/>
              <a:gd name="connsiteY410" fmla="*/ 5087257 h 6858000"/>
              <a:gd name="connsiteX411" fmla="*/ 3968712 w 7467600"/>
              <a:gd name="connsiteY411" fmla="*/ 4913989 h 6858000"/>
              <a:gd name="connsiteX412" fmla="*/ 2792390 w 7467600"/>
              <a:gd name="connsiteY412" fmla="*/ 5382974 h 6858000"/>
              <a:gd name="connsiteX413" fmla="*/ 2714982 w 7467600"/>
              <a:gd name="connsiteY413" fmla="*/ 5427051 h 6858000"/>
              <a:gd name="connsiteX414" fmla="*/ 2813361 w 7467600"/>
              <a:gd name="connsiteY414" fmla="*/ 6023912 h 6858000"/>
              <a:gd name="connsiteX415" fmla="*/ 2688430 w 7467600"/>
              <a:gd name="connsiteY415" fmla="*/ 6801564 h 6858000"/>
              <a:gd name="connsiteX416" fmla="*/ 2629626 w 7467600"/>
              <a:gd name="connsiteY416" fmla="*/ 6763394 h 6858000"/>
              <a:gd name="connsiteX417" fmla="*/ 2565328 w 7467600"/>
              <a:gd name="connsiteY417" fmla="*/ 5516399 h 6858000"/>
              <a:gd name="connsiteX418" fmla="*/ 1922999 w 7467600"/>
              <a:gd name="connsiteY418" fmla="*/ 5980343 h 6858000"/>
              <a:gd name="connsiteX419" fmla="*/ 1950261 w 7467600"/>
              <a:gd name="connsiteY419" fmla="*/ 6405858 h 6858000"/>
              <a:gd name="connsiteX420" fmla="*/ 2365554 w 7467600"/>
              <a:gd name="connsiteY420" fmla="*/ 6759107 h 6858000"/>
              <a:gd name="connsiteX421" fmla="*/ 2424142 w 7467600"/>
              <a:gd name="connsiteY421" fmla="*/ 6858000 h 6858000"/>
              <a:gd name="connsiteX422" fmla="*/ 2395994 w 7467600"/>
              <a:gd name="connsiteY422" fmla="*/ 6858000 h 6858000"/>
              <a:gd name="connsiteX423" fmla="*/ 2392863 w 7467600"/>
              <a:gd name="connsiteY423" fmla="*/ 6852964 h 6858000"/>
              <a:gd name="connsiteX424" fmla="*/ 2017589 w 7467600"/>
              <a:gd name="connsiteY424" fmla="*/ 6493982 h 6858000"/>
              <a:gd name="connsiteX425" fmla="*/ 2147336 w 7467600"/>
              <a:gd name="connsiteY425" fmla="*/ 6594052 h 6858000"/>
              <a:gd name="connsiteX426" fmla="*/ 2207047 w 7467600"/>
              <a:gd name="connsiteY426" fmla="*/ 6654540 h 6858000"/>
              <a:gd name="connsiteX427" fmla="*/ 2299106 w 7467600"/>
              <a:gd name="connsiteY427" fmla="*/ 6778931 h 6858000"/>
              <a:gd name="connsiteX428" fmla="*/ 2314430 w 7467600"/>
              <a:gd name="connsiteY428" fmla="*/ 6801144 h 6858000"/>
              <a:gd name="connsiteX429" fmla="*/ 2352406 w 7467600"/>
              <a:gd name="connsiteY429" fmla="*/ 6858000 h 6858000"/>
              <a:gd name="connsiteX430" fmla="*/ 2314492 w 7467600"/>
              <a:gd name="connsiteY430" fmla="*/ 6858000 h 6858000"/>
              <a:gd name="connsiteX431" fmla="*/ 2288095 w 7467600"/>
              <a:gd name="connsiteY431" fmla="*/ 6818030 h 6858000"/>
              <a:gd name="connsiteX432" fmla="*/ 2272768 w 7467600"/>
              <a:gd name="connsiteY432" fmla="*/ 6795822 h 6858000"/>
              <a:gd name="connsiteX433" fmla="*/ 2182715 w 7467600"/>
              <a:gd name="connsiteY433" fmla="*/ 6675071 h 6858000"/>
              <a:gd name="connsiteX434" fmla="*/ 2032061 w 7467600"/>
              <a:gd name="connsiteY434" fmla="*/ 6541380 h 6858000"/>
              <a:gd name="connsiteX435" fmla="*/ 2257220 w 7467600"/>
              <a:gd name="connsiteY435" fmla="*/ 6826257 h 6858000"/>
              <a:gd name="connsiteX436" fmla="*/ 2281324 w 7467600"/>
              <a:gd name="connsiteY436" fmla="*/ 6858000 h 6858000"/>
              <a:gd name="connsiteX437" fmla="*/ 2242860 w 7467600"/>
              <a:gd name="connsiteY437" fmla="*/ 6858000 h 6858000"/>
              <a:gd name="connsiteX438" fmla="*/ 2232818 w 7467600"/>
              <a:gd name="connsiteY438" fmla="*/ 6844926 h 6858000"/>
              <a:gd name="connsiteX439" fmla="*/ 1990172 w 7467600"/>
              <a:gd name="connsiteY439" fmla="*/ 6542121 h 6858000"/>
              <a:gd name="connsiteX440" fmla="*/ 2124090 w 7467600"/>
              <a:gd name="connsiteY440" fmla="*/ 6761017 h 6858000"/>
              <a:gd name="connsiteX441" fmla="*/ 2200380 w 7467600"/>
              <a:gd name="connsiteY441" fmla="*/ 6858000 h 6858000"/>
              <a:gd name="connsiteX442" fmla="*/ 2147507 w 7467600"/>
              <a:gd name="connsiteY442" fmla="*/ 6858000 h 6858000"/>
              <a:gd name="connsiteX443" fmla="*/ 2070668 w 7467600"/>
              <a:gd name="connsiteY443" fmla="*/ 6761520 h 6858000"/>
              <a:gd name="connsiteX444" fmla="*/ 1975142 w 7467600"/>
              <a:gd name="connsiteY444" fmla="*/ 6585570 h 6858000"/>
              <a:gd name="connsiteX445" fmla="*/ 2050035 w 7467600"/>
              <a:gd name="connsiteY445" fmla="*/ 6813345 h 6858000"/>
              <a:gd name="connsiteX446" fmla="*/ 2063025 w 7467600"/>
              <a:gd name="connsiteY446" fmla="*/ 6858000 h 6858000"/>
              <a:gd name="connsiteX447" fmla="*/ 2021675 w 7467600"/>
              <a:gd name="connsiteY447" fmla="*/ 6858000 h 6858000"/>
              <a:gd name="connsiteX448" fmla="*/ 2019308 w 7467600"/>
              <a:gd name="connsiteY448" fmla="*/ 6847118 h 6858000"/>
              <a:gd name="connsiteX449" fmla="*/ 1938835 w 7467600"/>
              <a:gd name="connsiteY449" fmla="*/ 6551160 h 6858000"/>
              <a:gd name="connsiteX450" fmla="*/ 1953230 w 7467600"/>
              <a:gd name="connsiteY450" fmla="*/ 6759699 h 6858000"/>
              <a:gd name="connsiteX451" fmla="*/ 1956763 w 7467600"/>
              <a:gd name="connsiteY451" fmla="*/ 6778191 h 6858000"/>
              <a:gd name="connsiteX452" fmla="*/ 1967925 w 7467600"/>
              <a:gd name="connsiteY452" fmla="*/ 6858000 h 6858000"/>
              <a:gd name="connsiteX453" fmla="*/ 1936622 w 7467600"/>
              <a:gd name="connsiteY453" fmla="*/ 6858000 h 6858000"/>
              <a:gd name="connsiteX454" fmla="*/ 1926261 w 7467600"/>
              <a:gd name="connsiteY454" fmla="*/ 6784064 h 6858000"/>
              <a:gd name="connsiteX455" fmla="*/ 1922724 w 7467600"/>
              <a:gd name="connsiteY455" fmla="*/ 6765577 h 6858000"/>
              <a:gd name="connsiteX456" fmla="*/ 1904650 w 7467600"/>
              <a:gd name="connsiteY456" fmla="*/ 6639616 h 6858000"/>
              <a:gd name="connsiteX457" fmla="*/ 1885273 w 7467600"/>
              <a:gd name="connsiteY457" fmla="*/ 6858000 h 6858000"/>
              <a:gd name="connsiteX458" fmla="*/ 1854363 w 7467600"/>
              <a:gd name="connsiteY458" fmla="*/ 6858000 h 6858000"/>
              <a:gd name="connsiteX459" fmla="*/ 1880391 w 7467600"/>
              <a:gd name="connsiteY459" fmla="*/ 6603796 h 6858000"/>
              <a:gd name="connsiteX460" fmla="*/ 1818273 w 7467600"/>
              <a:gd name="connsiteY460" fmla="*/ 6715729 h 6858000"/>
              <a:gd name="connsiteX461" fmla="*/ 1794691 w 7467600"/>
              <a:gd name="connsiteY461" fmla="*/ 6843239 h 6858000"/>
              <a:gd name="connsiteX462" fmla="*/ 1794914 w 7467600"/>
              <a:gd name="connsiteY462" fmla="*/ 6858000 h 6858000"/>
              <a:gd name="connsiteX463" fmla="*/ 1746128 w 7467600"/>
              <a:gd name="connsiteY463" fmla="*/ 6858000 h 6858000"/>
              <a:gd name="connsiteX464" fmla="*/ 1753934 w 7467600"/>
              <a:gd name="connsiteY464" fmla="*/ 6724796 h 6858000"/>
              <a:gd name="connsiteX465" fmla="*/ 1792053 w 7467600"/>
              <a:gd name="connsiteY465" fmla="*/ 6572396 h 6858000"/>
              <a:gd name="connsiteX466" fmla="*/ 1862248 w 7467600"/>
              <a:gd name="connsiteY466" fmla="*/ 6266397 h 6858000"/>
              <a:gd name="connsiteX467" fmla="*/ 1862250 w 7467600"/>
              <a:gd name="connsiteY467" fmla="*/ 6033531 h 6858000"/>
              <a:gd name="connsiteX468" fmla="*/ 1211999 w 7467600"/>
              <a:gd name="connsiteY468" fmla="*/ 6683610 h 6858000"/>
              <a:gd name="connsiteX469" fmla="*/ 1213266 w 7467600"/>
              <a:gd name="connsiteY469" fmla="*/ 6691947 h 6858000"/>
              <a:gd name="connsiteX470" fmla="*/ 1203370 w 7467600"/>
              <a:gd name="connsiteY470" fmla="*/ 6850676 h 6858000"/>
              <a:gd name="connsiteX471" fmla="*/ 1203671 w 7467600"/>
              <a:gd name="connsiteY471" fmla="*/ 6858000 h 6858000"/>
              <a:gd name="connsiteX472" fmla="*/ 1143180 w 7467600"/>
              <a:gd name="connsiteY472" fmla="*/ 6858000 h 6858000"/>
              <a:gd name="connsiteX473" fmla="*/ 1142176 w 7467600"/>
              <a:gd name="connsiteY473" fmla="*/ 6766045 h 6858000"/>
              <a:gd name="connsiteX474" fmla="*/ 1067484 w 7467600"/>
              <a:gd name="connsiteY474" fmla="*/ 6858000 h 6858000"/>
              <a:gd name="connsiteX475" fmla="*/ 953928 w 7467600"/>
              <a:gd name="connsiteY475" fmla="*/ 6858000 h 6858000"/>
              <a:gd name="connsiteX476" fmla="*/ 959715 w 7467600"/>
              <a:gd name="connsiteY476" fmla="*/ 6850185 h 6858000"/>
              <a:gd name="connsiteX477" fmla="*/ 1483788 w 7467600"/>
              <a:gd name="connsiteY477" fmla="*/ 6259174 h 6858000"/>
              <a:gd name="connsiteX478" fmla="*/ 1100671 w 7467600"/>
              <a:gd name="connsiteY478" fmla="*/ 6252137 h 6858000"/>
              <a:gd name="connsiteX479" fmla="*/ 1090144 w 7467600"/>
              <a:gd name="connsiteY479" fmla="*/ 6256748 h 6858000"/>
              <a:gd name="connsiteX480" fmla="*/ 1095872 w 7467600"/>
              <a:gd name="connsiteY480" fmla="*/ 6271892 h 6858000"/>
              <a:gd name="connsiteX481" fmla="*/ 262785 w 7467600"/>
              <a:gd name="connsiteY481" fmla="*/ 6845450 h 6858000"/>
              <a:gd name="connsiteX482" fmla="*/ 209968 w 7467600"/>
              <a:gd name="connsiteY482" fmla="*/ 6770713 h 6858000"/>
              <a:gd name="connsiteX483" fmla="*/ 873460 w 7467600"/>
              <a:gd name="connsiteY483" fmla="*/ 6253768 h 6858000"/>
              <a:gd name="connsiteX484" fmla="*/ 192686 w 7467600"/>
              <a:gd name="connsiteY484" fmla="*/ 5849257 h 6858000"/>
              <a:gd name="connsiteX485" fmla="*/ 4696 w 7467600"/>
              <a:gd name="connsiteY485" fmla="*/ 5697668 h 6858000"/>
              <a:gd name="connsiteX486" fmla="*/ 0 w 7467600"/>
              <a:gd name="connsiteY486" fmla="*/ 5689984 h 6858000"/>
              <a:gd name="connsiteX487" fmla="*/ 0 w 7467600"/>
              <a:gd name="connsiteY487" fmla="*/ 5513472 h 6858000"/>
              <a:gd name="connsiteX488" fmla="*/ 174101 w 7467600"/>
              <a:gd name="connsiteY488" fmla="*/ 5620277 h 6858000"/>
              <a:gd name="connsiteX489" fmla="*/ 891800 w 7467600"/>
              <a:gd name="connsiteY489" fmla="*/ 6036935 h 6858000"/>
              <a:gd name="connsiteX490" fmla="*/ 1072219 w 7467600"/>
              <a:gd name="connsiteY490" fmla="*/ 6169443 h 6858000"/>
              <a:gd name="connsiteX491" fmla="*/ 1074117 w 7467600"/>
              <a:gd name="connsiteY491" fmla="*/ 6170301 h 6858000"/>
              <a:gd name="connsiteX492" fmla="*/ 1083114 w 7467600"/>
              <a:gd name="connsiteY492" fmla="*/ 6174131 h 6858000"/>
              <a:gd name="connsiteX493" fmla="*/ 1543010 w 7467600"/>
              <a:gd name="connsiteY493" fmla="*/ 6191140 h 6858000"/>
              <a:gd name="connsiteX494" fmla="*/ 1551080 w 7467600"/>
              <a:gd name="connsiteY494" fmla="*/ 6195006 h 6858000"/>
              <a:gd name="connsiteX495" fmla="*/ 2345443 w 7467600"/>
              <a:gd name="connsiteY495" fmla="*/ 5549882 h 6858000"/>
              <a:gd name="connsiteX496" fmla="*/ 1721499 w 7467600"/>
              <a:gd name="connsiteY496" fmla="*/ 5599969 h 6858000"/>
              <a:gd name="connsiteX497" fmla="*/ 767716 w 7467600"/>
              <a:gd name="connsiteY497" fmla="*/ 5472768 h 6858000"/>
              <a:gd name="connsiteX498" fmla="*/ 722147 w 7467600"/>
              <a:gd name="connsiteY498" fmla="*/ 5393091 h 6858000"/>
              <a:gd name="connsiteX499" fmla="*/ 1485552 w 7467600"/>
              <a:gd name="connsiteY499" fmla="*/ 5313202 h 6858000"/>
              <a:gd name="connsiteX500" fmla="*/ 2143004 w 7467600"/>
              <a:gd name="connsiteY500" fmla="*/ 5402420 h 6858000"/>
              <a:gd name="connsiteX501" fmla="*/ 1933391 w 7467600"/>
              <a:gd name="connsiteY501" fmla="*/ 5156971 h 6858000"/>
              <a:gd name="connsiteX502" fmla="*/ 1827118 w 7467600"/>
              <a:gd name="connsiteY502" fmla="*/ 4968410 h 6858000"/>
              <a:gd name="connsiteX503" fmla="*/ 1837349 w 7467600"/>
              <a:gd name="connsiteY503" fmla="*/ 4956357 h 6858000"/>
              <a:gd name="connsiteX504" fmla="*/ 2162835 w 7467600"/>
              <a:gd name="connsiteY504" fmla="*/ 5187853 h 6858000"/>
              <a:gd name="connsiteX505" fmla="*/ 2257167 w 7467600"/>
              <a:gd name="connsiteY505" fmla="*/ 5462123 h 6858000"/>
              <a:gd name="connsiteX506" fmla="*/ 2261598 w 7467600"/>
              <a:gd name="connsiteY506" fmla="*/ 5467998 h 6858000"/>
              <a:gd name="connsiteX507" fmla="*/ 2437177 w 7467600"/>
              <a:gd name="connsiteY507" fmla="*/ 5479608 h 6858000"/>
              <a:gd name="connsiteX508" fmla="*/ 2445247 w 7467600"/>
              <a:gd name="connsiteY508" fmla="*/ 5483476 h 6858000"/>
              <a:gd name="connsiteX509" fmla="*/ 2743626 w 7467600"/>
              <a:gd name="connsiteY509" fmla="*/ 5304819 h 6858000"/>
              <a:gd name="connsiteX510" fmla="*/ 3048102 w 7467600"/>
              <a:gd name="connsiteY510" fmla="*/ 5150595 h 6858000"/>
              <a:gd name="connsiteX511" fmla="*/ 1799414 w 7467600"/>
              <a:gd name="connsiteY511" fmla="*/ 4694732 h 6858000"/>
              <a:gd name="connsiteX512" fmla="*/ 1771735 w 7467600"/>
              <a:gd name="connsiteY512" fmla="*/ 4619929 h 6858000"/>
              <a:gd name="connsiteX513" fmla="*/ 3104273 w 7467600"/>
              <a:gd name="connsiteY513" fmla="*/ 5076159 h 6858000"/>
              <a:gd name="connsiteX514" fmla="*/ 3113245 w 7467600"/>
              <a:gd name="connsiteY514" fmla="*/ 5090705 h 6858000"/>
              <a:gd name="connsiteX515" fmla="*/ 3126294 w 7467600"/>
              <a:gd name="connsiteY515" fmla="*/ 5114400 h 6858000"/>
              <a:gd name="connsiteX516" fmla="*/ 3937433 w 7467600"/>
              <a:gd name="connsiteY516" fmla="*/ 4830473 h 6858000"/>
              <a:gd name="connsiteX517" fmla="*/ 3590475 w 7467600"/>
              <a:gd name="connsiteY517" fmla="*/ 4597974 h 6858000"/>
              <a:gd name="connsiteX518" fmla="*/ 3100264 w 7467600"/>
              <a:gd name="connsiteY518" fmla="*/ 4579845 h 6858000"/>
              <a:gd name="connsiteX519" fmla="*/ 2183576 w 7467600"/>
              <a:gd name="connsiteY519" fmla="*/ 4227150 h 6858000"/>
              <a:gd name="connsiteX520" fmla="*/ 2151029 w 7467600"/>
              <a:gd name="connsiteY520" fmla="*/ 4146947 h 6858000"/>
              <a:gd name="connsiteX521" fmla="*/ 3563434 w 7467600"/>
              <a:gd name="connsiteY521" fmla="*/ 4469115 h 6858000"/>
              <a:gd name="connsiteX522" fmla="*/ 3177952 w 7467600"/>
              <a:gd name="connsiteY522" fmla="*/ 3657386 h 6858000"/>
              <a:gd name="connsiteX523" fmla="*/ 3189263 w 7467600"/>
              <a:gd name="connsiteY523" fmla="*/ 3625726 h 6858000"/>
              <a:gd name="connsiteX524" fmla="*/ 3560912 w 7467600"/>
              <a:gd name="connsiteY524" fmla="*/ 4079863 h 6858000"/>
              <a:gd name="connsiteX525" fmla="*/ 3626636 w 7467600"/>
              <a:gd name="connsiteY525" fmla="*/ 4512230 h 6858000"/>
              <a:gd name="connsiteX526" fmla="*/ 3653088 w 7467600"/>
              <a:gd name="connsiteY526" fmla="*/ 4521417 h 6858000"/>
              <a:gd name="connsiteX527" fmla="*/ 3988128 w 7467600"/>
              <a:gd name="connsiteY527" fmla="*/ 4817267 h 6858000"/>
              <a:gd name="connsiteX528" fmla="*/ 4830582 w 7467600"/>
              <a:gd name="connsiteY528" fmla="*/ 4676000 h 6858000"/>
              <a:gd name="connsiteX529" fmla="*/ 4830100 w 7467600"/>
              <a:gd name="connsiteY529" fmla="*/ 4675554 h 6858000"/>
              <a:gd name="connsiteX530" fmla="*/ 4036318 w 7467600"/>
              <a:gd name="connsiteY530" fmla="*/ 4147013 h 6858000"/>
              <a:gd name="connsiteX531" fmla="*/ 3432098 w 7467600"/>
              <a:gd name="connsiteY531" fmla="*/ 3537312 h 6858000"/>
              <a:gd name="connsiteX532" fmla="*/ 3446761 w 7467600"/>
              <a:gd name="connsiteY532" fmla="*/ 3461278 h 6858000"/>
              <a:gd name="connsiteX533" fmla="*/ 4419733 w 7467600"/>
              <a:gd name="connsiteY533" fmla="*/ 3963555 h 6858000"/>
              <a:gd name="connsiteX534" fmla="*/ 4781371 w 7467600"/>
              <a:gd name="connsiteY534" fmla="*/ 4458604 h 6858000"/>
              <a:gd name="connsiteX535" fmla="*/ 4780440 w 7467600"/>
              <a:gd name="connsiteY535" fmla="*/ 4470290 h 6858000"/>
              <a:gd name="connsiteX536" fmla="*/ 4898954 w 7467600"/>
              <a:gd name="connsiteY536" fmla="*/ 4662092 h 6858000"/>
              <a:gd name="connsiteX537" fmla="*/ 4900699 w 7467600"/>
              <a:gd name="connsiteY537" fmla="*/ 4670867 h 6858000"/>
              <a:gd name="connsiteX538" fmla="*/ 5714511 w 7467600"/>
              <a:gd name="connsiteY538" fmla="*/ 4663483 h 6858000"/>
              <a:gd name="connsiteX539" fmla="*/ 5464793 w 7467600"/>
              <a:gd name="connsiteY539" fmla="*/ 4393556 h 6858000"/>
              <a:gd name="connsiteX540" fmla="*/ 5461897 w 7467600"/>
              <a:gd name="connsiteY540" fmla="*/ 4390879 h 6858000"/>
              <a:gd name="connsiteX541" fmla="*/ 4294126 w 7467600"/>
              <a:gd name="connsiteY541" fmla="*/ 3303048 h 6858000"/>
              <a:gd name="connsiteX542" fmla="*/ 4305321 w 7467600"/>
              <a:gd name="connsiteY542" fmla="*/ 3256953 h 6858000"/>
              <a:gd name="connsiteX543" fmla="*/ 4949299 w 7467600"/>
              <a:gd name="connsiteY543" fmla="*/ 3766336 h 6858000"/>
              <a:gd name="connsiteX544" fmla="*/ 5291452 w 7467600"/>
              <a:gd name="connsiteY544" fmla="*/ 4076801 h 6858000"/>
              <a:gd name="connsiteX545" fmla="*/ 5434998 w 7467600"/>
              <a:gd name="connsiteY545" fmla="*/ 4254100 h 6858000"/>
              <a:gd name="connsiteX546" fmla="*/ 5351015 w 7467600"/>
              <a:gd name="connsiteY546" fmla="*/ 3760989 h 6858000"/>
              <a:gd name="connsiteX547" fmla="*/ 5413780 w 7467600"/>
              <a:gd name="connsiteY547" fmla="*/ 2966265 h 6858000"/>
              <a:gd name="connsiteX548" fmla="*/ 5425627 w 7467600"/>
              <a:gd name="connsiteY548" fmla="*/ 2954192 h 6858000"/>
              <a:gd name="connsiteX549" fmla="*/ 6604735 w 7467600"/>
              <a:gd name="connsiteY549" fmla="*/ 2041381 h 6858000"/>
              <a:gd name="connsiteX550" fmla="*/ 7204487 w 7467600"/>
              <a:gd name="connsiteY550" fmla="*/ 2742112 h 6858000"/>
              <a:gd name="connsiteX551" fmla="*/ 7131592 w 7467600"/>
              <a:gd name="connsiteY551" fmla="*/ 2672096 h 6858000"/>
              <a:gd name="connsiteX552" fmla="*/ 6996344 w 7467600"/>
              <a:gd name="connsiteY552" fmla="*/ 2518310 h 6858000"/>
              <a:gd name="connsiteX553" fmla="*/ 6735495 w 7467600"/>
              <a:gd name="connsiteY553" fmla="*/ 2196890 h 6858000"/>
              <a:gd name="connsiteX554" fmla="*/ 6721901 w 7467600"/>
              <a:gd name="connsiteY554" fmla="*/ 2179274 h 6858000"/>
              <a:gd name="connsiteX555" fmla="*/ 6604735 w 7467600"/>
              <a:gd name="connsiteY555" fmla="*/ 2041381 h 6858000"/>
              <a:gd name="connsiteX556" fmla="*/ 6591670 w 7467600"/>
              <a:gd name="connsiteY556" fmla="*/ 1988277 h 6858000"/>
              <a:gd name="connsiteX557" fmla="*/ 6747349 w 7467600"/>
              <a:gd name="connsiteY557" fmla="*/ 2160069 h 6858000"/>
              <a:gd name="connsiteX558" fmla="*/ 6760943 w 7467600"/>
              <a:gd name="connsiteY558" fmla="*/ 2177686 h 6858000"/>
              <a:gd name="connsiteX559" fmla="*/ 7021065 w 7467600"/>
              <a:gd name="connsiteY559" fmla="*/ 2498102 h 6858000"/>
              <a:gd name="connsiteX560" fmla="*/ 7155223 w 7467600"/>
              <a:gd name="connsiteY560" fmla="*/ 2650386 h 6858000"/>
              <a:gd name="connsiteX561" fmla="*/ 7203167 w 7467600"/>
              <a:gd name="connsiteY561" fmla="*/ 2697288 h 6858000"/>
              <a:gd name="connsiteX562" fmla="*/ 6937703 w 7467600"/>
              <a:gd name="connsiteY562" fmla="*/ 2321981 h 6858000"/>
              <a:gd name="connsiteX563" fmla="*/ 6591670 w 7467600"/>
              <a:gd name="connsiteY563" fmla="*/ 1988277 h 6858000"/>
              <a:gd name="connsiteX564" fmla="*/ 5798671 w 7467600"/>
              <a:gd name="connsiteY564" fmla="*/ 1981601 h 6858000"/>
              <a:gd name="connsiteX565" fmla="*/ 5754709 w 7467600"/>
              <a:gd name="connsiteY565" fmla="*/ 2071454 h 6858000"/>
              <a:gd name="connsiteX566" fmla="*/ 5763044 w 7467600"/>
              <a:gd name="connsiteY566" fmla="*/ 2842206 h 6858000"/>
              <a:gd name="connsiteX567" fmla="*/ 5764974 w 7467600"/>
              <a:gd name="connsiteY567" fmla="*/ 2799609 h 6858000"/>
              <a:gd name="connsiteX568" fmla="*/ 5767665 w 7467600"/>
              <a:gd name="connsiteY568" fmla="*/ 2666409 h 6858000"/>
              <a:gd name="connsiteX569" fmla="*/ 5763055 w 7467600"/>
              <a:gd name="connsiteY569" fmla="*/ 2579705 h 6858000"/>
              <a:gd name="connsiteX570" fmla="*/ 5758079 w 7467600"/>
              <a:gd name="connsiteY570" fmla="*/ 2492508 h 6858000"/>
              <a:gd name="connsiteX571" fmla="*/ 5779325 w 7467600"/>
              <a:gd name="connsiteY571" fmla="*/ 2197069 h 6858000"/>
              <a:gd name="connsiteX572" fmla="*/ 5798671 w 7467600"/>
              <a:gd name="connsiteY572" fmla="*/ 1981601 h 6858000"/>
              <a:gd name="connsiteX573" fmla="*/ 5829202 w 7467600"/>
              <a:gd name="connsiteY573" fmla="*/ 1971679 h 6858000"/>
              <a:gd name="connsiteX574" fmla="*/ 5809558 w 7467600"/>
              <a:gd name="connsiteY574" fmla="*/ 2198043 h 6858000"/>
              <a:gd name="connsiteX575" fmla="*/ 5788653 w 7467600"/>
              <a:gd name="connsiteY575" fmla="*/ 2489430 h 6858000"/>
              <a:gd name="connsiteX576" fmla="*/ 5793439 w 7467600"/>
              <a:gd name="connsiteY576" fmla="*/ 2575235 h 6858000"/>
              <a:gd name="connsiteX577" fmla="*/ 5796837 w 7467600"/>
              <a:gd name="connsiteY577" fmla="*/ 2637633 h 6858000"/>
              <a:gd name="connsiteX578" fmla="*/ 5818614 w 7467600"/>
              <a:gd name="connsiteY578" fmla="*/ 2473055 h 6858000"/>
              <a:gd name="connsiteX579" fmla="*/ 5829202 w 7467600"/>
              <a:gd name="connsiteY579" fmla="*/ 1971679 h 6858000"/>
              <a:gd name="connsiteX580" fmla="*/ 5911389 w 7467600"/>
              <a:gd name="connsiteY580" fmla="*/ 1898371 h 6858000"/>
              <a:gd name="connsiteX581" fmla="*/ 6237627 w 7467600"/>
              <a:gd name="connsiteY581" fmla="*/ 2231921 h 6858000"/>
              <a:gd name="connsiteX582" fmla="*/ 5911389 w 7467600"/>
              <a:gd name="connsiteY582" fmla="*/ 1898371 h 6858000"/>
              <a:gd name="connsiteX583" fmla="*/ 6944437 w 7467600"/>
              <a:gd name="connsiteY583" fmla="*/ 1575402 h 6858000"/>
              <a:gd name="connsiteX584" fmla="*/ 6304730 w 7467600"/>
              <a:gd name="connsiteY584" fmla="*/ 1766654 h 6858000"/>
              <a:gd name="connsiteX585" fmla="*/ 6944437 w 7467600"/>
              <a:gd name="connsiteY585" fmla="*/ 1575402 h 6858000"/>
              <a:gd name="connsiteX586" fmla="*/ 7019523 w 7467600"/>
              <a:gd name="connsiteY586" fmla="*/ 1519450 h 6858000"/>
              <a:gd name="connsiteX587" fmla="*/ 6298091 w 7467600"/>
              <a:gd name="connsiteY587" fmla="*/ 1737122 h 6858000"/>
              <a:gd name="connsiteX588" fmla="*/ 7019523 w 7467600"/>
              <a:gd name="connsiteY588" fmla="*/ 1519450 h 6858000"/>
              <a:gd name="connsiteX589" fmla="*/ 2399523 w 7467600"/>
              <a:gd name="connsiteY589" fmla="*/ 1428234 h 6858000"/>
              <a:gd name="connsiteX590" fmla="*/ 2224982 w 7467600"/>
              <a:gd name="connsiteY590" fmla="*/ 1826201 h 6858000"/>
              <a:gd name="connsiteX591" fmla="*/ 2096099 w 7467600"/>
              <a:gd name="connsiteY591" fmla="*/ 2345900 h 6858000"/>
              <a:gd name="connsiteX592" fmla="*/ 2283317 w 7467600"/>
              <a:gd name="connsiteY592" fmla="*/ 1796925 h 6858000"/>
              <a:gd name="connsiteX593" fmla="*/ 2399523 w 7467600"/>
              <a:gd name="connsiteY593" fmla="*/ 1428234 h 6858000"/>
              <a:gd name="connsiteX594" fmla="*/ 2448558 w 7467600"/>
              <a:gd name="connsiteY594" fmla="*/ 1373435 h 6858000"/>
              <a:gd name="connsiteX595" fmla="*/ 2312521 w 7467600"/>
              <a:gd name="connsiteY595" fmla="*/ 1806140 h 6858000"/>
              <a:gd name="connsiteX596" fmla="*/ 2127533 w 7467600"/>
              <a:gd name="connsiteY596" fmla="*/ 2348380 h 6858000"/>
              <a:gd name="connsiteX597" fmla="*/ 2358080 w 7467600"/>
              <a:gd name="connsiteY597" fmla="*/ 1866134 h 6858000"/>
              <a:gd name="connsiteX598" fmla="*/ 2407436 w 7467600"/>
              <a:gd name="connsiteY598" fmla="*/ 1651070 h 6858000"/>
              <a:gd name="connsiteX599" fmla="*/ 2448558 w 7467600"/>
              <a:gd name="connsiteY599" fmla="*/ 1373435 h 6858000"/>
              <a:gd name="connsiteX600" fmla="*/ 278707 w 7467600"/>
              <a:gd name="connsiteY600" fmla="*/ 1352270 h 6858000"/>
              <a:gd name="connsiteX601" fmla="*/ 321570 w 7467600"/>
              <a:gd name="connsiteY601" fmla="*/ 1861610 h 6858000"/>
              <a:gd name="connsiteX602" fmla="*/ 294281 w 7467600"/>
              <a:gd name="connsiteY602" fmla="*/ 1440658 h 6858000"/>
              <a:gd name="connsiteX603" fmla="*/ 278707 w 7467600"/>
              <a:gd name="connsiteY603" fmla="*/ 1352270 h 6858000"/>
              <a:gd name="connsiteX604" fmla="*/ 1423821 w 7467600"/>
              <a:gd name="connsiteY604" fmla="*/ 1351958 h 6858000"/>
              <a:gd name="connsiteX605" fmla="*/ 1638521 w 7467600"/>
              <a:gd name="connsiteY605" fmla="*/ 1908470 h 6858000"/>
              <a:gd name="connsiteX606" fmla="*/ 1754199 w 7467600"/>
              <a:gd name="connsiteY606" fmla="*/ 2149284 h 6858000"/>
              <a:gd name="connsiteX607" fmla="*/ 1908359 w 7467600"/>
              <a:gd name="connsiteY607" fmla="*/ 2364988 h 6858000"/>
              <a:gd name="connsiteX608" fmla="*/ 1647661 w 7467600"/>
              <a:gd name="connsiteY608" fmla="*/ 1825945 h 6858000"/>
              <a:gd name="connsiteX609" fmla="*/ 1423821 w 7467600"/>
              <a:gd name="connsiteY609" fmla="*/ 1351958 h 6858000"/>
              <a:gd name="connsiteX610" fmla="*/ 1431890 w 7467600"/>
              <a:gd name="connsiteY610" fmla="*/ 1306475 h 6858000"/>
              <a:gd name="connsiteX611" fmla="*/ 1507597 w 7467600"/>
              <a:gd name="connsiteY611" fmla="*/ 1446132 h 6858000"/>
              <a:gd name="connsiteX612" fmla="*/ 1674586 w 7467600"/>
              <a:gd name="connsiteY612" fmla="*/ 1813832 h 6858000"/>
              <a:gd name="connsiteX613" fmla="*/ 1815950 w 7467600"/>
              <a:gd name="connsiteY613" fmla="*/ 2128564 h 6858000"/>
              <a:gd name="connsiteX614" fmla="*/ 1984242 w 7467600"/>
              <a:gd name="connsiteY614" fmla="*/ 2430829 h 6858000"/>
              <a:gd name="connsiteX615" fmla="*/ 2014023 w 7467600"/>
              <a:gd name="connsiteY615" fmla="*/ 2450995 h 6858000"/>
              <a:gd name="connsiteX616" fmla="*/ 1747337 w 7467600"/>
              <a:gd name="connsiteY616" fmla="*/ 1855264 h 6858000"/>
              <a:gd name="connsiteX617" fmla="*/ 1533749 w 7467600"/>
              <a:gd name="connsiteY617" fmla="*/ 1478656 h 6858000"/>
              <a:gd name="connsiteX618" fmla="*/ 1431890 w 7467600"/>
              <a:gd name="connsiteY618" fmla="*/ 1306475 h 6858000"/>
              <a:gd name="connsiteX619" fmla="*/ 5052692 w 7467600"/>
              <a:gd name="connsiteY619" fmla="*/ 1292994 h 6858000"/>
              <a:gd name="connsiteX620" fmla="*/ 5200661 w 7467600"/>
              <a:gd name="connsiteY620" fmla="*/ 1635186 h 6858000"/>
              <a:gd name="connsiteX621" fmla="*/ 5297138 w 7467600"/>
              <a:gd name="connsiteY621" fmla="*/ 1906351 h 6858000"/>
              <a:gd name="connsiteX622" fmla="*/ 5052692 w 7467600"/>
              <a:gd name="connsiteY622" fmla="*/ 1292994 h 6858000"/>
              <a:gd name="connsiteX623" fmla="*/ 5009948 w 7467600"/>
              <a:gd name="connsiteY623" fmla="*/ 1273619 h 6858000"/>
              <a:gd name="connsiteX624" fmla="*/ 5121777 w 7467600"/>
              <a:gd name="connsiteY624" fmla="*/ 1654213 h 6858000"/>
              <a:gd name="connsiteX625" fmla="*/ 5293545 w 7467600"/>
              <a:gd name="connsiteY625" fmla="*/ 2072247 h 6858000"/>
              <a:gd name="connsiteX626" fmla="*/ 5294042 w 7467600"/>
              <a:gd name="connsiteY626" fmla="*/ 2065019 h 6858000"/>
              <a:gd name="connsiteX627" fmla="*/ 5171936 w 7467600"/>
              <a:gd name="connsiteY627" fmla="*/ 1647613 h 6858000"/>
              <a:gd name="connsiteX628" fmla="*/ 5009948 w 7467600"/>
              <a:gd name="connsiteY628" fmla="*/ 1273619 h 6858000"/>
              <a:gd name="connsiteX629" fmla="*/ 655236 w 7467600"/>
              <a:gd name="connsiteY629" fmla="*/ 1268632 h 6858000"/>
              <a:gd name="connsiteX630" fmla="*/ 839521 w 7467600"/>
              <a:gd name="connsiteY630" fmla="*/ 1685315 h 6858000"/>
              <a:gd name="connsiteX631" fmla="*/ 1109416 w 7467600"/>
              <a:gd name="connsiteY631" fmla="*/ 2061663 h 6858000"/>
              <a:gd name="connsiteX632" fmla="*/ 1298300 w 7467600"/>
              <a:gd name="connsiteY632" fmla="*/ 2247742 h 6858000"/>
              <a:gd name="connsiteX633" fmla="*/ 1125871 w 7467600"/>
              <a:gd name="connsiteY633" fmla="*/ 1989513 h 6858000"/>
              <a:gd name="connsiteX634" fmla="*/ 981574 w 7467600"/>
              <a:gd name="connsiteY634" fmla="*/ 1783157 h 6858000"/>
              <a:gd name="connsiteX635" fmla="*/ 922198 w 7467600"/>
              <a:gd name="connsiteY635" fmla="*/ 1677437 h 6858000"/>
              <a:gd name="connsiteX636" fmla="*/ 869293 w 7467600"/>
              <a:gd name="connsiteY636" fmla="*/ 1583214 h 6858000"/>
              <a:gd name="connsiteX637" fmla="*/ 751431 w 7467600"/>
              <a:gd name="connsiteY637" fmla="*/ 1405731 h 6858000"/>
              <a:gd name="connsiteX638" fmla="*/ 655236 w 7467600"/>
              <a:gd name="connsiteY638" fmla="*/ 1268632 h 6858000"/>
              <a:gd name="connsiteX639" fmla="*/ 6516292 w 7467600"/>
              <a:gd name="connsiteY639" fmla="*/ 1263064 h 6858000"/>
              <a:gd name="connsiteX640" fmla="*/ 5736320 w 7467600"/>
              <a:gd name="connsiteY640" fmla="*/ 1501803 h 6858000"/>
              <a:gd name="connsiteX641" fmla="*/ 6516292 w 7467600"/>
              <a:gd name="connsiteY641" fmla="*/ 1263064 h 6858000"/>
              <a:gd name="connsiteX642" fmla="*/ 291466 w 7467600"/>
              <a:gd name="connsiteY642" fmla="*/ 1250369 h 6858000"/>
              <a:gd name="connsiteX643" fmla="*/ 323180 w 7467600"/>
              <a:gd name="connsiteY643" fmla="*/ 1435283 h 6858000"/>
              <a:gd name="connsiteX644" fmla="*/ 349381 w 7467600"/>
              <a:gd name="connsiteY644" fmla="*/ 1875041 h 6858000"/>
              <a:gd name="connsiteX645" fmla="*/ 374363 w 7467600"/>
              <a:gd name="connsiteY645" fmla="*/ 1506494 h 6858000"/>
              <a:gd name="connsiteX646" fmla="*/ 302168 w 7467600"/>
              <a:gd name="connsiteY646" fmla="*/ 1274495 h 6858000"/>
              <a:gd name="connsiteX647" fmla="*/ 291466 w 7467600"/>
              <a:gd name="connsiteY647" fmla="*/ 1250369 h 6858000"/>
              <a:gd name="connsiteX648" fmla="*/ 678222 w 7467600"/>
              <a:gd name="connsiteY648" fmla="*/ 1248670 h 6858000"/>
              <a:gd name="connsiteX649" fmla="*/ 775536 w 7467600"/>
              <a:gd name="connsiteY649" fmla="*/ 1388015 h 6858000"/>
              <a:gd name="connsiteX650" fmla="*/ 894529 w 7467600"/>
              <a:gd name="connsiteY650" fmla="*/ 1567739 h 6858000"/>
              <a:gd name="connsiteX651" fmla="*/ 948000 w 7467600"/>
              <a:gd name="connsiteY651" fmla="*/ 1663088 h 6858000"/>
              <a:gd name="connsiteX652" fmla="*/ 1006812 w 7467600"/>
              <a:gd name="connsiteY652" fmla="*/ 1767683 h 6858000"/>
              <a:gd name="connsiteX653" fmla="*/ 1149133 w 7467600"/>
              <a:gd name="connsiteY653" fmla="*/ 1971513 h 6858000"/>
              <a:gd name="connsiteX654" fmla="*/ 1333952 w 7467600"/>
              <a:gd name="connsiteY654" fmla="*/ 2251620 h 6858000"/>
              <a:gd name="connsiteX655" fmla="*/ 1337329 w 7467600"/>
              <a:gd name="connsiteY655" fmla="*/ 2258350 h 6858000"/>
              <a:gd name="connsiteX656" fmla="*/ 1014726 w 7467600"/>
              <a:gd name="connsiteY656" fmla="*/ 1615556 h 6858000"/>
              <a:gd name="connsiteX657" fmla="*/ 678222 w 7467600"/>
              <a:gd name="connsiteY657" fmla="*/ 1248670 h 6858000"/>
              <a:gd name="connsiteX658" fmla="*/ 6691602 w 7467600"/>
              <a:gd name="connsiteY658" fmla="*/ 1140573 h 6858000"/>
              <a:gd name="connsiteX659" fmla="*/ 6571100 w 7467600"/>
              <a:gd name="connsiteY659" fmla="*/ 1183662 h 6858000"/>
              <a:gd name="connsiteX660" fmla="*/ 6241687 w 7467600"/>
              <a:gd name="connsiteY660" fmla="*/ 1257600 h 6858000"/>
              <a:gd name="connsiteX661" fmla="*/ 5693009 w 7467600"/>
              <a:gd name="connsiteY661" fmla="*/ 1478256 h 6858000"/>
              <a:gd name="connsiteX662" fmla="*/ 6548420 w 7467600"/>
              <a:gd name="connsiteY662" fmla="*/ 1214599 h 6858000"/>
              <a:gd name="connsiteX663" fmla="*/ 6605473 w 7467600"/>
              <a:gd name="connsiteY663" fmla="*/ 1184686 h 6858000"/>
              <a:gd name="connsiteX664" fmla="*/ 6691602 w 7467600"/>
              <a:gd name="connsiteY664" fmla="*/ 1140573 h 6858000"/>
              <a:gd name="connsiteX665" fmla="*/ 4002475 w 7467600"/>
              <a:gd name="connsiteY665" fmla="*/ 1037802 h 6858000"/>
              <a:gd name="connsiteX666" fmla="*/ 4000324 w 7467600"/>
              <a:gd name="connsiteY666" fmla="*/ 1039362 h 6858000"/>
              <a:gd name="connsiteX667" fmla="*/ 4002862 w 7467600"/>
              <a:gd name="connsiteY667" fmla="*/ 1042866 h 6858000"/>
              <a:gd name="connsiteX668" fmla="*/ 4002475 w 7467600"/>
              <a:gd name="connsiteY668" fmla="*/ 1037802 h 6858000"/>
              <a:gd name="connsiteX669" fmla="*/ 506322 w 7467600"/>
              <a:gd name="connsiteY669" fmla="*/ 1020997 h 6858000"/>
              <a:gd name="connsiteX670" fmla="*/ 533068 w 7467600"/>
              <a:gd name="connsiteY670" fmla="*/ 1029409 h 6858000"/>
              <a:gd name="connsiteX671" fmla="*/ 1232525 w 7467600"/>
              <a:gd name="connsiteY671" fmla="*/ 1804675 h 6858000"/>
              <a:gd name="connsiteX672" fmla="*/ 1388858 w 7467600"/>
              <a:gd name="connsiteY672" fmla="*/ 2368011 h 6858000"/>
              <a:gd name="connsiteX673" fmla="*/ 1384098 w 7467600"/>
              <a:gd name="connsiteY673" fmla="*/ 2378125 h 6858000"/>
              <a:gd name="connsiteX674" fmla="*/ 1425393 w 7467600"/>
              <a:gd name="connsiteY674" fmla="*/ 2589124 h 6858000"/>
              <a:gd name="connsiteX675" fmla="*/ 1424001 w 7467600"/>
              <a:gd name="connsiteY675" fmla="*/ 2597541 h 6858000"/>
              <a:gd name="connsiteX676" fmla="*/ 2152729 w 7467600"/>
              <a:gd name="connsiteY676" fmla="*/ 2864487 h 6858000"/>
              <a:gd name="connsiteX677" fmla="*/ 2020609 w 7467600"/>
              <a:gd name="connsiteY677" fmla="*/ 2539671 h 6858000"/>
              <a:gd name="connsiteX678" fmla="*/ 2018920 w 7467600"/>
              <a:gd name="connsiteY678" fmla="*/ 2536309 h 6858000"/>
              <a:gd name="connsiteX679" fmla="*/ 1342441 w 7467600"/>
              <a:gd name="connsiteY679" fmla="*/ 1173017 h 6858000"/>
              <a:gd name="connsiteX680" fmla="*/ 1367925 w 7467600"/>
              <a:gd name="connsiteY680" fmla="*/ 1135648 h 6858000"/>
              <a:gd name="connsiteX681" fmla="*/ 1771401 w 7467600"/>
              <a:gd name="connsiteY681" fmla="*/ 1806673 h 6858000"/>
              <a:gd name="connsiteX682" fmla="*/ 1972385 w 7467600"/>
              <a:gd name="connsiteY682" fmla="*/ 2198735 h 6858000"/>
              <a:gd name="connsiteX683" fmla="*/ 2040892 w 7467600"/>
              <a:gd name="connsiteY683" fmla="*/ 2405205 h 6858000"/>
              <a:gd name="connsiteX684" fmla="*/ 2131689 w 7467600"/>
              <a:gd name="connsiteY684" fmla="*/ 1936926 h 6858000"/>
              <a:gd name="connsiteX685" fmla="*/ 2454820 w 7467600"/>
              <a:gd name="connsiteY685" fmla="*/ 1248808 h 6858000"/>
              <a:gd name="connsiteX686" fmla="*/ 2492512 w 7467600"/>
              <a:gd name="connsiteY686" fmla="*/ 1302920 h 6858000"/>
              <a:gd name="connsiteX687" fmla="*/ 2081216 w 7467600"/>
              <a:gd name="connsiteY687" fmla="*/ 2527513 h 6858000"/>
              <a:gd name="connsiteX688" fmla="*/ 2081211 w 7467600"/>
              <a:gd name="connsiteY688" fmla="*/ 2528916 h 6858000"/>
              <a:gd name="connsiteX689" fmla="*/ 2199067 w 7467600"/>
              <a:gd name="connsiteY689" fmla="*/ 2884061 h 6858000"/>
              <a:gd name="connsiteX690" fmla="*/ 3192586 w 7467600"/>
              <a:gd name="connsiteY690" fmla="*/ 3411496 h 6858000"/>
              <a:gd name="connsiteX691" fmla="*/ 3182620 w 7467600"/>
              <a:gd name="connsiteY691" fmla="*/ 3483279 h 6858000"/>
              <a:gd name="connsiteX692" fmla="*/ 2435119 w 7467600"/>
              <a:gd name="connsiteY692" fmla="*/ 3080173 h 6858000"/>
              <a:gd name="connsiteX693" fmla="*/ 2410152 w 7467600"/>
              <a:gd name="connsiteY693" fmla="*/ 3063751 h 6858000"/>
              <a:gd name="connsiteX694" fmla="*/ 2408099 w 7467600"/>
              <a:gd name="connsiteY694" fmla="*/ 3064403 h 6858000"/>
              <a:gd name="connsiteX695" fmla="*/ 2407218 w 7467600"/>
              <a:gd name="connsiteY695" fmla="*/ 3070324 h 6858000"/>
              <a:gd name="connsiteX696" fmla="*/ 2380138 w 7467600"/>
              <a:gd name="connsiteY696" fmla="*/ 3099341 h 6858000"/>
              <a:gd name="connsiteX697" fmla="*/ 1765923 w 7467600"/>
              <a:gd name="connsiteY697" fmla="*/ 3581043 h 6858000"/>
              <a:gd name="connsiteX698" fmla="*/ 1702258 w 7467600"/>
              <a:gd name="connsiteY698" fmla="*/ 3612286 h 6858000"/>
              <a:gd name="connsiteX699" fmla="*/ 1538370 w 7467600"/>
              <a:gd name="connsiteY699" fmla="*/ 3811804 h 6858000"/>
              <a:gd name="connsiteX700" fmla="*/ 542867 w 7467600"/>
              <a:gd name="connsiteY700" fmla="*/ 4944092 h 6858000"/>
              <a:gd name="connsiteX701" fmla="*/ 515800 w 7467600"/>
              <a:gd name="connsiteY701" fmla="*/ 4862180 h 6858000"/>
              <a:gd name="connsiteX702" fmla="*/ 909145 w 7467600"/>
              <a:gd name="connsiteY702" fmla="*/ 4199225 h 6858000"/>
              <a:gd name="connsiteX703" fmla="*/ 1214067 w 7467600"/>
              <a:gd name="connsiteY703" fmla="*/ 3908561 h 6858000"/>
              <a:gd name="connsiteX704" fmla="*/ 640967 w 7467600"/>
              <a:gd name="connsiteY704" fmla="*/ 4105601 h 6858000"/>
              <a:gd name="connsiteX705" fmla="*/ 112563 w 7467600"/>
              <a:gd name="connsiteY705" fmla="*/ 4396952 h 6858000"/>
              <a:gd name="connsiteX706" fmla="*/ 0 w 7467600"/>
              <a:gd name="connsiteY706" fmla="*/ 4466006 h 6858000"/>
              <a:gd name="connsiteX707" fmla="*/ 0 w 7467600"/>
              <a:gd name="connsiteY707" fmla="*/ 4233763 h 6858000"/>
              <a:gd name="connsiteX708" fmla="*/ 36881 w 7467600"/>
              <a:gd name="connsiteY708" fmla="*/ 4200118 h 6858000"/>
              <a:gd name="connsiteX709" fmla="*/ 910534 w 7467600"/>
              <a:gd name="connsiteY709" fmla="*/ 3629753 h 6858000"/>
              <a:gd name="connsiteX710" fmla="*/ 1578717 w 7467600"/>
              <a:gd name="connsiteY710" fmla="*/ 3575982 h 6858000"/>
              <a:gd name="connsiteX711" fmla="*/ 2338780 w 7467600"/>
              <a:gd name="connsiteY711" fmla="*/ 3033725 h 6858000"/>
              <a:gd name="connsiteX712" fmla="*/ 1807991 w 7467600"/>
              <a:gd name="connsiteY712" fmla="*/ 2807184 h 6858000"/>
              <a:gd name="connsiteX713" fmla="*/ 1416358 w 7467600"/>
              <a:gd name="connsiteY713" fmla="*/ 3112571 h 6858000"/>
              <a:gd name="connsiteX714" fmla="*/ 939066 w 7467600"/>
              <a:gd name="connsiteY714" fmla="*/ 3378798 h 6858000"/>
              <a:gd name="connsiteX715" fmla="*/ 115099 w 7467600"/>
              <a:gd name="connsiteY715" fmla="*/ 3607650 h 6858000"/>
              <a:gd name="connsiteX716" fmla="*/ 97284 w 7467600"/>
              <a:gd name="connsiteY716" fmla="*/ 3520393 h 6858000"/>
              <a:gd name="connsiteX717" fmla="*/ 922050 w 7467600"/>
              <a:gd name="connsiteY717" fmla="*/ 3074867 h 6858000"/>
              <a:gd name="connsiteX718" fmla="*/ 1405265 w 7467600"/>
              <a:gd name="connsiteY718" fmla="*/ 3016319 h 6858000"/>
              <a:gd name="connsiteX719" fmla="*/ 1407512 w 7467600"/>
              <a:gd name="connsiteY719" fmla="*/ 3018001 h 6858000"/>
              <a:gd name="connsiteX720" fmla="*/ 1726266 w 7467600"/>
              <a:gd name="connsiteY720" fmla="*/ 2777274 h 6858000"/>
              <a:gd name="connsiteX721" fmla="*/ 625390 w 7467600"/>
              <a:gd name="connsiteY721" fmla="*/ 2514541 h 6858000"/>
              <a:gd name="connsiteX722" fmla="*/ 619799 w 7467600"/>
              <a:gd name="connsiteY722" fmla="*/ 2527180 h 6858000"/>
              <a:gd name="connsiteX723" fmla="*/ 310030 w 7467600"/>
              <a:gd name="connsiteY723" fmla="*/ 2771818 h 6858000"/>
              <a:gd name="connsiteX724" fmla="*/ 173877 w 7467600"/>
              <a:gd name="connsiteY724" fmla="*/ 2937056 h 6858000"/>
              <a:gd name="connsiteX725" fmla="*/ 77889 w 7467600"/>
              <a:gd name="connsiteY725" fmla="*/ 3138440 h 6858000"/>
              <a:gd name="connsiteX726" fmla="*/ 0 w 7467600"/>
              <a:gd name="connsiteY726" fmla="*/ 3271395 h 6858000"/>
              <a:gd name="connsiteX727" fmla="*/ 0 w 7467600"/>
              <a:gd name="connsiteY727" fmla="*/ 3153002 h 6858000"/>
              <a:gd name="connsiteX728" fmla="*/ 2386 w 7467600"/>
              <a:gd name="connsiteY728" fmla="*/ 3149203 h 6858000"/>
              <a:gd name="connsiteX729" fmla="*/ 89753 w 7467600"/>
              <a:gd name="connsiteY729" fmla="*/ 2987702 h 6858000"/>
              <a:gd name="connsiteX730" fmla="*/ 76869 w 7467600"/>
              <a:gd name="connsiteY730" fmla="*/ 3005404 h 6858000"/>
              <a:gd name="connsiteX731" fmla="*/ 32049 w 7467600"/>
              <a:gd name="connsiteY731" fmla="*/ 3065814 h 6858000"/>
              <a:gd name="connsiteX732" fmla="*/ 0 w 7467600"/>
              <a:gd name="connsiteY732" fmla="*/ 3108744 h 6858000"/>
              <a:gd name="connsiteX733" fmla="*/ 0 w 7467600"/>
              <a:gd name="connsiteY733" fmla="*/ 3058059 h 6858000"/>
              <a:gd name="connsiteX734" fmla="*/ 7610 w 7467600"/>
              <a:gd name="connsiteY734" fmla="*/ 3047889 h 6858000"/>
              <a:gd name="connsiteX735" fmla="*/ 52419 w 7467600"/>
              <a:gd name="connsiteY735" fmla="*/ 2987479 h 6858000"/>
              <a:gd name="connsiteX736" fmla="*/ 59142 w 7467600"/>
              <a:gd name="connsiteY736" fmla="*/ 2978488 h 6858000"/>
              <a:gd name="connsiteX737" fmla="*/ 0 w 7467600"/>
              <a:gd name="connsiteY737" fmla="*/ 3015334 h 6858000"/>
              <a:gd name="connsiteX738" fmla="*/ 0 w 7467600"/>
              <a:gd name="connsiteY738" fmla="*/ 2914286 h 6858000"/>
              <a:gd name="connsiteX739" fmla="*/ 36383 w 7467600"/>
              <a:gd name="connsiteY739" fmla="*/ 2901128 h 6858000"/>
              <a:gd name="connsiteX740" fmla="*/ 156329 w 7467600"/>
              <a:gd name="connsiteY740" fmla="*/ 2840533 h 6858000"/>
              <a:gd name="connsiteX741" fmla="*/ 358355 w 7467600"/>
              <a:gd name="connsiteY741" fmla="*/ 2620471 h 6858000"/>
              <a:gd name="connsiteX742" fmla="*/ 510577 w 7467600"/>
              <a:gd name="connsiteY742" fmla="*/ 2501244 h 6858000"/>
              <a:gd name="connsiteX743" fmla="*/ 211967 w 7467600"/>
              <a:gd name="connsiteY743" fmla="*/ 2479171 h 6858000"/>
              <a:gd name="connsiteX744" fmla="*/ 0 w 7467600"/>
              <a:gd name="connsiteY744" fmla="*/ 2476398 h 6858000"/>
              <a:gd name="connsiteX745" fmla="*/ 0 w 7467600"/>
              <a:gd name="connsiteY745" fmla="*/ 2389189 h 6858000"/>
              <a:gd name="connsiteX746" fmla="*/ 103062 w 7467600"/>
              <a:gd name="connsiteY746" fmla="*/ 2389518 h 6858000"/>
              <a:gd name="connsiteX747" fmla="*/ 510734 w 7467600"/>
              <a:gd name="connsiteY747" fmla="*/ 2416201 h 6858000"/>
              <a:gd name="connsiteX748" fmla="*/ 279257 w 7467600"/>
              <a:gd name="connsiteY748" fmla="*/ 2092102 h 6858000"/>
              <a:gd name="connsiteX749" fmla="*/ 65265 w 7467600"/>
              <a:gd name="connsiteY749" fmla="*/ 2006049 h 6858000"/>
              <a:gd name="connsiteX750" fmla="*/ 0 w 7467600"/>
              <a:gd name="connsiteY750" fmla="*/ 1982532 h 6858000"/>
              <a:gd name="connsiteX751" fmla="*/ 0 w 7467600"/>
              <a:gd name="connsiteY751" fmla="*/ 1912789 h 6858000"/>
              <a:gd name="connsiteX752" fmla="*/ 97460 w 7467600"/>
              <a:gd name="connsiteY752" fmla="*/ 1953725 h 6858000"/>
              <a:gd name="connsiteX753" fmla="*/ 221272 w 7467600"/>
              <a:gd name="connsiteY753" fmla="*/ 1980766 h 6858000"/>
              <a:gd name="connsiteX754" fmla="*/ 116765 w 7467600"/>
              <a:gd name="connsiteY754" fmla="*/ 1911033 h 6858000"/>
              <a:gd name="connsiteX755" fmla="*/ 16405 w 7467600"/>
              <a:gd name="connsiteY755" fmla="*/ 1803412 h 6858000"/>
              <a:gd name="connsiteX756" fmla="*/ 0 w 7467600"/>
              <a:gd name="connsiteY756" fmla="*/ 1784777 h 6858000"/>
              <a:gd name="connsiteX757" fmla="*/ 0 w 7467600"/>
              <a:gd name="connsiteY757" fmla="*/ 1740082 h 6858000"/>
              <a:gd name="connsiteX758" fmla="*/ 39394 w 7467600"/>
              <a:gd name="connsiteY758" fmla="*/ 1784856 h 6858000"/>
              <a:gd name="connsiteX759" fmla="*/ 135813 w 7467600"/>
              <a:gd name="connsiteY759" fmla="*/ 1888838 h 6858000"/>
              <a:gd name="connsiteX760" fmla="*/ 242575 w 7467600"/>
              <a:gd name="connsiteY760" fmla="*/ 1958841 h 6858000"/>
              <a:gd name="connsiteX761" fmla="*/ 82197 w 7467600"/>
              <a:gd name="connsiteY761" fmla="*/ 1754826 h 6858000"/>
              <a:gd name="connsiteX762" fmla="*/ 0 w 7467600"/>
              <a:gd name="connsiteY762" fmla="*/ 1679650 h 6858000"/>
              <a:gd name="connsiteX763" fmla="*/ 0 w 7467600"/>
              <a:gd name="connsiteY763" fmla="*/ 1602463 h 6858000"/>
              <a:gd name="connsiteX764" fmla="*/ 84689 w 7467600"/>
              <a:gd name="connsiteY764" fmla="*/ 1677442 h 6858000"/>
              <a:gd name="connsiteX765" fmla="*/ 298437 w 7467600"/>
              <a:gd name="connsiteY765" fmla="*/ 1968019 h 6858000"/>
              <a:gd name="connsiteX766" fmla="*/ 227269 w 7467600"/>
              <a:gd name="connsiteY766" fmla="*/ 1114064 h 6858000"/>
              <a:gd name="connsiteX767" fmla="*/ 248003 w 7467600"/>
              <a:gd name="connsiteY767" fmla="*/ 1089613 h 6858000"/>
              <a:gd name="connsiteX768" fmla="*/ 427020 w 7467600"/>
              <a:gd name="connsiteY768" fmla="*/ 1619803 h 6858000"/>
              <a:gd name="connsiteX769" fmla="*/ 340345 w 7467600"/>
              <a:gd name="connsiteY769" fmla="*/ 2027739 h 6858000"/>
              <a:gd name="connsiteX770" fmla="*/ 360865 w 7467600"/>
              <a:gd name="connsiteY770" fmla="*/ 2044827 h 6858000"/>
              <a:gd name="connsiteX771" fmla="*/ 560414 w 7467600"/>
              <a:gd name="connsiteY771" fmla="*/ 2421457 h 6858000"/>
              <a:gd name="connsiteX772" fmla="*/ 1359703 w 7467600"/>
              <a:gd name="connsiteY772" fmla="*/ 2578554 h 6858000"/>
              <a:gd name="connsiteX773" fmla="*/ 1359422 w 7467600"/>
              <a:gd name="connsiteY773" fmla="*/ 2577994 h 6858000"/>
              <a:gd name="connsiteX774" fmla="*/ 828701 w 7467600"/>
              <a:gd name="connsiteY774" fmla="*/ 1839520 h 6858000"/>
              <a:gd name="connsiteX775" fmla="*/ 494427 w 7467600"/>
              <a:gd name="connsiteY775" fmla="*/ 1092333 h 6858000"/>
              <a:gd name="connsiteX776" fmla="*/ 506322 w 7467600"/>
              <a:gd name="connsiteY776" fmla="*/ 1020997 h 6858000"/>
              <a:gd name="connsiteX777" fmla="*/ 4570198 w 7467600"/>
              <a:gd name="connsiteY777" fmla="*/ 978081 h 6858000"/>
              <a:gd name="connsiteX778" fmla="*/ 4523691 w 7467600"/>
              <a:gd name="connsiteY778" fmla="*/ 1127776 h 6858000"/>
              <a:gd name="connsiteX779" fmla="*/ 4509875 w 7467600"/>
              <a:gd name="connsiteY779" fmla="*/ 1167552 h 6858000"/>
              <a:gd name="connsiteX780" fmla="*/ 4478168 w 7467600"/>
              <a:gd name="connsiteY780" fmla="*/ 1260735 h 6858000"/>
              <a:gd name="connsiteX781" fmla="*/ 4409309 w 7467600"/>
              <a:gd name="connsiteY781" fmla="*/ 1666996 h 6858000"/>
              <a:gd name="connsiteX782" fmla="*/ 4370031 w 7467600"/>
              <a:gd name="connsiteY782" fmla="*/ 1955666 h 6858000"/>
              <a:gd name="connsiteX783" fmla="*/ 4570198 w 7467600"/>
              <a:gd name="connsiteY783" fmla="*/ 978081 h 6858000"/>
              <a:gd name="connsiteX784" fmla="*/ 4557898 w 7467600"/>
              <a:gd name="connsiteY784" fmla="*/ 900011 h 6858000"/>
              <a:gd name="connsiteX785" fmla="*/ 4344840 w 7467600"/>
              <a:gd name="connsiteY785" fmla="*/ 1922038 h 6858000"/>
              <a:gd name="connsiteX786" fmla="*/ 4378710 w 7467600"/>
              <a:gd name="connsiteY786" fmla="*/ 1665516 h 6858000"/>
              <a:gd name="connsiteX787" fmla="*/ 4448798 w 7467600"/>
              <a:gd name="connsiteY787" fmla="*/ 1253024 h 6858000"/>
              <a:gd name="connsiteX788" fmla="*/ 4480315 w 7467600"/>
              <a:gd name="connsiteY788" fmla="*/ 1158454 h 6858000"/>
              <a:gd name="connsiteX789" fmla="*/ 4494133 w 7467600"/>
              <a:gd name="connsiteY789" fmla="*/ 1118676 h 6858000"/>
              <a:gd name="connsiteX790" fmla="*/ 4557898 w 7467600"/>
              <a:gd name="connsiteY790" fmla="*/ 900011 h 6858000"/>
              <a:gd name="connsiteX791" fmla="*/ 5870151 w 7467600"/>
              <a:gd name="connsiteY791" fmla="*/ 898890 h 6858000"/>
              <a:gd name="connsiteX792" fmla="*/ 5861335 w 7467600"/>
              <a:gd name="connsiteY792" fmla="*/ 899177 h 6858000"/>
              <a:gd name="connsiteX793" fmla="*/ 5843702 w 7467600"/>
              <a:gd name="connsiteY793" fmla="*/ 899748 h 6858000"/>
              <a:gd name="connsiteX794" fmla="*/ 5651107 w 7467600"/>
              <a:gd name="connsiteY794" fmla="*/ 920306 h 6858000"/>
              <a:gd name="connsiteX795" fmla="*/ 5459407 w 7467600"/>
              <a:gd name="connsiteY795" fmla="*/ 940975 h 6858000"/>
              <a:gd name="connsiteX796" fmla="*/ 5374846 w 7467600"/>
              <a:gd name="connsiteY796" fmla="*/ 941988 h 6858000"/>
              <a:gd name="connsiteX797" fmla="*/ 5256105 w 7467600"/>
              <a:gd name="connsiteY797" fmla="*/ 945632 h 6858000"/>
              <a:gd name="connsiteX798" fmla="*/ 5107071 w 7467600"/>
              <a:gd name="connsiteY798" fmla="*/ 969720 h 6858000"/>
              <a:gd name="connsiteX799" fmla="*/ 4998681 w 7467600"/>
              <a:gd name="connsiteY799" fmla="*/ 988771 h 6858000"/>
              <a:gd name="connsiteX800" fmla="*/ 5870151 w 7467600"/>
              <a:gd name="connsiteY800" fmla="*/ 898890 h 6858000"/>
              <a:gd name="connsiteX801" fmla="*/ 5504425 w 7467600"/>
              <a:gd name="connsiteY801" fmla="*/ 848067 h 6858000"/>
              <a:gd name="connsiteX802" fmla="*/ 4968849 w 7467600"/>
              <a:gd name="connsiteY802" fmla="*/ 962318 h 6858000"/>
              <a:gd name="connsiteX803" fmla="*/ 5104039 w 7467600"/>
              <a:gd name="connsiteY803" fmla="*/ 940634 h 6858000"/>
              <a:gd name="connsiteX804" fmla="*/ 5256311 w 7467600"/>
              <a:gd name="connsiteY804" fmla="*/ 916490 h 6858000"/>
              <a:gd name="connsiteX805" fmla="*/ 5377381 w 7467600"/>
              <a:gd name="connsiteY805" fmla="*/ 912671 h 6858000"/>
              <a:gd name="connsiteX806" fmla="*/ 5460148 w 7467600"/>
              <a:gd name="connsiteY806" fmla="*/ 911442 h 6858000"/>
              <a:gd name="connsiteX807" fmla="*/ 5648971 w 7467600"/>
              <a:gd name="connsiteY807" fmla="*/ 891331 h 6858000"/>
              <a:gd name="connsiteX808" fmla="*/ 5844807 w 7467600"/>
              <a:gd name="connsiteY808" fmla="*/ 870718 h 6858000"/>
              <a:gd name="connsiteX809" fmla="*/ 5862975 w 7467600"/>
              <a:gd name="connsiteY809" fmla="*/ 869756 h 6858000"/>
              <a:gd name="connsiteX810" fmla="*/ 5920887 w 7467600"/>
              <a:gd name="connsiteY810" fmla="*/ 865929 h 6858000"/>
              <a:gd name="connsiteX811" fmla="*/ 5504425 w 7467600"/>
              <a:gd name="connsiteY811" fmla="*/ 848067 h 6858000"/>
              <a:gd name="connsiteX812" fmla="*/ 3607114 w 7467600"/>
              <a:gd name="connsiteY812" fmla="*/ 467441 h 6858000"/>
              <a:gd name="connsiteX813" fmla="*/ 3296242 w 7467600"/>
              <a:gd name="connsiteY813" fmla="*/ 807991 h 6858000"/>
              <a:gd name="connsiteX814" fmla="*/ 3174674 w 7467600"/>
              <a:gd name="connsiteY814" fmla="*/ 919759 h 6858000"/>
              <a:gd name="connsiteX815" fmla="*/ 3042978 w 7467600"/>
              <a:gd name="connsiteY815" fmla="*/ 1054894 h 6858000"/>
              <a:gd name="connsiteX816" fmla="*/ 2968914 w 7467600"/>
              <a:gd name="connsiteY816" fmla="*/ 1133756 h 6858000"/>
              <a:gd name="connsiteX817" fmla="*/ 3103823 w 7467600"/>
              <a:gd name="connsiteY817" fmla="*/ 1026814 h 6858000"/>
              <a:gd name="connsiteX818" fmla="*/ 3607114 w 7467600"/>
              <a:gd name="connsiteY818" fmla="*/ 467441 h 6858000"/>
              <a:gd name="connsiteX819" fmla="*/ 3744487 w 7467600"/>
              <a:gd name="connsiteY819" fmla="*/ 383136 h 6858000"/>
              <a:gd name="connsiteX820" fmla="*/ 3970213 w 7467600"/>
              <a:gd name="connsiteY820" fmla="*/ 995559 h 6858000"/>
              <a:gd name="connsiteX821" fmla="*/ 3744487 w 7467600"/>
              <a:gd name="connsiteY821" fmla="*/ 383136 h 6858000"/>
              <a:gd name="connsiteX822" fmla="*/ 3624562 w 7467600"/>
              <a:gd name="connsiteY822" fmla="*/ 367041 h 6858000"/>
              <a:gd name="connsiteX823" fmla="*/ 3489712 w 7467600"/>
              <a:gd name="connsiteY823" fmla="*/ 485386 h 6858000"/>
              <a:gd name="connsiteX824" fmla="*/ 3182994 w 7467600"/>
              <a:gd name="connsiteY824" fmla="*/ 828265 h 6858000"/>
              <a:gd name="connsiteX825" fmla="*/ 2892114 w 7467600"/>
              <a:gd name="connsiteY825" fmla="*/ 1172635 h 6858000"/>
              <a:gd name="connsiteX826" fmla="*/ 3021459 w 7467600"/>
              <a:gd name="connsiteY826" fmla="*/ 1035385 h 6858000"/>
              <a:gd name="connsiteX827" fmla="*/ 3153873 w 7467600"/>
              <a:gd name="connsiteY827" fmla="*/ 898971 h 6858000"/>
              <a:gd name="connsiteX828" fmla="*/ 3276511 w 7467600"/>
              <a:gd name="connsiteY828" fmla="*/ 786423 h 6858000"/>
              <a:gd name="connsiteX829" fmla="*/ 3584154 w 7467600"/>
              <a:gd name="connsiteY829" fmla="*/ 448218 h 6858000"/>
              <a:gd name="connsiteX830" fmla="*/ 3624562 w 7467600"/>
              <a:gd name="connsiteY830" fmla="*/ 367041 h 6858000"/>
              <a:gd name="connsiteX831" fmla="*/ 3766672 w 7467600"/>
              <a:gd name="connsiteY831" fmla="*/ 359429 h 6858000"/>
              <a:gd name="connsiteX832" fmla="*/ 3996338 w 7467600"/>
              <a:gd name="connsiteY832" fmla="*/ 968237 h 6858000"/>
              <a:gd name="connsiteX833" fmla="*/ 3766672 w 7467600"/>
              <a:gd name="connsiteY833" fmla="*/ 359429 h 6858000"/>
              <a:gd name="connsiteX834" fmla="*/ 5805386 w 7467600"/>
              <a:gd name="connsiteY834" fmla="*/ 239240 h 6858000"/>
              <a:gd name="connsiteX835" fmla="*/ 5736947 w 7467600"/>
              <a:gd name="connsiteY835" fmla="*/ 261367 h 6858000"/>
              <a:gd name="connsiteX836" fmla="*/ 5427012 w 7467600"/>
              <a:gd name="connsiteY836" fmla="*/ 311272 h 6858000"/>
              <a:gd name="connsiteX837" fmla="*/ 5147818 w 7467600"/>
              <a:gd name="connsiteY837" fmla="*/ 322112 h 6858000"/>
              <a:gd name="connsiteX838" fmla="*/ 5060854 w 7467600"/>
              <a:gd name="connsiteY838" fmla="*/ 311882 h 6858000"/>
              <a:gd name="connsiteX839" fmla="*/ 4945989 w 7467600"/>
              <a:gd name="connsiteY839" fmla="*/ 300516 h 6858000"/>
              <a:gd name="connsiteX840" fmla="*/ 5410479 w 7467600"/>
              <a:gd name="connsiteY840" fmla="*/ 348434 h 6858000"/>
              <a:gd name="connsiteX841" fmla="*/ 5805386 w 7467600"/>
              <a:gd name="connsiteY841" fmla="*/ 239240 h 6858000"/>
              <a:gd name="connsiteX842" fmla="*/ 5905192 w 7467600"/>
              <a:gd name="connsiteY842" fmla="*/ 163079 h 6858000"/>
              <a:gd name="connsiteX843" fmla="*/ 5865655 w 7467600"/>
              <a:gd name="connsiteY843" fmla="*/ 171901 h 6858000"/>
              <a:gd name="connsiteX844" fmla="*/ 5259740 w 7467600"/>
              <a:gd name="connsiteY844" fmla="*/ 257013 h 6858000"/>
              <a:gd name="connsiteX845" fmla="*/ 5208466 w 7467600"/>
              <a:gd name="connsiteY845" fmla="*/ 257550 h 6858000"/>
              <a:gd name="connsiteX846" fmla="*/ 4980204 w 7467600"/>
              <a:gd name="connsiteY846" fmla="*/ 271903 h 6858000"/>
              <a:gd name="connsiteX847" fmla="*/ 5068068 w 7467600"/>
              <a:gd name="connsiteY847" fmla="*/ 282244 h 6858000"/>
              <a:gd name="connsiteX848" fmla="*/ 5153231 w 7467600"/>
              <a:gd name="connsiteY848" fmla="*/ 292240 h 6858000"/>
              <a:gd name="connsiteX849" fmla="*/ 5426491 w 7467600"/>
              <a:gd name="connsiteY849" fmla="*/ 281128 h 6858000"/>
              <a:gd name="connsiteX850" fmla="*/ 5731212 w 7467600"/>
              <a:gd name="connsiteY850" fmla="*/ 231951 h 6858000"/>
              <a:gd name="connsiteX851" fmla="*/ 5905192 w 7467600"/>
              <a:gd name="connsiteY851" fmla="*/ 163079 h 6858000"/>
              <a:gd name="connsiteX852" fmla="*/ 5944437 w 7467600"/>
              <a:gd name="connsiteY852" fmla="*/ 113829 h 6858000"/>
              <a:gd name="connsiteX853" fmla="*/ 5825032 w 7467600"/>
              <a:gd name="connsiteY853" fmla="*/ 146405 h 6858000"/>
              <a:gd name="connsiteX854" fmla="*/ 4955599 w 7467600"/>
              <a:gd name="connsiteY854" fmla="*/ 247008 h 6858000"/>
              <a:gd name="connsiteX855" fmla="*/ 5210104 w 7467600"/>
              <a:gd name="connsiteY855" fmla="*/ 228123 h 6858000"/>
              <a:gd name="connsiteX856" fmla="*/ 5261015 w 7467600"/>
              <a:gd name="connsiteY856" fmla="*/ 227087 h 6858000"/>
              <a:gd name="connsiteX857" fmla="*/ 5861181 w 7467600"/>
              <a:gd name="connsiteY857" fmla="*/ 143093 h 6858000"/>
              <a:gd name="connsiteX858" fmla="*/ 5961252 w 7467600"/>
              <a:gd name="connsiteY858" fmla="*/ 114820 h 6858000"/>
              <a:gd name="connsiteX859" fmla="*/ 5944437 w 7467600"/>
              <a:gd name="connsiteY859" fmla="*/ 113829 h 6858000"/>
              <a:gd name="connsiteX860" fmla="*/ 3882765 w 7467600"/>
              <a:gd name="connsiteY860" fmla="*/ 0 h 6858000"/>
              <a:gd name="connsiteX861" fmla="*/ 3995099 w 7467600"/>
              <a:gd name="connsiteY861" fmla="*/ 0 h 6858000"/>
              <a:gd name="connsiteX862" fmla="*/ 4163818 w 7467600"/>
              <a:gd name="connsiteY862" fmla="*/ 234104 h 6858000"/>
              <a:gd name="connsiteX863" fmla="*/ 4172099 w 7467600"/>
              <a:gd name="connsiteY863" fmla="*/ 234207 h 6858000"/>
              <a:gd name="connsiteX864" fmla="*/ 4784282 w 7467600"/>
              <a:gd name="connsiteY864" fmla="*/ 276561 h 6858000"/>
              <a:gd name="connsiteX865" fmla="*/ 4801687 w 7467600"/>
              <a:gd name="connsiteY865" fmla="*/ 267764 h 6858000"/>
              <a:gd name="connsiteX866" fmla="*/ 6082788 w 7467600"/>
              <a:gd name="connsiteY866" fmla="*/ 64119 h 6858000"/>
              <a:gd name="connsiteX867" fmla="*/ 6099442 w 7467600"/>
              <a:gd name="connsiteY867" fmla="*/ 82568 h 6858000"/>
              <a:gd name="connsiteX868" fmla="*/ 4804137 w 7467600"/>
              <a:gd name="connsiteY868" fmla="*/ 320931 h 6858000"/>
              <a:gd name="connsiteX869" fmla="*/ 4227047 w 7467600"/>
              <a:gd name="connsiteY869" fmla="*/ 313415 h 6858000"/>
              <a:gd name="connsiteX870" fmla="*/ 4346041 w 7467600"/>
              <a:gd name="connsiteY870" fmla="*/ 456086 h 6858000"/>
              <a:gd name="connsiteX871" fmla="*/ 4870967 w 7467600"/>
              <a:gd name="connsiteY871" fmla="*/ 963061 h 6858000"/>
              <a:gd name="connsiteX872" fmla="*/ 4889647 w 7467600"/>
              <a:gd name="connsiteY872" fmla="*/ 957147 h 6858000"/>
              <a:gd name="connsiteX873" fmla="*/ 5422504 w 7467600"/>
              <a:gd name="connsiteY873" fmla="*/ 805191 h 6858000"/>
              <a:gd name="connsiteX874" fmla="*/ 6087656 w 7467600"/>
              <a:gd name="connsiteY874" fmla="*/ 826703 h 6858000"/>
              <a:gd name="connsiteX875" fmla="*/ 6058717 w 7467600"/>
              <a:gd name="connsiteY875" fmla="*/ 865992 h 6858000"/>
              <a:gd name="connsiteX876" fmla="*/ 4974153 w 7467600"/>
              <a:gd name="connsiteY876" fmla="*/ 1045456 h 6858000"/>
              <a:gd name="connsiteX877" fmla="*/ 5627835 w 7467600"/>
              <a:gd name="connsiteY877" fmla="*/ 1472077 h 6858000"/>
              <a:gd name="connsiteX878" fmla="*/ 5629817 w 7467600"/>
              <a:gd name="connsiteY878" fmla="*/ 1471412 h 6858000"/>
              <a:gd name="connsiteX879" fmla="*/ 5634124 w 7467600"/>
              <a:gd name="connsiteY879" fmla="*/ 1470572 h 6858000"/>
              <a:gd name="connsiteX880" fmla="*/ 5755832 w 7467600"/>
              <a:gd name="connsiteY880" fmla="*/ 1383886 h 6858000"/>
              <a:gd name="connsiteX881" fmla="*/ 6014186 w 7467600"/>
              <a:gd name="connsiteY881" fmla="*/ 1279799 h 6858000"/>
              <a:gd name="connsiteX882" fmla="*/ 6901619 w 7467600"/>
              <a:gd name="connsiteY882" fmla="*/ 1047874 h 6858000"/>
              <a:gd name="connsiteX883" fmla="*/ 6931566 w 7467600"/>
              <a:gd name="connsiteY883" fmla="*/ 1062034 h 6858000"/>
              <a:gd name="connsiteX884" fmla="*/ 5790982 w 7467600"/>
              <a:gd name="connsiteY884" fmla="*/ 1561380 h 6858000"/>
              <a:gd name="connsiteX885" fmla="*/ 6188971 w 7467600"/>
              <a:gd name="connsiteY885" fmla="*/ 1755168 h 6858000"/>
              <a:gd name="connsiteX886" fmla="*/ 6202446 w 7467600"/>
              <a:gd name="connsiteY886" fmla="*/ 1752268 h 6858000"/>
              <a:gd name="connsiteX887" fmla="*/ 7179560 w 7467600"/>
              <a:gd name="connsiteY887" fmla="*/ 1467551 h 6858000"/>
              <a:gd name="connsiteX888" fmla="*/ 7158730 w 7467600"/>
              <a:gd name="connsiteY888" fmla="*/ 1507835 h 6858000"/>
              <a:gd name="connsiteX889" fmla="*/ 6326959 w 7467600"/>
              <a:gd name="connsiteY889" fmla="*/ 1817686 h 6858000"/>
              <a:gd name="connsiteX890" fmla="*/ 6537433 w 7467600"/>
              <a:gd name="connsiteY890" fmla="*/ 1907790 h 6858000"/>
              <a:gd name="connsiteX891" fmla="*/ 6550221 w 7467600"/>
              <a:gd name="connsiteY891" fmla="*/ 1910729 h 6858000"/>
              <a:gd name="connsiteX892" fmla="*/ 6964438 w 7467600"/>
              <a:gd name="connsiteY892" fmla="*/ 2209505 h 6858000"/>
              <a:gd name="connsiteX893" fmla="*/ 7367862 w 7467600"/>
              <a:gd name="connsiteY893" fmla="*/ 2806833 h 6858000"/>
              <a:gd name="connsiteX894" fmla="*/ 7364329 w 7467600"/>
              <a:gd name="connsiteY894" fmla="*/ 2826907 h 6858000"/>
              <a:gd name="connsiteX895" fmla="*/ 7290545 w 7467600"/>
              <a:gd name="connsiteY895" fmla="*/ 2850663 h 6858000"/>
              <a:gd name="connsiteX896" fmla="*/ 6472036 w 7467600"/>
              <a:gd name="connsiteY896" fmla="*/ 1959003 h 6858000"/>
              <a:gd name="connsiteX897" fmla="*/ 5792897 w 7467600"/>
              <a:gd name="connsiteY897" fmla="*/ 1647747 h 6858000"/>
              <a:gd name="connsiteX898" fmla="*/ 5842751 w 7467600"/>
              <a:gd name="connsiteY898" fmla="*/ 1816112 h 6858000"/>
              <a:gd name="connsiteX899" fmla="*/ 5847424 w 7467600"/>
              <a:gd name="connsiteY899" fmla="*/ 1815776 h 6858000"/>
              <a:gd name="connsiteX900" fmla="*/ 6399821 w 7467600"/>
              <a:gd name="connsiteY900" fmla="*/ 2344799 h 6858000"/>
              <a:gd name="connsiteX901" fmla="*/ 6323232 w 7467600"/>
              <a:gd name="connsiteY901" fmla="*/ 2389634 h 6858000"/>
              <a:gd name="connsiteX902" fmla="*/ 5942958 w 7467600"/>
              <a:gd name="connsiteY902" fmla="*/ 2077708 h 6858000"/>
              <a:gd name="connsiteX903" fmla="*/ 5921559 w 7467600"/>
              <a:gd name="connsiteY903" fmla="*/ 2378596 h 6858000"/>
              <a:gd name="connsiteX904" fmla="*/ 5817651 w 7467600"/>
              <a:gd name="connsiteY904" fmla="*/ 3023919 h 6858000"/>
              <a:gd name="connsiteX905" fmla="*/ 5729634 w 7467600"/>
              <a:gd name="connsiteY905" fmla="*/ 3051849 h 6858000"/>
              <a:gd name="connsiteX906" fmla="*/ 5611018 w 7467600"/>
              <a:gd name="connsiteY906" fmla="*/ 2316769 h 6858000"/>
              <a:gd name="connsiteX907" fmla="*/ 5687608 w 7467600"/>
              <a:gd name="connsiteY907" fmla="*/ 2039972 h 6858000"/>
              <a:gd name="connsiteX908" fmla="*/ 5657554 w 7467600"/>
              <a:gd name="connsiteY908" fmla="*/ 1576445 h 6858000"/>
              <a:gd name="connsiteX909" fmla="*/ 5150475 w 7467600"/>
              <a:gd name="connsiteY909" fmla="*/ 1274012 h 6858000"/>
              <a:gd name="connsiteX910" fmla="*/ 5349142 w 7467600"/>
              <a:gd name="connsiteY910" fmla="*/ 2204405 h 6858000"/>
              <a:gd name="connsiteX911" fmla="*/ 5262214 w 7467600"/>
              <a:gd name="connsiteY911" fmla="*/ 2233836 h 6858000"/>
              <a:gd name="connsiteX912" fmla="*/ 4981539 w 7467600"/>
              <a:gd name="connsiteY912" fmla="*/ 1542201 h 6858000"/>
              <a:gd name="connsiteX913" fmla="*/ 4958461 w 7467600"/>
              <a:gd name="connsiteY913" fmla="*/ 1136957 h 6858000"/>
              <a:gd name="connsiteX914" fmla="*/ 4655015 w 7467600"/>
              <a:gd name="connsiteY914" fmla="*/ 891426 h 6858000"/>
              <a:gd name="connsiteX915" fmla="*/ 4348002 w 7467600"/>
              <a:gd name="connsiteY915" fmla="*/ 2205895 h 6858000"/>
              <a:gd name="connsiteX916" fmla="*/ 4262250 w 7467600"/>
              <a:gd name="connsiteY916" fmla="*/ 2219972 h 6858000"/>
              <a:gd name="connsiteX917" fmla="*/ 4550611 w 7467600"/>
              <a:gd name="connsiteY917" fmla="*/ 817540 h 6858000"/>
              <a:gd name="connsiteX918" fmla="*/ 4564418 w 7467600"/>
              <a:gd name="connsiteY918" fmla="*/ 808293 h 6858000"/>
              <a:gd name="connsiteX919" fmla="*/ 4266388 w 7467600"/>
              <a:gd name="connsiteY919" fmla="*/ 500083 h 6858000"/>
              <a:gd name="connsiteX920" fmla="*/ 4032842 w 7467600"/>
              <a:gd name="connsiteY920" fmla="*/ 211809 h 6858000"/>
              <a:gd name="connsiteX921" fmla="*/ 3882765 w 7467600"/>
              <a:gd name="connsiteY921" fmla="*/ 0 h 6858000"/>
              <a:gd name="connsiteX922" fmla="*/ 3721337 w 7467600"/>
              <a:gd name="connsiteY922" fmla="*/ 0 h 6858000"/>
              <a:gd name="connsiteX923" fmla="*/ 3797544 w 7467600"/>
              <a:gd name="connsiteY923" fmla="*/ 0 h 6858000"/>
              <a:gd name="connsiteX924" fmla="*/ 3775734 w 7467600"/>
              <a:gd name="connsiteY924" fmla="*/ 95131 h 6858000"/>
              <a:gd name="connsiteX925" fmla="*/ 3724807 w 7467600"/>
              <a:gd name="connsiteY925" fmla="*/ 272257 h 6858000"/>
              <a:gd name="connsiteX926" fmla="*/ 3726844 w 7467600"/>
              <a:gd name="connsiteY926" fmla="*/ 282988 h 6858000"/>
              <a:gd name="connsiteX927" fmla="*/ 3742664 w 7467600"/>
              <a:gd name="connsiteY927" fmla="*/ 279918 h 6858000"/>
              <a:gd name="connsiteX928" fmla="*/ 4103910 w 7467600"/>
              <a:gd name="connsiteY928" fmla="*/ 1161917 h 6858000"/>
              <a:gd name="connsiteX929" fmla="*/ 4020269 w 7467600"/>
              <a:gd name="connsiteY929" fmla="*/ 1200406 h 6858000"/>
              <a:gd name="connsiteX930" fmla="*/ 3674882 w 7467600"/>
              <a:gd name="connsiteY930" fmla="*/ 488524 h 6858000"/>
              <a:gd name="connsiteX931" fmla="*/ 3132682 w 7467600"/>
              <a:gd name="connsiteY931" fmla="*/ 1072284 h 6858000"/>
              <a:gd name="connsiteX932" fmla="*/ 2716346 w 7467600"/>
              <a:gd name="connsiteY932" fmla="*/ 1276376 h 6858000"/>
              <a:gd name="connsiteX933" fmla="*/ 2716772 w 7467600"/>
              <a:gd name="connsiteY933" fmla="*/ 1255462 h 6858000"/>
              <a:gd name="connsiteX934" fmla="*/ 3471096 w 7467600"/>
              <a:gd name="connsiteY934" fmla="*/ 437072 h 6858000"/>
              <a:gd name="connsiteX935" fmla="*/ 3639057 w 7467600"/>
              <a:gd name="connsiteY935" fmla="*/ 286334 h 6858000"/>
              <a:gd name="connsiteX936" fmla="*/ 3640309 w 7467600"/>
              <a:gd name="connsiteY936" fmla="*/ 284664 h 6858000"/>
              <a:gd name="connsiteX937" fmla="*/ 3646022 w 7467600"/>
              <a:gd name="connsiteY937" fmla="*/ 276711 h 6858000"/>
              <a:gd name="connsiteX938" fmla="*/ 3707943 w 7467600"/>
              <a:gd name="connsiteY938" fmla="*/ 65958 h 6858000"/>
              <a:gd name="connsiteX939" fmla="*/ 3721337 w 7467600"/>
              <a:gd name="connsiteY939" fmla="*/ 0 h 6858000"/>
              <a:gd name="connsiteX940" fmla="*/ 2867960 w 7467600"/>
              <a:gd name="connsiteY940" fmla="*/ 0 h 6858000"/>
              <a:gd name="connsiteX941" fmla="*/ 2926351 w 7467600"/>
              <a:gd name="connsiteY941" fmla="*/ 0 h 6858000"/>
              <a:gd name="connsiteX942" fmla="*/ 2902823 w 7467600"/>
              <a:gd name="connsiteY942" fmla="*/ 262929 h 6858000"/>
              <a:gd name="connsiteX943" fmla="*/ 2940663 w 7467600"/>
              <a:gd name="connsiteY943" fmla="*/ 140884 h 6858000"/>
              <a:gd name="connsiteX944" fmla="*/ 2947039 w 7467600"/>
              <a:gd name="connsiteY944" fmla="*/ 122524 h 6858000"/>
              <a:gd name="connsiteX945" fmla="*/ 2984316 w 7467600"/>
              <a:gd name="connsiteY945" fmla="*/ 0 h 6858000"/>
              <a:gd name="connsiteX946" fmla="*/ 3016114 w 7467600"/>
              <a:gd name="connsiteY946" fmla="*/ 0 h 6858000"/>
              <a:gd name="connsiteX947" fmla="*/ 2979949 w 7467600"/>
              <a:gd name="connsiteY947" fmla="*/ 119274 h 6858000"/>
              <a:gd name="connsiteX948" fmla="*/ 3023879 w 7467600"/>
              <a:gd name="connsiteY948" fmla="*/ 0 h 6858000"/>
              <a:gd name="connsiteX949" fmla="*/ 3105400 w 7467600"/>
              <a:gd name="connsiteY949" fmla="*/ 0 h 6858000"/>
              <a:gd name="connsiteX950" fmla="*/ 3094669 w 7467600"/>
              <a:gd name="connsiteY950" fmla="*/ 30308 h 6858000"/>
              <a:gd name="connsiteX951" fmla="*/ 2901945 w 7467600"/>
              <a:gd name="connsiteY951" fmla="*/ 466538 h 6858000"/>
              <a:gd name="connsiteX952" fmla="*/ 2815209 w 7467600"/>
              <a:gd name="connsiteY952" fmla="*/ 497361 h 6858000"/>
              <a:gd name="connsiteX953" fmla="*/ 2844845 w 7467600"/>
              <a:gd name="connsiteY953" fmla="*/ 127638 h 6858000"/>
              <a:gd name="connsiteX954" fmla="*/ 2867960 w 7467600"/>
              <a:gd name="connsiteY954" fmla="*/ 0 h 6858000"/>
              <a:gd name="connsiteX955" fmla="*/ 1057230 w 7467600"/>
              <a:gd name="connsiteY955" fmla="*/ 0 h 6858000"/>
              <a:gd name="connsiteX956" fmla="*/ 1111003 w 7467600"/>
              <a:gd name="connsiteY956" fmla="*/ 0 h 6858000"/>
              <a:gd name="connsiteX957" fmla="*/ 1125553 w 7467600"/>
              <a:gd name="connsiteY957" fmla="*/ 52588 h 6858000"/>
              <a:gd name="connsiteX958" fmla="*/ 1304276 w 7467600"/>
              <a:gd name="connsiteY958" fmla="*/ 476275 h 6858000"/>
              <a:gd name="connsiteX959" fmla="*/ 1492066 w 7467600"/>
              <a:gd name="connsiteY959" fmla="*/ 886333 h 6858000"/>
              <a:gd name="connsiteX960" fmla="*/ 1423698 w 7467600"/>
              <a:gd name="connsiteY960" fmla="*/ 710817 h 6858000"/>
              <a:gd name="connsiteX961" fmla="*/ 1357609 w 7467600"/>
              <a:gd name="connsiteY961" fmla="*/ 532892 h 6858000"/>
              <a:gd name="connsiteX962" fmla="*/ 1309550 w 7467600"/>
              <a:gd name="connsiteY962" fmla="*/ 374031 h 6858000"/>
              <a:gd name="connsiteX963" fmla="*/ 1193673 w 7467600"/>
              <a:gd name="connsiteY963" fmla="*/ 49533 h 6858000"/>
              <a:gd name="connsiteX964" fmla="*/ 1164391 w 7467600"/>
              <a:gd name="connsiteY964" fmla="*/ 0 h 6858000"/>
              <a:gd name="connsiteX965" fmla="*/ 1200666 w 7467600"/>
              <a:gd name="connsiteY965" fmla="*/ 0 h 6858000"/>
              <a:gd name="connsiteX966" fmla="*/ 1223408 w 7467600"/>
              <a:gd name="connsiteY966" fmla="*/ 38996 h 6858000"/>
              <a:gd name="connsiteX967" fmla="*/ 1339635 w 7467600"/>
              <a:gd name="connsiteY967" fmla="*/ 365517 h 6858000"/>
              <a:gd name="connsiteX968" fmla="*/ 1387469 w 7467600"/>
              <a:gd name="connsiteY968" fmla="*/ 523079 h 6858000"/>
              <a:gd name="connsiteX969" fmla="*/ 1452685 w 7467600"/>
              <a:gd name="connsiteY969" fmla="*/ 699806 h 6858000"/>
              <a:gd name="connsiteX970" fmla="*/ 1492092 w 7467600"/>
              <a:gd name="connsiteY970" fmla="*/ 800424 h 6858000"/>
              <a:gd name="connsiteX971" fmla="*/ 1455302 w 7467600"/>
              <a:gd name="connsiteY971" fmla="*/ 632913 h 6858000"/>
              <a:gd name="connsiteX972" fmla="*/ 1222336 w 7467600"/>
              <a:gd name="connsiteY972" fmla="*/ 9480 h 6858000"/>
              <a:gd name="connsiteX973" fmla="*/ 1214634 w 7467600"/>
              <a:gd name="connsiteY973" fmla="*/ 0 h 6858000"/>
              <a:gd name="connsiteX974" fmla="*/ 1289827 w 7467600"/>
              <a:gd name="connsiteY974" fmla="*/ 0 h 6858000"/>
              <a:gd name="connsiteX975" fmla="*/ 1321076 w 7467600"/>
              <a:gd name="connsiteY975" fmla="*/ 59722 h 6858000"/>
              <a:gd name="connsiteX976" fmla="*/ 1512579 w 7467600"/>
              <a:gd name="connsiteY976" fmla="*/ 626441 h 6858000"/>
              <a:gd name="connsiteX977" fmla="*/ 1506076 w 7467600"/>
              <a:gd name="connsiteY977" fmla="*/ 1089289 h 6858000"/>
              <a:gd name="connsiteX978" fmla="*/ 1486346 w 7467600"/>
              <a:gd name="connsiteY978" fmla="*/ 1079919 h 6858000"/>
              <a:gd name="connsiteX979" fmla="*/ 1070511 w 7467600"/>
              <a:gd name="connsiteY979" fmla="*/ 48609 h 6858000"/>
              <a:gd name="connsiteX980" fmla="*/ 1057230 w 7467600"/>
              <a:gd name="connsiteY980" fmla="*/ 0 h 6858000"/>
              <a:gd name="connsiteX981" fmla="*/ 43151 w 7467600"/>
              <a:gd name="connsiteY981" fmla="*/ 0 h 6858000"/>
              <a:gd name="connsiteX982" fmla="*/ 95283 w 7467600"/>
              <a:gd name="connsiteY982" fmla="*/ 0 h 6858000"/>
              <a:gd name="connsiteX983" fmla="*/ 300708 w 7467600"/>
              <a:gd name="connsiteY983" fmla="*/ 154571 h 6858000"/>
              <a:gd name="connsiteX984" fmla="*/ 530414 w 7467600"/>
              <a:gd name="connsiteY984" fmla="*/ 354673 h 6858000"/>
              <a:gd name="connsiteX985" fmla="*/ 333785 w 7467600"/>
              <a:gd name="connsiteY985" fmla="*/ 161564 h 6858000"/>
              <a:gd name="connsiteX986" fmla="*/ 147005 w 7467600"/>
              <a:gd name="connsiteY986" fmla="*/ 0 h 6858000"/>
              <a:gd name="connsiteX987" fmla="*/ 272509 w 7467600"/>
              <a:gd name="connsiteY987" fmla="*/ 0 h 6858000"/>
              <a:gd name="connsiteX988" fmla="*/ 326276 w 7467600"/>
              <a:gd name="connsiteY988" fmla="*/ 45847 h 6858000"/>
              <a:gd name="connsiteX989" fmla="*/ 823759 w 7467600"/>
              <a:gd name="connsiteY989" fmla="*/ 574145 h 6858000"/>
              <a:gd name="connsiteX990" fmla="*/ 811254 w 7467600"/>
              <a:gd name="connsiteY990" fmla="*/ 665546 h 6858000"/>
              <a:gd name="connsiteX991" fmla="*/ 154042 w 7467600"/>
              <a:gd name="connsiteY991" fmla="*/ 261522 h 6858000"/>
              <a:gd name="connsiteX992" fmla="*/ 13550 w 7467600"/>
              <a:gd name="connsiteY992" fmla="*/ 158423 h 6858000"/>
              <a:gd name="connsiteX993" fmla="*/ 0 w 7467600"/>
              <a:gd name="connsiteY993" fmla="*/ 146618 h 6858000"/>
              <a:gd name="connsiteX994" fmla="*/ 0 w 7467600"/>
              <a:gd name="connsiteY994" fmla="*/ 59161 h 6858000"/>
              <a:gd name="connsiteX995" fmla="*/ 45427 w 7467600"/>
              <a:gd name="connsiteY995" fmla="*/ 101078 h 6858000"/>
              <a:gd name="connsiteX996" fmla="*/ 630103 w 7467600"/>
              <a:gd name="connsiteY996" fmla="*/ 485885 h 6858000"/>
              <a:gd name="connsiteX997" fmla="*/ 532040 w 7467600"/>
              <a:gd name="connsiteY997" fmla="*/ 399359 h 6858000"/>
              <a:gd name="connsiteX998" fmla="*/ 517618 w 7467600"/>
              <a:gd name="connsiteY998" fmla="*/ 385726 h 6858000"/>
              <a:gd name="connsiteX999" fmla="*/ 285074 w 7467600"/>
              <a:gd name="connsiteY999" fmla="*/ 182755 h 6858000"/>
              <a:gd name="connsiteX1000" fmla="*/ 43151 w 7467600"/>
              <a:gd name="connsiteY100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68569 w 7467600"/>
              <a:gd name="connsiteY127" fmla="*/ 5270182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7467600 w 7467600"/>
              <a:gd name="connsiteY141" fmla="*/ 5297634 h 6858000"/>
              <a:gd name="connsiteX142" fmla="*/ 7467600 w 7467600"/>
              <a:gd name="connsiteY142" fmla="*/ 5361850 h 6858000"/>
              <a:gd name="connsiteX143" fmla="*/ 7368569 w 7467600"/>
              <a:gd name="connsiteY143" fmla="*/ 5270182 h 6858000"/>
              <a:gd name="connsiteX144" fmla="*/ 1903353 w 7467600"/>
              <a:gd name="connsiteY144" fmla="*/ 5044827 h 6858000"/>
              <a:gd name="connsiteX145" fmla="*/ 1936931 w 7467600"/>
              <a:gd name="connsiteY145" fmla="*/ 5093954 h 6858000"/>
              <a:gd name="connsiteX146" fmla="*/ 2195868 w 7467600"/>
              <a:gd name="connsiteY146" fmla="*/ 5396574 h 6858000"/>
              <a:gd name="connsiteX147" fmla="*/ 2088852 w 7467600"/>
              <a:gd name="connsiteY147" fmla="*/ 5166123 h 6858000"/>
              <a:gd name="connsiteX148" fmla="*/ 1958241 w 7467600"/>
              <a:gd name="connsiteY148" fmla="*/ 5067955 h 6858000"/>
              <a:gd name="connsiteX149" fmla="*/ 1903353 w 7467600"/>
              <a:gd name="connsiteY149" fmla="*/ 5044827 h 6858000"/>
              <a:gd name="connsiteX150" fmla="*/ 1979378 w 7467600"/>
              <a:gd name="connsiteY150" fmla="*/ 4769504 h 6858000"/>
              <a:gd name="connsiteX151" fmla="*/ 2882120 w 7467600"/>
              <a:gd name="connsiteY151" fmla="*/ 5064547 h 6858000"/>
              <a:gd name="connsiteX152" fmla="*/ 2793103 w 7467600"/>
              <a:gd name="connsiteY152" fmla="*/ 5039699 h 6858000"/>
              <a:gd name="connsiteX153" fmla="*/ 2770041 w 7467600"/>
              <a:gd name="connsiteY153" fmla="*/ 5033634 h 6858000"/>
              <a:gd name="connsiteX154" fmla="*/ 1979378 w 7467600"/>
              <a:gd name="connsiteY154" fmla="*/ 4769504 h 6858000"/>
              <a:gd name="connsiteX155" fmla="*/ 1927410 w 7467600"/>
              <a:gd name="connsiteY155" fmla="*/ 4716164 h 6858000"/>
              <a:gd name="connsiteX156" fmla="*/ 1959587 w 7467600"/>
              <a:gd name="connsiteY156" fmla="*/ 4728849 h 6858000"/>
              <a:gd name="connsiteX157" fmla="*/ 2777707 w 7467600"/>
              <a:gd name="connsiteY157" fmla="*/ 5003991 h 6858000"/>
              <a:gd name="connsiteX158" fmla="*/ 2800768 w 7467600"/>
              <a:gd name="connsiteY158" fmla="*/ 5010056 h 6858000"/>
              <a:gd name="connsiteX159" fmla="*/ 2879408 w 7467600"/>
              <a:gd name="connsiteY159" fmla="*/ 5031590 h 6858000"/>
              <a:gd name="connsiteX160" fmla="*/ 2862295 w 7467600"/>
              <a:gd name="connsiteY160" fmla="*/ 5022958 h 6858000"/>
              <a:gd name="connsiteX161" fmla="*/ 2813343 w 7467600"/>
              <a:gd name="connsiteY161" fmla="*/ 4998369 h 6858000"/>
              <a:gd name="connsiteX162" fmla="*/ 2646245 w 7467600"/>
              <a:gd name="connsiteY162" fmla="*/ 4930999 h 6858000"/>
              <a:gd name="connsiteX163" fmla="*/ 1999243 w 7467600"/>
              <a:gd name="connsiteY163" fmla="*/ 4730524 h 6858000"/>
              <a:gd name="connsiteX164" fmla="*/ 1979527 w 7467600"/>
              <a:gd name="connsiteY164" fmla="*/ 4726651 h 6858000"/>
              <a:gd name="connsiteX165" fmla="*/ 1927410 w 7467600"/>
              <a:gd name="connsiteY165" fmla="*/ 4716164 h 6858000"/>
              <a:gd name="connsiteX166" fmla="*/ 1997014 w 7467600"/>
              <a:gd name="connsiteY166" fmla="*/ 4698007 h 6858000"/>
              <a:gd name="connsiteX167" fmla="*/ 2005458 w 7467600"/>
              <a:gd name="connsiteY167" fmla="*/ 4699540 h 6858000"/>
              <a:gd name="connsiteX168" fmla="*/ 2657186 w 7467600"/>
              <a:gd name="connsiteY168" fmla="*/ 4901687 h 6858000"/>
              <a:gd name="connsiteX169" fmla="*/ 2826662 w 7467600"/>
              <a:gd name="connsiteY169" fmla="*/ 4970362 h 6858000"/>
              <a:gd name="connsiteX170" fmla="*/ 2876100 w 7467600"/>
              <a:gd name="connsiteY170" fmla="*/ 4995397 h 6858000"/>
              <a:gd name="connsiteX171" fmla="*/ 3042600 w 7467600"/>
              <a:gd name="connsiteY171" fmla="*/ 5059532 h 6858000"/>
              <a:gd name="connsiteX172" fmla="*/ 1997014 w 7467600"/>
              <a:gd name="connsiteY172" fmla="*/ 4698007 h 6858000"/>
              <a:gd name="connsiteX173" fmla="*/ 2305292 w 7467600"/>
              <a:gd name="connsiteY173" fmla="*/ 4219492 h 6858000"/>
              <a:gd name="connsiteX174" fmla="*/ 3360922 w 7467600"/>
              <a:gd name="connsiteY174" fmla="*/ 4529373 h 6858000"/>
              <a:gd name="connsiteX175" fmla="*/ 3492420 w 7467600"/>
              <a:gd name="connsiteY175" fmla="*/ 4510145 h 6858000"/>
              <a:gd name="connsiteX176" fmla="*/ 3364086 w 7467600"/>
              <a:gd name="connsiteY176" fmla="*/ 4480340 h 6858000"/>
              <a:gd name="connsiteX177" fmla="*/ 3225818 w 7467600"/>
              <a:gd name="connsiteY177" fmla="*/ 4411822 h 6858000"/>
              <a:gd name="connsiteX178" fmla="*/ 3129696 w 7467600"/>
              <a:gd name="connsiteY178" fmla="*/ 4360704 h 6858000"/>
              <a:gd name="connsiteX179" fmla="*/ 2814545 w 7467600"/>
              <a:gd name="connsiteY179" fmla="*/ 4282955 h 6858000"/>
              <a:gd name="connsiteX180" fmla="*/ 2305292 w 7467600"/>
              <a:gd name="connsiteY180" fmla="*/ 4219492 h 6858000"/>
              <a:gd name="connsiteX181" fmla="*/ 2626982 w 7467600"/>
              <a:gd name="connsiteY181" fmla="*/ 4206450 h 6858000"/>
              <a:gd name="connsiteX182" fmla="*/ 2490617 w 7467600"/>
              <a:gd name="connsiteY182" fmla="*/ 4206951 h 6858000"/>
              <a:gd name="connsiteX183" fmla="*/ 2819869 w 7467600"/>
              <a:gd name="connsiteY183" fmla="*/ 4252936 h 6858000"/>
              <a:gd name="connsiteX184" fmla="*/ 3143018 w 7467600"/>
              <a:gd name="connsiteY184" fmla="*/ 4332698 h 6858000"/>
              <a:gd name="connsiteX185" fmla="*/ 3241520 w 7467600"/>
              <a:gd name="connsiteY185" fmla="*/ 4385112 h 6858000"/>
              <a:gd name="connsiteX186" fmla="*/ 3374575 w 7467600"/>
              <a:gd name="connsiteY186" fmla="*/ 4451517 h 6858000"/>
              <a:gd name="connsiteX187" fmla="*/ 3505221 w 7467600"/>
              <a:gd name="connsiteY187" fmla="*/ 4480757 h 6858000"/>
              <a:gd name="connsiteX188" fmla="*/ 2626982 w 7467600"/>
              <a:gd name="connsiteY188" fmla="*/ 4206450 h 6858000"/>
              <a:gd name="connsiteX189" fmla="*/ 1310106 w 7467600"/>
              <a:gd name="connsiteY189" fmla="*/ 3943217 h 6858000"/>
              <a:gd name="connsiteX190" fmla="*/ 854994 w 7467600"/>
              <a:gd name="connsiteY190" fmla="*/ 4399136 h 6858000"/>
              <a:gd name="connsiteX191" fmla="*/ 742462 w 7467600"/>
              <a:gd name="connsiteY191" fmla="*/ 4594648 h 6858000"/>
              <a:gd name="connsiteX192" fmla="*/ 820602 w 7467600"/>
              <a:gd name="connsiteY192" fmla="*/ 4485915 h 6858000"/>
              <a:gd name="connsiteX193" fmla="*/ 878295 w 7467600"/>
              <a:gd name="connsiteY193" fmla="*/ 4403594 h 6858000"/>
              <a:gd name="connsiteX194" fmla="*/ 1240607 w 7467600"/>
              <a:gd name="connsiteY194" fmla="*/ 4010401 h 6858000"/>
              <a:gd name="connsiteX195" fmla="*/ 1310106 w 7467600"/>
              <a:gd name="connsiteY195" fmla="*/ 3943217 h 6858000"/>
              <a:gd name="connsiteX196" fmla="*/ 1423113 w 7467600"/>
              <a:gd name="connsiteY196" fmla="*/ 3874565 h 6858000"/>
              <a:gd name="connsiteX197" fmla="*/ 1260565 w 7467600"/>
              <a:gd name="connsiteY197" fmla="*/ 4031982 h 6858000"/>
              <a:gd name="connsiteX198" fmla="*/ 901900 w 7467600"/>
              <a:gd name="connsiteY198" fmla="*/ 4421236 h 6858000"/>
              <a:gd name="connsiteX199" fmla="*/ 845044 w 7467600"/>
              <a:gd name="connsiteY199" fmla="*/ 4502436 h 6858000"/>
              <a:gd name="connsiteX200" fmla="*/ 685926 w 7467600"/>
              <a:gd name="connsiteY200" fmla="*/ 4703069 h 6858000"/>
              <a:gd name="connsiteX201" fmla="*/ 684248 w 7467600"/>
              <a:gd name="connsiteY201" fmla="*/ 4706721 h 6858000"/>
              <a:gd name="connsiteX202" fmla="*/ 1423113 w 7467600"/>
              <a:gd name="connsiteY202" fmla="*/ 3874565 h 6858000"/>
              <a:gd name="connsiteX203" fmla="*/ 3316479 w 7467600"/>
              <a:gd name="connsiteY203" fmla="*/ 3872136 h 6858000"/>
              <a:gd name="connsiteX204" fmla="*/ 3546806 w 7467600"/>
              <a:gd name="connsiteY204" fmla="*/ 4356139 h 6858000"/>
              <a:gd name="connsiteX205" fmla="*/ 3364433 w 7467600"/>
              <a:gd name="connsiteY205" fmla="*/ 3953121 h 6858000"/>
              <a:gd name="connsiteX206" fmla="*/ 3316479 w 7467600"/>
              <a:gd name="connsiteY206" fmla="*/ 3872136 h 6858000"/>
              <a:gd name="connsiteX207" fmla="*/ 3291335 w 7467600"/>
              <a:gd name="connsiteY207" fmla="*/ 3767420 h 6858000"/>
              <a:gd name="connsiteX208" fmla="*/ 3390805 w 7467600"/>
              <a:gd name="connsiteY208" fmla="*/ 3937163 h 6858000"/>
              <a:gd name="connsiteX209" fmla="*/ 3579062 w 7467600"/>
              <a:gd name="connsiteY209" fmla="*/ 4359040 h 6858000"/>
              <a:gd name="connsiteX210" fmla="*/ 3467355 w 7467600"/>
              <a:gd name="connsiteY210" fmla="*/ 3988130 h 6858000"/>
              <a:gd name="connsiteX211" fmla="*/ 3310753 w 7467600"/>
              <a:gd name="connsiteY211" fmla="*/ 3787140 h 6858000"/>
              <a:gd name="connsiteX212" fmla="*/ 3291335 w 7467600"/>
              <a:gd name="connsiteY212" fmla="*/ 3767420 h 6858000"/>
              <a:gd name="connsiteX213" fmla="*/ 1635889 w 7467600"/>
              <a:gd name="connsiteY213" fmla="*/ 3709494 h 6858000"/>
              <a:gd name="connsiteX214" fmla="*/ 1634800 w 7467600"/>
              <a:gd name="connsiteY214" fmla="*/ 3731111 h 6858000"/>
              <a:gd name="connsiteX215" fmla="*/ 1635889 w 7467600"/>
              <a:gd name="connsiteY215" fmla="*/ 3709494 h 6858000"/>
              <a:gd name="connsiteX216" fmla="*/ 1510397 w 7467600"/>
              <a:gd name="connsiteY216" fmla="*/ 3684705 h 6858000"/>
              <a:gd name="connsiteX217" fmla="*/ 1146550 w 7467600"/>
              <a:gd name="connsiteY217" fmla="*/ 3802012 h 6858000"/>
              <a:gd name="connsiteX218" fmla="*/ 698834 w 7467600"/>
              <a:gd name="connsiteY218" fmla="*/ 3952272 h 6858000"/>
              <a:gd name="connsiteX219" fmla="*/ 34256 w 7467600"/>
              <a:gd name="connsiteY219" fmla="*/ 4347603 h 6858000"/>
              <a:gd name="connsiteX220" fmla="*/ 527241 w 7467600"/>
              <a:gd name="connsiteY220" fmla="*/ 4065078 h 6858000"/>
              <a:gd name="connsiteX221" fmla="*/ 1510397 w 7467600"/>
              <a:gd name="connsiteY221" fmla="*/ 3684705 h 6858000"/>
              <a:gd name="connsiteX222" fmla="*/ 1313114 w 7467600"/>
              <a:gd name="connsiteY222" fmla="*/ 3655216 h 6858000"/>
              <a:gd name="connsiteX223" fmla="*/ 1109304 w 7467600"/>
              <a:gd name="connsiteY223" fmla="*/ 3669030 h 6858000"/>
              <a:gd name="connsiteX224" fmla="*/ 8129 w 7467600"/>
              <a:gd name="connsiteY224" fmla="*/ 4330519 h 6858000"/>
              <a:gd name="connsiteX225" fmla="*/ 687572 w 7467600"/>
              <a:gd name="connsiteY225" fmla="*/ 3925629 h 6858000"/>
              <a:gd name="connsiteX226" fmla="*/ 1138365 w 7467600"/>
              <a:gd name="connsiteY226" fmla="*/ 3774515 h 6858000"/>
              <a:gd name="connsiteX227" fmla="*/ 1505579 w 7467600"/>
              <a:gd name="connsiteY227" fmla="*/ 3655526 h 6858000"/>
              <a:gd name="connsiteX228" fmla="*/ 1313114 w 7467600"/>
              <a:gd name="connsiteY228" fmla="*/ 3655216 h 6858000"/>
              <a:gd name="connsiteX229" fmla="*/ 3655073 w 7467600"/>
              <a:gd name="connsiteY229" fmla="*/ 3650884 h 6858000"/>
              <a:gd name="connsiteX230" fmla="*/ 3989938 w 7467600"/>
              <a:gd name="connsiteY230" fmla="*/ 3991685 h 6858000"/>
              <a:gd name="connsiteX231" fmla="*/ 4393907 w 7467600"/>
              <a:gd name="connsiteY231" fmla="*/ 4261258 h 6858000"/>
              <a:gd name="connsiteX232" fmla="*/ 4648051 w 7467600"/>
              <a:gd name="connsiteY232" fmla="*/ 4374051 h 6858000"/>
              <a:gd name="connsiteX233" fmla="*/ 4383389 w 7467600"/>
              <a:gd name="connsiteY233" fmla="*/ 4184369 h 6858000"/>
              <a:gd name="connsiteX234" fmla="*/ 4165508 w 7467600"/>
              <a:gd name="connsiteY234" fmla="*/ 4035196 h 6858000"/>
              <a:gd name="connsiteX235" fmla="*/ 4068162 w 7467600"/>
              <a:gd name="connsiteY235" fmla="*/ 3953394 h 6858000"/>
              <a:gd name="connsiteX236" fmla="*/ 3981416 w 7467600"/>
              <a:gd name="connsiteY236" fmla="*/ 3880482 h 6858000"/>
              <a:gd name="connsiteX237" fmla="*/ 3800147 w 7467600"/>
              <a:gd name="connsiteY237" fmla="*/ 3749872 h 6858000"/>
              <a:gd name="connsiteX238" fmla="*/ 3655073 w 7467600"/>
              <a:gd name="connsiteY238" fmla="*/ 3650884 h 6858000"/>
              <a:gd name="connsiteX239" fmla="*/ 3670252 w 7467600"/>
              <a:gd name="connsiteY239" fmla="*/ 3622798 h 6858000"/>
              <a:gd name="connsiteX240" fmla="*/ 3817258 w 7467600"/>
              <a:gd name="connsiteY240" fmla="*/ 3723577 h 6858000"/>
              <a:gd name="connsiteX241" fmla="*/ 4000461 w 7467600"/>
              <a:gd name="connsiteY241" fmla="*/ 3855966 h 6858000"/>
              <a:gd name="connsiteX242" fmla="*/ 4088180 w 7467600"/>
              <a:gd name="connsiteY242" fmla="*/ 3929774 h 6858000"/>
              <a:gd name="connsiteX243" fmla="*/ 4184555 w 7467600"/>
              <a:gd name="connsiteY243" fmla="*/ 4010683 h 6858000"/>
              <a:gd name="connsiteX244" fmla="*/ 4399563 w 7467600"/>
              <a:gd name="connsiteY244" fmla="*/ 4158106 h 6858000"/>
              <a:gd name="connsiteX245" fmla="*/ 4684469 w 7467600"/>
              <a:gd name="connsiteY245" fmla="*/ 4364680 h 6858000"/>
              <a:gd name="connsiteX246" fmla="*/ 4690271 w 7467600"/>
              <a:gd name="connsiteY246" fmla="*/ 4370034 h 6858000"/>
              <a:gd name="connsiteX247" fmla="*/ 4136093 w 7467600"/>
              <a:gd name="connsiteY247" fmla="*/ 3858466 h 6858000"/>
              <a:gd name="connsiteX248" fmla="*/ 3670252 w 7467600"/>
              <a:gd name="connsiteY248" fmla="*/ 3622798 h 6858000"/>
              <a:gd name="connsiteX249" fmla="*/ 4440129 w 7467600"/>
              <a:gd name="connsiteY249" fmla="*/ 3448571 h 6858000"/>
              <a:gd name="connsiteX250" fmla="*/ 4856525 w 7467600"/>
              <a:gd name="connsiteY250" fmla="*/ 3915351 h 6858000"/>
              <a:gd name="connsiteX251" fmla="*/ 5059055 w 7467600"/>
              <a:gd name="connsiteY251" fmla="*/ 4108918 h 6858000"/>
              <a:gd name="connsiteX252" fmla="*/ 5290070 w 7467600"/>
              <a:gd name="connsiteY252" fmla="*/ 4263619 h 6858000"/>
              <a:gd name="connsiteX253" fmla="*/ 4834991 w 7467600"/>
              <a:gd name="connsiteY253" fmla="*/ 3830985 h 6858000"/>
              <a:gd name="connsiteX254" fmla="*/ 4440129 w 7467600"/>
              <a:gd name="connsiteY254" fmla="*/ 3448571 h 6858000"/>
              <a:gd name="connsiteX255" fmla="*/ 4441737 w 7467600"/>
              <a:gd name="connsiteY255" fmla="*/ 3399734 h 6858000"/>
              <a:gd name="connsiteX256" fmla="*/ 4431236 w 7467600"/>
              <a:gd name="connsiteY256" fmla="*/ 3400954 h 6858000"/>
              <a:gd name="connsiteX257" fmla="*/ 4557150 w 7467600"/>
              <a:gd name="connsiteY257" fmla="*/ 3510023 h 6858000"/>
              <a:gd name="connsiteX258" fmla="*/ 4856936 w 7467600"/>
              <a:gd name="connsiteY258" fmla="*/ 3809146 h 6858000"/>
              <a:gd name="connsiteX259" fmla="*/ 5111996 w 7467600"/>
              <a:gd name="connsiteY259" fmla="*/ 4065759 h 6858000"/>
              <a:gd name="connsiteX260" fmla="*/ 5388878 w 7467600"/>
              <a:gd name="connsiteY260" fmla="*/ 4300185 h 6858000"/>
              <a:gd name="connsiteX261" fmla="*/ 5425556 w 7467600"/>
              <a:gd name="connsiteY261" fmla="*/ 4308967 h 6858000"/>
              <a:gd name="connsiteX262" fmla="*/ 4943646 w 7467600"/>
              <a:gd name="connsiteY262" fmla="*/ 3822916 h 6858000"/>
              <a:gd name="connsiteX263" fmla="*/ 4594837 w 7467600"/>
              <a:gd name="connsiteY263" fmla="*/ 3532274 h 6858000"/>
              <a:gd name="connsiteX264" fmla="*/ 4441737 w 7467600"/>
              <a:gd name="connsiteY264" fmla="*/ 3399734 h 6858000"/>
              <a:gd name="connsiteX265" fmla="*/ 5425834 w 7467600"/>
              <a:gd name="connsiteY265" fmla="*/ 3162785 h 6858000"/>
              <a:gd name="connsiteX266" fmla="*/ 5401644 w 7467600"/>
              <a:gd name="connsiteY266" fmla="*/ 3617847 h 6858000"/>
              <a:gd name="connsiteX267" fmla="*/ 5467256 w 7467600"/>
              <a:gd name="connsiteY267" fmla="*/ 4175494 h 6858000"/>
              <a:gd name="connsiteX268" fmla="*/ 5448069 w 7467600"/>
              <a:gd name="connsiteY268" fmla="*/ 3567554 h 6858000"/>
              <a:gd name="connsiteX269" fmla="*/ 5425834 w 7467600"/>
              <a:gd name="connsiteY269" fmla="*/ 3162785 h 6858000"/>
              <a:gd name="connsiteX270" fmla="*/ 1318687 w 7467600"/>
              <a:gd name="connsiteY270" fmla="*/ 3113840 h 6858000"/>
              <a:gd name="connsiteX271" fmla="*/ 1066793 w 7467600"/>
              <a:gd name="connsiteY271" fmla="*/ 3212171 h 6858000"/>
              <a:gd name="connsiteX272" fmla="*/ 993319 w 7467600"/>
              <a:gd name="connsiteY272" fmla="*/ 3247648 h 6858000"/>
              <a:gd name="connsiteX273" fmla="*/ 853081 w 7467600"/>
              <a:gd name="connsiteY273" fmla="*/ 3312410 h 6858000"/>
              <a:gd name="connsiteX274" fmla="*/ 805957 w 7467600"/>
              <a:gd name="connsiteY274" fmla="*/ 3330443 h 6858000"/>
              <a:gd name="connsiteX275" fmla="*/ 1318687 w 7467600"/>
              <a:gd name="connsiteY275" fmla="*/ 3113840 h 6858000"/>
              <a:gd name="connsiteX276" fmla="*/ 5453702 w 7467600"/>
              <a:gd name="connsiteY276" fmla="*/ 3090882 h 6858000"/>
              <a:gd name="connsiteX277" fmla="*/ 5480135 w 7467600"/>
              <a:gd name="connsiteY277" fmla="*/ 3565802 h 6858000"/>
              <a:gd name="connsiteX278" fmla="*/ 5499023 w 7467600"/>
              <a:gd name="connsiteY278" fmla="*/ 4166310 h 6858000"/>
              <a:gd name="connsiteX279" fmla="*/ 5547022 w 7467600"/>
              <a:gd name="connsiteY279" fmla="*/ 3607838 h 6858000"/>
              <a:gd name="connsiteX280" fmla="*/ 5515964 w 7467600"/>
              <a:gd name="connsiteY280" fmla="*/ 3378541 h 6858000"/>
              <a:gd name="connsiteX281" fmla="*/ 5453702 w 7467600"/>
              <a:gd name="connsiteY281" fmla="*/ 3090882 h 6858000"/>
              <a:gd name="connsiteX282" fmla="*/ 1238695 w 7467600"/>
              <a:gd name="connsiteY282" fmla="*/ 3076820 h 6858000"/>
              <a:gd name="connsiteX283" fmla="*/ 716371 w 7467600"/>
              <a:gd name="connsiteY283" fmla="*/ 3293249 h 6858000"/>
              <a:gd name="connsiteX284" fmla="*/ 579522 w 7467600"/>
              <a:gd name="connsiteY284" fmla="*/ 3371759 h 6858000"/>
              <a:gd name="connsiteX285" fmla="*/ 600288 w 7467600"/>
              <a:gd name="connsiteY285" fmla="*/ 3365555 h 6858000"/>
              <a:gd name="connsiteX286" fmla="*/ 840692 w 7467600"/>
              <a:gd name="connsiteY286" fmla="*/ 3284921 h 6858000"/>
              <a:gd name="connsiteX287" fmla="*/ 979248 w 7467600"/>
              <a:gd name="connsiteY287" fmla="*/ 3221003 h 6858000"/>
              <a:gd name="connsiteX288" fmla="*/ 1053282 w 7467600"/>
              <a:gd name="connsiteY288" fmla="*/ 3185247 h 6858000"/>
              <a:gd name="connsiteX289" fmla="*/ 1320603 w 7467600"/>
              <a:gd name="connsiteY289" fmla="*/ 3081281 h 6858000"/>
              <a:gd name="connsiteX290" fmla="*/ 1238695 w 7467600"/>
              <a:gd name="connsiteY290" fmla="*/ 3076820 h 6858000"/>
              <a:gd name="connsiteX291" fmla="*/ 5425627 w 7467600"/>
              <a:gd name="connsiteY291" fmla="*/ 2954192 h 6858000"/>
              <a:gd name="connsiteX292" fmla="*/ 5470770 w 7467600"/>
              <a:gd name="connsiteY292" fmla="*/ 3005435 h 6858000"/>
              <a:gd name="connsiteX293" fmla="*/ 5519779 w 7467600"/>
              <a:gd name="connsiteY293" fmla="*/ 4359223 h 6858000"/>
              <a:gd name="connsiteX294" fmla="*/ 5520293 w 7467600"/>
              <a:gd name="connsiteY294" fmla="*/ 4360602 h 6858000"/>
              <a:gd name="connsiteX295" fmla="*/ 5767221 w 7467600"/>
              <a:gd name="connsiteY295" fmla="*/ 4665564 h 6858000"/>
              <a:gd name="connsiteX296" fmla="*/ 6937169 w 7467600"/>
              <a:gd name="connsiteY296" fmla="*/ 4815941 h 6858000"/>
              <a:gd name="connsiteX297" fmla="*/ 6953922 w 7467600"/>
              <a:gd name="connsiteY297" fmla="*/ 4890068 h 6858000"/>
              <a:gd name="connsiteX298" fmla="*/ 6071359 w 7467600"/>
              <a:gd name="connsiteY298" fmla="*/ 4770770 h 6858000"/>
              <a:gd name="connsiteX299" fmla="*/ 6038839 w 7467600"/>
              <a:gd name="connsiteY299" fmla="*/ 4764474 h 6858000"/>
              <a:gd name="connsiteX300" fmla="*/ 6038706 w 7467600"/>
              <a:gd name="connsiteY300" fmla="*/ 4763847 h 6858000"/>
              <a:gd name="connsiteX301" fmla="*/ 6037784 w 7467600"/>
              <a:gd name="connsiteY301" fmla="*/ 4764270 h 6858000"/>
              <a:gd name="connsiteX302" fmla="*/ 6038839 w 7467600"/>
              <a:gd name="connsiteY302" fmla="*/ 4764474 h 6858000"/>
              <a:gd name="connsiteX303" fmla="*/ 6040338 w 7467600"/>
              <a:gd name="connsiteY303" fmla="*/ 4771418 h 6858000"/>
              <a:gd name="connsiteX304" fmla="*/ 6024488 w 7467600"/>
              <a:gd name="connsiteY304" fmla="*/ 4809903 h 6858000"/>
              <a:gd name="connsiteX305" fmla="*/ 5599771 w 7467600"/>
              <a:gd name="connsiteY305" fmla="*/ 5509652 h 6858000"/>
              <a:gd name="connsiteX306" fmla="*/ 5548843 w 7467600"/>
              <a:gd name="connsiteY306" fmla="*/ 5563845 h 6858000"/>
              <a:gd name="connsiteX307" fmla="*/ 5940952 w 7467600"/>
              <a:gd name="connsiteY307" fmla="*/ 6250028 h 6858000"/>
              <a:gd name="connsiteX308" fmla="*/ 6043441 w 7467600"/>
              <a:gd name="connsiteY308" fmla="*/ 6665847 h 6858000"/>
              <a:gd name="connsiteX309" fmla="*/ 6093432 w 7467600"/>
              <a:gd name="connsiteY309" fmla="*/ 6858000 h 6858000"/>
              <a:gd name="connsiteX310" fmla="*/ 6034344 w 7467600"/>
              <a:gd name="connsiteY310" fmla="*/ 6858000 h 6858000"/>
              <a:gd name="connsiteX311" fmla="*/ 6026679 w 7467600"/>
              <a:gd name="connsiteY311" fmla="*/ 6836959 h 6858000"/>
              <a:gd name="connsiteX312" fmla="*/ 5800441 w 7467600"/>
              <a:gd name="connsiteY312" fmla="*/ 6335286 h 6858000"/>
              <a:gd name="connsiteX313" fmla="*/ 5526562 w 7467600"/>
              <a:gd name="connsiteY313" fmla="*/ 5705388 h 6858000"/>
              <a:gd name="connsiteX314" fmla="*/ 5519640 w 7467600"/>
              <a:gd name="connsiteY314" fmla="*/ 5683774 h 6858000"/>
              <a:gd name="connsiteX315" fmla="*/ 5844559 w 7467600"/>
              <a:gd name="connsiteY315" fmla="*/ 6553349 h 6858000"/>
              <a:gd name="connsiteX316" fmla="*/ 5975994 w 7467600"/>
              <a:gd name="connsiteY316" fmla="*/ 6858000 h 6858000"/>
              <a:gd name="connsiteX317" fmla="*/ 5898547 w 7467600"/>
              <a:gd name="connsiteY317" fmla="*/ 6858000 h 6858000"/>
              <a:gd name="connsiteX318" fmla="*/ 5682041 w 7467600"/>
              <a:gd name="connsiteY318" fmla="*/ 6355860 h 6858000"/>
              <a:gd name="connsiteX319" fmla="*/ 5461758 w 7467600"/>
              <a:gd name="connsiteY319" fmla="*/ 5820220 h 6858000"/>
              <a:gd name="connsiteX320" fmla="*/ 5237282 w 7467600"/>
              <a:gd name="connsiteY320" fmla="*/ 6579086 h 6858000"/>
              <a:gd name="connsiteX321" fmla="*/ 5115009 w 7467600"/>
              <a:gd name="connsiteY321" fmla="*/ 6858000 h 6858000"/>
              <a:gd name="connsiteX322" fmla="*/ 5028074 w 7467600"/>
              <a:gd name="connsiteY322" fmla="*/ 6858000 h 6858000"/>
              <a:gd name="connsiteX323" fmla="*/ 5079508 w 7467600"/>
              <a:gd name="connsiteY323" fmla="*/ 6749074 h 6858000"/>
              <a:gd name="connsiteX324" fmla="*/ 5371846 w 7467600"/>
              <a:gd name="connsiteY324" fmla="*/ 5924413 h 6858000"/>
              <a:gd name="connsiteX325" fmla="*/ 5270512 w 7467600"/>
              <a:gd name="connsiteY325" fmla="*/ 6138975 h 6858000"/>
              <a:gd name="connsiteX326" fmla="*/ 5062409 w 7467600"/>
              <a:gd name="connsiteY326" fmla="*/ 6653544 h 6858000"/>
              <a:gd name="connsiteX327" fmla="*/ 5036628 w 7467600"/>
              <a:gd name="connsiteY327" fmla="*/ 6754247 h 6858000"/>
              <a:gd name="connsiteX328" fmla="*/ 5009112 w 7467600"/>
              <a:gd name="connsiteY328" fmla="*/ 6858000 h 6858000"/>
              <a:gd name="connsiteX329" fmla="*/ 4976679 w 7467600"/>
              <a:gd name="connsiteY329" fmla="*/ 6858000 h 6858000"/>
              <a:gd name="connsiteX330" fmla="*/ 5006537 w 7467600"/>
              <a:gd name="connsiteY330" fmla="*/ 6747068 h 6858000"/>
              <a:gd name="connsiteX331" fmla="*/ 5032723 w 7467600"/>
              <a:gd name="connsiteY331" fmla="*/ 6644957 h 6858000"/>
              <a:gd name="connsiteX332" fmla="*/ 5242949 w 7467600"/>
              <a:gd name="connsiteY332" fmla="*/ 6125175 h 6858000"/>
              <a:gd name="connsiteX333" fmla="*/ 5286321 w 7467600"/>
              <a:gd name="connsiteY333" fmla="*/ 6033555 h 6858000"/>
              <a:gd name="connsiteX334" fmla="*/ 5008210 w 7467600"/>
              <a:gd name="connsiteY334" fmla="*/ 6649194 h 6858000"/>
              <a:gd name="connsiteX335" fmla="*/ 4986321 w 7467600"/>
              <a:gd name="connsiteY335" fmla="*/ 6765687 h 6858000"/>
              <a:gd name="connsiteX336" fmla="*/ 4973474 w 7467600"/>
              <a:gd name="connsiteY336" fmla="*/ 6858000 h 6858000"/>
              <a:gd name="connsiteX337" fmla="*/ 4907178 w 7467600"/>
              <a:gd name="connsiteY337" fmla="*/ 6858000 h 6858000"/>
              <a:gd name="connsiteX338" fmla="*/ 4910810 w 7467600"/>
              <a:gd name="connsiteY338" fmla="*/ 6829660 h 6858000"/>
              <a:gd name="connsiteX339" fmla="*/ 4987461 w 7467600"/>
              <a:gd name="connsiteY339" fmla="*/ 6432994 h 6858000"/>
              <a:gd name="connsiteX340" fmla="*/ 5179262 w 7467600"/>
              <a:gd name="connsiteY340" fmla="*/ 6035044 h 6858000"/>
              <a:gd name="connsiteX341" fmla="*/ 4689678 w 7467600"/>
              <a:gd name="connsiteY341" fmla="*/ 6440241 h 6858000"/>
              <a:gd name="connsiteX342" fmla="*/ 4477543 w 7467600"/>
              <a:gd name="connsiteY342" fmla="*/ 6674836 h 6858000"/>
              <a:gd name="connsiteX343" fmla="*/ 4329957 w 7467600"/>
              <a:gd name="connsiteY343" fmla="*/ 6858000 h 6858000"/>
              <a:gd name="connsiteX344" fmla="*/ 4218595 w 7467600"/>
              <a:gd name="connsiteY344" fmla="*/ 6858000 h 6858000"/>
              <a:gd name="connsiteX345" fmla="*/ 4368888 w 7467600"/>
              <a:gd name="connsiteY345" fmla="*/ 6668412 h 6858000"/>
              <a:gd name="connsiteX346" fmla="*/ 4563091 w 7467600"/>
              <a:gd name="connsiteY346" fmla="*/ 6442508 h 6858000"/>
              <a:gd name="connsiteX347" fmla="*/ 5387324 w 7467600"/>
              <a:gd name="connsiteY347" fmla="*/ 5705830 h 6858000"/>
              <a:gd name="connsiteX348" fmla="*/ 5073620 w 7467600"/>
              <a:gd name="connsiteY348" fmla="*/ 5955437 h 6858000"/>
              <a:gd name="connsiteX349" fmla="*/ 4689789 w 7467600"/>
              <a:gd name="connsiteY349" fmla="*/ 6268382 h 6858000"/>
              <a:gd name="connsiteX350" fmla="*/ 4418722 w 7467600"/>
              <a:gd name="connsiteY350" fmla="*/ 6570886 h 6858000"/>
              <a:gd name="connsiteX351" fmla="*/ 4214944 w 7467600"/>
              <a:gd name="connsiteY351" fmla="*/ 6858000 h 6858000"/>
              <a:gd name="connsiteX352" fmla="*/ 4177898 w 7467600"/>
              <a:gd name="connsiteY352" fmla="*/ 6858000 h 6858000"/>
              <a:gd name="connsiteX353" fmla="*/ 4391597 w 7467600"/>
              <a:gd name="connsiteY353" fmla="*/ 6556370 h 6858000"/>
              <a:gd name="connsiteX354" fmla="*/ 4668889 w 7467600"/>
              <a:gd name="connsiteY354" fmla="*/ 6246399 h 6858000"/>
              <a:gd name="connsiteX355" fmla="*/ 5055427 w 7467600"/>
              <a:gd name="connsiteY355" fmla="*/ 5931476 h 6858000"/>
              <a:gd name="connsiteX356" fmla="*/ 5371814 w 7467600"/>
              <a:gd name="connsiteY356" fmla="*/ 5678975 h 6858000"/>
              <a:gd name="connsiteX357" fmla="*/ 4987918 w 7467600"/>
              <a:gd name="connsiteY357" fmla="*/ 5838701 h 6858000"/>
              <a:gd name="connsiteX358" fmla="*/ 4317146 w 7467600"/>
              <a:gd name="connsiteY358" fmla="*/ 6587716 h 6858000"/>
              <a:gd name="connsiteX359" fmla="*/ 4171627 w 7467600"/>
              <a:gd name="connsiteY359" fmla="*/ 6858000 h 6858000"/>
              <a:gd name="connsiteX360" fmla="*/ 4081585 w 7467600"/>
              <a:gd name="connsiteY360" fmla="*/ 6858000 h 6858000"/>
              <a:gd name="connsiteX361" fmla="*/ 4238603 w 7467600"/>
              <a:gd name="connsiteY361" fmla="*/ 6559341 h 6858000"/>
              <a:gd name="connsiteX362" fmla="*/ 4778333 w 7467600"/>
              <a:gd name="connsiteY362" fmla="*/ 5873626 h 6858000"/>
              <a:gd name="connsiteX363" fmla="*/ 5414185 w 7467600"/>
              <a:gd name="connsiteY363" fmla="*/ 5573882 h 6858000"/>
              <a:gd name="connsiteX364" fmla="*/ 5959648 w 7467600"/>
              <a:gd name="connsiteY364" fmla="*/ 4760797 h 6858000"/>
              <a:gd name="connsiteX365" fmla="*/ 5355019 w 7467600"/>
              <a:gd name="connsiteY365" fmla="*/ 4734672 h 6858000"/>
              <a:gd name="connsiteX366" fmla="*/ 5083565 w 7467600"/>
              <a:gd name="connsiteY366" fmla="*/ 5179121 h 6858000"/>
              <a:gd name="connsiteX367" fmla="*/ 4713577 w 7467600"/>
              <a:gd name="connsiteY367" fmla="*/ 5616803 h 6858000"/>
              <a:gd name="connsiteX368" fmla="*/ 3989559 w 7467600"/>
              <a:gd name="connsiteY368" fmla="*/ 6145945 h 6858000"/>
              <a:gd name="connsiteX369" fmla="*/ 3939824 w 7467600"/>
              <a:gd name="connsiteY369" fmla="*/ 6066900 h 6858000"/>
              <a:gd name="connsiteX370" fmla="*/ 4584537 w 7467600"/>
              <a:gd name="connsiteY370" fmla="*/ 5324826 h 6858000"/>
              <a:gd name="connsiteX371" fmla="*/ 5037105 w 7467600"/>
              <a:gd name="connsiteY371" fmla="*/ 5088765 h 6858000"/>
              <a:gd name="connsiteX372" fmla="*/ 5039930 w 7467600"/>
              <a:gd name="connsiteY372" fmla="*/ 5089585 h 6858000"/>
              <a:gd name="connsiteX373" fmla="*/ 5263764 w 7467600"/>
              <a:gd name="connsiteY373" fmla="*/ 4735525 h 6858000"/>
              <a:gd name="connsiteX374" fmla="*/ 4086300 w 7467600"/>
              <a:gd name="connsiteY374" fmla="*/ 4884599 h 6858000"/>
              <a:gd name="connsiteX375" fmla="*/ 4085485 w 7467600"/>
              <a:gd name="connsiteY375" fmla="*/ 4899070 h 6858000"/>
              <a:gd name="connsiteX376" fmla="*/ 3871915 w 7467600"/>
              <a:gd name="connsiteY376" fmla="*/ 5253645 h 6858000"/>
              <a:gd name="connsiteX377" fmla="*/ 3799374 w 7467600"/>
              <a:gd name="connsiteY377" fmla="*/ 5466127 h 6858000"/>
              <a:gd name="connsiteX378" fmla="*/ 3498850 w 7467600"/>
              <a:gd name="connsiteY378" fmla="*/ 6661888 h 6858000"/>
              <a:gd name="connsiteX379" fmla="*/ 3399216 w 7467600"/>
              <a:gd name="connsiteY379" fmla="*/ 6858000 h 6858000"/>
              <a:gd name="connsiteX380" fmla="*/ 3303688 w 7467600"/>
              <a:gd name="connsiteY380" fmla="*/ 6858000 h 6858000"/>
              <a:gd name="connsiteX381" fmla="*/ 3391774 w 7467600"/>
              <a:gd name="connsiteY381" fmla="*/ 6697181 h 6858000"/>
              <a:gd name="connsiteX382" fmla="*/ 3735540 w 7467600"/>
              <a:gd name="connsiteY382" fmla="*/ 5546923 h 6858000"/>
              <a:gd name="connsiteX383" fmla="*/ 3729438 w 7467600"/>
              <a:gd name="connsiteY383" fmla="*/ 5569058 h 6858000"/>
              <a:gd name="connsiteX384" fmla="*/ 3707782 w 7467600"/>
              <a:gd name="connsiteY384" fmla="*/ 5644908 h 6858000"/>
              <a:gd name="connsiteX385" fmla="*/ 3583827 w 7467600"/>
              <a:gd name="connsiteY385" fmla="*/ 6039215 h 6858000"/>
              <a:gd name="connsiteX386" fmla="*/ 3547861 w 7467600"/>
              <a:gd name="connsiteY386" fmla="*/ 6129609 h 6858000"/>
              <a:gd name="connsiteX387" fmla="*/ 3490905 w 7467600"/>
              <a:gd name="connsiteY387" fmla="*/ 6277660 h 6858000"/>
              <a:gd name="connsiteX388" fmla="*/ 3455859 w 7467600"/>
              <a:gd name="connsiteY388" fmla="*/ 6391301 h 6858000"/>
              <a:gd name="connsiteX389" fmla="*/ 3429112 w 7467600"/>
              <a:gd name="connsiteY389" fmla="*/ 6479469 h 6858000"/>
              <a:gd name="connsiteX390" fmla="*/ 3304862 w 7467600"/>
              <a:gd name="connsiteY390" fmla="*/ 6796476 h 6858000"/>
              <a:gd name="connsiteX391" fmla="*/ 3276071 w 7467600"/>
              <a:gd name="connsiteY391" fmla="*/ 6858000 h 6858000"/>
              <a:gd name="connsiteX392" fmla="*/ 3240805 w 7467600"/>
              <a:gd name="connsiteY392" fmla="*/ 6858000 h 6858000"/>
              <a:gd name="connsiteX393" fmla="*/ 3275917 w 7467600"/>
              <a:gd name="connsiteY393" fmla="*/ 6783192 h 6858000"/>
              <a:gd name="connsiteX394" fmla="*/ 3399358 w 7467600"/>
              <a:gd name="connsiteY394" fmla="*/ 6469011 h 6858000"/>
              <a:gd name="connsiteX395" fmla="*/ 3425650 w 7467600"/>
              <a:gd name="connsiteY395" fmla="*/ 6381333 h 6858000"/>
              <a:gd name="connsiteX396" fmla="*/ 3460661 w 7467600"/>
              <a:gd name="connsiteY396" fmla="*/ 6266763 h 6858000"/>
              <a:gd name="connsiteX397" fmla="*/ 3518021 w 7467600"/>
              <a:gd name="connsiteY397" fmla="*/ 6117298 h 6858000"/>
              <a:gd name="connsiteX398" fmla="*/ 3554035 w 7467600"/>
              <a:gd name="connsiteY398" fmla="*/ 6027832 h 6858000"/>
              <a:gd name="connsiteX399" fmla="*/ 3677174 w 7467600"/>
              <a:gd name="connsiteY399" fmla="*/ 5636351 h 6858000"/>
              <a:gd name="connsiteX400" fmla="*/ 3698819 w 7467600"/>
              <a:gd name="connsiteY400" fmla="*/ 5560503 h 6858000"/>
              <a:gd name="connsiteX401" fmla="*/ 3702094 w 7467600"/>
              <a:gd name="connsiteY401" fmla="*/ 5549194 h 6858000"/>
              <a:gd name="connsiteX402" fmla="*/ 3398355 w 7467600"/>
              <a:gd name="connsiteY402" fmla="*/ 6094603 h 6858000"/>
              <a:gd name="connsiteX403" fmla="*/ 3193941 w 7467600"/>
              <a:gd name="connsiteY403" fmla="*/ 6798775 h 6858000"/>
              <a:gd name="connsiteX404" fmla="*/ 3184140 w 7467600"/>
              <a:gd name="connsiteY404" fmla="*/ 6858000 h 6858000"/>
              <a:gd name="connsiteX405" fmla="*/ 3099978 w 7467600"/>
              <a:gd name="connsiteY405" fmla="*/ 6858000 h 6858000"/>
              <a:gd name="connsiteX406" fmla="*/ 3101556 w 7467600"/>
              <a:gd name="connsiteY406" fmla="*/ 6843337 h 6858000"/>
              <a:gd name="connsiteX407" fmla="*/ 3370162 w 7467600"/>
              <a:gd name="connsiteY407" fmla="*/ 5785550 h 6858000"/>
              <a:gd name="connsiteX408" fmla="*/ 3746477 w 7467600"/>
              <a:gd name="connsiteY408" fmla="*/ 5377889 h 6858000"/>
              <a:gd name="connsiteX409" fmla="*/ 3863399 w 7467600"/>
              <a:gd name="connsiteY409" fmla="*/ 5087257 h 6858000"/>
              <a:gd name="connsiteX410" fmla="*/ 3968712 w 7467600"/>
              <a:gd name="connsiteY410" fmla="*/ 4913989 h 6858000"/>
              <a:gd name="connsiteX411" fmla="*/ 2792390 w 7467600"/>
              <a:gd name="connsiteY411" fmla="*/ 5382974 h 6858000"/>
              <a:gd name="connsiteX412" fmla="*/ 2714982 w 7467600"/>
              <a:gd name="connsiteY412" fmla="*/ 5427051 h 6858000"/>
              <a:gd name="connsiteX413" fmla="*/ 2813361 w 7467600"/>
              <a:gd name="connsiteY413" fmla="*/ 6023912 h 6858000"/>
              <a:gd name="connsiteX414" fmla="*/ 2688430 w 7467600"/>
              <a:gd name="connsiteY414" fmla="*/ 6801564 h 6858000"/>
              <a:gd name="connsiteX415" fmla="*/ 2629626 w 7467600"/>
              <a:gd name="connsiteY415" fmla="*/ 6763394 h 6858000"/>
              <a:gd name="connsiteX416" fmla="*/ 2565328 w 7467600"/>
              <a:gd name="connsiteY416" fmla="*/ 5516399 h 6858000"/>
              <a:gd name="connsiteX417" fmla="*/ 1922999 w 7467600"/>
              <a:gd name="connsiteY417" fmla="*/ 5980343 h 6858000"/>
              <a:gd name="connsiteX418" fmla="*/ 1950261 w 7467600"/>
              <a:gd name="connsiteY418" fmla="*/ 6405858 h 6858000"/>
              <a:gd name="connsiteX419" fmla="*/ 2365554 w 7467600"/>
              <a:gd name="connsiteY419" fmla="*/ 6759107 h 6858000"/>
              <a:gd name="connsiteX420" fmla="*/ 2424142 w 7467600"/>
              <a:gd name="connsiteY420" fmla="*/ 6858000 h 6858000"/>
              <a:gd name="connsiteX421" fmla="*/ 2395994 w 7467600"/>
              <a:gd name="connsiteY421" fmla="*/ 6858000 h 6858000"/>
              <a:gd name="connsiteX422" fmla="*/ 2392863 w 7467600"/>
              <a:gd name="connsiteY422" fmla="*/ 6852964 h 6858000"/>
              <a:gd name="connsiteX423" fmla="*/ 2017589 w 7467600"/>
              <a:gd name="connsiteY423" fmla="*/ 6493982 h 6858000"/>
              <a:gd name="connsiteX424" fmla="*/ 2147336 w 7467600"/>
              <a:gd name="connsiteY424" fmla="*/ 6594052 h 6858000"/>
              <a:gd name="connsiteX425" fmla="*/ 2207047 w 7467600"/>
              <a:gd name="connsiteY425" fmla="*/ 6654540 h 6858000"/>
              <a:gd name="connsiteX426" fmla="*/ 2299106 w 7467600"/>
              <a:gd name="connsiteY426" fmla="*/ 6778931 h 6858000"/>
              <a:gd name="connsiteX427" fmla="*/ 2314430 w 7467600"/>
              <a:gd name="connsiteY427" fmla="*/ 6801144 h 6858000"/>
              <a:gd name="connsiteX428" fmla="*/ 2352406 w 7467600"/>
              <a:gd name="connsiteY428" fmla="*/ 6858000 h 6858000"/>
              <a:gd name="connsiteX429" fmla="*/ 2314492 w 7467600"/>
              <a:gd name="connsiteY429" fmla="*/ 6858000 h 6858000"/>
              <a:gd name="connsiteX430" fmla="*/ 2288095 w 7467600"/>
              <a:gd name="connsiteY430" fmla="*/ 6818030 h 6858000"/>
              <a:gd name="connsiteX431" fmla="*/ 2272768 w 7467600"/>
              <a:gd name="connsiteY431" fmla="*/ 6795822 h 6858000"/>
              <a:gd name="connsiteX432" fmla="*/ 2182715 w 7467600"/>
              <a:gd name="connsiteY432" fmla="*/ 6675071 h 6858000"/>
              <a:gd name="connsiteX433" fmla="*/ 2032061 w 7467600"/>
              <a:gd name="connsiteY433" fmla="*/ 6541380 h 6858000"/>
              <a:gd name="connsiteX434" fmla="*/ 2257220 w 7467600"/>
              <a:gd name="connsiteY434" fmla="*/ 6826257 h 6858000"/>
              <a:gd name="connsiteX435" fmla="*/ 2281324 w 7467600"/>
              <a:gd name="connsiteY435" fmla="*/ 6858000 h 6858000"/>
              <a:gd name="connsiteX436" fmla="*/ 2242860 w 7467600"/>
              <a:gd name="connsiteY436" fmla="*/ 6858000 h 6858000"/>
              <a:gd name="connsiteX437" fmla="*/ 2232818 w 7467600"/>
              <a:gd name="connsiteY437" fmla="*/ 6844926 h 6858000"/>
              <a:gd name="connsiteX438" fmla="*/ 1990172 w 7467600"/>
              <a:gd name="connsiteY438" fmla="*/ 6542121 h 6858000"/>
              <a:gd name="connsiteX439" fmla="*/ 2124090 w 7467600"/>
              <a:gd name="connsiteY439" fmla="*/ 6761017 h 6858000"/>
              <a:gd name="connsiteX440" fmla="*/ 2200380 w 7467600"/>
              <a:gd name="connsiteY440" fmla="*/ 6858000 h 6858000"/>
              <a:gd name="connsiteX441" fmla="*/ 2147507 w 7467600"/>
              <a:gd name="connsiteY441" fmla="*/ 6858000 h 6858000"/>
              <a:gd name="connsiteX442" fmla="*/ 2070668 w 7467600"/>
              <a:gd name="connsiteY442" fmla="*/ 6761520 h 6858000"/>
              <a:gd name="connsiteX443" fmla="*/ 1975142 w 7467600"/>
              <a:gd name="connsiteY443" fmla="*/ 6585570 h 6858000"/>
              <a:gd name="connsiteX444" fmla="*/ 2050035 w 7467600"/>
              <a:gd name="connsiteY444" fmla="*/ 6813345 h 6858000"/>
              <a:gd name="connsiteX445" fmla="*/ 2063025 w 7467600"/>
              <a:gd name="connsiteY445" fmla="*/ 6858000 h 6858000"/>
              <a:gd name="connsiteX446" fmla="*/ 2021675 w 7467600"/>
              <a:gd name="connsiteY446" fmla="*/ 6858000 h 6858000"/>
              <a:gd name="connsiteX447" fmla="*/ 2019308 w 7467600"/>
              <a:gd name="connsiteY447" fmla="*/ 6847118 h 6858000"/>
              <a:gd name="connsiteX448" fmla="*/ 1938835 w 7467600"/>
              <a:gd name="connsiteY448" fmla="*/ 6551160 h 6858000"/>
              <a:gd name="connsiteX449" fmla="*/ 1953230 w 7467600"/>
              <a:gd name="connsiteY449" fmla="*/ 6759699 h 6858000"/>
              <a:gd name="connsiteX450" fmla="*/ 1956763 w 7467600"/>
              <a:gd name="connsiteY450" fmla="*/ 6778191 h 6858000"/>
              <a:gd name="connsiteX451" fmla="*/ 1967925 w 7467600"/>
              <a:gd name="connsiteY451" fmla="*/ 6858000 h 6858000"/>
              <a:gd name="connsiteX452" fmla="*/ 1936622 w 7467600"/>
              <a:gd name="connsiteY452" fmla="*/ 6858000 h 6858000"/>
              <a:gd name="connsiteX453" fmla="*/ 1926261 w 7467600"/>
              <a:gd name="connsiteY453" fmla="*/ 6784064 h 6858000"/>
              <a:gd name="connsiteX454" fmla="*/ 1922724 w 7467600"/>
              <a:gd name="connsiteY454" fmla="*/ 6765577 h 6858000"/>
              <a:gd name="connsiteX455" fmla="*/ 1904650 w 7467600"/>
              <a:gd name="connsiteY455" fmla="*/ 6639616 h 6858000"/>
              <a:gd name="connsiteX456" fmla="*/ 1885273 w 7467600"/>
              <a:gd name="connsiteY456" fmla="*/ 6858000 h 6858000"/>
              <a:gd name="connsiteX457" fmla="*/ 1854363 w 7467600"/>
              <a:gd name="connsiteY457" fmla="*/ 6858000 h 6858000"/>
              <a:gd name="connsiteX458" fmla="*/ 1880391 w 7467600"/>
              <a:gd name="connsiteY458" fmla="*/ 6603796 h 6858000"/>
              <a:gd name="connsiteX459" fmla="*/ 1818273 w 7467600"/>
              <a:gd name="connsiteY459" fmla="*/ 6715729 h 6858000"/>
              <a:gd name="connsiteX460" fmla="*/ 1794691 w 7467600"/>
              <a:gd name="connsiteY460" fmla="*/ 6843239 h 6858000"/>
              <a:gd name="connsiteX461" fmla="*/ 1794914 w 7467600"/>
              <a:gd name="connsiteY461" fmla="*/ 6858000 h 6858000"/>
              <a:gd name="connsiteX462" fmla="*/ 1746128 w 7467600"/>
              <a:gd name="connsiteY462" fmla="*/ 6858000 h 6858000"/>
              <a:gd name="connsiteX463" fmla="*/ 1753934 w 7467600"/>
              <a:gd name="connsiteY463" fmla="*/ 6724796 h 6858000"/>
              <a:gd name="connsiteX464" fmla="*/ 1792053 w 7467600"/>
              <a:gd name="connsiteY464" fmla="*/ 6572396 h 6858000"/>
              <a:gd name="connsiteX465" fmla="*/ 1862248 w 7467600"/>
              <a:gd name="connsiteY465" fmla="*/ 6266397 h 6858000"/>
              <a:gd name="connsiteX466" fmla="*/ 1862250 w 7467600"/>
              <a:gd name="connsiteY466" fmla="*/ 6033531 h 6858000"/>
              <a:gd name="connsiteX467" fmla="*/ 1211999 w 7467600"/>
              <a:gd name="connsiteY467" fmla="*/ 6683610 h 6858000"/>
              <a:gd name="connsiteX468" fmla="*/ 1213266 w 7467600"/>
              <a:gd name="connsiteY468" fmla="*/ 6691947 h 6858000"/>
              <a:gd name="connsiteX469" fmla="*/ 1203370 w 7467600"/>
              <a:gd name="connsiteY469" fmla="*/ 6850676 h 6858000"/>
              <a:gd name="connsiteX470" fmla="*/ 1203671 w 7467600"/>
              <a:gd name="connsiteY470" fmla="*/ 6858000 h 6858000"/>
              <a:gd name="connsiteX471" fmla="*/ 1143180 w 7467600"/>
              <a:gd name="connsiteY471" fmla="*/ 6858000 h 6858000"/>
              <a:gd name="connsiteX472" fmla="*/ 1142176 w 7467600"/>
              <a:gd name="connsiteY472" fmla="*/ 6766045 h 6858000"/>
              <a:gd name="connsiteX473" fmla="*/ 1067484 w 7467600"/>
              <a:gd name="connsiteY473" fmla="*/ 6858000 h 6858000"/>
              <a:gd name="connsiteX474" fmla="*/ 953928 w 7467600"/>
              <a:gd name="connsiteY474" fmla="*/ 6858000 h 6858000"/>
              <a:gd name="connsiteX475" fmla="*/ 959715 w 7467600"/>
              <a:gd name="connsiteY475" fmla="*/ 6850185 h 6858000"/>
              <a:gd name="connsiteX476" fmla="*/ 1483788 w 7467600"/>
              <a:gd name="connsiteY476" fmla="*/ 6259174 h 6858000"/>
              <a:gd name="connsiteX477" fmla="*/ 1100671 w 7467600"/>
              <a:gd name="connsiteY477" fmla="*/ 6252137 h 6858000"/>
              <a:gd name="connsiteX478" fmla="*/ 1090144 w 7467600"/>
              <a:gd name="connsiteY478" fmla="*/ 6256748 h 6858000"/>
              <a:gd name="connsiteX479" fmla="*/ 1095872 w 7467600"/>
              <a:gd name="connsiteY479" fmla="*/ 6271892 h 6858000"/>
              <a:gd name="connsiteX480" fmla="*/ 262785 w 7467600"/>
              <a:gd name="connsiteY480" fmla="*/ 6845450 h 6858000"/>
              <a:gd name="connsiteX481" fmla="*/ 209968 w 7467600"/>
              <a:gd name="connsiteY481" fmla="*/ 6770713 h 6858000"/>
              <a:gd name="connsiteX482" fmla="*/ 873460 w 7467600"/>
              <a:gd name="connsiteY482" fmla="*/ 6253768 h 6858000"/>
              <a:gd name="connsiteX483" fmla="*/ 192686 w 7467600"/>
              <a:gd name="connsiteY483" fmla="*/ 5849257 h 6858000"/>
              <a:gd name="connsiteX484" fmla="*/ 4696 w 7467600"/>
              <a:gd name="connsiteY484" fmla="*/ 5697668 h 6858000"/>
              <a:gd name="connsiteX485" fmla="*/ 0 w 7467600"/>
              <a:gd name="connsiteY485" fmla="*/ 5689984 h 6858000"/>
              <a:gd name="connsiteX486" fmla="*/ 0 w 7467600"/>
              <a:gd name="connsiteY486" fmla="*/ 5513472 h 6858000"/>
              <a:gd name="connsiteX487" fmla="*/ 174101 w 7467600"/>
              <a:gd name="connsiteY487" fmla="*/ 5620277 h 6858000"/>
              <a:gd name="connsiteX488" fmla="*/ 891800 w 7467600"/>
              <a:gd name="connsiteY488" fmla="*/ 6036935 h 6858000"/>
              <a:gd name="connsiteX489" fmla="*/ 1072219 w 7467600"/>
              <a:gd name="connsiteY489" fmla="*/ 6169443 h 6858000"/>
              <a:gd name="connsiteX490" fmla="*/ 1074117 w 7467600"/>
              <a:gd name="connsiteY490" fmla="*/ 6170301 h 6858000"/>
              <a:gd name="connsiteX491" fmla="*/ 1083114 w 7467600"/>
              <a:gd name="connsiteY491" fmla="*/ 6174131 h 6858000"/>
              <a:gd name="connsiteX492" fmla="*/ 1543010 w 7467600"/>
              <a:gd name="connsiteY492" fmla="*/ 6191140 h 6858000"/>
              <a:gd name="connsiteX493" fmla="*/ 1551080 w 7467600"/>
              <a:gd name="connsiteY493" fmla="*/ 6195006 h 6858000"/>
              <a:gd name="connsiteX494" fmla="*/ 2345443 w 7467600"/>
              <a:gd name="connsiteY494" fmla="*/ 5549882 h 6858000"/>
              <a:gd name="connsiteX495" fmla="*/ 1721499 w 7467600"/>
              <a:gd name="connsiteY495" fmla="*/ 5599969 h 6858000"/>
              <a:gd name="connsiteX496" fmla="*/ 767716 w 7467600"/>
              <a:gd name="connsiteY496" fmla="*/ 5472768 h 6858000"/>
              <a:gd name="connsiteX497" fmla="*/ 722147 w 7467600"/>
              <a:gd name="connsiteY497" fmla="*/ 5393091 h 6858000"/>
              <a:gd name="connsiteX498" fmla="*/ 1485552 w 7467600"/>
              <a:gd name="connsiteY498" fmla="*/ 5313202 h 6858000"/>
              <a:gd name="connsiteX499" fmla="*/ 2143004 w 7467600"/>
              <a:gd name="connsiteY499" fmla="*/ 5402420 h 6858000"/>
              <a:gd name="connsiteX500" fmla="*/ 1933391 w 7467600"/>
              <a:gd name="connsiteY500" fmla="*/ 5156971 h 6858000"/>
              <a:gd name="connsiteX501" fmla="*/ 1827118 w 7467600"/>
              <a:gd name="connsiteY501" fmla="*/ 4968410 h 6858000"/>
              <a:gd name="connsiteX502" fmla="*/ 1837349 w 7467600"/>
              <a:gd name="connsiteY502" fmla="*/ 4956357 h 6858000"/>
              <a:gd name="connsiteX503" fmla="*/ 2162835 w 7467600"/>
              <a:gd name="connsiteY503" fmla="*/ 5187853 h 6858000"/>
              <a:gd name="connsiteX504" fmla="*/ 2257167 w 7467600"/>
              <a:gd name="connsiteY504" fmla="*/ 5462123 h 6858000"/>
              <a:gd name="connsiteX505" fmla="*/ 2261598 w 7467600"/>
              <a:gd name="connsiteY505" fmla="*/ 5467998 h 6858000"/>
              <a:gd name="connsiteX506" fmla="*/ 2437177 w 7467600"/>
              <a:gd name="connsiteY506" fmla="*/ 5479608 h 6858000"/>
              <a:gd name="connsiteX507" fmla="*/ 2445247 w 7467600"/>
              <a:gd name="connsiteY507" fmla="*/ 5483476 h 6858000"/>
              <a:gd name="connsiteX508" fmla="*/ 2743626 w 7467600"/>
              <a:gd name="connsiteY508" fmla="*/ 5304819 h 6858000"/>
              <a:gd name="connsiteX509" fmla="*/ 3048102 w 7467600"/>
              <a:gd name="connsiteY509" fmla="*/ 5150595 h 6858000"/>
              <a:gd name="connsiteX510" fmla="*/ 1799414 w 7467600"/>
              <a:gd name="connsiteY510" fmla="*/ 4694732 h 6858000"/>
              <a:gd name="connsiteX511" fmla="*/ 1771735 w 7467600"/>
              <a:gd name="connsiteY511" fmla="*/ 4619929 h 6858000"/>
              <a:gd name="connsiteX512" fmla="*/ 3104273 w 7467600"/>
              <a:gd name="connsiteY512" fmla="*/ 5076159 h 6858000"/>
              <a:gd name="connsiteX513" fmla="*/ 3113245 w 7467600"/>
              <a:gd name="connsiteY513" fmla="*/ 5090705 h 6858000"/>
              <a:gd name="connsiteX514" fmla="*/ 3126294 w 7467600"/>
              <a:gd name="connsiteY514" fmla="*/ 5114400 h 6858000"/>
              <a:gd name="connsiteX515" fmla="*/ 3937433 w 7467600"/>
              <a:gd name="connsiteY515" fmla="*/ 4830473 h 6858000"/>
              <a:gd name="connsiteX516" fmla="*/ 3590475 w 7467600"/>
              <a:gd name="connsiteY516" fmla="*/ 4597974 h 6858000"/>
              <a:gd name="connsiteX517" fmla="*/ 3100264 w 7467600"/>
              <a:gd name="connsiteY517" fmla="*/ 4579845 h 6858000"/>
              <a:gd name="connsiteX518" fmla="*/ 2183576 w 7467600"/>
              <a:gd name="connsiteY518" fmla="*/ 4227150 h 6858000"/>
              <a:gd name="connsiteX519" fmla="*/ 2151029 w 7467600"/>
              <a:gd name="connsiteY519" fmla="*/ 4146947 h 6858000"/>
              <a:gd name="connsiteX520" fmla="*/ 3563434 w 7467600"/>
              <a:gd name="connsiteY520" fmla="*/ 4469115 h 6858000"/>
              <a:gd name="connsiteX521" fmla="*/ 3177952 w 7467600"/>
              <a:gd name="connsiteY521" fmla="*/ 3657386 h 6858000"/>
              <a:gd name="connsiteX522" fmla="*/ 3189263 w 7467600"/>
              <a:gd name="connsiteY522" fmla="*/ 3625726 h 6858000"/>
              <a:gd name="connsiteX523" fmla="*/ 3560912 w 7467600"/>
              <a:gd name="connsiteY523" fmla="*/ 4079863 h 6858000"/>
              <a:gd name="connsiteX524" fmla="*/ 3626636 w 7467600"/>
              <a:gd name="connsiteY524" fmla="*/ 4512230 h 6858000"/>
              <a:gd name="connsiteX525" fmla="*/ 3653088 w 7467600"/>
              <a:gd name="connsiteY525" fmla="*/ 4521417 h 6858000"/>
              <a:gd name="connsiteX526" fmla="*/ 3988128 w 7467600"/>
              <a:gd name="connsiteY526" fmla="*/ 4817267 h 6858000"/>
              <a:gd name="connsiteX527" fmla="*/ 4830582 w 7467600"/>
              <a:gd name="connsiteY527" fmla="*/ 4676000 h 6858000"/>
              <a:gd name="connsiteX528" fmla="*/ 4830100 w 7467600"/>
              <a:gd name="connsiteY528" fmla="*/ 4675554 h 6858000"/>
              <a:gd name="connsiteX529" fmla="*/ 4036318 w 7467600"/>
              <a:gd name="connsiteY529" fmla="*/ 4147013 h 6858000"/>
              <a:gd name="connsiteX530" fmla="*/ 3432098 w 7467600"/>
              <a:gd name="connsiteY530" fmla="*/ 3537312 h 6858000"/>
              <a:gd name="connsiteX531" fmla="*/ 3446761 w 7467600"/>
              <a:gd name="connsiteY531" fmla="*/ 3461278 h 6858000"/>
              <a:gd name="connsiteX532" fmla="*/ 4419733 w 7467600"/>
              <a:gd name="connsiteY532" fmla="*/ 3963555 h 6858000"/>
              <a:gd name="connsiteX533" fmla="*/ 4781371 w 7467600"/>
              <a:gd name="connsiteY533" fmla="*/ 4458604 h 6858000"/>
              <a:gd name="connsiteX534" fmla="*/ 4780440 w 7467600"/>
              <a:gd name="connsiteY534" fmla="*/ 4470290 h 6858000"/>
              <a:gd name="connsiteX535" fmla="*/ 4898954 w 7467600"/>
              <a:gd name="connsiteY535" fmla="*/ 4662092 h 6858000"/>
              <a:gd name="connsiteX536" fmla="*/ 4900699 w 7467600"/>
              <a:gd name="connsiteY536" fmla="*/ 4670867 h 6858000"/>
              <a:gd name="connsiteX537" fmla="*/ 5714511 w 7467600"/>
              <a:gd name="connsiteY537" fmla="*/ 4663483 h 6858000"/>
              <a:gd name="connsiteX538" fmla="*/ 5464793 w 7467600"/>
              <a:gd name="connsiteY538" fmla="*/ 4393556 h 6858000"/>
              <a:gd name="connsiteX539" fmla="*/ 5461897 w 7467600"/>
              <a:gd name="connsiteY539" fmla="*/ 4390879 h 6858000"/>
              <a:gd name="connsiteX540" fmla="*/ 4294126 w 7467600"/>
              <a:gd name="connsiteY540" fmla="*/ 3303048 h 6858000"/>
              <a:gd name="connsiteX541" fmla="*/ 4305321 w 7467600"/>
              <a:gd name="connsiteY541" fmla="*/ 3256953 h 6858000"/>
              <a:gd name="connsiteX542" fmla="*/ 4949299 w 7467600"/>
              <a:gd name="connsiteY542" fmla="*/ 3766336 h 6858000"/>
              <a:gd name="connsiteX543" fmla="*/ 5291452 w 7467600"/>
              <a:gd name="connsiteY543" fmla="*/ 4076801 h 6858000"/>
              <a:gd name="connsiteX544" fmla="*/ 5434998 w 7467600"/>
              <a:gd name="connsiteY544" fmla="*/ 4254100 h 6858000"/>
              <a:gd name="connsiteX545" fmla="*/ 5351015 w 7467600"/>
              <a:gd name="connsiteY545" fmla="*/ 3760989 h 6858000"/>
              <a:gd name="connsiteX546" fmla="*/ 5413780 w 7467600"/>
              <a:gd name="connsiteY546" fmla="*/ 2966265 h 6858000"/>
              <a:gd name="connsiteX547" fmla="*/ 5425627 w 7467600"/>
              <a:gd name="connsiteY547" fmla="*/ 2954192 h 6858000"/>
              <a:gd name="connsiteX548" fmla="*/ 6604735 w 7467600"/>
              <a:gd name="connsiteY548" fmla="*/ 2041381 h 6858000"/>
              <a:gd name="connsiteX549" fmla="*/ 7204487 w 7467600"/>
              <a:gd name="connsiteY549" fmla="*/ 2742112 h 6858000"/>
              <a:gd name="connsiteX550" fmla="*/ 7131592 w 7467600"/>
              <a:gd name="connsiteY550" fmla="*/ 2672096 h 6858000"/>
              <a:gd name="connsiteX551" fmla="*/ 6996344 w 7467600"/>
              <a:gd name="connsiteY551" fmla="*/ 2518310 h 6858000"/>
              <a:gd name="connsiteX552" fmla="*/ 6735495 w 7467600"/>
              <a:gd name="connsiteY552" fmla="*/ 2196890 h 6858000"/>
              <a:gd name="connsiteX553" fmla="*/ 6721901 w 7467600"/>
              <a:gd name="connsiteY553" fmla="*/ 2179274 h 6858000"/>
              <a:gd name="connsiteX554" fmla="*/ 6604735 w 7467600"/>
              <a:gd name="connsiteY554" fmla="*/ 2041381 h 6858000"/>
              <a:gd name="connsiteX555" fmla="*/ 6591670 w 7467600"/>
              <a:gd name="connsiteY555" fmla="*/ 1988277 h 6858000"/>
              <a:gd name="connsiteX556" fmla="*/ 6747349 w 7467600"/>
              <a:gd name="connsiteY556" fmla="*/ 2160069 h 6858000"/>
              <a:gd name="connsiteX557" fmla="*/ 6760943 w 7467600"/>
              <a:gd name="connsiteY557" fmla="*/ 2177686 h 6858000"/>
              <a:gd name="connsiteX558" fmla="*/ 7021065 w 7467600"/>
              <a:gd name="connsiteY558" fmla="*/ 2498102 h 6858000"/>
              <a:gd name="connsiteX559" fmla="*/ 7155223 w 7467600"/>
              <a:gd name="connsiteY559" fmla="*/ 2650386 h 6858000"/>
              <a:gd name="connsiteX560" fmla="*/ 7203167 w 7467600"/>
              <a:gd name="connsiteY560" fmla="*/ 2697288 h 6858000"/>
              <a:gd name="connsiteX561" fmla="*/ 6937703 w 7467600"/>
              <a:gd name="connsiteY561" fmla="*/ 2321981 h 6858000"/>
              <a:gd name="connsiteX562" fmla="*/ 6591670 w 7467600"/>
              <a:gd name="connsiteY562" fmla="*/ 1988277 h 6858000"/>
              <a:gd name="connsiteX563" fmla="*/ 5798671 w 7467600"/>
              <a:gd name="connsiteY563" fmla="*/ 1981601 h 6858000"/>
              <a:gd name="connsiteX564" fmla="*/ 5754709 w 7467600"/>
              <a:gd name="connsiteY564" fmla="*/ 2071454 h 6858000"/>
              <a:gd name="connsiteX565" fmla="*/ 5763044 w 7467600"/>
              <a:gd name="connsiteY565" fmla="*/ 2842206 h 6858000"/>
              <a:gd name="connsiteX566" fmla="*/ 5764974 w 7467600"/>
              <a:gd name="connsiteY566" fmla="*/ 2799609 h 6858000"/>
              <a:gd name="connsiteX567" fmla="*/ 5767665 w 7467600"/>
              <a:gd name="connsiteY567" fmla="*/ 2666409 h 6858000"/>
              <a:gd name="connsiteX568" fmla="*/ 5763055 w 7467600"/>
              <a:gd name="connsiteY568" fmla="*/ 2579705 h 6858000"/>
              <a:gd name="connsiteX569" fmla="*/ 5758079 w 7467600"/>
              <a:gd name="connsiteY569" fmla="*/ 2492508 h 6858000"/>
              <a:gd name="connsiteX570" fmla="*/ 5779325 w 7467600"/>
              <a:gd name="connsiteY570" fmla="*/ 2197069 h 6858000"/>
              <a:gd name="connsiteX571" fmla="*/ 5798671 w 7467600"/>
              <a:gd name="connsiteY571" fmla="*/ 1981601 h 6858000"/>
              <a:gd name="connsiteX572" fmla="*/ 5829202 w 7467600"/>
              <a:gd name="connsiteY572" fmla="*/ 1971679 h 6858000"/>
              <a:gd name="connsiteX573" fmla="*/ 5809558 w 7467600"/>
              <a:gd name="connsiteY573" fmla="*/ 2198043 h 6858000"/>
              <a:gd name="connsiteX574" fmla="*/ 5788653 w 7467600"/>
              <a:gd name="connsiteY574" fmla="*/ 2489430 h 6858000"/>
              <a:gd name="connsiteX575" fmla="*/ 5793439 w 7467600"/>
              <a:gd name="connsiteY575" fmla="*/ 2575235 h 6858000"/>
              <a:gd name="connsiteX576" fmla="*/ 5796837 w 7467600"/>
              <a:gd name="connsiteY576" fmla="*/ 2637633 h 6858000"/>
              <a:gd name="connsiteX577" fmla="*/ 5818614 w 7467600"/>
              <a:gd name="connsiteY577" fmla="*/ 2473055 h 6858000"/>
              <a:gd name="connsiteX578" fmla="*/ 5829202 w 7467600"/>
              <a:gd name="connsiteY578" fmla="*/ 1971679 h 6858000"/>
              <a:gd name="connsiteX579" fmla="*/ 5911389 w 7467600"/>
              <a:gd name="connsiteY579" fmla="*/ 1898371 h 6858000"/>
              <a:gd name="connsiteX580" fmla="*/ 6237627 w 7467600"/>
              <a:gd name="connsiteY580" fmla="*/ 2231921 h 6858000"/>
              <a:gd name="connsiteX581" fmla="*/ 5911389 w 7467600"/>
              <a:gd name="connsiteY581" fmla="*/ 1898371 h 6858000"/>
              <a:gd name="connsiteX582" fmla="*/ 6944437 w 7467600"/>
              <a:gd name="connsiteY582" fmla="*/ 1575402 h 6858000"/>
              <a:gd name="connsiteX583" fmla="*/ 6304730 w 7467600"/>
              <a:gd name="connsiteY583" fmla="*/ 1766654 h 6858000"/>
              <a:gd name="connsiteX584" fmla="*/ 6944437 w 7467600"/>
              <a:gd name="connsiteY584" fmla="*/ 1575402 h 6858000"/>
              <a:gd name="connsiteX585" fmla="*/ 7019523 w 7467600"/>
              <a:gd name="connsiteY585" fmla="*/ 1519450 h 6858000"/>
              <a:gd name="connsiteX586" fmla="*/ 6298091 w 7467600"/>
              <a:gd name="connsiteY586" fmla="*/ 1737122 h 6858000"/>
              <a:gd name="connsiteX587" fmla="*/ 7019523 w 7467600"/>
              <a:gd name="connsiteY587" fmla="*/ 1519450 h 6858000"/>
              <a:gd name="connsiteX588" fmla="*/ 2399523 w 7467600"/>
              <a:gd name="connsiteY588" fmla="*/ 1428234 h 6858000"/>
              <a:gd name="connsiteX589" fmla="*/ 2224982 w 7467600"/>
              <a:gd name="connsiteY589" fmla="*/ 1826201 h 6858000"/>
              <a:gd name="connsiteX590" fmla="*/ 2096099 w 7467600"/>
              <a:gd name="connsiteY590" fmla="*/ 2345900 h 6858000"/>
              <a:gd name="connsiteX591" fmla="*/ 2283317 w 7467600"/>
              <a:gd name="connsiteY591" fmla="*/ 1796925 h 6858000"/>
              <a:gd name="connsiteX592" fmla="*/ 2399523 w 7467600"/>
              <a:gd name="connsiteY592" fmla="*/ 1428234 h 6858000"/>
              <a:gd name="connsiteX593" fmla="*/ 2448558 w 7467600"/>
              <a:gd name="connsiteY593" fmla="*/ 1373435 h 6858000"/>
              <a:gd name="connsiteX594" fmla="*/ 2312521 w 7467600"/>
              <a:gd name="connsiteY594" fmla="*/ 1806140 h 6858000"/>
              <a:gd name="connsiteX595" fmla="*/ 2127533 w 7467600"/>
              <a:gd name="connsiteY595" fmla="*/ 2348380 h 6858000"/>
              <a:gd name="connsiteX596" fmla="*/ 2358080 w 7467600"/>
              <a:gd name="connsiteY596" fmla="*/ 1866134 h 6858000"/>
              <a:gd name="connsiteX597" fmla="*/ 2407436 w 7467600"/>
              <a:gd name="connsiteY597" fmla="*/ 1651070 h 6858000"/>
              <a:gd name="connsiteX598" fmla="*/ 2448558 w 7467600"/>
              <a:gd name="connsiteY598" fmla="*/ 1373435 h 6858000"/>
              <a:gd name="connsiteX599" fmla="*/ 278707 w 7467600"/>
              <a:gd name="connsiteY599" fmla="*/ 1352270 h 6858000"/>
              <a:gd name="connsiteX600" fmla="*/ 321570 w 7467600"/>
              <a:gd name="connsiteY600" fmla="*/ 1861610 h 6858000"/>
              <a:gd name="connsiteX601" fmla="*/ 294281 w 7467600"/>
              <a:gd name="connsiteY601" fmla="*/ 1440658 h 6858000"/>
              <a:gd name="connsiteX602" fmla="*/ 278707 w 7467600"/>
              <a:gd name="connsiteY602" fmla="*/ 1352270 h 6858000"/>
              <a:gd name="connsiteX603" fmla="*/ 1423821 w 7467600"/>
              <a:gd name="connsiteY603" fmla="*/ 1351958 h 6858000"/>
              <a:gd name="connsiteX604" fmla="*/ 1638521 w 7467600"/>
              <a:gd name="connsiteY604" fmla="*/ 1908470 h 6858000"/>
              <a:gd name="connsiteX605" fmla="*/ 1754199 w 7467600"/>
              <a:gd name="connsiteY605" fmla="*/ 2149284 h 6858000"/>
              <a:gd name="connsiteX606" fmla="*/ 1908359 w 7467600"/>
              <a:gd name="connsiteY606" fmla="*/ 2364988 h 6858000"/>
              <a:gd name="connsiteX607" fmla="*/ 1647661 w 7467600"/>
              <a:gd name="connsiteY607" fmla="*/ 1825945 h 6858000"/>
              <a:gd name="connsiteX608" fmla="*/ 1423821 w 7467600"/>
              <a:gd name="connsiteY608" fmla="*/ 1351958 h 6858000"/>
              <a:gd name="connsiteX609" fmla="*/ 1431890 w 7467600"/>
              <a:gd name="connsiteY609" fmla="*/ 1306475 h 6858000"/>
              <a:gd name="connsiteX610" fmla="*/ 1507597 w 7467600"/>
              <a:gd name="connsiteY610" fmla="*/ 1446132 h 6858000"/>
              <a:gd name="connsiteX611" fmla="*/ 1674586 w 7467600"/>
              <a:gd name="connsiteY611" fmla="*/ 1813832 h 6858000"/>
              <a:gd name="connsiteX612" fmla="*/ 1815950 w 7467600"/>
              <a:gd name="connsiteY612" fmla="*/ 2128564 h 6858000"/>
              <a:gd name="connsiteX613" fmla="*/ 1984242 w 7467600"/>
              <a:gd name="connsiteY613" fmla="*/ 2430829 h 6858000"/>
              <a:gd name="connsiteX614" fmla="*/ 2014023 w 7467600"/>
              <a:gd name="connsiteY614" fmla="*/ 2450995 h 6858000"/>
              <a:gd name="connsiteX615" fmla="*/ 1747337 w 7467600"/>
              <a:gd name="connsiteY615" fmla="*/ 1855264 h 6858000"/>
              <a:gd name="connsiteX616" fmla="*/ 1533749 w 7467600"/>
              <a:gd name="connsiteY616" fmla="*/ 1478656 h 6858000"/>
              <a:gd name="connsiteX617" fmla="*/ 1431890 w 7467600"/>
              <a:gd name="connsiteY617" fmla="*/ 1306475 h 6858000"/>
              <a:gd name="connsiteX618" fmla="*/ 5052692 w 7467600"/>
              <a:gd name="connsiteY618" fmla="*/ 1292994 h 6858000"/>
              <a:gd name="connsiteX619" fmla="*/ 5200661 w 7467600"/>
              <a:gd name="connsiteY619" fmla="*/ 1635186 h 6858000"/>
              <a:gd name="connsiteX620" fmla="*/ 5297138 w 7467600"/>
              <a:gd name="connsiteY620" fmla="*/ 1906351 h 6858000"/>
              <a:gd name="connsiteX621" fmla="*/ 5052692 w 7467600"/>
              <a:gd name="connsiteY621" fmla="*/ 1292994 h 6858000"/>
              <a:gd name="connsiteX622" fmla="*/ 5009948 w 7467600"/>
              <a:gd name="connsiteY622" fmla="*/ 1273619 h 6858000"/>
              <a:gd name="connsiteX623" fmla="*/ 5121777 w 7467600"/>
              <a:gd name="connsiteY623" fmla="*/ 1654213 h 6858000"/>
              <a:gd name="connsiteX624" fmla="*/ 5293545 w 7467600"/>
              <a:gd name="connsiteY624" fmla="*/ 2072247 h 6858000"/>
              <a:gd name="connsiteX625" fmla="*/ 5294042 w 7467600"/>
              <a:gd name="connsiteY625" fmla="*/ 2065019 h 6858000"/>
              <a:gd name="connsiteX626" fmla="*/ 5171936 w 7467600"/>
              <a:gd name="connsiteY626" fmla="*/ 1647613 h 6858000"/>
              <a:gd name="connsiteX627" fmla="*/ 5009948 w 7467600"/>
              <a:gd name="connsiteY627" fmla="*/ 1273619 h 6858000"/>
              <a:gd name="connsiteX628" fmla="*/ 655236 w 7467600"/>
              <a:gd name="connsiteY628" fmla="*/ 1268632 h 6858000"/>
              <a:gd name="connsiteX629" fmla="*/ 839521 w 7467600"/>
              <a:gd name="connsiteY629" fmla="*/ 1685315 h 6858000"/>
              <a:gd name="connsiteX630" fmla="*/ 1109416 w 7467600"/>
              <a:gd name="connsiteY630" fmla="*/ 2061663 h 6858000"/>
              <a:gd name="connsiteX631" fmla="*/ 1298300 w 7467600"/>
              <a:gd name="connsiteY631" fmla="*/ 2247742 h 6858000"/>
              <a:gd name="connsiteX632" fmla="*/ 1125871 w 7467600"/>
              <a:gd name="connsiteY632" fmla="*/ 1989513 h 6858000"/>
              <a:gd name="connsiteX633" fmla="*/ 981574 w 7467600"/>
              <a:gd name="connsiteY633" fmla="*/ 1783157 h 6858000"/>
              <a:gd name="connsiteX634" fmla="*/ 922198 w 7467600"/>
              <a:gd name="connsiteY634" fmla="*/ 1677437 h 6858000"/>
              <a:gd name="connsiteX635" fmla="*/ 869293 w 7467600"/>
              <a:gd name="connsiteY635" fmla="*/ 1583214 h 6858000"/>
              <a:gd name="connsiteX636" fmla="*/ 751431 w 7467600"/>
              <a:gd name="connsiteY636" fmla="*/ 1405731 h 6858000"/>
              <a:gd name="connsiteX637" fmla="*/ 655236 w 7467600"/>
              <a:gd name="connsiteY637" fmla="*/ 1268632 h 6858000"/>
              <a:gd name="connsiteX638" fmla="*/ 6516292 w 7467600"/>
              <a:gd name="connsiteY638" fmla="*/ 1263064 h 6858000"/>
              <a:gd name="connsiteX639" fmla="*/ 5736320 w 7467600"/>
              <a:gd name="connsiteY639" fmla="*/ 1501803 h 6858000"/>
              <a:gd name="connsiteX640" fmla="*/ 6516292 w 7467600"/>
              <a:gd name="connsiteY640" fmla="*/ 1263064 h 6858000"/>
              <a:gd name="connsiteX641" fmla="*/ 291466 w 7467600"/>
              <a:gd name="connsiteY641" fmla="*/ 1250369 h 6858000"/>
              <a:gd name="connsiteX642" fmla="*/ 323180 w 7467600"/>
              <a:gd name="connsiteY642" fmla="*/ 1435283 h 6858000"/>
              <a:gd name="connsiteX643" fmla="*/ 349381 w 7467600"/>
              <a:gd name="connsiteY643" fmla="*/ 1875041 h 6858000"/>
              <a:gd name="connsiteX644" fmla="*/ 374363 w 7467600"/>
              <a:gd name="connsiteY644" fmla="*/ 1506494 h 6858000"/>
              <a:gd name="connsiteX645" fmla="*/ 302168 w 7467600"/>
              <a:gd name="connsiteY645" fmla="*/ 1274495 h 6858000"/>
              <a:gd name="connsiteX646" fmla="*/ 291466 w 7467600"/>
              <a:gd name="connsiteY646" fmla="*/ 1250369 h 6858000"/>
              <a:gd name="connsiteX647" fmla="*/ 678222 w 7467600"/>
              <a:gd name="connsiteY647" fmla="*/ 1248670 h 6858000"/>
              <a:gd name="connsiteX648" fmla="*/ 775536 w 7467600"/>
              <a:gd name="connsiteY648" fmla="*/ 1388015 h 6858000"/>
              <a:gd name="connsiteX649" fmla="*/ 894529 w 7467600"/>
              <a:gd name="connsiteY649" fmla="*/ 1567739 h 6858000"/>
              <a:gd name="connsiteX650" fmla="*/ 948000 w 7467600"/>
              <a:gd name="connsiteY650" fmla="*/ 1663088 h 6858000"/>
              <a:gd name="connsiteX651" fmla="*/ 1006812 w 7467600"/>
              <a:gd name="connsiteY651" fmla="*/ 1767683 h 6858000"/>
              <a:gd name="connsiteX652" fmla="*/ 1149133 w 7467600"/>
              <a:gd name="connsiteY652" fmla="*/ 1971513 h 6858000"/>
              <a:gd name="connsiteX653" fmla="*/ 1333952 w 7467600"/>
              <a:gd name="connsiteY653" fmla="*/ 2251620 h 6858000"/>
              <a:gd name="connsiteX654" fmla="*/ 1337329 w 7467600"/>
              <a:gd name="connsiteY654" fmla="*/ 2258350 h 6858000"/>
              <a:gd name="connsiteX655" fmla="*/ 1014726 w 7467600"/>
              <a:gd name="connsiteY655" fmla="*/ 1615556 h 6858000"/>
              <a:gd name="connsiteX656" fmla="*/ 678222 w 7467600"/>
              <a:gd name="connsiteY656" fmla="*/ 1248670 h 6858000"/>
              <a:gd name="connsiteX657" fmla="*/ 6691602 w 7467600"/>
              <a:gd name="connsiteY657" fmla="*/ 1140573 h 6858000"/>
              <a:gd name="connsiteX658" fmla="*/ 6571100 w 7467600"/>
              <a:gd name="connsiteY658" fmla="*/ 1183662 h 6858000"/>
              <a:gd name="connsiteX659" fmla="*/ 6241687 w 7467600"/>
              <a:gd name="connsiteY659" fmla="*/ 1257600 h 6858000"/>
              <a:gd name="connsiteX660" fmla="*/ 5693009 w 7467600"/>
              <a:gd name="connsiteY660" fmla="*/ 1478256 h 6858000"/>
              <a:gd name="connsiteX661" fmla="*/ 6548420 w 7467600"/>
              <a:gd name="connsiteY661" fmla="*/ 1214599 h 6858000"/>
              <a:gd name="connsiteX662" fmla="*/ 6605473 w 7467600"/>
              <a:gd name="connsiteY662" fmla="*/ 1184686 h 6858000"/>
              <a:gd name="connsiteX663" fmla="*/ 6691602 w 7467600"/>
              <a:gd name="connsiteY663" fmla="*/ 1140573 h 6858000"/>
              <a:gd name="connsiteX664" fmla="*/ 4002475 w 7467600"/>
              <a:gd name="connsiteY664" fmla="*/ 1037802 h 6858000"/>
              <a:gd name="connsiteX665" fmla="*/ 4000324 w 7467600"/>
              <a:gd name="connsiteY665" fmla="*/ 1039362 h 6858000"/>
              <a:gd name="connsiteX666" fmla="*/ 4002862 w 7467600"/>
              <a:gd name="connsiteY666" fmla="*/ 1042866 h 6858000"/>
              <a:gd name="connsiteX667" fmla="*/ 4002475 w 7467600"/>
              <a:gd name="connsiteY667" fmla="*/ 1037802 h 6858000"/>
              <a:gd name="connsiteX668" fmla="*/ 506322 w 7467600"/>
              <a:gd name="connsiteY668" fmla="*/ 1020997 h 6858000"/>
              <a:gd name="connsiteX669" fmla="*/ 533068 w 7467600"/>
              <a:gd name="connsiteY669" fmla="*/ 1029409 h 6858000"/>
              <a:gd name="connsiteX670" fmla="*/ 1232525 w 7467600"/>
              <a:gd name="connsiteY670" fmla="*/ 1804675 h 6858000"/>
              <a:gd name="connsiteX671" fmla="*/ 1388858 w 7467600"/>
              <a:gd name="connsiteY671" fmla="*/ 2368011 h 6858000"/>
              <a:gd name="connsiteX672" fmla="*/ 1384098 w 7467600"/>
              <a:gd name="connsiteY672" fmla="*/ 2378125 h 6858000"/>
              <a:gd name="connsiteX673" fmla="*/ 1425393 w 7467600"/>
              <a:gd name="connsiteY673" fmla="*/ 2589124 h 6858000"/>
              <a:gd name="connsiteX674" fmla="*/ 1424001 w 7467600"/>
              <a:gd name="connsiteY674" fmla="*/ 2597541 h 6858000"/>
              <a:gd name="connsiteX675" fmla="*/ 2152729 w 7467600"/>
              <a:gd name="connsiteY675" fmla="*/ 2864487 h 6858000"/>
              <a:gd name="connsiteX676" fmla="*/ 2020609 w 7467600"/>
              <a:gd name="connsiteY676" fmla="*/ 2539671 h 6858000"/>
              <a:gd name="connsiteX677" fmla="*/ 2018920 w 7467600"/>
              <a:gd name="connsiteY677" fmla="*/ 2536309 h 6858000"/>
              <a:gd name="connsiteX678" fmla="*/ 1342441 w 7467600"/>
              <a:gd name="connsiteY678" fmla="*/ 1173017 h 6858000"/>
              <a:gd name="connsiteX679" fmla="*/ 1367925 w 7467600"/>
              <a:gd name="connsiteY679" fmla="*/ 1135648 h 6858000"/>
              <a:gd name="connsiteX680" fmla="*/ 1771401 w 7467600"/>
              <a:gd name="connsiteY680" fmla="*/ 1806673 h 6858000"/>
              <a:gd name="connsiteX681" fmla="*/ 1972385 w 7467600"/>
              <a:gd name="connsiteY681" fmla="*/ 2198735 h 6858000"/>
              <a:gd name="connsiteX682" fmla="*/ 2040892 w 7467600"/>
              <a:gd name="connsiteY682" fmla="*/ 2405205 h 6858000"/>
              <a:gd name="connsiteX683" fmla="*/ 2131689 w 7467600"/>
              <a:gd name="connsiteY683" fmla="*/ 1936926 h 6858000"/>
              <a:gd name="connsiteX684" fmla="*/ 2454820 w 7467600"/>
              <a:gd name="connsiteY684" fmla="*/ 1248808 h 6858000"/>
              <a:gd name="connsiteX685" fmla="*/ 2492512 w 7467600"/>
              <a:gd name="connsiteY685" fmla="*/ 1302920 h 6858000"/>
              <a:gd name="connsiteX686" fmla="*/ 2081216 w 7467600"/>
              <a:gd name="connsiteY686" fmla="*/ 2527513 h 6858000"/>
              <a:gd name="connsiteX687" fmla="*/ 2081211 w 7467600"/>
              <a:gd name="connsiteY687" fmla="*/ 2528916 h 6858000"/>
              <a:gd name="connsiteX688" fmla="*/ 2199067 w 7467600"/>
              <a:gd name="connsiteY688" fmla="*/ 2884061 h 6858000"/>
              <a:gd name="connsiteX689" fmla="*/ 3192586 w 7467600"/>
              <a:gd name="connsiteY689" fmla="*/ 3411496 h 6858000"/>
              <a:gd name="connsiteX690" fmla="*/ 3182620 w 7467600"/>
              <a:gd name="connsiteY690" fmla="*/ 3483279 h 6858000"/>
              <a:gd name="connsiteX691" fmla="*/ 2435119 w 7467600"/>
              <a:gd name="connsiteY691" fmla="*/ 3080173 h 6858000"/>
              <a:gd name="connsiteX692" fmla="*/ 2410152 w 7467600"/>
              <a:gd name="connsiteY692" fmla="*/ 3063751 h 6858000"/>
              <a:gd name="connsiteX693" fmla="*/ 2408099 w 7467600"/>
              <a:gd name="connsiteY693" fmla="*/ 3064403 h 6858000"/>
              <a:gd name="connsiteX694" fmla="*/ 2407218 w 7467600"/>
              <a:gd name="connsiteY694" fmla="*/ 3070324 h 6858000"/>
              <a:gd name="connsiteX695" fmla="*/ 2380138 w 7467600"/>
              <a:gd name="connsiteY695" fmla="*/ 3099341 h 6858000"/>
              <a:gd name="connsiteX696" fmla="*/ 1765923 w 7467600"/>
              <a:gd name="connsiteY696" fmla="*/ 3581043 h 6858000"/>
              <a:gd name="connsiteX697" fmla="*/ 1702258 w 7467600"/>
              <a:gd name="connsiteY697" fmla="*/ 3612286 h 6858000"/>
              <a:gd name="connsiteX698" fmla="*/ 1538370 w 7467600"/>
              <a:gd name="connsiteY698" fmla="*/ 3811804 h 6858000"/>
              <a:gd name="connsiteX699" fmla="*/ 542867 w 7467600"/>
              <a:gd name="connsiteY699" fmla="*/ 4944092 h 6858000"/>
              <a:gd name="connsiteX700" fmla="*/ 515800 w 7467600"/>
              <a:gd name="connsiteY700" fmla="*/ 4862180 h 6858000"/>
              <a:gd name="connsiteX701" fmla="*/ 909145 w 7467600"/>
              <a:gd name="connsiteY701" fmla="*/ 4199225 h 6858000"/>
              <a:gd name="connsiteX702" fmla="*/ 1214067 w 7467600"/>
              <a:gd name="connsiteY702" fmla="*/ 3908561 h 6858000"/>
              <a:gd name="connsiteX703" fmla="*/ 640967 w 7467600"/>
              <a:gd name="connsiteY703" fmla="*/ 4105601 h 6858000"/>
              <a:gd name="connsiteX704" fmla="*/ 112563 w 7467600"/>
              <a:gd name="connsiteY704" fmla="*/ 4396952 h 6858000"/>
              <a:gd name="connsiteX705" fmla="*/ 0 w 7467600"/>
              <a:gd name="connsiteY705" fmla="*/ 4466006 h 6858000"/>
              <a:gd name="connsiteX706" fmla="*/ 0 w 7467600"/>
              <a:gd name="connsiteY706" fmla="*/ 4233763 h 6858000"/>
              <a:gd name="connsiteX707" fmla="*/ 36881 w 7467600"/>
              <a:gd name="connsiteY707" fmla="*/ 4200118 h 6858000"/>
              <a:gd name="connsiteX708" fmla="*/ 910534 w 7467600"/>
              <a:gd name="connsiteY708" fmla="*/ 3629753 h 6858000"/>
              <a:gd name="connsiteX709" fmla="*/ 1578717 w 7467600"/>
              <a:gd name="connsiteY709" fmla="*/ 3575982 h 6858000"/>
              <a:gd name="connsiteX710" fmla="*/ 2338780 w 7467600"/>
              <a:gd name="connsiteY710" fmla="*/ 3033725 h 6858000"/>
              <a:gd name="connsiteX711" fmla="*/ 1807991 w 7467600"/>
              <a:gd name="connsiteY711" fmla="*/ 2807184 h 6858000"/>
              <a:gd name="connsiteX712" fmla="*/ 1416358 w 7467600"/>
              <a:gd name="connsiteY712" fmla="*/ 3112571 h 6858000"/>
              <a:gd name="connsiteX713" fmla="*/ 939066 w 7467600"/>
              <a:gd name="connsiteY713" fmla="*/ 3378798 h 6858000"/>
              <a:gd name="connsiteX714" fmla="*/ 115099 w 7467600"/>
              <a:gd name="connsiteY714" fmla="*/ 3607650 h 6858000"/>
              <a:gd name="connsiteX715" fmla="*/ 97284 w 7467600"/>
              <a:gd name="connsiteY715" fmla="*/ 3520393 h 6858000"/>
              <a:gd name="connsiteX716" fmla="*/ 922050 w 7467600"/>
              <a:gd name="connsiteY716" fmla="*/ 3074867 h 6858000"/>
              <a:gd name="connsiteX717" fmla="*/ 1405265 w 7467600"/>
              <a:gd name="connsiteY717" fmla="*/ 3016319 h 6858000"/>
              <a:gd name="connsiteX718" fmla="*/ 1407512 w 7467600"/>
              <a:gd name="connsiteY718" fmla="*/ 3018001 h 6858000"/>
              <a:gd name="connsiteX719" fmla="*/ 1726266 w 7467600"/>
              <a:gd name="connsiteY719" fmla="*/ 2777274 h 6858000"/>
              <a:gd name="connsiteX720" fmla="*/ 625390 w 7467600"/>
              <a:gd name="connsiteY720" fmla="*/ 2514541 h 6858000"/>
              <a:gd name="connsiteX721" fmla="*/ 619799 w 7467600"/>
              <a:gd name="connsiteY721" fmla="*/ 2527180 h 6858000"/>
              <a:gd name="connsiteX722" fmla="*/ 310030 w 7467600"/>
              <a:gd name="connsiteY722" fmla="*/ 2771818 h 6858000"/>
              <a:gd name="connsiteX723" fmla="*/ 173877 w 7467600"/>
              <a:gd name="connsiteY723" fmla="*/ 2937056 h 6858000"/>
              <a:gd name="connsiteX724" fmla="*/ 77889 w 7467600"/>
              <a:gd name="connsiteY724" fmla="*/ 3138440 h 6858000"/>
              <a:gd name="connsiteX725" fmla="*/ 0 w 7467600"/>
              <a:gd name="connsiteY725" fmla="*/ 3271395 h 6858000"/>
              <a:gd name="connsiteX726" fmla="*/ 0 w 7467600"/>
              <a:gd name="connsiteY726" fmla="*/ 3153002 h 6858000"/>
              <a:gd name="connsiteX727" fmla="*/ 2386 w 7467600"/>
              <a:gd name="connsiteY727" fmla="*/ 3149203 h 6858000"/>
              <a:gd name="connsiteX728" fmla="*/ 89753 w 7467600"/>
              <a:gd name="connsiteY728" fmla="*/ 2987702 h 6858000"/>
              <a:gd name="connsiteX729" fmla="*/ 76869 w 7467600"/>
              <a:gd name="connsiteY729" fmla="*/ 3005404 h 6858000"/>
              <a:gd name="connsiteX730" fmla="*/ 32049 w 7467600"/>
              <a:gd name="connsiteY730" fmla="*/ 3065814 h 6858000"/>
              <a:gd name="connsiteX731" fmla="*/ 0 w 7467600"/>
              <a:gd name="connsiteY731" fmla="*/ 3108744 h 6858000"/>
              <a:gd name="connsiteX732" fmla="*/ 0 w 7467600"/>
              <a:gd name="connsiteY732" fmla="*/ 3058059 h 6858000"/>
              <a:gd name="connsiteX733" fmla="*/ 7610 w 7467600"/>
              <a:gd name="connsiteY733" fmla="*/ 3047889 h 6858000"/>
              <a:gd name="connsiteX734" fmla="*/ 52419 w 7467600"/>
              <a:gd name="connsiteY734" fmla="*/ 2987479 h 6858000"/>
              <a:gd name="connsiteX735" fmla="*/ 59142 w 7467600"/>
              <a:gd name="connsiteY735" fmla="*/ 2978488 h 6858000"/>
              <a:gd name="connsiteX736" fmla="*/ 0 w 7467600"/>
              <a:gd name="connsiteY736" fmla="*/ 3015334 h 6858000"/>
              <a:gd name="connsiteX737" fmla="*/ 0 w 7467600"/>
              <a:gd name="connsiteY737" fmla="*/ 2914286 h 6858000"/>
              <a:gd name="connsiteX738" fmla="*/ 36383 w 7467600"/>
              <a:gd name="connsiteY738" fmla="*/ 2901128 h 6858000"/>
              <a:gd name="connsiteX739" fmla="*/ 156329 w 7467600"/>
              <a:gd name="connsiteY739" fmla="*/ 2840533 h 6858000"/>
              <a:gd name="connsiteX740" fmla="*/ 358355 w 7467600"/>
              <a:gd name="connsiteY740" fmla="*/ 2620471 h 6858000"/>
              <a:gd name="connsiteX741" fmla="*/ 510577 w 7467600"/>
              <a:gd name="connsiteY741" fmla="*/ 2501244 h 6858000"/>
              <a:gd name="connsiteX742" fmla="*/ 211967 w 7467600"/>
              <a:gd name="connsiteY742" fmla="*/ 2479171 h 6858000"/>
              <a:gd name="connsiteX743" fmla="*/ 0 w 7467600"/>
              <a:gd name="connsiteY743" fmla="*/ 2476398 h 6858000"/>
              <a:gd name="connsiteX744" fmla="*/ 0 w 7467600"/>
              <a:gd name="connsiteY744" fmla="*/ 2389189 h 6858000"/>
              <a:gd name="connsiteX745" fmla="*/ 103062 w 7467600"/>
              <a:gd name="connsiteY745" fmla="*/ 2389518 h 6858000"/>
              <a:gd name="connsiteX746" fmla="*/ 510734 w 7467600"/>
              <a:gd name="connsiteY746" fmla="*/ 2416201 h 6858000"/>
              <a:gd name="connsiteX747" fmla="*/ 279257 w 7467600"/>
              <a:gd name="connsiteY747" fmla="*/ 2092102 h 6858000"/>
              <a:gd name="connsiteX748" fmla="*/ 65265 w 7467600"/>
              <a:gd name="connsiteY748" fmla="*/ 2006049 h 6858000"/>
              <a:gd name="connsiteX749" fmla="*/ 0 w 7467600"/>
              <a:gd name="connsiteY749" fmla="*/ 1982532 h 6858000"/>
              <a:gd name="connsiteX750" fmla="*/ 0 w 7467600"/>
              <a:gd name="connsiteY750" fmla="*/ 1912789 h 6858000"/>
              <a:gd name="connsiteX751" fmla="*/ 97460 w 7467600"/>
              <a:gd name="connsiteY751" fmla="*/ 1953725 h 6858000"/>
              <a:gd name="connsiteX752" fmla="*/ 221272 w 7467600"/>
              <a:gd name="connsiteY752" fmla="*/ 1980766 h 6858000"/>
              <a:gd name="connsiteX753" fmla="*/ 116765 w 7467600"/>
              <a:gd name="connsiteY753" fmla="*/ 1911033 h 6858000"/>
              <a:gd name="connsiteX754" fmla="*/ 16405 w 7467600"/>
              <a:gd name="connsiteY754" fmla="*/ 1803412 h 6858000"/>
              <a:gd name="connsiteX755" fmla="*/ 0 w 7467600"/>
              <a:gd name="connsiteY755" fmla="*/ 1784777 h 6858000"/>
              <a:gd name="connsiteX756" fmla="*/ 0 w 7467600"/>
              <a:gd name="connsiteY756" fmla="*/ 1740082 h 6858000"/>
              <a:gd name="connsiteX757" fmla="*/ 39394 w 7467600"/>
              <a:gd name="connsiteY757" fmla="*/ 1784856 h 6858000"/>
              <a:gd name="connsiteX758" fmla="*/ 135813 w 7467600"/>
              <a:gd name="connsiteY758" fmla="*/ 1888838 h 6858000"/>
              <a:gd name="connsiteX759" fmla="*/ 242575 w 7467600"/>
              <a:gd name="connsiteY759" fmla="*/ 1958841 h 6858000"/>
              <a:gd name="connsiteX760" fmla="*/ 82197 w 7467600"/>
              <a:gd name="connsiteY760" fmla="*/ 1754826 h 6858000"/>
              <a:gd name="connsiteX761" fmla="*/ 0 w 7467600"/>
              <a:gd name="connsiteY761" fmla="*/ 1679650 h 6858000"/>
              <a:gd name="connsiteX762" fmla="*/ 0 w 7467600"/>
              <a:gd name="connsiteY762" fmla="*/ 1602463 h 6858000"/>
              <a:gd name="connsiteX763" fmla="*/ 84689 w 7467600"/>
              <a:gd name="connsiteY763" fmla="*/ 1677442 h 6858000"/>
              <a:gd name="connsiteX764" fmla="*/ 298437 w 7467600"/>
              <a:gd name="connsiteY764" fmla="*/ 1968019 h 6858000"/>
              <a:gd name="connsiteX765" fmla="*/ 227269 w 7467600"/>
              <a:gd name="connsiteY765" fmla="*/ 1114064 h 6858000"/>
              <a:gd name="connsiteX766" fmla="*/ 248003 w 7467600"/>
              <a:gd name="connsiteY766" fmla="*/ 1089613 h 6858000"/>
              <a:gd name="connsiteX767" fmla="*/ 427020 w 7467600"/>
              <a:gd name="connsiteY767" fmla="*/ 1619803 h 6858000"/>
              <a:gd name="connsiteX768" fmla="*/ 340345 w 7467600"/>
              <a:gd name="connsiteY768" fmla="*/ 2027739 h 6858000"/>
              <a:gd name="connsiteX769" fmla="*/ 360865 w 7467600"/>
              <a:gd name="connsiteY769" fmla="*/ 2044827 h 6858000"/>
              <a:gd name="connsiteX770" fmla="*/ 560414 w 7467600"/>
              <a:gd name="connsiteY770" fmla="*/ 2421457 h 6858000"/>
              <a:gd name="connsiteX771" fmla="*/ 1359703 w 7467600"/>
              <a:gd name="connsiteY771" fmla="*/ 2578554 h 6858000"/>
              <a:gd name="connsiteX772" fmla="*/ 1359422 w 7467600"/>
              <a:gd name="connsiteY772" fmla="*/ 2577994 h 6858000"/>
              <a:gd name="connsiteX773" fmla="*/ 828701 w 7467600"/>
              <a:gd name="connsiteY773" fmla="*/ 1839520 h 6858000"/>
              <a:gd name="connsiteX774" fmla="*/ 494427 w 7467600"/>
              <a:gd name="connsiteY774" fmla="*/ 1092333 h 6858000"/>
              <a:gd name="connsiteX775" fmla="*/ 506322 w 7467600"/>
              <a:gd name="connsiteY775" fmla="*/ 1020997 h 6858000"/>
              <a:gd name="connsiteX776" fmla="*/ 4570198 w 7467600"/>
              <a:gd name="connsiteY776" fmla="*/ 978081 h 6858000"/>
              <a:gd name="connsiteX777" fmla="*/ 4523691 w 7467600"/>
              <a:gd name="connsiteY777" fmla="*/ 1127776 h 6858000"/>
              <a:gd name="connsiteX778" fmla="*/ 4509875 w 7467600"/>
              <a:gd name="connsiteY778" fmla="*/ 1167552 h 6858000"/>
              <a:gd name="connsiteX779" fmla="*/ 4478168 w 7467600"/>
              <a:gd name="connsiteY779" fmla="*/ 1260735 h 6858000"/>
              <a:gd name="connsiteX780" fmla="*/ 4409309 w 7467600"/>
              <a:gd name="connsiteY780" fmla="*/ 1666996 h 6858000"/>
              <a:gd name="connsiteX781" fmla="*/ 4370031 w 7467600"/>
              <a:gd name="connsiteY781" fmla="*/ 1955666 h 6858000"/>
              <a:gd name="connsiteX782" fmla="*/ 4570198 w 7467600"/>
              <a:gd name="connsiteY782" fmla="*/ 978081 h 6858000"/>
              <a:gd name="connsiteX783" fmla="*/ 4557898 w 7467600"/>
              <a:gd name="connsiteY783" fmla="*/ 900011 h 6858000"/>
              <a:gd name="connsiteX784" fmla="*/ 4344840 w 7467600"/>
              <a:gd name="connsiteY784" fmla="*/ 1922038 h 6858000"/>
              <a:gd name="connsiteX785" fmla="*/ 4378710 w 7467600"/>
              <a:gd name="connsiteY785" fmla="*/ 1665516 h 6858000"/>
              <a:gd name="connsiteX786" fmla="*/ 4448798 w 7467600"/>
              <a:gd name="connsiteY786" fmla="*/ 1253024 h 6858000"/>
              <a:gd name="connsiteX787" fmla="*/ 4480315 w 7467600"/>
              <a:gd name="connsiteY787" fmla="*/ 1158454 h 6858000"/>
              <a:gd name="connsiteX788" fmla="*/ 4494133 w 7467600"/>
              <a:gd name="connsiteY788" fmla="*/ 1118676 h 6858000"/>
              <a:gd name="connsiteX789" fmla="*/ 4557898 w 7467600"/>
              <a:gd name="connsiteY789" fmla="*/ 900011 h 6858000"/>
              <a:gd name="connsiteX790" fmla="*/ 5870151 w 7467600"/>
              <a:gd name="connsiteY790" fmla="*/ 898890 h 6858000"/>
              <a:gd name="connsiteX791" fmla="*/ 5861335 w 7467600"/>
              <a:gd name="connsiteY791" fmla="*/ 899177 h 6858000"/>
              <a:gd name="connsiteX792" fmla="*/ 5843702 w 7467600"/>
              <a:gd name="connsiteY792" fmla="*/ 899748 h 6858000"/>
              <a:gd name="connsiteX793" fmla="*/ 5651107 w 7467600"/>
              <a:gd name="connsiteY793" fmla="*/ 920306 h 6858000"/>
              <a:gd name="connsiteX794" fmla="*/ 5459407 w 7467600"/>
              <a:gd name="connsiteY794" fmla="*/ 940975 h 6858000"/>
              <a:gd name="connsiteX795" fmla="*/ 5374846 w 7467600"/>
              <a:gd name="connsiteY795" fmla="*/ 941988 h 6858000"/>
              <a:gd name="connsiteX796" fmla="*/ 5256105 w 7467600"/>
              <a:gd name="connsiteY796" fmla="*/ 945632 h 6858000"/>
              <a:gd name="connsiteX797" fmla="*/ 5107071 w 7467600"/>
              <a:gd name="connsiteY797" fmla="*/ 969720 h 6858000"/>
              <a:gd name="connsiteX798" fmla="*/ 4998681 w 7467600"/>
              <a:gd name="connsiteY798" fmla="*/ 988771 h 6858000"/>
              <a:gd name="connsiteX799" fmla="*/ 5870151 w 7467600"/>
              <a:gd name="connsiteY799" fmla="*/ 898890 h 6858000"/>
              <a:gd name="connsiteX800" fmla="*/ 5504425 w 7467600"/>
              <a:gd name="connsiteY800" fmla="*/ 848067 h 6858000"/>
              <a:gd name="connsiteX801" fmla="*/ 4968849 w 7467600"/>
              <a:gd name="connsiteY801" fmla="*/ 962318 h 6858000"/>
              <a:gd name="connsiteX802" fmla="*/ 5104039 w 7467600"/>
              <a:gd name="connsiteY802" fmla="*/ 940634 h 6858000"/>
              <a:gd name="connsiteX803" fmla="*/ 5256311 w 7467600"/>
              <a:gd name="connsiteY803" fmla="*/ 916490 h 6858000"/>
              <a:gd name="connsiteX804" fmla="*/ 5377381 w 7467600"/>
              <a:gd name="connsiteY804" fmla="*/ 912671 h 6858000"/>
              <a:gd name="connsiteX805" fmla="*/ 5460148 w 7467600"/>
              <a:gd name="connsiteY805" fmla="*/ 911442 h 6858000"/>
              <a:gd name="connsiteX806" fmla="*/ 5648971 w 7467600"/>
              <a:gd name="connsiteY806" fmla="*/ 891331 h 6858000"/>
              <a:gd name="connsiteX807" fmla="*/ 5844807 w 7467600"/>
              <a:gd name="connsiteY807" fmla="*/ 870718 h 6858000"/>
              <a:gd name="connsiteX808" fmla="*/ 5862975 w 7467600"/>
              <a:gd name="connsiteY808" fmla="*/ 869756 h 6858000"/>
              <a:gd name="connsiteX809" fmla="*/ 5920887 w 7467600"/>
              <a:gd name="connsiteY809" fmla="*/ 865929 h 6858000"/>
              <a:gd name="connsiteX810" fmla="*/ 5504425 w 7467600"/>
              <a:gd name="connsiteY810" fmla="*/ 848067 h 6858000"/>
              <a:gd name="connsiteX811" fmla="*/ 3607114 w 7467600"/>
              <a:gd name="connsiteY811" fmla="*/ 467441 h 6858000"/>
              <a:gd name="connsiteX812" fmla="*/ 3296242 w 7467600"/>
              <a:gd name="connsiteY812" fmla="*/ 807991 h 6858000"/>
              <a:gd name="connsiteX813" fmla="*/ 3174674 w 7467600"/>
              <a:gd name="connsiteY813" fmla="*/ 919759 h 6858000"/>
              <a:gd name="connsiteX814" fmla="*/ 3042978 w 7467600"/>
              <a:gd name="connsiteY814" fmla="*/ 1054894 h 6858000"/>
              <a:gd name="connsiteX815" fmla="*/ 2968914 w 7467600"/>
              <a:gd name="connsiteY815" fmla="*/ 1133756 h 6858000"/>
              <a:gd name="connsiteX816" fmla="*/ 3103823 w 7467600"/>
              <a:gd name="connsiteY816" fmla="*/ 1026814 h 6858000"/>
              <a:gd name="connsiteX817" fmla="*/ 3607114 w 7467600"/>
              <a:gd name="connsiteY817" fmla="*/ 467441 h 6858000"/>
              <a:gd name="connsiteX818" fmla="*/ 3744487 w 7467600"/>
              <a:gd name="connsiteY818" fmla="*/ 383136 h 6858000"/>
              <a:gd name="connsiteX819" fmla="*/ 3970213 w 7467600"/>
              <a:gd name="connsiteY819" fmla="*/ 995559 h 6858000"/>
              <a:gd name="connsiteX820" fmla="*/ 3744487 w 7467600"/>
              <a:gd name="connsiteY820" fmla="*/ 383136 h 6858000"/>
              <a:gd name="connsiteX821" fmla="*/ 3624562 w 7467600"/>
              <a:gd name="connsiteY821" fmla="*/ 367041 h 6858000"/>
              <a:gd name="connsiteX822" fmla="*/ 3489712 w 7467600"/>
              <a:gd name="connsiteY822" fmla="*/ 485386 h 6858000"/>
              <a:gd name="connsiteX823" fmla="*/ 3182994 w 7467600"/>
              <a:gd name="connsiteY823" fmla="*/ 828265 h 6858000"/>
              <a:gd name="connsiteX824" fmla="*/ 2892114 w 7467600"/>
              <a:gd name="connsiteY824" fmla="*/ 1172635 h 6858000"/>
              <a:gd name="connsiteX825" fmla="*/ 3021459 w 7467600"/>
              <a:gd name="connsiteY825" fmla="*/ 1035385 h 6858000"/>
              <a:gd name="connsiteX826" fmla="*/ 3153873 w 7467600"/>
              <a:gd name="connsiteY826" fmla="*/ 898971 h 6858000"/>
              <a:gd name="connsiteX827" fmla="*/ 3276511 w 7467600"/>
              <a:gd name="connsiteY827" fmla="*/ 786423 h 6858000"/>
              <a:gd name="connsiteX828" fmla="*/ 3584154 w 7467600"/>
              <a:gd name="connsiteY828" fmla="*/ 448218 h 6858000"/>
              <a:gd name="connsiteX829" fmla="*/ 3624562 w 7467600"/>
              <a:gd name="connsiteY829" fmla="*/ 367041 h 6858000"/>
              <a:gd name="connsiteX830" fmla="*/ 3766672 w 7467600"/>
              <a:gd name="connsiteY830" fmla="*/ 359429 h 6858000"/>
              <a:gd name="connsiteX831" fmla="*/ 3996338 w 7467600"/>
              <a:gd name="connsiteY831" fmla="*/ 968237 h 6858000"/>
              <a:gd name="connsiteX832" fmla="*/ 3766672 w 7467600"/>
              <a:gd name="connsiteY832" fmla="*/ 359429 h 6858000"/>
              <a:gd name="connsiteX833" fmla="*/ 5805386 w 7467600"/>
              <a:gd name="connsiteY833" fmla="*/ 239240 h 6858000"/>
              <a:gd name="connsiteX834" fmla="*/ 5736947 w 7467600"/>
              <a:gd name="connsiteY834" fmla="*/ 261367 h 6858000"/>
              <a:gd name="connsiteX835" fmla="*/ 5427012 w 7467600"/>
              <a:gd name="connsiteY835" fmla="*/ 311272 h 6858000"/>
              <a:gd name="connsiteX836" fmla="*/ 5147818 w 7467600"/>
              <a:gd name="connsiteY836" fmla="*/ 322112 h 6858000"/>
              <a:gd name="connsiteX837" fmla="*/ 5060854 w 7467600"/>
              <a:gd name="connsiteY837" fmla="*/ 311882 h 6858000"/>
              <a:gd name="connsiteX838" fmla="*/ 4945989 w 7467600"/>
              <a:gd name="connsiteY838" fmla="*/ 300516 h 6858000"/>
              <a:gd name="connsiteX839" fmla="*/ 5410479 w 7467600"/>
              <a:gd name="connsiteY839" fmla="*/ 348434 h 6858000"/>
              <a:gd name="connsiteX840" fmla="*/ 5805386 w 7467600"/>
              <a:gd name="connsiteY840" fmla="*/ 239240 h 6858000"/>
              <a:gd name="connsiteX841" fmla="*/ 5905192 w 7467600"/>
              <a:gd name="connsiteY841" fmla="*/ 163079 h 6858000"/>
              <a:gd name="connsiteX842" fmla="*/ 5865655 w 7467600"/>
              <a:gd name="connsiteY842" fmla="*/ 171901 h 6858000"/>
              <a:gd name="connsiteX843" fmla="*/ 5259740 w 7467600"/>
              <a:gd name="connsiteY843" fmla="*/ 257013 h 6858000"/>
              <a:gd name="connsiteX844" fmla="*/ 5208466 w 7467600"/>
              <a:gd name="connsiteY844" fmla="*/ 257550 h 6858000"/>
              <a:gd name="connsiteX845" fmla="*/ 4980204 w 7467600"/>
              <a:gd name="connsiteY845" fmla="*/ 271903 h 6858000"/>
              <a:gd name="connsiteX846" fmla="*/ 5068068 w 7467600"/>
              <a:gd name="connsiteY846" fmla="*/ 282244 h 6858000"/>
              <a:gd name="connsiteX847" fmla="*/ 5153231 w 7467600"/>
              <a:gd name="connsiteY847" fmla="*/ 292240 h 6858000"/>
              <a:gd name="connsiteX848" fmla="*/ 5426491 w 7467600"/>
              <a:gd name="connsiteY848" fmla="*/ 281128 h 6858000"/>
              <a:gd name="connsiteX849" fmla="*/ 5731212 w 7467600"/>
              <a:gd name="connsiteY849" fmla="*/ 231951 h 6858000"/>
              <a:gd name="connsiteX850" fmla="*/ 5905192 w 7467600"/>
              <a:gd name="connsiteY850" fmla="*/ 163079 h 6858000"/>
              <a:gd name="connsiteX851" fmla="*/ 5944437 w 7467600"/>
              <a:gd name="connsiteY851" fmla="*/ 113829 h 6858000"/>
              <a:gd name="connsiteX852" fmla="*/ 5825032 w 7467600"/>
              <a:gd name="connsiteY852" fmla="*/ 146405 h 6858000"/>
              <a:gd name="connsiteX853" fmla="*/ 4955599 w 7467600"/>
              <a:gd name="connsiteY853" fmla="*/ 247008 h 6858000"/>
              <a:gd name="connsiteX854" fmla="*/ 5210104 w 7467600"/>
              <a:gd name="connsiteY854" fmla="*/ 228123 h 6858000"/>
              <a:gd name="connsiteX855" fmla="*/ 5261015 w 7467600"/>
              <a:gd name="connsiteY855" fmla="*/ 227087 h 6858000"/>
              <a:gd name="connsiteX856" fmla="*/ 5861181 w 7467600"/>
              <a:gd name="connsiteY856" fmla="*/ 143093 h 6858000"/>
              <a:gd name="connsiteX857" fmla="*/ 5961252 w 7467600"/>
              <a:gd name="connsiteY857" fmla="*/ 114820 h 6858000"/>
              <a:gd name="connsiteX858" fmla="*/ 5944437 w 7467600"/>
              <a:gd name="connsiteY858" fmla="*/ 113829 h 6858000"/>
              <a:gd name="connsiteX859" fmla="*/ 3882765 w 7467600"/>
              <a:gd name="connsiteY859" fmla="*/ 0 h 6858000"/>
              <a:gd name="connsiteX860" fmla="*/ 3995099 w 7467600"/>
              <a:gd name="connsiteY860" fmla="*/ 0 h 6858000"/>
              <a:gd name="connsiteX861" fmla="*/ 4163818 w 7467600"/>
              <a:gd name="connsiteY861" fmla="*/ 234104 h 6858000"/>
              <a:gd name="connsiteX862" fmla="*/ 4172099 w 7467600"/>
              <a:gd name="connsiteY862" fmla="*/ 234207 h 6858000"/>
              <a:gd name="connsiteX863" fmla="*/ 4784282 w 7467600"/>
              <a:gd name="connsiteY863" fmla="*/ 276561 h 6858000"/>
              <a:gd name="connsiteX864" fmla="*/ 4801687 w 7467600"/>
              <a:gd name="connsiteY864" fmla="*/ 267764 h 6858000"/>
              <a:gd name="connsiteX865" fmla="*/ 6082788 w 7467600"/>
              <a:gd name="connsiteY865" fmla="*/ 64119 h 6858000"/>
              <a:gd name="connsiteX866" fmla="*/ 6099442 w 7467600"/>
              <a:gd name="connsiteY866" fmla="*/ 82568 h 6858000"/>
              <a:gd name="connsiteX867" fmla="*/ 4804137 w 7467600"/>
              <a:gd name="connsiteY867" fmla="*/ 320931 h 6858000"/>
              <a:gd name="connsiteX868" fmla="*/ 4227047 w 7467600"/>
              <a:gd name="connsiteY868" fmla="*/ 313415 h 6858000"/>
              <a:gd name="connsiteX869" fmla="*/ 4346041 w 7467600"/>
              <a:gd name="connsiteY869" fmla="*/ 456086 h 6858000"/>
              <a:gd name="connsiteX870" fmla="*/ 4870967 w 7467600"/>
              <a:gd name="connsiteY870" fmla="*/ 963061 h 6858000"/>
              <a:gd name="connsiteX871" fmla="*/ 4889647 w 7467600"/>
              <a:gd name="connsiteY871" fmla="*/ 957147 h 6858000"/>
              <a:gd name="connsiteX872" fmla="*/ 5422504 w 7467600"/>
              <a:gd name="connsiteY872" fmla="*/ 805191 h 6858000"/>
              <a:gd name="connsiteX873" fmla="*/ 6087656 w 7467600"/>
              <a:gd name="connsiteY873" fmla="*/ 826703 h 6858000"/>
              <a:gd name="connsiteX874" fmla="*/ 6058717 w 7467600"/>
              <a:gd name="connsiteY874" fmla="*/ 865992 h 6858000"/>
              <a:gd name="connsiteX875" fmla="*/ 4974153 w 7467600"/>
              <a:gd name="connsiteY875" fmla="*/ 1045456 h 6858000"/>
              <a:gd name="connsiteX876" fmla="*/ 5627835 w 7467600"/>
              <a:gd name="connsiteY876" fmla="*/ 1472077 h 6858000"/>
              <a:gd name="connsiteX877" fmla="*/ 5629817 w 7467600"/>
              <a:gd name="connsiteY877" fmla="*/ 1471412 h 6858000"/>
              <a:gd name="connsiteX878" fmla="*/ 5634124 w 7467600"/>
              <a:gd name="connsiteY878" fmla="*/ 1470572 h 6858000"/>
              <a:gd name="connsiteX879" fmla="*/ 5755832 w 7467600"/>
              <a:gd name="connsiteY879" fmla="*/ 1383886 h 6858000"/>
              <a:gd name="connsiteX880" fmla="*/ 6014186 w 7467600"/>
              <a:gd name="connsiteY880" fmla="*/ 1279799 h 6858000"/>
              <a:gd name="connsiteX881" fmla="*/ 6901619 w 7467600"/>
              <a:gd name="connsiteY881" fmla="*/ 1047874 h 6858000"/>
              <a:gd name="connsiteX882" fmla="*/ 6931566 w 7467600"/>
              <a:gd name="connsiteY882" fmla="*/ 1062034 h 6858000"/>
              <a:gd name="connsiteX883" fmla="*/ 5790982 w 7467600"/>
              <a:gd name="connsiteY883" fmla="*/ 1561380 h 6858000"/>
              <a:gd name="connsiteX884" fmla="*/ 6188971 w 7467600"/>
              <a:gd name="connsiteY884" fmla="*/ 1755168 h 6858000"/>
              <a:gd name="connsiteX885" fmla="*/ 6202446 w 7467600"/>
              <a:gd name="connsiteY885" fmla="*/ 1752268 h 6858000"/>
              <a:gd name="connsiteX886" fmla="*/ 7179560 w 7467600"/>
              <a:gd name="connsiteY886" fmla="*/ 1467551 h 6858000"/>
              <a:gd name="connsiteX887" fmla="*/ 7158730 w 7467600"/>
              <a:gd name="connsiteY887" fmla="*/ 1507835 h 6858000"/>
              <a:gd name="connsiteX888" fmla="*/ 6326959 w 7467600"/>
              <a:gd name="connsiteY888" fmla="*/ 1817686 h 6858000"/>
              <a:gd name="connsiteX889" fmla="*/ 6537433 w 7467600"/>
              <a:gd name="connsiteY889" fmla="*/ 1907790 h 6858000"/>
              <a:gd name="connsiteX890" fmla="*/ 6550221 w 7467600"/>
              <a:gd name="connsiteY890" fmla="*/ 1910729 h 6858000"/>
              <a:gd name="connsiteX891" fmla="*/ 6964438 w 7467600"/>
              <a:gd name="connsiteY891" fmla="*/ 2209505 h 6858000"/>
              <a:gd name="connsiteX892" fmla="*/ 7367862 w 7467600"/>
              <a:gd name="connsiteY892" fmla="*/ 2806833 h 6858000"/>
              <a:gd name="connsiteX893" fmla="*/ 7364329 w 7467600"/>
              <a:gd name="connsiteY893" fmla="*/ 2826907 h 6858000"/>
              <a:gd name="connsiteX894" fmla="*/ 7290545 w 7467600"/>
              <a:gd name="connsiteY894" fmla="*/ 2850663 h 6858000"/>
              <a:gd name="connsiteX895" fmla="*/ 6472036 w 7467600"/>
              <a:gd name="connsiteY895" fmla="*/ 1959003 h 6858000"/>
              <a:gd name="connsiteX896" fmla="*/ 5792897 w 7467600"/>
              <a:gd name="connsiteY896" fmla="*/ 1647747 h 6858000"/>
              <a:gd name="connsiteX897" fmla="*/ 5842751 w 7467600"/>
              <a:gd name="connsiteY897" fmla="*/ 1816112 h 6858000"/>
              <a:gd name="connsiteX898" fmla="*/ 5847424 w 7467600"/>
              <a:gd name="connsiteY898" fmla="*/ 1815776 h 6858000"/>
              <a:gd name="connsiteX899" fmla="*/ 6399821 w 7467600"/>
              <a:gd name="connsiteY899" fmla="*/ 2344799 h 6858000"/>
              <a:gd name="connsiteX900" fmla="*/ 6323232 w 7467600"/>
              <a:gd name="connsiteY900" fmla="*/ 2389634 h 6858000"/>
              <a:gd name="connsiteX901" fmla="*/ 5942958 w 7467600"/>
              <a:gd name="connsiteY901" fmla="*/ 2077708 h 6858000"/>
              <a:gd name="connsiteX902" fmla="*/ 5921559 w 7467600"/>
              <a:gd name="connsiteY902" fmla="*/ 2378596 h 6858000"/>
              <a:gd name="connsiteX903" fmla="*/ 5817651 w 7467600"/>
              <a:gd name="connsiteY903" fmla="*/ 3023919 h 6858000"/>
              <a:gd name="connsiteX904" fmla="*/ 5729634 w 7467600"/>
              <a:gd name="connsiteY904" fmla="*/ 3051849 h 6858000"/>
              <a:gd name="connsiteX905" fmla="*/ 5611018 w 7467600"/>
              <a:gd name="connsiteY905" fmla="*/ 2316769 h 6858000"/>
              <a:gd name="connsiteX906" fmla="*/ 5687608 w 7467600"/>
              <a:gd name="connsiteY906" fmla="*/ 2039972 h 6858000"/>
              <a:gd name="connsiteX907" fmla="*/ 5657554 w 7467600"/>
              <a:gd name="connsiteY907" fmla="*/ 1576445 h 6858000"/>
              <a:gd name="connsiteX908" fmla="*/ 5150475 w 7467600"/>
              <a:gd name="connsiteY908" fmla="*/ 1274012 h 6858000"/>
              <a:gd name="connsiteX909" fmla="*/ 5349142 w 7467600"/>
              <a:gd name="connsiteY909" fmla="*/ 2204405 h 6858000"/>
              <a:gd name="connsiteX910" fmla="*/ 5262214 w 7467600"/>
              <a:gd name="connsiteY910" fmla="*/ 2233836 h 6858000"/>
              <a:gd name="connsiteX911" fmla="*/ 4981539 w 7467600"/>
              <a:gd name="connsiteY911" fmla="*/ 1542201 h 6858000"/>
              <a:gd name="connsiteX912" fmla="*/ 4958461 w 7467600"/>
              <a:gd name="connsiteY912" fmla="*/ 1136957 h 6858000"/>
              <a:gd name="connsiteX913" fmla="*/ 4655015 w 7467600"/>
              <a:gd name="connsiteY913" fmla="*/ 891426 h 6858000"/>
              <a:gd name="connsiteX914" fmla="*/ 4348002 w 7467600"/>
              <a:gd name="connsiteY914" fmla="*/ 2205895 h 6858000"/>
              <a:gd name="connsiteX915" fmla="*/ 4262250 w 7467600"/>
              <a:gd name="connsiteY915" fmla="*/ 2219972 h 6858000"/>
              <a:gd name="connsiteX916" fmla="*/ 4550611 w 7467600"/>
              <a:gd name="connsiteY916" fmla="*/ 817540 h 6858000"/>
              <a:gd name="connsiteX917" fmla="*/ 4564418 w 7467600"/>
              <a:gd name="connsiteY917" fmla="*/ 808293 h 6858000"/>
              <a:gd name="connsiteX918" fmla="*/ 4266388 w 7467600"/>
              <a:gd name="connsiteY918" fmla="*/ 500083 h 6858000"/>
              <a:gd name="connsiteX919" fmla="*/ 4032842 w 7467600"/>
              <a:gd name="connsiteY919" fmla="*/ 211809 h 6858000"/>
              <a:gd name="connsiteX920" fmla="*/ 3882765 w 7467600"/>
              <a:gd name="connsiteY920" fmla="*/ 0 h 6858000"/>
              <a:gd name="connsiteX921" fmla="*/ 3721337 w 7467600"/>
              <a:gd name="connsiteY921" fmla="*/ 0 h 6858000"/>
              <a:gd name="connsiteX922" fmla="*/ 3797544 w 7467600"/>
              <a:gd name="connsiteY922" fmla="*/ 0 h 6858000"/>
              <a:gd name="connsiteX923" fmla="*/ 3775734 w 7467600"/>
              <a:gd name="connsiteY923" fmla="*/ 95131 h 6858000"/>
              <a:gd name="connsiteX924" fmla="*/ 3724807 w 7467600"/>
              <a:gd name="connsiteY924" fmla="*/ 272257 h 6858000"/>
              <a:gd name="connsiteX925" fmla="*/ 3726844 w 7467600"/>
              <a:gd name="connsiteY925" fmla="*/ 282988 h 6858000"/>
              <a:gd name="connsiteX926" fmla="*/ 3742664 w 7467600"/>
              <a:gd name="connsiteY926" fmla="*/ 279918 h 6858000"/>
              <a:gd name="connsiteX927" fmla="*/ 4103910 w 7467600"/>
              <a:gd name="connsiteY927" fmla="*/ 1161917 h 6858000"/>
              <a:gd name="connsiteX928" fmla="*/ 4020269 w 7467600"/>
              <a:gd name="connsiteY928" fmla="*/ 1200406 h 6858000"/>
              <a:gd name="connsiteX929" fmla="*/ 3674882 w 7467600"/>
              <a:gd name="connsiteY929" fmla="*/ 488524 h 6858000"/>
              <a:gd name="connsiteX930" fmla="*/ 3132682 w 7467600"/>
              <a:gd name="connsiteY930" fmla="*/ 1072284 h 6858000"/>
              <a:gd name="connsiteX931" fmla="*/ 2716346 w 7467600"/>
              <a:gd name="connsiteY931" fmla="*/ 1276376 h 6858000"/>
              <a:gd name="connsiteX932" fmla="*/ 2716772 w 7467600"/>
              <a:gd name="connsiteY932" fmla="*/ 1255462 h 6858000"/>
              <a:gd name="connsiteX933" fmla="*/ 3471096 w 7467600"/>
              <a:gd name="connsiteY933" fmla="*/ 437072 h 6858000"/>
              <a:gd name="connsiteX934" fmla="*/ 3639057 w 7467600"/>
              <a:gd name="connsiteY934" fmla="*/ 286334 h 6858000"/>
              <a:gd name="connsiteX935" fmla="*/ 3640309 w 7467600"/>
              <a:gd name="connsiteY935" fmla="*/ 284664 h 6858000"/>
              <a:gd name="connsiteX936" fmla="*/ 3646022 w 7467600"/>
              <a:gd name="connsiteY936" fmla="*/ 276711 h 6858000"/>
              <a:gd name="connsiteX937" fmla="*/ 3707943 w 7467600"/>
              <a:gd name="connsiteY937" fmla="*/ 65958 h 6858000"/>
              <a:gd name="connsiteX938" fmla="*/ 3721337 w 7467600"/>
              <a:gd name="connsiteY938" fmla="*/ 0 h 6858000"/>
              <a:gd name="connsiteX939" fmla="*/ 2867960 w 7467600"/>
              <a:gd name="connsiteY939" fmla="*/ 0 h 6858000"/>
              <a:gd name="connsiteX940" fmla="*/ 2926351 w 7467600"/>
              <a:gd name="connsiteY940" fmla="*/ 0 h 6858000"/>
              <a:gd name="connsiteX941" fmla="*/ 2902823 w 7467600"/>
              <a:gd name="connsiteY941" fmla="*/ 262929 h 6858000"/>
              <a:gd name="connsiteX942" fmla="*/ 2940663 w 7467600"/>
              <a:gd name="connsiteY942" fmla="*/ 140884 h 6858000"/>
              <a:gd name="connsiteX943" fmla="*/ 2947039 w 7467600"/>
              <a:gd name="connsiteY943" fmla="*/ 122524 h 6858000"/>
              <a:gd name="connsiteX944" fmla="*/ 2984316 w 7467600"/>
              <a:gd name="connsiteY944" fmla="*/ 0 h 6858000"/>
              <a:gd name="connsiteX945" fmla="*/ 3016114 w 7467600"/>
              <a:gd name="connsiteY945" fmla="*/ 0 h 6858000"/>
              <a:gd name="connsiteX946" fmla="*/ 2979949 w 7467600"/>
              <a:gd name="connsiteY946" fmla="*/ 119274 h 6858000"/>
              <a:gd name="connsiteX947" fmla="*/ 3023879 w 7467600"/>
              <a:gd name="connsiteY947" fmla="*/ 0 h 6858000"/>
              <a:gd name="connsiteX948" fmla="*/ 3105400 w 7467600"/>
              <a:gd name="connsiteY948" fmla="*/ 0 h 6858000"/>
              <a:gd name="connsiteX949" fmla="*/ 3094669 w 7467600"/>
              <a:gd name="connsiteY949" fmla="*/ 30308 h 6858000"/>
              <a:gd name="connsiteX950" fmla="*/ 2901945 w 7467600"/>
              <a:gd name="connsiteY950" fmla="*/ 466538 h 6858000"/>
              <a:gd name="connsiteX951" fmla="*/ 2815209 w 7467600"/>
              <a:gd name="connsiteY951" fmla="*/ 497361 h 6858000"/>
              <a:gd name="connsiteX952" fmla="*/ 2844845 w 7467600"/>
              <a:gd name="connsiteY952" fmla="*/ 127638 h 6858000"/>
              <a:gd name="connsiteX953" fmla="*/ 2867960 w 7467600"/>
              <a:gd name="connsiteY953" fmla="*/ 0 h 6858000"/>
              <a:gd name="connsiteX954" fmla="*/ 1057230 w 7467600"/>
              <a:gd name="connsiteY954" fmla="*/ 0 h 6858000"/>
              <a:gd name="connsiteX955" fmla="*/ 1111003 w 7467600"/>
              <a:gd name="connsiteY955" fmla="*/ 0 h 6858000"/>
              <a:gd name="connsiteX956" fmla="*/ 1125553 w 7467600"/>
              <a:gd name="connsiteY956" fmla="*/ 52588 h 6858000"/>
              <a:gd name="connsiteX957" fmla="*/ 1304276 w 7467600"/>
              <a:gd name="connsiteY957" fmla="*/ 476275 h 6858000"/>
              <a:gd name="connsiteX958" fmla="*/ 1492066 w 7467600"/>
              <a:gd name="connsiteY958" fmla="*/ 886333 h 6858000"/>
              <a:gd name="connsiteX959" fmla="*/ 1423698 w 7467600"/>
              <a:gd name="connsiteY959" fmla="*/ 710817 h 6858000"/>
              <a:gd name="connsiteX960" fmla="*/ 1357609 w 7467600"/>
              <a:gd name="connsiteY960" fmla="*/ 532892 h 6858000"/>
              <a:gd name="connsiteX961" fmla="*/ 1309550 w 7467600"/>
              <a:gd name="connsiteY961" fmla="*/ 374031 h 6858000"/>
              <a:gd name="connsiteX962" fmla="*/ 1193673 w 7467600"/>
              <a:gd name="connsiteY962" fmla="*/ 49533 h 6858000"/>
              <a:gd name="connsiteX963" fmla="*/ 1164391 w 7467600"/>
              <a:gd name="connsiteY963" fmla="*/ 0 h 6858000"/>
              <a:gd name="connsiteX964" fmla="*/ 1200666 w 7467600"/>
              <a:gd name="connsiteY964" fmla="*/ 0 h 6858000"/>
              <a:gd name="connsiteX965" fmla="*/ 1223408 w 7467600"/>
              <a:gd name="connsiteY965" fmla="*/ 38996 h 6858000"/>
              <a:gd name="connsiteX966" fmla="*/ 1339635 w 7467600"/>
              <a:gd name="connsiteY966" fmla="*/ 365517 h 6858000"/>
              <a:gd name="connsiteX967" fmla="*/ 1387469 w 7467600"/>
              <a:gd name="connsiteY967" fmla="*/ 523079 h 6858000"/>
              <a:gd name="connsiteX968" fmla="*/ 1452685 w 7467600"/>
              <a:gd name="connsiteY968" fmla="*/ 699806 h 6858000"/>
              <a:gd name="connsiteX969" fmla="*/ 1492092 w 7467600"/>
              <a:gd name="connsiteY969" fmla="*/ 800424 h 6858000"/>
              <a:gd name="connsiteX970" fmla="*/ 1455302 w 7467600"/>
              <a:gd name="connsiteY970" fmla="*/ 632913 h 6858000"/>
              <a:gd name="connsiteX971" fmla="*/ 1222336 w 7467600"/>
              <a:gd name="connsiteY971" fmla="*/ 9480 h 6858000"/>
              <a:gd name="connsiteX972" fmla="*/ 1214634 w 7467600"/>
              <a:gd name="connsiteY972" fmla="*/ 0 h 6858000"/>
              <a:gd name="connsiteX973" fmla="*/ 1289827 w 7467600"/>
              <a:gd name="connsiteY973" fmla="*/ 0 h 6858000"/>
              <a:gd name="connsiteX974" fmla="*/ 1321076 w 7467600"/>
              <a:gd name="connsiteY974" fmla="*/ 59722 h 6858000"/>
              <a:gd name="connsiteX975" fmla="*/ 1512579 w 7467600"/>
              <a:gd name="connsiteY975" fmla="*/ 626441 h 6858000"/>
              <a:gd name="connsiteX976" fmla="*/ 1506076 w 7467600"/>
              <a:gd name="connsiteY976" fmla="*/ 1089289 h 6858000"/>
              <a:gd name="connsiteX977" fmla="*/ 1486346 w 7467600"/>
              <a:gd name="connsiteY977" fmla="*/ 1079919 h 6858000"/>
              <a:gd name="connsiteX978" fmla="*/ 1070511 w 7467600"/>
              <a:gd name="connsiteY978" fmla="*/ 48609 h 6858000"/>
              <a:gd name="connsiteX979" fmla="*/ 1057230 w 7467600"/>
              <a:gd name="connsiteY979" fmla="*/ 0 h 6858000"/>
              <a:gd name="connsiteX980" fmla="*/ 43151 w 7467600"/>
              <a:gd name="connsiteY980" fmla="*/ 0 h 6858000"/>
              <a:gd name="connsiteX981" fmla="*/ 95283 w 7467600"/>
              <a:gd name="connsiteY981" fmla="*/ 0 h 6858000"/>
              <a:gd name="connsiteX982" fmla="*/ 300708 w 7467600"/>
              <a:gd name="connsiteY982" fmla="*/ 154571 h 6858000"/>
              <a:gd name="connsiteX983" fmla="*/ 530414 w 7467600"/>
              <a:gd name="connsiteY983" fmla="*/ 354673 h 6858000"/>
              <a:gd name="connsiteX984" fmla="*/ 333785 w 7467600"/>
              <a:gd name="connsiteY984" fmla="*/ 161564 h 6858000"/>
              <a:gd name="connsiteX985" fmla="*/ 147005 w 7467600"/>
              <a:gd name="connsiteY985" fmla="*/ 0 h 6858000"/>
              <a:gd name="connsiteX986" fmla="*/ 272509 w 7467600"/>
              <a:gd name="connsiteY986" fmla="*/ 0 h 6858000"/>
              <a:gd name="connsiteX987" fmla="*/ 326276 w 7467600"/>
              <a:gd name="connsiteY987" fmla="*/ 45847 h 6858000"/>
              <a:gd name="connsiteX988" fmla="*/ 823759 w 7467600"/>
              <a:gd name="connsiteY988" fmla="*/ 574145 h 6858000"/>
              <a:gd name="connsiteX989" fmla="*/ 811254 w 7467600"/>
              <a:gd name="connsiteY989" fmla="*/ 665546 h 6858000"/>
              <a:gd name="connsiteX990" fmla="*/ 154042 w 7467600"/>
              <a:gd name="connsiteY990" fmla="*/ 261522 h 6858000"/>
              <a:gd name="connsiteX991" fmla="*/ 13550 w 7467600"/>
              <a:gd name="connsiteY991" fmla="*/ 158423 h 6858000"/>
              <a:gd name="connsiteX992" fmla="*/ 0 w 7467600"/>
              <a:gd name="connsiteY992" fmla="*/ 146618 h 6858000"/>
              <a:gd name="connsiteX993" fmla="*/ 0 w 7467600"/>
              <a:gd name="connsiteY993" fmla="*/ 59161 h 6858000"/>
              <a:gd name="connsiteX994" fmla="*/ 45427 w 7467600"/>
              <a:gd name="connsiteY994" fmla="*/ 101078 h 6858000"/>
              <a:gd name="connsiteX995" fmla="*/ 630103 w 7467600"/>
              <a:gd name="connsiteY995" fmla="*/ 485885 h 6858000"/>
              <a:gd name="connsiteX996" fmla="*/ 532040 w 7467600"/>
              <a:gd name="connsiteY996" fmla="*/ 399359 h 6858000"/>
              <a:gd name="connsiteX997" fmla="*/ 517618 w 7467600"/>
              <a:gd name="connsiteY997" fmla="*/ 385726 h 6858000"/>
              <a:gd name="connsiteX998" fmla="*/ 285074 w 7467600"/>
              <a:gd name="connsiteY998" fmla="*/ 182755 h 6858000"/>
              <a:gd name="connsiteX999" fmla="*/ 43151 w 7467600"/>
              <a:gd name="connsiteY99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361850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7467600 w 7467600"/>
              <a:gd name="connsiteY141" fmla="*/ 5297634 h 6858000"/>
              <a:gd name="connsiteX142" fmla="*/ 7467600 w 7467600"/>
              <a:gd name="connsiteY142" fmla="*/ 5361850 h 6858000"/>
              <a:gd name="connsiteX143" fmla="*/ 1903353 w 7467600"/>
              <a:gd name="connsiteY143" fmla="*/ 5044827 h 6858000"/>
              <a:gd name="connsiteX144" fmla="*/ 1936931 w 7467600"/>
              <a:gd name="connsiteY144" fmla="*/ 5093954 h 6858000"/>
              <a:gd name="connsiteX145" fmla="*/ 2195868 w 7467600"/>
              <a:gd name="connsiteY145" fmla="*/ 5396574 h 6858000"/>
              <a:gd name="connsiteX146" fmla="*/ 2088852 w 7467600"/>
              <a:gd name="connsiteY146" fmla="*/ 5166123 h 6858000"/>
              <a:gd name="connsiteX147" fmla="*/ 1958241 w 7467600"/>
              <a:gd name="connsiteY147" fmla="*/ 5067955 h 6858000"/>
              <a:gd name="connsiteX148" fmla="*/ 1903353 w 7467600"/>
              <a:gd name="connsiteY148" fmla="*/ 5044827 h 6858000"/>
              <a:gd name="connsiteX149" fmla="*/ 1979378 w 7467600"/>
              <a:gd name="connsiteY149" fmla="*/ 4769504 h 6858000"/>
              <a:gd name="connsiteX150" fmla="*/ 2882120 w 7467600"/>
              <a:gd name="connsiteY150" fmla="*/ 5064547 h 6858000"/>
              <a:gd name="connsiteX151" fmla="*/ 2793103 w 7467600"/>
              <a:gd name="connsiteY151" fmla="*/ 5039699 h 6858000"/>
              <a:gd name="connsiteX152" fmla="*/ 2770041 w 7467600"/>
              <a:gd name="connsiteY152" fmla="*/ 5033634 h 6858000"/>
              <a:gd name="connsiteX153" fmla="*/ 1979378 w 7467600"/>
              <a:gd name="connsiteY153" fmla="*/ 4769504 h 6858000"/>
              <a:gd name="connsiteX154" fmla="*/ 1927410 w 7467600"/>
              <a:gd name="connsiteY154" fmla="*/ 4716164 h 6858000"/>
              <a:gd name="connsiteX155" fmla="*/ 1959587 w 7467600"/>
              <a:gd name="connsiteY155" fmla="*/ 4728849 h 6858000"/>
              <a:gd name="connsiteX156" fmla="*/ 2777707 w 7467600"/>
              <a:gd name="connsiteY156" fmla="*/ 5003991 h 6858000"/>
              <a:gd name="connsiteX157" fmla="*/ 2800768 w 7467600"/>
              <a:gd name="connsiteY157" fmla="*/ 5010056 h 6858000"/>
              <a:gd name="connsiteX158" fmla="*/ 2879408 w 7467600"/>
              <a:gd name="connsiteY158" fmla="*/ 5031590 h 6858000"/>
              <a:gd name="connsiteX159" fmla="*/ 2862295 w 7467600"/>
              <a:gd name="connsiteY159" fmla="*/ 5022958 h 6858000"/>
              <a:gd name="connsiteX160" fmla="*/ 2813343 w 7467600"/>
              <a:gd name="connsiteY160" fmla="*/ 4998369 h 6858000"/>
              <a:gd name="connsiteX161" fmla="*/ 2646245 w 7467600"/>
              <a:gd name="connsiteY161" fmla="*/ 4930999 h 6858000"/>
              <a:gd name="connsiteX162" fmla="*/ 1999243 w 7467600"/>
              <a:gd name="connsiteY162" fmla="*/ 4730524 h 6858000"/>
              <a:gd name="connsiteX163" fmla="*/ 1979527 w 7467600"/>
              <a:gd name="connsiteY163" fmla="*/ 4726651 h 6858000"/>
              <a:gd name="connsiteX164" fmla="*/ 1927410 w 7467600"/>
              <a:gd name="connsiteY164" fmla="*/ 4716164 h 6858000"/>
              <a:gd name="connsiteX165" fmla="*/ 1997014 w 7467600"/>
              <a:gd name="connsiteY165" fmla="*/ 4698007 h 6858000"/>
              <a:gd name="connsiteX166" fmla="*/ 2005458 w 7467600"/>
              <a:gd name="connsiteY166" fmla="*/ 4699540 h 6858000"/>
              <a:gd name="connsiteX167" fmla="*/ 2657186 w 7467600"/>
              <a:gd name="connsiteY167" fmla="*/ 4901687 h 6858000"/>
              <a:gd name="connsiteX168" fmla="*/ 2826662 w 7467600"/>
              <a:gd name="connsiteY168" fmla="*/ 4970362 h 6858000"/>
              <a:gd name="connsiteX169" fmla="*/ 2876100 w 7467600"/>
              <a:gd name="connsiteY169" fmla="*/ 4995397 h 6858000"/>
              <a:gd name="connsiteX170" fmla="*/ 3042600 w 7467600"/>
              <a:gd name="connsiteY170" fmla="*/ 5059532 h 6858000"/>
              <a:gd name="connsiteX171" fmla="*/ 1997014 w 7467600"/>
              <a:gd name="connsiteY171" fmla="*/ 4698007 h 6858000"/>
              <a:gd name="connsiteX172" fmla="*/ 2305292 w 7467600"/>
              <a:gd name="connsiteY172" fmla="*/ 4219492 h 6858000"/>
              <a:gd name="connsiteX173" fmla="*/ 3360922 w 7467600"/>
              <a:gd name="connsiteY173" fmla="*/ 4529373 h 6858000"/>
              <a:gd name="connsiteX174" fmla="*/ 3492420 w 7467600"/>
              <a:gd name="connsiteY174" fmla="*/ 4510145 h 6858000"/>
              <a:gd name="connsiteX175" fmla="*/ 3364086 w 7467600"/>
              <a:gd name="connsiteY175" fmla="*/ 4480340 h 6858000"/>
              <a:gd name="connsiteX176" fmla="*/ 3225818 w 7467600"/>
              <a:gd name="connsiteY176" fmla="*/ 4411822 h 6858000"/>
              <a:gd name="connsiteX177" fmla="*/ 3129696 w 7467600"/>
              <a:gd name="connsiteY177" fmla="*/ 4360704 h 6858000"/>
              <a:gd name="connsiteX178" fmla="*/ 2814545 w 7467600"/>
              <a:gd name="connsiteY178" fmla="*/ 4282955 h 6858000"/>
              <a:gd name="connsiteX179" fmla="*/ 2305292 w 7467600"/>
              <a:gd name="connsiteY179" fmla="*/ 4219492 h 6858000"/>
              <a:gd name="connsiteX180" fmla="*/ 2626982 w 7467600"/>
              <a:gd name="connsiteY180" fmla="*/ 4206450 h 6858000"/>
              <a:gd name="connsiteX181" fmla="*/ 2490617 w 7467600"/>
              <a:gd name="connsiteY181" fmla="*/ 4206951 h 6858000"/>
              <a:gd name="connsiteX182" fmla="*/ 2819869 w 7467600"/>
              <a:gd name="connsiteY182" fmla="*/ 4252936 h 6858000"/>
              <a:gd name="connsiteX183" fmla="*/ 3143018 w 7467600"/>
              <a:gd name="connsiteY183" fmla="*/ 4332698 h 6858000"/>
              <a:gd name="connsiteX184" fmla="*/ 3241520 w 7467600"/>
              <a:gd name="connsiteY184" fmla="*/ 4385112 h 6858000"/>
              <a:gd name="connsiteX185" fmla="*/ 3374575 w 7467600"/>
              <a:gd name="connsiteY185" fmla="*/ 4451517 h 6858000"/>
              <a:gd name="connsiteX186" fmla="*/ 3505221 w 7467600"/>
              <a:gd name="connsiteY186" fmla="*/ 4480757 h 6858000"/>
              <a:gd name="connsiteX187" fmla="*/ 2626982 w 7467600"/>
              <a:gd name="connsiteY187" fmla="*/ 4206450 h 6858000"/>
              <a:gd name="connsiteX188" fmla="*/ 1310106 w 7467600"/>
              <a:gd name="connsiteY188" fmla="*/ 3943217 h 6858000"/>
              <a:gd name="connsiteX189" fmla="*/ 854994 w 7467600"/>
              <a:gd name="connsiteY189" fmla="*/ 4399136 h 6858000"/>
              <a:gd name="connsiteX190" fmla="*/ 742462 w 7467600"/>
              <a:gd name="connsiteY190" fmla="*/ 4594648 h 6858000"/>
              <a:gd name="connsiteX191" fmla="*/ 820602 w 7467600"/>
              <a:gd name="connsiteY191" fmla="*/ 4485915 h 6858000"/>
              <a:gd name="connsiteX192" fmla="*/ 878295 w 7467600"/>
              <a:gd name="connsiteY192" fmla="*/ 4403594 h 6858000"/>
              <a:gd name="connsiteX193" fmla="*/ 1240607 w 7467600"/>
              <a:gd name="connsiteY193" fmla="*/ 4010401 h 6858000"/>
              <a:gd name="connsiteX194" fmla="*/ 1310106 w 7467600"/>
              <a:gd name="connsiteY194" fmla="*/ 3943217 h 6858000"/>
              <a:gd name="connsiteX195" fmla="*/ 1423113 w 7467600"/>
              <a:gd name="connsiteY195" fmla="*/ 3874565 h 6858000"/>
              <a:gd name="connsiteX196" fmla="*/ 1260565 w 7467600"/>
              <a:gd name="connsiteY196" fmla="*/ 4031982 h 6858000"/>
              <a:gd name="connsiteX197" fmla="*/ 901900 w 7467600"/>
              <a:gd name="connsiteY197" fmla="*/ 4421236 h 6858000"/>
              <a:gd name="connsiteX198" fmla="*/ 845044 w 7467600"/>
              <a:gd name="connsiteY198" fmla="*/ 4502436 h 6858000"/>
              <a:gd name="connsiteX199" fmla="*/ 685926 w 7467600"/>
              <a:gd name="connsiteY199" fmla="*/ 4703069 h 6858000"/>
              <a:gd name="connsiteX200" fmla="*/ 684248 w 7467600"/>
              <a:gd name="connsiteY200" fmla="*/ 4706721 h 6858000"/>
              <a:gd name="connsiteX201" fmla="*/ 1423113 w 7467600"/>
              <a:gd name="connsiteY201" fmla="*/ 3874565 h 6858000"/>
              <a:gd name="connsiteX202" fmla="*/ 3316479 w 7467600"/>
              <a:gd name="connsiteY202" fmla="*/ 3872136 h 6858000"/>
              <a:gd name="connsiteX203" fmla="*/ 3546806 w 7467600"/>
              <a:gd name="connsiteY203" fmla="*/ 4356139 h 6858000"/>
              <a:gd name="connsiteX204" fmla="*/ 3364433 w 7467600"/>
              <a:gd name="connsiteY204" fmla="*/ 3953121 h 6858000"/>
              <a:gd name="connsiteX205" fmla="*/ 3316479 w 7467600"/>
              <a:gd name="connsiteY205" fmla="*/ 3872136 h 6858000"/>
              <a:gd name="connsiteX206" fmla="*/ 3291335 w 7467600"/>
              <a:gd name="connsiteY206" fmla="*/ 3767420 h 6858000"/>
              <a:gd name="connsiteX207" fmla="*/ 3390805 w 7467600"/>
              <a:gd name="connsiteY207" fmla="*/ 3937163 h 6858000"/>
              <a:gd name="connsiteX208" fmla="*/ 3579062 w 7467600"/>
              <a:gd name="connsiteY208" fmla="*/ 4359040 h 6858000"/>
              <a:gd name="connsiteX209" fmla="*/ 3467355 w 7467600"/>
              <a:gd name="connsiteY209" fmla="*/ 3988130 h 6858000"/>
              <a:gd name="connsiteX210" fmla="*/ 3310753 w 7467600"/>
              <a:gd name="connsiteY210" fmla="*/ 3787140 h 6858000"/>
              <a:gd name="connsiteX211" fmla="*/ 3291335 w 7467600"/>
              <a:gd name="connsiteY211" fmla="*/ 3767420 h 6858000"/>
              <a:gd name="connsiteX212" fmla="*/ 1635889 w 7467600"/>
              <a:gd name="connsiteY212" fmla="*/ 3709494 h 6858000"/>
              <a:gd name="connsiteX213" fmla="*/ 1634800 w 7467600"/>
              <a:gd name="connsiteY213" fmla="*/ 3731111 h 6858000"/>
              <a:gd name="connsiteX214" fmla="*/ 1635889 w 7467600"/>
              <a:gd name="connsiteY214" fmla="*/ 3709494 h 6858000"/>
              <a:gd name="connsiteX215" fmla="*/ 1510397 w 7467600"/>
              <a:gd name="connsiteY215" fmla="*/ 3684705 h 6858000"/>
              <a:gd name="connsiteX216" fmla="*/ 1146550 w 7467600"/>
              <a:gd name="connsiteY216" fmla="*/ 3802012 h 6858000"/>
              <a:gd name="connsiteX217" fmla="*/ 698834 w 7467600"/>
              <a:gd name="connsiteY217" fmla="*/ 3952272 h 6858000"/>
              <a:gd name="connsiteX218" fmla="*/ 34256 w 7467600"/>
              <a:gd name="connsiteY218" fmla="*/ 4347603 h 6858000"/>
              <a:gd name="connsiteX219" fmla="*/ 527241 w 7467600"/>
              <a:gd name="connsiteY219" fmla="*/ 4065078 h 6858000"/>
              <a:gd name="connsiteX220" fmla="*/ 1510397 w 7467600"/>
              <a:gd name="connsiteY220" fmla="*/ 3684705 h 6858000"/>
              <a:gd name="connsiteX221" fmla="*/ 1313114 w 7467600"/>
              <a:gd name="connsiteY221" fmla="*/ 3655216 h 6858000"/>
              <a:gd name="connsiteX222" fmla="*/ 1109304 w 7467600"/>
              <a:gd name="connsiteY222" fmla="*/ 3669030 h 6858000"/>
              <a:gd name="connsiteX223" fmla="*/ 8129 w 7467600"/>
              <a:gd name="connsiteY223" fmla="*/ 4330519 h 6858000"/>
              <a:gd name="connsiteX224" fmla="*/ 687572 w 7467600"/>
              <a:gd name="connsiteY224" fmla="*/ 3925629 h 6858000"/>
              <a:gd name="connsiteX225" fmla="*/ 1138365 w 7467600"/>
              <a:gd name="connsiteY225" fmla="*/ 3774515 h 6858000"/>
              <a:gd name="connsiteX226" fmla="*/ 1505579 w 7467600"/>
              <a:gd name="connsiteY226" fmla="*/ 3655526 h 6858000"/>
              <a:gd name="connsiteX227" fmla="*/ 1313114 w 7467600"/>
              <a:gd name="connsiteY227" fmla="*/ 3655216 h 6858000"/>
              <a:gd name="connsiteX228" fmla="*/ 3655073 w 7467600"/>
              <a:gd name="connsiteY228" fmla="*/ 3650884 h 6858000"/>
              <a:gd name="connsiteX229" fmla="*/ 3989938 w 7467600"/>
              <a:gd name="connsiteY229" fmla="*/ 3991685 h 6858000"/>
              <a:gd name="connsiteX230" fmla="*/ 4393907 w 7467600"/>
              <a:gd name="connsiteY230" fmla="*/ 4261258 h 6858000"/>
              <a:gd name="connsiteX231" fmla="*/ 4648051 w 7467600"/>
              <a:gd name="connsiteY231" fmla="*/ 4374051 h 6858000"/>
              <a:gd name="connsiteX232" fmla="*/ 4383389 w 7467600"/>
              <a:gd name="connsiteY232" fmla="*/ 4184369 h 6858000"/>
              <a:gd name="connsiteX233" fmla="*/ 4165508 w 7467600"/>
              <a:gd name="connsiteY233" fmla="*/ 4035196 h 6858000"/>
              <a:gd name="connsiteX234" fmla="*/ 4068162 w 7467600"/>
              <a:gd name="connsiteY234" fmla="*/ 3953394 h 6858000"/>
              <a:gd name="connsiteX235" fmla="*/ 3981416 w 7467600"/>
              <a:gd name="connsiteY235" fmla="*/ 3880482 h 6858000"/>
              <a:gd name="connsiteX236" fmla="*/ 3800147 w 7467600"/>
              <a:gd name="connsiteY236" fmla="*/ 3749872 h 6858000"/>
              <a:gd name="connsiteX237" fmla="*/ 3655073 w 7467600"/>
              <a:gd name="connsiteY237" fmla="*/ 3650884 h 6858000"/>
              <a:gd name="connsiteX238" fmla="*/ 3670252 w 7467600"/>
              <a:gd name="connsiteY238" fmla="*/ 3622798 h 6858000"/>
              <a:gd name="connsiteX239" fmla="*/ 3817258 w 7467600"/>
              <a:gd name="connsiteY239" fmla="*/ 3723577 h 6858000"/>
              <a:gd name="connsiteX240" fmla="*/ 4000461 w 7467600"/>
              <a:gd name="connsiteY240" fmla="*/ 3855966 h 6858000"/>
              <a:gd name="connsiteX241" fmla="*/ 4088180 w 7467600"/>
              <a:gd name="connsiteY241" fmla="*/ 3929774 h 6858000"/>
              <a:gd name="connsiteX242" fmla="*/ 4184555 w 7467600"/>
              <a:gd name="connsiteY242" fmla="*/ 4010683 h 6858000"/>
              <a:gd name="connsiteX243" fmla="*/ 4399563 w 7467600"/>
              <a:gd name="connsiteY243" fmla="*/ 4158106 h 6858000"/>
              <a:gd name="connsiteX244" fmla="*/ 4684469 w 7467600"/>
              <a:gd name="connsiteY244" fmla="*/ 4364680 h 6858000"/>
              <a:gd name="connsiteX245" fmla="*/ 4690271 w 7467600"/>
              <a:gd name="connsiteY245" fmla="*/ 4370034 h 6858000"/>
              <a:gd name="connsiteX246" fmla="*/ 4136093 w 7467600"/>
              <a:gd name="connsiteY246" fmla="*/ 3858466 h 6858000"/>
              <a:gd name="connsiteX247" fmla="*/ 3670252 w 7467600"/>
              <a:gd name="connsiteY247" fmla="*/ 3622798 h 6858000"/>
              <a:gd name="connsiteX248" fmla="*/ 4440129 w 7467600"/>
              <a:gd name="connsiteY248" fmla="*/ 3448571 h 6858000"/>
              <a:gd name="connsiteX249" fmla="*/ 4856525 w 7467600"/>
              <a:gd name="connsiteY249" fmla="*/ 3915351 h 6858000"/>
              <a:gd name="connsiteX250" fmla="*/ 5059055 w 7467600"/>
              <a:gd name="connsiteY250" fmla="*/ 4108918 h 6858000"/>
              <a:gd name="connsiteX251" fmla="*/ 5290070 w 7467600"/>
              <a:gd name="connsiteY251" fmla="*/ 4263619 h 6858000"/>
              <a:gd name="connsiteX252" fmla="*/ 4834991 w 7467600"/>
              <a:gd name="connsiteY252" fmla="*/ 3830985 h 6858000"/>
              <a:gd name="connsiteX253" fmla="*/ 4440129 w 7467600"/>
              <a:gd name="connsiteY253" fmla="*/ 3448571 h 6858000"/>
              <a:gd name="connsiteX254" fmla="*/ 4441737 w 7467600"/>
              <a:gd name="connsiteY254" fmla="*/ 3399734 h 6858000"/>
              <a:gd name="connsiteX255" fmla="*/ 4431236 w 7467600"/>
              <a:gd name="connsiteY255" fmla="*/ 3400954 h 6858000"/>
              <a:gd name="connsiteX256" fmla="*/ 4557150 w 7467600"/>
              <a:gd name="connsiteY256" fmla="*/ 3510023 h 6858000"/>
              <a:gd name="connsiteX257" fmla="*/ 4856936 w 7467600"/>
              <a:gd name="connsiteY257" fmla="*/ 3809146 h 6858000"/>
              <a:gd name="connsiteX258" fmla="*/ 5111996 w 7467600"/>
              <a:gd name="connsiteY258" fmla="*/ 4065759 h 6858000"/>
              <a:gd name="connsiteX259" fmla="*/ 5388878 w 7467600"/>
              <a:gd name="connsiteY259" fmla="*/ 4300185 h 6858000"/>
              <a:gd name="connsiteX260" fmla="*/ 5425556 w 7467600"/>
              <a:gd name="connsiteY260" fmla="*/ 4308967 h 6858000"/>
              <a:gd name="connsiteX261" fmla="*/ 4943646 w 7467600"/>
              <a:gd name="connsiteY261" fmla="*/ 3822916 h 6858000"/>
              <a:gd name="connsiteX262" fmla="*/ 4594837 w 7467600"/>
              <a:gd name="connsiteY262" fmla="*/ 3532274 h 6858000"/>
              <a:gd name="connsiteX263" fmla="*/ 4441737 w 7467600"/>
              <a:gd name="connsiteY263" fmla="*/ 3399734 h 6858000"/>
              <a:gd name="connsiteX264" fmla="*/ 5425834 w 7467600"/>
              <a:gd name="connsiteY264" fmla="*/ 3162785 h 6858000"/>
              <a:gd name="connsiteX265" fmla="*/ 5401644 w 7467600"/>
              <a:gd name="connsiteY265" fmla="*/ 3617847 h 6858000"/>
              <a:gd name="connsiteX266" fmla="*/ 5467256 w 7467600"/>
              <a:gd name="connsiteY266" fmla="*/ 4175494 h 6858000"/>
              <a:gd name="connsiteX267" fmla="*/ 5448069 w 7467600"/>
              <a:gd name="connsiteY267" fmla="*/ 3567554 h 6858000"/>
              <a:gd name="connsiteX268" fmla="*/ 5425834 w 7467600"/>
              <a:gd name="connsiteY268" fmla="*/ 3162785 h 6858000"/>
              <a:gd name="connsiteX269" fmla="*/ 1318687 w 7467600"/>
              <a:gd name="connsiteY269" fmla="*/ 3113840 h 6858000"/>
              <a:gd name="connsiteX270" fmla="*/ 1066793 w 7467600"/>
              <a:gd name="connsiteY270" fmla="*/ 3212171 h 6858000"/>
              <a:gd name="connsiteX271" fmla="*/ 993319 w 7467600"/>
              <a:gd name="connsiteY271" fmla="*/ 3247648 h 6858000"/>
              <a:gd name="connsiteX272" fmla="*/ 853081 w 7467600"/>
              <a:gd name="connsiteY272" fmla="*/ 3312410 h 6858000"/>
              <a:gd name="connsiteX273" fmla="*/ 805957 w 7467600"/>
              <a:gd name="connsiteY273" fmla="*/ 3330443 h 6858000"/>
              <a:gd name="connsiteX274" fmla="*/ 1318687 w 7467600"/>
              <a:gd name="connsiteY274" fmla="*/ 3113840 h 6858000"/>
              <a:gd name="connsiteX275" fmla="*/ 5453702 w 7467600"/>
              <a:gd name="connsiteY275" fmla="*/ 3090882 h 6858000"/>
              <a:gd name="connsiteX276" fmla="*/ 5480135 w 7467600"/>
              <a:gd name="connsiteY276" fmla="*/ 3565802 h 6858000"/>
              <a:gd name="connsiteX277" fmla="*/ 5499023 w 7467600"/>
              <a:gd name="connsiteY277" fmla="*/ 4166310 h 6858000"/>
              <a:gd name="connsiteX278" fmla="*/ 5547022 w 7467600"/>
              <a:gd name="connsiteY278" fmla="*/ 3607838 h 6858000"/>
              <a:gd name="connsiteX279" fmla="*/ 5515964 w 7467600"/>
              <a:gd name="connsiteY279" fmla="*/ 3378541 h 6858000"/>
              <a:gd name="connsiteX280" fmla="*/ 5453702 w 7467600"/>
              <a:gd name="connsiteY280" fmla="*/ 3090882 h 6858000"/>
              <a:gd name="connsiteX281" fmla="*/ 1238695 w 7467600"/>
              <a:gd name="connsiteY281" fmla="*/ 3076820 h 6858000"/>
              <a:gd name="connsiteX282" fmla="*/ 716371 w 7467600"/>
              <a:gd name="connsiteY282" fmla="*/ 3293249 h 6858000"/>
              <a:gd name="connsiteX283" fmla="*/ 579522 w 7467600"/>
              <a:gd name="connsiteY283" fmla="*/ 3371759 h 6858000"/>
              <a:gd name="connsiteX284" fmla="*/ 600288 w 7467600"/>
              <a:gd name="connsiteY284" fmla="*/ 3365555 h 6858000"/>
              <a:gd name="connsiteX285" fmla="*/ 840692 w 7467600"/>
              <a:gd name="connsiteY285" fmla="*/ 3284921 h 6858000"/>
              <a:gd name="connsiteX286" fmla="*/ 979248 w 7467600"/>
              <a:gd name="connsiteY286" fmla="*/ 3221003 h 6858000"/>
              <a:gd name="connsiteX287" fmla="*/ 1053282 w 7467600"/>
              <a:gd name="connsiteY287" fmla="*/ 3185247 h 6858000"/>
              <a:gd name="connsiteX288" fmla="*/ 1320603 w 7467600"/>
              <a:gd name="connsiteY288" fmla="*/ 3081281 h 6858000"/>
              <a:gd name="connsiteX289" fmla="*/ 1238695 w 7467600"/>
              <a:gd name="connsiteY289" fmla="*/ 3076820 h 6858000"/>
              <a:gd name="connsiteX290" fmla="*/ 5425627 w 7467600"/>
              <a:gd name="connsiteY290" fmla="*/ 2954192 h 6858000"/>
              <a:gd name="connsiteX291" fmla="*/ 5470770 w 7467600"/>
              <a:gd name="connsiteY291" fmla="*/ 3005435 h 6858000"/>
              <a:gd name="connsiteX292" fmla="*/ 5519779 w 7467600"/>
              <a:gd name="connsiteY292" fmla="*/ 4359223 h 6858000"/>
              <a:gd name="connsiteX293" fmla="*/ 5520293 w 7467600"/>
              <a:gd name="connsiteY293" fmla="*/ 4360602 h 6858000"/>
              <a:gd name="connsiteX294" fmla="*/ 5767221 w 7467600"/>
              <a:gd name="connsiteY294" fmla="*/ 4665564 h 6858000"/>
              <a:gd name="connsiteX295" fmla="*/ 6937169 w 7467600"/>
              <a:gd name="connsiteY295" fmla="*/ 4815941 h 6858000"/>
              <a:gd name="connsiteX296" fmla="*/ 6953922 w 7467600"/>
              <a:gd name="connsiteY296" fmla="*/ 4890068 h 6858000"/>
              <a:gd name="connsiteX297" fmla="*/ 6071359 w 7467600"/>
              <a:gd name="connsiteY297" fmla="*/ 4770770 h 6858000"/>
              <a:gd name="connsiteX298" fmla="*/ 6038839 w 7467600"/>
              <a:gd name="connsiteY298" fmla="*/ 4764474 h 6858000"/>
              <a:gd name="connsiteX299" fmla="*/ 6038706 w 7467600"/>
              <a:gd name="connsiteY299" fmla="*/ 4763847 h 6858000"/>
              <a:gd name="connsiteX300" fmla="*/ 6037784 w 7467600"/>
              <a:gd name="connsiteY300" fmla="*/ 4764270 h 6858000"/>
              <a:gd name="connsiteX301" fmla="*/ 6038839 w 7467600"/>
              <a:gd name="connsiteY301" fmla="*/ 4764474 h 6858000"/>
              <a:gd name="connsiteX302" fmla="*/ 6040338 w 7467600"/>
              <a:gd name="connsiteY302" fmla="*/ 4771418 h 6858000"/>
              <a:gd name="connsiteX303" fmla="*/ 6024488 w 7467600"/>
              <a:gd name="connsiteY303" fmla="*/ 4809903 h 6858000"/>
              <a:gd name="connsiteX304" fmla="*/ 5599771 w 7467600"/>
              <a:gd name="connsiteY304" fmla="*/ 5509652 h 6858000"/>
              <a:gd name="connsiteX305" fmla="*/ 5548843 w 7467600"/>
              <a:gd name="connsiteY305" fmla="*/ 5563845 h 6858000"/>
              <a:gd name="connsiteX306" fmla="*/ 5940952 w 7467600"/>
              <a:gd name="connsiteY306" fmla="*/ 6250028 h 6858000"/>
              <a:gd name="connsiteX307" fmla="*/ 6043441 w 7467600"/>
              <a:gd name="connsiteY307" fmla="*/ 6665847 h 6858000"/>
              <a:gd name="connsiteX308" fmla="*/ 6093432 w 7467600"/>
              <a:gd name="connsiteY308" fmla="*/ 6858000 h 6858000"/>
              <a:gd name="connsiteX309" fmla="*/ 6034344 w 7467600"/>
              <a:gd name="connsiteY309" fmla="*/ 6858000 h 6858000"/>
              <a:gd name="connsiteX310" fmla="*/ 6026679 w 7467600"/>
              <a:gd name="connsiteY310" fmla="*/ 6836959 h 6858000"/>
              <a:gd name="connsiteX311" fmla="*/ 5800441 w 7467600"/>
              <a:gd name="connsiteY311" fmla="*/ 6335286 h 6858000"/>
              <a:gd name="connsiteX312" fmla="*/ 5526562 w 7467600"/>
              <a:gd name="connsiteY312" fmla="*/ 5705388 h 6858000"/>
              <a:gd name="connsiteX313" fmla="*/ 5519640 w 7467600"/>
              <a:gd name="connsiteY313" fmla="*/ 5683774 h 6858000"/>
              <a:gd name="connsiteX314" fmla="*/ 5844559 w 7467600"/>
              <a:gd name="connsiteY314" fmla="*/ 6553349 h 6858000"/>
              <a:gd name="connsiteX315" fmla="*/ 5975994 w 7467600"/>
              <a:gd name="connsiteY315" fmla="*/ 6858000 h 6858000"/>
              <a:gd name="connsiteX316" fmla="*/ 5898547 w 7467600"/>
              <a:gd name="connsiteY316" fmla="*/ 6858000 h 6858000"/>
              <a:gd name="connsiteX317" fmla="*/ 5682041 w 7467600"/>
              <a:gd name="connsiteY317" fmla="*/ 6355860 h 6858000"/>
              <a:gd name="connsiteX318" fmla="*/ 5461758 w 7467600"/>
              <a:gd name="connsiteY318" fmla="*/ 5820220 h 6858000"/>
              <a:gd name="connsiteX319" fmla="*/ 5237282 w 7467600"/>
              <a:gd name="connsiteY319" fmla="*/ 6579086 h 6858000"/>
              <a:gd name="connsiteX320" fmla="*/ 5115009 w 7467600"/>
              <a:gd name="connsiteY320" fmla="*/ 6858000 h 6858000"/>
              <a:gd name="connsiteX321" fmla="*/ 5028074 w 7467600"/>
              <a:gd name="connsiteY321" fmla="*/ 6858000 h 6858000"/>
              <a:gd name="connsiteX322" fmla="*/ 5079508 w 7467600"/>
              <a:gd name="connsiteY322" fmla="*/ 6749074 h 6858000"/>
              <a:gd name="connsiteX323" fmla="*/ 5371846 w 7467600"/>
              <a:gd name="connsiteY323" fmla="*/ 5924413 h 6858000"/>
              <a:gd name="connsiteX324" fmla="*/ 5270512 w 7467600"/>
              <a:gd name="connsiteY324" fmla="*/ 6138975 h 6858000"/>
              <a:gd name="connsiteX325" fmla="*/ 5062409 w 7467600"/>
              <a:gd name="connsiteY325" fmla="*/ 6653544 h 6858000"/>
              <a:gd name="connsiteX326" fmla="*/ 5036628 w 7467600"/>
              <a:gd name="connsiteY326" fmla="*/ 6754247 h 6858000"/>
              <a:gd name="connsiteX327" fmla="*/ 5009112 w 7467600"/>
              <a:gd name="connsiteY327" fmla="*/ 6858000 h 6858000"/>
              <a:gd name="connsiteX328" fmla="*/ 4976679 w 7467600"/>
              <a:gd name="connsiteY328" fmla="*/ 6858000 h 6858000"/>
              <a:gd name="connsiteX329" fmla="*/ 5006537 w 7467600"/>
              <a:gd name="connsiteY329" fmla="*/ 6747068 h 6858000"/>
              <a:gd name="connsiteX330" fmla="*/ 5032723 w 7467600"/>
              <a:gd name="connsiteY330" fmla="*/ 6644957 h 6858000"/>
              <a:gd name="connsiteX331" fmla="*/ 5242949 w 7467600"/>
              <a:gd name="connsiteY331" fmla="*/ 6125175 h 6858000"/>
              <a:gd name="connsiteX332" fmla="*/ 5286321 w 7467600"/>
              <a:gd name="connsiteY332" fmla="*/ 6033555 h 6858000"/>
              <a:gd name="connsiteX333" fmla="*/ 5008210 w 7467600"/>
              <a:gd name="connsiteY333" fmla="*/ 6649194 h 6858000"/>
              <a:gd name="connsiteX334" fmla="*/ 4986321 w 7467600"/>
              <a:gd name="connsiteY334" fmla="*/ 6765687 h 6858000"/>
              <a:gd name="connsiteX335" fmla="*/ 4973474 w 7467600"/>
              <a:gd name="connsiteY335" fmla="*/ 6858000 h 6858000"/>
              <a:gd name="connsiteX336" fmla="*/ 4907178 w 7467600"/>
              <a:gd name="connsiteY336" fmla="*/ 6858000 h 6858000"/>
              <a:gd name="connsiteX337" fmla="*/ 4910810 w 7467600"/>
              <a:gd name="connsiteY337" fmla="*/ 6829660 h 6858000"/>
              <a:gd name="connsiteX338" fmla="*/ 4987461 w 7467600"/>
              <a:gd name="connsiteY338" fmla="*/ 6432994 h 6858000"/>
              <a:gd name="connsiteX339" fmla="*/ 5179262 w 7467600"/>
              <a:gd name="connsiteY339" fmla="*/ 6035044 h 6858000"/>
              <a:gd name="connsiteX340" fmla="*/ 4689678 w 7467600"/>
              <a:gd name="connsiteY340" fmla="*/ 6440241 h 6858000"/>
              <a:gd name="connsiteX341" fmla="*/ 4477543 w 7467600"/>
              <a:gd name="connsiteY341" fmla="*/ 6674836 h 6858000"/>
              <a:gd name="connsiteX342" fmla="*/ 4329957 w 7467600"/>
              <a:gd name="connsiteY342" fmla="*/ 6858000 h 6858000"/>
              <a:gd name="connsiteX343" fmla="*/ 4218595 w 7467600"/>
              <a:gd name="connsiteY343" fmla="*/ 6858000 h 6858000"/>
              <a:gd name="connsiteX344" fmla="*/ 4368888 w 7467600"/>
              <a:gd name="connsiteY344" fmla="*/ 6668412 h 6858000"/>
              <a:gd name="connsiteX345" fmla="*/ 4563091 w 7467600"/>
              <a:gd name="connsiteY345" fmla="*/ 6442508 h 6858000"/>
              <a:gd name="connsiteX346" fmla="*/ 5387324 w 7467600"/>
              <a:gd name="connsiteY346" fmla="*/ 5705830 h 6858000"/>
              <a:gd name="connsiteX347" fmla="*/ 5073620 w 7467600"/>
              <a:gd name="connsiteY347" fmla="*/ 5955437 h 6858000"/>
              <a:gd name="connsiteX348" fmla="*/ 4689789 w 7467600"/>
              <a:gd name="connsiteY348" fmla="*/ 6268382 h 6858000"/>
              <a:gd name="connsiteX349" fmla="*/ 4418722 w 7467600"/>
              <a:gd name="connsiteY349" fmla="*/ 6570886 h 6858000"/>
              <a:gd name="connsiteX350" fmla="*/ 4214944 w 7467600"/>
              <a:gd name="connsiteY350" fmla="*/ 6858000 h 6858000"/>
              <a:gd name="connsiteX351" fmla="*/ 4177898 w 7467600"/>
              <a:gd name="connsiteY351" fmla="*/ 6858000 h 6858000"/>
              <a:gd name="connsiteX352" fmla="*/ 4391597 w 7467600"/>
              <a:gd name="connsiteY352" fmla="*/ 6556370 h 6858000"/>
              <a:gd name="connsiteX353" fmla="*/ 4668889 w 7467600"/>
              <a:gd name="connsiteY353" fmla="*/ 6246399 h 6858000"/>
              <a:gd name="connsiteX354" fmla="*/ 5055427 w 7467600"/>
              <a:gd name="connsiteY354" fmla="*/ 5931476 h 6858000"/>
              <a:gd name="connsiteX355" fmla="*/ 5371814 w 7467600"/>
              <a:gd name="connsiteY355" fmla="*/ 5678975 h 6858000"/>
              <a:gd name="connsiteX356" fmla="*/ 4987918 w 7467600"/>
              <a:gd name="connsiteY356" fmla="*/ 5838701 h 6858000"/>
              <a:gd name="connsiteX357" fmla="*/ 4317146 w 7467600"/>
              <a:gd name="connsiteY357" fmla="*/ 6587716 h 6858000"/>
              <a:gd name="connsiteX358" fmla="*/ 4171627 w 7467600"/>
              <a:gd name="connsiteY358" fmla="*/ 6858000 h 6858000"/>
              <a:gd name="connsiteX359" fmla="*/ 4081585 w 7467600"/>
              <a:gd name="connsiteY359" fmla="*/ 6858000 h 6858000"/>
              <a:gd name="connsiteX360" fmla="*/ 4238603 w 7467600"/>
              <a:gd name="connsiteY360" fmla="*/ 6559341 h 6858000"/>
              <a:gd name="connsiteX361" fmla="*/ 4778333 w 7467600"/>
              <a:gd name="connsiteY361" fmla="*/ 5873626 h 6858000"/>
              <a:gd name="connsiteX362" fmla="*/ 5414185 w 7467600"/>
              <a:gd name="connsiteY362" fmla="*/ 5573882 h 6858000"/>
              <a:gd name="connsiteX363" fmla="*/ 5959648 w 7467600"/>
              <a:gd name="connsiteY363" fmla="*/ 4760797 h 6858000"/>
              <a:gd name="connsiteX364" fmla="*/ 5355019 w 7467600"/>
              <a:gd name="connsiteY364" fmla="*/ 4734672 h 6858000"/>
              <a:gd name="connsiteX365" fmla="*/ 5083565 w 7467600"/>
              <a:gd name="connsiteY365" fmla="*/ 5179121 h 6858000"/>
              <a:gd name="connsiteX366" fmla="*/ 4713577 w 7467600"/>
              <a:gd name="connsiteY366" fmla="*/ 5616803 h 6858000"/>
              <a:gd name="connsiteX367" fmla="*/ 3989559 w 7467600"/>
              <a:gd name="connsiteY367" fmla="*/ 6145945 h 6858000"/>
              <a:gd name="connsiteX368" fmla="*/ 3939824 w 7467600"/>
              <a:gd name="connsiteY368" fmla="*/ 6066900 h 6858000"/>
              <a:gd name="connsiteX369" fmla="*/ 4584537 w 7467600"/>
              <a:gd name="connsiteY369" fmla="*/ 5324826 h 6858000"/>
              <a:gd name="connsiteX370" fmla="*/ 5037105 w 7467600"/>
              <a:gd name="connsiteY370" fmla="*/ 5088765 h 6858000"/>
              <a:gd name="connsiteX371" fmla="*/ 5039930 w 7467600"/>
              <a:gd name="connsiteY371" fmla="*/ 5089585 h 6858000"/>
              <a:gd name="connsiteX372" fmla="*/ 5263764 w 7467600"/>
              <a:gd name="connsiteY372" fmla="*/ 4735525 h 6858000"/>
              <a:gd name="connsiteX373" fmla="*/ 4086300 w 7467600"/>
              <a:gd name="connsiteY373" fmla="*/ 4884599 h 6858000"/>
              <a:gd name="connsiteX374" fmla="*/ 4085485 w 7467600"/>
              <a:gd name="connsiteY374" fmla="*/ 4899070 h 6858000"/>
              <a:gd name="connsiteX375" fmla="*/ 3871915 w 7467600"/>
              <a:gd name="connsiteY375" fmla="*/ 5253645 h 6858000"/>
              <a:gd name="connsiteX376" fmla="*/ 3799374 w 7467600"/>
              <a:gd name="connsiteY376" fmla="*/ 5466127 h 6858000"/>
              <a:gd name="connsiteX377" fmla="*/ 3498850 w 7467600"/>
              <a:gd name="connsiteY377" fmla="*/ 6661888 h 6858000"/>
              <a:gd name="connsiteX378" fmla="*/ 3399216 w 7467600"/>
              <a:gd name="connsiteY378" fmla="*/ 6858000 h 6858000"/>
              <a:gd name="connsiteX379" fmla="*/ 3303688 w 7467600"/>
              <a:gd name="connsiteY379" fmla="*/ 6858000 h 6858000"/>
              <a:gd name="connsiteX380" fmla="*/ 3391774 w 7467600"/>
              <a:gd name="connsiteY380" fmla="*/ 6697181 h 6858000"/>
              <a:gd name="connsiteX381" fmla="*/ 3735540 w 7467600"/>
              <a:gd name="connsiteY381" fmla="*/ 5546923 h 6858000"/>
              <a:gd name="connsiteX382" fmla="*/ 3729438 w 7467600"/>
              <a:gd name="connsiteY382" fmla="*/ 5569058 h 6858000"/>
              <a:gd name="connsiteX383" fmla="*/ 3707782 w 7467600"/>
              <a:gd name="connsiteY383" fmla="*/ 5644908 h 6858000"/>
              <a:gd name="connsiteX384" fmla="*/ 3583827 w 7467600"/>
              <a:gd name="connsiteY384" fmla="*/ 6039215 h 6858000"/>
              <a:gd name="connsiteX385" fmla="*/ 3547861 w 7467600"/>
              <a:gd name="connsiteY385" fmla="*/ 6129609 h 6858000"/>
              <a:gd name="connsiteX386" fmla="*/ 3490905 w 7467600"/>
              <a:gd name="connsiteY386" fmla="*/ 6277660 h 6858000"/>
              <a:gd name="connsiteX387" fmla="*/ 3455859 w 7467600"/>
              <a:gd name="connsiteY387" fmla="*/ 6391301 h 6858000"/>
              <a:gd name="connsiteX388" fmla="*/ 3429112 w 7467600"/>
              <a:gd name="connsiteY388" fmla="*/ 6479469 h 6858000"/>
              <a:gd name="connsiteX389" fmla="*/ 3304862 w 7467600"/>
              <a:gd name="connsiteY389" fmla="*/ 6796476 h 6858000"/>
              <a:gd name="connsiteX390" fmla="*/ 3276071 w 7467600"/>
              <a:gd name="connsiteY390" fmla="*/ 6858000 h 6858000"/>
              <a:gd name="connsiteX391" fmla="*/ 3240805 w 7467600"/>
              <a:gd name="connsiteY391" fmla="*/ 6858000 h 6858000"/>
              <a:gd name="connsiteX392" fmla="*/ 3275917 w 7467600"/>
              <a:gd name="connsiteY392" fmla="*/ 6783192 h 6858000"/>
              <a:gd name="connsiteX393" fmla="*/ 3399358 w 7467600"/>
              <a:gd name="connsiteY393" fmla="*/ 6469011 h 6858000"/>
              <a:gd name="connsiteX394" fmla="*/ 3425650 w 7467600"/>
              <a:gd name="connsiteY394" fmla="*/ 6381333 h 6858000"/>
              <a:gd name="connsiteX395" fmla="*/ 3460661 w 7467600"/>
              <a:gd name="connsiteY395" fmla="*/ 6266763 h 6858000"/>
              <a:gd name="connsiteX396" fmla="*/ 3518021 w 7467600"/>
              <a:gd name="connsiteY396" fmla="*/ 6117298 h 6858000"/>
              <a:gd name="connsiteX397" fmla="*/ 3554035 w 7467600"/>
              <a:gd name="connsiteY397" fmla="*/ 6027832 h 6858000"/>
              <a:gd name="connsiteX398" fmla="*/ 3677174 w 7467600"/>
              <a:gd name="connsiteY398" fmla="*/ 5636351 h 6858000"/>
              <a:gd name="connsiteX399" fmla="*/ 3698819 w 7467600"/>
              <a:gd name="connsiteY399" fmla="*/ 5560503 h 6858000"/>
              <a:gd name="connsiteX400" fmla="*/ 3702094 w 7467600"/>
              <a:gd name="connsiteY400" fmla="*/ 5549194 h 6858000"/>
              <a:gd name="connsiteX401" fmla="*/ 3398355 w 7467600"/>
              <a:gd name="connsiteY401" fmla="*/ 6094603 h 6858000"/>
              <a:gd name="connsiteX402" fmla="*/ 3193941 w 7467600"/>
              <a:gd name="connsiteY402" fmla="*/ 6798775 h 6858000"/>
              <a:gd name="connsiteX403" fmla="*/ 3184140 w 7467600"/>
              <a:gd name="connsiteY403" fmla="*/ 6858000 h 6858000"/>
              <a:gd name="connsiteX404" fmla="*/ 3099978 w 7467600"/>
              <a:gd name="connsiteY404" fmla="*/ 6858000 h 6858000"/>
              <a:gd name="connsiteX405" fmla="*/ 3101556 w 7467600"/>
              <a:gd name="connsiteY405" fmla="*/ 6843337 h 6858000"/>
              <a:gd name="connsiteX406" fmla="*/ 3370162 w 7467600"/>
              <a:gd name="connsiteY406" fmla="*/ 5785550 h 6858000"/>
              <a:gd name="connsiteX407" fmla="*/ 3746477 w 7467600"/>
              <a:gd name="connsiteY407" fmla="*/ 5377889 h 6858000"/>
              <a:gd name="connsiteX408" fmla="*/ 3863399 w 7467600"/>
              <a:gd name="connsiteY408" fmla="*/ 5087257 h 6858000"/>
              <a:gd name="connsiteX409" fmla="*/ 3968712 w 7467600"/>
              <a:gd name="connsiteY409" fmla="*/ 4913989 h 6858000"/>
              <a:gd name="connsiteX410" fmla="*/ 2792390 w 7467600"/>
              <a:gd name="connsiteY410" fmla="*/ 5382974 h 6858000"/>
              <a:gd name="connsiteX411" fmla="*/ 2714982 w 7467600"/>
              <a:gd name="connsiteY411" fmla="*/ 5427051 h 6858000"/>
              <a:gd name="connsiteX412" fmla="*/ 2813361 w 7467600"/>
              <a:gd name="connsiteY412" fmla="*/ 6023912 h 6858000"/>
              <a:gd name="connsiteX413" fmla="*/ 2688430 w 7467600"/>
              <a:gd name="connsiteY413" fmla="*/ 6801564 h 6858000"/>
              <a:gd name="connsiteX414" fmla="*/ 2629626 w 7467600"/>
              <a:gd name="connsiteY414" fmla="*/ 6763394 h 6858000"/>
              <a:gd name="connsiteX415" fmla="*/ 2565328 w 7467600"/>
              <a:gd name="connsiteY415" fmla="*/ 5516399 h 6858000"/>
              <a:gd name="connsiteX416" fmla="*/ 1922999 w 7467600"/>
              <a:gd name="connsiteY416" fmla="*/ 5980343 h 6858000"/>
              <a:gd name="connsiteX417" fmla="*/ 1950261 w 7467600"/>
              <a:gd name="connsiteY417" fmla="*/ 6405858 h 6858000"/>
              <a:gd name="connsiteX418" fmla="*/ 2365554 w 7467600"/>
              <a:gd name="connsiteY418" fmla="*/ 6759107 h 6858000"/>
              <a:gd name="connsiteX419" fmla="*/ 2424142 w 7467600"/>
              <a:gd name="connsiteY419" fmla="*/ 6858000 h 6858000"/>
              <a:gd name="connsiteX420" fmla="*/ 2395994 w 7467600"/>
              <a:gd name="connsiteY420" fmla="*/ 6858000 h 6858000"/>
              <a:gd name="connsiteX421" fmla="*/ 2392863 w 7467600"/>
              <a:gd name="connsiteY421" fmla="*/ 6852964 h 6858000"/>
              <a:gd name="connsiteX422" fmla="*/ 2017589 w 7467600"/>
              <a:gd name="connsiteY422" fmla="*/ 6493982 h 6858000"/>
              <a:gd name="connsiteX423" fmla="*/ 2147336 w 7467600"/>
              <a:gd name="connsiteY423" fmla="*/ 6594052 h 6858000"/>
              <a:gd name="connsiteX424" fmla="*/ 2207047 w 7467600"/>
              <a:gd name="connsiteY424" fmla="*/ 6654540 h 6858000"/>
              <a:gd name="connsiteX425" fmla="*/ 2299106 w 7467600"/>
              <a:gd name="connsiteY425" fmla="*/ 6778931 h 6858000"/>
              <a:gd name="connsiteX426" fmla="*/ 2314430 w 7467600"/>
              <a:gd name="connsiteY426" fmla="*/ 6801144 h 6858000"/>
              <a:gd name="connsiteX427" fmla="*/ 2352406 w 7467600"/>
              <a:gd name="connsiteY427" fmla="*/ 6858000 h 6858000"/>
              <a:gd name="connsiteX428" fmla="*/ 2314492 w 7467600"/>
              <a:gd name="connsiteY428" fmla="*/ 6858000 h 6858000"/>
              <a:gd name="connsiteX429" fmla="*/ 2288095 w 7467600"/>
              <a:gd name="connsiteY429" fmla="*/ 6818030 h 6858000"/>
              <a:gd name="connsiteX430" fmla="*/ 2272768 w 7467600"/>
              <a:gd name="connsiteY430" fmla="*/ 6795822 h 6858000"/>
              <a:gd name="connsiteX431" fmla="*/ 2182715 w 7467600"/>
              <a:gd name="connsiteY431" fmla="*/ 6675071 h 6858000"/>
              <a:gd name="connsiteX432" fmla="*/ 2032061 w 7467600"/>
              <a:gd name="connsiteY432" fmla="*/ 6541380 h 6858000"/>
              <a:gd name="connsiteX433" fmla="*/ 2257220 w 7467600"/>
              <a:gd name="connsiteY433" fmla="*/ 6826257 h 6858000"/>
              <a:gd name="connsiteX434" fmla="*/ 2281324 w 7467600"/>
              <a:gd name="connsiteY434" fmla="*/ 6858000 h 6858000"/>
              <a:gd name="connsiteX435" fmla="*/ 2242860 w 7467600"/>
              <a:gd name="connsiteY435" fmla="*/ 6858000 h 6858000"/>
              <a:gd name="connsiteX436" fmla="*/ 2232818 w 7467600"/>
              <a:gd name="connsiteY436" fmla="*/ 6844926 h 6858000"/>
              <a:gd name="connsiteX437" fmla="*/ 1990172 w 7467600"/>
              <a:gd name="connsiteY437" fmla="*/ 6542121 h 6858000"/>
              <a:gd name="connsiteX438" fmla="*/ 2124090 w 7467600"/>
              <a:gd name="connsiteY438" fmla="*/ 6761017 h 6858000"/>
              <a:gd name="connsiteX439" fmla="*/ 2200380 w 7467600"/>
              <a:gd name="connsiteY439" fmla="*/ 6858000 h 6858000"/>
              <a:gd name="connsiteX440" fmla="*/ 2147507 w 7467600"/>
              <a:gd name="connsiteY440" fmla="*/ 6858000 h 6858000"/>
              <a:gd name="connsiteX441" fmla="*/ 2070668 w 7467600"/>
              <a:gd name="connsiteY441" fmla="*/ 6761520 h 6858000"/>
              <a:gd name="connsiteX442" fmla="*/ 1975142 w 7467600"/>
              <a:gd name="connsiteY442" fmla="*/ 6585570 h 6858000"/>
              <a:gd name="connsiteX443" fmla="*/ 2050035 w 7467600"/>
              <a:gd name="connsiteY443" fmla="*/ 6813345 h 6858000"/>
              <a:gd name="connsiteX444" fmla="*/ 2063025 w 7467600"/>
              <a:gd name="connsiteY444" fmla="*/ 6858000 h 6858000"/>
              <a:gd name="connsiteX445" fmla="*/ 2021675 w 7467600"/>
              <a:gd name="connsiteY445" fmla="*/ 6858000 h 6858000"/>
              <a:gd name="connsiteX446" fmla="*/ 2019308 w 7467600"/>
              <a:gd name="connsiteY446" fmla="*/ 6847118 h 6858000"/>
              <a:gd name="connsiteX447" fmla="*/ 1938835 w 7467600"/>
              <a:gd name="connsiteY447" fmla="*/ 6551160 h 6858000"/>
              <a:gd name="connsiteX448" fmla="*/ 1953230 w 7467600"/>
              <a:gd name="connsiteY448" fmla="*/ 6759699 h 6858000"/>
              <a:gd name="connsiteX449" fmla="*/ 1956763 w 7467600"/>
              <a:gd name="connsiteY449" fmla="*/ 6778191 h 6858000"/>
              <a:gd name="connsiteX450" fmla="*/ 1967925 w 7467600"/>
              <a:gd name="connsiteY450" fmla="*/ 6858000 h 6858000"/>
              <a:gd name="connsiteX451" fmla="*/ 1936622 w 7467600"/>
              <a:gd name="connsiteY451" fmla="*/ 6858000 h 6858000"/>
              <a:gd name="connsiteX452" fmla="*/ 1926261 w 7467600"/>
              <a:gd name="connsiteY452" fmla="*/ 6784064 h 6858000"/>
              <a:gd name="connsiteX453" fmla="*/ 1922724 w 7467600"/>
              <a:gd name="connsiteY453" fmla="*/ 6765577 h 6858000"/>
              <a:gd name="connsiteX454" fmla="*/ 1904650 w 7467600"/>
              <a:gd name="connsiteY454" fmla="*/ 6639616 h 6858000"/>
              <a:gd name="connsiteX455" fmla="*/ 1885273 w 7467600"/>
              <a:gd name="connsiteY455" fmla="*/ 6858000 h 6858000"/>
              <a:gd name="connsiteX456" fmla="*/ 1854363 w 7467600"/>
              <a:gd name="connsiteY456" fmla="*/ 6858000 h 6858000"/>
              <a:gd name="connsiteX457" fmla="*/ 1880391 w 7467600"/>
              <a:gd name="connsiteY457" fmla="*/ 6603796 h 6858000"/>
              <a:gd name="connsiteX458" fmla="*/ 1818273 w 7467600"/>
              <a:gd name="connsiteY458" fmla="*/ 6715729 h 6858000"/>
              <a:gd name="connsiteX459" fmla="*/ 1794691 w 7467600"/>
              <a:gd name="connsiteY459" fmla="*/ 6843239 h 6858000"/>
              <a:gd name="connsiteX460" fmla="*/ 1794914 w 7467600"/>
              <a:gd name="connsiteY460" fmla="*/ 6858000 h 6858000"/>
              <a:gd name="connsiteX461" fmla="*/ 1746128 w 7467600"/>
              <a:gd name="connsiteY461" fmla="*/ 6858000 h 6858000"/>
              <a:gd name="connsiteX462" fmla="*/ 1753934 w 7467600"/>
              <a:gd name="connsiteY462" fmla="*/ 6724796 h 6858000"/>
              <a:gd name="connsiteX463" fmla="*/ 1792053 w 7467600"/>
              <a:gd name="connsiteY463" fmla="*/ 6572396 h 6858000"/>
              <a:gd name="connsiteX464" fmla="*/ 1862248 w 7467600"/>
              <a:gd name="connsiteY464" fmla="*/ 6266397 h 6858000"/>
              <a:gd name="connsiteX465" fmla="*/ 1862250 w 7467600"/>
              <a:gd name="connsiteY465" fmla="*/ 6033531 h 6858000"/>
              <a:gd name="connsiteX466" fmla="*/ 1211999 w 7467600"/>
              <a:gd name="connsiteY466" fmla="*/ 6683610 h 6858000"/>
              <a:gd name="connsiteX467" fmla="*/ 1213266 w 7467600"/>
              <a:gd name="connsiteY467" fmla="*/ 6691947 h 6858000"/>
              <a:gd name="connsiteX468" fmla="*/ 1203370 w 7467600"/>
              <a:gd name="connsiteY468" fmla="*/ 6850676 h 6858000"/>
              <a:gd name="connsiteX469" fmla="*/ 1203671 w 7467600"/>
              <a:gd name="connsiteY469" fmla="*/ 6858000 h 6858000"/>
              <a:gd name="connsiteX470" fmla="*/ 1143180 w 7467600"/>
              <a:gd name="connsiteY470" fmla="*/ 6858000 h 6858000"/>
              <a:gd name="connsiteX471" fmla="*/ 1142176 w 7467600"/>
              <a:gd name="connsiteY471" fmla="*/ 6766045 h 6858000"/>
              <a:gd name="connsiteX472" fmla="*/ 1067484 w 7467600"/>
              <a:gd name="connsiteY472" fmla="*/ 6858000 h 6858000"/>
              <a:gd name="connsiteX473" fmla="*/ 953928 w 7467600"/>
              <a:gd name="connsiteY473" fmla="*/ 6858000 h 6858000"/>
              <a:gd name="connsiteX474" fmla="*/ 959715 w 7467600"/>
              <a:gd name="connsiteY474" fmla="*/ 6850185 h 6858000"/>
              <a:gd name="connsiteX475" fmla="*/ 1483788 w 7467600"/>
              <a:gd name="connsiteY475" fmla="*/ 6259174 h 6858000"/>
              <a:gd name="connsiteX476" fmla="*/ 1100671 w 7467600"/>
              <a:gd name="connsiteY476" fmla="*/ 6252137 h 6858000"/>
              <a:gd name="connsiteX477" fmla="*/ 1090144 w 7467600"/>
              <a:gd name="connsiteY477" fmla="*/ 6256748 h 6858000"/>
              <a:gd name="connsiteX478" fmla="*/ 1095872 w 7467600"/>
              <a:gd name="connsiteY478" fmla="*/ 6271892 h 6858000"/>
              <a:gd name="connsiteX479" fmla="*/ 262785 w 7467600"/>
              <a:gd name="connsiteY479" fmla="*/ 6845450 h 6858000"/>
              <a:gd name="connsiteX480" fmla="*/ 209968 w 7467600"/>
              <a:gd name="connsiteY480" fmla="*/ 6770713 h 6858000"/>
              <a:gd name="connsiteX481" fmla="*/ 873460 w 7467600"/>
              <a:gd name="connsiteY481" fmla="*/ 6253768 h 6858000"/>
              <a:gd name="connsiteX482" fmla="*/ 192686 w 7467600"/>
              <a:gd name="connsiteY482" fmla="*/ 5849257 h 6858000"/>
              <a:gd name="connsiteX483" fmla="*/ 4696 w 7467600"/>
              <a:gd name="connsiteY483" fmla="*/ 5697668 h 6858000"/>
              <a:gd name="connsiteX484" fmla="*/ 0 w 7467600"/>
              <a:gd name="connsiteY484" fmla="*/ 5689984 h 6858000"/>
              <a:gd name="connsiteX485" fmla="*/ 0 w 7467600"/>
              <a:gd name="connsiteY485" fmla="*/ 5513472 h 6858000"/>
              <a:gd name="connsiteX486" fmla="*/ 174101 w 7467600"/>
              <a:gd name="connsiteY486" fmla="*/ 5620277 h 6858000"/>
              <a:gd name="connsiteX487" fmla="*/ 891800 w 7467600"/>
              <a:gd name="connsiteY487" fmla="*/ 6036935 h 6858000"/>
              <a:gd name="connsiteX488" fmla="*/ 1072219 w 7467600"/>
              <a:gd name="connsiteY488" fmla="*/ 6169443 h 6858000"/>
              <a:gd name="connsiteX489" fmla="*/ 1074117 w 7467600"/>
              <a:gd name="connsiteY489" fmla="*/ 6170301 h 6858000"/>
              <a:gd name="connsiteX490" fmla="*/ 1083114 w 7467600"/>
              <a:gd name="connsiteY490" fmla="*/ 6174131 h 6858000"/>
              <a:gd name="connsiteX491" fmla="*/ 1543010 w 7467600"/>
              <a:gd name="connsiteY491" fmla="*/ 6191140 h 6858000"/>
              <a:gd name="connsiteX492" fmla="*/ 1551080 w 7467600"/>
              <a:gd name="connsiteY492" fmla="*/ 6195006 h 6858000"/>
              <a:gd name="connsiteX493" fmla="*/ 2345443 w 7467600"/>
              <a:gd name="connsiteY493" fmla="*/ 5549882 h 6858000"/>
              <a:gd name="connsiteX494" fmla="*/ 1721499 w 7467600"/>
              <a:gd name="connsiteY494" fmla="*/ 5599969 h 6858000"/>
              <a:gd name="connsiteX495" fmla="*/ 767716 w 7467600"/>
              <a:gd name="connsiteY495" fmla="*/ 5472768 h 6858000"/>
              <a:gd name="connsiteX496" fmla="*/ 722147 w 7467600"/>
              <a:gd name="connsiteY496" fmla="*/ 5393091 h 6858000"/>
              <a:gd name="connsiteX497" fmla="*/ 1485552 w 7467600"/>
              <a:gd name="connsiteY497" fmla="*/ 5313202 h 6858000"/>
              <a:gd name="connsiteX498" fmla="*/ 2143004 w 7467600"/>
              <a:gd name="connsiteY498" fmla="*/ 5402420 h 6858000"/>
              <a:gd name="connsiteX499" fmla="*/ 1933391 w 7467600"/>
              <a:gd name="connsiteY499" fmla="*/ 5156971 h 6858000"/>
              <a:gd name="connsiteX500" fmla="*/ 1827118 w 7467600"/>
              <a:gd name="connsiteY500" fmla="*/ 4968410 h 6858000"/>
              <a:gd name="connsiteX501" fmla="*/ 1837349 w 7467600"/>
              <a:gd name="connsiteY501" fmla="*/ 4956357 h 6858000"/>
              <a:gd name="connsiteX502" fmla="*/ 2162835 w 7467600"/>
              <a:gd name="connsiteY502" fmla="*/ 5187853 h 6858000"/>
              <a:gd name="connsiteX503" fmla="*/ 2257167 w 7467600"/>
              <a:gd name="connsiteY503" fmla="*/ 5462123 h 6858000"/>
              <a:gd name="connsiteX504" fmla="*/ 2261598 w 7467600"/>
              <a:gd name="connsiteY504" fmla="*/ 5467998 h 6858000"/>
              <a:gd name="connsiteX505" fmla="*/ 2437177 w 7467600"/>
              <a:gd name="connsiteY505" fmla="*/ 5479608 h 6858000"/>
              <a:gd name="connsiteX506" fmla="*/ 2445247 w 7467600"/>
              <a:gd name="connsiteY506" fmla="*/ 5483476 h 6858000"/>
              <a:gd name="connsiteX507" fmla="*/ 2743626 w 7467600"/>
              <a:gd name="connsiteY507" fmla="*/ 5304819 h 6858000"/>
              <a:gd name="connsiteX508" fmla="*/ 3048102 w 7467600"/>
              <a:gd name="connsiteY508" fmla="*/ 5150595 h 6858000"/>
              <a:gd name="connsiteX509" fmla="*/ 1799414 w 7467600"/>
              <a:gd name="connsiteY509" fmla="*/ 4694732 h 6858000"/>
              <a:gd name="connsiteX510" fmla="*/ 1771735 w 7467600"/>
              <a:gd name="connsiteY510" fmla="*/ 4619929 h 6858000"/>
              <a:gd name="connsiteX511" fmla="*/ 3104273 w 7467600"/>
              <a:gd name="connsiteY511" fmla="*/ 5076159 h 6858000"/>
              <a:gd name="connsiteX512" fmla="*/ 3113245 w 7467600"/>
              <a:gd name="connsiteY512" fmla="*/ 5090705 h 6858000"/>
              <a:gd name="connsiteX513" fmla="*/ 3126294 w 7467600"/>
              <a:gd name="connsiteY513" fmla="*/ 5114400 h 6858000"/>
              <a:gd name="connsiteX514" fmla="*/ 3937433 w 7467600"/>
              <a:gd name="connsiteY514" fmla="*/ 4830473 h 6858000"/>
              <a:gd name="connsiteX515" fmla="*/ 3590475 w 7467600"/>
              <a:gd name="connsiteY515" fmla="*/ 4597974 h 6858000"/>
              <a:gd name="connsiteX516" fmla="*/ 3100264 w 7467600"/>
              <a:gd name="connsiteY516" fmla="*/ 4579845 h 6858000"/>
              <a:gd name="connsiteX517" fmla="*/ 2183576 w 7467600"/>
              <a:gd name="connsiteY517" fmla="*/ 4227150 h 6858000"/>
              <a:gd name="connsiteX518" fmla="*/ 2151029 w 7467600"/>
              <a:gd name="connsiteY518" fmla="*/ 4146947 h 6858000"/>
              <a:gd name="connsiteX519" fmla="*/ 3563434 w 7467600"/>
              <a:gd name="connsiteY519" fmla="*/ 4469115 h 6858000"/>
              <a:gd name="connsiteX520" fmla="*/ 3177952 w 7467600"/>
              <a:gd name="connsiteY520" fmla="*/ 3657386 h 6858000"/>
              <a:gd name="connsiteX521" fmla="*/ 3189263 w 7467600"/>
              <a:gd name="connsiteY521" fmla="*/ 3625726 h 6858000"/>
              <a:gd name="connsiteX522" fmla="*/ 3560912 w 7467600"/>
              <a:gd name="connsiteY522" fmla="*/ 4079863 h 6858000"/>
              <a:gd name="connsiteX523" fmla="*/ 3626636 w 7467600"/>
              <a:gd name="connsiteY523" fmla="*/ 4512230 h 6858000"/>
              <a:gd name="connsiteX524" fmla="*/ 3653088 w 7467600"/>
              <a:gd name="connsiteY524" fmla="*/ 4521417 h 6858000"/>
              <a:gd name="connsiteX525" fmla="*/ 3988128 w 7467600"/>
              <a:gd name="connsiteY525" fmla="*/ 4817267 h 6858000"/>
              <a:gd name="connsiteX526" fmla="*/ 4830582 w 7467600"/>
              <a:gd name="connsiteY526" fmla="*/ 4676000 h 6858000"/>
              <a:gd name="connsiteX527" fmla="*/ 4830100 w 7467600"/>
              <a:gd name="connsiteY527" fmla="*/ 4675554 h 6858000"/>
              <a:gd name="connsiteX528" fmla="*/ 4036318 w 7467600"/>
              <a:gd name="connsiteY528" fmla="*/ 4147013 h 6858000"/>
              <a:gd name="connsiteX529" fmla="*/ 3432098 w 7467600"/>
              <a:gd name="connsiteY529" fmla="*/ 3537312 h 6858000"/>
              <a:gd name="connsiteX530" fmla="*/ 3446761 w 7467600"/>
              <a:gd name="connsiteY530" fmla="*/ 3461278 h 6858000"/>
              <a:gd name="connsiteX531" fmla="*/ 4419733 w 7467600"/>
              <a:gd name="connsiteY531" fmla="*/ 3963555 h 6858000"/>
              <a:gd name="connsiteX532" fmla="*/ 4781371 w 7467600"/>
              <a:gd name="connsiteY532" fmla="*/ 4458604 h 6858000"/>
              <a:gd name="connsiteX533" fmla="*/ 4780440 w 7467600"/>
              <a:gd name="connsiteY533" fmla="*/ 4470290 h 6858000"/>
              <a:gd name="connsiteX534" fmla="*/ 4898954 w 7467600"/>
              <a:gd name="connsiteY534" fmla="*/ 4662092 h 6858000"/>
              <a:gd name="connsiteX535" fmla="*/ 4900699 w 7467600"/>
              <a:gd name="connsiteY535" fmla="*/ 4670867 h 6858000"/>
              <a:gd name="connsiteX536" fmla="*/ 5714511 w 7467600"/>
              <a:gd name="connsiteY536" fmla="*/ 4663483 h 6858000"/>
              <a:gd name="connsiteX537" fmla="*/ 5464793 w 7467600"/>
              <a:gd name="connsiteY537" fmla="*/ 4393556 h 6858000"/>
              <a:gd name="connsiteX538" fmla="*/ 5461897 w 7467600"/>
              <a:gd name="connsiteY538" fmla="*/ 4390879 h 6858000"/>
              <a:gd name="connsiteX539" fmla="*/ 4294126 w 7467600"/>
              <a:gd name="connsiteY539" fmla="*/ 3303048 h 6858000"/>
              <a:gd name="connsiteX540" fmla="*/ 4305321 w 7467600"/>
              <a:gd name="connsiteY540" fmla="*/ 3256953 h 6858000"/>
              <a:gd name="connsiteX541" fmla="*/ 4949299 w 7467600"/>
              <a:gd name="connsiteY541" fmla="*/ 3766336 h 6858000"/>
              <a:gd name="connsiteX542" fmla="*/ 5291452 w 7467600"/>
              <a:gd name="connsiteY542" fmla="*/ 4076801 h 6858000"/>
              <a:gd name="connsiteX543" fmla="*/ 5434998 w 7467600"/>
              <a:gd name="connsiteY543" fmla="*/ 4254100 h 6858000"/>
              <a:gd name="connsiteX544" fmla="*/ 5351015 w 7467600"/>
              <a:gd name="connsiteY544" fmla="*/ 3760989 h 6858000"/>
              <a:gd name="connsiteX545" fmla="*/ 5413780 w 7467600"/>
              <a:gd name="connsiteY545" fmla="*/ 2966265 h 6858000"/>
              <a:gd name="connsiteX546" fmla="*/ 5425627 w 7467600"/>
              <a:gd name="connsiteY546" fmla="*/ 2954192 h 6858000"/>
              <a:gd name="connsiteX547" fmla="*/ 6604735 w 7467600"/>
              <a:gd name="connsiteY547" fmla="*/ 2041381 h 6858000"/>
              <a:gd name="connsiteX548" fmla="*/ 7204487 w 7467600"/>
              <a:gd name="connsiteY548" fmla="*/ 2742112 h 6858000"/>
              <a:gd name="connsiteX549" fmla="*/ 7131592 w 7467600"/>
              <a:gd name="connsiteY549" fmla="*/ 2672096 h 6858000"/>
              <a:gd name="connsiteX550" fmla="*/ 6996344 w 7467600"/>
              <a:gd name="connsiteY550" fmla="*/ 2518310 h 6858000"/>
              <a:gd name="connsiteX551" fmla="*/ 6735495 w 7467600"/>
              <a:gd name="connsiteY551" fmla="*/ 2196890 h 6858000"/>
              <a:gd name="connsiteX552" fmla="*/ 6721901 w 7467600"/>
              <a:gd name="connsiteY552" fmla="*/ 2179274 h 6858000"/>
              <a:gd name="connsiteX553" fmla="*/ 6604735 w 7467600"/>
              <a:gd name="connsiteY553" fmla="*/ 2041381 h 6858000"/>
              <a:gd name="connsiteX554" fmla="*/ 6591670 w 7467600"/>
              <a:gd name="connsiteY554" fmla="*/ 1988277 h 6858000"/>
              <a:gd name="connsiteX555" fmla="*/ 6747349 w 7467600"/>
              <a:gd name="connsiteY555" fmla="*/ 2160069 h 6858000"/>
              <a:gd name="connsiteX556" fmla="*/ 6760943 w 7467600"/>
              <a:gd name="connsiteY556" fmla="*/ 2177686 h 6858000"/>
              <a:gd name="connsiteX557" fmla="*/ 7021065 w 7467600"/>
              <a:gd name="connsiteY557" fmla="*/ 2498102 h 6858000"/>
              <a:gd name="connsiteX558" fmla="*/ 7155223 w 7467600"/>
              <a:gd name="connsiteY558" fmla="*/ 2650386 h 6858000"/>
              <a:gd name="connsiteX559" fmla="*/ 7203167 w 7467600"/>
              <a:gd name="connsiteY559" fmla="*/ 2697288 h 6858000"/>
              <a:gd name="connsiteX560" fmla="*/ 6937703 w 7467600"/>
              <a:gd name="connsiteY560" fmla="*/ 2321981 h 6858000"/>
              <a:gd name="connsiteX561" fmla="*/ 6591670 w 7467600"/>
              <a:gd name="connsiteY561" fmla="*/ 1988277 h 6858000"/>
              <a:gd name="connsiteX562" fmla="*/ 5798671 w 7467600"/>
              <a:gd name="connsiteY562" fmla="*/ 1981601 h 6858000"/>
              <a:gd name="connsiteX563" fmla="*/ 5754709 w 7467600"/>
              <a:gd name="connsiteY563" fmla="*/ 2071454 h 6858000"/>
              <a:gd name="connsiteX564" fmla="*/ 5763044 w 7467600"/>
              <a:gd name="connsiteY564" fmla="*/ 2842206 h 6858000"/>
              <a:gd name="connsiteX565" fmla="*/ 5764974 w 7467600"/>
              <a:gd name="connsiteY565" fmla="*/ 2799609 h 6858000"/>
              <a:gd name="connsiteX566" fmla="*/ 5767665 w 7467600"/>
              <a:gd name="connsiteY566" fmla="*/ 2666409 h 6858000"/>
              <a:gd name="connsiteX567" fmla="*/ 5763055 w 7467600"/>
              <a:gd name="connsiteY567" fmla="*/ 2579705 h 6858000"/>
              <a:gd name="connsiteX568" fmla="*/ 5758079 w 7467600"/>
              <a:gd name="connsiteY568" fmla="*/ 2492508 h 6858000"/>
              <a:gd name="connsiteX569" fmla="*/ 5779325 w 7467600"/>
              <a:gd name="connsiteY569" fmla="*/ 2197069 h 6858000"/>
              <a:gd name="connsiteX570" fmla="*/ 5798671 w 7467600"/>
              <a:gd name="connsiteY570" fmla="*/ 1981601 h 6858000"/>
              <a:gd name="connsiteX571" fmla="*/ 5829202 w 7467600"/>
              <a:gd name="connsiteY571" fmla="*/ 1971679 h 6858000"/>
              <a:gd name="connsiteX572" fmla="*/ 5809558 w 7467600"/>
              <a:gd name="connsiteY572" fmla="*/ 2198043 h 6858000"/>
              <a:gd name="connsiteX573" fmla="*/ 5788653 w 7467600"/>
              <a:gd name="connsiteY573" fmla="*/ 2489430 h 6858000"/>
              <a:gd name="connsiteX574" fmla="*/ 5793439 w 7467600"/>
              <a:gd name="connsiteY574" fmla="*/ 2575235 h 6858000"/>
              <a:gd name="connsiteX575" fmla="*/ 5796837 w 7467600"/>
              <a:gd name="connsiteY575" fmla="*/ 2637633 h 6858000"/>
              <a:gd name="connsiteX576" fmla="*/ 5818614 w 7467600"/>
              <a:gd name="connsiteY576" fmla="*/ 2473055 h 6858000"/>
              <a:gd name="connsiteX577" fmla="*/ 5829202 w 7467600"/>
              <a:gd name="connsiteY577" fmla="*/ 1971679 h 6858000"/>
              <a:gd name="connsiteX578" fmla="*/ 5911389 w 7467600"/>
              <a:gd name="connsiteY578" fmla="*/ 1898371 h 6858000"/>
              <a:gd name="connsiteX579" fmla="*/ 6237627 w 7467600"/>
              <a:gd name="connsiteY579" fmla="*/ 2231921 h 6858000"/>
              <a:gd name="connsiteX580" fmla="*/ 5911389 w 7467600"/>
              <a:gd name="connsiteY580" fmla="*/ 1898371 h 6858000"/>
              <a:gd name="connsiteX581" fmla="*/ 6944437 w 7467600"/>
              <a:gd name="connsiteY581" fmla="*/ 1575402 h 6858000"/>
              <a:gd name="connsiteX582" fmla="*/ 6304730 w 7467600"/>
              <a:gd name="connsiteY582" fmla="*/ 1766654 h 6858000"/>
              <a:gd name="connsiteX583" fmla="*/ 6944437 w 7467600"/>
              <a:gd name="connsiteY583" fmla="*/ 1575402 h 6858000"/>
              <a:gd name="connsiteX584" fmla="*/ 7019523 w 7467600"/>
              <a:gd name="connsiteY584" fmla="*/ 1519450 h 6858000"/>
              <a:gd name="connsiteX585" fmla="*/ 6298091 w 7467600"/>
              <a:gd name="connsiteY585" fmla="*/ 1737122 h 6858000"/>
              <a:gd name="connsiteX586" fmla="*/ 7019523 w 7467600"/>
              <a:gd name="connsiteY586" fmla="*/ 1519450 h 6858000"/>
              <a:gd name="connsiteX587" fmla="*/ 2399523 w 7467600"/>
              <a:gd name="connsiteY587" fmla="*/ 1428234 h 6858000"/>
              <a:gd name="connsiteX588" fmla="*/ 2224982 w 7467600"/>
              <a:gd name="connsiteY588" fmla="*/ 1826201 h 6858000"/>
              <a:gd name="connsiteX589" fmla="*/ 2096099 w 7467600"/>
              <a:gd name="connsiteY589" fmla="*/ 2345900 h 6858000"/>
              <a:gd name="connsiteX590" fmla="*/ 2283317 w 7467600"/>
              <a:gd name="connsiteY590" fmla="*/ 1796925 h 6858000"/>
              <a:gd name="connsiteX591" fmla="*/ 2399523 w 7467600"/>
              <a:gd name="connsiteY591" fmla="*/ 1428234 h 6858000"/>
              <a:gd name="connsiteX592" fmla="*/ 2448558 w 7467600"/>
              <a:gd name="connsiteY592" fmla="*/ 1373435 h 6858000"/>
              <a:gd name="connsiteX593" fmla="*/ 2312521 w 7467600"/>
              <a:gd name="connsiteY593" fmla="*/ 1806140 h 6858000"/>
              <a:gd name="connsiteX594" fmla="*/ 2127533 w 7467600"/>
              <a:gd name="connsiteY594" fmla="*/ 2348380 h 6858000"/>
              <a:gd name="connsiteX595" fmla="*/ 2358080 w 7467600"/>
              <a:gd name="connsiteY595" fmla="*/ 1866134 h 6858000"/>
              <a:gd name="connsiteX596" fmla="*/ 2407436 w 7467600"/>
              <a:gd name="connsiteY596" fmla="*/ 1651070 h 6858000"/>
              <a:gd name="connsiteX597" fmla="*/ 2448558 w 7467600"/>
              <a:gd name="connsiteY597" fmla="*/ 1373435 h 6858000"/>
              <a:gd name="connsiteX598" fmla="*/ 278707 w 7467600"/>
              <a:gd name="connsiteY598" fmla="*/ 1352270 h 6858000"/>
              <a:gd name="connsiteX599" fmla="*/ 321570 w 7467600"/>
              <a:gd name="connsiteY599" fmla="*/ 1861610 h 6858000"/>
              <a:gd name="connsiteX600" fmla="*/ 294281 w 7467600"/>
              <a:gd name="connsiteY600" fmla="*/ 1440658 h 6858000"/>
              <a:gd name="connsiteX601" fmla="*/ 278707 w 7467600"/>
              <a:gd name="connsiteY601" fmla="*/ 1352270 h 6858000"/>
              <a:gd name="connsiteX602" fmla="*/ 1423821 w 7467600"/>
              <a:gd name="connsiteY602" fmla="*/ 1351958 h 6858000"/>
              <a:gd name="connsiteX603" fmla="*/ 1638521 w 7467600"/>
              <a:gd name="connsiteY603" fmla="*/ 1908470 h 6858000"/>
              <a:gd name="connsiteX604" fmla="*/ 1754199 w 7467600"/>
              <a:gd name="connsiteY604" fmla="*/ 2149284 h 6858000"/>
              <a:gd name="connsiteX605" fmla="*/ 1908359 w 7467600"/>
              <a:gd name="connsiteY605" fmla="*/ 2364988 h 6858000"/>
              <a:gd name="connsiteX606" fmla="*/ 1647661 w 7467600"/>
              <a:gd name="connsiteY606" fmla="*/ 1825945 h 6858000"/>
              <a:gd name="connsiteX607" fmla="*/ 1423821 w 7467600"/>
              <a:gd name="connsiteY607" fmla="*/ 1351958 h 6858000"/>
              <a:gd name="connsiteX608" fmla="*/ 1431890 w 7467600"/>
              <a:gd name="connsiteY608" fmla="*/ 1306475 h 6858000"/>
              <a:gd name="connsiteX609" fmla="*/ 1507597 w 7467600"/>
              <a:gd name="connsiteY609" fmla="*/ 1446132 h 6858000"/>
              <a:gd name="connsiteX610" fmla="*/ 1674586 w 7467600"/>
              <a:gd name="connsiteY610" fmla="*/ 1813832 h 6858000"/>
              <a:gd name="connsiteX611" fmla="*/ 1815950 w 7467600"/>
              <a:gd name="connsiteY611" fmla="*/ 2128564 h 6858000"/>
              <a:gd name="connsiteX612" fmla="*/ 1984242 w 7467600"/>
              <a:gd name="connsiteY612" fmla="*/ 2430829 h 6858000"/>
              <a:gd name="connsiteX613" fmla="*/ 2014023 w 7467600"/>
              <a:gd name="connsiteY613" fmla="*/ 2450995 h 6858000"/>
              <a:gd name="connsiteX614" fmla="*/ 1747337 w 7467600"/>
              <a:gd name="connsiteY614" fmla="*/ 1855264 h 6858000"/>
              <a:gd name="connsiteX615" fmla="*/ 1533749 w 7467600"/>
              <a:gd name="connsiteY615" fmla="*/ 1478656 h 6858000"/>
              <a:gd name="connsiteX616" fmla="*/ 1431890 w 7467600"/>
              <a:gd name="connsiteY616" fmla="*/ 1306475 h 6858000"/>
              <a:gd name="connsiteX617" fmla="*/ 5052692 w 7467600"/>
              <a:gd name="connsiteY617" fmla="*/ 1292994 h 6858000"/>
              <a:gd name="connsiteX618" fmla="*/ 5200661 w 7467600"/>
              <a:gd name="connsiteY618" fmla="*/ 1635186 h 6858000"/>
              <a:gd name="connsiteX619" fmla="*/ 5297138 w 7467600"/>
              <a:gd name="connsiteY619" fmla="*/ 1906351 h 6858000"/>
              <a:gd name="connsiteX620" fmla="*/ 5052692 w 7467600"/>
              <a:gd name="connsiteY620" fmla="*/ 1292994 h 6858000"/>
              <a:gd name="connsiteX621" fmla="*/ 5009948 w 7467600"/>
              <a:gd name="connsiteY621" fmla="*/ 1273619 h 6858000"/>
              <a:gd name="connsiteX622" fmla="*/ 5121777 w 7467600"/>
              <a:gd name="connsiteY622" fmla="*/ 1654213 h 6858000"/>
              <a:gd name="connsiteX623" fmla="*/ 5293545 w 7467600"/>
              <a:gd name="connsiteY623" fmla="*/ 2072247 h 6858000"/>
              <a:gd name="connsiteX624" fmla="*/ 5294042 w 7467600"/>
              <a:gd name="connsiteY624" fmla="*/ 2065019 h 6858000"/>
              <a:gd name="connsiteX625" fmla="*/ 5171936 w 7467600"/>
              <a:gd name="connsiteY625" fmla="*/ 1647613 h 6858000"/>
              <a:gd name="connsiteX626" fmla="*/ 5009948 w 7467600"/>
              <a:gd name="connsiteY626" fmla="*/ 1273619 h 6858000"/>
              <a:gd name="connsiteX627" fmla="*/ 655236 w 7467600"/>
              <a:gd name="connsiteY627" fmla="*/ 1268632 h 6858000"/>
              <a:gd name="connsiteX628" fmla="*/ 839521 w 7467600"/>
              <a:gd name="connsiteY628" fmla="*/ 1685315 h 6858000"/>
              <a:gd name="connsiteX629" fmla="*/ 1109416 w 7467600"/>
              <a:gd name="connsiteY629" fmla="*/ 2061663 h 6858000"/>
              <a:gd name="connsiteX630" fmla="*/ 1298300 w 7467600"/>
              <a:gd name="connsiteY630" fmla="*/ 2247742 h 6858000"/>
              <a:gd name="connsiteX631" fmla="*/ 1125871 w 7467600"/>
              <a:gd name="connsiteY631" fmla="*/ 1989513 h 6858000"/>
              <a:gd name="connsiteX632" fmla="*/ 981574 w 7467600"/>
              <a:gd name="connsiteY632" fmla="*/ 1783157 h 6858000"/>
              <a:gd name="connsiteX633" fmla="*/ 922198 w 7467600"/>
              <a:gd name="connsiteY633" fmla="*/ 1677437 h 6858000"/>
              <a:gd name="connsiteX634" fmla="*/ 869293 w 7467600"/>
              <a:gd name="connsiteY634" fmla="*/ 1583214 h 6858000"/>
              <a:gd name="connsiteX635" fmla="*/ 751431 w 7467600"/>
              <a:gd name="connsiteY635" fmla="*/ 1405731 h 6858000"/>
              <a:gd name="connsiteX636" fmla="*/ 655236 w 7467600"/>
              <a:gd name="connsiteY636" fmla="*/ 1268632 h 6858000"/>
              <a:gd name="connsiteX637" fmla="*/ 6516292 w 7467600"/>
              <a:gd name="connsiteY637" fmla="*/ 1263064 h 6858000"/>
              <a:gd name="connsiteX638" fmla="*/ 5736320 w 7467600"/>
              <a:gd name="connsiteY638" fmla="*/ 1501803 h 6858000"/>
              <a:gd name="connsiteX639" fmla="*/ 6516292 w 7467600"/>
              <a:gd name="connsiteY639" fmla="*/ 1263064 h 6858000"/>
              <a:gd name="connsiteX640" fmla="*/ 291466 w 7467600"/>
              <a:gd name="connsiteY640" fmla="*/ 1250369 h 6858000"/>
              <a:gd name="connsiteX641" fmla="*/ 323180 w 7467600"/>
              <a:gd name="connsiteY641" fmla="*/ 1435283 h 6858000"/>
              <a:gd name="connsiteX642" fmla="*/ 349381 w 7467600"/>
              <a:gd name="connsiteY642" fmla="*/ 1875041 h 6858000"/>
              <a:gd name="connsiteX643" fmla="*/ 374363 w 7467600"/>
              <a:gd name="connsiteY643" fmla="*/ 1506494 h 6858000"/>
              <a:gd name="connsiteX644" fmla="*/ 302168 w 7467600"/>
              <a:gd name="connsiteY644" fmla="*/ 1274495 h 6858000"/>
              <a:gd name="connsiteX645" fmla="*/ 291466 w 7467600"/>
              <a:gd name="connsiteY645" fmla="*/ 1250369 h 6858000"/>
              <a:gd name="connsiteX646" fmla="*/ 678222 w 7467600"/>
              <a:gd name="connsiteY646" fmla="*/ 1248670 h 6858000"/>
              <a:gd name="connsiteX647" fmla="*/ 775536 w 7467600"/>
              <a:gd name="connsiteY647" fmla="*/ 1388015 h 6858000"/>
              <a:gd name="connsiteX648" fmla="*/ 894529 w 7467600"/>
              <a:gd name="connsiteY648" fmla="*/ 1567739 h 6858000"/>
              <a:gd name="connsiteX649" fmla="*/ 948000 w 7467600"/>
              <a:gd name="connsiteY649" fmla="*/ 1663088 h 6858000"/>
              <a:gd name="connsiteX650" fmla="*/ 1006812 w 7467600"/>
              <a:gd name="connsiteY650" fmla="*/ 1767683 h 6858000"/>
              <a:gd name="connsiteX651" fmla="*/ 1149133 w 7467600"/>
              <a:gd name="connsiteY651" fmla="*/ 1971513 h 6858000"/>
              <a:gd name="connsiteX652" fmla="*/ 1333952 w 7467600"/>
              <a:gd name="connsiteY652" fmla="*/ 2251620 h 6858000"/>
              <a:gd name="connsiteX653" fmla="*/ 1337329 w 7467600"/>
              <a:gd name="connsiteY653" fmla="*/ 2258350 h 6858000"/>
              <a:gd name="connsiteX654" fmla="*/ 1014726 w 7467600"/>
              <a:gd name="connsiteY654" fmla="*/ 1615556 h 6858000"/>
              <a:gd name="connsiteX655" fmla="*/ 678222 w 7467600"/>
              <a:gd name="connsiteY655" fmla="*/ 1248670 h 6858000"/>
              <a:gd name="connsiteX656" fmla="*/ 6691602 w 7467600"/>
              <a:gd name="connsiteY656" fmla="*/ 1140573 h 6858000"/>
              <a:gd name="connsiteX657" fmla="*/ 6571100 w 7467600"/>
              <a:gd name="connsiteY657" fmla="*/ 1183662 h 6858000"/>
              <a:gd name="connsiteX658" fmla="*/ 6241687 w 7467600"/>
              <a:gd name="connsiteY658" fmla="*/ 1257600 h 6858000"/>
              <a:gd name="connsiteX659" fmla="*/ 5693009 w 7467600"/>
              <a:gd name="connsiteY659" fmla="*/ 1478256 h 6858000"/>
              <a:gd name="connsiteX660" fmla="*/ 6548420 w 7467600"/>
              <a:gd name="connsiteY660" fmla="*/ 1214599 h 6858000"/>
              <a:gd name="connsiteX661" fmla="*/ 6605473 w 7467600"/>
              <a:gd name="connsiteY661" fmla="*/ 1184686 h 6858000"/>
              <a:gd name="connsiteX662" fmla="*/ 6691602 w 7467600"/>
              <a:gd name="connsiteY662" fmla="*/ 1140573 h 6858000"/>
              <a:gd name="connsiteX663" fmla="*/ 4002475 w 7467600"/>
              <a:gd name="connsiteY663" fmla="*/ 1037802 h 6858000"/>
              <a:gd name="connsiteX664" fmla="*/ 4000324 w 7467600"/>
              <a:gd name="connsiteY664" fmla="*/ 1039362 h 6858000"/>
              <a:gd name="connsiteX665" fmla="*/ 4002862 w 7467600"/>
              <a:gd name="connsiteY665" fmla="*/ 1042866 h 6858000"/>
              <a:gd name="connsiteX666" fmla="*/ 4002475 w 7467600"/>
              <a:gd name="connsiteY666" fmla="*/ 1037802 h 6858000"/>
              <a:gd name="connsiteX667" fmla="*/ 506322 w 7467600"/>
              <a:gd name="connsiteY667" fmla="*/ 1020997 h 6858000"/>
              <a:gd name="connsiteX668" fmla="*/ 533068 w 7467600"/>
              <a:gd name="connsiteY668" fmla="*/ 1029409 h 6858000"/>
              <a:gd name="connsiteX669" fmla="*/ 1232525 w 7467600"/>
              <a:gd name="connsiteY669" fmla="*/ 1804675 h 6858000"/>
              <a:gd name="connsiteX670" fmla="*/ 1388858 w 7467600"/>
              <a:gd name="connsiteY670" fmla="*/ 2368011 h 6858000"/>
              <a:gd name="connsiteX671" fmla="*/ 1384098 w 7467600"/>
              <a:gd name="connsiteY671" fmla="*/ 2378125 h 6858000"/>
              <a:gd name="connsiteX672" fmla="*/ 1425393 w 7467600"/>
              <a:gd name="connsiteY672" fmla="*/ 2589124 h 6858000"/>
              <a:gd name="connsiteX673" fmla="*/ 1424001 w 7467600"/>
              <a:gd name="connsiteY673" fmla="*/ 2597541 h 6858000"/>
              <a:gd name="connsiteX674" fmla="*/ 2152729 w 7467600"/>
              <a:gd name="connsiteY674" fmla="*/ 2864487 h 6858000"/>
              <a:gd name="connsiteX675" fmla="*/ 2020609 w 7467600"/>
              <a:gd name="connsiteY675" fmla="*/ 2539671 h 6858000"/>
              <a:gd name="connsiteX676" fmla="*/ 2018920 w 7467600"/>
              <a:gd name="connsiteY676" fmla="*/ 2536309 h 6858000"/>
              <a:gd name="connsiteX677" fmla="*/ 1342441 w 7467600"/>
              <a:gd name="connsiteY677" fmla="*/ 1173017 h 6858000"/>
              <a:gd name="connsiteX678" fmla="*/ 1367925 w 7467600"/>
              <a:gd name="connsiteY678" fmla="*/ 1135648 h 6858000"/>
              <a:gd name="connsiteX679" fmla="*/ 1771401 w 7467600"/>
              <a:gd name="connsiteY679" fmla="*/ 1806673 h 6858000"/>
              <a:gd name="connsiteX680" fmla="*/ 1972385 w 7467600"/>
              <a:gd name="connsiteY680" fmla="*/ 2198735 h 6858000"/>
              <a:gd name="connsiteX681" fmla="*/ 2040892 w 7467600"/>
              <a:gd name="connsiteY681" fmla="*/ 2405205 h 6858000"/>
              <a:gd name="connsiteX682" fmla="*/ 2131689 w 7467600"/>
              <a:gd name="connsiteY682" fmla="*/ 1936926 h 6858000"/>
              <a:gd name="connsiteX683" fmla="*/ 2454820 w 7467600"/>
              <a:gd name="connsiteY683" fmla="*/ 1248808 h 6858000"/>
              <a:gd name="connsiteX684" fmla="*/ 2492512 w 7467600"/>
              <a:gd name="connsiteY684" fmla="*/ 1302920 h 6858000"/>
              <a:gd name="connsiteX685" fmla="*/ 2081216 w 7467600"/>
              <a:gd name="connsiteY685" fmla="*/ 2527513 h 6858000"/>
              <a:gd name="connsiteX686" fmla="*/ 2081211 w 7467600"/>
              <a:gd name="connsiteY686" fmla="*/ 2528916 h 6858000"/>
              <a:gd name="connsiteX687" fmla="*/ 2199067 w 7467600"/>
              <a:gd name="connsiteY687" fmla="*/ 2884061 h 6858000"/>
              <a:gd name="connsiteX688" fmla="*/ 3192586 w 7467600"/>
              <a:gd name="connsiteY688" fmla="*/ 3411496 h 6858000"/>
              <a:gd name="connsiteX689" fmla="*/ 3182620 w 7467600"/>
              <a:gd name="connsiteY689" fmla="*/ 3483279 h 6858000"/>
              <a:gd name="connsiteX690" fmla="*/ 2435119 w 7467600"/>
              <a:gd name="connsiteY690" fmla="*/ 3080173 h 6858000"/>
              <a:gd name="connsiteX691" fmla="*/ 2410152 w 7467600"/>
              <a:gd name="connsiteY691" fmla="*/ 3063751 h 6858000"/>
              <a:gd name="connsiteX692" fmla="*/ 2408099 w 7467600"/>
              <a:gd name="connsiteY692" fmla="*/ 3064403 h 6858000"/>
              <a:gd name="connsiteX693" fmla="*/ 2407218 w 7467600"/>
              <a:gd name="connsiteY693" fmla="*/ 3070324 h 6858000"/>
              <a:gd name="connsiteX694" fmla="*/ 2380138 w 7467600"/>
              <a:gd name="connsiteY694" fmla="*/ 3099341 h 6858000"/>
              <a:gd name="connsiteX695" fmla="*/ 1765923 w 7467600"/>
              <a:gd name="connsiteY695" fmla="*/ 3581043 h 6858000"/>
              <a:gd name="connsiteX696" fmla="*/ 1702258 w 7467600"/>
              <a:gd name="connsiteY696" fmla="*/ 3612286 h 6858000"/>
              <a:gd name="connsiteX697" fmla="*/ 1538370 w 7467600"/>
              <a:gd name="connsiteY697" fmla="*/ 3811804 h 6858000"/>
              <a:gd name="connsiteX698" fmla="*/ 542867 w 7467600"/>
              <a:gd name="connsiteY698" fmla="*/ 4944092 h 6858000"/>
              <a:gd name="connsiteX699" fmla="*/ 515800 w 7467600"/>
              <a:gd name="connsiteY699" fmla="*/ 4862180 h 6858000"/>
              <a:gd name="connsiteX700" fmla="*/ 909145 w 7467600"/>
              <a:gd name="connsiteY700" fmla="*/ 4199225 h 6858000"/>
              <a:gd name="connsiteX701" fmla="*/ 1214067 w 7467600"/>
              <a:gd name="connsiteY701" fmla="*/ 3908561 h 6858000"/>
              <a:gd name="connsiteX702" fmla="*/ 640967 w 7467600"/>
              <a:gd name="connsiteY702" fmla="*/ 4105601 h 6858000"/>
              <a:gd name="connsiteX703" fmla="*/ 112563 w 7467600"/>
              <a:gd name="connsiteY703" fmla="*/ 4396952 h 6858000"/>
              <a:gd name="connsiteX704" fmla="*/ 0 w 7467600"/>
              <a:gd name="connsiteY704" fmla="*/ 4466006 h 6858000"/>
              <a:gd name="connsiteX705" fmla="*/ 0 w 7467600"/>
              <a:gd name="connsiteY705" fmla="*/ 4233763 h 6858000"/>
              <a:gd name="connsiteX706" fmla="*/ 36881 w 7467600"/>
              <a:gd name="connsiteY706" fmla="*/ 4200118 h 6858000"/>
              <a:gd name="connsiteX707" fmla="*/ 910534 w 7467600"/>
              <a:gd name="connsiteY707" fmla="*/ 3629753 h 6858000"/>
              <a:gd name="connsiteX708" fmla="*/ 1578717 w 7467600"/>
              <a:gd name="connsiteY708" fmla="*/ 3575982 h 6858000"/>
              <a:gd name="connsiteX709" fmla="*/ 2338780 w 7467600"/>
              <a:gd name="connsiteY709" fmla="*/ 3033725 h 6858000"/>
              <a:gd name="connsiteX710" fmla="*/ 1807991 w 7467600"/>
              <a:gd name="connsiteY710" fmla="*/ 2807184 h 6858000"/>
              <a:gd name="connsiteX711" fmla="*/ 1416358 w 7467600"/>
              <a:gd name="connsiteY711" fmla="*/ 3112571 h 6858000"/>
              <a:gd name="connsiteX712" fmla="*/ 939066 w 7467600"/>
              <a:gd name="connsiteY712" fmla="*/ 3378798 h 6858000"/>
              <a:gd name="connsiteX713" fmla="*/ 115099 w 7467600"/>
              <a:gd name="connsiteY713" fmla="*/ 3607650 h 6858000"/>
              <a:gd name="connsiteX714" fmla="*/ 97284 w 7467600"/>
              <a:gd name="connsiteY714" fmla="*/ 3520393 h 6858000"/>
              <a:gd name="connsiteX715" fmla="*/ 922050 w 7467600"/>
              <a:gd name="connsiteY715" fmla="*/ 3074867 h 6858000"/>
              <a:gd name="connsiteX716" fmla="*/ 1405265 w 7467600"/>
              <a:gd name="connsiteY716" fmla="*/ 3016319 h 6858000"/>
              <a:gd name="connsiteX717" fmla="*/ 1407512 w 7467600"/>
              <a:gd name="connsiteY717" fmla="*/ 3018001 h 6858000"/>
              <a:gd name="connsiteX718" fmla="*/ 1726266 w 7467600"/>
              <a:gd name="connsiteY718" fmla="*/ 2777274 h 6858000"/>
              <a:gd name="connsiteX719" fmla="*/ 625390 w 7467600"/>
              <a:gd name="connsiteY719" fmla="*/ 2514541 h 6858000"/>
              <a:gd name="connsiteX720" fmla="*/ 619799 w 7467600"/>
              <a:gd name="connsiteY720" fmla="*/ 2527180 h 6858000"/>
              <a:gd name="connsiteX721" fmla="*/ 310030 w 7467600"/>
              <a:gd name="connsiteY721" fmla="*/ 2771818 h 6858000"/>
              <a:gd name="connsiteX722" fmla="*/ 173877 w 7467600"/>
              <a:gd name="connsiteY722" fmla="*/ 2937056 h 6858000"/>
              <a:gd name="connsiteX723" fmla="*/ 77889 w 7467600"/>
              <a:gd name="connsiteY723" fmla="*/ 3138440 h 6858000"/>
              <a:gd name="connsiteX724" fmla="*/ 0 w 7467600"/>
              <a:gd name="connsiteY724" fmla="*/ 3271395 h 6858000"/>
              <a:gd name="connsiteX725" fmla="*/ 0 w 7467600"/>
              <a:gd name="connsiteY725" fmla="*/ 3153002 h 6858000"/>
              <a:gd name="connsiteX726" fmla="*/ 2386 w 7467600"/>
              <a:gd name="connsiteY726" fmla="*/ 3149203 h 6858000"/>
              <a:gd name="connsiteX727" fmla="*/ 89753 w 7467600"/>
              <a:gd name="connsiteY727" fmla="*/ 2987702 h 6858000"/>
              <a:gd name="connsiteX728" fmla="*/ 76869 w 7467600"/>
              <a:gd name="connsiteY728" fmla="*/ 3005404 h 6858000"/>
              <a:gd name="connsiteX729" fmla="*/ 32049 w 7467600"/>
              <a:gd name="connsiteY729" fmla="*/ 3065814 h 6858000"/>
              <a:gd name="connsiteX730" fmla="*/ 0 w 7467600"/>
              <a:gd name="connsiteY730" fmla="*/ 3108744 h 6858000"/>
              <a:gd name="connsiteX731" fmla="*/ 0 w 7467600"/>
              <a:gd name="connsiteY731" fmla="*/ 3058059 h 6858000"/>
              <a:gd name="connsiteX732" fmla="*/ 7610 w 7467600"/>
              <a:gd name="connsiteY732" fmla="*/ 3047889 h 6858000"/>
              <a:gd name="connsiteX733" fmla="*/ 52419 w 7467600"/>
              <a:gd name="connsiteY733" fmla="*/ 2987479 h 6858000"/>
              <a:gd name="connsiteX734" fmla="*/ 59142 w 7467600"/>
              <a:gd name="connsiteY734" fmla="*/ 2978488 h 6858000"/>
              <a:gd name="connsiteX735" fmla="*/ 0 w 7467600"/>
              <a:gd name="connsiteY735" fmla="*/ 3015334 h 6858000"/>
              <a:gd name="connsiteX736" fmla="*/ 0 w 7467600"/>
              <a:gd name="connsiteY736" fmla="*/ 2914286 h 6858000"/>
              <a:gd name="connsiteX737" fmla="*/ 36383 w 7467600"/>
              <a:gd name="connsiteY737" fmla="*/ 2901128 h 6858000"/>
              <a:gd name="connsiteX738" fmla="*/ 156329 w 7467600"/>
              <a:gd name="connsiteY738" fmla="*/ 2840533 h 6858000"/>
              <a:gd name="connsiteX739" fmla="*/ 358355 w 7467600"/>
              <a:gd name="connsiteY739" fmla="*/ 2620471 h 6858000"/>
              <a:gd name="connsiteX740" fmla="*/ 510577 w 7467600"/>
              <a:gd name="connsiteY740" fmla="*/ 2501244 h 6858000"/>
              <a:gd name="connsiteX741" fmla="*/ 211967 w 7467600"/>
              <a:gd name="connsiteY741" fmla="*/ 2479171 h 6858000"/>
              <a:gd name="connsiteX742" fmla="*/ 0 w 7467600"/>
              <a:gd name="connsiteY742" fmla="*/ 2476398 h 6858000"/>
              <a:gd name="connsiteX743" fmla="*/ 0 w 7467600"/>
              <a:gd name="connsiteY743" fmla="*/ 2389189 h 6858000"/>
              <a:gd name="connsiteX744" fmla="*/ 103062 w 7467600"/>
              <a:gd name="connsiteY744" fmla="*/ 2389518 h 6858000"/>
              <a:gd name="connsiteX745" fmla="*/ 510734 w 7467600"/>
              <a:gd name="connsiteY745" fmla="*/ 2416201 h 6858000"/>
              <a:gd name="connsiteX746" fmla="*/ 279257 w 7467600"/>
              <a:gd name="connsiteY746" fmla="*/ 2092102 h 6858000"/>
              <a:gd name="connsiteX747" fmla="*/ 65265 w 7467600"/>
              <a:gd name="connsiteY747" fmla="*/ 2006049 h 6858000"/>
              <a:gd name="connsiteX748" fmla="*/ 0 w 7467600"/>
              <a:gd name="connsiteY748" fmla="*/ 1982532 h 6858000"/>
              <a:gd name="connsiteX749" fmla="*/ 0 w 7467600"/>
              <a:gd name="connsiteY749" fmla="*/ 1912789 h 6858000"/>
              <a:gd name="connsiteX750" fmla="*/ 97460 w 7467600"/>
              <a:gd name="connsiteY750" fmla="*/ 1953725 h 6858000"/>
              <a:gd name="connsiteX751" fmla="*/ 221272 w 7467600"/>
              <a:gd name="connsiteY751" fmla="*/ 1980766 h 6858000"/>
              <a:gd name="connsiteX752" fmla="*/ 116765 w 7467600"/>
              <a:gd name="connsiteY752" fmla="*/ 1911033 h 6858000"/>
              <a:gd name="connsiteX753" fmla="*/ 16405 w 7467600"/>
              <a:gd name="connsiteY753" fmla="*/ 1803412 h 6858000"/>
              <a:gd name="connsiteX754" fmla="*/ 0 w 7467600"/>
              <a:gd name="connsiteY754" fmla="*/ 1784777 h 6858000"/>
              <a:gd name="connsiteX755" fmla="*/ 0 w 7467600"/>
              <a:gd name="connsiteY755" fmla="*/ 1740082 h 6858000"/>
              <a:gd name="connsiteX756" fmla="*/ 39394 w 7467600"/>
              <a:gd name="connsiteY756" fmla="*/ 1784856 h 6858000"/>
              <a:gd name="connsiteX757" fmla="*/ 135813 w 7467600"/>
              <a:gd name="connsiteY757" fmla="*/ 1888838 h 6858000"/>
              <a:gd name="connsiteX758" fmla="*/ 242575 w 7467600"/>
              <a:gd name="connsiteY758" fmla="*/ 1958841 h 6858000"/>
              <a:gd name="connsiteX759" fmla="*/ 82197 w 7467600"/>
              <a:gd name="connsiteY759" fmla="*/ 1754826 h 6858000"/>
              <a:gd name="connsiteX760" fmla="*/ 0 w 7467600"/>
              <a:gd name="connsiteY760" fmla="*/ 1679650 h 6858000"/>
              <a:gd name="connsiteX761" fmla="*/ 0 w 7467600"/>
              <a:gd name="connsiteY761" fmla="*/ 1602463 h 6858000"/>
              <a:gd name="connsiteX762" fmla="*/ 84689 w 7467600"/>
              <a:gd name="connsiteY762" fmla="*/ 1677442 h 6858000"/>
              <a:gd name="connsiteX763" fmla="*/ 298437 w 7467600"/>
              <a:gd name="connsiteY763" fmla="*/ 1968019 h 6858000"/>
              <a:gd name="connsiteX764" fmla="*/ 227269 w 7467600"/>
              <a:gd name="connsiteY764" fmla="*/ 1114064 h 6858000"/>
              <a:gd name="connsiteX765" fmla="*/ 248003 w 7467600"/>
              <a:gd name="connsiteY765" fmla="*/ 1089613 h 6858000"/>
              <a:gd name="connsiteX766" fmla="*/ 427020 w 7467600"/>
              <a:gd name="connsiteY766" fmla="*/ 1619803 h 6858000"/>
              <a:gd name="connsiteX767" fmla="*/ 340345 w 7467600"/>
              <a:gd name="connsiteY767" fmla="*/ 2027739 h 6858000"/>
              <a:gd name="connsiteX768" fmla="*/ 360865 w 7467600"/>
              <a:gd name="connsiteY768" fmla="*/ 2044827 h 6858000"/>
              <a:gd name="connsiteX769" fmla="*/ 560414 w 7467600"/>
              <a:gd name="connsiteY769" fmla="*/ 2421457 h 6858000"/>
              <a:gd name="connsiteX770" fmla="*/ 1359703 w 7467600"/>
              <a:gd name="connsiteY770" fmla="*/ 2578554 h 6858000"/>
              <a:gd name="connsiteX771" fmla="*/ 1359422 w 7467600"/>
              <a:gd name="connsiteY771" fmla="*/ 2577994 h 6858000"/>
              <a:gd name="connsiteX772" fmla="*/ 828701 w 7467600"/>
              <a:gd name="connsiteY772" fmla="*/ 1839520 h 6858000"/>
              <a:gd name="connsiteX773" fmla="*/ 494427 w 7467600"/>
              <a:gd name="connsiteY773" fmla="*/ 1092333 h 6858000"/>
              <a:gd name="connsiteX774" fmla="*/ 506322 w 7467600"/>
              <a:gd name="connsiteY774" fmla="*/ 1020997 h 6858000"/>
              <a:gd name="connsiteX775" fmla="*/ 4570198 w 7467600"/>
              <a:gd name="connsiteY775" fmla="*/ 978081 h 6858000"/>
              <a:gd name="connsiteX776" fmla="*/ 4523691 w 7467600"/>
              <a:gd name="connsiteY776" fmla="*/ 1127776 h 6858000"/>
              <a:gd name="connsiteX777" fmla="*/ 4509875 w 7467600"/>
              <a:gd name="connsiteY777" fmla="*/ 1167552 h 6858000"/>
              <a:gd name="connsiteX778" fmla="*/ 4478168 w 7467600"/>
              <a:gd name="connsiteY778" fmla="*/ 1260735 h 6858000"/>
              <a:gd name="connsiteX779" fmla="*/ 4409309 w 7467600"/>
              <a:gd name="connsiteY779" fmla="*/ 1666996 h 6858000"/>
              <a:gd name="connsiteX780" fmla="*/ 4370031 w 7467600"/>
              <a:gd name="connsiteY780" fmla="*/ 1955666 h 6858000"/>
              <a:gd name="connsiteX781" fmla="*/ 4570198 w 7467600"/>
              <a:gd name="connsiteY781" fmla="*/ 978081 h 6858000"/>
              <a:gd name="connsiteX782" fmla="*/ 4557898 w 7467600"/>
              <a:gd name="connsiteY782" fmla="*/ 900011 h 6858000"/>
              <a:gd name="connsiteX783" fmla="*/ 4344840 w 7467600"/>
              <a:gd name="connsiteY783" fmla="*/ 1922038 h 6858000"/>
              <a:gd name="connsiteX784" fmla="*/ 4378710 w 7467600"/>
              <a:gd name="connsiteY784" fmla="*/ 1665516 h 6858000"/>
              <a:gd name="connsiteX785" fmla="*/ 4448798 w 7467600"/>
              <a:gd name="connsiteY785" fmla="*/ 1253024 h 6858000"/>
              <a:gd name="connsiteX786" fmla="*/ 4480315 w 7467600"/>
              <a:gd name="connsiteY786" fmla="*/ 1158454 h 6858000"/>
              <a:gd name="connsiteX787" fmla="*/ 4494133 w 7467600"/>
              <a:gd name="connsiteY787" fmla="*/ 1118676 h 6858000"/>
              <a:gd name="connsiteX788" fmla="*/ 4557898 w 7467600"/>
              <a:gd name="connsiteY788" fmla="*/ 900011 h 6858000"/>
              <a:gd name="connsiteX789" fmla="*/ 5870151 w 7467600"/>
              <a:gd name="connsiteY789" fmla="*/ 898890 h 6858000"/>
              <a:gd name="connsiteX790" fmla="*/ 5861335 w 7467600"/>
              <a:gd name="connsiteY790" fmla="*/ 899177 h 6858000"/>
              <a:gd name="connsiteX791" fmla="*/ 5843702 w 7467600"/>
              <a:gd name="connsiteY791" fmla="*/ 899748 h 6858000"/>
              <a:gd name="connsiteX792" fmla="*/ 5651107 w 7467600"/>
              <a:gd name="connsiteY792" fmla="*/ 920306 h 6858000"/>
              <a:gd name="connsiteX793" fmla="*/ 5459407 w 7467600"/>
              <a:gd name="connsiteY793" fmla="*/ 940975 h 6858000"/>
              <a:gd name="connsiteX794" fmla="*/ 5374846 w 7467600"/>
              <a:gd name="connsiteY794" fmla="*/ 941988 h 6858000"/>
              <a:gd name="connsiteX795" fmla="*/ 5256105 w 7467600"/>
              <a:gd name="connsiteY795" fmla="*/ 945632 h 6858000"/>
              <a:gd name="connsiteX796" fmla="*/ 5107071 w 7467600"/>
              <a:gd name="connsiteY796" fmla="*/ 969720 h 6858000"/>
              <a:gd name="connsiteX797" fmla="*/ 4998681 w 7467600"/>
              <a:gd name="connsiteY797" fmla="*/ 988771 h 6858000"/>
              <a:gd name="connsiteX798" fmla="*/ 5870151 w 7467600"/>
              <a:gd name="connsiteY798" fmla="*/ 898890 h 6858000"/>
              <a:gd name="connsiteX799" fmla="*/ 5504425 w 7467600"/>
              <a:gd name="connsiteY799" fmla="*/ 848067 h 6858000"/>
              <a:gd name="connsiteX800" fmla="*/ 4968849 w 7467600"/>
              <a:gd name="connsiteY800" fmla="*/ 962318 h 6858000"/>
              <a:gd name="connsiteX801" fmla="*/ 5104039 w 7467600"/>
              <a:gd name="connsiteY801" fmla="*/ 940634 h 6858000"/>
              <a:gd name="connsiteX802" fmla="*/ 5256311 w 7467600"/>
              <a:gd name="connsiteY802" fmla="*/ 916490 h 6858000"/>
              <a:gd name="connsiteX803" fmla="*/ 5377381 w 7467600"/>
              <a:gd name="connsiteY803" fmla="*/ 912671 h 6858000"/>
              <a:gd name="connsiteX804" fmla="*/ 5460148 w 7467600"/>
              <a:gd name="connsiteY804" fmla="*/ 911442 h 6858000"/>
              <a:gd name="connsiteX805" fmla="*/ 5648971 w 7467600"/>
              <a:gd name="connsiteY805" fmla="*/ 891331 h 6858000"/>
              <a:gd name="connsiteX806" fmla="*/ 5844807 w 7467600"/>
              <a:gd name="connsiteY806" fmla="*/ 870718 h 6858000"/>
              <a:gd name="connsiteX807" fmla="*/ 5862975 w 7467600"/>
              <a:gd name="connsiteY807" fmla="*/ 869756 h 6858000"/>
              <a:gd name="connsiteX808" fmla="*/ 5920887 w 7467600"/>
              <a:gd name="connsiteY808" fmla="*/ 865929 h 6858000"/>
              <a:gd name="connsiteX809" fmla="*/ 5504425 w 7467600"/>
              <a:gd name="connsiteY809" fmla="*/ 848067 h 6858000"/>
              <a:gd name="connsiteX810" fmla="*/ 3607114 w 7467600"/>
              <a:gd name="connsiteY810" fmla="*/ 467441 h 6858000"/>
              <a:gd name="connsiteX811" fmla="*/ 3296242 w 7467600"/>
              <a:gd name="connsiteY811" fmla="*/ 807991 h 6858000"/>
              <a:gd name="connsiteX812" fmla="*/ 3174674 w 7467600"/>
              <a:gd name="connsiteY812" fmla="*/ 919759 h 6858000"/>
              <a:gd name="connsiteX813" fmla="*/ 3042978 w 7467600"/>
              <a:gd name="connsiteY813" fmla="*/ 1054894 h 6858000"/>
              <a:gd name="connsiteX814" fmla="*/ 2968914 w 7467600"/>
              <a:gd name="connsiteY814" fmla="*/ 1133756 h 6858000"/>
              <a:gd name="connsiteX815" fmla="*/ 3103823 w 7467600"/>
              <a:gd name="connsiteY815" fmla="*/ 1026814 h 6858000"/>
              <a:gd name="connsiteX816" fmla="*/ 3607114 w 7467600"/>
              <a:gd name="connsiteY816" fmla="*/ 467441 h 6858000"/>
              <a:gd name="connsiteX817" fmla="*/ 3744487 w 7467600"/>
              <a:gd name="connsiteY817" fmla="*/ 383136 h 6858000"/>
              <a:gd name="connsiteX818" fmla="*/ 3970213 w 7467600"/>
              <a:gd name="connsiteY818" fmla="*/ 995559 h 6858000"/>
              <a:gd name="connsiteX819" fmla="*/ 3744487 w 7467600"/>
              <a:gd name="connsiteY819" fmla="*/ 383136 h 6858000"/>
              <a:gd name="connsiteX820" fmla="*/ 3624562 w 7467600"/>
              <a:gd name="connsiteY820" fmla="*/ 367041 h 6858000"/>
              <a:gd name="connsiteX821" fmla="*/ 3489712 w 7467600"/>
              <a:gd name="connsiteY821" fmla="*/ 485386 h 6858000"/>
              <a:gd name="connsiteX822" fmla="*/ 3182994 w 7467600"/>
              <a:gd name="connsiteY822" fmla="*/ 828265 h 6858000"/>
              <a:gd name="connsiteX823" fmla="*/ 2892114 w 7467600"/>
              <a:gd name="connsiteY823" fmla="*/ 1172635 h 6858000"/>
              <a:gd name="connsiteX824" fmla="*/ 3021459 w 7467600"/>
              <a:gd name="connsiteY824" fmla="*/ 1035385 h 6858000"/>
              <a:gd name="connsiteX825" fmla="*/ 3153873 w 7467600"/>
              <a:gd name="connsiteY825" fmla="*/ 898971 h 6858000"/>
              <a:gd name="connsiteX826" fmla="*/ 3276511 w 7467600"/>
              <a:gd name="connsiteY826" fmla="*/ 786423 h 6858000"/>
              <a:gd name="connsiteX827" fmla="*/ 3584154 w 7467600"/>
              <a:gd name="connsiteY827" fmla="*/ 448218 h 6858000"/>
              <a:gd name="connsiteX828" fmla="*/ 3624562 w 7467600"/>
              <a:gd name="connsiteY828" fmla="*/ 367041 h 6858000"/>
              <a:gd name="connsiteX829" fmla="*/ 3766672 w 7467600"/>
              <a:gd name="connsiteY829" fmla="*/ 359429 h 6858000"/>
              <a:gd name="connsiteX830" fmla="*/ 3996338 w 7467600"/>
              <a:gd name="connsiteY830" fmla="*/ 968237 h 6858000"/>
              <a:gd name="connsiteX831" fmla="*/ 3766672 w 7467600"/>
              <a:gd name="connsiteY831" fmla="*/ 359429 h 6858000"/>
              <a:gd name="connsiteX832" fmla="*/ 5805386 w 7467600"/>
              <a:gd name="connsiteY832" fmla="*/ 239240 h 6858000"/>
              <a:gd name="connsiteX833" fmla="*/ 5736947 w 7467600"/>
              <a:gd name="connsiteY833" fmla="*/ 261367 h 6858000"/>
              <a:gd name="connsiteX834" fmla="*/ 5427012 w 7467600"/>
              <a:gd name="connsiteY834" fmla="*/ 311272 h 6858000"/>
              <a:gd name="connsiteX835" fmla="*/ 5147818 w 7467600"/>
              <a:gd name="connsiteY835" fmla="*/ 322112 h 6858000"/>
              <a:gd name="connsiteX836" fmla="*/ 5060854 w 7467600"/>
              <a:gd name="connsiteY836" fmla="*/ 311882 h 6858000"/>
              <a:gd name="connsiteX837" fmla="*/ 4945989 w 7467600"/>
              <a:gd name="connsiteY837" fmla="*/ 300516 h 6858000"/>
              <a:gd name="connsiteX838" fmla="*/ 5410479 w 7467600"/>
              <a:gd name="connsiteY838" fmla="*/ 348434 h 6858000"/>
              <a:gd name="connsiteX839" fmla="*/ 5805386 w 7467600"/>
              <a:gd name="connsiteY839" fmla="*/ 239240 h 6858000"/>
              <a:gd name="connsiteX840" fmla="*/ 5905192 w 7467600"/>
              <a:gd name="connsiteY840" fmla="*/ 163079 h 6858000"/>
              <a:gd name="connsiteX841" fmla="*/ 5865655 w 7467600"/>
              <a:gd name="connsiteY841" fmla="*/ 171901 h 6858000"/>
              <a:gd name="connsiteX842" fmla="*/ 5259740 w 7467600"/>
              <a:gd name="connsiteY842" fmla="*/ 257013 h 6858000"/>
              <a:gd name="connsiteX843" fmla="*/ 5208466 w 7467600"/>
              <a:gd name="connsiteY843" fmla="*/ 257550 h 6858000"/>
              <a:gd name="connsiteX844" fmla="*/ 4980204 w 7467600"/>
              <a:gd name="connsiteY844" fmla="*/ 271903 h 6858000"/>
              <a:gd name="connsiteX845" fmla="*/ 5068068 w 7467600"/>
              <a:gd name="connsiteY845" fmla="*/ 282244 h 6858000"/>
              <a:gd name="connsiteX846" fmla="*/ 5153231 w 7467600"/>
              <a:gd name="connsiteY846" fmla="*/ 292240 h 6858000"/>
              <a:gd name="connsiteX847" fmla="*/ 5426491 w 7467600"/>
              <a:gd name="connsiteY847" fmla="*/ 281128 h 6858000"/>
              <a:gd name="connsiteX848" fmla="*/ 5731212 w 7467600"/>
              <a:gd name="connsiteY848" fmla="*/ 231951 h 6858000"/>
              <a:gd name="connsiteX849" fmla="*/ 5905192 w 7467600"/>
              <a:gd name="connsiteY849" fmla="*/ 163079 h 6858000"/>
              <a:gd name="connsiteX850" fmla="*/ 5944437 w 7467600"/>
              <a:gd name="connsiteY850" fmla="*/ 113829 h 6858000"/>
              <a:gd name="connsiteX851" fmla="*/ 5825032 w 7467600"/>
              <a:gd name="connsiteY851" fmla="*/ 146405 h 6858000"/>
              <a:gd name="connsiteX852" fmla="*/ 4955599 w 7467600"/>
              <a:gd name="connsiteY852" fmla="*/ 247008 h 6858000"/>
              <a:gd name="connsiteX853" fmla="*/ 5210104 w 7467600"/>
              <a:gd name="connsiteY853" fmla="*/ 228123 h 6858000"/>
              <a:gd name="connsiteX854" fmla="*/ 5261015 w 7467600"/>
              <a:gd name="connsiteY854" fmla="*/ 227087 h 6858000"/>
              <a:gd name="connsiteX855" fmla="*/ 5861181 w 7467600"/>
              <a:gd name="connsiteY855" fmla="*/ 143093 h 6858000"/>
              <a:gd name="connsiteX856" fmla="*/ 5961252 w 7467600"/>
              <a:gd name="connsiteY856" fmla="*/ 114820 h 6858000"/>
              <a:gd name="connsiteX857" fmla="*/ 5944437 w 7467600"/>
              <a:gd name="connsiteY857" fmla="*/ 113829 h 6858000"/>
              <a:gd name="connsiteX858" fmla="*/ 3882765 w 7467600"/>
              <a:gd name="connsiteY858" fmla="*/ 0 h 6858000"/>
              <a:gd name="connsiteX859" fmla="*/ 3995099 w 7467600"/>
              <a:gd name="connsiteY859" fmla="*/ 0 h 6858000"/>
              <a:gd name="connsiteX860" fmla="*/ 4163818 w 7467600"/>
              <a:gd name="connsiteY860" fmla="*/ 234104 h 6858000"/>
              <a:gd name="connsiteX861" fmla="*/ 4172099 w 7467600"/>
              <a:gd name="connsiteY861" fmla="*/ 234207 h 6858000"/>
              <a:gd name="connsiteX862" fmla="*/ 4784282 w 7467600"/>
              <a:gd name="connsiteY862" fmla="*/ 276561 h 6858000"/>
              <a:gd name="connsiteX863" fmla="*/ 4801687 w 7467600"/>
              <a:gd name="connsiteY863" fmla="*/ 267764 h 6858000"/>
              <a:gd name="connsiteX864" fmla="*/ 6082788 w 7467600"/>
              <a:gd name="connsiteY864" fmla="*/ 64119 h 6858000"/>
              <a:gd name="connsiteX865" fmla="*/ 6099442 w 7467600"/>
              <a:gd name="connsiteY865" fmla="*/ 82568 h 6858000"/>
              <a:gd name="connsiteX866" fmla="*/ 4804137 w 7467600"/>
              <a:gd name="connsiteY866" fmla="*/ 320931 h 6858000"/>
              <a:gd name="connsiteX867" fmla="*/ 4227047 w 7467600"/>
              <a:gd name="connsiteY867" fmla="*/ 313415 h 6858000"/>
              <a:gd name="connsiteX868" fmla="*/ 4346041 w 7467600"/>
              <a:gd name="connsiteY868" fmla="*/ 456086 h 6858000"/>
              <a:gd name="connsiteX869" fmla="*/ 4870967 w 7467600"/>
              <a:gd name="connsiteY869" fmla="*/ 963061 h 6858000"/>
              <a:gd name="connsiteX870" fmla="*/ 4889647 w 7467600"/>
              <a:gd name="connsiteY870" fmla="*/ 957147 h 6858000"/>
              <a:gd name="connsiteX871" fmla="*/ 5422504 w 7467600"/>
              <a:gd name="connsiteY871" fmla="*/ 805191 h 6858000"/>
              <a:gd name="connsiteX872" fmla="*/ 6087656 w 7467600"/>
              <a:gd name="connsiteY872" fmla="*/ 826703 h 6858000"/>
              <a:gd name="connsiteX873" fmla="*/ 6058717 w 7467600"/>
              <a:gd name="connsiteY873" fmla="*/ 865992 h 6858000"/>
              <a:gd name="connsiteX874" fmla="*/ 4974153 w 7467600"/>
              <a:gd name="connsiteY874" fmla="*/ 1045456 h 6858000"/>
              <a:gd name="connsiteX875" fmla="*/ 5627835 w 7467600"/>
              <a:gd name="connsiteY875" fmla="*/ 1472077 h 6858000"/>
              <a:gd name="connsiteX876" fmla="*/ 5629817 w 7467600"/>
              <a:gd name="connsiteY876" fmla="*/ 1471412 h 6858000"/>
              <a:gd name="connsiteX877" fmla="*/ 5634124 w 7467600"/>
              <a:gd name="connsiteY877" fmla="*/ 1470572 h 6858000"/>
              <a:gd name="connsiteX878" fmla="*/ 5755832 w 7467600"/>
              <a:gd name="connsiteY878" fmla="*/ 1383886 h 6858000"/>
              <a:gd name="connsiteX879" fmla="*/ 6014186 w 7467600"/>
              <a:gd name="connsiteY879" fmla="*/ 1279799 h 6858000"/>
              <a:gd name="connsiteX880" fmla="*/ 6901619 w 7467600"/>
              <a:gd name="connsiteY880" fmla="*/ 1047874 h 6858000"/>
              <a:gd name="connsiteX881" fmla="*/ 6931566 w 7467600"/>
              <a:gd name="connsiteY881" fmla="*/ 1062034 h 6858000"/>
              <a:gd name="connsiteX882" fmla="*/ 5790982 w 7467600"/>
              <a:gd name="connsiteY882" fmla="*/ 1561380 h 6858000"/>
              <a:gd name="connsiteX883" fmla="*/ 6188971 w 7467600"/>
              <a:gd name="connsiteY883" fmla="*/ 1755168 h 6858000"/>
              <a:gd name="connsiteX884" fmla="*/ 6202446 w 7467600"/>
              <a:gd name="connsiteY884" fmla="*/ 1752268 h 6858000"/>
              <a:gd name="connsiteX885" fmla="*/ 7179560 w 7467600"/>
              <a:gd name="connsiteY885" fmla="*/ 1467551 h 6858000"/>
              <a:gd name="connsiteX886" fmla="*/ 7158730 w 7467600"/>
              <a:gd name="connsiteY886" fmla="*/ 1507835 h 6858000"/>
              <a:gd name="connsiteX887" fmla="*/ 6326959 w 7467600"/>
              <a:gd name="connsiteY887" fmla="*/ 1817686 h 6858000"/>
              <a:gd name="connsiteX888" fmla="*/ 6537433 w 7467600"/>
              <a:gd name="connsiteY888" fmla="*/ 1907790 h 6858000"/>
              <a:gd name="connsiteX889" fmla="*/ 6550221 w 7467600"/>
              <a:gd name="connsiteY889" fmla="*/ 1910729 h 6858000"/>
              <a:gd name="connsiteX890" fmla="*/ 6964438 w 7467600"/>
              <a:gd name="connsiteY890" fmla="*/ 2209505 h 6858000"/>
              <a:gd name="connsiteX891" fmla="*/ 7367862 w 7467600"/>
              <a:gd name="connsiteY891" fmla="*/ 2806833 h 6858000"/>
              <a:gd name="connsiteX892" fmla="*/ 7364329 w 7467600"/>
              <a:gd name="connsiteY892" fmla="*/ 2826907 h 6858000"/>
              <a:gd name="connsiteX893" fmla="*/ 7290545 w 7467600"/>
              <a:gd name="connsiteY893" fmla="*/ 2850663 h 6858000"/>
              <a:gd name="connsiteX894" fmla="*/ 6472036 w 7467600"/>
              <a:gd name="connsiteY894" fmla="*/ 1959003 h 6858000"/>
              <a:gd name="connsiteX895" fmla="*/ 5792897 w 7467600"/>
              <a:gd name="connsiteY895" fmla="*/ 1647747 h 6858000"/>
              <a:gd name="connsiteX896" fmla="*/ 5842751 w 7467600"/>
              <a:gd name="connsiteY896" fmla="*/ 1816112 h 6858000"/>
              <a:gd name="connsiteX897" fmla="*/ 5847424 w 7467600"/>
              <a:gd name="connsiteY897" fmla="*/ 1815776 h 6858000"/>
              <a:gd name="connsiteX898" fmla="*/ 6399821 w 7467600"/>
              <a:gd name="connsiteY898" fmla="*/ 2344799 h 6858000"/>
              <a:gd name="connsiteX899" fmla="*/ 6323232 w 7467600"/>
              <a:gd name="connsiteY899" fmla="*/ 2389634 h 6858000"/>
              <a:gd name="connsiteX900" fmla="*/ 5942958 w 7467600"/>
              <a:gd name="connsiteY900" fmla="*/ 2077708 h 6858000"/>
              <a:gd name="connsiteX901" fmla="*/ 5921559 w 7467600"/>
              <a:gd name="connsiteY901" fmla="*/ 2378596 h 6858000"/>
              <a:gd name="connsiteX902" fmla="*/ 5817651 w 7467600"/>
              <a:gd name="connsiteY902" fmla="*/ 3023919 h 6858000"/>
              <a:gd name="connsiteX903" fmla="*/ 5729634 w 7467600"/>
              <a:gd name="connsiteY903" fmla="*/ 3051849 h 6858000"/>
              <a:gd name="connsiteX904" fmla="*/ 5611018 w 7467600"/>
              <a:gd name="connsiteY904" fmla="*/ 2316769 h 6858000"/>
              <a:gd name="connsiteX905" fmla="*/ 5687608 w 7467600"/>
              <a:gd name="connsiteY905" fmla="*/ 2039972 h 6858000"/>
              <a:gd name="connsiteX906" fmla="*/ 5657554 w 7467600"/>
              <a:gd name="connsiteY906" fmla="*/ 1576445 h 6858000"/>
              <a:gd name="connsiteX907" fmla="*/ 5150475 w 7467600"/>
              <a:gd name="connsiteY907" fmla="*/ 1274012 h 6858000"/>
              <a:gd name="connsiteX908" fmla="*/ 5349142 w 7467600"/>
              <a:gd name="connsiteY908" fmla="*/ 2204405 h 6858000"/>
              <a:gd name="connsiteX909" fmla="*/ 5262214 w 7467600"/>
              <a:gd name="connsiteY909" fmla="*/ 2233836 h 6858000"/>
              <a:gd name="connsiteX910" fmla="*/ 4981539 w 7467600"/>
              <a:gd name="connsiteY910" fmla="*/ 1542201 h 6858000"/>
              <a:gd name="connsiteX911" fmla="*/ 4958461 w 7467600"/>
              <a:gd name="connsiteY911" fmla="*/ 1136957 h 6858000"/>
              <a:gd name="connsiteX912" fmla="*/ 4655015 w 7467600"/>
              <a:gd name="connsiteY912" fmla="*/ 891426 h 6858000"/>
              <a:gd name="connsiteX913" fmla="*/ 4348002 w 7467600"/>
              <a:gd name="connsiteY913" fmla="*/ 2205895 h 6858000"/>
              <a:gd name="connsiteX914" fmla="*/ 4262250 w 7467600"/>
              <a:gd name="connsiteY914" fmla="*/ 2219972 h 6858000"/>
              <a:gd name="connsiteX915" fmla="*/ 4550611 w 7467600"/>
              <a:gd name="connsiteY915" fmla="*/ 817540 h 6858000"/>
              <a:gd name="connsiteX916" fmla="*/ 4564418 w 7467600"/>
              <a:gd name="connsiteY916" fmla="*/ 808293 h 6858000"/>
              <a:gd name="connsiteX917" fmla="*/ 4266388 w 7467600"/>
              <a:gd name="connsiteY917" fmla="*/ 500083 h 6858000"/>
              <a:gd name="connsiteX918" fmla="*/ 4032842 w 7467600"/>
              <a:gd name="connsiteY918" fmla="*/ 211809 h 6858000"/>
              <a:gd name="connsiteX919" fmla="*/ 3882765 w 7467600"/>
              <a:gd name="connsiteY919" fmla="*/ 0 h 6858000"/>
              <a:gd name="connsiteX920" fmla="*/ 3721337 w 7467600"/>
              <a:gd name="connsiteY920" fmla="*/ 0 h 6858000"/>
              <a:gd name="connsiteX921" fmla="*/ 3797544 w 7467600"/>
              <a:gd name="connsiteY921" fmla="*/ 0 h 6858000"/>
              <a:gd name="connsiteX922" fmla="*/ 3775734 w 7467600"/>
              <a:gd name="connsiteY922" fmla="*/ 95131 h 6858000"/>
              <a:gd name="connsiteX923" fmla="*/ 3724807 w 7467600"/>
              <a:gd name="connsiteY923" fmla="*/ 272257 h 6858000"/>
              <a:gd name="connsiteX924" fmla="*/ 3726844 w 7467600"/>
              <a:gd name="connsiteY924" fmla="*/ 282988 h 6858000"/>
              <a:gd name="connsiteX925" fmla="*/ 3742664 w 7467600"/>
              <a:gd name="connsiteY925" fmla="*/ 279918 h 6858000"/>
              <a:gd name="connsiteX926" fmla="*/ 4103910 w 7467600"/>
              <a:gd name="connsiteY926" fmla="*/ 1161917 h 6858000"/>
              <a:gd name="connsiteX927" fmla="*/ 4020269 w 7467600"/>
              <a:gd name="connsiteY927" fmla="*/ 1200406 h 6858000"/>
              <a:gd name="connsiteX928" fmla="*/ 3674882 w 7467600"/>
              <a:gd name="connsiteY928" fmla="*/ 488524 h 6858000"/>
              <a:gd name="connsiteX929" fmla="*/ 3132682 w 7467600"/>
              <a:gd name="connsiteY929" fmla="*/ 1072284 h 6858000"/>
              <a:gd name="connsiteX930" fmla="*/ 2716346 w 7467600"/>
              <a:gd name="connsiteY930" fmla="*/ 1276376 h 6858000"/>
              <a:gd name="connsiteX931" fmla="*/ 2716772 w 7467600"/>
              <a:gd name="connsiteY931" fmla="*/ 1255462 h 6858000"/>
              <a:gd name="connsiteX932" fmla="*/ 3471096 w 7467600"/>
              <a:gd name="connsiteY932" fmla="*/ 437072 h 6858000"/>
              <a:gd name="connsiteX933" fmla="*/ 3639057 w 7467600"/>
              <a:gd name="connsiteY933" fmla="*/ 286334 h 6858000"/>
              <a:gd name="connsiteX934" fmla="*/ 3640309 w 7467600"/>
              <a:gd name="connsiteY934" fmla="*/ 284664 h 6858000"/>
              <a:gd name="connsiteX935" fmla="*/ 3646022 w 7467600"/>
              <a:gd name="connsiteY935" fmla="*/ 276711 h 6858000"/>
              <a:gd name="connsiteX936" fmla="*/ 3707943 w 7467600"/>
              <a:gd name="connsiteY936" fmla="*/ 65958 h 6858000"/>
              <a:gd name="connsiteX937" fmla="*/ 3721337 w 7467600"/>
              <a:gd name="connsiteY937" fmla="*/ 0 h 6858000"/>
              <a:gd name="connsiteX938" fmla="*/ 2867960 w 7467600"/>
              <a:gd name="connsiteY938" fmla="*/ 0 h 6858000"/>
              <a:gd name="connsiteX939" fmla="*/ 2926351 w 7467600"/>
              <a:gd name="connsiteY939" fmla="*/ 0 h 6858000"/>
              <a:gd name="connsiteX940" fmla="*/ 2902823 w 7467600"/>
              <a:gd name="connsiteY940" fmla="*/ 262929 h 6858000"/>
              <a:gd name="connsiteX941" fmla="*/ 2940663 w 7467600"/>
              <a:gd name="connsiteY941" fmla="*/ 140884 h 6858000"/>
              <a:gd name="connsiteX942" fmla="*/ 2947039 w 7467600"/>
              <a:gd name="connsiteY942" fmla="*/ 122524 h 6858000"/>
              <a:gd name="connsiteX943" fmla="*/ 2984316 w 7467600"/>
              <a:gd name="connsiteY943" fmla="*/ 0 h 6858000"/>
              <a:gd name="connsiteX944" fmla="*/ 3016114 w 7467600"/>
              <a:gd name="connsiteY944" fmla="*/ 0 h 6858000"/>
              <a:gd name="connsiteX945" fmla="*/ 2979949 w 7467600"/>
              <a:gd name="connsiteY945" fmla="*/ 119274 h 6858000"/>
              <a:gd name="connsiteX946" fmla="*/ 3023879 w 7467600"/>
              <a:gd name="connsiteY946" fmla="*/ 0 h 6858000"/>
              <a:gd name="connsiteX947" fmla="*/ 3105400 w 7467600"/>
              <a:gd name="connsiteY947" fmla="*/ 0 h 6858000"/>
              <a:gd name="connsiteX948" fmla="*/ 3094669 w 7467600"/>
              <a:gd name="connsiteY948" fmla="*/ 30308 h 6858000"/>
              <a:gd name="connsiteX949" fmla="*/ 2901945 w 7467600"/>
              <a:gd name="connsiteY949" fmla="*/ 466538 h 6858000"/>
              <a:gd name="connsiteX950" fmla="*/ 2815209 w 7467600"/>
              <a:gd name="connsiteY950" fmla="*/ 497361 h 6858000"/>
              <a:gd name="connsiteX951" fmla="*/ 2844845 w 7467600"/>
              <a:gd name="connsiteY951" fmla="*/ 127638 h 6858000"/>
              <a:gd name="connsiteX952" fmla="*/ 2867960 w 7467600"/>
              <a:gd name="connsiteY952" fmla="*/ 0 h 6858000"/>
              <a:gd name="connsiteX953" fmla="*/ 1057230 w 7467600"/>
              <a:gd name="connsiteY953" fmla="*/ 0 h 6858000"/>
              <a:gd name="connsiteX954" fmla="*/ 1111003 w 7467600"/>
              <a:gd name="connsiteY954" fmla="*/ 0 h 6858000"/>
              <a:gd name="connsiteX955" fmla="*/ 1125553 w 7467600"/>
              <a:gd name="connsiteY955" fmla="*/ 52588 h 6858000"/>
              <a:gd name="connsiteX956" fmla="*/ 1304276 w 7467600"/>
              <a:gd name="connsiteY956" fmla="*/ 476275 h 6858000"/>
              <a:gd name="connsiteX957" fmla="*/ 1492066 w 7467600"/>
              <a:gd name="connsiteY957" fmla="*/ 886333 h 6858000"/>
              <a:gd name="connsiteX958" fmla="*/ 1423698 w 7467600"/>
              <a:gd name="connsiteY958" fmla="*/ 710817 h 6858000"/>
              <a:gd name="connsiteX959" fmla="*/ 1357609 w 7467600"/>
              <a:gd name="connsiteY959" fmla="*/ 532892 h 6858000"/>
              <a:gd name="connsiteX960" fmla="*/ 1309550 w 7467600"/>
              <a:gd name="connsiteY960" fmla="*/ 374031 h 6858000"/>
              <a:gd name="connsiteX961" fmla="*/ 1193673 w 7467600"/>
              <a:gd name="connsiteY961" fmla="*/ 49533 h 6858000"/>
              <a:gd name="connsiteX962" fmla="*/ 1164391 w 7467600"/>
              <a:gd name="connsiteY962" fmla="*/ 0 h 6858000"/>
              <a:gd name="connsiteX963" fmla="*/ 1200666 w 7467600"/>
              <a:gd name="connsiteY963" fmla="*/ 0 h 6858000"/>
              <a:gd name="connsiteX964" fmla="*/ 1223408 w 7467600"/>
              <a:gd name="connsiteY964" fmla="*/ 38996 h 6858000"/>
              <a:gd name="connsiteX965" fmla="*/ 1339635 w 7467600"/>
              <a:gd name="connsiteY965" fmla="*/ 365517 h 6858000"/>
              <a:gd name="connsiteX966" fmla="*/ 1387469 w 7467600"/>
              <a:gd name="connsiteY966" fmla="*/ 523079 h 6858000"/>
              <a:gd name="connsiteX967" fmla="*/ 1452685 w 7467600"/>
              <a:gd name="connsiteY967" fmla="*/ 699806 h 6858000"/>
              <a:gd name="connsiteX968" fmla="*/ 1492092 w 7467600"/>
              <a:gd name="connsiteY968" fmla="*/ 800424 h 6858000"/>
              <a:gd name="connsiteX969" fmla="*/ 1455302 w 7467600"/>
              <a:gd name="connsiteY969" fmla="*/ 632913 h 6858000"/>
              <a:gd name="connsiteX970" fmla="*/ 1222336 w 7467600"/>
              <a:gd name="connsiteY970" fmla="*/ 9480 h 6858000"/>
              <a:gd name="connsiteX971" fmla="*/ 1214634 w 7467600"/>
              <a:gd name="connsiteY971" fmla="*/ 0 h 6858000"/>
              <a:gd name="connsiteX972" fmla="*/ 1289827 w 7467600"/>
              <a:gd name="connsiteY972" fmla="*/ 0 h 6858000"/>
              <a:gd name="connsiteX973" fmla="*/ 1321076 w 7467600"/>
              <a:gd name="connsiteY973" fmla="*/ 59722 h 6858000"/>
              <a:gd name="connsiteX974" fmla="*/ 1512579 w 7467600"/>
              <a:gd name="connsiteY974" fmla="*/ 626441 h 6858000"/>
              <a:gd name="connsiteX975" fmla="*/ 1506076 w 7467600"/>
              <a:gd name="connsiteY975" fmla="*/ 1089289 h 6858000"/>
              <a:gd name="connsiteX976" fmla="*/ 1486346 w 7467600"/>
              <a:gd name="connsiteY976" fmla="*/ 1079919 h 6858000"/>
              <a:gd name="connsiteX977" fmla="*/ 1070511 w 7467600"/>
              <a:gd name="connsiteY977" fmla="*/ 48609 h 6858000"/>
              <a:gd name="connsiteX978" fmla="*/ 1057230 w 7467600"/>
              <a:gd name="connsiteY978" fmla="*/ 0 h 6858000"/>
              <a:gd name="connsiteX979" fmla="*/ 43151 w 7467600"/>
              <a:gd name="connsiteY979" fmla="*/ 0 h 6858000"/>
              <a:gd name="connsiteX980" fmla="*/ 95283 w 7467600"/>
              <a:gd name="connsiteY980" fmla="*/ 0 h 6858000"/>
              <a:gd name="connsiteX981" fmla="*/ 300708 w 7467600"/>
              <a:gd name="connsiteY981" fmla="*/ 154571 h 6858000"/>
              <a:gd name="connsiteX982" fmla="*/ 530414 w 7467600"/>
              <a:gd name="connsiteY982" fmla="*/ 354673 h 6858000"/>
              <a:gd name="connsiteX983" fmla="*/ 333785 w 7467600"/>
              <a:gd name="connsiteY983" fmla="*/ 161564 h 6858000"/>
              <a:gd name="connsiteX984" fmla="*/ 147005 w 7467600"/>
              <a:gd name="connsiteY984" fmla="*/ 0 h 6858000"/>
              <a:gd name="connsiteX985" fmla="*/ 272509 w 7467600"/>
              <a:gd name="connsiteY985" fmla="*/ 0 h 6858000"/>
              <a:gd name="connsiteX986" fmla="*/ 326276 w 7467600"/>
              <a:gd name="connsiteY986" fmla="*/ 45847 h 6858000"/>
              <a:gd name="connsiteX987" fmla="*/ 823759 w 7467600"/>
              <a:gd name="connsiteY987" fmla="*/ 574145 h 6858000"/>
              <a:gd name="connsiteX988" fmla="*/ 811254 w 7467600"/>
              <a:gd name="connsiteY988" fmla="*/ 665546 h 6858000"/>
              <a:gd name="connsiteX989" fmla="*/ 154042 w 7467600"/>
              <a:gd name="connsiteY989" fmla="*/ 261522 h 6858000"/>
              <a:gd name="connsiteX990" fmla="*/ 13550 w 7467600"/>
              <a:gd name="connsiteY990" fmla="*/ 158423 h 6858000"/>
              <a:gd name="connsiteX991" fmla="*/ 0 w 7467600"/>
              <a:gd name="connsiteY991" fmla="*/ 146618 h 6858000"/>
              <a:gd name="connsiteX992" fmla="*/ 0 w 7467600"/>
              <a:gd name="connsiteY992" fmla="*/ 59161 h 6858000"/>
              <a:gd name="connsiteX993" fmla="*/ 45427 w 7467600"/>
              <a:gd name="connsiteY993" fmla="*/ 101078 h 6858000"/>
              <a:gd name="connsiteX994" fmla="*/ 630103 w 7467600"/>
              <a:gd name="connsiteY994" fmla="*/ 485885 h 6858000"/>
              <a:gd name="connsiteX995" fmla="*/ 532040 w 7467600"/>
              <a:gd name="connsiteY995" fmla="*/ 399359 h 6858000"/>
              <a:gd name="connsiteX996" fmla="*/ 517618 w 7467600"/>
              <a:gd name="connsiteY996" fmla="*/ 385726 h 6858000"/>
              <a:gd name="connsiteX997" fmla="*/ 285074 w 7467600"/>
              <a:gd name="connsiteY997" fmla="*/ 182755 h 6858000"/>
              <a:gd name="connsiteX998" fmla="*/ 43151 w 7467600"/>
              <a:gd name="connsiteY99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297634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7467600 w 7467600"/>
              <a:gd name="connsiteY141" fmla="*/ 5297634 h 6858000"/>
              <a:gd name="connsiteX142" fmla="*/ 1903353 w 7467600"/>
              <a:gd name="connsiteY142" fmla="*/ 5044827 h 6858000"/>
              <a:gd name="connsiteX143" fmla="*/ 1936931 w 7467600"/>
              <a:gd name="connsiteY143" fmla="*/ 5093954 h 6858000"/>
              <a:gd name="connsiteX144" fmla="*/ 2195868 w 7467600"/>
              <a:gd name="connsiteY144" fmla="*/ 5396574 h 6858000"/>
              <a:gd name="connsiteX145" fmla="*/ 2088852 w 7467600"/>
              <a:gd name="connsiteY145" fmla="*/ 5166123 h 6858000"/>
              <a:gd name="connsiteX146" fmla="*/ 1958241 w 7467600"/>
              <a:gd name="connsiteY146" fmla="*/ 5067955 h 6858000"/>
              <a:gd name="connsiteX147" fmla="*/ 1903353 w 7467600"/>
              <a:gd name="connsiteY147" fmla="*/ 5044827 h 6858000"/>
              <a:gd name="connsiteX148" fmla="*/ 1979378 w 7467600"/>
              <a:gd name="connsiteY148" fmla="*/ 4769504 h 6858000"/>
              <a:gd name="connsiteX149" fmla="*/ 2882120 w 7467600"/>
              <a:gd name="connsiteY149" fmla="*/ 5064547 h 6858000"/>
              <a:gd name="connsiteX150" fmla="*/ 2793103 w 7467600"/>
              <a:gd name="connsiteY150" fmla="*/ 5039699 h 6858000"/>
              <a:gd name="connsiteX151" fmla="*/ 2770041 w 7467600"/>
              <a:gd name="connsiteY151" fmla="*/ 5033634 h 6858000"/>
              <a:gd name="connsiteX152" fmla="*/ 1979378 w 7467600"/>
              <a:gd name="connsiteY152" fmla="*/ 4769504 h 6858000"/>
              <a:gd name="connsiteX153" fmla="*/ 1927410 w 7467600"/>
              <a:gd name="connsiteY153" fmla="*/ 4716164 h 6858000"/>
              <a:gd name="connsiteX154" fmla="*/ 1959587 w 7467600"/>
              <a:gd name="connsiteY154" fmla="*/ 4728849 h 6858000"/>
              <a:gd name="connsiteX155" fmla="*/ 2777707 w 7467600"/>
              <a:gd name="connsiteY155" fmla="*/ 5003991 h 6858000"/>
              <a:gd name="connsiteX156" fmla="*/ 2800768 w 7467600"/>
              <a:gd name="connsiteY156" fmla="*/ 5010056 h 6858000"/>
              <a:gd name="connsiteX157" fmla="*/ 2879408 w 7467600"/>
              <a:gd name="connsiteY157" fmla="*/ 5031590 h 6858000"/>
              <a:gd name="connsiteX158" fmla="*/ 2862295 w 7467600"/>
              <a:gd name="connsiteY158" fmla="*/ 5022958 h 6858000"/>
              <a:gd name="connsiteX159" fmla="*/ 2813343 w 7467600"/>
              <a:gd name="connsiteY159" fmla="*/ 4998369 h 6858000"/>
              <a:gd name="connsiteX160" fmla="*/ 2646245 w 7467600"/>
              <a:gd name="connsiteY160" fmla="*/ 4930999 h 6858000"/>
              <a:gd name="connsiteX161" fmla="*/ 1999243 w 7467600"/>
              <a:gd name="connsiteY161" fmla="*/ 4730524 h 6858000"/>
              <a:gd name="connsiteX162" fmla="*/ 1979527 w 7467600"/>
              <a:gd name="connsiteY162" fmla="*/ 4726651 h 6858000"/>
              <a:gd name="connsiteX163" fmla="*/ 1927410 w 7467600"/>
              <a:gd name="connsiteY163" fmla="*/ 4716164 h 6858000"/>
              <a:gd name="connsiteX164" fmla="*/ 1997014 w 7467600"/>
              <a:gd name="connsiteY164" fmla="*/ 4698007 h 6858000"/>
              <a:gd name="connsiteX165" fmla="*/ 2005458 w 7467600"/>
              <a:gd name="connsiteY165" fmla="*/ 4699540 h 6858000"/>
              <a:gd name="connsiteX166" fmla="*/ 2657186 w 7467600"/>
              <a:gd name="connsiteY166" fmla="*/ 4901687 h 6858000"/>
              <a:gd name="connsiteX167" fmla="*/ 2826662 w 7467600"/>
              <a:gd name="connsiteY167" fmla="*/ 4970362 h 6858000"/>
              <a:gd name="connsiteX168" fmla="*/ 2876100 w 7467600"/>
              <a:gd name="connsiteY168" fmla="*/ 4995397 h 6858000"/>
              <a:gd name="connsiteX169" fmla="*/ 3042600 w 7467600"/>
              <a:gd name="connsiteY169" fmla="*/ 5059532 h 6858000"/>
              <a:gd name="connsiteX170" fmla="*/ 1997014 w 7467600"/>
              <a:gd name="connsiteY170" fmla="*/ 4698007 h 6858000"/>
              <a:gd name="connsiteX171" fmla="*/ 2305292 w 7467600"/>
              <a:gd name="connsiteY171" fmla="*/ 4219492 h 6858000"/>
              <a:gd name="connsiteX172" fmla="*/ 3360922 w 7467600"/>
              <a:gd name="connsiteY172" fmla="*/ 4529373 h 6858000"/>
              <a:gd name="connsiteX173" fmla="*/ 3492420 w 7467600"/>
              <a:gd name="connsiteY173" fmla="*/ 4510145 h 6858000"/>
              <a:gd name="connsiteX174" fmla="*/ 3364086 w 7467600"/>
              <a:gd name="connsiteY174" fmla="*/ 4480340 h 6858000"/>
              <a:gd name="connsiteX175" fmla="*/ 3225818 w 7467600"/>
              <a:gd name="connsiteY175" fmla="*/ 4411822 h 6858000"/>
              <a:gd name="connsiteX176" fmla="*/ 3129696 w 7467600"/>
              <a:gd name="connsiteY176" fmla="*/ 4360704 h 6858000"/>
              <a:gd name="connsiteX177" fmla="*/ 2814545 w 7467600"/>
              <a:gd name="connsiteY177" fmla="*/ 4282955 h 6858000"/>
              <a:gd name="connsiteX178" fmla="*/ 2305292 w 7467600"/>
              <a:gd name="connsiteY178" fmla="*/ 4219492 h 6858000"/>
              <a:gd name="connsiteX179" fmla="*/ 2626982 w 7467600"/>
              <a:gd name="connsiteY179" fmla="*/ 4206450 h 6858000"/>
              <a:gd name="connsiteX180" fmla="*/ 2490617 w 7467600"/>
              <a:gd name="connsiteY180" fmla="*/ 4206951 h 6858000"/>
              <a:gd name="connsiteX181" fmla="*/ 2819869 w 7467600"/>
              <a:gd name="connsiteY181" fmla="*/ 4252936 h 6858000"/>
              <a:gd name="connsiteX182" fmla="*/ 3143018 w 7467600"/>
              <a:gd name="connsiteY182" fmla="*/ 4332698 h 6858000"/>
              <a:gd name="connsiteX183" fmla="*/ 3241520 w 7467600"/>
              <a:gd name="connsiteY183" fmla="*/ 4385112 h 6858000"/>
              <a:gd name="connsiteX184" fmla="*/ 3374575 w 7467600"/>
              <a:gd name="connsiteY184" fmla="*/ 4451517 h 6858000"/>
              <a:gd name="connsiteX185" fmla="*/ 3505221 w 7467600"/>
              <a:gd name="connsiteY185" fmla="*/ 4480757 h 6858000"/>
              <a:gd name="connsiteX186" fmla="*/ 2626982 w 7467600"/>
              <a:gd name="connsiteY186" fmla="*/ 4206450 h 6858000"/>
              <a:gd name="connsiteX187" fmla="*/ 1310106 w 7467600"/>
              <a:gd name="connsiteY187" fmla="*/ 3943217 h 6858000"/>
              <a:gd name="connsiteX188" fmla="*/ 854994 w 7467600"/>
              <a:gd name="connsiteY188" fmla="*/ 4399136 h 6858000"/>
              <a:gd name="connsiteX189" fmla="*/ 742462 w 7467600"/>
              <a:gd name="connsiteY189" fmla="*/ 4594648 h 6858000"/>
              <a:gd name="connsiteX190" fmla="*/ 820602 w 7467600"/>
              <a:gd name="connsiteY190" fmla="*/ 4485915 h 6858000"/>
              <a:gd name="connsiteX191" fmla="*/ 878295 w 7467600"/>
              <a:gd name="connsiteY191" fmla="*/ 4403594 h 6858000"/>
              <a:gd name="connsiteX192" fmla="*/ 1240607 w 7467600"/>
              <a:gd name="connsiteY192" fmla="*/ 4010401 h 6858000"/>
              <a:gd name="connsiteX193" fmla="*/ 1310106 w 7467600"/>
              <a:gd name="connsiteY193" fmla="*/ 3943217 h 6858000"/>
              <a:gd name="connsiteX194" fmla="*/ 1423113 w 7467600"/>
              <a:gd name="connsiteY194" fmla="*/ 3874565 h 6858000"/>
              <a:gd name="connsiteX195" fmla="*/ 1260565 w 7467600"/>
              <a:gd name="connsiteY195" fmla="*/ 4031982 h 6858000"/>
              <a:gd name="connsiteX196" fmla="*/ 901900 w 7467600"/>
              <a:gd name="connsiteY196" fmla="*/ 4421236 h 6858000"/>
              <a:gd name="connsiteX197" fmla="*/ 845044 w 7467600"/>
              <a:gd name="connsiteY197" fmla="*/ 4502436 h 6858000"/>
              <a:gd name="connsiteX198" fmla="*/ 685926 w 7467600"/>
              <a:gd name="connsiteY198" fmla="*/ 4703069 h 6858000"/>
              <a:gd name="connsiteX199" fmla="*/ 684248 w 7467600"/>
              <a:gd name="connsiteY199" fmla="*/ 4706721 h 6858000"/>
              <a:gd name="connsiteX200" fmla="*/ 1423113 w 7467600"/>
              <a:gd name="connsiteY200" fmla="*/ 3874565 h 6858000"/>
              <a:gd name="connsiteX201" fmla="*/ 3316479 w 7467600"/>
              <a:gd name="connsiteY201" fmla="*/ 3872136 h 6858000"/>
              <a:gd name="connsiteX202" fmla="*/ 3546806 w 7467600"/>
              <a:gd name="connsiteY202" fmla="*/ 4356139 h 6858000"/>
              <a:gd name="connsiteX203" fmla="*/ 3364433 w 7467600"/>
              <a:gd name="connsiteY203" fmla="*/ 3953121 h 6858000"/>
              <a:gd name="connsiteX204" fmla="*/ 3316479 w 7467600"/>
              <a:gd name="connsiteY204" fmla="*/ 3872136 h 6858000"/>
              <a:gd name="connsiteX205" fmla="*/ 3291335 w 7467600"/>
              <a:gd name="connsiteY205" fmla="*/ 3767420 h 6858000"/>
              <a:gd name="connsiteX206" fmla="*/ 3390805 w 7467600"/>
              <a:gd name="connsiteY206" fmla="*/ 3937163 h 6858000"/>
              <a:gd name="connsiteX207" fmla="*/ 3579062 w 7467600"/>
              <a:gd name="connsiteY207" fmla="*/ 4359040 h 6858000"/>
              <a:gd name="connsiteX208" fmla="*/ 3467355 w 7467600"/>
              <a:gd name="connsiteY208" fmla="*/ 3988130 h 6858000"/>
              <a:gd name="connsiteX209" fmla="*/ 3310753 w 7467600"/>
              <a:gd name="connsiteY209" fmla="*/ 3787140 h 6858000"/>
              <a:gd name="connsiteX210" fmla="*/ 3291335 w 7467600"/>
              <a:gd name="connsiteY210" fmla="*/ 3767420 h 6858000"/>
              <a:gd name="connsiteX211" fmla="*/ 1635889 w 7467600"/>
              <a:gd name="connsiteY211" fmla="*/ 3709494 h 6858000"/>
              <a:gd name="connsiteX212" fmla="*/ 1634800 w 7467600"/>
              <a:gd name="connsiteY212" fmla="*/ 3731111 h 6858000"/>
              <a:gd name="connsiteX213" fmla="*/ 1635889 w 7467600"/>
              <a:gd name="connsiteY213" fmla="*/ 3709494 h 6858000"/>
              <a:gd name="connsiteX214" fmla="*/ 1510397 w 7467600"/>
              <a:gd name="connsiteY214" fmla="*/ 3684705 h 6858000"/>
              <a:gd name="connsiteX215" fmla="*/ 1146550 w 7467600"/>
              <a:gd name="connsiteY215" fmla="*/ 3802012 h 6858000"/>
              <a:gd name="connsiteX216" fmla="*/ 698834 w 7467600"/>
              <a:gd name="connsiteY216" fmla="*/ 3952272 h 6858000"/>
              <a:gd name="connsiteX217" fmla="*/ 34256 w 7467600"/>
              <a:gd name="connsiteY217" fmla="*/ 4347603 h 6858000"/>
              <a:gd name="connsiteX218" fmla="*/ 527241 w 7467600"/>
              <a:gd name="connsiteY218" fmla="*/ 4065078 h 6858000"/>
              <a:gd name="connsiteX219" fmla="*/ 1510397 w 7467600"/>
              <a:gd name="connsiteY219" fmla="*/ 3684705 h 6858000"/>
              <a:gd name="connsiteX220" fmla="*/ 1313114 w 7467600"/>
              <a:gd name="connsiteY220" fmla="*/ 3655216 h 6858000"/>
              <a:gd name="connsiteX221" fmla="*/ 1109304 w 7467600"/>
              <a:gd name="connsiteY221" fmla="*/ 3669030 h 6858000"/>
              <a:gd name="connsiteX222" fmla="*/ 8129 w 7467600"/>
              <a:gd name="connsiteY222" fmla="*/ 4330519 h 6858000"/>
              <a:gd name="connsiteX223" fmla="*/ 687572 w 7467600"/>
              <a:gd name="connsiteY223" fmla="*/ 3925629 h 6858000"/>
              <a:gd name="connsiteX224" fmla="*/ 1138365 w 7467600"/>
              <a:gd name="connsiteY224" fmla="*/ 3774515 h 6858000"/>
              <a:gd name="connsiteX225" fmla="*/ 1505579 w 7467600"/>
              <a:gd name="connsiteY225" fmla="*/ 3655526 h 6858000"/>
              <a:gd name="connsiteX226" fmla="*/ 1313114 w 7467600"/>
              <a:gd name="connsiteY226" fmla="*/ 3655216 h 6858000"/>
              <a:gd name="connsiteX227" fmla="*/ 3655073 w 7467600"/>
              <a:gd name="connsiteY227" fmla="*/ 3650884 h 6858000"/>
              <a:gd name="connsiteX228" fmla="*/ 3989938 w 7467600"/>
              <a:gd name="connsiteY228" fmla="*/ 3991685 h 6858000"/>
              <a:gd name="connsiteX229" fmla="*/ 4393907 w 7467600"/>
              <a:gd name="connsiteY229" fmla="*/ 4261258 h 6858000"/>
              <a:gd name="connsiteX230" fmla="*/ 4648051 w 7467600"/>
              <a:gd name="connsiteY230" fmla="*/ 4374051 h 6858000"/>
              <a:gd name="connsiteX231" fmla="*/ 4383389 w 7467600"/>
              <a:gd name="connsiteY231" fmla="*/ 4184369 h 6858000"/>
              <a:gd name="connsiteX232" fmla="*/ 4165508 w 7467600"/>
              <a:gd name="connsiteY232" fmla="*/ 4035196 h 6858000"/>
              <a:gd name="connsiteX233" fmla="*/ 4068162 w 7467600"/>
              <a:gd name="connsiteY233" fmla="*/ 3953394 h 6858000"/>
              <a:gd name="connsiteX234" fmla="*/ 3981416 w 7467600"/>
              <a:gd name="connsiteY234" fmla="*/ 3880482 h 6858000"/>
              <a:gd name="connsiteX235" fmla="*/ 3800147 w 7467600"/>
              <a:gd name="connsiteY235" fmla="*/ 3749872 h 6858000"/>
              <a:gd name="connsiteX236" fmla="*/ 3655073 w 7467600"/>
              <a:gd name="connsiteY236" fmla="*/ 3650884 h 6858000"/>
              <a:gd name="connsiteX237" fmla="*/ 3670252 w 7467600"/>
              <a:gd name="connsiteY237" fmla="*/ 3622798 h 6858000"/>
              <a:gd name="connsiteX238" fmla="*/ 3817258 w 7467600"/>
              <a:gd name="connsiteY238" fmla="*/ 3723577 h 6858000"/>
              <a:gd name="connsiteX239" fmla="*/ 4000461 w 7467600"/>
              <a:gd name="connsiteY239" fmla="*/ 3855966 h 6858000"/>
              <a:gd name="connsiteX240" fmla="*/ 4088180 w 7467600"/>
              <a:gd name="connsiteY240" fmla="*/ 3929774 h 6858000"/>
              <a:gd name="connsiteX241" fmla="*/ 4184555 w 7467600"/>
              <a:gd name="connsiteY241" fmla="*/ 4010683 h 6858000"/>
              <a:gd name="connsiteX242" fmla="*/ 4399563 w 7467600"/>
              <a:gd name="connsiteY242" fmla="*/ 4158106 h 6858000"/>
              <a:gd name="connsiteX243" fmla="*/ 4684469 w 7467600"/>
              <a:gd name="connsiteY243" fmla="*/ 4364680 h 6858000"/>
              <a:gd name="connsiteX244" fmla="*/ 4690271 w 7467600"/>
              <a:gd name="connsiteY244" fmla="*/ 4370034 h 6858000"/>
              <a:gd name="connsiteX245" fmla="*/ 4136093 w 7467600"/>
              <a:gd name="connsiteY245" fmla="*/ 3858466 h 6858000"/>
              <a:gd name="connsiteX246" fmla="*/ 3670252 w 7467600"/>
              <a:gd name="connsiteY246" fmla="*/ 3622798 h 6858000"/>
              <a:gd name="connsiteX247" fmla="*/ 4440129 w 7467600"/>
              <a:gd name="connsiteY247" fmla="*/ 3448571 h 6858000"/>
              <a:gd name="connsiteX248" fmla="*/ 4856525 w 7467600"/>
              <a:gd name="connsiteY248" fmla="*/ 3915351 h 6858000"/>
              <a:gd name="connsiteX249" fmla="*/ 5059055 w 7467600"/>
              <a:gd name="connsiteY249" fmla="*/ 4108918 h 6858000"/>
              <a:gd name="connsiteX250" fmla="*/ 5290070 w 7467600"/>
              <a:gd name="connsiteY250" fmla="*/ 4263619 h 6858000"/>
              <a:gd name="connsiteX251" fmla="*/ 4834991 w 7467600"/>
              <a:gd name="connsiteY251" fmla="*/ 3830985 h 6858000"/>
              <a:gd name="connsiteX252" fmla="*/ 4440129 w 7467600"/>
              <a:gd name="connsiteY252" fmla="*/ 3448571 h 6858000"/>
              <a:gd name="connsiteX253" fmla="*/ 4441737 w 7467600"/>
              <a:gd name="connsiteY253" fmla="*/ 3399734 h 6858000"/>
              <a:gd name="connsiteX254" fmla="*/ 4431236 w 7467600"/>
              <a:gd name="connsiteY254" fmla="*/ 3400954 h 6858000"/>
              <a:gd name="connsiteX255" fmla="*/ 4557150 w 7467600"/>
              <a:gd name="connsiteY255" fmla="*/ 3510023 h 6858000"/>
              <a:gd name="connsiteX256" fmla="*/ 4856936 w 7467600"/>
              <a:gd name="connsiteY256" fmla="*/ 3809146 h 6858000"/>
              <a:gd name="connsiteX257" fmla="*/ 5111996 w 7467600"/>
              <a:gd name="connsiteY257" fmla="*/ 4065759 h 6858000"/>
              <a:gd name="connsiteX258" fmla="*/ 5388878 w 7467600"/>
              <a:gd name="connsiteY258" fmla="*/ 4300185 h 6858000"/>
              <a:gd name="connsiteX259" fmla="*/ 5425556 w 7467600"/>
              <a:gd name="connsiteY259" fmla="*/ 4308967 h 6858000"/>
              <a:gd name="connsiteX260" fmla="*/ 4943646 w 7467600"/>
              <a:gd name="connsiteY260" fmla="*/ 3822916 h 6858000"/>
              <a:gd name="connsiteX261" fmla="*/ 4594837 w 7467600"/>
              <a:gd name="connsiteY261" fmla="*/ 3532274 h 6858000"/>
              <a:gd name="connsiteX262" fmla="*/ 4441737 w 7467600"/>
              <a:gd name="connsiteY262" fmla="*/ 3399734 h 6858000"/>
              <a:gd name="connsiteX263" fmla="*/ 5425834 w 7467600"/>
              <a:gd name="connsiteY263" fmla="*/ 3162785 h 6858000"/>
              <a:gd name="connsiteX264" fmla="*/ 5401644 w 7467600"/>
              <a:gd name="connsiteY264" fmla="*/ 3617847 h 6858000"/>
              <a:gd name="connsiteX265" fmla="*/ 5467256 w 7467600"/>
              <a:gd name="connsiteY265" fmla="*/ 4175494 h 6858000"/>
              <a:gd name="connsiteX266" fmla="*/ 5448069 w 7467600"/>
              <a:gd name="connsiteY266" fmla="*/ 3567554 h 6858000"/>
              <a:gd name="connsiteX267" fmla="*/ 5425834 w 7467600"/>
              <a:gd name="connsiteY267" fmla="*/ 3162785 h 6858000"/>
              <a:gd name="connsiteX268" fmla="*/ 1318687 w 7467600"/>
              <a:gd name="connsiteY268" fmla="*/ 3113840 h 6858000"/>
              <a:gd name="connsiteX269" fmla="*/ 1066793 w 7467600"/>
              <a:gd name="connsiteY269" fmla="*/ 3212171 h 6858000"/>
              <a:gd name="connsiteX270" fmla="*/ 993319 w 7467600"/>
              <a:gd name="connsiteY270" fmla="*/ 3247648 h 6858000"/>
              <a:gd name="connsiteX271" fmla="*/ 853081 w 7467600"/>
              <a:gd name="connsiteY271" fmla="*/ 3312410 h 6858000"/>
              <a:gd name="connsiteX272" fmla="*/ 805957 w 7467600"/>
              <a:gd name="connsiteY272" fmla="*/ 3330443 h 6858000"/>
              <a:gd name="connsiteX273" fmla="*/ 1318687 w 7467600"/>
              <a:gd name="connsiteY273" fmla="*/ 3113840 h 6858000"/>
              <a:gd name="connsiteX274" fmla="*/ 5453702 w 7467600"/>
              <a:gd name="connsiteY274" fmla="*/ 3090882 h 6858000"/>
              <a:gd name="connsiteX275" fmla="*/ 5480135 w 7467600"/>
              <a:gd name="connsiteY275" fmla="*/ 3565802 h 6858000"/>
              <a:gd name="connsiteX276" fmla="*/ 5499023 w 7467600"/>
              <a:gd name="connsiteY276" fmla="*/ 4166310 h 6858000"/>
              <a:gd name="connsiteX277" fmla="*/ 5547022 w 7467600"/>
              <a:gd name="connsiteY277" fmla="*/ 3607838 h 6858000"/>
              <a:gd name="connsiteX278" fmla="*/ 5515964 w 7467600"/>
              <a:gd name="connsiteY278" fmla="*/ 3378541 h 6858000"/>
              <a:gd name="connsiteX279" fmla="*/ 5453702 w 7467600"/>
              <a:gd name="connsiteY279" fmla="*/ 3090882 h 6858000"/>
              <a:gd name="connsiteX280" fmla="*/ 1238695 w 7467600"/>
              <a:gd name="connsiteY280" fmla="*/ 3076820 h 6858000"/>
              <a:gd name="connsiteX281" fmla="*/ 716371 w 7467600"/>
              <a:gd name="connsiteY281" fmla="*/ 3293249 h 6858000"/>
              <a:gd name="connsiteX282" fmla="*/ 579522 w 7467600"/>
              <a:gd name="connsiteY282" fmla="*/ 3371759 h 6858000"/>
              <a:gd name="connsiteX283" fmla="*/ 600288 w 7467600"/>
              <a:gd name="connsiteY283" fmla="*/ 3365555 h 6858000"/>
              <a:gd name="connsiteX284" fmla="*/ 840692 w 7467600"/>
              <a:gd name="connsiteY284" fmla="*/ 3284921 h 6858000"/>
              <a:gd name="connsiteX285" fmla="*/ 979248 w 7467600"/>
              <a:gd name="connsiteY285" fmla="*/ 3221003 h 6858000"/>
              <a:gd name="connsiteX286" fmla="*/ 1053282 w 7467600"/>
              <a:gd name="connsiteY286" fmla="*/ 3185247 h 6858000"/>
              <a:gd name="connsiteX287" fmla="*/ 1320603 w 7467600"/>
              <a:gd name="connsiteY287" fmla="*/ 3081281 h 6858000"/>
              <a:gd name="connsiteX288" fmla="*/ 1238695 w 7467600"/>
              <a:gd name="connsiteY288" fmla="*/ 3076820 h 6858000"/>
              <a:gd name="connsiteX289" fmla="*/ 5425627 w 7467600"/>
              <a:gd name="connsiteY289" fmla="*/ 2954192 h 6858000"/>
              <a:gd name="connsiteX290" fmla="*/ 5470770 w 7467600"/>
              <a:gd name="connsiteY290" fmla="*/ 3005435 h 6858000"/>
              <a:gd name="connsiteX291" fmla="*/ 5519779 w 7467600"/>
              <a:gd name="connsiteY291" fmla="*/ 4359223 h 6858000"/>
              <a:gd name="connsiteX292" fmla="*/ 5520293 w 7467600"/>
              <a:gd name="connsiteY292" fmla="*/ 4360602 h 6858000"/>
              <a:gd name="connsiteX293" fmla="*/ 5767221 w 7467600"/>
              <a:gd name="connsiteY293" fmla="*/ 4665564 h 6858000"/>
              <a:gd name="connsiteX294" fmla="*/ 6937169 w 7467600"/>
              <a:gd name="connsiteY294" fmla="*/ 4815941 h 6858000"/>
              <a:gd name="connsiteX295" fmla="*/ 6953922 w 7467600"/>
              <a:gd name="connsiteY295" fmla="*/ 4890068 h 6858000"/>
              <a:gd name="connsiteX296" fmla="*/ 6071359 w 7467600"/>
              <a:gd name="connsiteY296" fmla="*/ 4770770 h 6858000"/>
              <a:gd name="connsiteX297" fmla="*/ 6038839 w 7467600"/>
              <a:gd name="connsiteY297" fmla="*/ 4764474 h 6858000"/>
              <a:gd name="connsiteX298" fmla="*/ 6038706 w 7467600"/>
              <a:gd name="connsiteY298" fmla="*/ 4763847 h 6858000"/>
              <a:gd name="connsiteX299" fmla="*/ 6037784 w 7467600"/>
              <a:gd name="connsiteY299" fmla="*/ 4764270 h 6858000"/>
              <a:gd name="connsiteX300" fmla="*/ 6038839 w 7467600"/>
              <a:gd name="connsiteY300" fmla="*/ 4764474 h 6858000"/>
              <a:gd name="connsiteX301" fmla="*/ 6040338 w 7467600"/>
              <a:gd name="connsiteY301" fmla="*/ 4771418 h 6858000"/>
              <a:gd name="connsiteX302" fmla="*/ 6024488 w 7467600"/>
              <a:gd name="connsiteY302" fmla="*/ 4809903 h 6858000"/>
              <a:gd name="connsiteX303" fmla="*/ 5599771 w 7467600"/>
              <a:gd name="connsiteY303" fmla="*/ 5509652 h 6858000"/>
              <a:gd name="connsiteX304" fmla="*/ 5548843 w 7467600"/>
              <a:gd name="connsiteY304" fmla="*/ 5563845 h 6858000"/>
              <a:gd name="connsiteX305" fmla="*/ 5940952 w 7467600"/>
              <a:gd name="connsiteY305" fmla="*/ 6250028 h 6858000"/>
              <a:gd name="connsiteX306" fmla="*/ 6043441 w 7467600"/>
              <a:gd name="connsiteY306" fmla="*/ 6665847 h 6858000"/>
              <a:gd name="connsiteX307" fmla="*/ 6093432 w 7467600"/>
              <a:gd name="connsiteY307" fmla="*/ 6858000 h 6858000"/>
              <a:gd name="connsiteX308" fmla="*/ 6034344 w 7467600"/>
              <a:gd name="connsiteY308" fmla="*/ 6858000 h 6858000"/>
              <a:gd name="connsiteX309" fmla="*/ 6026679 w 7467600"/>
              <a:gd name="connsiteY309" fmla="*/ 6836959 h 6858000"/>
              <a:gd name="connsiteX310" fmla="*/ 5800441 w 7467600"/>
              <a:gd name="connsiteY310" fmla="*/ 6335286 h 6858000"/>
              <a:gd name="connsiteX311" fmla="*/ 5526562 w 7467600"/>
              <a:gd name="connsiteY311" fmla="*/ 5705388 h 6858000"/>
              <a:gd name="connsiteX312" fmla="*/ 5519640 w 7467600"/>
              <a:gd name="connsiteY312" fmla="*/ 5683774 h 6858000"/>
              <a:gd name="connsiteX313" fmla="*/ 5844559 w 7467600"/>
              <a:gd name="connsiteY313" fmla="*/ 6553349 h 6858000"/>
              <a:gd name="connsiteX314" fmla="*/ 5975994 w 7467600"/>
              <a:gd name="connsiteY314" fmla="*/ 6858000 h 6858000"/>
              <a:gd name="connsiteX315" fmla="*/ 5898547 w 7467600"/>
              <a:gd name="connsiteY315" fmla="*/ 6858000 h 6858000"/>
              <a:gd name="connsiteX316" fmla="*/ 5682041 w 7467600"/>
              <a:gd name="connsiteY316" fmla="*/ 6355860 h 6858000"/>
              <a:gd name="connsiteX317" fmla="*/ 5461758 w 7467600"/>
              <a:gd name="connsiteY317" fmla="*/ 5820220 h 6858000"/>
              <a:gd name="connsiteX318" fmla="*/ 5237282 w 7467600"/>
              <a:gd name="connsiteY318" fmla="*/ 6579086 h 6858000"/>
              <a:gd name="connsiteX319" fmla="*/ 5115009 w 7467600"/>
              <a:gd name="connsiteY319" fmla="*/ 6858000 h 6858000"/>
              <a:gd name="connsiteX320" fmla="*/ 5028074 w 7467600"/>
              <a:gd name="connsiteY320" fmla="*/ 6858000 h 6858000"/>
              <a:gd name="connsiteX321" fmla="*/ 5079508 w 7467600"/>
              <a:gd name="connsiteY321" fmla="*/ 6749074 h 6858000"/>
              <a:gd name="connsiteX322" fmla="*/ 5371846 w 7467600"/>
              <a:gd name="connsiteY322" fmla="*/ 5924413 h 6858000"/>
              <a:gd name="connsiteX323" fmla="*/ 5270512 w 7467600"/>
              <a:gd name="connsiteY323" fmla="*/ 6138975 h 6858000"/>
              <a:gd name="connsiteX324" fmla="*/ 5062409 w 7467600"/>
              <a:gd name="connsiteY324" fmla="*/ 6653544 h 6858000"/>
              <a:gd name="connsiteX325" fmla="*/ 5036628 w 7467600"/>
              <a:gd name="connsiteY325" fmla="*/ 6754247 h 6858000"/>
              <a:gd name="connsiteX326" fmla="*/ 5009112 w 7467600"/>
              <a:gd name="connsiteY326" fmla="*/ 6858000 h 6858000"/>
              <a:gd name="connsiteX327" fmla="*/ 4976679 w 7467600"/>
              <a:gd name="connsiteY327" fmla="*/ 6858000 h 6858000"/>
              <a:gd name="connsiteX328" fmla="*/ 5006537 w 7467600"/>
              <a:gd name="connsiteY328" fmla="*/ 6747068 h 6858000"/>
              <a:gd name="connsiteX329" fmla="*/ 5032723 w 7467600"/>
              <a:gd name="connsiteY329" fmla="*/ 6644957 h 6858000"/>
              <a:gd name="connsiteX330" fmla="*/ 5242949 w 7467600"/>
              <a:gd name="connsiteY330" fmla="*/ 6125175 h 6858000"/>
              <a:gd name="connsiteX331" fmla="*/ 5286321 w 7467600"/>
              <a:gd name="connsiteY331" fmla="*/ 6033555 h 6858000"/>
              <a:gd name="connsiteX332" fmla="*/ 5008210 w 7467600"/>
              <a:gd name="connsiteY332" fmla="*/ 6649194 h 6858000"/>
              <a:gd name="connsiteX333" fmla="*/ 4986321 w 7467600"/>
              <a:gd name="connsiteY333" fmla="*/ 6765687 h 6858000"/>
              <a:gd name="connsiteX334" fmla="*/ 4973474 w 7467600"/>
              <a:gd name="connsiteY334" fmla="*/ 6858000 h 6858000"/>
              <a:gd name="connsiteX335" fmla="*/ 4907178 w 7467600"/>
              <a:gd name="connsiteY335" fmla="*/ 6858000 h 6858000"/>
              <a:gd name="connsiteX336" fmla="*/ 4910810 w 7467600"/>
              <a:gd name="connsiteY336" fmla="*/ 6829660 h 6858000"/>
              <a:gd name="connsiteX337" fmla="*/ 4987461 w 7467600"/>
              <a:gd name="connsiteY337" fmla="*/ 6432994 h 6858000"/>
              <a:gd name="connsiteX338" fmla="*/ 5179262 w 7467600"/>
              <a:gd name="connsiteY338" fmla="*/ 6035044 h 6858000"/>
              <a:gd name="connsiteX339" fmla="*/ 4689678 w 7467600"/>
              <a:gd name="connsiteY339" fmla="*/ 6440241 h 6858000"/>
              <a:gd name="connsiteX340" fmla="*/ 4477543 w 7467600"/>
              <a:gd name="connsiteY340" fmla="*/ 6674836 h 6858000"/>
              <a:gd name="connsiteX341" fmla="*/ 4329957 w 7467600"/>
              <a:gd name="connsiteY341" fmla="*/ 6858000 h 6858000"/>
              <a:gd name="connsiteX342" fmla="*/ 4218595 w 7467600"/>
              <a:gd name="connsiteY342" fmla="*/ 6858000 h 6858000"/>
              <a:gd name="connsiteX343" fmla="*/ 4368888 w 7467600"/>
              <a:gd name="connsiteY343" fmla="*/ 6668412 h 6858000"/>
              <a:gd name="connsiteX344" fmla="*/ 4563091 w 7467600"/>
              <a:gd name="connsiteY344" fmla="*/ 6442508 h 6858000"/>
              <a:gd name="connsiteX345" fmla="*/ 5387324 w 7467600"/>
              <a:gd name="connsiteY345" fmla="*/ 5705830 h 6858000"/>
              <a:gd name="connsiteX346" fmla="*/ 5073620 w 7467600"/>
              <a:gd name="connsiteY346" fmla="*/ 5955437 h 6858000"/>
              <a:gd name="connsiteX347" fmla="*/ 4689789 w 7467600"/>
              <a:gd name="connsiteY347" fmla="*/ 6268382 h 6858000"/>
              <a:gd name="connsiteX348" fmla="*/ 4418722 w 7467600"/>
              <a:gd name="connsiteY348" fmla="*/ 6570886 h 6858000"/>
              <a:gd name="connsiteX349" fmla="*/ 4214944 w 7467600"/>
              <a:gd name="connsiteY349" fmla="*/ 6858000 h 6858000"/>
              <a:gd name="connsiteX350" fmla="*/ 4177898 w 7467600"/>
              <a:gd name="connsiteY350" fmla="*/ 6858000 h 6858000"/>
              <a:gd name="connsiteX351" fmla="*/ 4391597 w 7467600"/>
              <a:gd name="connsiteY351" fmla="*/ 6556370 h 6858000"/>
              <a:gd name="connsiteX352" fmla="*/ 4668889 w 7467600"/>
              <a:gd name="connsiteY352" fmla="*/ 6246399 h 6858000"/>
              <a:gd name="connsiteX353" fmla="*/ 5055427 w 7467600"/>
              <a:gd name="connsiteY353" fmla="*/ 5931476 h 6858000"/>
              <a:gd name="connsiteX354" fmla="*/ 5371814 w 7467600"/>
              <a:gd name="connsiteY354" fmla="*/ 5678975 h 6858000"/>
              <a:gd name="connsiteX355" fmla="*/ 4987918 w 7467600"/>
              <a:gd name="connsiteY355" fmla="*/ 5838701 h 6858000"/>
              <a:gd name="connsiteX356" fmla="*/ 4317146 w 7467600"/>
              <a:gd name="connsiteY356" fmla="*/ 6587716 h 6858000"/>
              <a:gd name="connsiteX357" fmla="*/ 4171627 w 7467600"/>
              <a:gd name="connsiteY357" fmla="*/ 6858000 h 6858000"/>
              <a:gd name="connsiteX358" fmla="*/ 4081585 w 7467600"/>
              <a:gd name="connsiteY358" fmla="*/ 6858000 h 6858000"/>
              <a:gd name="connsiteX359" fmla="*/ 4238603 w 7467600"/>
              <a:gd name="connsiteY359" fmla="*/ 6559341 h 6858000"/>
              <a:gd name="connsiteX360" fmla="*/ 4778333 w 7467600"/>
              <a:gd name="connsiteY360" fmla="*/ 5873626 h 6858000"/>
              <a:gd name="connsiteX361" fmla="*/ 5414185 w 7467600"/>
              <a:gd name="connsiteY361" fmla="*/ 5573882 h 6858000"/>
              <a:gd name="connsiteX362" fmla="*/ 5959648 w 7467600"/>
              <a:gd name="connsiteY362" fmla="*/ 4760797 h 6858000"/>
              <a:gd name="connsiteX363" fmla="*/ 5355019 w 7467600"/>
              <a:gd name="connsiteY363" fmla="*/ 4734672 h 6858000"/>
              <a:gd name="connsiteX364" fmla="*/ 5083565 w 7467600"/>
              <a:gd name="connsiteY364" fmla="*/ 5179121 h 6858000"/>
              <a:gd name="connsiteX365" fmla="*/ 4713577 w 7467600"/>
              <a:gd name="connsiteY365" fmla="*/ 5616803 h 6858000"/>
              <a:gd name="connsiteX366" fmla="*/ 3989559 w 7467600"/>
              <a:gd name="connsiteY366" fmla="*/ 6145945 h 6858000"/>
              <a:gd name="connsiteX367" fmla="*/ 3939824 w 7467600"/>
              <a:gd name="connsiteY367" fmla="*/ 6066900 h 6858000"/>
              <a:gd name="connsiteX368" fmla="*/ 4584537 w 7467600"/>
              <a:gd name="connsiteY368" fmla="*/ 5324826 h 6858000"/>
              <a:gd name="connsiteX369" fmla="*/ 5037105 w 7467600"/>
              <a:gd name="connsiteY369" fmla="*/ 5088765 h 6858000"/>
              <a:gd name="connsiteX370" fmla="*/ 5039930 w 7467600"/>
              <a:gd name="connsiteY370" fmla="*/ 5089585 h 6858000"/>
              <a:gd name="connsiteX371" fmla="*/ 5263764 w 7467600"/>
              <a:gd name="connsiteY371" fmla="*/ 4735525 h 6858000"/>
              <a:gd name="connsiteX372" fmla="*/ 4086300 w 7467600"/>
              <a:gd name="connsiteY372" fmla="*/ 4884599 h 6858000"/>
              <a:gd name="connsiteX373" fmla="*/ 4085485 w 7467600"/>
              <a:gd name="connsiteY373" fmla="*/ 4899070 h 6858000"/>
              <a:gd name="connsiteX374" fmla="*/ 3871915 w 7467600"/>
              <a:gd name="connsiteY374" fmla="*/ 5253645 h 6858000"/>
              <a:gd name="connsiteX375" fmla="*/ 3799374 w 7467600"/>
              <a:gd name="connsiteY375" fmla="*/ 5466127 h 6858000"/>
              <a:gd name="connsiteX376" fmla="*/ 3498850 w 7467600"/>
              <a:gd name="connsiteY376" fmla="*/ 6661888 h 6858000"/>
              <a:gd name="connsiteX377" fmla="*/ 3399216 w 7467600"/>
              <a:gd name="connsiteY377" fmla="*/ 6858000 h 6858000"/>
              <a:gd name="connsiteX378" fmla="*/ 3303688 w 7467600"/>
              <a:gd name="connsiteY378" fmla="*/ 6858000 h 6858000"/>
              <a:gd name="connsiteX379" fmla="*/ 3391774 w 7467600"/>
              <a:gd name="connsiteY379" fmla="*/ 6697181 h 6858000"/>
              <a:gd name="connsiteX380" fmla="*/ 3735540 w 7467600"/>
              <a:gd name="connsiteY380" fmla="*/ 5546923 h 6858000"/>
              <a:gd name="connsiteX381" fmla="*/ 3729438 w 7467600"/>
              <a:gd name="connsiteY381" fmla="*/ 5569058 h 6858000"/>
              <a:gd name="connsiteX382" fmla="*/ 3707782 w 7467600"/>
              <a:gd name="connsiteY382" fmla="*/ 5644908 h 6858000"/>
              <a:gd name="connsiteX383" fmla="*/ 3583827 w 7467600"/>
              <a:gd name="connsiteY383" fmla="*/ 6039215 h 6858000"/>
              <a:gd name="connsiteX384" fmla="*/ 3547861 w 7467600"/>
              <a:gd name="connsiteY384" fmla="*/ 6129609 h 6858000"/>
              <a:gd name="connsiteX385" fmla="*/ 3490905 w 7467600"/>
              <a:gd name="connsiteY385" fmla="*/ 6277660 h 6858000"/>
              <a:gd name="connsiteX386" fmla="*/ 3455859 w 7467600"/>
              <a:gd name="connsiteY386" fmla="*/ 6391301 h 6858000"/>
              <a:gd name="connsiteX387" fmla="*/ 3429112 w 7467600"/>
              <a:gd name="connsiteY387" fmla="*/ 6479469 h 6858000"/>
              <a:gd name="connsiteX388" fmla="*/ 3304862 w 7467600"/>
              <a:gd name="connsiteY388" fmla="*/ 6796476 h 6858000"/>
              <a:gd name="connsiteX389" fmla="*/ 3276071 w 7467600"/>
              <a:gd name="connsiteY389" fmla="*/ 6858000 h 6858000"/>
              <a:gd name="connsiteX390" fmla="*/ 3240805 w 7467600"/>
              <a:gd name="connsiteY390" fmla="*/ 6858000 h 6858000"/>
              <a:gd name="connsiteX391" fmla="*/ 3275917 w 7467600"/>
              <a:gd name="connsiteY391" fmla="*/ 6783192 h 6858000"/>
              <a:gd name="connsiteX392" fmla="*/ 3399358 w 7467600"/>
              <a:gd name="connsiteY392" fmla="*/ 6469011 h 6858000"/>
              <a:gd name="connsiteX393" fmla="*/ 3425650 w 7467600"/>
              <a:gd name="connsiteY393" fmla="*/ 6381333 h 6858000"/>
              <a:gd name="connsiteX394" fmla="*/ 3460661 w 7467600"/>
              <a:gd name="connsiteY394" fmla="*/ 6266763 h 6858000"/>
              <a:gd name="connsiteX395" fmla="*/ 3518021 w 7467600"/>
              <a:gd name="connsiteY395" fmla="*/ 6117298 h 6858000"/>
              <a:gd name="connsiteX396" fmla="*/ 3554035 w 7467600"/>
              <a:gd name="connsiteY396" fmla="*/ 6027832 h 6858000"/>
              <a:gd name="connsiteX397" fmla="*/ 3677174 w 7467600"/>
              <a:gd name="connsiteY397" fmla="*/ 5636351 h 6858000"/>
              <a:gd name="connsiteX398" fmla="*/ 3698819 w 7467600"/>
              <a:gd name="connsiteY398" fmla="*/ 5560503 h 6858000"/>
              <a:gd name="connsiteX399" fmla="*/ 3702094 w 7467600"/>
              <a:gd name="connsiteY399" fmla="*/ 5549194 h 6858000"/>
              <a:gd name="connsiteX400" fmla="*/ 3398355 w 7467600"/>
              <a:gd name="connsiteY400" fmla="*/ 6094603 h 6858000"/>
              <a:gd name="connsiteX401" fmla="*/ 3193941 w 7467600"/>
              <a:gd name="connsiteY401" fmla="*/ 6798775 h 6858000"/>
              <a:gd name="connsiteX402" fmla="*/ 3184140 w 7467600"/>
              <a:gd name="connsiteY402" fmla="*/ 6858000 h 6858000"/>
              <a:gd name="connsiteX403" fmla="*/ 3099978 w 7467600"/>
              <a:gd name="connsiteY403" fmla="*/ 6858000 h 6858000"/>
              <a:gd name="connsiteX404" fmla="*/ 3101556 w 7467600"/>
              <a:gd name="connsiteY404" fmla="*/ 6843337 h 6858000"/>
              <a:gd name="connsiteX405" fmla="*/ 3370162 w 7467600"/>
              <a:gd name="connsiteY405" fmla="*/ 5785550 h 6858000"/>
              <a:gd name="connsiteX406" fmla="*/ 3746477 w 7467600"/>
              <a:gd name="connsiteY406" fmla="*/ 5377889 h 6858000"/>
              <a:gd name="connsiteX407" fmla="*/ 3863399 w 7467600"/>
              <a:gd name="connsiteY407" fmla="*/ 5087257 h 6858000"/>
              <a:gd name="connsiteX408" fmla="*/ 3968712 w 7467600"/>
              <a:gd name="connsiteY408" fmla="*/ 4913989 h 6858000"/>
              <a:gd name="connsiteX409" fmla="*/ 2792390 w 7467600"/>
              <a:gd name="connsiteY409" fmla="*/ 5382974 h 6858000"/>
              <a:gd name="connsiteX410" fmla="*/ 2714982 w 7467600"/>
              <a:gd name="connsiteY410" fmla="*/ 5427051 h 6858000"/>
              <a:gd name="connsiteX411" fmla="*/ 2813361 w 7467600"/>
              <a:gd name="connsiteY411" fmla="*/ 6023912 h 6858000"/>
              <a:gd name="connsiteX412" fmla="*/ 2688430 w 7467600"/>
              <a:gd name="connsiteY412" fmla="*/ 6801564 h 6858000"/>
              <a:gd name="connsiteX413" fmla="*/ 2629626 w 7467600"/>
              <a:gd name="connsiteY413" fmla="*/ 6763394 h 6858000"/>
              <a:gd name="connsiteX414" fmla="*/ 2565328 w 7467600"/>
              <a:gd name="connsiteY414" fmla="*/ 5516399 h 6858000"/>
              <a:gd name="connsiteX415" fmla="*/ 1922999 w 7467600"/>
              <a:gd name="connsiteY415" fmla="*/ 5980343 h 6858000"/>
              <a:gd name="connsiteX416" fmla="*/ 1950261 w 7467600"/>
              <a:gd name="connsiteY416" fmla="*/ 6405858 h 6858000"/>
              <a:gd name="connsiteX417" fmla="*/ 2365554 w 7467600"/>
              <a:gd name="connsiteY417" fmla="*/ 6759107 h 6858000"/>
              <a:gd name="connsiteX418" fmla="*/ 2424142 w 7467600"/>
              <a:gd name="connsiteY418" fmla="*/ 6858000 h 6858000"/>
              <a:gd name="connsiteX419" fmla="*/ 2395994 w 7467600"/>
              <a:gd name="connsiteY419" fmla="*/ 6858000 h 6858000"/>
              <a:gd name="connsiteX420" fmla="*/ 2392863 w 7467600"/>
              <a:gd name="connsiteY420" fmla="*/ 6852964 h 6858000"/>
              <a:gd name="connsiteX421" fmla="*/ 2017589 w 7467600"/>
              <a:gd name="connsiteY421" fmla="*/ 6493982 h 6858000"/>
              <a:gd name="connsiteX422" fmla="*/ 2147336 w 7467600"/>
              <a:gd name="connsiteY422" fmla="*/ 6594052 h 6858000"/>
              <a:gd name="connsiteX423" fmla="*/ 2207047 w 7467600"/>
              <a:gd name="connsiteY423" fmla="*/ 6654540 h 6858000"/>
              <a:gd name="connsiteX424" fmla="*/ 2299106 w 7467600"/>
              <a:gd name="connsiteY424" fmla="*/ 6778931 h 6858000"/>
              <a:gd name="connsiteX425" fmla="*/ 2314430 w 7467600"/>
              <a:gd name="connsiteY425" fmla="*/ 6801144 h 6858000"/>
              <a:gd name="connsiteX426" fmla="*/ 2352406 w 7467600"/>
              <a:gd name="connsiteY426" fmla="*/ 6858000 h 6858000"/>
              <a:gd name="connsiteX427" fmla="*/ 2314492 w 7467600"/>
              <a:gd name="connsiteY427" fmla="*/ 6858000 h 6858000"/>
              <a:gd name="connsiteX428" fmla="*/ 2288095 w 7467600"/>
              <a:gd name="connsiteY428" fmla="*/ 6818030 h 6858000"/>
              <a:gd name="connsiteX429" fmla="*/ 2272768 w 7467600"/>
              <a:gd name="connsiteY429" fmla="*/ 6795822 h 6858000"/>
              <a:gd name="connsiteX430" fmla="*/ 2182715 w 7467600"/>
              <a:gd name="connsiteY430" fmla="*/ 6675071 h 6858000"/>
              <a:gd name="connsiteX431" fmla="*/ 2032061 w 7467600"/>
              <a:gd name="connsiteY431" fmla="*/ 6541380 h 6858000"/>
              <a:gd name="connsiteX432" fmla="*/ 2257220 w 7467600"/>
              <a:gd name="connsiteY432" fmla="*/ 6826257 h 6858000"/>
              <a:gd name="connsiteX433" fmla="*/ 2281324 w 7467600"/>
              <a:gd name="connsiteY433" fmla="*/ 6858000 h 6858000"/>
              <a:gd name="connsiteX434" fmla="*/ 2242860 w 7467600"/>
              <a:gd name="connsiteY434" fmla="*/ 6858000 h 6858000"/>
              <a:gd name="connsiteX435" fmla="*/ 2232818 w 7467600"/>
              <a:gd name="connsiteY435" fmla="*/ 6844926 h 6858000"/>
              <a:gd name="connsiteX436" fmla="*/ 1990172 w 7467600"/>
              <a:gd name="connsiteY436" fmla="*/ 6542121 h 6858000"/>
              <a:gd name="connsiteX437" fmla="*/ 2124090 w 7467600"/>
              <a:gd name="connsiteY437" fmla="*/ 6761017 h 6858000"/>
              <a:gd name="connsiteX438" fmla="*/ 2200380 w 7467600"/>
              <a:gd name="connsiteY438" fmla="*/ 6858000 h 6858000"/>
              <a:gd name="connsiteX439" fmla="*/ 2147507 w 7467600"/>
              <a:gd name="connsiteY439" fmla="*/ 6858000 h 6858000"/>
              <a:gd name="connsiteX440" fmla="*/ 2070668 w 7467600"/>
              <a:gd name="connsiteY440" fmla="*/ 6761520 h 6858000"/>
              <a:gd name="connsiteX441" fmla="*/ 1975142 w 7467600"/>
              <a:gd name="connsiteY441" fmla="*/ 6585570 h 6858000"/>
              <a:gd name="connsiteX442" fmla="*/ 2050035 w 7467600"/>
              <a:gd name="connsiteY442" fmla="*/ 6813345 h 6858000"/>
              <a:gd name="connsiteX443" fmla="*/ 2063025 w 7467600"/>
              <a:gd name="connsiteY443" fmla="*/ 6858000 h 6858000"/>
              <a:gd name="connsiteX444" fmla="*/ 2021675 w 7467600"/>
              <a:gd name="connsiteY444" fmla="*/ 6858000 h 6858000"/>
              <a:gd name="connsiteX445" fmla="*/ 2019308 w 7467600"/>
              <a:gd name="connsiteY445" fmla="*/ 6847118 h 6858000"/>
              <a:gd name="connsiteX446" fmla="*/ 1938835 w 7467600"/>
              <a:gd name="connsiteY446" fmla="*/ 6551160 h 6858000"/>
              <a:gd name="connsiteX447" fmla="*/ 1953230 w 7467600"/>
              <a:gd name="connsiteY447" fmla="*/ 6759699 h 6858000"/>
              <a:gd name="connsiteX448" fmla="*/ 1956763 w 7467600"/>
              <a:gd name="connsiteY448" fmla="*/ 6778191 h 6858000"/>
              <a:gd name="connsiteX449" fmla="*/ 1967925 w 7467600"/>
              <a:gd name="connsiteY449" fmla="*/ 6858000 h 6858000"/>
              <a:gd name="connsiteX450" fmla="*/ 1936622 w 7467600"/>
              <a:gd name="connsiteY450" fmla="*/ 6858000 h 6858000"/>
              <a:gd name="connsiteX451" fmla="*/ 1926261 w 7467600"/>
              <a:gd name="connsiteY451" fmla="*/ 6784064 h 6858000"/>
              <a:gd name="connsiteX452" fmla="*/ 1922724 w 7467600"/>
              <a:gd name="connsiteY452" fmla="*/ 6765577 h 6858000"/>
              <a:gd name="connsiteX453" fmla="*/ 1904650 w 7467600"/>
              <a:gd name="connsiteY453" fmla="*/ 6639616 h 6858000"/>
              <a:gd name="connsiteX454" fmla="*/ 1885273 w 7467600"/>
              <a:gd name="connsiteY454" fmla="*/ 6858000 h 6858000"/>
              <a:gd name="connsiteX455" fmla="*/ 1854363 w 7467600"/>
              <a:gd name="connsiteY455" fmla="*/ 6858000 h 6858000"/>
              <a:gd name="connsiteX456" fmla="*/ 1880391 w 7467600"/>
              <a:gd name="connsiteY456" fmla="*/ 6603796 h 6858000"/>
              <a:gd name="connsiteX457" fmla="*/ 1818273 w 7467600"/>
              <a:gd name="connsiteY457" fmla="*/ 6715729 h 6858000"/>
              <a:gd name="connsiteX458" fmla="*/ 1794691 w 7467600"/>
              <a:gd name="connsiteY458" fmla="*/ 6843239 h 6858000"/>
              <a:gd name="connsiteX459" fmla="*/ 1794914 w 7467600"/>
              <a:gd name="connsiteY459" fmla="*/ 6858000 h 6858000"/>
              <a:gd name="connsiteX460" fmla="*/ 1746128 w 7467600"/>
              <a:gd name="connsiteY460" fmla="*/ 6858000 h 6858000"/>
              <a:gd name="connsiteX461" fmla="*/ 1753934 w 7467600"/>
              <a:gd name="connsiteY461" fmla="*/ 6724796 h 6858000"/>
              <a:gd name="connsiteX462" fmla="*/ 1792053 w 7467600"/>
              <a:gd name="connsiteY462" fmla="*/ 6572396 h 6858000"/>
              <a:gd name="connsiteX463" fmla="*/ 1862248 w 7467600"/>
              <a:gd name="connsiteY463" fmla="*/ 6266397 h 6858000"/>
              <a:gd name="connsiteX464" fmla="*/ 1862250 w 7467600"/>
              <a:gd name="connsiteY464" fmla="*/ 6033531 h 6858000"/>
              <a:gd name="connsiteX465" fmla="*/ 1211999 w 7467600"/>
              <a:gd name="connsiteY465" fmla="*/ 6683610 h 6858000"/>
              <a:gd name="connsiteX466" fmla="*/ 1213266 w 7467600"/>
              <a:gd name="connsiteY466" fmla="*/ 6691947 h 6858000"/>
              <a:gd name="connsiteX467" fmla="*/ 1203370 w 7467600"/>
              <a:gd name="connsiteY467" fmla="*/ 6850676 h 6858000"/>
              <a:gd name="connsiteX468" fmla="*/ 1203671 w 7467600"/>
              <a:gd name="connsiteY468" fmla="*/ 6858000 h 6858000"/>
              <a:gd name="connsiteX469" fmla="*/ 1143180 w 7467600"/>
              <a:gd name="connsiteY469" fmla="*/ 6858000 h 6858000"/>
              <a:gd name="connsiteX470" fmla="*/ 1142176 w 7467600"/>
              <a:gd name="connsiteY470" fmla="*/ 6766045 h 6858000"/>
              <a:gd name="connsiteX471" fmla="*/ 1067484 w 7467600"/>
              <a:gd name="connsiteY471" fmla="*/ 6858000 h 6858000"/>
              <a:gd name="connsiteX472" fmla="*/ 953928 w 7467600"/>
              <a:gd name="connsiteY472" fmla="*/ 6858000 h 6858000"/>
              <a:gd name="connsiteX473" fmla="*/ 959715 w 7467600"/>
              <a:gd name="connsiteY473" fmla="*/ 6850185 h 6858000"/>
              <a:gd name="connsiteX474" fmla="*/ 1483788 w 7467600"/>
              <a:gd name="connsiteY474" fmla="*/ 6259174 h 6858000"/>
              <a:gd name="connsiteX475" fmla="*/ 1100671 w 7467600"/>
              <a:gd name="connsiteY475" fmla="*/ 6252137 h 6858000"/>
              <a:gd name="connsiteX476" fmla="*/ 1090144 w 7467600"/>
              <a:gd name="connsiteY476" fmla="*/ 6256748 h 6858000"/>
              <a:gd name="connsiteX477" fmla="*/ 1095872 w 7467600"/>
              <a:gd name="connsiteY477" fmla="*/ 6271892 h 6858000"/>
              <a:gd name="connsiteX478" fmla="*/ 262785 w 7467600"/>
              <a:gd name="connsiteY478" fmla="*/ 6845450 h 6858000"/>
              <a:gd name="connsiteX479" fmla="*/ 209968 w 7467600"/>
              <a:gd name="connsiteY479" fmla="*/ 6770713 h 6858000"/>
              <a:gd name="connsiteX480" fmla="*/ 873460 w 7467600"/>
              <a:gd name="connsiteY480" fmla="*/ 6253768 h 6858000"/>
              <a:gd name="connsiteX481" fmla="*/ 192686 w 7467600"/>
              <a:gd name="connsiteY481" fmla="*/ 5849257 h 6858000"/>
              <a:gd name="connsiteX482" fmla="*/ 4696 w 7467600"/>
              <a:gd name="connsiteY482" fmla="*/ 5697668 h 6858000"/>
              <a:gd name="connsiteX483" fmla="*/ 0 w 7467600"/>
              <a:gd name="connsiteY483" fmla="*/ 5689984 h 6858000"/>
              <a:gd name="connsiteX484" fmla="*/ 0 w 7467600"/>
              <a:gd name="connsiteY484" fmla="*/ 5513472 h 6858000"/>
              <a:gd name="connsiteX485" fmla="*/ 174101 w 7467600"/>
              <a:gd name="connsiteY485" fmla="*/ 5620277 h 6858000"/>
              <a:gd name="connsiteX486" fmla="*/ 891800 w 7467600"/>
              <a:gd name="connsiteY486" fmla="*/ 6036935 h 6858000"/>
              <a:gd name="connsiteX487" fmla="*/ 1072219 w 7467600"/>
              <a:gd name="connsiteY487" fmla="*/ 6169443 h 6858000"/>
              <a:gd name="connsiteX488" fmla="*/ 1074117 w 7467600"/>
              <a:gd name="connsiteY488" fmla="*/ 6170301 h 6858000"/>
              <a:gd name="connsiteX489" fmla="*/ 1083114 w 7467600"/>
              <a:gd name="connsiteY489" fmla="*/ 6174131 h 6858000"/>
              <a:gd name="connsiteX490" fmla="*/ 1543010 w 7467600"/>
              <a:gd name="connsiteY490" fmla="*/ 6191140 h 6858000"/>
              <a:gd name="connsiteX491" fmla="*/ 1551080 w 7467600"/>
              <a:gd name="connsiteY491" fmla="*/ 6195006 h 6858000"/>
              <a:gd name="connsiteX492" fmla="*/ 2345443 w 7467600"/>
              <a:gd name="connsiteY492" fmla="*/ 5549882 h 6858000"/>
              <a:gd name="connsiteX493" fmla="*/ 1721499 w 7467600"/>
              <a:gd name="connsiteY493" fmla="*/ 5599969 h 6858000"/>
              <a:gd name="connsiteX494" fmla="*/ 767716 w 7467600"/>
              <a:gd name="connsiteY494" fmla="*/ 5472768 h 6858000"/>
              <a:gd name="connsiteX495" fmla="*/ 722147 w 7467600"/>
              <a:gd name="connsiteY495" fmla="*/ 5393091 h 6858000"/>
              <a:gd name="connsiteX496" fmla="*/ 1485552 w 7467600"/>
              <a:gd name="connsiteY496" fmla="*/ 5313202 h 6858000"/>
              <a:gd name="connsiteX497" fmla="*/ 2143004 w 7467600"/>
              <a:gd name="connsiteY497" fmla="*/ 5402420 h 6858000"/>
              <a:gd name="connsiteX498" fmla="*/ 1933391 w 7467600"/>
              <a:gd name="connsiteY498" fmla="*/ 5156971 h 6858000"/>
              <a:gd name="connsiteX499" fmla="*/ 1827118 w 7467600"/>
              <a:gd name="connsiteY499" fmla="*/ 4968410 h 6858000"/>
              <a:gd name="connsiteX500" fmla="*/ 1837349 w 7467600"/>
              <a:gd name="connsiteY500" fmla="*/ 4956357 h 6858000"/>
              <a:gd name="connsiteX501" fmla="*/ 2162835 w 7467600"/>
              <a:gd name="connsiteY501" fmla="*/ 5187853 h 6858000"/>
              <a:gd name="connsiteX502" fmla="*/ 2257167 w 7467600"/>
              <a:gd name="connsiteY502" fmla="*/ 5462123 h 6858000"/>
              <a:gd name="connsiteX503" fmla="*/ 2261598 w 7467600"/>
              <a:gd name="connsiteY503" fmla="*/ 5467998 h 6858000"/>
              <a:gd name="connsiteX504" fmla="*/ 2437177 w 7467600"/>
              <a:gd name="connsiteY504" fmla="*/ 5479608 h 6858000"/>
              <a:gd name="connsiteX505" fmla="*/ 2445247 w 7467600"/>
              <a:gd name="connsiteY505" fmla="*/ 5483476 h 6858000"/>
              <a:gd name="connsiteX506" fmla="*/ 2743626 w 7467600"/>
              <a:gd name="connsiteY506" fmla="*/ 5304819 h 6858000"/>
              <a:gd name="connsiteX507" fmla="*/ 3048102 w 7467600"/>
              <a:gd name="connsiteY507" fmla="*/ 5150595 h 6858000"/>
              <a:gd name="connsiteX508" fmla="*/ 1799414 w 7467600"/>
              <a:gd name="connsiteY508" fmla="*/ 4694732 h 6858000"/>
              <a:gd name="connsiteX509" fmla="*/ 1771735 w 7467600"/>
              <a:gd name="connsiteY509" fmla="*/ 4619929 h 6858000"/>
              <a:gd name="connsiteX510" fmla="*/ 3104273 w 7467600"/>
              <a:gd name="connsiteY510" fmla="*/ 5076159 h 6858000"/>
              <a:gd name="connsiteX511" fmla="*/ 3113245 w 7467600"/>
              <a:gd name="connsiteY511" fmla="*/ 5090705 h 6858000"/>
              <a:gd name="connsiteX512" fmla="*/ 3126294 w 7467600"/>
              <a:gd name="connsiteY512" fmla="*/ 5114400 h 6858000"/>
              <a:gd name="connsiteX513" fmla="*/ 3937433 w 7467600"/>
              <a:gd name="connsiteY513" fmla="*/ 4830473 h 6858000"/>
              <a:gd name="connsiteX514" fmla="*/ 3590475 w 7467600"/>
              <a:gd name="connsiteY514" fmla="*/ 4597974 h 6858000"/>
              <a:gd name="connsiteX515" fmla="*/ 3100264 w 7467600"/>
              <a:gd name="connsiteY515" fmla="*/ 4579845 h 6858000"/>
              <a:gd name="connsiteX516" fmla="*/ 2183576 w 7467600"/>
              <a:gd name="connsiteY516" fmla="*/ 4227150 h 6858000"/>
              <a:gd name="connsiteX517" fmla="*/ 2151029 w 7467600"/>
              <a:gd name="connsiteY517" fmla="*/ 4146947 h 6858000"/>
              <a:gd name="connsiteX518" fmla="*/ 3563434 w 7467600"/>
              <a:gd name="connsiteY518" fmla="*/ 4469115 h 6858000"/>
              <a:gd name="connsiteX519" fmla="*/ 3177952 w 7467600"/>
              <a:gd name="connsiteY519" fmla="*/ 3657386 h 6858000"/>
              <a:gd name="connsiteX520" fmla="*/ 3189263 w 7467600"/>
              <a:gd name="connsiteY520" fmla="*/ 3625726 h 6858000"/>
              <a:gd name="connsiteX521" fmla="*/ 3560912 w 7467600"/>
              <a:gd name="connsiteY521" fmla="*/ 4079863 h 6858000"/>
              <a:gd name="connsiteX522" fmla="*/ 3626636 w 7467600"/>
              <a:gd name="connsiteY522" fmla="*/ 4512230 h 6858000"/>
              <a:gd name="connsiteX523" fmla="*/ 3653088 w 7467600"/>
              <a:gd name="connsiteY523" fmla="*/ 4521417 h 6858000"/>
              <a:gd name="connsiteX524" fmla="*/ 3988128 w 7467600"/>
              <a:gd name="connsiteY524" fmla="*/ 4817267 h 6858000"/>
              <a:gd name="connsiteX525" fmla="*/ 4830582 w 7467600"/>
              <a:gd name="connsiteY525" fmla="*/ 4676000 h 6858000"/>
              <a:gd name="connsiteX526" fmla="*/ 4830100 w 7467600"/>
              <a:gd name="connsiteY526" fmla="*/ 4675554 h 6858000"/>
              <a:gd name="connsiteX527" fmla="*/ 4036318 w 7467600"/>
              <a:gd name="connsiteY527" fmla="*/ 4147013 h 6858000"/>
              <a:gd name="connsiteX528" fmla="*/ 3432098 w 7467600"/>
              <a:gd name="connsiteY528" fmla="*/ 3537312 h 6858000"/>
              <a:gd name="connsiteX529" fmla="*/ 3446761 w 7467600"/>
              <a:gd name="connsiteY529" fmla="*/ 3461278 h 6858000"/>
              <a:gd name="connsiteX530" fmla="*/ 4419733 w 7467600"/>
              <a:gd name="connsiteY530" fmla="*/ 3963555 h 6858000"/>
              <a:gd name="connsiteX531" fmla="*/ 4781371 w 7467600"/>
              <a:gd name="connsiteY531" fmla="*/ 4458604 h 6858000"/>
              <a:gd name="connsiteX532" fmla="*/ 4780440 w 7467600"/>
              <a:gd name="connsiteY532" fmla="*/ 4470290 h 6858000"/>
              <a:gd name="connsiteX533" fmla="*/ 4898954 w 7467600"/>
              <a:gd name="connsiteY533" fmla="*/ 4662092 h 6858000"/>
              <a:gd name="connsiteX534" fmla="*/ 4900699 w 7467600"/>
              <a:gd name="connsiteY534" fmla="*/ 4670867 h 6858000"/>
              <a:gd name="connsiteX535" fmla="*/ 5714511 w 7467600"/>
              <a:gd name="connsiteY535" fmla="*/ 4663483 h 6858000"/>
              <a:gd name="connsiteX536" fmla="*/ 5464793 w 7467600"/>
              <a:gd name="connsiteY536" fmla="*/ 4393556 h 6858000"/>
              <a:gd name="connsiteX537" fmla="*/ 5461897 w 7467600"/>
              <a:gd name="connsiteY537" fmla="*/ 4390879 h 6858000"/>
              <a:gd name="connsiteX538" fmla="*/ 4294126 w 7467600"/>
              <a:gd name="connsiteY538" fmla="*/ 3303048 h 6858000"/>
              <a:gd name="connsiteX539" fmla="*/ 4305321 w 7467600"/>
              <a:gd name="connsiteY539" fmla="*/ 3256953 h 6858000"/>
              <a:gd name="connsiteX540" fmla="*/ 4949299 w 7467600"/>
              <a:gd name="connsiteY540" fmla="*/ 3766336 h 6858000"/>
              <a:gd name="connsiteX541" fmla="*/ 5291452 w 7467600"/>
              <a:gd name="connsiteY541" fmla="*/ 4076801 h 6858000"/>
              <a:gd name="connsiteX542" fmla="*/ 5434998 w 7467600"/>
              <a:gd name="connsiteY542" fmla="*/ 4254100 h 6858000"/>
              <a:gd name="connsiteX543" fmla="*/ 5351015 w 7467600"/>
              <a:gd name="connsiteY543" fmla="*/ 3760989 h 6858000"/>
              <a:gd name="connsiteX544" fmla="*/ 5413780 w 7467600"/>
              <a:gd name="connsiteY544" fmla="*/ 2966265 h 6858000"/>
              <a:gd name="connsiteX545" fmla="*/ 5425627 w 7467600"/>
              <a:gd name="connsiteY545" fmla="*/ 2954192 h 6858000"/>
              <a:gd name="connsiteX546" fmla="*/ 6604735 w 7467600"/>
              <a:gd name="connsiteY546" fmla="*/ 2041381 h 6858000"/>
              <a:gd name="connsiteX547" fmla="*/ 7204487 w 7467600"/>
              <a:gd name="connsiteY547" fmla="*/ 2742112 h 6858000"/>
              <a:gd name="connsiteX548" fmla="*/ 7131592 w 7467600"/>
              <a:gd name="connsiteY548" fmla="*/ 2672096 h 6858000"/>
              <a:gd name="connsiteX549" fmla="*/ 6996344 w 7467600"/>
              <a:gd name="connsiteY549" fmla="*/ 2518310 h 6858000"/>
              <a:gd name="connsiteX550" fmla="*/ 6735495 w 7467600"/>
              <a:gd name="connsiteY550" fmla="*/ 2196890 h 6858000"/>
              <a:gd name="connsiteX551" fmla="*/ 6721901 w 7467600"/>
              <a:gd name="connsiteY551" fmla="*/ 2179274 h 6858000"/>
              <a:gd name="connsiteX552" fmla="*/ 6604735 w 7467600"/>
              <a:gd name="connsiteY552" fmla="*/ 2041381 h 6858000"/>
              <a:gd name="connsiteX553" fmla="*/ 6591670 w 7467600"/>
              <a:gd name="connsiteY553" fmla="*/ 1988277 h 6858000"/>
              <a:gd name="connsiteX554" fmla="*/ 6747349 w 7467600"/>
              <a:gd name="connsiteY554" fmla="*/ 2160069 h 6858000"/>
              <a:gd name="connsiteX555" fmla="*/ 6760943 w 7467600"/>
              <a:gd name="connsiteY555" fmla="*/ 2177686 h 6858000"/>
              <a:gd name="connsiteX556" fmla="*/ 7021065 w 7467600"/>
              <a:gd name="connsiteY556" fmla="*/ 2498102 h 6858000"/>
              <a:gd name="connsiteX557" fmla="*/ 7155223 w 7467600"/>
              <a:gd name="connsiteY557" fmla="*/ 2650386 h 6858000"/>
              <a:gd name="connsiteX558" fmla="*/ 7203167 w 7467600"/>
              <a:gd name="connsiteY558" fmla="*/ 2697288 h 6858000"/>
              <a:gd name="connsiteX559" fmla="*/ 6937703 w 7467600"/>
              <a:gd name="connsiteY559" fmla="*/ 2321981 h 6858000"/>
              <a:gd name="connsiteX560" fmla="*/ 6591670 w 7467600"/>
              <a:gd name="connsiteY560" fmla="*/ 1988277 h 6858000"/>
              <a:gd name="connsiteX561" fmla="*/ 5798671 w 7467600"/>
              <a:gd name="connsiteY561" fmla="*/ 1981601 h 6858000"/>
              <a:gd name="connsiteX562" fmla="*/ 5754709 w 7467600"/>
              <a:gd name="connsiteY562" fmla="*/ 2071454 h 6858000"/>
              <a:gd name="connsiteX563" fmla="*/ 5763044 w 7467600"/>
              <a:gd name="connsiteY563" fmla="*/ 2842206 h 6858000"/>
              <a:gd name="connsiteX564" fmla="*/ 5764974 w 7467600"/>
              <a:gd name="connsiteY564" fmla="*/ 2799609 h 6858000"/>
              <a:gd name="connsiteX565" fmla="*/ 5767665 w 7467600"/>
              <a:gd name="connsiteY565" fmla="*/ 2666409 h 6858000"/>
              <a:gd name="connsiteX566" fmla="*/ 5763055 w 7467600"/>
              <a:gd name="connsiteY566" fmla="*/ 2579705 h 6858000"/>
              <a:gd name="connsiteX567" fmla="*/ 5758079 w 7467600"/>
              <a:gd name="connsiteY567" fmla="*/ 2492508 h 6858000"/>
              <a:gd name="connsiteX568" fmla="*/ 5779325 w 7467600"/>
              <a:gd name="connsiteY568" fmla="*/ 2197069 h 6858000"/>
              <a:gd name="connsiteX569" fmla="*/ 5798671 w 7467600"/>
              <a:gd name="connsiteY569" fmla="*/ 1981601 h 6858000"/>
              <a:gd name="connsiteX570" fmla="*/ 5829202 w 7467600"/>
              <a:gd name="connsiteY570" fmla="*/ 1971679 h 6858000"/>
              <a:gd name="connsiteX571" fmla="*/ 5809558 w 7467600"/>
              <a:gd name="connsiteY571" fmla="*/ 2198043 h 6858000"/>
              <a:gd name="connsiteX572" fmla="*/ 5788653 w 7467600"/>
              <a:gd name="connsiteY572" fmla="*/ 2489430 h 6858000"/>
              <a:gd name="connsiteX573" fmla="*/ 5793439 w 7467600"/>
              <a:gd name="connsiteY573" fmla="*/ 2575235 h 6858000"/>
              <a:gd name="connsiteX574" fmla="*/ 5796837 w 7467600"/>
              <a:gd name="connsiteY574" fmla="*/ 2637633 h 6858000"/>
              <a:gd name="connsiteX575" fmla="*/ 5818614 w 7467600"/>
              <a:gd name="connsiteY575" fmla="*/ 2473055 h 6858000"/>
              <a:gd name="connsiteX576" fmla="*/ 5829202 w 7467600"/>
              <a:gd name="connsiteY576" fmla="*/ 1971679 h 6858000"/>
              <a:gd name="connsiteX577" fmla="*/ 5911389 w 7467600"/>
              <a:gd name="connsiteY577" fmla="*/ 1898371 h 6858000"/>
              <a:gd name="connsiteX578" fmla="*/ 6237627 w 7467600"/>
              <a:gd name="connsiteY578" fmla="*/ 2231921 h 6858000"/>
              <a:gd name="connsiteX579" fmla="*/ 5911389 w 7467600"/>
              <a:gd name="connsiteY579" fmla="*/ 1898371 h 6858000"/>
              <a:gd name="connsiteX580" fmla="*/ 6944437 w 7467600"/>
              <a:gd name="connsiteY580" fmla="*/ 1575402 h 6858000"/>
              <a:gd name="connsiteX581" fmla="*/ 6304730 w 7467600"/>
              <a:gd name="connsiteY581" fmla="*/ 1766654 h 6858000"/>
              <a:gd name="connsiteX582" fmla="*/ 6944437 w 7467600"/>
              <a:gd name="connsiteY582" fmla="*/ 1575402 h 6858000"/>
              <a:gd name="connsiteX583" fmla="*/ 7019523 w 7467600"/>
              <a:gd name="connsiteY583" fmla="*/ 1519450 h 6858000"/>
              <a:gd name="connsiteX584" fmla="*/ 6298091 w 7467600"/>
              <a:gd name="connsiteY584" fmla="*/ 1737122 h 6858000"/>
              <a:gd name="connsiteX585" fmla="*/ 7019523 w 7467600"/>
              <a:gd name="connsiteY585" fmla="*/ 1519450 h 6858000"/>
              <a:gd name="connsiteX586" fmla="*/ 2399523 w 7467600"/>
              <a:gd name="connsiteY586" fmla="*/ 1428234 h 6858000"/>
              <a:gd name="connsiteX587" fmla="*/ 2224982 w 7467600"/>
              <a:gd name="connsiteY587" fmla="*/ 1826201 h 6858000"/>
              <a:gd name="connsiteX588" fmla="*/ 2096099 w 7467600"/>
              <a:gd name="connsiteY588" fmla="*/ 2345900 h 6858000"/>
              <a:gd name="connsiteX589" fmla="*/ 2283317 w 7467600"/>
              <a:gd name="connsiteY589" fmla="*/ 1796925 h 6858000"/>
              <a:gd name="connsiteX590" fmla="*/ 2399523 w 7467600"/>
              <a:gd name="connsiteY590" fmla="*/ 1428234 h 6858000"/>
              <a:gd name="connsiteX591" fmla="*/ 2448558 w 7467600"/>
              <a:gd name="connsiteY591" fmla="*/ 1373435 h 6858000"/>
              <a:gd name="connsiteX592" fmla="*/ 2312521 w 7467600"/>
              <a:gd name="connsiteY592" fmla="*/ 1806140 h 6858000"/>
              <a:gd name="connsiteX593" fmla="*/ 2127533 w 7467600"/>
              <a:gd name="connsiteY593" fmla="*/ 2348380 h 6858000"/>
              <a:gd name="connsiteX594" fmla="*/ 2358080 w 7467600"/>
              <a:gd name="connsiteY594" fmla="*/ 1866134 h 6858000"/>
              <a:gd name="connsiteX595" fmla="*/ 2407436 w 7467600"/>
              <a:gd name="connsiteY595" fmla="*/ 1651070 h 6858000"/>
              <a:gd name="connsiteX596" fmla="*/ 2448558 w 7467600"/>
              <a:gd name="connsiteY596" fmla="*/ 1373435 h 6858000"/>
              <a:gd name="connsiteX597" fmla="*/ 278707 w 7467600"/>
              <a:gd name="connsiteY597" fmla="*/ 1352270 h 6858000"/>
              <a:gd name="connsiteX598" fmla="*/ 321570 w 7467600"/>
              <a:gd name="connsiteY598" fmla="*/ 1861610 h 6858000"/>
              <a:gd name="connsiteX599" fmla="*/ 294281 w 7467600"/>
              <a:gd name="connsiteY599" fmla="*/ 1440658 h 6858000"/>
              <a:gd name="connsiteX600" fmla="*/ 278707 w 7467600"/>
              <a:gd name="connsiteY600" fmla="*/ 1352270 h 6858000"/>
              <a:gd name="connsiteX601" fmla="*/ 1423821 w 7467600"/>
              <a:gd name="connsiteY601" fmla="*/ 1351958 h 6858000"/>
              <a:gd name="connsiteX602" fmla="*/ 1638521 w 7467600"/>
              <a:gd name="connsiteY602" fmla="*/ 1908470 h 6858000"/>
              <a:gd name="connsiteX603" fmla="*/ 1754199 w 7467600"/>
              <a:gd name="connsiteY603" fmla="*/ 2149284 h 6858000"/>
              <a:gd name="connsiteX604" fmla="*/ 1908359 w 7467600"/>
              <a:gd name="connsiteY604" fmla="*/ 2364988 h 6858000"/>
              <a:gd name="connsiteX605" fmla="*/ 1647661 w 7467600"/>
              <a:gd name="connsiteY605" fmla="*/ 1825945 h 6858000"/>
              <a:gd name="connsiteX606" fmla="*/ 1423821 w 7467600"/>
              <a:gd name="connsiteY606" fmla="*/ 1351958 h 6858000"/>
              <a:gd name="connsiteX607" fmla="*/ 1431890 w 7467600"/>
              <a:gd name="connsiteY607" fmla="*/ 1306475 h 6858000"/>
              <a:gd name="connsiteX608" fmla="*/ 1507597 w 7467600"/>
              <a:gd name="connsiteY608" fmla="*/ 1446132 h 6858000"/>
              <a:gd name="connsiteX609" fmla="*/ 1674586 w 7467600"/>
              <a:gd name="connsiteY609" fmla="*/ 1813832 h 6858000"/>
              <a:gd name="connsiteX610" fmla="*/ 1815950 w 7467600"/>
              <a:gd name="connsiteY610" fmla="*/ 2128564 h 6858000"/>
              <a:gd name="connsiteX611" fmla="*/ 1984242 w 7467600"/>
              <a:gd name="connsiteY611" fmla="*/ 2430829 h 6858000"/>
              <a:gd name="connsiteX612" fmla="*/ 2014023 w 7467600"/>
              <a:gd name="connsiteY612" fmla="*/ 2450995 h 6858000"/>
              <a:gd name="connsiteX613" fmla="*/ 1747337 w 7467600"/>
              <a:gd name="connsiteY613" fmla="*/ 1855264 h 6858000"/>
              <a:gd name="connsiteX614" fmla="*/ 1533749 w 7467600"/>
              <a:gd name="connsiteY614" fmla="*/ 1478656 h 6858000"/>
              <a:gd name="connsiteX615" fmla="*/ 1431890 w 7467600"/>
              <a:gd name="connsiteY615" fmla="*/ 1306475 h 6858000"/>
              <a:gd name="connsiteX616" fmla="*/ 5052692 w 7467600"/>
              <a:gd name="connsiteY616" fmla="*/ 1292994 h 6858000"/>
              <a:gd name="connsiteX617" fmla="*/ 5200661 w 7467600"/>
              <a:gd name="connsiteY617" fmla="*/ 1635186 h 6858000"/>
              <a:gd name="connsiteX618" fmla="*/ 5297138 w 7467600"/>
              <a:gd name="connsiteY618" fmla="*/ 1906351 h 6858000"/>
              <a:gd name="connsiteX619" fmla="*/ 5052692 w 7467600"/>
              <a:gd name="connsiteY619" fmla="*/ 1292994 h 6858000"/>
              <a:gd name="connsiteX620" fmla="*/ 5009948 w 7467600"/>
              <a:gd name="connsiteY620" fmla="*/ 1273619 h 6858000"/>
              <a:gd name="connsiteX621" fmla="*/ 5121777 w 7467600"/>
              <a:gd name="connsiteY621" fmla="*/ 1654213 h 6858000"/>
              <a:gd name="connsiteX622" fmla="*/ 5293545 w 7467600"/>
              <a:gd name="connsiteY622" fmla="*/ 2072247 h 6858000"/>
              <a:gd name="connsiteX623" fmla="*/ 5294042 w 7467600"/>
              <a:gd name="connsiteY623" fmla="*/ 2065019 h 6858000"/>
              <a:gd name="connsiteX624" fmla="*/ 5171936 w 7467600"/>
              <a:gd name="connsiteY624" fmla="*/ 1647613 h 6858000"/>
              <a:gd name="connsiteX625" fmla="*/ 5009948 w 7467600"/>
              <a:gd name="connsiteY625" fmla="*/ 1273619 h 6858000"/>
              <a:gd name="connsiteX626" fmla="*/ 655236 w 7467600"/>
              <a:gd name="connsiteY626" fmla="*/ 1268632 h 6858000"/>
              <a:gd name="connsiteX627" fmla="*/ 839521 w 7467600"/>
              <a:gd name="connsiteY627" fmla="*/ 1685315 h 6858000"/>
              <a:gd name="connsiteX628" fmla="*/ 1109416 w 7467600"/>
              <a:gd name="connsiteY628" fmla="*/ 2061663 h 6858000"/>
              <a:gd name="connsiteX629" fmla="*/ 1298300 w 7467600"/>
              <a:gd name="connsiteY629" fmla="*/ 2247742 h 6858000"/>
              <a:gd name="connsiteX630" fmla="*/ 1125871 w 7467600"/>
              <a:gd name="connsiteY630" fmla="*/ 1989513 h 6858000"/>
              <a:gd name="connsiteX631" fmla="*/ 981574 w 7467600"/>
              <a:gd name="connsiteY631" fmla="*/ 1783157 h 6858000"/>
              <a:gd name="connsiteX632" fmla="*/ 922198 w 7467600"/>
              <a:gd name="connsiteY632" fmla="*/ 1677437 h 6858000"/>
              <a:gd name="connsiteX633" fmla="*/ 869293 w 7467600"/>
              <a:gd name="connsiteY633" fmla="*/ 1583214 h 6858000"/>
              <a:gd name="connsiteX634" fmla="*/ 751431 w 7467600"/>
              <a:gd name="connsiteY634" fmla="*/ 1405731 h 6858000"/>
              <a:gd name="connsiteX635" fmla="*/ 655236 w 7467600"/>
              <a:gd name="connsiteY635" fmla="*/ 1268632 h 6858000"/>
              <a:gd name="connsiteX636" fmla="*/ 6516292 w 7467600"/>
              <a:gd name="connsiteY636" fmla="*/ 1263064 h 6858000"/>
              <a:gd name="connsiteX637" fmla="*/ 5736320 w 7467600"/>
              <a:gd name="connsiteY637" fmla="*/ 1501803 h 6858000"/>
              <a:gd name="connsiteX638" fmla="*/ 6516292 w 7467600"/>
              <a:gd name="connsiteY638" fmla="*/ 1263064 h 6858000"/>
              <a:gd name="connsiteX639" fmla="*/ 291466 w 7467600"/>
              <a:gd name="connsiteY639" fmla="*/ 1250369 h 6858000"/>
              <a:gd name="connsiteX640" fmla="*/ 323180 w 7467600"/>
              <a:gd name="connsiteY640" fmla="*/ 1435283 h 6858000"/>
              <a:gd name="connsiteX641" fmla="*/ 349381 w 7467600"/>
              <a:gd name="connsiteY641" fmla="*/ 1875041 h 6858000"/>
              <a:gd name="connsiteX642" fmla="*/ 374363 w 7467600"/>
              <a:gd name="connsiteY642" fmla="*/ 1506494 h 6858000"/>
              <a:gd name="connsiteX643" fmla="*/ 302168 w 7467600"/>
              <a:gd name="connsiteY643" fmla="*/ 1274495 h 6858000"/>
              <a:gd name="connsiteX644" fmla="*/ 291466 w 7467600"/>
              <a:gd name="connsiteY644" fmla="*/ 1250369 h 6858000"/>
              <a:gd name="connsiteX645" fmla="*/ 678222 w 7467600"/>
              <a:gd name="connsiteY645" fmla="*/ 1248670 h 6858000"/>
              <a:gd name="connsiteX646" fmla="*/ 775536 w 7467600"/>
              <a:gd name="connsiteY646" fmla="*/ 1388015 h 6858000"/>
              <a:gd name="connsiteX647" fmla="*/ 894529 w 7467600"/>
              <a:gd name="connsiteY647" fmla="*/ 1567739 h 6858000"/>
              <a:gd name="connsiteX648" fmla="*/ 948000 w 7467600"/>
              <a:gd name="connsiteY648" fmla="*/ 1663088 h 6858000"/>
              <a:gd name="connsiteX649" fmla="*/ 1006812 w 7467600"/>
              <a:gd name="connsiteY649" fmla="*/ 1767683 h 6858000"/>
              <a:gd name="connsiteX650" fmla="*/ 1149133 w 7467600"/>
              <a:gd name="connsiteY650" fmla="*/ 1971513 h 6858000"/>
              <a:gd name="connsiteX651" fmla="*/ 1333952 w 7467600"/>
              <a:gd name="connsiteY651" fmla="*/ 2251620 h 6858000"/>
              <a:gd name="connsiteX652" fmla="*/ 1337329 w 7467600"/>
              <a:gd name="connsiteY652" fmla="*/ 2258350 h 6858000"/>
              <a:gd name="connsiteX653" fmla="*/ 1014726 w 7467600"/>
              <a:gd name="connsiteY653" fmla="*/ 1615556 h 6858000"/>
              <a:gd name="connsiteX654" fmla="*/ 678222 w 7467600"/>
              <a:gd name="connsiteY654" fmla="*/ 1248670 h 6858000"/>
              <a:gd name="connsiteX655" fmla="*/ 6691602 w 7467600"/>
              <a:gd name="connsiteY655" fmla="*/ 1140573 h 6858000"/>
              <a:gd name="connsiteX656" fmla="*/ 6571100 w 7467600"/>
              <a:gd name="connsiteY656" fmla="*/ 1183662 h 6858000"/>
              <a:gd name="connsiteX657" fmla="*/ 6241687 w 7467600"/>
              <a:gd name="connsiteY657" fmla="*/ 1257600 h 6858000"/>
              <a:gd name="connsiteX658" fmla="*/ 5693009 w 7467600"/>
              <a:gd name="connsiteY658" fmla="*/ 1478256 h 6858000"/>
              <a:gd name="connsiteX659" fmla="*/ 6548420 w 7467600"/>
              <a:gd name="connsiteY659" fmla="*/ 1214599 h 6858000"/>
              <a:gd name="connsiteX660" fmla="*/ 6605473 w 7467600"/>
              <a:gd name="connsiteY660" fmla="*/ 1184686 h 6858000"/>
              <a:gd name="connsiteX661" fmla="*/ 6691602 w 7467600"/>
              <a:gd name="connsiteY661" fmla="*/ 1140573 h 6858000"/>
              <a:gd name="connsiteX662" fmla="*/ 4002475 w 7467600"/>
              <a:gd name="connsiteY662" fmla="*/ 1037802 h 6858000"/>
              <a:gd name="connsiteX663" fmla="*/ 4000324 w 7467600"/>
              <a:gd name="connsiteY663" fmla="*/ 1039362 h 6858000"/>
              <a:gd name="connsiteX664" fmla="*/ 4002862 w 7467600"/>
              <a:gd name="connsiteY664" fmla="*/ 1042866 h 6858000"/>
              <a:gd name="connsiteX665" fmla="*/ 4002475 w 7467600"/>
              <a:gd name="connsiteY665" fmla="*/ 1037802 h 6858000"/>
              <a:gd name="connsiteX666" fmla="*/ 506322 w 7467600"/>
              <a:gd name="connsiteY666" fmla="*/ 1020997 h 6858000"/>
              <a:gd name="connsiteX667" fmla="*/ 533068 w 7467600"/>
              <a:gd name="connsiteY667" fmla="*/ 1029409 h 6858000"/>
              <a:gd name="connsiteX668" fmla="*/ 1232525 w 7467600"/>
              <a:gd name="connsiteY668" fmla="*/ 1804675 h 6858000"/>
              <a:gd name="connsiteX669" fmla="*/ 1388858 w 7467600"/>
              <a:gd name="connsiteY669" fmla="*/ 2368011 h 6858000"/>
              <a:gd name="connsiteX670" fmla="*/ 1384098 w 7467600"/>
              <a:gd name="connsiteY670" fmla="*/ 2378125 h 6858000"/>
              <a:gd name="connsiteX671" fmla="*/ 1425393 w 7467600"/>
              <a:gd name="connsiteY671" fmla="*/ 2589124 h 6858000"/>
              <a:gd name="connsiteX672" fmla="*/ 1424001 w 7467600"/>
              <a:gd name="connsiteY672" fmla="*/ 2597541 h 6858000"/>
              <a:gd name="connsiteX673" fmla="*/ 2152729 w 7467600"/>
              <a:gd name="connsiteY673" fmla="*/ 2864487 h 6858000"/>
              <a:gd name="connsiteX674" fmla="*/ 2020609 w 7467600"/>
              <a:gd name="connsiteY674" fmla="*/ 2539671 h 6858000"/>
              <a:gd name="connsiteX675" fmla="*/ 2018920 w 7467600"/>
              <a:gd name="connsiteY675" fmla="*/ 2536309 h 6858000"/>
              <a:gd name="connsiteX676" fmla="*/ 1342441 w 7467600"/>
              <a:gd name="connsiteY676" fmla="*/ 1173017 h 6858000"/>
              <a:gd name="connsiteX677" fmla="*/ 1367925 w 7467600"/>
              <a:gd name="connsiteY677" fmla="*/ 1135648 h 6858000"/>
              <a:gd name="connsiteX678" fmla="*/ 1771401 w 7467600"/>
              <a:gd name="connsiteY678" fmla="*/ 1806673 h 6858000"/>
              <a:gd name="connsiteX679" fmla="*/ 1972385 w 7467600"/>
              <a:gd name="connsiteY679" fmla="*/ 2198735 h 6858000"/>
              <a:gd name="connsiteX680" fmla="*/ 2040892 w 7467600"/>
              <a:gd name="connsiteY680" fmla="*/ 2405205 h 6858000"/>
              <a:gd name="connsiteX681" fmla="*/ 2131689 w 7467600"/>
              <a:gd name="connsiteY681" fmla="*/ 1936926 h 6858000"/>
              <a:gd name="connsiteX682" fmla="*/ 2454820 w 7467600"/>
              <a:gd name="connsiteY682" fmla="*/ 1248808 h 6858000"/>
              <a:gd name="connsiteX683" fmla="*/ 2492512 w 7467600"/>
              <a:gd name="connsiteY683" fmla="*/ 1302920 h 6858000"/>
              <a:gd name="connsiteX684" fmla="*/ 2081216 w 7467600"/>
              <a:gd name="connsiteY684" fmla="*/ 2527513 h 6858000"/>
              <a:gd name="connsiteX685" fmla="*/ 2081211 w 7467600"/>
              <a:gd name="connsiteY685" fmla="*/ 2528916 h 6858000"/>
              <a:gd name="connsiteX686" fmla="*/ 2199067 w 7467600"/>
              <a:gd name="connsiteY686" fmla="*/ 2884061 h 6858000"/>
              <a:gd name="connsiteX687" fmla="*/ 3192586 w 7467600"/>
              <a:gd name="connsiteY687" fmla="*/ 3411496 h 6858000"/>
              <a:gd name="connsiteX688" fmla="*/ 3182620 w 7467600"/>
              <a:gd name="connsiteY688" fmla="*/ 3483279 h 6858000"/>
              <a:gd name="connsiteX689" fmla="*/ 2435119 w 7467600"/>
              <a:gd name="connsiteY689" fmla="*/ 3080173 h 6858000"/>
              <a:gd name="connsiteX690" fmla="*/ 2410152 w 7467600"/>
              <a:gd name="connsiteY690" fmla="*/ 3063751 h 6858000"/>
              <a:gd name="connsiteX691" fmla="*/ 2408099 w 7467600"/>
              <a:gd name="connsiteY691" fmla="*/ 3064403 h 6858000"/>
              <a:gd name="connsiteX692" fmla="*/ 2407218 w 7467600"/>
              <a:gd name="connsiteY692" fmla="*/ 3070324 h 6858000"/>
              <a:gd name="connsiteX693" fmla="*/ 2380138 w 7467600"/>
              <a:gd name="connsiteY693" fmla="*/ 3099341 h 6858000"/>
              <a:gd name="connsiteX694" fmla="*/ 1765923 w 7467600"/>
              <a:gd name="connsiteY694" fmla="*/ 3581043 h 6858000"/>
              <a:gd name="connsiteX695" fmla="*/ 1702258 w 7467600"/>
              <a:gd name="connsiteY695" fmla="*/ 3612286 h 6858000"/>
              <a:gd name="connsiteX696" fmla="*/ 1538370 w 7467600"/>
              <a:gd name="connsiteY696" fmla="*/ 3811804 h 6858000"/>
              <a:gd name="connsiteX697" fmla="*/ 542867 w 7467600"/>
              <a:gd name="connsiteY697" fmla="*/ 4944092 h 6858000"/>
              <a:gd name="connsiteX698" fmla="*/ 515800 w 7467600"/>
              <a:gd name="connsiteY698" fmla="*/ 4862180 h 6858000"/>
              <a:gd name="connsiteX699" fmla="*/ 909145 w 7467600"/>
              <a:gd name="connsiteY699" fmla="*/ 4199225 h 6858000"/>
              <a:gd name="connsiteX700" fmla="*/ 1214067 w 7467600"/>
              <a:gd name="connsiteY700" fmla="*/ 3908561 h 6858000"/>
              <a:gd name="connsiteX701" fmla="*/ 640967 w 7467600"/>
              <a:gd name="connsiteY701" fmla="*/ 4105601 h 6858000"/>
              <a:gd name="connsiteX702" fmla="*/ 112563 w 7467600"/>
              <a:gd name="connsiteY702" fmla="*/ 4396952 h 6858000"/>
              <a:gd name="connsiteX703" fmla="*/ 0 w 7467600"/>
              <a:gd name="connsiteY703" fmla="*/ 4466006 h 6858000"/>
              <a:gd name="connsiteX704" fmla="*/ 0 w 7467600"/>
              <a:gd name="connsiteY704" fmla="*/ 4233763 h 6858000"/>
              <a:gd name="connsiteX705" fmla="*/ 36881 w 7467600"/>
              <a:gd name="connsiteY705" fmla="*/ 4200118 h 6858000"/>
              <a:gd name="connsiteX706" fmla="*/ 910534 w 7467600"/>
              <a:gd name="connsiteY706" fmla="*/ 3629753 h 6858000"/>
              <a:gd name="connsiteX707" fmla="*/ 1578717 w 7467600"/>
              <a:gd name="connsiteY707" fmla="*/ 3575982 h 6858000"/>
              <a:gd name="connsiteX708" fmla="*/ 2338780 w 7467600"/>
              <a:gd name="connsiteY708" fmla="*/ 3033725 h 6858000"/>
              <a:gd name="connsiteX709" fmla="*/ 1807991 w 7467600"/>
              <a:gd name="connsiteY709" fmla="*/ 2807184 h 6858000"/>
              <a:gd name="connsiteX710" fmla="*/ 1416358 w 7467600"/>
              <a:gd name="connsiteY710" fmla="*/ 3112571 h 6858000"/>
              <a:gd name="connsiteX711" fmla="*/ 939066 w 7467600"/>
              <a:gd name="connsiteY711" fmla="*/ 3378798 h 6858000"/>
              <a:gd name="connsiteX712" fmla="*/ 115099 w 7467600"/>
              <a:gd name="connsiteY712" fmla="*/ 3607650 h 6858000"/>
              <a:gd name="connsiteX713" fmla="*/ 97284 w 7467600"/>
              <a:gd name="connsiteY713" fmla="*/ 3520393 h 6858000"/>
              <a:gd name="connsiteX714" fmla="*/ 922050 w 7467600"/>
              <a:gd name="connsiteY714" fmla="*/ 3074867 h 6858000"/>
              <a:gd name="connsiteX715" fmla="*/ 1405265 w 7467600"/>
              <a:gd name="connsiteY715" fmla="*/ 3016319 h 6858000"/>
              <a:gd name="connsiteX716" fmla="*/ 1407512 w 7467600"/>
              <a:gd name="connsiteY716" fmla="*/ 3018001 h 6858000"/>
              <a:gd name="connsiteX717" fmla="*/ 1726266 w 7467600"/>
              <a:gd name="connsiteY717" fmla="*/ 2777274 h 6858000"/>
              <a:gd name="connsiteX718" fmla="*/ 625390 w 7467600"/>
              <a:gd name="connsiteY718" fmla="*/ 2514541 h 6858000"/>
              <a:gd name="connsiteX719" fmla="*/ 619799 w 7467600"/>
              <a:gd name="connsiteY719" fmla="*/ 2527180 h 6858000"/>
              <a:gd name="connsiteX720" fmla="*/ 310030 w 7467600"/>
              <a:gd name="connsiteY720" fmla="*/ 2771818 h 6858000"/>
              <a:gd name="connsiteX721" fmla="*/ 173877 w 7467600"/>
              <a:gd name="connsiteY721" fmla="*/ 2937056 h 6858000"/>
              <a:gd name="connsiteX722" fmla="*/ 77889 w 7467600"/>
              <a:gd name="connsiteY722" fmla="*/ 3138440 h 6858000"/>
              <a:gd name="connsiteX723" fmla="*/ 0 w 7467600"/>
              <a:gd name="connsiteY723" fmla="*/ 3271395 h 6858000"/>
              <a:gd name="connsiteX724" fmla="*/ 0 w 7467600"/>
              <a:gd name="connsiteY724" fmla="*/ 3153002 h 6858000"/>
              <a:gd name="connsiteX725" fmla="*/ 2386 w 7467600"/>
              <a:gd name="connsiteY725" fmla="*/ 3149203 h 6858000"/>
              <a:gd name="connsiteX726" fmla="*/ 89753 w 7467600"/>
              <a:gd name="connsiteY726" fmla="*/ 2987702 h 6858000"/>
              <a:gd name="connsiteX727" fmla="*/ 76869 w 7467600"/>
              <a:gd name="connsiteY727" fmla="*/ 3005404 h 6858000"/>
              <a:gd name="connsiteX728" fmla="*/ 32049 w 7467600"/>
              <a:gd name="connsiteY728" fmla="*/ 3065814 h 6858000"/>
              <a:gd name="connsiteX729" fmla="*/ 0 w 7467600"/>
              <a:gd name="connsiteY729" fmla="*/ 3108744 h 6858000"/>
              <a:gd name="connsiteX730" fmla="*/ 0 w 7467600"/>
              <a:gd name="connsiteY730" fmla="*/ 3058059 h 6858000"/>
              <a:gd name="connsiteX731" fmla="*/ 7610 w 7467600"/>
              <a:gd name="connsiteY731" fmla="*/ 3047889 h 6858000"/>
              <a:gd name="connsiteX732" fmla="*/ 52419 w 7467600"/>
              <a:gd name="connsiteY732" fmla="*/ 2987479 h 6858000"/>
              <a:gd name="connsiteX733" fmla="*/ 59142 w 7467600"/>
              <a:gd name="connsiteY733" fmla="*/ 2978488 h 6858000"/>
              <a:gd name="connsiteX734" fmla="*/ 0 w 7467600"/>
              <a:gd name="connsiteY734" fmla="*/ 3015334 h 6858000"/>
              <a:gd name="connsiteX735" fmla="*/ 0 w 7467600"/>
              <a:gd name="connsiteY735" fmla="*/ 2914286 h 6858000"/>
              <a:gd name="connsiteX736" fmla="*/ 36383 w 7467600"/>
              <a:gd name="connsiteY736" fmla="*/ 2901128 h 6858000"/>
              <a:gd name="connsiteX737" fmla="*/ 156329 w 7467600"/>
              <a:gd name="connsiteY737" fmla="*/ 2840533 h 6858000"/>
              <a:gd name="connsiteX738" fmla="*/ 358355 w 7467600"/>
              <a:gd name="connsiteY738" fmla="*/ 2620471 h 6858000"/>
              <a:gd name="connsiteX739" fmla="*/ 510577 w 7467600"/>
              <a:gd name="connsiteY739" fmla="*/ 2501244 h 6858000"/>
              <a:gd name="connsiteX740" fmla="*/ 211967 w 7467600"/>
              <a:gd name="connsiteY740" fmla="*/ 2479171 h 6858000"/>
              <a:gd name="connsiteX741" fmla="*/ 0 w 7467600"/>
              <a:gd name="connsiteY741" fmla="*/ 2476398 h 6858000"/>
              <a:gd name="connsiteX742" fmla="*/ 0 w 7467600"/>
              <a:gd name="connsiteY742" fmla="*/ 2389189 h 6858000"/>
              <a:gd name="connsiteX743" fmla="*/ 103062 w 7467600"/>
              <a:gd name="connsiteY743" fmla="*/ 2389518 h 6858000"/>
              <a:gd name="connsiteX744" fmla="*/ 510734 w 7467600"/>
              <a:gd name="connsiteY744" fmla="*/ 2416201 h 6858000"/>
              <a:gd name="connsiteX745" fmla="*/ 279257 w 7467600"/>
              <a:gd name="connsiteY745" fmla="*/ 2092102 h 6858000"/>
              <a:gd name="connsiteX746" fmla="*/ 65265 w 7467600"/>
              <a:gd name="connsiteY746" fmla="*/ 2006049 h 6858000"/>
              <a:gd name="connsiteX747" fmla="*/ 0 w 7467600"/>
              <a:gd name="connsiteY747" fmla="*/ 1982532 h 6858000"/>
              <a:gd name="connsiteX748" fmla="*/ 0 w 7467600"/>
              <a:gd name="connsiteY748" fmla="*/ 1912789 h 6858000"/>
              <a:gd name="connsiteX749" fmla="*/ 97460 w 7467600"/>
              <a:gd name="connsiteY749" fmla="*/ 1953725 h 6858000"/>
              <a:gd name="connsiteX750" fmla="*/ 221272 w 7467600"/>
              <a:gd name="connsiteY750" fmla="*/ 1980766 h 6858000"/>
              <a:gd name="connsiteX751" fmla="*/ 116765 w 7467600"/>
              <a:gd name="connsiteY751" fmla="*/ 1911033 h 6858000"/>
              <a:gd name="connsiteX752" fmla="*/ 16405 w 7467600"/>
              <a:gd name="connsiteY752" fmla="*/ 1803412 h 6858000"/>
              <a:gd name="connsiteX753" fmla="*/ 0 w 7467600"/>
              <a:gd name="connsiteY753" fmla="*/ 1784777 h 6858000"/>
              <a:gd name="connsiteX754" fmla="*/ 0 w 7467600"/>
              <a:gd name="connsiteY754" fmla="*/ 1740082 h 6858000"/>
              <a:gd name="connsiteX755" fmla="*/ 39394 w 7467600"/>
              <a:gd name="connsiteY755" fmla="*/ 1784856 h 6858000"/>
              <a:gd name="connsiteX756" fmla="*/ 135813 w 7467600"/>
              <a:gd name="connsiteY756" fmla="*/ 1888838 h 6858000"/>
              <a:gd name="connsiteX757" fmla="*/ 242575 w 7467600"/>
              <a:gd name="connsiteY757" fmla="*/ 1958841 h 6858000"/>
              <a:gd name="connsiteX758" fmla="*/ 82197 w 7467600"/>
              <a:gd name="connsiteY758" fmla="*/ 1754826 h 6858000"/>
              <a:gd name="connsiteX759" fmla="*/ 0 w 7467600"/>
              <a:gd name="connsiteY759" fmla="*/ 1679650 h 6858000"/>
              <a:gd name="connsiteX760" fmla="*/ 0 w 7467600"/>
              <a:gd name="connsiteY760" fmla="*/ 1602463 h 6858000"/>
              <a:gd name="connsiteX761" fmla="*/ 84689 w 7467600"/>
              <a:gd name="connsiteY761" fmla="*/ 1677442 h 6858000"/>
              <a:gd name="connsiteX762" fmla="*/ 298437 w 7467600"/>
              <a:gd name="connsiteY762" fmla="*/ 1968019 h 6858000"/>
              <a:gd name="connsiteX763" fmla="*/ 227269 w 7467600"/>
              <a:gd name="connsiteY763" fmla="*/ 1114064 h 6858000"/>
              <a:gd name="connsiteX764" fmla="*/ 248003 w 7467600"/>
              <a:gd name="connsiteY764" fmla="*/ 1089613 h 6858000"/>
              <a:gd name="connsiteX765" fmla="*/ 427020 w 7467600"/>
              <a:gd name="connsiteY765" fmla="*/ 1619803 h 6858000"/>
              <a:gd name="connsiteX766" fmla="*/ 340345 w 7467600"/>
              <a:gd name="connsiteY766" fmla="*/ 2027739 h 6858000"/>
              <a:gd name="connsiteX767" fmla="*/ 360865 w 7467600"/>
              <a:gd name="connsiteY767" fmla="*/ 2044827 h 6858000"/>
              <a:gd name="connsiteX768" fmla="*/ 560414 w 7467600"/>
              <a:gd name="connsiteY768" fmla="*/ 2421457 h 6858000"/>
              <a:gd name="connsiteX769" fmla="*/ 1359703 w 7467600"/>
              <a:gd name="connsiteY769" fmla="*/ 2578554 h 6858000"/>
              <a:gd name="connsiteX770" fmla="*/ 1359422 w 7467600"/>
              <a:gd name="connsiteY770" fmla="*/ 2577994 h 6858000"/>
              <a:gd name="connsiteX771" fmla="*/ 828701 w 7467600"/>
              <a:gd name="connsiteY771" fmla="*/ 1839520 h 6858000"/>
              <a:gd name="connsiteX772" fmla="*/ 494427 w 7467600"/>
              <a:gd name="connsiteY772" fmla="*/ 1092333 h 6858000"/>
              <a:gd name="connsiteX773" fmla="*/ 506322 w 7467600"/>
              <a:gd name="connsiteY773" fmla="*/ 1020997 h 6858000"/>
              <a:gd name="connsiteX774" fmla="*/ 4570198 w 7467600"/>
              <a:gd name="connsiteY774" fmla="*/ 978081 h 6858000"/>
              <a:gd name="connsiteX775" fmla="*/ 4523691 w 7467600"/>
              <a:gd name="connsiteY775" fmla="*/ 1127776 h 6858000"/>
              <a:gd name="connsiteX776" fmla="*/ 4509875 w 7467600"/>
              <a:gd name="connsiteY776" fmla="*/ 1167552 h 6858000"/>
              <a:gd name="connsiteX777" fmla="*/ 4478168 w 7467600"/>
              <a:gd name="connsiteY777" fmla="*/ 1260735 h 6858000"/>
              <a:gd name="connsiteX778" fmla="*/ 4409309 w 7467600"/>
              <a:gd name="connsiteY778" fmla="*/ 1666996 h 6858000"/>
              <a:gd name="connsiteX779" fmla="*/ 4370031 w 7467600"/>
              <a:gd name="connsiteY779" fmla="*/ 1955666 h 6858000"/>
              <a:gd name="connsiteX780" fmla="*/ 4570198 w 7467600"/>
              <a:gd name="connsiteY780" fmla="*/ 978081 h 6858000"/>
              <a:gd name="connsiteX781" fmla="*/ 4557898 w 7467600"/>
              <a:gd name="connsiteY781" fmla="*/ 900011 h 6858000"/>
              <a:gd name="connsiteX782" fmla="*/ 4344840 w 7467600"/>
              <a:gd name="connsiteY782" fmla="*/ 1922038 h 6858000"/>
              <a:gd name="connsiteX783" fmla="*/ 4378710 w 7467600"/>
              <a:gd name="connsiteY783" fmla="*/ 1665516 h 6858000"/>
              <a:gd name="connsiteX784" fmla="*/ 4448798 w 7467600"/>
              <a:gd name="connsiteY784" fmla="*/ 1253024 h 6858000"/>
              <a:gd name="connsiteX785" fmla="*/ 4480315 w 7467600"/>
              <a:gd name="connsiteY785" fmla="*/ 1158454 h 6858000"/>
              <a:gd name="connsiteX786" fmla="*/ 4494133 w 7467600"/>
              <a:gd name="connsiteY786" fmla="*/ 1118676 h 6858000"/>
              <a:gd name="connsiteX787" fmla="*/ 4557898 w 7467600"/>
              <a:gd name="connsiteY787" fmla="*/ 900011 h 6858000"/>
              <a:gd name="connsiteX788" fmla="*/ 5870151 w 7467600"/>
              <a:gd name="connsiteY788" fmla="*/ 898890 h 6858000"/>
              <a:gd name="connsiteX789" fmla="*/ 5861335 w 7467600"/>
              <a:gd name="connsiteY789" fmla="*/ 899177 h 6858000"/>
              <a:gd name="connsiteX790" fmla="*/ 5843702 w 7467600"/>
              <a:gd name="connsiteY790" fmla="*/ 899748 h 6858000"/>
              <a:gd name="connsiteX791" fmla="*/ 5651107 w 7467600"/>
              <a:gd name="connsiteY791" fmla="*/ 920306 h 6858000"/>
              <a:gd name="connsiteX792" fmla="*/ 5459407 w 7467600"/>
              <a:gd name="connsiteY792" fmla="*/ 940975 h 6858000"/>
              <a:gd name="connsiteX793" fmla="*/ 5374846 w 7467600"/>
              <a:gd name="connsiteY793" fmla="*/ 941988 h 6858000"/>
              <a:gd name="connsiteX794" fmla="*/ 5256105 w 7467600"/>
              <a:gd name="connsiteY794" fmla="*/ 945632 h 6858000"/>
              <a:gd name="connsiteX795" fmla="*/ 5107071 w 7467600"/>
              <a:gd name="connsiteY795" fmla="*/ 969720 h 6858000"/>
              <a:gd name="connsiteX796" fmla="*/ 4998681 w 7467600"/>
              <a:gd name="connsiteY796" fmla="*/ 988771 h 6858000"/>
              <a:gd name="connsiteX797" fmla="*/ 5870151 w 7467600"/>
              <a:gd name="connsiteY797" fmla="*/ 898890 h 6858000"/>
              <a:gd name="connsiteX798" fmla="*/ 5504425 w 7467600"/>
              <a:gd name="connsiteY798" fmla="*/ 848067 h 6858000"/>
              <a:gd name="connsiteX799" fmla="*/ 4968849 w 7467600"/>
              <a:gd name="connsiteY799" fmla="*/ 962318 h 6858000"/>
              <a:gd name="connsiteX800" fmla="*/ 5104039 w 7467600"/>
              <a:gd name="connsiteY800" fmla="*/ 940634 h 6858000"/>
              <a:gd name="connsiteX801" fmla="*/ 5256311 w 7467600"/>
              <a:gd name="connsiteY801" fmla="*/ 916490 h 6858000"/>
              <a:gd name="connsiteX802" fmla="*/ 5377381 w 7467600"/>
              <a:gd name="connsiteY802" fmla="*/ 912671 h 6858000"/>
              <a:gd name="connsiteX803" fmla="*/ 5460148 w 7467600"/>
              <a:gd name="connsiteY803" fmla="*/ 911442 h 6858000"/>
              <a:gd name="connsiteX804" fmla="*/ 5648971 w 7467600"/>
              <a:gd name="connsiteY804" fmla="*/ 891331 h 6858000"/>
              <a:gd name="connsiteX805" fmla="*/ 5844807 w 7467600"/>
              <a:gd name="connsiteY805" fmla="*/ 870718 h 6858000"/>
              <a:gd name="connsiteX806" fmla="*/ 5862975 w 7467600"/>
              <a:gd name="connsiteY806" fmla="*/ 869756 h 6858000"/>
              <a:gd name="connsiteX807" fmla="*/ 5920887 w 7467600"/>
              <a:gd name="connsiteY807" fmla="*/ 865929 h 6858000"/>
              <a:gd name="connsiteX808" fmla="*/ 5504425 w 7467600"/>
              <a:gd name="connsiteY808" fmla="*/ 848067 h 6858000"/>
              <a:gd name="connsiteX809" fmla="*/ 3607114 w 7467600"/>
              <a:gd name="connsiteY809" fmla="*/ 467441 h 6858000"/>
              <a:gd name="connsiteX810" fmla="*/ 3296242 w 7467600"/>
              <a:gd name="connsiteY810" fmla="*/ 807991 h 6858000"/>
              <a:gd name="connsiteX811" fmla="*/ 3174674 w 7467600"/>
              <a:gd name="connsiteY811" fmla="*/ 919759 h 6858000"/>
              <a:gd name="connsiteX812" fmla="*/ 3042978 w 7467600"/>
              <a:gd name="connsiteY812" fmla="*/ 1054894 h 6858000"/>
              <a:gd name="connsiteX813" fmla="*/ 2968914 w 7467600"/>
              <a:gd name="connsiteY813" fmla="*/ 1133756 h 6858000"/>
              <a:gd name="connsiteX814" fmla="*/ 3103823 w 7467600"/>
              <a:gd name="connsiteY814" fmla="*/ 1026814 h 6858000"/>
              <a:gd name="connsiteX815" fmla="*/ 3607114 w 7467600"/>
              <a:gd name="connsiteY815" fmla="*/ 467441 h 6858000"/>
              <a:gd name="connsiteX816" fmla="*/ 3744487 w 7467600"/>
              <a:gd name="connsiteY816" fmla="*/ 383136 h 6858000"/>
              <a:gd name="connsiteX817" fmla="*/ 3970213 w 7467600"/>
              <a:gd name="connsiteY817" fmla="*/ 995559 h 6858000"/>
              <a:gd name="connsiteX818" fmla="*/ 3744487 w 7467600"/>
              <a:gd name="connsiteY818" fmla="*/ 383136 h 6858000"/>
              <a:gd name="connsiteX819" fmla="*/ 3624562 w 7467600"/>
              <a:gd name="connsiteY819" fmla="*/ 367041 h 6858000"/>
              <a:gd name="connsiteX820" fmla="*/ 3489712 w 7467600"/>
              <a:gd name="connsiteY820" fmla="*/ 485386 h 6858000"/>
              <a:gd name="connsiteX821" fmla="*/ 3182994 w 7467600"/>
              <a:gd name="connsiteY821" fmla="*/ 828265 h 6858000"/>
              <a:gd name="connsiteX822" fmla="*/ 2892114 w 7467600"/>
              <a:gd name="connsiteY822" fmla="*/ 1172635 h 6858000"/>
              <a:gd name="connsiteX823" fmla="*/ 3021459 w 7467600"/>
              <a:gd name="connsiteY823" fmla="*/ 1035385 h 6858000"/>
              <a:gd name="connsiteX824" fmla="*/ 3153873 w 7467600"/>
              <a:gd name="connsiteY824" fmla="*/ 898971 h 6858000"/>
              <a:gd name="connsiteX825" fmla="*/ 3276511 w 7467600"/>
              <a:gd name="connsiteY825" fmla="*/ 786423 h 6858000"/>
              <a:gd name="connsiteX826" fmla="*/ 3584154 w 7467600"/>
              <a:gd name="connsiteY826" fmla="*/ 448218 h 6858000"/>
              <a:gd name="connsiteX827" fmla="*/ 3624562 w 7467600"/>
              <a:gd name="connsiteY827" fmla="*/ 367041 h 6858000"/>
              <a:gd name="connsiteX828" fmla="*/ 3766672 w 7467600"/>
              <a:gd name="connsiteY828" fmla="*/ 359429 h 6858000"/>
              <a:gd name="connsiteX829" fmla="*/ 3996338 w 7467600"/>
              <a:gd name="connsiteY829" fmla="*/ 968237 h 6858000"/>
              <a:gd name="connsiteX830" fmla="*/ 3766672 w 7467600"/>
              <a:gd name="connsiteY830" fmla="*/ 359429 h 6858000"/>
              <a:gd name="connsiteX831" fmla="*/ 5805386 w 7467600"/>
              <a:gd name="connsiteY831" fmla="*/ 239240 h 6858000"/>
              <a:gd name="connsiteX832" fmla="*/ 5736947 w 7467600"/>
              <a:gd name="connsiteY832" fmla="*/ 261367 h 6858000"/>
              <a:gd name="connsiteX833" fmla="*/ 5427012 w 7467600"/>
              <a:gd name="connsiteY833" fmla="*/ 311272 h 6858000"/>
              <a:gd name="connsiteX834" fmla="*/ 5147818 w 7467600"/>
              <a:gd name="connsiteY834" fmla="*/ 322112 h 6858000"/>
              <a:gd name="connsiteX835" fmla="*/ 5060854 w 7467600"/>
              <a:gd name="connsiteY835" fmla="*/ 311882 h 6858000"/>
              <a:gd name="connsiteX836" fmla="*/ 4945989 w 7467600"/>
              <a:gd name="connsiteY836" fmla="*/ 300516 h 6858000"/>
              <a:gd name="connsiteX837" fmla="*/ 5410479 w 7467600"/>
              <a:gd name="connsiteY837" fmla="*/ 348434 h 6858000"/>
              <a:gd name="connsiteX838" fmla="*/ 5805386 w 7467600"/>
              <a:gd name="connsiteY838" fmla="*/ 239240 h 6858000"/>
              <a:gd name="connsiteX839" fmla="*/ 5905192 w 7467600"/>
              <a:gd name="connsiteY839" fmla="*/ 163079 h 6858000"/>
              <a:gd name="connsiteX840" fmla="*/ 5865655 w 7467600"/>
              <a:gd name="connsiteY840" fmla="*/ 171901 h 6858000"/>
              <a:gd name="connsiteX841" fmla="*/ 5259740 w 7467600"/>
              <a:gd name="connsiteY841" fmla="*/ 257013 h 6858000"/>
              <a:gd name="connsiteX842" fmla="*/ 5208466 w 7467600"/>
              <a:gd name="connsiteY842" fmla="*/ 257550 h 6858000"/>
              <a:gd name="connsiteX843" fmla="*/ 4980204 w 7467600"/>
              <a:gd name="connsiteY843" fmla="*/ 271903 h 6858000"/>
              <a:gd name="connsiteX844" fmla="*/ 5068068 w 7467600"/>
              <a:gd name="connsiteY844" fmla="*/ 282244 h 6858000"/>
              <a:gd name="connsiteX845" fmla="*/ 5153231 w 7467600"/>
              <a:gd name="connsiteY845" fmla="*/ 292240 h 6858000"/>
              <a:gd name="connsiteX846" fmla="*/ 5426491 w 7467600"/>
              <a:gd name="connsiteY846" fmla="*/ 281128 h 6858000"/>
              <a:gd name="connsiteX847" fmla="*/ 5731212 w 7467600"/>
              <a:gd name="connsiteY847" fmla="*/ 231951 h 6858000"/>
              <a:gd name="connsiteX848" fmla="*/ 5905192 w 7467600"/>
              <a:gd name="connsiteY848" fmla="*/ 163079 h 6858000"/>
              <a:gd name="connsiteX849" fmla="*/ 5944437 w 7467600"/>
              <a:gd name="connsiteY849" fmla="*/ 113829 h 6858000"/>
              <a:gd name="connsiteX850" fmla="*/ 5825032 w 7467600"/>
              <a:gd name="connsiteY850" fmla="*/ 146405 h 6858000"/>
              <a:gd name="connsiteX851" fmla="*/ 4955599 w 7467600"/>
              <a:gd name="connsiteY851" fmla="*/ 247008 h 6858000"/>
              <a:gd name="connsiteX852" fmla="*/ 5210104 w 7467600"/>
              <a:gd name="connsiteY852" fmla="*/ 228123 h 6858000"/>
              <a:gd name="connsiteX853" fmla="*/ 5261015 w 7467600"/>
              <a:gd name="connsiteY853" fmla="*/ 227087 h 6858000"/>
              <a:gd name="connsiteX854" fmla="*/ 5861181 w 7467600"/>
              <a:gd name="connsiteY854" fmla="*/ 143093 h 6858000"/>
              <a:gd name="connsiteX855" fmla="*/ 5961252 w 7467600"/>
              <a:gd name="connsiteY855" fmla="*/ 114820 h 6858000"/>
              <a:gd name="connsiteX856" fmla="*/ 5944437 w 7467600"/>
              <a:gd name="connsiteY856" fmla="*/ 113829 h 6858000"/>
              <a:gd name="connsiteX857" fmla="*/ 3882765 w 7467600"/>
              <a:gd name="connsiteY857" fmla="*/ 0 h 6858000"/>
              <a:gd name="connsiteX858" fmla="*/ 3995099 w 7467600"/>
              <a:gd name="connsiteY858" fmla="*/ 0 h 6858000"/>
              <a:gd name="connsiteX859" fmla="*/ 4163818 w 7467600"/>
              <a:gd name="connsiteY859" fmla="*/ 234104 h 6858000"/>
              <a:gd name="connsiteX860" fmla="*/ 4172099 w 7467600"/>
              <a:gd name="connsiteY860" fmla="*/ 234207 h 6858000"/>
              <a:gd name="connsiteX861" fmla="*/ 4784282 w 7467600"/>
              <a:gd name="connsiteY861" fmla="*/ 276561 h 6858000"/>
              <a:gd name="connsiteX862" fmla="*/ 4801687 w 7467600"/>
              <a:gd name="connsiteY862" fmla="*/ 267764 h 6858000"/>
              <a:gd name="connsiteX863" fmla="*/ 6082788 w 7467600"/>
              <a:gd name="connsiteY863" fmla="*/ 64119 h 6858000"/>
              <a:gd name="connsiteX864" fmla="*/ 6099442 w 7467600"/>
              <a:gd name="connsiteY864" fmla="*/ 82568 h 6858000"/>
              <a:gd name="connsiteX865" fmla="*/ 4804137 w 7467600"/>
              <a:gd name="connsiteY865" fmla="*/ 320931 h 6858000"/>
              <a:gd name="connsiteX866" fmla="*/ 4227047 w 7467600"/>
              <a:gd name="connsiteY866" fmla="*/ 313415 h 6858000"/>
              <a:gd name="connsiteX867" fmla="*/ 4346041 w 7467600"/>
              <a:gd name="connsiteY867" fmla="*/ 456086 h 6858000"/>
              <a:gd name="connsiteX868" fmla="*/ 4870967 w 7467600"/>
              <a:gd name="connsiteY868" fmla="*/ 963061 h 6858000"/>
              <a:gd name="connsiteX869" fmla="*/ 4889647 w 7467600"/>
              <a:gd name="connsiteY869" fmla="*/ 957147 h 6858000"/>
              <a:gd name="connsiteX870" fmla="*/ 5422504 w 7467600"/>
              <a:gd name="connsiteY870" fmla="*/ 805191 h 6858000"/>
              <a:gd name="connsiteX871" fmla="*/ 6087656 w 7467600"/>
              <a:gd name="connsiteY871" fmla="*/ 826703 h 6858000"/>
              <a:gd name="connsiteX872" fmla="*/ 6058717 w 7467600"/>
              <a:gd name="connsiteY872" fmla="*/ 865992 h 6858000"/>
              <a:gd name="connsiteX873" fmla="*/ 4974153 w 7467600"/>
              <a:gd name="connsiteY873" fmla="*/ 1045456 h 6858000"/>
              <a:gd name="connsiteX874" fmla="*/ 5627835 w 7467600"/>
              <a:gd name="connsiteY874" fmla="*/ 1472077 h 6858000"/>
              <a:gd name="connsiteX875" fmla="*/ 5629817 w 7467600"/>
              <a:gd name="connsiteY875" fmla="*/ 1471412 h 6858000"/>
              <a:gd name="connsiteX876" fmla="*/ 5634124 w 7467600"/>
              <a:gd name="connsiteY876" fmla="*/ 1470572 h 6858000"/>
              <a:gd name="connsiteX877" fmla="*/ 5755832 w 7467600"/>
              <a:gd name="connsiteY877" fmla="*/ 1383886 h 6858000"/>
              <a:gd name="connsiteX878" fmla="*/ 6014186 w 7467600"/>
              <a:gd name="connsiteY878" fmla="*/ 1279799 h 6858000"/>
              <a:gd name="connsiteX879" fmla="*/ 6901619 w 7467600"/>
              <a:gd name="connsiteY879" fmla="*/ 1047874 h 6858000"/>
              <a:gd name="connsiteX880" fmla="*/ 6931566 w 7467600"/>
              <a:gd name="connsiteY880" fmla="*/ 1062034 h 6858000"/>
              <a:gd name="connsiteX881" fmla="*/ 5790982 w 7467600"/>
              <a:gd name="connsiteY881" fmla="*/ 1561380 h 6858000"/>
              <a:gd name="connsiteX882" fmla="*/ 6188971 w 7467600"/>
              <a:gd name="connsiteY882" fmla="*/ 1755168 h 6858000"/>
              <a:gd name="connsiteX883" fmla="*/ 6202446 w 7467600"/>
              <a:gd name="connsiteY883" fmla="*/ 1752268 h 6858000"/>
              <a:gd name="connsiteX884" fmla="*/ 7179560 w 7467600"/>
              <a:gd name="connsiteY884" fmla="*/ 1467551 h 6858000"/>
              <a:gd name="connsiteX885" fmla="*/ 7158730 w 7467600"/>
              <a:gd name="connsiteY885" fmla="*/ 1507835 h 6858000"/>
              <a:gd name="connsiteX886" fmla="*/ 6326959 w 7467600"/>
              <a:gd name="connsiteY886" fmla="*/ 1817686 h 6858000"/>
              <a:gd name="connsiteX887" fmla="*/ 6537433 w 7467600"/>
              <a:gd name="connsiteY887" fmla="*/ 1907790 h 6858000"/>
              <a:gd name="connsiteX888" fmla="*/ 6550221 w 7467600"/>
              <a:gd name="connsiteY888" fmla="*/ 1910729 h 6858000"/>
              <a:gd name="connsiteX889" fmla="*/ 6964438 w 7467600"/>
              <a:gd name="connsiteY889" fmla="*/ 2209505 h 6858000"/>
              <a:gd name="connsiteX890" fmla="*/ 7367862 w 7467600"/>
              <a:gd name="connsiteY890" fmla="*/ 2806833 h 6858000"/>
              <a:gd name="connsiteX891" fmla="*/ 7364329 w 7467600"/>
              <a:gd name="connsiteY891" fmla="*/ 2826907 h 6858000"/>
              <a:gd name="connsiteX892" fmla="*/ 7290545 w 7467600"/>
              <a:gd name="connsiteY892" fmla="*/ 2850663 h 6858000"/>
              <a:gd name="connsiteX893" fmla="*/ 6472036 w 7467600"/>
              <a:gd name="connsiteY893" fmla="*/ 1959003 h 6858000"/>
              <a:gd name="connsiteX894" fmla="*/ 5792897 w 7467600"/>
              <a:gd name="connsiteY894" fmla="*/ 1647747 h 6858000"/>
              <a:gd name="connsiteX895" fmla="*/ 5842751 w 7467600"/>
              <a:gd name="connsiteY895" fmla="*/ 1816112 h 6858000"/>
              <a:gd name="connsiteX896" fmla="*/ 5847424 w 7467600"/>
              <a:gd name="connsiteY896" fmla="*/ 1815776 h 6858000"/>
              <a:gd name="connsiteX897" fmla="*/ 6399821 w 7467600"/>
              <a:gd name="connsiteY897" fmla="*/ 2344799 h 6858000"/>
              <a:gd name="connsiteX898" fmla="*/ 6323232 w 7467600"/>
              <a:gd name="connsiteY898" fmla="*/ 2389634 h 6858000"/>
              <a:gd name="connsiteX899" fmla="*/ 5942958 w 7467600"/>
              <a:gd name="connsiteY899" fmla="*/ 2077708 h 6858000"/>
              <a:gd name="connsiteX900" fmla="*/ 5921559 w 7467600"/>
              <a:gd name="connsiteY900" fmla="*/ 2378596 h 6858000"/>
              <a:gd name="connsiteX901" fmla="*/ 5817651 w 7467600"/>
              <a:gd name="connsiteY901" fmla="*/ 3023919 h 6858000"/>
              <a:gd name="connsiteX902" fmla="*/ 5729634 w 7467600"/>
              <a:gd name="connsiteY902" fmla="*/ 3051849 h 6858000"/>
              <a:gd name="connsiteX903" fmla="*/ 5611018 w 7467600"/>
              <a:gd name="connsiteY903" fmla="*/ 2316769 h 6858000"/>
              <a:gd name="connsiteX904" fmla="*/ 5687608 w 7467600"/>
              <a:gd name="connsiteY904" fmla="*/ 2039972 h 6858000"/>
              <a:gd name="connsiteX905" fmla="*/ 5657554 w 7467600"/>
              <a:gd name="connsiteY905" fmla="*/ 1576445 h 6858000"/>
              <a:gd name="connsiteX906" fmla="*/ 5150475 w 7467600"/>
              <a:gd name="connsiteY906" fmla="*/ 1274012 h 6858000"/>
              <a:gd name="connsiteX907" fmla="*/ 5349142 w 7467600"/>
              <a:gd name="connsiteY907" fmla="*/ 2204405 h 6858000"/>
              <a:gd name="connsiteX908" fmla="*/ 5262214 w 7467600"/>
              <a:gd name="connsiteY908" fmla="*/ 2233836 h 6858000"/>
              <a:gd name="connsiteX909" fmla="*/ 4981539 w 7467600"/>
              <a:gd name="connsiteY909" fmla="*/ 1542201 h 6858000"/>
              <a:gd name="connsiteX910" fmla="*/ 4958461 w 7467600"/>
              <a:gd name="connsiteY910" fmla="*/ 1136957 h 6858000"/>
              <a:gd name="connsiteX911" fmla="*/ 4655015 w 7467600"/>
              <a:gd name="connsiteY911" fmla="*/ 891426 h 6858000"/>
              <a:gd name="connsiteX912" fmla="*/ 4348002 w 7467600"/>
              <a:gd name="connsiteY912" fmla="*/ 2205895 h 6858000"/>
              <a:gd name="connsiteX913" fmla="*/ 4262250 w 7467600"/>
              <a:gd name="connsiteY913" fmla="*/ 2219972 h 6858000"/>
              <a:gd name="connsiteX914" fmla="*/ 4550611 w 7467600"/>
              <a:gd name="connsiteY914" fmla="*/ 817540 h 6858000"/>
              <a:gd name="connsiteX915" fmla="*/ 4564418 w 7467600"/>
              <a:gd name="connsiteY915" fmla="*/ 808293 h 6858000"/>
              <a:gd name="connsiteX916" fmla="*/ 4266388 w 7467600"/>
              <a:gd name="connsiteY916" fmla="*/ 500083 h 6858000"/>
              <a:gd name="connsiteX917" fmla="*/ 4032842 w 7467600"/>
              <a:gd name="connsiteY917" fmla="*/ 211809 h 6858000"/>
              <a:gd name="connsiteX918" fmla="*/ 3882765 w 7467600"/>
              <a:gd name="connsiteY918" fmla="*/ 0 h 6858000"/>
              <a:gd name="connsiteX919" fmla="*/ 3721337 w 7467600"/>
              <a:gd name="connsiteY919" fmla="*/ 0 h 6858000"/>
              <a:gd name="connsiteX920" fmla="*/ 3797544 w 7467600"/>
              <a:gd name="connsiteY920" fmla="*/ 0 h 6858000"/>
              <a:gd name="connsiteX921" fmla="*/ 3775734 w 7467600"/>
              <a:gd name="connsiteY921" fmla="*/ 95131 h 6858000"/>
              <a:gd name="connsiteX922" fmla="*/ 3724807 w 7467600"/>
              <a:gd name="connsiteY922" fmla="*/ 272257 h 6858000"/>
              <a:gd name="connsiteX923" fmla="*/ 3726844 w 7467600"/>
              <a:gd name="connsiteY923" fmla="*/ 282988 h 6858000"/>
              <a:gd name="connsiteX924" fmla="*/ 3742664 w 7467600"/>
              <a:gd name="connsiteY924" fmla="*/ 279918 h 6858000"/>
              <a:gd name="connsiteX925" fmla="*/ 4103910 w 7467600"/>
              <a:gd name="connsiteY925" fmla="*/ 1161917 h 6858000"/>
              <a:gd name="connsiteX926" fmla="*/ 4020269 w 7467600"/>
              <a:gd name="connsiteY926" fmla="*/ 1200406 h 6858000"/>
              <a:gd name="connsiteX927" fmla="*/ 3674882 w 7467600"/>
              <a:gd name="connsiteY927" fmla="*/ 488524 h 6858000"/>
              <a:gd name="connsiteX928" fmla="*/ 3132682 w 7467600"/>
              <a:gd name="connsiteY928" fmla="*/ 1072284 h 6858000"/>
              <a:gd name="connsiteX929" fmla="*/ 2716346 w 7467600"/>
              <a:gd name="connsiteY929" fmla="*/ 1276376 h 6858000"/>
              <a:gd name="connsiteX930" fmla="*/ 2716772 w 7467600"/>
              <a:gd name="connsiteY930" fmla="*/ 1255462 h 6858000"/>
              <a:gd name="connsiteX931" fmla="*/ 3471096 w 7467600"/>
              <a:gd name="connsiteY931" fmla="*/ 437072 h 6858000"/>
              <a:gd name="connsiteX932" fmla="*/ 3639057 w 7467600"/>
              <a:gd name="connsiteY932" fmla="*/ 286334 h 6858000"/>
              <a:gd name="connsiteX933" fmla="*/ 3640309 w 7467600"/>
              <a:gd name="connsiteY933" fmla="*/ 284664 h 6858000"/>
              <a:gd name="connsiteX934" fmla="*/ 3646022 w 7467600"/>
              <a:gd name="connsiteY934" fmla="*/ 276711 h 6858000"/>
              <a:gd name="connsiteX935" fmla="*/ 3707943 w 7467600"/>
              <a:gd name="connsiteY935" fmla="*/ 65958 h 6858000"/>
              <a:gd name="connsiteX936" fmla="*/ 3721337 w 7467600"/>
              <a:gd name="connsiteY936" fmla="*/ 0 h 6858000"/>
              <a:gd name="connsiteX937" fmla="*/ 2867960 w 7467600"/>
              <a:gd name="connsiteY937" fmla="*/ 0 h 6858000"/>
              <a:gd name="connsiteX938" fmla="*/ 2926351 w 7467600"/>
              <a:gd name="connsiteY938" fmla="*/ 0 h 6858000"/>
              <a:gd name="connsiteX939" fmla="*/ 2902823 w 7467600"/>
              <a:gd name="connsiteY939" fmla="*/ 262929 h 6858000"/>
              <a:gd name="connsiteX940" fmla="*/ 2940663 w 7467600"/>
              <a:gd name="connsiteY940" fmla="*/ 140884 h 6858000"/>
              <a:gd name="connsiteX941" fmla="*/ 2947039 w 7467600"/>
              <a:gd name="connsiteY941" fmla="*/ 122524 h 6858000"/>
              <a:gd name="connsiteX942" fmla="*/ 2984316 w 7467600"/>
              <a:gd name="connsiteY942" fmla="*/ 0 h 6858000"/>
              <a:gd name="connsiteX943" fmla="*/ 3016114 w 7467600"/>
              <a:gd name="connsiteY943" fmla="*/ 0 h 6858000"/>
              <a:gd name="connsiteX944" fmla="*/ 2979949 w 7467600"/>
              <a:gd name="connsiteY944" fmla="*/ 119274 h 6858000"/>
              <a:gd name="connsiteX945" fmla="*/ 3023879 w 7467600"/>
              <a:gd name="connsiteY945" fmla="*/ 0 h 6858000"/>
              <a:gd name="connsiteX946" fmla="*/ 3105400 w 7467600"/>
              <a:gd name="connsiteY946" fmla="*/ 0 h 6858000"/>
              <a:gd name="connsiteX947" fmla="*/ 3094669 w 7467600"/>
              <a:gd name="connsiteY947" fmla="*/ 30308 h 6858000"/>
              <a:gd name="connsiteX948" fmla="*/ 2901945 w 7467600"/>
              <a:gd name="connsiteY948" fmla="*/ 466538 h 6858000"/>
              <a:gd name="connsiteX949" fmla="*/ 2815209 w 7467600"/>
              <a:gd name="connsiteY949" fmla="*/ 497361 h 6858000"/>
              <a:gd name="connsiteX950" fmla="*/ 2844845 w 7467600"/>
              <a:gd name="connsiteY950" fmla="*/ 127638 h 6858000"/>
              <a:gd name="connsiteX951" fmla="*/ 2867960 w 7467600"/>
              <a:gd name="connsiteY951" fmla="*/ 0 h 6858000"/>
              <a:gd name="connsiteX952" fmla="*/ 1057230 w 7467600"/>
              <a:gd name="connsiteY952" fmla="*/ 0 h 6858000"/>
              <a:gd name="connsiteX953" fmla="*/ 1111003 w 7467600"/>
              <a:gd name="connsiteY953" fmla="*/ 0 h 6858000"/>
              <a:gd name="connsiteX954" fmla="*/ 1125553 w 7467600"/>
              <a:gd name="connsiteY954" fmla="*/ 52588 h 6858000"/>
              <a:gd name="connsiteX955" fmla="*/ 1304276 w 7467600"/>
              <a:gd name="connsiteY955" fmla="*/ 476275 h 6858000"/>
              <a:gd name="connsiteX956" fmla="*/ 1492066 w 7467600"/>
              <a:gd name="connsiteY956" fmla="*/ 886333 h 6858000"/>
              <a:gd name="connsiteX957" fmla="*/ 1423698 w 7467600"/>
              <a:gd name="connsiteY957" fmla="*/ 710817 h 6858000"/>
              <a:gd name="connsiteX958" fmla="*/ 1357609 w 7467600"/>
              <a:gd name="connsiteY958" fmla="*/ 532892 h 6858000"/>
              <a:gd name="connsiteX959" fmla="*/ 1309550 w 7467600"/>
              <a:gd name="connsiteY959" fmla="*/ 374031 h 6858000"/>
              <a:gd name="connsiteX960" fmla="*/ 1193673 w 7467600"/>
              <a:gd name="connsiteY960" fmla="*/ 49533 h 6858000"/>
              <a:gd name="connsiteX961" fmla="*/ 1164391 w 7467600"/>
              <a:gd name="connsiteY961" fmla="*/ 0 h 6858000"/>
              <a:gd name="connsiteX962" fmla="*/ 1200666 w 7467600"/>
              <a:gd name="connsiteY962" fmla="*/ 0 h 6858000"/>
              <a:gd name="connsiteX963" fmla="*/ 1223408 w 7467600"/>
              <a:gd name="connsiteY963" fmla="*/ 38996 h 6858000"/>
              <a:gd name="connsiteX964" fmla="*/ 1339635 w 7467600"/>
              <a:gd name="connsiteY964" fmla="*/ 365517 h 6858000"/>
              <a:gd name="connsiteX965" fmla="*/ 1387469 w 7467600"/>
              <a:gd name="connsiteY965" fmla="*/ 523079 h 6858000"/>
              <a:gd name="connsiteX966" fmla="*/ 1452685 w 7467600"/>
              <a:gd name="connsiteY966" fmla="*/ 699806 h 6858000"/>
              <a:gd name="connsiteX967" fmla="*/ 1492092 w 7467600"/>
              <a:gd name="connsiteY967" fmla="*/ 800424 h 6858000"/>
              <a:gd name="connsiteX968" fmla="*/ 1455302 w 7467600"/>
              <a:gd name="connsiteY968" fmla="*/ 632913 h 6858000"/>
              <a:gd name="connsiteX969" fmla="*/ 1222336 w 7467600"/>
              <a:gd name="connsiteY969" fmla="*/ 9480 h 6858000"/>
              <a:gd name="connsiteX970" fmla="*/ 1214634 w 7467600"/>
              <a:gd name="connsiteY970" fmla="*/ 0 h 6858000"/>
              <a:gd name="connsiteX971" fmla="*/ 1289827 w 7467600"/>
              <a:gd name="connsiteY971" fmla="*/ 0 h 6858000"/>
              <a:gd name="connsiteX972" fmla="*/ 1321076 w 7467600"/>
              <a:gd name="connsiteY972" fmla="*/ 59722 h 6858000"/>
              <a:gd name="connsiteX973" fmla="*/ 1512579 w 7467600"/>
              <a:gd name="connsiteY973" fmla="*/ 626441 h 6858000"/>
              <a:gd name="connsiteX974" fmla="*/ 1506076 w 7467600"/>
              <a:gd name="connsiteY974" fmla="*/ 1089289 h 6858000"/>
              <a:gd name="connsiteX975" fmla="*/ 1486346 w 7467600"/>
              <a:gd name="connsiteY975" fmla="*/ 1079919 h 6858000"/>
              <a:gd name="connsiteX976" fmla="*/ 1070511 w 7467600"/>
              <a:gd name="connsiteY976" fmla="*/ 48609 h 6858000"/>
              <a:gd name="connsiteX977" fmla="*/ 1057230 w 7467600"/>
              <a:gd name="connsiteY977" fmla="*/ 0 h 6858000"/>
              <a:gd name="connsiteX978" fmla="*/ 43151 w 7467600"/>
              <a:gd name="connsiteY978" fmla="*/ 0 h 6858000"/>
              <a:gd name="connsiteX979" fmla="*/ 95283 w 7467600"/>
              <a:gd name="connsiteY979" fmla="*/ 0 h 6858000"/>
              <a:gd name="connsiteX980" fmla="*/ 300708 w 7467600"/>
              <a:gd name="connsiteY980" fmla="*/ 154571 h 6858000"/>
              <a:gd name="connsiteX981" fmla="*/ 530414 w 7467600"/>
              <a:gd name="connsiteY981" fmla="*/ 354673 h 6858000"/>
              <a:gd name="connsiteX982" fmla="*/ 333785 w 7467600"/>
              <a:gd name="connsiteY982" fmla="*/ 161564 h 6858000"/>
              <a:gd name="connsiteX983" fmla="*/ 147005 w 7467600"/>
              <a:gd name="connsiteY983" fmla="*/ 0 h 6858000"/>
              <a:gd name="connsiteX984" fmla="*/ 272509 w 7467600"/>
              <a:gd name="connsiteY984" fmla="*/ 0 h 6858000"/>
              <a:gd name="connsiteX985" fmla="*/ 326276 w 7467600"/>
              <a:gd name="connsiteY985" fmla="*/ 45847 h 6858000"/>
              <a:gd name="connsiteX986" fmla="*/ 823759 w 7467600"/>
              <a:gd name="connsiteY986" fmla="*/ 574145 h 6858000"/>
              <a:gd name="connsiteX987" fmla="*/ 811254 w 7467600"/>
              <a:gd name="connsiteY987" fmla="*/ 665546 h 6858000"/>
              <a:gd name="connsiteX988" fmla="*/ 154042 w 7467600"/>
              <a:gd name="connsiteY988" fmla="*/ 261522 h 6858000"/>
              <a:gd name="connsiteX989" fmla="*/ 13550 w 7467600"/>
              <a:gd name="connsiteY989" fmla="*/ 158423 h 6858000"/>
              <a:gd name="connsiteX990" fmla="*/ 0 w 7467600"/>
              <a:gd name="connsiteY990" fmla="*/ 146618 h 6858000"/>
              <a:gd name="connsiteX991" fmla="*/ 0 w 7467600"/>
              <a:gd name="connsiteY991" fmla="*/ 59161 h 6858000"/>
              <a:gd name="connsiteX992" fmla="*/ 45427 w 7467600"/>
              <a:gd name="connsiteY992" fmla="*/ 101078 h 6858000"/>
              <a:gd name="connsiteX993" fmla="*/ 630103 w 7467600"/>
              <a:gd name="connsiteY993" fmla="*/ 485885 h 6858000"/>
              <a:gd name="connsiteX994" fmla="*/ 532040 w 7467600"/>
              <a:gd name="connsiteY994" fmla="*/ 399359 h 6858000"/>
              <a:gd name="connsiteX995" fmla="*/ 517618 w 7467600"/>
              <a:gd name="connsiteY995" fmla="*/ 385726 h 6858000"/>
              <a:gd name="connsiteX996" fmla="*/ 285074 w 7467600"/>
              <a:gd name="connsiteY996" fmla="*/ 182755 h 6858000"/>
              <a:gd name="connsiteX997" fmla="*/ 43151 w 7467600"/>
              <a:gd name="connsiteY99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53035 w 7467600"/>
              <a:gd name="connsiteY127" fmla="*/ 519731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1903353 w 7467600"/>
              <a:gd name="connsiteY141" fmla="*/ 5044827 h 6858000"/>
              <a:gd name="connsiteX142" fmla="*/ 1936931 w 7467600"/>
              <a:gd name="connsiteY142" fmla="*/ 5093954 h 6858000"/>
              <a:gd name="connsiteX143" fmla="*/ 2195868 w 7467600"/>
              <a:gd name="connsiteY143" fmla="*/ 5396574 h 6858000"/>
              <a:gd name="connsiteX144" fmla="*/ 2088852 w 7467600"/>
              <a:gd name="connsiteY144" fmla="*/ 5166123 h 6858000"/>
              <a:gd name="connsiteX145" fmla="*/ 1958241 w 7467600"/>
              <a:gd name="connsiteY145" fmla="*/ 5067955 h 6858000"/>
              <a:gd name="connsiteX146" fmla="*/ 1903353 w 7467600"/>
              <a:gd name="connsiteY146" fmla="*/ 5044827 h 6858000"/>
              <a:gd name="connsiteX147" fmla="*/ 1979378 w 7467600"/>
              <a:gd name="connsiteY147" fmla="*/ 4769504 h 6858000"/>
              <a:gd name="connsiteX148" fmla="*/ 2882120 w 7467600"/>
              <a:gd name="connsiteY148" fmla="*/ 5064547 h 6858000"/>
              <a:gd name="connsiteX149" fmla="*/ 2793103 w 7467600"/>
              <a:gd name="connsiteY149" fmla="*/ 5039699 h 6858000"/>
              <a:gd name="connsiteX150" fmla="*/ 2770041 w 7467600"/>
              <a:gd name="connsiteY150" fmla="*/ 5033634 h 6858000"/>
              <a:gd name="connsiteX151" fmla="*/ 1979378 w 7467600"/>
              <a:gd name="connsiteY151" fmla="*/ 4769504 h 6858000"/>
              <a:gd name="connsiteX152" fmla="*/ 1927410 w 7467600"/>
              <a:gd name="connsiteY152" fmla="*/ 4716164 h 6858000"/>
              <a:gd name="connsiteX153" fmla="*/ 1959587 w 7467600"/>
              <a:gd name="connsiteY153" fmla="*/ 4728849 h 6858000"/>
              <a:gd name="connsiteX154" fmla="*/ 2777707 w 7467600"/>
              <a:gd name="connsiteY154" fmla="*/ 5003991 h 6858000"/>
              <a:gd name="connsiteX155" fmla="*/ 2800768 w 7467600"/>
              <a:gd name="connsiteY155" fmla="*/ 5010056 h 6858000"/>
              <a:gd name="connsiteX156" fmla="*/ 2879408 w 7467600"/>
              <a:gd name="connsiteY156" fmla="*/ 5031590 h 6858000"/>
              <a:gd name="connsiteX157" fmla="*/ 2862295 w 7467600"/>
              <a:gd name="connsiteY157" fmla="*/ 5022958 h 6858000"/>
              <a:gd name="connsiteX158" fmla="*/ 2813343 w 7467600"/>
              <a:gd name="connsiteY158" fmla="*/ 4998369 h 6858000"/>
              <a:gd name="connsiteX159" fmla="*/ 2646245 w 7467600"/>
              <a:gd name="connsiteY159" fmla="*/ 4930999 h 6858000"/>
              <a:gd name="connsiteX160" fmla="*/ 1999243 w 7467600"/>
              <a:gd name="connsiteY160" fmla="*/ 4730524 h 6858000"/>
              <a:gd name="connsiteX161" fmla="*/ 1979527 w 7467600"/>
              <a:gd name="connsiteY161" fmla="*/ 4726651 h 6858000"/>
              <a:gd name="connsiteX162" fmla="*/ 1927410 w 7467600"/>
              <a:gd name="connsiteY162" fmla="*/ 4716164 h 6858000"/>
              <a:gd name="connsiteX163" fmla="*/ 1997014 w 7467600"/>
              <a:gd name="connsiteY163" fmla="*/ 4698007 h 6858000"/>
              <a:gd name="connsiteX164" fmla="*/ 2005458 w 7467600"/>
              <a:gd name="connsiteY164" fmla="*/ 4699540 h 6858000"/>
              <a:gd name="connsiteX165" fmla="*/ 2657186 w 7467600"/>
              <a:gd name="connsiteY165" fmla="*/ 4901687 h 6858000"/>
              <a:gd name="connsiteX166" fmla="*/ 2826662 w 7467600"/>
              <a:gd name="connsiteY166" fmla="*/ 4970362 h 6858000"/>
              <a:gd name="connsiteX167" fmla="*/ 2876100 w 7467600"/>
              <a:gd name="connsiteY167" fmla="*/ 4995397 h 6858000"/>
              <a:gd name="connsiteX168" fmla="*/ 3042600 w 7467600"/>
              <a:gd name="connsiteY168" fmla="*/ 5059532 h 6858000"/>
              <a:gd name="connsiteX169" fmla="*/ 1997014 w 7467600"/>
              <a:gd name="connsiteY169" fmla="*/ 4698007 h 6858000"/>
              <a:gd name="connsiteX170" fmla="*/ 2305292 w 7467600"/>
              <a:gd name="connsiteY170" fmla="*/ 4219492 h 6858000"/>
              <a:gd name="connsiteX171" fmla="*/ 3360922 w 7467600"/>
              <a:gd name="connsiteY171" fmla="*/ 4529373 h 6858000"/>
              <a:gd name="connsiteX172" fmla="*/ 3492420 w 7467600"/>
              <a:gd name="connsiteY172" fmla="*/ 4510145 h 6858000"/>
              <a:gd name="connsiteX173" fmla="*/ 3364086 w 7467600"/>
              <a:gd name="connsiteY173" fmla="*/ 4480340 h 6858000"/>
              <a:gd name="connsiteX174" fmla="*/ 3225818 w 7467600"/>
              <a:gd name="connsiteY174" fmla="*/ 4411822 h 6858000"/>
              <a:gd name="connsiteX175" fmla="*/ 3129696 w 7467600"/>
              <a:gd name="connsiteY175" fmla="*/ 4360704 h 6858000"/>
              <a:gd name="connsiteX176" fmla="*/ 2814545 w 7467600"/>
              <a:gd name="connsiteY176" fmla="*/ 4282955 h 6858000"/>
              <a:gd name="connsiteX177" fmla="*/ 2305292 w 7467600"/>
              <a:gd name="connsiteY177" fmla="*/ 4219492 h 6858000"/>
              <a:gd name="connsiteX178" fmla="*/ 2626982 w 7467600"/>
              <a:gd name="connsiteY178" fmla="*/ 4206450 h 6858000"/>
              <a:gd name="connsiteX179" fmla="*/ 2490617 w 7467600"/>
              <a:gd name="connsiteY179" fmla="*/ 4206951 h 6858000"/>
              <a:gd name="connsiteX180" fmla="*/ 2819869 w 7467600"/>
              <a:gd name="connsiteY180" fmla="*/ 4252936 h 6858000"/>
              <a:gd name="connsiteX181" fmla="*/ 3143018 w 7467600"/>
              <a:gd name="connsiteY181" fmla="*/ 4332698 h 6858000"/>
              <a:gd name="connsiteX182" fmla="*/ 3241520 w 7467600"/>
              <a:gd name="connsiteY182" fmla="*/ 4385112 h 6858000"/>
              <a:gd name="connsiteX183" fmla="*/ 3374575 w 7467600"/>
              <a:gd name="connsiteY183" fmla="*/ 4451517 h 6858000"/>
              <a:gd name="connsiteX184" fmla="*/ 3505221 w 7467600"/>
              <a:gd name="connsiteY184" fmla="*/ 4480757 h 6858000"/>
              <a:gd name="connsiteX185" fmla="*/ 2626982 w 7467600"/>
              <a:gd name="connsiteY185" fmla="*/ 4206450 h 6858000"/>
              <a:gd name="connsiteX186" fmla="*/ 1310106 w 7467600"/>
              <a:gd name="connsiteY186" fmla="*/ 3943217 h 6858000"/>
              <a:gd name="connsiteX187" fmla="*/ 854994 w 7467600"/>
              <a:gd name="connsiteY187" fmla="*/ 4399136 h 6858000"/>
              <a:gd name="connsiteX188" fmla="*/ 742462 w 7467600"/>
              <a:gd name="connsiteY188" fmla="*/ 4594648 h 6858000"/>
              <a:gd name="connsiteX189" fmla="*/ 820602 w 7467600"/>
              <a:gd name="connsiteY189" fmla="*/ 4485915 h 6858000"/>
              <a:gd name="connsiteX190" fmla="*/ 878295 w 7467600"/>
              <a:gd name="connsiteY190" fmla="*/ 4403594 h 6858000"/>
              <a:gd name="connsiteX191" fmla="*/ 1240607 w 7467600"/>
              <a:gd name="connsiteY191" fmla="*/ 4010401 h 6858000"/>
              <a:gd name="connsiteX192" fmla="*/ 1310106 w 7467600"/>
              <a:gd name="connsiteY192" fmla="*/ 3943217 h 6858000"/>
              <a:gd name="connsiteX193" fmla="*/ 1423113 w 7467600"/>
              <a:gd name="connsiteY193" fmla="*/ 3874565 h 6858000"/>
              <a:gd name="connsiteX194" fmla="*/ 1260565 w 7467600"/>
              <a:gd name="connsiteY194" fmla="*/ 4031982 h 6858000"/>
              <a:gd name="connsiteX195" fmla="*/ 901900 w 7467600"/>
              <a:gd name="connsiteY195" fmla="*/ 4421236 h 6858000"/>
              <a:gd name="connsiteX196" fmla="*/ 845044 w 7467600"/>
              <a:gd name="connsiteY196" fmla="*/ 4502436 h 6858000"/>
              <a:gd name="connsiteX197" fmla="*/ 685926 w 7467600"/>
              <a:gd name="connsiteY197" fmla="*/ 4703069 h 6858000"/>
              <a:gd name="connsiteX198" fmla="*/ 684248 w 7467600"/>
              <a:gd name="connsiteY198" fmla="*/ 4706721 h 6858000"/>
              <a:gd name="connsiteX199" fmla="*/ 1423113 w 7467600"/>
              <a:gd name="connsiteY199" fmla="*/ 3874565 h 6858000"/>
              <a:gd name="connsiteX200" fmla="*/ 3316479 w 7467600"/>
              <a:gd name="connsiteY200" fmla="*/ 3872136 h 6858000"/>
              <a:gd name="connsiteX201" fmla="*/ 3546806 w 7467600"/>
              <a:gd name="connsiteY201" fmla="*/ 4356139 h 6858000"/>
              <a:gd name="connsiteX202" fmla="*/ 3364433 w 7467600"/>
              <a:gd name="connsiteY202" fmla="*/ 3953121 h 6858000"/>
              <a:gd name="connsiteX203" fmla="*/ 3316479 w 7467600"/>
              <a:gd name="connsiteY203" fmla="*/ 3872136 h 6858000"/>
              <a:gd name="connsiteX204" fmla="*/ 3291335 w 7467600"/>
              <a:gd name="connsiteY204" fmla="*/ 3767420 h 6858000"/>
              <a:gd name="connsiteX205" fmla="*/ 3390805 w 7467600"/>
              <a:gd name="connsiteY205" fmla="*/ 3937163 h 6858000"/>
              <a:gd name="connsiteX206" fmla="*/ 3579062 w 7467600"/>
              <a:gd name="connsiteY206" fmla="*/ 4359040 h 6858000"/>
              <a:gd name="connsiteX207" fmla="*/ 3467355 w 7467600"/>
              <a:gd name="connsiteY207" fmla="*/ 3988130 h 6858000"/>
              <a:gd name="connsiteX208" fmla="*/ 3310753 w 7467600"/>
              <a:gd name="connsiteY208" fmla="*/ 3787140 h 6858000"/>
              <a:gd name="connsiteX209" fmla="*/ 3291335 w 7467600"/>
              <a:gd name="connsiteY209" fmla="*/ 3767420 h 6858000"/>
              <a:gd name="connsiteX210" fmla="*/ 1635889 w 7467600"/>
              <a:gd name="connsiteY210" fmla="*/ 3709494 h 6858000"/>
              <a:gd name="connsiteX211" fmla="*/ 1634800 w 7467600"/>
              <a:gd name="connsiteY211" fmla="*/ 3731111 h 6858000"/>
              <a:gd name="connsiteX212" fmla="*/ 1635889 w 7467600"/>
              <a:gd name="connsiteY212" fmla="*/ 3709494 h 6858000"/>
              <a:gd name="connsiteX213" fmla="*/ 1510397 w 7467600"/>
              <a:gd name="connsiteY213" fmla="*/ 3684705 h 6858000"/>
              <a:gd name="connsiteX214" fmla="*/ 1146550 w 7467600"/>
              <a:gd name="connsiteY214" fmla="*/ 3802012 h 6858000"/>
              <a:gd name="connsiteX215" fmla="*/ 698834 w 7467600"/>
              <a:gd name="connsiteY215" fmla="*/ 3952272 h 6858000"/>
              <a:gd name="connsiteX216" fmla="*/ 34256 w 7467600"/>
              <a:gd name="connsiteY216" fmla="*/ 4347603 h 6858000"/>
              <a:gd name="connsiteX217" fmla="*/ 527241 w 7467600"/>
              <a:gd name="connsiteY217" fmla="*/ 4065078 h 6858000"/>
              <a:gd name="connsiteX218" fmla="*/ 1510397 w 7467600"/>
              <a:gd name="connsiteY218" fmla="*/ 3684705 h 6858000"/>
              <a:gd name="connsiteX219" fmla="*/ 1313114 w 7467600"/>
              <a:gd name="connsiteY219" fmla="*/ 3655216 h 6858000"/>
              <a:gd name="connsiteX220" fmla="*/ 1109304 w 7467600"/>
              <a:gd name="connsiteY220" fmla="*/ 3669030 h 6858000"/>
              <a:gd name="connsiteX221" fmla="*/ 8129 w 7467600"/>
              <a:gd name="connsiteY221" fmla="*/ 4330519 h 6858000"/>
              <a:gd name="connsiteX222" fmla="*/ 687572 w 7467600"/>
              <a:gd name="connsiteY222" fmla="*/ 3925629 h 6858000"/>
              <a:gd name="connsiteX223" fmla="*/ 1138365 w 7467600"/>
              <a:gd name="connsiteY223" fmla="*/ 3774515 h 6858000"/>
              <a:gd name="connsiteX224" fmla="*/ 1505579 w 7467600"/>
              <a:gd name="connsiteY224" fmla="*/ 3655526 h 6858000"/>
              <a:gd name="connsiteX225" fmla="*/ 1313114 w 7467600"/>
              <a:gd name="connsiteY225" fmla="*/ 3655216 h 6858000"/>
              <a:gd name="connsiteX226" fmla="*/ 3655073 w 7467600"/>
              <a:gd name="connsiteY226" fmla="*/ 3650884 h 6858000"/>
              <a:gd name="connsiteX227" fmla="*/ 3989938 w 7467600"/>
              <a:gd name="connsiteY227" fmla="*/ 3991685 h 6858000"/>
              <a:gd name="connsiteX228" fmla="*/ 4393907 w 7467600"/>
              <a:gd name="connsiteY228" fmla="*/ 4261258 h 6858000"/>
              <a:gd name="connsiteX229" fmla="*/ 4648051 w 7467600"/>
              <a:gd name="connsiteY229" fmla="*/ 4374051 h 6858000"/>
              <a:gd name="connsiteX230" fmla="*/ 4383389 w 7467600"/>
              <a:gd name="connsiteY230" fmla="*/ 4184369 h 6858000"/>
              <a:gd name="connsiteX231" fmla="*/ 4165508 w 7467600"/>
              <a:gd name="connsiteY231" fmla="*/ 4035196 h 6858000"/>
              <a:gd name="connsiteX232" fmla="*/ 4068162 w 7467600"/>
              <a:gd name="connsiteY232" fmla="*/ 3953394 h 6858000"/>
              <a:gd name="connsiteX233" fmla="*/ 3981416 w 7467600"/>
              <a:gd name="connsiteY233" fmla="*/ 3880482 h 6858000"/>
              <a:gd name="connsiteX234" fmla="*/ 3800147 w 7467600"/>
              <a:gd name="connsiteY234" fmla="*/ 3749872 h 6858000"/>
              <a:gd name="connsiteX235" fmla="*/ 3655073 w 7467600"/>
              <a:gd name="connsiteY235" fmla="*/ 3650884 h 6858000"/>
              <a:gd name="connsiteX236" fmla="*/ 3670252 w 7467600"/>
              <a:gd name="connsiteY236" fmla="*/ 3622798 h 6858000"/>
              <a:gd name="connsiteX237" fmla="*/ 3817258 w 7467600"/>
              <a:gd name="connsiteY237" fmla="*/ 3723577 h 6858000"/>
              <a:gd name="connsiteX238" fmla="*/ 4000461 w 7467600"/>
              <a:gd name="connsiteY238" fmla="*/ 3855966 h 6858000"/>
              <a:gd name="connsiteX239" fmla="*/ 4088180 w 7467600"/>
              <a:gd name="connsiteY239" fmla="*/ 3929774 h 6858000"/>
              <a:gd name="connsiteX240" fmla="*/ 4184555 w 7467600"/>
              <a:gd name="connsiteY240" fmla="*/ 4010683 h 6858000"/>
              <a:gd name="connsiteX241" fmla="*/ 4399563 w 7467600"/>
              <a:gd name="connsiteY241" fmla="*/ 4158106 h 6858000"/>
              <a:gd name="connsiteX242" fmla="*/ 4684469 w 7467600"/>
              <a:gd name="connsiteY242" fmla="*/ 4364680 h 6858000"/>
              <a:gd name="connsiteX243" fmla="*/ 4690271 w 7467600"/>
              <a:gd name="connsiteY243" fmla="*/ 4370034 h 6858000"/>
              <a:gd name="connsiteX244" fmla="*/ 4136093 w 7467600"/>
              <a:gd name="connsiteY244" fmla="*/ 3858466 h 6858000"/>
              <a:gd name="connsiteX245" fmla="*/ 3670252 w 7467600"/>
              <a:gd name="connsiteY245" fmla="*/ 3622798 h 6858000"/>
              <a:gd name="connsiteX246" fmla="*/ 4440129 w 7467600"/>
              <a:gd name="connsiteY246" fmla="*/ 3448571 h 6858000"/>
              <a:gd name="connsiteX247" fmla="*/ 4856525 w 7467600"/>
              <a:gd name="connsiteY247" fmla="*/ 3915351 h 6858000"/>
              <a:gd name="connsiteX248" fmla="*/ 5059055 w 7467600"/>
              <a:gd name="connsiteY248" fmla="*/ 4108918 h 6858000"/>
              <a:gd name="connsiteX249" fmla="*/ 5290070 w 7467600"/>
              <a:gd name="connsiteY249" fmla="*/ 4263619 h 6858000"/>
              <a:gd name="connsiteX250" fmla="*/ 4834991 w 7467600"/>
              <a:gd name="connsiteY250" fmla="*/ 3830985 h 6858000"/>
              <a:gd name="connsiteX251" fmla="*/ 4440129 w 7467600"/>
              <a:gd name="connsiteY251" fmla="*/ 3448571 h 6858000"/>
              <a:gd name="connsiteX252" fmla="*/ 4441737 w 7467600"/>
              <a:gd name="connsiteY252" fmla="*/ 3399734 h 6858000"/>
              <a:gd name="connsiteX253" fmla="*/ 4431236 w 7467600"/>
              <a:gd name="connsiteY253" fmla="*/ 3400954 h 6858000"/>
              <a:gd name="connsiteX254" fmla="*/ 4557150 w 7467600"/>
              <a:gd name="connsiteY254" fmla="*/ 3510023 h 6858000"/>
              <a:gd name="connsiteX255" fmla="*/ 4856936 w 7467600"/>
              <a:gd name="connsiteY255" fmla="*/ 3809146 h 6858000"/>
              <a:gd name="connsiteX256" fmla="*/ 5111996 w 7467600"/>
              <a:gd name="connsiteY256" fmla="*/ 4065759 h 6858000"/>
              <a:gd name="connsiteX257" fmla="*/ 5388878 w 7467600"/>
              <a:gd name="connsiteY257" fmla="*/ 4300185 h 6858000"/>
              <a:gd name="connsiteX258" fmla="*/ 5425556 w 7467600"/>
              <a:gd name="connsiteY258" fmla="*/ 4308967 h 6858000"/>
              <a:gd name="connsiteX259" fmla="*/ 4943646 w 7467600"/>
              <a:gd name="connsiteY259" fmla="*/ 3822916 h 6858000"/>
              <a:gd name="connsiteX260" fmla="*/ 4594837 w 7467600"/>
              <a:gd name="connsiteY260" fmla="*/ 3532274 h 6858000"/>
              <a:gd name="connsiteX261" fmla="*/ 4441737 w 7467600"/>
              <a:gd name="connsiteY261" fmla="*/ 3399734 h 6858000"/>
              <a:gd name="connsiteX262" fmla="*/ 5425834 w 7467600"/>
              <a:gd name="connsiteY262" fmla="*/ 3162785 h 6858000"/>
              <a:gd name="connsiteX263" fmla="*/ 5401644 w 7467600"/>
              <a:gd name="connsiteY263" fmla="*/ 3617847 h 6858000"/>
              <a:gd name="connsiteX264" fmla="*/ 5467256 w 7467600"/>
              <a:gd name="connsiteY264" fmla="*/ 4175494 h 6858000"/>
              <a:gd name="connsiteX265" fmla="*/ 5448069 w 7467600"/>
              <a:gd name="connsiteY265" fmla="*/ 3567554 h 6858000"/>
              <a:gd name="connsiteX266" fmla="*/ 5425834 w 7467600"/>
              <a:gd name="connsiteY266" fmla="*/ 3162785 h 6858000"/>
              <a:gd name="connsiteX267" fmla="*/ 1318687 w 7467600"/>
              <a:gd name="connsiteY267" fmla="*/ 3113840 h 6858000"/>
              <a:gd name="connsiteX268" fmla="*/ 1066793 w 7467600"/>
              <a:gd name="connsiteY268" fmla="*/ 3212171 h 6858000"/>
              <a:gd name="connsiteX269" fmla="*/ 993319 w 7467600"/>
              <a:gd name="connsiteY269" fmla="*/ 3247648 h 6858000"/>
              <a:gd name="connsiteX270" fmla="*/ 853081 w 7467600"/>
              <a:gd name="connsiteY270" fmla="*/ 3312410 h 6858000"/>
              <a:gd name="connsiteX271" fmla="*/ 805957 w 7467600"/>
              <a:gd name="connsiteY271" fmla="*/ 3330443 h 6858000"/>
              <a:gd name="connsiteX272" fmla="*/ 1318687 w 7467600"/>
              <a:gd name="connsiteY272" fmla="*/ 3113840 h 6858000"/>
              <a:gd name="connsiteX273" fmla="*/ 5453702 w 7467600"/>
              <a:gd name="connsiteY273" fmla="*/ 3090882 h 6858000"/>
              <a:gd name="connsiteX274" fmla="*/ 5480135 w 7467600"/>
              <a:gd name="connsiteY274" fmla="*/ 3565802 h 6858000"/>
              <a:gd name="connsiteX275" fmla="*/ 5499023 w 7467600"/>
              <a:gd name="connsiteY275" fmla="*/ 4166310 h 6858000"/>
              <a:gd name="connsiteX276" fmla="*/ 5547022 w 7467600"/>
              <a:gd name="connsiteY276" fmla="*/ 3607838 h 6858000"/>
              <a:gd name="connsiteX277" fmla="*/ 5515964 w 7467600"/>
              <a:gd name="connsiteY277" fmla="*/ 3378541 h 6858000"/>
              <a:gd name="connsiteX278" fmla="*/ 5453702 w 7467600"/>
              <a:gd name="connsiteY278" fmla="*/ 3090882 h 6858000"/>
              <a:gd name="connsiteX279" fmla="*/ 1238695 w 7467600"/>
              <a:gd name="connsiteY279" fmla="*/ 3076820 h 6858000"/>
              <a:gd name="connsiteX280" fmla="*/ 716371 w 7467600"/>
              <a:gd name="connsiteY280" fmla="*/ 3293249 h 6858000"/>
              <a:gd name="connsiteX281" fmla="*/ 579522 w 7467600"/>
              <a:gd name="connsiteY281" fmla="*/ 3371759 h 6858000"/>
              <a:gd name="connsiteX282" fmla="*/ 600288 w 7467600"/>
              <a:gd name="connsiteY282" fmla="*/ 3365555 h 6858000"/>
              <a:gd name="connsiteX283" fmla="*/ 840692 w 7467600"/>
              <a:gd name="connsiteY283" fmla="*/ 3284921 h 6858000"/>
              <a:gd name="connsiteX284" fmla="*/ 979248 w 7467600"/>
              <a:gd name="connsiteY284" fmla="*/ 3221003 h 6858000"/>
              <a:gd name="connsiteX285" fmla="*/ 1053282 w 7467600"/>
              <a:gd name="connsiteY285" fmla="*/ 3185247 h 6858000"/>
              <a:gd name="connsiteX286" fmla="*/ 1320603 w 7467600"/>
              <a:gd name="connsiteY286" fmla="*/ 3081281 h 6858000"/>
              <a:gd name="connsiteX287" fmla="*/ 1238695 w 7467600"/>
              <a:gd name="connsiteY287" fmla="*/ 3076820 h 6858000"/>
              <a:gd name="connsiteX288" fmla="*/ 5425627 w 7467600"/>
              <a:gd name="connsiteY288" fmla="*/ 2954192 h 6858000"/>
              <a:gd name="connsiteX289" fmla="*/ 5470770 w 7467600"/>
              <a:gd name="connsiteY289" fmla="*/ 3005435 h 6858000"/>
              <a:gd name="connsiteX290" fmla="*/ 5519779 w 7467600"/>
              <a:gd name="connsiteY290" fmla="*/ 4359223 h 6858000"/>
              <a:gd name="connsiteX291" fmla="*/ 5520293 w 7467600"/>
              <a:gd name="connsiteY291" fmla="*/ 4360602 h 6858000"/>
              <a:gd name="connsiteX292" fmla="*/ 5767221 w 7467600"/>
              <a:gd name="connsiteY292" fmla="*/ 4665564 h 6858000"/>
              <a:gd name="connsiteX293" fmla="*/ 6937169 w 7467600"/>
              <a:gd name="connsiteY293" fmla="*/ 4815941 h 6858000"/>
              <a:gd name="connsiteX294" fmla="*/ 6953922 w 7467600"/>
              <a:gd name="connsiteY294" fmla="*/ 4890068 h 6858000"/>
              <a:gd name="connsiteX295" fmla="*/ 6071359 w 7467600"/>
              <a:gd name="connsiteY295" fmla="*/ 4770770 h 6858000"/>
              <a:gd name="connsiteX296" fmla="*/ 6038839 w 7467600"/>
              <a:gd name="connsiteY296" fmla="*/ 4764474 h 6858000"/>
              <a:gd name="connsiteX297" fmla="*/ 6038706 w 7467600"/>
              <a:gd name="connsiteY297" fmla="*/ 4763847 h 6858000"/>
              <a:gd name="connsiteX298" fmla="*/ 6037784 w 7467600"/>
              <a:gd name="connsiteY298" fmla="*/ 4764270 h 6858000"/>
              <a:gd name="connsiteX299" fmla="*/ 6038839 w 7467600"/>
              <a:gd name="connsiteY299" fmla="*/ 4764474 h 6858000"/>
              <a:gd name="connsiteX300" fmla="*/ 6040338 w 7467600"/>
              <a:gd name="connsiteY300" fmla="*/ 4771418 h 6858000"/>
              <a:gd name="connsiteX301" fmla="*/ 6024488 w 7467600"/>
              <a:gd name="connsiteY301" fmla="*/ 4809903 h 6858000"/>
              <a:gd name="connsiteX302" fmla="*/ 5599771 w 7467600"/>
              <a:gd name="connsiteY302" fmla="*/ 5509652 h 6858000"/>
              <a:gd name="connsiteX303" fmla="*/ 5548843 w 7467600"/>
              <a:gd name="connsiteY303" fmla="*/ 5563845 h 6858000"/>
              <a:gd name="connsiteX304" fmla="*/ 5940952 w 7467600"/>
              <a:gd name="connsiteY304" fmla="*/ 6250028 h 6858000"/>
              <a:gd name="connsiteX305" fmla="*/ 6043441 w 7467600"/>
              <a:gd name="connsiteY305" fmla="*/ 6665847 h 6858000"/>
              <a:gd name="connsiteX306" fmla="*/ 6093432 w 7467600"/>
              <a:gd name="connsiteY306" fmla="*/ 6858000 h 6858000"/>
              <a:gd name="connsiteX307" fmla="*/ 6034344 w 7467600"/>
              <a:gd name="connsiteY307" fmla="*/ 6858000 h 6858000"/>
              <a:gd name="connsiteX308" fmla="*/ 6026679 w 7467600"/>
              <a:gd name="connsiteY308" fmla="*/ 6836959 h 6858000"/>
              <a:gd name="connsiteX309" fmla="*/ 5800441 w 7467600"/>
              <a:gd name="connsiteY309" fmla="*/ 6335286 h 6858000"/>
              <a:gd name="connsiteX310" fmla="*/ 5526562 w 7467600"/>
              <a:gd name="connsiteY310" fmla="*/ 5705388 h 6858000"/>
              <a:gd name="connsiteX311" fmla="*/ 5519640 w 7467600"/>
              <a:gd name="connsiteY311" fmla="*/ 5683774 h 6858000"/>
              <a:gd name="connsiteX312" fmla="*/ 5844559 w 7467600"/>
              <a:gd name="connsiteY312" fmla="*/ 6553349 h 6858000"/>
              <a:gd name="connsiteX313" fmla="*/ 5975994 w 7467600"/>
              <a:gd name="connsiteY313" fmla="*/ 6858000 h 6858000"/>
              <a:gd name="connsiteX314" fmla="*/ 5898547 w 7467600"/>
              <a:gd name="connsiteY314" fmla="*/ 6858000 h 6858000"/>
              <a:gd name="connsiteX315" fmla="*/ 5682041 w 7467600"/>
              <a:gd name="connsiteY315" fmla="*/ 6355860 h 6858000"/>
              <a:gd name="connsiteX316" fmla="*/ 5461758 w 7467600"/>
              <a:gd name="connsiteY316" fmla="*/ 5820220 h 6858000"/>
              <a:gd name="connsiteX317" fmla="*/ 5237282 w 7467600"/>
              <a:gd name="connsiteY317" fmla="*/ 6579086 h 6858000"/>
              <a:gd name="connsiteX318" fmla="*/ 5115009 w 7467600"/>
              <a:gd name="connsiteY318" fmla="*/ 6858000 h 6858000"/>
              <a:gd name="connsiteX319" fmla="*/ 5028074 w 7467600"/>
              <a:gd name="connsiteY319" fmla="*/ 6858000 h 6858000"/>
              <a:gd name="connsiteX320" fmla="*/ 5079508 w 7467600"/>
              <a:gd name="connsiteY320" fmla="*/ 6749074 h 6858000"/>
              <a:gd name="connsiteX321" fmla="*/ 5371846 w 7467600"/>
              <a:gd name="connsiteY321" fmla="*/ 5924413 h 6858000"/>
              <a:gd name="connsiteX322" fmla="*/ 5270512 w 7467600"/>
              <a:gd name="connsiteY322" fmla="*/ 6138975 h 6858000"/>
              <a:gd name="connsiteX323" fmla="*/ 5062409 w 7467600"/>
              <a:gd name="connsiteY323" fmla="*/ 6653544 h 6858000"/>
              <a:gd name="connsiteX324" fmla="*/ 5036628 w 7467600"/>
              <a:gd name="connsiteY324" fmla="*/ 6754247 h 6858000"/>
              <a:gd name="connsiteX325" fmla="*/ 5009112 w 7467600"/>
              <a:gd name="connsiteY325" fmla="*/ 6858000 h 6858000"/>
              <a:gd name="connsiteX326" fmla="*/ 4976679 w 7467600"/>
              <a:gd name="connsiteY326" fmla="*/ 6858000 h 6858000"/>
              <a:gd name="connsiteX327" fmla="*/ 5006537 w 7467600"/>
              <a:gd name="connsiteY327" fmla="*/ 6747068 h 6858000"/>
              <a:gd name="connsiteX328" fmla="*/ 5032723 w 7467600"/>
              <a:gd name="connsiteY328" fmla="*/ 6644957 h 6858000"/>
              <a:gd name="connsiteX329" fmla="*/ 5242949 w 7467600"/>
              <a:gd name="connsiteY329" fmla="*/ 6125175 h 6858000"/>
              <a:gd name="connsiteX330" fmla="*/ 5286321 w 7467600"/>
              <a:gd name="connsiteY330" fmla="*/ 6033555 h 6858000"/>
              <a:gd name="connsiteX331" fmla="*/ 5008210 w 7467600"/>
              <a:gd name="connsiteY331" fmla="*/ 6649194 h 6858000"/>
              <a:gd name="connsiteX332" fmla="*/ 4986321 w 7467600"/>
              <a:gd name="connsiteY332" fmla="*/ 6765687 h 6858000"/>
              <a:gd name="connsiteX333" fmla="*/ 4973474 w 7467600"/>
              <a:gd name="connsiteY333" fmla="*/ 6858000 h 6858000"/>
              <a:gd name="connsiteX334" fmla="*/ 4907178 w 7467600"/>
              <a:gd name="connsiteY334" fmla="*/ 6858000 h 6858000"/>
              <a:gd name="connsiteX335" fmla="*/ 4910810 w 7467600"/>
              <a:gd name="connsiteY335" fmla="*/ 6829660 h 6858000"/>
              <a:gd name="connsiteX336" fmla="*/ 4987461 w 7467600"/>
              <a:gd name="connsiteY336" fmla="*/ 6432994 h 6858000"/>
              <a:gd name="connsiteX337" fmla="*/ 5179262 w 7467600"/>
              <a:gd name="connsiteY337" fmla="*/ 6035044 h 6858000"/>
              <a:gd name="connsiteX338" fmla="*/ 4689678 w 7467600"/>
              <a:gd name="connsiteY338" fmla="*/ 6440241 h 6858000"/>
              <a:gd name="connsiteX339" fmla="*/ 4477543 w 7467600"/>
              <a:gd name="connsiteY339" fmla="*/ 6674836 h 6858000"/>
              <a:gd name="connsiteX340" fmla="*/ 4329957 w 7467600"/>
              <a:gd name="connsiteY340" fmla="*/ 6858000 h 6858000"/>
              <a:gd name="connsiteX341" fmla="*/ 4218595 w 7467600"/>
              <a:gd name="connsiteY341" fmla="*/ 6858000 h 6858000"/>
              <a:gd name="connsiteX342" fmla="*/ 4368888 w 7467600"/>
              <a:gd name="connsiteY342" fmla="*/ 6668412 h 6858000"/>
              <a:gd name="connsiteX343" fmla="*/ 4563091 w 7467600"/>
              <a:gd name="connsiteY343" fmla="*/ 6442508 h 6858000"/>
              <a:gd name="connsiteX344" fmla="*/ 5387324 w 7467600"/>
              <a:gd name="connsiteY344" fmla="*/ 5705830 h 6858000"/>
              <a:gd name="connsiteX345" fmla="*/ 5073620 w 7467600"/>
              <a:gd name="connsiteY345" fmla="*/ 5955437 h 6858000"/>
              <a:gd name="connsiteX346" fmla="*/ 4689789 w 7467600"/>
              <a:gd name="connsiteY346" fmla="*/ 6268382 h 6858000"/>
              <a:gd name="connsiteX347" fmla="*/ 4418722 w 7467600"/>
              <a:gd name="connsiteY347" fmla="*/ 6570886 h 6858000"/>
              <a:gd name="connsiteX348" fmla="*/ 4214944 w 7467600"/>
              <a:gd name="connsiteY348" fmla="*/ 6858000 h 6858000"/>
              <a:gd name="connsiteX349" fmla="*/ 4177898 w 7467600"/>
              <a:gd name="connsiteY349" fmla="*/ 6858000 h 6858000"/>
              <a:gd name="connsiteX350" fmla="*/ 4391597 w 7467600"/>
              <a:gd name="connsiteY350" fmla="*/ 6556370 h 6858000"/>
              <a:gd name="connsiteX351" fmla="*/ 4668889 w 7467600"/>
              <a:gd name="connsiteY351" fmla="*/ 6246399 h 6858000"/>
              <a:gd name="connsiteX352" fmla="*/ 5055427 w 7467600"/>
              <a:gd name="connsiteY352" fmla="*/ 5931476 h 6858000"/>
              <a:gd name="connsiteX353" fmla="*/ 5371814 w 7467600"/>
              <a:gd name="connsiteY353" fmla="*/ 5678975 h 6858000"/>
              <a:gd name="connsiteX354" fmla="*/ 4987918 w 7467600"/>
              <a:gd name="connsiteY354" fmla="*/ 5838701 h 6858000"/>
              <a:gd name="connsiteX355" fmla="*/ 4317146 w 7467600"/>
              <a:gd name="connsiteY355" fmla="*/ 6587716 h 6858000"/>
              <a:gd name="connsiteX356" fmla="*/ 4171627 w 7467600"/>
              <a:gd name="connsiteY356" fmla="*/ 6858000 h 6858000"/>
              <a:gd name="connsiteX357" fmla="*/ 4081585 w 7467600"/>
              <a:gd name="connsiteY357" fmla="*/ 6858000 h 6858000"/>
              <a:gd name="connsiteX358" fmla="*/ 4238603 w 7467600"/>
              <a:gd name="connsiteY358" fmla="*/ 6559341 h 6858000"/>
              <a:gd name="connsiteX359" fmla="*/ 4778333 w 7467600"/>
              <a:gd name="connsiteY359" fmla="*/ 5873626 h 6858000"/>
              <a:gd name="connsiteX360" fmla="*/ 5414185 w 7467600"/>
              <a:gd name="connsiteY360" fmla="*/ 5573882 h 6858000"/>
              <a:gd name="connsiteX361" fmla="*/ 5959648 w 7467600"/>
              <a:gd name="connsiteY361" fmla="*/ 4760797 h 6858000"/>
              <a:gd name="connsiteX362" fmla="*/ 5355019 w 7467600"/>
              <a:gd name="connsiteY362" fmla="*/ 4734672 h 6858000"/>
              <a:gd name="connsiteX363" fmla="*/ 5083565 w 7467600"/>
              <a:gd name="connsiteY363" fmla="*/ 5179121 h 6858000"/>
              <a:gd name="connsiteX364" fmla="*/ 4713577 w 7467600"/>
              <a:gd name="connsiteY364" fmla="*/ 5616803 h 6858000"/>
              <a:gd name="connsiteX365" fmla="*/ 3989559 w 7467600"/>
              <a:gd name="connsiteY365" fmla="*/ 6145945 h 6858000"/>
              <a:gd name="connsiteX366" fmla="*/ 3939824 w 7467600"/>
              <a:gd name="connsiteY366" fmla="*/ 6066900 h 6858000"/>
              <a:gd name="connsiteX367" fmla="*/ 4584537 w 7467600"/>
              <a:gd name="connsiteY367" fmla="*/ 5324826 h 6858000"/>
              <a:gd name="connsiteX368" fmla="*/ 5037105 w 7467600"/>
              <a:gd name="connsiteY368" fmla="*/ 5088765 h 6858000"/>
              <a:gd name="connsiteX369" fmla="*/ 5039930 w 7467600"/>
              <a:gd name="connsiteY369" fmla="*/ 5089585 h 6858000"/>
              <a:gd name="connsiteX370" fmla="*/ 5263764 w 7467600"/>
              <a:gd name="connsiteY370" fmla="*/ 4735525 h 6858000"/>
              <a:gd name="connsiteX371" fmla="*/ 4086300 w 7467600"/>
              <a:gd name="connsiteY371" fmla="*/ 4884599 h 6858000"/>
              <a:gd name="connsiteX372" fmla="*/ 4085485 w 7467600"/>
              <a:gd name="connsiteY372" fmla="*/ 4899070 h 6858000"/>
              <a:gd name="connsiteX373" fmla="*/ 3871915 w 7467600"/>
              <a:gd name="connsiteY373" fmla="*/ 5253645 h 6858000"/>
              <a:gd name="connsiteX374" fmla="*/ 3799374 w 7467600"/>
              <a:gd name="connsiteY374" fmla="*/ 5466127 h 6858000"/>
              <a:gd name="connsiteX375" fmla="*/ 3498850 w 7467600"/>
              <a:gd name="connsiteY375" fmla="*/ 6661888 h 6858000"/>
              <a:gd name="connsiteX376" fmla="*/ 3399216 w 7467600"/>
              <a:gd name="connsiteY376" fmla="*/ 6858000 h 6858000"/>
              <a:gd name="connsiteX377" fmla="*/ 3303688 w 7467600"/>
              <a:gd name="connsiteY377" fmla="*/ 6858000 h 6858000"/>
              <a:gd name="connsiteX378" fmla="*/ 3391774 w 7467600"/>
              <a:gd name="connsiteY378" fmla="*/ 6697181 h 6858000"/>
              <a:gd name="connsiteX379" fmla="*/ 3735540 w 7467600"/>
              <a:gd name="connsiteY379" fmla="*/ 5546923 h 6858000"/>
              <a:gd name="connsiteX380" fmla="*/ 3729438 w 7467600"/>
              <a:gd name="connsiteY380" fmla="*/ 5569058 h 6858000"/>
              <a:gd name="connsiteX381" fmla="*/ 3707782 w 7467600"/>
              <a:gd name="connsiteY381" fmla="*/ 5644908 h 6858000"/>
              <a:gd name="connsiteX382" fmla="*/ 3583827 w 7467600"/>
              <a:gd name="connsiteY382" fmla="*/ 6039215 h 6858000"/>
              <a:gd name="connsiteX383" fmla="*/ 3547861 w 7467600"/>
              <a:gd name="connsiteY383" fmla="*/ 6129609 h 6858000"/>
              <a:gd name="connsiteX384" fmla="*/ 3490905 w 7467600"/>
              <a:gd name="connsiteY384" fmla="*/ 6277660 h 6858000"/>
              <a:gd name="connsiteX385" fmla="*/ 3455859 w 7467600"/>
              <a:gd name="connsiteY385" fmla="*/ 6391301 h 6858000"/>
              <a:gd name="connsiteX386" fmla="*/ 3429112 w 7467600"/>
              <a:gd name="connsiteY386" fmla="*/ 6479469 h 6858000"/>
              <a:gd name="connsiteX387" fmla="*/ 3304862 w 7467600"/>
              <a:gd name="connsiteY387" fmla="*/ 6796476 h 6858000"/>
              <a:gd name="connsiteX388" fmla="*/ 3276071 w 7467600"/>
              <a:gd name="connsiteY388" fmla="*/ 6858000 h 6858000"/>
              <a:gd name="connsiteX389" fmla="*/ 3240805 w 7467600"/>
              <a:gd name="connsiteY389" fmla="*/ 6858000 h 6858000"/>
              <a:gd name="connsiteX390" fmla="*/ 3275917 w 7467600"/>
              <a:gd name="connsiteY390" fmla="*/ 6783192 h 6858000"/>
              <a:gd name="connsiteX391" fmla="*/ 3399358 w 7467600"/>
              <a:gd name="connsiteY391" fmla="*/ 6469011 h 6858000"/>
              <a:gd name="connsiteX392" fmla="*/ 3425650 w 7467600"/>
              <a:gd name="connsiteY392" fmla="*/ 6381333 h 6858000"/>
              <a:gd name="connsiteX393" fmla="*/ 3460661 w 7467600"/>
              <a:gd name="connsiteY393" fmla="*/ 6266763 h 6858000"/>
              <a:gd name="connsiteX394" fmla="*/ 3518021 w 7467600"/>
              <a:gd name="connsiteY394" fmla="*/ 6117298 h 6858000"/>
              <a:gd name="connsiteX395" fmla="*/ 3554035 w 7467600"/>
              <a:gd name="connsiteY395" fmla="*/ 6027832 h 6858000"/>
              <a:gd name="connsiteX396" fmla="*/ 3677174 w 7467600"/>
              <a:gd name="connsiteY396" fmla="*/ 5636351 h 6858000"/>
              <a:gd name="connsiteX397" fmla="*/ 3698819 w 7467600"/>
              <a:gd name="connsiteY397" fmla="*/ 5560503 h 6858000"/>
              <a:gd name="connsiteX398" fmla="*/ 3702094 w 7467600"/>
              <a:gd name="connsiteY398" fmla="*/ 5549194 h 6858000"/>
              <a:gd name="connsiteX399" fmla="*/ 3398355 w 7467600"/>
              <a:gd name="connsiteY399" fmla="*/ 6094603 h 6858000"/>
              <a:gd name="connsiteX400" fmla="*/ 3193941 w 7467600"/>
              <a:gd name="connsiteY400" fmla="*/ 6798775 h 6858000"/>
              <a:gd name="connsiteX401" fmla="*/ 3184140 w 7467600"/>
              <a:gd name="connsiteY401" fmla="*/ 6858000 h 6858000"/>
              <a:gd name="connsiteX402" fmla="*/ 3099978 w 7467600"/>
              <a:gd name="connsiteY402" fmla="*/ 6858000 h 6858000"/>
              <a:gd name="connsiteX403" fmla="*/ 3101556 w 7467600"/>
              <a:gd name="connsiteY403" fmla="*/ 6843337 h 6858000"/>
              <a:gd name="connsiteX404" fmla="*/ 3370162 w 7467600"/>
              <a:gd name="connsiteY404" fmla="*/ 5785550 h 6858000"/>
              <a:gd name="connsiteX405" fmla="*/ 3746477 w 7467600"/>
              <a:gd name="connsiteY405" fmla="*/ 5377889 h 6858000"/>
              <a:gd name="connsiteX406" fmla="*/ 3863399 w 7467600"/>
              <a:gd name="connsiteY406" fmla="*/ 5087257 h 6858000"/>
              <a:gd name="connsiteX407" fmla="*/ 3968712 w 7467600"/>
              <a:gd name="connsiteY407" fmla="*/ 4913989 h 6858000"/>
              <a:gd name="connsiteX408" fmla="*/ 2792390 w 7467600"/>
              <a:gd name="connsiteY408" fmla="*/ 5382974 h 6858000"/>
              <a:gd name="connsiteX409" fmla="*/ 2714982 w 7467600"/>
              <a:gd name="connsiteY409" fmla="*/ 5427051 h 6858000"/>
              <a:gd name="connsiteX410" fmla="*/ 2813361 w 7467600"/>
              <a:gd name="connsiteY410" fmla="*/ 6023912 h 6858000"/>
              <a:gd name="connsiteX411" fmla="*/ 2688430 w 7467600"/>
              <a:gd name="connsiteY411" fmla="*/ 6801564 h 6858000"/>
              <a:gd name="connsiteX412" fmla="*/ 2629626 w 7467600"/>
              <a:gd name="connsiteY412" fmla="*/ 6763394 h 6858000"/>
              <a:gd name="connsiteX413" fmla="*/ 2565328 w 7467600"/>
              <a:gd name="connsiteY413" fmla="*/ 5516399 h 6858000"/>
              <a:gd name="connsiteX414" fmla="*/ 1922999 w 7467600"/>
              <a:gd name="connsiteY414" fmla="*/ 5980343 h 6858000"/>
              <a:gd name="connsiteX415" fmla="*/ 1950261 w 7467600"/>
              <a:gd name="connsiteY415" fmla="*/ 6405858 h 6858000"/>
              <a:gd name="connsiteX416" fmla="*/ 2365554 w 7467600"/>
              <a:gd name="connsiteY416" fmla="*/ 6759107 h 6858000"/>
              <a:gd name="connsiteX417" fmla="*/ 2424142 w 7467600"/>
              <a:gd name="connsiteY417" fmla="*/ 6858000 h 6858000"/>
              <a:gd name="connsiteX418" fmla="*/ 2395994 w 7467600"/>
              <a:gd name="connsiteY418" fmla="*/ 6858000 h 6858000"/>
              <a:gd name="connsiteX419" fmla="*/ 2392863 w 7467600"/>
              <a:gd name="connsiteY419" fmla="*/ 6852964 h 6858000"/>
              <a:gd name="connsiteX420" fmla="*/ 2017589 w 7467600"/>
              <a:gd name="connsiteY420" fmla="*/ 6493982 h 6858000"/>
              <a:gd name="connsiteX421" fmla="*/ 2147336 w 7467600"/>
              <a:gd name="connsiteY421" fmla="*/ 6594052 h 6858000"/>
              <a:gd name="connsiteX422" fmla="*/ 2207047 w 7467600"/>
              <a:gd name="connsiteY422" fmla="*/ 6654540 h 6858000"/>
              <a:gd name="connsiteX423" fmla="*/ 2299106 w 7467600"/>
              <a:gd name="connsiteY423" fmla="*/ 6778931 h 6858000"/>
              <a:gd name="connsiteX424" fmla="*/ 2314430 w 7467600"/>
              <a:gd name="connsiteY424" fmla="*/ 6801144 h 6858000"/>
              <a:gd name="connsiteX425" fmla="*/ 2352406 w 7467600"/>
              <a:gd name="connsiteY425" fmla="*/ 6858000 h 6858000"/>
              <a:gd name="connsiteX426" fmla="*/ 2314492 w 7467600"/>
              <a:gd name="connsiteY426" fmla="*/ 6858000 h 6858000"/>
              <a:gd name="connsiteX427" fmla="*/ 2288095 w 7467600"/>
              <a:gd name="connsiteY427" fmla="*/ 6818030 h 6858000"/>
              <a:gd name="connsiteX428" fmla="*/ 2272768 w 7467600"/>
              <a:gd name="connsiteY428" fmla="*/ 6795822 h 6858000"/>
              <a:gd name="connsiteX429" fmla="*/ 2182715 w 7467600"/>
              <a:gd name="connsiteY429" fmla="*/ 6675071 h 6858000"/>
              <a:gd name="connsiteX430" fmla="*/ 2032061 w 7467600"/>
              <a:gd name="connsiteY430" fmla="*/ 6541380 h 6858000"/>
              <a:gd name="connsiteX431" fmla="*/ 2257220 w 7467600"/>
              <a:gd name="connsiteY431" fmla="*/ 6826257 h 6858000"/>
              <a:gd name="connsiteX432" fmla="*/ 2281324 w 7467600"/>
              <a:gd name="connsiteY432" fmla="*/ 6858000 h 6858000"/>
              <a:gd name="connsiteX433" fmla="*/ 2242860 w 7467600"/>
              <a:gd name="connsiteY433" fmla="*/ 6858000 h 6858000"/>
              <a:gd name="connsiteX434" fmla="*/ 2232818 w 7467600"/>
              <a:gd name="connsiteY434" fmla="*/ 6844926 h 6858000"/>
              <a:gd name="connsiteX435" fmla="*/ 1990172 w 7467600"/>
              <a:gd name="connsiteY435" fmla="*/ 6542121 h 6858000"/>
              <a:gd name="connsiteX436" fmla="*/ 2124090 w 7467600"/>
              <a:gd name="connsiteY436" fmla="*/ 6761017 h 6858000"/>
              <a:gd name="connsiteX437" fmla="*/ 2200380 w 7467600"/>
              <a:gd name="connsiteY437" fmla="*/ 6858000 h 6858000"/>
              <a:gd name="connsiteX438" fmla="*/ 2147507 w 7467600"/>
              <a:gd name="connsiteY438" fmla="*/ 6858000 h 6858000"/>
              <a:gd name="connsiteX439" fmla="*/ 2070668 w 7467600"/>
              <a:gd name="connsiteY439" fmla="*/ 6761520 h 6858000"/>
              <a:gd name="connsiteX440" fmla="*/ 1975142 w 7467600"/>
              <a:gd name="connsiteY440" fmla="*/ 6585570 h 6858000"/>
              <a:gd name="connsiteX441" fmla="*/ 2050035 w 7467600"/>
              <a:gd name="connsiteY441" fmla="*/ 6813345 h 6858000"/>
              <a:gd name="connsiteX442" fmla="*/ 2063025 w 7467600"/>
              <a:gd name="connsiteY442" fmla="*/ 6858000 h 6858000"/>
              <a:gd name="connsiteX443" fmla="*/ 2021675 w 7467600"/>
              <a:gd name="connsiteY443" fmla="*/ 6858000 h 6858000"/>
              <a:gd name="connsiteX444" fmla="*/ 2019308 w 7467600"/>
              <a:gd name="connsiteY444" fmla="*/ 6847118 h 6858000"/>
              <a:gd name="connsiteX445" fmla="*/ 1938835 w 7467600"/>
              <a:gd name="connsiteY445" fmla="*/ 6551160 h 6858000"/>
              <a:gd name="connsiteX446" fmla="*/ 1953230 w 7467600"/>
              <a:gd name="connsiteY446" fmla="*/ 6759699 h 6858000"/>
              <a:gd name="connsiteX447" fmla="*/ 1956763 w 7467600"/>
              <a:gd name="connsiteY447" fmla="*/ 6778191 h 6858000"/>
              <a:gd name="connsiteX448" fmla="*/ 1967925 w 7467600"/>
              <a:gd name="connsiteY448" fmla="*/ 6858000 h 6858000"/>
              <a:gd name="connsiteX449" fmla="*/ 1936622 w 7467600"/>
              <a:gd name="connsiteY449" fmla="*/ 6858000 h 6858000"/>
              <a:gd name="connsiteX450" fmla="*/ 1926261 w 7467600"/>
              <a:gd name="connsiteY450" fmla="*/ 6784064 h 6858000"/>
              <a:gd name="connsiteX451" fmla="*/ 1922724 w 7467600"/>
              <a:gd name="connsiteY451" fmla="*/ 6765577 h 6858000"/>
              <a:gd name="connsiteX452" fmla="*/ 1904650 w 7467600"/>
              <a:gd name="connsiteY452" fmla="*/ 6639616 h 6858000"/>
              <a:gd name="connsiteX453" fmla="*/ 1885273 w 7467600"/>
              <a:gd name="connsiteY453" fmla="*/ 6858000 h 6858000"/>
              <a:gd name="connsiteX454" fmla="*/ 1854363 w 7467600"/>
              <a:gd name="connsiteY454" fmla="*/ 6858000 h 6858000"/>
              <a:gd name="connsiteX455" fmla="*/ 1880391 w 7467600"/>
              <a:gd name="connsiteY455" fmla="*/ 6603796 h 6858000"/>
              <a:gd name="connsiteX456" fmla="*/ 1818273 w 7467600"/>
              <a:gd name="connsiteY456" fmla="*/ 6715729 h 6858000"/>
              <a:gd name="connsiteX457" fmla="*/ 1794691 w 7467600"/>
              <a:gd name="connsiteY457" fmla="*/ 6843239 h 6858000"/>
              <a:gd name="connsiteX458" fmla="*/ 1794914 w 7467600"/>
              <a:gd name="connsiteY458" fmla="*/ 6858000 h 6858000"/>
              <a:gd name="connsiteX459" fmla="*/ 1746128 w 7467600"/>
              <a:gd name="connsiteY459" fmla="*/ 6858000 h 6858000"/>
              <a:gd name="connsiteX460" fmla="*/ 1753934 w 7467600"/>
              <a:gd name="connsiteY460" fmla="*/ 6724796 h 6858000"/>
              <a:gd name="connsiteX461" fmla="*/ 1792053 w 7467600"/>
              <a:gd name="connsiteY461" fmla="*/ 6572396 h 6858000"/>
              <a:gd name="connsiteX462" fmla="*/ 1862248 w 7467600"/>
              <a:gd name="connsiteY462" fmla="*/ 6266397 h 6858000"/>
              <a:gd name="connsiteX463" fmla="*/ 1862250 w 7467600"/>
              <a:gd name="connsiteY463" fmla="*/ 6033531 h 6858000"/>
              <a:gd name="connsiteX464" fmla="*/ 1211999 w 7467600"/>
              <a:gd name="connsiteY464" fmla="*/ 6683610 h 6858000"/>
              <a:gd name="connsiteX465" fmla="*/ 1213266 w 7467600"/>
              <a:gd name="connsiteY465" fmla="*/ 6691947 h 6858000"/>
              <a:gd name="connsiteX466" fmla="*/ 1203370 w 7467600"/>
              <a:gd name="connsiteY466" fmla="*/ 6850676 h 6858000"/>
              <a:gd name="connsiteX467" fmla="*/ 1203671 w 7467600"/>
              <a:gd name="connsiteY467" fmla="*/ 6858000 h 6858000"/>
              <a:gd name="connsiteX468" fmla="*/ 1143180 w 7467600"/>
              <a:gd name="connsiteY468" fmla="*/ 6858000 h 6858000"/>
              <a:gd name="connsiteX469" fmla="*/ 1142176 w 7467600"/>
              <a:gd name="connsiteY469" fmla="*/ 6766045 h 6858000"/>
              <a:gd name="connsiteX470" fmla="*/ 1067484 w 7467600"/>
              <a:gd name="connsiteY470" fmla="*/ 6858000 h 6858000"/>
              <a:gd name="connsiteX471" fmla="*/ 953928 w 7467600"/>
              <a:gd name="connsiteY471" fmla="*/ 6858000 h 6858000"/>
              <a:gd name="connsiteX472" fmla="*/ 959715 w 7467600"/>
              <a:gd name="connsiteY472" fmla="*/ 6850185 h 6858000"/>
              <a:gd name="connsiteX473" fmla="*/ 1483788 w 7467600"/>
              <a:gd name="connsiteY473" fmla="*/ 6259174 h 6858000"/>
              <a:gd name="connsiteX474" fmla="*/ 1100671 w 7467600"/>
              <a:gd name="connsiteY474" fmla="*/ 6252137 h 6858000"/>
              <a:gd name="connsiteX475" fmla="*/ 1090144 w 7467600"/>
              <a:gd name="connsiteY475" fmla="*/ 6256748 h 6858000"/>
              <a:gd name="connsiteX476" fmla="*/ 1095872 w 7467600"/>
              <a:gd name="connsiteY476" fmla="*/ 6271892 h 6858000"/>
              <a:gd name="connsiteX477" fmla="*/ 262785 w 7467600"/>
              <a:gd name="connsiteY477" fmla="*/ 6845450 h 6858000"/>
              <a:gd name="connsiteX478" fmla="*/ 209968 w 7467600"/>
              <a:gd name="connsiteY478" fmla="*/ 6770713 h 6858000"/>
              <a:gd name="connsiteX479" fmla="*/ 873460 w 7467600"/>
              <a:gd name="connsiteY479" fmla="*/ 6253768 h 6858000"/>
              <a:gd name="connsiteX480" fmla="*/ 192686 w 7467600"/>
              <a:gd name="connsiteY480" fmla="*/ 5849257 h 6858000"/>
              <a:gd name="connsiteX481" fmla="*/ 4696 w 7467600"/>
              <a:gd name="connsiteY481" fmla="*/ 5697668 h 6858000"/>
              <a:gd name="connsiteX482" fmla="*/ 0 w 7467600"/>
              <a:gd name="connsiteY482" fmla="*/ 5689984 h 6858000"/>
              <a:gd name="connsiteX483" fmla="*/ 0 w 7467600"/>
              <a:gd name="connsiteY483" fmla="*/ 5513472 h 6858000"/>
              <a:gd name="connsiteX484" fmla="*/ 174101 w 7467600"/>
              <a:gd name="connsiteY484" fmla="*/ 5620277 h 6858000"/>
              <a:gd name="connsiteX485" fmla="*/ 891800 w 7467600"/>
              <a:gd name="connsiteY485" fmla="*/ 6036935 h 6858000"/>
              <a:gd name="connsiteX486" fmla="*/ 1072219 w 7467600"/>
              <a:gd name="connsiteY486" fmla="*/ 6169443 h 6858000"/>
              <a:gd name="connsiteX487" fmla="*/ 1074117 w 7467600"/>
              <a:gd name="connsiteY487" fmla="*/ 6170301 h 6858000"/>
              <a:gd name="connsiteX488" fmla="*/ 1083114 w 7467600"/>
              <a:gd name="connsiteY488" fmla="*/ 6174131 h 6858000"/>
              <a:gd name="connsiteX489" fmla="*/ 1543010 w 7467600"/>
              <a:gd name="connsiteY489" fmla="*/ 6191140 h 6858000"/>
              <a:gd name="connsiteX490" fmla="*/ 1551080 w 7467600"/>
              <a:gd name="connsiteY490" fmla="*/ 6195006 h 6858000"/>
              <a:gd name="connsiteX491" fmla="*/ 2345443 w 7467600"/>
              <a:gd name="connsiteY491" fmla="*/ 5549882 h 6858000"/>
              <a:gd name="connsiteX492" fmla="*/ 1721499 w 7467600"/>
              <a:gd name="connsiteY492" fmla="*/ 5599969 h 6858000"/>
              <a:gd name="connsiteX493" fmla="*/ 767716 w 7467600"/>
              <a:gd name="connsiteY493" fmla="*/ 5472768 h 6858000"/>
              <a:gd name="connsiteX494" fmla="*/ 722147 w 7467600"/>
              <a:gd name="connsiteY494" fmla="*/ 5393091 h 6858000"/>
              <a:gd name="connsiteX495" fmla="*/ 1485552 w 7467600"/>
              <a:gd name="connsiteY495" fmla="*/ 5313202 h 6858000"/>
              <a:gd name="connsiteX496" fmla="*/ 2143004 w 7467600"/>
              <a:gd name="connsiteY496" fmla="*/ 5402420 h 6858000"/>
              <a:gd name="connsiteX497" fmla="*/ 1933391 w 7467600"/>
              <a:gd name="connsiteY497" fmla="*/ 5156971 h 6858000"/>
              <a:gd name="connsiteX498" fmla="*/ 1827118 w 7467600"/>
              <a:gd name="connsiteY498" fmla="*/ 4968410 h 6858000"/>
              <a:gd name="connsiteX499" fmla="*/ 1837349 w 7467600"/>
              <a:gd name="connsiteY499" fmla="*/ 4956357 h 6858000"/>
              <a:gd name="connsiteX500" fmla="*/ 2162835 w 7467600"/>
              <a:gd name="connsiteY500" fmla="*/ 5187853 h 6858000"/>
              <a:gd name="connsiteX501" fmla="*/ 2257167 w 7467600"/>
              <a:gd name="connsiteY501" fmla="*/ 5462123 h 6858000"/>
              <a:gd name="connsiteX502" fmla="*/ 2261598 w 7467600"/>
              <a:gd name="connsiteY502" fmla="*/ 5467998 h 6858000"/>
              <a:gd name="connsiteX503" fmla="*/ 2437177 w 7467600"/>
              <a:gd name="connsiteY503" fmla="*/ 5479608 h 6858000"/>
              <a:gd name="connsiteX504" fmla="*/ 2445247 w 7467600"/>
              <a:gd name="connsiteY504" fmla="*/ 5483476 h 6858000"/>
              <a:gd name="connsiteX505" fmla="*/ 2743626 w 7467600"/>
              <a:gd name="connsiteY505" fmla="*/ 5304819 h 6858000"/>
              <a:gd name="connsiteX506" fmla="*/ 3048102 w 7467600"/>
              <a:gd name="connsiteY506" fmla="*/ 5150595 h 6858000"/>
              <a:gd name="connsiteX507" fmla="*/ 1799414 w 7467600"/>
              <a:gd name="connsiteY507" fmla="*/ 4694732 h 6858000"/>
              <a:gd name="connsiteX508" fmla="*/ 1771735 w 7467600"/>
              <a:gd name="connsiteY508" fmla="*/ 4619929 h 6858000"/>
              <a:gd name="connsiteX509" fmla="*/ 3104273 w 7467600"/>
              <a:gd name="connsiteY509" fmla="*/ 5076159 h 6858000"/>
              <a:gd name="connsiteX510" fmla="*/ 3113245 w 7467600"/>
              <a:gd name="connsiteY510" fmla="*/ 5090705 h 6858000"/>
              <a:gd name="connsiteX511" fmla="*/ 3126294 w 7467600"/>
              <a:gd name="connsiteY511" fmla="*/ 5114400 h 6858000"/>
              <a:gd name="connsiteX512" fmla="*/ 3937433 w 7467600"/>
              <a:gd name="connsiteY512" fmla="*/ 4830473 h 6858000"/>
              <a:gd name="connsiteX513" fmla="*/ 3590475 w 7467600"/>
              <a:gd name="connsiteY513" fmla="*/ 4597974 h 6858000"/>
              <a:gd name="connsiteX514" fmla="*/ 3100264 w 7467600"/>
              <a:gd name="connsiteY514" fmla="*/ 4579845 h 6858000"/>
              <a:gd name="connsiteX515" fmla="*/ 2183576 w 7467600"/>
              <a:gd name="connsiteY515" fmla="*/ 4227150 h 6858000"/>
              <a:gd name="connsiteX516" fmla="*/ 2151029 w 7467600"/>
              <a:gd name="connsiteY516" fmla="*/ 4146947 h 6858000"/>
              <a:gd name="connsiteX517" fmla="*/ 3563434 w 7467600"/>
              <a:gd name="connsiteY517" fmla="*/ 4469115 h 6858000"/>
              <a:gd name="connsiteX518" fmla="*/ 3177952 w 7467600"/>
              <a:gd name="connsiteY518" fmla="*/ 3657386 h 6858000"/>
              <a:gd name="connsiteX519" fmla="*/ 3189263 w 7467600"/>
              <a:gd name="connsiteY519" fmla="*/ 3625726 h 6858000"/>
              <a:gd name="connsiteX520" fmla="*/ 3560912 w 7467600"/>
              <a:gd name="connsiteY520" fmla="*/ 4079863 h 6858000"/>
              <a:gd name="connsiteX521" fmla="*/ 3626636 w 7467600"/>
              <a:gd name="connsiteY521" fmla="*/ 4512230 h 6858000"/>
              <a:gd name="connsiteX522" fmla="*/ 3653088 w 7467600"/>
              <a:gd name="connsiteY522" fmla="*/ 4521417 h 6858000"/>
              <a:gd name="connsiteX523" fmla="*/ 3988128 w 7467600"/>
              <a:gd name="connsiteY523" fmla="*/ 4817267 h 6858000"/>
              <a:gd name="connsiteX524" fmla="*/ 4830582 w 7467600"/>
              <a:gd name="connsiteY524" fmla="*/ 4676000 h 6858000"/>
              <a:gd name="connsiteX525" fmla="*/ 4830100 w 7467600"/>
              <a:gd name="connsiteY525" fmla="*/ 4675554 h 6858000"/>
              <a:gd name="connsiteX526" fmla="*/ 4036318 w 7467600"/>
              <a:gd name="connsiteY526" fmla="*/ 4147013 h 6858000"/>
              <a:gd name="connsiteX527" fmla="*/ 3432098 w 7467600"/>
              <a:gd name="connsiteY527" fmla="*/ 3537312 h 6858000"/>
              <a:gd name="connsiteX528" fmla="*/ 3446761 w 7467600"/>
              <a:gd name="connsiteY528" fmla="*/ 3461278 h 6858000"/>
              <a:gd name="connsiteX529" fmla="*/ 4419733 w 7467600"/>
              <a:gd name="connsiteY529" fmla="*/ 3963555 h 6858000"/>
              <a:gd name="connsiteX530" fmla="*/ 4781371 w 7467600"/>
              <a:gd name="connsiteY530" fmla="*/ 4458604 h 6858000"/>
              <a:gd name="connsiteX531" fmla="*/ 4780440 w 7467600"/>
              <a:gd name="connsiteY531" fmla="*/ 4470290 h 6858000"/>
              <a:gd name="connsiteX532" fmla="*/ 4898954 w 7467600"/>
              <a:gd name="connsiteY532" fmla="*/ 4662092 h 6858000"/>
              <a:gd name="connsiteX533" fmla="*/ 4900699 w 7467600"/>
              <a:gd name="connsiteY533" fmla="*/ 4670867 h 6858000"/>
              <a:gd name="connsiteX534" fmla="*/ 5714511 w 7467600"/>
              <a:gd name="connsiteY534" fmla="*/ 4663483 h 6858000"/>
              <a:gd name="connsiteX535" fmla="*/ 5464793 w 7467600"/>
              <a:gd name="connsiteY535" fmla="*/ 4393556 h 6858000"/>
              <a:gd name="connsiteX536" fmla="*/ 5461897 w 7467600"/>
              <a:gd name="connsiteY536" fmla="*/ 4390879 h 6858000"/>
              <a:gd name="connsiteX537" fmla="*/ 4294126 w 7467600"/>
              <a:gd name="connsiteY537" fmla="*/ 3303048 h 6858000"/>
              <a:gd name="connsiteX538" fmla="*/ 4305321 w 7467600"/>
              <a:gd name="connsiteY538" fmla="*/ 3256953 h 6858000"/>
              <a:gd name="connsiteX539" fmla="*/ 4949299 w 7467600"/>
              <a:gd name="connsiteY539" fmla="*/ 3766336 h 6858000"/>
              <a:gd name="connsiteX540" fmla="*/ 5291452 w 7467600"/>
              <a:gd name="connsiteY540" fmla="*/ 4076801 h 6858000"/>
              <a:gd name="connsiteX541" fmla="*/ 5434998 w 7467600"/>
              <a:gd name="connsiteY541" fmla="*/ 4254100 h 6858000"/>
              <a:gd name="connsiteX542" fmla="*/ 5351015 w 7467600"/>
              <a:gd name="connsiteY542" fmla="*/ 3760989 h 6858000"/>
              <a:gd name="connsiteX543" fmla="*/ 5413780 w 7467600"/>
              <a:gd name="connsiteY543" fmla="*/ 2966265 h 6858000"/>
              <a:gd name="connsiteX544" fmla="*/ 5425627 w 7467600"/>
              <a:gd name="connsiteY544" fmla="*/ 2954192 h 6858000"/>
              <a:gd name="connsiteX545" fmla="*/ 6604735 w 7467600"/>
              <a:gd name="connsiteY545" fmla="*/ 2041381 h 6858000"/>
              <a:gd name="connsiteX546" fmla="*/ 7204487 w 7467600"/>
              <a:gd name="connsiteY546" fmla="*/ 2742112 h 6858000"/>
              <a:gd name="connsiteX547" fmla="*/ 7131592 w 7467600"/>
              <a:gd name="connsiteY547" fmla="*/ 2672096 h 6858000"/>
              <a:gd name="connsiteX548" fmla="*/ 6996344 w 7467600"/>
              <a:gd name="connsiteY548" fmla="*/ 2518310 h 6858000"/>
              <a:gd name="connsiteX549" fmla="*/ 6735495 w 7467600"/>
              <a:gd name="connsiteY549" fmla="*/ 2196890 h 6858000"/>
              <a:gd name="connsiteX550" fmla="*/ 6721901 w 7467600"/>
              <a:gd name="connsiteY550" fmla="*/ 2179274 h 6858000"/>
              <a:gd name="connsiteX551" fmla="*/ 6604735 w 7467600"/>
              <a:gd name="connsiteY551" fmla="*/ 2041381 h 6858000"/>
              <a:gd name="connsiteX552" fmla="*/ 6591670 w 7467600"/>
              <a:gd name="connsiteY552" fmla="*/ 1988277 h 6858000"/>
              <a:gd name="connsiteX553" fmla="*/ 6747349 w 7467600"/>
              <a:gd name="connsiteY553" fmla="*/ 2160069 h 6858000"/>
              <a:gd name="connsiteX554" fmla="*/ 6760943 w 7467600"/>
              <a:gd name="connsiteY554" fmla="*/ 2177686 h 6858000"/>
              <a:gd name="connsiteX555" fmla="*/ 7021065 w 7467600"/>
              <a:gd name="connsiteY555" fmla="*/ 2498102 h 6858000"/>
              <a:gd name="connsiteX556" fmla="*/ 7155223 w 7467600"/>
              <a:gd name="connsiteY556" fmla="*/ 2650386 h 6858000"/>
              <a:gd name="connsiteX557" fmla="*/ 7203167 w 7467600"/>
              <a:gd name="connsiteY557" fmla="*/ 2697288 h 6858000"/>
              <a:gd name="connsiteX558" fmla="*/ 6937703 w 7467600"/>
              <a:gd name="connsiteY558" fmla="*/ 2321981 h 6858000"/>
              <a:gd name="connsiteX559" fmla="*/ 6591670 w 7467600"/>
              <a:gd name="connsiteY559" fmla="*/ 1988277 h 6858000"/>
              <a:gd name="connsiteX560" fmla="*/ 5798671 w 7467600"/>
              <a:gd name="connsiteY560" fmla="*/ 1981601 h 6858000"/>
              <a:gd name="connsiteX561" fmla="*/ 5754709 w 7467600"/>
              <a:gd name="connsiteY561" fmla="*/ 2071454 h 6858000"/>
              <a:gd name="connsiteX562" fmla="*/ 5763044 w 7467600"/>
              <a:gd name="connsiteY562" fmla="*/ 2842206 h 6858000"/>
              <a:gd name="connsiteX563" fmla="*/ 5764974 w 7467600"/>
              <a:gd name="connsiteY563" fmla="*/ 2799609 h 6858000"/>
              <a:gd name="connsiteX564" fmla="*/ 5767665 w 7467600"/>
              <a:gd name="connsiteY564" fmla="*/ 2666409 h 6858000"/>
              <a:gd name="connsiteX565" fmla="*/ 5763055 w 7467600"/>
              <a:gd name="connsiteY565" fmla="*/ 2579705 h 6858000"/>
              <a:gd name="connsiteX566" fmla="*/ 5758079 w 7467600"/>
              <a:gd name="connsiteY566" fmla="*/ 2492508 h 6858000"/>
              <a:gd name="connsiteX567" fmla="*/ 5779325 w 7467600"/>
              <a:gd name="connsiteY567" fmla="*/ 2197069 h 6858000"/>
              <a:gd name="connsiteX568" fmla="*/ 5798671 w 7467600"/>
              <a:gd name="connsiteY568" fmla="*/ 1981601 h 6858000"/>
              <a:gd name="connsiteX569" fmla="*/ 5829202 w 7467600"/>
              <a:gd name="connsiteY569" fmla="*/ 1971679 h 6858000"/>
              <a:gd name="connsiteX570" fmla="*/ 5809558 w 7467600"/>
              <a:gd name="connsiteY570" fmla="*/ 2198043 h 6858000"/>
              <a:gd name="connsiteX571" fmla="*/ 5788653 w 7467600"/>
              <a:gd name="connsiteY571" fmla="*/ 2489430 h 6858000"/>
              <a:gd name="connsiteX572" fmla="*/ 5793439 w 7467600"/>
              <a:gd name="connsiteY572" fmla="*/ 2575235 h 6858000"/>
              <a:gd name="connsiteX573" fmla="*/ 5796837 w 7467600"/>
              <a:gd name="connsiteY573" fmla="*/ 2637633 h 6858000"/>
              <a:gd name="connsiteX574" fmla="*/ 5818614 w 7467600"/>
              <a:gd name="connsiteY574" fmla="*/ 2473055 h 6858000"/>
              <a:gd name="connsiteX575" fmla="*/ 5829202 w 7467600"/>
              <a:gd name="connsiteY575" fmla="*/ 1971679 h 6858000"/>
              <a:gd name="connsiteX576" fmla="*/ 5911389 w 7467600"/>
              <a:gd name="connsiteY576" fmla="*/ 1898371 h 6858000"/>
              <a:gd name="connsiteX577" fmla="*/ 6237627 w 7467600"/>
              <a:gd name="connsiteY577" fmla="*/ 2231921 h 6858000"/>
              <a:gd name="connsiteX578" fmla="*/ 5911389 w 7467600"/>
              <a:gd name="connsiteY578" fmla="*/ 1898371 h 6858000"/>
              <a:gd name="connsiteX579" fmla="*/ 6944437 w 7467600"/>
              <a:gd name="connsiteY579" fmla="*/ 1575402 h 6858000"/>
              <a:gd name="connsiteX580" fmla="*/ 6304730 w 7467600"/>
              <a:gd name="connsiteY580" fmla="*/ 1766654 h 6858000"/>
              <a:gd name="connsiteX581" fmla="*/ 6944437 w 7467600"/>
              <a:gd name="connsiteY581" fmla="*/ 1575402 h 6858000"/>
              <a:gd name="connsiteX582" fmla="*/ 7019523 w 7467600"/>
              <a:gd name="connsiteY582" fmla="*/ 1519450 h 6858000"/>
              <a:gd name="connsiteX583" fmla="*/ 6298091 w 7467600"/>
              <a:gd name="connsiteY583" fmla="*/ 1737122 h 6858000"/>
              <a:gd name="connsiteX584" fmla="*/ 7019523 w 7467600"/>
              <a:gd name="connsiteY584" fmla="*/ 1519450 h 6858000"/>
              <a:gd name="connsiteX585" fmla="*/ 2399523 w 7467600"/>
              <a:gd name="connsiteY585" fmla="*/ 1428234 h 6858000"/>
              <a:gd name="connsiteX586" fmla="*/ 2224982 w 7467600"/>
              <a:gd name="connsiteY586" fmla="*/ 1826201 h 6858000"/>
              <a:gd name="connsiteX587" fmla="*/ 2096099 w 7467600"/>
              <a:gd name="connsiteY587" fmla="*/ 2345900 h 6858000"/>
              <a:gd name="connsiteX588" fmla="*/ 2283317 w 7467600"/>
              <a:gd name="connsiteY588" fmla="*/ 1796925 h 6858000"/>
              <a:gd name="connsiteX589" fmla="*/ 2399523 w 7467600"/>
              <a:gd name="connsiteY589" fmla="*/ 1428234 h 6858000"/>
              <a:gd name="connsiteX590" fmla="*/ 2448558 w 7467600"/>
              <a:gd name="connsiteY590" fmla="*/ 1373435 h 6858000"/>
              <a:gd name="connsiteX591" fmla="*/ 2312521 w 7467600"/>
              <a:gd name="connsiteY591" fmla="*/ 1806140 h 6858000"/>
              <a:gd name="connsiteX592" fmla="*/ 2127533 w 7467600"/>
              <a:gd name="connsiteY592" fmla="*/ 2348380 h 6858000"/>
              <a:gd name="connsiteX593" fmla="*/ 2358080 w 7467600"/>
              <a:gd name="connsiteY593" fmla="*/ 1866134 h 6858000"/>
              <a:gd name="connsiteX594" fmla="*/ 2407436 w 7467600"/>
              <a:gd name="connsiteY594" fmla="*/ 1651070 h 6858000"/>
              <a:gd name="connsiteX595" fmla="*/ 2448558 w 7467600"/>
              <a:gd name="connsiteY595" fmla="*/ 1373435 h 6858000"/>
              <a:gd name="connsiteX596" fmla="*/ 278707 w 7467600"/>
              <a:gd name="connsiteY596" fmla="*/ 1352270 h 6858000"/>
              <a:gd name="connsiteX597" fmla="*/ 321570 w 7467600"/>
              <a:gd name="connsiteY597" fmla="*/ 1861610 h 6858000"/>
              <a:gd name="connsiteX598" fmla="*/ 294281 w 7467600"/>
              <a:gd name="connsiteY598" fmla="*/ 1440658 h 6858000"/>
              <a:gd name="connsiteX599" fmla="*/ 278707 w 7467600"/>
              <a:gd name="connsiteY599" fmla="*/ 1352270 h 6858000"/>
              <a:gd name="connsiteX600" fmla="*/ 1423821 w 7467600"/>
              <a:gd name="connsiteY600" fmla="*/ 1351958 h 6858000"/>
              <a:gd name="connsiteX601" fmla="*/ 1638521 w 7467600"/>
              <a:gd name="connsiteY601" fmla="*/ 1908470 h 6858000"/>
              <a:gd name="connsiteX602" fmla="*/ 1754199 w 7467600"/>
              <a:gd name="connsiteY602" fmla="*/ 2149284 h 6858000"/>
              <a:gd name="connsiteX603" fmla="*/ 1908359 w 7467600"/>
              <a:gd name="connsiteY603" fmla="*/ 2364988 h 6858000"/>
              <a:gd name="connsiteX604" fmla="*/ 1647661 w 7467600"/>
              <a:gd name="connsiteY604" fmla="*/ 1825945 h 6858000"/>
              <a:gd name="connsiteX605" fmla="*/ 1423821 w 7467600"/>
              <a:gd name="connsiteY605" fmla="*/ 1351958 h 6858000"/>
              <a:gd name="connsiteX606" fmla="*/ 1431890 w 7467600"/>
              <a:gd name="connsiteY606" fmla="*/ 1306475 h 6858000"/>
              <a:gd name="connsiteX607" fmla="*/ 1507597 w 7467600"/>
              <a:gd name="connsiteY607" fmla="*/ 1446132 h 6858000"/>
              <a:gd name="connsiteX608" fmla="*/ 1674586 w 7467600"/>
              <a:gd name="connsiteY608" fmla="*/ 1813832 h 6858000"/>
              <a:gd name="connsiteX609" fmla="*/ 1815950 w 7467600"/>
              <a:gd name="connsiteY609" fmla="*/ 2128564 h 6858000"/>
              <a:gd name="connsiteX610" fmla="*/ 1984242 w 7467600"/>
              <a:gd name="connsiteY610" fmla="*/ 2430829 h 6858000"/>
              <a:gd name="connsiteX611" fmla="*/ 2014023 w 7467600"/>
              <a:gd name="connsiteY611" fmla="*/ 2450995 h 6858000"/>
              <a:gd name="connsiteX612" fmla="*/ 1747337 w 7467600"/>
              <a:gd name="connsiteY612" fmla="*/ 1855264 h 6858000"/>
              <a:gd name="connsiteX613" fmla="*/ 1533749 w 7467600"/>
              <a:gd name="connsiteY613" fmla="*/ 1478656 h 6858000"/>
              <a:gd name="connsiteX614" fmla="*/ 1431890 w 7467600"/>
              <a:gd name="connsiteY614" fmla="*/ 1306475 h 6858000"/>
              <a:gd name="connsiteX615" fmla="*/ 5052692 w 7467600"/>
              <a:gd name="connsiteY615" fmla="*/ 1292994 h 6858000"/>
              <a:gd name="connsiteX616" fmla="*/ 5200661 w 7467600"/>
              <a:gd name="connsiteY616" fmla="*/ 1635186 h 6858000"/>
              <a:gd name="connsiteX617" fmla="*/ 5297138 w 7467600"/>
              <a:gd name="connsiteY617" fmla="*/ 1906351 h 6858000"/>
              <a:gd name="connsiteX618" fmla="*/ 5052692 w 7467600"/>
              <a:gd name="connsiteY618" fmla="*/ 1292994 h 6858000"/>
              <a:gd name="connsiteX619" fmla="*/ 5009948 w 7467600"/>
              <a:gd name="connsiteY619" fmla="*/ 1273619 h 6858000"/>
              <a:gd name="connsiteX620" fmla="*/ 5121777 w 7467600"/>
              <a:gd name="connsiteY620" fmla="*/ 1654213 h 6858000"/>
              <a:gd name="connsiteX621" fmla="*/ 5293545 w 7467600"/>
              <a:gd name="connsiteY621" fmla="*/ 2072247 h 6858000"/>
              <a:gd name="connsiteX622" fmla="*/ 5294042 w 7467600"/>
              <a:gd name="connsiteY622" fmla="*/ 2065019 h 6858000"/>
              <a:gd name="connsiteX623" fmla="*/ 5171936 w 7467600"/>
              <a:gd name="connsiteY623" fmla="*/ 1647613 h 6858000"/>
              <a:gd name="connsiteX624" fmla="*/ 5009948 w 7467600"/>
              <a:gd name="connsiteY624" fmla="*/ 1273619 h 6858000"/>
              <a:gd name="connsiteX625" fmla="*/ 655236 w 7467600"/>
              <a:gd name="connsiteY625" fmla="*/ 1268632 h 6858000"/>
              <a:gd name="connsiteX626" fmla="*/ 839521 w 7467600"/>
              <a:gd name="connsiteY626" fmla="*/ 1685315 h 6858000"/>
              <a:gd name="connsiteX627" fmla="*/ 1109416 w 7467600"/>
              <a:gd name="connsiteY627" fmla="*/ 2061663 h 6858000"/>
              <a:gd name="connsiteX628" fmla="*/ 1298300 w 7467600"/>
              <a:gd name="connsiteY628" fmla="*/ 2247742 h 6858000"/>
              <a:gd name="connsiteX629" fmla="*/ 1125871 w 7467600"/>
              <a:gd name="connsiteY629" fmla="*/ 1989513 h 6858000"/>
              <a:gd name="connsiteX630" fmla="*/ 981574 w 7467600"/>
              <a:gd name="connsiteY630" fmla="*/ 1783157 h 6858000"/>
              <a:gd name="connsiteX631" fmla="*/ 922198 w 7467600"/>
              <a:gd name="connsiteY631" fmla="*/ 1677437 h 6858000"/>
              <a:gd name="connsiteX632" fmla="*/ 869293 w 7467600"/>
              <a:gd name="connsiteY632" fmla="*/ 1583214 h 6858000"/>
              <a:gd name="connsiteX633" fmla="*/ 751431 w 7467600"/>
              <a:gd name="connsiteY633" fmla="*/ 1405731 h 6858000"/>
              <a:gd name="connsiteX634" fmla="*/ 655236 w 7467600"/>
              <a:gd name="connsiteY634" fmla="*/ 1268632 h 6858000"/>
              <a:gd name="connsiteX635" fmla="*/ 6516292 w 7467600"/>
              <a:gd name="connsiteY635" fmla="*/ 1263064 h 6858000"/>
              <a:gd name="connsiteX636" fmla="*/ 5736320 w 7467600"/>
              <a:gd name="connsiteY636" fmla="*/ 1501803 h 6858000"/>
              <a:gd name="connsiteX637" fmla="*/ 6516292 w 7467600"/>
              <a:gd name="connsiteY637" fmla="*/ 1263064 h 6858000"/>
              <a:gd name="connsiteX638" fmla="*/ 291466 w 7467600"/>
              <a:gd name="connsiteY638" fmla="*/ 1250369 h 6858000"/>
              <a:gd name="connsiteX639" fmla="*/ 323180 w 7467600"/>
              <a:gd name="connsiteY639" fmla="*/ 1435283 h 6858000"/>
              <a:gd name="connsiteX640" fmla="*/ 349381 w 7467600"/>
              <a:gd name="connsiteY640" fmla="*/ 1875041 h 6858000"/>
              <a:gd name="connsiteX641" fmla="*/ 374363 w 7467600"/>
              <a:gd name="connsiteY641" fmla="*/ 1506494 h 6858000"/>
              <a:gd name="connsiteX642" fmla="*/ 302168 w 7467600"/>
              <a:gd name="connsiteY642" fmla="*/ 1274495 h 6858000"/>
              <a:gd name="connsiteX643" fmla="*/ 291466 w 7467600"/>
              <a:gd name="connsiteY643" fmla="*/ 1250369 h 6858000"/>
              <a:gd name="connsiteX644" fmla="*/ 678222 w 7467600"/>
              <a:gd name="connsiteY644" fmla="*/ 1248670 h 6858000"/>
              <a:gd name="connsiteX645" fmla="*/ 775536 w 7467600"/>
              <a:gd name="connsiteY645" fmla="*/ 1388015 h 6858000"/>
              <a:gd name="connsiteX646" fmla="*/ 894529 w 7467600"/>
              <a:gd name="connsiteY646" fmla="*/ 1567739 h 6858000"/>
              <a:gd name="connsiteX647" fmla="*/ 948000 w 7467600"/>
              <a:gd name="connsiteY647" fmla="*/ 1663088 h 6858000"/>
              <a:gd name="connsiteX648" fmla="*/ 1006812 w 7467600"/>
              <a:gd name="connsiteY648" fmla="*/ 1767683 h 6858000"/>
              <a:gd name="connsiteX649" fmla="*/ 1149133 w 7467600"/>
              <a:gd name="connsiteY649" fmla="*/ 1971513 h 6858000"/>
              <a:gd name="connsiteX650" fmla="*/ 1333952 w 7467600"/>
              <a:gd name="connsiteY650" fmla="*/ 2251620 h 6858000"/>
              <a:gd name="connsiteX651" fmla="*/ 1337329 w 7467600"/>
              <a:gd name="connsiteY651" fmla="*/ 2258350 h 6858000"/>
              <a:gd name="connsiteX652" fmla="*/ 1014726 w 7467600"/>
              <a:gd name="connsiteY652" fmla="*/ 1615556 h 6858000"/>
              <a:gd name="connsiteX653" fmla="*/ 678222 w 7467600"/>
              <a:gd name="connsiteY653" fmla="*/ 1248670 h 6858000"/>
              <a:gd name="connsiteX654" fmla="*/ 6691602 w 7467600"/>
              <a:gd name="connsiteY654" fmla="*/ 1140573 h 6858000"/>
              <a:gd name="connsiteX655" fmla="*/ 6571100 w 7467600"/>
              <a:gd name="connsiteY655" fmla="*/ 1183662 h 6858000"/>
              <a:gd name="connsiteX656" fmla="*/ 6241687 w 7467600"/>
              <a:gd name="connsiteY656" fmla="*/ 1257600 h 6858000"/>
              <a:gd name="connsiteX657" fmla="*/ 5693009 w 7467600"/>
              <a:gd name="connsiteY657" fmla="*/ 1478256 h 6858000"/>
              <a:gd name="connsiteX658" fmla="*/ 6548420 w 7467600"/>
              <a:gd name="connsiteY658" fmla="*/ 1214599 h 6858000"/>
              <a:gd name="connsiteX659" fmla="*/ 6605473 w 7467600"/>
              <a:gd name="connsiteY659" fmla="*/ 1184686 h 6858000"/>
              <a:gd name="connsiteX660" fmla="*/ 6691602 w 7467600"/>
              <a:gd name="connsiteY660" fmla="*/ 1140573 h 6858000"/>
              <a:gd name="connsiteX661" fmla="*/ 4002475 w 7467600"/>
              <a:gd name="connsiteY661" fmla="*/ 1037802 h 6858000"/>
              <a:gd name="connsiteX662" fmla="*/ 4000324 w 7467600"/>
              <a:gd name="connsiteY662" fmla="*/ 1039362 h 6858000"/>
              <a:gd name="connsiteX663" fmla="*/ 4002862 w 7467600"/>
              <a:gd name="connsiteY663" fmla="*/ 1042866 h 6858000"/>
              <a:gd name="connsiteX664" fmla="*/ 4002475 w 7467600"/>
              <a:gd name="connsiteY664" fmla="*/ 1037802 h 6858000"/>
              <a:gd name="connsiteX665" fmla="*/ 506322 w 7467600"/>
              <a:gd name="connsiteY665" fmla="*/ 1020997 h 6858000"/>
              <a:gd name="connsiteX666" fmla="*/ 533068 w 7467600"/>
              <a:gd name="connsiteY666" fmla="*/ 1029409 h 6858000"/>
              <a:gd name="connsiteX667" fmla="*/ 1232525 w 7467600"/>
              <a:gd name="connsiteY667" fmla="*/ 1804675 h 6858000"/>
              <a:gd name="connsiteX668" fmla="*/ 1388858 w 7467600"/>
              <a:gd name="connsiteY668" fmla="*/ 2368011 h 6858000"/>
              <a:gd name="connsiteX669" fmla="*/ 1384098 w 7467600"/>
              <a:gd name="connsiteY669" fmla="*/ 2378125 h 6858000"/>
              <a:gd name="connsiteX670" fmla="*/ 1425393 w 7467600"/>
              <a:gd name="connsiteY670" fmla="*/ 2589124 h 6858000"/>
              <a:gd name="connsiteX671" fmla="*/ 1424001 w 7467600"/>
              <a:gd name="connsiteY671" fmla="*/ 2597541 h 6858000"/>
              <a:gd name="connsiteX672" fmla="*/ 2152729 w 7467600"/>
              <a:gd name="connsiteY672" fmla="*/ 2864487 h 6858000"/>
              <a:gd name="connsiteX673" fmla="*/ 2020609 w 7467600"/>
              <a:gd name="connsiteY673" fmla="*/ 2539671 h 6858000"/>
              <a:gd name="connsiteX674" fmla="*/ 2018920 w 7467600"/>
              <a:gd name="connsiteY674" fmla="*/ 2536309 h 6858000"/>
              <a:gd name="connsiteX675" fmla="*/ 1342441 w 7467600"/>
              <a:gd name="connsiteY675" fmla="*/ 1173017 h 6858000"/>
              <a:gd name="connsiteX676" fmla="*/ 1367925 w 7467600"/>
              <a:gd name="connsiteY676" fmla="*/ 1135648 h 6858000"/>
              <a:gd name="connsiteX677" fmla="*/ 1771401 w 7467600"/>
              <a:gd name="connsiteY677" fmla="*/ 1806673 h 6858000"/>
              <a:gd name="connsiteX678" fmla="*/ 1972385 w 7467600"/>
              <a:gd name="connsiteY678" fmla="*/ 2198735 h 6858000"/>
              <a:gd name="connsiteX679" fmla="*/ 2040892 w 7467600"/>
              <a:gd name="connsiteY679" fmla="*/ 2405205 h 6858000"/>
              <a:gd name="connsiteX680" fmla="*/ 2131689 w 7467600"/>
              <a:gd name="connsiteY680" fmla="*/ 1936926 h 6858000"/>
              <a:gd name="connsiteX681" fmla="*/ 2454820 w 7467600"/>
              <a:gd name="connsiteY681" fmla="*/ 1248808 h 6858000"/>
              <a:gd name="connsiteX682" fmla="*/ 2492512 w 7467600"/>
              <a:gd name="connsiteY682" fmla="*/ 1302920 h 6858000"/>
              <a:gd name="connsiteX683" fmla="*/ 2081216 w 7467600"/>
              <a:gd name="connsiteY683" fmla="*/ 2527513 h 6858000"/>
              <a:gd name="connsiteX684" fmla="*/ 2081211 w 7467600"/>
              <a:gd name="connsiteY684" fmla="*/ 2528916 h 6858000"/>
              <a:gd name="connsiteX685" fmla="*/ 2199067 w 7467600"/>
              <a:gd name="connsiteY685" fmla="*/ 2884061 h 6858000"/>
              <a:gd name="connsiteX686" fmla="*/ 3192586 w 7467600"/>
              <a:gd name="connsiteY686" fmla="*/ 3411496 h 6858000"/>
              <a:gd name="connsiteX687" fmla="*/ 3182620 w 7467600"/>
              <a:gd name="connsiteY687" fmla="*/ 3483279 h 6858000"/>
              <a:gd name="connsiteX688" fmla="*/ 2435119 w 7467600"/>
              <a:gd name="connsiteY688" fmla="*/ 3080173 h 6858000"/>
              <a:gd name="connsiteX689" fmla="*/ 2410152 w 7467600"/>
              <a:gd name="connsiteY689" fmla="*/ 3063751 h 6858000"/>
              <a:gd name="connsiteX690" fmla="*/ 2408099 w 7467600"/>
              <a:gd name="connsiteY690" fmla="*/ 3064403 h 6858000"/>
              <a:gd name="connsiteX691" fmla="*/ 2407218 w 7467600"/>
              <a:gd name="connsiteY691" fmla="*/ 3070324 h 6858000"/>
              <a:gd name="connsiteX692" fmla="*/ 2380138 w 7467600"/>
              <a:gd name="connsiteY692" fmla="*/ 3099341 h 6858000"/>
              <a:gd name="connsiteX693" fmla="*/ 1765923 w 7467600"/>
              <a:gd name="connsiteY693" fmla="*/ 3581043 h 6858000"/>
              <a:gd name="connsiteX694" fmla="*/ 1702258 w 7467600"/>
              <a:gd name="connsiteY694" fmla="*/ 3612286 h 6858000"/>
              <a:gd name="connsiteX695" fmla="*/ 1538370 w 7467600"/>
              <a:gd name="connsiteY695" fmla="*/ 3811804 h 6858000"/>
              <a:gd name="connsiteX696" fmla="*/ 542867 w 7467600"/>
              <a:gd name="connsiteY696" fmla="*/ 4944092 h 6858000"/>
              <a:gd name="connsiteX697" fmla="*/ 515800 w 7467600"/>
              <a:gd name="connsiteY697" fmla="*/ 4862180 h 6858000"/>
              <a:gd name="connsiteX698" fmla="*/ 909145 w 7467600"/>
              <a:gd name="connsiteY698" fmla="*/ 4199225 h 6858000"/>
              <a:gd name="connsiteX699" fmla="*/ 1214067 w 7467600"/>
              <a:gd name="connsiteY699" fmla="*/ 3908561 h 6858000"/>
              <a:gd name="connsiteX700" fmla="*/ 640967 w 7467600"/>
              <a:gd name="connsiteY700" fmla="*/ 4105601 h 6858000"/>
              <a:gd name="connsiteX701" fmla="*/ 112563 w 7467600"/>
              <a:gd name="connsiteY701" fmla="*/ 4396952 h 6858000"/>
              <a:gd name="connsiteX702" fmla="*/ 0 w 7467600"/>
              <a:gd name="connsiteY702" fmla="*/ 4466006 h 6858000"/>
              <a:gd name="connsiteX703" fmla="*/ 0 w 7467600"/>
              <a:gd name="connsiteY703" fmla="*/ 4233763 h 6858000"/>
              <a:gd name="connsiteX704" fmla="*/ 36881 w 7467600"/>
              <a:gd name="connsiteY704" fmla="*/ 4200118 h 6858000"/>
              <a:gd name="connsiteX705" fmla="*/ 910534 w 7467600"/>
              <a:gd name="connsiteY705" fmla="*/ 3629753 h 6858000"/>
              <a:gd name="connsiteX706" fmla="*/ 1578717 w 7467600"/>
              <a:gd name="connsiteY706" fmla="*/ 3575982 h 6858000"/>
              <a:gd name="connsiteX707" fmla="*/ 2338780 w 7467600"/>
              <a:gd name="connsiteY707" fmla="*/ 3033725 h 6858000"/>
              <a:gd name="connsiteX708" fmla="*/ 1807991 w 7467600"/>
              <a:gd name="connsiteY708" fmla="*/ 2807184 h 6858000"/>
              <a:gd name="connsiteX709" fmla="*/ 1416358 w 7467600"/>
              <a:gd name="connsiteY709" fmla="*/ 3112571 h 6858000"/>
              <a:gd name="connsiteX710" fmla="*/ 939066 w 7467600"/>
              <a:gd name="connsiteY710" fmla="*/ 3378798 h 6858000"/>
              <a:gd name="connsiteX711" fmla="*/ 115099 w 7467600"/>
              <a:gd name="connsiteY711" fmla="*/ 3607650 h 6858000"/>
              <a:gd name="connsiteX712" fmla="*/ 97284 w 7467600"/>
              <a:gd name="connsiteY712" fmla="*/ 3520393 h 6858000"/>
              <a:gd name="connsiteX713" fmla="*/ 922050 w 7467600"/>
              <a:gd name="connsiteY713" fmla="*/ 3074867 h 6858000"/>
              <a:gd name="connsiteX714" fmla="*/ 1405265 w 7467600"/>
              <a:gd name="connsiteY714" fmla="*/ 3016319 h 6858000"/>
              <a:gd name="connsiteX715" fmla="*/ 1407512 w 7467600"/>
              <a:gd name="connsiteY715" fmla="*/ 3018001 h 6858000"/>
              <a:gd name="connsiteX716" fmla="*/ 1726266 w 7467600"/>
              <a:gd name="connsiteY716" fmla="*/ 2777274 h 6858000"/>
              <a:gd name="connsiteX717" fmla="*/ 625390 w 7467600"/>
              <a:gd name="connsiteY717" fmla="*/ 2514541 h 6858000"/>
              <a:gd name="connsiteX718" fmla="*/ 619799 w 7467600"/>
              <a:gd name="connsiteY718" fmla="*/ 2527180 h 6858000"/>
              <a:gd name="connsiteX719" fmla="*/ 310030 w 7467600"/>
              <a:gd name="connsiteY719" fmla="*/ 2771818 h 6858000"/>
              <a:gd name="connsiteX720" fmla="*/ 173877 w 7467600"/>
              <a:gd name="connsiteY720" fmla="*/ 2937056 h 6858000"/>
              <a:gd name="connsiteX721" fmla="*/ 77889 w 7467600"/>
              <a:gd name="connsiteY721" fmla="*/ 3138440 h 6858000"/>
              <a:gd name="connsiteX722" fmla="*/ 0 w 7467600"/>
              <a:gd name="connsiteY722" fmla="*/ 3271395 h 6858000"/>
              <a:gd name="connsiteX723" fmla="*/ 0 w 7467600"/>
              <a:gd name="connsiteY723" fmla="*/ 3153002 h 6858000"/>
              <a:gd name="connsiteX724" fmla="*/ 2386 w 7467600"/>
              <a:gd name="connsiteY724" fmla="*/ 3149203 h 6858000"/>
              <a:gd name="connsiteX725" fmla="*/ 89753 w 7467600"/>
              <a:gd name="connsiteY725" fmla="*/ 2987702 h 6858000"/>
              <a:gd name="connsiteX726" fmla="*/ 76869 w 7467600"/>
              <a:gd name="connsiteY726" fmla="*/ 3005404 h 6858000"/>
              <a:gd name="connsiteX727" fmla="*/ 32049 w 7467600"/>
              <a:gd name="connsiteY727" fmla="*/ 3065814 h 6858000"/>
              <a:gd name="connsiteX728" fmla="*/ 0 w 7467600"/>
              <a:gd name="connsiteY728" fmla="*/ 3108744 h 6858000"/>
              <a:gd name="connsiteX729" fmla="*/ 0 w 7467600"/>
              <a:gd name="connsiteY729" fmla="*/ 3058059 h 6858000"/>
              <a:gd name="connsiteX730" fmla="*/ 7610 w 7467600"/>
              <a:gd name="connsiteY730" fmla="*/ 3047889 h 6858000"/>
              <a:gd name="connsiteX731" fmla="*/ 52419 w 7467600"/>
              <a:gd name="connsiteY731" fmla="*/ 2987479 h 6858000"/>
              <a:gd name="connsiteX732" fmla="*/ 59142 w 7467600"/>
              <a:gd name="connsiteY732" fmla="*/ 2978488 h 6858000"/>
              <a:gd name="connsiteX733" fmla="*/ 0 w 7467600"/>
              <a:gd name="connsiteY733" fmla="*/ 3015334 h 6858000"/>
              <a:gd name="connsiteX734" fmla="*/ 0 w 7467600"/>
              <a:gd name="connsiteY734" fmla="*/ 2914286 h 6858000"/>
              <a:gd name="connsiteX735" fmla="*/ 36383 w 7467600"/>
              <a:gd name="connsiteY735" fmla="*/ 2901128 h 6858000"/>
              <a:gd name="connsiteX736" fmla="*/ 156329 w 7467600"/>
              <a:gd name="connsiteY736" fmla="*/ 2840533 h 6858000"/>
              <a:gd name="connsiteX737" fmla="*/ 358355 w 7467600"/>
              <a:gd name="connsiteY737" fmla="*/ 2620471 h 6858000"/>
              <a:gd name="connsiteX738" fmla="*/ 510577 w 7467600"/>
              <a:gd name="connsiteY738" fmla="*/ 2501244 h 6858000"/>
              <a:gd name="connsiteX739" fmla="*/ 211967 w 7467600"/>
              <a:gd name="connsiteY739" fmla="*/ 2479171 h 6858000"/>
              <a:gd name="connsiteX740" fmla="*/ 0 w 7467600"/>
              <a:gd name="connsiteY740" fmla="*/ 2476398 h 6858000"/>
              <a:gd name="connsiteX741" fmla="*/ 0 w 7467600"/>
              <a:gd name="connsiteY741" fmla="*/ 2389189 h 6858000"/>
              <a:gd name="connsiteX742" fmla="*/ 103062 w 7467600"/>
              <a:gd name="connsiteY742" fmla="*/ 2389518 h 6858000"/>
              <a:gd name="connsiteX743" fmla="*/ 510734 w 7467600"/>
              <a:gd name="connsiteY743" fmla="*/ 2416201 h 6858000"/>
              <a:gd name="connsiteX744" fmla="*/ 279257 w 7467600"/>
              <a:gd name="connsiteY744" fmla="*/ 2092102 h 6858000"/>
              <a:gd name="connsiteX745" fmla="*/ 65265 w 7467600"/>
              <a:gd name="connsiteY745" fmla="*/ 2006049 h 6858000"/>
              <a:gd name="connsiteX746" fmla="*/ 0 w 7467600"/>
              <a:gd name="connsiteY746" fmla="*/ 1982532 h 6858000"/>
              <a:gd name="connsiteX747" fmla="*/ 0 w 7467600"/>
              <a:gd name="connsiteY747" fmla="*/ 1912789 h 6858000"/>
              <a:gd name="connsiteX748" fmla="*/ 97460 w 7467600"/>
              <a:gd name="connsiteY748" fmla="*/ 1953725 h 6858000"/>
              <a:gd name="connsiteX749" fmla="*/ 221272 w 7467600"/>
              <a:gd name="connsiteY749" fmla="*/ 1980766 h 6858000"/>
              <a:gd name="connsiteX750" fmla="*/ 116765 w 7467600"/>
              <a:gd name="connsiteY750" fmla="*/ 1911033 h 6858000"/>
              <a:gd name="connsiteX751" fmla="*/ 16405 w 7467600"/>
              <a:gd name="connsiteY751" fmla="*/ 1803412 h 6858000"/>
              <a:gd name="connsiteX752" fmla="*/ 0 w 7467600"/>
              <a:gd name="connsiteY752" fmla="*/ 1784777 h 6858000"/>
              <a:gd name="connsiteX753" fmla="*/ 0 w 7467600"/>
              <a:gd name="connsiteY753" fmla="*/ 1740082 h 6858000"/>
              <a:gd name="connsiteX754" fmla="*/ 39394 w 7467600"/>
              <a:gd name="connsiteY754" fmla="*/ 1784856 h 6858000"/>
              <a:gd name="connsiteX755" fmla="*/ 135813 w 7467600"/>
              <a:gd name="connsiteY755" fmla="*/ 1888838 h 6858000"/>
              <a:gd name="connsiteX756" fmla="*/ 242575 w 7467600"/>
              <a:gd name="connsiteY756" fmla="*/ 1958841 h 6858000"/>
              <a:gd name="connsiteX757" fmla="*/ 82197 w 7467600"/>
              <a:gd name="connsiteY757" fmla="*/ 1754826 h 6858000"/>
              <a:gd name="connsiteX758" fmla="*/ 0 w 7467600"/>
              <a:gd name="connsiteY758" fmla="*/ 1679650 h 6858000"/>
              <a:gd name="connsiteX759" fmla="*/ 0 w 7467600"/>
              <a:gd name="connsiteY759" fmla="*/ 1602463 h 6858000"/>
              <a:gd name="connsiteX760" fmla="*/ 84689 w 7467600"/>
              <a:gd name="connsiteY760" fmla="*/ 1677442 h 6858000"/>
              <a:gd name="connsiteX761" fmla="*/ 298437 w 7467600"/>
              <a:gd name="connsiteY761" fmla="*/ 1968019 h 6858000"/>
              <a:gd name="connsiteX762" fmla="*/ 227269 w 7467600"/>
              <a:gd name="connsiteY762" fmla="*/ 1114064 h 6858000"/>
              <a:gd name="connsiteX763" fmla="*/ 248003 w 7467600"/>
              <a:gd name="connsiteY763" fmla="*/ 1089613 h 6858000"/>
              <a:gd name="connsiteX764" fmla="*/ 427020 w 7467600"/>
              <a:gd name="connsiteY764" fmla="*/ 1619803 h 6858000"/>
              <a:gd name="connsiteX765" fmla="*/ 340345 w 7467600"/>
              <a:gd name="connsiteY765" fmla="*/ 2027739 h 6858000"/>
              <a:gd name="connsiteX766" fmla="*/ 360865 w 7467600"/>
              <a:gd name="connsiteY766" fmla="*/ 2044827 h 6858000"/>
              <a:gd name="connsiteX767" fmla="*/ 560414 w 7467600"/>
              <a:gd name="connsiteY767" fmla="*/ 2421457 h 6858000"/>
              <a:gd name="connsiteX768" fmla="*/ 1359703 w 7467600"/>
              <a:gd name="connsiteY768" fmla="*/ 2578554 h 6858000"/>
              <a:gd name="connsiteX769" fmla="*/ 1359422 w 7467600"/>
              <a:gd name="connsiteY769" fmla="*/ 2577994 h 6858000"/>
              <a:gd name="connsiteX770" fmla="*/ 828701 w 7467600"/>
              <a:gd name="connsiteY770" fmla="*/ 1839520 h 6858000"/>
              <a:gd name="connsiteX771" fmla="*/ 494427 w 7467600"/>
              <a:gd name="connsiteY771" fmla="*/ 1092333 h 6858000"/>
              <a:gd name="connsiteX772" fmla="*/ 506322 w 7467600"/>
              <a:gd name="connsiteY772" fmla="*/ 1020997 h 6858000"/>
              <a:gd name="connsiteX773" fmla="*/ 4570198 w 7467600"/>
              <a:gd name="connsiteY773" fmla="*/ 978081 h 6858000"/>
              <a:gd name="connsiteX774" fmla="*/ 4523691 w 7467600"/>
              <a:gd name="connsiteY774" fmla="*/ 1127776 h 6858000"/>
              <a:gd name="connsiteX775" fmla="*/ 4509875 w 7467600"/>
              <a:gd name="connsiteY775" fmla="*/ 1167552 h 6858000"/>
              <a:gd name="connsiteX776" fmla="*/ 4478168 w 7467600"/>
              <a:gd name="connsiteY776" fmla="*/ 1260735 h 6858000"/>
              <a:gd name="connsiteX777" fmla="*/ 4409309 w 7467600"/>
              <a:gd name="connsiteY777" fmla="*/ 1666996 h 6858000"/>
              <a:gd name="connsiteX778" fmla="*/ 4370031 w 7467600"/>
              <a:gd name="connsiteY778" fmla="*/ 1955666 h 6858000"/>
              <a:gd name="connsiteX779" fmla="*/ 4570198 w 7467600"/>
              <a:gd name="connsiteY779" fmla="*/ 978081 h 6858000"/>
              <a:gd name="connsiteX780" fmla="*/ 4557898 w 7467600"/>
              <a:gd name="connsiteY780" fmla="*/ 900011 h 6858000"/>
              <a:gd name="connsiteX781" fmla="*/ 4344840 w 7467600"/>
              <a:gd name="connsiteY781" fmla="*/ 1922038 h 6858000"/>
              <a:gd name="connsiteX782" fmla="*/ 4378710 w 7467600"/>
              <a:gd name="connsiteY782" fmla="*/ 1665516 h 6858000"/>
              <a:gd name="connsiteX783" fmla="*/ 4448798 w 7467600"/>
              <a:gd name="connsiteY783" fmla="*/ 1253024 h 6858000"/>
              <a:gd name="connsiteX784" fmla="*/ 4480315 w 7467600"/>
              <a:gd name="connsiteY784" fmla="*/ 1158454 h 6858000"/>
              <a:gd name="connsiteX785" fmla="*/ 4494133 w 7467600"/>
              <a:gd name="connsiteY785" fmla="*/ 1118676 h 6858000"/>
              <a:gd name="connsiteX786" fmla="*/ 4557898 w 7467600"/>
              <a:gd name="connsiteY786" fmla="*/ 900011 h 6858000"/>
              <a:gd name="connsiteX787" fmla="*/ 5870151 w 7467600"/>
              <a:gd name="connsiteY787" fmla="*/ 898890 h 6858000"/>
              <a:gd name="connsiteX788" fmla="*/ 5861335 w 7467600"/>
              <a:gd name="connsiteY788" fmla="*/ 899177 h 6858000"/>
              <a:gd name="connsiteX789" fmla="*/ 5843702 w 7467600"/>
              <a:gd name="connsiteY789" fmla="*/ 899748 h 6858000"/>
              <a:gd name="connsiteX790" fmla="*/ 5651107 w 7467600"/>
              <a:gd name="connsiteY790" fmla="*/ 920306 h 6858000"/>
              <a:gd name="connsiteX791" fmla="*/ 5459407 w 7467600"/>
              <a:gd name="connsiteY791" fmla="*/ 940975 h 6858000"/>
              <a:gd name="connsiteX792" fmla="*/ 5374846 w 7467600"/>
              <a:gd name="connsiteY792" fmla="*/ 941988 h 6858000"/>
              <a:gd name="connsiteX793" fmla="*/ 5256105 w 7467600"/>
              <a:gd name="connsiteY793" fmla="*/ 945632 h 6858000"/>
              <a:gd name="connsiteX794" fmla="*/ 5107071 w 7467600"/>
              <a:gd name="connsiteY794" fmla="*/ 969720 h 6858000"/>
              <a:gd name="connsiteX795" fmla="*/ 4998681 w 7467600"/>
              <a:gd name="connsiteY795" fmla="*/ 988771 h 6858000"/>
              <a:gd name="connsiteX796" fmla="*/ 5870151 w 7467600"/>
              <a:gd name="connsiteY796" fmla="*/ 898890 h 6858000"/>
              <a:gd name="connsiteX797" fmla="*/ 5504425 w 7467600"/>
              <a:gd name="connsiteY797" fmla="*/ 848067 h 6858000"/>
              <a:gd name="connsiteX798" fmla="*/ 4968849 w 7467600"/>
              <a:gd name="connsiteY798" fmla="*/ 962318 h 6858000"/>
              <a:gd name="connsiteX799" fmla="*/ 5104039 w 7467600"/>
              <a:gd name="connsiteY799" fmla="*/ 940634 h 6858000"/>
              <a:gd name="connsiteX800" fmla="*/ 5256311 w 7467600"/>
              <a:gd name="connsiteY800" fmla="*/ 916490 h 6858000"/>
              <a:gd name="connsiteX801" fmla="*/ 5377381 w 7467600"/>
              <a:gd name="connsiteY801" fmla="*/ 912671 h 6858000"/>
              <a:gd name="connsiteX802" fmla="*/ 5460148 w 7467600"/>
              <a:gd name="connsiteY802" fmla="*/ 911442 h 6858000"/>
              <a:gd name="connsiteX803" fmla="*/ 5648971 w 7467600"/>
              <a:gd name="connsiteY803" fmla="*/ 891331 h 6858000"/>
              <a:gd name="connsiteX804" fmla="*/ 5844807 w 7467600"/>
              <a:gd name="connsiteY804" fmla="*/ 870718 h 6858000"/>
              <a:gd name="connsiteX805" fmla="*/ 5862975 w 7467600"/>
              <a:gd name="connsiteY805" fmla="*/ 869756 h 6858000"/>
              <a:gd name="connsiteX806" fmla="*/ 5920887 w 7467600"/>
              <a:gd name="connsiteY806" fmla="*/ 865929 h 6858000"/>
              <a:gd name="connsiteX807" fmla="*/ 5504425 w 7467600"/>
              <a:gd name="connsiteY807" fmla="*/ 848067 h 6858000"/>
              <a:gd name="connsiteX808" fmla="*/ 3607114 w 7467600"/>
              <a:gd name="connsiteY808" fmla="*/ 467441 h 6858000"/>
              <a:gd name="connsiteX809" fmla="*/ 3296242 w 7467600"/>
              <a:gd name="connsiteY809" fmla="*/ 807991 h 6858000"/>
              <a:gd name="connsiteX810" fmla="*/ 3174674 w 7467600"/>
              <a:gd name="connsiteY810" fmla="*/ 919759 h 6858000"/>
              <a:gd name="connsiteX811" fmla="*/ 3042978 w 7467600"/>
              <a:gd name="connsiteY811" fmla="*/ 1054894 h 6858000"/>
              <a:gd name="connsiteX812" fmla="*/ 2968914 w 7467600"/>
              <a:gd name="connsiteY812" fmla="*/ 1133756 h 6858000"/>
              <a:gd name="connsiteX813" fmla="*/ 3103823 w 7467600"/>
              <a:gd name="connsiteY813" fmla="*/ 1026814 h 6858000"/>
              <a:gd name="connsiteX814" fmla="*/ 3607114 w 7467600"/>
              <a:gd name="connsiteY814" fmla="*/ 467441 h 6858000"/>
              <a:gd name="connsiteX815" fmla="*/ 3744487 w 7467600"/>
              <a:gd name="connsiteY815" fmla="*/ 383136 h 6858000"/>
              <a:gd name="connsiteX816" fmla="*/ 3970213 w 7467600"/>
              <a:gd name="connsiteY816" fmla="*/ 995559 h 6858000"/>
              <a:gd name="connsiteX817" fmla="*/ 3744487 w 7467600"/>
              <a:gd name="connsiteY817" fmla="*/ 383136 h 6858000"/>
              <a:gd name="connsiteX818" fmla="*/ 3624562 w 7467600"/>
              <a:gd name="connsiteY818" fmla="*/ 367041 h 6858000"/>
              <a:gd name="connsiteX819" fmla="*/ 3489712 w 7467600"/>
              <a:gd name="connsiteY819" fmla="*/ 485386 h 6858000"/>
              <a:gd name="connsiteX820" fmla="*/ 3182994 w 7467600"/>
              <a:gd name="connsiteY820" fmla="*/ 828265 h 6858000"/>
              <a:gd name="connsiteX821" fmla="*/ 2892114 w 7467600"/>
              <a:gd name="connsiteY821" fmla="*/ 1172635 h 6858000"/>
              <a:gd name="connsiteX822" fmla="*/ 3021459 w 7467600"/>
              <a:gd name="connsiteY822" fmla="*/ 1035385 h 6858000"/>
              <a:gd name="connsiteX823" fmla="*/ 3153873 w 7467600"/>
              <a:gd name="connsiteY823" fmla="*/ 898971 h 6858000"/>
              <a:gd name="connsiteX824" fmla="*/ 3276511 w 7467600"/>
              <a:gd name="connsiteY824" fmla="*/ 786423 h 6858000"/>
              <a:gd name="connsiteX825" fmla="*/ 3584154 w 7467600"/>
              <a:gd name="connsiteY825" fmla="*/ 448218 h 6858000"/>
              <a:gd name="connsiteX826" fmla="*/ 3624562 w 7467600"/>
              <a:gd name="connsiteY826" fmla="*/ 367041 h 6858000"/>
              <a:gd name="connsiteX827" fmla="*/ 3766672 w 7467600"/>
              <a:gd name="connsiteY827" fmla="*/ 359429 h 6858000"/>
              <a:gd name="connsiteX828" fmla="*/ 3996338 w 7467600"/>
              <a:gd name="connsiteY828" fmla="*/ 968237 h 6858000"/>
              <a:gd name="connsiteX829" fmla="*/ 3766672 w 7467600"/>
              <a:gd name="connsiteY829" fmla="*/ 359429 h 6858000"/>
              <a:gd name="connsiteX830" fmla="*/ 5805386 w 7467600"/>
              <a:gd name="connsiteY830" fmla="*/ 239240 h 6858000"/>
              <a:gd name="connsiteX831" fmla="*/ 5736947 w 7467600"/>
              <a:gd name="connsiteY831" fmla="*/ 261367 h 6858000"/>
              <a:gd name="connsiteX832" fmla="*/ 5427012 w 7467600"/>
              <a:gd name="connsiteY832" fmla="*/ 311272 h 6858000"/>
              <a:gd name="connsiteX833" fmla="*/ 5147818 w 7467600"/>
              <a:gd name="connsiteY833" fmla="*/ 322112 h 6858000"/>
              <a:gd name="connsiteX834" fmla="*/ 5060854 w 7467600"/>
              <a:gd name="connsiteY834" fmla="*/ 311882 h 6858000"/>
              <a:gd name="connsiteX835" fmla="*/ 4945989 w 7467600"/>
              <a:gd name="connsiteY835" fmla="*/ 300516 h 6858000"/>
              <a:gd name="connsiteX836" fmla="*/ 5410479 w 7467600"/>
              <a:gd name="connsiteY836" fmla="*/ 348434 h 6858000"/>
              <a:gd name="connsiteX837" fmla="*/ 5805386 w 7467600"/>
              <a:gd name="connsiteY837" fmla="*/ 239240 h 6858000"/>
              <a:gd name="connsiteX838" fmla="*/ 5905192 w 7467600"/>
              <a:gd name="connsiteY838" fmla="*/ 163079 h 6858000"/>
              <a:gd name="connsiteX839" fmla="*/ 5865655 w 7467600"/>
              <a:gd name="connsiteY839" fmla="*/ 171901 h 6858000"/>
              <a:gd name="connsiteX840" fmla="*/ 5259740 w 7467600"/>
              <a:gd name="connsiteY840" fmla="*/ 257013 h 6858000"/>
              <a:gd name="connsiteX841" fmla="*/ 5208466 w 7467600"/>
              <a:gd name="connsiteY841" fmla="*/ 257550 h 6858000"/>
              <a:gd name="connsiteX842" fmla="*/ 4980204 w 7467600"/>
              <a:gd name="connsiteY842" fmla="*/ 271903 h 6858000"/>
              <a:gd name="connsiteX843" fmla="*/ 5068068 w 7467600"/>
              <a:gd name="connsiteY843" fmla="*/ 282244 h 6858000"/>
              <a:gd name="connsiteX844" fmla="*/ 5153231 w 7467600"/>
              <a:gd name="connsiteY844" fmla="*/ 292240 h 6858000"/>
              <a:gd name="connsiteX845" fmla="*/ 5426491 w 7467600"/>
              <a:gd name="connsiteY845" fmla="*/ 281128 h 6858000"/>
              <a:gd name="connsiteX846" fmla="*/ 5731212 w 7467600"/>
              <a:gd name="connsiteY846" fmla="*/ 231951 h 6858000"/>
              <a:gd name="connsiteX847" fmla="*/ 5905192 w 7467600"/>
              <a:gd name="connsiteY847" fmla="*/ 163079 h 6858000"/>
              <a:gd name="connsiteX848" fmla="*/ 5944437 w 7467600"/>
              <a:gd name="connsiteY848" fmla="*/ 113829 h 6858000"/>
              <a:gd name="connsiteX849" fmla="*/ 5825032 w 7467600"/>
              <a:gd name="connsiteY849" fmla="*/ 146405 h 6858000"/>
              <a:gd name="connsiteX850" fmla="*/ 4955599 w 7467600"/>
              <a:gd name="connsiteY850" fmla="*/ 247008 h 6858000"/>
              <a:gd name="connsiteX851" fmla="*/ 5210104 w 7467600"/>
              <a:gd name="connsiteY851" fmla="*/ 228123 h 6858000"/>
              <a:gd name="connsiteX852" fmla="*/ 5261015 w 7467600"/>
              <a:gd name="connsiteY852" fmla="*/ 227087 h 6858000"/>
              <a:gd name="connsiteX853" fmla="*/ 5861181 w 7467600"/>
              <a:gd name="connsiteY853" fmla="*/ 143093 h 6858000"/>
              <a:gd name="connsiteX854" fmla="*/ 5961252 w 7467600"/>
              <a:gd name="connsiteY854" fmla="*/ 114820 h 6858000"/>
              <a:gd name="connsiteX855" fmla="*/ 5944437 w 7467600"/>
              <a:gd name="connsiteY855" fmla="*/ 113829 h 6858000"/>
              <a:gd name="connsiteX856" fmla="*/ 3882765 w 7467600"/>
              <a:gd name="connsiteY856" fmla="*/ 0 h 6858000"/>
              <a:gd name="connsiteX857" fmla="*/ 3995099 w 7467600"/>
              <a:gd name="connsiteY857" fmla="*/ 0 h 6858000"/>
              <a:gd name="connsiteX858" fmla="*/ 4163818 w 7467600"/>
              <a:gd name="connsiteY858" fmla="*/ 234104 h 6858000"/>
              <a:gd name="connsiteX859" fmla="*/ 4172099 w 7467600"/>
              <a:gd name="connsiteY859" fmla="*/ 234207 h 6858000"/>
              <a:gd name="connsiteX860" fmla="*/ 4784282 w 7467600"/>
              <a:gd name="connsiteY860" fmla="*/ 276561 h 6858000"/>
              <a:gd name="connsiteX861" fmla="*/ 4801687 w 7467600"/>
              <a:gd name="connsiteY861" fmla="*/ 267764 h 6858000"/>
              <a:gd name="connsiteX862" fmla="*/ 6082788 w 7467600"/>
              <a:gd name="connsiteY862" fmla="*/ 64119 h 6858000"/>
              <a:gd name="connsiteX863" fmla="*/ 6099442 w 7467600"/>
              <a:gd name="connsiteY863" fmla="*/ 82568 h 6858000"/>
              <a:gd name="connsiteX864" fmla="*/ 4804137 w 7467600"/>
              <a:gd name="connsiteY864" fmla="*/ 320931 h 6858000"/>
              <a:gd name="connsiteX865" fmla="*/ 4227047 w 7467600"/>
              <a:gd name="connsiteY865" fmla="*/ 313415 h 6858000"/>
              <a:gd name="connsiteX866" fmla="*/ 4346041 w 7467600"/>
              <a:gd name="connsiteY866" fmla="*/ 456086 h 6858000"/>
              <a:gd name="connsiteX867" fmla="*/ 4870967 w 7467600"/>
              <a:gd name="connsiteY867" fmla="*/ 963061 h 6858000"/>
              <a:gd name="connsiteX868" fmla="*/ 4889647 w 7467600"/>
              <a:gd name="connsiteY868" fmla="*/ 957147 h 6858000"/>
              <a:gd name="connsiteX869" fmla="*/ 5422504 w 7467600"/>
              <a:gd name="connsiteY869" fmla="*/ 805191 h 6858000"/>
              <a:gd name="connsiteX870" fmla="*/ 6087656 w 7467600"/>
              <a:gd name="connsiteY870" fmla="*/ 826703 h 6858000"/>
              <a:gd name="connsiteX871" fmla="*/ 6058717 w 7467600"/>
              <a:gd name="connsiteY871" fmla="*/ 865992 h 6858000"/>
              <a:gd name="connsiteX872" fmla="*/ 4974153 w 7467600"/>
              <a:gd name="connsiteY872" fmla="*/ 1045456 h 6858000"/>
              <a:gd name="connsiteX873" fmla="*/ 5627835 w 7467600"/>
              <a:gd name="connsiteY873" fmla="*/ 1472077 h 6858000"/>
              <a:gd name="connsiteX874" fmla="*/ 5629817 w 7467600"/>
              <a:gd name="connsiteY874" fmla="*/ 1471412 h 6858000"/>
              <a:gd name="connsiteX875" fmla="*/ 5634124 w 7467600"/>
              <a:gd name="connsiteY875" fmla="*/ 1470572 h 6858000"/>
              <a:gd name="connsiteX876" fmla="*/ 5755832 w 7467600"/>
              <a:gd name="connsiteY876" fmla="*/ 1383886 h 6858000"/>
              <a:gd name="connsiteX877" fmla="*/ 6014186 w 7467600"/>
              <a:gd name="connsiteY877" fmla="*/ 1279799 h 6858000"/>
              <a:gd name="connsiteX878" fmla="*/ 6901619 w 7467600"/>
              <a:gd name="connsiteY878" fmla="*/ 1047874 h 6858000"/>
              <a:gd name="connsiteX879" fmla="*/ 6931566 w 7467600"/>
              <a:gd name="connsiteY879" fmla="*/ 1062034 h 6858000"/>
              <a:gd name="connsiteX880" fmla="*/ 5790982 w 7467600"/>
              <a:gd name="connsiteY880" fmla="*/ 1561380 h 6858000"/>
              <a:gd name="connsiteX881" fmla="*/ 6188971 w 7467600"/>
              <a:gd name="connsiteY881" fmla="*/ 1755168 h 6858000"/>
              <a:gd name="connsiteX882" fmla="*/ 6202446 w 7467600"/>
              <a:gd name="connsiteY882" fmla="*/ 1752268 h 6858000"/>
              <a:gd name="connsiteX883" fmla="*/ 7179560 w 7467600"/>
              <a:gd name="connsiteY883" fmla="*/ 1467551 h 6858000"/>
              <a:gd name="connsiteX884" fmla="*/ 7158730 w 7467600"/>
              <a:gd name="connsiteY884" fmla="*/ 1507835 h 6858000"/>
              <a:gd name="connsiteX885" fmla="*/ 6326959 w 7467600"/>
              <a:gd name="connsiteY885" fmla="*/ 1817686 h 6858000"/>
              <a:gd name="connsiteX886" fmla="*/ 6537433 w 7467600"/>
              <a:gd name="connsiteY886" fmla="*/ 1907790 h 6858000"/>
              <a:gd name="connsiteX887" fmla="*/ 6550221 w 7467600"/>
              <a:gd name="connsiteY887" fmla="*/ 1910729 h 6858000"/>
              <a:gd name="connsiteX888" fmla="*/ 6964438 w 7467600"/>
              <a:gd name="connsiteY888" fmla="*/ 2209505 h 6858000"/>
              <a:gd name="connsiteX889" fmla="*/ 7367862 w 7467600"/>
              <a:gd name="connsiteY889" fmla="*/ 2806833 h 6858000"/>
              <a:gd name="connsiteX890" fmla="*/ 7364329 w 7467600"/>
              <a:gd name="connsiteY890" fmla="*/ 2826907 h 6858000"/>
              <a:gd name="connsiteX891" fmla="*/ 7290545 w 7467600"/>
              <a:gd name="connsiteY891" fmla="*/ 2850663 h 6858000"/>
              <a:gd name="connsiteX892" fmla="*/ 6472036 w 7467600"/>
              <a:gd name="connsiteY892" fmla="*/ 1959003 h 6858000"/>
              <a:gd name="connsiteX893" fmla="*/ 5792897 w 7467600"/>
              <a:gd name="connsiteY893" fmla="*/ 1647747 h 6858000"/>
              <a:gd name="connsiteX894" fmla="*/ 5842751 w 7467600"/>
              <a:gd name="connsiteY894" fmla="*/ 1816112 h 6858000"/>
              <a:gd name="connsiteX895" fmla="*/ 5847424 w 7467600"/>
              <a:gd name="connsiteY895" fmla="*/ 1815776 h 6858000"/>
              <a:gd name="connsiteX896" fmla="*/ 6399821 w 7467600"/>
              <a:gd name="connsiteY896" fmla="*/ 2344799 h 6858000"/>
              <a:gd name="connsiteX897" fmla="*/ 6323232 w 7467600"/>
              <a:gd name="connsiteY897" fmla="*/ 2389634 h 6858000"/>
              <a:gd name="connsiteX898" fmla="*/ 5942958 w 7467600"/>
              <a:gd name="connsiteY898" fmla="*/ 2077708 h 6858000"/>
              <a:gd name="connsiteX899" fmla="*/ 5921559 w 7467600"/>
              <a:gd name="connsiteY899" fmla="*/ 2378596 h 6858000"/>
              <a:gd name="connsiteX900" fmla="*/ 5817651 w 7467600"/>
              <a:gd name="connsiteY900" fmla="*/ 3023919 h 6858000"/>
              <a:gd name="connsiteX901" fmla="*/ 5729634 w 7467600"/>
              <a:gd name="connsiteY901" fmla="*/ 3051849 h 6858000"/>
              <a:gd name="connsiteX902" fmla="*/ 5611018 w 7467600"/>
              <a:gd name="connsiteY902" fmla="*/ 2316769 h 6858000"/>
              <a:gd name="connsiteX903" fmla="*/ 5687608 w 7467600"/>
              <a:gd name="connsiteY903" fmla="*/ 2039972 h 6858000"/>
              <a:gd name="connsiteX904" fmla="*/ 5657554 w 7467600"/>
              <a:gd name="connsiteY904" fmla="*/ 1576445 h 6858000"/>
              <a:gd name="connsiteX905" fmla="*/ 5150475 w 7467600"/>
              <a:gd name="connsiteY905" fmla="*/ 1274012 h 6858000"/>
              <a:gd name="connsiteX906" fmla="*/ 5349142 w 7467600"/>
              <a:gd name="connsiteY906" fmla="*/ 2204405 h 6858000"/>
              <a:gd name="connsiteX907" fmla="*/ 5262214 w 7467600"/>
              <a:gd name="connsiteY907" fmla="*/ 2233836 h 6858000"/>
              <a:gd name="connsiteX908" fmla="*/ 4981539 w 7467600"/>
              <a:gd name="connsiteY908" fmla="*/ 1542201 h 6858000"/>
              <a:gd name="connsiteX909" fmla="*/ 4958461 w 7467600"/>
              <a:gd name="connsiteY909" fmla="*/ 1136957 h 6858000"/>
              <a:gd name="connsiteX910" fmla="*/ 4655015 w 7467600"/>
              <a:gd name="connsiteY910" fmla="*/ 891426 h 6858000"/>
              <a:gd name="connsiteX911" fmla="*/ 4348002 w 7467600"/>
              <a:gd name="connsiteY911" fmla="*/ 2205895 h 6858000"/>
              <a:gd name="connsiteX912" fmla="*/ 4262250 w 7467600"/>
              <a:gd name="connsiteY912" fmla="*/ 2219972 h 6858000"/>
              <a:gd name="connsiteX913" fmla="*/ 4550611 w 7467600"/>
              <a:gd name="connsiteY913" fmla="*/ 817540 h 6858000"/>
              <a:gd name="connsiteX914" fmla="*/ 4564418 w 7467600"/>
              <a:gd name="connsiteY914" fmla="*/ 808293 h 6858000"/>
              <a:gd name="connsiteX915" fmla="*/ 4266388 w 7467600"/>
              <a:gd name="connsiteY915" fmla="*/ 500083 h 6858000"/>
              <a:gd name="connsiteX916" fmla="*/ 4032842 w 7467600"/>
              <a:gd name="connsiteY916" fmla="*/ 211809 h 6858000"/>
              <a:gd name="connsiteX917" fmla="*/ 3882765 w 7467600"/>
              <a:gd name="connsiteY917" fmla="*/ 0 h 6858000"/>
              <a:gd name="connsiteX918" fmla="*/ 3721337 w 7467600"/>
              <a:gd name="connsiteY918" fmla="*/ 0 h 6858000"/>
              <a:gd name="connsiteX919" fmla="*/ 3797544 w 7467600"/>
              <a:gd name="connsiteY919" fmla="*/ 0 h 6858000"/>
              <a:gd name="connsiteX920" fmla="*/ 3775734 w 7467600"/>
              <a:gd name="connsiteY920" fmla="*/ 95131 h 6858000"/>
              <a:gd name="connsiteX921" fmla="*/ 3724807 w 7467600"/>
              <a:gd name="connsiteY921" fmla="*/ 272257 h 6858000"/>
              <a:gd name="connsiteX922" fmla="*/ 3726844 w 7467600"/>
              <a:gd name="connsiteY922" fmla="*/ 282988 h 6858000"/>
              <a:gd name="connsiteX923" fmla="*/ 3742664 w 7467600"/>
              <a:gd name="connsiteY923" fmla="*/ 279918 h 6858000"/>
              <a:gd name="connsiteX924" fmla="*/ 4103910 w 7467600"/>
              <a:gd name="connsiteY924" fmla="*/ 1161917 h 6858000"/>
              <a:gd name="connsiteX925" fmla="*/ 4020269 w 7467600"/>
              <a:gd name="connsiteY925" fmla="*/ 1200406 h 6858000"/>
              <a:gd name="connsiteX926" fmla="*/ 3674882 w 7467600"/>
              <a:gd name="connsiteY926" fmla="*/ 488524 h 6858000"/>
              <a:gd name="connsiteX927" fmla="*/ 3132682 w 7467600"/>
              <a:gd name="connsiteY927" fmla="*/ 1072284 h 6858000"/>
              <a:gd name="connsiteX928" fmla="*/ 2716346 w 7467600"/>
              <a:gd name="connsiteY928" fmla="*/ 1276376 h 6858000"/>
              <a:gd name="connsiteX929" fmla="*/ 2716772 w 7467600"/>
              <a:gd name="connsiteY929" fmla="*/ 1255462 h 6858000"/>
              <a:gd name="connsiteX930" fmla="*/ 3471096 w 7467600"/>
              <a:gd name="connsiteY930" fmla="*/ 437072 h 6858000"/>
              <a:gd name="connsiteX931" fmla="*/ 3639057 w 7467600"/>
              <a:gd name="connsiteY931" fmla="*/ 286334 h 6858000"/>
              <a:gd name="connsiteX932" fmla="*/ 3640309 w 7467600"/>
              <a:gd name="connsiteY932" fmla="*/ 284664 h 6858000"/>
              <a:gd name="connsiteX933" fmla="*/ 3646022 w 7467600"/>
              <a:gd name="connsiteY933" fmla="*/ 276711 h 6858000"/>
              <a:gd name="connsiteX934" fmla="*/ 3707943 w 7467600"/>
              <a:gd name="connsiteY934" fmla="*/ 65958 h 6858000"/>
              <a:gd name="connsiteX935" fmla="*/ 3721337 w 7467600"/>
              <a:gd name="connsiteY935" fmla="*/ 0 h 6858000"/>
              <a:gd name="connsiteX936" fmla="*/ 2867960 w 7467600"/>
              <a:gd name="connsiteY936" fmla="*/ 0 h 6858000"/>
              <a:gd name="connsiteX937" fmla="*/ 2926351 w 7467600"/>
              <a:gd name="connsiteY937" fmla="*/ 0 h 6858000"/>
              <a:gd name="connsiteX938" fmla="*/ 2902823 w 7467600"/>
              <a:gd name="connsiteY938" fmla="*/ 262929 h 6858000"/>
              <a:gd name="connsiteX939" fmla="*/ 2940663 w 7467600"/>
              <a:gd name="connsiteY939" fmla="*/ 140884 h 6858000"/>
              <a:gd name="connsiteX940" fmla="*/ 2947039 w 7467600"/>
              <a:gd name="connsiteY940" fmla="*/ 122524 h 6858000"/>
              <a:gd name="connsiteX941" fmla="*/ 2984316 w 7467600"/>
              <a:gd name="connsiteY941" fmla="*/ 0 h 6858000"/>
              <a:gd name="connsiteX942" fmla="*/ 3016114 w 7467600"/>
              <a:gd name="connsiteY942" fmla="*/ 0 h 6858000"/>
              <a:gd name="connsiteX943" fmla="*/ 2979949 w 7467600"/>
              <a:gd name="connsiteY943" fmla="*/ 119274 h 6858000"/>
              <a:gd name="connsiteX944" fmla="*/ 3023879 w 7467600"/>
              <a:gd name="connsiteY944" fmla="*/ 0 h 6858000"/>
              <a:gd name="connsiteX945" fmla="*/ 3105400 w 7467600"/>
              <a:gd name="connsiteY945" fmla="*/ 0 h 6858000"/>
              <a:gd name="connsiteX946" fmla="*/ 3094669 w 7467600"/>
              <a:gd name="connsiteY946" fmla="*/ 30308 h 6858000"/>
              <a:gd name="connsiteX947" fmla="*/ 2901945 w 7467600"/>
              <a:gd name="connsiteY947" fmla="*/ 466538 h 6858000"/>
              <a:gd name="connsiteX948" fmla="*/ 2815209 w 7467600"/>
              <a:gd name="connsiteY948" fmla="*/ 497361 h 6858000"/>
              <a:gd name="connsiteX949" fmla="*/ 2844845 w 7467600"/>
              <a:gd name="connsiteY949" fmla="*/ 127638 h 6858000"/>
              <a:gd name="connsiteX950" fmla="*/ 2867960 w 7467600"/>
              <a:gd name="connsiteY950" fmla="*/ 0 h 6858000"/>
              <a:gd name="connsiteX951" fmla="*/ 1057230 w 7467600"/>
              <a:gd name="connsiteY951" fmla="*/ 0 h 6858000"/>
              <a:gd name="connsiteX952" fmla="*/ 1111003 w 7467600"/>
              <a:gd name="connsiteY952" fmla="*/ 0 h 6858000"/>
              <a:gd name="connsiteX953" fmla="*/ 1125553 w 7467600"/>
              <a:gd name="connsiteY953" fmla="*/ 52588 h 6858000"/>
              <a:gd name="connsiteX954" fmla="*/ 1304276 w 7467600"/>
              <a:gd name="connsiteY954" fmla="*/ 476275 h 6858000"/>
              <a:gd name="connsiteX955" fmla="*/ 1492066 w 7467600"/>
              <a:gd name="connsiteY955" fmla="*/ 886333 h 6858000"/>
              <a:gd name="connsiteX956" fmla="*/ 1423698 w 7467600"/>
              <a:gd name="connsiteY956" fmla="*/ 710817 h 6858000"/>
              <a:gd name="connsiteX957" fmla="*/ 1357609 w 7467600"/>
              <a:gd name="connsiteY957" fmla="*/ 532892 h 6858000"/>
              <a:gd name="connsiteX958" fmla="*/ 1309550 w 7467600"/>
              <a:gd name="connsiteY958" fmla="*/ 374031 h 6858000"/>
              <a:gd name="connsiteX959" fmla="*/ 1193673 w 7467600"/>
              <a:gd name="connsiteY959" fmla="*/ 49533 h 6858000"/>
              <a:gd name="connsiteX960" fmla="*/ 1164391 w 7467600"/>
              <a:gd name="connsiteY960" fmla="*/ 0 h 6858000"/>
              <a:gd name="connsiteX961" fmla="*/ 1200666 w 7467600"/>
              <a:gd name="connsiteY961" fmla="*/ 0 h 6858000"/>
              <a:gd name="connsiteX962" fmla="*/ 1223408 w 7467600"/>
              <a:gd name="connsiteY962" fmla="*/ 38996 h 6858000"/>
              <a:gd name="connsiteX963" fmla="*/ 1339635 w 7467600"/>
              <a:gd name="connsiteY963" fmla="*/ 365517 h 6858000"/>
              <a:gd name="connsiteX964" fmla="*/ 1387469 w 7467600"/>
              <a:gd name="connsiteY964" fmla="*/ 523079 h 6858000"/>
              <a:gd name="connsiteX965" fmla="*/ 1452685 w 7467600"/>
              <a:gd name="connsiteY965" fmla="*/ 699806 h 6858000"/>
              <a:gd name="connsiteX966" fmla="*/ 1492092 w 7467600"/>
              <a:gd name="connsiteY966" fmla="*/ 800424 h 6858000"/>
              <a:gd name="connsiteX967" fmla="*/ 1455302 w 7467600"/>
              <a:gd name="connsiteY967" fmla="*/ 632913 h 6858000"/>
              <a:gd name="connsiteX968" fmla="*/ 1222336 w 7467600"/>
              <a:gd name="connsiteY968" fmla="*/ 9480 h 6858000"/>
              <a:gd name="connsiteX969" fmla="*/ 1214634 w 7467600"/>
              <a:gd name="connsiteY969" fmla="*/ 0 h 6858000"/>
              <a:gd name="connsiteX970" fmla="*/ 1289827 w 7467600"/>
              <a:gd name="connsiteY970" fmla="*/ 0 h 6858000"/>
              <a:gd name="connsiteX971" fmla="*/ 1321076 w 7467600"/>
              <a:gd name="connsiteY971" fmla="*/ 59722 h 6858000"/>
              <a:gd name="connsiteX972" fmla="*/ 1512579 w 7467600"/>
              <a:gd name="connsiteY972" fmla="*/ 626441 h 6858000"/>
              <a:gd name="connsiteX973" fmla="*/ 1506076 w 7467600"/>
              <a:gd name="connsiteY973" fmla="*/ 1089289 h 6858000"/>
              <a:gd name="connsiteX974" fmla="*/ 1486346 w 7467600"/>
              <a:gd name="connsiteY974" fmla="*/ 1079919 h 6858000"/>
              <a:gd name="connsiteX975" fmla="*/ 1070511 w 7467600"/>
              <a:gd name="connsiteY975" fmla="*/ 48609 h 6858000"/>
              <a:gd name="connsiteX976" fmla="*/ 1057230 w 7467600"/>
              <a:gd name="connsiteY976" fmla="*/ 0 h 6858000"/>
              <a:gd name="connsiteX977" fmla="*/ 43151 w 7467600"/>
              <a:gd name="connsiteY977" fmla="*/ 0 h 6858000"/>
              <a:gd name="connsiteX978" fmla="*/ 95283 w 7467600"/>
              <a:gd name="connsiteY978" fmla="*/ 0 h 6858000"/>
              <a:gd name="connsiteX979" fmla="*/ 300708 w 7467600"/>
              <a:gd name="connsiteY979" fmla="*/ 154571 h 6858000"/>
              <a:gd name="connsiteX980" fmla="*/ 530414 w 7467600"/>
              <a:gd name="connsiteY980" fmla="*/ 354673 h 6858000"/>
              <a:gd name="connsiteX981" fmla="*/ 333785 w 7467600"/>
              <a:gd name="connsiteY981" fmla="*/ 161564 h 6858000"/>
              <a:gd name="connsiteX982" fmla="*/ 147005 w 7467600"/>
              <a:gd name="connsiteY982" fmla="*/ 0 h 6858000"/>
              <a:gd name="connsiteX983" fmla="*/ 272509 w 7467600"/>
              <a:gd name="connsiteY983" fmla="*/ 0 h 6858000"/>
              <a:gd name="connsiteX984" fmla="*/ 326276 w 7467600"/>
              <a:gd name="connsiteY984" fmla="*/ 45847 h 6858000"/>
              <a:gd name="connsiteX985" fmla="*/ 823759 w 7467600"/>
              <a:gd name="connsiteY985" fmla="*/ 574145 h 6858000"/>
              <a:gd name="connsiteX986" fmla="*/ 811254 w 7467600"/>
              <a:gd name="connsiteY986" fmla="*/ 665546 h 6858000"/>
              <a:gd name="connsiteX987" fmla="*/ 154042 w 7467600"/>
              <a:gd name="connsiteY987" fmla="*/ 261522 h 6858000"/>
              <a:gd name="connsiteX988" fmla="*/ 13550 w 7467600"/>
              <a:gd name="connsiteY988" fmla="*/ 158423 h 6858000"/>
              <a:gd name="connsiteX989" fmla="*/ 0 w 7467600"/>
              <a:gd name="connsiteY989" fmla="*/ 146618 h 6858000"/>
              <a:gd name="connsiteX990" fmla="*/ 0 w 7467600"/>
              <a:gd name="connsiteY990" fmla="*/ 59161 h 6858000"/>
              <a:gd name="connsiteX991" fmla="*/ 45427 w 7467600"/>
              <a:gd name="connsiteY991" fmla="*/ 101078 h 6858000"/>
              <a:gd name="connsiteX992" fmla="*/ 630103 w 7467600"/>
              <a:gd name="connsiteY992" fmla="*/ 485885 h 6858000"/>
              <a:gd name="connsiteX993" fmla="*/ 532040 w 7467600"/>
              <a:gd name="connsiteY993" fmla="*/ 399359 h 6858000"/>
              <a:gd name="connsiteX994" fmla="*/ 517618 w 7467600"/>
              <a:gd name="connsiteY994" fmla="*/ 385726 h 6858000"/>
              <a:gd name="connsiteX995" fmla="*/ 285074 w 7467600"/>
              <a:gd name="connsiteY995" fmla="*/ 182755 h 6858000"/>
              <a:gd name="connsiteX996" fmla="*/ 43151 w 7467600"/>
              <a:gd name="connsiteY99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27465 w 7467600"/>
              <a:gd name="connsiteY127" fmla="*/ 5174181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1903353 w 7467600"/>
              <a:gd name="connsiteY140" fmla="*/ 5044827 h 6858000"/>
              <a:gd name="connsiteX141" fmla="*/ 1936931 w 7467600"/>
              <a:gd name="connsiteY141" fmla="*/ 5093954 h 6858000"/>
              <a:gd name="connsiteX142" fmla="*/ 2195868 w 7467600"/>
              <a:gd name="connsiteY142" fmla="*/ 5396574 h 6858000"/>
              <a:gd name="connsiteX143" fmla="*/ 2088852 w 7467600"/>
              <a:gd name="connsiteY143" fmla="*/ 5166123 h 6858000"/>
              <a:gd name="connsiteX144" fmla="*/ 1958241 w 7467600"/>
              <a:gd name="connsiteY144" fmla="*/ 5067955 h 6858000"/>
              <a:gd name="connsiteX145" fmla="*/ 1903353 w 7467600"/>
              <a:gd name="connsiteY145" fmla="*/ 5044827 h 6858000"/>
              <a:gd name="connsiteX146" fmla="*/ 1979378 w 7467600"/>
              <a:gd name="connsiteY146" fmla="*/ 4769504 h 6858000"/>
              <a:gd name="connsiteX147" fmla="*/ 2882120 w 7467600"/>
              <a:gd name="connsiteY147" fmla="*/ 5064547 h 6858000"/>
              <a:gd name="connsiteX148" fmla="*/ 2793103 w 7467600"/>
              <a:gd name="connsiteY148" fmla="*/ 5039699 h 6858000"/>
              <a:gd name="connsiteX149" fmla="*/ 2770041 w 7467600"/>
              <a:gd name="connsiteY149" fmla="*/ 5033634 h 6858000"/>
              <a:gd name="connsiteX150" fmla="*/ 1979378 w 7467600"/>
              <a:gd name="connsiteY150" fmla="*/ 4769504 h 6858000"/>
              <a:gd name="connsiteX151" fmla="*/ 1927410 w 7467600"/>
              <a:gd name="connsiteY151" fmla="*/ 4716164 h 6858000"/>
              <a:gd name="connsiteX152" fmla="*/ 1959587 w 7467600"/>
              <a:gd name="connsiteY152" fmla="*/ 4728849 h 6858000"/>
              <a:gd name="connsiteX153" fmla="*/ 2777707 w 7467600"/>
              <a:gd name="connsiteY153" fmla="*/ 5003991 h 6858000"/>
              <a:gd name="connsiteX154" fmla="*/ 2800768 w 7467600"/>
              <a:gd name="connsiteY154" fmla="*/ 5010056 h 6858000"/>
              <a:gd name="connsiteX155" fmla="*/ 2879408 w 7467600"/>
              <a:gd name="connsiteY155" fmla="*/ 5031590 h 6858000"/>
              <a:gd name="connsiteX156" fmla="*/ 2862295 w 7467600"/>
              <a:gd name="connsiteY156" fmla="*/ 5022958 h 6858000"/>
              <a:gd name="connsiteX157" fmla="*/ 2813343 w 7467600"/>
              <a:gd name="connsiteY157" fmla="*/ 4998369 h 6858000"/>
              <a:gd name="connsiteX158" fmla="*/ 2646245 w 7467600"/>
              <a:gd name="connsiteY158" fmla="*/ 4930999 h 6858000"/>
              <a:gd name="connsiteX159" fmla="*/ 1999243 w 7467600"/>
              <a:gd name="connsiteY159" fmla="*/ 4730524 h 6858000"/>
              <a:gd name="connsiteX160" fmla="*/ 1979527 w 7467600"/>
              <a:gd name="connsiteY160" fmla="*/ 4726651 h 6858000"/>
              <a:gd name="connsiteX161" fmla="*/ 1927410 w 7467600"/>
              <a:gd name="connsiteY161" fmla="*/ 4716164 h 6858000"/>
              <a:gd name="connsiteX162" fmla="*/ 1997014 w 7467600"/>
              <a:gd name="connsiteY162" fmla="*/ 4698007 h 6858000"/>
              <a:gd name="connsiteX163" fmla="*/ 2005458 w 7467600"/>
              <a:gd name="connsiteY163" fmla="*/ 4699540 h 6858000"/>
              <a:gd name="connsiteX164" fmla="*/ 2657186 w 7467600"/>
              <a:gd name="connsiteY164" fmla="*/ 4901687 h 6858000"/>
              <a:gd name="connsiteX165" fmla="*/ 2826662 w 7467600"/>
              <a:gd name="connsiteY165" fmla="*/ 4970362 h 6858000"/>
              <a:gd name="connsiteX166" fmla="*/ 2876100 w 7467600"/>
              <a:gd name="connsiteY166" fmla="*/ 4995397 h 6858000"/>
              <a:gd name="connsiteX167" fmla="*/ 3042600 w 7467600"/>
              <a:gd name="connsiteY167" fmla="*/ 5059532 h 6858000"/>
              <a:gd name="connsiteX168" fmla="*/ 1997014 w 7467600"/>
              <a:gd name="connsiteY168" fmla="*/ 4698007 h 6858000"/>
              <a:gd name="connsiteX169" fmla="*/ 2305292 w 7467600"/>
              <a:gd name="connsiteY169" fmla="*/ 4219492 h 6858000"/>
              <a:gd name="connsiteX170" fmla="*/ 3360922 w 7467600"/>
              <a:gd name="connsiteY170" fmla="*/ 4529373 h 6858000"/>
              <a:gd name="connsiteX171" fmla="*/ 3492420 w 7467600"/>
              <a:gd name="connsiteY171" fmla="*/ 4510145 h 6858000"/>
              <a:gd name="connsiteX172" fmla="*/ 3364086 w 7467600"/>
              <a:gd name="connsiteY172" fmla="*/ 4480340 h 6858000"/>
              <a:gd name="connsiteX173" fmla="*/ 3225818 w 7467600"/>
              <a:gd name="connsiteY173" fmla="*/ 4411822 h 6858000"/>
              <a:gd name="connsiteX174" fmla="*/ 3129696 w 7467600"/>
              <a:gd name="connsiteY174" fmla="*/ 4360704 h 6858000"/>
              <a:gd name="connsiteX175" fmla="*/ 2814545 w 7467600"/>
              <a:gd name="connsiteY175" fmla="*/ 4282955 h 6858000"/>
              <a:gd name="connsiteX176" fmla="*/ 2305292 w 7467600"/>
              <a:gd name="connsiteY176" fmla="*/ 4219492 h 6858000"/>
              <a:gd name="connsiteX177" fmla="*/ 2626982 w 7467600"/>
              <a:gd name="connsiteY177" fmla="*/ 4206450 h 6858000"/>
              <a:gd name="connsiteX178" fmla="*/ 2490617 w 7467600"/>
              <a:gd name="connsiteY178" fmla="*/ 4206951 h 6858000"/>
              <a:gd name="connsiteX179" fmla="*/ 2819869 w 7467600"/>
              <a:gd name="connsiteY179" fmla="*/ 4252936 h 6858000"/>
              <a:gd name="connsiteX180" fmla="*/ 3143018 w 7467600"/>
              <a:gd name="connsiteY180" fmla="*/ 4332698 h 6858000"/>
              <a:gd name="connsiteX181" fmla="*/ 3241520 w 7467600"/>
              <a:gd name="connsiteY181" fmla="*/ 4385112 h 6858000"/>
              <a:gd name="connsiteX182" fmla="*/ 3374575 w 7467600"/>
              <a:gd name="connsiteY182" fmla="*/ 4451517 h 6858000"/>
              <a:gd name="connsiteX183" fmla="*/ 3505221 w 7467600"/>
              <a:gd name="connsiteY183" fmla="*/ 4480757 h 6858000"/>
              <a:gd name="connsiteX184" fmla="*/ 2626982 w 7467600"/>
              <a:gd name="connsiteY184" fmla="*/ 4206450 h 6858000"/>
              <a:gd name="connsiteX185" fmla="*/ 1310106 w 7467600"/>
              <a:gd name="connsiteY185" fmla="*/ 3943217 h 6858000"/>
              <a:gd name="connsiteX186" fmla="*/ 854994 w 7467600"/>
              <a:gd name="connsiteY186" fmla="*/ 4399136 h 6858000"/>
              <a:gd name="connsiteX187" fmla="*/ 742462 w 7467600"/>
              <a:gd name="connsiteY187" fmla="*/ 4594648 h 6858000"/>
              <a:gd name="connsiteX188" fmla="*/ 820602 w 7467600"/>
              <a:gd name="connsiteY188" fmla="*/ 4485915 h 6858000"/>
              <a:gd name="connsiteX189" fmla="*/ 878295 w 7467600"/>
              <a:gd name="connsiteY189" fmla="*/ 4403594 h 6858000"/>
              <a:gd name="connsiteX190" fmla="*/ 1240607 w 7467600"/>
              <a:gd name="connsiteY190" fmla="*/ 4010401 h 6858000"/>
              <a:gd name="connsiteX191" fmla="*/ 1310106 w 7467600"/>
              <a:gd name="connsiteY191" fmla="*/ 3943217 h 6858000"/>
              <a:gd name="connsiteX192" fmla="*/ 1423113 w 7467600"/>
              <a:gd name="connsiteY192" fmla="*/ 3874565 h 6858000"/>
              <a:gd name="connsiteX193" fmla="*/ 1260565 w 7467600"/>
              <a:gd name="connsiteY193" fmla="*/ 4031982 h 6858000"/>
              <a:gd name="connsiteX194" fmla="*/ 901900 w 7467600"/>
              <a:gd name="connsiteY194" fmla="*/ 4421236 h 6858000"/>
              <a:gd name="connsiteX195" fmla="*/ 845044 w 7467600"/>
              <a:gd name="connsiteY195" fmla="*/ 4502436 h 6858000"/>
              <a:gd name="connsiteX196" fmla="*/ 685926 w 7467600"/>
              <a:gd name="connsiteY196" fmla="*/ 4703069 h 6858000"/>
              <a:gd name="connsiteX197" fmla="*/ 684248 w 7467600"/>
              <a:gd name="connsiteY197" fmla="*/ 4706721 h 6858000"/>
              <a:gd name="connsiteX198" fmla="*/ 1423113 w 7467600"/>
              <a:gd name="connsiteY198" fmla="*/ 3874565 h 6858000"/>
              <a:gd name="connsiteX199" fmla="*/ 3316479 w 7467600"/>
              <a:gd name="connsiteY199" fmla="*/ 3872136 h 6858000"/>
              <a:gd name="connsiteX200" fmla="*/ 3546806 w 7467600"/>
              <a:gd name="connsiteY200" fmla="*/ 4356139 h 6858000"/>
              <a:gd name="connsiteX201" fmla="*/ 3364433 w 7467600"/>
              <a:gd name="connsiteY201" fmla="*/ 3953121 h 6858000"/>
              <a:gd name="connsiteX202" fmla="*/ 3316479 w 7467600"/>
              <a:gd name="connsiteY202" fmla="*/ 3872136 h 6858000"/>
              <a:gd name="connsiteX203" fmla="*/ 3291335 w 7467600"/>
              <a:gd name="connsiteY203" fmla="*/ 3767420 h 6858000"/>
              <a:gd name="connsiteX204" fmla="*/ 3390805 w 7467600"/>
              <a:gd name="connsiteY204" fmla="*/ 3937163 h 6858000"/>
              <a:gd name="connsiteX205" fmla="*/ 3579062 w 7467600"/>
              <a:gd name="connsiteY205" fmla="*/ 4359040 h 6858000"/>
              <a:gd name="connsiteX206" fmla="*/ 3467355 w 7467600"/>
              <a:gd name="connsiteY206" fmla="*/ 3988130 h 6858000"/>
              <a:gd name="connsiteX207" fmla="*/ 3310753 w 7467600"/>
              <a:gd name="connsiteY207" fmla="*/ 3787140 h 6858000"/>
              <a:gd name="connsiteX208" fmla="*/ 3291335 w 7467600"/>
              <a:gd name="connsiteY208" fmla="*/ 3767420 h 6858000"/>
              <a:gd name="connsiteX209" fmla="*/ 1635889 w 7467600"/>
              <a:gd name="connsiteY209" fmla="*/ 3709494 h 6858000"/>
              <a:gd name="connsiteX210" fmla="*/ 1634800 w 7467600"/>
              <a:gd name="connsiteY210" fmla="*/ 3731111 h 6858000"/>
              <a:gd name="connsiteX211" fmla="*/ 1635889 w 7467600"/>
              <a:gd name="connsiteY211" fmla="*/ 3709494 h 6858000"/>
              <a:gd name="connsiteX212" fmla="*/ 1510397 w 7467600"/>
              <a:gd name="connsiteY212" fmla="*/ 3684705 h 6858000"/>
              <a:gd name="connsiteX213" fmla="*/ 1146550 w 7467600"/>
              <a:gd name="connsiteY213" fmla="*/ 3802012 h 6858000"/>
              <a:gd name="connsiteX214" fmla="*/ 698834 w 7467600"/>
              <a:gd name="connsiteY214" fmla="*/ 3952272 h 6858000"/>
              <a:gd name="connsiteX215" fmla="*/ 34256 w 7467600"/>
              <a:gd name="connsiteY215" fmla="*/ 4347603 h 6858000"/>
              <a:gd name="connsiteX216" fmla="*/ 527241 w 7467600"/>
              <a:gd name="connsiteY216" fmla="*/ 4065078 h 6858000"/>
              <a:gd name="connsiteX217" fmla="*/ 1510397 w 7467600"/>
              <a:gd name="connsiteY217" fmla="*/ 3684705 h 6858000"/>
              <a:gd name="connsiteX218" fmla="*/ 1313114 w 7467600"/>
              <a:gd name="connsiteY218" fmla="*/ 3655216 h 6858000"/>
              <a:gd name="connsiteX219" fmla="*/ 1109304 w 7467600"/>
              <a:gd name="connsiteY219" fmla="*/ 3669030 h 6858000"/>
              <a:gd name="connsiteX220" fmla="*/ 8129 w 7467600"/>
              <a:gd name="connsiteY220" fmla="*/ 4330519 h 6858000"/>
              <a:gd name="connsiteX221" fmla="*/ 687572 w 7467600"/>
              <a:gd name="connsiteY221" fmla="*/ 3925629 h 6858000"/>
              <a:gd name="connsiteX222" fmla="*/ 1138365 w 7467600"/>
              <a:gd name="connsiteY222" fmla="*/ 3774515 h 6858000"/>
              <a:gd name="connsiteX223" fmla="*/ 1505579 w 7467600"/>
              <a:gd name="connsiteY223" fmla="*/ 3655526 h 6858000"/>
              <a:gd name="connsiteX224" fmla="*/ 1313114 w 7467600"/>
              <a:gd name="connsiteY224" fmla="*/ 3655216 h 6858000"/>
              <a:gd name="connsiteX225" fmla="*/ 3655073 w 7467600"/>
              <a:gd name="connsiteY225" fmla="*/ 3650884 h 6858000"/>
              <a:gd name="connsiteX226" fmla="*/ 3989938 w 7467600"/>
              <a:gd name="connsiteY226" fmla="*/ 3991685 h 6858000"/>
              <a:gd name="connsiteX227" fmla="*/ 4393907 w 7467600"/>
              <a:gd name="connsiteY227" fmla="*/ 4261258 h 6858000"/>
              <a:gd name="connsiteX228" fmla="*/ 4648051 w 7467600"/>
              <a:gd name="connsiteY228" fmla="*/ 4374051 h 6858000"/>
              <a:gd name="connsiteX229" fmla="*/ 4383389 w 7467600"/>
              <a:gd name="connsiteY229" fmla="*/ 4184369 h 6858000"/>
              <a:gd name="connsiteX230" fmla="*/ 4165508 w 7467600"/>
              <a:gd name="connsiteY230" fmla="*/ 4035196 h 6858000"/>
              <a:gd name="connsiteX231" fmla="*/ 4068162 w 7467600"/>
              <a:gd name="connsiteY231" fmla="*/ 3953394 h 6858000"/>
              <a:gd name="connsiteX232" fmla="*/ 3981416 w 7467600"/>
              <a:gd name="connsiteY232" fmla="*/ 3880482 h 6858000"/>
              <a:gd name="connsiteX233" fmla="*/ 3800147 w 7467600"/>
              <a:gd name="connsiteY233" fmla="*/ 3749872 h 6858000"/>
              <a:gd name="connsiteX234" fmla="*/ 3655073 w 7467600"/>
              <a:gd name="connsiteY234" fmla="*/ 3650884 h 6858000"/>
              <a:gd name="connsiteX235" fmla="*/ 3670252 w 7467600"/>
              <a:gd name="connsiteY235" fmla="*/ 3622798 h 6858000"/>
              <a:gd name="connsiteX236" fmla="*/ 3817258 w 7467600"/>
              <a:gd name="connsiteY236" fmla="*/ 3723577 h 6858000"/>
              <a:gd name="connsiteX237" fmla="*/ 4000461 w 7467600"/>
              <a:gd name="connsiteY237" fmla="*/ 3855966 h 6858000"/>
              <a:gd name="connsiteX238" fmla="*/ 4088180 w 7467600"/>
              <a:gd name="connsiteY238" fmla="*/ 3929774 h 6858000"/>
              <a:gd name="connsiteX239" fmla="*/ 4184555 w 7467600"/>
              <a:gd name="connsiteY239" fmla="*/ 4010683 h 6858000"/>
              <a:gd name="connsiteX240" fmla="*/ 4399563 w 7467600"/>
              <a:gd name="connsiteY240" fmla="*/ 4158106 h 6858000"/>
              <a:gd name="connsiteX241" fmla="*/ 4684469 w 7467600"/>
              <a:gd name="connsiteY241" fmla="*/ 4364680 h 6858000"/>
              <a:gd name="connsiteX242" fmla="*/ 4690271 w 7467600"/>
              <a:gd name="connsiteY242" fmla="*/ 4370034 h 6858000"/>
              <a:gd name="connsiteX243" fmla="*/ 4136093 w 7467600"/>
              <a:gd name="connsiteY243" fmla="*/ 3858466 h 6858000"/>
              <a:gd name="connsiteX244" fmla="*/ 3670252 w 7467600"/>
              <a:gd name="connsiteY244" fmla="*/ 3622798 h 6858000"/>
              <a:gd name="connsiteX245" fmla="*/ 4440129 w 7467600"/>
              <a:gd name="connsiteY245" fmla="*/ 3448571 h 6858000"/>
              <a:gd name="connsiteX246" fmla="*/ 4856525 w 7467600"/>
              <a:gd name="connsiteY246" fmla="*/ 3915351 h 6858000"/>
              <a:gd name="connsiteX247" fmla="*/ 5059055 w 7467600"/>
              <a:gd name="connsiteY247" fmla="*/ 4108918 h 6858000"/>
              <a:gd name="connsiteX248" fmla="*/ 5290070 w 7467600"/>
              <a:gd name="connsiteY248" fmla="*/ 4263619 h 6858000"/>
              <a:gd name="connsiteX249" fmla="*/ 4834991 w 7467600"/>
              <a:gd name="connsiteY249" fmla="*/ 3830985 h 6858000"/>
              <a:gd name="connsiteX250" fmla="*/ 4440129 w 7467600"/>
              <a:gd name="connsiteY250" fmla="*/ 3448571 h 6858000"/>
              <a:gd name="connsiteX251" fmla="*/ 4441737 w 7467600"/>
              <a:gd name="connsiteY251" fmla="*/ 3399734 h 6858000"/>
              <a:gd name="connsiteX252" fmla="*/ 4431236 w 7467600"/>
              <a:gd name="connsiteY252" fmla="*/ 3400954 h 6858000"/>
              <a:gd name="connsiteX253" fmla="*/ 4557150 w 7467600"/>
              <a:gd name="connsiteY253" fmla="*/ 3510023 h 6858000"/>
              <a:gd name="connsiteX254" fmla="*/ 4856936 w 7467600"/>
              <a:gd name="connsiteY254" fmla="*/ 3809146 h 6858000"/>
              <a:gd name="connsiteX255" fmla="*/ 5111996 w 7467600"/>
              <a:gd name="connsiteY255" fmla="*/ 4065759 h 6858000"/>
              <a:gd name="connsiteX256" fmla="*/ 5388878 w 7467600"/>
              <a:gd name="connsiteY256" fmla="*/ 4300185 h 6858000"/>
              <a:gd name="connsiteX257" fmla="*/ 5425556 w 7467600"/>
              <a:gd name="connsiteY257" fmla="*/ 4308967 h 6858000"/>
              <a:gd name="connsiteX258" fmla="*/ 4943646 w 7467600"/>
              <a:gd name="connsiteY258" fmla="*/ 3822916 h 6858000"/>
              <a:gd name="connsiteX259" fmla="*/ 4594837 w 7467600"/>
              <a:gd name="connsiteY259" fmla="*/ 3532274 h 6858000"/>
              <a:gd name="connsiteX260" fmla="*/ 4441737 w 7467600"/>
              <a:gd name="connsiteY260" fmla="*/ 3399734 h 6858000"/>
              <a:gd name="connsiteX261" fmla="*/ 5425834 w 7467600"/>
              <a:gd name="connsiteY261" fmla="*/ 3162785 h 6858000"/>
              <a:gd name="connsiteX262" fmla="*/ 5401644 w 7467600"/>
              <a:gd name="connsiteY262" fmla="*/ 3617847 h 6858000"/>
              <a:gd name="connsiteX263" fmla="*/ 5467256 w 7467600"/>
              <a:gd name="connsiteY263" fmla="*/ 4175494 h 6858000"/>
              <a:gd name="connsiteX264" fmla="*/ 5448069 w 7467600"/>
              <a:gd name="connsiteY264" fmla="*/ 3567554 h 6858000"/>
              <a:gd name="connsiteX265" fmla="*/ 5425834 w 7467600"/>
              <a:gd name="connsiteY265" fmla="*/ 3162785 h 6858000"/>
              <a:gd name="connsiteX266" fmla="*/ 1318687 w 7467600"/>
              <a:gd name="connsiteY266" fmla="*/ 3113840 h 6858000"/>
              <a:gd name="connsiteX267" fmla="*/ 1066793 w 7467600"/>
              <a:gd name="connsiteY267" fmla="*/ 3212171 h 6858000"/>
              <a:gd name="connsiteX268" fmla="*/ 993319 w 7467600"/>
              <a:gd name="connsiteY268" fmla="*/ 3247648 h 6858000"/>
              <a:gd name="connsiteX269" fmla="*/ 853081 w 7467600"/>
              <a:gd name="connsiteY269" fmla="*/ 3312410 h 6858000"/>
              <a:gd name="connsiteX270" fmla="*/ 805957 w 7467600"/>
              <a:gd name="connsiteY270" fmla="*/ 3330443 h 6858000"/>
              <a:gd name="connsiteX271" fmla="*/ 1318687 w 7467600"/>
              <a:gd name="connsiteY271" fmla="*/ 3113840 h 6858000"/>
              <a:gd name="connsiteX272" fmla="*/ 5453702 w 7467600"/>
              <a:gd name="connsiteY272" fmla="*/ 3090882 h 6858000"/>
              <a:gd name="connsiteX273" fmla="*/ 5480135 w 7467600"/>
              <a:gd name="connsiteY273" fmla="*/ 3565802 h 6858000"/>
              <a:gd name="connsiteX274" fmla="*/ 5499023 w 7467600"/>
              <a:gd name="connsiteY274" fmla="*/ 4166310 h 6858000"/>
              <a:gd name="connsiteX275" fmla="*/ 5547022 w 7467600"/>
              <a:gd name="connsiteY275" fmla="*/ 3607838 h 6858000"/>
              <a:gd name="connsiteX276" fmla="*/ 5515964 w 7467600"/>
              <a:gd name="connsiteY276" fmla="*/ 3378541 h 6858000"/>
              <a:gd name="connsiteX277" fmla="*/ 5453702 w 7467600"/>
              <a:gd name="connsiteY277" fmla="*/ 3090882 h 6858000"/>
              <a:gd name="connsiteX278" fmla="*/ 1238695 w 7467600"/>
              <a:gd name="connsiteY278" fmla="*/ 3076820 h 6858000"/>
              <a:gd name="connsiteX279" fmla="*/ 716371 w 7467600"/>
              <a:gd name="connsiteY279" fmla="*/ 3293249 h 6858000"/>
              <a:gd name="connsiteX280" fmla="*/ 579522 w 7467600"/>
              <a:gd name="connsiteY280" fmla="*/ 3371759 h 6858000"/>
              <a:gd name="connsiteX281" fmla="*/ 600288 w 7467600"/>
              <a:gd name="connsiteY281" fmla="*/ 3365555 h 6858000"/>
              <a:gd name="connsiteX282" fmla="*/ 840692 w 7467600"/>
              <a:gd name="connsiteY282" fmla="*/ 3284921 h 6858000"/>
              <a:gd name="connsiteX283" fmla="*/ 979248 w 7467600"/>
              <a:gd name="connsiteY283" fmla="*/ 3221003 h 6858000"/>
              <a:gd name="connsiteX284" fmla="*/ 1053282 w 7467600"/>
              <a:gd name="connsiteY284" fmla="*/ 3185247 h 6858000"/>
              <a:gd name="connsiteX285" fmla="*/ 1320603 w 7467600"/>
              <a:gd name="connsiteY285" fmla="*/ 3081281 h 6858000"/>
              <a:gd name="connsiteX286" fmla="*/ 1238695 w 7467600"/>
              <a:gd name="connsiteY286" fmla="*/ 3076820 h 6858000"/>
              <a:gd name="connsiteX287" fmla="*/ 5425627 w 7467600"/>
              <a:gd name="connsiteY287" fmla="*/ 2954192 h 6858000"/>
              <a:gd name="connsiteX288" fmla="*/ 5470770 w 7467600"/>
              <a:gd name="connsiteY288" fmla="*/ 3005435 h 6858000"/>
              <a:gd name="connsiteX289" fmla="*/ 5519779 w 7467600"/>
              <a:gd name="connsiteY289" fmla="*/ 4359223 h 6858000"/>
              <a:gd name="connsiteX290" fmla="*/ 5520293 w 7467600"/>
              <a:gd name="connsiteY290" fmla="*/ 4360602 h 6858000"/>
              <a:gd name="connsiteX291" fmla="*/ 5767221 w 7467600"/>
              <a:gd name="connsiteY291" fmla="*/ 4665564 h 6858000"/>
              <a:gd name="connsiteX292" fmla="*/ 6937169 w 7467600"/>
              <a:gd name="connsiteY292" fmla="*/ 4815941 h 6858000"/>
              <a:gd name="connsiteX293" fmla="*/ 6953922 w 7467600"/>
              <a:gd name="connsiteY293" fmla="*/ 4890068 h 6858000"/>
              <a:gd name="connsiteX294" fmla="*/ 6071359 w 7467600"/>
              <a:gd name="connsiteY294" fmla="*/ 4770770 h 6858000"/>
              <a:gd name="connsiteX295" fmla="*/ 6038839 w 7467600"/>
              <a:gd name="connsiteY295" fmla="*/ 4764474 h 6858000"/>
              <a:gd name="connsiteX296" fmla="*/ 6038706 w 7467600"/>
              <a:gd name="connsiteY296" fmla="*/ 4763847 h 6858000"/>
              <a:gd name="connsiteX297" fmla="*/ 6037784 w 7467600"/>
              <a:gd name="connsiteY297" fmla="*/ 4764270 h 6858000"/>
              <a:gd name="connsiteX298" fmla="*/ 6038839 w 7467600"/>
              <a:gd name="connsiteY298" fmla="*/ 4764474 h 6858000"/>
              <a:gd name="connsiteX299" fmla="*/ 6040338 w 7467600"/>
              <a:gd name="connsiteY299" fmla="*/ 4771418 h 6858000"/>
              <a:gd name="connsiteX300" fmla="*/ 6024488 w 7467600"/>
              <a:gd name="connsiteY300" fmla="*/ 4809903 h 6858000"/>
              <a:gd name="connsiteX301" fmla="*/ 5599771 w 7467600"/>
              <a:gd name="connsiteY301" fmla="*/ 5509652 h 6858000"/>
              <a:gd name="connsiteX302" fmla="*/ 5548843 w 7467600"/>
              <a:gd name="connsiteY302" fmla="*/ 5563845 h 6858000"/>
              <a:gd name="connsiteX303" fmla="*/ 5940952 w 7467600"/>
              <a:gd name="connsiteY303" fmla="*/ 6250028 h 6858000"/>
              <a:gd name="connsiteX304" fmla="*/ 6043441 w 7467600"/>
              <a:gd name="connsiteY304" fmla="*/ 6665847 h 6858000"/>
              <a:gd name="connsiteX305" fmla="*/ 6093432 w 7467600"/>
              <a:gd name="connsiteY305" fmla="*/ 6858000 h 6858000"/>
              <a:gd name="connsiteX306" fmla="*/ 6034344 w 7467600"/>
              <a:gd name="connsiteY306" fmla="*/ 6858000 h 6858000"/>
              <a:gd name="connsiteX307" fmla="*/ 6026679 w 7467600"/>
              <a:gd name="connsiteY307" fmla="*/ 6836959 h 6858000"/>
              <a:gd name="connsiteX308" fmla="*/ 5800441 w 7467600"/>
              <a:gd name="connsiteY308" fmla="*/ 6335286 h 6858000"/>
              <a:gd name="connsiteX309" fmla="*/ 5526562 w 7467600"/>
              <a:gd name="connsiteY309" fmla="*/ 5705388 h 6858000"/>
              <a:gd name="connsiteX310" fmla="*/ 5519640 w 7467600"/>
              <a:gd name="connsiteY310" fmla="*/ 5683774 h 6858000"/>
              <a:gd name="connsiteX311" fmla="*/ 5844559 w 7467600"/>
              <a:gd name="connsiteY311" fmla="*/ 6553349 h 6858000"/>
              <a:gd name="connsiteX312" fmla="*/ 5975994 w 7467600"/>
              <a:gd name="connsiteY312" fmla="*/ 6858000 h 6858000"/>
              <a:gd name="connsiteX313" fmla="*/ 5898547 w 7467600"/>
              <a:gd name="connsiteY313" fmla="*/ 6858000 h 6858000"/>
              <a:gd name="connsiteX314" fmla="*/ 5682041 w 7467600"/>
              <a:gd name="connsiteY314" fmla="*/ 6355860 h 6858000"/>
              <a:gd name="connsiteX315" fmla="*/ 5461758 w 7467600"/>
              <a:gd name="connsiteY315" fmla="*/ 5820220 h 6858000"/>
              <a:gd name="connsiteX316" fmla="*/ 5237282 w 7467600"/>
              <a:gd name="connsiteY316" fmla="*/ 6579086 h 6858000"/>
              <a:gd name="connsiteX317" fmla="*/ 5115009 w 7467600"/>
              <a:gd name="connsiteY317" fmla="*/ 6858000 h 6858000"/>
              <a:gd name="connsiteX318" fmla="*/ 5028074 w 7467600"/>
              <a:gd name="connsiteY318" fmla="*/ 6858000 h 6858000"/>
              <a:gd name="connsiteX319" fmla="*/ 5079508 w 7467600"/>
              <a:gd name="connsiteY319" fmla="*/ 6749074 h 6858000"/>
              <a:gd name="connsiteX320" fmla="*/ 5371846 w 7467600"/>
              <a:gd name="connsiteY320" fmla="*/ 5924413 h 6858000"/>
              <a:gd name="connsiteX321" fmla="*/ 5270512 w 7467600"/>
              <a:gd name="connsiteY321" fmla="*/ 6138975 h 6858000"/>
              <a:gd name="connsiteX322" fmla="*/ 5062409 w 7467600"/>
              <a:gd name="connsiteY322" fmla="*/ 6653544 h 6858000"/>
              <a:gd name="connsiteX323" fmla="*/ 5036628 w 7467600"/>
              <a:gd name="connsiteY323" fmla="*/ 6754247 h 6858000"/>
              <a:gd name="connsiteX324" fmla="*/ 5009112 w 7467600"/>
              <a:gd name="connsiteY324" fmla="*/ 6858000 h 6858000"/>
              <a:gd name="connsiteX325" fmla="*/ 4976679 w 7467600"/>
              <a:gd name="connsiteY325" fmla="*/ 6858000 h 6858000"/>
              <a:gd name="connsiteX326" fmla="*/ 5006537 w 7467600"/>
              <a:gd name="connsiteY326" fmla="*/ 6747068 h 6858000"/>
              <a:gd name="connsiteX327" fmla="*/ 5032723 w 7467600"/>
              <a:gd name="connsiteY327" fmla="*/ 6644957 h 6858000"/>
              <a:gd name="connsiteX328" fmla="*/ 5242949 w 7467600"/>
              <a:gd name="connsiteY328" fmla="*/ 6125175 h 6858000"/>
              <a:gd name="connsiteX329" fmla="*/ 5286321 w 7467600"/>
              <a:gd name="connsiteY329" fmla="*/ 6033555 h 6858000"/>
              <a:gd name="connsiteX330" fmla="*/ 5008210 w 7467600"/>
              <a:gd name="connsiteY330" fmla="*/ 6649194 h 6858000"/>
              <a:gd name="connsiteX331" fmla="*/ 4986321 w 7467600"/>
              <a:gd name="connsiteY331" fmla="*/ 6765687 h 6858000"/>
              <a:gd name="connsiteX332" fmla="*/ 4973474 w 7467600"/>
              <a:gd name="connsiteY332" fmla="*/ 6858000 h 6858000"/>
              <a:gd name="connsiteX333" fmla="*/ 4907178 w 7467600"/>
              <a:gd name="connsiteY333" fmla="*/ 6858000 h 6858000"/>
              <a:gd name="connsiteX334" fmla="*/ 4910810 w 7467600"/>
              <a:gd name="connsiteY334" fmla="*/ 6829660 h 6858000"/>
              <a:gd name="connsiteX335" fmla="*/ 4987461 w 7467600"/>
              <a:gd name="connsiteY335" fmla="*/ 6432994 h 6858000"/>
              <a:gd name="connsiteX336" fmla="*/ 5179262 w 7467600"/>
              <a:gd name="connsiteY336" fmla="*/ 6035044 h 6858000"/>
              <a:gd name="connsiteX337" fmla="*/ 4689678 w 7467600"/>
              <a:gd name="connsiteY337" fmla="*/ 6440241 h 6858000"/>
              <a:gd name="connsiteX338" fmla="*/ 4477543 w 7467600"/>
              <a:gd name="connsiteY338" fmla="*/ 6674836 h 6858000"/>
              <a:gd name="connsiteX339" fmla="*/ 4329957 w 7467600"/>
              <a:gd name="connsiteY339" fmla="*/ 6858000 h 6858000"/>
              <a:gd name="connsiteX340" fmla="*/ 4218595 w 7467600"/>
              <a:gd name="connsiteY340" fmla="*/ 6858000 h 6858000"/>
              <a:gd name="connsiteX341" fmla="*/ 4368888 w 7467600"/>
              <a:gd name="connsiteY341" fmla="*/ 6668412 h 6858000"/>
              <a:gd name="connsiteX342" fmla="*/ 4563091 w 7467600"/>
              <a:gd name="connsiteY342" fmla="*/ 6442508 h 6858000"/>
              <a:gd name="connsiteX343" fmla="*/ 5387324 w 7467600"/>
              <a:gd name="connsiteY343" fmla="*/ 5705830 h 6858000"/>
              <a:gd name="connsiteX344" fmla="*/ 5073620 w 7467600"/>
              <a:gd name="connsiteY344" fmla="*/ 5955437 h 6858000"/>
              <a:gd name="connsiteX345" fmla="*/ 4689789 w 7467600"/>
              <a:gd name="connsiteY345" fmla="*/ 6268382 h 6858000"/>
              <a:gd name="connsiteX346" fmla="*/ 4418722 w 7467600"/>
              <a:gd name="connsiteY346" fmla="*/ 6570886 h 6858000"/>
              <a:gd name="connsiteX347" fmla="*/ 4214944 w 7467600"/>
              <a:gd name="connsiteY347" fmla="*/ 6858000 h 6858000"/>
              <a:gd name="connsiteX348" fmla="*/ 4177898 w 7467600"/>
              <a:gd name="connsiteY348" fmla="*/ 6858000 h 6858000"/>
              <a:gd name="connsiteX349" fmla="*/ 4391597 w 7467600"/>
              <a:gd name="connsiteY349" fmla="*/ 6556370 h 6858000"/>
              <a:gd name="connsiteX350" fmla="*/ 4668889 w 7467600"/>
              <a:gd name="connsiteY350" fmla="*/ 6246399 h 6858000"/>
              <a:gd name="connsiteX351" fmla="*/ 5055427 w 7467600"/>
              <a:gd name="connsiteY351" fmla="*/ 5931476 h 6858000"/>
              <a:gd name="connsiteX352" fmla="*/ 5371814 w 7467600"/>
              <a:gd name="connsiteY352" fmla="*/ 5678975 h 6858000"/>
              <a:gd name="connsiteX353" fmla="*/ 4987918 w 7467600"/>
              <a:gd name="connsiteY353" fmla="*/ 5838701 h 6858000"/>
              <a:gd name="connsiteX354" fmla="*/ 4317146 w 7467600"/>
              <a:gd name="connsiteY354" fmla="*/ 6587716 h 6858000"/>
              <a:gd name="connsiteX355" fmla="*/ 4171627 w 7467600"/>
              <a:gd name="connsiteY355" fmla="*/ 6858000 h 6858000"/>
              <a:gd name="connsiteX356" fmla="*/ 4081585 w 7467600"/>
              <a:gd name="connsiteY356" fmla="*/ 6858000 h 6858000"/>
              <a:gd name="connsiteX357" fmla="*/ 4238603 w 7467600"/>
              <a:gd name="connsiteY357" fmla="*/ 6559341 h 6858000"/>
              <a:gd name="connsiteX358" fmla="*/ 4778333 w 7467600"/>
              <a:gd name="connsiteY358" fmla="*/ 5873626 h 6858000"/>
              <a:gd name="connsiteX359" fmla="*/ 5414185 w 7467600"/>
              <a:gd name="connsiteY359" fmla="*/ 5573882 h 6858000"/>
              <a:gd name="connsiteX360" fmla="*/ 5959648 w 7467600"/>
              <a:gd name="connsiteY360" fmla="*/ 4760797 h 6858000"/>
              <a:gd name="connsiteX361" fmla="*/ 5355019 w 7467600"/>
              <a:gd name="connsiteY361" fmla="*/ 4734672 h 6858000"/>
              <a:gd name="connsiteX362" fmla="*/ 5083565 w 7467600"/>
              <a:gd name="connsiteY362" fmla="*/ 5179121 h 6858000"/>
              <a:gd name="connsiteX363" fmla="*/ 4713577 w 7467600"/>
              <a:gd name="connsiteY363" fmla="*/ 5616803 h 6858000"/>
              <a:gd name="connsiteX364" fmla="*/ 3989559 w 7467600"/>
              <a:gd name="connsiteY364" fmla="*/ 6145945 h 6858000"/>
              <a:gd name="connsiteX365" fmla="*/ 3939824 w 7467600"/>
              <a:gd name="connsiteY365" fmla="*/ 6066900 h 6858000"/>
              <a:gd name="connsiteX366" fmla="*/ 4584537 w 7467600"/>
              <a:gd name="connsiteY366" fmla="*/ 5324826 h 6858000"/>
              <a:gd name="connsiteX367" fmla="*/ 5037105 w 7467600"/>
              <a:gd name="connsiteY367" fmla="*/ 5088765 h 6858000"/>
              <a:gd name="connsiteX368" fmla="*/ 5039930 w 7467600"/>
              <a:gd name="connsiteY368" fmla="*/ 5089585 h 6858000"/>
              <a:gd name="connsiteX369" fmla="*/ 5263764 w 7467600"/>
              <a:gd name="connsiteY369" fmla="*/ 4735525 h 6858000"/>
              <a:gd name="connsiteX370" fmla="*/ 4086300 w 7467600"/>
              <a:gd name="connsiteY370" fmla="*/ 4884599 h 6858000"/>
              <a:gd name="connsiteX371" fmla="*/ 4085485 w 7467600"/>
              <a:gd name="connsiteY371" fmla="*/ 4899070 h 6858000"/>
              <a:gd name="connsiteX372" fmla="*/ 3871915 w 7467600"/>
              <a:gd name="connsiteY372" fmla="*/ 5253645 h 6858000"/>
              <a:gd name="connsiteX373" fmla="*/ 3799374 w 7467600"/>
              <a:gd name="connsiteY373" fmla="*/ 5466127 h 6858000"/>
              <a:gd name="connsiteX374" fmla="*/ 3498850 w 7467600"/>
              <a:gd name="connsiteY374" fmla="*/ 6661888 h 6858000"/>
              <a:gd name="connsiteX375" fmla="*/ 3399216 w 7467600"/>
              <a:gd name="connsiteY375" fmla="*/ 6858000 h 6858000"/>
              <a:gd name="connsiteX376" fmla="*/ 3303688 w 7467600"/>
              <a:gd name="connsiteY376" fmla="*/ 6858000 h 6858000"/>
              <a:gd name="connsiteX377" fmla="*/ 3391774 w 7467600"/>
              <a:gd name="connsiteY377" fmla="*/ 6697181 h 6858000"/>
              <a:gd name="connsiteX378" fmla="*/ 3735540 w 7467600"/>
              <a:gd name="connsiteY378" fmla="*/ 5546923 h 6858000"/>
              <a:gd name="connsiteX379" fmla="*/ 3729438 w 7467600"/>
              <a:gd name="connsiteY379" fmla="*/ 5569058 h 6858000"/>
              <a:gd name="connsiteX380" fmla="*/ 3707782 w 7467600"/>
              <a:gd name="connsiteY380" fmla="*/ 5644908 h 6858000"/>
              <a:gd name="connsiteX381" fmla="*/ 3583827 w 7467600"/>
              <a:gd name="connsiteY381" fmla="*/ 6039215 h 6858000"/>
              <a:gd name="connsiteX382" fmla="*/ 3547861 w 7467600"/>
              <a:gd name="connsiteY382" fmla="*/ 6129609 h 6858000"/>
              <a:gd name="connsiteX383" fmla="*/ 3490905 w 7467600"/>
              <a:gd name="connsiteY383" fmla="*/ 6277660 h 6858000"/>
              <a:gd name="connsiteX384" fmla="*/ 3455859 w 7467600"/>
              <a:gd name="connsiteY384" fmla="*/ 6391301 h 6858000"/>
              <a:gd name="connsiteX385" fmla="*/ 3429112 w 7467600"/>
              <a:gd name="connsiteY385" fmla="*/ 6479469 h 6858000"/>
              <a:gd name="connsiteX386" fmla="*/ 3304862 w 7467600"/>
              <a:gd name="connsiteY386" fmla="*/ 6796476 h 6858000"/>
              <a:gd name="connsiteX387" fmla="*/ 3276071 w 7467600"/>
              <a:gd name="connsiteY387" fmla="*/ 6858000 h 6858000"/>
              <a:gd name="connsiteX388" fmla="*/ 3240805 w 7467600"/>
              <a:gd name="connsiteY388" fmla="*/ 6858000 h 6858000"/>
              <a:gd name="connsiteX389" fmla="*/ 3275917 w 7467600"/>
              <a:gd name="connsiteY389" fmla="*/ 6783192 h 6858000"/>
              <a:gd name="connsiteX390" fmla="*/ 3399358 w 7467600"/>
              <a:gd name="connsiteY390" fmla="*/ 6469011 h 6858000"/>
              <a:gd name="connsiteX391" fmla="*/ 3425650 w 7467600"/>
              <a:gd name="connsiteY391" fmla="*/ 6381333 h 6858000"/>
              <a:gd name="connsiteX392" fmla="*/ 3460661 w 7467600"/>
              <a:gd name="connsiteY392" fmla="*/ 6266763 h 6858000"/>
              <a:gd name="connsiteX393" fmla="*/ 3518021 w 7467600"/>
              <a:gd name="connsiteY393" fmla="*/ 6117298 h 6858000"/>
              <a:gd name="connsiteX394" fmla="*/ 3554035 w 7467600"/>
              <a:gd name="connsiteY394" fmla="*/ 6027832 h 6858000"/>
              <a:gd name="connsiteX395" fmla="*/ 3677174 w 7467600"/>
              <a:gd name="connsiteY395" fmla="*/ 5636351 h 6858000"/>
              <a:gd name="connsiteX396" fmla="*/ 3698819 w 7467600"/>
              <a:gd name="connsiteY396" fmla="*/ 5560503 h 6858000"/>
              <a:gd name="connsiteX397" fmla="*/ 3702094 w 7467600"/>
              <a:gd name="connsiteY397" fmla="*/ 5549194 h 6858000"/>
              <a:gd name="connsiteX398" fmla="*/ 3398355 w 7467600"/>
              <a:gd name="connsiteY398" fmla="*/ 6094603 h 6858000"/>
              <a:gd name="connsiteX399" fmla="*/ 3193941 w 7467600"/>
              <a:gd name="connsiteY399" fmla="*/ 6798775 h 6858000"/>
              <a:gd name="connsiteX400" fmla="*/ 3184140 w 7467600"/>
              <a:gd name="connsiteY400" fmla="*/ 6858000 h 6858000"/>
              <a:gd name="connsiteX401" fmla="*/ 3099978 w 7467600"/>
              <a:gd name="connsiteY401" fmla="*/ 6858000 h 6858000"/>
              <a:gd name="connsiteX402" fmla="*/ 3101556 w 7467600"/>
              <a:gd name="connsiteY402" fmla="*/ 6843337 h 6858000"/>
              <a:gd name="connsiteX403" fmla="*/ 3370162 w 7467600"/>
              <a:gd name="connsiteY403" fmla="*/ 5785550 h 6858000"/>
              <a:gd name="connsiteX404" fmla="*/ 3746477 w 7467600"/>
              <a:gd name="connsiteY404" fmla="*/ 5377889 h 6858000"/>
              <a:gd name="connsiteX405" fmla="*/ 3863399 w 7467600"/>
              <a:gd name="connsiteY405" fmla="*/ 5087257 h 6858000"/>
              <a:gd name="connsiteX406" fmla="*/ 3968712 w 7467600"/>
              <a:gd name="connsiteY406" fmla="*/ 4913989 h 6858000"/>
              <a:gd name="connsiteX407" fmla="*/ 2792390 w 7467600"/>
              <a:gd name="connsiteY407" fmla="*/ 5382974 h 6858000"/>
              <a:gd name="connsiteX408" fmla="*/ 2714982 w 7467600"/>
              <a:gd name="connsiteY408" fmla="*/ 5427051 h 6858000"/>
              <a:gd name="connsiteX409" fmla="*/ 2813361 w 7467600"/>
              <a:gd name="connsiteY409" fmla="*/ 6023912 h 6858000"/>
              <a:gd name="connsiteX410" fmla="*/ 2688430 w 7467600"/>
              <a:gd name="connsiteY410" fmla="*/ 6801564 h 6858000"/>
              <a:gd name="connsiteX411" fmla="*/ 2629626 w 7467600"/>
              <a:gd name="connsiteY411" fmla="*/ 6763394 h 6858000"/>
              <a:gd name="connsiteX412" fmla="*/ 2565328 w 7467600"/>
              <a:gd name="connsiteY412" fmla="*/ 5516399 h 6858000"/>
              <a:gd name="connsiteX413" fmla="*/ 1922999 w 7467600"/>
              <a:gd name="connsiteY413" fmla="*/ 5980343 h 6858000"/>
              <a:gd name="connsiteX414" fmla="*/ 1950261 w 7467600"/>
              <a:gd name="connsiteY414" fmla="*/ 6405858 h 6858000"/>
              <a:gd name="connsiteX415" fmla="*/ 2365554 w 7467600"/>
              <a:gd name="connsiteY415" fmla="*/ 6759107 h 6858000"/>
              <a:gd name="connsiteX416" fmla="*/ 2424142 w 7467600"/>
              <a:gd name="connsiteY416" fmla="*/ 6858000 h 6858000"/>
              <a:gd name="connsiteX417" fmla="*/ 2395994 w 7467600"/>
              <a:gd name="connsiteY417" fmla="*/ 6858000 h 6858000"/>
              <a:gd name="connsiteX418" fmla="*/ 2392863 w 7467600"/>
              <a:gd name="connsiteY418" fmla="*/ 6852964 h 6858000"/>
              <a:gd name="connsiteX419" fmla="*/ 2017589 w 7467600"/>
              <a:gd name="connsiteY419" fmla="*/ 6493982 h 6858000"/>
              <a:gd name="connsiteX420" fmla="*/ 2147336 w 7467600"/>
              <a:gd name="connsiteY420" fmla="*/ 6594052 h 6858000"/>
              <a:gd name="connsiteX421" fmla="*/ 2207047 w 7467600"/>
              <a:gd name="connsiteY421" fmla="*/ 6654540 h 6858000"/>
              <a:gd name="connsiteX422" fmla="*/ 2299106 w 7467600"/>
              <a:gd name="connsiteY422" fmla="*/ 6778931 h 6858000"/>
              <a:gd name="connsiteX423" fmla="*/ 2314430 w 7467600"/>
              <a:gd name="connsiteY423" fmla="*/ 6801144 h 6858000"/>
              <a:gd name="connsiteX424" fmla="*/ 2352406 w 7467600"/>
              <a:gd name="connsiteY424" fmla="*/ 6858000 h 6858000"/>
              <a:gd name="connsiteX425" fmla="*/ 2314492 w 7467600"/>
              <a:gd name="connsiteY425" fmla="*/ 6858000 h 6858000"/>
              <a:gd name="connsiteX426" fmla="*/ 2288095 w 7467600"/>
              <a:gd name="connsiteY426" fmla="*/ 6818030 h 6858000"/>
              <a:gd name="connsiteX427" fmla="*/ 2272768 w 7467600"/>
              <a:gd name="connsiteY427" fmla="*/ 6795822 h 6858000"/>
              <a:gd name="connsiteX428" fmla="*/ 2182715 w 7467600"/>
              <a:gd name="connsiteY428" fmla="*/ 6675071 h 6858000"/>
              <a:gd name="connsiteX429" fmla="*/ 2032061 w 7467600"/>
              <a:gd name="connsiteY429" fmla="*/ 6541380 h 6858000"/>
              <a:gd name="connsiteX430" fmla="*/ 2257220 w 7467600"/>
              <a:gd name="connsiteY430" fmla="*/ 6826257 h 6858000"/>
              <a:gd name="connsiteX431" fmla="*/ 2281324 w 7467600"/>
              <a:gd name="connsiteY431" fmla="*/ 6858000 h 6858000"/>
              <a:gd name="connsiteX432" fmla="*/ 2242860 w 7467600"/>
              <a:gd name="connsiteY432" fmla="*/ 6858000 h 6858000"/>
              <a:gd name="connsiteX433" fmla="*/ 2232818 w 7467600"/>
              <a:gd name="connsiteY433" fmla="*/ 6844926 h 6858000"/>
              <a:gd name="connsiteX434" fmla="*/ 1990172 w 7467600"/>
              <a:gd name="connsiteY434" fmla="*/ 6542121 h 6858000"/>
              <a:gd name="connsiteX435" fmla="*/ 2124090 w 7467600"/>
              <a:gd name="connsiteY435" fmla="*/ 6761017 h 6858000"/>
              <a:gd name="connsiteX436" fmla="*/ 2200380 w 7467600"/>
              <a:gd name="connsiteY436" fmla="*/ 6858000 h 6858000"/>
              <a:gd name="connsiteX437" fmla="*/ 2147507 w 7467600"/>
              <a:gd name="connsiteY437" fmla="*/ 6858000 h 6858000"/>
              <a:gd name="connsiteX438" fmla="*/ 2070668 w 7467600"/>
              <a:gd name="connsiteY438" fmla="*/ 6761520 h 6858000"/>
              <a:gd name="connsiteX439" fmla="*/ 1975142 w 7467600"/>
              <a:gd name="connsiteY439" fmla="*/ 6585570 h 6858000"/>
              <a:gd name="connsiteX440" fmla="*/ 2050035 w 7467600"/>
              <a:gd name="connsiteY440" fmla="*/ 6813345 h 6858000"/>
              <a:gd name="connsiteX441" fmla="*/ 2063025 w 7467600"/>
              <a:gd name="connsiteY441" fmla="*/ 6858000 h 6858000"/>
              <a:gd name="connsiteX442" fmla="*/ 2021675 w 7467600"/>
              <a:gd name="connsiteY442" fmla="*/ 6858000 h 6858000"/>
              <a:gd name="connsiteX443" fmla="*/ 2019308 w 7467600"/>
              <a:gd name="connsiteY443" fmla="*/ 6847118 h 6858000"/>
              <a:gd name="connsiteX444" fmla="*/ 1938835 w 7467600"/>
              <a:gd name="connsiteY444" fmla="*/ 6551160 h 6858000"/>
              <a:gd name="connsiteX445" fmla="*/ 1953230 w 7467600"/>
              <a:gd name="connsiteY445" fmla="*/ 6759699 h 6858000"/>
              <a:gd name="connsiteX446" fmla="*/ 1956763 w 7467600"/>
              <a:gd name="connsiteY446" fmla="*/ 6778191 h 6858000"/>
              <a:gd name="connsiteX447" fmla="*/ 1967925 w 7467600"/>
              <a:gd name="connsiteY447" fmla="*/ 6858000 h 6858000"/>
              <a:gd name="connsiteX448" fmla="*/ 1936622 w 7467600"/>
              <a:gd name="connsiteY448" fmla="*/ 6858000 h 6858000"/>
              <a:gd name="connsiteX449" fmla="*/ 1926261 w 7467600"/>
              <a:gd name="connsiteY449" fmla="*/ 6784064 h 6858000"/>
              <a:gd name="connsiteX450" fmla="*/ 1922724 w 7467600"/>
              <a:gd name="connsiteY450" fmla="*/ 6765577 h 6858000"/>
              <a:gd name="connsiteX451" fmla="*/ 1904650 w 7467600"/>
              <a:gd name="connsiteY451" fmla="*/ 6639616 h 6858000"/>
              <a:gd name="connsiteX452" fmla="*/ 1885273 w 7467600"/>
              <a:gd name="connsiteY452" fmla="*/ 6858000 h 6858000"/>
              <a:gd name="connsiteX453" fmla="*/ 1854363 w 7467600"/>
              <a:gd name="connsiteY453" fmla="*/ 6858000 h 6858000"/>
              <a:gd name="connsiteX454" fmla="*/ 1880391 w 7467600"/>
              <a:gd name="connsiteY454" fmla="*/ 6603796 h 6858000"/>
              <a:gd name="connsiteX455" fmla="*/ 1818273 w 7467600"/>
              <a:gd name="connsiteY455" fmla="*/ 6715729 h 6858000"/>
              <a:gd name="connsiteX456" fmla="*/ 1794691 w 7467600"/>
              <a:gd name="connsiteY456" fmla="*/ 6843239 h 6858000"/>
              <a:gd name="connsiteX457" fmla="*/ 1794914 w 7467600"/>
              <a:gd name="connsiteY457" fmla="*/ 6858000 h 6858000"/>
              <a:gd name="connsiteX458" fmla="*/ 1746128 w 7467600"/>
              <a:gd name="connsiteY458" fmla="*/ 6858000 h 6858000"/>
              <a:gd name="connsiteX459" fmla="*/ 1753934 w 7467600"/>
              <a:gd name="connsiteY459" fmla="*/ 6724796 h 6858000"/>
              <a:gd name="connsiteX460" fmla="*/ 1792053 w 7467600"/>
              <a:gd name="connsiteY460" fmla="*/ 6572396 h 6858000"/>
              <a:gd name="connsiteX461" fmla="*/ 1862248 w 7467600"/>
              <a:gd name="connsiteY461" fmla="*/ 6266397 h 6858000"/>
              <a:gd name="connsiteX462" fmla="*/ 1862250 w 7467600"/>
              <a:gd name="connsiteY462" fmla="*/ 6033531 h 6858000"/>
              <a:gd name="connsiteX463" fmla="*/ 1211999 w 7467600"/>
              <a:gd name="connsiteY463" fmla="*/ 6683610 h 6858000"/>
              <a:gd name="connsiteX464" fmla="*/ 1213266 w 7467600"/>
              <a:gd name="connsiteY464" fmla="*/ 6691947 h 6858000"/>
              <a:gd name="connsiteX465" fmla="*/ 1203370 w 7467600"/>
              <a:gd name="connsiteY465" fmla="*/ 6850676 h 6858000"/>
              <a:gd name="connsiteX466" fmla="*/ 1203671 w 7467600"/>
              <a:gd name="connsiteY466" fmla="*/ 6858000 h 6858000"/>
              <a:gd name="connsiteX467" fmla="*/ 1143180 w 7467600"/>
              <a:gd name="connsiteY467" fmla="*/ 6858000 h 6858000"/>
              <a:gd name="connsiteX468" fmla="*/ 1142176 w 7467600"/>
              <a:gd name="connsiteY468" fmla="*/ 6766045 h 6858000"/>
              <a:gd name="connsiteX469" fmla="*/ 1067484 w 7467600"/>
              <a:gd name="connsiteY469" fmla="*/ 6858000 h 6858000"/>
              <a:gd name="connsiteX470" fmla="*/ 953928 w 7467600"/>
              <a:gd name="connsiteY470" fmla="*/ 6858000 h 6858000"/>
              <a:gd name="connsiteX471" fmla="*/ 959715 w 7467600"/>
              <a:gd name="connsiteY471" fmla="*/ 6850185 h 6858000"/>
              <a:gd name="connsiteX472" fmla="*/ 1483788 w 7467600"/>
              <a:gd name="connsiteY472" fmla="*/ 6259174 h 6858000"/>
              <a:gd name="connsiteX473" fmla="*/ 1100671 w 7467600"/>
              <a:gd name="connsiteY473" fmla="*/ 6252137 h 6858000"/>
              <a:gd name="connsiteX474" fmla="*/ 1090144 w 7467600"/>
              <a:gd name="connsiteY474" fmla="*/ 6256748 h 6858000"/>
              <a:gd name="connsiteX475" fmla="*/ 1095872 w 7467600"/>
              <a:gd name="connsiteY475" fmla="*/ 6271892 h 6858000"/>
              <a:gd name="connsiteX476" fmla="*/ 262785 w 7467600"/>
              <a:gd name="connsiteY476" fmla="*/ 6845450 h 6858000"/>
              <a:gd name="connsiteX477" fmla="*/ 209968 w 7467600"/>
              <a:gd name="connsiteY477" fmla="*/ 6770713 h 6858000"/>
              <a:gd name="connsiteX478" fmla="*/ 873460 w 7467600"/>
              <a:gd name="connsiteY478" fmla="*/ 6253768 h 6858000"/>
              <a:gd name="connsiteX479" fmla="*/ 192686 w 7467600"/>
              <a:gd name="connsiteY479" fmla="*/ 5849257 h 6858000"/>
              <a:gd name="connsiteX480" fmla="*/ 4696 w 7467600"/>
              <a:gd name="connsiteY480" fmla="*/ 5697668 h 6858000"/>
              <a:gd name="connsiteX481" fmla="*/ 0 w 7467600"/>
              <a:gd name="connsiteY481" fmla="*/ 5689984 h 6858000"/>
              <a:gd name="connsiteX482" fmla="*/ 0 w 7467600"/>
              <a:gd name="connsiteY482" fmla="*/ 5513472 h 6858000"/>
              <a:gd name="connsiteX483" fmla="*/ 174101 w 7467600"/>
              <a:gd name="connsiteY483" fmla="*/ 5620277 h 6858000"/>
              <a:gd name="connsiteX484" fmla="*/ 891800 w 7467600"/>
              <a:gd name="connsiteY484" fmla="*/ 6036935 h 6858000"/>
              <a:gd name="connsiteX485" fmla="*/ 1072219 w 7467600"/>
              <a:gd name="connsiteY485" fmla="*/ 6169443 h 6858000"/>
              <a:gd name="connsiteX486" fmla="*/ 1074117 w 7467600"/>
              <a:gd name="connsiteY486" fmla="*/ 6170301 h 6858000"/>
              <a:gd name="connsiteX487" fmla="*/ 1083114 w 7467600"/>
              <a:gd name="connsiteY487" fmla="*/ 6174131 h 6858000"/>
              <a:gd name="connsiteX488" fmla="*/ 1543010 w 7467600"/>
              <a:gd name="connsiteY488" fmla="*/ 6191140 h 6858000"/>
              <a:gd name="connsiteX489" fmla="*/ 1551080 w 7467600"/>
              <a:gd name="connsiteY489" fmla="*/ 6195006 h 6858000"/>
              <a:gd name="connsiteX490" fmla="*/ 2345443 w 7467600"/>
              <a:gd name="connsiteY490" fmla="*/ 5549882 h 6858000"/>
              <a:gd name="connsiteX491" fmla="*/ 1721499 w 7467600"/>
              <a:gd name="connsiteY491" fmla="*/ 5599969 h 6858000"/>
              <a:gd name="connsiteX492" fmla="*/ 767716 w 7467600"/>
              <a:gd name="connsiteY492" fmla="*/ 5472768 h 6858000"/>
              <a:gd name="connsiteX493" fmla="*/ 722147 w 7467600"/>
              <a:gd name="connsiteY493" fmla="*/ 5393091 h 6858000"/>
              <a:gd name="connsiteX494" fmla="*/ 1485552 w 7467600"/>
              <a:gd name="connsiteY494" fmla="*/ 5313202 h 6858000"/>
              <a:gd name="connsiteX495" fmla="*/ 2143004 w 7467600"/>
              <a:gd name="connsiteY495" fmla="*/ 5402420 h 6858000"/>
              <a:gd name="connsiteX496" fmla="*/ 1933391 w 7467600"/>
              <a:gd name="connsiteY496" fmla="*/ 5156971 h 6858000"/>
              <a:gd name="connsiteX497" fmla="*/ 1827118 w 7467600"/>
              <a:gd name="connsiteY497" fmla="*/ 4968410 h 6858000"/>
              <a:gd name="connsiteX498" fmla="*/ 1837349 w 7467600"/>
              <a:gd name="connsiteY498" fmla="*/ 4956357 h 6858000"/>
              <a:gd name="connsiteX499" fmla="*/ 2162835 w 7467600"/>
              <a:gd name="connsiteY499" fmla="*/ 5187853 h 6858000"/>
              <a:gd name="connsiteX500" fmla="*/ 2257167 w 7467600"/>
              <a:gd name="connsiteY500" fmla="*/ 5462123 h 6858000"/>
              <a:gd name="connsiteX501" fmla="*/ 2261598 w 7467600"/>
              <a:gd name="connsiteY501" fmla="*/ 5467998 h 6858000"/>
              <a:gd name="connsiteX502" fmla="*/ 2437177 w 7467600"/>
              <a:gd name="connsiteY502" fmla="*/ 5479608 h 6858000"/>
              <a:gd name="connsiteX503" fmla="*/ 2445247 w 7467600"/>
              <a:gd name="connsiteY503" fmla="*/ 5483476 h 6858000"/>
              <a:gd name="connsiteX504" fmla="*/ 2743626 w 7467600"/>
              <a:gd name="connsiteY504" fmla="*/ 5304819 h 6858000"/>
              <a:gd name="connsiteX505" fmla="*/ 3048102 w 7467600"/>
              <a:gd name="connsiteY505" fmla="*/ 5150595 h 6858000"/>
              <a:gd name="connsiteX506" fmla="*/ 1799414 w 7467600"/>
              <a:gd name="connsiteY506" fmla="*/ 4694732 h 6858000"/>
              <a:gd name="connsiteX507" fmla="*/ 1771735 w 7467600"/>
              <a:gd name="connsiteY507" fmla="*/ 4619929 h 6858000"/>
              <a:gd name="connsiteX508" fmla="*/ 3104273 w 7467600"/>
              <a:gd name="connsiteY508" fmla="*/ 5076159 h 6858000"/>
              <a:gd name="connsiteX509" fmla="*/ 3113245 w 7467600"/>
              <a:gd name="connsiteY509" fmla="*/ 5090705 h 6858000"/>
              <a:gd name="connsiteX510" fmla="*/ 3126294 w 7467600"/>
              <a:gd name="connsiteY510" fmla="*/ 5114400 h 6858000"/>
              <a:gd name="connsiteX511" fmla="*/ 3937433 w 7467600"/>
              <a:gd name="connsiteY511" fmla="*/ 4830473 h 6858000"/>
              <a:gd name="connsiteX512" fmla="*/ 3590475 w 7467600"/>
              <a:gd name="connsiteY512" fmla="*/ 4597974 h 6858000"/>
              <a:gd name="connsiteX513" fmla="*/ 3100264 w 7467600"/>
              <a:gd name="connsiteY513" fmla="*/ 4579845 h 6858000"/>
              <a:gd name="connsiteX514" fmla="*/ 2183576 w 7467600"/>
              <a:gd name="connsiteY514" fmla="*/ 4227150 h 6858000"/>
              <a:gd name="connsiteX515" fmla="*/ 2151029 w 7467600"/>
              <a:gd name="connsiteY515" fmla="*/ 4146947 h 6858000"/>
              <a:gd name="connsiteX516" fmla="*/ 3563434 w 7467600"/>
              <a:gd name="connsiteY516" fmla="*/ 4469115 h 6858000"/>
              <a:gd name="connsiteX517" fmla="*/ 3177952 w 7467600"/>
              <a:gd name="connsiteY517" fmla="*/ 3657386 h 6858000"/>
              <a:gd name="connsiteX518" fmla="*/ 3189263 w 7467600"/>
              <a:gd name="connsiteY518" fmla="*/ 3625726 h 6858000"/>
              <a:gd name="connsiteX519" fmla="*/ 3560912 w 7467600"/>
              <a:gd name="connsiteY519" fmla="*/ 4079863 h 6858000"/>
              <a:gd name="connsiteX520" fmla="*/ 3626636 w 7467600"/>
              <a:gd name="connsiteY520" fmla="*/ 4512230 h 6858000"/>
              <a:gd name="connsiteX521" fmla="*/ 3653088 w 7467600"/>
              <a:gd name="connsiteY521" fmla="*/ 4521417 h 6858000"/>
              <a:gd name="connsiteX522" fmla="*/ 3988128 w 7467600"/>
              <a:gd name="connsiteY522" fmla="*/ 4817267 h 6858000"/>
              <a:gd name="connsiteX523" fmla="*/ 4830582 w 7467600"/>
              <a:gd name="connsiteY523" fmla="*/ 4676000 h 6858000"/>
              <a:gd name="connsiteX524" fmla="*/ 4830100 w 7467600"/>
              <a:gd name="connsiteY524" fmla="*/ 4675554 h 6858000"/>
              <a:gd name="connsiteX525" fmla="*/ 4036318 w 7467600"/>
              <a:gd name="connsiteY525" fmla="*/ 4147013 h 6858000"/>
              <a:gd name="connsiteX526" fmla="*/ 3432098 w 7467600"/>
              <a:gd name="connsiteY526" fmla="*/ 3537312 h 6858000"/>
              <a:gd name="connsiteX527" fmla="*/ 3446761 w 7467600"/>
              <a:gd name="connsiteY527" fmla="*/ 3461278 h 6858000"/>
              <a:gd name="connsiteX528" fmla="*/ 4419733 w 7467600"/>
              <a:gd name="connsiteY528" fmla="*/ 3963555 h 6858000"/>
              <a:gd name="connsiteX529" fmla="*/ 4781371 w 7467600"/>
              <a:gd name="connsiteY529" fmla="*/ 4458604 h 6858000"/>
              <a:gd name="connsiteX530" fmla="*/ 4780440 w 7467600"/>
              <a:gd name="connsiteY530" fmla="*/ 4470290 h 6858000"/>
              <a:gd name="connsiteX531" fmla="*/ 4898954 w 7467600"/>
              <a:gd name="connsiteY531" fmla="*/ 4662092 h 6858000"/>
              <a:gd name="connsiteX532" fmla="*/ 4900699 w 7467600"/>
              <a:gd name="connsiteY532" fmla="*/ 4670867 h 6858000"/>
              <a:gd name="connsiteX533" fmla="*/ 5714511 w 7467600"/>
              <a:gd name="connsiteY533" fmla="*/ 4663483 h 6858000"/>
              <a:gd name="connsiteX534" fmla="*/ 5464793 w 7467600"/>
              <a:gd name="connsiteY534" fmla="*/ 4393556 h 6858000"/>
              <a:gd name="connsiteX535" fmla="*/ 5461897 w 7467600"/>
              <a:gd name="connsiteY535" fmla="*/ 4390879 h 6858000"/>
              <a:gd name="connsiteX536" fmla="*/ 4294126 w 7467600"/>
              <a:gd name="connsiteY536" fmla="*/ 3303048 h 6858000"/>
              <a:gd name="connsiteX537" fmla="*/ 4305321 w 7467600"/>
              <a:gd name="connsiteY537" fmla="*/ 3256953 h 6858000"/>
              <a:gd name="connsiteX538" fmla="*/ 4949299 w 7467600"/>
              <a:gd name="connsiteY538" fmla="*/ 3766336 h 6858000"/>
              <a:gd name="connsiteX539" fmla="*/ 5291452 w 7467600"/>
              <a:gd name="connsiteY539" fmla="*/ 4076801 h 6858000"/>
              <a:gd name="connsiteX540" fmla="*/ 5434998 w 7467600"/>
              <a:gd name="connsiteY540" fmla="*/ 4254100 h 6858000"/>
              <a:gd name="connsiteX541" fmla="*/ 5351015 w 7467600"/>
              <a:gd name="connsiteY541" fmla="*/ 3760989 h 6858000"/>
              <a:gd name="connsiteX542" fmla="*/ 5413780 w 7467600"/>
              <a:gd name="connsiteY542" fmla="*/ 2966265 h 6858000"/>
              <a:gd name="connsiteX543" fmla="*/ 5425627 w 7467600"/>
              <a:gd name="connsiteY543" fmla="*/ 2954192 h 6858000"/>
              <a:gd name="connsiteX544" fmla="*/ 6604735 w 7467600"/>
              <a:gd name="connsiteY544" fmla="*/ 2041381 h 6858000"/>
              <a:gd name="connsiteX545" fmla="*/ 7204487 w 7467600"/>
              <a:gd name="connsiteY545" fmla="*/ 2742112 h 6858000"/>
              <a:gd name="connsiteX546" fmla="*/ 7131592 w 7467600"/>
              <a:gd name="connsiteY546" fmla="*/ 2672096 h 6858000"/>
              <a:gd name="connsiteX547" fmla="*/ 6996344 w 7467600"/>
              <a:gd name="connsiteY547" fmla="*/ 2518310 h 6858000"/>
              <a:gd name="connsiteX548" fmla="*/ 6735495 w 7467600"/>
              <a:gd name="connsiteY548" fmla="*/ 2196890 h 6858000"/>
              <a:gd name="connsiteX549" fmla="*/ 6721901 w 7467600"/>
              <a:gd name="connsiteY549" fmla="*/ 2179274 h 6858000"/>
              <a:gd name="connsiteX550" fmla="*/ 6604735 w 7467600"/>
              <a:gd name="connsiteY550" fmla="*/ 2041381 h 6858000"/>
              <a:gd name="connsiteX551" fmla="*/ 6591670 w 7467600"/>
              <a:gd name="connsiteY551" fmla="*/ 1988277 h 6858000"/>
              <a:gd name="connsiteX552" fmla="*/ 6747349 w 7467600"/>
              <a:gd name="connsiteY552" fmla="*/ 2160069 h 6858000"/>
              <a:gd name="connsiteX553" fmla="*/ 6760943 w 7467600"/>
              <a:gd name="connsiteY553" fmla="*/ 2177686 h 6858000"/>
              <a:gd name="connsiteX554" fmla="*/ 7021065 w 7467600"/>
              <a:gd name="connsiteY554" fmla="*/ 2498102 h 6858000"/>
              <a:gd name="connsiteX555" fmla="*/ 7155223 w 7467600"/>
              <a:gd name="connsiteY555" fmla="*/ 2650386 h 6858000"/>
              <a:gd name="connsiteX556" fmla="*/ 7203167 w 7467600"/>
              <a:gd name="connsiteY556" fmla="*/ 2697288 h 6858000"/>
              <a:gd name="connsiteX557" fmla="*/ 6937703 w 7467600"/>
              <a:gd name="connsiteY557" fmla="*/ 2321981 h 6858000"/>
              <a:gd name="connsiteX558" fmla="*/ 6591670 w 7467600"/>
              <a:gd name="connsiteY558" fmla="*/ 1988277 h 6858000"/>
              <a:gd name="connsiteX559" fmla="*/ 5798671 w 7467600"/>
              <a:gd name="connsiteY559" fmla="*/ 1981601 h 6858000"/>
              <a:gd name="connsiteX560" fmla="*/ 5754709 w 7467600"/>
              <a:gd name="connsiteY560" fmla="*/ 2071454 h 6858000"/>
              <a:gd name="connsiteX561" fmla="*/ 5763044 w 7467600"/>
              <a:gd name="connsiteY561" fmla="*/ 2842206 h 6858000"/>
              <a:gd name="connsiteX562" fmla="*/ 5764974 w 7467600"/>
              <a:gd name="connsiteY562" fmla="*/ 2799609 h 6858000"/>
              <a:gd name="connsiteX563" fmla="*/ 5767665 w 7467600"/>
              <a:gd name="connsiteY563" fmla="*/ 2666409 h 6858000"/>
              <a:gd name="connsiteX564" fmla="*/ 5763055 w 7467600"/>
              <a:gd name="connsiteY564" fmla="*/ 2579705 h 6858000"/>
              <a:gd name="connsiteX565" fmla="*/ 5758079 w 7467600"/>
              <a:gd name="connsiteY565" fmla="*/ 2492508 h 6858000"/>
              <a:gd name="connsiteX566" fmla="*/ 5779325 w 7467600"/>
              <a:gd name="connsiteY566" fmla="*/ 2197069 h 6858000"/>
              <a:gd name="connsiteX567" fmla="*/ 5798671 w 7467600"/>
              <a:gd name="connsiteY567" fmla="*/ 1981601 h 6858000"/>
              <a:gd name="connsiteX568" fmla="*/ 5829202 w 7467600"/>
              <a:gd name="connsiteY568" fmla="*/ 1971679 h 6858000"/>
              <a:gd name="connsiteX569" fmla="*/ 5809558 w 7467600"/>
              <a:gd name="connsiteY569" fmla="*/ 2198043 h 6858000"/>
              <a:gd name="connsiteX570" fmla="*/ 5788653 w 7467600"/>
              <a:gd name="connsiteY570" fmla="*/ 2489430 h 6858000"/>
              <a:gd name="connsiteX571" fmla="*/ 5793439 w 7467600"/>
              <a:gd name="connsiteY571" fmla="*/ 2575235 h 6858000"/>
              <a:gd name="connsiteX572" fmla="*/ 5796837 w 7467600"/>
              <a:gd name="connsiteY572" fmla="*/ 2637633 h 6858000"/>
              <a:gd name="connsiteX573" fmla="*/ 5818614 w 7467600"/>
              <a:gd name="connsiteY573" fmla="*/ 2473055 h 6858000"/>
              <a:gd name="connsiteX574" fmla="*/ 5829202 w 7467600"/>
              <a:gd name="connsiteY574" fmla="*/ 1971679 h 6858000"/>
              <a:gd name="connsiteX575" fmla="*/ 5911389 w 7467600"/>
              <a:gd name="connsiteY575" fmla="*/ 1898371 h 6858000"/>
              <a:gd name="connsiteX576" fmla="*/ 6237627 w 7467600"/>
              <a:gd name="connsiteY576" fmla="*/ 2231921 h 6858000"/>
              <a:gd name="connsiteX577" fmla="*/ 5911389 w 7467600"/>
              <a:gd name="connsiteY577" fmla="*/ 1898371 h 6858000"/>
              <a:gd name="connsiteX578" fmla="*/ 6944437 w 7467600"/>
              <a:gd name="connsiteY578" fmla="*/ 1575402 h 6858000"/>
              <a:gd name="connsiteX579" fmla="*/ 6304730 w 7467600"/>
              <a:gd name="connsiteY579" fmla="*/ 1766654 h 6858000"/>
              <a:gd name="connsiteX580" fmla="*/ 6944437 w 7467600"/>
              <a:gd name="connsiteY580" fmla="*/ 1575402 h 6858000"/>
              <a:gd name="connsiteX581" fmla="*/ 7019523 w 7467600"/>
              <a:gd name="connsiteY581" fmla="*/ 1519450 h 6858000"/>
              <a:gd name="connsiteX582" fmla="*/ 6298091 w 7467600"/>
              <a:gd name="connsiteY582" fmla="*/ 1737122 h 6858000"/>
              <a:gd name="connsiteX583" fmla="*/ 7019523 w 7467600"/>
              <a:gd name="connsiteY583" fmla="*/ 1519450 h 6858000"/>
              <a:gd name="connsiteX584" fmla="*/ 2399523 w 7467600"/>
              <a:gd name="connsiteY584" fmla="*/ 1428234 h 6858000"/>
              <a:gd name="connsiteX585" fmla="*/ 2224982 w 7467600"/>
              <a:gd name="connsiteY585" fmla="*/ 1826201 h 6858000"/>
              <a:gd name="connsiteX586" fmla="*/ 2096099 w 7467600"/>
              <a:gd name="connsiteY586" fmla="*/ 2345900 h 6858000"/>
              <a:gd name="connsiteX587" fmla="*/ 2283317 w 7467600"/>
              <a:gd name="connsiteY587" fmla="*/ 1796925 h 6858000"/>
              <a:gd name="connsiteX588" fmla="*/ 2399523 w 7467600"/>
              <a:gd name="connsiteY588" fmla="*/ 1428234 h 6858000"/>
              <a:gd name="connsiteX589" fmla="*/ 2448558 w 7467600"/>
              <a:gd name="connsiteY589" fmla="*/ 1373435 h 6858000"/>
              <a:gd name="connsiteX590" fmla="*/ 2312521 w 7467600"/>
              <a:gd name="connsiteY590" fmla="*/ 1806140 h 6858000"/>
              <a:gd name="connsiteX591" fmla="*/ 2127533 w 7467600"/>
              <a:gd name="connsiteY591" fmla="*/ 2348380 h 6858000"/>
              <a:gd name="connsiteX592" fmla="*/ 2358080 w 7467600"/>
              <a:gd name="connsiteY592" fmla="*/ 1866134 h 6858000"/>
              <a:gd name="connsiteX593" fmla="*/ 2407436 w 7467600"/>
              <a:gd name="connsiteY593" fmla="*/ 1651070 h 6858000"/>
              <a:gd name="connsiteX594" fmla="*/ 2448558 w 7467600"/>
              <a:gd name="connsiteY594" fmla="*/ 1373435 h 6858000"/>
              <a:gd name="connsiteX595" fmla="*/ 278707 w 7467600"/>
              <a:gd name="connsiteY595" fmla="*/ 1352270 h 6858000"/>
              <a:gd name="connsiteX596" fmla="*/ 321570 w 7467600"/>
              <a:gd name="connsiteY596" fmla="*/ 1861610 h 6858000"/>
              <a:gd name="connsiteX597" fmla="*/ 294281 w 7467600"/>
              <a:gd name="connsiteY597" fmla="*/ 1440658 h 6858000"/>
              <a:gd name="connsiteX598" fmla="*/ 278707 w 7467600"/>
              <a:gd name="connsiteY598" fmla="*/ 1352270 h 6858000"/>
              <a:gd name="connsiteX599" fmla="*/ 1423821 w 7467600"/>
              <a:gd name="connsiteY599" fmla="*/ 1351958 h 6858000"/>
              <a:gd name="connsiteX600" fmla="*/ 1638521 w 7467600"/>
              <a:gd name="connsiteY600" fmla="*/ 1908470 h 6858000"/>
              <a:gd name="connsiteX601" fmla="*/ 1754199 w 7467600"/>
              <a:gd name="connsiteY601" fmla="*/ 2149284 h 6858000"/>
              <a:gd name="connsiteX602" fmla="*/ 1908359 w 7467600"/>
              <a:gd name="connsiteY602" fmla="*/ 2364988 h 6858000"/>
              <a:gd name="connsiteX603" fmla="*/ 1647661 w 7467600"/>
              <a:gd name="connsiteY603" fmla="*/ 1825945 h 6858000"/>
              <a:gd name="connsiteX604" fmla="*/ 1423821 w 7467600"/>
              <a:gd name="connsiteY604" fmla="*/ 1351958 h 6858000"/>
              <a:gd name="connsiteX605" fmla="*/ 1431890 w 7467600"/>
              <a:gd name="connsiteY605" fmla="*/ 1306475 h 6858000"/>
              <a:gd name="connsiteX606" fmla="*/ 1507597 w 7467600"/>
              <a:gd name="connsiteY606" fmla="*/ 1446132 h 6858000"/>
              <a:gd name="connsiteX607" fmla="*/ 1674586 w 7467600"/>
              <a:gd name="connsiteY607" fmla="*/ 1813832 h 6858000"/>
              <a:gd name="connsiteX608" fmla="*/ 1815950 w 7467600"/>
              <a:gd name="connsiteY608" fmla="*/ 2128564 h 6858000"/>
              <a:gd name="connsiteX609" fmla="*/ 1984242 w 7467600"/>
              <a:gd name="connsiteY609" fmla="*/ 2430829 h 6858000"/>
              <a:gd name="connsiteX610" fmla="*/ 2014023 w 7467600"/>
              <a:gd name="connsiteY610" fmla="*/ 2450995 h 6858000"/>
              <a:gd name="connsiteX611" fmla="*/ 1747337 w 7467600"/>
              <a:gd name="connsiteY611" fmla="*/ 1855264 h 6858000"/>
              <a:gd name="connsiteX612" fmla="*/ 1533749 w 7467600"/>
              <a:gd name="connsiteY612" fmla="*/ 1478656 h 6858000"/>
              <a:gd name="connsiteX613" fmla="*/ 1431890 w 7467600"/>
              <a:gd name="connsiteY613" fmla="*/ 1306475 h 6858000"/>
              <a:gd name="connsiteX614" fmla="*/ 5052692 w 7467600"/>
              <a:gd name="connsiteY614" fmla="*/ 1292994 h 6858000"/>
              <a:gd name="connsiteX615" fmla="*/ 5200661 w 7467600"/>
              <a:gd name="connsiteY615" fmla="*/ 1635186 h 6858000"/>
              <a:gd name="connsiteX616" fmla="*/ 5297138 w 7467600"/>
              <a:gd name="connsiteY616" fmla="*/ 1906351 h 6858000"/>
              <a:gd name="connsiteX617" fmla="*/ 5052692 w 7467600"/>
              <a:gd name="connsiteY617" fmla="*/ 1292994 h 6858000"/>
              <a:gd name="connsiteX618" fmla="*/ 5009948 w 7467600"/>
              <a:gd name="connsiteY618" fmla="*/ 1273619 h 6858000"/>
              <a:gd name="connsiteX619" fmla="*/ 5121777 w 7467600"/>
              <a:gd name="connsiteY619" fmla="*/ 1654213 h 6858000"/>
              <a:gd name="connsiteX620" fmla="*/ 5293545 w 7467600"/>
              <a:gd name="connsiteY620" fmla="*/ 2072247 h 6858000"/>
              <a:gd name="connsiteX621" fmla="*/ 5294042 w 7467600"/>
              <a:gd name="connsiteY621" fmla="*/ 2065019 h 6858000"/>
              <a:gd name="connsiteX622" fmla="*/ 5171936 w 7467600"/>
              <a:gd name="connsiteY622" fmla="*/ 1647613 h 6858000"/>
              <a:gd name="connsiteX623" fmla="*/ 5009948 w 7467600"/>
              <a:gd name="connsiteY623" fmla="*/ 1273619 h 6858000"/>
              <a:gd name="connsiteX624" fmla="*/ 655236 w 7467600"/>
              <a:gd name="connsiteY624" fmla="*/ 1268632 h 6858000"/>
              <a:gd name="connsiteX625" fmla="*/ 839521 w 7467600"/>
              <a:gd name="connsiteY625" fmla="*/ 1685315 h 6858000"/>
              <a:gd name="connsiteX626" fmla="*/ 1109416 w 7467600"/>
              <a:gd name="connsiteY626" fmla="*/ 2061663 h 6858000"/>
              <a:gd name="connsiteX627" fmla="*/ 1298300 w 7467600"/>
              <a:gd name="connsiteY627" fmla="*/ 2247742 h 6858000"/>
              <a:gd name="connsiteX628" fmla="*/ 1125871 w 7467600"/>
              <a:gd name="connsiteY628" fmla="*/ 1989513 h 6858000"/>
              <a:gd name="connsiteX629" fmla="*/ 981574 w 7467600"/>
              <a:gd name="connsiteY629" fmla="*/ 1783157 h 6858000"/>
              <a:gd name="connsiteX630" fmla="*/ 922198 w 7467600"/>
              <a:gd name="connsiteY630" fmla="*/ 1677437 h 6858000"/>
              <a:gd name="connsiteX631" fmla="*/ 869293 w 7467600"/>
              <a:gd name="connsiteY631" fmla="*/ 1583214 h 6858000"/>
              <a:gd name="connsiteX632" fmla="*/ 751431 w 7467600"/>
              <a:gd name="connsiteY632" fmla="*/ 1405731 h 6858000"/>
              <a:gd name="connsiteX633" fmla="*/ 655236 w 7467600"/>
              <a:gd name="connsiteY633" fmla="*/ 1268632 h 6858000"/>
              <a:gd name="connsiteX634" fmla="*/ 6516292 w 7467600"/>
              <a:gd name="connsiteY634" fmla="*/ 1263064 h 6858000"/>
              <a:gd name="connsiteX635" fmla="*/ 5736320 w 7467600"/>
              <a:gd name="connsiteY635" fmla="*/ 1501803 h 6858000"/>
              <a:gd name="connsiteX636" fmla="*/ 6516292 w 7467600"/>
              <a:gd name="connsiteY636" fmla="*/ 1263064 h 6858000"/>
              <a:gd name="connsiteX637" fmla="*/ 291466 w 7467600"/>
              <a:gd name="connsiteY637" fmla="*/ 1250369 h 6858000"/>
              <a:gd name="connsiteX638" fmla="*/ 323180 w 7467600"/>
              <a:gd name="connsiteY638" fmla="*/ 1435283 h 6858000"/>
              <a:gd name="connsiteX639" fmla="*/ 349381 w 7467600"/>
              <a:gd name="connsiteY639" fmla="*/ 1875041 h 6858000"/>
              <a:gd name="connsiteX640" fmla="*/ 374363 w 7467600"/>
              <a:gd name="connsiteY640" fmla="*/ 1506494 h 6858000"/>
              <a:gd name="connsiteX641" fmla="*/ 302168 w 7467600"/>
              <a:gd name="connsiteY641" fmla="*/ 1274495 h 6858000"/>
              <a:gd name="connsiteX642" fmla="*/ 291466 w 7467600"/>
              <a:gd name="connsiteY642" fmla="*/ 1250369 h 6858000"/>
              <a:gd name="connsiteX643" fmla="*/ 678222 w 7467600"/>
              <a:gd name="connsiteY643" fmla="*/ 1248670 h 6858000"/>
              <a:gd name="connsiteX644" fmla="*/ 775536 w 7467600"/>
              <a:gd name="connsiteY644" fmla="*/ 1388015 h 6858000"/>
              <a:gd name="connsiteX645" fmla="*/ 894529 w 7467600"/>
              <a:gd name="connsiteY645" fmla="*/ 1567739 h 6858000"/>
              <a:gd name="connsiteX646" fmla="*/ 948000 w 7467600"/>
              <a:gd name="connsiteY646" fmla="*/ 1663088 h 6858000"/>
              <a:gd name="connsiteX647" fmla="*/ 1006812 w 7467600"/>
              <a:gd name="connsiteY647" fmla="*/ 1767683 h 6858000"/>
              <a:gd name="connsiteX648" fmla="*/ 1149133 w 7467600"/>
              <a:gd name="connsiteY648" fmla="*/ 1971513 h 6858000"/>
              <a:gd name="connsiteX649" fmla="*/ 1333952 w 7467600"/>
              <a:gd name="connsiteY649" fmla="*/ 2251620 h 6858000"/>
              <a:gd name="connsiteX650" fmla="*/ 1337329 w 7467600"/>
              <a:gd name="connsiteY650" fmla="*/ 2258350 h 6858000"/>
              <a:gd name="connsiteX651" fmla="*/ 1014726 w 7467600"/>
              <a:gd name="connsiteY651" fmla="*/ 1615556 h 6858000"/>
              <a:gd name="connsiteX652" fmla="*/ 678222 w 7467600"/>
              <a:gd name="connsiteY652" fmla="*/ 1248670 h 6858000"/>
              <a:gd name="connsiteX653" fmla="*/ 6691602 w 7467600"/>
              <a:gd name="connsiteY653" fmla="*/ 1140573 h 6858000"/>
              <a:gd name="connsiteX654" fmla="*/ 6571100 w 7467600"/>
              <a:gd name="connsiteY654" fmla="*/ 1183662 h 6858000"/>
              <a:gd name="connsiteX655" fmla="*/ 6241687 w 7467600"/>
              <a:gd name="connsiteY655" fmla="*/ 1257600 h 6858000"/>
              <a:gd name="connsiteX656" fmla="*/ 5693009 w 7467600"/>
              <a:gd name="connsiteY656" fmla="*/ 1478256 h 6858000"/>
              <a:gd name="connsiteX657" fmla="*/ 6548420 w 7467600"/>
              <a:gd name="connsiteY657" fmla="*/ 1214599 h 6858000"/>
              <a:gd name="connsiteX658" fmla="*/ 6605473 w 7467600"/>
              <a:gd name="connsiteY658" fmla="*/ 1184686 h 6858000"/>
              <a:gd name="connsiteX659" fmla="*/ 6691602 w 7467600"/>
              <a:gd name="connsiteY659" fmla="*/ 1140573 h 6858000"/>
              <a:gd name="connsiteX660" fmla="*/ 4002475 w 7467600"/>
              <a:gd name="connsiteY660" fmla="*/ 1037802 h 6858000"/>
              <a:gd name="connsiteX661" fmla="*/ 4000324 w 7467600"/>
              <a:gd name="connsiteY661" fmla="*/ 1039362 h 6858000"/>
              <a:gd name="connsiteX662" fmla="*/ 4002862 w 7467600"/>
              <a:gd name="connsiteY662" fmla="*/ 1042866 h 6858000"/>
              <a:gd name="connsiteX663" fmla="*/ 4002475 w 7467600"/>
              <a:gd name="connsiteY663" fmla="*/ 1037802 h 6858000"/>
              <a:gd name="connsiteX664" fmla="*/ 506322 w 7467600"/>
              <a:gd name="connsiteY664" fmla="*/ 1020997 h 6858000"/>
              <a:gd name="connsiteX665" fmla="*/ 533068 w 7467600"/>
              <a:gd name="connsiteY665" fmla="*/ 1029409 h 6858000"/>
              <a:gd name="connsiteX666" fmla="*/ 1232525 w 7467600"/>
              <a:gd name="connsiteY666" fmla="*/ 1804675 h 6858000"/>
              <a:gd name="connsiteX667" fmla="*/ 1388858 w 7467600"/>
              <a:gd name="connsiteY667" fmla="*/ 2368011 h 6858000"/>
              <a:gd name="connsiteX668" fmla="*/ 1384098 w 7467600"/>
              <a:gd name="connsiteY668" fmla="*/ 2378125 h 6858000"/>
              <a:gd name="connsiteX669" fmla="*/ 1425393 w 7467600"/>
              <a:gd name="connsiteY669" fmla="*/ 2589124 h 6858000"/>
              <a:gd name="connsiteX670" fmla="*/ 1424001 w 7467600"/>
              <a:gd name="connsiteY670" fmla="*/ 2597541 h 6858000"/>
              <a:gd name="connsiteX671" fmla="*/ 2152729 w 7467600"/>
              <a:gd name="connsiteY671" fmla="*/ 2864487 h 6858000"/>
              <a:gd name="connsiteX672" fmla="*/ 2020609 w 7467600"/>
              <a:gd name="connsiteY672" fmla="*/ 2539671 h 6858000"/>
              <a:gd name="connsiteX673" fmla="*/ 2018920 w 7467600"/>
              <a:gd name="connsiteY673" fmla="*/ 2536309 h 6858000"/>
              <a:gd name="connsiteX674" fmla="*/ 1342441 w 7467600"/>
              <a:gd name="connsiteY674" fmla="*/ 1173017 h 6858000"/>
              <a:gd name="connsiteX675" fmla="*/ 1367925 w 7467600"/>
              <a:gd name="connsiteY675" fmla="*/ 1135648 h 6858000"/>
              <a:gd name="connsiteX676" fmla="*/ 1771401 w 7467600"/>
              <a:gd name="connsiteY676" fmla="*/ 1806673 h 6858000"/>
              <a:gd name="connsiteX677" fmla="*/ 1972385 w 7467600"/>
              <a:gd name="connsiteY677" fmla="*/ 2198735 h 6858000"/>
              <a:gd name="connsiteX678" fmla="*/ 2040892 w 7467600"/>
              <a:gd name="connsiteY678" fmla="*/ 2405205 h 6858000"/>
              <a:gd name="connsiteX679" fmla="*/ 2131689 w 7467600"/>
              <a:gd name="connsiteY679" fmla="*/ 1936926 h 6858000"/>
              <a:gd name="connsiteX680" fmla="*/ 2454820 w 7467600"/>
              <a:gd name="connsiteY680" fmla="*/ 1248808 h 6858000"/>
              <a:gd name="connsiteX681" fmla="*/ 2492512 w 7467600"/>
              <a:gd name="connsiteY681" fmla="*/ 1302920 h 6858000"/>
              <a:gd name="connsiteX682" fmla="*/ 2081216 w 7467600"/>
              <a:gd name="connsiteY682" fmla="*/ 2527513 h 6858000"/>
              <a:gd name="connsiteX683" fmla="*/ 2081211 w 7467600"/>
              <a:gd name="connsiteY683" fmla="*/ 2528916 h 6858000"/>
              <a:gd name="connsiteX684" fmla="*/ 2199067 w 7467600"/>
              <a:gd name="connsiteY684" fmla="*/ 2884061 h 6858000"/>
              <a:gd name="connsiteX685" fmla="*/ 3192586 w 7467600"/>
              <a:gd name="connsiteY685" fmla="*/ 3411496 h 6858000"/>
              <a:gd name="connsiteX686" fmla="*/ 3182620 w 7467600"/>
              <a:gd name="connsiteY686" fmla="*/ 3483279 h 6858000"/>
              <a:gd name="connsiteX687" fmla="*/ 2435119 w 7467600"/>
              <a:gd name="connsiteY687" fmla="*/ 3080173 h 6858000"/>
              <a:gd name="connsiteX688" fmla="*/ 2410152 w 7467600"/>
              <a:gd name="connsiteY688" fmla="*/ 3063751 h 6858000"/>
              <a:gd name="connsiteX689" fmla="*/ 2408099 w 7467600"/>
              <a:gd name="connsiteY689" fmla="*/ 3064403 h 6858000"/>
              <a:gd name="connsiteX690" fmla="*/ 2407218 w 7467600"/>
              <a:gd name="connsiteY690" fmla="*/ 3070324 h 6858000"/>
              <a:gd name="connsiteX691" fmla="*/ 2380138 w 7467600"/>
              <a:gd name="connsiteY691" fmla="*/ 3099341 h 6858000"/>
              <a:gd name="connsiteX692" fmla="*/ 1765923 w 7467600"/>
              <a:gd name="connsiteY692" fmla="*/ 3581043 h 6858000"/>
              <a:gd name="connsiteX693" fmla="*/ 1702258 w 7467600"/>
              <a:gd name="connsiteY693" fmla="*/ 3612286 h 6858000"/>
              <a:gd name="connsiteX694" fmla="*/ 1538370 w 7467600"/>
              <a:gd name="connsiteY694" fmla="*/ 3811804 h 6858000"/>
              <a:gd name="connsiteX695" fmla="*/ 542867 w 7467600"/>
              <a:gd name="connsiteY695" fmla="*/ 4944092 h 6858000"/>
              <a:gd name="connsiteX696" fmla="*/ 515800 w 7467600"/>
              <a:gd name="connsiteY696" fmla="*/ 4862180 h 6858000"/>
              <a:gd name="connsiteX697" fmla="*/ 909145 w 7467600"/>
              <a:gd name="connsiteY697" fmla="*/ 4199225 h 6858000"/>
              <a:gd name="connsiteX698" fmla="*/ 1214067 w 7467600"/>
              <a:gd name="connsiteY698" fmla="*/ 3908561 h 6858000"/>
              <a:gd name="connsiteX699" fmla="*/ 640967 w 7467600"/>
              <a:gd name="connsiteY699" fmla="*/ 4105601 h 6858000"/>
              <a:gd name="connsiteX700" fmla="*/ 112563 w 7467600"/>
              <a:gd name="connsiteY700" fmla="*/ 4396952 h 6858000"/>
              <a:gd name="connsiteX701" fmla="*/ 0 w 7467600"/>
              <a:gd name="connsiteY701" fmla="*/ 4466006 h 6858000"/>
              <a:gd name="connsiteX702" fmla="*/ 0 w 7467600"/>
              <a:gd name="connsiteY702" fmla="*/ 4233763 h 6858000"/>
              <a:gd name="connsiteX703" fmla="*/ 36881 w 7467600"/>
              <a:gd name="connsiteY703" fmla="*/ 4200118 h 6858000"/>
              <a:gd name="connsiteX704" fmla="*/ 910534 w 7467600"/>
              <a:gd name="connsiteY704" fmla="*/ 3629753 h 6858000"/>
              <a:gd name="connsiteX705" fmla="*/ 1578717 w 7467600"/>
              <a:gd name="connsiteY705" fmla="*/ 3575982 h 6858000"/>
              <a:gd name="connsiteX706" fmla="*/ 2338780 w 7467600"/>
              <a:gd name="connsiteY706" fmla="*/ 3033725 h 6858000"/>
              <a:gd name="connsiteX707" fmla="*/ 1807991 w 7467600"/>
              <a:gd name="connsiteY707" fmla="*/ 2807184 h 6858000"/>
              <a:gd name="connsiteX708" fmla="*/ 1416358 w 7467600"/>
              <a:gd name="connsiteY708" fmla="*/ 3112571 h 6858000"/>
              <a:gd name="connsiteX709" fmla="*/ 939066 w 7467600"/>
              <a:gd name="connsiteY709" fmla="*/ 3378798 h 6858000"/>
              <a:gd name="connsiteX710" fmla="*/ 115099 w 7467600"/>
              <a:gd name="connsiteY710" fmla="*/ 3607650 h 6858000"/>
              <a:gd name="connsiteX711" fmla="*/ 97284 w 7467600"/>
              <a:gd name="connsiteY711" fmla="*/ 3520393 h 6858000"/>
              <a:gd name="connsiteX712" fmla="*/ 922050 w 7467600"/>
              <a:gd name="connsiteY712" fmla="*/ 3074867 h 6858000"/>
              <a:gd name="connsiteX713" fmla="*/ 1405265 w 7467600"/>
              <a:gd name="connsiteY713" fmla="*/ 3016319 h 6858000"/>
              <a:gd name="connsiteX714" fmla="*/ 1407512 w 7467600"/>
              <a:gd name="connsiteY714" fmla="*/ 3018001 h 6858000"/>
              <a:gd name="connsiteX715" fmla="*/ 1726266 w 7467600"/>
              <a:gd name="connsiteY715" fmla="*/ 2777274 h 6858000"/>
              <a:gd name="connsiteX716" fmla="*/ 625390 w 7467600"/>
              <a:gd name="connsiteY716" fmla="*/ 2514541 h 6858000"/>
              <a:gd name="connsiteX717" fmla="*/ 619799 w 7467600"/>
              <a:gd name="connsiteY717" fmla="*/ 2527180 h 6858000"/>
              <a:gd name="connsiteX718" fmla="*/ 310030 w 7467600"/>
              <a:gd name="connsiteY718" fmla="*/ 2771818 h 6858000"/>
              <a:gd name="connsiteX719" fmla="*/ 173877 w 7467600"/>
              <a:gd name="connsiteY719" fmla="*/ 2937056 h 6858000"/>
              <a:gd name="connsiteX720" fmla="*/ 77889 w 7467600"/>
              <a:gd name="connsiteY720" fmla="*/ 3138440 h 6858000"/>
              <a:gd name="connsiteX721" fmla="*/ 0 w 7467600"/>
              <a:gd name="connsiteY721" fmla="*/ 3271395 h 6858000"/>
              <a:gd name="connsiteX722" fmla="*/ 0 w 7467600"/>
              <a:gd name="connsiteY722" fmla="*/ 3153002 h 6858000"/>
              <a:gd name="connsiteX723" fmla="*/ 2386 w 7467600"/>
              <a:gd name="connsiteY723" fmla="*/ 3149203 h 6858000"/>
              <a:gd name="connsiteX724" fmla="*/ 89753 w 7467600"/>
              <a:gd name="connsiteY724" fmla="*/ 2987702 h 6858000"/>
              <a:gd name="connsiteX725" fmla="*/ 76869 w 7467600"/>
              <a:gd name="connsiteY725" fmla="*/ 3005404 h 6858000"/>
              <a:gd name="connsiteX726" fmla="*/ 32049 w 7467600"/>
              <a:gd name="connsiteY726" fmla="*/ 3065814 h 6858000"/>
              <a:gd name="connsiteX727" fmla="*/ 0 w 7467600"/>
              <a:gd name="connsiteY727" fmla="*/ 3108744 h 6858000"/>
              <a:gd name="connsiteX728" fmla="*/ 0 w 7467600"/>
              <a:gd name="connsiteY728" fmla="*/ 3058059 h 6858000"/>
              <a:gd name="connsiteX729" fmla="*/ 7610 w 7467600"/>
              <a:gd name="connsiteY729" fmla="*/ 3047889 h 6858000"/>
              <a:gd name="connsiteX730" fmla="*/ 52419 w 7467600"/>
              <a:gd name="connsiteY730" fmla="*/ 2987479 h 6858000"/>
              <a:gd name="connsiteX731" fmla="*/ 59142 w 7467600"/>
              <a:gd name="connsiteY731" fmla="*/ 2978488 h 6858000"/>
              <a:gd name="connsiteX732" fmla="*/ 0 w 7467600"/>
              <a:gd name="connsiteY732" fmla="*/ 3015334 h 6858000"/>
              <a:gd name="connsiteX733" fmla="*/ 0 w 7467600"/>
              <a:gd name="connsiteY733" fmla="*/ 2914286 h 6858000"/>
              <a:gd name="connsiteX734" fmla="*/ 36383 w 7467600"/>
              <a:gd name="connsiteY734" fmla="*/ 2901128 h 6858000"/>
              <a:gd name="connsiteX735" fmla="*/ 156329 w 7467600"/>
              <a:gd name="connsiteY735" fmla="*/ 2840533 h 6858000"/>
              <a:gd name="connsiteX736" fmla="*/ 358355 w 7467600"/>
              <a:gd name="connsiteY736" fmla="*/ 2620471 h 6858000"/>
              <a:gd name="connsiteX737" fmla="*/ 510577 w 7467600"/>
              <a:gd name="connsiteY737" fmla="*/ 2501244 h 6858000"/>
              <a:gd name="connsiteX738" fmla="*/ 211967 w 7467600"/>
              <a:gd name="connsiteY738" fmla="*/ 2479171 h 6858000"/>
              <a:gd name="connsiteX739" fmla="*/ 0 w 7467600"/>
              <a:gd name="connsiteY739" fmla="*/ 2476398 h 6858000"/>
              <a:gd name="connsiteX740" fmla="*/ 0 w 7467600"/>
              <a:gd name="connsiteY740" fmla="*/ 2389189 h 6858000"/>
              <a:gd name="connsiteX741" fmla="*/ 103062 w 7467600"/>
              <a:gd name="connsiteY741" fmla="*/ 2389518 h 6858000"/>
              <a:gd name="connsiteX742" fmla="*/ 510734 w 7467600"/>
              <a:gd name="connsiteY742" fmla="*/ 2416201 h 6858000"/>
              <a:gd name="connsiteX743" fmla="*/ 279257 w 7467600"/>
              <a:gd name="connsiteY743" fmla="*/ 2092102 h 6858000"/>
              <a:gd name="connsiteX744" fmla="*/ 65265 w 7467600"/>
              <a:gd name="connsiteY744" fmla="*/ 2006049 h 6858000"/>
              <a:gd name="connsiteX745" fmla="*/ 0 w 7467600"/>
              <a:gd name="connsiteY745" fmla="*/ 1982532 h 6858000"/>
              <a:gd name="connsiteX746" fmla="*/ 0 w 7467600"/>
              <a:gd name="connsiteY746" fmla="*/ 1912789 h 6858000"/>
              <a:gd name="connsiteX747" fmla="*/ 97460 w 7467600"/>
              <a:gd name="connsiteY747" fmla="*/ 1953725 h 6858000"/>
              <a:gd name="connsiteX748" fmla="*/ 221272 w 7467600"/>
              <a:gd name="connsiteY748" fmla="*/ 1980766 h 6858000"/>
              <a:gd name="connsiteX749" fmla="*/ 116765 w 7467600"/>
              <a:gd name="connsiteY749" fmla="*/ 1911033 h 6858000"/>
              <a:gd name="connsiteX750" fmla="*/ 16405 w 7467600"/>
              <a:gd name="connsiteY750" fmla="*/ 1803412 h 6858000"/>
              <a:gd name="connsiteX751" fmla="*/ 0 w 7467600"/>
              <a:gd name="connsiteY751" fmla="*/ 1784777 h 6858000"/>
              <a:gd name="connsiteX752" fmla="*/ 0 w 7467600"/>
              <a:gd name="connsiteY752" fmla="*/ 1740082 h 6858000"/>
              <a:gd name="connsiteX753" fmla="*/ 39394 w 7467600"/>
              <a:gd name="connsiteY753" fmla="*/ 1784856 h 6858000"/>
              <a:gd name="connsiteX754" fmla="*/ 135813 w 7467600"/>
              <a:gd name="connsiteY754" fmla="*/ 1888838 h 6858000"/>
              <a:gd name="connsiteX755" fmla="*/ 242575 w 7467600"/>
              <a:gd name="connsiteY755" fmla="*/ 1958841 h 6858000"/>
              <a:gd name="connsiteX756" fmla="*/ 82197 w 7467600"/>
              <a:gd name="connsiteY756" fmla="*/ 1754826 h 6858000"/>
              <a:gd name="connsiteX757" fmla="*/ 0 w 7467600"/>
              <a:gd name="connsiteY757" fmla="*/ 1679650 h 6858000"/>
              <a:gd name="connsiteX758" fmla="*/ 0 w 7467600"/>
              <a:gd name="connsiteY758" fmla="*/ 1602463 h 6858000"/>
              <a:gd name="connsiteX759" fmla="*/ 84689 w 7467600"/>
              <a:gd name="connsiteY759" fmla="*/ 1677442 h 6858000"/>
              <a:gd name="connsiteX760" fmla="*/ 298437 w 7467600"/>
              <a:gd name="connsiteY760" fmla="*/ 1968019 h 6858000"/>
              <a:gd name="connsiteX761" fmla="*/ 227269 w 7467600"/>
              <a:gd name="connsiteY761" fmla="*/ 1114064 h 6858000"/>
              <a:gd name="connsiteX762" fmla="*/ 248003 w 7467600"/>
              <a:gd name="connsiteY762" fmla="*/ 1089613 h 6858000"/>
              <a:gd name="connsiteX763" fmla="*/ 427020 w 7467600"/>
              <a:gd name="connsiteY763" fmla="*/ 1619803 h 6858000"/>
              <a:gd name="connsiteX764" fmla="*/ 340345 w 7467600"/>
              <a:gd name="connsiteY764" fmla="*/ 2027739 h 6858000"/>
              <a:gd name="connsiteX765" fmla="*/ 360865 w 7467600"/>
              <a:gd name="connsiteY765" fmla="*/ 2044827 h 6858000"/>
              <a:gd name="connsiteX766" fmla="*/ 560414 w 7467600"/>
              <a:gd name="connsiteY766" fmla="*/ 2421457 h 6858000"/>
              <a:gd name="connsiteX767" fmla="*/ 1359703 w 7467600"/>
              <a:gd name="connsiteY767" fmla="*/ 2578554 h 6858000"/>
              <a:gd name="connsiteX768" fmla="*/ 1359422 w 7467600"/>
              <a:gd name="connsiteY768" fmla="*/ 2577994 h 6858000"/>
              <a:gd name="connsiteX769" fmla="*/ 828701 w 7467600"/>
              <a:gd name="connsiteY769" fmla="*/ 1839520 h 6858000"/>
              <a:gd name="connsiteX770" fmla="*/ 494427 w 7467600"/>
              <a:gd name="connsiteY770" fmla="*/ 1092333 h 6858000"/>
              <a:gd name="connsiteX771" fmla="*/ 506322 w 7467600"/>
              <a:gd name="connsiteY771" fmla="*/ 1020997 h 6858000"/>
              <a:gd name="connsiteX772" fmla="*/ 4570198 w 7467600"/>
              <a:gd name="connsiteY772" fmla="*/ 978081 h 6858000"/>
              <a:gd name="connsiteX773" fmla="*/ 4523691 w 7467600"/>
              <a:gd name="connsiteY773" fmla="*/ 1127776 h 6858000"/>
              <a:gd name="connsiteX774" fmla="*/ 4509875 w 7467600"/>
              <a:gd name="connsiteY774" fmla="*/ 1167552 h 6858000"/>
              <a:gd name="connsiteX775" fmla="*/ 4478168 w 7467600"/>
              <a:gd name="connsiteY775" fmla="*/ 1260735 h 6858000"/>
              <a:gd name="connsiteX776" fmla="*/ 4409309 w 7467600"/>
              <a:gd name="connsiteY776" fmla="*/ 1666996 h 6858000"/>
              <a:gd name="connsiteX777" fmla="*/ 4370031 w 7467600"/>
              <a:gd name="connsiteY777" fmla="*/ 1955666 h 6858000"/>
              <a:gd name="connsiteX778" fmla="*/ 4570198 w 7467600"/>
              <a:gd name="connsiteY778" fmla="*/ 978081 h 6858000"/>
              <a:gd name="connsiteX779" fmla="*/ 4557898 w 7467600"/>
              <a:gd name="connsiteY779" fmla="*/ 900011 h 6858000"/>
              <a:gd name="connsiteX780" fmla="*/ 4344840 w 7467600"/>
              <a:gd name="connsiteY780" fmla="*/ 1922038 h 6858000"/>
              <a:gd name="connsiteX781" fmla="*/ 4378710 w 7467600"/>
              <a:gd name="connsiteY781" fmla="*/ 1665516 h 6858000"/>
              <a:gd name="connsiteX782" fmla="*/ 4448798 w 7467600"/>
              <a:gd name="connsiteY782" fmla="*/ 1253024 h 6858000"/>
              <a:gd name="connsiteX783" fmla="*/ 4480315 w 7467600"/>
              <a:gd name="connsiteY783" fmla="*/ 1158454 h 6858000"/>
              <a:gd name="connsiteX784" fmla="*/ 4494133 w 7467600"/>
              <a:gd name="connsiteY784" fmla="*/ 1118676 h 6858000"/>
              <a:gd name="connsiteX785" fmla="*/ 4557898 w 7467600"/>
              <a:gd name="connsiteY785" fmla="*/ 900011 h 6858000"/>
              <a:gd name="connsiteX786" fmla="*/ 5870151 w 7467600"/>
              <a:gd name="connsiteY786" fmla="*/ 898890 h 6858000"/>
              <a:gd name="connsiteX787" fmla="*/ 5861335 w 7467600"/>
              <a:gd name="connsiteY787" fmla="*/ 899177 h 6858000"/>
              <a:gd name="connsiteX788" fmla="*/ 5843702 w 7467600"/>
              <a:gd name="connsiteY788" fmla="*/ 899748 h 6858000"/>
              <a:gd name="connsiteX789" fmla="*/ 5651107 w 7467600"/>
              <a:gd name="connsiteY789" fmla="*/ 920306 h 6858000"/>
              <a:gd name="connsiteX790" fmla="*/ 5459407 w 7467600"/>
              <a:gd name="connsiteY790" fmla="*/ 940975 h 6858000"/>
              <a:gd name="connsiteX791" fmla="*/ 5374846 w 7467600"/>
              <a:gd name="connsiteY791" fmla="*/ 941988 h 6858000"/>
              <a:gd name="connsiteX792" fmla="*/ 5256105 w 7467600"/>
              <a:gd name="connsiteY792" fmla="*/ 945632 h 6858000"/>
              <a:gd name="connsiteX793" fmla="*/ 5107071 w 7467600"/>
              <a:gd name="connsiteY793" fmla="*/ 969720 h 6858000"/>
              <a:gd name="connsiteX794" fmla="*/ 4998681 w 7467600"/>
              <a:gd name="connsiteY794" fmla="*/ 988771 h 6858000"/>
              <a:gd name="connsiteX795" fmla="*/ 5870151 w 7467600"/>
              <a:gd name="connsiteY795" fmla="*/ 898890 h 6858000"/>
              <a:gd name="connsiteX796" fmla="*/ 5504425 w 7467600"/>
              <a:gd name="connsiteY796" fmla="*/ 848067 h 6858000"/>
              <a:gd name="connsiteX797" fmla="*/ 4968849 w 7467600"/>
              <a:gd name="connsiteY797" fmla="*/ 962318 h 6858000"/>
              <a:gd name="connsiteX798" fmla="*/ 5104039 w 7467600"/>
              <a:gd name="connsiteY798" fmla="*/ 940634 h 6858000"/>
              <a:gd name="connsiteX799" fmla="*/ 5256311 w 7467600"/>
              <a:gd name="connsiteY799" fmla="*/ 916490 h 6858000"/>
              <a:gd name="connsiteX800" fmla="*/ 5377381 w 7467600"/>
              <a:gd name="connsiteY800" fmla="*/ 912671 h 6858000"/>
              <a:gd name="connsiteX801" fmla="*/ 5460148 w 7467600"/>
              <a:gd name="connsiteY801" fmla="*/ 911442 h 6858000"/>
              <a:gd name="connsiteX802" fmla="*/ 5648971 w 7467600"/>
              <a:gd name="connsiteY802" fmla="*/ 891331 h 6858000"/>
              <a:gd name="connsiteX803" fmla="*/ 5844807 w 7467600"/>
              <a:gd name="connsiteY803" fmla="*/ 870718 h 6858000"/>
              <a:gd name="connsiteX804" fmla="*/ 5862975 w 7467600"/>
              <a:gd name="connsiteY804" fmla="*/ 869756 h 6858000"/>
              <a:gd name="connsiteX805" fmla="*/ 5920887 w 7467600"/>
              <a:gd name="connsiteY805" fmla="*/ 865929 h 6858000"/>
              <a:gd name="connsiteX806" fmla="*/ 5504425 w 7467600"/>
              <a:gd name="connsiteY806" fmla="*/ 848067 h 6858000"/>
              <a:gd name="connsiteX807" fmla="*/ 3607114 w 7467600"/>
              <a:gd name="connsiteY807" fmla="*/ 467441 h 6858000"/>
              <a:gd name="connsiteX808" fmla="*/ 3296242 w 7467600"/>
              <a:gd name="connsiteY808" fmla="*/ 807991 h 6858000"/>
              <a:gd name="connsiteX809" fmla="*/ 3174674 w 7467600"/>
              <a:gd name="connsiteY809" fmla="*/ 919759 h 6858000"/>
              <a:gd name="connsiteX810" fmla="*/ 3042978 w 7467600"/>
              <a:gd name="connsiteY810" fmla="*/ 1054894 h 6858000"/>
              <a:gd name="connsiteX811" fmla="*/ 2968914 w 7467600"/>
              <a:gd name="connsiteY811" fmla="*/ 1133756 h 6858000"/>
              <a:gd name="connsiteX812" fmla="*/ 3103823 w 7467600"/>
              <a:gd name="connsiteY812" fmla="*/ 1026814 h 6858000"/>
              <a:gd name="connsiteX813" fmla="*/ 3607114 w 7467600"/>
              <a:gd name="connsiteY813" fmla="*/ 467441 h 6858000"/>
              <a:gd name="connsiteX814" fmla="*/ 3744487 w 7467600"/>
              <a:gd name="connsiteY814" fmla="*/ 383136 h 6858000"/>
              <a:gd name="connsiteX815" fmla="*/ 3970213 w 7467600"/>
              <a:gd name="connsiteY815" fmla="*/ 995559 h 6858000"/>
              <a:gd name="connsiteX816" fmla="*/ 3744487 w 7467600"/>
              <a:gd name="connsiteY816" fmla="*/ 383136 h 6858000"/>
              <a:gd name="connsiteX817" fmla="*/ 3624562 w 7467600"/>
              <a:gd name="connsiteY817" fmla="*/ 367041 h 6858000"/>
              <a:gd name="connsiteX818" fmla="*/ 3489712 w 7467600"/>
              <a:gd name="connsiteY818" fmla="*/ 485386 h 6858000"/>
              <a:gd name="connsiteX819" fmla="*/ 3182994 w 7467600"/>
              <a:gd name="connsiteY819" fmla="*/ 828265 h 6858000"/>
              <a:gd name="connsiteX820" fmla="*/ 2892114 w 7467600"/>
              <a:gd name="connsiteY820" fmla="*/ 1172635 h 6858000"/>
              <a:gd name="connsiteX821" fmla="*/ 3021459 w 7467600"/>
              <a:gd name="connsiteY821" fmla="*/ 1035385 h 6858000"/>
              <a:gd name="connsiteX822" fmla="*/ 3153873 w 7467600"/>
              <a:gd name="connsiteY822" fmla="*/ 898971 h 6858000"/>
              <a:gd name="connsiteX823" fmla="*/ 3276511 w 7467600"/>
              <a:gd name="connsiteY823" fmla="*/ 786423 h 6858000"/>
              <a:gd name="connsiteX824" fmla="*/ 3584154 w 7467600"/>
              <a:gd name="connsiteY824" fmla="*/ 448218 h 6858000"/>
              <a:gd name="connsiteX825" fmla="*/ 3624562 w 7467600"/>
              <a:gd name="connsiteY825" fmla="*/ 367041 h 6858000"/>
              <a:gd name="connsiteX826" fmla="*/ 3766672 w 7467600"/>
              <a:gd name="connsiteY826" fmla="*/ 359429 h 6858000"/>
              <a:gd name="connsiteX827" fmla="*/ 3996338 w 7467600"/>
              <a:gd name="connsiteY827" fmla="*/ 968237 h 6858000"/>
              <a:gd name="connsiteX828" fmla="*/ 3766672 w 7467600"/>
              <a:gd name="connsiteY828" fmla="*/ 359429 h 6858000"/>
              <a:gd name="connsiteX829" fmla="*/ 5805386 w 7467600"/>
              <a:gd name="connsiteY829" fmla="*/ 239240 h 6858000"/>
              <a:gd name="connsiteX830" fmla="*/ 5736947 w 7467600"/>
              <a:gd name="connsiteY830" fmla="*/ 261367 h 6858000"/>
              <a:gd name="connsiteX831" fmla="*/ 5427012 w 7467600"/>
              <a:gd name="connsiteY831" fmla="*/ 311272 h 6858000"/>
              <a:gd name="connsiteX832" fmla="*/ 5147818 w 7467600"/>
              <a:gd name="connsiteY832" fmla="*/ 322112 h 6858000"/>
              <a:gd name="connsiteX833" fmla="*/ 5060854 w 7467600"/>
              <a:gd name="connsiteY833" fmla="*/ 311882 h 6858000"/>
              <a:gd name="connsiteX834" fmla="*/ 4945989 w 7467600"/>
              <a:gd name="connsiteY834" fmla="*/ 300516 h 6858000"/>
              <a:gd name="connsiteX835" fmla="*/ 5410479 w 7467600"/>
              <a:gd name="connsiteY835" fmla="*/ 348434 h 6858000"/>
              <a:gd name="connsiteX836" fmla="*/ 5805386 w 7467600"/>
              <a:gd name="connsiteY836" fmla="*/ 239240 h 6858000"/>
              <a:gd name="connsiteX837" fmla="*/ 5905192 w 7467600"/>
              <a:gd name="connsiteY837" fmla="*/ 163079 h 6858000"/>
              <a:gd name="connsiteX838" fmla="*/ 5865655 w 7467600"/>
              <a:gd name="connsiteY838" fmla="*/ 171901 h 6858000"/>
              <a:gd name="connsiteX839" fmla="*/ 5259740 w 7467600"/>
              <a:gd name="connsiteY839" fmla="*/ 257013 h 6858000"/>
              <a:gd name="connsiteX840" fmla="*/ 5208466 w 7467600"/>
              <a:gd name="connsiteY840" fmla="*/ 257550 h 6858000"/>
              <a:gd name="connsiteX841" fmla="*/ 4980204 w 7467600"/>
              <a:gd name="connsiteY841" fmla="*/ 271903 h 6858000"/>
              <a:gd name="connsiteX842" fmla="*/ 5068068 w 7467600"/>
              <a:gd name="connsiteY842" fmla="*/ 282244 h 6858000"/>
              <a:gd name="connsiteX843" fmla="*/ 5153231 w 7467600"/>
              <a:gd name="connsiteY843" fmla="*/ 292240 h 6858000"/>
              <a:gd name="connsiteX844" fmla="*/ 5426491 w 7467600"/>
              <a:gd name="connsiteY844" fmla="*/ 281128 h 6858000"/>
              <a:gd name="connsiteX845" fmla="*/ 5731212 w 7467600"/>
              <a:gd name="connsiteY845" fmla="*/ 231951 h 6858000"/>
              <a:gd name="connsiteX846" fmla="*/ 5905192 w 7467600"/>
              <a:gd name="connsiteY846" fmla="*/ 163079 h 6858000"/>
              <a:gd name="connsiteX847" fmla="*/ 5944437 w 7467600"/>
              <a:gd name="connsiteY847" fmla="*/ 113829 h 6858000"/>
              <a:gd name="connsiteX848" fmla="*/ 5825032 w 7467600"/>
              <a:gd name="connsiteY848" fmla="*/ 146405 h 6858000"/>
              <a:gd name="connsiteX849" fmla="*/ 4955599 w 7467600"/>
              <a:gd name="connsiteY849" fmla="*/ 247008 h 6858000"/>
              <a:gd name="connsiteX850" fmla="*/ 5210104 w 7467600"/>
              <a:gd name="connsiteY850" fmla="*/ 228123 h 6858000"/>
              <a:gd name="connsiteX851" fmla="*/ 5261015 w 7467600"/>
              <a:gd name="connsiteY851" fmla="*/ 227087 h 6858000"/>
              <a:gd name="connsiteX852" fmla="*/ 5861181 w 7467600"/>
              <a:gd name="connsiteY852" fmla="*/ 143093 h 6858000"/>
              <a:gd name="connsiteX853" fmla="*/ 5961252 w 7467600"/>
              <a:gd name="connsiteY853" fmla="*/ 114820 h 6858000"/>
              <a:gd name="connsiteX854" fmla="*/ 5944437 w 7467600"/>
              <a:gd name="connsiteY854" fmla="*/ 113829 h 6858000"/>
              <a:gd name="connsiteX855" fmla="*/ 3882765 w 7467600"/>
              <a:gd name="connsiteY855" fmla="*/ 0 h 6858000"/>
              <a:gd name="connsiteX856" fmla="*/ 3995099 w 7467600"/>
              <a:gd name="connsiteY856" fmla="*/ 0 h 6858000"/>
              <a:gd name="connsiteX857" fmla="*/ 4163818 w 7467600"/>
              <a:gd name="connsiteY857" fmla="*/ 234104 h 6858000"/>
              <a:gd name="connsiteX858" fmla="*/ 4172099 w 7467600"/>
              <a:gd name="connsiteY858" fmla="*/ 234207 h 6858000"/>
              <a:gd name="connsiteX859" fmla="*/ 4784282 w 7467600"/>
              <a:gd name="connsiteY859" fmla="*/ 276561 h 6858000"/>
              <a:gd name="connsiteX860" fmla="*/ 4801687 w 7467600"/>
              <a:gd name="connsiteY860" fmla="*/ 267764 h 6858000"/>
              <a:gd name="connsiteX861" fmla="*/ 6082788 w 7467600"/>
              <a:gd name="connsiteY861" fmla="*/ 64119 h 6858000"/>
              <a:gd name="connsiteX862" fmla="*/ 6099442 w 7467600"/>
              <a:gd name="connsiteY862" fmla="*/ 82568 h 6858000"/>
              <a:gd name="connsiteX863" fmla="*/ 4804137 w 7467600"/>
              <a:gd name="connsiteY863" fmla="*/ 320931 h 6858000"/>
              <a:gd name="connsiteX864" fmla="*/ 4227047 w 7467600"/>
              <a:gd name="connsiteY864" fmla="*/ 313415 h 6858000"/>
              <a:gd name="connsiteX865" fmla="*/ 4346041 w 7467600"/>
              <a:gd name="connsiteY865" fmla="*/ 456086 h 6858000"/>
              <a:gd name="connsiteX866" fmla="*/ 4870967 w 7467600"/>
              <a:gd name="connsiteY866" fmla="*/ 963061 h 6858000"/>
              <a:gd name="connsiteX867" fmla="*/ 4889647 w 7467600"/>
              <a:gd name="connsiteY867" fmla="*/ 957147 h 6858000"/>
              <a:gd name="connsiteX868" fmla="*/ 5422504 w 7467600"/>
              <a:gd name="connsiteY868" fmla="*/ 805191 h 6858000"/>
              <a:gd name="connsiteX869" fmla="*/ 6087656 w 7467600"/>
              <a:gd name="connsiteY869" fmla="*/ 826703 h 6858000"/>
              <a:gd name="connsiteX870" fmla="*/ 6058717 w 7467600"/>
              <a:gd name="connsiteY870" fmla="*/ 865992 h 6858000"/>
              <a:gd name="connsiteX871" fmla="*/ 4974153 w 7467600"/>
              <a:gd name="connsiteY871" fmla="*/ 1045456 h 6858000"/>
              <a:gd name="connsiteX872" fmla="*/ 5627835 w 7467600"/>
              <a:gd name="connsiteY872" fmla="*/ 1472077 h 6858000"/>
              <a:gd name="connsiteX873" fmla="*/ 5629817 w 7467600"/>
              <a:gd name="connsiteY873" fmla="*/ 1471412 h 6858000"/>
              <a:gd name="connsiteX874" fmla="*/ 5634124 w 7467600"/>
              <a:gd name="connsiteY874" fmla="*/ 1470572 h 6858000"/>
              <a:gd name="connsiteX875" fmla="*/ 5755832 w 7467600"/>
              <a:gd name="connsiteY875" fmla="*/ 1383886 h 6858000"/>
              <a:gd name="connsiteX876" fmla="*/ 6014186 w 7467600"/>
              <a:gd name="connsiteY876" fmla="*/ 1279799 h 6858000"/>
              <a:gd name="connsiteX877" fmla="*/ 6901619 w 7467600"/>
              <a:gd name="connsiteY877" fmla="*/ 1047874 h 6858000"/>
              <a:gd name="connsiteX878" fmla="*/ 6931566 w 7467600"/>
              <a:gd name="connsiteY878" fmla="*/ 1062034 h 6858000"/>
              <a:gd name="connsiteX879" fmla="*/ 5790982 w 7467600"/>
              <a:gd name="connsiteY879" fmla="*/ 1561380 h 6858000"/>
              <a:gd name="connsiteX880" fmla="*/ 6188971 w 7467600"/>
              <a:gd name="connsiteY880" fmla="*/ 1755168 h 6858000"/>
              <a:gd name="connsiteX881" fmla="*/ 6202446 w 7467600"/>
              <a:gd name="connsiteY881" fmla="*/ 1752268 h 6858000"/>
              <a:gd name="connsiteX882" fmla="*/ 7179560 w 7467600"/>
              <a:gd name="connsiteY882" fmla="*/ 1467551 h 6858000"/>
              <a:gd name="connsiteX883" fmla="*/ 7158730 w 7467600"/>
              <a:gd name="connsiteY883" fmla="*/ 1507835 h 6858000"/>
              <a:gd name="connsiteX884" fmla="*/ 6326959 w 7467600"/>
              <a:gd name="connsiteY884" fmla="*/ 1817686 h 6858000"/>
              <a:gd name="connsiteX885" fmla="*/ 6537433 w 7467600"/>
              <a:gd name="connsiteY885" fmla="*/ 1907790 h 6858000"/>
              <a:gd name="connsiteX886" fmla="*/ 6550221 w 7467600"/>
              <a:gd name="connsiteY886" fmla="*/ 1910729 h 6858000"/>
              <a:gd name="connsiteX887" fmla="*/ 6964438 w 7467600"/>
              <a:gd name="connsiteY887" fmla="*/ 2209505 h 6858000"/>
              <a:gd name="connsiteX888" fmla="*/ 7367862 w 7467600"/>
              <a:gd name="connsiteY888" fmla="*/ 2806833 h 6858000"/>
              <a:gd name="connsiteX889" fmla="*/ 7364329 w 7467600"/>
              <a:gd name="connsiteY889" fmla="*/ 2826907 h 6858000"/>
              <a:gd name="connsiteX890" fmla="*/ 7290545 w 7467600"/>
              <a:gd name="connsiteY890" fmla="*/ 2850663 h 6858000"/>
              <a:gd name="connsiteX891" fmla="*/ 6472036 w 7467600"/>
              <a:gd name="connsiteY891" fmla="*/ 1959003 h 6858000"/>
              <a:gd name="connsiteX892" fmla="*/ 5792897 w 7467600"/>
              <a:gd name="connsiteY892" fmla="*/ 1647747 h 6858000"/>
              <a:gd name="connsiteX893" fmla="*/ 5842751 w 7467600"/>
              <a:gd name="connsiteY893" fmla="*/ 1816112 h 6858000"/>
              <a:gd name="connsiteX894" fmla="*/ 5847424 w 7467600"/>
              <a:gd name="connsiteY894" fmla="*/ 1815776 h 6858000"/>
              <a:gd name="connsiteX895" fmla="*/ 6399821 w 7467600"/>
              <a:gd name="connsiteY895" fmla="*/ 2344799 h 6858000"/>
              <a:gd name="connsiteX896" fmla="*/ 6323232 w 7467600"/>
              <a:gd name="connsiteY896" fmla="*/ 2389634 h 6858000"/>
              <a:gd name="connsiteX897" fmla="*/ 5942958 w 7467600"/>
              <a:gd name="connsiteY897" fmla="*/ 2077708 h 6858000"/>
              <a:gd name="connsiteX898" fmla="*/ 5921559 w 7467600"/>
              <a:gd name="connsiteY898" fmla="*/ 2378596 h 6858000"/>
              <a:gd name="connsiteX899" fmla="*/ 5817651 w 7467600"/>
              <a:gd name="connsiteY899" fmla="*/ 3023919 h 6858000"/>
              <a:gd name="connsiteX900" fmla="*/ 5729634 w 7467600"/>
              <a:gd name="connsiteY900" fmla="*/ 3051849 h 6858000"/>
              <a:gd name="connsiteX901" fmla="*/ 5611018 w 7467600"/>
              <a:gd name="connsiteY901" fmla="*/ 2316769 h 6858000"/>
              <a:gd name="connsiteX902" fmla="*/ 5687608 w 7467600"/>
              <a:gd name="connsiteY902" fmla="*/ 2039972 h 6858000"/>
              <a:gd name="connsiteX903" fmla="*/ 5657554 w 7467600"/>
              <a:gd name="connsiteY903" fmla="*/ 1576445 h 6858000"/>
              <a:gd name="connsiteX904" fmla="*/ 5150475 w 7467600"/>
              <a:gd name="connsiteY904" fmla="*/ 1274012 h 6858000"/>
              <a:gd name="connsiteX905" fmla="*/ 5349142 w 7467600"/>
              <a:gd name="connsiteY905" fmla="*/ 2204405 h 6858000"/>
              <a:gd name="connsiteX906" fmla="*/ 5262214 w 7467600"/>
              <a:gd name="connsiteY906" fmla="*/ 2233836 h 6858000"/>
              <a:gd name="connsiteX907" fmla="*/ 4981539 w 7467600"/>
              <a:gd name="connsiteY907" fmla="*/ 1542201 h 6858000"/>
              <a:gd name="connsiteX908" fmla="*/ 4958461 w 7467600"/>
              <a:gd name="connsiteY908" fmla="*/ 1136957 h 6858000"/>
              <a:gd name="connsiteX909" fmla="*/ 4655015 w 7467600"/>
              <a:gd name="connsiteY909" fmla="*/ 891426 h 6858000"/>
              <a:gd name="connsiteX910" fmla="*/ 4348002 w 7467600"/>
              <a:gd name="connsiteY910" fmla="*/ 2205895 h 6858000"/>
              <a:gd name="connsiteX911" fmla="*/ 4262250 w 7467600"/>
              <a:gd name="connsiteY911" fmla="*/ 2219972 h 6858000"/>
              <a:gd name="connsiteX912" fmla="*/ 4550611 w 7467600"/>
              <a:gd name="connsiteY912" fmla="*/ 817540 h 6858000"/>
              <a:gd name="connsiteX913" fmla="*/ 4564418 w 7467600"/>
              <a:gd name="connsiteY913" fmla="*/ 808293 h 6858000"/>
              <a:gd name="connsiteX914" fmla="*/ 4266388 w 7467600"/>
              <a:gd name="connsiteY914" fmla="*/ 500083 h 6858000"/>
              <a:gd name="connsiteX915" fmla="*/ 4032842 w 7467600"/>
              <a:gd name="connsiteY915" fmla="*/ 211809 h 6858000"/>
              <a:gd name="connsiteX916" fmla="*/ 3882765 w 7467600"/>
              <a:gd name="connsiteY916" fmla="*/ 0 h 6858000"/>
              <a:gd name="connsiteX917" fmla="*/ 3721337 w 7467600"/>
              <a:gd name="connsiteY917" fmla="*/ 0 h 6858000"/>
              <a:gd name="connsiteX918" fmla="*/ 3797544 w 7467600"/>
              <a:gd name="connsiteY918" fmla="*/ 0 h 6858000"/>
              <a:gd name="connsiteX919" fmla="*/ 3775734 w 7467600"/>
              <a:gd name="connsiteY919" fmla="*/ 95131 h 6858000"/>
              <a:gd name="connsiteX920" fmla="*/ 3724807 w 7467600"/>
              <a:gd name="connsiteY920" fmla="*/ 272257 h 6858000"/>
              <a:gd name="connsiteX921" fmla="*/ 3726844 w 7467600"/>
              <a:gd name="connsiteY921" fmla="*/ 282988 h 6858000"/>
              <a:gd name="connsiteX922" fmla="*/ 3742664 w 7467600"/>
              <a:gd name="connsiteY922" fmla="*/ 279918 h 6858000"/>
              <a:gd name="connsiteX923" fmla="*/ 4103910 w 7467600"/>
              <a:gd name="connsiteY923" fmla="*/ 1161917 h 6858000"/>
              <a:gd name="connsiteX924" fmla="*/ 4020269 w 7467600"/>
              <a:gd name="connsiteY924" fmla="*/ 1200406 h 6858000"/>
              <a:gd name="connsiteX925" fmla="*/ 3674882 w 7467600"/>
              <a:gd name="connsiteY925" fmla="*/ 488524 h 6858000"/>
              <a:gd name="connsiteX926" fmla="*/ 3132682 w 7467600"/>
              <a:gd name="connsiteY926" fmla="*/ 1072284 h 6858000"/>
              <a:gd name="connsiteX927" fmla="*/ 2716346 w 7467600"/>
              <a:gd name="connsiteY927" fmla="*/ 1276376 h 6858000"/>
              <a:gd name="connsiteX928" fmla="*/ 2716772 w 7467600"/>
              <a:gd name="connsiteY928" fmla="*/ 1255462 h 6858000"/>
              <a:gd name="connsiteX929" fmla="*/ 3471096 w 7467600"/>
              <a:gd name="connsiteY929" fmla="*/ 437072 h 6858000"/>
              <a:gd name="connsiteX930" fmla="*/ 3639057 w 7467600"/>
              <a:gd name="connsiteY930" fmla="*/ 286334 h 6858000"/>
              <a:gd name="connsiteX931" fmla="*/ 3640309 w 7467600"/>
              <a:gd name="connsiteY931" fmla="*/ 284664 h 6858000"/>
              <a:gd name="connsiteX932" fmla="*/ 3646022 w 7467600"/>
              <a:gd name="connsiteY932" fmla="*/ 276711 h 6858000"/>
              <a:gd name="connsiteX933" fmla="*/ 3707943 w 7467600"/>
              <a:gd name="connsiteY933" fmla="*/ 65958 h 6858000"/>
              <a:gd name="connsiteX934" fmla="*/ 3721337 w 7467600"/>
              <a:gd name="connsiteY934" fmla="*/ 0 h 6858000"/>
              <a:gd name="connsiteX935" fmla="*/ 2867960 w 7467600"/>
              <a:gd name="connsiteY935" fmla="*/ 0 h 6858000"/>
              <a:gd name="connsiteX936" fmla="*/ 2926351 w 7467600"/>
              <a:gd name="connsiteY936" fmla="*/ 0 h 6858000"/>
              <a:gd name="connsiteX937" fmla="*/ 2902823 w 7467600"/>
              <a:gd name="connsiteY937" fmla="*/ 262929 h 6858000"/>
              <a:gd name="connsiteX938" fmla="*/ 2940663 w 7467600"/>
              <a:gd name="connsiteY938" fmla="*/ 140884 h 6858000"/>
              <a:gd name="connsiteX939" fmla="*/ 2947039 w 7467600"/>
              <a:gd name="connsiteY939" fmla="*/ 122524 h 6858000"/>
              <a:gd name="connsiteX940" fmla="*/ 2984316 w 7467600"/>
              <a:gd name="connsiteY940" fmla="*/ 0 h 6858000"/>
              <a:gd name="connsiteX941" fmla="*/ 3016114 w 7467600"/>
              <a:gd name="connsiteY941" fmla="*/ 0 h 6858000"/>
              <a:gd name="connsiteX942" fmla="*/ 2979949 w 7467600"/>
              <a:gd name="connsiteY942" fmla="*/ 119274 h 6858000"/>
              <a:gd name="connsiteX943" fmla="*/ 3023879 w 7467600"/>
              <a:gd name="connsiteY943" fmla="*/ 0 h 6858000"/>
              <a:gd name="connsiteX944" fmla="*/ 3105400 w 7467600"/>
              <a:gd name="connsiteY944" fmla="*/ 0 h 6858000"/>
              <a:gd name="connsiteX945" fmla="*/ 3094669 w 7467600"/>
              <a:gd name="connsiteY945" fmla="*/ 30308 h 6858000"/>
              <a:gd name="connsiteX946" fmla="*/ 2901945 w 7467600"/>
              <a:gd name="connsiteY946" fmla="*/ 466538 h 6858000"/>
              <a:gd name="connsiteX947" fmla="*/ 2815209 w 7467600"/>
              <a:gd name="connsiteY947" fmla="*/ 497361 h 6858000"/>
              <a:gd name="connsiteX948" fmla="*/ 2844845 w 7467600"/>
              <a:gd name="connsiteY948" fmla="*/ 127638 h 6858000"/>
              <a:gd name="connsiteX949" fmla="*/ 2867960 w 7467600"/>
              <a:gd name="connsiteY949" fmla="*/ 0 h 6858000"/>
              <a:gd name="connsiteX950" fmla="*/ 1057230 w 7467600"/>
              <a:gd name="connsiteY950" fmla="*/ 0 h 6858000"/>
              <a:gd name="connsiteX951" fmla="*/ 1111003 w 7467600"/>
              <a:gd name="connsiteY951" fmla="*/ 0 h 6858000"/>
              <a:gd name="connsiteX952" fmla="*/ 1125553 w 7467600"/>
              <a:gd name="connsiteY952" fmla="*/ 52588 h 6858000"/>
              <a:gd name="connsiteX953" fmla="*/ 1304276 w 7467600"/>
              <a:gd name="connsiteY953" fmla="*/ 476275 h 6858000"/>
              <a:gd name="connsiteX954" fmla="*/ 1492066 w 7467600"/>
              <a:gd name="connsiteY954" fmla="*/ 886333 h 6858000"/>
              <a:gd name="connsiteX955" fmla="*/ 1423698 w 7467600"/>
              <a:gd name="connsiteY955" fmla="*/ 710817 h 6858000"/>
              <a:gd name="connsiteX956" fmla="*/ 1357609 w 7467600"/>
              <a:gd name="connsiteY956" fmla="*/ 532892 h 6858000"/>
              <a:gd name="connsiteX957" fmla="*/ 1309550 w 7467600"/>
              <a:gd name="connsiteY957" fmla="*/ 374031 h 6858000"/>
              <a:gd name="connsiteX958" fmla="*/ 1193673 w 7467600"/>
              <a:gd name="connsiteY958" fmla="*/ 49533 h 6858000"/>
              <a:gd name="connsiteX959" fmla="*/ 1164391 w 7467600"/>
              <a:gd name="connsiteY959" fmla="*/ 0 h 6858000"/>
              <a:gd name="connsiteX960" fmla="*/ 1200666 w 7467600"/>
              <a:gd name="connsiteY960" fmla="*/ 0 h 6858000"/>
              <a:gd name="connsiteX961" fmla="*/ 1223408 w 7467600"/>
              <a:gd name="connsiteY961" fmla="*/ 38996 h 6858000"/>
              <a:gd name="connsiteX962" fmla="*/ 1339635 w 7467600"/>
              <a:gd name="connsiteY962" fmla="*/ 365517 h 6858000"/>
              <a:gd name="connsiteX963" fmla="*/ 1387469 w 7467600"/>
              <a:gd name="connsiteY963" fmla="*/ 523079 h 6858000"/>
              <a:gd name="connsiteX964" fmla="*/ 1452685 w 7467600"/>
              <a:gd name="connsiteY964" fmla="*/ 699806 h 6858000"/>
              <a:gd name="connsiteX965" fmla="*/ 1492092 w 7467600"/>
              <a:gd name="connsiteY965" fmla="*/ 800424 h 6858000"/>
              <a:gd name="connsiteX966" fmla="*/ 1455302 w 7467600"/>
              <a:gd name="connsiteY966" fmla="*/ 632913 h 6858000"/>
              <a:gd name="connsiteX967" fmla="*/ 1222336 w 7467600"/>
              <a:gd name="connsiteY967" fmla="*/ 9480 h 6858000"/>
              <a:gd name="connsiteX968" fmla="*/ 1214634 w 7467600"/>
              <a:gd name="connsiteY968" fmla="*/ 0 h 6858000"/>
              <a:gd name="connsiteX969" fmla="*/ 1289827 w 7467600"/>
              <a:gd name="connsiteY969" fmla="*/ 0 h 6858000"/>
              <a:gd name="connsiteX970" fmla="*/ 1321076 w 7467600"/>
              <a:gd name="connsiteY970" fmla="*/ 59722 h 6858000"/>
              <a:gd name="connsiteX971" fmla="*/ 1512579 w 7467600"/>
              <a:gd name="connsiteY971" fmla="*/ 626441 h 6858000"/>
              <a:gd name="connsiteX972" fmla="*/ 1506076 w 7467600"/>
              <a:gd name="connsiteY972" fmla="*/ 1089289 h 6858000"/>
              <a:gd name="connsiteX973" fmla="*/ 1486346 w 7467600"/>
              <a:gd name="connsiteY973" fmla="*/ 1079919 h 6858000"/>
              <a:gd name="connsiteX974" fmla="*/ 1070511 w 7467600"/>
              <a:gd name="connsiteY974" fmla="*/ 48609 h 6858000"/>
              <a:gd name="connsiteX975" fmla="*/ 1057230 w 7467600"/>
              <a:gd name="connsiteY975" fmla="*/ 0 h 6858000"/>
              <a:gd name="connsiteX976" fmla="*/ 43151 w 7467600"/>
              <a:gd name="connsiteY976" fmla="*/ 0 h 6858000"/>
              <a:gd name="connsiteX977" fmla="*/ 95283 w 7467600"/>
              <a:gd name="connsiteY977" fmla="*/ 0 h 6858000"/>
              <a:gd name="connsiteX978" fmla="*/ 300708 w 7467600"/>
              <a:gd name="connsiteY978" fmla="*/ 154571 h 6858000"/>
              <a:gd name="connsiteX979" fmla="*/ 530414 w 7467600"/>
              <a:gd name="connsiteY979" fmla="*/ 354673 h 6858000"/>
              <a:gd name="connsiteX980" fmla="*/ 333785 w 7467600"/>
              <a:gd name="connsiteY980" fmla="*/ 161564 h 6858000"/>
              <a:gd name="connsiteX981" fmla="*/ 147005 w 7467600"/>
              <a:gd name="connsiteY981" fmla="*/ 0 h 6858000"/>
              <a:gd name="connsiteX982" fmla="*/ 272509 w 7467600"/>
              <a:gd name="connsiteY982" fmla="*/ 0 h 6858000"/>
              <a:gd name="connsiteX983" fmla="*/ 326276 w 7467600"/>
              <a:gd name="connsiteY983" fmla="*/ 45847 h 6858000"/>
              <a:gd name="connsiteX984" fmla="*/ 823759 w 7467600"/>
              <a:gd name="connsiteY984" fmla="*/ 574145 h 6858000"/>
              <a:gd name="connsiteX985" fmla="*/ 811254 w 7467600"/>
              <a:gd name="connsiteY985" fmla="*/ 665546 h 6858000"/>
              <a:gd name="connsiteX986" fmla="*/ 154042 w 7467600"/>
              <a:gd name="connsiteY986" fmla="*/ 261522 h 6858000"/>
              <a:gd name="connsiteX987" fmla="*/ 13550 w 7467600"/>
              <a:gd name="connsiteY987" fmla="*/ 158423 h 6858000"/>
              <a:gd name="connsiteX988" fmla="*/ 0 w 7467600"/>
              <a:gd name="connsiteY988" fmla="*/ 146618 h 6858000"/>
              <a:gd name="connsiteX989" fmla="*/ 0 w 7467600"/>
              <a:gd name="connsiteY989" fmla="*/ 59161 h 6858000"/>
              <a:gd name="connsiteX990" fmla="*/ 45427 w 7467600"/>
              <a:gd name="connsiteY990" fmla="*/ 101078 h 6858000"/>
              <a:gd name="connsiteX991" fmla="*/ 630103 w 7467600"/>
              <a:gd name="connsiteY991" fmla="*/ 485885 h 6858000"/>
              <a:gd name="connsiteX992" fmla="*/ 532040 w 7467600"/>
              <a:gd name="connsiteY992" fmla="*/ 399359 h 6858000"/>
              <a:gd name="connsiteX993" fmla="*/ 517618 w 7467600"/>
              <a:gd name="connsiteY993" fmla="*/ 385726 h 6858000"/>
              <a:gd name="connsiteX994" fmla="*/ 285074 w 7467600"/>
              <a:gd name="connsiteY994" fmla="*/ 182755 h 6858000"/>
              <a:gd name="connsiteX995" fmla="*/ 43151 w 7467600"/>
              <a:gd name="connsiteY99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27773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1903353 w 7467600"/>
              <a:gd name="connsiteY139" fmla="*/ 5044827 h 6858000"/>
              <a:gd name="connsiteX140" fmla="*/ 1936931 w 7467600"/>
              <a:gd name="connsiteY140" fmla="*/ 5093954 h 6858000"/>
              <a:gd name="connsiteX141" fmla="*/ 2195868 w 7467600"/>
              <a:gd name="connsiteY141" fmla="*/ 5396574 h 6858000"/>
              <a:gd name="connsiteX142" fmla="*/ 2088852 w 7467600"/>
              <a:gd name="connsiteY142" fmla="*/ 5166123 h 6858000"/>
              <a:gd name="connsiteX143" fmla="*/ 1958241 w 7467600"/>
              <a:gd name="connsiteY143" fmla="*/ 5067955 h 6858000"/>
              <a:gd name="connsiteX144" fmla="*/ 1903353 w 7467600"/>
              <a:gd name="connsiteY144" fmla="*/ 5044827 h 6858000"/>
              <a:gd name="connsiteX145" fmla="*/ 1979378 w 7467600"/>
              <a:gd name="connsiteY145" fmla="*/ 4769504 h 6858000"/>
              <a:gd name="connsiteX146" fmla="*/ 2882120 w 7467600"/>
              <a:gd name="connsiteY146" fmla="*/ 5064547 h 6858000"/>
              <a:gd name="connsiteX147" fmla="*/ 2793103 w 7467600"/>
              <a:gd name="connsiteY147" fmla="*/ 5039699 h 6858000"/>
              <a:gd name="connsiteX148" fmla="*/ 2770041 w 7467600"/>
              <a:gd name="connsiteY148" fmla="*/ 5033634 h 6858000"/>
              <a:gd name="connsiteX149" fmla="*/ 1979378 w 7467600"/>
              <a:gd name="connsiteY149" fmla="*/ 4769504 h 6858000"/>
              <a:gd name="connsiteX150" fmla="*/ 1927410 w 7467600"/>
              <a:gd name="connsiteY150" fmla="*/ 4716164 h 6858000"/>
              <a:gd name="connsiteX151" fmla="*/ 1959587 w 7467600"/>
              <a:gd name="connsiteY151" fmla="*/ 4728849 h 6858000"/>
              <a:gd name="connsiteX152" fmla="*/ 2777707 w 7467600"/>
              <a:gd name="connsiteY152" fmla="*/ 5003991 h 6858000"/>
              <a:gd name="connsiteX153" fmla="*/ 2800768 w 7467600"/>
              <a:gd name="connsiteY153" fmla="*/ 5010056 h 6858000"/>
              <a:gd name="connsiteX154" fmla="*/ 2879408 w 7467600"/>
              <a:gd name="connsiteY154" fmla="*/ 5031590 h 6858000"/>
              <a:gd name="connsiteX155" fmla="*/ 2862295 w 7467600"/>
              <a:gd name="connsiteY155" fmla="*/ 5022958 h 6858000"/>
              <a:gd name="connsiteX156" fmla="*/ 2813343 w 7467600"/>
              <a:gd name="connsiteY156" fmla="*/ 4998369 h 6858000"/>
              <a:gd name="connsiteX157" fmla="*/ 2646245 w 7467600"/>
              <a:gd name="connsiteY157" fmla="*/ 4930999 h 6858000"/>
              <a:gd name="connsiteX158" fmla="*/ 1999243 w 7467600"/>
              <a:gd name="connsiteY158" fmla="*/ 4730524 h 6858000"/>
              <a:gd name="connsiteX159" fmla="*/ 1979527 w 7467600"/>
              <a:gd name="connsiteY159" fmla="*/ 4726651 h 6858000"/>
              <a:gd name="connsiteX160" fmla="*/ 1927410 w 7467600"/>
              <a:gd name="connsiteY160" fmla="*/ 4716164 h 6858000"/>
              <a:gd name="connsiteX161" fmla="*/ 1997014 w 7467600"/>
              <a:gd name="connsiteY161" fmla="*/ 4698007 h 6858000"/>
              <a:gd name="connsiteX162" fmla="*/ 2005458 w 7467600"/>
              <a:gd name="connsiteY162" fmla="*/ 4699540 h 6858000"/>
              <a:gd name="connsiteX163" fmla="*/ 2657186 w 7467600"/>
              <a:gd name="connsiteY163" fmla="*/ 4901687 h 6858000"/>
              <a:gd name="connsiteX164" fmla="*/ 2826662 w 7467600"/>
              <a:gd name="connsiteY164" fmla="*/ 4970362 h 6858000"/>
              <a:gd name="connsiteX165" fmla="*/ 2876100 w 7467600"/>
              <a:gd name="connsiteY165" fmla="*/ 4995397 h 6858000"/>
              <a:gd name="connsiteX166" fmla="*/ 3042600 w 7467600"/>
              <a:gd name="connsiteY166" fmla="*/ 5059532 h 6858000"/>
              <a:gd name="connsiteX167" fmla="*/ 1997014 w 7467600"/>
              <a:gd name="connsiteY167" fmla="*/ 4698007 h 6858000"/>
              <a:gd name="connsiteX168" fmla="*/ 2305292 w 7467600"/>
              <a:gd name="connsiteY168" fmla="*/ 4219492 h 6858000"/>
              <a:gd name="connsiteX169" fmla="*/ 3360922 w 7467600"/>
              <a:gd name="connsiteY169" fmla="*/ 4529373 h 6858000"/>
              <a:gd name="connsiteX170" fmla="*/ 3492420 w 7467600"/>
              <a:gd name="connsiteY170" fmla="*/ 4510145 h 6858000"/>
              <a:gd name="connsiteX171" fmla="*/ 3364086 w 7467600"/>
              <a:gd name="connsiteY171" fmla="*/ 4480340 h 6858000"/>
              <a:gd name="connsiteX172" fmla="*/ 3225818 w 7467600"/>
              <a:gd name="connsiteY172" fmla="*/ 4411822 h 6858000"/>
              <a:gd name="connsiteX173" fmla="*/ 3129696 w 7467600"/>
              <a:gd name="connsiteY173" fmla="*/ 4360704 h 6858000"/>
              <a:gd name="connsiteX174" fmla="*/ 2814545 w 7467600"/>
              <a:gd name="connsiteY174" fmla="*/ 4282955 h 6858000"/>
              <a:gd name="connsiteX175" fmla="*/ 2305292 w 7467600"/>
              <a:gd name="connsiteY175" fmla="*/ 4219492 h 6858000"/>
              <a:gd name="connsiteX176" fmla="*/ 2626982 w 7467600"/>
              <a:gd name="connsiteY176" fmla="*/ 4206450 h 6858000"/>
              <a:gd name="connsiteX177" fmla="*/ 2490617 w 7467600"/>
              <a:gd name="connsiteY177" fmla="*/ 4206951 h 6858000"/>
              <a:gd name="connsiteX178" fmla="*/ 2819869 w 7467600"/>
              <a:gd name="connsiteY178" fmla="*/ 4252936 h 6858000"/>
              <a:gd name="connsiteX179" fmla="*/ 3143018 w 7467600"/>
              <a:gd name="connsiteY179" fmla="*/ 4332698 h 6858000"/>
              <a:gd name="connsiteX180" fmla="*/ 3241520 w 7467600"/>
              <a:gd name="connsiteY180" fmla="*/ 4385112 h 6858000"/>
              <a:gd name="connsiteX181" fmla="*/ 3374575 w 7467600"/>
              <a:gd name="connsiteY181" fmla="*/ 4451517 h 6858000"/>
              <a:gd name="connsiteX182" fmla="*/ 3505221 w 7467600"/>
              <a:gd name="connsiteY182" fmla="*/ 4480757 h 6858000"/>
              <a:gd name="connsiteX183" fmla="*/ 2626982 w 7467600"/>
              <a:gd name="connsiteY183" fmla="*/ 4206450 h 6858000"/>
              <a:gd name="connsiteX184" fmla="*/ 1310106 w 7467600"/>
              <a:gd name="connsiteY184" fmla="*/ 3943217 h 6858000"/>
              <a:gd name="connsiteX185" fmla="*/ 854994 w 7467600"/>
              <a:gd name="connsiteY185" fmla="*/ 4399136 h 6858000"/>
              <a:gd name="connsiteX186" fmla="*/ 742462 w 7467600"/>
              <a:gd name="connsiteY186" fmla="*/ 4594648 h 6858000"/>
              <a:gd name="connsiteX187" fmla="*/ 820602 w 7467600"/>
              <a:gd name="connsiteY187" fmla="*/ 4485915 h 6858000"/>
              <a:gd name="connsiteX188" fmla="*/ 878295 w 7467600"/>
              <a:gd name="connsiteY188" fmla="*/ 4403594 h 6858000"/>
              <a:gd name="connsiteX189" fmla="*/ 1240607 w 7467600"/>
              <a:gd name="connsiteY189" fmla="*/ 4010401 h 6858000"/>
              <a:gd name="connsiteX190" fmla="*/ 1310106 w 7467600"/>
              <a:gd name="connsiteY190" fmla="*/ 3943217 h 6858000"/>
              <a:gd name="connsiteX191" fmla="*/ 1423113 w 7467600"/>
              <a:gd name="connsiteY191" fmla="*/ 3874565 h 6858000"/>
              <a:gd name="connsiteX192" fmla="*/ 1260565 w 7467600"/>
              <a:gd name="connsiteY192" fmla="*/ 4031982 h 6858000"/>
              <a:gd name="connsiteX193" fmla="*/ 901900 w 7467600"/>
              <a:gd name="connsiteY193" fmla="*/ 4421236 h 6858000"/>
              <a:gd name="connsiteX194" fmla="*/ 845044 w 7467600"/>
              <a:gd name="connsiteY194" fmla="*/ 4502436 h 6858000"/>
              <a:gd name="connsiteX195" fmla="*/ 685926 w 7467600"/>
              <a:gd name="connsiteY195" fmla="*/ 4703069 h 6858000"/>
              <a:gd name="connsiteX196" fmla="*/ 684248 w 7467600"/>
              <a:gd name="connsiteY196" fmla="*/ 4706721 h 6858000"/>
              <a:gd name="connsiteX197" fmla="*/ 1423113 w 7467600"/>
              <a:gd name="connsiteY197" fmla="*/ 3874565 h 6858000"/>
              <a:gd name="connsiteX198" fmla="*/ 3316479 w 7467600"/>
              <a:gd name="connsiteY198" fmla="*/ 3872136 h 6858000"/>
              <a:gd name="connsiteX199" fmla="*/ 3546806 w 7467600"/>
              <a:gd name="connsiteY199" fmla="*/ 4356139 h 6858000"/>
              <a:gd name="connsiteX200" fmla="*/ 3364433 w 7467600"/>
              <a:gd name="connsiteY200" fmla="*/ 3953121 h 6858000"/>
              <a:gd name="connsiteX201" fmla="*/ 3316479 w 7467600"/>
              <a:gd name="connsiteY201" fmla="*/ 3872136 h 6858000"/>
              <a:gd name="connsiteX202" fmla="*/ 3291335 w 7467600"/>
              <a:gd name="connsiteY202" fmla="*/ 3767420 h 6858000"/>
              <a:gd name="connsiteX203" fmla="*/ 3390805 w 7467600"/>
              <a:gd name="connsiteY203" fmla="*/ 3937163 h 6858000"/>
              <a:gd name="connsiteX204" fmla="*/ 3579062 w 7467600"/>
              <a:gd name="connsiteY204" fmla="*/ 4359040 h 6858000"/>
              <a:gd name="connsiteX205" fmla="*/ 3467355 w 7467600"/>
              <a:gd name="connsiteY205" fmla="*/ 3988130 h 6858000"/>
              <a:gd name="connsiteX206" fmla="*/ 3310753 w 7467600"/>
              <a:gd name="connsiteY206" fmla="*/ 3787140 h 6858000"/>
              <a:gd name="connsiteX207" fmla="*/ 3291335 w 7467600"/>
              <a:gd name="connsiteY207" fmla="*/ 3767420 h 6858000"/>
              <a:gd name="connsiteX208" fmla="*/ 1635889 w 7467600"/>
              <a:gd name="connsiteY208" fmla="*/ 3709494 h 6858000"/>
              <a:gd name="connsiteX209" fmla="*/ 1634800 w 7467600"/>
              <a:gd name="connsiteY209" fmla="*/ 3731111 h 6858000"/>
              <a:gd name="connsiteX210" fmla="*/ 1635889 w 7467600"/>
              <a:gd name="connsiteY210" fmla="*/ 3709494 h 6858000"/>
              <a:gd name="connsiteX211" fmla="*/ 1510397 w 7467600"/>
              <a:gd name="connsiteY211" fmla="*/ 3684705 h 6858000"/>
              <a:gd name="connsiteX212" fmla="*/ 1146550 w 7467600"/>
              <a:gd name="connsiteY212" fmla="*/ 3802012 h 6858000"/>
              <a:gd name="connsiteX213" fmla="*/ 698834 w 7467600"/>
              <a:gd name="connsiteY213" fmla="*/ 3952272 h 6858000"/>
              <a:gd name="connsiteX214" fmla="*/ 34256 w 7467600"/>
              <a:gd name="connsiteY214" fmla="*/ 4347603 h 6858000"/>
              <a:gd name="connsiteX215" fmla="*/ 527241 w 7467600"/>
              <a:gd name="connsiteY215" fmla="*/ 4065078 h 6858000"/>
              <a:gd name="connsiteX216" fmla="*/ 1510397 w 7467600"/>
              <a:gd name="connsiteY216" fmla="*/ 3684705 h 6858000"/>
              <a:gd name="connsiteX217" fmla="*/ 1313114 w 7467600"/>
              <a:gd name="connsiteY217" fmla="*/ 3655216 h 6858000"/>
              <a:gd name="connsiteX218" fmla="*/ 1109304 w 7467600"/>
              <a:gd name="connsiteY218" fmla="*/ 3669030 h 6858000"/>
              <a:gd name="connsiteX219" fmla="*/ 8129 w 7467600"/>
              <a:gd name="connsiteY219" fmla="*/ 4330519 h 6858000"/>
              <a:gd name="connsiteX220" fmla="*/ 687572 w 7467600"/>
              <a:gd name="connsiteY220" fmla="*/ 3925629 h 6858000"/>
              <a:gd name="connsiteX221" fmla="*/ 1138365 w 7467600"/>
              <a:gd name="connsiteY221" fmla="*/ 3774515 h 6858000"/>
              <a:gd name="connsiteX222" fmla="*/ 1505579 w 7467600"/>
              <a:gd name="connsiteY222" fmla="*/ 3655526 h 6858000"/>
              <a:gd name="connsiteX223" fmla="*/ 1313114 w 7467600"/>
              <a:gd name="connsiteY223" fmla="*/ 3655216 h 6858000"/>
              <a:gd name="connsiteX224" fmla="*/ 3655073 w 7467600"/>
              <a:gd name="connsiteY224" fmla="*/ 3650884 h 6858000"/>
              <a:gd name="connsiteX225" fmla="*/ 3989938 w 7467600"/>
              <a:gd name="connsiteY225" fmla="*/ 3991685 h 6858000"/>
              <a:gd name="connsiteX226" fmla="*/ 4393907 w 7467600"/>
              <a:gd name="connsiteY226" fmla="*/ 4261258 h 6858000"/>
              <a:gd name="connsiteX227" fmla="*/ 4648051 w 7467600"/>
              <a:gd name="connsiteY227" fmla="*/ 4374051 h 6858000"/>
              <a:gd name="connsiteX228" fmla="*/ 4383389 w 7467600"/>
              <a:gd name="connsiteY228" fmla="*/ 4184369 h 6858000"/>
              <a:gd name="connsiteX229" fmla="*/ 4165508 w 7467600"/>
              <a:gd name="connsiteY229" fmla="*/ 4035196 h 6858000"/>
              <a:gd name="connsiteX230" fmla="*/ 4068162 w 7467600"/>
              <a:gd name="connsiteY230" fmla="*/ 3953394 h 6858000"/>
              <a:gd name="connsiteX231" fmla="*/ 3981416 w 7467600"/>
              <a:gd name="connsiteY231" fmla="*/ 3880482 h 6858000"/>
              <a:gd name="connsiteX232" fmla="*/ 3800147 w 7467600"/>
              <a:gd name="connsiteY232" fmla="*/ 3749872 h 6858000"/>
              <a:gd name="connsiteX233" fmla="*/ 3655073 w 7467600"/>
              <a:gd name="connsiteY233" fmla="*/ 3650884 h 6858000"/>
              <a:gd name="connsiteX234" fmla="*/ 3670252 w 7467600"/>
              <a:gd name="connsiteY234" fmla="*/ 3622798 h 6858000"/>
              <a:gd name="connsiteX235" fmla="*/ 3817258 w 7467600"/>
              <a:gd name="connsiteY235" fmla="*/ 3723577 h 6858000"/>
              <a:gd name="connsiteX236" fmla="*/ 4000461 w 7467600"/>
              <a:gd name="connsiteY236" fmla="*/ 3855966 h 6858000"/>
              <a:gd name="connsiteX237" fmla="*/ 4088180 w 7467600"/>
              <a:gd name="connsiteY237" fmla="*/ 3929774 h 6858000"/>
              <a:gd name="connsiteX238" fmla="*/ 4184555 w 7467600"/>
              <a:gd name="connsiteY238" fmla="*/ 4010683 h 6858000"/>
              <a:gd name="connsiteX239" fmla="*/ 4399563 w 7467600"/>
              <a:gd name="connsiteY239" fmla="*/ 4158106 h 6858000"/>
              <a:gd name="connsiteX240" fmla="*/ 4684469 w 7467600"/>
              <a:gd name="connsiteY240" fmla="*/ 4364680 h 6858000"/>
              <a:gd name="connsiteX241" fmla="*/ 4690271 w 7467600"/>
              <a:gd name="connsiteY241" fmla="*/ 4370034 h 6858000"/>
              <a:gd name="connsiteX242" fmla="*/ 4136093 w 7467600"/>
              <a:gd name="connsiteY242" fmla="*/ 3858466 h 6858000"/>
              <a:gd name="connsiteX243" fmla="*/ 3670252 w 7467600"/>
              <a:gd name="connsiteY243" fmla="*/ 3622798 h 6858000"/>
              <a:gd name="connsiteX244" fmla="*/ 4440129 w 7467600"/>
              <a:gd name="connsiteY244" fmla="*/ 3448571 h 6858000"/>
              <a:gd name="connsiteX245" fmla="*/ 4856525 w 7467600"/>
              <a:gd name="connsiteY245" fmla="*/ 3915351 h 6858000"/>
              <a:gd name="connsiteX246" fmla="*/ 5059055 w 7467600"/>
              <a:gd name="connsiteY246" fmla="*/ 4108918 h 6858000"/>
              <a:gd name="connsiteX247" fmla="*/ 5290070 w 7467600"/>
              <a:gd name="connsiteY247" fmla="*/ 4263619 h 6858000"/>
              <a:gd name="connsiteX248" fmla="*/ 4834991 w 7467600"/>
              <a:gd name="connsiteY248" fmla="*/ 3830985 h 6858000"/>
              <a:gd name="connsiteX249" fmla="*/ 4440129 w 7467600"/>
              <a:gd name="connsiteY249" fmla="*/ 3448571 h 6858000"/>
              <a:gd name="connsiteX250" fmla="*/ 4441737 w 7467600"/>
              <a:gd name="connsiteY250" fmla="*/ 3399734 h 6858000"/>
              <a:gd name="connsiteX251" fmla="*/ 4431236 w 7467600"/>
              <a:gd name="connsiteY251" fmla="*/ 3400954 h 6858000"/>
              <a:gd name="connsiteX252" fmla="*/ 4557150 w 7467600"/>
              <a:gd name="connsiteY252" fmla="*/ 3510023 h 6858000"/>
              <a:gd name="connsiteX253" fmla="*/ 4856936 w 7467600"/>
              <a:gd name="connsiteY253" fmla="*/ 3809146 h 6858000"/>
              <a:gd name="connsiteX254" fmla="*/ 5111996 w 7467600"/>
              <a:gd name="connsiteY254" fmla="*/ 4065759 h 6858000"/>
              <a:gd name="connsiteX255" fmla="*/ 5388878 w 7467600"/>
              <a:gd name="connsiteY255" fmla="*/ 4300185 h 6858000"/>
              <a:gd name="connsiteX256" fmla="*/ 5425556 w 7467600"/>
              <a:gd name="connsiteY256" fmla="*/ 4308967 h 6858000"/>
              <a:gd name="connsiteX257" fmla="*/ 4943646 w 7467600"/>
              <a:gd name="connsiteY257" fmla="*/ 3822916 h 6858000"/>
              <a:gd name="connsiteX258" fmla="*/ 4594837 w 7467600"/>
              <a:gd name="connsiteY258" fmla="*/ 3532274 h 6858000"/>
              <a:gd name="connsiteX259" fmla="*/ 4441737 w 7467600"/>
              <a:gd name="connsiteY259" fmla="*/ 3399734 h 6858000"/>
              <a:gd name="connsiteX260" fmla="*/ 5425834 w 7467600"/>
              <a:gd name="connsiteY260" fmla="*/ 3162785 h 6858000"/>
              <a:gd name="connsiteX261" fmla="*/ 5401644 w 7467600"/>
              <a:gd name="connsiteY261" fmla="*/ 3617847 h 6858000"/>
              <a:gd name="connsiteX262" fmla="*/ 5467256 w 7467600"/>
              <a:gd name="connsiteY262" fmla="*/ 4175494 h 6858000"/>
              <a:gd name="connsiteX263" fmla="*/ 5448069 w 7467600"/>
              <a:gd name="connsiteY263" fmla="*/ 3567554 h 6858000"/>
              <a:gd name="connsiteX264" fmla="*/ 5425834 w 7467600"/>
              <a:gd name="connsiteY264" fmla="*/ 3162785 h 6858000"/>
              <a:gd name="connsiteX265" fmla="*/ 1318687 w 7467600"/>
              <a:gd name="connsiteY265" fmla="*/ 3113840 h 6858000"/>
              <a:gd name="connsiteX266" fmla="*/ 1066793 w 7467600"/>
              <a:gd name="connsiteY266" fmla="*/ 3212171 h 6858000"/>
              <a:gd name="connsiteX267" fmla="*/ 993319 w 7467600"/>
              <a:gd name="connsiteY267" fmla="*/ 3247648 h 6858000"/>
              <a:gd name="connsiteX268" fmla="*/ 853081 w 7467600"/>
              <a:gd name="connsiteY268" fmla="*/ 3312410 h 6858000"/>
              <a:gd name="connsiteX269" fmla="*/ 805957 w 7467600"/>
              <a:gd name="connsiteY269" fmla="*/ 3330443 h 6858000"/>
              <a:gd name="connsiteX270" fmla="*/ 1318687 w 7467600"/>
              <a:gd name="connsiteY270" fmla="*/ 3113840 h 6858000"/>
              <a:gd name="connsiteX271" fmla="*/ 5453702 w 7467600"/>
              <a:gd name="connsiteY271" fmla="*/ 3090882 h 6858000"/>
              <a:gd name="connsiteX272" fmla="*/ 5480135 w 7467600"/>
              <a:gd name="connsiteY272" fmla="*/ 3565802 h 6858000"/>
              <a:gd name="connsiteX273" fmla="*/ 5499023 w 7467600"/>
              <a:gd name="connsiteY273" fmla="*/ 4166310 h 6858000"/>
              <a:gd name="connsiteX274" fmla="*/ 5547022 w 7467600"/>
              <a:gd name="connsiteY274" fmla="*/ 3607838 h 6858000"/>
              <a:gd name="connsiteX275" fmla="*/ 5515964 w 7467600"/>
              <a:gd name="connsiteY275" fmla="*/ 3378541 h 6858000"/>
              <a:gd name="connsiteX276" fmla="*/ 5453702 w 7467600"/>
              <a:gd name="connsiteY276" fmla="*/ 3090882 h 6858000"/>
              <a:gd name="connsiteX277" fmla="*/ 1238695 w 7467600"/>
              <a:gd name="connsiteY277" fmla="*/ 3076820 h 6858000"/>
              <a:gd name="connsiteX278" fmla="*/ 716371 w 7467600"/>
              <a:gd name="connsiteY278" fmla="*/ 3293249 h 6858000"/>
              <a:gd name="connsiteX279" fmla="*/ 579522 w 7467600"/>
              <a:gd name="connsiteY279" fmla="*/ 3371759 h 6858000"/>
              <a:gd name="connsiteX280" fmla="*/ 600288 w 7467600"/>
              <a:gd name="connsiteY280" fmla="*/ 3365555 h 6858000"/>
              <a:gd name="connsiteX281" fmla="*/ 840692 w 7467600"/>
              <a:gd name="connsiteY281" fmla="*/ 3284921 h 6858000"/>
              <a:gd name="connsiteX282" fmla="*/ 979248 w 7467600"/>
              <a:gd name="connsiteY282" fmla="*/ 3221003 h 6858000"/>
              <a:gd name="connsiteX283" fmla="*/ 1053282 w 7467600"/>
              <a:gd name="connsiteY283" fmla="*/ 3185247 h 6858000"/>
              <a:gd name="connsiteX284" fmla="*/ 1320603 w 7467600"/>
              <a:gd name="connsiteY284" fmla="*/ 3081281 h 6858000"/>
              <a:gd name="connsiteX285" fmla="*/ 1238695 w 7467600"/>
              <a:gd name="connsiteY285" fmla="*/ 3076820 h 6858000"/>
              <a:gd name="connsiteX286" fmla="*/ 5425627 w 7467600"/>
              <a:gd name="connsiteY286" fmla="*/ 2954192 h 6858000"/>
              <a:gd name="connsiteX287" fmla="*/ 5470770 w 7467600"/>
              <a:gd name="connsiteY287" fmla="*/ 3005435 h 6858000"/>
              <a:gd name="connsiteX288" fmla="*/ 5519779 w 7467600"/>
              <a:gd name="connsiteY288" fmla="*/ 4359223 h 6858000"/>
              <a:gd name="connsiteX289" fmla="*/ 5520293 w 7467600"/>
              <a:gd name="connsiteY289" fmla="*/ 4360602 h 6858000"/>
              <a:gd name="connsiteX290" fmla="*/ 5767221 w 7467600"/>
              <a:gd name="connsiteY290" fmla="*/ 4665564 h 6858000"/>
              <a:gd name="connsiteX291" fmla="*/ 6937169 w 7467600"/>
              <a:gd name="connsiteY291" fmla="*/ 4815941 h 6858000"/>
              <a:gd name="connsiteX292" fmla="*/ 6953922 w 7467600"/>
              <a:gd name="connsiteY292" fmla="*/ 4890068 h 6858000"/>
              <a:gd name="connsiteX293" fmla="*/ 6071359 w 7467600"/>
              <a:gd name="connsiteY293" fmla="*/ 4770770 h 6858000"/>
              <a:gd name="connsiteX294" fmla="*/ 6038839 w 7467600"/>
              <a:gd name="connsiteY294" fmla="*/ 4764474 h 6858000"/>
              <a:gd name="connsiteX295" fmla="*/ 6038706 w 7467600"/>
              <a:gd name="connsiteY295" fmla="*/ 4763847 h 6858000"/>
              <a:gd name="connsiteX296" fmla="*/ 6037784 w 7467600"/>
              <a:gd name="connsiteY296" fmla="*/ 4764270 h 6858000"/>
              <a:gd name="connsiteX297" fmla="*/ 6038839 w 7467600"/>
              <a:gd name="connsiteY297" fmla="*/ 4764474 h 6858000"/>
              <a:gd name="connsiteX298" fmla="*/ 6040338 w 7467600"/>
              <a:gd name="connsiteY298" fmla="*/ 4771418 h 6858000"/>
              <a:gd name="connsiteX299" fmla="*/ 6024488 w 7467600"/>
              <a:gd name="connsiteY299" fmla="*/ 4809903 h 6858000"/>
              <a:gd name="connsiteX300" fmla="*/ 5599771 w 7467600"/>
              <a:gd name="connsiteY300" fmla="*/ 5509652 h 6858000"/>
              <a:gd name="connsiteX301" fmla="*/ 5548843 w 7467600"/>
              <a:gd name="connsiteY301" fmla="*/ 5563845 h 6858000"/>
              <a:gd name="connsiteX302" fmla="*/ 5940952 w 7467600"/>
              <a:gd name="connsiteY302" fmla="*/ 6250028 h 6858000"/>
              <a:gd name="connsiteX303" fmla="*/ 6043441 w 7467600"/>
              <a:gd name="connsiteY303" fmla="*/ 6665847 h 6858000"/>
              <a:gd name="connsiteX304" fmla="*/ 6093432 w 7467600"/>
              <a:gd name="connsiteY304" fmla="*/ 6858000 h 6858000"/>
              <a:gd name="connsiteX305" fmla="*/ 6034344 w 7467600"/>
              <a:gd name="connsiteY305" fmla="*/ 6858000 h 6858000"/>
              <a:gd name="connsiteX306" fmla="*/ 6026679 w 7467600"/>
              <a:gd name="connsiteY306" fmla="*/ 6836959 h 6858000"/>
              <a:gd name="connsiteX307" fmla="*/ 5800441 w 7467600"/>
              <a:gd name="connsiteY307" fmla="*/ 6335286 h 6858000"/>
              <a:gd name="connsiteX308" fmla="*/ 5526562 w 7467600"/>
              <a:gd name="connsiteY308" fmla="*/ 5705388 h 6858000"/>
              <a:gd name="connsiteX309" fmla="*/ 5519640 w 7467600"/>
              <a:gd name="connsiteY309" fmla="*/ 5683774 h 6858000"/>
              <a:gd name="connsiteX310" fmla="*/ 5844559 w 7467600"/>
              <a:gd name="connsiteY310" fmla="*/ 6553349 h 6858000"/>
              <a:gd name="connsiteX311" fmla="*/ 5975994 w 7467600"/>
              <a:gd name="connsiteY311" fmla="*/ 6858000 h 6858000"/>
              <a:gd name="connsiteX312" fmla="*/ 5898547 w 7467600"/>
              <a:gd name="connsiteY312" fmla="*/ 6858000 h 6858000"/>
              <a:gd name="connsiteX313" fmla="*/ 5682041 w 7467600"/>
              <a:gd name="connsiteY313" fmla="*/ 6355860 h 6858000"/>
              <a:gd name="connsiteX314" fmla="*/ 5461758 w 7467600"/>
              <a:gd name="connsiteY314" fmla="*/ 5820220 h 6858000"/>
              <a:gd name="connsiteX315" fmla="*/ 5237282 w 7467600"/>
              <a:gd name="connsiteY315" fmla="*/ 6579086 h 6858000"/>
              <a:gd name="connsiteX316" fmla="*/ 5115009 w 7467600"/>
              <a:gd name="connsiteY316" fmla="*/ 6858000 h 6858000"/>
              <a:gd name="connsiteX317" fmla="*/ 5028074 w 7467600"/>
              <a:gd name="connsiteY317" fmla="*/ 6858000 h 6858000"/>
              <a:gd name="connsiteX318" fmla="*/ 5079508 w 7467600"/>
              <a:gd name="connsiteY318" fmla="*/ 6749074 h 6858000"/>
              <a:gd name="connsiteX319" fmla="*/ 5371846 w 7467600"/>
              <a:gd name="connsiteY319" fmla="*/ 5924413 h 6858000"/>
              <a:gd name="connsiteX320" fmla="*/ 5270512 w 7467600"/>
              <a:gd name="connsiteY320" fmla="*/ 6138975 h 6858000"/>
              <a:gd name="connsiteX321" fmla="*/ 5062409 w 7467600"/>
              <a:gd name="connsiteY321" fmla="*/ 6653544 h 6858000"/>
              <a:gd name="connsiteX322" fmla="*/ 5036628 w 7467600"/>
              <a:gd name="connsiteY322" fmla="*/ 6754247 h 6858000"/>
              <a:gd name="connsiteX323" fmla="*/ 5009112 w 7467600"/>
              <a:gd name="connsiteY323" fmla="*/ 6858000 h 6858000"/>
              <a:gd name="connsiteX324" fmla="*/ 4976679 w 7467600"/>
              <a:gd name="connsiteY324" fmla="*/ 6858000 h 6858000"/>
              <a:gd name="connsiteX325" fmla="*/ 5006537 w 7467600"/>
              <a:gd name="connsiteY325" fmla="*/ 6747068 h 6858000"/>
              <a:gd name="connsiteX326" fmla="*/ 5032723 w 7467600"/>
              <a:gd name="connsiteY326" fmla="*/ 6644957 h 6858000"/>
              <a:gd name="connsiteX327" fmla="*/ 5242949 w 7467600"/>
              <a:gd name="connsiteY327" fmla="*/ 6125175 h 6858000"/>
              <a:gd name="connsiteX328" fmla="*/ 5286321 w 7467600"/>
              <a:gd name="connsiteY328" fmla="*/ 6033555 h 6858000"/>
              <a:gd name="connsiteX329" fmla="*/ 5008210 w 7467600"/>
              <a:gd name="connsiteY329" fmla="*/ 6649194 h 6858000"/>
              <a:gd name="connsiteX330" fmla="*/ 4986321 w 7467600"/>
              <a:gd name="connsiteY330" fmla="*/ 6765687 h 6858000"/>
              <a:gd name="connsiteX331" fmla="*/ 4973474 w 7467600"/>
              <a:gd name="connsiteY331" fmla="*/ 6858000 h 6858000"/>
              <a:gd name="connsiteX332" fmla="*/ 4907178 w 7467600"/>
              <a:gd name="connsiteY332" fmla="*/ 6858000 h 6858000"/>
              <a:gd name="connsiteX333" fmla="*/ 4910810 w 7467600"/>
              <a:gd name="connsiteY333" fmla="*/ 6829660 h 6858000"/>
              <a:gd name="connsiteX334" fmla="*/ 4987461 w 7467600"/>
              <a:gd name="connsiteY334" fmla="*/ 6432994 h 6858000"/>
              <a:gd name="connsiteX335" fmla="*/ 5179262 w 7467600"/>
              <a:gd name="connsiteY335" fmla="*/ 6035044 h 6858000"/>
              <a:gd name="connsiteX336" fmla="*/ 4689678 w 7467600"/>
              <a:gd name="connsiteY336" fmla="*/ 6440241 h 6858000"/>
              <a:gd name="connsiteX337" fmla="*/ 4477543 w 7467600"/>
              <a:gd name="connsiteY337" fmla="*/ 6674836 h 6858000"/>
              <a:gd name="connsiteX338" fmla="*/ 4329957 w 7467600"/>
              <a:gd name="connsiteY338" fmla="*/ 6858000 h 6858000"/>
              <a:gd name="connsiteX339" fmla="*/ 4218595 w 7467600"/>
              <a:gd name="connsiteY339" fmla="*/ 6858000 h 6858000"/>
              <a:gd name="connsiteX340" fmla="*/ 4368888 w 7467600"/>
              <a:gd name="connsiteY340" fmla="*/ 6668412 h 6858000"/>
              <a:gd name="connsiteX341" fmla="*/ 4563091 w 7467600"/>
              <a:gd name="connsiteY341" fmla="*/ 6442508 h 6858000"/>
              <a:gd name="connsiteX342" fmla="*/ 5387324 w 7467600"/>
              <a:gd name="connsiteY342" fmla="*/ 5705830 h 6858000"/>
              <a:gd name="connsiteX343" fmla="*/ 5073620 w 7467600"/>
              <a:gd name="connsiteY343" fmla="*/ 5955437 h 6858000"/>
              <a:gd name="connsiteX344" fmla="*/ 4689789 w 7467600"/>
              <a:gd name="connsiteY344" fmla="*/ 6268382 h 6858000"/>
              <a:gd name="connsiteX345" fmla="*/ 4418722 w 7467600"/>
              <a:gd name="connsiteY345" fmla="*/ 6570886 h 6858000"/>
              <a:gd name="connsiteX346" fmla="*/ 4214944 w 7467600"/>
              <a:gd name="connsiteY346" fmla="*/ 6858000 h 6858000"/>
              <a:gd name="connsiteX347" fmla="*/ 4177898 w 7467600"/>
              <a:gd name="connsiteY347" fmla="*/ 6858000 h 6858000"/>
              <a:gd name="connsiteX348" fmla="*/ 4391597 w 7467600"/>
              <a:gd name="connsiteY348" fmla="*/ 6556370 h 6858000"/>
              <a:gd name="connsiteX349" fmla="*/ 4668889 w 7467600"/>
              <a:gd name="connsiteY349" fmla="*/ 6246399 h 6858000"/>
              <a:gd name="connsiteX350" fmla="*/ 5055427 w 7467600"/>
              <a:gd name="connsiteY350" fmla="*/ 5931476 h 6858000"/>
              <a:gd name="connsiteX351" fmla="*/ 5371814 w 7467600"/>
              <a:gd name="connsiteY351" fmla="*/ 5678975 h 6858000"/>
              <a:gd name="connsiteX352" fmla="*/ 4987918 w 7467600"/>
              <a:gd name="connsiteY352" fmla="*/ 5838701 h 6858000"/>
              <a:gd name="connsiteX353" fmla="*/ 4317146 w 7467600"/>
              <a:gd name="connsiteY353" fmla="*/ 6587716 h 6858000"/>
              <a:gd name="connsiteX354" fmla="*/ 4171627 w 7467600"/>
              <a:gd name="connsiteY354" fmla="*/ 6858000 h 6858000"/>
              <a:gd name="connsiteX355" fmla="*/ 4081585 w 7467600"/>
              <a:gd name="connsiteY355" fmla="*/ 6858000 h 6858000"/>
              <a:gd name="connsiteX356" fmla="*/ 4238603 w 7467600"/>
              <a:gd name="connsiteY356" fmla="*/ 6559341 h 6858000"/>
              <a:gd name="connsiteX357" fmla="*/ 4778333 w 7467600"/>
              <a:gd name="connsiteY357" fmla="*/ 5873626 h 6858000"/>
              <a:gd name="connsiteX358" fmla="*/ 5414185 w 7467600"/>
              <a:gd name="connsiteY358" fmla="*/ 5573882 h 6858000"/>
              <a:gd name="connsiteX359" fmla="*/ 5959648 w 7467600"/>
              <a:gd name="connsiteY359" fmla="*/ 4760797 h 6858000"/>
              <a:gd name="connsiteX360" fmla="*/ 5355019 w 7467600"/>
              <a:gd name="connsiteY360" fmla="*/ 4734672 h 6858000"/>
              <a:gd name="connsiteX361" fmla="*/ 5083565 w 7467600"/>
              <a:gd name="connsiteY361" fmla="*/ 5179121 h 6858000"/>
              <a:gd name="connsiteX362" fmla="*/ 4713577 w 7467600"/>
              <a:gd name="connsiteY362" fmla="*/ 5616803 h 6858000"/>
              <a:gd name="connsiteX363" fmla="*/ 3989559 w 7467600"/>
              <a:gd name="connsiteY363" fmla="*/ 6145945 h 6858000"/>
              <a:gd name="connsiteX364" fmla="*/ 3939824 w 7467600"/>
              <a:gd name="connsiteY364" fmla="*/ 6066900 h 6858000"/>
              <a:gd name="connsiteX365" fmla="*/ 4584537 w 7467600"/>
              <a:gd name="connsiteY365" fmla="*/ 5324826 h 6858000"/>
              <a:gd name="connsiteX366" fmla="*/ 5037105 w 7467600"/>
              <a:gd name="connsiteY366" fmla="*/ 5088765 h 6858000"/>
              <a:gd name="connsiteX367" fmla="*/ 5039930 w 7467600"/>
              <a:gd name="connsiteY367" fmla="*/ 5089585 h 6858000"/>
              <a:gd name="connsiteX368" fmla="*/ 5263764 w 7467600"/>
              <a:gd name="connsiteY368" fmla="*/ 4735525 h 6858000"/>
              <a:gd name="connsiteX369" fmla="*/ 4086300 w 7467600"/>
              <a:gd name="connsiteY369" fmla="*/ 4884599 h 6858000"/>
              <a:gd name="connsiteX370" fmla="*/ 4085485 w 7467600"/>
              <a:gd name="connsiteY370" fmla="*/ 4899070 h 6858000"/>
              <a:gd name="connsiteX371" fmla="*/ 3871915 w 7467600"/>
              <a:gd name="connsiteY371" fmla="*/ 5253645 h 6858000"/>
              <a:gd name="connsiteX372" fmla="*/ 3799374 w 7467600"/>
              <a:gd name="connsiteY372" fmla="*/ 5466127 h 6858000"/>
              <a:gd name="connsiteX373" fmla="*/ 3498850 w 7467600"/>
              <a:gd name="connsiteY373" fmla="*/ 6661888 h 6858000"/>
              <a:gd name="connsiteX374" fmla="*/ 3399216 w 7467600"/>
              <a:gd name="connsiteY374" fmla="*/ 6858000 h 6858000"/>
              <a:gd name="connsiteX375" fmla="*/ 3303688 w 7467600"/>
              <a:gd name="connsiteY375" fmla="*/ 6858000 h 6858000"/>
              <a:gd name="connsiteX376" fmla="*/ 3391774 w 7467600"/>
              <a:gd name="connsiteY376" fmla="*/ 6697181 h 6858000"/>
              <a:gd name="connsiteX377" fmla="*/ 3735540 w 7467600"/>
              <a:gd name="connsiteY377" fmla="*/ 5546923 h 6858000"/>
              <a:gd name="connsiteX378" fmla="*/ 3729438 w 7467600"/>
              <a:gd name="connsiteY378" fmla="*/ 5569058 h 6858000"/>
              <a:gd name="connsiteX379" fmla="*/ 3707782 w 7467600"/>
              <a:gd name="connsiteY379" fmla="*/ 5644908 h 6858000"/>
              <a:gd name="connsiteX380" fmla="*/ 3583827 w 7467600"/>
              <a:gd name="connsiteY380" fmla="*/ 6039215 h 6858000"/>
              <a:gd name="connsiteX381" fmla="*/ 3547861 w 7467600"/>
              <a:gd name="connsiteY381" fmla="*/ 6129609 h 6858000"/>
              <a:gd name="connsiteX382" fmla="*/ 3490905 w 7467600"/>
              <a:gd name="connsiteY382" fmla="*/ 6277660 h 6858000"/>
              <a:gd name="connsiteX383" fmla="*/ 3455859 w 7467600"/>
              <a:gd name="connsiteY383" fmla="*/ 6391301 h 6858000"/>
              <a:gd name="connsiteX384" fmla="*/ 3429112 w 7467600"/>
              <a:gd name="connsiteY384" fmla="*/ 6479469 h 6858000"/>
              <a:gd name="connsiteX385" fmla="*/ 3304862 w 7467600"/>
              <a:gd name="connsiteY385" fmla="*/ 6796476 h 6858000"/>
              <a:gd name="connsiteX386" fmla="*/ 3276071 w 7467600"/>
              <a:gd name="connsiteY386" fmla="*/ 6858000 h 6858000"/>
              <a:gd name="connsiteX387" fmla="*/ 3240805 w 7467600"/>
              <a:gd name="connsiteY387" fmla="*/ 6858000 h 6858000"/>
              <a:gd name="connsiteX388" fmla="*/ 3275917 w 7467600"/>
              <a:gd name="connsiteY388" fmla="*/ 6783192 h 6858000"/>
              <a:gd name="connsiteX389" fmla="*/ 3399358 w 7467600"/>
              <a:gd name="connsiteY389" fmla="*/ 6469011 h 6858000"/>
              <a:gd name="connsiteX390" fmla="*/ 3425650 w 7467600"/>
              <a:gd name="connsiteY390" fmla="*/ 6381333 h 6858000"/>
              <a:gd name="connsiteX391" fmla="*/ 3460661 w 7467600"/>
              <a:gd name="connsiteY391" fmla="*/ 6266763 h 6858000"/>
              <a:gd name="connsiteX392" fmla="*/ 3518021 w 7467600"/>
              <a:gd name="connsiteY392" fmla="*/ 6117298 h 6858000"/>
              <a:gd name="connsiteX393" fmla="*/ 3554035 w 7467600"/>
              <a:gd name="connsiteY393" fmla="*/ 6027832 h 6858000"/>
              <a:gd name="connsiteX394" fmla="*/ 3677174 w 7467600"/>
              <a:gd name="connsiteY394" fmla="*/ 5636351 h 6858000"/>
              <a:gd name="connsiteX395" fmla="*/ 3698819 w 7467600"/>
              <a:gd name="connsiteY395" fmla="*/ 5560503 h 6858000"/>
              <a:gd name="connsiteX396" fmla="*/ 3702094 w 7467600"/>
              <a:gd name="connsiteY396" fmla="*/ 5549194 h 6858000"/>
              <a:gd name="connsiteX397" fmla="*/ 3398355 w 7467600"/>
              <a:gd name="connsiteY397" fmla="*/ 6094603 h 6858000"/>
              <a:gd name="connsiteX398" fmla="*/ 3193941 w 7467600"/>
              <a:gd name="connsiteY398" fmla="*/ 6798775 h 6858000"/>
              <a:gd name="connsiteX399" fmla="*/ 3184140 w 7467600"/>
              <a:gd name="connsiteY399" fmla="*/ 6858000 h 6858000"/>
              <a:gd name="connsiteX400" fmla="*/ 3099978 w 7467600"/>
              <a:gd name="connsiteY400" fmla="*/ 6858000 h 6858000"/>
              <a:gd name="connsiteX401" fmla="*/ 3101556 w 7467600"/>
              <a:gd name="connsiteY401" fmla="*/ 6843337 h 6858000"/>
              <a:gd name="connsiteX402" fmla="*/ 3370162 w 7467600"/>
              <a:gd name="connsiteY402" fmla="*/ 5785550 h 6858000"/>
              <a:gd name="connsiteX403" fmla="*/ 3746477 w 7467600"/>
              <a:gd name="connsiteY403" fmla="*/ 5377889 h 6858000"/>
              <a:gd name="connsiteX404" fmla="*/ 3863399 w 7467600"/>
              <a:gd name="connsiteY404" fmla="*/ 5087257 h 6858000"/>
              <a:gd name="connsiteX405" fmla="*/ 3968712 w 7467600"/>
              <a:gd name="connsiteY405" fmla="*/ 4913989 h 6858000"/>
              <a:gd name="connsiteX406" fmla="*/ 2792390 w 7467600"/>
              <a:gd name="connsiteY406" fmla="*/ 5382974 h 6858000"/>
              <a:gd name="connsiteX407" fmla="*/ 2714982 w 7467600"/>
              <a:gd name="connsiteY407" fmla="*/ 5427051 h 6858000"/>
              <a:gd name="connsiteX408" fmla="*/ 2813361 w 7467600"/>
              <a:gd name="connsiteY408" fmla="*/ 6023912 h 6858000"/>
              <a:gd name="connsiteX409" fmla="*/ 2688430 w 7467600"/>
              <a:gd name="connsiteY409" fmla="*/ 6801564 h 6858000"/>
              <a:gd name="connsiteX410" fmla="*/ 2629626 w 7467600"/>
              <a:gd name="connsiteY410" fmla="*/ 6763394 h 6858000"/>
              <a:gd name="connsiteX411" fmla="*/ 2565328 w 7467600"/>
              <a:gd name="connsiteY411" fmla="*/ 5516399 h 6858000"/>
              <a:gd name="connsiteX412" fmla="*/ 1922999 w 7467600"/>
              <a:gd name="connsiteY412" fmla="*/ 5980343 h 6858000"/>
              <a:gd name="connsiteX413" fmla="*/ 1950261 w 7467600"/>
              <a:gd name="connsiteY413" fmla="*/ 6405858 h 6858000"/>
              <a:gd name="connsiteX414" fmla="*/ 2365554 w 7467600"/>
              <a:gd name="connsiteY414" fmla="*/ 6759107 h 6858000"/>
              <a:gd name="connsiteX415" fmla="*/ 2424142 w 7467600"/>
              <a:gd name="connsiteY415" fmla="*/ 6858000 h 6858000"/>
              <a:gd name="connsiteX416" fmla="*/ 2395994 w 7467600"/>
              <a:gd name="connsiteY416" fmla="*/ 6858000 h 6858000"/>
              <a:gd name="connsiteX417" fmla="*/ 2392863 w 7467600"/>
              <a:gd name="connsiteY417" fmla="*/ 6852964 h 6858000"/>
              <a:gd name="connsiteX418" fmla="*/ 2017589 w 7467600"/>
              <a:gd name="connsiteY418" fmla="*/ 6493982 h 6858000"/>
              <a:gd name="connsiteX419" fmla="*/ 2147336 w 7467600"/>
              <a:gd name="connsiteY419" fmla="*/ 6594052 h 6858000"/>
              <a:gd name="connsiteX420" fmla="*/ 2207047 w 7467600"/>
              <a:gd name="connsiteY420" fmla="*/ 6654540 h 6858000"/>
              <a:gd name="connsiteX421" fmla="*/ 2299106 w 7467600"/>
              <a:gd name="connsiteY421" fmla="*/ 6778931 h 6858000"/>
              <a:gd name="connsiteX422" fmla="*/ 2314430 w 7467600"/>
              <a:gd name="connsiteY422" fmla="*/ 6801144 h 6858000"/>
              <a:gd name="connsiteX423" fmla="*/ 2352406 w 7467600"/>
              <a:gd name="connsiteY423" fmla="*/ 6858000 h 6858000"/>
              <a:gd name="connsiteX424" fmla="*/ 2314492 w 7467600"/>
              <a:gd name="connsiteY424" fmla="*/ 6858000 h 6858000"/>
              <a:gd name="connsiteX425" fmla="*/ 2288095 w 7467600"/>
              <a:gd name="connsiteY425" fmla="*/ 6818030 h 6858000"/>
              <a:gd name="connsiteX426" fmla="*/ 2272768 w 7467600"/>
              <a:gd name="connsiteY426" fmla="*/ 6795822 h 6858000"/>
              <a:gd name="connsiteX427" fmla="*/ 2182715 w 7467600"/>
              <a:gd name="connsiteY427" fmla="*/ 6675071 h 6858000"/>
              <a:gd name="connsiteX428" fmla="*/ 2032061 w 7467600"/>
              <a:gd name="connsiteY428" fmla="*/ 6541380 h 6858000"/>
              <a:gd name="connsiteX429" fmla="*/ 2257220 w 7467600"/>
              <a:gd name="connsiteY429" fmla="*/ 6826257 h 6858000"/>
              <a:gd name="connsiteX430" fmla="*/ 2281324 w 7467600"/>
              <a:gd name="connsiteY430" fmla="*/ 6858000 h 6858000"/>
              <a:gd name="connsiteX431" fmla="*/ 2242860 w 7467600"/>
              <a:gd name="connsiteY431" fmla="*/ 6858000 h 6858000"/>
              <a:gd name="connsiteX432" fmla="*/ 2232818 w 7467600"/>
              <a:gd name="connsiteY432" fmla="*/ 6844926 h 6858000"/>
              <a:gd name="connsiteX433" fmla="*/ 1990172 w 7467600"/>
              <a:gd name="connsiteY433" fmla="*/ 6542121 h 6858000"/>
              <a:gd name="connsiteX434" fmla="*/ 2124090 w 7467600"/>
              <a:gd name="connsiteY434" fmla="*/ 6761017 h 6858000"/>
              <a:gd name="connsiteX435" fmla="*/ 2200380 w 7467600"/>
              <a:gd name="connsiteY435" fmla="*/ 6858000 h 6858000"/>
              <a:gd name="connsiteX436" fmla="*/ 2147507 w 7467600"/>
              <a:gd name="connsiteY436" fmla="*/ 6858000 h 6858000"/>
              <a:gd name="connsiteX437" fmla="*/ 2070668 w 7467600"/>
              <a:gd name="connsiteY437" fmla="*/ 6761520 h 6858000"/>
              <a:gd name="connsiteX438" fmla="*/ 1975142 w 7467600"/>
              <a:gd name="connsiteY438" fmla="*/ 6585570 h 6858000"/>
              <a:gd name="connsiteX439" fmla="*/ 2050035 w 7467600"/>
              <a:gd name="connsiteY439" fmla="*/ 6813345 h 6858000"/>
              <a:gd name="connsiteX440" fmla="*/ 2063025 w 7467600"/>
              <a:gd name="connsiteY440" fmla="*/ 6858000 h 6858000"/>
              <a:gd name="connsiteX441" fmla="*/ 2021675 w 7467600"/>
              <a:gd name="connsiteY441" fmla="*/ 6858000 h 6858000"/>
              <a:gd name="connsiteX442" fmla="*/ 2019308 w 7467600"/>
              <a:gd name="connsiteY442" fmla="*/ 6847118 h 6858000"/>
              <a:gd name="connsiteX443" fmla="*/ 1938835 w 7467600"/>
              <a:gd name="connsiteY443" fmla="*/ 6551160 h 6858000"/>
              <a:gd name="connsiteX444" fmla="*/ 1953230 w 7467600"/>
              <a:gd name="connsiteY444" fmla="*/ 6759699 h 6858000"/>
              <a:gd name="connsiteX445" fmla="*/ 1956763 w 7467600"/>
              <a:gd name="connsiteY445" fmla="*/ 6778191 h 6858000"/>
              <a:gd name="connsiteX446" fmla="*/ 1967925 w 7467600"/>
              <a:gd name="connsiteY446" fmla="*/ 6858000 h 6858000"/>
              <a:gd name="connsiteX447" fmla="*/ 1936622 w 7467600"/>
              <a:gd name="connsiteY447" fmla="*/ 6858000 h 6858000"/>
              <a:gd name="connsiteX448" fmla="*/ 1926261 w 7467600"/>
              <a:gd name="connsiteY448" fmla="*/ 6784064 h 6858000"/>
              <a:gd name="connsiteX449" fmla="*/ 1922724 w 7467600"/>
              <a:gd name="connsiteY449" fmla="*/ 6765577 h 6858000"/>
              <a:gd name="connsiteX450" fmla="*/ 1904650 w 7467600"/>
              <a:gd name="connsiteY450" fmla="*/ 6639616 h 6858000"/>
              <a:gd name="connsiteX451" fmla="*/ 1885273 w 7467600"/>
              <a:gd name="connsiteY451" fmla="*/ 6858000 h 6858000"/>
              <a:gd name="connsiteX452" fmla="*/ 1854363 w 7467600"/>
              <a:gd name="connsiteY452" fmla="*/ 6858000 h 6858000"/>
              <a:gd name="connsiteX453" fmla="*/ 1880391 w 7467600"/>
              <a:gd name="connsiteY453" fmla="*/ 6603796 h 6858000"/>
              <a:gd name="connsiteX454" fmla="*/ 1818273 w 7467600"/>
              <a:gd name="connsiteY454" fmla="*/ 6715729 h 6858000"/>
              <a:gd name="connsiteX455" fmla="*/ 1794691 w 7467600"/>
              <a:gd name="connsiteY455" fmla="*/ 6843239 h 6858000"/>
              <a:gd name="connsiteX456" fmla="*/ 1794914 w 7467600"/>
              <a:gd name="connsiteY456" fmla="*/ 6858000 h 6858000"/>
              <a:gd name="connsiteX457" fmla="*/ 1746128 w 7467600"/>
              <a:gd name="connsiteY457" fmla="*/ 6858000 h 6858000"/>
              <a:gd name="connsiteX458" fmla="*/ 1753934 w 7467600"/>
              <a:gd name="connsiteY458" fmla="*/ 6724796 h 6858000"/>
              <a:gd name="connsiteX459" fmla="*/ 1792053 w 7467600"/>
              <a:gd name="connsiteY459" fmla="*/ 6572396 h 6858000"/>
              <a:gd name="connsiteX460" fmla="*/ 1862248 w 7467600"/>
              <a:gd name="connsiteY460" fmla="*/ 6266397 h 6858000"/>
              <a:gd name="connsiteX461" fmla="*/ 1862250 w 7467600"/>
              <a:gd name="connsiteY461" fmla="*/ 6033531 h 6858000"/>
              <a:gd name="connsiteX462" fmla="*/ 1211999 w 7467600"/>
              <a:gd name="connsiteY462" fmla="*/ 6683610 h 6858000"/>
              <a:gd name="connsiteX463" fmla="*/ 1213266 w 7467600"/>
              <a:gd name="connsiteY463" fmla="*/ 6691947 h 6858000"/>
              <a:gd name="connsiteX464" fmla="*/ 1203370 w 7467600"/>
              <a:gd name="connsiteY464" fmla="*/ 6850676 h 6858000"/>
              <a:gd name="connsiteX465" fmla="*/ 1203671 w 7467600"/>
              <a:gd name="connsiteY465" fmla="*/ 6858000 h 6858000"/>
              <a:gd name="connsiteX466" fmla="*/ 1143180 w 7467600"/>
              <a:gd name="connsiteY466" fmla="*/ 6858000 h 6858000"/>
              <a:gd name="connsiteX467" fmla="*/ 1142176 w 7467600"/>
              <a:gd name="connsiteY467" fmla="*/ 6766045 h 6858000"/>
              <a:gd name="connsiteX468" fmla="*/ 1067484 w 7467600"/>
              <a:gd name="connsiteY468" fmla="*/ 6858000 h 6858000"/>
              <a:gd name="connsiteX469" fmla="*/ 953928 w 7467600"/>
              <a:gd name="connsiteY469" fmla="*/ 6858000 h 6858000"/>
              <a:gd name="connsiteX470" fmla="*/ 959715 w 7467600"/>
              <a:gd name="connsiteY470" fmla="*/ 6850185 h 6858000"/>
              <a:gd name="connsiteX471" fmla="*/ 1483788 w 7467600"/>
              <a:gd name="connsiteY471" fmla="*/ 6259174 h 6858000"/>
              <a:gd name="connsiteX472" fmla="*/ 1100671 w 7467600"/>
              <a:gd name="connsiteY472" fmla="*/ 6252137 h 6858000"/>
              <a:gd name="connsiteX473" fmla="*/ 1090144 w 7467600"/>
              <a:gd name="connsiteY473" fmla="*/ 6256748 h 6858000"/>
              <a:gd name="connsiteX474" fmla="*/ 1095872 w 7467600"/>
              <a:gd name="connsiteY474" fmla="*/ 6271892 h 6858000"/>
              <a:gd name="connsiteX475" fmla="*/ 262785 w 7467600"/>
              <a:gd name="connsiteY475" fmla="*/ 6845450 h 6858000"/>
              <a:gd name="connsiteX476" fmla="*/ 209968 w 7467600"/>
              <a:gd name="connsiteY476" fmla="*/ 6770713 h 6858000"/>
              <a:gd name="connsiteX477" fmla="*/ 873460 w 7467600"/>
              <a:gd name="connsiteY477" fmla="*/ 6253768 h 6858000"/>
              <a:gd name="connsiteX478" fmla="*/ 192686 w 7467600"/>
              <a:gd name="connsiteY478" fmla="*/ 5849257 h 6858000"/>
              <a:gd name="connsiteX479" fmla="*/ 4696 w 7467600"/>
              <a:gd name="connsiteY479" fmla="*/ 5697668 h 6858000"/>
              <a:gd name="connsiteX480" fmla="*/ 0 w 7467600"/>
              <a:gd name="connsiteY480" fmla="*/ 5689984 h 6858000"/>
              <a:gd name="connsiteX481" fmla="*/ 0 w 7467600"/>
              <a:gd name="connsiteY481" fmla="*/ 5513472 h 6858000"/>
              <a:gd name="connsiteX482" fmla="*/ 174101 w 7467600"/>
              <a:gd name="connsiteY482" fmla="*/ 5620277 h 6858000"/>
              <a:gd name="connsiteX483" fmla="*/ 891800 w 7467600"/>
              <a:gd name="connsiteY483" fmla="*/ 6036935 h 6858000"/>
              <a:gd name="connsiteX484" fmla="*/ 1072219 w 7467600"/>
              <a:gd name="connsiteY484" fmla="*/ 6169443 h 6858000"/>
              <a:gd name="connsiteX485" fmla="*/ 1074117 w 7467600"/>
              <a:gd name="connsiteY485" fmla="*/ 6170301 h 6858000"/>
              <a:gd name="connsiteX486" fmla="*/ 1083114 w 7467600"/>
              <a:gd name="connsiteY486" fmla="*/ 6174131 h 6858000"/>
              <a:gd name="connsiteX487" fmla="*/ 1543010 w 7467600"/>
              <a:gd name="connsiteY487" fmla="*/ 6191140 h 6858000"/>
              <a:gd name="connsiteX488" fmla="*/ 1551080 w 7467600"/>
              <a:gd name="connsiteY488" fmla="*/ 6195006 h 6858000"/>
              <a:gd name="connsiteX489" fmla="*/ 2345443 w 7467600"/>
              <a:gd name="connsiteY489" fmla="*/ 5549882 h 6858000"/>
              <a:gd name="connsiteX490" fmla="*/ 1721499 w 7467600"/>
              <a:gd name="connsiteY490" fmla="*/ 5599969 h 6858000"/>
              <a:gd name="connsiteX491" fmla="*/ 767716 w 7467600"/>
              <a:gd name="connsiteY491" fmla="*/ 5472768 h 6858000"/>
              <a:gd name="connsiteX492" fmla="*/ 722147 w 7467600"/>
              <a:gd name="connsiteY492" fmla="*/ 5393091 h 6858000"/>
              <a:gd name="connsiteX493" fmla="*/ 1485552 w 7467600"/>
              <a:gd name="connsiteY493" fmla="*/ 5313202 h 6858000"/>
              <a:gd name="connsiteX494" fmla="*/ 2143004 w 7467600"/>
              <a:gd name="connsiteY494" fmla="*/ 5402420 h 6858000"/>
              <a:gd name="connsiteX495" fmla="*/ 1933391 w 7467600"/>
              <a:gd name="connsiteY495" fmla="*/ 5156971 h 6858000"/>
              <a:gd name="connsiteX496" fmla="*/ 1827118 w 7467600"/>
              <a:gd name="connsiteY496" fmla="*/ 4968410 h 6858000"/>
              <a:gd name="connsiteX497" fmla="*/ 1837349 w 7467600"/>
              <a:gd name="connsiteY497" fmla="*/ 4956357 h 6858000"/>
              <a:gd name="connsiteX498" fmla="*/ 2162835 w 7467600"/>
              <a:gd name="connsiteY498" fmla="*/ 5187853 h 6858000"/>
              <a:gd name="connsiteX499" fmla="*/ 2257167 w 7467600"/>
              <a:gd name="connsiteY499" fmla="*/ 5462123 h 6858000"/>
              <a:gd name="connsiteX500" fmla="*/ 2261598 w 7467600"/>
              <a:gd name="connsiteY500" fmla="*/ 5467998 h 6858000"/>
              <a:gd name="connsiteX501" fmla="*/ 2437177 w 7467600"/>
              <a:gd name="connsiteY501" fmla="*/ 5479608 h 6858000"/>
              <a:gd name="connsiteX502" fmla="*/ 2445247 w 7467600"/>
              <a:gd name="connsiteY502" fmla="*/ 5483476 h 6858000"/>
              <a:gd name="connsiteX503" fmla="*/ 2743626 w 7467600"/>
              <a:gd name="connsiteY503" fmla="*/ 5304819 h 6858000"/>
              <a:gd name="connsiteX504" fmla="*/ 3048102 w 7467600"/>
              <a:gd name="connsiteY504" fmla="*/ 5150595 h 6858000"/>
              <a:gd name="connsiteX505" fmla="*/ 1799414 w 7467600"/>
              <a:gd name="connsiteY505" fmla="*/ 4694732 h 6858000"/>
              <a:gd name="connsiteX506" fmla="*/ 1771735 w 7467600"/>
              <a:gd name="connsiteY506" fmla="*/ 4619929 h 6858000"/>
              <a:gd name="connsiteX507" fmla="*/ 3104273 w 7467600"/>
              <a:gd name="connsiteY507" fmla="*/ 5076159 h 6858000"/>
              <a:gd name="connsiteX508" fmla="*/ 3113245 w 7467600"/>
              <a:gd name="connsiteY508" fmla="*/ 5090705 h 6858000"/>
              <a:gd name="connsiteX509" fmla="*/ 3126294 w 7467600"/>
              <a:gd name="connsiteY509" fmla="*/ 5114400 h 6858000"/>
              <a:gd name="connsiteX510" fmla="*/ 3937433 w 7467600"/>
              <a:gd name="connsiteY510" fmla="*/ 4830473 h 6858000"/>
              <a:gd name="connsiteX511" fmla="*/ 3590475 w 7467600"/>
              <a:gd name="connsiteY511" fmla="*/ 4597974 h 6858000"/>
              <a:gd name="connsiteX512" fmla="*/ 3100264 w 7467600"/>
              <a:gd name="connsiteY512" fmla="*/ 4579845 h 6858000"/>
              <a:gd name="connsiteX513" fmla="*/ 2183576 w 7467600"/>
              <a:gd name="connsiteY513" fmla="*/ 4227150 h 6858000"/>
              <a:gd name="connsiteX514" fmla="*/ 2151029 w 7467600"/>
              <a:gd name="connsiteY514" fmla="*/ 4146947 h 6858000"/>
              <a:gd name="connsiteX515" fmla="*/ 3563434 w 7467600"/>
              <a:gd name="connsiteY515" fmla="*/ 4469115 h 6858000"/>
              <a:gd name="connsiteX516" fmla="*/ 3177952 w 7467600"/>
              <a:gd name="connsiteY516" fmla="*/ 3657386 h 6858000"/>
              <a:gd name="connsiteX517" fmla="*/ 3189263 w 7467600"/>
              <a:gd name="connsiteY517" fmla="*/ 3625726 h 6858000"/>
              <a:gd name="connsiteX518" fmla="*/ 3560912 w 7467600"/>
              <a:gd name="connsiteY518" fmla="*/ 4079863 h 6858000"/>
              <a:gd name="connsiteX519" fmla="*/ 3626636 w 7467600"/>
              <a:gd name="connsiteY519" fmla="*/ 4512230 h 6858000"/>
              <a:gd name="connsiteX520" fmla="*/ 3653088 w 7467600"/>
              <a:gd name="connsiteY520" fmla="*/ 4521417 h 6858000"/>
              <a:gd name="connsiteX521" fmla="*/ 3988128 w 7467600"/>
              <a:gd name="connsiteY521" fmla="*/ 4817267 h 6858000"/>
              <a:gd name="connsiteX522" fmla="*/ 4830582 w 7467600"/>
              <a:gd name="connsiteY522" fmla="*/ 4676000 h 6858000"/>
              <a:gd name="connsiteX523" fmla="*/ 4830100 w 7467600"/>
              <a:gd name="connsiteY523" fmla="*/ 4675554 h 6858000"/>
              <a:gd name="connsiteX524" fmla="*/ 4036318 w 7467600"/>
              <a:gd name="connsiteY524" fmla="*/ 4147013 h 6858000"/>
              <a:gd name="connsiteX525" fmla="*/ 3432098 w 7467600"/>
              <a:gd name="connsiteY525" fmla="*/ 3537312 h 6858000"/>
              <a:gd name="connsiteX526" fmla="*/ 3446761 w 7467600"/>
              <a:gd name="connsiteY526" fmla="*/ 3461278 h 6858000"/>
              <a:gd name="connsiteX527" fmla="*/ 4419733 w 7467600"/>
              <a:gd name="connsiteY527" fmla="*/ 3963555 h 6858000"/>
              <a:gd name="connsiteX528" fmla="*/ 4781371 w 7467600"/>
              <a:gd name="connsiteY528" fmla="*/ 4458604 h 6858000"/>
              <a:gd name="connsiteX529" fmla="*/ 4780440 w 7467600"/>
              <a:gd name="connsiteY529" fmla="*/ 4470290 h 6858000"/>
              <a:gd name="connsiteX530" fmla="*/ 4898954 w 7467600"/>
              <a:gd name="connsiteY530" fmla="*/ 4662092 h 6858000"/>
              <a:gd name="connsiteX531" fmla="*/ 4900699 w 7467600"/>
              <a:gd name="connsiteY531" fmla="*/ 4670867 h 6858000"/>
              <a:gd name="connsiteX532" fmla="*/ 5714511 w 7467600"/>
              <a:gd name="connsiteY532" fmla="*/ 4663483 h 6858000"/>
              <a:gd name="connsiteX533" fmla="*/ 5464793 w 7467600"/>
              <a:gd name="connsiteY533" fmla="*/ 4393556 h 6858000"/>
              <a:gd name="connsiteX534" fmla="*/ 5461897 w 7467600"/>
              <a:gd name="connsiteY534" fmla="*/ 4390879 h 6858000"/>
              <a:gd name="connsiteX535" fmla="*/ 4294126 w 7467600"/>
              <a:gd name="connsiteY535" fmla="*/ 3303048 h 6858000"/>
              <a:gd name="connsiteX536" fmla="*/ 4305321 w 7467600"/>
              <a:gd name="connsiteY536" fmla="*/ 3256953 h 6858000"/>
              <a:gd name="connsiteX537" fmla="*/ 4949299 w 7467600"/>
              <a:gd name="connsiteY537" fmla="*/ 3766336 h 6858000"/>
              <a:gd name="connsiteX538" fmla="*/ 5291452 w 7467600"/>
              <a:gd name="connsiteY538" fmla="*/ 4076801 h 6858000"/>
              <a:gd name="connsiteX539" fmla="*/ 5434998 w 7467600"/>
              <a:gd name="connsiteY539" fmla="*/ 4254100 h 6858000"/>
              <a:gd name="connsiteX540" fmla="*/ 5351015 w 7467600"/>
              <a:gd name="connsiteY540" fmla="*/ 3760989 h 6858000"/>
              <a:gd name="connsiteX541" fmla="*/ 5413780 w 7467600"/>
              <a:gd name="connsiteY541" fmla="*/ 2966265 h 6858000"/>
              <a:gd name="connsiteX542" fmla="*/ 5425627 w 7467600"/>
              <a:gd name="connsiteY542" fmla="*/ 2954192 h 6858000"/>
              <a:gd name="connsiteX543" fmla="*/ 6604735 w 7467600"/>
              <a:gd name="connsiteY543" fmla="*/ 2041381 h 6858000"/>
              <a:gd name="connsiteX544" fmla="*/ 7204487 w 7467600"/>
              <a:gd name="connsiteY544" fmla="*/ 2742112 h 6858000"/>
              <a:gd name="connsiteX545" fmla="*/ 7131592 w 7467600"/>
              <a:gd name="connsiteY545" fmla="*/ 2672096 h 6858000"/>
              <a:gd name="connsiteX546" fmla="*/ 6996344 w 7467600"/>
              <a:gd name="connsiteY546" fmla="*/ 2518310 h 6858000"/>
              <a:gd name="connsiteX547" fmla="*/ 6735495 w 7467600"/>
              <a:gd name="connsiteY547" fmla="*/ 2196890 h 6858000"/>
              <a:gd name="connsiteX548" fmla="*/ 6721901 w 7467600"/>
              <a:gd name="connsiteY548" fmla="*/ 2179274 h 6858000"/>
              <a:gd name="connsiteX549" fmla="*/ 6604735 w 7467600"/>
              <a:gd name="connsiteY549" fmla="*/ 2041381 h 6858000"/>
              <a:gd name="connsiteX550" fmla="*/ 6591670 w 7467600"/>
              <a:gd name="connsiteY550" fmla="*/ 1988277 h 6858000"/>
              <a:gd name="connsiteX551" fmla="*/ 6747349 w 7467600"/>
              <a:gd name="connsiteY551" fmla="*/ 2160069 h 6858000"/>
              <a:gd name="connsiteX552" fmla="*/ 6760943 w 7467600"/>
              <a:gd name="connsiteY552" fmla="*/ 2177686 h 6858000"/>
              <a:gd name="connsiteX553" fmla="*/ 7021065 w 7467600"/>
              <a:gd name="connsiteY553" fmla="*/ 2498102 h 6858000"/>
              <a:gd name="connsiteX554" fmla="*/ 7155223 w 7467600"/>
              <a:gd name="connsiteY554" fmla="*/ 2650386 h 6858000"/>
              <a:gd name="connsiteX555" fmla="*/ 7203167 w 7467600"/>
              <a:gd name="connsiteY555" fmla="*/ 2697288 h 6858000"/>
              <a:gd name="connsiteX556" fmla="*/ 6937703 w 7467600"/>
              <a:gd name="connsiteY556" fmla="*/ 2321981 h 6858000"/>
              <a:gd name="connsiteX557" fmla="*/ 6591670 w 7467600"/>
              <a:gd name="connsiteY557" fmla="*/ 1988277 h 6858000"/>
              <a:gd name="connsiteX558" fmla="*/ 5798671 w 7467600"/>
              <a:gd name="connsiteY558" fmla="*/ 1981601 h 6858000"/>
              <a:gd name="connsiteX559" fmla="*/ 5754709 w 7467600"/>
              <a:gd name="connsiteY559" fmla="*/ 2071454 h 6858000"/>
              <a:gd name="connsiteX560" fmla="*/ 5763044 w 7467600"/>
              <a:gd name="connsiteY560" fmla="*/ 2842206 h 6858000"/>
              <a:gd name="connsiteX561" fmla="*/ 5764974 w 7467600"/>
              <a:gd name="connsiteY561" fmla="*/ 2799609 h 6858000"/>
              <a:gd name="connsiteX562" fmla="*/ 5767665 w 7467600"/>
              <a:gd name="connsiteY562" fmla="*/ 2666409 h 6858000"/>
              <a:gd name="connsiteX563" fmla="*/ 5763055 w 7467600"/>
              <a:gd name="connsiteY563" fmla="*/ 2579705 h 6858000"/>
              <a:gd name="connsiteX564" fmla="*/ 5758079 w 7467600"/>
              <a:gd name="connsiteY564" fmla="*/ 2492508 h 6858000"/>
              <a:gd name="connsiteX565" fmla="*/ 5779325 w 7467600"/>
              <a:gd name="connsiteY565" fmla="*/ 2197069 h 6858000"/>
              <a:gd name="connsiteX566" fmla="*/ 5798671 w 7467600"/>
              <a:gd name="connsiteY566" fmla="*/ 1981601 h 6858000"/>
              <a:gd name="connsiteX567" fmla="*/ 5829202 w 7467600"/>
              <a:gd name="connsiteY567" fmla="*/ 1971679 h 6858000"/>
              <a:gd name="connsiteX568" fmla="*/ 5809558 w 7467600"/>
              <a:gd name="connsiteY568" fmla="*/ 2198043 h 6858000"/>
              <a:gd name="connsiteX569" fmla="*/ 5788653 w 7467600"/>
              <a:gd name="connsiteY569" fmla="*/ 2489430 h 6858000"/>
              <a:gd name="connsiteX570" fmla="*/ 5793439 w 7467600"/>
              <a:gd name="connsiteY570" fmla="*/ 2575235 h 6858000"/>
              <a:gd name="connsiteX571" fmla="*/ 5796837 w 7467600"/>
              <a:gd name="connsiteY571" fmla="*/ 2637633 h 6858000"/>
              <a:gd name="connsiteX572" fmla="*/ 5818614 w 7467600"/>
              <a:gd name="connsiteY572" fmla="*/ 2473055 h 6858000"/>
              <a:gd name="connsiteX573" fmla="*/ 5829202 w 7467600"/>
              <a:gd name="connsiteY573" fmla="*/ 1971679 h 6858000"/>
              <a:gd name="connsiteX574" fmla="*/ 5911389 w 7467600"/>
              <a:gd name="connsiteY574" fmla="*/ 1898371 h 6858000"/>
              <a:gd name="connsiteX575" fmla="*/ 6237627 w 7467600"/>
              <a:gd name="connsiteY575" fmla="*/ 2231921 h 6858000"/>
              <a:gd name="connsiteX576" fmla="*/ 5911389 w 7467600"/>
              <a:gd name="connsiteY576" fmla="*/ 1898371 h 6858000"/>
              <a:gd name="connsiteX577" fmla="*/ 6944437 w 7467600"/>
              <a:gd name="connsiteY577" fmla="*/ 1575402 h 6858000"/>
              <a:gd name="connsiteX578" fmla="*/ 6304730 w 7467600"/>
              <a:gd name="connsiteY578" fmla="*/ 1766654 h 6858000"/>
              <a:gd name="connsiteX579" fmla="*/ 6944437 w 7467600"/>
              <a:gd name="connsiteY579" fmla="*/ 1575402 h 6858000"/>
              <a:gd name="connsiteX580" fmla="*/ 7019523 w 7467600"/>
              <a:gd name="connsiteY580" fmla="*/ 1519450 h 6858000"/>
              <a:gd name="connsiteX581" fmla="*/ 6298091 w 7467600"/>
              <a:gd name="connsiteY581" fmla="*/ 1737122 h 6858000"/>
              <a:gd name="connsiteX582" fmla="*/ 7019523 w 7467600"/>
              <a:gd name="connsiteY582" fmla="*/ 1519450 h 6858000"/>
              <a:gd name="connsiteX583" fmla="*/ 2399523 w 7467600"/>
              <a:gd name="connsiteY583" fmla="*/ 1428234 h 6858000"/>
              <a:gd name="connsiteX584" fmla="*/ 2224982 w 7467600"/>
              <a:gd name="connsiteY584" fmla="*/ 1826201 h 6858000"/>
              <a:gd name="connsiteX585" fmla="*/ 2096099 w 7467600"/>
              <a:gd name="connsiteY585" fmla="*/ 2345900 h 6858000"/>
              <a:gd name="connsiteX586" fmla="*/ 2283317 w 7467600"/>
              <a:gd name="connsiteY586" fmla="*/ 1796925 h 6858000"/>
              <a:gd name="connsiteX587" fmla="*/ 2399523 w 7467600"/>
              <a:gd name="connsiteY587" fmla="*/ 1428234 h 6858000"/>
              <a:gd name="connsiteX588" fmla="*/ 2448558 w 7467600"/>
              <a:gd name="connsiteY588" fmla="*/ 1373435 h 6858000"/>
              <a:gd name="connsiteX589" fmla="*/ 2312521 w 7467600"/>
              <a:gd name="connsiteY589" fmla="*/ 1806140 h 6858000"/>
              <a:gd name="connsiteX590" fmla="*/ 2127533 w 7467600"/>
              <a:gd name="connsiteY590" fmla="*/ 2348380 h 6858000"/>
              <a:gd name="connsiteX591" fmla="*/ 2358080 w 7467600"/>
              <a:gd name="connsiteY591" fmla="*/ 1866134 h 6858000"/>
              <a:gd name="connsiteX592" fmla="*/ 2407436 w 7467600"/>
              <a:gd name="connsiteY592" fmla="*/ 1651070 h 6858000"/>
              <a:gd name="connsiteX593" fmla="*/ 2448558 w 7467600"/>
              <a:gd name="connsiteY593" fmla="*/ 1373435 h 6858000"/>
              <a:gd name="connsiteX594" fmla="*/ 278707 w 7467600"/>
              <a:gd name="connsiteY594" fmla="*/ 1352270 h 6858000"/>
              <a:gd name="connsiteX595" fmla="*/ 321570 w 7467600"/>
              <a:gd name="connsiteY595" fmla="*/ 1861610 h 6858000"/>
              <a:gd name="connsiteX596" fmla="*/ 294281 w 7467600"/>
              <a:gd name="connsiteY596" fmla="*/ 1440658 h 6858000"/>
              <a:gd name="connsiteX597" fmla="*/ 278707 w 7467600"/>
              <a:gd name="connsiteY597" fmla="*/ 1352270 h 6858000"/>
              <a:gd name="connsiteX598" fmla="*/ 1423821 w 7467600"/>
              <a:gd name="connsiteY598" fmla="*/ 1351958 h 6858000"/>
              <a:gd name="connsiteX599" fmla="*/ 1638521 w 7467600"/>
              <a:gd name="connsiteY599" fmla="*/ 1908470 h 6858000"/>
              <a:gd name="connsiteX600" fmla="*/ 1754199 w 7467600"/>
              <a:gd name="connsiteY600" fmla="*/ 2149284 h 6858000"/>
              <a:gd name="connsiteX601" fmla="*/ 1908359 w 7467600"/>
              <a:gd name="connsiteY601" fmla="*/ 2364988 h 6858000"/>
              <a:gd name="connsiteX602" fmla="*/ 1647661 w 7467600"/>
              <a:gd name="connsiteY602" fmla="*/ 1825945 h 6858000"/>
              <a:gd name="connsiteX603" fmla="*/ 1423821 w 7467600"/>
              <a:gd name="connsiteY603" fmla="*/ 1351958 h 6858000"/>
              <a:gd name="connsiteX604" fmla="*/ 1431890 w 7467600"/>
              <a:gd name="connsiteY604" fmla="*/ 1306475 h 6858000"/>
              <a:gd name="connsiteX605" fmla="*/ 1507597 w 7467600"/>
              <a:gd name="connsiteY605" fmla="*/ 1446132 h 6858000"/>
              <a:gd name="connsiteX606" fmla="*/ 1674586 w 7467600"/>
              <a:gd name="connsiteY606" fmla="*/ 1813832 h 6858000"/>
              <a:gd name="connsiteX607" fmla="*/ 1815950 w 7467600"/>
              <a:gd name="connsiteY607" fmla="*/ 2128564 h 6858000"/>
              <a:gd name="connsiteX608" fmla="*/ 1984242 w 7467600"/>
              <a:gd name="connsiteY608" fmla="*/ 2430829 h 6858000"/>
              <a:gd name="connsiteX609" fmla="*/ 2014023 w 7467600"/>
              <a:gd name="connsiteY609" fmla="*/ 2450995 h 6858000"/>
              <a:gd name="connsiteX610" fmla="*/ 1747337 w 7467600"/>
              <a:gd name="connsiteY610" fmla="*/ 1855264 h 6858000"/>
              <a:gd name="connsiteX611" fmla="*/ 1533749 w 7467600"/>
              <a:gd name="connsiteY611" fmla="*/ 1478656 h 6858000"/>
              <a:gd name="connsiteX612" fmla="*/ 1431890 w 7467600"/>
              <a:gd name="connsiteY612" fmla="*/ 1306475 h 6858000"/>
              <a:gd name="connsiteX613" fmla="*/ 5052692 w 7467600"/>
              <a:gd name="connsiteY613" fmla="*/ 1292994 h 6858000"/>
              <a:gd name="connsiteX614" fmla="*/ 5200661 w 7467600"/>
              <a:gd name="connsiteY614" fmla="*/ 1635186 h 6858000"/>
              <a:gd name="connsiteX615" fmla="*/ 5297138 w 7467600"/>
              <a:gd name="connsiteY615" fmla="*/ 1906351 h 6858000"/>
              <a:gd name="connsiteX616" fmla="*/ 5052692 w 7467600"/>
              <a:gd name="connsiteY616" fmla="*/ 1292994 h 6858000"/>
              <a:gd name="connsiteX617" fmla="*/ 5009948 w 7467600"/>
              <a:gd name="connsiteY617" fmla="*/ 1273619 h 6858000"/>
              <a:gd name="connsiteX618" fmla="*/ 5121777 w 7467600"/>
              <a:gd name="connsiteY618" fmla="*/ 1654213 h 6858000"/>
              <a:gd name="connsiteX619" fmla="*/ 5293545 w 7467600"/>
              <a:gd name="connsiteY619" fmla="*/ 2072247 h 6858000"/>
              <a:gd name="connsiteX620" fmla="*/ 5294042 w 7467600"/>
              <a:gd name="connsiteY620" fmla="*/ 2065019 h 6858000"/>
              <a:gd name="connsiteX621" fmla="*/ 5171936 w 7467600"/>
              <a:gd name="connsiteY621" fmla="*/ 1647613 h 6858000"/>
              <a:gd name="connsiteX622" fmla="*/ 5009948 w 7467600"/>
              <a:gd name="connsiteY622" fmla="*/ 1273619 h 6858000"/>
              <a:gd name="connsiteX623" fmla="*/ 655236 w 7467600"/>
              <a:gd name="connsiteY623" fmla="*/ 1268632 h 6858000"/>
              <a:gd name="connsiteX624" fmla="*/ 839521 w 7467600"/>
              <a:gd name="connsiteY624" fmla="*/ 1685315 h 6858000"/>
              <a:gd name="connsiteX625" fmla="*/ 1109416 w 7467600"/>
              <a:gd name="connsiteY625" fmla="*/ 2061663 h 6858000"/>
              <a:gd name="connsiteX626" fmla="*/ 1298300 w 7467600"/>
              <a:gd name="connsiteY626" fmla="*/ 2247742 h 6858000"/>
              <a:gd name="connsiteX627" fmla="*/ 1125871 w 7467600"/>
              <a:gd name="connsiteY627" fmla="*/ 1989513 h 6858000"/>
              <a:gd name="connsiteX628" fmla="*/ 981574 w 7467600"/>
              <a:gd name="connsiteY628" fmla="*/ 1783157 h 6858000"/>
              <a:gd name="connsiteX629" fmla="*/ 922198 w 7467600"/>
              <a:gd name="connsiteY629" fmla="*/ 1677437 h 6858000"/>
              <a:gd name="connsiteX630" fmla="*/ 869293 w 7467600"/>
              <a:gd name="connsiteY630" fmla="*/ 1583214 h 6858000"/>
              <a:gd name="connsiteX631" fmla="*/ 751431 w 7467600"/>
              <a:gd name="connsiteY631" fmla="*/ 1405731 h 6858000"/>
              <a:gd name="connsiteX632" fmla="*/ 655236 w 7467600"/>
              <a:gd name="connsiteY632" fmla="*/ 1268632 h 6858000"/>
              <a:gd name="connsiteX633" fmla="*/ 6516292 w 7467600"/>
              <a:gd name="connsiteY633" fmla="*/ 1263064 h 6858000"/>
              <a:gd name="connsiteX634" fmla="*/ 5736320 w 7467600"/>
              <a:gd name="connsiteY634" fmla="*/ 1501803 h 6858000"/>
              <a:gd name="connsiteX635" fmla="*/ 6516292 w 7467600"/>
              <a:gd name="connsiteY635" fmla="*/ 1263064 h 6858000"/>
              <a:gd name="connsiteX636" fmla="*/ 291466 w 7467600"/>
              <a:gd name="connsiteY636" fmla="*/ 1250369 h 6858000"/>
              <a:gd name="connsiteX637" fmla="*/ 323180 w 7467600"/>
              <a:gd name="connsiteY637" fmla="*/ 1435283 h 6858000"/>
              <a:gd name="connsiteX638" fmla="*/ 349381 w 7467600"/>
              <a:gd name="connsiteY638" fmla="*/ 1875041 h 6858000"/>
              <a:gd name="connsiteX639" fmla="*/ 374363 w 7467600"/>
              <a:gd name="connsiteY639" fmla="*/ 1506494 h 6858000"/>
              <a:gd name="connsiteX640" fmla="*/ 302168 w 7467600"/>
              <a:gd name="connsiteY640" fmla="*/ 1274495 h 6858000"/>
              <a:gd name="connsiteX641" fmla="*/ 291466 w 7467600"/>
              <a:gd name="connsiteY641" fmla="*/ 1250369 h 6858000"/>
              <a:gd name="connsiteX642" fmla="*/ 678222 w 7467600"/>
              <a:gd name="connsiteY642" fmla="*/ 1248670 h 6858000"/>
              <a:gd name="connsiteX643" fmla="*/ 775536 w 7467600"/>
              <a:gd name="connsiteY643" fmla="*/ 1388015 h 6858000"/>
              <a:gd name="connsiteX644" fmla="*/ 894529 w 7467600"/>
              <a:gd name="connsiteY644" fmla="*/ 1567739 h 6858000"/>
              <a:gd name="connsiteX645" fmla="*/ 948000 w 7467600"/>
              <a:gd name="connsiteY645" fmla="*/ 1663088 h 6858000"/>
              <a:gd name="connsiteX646" fmla="*/ 1006812 w 7467600"/>
              <a:gd name="connsiteY646" fmla="*/ 1767683 h 6858000"/>
              <a:gd name="connsiteX647" fmla="*/ 1149133 w 7467600"/>
              <a:gd name="connsiteY647" fmla="*/ 1971513 h 6858000"/>
              <a:gd name="connsiteX648" fmla="*/ 1333952 w 7467600"/>
              <a:gd name="connsiteY648" fmla="*/ 2251620 h 6858000"/>
              <a:gd name="connsiteX649" fmla="*/ 1337329 w 7467600"/>
              <a:gd name="connsiteY649" fmla="*/ 2258350 h 6858000"/>
              <a:gd name="connsiteX650" fmla="*/ 1014726 w 7467600"/>
              <a:gd name="connsiteY650" fmla="*/ 1615556 h 6858000"/>
              <a:gd name="connsiteX651" fmla="*/ 678222 w 7467600"/>
              <a:gd name="connsiteY651" fmla="*/ 1248670 h 6858000"/>
              <a:gd name="connsiteX652" fmla="*/ 6691602 w 7467600"/>
              <a:gd name="connsiteY652" fmla="*/ 1140573 h 6858000"/>
              <a:gd name="connsiteX653" fmla="*/ 6571100 w 7467600"/>
              <a:gd name="connsiteY653" fmla="*/ 1183662 h 6858000"/>
              <a:gd name="connsiteX654" fmla="*/ 6241687 w 7467600"/>
              <a:gd name="connsiteY654" fmla="*/ 1257600 h 6858000"/>
              <a:gd name="connsiteX655" fmla="*/ 5693009 w 7467600"/>
              <a:gd name="connsiteY655" fmla="*/ 1478256 h 6858000"/>
              <a:gd name="connsiteX656" fmla="*/ 6548420 w 7467600"/>
              <a:gd name="connsiteY656" fmla="*/ 1214599 h 6858000"/>
              <a:gd name="connsiteX657" fmla="*/ 6605473 w 7467600"/>
              <a:gd name="connsiteY657" fmla="*/ 1184686 h 6858000"/>
              <a:gd name="connsiteX658" fmla="*/ 6691602 w 7467600"/>
              <a:gd name="connsiteY658" fmla="*/ 1140573 h 6858000"/>
              <a:gd name="connsiteX659" fmla="*/ 4002475 w 7467600"/>
              <a:gd name="connsiteY659" fmla="*/ 1037802 h 6858000"/>
              <a:gd name="connsiteX660" fmla="*/ 4000324 w 7467600"/>
              <a:gd name="connsiteY660" fmla="*/ 1039362 h 6858000"/>
              <a:gd name="connsiteX661" fmla="*/ 4002862 w 7467600"/>
              <a:gd name="connsiteY661" fmla="*/ 1042866 h 6858000"/>
              <a:gd name="connsiteX662" fmla="*/ 4002475 w 7467600"/>
              <a:gd name="connsiteY662" fmla="*/ 1037802 h 6858000"/>
              <a:gd name="connsiteX663" fmla="*/ 506322 w 7467600"/>
              <a:gd name="connsiteY663" fmla="*/ 1020997 h 6858000"/>
              <a:gd name="connsiteX664" fmla="*/ 533068 w 7467600"/>
              <a:gd name="connsiteY664" fmla="*/ 1029409 h 6858000"/>
              <a:gd name="connsiteX665" fmla="*/ 1232525 w 7467600"/>
              <a:gd name="connsiteY665" fmla="*/ 1804675 h 6858000"/>
              <a:gd name="connsiteX666" fmla="*/ 1388858 w 7467600"/>
              <a:gd name="connsiteY666" fmla="*/ 2368011 h 6858000"/>
              <a:gd name="connsiteX667" fmla="*/ 1384098 w 7467600"/>
              <a:gd name="connsiteY667" fmla="*/ 2378125 h 6858000"/>
              <a:gd name="connsiteX668" fmla="*/ 1425393 w 7467600"/>
              <a:gd name="connsiteY668" fmla="*/ 2589124 h 6858000"/>
              <a:gd name="connsiteX669" fmla="*/ 1424001 w 7467600"/>
              <a:gd name="connsiteY669" fmla="*/ 2597541 h 6858000"/>
              <a:gd name="connsiteX670" fmla="*/ 2152729 w 7467600"/>
              <a:gd name="connsiteY670" fmla="*/ 2864487 h 6858000"/>
              <a:gd name="connsiteX671" fmla="*/ 2020609 w 7467600"/>
              <a:gd name="connsiteY671" fmla="*/ 2539671 h 6858000"/>
              <a:gd name="connsiteX672" fmla="*/ 2018920 w 7467600"/>
              <a:gd name="connsiteY672" fmla="*/ 2536309 h 6858000"/>
              <a:gd name="connsiteX673" fmla="*/ 1342441 w 7467600"/>
              <a:gd name="connsiteY673" fmla="*/ 1173017 h 6858000"/>
              <a:gd name="connsiteX674" fmla="*/ 1367925 w 7467600"/>
              <a:gd name="connsiteY674" fmla="*/ 1135648 h 6858000"/>
              <a:gd name="connsiteX675" fmla="*/ 1771401 w 7467600"/>
              <a:gd name="connsiteY675" fmla="*/ 1806673 h 6858000"/>
              <a:gd name="connsiteX676" fmla="*/ 1972385 w 7467600"/>
              <a:gd name="connsiteY676" fmla="*/ 2198735 h 6858000"/>
              <a:gd name="connsiteX677" fmla="*/ 2040892 w 7467600"/>
              <a:gd name="connsiteY677" fmla="*/ 2405205 h 6858000"/>
              <a:gd name="connsiteX678" fmla="*/ 2131689 w 7467600"/>
              <a:gd name="connsiteY678" fmla="*/ 1936926 h 6858000"/>
              <a:gd name="connsiteX679" fmla="*/ 2454820 w 7467600"/>
              <a:gd name="connsiteY679" fmla="*/ 1248808 h 6858000"/>
              <a:gd name="connsiteX680" fmla="*/ 2492512 w 7467600"/>
              <a:gd name="connsiteY680" fmla="*/ 1302920 h 6858000"/>
              <a:gd name="connsiteX681" fmla="*/ 2081216 w 7467600"/>
              <a:gd name="connsiteY681" fmla="*/ 2527513 h 6858000"/>
              <a:gd name="connsiteX682" fmla="*/ 2081211 w 7467600"/>
              <a:gd name="connsiteY682" fmla="*/ 2528916 h 6858000"/>
              <a:gd name="connsiteX683" fmla="*/ 2199067 w 7467600"/>
              <a:gd name="connsiteY683" fmla="*/ 2884061 h 6858000"/>
              <a:gd name="connsiteX684" fmla="*/ 3192586 w 7467600"/>
              <a:gd name="connsiteY684" fmla="*/ 3411496 h 6858000"/>
              <a:gd name="connsiteX685" fmla="*/ 3182620 w 7467600"/>
              <a:gd name="connsiteY685" fmla="*/ 3483279 h 6858000"/>
              <a:gd name="connsiteX686" fmla="*/ 2435119 w 7467600"/>
              <a:gd name="connsiteY686" fmla="*/ 3080173 h 6858000"/>
              <a:gd name="connsiteX687" fmla="*/ 2410152 w 7467600"/>
              <a:gd name="connsiteY687" fmla="*/ 3063751 h 6858000"/>
              <a:gd name="connsiteX688" fmla="*/ 2408099 w 7467600"/>
              <a:gd name="connsiteY688" fmla="*/ 3064403 h 6858000"/>
              <a:gd name="connsiteX689" fmla="*/ 2407218 w 7467600"/>
              <a:gd name="connsiteY689" fmla="*/ 3070324 h 6858000"/>
              <a:gd name="connsiteX690" fmla="*/ 2380138 w 7467600"/>
              <a:gd name="connsiteY690" fmla="*/ 3099341 h 6858000"/>
              <a:gd name="connsiteX691" fmla="*/ 1765923 w 7467600"/>
              <a:gd name="connsiteY691" fmla="*/ 3581043 h 6858000"/>
              <a:gd name="connsiteX692" fmla="*/ 1702258 w 7467600"/>
              <a:gd name="connsiteY692" fmla="*/ 3612286 h 6858000"/>
              <a:gd name="connsiteX693" fmla="*/ 1538370 w 7467600"/>
              <a:gd name="connsiteY693" fmla="*/ 3811804 h 6858000"/>
              <a:gd name="connsiteX694" fmla="*/ 542867 w 7467600"/>
              <a:gd name="connsiteY694" fmla="*/ 4944092 h 6858000"/>
              <a:gd name="connsiteX695" fmla="*/ 515800 w 7467600"/>
              <a:gd name="connsiteY695" fmla="*/ 4862180 h 6858000"/>
              <a:gd name="connsiteX696" fmla="*/ 909145 w 7467600"/>
              <a:gd name="connsiteY696" fmla="*/ 4199225 h 6858000"/>
              <a:gd name="connsiteX697" fmla="*/ 1214067 w 7467600"/>
              <a:gd name="connsiteY697" fmla="*/ 3908561 h 6858000"/>
              <a:gd name="connsiteX698" fmla="*/ 640967 w 7467600"/>
              <a:gd name="connsiteY698" fmla="*/ 4105601 h 6858000"/>
              <a:gd name="connsiteX699" fmla="*/ 112563 w 7467600"/>
              <a:gd name="connsiteY699" fmla="*/ 4396952 h 6858000"/>
              <a:gd name="connsiteX700" fmla="*/ 0 w 7467600"/>
              <a:gd name="connsiteY700" fmla="*/ 4466006 h 6858000"/>
              <a:gd name="connsiteX701" fmla="*/ 0 w 7467600"/>
              <a:gd name="connsiteY701" fmla="*/ 4233763 h 6858000"/>
              <a:gd name="connsiteX702" fmla="*/ 36881 w 7467600"/>
              <a:gd name="connsiteY702" fmla="*/ 4200118 h 6858000"/>
              <a:gd name="connsiteX703" fmla="*/ 910534 w 7467600"/>
              <a:gd name="connsiteY703" fmla="*/ 3629753 h 6858000"/>
              <a:gd name="connsiteX704" fmla="*/ 1578717 w 7467600"/>
              <a:gd name="connsiteY704" fmla="*/ 3575982 h 6858000"/>
              <a:gd name="connsiteX705" fmla="*/ 2338780 w 7467600"/>
              <a:gd name="connsiteY705" fmla="*/ 3033725 h 6858000"/>
              <a:gd name="connsiteX706" fmla="*/ 1807991 w 7467600"/>
              <a:gd name="connsiteY706" fmla="*/ 2807184 h 6858000"/>
              <a:gd name="connsiteX707" fmla="*/ 1416358 w 7467600"/>
              <a:gd name="connsiteY707" fmla="*/ 3112571 h 6858000"/>
              <a:gd name="connsiteX708" fmla="*/ 939066 w 7467600"/>
              <a:gd name="connsiteY708" fmla="*/ 3378798 h 6858000"/>
              <a:gd name="connsiteX709" fmla="*/ 115099 w 7467600"/>
              <a:gd name="connsiteY709" fmla="*/ 3607650 h 6858000"/>
              <a:gd name="connsiteX710" fmla="*/ 97284 w 7467600"/>
              <a:gd name="connsiteY710" fmla="*/ 3520393 h 6858000"/>
              <a:gd name="connsiteX711" fmla="*/ 922050 w 7467600"/>
              <a:gd name="connsiteY711" fmla="*/ 3074867 h 6858000"/>
              <a:gd name="connsiteX712" fmla="*/ 1405265 w 7467600"/>
              <a:gd name="connsiteY712" fmla="*/ 3016319 h 6858000"/>
              <a:gd name="connsiteX713" fmla="*/ 1407512 w 7467600"/>
              <a:gd name="connsiteY713" fmla="*/ 3018001 h 6858000"/>
              <a:gd name="connsiteX714" fmla="*/ 1726266 w 7467600"/>
              <a:gd name="connsiteY714" fmla="*/ 2777274 h 6858000"/>
              <a:gd name="connsiteX715" fmla="*/ 625390 w 7467600"/>
              <a:gd name="connsiteY715" fmla="*/ 2514541 h 6858000"/>
              <a:gd name="connsiteX716" fmla="*/ 619799 w 7467600"/>
              <a:gd name="connsiteY716" fmla="*/ 2527180 h 6858000"/>
              <a:gd name="connsiteX717" fmla="*/ 310030 w 7467600"/>
              <a:gd name="connsiteY717" fmla="*/ 2771818 h 6858000"/>
              <a:gd name="connsiteX718" fmla="*/ 173877 w 7467600"/>
              <a:gd name="connsiteY718" fmla="*/ 2937056 h 6858000"/>
              <a:gd name="connsiteX719" fmla="*/ 77889 w 7467600"/>
              <a:gd name="connsiteY719" fmla="*/ 3138440 h 6858000"/>
              <a:gd name="connsiteX720" fmla="*/ 0 w 7467600"/>
              <a:gd name="connsiteY720" fmla="*/ 3271395 h 6858000"/>
              <a:gd name="connsiteX721" fmla="*/ 0 w 7467600"/>
              <a:gd name="connsiteY721" fmla="*/ 3153002 h 6858000"/>
              <a:gd name="connsiteX722" fmla="*/ 2386 w 7467600"/>
              <a:gd name="connsiteY722" fmla="*/ 3149203 h 6858000"/>
              <a:gd name="connsiteX723" fmla="*/ 89753 w 7467600"/>
              <a:gd name="connsiteY723" fmla="*/ 2987702 h 6858000"/>
              <a:gd name="connsiteX724" fmla="*/ 76869 w 7467600"/>
              <a:gd name="connsiteY724" fmla="*/ 3005404 h 6858000"/>
              <a:gd name="connsiteX725" fmla="*/ 32049 w 7467600"/>
              <a:gd name="connsiteY725" fmla="*/ 3065814 h 6858000"/>
              <a:gd name="connsiteX726" fmla="*/ 0 w 7467600"/>
              <a:gd name="connsiteY726" fmla="*/ 3108744 h 6858000"/>
              <a:gd name="connsiteX727" fmla="*/ 0 w 7467600"/>
              <a:gd name="connsiteY727" fmla="*/ 3058059 h 6858000"/>
              <a:gd name="connsiteX728" fmla="*/ 7610 w 7467600"/>
              <a:gd name="connsiteY728" fmla="*/ 3047889 h 6858000"/>
              <a:gd name="connsiteX729" fmla="*/ 52419 w 7467600"/>
              <a:gd name="connsiteY729" fmla="*/ 2987479 h 6858000"/>
              <a:gd name="connsiteX730" fmla="*/ 59142 w 7467600"/>
              <a:gd name="connsiteY730" fmla="*/ 2978488 h 6858000"/>
              <a:gd name="connsiteX731" fmla="*/ 0 w 7467600"/>
              <a:gd name="connsiteY731" fmla="*/ 3015334 h 6858000"/>
              <a:gd name="connsiteX732" fmla="*/ 0 w 7467600"/>
              <a:gd name="connsiteY732" fmla="*/ 2914286 h 6858000"/>
              <a:gd name="connsiteX733" fmla="*/ 36383 w 7467600"/>
              <a:gd name="connsiteY733" fmla="*/ 2901128 h 6858000"/>
              <a:gd name="connsiteX734" fmla="*/ 156329 w 7467600"/>
              <a:gd name="connsiteY734" fmla="*/ 2840533 h 6858000"/>
              <a:gd name="connsiteX735" fmla="*/ 358355 w 7467600"/>
              <a:gd name="connsiteY735" fmla="*/ 2620471 h 6858000"/>
              <a:gd name="connsiteX736" fmla="*/ 510577 w 7467600"/>
              <a:gd name="connsiteY736" fmla="*/ 2501244 h 6858000"/>
              <a:gd name="connsiteX737" fmla="*/ 211967 w 7467600"/>
              <a:gd name="connsiteY737" fmla="*/ 2479171 h 6858000"/>
              <a:gd name="connsiteX738" fmla="*/ 0 w 7467600"/>
              <a:gd name="connsiteY738" fmla="*/ 2476398 h 6858000"/>
              <a:gd name="connsiteX739" fmla="*/ 0 w 7467600"/>
              <a:gd name="connsiteY739" fmla="*/ 2389189 h 6858000"/>
              <a:gd name="connsiteX740" fmla="*/ 103062 w 7467600"/>
              <a:gd name="connsiteY740" fmla="*/ 2389518 h 6858000"/>
              <a:gd name="connsiteX741" fmla="*/ 510734 w 7467600"/>
              <a:gd name="connsiteY741" fmla="*/ 2416201 h 6858000"/>
              <a:gd name="connsiteX742" fmla="*/ 279257 w 7467600"/>
              <a:gd name="connsiteY742" fmla="*/ 2092102 h 6858000"/>
              <a:gd name="connsiteX743" fmla="*/ 65265 w 7467600"/>
              <a:gd name="connsiteY743" fmla="*/ 2006049 h 6858000"/>
              <a:gd name="connsiteX744" fmla="*/ 0 w 7467600"/>
              <a:gd name="connsiteY744" fmla="*/ 1982532 h 6858000"/>
              <a:gd name="connsiteX745" fmla="*/ 0 w 7467600"/>
              <a:gd name="connsiteY745" fmla="*/ 1912789 h 6858000"/>
              <a:gd name="connsiteX746" fmla="*/ 97460 w 7467600"/>
              <a:gd name="connsiteY746" fmla="*/ 1953725 h 6858000"/>
              <a:gd name="connsiteX747" fmla="*/ 221272 w 7467600"/>
              <a:gd name="connsiteY747" fmla="*/ 1980766 h 6858000"/>
              <a:gd name="connsiteX748" fmla="*/ 116765 w 7467600"/>
              <a:gd name="connsiteY748" fmla="*/ 1911033 h 6858000"/>
              <a:gd name="connsiteX749" fmla="*/ 16405 w 7467600"/>
              <a:gd name="connsiteY749" fmla="*/ 1803412 h 6858000"/>
              <a:gd name="connsiteX750" fmla="*/ 0 w 7467600"/>
              <a:gd name="connsiteY750" fmla="*/ 1784777 h 6858000"/>
              <a:gd name="connsiteX751" fmla="*/ 0 w 7467600"/>
              <a:gd name="connsiteY751" fmla="*/ 1740082 h 6858000"/>
              <a:gd name="connsiteX752" fmla="*/ 39394 w 7467600"/>
              <a:gd name="connsiteY752" fmla="*/ 1784856 h 6858000"/>
              <a:gd name="connsiteX753" fmla="*/ 135813 w 7467600"/>
              <a:gd name="connsiteY753" fmla="*/ 1888838 h 6858000"/>
              <a:gd name="connsiteX754" fmla="*/ 242575 w 7467600"/>
              <a:gd name="connsiteY754" fmla="*/ 1958841 h 6858000"/>
              <a:gd name="connsiteX755" fmla="*/ 82197 w 7467600"/>
              <a:gd name="connsiteY755" fmla="*/ 1754826 h 6858000"/>
              <a:gd name="connsiteX756" fmla="*/ 0 w 7467600"/>
              <a:gd name="connsiteY756" fmla="*/ 1679650 h 6858000"/>
              <a:gd name="connsiteX757" fmla="*/ 0 w 7467600"/>
              <a:gd name="connsiteY757" fmla="*/ 1602463 h 6858000"/>
              <a:gd name="connsiteX758" fmla="*/ 84689 w 7467600"/>
              <a:gd name="connsiteY758" fmla="*/ 1677442 h 6858000"/>
              <a:gd name="connsiteX759" fmla="*/ 298437 w 7467600"/>
              <a:gd name="connsiteY759" fmla="*/ 1968019 h 6858000"/>
              <a:gd name="connsiteX760" fmla="*/ 227269 w 7467600"/>
              <a:gd name="connsiteY760" fmla="*/ 1114064 h 6858000"/>
              <a:gd name="connsiteX761" fmla="*/ 248003 w 7467600"/>
              <a:gd name="connsiteY761" fmla="*/ 1089613 h 6858000"/>
              <a:gd name="connsiteX762" fmla="*/ 427020 w 7467600"/>
              <a:gd name="connsiteY762" fmla="*/ 1619803 h 6858000"/>
              <a:gd name="connsiteX763" fmla="*/ 340345 w 7467600"/>
              <a:gd name="connsiteY763" fmla="*/ 2027739 h 6858000"/>
              <a:gd name="connsiteX764" fmla="*/ 360865 w 7467600"/>
              <a:gd name="connsiteY764" fmla="*/ 2044827 h 6858000"/>
              <a:gd name="connsiteX765" fmla="*/ 560414 w 7467600"/>
              <a:gd name="connsiteY765" fmla="*/ 2421457 h 6858000"/>
              <a:gd name="connsiteX766" fmla="*/ 1359703 w 7467600"/>
              <a:gd name="connsiteY766" fmla="*/ 2578554 h 6858000"/>
              <a:gd name="connsiteX767" fmla="*/ 1359422 w 7467600"/>
              <a:gd name="connsiteY767" fmla="*/ 2577994 h 6858000"/>
              <a:gd name="connsiteX768" fmla="*/ 828701 w 7467600"/>
              <a:gd name="connsiteY768" fmla="*/ 1839520 h 6858000"/>
              <a:gd name="connsiteX769" fmla="*/ 494427 w 7467600"/>
              <a:gd name="connsiteY769" fmla="*/ 1092333 h 6858000"/>
              <a:gd name="connsiteX770" fmla="*/ 506322 w 7467600"/>
              <a:gd name="connsiteY770" fmla="*/ 1020997 h 6858000"/>
              <a:gd name="connsiteX771" fmla="*/ 4570198 w 7467600"/>
              <a:gd name="connsiteY771" fmla="*/ 978081 h 6858000"/>
              <a:gd name="connsiteX772" fmla="*/ 4523691 w 7467600"/>
              <a:gd name="connsiteY772" fmla="*/ 1127776 h 6858000"/>
              <a:gd name="connsiteX773" fmla="*/ 4509875 w 7467600"/>
              <a:gd name="connsiteY773" fmla="*/ 1167552 h 6858000"/>
              <a:gd name="connsiteX774" fmla="*/ 4478168 w 7467600"/>
              <a:gd name="connsiteY774" fmla="*/ 1260735 h 6858000"/>
              <a:gd name="connsiteX775" fmla="*/ 4409309 w 7467600"/>
              <a:gd name="connsiteY775" fmla="*/ 1666996 h 6858000"/>
              <a:gd name="connsiteX776" fmla="*/ 4370031 w 7467600"/>
              <a:gd name="connsiteY776" fmla="*/ 1955666 h 6858000"/>
              <a:gd name="connsiteX777" fmla="*/ 4570198 w 7467600"/>
              <a:gd name="connsiteY777" fmla="*/ 978081 h 6858000"/>
              <a:gd name="connsiteX778" fmla="*/ 4557898 w 7467600"/>
              <a:gd name="connsiteY778" fmla="*/ 900011 h 6858000"/>
              <a:gd name="connsiteX779" fmla="*/ 4344840 w 7467600"/>
              <a:gd name="connsiteY779" fmla="*/ 1922038 h 6858000"/>
              <a:gd name="connsiteX780" fmla="*/ 4378710 w 7467600"/>
              <a:gd name="connsiteY780" fmla="*/ 1665516 h 6858000"/>
              <a:gd name="connsiteX781" fmla="*/ 4448798 w 7467600"/>
              <a:gd name="connsiteY781" fmla="*/ 1253024 h 6858000"/>
              <a:gd name="connsiteX782" fmla="*/ 4480315 w 7467600"/>
              <a:gd name="connsiteY782" fmla="*/ 1158454 h 6858000"/>
              <a:gd name="connsiteX783" fmla="*/ 4494133 w 7467600"/>
              <a:gd name="connsiteY783" fmla="*/ 1118676 h 6858000"/>
              <a:gd name="connsiteX784" fmla="*/ 4557898 w 7467600"/>
              <a:gd name="connsiteY784" fmla="*/ 900011 h 6858000"/>
              <a:gd name="connsiteX785" fmla="*/ 5870151 w 7467600"/>
              <a:gd name="connsiteY785" fmla="*/ 898890 h 6858000"/>
              <a:gd name="connsiteX786" fmla="*/ 5861335 w 7467600"/>
              <a:gd name="connsiteY786" fmla="*/ 899177 h 6858000"/>
              <a:gd name="connsiteX787" fmla="*/ 5843702 w 7467600"/>
              <a:gd name="connsiteY787" fmla="*/ 899748 h 6858000"/>
              <a:gd name="connsiteX788" fmla="*/ 5651107 w 7467600"/>
              <a:gd name="connsiteY788" fmla="*/ 920306 h 6858000"/>
              <a:gd name="connsiteX789" fmla="*/ 5459407 w 7467600"/>
              <a:gd name="connsiteY789" fmla="*/ 940975 h 6858000"/>
              <a:gd name="connsiteX790" fmla="*/ 5374846 w 7467600"/>
              <a:gd name="connsiteY790" fmla="*/ 941988 h 6858000"/>
              <a:gd name="connsiteX791" fmla="*/ 5256105 w 7467600"/>
              <a:gd name="connsiteY791" fmla="*/ 945632 h 6858000"/>
              <a:gd name="connsiteX792" fmla="*/ 5107071 w 7467600"/>
              <a:gd name="connsiteY792" fmla="*/ 969720 h 6858000"/>
              <a:gd name="connsiteX793" fmla="*/ 4998681 w 7467600"/>
              <a:gd name="connsiteY793" fmla="*/ 988771 h 6858000"/>
              <a:gd name="connsiteX794" fmla="*/ 5870151 w 7467600"/>
              <a:gd name="connsiteY794" fmla="*/ 898890 h 6858000"/>
              <a:gd name="connsiteX795" fmla="*/ 5504425 w 7467600"/>
              <a:gd name="connsiteY795" fmla="*/ 848067 h 6858000"/>
              <a:gd name="connsiteX796" fmla="*/ 4968849 w 7467600"/>
              <a:gd name="connsiteY796" fmla="*/ 962318 h 6858000"/>
              <a:gd name="connsiteX797" fmla="*/ 5104039 w 7467600"/>
              <a:gd name="connsiteY797" fmla="*/ 940634 h 6858000"/>
              <a:gd name="connsiteX798" fmla="*/ 5256311 w 7467600"/>
              <a:gd name="connsiteY798" fmla="*/ 916490 h 6858000"/>
              <a:gd name="connsiteX799" fmla="*/ 5377381 w 7467600"/>
              <a:gd name="connsiteY799" fmla="*/ 912671 h 6858000"/>
              <a:gd name="connsiteX800" fmla="*/ 5460148 w 7467600"/>
              <a:gd name="connsiteY800" fmla="*/ 911442 h 6858000"/>
              <a:gd name="connsiteX801" fmla="*/ 5648971 w 7467600"/>
              <a:gd name="connsiteY801" fmla="*/ 891331 h 6858000"/>
              <a:gd name="connsiteX802" fmla="*/ 5844807 w 7467600"/>
              <a:gd name="connsiteY802" fmla="*/ 870718 h 6858000"/>
              <a:gd name="connsiteX803" fmla="*/ 5862975 w 7467600"/>
              <a:gd name="connsiteY803" fmla="*/ 869756 h 6858000"/>
              <a:gd name="connsiteX804" fmla="*/ 5920887 w 7467600"/>
              <a:gd name="connsiteY804" fmla="*/ 865929 h 6858000"/>
              <a:gd name="connsiteX805" fmla="*/ 5504425 w 7467600"/>
              <a:gd name="connsiteY805" fmla="*/ 848067 h 6858000"/>
              <a:gd name="connsiteX806" fmla="*/ 3607114 w 7467600"/>
              <a:gd name="connsiteY806" fmla="*/ 467441 h 6858000"/>
              <a:gd name="connsiteX807" fmla="*/ 3296242 w 7467600"/>
              <a:gd name="connsiteY807" fmla="*/ 807991 h 6858000"/>
              <a:gd name="connsiteX808" fmla="*/ 3174674 w 7467600"/>
              <a:gd name="connsiteY808" fmla="*/ 919759 h 6858000"/>
              <a:gd name="connsiteX809" fmla="*/ 3042978 w 7467600"/>
              <a:gd name="connsiteY809" fmla="*/ 1054894 h 6858000"/>
              <a:gd name="connsiteX810" fmla="*/ 2968914 w 7467600"/>
              <a:gd name="connsiteY810" fmla="*/ 1133756 h 6858000"/>
              <a:gd name="connsiteX811" fmla="*/ 3103823 w 7467600"/>
              <a:gd name="connsiteY811" fmla="*/ 1026814 h 6858000"/>
              <a:gd name="connsiteX812" fmla="*/ 3607114 w 7467600"/>
              <a:gd name="connsiteY812" fmla="*/ 467441 h 6858000"/>
              <a:gd name="connsiteX813" fmla="*/ 3744487 w 7467600"/>
              <a:gd name="connsiteY813" fmla="*/ 383136 h 6858000"/>
              <a:gd name="connsiteX814" fmla="*/ 3970213 w 7467600"/>
              <a:gd name="connsiteY814" fmla="*/ 995559 h 6858000"/>
              <a:gd name="connsiteX815" fmla="*/ 3744487 w 7467600"/>
              <a:gd name="connsiteY815" fmla="*/ 383136 h 6858000"/>
              <a:gd name="connsiteX816" fmla="*/ 3624562 w 7467600"/>
              <a:gd name="connsiteY816" fmla="*/ 367041 h 6858000"/>
              <a:gd name="connsiteX817" fmla="*/ 3489712 w 7467600"/>
              <a:gd name="connsiteY817" fmla="*/ 485386 h 6858000"/>
              <a:gd name="connsiteX818" fmla="*/ 3182994 w 7467600"/>
              <a:gd name="connsiteY818" fmla="*/ 828265 h 6858000"/>
              <a:gd name="connsiteX819" fmla="*/ 2892114 w 7467600"/>
              <a:gd name="connsiteY819" fmla="*/ 1172635 h 6858000"/>
              <a:gd name="connsiteX820" fmla="*/ 3021459 w 7467600"/>
              <a:gd name="connsiteY820" fmla="*/ 1035385 h 6858000"/>
              <a:gd name="connsiteX821" fmla="*/ 3153873 w 7467600"/>
              <a:gd name="connsiteY821" fmla="*/ 898971 h 6858000"/>
              <a:gd name="connsiteX822" fmla="*/ 3276511 w 7467600"/>
              <a:gd name="connsiteY822" fmla="*/ 786423 h 6858000"/>
              <a:gd name="connsiteX823" fmla="*/ 3584154 w 7467600"/>
              <a:gd name="connsiteY823" fmla="*/ 448218 h 6858000"/>
              <a:gd name="connsiteX824" fmla="*/ 3624562 w 7467600"/>
              <a:gd name="connsiteY824" fmla="*/ 367041 h 6858000"/>
              <a:gd name="connsiteX825" fmla="*/ 3766672 w 7467600"/>
              <a:gd name="connsiteY825" fmla="*/ 359429 h 6858000"/>
              <a:gd name="connsiteX826" fmla="*/ 3996338 w 7467600"/>
              <a:gd name="connsiteY826" fmla="*/ 968237 h 6858000"/>
              <a:gd name="connsiteX827" fmla="*/ 3766672 w 7467600"/>
              <a:gd name="connsiteY827" fmla="*/ 359429 h 6858000"/>
              <a:gd name="connsiteX828" fmla="*/ 5805386 w 7467600"/>
              <a:gd name="connsiteY828" fmla="*/ 239240 h 6858000"/>
              <a:gd name="connsiteX829" fmla="*/ 5736947 w 7467600"/>
              <a:gd name="connsiteY829" fmla="*/ 261367 h 6858000"/>
              <a:gd name="connsiteX830" fmla="*/ 5427012 w 7467600"/>
              <a:gd name="connsiteY830" fmla="*/ 311272 h 6858000"/>
              <a:gd name="connsiteX831" fmla="*/ 5147818 w 7467600"/>
              <a:gd name="connsiteY831" fmla="*/ 322112 h 6858000"/>
              <a:gd name="connsiteX832" fmla="*/ 5060854 w 7467600"/>
              <a:gd name="connsiteY832" fmla="*/ 311882 h 6858000"/>
              <a:gd name="connsiteX833" fmla="*/ 4945989 w 7467600"/>
              <a:gd name="connsiteY833" fmla="*/ 300516 h 6858000"/>
              <a:gd name="connsiteX834" fmla="*/ 5410479 w 7467600"/>
              <a:gd name="connsiteY834" fmla="*/ 348434 h 6858000"/>
              <a:gd name="connsiteX835" fmla="*/ 5805386 w 7467600"/>
              <a:gd name="connsiteY835" fmla="*/ 239240 h 6858000"/>
              <a:gd name="connsiteX836" fmla="*/ 5905192 w 7467600"/>
              <a:gd name="connsiteY836" fmla="*/ 163079 h 6858000"/>
              <a:gd name="connsiteX837" fmla="*/ 5865655 w 7467600"/>
              <a:gd name="connsiteY837" fmla="*/ 171901 h 6858000"/>
              <a:gd name="connsiteX838" fmla="*/ 5259740 w 7467600"/>
              <a:gd name="connsiteY838" fmla="*/ 257013 h 6858000"/>
              <a:gd name="connsiteX839" fmla="*/ 5208466 w 7467600"/>
              <a:gd name="connsiteY839" fmla="*/ 257550 h 6858000"/>
              <a:gd name="connsiteX840" fmla="*/ 4980204 w 7467600"/>
              <a:gd name="connsiteY840" fmla="*/ 271903 h 6858000"/>
              <a:gd name="connsiteX841" fmla="*/ 5068068 w 7467600"/>
              <a:gd name="connsiteY841" fmla="*/ 282244 h 6858000"/>
              <a:gd name="connsiteX842" fmla="*/ 5153231 w 7467600"/>
              <a:gd name="connsiteY842" fmla="*/ 292240 h 6858000"/>
              <a:gd name="connsiteX843" fmla="*/ 5426491 w 7467600"/>
              <a:gd name="connsiteY843" fmla="*/ 281128 h 6858000"/>
              <a:gd name="connsiteX844" fmla="*/ 5731212 w 7467600"/>
              <a:gd name="connsiteY844" fmla="*/ 231951 h 6858000"/>
              <a:gd name="connsiteX845" fmla="*/ 5905192 w 7467600"/>
              <a:gd name="connsiteY845" fmla="*/ 163079 h 6858000"/>
              <a:gd name="connsiteX846" fmla="*/ 5944437 w 7467600"/>
              <a:gd name="connsiteY846" fmla="*/ 113829 h 6858000"/>
              <a:gd name="connsiteX847" fmla="*/ 5825032 w 7467600"/>
              <a:gd name="connsiteY847" fmla="*/ 146405 h 6858000"/>
              <a:gd name="connsiteX848" fmla="*/ 4955599 w 7467600"/>
              <a:gd name="connsiteY848" fmla="*/ 247008 h 6858000"/>
              <a:gd name="connsiteX849" fmla="*/ 5210104 w 7467600"/>
              <a:gd name="connsiteY849" fmla="*/ 228123 h 6858000"/>
              <a:gd name="connsiteX850" fmla="*/ 5261015 w 7467600"/>
              <a:gd name="connsiteY850" fmla="*/ 227087 h 6858000"/>
              <a:gd name="connsiteX851" fmla="*/ 5861181 w 7467600"/>
              <a:gd name="connsiteY851" fmla="*/ 143093 h 6858000"/>
              <a:gd name="connsiteX852" fmla="*/ 5961252 w 7467600"/>
              <a:gd name="connsiteY852" fmla="*/ 114820 h 6858000"/>
              <a:gd name="connsiteX853" fmla="*/ 5944437 w 7467600"/>
              <a:gd name="connsiteY853" fmla="*/ 113829 h 6858000"/>
              <a:gd name="connsiteX854" fmla="*/ 3882765 w 7467600"/>
              <a:gd name="connsiteY854" fmla="*/ 0 h 6858000"/>
              <a:gd name="connsiteX855" fmla="*/ 3995099 w 7467600"/>
              <a:gd name="connsiteY855" fmla="*/ 0 h 6858000"/>
              <a:gd name="connsiteX856" fmla="*/ 4163818 w 7467600"/>
              <a:gd name="connsiteY856" fmla="*/ 234104 h 6858000"/>
              <a:gd name="connsiteX857" fmla="*/ 4172099 w 7467600"/>
              <a:gd name="connsiteY857" fmla="*/ 234207 h 6858000"/>
              <a:gd name="connsiteX858" fmla="*/ 4784282 w 7467600"/>
              <a:gd name="connsiteY858" fmla="*/ 276561 h 6858000"/>
              <a:gd name="connsiteX859" fmla="*/ 4801687 w 7467600"/>
              <a:gd name="connsiteY859" fmla="*/ 267764 h 6858000"/>
              <a:gd name="connsiteX860" fmla="*/ 6082788 w 7467600"/>
              <a:gd name="connsiteY860" fmla="*/ 64119 h 6858000"/>
              <a:gd name="connsiteX861" fmla="*/ 6099442 w 7467600"/>
              <a:gd name="connsiteY861" fmla="*/ 82568 h 6858000"/>
              <a:gd name="connsiteX862" fmla="*/ 4804137 w 7467600"/>
              <a:gd name="connsiteY862" fmla="*/ 320931 h 6858000"/>
              <a:gd name="connsiteX863" fmla="*/ 4227047 w 7467600"/>
              <a:gd name="connsiteY863" fmla="*/ 313415 h 6858000"/>
              <a:gd name="connsiteX864" fmla="*/ 4346041 w 7467600"/>
              <a:gd name="connsiteY864" fmla="*/ 456086 h 6858000"/>
              <a:gd name="connsiteX865" fmla="*/ 4870967 w 7467600"/>
              <a:gd name="connsiteY865" fmla="*/ 963061 h 6858000"/>
              <a:gd name="connsiteX866" fmla="*/ 4889647 w 7467600"/>
              <a:gd name="connsiteY866" fmla="*/ 957147 h 6858000"/>
              <a:gd name="connsiteX867" fmla="*/ 5422504 w 7467600"/>
              <a:gd name="connsiteY867" fmla="*/ 805191 h 6858000"/>
              <a:gd name="connsiteX868" fmla="*/ 6087656 w 7467600"/>
              <a:gd name="connsiteY868" fmla="*/ 826703 h 6858000"/>
              <a:gd name="connsiteX869" fmla="*/ 6058717 w 7467600"/>
              <a:gd name="connsiteY869" fmla="*/ 865992 h 6858000"/>
              <a:gd name="connsiteX870" fmla="*/ 4974153 w 7467600"/>
              <a:gd name="connsiteY870" fmla="*/ 1045456 h 6858000"/>
              <a:gd name="connsiteX871" fmla="*/ 5627835 w 7467600"/>
              <a:gd name="connsiteY871" fmla="*/ 1472077 h 6858000"/>
              <a:gd name="connsiteX872" fmla="*/ 5629817 w 7467600"/>
              <a:gd name="connsiteY872" fmla="*/ 1471412 h 6858000"/>
              <a:gd name="connsiteX873" fmla="*/ 5634124 w 7467600"/>
              <a:gd name="connsiteY873" fmla="*/ 1470572 h 6858000"/>
              <a:gd name="connsiteX874" fmla="*/ 5755832 w 7467600"/>
              <a:gd name="connsiteY874" fmla="*/ 1383886 h 6858000"/>
              <a:gd name="connsiteX875" fmla="*/ 6014186 w 7467600"/>
              <a:gd name="connsiteY875" fmla="*/ 1279799 h 6858000"/>
              <a:gd name="connsiteX876" fmla="*/ 6901619 w 7467600"/>
              <a:gd name="connsiteY876" fmla="*/ 1047874 h 6858000"/>
              <a:gd name="connsiteX877" fmla="*/ 6931566 w 7467600"/>
              <a:gd name="connsiteY877" fmla="*/ 1062034 h 6858000"/>
              <a:gd name="connsiteX878" fmla="*/ 5790982 w 7467600"/>
              <a:gd name="connsiteY878" fmla="*/ 1561380 h 6858000"/>
              <a:gd name="connsiteX879" fmla="*/ 6188971 w 7467600"/>
              <a:gd name="connsiteY879" fmla="*/ 1755168 h 6858000"/>
              <a:gd name="connsiteX880" fmla="*/ 6202446 w 7467600"/>
              <a:gd name="connsiteY880" fmla="*/ 1752268 h 6858000"/>
              <a:gd name="connsiteX881" fmla="*/ 7179560 w 7467600"/>
              <a:gd name="connsiteY881" fmla="*/ 1467551 h 6858000"/>
              <a:gd name="connsiteX882" fmla="*/ 7158730 w 7467600"/>
              <a:gd name="connsiteY882" fmla="*/ 1507835 h 6858000"/>
              <a:gd name="connsiteX883" fmla="*/ 6326959 w 7467600"/>
              <a:gd name="connsiteY883" fmla="*/ 1817686 h 6858000"/>
              <a:gd name="connsiteX884" fmla="*/ 6537433 w 7467600"/>
              <a:gd name="connsiteY884" fmla="*/ 1907790 h 6858000"/>
              <a:gd name="connsiteX885" fmla="*/ 6550221 w 7467600"/>
              <a:gd name="connsiteY885" fmla="*/ 1910729 h 6858000"/>
              <a:gd name="connsiteX886" fmla="*/ 6964438 w 7467600"/>
              <a:gd name="connsiteY886" fmla="*/ 2209505 h 6858000"/>
              <a:gd name="connsiteX887" fmla="*/ 7367862 w 7467600"/>
              <a:gd name="connsiteY887" fmla="*/ 2806833 h 6858000"/>
              <a:gd name="connsiteX888" fmla="*/ 7364329 w 7467600"/>
              <a:gd name="connsiteY888" fmla="*/ 2826907 h 6858000"/>
              <a:gd name="connsiteX889" fmla="*/ 7290545 w 7467600"/>
              <a:gd name="connsiteY889" fmla="*/ 2850663 h 6858000"/>
              <a:gd name="connsiteX890" fmla="*/ 6472036 w 7467600"/>
              <a:gd name="connsiteY890" fmla="*/ 1959003 h 6858000"/>
              <a:gd name="connsiteX891" fmla="*/ 5792897 w 7467600"/>
              <a:gd name="connsiteY891" fmla="*/ 1647747 h 6858000"/>
              <a:gd name="connsiteX892" fmla="*/ 5842751 w 7467600"/>
              <a:gd name="connsiteY892" fmla="*/ 1816112 h 6858000"/>
              <a:gd name="connsiteX893" fmla="*/ 5847424 w 7467600"/>
              <a:gd name="connsiteY893" fmla="*/ 1815776 h 6858000"/>
              <a:gd name="connsiteX894" fmla="*/ 6399821 w 7467600"/>
              <a:gd name="connsiteY894" fmla="*/ 2344799 h 6858000"/>
              <a:gd name="connsiteX895" fmla="*/ 6323232 w 7467600"/>
              <a:gd name="connsiteY895" fmla="*/ 2389634 h 6858000"/>
              <a:gd name="connsiteX896" fmla="*/ 5942958 w 7467600"/>
              <a:gd name="connsiteY896" fmla="*/ 2077708 h 6858000"/>
              <a:gd name="connsiteX897" fmla="*/ 5921559 w 7467600"/>
              <a:gd name="connsiteY897" fmla="*/ 2378596 h 6858000"/>
              <a:gd name="connsiteX898" fmla="*/ 5817651 w 7467600"/>
              <a:gd name="connsiteY898" fmla="*/ 3023919 h 6858000"/>
              <a:gd name="connsiteX899" fmla="*/ 5729634 w 7467600"/>
              <a:gd name="connsiteY899" fmla="*/ 3051849 h 6858000"/>
              <a:gd name="connsiteX900" fmla="*/ 5611018 w 7467600"/>
              <a:gd name="connsiteY900" fmla="*/ 2316769 h 6858000"/>
              <a:gd name="connsiteX901" fmla="*/ 5687608 w 7467600"/>
              <a:gd name="connsiteY901" fmla="*/ 2039972 h 6858000"/>
              <a:gd name="connsiteX902" fmla="*/ 5657554 w 7467600"/>
              <a:gd name="connsiteY902" fmla="*/ 1576445 h 6858000"/>
              <a:gd name="connsiteX903" fmla="*/ 5150475 w 7467600"/>
              <a:gd name="connsiteY903" fmla="*/ 1274012 h 6858000"/>
              <a:gd name="connsiteX904" fmla="*/ 5349142 w 7467600"/>
              <a:gd name="connsiteY904" fmla="*/ 2204405 h 6858000"/>
              <a:gd name="connsiteX905" fmla="*/ 5262214 w 7467600"/>
              <a:gd name="connsiteY905" fmla="*/ 2233836 h 6858000"/>
              <a:gd name="connsiteX906" fmla="*/ 4981539 w 7467600"/>
              <a:gd name="connsiteY906" fmla="*/ 1542201 h 6858000"/>
              <a:gd name="connsiteX907" fmla="*/ 4958461 w 7467600"/>
              <a:gd name="connsiteY907" fmla="*/ 1136957 h 6858000"/>
              <a:gd name="connsiteX908" fmla="*/ 4655015 w 7467600"/>
              <a:gd name="connsiteY908" fmla="*/ 891426 h 6858000"/>
              <a:gd name="connsiteX909" fmla="*/ 4348002 w 7467600"/>
              <a:gd name="connsiteY909" fmla="*/ 2205895 h 6858000"/>
              <a:gd name="connsiteX910" fmla="*/ 4262250 w 7467600"/>
              <a:gd name="connsiteY910" fmla="*/ 2219972 h 6858000"/>
              <a:gd name="connsiteX911" fmla="*/ 4550611 w 7467600"/>
              <a:gd name="connsiteY911" fmla="*/ 817540 h 6858000"/>
              <a:gd name="connsiteX912" fmla="*/ 4564418 w 7467600"/>
              <a:gd name="connsiteY912" fmla="*/ 808293 h 6858000"/>
              <a:gd name="connsiteX913" fmla="*/ 4266388 w 7467600"/>
              <a:gd name="connsiteY913" fmla="*/ 500083 h 6858000"/>
              <a:gd name="connsiteX914" fmla="*/ 4032842 w 7467600"/>
              <a:gd name="connsiteY914" fmla="*/ 211809 h 6858000"/>
              <a:gd name="connsiteX915" fmla="*/ 3882765 w 7467600"/>
              <a:gd name="connsiteY915" fmla="*/ 0 h 6858000"/>
              <a:gd name="connsiteX916" fmla="*/ 3721337 w 7467600"/>
              <a:gd name="connsiteY916" fmla="*/ 0 h 6858000"/>
              <a:gd name="connsiteX917" fmla="*/ 3797544 w 7467600"/>
              <a:gd name="connsiteY917" fmla="*/ 0 h 6858000"/>
              <a:gd name="connsiteX918" fmla="*/ 3775734 w 7467600"/>
              <a:gd name="connsiteY918" fmla="*/ 95131 h 6858000"/>
              <a:gd name="connsiteX919" fmla="*/ 3724807 w 7467600"/>
              <a:gd name="connsiteY919" fmla="*/ 272257 h 6858000"/>
              <a:gd name="connsiteX920" fmla="*/ 3726844 w 7467600"/>
              <a:gd name="connsiteY920" fmla="*/ 282988 h 6858000"/>
              <a:gd name="connsiteX921" fmla="*/ 3742664 w 7467600"/>
              <a:gd name="connsiteY921" fmla="*/ 279918 h 6858000"/>
              <a:gd name="connsiteX922" fmla="*/ 4103910 w 7467600"/>
              <a:gd name="connsiteY922" fmla="*/ 1161917 h 6858000"/>
              <a:gd name="connsiteX923" fmla="*/ 4020269 w 7467600"/>
              <a:gd name="connsiteY923" fmla="*/ 1200406 h 6858000"/>
              <a:gd name="connsiteX924" fmla="*/ 3674882 w 7467600"/>
              <a:gd name="connsiteY924" fmla="*/ 488524 h 6858000"/>
              <a:gd name="connsiteX925" fmla="*/ 3132682 w 7467600"/>
              <a:gd name="connsiteY925" fmla="*/ 1072284 h 6858000"/>
              <a:gd name="connsiteX926" fmla="*/ 2716346 w 7467600"/>
              <a:gd name="connsiteY926" fmla="*/ 1276376 h 6858000"/>
              <a:gd name="connsiteX927" fmla="*/ 2716772 w 7467600"/>
              <a:gd name="connsiteY927" fmla="*/ 1255462 h 6858000"/>
              <a:gd name="connsiteX928" fmla="*/ 3471096 w 7467600"/>
              <a:gd name="connsiteY928" fmla="*/ 437072 h 6858000"/>
              <a:gd name="connsiteX929" fmla="*/ 3639057 w 7467600"/>
              <a:gd name="connsiteY929" fmla="*/ 286334 h 6858000"/>
              <a:gd name="connsiteX930" fmla="*/ 3640309 w 7467600"/>
              <a:gd name="connsiteY930" fmla="*/ 284664 h 6858000"/>
              <a:gd name="connsiteX931" fmla="*/ 3646022 w 7467600"/>
              <a:gd name="connsiteY931" fmla="*/ 276711 h 6858000"/>
              <a:gd name="connsiteX932" fmla="*/ 3707943 w 7467600"/>
              <a:gd name="connsiteY932" fmla="*/ 65958 h 6858000"/>
              <a:gd name="connsiteX933" fmla="*/ 3721337 w 7467600"/>
              <a:gd name="connsiteY933" fmla="*/ 0 h 6858000"/>
              <a:gd name="connsiteX934" fmla="*/ 2867960 w 7467600"/>
              <a:gd name="connsiteY934" fmla="*/ 0 h 6858000"/>
              <a:gd name="connsiteX935" fmla="*/ 2926351 w 7467600"/>
              <a:gd name="connsiteY935" fmla="*/ 0 h 6858000"/>
              <a:gd name="connsiteX936" fmla="*/ 2902823 w 7467600"/>
              <a:gd name="connsiteY936" fmla="*/ 262929 h 6858000"/>
              <a:gd name="connsiteX937" fmla="*/ 2940663 w 7467600"/>
              <a:gd name="connsiteY937" fmla="*/ 140884 h 6858000"/>
              <a:gd name="connsiteX938" fmla="*/ 2947039 w 7467600"/>
              <a:gd name="connsiteY938" fmla="*/ 122524 h 6858000"/>
              <a:gd name="connsiteX939" fmla="*/ 2984316 w 7467600"/>
              <a:gd name="connsiteY939" fmla="*/ 0 h 6858000"/>
              <a:gd name="connsiteX940" fmla="*/ 3016114 w 7467600"/>
              <a:gd name="connsiteY940" fmla="*/ 0 h 6858000"/>
              <a:gd name="connsiteX941" fmla="*/ 2979949 w 7467600"/>
              <a:gd name="connsiteY941" fmla="*/ 119274 h 6858000"/>
              <a:gd name="connsiteX942" fmla="*/ 3023879 w 7467600"/>
              <a:gd name="connsiteY942" fmla="*/ 0 h 6858000"/>
              <a:gd name="connsiteX943" fmla="*/ 3105400 w 7467600"/>
              <a:gd name="connsiteY943" fmla="*/ 0 h 6858000"/>
              <a:gd name="connsiteX944" fmla="*/ 3094669 w 7467600"/>
              <a:gd name="connsiteY944" fmla="*/ 30308 h 6858000"/>
              <a:gd name="connsiteX945" fmla="*/ 2901945 w 7467600"/>
              <a:gd name="connsiteY945" fmla="*/ 466538 h 6858000"/>
              <a:gd name="connsiteX946" fmla="*/ 2815209 w 7467600"/>
              <a:gd name="connsiteY946" fmla="*/ 497361 h 6858000"/>
              <a:gd name="connsiteX947" fmla="*/ 2844845 w 7467600"/>
              <a:gd name="connsiteY947" fmla="*/ 127638 h 6858000"/>
              <a:gd name="connsiteX948" fmla="*/ 2867960 w 7467600"/>
              <a:gd name="connsiteY948" fmla="*/ 0 h 6858000"/>
              <a:gd name="connsiteX949" fmla="*/ 1057230 w 7467600"/>
              <a:gd name="connsiteY949" fmla="*/ 0 h 6858000"/>
              <a:gd name="connsiteX950" fmla="*/ 1111003 w 7467600"/>
              <a:gd name="connsiteY950" fmla="*/ 0 h 6858000"/>
              <a:gd name="connsiteX951" fmla="*/ 1125553 w 7467600"/>
              <a:gd name="connsiteY951" fmla="*/ 52588 h 6858000"/>
              <a:gd name="connsiteX952" fmla="*/ 1304276 w 7467600"/>
              <a:gd name="connsiteY952" fmla="*/ 476275 h 6858000"/>
              <a:gd name="connsiteX953" fmla="*/ 1492066 w 7467600"/>
              <a:gd name="connsiteY953" fmla="*/ 886333 h 6858000"/>
              <a:gd name="connsiteX954" fmla="*/ 1423698 w 7467600"/>
              <a:gd name="connsiteY954" fmla="*/ 710817 h 6858000"/>
              <a:gd name="connsiteX955" fmla="*/ 1357609 w 7467600"/>
              <a:gd name="connsiteY955" fmla="*/ 532892 h 6858000"/>
              <a:gd name="connsiteX956" fmla="*/ 1309550 w 7467600"/>
              <a:gd name="connsiteY956" fmla="*/ 374031 h 6858000"/>
              <a:gd name="connsiteX957" fmla="*/ 1193673 w 7467600"/>
              <a:gd name="connsiteY957" fmla="*/ 49533 h 6858000"/>
              <a:gd name="connsiteX958" fmla="*/ 1164391 w 7467600"/>
              <a:gd name="connsiteY958" fmla="*/ 0 h 6858000"/>
              <a:gd name="connsiteX959" fmla="*/ 1200666 w 7467600"/>
              <a:gd name="connsiteY959" fmla="*/ 0 h 6858000"/>
              <a:gd name="connsiteX960" fmla="*/ 1223408 w 7467600"/>
              <a:gd name="connsiteY960" fmla="*/ 38996 h 6858000"/>
              <a:gd name="connsiteX961" fmla="*/ 1339635 w 7467600"/>
              <a:gd name="connsiteY961" fmla="*/ 365517 h 6858000"/>
              <a:gd name="connsiteX962" fmla="*/ 1387469 w 7467600"/>
              <a:gd name="connsiteY962" fmla="*/ 523079 h 6858000"/>
              <a:gd name="connsiteX963" fmla="*/ 1452685 w 7467600"/>
              <a:gd name="connsiteY963" fmla="*/ 699806 h 6858000"/>
              <a:gd name="connsiteX964" fmla="*/ 1492092 w 7467600"/>
              <a:gd name="connsiteY964" fmla="*/ 800424 h 6858000"/>
              <a:gd name="connsiteX965" fmla="*/ 1455302 w 7467600"/>
              <a:gd name="connsiteY965" fmla="*/ 632913 h 6858000"/>
              <a:gd name="connsiteX966" fmla="*/ 1222336 w 7467600"/>
              <a:gd name="connsiteY966" fmla="*/ 9480 h 6858000"/>
              <a:gd name="connsiteX967" fmla="*/ 1214634 w 7467600"/>
              <a:gd name="connsiteY967" fmla="*/ 0 h 6858000"/>
              <a:gd name="connsiteX968" fmla="*/ 1289827 w 7467600"/>
              <a:gd name="connsiteY968" fmla="*/ 0 h 6858000"/>
              <a:gd name="connsiteX969" fmla="*/ 1321076 w 7467600"/>
              <a:gd name="connsiteY969" fmla="*/ 59722 h 6858000"/>
              <a:gd name="connsiteX970" fmla="*/ 1512579 w 7467600"/>
              <a:gd name="connsiteY970" fmla="*/ 626441 h 6858000"/>
              <a:gd name="connsiteX971" fmla="*/ 1506076 w 7467600"/>
              <a:gd name="connsiteY971" fmla="*/ 1089289 h 6858000"/>
              <a:gd name="connsiteX972" fmla="*/ 1486346 w 7467600"/>
              <a:gd name="connsiteY972" fmla="*/ 1079919 h 6858000"/>
              <a:gd name="connsiteX973" fmla="*/ 1070511 w 7467600"/>
              <a:gd name="connsiteY973" fmla="*/ 48609 h 6858000"/>
              <a:gd name="connsiteX974" fmla="*/ 1057230 w 7467600"/>
              <a:gd name="connsiteY974" fmla="*/ 0 h 6858000"/>
              <a:gd name="connsiteX975" fmla="*/ 43151 w 7467600"/>
              <a:gd name="connsiteY975" fmla="*/ 0 h 6858000"/>
              <a:gd name="connsiteX976" fmla="*/ 95283 w 7467600"/>
              <a:gd name="connsiteY976" fmla="*/ 0 h 6858000"/>
              <a:gd name="connsiteX977" fmla="*/ 300708 w 7467600"/>
              <a:gd name="connsiteY977" fmla="*/ 154571 h 6858000"/>
              <a:gd name="connsiteX978" fmla="*/ 530414 w 7467600"/>
              <a:gd name="connsiteY978" fmla="*/ 354673 h 6858000"/>
              <a:gd name="connsiteX979" fmla="*/ 333785 w 7467600"/>
              <a:gd name="connsiteY979" fmla="*/ 161564 h 6858000"/>
              <a:gd name="connsiteX980" fmla="*/ 147005 w 7467600"/>
              <a:gd name="connsiteY980" fmla="*/ 0 h 6858000"/>
              <a:gd name="connsiteX981" fmla="*/ 272509 w 7467600"/>
              <a:gd name="connsiteY981" fmla="*/ 0 h 6858000"/>
              <a:gd name="connsiteX982" fmla="*/ 326276 w 7467600"/>
              <a:gd name="connsiteY982" fmla="*/ 45847 h 6858000"/>
              <a:gd name="connsiteX983" fmla="*/ 823759 w 7467600"/>
              <a:gd name="connsiteY983" fmla="*/ 574145 h 6858000"/>
              <a:gd name="connsiteX984" fmla="*/ 811254 w 7467600"/>
              <a:gd name="connsiteY984" fmla="*/ 665546 h 6858000"/>
              <a:gd name="connsiteX985" fmla="*/ 154042 w 7467600"/>
              <a:gd name="connsiteY985" fmla="*/ 261522 h 6858000"/>
              <a:gd name="connsiteX986" fmla="*/ 13550 w 7467600"/>
              <a:gd name="connsiteY986" fmla="*/ 158423 h 6858000"/>
              <a:gd name="connsiteX987" fmla="*/ 0 w 7467600"/>
              <a:gd name="connsiteY987" fmla="*/ 146618 h 6858000"/>
              <a:gd name="connsiteX988" fmla="*/ 0 w 7467600"/>
              <a:gd name="connsiteY988" fmla="*/ 59161 h 6858000"/>
              <a:gd name="connsiteX989" fmla="*/ 45427 w 7467600"/>
              <a:gd name="connsiteY989" fmla="*/ 101078 h 6858000"/>
              <a:gd name="connsiteX990" fmla="*/ 630103 w 7467600"/>
              <a:gd name="connsiteY990" fmla="*/ 485885 h 6858000"/>
              <a:gd name="connsiteX991" fmla="*/ 532040 w 7467600"/>
              <a:gd name="connsiteY991" fmla="*/ 399359 h 6858000"/>
              <a:gd name="connsiteX992" fmla="*/ 517618 w 7467600"/>
              <a:gd name="connsiteY992" fmla="*/ 385726 h 6858000"/>
              <a:gd name="connsiteX993" fmla="*/ 285074 w 7467600"/>
              <a:gd name="connsiteY993" fmla="*/ 182755 h 6858000"/>
              <a:gd name="connsiteX994" fmla="*/ 43151 w 7467600"/>
              <a:gd name="connsiteY994"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27773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77736 h 6858000"/>
              <a:gd name="connsiteX138" fmla="*/ 1903353 w 7467600"/>
              <a:gd name="connsiteY138" fmla="*/ 5044827 h 6858000"/>
              <a:gd name="connsiteX139" fmla="*/ 1936931 w 7467600"/>
              <a:gd name="connsiteY139" fmla="*/ 5093954 h 6858000"/>
              <a:gd name="connsiteX140" fmla="*/ 2195868 w 7467600"/>
              <a:gd name="connsiteY140" fmla="*/ 5396574 h 6858000"/>
              <a:gd name="connsiteX141" fmla="*/ 2088852 w 7467600"/>
              <a:gd name="connsiteY141" fmla="*/ 5166123 h 6858000"/>
              <a:gd name="connsiteX142" fmla="*/ 1958241 w 7467600"/>
              <a:gd name="connsiteY142" fmla="*/ 5067955 h 6858000"/>
              <a:gd name="connsiteX143" fmla="*/ 1903353 w 7467600"/>
              <a:gd name="connsiteY143" fmla="*/ 5044827 h 6858000"/>
              <a:gd name="connsiteX144" fmla="*/ 1979378 w 7467600"/>
              <a:gd name="connsiteY144" fmla="*/ 4769504 h 6858000"/>
              <a:gd name="connsiteX145" fmla="*/ 2882120 w 7467600"/>
              <a:gd name="connsiteY145" fmla="*/ 5064547 h 6858000"/>
              <a:gd name="connsiteX146" fmla="*/ 2793103 w 7467600"/>
              <a:gd name="connsiteY146" fmla="*/ 5039699 h 6858000"/>
              <a:gd name="connsiteX147" fmla="*/ 2770041 w 7467600"/>
              <a:gd name="connsiteY147" fmla="*/ 5033634 h 6858000"/>
              <a:gd name="connsiteX148" fmla="*/ 1979378 w 7467600"/>
              <a:gd name="connsiteY148" fmla="*/ 4769504 h 6858000"/>
              <a:gd name="connsiteX149" fmla="*/ 1927410 w 7467600"/>
              <a:gd name="connsiteY149" fmla="*/ 4716164 h 6858000"/>
              <a:gd name="connsiteX150" fmla="*/ 1959587 w 7467600"/>
              <a:gd name="connsiteY150" fmla="*/ 4728849 h 6858000"/>
              <a:gd name="connsiteX151" fmla="*/ 2777707 w 7467600"/>
              <a:gd name="connsiteY151" fmla="*/ 5003991 h 6858000"/>
              <a:gd name="connsiteX152" fmla="*/ 2800768 w 7467600"/>
              <a:gd name="connsiteY152" fmla="*/ 5010056 h 6858000"/>
              <a:gd name="connsiteX153" fmla="*/ 2879408 w 7467600"/>
              <a:gd name="connsiteY153" fmla="*/ 5031590 h 6858000"/>
              <a:gd name="connsiteX154" fmla="*/ 2862295 w 7467600"/>
              <a:gd name="connsiteY154" fmla="*/ 5022958 h 6858000"/>
              <a:gd name="connsiteX155" fmla="*/ 2813343 w 7467600"/>
              <a:gd name="connsiteY155" fmla="*/ 4998369 h 6858000"/>
              <a:gd name="connsiteX156" fmla="*/ 2646245 w 7467600"/>
              <a:gd name="connsiteY156" fmla="*/ 4930999 h 6858000"/>
              <a:gd name="connsiteX157" fmla="*/ 1999243 w 7467600"/>
              <a:gd name="connsiteY157" fmla="*/ 4730524 h 6858000"/>
              <a:gd name="connsiteX158" fmla="*/ 1979527 w 7467600"/>
              <a:gd name="connsiteY158" fmla="*/ 4726651 h 6858000"/>
              <a:gd name="connsiteX159" fmla="*/ 1927410 w 7467600"/>
              <a:gd name="connsiteY159" fmla="*/ 4716164 h 6858000"/>
              <a:gd name="connsiteX160" fmla="*/ 1997014 w 7467600"/>
              <a:gd name="connsiteY160" fmla="*/ 4698007 h 6858000"/>
              <a:gd name="connsiteX161" fmla="*/ 2005458 w 7467600"/>
              <a:gd name="connsiteY161" fmla="*/ 4699540 h 6858000"/>
              <a:gd name="connsiteX162" fmla="*/ 2657186 w 7467600"/>
              <a:gd name="connsiteY162" fmla="*/ 4901687 h 6858000"/>
              <a:gd name="connsiteX163" fmla="*/ 2826662 w 7467600"/>
              <a:gd name="connsiteY163" fmla="*/ 4970362 h 6858000"/>
              <a:gd name="connsiteX164" fmla="*/ 2876100 w 7467600"/>
              <a:gd name="connsiteY164" fmla="*/ 4995397 h 6858000"/>
              <a:gd name="connsiteX165" fmla="*/ 3042600 w 7467600"/>
              <a:gd name="connsiteY165" fmla="*/ 5059532 h 6858000"/>
              <a:gd name="connsiteX166" fmla="*/ 1997014 w 7467600"/>
              <a:gd name="connsiteY166" fmla="*/ 4698007 h 6858000"/>
              <a:gd name="connsiteX167" fmla="*/ 2305292 w 7467600"/>
              <a:gd name="connsiteY167" fmla="*/ 4219492 h 6858000"/>
              <a:gd name="connsiteX168" fmla="*/ 3360922 w 7467600"/>
              <a:gd name="connsiteY168" fmla="*/ 4529373 h 6858000"/>
              <a:gd name="connsiteX169" fmla="*/ 3492420 w 7467600"/>
              <a:gd name="connsiteY169" fmla="*/ 4510145 h 6858000"/>
              <a:gd name="connsiteX170" fmla="*/ 3364086 w 7467600"/>
              <a:gd name="connsiteY170" fmla="*/ 4480340 h 6858000"/>
              <a:gd name="connsiteX171" fmla="*/ 3225818 w 7467600"/>
              <a:gd name="connsiteY171" fmla="*/ 4411822 h 6858000"/>
              <a:gd name="connsiteX172" fmla="*/ 3129696 w 7467600"/>
              <a:gd name="connsiteY172" fmla="*/ 4360704 h 6858000"/>
              <a:gd name="connsiteX173" fmla="*/ 2814545 w 7467600"/>
              <a:gd name="connsiteY173" fmla="*/ 4282955 h 6858000"/>
              <a:gd name="connsiteX174" fmla="*/ 2305292 w 7467600"/>
              <a:gd name="connsiteY174" fmla="*/ 4219492 h 6858000"/>
              <a:gd name="connsiteX175" fmla="*/ 2626982 w 7467600"/>
              <a:gd name="connsiteY175" fmla="*/ 4206450 h 6858000"/>
              <a:gd name="connsiteX176" fmla="*/ 2490617 w 7467600"/>
              <a:gd name="connsiteY176" fmla="*/ 4206951 h 6858000"/>
              <a:gd name="connsiteX177" fmla="*/ 2819869 w 7467600"/>
              <a:gd name="connsiteY177" fmla="*/ 4252936 h 6858000"/>
              <a:gd name="connsiteX178" fmla="*/ 3143018 w 7467600"/>
              <a:gd name="connsiteY178" fmla="*/ 4332698 h 6858000"/>
              <a:gd name="connsiteX179" fmla="*/ 3241520 w 7467600"/>
              <a:gd name="connsiteY179" fmla="*/ 4385112 h 6858000"/>
              <a:gd name="connsiteX180" fmla="*/ 3374575 w 7467600"/>
              <a:gd name="connsiteY180" fmla="*/ 4451517 h 6858000"/>
              <a:gd name="connsiteX181" fmla="*/ 3505221 w 7467600"/>
              <a:gd name="connsiteY181" fmla="*/ 4480757 h 6858000"/>
              <a:gd name="connsiteX182" fmla="*/ 2626982 w 7467600"/>
              <a:gd name="connsiteY182" fmla="*/ 4206450 h 6858000"/>
              <a:gd name="connsiteX183" fmla="*/ 1310106 w 7467600"/>
              <a:gd name="connsiteY183" fmla="*/ 3943217 h 6858000"/>
              <a:gd name="connsiteX184" fmla="*/ 854994 w 7467600"/>
              <a:gd name="connsiteY184" fmla="*/ 4399136 h 6858000"/>
              <a:gd name="connsiteX185" fmla="*/ 742462 w 7467600"/>
              <a:gd name="connsiteY185" fmla="*/ 4594648 h 6858000"/>
              <a:gd name="connsiteX186" fmla="*/ 820602 w 7467600"/>
              <a:gd name="connsiteY186" fmla="*/ 4485915 h 6858000"/>
              <a:gd name="connsiteX187" fmla="*/ 878295 w 7467600"/>
              <a:gd name="connsiteY187" fmla="*/ 4403594 h 6858000"/>
              <a:gd name="connsiteX188" fmla="*/ 1240607 w 7467600"/>
              <a:gd name="connsiteY188" fmla="*/ 4010401 h 6858000"/>
              <a:gd name="connsiteX189" fmla="*/ 1310106 w 7467600"/>
              <a:gd name="connsiteY189" fmla="*/ 3943217 h 6858000"/>
              <a:gd name="connsiteX190" fmla="*/ 1423113 w 7467600"/>
              <a:gd name="connsiteY190" fmla="*/ 3874565 h 6858000"/>
              <a:gd name="connsiteX191" fmla="*/ 1260565 w 7467600"/>
              <a:gd name="connsiteY191" fmla="*/ 4031982 h 6858000"/>
              <a:gd name="connsiteX192" fmla="*/ 901900 w 7467600"/>
              <a:gd name="connsiteY192" fmla="*/ 4421236 h 6858000"/>
              <a:gd name="connsiteX193" fmla="*/ 845044 w 7467600"/>
              <a:gd name="connsiteY193" fmla="*/ 4502436 h 6858000"/>
              <a:gd name="connsiteX194" fmla="*/ 685926 w 7467600"/>
              <a:gd name="connsiteY194" fmla="*/ 4703069 h 6858000"/>
              <a:gd name="connsiteX195" fmla="*/ 684248 w 7467600"/>
              <a:gd name="connsiteY195" fmla="*/ 4706721 h 6858000"/>
              <a:gd name="connsiteX196" fmla="*/ 1423113 w 7467600"/>
              <a:gd name="connsiteY196" fmla="*/ 3874565 h 6858000"/>
              <a:gd name="connsiteX197" fmla="*/ 3316479 w 7467600"/>
              <a:gd name="connsiteY197" fmla="*/ 3872136 h 6858000"/>
              <a:gd name="connsiteX198" fmla="*/ 3546806 w 7467600"/>
              <a:gd name="connsiteY198" fmla="*/ 4356139 h 6858000"/>
              <a:gd name="connsiteX199" fmla="*/ 3364433 w 7467600"/>
              <a:gd name="connsiteY199" fmla="*/ 3953121 h 6858000"/>
              <a:gd name="connsiteX200" fmla="*/ 3316479 w 7467600"/>
              <a:gd name="connsiteY200" fmla="*/ 3872136 h 6858000"/>
              <a:gd name="connsiteX201" fmla="*/ 3291335 w 7467600"/>
              <a:gd name="connsiteY201" fmla="*/ 3767420 h 6858000"/>
              <a:gd name="connsiteX202" fmla="*/ 3390805 w 7467600"/>
              <a:gd name="connsiteY202" fmla="*/ 3937163 h 6858000"/>
              <a:gd name="connsiteX203" fmla="*/ 3579062 w 7467600"/>
              <a:gd name="connsiteY203" fmla="*/ 4359040 h 6858000"/>
              <a:gd name="connsiteX204" fmla="*/ 3467355 w 7467600"/>
              <a:gd name="connsiteY204" fmla="*/ 3988130 h 6858000"/>
              <a:gd name="connsiteX205" fmla="*/ 3310753 w 7467600"/>
              <a:gd name="connsiteY205" fmla="*/ 3787140 h 6858000"/>
              <a:gd name="connsiteX206" fmla="*/ 3291335 w 7467600"/>
              <a:gd name="connsiteY206" fmla="*/ 3767420 h 6858000"/>
              <a:gd name="connsiteX207" fmla="*/ 1635889 w 7467600"/>
              <a:gd name="connsiteY207" fmla="*/ 3709494 h 6858000"/>
              <a:gd name="connsiteX208" fmla="*/ 1634800 w 7467600"/>
              <a:gd name="connsiteY208" fmla="*/ 3731111 h 6858000"/>
              <a:gd name="connsiteX209" fmla="*/ 1635889 w 7467600"/>
              <a:gd name="connsiteY209" fmla="*/ 3709494 h 6858000"/>
              <a:gd name="connsiteX210" fmla="*/ 1510397 w 7467600"/>
              <a:gd name="connsiteY210" fmla="*/ 3684705 h 6858000"/>
              <a:gd name="connsiteX211" fmla="*/ 1146550 w 7467600"/>
              <a:gd name="connsiteY211" fmla="*/ 3802012 h 6858000"/>
              <a:gd name="connsiteX212" fmla="*/ 698834 w 7467600"/>
              <a:gd name="connsiteY212" fmla="*/ 3952272 h 6858000"/>
              <a:gd name="connsiteX213" fmla="*/ 34256 w 7467600"/>
              <a:gd name="connsiteY213" fmla="*/ 4347603 h 6858000"/>
              <a:gd name="connsiteX214" fmla="*/ 527241 w 7467600"/>
              <a:gd name="connsiteY214" fmla="*/ 4065078 h 6858000"/>
              <a:gd name="connsiteX215" fmla="*/ 1510397 w 7467600"/>
              <a:gd name="connsiteY215" fmla="*/ 3684705 h 6858000"/>
              <a:gd name="connsiteX216" fmla="*/ 1313114 w 7467600"/>
              <a:gd name="connsiteY216" fmla="*/ 3655216 h 6858000"/>
              <a:gd name="connsiteX217" fmla="*/ 1109304 w 7467600"/>
              <a:gd name="connsiteY217" fmla="*/ 3669030 h 6858000"/>
              <a:gd name="connsiteX218" fmla="*/ 8129 w 7467600"/>
              <a:gd name="connsiteY218" fmla="*/ 4330519 h 6858000"/>
              <a:gd name="connsiteX219" fmla="*/ 687572 w 7467600"/>
              <a:gd name="connsiteY219" fmla="*/ 3925629 h 6858000"/>
              <a:gd name="connsiteX220" fmla="*/ 1138365 w 7467600"/>
              <a:gd name="connsiteY220" fmla="*/ 3774515 h 6858000"/>
              <a:gd name="connsiteX221" fmla="*/ 1505579 w 7467600"/>
              <a:gd name="connsiteY221" fmla="*/ 3655526 h 6858000"/>
              <a:gd name="connsiteX222" fmla="*/ 1313114 w 7467600"/>
              <a:gd name="connsiteY222" fmla="*/ 3655216 h 6858000"/>
              <a:gd name="connsiteX223" fmla="*/ 3655073 w 7467600"/>
              <a:gd name="connsiteY223" fmla="*/ 3650884 h 6858000"/>
              <a:gd name="connsiteX224" fmla="*/ 3989938 w 7467600"/>
              <a:gd name="connsiteY224" fmla="*/ 3991685 h 6858000"/>
              <a:gd name="connsiteX225" fmla="*/ 4393907 w 7467600"/>
              <a:gd name="connsiteY225" fmla="*/ 4261258 h 6858000"/>
              <a:gd name="connsiteX226" fmla="*/ 4648051 w 7467600"/>
              <a:gd name="connsiteY226" fmla="*/ 4374051 h 6858000"/>
              <a:gd name="connsiteX227" fmla="*/ 4383389 w 7467600"/>
              <a:gd name="connsiteY227" fmla="*/ 4184369 h 6858000"/>
              <a:gd name="connsiteX228" fmla="*/ 4165508 w 7467600"/>
              <a:gd name="connsiteY228" fmla="*/ 4035196 h 6858000"/>
              <a:gd name="connsiteX229" fmla="*/ 4068162 w 7467600"/>
              <a:gd name="connsiteY229" fmla="*/ 3953394 h 6858000"/>
              <a:gd name="connsiteX230" fmla="*/ 3981416 w 7467600"/>
              <a:gd name="connsiteY230" fmla="*/ 3880482 h 6858000"/>
              <a:gd name="connsiteX231" fmla="*/ 3800147 w 7467600"/>
              <a:gd name="connsiteY231" fmla="*/ 3749872 h 6858000"/>
              <a:gd name="connsiteX232" fmla="*/ 3655073 w 7467600"/>
              <a:gd name="connsiteY232" fmla="*/ 3650884 h 6858000"/>
              <a:gd name="connsiteX233" fmla="*/ 3670252 w 7467600"/>
              <a:gd name="connsiteY233" fmla="*/ 3622798 h 6858000"/>
              <a:gd name="connsiteX234" fmla="*/ 3817258 w 7467600"/>
              <a:gd name="connsiteY234" fmla="*/ 3723577 h 6858000"/>
              <a:gd name="connsiteX235" fmla="*/ 4000461 w 7467600"/>
              <a:gd name="connsiteY235" fmla="*/ 3855966 h 6858000"/>
              <a:gd name="connsiteX236" fmla="*/ 4088180 w 7467600"/>
              <a:gd name="connsiteY236" fmla="*/ 3929774 h 6858000"/>
              <a:gd name="connsiteX237" fmla="*/ 4184555 w 7467600"/>
              <a:gd name="connsiteY237" fmla="*/ 4010683 h 6858000"/>
              <a:gd name="connsiteX238" fmla="*/ 4399563 w 7467600"/>
              <a:gd name="connsiteY238" fmla="*/ 4158106 h 6858000"/>
              <a:gd name="connsiteX239" fmla="*/ 4684469 w 7467600"/>
              <a:gd name="connsiteY239" fmla="*/ 4364680 h 6858000"/>
              <a:gd name="connsiteX240" fmla="*/ 4690271 w 7467600"/>
              <a:gd name="connsiteY240" fmla="*/ 4370034 h 6858000"/>
              <a:gd name="connsiteX241" fmla="*/ 4136093 w 7467600"/>
              <a:gd name="connsiteY241" fmla="*/ 3858466 h 6858000"/>
              <a:gd name="connsiteX242" fmla="*/ 3670252 w 7467600"/>
              <a:gd name="connsiteY242" fmla="*/ 3622798 h 6858000"/>
              <a:gd name="connsiteX243" fmla="*/ 4440129 w 7467600"/>
              <a:gd name="connsiteY243" fmla="*/ 3448571 h 6858000"/>
              <a:gd name="connsiteX244" fmla="*/ 4856525 w 7467600"/>
              <a:gd name="connsiteY244" fmla="*/ 3915351 h 6858000"/>
              <a:gd name="connsiteX245" fmla="*/ 5059055 w 7467600"/>
              <a:gd name="connsiteY245" fmla="*/ 4108918 h 6858000"/>
              <a:gd name="connsiteX246" fmla="*/ 5290070 w 7467600"/>
              <a:gd name="connsiteY246" fmla="*/ 4263619 h 6858000"/>
              <a:gd name="connsiteX247" fmla="*/ 4834991 w 7467600"/>
              <a:gd name="connsiteY247" fmla="*/ 3830985 h 6858000"/>
              <a:gd name="connsiteX248" fmla="*/ 4440129 w 7467600"/>
              <a:gd name="connsiteY248" fmla="*/ 3448571 h 6858000"/>
              <a:gd name="connsiteX249" fmla="*/ 4441737 w 7467600"/>
              <a:gd name="connsiteY249" fmla="*/ 3399734 h 6858000"/>
              <a:gd name="connsiteX250" fmla="*/ 4431236 w 7467600"/>
              <a:gd name="connsiteY250" fmla="*/ 3400954 h 6858000"/>
              <a:gd name="connsiteX251" fmla="*/ 4557150 w 7467600"/>
              <a:gd name="connsiteY251" fmla="*/ 3510023 h 6858000"/>
              <a:gd name="connsiteX252" fmla="*/ 4856936 w 7467600"/>
              <a:gd name="connsiteY252" fmla="*/ 3809146 h 6858000"/>
              <a:gd name="connsiteX253" fmla="*/ 5111996 w 7467600"/>
              <a:gd name="connsiteY253" fmla="*/ 4065759 h 6858000"/>
              <a:gd name="connsiteX254" fmla="*/ 5388878 w 7467600"/>
              <a:gd name="connsiteY254" fmla="*/ 4300185 h 6858000"/>
              <a:gd name="connsiteX255" fmla="*/ 5425556 w 7467600"/>
              <a:gd name="connsiteY255" fmla="*/ 4308967 h 6858000"/>
              <a:gd name="connsiteX256" fmla="*/ 4943646 w 7467600"/>
              <a:gd name="connsiteY256" fmla="*/ 3822916 h 6858000"/>
              <a:gd name="connsiteX257" fmla="*/ 4594837 w 7467600"/>
              <a:gd name="connsiteY257" fmla="*/ 3532274 h 6858000"/>
              <a:gd name="connsiteX258" fmla="*/ 4441737 w 7467600"/>
              <a:gd name="connsiteY258" fmla="*/ 3399734 h 6858000"/>
              <a:gd name="connsiteX259" fmla="*/ 5425834 w 7467600"/>
              <a:gd name="connsiteY259" fmla="*/ 3162785 h 6858000"/>
              <a:gd name="connsiteX260" fmla="*/ 5401644 w 7467600"/>
              <a:gd name="connsiteY260" fmla="*/ 3617847 h 6858000"/>
              <a:gd name="connsiteX261" fmla="*/ 5467256 w 7467600"/>
              <a:gd name="connsiteY261" fmla="*/ 4175494 h 6858000"/>
              <a:gd name="connsiteX262" fmla="*/ 5448069 w 7467600"/>
              <a:gd name="connsiteY262" fmla="*/ 3567554 h 6858000"/>
              <a:gd name="connsiteX263" fmla="*/ 5425834 w 7467600"/>
              <a:gd name="connsiteY263" fmla="*/ 3162785 h 6858000"/>
              <a:gd name="connsiteX264" fmla="*/ 1318687 w 7467600"/>
              <a:gd name="connsiteY264" fmla="*/ 3113840 h 6858000"/>
              <a:gd name="connsiteX265" fmla="*/ 1066793 w 7467600"/>
              <a:gd name="connsiteY265" fmla="*/ 3212171 h 6858000"/>
              <a:gd name="connsiteX266" fmla="*/ 993319 w 7467600"/>
              <a:gd name="connsiteY266" fmla="*/ 3247648 h 6858000"/>
              <a:gd name="connsiteX267" fmla="*/ 853081 w 7467600"/>
              <a:gd name="connsiteY267" fmla="*/ 3312410 h 6858000"/>
              <a:gd name="connsiteX268" fmla="*/ 805957 w 7467600"/>
              <a:gd name="connsiteY268" fmla="*/ 3330443 h 6858000"/>
              <a:gd name="connsiteX269" fmla="*/ 1318687 w 7467600"/>
              <a:gd name="connsiteY269" fmla="*/ 3113840 h 6858000"/>
              <a:gd name="connsiteX270" fmla="*/ 5453702 w 7467600"/>
              <a:gd name="connsiteY270" fmla="*/ 3090882 h 6858000"/>
              <a:gd name="connsiteX271" fmla="*/ 5480135 w 7467600"/>
              <a:gd name="connsiteY271" fmla="*/ 3565802 h 6858000"/>
              <a:gd name="connsiteX272" fmla="*/ 5499023 w 7467600"/>
              <a:gd name="connsiteY272" fmla="*/ 4166310 h 6858000"/>
              <a:gd name="connsiteX273" fmla="*/ 5547022 w 7467600"/>
              <a:gd name="connsiteY273" fmla="*/ 3607838 h 6858000"/>
              <a:gd name="connsiteX274" fmla="*/ 5515964 w 7467600"/>
              <a:gd name="connsiteY274" fmla="*/ 3378541 h 6858000"/>
              <a:gd name="connsiteX275" fmla="*/ 5453702 w 7467600"/>
              <a:gd name="connsiteY275" fmla="*/ 3090882 h 6858000"/>
              <a:gd name="connsiteX276" fmla="*/ 1238695 w 7467600"/>
              <a:gd name="connsiteY276" fmla="*/ 3076820 h 6858000"/>
              <a:gd name="connsiteX277" fmla="*/ 716371 w 7467600"/>
              <a:gd name="connsiteY277" fmla="*/ 3293249 h 6858000"/>
              <a:gd name="connsiteX278" fmla="*/ 579522 w 7467600"/>
              <a:gd name="connsiteY278" fmla="*/ 3371759 h 6858000"/>
              <a:gd name="connsiteX279" fmla="*/ 600288 w 7467600"/>
              <a:gd name="connsiteY279" fmla="*/ 3365555 h 6858000"/>
              <a:gd name="connsiteX280" fmla="*/ 840692 w 7467600"/>
              <a:gd name="connsiteY280" fmla="*/ 3284921 h 6858000"/>
              <a:gd name="connsiteX281" fmla="*/ 979248 w 7467600"/>
              <a:gd name="connsiteY281" fmla="*/ 3221003 h 6858000"/>
              <a:gd name="connsiteX282" fmla="*/ 1053282 w 7467600"/>
              <a:gd name="connsiteY282" fmla="*/ 3185247 h 6858000"/>
              <a:gd name="connsiteX283" fmla="*/ 1320603 w 7467600"/>
              <a:gd name="connsiteY283" fmla="*/ 3081281 h 6858000"/>
              <a:gd name="connsiteX284" fmla="*/ 1238695 w 7467600"/>
              <a:gd name="connsiteY284" fmla="*/ 3076820 h 6858000"/>
              <a:gd name="connsiteX285" fmla="*/ 5425627 w 7467600"/>
              <a:gd name="connsiteY285" fmla="*/ 2954192 h 6858000"/>
              <a:gd name="connsiteX286" fmla="*/ 5470770 w 7467600"/>
              <a:gd name="connsiteY286" fmla="*/ 3005435 h 6858000"/>
              <a:gd name="connsiteX287" fmla="*/ 5519779 w 7467600"/>
              <a:gd name="connsiteY287" fmla="*/ 4359223 h 6858000"/>
              <a:gd name="connsiteX288" fmla="*/ 5520293 w 7467600"/>
              <a:gd name="connsiteY288" fmla="*/ 4360602 h 6858000"/>
              <a:gd name="connsiteX289" fmla="*/ 5767221 w 7467600"/>
              <a:gd name="connsiteY289" fmla="*/ 4665564 h 6858000"/>
              <a:gd name="connsiteX290" fmla="*/ 6937169 w 7467600"/>
              <a:gd name="connsiteY290" fmla="*/ 4815941 h 6858000"/>
              <a:gd name="connsiteX291" fmla="*/ 6953922 w 7467600"/>
              <a:gd name="connsiteY291" fmla="*/ 4890068 h 6858000"/>
              <a:gd name="connsiteX292" fmla="*/ 6071359 w 7467600"/>
              <a:gd name="connsiteY292" fmla="*/ 4770770 h 6858000"/>
              <a:gd name="connsiteX293" fmla="*/ 6038839 w 7467600"/>
              <a:gd name="connsiteY293" fmla="*/ 4764474 h 6858000"/>
              <a:gd name="connsiteX294" fmla="*/ 6038706 w 7467600"/>
              <a:gd name="connsiteY294" fmla="*/ 4763847 h 6858000"/>
              <a:gd name="connsiteX295" fmla="*/ 6037784 w 7467600"/>
              <a:gd name="connsiteY295" fmla="*/ 4764270 h 6858000"/>
              <a:gd name="connsiteX296" fmla="*/ 6038839 w 7467600"/>
              <a:gd name="connsiteY296" fmla="*/ 4764474 h 6858000"/>
              <a:gd name="connsiteX297" fmla="*/ 6040338 w 7467600"/>
              <a:gd name="connsiteY297" fmla="*/ 4771418 h 6858000"/>
              <a:gd name="connsiteX298" fmla="*/ 6024488 w 7467600"/>
              <a:gd name="connsiteY298" fmla="*/ 4809903 h 6858000"/>
              <a:gd name="connsiteX299" fmla="*/ 5599771 w 7467600"/>
              <a:gd name="connsiteY299" fmla="*/ 5509652 h 6858000"/>
              <a:gd name="connsiteX300" fmla="*/ 5548843 w 7467600"/>
              <a:gd name="connsiteY300" fmla="*/ 5563845 h 6858000"/>
              <a:gd name="connsiteX301" fmla="*/ 5940952 w 7467600"/>
              <a:gd name="connsiteY301" fmla="*/ 6250028 h 6858000"/>
              <a:gd name="connsiteX302" fmla="*/ 6043441 w 7467600"/>
              <a:gd name="connsiteY302" fmla="*/ 6665847 h 6858000"/>
              <a:gd name="connsiteX303" fmla="*/ 6093432 w 7467600"/>
              <a:gd name="connsiteY303" fmla="*/ 6858000 h 6858000"/>
              <a:gd name="connsiteX304" fmla="*/ 6034344 w 7467600"/>
              <a:gd name="connsiteY304" fmla="*/ 6858000 h 6858000"/>
              <a:gd name="connsiteX305" fmla="*/ 6026679 w 7467600"/>
              <a:gd name="connsiteY305" fmla="*/ 6836959 h 6858000"/>
              <a:gd name="connsiteX306" fmla="*/ 5800441 w 7467600"/>
              <a:gd name="connsiteY306" fmla="*/ 6335286 h 6858000"/>
              <a:gd name="connsiteX307" fmla="*/ 5526562 w 7467600"/>
              <a:gd name="connsiteY307" fmla="*/ 5705388 h 6858000"/>
              <a:gd name="connsiteX308" fmla="*/ 5519640 w 7467600"/>
              <a:gd name="connsiteY308" fmla="*/ 5683774 h 6858000"/>
              <a:gd name="connsiteX309" fmla="*/ 5844559 w 7467600"/>
              <a:gd name="connsiteY309" fmla="*/ 6553349 h 6858000"/>
              <a:gd name="connsiteX310" fmla="*/ 5975994 w 7467600"/>
              <a:gd name="connsiteY310" fmla="*/ 6858000 h 6858000"/>
              <a:gd name="connsiteX311" fmla="*/ 5898547 w 7467600"/>
              <a:gd name="connsiteY311" fmla="*/ 6858000 h 6858000"/>
              <a:gd name="connsiteX312" fmla="*/ 5682041 w 7467600"/>
              <a:gd name="connsiteY312" fmla="*/ 6355860 h 6858000"/>
              <a:gd name="connsiteX313" fmla="*/ 5461758 w 7467600"/>
              <a:gd name="connsiteY313" fmla="*/ 5820220 h 6858000"/>
              <a:gd name="connsiteX314" fmla="*/ 5237282 w 7467600"/>
              <a:gd name="connsiteY314" fmla="*/ 6579086 h 6858000"/>
              <a:gd name="connsiteX315" fmla="*/ 5115009 w 7467600"/>
              <a:gd name="connsiteY315" fmla="*/ 6858000 h 6858000"/>
              <a:gd name="connsiteX316" fmla="*/ 5028074 w 7467600"/>
              <a:gd name="connsiteY316" fmla="*/ 6858000 h 6858000"/>
              <a:gd name="connsiteX317" fmla="*/ 5079508 w 7467600"/>
              <a:gd name="connsiteY317" fmla="*/ 6749074 h 6858000"/>
              <a:gd name="connsiteX318" fmla="*/ 5371846 w 7467600"/>
              <a:gd name="connsiteY318" fmla="*/ 5924413 h 6858000"/>
              <a:gd name="connsiteX319" fmla="*/ 5270512 w 7467600"/>
              <a:gd name="connsiteY319" fmla="*/ 6138975 h 6858000"/>
              <a:gd name="connsiteX320" fmla="*/ 5062409 w 7467600"/>
              <a:gd name="connsiteY320" fmla="*/ 6653544 h 6858000"/>
              <a:gd name="connsiteX321" fmla="*/ 5036628 w 7467600"/>
              <a:gd name="connsiteY321" fmla="*/ 6754247 h 6858000"/>
              <a:gd name="connsiteX322" fmla="*/ 5009112 w 7467600"/>
              <a:gd name="connsiteY322" fmla="*/ 6858000 h 6858000"/>
              <a:gd name="connsiteX323" fmla="*/ 4976679 w 7467600"/>
              <a:gd name="connsiteY323" fmla="*/ 6858000 h 6858000"/>
              <a:gd name="connsiteX324" fmla="*/ 5006537 w 7467600"/>
              <a:gd name="connsiteY324" fmla="*/ 6747068 h 6858000"/>
              <a:gd name="connsiteX325" fmla="*/ 5032723 w 7467600"/>
              <a:gd name="connsiteY325" fmla="*/ 6644957 h 6858000"/>
              <a:gd name="connsiteX326" fmla="*/ 5242949 w 7467600"/>
              <a:gd name="connsiteY326" fmla="*/ 6125175 h 6858000"/>
              <a:gd name="connsiteX327" fmla="*/ 5286321 w 7467600"/>
              <a:gd name="connsiteY327" fmla="*/ 6033555 h 6858000"/>
              <a:gd name="connsiteX328" fmla="*/ 5008210 w 7467600"/>
              <a:gd name="connsiteY328" fmla="*/ 6649194 h 6858000"/>
              <a:gd name="connsiteX329" fmla="*/ 4986321 w 7467600"/>
              <a:gd name="connsiteY329" fmla="*/ 6765687 h 6858000"/>
              <a:gd name="connsiteX330" fmla="*/ 4973474 w 7467600"/>
              <a:gd name="connsiteY330" fmla="*/ 6858000 h 6858000"/>
              <a:gd name="connsiteX331" fmla="*/ 4907178 w 7467600"/>
              <a:gd name="connsiteY331" fmla="*/ 6858000 h 6858000"/>
              <a:gd name="connsiteX332" fmla="*/ 4910810 w 7467600"/>
              <a:gd name="connsiteY332" fmla="*/ 6829660 h 6858000"/>
              <a:gd name="connsiteX333" fmla="*/ 4987461 w 7467600"/>
              <a:gd name="connsiteY333" fmla="*/ 6432994 h 6858000"/>
              <a:gd name="connsiteX334" fmla="*/ 5179262 w 7467600"/>
              <a:gd name="connsiteY334" fmla="*/ 6035044 h 6858000"/>
              <a:gd name="connsiteX335" fmla="*/ 4689678 w 7467600"/>
              <a:gd name="connsiteY335" fmla="*/ 6440241 h 6858000"/>
              <a:gd name="connsiteX336" fmla="*/ 4477543 w 7467600"/>
              <a:gd name="connsiteY336" fmla="*/ 6674836 h 6858000"/>
              <a:gd name="connsiteX337" fmla="*/ 4329957 w 7467600"/>
              <a:gd name="connsiteY337" fmla="*/ 6858000 h 6858000"/>
              <a:gd name="connsiteX338" fmla="*/ 4218595 w 7467600"/>
              <a:gd name="connsiteY338" fmla="*/ 6858000 h 6858000"/>
              <a:gd name="connsiteX339" fmla="*/ 4368888 w 7467600"/>
              <a:gd name="connsiteY339" fmla="*/ 6668412 h 6858000"/>
              <a:gd name="connsiteX340" fmla="*/ 4563091 w 7467600"/>
              <a:gd name="connsiteY340" fmla="*/ 6442508 h 6858000"/>
              <a:gd name="connsiteX341" fmla="*/ 5387324 w 7467600"/>
              <a:gd name="connsiteY341" fmla="*/ 5705830 h 6858000"/>
              <a:gd name="connsiteX342" fmla="*/ 5073620 w 7467600"/>
              <a:gd name="connsiteY342" fmla="*/ 5955437 h 6858000"/>
              <a:gd name="connsiteX343" fmla="*/ 4689789 w 7467600"/>
              <a:gd name="connsiteY343" fmla="*/ 6268382 h 6858000"/>
              <a:gd name="connsiteX344" fmla="*/ 4418722 w 7467600"/>
              <a:gd name="connsiteY344" fmla="*/ 6570886 h 6858000"/>
              <a:gd name="connsiteX345" fmla="*/ 4214944 w 7467600"/>
              <a:gd name="connsiteY345" fmla="*/ 6858000 h 6858000"/>
              <a:gd name="connsiteX346" fmla="*/ 4177898 w 7467600"/>
              <a:gd name="connsiteY346" fmla="*/ 6858000 h 6858000"/>
              <a:gd name="connsiteX347" fmla="*/ 4391597 w 7467600"/>
              <a:gd name="connsiteY347" fmla="*/ 6556370 h 6858000"/>
              <a:gd name="connsiteX348" fmla="*/ 4668889 w 7467600"/>
              <a:gd name="connsiteY348" fmla="*/ 6246399 h 6858000"/>
              <a:gd name="connsiteX349" fmla="*/ 5055427 w 7467600"/>
              <a:gd name="connsiteY349" fmla="*/ 5931476 h 6858000"/>
              <a:gd name="connsiteX350" fmla="*/ 5371814 w 7467600"/>
              <a:gd name="connsiteY350" fmla="*/ 5678975 h 6858000"/>
              <a:gd name="connsiteX351" fmla="*/ 4987918 w 7467600"/>
              <a:gd name="connsiteY351" fmla="*/ 5838701 h 6858000"/>
              <a:gd name="connsiteX352" fmla="*/ 4317146 w 7467600"/>
              <a:gd name="connsiteY352" fmla="*/ 6587716 h 6858000"/>
              <a:gd name="connsiteX353" fmla="*/ 4171627 w 7467600"/>
              <a:gd name="connsiteY353" fmla="*/ 6858000 h 6858000"/>
              <a:gd name="connsiteX354" fmla="*/ 4081585 w 7467600"/>
              <a:gd name="connsiteY354" fmla="*/ 6858000 h 6858000"/>
              <a:gd name="connsiteX355" fmla="*/ 4238603 w 7467600"/>
              <a:gd name="connsiteY355" fmla="*/ 6559341 h 6858000"/>
              <a:gd name="connsiteX356" fmla="*/ 4778333 w 7467600"/>
              <a:gd name="connsiteY356" fmla="*/ 5873626 h 6858000"/>
              <a:gd name="connsiteX357" fmla="*/ 5414185 w 7467600"/>
              <a:gd name="connsiteY357" fmla="*/ 5573882 h 6858000"/>
              <a:gd name="connsiteX358" fmla="*/ 5959648 w 7467600"/>
              <a:gd name="connsiteY358" fmla="*/ 4760797 h 6858000"/>
              <a:gd name="connsiteX359" fmla="*/ 5355019 w 7467600"/>
              <a:gd name="connsiteY359" fmla="*/ 4734672 h 6858000"/>
              <a:gd name="connsiteX360" fmla="*/ 5083565 w 7467600"/>
              <a:gd name="connsiteY360" fmla="*/ 5179121 h 6858000"/>
              <a:gd name="connsiteX361" fmla="*/ 4713577 w 7467600"/>
              <a:gd name="connsiteY361" fmla="*/ 5616803 h 6858000"/>
              <a:gd name="connsiteX362" fmla="*/ 3989559 w 7467600"/>
              <a:gd name="connsiteY362" fmla="*/ 6145945 h 6858000"/>
              <a:gd name="connsiteX363" fmla="*/ 3939824 w 7467600"/>
              <a:gd name="connsiteY363" fmla="*/ 6066900 h 6858000"/>
              <a:gd name="connsiteX364" fmla="*/ 4584537 w 7467600"/>
              <a:gd name="connsiteY364" fmla="*/ 5324826 h 6858000"/>
              <a:gd name="connsiteX365" fmla="*/ 5037105 w 7467600"/>
              <a:gd name="connsiteY365" fmla="*/ 5088765 h 6858000"/>
              <a:gd name="connsiteX366" fmla="*/ 5039930 w 7467600"/>
              <a:gd name="connsiteY366" fmla="*/ 5089585 h 6858000"/>
              <a:gd name="connsiteX367" fmla="*/ 5263764 w 7467600"/>
              <a:gd name="connsiteY367" fmla="*/ 4735525 h 6858000"/>
              <a:gd name="connsiteX368" fmla="*/ 4086300 w 7467600"/>
              <a:gd name="connsiteY368" fmla="*/ 4884599 h 6858000"/>
              <a:gd name="connsiteX369" fmla="*/ 4085485 w 7467600"/>
              <a:gd name="connsiteY369" fmla="*/ 4899070 h 6858000"/>
              <a:gd name="connsiteX370" fmla="*/ 3871915 w 7467600"/>
              <a:gd name="connsiteY370" fmla="*/ 5253645 h 6858000"/>
              <a:gd name="connsiteX371" fmla="*/ 3799374 w 7467600"/>
              <a:gd name="connsiteY371" fmla="*/ 5466127 h 6858000"/>
              <a:gd name="connsiteX372" fmla="*/ 3498850 w 7467600"/>
              <a:gd name="connsiteY372" fmla="*/ 6661888 h 6858000"/>
              <a:gd name="connsiteX373" fmla="*/ 3399216 w 7467600"/>
              <a:gd name="connsiteY373" fmla="*/ 6858000 h 6858000"/>
              <a:gd name="connsiteX374" fmla="*/ 3303688 w 7467600"/>
              <a:gd name="connsiteY374" fmla="*/ 6858000 h 6858000"/>
              <a:gd name="connsiteX375" fmla="*/ 3391774 w 7467600"/>
              <a:gd name="connsiteY375" fmla="*/ 6697181 h 6858000"/>
              <a:gd name="connsiteX376" fmla="*/ 3735540 w 7467600"/>
              <a:gd name="connsiteY376" fmla="*/ 5546923 h 6858000"/>
              <a:gd name="connsiteX377" fmla="*/ 3729438 w 7467600"/>
              <a:gd name="connsiteY377" fmla="*/ 5569058 h 6858000"/>
              <a:gd name="connsiteX378" fmla="*/ 3707782 w 7467600"/>
              <a:gd name="connsiteY378" fmla="*/ 5644908 h 6858000"/>
              <a:gd name="connsiteX379" fmla="*/ 3583827 w 7467600"/>
              <a:gd name="connsiteY379" fmla="*/ 6039215 h 6858000"/>
              <a:gd name="connsiteX380" fmla="*/ 3547861 w 7467600"/>
              <a:gd name="connsiteY380" fmla="*/ 6129609 h 6858000"/>
              <a:gd name="connsiteX381" fmla="*/ 3490905 w 7467600"/>
              <a:gd name="connsiteY381" fmla="*/ 6277660 h 6858000"/>
              <a:gd name="connsiteX382" fmla="*/ 3455859 w 7467600"/>
              <a:gd name="connsiteY382" fmla="*/ 6391301 h 6858000"/>
              <a:gd name="connsiteX383" fmla="*/ 3429112 w 7467600"/>
              <a:gd name="connsiteY383" fmla="*/ 6479469 h 6858000"/>
              <a:gd name="connsiteX384" fmla="*/ 3304862 w 7467600"/>
              <a:gd name="connsiteY384" fmla="*/ 6796476 h 6858000"/>
              <a:gd name="connsiteX385" fmla="*/ 3276071 w 7467600"/>
              <a:gd name="connsiteY385" fmla="*/ 6858000 h 6858000"/>
              <a:gd name="connsiteX386" fmla="*/ 3240805 w 7467600"/>
              <a:gd name="connsiteY386" fmla="*/ 6858000 h 6858000"/>
              <a:gd name="connsiteX387" fmla="*/ 3275917 w 7467600"/>
              <a:gd name="connsiteY387" fmla="*/ 6783192 h 6858000"/>
              <a:gd name="connsiteX388" fmla="*/ 3399358 w 7467600"/>
              <a:gd name="connsiteY388" fmla="*/ 6469011 h 6858000"/>
              <a:gd name="connsiteX389" fmla="*/ 3425650 w 7467600"/>
              <a:gd name="connsiteY389" fmla="*/ 6381333 h 6858000"/>
              <a:gd name="connsiteX390" fmla="*/ 3460661 w 7467600"/>
              <a:gd name="connsiteY390" fmla="*/ 6266763 h 6858000"/>
              <a:gd name="connsiteX391" fmla="*/ 3518021 w 7467600"/>
              <a:gd name="connsiteY391" fmla="*/ 6117298 h 6858000"/>
              <a:gd name="connsiteX392" fmla="*/ 3554035 w 7467600"/>
              <a:gd name="connsiteY392" fmla="*/ 6027832 h 6858000"/>
              <a:gd name="connsiteX393" fmla="*/ 3677174 w 7467600"/>
              <a:gd name="connsiteY393" fmla="*/ 5636351 h 6858000"/>
              <a:gd name="connsiteX394" fmla="*/ 3698819 w 7467600"/>
              <a:gd name="connsiteY394" fmla="*/ 5560503 h 6858000"/>
              <a:gd name="connsiteX395" fmla="*/ 3702094 w 7467600"/>
              <a:gd name="connsiteY395" fmla="*/ 5549194 h 6858000"/>
              <a:gd name="connsiteX396" fmla="*/ 3398355 w 7467600"/>
              <a:gd name="connsiteY396" fmla="*/ 6094603 h 6858000"/>
              <a:gd name="connsiteX397" fmla="*/ 3193941 w 7467600"/>
              <a:gd name="connsiteY397" fmla="*/ 6798775 h 6858000"/>
              <a:gd name="connsiteX398" fmla="*/ 3184140 w 7467600"/>
              <a:gd name="connsiteY398" fmla="*/ 6858000 h 6858000"/>
              <a:gd name="connsiteX399" fmla="*/ 3099978 w 7467600"/>
              <a:gd name="connsiteY399" fmla="*/ 6858000 h 6858000"/>
              <a:gd name="connsiteX400" fmla="*/ 3101556 w 7467600"/>
              <a:gd name="connsiteY400" fmla="*/ 6843337 h 6858000"/>
              <a:gd name="connsiteX401" fmla="*/ 3370162 w 7467600"/>
              <a:gd name="connsiteY401" fmla="*/ 5785550 h 6858000"/>
              <a:gd name="connsiteX402" fmla="*/ 3746477 w 7467600"/>
              <a:gd name="connsiteY402" fmla="*/ 5377889 h 6858000"/>
              <a:gd name="connsiteX403" fmla="*/ 3863399 w 7467600"/>
              <a:gd name="connsiteY403" fmla="*/ 5087257 h 6858000"/>
              <a:gd name="connsiteX404" fmla="*/ 3968712 w 7467600"/>
              <a:gd name="connsiteY404" fmla="*/ 4913989 h 6858000"/>
              <a:gd name="connsiteX405" fmla="*/ 2792390 w 7467600"/>
              <a:gd name="connsiteY405" fmla="*/ 5382974 h 6858000"/>
              <a:gd name="connsiteX406" fmla="*/ 2714982 w 7467600"/>
              <a:gd name="connsiteY406" fmla="*/ 5427051 h 6858000"/>
              <a:gd name="connsiteX407" fmla="*/ 2813361 w 7467600"/>
              <a:gd name="connsiteY407" fmla="*/ 6023912 h 6858000"/>
              <a:gd name="connsiteX408" fmla="*/ 2688430 w 7467600"/>
              <a:gd name="connsiteY408" fmla="*/ 6801564 h 6858000"/>
              <a:gd name="connsiteX409" fmla="*/ 2629626 w 7467600"/>
              <a:gd name="connsiteY409" fmla="*/ 6763394 h 6858000"/>
              <a:gd name="connsiteX410" fmla="*/ 2565328 w 7467600"/>
              <a:gd name="connsiteY410" fmla="*/ 5516399 h 6858000"/>
              <a:gd name="connsiteX411" fmla="*/ 1922999 w 7467600"/>
              <a:gd name="connsiteY411" fmla="*/ 5980343 h 6858000"/>
              <a:gd name="connsiteX412" fmla="*/ 1950261 w 7467600"/>
              <a:gd name="connsiteY412" fmla="*/ 6405858 h 6858000"/>
              <a:gd name="connsiteX413" fmla="*/ 2365554 w 7467600"/>
              <a:gd name="connsiteY413" fmla="*/ 6759107 h 6858000"/>
              <a:gd name="connsiteX414" fmla="*/ 2424142 w 7467600"/>
              <a:gd name="connsiteY414" fmla="*/ 6858000 h 6858000"/>
              <a:gd name="connsiteX415" fmla="*/ 2395994 w 7467600"/>
              <a:gd name="connsiteY415" fmla="*/ 6858000 h 6858000"/>
              <a:gd name="connsiteX416" fmla="*/ 2392863 w 7467600"/>
              <a:gd name="connsiteY416" fmla="*/ 6852964 h 6858000"/>
              <a:gd name="connsiteX417" fmla="*/ 2017589 w 7467600"/>
              <a:gd name="connsiteY417" fmla="*/ 6493982 h 6858000"/>
              <a:gd name="connsiteX418" fmla="*/ 2147336 w 7467600"/>
              <a:gd name="connsiteY418" fmla="*/ 6594052 h 6858000"/>
              <a:gd name="connsiteX419" fmla="*/ 2207047 w 7467600"/>
              <a:gd name="connsiteY419" fmla="*/ 6654540 h 6858000"/>
              <a:gd name="connsiteX420" fmla="*/ 2299106 w 7467600"/>
              <a:gd name="connsiteY420" fmla="*/ 6778931 h 6858000"/>
              <a:gd name="connsiteX421" fmla="*/ 2314430 w 7467600"/>
              <a:gd name="connsiteY421" fmla="*/ 6801144 h 6858000"/>
              <a:gd name="connsiteX422" fmla="*/ 2352406 w 7467600"/>
              <a:gd name="connsiteY422" fmla="*/ 6858000 h 6858000"/>
              <a:gd name="connsiteX423" fmla="*/ 2314492 w 7467600"/>
              <a:gd name="connsiteY423" fmla="*/ 6858000 h 6858000"/>
              <a:gd name="connsiteX424" fmla="*/ 2288095 w 7467600"/>
              <a:gd name="connsiteY424" fmla="*/ 6818030 h 6858000"/>
              <a:gd name="connsiteX425" fmla="*/ 2272768 w 7467600"/>
              <a:gd name="connsiteY425" fmla="*/ 6795822 h 6858000"/>
              <a:gd name="connsiteX426" fmla="*/ 2182715 w 7467600"/>
              <a:gd name="connsiteY426" fmla="*/ 6675071 h 6858000"/>
              <a:gd name="connsiteX427" fmla="*/ 2032061 w 7467600"/>
              <a:gd name="connsiteY427" fmla="*/ 6541380 h 6858000"/>
              <a:gd name="connsiteX428" fmla="*/ 2257220 w 7467600"/>
              <a:gd name="connsiteY428" fmla="*/ 6826257 h 6858000"/>
              <a:gd name="connsiteX429" fmla="*/ 2281324 w 7467600"/>
              <a:gd name="connsiteY429" fmla="*/ 6858000 h 6858000"/>
              <a:gd name="connsiteX430" fmla="*/ 2242860 w 7467600"/>
              <a:gd name="connsiteY430" fmla="*/ 6858000 h 6858000"/>
              <a:gd name="connsiteX431" fmla="*/ 2232818 w 7467600"/>
              <a:gd name="connsiteY431" fmla="*/ 6844926 h 6858000"/>
              <a:gd name="connsiteX432" fmla="*/ 1990172 w 7467600"/>
              <a:gd name="connsiteY432" fmla="*/ 6542121 h 6858000"/>
              <a:gd name="connsiteX433" fmla="*/ 2124090 w 7467600"/>
              <a:gd name="connsiteY433" fmla="*/ 6761017 h 6858000"/>
              <a:gd name="connsiteX434" fmla="*/ 2200380 w 7467600"/>
              <a:gd name="connsiteY434" fmla="*/ 6858000 h 6858000"/>
              <a:gd name="connsiteX435" fmla="*/ 2147507 w 7467600"/>
              <a:gd name="connsiteY435" fmla="*/ 6858000 h 6858000"/>
              <a:gd name="connsiteX436" fmla="*/ 2070668 w 7467600"/>
              <a:gd name="connsiteY436" fmla="*/ 6761520 h 6858000"/>
              <a:gd name="connsiteX437" fmla="*/ 1975142 w 7467600"/>
              <a:gd name="connsiteY437" fmla="*/ 6585570 h 6858000"/>
              <a:gd name="connsiteX438" fmla="*/ 2050035 w 7467600"/>
              <a:gd name="connsiteY438" fmla="*/ 6813345 h 6858000"/>
              <a:gd name="connsiteX439" fmla="*/ 2063025 w 7467600"/>
              <a:gd name="connsiteY439" fmla="*/ 6858000 h 6858000"/>
              <a:gd name="connsiteX440" fmla="*/ 2021675 w 7467600"/>
              <a:gd name="connsiteY440" fmla="*/ 6858000 h 6858000"/>
              <a:gd name="connsiteX441" fmla="*/ 2019308 w 7467600"/>
              <a:gd name="connsiteY441" fmla="*/ 6847118 h 6858000"/>
              <a:gd name="connsiteX442" fmla="*/ 1938835 w 7467600"/>
              <a:gd name="connsiteY442" fmla="*/ 6551160 h 6858000"/>
              <a:gd name="connsiteX443" fmla="*/ 1953230 w 7467600"/>
              <a:gd name="connsiteY443" fmla="*/ 6759699 h 6858000"/>
              <a:gd name="connsiteX444" fmla="*/ 1956763 w 7467600"/>
              <a:gd name="connsiteY444" fmla="*/ 6778191 h 6858000"/>
              <a:gd name="connsiteX445" fmla="*/ 1967925 w 7467600"/>
              <a:gd name="connsiteY445" fmla="*/ 6858000 h 6858000"/>
              <a:gd name="connsiteX446" fmla="*/ 1936622 w 7467600"/>
              <a:gd name="connsiteY446" fmla="*/ 6858000 h 6858000"/>
              <a:gd name="connsiteX447" fmla="*/ 1926261 w 7467600"/>
              <a:gd name="connsiteY447" fmla="*/ 6784064 h 6858000"/>
              <a:gd name="connsiteX448" fmla="*/ 1922724 w 7467600"/>
              <a:gd name="connsiteY448" fmla="*/ 6765577 h 6858000"/>
              <a:gd name="connsiteX449" fmla="*/ 1904650 w 7467600"/>
              <a:gd name="connsiteY449" fmla="*/ 6639616 h 6858000"/>
              <a:gd name="connsiteX450" fmla="*/ 1885273 w 7467600"/>
              <a:gd name="connsiteY450" fmla="*/ 6858000 h 6858000"/>
              <a:gd name="connsiteX451" fmla="*/ 1854363 w 7467600"/>
              <a:gd name="connsiteY451" fmla="*/ 6858000 h 6858000"/>
              <a:gd name="connsiteX452" fmla="*/ 1880391 w 7467600"/>
              <a:gd name="connsiteY452" fmla="*/ 6603796 h 6858000"/>
              <a:gd name="connsiteX453" fmla="*/ 1818273 w 7467600"/>
              <a:gd name="connsiteY453" fmla="*/ 6715729 h 6858000"/>
              <a:gd name="connsiteX454" fmla="*/ 1794691 w 7467600"/>
              <a:gd name="connsiteY454" fmla="*/ 6843239 h 6858000"/>
              <a:gd name="connsiteX455" fmla="*/ 1794914 w 7467600"/>
              <a:gd name="connsiteY455" fmla="*/ 6858000 h 6858000"/>
              <a:gd name="connsiteX456" fmla="*/ 1746128 w 7467600"/>
              <a:gd name="connsiteY456" fmla="*/ 6858000 h 6858000"/>
              <a:gd name="connsiteX457" fmla="*/ 1753934 w 7467600"/>
              <a:gd name="connsiteY457" fmla="*/ 6724796 h 6858000"/>
              <a:gd name="connsiteX458" fmla="*/ 1792053 w 7467600"/>
              <a:gd name="connsiteY458" fmla="*/ 6572396 h 6858000"/>
              <a:gd name="connsiteX459" fmla="*/ 1862248 w 7467600"/>
              <a:gd name="connsiteY459" fmla="*/ 6266397 h 6858000"/>
              <a:gd name="connsiteX460" fmla="*/ 1862250 w 7467600"/>
              <a:gd name="connsiteY460" fmla="*/ 6033531 h 6858000"/>
              <a:gd name="connsiteX461" fmla="*/ 1211999 w 7467600"/>
              <a:gd name="connsiteY461" fmla="*/ 6683610 h 6858000"/>
              <a:gd name="connsiteX462" fmla="*/ 1213266 w 7467600"/>
              <a:gd name="connsiteY462" fmla="*/ 6691947 h 6858000"/>
              <a:gd name="connsiteX463" fmla="*/ 1203370 w 7467600"/>
              <a:gd name="connsiteY463" fmla="*/ 6850676 h 6858000"/>
              <a:gd name="connsiteX464" fmla="*/ 1203671 w 7467600"/>
              <a:gd name="connsiteY464" fmla="*/ 6858000 h 6858000"/>
              <a:gd name="connsiteX465" fmla="*/ 1143180 w 7467600"/>
              <a:gd name="connsiteY465" fmla="*/ 6858000 h 6858000"/>
              <a:gd name="connsiteX466" fmla="*/ 1142176 w 7467600"/>
              <a:gd name="connsiteY466" fmla="*/ 6766045 h 6858000"/>
              <a:gd name="connsiteX467" fmla="*/ 1067484 w 7467600"/>
              <a:gd name="connsiteY467" fmla="*/ 6858000 h 6858000"/>
              <a:gd name="connsiteX468" fmla="*/ 953928 w 7467600"/>
              <a:gd name="connsiteY468" fmla="*/ 6858000 h 6858000"/>
              <a:gd name="connsiteX469" fmla="*/ 959715 w 7467600"/>
              <a:gd name="connsiteY469" fmla="*/ 6850185 h 6858000"/>
              <a:gd name="connsiteX470" fmla="*/ 1483788 w 7467600"/>
              <a:gd name="connsiteY470" fmla="*/ 6259174 h 6858000"/>
              <a:gd name="connsiteX471" fmla="*/ 1100671 w 7467600"/>
              <a:gd name="connsiteY471" fmla="*/ 6252137 h 6858000"/>
              <a:gd name="connsiteX472" fmla="*/ 1090144 w 7467600"/>
              <a:gd name="connsiteY472" fmla="*/ 6256748 h 6858000"/>
              <a:gd name="connsiteX473" fmla="*/ 1095872 w 7467600"/>
              <a:gd name="connsiteY473" fmla="*/ 6271892 h 6858000"/>
              <a:gd name="connsiteX474" fmla="*/ 262785 w 7467600"/>
              <a:gd name="connsiteY474" fmla="*/ 6845450 h 6858000"/>
              <a:gd name="connsiteX475" fmla="*/ 209968 w 7467600"/>
              <a:gd name="connsiteY475" fmla="*/ 6770713 h 6858000"/>
              <a:gd name="connsiteX476" fmla="*/ 873460 w 7467600"/>
              <a:gd name="connsiteY476" fmla="*/ 6253768 h 6858000"/>
              <a:gd name="connsiteX477" fmla="*/ 192686 w 7467600"/>
              <a:gd name="connsiteY477" fmla="*/ 5849257 h 6858000"/>
              <a:gd name="connsiteX478" fmla="*/ 4696 w 7467600"/>
              <a:gd name="connsiteY478" fmla="*/ 5697668 h 6858000"/>
              <a:gd name="connsiteX479" fmla="*/ 0 w 7467600"/>
              <a:gd name="connsiteY479" fmla="*/ 5689984 h 6858000"/>
              <a:gd name="connsiteX480" fmla="*/ 0 w 7467600"/>
              <a:gd name="connsiteY480" fmla="*/ 5513472 h 6858000"/>
              <a:gd name="connsiteX481" fmla="*/ 174101 w 7467600"/>
              <a:gd name="connsiteY481" fmla="*/ 5620277 h 6858000"/>
              <a:gd name="connsiteX482" fmla="*/ 891800 w 7467600"/>
              <a:gd name="connsiteY482" fmla="*/ 6036935 h 6858000"/>
              <a:gd name="connsiteX483" fmla="*/ 1072219 w 7467600"/>
              <a:gd name="connsiteY483" fmla="*/ 6169443 h 6858000"/>
              <a:gd name="connsiteX484" fmla="*/ 1074117 w 7467600"/>
              <a:gd name="connsiteY484" fmla="*/ 6170301 h 6858000"/>
              <a:gd name="connsiteX485" fmla="*/ 1083114 w 7467600"/>
              <a:gd name="connsiteY485" fmla="*/ 6174131 h 6858000"/>
              <a:gd name="connsiteX486" fmla="*/ 1543010 w 7467600"/>
              <a:gd name="connsiteY486" fmla="*/ 6191140 h 6858000"/>
              <a:gd name="connsiteX487" fmla="*/ 1551080 w 7467600"/>
              <a:gd name="connsiteY487" fmla="*/ 6195006 h 6858000"/>
              <a:gd name="connsiteX488" fmla="*/ 2345443 w 7467600"/>
              <a:gd name="connsiteY488" fmla="*/ 5549882 h 6858000"/>
              <a:gd name="connsiteX489" fmla="*/ 1721499 w 7467600"/>
              <a:gd name="connsiteY489" fmla="*/ 5599969 h 6858000"/>
              <a:gd name="connsiteX490" fmla="*/ 767716 w 7467600"/>
              <a:gd name="connsiteY490" fmla="*/ 5472768 h 6858000"/>
              <a:gd name="connsiteX491" fmla="*/ 722147 w 7467600"/>
              <a:gd name="connsiteY491" fmla="*/ 5393091 h 6858000"/>
              <a:gd name="connsiteX492" fmla="*/ 1485552 w 7467600"/>
              <a:gd name="connsiteY492" fmla="*/ 5313202 h 6858000"/>
              <a:gd name="connsiteX493" fmla="*/ 2143004 w 7467600"/>
              <a:gd name="connsiteY493" fmla="*/ 5402420 h 6858000"/>
              <a:gd name="connsiteX494" fmla="*/ 1933391 w 7467600"/>
              <a:gd name="connsiteY494" fmla="*/ 5156971 h 6858000"/>
              <a:gd name="connsiteX495" fmla="*/ 1827118 w 7467600"/>
              <a:gd name="connsiteY495" fmla="*/ 4968410 h 6858000"/>
              <a:gd name="connsiteX496" fmla="*/ 1837349 w 7467600"/>
              <a:gd name="connsiteY496" fmla="*/ 4956357 h 6858000"/>
              <a:gd name="connsiteX497" fmla="*/ 2162835 w 7467600"/>
              <a:gd name="connsiteY497" fmla="*/ 5187853 h 6858000"/>
              <a:gd name="connsiteX498" fmla="*/ 2257167 w 7467600"/>
              <a:gd name="connsiteY498" fmla="*/ 5462123 h 6858000"/>
              <a:gd name="connsiteX499" fmla="*/ 2261598 w 7467600"/>
              <a:gd name="connsiteY499" fmla="*/ 5467998 h 6858000"/>
              <a:gd name="connsiteX500" fmla="*/ 2437177 w 7467600"/>
              <a:gd name="connsiteY500" fmla="*/ 5479608 h 6858000"/>
              <a:gd name="connsiteX501" fmla="*/ 2445247 w 7467600"/>
              <a:gd name="connsiteY501" fmla="*/ 5483476 h 6858000"/>
              <a:gd name="connsiteX502" fmla="*/ 2743626 w 7467600"/>
              <a:gd name="connsiteY502" fmla="*/ 5304819 h 6858000"/>
              <a:gd name="connsiteX503" fmla="*/ 3048102 w 7467600"/>
              <a:gd name="connsiteY503" fmla="*/ 5150595 h 6858000"/>
              <a:gd name="connsiteX504" fmla="*/ 1799414 w 7467600"/>
              <a:gd name="connsiteY504" fmla="*/ 4694732 h 6858000"/>
              <a:gd name="connsiteX505" fmla="*/ 1771735 w 7467600"/>
              <a:gd name="connsiteY505" fmla="*/ 4619929 h 6858000"/>
              <a:gd name="connsiteX506" fmla="*/ 3104273 w 7467600"/>
              <a:gd name="connsiteY506" fmla="*/ 5076159 h 6858000"/>
              <a:gd name="connsiteX507" fmla="*/ 3113245 w 7467600"/>
              <a:gd name="connsiteY507" fmla="*/ 5090705 h 6858000"/>
              <a:gd name="connsiteX508" fmla="*/ 3126294 w 7467600"/>
              <a:gd name="connsiteY508" fmla="*/ 5114400 h 6858000"/>
              <a:gd name="connsiteX509" fmla="*/ 3937433 w 7467600"/>
              <a:gd name="connsiteY509" fmla="*/ 4830473 h 6858000"/>
              <a:gd name="connsiteX510" fmla="*/ 3590475 w 7467600"/>
              <a:gd name="connsiteY510" fmla="*/ 4597974 h 6858000"/>
              <a:gd name="connsiteX511" fmla="*/ 3100264 w 7467600"/>
              <a:gd name="connsiteY511" fmla="*/ 4579845 h 6858000"/>
              <a:gd name="connsiteX512" fmla="*/ 2183576 w 7467600"/>
              <a:gd name="connsiteY512" fmla="*/ 4227150 h 6858000"/>
              <a:gd name="connsiteX513" fmla="*/ 2151029 w 7467600"/>
              <a:gd name="connsiteY513" fmla="*/ 4146947 h 6858000"/>
              <a:gd name="connsiteX514" fmla="*/ 3563434 w 7467600"/>
              <a:gd name="connsiteY514" fmla="*/ 4469115 h 6858000"/>
              <a:gd name="connsiteX515" fmla="*/ 3177952 w 7467600"/>
              <a:gd name="connsiteY515" fmla="*/ 3657386 h 6858000"/>
              <a:gd name="connsiteX516" fmla="*/ 3189263 w 7467600"/>
              <a:gd name="connsiteY516" fmla="*/ 3625726 h 6858000"/>
              <a:gd name="connsiteX517" fmla="*/ 3560912 w 7467600"/>
              <a:gd name="connsiteY517" fmla="*/ 4079863 h 6858000"/>
              <a:gd name="connsiteX518" fmla="*/ 3626636 w 7467600"/>
              <a:gd name="connsiteY518" fmla="*/ 4512230 h 6858000"/>
              <a:gd name="connsiteX519" fmla="*/ 3653088 w 7467600"/>
              <a:gd name="connsiteY519" fmla="*/ 4521417 h 6858000"/>
              <a:gd name="connsiteX520" fmla="*/ 3988128 w 7467600"/>
              <a:gd name="connsiteY520" fmla="*/ 4817267 h 6858000"/>
              <a:gd name="connsiteX521" fmla="*/ 4830582 w 7467600"/>
              <a:gd name="connsiteY521" fmla="*/ 4676000 h 6858000"/>
              <a:gd name="connsiteX522" fmla="*/ 4830100 w 7467600"/>
              <a:gd name="connsiteY522" fmla="*/ 4675554 h 6858000"/>
              <a:gd name="connsiteX523" fmla="*/ 4036318 w 7467600"/>
              <a:gd name="connsiteY523" fmla="*/ 4147013 h 6858000"/>
              <a:gd name="connsiteX524" fmla="*/ 3432098 w 7467600"/>
              <a:gd name="connsiteY524" fmla="*/ 3537312 h 6858000"/>
              <a:gd name="connsiteX525" fmla="*/ 3446761 w 7467600"/>
              <a:gd name="connsiteY525" fmla="*/ 3461278 h 6858000"/>
              <a:gd name="connsiteX526" fmla="*/ 4419733 w 7467600"/>
              <a:gd name="connsiteY526" fmla="*/ 3963555 h 6858000"/>
              <a:gd name="connsiteX527" fmla="*/ 4781371 w 7467600"/>
              <a:gd name="connsiteY527" fmla="*/ 4458604 h 6858000"/>
              <a:gd name="connsiteX528" fmla="*/ 4780440 w 7467600"/>
              <a:gd name="connsiteY528" fmla="*/ 4470290 h 6858000"/>
              <a:gd name="connsiteX529" fmla="*/ 4898954 w 7467600"/>
              <a:gd name="connsiteY529" fmla="*/ 4662092 h 6858000"/>
              <a:gd name="connsiteX530" fmla="*/ 4900699 w 7467600"/>
              <a:gd name="connsiteY530" fmla="*/ 4670867 h 6858000"/>
              <a:gd name="connsiteX531" fmla="*/ 5714511 w 7467600"/>
              <a:gd name="connsiteY531" fmla="*/ 4663483 h 6858000"/>
              <a:gd name="connsiteX532" fmla="*/ 5464793 w 7467600"/>
              <a:gd name="connsiteY532" fmla="*/ 4393556 h 6858000"/>
              <a:gd name="connsiteX533" fmla="*/ 5461897 w 7467600"/>
              <a:gd name="connsiteY533" fmla="*/ 4390879 h 6858000"/>
              <a:gd name="connsiteX534" fmla="*/ 4294126 w 7467600"/>
              <a:gd name="connsiteY534" fmla="*/ 3303048 h 6858000"/>
              <a:gd name="connsiteX535" fmla="*/ 4305321 w 7467600"/>
              <a:gd name="connsiteY535" fmla="*/ 3256953 h 6858000"/>
              <a:gd name="connsiteX536" fmla="*/ 4949299 w 7467600"/>
              <a:gd name="connsiteY536" fmla="*/ 3766336 h 6858000"/>
              <a:gd name="connsiteX537" fmla="*/ 5291452 w 7467600"/>
              <a:gd name="connsiteY537" fmla="*/ 4076801 h 6858000"/>
              <a:gd name="connsiteX538" fmla="*/ 5434998 w 7467600"/>
              <a:gd name="connsiteY538" fmla="*/ 4254100 h 6858000"/>
              <a:gd name="connsiteX539" fmla="*/ 5351015 w 7467600"/>
              <a:gd name="connsiteY539" fmla="*/ 3760989 h 6858000"/>
              <a:gd name="connsiteX540" fmla="*/ 5413780 w 7467600"/>
              <a:gd name="connsiteY540" fmla="*/ 2966265 h 6858000"/>
              <a:gd name="connsiteX541" fmla="*/ 5425627 w 7467600"/>
              <a:gd name="connsiteY541" fmla="*/ 2954192 h 6858000"/>
              <a:gd name="connsiteX542" fmla="*/ 6604735 w 7467600"/>
              <a:gd name="connsiteY542" fmla="*/ 2041381 h 6858000"/>
              <a:gd name="connsiteX543" fmla="*/ 7204487 w 7467600"/>
              <a:gd name="connsiteY543" fmla="*/ 2742112 h 6858000"/>
              <a:gd name="connsiteX544" fmla="*/ 7131592 w 7467600"/>
              <a:gd name="connsiteY544" fmla="*/ 2672096 h 6858000"/>
              <a:gd name="connsiteX545" fmla="*/ 6996344 w 7467600"/>
              <a:gd name="connsiteY545" fmla="*/ 2518310 h 6858000"/>
              <a:gd name="connsiteX546" fmla="*/ 6735495 w 7467600"/>
              <a:gd name="connsiteY546" fmla="*/ 2196890 h 6858000"/>
              <a:gd name="connsiteX547" fmla="*/ 6721901 w 7467600"/>
              <a:gd name="connsiteY547" fmla="*/ 2179274 h 6858000"/>
              <a:gd name="connsiteX548" fmla="*/ 6604735 w 7467600"/>
              <a:gd name="connsiteY548" fmla="*/ 2041381 h 6858000"/>
              <a:gd name="connsiteX549" fmla="*/ 6591670 w 7467600"/>
              <a:gd name="connsiteY549" fmla="*/ 1988277 h 6858000"/>
              <a:gd name="connsiteX550" fmla="*/ 6747349 w 7467600"/>
              <a:gd name="connsiteY550" fmla="*/ 2160069 h 6858000"/>
              <a:gd name="connsiteX551" fmla="*/ 6760943 w 7467600"/>
              <a:gd name="connsiteY551" fmla="*/ 2177686 h 6858000"/>
              <a:gd name="connsiteX552" fmla="*/ 7021065 w 7467600"/>
              <a:gd name="connsiteY552" fmla="*/ 2498102 h 6858000"/>
              <a:gd name="connsiteX553" fmla="*/ 7155223 w 7467600"/>
              <a:gd name="connsiteY553" fmla="*/ 2650386 h 6858000"/>
              <a:gd name="connsiteX554" fmla="*/ 7203167 w 7467600"/>
              <a:gd name="connsiteY554" fmla="*/ 2697288 h 6858000"/>
              <a:gd name="connsiteX555" fmla="*/ 6937703 w 7467600"/>
              <a:gd name="connsiteY555" fmla="*/ 2321981 h 6858000"/>
              <a:gd name="connsiteX556" fmla="*/ 6591670 w 7467600"/>
              <a:gd name="connsiteY556" fmla="*/ 1988277 h 6858000"/>
              <a:gd name="connsiteX557" fmla="*/ 5798671 w 7467600"/>
              <a:gd name="connsiteY557" fmla="*/ 1981601 h 6858000"/>
              <a:gd name="connsiteX558" fmla="*/ 5754709 w 7467600"/>
              <a:gd name="connsiteY558" fmla="*/ 2071454 h 6858000"/>
              <a:gd name="connsiteX559" fmla="*/ 5763044 w 7467600"/>
              <a:gd name="connsiteY559" fmla="*/ 2842206 h 6858000"/>
              <a:gd name="connsiteX560" fmla="*/ 5764974 w 7467600"/>
              <a:gd name="connsiteY560" fmla="*/ 2799609 h 6858000"/>
              <a:gd name="connsiteX561" fmla="*/ 5767665 w 7467600"/>
              <a:gd name="connsiteY561" fmla="*/ 2666409 h 6858000"/>
              <a:gd name="connsiteX562" fmla="*/ 5763055 w 7467600"/>
              <a:gd name="connsiteY562" fmla="*/ 2579705 h 6858000"/>
              <a:gd name="connsiteX563" fmla="*/ 5758079 w 7467600"/>
              <a:gd name="connsiteY563" fmla="*/ 2492508 h 6858000"/>
              <a:gd name="connsiteX564" fmla="*/ 5779325 w 7467600"/>
              <a:gd name="connsiteY564" fmla="*/ 2197069 h 6858000"/>
              <a:gd name="connsiteX565" fmla="*/ 5798671 w 7467600"/>
              <a:gd name="connsiteY565" fmla="*/ 1981601 h 6858000"/>
              <a:gd name="connsiteX566" fmla="*/ 5829202 w 7467600"/>
              <a:gd name="connsiteY566" fmla="*/ 1971679 h 6858000"/>
              <a:gd name="connsiteX567" fmla="*/ 5809558 w 7467600"/>
              <a:gd name="connsiteY567" fmla="*/ 2198043 h 6858000"/>
              <a:gd name="connsiteX568" fmla="*/ 5788653 w 7467600"/>
              <a:gd name="connsiteY568" fmla="*/ 2489430 h 6858000"/>
              <a:gd name="connsiteX569" fmla="*/ 5793439 w 7467600"/>
              <a:gd name="connsiteY569" fmla="*/ 2575235 h 6858000"/>
              <a:gd name="connsiteX570" fmla="*/ 5796837 w 7467600"/>
              <a:gd name="connsiteY570" fmla="*/ 2637633 h 6858000"/>
              <a:gd name="connsiteX571" fmla="*/ 5818614 w 7467600"/>
              <a:gd name="connsiteY571" fmla="*/ 2473055 h 6858000"/>
              <a:gd name="connsiteX572" fmla="*/ 5829202 w 7467600"/>
              <a:gd name="connsiteY572" fmla="*/ 1971679 h 6858000"/>
              <a:gd name="connsiteX573" fmla="*/ 5911389 w 7467600"/>
              <a:gd name="connsiteY573" fmla="*/ 1898371 h 6858000"/>
              <a:gd name="connsiteX574" fmla="*/ 6237627 w 7467600"/>
              <a:gd name="connsiteY574" fmla="*/ 2231921 h 6858000"/>
              <a:gd name="connsiteX575" fmla="*/ 5911389 w 7467600"/>
              <a:gd name="connsiteY575" fmla="*/ 1898371 h 6858000"/>
              <a:gd name="connsiteX576" fmla="*/ 6944437 w 7467600"/>
              <a:gd name="connsiteY576" fmla="*/ 1575402 h 6858000"/>
              <a:gd name="connsiteX577" fmla="*/ 6304730 w 7467600"/>
              <a:gd name="connsiteY577" fmla="*/ 1766654 h 6858000"/>
              <a:gd name="connsiteX578" fmla="*/ 6944437 w 7467600"/>
              <a:gd name="connsiteY578" fmla="*/ 1575402 h 6858000"/>
              <a:gd name="connsiteX579" fmla="*/ 7019523 w 7467600"/>
              <a:gd name="connsiteY579" fmla="*/ 1519450 h 6858000"/>
              <a:gd name="connsiteX580" fmla="*/ 6298091 w 7467600"/>
              <a:gd name="connsiteY580" fmla="*/ 1737122 h 6858000"/>
              <a:gd name="connsiteX581" fmla="*/ 7019523 w 7467600"/>
              <a:gd name="connsiteY581" fmla="*/ 1519450 h 6858000"/>
              <a:gd name="connsiteX582" fmla="*/ 2399523 w 7467600"/>
              <a:gd name="connsiteY582" fmla="*/ 1428234 h 6858000"/>
              <a:gd name="connsiteX583" fmla="*/ 2224982 w 7467600"/>
              <a:gd name="connsiteY583" fmla="*/ 1826201 h 6858000"/>
              <a:gd name="connsiteX584" fmla="*/ 2096099 w 7467600"/>
              <a:gd name="connsiteY584" fmla="*/ 2345900 h 6858000"/>
              <a:gd name="connsiteX585" fmla="*/ 2283317 w 7467600"/>
              <a:gd name="connsiteY585" fmla="*/ 1796925 h 6858000"/>
              <a:gd name="connsiteX586" fmla="*/ 2399523 w 7467600"/>
              <a:gd name="connsiteY586" fmla="*/ 1428234 h 6858000"/>
              <a:gd name="connsiteX587" fmla="*/ 2448558 w 7467600"/>
              <a:gd name="connsiteY587" fmla="*/ 1373435 h 6858000"/>
              <a:gd name="connsiteX588" fmla="*/ 2312521 w 7467600"/>
              <a:gd name="connsiteY588" fmla="*/ 1806140 h 6858000"/>
              <a:gd name="connsiteX589" fmla="*/ 2127533 w 7467600"/>
              <a:gd name="connsiteY589" fmla="*/ 2348380 h 6858000"/>
              <a:gd name="connsiteX590" fmla="*/ 2358080 w 7467600"/>
              <a:gd name="connsiteY590" fmla="*/ 1866134 h 6858000"/>
              <a:gd name="connsiteX591" fmla="*/ 2407436 w 7467600"/>
              <a:gd name="connsiteY591" fmla="*/ 1651070 h 6858000"/>
              <a:gd name="connsiteX592" fmla="*/ 2448558 w 7467600"/>
              <a:gd name="connsiteY592" fmla="*/ 1373435 h 6858000"/>
              <a:gd name="connsiteX593" fmla="*/ 278707 w 7467600"/>
              <a:gd name="connsiteY593" fmla="*/ 1352270 h 6858000"/>
              <a:gd name="connsiteX594" fmla="*/ 321570 w 7467600"/>
              <a:gd name="connsiteY594" fmla="*/ 1861610 h 6858000"/>
              <a:gd name="connsiteX595" fmla="*/ 294281 w 7467600"/>
              <a:gd name="connsiteY595" fmla="*/ 1440658 h 6858000"/>
              <a:gd name="connsiteX596" fmla="*/ 278707 w 7467600"/>
              <a:gd name="connsiteY596" fmla="*/ 1352270 h 6858000"/>
              <a:gd name="connsiteX597" fmla="*/ 1423821 w 7467600"/>
              <a:gd name="connsiteY597" fmla="*/ 1351958 h 6858000"/>
              <a:gd name="connsiteX598" fmla="*/ 1638521 w 7467600"/>
              <a:gd name="connsiteY598" fmla="*/ 1908470 h 6858000"/>
              <a:gd name="connsiteX599" fmla="*/ 1754199 w 7467600"/>
              <a:gd name="connsiteY599" fmla="*/ 2149284 h 6858000"/>
              <a:gd name="connsiteX600" fmla="*/ 1908359 w 7467600"/>
              <a:gd name="connsiteY600" fmla="*/ 2364988 h 6858000"/>
              <a:gd name="connsiteX601" fmla="*/ 1647661 w 7467600"/>
              <a:gd name="connsiteY601" fmla="*/ 1825945 h 6858000"/>
              <a:gd name="connsiteX602" fmla="*/ 1423821 w 7467600"/>
              <a:gd name="connsiteY602" fmla="*/ 1351958 h 6858000"/>
              <a:gd name="connsiteX603" fmla="*/ 1431890 w 7467600"/>
              <a:gd name="connsiteY603" fmla="*/ 1306475 h 6858000"/>
              <a:gd name="connsiteX604" fmla="*/ 1507597 w 7467600"/>
              <a:gd name="connsiteY604" fmla="*/ 1446132 h 6858000"/>
              <a:gd name="connsiteX605" fmla="*/ 1674586 w 7467600"/>
              <a:gd name="connsiteY605" fmla="*/ 1813832 h 6858000"/>
              <a:gd name="connsiteX606" fmla="*/ 1815950 w 7467600"/>
              <a:gd name="connsiteY606" fmla="*/ 2128564 h 6858000"/>
              <a:gd name="connsiteX607" fmla="*/ 1984242 w 7467600"/>
              <a:gd name="connsiteY607" fmla="*/ 2430829 h 6858000"/>
              <a:gd name="connsiteX608" fmla="*/ 2014023 w 7467600"/>
              <a:gd name="connsiteY608" fmla="*/ 2450995 h 6858000"/>
              <a:gd name="connsiteX609" fmla="*/ 1747337 w 7467600"/>
              <a:gd name="connsiteY609" fmla="*/ 1855264 h 6858000"/>
              <a:gd name="connsiteX610" fmla="*/ 1533749 w 7467600"/>
              <a:gd name="connsiteY610" fmla="*/ 1478656 h 6858000"/>
              <a:gd name="connsiteX611" fmla="*/ 1431890 w 7467600"/>
              <a:gd name="connsiteY611" fmla="*/ 1306475 h 6858000"/>
              <a:gd name="connsiteX612" fmla="*/ 5052692 w 7467600"/>
              <a:gd name="connsiteY612" fmla="*/ 1292994 h 6858000"/>
              <a:gd name="connsiteX613" fmla="*/ 5200661 w 7467600"/>
              <a:gd name="connsiteY613" fmla="*/ 1635186 h 6858000"/>
              <a:gd name="connsiteX614" fmla="*/ 5297138 w 7467600"/>
              <a:gd name="connsiteY614" fmla="*/ 1906351 h 6858000"/>
              <a:gd name="connsiteX615" fmla="*/ 5052692 w 7467600"/>
              <a:gd name="connsiteY615" fmla="*/ 1292994 h 6858000"/>
              <a:gd name="connsiteX616" fmla="*/ 5009948 w 7467600"/>
              <a:gd name="connsiteY616" fmla="*/ 1273619 h 6858000"/>
              <a:gd name="connsiteX617" fmla="*/ 5121777 w 7467600"/>
              <a:gd name="connsiteY617" fmla="*/ 1654213 h 6858000"/>
              <a:gd name="connsiteX618" fmla="*/ 5293545 w 7467600"/>
              <a:gd name="connsiteY618" fmla="*/ 2072247 h 6858000"/>
              <a:gd name="connsiteX619" fmla="*/ 5294042 w 7467600"/>
              <a:gd name="connsiteY619" fmla="*/ 2065019 h 6858000"/>
              <a:gd name="connsiteX620" fmla="*/ 5171936 w 7467600"/>
              <a:gd name="connsiteY620" fmla="*/ 1647613 h 6858000"/>
              <a:gd name="connsiteX621" fmla="*/ 5009948 w 7467600"/>
              <a:gd name="connsiteY621" fmla="*/ 1273619 h 6858000"/>
              <a:gd name="connsiteX622" fmla="*/ 655236 w 7467600"/>
              <a:gd name="connsiteY622" fmla="*/ 1268632 h 6858000"/>
              <a:gd name="connsiteX623" fmla="*/ 839521 w 7467600"/>
              <a:gd name="connsiteY623" fmla="*/ 1685315 h 6858000"/>
              <a:gd name="connsiteX624" fmla="*/ 1109416 w 7467600"/>
              <a:gd name="connsiteY624" fmla="*/ 2061663 h 6858000"/>
              <a:gd name="connsiteX625" fmla="*/ 1298300 w 7467600"/>
              <a:gd name="connsiteY625" fmla="*/ 2247742 h 6858000"/>
              <a:gd name="connsiteX626" fmla="*/ 1125871 w 7467600"/>
              <a:gd name="connsiteY626" fmla="*/ 1989513 h 6858000"/>
              <a:gd name="connsiteX627" fmla="*/ 981574 w 7467600"/>
              <a:gd name="connsiteY627" fmla="*/ 1783157 h 6858000"/>
              <a:gd name="connsiteX628" fmla="*/ 922198 w 7467600"/>
              <a:gd name="connsiteY628" fmla="*/ 1677437 h 6858000"/>
              <a:gd name="connsiteX629" fmla="*/ 869293 w 7467600"/>
              <a:gd name="connsiteY629" fmla="*/ 1583214 h 6858000"/>
              <a:gd name="connsiteX630" fmla="*/ 751431 w 7467600"/>
              <a:gd name="connsiteY630" fmla="*/ 1405731 h 6858000"/>
              <a:gd name="connsiteX631" fmla="*/ 655236 w 7467600"/>
              <a:gd name="connsiteY631" fmla="*/ 1268632 h 6858000"/>
              <a:gd name="connsiteX632" fmla="*/ 6516292 w 7467600"/>
              <a:gd name="connsiteY632" fmla="*/ 1263064 h 6858000"/>
              <a:gd name="connsiteX633" fmla="*/ 5736320 w 7467600"/>
              <a:gd name="connsiteY633" fmla="*/ 1501803 h 6858000"/>
              <a:gd name="connsiteX634" fmla="*/ 6516292 w 7467600"/>
              <a:gd name="connsiteY634" fmla="*/ 1263064 h 6858000"/>
              <a:gd name="connsiteX635" fmla="*/ 291466 w 7467600"/>
              <a:gd name="connsiteY635" fmla="*/ 1250369 h 6858000"/>
              <a:gd name="connsiteX636" fmla="*/ 323180 w 7467600"/>
              <a:gd name="connsiteY636" fmla="*/ 1435283 h 6858000"/>
              <a:gd name="connsiteX637" fmla="*/ 349381 w 7467600"/>
              <a:gd name="connsiteY637" fmla="*/ 1875041 h 6858000"/>
              <a:gd name="connsiteX638" fmla="*/ 374363 w 7467600"/>
              <a:gd name="connsiteY638" fmla="*/ 1506494 h 6858000"/>
              <a:gd name="connsiteX639" fmla="*/ 302168 w 7467600"/>
              <a:gd name="connsiteY639" fmla="*/ 1274495 h 6858000"/>
              <a:gd name="connsiteX640" fmla="*/ 291466 w 7467600"/>
              <a:gd name="connsiteY640" fmla="*/ 1250369 h 6858000"/>
              <a:gd name="connsiteX641" fmla="*/ 678222 w 7467600"/>
              <a:gd name="connsiteY641" fmla="*/ 1248670 h 6858000"/>
              <a:gd name="connsiteX642" fmla="*/ 775536 w 7467600"/>
              <a:gd name="connsiteY642" fmla="*/ 1388015 h 6858000"/>
              <a:gd name="connsiteX643" fmla="*/ 894529 w 7467600"/>
              <a:gd name="connsiteY643" fmla="*/ 1567739 h 6858000"/>
              <a:gd name="connsiteX644" fmla="*/ 948000 w 7467600"/>
              <a:gd name="connsiteY644" fmla="*/ 1663088 h 6858000"/>
              <a:gd name="connsiteX645" fmla="*/ 1006812 w 7467600"/>
              <a:gd name="connsiteY645" fmla="*/ 1767683 h 6858000"/>
              <a:gd name="connsiteX646" fmla="*/ 1149133 w 7467600"/>
              <a:gd name="connsiteY646" fmla="*/ 1971513 h 6858000"/>
              <a:gd name="connsiteX647" fmla="*/ 1333952 w 7467600"/>
              <a:gd name="connsiteY647" fmla="*/ 2251620 h 6858000"/>
              <a:gd name="connsiteX648" fmla="*/ 1337329 w 7467600"/>
              <a:gd name="connsiteY648" fmla="*/ 2258350 h 6858000"/>
              <a:gd name="connsiteX649" fmla="*/ 1014726 w 7467600"/>
              <a:gd name="connsiteY649" fmla="*/ 1615556 h 6858000"/>
              <a:gd name="connsiteX650" fmla="*/ 678222 w 7467600"/>
              <a:gd name="connsiteY650" fmla="*/ 1248670 h 6858000"/>
              <a:gd name="connsiteX651" fmla="*/ 6691602 w 7467600"/>
              <a:gd name="connsiteY651" fmla="*/ 1140573 h 6858000"/>
              <a:gd name="connsiteX652" fmla="*/ 6571100 w 7467600"/>
              <a:gd name="connsiteY652" fmla="*/ 1183662 h 6858000"/>
              <a:gd name="connsiteX653" fmla="*/ 6241687 w 7467600"/>
              <a:gd name="connsiteY653" fmla="*/ 1257600 h 6858000"/>
              <a:gd name="connsiteX654" fmla="*/ 5693009 w 7467600"/>
              <a:gd name="connsiteY654" fmla="*/ 1478256 h 6858000"/>
              <a:gd name="connsiteX655" fmla="*/ 6548420 w 7467600"/>
              <a:gd name="connsiteY655" fmla="*/ 1214599 h 6858000"/>
              <a:gd name="connsiteX656" fmla="*/ 6605473 w 7467600"/>
              <a:gd name="connsiteY656" fmla="*/ 1184686 h 6858000"/>
              <a:gd name="connsiteX657" fmla="*/ 6691602 w 7467600"/>
              <a:gd name="connsiteY657" fmla="*/ 1140573 h 6858000"/>
              <a:gd name="connsiteX658" fmla="*/ 4002475 w 7467600"/>
              <a:gd name="connsiteY658" fmla="*/ 1037802 h 6858000"/>
              <a:gd name="connsiteX659" fmla="*/ 4000324 w 7467600"/>
              <a:gd name="connsiteY659" fmla="*/ 1039362 h 6858000"/>
              <a:gd name="connsiteX660" fmla="*/ 4002862 w 7467600"/>
              <a:gd name="connsiteY660" fmla="*/ 1042866 h 6858000"/>
              <a:gd name="connsiteX661" fmla="*/ 4002475 w 7467600"/>
              <a:gd name="connsiteY661" fmla="*/ 1037802 h 6858000"/>
              <a:gd name="connsiteX662" fmla="*/ 506322 w 7467600"/>
              <a:gd name="connsiteY662" fmla="*/ 1020997 h 6858000"/>
              <a:gd name="connsiteX663" fmla="*/ 533068 w 7467600"/>
              <a:gd name="connsiteY663" fmla="*/ 1029409 h 6858000"/>
              <a:gd name="connsiteX664" fmla="*/ 1232525 w 7467600"/>
              <a:gd name="connsiteY664" fmla="*/ 1804675 h 6858000"/>
              <a:gd name="connsiteX665" fmla="*/ 1388858 w 7467600"/>
              <a:gd name="connsiteY665" fmla="*/ 2368011 h 6858000"/>
              <a:gd name="connsiteX666" fmla="*/ 1384098 w 7467600"/>
              <a:gd name="connsiteY666" fmla="*/ 2378125 h 6858000"/>
              <a:gd name="connsiteX667" fmla="*/ 1425393 w 7467600"/>
              <a:gd name="connsiteY667" fmla="*/ 2589124 h 6858000"/>
              <a:gd name="connsiteX668" fmla="*/ 1424001 w 7467600"/>
              <a:gd name="connsiteY668" fmla="*/ 2597541 h 6858000"/>
              <a:gd name="connsiteX669" fmla="*/ 2152729 w 7467600"/>
              <a:gd name="connsiteY669" fmla="*/ 2864487 h 6858000"/>
              <a:gd name="connsiteX670" fmla="*/ 2020609 w 7467600"/>
              <a:gd name="connsiteY670" fmla="*/ 2539671 h 6858000"/>
              <a:gd name="connsiteX671" fmla="*/ 2018920 w 7467600"/>
              <a:gd name="connsiteY671" fmla="*/ 2536309 h 6858000"/>
              <a:gd name="connsiteX672" fmla="*/ 1342441 w 7467600"/>
              <a:gd name="connsiteY672" fmla="*/ 1173017 h 6858000"/>
              <a:gd name="connsiteX673" fmla="*/ 1367925 w 7467600"/>
              <a:gd name="connsiteY673" fmla="*/ 1135648 h 6858000"/>
              <a:gd name="connsiteX674" fmla="*/ 1771401 w 7467600"/>
              <a:gd name="connsiteY674" fmla="*/ 1806673 h 6858000"/>
              <a:gd name="connsiteX675" fmla="*/ 1972385 w 7467600"/>
              <a:gd name="connsiteY675" fmla="*/ 2198735 h 6858000"/>
              <a:gd name="connsiteX676" fmla="*/ 2040892 w 7467600"/>
              <a:gd name="connsiteY676" fmla="*/ 2405205 h 6858000"/>
              <a:gd name="connsiteX677" fmla="*/ 2131689 w 7467600"/>
              <a:gd name="connsiteY677" fmla="*/ 1936926 h 6858000"/>
              <a:gd name="connsiteX678" fmla="*/ 2454820 w 7467600"/>
              <a:gd name="connsiteY678" fmla="*/ 1248808 h 6858000"/>
              <a:gd name="connsiteX679" fmla="*/ 2492512 w 7467600"/>
              <a:gd name="connsiteY679" fmla="*/ 1302920 h 6858000"/>
              <a:gd name="connsiteX680" fmla="*/ 2081216 w 7467600"/>
              <a:gd name="connsiteY680" fmla="*/ 2527513 h 6858000"/>
              <a:gd name="connsiteX681" fmla="*/ 2081211 w 7467600"/>
              <a:gd name="connsiteY681" fmla="*/ 2528916 h 6858000"/>
              <a:gd name="connsiteX682" fmla="*/ 2199067 w 7467600"/>
              <a:gd name="connsiteY682" fmla="*/ 2884061 h 6858000"/>
              <a:gd name="connsiteX683" fmla="*/ 3192586 w 7467600"/>
              <a:gd name="connsiteY683" fmla="*/ 3411496 h 6858000"/>
              <a:gd name="connsiteX684" fmla="*/ 3182620 w 7467600"/>
              <a:gd name="connsiteY684" fmla="*/ 3483279 h 6858000"/>
              <a:gd name="connsiteX685" fmla="*/ 2435119 w 7467600"/>
              <a:gd name="connsiteY685" fmla="*/ 3080173 h 6858000"/>
              <a:gd name="connsiteX686" fmla="*/ 2410152 w 7467600"/>
              <a:gd name="connsiteY686" fmla="*/ 3063751 h 6858000"/>
              <a:gd name="connsiteX687" fmla="*/ 2408099 w 7467600"/>
              <a:gd name="connsiteY687" fmla="*/ 3064403 h 6858000"/>
              <a:gd name="connsiteX688" fmla="*/ 2407218 w 7467600"/>
              <a:gd name="connsiteY688" fmla="*/ 3070324 h 6858000"/>
              <a:gd name="connsiteX689" fmla="*/ 2380138 w 7467600"/>
              <a:gd name="connsiteY689" fmla="*/ 3099341 h 6858000"/>
              <a:gd name="connsiteX690" fmla="*/ 1765923 w 7467600"/>
              <a:gd name="connsiteY690" fmla="*/ 3581043 h 6858000"/>
              <a:gd name="connsiteX691" fmla="*/ 1702258 w 7467600"/>
              <a:gd name="connsiteY691" fmla="*/ 3612286 h 6858000"/>
              <a:gd name="connsiteX692" fmla="*/ 1538370 w 7467600"/>
              <a:gd name="connsiteY692" fmla="*/ 3811804 h 6858000"/>
              <a:gd name="connsiteX693" fmla="*/ 542867 w 7467600"/>
              <a:gd name="connsiteY693" fmla="*/ 4944092 h 6858000"/>
              <a:gd name="connsiteX694" fmla="*/ 515800 w 7467600"/>
              <a:gd name="connsiteY694" fmla="*/ 4862180 h 6858000"/>
              <a:gd name="connsiteX695" fmla="*/ 909145 w 7467600"/>
              <a:gd name="connsiteY695" fmla="*/ 4199225 h 6858000"/>
              <a:gd name="connsiteX696" fmla="*/ 1214067 w 7467600"/>
              <a:gd name="connsiteY696" fmla="*/ 3908561 h 6858000"/>
              <a:gd name="connsiteX697" fmla="*/ 640967 w 7467600"/>
              <a:gd name="connsiteY697" fmla="*/ 4105601 h 6858000"/>
              <a:gd name="connsiteX698" fmla="*/ 112563 w 7467600"/>
              <a:gd name="connsiteY698" fmla="*/ 4396952 h 6858000"/>
              <a:gd name="connsiteX699" fmla="*/ 0 w 7467600"/>
              <a:gd name="connsiteY699" fmla="*/ 4466006 h 6858000"/>
              <a:gd name="connsiteX700" fmla="*/ 0 w 7467600"/>
              <a:gd name="connsiteY700" fmla="*/ 4233763 h 6858000"/>
              <a:gd name="connsiteX701" fmla="*/ 36881 w 7467600"/>
              <a:gd name="connsiteY701" fmla="*/ 4200118 h 6858000"/>
              <a:gd name="connsiteX702" fmla="*/ 910534 w 7467600"/>
              <a:gd name="connsiteY702" fmla="*/ 3629753 h 6858000"/>
              <a:gd name="connsiteX703" fmla="*/ 1578717 w 7467600"/>
              <a:gd name="connsiteY703" fmla="*/ 3575982 h 6858000"/>
              <a:gd name="connsiteX704" fmla="*/ 2338780 w 7467600"/>
              <a:gd name="connsiteY704" fmla="*/ 3033725 h 6858000"/>
              <a:gd name="connsiteX705" fmla="*/ 1807991 w 7467600"/>
              <a:gd name="connsiteY705" fmla="*/ 2807184 h 6858000"/>
              <a:gd name="connsiteX706" fmla="*/ 1416358 w 7467600"/>
              <a:gd name="connsiteY706" fmla="*/ 3112571 h 6858000"/>
              <a:gd name="connsiteX707" fmla="*/ 939066 w 7467600"/>
              <a:gd name="connsiteY707" fmla="*/ 3378798 h 6858000"/>
              <a:gd name="connsiteX708" fmla="*/ 115099 w 7467600"/>
              <a:gd name="connsiteY708" fmla="*/ 3607650 h 6858000"/>
              <a:gd name="connsiteX709" fmla="*/ 97284 w 7467600"/>
              <a:gd name="connsiteY709" fmla="*/ 3520393 h 6858000"/>
              <a:gd name="connsiteX710" fmla="*/ 922050 w 7467600"/>
              <a:gd name="connsiteY710" fmla="*/ 3074867 h 6858000"/>
              <a:gd name="connsiteX711" fmla="*/ 1405265 w 7467600"/>
              <a:gd name="connsiteY711" fmla="*/ 3016319 h 6858000"/>
              <a:gd name="connsiteX712" fmla="*/ 1407512 w 7467600"/>
              <a:gd name="connsiteY712" fmla="*/ 3018001 h 6858000"/>
              <a:gd name="connsiteX713" fmla="*/ 1726266 w 7467600"/>
              <a:gd name="connsiteY713" fmla="*/ 2777274 h 6858000"/>
              <a:gd name="connsiteX714" fmla="*/ 625390 w 7467600"/>
              <a:gd name="connsiteY714" fmla="*/ 2514541 h 6858000"/>
              <a:gd name="connsiteX715" fmla="*/ 619799 w 7467600"/>
              <a:gd name="connsiteY715" fmla="*/ 2527180 h 6858000"/>
              <a:gd name="connsiteX716" fmla="*/ 310030 w 7467600"/>
              <a:gd name="connsiteY716" fmla="*/ 2771818 h 6858000"/>
              <a:gd name="connsiteX717" fmla="*/ 173877 w 7467600"/>
              <a:gd name="connsiteY717" fmla="*/ 2937056 h 6858000"/>
              <a:gd name="connsiteX718" fmla="*/ 77889 w 7467600"/>
              <a:gd name="connsiteY718" fmla="*/ 3138440 h 6858000"/>
              <a:gd name="connsiteX719" fmla="*/ 0 w 7467600"/>
              <a:gd name="connsiteY719" fmla="*/ 3271395 h 6858000"/>
              <a:gd name="connsiteX720" fmla="*/ 0 w 7467600"/>
              <a:gd name="connsiteY720" fmla="*/ 3153002 h 6858000"/>
              <a:gd name="connsiteX721" fmla="*/ 2386 w 7467600"/>
              <a:gd name="connsiteY721" fmla="*/ 3149203 h 6858000"/>
              <a:gd name="connsiteX722" fmla="*/ 89753 w 7467600"/>
              <a:gd name="connsiteY722" fmla="*/ 2987702 h 6858000"/>
              <a:gd name="connsiteX723" fmla="*/ 76869 w 7467600"/>
              <a:gd name="connsiteY723" fmla="*/ 3005404 h 6858000"/>
              <a:gd name="connsiteX724" fmla="*/ 32049 w 7467600"/>
              <a:gd name="connsiteY724" fmla="*/ 3065814 h 6858000"/>
              <a:gd name="connsiteX725" fmla="*/ 0 w 7467600"/>
              <a:gd name="connsiteY725" fmla="*/ 3108744 h 6858000"/>
              <a:gd name="connsiteX726" fmla="*/ 0 w 7467600"/>
              <a:gd name="connsiteY726" fmla="*/ 3058059 h 6858000"/>
              <a:gd name="connsiteX727" fmla="*/ 7610 w 7467600"/>
              <a:gd name="connsiteY727" fmla="*/ 3047889 h 6858000"/>
              <a:gd name="connsiteX728" fmla="*/ 52419 w 7467600"/>
              <a:gd name="connsiteY728" fmla="*/ 2987479 h 6858000"/>
              <a:gd name="connsiteX729" fmla="*/ 59142 w 7467600"/>
              <a:gd name="connsiteY729" fmla="*/ 2978488 h 6858000"/>
              <a:gd name="connsiteX730" fmla="*/ 0 w 7467600"/>
              <a:gd name="connsiteY730" fmla="*/ 3015334 h 6858000"/>
              <a:gd name="connsiteX731" fmla="*/ 0 w 7467600"/>
              <a:gd name="connsiteY731" fmla="*/ 2914286 h 6858000"/>
              <a:gd name="connsiteX732" fmla="*/ 36383 w 7467600"/>
              <a:gd name="connsiteY732" fmla="*/ 2901128 h 6858000"/>
              <a:gd name="connsiteX733" fmla="*/ 156329 w 7467600"/>
              <a:gd name="connsiteY733" fmla="*/ 2840533 h 6858000"/>
              <a:gd name="connsiteX734" fmla="*/ 358355 w 7467600"/>
              <a:gd name="connsiteY734" fmla="*/ 2620471 h 6858000"/>
              <a:gd name="connsiteX735" fmla="*/ 510577 w 7467600"/>
              <a:gd name="connsiteY735" fmla="*/ 2501244 h 6858000"/>
              <a:gd name="connsiteX736" fmla="*/ 211967 w 7467600"/>
              <a:gd name="connsiteY736" fmla="*/ 2479171 h 6858000"/>
              <a:gd name="connsiteX737" fmla="*/ 0 w 7467600"/>
              <a:gd name="connsiteY737" fmla="*/ 2476398 h 6858000"/>
              <a:gd name="connsiteX738" fmla="*/ 0 w 7467600"/>
              <a:gd name="connsiteY738" fmla="*/ 2389189 h 6858000"/>
              <a:gd name="connsiteX739" fmla="*/ 103062 w 7467600"/>
              <a:gd name="connsiteY739" fmla="*/ 2389518 h 6858000"/>
              <a:gd name="connsiteX740" fmla="*/ 510734 w 7467600"/>
              <a:gd name="connsiteY740" fmla="*/ 2416201 h 6858000"/>
              <a:gd name="connsiteX741" fmla="*/ 279257 w 7467600"/>
              <a:gd name="connsiteY741" fmla="*/ 2092102 h 6858000"/>
              <a:gd name="connsiteX742" fmla="*/ 65265 w 7467600"/>
              <a:gd name="connsiteY742" fmla="*/ 2006049 h 6858000"/>
              <a:gd name="connsiteX743" fmla="*/ 0 w 7467600"/>
              <a:gd name="connsiteY743" fmla="*/ 1982532 h 6858000"/>
              <a:gd name="connsiteX744" fmla="*/ 0 w 7467600"/>
              <a:gd name="connsiteY744" fmla="*/ 1912789 h 6858000"/>
              <a:gd name="connsiteX745" fmla="*/ 97460 w 7467600"/>
              <a:gd name="connsiteY745" fmla="*/ 1953725 h 6858000"/>
              <a:gd name="connsiteX746" fmla="*/ 221272 w 7467600"/>
              <a:gd name="connsiteY746" fmla="*/ 1980766 h 6858000"/>
              <a:gd name="connsiteX747" fmla="*/ 116765 w 7467600"/>
              <a:gd name="connsiteY747" fmla="*/ 1911033 h 6858000"/>
              <a:gd name="connsiteX748" fmla="*/ 16405 w 7467600"/>
              <a:gd name="connsiteY748" fmla="*/ 1803412 h 6858000"/>
              <a:gd name="connsiteX749" fmla="*/ 0 w 7467600"/>
              <a:gd name="connsiteY749" fmla="*/ 1784777 h 6858000"/>
              <a:gd name="connsiteX750" fmla="*/ 0 w 7467600"/>
              <a:gd name="connsiteY750" fmla="*/ 1740082 h 6858000"/>
              <a:gd name="connsiteX751" fmla="*/ 39394 w 7467600"/>
              <a:gd name="connsiteY751" fmla="*/ 1784856 h 6858000"/>
              <a:gd name="connsiteX752" fmla="*/ 135813 w 7467600"/>
              <a:gd name="connsiteY752" fmla="*/ 1888838 h 6858000"/>
              <a:gd name="connsiteX753" fmla="*/ 242575 w 7467600"/>
              <a:gd name="connsiteY753" fmla="*/ 1958841 h 6858000"/>
              <a:gd name="connsiteX754" fmla="*/ 82197 w 7467600"/>
              <a:gd name="connsiteY754" fmla="*/ 1754826 h 6858000"/>
              <a:gd name="connsiteX755" fmla="*/ 0 w 7467600"/>
              <a:gd name="connsiteY755" fmla="*/ 1679650 h 6858000"/>
              <a:gd name="connsiteX756" fmla="*/ 0 w 7467600"/>
              <a:gd name="connsiteY756" fmla="*/ 1602463 h 6858000"/>
              <a:gd name="connsiteX757" fmla="*/ 84689 w 7467600"/>
              <a:gd name="connsiteY757" fmla="*/ 1677442 h 6858000"/>
              <a:gd name="connsiteX758" fmla="*/ 298437 w 7467600"/>
              <a:gd name="connsiteY758" fmla="*/ 1968019 h 6858000"/>
              <a:gd name="connsiteX759" fmla="*/ 227269 w 7467600"/>
              <a:gd name="connsiteY759" fmla="*/ 1114064 h 6858000"/>
              <a:gd name="connsiteX760" fmla="*/ 248003 w 7467600"/>
              <a:gd name="connsiteY760" fmla="*/ 1089613 h 6858000"/>
              <a:gd name="connsiteX761" fmla="*/ 427020 w 7467600"/>
              <a:gd name="connsiteY761" fmla="*/ 1619803 h 6858000"/>
              <a:gd name="connsiteX762" fmla="*/ 340345 w 7467600"/>
              <a:gd name="connsiteY762" fmla="*/ 2027739 h 6858000"/>
              <a:gd name="connsiteX763" fmla="*/ 360865 w 7467600"/>
              <a:gd name="connsiteY763" fmla="*/ 2044827 h 6858000"/>
              <a:gd name="connsiteX764" fmla="*/ 560414 w 7467600"/>
              <a:gd name="connsiteY764" fmla="*/ 2421457 h 6858000"/>
              <a:gd name="connsiteX765" fmla="*/ 1359703 w 7467600"/>
              <a:gd name="connsiteY765" fmla="*/ 2578554 h 6858000"/>
              <a:gd name="connsiteX766" fmla="*/ 1359422 w 7467600"/>
              <a:gd name="connsiteY766" fmla="*/ 2577994 h 6858000"/>
              <a:gd name="connsiteX767" fmla="*/ 828701 w 7467600"/>
              <a:gd name="connsiteY767" fmla="*/ 1839520 h 6858000"/>
              <a:gd name="connsiteX768" fmla="*/ 494427 w 7467600"/>
              <a:gd name="connsiteY768" fmla="*/ 1092333 h 6858000"/>
              <a:gd name="connsiteX769" fmla="*/ 506322 w 7467600"/>
              <a:gd name="connsiteY769" fmla="*/ 1020997 h 6858000"/>
              <a:gd name="connsiteX770" fmla="*/ 4570198 w 7467600"/>
              <a:gd name="connsiteY770" fmla="*/ 978081 h 6858000"/>
              <a:gd name="connsiteX771" fmla="*/ 4523691 w 7467600"/>
              <a:gd name="connsiteY771" fmla="*/ 1127776 h 6858000"/>
              <a:gd name="connsiteX772" fmla="*/ 4509875 w 7467600"/>
              <a:gd name="connsiteY772" fmla="*/ 1167552 h 6858000"/>
              <a:gd name="connsiteX773" fmla="*/ 4478168 w 7467600"/>
              <a:gd name="connsiteY773" fmla="*/ 1260735 h 6858000"/>
              <a:gd name="connsiteX774" fmla="*/ 4409309 w 7467600"/>
              <a:gd name="connsiteY774" fmla="*/ 1666996 h 6858000"/>
              <a:gd name="connsiteX775" fmla="*/ 4370031 w 7467600"/>
              <a:gd name="connsiteY775" fmla="*/ 1955666 h 6858000"/>
              <a:gd name="connsiteX776" fmla="*/ 4570198 w 7467600"/>
              <a:gd name="connsiteY776" fmla="*/ 978081 h 6858000"/>
              <a:gd name="connsiteX777" fmla="*/ 4557898 w 7467600"/>
              <a:gd name="connsiteY777" fmla="*/ 900011 h 6858000"/>
              <a:gd name="connsiteX778" fmla="*/ 4344840 w 7467600"/>
              <a:gd name="connsiteY778" fmla="*/ 1922038 h 6858000"/>
              <a:gd name="connsiteX779" fmla="*/ 4378710 w 7467600"/>
              <a:gd name="connsiteY779" fmla="*/ 1665516 h 6858000"/>
              <a:gd name="connsiteX780" fmla="*/ 4448798 w 7467600"/>
              <a:gd name="connsiteY780" fmla="*/ 1253024 h 6858000"/>
              <a:gd name="connsiteX781" fmla="*/ 4480315 w 7467600"/>
              <a:gd name="connsiteY781" fmla="*/ 1158454 h 6858000"/>
              <a:gd name="connsiteX782" fmla="*/ 4494133 w 7467600"/>
              <a:gd name="connsiteY782" fmla="*/ 1118676 h 6858000"/>
              <a:gd name="connsiteX783" fmla="*/ 4557898 w 7467600"/>
              <a:gd name="connsiteY783" fmla="*/ 900011 h 6858000"/>
              <a:gd name="connsiteX784" fmla="*/ 5870151 w 7467600"/>
              <a:gd name="connsiteY784" fmla="*/ 898890 h 6858000"/>
              <a:gd name="connsiteX785" fmla="*/ 5861335 w 7467600"/>
              <a:gd name="connsiteY785" fmla="*/ 899177 h 6858000"/>
              <a:gd name="connsiteX786" fmla="*/ 5843702 w 7467600"/>
              <a:gd name="connsiteY786" fmla="*/ 899748 h 6858000"/>
              <a:gd name="connsiteX787" fmla="*/ 5651107 w 7467600"/>
              <a:gd name="connsiteY787" fmla="*/ 920306 h 6858000"/>
              <a:gd name="connsiteX788" fmla="*/ 5459407 w 7467600"/>
              <a:gd name="connsiteY788" fmla="*/ 940975 h 6858000"/>
              <a:gd name="connsiteX789" fmla="*/ 5374846 w 7467600"/>
              <a:gd name="connsiteY789" fmla="*/ 941988 h 6858000"/>
              <a:gd name="connsiteX790" fmla="*/ 5256105 w 7467600"/>
              <a:gd name="connsiteY790" fmla="*/ 945632 h 6858000"/>
              <a:gd name="connsiteX791" fmla="*/ 5107071 w 7467600"/>
              <a:gd name="connsiteY791" fmla="*/ 969720 h 6858000"/>
              <a:gd name="connsiteX792" fmla="*/ 4998681 w 7467600"/>
              <a:gd name="connsiteY792" fmla="*/ 988771 h 6858000"/>
              <a:gd name="connsiteX793" fmla="*/ 5870151 w 7467600"/>
              <a:gd name="connsiteY793" fmla="*/ 898890 h 6858000"/>
              <a:gd name="connsiteX794" fmla="*/ 5504425 w 7467600"/>
              <a:gd name="connsiteY794" fmla="*/ 848067 h 6858000"/>
              <a:gd name="connsiteX795" fmla="*/ 4968849 w 7467600"/>
              <a:gd name="connsiteY795" fmla="*/ 962318 h 6858000"/>
              <a:gd name="connsiteX796" fmla="*/ 5104039 w 7467600"/>
              <a:gd name="connsiteY796" fmla="*/ 940634 h 6858000"/>
              <a:gd name="connsiteX797" fmla="*/ 5256311 w 7467600"/>
              <a:gd name="connsiteY797" fmla="*/ 916490 h 6858000"/>
              <a:gd name="connsiteX798" fmla="*/ 5377381 w 7467600"/>
              <a:gd name="connsiteY798" fmla="*/ 912671 h 6858000"/>
              <a:gd name="connsiteX799" fmla="*/ 5460148 w 7467600"/>
              <a:gd name="connsiteY799" fmla="*/ 911442 h 6858000"/>
              <a:gd name="connsiteX800" fmla="*/ 5648971 w 7467600"/>
              <a:gd name="connsiteY800" fmla="*/ 891331 h 6858000"/>
              <a:gd name="connsiteX801" fmla="*/ 5844807 w 7467600"/>
              <a:gd name="connsiteY801" fmla="*/ 870718 h 6858000"/>
              <a:gd name="connsiteX802" fmla="*/ 5862975 w 7467600"/>
              <a:gd name="connsiteY802" fmla="*/ 869756 h 6858000"/>
              <a:gd name="connsiteX803" fmla="*/ 5920887 w 7467600"/>
              <a:gd name="connsiteY803" fmla="*/ 865929 h 6858000"/>
              <a:gd name="connsiteX804" fmla="*/ 5504425 w 7467600"/>
              <a:gd name="connsiteY804" fmla="*/ 848067 h 6858000"/>
              <a:gd name="connsiteX805" fmla="*/ 3607114 w 7467600"/>
              <a:gd name="connsiteY805" fmla="*/ 467441 h 6858000"/>
              <a:gd name="connsiteX806" fmla="*/ 3296242 w 7467600"/>
              <a:gd name="connsiteY806" fmla="*/ 807991 h 6858000"/>
              <a:gd name="connsiteX807" fmla="*/ 3174674 w 7467600"/>
              <a:gd name="connsiteY807" fmla="*/ 919759 h 6858000"/>
              <a:gd name="connsiteX808" fmla="*/ 3042978 w 7467600"/>
              <a:gd name="connsiteY808" fmla="*/ 1054894 h 6858000"/>
              <a:gd name="connsiteX809" fmla="*/ 2968914 w 7467600"/>
              <a:gd name="connsiteY809" fmla="*/ 1133756 h 6858000"/>
              <a:gd name="connsiteX810" fmla="*/ 3103823 w 7467600"/>
              <a:gd name="connsiteY810" fmla="*/ 1026814 h 6858000"/>
              <a:gd name="connsiteX811" fmla="*/ 3607114 w 7467600"/>
              <a:gd name="connsiteY811" fmla="*/ 467441 h 6858000"/>
              <a:gd name="connsiteX812" fmla="*/ 3744487 w 7467600"/>
              <a:gd name="connsiteY812" fmla="*/ 383136 h 6858000"/>
              <a:gd name="connsiteX813" fmla="*/ 3970213 w 7467600"/>
              <a:gd name="connsiteY813" fmla="*/ 995559 h 6858000"/>
              <a:gd name="connsiteX814" fmla="*/ 3744487 w 7467600"/>
              <a:gd name="connsiteY814" fmla="*/ 383136 h 6858000"/>
              <a:gd name="connsiteX815" fmla="*/ 3624562 w 7467600"/>
              <a:gd name="connsiteY815" fmla="*/ 367041 h 6858000"/>
              <a:gd name="connsiteX816" fmla="*/ 3489712 w 7467600"/>
              <a:gd name="connsiteY816" fmla="*/ 485386 h 6858000"/>
              <a:gd name="connsiteX817" fmla="*/ 3182994 w 7467600"/>
              <a:gd name="connsiteY817" fmla="*/ 828265 h 6858000"/>
              <a:gd name="connsiteX818" fmla="*/ 2892114 w 7467600"/>
              <a:gd name="connsiteY818" fmla="*/ 1172635 h 6858000"/>
              <a:gd name="connsiteX819" fmla="*/ 3021459 w 7467600"/>
              <a:gd name="connsiteY819" fmla="*/ 1035385 h 6858000"/>
              <a:gd name="connsiteX820" fmla="*/ 3153873 w 7467600"/>
              <a:gd name="connsiteY820" fmla="*/ 898971 h 6858000"/>
              <a:gd name="connsiteX821" fmla="*/ 3276511 w 7467600"/>
              <a:gd name="connsiteY821" fmla="*/ 786423 h 6858000"/>
              <a:gd name="connsiteX822" fmla="*/ 3584154 w 7467600"/>
              <a:gd name="connsiteY822" fmla="*/ 448218 h 6858000"/>
              <a:gd name="connsiteX823" fmla="*/ 3624562 w 7467600"/>
              <a:gd name="connsiteY823" fmla="*/ 367041 h 6858000"/>
              <a:gd name="connsiteX824" fmla="*/ 3766672 w 7467600"/>
              <a:gd name="connsiteY824" fmla="*/ 359429 h 6858000"/>
              <a:gd name="connsiteX825" fmla="*/ 3996338 w 7467600"/>
              <a:gd name="connsiteY825" fmla="*/ 968237 h 6858000"/>
              <a:gd name="connsiteX826" fmla="*/ 3766672 w 7467600"/>
              <a:gd name="connsiteY826" fmla="*/ 359429 h 6858000"/>
              <a:gd name="connsiteX827" fmla="*/ 5805386 w 7467600"/>
              <a:gd name="connsiteY827" fmla="*/ 239240 h 6858000"/>
              <a:gd name="connsiteX828" fmla="*/ 5736947 w 7467600"/>
              <a:gd name="connsiteY828" fmla="*/ 261367 h 6858000"/>
              <a:gd name="connsiteX829" fmla="*/ 5427012 w 7467600"/>
              <a:gd name="connsiteY829" fmla="*/ 311272 h 6858000"/>
              <a:gd name="connsiteX830" fmla="*/ 5147818 w 7467600"/>
              <a:gd name="connsiteY830" fmla="*/ 322112 h 6858000"/>
              <a:gd name="connsiteX831" fmla="*/ 5060854 w 7467600"/>
              <a:gd name="connsiteY831" fmla="*/ 311882 h 6858000"/>
              <a:gd name="connsiteX832" fmla="*/ 4945989 w 7467600"/>
              <a:gd name="connsiteY832" fmla="*/ 300516 h 6858000"/>
              <a:gd name="connsiteX833" fmla="*/ 5410479 w 7467600"/>
              <a:gd name="connsiteY833" fmla="*/ 348434 h 6858000"/>
              <a:gd name="connsiteX834" fmla="*/ 5805386 w 7467600"/>
              <a:gd name="connsiteY834" fmla="*/ 239240 h 6858000"/>
              <a:gd name="connsiteX835" fmla="*/ 5905192 w 7467600"/>
              <a:gd name="connsiteY835" fmla="*/ 163079 h 6858000"/>
              <a:gd name="connsiteX836" fmla="*/ 5865655 w 7467600"/>
              <a:gd name="connsiteY836" fmla="*/ 171901 h 6858000"/>
              <a:gd name="connsiteX837" fmla="*/ 5259740 w 7467600"/>
              <a:gd name="connsiteY837" fmla="*/ 257013 h 6858000"/>
              <a:gd name="connsiteX838" fmla="*/ 5208466 w 7467600"/>
              <a:gd name="connsiteY838" fmla="*/ 257550 h 6858000"/>
              <a:gd name="connsiteX839" fmla="*/ 4980204 w 7467600"/>
              <a:gd name="connsiteY839" fmla="*/ 271903 h 6858000"/>
              <a:gd name="connsiteX840" fmla="*/ 5068068 w 7467600"/>
              <a:gd name="connsiteY840" fmla="*/ 282244 h 6858000"/>
              <a:gd name="connsiteX841" fmla="*/ 5153231 w 7467600"/>
              <a:gd name="connsiteY841" fmla="*/ 292240 h 6858000"/>
              <a:gd name="connsiteX842" fmla="*/ 5426491 w 7467600"/>
              <a:gd name="connsiteY842" fmla="*/ 281128 h 6858000"/>
              <a:gd name="connsiteX843" fmla="*/ 5731212 w 7467600"/>
              <a:gd name="connsiteY843" fmla="*/ 231951 h 6858000"/>
              <a:gd name="connsiteX844" fmla="*/ 5905192 w 7467600"/>
              <a:gd name="connsiteY844" fmla="*/ 163079 h 6858000"/>
              <a:gd name="connsiteX845" fmla="*/ 5944437 w 7467600"/>
              <a:gd name="connsiteY845" fmla="*/ 113829 h 6858000"/>
              <a:gd name="connsiteX846" fmla="*/ 5825032 w 7467600"/>
              <a:gd name="connsiteY846" fmla="*/ 146405 h 6858000"/>
              <a:gd name="connsiteX847" fmla="*/ 4955599 w 7467600"/>
              <a:gd name="connsiteY847" fmla="*/ 247008 h 6858000"/>
              <a:gd name="connsiteX848" fmla="*/ 5210104 w 7467600"/>
              <a:gd name="connsiteY848" fmla="*/ 228123 h 6858000"/>
              <a:gd name="connsiteX849" fmla="*/ 5261015 w 7467600"/>
              <a:gd name="connsiteY849" fmla="*/ 227087 h 6858000"/>
              <a:gd name="connsiteX850" fmla="*/ 5861181 w 7467600"/>
              <a:gd name="connsiteY850" fmla="*/ 143093 h 6858000"/>
              <a:gd name="connsiteX851" fmla="*/ 5961252 w 7467600"/>
              <a:gd name="connsiteY851" fmla="*/ 114820 h 6858000"/>
              <a:gd name="connsiteX852" fmla="*/ 5944437 w 7467600"/>
              <a:gd name="connsiteY852" fmla="*/ 113829 h 6858000"/>
              <a:gd name="connsiteX853" fmla="*/ 3882765 w 7467600"/>
              <a:gd name="connsiteY853" fmla="*/ 0 h 6858000"/>
              <a:gd name="connsiteX854" fmla="*/ 3995099 w 7467600"/>
              <a:gd name="connsiteY854" fmla="*/ 0 h 6858000"/>
              <a:gd name="connsiteX855" fmla="*/ 4163818 w 7467600"/>
              <a:gd name="connsiteY855" fmla="*/ 234104 h 6858000"/>
              <a:gd name="connsiteX856" fmla="*/ 4172099 w 7467600"/>
              <a:gd name="connsiteY856" fmla="*/ 234207 h 6858000"/>
              <a:gd name="connsiteX857" fmla="*/ 4784282 w 7467600"/>
              <a:gd name="connsiteY857" fmla="*/ 276561 h 6858000"/>
              <a:gd name="connsiteX858" fmla="*/ 4801687 w 7467600"/>
              <a:gd name="connsiteY858" fmla="*/ 267764 h 6858000"/>
              <a:gd name="connsiteX859" fmla="*/ 6082788 w 7467600"/>
              <a:gd name="connsiteY859" fmla="*/ 64119 h 6858000"/>
              <a:gd name="connsiteX860" fmla="*/ 6099442 w 7467600"/>
              <a:gd name="connsiteY860" fmla="*/ 82568 h 6858000"/>
              <a:gd name="connsiteX861" fmla="*/ 4804137 w 7467600"/>
              <a:gd name="connsiteY861" fmla="*/ 320931 h 6858000"/>
              <a:gd name="connsiteX862" fmla="*/ 4227047 w 7467600"/>
              <a:gd name="connsiteY862" fmla="*/ 313415 h 6858000"/>
              <a:gd name="connsiteX863" fmla="*/ 4346041 w 7467600"/>
              <a:gd name="connsiteY863" fmla="*/ 456086 h 6858000"/>
              <a:gd name="connsiteX864" fmla="*/ 4870967 w 7467600"/>
              <a:gd name="connsiteY864" fmla="*/ 963061 h 6858000"/>
              <a:gd name="connsiteX865" fmla="*/ 4889647 w 7467600"/>
              <a:gd name="connsiteY865" fmla="*/ 957147 h 6858000"/>
              <a:gd name="connsiteX866" fmla="*/ 5422504 w 7467600"/>
              <a:gd name="connsiteY866" fmla="*/ 805191 h 6858000"/>
              <a:gd name="connsiteX867" fmla="*/ 6087656 w 7467600"/>
              <a:gd name="connsiteY867" fmla="*/ 826703 h 6858000"/>
              <a:gd name="connsiteX868" fmla="*/ 6058717 w 7467600"/>
              <a:gd name="connsiteY868" fmla="*/ 865992 h 6858000"/>
              <a:gd name="connsiteX869" fmla="*/ 4974153 w 7467600"/>
              <a:gd name="connsiteY869" fmla="*/ 1045456 h 6858000"/>
              <a:gd name="connsiteX870" fmla="*/ 5627835 w 7467600"/>
              <a:gd name="connsiteY870" fmla="*/ 1472077 h 6858000"/>
              <a:gd name="connsiteX871" fmla="*/ 5629817 w 7467600"/>
              <a:gd name="connsiteY871" fmla="*/ 1471412 h 6858000"/>
              <a:gd name="connsiteX872" fmla="*/ 5634124 w 7467600"/>
              <a:gd name="connsiteY872" fmla="*/ 1470572 h 6858000"/>
              <a:gd name="connsiteX873" fmla="*/ 5755832 w 7467600"/>
              <a:gd name="connsiteY873" fmla="*/ 1383886 h 6858000"/>
              <a:gd name="connsiteX874" fmla="*/ 6014186 w 7467600"/>
              <a:gd name="connsiteY874" fmla="*/ 1279799 h 6858000"/>
              <a:gd name="connsiteX875" fmla="*/ 6901619 w 7467600"/>
              <a:gd name="connsiteY875" fmla="*/ 1047874 h 6858000"/>
              <a:gd name="connsiteX876" fmla="*/ 6931566 w 7467600"/>
              <a:gd name="connsiteY876" fmla="*/ 1062034 h 6858000"/>
              <a:gd name="connsiteX877" fmla="*/ 5790982 w 7467600"/>
              <a:gd name="connsiteY877" fmla="*/ 1561380 h 6858000"/>
              <a:gd name="connsiteX878" fmla="*/ 6188971 w 7467600"/>
              <a:gd name="connsiteY878" fmla="*/ 1755168 h 6858000"/>
              <a:gd name="connsiteX879" fmla="*/ 6202446 w 7467600"/>
              <a:gd name="connsiteY879" fmla="*/ 1752268 h 6858000"/>
              <a:gd name="connsiteX880" fmla="*/ 7179560 w 7467600"/>
              <a:gd name="connsiteY880" fmla="*/ 1467551 h 6858000"/>
              <a:gd name="connsiteX881" fmla="*/ 7158730 w 7467600"/>
              <a:gd name="connsiteY881" fmla="*/ 1507835 h 6858000"/>
              <a:gd name="connsiteX882" fmla="*/ 6326959 w 7467600"/>
              <a:gd name="connsiteY882" fmla="*/ 1817686 h 6858000"/>
              <a:gd name="connsiteX883" fmla="*/ 6537433 w 7467600"/>
              <a:gd name="connsiteY883" fmla="*/ 1907790 h 6858000"/>
              <a:gd name="connsiteX884" fmla="*/ 6550221 w 7467600"/>
              <a:gd name="connsiteY884" fmla="*/ 1910729 h 6858000"/>
              <a:gd name="connsiteX885" fmla="*/ 6964438 w 7467600"/>
              <a:gd name="connsiteY885" fmla="*/ 2209505 h 6858000"/>
              <a:gd name="connsiteX886" fmla="*/ 7367862 w 7467600"/>
              <a:gd name="connsiteY886" fmla="*/ 2806833 h 6858000"/>
              <a:gd name="connsiteX887" fmla="*/ 7364329 w 7467600"/>
              <a:gd name="connsiteY887" fmla="*/ 2826907 h 6858000"/>
              <a:gd name="connsiteX888" fmla="*/ 7290545 w 7467600"/>
              <a:gd name="connsiteY888" fmla="*/ 2850663 h 6858000"/>
              <a:gd name="connsiteX889" fmla="*/ 6472036 w 7467600"/>
              <a:gd name="connsiteY889" fmla="*/ 1959003 h 6858000"/>
              <a:gd name="connsiteX890" fmla="*/ 5792897 w 7467600"/>
              <a:gd name="connsiteY890" fmla="*/ 1647747 h 6858000"/>
              <a:gd name="connsiteX891" fmla="*/ 5842751 w 7467600"/>
              <a:gd name="connsiteY891" fmla="*/ 1816112 h 6858000"/>
              <a:gd name="connsiteX892" fmla="*/ 5847424 w 7467600"/>
              <a:gd name="connsiteY892" fmla="*/ 1815776 h 6858000"/>
              <a:gd name="connsiteX893" fmla="*/ 6399821 w 7467600"/>
              <a:gd name="connsiteY893" fmla="*/ 2344799 h 6858000"/>
              <a:gd name="connsiteX894" fmla="*/ 6323232 w 7467600"/>
              <a:gd name="connsiteY894" fmla="*/ 2389634 h 6858000"/>
              <a:gd name="connsiteX895" fmla="*/ 5942958 w 7467600"/>
              <a:gd name="connsiteY895" fmla="*/ 2077708 h 6858000"/>
              <a:gd name="connsiteX896" fmla="*/ 5921559 w 7467600"/>
              <a:gd name="connsiteY896" fmla="*/ 2378596 h 6858000"/>
              <a:gd name="connsiteX897" fmla="*/ 5817651 w 7467600"/>
              <a:gd name="connsiteY897" fmla="*/ 3023919 h 6858000"/>
              <a:gd name="connsiteX898" fmla="*/ 5729634 w 7467600"/>
              <a:gd name="connsiteY898" fmla="*/ 3051849 h 6858000"/>
              <a:gd name="connsiteX899" fmla="*/ 5611018 w 7467600"/>
              <a:gd name="connsiteY899" fmla="*/ 2316769 h 6858000"/>
              <a:gd name="connsiteX900" fmla="*/ 5687608 w 7467600"/>
              <a:gd name="connsiteY900" fmla="*/ 2039972 h 6858000"/>
              <a:gd name="connsiteX901" fmla="*/ 5657554 w 7467600"/>
              <a:gd name="connsiteY901" fmla="*/ 1576445 h 6858000"/>
              <a:gd name="connsiteX902" fmla="*/ 5150475 w 7467600"/>
              <a:gd name="connsiteY902" fmla="*/ 1274012 h 6858000"/>
              <a:gd name="connsiteX903" fmla="*/ 5349142 w 7467600"/>
              <a:gd name="connsiteY903" fmla="*/ 2204405 h 6858000"/>
              <a:gd name="connsiteX904" fmla="*/ 5262214 w 7467600"/>
              <a:gd name="connsiteY904" fmla="*/ 2233836 h 6858000"/>
              <a:gd name="connsiteX905" fmla="*/ 4981539 w 7467600"/>
              <a:gd name="connsiteY905" fmla="*/ 1542201 h 6858000"/>
              <a:gd name="connsiteX906" fmla="*/ 4958461 w 7467600"/>
              <a:gd name="connsiteY906" fmla="*/ 1136957 h 6858000"/>
              <a:gd name="connsiteX907" fmla="*/ 4655015 w 7467600"/>
              <a:gd name="connsiteY907" fmla="*/ 891426 h 6858000"/>
              <a:gd name="connsiteX908" fmla="*/ 4348002 w 7467600"/>
              <a:gd name="connsiteY908" fmla="*/ 2205895 h 6858000"/>
              <a:gd name="connsiteX909" fmla="*/ 4262250 w 7467600"/>
              <a:gd name="connsiteY909" fmla="*/ 2219972 h 6858000"/>
              <a:gd name="connsiteX910" fmla="*/ 4550611 w 7467600"/>
              <a:gd name="connsiteY910" fmla="*/ 817540 h 6858000"/>
              <a:gd name="connsiteX911" fmla="*/ 4564418 w 7467600"/>
              <a:gd name="connsiteY911" fmla="*/ 808293 h 6858000"/>
              <a:gd name="connsiteX912" fmla="*/ 4266388 w 7467600"/>
              <a:gd name="connsiteY912" fmla="*/ 500083 h 6858000"/>
              <a:gd name="connsiteX913" fmla="*/ 4032842 w 7467600"/>
              <a:gd name="connsiteY913" fmla="*/ 211809 h 6858000"/>
              <a:gd name="connsiteX914" fmla="*/ 3882765 w 7467600"/>
              <a:gd name="connsiteY914" fmla="*/ 0 h 6858000"/>
              <a:gd name="connsiteX915" fmla="*/ 3721337 w 7467600"/>
              <a:gd name="connsiteY915" fmla="*/ 0 h 6858000"/>
              <a:gd name="connsiteX916" fmla="*/ 3797544 w 7467600"/>
              <a:gd name="connsiteY916" fmla="*/ 0 h 6858000"/>
              <a:gd name="connsiteX917" fmla="*/ 3775734 w 7467600"/>
              <a:gd name="connsiteY917" fmla="*/ 95131 h 6858000"/>
              <a:gd name="connsiteX918" fmla="*/ 3724807 w 7467600"/>
              <a:gd name="connsiteY918" fmla="*/ 272257 h 6858000"/>
              <a:gd name="connsiteX919" fmla="*/ 3726844 w 7467600"/>
              <a:gd name="connsiteY919" fmla="*/ 282988 h 6858000"/>
              <a:gd name="connsiteX920" fmla="*/ 3742664 w 7467600"/>
              <a:gd name="connsiteY920" fmla="*/ 279918 h 6858000"/>
              <a:gd name="connsiteX921" fmla="*/ 4103910 w 7467600"/>
              <a:gd name="connsiteY921" fmla="*/ 1161917 h 6858000"/>
              <a:gd name="connsiteX922" fmla="*/ 4020269 w 7467600"/>
              <a:gd name="connsiteY922" fmla="*/ 1200406 h 6858000"/>
              <a:gd name="connsiteX923" fmla="*/ 3674882 w 7467600"/>
              <a:gd name="connsiteY923" fmla="*/ 488524 h 6858000"/>
              <a:gd name="connsiteX924" fmla="*/ 3132682 w 7467600"/>
              <a:gd name="connsiteY924" fmla="*/ 1072284 h 6858000"/>
              <a:gd name="connsiteX925" fmla="*/ 2716346 w 7467600"/>
              <a:gd name="connsiteY925" fmla="*/ 1276376 h 6858000"/>
              <a:gd name="connsiteX926" fmla="*/ 2716772 w 7467600"/>
              <a:gd name="connsiteY926" fmla="*/ 1255462 h 6858000"/>
              <a:gd name="connsiteX927" fmla="*/ 3471096 w 7467600"/>
              <a:gd name="connsiteY927" fmla="*/ 437072 h 6858000"/>
              <a:gd name="connsiteX928" fmla="*/ 3639057 w 7467600"/>
              <a:gd name="connsiteY928" fmla="*/ 286334 h 6858000"/>
              <a:gd name="connsiteX929" fmla="*/ 3640309 w 7467600"/>
              <a:gd name="connsiteY929" fmla="*/ 284664 h 6858000"/>
              <a:gd name="connsiteX930" fmla="*/ 3646022 w 7467600"/>
              <a:gd name="connsiteY930" fmla="*/ 276711 h 6858000"/>
              <a:gd name="connsiteX931" fmla="*/ 3707943 w 7467600"/>
              <a:gd name="connsiteY931" fmla="*/ 65958 h 6858000"/>
              <a:gd name="connsiteX932" fmla="*/ 3721337 w 7467600"/>
              <a:gd name="connsiteY932" fmla="*/ 0 h 6858000"/>
              <a:gd name="connsiteX933" fmla="*/ 2867960 w 7467600"/>
              <a:gd name="connsiteY933" fmla="*/ 0 h 6858000"/>
              <a:gd name="connsiteX934" fmla="*/ 2926351 w 7467600"/>
              <a:gd name="connsiteY934" fmla="*/ 0 h 6858000"/>
              <a:gd name="connsiteX935" fmla="*/ 2902823 w 7467600"/>
              <a:gd name="connsiteY935" fmla="*/ 262929 h 6858000"/>
              <a:gd name="connsiteX936" fmla="*/ 2940663 w 7467600"/>
              <a:gd name="connsiteY936" fmla="*/ 140884 h 6858000"/>
              <a:gd name="connsiteX937" fmla="*/ 2947039 w 7467600"/>
              <a:gd name="connsiteY937" fmla="*/ 122524 h 6858000"/>
              <a:gd name="connsiteX938" fmla="*/ 2984316 w 7467600"/>
              <a:gd name="connsiteY938" fmla="*/ 0 h 6858000"/>
              <a:gd name="connsiteX939" fmla="*/ 3016114 w 7467600"/>
              <a:gd name="connsiteY939" fmla="*/ 0 h 6858000"/>
              <a:gd name="connsiteX940" fmla="*/ 2979949 w 7467600"/>
              <a:gd name="connsiteY940" fmla="*/ 119274 h 6858000"/>
              <a:gd name="connsiteX941" fmla="*/ 3023879 w 7467600"/>
              <a:gd name="connsiteY941" fmla="*/ 0 h 6858000"/>
              <a:gd name="connsiteX942" fmla="*/ 3105400 w 7467600"/>
              <a:gd name="connsiteY942" fmla="*/ 0 h 6858000"/>
              <a:gd name="connsiteX943" fmla="*/ 3094669 w 7467600"/>
              <a:gd name="connsiteY943" fmla="*/ 30308 h 6858000"/>
              <a:gd name="connsiteX944" fmla="*/ 2901945 w 7467600"/>
              <a:gd name="connsiteY944" fmla="*/ 466538 h 6858000"/>
              <a:gd name="connsiteX945" fmla="*/ 2815209 w 7467600"/>
              <a:gd name="connsiteY945" fmla="*/ 497361 h 6858000"/>
              <a:gd name="connsiteX946" fmla="*/ 2844845 w 7467600"/>
              <a:gd name="connsiteY946" fmla="*/ 127638 h 6858000"/>
              <a:gd name="connsiteX947" fmla="*/ 2867960 w 7467600"/>
              <a:gd name="connsiteY947" fmla="*/ 0 h 6858000"/>
              <a:gd name="connsiteX948" fmla="*/ 1057230 w 7467600"/>
              <a:gd name="connsiteY948" fmla="*/ 0 h 6858000"/>
              <a:gd name="connsiteX949" fmla="*/ 1111003 w 7467600"/>
              <a:gd name="connsiteY949" fmla="*/ 0 h 6858000"/>
              <a:gd name="connsiteX950" fmla="*/ 1125553 w 7467600"/>
              <a:gd name="connsiteY950" fmla="*/ 52588 h 6858000"/>
              <a:gd name="connsiteX951" fmla="*/ 1304276 w 7467600"/>
              <a:gd name="connsiteY951" fmla="*/ 476275 h 6858000"/>
              <a:gd name="connsiteX952" fmla="*/ 1492066 w 7467600"/>
              <a:gd name="connsiteY952" fmla="*/ 886333 h 6858000"/>
              <a:gd name="connsiteX953" fmla="*/ 1423698 w 7467600"/>
              <a:gd name="connsiteY953" fmla="*/ 710817 h 6858000"/>
              <a:gd name="connsiteX954" fmla="*/ 1357609 w 7467600"/>
              <a:gd name="connsiteY954" fmla="*/ 532892 h 6858000"/>
              <a:gd name="connsiteX955" fmla="*/ 1309550 w 7467600"/>
              <a:gd name="connsiteY955" fmla="*/ 374031 h 6858000"/>
              <a:gd name="connsiteX956" fmla="*/ 1193673 w 7467600"/>
              <a:gd name="connsiteY956" fmla="*/ 49533 h 6858000"/>
              <a:gd name="connsiteX957" fmla="*/ 1164391 w 7467600"/>
              <a:gd name="connsiteY957" fmla="*/ 0 h 6858000"/>
              <a:gd name="connsiteX958" fmla="*/ 1200666 w 7467600"/>
              <a:gd name="connsiteY958" fmla="*/ 0 h 6858000"/>
              <a:gd name="connsiteX959" fmla="*/ 1223408 w 7467600"/>
              <a:gd name="connsiteY959" fmla="*/ 38996 h 6858000"/>
              <a:gd name="connsiteX960" fmla="*/ 1339635 w 7467600"/>
              <a:gd name="connsiteY960" fmla="*/ 365517 h 6858000"/>
              <a:gd name="connsiteX961" fmla="*/ 1387469 w 7467600"/>
              <a:gd name="connsiteY961" fmla="*/ 523079 h 6858000"/>
              <a:gd name="connsiteX962" fmla="*/ 1452685 w 7467600"/>
              <a:gd name="connsiteY962" fmla="*/ 699806 h 6858000"/>
              <a:gd name="connsiteX963" fmla="*/ 1492092 w 7467600"/>
              <a:gd name="connsiteY963" fmla="*/ 800424 h 6858000"/>
              <a:gd name="connsiteX964" fmla="*/ 1455302 w 7467600"/>
              <a:gd name="connsiteY964" fmla="*/ 632913 h 6858000"/>
              <a:gd name="connsiteX965" fmla="*/ 1222336 w 7467600"/>
              <a:gd name="connsiteY965" fmla="*/ 9480 h 6858000"/>
              <a:gd name="connsiteX966" fmla="*/ 1214634 w 7467600"/>
              <a:gd name="connsiteY966" fmla="*/ 0 h 6858000"/>
              <a:gd name="connsiteX967" fmla="*/ 1289827 w 7467600"/>
              <a:gd name="connsiteY967" fmla="*/ 0 h 6858000"/>
              <a:gd name="connsiteX968" fmla="*/ 1321076 w 7467600"/>
              <a:gd name="connsiteY968" fmla="*/ 59722 h 6858000"/>
              <a:gd name="connsiteX969" fmla="*/ 1512579 w 7467600"/>
              <a:gd name="connsiteY969" fmla="*/ 626441 h 6858000"/>
              <a:gd name="connsiteX970" fmla="*/ 1506076 w 7467600"/>
              <a:gd name="connsiteY970" fmla="*/ 1089289 h 6858000"/>
              <a:gd name="connsiteX971" fmla="*/ 1486346 w 7467600"/>
              <a:gd name="connsiteY971" fmla="*/ 1079919 h 6858000"/>
              <a:gd name="connsiteX972" fmla="*/ 1070511 w 7467600"/>
              <a:gd name="connsiteY972" fmla="*/ 48609 h 6858000"/>
              <a:gd name="connsiteX973" fmla="*/ 1057230 w 7467600"/>
              <a:gd name="connsiteY973" fmla="*/ 0 h 6858000"/>
              <a:gd name="connsiteX974" fmla="*/ 43151 w 7467600"/>
              <a:gd name="connsiteY974" fmla="*/ 0 h 6858000"/>
              <a:gd name="connsiteX975" fmla="*/ 95283 w 7467600"/>
              <a:gd name="connsiteY975" fmla="*/ 0 h 6858000"/>
              <a:gd name="connsiteX976" fmla="*/ 300708 w 7467600"/>
              <a:gd name="connsiteY976" fmla="*/ 154571 h 6858000"/>
              <a:gd name="connsiteX977" fmla="*/ 530414 w 7467600"/>
              <a:gd name="connsiteY977" fmla="*/ 354673 h 6858000"/>
              <a:gd name="connsiteX978" fmla="*/ 333785 w 7467600"/>
              <a:gd name="connsiteY978" fmla="*/ 161564 h 6858000"/>
              <a:gd name="connsiteX979" fmla="*/ 147005 w 7467600"/>
              <a:gd name="connsiteY979" fmla="*/ 0 h 6858000"/>
              <a:gd name="connsiteX980" fmla="*/ 272509 w 7467600"/>
              <a:gd name="connsiteY980" fmla="*/ 0 h 6858000"/>
              <a:gd name="connsiteX981" fmla="*/ 326276 w 7467600"/>
              <a:gd name="connsiteY981" fmla="*/ 45847 h 6858000"/>
              <a:gd name="connsiteX982" fmla="*/ 823759 w 7467600"/>
              <a:gd name="connsiteY982" fmla="*/ 574145 h 6858000"/>
              <a:gd name="connsiteX983" fmla="*/ 811254 w 7467600"/>
              <a:gd name="connsiteY983" fmla="*/ 665546 h 6858000"/>
              <a:gd name="connsiteX984" fmla="*/ 154042 w 7467600"/>
              <a:gd name="connsiteY984" fmla="*/ 261522 h 6858000"/>
              <a:gd name="connsiteX985" fmla="*/ 13550 w 7467600"/>
              <a:gd name="connsiteY985" fmla="*/ 158423 h 6858000"/>
              <a:gd name="connsiteX986" fmla="*/ 0 w 7467600"/>
              <a:gd name="connsiteY986" fmla="*/ 146618 h 6858000"/>
              <a:gd name="connsiteX987" fmla="*/ 0 w 7467600"/>
              <a:gd name="connsiteY987" fmla="*/ 59161 h 6858000"/>
              <a:gd name="connsiteX988" fmla="*/ 45427 w 7467600"/>
              <a:gd name="connsiteY988" fmla="*/ 101078 h 6858000"/>
              <a:gd name="connsiteX989" fmla="*/ 630103 w 7467600"/>
              <a:gd name="connsiteY989" fmla="*/ 485885 h 6858000"/>
              <a:gd name="connsiteX990" fmla="*/ 532040 w 7467600"/>
              <a:gd name="connsiteY990" fmla="*/ 399359 h 6858000"/>
              <a:gd name="connsiteX991" fmla="*/ 517618 w 7467600"/>
              <a:gd name="connsiteY991" fmla="*/ 385726 h 6858000"/>
              <a:gd name="connsiteX992" fmla="*/ 285074 w 7467600"/>
              <a:gd name="connsiteY992" fmla="*/ 182755 h 6858000"/>
              <a:gd name="connsiteX993" fmla="*/ 43151 w 7467600"/>
              <a:gd name="connsiteY993"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43603 w 7467600"/>
              <a:gd name="connsiteY127" fmla="*/ 51497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1903353 w 7467600"/>
              <a:gd name="connsiteY137" fmla="*/ 5044827 h 6858000"/>
              <a:gd name="connsiteX138" fmla="*/ 1936931 w 7467600"/>
              <a:gd name="connsiteY138" fmla="*/ 5093954 h 6858000"/>
              <a:gd name="connsiteX139" fmla="*/ 2195868 w 7467600"/>
              <a:gd name="connsiteY139" fmla="*/ 5396574 h 6858000"/>
              <a:gd name="connsiteX140" fmla="*/ 2088852 w 7467600"/>
              <a:gd name="connsiteY140" fmla="*/ 5166123 h 6858000"/>
              <a:gd name="connsiteX141" fmla="*/ 1958241 w 7467600"/>
              <a:gd name="connsiteY141" fmla="*/ 5067955 h 6858000"/>
              <a:gd name="connsiteX142" fmla="*/ 1903353 w 7467600"/>
              <a:gd name="connsiteY142" fmla="*/ 5044827 h 6858000"/>
              <a:gd name="connsiteX143" fmla="*/ 1979378 w 7467600"/>
              <a:gd name="connsiteY143" fmla="*/ 4769504 h 6858000"/>
              <a:gd name="connsiteX144" fmla="*/ 2882120 w 7467600"/>
              <a:gd name="connsiteY144" fmla="*/ 5064547 h 6858000"/>
              <a:gd name="connsiteX145" fmla="*/ 2793103 w 7467600"/>
              <a:gd name="connsiteY145" fmla="*/ 5039699 h 6858000"/>
              <a:gd name="connsiteX146" fmla="*/ 2770041 w 7467600"/>
              <a:gd name="connsiteY146" fmla="*/ 5033634 h 6858000"/>
              <a:gd name="connsiteX147" fmla="*/ 1979378 w 7467600"/>
              <a:gd name="connsiteY147" fmla="*/ 4769504 h 6858000"/>
              <a:gd name="connsiteX148" fmla="*/ 1927410 w 7467600"/>
              <a:gd name="connsiteY148" fmla="*/ 4716164 h 6858000"/>
              <a:gd name="connsiteX149" fmla="*/ 1959587 w 7467600"/>
              <a:gd name="connsiteY149" fmla="*/ 4728849 h 6858000"/>
              <a:gd name="connsiteX150" fmla="*/ 2777707 w 7467600"/>
              <a:gd name="connsiteY150" fmla="*/ 5003991 h 6858000"/>
              <a:gd name="connsiteX151" fmla="*/ 2800768 w 7467600"/>
              <a:gd name="connsiteY151" fmla="*/ 5010056 h 6858000"/>
              <a:gd name="connsiteX152" fmla="*/ 2879408 w 7467600"/>
              <a:gd name="connsiteY152" fmla="*/ 5031590 h 6858000"/>
              <a:gd name="connsiteX153" fmla="*/ 2862295 w 7467600"/>
              <a:gd name="connsiteY153" fmla="*/ 5022958 h 6858000"/>
              <a:gd name="connsiteX154" fmla="*/ 2813343 w 7467600"/>
              <a:gd name="connsiteY154" fmla="*/ 4998369 h 6858000"/>
              <a:gd name="connsiteX155" fmla="*/ 2646245 w 7467600"/>
              <a:gd name="connsiteY155" fmla="*/ 4930999 h 6858000"/>
              <a:gd name="connsiteX156" fmla="*/ 1999243 w 7467600"/>
              <a:gd name="connsiteY156" fmla="*/ 4730524 h 6858000"/>
              <a:gd name="connsiteX157" fmla="*/ 1979527 w 7467600"/>
              <a:gd name="connsiteY157" fmla="*/ 4726651 h 6858000"/>
              <a:gd name="connsiteX158" fmla="*/ 1927410 w 7467600"/>
              <a:gd name="connsiteY158" fmla="*/ 4716164 h 6858000"/>
              <a:gd name="connsiteX159" fmla="*/ 1997014 w 7467600"/>
              <a:gd name="connsiteY159" fmla="*/ 4698007 h 6858000"/>
              <a:gd name="connsiteX160" fmla="*/ 2005458 w 7467600"/>
              <a:gd name="connsiteY160" fmla="*/ 4699540 h 6858000"/>
              <a:gd name="connsiteX161" fmla="*/ 2657186 w 7467600"/>
              <a:gd name="connsiteY161" fmla="*/ 4901687 h 6858000"/>
              <a:gd name="connsiteX162" fmla="*/ 2826662 w 7467600"/>
              <a:gd name="connsiteY162" fmla="*/ 4970362 h 6858000"/>
              <a:gd name="connsiteX163" fmla="*/ 2876100 w 7467600"/>
              <a:gd name="connsiteY163" fmla="*/ 4995397 h 6858000"/>
              <a:gd name="connsiteX164" fmla="*/ 3042600 w 7467600"/>
              <a:gd name="connsiteY164" fmla="*/ 5059532 h 6858000"/>
              <a:gd name="connsiteX165" fmla="*/ 1997014 w 7467600"/>
              <a:gd name="connsiteY165" fmla="*/ 4698007 h 6858000"/>
              <a:gd name="connsiteX166" fmla="*/ 2305292 w 7467600"/>
              <a:gd name="connsiteY166" fmla="*/ 4219492 h 6858000"/>
              <a:gd name="connsiteX167" fmla="*/ 3360922 w 7467600"/>
              <a:gd name="connsiteY167" fmla="*/ 4529373 h 6858000"/>
              <a:gd name="connsiteX168" fmla="*/ 3492420 w 7467600"/>
              <a:gd name="connsiteY168" fmla="*/ 4510145 h 6858000"/>
              <a:gd name="connsiteX169" fmla="*/ 3364086 w 7467600"/>
              <a:gd name="connsiteY169" fmla="*/ 4480340 h 6858000"/>
              <a:gd name="connsiteX170" fmla="*/ 3225818 w 7467600"/>
              <a:gd name="connsiteY170" fmla="*/ 4411822 h 6858000"/>
              <a:gd name="connsiteX171" fmla="*/ 3129696 w 7467600"/>
              <a:gd name="connsiteY171" fmla="*/ 4360704 h 6858000"/>
              <a:gd name="connsiteX172" fmla="*/ 2814545 w 7467600"/>
              <a:gd name="connsiteY172" fmla="*/ 4282955 h 6858000"/>
              <a:gd name="connsiteX173" fmla="*/ 2305292 w 7467600"/>
              <a:gd name="connsiteY173" fmla="*/ 4219492 h 6858000"/>
              <a:gd name="connsiteX174" fmla="*/ 2626982 w 7467600"/>
              <a:gd name="connsiteY174" fmla="*/ 4206450 h 6858000"/>
              <a:gd name="connsiteX175" fmla="*/ 2490617 w 7467600"/>
              <a:gd name="connsiteY175" fmla="*/ 4206951 h 6858000"/>
              <a:gd name="connsiteX176" fmla="*/ 2819869 w 7467600"/>
              <a:gd name="connsiteY176" fmla="*/ 4252936 h 6858000"/>
              <a:gd name="connsiteX177" fmla="*/ 3143018 w 7467600"/>
              <a:gd name="connsiteY177" fmla="*/ 4332698 h 6858000"/>
              <a:gd name="connsiteX178" fmla="*/ 3241520 w 7467600"/>
              <a:gd name="connsiteY178" fmla="*/ 4385112 h 6858000"/>
              <a:gd name="connsiteX179" fmla="*/ 3374575 w 7467600"/>
              <a:gd name="connsiteY179" fmla="*/ 4451517 h 6858000"/>
              <a:gd name="connsiteX180" fmla="*/ 3505221 w 7467600"/>
              <a:gd name="connsiteY180" fmla="*/ 4480757 h 6858000"/>
              <a:gd name="connsiteX181" fmla="*/ 2626982 w 7467600"/>
              <a:gd name="connsiteY181" fmla="*/ 4206450 h 6858000"/>
              <a:gd name="connsiteX182" fmla="*/ 1310106 w 7467600"/>
              <a:gd name="connsiteY182" fmla="*/ 3943217 h 6858000"/>
              <a:gd name="connsiteX183" fmla="*/ 854994 w 7467600"/>
              <a:gd name="connsiteY183" fmla="*/ 4399136 h 6858000"/>
              <a:gd name="connsiteX184" fmla="*/ 742462 w 7467600"/>
              <a:gd name="connsiteY184" fmla="*/ 4594648 h 6858000"/>
              <a:gd name="connsiteX185" fmla="*/ 820602 w 7467600"/>
              <a:gd name="connsiteY185" fmla="*/ 4485915 h 6858000"/>
              <a:gd name="connsiteX186" fmla="*/ 878295 w 7467600"/>
              <a:gd name="connsiteY186" fmla="*/ 4403594 h 6858000"/>
              <a:gd name="connsiteX187" fmla="*/ 1240607 w 7467600"/>
              <a:gd name="connsiteY187" fmla="*/ 4010401 h 6858000"/>
              <a:gd name="connsiteX188" fmla="*/ 1310106 w 7467600"/>
              <a:gd name="connsiteY188" fmla="*/ 3943217 h 6858000"/>
              <a:gd name="connsiteX189" fmla="*/ 1423113 w 7467600"/>
              <a:gd name="connsiteY189" fmla="*/ 3874565 h 6858000"/>
              <a:gd name="connsiteX190" fmla="*/ 1260565 w 7467600"/>
              <a:gd name="connsiteY190" fmla="*/ 4031982 h 6858000"/>
              <a:gd name="connsiteX191" fmla="*/ 901900 w 7467600"/>
              <a:gd name="connsiteY191" fmla="*/ 4421236 h 6858000"/>
              <a:gd name="connsiteX192" fmla="*/ 845044 w 7467600"/>
              <a:gd name="connsiteY192" fmla="*/ 4502436 h 6858000"/>
              <a:gd name="connsiteX193" fmla="*/ 685926 w 7467600"/>
              <a:gd name="connsiteY193" fmla="*/ 4703069 h 6858000"/>
              <a:gd name="connsiteX194" fmla="*/ 684248 w 7467600"/>
              <a:gd name="connsiteY194" fmla="*/ 4706721 h 6858000"/>
              <a:gd name="connsiteX195" fmla="*/ 1423113 w 7467600"/>
              <a:gd name="connsiteY195" fmla="*/ 3874565 h 6858000"/>
              <a:gd name="connsiteX196" fmla="*/ 3316479 w 7467600"/>
              <a:gd name="connsiteY196" fmla="*/ 3872136 h 6858000"/>
              <a:gd name="connsiteX197" fmla="*/ 3546806 w 7467600"/>
              <a:gd name="connsiteY197" fmla="*/ 4356139 h 6858000"/>
              <a:gd name="connsiteX198" fmla="*/ 3364433 w 7467600"/>
              <a:gd name="connsiteY198" fmla="*/ 3953121 h 6858000"/>
              <a:gd name="connsiteX199" fmla="*/ 3316479 w 7467600"/>
              <a:gd name="connsiteY199" fmla="*/ 3872136 h 6858000"/>
              <a:gd name="connsiteX200" fmla="*/ 3291335 w 7467600"/>
              <a:gd name="connsiteY200" fmla="*/ 3767420 h 6858000"/>
              <a:gd name="connsiteX201" fmla="*/ 3390805 w 7467600"/>
              <a:gd name="connsiteY201" fmla="*/ 3937163 h 6858000"/>
              <a:gd name="connsiteX202" fmla="*/ 3579062 w 7467600"/>
              <a:gd name="connsiteY202" fmla="*/ 4359040 h 6858000"/>
              <a:gd name="connsiteX203" fmla="*/ 3467355 w 7467600"/>
              <a:gd name="connsiteY203" fmla="*/ 3988130 h 6858000"/>
              <a:gd name="connsiteX204" fmla="*/ 3310753 w 7467600"/>
              <a:gd name="connsiteY204" fmla="*/ 3787140 h 6858000"/>
              <a:gd name="connsiteX205" fmla="*/ 3291335 w 7467600"/>
              <a:gd name="connsiteY205" fmla="*/ 3767420 h 6858000"/>
              <a:gd name="connsiteX206" fmla="*/ 1635889 w 7467600"/>
              <a:gd name="connsiteY206" fmla="*/ 3709494 h 6858000"/>
              <a:gd name="connsiteX207" fmla="*/ 1634800 w 7467600"/>
              <a:gd name="connsiteY207" fmla="*/ 3731111 h 6858000"/>
              <a:gd name="connsiteX208" fmla="*/ 1635889 w 7467600"/>
              <a:gd name="connsiteY208" fmla="*/ 3709494 h 6858000"/>
              <a:gd name="connsiteX209" fmla="*/ 1510397 w 7467600"/>
              <a:gd name="connsiteY209" fmla="*/ 3684705 h 6858000"/>
              <a:gd name="connsiteX210" fmla="*/ 1146550 w 7467600"/>
              <a:gd name="connsiteY210" fmla="*/ 3802012 h 6858000"/>
              <a:gd name="connsiteX211" fmla="*/ 698834 w 7467600"/>
              <a:gd name="connsiteY211" fmla="*/ 3952272 h 6858000"/>
              <a:gd name="connsiteX212" fmla="*/ 34256 w 7467600"/>
              <a:gd name="connsiteY212" fmla="*/ 4347603 h 6858000"/>
              <a:gd name="connsiteX213" fmla="*/ 527241 w 7467600"/>
              <a:gd name="connsiteY213" fmla="*/ 4065078 h 6858000"/>
              <a:gd name="connsiteX214" fmla="*/ 1510397 w 7467600"/>
              <a:gd name="connsiteY214" fmla="*/ 3684705 h 6858000"/>
              <a:gd name="connsiteX215" fmla="*/ 1313114 w 7467600"/>
              <a:gd name="connsiteY215" fmla="*/ 3655216 h 6858000"/>
              <a:gd name="connsiteX216" fmla="*/ 1109304 w 7467600"/>
              <a:gd name="connsiteY216" fmla="*/ 3669030 h 6858000"/>
              <a:gd name="connsiteX217" fmla="*/ 8129 w 7467600"/>
              <a:gd name="connsiteY217" fmla="*/ 4330519 h 6858000"/>
              <a:gd name="connsiteX218" fmla="*/ 687572 w 7467600"/>
              <a:gd name="connsiteY218" fmla="*/ 3925629 h 6858000"/>
              <a:gd name="connsiteX219" fmla="*/ 1138365 w 7467600"/>
              <a:gd name="connsiteY219" fmla="*/ 3774515 h 6858000"/>
              <a:gd name="connsiteX220" fmla="*/ 1505579 w 7467600"/>
              <a:gd name="connsiteY220" fmla="*/ 3655526 h 6858000"/>
              <a:gd name="connsiteX221" fmla="*/ 1313114 w 7467600"/>
              <a:gd name="connsiteY221" fmla="*/ 3655216 h 6858000"/>
              <a:gd name="connsiteX222" fmla="*/ 3655073 w 7467600"/>
              <a:gd name="connsiteY222" fmla="*/ 3650884 h 6858000"/>
              <a:gd name="connsiteX223" fmla="*/ 3989938 w 7467600"/>
              <a:gd name="connsiteY223" fmla="*/ 3991685 h 6858000"/>
              <a:gd name="connsiteX224" fmla="*/ 4393907 w 7467600"/>
              <a:gd name="connsiteY224" fmla="*/ 4261258 h 6858000"/>
              <a:gd name="connsiteX225" fmla="*/ 4648051 w 7467600"/>
              <a:gd name="connsiteY225" fmla="*/ 4374051 h 6858000"/>
              <a:gd name="connsiteX226" fmla="*/ 4383389 w 7467600"/>
              <a:gd name="connsiteY226" fmla="*/ 4184369 h 6858000"/>
              <a:gd name="connsiteX227" fmla="*/ 4165508 w 7467600"/>
              <a:gd name="connsiteY227" fmla="*/ 4035196 h 6858000"/>
              <a:gd name="connsiteX228" fmla="*/ 4068162 w 7467600"/>
              <a:gd name="connsiteY228" fmla="*/ 3953394 h 6858000"/>
              <a:gd name="connsiteX229" fmla="*/ 3981416 w 7467600"/>
              <a:gd name="connsiteY229" fmla="*/ 3880482 h 6858000"/>
              <a:gd name="connsiteX230" fmla="*/ 3800147 w 7467600"/>
              <a:gd name="connsiteY230" fmla="*/ 3749872 h 6858000"/>
              <a:gd name="connsiteX231" fmla="*/ 3655073 w 7467600"/>
              <a:gd name="connsiteY231" fmla="*/ 3650884 h 6858000"/>
              <a:gd name="connsiteX232" fmla="*/ 3670252 w 7467600"/>
              <a:gd name="connsiteY232" fmla="*/ 3622798 h 6858000"/>
              <a:gd name="connsiteX233" fmla="*/ 3817258 w 7467600"/>
              <a:gd name="connsiteY233" fmla="*/ 3723577 h 6858000"/>
              <a:gd name="connsiteX234" fmla="*/ 4000461 w 7467600"/>
              <a:gd name="connsiteY234" fmla="*/ 3855966 h 6858000"/>
              <a:gd name="connsiteX235" fmla="*/ 4088180 w 7467600"/>
              <a:gd name="connsiteY235" fmla="*/ 3929774 h 6858000"/>
              <a:gd name="connsiteX236" fmla="*/ 4184555 w 7467600"/>
              <a:gd name="connsiteY236" fmla="*/ 4010683 h 6858000"/>
              <a:gd name="connsiteX237" fmla="*/ 4399563 w 7467600"/>
              <a:gd name="connsiteY237" fmla="*/ 4158106 h 6858000"/>
              <a:gd name="connsiteX238" fmla="*/ 4684469 w 7467600"/>
              <a:gd name="connsiteY238" fmla="*/ 4364680 h 6858000"/>
              <a:gd name="connsiteX239" fmla="*/ 4690271 w 7467600"/>
              <a:gd name="connsiteY239" fmla="*/ 4370034 h 6858000"/>
              <a:gd name="connsiteX240" fmla="*/ 4136093 w 7467600"/>
              <a:gd name="connsiteY240" fmla="*/ 3858466 h 6858000"/>
              <a:gd name="connsiteX241" fmla="*/ 3670252 w 7467600"/>
              <a:gd name="connsiteY241" fmla="*/ 3622798 h 6858000"/>
              <a:gd name="connsiteX242" fmla="*/ 4440129 w 7467600"/>
              <a:gd name="connsiteY242" fmla="*/ 3448571 h 6858000"/>
              <a:gd name="connsiteX243" fmla="*/ 4856525 w 7467600"/>
              <a:gd name="connsiteY243" fmla="*/ 3915351 h 6858000"/>
              <a:gd name="connsiteX244" fmla="*/ 5059055 w 7467600"/>
              <a:gd name="connsiteY244" fmla="*/ 4108918 h 6858000"/>
              <a:gd name="connsiteX245" fmla="*/ 5290070 w 7467600"/>
              <a:gd name="connsiteY245" fmla="*/ 4263619 h 6858000"/>
              <a:gd name="connsiteX246" fmla="*/ 4834991 w 7467600"/>
              <a:gd name="connsiteY246" fmla="*/ 3830985 h 6858000"/>
              <a:gd name="connsiteX247" fmla="*/ 4440129 w 7467600"/>
              <a:gd name="connsiteY247" fmla="*/ 3448571 h 6858000"/>
              <a:gd name="connsiteX248" fmla="*/ 4441737 w 7467600"/>
              <a:gd name="connsiteY248" fmla="*/ 3399734 h 6858000"/>
              <a:gd name="connsiteX249" fmla="*/ 4431236 w 7467600"/>
              <a:gd name="connsiteY249" fmla="*/ 3400954 h 6858000"/>
              <a:gd name="connsiteX250" fmla="*/ 4557150 w 7467600"/>
              <a:gd name="connsiteY250" fmla="*/ 3510023 h 6858000"/>
              <a:gd name="connsiteX251" fmla="*/ 4856936 w 7467600"/>
              <a:gd name="connsiteY251" fmla="*/ 3809146 h 6858000"/>
              <a:gd name="connsiteX252" fmla="*/ 5111996 w 7467600"/>
              <a:gd name="connsiteY252" fmla="*/ 4065759 h 6858000"/>
              <a:gd name="connsiteX253" fmla="*/ 5388878 w 7467600"/>
              <a:gd name="connsiteY253" fmla="*/ 4300185 h 6858000"/>
              <a:gd name="connsiteX254" fmla="*/ 5425556 w 7467600"/>
              <a:gd name="connsiteY254" fmla="*/ 4308967 h 6858000"/>
              <a:gd name="connsiteX255" fmla="*/ 4943646 w 7467600"/>
              <a:gd name="connsiteY255" fmla="*/ 3822916 h 6858000"/>
              <a:gd name="connsiteX256" fmla="*/ 4594837 w 7467600"/>
              <a:gd name="connsiteY256" fmla="*/ 3532274 h 6858000"/>
              <a:gd name="connsiteX257" fmla="*/ 4441737 w 7467600"/>
              <a:gd name="connsiteY257" fmla="*/ 3399734 h 6858000"/>
              <a:gd name="connsiteX258" fmla="*/ 5425834 w 7467600"/>
              <a:gd name="connsiteY258" fmla="*/ 3162785 h 6858000"/>
              <a:gd name="connsiteX259" fmla="*/ 5401644 w 7467600"/>
              <a:gd name="connsiteY259" fmla="*/ 3617847 h 6858000"/>
              <a:gd name="connsiteX260" fmla="*/ 5467256 w 7467600"/>
              <a:gd name="connsiteY260" fmla="*/ 4175494 h 6858000"/>
              <a:gd name="connsiteX261" fmla="*/ 5448069 w 7467600"/>
              <a:gd name="connsiteY261" fmla="*/ 3567554 h 6858000"/>
              <a:gd name="connsiteX262" fmla="*/ 5425834 w 7467600"/>
              <a:gd name="connsiteY262" fmla="*/ 3162785 h 6858000"/>
              <a:gd name="connsiteX263" fmla="*/ 1318687 w 7467600"/>
              <a:gd name="connsiteY263" fmla="*/ 3113840 h 6858000"/>
              <a:gd name="connsiteX264" fmla="*/ 1066793 w 7467600"/>
              <a:gd name="connsiteY264" fmla="*/ 3212171 h 6858000"/>
              <a:gd name="connsiteX265" fmla="*/ 993319 w 7467600"/>
              <a:gd name="connsiteY265" fmla="*/ 3247648 h 6858000"/>
              <a:gd name="connsiteX266" fmla="*/ 853081 w 7467600"/>
              <a:gd name="connsiteY266" fmla="*/ 3312410 h 6858000"/>
              <a:gd name="connsiteX267" fmla="*/ 805957 w 7467600"/>
              <a:gd name="connsiteY267" fmla="*/ 3330443 h 6858000"/>
              <a:gd name="connsiteX268" fmla="*/ 1318687 w 7467600"/>
              <a:gd name="connsiteY268" fmla="*/ 3113840 h 6858000"/>
              <a:gd name="connsiteX269" fmla="*/ 5453702 w 7467600"/>
              <a:gd name="connsiteY269" fmla="*/ 3090882 h 6858000"/>
              <a:gd name="connsiteX270" fmla="*/ 5480135 w 7467600"/>
              <a:gd name="connsiteY270" fmla="*/ 3565802 h 6858000"/>
              <a:gd name="connsiteX271" fmla="*/ 5499023 w 7467600"/>
              <a:gd name="connsiteY271" fmla="*/ 4166310 h 6858000"/>
              <a:gd name="connsiteX272" fmla="*/ 5547022 w 7467600"/>
              <a:gd name="connsiteY272" fmla="*/ 3607838 h 6858000"/>
              <a:gd name="connsiteX273" fmla="*/ 5515964 w 7467600"/>
              <a:gd name="connsiteY273" fmla="*/ 3378541 h 6858000"/>
              <a:gd name="connsiteX274" fmla="*/ 5453702 w 7467600"/>
              <a:gd name="connsiteY274" fmla="*/ 3090882 h 6858000"/>
              <a:gd name="connsiteX275" fmla="*/ 1238695 w 7467600"/>
              <a:gd name="connsiteY275" fmla="*/ 3076820 h 6858000"/>
              <a:gd name="connsiteX276" fmla="*/ 716371 w 7467600"/>
              <a:gd name="connsiteY276" fmla="*/ 3293249 h 6858000"/>
              <a:gd name="connsiteX277" fmla="*/ 579522 w 7467600"/>
              <a:gd name="connsiteY277" fmla="*/ 3371759 h 6858000"/>
              <a:gd name="connsiteX278" fmla="*/ 600288 w 7467600"/>
              <a:gd name="connsiteY278" fmla="*/ 3365555 h 6858000"/>
              <a:gd name="connsiteX279" fmla="*/ 840692 w 7467600"/>
              <a:gd name="connsiteY279" fmla="*/ 3284921 h 6858000"/>
              <a:gd name="connsiteX280" fmla="*/ 979248 w 7467600"/>
              <a:gd name="connsiteY280" fmla="*/ 3221003 h 6858000"/>
              <a:gd name="connsiteX281" fmla="*/ 1053282 w 7467600"/>
              <a:gd name="connsiteY281" fmla="*/ 3185247 h 6858000"/>
              <a:gd name="connsiteX282" fmla="*/ 1320603 w 7467600"/>
              <a:gd name="connsiteY282" fmla="*/ 3081281 h 6858000"/>
              <a:gd name="connsiteX283" fmla="*/ 1238695 w 7467600"/>
              <a:gd name="connsiteY283" fmla="*/ 3076820 h 6858000"/>
              <a:gd name="connsiteX284" fmla="*/ 5425627 w 7467600"/>
              <a:gd name="connsiteY284" fmla="*/ 2954192 h 6858000"/>
              <a:gd name="connsiteX285" fmla="*/ 5470770 w 7467600"/>
              <a:gd name="connsiteY285" fmla="*/ 3005435 h 6858000"/>
              <a:gd name="connsiteX286" fmla="*/ 5519779 w 7467600"/>
              <a:gd name="connsiteY286" fmla="*/ 4359223 h 6858000"/>
              <a:gd name="connsiteX287" fmla="*/ 5520293 w 7467600"/>
              <a:gd name="connsiteY287" fmla="*/ 4360602 h 6858000"/>
              <a:gd name="connsiteX288" fmla="*/ 5767221 w 7467600"/>
              <a:gd name="connsiteY288" fmla="*/ 4665564 h 6858000"/>
              <a:gd name="connsiteX289" fmla="*/ 6937169 w 7467600"/>
              <a:gd name="connsiteY289" fmla="*/ 4815941 h 6858000"/>
              <a:gd name="connsiteX290" fmla="*/ 6953922 w 7467600"/>
              <a:gd name="connsiteY290" fmla="*/ 4890068 h 6858000"/>
              <a:gd name="connsiteX291" fmla="*/ 6071359 w 7467600"/>
              <a:gd name="connsiteY291" fmla="*/ 4770770 h 6858000"/>
              <a:gd name="connsiteX292" fmla="*/ 6038839 w 7467600"/>
              <a:gd name="connsiteY292" fmla="*/ 4764474 h 6858000"/>
              <a:gd name="connsiteX293" fmla="*/ 6038706 w 7467600"/>
              <a:gd name="connsiteY293" fmla="*/ 4763847 h 6858000"/>
              <a:gd name="connsiteX294" fmla="*/ 6037784 w 7467600"/>
              <a:gd name="connsiteY294" fmla="*/ 4764270 h 6858000"/>
              <a:gd name="connsiteX295" fmla="*/ 6038839 w 7467600"/>
              <a:gd name="connsiteY295" fmla="*/ 4764474 h 6858000"/>
              <a:gd name="connsiteX296" fmla="*/ 6040338 w 7467600"/>
              <a:gd name="connsiteY296" fmla="*/ 4771418 h 6858000"/>
              <a:gd name="connsiteX297" fmla="*/ 6024488 w 7467600"/>
              <a:gd name="connsiteY297" fmla="*/ 4809903 h 6858000"/>
              <a:gd name="connsiteX298" fmla="*/ 5599771 w 7467600"/>
              <a:gd name="connsiteY298" fmla="*/ 5509652 h 6858000"/>
              <a:gd name="connsiteX299" fmla="*/ 5548843 w 7467600"/>
              <a:gd name="connsiteY299" fmla="*/ 5563845 h 6858000"/>
              <a:gd name="connsiteX300" fmla="*/ 5940952 w 7467600"/>
              <a:gd name="connsiteY300" fmla="*/ 6250028 h 6858000"/>
              <a:gd name="connsiteX301" fmla="*/ 6043441 w 7467600"/>
              <a:gd name="connsiteY301" fmla="*/ 6665847 h 6858000"/>
              <a:gd name="connsiteX302" fmla="*/ 6093432 w 7467600"/>
              <a:gd name="connsiteY302" fmla="*/ 6858000 h 6858000"/>
              <a:gd name="connsiteX303" fmla="*/ 6034344 w 7467600"/>
              <a:gd name="connsiteY303" fmla="*/ 6858000 h 6858000"/>
              <a:gd name="connsiteX304" fmla="*/ 6026679 w 7467600"/>
              <a:gd name="connsiteY304" fmla="*/ 6836959 h 6858000"/>
              <a:gd name="connsiteX305" fmla="*/ 5800441 w 7467600"/>
              <a:gd name="connsiteY305" fmla="*/ 6335286 h 6858000"/>
              <a:gd name="connsiteX306" fmla="*/ 5526562 w 7467600"/>
              <a:gd name="connsiteY306" fmla="*/ 5705388 h 6858000"/>
              <a:gd name="connsiteX307" fmla="*/ 5519640 w 7467600"/>
              <a:gd name="connsiteY307" fmla="*/ 5683774 h 6858000"/>
              <a:gd name="connsiteX308" fmla="*/ 5844559 w 7467600"/>
              <a:gd name="connsiteY308" fmla="*/ 6553349 h 6858000"/>
              <a:gd name="connsiteX309" fmla="*/ 5975994 w 7467600"/>
              <a:gd name="connsiteY309" fmla="*/ 6858000 h 6858000"/>
              <a:gd name="connsiteX310" fmla="*/ 5898547 w 7467600"/>
              <a:gd name="connsiteY310" fmla="*/ 6858000 h 6858000"/>
              <a:gd name="connsiteX311" fmla="*/ 5682041 w 7467600"/>
              <a:gd name="connsiteY311" fmla="*/ 6355860 h 6858000"/>
              <a:gd name="connsiteX312" fmla="*/ 5461758 w 7467600"/>
              <a:gd name="connsiteY312" fmla="*/ 5820220 h 6858000"/>
              <a:gd name="connsiteX313" fmla="*/ 5237282 w 7467600"/>
              <a:gd name="connsiteY313" fmla="*/ 6579086 h 6858000"/>
              <a:gd name="connsiteX314" fmla="*/ 5115009 w 7467600"/>
              <a:gd name="connsiteY314" fmla="*/ 6858000 h 6858000"/>
              <a:gd name="connsiteX315" fmla="*/ 5028074 w 7467600"/>
              <a:gd name="connsiteY315" fmla="*/ 6858000 h 6858000"/>
              <a:gd name="connsiteX316" fmla="*/ 5079508 w 7467600"/>
              <a:gd name="connsiteY316" fmla="*/ 6749074 h 6858000"/>
              <a:gd name="connsiteX317" fmla="*/ 5371846 w 7467600"/>
              <a:gd name="connsiteY317" fmla="*/ 5924413 h 6858000"/>
              <a:gd name="connsiteX318" fmla="*/ 5270512 w 7467600"/>
              <a:gd name="connsiteY318" fmla="*/ 6138975 h 6858000"/>
              <a:gd name="connsiteX319" fmla="*/ 5062409 w 7467600"/>
              <a:gd name="connsiteY319" fmla="*/ 6653544 h 6858000"/>
              <a:gd name="connsiteX320" fmla="*/ 5036628 w 7467600"/>
              <a:gd name="connsiteY320" fmla="*/ 6754247 h 6858000"/>
              <a:gd name="connsiteX321" fmla="*/ 5009112 w 7467600"/>
              <a:gd name="connsiteY321" fmla="*/ 6858000 h 6858000"/>
              <a:gd name="connsiteX322" fmla="*/ 4976679 w 7467600"/>
              <a:gd name="connsiteY322" fmla="*/ 6858000 h 6858000"/>
              <a:gd name="connsiteX323" fmla="*/ 5006537 w 7467600"/>
              <a:gd name="connsiteY323" fmla="*/ 6747068 h 6858000"/>
              <a:gd name="connsiteX324" fmla="*/ 5032723 w 7467600"/>
              <a:gd name="connsiteY324" fmla="*/ 6644957 h 6858000"/>
              <a:gd name="connsiteX325" fmla="*/ 5242949 w 7467600"/>
              <a:gd name="connsiteY325" fmla="*/ 6125175 h 6858000"/>
              <a:gd name="connsiteX326" fmla="*/ 5286321 w 7467600"/>
              <a:gd name="connsiteY326" fmla="*/ 6033555 h 6858000"/>
              <a:gd name="connsiteX327" fmla="*/ 5008210 w 7467600"/>
              <a:gd name="connsiteY327" fmla="*/ 6649194 h 6858000"/>
              <a:gd name="connsiteX328" fmla="*/ 4986321 w 7467600"/>
              <a:gd name="connsiteY328" fmla="*/ 6765687 h 6858000"/>
              <a:gd name="connsiteX329" fmla="*/ 4973474 w 7467600"/>
              <a:gd name="connsiteY329" fmla="*/ 6858000 h 6858000"/>
              <a:gd name="connsiteX330" fmla="*/ 4907178 w 7467600"/>
              <a:gd name="connsiteY330" fmla="*/ 6858000 h 6858000"/>
              <a:gd name="connsiteX331" fmla="*/ 4910810 w 7467600"/>
              <a:gd name="connsiteY331" fmla="*/ 6829660 h 6858000"/>
              <a:gd name="connsiteX332" fmla="*/ 4987461 w 7467600"/>
              <a:gd name="connsiteY332" fmla="*/ 6432994 h 6858000"/>
              <a:gd name="connsiteX333" fmla="*/ 5179262 w 7467600"/>
              <a:gd name="connsiteY333" fmla="*/ 6035044 h 6858000"/>
              <a:gd name="connsiteX334" fmla="*/ 4689678 w 7467600"/>
              <a:gd name="connsiteY334" fmla="*/ 6440241 h 6858000"/>
              <a:gd name="connsiteX335" fmla="*/ 4477543 w 7467600"/>
              <a:gd name="connsiteY335" fmla="*/ 6674836 h 6858000"/>
              <a:gd name="connsiteX336" fmla="*/ 4329957 w 7467600"/>
              <a:gd name="connsiteY336" fmla="*/ 6858000 h 6858000"/>
              <a:gd name="connsiteX337" fmla="*/ 4218595 w 7467600"/>
              <a:gd name="connsiteY337" fmla="*/ 6858000 h 6858000"/>
              <a:gd name="connsiteX338" fmla="*/ 4368888 w 7467600"/>
              <a:gd name="connsiteY338" fmla="*/ 6668412 h 6858000"/>
              <a:gd name="connsiteX339" fmla="*/ 4563091 w 7467600"/>
              <a:gd name="connsiteY339" fmla="*/ 6442508 h 6858000"/>
              <a:gd name="connsiteX340" fmla="*/ 5387324 w 7467600"/>
              <a:gd name="connsiteY340" fmla="*/ 5705830 h 6858000"/>
              <a:gd name="connsiteX341" fmla="*/ 5073620 w 7467600"/>
              <a:gd name="connsiteY341" fmla="*/ 5955437 h 6858000"/>
              <a:gd name="connsiteX342" fmla="*/ 4689789 w 7467600"/>
              <a:gd name="connsiteY342" fmla="*/ 6268382 h 6858000"/>
              <a:gd name="connsiteX343" fmla="*/ 4418722 w 7467600"/>
              <a:gd name="connsiteY343" fmla="*/ 6570886 h 6858000"/>
              <a:gd name="connsiteX344" fmla="*/ 4214944 w 7467600"/>
              <a:gd name="connsiteY344" fmla="*/ 6858000 h 6858000"/>
              <a:gd name="connsiteX345" fmla="*/ 4177898 w 7467600"/>
              <a:gd name="connsiteY345" fmla="*/ 6858000 h 6858000"/>
              <a:gd name="connsiteX346" fmla="*/ 4391597 w 7467600"/>
              <a:gd name="connsiteY346" fmla="*/ 6556370 h 6858000"/>
              <a:gd name="connsiteX347" fmla="*/ 4668889 w 7467600"/>
              <a:gd name="connsiteY347" fmla="*/ 6246399 h 6858000"/>
              <a:gd name="connsiteX348" fmla="*/ 5055427 w 7467600"/>
              <a:gd name="connsiteY348" fmla="*/ 5931476 h 6858000"/>
              <a:gd name="connsiteX349" fmla="*/ 5371814 w 7467600"/>
              <a:gd name="connsiteY349" fmla="*/ 5678975 h 6858000"/>
              <a:gd name="connsiteX350" fmla="*/ 4987918 w 7467600"/>
              <a:gd name="connsiteY350" fmla="*/ 5838701 h 6858000"/>
              <a:gd name="connsiteX351" fmla="*/ 4317146 w 7467600"/>
              <a:gd name="connsiteY351" fmla="*/ 6587716 h 6858000"/>
              <a:gd name="connsiteX352" fmla="*/ 4171627 w 7467600"/>
              <a:gd name="connsiteY352" fmla="*/ 6858000 h 6858000"/>
              <a:gd name="connsiteX353" fmla="*/ 4081585 w 7467600"/>
              <a:gd name="connsiteY353" fmla="*/ 6858000 h 6858000"/>
              <a:gd name="connsiteX354" fmla="*/ 4238603 w 7467600"/>
              <a:gd name="connsiteY354" fmla="*/ 6559341 h 6858000"/>
              <a:gd name="connsiteX355" fmla="*/ 4778333 w 7467600"/>
              <a:gd name="connsiteY355" fmla="*/ 5873626 h 6858000"/>
              <a:gd name="connsiteX356" fmla="*/ 5414185 w 7467600"/>
              <a:gd name="connsiteY356" fmla="*/ 5573882 h 6858000"/>
              <a:gd name="connsiteX357" fmla="*/ 5959648 w 7467600"/>
              <a:gd name="connsiteY357" fmla="*/ 4760797 h 6858000"/>
              <a:gd name="connsiteX358" fmla="*/ 5355019 w 7467600"/>
              <a:gd name="connsiteY358" fmla="*/ 4734672 h 6858000"/>
              <a:gd name="connsiteX359" fmla="*/ 5083565 w 7467600"/>
              <a:gd name="connsiteY359" fmla="*/ 5179121 h 6858000"/>
              <a:gd name="connsiteX360" fmla="*/ 4713577 w 7467600"/>
              <a:gd name="connsiteY360" fmla="*/ 5616803 h 6858000"/>
              <a:gd name="connsiteX361" fmla="*/ 3989559 w 7467600"/>
              <a:gd name="connsiteY361" fmla="*/ 6145945 h 6858000"/>
              <a:gd name="connsiteX362" fmla="*/ 3939824 w 7467600"/>
              <a:gd name="connsiteY362" fmla="*/ 6066900 h 6858000"/>
              <a:gd name="connsiteX363" fmla="*/ 4584537 w 7467600"/>
              <a:gd name="connsiteY363" fmla="*/ 5324826 h 6858000"/>
              <a:gd name="connsiteX364" fmla="*/ 5037105 w 7467600"/>
              <a:gd name="connsiteY364" fmla="*/ 5088765 h 6858000"/>
              <a:gd name="connsiteX365" fmla="*/ 5039930 w 7467600"/>
              <a:gd name="connsiteY365" fmla="*/ 5089585 h 6858000"/>
              <a:gd name="connsiteX366" fmla="*/ 5263764 w 7467600"/>
              <a:gd name="connsiteY366" fmla="*/ 4735525 h 6858000"/>
              <a:gd name="connsiteX367" fmla="*/ 4086300 w 7467600"/>
              <a:gd name="connsiteY367" fmla="*/ 4884599 h 6858000"/>
              <a:gd name="connsiteX368" fmla="*/ 4085485 w 7467600"/>
              <a:gd name="connsiteY368" fmla="*/ 4899070 h 6858000"/>
              <a:gd name="connsiteX369" fmla="*/ 3871915 w 7467600"/>
              <a:gd name="connsiteY369" fmla="*/ 5253645 h 6858000"/>
              <a:gd name="connsiteX370" fmla="*/ 3799374 w 7467600"/>
              <a:gd name="connsiteY370" fmla="*/ 5466127 h 6858000"/>
              <a:gd name="connsiteX371" fmla="*/ 3498850 w 7467600"/>
              <a:gd name="connsiteY371" fmla="*/ 6661888 h 6858000"/>
              <a:gd name="connsiteX372" fmla="*/ 3399216 w 7467600"/>
              <a:gd name="connsiteY372" fmla="*/ 6858000 h 6858000"/>
              <a:gd name="connsiteX373" fmla="*/ 3303688 w 7467600"/>
              <a:gd name="connsiteY373" fmla="*/ 6858000 h 6858000"/>
              <a:gd name="connsiteX374" fmla="*/ 3391774 w 7467600"/>
              <a:gd name="connsiteY374" fmla="*/ 6697181 h 6858000"/>
              <a:gd name="connsiteX375" fmla="*/ 3735540 w 7467600"/>
              <a:gd name="connsiteY375" fmla="*/ 5546923 h 6858000"/>
              <a:gd name="connsiteX376" fmla="*/ 3729438 w 7467600"/>
              <a:gd name="connsiteY376" fmla="*/ 5569058 h 6858000"/>
              <a:gd name="connsiteX377" fmla="*/ 3707782 w 7467600"/>
              <a:gd name="connsiteY377" fmla="*/ 5644908 h 6858000"/>
              <a:gd name="connsiteX378" fmla="*/ 3583827 w 7467600"/>
              <a:gd name="connsiteY378" fmla="*/ 6039215 h 6858000"/>
              <a:gd name="connsiteX379" fmla="*/ 3547861 w 7467600"/>
              <a:gd name="connsiteY379" fmla="*/ 6129609 h 6858000"/>
              <a:gd name="connsiteX380" fmla="*/ 3490905 w 7467600"/>
              <a:gd name="connsiteY380" fmla="*/ 6277660 h 6858000"/>
              <a:gd name="connsiteX381" fmla="*/ 3455859 w 7467600"/>
              <a:gd name="connsiteY381" fmla="*/ 6391301 h 6858000"/>
              <a:gd name="connsiteX382" fmla="*/ 3429112 w 7467600"/>
              <a:gd name="connsiteY382" fmla="*/ 6479469 h 6858000"/>
              <a:gd name="connsiteX383" fmla="*/ 3304862 w 7467600"/>
              <a:gd name="connsiteY383" fmla="*/ 6796476 h 6858000"/>
              <a:gd name="connsiteX384" fmla="*/ 3276071 w 7467600"/>
              <a:gd name="connsiteY384" fmla="*/ 6858000 h 6858000"/>
              <a:gd name="connsiteX385" fmla="*/ 3240805 w 7467600"/>
              <a:gd name="connsiteY385" fmla="*/ 6858000 h 6858000"/>
              <a:gd name="connsiteX386" fmla="*/ 3275917 w 7467600"/>
              <a:gd name="connsiteY386" fmla="*/ 6783192 h 6858000"/>
              <a:gd name="connsiteX387" fmla="*/ 3399358 w 7467600"/>
              <a:gd name="connsiteY387" fmla="*/ 6469011 h 6858000"/>
              <a:gd name="connsiteX388" fmla="*/ 3425650 w 7467600"/>
              <a:gd name="connsiteY388" fmla="*/ 6381333 h 6858000"/>
              <a:gd name="connsiteX389" fmla="*/ 3460661 w 7467600"/>
              <a:gd name="connsiteY389" fmla="*/ 6266763 h 6858000"/>
              <a:gd name="connsiteX390" fmla="*/ 3518021 w 7467600"/>
              <a:gd name="connsiteY390" fmla="*/ 6117298 h 6858000"/>
              <a:gd name="connsiteX391" fmla="*/ 3554035 w 7467600"/>
              <a:gd name="connsiteY391" fmla="*/ 6027832 h 6858000"/>
              <a:gd name="connsiteX392" fmla="*/ 3677174 w 7467600"/>
              <a:gd name="connsiteY392" fmla="*/ 5636351 h 6858000"/>
              <a:gd name="connsiteX393" fmla="*/ 3698819 w 7467600"/>
              <a:gd name="connsiteY393" fmla="*/ 5560503 h 6858000"/>
              <a:gd name="connsiteX394" fmla="*/ 3702094 w 7467600"/>
              <a:gd name="connsiteY394" fmla="*/ 5549194 h 6858000"/>
              <a:gd name="connsiteX395" fmla="*/ 3398355 w 7467600"/>
              <a:gd name="connsiteY395" fmla="*/ 6094603 h 6858000"/>
              <a:gd name="connsiteX396" fmla="*/ 3193941 w 7467600"/>
              <a:gd name="connsiteY396" fmla="*/ 6798775 h 6858000"/>
              <a:gd name="connsiteX397" fmla="*/ 3184140 w 7467600"/>
              <a:gd name="connsiteY397" fmla="*/ 6858000 h 6858000"/>
              <a:gd name="connsiteX398" fmla="*/ 3099978 w 7467600"/>
              <a:gd name="connsiteY398" fmla="*/ 6858000 h 6858000"/>
              <a:gd name="connsiteX399" fmla="*/ 3101556 w 7467600"/>
              <a:gd name="connsiteY399" fmla="*/ 6843337 h 6858000"/>
              <a:gd name="connsiteX400" fmla="*/ 3370162 w 7467600"/>
              <a:gd name="connsiteY400" fmla="*/ 5785550 h 6858000"/>
              <a:gd name="connsiteX401" fmla="*/ 3746477 w 7467600"/>
              <a:gd name="connsiteY401" fmla="*/ 5377889 h 6858000"/>
              <a:gd name="connsiteX402" fmla="*/ 3863399 w 7467600"/>
              <a:gd name="connsiteY402" fmla="*/ 5087257 h 6858000"/>
              <a:gd name="connsiteX403" fmla="*/ 3968712 w 7467600"/>
              <a:gd name="connsiteY403" fmla="*/ 4913989 h 6858000"/>
              <a:gd name="connsiteX404" fmla="*/ 2792390 w 7467600"/>
              <a:gd name="connsiteY404" fmla="*/ 5382974 h 6858000"/>
              <a:gd name="connsiteX405" fmla="*/ 2714982 w 7467600"/>
              <a:gd name="connsiteY405" fmla="*/ 5427051 h 6858000"/>
              <a:gd name="connsiteX406" fmla="*/ 2813361 w 7467600"/>
              <a:gd name="connsiteY406" fmla="*/ 6023912 h 6858000"/>
              <a:gd name="connsiteX407" fmla="*/ 2688430 w 7467600"/>
              <a:gd name="connsiteY407" fmla="*/ 6801564 h 6858000"/>
              <a:gd name="connsiteX408" fmla="*/ 2629626 w 7467600"/>
              <a:gd name="connsiteY408" fmla="*/ 6763394 h 6858000"/>
              <a:gd name="connsiteX409" fmla="*/ 2565328 w 7467600"/>
              <a:gd name="connsiteY409" fmla="*/ 5516399 h 6858000"/>
              <a:gd name="connsiteX410" fmla="*/ 1922999 w 7467600"/>
              <a:gd name="connsiteY410" fmla="*/ 5980343 h 6858000"/>
              <a:gd name="connsiteX411" fmla="*/ 1950261 w 7467600"/>
              <a:gd name="connsiteY411" fmla="*/ 6405858 h 6858000"/>
              <a:gd name="connsiteX412" fmla="*/ 2365554 w 7467600"/>
              <a:gd name="connsiteY412" fmla="*/ 6759107 h 6858000"/>
              <a:gd name="connsiteX413" fmla="*/ 2424142 w 7467600"/>
              <a:gd name="connsiteY413" fmla="*/ 6858000 h 6858000"/>
              <a:gd name="connsiteX414" fmla="*/ 2395994 w 7467600"/>
              <a:gd name="connsiteY414" fmla="*/ 6858000 h 6858000"/>
              <a:gd name="connsiteX415" fmla="*/ 2392863 w 7467600"/>
              <a:gd name="connsiteY415" fmla="*/ 6852964 h 6858000"/>
              <a:gd name="connsiteX416" fmla="*/ 2017589 w 7467600"/>
              <a:gd name="connsiteY416" fmla="*/ 6493982 h 6858000"/>
              <a:gd name="connsiteX417" fmla="*/ 2147336 w 7467600"/>
              <a:gd name="connsiteY417" fmla="*/ 6594052 h 6858000"/>
              <a:gd name="connsiteX418" fmla="*/ 2207047 w 7467600"/>
              <a:gd name="connsiteY418" fmla="*/ 6654540 h 6858000"/>
              <a:gd name="connsiteX419" fmla="*/ 2299106 w 7467600"/>
              <a:gd name="connsiteY419" fmla="*/ 6778931 h 6858000"/>
              <a:gd name="connsiteX420" fmla="*/ 2314430 w 7467600"/>
              <a:gd name="connsiteY420" fmla="*/ 6801144 h 6858000"/>
              <a:gd name="connsiteX421" fmla="*/ 2352406 w 7467600"/>
              <a:gd name="connsiteY421" fmla="*/ 6858000 h 6858000"/>
              <a:gd name="connsiteX422" fmla="*/ 2314492 w 7467600"/>
              <a:gd name="connsiteY422" fmla="*/ 6858000 h 6858000"/>
              <a:gd name="connsiteX423" fmla="*/ 2288095 w 7467600"/>
              <a:gd name="connsiteY423" fmla="*/ 6818030 h 6858000"/>
              <a:gd name="connsiteX424" fmla="*/ 2272768 w 7467600"/>
              <a:gd name="connsiteY424" fmla="*/ 6795822 h 6858000"/>
              <a:gd name="connsiteX425" fmla="*/ 2182715 w 7467600"/>
              <a:gd name="connsiteY425" fmla="*/ 6675071 h 6858000"/>
              <a:gd name="connsiteX426" fmla="*/ 2032061 w 7467600"/>
              <a:gd name="connsiteY426" fmla="*/ 6541380 h 6858000"/>
              <a:gd name="connsiteX427" fmla="*/ 2257220 w 7467600"/>
              <a:gd name="connsiteY427" fmla="*/ 6826257 h 6858000"/>
              <a:gd name="connsiteX428" fmla="*/ 2281324 w 7467600"/>
              <a:gd name="connsiteY428" fmla="*/ 6858000 h 6858000"/>
              <a:gd name="connsiteX429" fmla="*/ 2242860 w 7467600"/>
              <a:gd name="connsiteY429" fmla="*/ 6858000 h 6858000"/>
              <a:gd name="connsiteX430" fmla="*/ 2232818 w 7467600"/>
              <a:gd name="connsiteY430" fmla="*/ 6844926 h 6858000"/>
              <a:gd name="connsiteX431" fmla="*/ 1990172 w 7467600"/>
              <a:gd name="connsiteY431" fmla="*/ 6542121 h 6858000"/>
              <a:gd name="connsiteX432" fmla="*/ 2124090 w 7467600"/>
              <a:gd name="connsiteY432" fmla="*/ 6761017 h 6858000"/>
              <a:gd name="connsiteX433" fmla="*/ 2200380 w 7467600"/>
              <a:gd name="connsiteY433" fmla="*/ 6858000 h 6858000"/>
              <a:gd name="connsiteX434" fmla="*/ 2147507 w 7467600"/>
              <a:gd name="connsiteY434" fmla="*/ 6858000 h 6858000"/>
              <a:gd name="connsiteX435" fmla="*/ 2070668 w 7467600"/>
              <a:gd name="connsiteY435" fmla="*/ 6761520 h 6858000"/>
              <a:gd name="connsiteX436" fmla="*/ 1975142 w 7467600"/>
              <a:gd name="connsiteY436" fmla="*/ 6585570 h 6858000"/>
              <a:gd name="connsiteX437" fmla="*/ 2050035 w 7467600"/>
              <a:gd name="connsiteY437" fmla="*/ 6813345 h 6858000"/>
              <a:gd name="connsiteX438" fmla="*/ 2063025 w 7467600"/>
              <a:gd name="connsiteY438" fmla="*/ 6858000 h 6858000"/>
              <a:gd name="connsiteX439" fmla="*/ 2021675 w 7467600"/>
              <a:gd name="connsiteY439" fmla="*/ 6858000 h 6858000"/>
              <a:gd name="connsiteX440" fmla="*/ 2019308 w 7467600"/>
              <a:gd name="connsiteY440" fmla="*/ 6847118 h 6858000"/>
              <a:gd name="connsiteX441" fmla="*/ 1938835 w 7467600"/>
              <a:gd name="connsiteY441" fmla="*/ 6551160 h 6858000"/>
              <a:gd name="connsiteX442" fmla="*/ 1953230 w 7467600"/>
              <a:gd name="connsiteY442" fmla="*/ 6759699 h 6858000"/>
              <a:gd name="connsiteX443" fmla="*/ 1956763 w 7467600"/>
              <a:gd name="connsiteY443" fmla="*/ 6778191 h 6858000"/>
              <a:gd name="connsiteX444" fmla="*/ 1967925 w 7467600"/>
              <a:gd name="connsiteY444" fmla="*/ 6858000 h 6858000"/>
              <a:gd name="connsiteX445" fmla="*/ 1936622 w 7467600"/>
              <a:gd name="connsiteY445" fmla="*/ 6858000 h 6858000"/>
              <a:gd name="connsiteX446" fmla="*/ 1926261 w 7467600"/>
              <a:gd name="connsiteY446" fmla="*/ 6784064 h 6858000"/>
              <a:gd name="connsiteX447" fmla="*/ 1922724 w 7467600"/>
              <a:gd name="connsiteY447" fmla="*/ 6765577 h 6858000"/>
              <a:gd name="connsiteX448" fmla="*/ 1904650 w 7467600"/>
              <a:gd name="connsiteY448" fmla="*/ 6639616 h 6858000"/>
              <a:gd name="connsiteX449" fmla="*/ 1885273 w 7467600"/>
              <a:gd name="connsiteY449" fmla="*/ 6858000 h 6858000"/>
              <a:gd name="connsiteX450" fmla="*/ 1854363 w 7467600"/>
              <a:gd name="connsiteY450" fmla="*/ 6858000 h 6858000"/>
              <a:gd name="connsiteX451" fmla="*/ 1880391 w 7467600"/>
              <a:gd name="connsiteY451" fmla="*/ 6603796 h 6858000"/>
              <a:gd name="connsiteX452" fmla="*/ 1818273 w 7467600"/>
              <a:gd name="connsiteY452" fmla="*/ 6715729 h 6858000"/>
              <a:gd name="connsiteX453" fmla="*/ 1794691 w 7467600"/>
              <a:gd name="connsiteY453" fmla="*/ 6843239 h 6858000"/>
              <a:gd name="connsiteX454" fmla="*/ 1794914 w 7467600"/>
              <a:gd name="connsiteY454" fmla="*/ 6858000 h 6858000"/>
              <a:gd name="connsiteX455" fmla="*/ 1746128 w 7467600"/>
              <a:gd name="connsiteY455" fmla="*/ 6858000 h 6858000"/>
              <a:gd name="connsiteX456" fmla="*/ 1753934 w 7467600"/>
              <a:gd name="connsiteY456" fmla="*/ 6724796 h 6858000"/>
              <a:gd name="connsiteX457" fmla="*/ 1792053 w 7467600"/>
              <a:gd name="connsiteY457" fmla="*/ 6572396 h 6858000"/>
              <a:gd name="connsiteX458" fmla="*/ 1862248 w 7467600"/>
              <a:gd name="connsiteY458" fmla="*/ 6266397 h 6858000"/>
              <a:gd name="connsiteX459" fmla="*/ 1862250 w 7467600"/>
              <a:gd name="connsiteY459" fmla="*/ 6033531 h 6858000"/>
              <a:gd name="connsiteX460" fmla="*/ 1211999 w 7467600"/>
              <a:gd name="connsiteY460" fmla="*/ 6683610 h 6858000"/>
              <a:gd name="connsiteX461" fmla="*/ 1213266 w 7467600"/>
              <a:gd name="connsiteY461" fmla="*/ 6691947 h 6858000"/>
              <a:gd name="connsiteX462" fmla="*/ 1203370 w 7467600"/>
              <a:gd name="connsiteY462" fmla="*/ 6850676 h 6858000"/>
              <a:gd name="connsiteX463" fmla="*/ 1203671 w 7467600"/>
              <a:gd name="connsiteY463" fmla="*/ 6858000 h 6858000"/>
              <a:gd name="connsiteX464" fmla="*/ 1143180 w 7467600"/>
              <a:gd name="connsiteY464" fmla="*/ 6858000 h 6858000"/>
              <a:gd name="connsiteX465" fmla="*/ 1142176 w 7467600"/>
              <a:gd name="connsiteY465" fmla="*/ 6766045 h 6858000"/>
              <a:gd name="connsiteX466" fmla="*/ 1067484 w 7467600"/>
              <a:gd name="connsiteY466" fmla="*/ 6858000 h 6858000"/>
              <a:gd name="connsiteX467" fmla="*/ 953928 w 7467600"/>
              <a:gd name="connsiteY467" fmla="*/ 6858000 h 6858000"/>
              <a:gd name="connsiteX468" fmla="*/ 959715 w 7467600"/>
              <a:gd name="connsiteY468" fmla="*/ 6850185 h 6858000"/>
              <a:gd name="connsiteX469" fmla="*/ 1483788 w 7467600"/>
              <a:gd name="connsiteY469" fmla="*/ 6259174 h 6858000"/>
              <a:gd name="connsiteX470" fmla="*/ 1100671 w 7467600"/>
              <a:gd name="connsiteY470" fmla="*/ 6252137 h 6858000"/>
              <a:gd name="connsiteX471" fmla="*/ 1090144 w 7467600"/>
              <a:gd name="connsiteY471" fmla="*/ 6256748 h 6858000"/>
              <a:gd name="connsiteX472" fmla="*/ 1095872 w 7467600"/>
              <a:gd name="connsiteY472" fmla="*/ 6271892 h 6858000"/>
              <a:gd name="connsiteX473" fmla="*/ 262785 w 7467600"/>
              <a:gd name="connsiteY473" fmla="*/ 6845450 h 6858000"/>
              <a:gd name="connsiteX474" fmla="*/ 209968 w 7467600"/>
              <a:gd name="connsiteY474" fmla="*/ 6770713 h 6858000"/>
              <a:gd name="connsiteX475" fmla="*/ 873460 w 7467600"/>
              <a:gd name="connsiteY475" fmla="*/ 6253768 h 6858000"/>
              <a:gd name="connsiteX476" fmla="*/ 192686 w 7467600"/>
              <a:gd name="connsiteY476" fmla="*/ 5849257 h 6858000"/>
              <a:gd name="connsiteX477" fmla="*/ 4696 w 7467600"/>
              <a:gd name="connsiteY477" fmla="*/ 5697668 h 6858000"/>
              <a:gd name="connsiteX478" fmla="*/ 0 w 7467600"/>
              <a:gd name="connsiteY478" fmla="*/ 5689984 h 6858000"/>
              <a:gd name="connsiteX479" fmla="*/ 0 w 7467600"/>
              <a:gd name="connsiteY479" fmla="*/ 5513472 h 6858000"/>
              <a:gd name="connsiteX480" fmla="*/ 174101 w 7467600"/>
              <a:gd name="connsiteY480" fmla="*/ 5620277 h 6858000"/>
              <a:gd name="connsiteX481" fmla="*/ 891800 w 7467600"/>
              <a:gd name="connsiteY481" fmla="*/ 6036935 h 6858000"/>
              <a:gd name="connsiteX482" fmla="*/ 1072219 w 7467600"/>
              <a:gd name="connsiteY482" fmla="*/ 6169443 h 6858000"/>
              <a:gd name="connsiteX483" fmla="*/ 1074117 w 7467600"/>
              <a:gd name="connsiteY483" fmla="*/ 6170301 h 6858000"/>
              <a:gd name="connsiteX484" fmla="*/ 1083114 w 7467600"/>
              <a:gd name="connsiteY484" fmla="*/ 6174131 h 6858000"/>
              <a:gd name="connsiteX485" fmla="*/ 1543010 w 7467600"/>
              <a:gd name="connsiteY485" fmla="*/ 6191140 h 6858000"/>
              <a:gd name="connsiteX486" fmla="*/ 1551080 w 7467600"/>
              <a:gd name="connsiteY486" fmla="*/ 6195006 h 6858000"/>
              <a:gd name="connsiteX487" fmla="*/ 2345443 w 7467600"/>
              <a:gd name="connsiteY487" fmla="*/ 5549882 h 6858000"/>
              <a:gd name="connsiteX488" fmla="*/ 1721499 w 7467600"/>
              <a:gd name="connsiteY488" fmla="*/ 5599969 h 6858000"/>
              <a:gd name="connsiteX489" fmla="*/ 767716 w 7467600"/>
              <a:gd name="connsiteY489" fmla="*/ 5472768 h 6858000"/>
              <a:gd name="connsiteX490" fmla="*/ 722147 w 7467600"/>
              <a:gd name="connsiteY490" fmla="*/ 5393091 h 6858000"/>
              <a:gd name="connsiteX491" fmla="*/ 1485552 w 7467600"/>
              <a:gd name="connsiteY491" fmla="*/ 5313202 h 6858000"/>
              <a:gd name="connsiteX492" fmla="*/ 2143004 w 7467600"/>
              <a:gd name="connsiteY492" fmla="*/ 5402420 h 6858000"/>
              <a:gd name="connsiteX493" fmla="*/ 1933391 w 7467600"/>
              <a:gd name="connsiteY493" fmla="*/ 5156971 h 6858000"/>
              <a:gd name="connsiteX494" fmla="*/ 1827118 w 7467600"/>
              <a:gd name="connsiteY494" fmla="*/ 4968410 h 6858000"/>
              <a:gd name="connsiteX495" fmla="*/ 1837349 w 7467600"/>
              <a:gd name="connsiteY495" fmla="*/ 4956357 h 6858000"/>
              <a:gd name="connsiteX496" fmla="*/ 2162835 w 7467600"/>
              <a:gd name="connsiteY496" fmla="*/ 5187853 h 6858000"/>
              <a:gd name="connsiteX497" fmla="*/ 2257167 w 7467600"/>
              <a:gd name="connsiteY497" fmla="*/ 5462123 h 6858000"/>
              <a:gd name="connsiteX498" fmla="*/ 2261598 w 7467600"/>
              <a:gd name="connsiteY498" fmla="*/ 5467998 h 6858000"/>
              <a:gd name="connsiteX499" fmla="*/ 2437177 w 7467600"/>
              <a:gd name="connsiteY499" fmla="*/ 5479608 h 6858000"/>
              <a:gd name="connsiteX500" fmla="*/ 2445247 w 7467600"/>
              <a:gd name="connsiteY500" fmla="*/ 5483476 h 6858000"/>
              <a:gd name="connsiteX501" fmla="*/ 2743626 w 7467600"/>
              <a:gd name="connsiteY501" fmla="*/ 5304819 h 6858000"/>
              <a:gd name="connsiteX502" fmla="*/ 3048102 w 7467600"/>
              <a:gd name="connsiteY502" fmla="*/ 5150595 h 6858000"/>
              <a:gd name="connsiteX503" fmla="*/ 1799414 w 7467600"/>
              <a:gd name="connsiteY503" fmla="*/ 4694732 h 6858000"/>
              <a:gd name="connsiteX504" fmla="*/ 1771735 w 7467600"/>
              <a:gd name="connsiteY504" fmla="*/ 4619929 h 6858000"/>
              <a:gd name="connsiteX505" fmla="*/ 3104273 w 7467600"/>
              <a:gd name="connsiteY505" fmla="*/ 5076159 h 6858000"/>
              <a:gd name="connsiteX506" fmla="*/ 3113245 w 7467600"/>
              <a:gd name="connsiteY506" fmla="*/ 5090705 h 6858000"/>
              <a:gd name="connsiteX507" fmla="*/ 3126294 w 7467600"/>
              <a:gd name="connsiteY507" fmla="*/ 5114400 h 6858000"/>
              <a:gd name="connsiteX508" fmla="*/ 3937433 w 7467600"/>
              <a:gd name="connsiteY508" fmla="*/ 4830473 h 6858000"/>
              <a:gd name="connsiteX509" fmla="*/ 3590475 w 7467600"/>
              <a:gd name="connsiteY509" fmla="*/ 4597974 h 6858000"/>
              <a:gd name="connsiteX510" fmla="*/ 3100264 w 7467600"/>
              <a:gd name="connsiteY510" fmla="*/ 4579845 h 6858000"/>
              <a:gd name="connsiteX511" fmla="*/ 2183576 w 7467600"/>
              <a:gd name="connsiteY511" fmla="*/ 4227150 h 6858000"/>
              <a:gd name="connsiteX512" fmla="*/ 2151029 w 7467600"/>
              <a:gd name="connsiteY512" fmla="*/ 4146947 h 6858000"/>
              <a:gd name="connsiteX513" fmla="*/ 3563434 w 7467600"/>
              <a:gd name="connsiteY513" fmla="*/ 4469115 h 6858000"/>
              <a:gd name="connsiteX514" fmla="*/ 3177952 w 7467600"/>
              <a:gd name="connsiteY514" fmla="*/ 3657386 h 6858000"/>
              <a:gd name="connsiteX515" fmla="*/ 3189263 w 7467600"/>
              <a:gd name="connsiteY515" fmla="*/ 3625726 h 6858000"/>
              <a:gd name="connsiteX516" fmla="*/ 3560912 w 7467600"/>
              <a:gd name="connsiteY516" fmla="*/ 4079863 h 6858000"/>
              <a:gd name="connsiteX517" fmla="*/ 3626636 w 7467600"/>
              <a:gd name="connsiteY517" fmla="*/ 4512230 h 6858000"/>
              <a:gd name="connsiteX518" fmla="*/ 3653088 w 7467600"/>
              <a:gd name="connsiteY518" fmla="*/ 4521417 h 6858000"/>
              <a:gd name="connsiteX519" fmla="*/ 3988128 w 7467600"/>
              <a:gd name="connsiteY519" fmla="*/ 4817267 h 6858000"/>
              <a:gd name="connsiteX520" fmla="*/ 4830582 w 7467600"/>
              <a:gd name="connsiteY520" fmla="*/ 4676000 h 6858000"/>
              <a:gd name="connsiteX521" fmla="*/ 4830100 w 7467600"/>
              <a:gd name="connsiteY521" fmla="*/ 4675554 h 6858000"/>
              <a:gd name="connsiteX522" fmla="*/ 4036318 w 7467600"/>
              <a:gd name="connsiteY522" fmla="*/ 4147013 h 6858000"/>
              <a:gd name="connsiteX523" fmla="*/ 3432098 w 7467600"/>
              <a:gd name="connsiteY523" fmla="*/ 3537312 h 6858000"/>
              <a:gd name="connsiteX524" fmla="*/ 3446761 w 7467600"/>
              <a:gd name="connsiteY524" fmla="*/ 3461278 h 6858000"/>
              <a:gd name="connsiteX525" fmla="*/ 4419733 w 7467600"/>
              <a:gd name="connsiteY525" fmla="*/ 3963555 h 6858000"/>
              <a:gd name="connsiteX526" fmla="*/ 4781371 w 7467600"/>
              <a:gd name="connsiteY526" fmla="*/ 4458604 h 6858000"/>
              <a:gd name="connsiteX527" fmla="*/ 4780440 w 7467600"/>
              <a:gd name="connsiteY527" fmla="*/ 4470290 h 6858000"/>
              <a:gd name="connsiteX528" fmla="*/ 4898954 w 7467600"/>
              <a:gd name="connsiteY528" fmla="*/ 4662092 h 6858000"/>
              <a:gd name="connsiteX529" fmla="*/ 4900699 w 7467600"/>
              <a:gd name="connsiteY529" fmla="*/ 4670867 h 6858000"/>
              <a:gd name="connsiteX530" fmla="*/ 5714511 w 7467600"/>
              <a:gd name="connsiteY530" fmla="*/ 4663483 h 6858000"/>
              <a:gd name="connsiteX531" fmla="*/ 5464793 w 7467600"/>
              <a:gd name="connsiteY531" fmla="*/ 4393556 h 6858000"/>
              <a:gd name="connsiteX532" fmla="*/ 5461897 w 7467600"/>
              <a:gd name="connsiteY532" fmla="*/ 4390879 h 6858000"/>
              <a:gd name="connsiteX533" fmla="*/ 4294126 w 7467600"/>
              <a:gd name="connsiteY533" fmla="*/ 3303048 h 6858000"/>
              <a:gd name="connsiteX534" fmla="*/ 4305321 w 7467600"/>
              <a:gd name="connsiteY534" fmla="*/ 3256953 h 6858000"/>
              <a:gd name="connsiteX535" fmla="*/ 4949299 w 7467600"/>
              <a:gd name="connsiteY535" fmla="*/ 3766336 h 6858000"/>
              <a:gd name="connsiteX536" fmla="*/ 5291452 w 7467600"/>
              <a:gd name="connsiteY536" fmla="*/ 4076801 h 6858000"/>
              <a:gd name="connsiteX537" fmla="*/ 5434998 w 7467600"/>
              <a:gd name="connsiteY537" fmla="*/ 4254100 h 6858000"/>
              <a:gd name="connsiteX538" fmla="*/ 5351015 w 7467600"/>
              <a:gd name="connsiteY538" fmla="*/ 3760989 h 6858000"/>
              <a:gd name="connsiteX539" fmla="*/ 5413780 w 7467600"/>
              <a:gd name="connsiteY539" fmla="*/ 2966265 h 6858000"/>
              <a:gd name="connsiteX540" fmla="*/ 5425627 w 7467600"/>
              <a:gd name="connsiteY540" fmla="*/ 2954192 h 6858000"/>
              <a:gd name="connsiteX541" fmla="*/ 6604735 w 7467600"/>
              <a:gd name="connsiteY541" fmla="*/ 2041381 h 6858000"/>
              <a:gd name="connsiteX542" fmla="*/ 7204487 w 7467600"/>
              <a:gd name="connsiteY542" fmla="*/ 2742112 h 6858000"/>
              <a:gd name="connsiteX543" fmla="*/ 7131592 w 7467600"/>
              <a:gd name="connsiteY543" fmla="*/ 2672096 h 6858000"/>
              <a:gd name="connsiteX544" fmla="*/ 6996344 w 7467600"/>
              <a:gd name="connsiteY544" fmla="*/ 2518310 h 6858000"/>
              <a:gd name="connsiteX545" fmla="*/ 6735495 w 7467600"/>
              <a:gd name="connsiteY545" fmla="*/ 2196890 h 6858000"/>
              <a:gd name="connsiteX546" fmla="*/ 6721901 w 7467600"/>
              <a:gd name="connsiteY546" fmla="*/ 2179274 h 6858000"/>
              <a:gd name="connsiteX547" fmla="*/ 6604735 w 7467600"/>
              <a:gd name="connsiteY547" fmla="*/ 2041381 h 6858000"/>
              <a:gd name="connsiteX548" fmla="*/ 6591670 w 7467600"/>
              <a:gd name="connsiteY548" fmla="*/ 1988277 h 6858000"/>
              <a:gd name="connsiteX549" fmla="*/ 6747349 w 7467600"/>
              <a:gd name="connsiteY549" fmla="*/ 2160069 h 6858000"/>
              <a:gd name="connsiteX550" fmla="*/ 6760943 w 7467600"/>
              <a:gd name="connsiteY550" fmla="*/ 2177686 h 6858000"/>
              <a:gd name="connsiteX551" fmla="*/ 7021065 w 7467600"/>
              <a:gd name="connsiteY551" fmla="*/ 2498102 h 6858000"/>
              <a:gd name="connsiteX552" fmla="*/ 7155223 w 7467600"/>
              <a:gd name="connsiteY552" fmla="*/ 2650386 h 6858000"/>
              <a:gd name="connsiteX553" fmla="*/ 7203167 w 7467600"/>
              <a:gd name="connsiteY553" fmla="*/ 2697288 h 6858000"/>
              <a:gd name="connsiteX554" fmla="*/ 6937703 w 7467600"/>
              <a:gd name="connsiteY554" fmla="*/ 2321981 h 6858000"/>
              <a:gd name="connsiteX555" fmla="*/ 6591670 w 7467600"/>
              <a:gd name="connsiteY555" fmla="*/ 1988277 h 6858000"/>
              <a:gd name="connsiteX556" fmla="*/ 5798671 w 7467600"/>
              <a:gd name="connsiteY556" fmla="*/ 1981601 h 6858000"/>
              <a:gd name="connsiteX557" fmla="*/ 5754709 w 7467600"/>
              <a:gd name="connsiteY557" fmla="*/ 2071454 h 6858000"/>
              <a:gd name="connsiteX558" fmla="*/ 5763044 w 7467600"/>
              <a:gd name="connsiteY558" fmla="*/ 2842206 h 6858000"/>
              <a:gd name="connsiteX559" fmla="*/ 5764974 w 7467600"/>
              <a:gd name="connsiteY559" fmla="*/ 2799609 h 6858000"/>
              <a:gd name="connsiteX560" fmla="*/ 5767665 w 7467600"/>
              <a:gd name="connsiteY560" fmla="*/ 2666409 h 6858000"/>
              <a:gd name="connsiteX561" fmla="*/ 5763055 w 7467600"/>
              <a:gd name="connsiteY561" fmla="*/ 2579705 h 6858000"/>
              <a:gd name="connsiteX562" fmla="*/ 5758079 w 7467600"/>
              <a:gd name="connsiteY562" fmla="*/ 2492508 h 6858000"/>
              <a:gd name="connsiteX563" fmla="*/ 5779325 w 7467600"/>
              <a:gd name="connsiteY563" fmla="*/ 2197069 h 6858000"/>
              <a:gd name="connsiteX564" fmla="*/ 5798671 w 7467600"/>
              <a:gd name="connsiteY564" fmla="*/ 1981601 h 6858000"/>
              <a:gd name="connsiteX565" fmla="*/ 5829202 w 7467600"/>
              <a:gd name="connsiteY565" fmla="*/ 1971679 h 6858000"/>
              <a:gd name="connsiteX566" fmla="*/ 5809558 w 7467600"/>
              <a:gd name="connsiteY566" fmla="*/ 2198043 h 6858000"/>
              <a:gd name="connsiteX567" fmla="*/ 5788653 w 7467600"/>
              <a:gd name="connsiteY567" fmla="*/ 2489430 h 6858000"/>
              <a:gd name="connsiteX568" fmla="*/ 5793439 w 7467600"/>
              <a:gd name="connsiteY568" fmla="*/ 2575235 h 6858000"/>
              <a:gd name="connsiteX569" fmla="*/ 5796837 w 7467600"/>
              <a:gd name="connsiteY569" fmla="*/ 2637633 h 6858000"/>
              <a:gd name="connsiteX570" fmla="*/ 5818614 w 7467600"/>
              <a:gd name="connsiteY570" fmla="*/ 2473055 h 6858000"/>
              <a:gd name="connsiteX571" fmla="*/ 5829202 w 7467600"/>
              <a:gd name="connsiteY571" fmla="*/ 1971679 h 6858000"/>
              <a:gd name="connsiteX572" fmla="*/ 5911389 w 7467600"/>
              <a:gd name="connsiteY572" fmla="*/ 1898371 h 6858000"/>
              <a:gd name="connsiteX573" fmla="*/ 6237627 w 7467600"/>
              <a:gd name="connsiteY573" fmla="*/ 2231921 h 6858000"/>
              <a:gd name="connsiteX574" fmla="*/ 5911389 w 7467600"/>
              <a:gd name="connsiteY574" fmla="*/ 1898371 h 6858000"/>
              <a:gd name="connsiteX575" fmla="*/ 6944437 w 7467600"/>
              <a:gd name="connsiteY575" fmla="*/ 1575402 h 6858000"/>
              <a:gd name="connsiteX576" fmla="*/ 6304730 w 7467600"/>
              <a:gd name="connsiteY576" fmla="*/ 1766654 h 6858000"/>
              <a:gd name="connsiteX577" fmla="*/ 6944437 w 7467600"/>
              <a:gd name="connsiteY577" fmla="*/ 1575402 h 6858000"/>
              <a:gd name="connsiteX578" fmla="*/ 7019523 w 7467600"/>
              <a:gd name="connsiteY578" fmla="*/ 1519450 h 6858000"/>
              <a:gd name="connsiteX579" fmla="*/ 6298091 w 7467600"/>
              <a:gd name="connsiteY579" fmla="*/ 1737122 h 6858000"/>
              <a:gd name="connsiteX580" fmla="*/ 7019523 w 7467600"/>
              <a:gd name="connsiteY580" fmla="*/ 1519450 h 6858000"/>
              <a:gd name="connsiteX581" fmla="*/ 2399523 w 7467600"/>
              <a:gd name="connsiteY581" fmla="*/ 1428234 h 6858000"/>
              <a:gd name="connsiteX582" fmla="*/ 2224982 w 7467600"/>
              <a:gd name="connsiteY582" fmla="*/ 1826201 h 6858000"/>
              <a:gd name="connsiteX583" fmla="*/ 2096099 w 7467600"/>
              <a:gd name="connsiteY583" fmla="*/ 2345900 h 6858000"/>
              <a:gd name="connsiteX584" fmla="*/ 2283317 w 7467600"/>
              <a:gd name="connsiteY584" fmla="*/ 1796925 h 6858000"/>
              <a:gd name="connsiteX585" fmla="*/ 2399523 w 7467600"/>
              <a:gd name="connsiteY585" fmla="*/ 1428234 h 6858000"/>
              <a:gd name="connsiteX586" fmla="*/ 2448558 w 7467600"/>
              <a:gd name="connsiteY586" fmla="*/ 1373435 h 6858000"/>
              <a:gd name="connsiteX587" fmla="*/ 2312521 w 7467600"/>
              <a:gd name="connsiteY587" fmla="*/ 1806140 h 6858000"/>
              <a:gd name="connsiteX588" fmla="*/ 2127533 w 7467600"/>
              <a:gd name="connsiteY588" fmla="*/ 2348380 h 6858000"/>
              <a:gd name="connsiteX589" fmla="*/ 2358080 w 7467600"/>
              <a:gd name="connsiteY589" fmla="*/ 1866134 h 6858000"/>
              <a:gd name="connsiteX590" fmla="*/ 2407436 w 7467600"/>
              <a:gd name="connsiteY590" fmla="*/ 1651070 h 6858000"/>
              <a:gd name="connsiteX591" fmla="*/ 2448558 w 7467600"/>
              <a:gd name="connsiteY591" fmla="*/ 1373435 h 6858000"/>
              <a:gd name="connsiteX592" fmla="*/ 278707 w 7467600"/>
              <a:gd name="connsiteY592" fmla="*/ 1352270 h 6858000"/>
              <a:gd name="connsiteX593" fmla="*/ 321570 w 7467600"/>
              <a:gd name="connsiteY593" fmla="*/ 1861610 h 6858000"/>
              <a:gd name="connsiteX594" fmla="*/ 294281 w 7467600"/>
              <a:gd name="connsiteY594" fmla="*/ 1440658 h 6858000"/>
              <a:gd name="connsiteX595" fmla="*/ 278707 w 7467600"/>
              <a:gd name="connsiteY595" fmla="*/ 1352270 h 6858000"/>
              <a:gd name="connsiteX596" fmla="*/ 1423821 w 7467600"/>
              <a:gd name="connsiteY596" fmla="*/ 1351958 h 6858000"/>
              <a:gd name="connsiteX597" fmla="*/ 1638521 w 7467600"/>
              <a:gd name="connsiteY597" fmla="*/ 1908470 h 6858000"/>
              <a:gd name="connsiteX598" fmla="*/ 1754199 w 7467600"/>
              <a:gd name="connsiteY598" fmla="*/ 2149284 h 6858000"/>
              <a:gd name="connsiteX599" fmla="*/ 1908359 w 7467600"/>
              <a:gd name="connsiteY599" fmla="*/ 2364988 h 6858000"/>
              <a:gd name="connsiteX600" fmla="*/ 1647661 w 7467600"/>
              <a:gd name="connsiteY600" fmla="*/ 1825945 h 6858000"/>
              <a:gd name="connsiteX601" fmla="*/ 1423821 w 7467600"/>
              <a:gd name="connsiteY601" fmla="*/ 1351958 h 6858000"/>
              <a:gd name="connsiteX602" fmla="*/ 1431890 w 7467600"/>
              <a:gd name="connsiteY602" fmla="*/ 1306475 h 6858000"/>
              <a:gd name="connsiteX603" fmla="*/ 1507597 w 7467600"/>
              <a:gd name="connsiteY603" fmla="*/ 1446132 h 6858000"/>
              <a:gd name="connsiteX604" fmla="*/ 1674586 w 7467600"/>
              <a:gd name="connsiteY604" fmla="*/ 1813832 h 6858000"/>
              <a:gd name="connsiteX605" fmla="*/ 1815950 w 7467600"/>
              <a:gd name="connsiteY605" fmla="*/ 2128564 h 6858000"/>
              <a:gd name="connsiteX606" fmla="*/ 1984242 w 7467600"/>
              <a:gd name="connsiteY606" fmla="*/ 2430829 h 6858000"/>
              <a:gd name="connsiteX607" fmla="*/ 2014023 w 7467600"/>
              <a:gd name="connsiteY607" fmla="*/ 2450995 h 6858000"/>
              <a:gd name="connsiteX608" fmla="*/ 1747337 w 7467600"/>
              <a:gd name="connsiteY608" fmla="*/ 1855264 h 6858000"/>
              <a:gd name="connsiteX609" fmla="*/ 1533749 w 7467600"/>
              <a:gd name="connsiteY609" fmla="*/ 1478656 h 6858000"/>
              <a:gd name="connsiteX610" fmla="*/ 1431890 w 7467600"/>
              <a:gd name="connsiteY610" fmla="*/ 1306475 h 6858000"/>
              <a:gd name="connsiteX611" fmla="*/ 5052692 w 7467600"/>
              <a:gd name="connsiteY611" fmla="*/ 1292994 h 6858000"/>
              <a:gd name="connsiteX612" fmla="*/ 5200661 w 7467600"/>
              <a:gd name="connsiteY612" fmla="*/ 1635186 h 6858000"/>
              <a:gd name="connsiteX613" fmla="*/ 5297138 w 7467600"/>
              <a:gd name="connsiteY613" fmla="*/ 1906351 h 6858000"/>
              <a:gd name="connsiteX614" fmla="*/ 5052692 w 7467600"/>
              <a:gd name="connsiteY614" fmla="*/ 1292994 h 6858000"/>
              <a:gd name="connsiteX615" fmla="*/ 5009948 w 7467600"/>
              <a:gd name="connsiteY615" fmla="*/ 1273619 h 6858000"/>
              <a:gd name="connsiteX616" fmla="*/ 5121777 w 7467600"/>
              <a:gd name="connsiteY616" fmla="*/ 1654213 h 6858000"/>
              <a:gd name="connsiteX617" fmla="*/ 5293545 w 7467600"/>
              <a:gd name="connsiteY617" fmla="*/ 2072247 h 6858000"/>
              <a:gd name="connsiteX618" fmla="*/ 5294042 w 7467600"/>
              <a:gd name="connsiteY618" fmla="*/ 2065019 h 6858000"/>
              <a:gd name="connsiteX619" fmla="*/ 5171936 w 7467600"/>
              <a:gd name="connsiteY619" fmla="*/ 1647613 h 6858000"/>
              <a:gd name="connsiteX620" fmla="*/ 5009948 w 7467600"/>
              <a:gd name="connsiteY620" fmla="*/ 1273619 h 6858000"/>
              <a:gd name="connsiteX621" fmla="*/ 655236 w 7467600"/>
              <a:gd name="connsiteY621" fmla="*/ 1268632 h 6858000"/>
              <a:gd name="connsiteX622" fmla="*/ 839521 w 7467600"/>
              <a:gd name="connsiteY622" fmla="*/ 1685315 h 6858000"/>
              <a:gd name="connsiteX623" fmla="*/ 1109416 w 7467600"/>
              <a:gd name="connsiteY623" fmla="*/ 2061663 h 6858000"/>
              <a:gd name="connsiteX624" fmla="*/ 1298300 w 7467600"/>
              <a:gd name="connsiteY624" fmla="*/ 2247742 h 6858000"/>
              <a:gd name="connsiteX625" fmla="*/ 1125871 w 7467600"/>
              <a:gd name="connsiteY625" fmla="*/ 1989513 h 6858000"/>
              <a:gd name="connsiteX626" fmla="*/ 981574 w 7467600"/>
              <a:gd name="connsiteY626" fmla="*/ 1783157 h 6858000"/>
              <a:gd name="connsiteX627" fmla="*/ 922198 w 7467600"/>
              <a:gd name="connsiteY627" fmla="*/ 1677437 h 6858000"/>
              <a:gd name="connsiteX628" fmla="*/ 869293 w 7467600"/>
              <a:gd name="connsiteY628" fmla="*/ 1583214 h 6858000"/>
              <a:gd name="connsiteX629" fmla="*/ 751431 w 7467600"/>
              <a:gd name="connsiteY629" fmla="*/ 1405731 h 6858000"/>
              <a:gd name="connsiteX630" fmla="*/ 655236 w 7467600"/>
              <a:gd name="connsiteY630" fmla="*/ 1268632 h 6858000"/>
              <a:gd name="connsiteX631" fmla="*/ 6516292 w 7467600"/>
              <a:gd name="connsiteY631" fmla="*/ 1263064 h 6858000"/>
              <a:gd name="connsiteX632" fmla="*/ 5736320 w 7467600"/>
              <a:gd name="connsiteY632" fmla="*/ 1501803 h 6858000"/>
              <a:gd name="connsiteX633" fmla="*/ 6516292 w 7467600"/>
              <a:gd name="connsiteY633" fmla="*/ 1263064 h 6858000"/>
              <a:gd name="connsiteX634" fmla="*/ 291466 w 7467600"/>
              <a:gd name="connsiteY634" fmla="*/ 1250369 h 6858000"/>
              <a:gd name="connsiteX635" fmla="*/ 323180 w 7467600"/>
              <a:gd name="connsiteY635" fmla="*/ 1435283 h 6858000"/>
              <a:gd name="connsiteX636" fmla="*/ 349381 w 7467600"/>
              <a:gd name="connsiteY636" fmla="*/ 1875041 h 6858000"/>
              <a:gd name="connsiteX637" fmla="*/ 374363 w 7467600"/>
              <a:gd name="connsiteY637" fmla="*/ 1506494 h 6858000"/>
              <a:gd name="connsiteX638" fmla="*/ 302168 w 7467600"/>
              <a:gd name="connsiteY638" fmla="*/ 1274495 h 6858000"/>
              <a:gd name="connsiteX639" fmla="*/ 291466 w 7467600"/>
              <a:gd name="connsiteY639" fmla="*/ 1250369 h 6858000"/>
              <a:gd name="connsiteX640" fmla="*/ 678222 w 7467600"/>
              <a:gd name="connsiteY640" fmla="*/ 1248670 h 6858000"/>
              <a:gd name="connsiteX641" fmla="*/ 775536 w 7467600"/>
              <a:gd name="connsiteY641" fmla="*/ 1388015 h 6858000"/>
              <a:gd name="connsiteX642" fmla="*/ 894529 w 7467600"/>
              <a:gd name="connsiteY642" fmla="*/ 1567739 h 6858000"/>
              <a:gd name="connsiteX643" fmla="*/ 948000 w 7467600"/>
              <a:gd name="connsiteY643" fmla="*/ 1663088 h 6858000"/>
              <a:gd name="connsiteX644" fmla="*/ 1006812 w 7467600"/>
              <a:gd name="connsiteY644" fmla="*/ 1767683 h 6858000"/>
              <a:gd name="connsiteX645" fmla="*/ 1149133 w 7467600"/>
              <a:gd name="connsiteY645" fmla="*/ 1971513 h 6858000"/>
              <a:gd name="connsiteX646" fmla="*/ 1333952 w 7467600"/>
              <a:gd name="connsiteY646" fmla="*/ 2251620 h 6858000"/>
              <a:gd name="connsiteX647" fmla="*/ 1337329 w 7467600"/>
              <a:gd name="connsiteY647" fmla="*/ 2258350 h 6858000"/>
              <a:gd name="connsiteX648" fmla="*/ 1014726 w 7467600"/>
              <a:gd name="connsiteY648" fmla="*/ 1615556 h 6858000"/>
              <a:gd name="connsiteX649" fmla="*/ 678222 w 7467600"/>
              <a:gd name="connsiteY649" fmla="*/ 1248670 h 6858000"/>
              <a:gd name="connsiteX650" fmla="*/ 6691602 w 7467600"/>
              <a:gd name="connsiteY650" fmla="*/ 1140573 h 6858000"/>
              <a:gd name="connsiteX651" fmla="*/ 6571100 w 7467600"/>
              <a:gd name="connsiteY651" fmla="*/ 1183662 h 6858000"/>
              <a:gd name="connsiteX652" fmla="*/ 6241687 w 7467600"/>
              <a:gd name="connsiteY652" fmla="*/ 1257600 h 6858000"/>
              <a:gd name="connsiteX653" fmla="*/ 5693009 w 7467600"/>
              <a:gd name="connsiteY653" fmla="*/ 1478256 h 6858000"/>
              <a:gd name="connsiteX654" fmla="*/ 6548420 w 7467600"/>
              <a:gd name="connsiteY654" fmla="*/ 1214599 h 6858000"/>
              <a:gd name="connsiteX655" fmla="*/ 6605473 w 7467600"/>
              <a:gd name="connsiteY655" fmla="*/ 1184686 h 6858000"/>
              <a:gd name="connsiteX656" fmla="*/ 6691602 w 7467600"/>
              <a:gd name="connsiteY656" fmla="*/ 1140573 h 6858000"/>
              <a:gd name="connsiteX657" fmla="*/ 4002475 w 7467600"/>
              <a:gd name="connsiteY657" fmla="*/ 1037802 h 6858000"/>
              <a:gd name="connsiteX658" fmla="*/ 4000324 w 7467600"/>
              <a:gd name="connsiteY658" fmla="*/ 1039362 h 6858000"/>
              <a:gd name="connsiteX659" fmla="*/ 4002862 w 7467600"/>
              <a:gd name="connsiteY659" fmla="*/ 1042866 h 6858000"/>
              <a:gd name="connsiteX660" fmla="*/ 4002475 w 7467600"/>
              <a:gd name="connsiteY660" fmla="*/ 1037802 h 6858000"/>
              <a:gd name="connsiteX661" fmla="*/ 506322 w 7467600"/>
              <a:gd name="connsiteY661" fmla="*/ 1020997 h 6858000"/>
              <a:gd name="connsiteX662" fmla="*/ 533068 w 7467600"/>
              <a:gd name="connsiteY662" fmla="*/ 1029409 h 6858000"/>
              <a:gd name="connsiteX663" fmla="*/ 1232525 w 7467600"/>
              <a:gd name="connsiteY663" fmla="*/ 1804675 h 6858000"/>
              <a:gd name="connsiteX664" fmla="*/ 1388858 w 7467600"/>
              <a:gd name="connsiteY664" fmla="*/ 2368011 h 6858000"/>
              <a:gd name="connsiteX665" fmla="*/ 1384098 w 7467600"/>
              <a:gd name="connsiteY665" fmla="*/ 2378125 h 6858000"/>
              <a:gd name="connsiteX666" fmla="*/ 1425393 w 7467600"/>
              <a:gd name="connsiteY666" fmla="*/ 2589124 h 6858000"/>
              <a:gd name="connsiteX667" fmla="*/ 1424001 w 7467600"/>
              <a:gd name="connsiteY667" fmla="*/ 2597541 h 6858000"/>
              <a:gd name="connsiteX668" fmla="*/ 2152729 w 7467600"/>
              <a:gd name="connsiteY668" fmla="*/ 2864487 h 6858000"/>
              <a:gd name="connsiteX669" fmla="*/ 2020609 w 7467600"/>
              <a:gd name="connsiteY669" fmla="*/ 2539671 h 6858000"/>
              <a:gd name="connsiteX670" fmla="*/ 2018920 w 7467600"/>
              <a:gd name="connsiteY670" fmla="*/ 2536309 h 6858000"/>
              <a:gd name="connsiteX671" fmla="*/ 1342441 w 7467600"/>
              <a:gd name="connsiteY671" fmla="*/ 1173017 h 6858000"/>
              <a:gd name="connsiteX672" fmla="*/ 1367925 w 7467600"/>
              <a:gd name="connsiteY672" fmla="*/ 1135648 h 6858000"/>
              <a:gd name="connsiteX673" fmla="*/ 1771401 w 7467600"/>
              <a:gd name="connsiteY673" fmla="*/ 1806673 h 6858000"/>
              <a:gd name="connsiteX674" fmla="*/ 1972385 w 7467600"/>
              <a:gd name="connsiteY674" fmla="*/ 2198735 h 6858000"/>
              <a:gd name="connsiteX675" fmla="*/ 2040892 w 7467600"/>
              <a:gd name="connsiteY675" fmla="*/ 2405205 h 6858000"/>
              <a:gd name="connsiteX676" fmla="*/ 2131689 w 7467600"/>
              <a:gd name="connsiteY676" fmla="*/ 1936926 h 6858000"/>
              <a:gd name="connsiteX677" fmla="*/ 2454820 w 7467600"/>
              <a:gd name="connsiteY677" fmla="*/ 1248808 h 6858000"/>
              <a:gd name="connsiteX678" fmla="*/ 2492512 w 7467600"/>
              <a:gd name="connsiteY678" fmla="*/ 1302920 h 6858000"/>
              <a:gd name="connsiteX679" fmla="*/ 2081216 w 7467600"/>
              <a:gd name="connsiteY679" fmla="*/ 2527513 h 6858000"/>
              <a:gd name="connsiteX680" fmla="*/ 2081211 w 7467600"/>
              <a:gd name="connsiteY680" fmla="*/ 2528916 h 6858000"/>
              <a:gd name="connsiteX681" fmla="*/ 2199067 w 7467600"/>
              <a:gd name="connsiteY681" fmla="*/ 2884061 h 6858000"/>
              <a:gd name="connsiteX682" fmla="*/ 3192586 w 7467600"/>
              <a:gd name="connsiteY682" fmla="*/ 3411496 h 6858000"/>
              <a:gd name="connsiteX683" fmla="*/ 3182620 w 7467600"/>
              <a:gd name="connsiteY683" fmla="*/ 3483279 h 6858000"/>
              <a:gd name="connsiteX684" fmla="*/ 2435119 w 7467600"/>
              <a:gd name="connsiteY684" fmla="*/ 3080173 h 6858000"/>
              <a:gd name="connsiteX685" fmla="*/ 2410152 w 7467600"/>
              <a:gd name="connsiteY685" fmla="*/ 3063751 h 6858000"/>
              <a:gd name="connsiteX686" fmla="*/ 2408099 w 7467600"/>
              <a:gd name="connsiteY686" fmla="*/ 3064403 h 6858000"/>
              <a:gd name="connsiteX687" fmla="*/ 2407218 w 7467600"/>
              <a:gd name="connsiteY687" fmla="*/ 3070324 h 6858000"/>
              <a:gd name="connsiteX688" fmla="*/ 2380138 w 7467600"/>
              <a:gd name="connsiteY688" fmla="*/ 3099341 h 6858000"/>
              <a:gd name="connsiteX689" fmla="*/ 1765923 w 7467600"/>
              <a:gd name="connsiteY689" fmla="*/ 3581043 h 6858000"/>
              <a:gd name="connsiteX690" fmla="*/ 1702258 w 7467600"/>
              <a:gd name="connsiteY690" fmla="*/ 3612286 h 6858000"/>
              <a:gd name="connsiteX691" fmla="*/ 1538370 w 7467600"/>
              <a:gd name="connsiteY691" fmla="*/ 3811804 h 6858000"/>
              <a:gd name="connsiteX692" fmla="*/ 542867 w 7467600"/>
              <a:gd name="connsiteY692" fmla="*/ 4944092 h 6858000"/>
              <a:gd name="connsiteX693" fmla="*/ 515800 w 7467600"/>
              <a:gd name="connsiteY693" fmla="*/ 4862180 h 6858000"/>
              <a:gd name="connsiteX694" fmla="*/ 909145 w 7467600"/>
              <a:gd name="connsiteY694" fmla="*/ 4199225 h 6858000"/>
              <a:gd name="connsiteX695" fmla="*/ 1214067 w 7467600"/>
              <a:gd name="connsiteY695" fmla="*/ 3908561 h 6858000"/>
              <a:gd name="connsiteX696" fmla="*/ 640967 w 7467600"/>
              <a:gd name="connsiteY696" fmla="*/ 4105601 h 6858000"/>
              <a:gd name="connsiteX697" fmla="*/ 112563 w 7467600"/>
              <a:gd name="connsiteY697" fmla="*/ 4396952 h 6858000"/>
              <a:gd name="connsiteX698" fmla="*/ 0 w 7467600"/>
              <a:gd name="connsiteY698" fmla="*/ 4466006 h 6858000"/>
              <a:gd name="connsiteX699" fmla="*/ 0 w 7467600"/>
              <a:gd name="connsiteY699" fmla="*/ 4233763 h 6858000"/>
              <a:gd name="connsiteX700" fmla="*/ 36881 w 7467600"/>
              <a:gd name="connsiteY700" fmla="*/ 4200118 h 6858000"/>
              <a:gd name="connsiteX701" fmla="*/ 910534 w 7467600"/>
              <a:gd name="connsiteY701" fmla="*/ 3629753 h 6858000"/>
              <a:gd name="connsiteX702" fmla="*/ 1578717 w 7467600"/>
              <a:gd name="connsiteY702" fmla="*/ 3575982 h 6858000"/>
              <a:gd name="connsiteX703" fmla="*/ 2338780 w 7467600"/>
              <a:gd name="connsiteY703" fmla="*/ 3033725 h 6858000"/>
              <a:gd name="connsiteX704" fmla="*/ 1807991 w 7467600"/>
              <a:gd name="connsiteY704" fmla="*/ 2807184 h 6858000"/>
              <a:gd name="connsiteX705" fmla="*/ 1416358 w 7467600"/>
              <a:gd name="connsiteY705" fmla="*/ 3112571 h 6858000"/>
              <a:gd name="connsiteX706" fmla="*/ 939066 w 7467600"/>
              <a:gd name="connsiteY706" fmla="*/ 3378798 h 6858000"/>
              <a:gd name="connsiteX707" fmla="*/ 115099 w 7467600"/>
              <a:gd name="connsiteY707" fmla="*/ 3607650 h 6858000"/>
              <a:gd name="connsiteX708" fmla="*/ 97284 w 7467600"/>
              <a:gd name="connsiteY708" fmla="*/ 3520393 h 6858000"/>
              <a:gd name="connsiteX709" fmla="*/ 922050 w 7467600"/>
              <a:gd name="connsiteY709" fmla="*/ 3074867 h 6858000"/>
              <a:gd name="connsiteX710" fmla="*/ 1405265 w 7467600"/>
              <a:gd name="connsiteY710" fmla="*/ 3016319 h 6858000"/>
              <a:gd name="connsiteX711" fmla="*/ 1407512 w 7467600"/>
              <a:gd name="connsiteY711" fmla="*/ 3018001 h 6858000"/>
              <a:gd name="connsiteX712" fmla="*/ 1726266 w 7467600"/>
              <a:gd name="connsiteY712" fmla="*/ 2777274 h 6858000"/>
              <a:gd name="connsiteX713" fmla="*/ 625390 w 7467600"/>
              <a:gd name="connsiteY713" fmla="*/ 2514541 h 6858000"/>
              <a:gd name="connsiteX714" fmla="*/ 619799 w 7467600"/>
              <a:gd name="connsiteY714" fmla="*/ 2527180 h 6858000"/>
              <a:gd name="connsiteX715" fmla="*/ 310030 w 7467600"/>
              <a:gd name="connsiteY715" fmla="*/ 2771818 h 6858000"/>
              <a:gd name="connsiteX716" fmla="*/ 173877 w 7467600"/>
              <a:gd name="connsiteY716" fmla="*/ 2937056 h 6858000"/>
              <a:gd name="connsiteX717" fmla="*/ 77889 w 7467600"/>
              <a:gd name="connsiteY717" fmla="*/ 3138440 h 6858000"/>
              <a:gd name="connsiteX718" fmla="*/ 0 w 7467600"/>
              <a:gd name="connsiteY718" fmla="*/ 3271395 h 6858000"/>
              <a:gd name="connsiteX719" fmla="*/ 0 w 7467600"/>
              <a:gd name="connsiteY719" fmla="*/ 3153002 h 6858000"/>
              <a:gd name="connsiteX720" fmla="*/ 2386 w 7467600"/>
              <a:gd name="connsiteY720" fmla="*/ 3149203 h 6858000"/>
              <a:gd name="connsiteX721" fmla="*/ 89753 w 7467600"/>
              <a:gd name="connsiteY721" fmla="*/ 2987702 h 6858000"/>
              <a:gd name="connsiteX722" fmla="*/ 76869 w 7467600"/>
              <a:gd name="connsiteY722" fmla="*/ 3005404 h 6858000"/>
              <a:gd name="connsiteX723" fmla="*/ 32049 w 7467600"/>
              <a:gd name="connsiteY723" fmla="*/ 3065814 h 6858000"/>
              <a:gd name="connsiteX724" fmla="*/ 0 w 7467600"/>
              <a:gd name="connsiteY724" fmla="*/ 3108744 h 6858000"/>
              <a:gd name="connsiteX725" fmla="*/ 0 w 7467600"/>
              <a:gd name="connsiteY725" fmla="*/ 3058059 h 6858000"/>
              <a:gd name="connsiteX726" fmla="*/ 7610 w 7467600"/>
              <a:gd name="connsiteY726" fmla="*/ 3047889 h 6858000"/>
              <a:gd name="connsiteX727" fmla="*/ 52419 w 7467600"/>
              <a:gd name="connsiteY727" fmla="*/ 2987479 h 6858000"/>
              <a:gd name="connsiteX728" fmla="*/ 59142 w 7467600"/>
              <a:gd name="connsiteY728" fmla="*/ 2978488 h 6858000"/>
              <a:gd name="connsiteX729" fmla="*/ 0 w 7467600"/>
              <a:gd name="connsiteY729" fmla="*/ 3015334 h 6858000"/>
              <a:gd name="connsiteX730" fmla="*/ 0 w 7467600"/>
              <a:gd name="connsiteY730" fmla="*/ 2914286 h 6858000"/>
              <a:gd name="connsiteX731" fmla="*/ 36383 w 7467600"/>
              <a:gd name="connsiteY731" fmla="*/ 2901128 h 6858000"/>
              <a:gd name="connsiteX732" fmla="*/ 156329 w 7467600"/>
              <a:gd name="connsiteY732" fmla="*/ 2840533 h 6858000"/>
              <a:gd name="connsiteX733" fmla="*/ 358355 w 7467600"/>
              <a:gd name="connsiteY733" fmla="*/ 2620471 h 6858000"/>
              <a:gd name="connsiteX734" fmla="*/ 510577 w 7467600"/>
              <a:gd name="connsiteY734" fmla="*/ 2501244 h 6858000"/>
              <a:gd name="connsiteX735" fmla="*/ 211967 w 7467600"/>
              <a:gd name="connsiteY735" fmla="*/ 2479171 h 6858000"/>
              <a:gd name="connsiteX736" fmla="*/ 0 w 7467600"/>
              <a:gd name="connsiteY736" fmla="*/ 2476398 h 6858000"/>
              <a:gd name="connsiteX737" fmla="*/ 0 w 7467600"/>
              <a:gd name="connsiteY737" fmla="*/ 2389189 h 6858000"/>
              <a:gd name="connsiteX738" fmla="*/ 103062 w 7467600"/>
              <a:gd name="connsiteY738" fmla="*/ 2389518 h 6858000"/>
              <a:gd name="connsiteX739" fmla="*/ 510734 w 7467600"/>
              <a:gd name="connsiteY739" fmla="*/ 2416201 h 6858000"/>
              <a:gd name="connsiteX740" fmla="*/ 279257 w 7467600"/>
              <a:gd name="connsiteY740" fmla="*/ 2092102 h 6858000"/>
              <a:gd name="connsiteX741" fmla="*/ 65265 w 7467600"/>
              <a:gd name="connsiteY741" fmla="*/ 2006049 h 6858000"/>
              <a:gd name="connsiteX742" fmla="*/ 0 w 7467600"/>
              <a:gd name="connsiteY742" fmla="*/ 1982532 h 6858000"/>
              <a:gd name="connsiteX743" fmla="*/ 0 w 7467600"/>
              <a:gd name="connsiteY743" fmla="*/ 1912789 h 6858000"/>
              <a:gd name="connsiteX744" fmla="*/ 97460 w 7467600"/>
              <a:gd name="connsiteY744" fmla="*/ 1953725 h 6858000"/>
              <a:gd name="connsiteX745" fmla="*/ 221272 w 7467600"/>
              <a:gd name="connsiteY745" fmla="*/ 1980766 h 6858000"/>
              <a:gd name="connsiteX746" fmla="*/ 116765 w 7467600"/>
              <a:gd name="connsiteY746" fmla="*/ 1911033 h 6858000"/>
              <a:gd name="connsiteX747" fmla="*/ 16405 w 7467600"/>
              <a:gd name="connsiteY747" fmla="*/ 1803412 h 6858000"/>
              <a:gd name="connsiteX748" fmla="*/ 0 w 7467600"/>
              <a:gd name="connsiteY748" fmla="*/ 1784777 h 6858000"/>
              <a:gd name="connsiteX749" fmla="*/ 0 w 7467600"/>
              <a:gd name="connsiteY749" fmla="*/ 1740082 h 6858000"/>
              <a:gd name="connsiteX750" fmla="*/ 39394 w 7467600"/>
              <a:gd name="connsiteY750" fmla="*/ 1784856 h 6858000"/>
              <a:gd name="connsiteX751" fmla="*/ 135813 w 7467600"/>
              <a:gd name="connsiteY751" fmla="*/ 1888838 h 6858000"/>
              <a:gd name="connsiteX752" fmla="*/ 242575 w 7467600"/>
              <a:gd name="connsiteY752" fmla="*/ 1958841 h 6858000"/>
              <a:gd name="connsiteX753" fmla="*/ 82197 w 7467600"/>
              <a:gd name="connsiteY753" fmla="*/ 1754826 h 6858000"/>
              <a:gd name="connsiteX754" fmla="*/ 0 w 7467600"/>
              <a:gd name="connsiteY754" fmla="*/ 1679650 h 6858000"/>
              <a:gd name="connsiteX755" fmla="*/ 0 w 7467600"/>
              <a:gd name="connsiteY755" fmla="*/ 1602463 h 6858000"/>
              <a:gd name="connsiteX756" fmla="*/ 84689 w 7467600"/>
              <a:gd name="connsiteY756" fmla="*/ 1677442 h 6858000"/>
              <a:gd name="connsiteX757" fmla="*/ 298437 w 7467600"/>
              <a:gd name="connsiteY757" fmla="*/ 1968019 h 6858000"/>
              <a:gd name="connsiteX758" fmla="*/ 227269 w 7467600"/>
              <a:gd name="connsiteY758" fmla="*/ 1114064 h 6858000"/>
              <a:gd name="connsiteX759" fmla="*/ 248003 w 7467600"/>
              <a:gd name="connsiteY759" fmla="*/ 1089613 h 6858000"/>
              <a:gd name="connsiteX760" fmla="*/ 427020 w 7467600"/>
              <a:gd name="connsiteY760" fmla="*/ 1619803 h 6858000"/>
              <a:gd name="connsiteX761" fmla="*/ 340345 w 7467600"/>
              <a:gd name="connsiteY761" fmla="*/ 2027739 h 6858000"/>
              <a:gd name="connsiteX762" fmla="*/ 360865 w 7467600"/>
              <a:gd name="connsiteY762" fmla="*/ 2044827 h 6858000"/>
              <a:gd name="connsiteX763" fmla="*/ 560414 w 7467600"/>
              <a:gd name="connsiteY763" fmla="*/ 2421457 h 6858000"/>
              <a:gd name="connsiteX764" fmla="*/ 1359703 w 7467600"/>
              <a:gd name="connsiteY764" fmla="*/ 2578554 h 6858000"/>
              <a:gd name="connsiteX765" fmla="*/ 1359422 w 7467600"/>
              <a:gd name="connsiteY765" fmla="*/ 2577994 h 6858000"/>
              <a:gd name="connsiteX766" fmla="*/ 828701 w 7467600"/>
              <a:gd name="connsiteY766" fmla="*/ 1839520 h 6858000"/>
              <a:gd name="connsiteX767" fmla="*/ 494427 w 7467600"/>
              <a:gd name="connsiteY767" fmla="*/ 1092333 h 6858000"/>
              <a:gd name="connsiteX768" fmla="*/ 506322 w 7467600"/>
              <a:gd name="connsiteY768" fmla="*/ 1020997 h 6858000"/>
              <a:gd name="connsiteX769" fmla="*/ 4570198 w 7467600"/>
              <a:gd name="connsiteY769" fmla="*/ 978081 h 6858000"/>
              <a:gd name="connsiteX770" fmla="*/ 4523691 w 7467600"/>
              <a:gd name="connsiteY770" fmla="*/ 1127776 h 6858000"/>
              <a:gd name="connsiteX771" fmla="*/ 4509875 w 7467600"/>
              <a:gd name="connsiteY771" fmla="*/ 1167552 h 6858000"/>
              <a:gd name="connsiteX772" fmla="*/ 4478168 w 7467600"/>
              <a:gd name="connsiteY772" fmla="*/ 1260735 h 6858000"/>
              <a:gd name="connsiteX773" fmla="*/ 4409309 w 7467600"/>
              <a:gd name="connsiteY773" fmla="*/ 1666996 h 6858000"/>
              <a:gd name="connsiteX774" fmla="*/ 4370031 w 7467600"/>
              <a:gd name="connsiteY774" fmla="*/ 1955666 h 6858000"/>
              <a:gd name="connsiteX775" fmla="*/ 4570198 w 7467600"/>
              <a:gd name="connsiteY775" fmla="*/ 978081 h 6858000"/>
              <a:gd name="connsiteX776" fmla="*/ 4557898 w 7467600"/>
              <a:gd name="connsiteY776" fmla="*/ 900011 h 6858000"/>
              <a:gd name="connsiteX777" fmla="*/ 4344840 w 7467600"/>
              <a:gd name="connsiteY777" fmla="*/ 1922038 h 6858000"/>
              <a:gd name="connsiteX778" fmla="*/ 4378710 w 7467600"/>
              <a:gd name="connsiteY778" fmla="*/ 1665516 h 6858000"/>
              <a:gd name="connsiteX779" fmla="*/ 4448798 w 7467600"/>
              <a:gd name="connsiteY779" fmla="*/ 1253024 h 6858000"/>
              <a:gd name="connsiteX780" fmla="*/ 4480315 w 7467600"/>
              <a:gd name="connsiteY780" fmla="*/ 1158454 h 6858000"/>
              <a:gd name="connsiteX781" fmla="*/ 4494133 w 7467600"/>
              <a:gd name="connsiteY781" fmla="*/ 1118676 h 6858000"/>
              <a:gd name="connsiteX782" fmla="*/ 4557898 w 7467600"/>
              <a:gd name="connsiteY782" fmla="*/ 900011 h 6858000"/>
              <a:gd name="connsiteX783" fmla="*/ 5870151 w 7467600"/>
              <a:gd name="connsiteY783" fmla="*/ 898890 h 6858000"/>
              <a:gd name="connsiteX784" fmla="*/ 5861335 w 7467600"/>
              <a:gd name="connsiteY784" fmla="*/ 899177 h 6858000"/>
              <a:gd name="connsiteX785" fmla="*/ 5843702 w 7467600"/>
              <a:gd name="connsiteY785" fmla="*/ 899748 h 6858000"/>
              <a:gd name="connsiteX786" fmla="*/ 5651107 w 7467600"/>
              <a:gd name="connsiteY786" fmla="*/ 920306 h 6858000"/>
              <a:gd name="connsiteX787" fmla="*/ 5459407 w 7467600"/>
              <a:gd name="connsiteY787" fmla="*/ 940975 h 6858000"/>
              <a:gd name="connsiteX788" fmla="*/ 5374846 w 7467600"/>
              <a:gd name="connsiteY788" fmla="*/ 941988 h 6858000"/>
              <a:gd name="connsiteX789" fmla="*/ 5256105 w 7467600"/>
              <a:gd name="connsiteY789" fmla="*/ 945632 h 6858000"/>
              <a:gd name="connsiteX790" fmla="*/ 5107071 w 7467600"/>
              <a:gd name="connsiteY790" fmla="*/ 969720 h 6858000"/>
              <a:gd name="connsiteX791" fmla="*/ 4998681 w 7467600"/>
              <a:gd name="connsiteY791" fmla="*/ 988771 h 6858000"/>
              <a:gd name="connsiteX792" fmla="*/ 5870151 w 7467600"/>
              <a:gd name="connsiteY792" fmla="*/ 898890 h 6858000"/>
              <a:gd name="connsiteX793" fmla="*/ 5504425 w 7467600"/>
              <a:gd name="connsiteY793" fmla="*/ 848067 h 6858000"/>
              <a:gd name="connsiteX794" fmla="*/ 4968849 w 7467600"/>
              <a:gd name="connsiteY794" fmla="*/ 962318 h 6858000"/>
              <a:gd name="connsiteX795" fmla="*/ 5104039 w 7467600"/>
              <a:gd name="connsiteY795" fmla="*/ 940634 h 6858000"/>
              <a:gd name="connsiteX796" fmla="*/ 5256311 w 7467600"/>
              <a:gd name="connsiteY796" fmla="*/ 916490 h 6858000"/>
              <a:gd name="connsiteX797" fmla="*/ 5377381 w 7467600"/>
              <a:gd name="connsiteY797" fmla="*/ 912671 h 6858000"/>
              <a:gd name="connsiteX798" fmla="*/ 5460148 w 7467600"/>
              <a:gd name="connsiteY798" fmla="*/ 911442 h 6858000"/>
              <a:gd name="connsiteX799" fmla="*/ 5648971 w 7467600"/>
              <a:gd name="connsiteY799" fmla="*/ 891331 h 6858000"/>
              <a:gd name="connsiteX800" fmla="*/ 5844807 w 7467600"/>
              <a:gd name="connsiteY800" fmla="*/ 870718 h 6858000"/>
              <a:gd name="connsiteX801" fmla="*/ 5862975 w 7467600"/>
              <a:gd name="connsiteY801" fmla="*/ 869756 h 6858000"/>
              <a:gd name="connsiteX802" fmla="*/ 5920887 w 7467600"/>
              <a:gd name="connsiteY802" fmla="*/ 865929 h 6858000"/>
              <a:gd name="connsiteX803" fmla="*/ 5504425 w 7467600"/>
              <a:gd name="connsiteY803" fmla="*/ 848067 h 6858000"/>
              <a:gd name="connsiteX804" fmla="*/ 3607114 w 7467600"/>
              <a:gd name="connsiteY804" fmla="*/ 467441 h 6858000"/>
              <a:gd name="connsiteX805" fmla="*/ 3296242 w 7467600"/>
              <a:gd name="connsiteY805" fmla="*/ 807991 h 6858000"/>
              <a:gd name="connsiteX806" fmla="*/ 3174674 w 7467600"/>
              <a:gd name="connsiteY806" fmla="*/ 919759 h 6858000"/>
              <a:gd name="connsiteX807" fmla="*/ 3042978 w 7467600"/>
              <a:gd name="connsiteY807" fmla="*/ 1054894 h 6858000"/>
              <a:gd name="connsiteX808" fmla="*/ 2968914 w 7467600"/>
              <a:gd name="connsiteY808" fmla="*/ 1133756 h 6858000"/>
              <a:gd name="connsiteX809" fmla="*/ 3103823 w 7467600"/>
              <a:gd name="connsiteY809" fmla="*/ 1026814 h 6858000"/>
              <a:gd name="connsiteX810" fmla="*/ 3607114 w 7467600"/>
              <a:gd name="connsiteY810" fmla="*/ 467441 h 6858000"/>
              <a:gd name="connsiteX811" fmla="*/ 3744487 w 7467600"/>
              <a:gd name="connsiteY811" fmla="*/ 383136 h 6858000"/>
              <a:gd name="connsiteX812" fmla="*/ 3970213 w 7467600"/>
              <a:gd name="connsiteY812" fmla="*/ 995559 h 6858000"/>
              <a:gd name="connsiteX813" fmla="*/ 3744487 w 7467600"/>
              <a:gd name="connsiteY813" fmla="*/ 383136 h 6858000"/>
              <a:gd name="connsiteX814" fmla="*/ 3624562 w 7467600"/>
              <a:gd name="connsiteY814" fmla="*/ 367041 h 6858000"/>
              <a:gd name="connsiteX815" fmla="*/ 3489712 w 7467600"/>
              <a:gd name="connsiteY815" fmla="*/ 485386 h 6858000"/>
              <a:gd name="connsiteX816" fmla="*/ 3182994 w 7467600"/>
              <a:gd name="connsiteY816" fmla="*/ 828265 h 6858000"/>
              <a:gd name="connsiteX817" fmla="*/ 2892114 w 7467600"/>
              <a:gd name="connsiteY817" fmla="*/ 1172635 h 6858000"/>
              <a:gd name="connsiteX818" fmla="*/ 3021459 w 7467600"/>
              <a:gd name="connsiteY818" fmla="*/ 1035385 h 6858000"/>
              <a:gd name="connsiteX819" fmla="*/ 3153873 w 7467600"/>
              <a:gd name="connsiteY819" fmla="*/ 898971 h 6858000"/>
              <a:gd name="connsiteX820" fmla="*/ 3276511 w 7467600"/>
              <a:gd name="connsiteY820" fmla="*/ 786423 h 6858000"/>
              <a:gd name="connsiteX821" fmla="*/ 3584154 w 7467600"/>
              <a:gd name="connsiteY821" fmla="*/ 448218 h 6858000"/>
              <a:gd name="connsiteX822" fmla="*/ 3624562 w 7467600"/>
              <a:gd name="connsiteY822" fmla="*/ 367041 h 6858000"/>
              <a:gd name="connsiteX823" fmla="*/ 3766672 w 7467600"/>
              <a:gd name="connsiteY823" fmla="*/ 359429 h 6858000"/>
              <a:gd name="connsiteX824" fmla="*/ 3996338 w 7467600"/>
              <a:gd name="connsiteY824" fmla="*/ 968237 h 6858000"/>
              <a:gd name="connsiteX825" fmla="*/ 3766672 w 7467600"/>
              <a:gd name="connsiteY825" fmla="*/ 359429 h 6858000"/>
              <a:gd name="connsiteX826" fmla="*/ 5805386 w 7467600"/>
              <a:gd name="connsiteY826" fmla="*/ 239240 h 6858000"/>
              <a:gd name="connsiteX827" fmla="*/ 5736947 w 7467600"/>
              <a:gd name="connsiteY827" fmla="*/ 261367 h 6858000"/>
              <a:gd name="connsiteX828" fmla="*/ 5427012 w 7467600"/>
              <a:gd name="connsiteY828" fmla="*/ 311272 h 6858000"/>
              <a:gd name="connsiteX829" fmla="*/ 5147818 w 7467600"/>
              <a:gd name="connsiteY829" fmla="*/ 322112 h 6858000"/>
              <a:gd name="connsiteX830" fmla="*/ 5060854 w 7467600"/>
              <a:gd name="connsiteY830" fmla="*/ 311882 h 6858000"/>
              <a:gd name="connsiteX831" fmla="*/ 4945989 w 7467600"/>
              <a:gd name="connsiteY831" fmla="*/ 300516 h 6858000"/>
              <a:gd name="connsiteX832" fmla="*/ 5410479 w 7467600"/>
              <a:gd name="connsiteY832" fmla="*/ 348434 h 6858000"/>
              <a:gd name="connsiteX833" fmla="*/ 5805386 w 7467600"/>
              <a:gd name="connsiteY833" fmla="*/ 239240 h 6858000"/>
              <a:gd name="connsiteX834" fmla="*/ 5905192 w 7467600"/>
              <a:gd name="connsiteY834" fmla="*/ 163079 h 6858000"/>
              <a:gd name="connsiteX835" fmla="*/ 5865655 w 7467600"/>
              <a:gd name="connsiteY835" fmla="*/ 171901 h 6858000"/>
              <a:gd name="connsiteX836" fmla="*/ 5259740 w 7467600"/>
              <a:gd name="connsiteY836" fmla="*/ 257013 h 6858000"/>
              <a:gd name="connsiteX837" fmla="*/ 5208466 w 7467600"/>
              <a:gd name="connsiteY837" fmla="*/ 257550 h 6858000"/>
              <a:gd name="connsiteX838" fmla="*/ 4980204 w 7467600"/>
              <a:gd name="connsiteY838" fmla="*/ 271903 h 6858000"/>
              <a:gd name="connsiteX839" fmla="*/ 5068068 w 7467600"/>
              <a:gd name="connsiteY839" fmla="*/ 282244 h 6858000"/>
              <a:gd name="connsiteX840" fmla="*/ 5153231 w 7467600"/>
              <a:gd name="connsiteY840" fmla="*/ 292240 h 6858000"/>
              <a:gd name="connsiteX841" fmla="*/ 5426491 w 7467600"/>
              <a:gd name="connsiteY841" fmla="*/ 281128 h 6858000"/>
              <a:gd name="connsiteX842" fmla="*/ 5731212 w 7467600"/>
              <a:gd name="connsiteY842" fmla="*/ 231951 h 6858000"/>
              <a:gd name="connsiteX843" fmla="*/ 5905192 w 7467600"/>
              <a:gd name="connsiteY843" fmla="*/ 163079 h 6858000"/>
              <a:gd name="connsiteX844" fmla="*/ 5944437 w 7467600"/>
              <a:gd name="connsiteY844" fmla="*/ 113829 h 6858000"/>
              <a:gd name="connsiteX845" fmla="*/ 5825032 w 7467600"/>
              <a:gd name="connsiteY845" fmla="*/ 146405 h 6858000"/>
              <a:gd name="connsiteX846" fmla="*/ 4955599 w 7467600"/>
              <a:gd name="connsiteY846" fmla="*/ 247008 h 6858000"/>
              <a:gd name="connsiteX847" fmla="*/ 5210104 w 7467600"/>
              <a:gd name="connsiteY847" fmla="*/ 228123 h 6858000"/>
              <a:gd name="connsiteX848" fmla="*/ 5261015 w 7467600"/>
              <a:gd name="connsiteY848" fmla="*/ 227087 h 6858000"/>
              <a:gd name="connsiteX849" fmla="*/ 5861181 w 7467600"/>
              <a:gd name="connsiteY849" fmla="*/ 143093 h 6858000"/>
              <a:gd name="connsiteX850" fmla="*/ 5961252 w 7467600"/>
              <a:gd name="connsiteY850" fmla="*/ 114820 h 6858000"/>
              <a:gd name="connsiteX851" fmla="*/ 5944437 w 7467600"/>
              <a:gd name="connsiteY851" fmla="*/ 113829 h 6858000"/>
              <a:gd name="connsiteX852" fmla="*/ 3882765 w 7467600"/>
              <a:gd name="connsiteY852" fmla="*/ 0 h 6858000"/>
              <a:gd name="connsiteX853" fmla="*/ 3995099 w 7467600"/>
              <a:gd name="connsiteY853" fmla="*/ 0 h 6858000"/>
              <a:gd name="connsiteX854" fmla="*/ 4163818 w 7467600"/>
              <a:gd name="connsiteY854" fmla="*/ 234104 h 6858000"/>
              <a:gd name="connsiteX855" fmla="*/ 4172099 w 7467600"/>
              <a:gd name="connsiteY855" fmla="*/ 234207 h 6858000"/>
              <a:gd name="connsiteX856" fmla="*/ 4784282 w 7467600"/>
              <a:gd name="connsiteY856" fmla="*/ 276561 h 6858000"/>
              <a:gd name="connsiteX857" fmla="*/ 4801687 w 7467600"/>
              <a:gd name="connsiteY857" fmla="*/ 267764 h 6858000"/>
              <a:gd name="connsiteX858" fmla="*/ 6082788 w 7467600"/>
              <a:gd name="connsiteY858" fmla="*/ 64119 h 6858000"/>
              <a:gd name="connsiteX859" fmla="*/ 6099442 w 7467600"/>
              <a:gd name="connsiteY859" fmla="*/ 82568 h 6858000"/>
              <a:gd name="connsiteX860" fmla="*/ 4804137 w 7467600"/>
              <a:gd name="connsiteY860" fmla="*/ 320931 h 6858000"/>
              <a:gd name="connsiteX861" fmla="*/ 4227047 w 7467600"/>
              <a:gd name="connsiteY861" fmla="*/ 313415 h 6858000"/>
              <a:gd name="connsiteX862" fmla="*/ 4346041 w 7467600"/>
              <a:gd name="connsiteY862" fmla="*/ 456086 h 6858000"/>
              <a:gd name="connsiteX863" fmla="*/ 4870967 w 7467600"/>
              <a:gd name="connsiteY863" fmla="*/ 963061 h 6858000"/>
              <a:gd name="connsiteX864" fmla="*/ 4889647 w 7467600"/>
              <a:gd name="connsiteY864" fmla="*/ 957147 h 6858000"/>
              <a:gd name="connsiteX865" fmla="*/ 5422504 w 7467600"/>
              <a:gd name="connsiteY865" fmla="*/ 805191 h 6858000"/>
              <a:gd name="connsiteX866" fmla="*/ 6087656 w 7467600"/>
              <a:gd name="connsiteY866" fmla="*/ 826703 h 6858000"/>
              <a:gd name="connsiteX867" fmla="*/ 6058717 w 7467600"/>
              <a:gd name="connsiteY867" fmla="*/ 865992 h 6858000"/>
              <a:gd name="connsiteX868" fmla="*/ 4974153 w 7467600"/>
              <a:gd name="connsiteY868" fmla="*/ 1045456 h 6858000"/>
              <a:gd name="connsiteX869" fmla="*/ 5627835 w 7467600"/>
              <a:gd name="connsiteY869" fmla="*/ 1472077 h 6858000"/>
              <a:gd name="connsiteX870" fmla="*/ 5629817 w 7467600"/>
              <a:gd name="connsiteY870" fmla="*/ 1471412 h 6858000"/>
              <a:gd name="connsiteX871" fmla="*/ 5634124 w 7467600"/>
              <a:gd name="connsiteY871" fmla="*/ 1470572 h 6858000"/>
              <a:gd name="connsiteX872" fmla="*/ 5755832 w 7467600"/>
              <a:gd name="connsiteY872" fmla="*/ 1383886 h 6858000"/>
              <a:gd name="connsiteX873" fmla="*/ 6014186 w 7467600"/>
              <a:gd name="connsiteY873" fmla="*/ 1279799 h 6858000"/>
              <a:gd name="connsiteX874" fmla="*/ 6901619 w 7467600"/>
              <a:gd name="connsiteY874" fmla="*/ 1047874 h 6858000"/>
              <a:gd name="connsiteX875" fmla="*/ 6931566 w 7467600"/>
              <a:gd name="connsiteY875" fmla="*/ 1062034 h 6858000"/>
              <a:gd name="connsiteX876" fmla="*/ 5790982 w 7467600"/>
              <a:gd name="connsiteY876" fmla="*/ 1561380 h 6858000"/>
              <a:gd name="connsiteX877" fmla="*/ 6188971 w 7467600"/>
              <a:gd name="connsiteY877" fmla="*/ 1755168 h 6858000"/>
              <a:gd name="connsiteX878" fmla="*/ 6202446 w 7467600"/>
              <a:gd name="connsiteY878" fmla="*/ 1752268 h 6858000"/>
              <a:gd name="connsiteX879" fmla="*/ 7179560 w 7467600"/>
              <a:gd name="connsiteY879" fmla="*/ 1467551 h 6858000"/>
              <a:gd name="connsiteX880" fmla="*/ 7158730 w 7467600"/>
              <a:gd name="connsiteY880" fmla="*/ 1507835 h 6858000"/>
              <a:gd name="connsiteX881" fmla="*/ 6326959 w 7467600"/>
              <a:gd name="connsiteY881" fmla="*/ 1817686 h 6858000"/>
              <a:gd name="connsiteX882" fmla="*/ 6537433 w 7467600"/>
              <a:gd name="connsiteY882" fmla="*/ 1907790 h 6858000"/>
              <a:gd name="connsiteX883" fmla="*/ 6550221 w 7467600"/>
              <a:gd name="connsiteY883" fmla="*/ 1910729 h 6858000"/>
              <a:gd name="connsiteX884" fmla="*/ 6964438 w 7467600"/>
              <a:gd name="connsiteY884" fmla="*/ 2209505 h 6858000"/>
              <a:gd name="connsiteX885" fmla="*/ 7367862 w 7467600"/>
              <a:gd name="connsiteY885" fmla="*/ 2806833 h 6858000"/>
              <a:gd name="connsiteX886" fmla="*/ 7364329 w 7467600"/>
              <a:gd name="connsiteY886" fmla="*/ 2826907 h 6858000"/>
              <a:gd name="connsiteX887" fmla="*/ 7290545 w 7467600"/>
              <a:gd name="connsiteY887" fmla="*/ 2850663 h 6858000"/>
              <a:gd name="connsiteX888" fmla="*/ 6472036 w 7467600"/>
              <a:gd name="connsiteY888" fmla="*/ 1959003 h 6858000"/>
              <a:gd name="connsiteX889" fmla="*/ 5792897 w 7467600"/>
              <a:gd name="connsiteY889" fmla="*/ 1647747 h 6858000"/>
              <a:gd name="connsiteX890" fmla="*/ 5842751 w 7467600"/>
              <a:gd name="connsiteY890" fmla="*/ 1816112 h 6858000"/>
              <a:gd name="connsiteX891" fmla="*/ 5847424 w 7467600"/>
              <a:gd name="connsiteY891" fmla="*/ 1815776 h 6858000"/>
              <a:gd name="connsiteX892" fmla="*/ 6399821 w 7467600"/>
              <a:gd name="connsiteY892" fmla="*/ 2344799 h 6858000"/>
              <a:gd name="connsiteX893" fmla="*/ 6323232 w 7467600"/>
              <a:gd name="connsiteY893" fmla="*/ 2389634 h 6858000"/>
              <a:gd name="connsiteX894" fmla="*/ 5942958 w 7467600"/>
              <a:gd name="connsiteY894" fmla="*/ 2077708 h 6858000"/>
              <a:gd name="connsiteX895" fmla="*/ 5921559 w 7467600"/>
              <a:gd name="connsiteY895" fmla="*/ 2378596 h 6858000"/>
              <a:gd name="connsiteX896" fmla="*/ 5817651 w 7467600"/>
              <a:gd name="connsiteY896" fmla="*/ 3023919 h 6858000"/>
              <a:gd name="connsiteX897" fmla="*/ 5729634 w 7467600"/>
              <a:gd name="connsiteY897" fmla="*/ 3051849 h 6858000"/>
              <a:gd name="connsiteX898" fmla="*/ 5611018 w 7467600"/>
              <a:gd name="connsiteY898" fmla="*/ 2316769 h 6858000"/>
              <a:gd name="connsiteX899" fmla="*/ 5687608 w 7467600"/>
              <a:gd name="connsiteY899" fmla="*/ 2039972 h 6858000"/>
              <a:gd name="connsiteX900" fmla="*/ 5657554 w 7467600"/>
              <a:gd name="connsiteY900" fmla="*/ 1576445 h 6858000"/>
              <a:gd name="connsiteX901" fmla="*/ 5150475 w 7467600"/>
              <a:gd name="connsiteY901" fmla="*/ 1274012 h 6858000"/>
              <a:gd name="connsiteX902" fmla="*/ 5349142 w 7467600"/>
              <a:gd name="connsiteY902" fmla="*/ 2204405 h 6858000"/>
              <a:gd name="connsiteX903" fmla="*/ 5262214 w 7467600"/>
              <a:gd name="connsiteY903" fmla="*/ 2233836 h 6858000"/>
              <a:gd name="connsiteX904" fmla="*/ 4981539 w 7467600"/>
              <a:gd name="connsiteY904" fmla="*/ 1542201 h 6858000"/>
              <a:gd name="connsiteX905" fmla="*/ 4958461 w 7467600"/>
              <a:gd name="connsiteY905" fmla="*/ 1136957 h 6858000"/>
              <a:gd name="connsiteX906" fmla="*/ 4655015 w 7467600"/>
              <a:gd name="connsiteY906" fmla="*/ 891426 h 6858000"/>
              <a:gd name="connsiteX907" fmla="*/ 4348002 w 7467600"/>
              <a:gd name="connsiteY907" fmla="*/ 2205895 h 6858000"/>
              <a:gd name="connsiteX908" fmla="*/ 4262250 w 7467600"/>
              <a:gd name="connsiteY908" fmla="*/ 2219972 h 6858000"/>
              <a:gd name="connsiteX909" fmla="*/ 4550611 w 7467600"/>
              <a:gd name="connsiteY909" fmla="*/ 817540 h 6858000"/>
              <a:gd name="connsiteX910" fmla="*/ 4564418 w 7467600"/>
              <a:gd name="connsiteY910" fmla="*/ 808293 h 6858000"/>
              <a:gd name="connsiteX911" fmla="*/ 4266388 w 7467600"/>
              <a:gd name="connsiteY911" fmla="*/ 500083 h 6858000"/>
              <a:gd name="connsiteX912" fmla="*/ 4032842 w 7467600"/>
              <a:gd name="connsiteY912" fmla="*/ 211809 h 6858000"/>
              <a:gd name="connsiteX913" fmla="*/ 3882765 w 7467600"/>
              <a:gd name="connsiteY913" fmla="*/ 0 h 6858000"/>
              <a:gd name="connsiteX914" fmla="*/ 3721337 w 7467600"/>
              <a:gd name="connsiteY914" fmla="*/ 0 h 6858000"/>
              <a:gd name="connsiteX915" fmla="*/ 3797544 w 7467600"/>
              <a:gd name="connsiteY915" fmla="*/ 0 h 6858000"/>
              <a:gd name="connsiteX916" fmla="*/ 3775734 w 7467600"/>
              <a:gd name="connsiteY916" fmla="*/ 95131 h 6858000"/>
              <a:gd name="connsiteX917" fmla="*/ 3724807 w 7467600"/>
              <a:gd name="connsiteY917" fmla="*/ 272257 h 6858000"/>
              <a:gd name="connsiteX918" fmla="*/ 3726844 w 7467600"/>
              <a:gd name="connsiteY918" fmla="*/ 282988 h 6858000"/>
              <a:gd name="connsiteX919" fmla="*/ 3742664 w 7467600"/>
              <a:gd name="connsiteY919" fmla="*/ 279918 h 6858000"/>
              <a:gd name="connsiteX920" fmla="*/ 4103910 w 7467600"/>
              <a:gd name="connsiteY920" fmla="*/ 1161917 h 6858000"/>
              <a:gd name="connsiteX921" fmla="*/ 4020269 w 7467600"/>
              <a:gd name="connsiteY921" fmla="*/ 1200406 h 6858000"/>
              <a:gd name="connsiteX922" fmla="*/ 3674882 w 7467600"/>
              <a:gd name="connsiteY922" fmla="*/ 488524 h 6858000"/>
              <a:gd name="connsiteX923" fmla="*/ 3132682 w 7467600"/>
              <a:gd name="connsiteY923" fmla="*/ 1072284 h 6858000"/>
              <a:gd name="connsiteX924" fmla="*/ 2716346 w 7467600"/>
              <a:gd name="connsiteY924" fmla="*/ 1276376 h 6858000"/>
              <a:gd name="connsiteX925" fmla="*/ 2716772 w 7467600"/>
              <a:gd name="connsiteY925" fmla="*/ 1255462 h 6858000"/>
              <a:gd name="connsiteX926" fmla="*/ 3471096 w 7467600"/>
              <a:gd name="connsiteY926" fmla="*/ 437072 h 6858000"/>
              <a:gd name="connsiteX927" fmla="*/ 3639057 w 7467600"/>
              <a:gd name="connsiteY927" fmla="*/ 286334 h 6858000"/>
              <a:gd name="connsiteX928" fmla="*/ 3640309 w 7467600"/>
              <a:gd name="connsiteY928" fmla="*/ 284664 h 6858000"/>
              <a:gd name="connsiteX929" fmla="*/ 3646022 w 7467600"/>
              <a:gd name="connsiteY929" fmla="*/ 276711 h 6858000"/>
              <a:gd name="connsiteX930" fmla="*/ 3707943 w 7467600"/>
              <a:gd name="connsiteY930" fmla="*/ 65958 h 6858000"/>
              <a:gd name="connsiteX931" fmla="*/ 3721337 w 7467600"/>
              <a:gd name="connsiteY931" fmla="*/ 0 h 6858000"/>
              <a:gd name="connsiteX932" fmla="*/ 2867960 w 7467600"/>
              <a:gd name="connsiteY932" fmla="*/ 0 h 6858000"/>
              <a:gd name="connsiteX933" fmla="*/ 2926351 w 7467600"/>
              <a:gd name="connsiteY933" fmla="*/ 0 h 6858000"/>
              <a:gd name="connsiteX934" fmla="*/ 2902823 w 7467600"/>
              <a:gd name="connsiteY934" fmla="*/ 262929 h 6858000"/>
              <a:gd name="connsiteX935" fmla="*/ 2940663 w 7467600"/>
              <a:gd name="connsiteY935" fmla="*/ 140884 h 6858000"/>
              <a:gd name="connsiteX936" fmla="*/ 2947039 w 7467600"/>
              <a:gd name="connsiteY936" fmla="*/ 122524 h 6858000"/>
              <a:gd name="connsiteX937" fmla="*/ 2984316 w 7467600"/>
              <a:gd name="connsiteY937" fmla="*/ 0 h 6858000"/>
              <a:gd name="connsiteX938" fmla="*/ 3016114 w 7467600"/>
              <a:gd name="connsiteY938" fmla="*/ 0 h 6858000"/>
              <a:gd name="connsiteX939" fmla="*/ 2979949 w 7467600"/>
              <a:gd name="connsiteY939" fmla="*/ 119274 h 6858000"/>
              <a:gd name="connsiteX940" fmla="*/ 3023879 w 7467600"/>
              <a:gd name="connsiteY940" fmla="*/ 0 h 6858000"/>
              <a:gd name="connsiteX941" fmla="*/ 3105400 w 7467600"/>
              <a:gd name="connsiteY941" fmla="*/ 0 h 6858000"/>
              <a:gd name="connsiteX942" fmla="*/ 3094669 w 7467600"/>
              <a:gd name="connsiteY942" fmla="*/ 30308 h 6858000"/>
              <a:gd name="connsiteX943" fmla="*/ 2901945 w 7467600"/>
              <a:gd name="connsiteY943" fmla="*/ 466538 h 6858000"/>
              <a:gd name="connsiteX944" fmla="*/ 2815209 w 7467600"/>
              <a:gd name="connsiteY944" fmla="*/ 497361 h 6858000"/>
              <a:gd name="connsiteX945" fmla="*/ 2844845 w 7467600"/>
              <a:gd name="connsiteY945" fmla="*/ 127638 h 6858000"/>
              <a:gd name="connsiteX946" fmla="*/ 2867960 w 7467600"/>
              <a:gd name="connsiteY946" fmla="*/ 0 h 6858000"/>
              <a:gd name="connsiteX947" fmla="*/ 1057230 w 7467600"/>
              <a:gd name="connsiteY947" fmla="*/ 0 h 6858000"/>
              <a:gd name="connsiteX948" fmla="*/ 1111003 w 7467600"/>
              <a:gd name="connsiteY948" fmla="*/ 0 h 6858000"/>
              <a:gd name="connsiteX949" fmla="*/ 1125553 w 7467600"/>
              <a:gd name="connsiteY949" fmla="*/ 52588 h 6858000"/>
              <a:gd name="connsiteX950" fmla="*/ 1304276 w 7467600"/>
              <a:gd name="connsiteY950" fmla="*/ 476275 h 6858000"/>
              <a:gd name="connsiteX951" fmla="*/ 1492066 w 7467600"/>
              <a:gd name="connsiteY951" fmla="*/ 886333 h 6858000"/>
              <a:gd name="connsiteX952" fmla="*/ 1423698 w 7467600"/>
              <a:gd name="connsiteY952" fmla="*/ 710817 h 6858000"/>
              <a:gd name="connsiteX953" fmla="*/ 1357609 w 7467600"/>
              <a:gd name="connsiteY953" fmla="*/ 532892 h 6858000"/>
              <a:gd name="connsiteX954" fmla="*/ 1309550 w 7467600"/>
              <a:gd name="connsiteY954" fmla="*/ 374031 h 6858000"/>
              <a:gd name="connsiteX955" fmla="*/ 1193673 w 7467600"/>
              <a:gd name="connsiteY955" fmla="*/ 49533 h 6858000"/>
              <a:gd name="connsiteX956" fmla="*/ 1164391 w 7467600"/>
              <a:gd name="connsiteY956" fmla="*/ 0 h 6858000"/>
              <a:gd name="connsiteX957" fmla="*/ 1200666 w 7467600"/>
              <a:gd name="connsiteY957" fmla="*/ 0 h 6858000"/>
              <a:gd name="connsiteX958" fmla="*/ 1223408 w 7467600"/>
              <a:gd name="connsiteY958" fmla="*/ 38996 h 6858000"/>
              <a:gd name="connsiteX959" fmla="*/ 1339635 w 7467600"/>
              <a:gd name="connsiteY959" fmla="*/ 365517 h 6858000"/>
              <a:gd name="connsiteX960" fmla="*/ 1387469 w 7467600"/>
              <a:gd name="connsiteY960" fmla="*/ 523079 h 6858000"/>
              <a:gd name="connsiteX961" fmla="*/ 1452685 w 7467600"/>
              <a:gd name="connsiteY961" fmla="*/ 699806 h 6858000"/>
              <a:gd name="connsiteX962" fmla="*/ 1492092 w 7467600"/>
              <a:gd name="connsiteY962" fmla="*/ 800424 h 6858000"/>
              <a:gd name="connsiteX963" fmla="*/ 1455302 w 7467600"/>
              <a:gd name="connsiteY963" fmla="*/ 632913 h 6858000"/>
              <a:gd name="connsiteX964" fmla="*/ 1222336 w 7467600"/>
              <a:gd name="connsiteY964" fmla="*/ 9480 h 6858000"/>
              <a:gd name="connsiteX965" fmla="*/ 1214634 w 7467600"/>
              <a:gd name="connsiteY965" fmla="*/ 0 h 6858000"/>
              <a:gd name="connsiteX966" fmla="*/ 1289827 w 7467600"/>
              <a:gd name="connsiteY966" fmla="*/ 0 h 6858000"/>
              <a:gd name="connsiteX967" fmla="*/ 1321076 w 7467600"/>
              <a:gd name="connsiteY967" fmla="*/ 59722 h 6858000"/>
              <a:gd name="connsiteX968" fmla="*/ 1512579 w 7467600"/>
              <a:gd name="connsiteY968" fmla="*/ 626441 h 6858000"/>
              <a:gd name="connsiteX969" fmla="*/ 1506076 w 7467600"/>
              <a:gd name="connsiteY969" fmla="*/ 1089289 h 6858000"/>
              <a:gd name="connsiteX970" fmla="*/ 1486346 w 7467600"/>
              <a:gd name="connsiteY970" fmla="*/ 1079919 h 6858000"/>
              <a:gd name="connsiteX971" fmla="*/ 1070511 w 7467600"/>
              <a:gd name="connsiteY971" fmla="*/ 48609 h 6858000"/>
              <a:gd name="connsiteX972" fmla="*/ 1057230 w 7467600"/>
              <a:gd name="connsiteY972" fmla="*/ 0 h 6858000"/>
              <a:gd name="connsiteX973" fmla="*/ 43151 w 7467600"/>
              <a:gd name="connsiteY973" fmla="*/ 0 h 6858000"/>
              <a:gd name="connsiteX974" fmla="*/ 95283 w 7467600"/>
              <a:gd name="connsiteY974" fmla="*/ 0 h 6858000"/>
              <a:gd name="connsiteX975" fmla="*/ 300708 w 7467600"/>
              <a:gd name="connsiteY975" fmla="*/ 154571 h 6858000"/>
              <a:gd name="connsiteX976" fmla="*/ 530414 w 7467600"/>
              <a:gd name="connsiteY976" fmla="*/ 354673 h 6858000"/>
              <a:gd name="connsiteX977" fmla="*/ 333785 w 7467600"/>
              <a:gd name="connsiteY977" fmla="*/ 161564 h 6858000"/>
              <a:gd name="connsiteX978" fmla="*/ 147005 w 7467600"/>
              <a:gd name="connsiteY978" fmla="*/ 0 h 6858000"/>
              <a:gd name="connsiteX979" fmla="*/ 272509 w 7467600"/>
              <a:gd name="connsiteY979" fmla="*/ 0 h 6858000"/>
              <a:gd name="connsiteX980" fmla="*/ 326276 w 7467600"/>
              <a:gd name="connsiteY980" fmla="*/ 45847 h 6858000"/>
              <a:gd name="connsiteX981" fmla="*/ 823759 w 7467600"/>
              <a:gd name="connsiteY981" fmla="*/ 574145 h 6858000"/>
              <a:gd name="connsiteX982" fmla="*/ 811254 w 7467600"/>
              <a:gd name="connsiteY982" fmla="*/ 665546 h 6858000"/>
              <a:gd name="connsiteX983" fmla="*/ 154042 w 7467600"/>
              <a:gd name="connsiteY983" fmla="*/ 261522 h 6858000"/>
              <a:gd name="connsiteX984" fmla="*/ 13550 w 7467600"/>
              <a:gd name="connsiteY984" fmla="*/ 158423 h 6858000"/>
              <a:gd name="connsiteX985" fmla="*/ 0 w 7467600"/>
              <a:gd name="connsiteY985" fmla="*/ 146618 h 6858000"/>
              <a:gd name="connsiteX986" fmla="*/ 0 w 7467600"/>
              <a:gd name="connsiteY986" fmla="*/ 59161 h 6858000"/>
              <a:gd name="connsiteX987" fmla="*/ 45427 w 7467600"/>
              <a:gd name="connsiteY987" fmla="*/ 101078 h 6858000"/>
              <a:gd name="connsiteX988" fmla="*/ 630103 w 7467600"/>
              <a:gd name="connsiteY988" fmla="*/ 485885 h 6858000"/>
              <a:gd name="connsiteX989" fmla="*/ 532040 w 7467600"/>
              <a:gd name="connsiteY989" fmla="*/ 399359 h 6858000"/>
              <a:gd name="connsiteX990" fmla="*/ 517618 w 7467600"/>
              <a:gd name="connsiteY990" fmla="*/ 385726 h 6858000"/>
              <a:gd name="connsiteX991" fmla="*/ 285074 w 7467600"/>
              <a:gd name="connsiteY991" fmla="*/ 182755 h 6858000"/>
              <a:gd name="connsiteX992" fmla="*/ 43151 w 7467600"/>
              <a:gd name="connsiteY99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1903353 w 7467600"/>
              <a:gd name="connsiteY136" fmla="*/ 5044827 h 6858000"/>
              <a:gd name="connsiteX137" fmla="*/ 1936931 w 7467600"/>
              <a:gd name="connsiteY137" fmla="*/ 5093954 h 6858000"/>
              <a:gd name="connsiteX138" fmla="*/ 2195868 w 7467600"/>
              <a:gd name="connsiteY138" fmla="*/ 5396574 h 6858000"/>
              <a:gd name="connsiteX139" fmla="*/ 2088852 w 7467600"/>
              <a:gd name="connsiteY139" fmla="*/ 5166123 h 6858000"/>
              <a:gd name="connsiteX140" fmla="*/ 1958241 w 7467600"/>
              <a:gd name="connsiteY140" fmla="*/ 5067955 h 6858000"/>
              <a:gd name="connsiteX141" fmla="*/ 1903353 w 7467600"/>
              <a:gd name="connsiteY141" fmla="*/ 5044827 h 6858000"/>
              <a:gd name="connsiteX142" fmla="*/ 1979378 w 7467600"/>
              <a:gd name="connsiteY142" fmla="*/ 4769504 h 6858000"/>
              <a:gd name="connsiteX143" fmla="*/ 2882120 w 7467600"/>
              <a:gd name="connsiteY143" fmla="*/ 5064547 h 6858000"/>
              <a:gd name="connsiteX144" fmla="*/ 2793103 w 7467600"/>
              <a:gd name="connsiteY144" fmla="*/ 5039699 h 6858000"/>
              <a:gd name="connsiteX145" fmla="*/ 2770041 w 7467600"/>
              <a:gd name="connsiteY145" fmla="*/ 5033634 h 6858000"/>
              <a:gd name="connsiteX146" fmla="*/ 1979378 w 7467600"/>
              <a:gd name="connsiteY146" fmla="*/ 4769504 h 6858000"/>
              <a:gd name="connsiteX147" fmla="*/ 1927410 w 7467600"/>
              <a:gd name="connsiteY147" fmla="*/ 4716164 h 6858000"/>
              <a:gd name="connsiteX148" fmla="*/ 1959587 w 7467600"/>
              <a:gd name="connsiteY148" fmla="*/ 4728849 h 6858000"/>
              <a:gd name="connsiteX149" fmla="*/ 2777707 w 7467600"/>
              <a:gd name="connsiteY149" fmla="*/ 5003991 h 6858000"/>
              <a:gd name="connsiteX150" fmla="*/ 2800768 w 7467600"/>
              <a:gd name="connsiteY150" fmla="*/ 5010056 h 6858000"/>
              <a:gd name="connsiteX151" fmla="*/ 2879408 w 7467600"/>
              <a:gd name="connsiteY151" fmla="*/ 5031590 h 6858000"/>
              <a:gd name="connsiteX152" fmla="*/ 2862295 w 7467600"/>
              <a:gd name="connsiteY152" fmla="*/ 5022958 h 6858000"/>
              <a:gd name="connsiteX153" fmla="*/ 2813343 w 7467600"/>
              <a:gd name="connsiteY153" fmla="*/ 4998369 h 6858000"/>
              <a:gd name="connsiteX154" fmla="*/ 2646245 w 7467600"/>
              <a:gd name="connsiteY154" fmla="*/ 4930999 h 6858000"/>
              <a:gd name="connsiteX155" fmla="*/ 1999243 w 7467600"/>
              <a:gd name="connsiteY155" fmla="*/ 4730524 h 6858000"/>
              <a:gd name="connsiteX156" fmla="*/ 1979527 w 7467600"/>
              <a:gd name="connsiteY156" fmla="*/ 4726651 h 6858000"/>
              <a:gd name="connsiteX157" fmla="*/ 1927410 w 7467600"/>
              <a:gd name="connsiteY157" fmla="*/ 4716164 h 6858000"/>
              <a:gd name="connsiteX158" fmla="*/ 1997014 w 7467600"/>
              <a:gd name="connsiteY158" fmla="*/ 4698007 h 6858000"/>
              <a:gd name="connsiteX159" fmla="*/ 2005458 w 7467600"/>
              <a:gd name="connsiteY159" fmla="*/ 4699540 h 6858000"/>
              <a:gd name="connsiteX160" fmla="*/ 2657186 w 7467600"/>
              <a:gd name="connsiteY160" fmla="*/ 4901687 h 6858000"/>
              <a:gd name="connsiteX161" fmla="*/ 2826662 w 7467600"/>
              <a:gd name="connsiteY161" fmla="*/ 4970362 h 6858000"/>
              <a:gd name="connsiteX162" fmla="*/ 2876100 w 7467600"/>
              <a:gd name="connsiteY162" fmla="*/ 4995397 h 6858000"/>
              <a:gd name="connsiteX163" fmla="*/ 3042600 w 7467600"/>
              <a:gd name="connsiteY163" fmla="*/ 5059532 h 6858000"/>
              <a:gd name="connsiteX164" fmla="*/ 1997014 w 7467600"/>
              <a:gd name="connsiteY164" fmla="*/ 4698007 h 6858000"/>
              <a:gd name="connsiteX165" fmla="*/ 2305292 w 7467600"/>
              <a:gd name="connsiteY165" fmla="*/ 4219492 h 6858000"/>
              <a:gd name="connsiteX166" fmla="*/ 3360922 w 7467600"/>
              <a:gd name="connsiteY166" fmla="*/ 4529373 h 6858000"/>
              <a:gd name="connsiteX167" fmla="*/ 3492420 w 7467600"/>
              <a:gd name="connsiteY167" fmla="*/ 4510145 h 6858000"/>
              <a:gd name="connsiteX168" fmla="*/ 3364086 w 7467600"/>
              <a:gd name="connsiteY168" fmla="*/ 4480340 h 6858000"/>
              <a:gd name="connsiteX169" fmla="*/ 3225818 w 7467600"/>
              <a:gd name="connsiteY169" fmla="*/ 4411822 h 6858000"/>
              <a:gd name="connsiteX170" fmla="*/ 3129696 w 7467600"/>
              <a:gd name="connsiteY170" fmla="*/ 4360704 h 6858000"/>
              <a:gd name="connsiteX171" fmla="*/ 2814545 w 7467600"/>
              <a:gd name="connsiteY171" fmla="*/ 4282955 h 6858000"/>
              <a:gd name="connsiteX172" fmla="*/ 2305292 w 7467600"/>
              <a:gd name="connsiteY172" fmla="*/ 4219492 h 6858000"/>
              <a:gd name="connsiteX173" fmla="*/ 2626982 w 7467600"/>
              <a:gd name="connsiteY173" fmla="*/ 4206450 h 6858000"/>
              <a:gd name="connsiteX174" fmla="*/ 2490617 w 7467600"/>
              <a:gd name="connsiteY174" fmla="*/ 4206951 h 6858000"/>
              <a:gd name="connsiteX175" fmla="*/ 2819869 w 7467600"/>
              <a:gd name="connsiteY175" fmla="*/ 4252936 h 6858000"/>
              <a:gd name="connsiteX176" fmla="*/ 3143018 w 7467600"/>
              <a:gd name="connsiteY176" fmla="*/ 4332698 h 6858000"/>
              <a:gd name="connsiteX177" fmla="*/ 3241520 w 7467600"/>
              <a:gd name="connsiteY177" fmla="*/ 4385112 h 6858000"/>
              <a:gd name="connsiteX178" fmla="*/ 3374575 w 7467600"/>
              <a:gd name="connsiteY178" fmla="*/ 4451517 h 6858000"/>
              <a:gd name="connsiteX179" fmla="*/ 3505221 w 7467600"/>
              <a:gd name="connsiteY179" fmla="*/ 4480757 h 6858000"/>
              <a:gd name="connsiteX180" fmla="*/ 2626982 w 7467600"/>
              <a:gd name="connsiteY180" fmla="*/ 4206450 h 6858000"/>
              <a:gd name="connsiteX181" fmla="*/ 1310106 w 7467600"/>
              <a:gd name="connsiteY181" fmla="*/ 3943217 h 6858000"/>
              <a:gd name="connsiteX182" fmla="*/ 854994 w 7467600"/>
              <a:gd name="connsiteY182" fmla="*/ 4399136 h 6858000"/>
              <a:gd name="connsiteX183" fmla="*/ 742462 w 7467600"/>
              <a:gd name="connsiteY183" fmla="*/ 4594648 h 6858000"/>
              <a:gd name="connsiteX184" fmla="*/ 820602 w 7467600"/>
              <a:gd name="connsiteY184" fmla="*/ 4485915 h 6858000"/>
              <a:gd name="connsiteX185" fmla="*/ 878295 w 7467600"/>
              <a:gd name="connsiteY185" fmla="*/ 4403594 h 6858000"/>
              <a:gd name="connsiteX186" fmla="*/ 1240607 w 7467600"/>
              <a:gd name="connsiteY186" fmla="*/ 4010401 h 6858000"/>
              <a:gd name="connsiteX187" fmla="*/ 1310106 w 7467600"/>
              <a:gd name="connsiteY187" fmla="*/ 3943217 h 6858000"/>
              <a:gd name="connsiteX188" fmla="*/ 1423113 w 7467600"/>
              <a:gd name="connsiteY188" fmla="*/ 3874565 h 6858000"/>
              <a:gd name="connsiteX189" fmla="*/ 1260565 w 7467600"/>
              <a:gd name="connsiteY189" fmla="*/ 4031982 h 6858000"/>
              <a:gd name="connsiteX190" fmla="*/ 901900 w 7467600"/>
              <a:gd name="connsiteY190" fmla="*/ 4421236 h 6858000"/>
              <a:gd name="connsiteX191" fmla="*/ 845044 w 7467600"/>
              <a:gd name="connsiteY191" fmla="*/ 4502436 h 6858000"/>
              <a:gd name="connsiteX192" fmla="*/ 685926 w 7467600"/>
              <a:gd name="connsiteY192" fmla="*/ 4703069 h 6858000"/>
              <a:gd name="connsiteX193" fmla="*/ 684248 w 7467600"/>
              <a:gd name="connsiteY193" fmla="*/ 4706721 h 6858000"/>
              <a:gd name="connsiteX194" fmla="*/ 1423113 w 7467600"/>
              <a:gd name="connsiteY194" fmla="*/ 3874565 h 6858000"/>
              <a:gd name="connsiteX195" fmla="*/ 3316479 w 7467600"/>
              <a:gd name="connsiteY195" fmla="*/ 3872136 h 6858000"/>
              <a:gd name="connsiteX196" fmla="*/ 3546806 w 7467600"/>
              <a:gd name="connsiteY196" fmla="*/ 4356139 h 6858000"/>
              <a:gd name="connsiteX197" fmla="*/ 3364433 w 7467600"/>
              <a:gd name="connsiteY197" fmla="*/ 3953121 h 6858000"/>
              <a:gd name="connsiteX198" fmla="*/ 3316479 w 7467600"/>
              <a:gd name="connsiteY198" fmla="*/ 3872136 h 6858000"/>
              <a:gd name="connsiteX199" fmla="*/ 3291335 w 7467600"/>
              <a:gd name="connsiteY199" fmla="*/ 3767420 h 6858000"/>
              <a:gd name="connsiteX200" fmla="*/ 3390805 w 7467600"/>
              <a:gd name="connsiteY200" fmla="*/ 3937163 h 6858000"/>
              <a:gd name="connsiteX201" fmla="*/ 3579062 w 7467600"/>
              <a:gd name="connsiteY201" fmla="*/ 4359040 h 6858000"/>
              <a:gd name="connsiteX202" fmla="*/ 3467355 w 7467600"/>
              <a:gd name="connsiteY202" fmla="*/ 3988130 h 6858000"/>
              <a:gd name="connsiteX203" fmla="*/ 3310753 w 7467600"/>
              <a:gd name="connsiteY203" fmla="*/ 3787140 h 6858000"/>
              <a:gd name="connsiteX204" fmla="*/ 3291335 w 7467600"/>
              <a:gd name="connsiteY204" fmla="*/ 3767420 h 6858000"/>
              <a:gd name="connsiteX205" fmla="*/ 1635889 w 7467600"/>
              <a:gd name="connsiteY205" fmla="*/ 3709494 h 6858000"/>
              <a:gd name="connsiteX206" fmla="*/ 1634800 w 7467600"/>
              <a:gd name="connsiteY206" fmla="*/ 3731111 h 6858000"/>
              <a:gd name="connsiteX207" fmla="*/ 1635889 w 7467600"/>
              <a:gd name="connsiteY207" fmla="*/ 3709494 h 6858000"/>
              <a:gd name="connsiteX208" fmla="*/ 1510397 w 7467600"/>
              <a:gd name="connsiteY208" fmla="*/ 3684705 h 6858000"/>
              <a:gd name="connsiteX209" fmla="*/ 1146550 w 7467600"/>
              <a:gd name="connsiteY209" fmla="*/ 3802012 h 6858000"/>
              <a:gd name="connsiteX210" fmla="*/ 698834 w 7467600"/>
              <a:gd name="connsiteY210" fmla="*/ 3952272 h 6858000"/>
              <a:gd name="connsiteX211" fmla="*/ 34256 w 7467600"/>
              <a:gd name="connsiteY211" fmla="*/ 4347603 h 6858000"/>
              <a:gd name="connsiteX212" fmla="*/ 527241 w 7467600"/>
              <a:gd name="connsiteY212" fmla="*/ 4065078 h 6858000"/>
              <a:gd name="connsiteX213" fmla="*/ 1510397 w 7467600"/>
              <a:gd name="connsiteY213" fmla="*/ 3684705 h 6858000"/>
              <a:gd name="connsiteX214" fmla="*/ 1313114 w 7467600"/>
              <a:gd name="connsiteY214" fmla="*/ 3655216 h 6858000"/>
              <a:gd name="connsiteX215" fmla="*/ 1109304 w 7467600"/>
              <a:gd name="connsiteY215" fmla="*/ 3669030 h 6858000"/>
              <a:gd name="connsiteX216" fmla="*/ 8129 w 7467600"/>
              <a:gd name="connsiteY216" fmla="*/ 4330519 h 6858000"/>
              <a:gd name="connsiteX217" fmla="*/ 687572 w 7467600"/>
              <a:gd name="connsiteY217" fmla="*/ 3925629 h 6858000"/>
              <a:gd name="connsiteX218" fmla="*/ 1138365 w 7467600"/>
              <a:gd name="connsiteY218" fmla="*/ 3774515 h 6858000"/>
              <a:gd name="connsiteX219" fmla="*/ 1505579 w 7467600"/>
              <a:gd name="connsiteY219" fmla="*/ 3655526 h 6858000"/>
              <a:gd name="connsiteX220" fmla="*/ 1313114 w 7467600"/>
              <a:gd name="connsiteY220" fmla="*/ 3655216 h 6858000"/>
              <a:gd name="connsiteX221" fmla="*/ 3655073 w 7467600"/>
              <a:gd name="connsiteY221" fmla="*/ 3650884 h 6858000"/>
              <a:gd name="connsiteX222" fmla="*/ 3989938 w 7467600"/>
              <a:gd name="connsiteY222" fmla="*/ 3991685 h 6858000"/>
              <a:gd name="connsiteX223" fmla="*/ 4393907 w 7467600"/>
              <a:gd name="connsiteY223" fmla="*/ 4261258 h 6858000"/>
              <a:gd name="connsiteX224" fmla="*/ 4648051 w 7467600"/>
              <a:gd name="connsiteY224" fmla="*/ 4374051 h 6858000"/>
              <a:gd name="connsiteX225" fmla="*/ 4383389 w 7467600"/>
              <a:gd name="connsiteY225" fmla="*/ 4184369 h 6858000"/>
              <a:gd name="connsiteX226" fmla="*/ 4165508 w 7467600"/>
              <a:gd name="connsiteY226" fmla="*/ 4035196 h 6858000"/>
              <a:gd name="connsiteX227" fmla="*/ 4068162 w 7467600"/>
              <a:gd name="connsiteY227" fmla="*/ 3953394 h 6858000"/>
              <a:gd name="connsiteX228" fmla="*/ 3981416 w 7467600"/>
              <a:gd name="connsiteY228" fmla="*/ 3880482 h 6858000"/>
              <a:gd name="connsiteX229" fmla="*/ 3800147 w 7467600"/>
              <a:gd name="connsiteY229" fmla="*/ 3749872 h 6858000"/>
              <a:gd name="connsiteX230" fmla="*/ 3655073 w 7467600"/>
              <a:gd name="connsiteY230" fmla="*/ 3650884 h 6858000"/>
              <a:gd name="connsiteX231" fmla="*/ 3670252 w 7467600"/>
              <a:gd name="connsiteY231" fmla="*/ 3622798 h 6858000"/>
              <a:gd name="connsiteX232" fmla="*/ 3817258 w 7467600"/>
              <a:gd name="connsiteY232" fmla="*/ 3723577 h 6858000"/>
              <a:gd name="connsiteX233" fmla="*/ 4000461 w 7467600"/>
              <a:gd name="connsiteY233" fmla="*/ 3855966 h 6858000"/>
              <a:gd name="connsiteX234" fmla="*/ 4088180 w 7467600"/>
              <a:gd name="connsiteY234" fmla="*/ 3929774 h 6858000"/>
              <a:gd name="connsiteX235" fmla="*/ 4184555 w 7467600"/>
              <a:gd name="connsiteY235" fmla="*/ 4010683 h 6858000"/>
              <a:gd name="connsiteX236" fmla="*/ 4399563 w 7467600"/>
              <a:gd name="connsiteY236" fmla="*/ 4158106 h 6858000"/>
              <a:gd name="connsiteX237" fmla="*/ 4684469 w 7467600"/>
              <a:gd name="connsiteY237" fmla="*/ 4364680 h 6858000"/>
              <a:gd name="connsiteX238" fmla="*/ 4690271 w 7467600"/>
              <a:gd name="connsiteY238" fmla="*/ 4370034 h 6858000"/>
              <a:gd name="connsiteX239" fmla="*/ 4136093 w 7467600"/>
              <a:gd name="connsiteY239" fmla="*/ 3858466 h 6858000"/>
              <a:gd name="connsiteX240" fmla="*/ 3670252 w 7467600"/>
              <a:gd name="connsiteY240" fmla="*/ 3622798 h 6858000"/>
              <a:gd name="connsiteX241" fmla="*/ 4440129 w 7467600"/>
              <a:gd name="connsiteY241" fmla="*/ 3448571 h 6858000"/>
              <a:gd name="connsiteX242" fmla="*/ 4856525 w 7467600"/>
              <a:gd name="connsiteY242" fmla="*/ 3915351 h 6858000"/>
              <a:gd name="connsiteX243" fmla="*/ 5059055 w 7467600"/>
              <a:gd name="connsiteY243" fmla="*/ 4108918 h 6858000"/>
              <a:gd name="connsiteX244" fmla="*/ 5290070 w 7467600"/>
              <a:gd name="connsiteY244" fmla="*/ 4263619 h 6858000"/>
              <a:gd name="connsiteX245" fmla="*/ 4834991 w 7467600"/>
              <a:gd name="connsiteY245" fmla="*/ 3830985 h 6858000"/>
              <a:gd name="connsiteX246" fmla="*/ 4440129 w 7467600"/>
              <a:gd name="connsiteY246" fmla="*/ 3448571 h 6858000"/>
              <a:gd name="connsiteX247" fmla="*/ 4441737 w 7467600"/>
              <a:gd name="connsiteY247" fmla="*/ 3399734 h 6858000"/>
              <a:gd name="connsiteX248" fmla="*/ 4431236 w 7467600"/>
              <a:gd name="connsiteY248" fmla="*/ 3400954 h 6858000"/>
              <a:gd name="connsiteX249" fmla="*/ 4557150 w 7467600"/>
              <a:gd name="connsiteY249" fmla="*/ 3510023 h 6858000"/>
              <a:gd name="connsiteX250" fmla="*/ 4856936 w 7467600"/>
              <a:gd name="connsiteY250" fmla="*/ 3809146 h 6858000"/>
              <a:gd name="connsiteX251" fmla="*/ 5111996 w 7467600"/>
              <a:gd name="connsiteY251" fmla="*/ 4065759 h 6858000"/>
              <a:gd name="connsiteX252" fmla="*/ 5388878 w 7467600"/>
              <a:gd name="connsiteY252" fmla="*/ 4300185 h 6858000"/>
              <a:gd name="connsiteX253" fmla="*/ 5425556 w 7467600"/>
              <a:gd name="connsiteY253" fmla="*/ 4308967 h 6858000"/>
              <a:gd name="connsiteX254" fmla="*/ 4943646 w 7467600"/>
              <a:gd name="connsiteY254" fmla="*/ 3822916 h 6858000"/>
              <a:gd name="connsiteX255" fmla="*/ 4594837 w 7467600"/>
              <a:gd name="connsiteY255" fmla="*/ 3532274 h 6858000"/>
              <a:gd name="connsiteX256" fmla="*/ 4441737 w 7467600"/>
              <a:gd name="connsiteY256" fmla="*/ 3399734 h 6858000"/>
              <a:gd name="connsiteX257" fmla="*/ 5425834 w 7467600"/>
              <a:gd name="connsiteY257" fmla="*/ 3162785 h 6858000"/>
              <a:gd name="connsiteX258" fmla="*/ 5401644 w 7467600"/>
              <a:gd name="connsiteY258" fmla="*/ 3617847 h 6858000"/>
              <a:gd name="connsiteX259" fmla="*/ 5467256 w 7467600"/>
              <a:gd name="connsiteY259" fmla="*/ 4175494 h 6858000"/>
              <a:gd name="connsiteX260" fmla="*/ 5448069 w 7467600"/>
              <a:gd name="connsiteY260" fmla="*/ 3567554 h 6858000"/>
              <a:gd name="connsiteX261" fmla="*/ 5425834 w 7467600"/>
              <a:gd name="connsiteY261" fmla="*/ 3162785 h 6858000"/>
              <a:gd name="connsiteX262" fmla="*/ 1318687 w 7467600"/>
              <a:gd name="connsiteY262" fmla="*/ 3113840 h 6858000"/>
              <a:gd name="connsiteX263" fmla="*/ 1066793 w 7467600"/>
              <a:gd name="connsiteY263" fmla="*/ 3212171 h 6858000"/>
              <a:gd name="connsiteX264" fmla="*/ 993319 w 7467600"/>
              <a:gd name="connsiteY264" fmla="*/ 3247648 h 6858000"/>
              <a:gd name="connsiteX265" fmla="*/ 853081 w 7467600"/>
              <a:gd name="connsiteY265" fmla="*/ 3312410 h 6858000"/>
              <a:gd name="connsiteX266" fmla="*/ 805957 w 7467600"/>
              <a:gd name="connsiteY266" fmla="*/ 3330443 h 6858000"/>
              <a:gd name="connsiteX267" fmla="*/ 1318687 w 7467600"/>
              <a:gd name="connsiteY267" fmla="*/ 3113840 h 6858000"/>
              <a:gd name="connsiteX268" fmla="*/ 5453702 w 7467600"/>
              <a:gd name="connsiteY268" fmla="*/ 3090882 h 6858000"/>
              <a:gd name="connsiteX269" fmla="*/ 5480135 w 7467600"/>
              <a:gd name="connsiteY269" fmla="*/ 3565802 h 6858000"/>
              <a:gd name="connsiteX270" fmla="*/ 5499023 w 7467600"/>
              <a:gd name="connsiteY270" fmla="*/ 4166310 h 6858000"/>
              <a:gd name="connsiteX271" fmla="*/ 5547022 w 7467600"/>
              <a:gd name="connsiteY271" fmla="*/ 3607838 h 6858000"/>
              <a:gd name="connsiteX272" fmla="*/ 5515964 w 7467600"/>
              <a:gd name="connsiteY272" fmla="*/ 3378541 h 6858000"/>
              <a:gd name="connsiteX273" fmla="*/ 5453702 w 7467600"/>
              <a:gd name="connsiteY273" fmla="*/ 3090882 h 6858000"/>
              <a:gd name="connsiteX274" fmla="*/ 1238695 w 7467600"/>
              <a:gd name="connsiteY274" fmla="*/ 3076820 h 6858000"/>
              <a:gd name="connsiteX275" fmla="*/ 716371 w 7467600"/>
              <a:gd name="connsiteY275" fmla="*/ 3293249 h 6858000"/>
              <a:gd name="connsiteX276" fmla="*/ 579522 w 7467600"/>
              <a:gd name="connsiteY276" fmla="*/ 3371759 h 6858000"/>
              <a:gd name="connsiteX277" fmla="*/ 600288 w 7467600"/>
              <a:gd name="connsiteY277" fmla="*/ 3365555 h 6858000"/>
              <a:gd name="connsiteX278" fmla="*/ 840692 w 7467600"/>
              <a:gd name="connsiteY278" fmla="*/ 3284921 h 6858000"/>
              <a:gd name="connsiteX279" fmla="*/ 979248 w 7467600"/>
              <a:gd name="connsiteY279" fmla="*/ 3221003 h 6858000"/>
              <a:gd name="connsiteX280" fmla="*/ 1053282 w 7467600"/>
              <a:gd name="connsiteY280" fmla="*/ 3185247 h 6858000"/>
              <a:gd name="connsiteX281" fmla="*/ 1320603 w 7467600"/>
              <a:gd name="connsiteY281" fmla="*/ 3081281 h 6858000"/>
              <a:gd name="connsiteX282" fmla="*/ 1238695 w 7467600"/>
              <a:gd name="connsiteY282" fmla="*/ 3076820 h 6858000"/>
              <a:gd name="connsiteX283" fmla="*/ 5425627 w 7467600"/>
              <a:gd name="connsiteY283" fmla="*/ 2954192 h 6858000"/>
              <a:gd name="connsiteX284" fmla="*/ 5470770 w 7467600"/>
              <a:gd name="connsiteY284" fmla="*/ 3005435 h 6858000"/>
              <a:gd name="connsiteX285" fmla="*/ 5519779 w 7467600"/>
              <a:gd name="connsiteY285" fmla="*/ 4359223 h 6858000"/>
              <a:gd name="connsiteX286" fmla="*/ 5520293 w 7467600"/>
              <a:gd name="connsiteY286" fmla="*/ 4360602 h 6858000"/>
              <a:gd name="connsiteX287" fmla="*/ 5767221 w 7467600"/>
              <a:gd name="connsiteY287" fmla="*/ 4665564 h 6858000"/>
              <a:gd name="connsiteX288" fmla="*/ 6937169 w 7467600"/>
              <a:gd name="connsiteY288" fmla="*/ 4815941 h 6858000"/>
              <a:gd name="connsiteX289" fmla="*/ 6953922 w 7467600"/>
              <a:gd name="connsiteY289" fmla="*/ 4890068 h 6858000"/>
              <a:gd name="connsiteX290" fmla="*/ 6071359 w 7467600"/>
              <a:gd name="connsiteY290" fmla="*/ 4770770 h 6858000"/>
              <a:gd name="connsiteX291" fmla="*/ 6038839 w 7467600"/>
              <a:gd name="connsiteY291" fmla="*/ 4764474 h 6858000"/>
              <a:gd name="connsiteX292" fmla="*/ 6038706 w 7467600"/>
              <a:gd name="connsiteY292" fmla="*/ 4763847 h 6858000"/>
              <a:gd name="connsiteX293" fmla="*/ 6037784 w 7467600"/>
              <a:gd name="connsiteY293" fmla="*/ 4764270 h 6858000"/>
              <a:gd name="connsiteX294" fmla="*/ 6038839 w 7467600"/>
              <a:gd name="connsiteY294" fmla="*/ 4764474 h 6858000"/>
              <a:gd name="connsiteX295" fmla="*/ 6040338 w 7467600"/>
              <a:gd name="connsiteY295" fmla="*/ 4771418 h 6858000"/>
              <a:gd name="connsiteX296" fmla="*/ 6024488 w 7467600"/>
              <a:gd name="connsiteY296" fmla="*/ 4809903 h 6858000"/>
              <a:gd name="connsiteX297" fmla="*/ 5599771 w 7467600"/>
              <a:gd name="connsiteY297" fmla="*/ 5509652 h 6858000"/>
              <a:gd name="connsiteX298" fmla="*/ 5548843 w 7467600"/>
              <a:gd name="connsiteY298" fmla="*/ 5563845 h 6858000"/>
              <a:gd name="connsiteX299" fmla="*/ 5940952 w 7467600"/>
              <a:gd name="connsiteY299" fmla="*/ 6250028 h 6858000"/>
              <a:gd name="connsiteX300" fmla="*/ 6043441 w 7467600"/>
              <a:gd name="connsiteY300" fmla="*/ 6665847 h 6858000"/>
              <a:gd name="connsiteX301" fmla="*/ 6093432 w 7467600"/>
              <a:gd name="connsiteY301" fmla="*/ 6858000 h 6858000"/>
              <a:gd name="connsiteX302" fmla="*/ 6034344 w 7467600"/>
              <a:gd name="connsiteY302" fmla="*/ 6858000 h 6858000"/>
              <a:gd name="connsiteX303" fmla="*/ 6026679 w 7467600"/>
              <a:gd name="connsiteY303" fmla="*/ 6836959 h 6858000"/>
              <a:gd name="connsiteX304" fmla="*/ 5800441 w 7467600"/>
              <a:gd name="connsiteY304" fmla="*/ 6335286 h 6858000"/>
              <a:gd name="connsiteX305" fmla="*/ 5526562 w 7467600"/>
              <a:gd name="connsiteY305" fmla="*/ 5705388 h 6858000"/>
              <a:gd name="connsiteX306" fmla="*/ 5519640 w 7467600"/>
              <a:gd name="connsiteY306" fmla="*/ 5683774 h 6858000"/>
              <a:gd name="connsiteX307" fmla="*/ 5844559 w 7467600"/>
              <a:gd name="connsiteY307" fmla="*/ 6553349 h 6858000"/>
              <a:gd name="connsiteX308" fmla="*/ 5975994 w 7467600"/>
              <a:gd name="connsiteY308" fmla="*/ 6858000 h 6858000"/>
              <a:gd name="connsiteX309" fmla="*/ 5898547 w 7467600"/>
              <a:gd name="connsiteY309" fmla="*/ 6858000 h 6858000"/>
              <a:gd name="connsiteX310" fmla="*/ 5682041 w 7467600"/>
              <a:gd name="connsiteY310" fmla="*/ 6355860 h 6858000"/>
              <a:gd name="connsiteX311" fmla="*/ 5461758 w 7467600"/>
              <a:gd name="connsiteY311" fmla="*/ 5820220 h 6858000"/>
              <a:gd name="connsiteX312" fmla="*/ 5237282 w 7467600"/>
              <a:gd name="connsiteY312" fmla="*/ 6579086 h 6858000"/>
              <a:gd name="connsiteX313" fmla="*/ 5115009 w 7467600"/>
              <a:gd name="connsiteY313" fmla="*/ 6858000 h 6858000"/>
              <a:gd name="connsiteX314" fmla="*/ 5028074 w 7467600"/>
              <a:gd name="connsiteY314" fmla="*/ 6858000 h 6858000"/>
              <a:gd name="connsiteX315" fmla="*/ 5079508 w 7467600"/>
              <a:gd name="connsiteY315" fmla="*/ 6749074 h 6858000"/>
              <a:gd name="connsiteX316" fmla="*/ 5371846 w 7467600"/>
              <a:gd name="connsiteY316" fmla="*/ 5924413 h 6858000"/>
              <a:gd name="connsiteX317" fmla="*/ 5270512 w 7467600"/>
              <a:gd name="connsiteY317" fmla="*/ 6138975 h 6858000"/>
              <a:gd name="connsiteX318" fmla="*/ 5062409 w 7467600"/>
              <a:gd name="connsiteY318" fmla="*/ 6653544 h 6858000"/>
              <a:gd name="connsiteX319" fmla="*/ 5036628 w 7467600"/>
              <a:gd name="connsiteY319" fmla="*/ 6754247 h 6858000"/>
              <a:gd name="connsiteX320" fmla="*/ 5009112 w 7467600"/>
              <a:gd name="connsiteY320" fmla="*/ 6858000 h 6858000"/>
              <a:gd name="connsiteX321" fmla="*/ 4976679 w 7467600"/>
              <a:gd name="connsiteY321" fmla="*/ 6858000 h 6858000"/>
              <a:gd name="connsiteX322" fmla="*/ 5006537 w 7467600"/>
              <a:gd name="connsiteY322" fmla="*/ 6747068 h 6858000"/>
              <a:gd name="connsiteX323" fmla="*/ 5032723 w 7467600"/>
              <a:gd name="connsiteY323" fmla="*/ 6644957 h 6858000"/>
              <a:gd name="connsiteX324" fmla="*/ 5242949 w 7467600"/>
              <a:gd name="connsiteY324" fmla="*/ 6125175 h 6858000"/>
              <a:gd name="connsiteX325" fmla="*/ 5286321 w 7467600"/>
              <a:gd name="connsiteY325" fmla="*/ 6033555 h 6858000"/>
              <a:gd name="connsiteX326" fmla="*/ 5008210 w 7467600"/>
              <a:gd name="connsiteY326" fmla="*/ 6649194 h 6858000"/>
              <a:gd name="connsiteX327" fmla="*/ 4986321 w 7467600"/>
              <a:gd name="connsiteY327" fmla="*/ 6765687 h 6858000"/>
              <a:gd name="connsiteX328" fmla="*/ 4973474 w 7467600"/>
              <a:gd name="connsiteY328" fmla="*/ 6858000 h 6858000"/>
              <a:gd name="connsiteX329" fmla="*/ 4907178 w 7467600"/>
              <a:gd name="connsiteY329" fmla="*/ 6858000 h 6858000"/>
              <a:gd name="connsiteX330" fmla="*/ 4910810 w 7467600"/>
              <a:gd name="connsiteY330" fmla="*/ 6829660 h 6858000"/>
              <a:gd name="connsiteX331" fmla="*/ 4987461 w 7467600"/>
              <a:gd name="connsiteY331" fmla="*/ 6432994 h 6858000"/>
              <a:gd name="connsiteX332" fmla="*/ 5179262 w 7467600"/>
              <a:gd name="connsiteY332" fmla="*/ 6035044 h 6858000"/>
              <a:gd name="connsiteX333" fmla="*/ 4689678 w 7467600"/>
              <a:gd name="connsiteY333" fmla="*/ 6440241 h 6858000"/>
              <a:gd name="connsiteX334" fmla="*/ 4477543 w 7467600"/>
              <a:gd name="connsiteY334" fmla="*/ 6674836 h 6858000"/>
              <a:gd name="connsiteX335" fmla="*/ 4329957 w 7467600"/>
              <a:gd name="connsiteY335" fmla="*/ 6858000 h 6858000"/>
              <a:gd name="connsiteX336" fmla="*/ 4218595 w 7467600"/>
              <a:gd name="connsiteY336" fmla="*/ 6858000 h 6858000"/>
              <a:gd name="connsiteX337" fmla="*/ 4368888 w 7467600"/>
              <a:gd name="connsiteY337" fmla="*/ 6668412 h 6858000"/>
              <a:gd name="connsiteX338" fmla="*/ 4563091 w 7467600"/>
              <a:gd name="connsiteY338" fmla="*/ 6442508 h 6858000"/>
              <a:gd name="connsiteX339" fmla="*/ 5387324 w 7467600"/>
              <a:gd name="connsiteY339" fmla="*/ 5705830 h 6858000"/>
              <a:gd name="connsiteX340" fmla="*/ 5073620 w 7467600"/>
              <a:gd name="connsiteY340" fmla="*/ 5955437 h 6858000"/>
              <a:gd name="connsiteX341" fmla="*/ 4689789 w 7467600"/>
              <a:gd name="connsiteY341" fmla="*/ 6268382 h 6858000"/>
              <a:gd name="connsiteX342" fmla="*/ 4418722 w 7467600"/>
              <a:gd name="connsiteY342" fmla="*/ 6570886 h 6858000"/>
              <a:gd name="connsiteX343" fmla="*/ 4214944 w 7467600"/>
              <a:gd name="connsiteY343" fmla="*/ 6858000 h 6858000"/>
              <a:gd name="connsiteX344" fmla="*/ 4177898 w 7467600"/>
              <a:gd name="connsiteY344" fmla="*/ 6858000 h 6858000"/>
              <a:gd name="connsiteX345" fmla="*/ 4391597 w 7467600"/>
              <a:gd name="connsiteY345" fmla="*/ 6556370 h 6858000"/>
              <a:gd name="connsiteX346" fmla="*/ 4668889 w 7467600"/>
              <a:gd name="connsiteY346" fmla="*/ 6246399 h 6858000"/>
              <a:gd name="connsiteX347" fmla="*/ 5055427 w 7467600"/>
              <a:gd name="connsiteY347" fmla="*/ 5931476 h 6858000"/>
              <a:gd name="connsiteX348" fmla="*/ 5371814 w 7467600"/>
              <a:gd name="connsiteY348" fmla="*/ 5678975 h 6858000"/>
              <a:gd name="connsiteX349" fmla="*/ 4987918 w 7467600"/>
              <a:gd name="connsiteY349" fmla="*/ 5838701 h 6858000"/>
              <a:gd name="connsiteX350" fmla="*/ 4317146 w 7467600"/>
              <a:gd name="connsiteY350" fmla="*/ 6587716 h 6858000"/>
              <a:gd name="connsiteX351" fmla="*/ 4171627 w 7467600"/>
              <a:gd name="connsiteY351" fmla="*/ 6858000 h 6858000"/>
              <a:gd name="connsiteX352" fmla="*/ 4081585 w 7467600"/>
              <a:gd name="connsiteY352" fmla="*/ 6858000 h 6858000"/>
              <a:gd name="connsiteX353" fmla="*/ 4238603 w 7467600"/>
              <a:gd name="connsiteY353" fmla="*/ 6559341 h 6858000"/>
              <a:gd name="connsiteX354" fmla="*/ 4778333 w 7467600"/>
              <a:gd name="connsiteY354" fmla="*/ 5873626 h 6858000"/>
              <a:gd name="connsiteX355" fmla="*/ 5414185 w 7467600"/>
              <a:gd name="connsiteY355" fmla="*/ 5573882 h 6858000"/>
              <a:gd name="connsiteX356" fmla="*/ 5959648 w 7467600"/>
              <a:gd name="connsiteY356" fmla="*/ 4760797 h 6858000"/>
              <a:gd name="connsiteX357" fmla="*/ 5355019 w 7467600"/>
              <a:gd name="connsiteY357" fmla="*/ 4734672 h 6858000"/>
              <a:gd name="connsiteX358" fmla="*/ 5083565 w 7467600"/>
              <a:gd name="connsiteY358" fmla="*/ 5179121 h 6858000"/>
              <a:gd name="connsiteX359" fmla="*/ 4713577 w 7467600"/>
              <a:gd name="connsiteY359" fmla="*/ 5616803 h 6858000"/>
              <a:gd name="connsiteX360" fmla="*/ 3989559 w 7467600"/>
              <a:gd name="connsiteY360" fmla="*/ 6145945 h 6858000"/>
              <a:gd name="connsiteX361" fmla="*/ 3939824 w 7467600"/>
              <a:gd name="connsiteY361" fmla="*/ 6066900 h 6858000"/>
              <a:gd name="connsiteX362" fmla="*/ 4584537 w 7467600"/>
              <a:gd name="connsiteY362" fmla="*/ 5324826 h 6858000"/>
              <a:gd name="connsiteX363" fmla="*/ 5037105 w 7467600"/>
              <a:gd name="connsiteY363" fmla="*/ 5088765 h 6858000"/>
              <a:gd name="connsiteX364" fmla="*/ 5039930 w 7467600"/>
              <a:gd name="connsiteY364" fmla="*/ 5089585 h 6858000"/>
              <a:gd name="connsiteX365" fmla="*/ 5263764 w 7467600"/>
              <a:gd name="connsiteY365" fmla="*/ 4735525 h 6858000"/>
              <a:gd name="connsiteX366" fmla="*/ 4086300 w 7467600"/>
              <a:gd name="connsiteY366" fmla="*/ 4884599 h 6858000"/>
              <a:gd name="connsiteX367" fmla="*/ 4085485 w 7467600"/>
              <a:gd name="connsiteY367" fmla="*/ 4899070 h 6858000"/>
              <a:gd name="connsiteX368" fmla="*/ 3871915 w 7467600"/>
              <a:gd name="connsiteY368" fmla="*/ 5253645 h 6858000"/>
              <a:gd name="connsiteX369" fmla="*/ 3799374 w 7467600"/>
              <a:gd name="connsiteY369" fmla="*/ 5466127 h 6858000"/>
              <a:gd name="connsiteX370" fmla="*/ 3498850 w 7467600"/>
              <a:gd name="connsiteY370" fmla="*/ 6661888 h 6858000"/>
              <a:gd name="connsiteX371" fmla="*/ 3399216 w 7467600"/>
              <a:gd name="connsiteY371" fmla="*/ 6858000 h 6858000"/>
              <a:gd name="connsiteX372" fmla="*/ 3303688 w 7467600"/>
              <a:gd name="connsiteY372" fmla="*/ 6858000 h 6858000"/>
              <a:gd name="connsiteX373" fmla="*/ 3391774 w 7467600"/>
              <a:gd name="connsiteY373" fmla="*/ 6697181 h 6858000"/>
              <a:gd name="connsiteX374" fmla="*/ 3735540 w 7467600"/>
              <a:gd name="connsiteY374" fmla="*/ 5546923 h 6858000"/>
              <a:gd name="connsiteX375" fmla="*/ 3729438 w 7467600"/>
              <a:gd name="connsiteY375" fmla="*/ 5569058 h 6858000"/>
              <a:gd name="connsiteX376" fmla="*/ 3707782 w 7467600"/>
              <a:gd name="connsiteY376" fmla="*/ 5644908 h 6858000"/>
              <a:gd name="connsiteX377" fmla="*/ 3583827 w 7467600"/>
              <a:gd name="connsiteY377" fmla="*/ 6039215 h 6858000"/>
              <a:gd name="connsiteX378" fmla="*/ 3547861 w 7467600"/>
              <a:gd name="connsiteY378" fmla="*/ 6129609 h 6858000"/>
              <a:gd name="connsiteX379" fmla="*/ 3490905 w 7467600"/>
              <a:gd name="connsiteY379" fmla="*/ 6277660 h 6858000"/>
              <a:gd name="connsiteX380" fmla="*/ 3455859 w 7467600"/>
              <a:gd name="connsiteY380" fmla="*/ 6391301 h 6858000"/>
              <a:gd name="connsiteX381" fmla="*/ 3429112 w 7467600"/>
              <a:gd name="connsiteY381" fmla="*/ 6479469 h 6858000"/>
              <a:gd name="connsiteX382" fmla="*/ 3304862 w 7467600"/>
              <a:gd name="connsiteY382" fmla="*/ 6796476 h 6858000"/>
              <a:gd name="connsiteX383" fmla="*/ 3276071 w 7467600"/>
              <a:gd name="connsiteY383" fmla="*/ 6858000 h 6858000"/>
              <a:gd name="connsiteX384" fmla="*/ 3240805 w 7467600"/>
              <a:gd name="connsiteY384" fmla="*/ 6858000 h 6858000"/>
              <a:gd name="connsiteX385" fmla="*/ 3275917 w 7467600"/>
              <a:gd name="connsiteY385" fmla="*/ 6783192 h 6858000"/>
              <a:gd name="connsiteX386" fmla="*/ 3399358 w 7467600"/>
              <a:gd name="connsiteY386" fmla="*/ 6469011 h 6858000"/>
              <a:gd name="connsiteX387" fmla="*/ 3425650 w 7467600"/>
              <a:gd name="connsiteY387" fmla="*/ 6381333 h 6858000"/>
              <a:gd name="connsiteX388" fmla="*/ 3460661 w 7467600"/>
              <a:gd name="connsiteY388" fmla="*/ 6266763 h 6858000"/>
              <a:gd name="connsiteX389" fmla="*/ 3518021 w 7467600"/>
              <a:gd name="connsiteY389" fmla="*/ 6117298 h 6858000"/>
              <a:gd name="connsiteX390" fmla="*/ 3554035 w 7467600"/>
              <a:gd name="connsiteY390" fmla="*/ 6027832 h 6858000"/>
              <a:gd name="connsiteX391" fmla="*/ 3677174 w 7467600"/>
              <a:gd name="connsiteY391" fmla="*/ 5636351 h 6858000"/>
              <a:gd name="connsiteX392" fmla="*/ 3698819 w 7467600"/>
              <a:gd name="connsiteY392" fmla="*/ 5560503 h 6858000"/>
              <a:gd name="connsiteX393" fmla="*/ 3702094 w 7467600"/>
              <a:gd name="connsiteY393" fmla="*/ 5549194 h 6858000"/>
              <a:gd name="connsiteX394" fmla="*/ 3398355 w 7467600"/>
              <a:gd name="connsiteY394" fmla="*/ 6094603 h 6858000"/>
              <a:gd name="connsiteX395" fmla="*/ 3193941 w 7467600"/>
              <a:gd name="connsiteY395" fmla="*/ 6798775 h 6858000"/>
              <a:gd name="connsiteX396" fmla="*/ 3184140 w 7467600"/>
              <a:gd name="connsiteY396" fmla="*/ 6858000 h 6858000"/>
              <a:gd name="connsiteX397" fmla="*/ 3099978 w 7467600"/>
              <a:gd name="connsiteY397" fmla="*/ 6858000 h 6858000"/>
              <a:gd name="connsiteX398" fmla="*/ 3101556 w 7467600"/>
              <a:gd name="connsiteY398" fmla="*/ 6843337 h 6858000"/>
              <a:gd name="connsiteX399" fmla="*/ 3370162 w 7467600"/>
              <a:gd name="connsiteY399" fmla="*/ 5785550 h 6858000"/>
              <a:gd name="connsiteX400" fmla="*/ 3746477 w 7467600"/>
              <a:gd name="connsiteY400" fmla="*/ 5377889 h 6858000"/>
              <a:gd name="connsiteX401" fmla="*/ 3863399 w 7467600"/>
              <a:gd name="connsiteY401" fmla="*/ 5087257 h 6858000"/>
              <a:gd name="connsiteX402" fmla="*/ 3968712 w 7467600"/>
              <a:gd name="connsiteY402" fmla="*/ 4913989 h 6858000"/>
              <a:gd name="connsiteX403" fmla="*/ 2792390 w 7467600"/>
              <a:gd name="connsiteY403" fmla="*/ 5382974 h 6858000"/>
              <a:gd name="connsiteX404" fmla="*/ 2714982 w 7467600"/>
              <a:gd name="connsiteY404" fmla="*/ 5427051 h 6858000"/>
              <a:gd name="connsiteX405" fmla="*/ 2813361 w 7467600"/>
              <a:gd name="connsiteY405" fmla="*/ 6023912 h 6858000"/>
              <a:gd name="connsiteX406" fmla="*/ 2688430 w 7467600"/>
              <a:gd name="connsiteY406" fmla="*/ 6801564 h 6858000"/>
              <a:gd name="connsiteX407" fmla="*/ 2629626 w 7467600"/>
              <a:gd name="connsiteY407" fmla="*/ 6763394 h 6858000"/>
              <a:gd name="connsiteX408" fmla="*/ 2565328 w 7467600"/>
              <a:gd name="connsiteY408" fmla="*/ 5516399 h 6858000"/>
              <a:gd name="connsiteX409" fmla="*/ 1922999 w 7467600"/>
              <a:gd name="connsiteY409" fmla="*/ 5980343 h 6858000"/>
              <a:gd name="connsiteX410" fmla="*/ 1950261 w 7467600"/>
              <a:gd name="connsiteY410" fmla="*/ 6405858 h 6858000"/>
              <a:gd name="connsiteX411" fmla="*/ 2365554 w 7467600"/>
              <a:gd name="connsiteY411" fmla="*/ 6759107 h 6858000"/>
              <a:gd name="connsiteX412" fmla="*/ 2424142 w 7467600"/>
              <a:gd name="connsiteY412" fmla="*/ 6858000 h 6858000"/>
              <a:gd name="connsiteX413" fmla="*/ 2395994 w 7467600"/>
              <a:gd name="connsiteY413" fmla="*/ 6858000 h 6858000"/>
              <a:gd name="connsiteX414" fmla="*/ 2392863 w 7467600"/>
              <a:gd name="connsiteY414" fmla="*/ 6852964 h 6858000"/>
              <a:gd name="connsiteX415" fmla="*/ 2017589 w 7467600"/>
              <a:gd name="connsiteY415" fmla="*/ 6493982 h 6858000"/>
              <a:gd name="connsiteX416" fmla="*/ 2147336 w 7467600"/>
              <a:gd name="connsiteY416" fmla="*/ 6594052 h 6858000"/>
              <a:gd name="connsiteX417" fmla="*/ 2207047 w 7467600"/>
              <a:gd name="connsiteY417" fmla="*/ 6654540 h 6858000"/>
              <a:gd name="connsiteX418" fmla="*/ 2299106 w 7467600"/>
              <a:gd name="connsiteY418" fmla="*/ 6778931 h 6858000"/>
              <a:gd name="connsiteX419" fmla="*/ 2314430 w 7467600"/>
              <a:gd name="connsiteY419" fmla="*/ 6801144 h 6858000"/>
              <a:gd name="connsiteX420" fmla="*/ 2352406 w 7467600"/>
              <a:gd name="connsiteY420" fmla="*/ 6858000 h 6858000"/>
              <a:gd name="connsiteX421" fmla="*/ 2314492 w 7467600"/>
              <a:gd name="connsiteY421" fmla="*/ 6858000 h 6858000"/>
              <a:gd name="connsiteX422" fmla="*/ 2288095 w 7467600"/>
              <a:gd name="connsiteY422" fmla="*/ 6818030 h 6858000"/>
              <a:gd name="connsiteX423" fmla="*/ 2272768 w 7467600"/>
              <a:gd name="connsiteY423" fmla="*/ 6795822 h 6858000"/>
              <a:gd name="connsiteX424" fmla="*/ 2182715 w 7467600"/>
              <a:gd name="connsiteY424" fmla="*/ 6675071 h 6858000"/>
              <a:gd name="connsiteX425" fmla="*/ 2032061 w 7467600"/>
              <a:gd name="connsiteY425" fmla="*/ 6541380 h 6858000"/>
              <a:gd name="connsiteX426" fmla="*/ 2257220 w 7467600"/>
              <a:gd name="connsiteY426" fmla="*/ 6826257 h 6858000"/>
              <a:gd name="connsiteX427" fmla="*/ 2281324 w 7467600"/>
              <a:gd name="connsiteY427" fmla="*/ 6858000 h 6858000"/>
              <a:gd name="connsiteX428" fmla="*/ 2242860 w 7467600"/>
              <a:gd name="connsiteY428" fmla="*/ 6858000 h 6858000"/>
              <a:gd name="connsiteX429" fmla="*/ 2232818 w 7467600"/>
              <a:gd name="connsiteY429" fmla="*/ 6844926 h 6858000"/>
              <a:gd name="connsiteX430" fmla="*/ 1990172 w 7467600"/>
              <a:gd name="connsiteY430" fmla="*/ 6542121 h 6858000"/>
              <a:gd name="connsiteX431" fmla="*/ 2124090 w 7467600"/>
              <a:gd name="connsiteY431" fmla="*/ 6761017 h 6858000"/>
              <a:gd name="connsiteX432" fmla="*/ 2200380 w 7467600"/>
              <a:gd name="connsiteY432" fmla="*/ 6858000 h 6858000"/>
              <a:gd name="connsiteX433" fmla="*/ 2147507 w 7467600"/>
              <a:gd name="connsiteY433" fmla="*/ 6858000 h 6858000"/>
              <a:gd name="connsiteX434" fmla="*/ 2070668 w 7467600"/>
              <a:gd name="connsiteY434" fmla="*/ 6761520 h 6858000"/>
              <a:gd name="connsiteX435" fmla="*/ 1975142 w 7467600"/>
              <a:gd name="connsiteY435" fmla="*/ 6585570 h 6858000"/>
              <a:gd name="connsiteX436" fmla="*/ 2050035 w 7467600"/>
              <a:gd name="connsiteY436" fmla="*/ 6813345 h 6858000"/>
              <a:gd name="connsiteX437" fmla="*/ 2063025 w 7467600"/>
              <a:gd name="connsiteY437" fmla="*/ 6858000 h 6858000"/>
              <a:gd name="connsiteX438" fmla="*/ 2021675 w 7467600"/>
              <a:gd name="connsiteY438" fmla="*/ 6858000 h 6858000"/>
              <a:gd name="connsiteX439" fmla="*/ 2019308 w 7467600"/>
              <a:gd name="connsiteY439" fmla="*/ 6847118 h 6858000"/>
              <a:gd name="connsiteX440" fmla="*/ 1938835 w 7467600"/>
              <a:gd name="connsiteY440" fmla="*/ 6551160 h 6858000"/>
              <a:gd name="connsiteX441" fmla="*/ 1953230 w 7467600"/>
              <a:gd name="connsiteY441" fmla="*/ 6759699 h 6858000"/>
              <a:gd name="connsiteX442" fmla="*/ 1956763 w 7467600"/>
              <a:gd name="connsiteY442" fmla="*/ 6778191 h 6858000"/>
              <a:gd name="connsiteX443" fmla="*/ 1967925 w 7467600"/>
              <a:gd name="connsiteY443" fmla="*/ 6858000 h 6858000"/>
              <a:gd name="connsiteX444" fmla="*/ 1936622 w 7467600"/>
              <a:gd name="connsiteY444" fmla="*/ 6858000 h 6858000"/>
              <a:gd name="connsiteX445" fmla="*/ 1926261 w 7467600"/>
              <a:gd name="connsiteY445" fmla="*/ 6784064 h 6858000"/>
              <a:gd name="connsiteX446" fmla="*/ 1922724 w 7467600"/>
              <a:gd name="connsiteY446" fmla="*/ 6765577 h 6858000"/>
              <a:gd name="connsiteX447" fmla="*/ 1904650 w 7467600"/>
              <a:gd name="connsiteY447" fmla="*/ 6639616 h 6858000"/>
              <a:gd name="connsiteX448" fmla="*/ 1885273 w 7467600"/>
              <a:gd name="connsiteY448" fmla="*/ 6858000 h 6858000"/>
              <a:gd name="connsiteX449" fmla="*/ 1854363 w 7467600"/>
              <a:gd name="connsiteY449" fmla="*/ 6858000 h 6858000"/>
              <a:gd name="connsiteX450" fmla="*/ 1880391 w 7467600"/>
              <a:gd name="connsiteY450" fmla="*/ 6603796 h 6858000"/>
              <a:gd name="connsiteX451" fmla="*/ 1818273 w 7467600"/>
              <a:gd name="connsiteY451" fmla="*/ 6715729 h 6858000"/>
              <a:gd name="connsiteX452" fmla="*/ 1794691 w 7467600"/>
              <a:gd name="connsiteY452" fmla="*/ 6843239 h 6858000"/>
              <a:gd name="connsiteX453" fmla="*/ 1794914 w 7467600"/>
              <a:gd name="connsiteY453" fmla="*/ 6858000 h 6858000"/>
              <a:gd name="connsiteX454" fmla="*/ 1746128 w 7467600"/>
              <a:gd name="connsiteY454" fmla="*/ 6858000 h 6858000"/>
              <a:gd name="connsiteX455" fmla="*/ 1753934 w 7467600"/>
              <a:gd name="connsiteY455" fmla="*/ 6724796 h 6858000"/>
              <a:gd name="connsiteX456" fmla="*/ 1792053 w 7467600"/>
              <a:gd name="connsiteY456" fmla="*/ 6572396 h 6858000"/>
              <a:gd name="connsiteX457" fmla="*/ 1862248 w 7467600"/>
              <a:gd name="connsiteY457" fmla="*/ 6266397 h 6858000"/>
              <a:gd name="connsiteX458" fmla="*/ 1862250 w 7467600"/>
              <a:gd name="connsiteY458" fmla="*/ 6033531 h 6858000"/>
              <a:gd name="connsiteX459" fmla="*/ 1211999 w 7467600"/>
              <a:gd name="connsiteY459" fmla="*/ 6683610 h 6858000"/>
              <a:gd name="connsiteX460" fmla="*/ 1213266 w 7467600"/>
              <a:gd name="connsiteY460" fmla="*/ 6691947 h 6858000"/>
              <a:gd name="connsiteX461" fmla="*/ 1203370 w 7467600"/>
              <a:gd name="connsiteY461" fmla="*/ 6850676 h 6858000"/>
              <a:gd name="connsiteX462" fmla="*/ 1203671 w 7467600"/>
              <a:gd name="connsiteY462" fmla="*/ 6858000 h 6858000"/>
              <a:gd name="connsiteX463" fmla="*/ 1143180 w 7467600"/>
              <a:gd name="connsiteY463" fmla="*/ 6858000 h 6858000"/>
              <a:gd name="connsiteX464" fmla="*/ 1142176 w 7467600"/>
              <a:gd name="connsiteY464" fmla="*/ 6766045 h 6858000"/>
              <a:gd name="connsiteX465" fmla="*/ 1067484 w 7467600"/>
              <a:gd name="connsiteY465" fmla="*/ 6858000 h 6858000"/>
              <a:gd name="connsiteX466" fmla="*/ 953928 w 7467600"/>
              <a:gd name="connsiteY466" fmla="*/ 6858000 h 6858000"/>
              <a:gd name="connsiteX467" fmla="*/ 959715 w 7467600"/>
              <a:gd name="connsiteY467" fmla="*/ 6850185 h 6858000"/>
              <a:gd name="connsiteX468" fmla="*/ 1483788 w 7467600"/>
              <a:gd name="connsiteY468" fmla="*/ 6259174 h 6858000"/>
              <a:gd name="connsiteX469" fmla="*/ 1100671 w 7467600"/>
              <a:gd name="connsiteY469" fmla="*/ 6252137 h 6858000"/>
              <a:gd name="connsiteX470" fmla="*/ 1090144 w 7467600"/>
              <a:gd name="connsiteY470" fmla="*/ 6256748 h 6858000"/>
              <a:gd name="connsiteX471" fmla="*/ 1095872 w 7467600"/>
              <a:gd name="connsiteY471" fmla="*/ 6271892 h 6858000"/>
              <a:gd name="connsiteX472" fmla="*/ 262785 w 7467600"/>
              <a:gd name="connsiteY472" fmla="*/ 6845450 h 6858000"/>
              <a:gd name="connsiteX473" fmla="*/ 209968 w 7467600"/>
              <a:gd name="connsiteY473" fmla="*/ 6770713 h 6858000"/>
              <a:gd name="connsiteX474" fmla="*/ 873460 w 7467600"/>
              <a:gd name="connsiteY474" fmla="*/ 6253768 h 6858000"/>
              <a:gd name="connsiteX475" fmla="*/ 192686 w 7467600"/>
              <a:gd name="connsiteY475" fmla="*/ 5849257 h 6858000"/>
              <a:gd name="connsiteX476" fmla="*/ 4696 w 7467600"/>
              <a:gd name="connsiteY476" fmla="*/ 5697668 h 6858000"/>
              <a:gd name="connsiteX477" fmla="*/ 0 w 7467600"/>
              <a:gd name="connsiteY477" fmla="*/ 5689984 h 6858000"/>
              <a:gd name="connsiteX478" fmla="*/ 0 w 7467600"/>
              <a:gd name="connsiteY478" fmla="*/ 5513472 h 6858000"/>
              <a:gd name="connsiteX479" fmla="*/ 174101 w 7467600"/>
              <a:gd name="connsiteY479" fmla="*/ 5620277 h 6858000"/>
              <a:gd name="connsiteX480" fmla="*/ 891800 w 7467600"/>
              <a:gd name="connsiteY480" fmla="*/ 6036935 h 6858000"/>
              <a:gd name="connsiteX481" fmla="*/ 1072219 w 7467600"/>
              <a:gd name="connsiteY481" fmla="*/ 6169443 h 6858000"/>
              <a:gd name="connsiteX482" fmla="*/ 1074117 w 7467600"/>
              <a:gd name="connsiteY482" fmla="*/ 6170301 h 6858000"/>
              <a:gd name="connsiteX483" fmla="*/ 1083114 w 7467600"/>
              <a:gd name="connsiteY483" fmla="*/ 6174131 h 6858000"/>
              <a:gd name="connsiteX484" fmla="*/ 1543010 w 7467600"/>
              <a:gd name="connsiteY484" fmla="*/ 6191140 h 6858000"/>
              <a:gd name="connsiteX485" fmla="*/ 1551080 w 7467600"/>
              <a:gd name="connsiteY485" fmla="*/ 6195006 h 6858000"/>
              <a:gd name="connsiteX486" fmla="*/ 2345443 w 7467600"/>
              <a:gd name="connsiteY486" fmla="*/ 5549882 h 6858000"/>
              <a:gd name="connsiteX487" fmla="*/ 1721499 w 7467600"/>
              <a:gd name="connsiteY487" fmla="*/ 5599969 h 6858000"/>
              <a:gd name="connsiteX488" fmla="*/ 767716 w 7467600"/>
              <a:gd name="connsiteY488" fmla="*/ 5472768 h 6858000"/>
              <a:gd name="connsiteX489" fmla="*/ 722147 w 7467600"/>
              <a:gd name="connsiteY489" fmla="*/ 5393091 h 6858000"/>
              <a:gd name="connsiteX490" fmla="*/ 1485552 w 7467600"/>
              <a:gd name="connsiteY490" fmla="*/ 5313202 h 6858000"/>
              <a:gd name="connsiteX491" fmla="*/ 2143004 w 7467600"/>
              <a:gd name="connsiteY491" fmla="*/ 5402420 h 6858000"/>
              <a:gd name="connsiteX492" fmla="*/ 1933391 w 7467600"/>
              <a:gd name="connsiteY492" fmla="*/ 5156971 h 6858000"/>
              <a:gd name="connsiteX493" fmla="*/ 1827118 w 7467600"/>
              <a:gd name="connsiteY493" fmla="*/ 4968410 h 6858000"/>
              <a:gd name="connsiteX494" fmla="*/ 1837349 w 7467600"/>
              <a:gd name="connsiteY494" fmla="*/ 4956357 h 6858000"/>
              <a:gd name="connsiteX495" fmla="*/ 2162835 w 7467600"/>
              <a:gd name="connsiteY495" fmla="*/ 5187853 h 6858000"/>
              <a:gd name="connsiteX496" fmla="*/ 2257167 w 7467600"/>
              <a:gd name="connsiteY496" fmla="*/ 5462123 h 6858000"/>
              <a:gd name="connsiteX497" fmla="*/ 2261598 w 7467600"/>
              <a:gd name="connsiteY497" fmla="*/ 5467998 h 6858000"/>
              <a:gd name="connsiteX498" fmla="*/ 2437177 w 7467600"/>
              <a:gd name="connsiteY498" fmla="*/ 5479608 h 6858000"/>
              <a:gd name="connsiteX499" fmla="*/ 2445247 w 7467600"/>
              <a:gd name="connsiteY499" fmla="*/ 5483476 h 6858000"/>
              <a:gd name="connsiteX500" fmla="*/ 2743626 w 7467600"/>
              <a:gd name="connsiteY500" fmla="*/ 5304819 h 6858000"/>
              <a:gd name="connsiteX501" fmla="*/ 3048102 w 7467600"/>
              <a:gd name="connsiteY501" fmla="*/ 5150595 h 6858000"/>
              <a:gd name="connsiteX502" fmla="*/ 1799414 w 7467600"/>
              <a:gd name="connsiteY502" fmla="*/ 4694732 h 6858000"/>
              <a:gd name="connsiteX503" fmla="*/ 1771735 w 7467600"/>
              <a:gd name="connsiteY503" fmla="*/ 4619929 h 6858000"/>
              <a:gd name="connsiteX504" fmla="*/ 3104273 w 7467600"/>
              <a:gd name="connsiteY504" fmla="*/ 5076159 h 6858000"/>
              <a:gd name="connsiteX505" fmla="*/ 3113245 w 7467600"/>
              <a:gd name="connsiteY505" fmla="*/ 5090705 h 6858000"/>
              <a:gd name="connsiteX506" fmla="*/ 3126294 w 7467600"/>
              <a:gd name="connsiteY506" fmla="*/ 5114400 h 6858000"/>
              <a:gd name="connsiteX507" fmla="*/ 3937433 w 7467600"/>
              <a:gd name="connsiteY507" fmla="*/ 4830473 h 6858000"/>
              <a:gd name="connsiteX508" fmla="*/ 3590475 w 7467600"/>
              <a:gd name="connsiteY508" fmla="*/ 4597974 h 6858000"/>
              <a:gd name="connsiteX509" fmla="*/ 3100264 w 7467600"/>
              <a:gd name="connsiteY509" fmla="*/ 4579845 h 6858000"/>
              <a:gd name="connsiteX510" fmla="*/ 2183576 w 7467600"/>
              <a:gd name="connsiteY510" fmla="*/ 4227150 h 6858000"/>
              <a:gd name="connsiteX511" fmla="*/ 2151029 w 7467600"/>
              <a:gd name="connsiteY511" fmla="*/ 4146947 h 6858000"/>
              <a:gd name="connsiteX512" fmla="*/ 3563434 w 7467600"/>
              <a:gd name="connsiteY512" fmla="*/ 4469115 h 6858000"/>
              <a:gd name="connsiteX513" fmla="*/ 3177952 w 7467600"/>
              <a:gd name="connsiteY513" fmla="*/ 3657386 h 6858000"/>
              <a:gd name="connsiteX514" fmla="*/ 3189263 w 7467600"/>
              <a:gd name="connsiteY514" fmla="*/ 3625726 h 6858000"/>
              <a:gd name="connsiteX515" fmla="*/ 3560912 w 7467600"/>
              <a:gd name="connsiteY515" fmla="*/ 4079863 h 6858000"/>
              <a:gd name="connsiteX516" fmla="*/ 3626636 w 7467600"/>
              <a:gd name="connsiteY516" fmla="*/ 4512230 h 6858000"/>
              <a:gd name="connsiteX517" fmla="*/ 3653088 w 7467600"/>
              <a:gd name="connsiteY517" fmla="*/ 4521417 h 6858000"/>
              <a:gd name="connsiteX518" fmla="*/ 3988128 w 7467600"/>
              <a:gd name="connsiteY518" fmla="*/ 4817267 h 6858000"/>
              <a:gd name="connsiteX519" fmla="*/ 4830582 w 7467600"/>
              <a:gd name="connsiteY519" fmla="*/ 4676000 h 6858000"/>
              <a:gd name="connsiteX520" fmla="*/ 4830100 w 7467600"/>
              <a:gd name="connsiteY520" fmla="*/ 4675554 h 6858000"/>
              <a:gd name="connsiteX521" fmla="*/ 4036318 w 7467600"/>
              <a:gd name="connsiteY521" fmla="*/ 4147013 h 6858000"/>
              <a:gd name="connsiteX522" fmla="*/ 3432098 w 7467600"/>
              <a:gd name="connsiteY522" fmla="*/ 3537312 h 6858000"/>
              <a:gd name="connsiteX523" fmla="*/ 3446761 w 7467600"/>
              <a:gd name="connsiteY523" fmla="*/ 3461278 h 6858000"/>
              <a:gd name="connsiteX524" fmla="*/ 4419733 w 7467600"/>
              <a:gd name="connsiteY524" fmla="*/ 3963555 h 6858000"/>
              <a:gd name="connsiteX525" fmla="*/ 4781371 w 7467600"/>
              <a:gd name="connsiteY525" fmla="*/ 4458604 h 6858000"/>
              <a:gd name="connsiteX526" fmla="*/ 4780440 w 7467600"/>
              <a:gd name="connsiteY526" fmla="*/ 4470290 h 6858000"/>
              <a:gd name="connsiteX527" fmla="*/ 4898954 w 7467600"/>
              <a:gd name="connsiteY527" fmla="*/ 4662092 h 6858000"/>
              <a:gd name="connsiteX528" fmla="*/ 4900699 w 7467600"/>
              <a:gd name="connsiteY528" fmla="*/ 4670867 h 6858000"/>
              <a:gd name="connsiteX529" fmla="*/ 5714511 w 7467600"/>
              <a:gd name="connsiteY529" fmla="*/ 4663483 h 6858000"/>
              <a:gd name="connsiteX530" fmla="*/ 5464793 w 7467600"/>
              <a:gd name="connsiteY530" fmla="*/ 4393556 h 6858000"/>
              <a:gd name="connsiteX531" fmla="*/ 5461897 w 7467600"/>
              <a:gd name="connsiteY531" fmla="*/ 4390879 h 6858000"/>
              <a:gd name="connsiteX532" fmla="*/ 4294126 w 7467600"/>
              <a:gd name="connsiteY532" fmla="*/ 3303048 h 6858000"/>
              <a:gd name="connsiteX533" fmla="*/ 4305321 w 7467600"/>
              <a:gd name="connsiteY533" fmla="*/ 3256953 h 6858000"/>
              <a:gd name="connsiteX534" fmla="*/ 4949299 w 7467600"/>
              <a:gd name="connsiteY534" fmla="*/ 3766336 h 6858000"/>
              <a:gd name="connsiteX535" fmla="*/ 5291452 w 7467600"/>
              <a:gd name="connsiteY535" fmla="*/ 4076801 h 6858000"/>
              <a:gd name="connsiteX536" fmla="*/ 5434998 w 7467600"/>
              <a:gd name="connsiteY536" fmla="*/ 4254100 h 6858000"/>
              <a:gd name="connsiteX537" fmla="*/ 5351015 w 7467600"/>
              <a:gd name="connsiteY537" fmla="*/ 3760989 h 6858000"/>
              <a:gd name="connsiteX538" fmla="*/ 5413780 w 7467600"/>
              <a:gd name="connsiteY538" fmla="*/ 2966265 h 6858000"/>
              <a:gd name="connsiteX539" fmla="*/ 5425627 w 7467600"/>
              <a:gd name="connsiteY539" fmla="*/ 2954192 h 6858000"/>
              <a:gd name="connsiteX540" fmla="*/ 6604735 w 7467600"/>
              <a:gd name="connsiteY540" fmla="*/ 2041381 h 6858000"/>
              <a:gd name="connsiteX541" fmla="*/ 7204487 w 7467600"/>
              <a:gd name="connsiteY541" fmla="*/ 2742112 h 6858000"/>
              <a:gd name="connsiteX542" fmla="*/ 7131592 w 7467600"/>
              <a:gd name="connsiteY542" fmla="*/ 2672096 h 6858000"/>
              <a:gd name="connsiteX543" fmla="*/ 6996344 w 7467600"/>
              <a:gd name="connsiteY543" fmla="*/ 2518310 h 6858000"/>
              <a:gd name="connsiteX544" fmla="*/ 6735495 w 7467600"/>
              <a:gd name="connsiteY544" fmla="*/ 2196890 h 6858000"/>
              <a:gd name="connsiteX545" fmla="*/ 6721901 w 7467600"/>
              <a:gd name="connsiteY545" fmla="*/ 2179274 h 6858000"/>
              <a:gd name="connsiteX546" fmla="*/ 6604735 w 7467600"/>
              <a:gd name="connsiteY546" fmla="*/ 2041381 h 6858000"/>
              <a:gd name="connsiteX547" fmla="*/ 6591670 w 7467600"/>
              <a:gd name="connsiteY547" fmla="*/ 1988277 h 6858000"/>
              <a:gd name="connsiteX548" fmla="*/ 6747349 w 7467600"/>
              <a:gd name="connsiteY548" fmla="*/ 2160069 h 6858000"/>
              <a:gd name="connsiteX549" fmla="*/ 6760943 w 7467600"/>
              <a:gd name="connsiteY549" fmla="*/ 2177686 h 6858000"/>
              <a:gd name="connsiteX550" fmla="*/ 7021065 w 7467600"/>
              <a:gd name="connsiteY550" fmla="*/ 2498102 h 6858000"/>
              <a:gd name="connsiteX551" fmla="*/ 7155223 w 7467600"/>
              <a:gd name="connsiteY551" fmla="*/ 2650386 h 6858000"/>
              <a:gd name="connsiteX552" fmla="*/ 7203167 w 7467600"/>
              <a:gd name="connsiteY552" fmla="*/ 2697288 h 6858000"/>
              <a:gd name="connsiteX553" fmla="*/ 6937703 w 7467600"/>
              <a:gd name="connsiteY553" fmla="*/ 2321981 h 6858000"/>
              <a:gd name="connsiteX554" fmla="*/ 6591670 w 7467600"/>
              <a:gd name="connsiteY554" fmla="*/ 1988277 h 6858000"/>
              <a:gd name="connsiteX555" fmla="*/ 5798671 w 7467600"/>
              <a:gd name="connsiteY555" fmla="*/ 1981601 h 6858000"/>
              <a:gd name="connsiteX556" fmla="*/ 5754709 w 7467600"/>
              <a:gd name="connsiteY556" fmla="*/ 2071454 h 6858000"/>
              <a:gd name="connsiteX557" fmla="*/ 5763044 w 7467600"/>
              <a:gd name="connsiteY557" fmla="*/ 2842206 h 6858000"/>
              <a:gd name="connsiteX558" fmla="*/ 5764974 w 7467600"/>
              <a:gd name="connsiteY558" fmla="*/ 2799609 h 6858000"/>
              <a:gd name="connsiteX559" fmla="*/ 5767665 w 7467600"/>
              <a:gd name="connsiteY559" fmla="*/ 2666409 h 6858000"/>
              <a:gd name="connsiteX560" fmla="*/ 5763055 w 7467600"/>
              <a:gd name="connsiteY560" fmla="*/ 2579705 h 6858000"/>
              <a:gd name="connsiteX561" fmla="*/ 5758079 w 7467600"/>
              <a:gd name="connsiteY561" fmla="*/ 2492508 h 6858000"/>
              <a:gd name="connsiteX562" fmla="*/ 5779325 w 7467600"/>
              <a:gd name="connsiteY562" fmla="*/ 2197069 h 6858000"/>
              <a:gd name="connsiteX563" fmla="*/ 5798671 w 7467600"/>
              <a:gd name="connsiteY563" fmla="*/ 1981601 h 6858000"/>
              <a:gd name="connsiteX564" fmla="*/ 5829202 w 7467600"/>
              <a:gd name="connsiteY564" fmla="*/ 1971679 h 6858000"/>
              <a:gd name="connsiteX565" fmla="*/ 5809558 w 7467600"/>
              <a:gd name="connsiteY565" fmla="*/ 2198043 h 6858000"/>
              <a:gd name="connsiteX566" fmla="*/ 5788653 w 7467600"/>
              <a:gd name="connsiteY566" fmla="*/ 2489430 h 6858000"/>
              <a:gd name="connsiteX567" fmla="*/ 5793439 w 7467600"/>
              <a:gd name="connsiteY567" fmla="*/ 2575235 h 6858000"/>
              <a:gd name="connsiteX568" fmla="*/ 5796837 w 7467600"/>
              <a:gd name="connsiteY568" fmla="*/ 2637633 h 6858000"/>
              <a:gd name="connsiteX569" fmla="*/ 5818614 w 7467600"/>
              <a:gd name="connsiteY569" fmla="*/ 2473055 h 6858000"/>
              <a:gd name="connsiteX570" fmla="*/ 5829202 w 7467600"/>
              <a:gd name="connsiteY570" fmla="*/ 1971679 h 6858000"/>
              <a:gd name="connsiteX571" fmla="*/ 5911389 w 7467600"/>
              <a:gd name="connsiteY571" fmla="*/ 1898371 h 6858000"/>
              <a:gd name="connsiteX572" fmla="*/ 6237627 w 7467600"/>
              <a:gd name="connsiteY572" fmla="*/ 2231921 h 6858000"/>
              <a:gd name="connsiteX573" fmla="*/ 5911389 w 7467600"/>
              <a:gd name="connsiteY573" fmla="*/ 1898371 h 6858000"/>
              <a:gd name="connsiteX574" fmla="*/ 6944437 w 7467600"/>
              <a:gd name="connsiteY574" fmla="*/ 1575402 h 6858000"/>
              <a:gd name="connsiteX575" fmla="*/ 6304730 w 7467600"/>
              <a:gd name="connsiteY575" fmla="*/ 1766654 h 6858000"/>
              <a:gd name="connsiteX576" fmla="*/ 6944437 w 7467600"/>
              <a:gd name="connsiteY576" fmla="*/ 1575402 h 6858000"/>
              <a:gd name="connsiteX577" fmla="*/ 7019523 w 7467600"/>
              <a:gd name="connsiteY577" fmla="*/ 1519450 h 6858000"/>
              <a:gd name="connsiteX578" fmla="*/ 6298091 w 7467600"/>
              <a:gd name="connsiteY578" fmla="*/ 1737122 h 6858000"/>
              <a:gd name="connsiteX579" fmla="*/ 7019523 w 7467600"/>
              <a:gd name="connsiteY579" fmla="*/ 1519450 h 6858000"/>
              <a:gd name="connsiteX580" fmla="*/ 2399523 w 7467600"/>
              <a:gd name="connsiteY580" fmla="*/ 1428234 h 6858000"/>
              <a:gd name="connsiteX581" fmla="*/ 2224982 w 7467600"/>
              <a:gd name="connsiteY581" fmla="*/ 1826201 h 6858000"/>
              <a:gd name="connsiteX582" fmla="*/ 2096099 w 7467600"/>
              <a:gd name="connsiteY582" fmla="*/ 2345900 h 6858000"/>
              <a:gd name="connsiteX583" fmla="*/ 2283317 w 7467600"/>
              <a:gd name="connsiteY583" fmla="*/ 1796925 h 6858000"/>
              <a:gd name="connsiteX584" fmla="*/ 2399523 w 7467600"/>
              <a:gd name="connsiteY584" fmla="*/ 1428234 h 6858000"/>
              <a:gd name="connsiteX585" fmla="*/ 2448558 w 7467600"/>
              <a:gd name="connsiteY585" fmla="*/ 1373435 h 6858000"/>
              <a:gd name="connsiteX586" fmla="*/ 2312521 w 7467600"/>
              <a:gd name="connsiteY586" fmla="*/ 1806140 h 6858000"/>
              <a:gd name="connsiteX587" fmla="*/ 2127533 w 7467600"/>
              <a:gd name="connsiteY587" fmla="*/ 2348380 h 6858000"/>
              <a:gd name="connsiteX588" fmla="*/ 2358080 w 7467600"/>
              <a:gd name="connsiteY588" fmla="*/ 1866134 h 6858000"/>
              <a:gd name="connsiteX589" fmla="*/ 2407436 w 7467600"/>
              <a:gd name="connsiteY589" fmla="*/ 1651070 h 6858000"/>
              <a:gd name="connsiteX590" fmla="*/ 2448558 w 7467600"/>
              <a:gd name="connsiteY590" fmla="*/ 1373435 h 6858000"/>
              <a:gd name="connsiteX591" fmla="*/ 278707 w 7467600"/>
              <a:gd name="connsiteY591" fmla="*/ 1352270 h 6858000"/>
              <a:gd name="connsiteX592" fmla="*/ 321570 w 7467600"/>
              <a:gd name="connsiteY592" fmla="*/ 1861610 h 6858000"/>
              <a:gd name="connsiteX593" fmla="*/ 294281 w 7467600"/>
              <a:gd name="connsiteY593" fmla="*/ 1440658 h 6858000"/>
              <a:gd name="connsiteX594" fmla="*/ 278707 w 7467600"/>
              <a:gd name="connsiteY594" fmla="*/ 1352270 h 6858000"/>
              <a:gd name="connsiteX595" fmla="*/ 1423821 w 7467600"/>
              <a:gd name="connsiteY595" fmla="*/ 1351958 h 6858000"/>
              <a:gd name="connsiteX596" fmla="*/ 1638521 w 7467600"/>
              <a:gd name="connsiteY596" fmla="*/ 1908470 h 6858000"/>
              <a:gd name="connsiteX597" fmla="*/ 1754199 w 7467600"/>
              <a:gd name="connsiteY597" fmla="*/ 2149284 h 6858000"/>
              <a:gd name="connsiteX598" fmla="*/ 1908359 w 7467600"/>
              <a:gd name="connsiteY598" fmla="*/ 2364988 h 6858000"/>
              <a:gd name="connsiteX599" fmla="*/ 1647661 w 7467600"/>
              <a:gd name="connsiteY599" fmla="*/ 1825945 h 6858000"/>
              <a:gd name="connsiteX600" fmla="*/ 1423821 w 7467600"/>
              <a:gd name="connsiteY600" fmla="*/ 1351958 h 6858000"/>
              <a:gd name="connsiteX601" fmla="*/ 1431890 w 7467600"/>
              <a:gd name="connsiteY601" fmla="*/ 1306475 h 6858000"/>
              <a:gd name="connsiteX602" fmla="*/ 1507597 w 7467600"/>
              <a:gd name="connsiteY602" fmla="*/ 1446132 h 6858000"/>
              <a:gd name="connsiteX603" fmla="*/ 1674586 w 7467600"/>
              <a:gd name="connsiteY603" fmla="*/ 1813832 h 6858000"/>
              <a:gd name="connsiteX604" fmla="*/ 1815950 w 7467600"/>
              <a:gd name="connsiteY604" fmla="*/ 2128564 h 6858000"/>
              <a:gd name="connsiteX605" fmla="*/ 1984242 w 7467600"/>
              <a:gd name="connsiteY605" fmla="*/ 2430829 h 6858000"/>
              <a:gd name="connsiteX606" fmla="*/ 2014023 w 7467600"/>
              <a:gd name="connsiteY606" fmla="*/ 2450995 h 6858000"/>
              <a:gd name="connsiteX607" fmla="*/ 1747337 w 7467600"/>
              <a:gd name="connsiteY607" fmla="*/ 1855264 h 6858000"/>
              <a:gd name="connsiteX608" fmla="*/ 1533749 w 7467600"/>
              <a:gd name="connsiteY608" fmla="*/ 1478656 h 6858000"/>
              <a:gd name="connsiteX609" fmla="*/ 1431890 w 7467600"/>
              <a:gd name="connsiteY609" fmla="*/ 1306475 h 6858000"/>
              <a:gd name="connsiteX610" fmla="*/ 5052692 w 7467600"/>
              <a:gd name="connsiteY610" fmla="*/ 1292994 h 6858000"/>
              <a:gd name="connsiteX611" fmla="*/ 5200661 w 7467600"/>
              <a:gd name="connsiteY611" fmla="*/ 1635186 h 6858000"/>
              <a:gd name="connsiteX612" fmla="*/ 5297138 w 7467600"/>
              <a:gd name="connsiteY612" fmla="*/ 1906351 h 6858000"/>
              <a:gd name="connsiteX613" fmla="*/ 5052692 w 7467600"/>
              <a:gd name="connsiteY613" fmla="*/ 1292994 h 6858000"/>
              <a:gd name="connsiteX614" fmla="*/ 5009948 w 7467600"/>
              <a:gd name="connsiteY614" fmla="*/ 1273619 h 6858000"/>
              <a:gd name="connsiteX615" fmla="*/ 5121777 w 7467600"/>
              <a:gd name="connsiteY615" fmla="*/ 1654213 h 6858000"/>
              <a:gd name="connsiteX616" fmla="*/ 5293545 w 7467600"/>
              <a:gd name="connsiteY616" fmla="*/ 2072247 h 6858000"/>
              <a:gd name="connsiteX617" fmla="*/ 5294042 w 7467600"/>
              <a:gd name="connsiteY617" fmla="*/ 2065019 h 6858000"/>
              <a:gd name="connsiteX618" fmla="*/ 5171936 w 7467600"/>
              <a:gd name="connsiteY618" fmla="*/ 1647613 h 6858000"/>
              <a:gd name="connsiteX619" fmla="*/ 5009948 w 7467600"/>
              <a:gd name="connsiteY619" fmla="*/ 1273619 h 6858000"/>
              <a:gd name="connsiteX620" fmla="*/ 655236 w 7467600"/>
              <a:gd name="connsiteY620" fmla="*/ 1268632 h 6858000"/>
              <a:gd name="connsiteX621" fmla="*/ 839521 w 7467600"/>
              <a:gd name="connsiteY621" fmla="*/ 1685315 h 6858000"/>
              <a:gd name="connsiteX622" fmla="*/ 1109416 w 7467600"/>
              <a:gd name="connsiteY622" fmla="*/ 2061663 h 6858000"/>
              <a:gd name="connsiteX623" fmla="*/ 1298300 w 7467600"/>
              <a:gd name="connsiteY623" fmla="*/ 2247742 h 6858000"/>
              <a:gd name="connsiteX624" fmla="*/ 1125871 w 7467600"/>
              <a:gd name="connsiteY624" fmla="*/ 1989513 h 6858000"/>
              <a:gd name="connsiteX625" fmla="*/ 981574 w 7467600"/>
              <a:gd name="connsiteY625" fmla="*/ 1783157 h 6858000"/>
              <a:gd name="connsiteX626" fmla="*/ 922198 w 7467600"/>
              <a:gd name="connsiteY626" fmla="*/ 1677437 h 6858000"/>
              <a:gd name="connsiteX627" fmla="*/ 869293 w 7467600"/>
              <a:gd name="connsiteY627" fmla="*/ 1583214 h 6858000"/>
              <a:gd name="connsiteX628" fmla="*/ 751431 w 7467600"/>
              <a:gd name="connsiteY628" fmla="*/ 1405731 h 6858000"/>
              <a:gd name="connsiteX629" fmla="*/ 655236 w 7467600"/>
              <a:gd name="connsiteY629" fmla="*/ 1268632 h 6858000"/>
              <a:gd name="connsiteX630" fmla="*/ 6516292 w 7467600"/>
              <a:gd name="connsiteY630" fmla="*/ 1263064 h 6858000"/>
              <a:gd name="connsiteX631" fmla="*/ 5736320 w 7467600"/>
              <a:gd name="connsiteY631" fmla="*/ 1501803 h 6858000"/>
              <a:gd name="connsiteX632" fmla="*/ 6516292 w 7467600"/>
              <a:gd name="connsiteY632" fmla="*/ 1263064 h 6858000"/>
              <a:gd name="connsiteX633" fmla="*/ 291466 w 7467600"/>
              <a:gd name="connsiteY633" fmla="*/ 1250369 h 6858000"/>
              <a:gd name="connsiteX634" fmla="*/ 323180 w 7467600"/>
              <a:gd name="connsiteY634" fmla="*/ 1435283 h 6858000"/>
              <a:gd name="connsiteX635" fmla="*/ 349381 w 7467600"/>
              <a:gd name="connsiteY635" fmla="*/ 1875041 h 6858000"/>
              <a:gd name="connsiteX636" fmla="*/ 374363 w 7467600"/>
              <a:gd name="connsiteY636" fmla="*/ 1506494 h 6858000"/>
              <a:gd name="connsiteX637" fmla="*/ 302168 w 7467600"/>
              <a:gd name="connsiteY637" fmla="*/ 1274495 h 6858000"/>
              <a:gd name="connsiteX638" fmla="*/ 291466 w 7467600"/>
              <a:gd name="connsiteY638" fmla="*/ 1250369 h 6858000"/>
              <a:gd name="connsiteX639" fmla="*/ 678222 w 7467600"/>
              <a:gd name="connsiteY639" fmla="*/ 1248670 h 6858000"/>
              <a:gd name="connsiteX640" fmla="*/ 775536 w 7467600"/>
              <a:gd name="connsiteY640" fmla="*/ 1388015 h 6858000"/>
              <a:gd name="connsiteX641" fmla="*/ 894529 w 7467600"/>
              <a:gd name="connsiteY641" fmla="*/ 1567739 h 6858000"/>
              <a:gd name="connsiteX642" fmla="*/ 948000 w 7467600"/>
              <a:gd name="connsiteY642" fmla="*/ 1663088 h 6858000"/>
              <a:gd name="connsiteX643" fmla="*/ 1006812 w 7467600"/>
              <a:gd name="connsiteY643" fmla="*/ 1767683 h 6858000"/>
              <a:gd name="connsiteX644" fmla="*/ 1149133 w 7467600"/>
              <a:gd name="connsiteY644" fmla="*/ 1971513 h 6858000"/>
              <a:gd name="connsiteX645" fmla="*/ 1333952 w 7467600"/>
              <a:gd name="connsiteY645" fmla="*/ 2251620 h 6858000"/>
              <a:gd name="connsiteX646" fmla="*/ 1337329 w 7467600"/>
              <a:gd name="connsiteY646" fmla="*/ 2258350 h 6858000"/>
              <a:gd name="connsiteX647" fmla="*/ 1014726 w 7467600"/>
              <a:gd name="connsiteY647" fmla="*/ 1615556 h 6858000"/>
              <a:gd name="connsiteX648" fmla="*/ 678222 w 7467600"/>
              <a:gd name="connsiteY648" fmla="*/ 1248670 h 6858000"/>
              <a:gd name="connsiteX649" fmla="*/ 6691602 w 7467600"/>
              <a:gd name="connsiteY649" fmla="*/ 1140573 h 6858000"/>
              <a:gd name="connsiteX650" fmla="*/ 6571100 w 7467600"/>
              <a:gd name="connsiteY650" fmla="*/ 1183662 h 6858000"/>
              <a:gd name="connsiteX651" fmla="*/ 6241687 w 7467600"/>
              <a:gd name="connsiteY651" fmla="*/ 1257600 h 6858000"/>
              <a:gd name="connsiteX652" fmla="*/ 5693009 w 7467600"/>
              <a:gd name="connsiteY652" fmla="*/ 1478256 h 6858000"/>
              <a:gd name="connsiteX653" fmla="*/ 6548420 w 7467600"/>
              <a:gd name="connsiteY653" fmla="*/ 1214599 h 6858000"/>
              <a:gd name="connsiteX654" fmla="*/ 6605473 w 7467600"/>
              <a:gd name="connsiteY654" fmla="*/ 1184686 h 6858000"/>
              <a:gd name="connsiteX655" fmla="*/ 6691602 w 7467600"/>
              <a:gd name="connsiteY655" fmla="*/ 1140573 h 6858000"/>
              <a:gd name="connsiteX656" fmla="*/ 4002475 w 7467600"/>
              <a:gd name="connsiteY656" fmla="*/ 1037802 h 6858000"/>
              <a:gd name="connsiteX657" fmla="*/ 4000324 w 7467600"/>
              <a:gd name="connsiteY657" fmla="*/ 1039362 h 6858000"/>
              <a:gd name="connsiteX658" fmla="*/ 4002862 w 7467600"/>
              <a:gd name="connsiteY658" fmla="*/ 1042866 h 6858000"/>
              <a:gd name="connsiteX659" fmla="*/ 4002475 w 7467600"/>
              <a:gd name="connsiteY659" fmla="*/ 1037802 h 6858000"/>
              <a:gd name="connsiteX660" fmla="*/ 506322 w 7467600"/>
              <a:gd name="connsiteY660" fmla="*/ 1020997 h 6858000"/>
              <a:gd name="connsiteX661" fmla="*/ 533068 w 7467600"/>
              <a:gd name="connsiteY661" fmla="*/ 1029409 h 6858000"/>
              <a:gd name="connsiteX662" fmla="*/ 1232525 w 7467600"/>
              <a:gd name="connsiteY662" fmla="*/ 1804675 h 6858000"/>
              <a:gd name="connsiteX663" fmla="*/ 1388858 w 7467600"/>
              <a:gd name="connsiteY663" fmla="*/ 2368011 h 6858000"/>
              <a:gd name="connsiteX664" fmla="*/ 1384098 w 7467600"/>
              <a:gd name="connsiteY664" fmla="*/ 2378125 h 6858000"/>
              <a:gd name="connsiteX665" fmla="*/ 1425393 w 7467600"/>
              <a:gd name="connsiteY665" fmla="*/ 2589124 h 6858000"/>
              <a:gd name="connsiteX666" fmla="*/ 1424001 w 7467600"/>
              <a:gd name="connsiteY666" fmla="*/ 2597541 h 6858000"/>
              <a:gd name="connsiteX667" fmla="*/ 2152729 w 7467600"/>
              <a:gd name="connsiteY667" fmla="*/ 2864487 h 6858000"/>
              <a:gd name="connsiteX668" fmla="*/ 2020609 w 7467600"/>
              <a:gd name="connsiteY668" fmla="*/ 2539671 h 6858000"/>
              <a:gd name="connsiteX669" fmla="*/ 2018920 w 7467600"/>
              <a:gd name="connsiteY669" fmla="*/ 2536309 h 6858000"/>
              <a:gd name="connsiteX670" fmla="*/ 1342441 w 7467600"/>
              <a:gd name="connsiteY670" fmla="*/ 1173017 h 6858000"/>
              <a:gd name="connsiteX671" fmla="*/ 1367925 w 7467600"/>
              <a:gd name="connsiteY671" fmla="*/ 1135648 h 6858000"/>
              <a:gd name="connsiteX672" fmla="*/ 1771401 w 7467600"/>
              <a:gd name="connsiteY672" fmla="*/ 1806673 h 6858000"/>
              <a:gd name="connsiteX673" fmla="*/ 1972385 w 7467600"/>
              <a:gd name="connsiteY673" fmla="*/ 2198735 h 6858000"/>
              <a:gd name="connsiteX674" fmla="*/ 2040892 w 7467600"/>
              <a:gd name="connsiteY674" fmla="*/ 2405205 h 6858000"/>
              <a:gd name="connsiteX675" fmla="*/ 2131689 w 7467600"/>
              <a:gd name="connsiteY675" fmla="*/ 1936926 h 6858000"/>
              <a:gd name="connsiteX676" fmla="*/ 2454820 w 7467600"/>
              <a:gd name="connsiteY676" fmla="*/ 1248808 h 6858000"/>
              <a:gd name="connsiteX677" fmla="*/ 2492512 w 7467600"/>
              <a:gd name="connsiteY677" fmla="*/ 1302920 h 6858000"/>
              <a:gd name="connsiteX678" fmla="*/ 2081216 w 7467600"/>
              <a:gd name="connsiteY678" fmla="*/ 2527513 h 6858000"/>
              <a:gd name="connsiteX679" fmla="*/ 2081211 w 7467600"/>
              <a:gd name="connsiteY679" fmla="*/ 2528916 h 6858000"/>
              <a:gd name="connsiteX680" fmla="*/ 2199067 w 7467600"/>
              <a:gd name="connsiteY680" fmla="*/ 2884061 h 6858000"/>
              <a:gd name="connsiteX681" fmla="*/ 3192586 w 7467600"/>
              <a:gd name="connsiteY681" fmla="*/ 3411496 h 6858000"/>
              <a:gd name="connsiteX682" fmla="*/ 3182620 w 7467600"/>
              <a:gd name="connsiteY682" fmla="*/ 3483279 h 6858000"/>
              <a:gd name="connsiteX683" fmla="*/ 2435119 w 7467600"/>
              <a:gd name="connsiteY683" fmla="*/ 3080173 h 6858000"/>
              <a:gd name="connsiteX684" fmla="*/ 2410152 w 7467600"/>
              <a:gd name="connsiteY684" fmla="*/ 3063751 h 6858000"/>
              <a:gd name="connsiteX685" fmla="*/ 2408099 w 7467600"/>
              <a:gd name="connsiteY685" fmla="*/ 3064403 h 6858000"/>
              <a:gd name="connsiteX686" fmla="*/ 2407218 w 7467600"/>
              <a:gd name="connsiteY686" fmla="*/ 3070324 h 6858000"/>
              <a:gd name="connsiteX687" fmla="*/ 2380138 w 7467600"/>
              <a:gd name="connsiteY687" fmla="*/ 3099341 h 6858000"/>
              <a:gd name="connsiteX688" fmla="*/ 1765923 w 7467600"/>
              <a:gd name="connsiteY688" fmla="*/ 3581043 h 6858000"/>
              <a:gd name="connsiteX689" fmla="*/ 1702258 w 7467600"/>
              <a:gd name="connsiteY689" fmla="*/ 3612286 h 6858000"/>
              <a:gd name="connsiteX690" fmla="*/ 1538370 w 7467600"/>
              <a:gd name="connsiteY690" fmla="*/ 3811804 h 6858000"/>
              <a:gd name="connsiteX691" fmla="*/ 542867 w 7467600"/>
              <a:gd name="connsiteY691" fmla="*/ 4944092 h 6858000"/>
              <a:gd name="connsiteX692" fmla="*/ 515800 w 7467600"/>
              <a:gd name="connsiteY692" fmla="*/ 4862180 h 6858000"/>
              <a:gd name="connsiteX693" fmla="*/ 909145 w 7467600"/>
              <a:gd name="connsiteY693" fmla="*/ 4199225 h 6858000"/>
              <a:gd name="connsiteX694" fmla="*/ 1214067 w 7467600"/>
              <a:gd name="connsiteY694" fmla="*/ 3908561 h 6858000"/>
              <a:gd name="connsiteX695" fmla="*/ 640967 w 7467600"/>
              <a:gd name="connsiteY695" fmla="*/ 4105601 h 6858000"/>
              <a:gd name="connsiteX696" fmla="*/ 112563 w 7467600"/>
              <a:gd name="connsiteY696" fmla="*/ 4396952 h 6858000"/>
              <a:gd name="connsiteX697" fmla="*/ 0 w 7467600"/>
              <a:gd name="connsiteY697" fmla="*/ 4466006 h 6858000"/>
              <a:gd name="connsiteX698" fmla="*/ 0 w 7467600"/>
              <a:gd name="connsiteY698" fmla="*/ 4233763 h 6858000"/>
              <a:gd name="connsiteX699" fmla="*/ 36881 w 7467600"/>
              <a:gd name="connsiteY699" fmla="*/ 4200118 h 6858000"/>
              <a:gd name="connsiteX700" fmla="*/ 910534 w 7467600"/>
              <a:gd name="connsiteY700" fmla="*/ 3629753 h 6858000"/>
              <a:gd name="connsiteX701" fmla="*/ 1578717 w 7467600"/>
              <a:gd name="connsiteY701" fmla="*/ 3575982 h 6858000"/>
              <a:gd name="connsiteX702" fmla="*/ 2338780 w 7467600"/>
              <a:gd name="connsiteY702" fmla="*/ 3033725 h 6858000"/>
              <a:gd name="connsiteX703" fmla="*/ 1807991 w 7467600"/>
              <a:gd name="connsiteY703" fmla="*/ 2807184 h 6858000"/>
              <a:gd name="connsiteX704" fmla="*/ 1416358 w 7467600"/>
              <a:gd name="connsiteY704" fmla="*/ 3112571 h 6858000"/>
              <a:gd name="connsiteX705" fmla="*/ 939066 w 7467600"/>
              <a:gd name="connsiteY705" fmla="*/ 3378798 h 6858000"/>
              <a:gd name="connsiteX706" fmla="*/ 115099 w 7467600"/>
              <a:gd name="connsiteY706" fmla="*/ 3607650 h 6858000"/>
              <a:gd name="connsiteX707" fmla="*/ 97284 w 7467600"/>
              <a:gd name="connsiteY707" fmla="*/ 3520393 h 6858000"/>
              <a:gd name="connsiteX708" fmla="*/ 922050 w 7467600"/>
              <a:gd name="connsiteY708" fmla="*/ 3074867 h 6858000"/>
              <a:gd name="connsiteX709" fmla="*/ 1405265 w 7467600"/>
              <a:gd name="connsiteY709" fmla="*/ 3016319 h 6858000"/>
              <a:gd name="connsiteX710" fmla="*/ 1407512 w 7467600"/>
              <a:gd name="connsiteY710" fmla="*/ 3018001 h 6858000"/>
              <a:gd name="connsiteX711" fmla="*/ 1726266 w 7467600"/>
              <a:gd name="connsiteY711" fmla="*/ 2777274 h 6858000"/>
              <a:gd name="connsiteX712" fmla="*/ 625390 w 7467600"/>
              <a:gd name="connsiteY712" fmla="*/ 2514541 h 6858000"/>
              <a:gd name="connsiteX713" fmla="*/ 619799 w 7467600"/>
              <a:gd name="connsiteY713" fmla="*/ 2527180 h 6858000"/>
              <a:gd name="connsiteX714" fmla="*/ 310030 w 7467600"/>
              <a:gd name="connsiteY714" fmla="*/ 2771818 h 6858000"/>
              <a:gd name="connsiteX715" fmla="*/ 173877 w 7467600"/>
              <a:gd name="connsiteY715" fmla="*/ 2937056 h 6858000"/>
              <a:gd name="connsiteX716" fmla="*/ 77889 w 7467600"/>
              <a:gd name="connsiteY716" fmla="*/ 3138440 h 6858000"/>
              <a:gd name="connsiteX717" fmla="*/ 0 w 7467600"/>
              <a:gd name="connsiteY717" fmla="*/ 3271395 h 6858000"/>
              <a:gd name="connsiteX718" fmla="*/ 0 w 7467600"/>
              <a:gd name="connsiteY718" fmla="*/ 3153002 h 6858000"/>
              <a:gd name="connsiteX719" fmla="*/ 2386 w 7467600"/>
              <a:gd name="connsiteY719" fmla="*/ 3149203 h 6858000"/>
              <a:gd name="connsiteX720" fmla="*/ 89753 w 7467600"/>
              <a:gd name="connsiteY720" fmla="*/ 2987702 h 6858000"/>
              <a:gd name="connsiteX721" fmla="*/ 76869 w 7467600"/>
              <a:gd name="connsiteY721" fmla="*/ 3005404 h 6858000"/>
              <a:gd name="connsiteX722" fmla="*/ 32049 w 7467600"/>
              <a:gd name="connsiteY722" fmla="*/ 3065814 h 6858000"/>
              <a:gd name="connsiteX723" fmla="*/ 0 w 7467600"/>
              <a:gd name="connsiteY723" fmla="*/ 3108744 h 6858000"/>
              <a:gd name="connsiteX724" fmla="*/ 0 w 7467600"/>
              <a:gd name="connsiteY724" fmla="*/ 3058059 h 6858000"/>
              <a:gd name="connsiteX725" fmla="*/ 7610 w 7467600"/>
              <a:gd name="connsiteY725" fmla="*/ 3047889 h 6858000"/>
              <a:gd name="connsiteX726" fmla="*/ 52419 w 7467600"/>
              <a:gd name="connsiteY726" fmla="*/ 2987479 h 6858000"/>
              <a:gd name="connsiteX727" fmla="*/ 59142 w 7467600"/>
              <a:gd name="connsiteY727" fmla="*/ 2978488 h 6858000"/>
              <a:gd name="connsiteX728" fmla="*/ 0 w 7467600"/>
              <a:gd name="connsiteY728" fmla="*/ 3015334 h 6858000"/>
              <a:gd name="connsiteX729" fmla="*/ 0 w 7467600"/>
              <a:gd name="connsiteY729" fmla="*/ 2914286 h 6858000"/>
              <a:gd name="connsiteX730" fmla="*/ 36383 w 7467600"/>
              <a:gd name="connsiteY730" fmla="*/ 2901128 h 6858000"/>
              <a:gd name="connsiteX731" fmla="*/ 156329 w 7467600"/>
              <a:gd name="connsiteY731" fmla="*/ 2840533 h 6858000"/>
              <a:gd name="connsiteX732" fmla="*/ 358355 w 7467600"/>
              <a:gd name="connsiteY732" fmla="*/ 2620471 h 6858000"/>
              <a:gd name="connsiteX733" fmla="*/ 510577 w 7467600"/>
              <a:gd name="connsiteY733" fmla="*/ 2501244 h 6858000"/>
              <a:gd name="connsiteX734" fmla="*/ 211967 w 7467600"/>
              <a:gd name="connsiteY734" fmla="*/ 2479171 h 6858000"/>
              <a:gd name="connsiteX735" fmla="*/ 0 w 7467600"/>
              <a:gd name="connsiteY735" fmla="*/ 2476398 h 6858000"/>
              <a:gd name="connsiteX736" fmla="*/ 0 w 7467600"/>
              <a:gd name="connsiteY736" fmla="*/ 2389189 h 6858000"/>
              <a:gd name="connsiteX737" fmla="*/ 103062 w 7467600"/>
              <a:gd name="connsiteY737" fmla="*/ 2389518 h 6858000"/>
              <a:gd name="connsiteX738" fmla="*/ 510734 w 7467600"/>
              <a:gd name="connsiteY738" fmla="*/ 2416201 h 6858000"/>
              <a:gd name="connsiteX739" fmla="*/ 279257 w 7467600"/>
              <a:gd name="connsiteY739" fmla="*/ 2092102 h 6858000"/>
              <a:gd name="connsiteX740" fmla="*/ 65265 w 7467600"/>
              <a:gd name="connsiteY740" fmla="*/ 2006049 h 6858000"/>
              <a:gd name="connsiteX741" fmla="*/ 0 w 7467600"/>
              <a:gd name="connsiteY741" fmla="*/ 1982532 h 6858000"/>
              <a:gd name="connsiteX742" fmla="*/ 0 w 7467600"/>
              <a:gd name="connsiteY742" fmla="*/ 1912789 h 6858000"/>
              <a:gd name="connsiteX743" fmla="*/ 97460 w 7467600"/>
              <a:gd name="connsiteY743" fmla="*/ 1953725 h 6858000"/>
              <a:gd name="connsiteX744" fmla="*/ 221272 w 7467600"/>
              <a:gd name="connsiteY744" fmla="*/ 1980766 h 6858000"/>
              <a:gd name="connsiteX745" fmla="*/ 116765 w 7467600"/>
              <a:gd name="connsiteY745" fmla="*/ 1911033 h 6858000"/>
              <a:gd name="connsiteX746" fmla="*/ 16405 w 7467600"/>
              <a:gd name="connsiteY746" fmla="*/ 1803412 h 6858000"/>
              <a:gd name="connsiteX747" fmla="*/ 0 w 7467600"/>
              <a:gd name="connsiteY747" fmla="*/ 1784777 h 6858000"/>
              <a:gd name="connsiteX748" fmla="*/ 0 w 7467600"/>
              <a:gd name="connsiteY748" fmla="*/ 1740082 h 6858000"/>
              <a:gd name="connsiteX749" fmla="*/ 39394 w 7467600"/>
              <a:gd name="connsiteY749" fmla="*/ 1784856 h 6858000"/>
              <a:gd name="connsiteX750" fmla="*/ 135813 w 7467600"/>
              <a:gd name="connsiteY750" fmla="*/ 1888838 h 6858000"/>
              <a:gd name="connsiteX751" fmla="*/ 242575 w 7467600"/>
              <a:gd name="connsiteY751" fmla="*/ 1958841 h 6858000"/>
              <a:gd name="connsiteX752" fmla="*/ 82197 w 7467600"/>
              <a:gd name="connsiteY752" fmla="*/ 1754826 h 6858000"/>
              <a:gd name="connsiteX753" fmla="*/ 0 w 7467600"/>
              <a:gd name="connsiteY753" fmla="*/ 1679650 h 6858000"/>
              <a:gd name="connsiteX754" fmla="*/ 0 w 7467600"/>
              <a:gd name="connsiteY754" fmla="*/ 1602463 h 6858000"/>
              <a:gd name="connsiteX755" fmla="*/ 84689 w 7467600"/>
              <a:gd name="connsiteY755" fmla="*/ 1677442 h 6858000"/>
              <a:gd name="connsiteX756" fmla="*/ 298437 w 7467600"/>
              <a:gd name="connsiteY756" fmla="*/ 1968019 h 6858000"/>
              <a:gd name="connsiteX757" fmla="*/ 227269 w 7467600"/>
              <a:gd name="connsiteY757" fmla="*/ 1114064 h 6858000"/>
              <a:gd name="connsiteX758" fmla="*/ 248003 w 7467600"/>
              <a:gd name="connsiteY758" fmla="*/ 1089613 h 6858000"/>
              <a:gd name="connsiteX759" fmla="*/ 427020 w 7467600"/>
              <a:gd name="connsiteY759" fmla="*/ 1619803 h 6858000"/>
              <a:gd name="connsiteX760" fmla="*/ 340345 w 7467600"/>
              <a:gd name="connsiteY760" fmla="*/ 2027739 h 6858000"/>
              <a:gd name="connsiteX761" fmla="*/ 360865 w 7467600"/>
              <a:gd name="connsiteY761" fmla="*/ 2044827 h 6858000"/>
              <a:gd name="connsiteX762" fmla="*/ 560414 w 7467600"/>
              <a:gd name="connsiteY762" fmla="*/ 2421457 h 6858000"/>
              <a:gd name="connsiteX763" fmla="*/ 1359703 w 7467600"/>
              <a:gd name="connsiteY763" fmla="*/ 2578554 h 6858000"/>
              <a:gd name="connsiteX764" fmla="*/ 1359422 w 7467600"/>
              <a:gd name="connsiteY764" fmla="*/ 2577994 h 6858000"/>
              <a:gd name="connsiteX765" fmla="*/ 828701 w 7467600"/>
              <a:gd name="connsiteY765" fmla="*/ 1839520 h 6858000"/>
              <a:gd name="connsiteX766" fmla="*/ 494427 w 7467600"/>
              <a:gd name="connsiteY766" fmla="*/ 1092333 h 6858000"/>
              <a:gd name="connsiteX767" fmla="*/ 506322 w 7467600"/>
              <a:gd name="connsiteY767" fmla="*/ 1020997 h 6858000"/>
              <a:gd name="connsiteX768" fmla="*/ 4570198 w 7467600"/>
              <a:gd name="connsiteY768" fmla="*/ 978081 h 6858000"/>
              <a:gd name="connsiteX769" fmla="*/ 4523691 w 7467600"/>
              <a:gd name="connsiteY769" fmla="*/ 1127776 h 6858000"/>
              <a:gd name="connsiteX770" fmla="*/ 4509875 w 7467600"/>
              <a:gd name="connsiteY770" fmla="*/ 1167552 h 6858000"/>
              <a:gd name="connsiteX771" fmla="*/ 4478168 w 7467600"/>
              <a:gd name="connsiteY771" fmla="*/ 1260735 h 6858000"/>
              <a:gd name="connsiteX772" fmla="*/ 4409309 w 7467600"/>
              <a:gd name="connsiteY772" fmla="*/ 1666996 h 6858000"/>
              <a:gd name="connsiteX773" fmla="*/ 4370031 w 7467600"/>
              <a:gd name="connsiteY773" fmla="*/ 1955666 h 6858000"/>
              <a:gd name="connsiteX774" fmla="*/ 4570198 w 7467600"/>
              <a:gd name="connsiteY774" fmla="*/ 978081 h 6858000"/>
              <a:gd name="connsiteX775" fmla="*/ 4557898 w 7467600"/>
              <a:gd name="connsiteY775" fmla="*/ 900011 h 6858000"/>
              <a:gd name="connsiteX776" fmla="*/ 4344840 w 7467600"/>
              <a:gd name="connsiteY776" fmla="*/ 1922038 h 6858000"/>
              <a:gd name="connsiteX777" fmla="*/ 4378710 w 7467600"/>
              <a:gd name="connsiteY777" fmla="*/ 1665516 h 6858000"/>
              <a:gd name="connsiteX778" fmla="*/ 4448798 w 7467600"/>
              <a:gd name="connsiteY778" fmla="*/ 1253024 h 6858000"/>
              <a:gd name="connsiteX779" fmla="*/ 4480315 w 7467600"/>
              <a:gd name="connsiteY779" fmla="*/ 1158454 h 6858000"/>
              <a:gd name="connsiteX780" fmla="*/ 4494133 w 7467600"/>
              <a:gd name="connsiteY780" fmla="*/ 1118676 h 6858000"/>
              <a:gd name="connsiteX781" fmla="*/ 4557898 w 7467600"/>
              <a:gd name="connsiteY781" fmla="*/ 900011 h 6858000"/>
              <a:gd name="connsiteX782" fmla="*/ 5870151 w 7467600"/>
              <a:gd name="connsiteY782" fmla="*/ 898890 h 6858000"/>
              <a:gd name="connsiteX783" fmla="*/ 5861335 w 7467600"/>
              <a:gd name="connsiteY783" fmla="*/ 899177 h 6858000"/>
              <a:gd name="connsiteX784" fmla="*/ 5843702 w 7467600"/>
              <a:gd name="connsiteY784" fmla="*/ 899748 h 6858000"/>
              <a:gd name="connsiteX785" fmla="*/ 5651107 w 7467600"/>
              <a:gd name="connsiteY785" fmla="*/ 920306 h 6858000"/>
              <a:gd name="connsiteX786" fmla="*/ 5459407 w 7467600"/>
              <a:gd name="connsiteY786" fmla="*/ 940975 h 6858000"/>
              <a:gd name="connsiteX787" fmla="*/ 5374846 w 7467600"/>
              <a:gd name="connsiteY787" fmla="*/ 941988 h 6858000"/>
              <a:gd name="connsiteX788" fmla="*/ 5256105 w 7467600"/>
              <a:gd name="connsiteY788" fmla="*/ 945632 h 6858000"/>
              <a:gd name="connsiteX789" fmla="*/ 5107071 w 7467600"/>
              <a:gd name="connsiteY789" fmla="*/ 969720 h 6858000"/>
              <a:gd name="connsiteX790" fmla="*/ 4998681 w 7467600"/>
              <a:gd name="connsiteY790" fmla="*/ 988771 h 6858000"/>
              <a:gd name="connsiteX791" fmla="*/ 5870151 w 7467600"/>
              <a:gd name="connsiteY791" fmla="*/ 898890 h 6858000"/>
              <a:gd name="connsiteX792" fmla="*/ 5504425 w 7467600"/>
              <a:gd name="connsiteY792" fmla="*/ 848067 h 6858000"/>
              <a:gd name="connsiteX793" fmla="*/ 4968849 w 7467600"/>
              <a:gd name="connsiteY793" fmla="*/ 962318 h 6858000"/>
              <a:gd name="connsiteX794" fmla="*/ 5104039 w 7467600"/>
              <a:gd name="connsiteY794" fmla="*/ 940634 h 6858000"/>
              <a:gd name="connsiteX795" fmla="*/ 5256311 w 7467600"/>
              <a:gd name="connsiteY795" fmla="*/ 916490 h 6858000"/>
              <a:gd name="connsiteX796" fmla="*/ 5377381 w 7467600"/>
              <a:gd name="connsiteY796" fmla="*/ 912671 h 6858000"/>
              <a:gd name="connsiteX797" fmla="*/ 5460148 w 7467600"/>
              <a:gd name="connsiteY797" fmla="*/ 911442 h 6858000"/>
              <a:gd name="connsiteX798" fmla="*/ 5648971 w 7467600"/>
              <a:gd name="connsiteY798" fmla="*/ 891331 h 6858000"/>
              <a:gd name="connsiteX799" fmla="*/ 5844807 w 7467600"/>
              <a:gd name="connsiteY799" fmla="*/ 870718 h 6858000"/>
              <a:gd name="connsiteX800" fmla="*/ 5862975 w 7467600"/>
              <a:gd name="connsiteY800" fmla="*/ 869756 h 6858000"/>
              <a:gd name="connsiteX801" fmla="*/ 5920887 w 7467600"/>
              <a:gd name="connsiteY801" fmla="*/ 865929 h 6858000"/>
              <a:gd name="connsiteX802" fmla="*/ 5504425 w 7467600"/>
              <a:gd name="connsiteY802" fmla="*/ 848067 h 6858000"/>
              <a:gd name="connsiteX803" fmla="*/ 3607114 w 7467600"/>
              <a:gd name="connsiteY803" fmla="*/ 467441 h 6858000"/>
              <a:gd name="connsiteX804" fmla="*/ 3296242 w 7467600"/>
              <a:gd name="connsiteY804" fmla="*/ 807991 h 6858000"/>
              <a:gd name="connsiteX805" fmla="*/ 3174674 w 7467600"/>
              <a:gd name="connsiteY805" fmla="*/ 919759 h 6858000"/>
              <a:gd name="connsiteX806" fmla="*/ 3042978 w 7467600"/>
              <a:gd name="connsiteY806" fmla="*/ 1054894 h 6858000"/>
              <a:gd name="connsiteX807" fmla="*/ 2968914 w 7467600"/>
              <a:gd name="connsiteY807" fmla="*/ 1133756 h 6858000"/>
              <a:gd name="connsiteX808" fmla="*/ 3103823 w 7467600"/>
              <a:gd name="connsiteY808" fmla="*/ 1026814 h 6858000"/>
              <a:gd name="connsiteX809" fmla="*/ 3607114 w 7467600"/>
              <a:gd name="connsiteY809" fmla="*/ 467441 h 6858000"/>
              <a:gd name="connsiteX810" fmla="*/ 3744487 w 7467600"/>
              <a:gd name="connsiteY810" fmla="*/ 383136 h 6858000"/>
              <a:gd name="connsiteX811" fmla="*/ 3970213 w 7467600"/>
              <a:gd name="connsiteY811" fmla="*/ 995559 h 6858000"/>
              <a:gd name="connsiteX812" fmla="*/ 3744487 w 7467600"/>
              <a:gd name="connsiteY812" fmla="*/ 383136 h 6858000"/>
              <a:gd name="connsiteX813" fmla="*/ 3624562 w 7467600"/>
              <a:gd name="connsiteY813" fmla="*/ 367041 h 6858000"/>
              <a:gd name="connsiteX814" fmla="*/ 3489712 w 7467600"/>
              <a:gd name="connsiteY814" fmla="*/ 485386 h 6858000"/>
              <a:gd name="connsiteX815" fmla="*/ 3182994 w 7467600"/>
              <a:gd name="connsiteY815" fmla="*/ 828265 h 6858000"/>
              <a:gd name="connsiteX816" fmla="*/ 2892114 w 7467600"/>
              <a:gd name="connsiteY816" fmla="*/ 1172635 h 6858000"/>
              <a:gd name="connsiteX817" fmla="*/ 3021459 w 7467600"/>
              <a:gd name="connsiteY817" fmla="*/ 1035385 h 6858000"/>
              <a:gd name="connsiteX818" fmla="*/ 3153873 w 7467600"/>
              <a:gd name="connsiteY818" fmla="*/ 898971 h 6858000"/>
              <a:gd name="connsiteX819" fmla="*/ 3276511 w 7467600"/>
              <a:gd name="connsiteY819" fmla="*/ 786423 h 6858000"/>
              <a:gd name="connsiteX820" fmla="*/ 3584154 w 7467600"/>
              <a:gd name="connsiteY820" fmla="*/ 448218 h 6858000"/>
              <a:gd name="connsiteX821" fmla="*/ 3624562 w 7467600"/>
              <a:gd name="connsiteY821" fmla="*/ 367041 h 6858000"/>
              <a:gd name="connsiteX822" fmla="*/ 3766672 w 7467600"/>
              <a:gd name="connsiteY822" fmla="*/ 359429 h 6858000"/>
              <a:gd name="connsiteX823" fmla="*/ 3996338 w 7467600"/>
              <a:gd name="connsiteY823" fmla="*/ 968237 h 6858000"/>
              <a:gd name="connsiteX824" fmla="*/ 3766672 w 7467600"/>
              <a:gd name="connsiteY824" fmla="*/ 359429 h 6858000"/>
              <a:gd name="connsiteX825" fmla="*/ 5805386 w 7467600"/>
              <a:gd name="connsiteY825" fmla="*/ 239240 h 6858000"/>
              <a:gd name="connsiteX826" fmla="*/ 5736947 w 7467600"/>
              <a:gd name="connsiteY826" fmla="*/ 261367 h 6858000"/>
              <a:gd name="connsiteX827" fmla="*/ 5427012 w 7467600"/>
              <a:gd name="connsiteY827" fmla="*/ 311272 h 6858000"/>
              <a:gd name="connsiteX828" fmla="*/ 5147818 w 7467600"/>
              <a:gd name="connsiteY828" fmla="*/ 322112 h 6858000"/>
              <a:gd name="connsiteX829" fmla="*/ 5060854 w 7467600"/>
              <a:gd name="connsiteY829" fmla="*/ 311882 h 6858000"/>
              <a:gd name="connsiteX830" fmla="*/ 4945989 w 7467600"/>
              <a:gd name="connsiteY830" fmla="*/ 300516 h 6858000"/>
              <a:gd name="connsiteX831" fmla="*/ 5410479 w 7467600"/>
              <a:gd name="connsiteY831" fmla="*/ 348434 h 6858000"/>
              <a:gd name="connsiteX832" fmla="*/ 5805386 w 7467600"/>
              <a:gd name="connsiteY832" fmla="*/ 239240 h 6858000"/>
              <a:gd name="connsiteX833" fmla="*/ 5905192 w 7467600"/>
              <a:gd name="connsiteY833" fmla="*/ 163079 h 6858000"/>
              <a:gd name="connsiteX834" fmla="*/ 5865655 w 7467600"/>
              <a:gd name="connsiteY834" fmla="*/ 171901 h 6858000"/>
              <a:gd name="connsiteX835" fmla="*/ 5259740 w 7467600"/>
              <a:gd name="connsiteY835" fmla="*/ 257013 h 6858000"/>
              <a:gd name="connsiteX836" fmla="*/ 5208466 w 7467600"/>
              <a:gd name="connsiteY836" fmla="*/ 257550 h 6858000"/>
              <a:gd name="connsiteX837" fmla="*/ 4980204 w 7467600"/>
              <a:gd name="connsiteY837" fmla="*/ 271903 h 6858000"/>
              <a:gd name="connsiteX838" fmla="*/ 5068068 w 7467600"/>
              <a:gd name="connsiteY838" fmla="*/ 282244 h 6858000"/>
              <a:gd name="connsiteX839" fmla="*/ 5153231 w 7467600"/>
              <a:gd name="connsiteY839" fmla="*/ 292240 h 6858000"/>
              <a:gd name="connsiteX840" fmla="*/ 5426491 w 7467600"/>
              <a:gd name="connsiteY840" fmla="*/ 281128 h 6858000"/>
              <a:gd name="connsiteX841" fmla="*/ 5731212 w 7467600"/>
              <a:gd name="connsiteY841" fmla="*/ 231951 h 6858000"/>
              <a:gd name="connsiteX842" fmla="*/ 5905192 w 7467600"/>
              <a:gd name="connsiteY842" fmla="*/ 163079 h 6858000"/>
              <a:gd name="connsiteX843" fmla="*/ 5944437 w 7467600"/>
              <a:gd name="connsiteY843" fmla="*/ 113829 h 6858000"/>
              <a:gd name="connsiteX844" fmla="*/ 5825032 w 7467600"/>
              <a:gd name="connsiteY844" fmla="*/ 146405 h 6858000"/>
              <a:gd name="connsiteX845" fmla="*/ 4955599 w 7467600"/>
              <a:gd name="connsiteY845" fmla="*/ 247008 h 6858000"/>
              <a:gd name="connsiteX846" fmla="*/ 5210104 w 7467600"/>
              <a:gd name="connsiteY846" fmla="*/ 228123 h 6858000"/>
              <a:gd name="connsiteX847" fmla="*/ 5261015 w 7467600"/>
              <a:gd name="connsiteY847" fmla="*/ 227087 h 6858000"/>
              <a:gd name="connsiteX848" fmla="*/ 5861181 w 7467600"/>
              <a:gd name="connsiteY848" fmla="*/ 143093 h 6858000"/>
              <a:gd name="connsiteX849" fmla="*/ 5961252 w 7467600"/>
              <a:gd name="connsiteY849" fmla="*/ 114820 h 6858000"/>
              <a:gd name="connsiteX850" fmla="*/ 5944437 w 7467600"/>
              <a:gd name="connsiteY850" fmla="*/ 113829 h 6858000"/>
              <a:gd name="connsiteX851" fmla="*/ 3882765 w 7467600"/>
              <a:gd name="connsiteY851" fmla="*/ 0 h 6858000"/>
              <a:gd name="connsiteX852" fmla="*/ 3995099 w 7467600"/>
              <a:gd name="connsiteY852" fmla="*/ 0 h 6858000"/>
              <a:gd name="connsiteX853" fmla="*/ 4163818 w 7467600"/>
              <a:gd name="connsiteY853" fmla="*/ 234104 h 6858000"/>
              <a:gd name="connsiteX854" fmla="*/ 4172099 w 7467600"/>
              <a:gd name="connsiteY854" fmla="*/ 234207 h 6858000"/>
              <a:gd name="connsiteX855" fmla="*/ 4784282 w 7467600"/>
              <a:gd name="connsiteY855" fmla="*/ 276561 h 6858000"/>
              <a:gd name="connsiteX856" fmla="*/ 4801687 w 7467600"/>
              <a:gd name="connsiteY856" fmla="*/ 267764 h 6858000"/>
              <a:gd name="connsiteX857" fmla="*/ 6082788 w 7467600"/>
              <a:gd name="connsiteY857" fmla="*/ 64119 h 6858000"/>
              <a:gd name="connsiteX858" fmla="*/ 6099442 w 7467600"/>
              <a:gd name="connsiteY858" fmla="*/ 82568 h 6858000"/>
              <a:gd name="connsiteX859" fmla="*/ 4804137 w 7467600"/>
              <a:gd name="connsiteY859" fmla="*/ 320931 h 6858000"/>
              <a:gd name="connsiteX860" fmla="*/ 4227047 w 7467600"/>
              <a:gd name="connsiteY860" fmla="*/ 313415 h 6858000"/>
              <a:gd name="connsiteX861" fmla="*/ 4346041 w 7467600"/>
              <a:gd name="connsiteY861" fmla="*/ 456086 h 6858000"/>
              <a:gd name="connsiteX862" fmla="*/ 4870967 w 7467600"/>
              <a:gd name="connsiteY862" fmla="*/ 963061 h 6858000"/>
              <a:gd name="connsiteX863" fmla="*/ 4889647 w 7467600"/>
              <a:gd name="connsiteY863" fmla="*/ 957147 h 6858000"/>
              <a:gd name="connsiteX864" fmla="*/ 5422504 w 7467600"/>
              <a:gd name="connsiteY864" fmla="*/ 805191 h 6858000"/>
              <a:gd name="connsiteX865" fmla="*/ 6087656 w 7467600"/>
              <a:gd name="connsiteY865" fmla="*/ 826703 h 6858000"/>
              <a:gd name="connsiteX866" fmla="*/ 6058717 w 7467600"/>
              <a:gd name="connsiteY866" fmla="*/ 865992 h 6858000"/>
              <a:gd name="connsiteX867" fmla="*/ 4974153 w 7467600"/>
              <a:gd name="connsiteY867" fmla="*/ 1045456 h 6858000"/>
              <a:gd name="connsiteX868" fmla="*/ 5627835 w 7467600"/>
              <a:gd name="connsiteY868" fmla="*/ 1472077 h 6858000"/>
              <a:gd name="connsiteX869" fmla="*/ 5629817 w 7467600"/>
              <a:gd name="connsiteY869" fmla="*/ 1471412 h 6858000"/>
              <a:gd name="connsiteX870" fmla="*/ 5634124 w 7467600"/>
              <a:gd name="connsiteY870" fmla="*/ 1470572 h 6858000"/>
              <a:gd name="connsiteX871" fmla="*/ 5755832 w 7467600"/>
              <a:gd name="connsiteY871" fmla="*/ 1383886 h 6858000"/>
              <a:gd name="connsiteX872" fmla="*/ 6014186 w 7467600"/>
              <a:gd name="connsiteY872" fmla="*/ 1279799 h 6858000"/>
              <a:gd name="connsiteX873" fmla="*/ 6901619 w 7467600"/>
              <a:gd name="connsiteY873" fmla="*/ 1047874 h 6858000"/>
              <a:gd name="connsiteX874" fmla="*/ 6931566 w 7467600"/>
              <a:gd name="connsiteY874" fmla="*/ 1062034 h 6858000"/>
              <a:gd name="connsiteX875" fmla="*/ 5790982 w 7467600"/>
              <a:gd name="connsiteY875" fmla="*/ 1561380 h 6858000"/>
              <a:gd name="connsiteX876" fmla="*/ 6188971 w 7467600"/>
              <a:gd name="connsiteY876" fmla="*/ 1755168 h 6858000"/>
              <a:gd name="connsiteX877" fmla="*/ 6202446 w 7467600"/>
              <a:gd name="connsiteY877" fmla="*/ 1752268 h 6858000"/>
              <a:gd name="connsiteX878" fmla="*/ 7179560 w 7467600"/>
              <a:gd name="connsiteY878" fmla="*/ 1467551 h 6858000"/>
              <a:gd name="connsiteX879" fmla="*/ 7158730 w 7467600"/>
              <a:gd name="connsiteY879" fmla="*/ 1507835 h 6858000"/>
              <a:gd name="connsiteX880" fmla="*/ 6326959 w 7467600"/>
              <a:gd name="connsiteY880" fmla="*/ 1817686 h 6858000"/>
              <a:gd name="connsiteX881" fmla="*/ 6537433 w 7467600"/>
              <a:gd name="connsiteY881" fmla="*/ 1907790 h 6858000"/>
              <a:gd name="connsiteX882" fmla="*/ 6550221 w 7467600"/>
              <a:gd name="connsiteY882" fmla="*/ 1910729 h 6858000"/>
              <a:gd name="connsiteX883" fmla="*/ 6964438 w 7467600"/>
              <a:gd name="connsiteY883" fmla="*/ 2209505 h 6858000"/>
              <a:gd name="connsiteX884" fmla="*/ 7367862 w 7467600"/>
              <a:gd name="connsiteY884" fmla="*/ 2806833 h 6858000"/>
              <a:gd name="connsiteX885" fmla="*/ 7364329 w 7467600"/>
              <a:gd name="connsiteY885" fmla="*/ 2826907 h 6858000"/>
              <a:gd name="connsiteX886" fmla="*/ 7290545 w 7467600"/>
              <a:gd name="connsiteY886" fmla="*/ 2850663 h 6858000"/>
              <a:gd name="connsiteX887" fmla="*/ 6472036 w 7467600"/>
              <a:gd name="connsiteY887" fmla="*/ 1959003 h 6858000"/>
              <a:gd name="connsiteX888" fmla="*/ 5792897 w 7467600"/>
              <a:gd name="connsiteY888" fmla="*/ 1647747 h 6858000"/>
              <a:gd name="connsiteX889" fmla="*/ 5842751 w 7467600"/>
              <a:gd name="connsiteY889" fmla="*/ 1816112 h 6858000"/>
              <a:gd name="connsiteX890" fmla="*/ 5847424 w 7467600"/>
              <a:gd name="connsiteY890" fmla="*/ 1815776 h 6858000"/>
              <a:gd name="connsiteX891" fmla="*/ 6399821 w 7467600"/>
              <a:gd name="connsiteY891" fmla="*/ 2344799 h 6858000"/>
              <a:gd name="connsiteX892" fmla="*/ 6323232 w 7467600"/>
              <a:gd name="connsiteY892" fmla="*/ 2389634 h 6858000"/>
              <a:gd name="connsiteX893" fmla="*/ 5942958 w 7467600"/>
              <a:gd name="connsiteY893" fmla="*/ 2077708 h 6858000"/>
              <a:gd name="connsiteX894" fmla="*/ 5921559 w 7467600"/>
              <a:gd name="connsiteY894" fmla="*/ 2378596 h 6858000"/>
              <a:gd name="connsiteX895" fmla="*/ 5817651 w 7467600"/>
              <a:gd name="connsiteY895" fmla="*/ 3023919 h 6858000"/>
              <a:gd name="connsiteX896" fmla="*/ 5729634 w 7467600"/>
              <a:gd name="connsiteY896" fmla="*/ 3051849 h 6858000"/>
              <a:gd name="connsiteX897" fmla="*/ 5611018 w 7467600"/>
              <a:gd name="connsiteY897" fmla="*/ 2316769 h 6858000"/>
              <a:gd name="connsiteX898" fmla="*/ 5687608 w 7467600"/>
              <a:gd name="connsiteY898" fmla="*/ 2039972 h 6858000"/>
              <a:gd name="connsiteX899" fmla="*/ 5657554 w 7467600"/>
              <a:gd name="connsiteY899" fmla="*/ 1576445 h 6858000"/>
              <a:gd name="connsiteX900" fmla="*/ 5150475 w 7467600"/>
              <a:gd name="connsiteY900" fmla="*/ 1274012 h 6858000"/>
              <a:gd name="connsiteX901" fmla="*/ 5349142 w 7467600"/>
              <a:gd name="connsiteY901" fmla="*/ 2204405 h 6858000"/>
              <a:gd name="connsiteX902" fmla="*/ 5262214 w 7467600"/>
              <a:gd name="connsiteY902" fmla="*/ 2233836 h 6858000"/>
              <a:gd name="connsiteX903" fmla="*/ 4981539 w 7467600"/>
              <a:gd name="connsiteY903" fmla="*/ 1542201 h 6858000"/>
              <a:gd name="connsiteX904" fmla="*/ 4958461 w 7467600"/>
              <a:gd name="connsiteY904" fmla="*/ 1136957 h 6858000"/>
              <a:gd name="connsiteX905" fmla="*/ 4655015 w 7467600"/>
              <a:gd name="connsiteY905" fmla="*/ 891426 h 6858000"/>
              <a:gd name="connsiteX906" fmla="*/ 4348002 w 7467600"/>
              <a:gd name="connsiteY906" fmla="*/ 2205895 h 6858000"/>
              <a:gd name="connsiteX907" fmla="*/ 4262250 w 7467600"/>
              <a:gd name="connsiteY907" fmla="*/ 2219972 h 6858000"/>
              <a:gd name="connsiteX908" fmla="*/ 4550611 w 7467600"/>
              <a:gd name="connsiteY908" fmla="*/ 817540 h 6858000"/>
              <a:gd name="connsiteX909" fmla="*/ 4564418 w 7467600"/>
              <a:gd name="connsiteY909" fmla="*/ 808293 h 6858000"/>
              <a:gd name="connsiteX910" fmla="*/ 4266388 w 7467600"/>
              <a:gd name="connsiteY910" fmla="*/ 500083 h 6858000"/>
              <a:gd name="connsiteX911" fmla="*/ 4032842 w 7467600"/>
              <a:gd name="connsiteY911" fmla="*/ 211809 h 6858000"/>
              <a:gd name="connsiteX912" fmla="*/ 3882765 w 7467600"/>
              <a:gd name="connsiteY912" fmla="*/ 0 h 6858000"/>
              <a:gd name="connsiteX913" fmla="*/ 3721337 w 7467600"/>
              <a:gd name="connsiteY913" fmla="*/ 0 h 6858000"/>
              <a:gd name="connsiteX914" fmla="*/ 3797544 w 7467600"/>
              <a:gd name="connsiteY914" fmla="*/ 0 h 6858000"/>
              <a:gd name="connsiteX915" fmla="*/ 3775734 w 7467600"/>
              <a:gd name="connsiteY915" fmla="*/ 95131 h 6858000"/>
              <a:gd name="connsiteX916" fmla="*/ 3724807 w 7467600"/>
              <a:gd name="connsiteY916" fmla="*/ 272257 h 6858000"/>
              <a:gd name="connsiteX917" fmla="*/ 3726844 w 7467600"/>
              <a:gd name="connsiteY917" fmla="*/ 282988 h 6858000"/>
              <a:gd name="connsiteX918" fmla="*/ 3742664 w 7467600"/>
              <a:gd name="connsiteY918" fmla="*/ 279918 h 6858000"/>
              <a:gd name="connsiteX919" fmla="*/ 4103910 w 7467600"/>
              <a:gd name="connsiteY919" fmla="*/ 1161917 h 6858000"/>
              <a:gd name="connsiteX920" fmla="*/ 4020269 w 7467600"/>
              <a:gd name="connsiteY920" fmla="*/ 1200406 h 6858000"/>
              <a:gd name="connsiteX921" fmla="*/ 3674882 w 7467600"/>
              <a:gd name="connsiteY921" fmla="*/ 488524 h 6858000"/>
              <a:gd name="connsiteX922" fmla="*/ 3132682 w 7467600"/>
              <a:gd name="connsiteY922" fmla="*/ 1072284 h 6858000"/>
              <a:gd name="connsiteX923" fmla="*/ 2716346 w 7467600"/>
              <a:gd name="connsiteY923" fmla="*/ 1276376 h 6858000"/>
              <a:gd name="connsiteX924" fmla="*/ 2716772 w 7467600"/>
              <a:gd name="connsiteY924" fmla="*/ 1255462 h 6858000"/>
              <a:gd name="connsiteX925" fmla="*/ 3471096 w 7467600"/>
              <a:gd name="connsiteY925" fmla="*/ 437072 h 6858000"/>
              <a:gd name="connsiteX926" fmla="*/ 3639057 w 7467600"/>
              <a:gd name="connsiteY926" fmla="*/ 286334 h 6858000"/>
              <a:gd name="connsiteX927" fmla="*/ 3640309 w 7467600"/>
              <a:gd name="connsiteY927" fmla="*/ 284664 h 6858000"/>
              <a:gd name="connsiteX928" fmla="*/ 3646022 w 7467600"/>
              <a:gd name="connsiteY928" fmla="*/ 276711 h 6858000"/>
              <a:gd name="connsiteX929" fmla="*/ 3707943 w 7467600"/>
              <a:gd name="connsiteY929" fmla="*/ 65958 h 6858000"/>
              <a:gd name="connsiteX930" fmla="*/ 3721337 w 7467600"/>
              <a:gd name="connsiteY930" fmla="*/ 0 h 6858000"/>
              <a:gd name="connsiteX931" fmla="*/ 2867960 w 7467600"/>
              <a:gd name="connsiteY931" fmla="*/ 0 h 6858000"/>
              <a:gd name="connsiteX932" fmla="*/ 2926351 w 7467600"/>
              <a:gd name="connsiteY932" fmla="*/ 0 h 6858000"/>
              <a:gd name="connsiteX933" fmla="*/ 2902823 w 7467600"/>
              <a:gd name="connsiteY933" fmla="*/ 262929 h 6858000"/>
              <a:gd name="connsiteX934" fmla="*/ 2940663 w 7467600"/>
              <a:gd name="connsiteY934" fmla="*/ 140884 h 6858000"/>
              <a:gd name="connsiteX935" fmla="*/ 2947039 w 7467600"/>
              <a:gd name="connsiteY935" fmla="*/ 122524 h 6858000"/>
              <a:gd name="connsiteX936" fmla="*/ 2984316 w 7467600"/>
              <a:gd name="connsiteY936" fmla="*/ 0 h 6858000"/>
              <a:gd name="connsiteX937" fmla="*/ 3016114 w 7467600"/>
              <a:gd name="connsiteY937" fmla="*/ 0 h 6858000"/>
              <a:gd name="connsiteX938" fmla="*/ 2979949 w 7467600"/>
              <a:gd name="connsiteY938" fmla="*/ 119274 h 6858000"/>
              <a:gd name="connsiteX939" fmla="*/ 3023879 w 7467600"/>
              <a:gd name="connsiteY939" fmla="*/ 0 h 6858000"/>
              <a:gd name="connsiteX940" fmla="*/ 3105400 w 7467600"/>
              <a:gd name="connsiteY940" fmla="*/ 0 h 6858000"/>
              <a:gd name="connsiteX941" fmla="*/ 3094669 w 7467600"/>
              <a:gd name="connsiteY941" fmla="*/ 30308 h 6858000"/>
              <a:gd name="connsiteX942" fmla="*/ 2901945 w 7467600"/>
              <a:gd name="connsiteY942" fmla="*/ 466538 h 6858000"/>
              <a:gd name="connsiteX943" fmla="*/ 2815209 w 7467600"/>
              <a:gd name="connsiteY943" fmla="*/ 497361 h 6858000"/>
              <a:gd name="connsiteX944" fmla="*/ 2844845 w 7467600"/>
              <a:gd name="connsiteY944" fmla="*/ 127638 h 6858000"/>
              <a:gd name="connsiteX945" fmla="*/ 2867960 w 7467600"/>
              <a:gd name="connsiteY945" fmla="*/ 0 h 6858000"/>
              <a:gd name="connsiteX946" fmla="*/ 1057230 w 7467600"/>
              <a:gd name="connsiteY946" fmla="*/ 0 h 6858000"/>
              <a:gd name="connsiteX947" fmla="*/ 1111003 w 7467600"/>
              <a:gd name="connsiteY947" fmla="*/ 0 h 6858000"/>
              <a:gd name="connsiteX948" fmla="*/ 1125553 w 7467600"/>
              <a:gd name="connsiteY948" fmla="*/ 52588 h 6858000"/>
              <a:gd name="connsiteX949" fmla="*/ 1304276 w 7467600"/>
              <a:gd name="connsiteY949" fmla="*/ 476275 h 6858000"/>
              <a:gd name="connsiteX950" fmla="*/ 1492066 w 7467600"/>
              <a:gd name="connsiteY950" fmla="*/ 886333 h 6858000"/>
              <a:gd name="connsiteX951" fmla="*/ 1423698 w 7467600"/>
              <a:gd name="connsiteY951" fmla="*/ 710817 h 6858000"/>
              <a:gd name="connsiteX952" fmla="*/ 1357609 w 7467600"/>
              <a:gd name="connsiteY952" fmla="*/ 532892 h 6858000"/>
              <a:gd name="connsiteX953" fmla="*/ 1309550 w 7467600"/>
              <a:gd name="connsiteY953" fmla="*/ 374031 h 6858000"/>
              <a:gd name="connsiteX954" fmla="*/ 1193673 w 7467600"/>
              <a:gd name="connsiteY954" fmla="*/ 49533 h 6858000"/>
              <a:gd name="connsiteX955" fmla="*/ 1164391 w 7467600"/>
              <a:gd name="connsiteY955" fmla="*/ 0 h 6858000"/>
              <a:gd name="connsiteX956" fmla="*/ 1200666 w 7467600"/>
              <a:gd name="connsiteY956" fmla="*/ 0 h 6858000"/>
              <a:gd name="connsiteX957" fmla="*/ 1223408 w 7467600"/>
              <a:gd name="connsiteY957" fmla="*/ 38996 h 6858000"/>
              <a:gd name="connsiteX958" fmla="*/ 1339635 w 7467600"/>
              <a:gd name="connsiteY958" fmla="*/ 365517 h 6858000"/>
              <a:gd name="connsiteX959" fmla="*/ 1387469 w 7467600"/>
              <a:gd name="connsiteY959" fmla="*/ 523079 h 6858000"/>
              <a:gd name="connsiteX960" fmla="*/ 1452685 w 7467600"/>
              <a:gd name="connsiteY960" fmla="*/ 699806 h 6858000"/>
              <a:gd name="connsiteX961" fmla="*/ 1492092 w 7467600"/>
              <a:gd name="connsiteY961" fmla="*/ 800424 h 6858000"/>
              <a:gd name="connsiteX962" fmla="*/ 1455302 w 7467600"/>
              <a:gd name="connsiteY962" fmla="*/ 632913 h 6858000"/>
              <a:gd name="connsiteX963" fmla="*/ 1222336 w 7467600"/>
              <a:gd name="connsiteY963" fmla="*/ 9480 h 6858000"/>
              <a:gd name="connsiteX964" fmla="*/ 1214634 w 7467600"/>
              <a:gd name="connsiteY964" fmla="*/ 0 h 6858000"/>
              <a:gd name="connsiteX965" fmla="*/ 1289827 w 7467600"/>
              <a:gd name="connsiteY965" fmla="*/ 0 h 6858000"/>
              <a:gd name="connsiteX966" fmla="*/ 1321076 w 7467600"/>
              <a:gd name="connsiteY966" fmla="*/ 59722 h 6858000"/>
              <a:gd name="connsiteX967" fmla="*/ 1512579 w 7467600"/>
              <a:gd name="connsiteY967" fmla="*/ 626441 h 6858000"/>
              <a:gd name="connsiteX968" fmla="*/ 1506076 w 7467600"/>
              <a:gd name="connsiteY968" fmla="*/ 1089289 h 6858000"/>
              <a:gd name="connsiteX969" fmla="*/ 1486346 w 7467600"/>
              <a:gd name="connsiteY969" fmla="*/ 1079919 h 6858000"/>
              <a:gd name="connsiteX970" fmla="*/ 1070511 w 7467600"/>
              <a:gd name="connsiteY970" fmla="*/ 48609 h 6858000"/>
              <a:gd name="connsiteX971" fmla="*/ 1057230 w 7467600"/>
              <a:gd name="connsiteY971" fmla="*/ 0 h 6858000"/>
              <a:gd name="connsiteX972" fmla="*/ 43151 w 7467600"/>
              <a:gd name="connsiteY972" fmla="*/ 0 h 6858000"/>
              <a:gd name="connsiteX973" fmla="*/ 95283 w 7467600"/>
              <a:gd name="connsiteY973" fmla="*/ 0 h 6858000"/>
              <a:gd name="connsiteX974" fmla="*/ 300708 w 7467600"/>
              <a:gd name="connsiteY974" fmla="*/ 154571 h 6858000"/>
              <a:gd name="connsiteX975" fmla="*/ 530414 w 7467600"/>
              <a:gd name="connsiteY975" fmla="*/ 354673 h 6858000"/>
              <a:gd name="connsiteX976" fmla="*/ 333785 w 7467600"/>
              <a:gd name="connsiteY976" fmla="*/ 161564 h 6858000"/>
              <a:gd name="connsiteX977" fmla="*/ 147005 w 7467600"/>
              <a:gd name="connsiteY977" fmla="*/ 0 h 6858000"/>
              <a:gd name="connsiteX978" fmla="*/ 272509 w 7467600"/>
              <a:gd name="connsiteY978" fmla="*/ 0 h 6858000"/>
              <a:gd name="connsiteX979" fmla="*/ 326276 w 7467600"/>
              <a:gd name="connsiteY979" fmla="*/ 45847 h 6858000"/>
              <a:gd name="connsiteX980" fmla="*/ 823759 w 7467600"/>
              <a:gd name="connsiteY980" fmla="*/ 574145 h 6858000"/>
              <a:gd name="connsiteX981" fmla="*/ 811254 w 7467600"/>
              <a:gd name="connsiteY981" fmla="*/ 665546 h 6858000"/>
              <a:gd name="connsiteX982" fmla="*/ 154042 w 7467600"/>
              <a:gd name="connsiteY982" fmla="*/ 261522 h 6858000"/>
              <a:gd name="connsiteX983" fmla="*/ 13550 w 7467600"/>
              <a:gd name="connsiteY983" fmla="*/ 158423 h 6858000"/>
              <a:gd name="connsiteX984" fmla="*/ 0 w 7467600"/>
              <a:gd name="connsiteY984" fmla="*/ 146618 h 6858000"/>
              <a:gd name="connsiteX985" fmla="*/ 0 w 7467600"/>
              <a:gd name="connsiteY985" fmla="*/ 59161 h 6858000"/>
              <a:gd name="connsiteX986" fmla="*/ 45427 w 7467600"/>
              <a:gd name="connsiteY986" fmla="*/ 101078 h 6858000"/>
              <a:gd name="connsiteX987" fmla="*/ 630103 w 7467600"/>
              <a:gd name="connsiteY987" fmla="*/ 485885 h 6858000"/>
              <a:gd name="connsiteX988" fmla="*/ 532040 w 7467600"/>
              <a:gd name="connsiteY988" fmla="*/ 399359 h 6858000"/>
              <a:gd name="connsiteX989" fmla="*/ 517618 w 7467600"/>
              <a:gd name="connsiteY989" fmla="*/ 385726 h 6858000"/>
              <a:gd name="connsiteX990" fmla="*/ 285074 w 7467600"/>
              <a:gd name="connsiteY990" fmla="*/ 182755 h 6858000"/>
              <a:gd name="connsiteX991" fmla="*/ 43151 w 7467600"/>
              <a:gd name="connsiteY99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12201 w 7467600"/>
              <a:gd name="connsiteY134" fmla="*/ 5128278 h 6858000"/>
              <a:gd name="connsiteX135" fmla="*/ 1903353 w 7467600"/>
              <a:gd name="connsiteY135" fmla="*/ 5044827 h 6858000"/>
              <a:gd name="connsiteX136" fmla="*/ 1936931 w 7467600"/>
              <a:gd name="connsiteY136" fmla="*/ 5093954 h 6858000"/>
              <a:gd name="connsiteX137" fmla="*/ 2195868 w 7467600"/>
              <a:gd name="connsiteY137" fmla="*/ 5396574 h 6858000"/>
              <a:gd name="connsiteX138" fmla="*/ 2088852 w 7467600"/>
              <a:gd name="connsiteY138" fmla="*/ 5166123 h 6858000"/>
              <a:gd name="connsiteX139" fmla="*/ 1958241 w 7467600"/>
              <a:gd name="connsiteY139" fmla="*/ 5067955 h 6858000"/>
              <a:gd name="connsiteX140" fmla="*/ 1903353 w 7467600"/>
              <a:gd name="connsiteY140" fmla="*/ 5044827 h 6858000"/>
              <a:gd name="connsiteX141" fmla="*/ 1979378 w 7467600"/>
              <a:gd name="connsiteY141" fmla="*/ 4769504 h 6858000"/>
              <a:gd name="connsiteX142" fmla="*/ 2882120 w 7467600"/>
              <a:gd name="connsiteY142" fmla="*/ 5064547 h 6858000"/>
              <a:gd name="connsiteX143" fmla="*/ 2793103 w 7467600"/>
              <a:gd name="connsiteY143" fmla="*/ 5039699 h 6858000"/>
              <a:gd name="connsiteX144" fmla="*/ 2770041 w 7467600"/>
              <a:gd name="connsiteY144" fmla="*/ 5033634 h 6858000"/>
              <a:gd name="connsiteX145" fmla="*/ 1979378 w 7467600"/>
              <a:gd name="connsiteY145" fmla="*/ 4769504 h 6858000"/>
              <a:gd name="connsiteX146" fmla="*/ 1927410 w 7467600"/>
              <a:gd name="connsiteY146" fmla="*/ 4716164 h 6858000"/>
              <a:gd name="connsiteX147" fmla="*/ 1959587 w 7467600"/>
              <a:gd name="connsiteY147" fmla="*/ 4728849 h 6858000"/>
              <a:gd name="connsiteX148" fmla="*/ 2777707 w 7467600"/>
              <a:gd name="connsiteY148" fmla="*/ 5003991 h 6858000"/>
              <a:gd name="connsiteX149" fmla="*/ 2800768 w 7467600"/>
              <a:gd name="connsiteY149" fmla="*/ 5010056 h 6858000"/>
              <a:gd name="connsiteX150" fmla="*/ 2879408 w 7467600"/>
              <a:gd name="connsiteY150" fmla="*/ 5031590 h 6858000"/>
              <a:gd name="connsiteX151" fmla="*/ 2862295 w 7467600"/>
              <a:gd name="connsiteY151" fmla="*/ 5022958 h 6858000"/>
              <a:gd name="connsiteX152" fmla="*/ 2813343 w 7467600"/>
              <a:gd name="connsiteY152" fmla="*/ 4998369 h 6858000"/>
              <a:gd name="connsiteX153" fmla="*/ 2646245 w 7467600"/>
              <a:gd name="connsiteY153" fmla="*/ 4930999 h 6858000"/>
              <a:gd name="connsiteX154" fmla="*/ 1999243 w 7467600"/>
              <a:gd name="connsiteY154" fmla="*/ 4730524 h 6858000"/>
              <a:gd name="connsiteX155" fmla="*/ 1979527 w 7467600"/>
              <a:gd name="connsiteY155" fmla="*/ 4726651 h 6858000"/>
              <a:gd name="connsiteX156" fmla="*/ 1927410 w 7467600"/>
              <a:gd name="connsiteY156" fmla="*/ 4716164 h 6858000"/>
              <a:gd name="connsiteX157" fmla="*/ 1997014 w 7467600"/>
              <a:gd name="connsiteY157" fmla="*/ 4698007 h 6858000"/>
              <a:gd name="connsiteX158" fmla="*/ 2005458 w 7467600"/>
              <a:gd name="connsiteY158" fmla="*/ 4699540 h 6858000"/>
              <a:gd name="connsiteX159" fmla="*/ 2657186 w 7467600"/>
              <a:gd name="connsiteY159" fmla="*/ 4901687 h 6858000"/>
              <a:gd name="connsiteX160" fmla="*/ 2826662 w 7467600"/>
              <a:gd name="connsiteY160" fmla="*/ 4970362 h 6858000"/>
              <a:gd name="connsiteX161" fmla="*/ 2876100 w 7467600"/>
              <a:gd name="connsiteY161" fmla="*/ 4995397 h 6858000"/>
              <a:gd name="connsiteX162" fmla="*/ 3042600 w 7467600"/>
              <a:gd name="connsiteY162" fmla="*/ 5059532 h 6858000"/>
              <a:gd name="connsiteX163" fmla="*/ 1997014 w 7467600"/>
              <a:gd name="connsiteY163" fmla="*/ 4698007 h 6858000"/>
              <a:gd name="connsiteX164" fmla="*/ 2305292 w 7467600"/>
              <a:gd name="connsiteY164" fmla="*/ 4219492 h 6858000"/>
              <a:gd name="connsiteX165" fmla="*/ 3360922 w 7467600"/>
              <a:gd name="connsiteY165" fmla="*/ 4529373 h 6858000"/>
              <a:gd name="connsiteX166" fmla="*/ 3492420 w 7467600"/>
              <a:gd name="connsiteY166" fmla="*/ 4510145 h 6858000"/>
              <a:gd name="connsiteX167" fmla="*/ 3364086 w 7467600"/>
              <a:gd name="connsiteY167" fmla="*/ 4480340 h 6858000"/>
              <a:gd name="connsiteX168" fmla="*/ 3225818 w 7467600"/>
              <a:gd name="connsiteY168" fmla="*/ 4411822 h 6858000"/>
              <a:gd name="connsiteX169" fmla="*/ 3129696 w 7467600"/>
              <a:gd name="connsiteY169" fmla="*/ 4360704 h 6858000"/>
              <a:gd name="connsiteX170" fmla="*/ 2814545 w 7467600"/>
              <a:gd name="connsiteY170" fmla="*/ 4282955 h 6858000"/>
              <a:gd name="connsiteX171" fmla="*/ 2305292 w 7467600"/>
              <a:gd name="connsiteY171" fmla="*/ 4219492 h 6858000"/>
              <a:gd name="connsiteX172" fmla="*/ 2626982 w 7467600"/>
              <a:gd name="connsiteY172" fmla="*/ 4206450 h 6858000"/>
              <a:gd name="connsiteX173" fmla="*/ 2490617 w 7467600"/>
              <a:gd name="connsiteY173" fmla="*/ 4206951 h 6858000"/>
              <a:gd name="connsiteX174" fmla="*/ 2819869 w 7467600"/>
              <a:gd name="connsiteY174" fmla="*/ 4252936 h 6858000"/>
              <a:gd name="connsiteX175" fmla="*/ 3143018 w 7467600"/>
              <a:gd name="connsiteY175" fmla="*/ 4332698 h 6858000"/>
              <a:gd name="connsiteX176" fmla="*/ 3241520 w 7467600"/>
              <a:gd name="connsiteY176" fmla="*/ 4385112 h 6858000"/>
              <a:gd name="connsiteX177" fmla="*/ 3374575 w 7467600"/>
              <a:gd name="connsiteY177" fmla="*/ 4451517 h 6858000"/>
              <a:gd name="connsiteX178" fmla="*/ 3505221 w 7467600"/>
              <a:gd name="connsiteY178" fmla="*/ 4480757 h 6858000"/>
              <a:gd name="connsiteX179" fmla="*/ 2626982 w 7467600"/>
              <a:gd name="connsiteY179" fmla="*/ 4206450 h 6858000"/>
              <a:gd name="connsiteX180" fmla="*/ 1310106 w 7467600"/>
              <a:gd name="connsiteY180" fmla="*/ 3943217 h 6858000"/>
              <a:gd name="connsiteX181" fmla="*/ 854994 w 7467600"/>
              <a:gd name="connsiteY181" fmla="*/ 4399136 h 6858000"/>
              <a:gd name="connsiteX182" fmla="*/ 742462 w 7467600"/>
              <a:gd name="connsiteY182" fmla="*/ 4594648 h 6858000"/>
              <a:gd name="connsiteX183" fmla="*/ 820602 w 7467600"/>
              <a:gd name="connsiteY183" fmla="*/ 4485915 h 6858000"/>
              <a:gd name="connsiteX184" fmla="*/ 878295 w 7467600"/>
              <a:gd name="connsiteY184" fmla="*/ 4403594 h 6858000"/>
              <a:gd name="connsiteX185" fmla="*/ 1240607 w 7467600"/>
              <a:gd name="connsiteY185" fmla="*/ 4010401 h 6858000"/>
              <a:gd name="connsiteX186" fmla="*/ 1310106 w 7467600"/>
              <a:gd name="connsiteY186" fmla="*/ 3943217 h 6858000"/>
              <a:gd name="connsiteX187" fmla="*/ 1423113 w 7467600"/>
              <a:gd name="connsiteY187" fmla="*/ 3874565 h 6858000"/>
              <a:gd name="connsiteX188" fmla="*/ 1260565 w 7467600"/>
              <a:gd name="connsiteY188" fmla="*/ 4031982 h 6858000"/>
              <a:gd name="connsiteX189" fmla="*/ 901900 w 7467600"/>
              <a:gd name="connsiteY189" fmla="*/ 4421236 h 6858000"/>
              <a:gd name="connsiteX190" fmla="*/ 845044 w 7467600"/>
              <a:gd name="connsiteY190" fmla="*/ 4502436 h 6858000"/>
              <a:gd name="connsiteX191" fmla="*/ 685926 w 7467600"/>
              <a:gd name="connsiteY191" fmla="*/ 4703069 h 6858000"/>
              <a:gd name="connsiteX192" fmla="*/ 684248 w 7467600"/>
              <a:gd name="connsiteY192" fmla="*/ 4706721 h 6858000"/>
              <a:gd name="connsiteX193" fmla="*/ 1423113 w 7467600"/>
              <a:gd name="connsiteY193" fmla="*/ 3874565 h 6858000"/>
              <a:gd name="connsiteX194" fmla="*/ 3316479 w 7467600"/>
              <a:gd name="connsiteY194" fmla="*/ 3872136 h 6858000"/>
              <a:gd name="connsiteX195" fmla="*/ 3546806 w 7467600"/>
              <a:gd name="connsiteY195" fmla="*/ 4356139 h 6858000"/>
              <a:gd name="connsiteX196" fmla="*/ 3364433 w 7467600"/>
              <a:gd name="connsiteY196" fmla="*/ 3953121 h 6858000"/>
              <a:gd name="connsiteX197" fmla="*/ 3316479 w 7467600"/>
              <a:gd name="connsiteY197" fmla="*/ 3872136 h 6858000"/>
              <a:gd name="connsiteX198" fmla="*/ 3291335 w 7467600"/>
              <a:gd name="connsiteY198" fmla="*/ 3767420 h 6858000"/>
              <a:gd name="connsiteX199" fmla="*/ 3390805 w 7467600"/>
              <a:gd name="connsiteY199" fmla="*/ 3937163 h 6858000"/>
              <a:gd name="connsiteX200" fmla="*/ 3579062 w 7467600"/>
              <a:gd name="connsiteY200" fmla="*/ 4359040 h 6858000"/>
              <a:gd name="connsiteX201" fmla="*/ 3467355 w 7467600"/>
              <a:gd name="connsiteY201" fmla="*/ 3988130 h 6858000"/>
              <a:gd name="connsiteX202" fmla="*/ 3310753 w 7467600"/>
              <a:gd name="connsiteY202" fmla="*/ 3787140 h 6858000"/>
              <a:gd name="connsiteX203" fmla="*/ 3291335 w 7467600"/>
              <a:gd name="connsiteY203" fmla="*/ 3767420 h 6858000"/>
              <a:gd name="connsiteX204" fmla="*/ 1635889 w 7467600"/>
              <a:gd name="connsiteY204" fmla="*/ 3709494 h 6858000"/>
              <a:gd name="connsiteX205" fmla="*/ 1634800 w 7467600"/>
              <a:gd name="connsiteY205" fmla="*/ 3731111 h 6858000"/>
              <a:gd name="connsiteX206" fmla="*/ 1635889 w 7467600"/>
              <a:gd name="connsiteY206" fmla="*/ 3709494 h 6858000"/>
              <a:gd name="connsiteX207" fmla="*/ 1510397 w 7467600"/>
              <a:gd name="connsiteY207" fmla="*/ 3684705 h 6858000"/>
              <a:gd name="connsiteX208" fmla="*/ 1146550 w 7467600"/>
              <a:gd name="connsiteY208" fmla="*/ 3802012 h 6858000"/>
              <a:gd name="connsiteX209" fmla="*/ 698834 w 7467600"/>
              <a:gd name="connsiteY209" fmla="*/ 3952272 h 6858000"/>
              <a:gd name="connsiteX210" fmla="*/ 34256 w 7467600"/>
              <a:gd name="connsiteY210" fmla="*/ 4347603 h 6858000"/>
              <a:gd name="connsiteX211" fmla="*/ 527241 w 7467600"/>
              <a:gd name="connsiteY211" fmla="*/ 4065078 h 6858000"/>
              <a:gd name="connsiteX212" fmla="*/ 1510397 w 7467600"/>
              <a:gd name="connsiteY212" fmla="*/ 3684705 h 6858000"/>
              <a:gd name="connsiteX213" fmla="*/ 1313114 w 7467600"/>
              <a:gd name="connsiteY213" fmla="*/ 3655216 h 6858000"/>
              <a:gd name="connsiteX214" fmla="*/ 1109304 w 7467600"/>
              <a:gd name="connsiteY214" fmla="*/ 3669030 h 6858000"/>
              <a:gd name="connsiteX215" fmla="*/ 8129 w 7467600"/>
              <a:gd name="connsiteY215" fmla="*/ 4330519 h 6858000"/>
              <a:gd name="connsiteX216" fmla="*/ 687572 w 7467600"/>
              <a:gd name="connsiteY216" fmla="*/ 3925629 h 6858000"/>
              <a:gd name="connsiteX217" fmla="*/ 1138365 w 7467600"/>
              <a:gd name="connsiteY217" fmla="*/ 3774515 h 6858000"/>
              <a:gd name="connsiteX218" fmla="*/ 1505579 w 7467600"/>
              <a:gd name="connsiteY218" fmla="*/ 3655526 h 6858000"/>
              <a:gd name="connsiteX219" fmla="*/ 1313114 w 7467600"/>
              <a:gd name="connsiteY219" fmla="*/ 3655216 h 6858000"/>
              <a:gd name="connsiteX220" fmla="*/ 3655073 w 7467600"/>
              <a:gd name="connsiteY220" fmla="*/ 3650884 h 6858000"/>
              <a:gd name="connsiteX221" fmla="*/ 3989938 w 7467600"/>
              <a:gd name="connsiteY221" fmla="*/ 3991685 h 6858000"/>
              <a:gd name="connsiteX222" fmla="*/ 4393907 w 7467600"/>
              <a:gd name="connsiteY222" fmla="*/ 4261258 h 6858000"/>
              <a:gd name="connsiteX223" fmla="*/ 4648051 w 7467600"/>
              <a:gd name="connsiteY223" fmla="*/ 4374051 h 6858000"/>
              <a:gd name="connsiteX224" fmla="*/ 4383389 w 7467600"/>
              <a:gd name="connsiteY224" fmla="*/ 4184369 h 6858000"/>
              <a:gd name="connsiteX225" fmla="*/ 4165508 w 7467600"/>
              <a:gd name="connsiteY225" fmla="*/ 4035196 h 6858000"/>
              <a:gd name="connsiteX226" fmla="*/ 4068162 w 7467600"/>
              <a:gd name="connsiteY226" fmla="*/ 3953394 h 6858000"/>
              <a:gd name="connsiteX227" fmla="*/ 3981416 w 7467600"/>
              <a:gd name="connsiteY227" fmla="*/ 3880482 h 6858000"/>
              <a:gd name="connsiteX228" fmla="*/ 3800147 w 7467600"/>
              <a:gd name="connsiteY228" fmla="*/ 3749872 h 6858000"/>
              <a:gd name="connsiteX229" fmla="*/ 3655073 w 7467600"/>
              <a:gd name="connsiteY229" fmla="*/ 3650884 h 6858000"/>
              <a:gd name="connsiteX230" fmla="*/ 3670252 w 7467600"/>
              <a:gd name="connsiteY230" fmla="*/ 3622798 h 6858000"/>
              <a:gd name="connsiteX231" fmla="*/ 3817258 w 7467600"/>
              <a:gd name="connsiteY231" fmla="*/ 3723577 h 6858000"/>
              <a:gd name="connsiteX232" fmla="*/ 4000461 w 7467600"/>
              <a:gd name="connsiteY232" fmla="*/ 3855966 h 6858000"/>
              <a:gd name="connsiteX233" fmla="*/ 4088180 w 7467600"/>
              <a:gd name="connsiteY233" fmla="*/ 3929774 h 6858000"/>
              <a:gd name="connsiteX234" fmla="*/ 4184555 w 7467600"/>
              <a:gd name="connsiteY234" fmla="*/ 4010683 h 6858000"/>
              <a:gd name="connsiteX235" fmla="*/ 4399563 w 7467600"/>
              <a:gd name="connsiteY235" fmla="*/ 4158106 h 6858000"/>
              <a:gd name="connsiteX236" fmla="*/ 4684469 w 7467600"/>
              <a:gd name="connsiteY236" fmla="*/ 4364680 h 6858000"/>
              <a:gd name="connsiteX237" fmla="*/ 4690271 w 7467600"/>
              <a:gd name="connsiteY237" fmla="*/ 4370034 h 6858000"/>
              <a:gd name="connsiteX238" fmla="*/ 4136093 w 7467600"/>
              <a:gd name="connsiteY238" fmla="*/ 3858466 h 6858000"/>
              <a:gd name="connsiteX239" fmla="*/ 3670252 w 7467600"/>
              <a:gd name="connsiteY239" fmla="*/ 3622798 h 6858000"/>
              <a:gd name="connsiteX240" fmla="*/ 4440129 w 7467600"/>
              <a:gd name="connsiteY240" fmla="*/ 3448571 h 6858000"/>
              <a:gd name="connsiteX241" fmla="*/ 4856525 w 7467600"/>
              <a:gd name="connsiteY241" fmla="*/ 3915351 h 6858000"/>
              <a:gd name="connsiteX242" fmla="*/ 5059055 w 7467600"/>
              <a:gd name="connsiteY242" fmla="*/ 4108918 h 6858000"/>
              <a:gd name="connsiteX243" fmla="*/ 5290070 w 7467600"/>
              <a:gd name="connsiteY243" fmla="*/ 4263619 h 6858000"/>
              <a:gd name="connsiteX244" fmla="*/ 4834991 w 7467600"/>
              <a:gd name="connsiteY244" fmla="*/ 3830985 h 6858000"/>
              <a:gd name="connsiteX245" fmla="*/ 4440129 w 7467600"/>
              <a:gd name="connsiteY245" fmla="*/ 3448571 h 6858000"/>
              <a:gd name="connsiteX246" fmla="*/ 4441737 w 7467600"/>
              <a:gd name="connsiteY246" fmla="*/ 3399734 h 6858000"/>
              <a:gd name="connsiteX247" fmla="*/ 4431236 w 7467600"/>
              <a:gd name="connsiteY247" fmla="*/ 3400954 h 6858000"/>
              <a:gd name="connsiteX248" fmla="*/ 4557150 w 7467600"/>
              <a:gd name="connsiteY248" fmla="*/ 3510023 h 6858000"/>
              <a:gd name="connsiteX249" fmla="*/ 4856936 w 7467600"/>
              <a:gd name="connsiteY249" fmla="*/ 3809146 h 6858000"/>
              <a:gd name="connsiteX250" fmla="*/ 5111996 w 7467600"/>
              <a:gd name="connsiteY250" fmla="*/ 4065759 h 6858000"/>
              <a:gd name="connsiteX251" fmla="*/ 5388878 w 7467600"/>
              <a:gd name="connsiteY251" fmla="*/ 4300185 h 6858000"/>
              <a:gd name="connsiteX252" fmla="*/ 5425556 w 7467600"/>
              <a:gd name="connsiteY252" fmla="*/ 4308967 h 6858000"/>
              <a:gd name="connsiteX253" fmla="*/ 4943646 w 7467600"/>
              <a:gd name="connsiteY253" fmla="*/ 3822916 h 6858000"/>
              <a:gd name="connsiteX254" fmla="*/ 4594837 w 7467600"/>
              <a:gd name="connsiteY254" fmla="*/ 3532274 h 6858000"/>
              <a:gd name="connsiteX255" fmla="*/ 4441737 w 7467600"/>
              <a:gd name="connsiteY255" fmla="*/ 3399734 h 6858000"/>
              <a:gd name="connsiteX256" fmla="*/ 5425834 w 7467600"/>
              <a:gd name="connsiteY256" fmla="*/ 3162785 h 6858000"/>
              <a:gd name="connsiteX257" fmla="*/ 5401644 w 7467600"/>
              <a:gd name="connsiteY257" fmla="*/ 3617847 h 6858000"/>
              <a:gd name="connsiteX258" fmla="*/ 5467256 w 7467600"/>
              <a:gd name="connsiteY258" fmla="*/ 4175494 h 6858000"/>
              <a:gd name="connsiteX259" fmla="*/ 5448069 w 7467600"/>
              <a:gd name="connsiteY259" fmla="*/ 3567554 h 6858000"/>
              <a:gd name="connsiteX260" fmla="*/ 5425834 w 7467600"/>
              <a:gd name="connsiteY260" fmla="*/ 3162785 h 6858000"/>
              <a:gd name="connsiteX261" fmla="*/ 1318687 w 7467600"/>
              <a:gd name="connsiteY261" fmla="*/ 3113840 h 6858000"/>
              <a:gd name="connsiteX262" fmla="*/ 1066793 w 7467600"/>
              <a:gd name="connsiteY262" fmla="*/ 3212171 h 6858000"/>
              <a:gd name="connsiteX263" fmla="*/ 993319 w 7467600"/>
              <a:gd name="connsiteY263" fmla="*/ 3247648 h 6858000"/>
              <a:gd name="connsiteX264" fmla="*/ 853081 w 7467600"/>
              <a:gd name="connsiteY264" fmla="*/ 3312410 h 6858000"/>
              <a:gd name="connsiteX265" fmla="*/ 805957 w 7467600"/>
              <a:gd name="connsiteY265" fmla="*/ 3330443 h 6858000"/>
              <a:gd name="connsiteX266" fmla="*/ 1318687 w 7467600"/>
              <a:gd name="connsiteY266" fmla="*/ 3113840 h 6858000"/>
              <a:gd name="connsiteX267" fmla="*/ 5453702 w 7467600"/>
              <a:gd name="connsiteY267" fmla="*/ 3090882 h 6858000"/>
              <a:gd name="connsiteX268" fmla="*/ 5480135 w 7467600"/>
              <a:gd name="connsiteY268" fmla="*/ 3565802 h 6858000"/>
              <a:gd name="connsiteX269" fmla="*/ 5499023 w 7467600"/>
              <a:gd name="connsiteY269" fmla="*/ 4166310 h 6858000"/>
              <a:gd name="connsiteX270" fmla="*/ 5547022 w 7467600"/>
              <a:gd name="connsiteY270" fmla="*/ 3607838 h 6858000"/>
              <a:gd name="connsiteX271" fmla="*/ 5515964 w 7467600"/>
              <a:gd name="connsiteY271" fmla="*/ 3378541 h 6858000"/>
              <a:gd name="connsiteX272" fmla="*/ 5453702 w 7467600"/>
              <a:gd name="connsiteY272" fmla="*/ 3090882 h 6858000"/>
              <a:gd name="connsiteX273" fmla="*/ 1238695 w 7467600"/>
              <a:gd name="connsiteY273" fmla="*/ 3076820 h 6858000"/>
              <a:gd name="connsiteX274" fmla="*/ 716371 w 7467600"/>
              <a:gd name="connsiteY274" fmla="*/ 3293249 h 6858000"/>
              <a:gd name="connsiteX275" fmla="*/ 579522 w 7467600"/>
              <a:gd name="connsiteY275" fmla="*/ 3371759 h 6858000"/>
              <a:gd name="connsiteX276" fmla="*/ 600288 w 7467600"/>
              <a:gd name="connsiteY276" fmla="*/ 3365555 h 6858000"/>
              <a:gd name="connsiteX277" fmla="*/ 840692 w 7467600"/>
              <a:gd name="connsiteY277" fmla="*/ 3284921 h 6858000"/>
              <a:gd name="connsiteX278" fmla="*/ 979248 w 7467600"/>
              <a:gd name="connsiteY278" fmla="*/ 3221003 h 6858000"/>
              <a:gd name="connsiteX279" fmla="*/ 1053282 w 7467600"/>
              <a:gd name="connsiteY279" fmla="*/ 3185247 h 6858000"/>
              <a:gd name="connsiteX280" fmla="*/ 1320603 w 7467600"/>
              <a:gd name="connsiteY280" fmla="*/ 3081281 h 6858000"/>
              <a:gd name="connsiteX281" fmla="*/ 1238695 w 7467600"/>
              <a:gd name="connsiteY281" fmla="*/ 3076820 h 6858000"/>
              <a:gd name="connsiteX282" fmla="*/ 5425627 w 7467600"/>
              <a:gd name="connsiteY282" fmla="*/ 2954192 h 6858000"/>
              <a:gd name="connsiteX283" fmla="*/ 5470770 w 7467600"/>
              <a:gd name="connsiteY283" fmla="*/ 3005435 h 6858000"/>
              <a:gd name="connsiteX284" fmla="*/ 5519779 w 7467600"/>
              <a:gd name="connsiteY284" fmla="*/ 4359223 h 6858000"/>
              <a:gd name="connsiteX285" fmla="*/ 5520293 w 7467600"/>
              <a:gd name="connsiteY285" fmla="*/ 4360602 h 6858000"/>
              <a:gd name="connsiteX286" fmla="*/ 5767221 w 7467600"/>
              <a:gd name="connsiteY286" fmla="*/ 4665564 h 6858000"/>
              <a:gd name="connsiteX287" fmla="*/ 6937169 w 7467600"/>
              <a:gd name="connsiteY287" fmla="*/ 4815941 h 6858000"/>
              <a:gd name="connsiteX288" fmla="*/ 6953922 w 7467600"/>
              <a:gd name="connsiteY288" fmla="*/ 4890068 h 6858000"/>
              <a:gd name="connsiteX289" fmla="*/ 6071359 w 7467600"/>
              <a:gd name="connsiteY289" fmla="*/ 4770770 h 6858000"/>
              <a:gd name="connsiteX290" fmla="*/ 6038839 w 7467600"/>
              <a:gd name="connsiteY290" fmla="*/ 4764474 h 6858000"/>
              <a:gd name="connsiteX291" fmla="*/ 6038706 w 7467600"/>
              <a:gd name="connsiteY291" fmla="*/ 4763847 h 6858000"/>
              <a:gd name="connsiteX292" fmla="*/ 6037784 w 7467600"/>
              <a:gd name="connsiteY292" fmla="*/ 4764270 h 6858000"/>
              <a:gd name="connsiteX293" fmla="*/ 6038839 w 7467600"/>
              <a:gd name="connsiteY293" fmla="*/ 4764474 h 6858000"/>
              <a:gd name="connsiteX294" fmla="*/ 6040338 w 7467600"/>
              <a:gd name="connsiteY294" fmla="*/ 4771418 h 6858000"/>
              <a:gd name="connsiteX295" fmla="*/ 6024488 w 7467600"/>
              <a:gd name="connsiteY295" fmla="*/ 4809903 h 6858000"/>
              <a:gd name="connsiteX296" fmla="*/ 5599771 w 7467600"/>
              <a:gd name="connsiteY296" fmla="*/ 5509652 h 6858000"/>
              <a:gd name="connsiteX297" fmla="*/ 5548843 w 7467600"/>
              <a:gd name="connsiteY297" fmla="*/ 5563845 h 6858000"/>
              <a:gd name="connsiteX298" fmla="*/ 5940952 w 7467600"/>
              <a:gd name="connsiteY298" fmla="*/ 6250028 h 6858000"/>
              <a:gd name="connsiteX299" fmla="*/ 6043441 w 7467600"/>
              <a:gd name="connsiteY299" fmla="*/ 6665847 h 6858000"/>
              <a:gd name="connsiteX300" fmla="*/ 6093432 w 7467600"/>
              <a:gd name="connsiteY300" fmla="*/ 6858000 h 6858000"/>
              <a:gd name="connsiteX301" fmla="*/ 6034344 w 7467600"/>
              <a:gd name="connsiteY301" fmla="*/ 6858000 h 6858000"/>
              <a:gd name="connsiteX302" fmla="*/ 6026679 w 7467600"/>
              <a:gd name="connsiteY302" fmla="*/ 6836959 h 6858000"/>
              <a:gd name="connsiteX303" fmla="*/ 5800441 w 7467600"/>
              <a:gd name="connsiteY303" fmla="*/ 6335286 h 6858000"/>
              <a:gd name="connsiteX304" fmla="*/ 5526562 w 7467600"/>
              <a:gd name="connsiteY304" fmla="*/ 5705388 h 6858000"/>
              <a:gd name="connsiteX305" fmla="*/ 5519640 w 7467600"/>
              <a:gd name="connsiteY305" fmla="*/ 5683774 h 6858000"/>
              <a:gd name="connsiteX306" fmla="*/ 5844559 w 7467600"/>
              <a:gd name="connsiteY306" fmla="*/ 6553349 h 6858000"/>
              <a:gd name="connsiteX307" fmla="*/ 5975994 w 7467600"/>
              <a:gd name="connsiteY307" fmla="*/ 6858000 h 6858000"/>
              <a:gd name="connsiteX308" fmla="*/ 5898547 w 7467600"/>
              <a:gd name="connsiteY308" fmla="*/ 6858000 h 6858000"/>
              <a:gd name="connsiteX309" fmla="*/ 5682041 w 7467600"/>
              <a:gd name="connsiteY309" fmla="*/ 6355860 h 6858000"/>
              <a:gd name="connsiteX310" fmla="*/ 5461758 w 7467600"/>
              <a:gd name="connsiteY310" fmla="*/ 5820220 h 6858000"/>
              <a:gd name="connsiteX311" fmla="*/ 5237282 w 7467600"/>
              <a:gd name="connsiteY311" fmla="*/ 6579086 h 6858000"/>
              <a:gd name="connsiteX312" fmla="*/ 5115009 w 7467600"/>
              <a:gd name="connsiteY312" fmla="*/ 6858000 h 6858000"/>
              <a:gd name="connsiteX313" fmla="*/ 5028074 w 7467600"/>
              <a:gd name="connsiteY313" fmla="*/ 6858000 h 6858000"/>
              <a:gd name="connsiteX314" fmla="*/ 5079508 w 7467600"/>
              <a:gd name="connsiteY314" fmla="*/ 6749074 h 6858000"/>
              <a:gd name="connsiteX315" fmla="*/ 5371846 w 7467600"/>
              <a:gd name="connsiteY315" fmla="*/ 5924413 h 6858000"/>
              <a:gd name="connsiteX316" fmla="*/ 5270512 w 7467600"/>
              <a:gd name="connsiteY316" fmla="*/ 6138975 h 6858000"/>
              <a:gd name="connsiteX317" fmla="*/ 5062409 w 7467600"/>
              <a:gd name="connsiteY317" fmla="*/ 6653544 h 6858000"/>
              <a:gd name="connsiteX318" fmla="*/ 5036628 w 7467600"/>
              <a:gd name="connsiteY318" fmla="*/ 6754247 h 6858000"/>
              <a:gd name="connsiteX319" fmla="*/ 5009112 w 7467600"/>
              <a:gd name="connsiteY319" fmla="*/ 6858000 h 6858000"/>
              <a:gd name="connsiteX320" fmla="*/ 4976679 w 7467600"/>
              <a:gd name="connsiteY320" fmla="*/ 6858000 h 6858000"/>
              <a:gd name="connsiteX321" fmla="*/ 5006537 w 7467600"/>
              <a:gd name="connsiteY321" fmla="*/ 6747068 h 6858000"/>
              <a:gd name="connsiteX322" fmla="*/ 5032723 w 7467600"/>
              <a:gd name="connsiteY322" fmla="*/ 6644957 h 6858000"/>
              <a:gd name="connsiteX323" fmla="*/ 5242949 w 7467600"/>
              <a:gd name="connsiteY323" fmla="*/ 6125175 h 6858000"/>
              <a:gd name="connsiteX324" fmla="*/ 5286321 w 7467600"/>
              <a:gd name="connsiteY324" fmla="*/ 6033555 h 6858000"/>
              <a:gd name="connsiteX325" fmla="*/ 5008210 w 7467600"/>
              <a:gd name="connsiteY325" fmla="*/ 6649194 h 6858000"/>
              <a:gd name="connsiteX326" fmla="*/ 4986321 w 7467600"/>
              <a:gd name="connsiteY326" fmla="*/ 6765687 h 6858000"/>
              <a:gd name="connsiteX327" fmla="*/ 4973474 w 7467600"/>
              <a:gd name="connsiteY327" fmla="*/ 6858000 h 6858000"/>
              <a:gd name="connsiteX328" fmla="*/ 4907178 w 7467600"/>
              <a:gd name="connsiteY328" fmla="*/ 6858000 h 6858000"/>
              <a:gd name="connsiteX329" fmla="*/ 4910810 w 7467600"/>
              <a:gd name="connsiteY329" fmla="*/ 6829660 h 6858000"/>
              <a:gd name="connsiteX330" fmla="*/ 4987461 w 7467600"/>
              <a:gd name="connsiteY330" fmla="*/ 6432994 h 6858000"/>
              <a:gd name="connsiteX331" fmla="*/ 5179262 w 7467600"/>
              <a:gd name="connsiteY331" fmla="*/ 6035044 h 6858000"/>
              <a:gd name="connsiteX332" fmla="*/ 4689678 w 7467600"/>
              <a:gd name="connsiteY332" fmla="*/ 6440241 h 6858000"/>
              <a:gd name="connsiteX333" fmla="*/ 4477543 w 7467600"/>
              <a:gd name="connsiteY333" fmla="*/ 6674836 h 6858000"/>
              <a:gd name="connsiteX334" fmla="*/ 4329957 w 7467600"/>
              <a:gd name="connsiteY334" fmla="*/ 6858000 h 6858000"/>
              <a:gd name="connsiteX335" fmla="*/ 4218595 w 7467600"/>
              <a:gd name="connsiteY335" fmla="*/ 6858000 h 6858000"/>
              <a:gd name="connsiteX336" fmla="*/ 4368888 w 7467600"/>
              <a:gd name="connsiteY336" fmla="*/ 6668412 h 6858000"/>
              <a:gd name="connsiteX337" fmla="*/ 4563091 w 7467600"/>
              <a:gd name="connsiteY337" fmla="*/ 6442508 h 6858000"/>
              <a:gd name="connsiteX338" fmla="*/ 5387324 w 7467600"/>
              <a:gd name="connsiteY338" fmla="*/ 5705830 h 6858000"/>
              <a:gd name="connsiteX339" fmla="*/ 5073620 w 7467600"/>
              <a:gd name="connsiteY339" fmla="*/ 5955437 h 6858000"/>
              <a:gd name="connsiteX340" fmla="*/ 4689789 w 7467600"/>
              <a:gd name="connsiteY340" fmla="*/ 6268382 h 6858000"/>
              <a:gd name="connsiteX341" fmla="*/ 4418722 w 7467600"/>
              <a:gd name="connsiteY341" fmla="*/ 6570886 h 6858000"/>
              <a:gd name="connsiteX342" fmla="*/ 4214944 w 7467600"/>
              <a:gd name="connsiteY342" fmla="*/ 6858000 h 6858000"/>
              <a:gd name="connsiteX343" fmla="*/ 4177898 w 7467600"/>
              <a:gd name="connsiteY343" fmla="*/ 6858000 h 6858000"/>
              <a:gd name="connsiteX344" fmla="*/ 4391597 w 7467600"/>
              <a:gd name="connsiteY344" fmla="*/ 6556370 h 6858000"/>
              <a:gd name="connsiteX345" fmla="*/ 4668889 w 7467600"/>
              <a:gd name="connsiteY345" fmla="*/ 6246399 h 6858000"/>
              <a:gd name="connsiteX346" fmla="*/ 5055427 w 7467600"/>
              <a:gd name="connsiteY346" fmla="*/ 5931476 h 6858000"/>
              <a:gd name="connsiteX347" fmla="*/ 5371814 w 7467600"/>
              <a:gd name="connsiteY347" fmla="*/ 5678975 h 6858000"/>
              <a:gd name="connsiteX348" fmla="*/ 4987918 w 7467600"/>
              <a:gd name="connsiteY348" fmla="*/ 5838701 h 6858000"/>
              <a:gd name="connsiteX349" fmla="*/ 4317146 w 7467600"/>
              <a:gd name="connsiteY349" fmla="*/ 6587716 h 6858000"/>
              <a:gd name="connsiteX350" fmla="*/ 4171627 w 7467600"/>
              <a:gd name="connsiteY350" fmla="*/ 6858000 h 6858000"/>
              <a:gd name="connsiteX351" fmla="*/ 4081585 w 7467600"/>
              <a:gd name="connsiteY351" fmla="*/ 6858000 h 6858000"/>
              <a:gd name="connsiteX352" fmla="*/ 4238603 w 7467600"/>
              <a:gd name="connsiteY352" fmla="*/ 6559341 h 6858000"/>
              <a:gd name="connsiteX353" fmla="*/ 4778333 w 7467600"/>
              <a:gd name="connsiteY353" fmla="*/ 5873626 h 6858000"/>
              <a:gd name="connsiteX354" fmla="*/ 5414185 w 7467600"/>
              <a:gd name="connsiteY354" fmla="*/ 5573882 h 6858000"/>
              <a:gd name="connsiteX355" fmla="*/ 5959648 w 7467600"/>
              <a:gd name="connsiteY355" fmla="*/ 4760797 h 6858000"/>
              <a:gd name="connsiteX356" fmla="*/ 5355019 w 7467600"/>
              <a:gd name="connsiteY356" fmla="*/ 4734672 h 6858000"/>
              <a:gd name="connsiteX357" fmla="*/ 5083565 w 7467600"/>
              <a:gd name="connsiteY357" fmla="*/ 5179121 h 6858000"/>
              <a:gd name="connsiteX358" fmla="*/ 4713577 w 7467600"/>
              <a:gd name="connsiteY358" fmla="*/ 5616803 h 6858000"/>
              <a:gd name="connsiteX359" fmla="*/ 3989559 w 7467600"/>
              <a:gd name="connsiteY359" fmla="*/ 6145945 h 6858000"/>
              <a:gd name="connsiteX360" fmla="*/ 3939824 w 7467600"/>
              <a:gd name="connsiteY360" fmla="*/ 6066900 h 6858000"/>
              <a:gd name="connsiteX361" fmla="*/ 4584537 w 7467600"/>
              <a:gd name="connsiteY361" fmla="*/ 5324826 h 6858000"/>
              <a:gd name="connsiteX362" fmla="*/ 5037105 w 7467600"/>
              <a:gd name="connsiteY362" fmla="*/ 5088765 h 6858000"/>
              <a:gd name="connsiteX363" fmla="*/ 5039930 w 7467600"/>
              <a:gd name="connsiteY363" fmla="*/ 5089585 h 6858000"/>
              <a:gd name="connsiteX364" fmla="*/ 5263764 w 7467600"/>
              <a:gd name="connsiteY364" fmla="*/ 4735525 h 6858000"/>
              <a:gd name="connsiteX365" fmla="*/ 4086300 w 7467600"/>
              <a:gd name="connsiteY365" fmla="*/ 4884599 h 6858000"/>
              <a:gd name="connsiteX366" fmla="*/ 4085485 w 7467600"/>
              <a:gd name="connsiteY366" fmla="*/ 4899070 h 6858000"/>
              <a:gd name="connsiteX367" fmla="*/ 3871915 w 7467600"/>
              <a:gd name="connsiteY367" fmla="*/ 5253645 h 6858000"/>
              <a:gd name="connsiteX368" fmla="*/ 3799374 w 7467600"/>
              <a:gd name="connsiteY368" fmla="*/ 5466127 h 6858000"/>
              <a:gd name="connsiteX369" fmla="*/ 3498850 w 7467600"/>
              <a:gd name="connsiteY369" fmla="*/ 6661888 h 6858000"/>
              <a:gd name="connsiteX370" fmla="*/ 3399216 w 7467600"/>
              <a:gd name="connsiteY370" fmla="*/ 6858000 h 6858000"/>
              <a:gd name="connsiteX371" fmla="*/ 3303688 w 7467600"/>
              <a:gd name="connsiteY371" fmla="*/ 6858000 h 6858000"/>
              <a:gd name="connsiteX372" fmla="*/ 3391774 w 7467600"/>
              <a:gd name="connsiteY372" fmla="*/ 6697181 h 6858000"/>
              <a:gd name="connsiteX373" fmla="*/ 3735540 w 7467600"/>
              <a:gd name="connsiteY373" fmla="*/ 5546923 h 6858000"/>
              <a:gd name="connsiteX374" fmla="*/ 3729438 w 7467600"/>
              <a:gd name="connsiteY374" fmla="*/ 5569058 h 6858000"/>
              <a:gd name="connsiteX375" fmla="*/ 3707782 w 7467600"/>
              <a:gd name="connsiteY375" fmla="*/ 5644908 h 6858000"/>
              <a:gd name="connsiteX376" fmla="*/ 3583827 w 7467600"/>
              <a:gd name="connsiteY376" fmla="*/ 6039215 h 6858000"/>
              <a:gd name="connsiteX377" fmla="*/ 3547861 w 7467600"/>
              <a:gd name="connsiteY377" fmla="*/ 6129609 h 6858000"/>
              <a:gd name="connsiteX378" fmla="*/ 3490905 w 7467600"/>
              <a:gd name="connsiteY378" fmla="*/ 6277660 h 6858000"/>
              <a:gd name="connsiteX379" fmla="*/ 3455859 w 7467600"/>
              <a:gd name="connsiteY379" fmla="*/ 6391301 h 6858000"/>
              <a:gd name="connsiteX380" fmla="*/ 3429112 w 7467600"/>
              <a:gd name="connsiteY380" fmla="*/ 6479469 h 6858000"/>
              <a:gd name="connsiteX381" fmla="*/ 3304862 w 7467600"/>
              <a:gd name="connsiteY381" fmla="*/ 6796476 h 6858000"/>
              <a:gd name="connsiteX382" fmla="*/ 3276071 w 7467600"/>
              <a:gd name="connsiteY382" fmla="*/ 6858000 h 6858000"/>
              <a:gd name="connsiteX383" fmla="*/ 3240805 w 7467600"/>
              <a:gd name="connsiteY383" fmla="*/ 6858000 h 6858000"/>
              <a:gd name="connsiteX384" fmla="*/ 3275917 w 7467600"/>
              <a:gd name="connsiteY384" fmla="*/ 6783192 h 6858000"/>
              <a:gd name="connsiteX385" fmla="*/ 3399358 w 7467600"/>
              <a:gd name="connsiteY385" fmla="*/ 6469011 h 6858000"/>
              <a:gd name="connsiteX386" fmla="*/ 3425650 w 7467600"/>
              <a:gd name="connsiteY386" fmla="*/ 6381333 h 6858000"/>
              <a:gd name="connsiteX387" fmla="*/ 3460661 w 7467600"/>
              <a:gd name="connsiteY387" fmla="*/ 6266763 h 6858000"/>
              <a:gd name="connsiteX388" fmla="*/ 3518021 w 7467600"/>
              <a:gd name="connsiteY388" fmla="*/ 6117298 h 6858000"/>
              <a:gd name="connsiteX389" fmla="*/ 3554035 w 7467600"/>
              <a:gd name="connsiteY389" fmla="*/ 6027832 h 6858000"/>
              <a:gd name="connsiteX390" fmla="*/ 3677174 w 7467600"/>
              <a:gd name="connsiteY390" fmla="*/ 5636351 h 6858000"/>
              <a:gd name="connsiteX391" fmla="*/ 3698819 w 7467600"/>
              <a:gd name="connsiteY391" fmla="*/ 5560503 h 6858000"/>
              <a:gd name="connsiteX392" fmla="*/ 3702094 w 7467600"/>
              <a:gd name="connsiteY392" fmla="*/ 5549194 h 6858000"/>
              <a:gd name="connsiteX393" fmla="*/ 3398355 w 7467600"/>
              <a:gd name="connsiteY393" fmla="*/ 6094603 h 6858000"/>
              <a:gd name="connsiteX394" fmla="*/ 3193941 w 7467600"/>
              <a:gd name="connsiteY394" fmla="*/ 6798775 h 6858000"/>
              <a:gd name="connsiteX395" fmla="*/ 3184140 w 7467600"/>
              <a:gd name="connsiteY395" fmla="*/ 6858000 h 6858000"/>
              <a:gd name="connsiteX396" fmla="*/ 3099978 w 7467600"/>
              <a:gd name="connsiteY396" fmla="*/ 6858000 h 6858000"/>
              <a:gd name="connsiteX397" fmla="*/ 3101556 w 7467600"/>
              <a:gd name="connsiteY397" fmla="*/ 6843337 h 6858000"/>
              <a:gd name="connsiteX398" fmla="*/ 3370162 w 7467600"/>
              <a:gd name="connsiteY398" fmla="*/ 5785550 h 6858000"/>
              <a:gd name="connsiteX399" fmla="*/ 3746477 w 7467600"/>
              <a:gd name="connsiteY399" fmla="*/ 5377889 h 6858000"/>
              <a:gd name="connsiteX400" fmla="*/ 3863399 w 7467600"/>
              <a:gd name="connsiteY400" fmla="*/ 5087257 h 6858000"/>
              <a:gd name="connsiteX401" fmla="*/ 3968712 w 7467600"/>
              <a:gd name="connsiteY401" fmla="*/ 4913989 h 6858000"/>
              <a:gd name="connsiteX402" fmla="*/ 2792390 w 7467600"/>
              <a:gd name="connsiteY402" fmla="*/ 5382974 h 6858000"/>
              <a:gd name="connsiteX403" fmla="*/ 2714982 w 7467600"/>
              <a:gd name="connsiteY403" fmla="*/ 5427051 h 6858000"/>
              <a:gd name="connsiteX404" fmla="*/ 2813361 w 7467600"/>
              <a:gd name="connsiteY404" fmla="*/ 6023912 h 6858000"/>
              <a:gd name="connsiteX405" fmla="*/ 2688430 w 7467600"/>
              <a:gd name="connsiteY405" fmla="*/ 6801564 h 6858000"/>
              <a:gd name="connsiteX406" fmla="*/ 2629626 w 7467600"/>
              <a:gd name="connsiteY406" fmla="*/ 6763394 h 6858000"/>
              <a:gd name="connsiteX407" fmla="*/ 2565328 w 7467600"/>
              <a:gd name="connsiteY407" fmla="*/ 5516399 h 6858000"/>
              <a:gd name="connsiteX408" fmla="*/ 1922999 w 7467600"/>
              <a:gd name="connsiteY408" fmla="*/ 5980343 h 6858000"/>
              <a:gd name="connsiteX409" fmla="*/ 1950261 w 7467600"/>
              <a:gd name="connsiteY409" fmla="*/ 6405858 h 6858000"/>
              <a:gd name="connsiteX410" fmla="*/ 2365554 w 7467600"/>
              <a:gd name="connsiteY410" fmla="*/ 6759107 h 6858000"/>
              <a:gd name="connsiteX411" fmla="*/ 2424142 w 7467600"/>
              <a:gd name="connsiteY411" fmla="*/ 6858000 h 6858000"/>
              <a:gd name="connsiteX412" fmla="*/ 2395994 w 7467600"/>
              <a:gd name="connsiteY412" fmla="*/ 6858000 h 6858000"/>
              <a:gd name="connsiteX413" fmla="*/ 2392863 w 7467600"/>
              <a:gd name="connsiteY413" fmla="*/ 6852964 h 6858000"/>
              <a:gd name="connsiteX414" fmla="*/ 2017589 w 7467600"/>
              <a:gd name="connsiteY414" fmla="*/ 6493982 h 6858000"/>
              <a:gd name="connsiteX415" fmla="*/ 2147336 w 7467600"/>
              <a:gd name="connsiteY415" fmla="*/ 6594052 h 6858000"/>
              <a:gd name="connsiteX416" fmla="*/ 2207047 w 7467600"/>
              <a:gd name="connsiteY416" fmla="*/ 6654540 h 6858000"/>
              <a:gd name="connsiteX417" fmla="*/ 2299106 w 7467600"/>
              <a:gd name="connsiteY417" fmla="*/ 6778931 h 6858000"/>
              <a:gd name="connsiteX418" fmla="*/ 2314430 w 7467600"/>
              <a:gd name="connsiteY418" fmla="*/ 6801144 h 6858000"/>
              <a:gd name="connsiteX419" fmla="*/ 2352406 w 7467600"/>
              <a:gd name="connsiteY419" fmla="*/ 6858000 h 6858000"/>
              <a:gd name="connsiteX420" fmla="*/ 2314492 w 7467600"/>
              <a:gd name="connsiteY420" fmla="*/ 6858000 h 6858000"/>
              <a:gd name="connsiteX421" fmla="*/ 2288095 w 7467600"/>
              <a:gd name="connsiteY421" fmla="*/ 6818030 h 6858000"/>
              <a:gd name="connsiteX422" fmla="*/ 2272768 w 7467600"/>
              <a:gd name="connsiteY422" fmla="*/ 6795822 h 6858000"/>
              <a:gd name="connsiteX423" fmla="*/ 2182715 w 7467600"/>
              <a:gd name="connsiteY423" fmla="*/ 6675071 h 6858000"/>
              <a:gd name="connsiteX424" fmla="*/ 2032061 w 7467600"/>
              <a:gd name="connsiteY424" fmla="*/ 6541380 h 6858000"/>
              <a:gd name="connsiteX425" fmla="*/ 2257220 w 7467600"/>
              <a:gd name="connsiteY425" fmla="*/ 6826257 h 6858000"/>
              <a:gd name="connsiteX426" fmla="*/ 2281324 w 7467600"/>
              <a:gd name="connsiteY426" fmla="*/ 6858000 h 6858000"/>
              <a:gd name="connsiteX427" fmla="*/ 2242860 w 7467600"/>
              <a:gd name="connsiteY427" fmla="*/ 6858000 h 6858000"/>
              <a:gd name="connsiteX428" fmla="*/ 2232818 w 7467600"/>
              <a:gd name="connsiteY428" fmla="*/ 6844926 h 6858000"/>
              <a:gd name="connsiteX429" fmla="*/ 1990172 w 7467600"/>
              <a:gd name="connsiteY429" fmla="*/ 6542121 h 6858000"/>
              <a:gd name="connsiteX430" fmla="*/ 2124090 w 7467600"/>
              <a:gd name="connsiteY430" fmla="*/ 6761017 h 6858000"/>
              <a:gd name="connsiteX431" fmla="*/ 2200380 w 7467600"/>
              <a:gd name="connsiteY431" fmla="*/ 6858000 h 6858000"/>
              <a:gd name="connsiteX432" fmla="*/ 2147507 w 7467600"/>
              <a:gd name="connsiteY432" fmla="*/ 6858000 h 6858000"/>
              <a:gd name="connsiteX433" fmla="*/ 2070668 w 7467600"/>
              <a:gd name="connsiteY433" fmla="*/ 6761520 h 6858000"/>
              <a:gd name="connsiteX434" fmla="*/ 1975142 w 7467600"/>
              <a:gd name="connsiteY434" fmla="*/ 6585570 h 6858000"/>
              <a:gd name="connsiteX435" fmla="*/ 2050035 w 7467600"/>
              <a:gd name="connsiteY435" fmla="*/ 6813345 h 6858000"/>
              <a:gd name="connsiteX436" fmla="*/ 2063025 w 7467600"/>
              <a:gd name="connsiteY436" fmla="*/ 6858000 h 6858000"/>
              <a:gd name="connsiteX437" fmla="*/ 2021675 w 7467600"/>
              <a:gd name="connsiteY437" fmla="*/ 6858000 h 6858000"/>
              <a:gd name="connsiteX438" fmla="*/ 2019308 w 7467600"/>
              <a:gd name="connsiteY438" fmla="*/ 6847118 h 6858000"/>
              <a:gd name="connsiteX439" fmla="*/ 1938835 w 7467600"/>
              <a:gd name="connsiteY439" fmla="*/ 6551160 h 6858000"/>
              <a:gd name="connsiteX440" fmla="*/ 1953230 w 7467600"/>
              <a:gd name="connsiteY440" fmla="*/ 6759699 h 6858000"/>
              <a:gd name="connsiteX441" fmla="*/ 1956763 w 7467600"/>
              <a:gd name="connsiteY441" fmla="*/ 6778191 h 6858000"/>
              <a:gd name="connsiteX442" fmla="*/ 1967925 w 7467600"/>
              <a:gd name="connsiteY442" fmla="*/ 6858000 h 6858000"/>
              <a:gd name="connsiteX443" fmla="*/ 1936622 w 7467600"/>
              <a:gd name="connsiteY443" fmla="*/ 6858000 h 6858000"/>
              <a:gd name="connsiteX444" fmla="*/ 1926261 w 7467600"/>
              <a:gd name="connsiteY444" fmla="*/ 6784064 h 6858000"/>
              <a:gd name="connsiteX445" fmla="*/ 1922724 w 7467600"/>
              <a:gd name="connsiteY445" fmla="*/ 6765577 h 6858000"/>
              <a:gd name="connsiteX446" fmla="*/ 1904650 w 7467600"/>
              <a:gd name="connsiteY446" fmla="*/ 6639616 h 6858000"/>
              <a:gd name="connsiteX447" fmla="*/ 1885273 w 7467600"/>
              <a:gd name="connsiteY447" fmla="*/ 6858000 h 6858000"/>
              <a:gd name="connsiteX448" fmla="*/ 1854363 w 7467600"/>
              <a:gd name="connsiteY448" fmla="*/ 6858000 h 6858000"/>
              <a:gd name="connsiteX449" fmla="*/ 1880391 w 7467600"/>
              <a:gd name="connsiteY449" fmla="*/ 6603796 h 6858000"/>
              <a:gd name="connsiteX450" fmla="*/ 1818273 w 7467600"/>
              <a:gd name="connsiteY450" fmla="*/ 6715729 h 6858000"/>
              <a:gd name="connsiteX451" fmla="*/ 1794691 w 7467600"/>
              <a:gd name="connsiteY451" fmla="*/ 6843239 h 6858000"/>
              <a:gd name="connsiteX452" fmla="*/ 1794914 w 7467600"/>
              <a:gd name="connsiteY452" fmla="*/ 6858000 h 6858000"/>
              <a:gd name="connsiteX453" fmla="*/ 1746128 w 7467600"/>
              <a:gd name="connsiteY453" fmla="*/ 6858000 h 6858000"/>
              <a:gd name="connsiteX454" fmla="*/ 1753934 w 7467600"/>
              <a:gd name="connsiteY454" fmla="*/ 6724796 h 6858000"/>
              <a:gd name="connsiteX455" fmla="*/ 1792053 w 7467600"/>
              <a:gd name="connsiteY455" fmla="*/ 6572396 h 6858000"/>
              <a:gd name="connsiteX456" fmla="*/ 1862248 w 7467600"/>
              <a:gd name="connsiteY456" fmla="*/ 6266397 h 6858000"/>
              <a:gd name="connsiteX457" fmla="*/ 1862250 w 7467600"/>
              <a:gd name="connsiteY457" fmla="*/ 6033531 h 6858000"/>
              <a:gd name="connsiteX458" fmla="*/ 1211999 w 7467600"/>
              <a:gd name="connsiteY458" fmla="*/ 6683610 h 6858000"/>
              <a:gd name="connsiteX459" fmla="*/ 1213266 w 7467600"/>
              <a:gd name="connsiteY459" fmla="*/ 6691947 h 6858000"/>
              <a:gd name="connsiteX460" fmla="*/ 1203370 w 7467600"/>
              <a:gd name="connsiteY460" fmla="*/ 6850676 h 6858000"/>
              <a:gd name="connsiteX461" fmla="*/ 1203671 w 7467600"/>
              <a:gd name="connsiteY461" fmla="*/ 6858000 h 6858000"/>
              <a:gd name="connsiteX462" fmla="*/ 1143180 w 7467600"/>
              <a:gd name="connsiteY462" fmla="*/ 6858000 h 6858000"/>
              <a:gd name="connsiteX463" fmla="*/ 1142176 w 7467600"/>
              <a:gd name="connsiteY463" fmla="*/ 6766045 h 6858000"/>
              <a:gd name="connsiteX464" fmla="*/ 1067484 w 7467600"/>
              <a:gd name="connsiteY464" fmla="*/ 6858000 h 6858000"/>
              <a:gd name="connsiteX465" fmla="*/ 953928 w 7467600"/>
              <a:gd name="connsiteY465" fmla="*/ 6858000 h 6858000"/>
              <a:gd name="connsiteX466" fmla="*/ 959715 w 7467600"/>
              <a:gd name="connsiteY466" fmla="*/ 6850185 h 6858000"/>
              <a:gd name="connsiteX467" fmla="*/ 1483788 w 7467600"/>
              <a:gd name="connsiteY467" fmla="*/ 6259174 h 6858000"/>
              <a:gd name="connsiteX468" fmla="*/ 1100671 w 7467600"/>
              <a:gd name="connsiteY468" fmla="*/ 6252137 h 6858000"/>
              <a:gd name="connsiteX469" fmla="*/ 1090144 w 7467600"/>
              <a:gd name="connsiteY469" fmla="*/ 6256748 h 6858000"/>
              <a:gd name="connsiteX470" fmla="*/ 1095872 w 7467600"/>
              <a:gd name="connsiteY470" fmla="*/ 6271892 h 6858000"/>
              <a:gd name="connsiteX471" fmla="*/ 262785 w 7467600"/>
              <a:gd name="connsiteY471" fmla="*/ 6845450 h 6858000"/>
              <a:gd name="connsiteX472" fmla="*/ 209968 w 7467600"/>
              <a:gd name="connsiteY472" fmla="*/ 6770713 h 6858000"/>
              <a:gd name="connsiteX473" fmla="*/ 873460 w 7467600"/>
              <a:gd name="connsiteY473" fmla="*/ 6253768 h 6858000"/>
              <a:gd name="connsiteX474" fmla="*/ 192686 w 7467600"/>
              <a:gd name="connsiteY474" fmla="*/ 5849257 h 6858000"/>
              <a:gd name="connsiteX475" fmla="*/ 4696 w 7467600"/>
              <a:gd name="connsiteY475" fmla="*/ 5697668 h 6858000"/>
              <a:gd name="connsiteX476" fmla="*/ 0 w 7467600"/>
              <a:gd name="connsiteY476" fmla="*/ 5689984 h 6858000"/>
              <a:gd name="connsiteX477" fmla="*/ 0 w 7467600"/>
              <a:gd name="connsiteY477" fmla="*/ 5513472 h 6858000"/>
              <a:gd name="connsiteX478" fmla="*/ 174101 w 7467600"/>
              <a:gd name="connsiteY478" fmla="*/ 5620277 h 6858000"/>
              <a:gd name="connsiteX479" fmla="*/ 891800 w 7467600"/>
              <a:gd name="connsiteY479" fmla="*/ 6036935 h 6858000"/>
              <a:gd name="connsiteX480" fmla="*/ 1072219 w 7467600"/>
              <a:gd name="connsiteY480" fmla="*/ 6169443 h 6858000"/>
              <a:gd name="connsiteX481" fmla="*/ 1074117 w 7467600"/>
              <a:gd name="connsiteY481" fmla="*/ 6170301 h 6858000"/>
              <a:gd name="connsiteX482" fmla="*/ 1083114 w 7467600"/>
              <a:gd name="connsiteY482" fmla="*/ 6174131 h 6858000"/>
              <a:gd name="connsiteX483" fmla="*/ 1543010 w 7467600"/>
              <a:gd name="connsiteY483" fmla="*/ 6191140 h 6858000"/>
              <a:gd name="connsiteX484" fmla="*/ 1551080 w 7467600"/>
              <a:gd name="connsiteY484" fmla="*/ 6195006 h 6858000"/>
              <a:gd name="connsiteX485" fmla="*/ 2345443 w 7467600"/>
              <a:gd name="connsiteY485" fmla="*/ 5549882 h 6858000"/>
              <a:gd name="connsiteX486" fmla="*/ 1721499 w 7467600"/>
              <a:gd name="connsiteY486" fmla="*/ 5599969 h 6858000"/>
              <a:gd name="connsiteX487" fmla="*/ 767716 w 7467600"/>
              <a:gd name="connsiteY487" fmla="*/ 5472768 h 6858000"/>
              <a:gd name="connsiteX488" fmla="*/ 722147 w 7467600"/>
              <a:gd name="connsiteY488" fmla="*/ 5393091 h 6858000"/>
              <a:gd name="connsiteX489" fmla="*/ 1485552 w 7467600"/>
              <a:gd name="connsiteY489" fmla="*/ 5313202 h 6858000"/>
              <a:gd name="connsiteX490" fmla="*/ 2143004 w 7467600"/>
              <a:gd name="connsiteY490" fmla="*/ 5402420 h 6858000"/>
              <a:gd name="connsiteX491" fmla="*/ 1933391 w 7467600"/>
              <a:gd name="connsiteY491" fmla="*/ 5156971 h 6858000"/>
              <a:gd name="connsiteX492" fmla="*/ 1827118 w 7467600"/>
              <a:gd name="connsiteY492" fmla="*/ 4968410 h 6858000"/>
              <a:gd name="connsiteX493" fmla="*/ 1837349 w 7467600"/>
              <a:gd name="connsiteY493" fmla="*/ 4956357 h 6858000"/>
              <a:gd name="connsiteX494" fmla="*/ 2162835 w 7467600"/>
              <a:gd name="connsiteY494" fmla="*/ 5187853 h 6858000"/>
              <a:gd name="connsiteX495" fmla="*/ 2257167 w 7467600"/>
              <a:gd name="connsiteY495" fmla="*/ 5462123 h 6858000"/>
              <a:gd name="connsiteX496" fmla="*/ 2261598 w 7467600"/>
              <a:gd name="connsiteY496" fmla="*/ 5467998 h 6858000"/>
              <a:gd name="connsiteX497" fmla="*/ 2437177 w 7467600"/>
              <a:gd name="connsiteY497" fmla="*/ 5479608 h 6858000"/>
              <a:gd name="connsiteX498" fmla="*/ 2445247 w 7467600"/>
              <a:gd name="connsiteY498" fmla="*/ 5483476 h 6858000"/>
              <a:gd name="connsiteX499" fmla="*/ 2743626 w 7467600"/>
              <a:gd name="connsiteY499" fmla="*/ 5304819 h 6858000"/>
              <a:gd name="connsiteX500" fmla="*/ 3048102 w 7467600"/>
              <a:gd name="connsiteY500" fmla="*/ 5150595 h 6858000"/>
              <a:gd name="connsiteX501" fmla="*/ 1799414 w 7467600"/>
              <a:gd name="connsiteY501" fmla="*/ 4694732 h 6858000"/>
              <a:gd name="connsiteX502" fmla="*/ 1771735 w 7467600"/>
              <a:gd name="connsiteY502" fmla="*/ 4619929 h 6858000"/>
              <a:gd name="connsiteX503" fmla="*/ 3104273 w 7467600"/>
              <a:gd name="connsiteY503" fmla="*/ 5076159 h 6858000"/>
              <a:gd name="connsiteX504" fmla="*/ 3113245 w 7467600"/>
              <a:gd name="connsiteY504" fmla="*/ 5090705 h 6858000"/>
              <a:gd name="connsiteX505" fmla="*/ 3126294 w 7467600"/>
              <a:gd name="connsiteY505" fmla="*/ 5114400 h 6858000"/>
              <a:gd name="connsiteX506" fmla="*/ 3937433 w 7467600"/>
              <a:gd name="connsiteY506" fmla="*/ 4830473 h 6858000"/>
              <a:gd name="connsiteX507" fmla="*/ 3590475 w 7467600"/>
              <a:gd name="connsiteY507" fmla="*/ 4597974 h 6858000"/>
              <a:gd name="connsiteX508" fmla="*/ 3100264 w 7467600"/>
              <a:gd name="connsiteY508" fmla="*/ 4579845 h 6858000"/>
              <a:gd name="connsiteX509" fmla="*/ 2183576 w 7467600"/>
              <a:gd name="connsiteY509" fmla="*/ 4227150 h 6858000"/>
              <a:gd name="connsiteX510" fmla="*/ 2151029 w 7467600"/>
              <a:gd name="connsiteY510" fmla="*/ 4146947 h 6858000"/>
              <a:gd name="connsiteX511" fmla="*/ 3563434 w 7467600"/>
              <a:gd name="connsiteY511" fmla="*/ 4469115 h 6858000"/>
              <a:gd name="connsiteX512" fmla="*/ 3177952 w 7467600"/>
              <a:gd name="connsiteY512" fmla="*/ 3657386 h 6858000"/>
              <a:gd name="connsiteX513" fmla="*/ 3189263 w 7467600"/>
              <a:gd name="connsiteY513" fmla="*/ 3625726 h 6858000"/>
              <a:gd name="connsiteX514" fmla="*/ 3560912 w 7467600"/>
              <a:gd name="connsiteY514" fmla="*/ 4079863 h 6858000"/>
              <a:gd name="connsiteX515" fmla="*/ 3626636 w 7467600"/>
              <a:gd name="connsiteY515" fmla="*/ 4512230 h 6858000"/>
              <a:gd name="connsiteX516" fmla="*/ 3653088 w 7467600"/>
              <a:gd name="connsiteY516" fmla="*/ 4521417 h 6858000"/>
              <a:gd name="connsiteX517" fmla="*/ 3988128 w 7467600"/>
              <a:gd name="connsiteY517" fmla="*/ 4817267 h 6858000"/>
              <a:gd name="connsiteX518" fmla="*/ 4830582 w 7467600"/>
              <a:gd name="connsiteY518" fmla="*/ 4676000 h 6858000"/>
              <a:gd name="connsiteX519" fmla="*/ 4830100 w 7467600"/>
              <a:gd name="connsiteY519" fmla="*/ 4675554 h 6858000"/>
              <a:gd name="connsiteX520" fmla="*/ 4036318 w 7467600"/>
              <a:gd name="connsiteY520" fmla="*/ 4147013 h 6858000"/>
              <a:gd name="connsiteX521" fmla="*/ 3432098 w 7467600"/>
              <a:gd name="connsiteY521" fmla="*/ 3537312 h 6858000"/>
              <a:gd name="connsiteX522" fmla="*/ 3446761 w 7467600"/>
              <a:gd name="connsiteY522" fmla="*/ 3461278 h 6858000"/>
              <a:gd name="connsiteX523" fmla="*/ 4419733 w 7467600"/>
              <a:gd name="connsiteY523" fmla="*/ 3963555 h 6858000"/>
              <a:gd name="connsiteX524" fmla="*/ 4781371 w 7467600"/>
              <a:gd name="connsiteY524" fmla="*/ 4458604 h 6858000"/>
              <a:gd name="connsiteX525" fmla="*/ 4780440 w 7467600"/>
              <a:gd name="connsiteY525" fmla="*/ 4470290 h 6858000"/>
              <a:gd name="connsiteX526" fmla="*/ 4898954 w 7467600"/>
              <a:gd name="connsiteY526" fmla="*/ 4662092 h 6858000"/>
              <a:gd name="connsiteX527" fmla="*/ 4900699 w 7467600"/>
              <a:gd name="connsiteY527" fmla="*/ 4670867 h 6858000"/>
              <a:gd name="connsiteX528" fmla="*/ 5714511 w 7467600"/>
              <a:gd name="connsiteY528" fmla="*/ 4663483 h 6858000"/>
              <a:gd name="connsiteX529" fmla="*/ 5464793 w 7467600"/>
              <a:gd name="connsiteY529" fmla="*/ 4393556 h 6858000"/>
              <a:gd name="connsiteX530" fmla="*/ 5461897 w 7467600"/>
              <a:gd name="connsiteY530" fmla="*/ 4390879 h 6858000"/>
              <a:gd name="connsiteX531" fmla="*/ 4294126 w 7467600"/>
              <a:gd name="connsiteY531" fmla="*/ 3303048 h 6858000"/>
              <a:gd name="connsiteX532" fmla="*/ 4305321 w 7467600"/>
              <a:gd name="connsiteY532" fmla="*/ 3256953 h 6858000"/>
              <a:gd name="connsiteX533" fmla="*/ 4949299 w 7467600"/>
              <a:gd name="connsiteY533" fmla="*/ 3766336 h 6858000"/>
              <a:gd name="connsiteX534" fmla="*/ 5291452 w 7467600"/>
              <a:gd name="connsiteY534" fmla="*/ 4076801 h 6858000"/>
              <a:gd name="connsiteX535" fmla="*/ 5434998 w 7467600"/>
              <a:gd name="connsiteY535" fmla="*/ 4254100 h 6858000"/>
              <a:gd name="connsiteX536" fmla="*/ 5351015 w 7467600"/>
              <a:gd name="connsiteY536" fmla="*/ 3760989 h 6858000"/>
              <a:gd name="connsiteX537" fmla="*/ 5413780 w 7467600"/>
              <a:gd name="connsiteY537" fmla="*/ 2966265 h 6858000"/>
              <a:gd name="connsiteX538" fmla="*/ 5425627 w 7467600"/>
              <a:gd name="connsiteY538" fmla="*/ 2954192 h 6858000"/>
              <a:gd name="connsiteX539" fmla="*/ 6604735 w 7467600"/>
              <a:gd name="connsiteY539" fmla="*/ 2041381 h 6858000"/>
              <a:gd name="connsiteX540" fmla="*/ 7204487 w 7467600"/>
              <a:gd name="connsiteY540" fmla="*/ 2742112 h 6858000"/>
              <a:gd name="connsiteX541" fmla="*/ 7131592 w 7467600"/>
              <a:gd name="connsiteY541" fmla="*/ 2672096 h 6858000"/>
              <a:gd name="connsiteX542" fmla="*/ 6996344 w 7467600"/>
              <a:gd name="connsiteY542" fmla="*/ 2518310 h 6858000"/>
              <a:gd name="connsiteX543" fmla="*/ 6735495 w 7467600"/>
              <a:gd name="connsiteY543" fmla="*/ 2196890 h 6858000"/>
              <a:gd name="connsiteX544" fmla="*/ 6721901 w 7467600"/>
              <a:gd name="connsiteY544" fmla="*/ 2179274 h 6858000"/>
              <a:gd name="connsiteX545" fmla="*/ 6604735 w 7467600"/>
              <a:gd name="connsiteY545" fmla="*/ 2041381 h 6858000"/>
              <a:gd name="connsiteX546" fmla="*/ 6591670 w 7467600"/>
              <a:gd name="connsiteY546" fmla="*/ 1988277 h 6858000"/>
              <a:gd name="connsiteX547" fmla="*/ 6747349 w 7467600"/>
              <a:gd name="connsiteY547" fmla="*/ 2160069 h 6858000"/>
              <a:gd name="connsiteX548" fmla="*/ 6760943 w 7467600"/>
              <a:gd name="connsiteY548" fmla="*/ 2177686 h 6858000"/>
              <a:gd name="connsiteX549" fmla="*/ 7021065 w 7467600"/>
              <a:gd name="connsiteY549" fmla="*/ 2498102 h 6858000"/>
              <a:gd name="connsiteX550" fmla="*/ 7155223 w 7467600"/>
              <a:gd name="connsiteY550" fmla="*/ 2650386 h 6858000"/>
              <a:gd name="connsiteX551" fmla="*/ 7203167 w 7467600"/>
              <a:gd name="connsiteY551" fmla="*/ 2697288 h 6858000"/>
              <a:gd name="connsiteX552" fmla="*/ 6937703 w 7467600"/>
              <a:gd name="connsiteY552" fmla="*/ 2321981 h 6858000"/>
              <a:gd name="connsiteX553" fmla="*/ 6591670 w 7467600"/>
              <a:gd name="connsiteY553" fmla="*/ 1988277 h 6858000"/>
              <a:gd name="connsiteX554" fmla="*/ 5798671 w 7467600"/>
              <a:gd name="connsiteY554" fmla="*/ 1981601 h 6858000"/>
              <a:gd name="connsiteX555" fmla="*/ 5754709 w 7467600"/>
              <a:gd name="connsiteY555" fmla="*/ 2071454 h 6858000"/>
              <a:gd name="connsiteX556" fmla="*/ 5763044 w 7467600"/>
              <a:gd name="connsiteY556" fmla="*/ 2842206 h 6858000"/>
              <a:gd name="connsiteX557" fmla="*/ 5764974 w 7467600"/>
              <a:gd name="connsiteY557" fmla="*/ 2799609 h 6858000"/>
              <a:gd name="connsiteX558" fmla="*/ 5767665 w 7467600"/>
              <a:gd name="connsiteY558" fmla="*/ 2666409 h 6858000"/>
              <a:gd name="connsiteX559" fmla="*/ 5763055 w 7467600"/>
              <a:gd name="connsiteY559" fmla="*/ 2579705 h 6858000"/>
              <a:gd name="connsiteX560" fmla="*/ 5758079 w 7467600"/>
              <a:gd name="connsiteY560" fmla="*/ 2492508 h 6858000"/>
              <a:gd name="connsiteX561" fmla="*/ 5779325 w 7467600"/>
              <a:gd name="connsiteY561" fmla="*/ 2197069 h 6858000"/>
              <a:gd name="connsiteX562" fmla="*/ 5798671 w 7467600"/>
              <a:gd name="connsiteY562" fmla="*/ 1981601 h 6858000"/>
              <a:gd name="connsiteX563" fmla="*/ 5829202 w 7467600"/>
              <a:gd name="connsiteY563" fmla="*/ 1971679 h 6858000"/>
              <a:gd name="connsiteX564" fmla="*/ 5809558 w 7467600"/>
              <a:gd name="connsiteY564" fmla="*/ 2198043 h 6858000"/>
              <a:gd name="connsiteX565" fmla="*/ 5788653 w 7467600"/>
              <a:gd name="connsiteY565" fmla="*/ 2489430 h 6858000"/>
              <a:gd name="connsiteX566" fmla="*/ 5793439 w 7467600"/>
              <a:gd name="connsiteY566" fmla="*/ 2575235 h 6858000"/>
              <a:gd name="connsiteX567" fmla="*/ 5796837 w 7467600"/>
              <a:gd name="connsiteY567" fmla="*/ 2637633 h 6858000"/>
              <a:gd name="connsiteX568" fmla="*/ 5818614 w 7467600"/>
              <a:gd name="connsiteY568" fmla="*/ 2473055 h 6858000"/>
              <a:gd name="connsiteX569" fmla="*/ 5829202 w 7467600"/>
              <a:gd name="connsiteY569" fmla="*/ 1971679 h 6858000"/>
              <a:gd name="connsiteX570" fmla="*/ 5911389 w 7467600"/>
              <a:gd name="connsiteY570" fmla="*/ 1898371 h 6858000"/>
              <a:gd name="connsiteX571" fmla="*/ 6237627 w 7467600"/>
              <a:gd name="connsiteY571" fmla="*/ 2231921 h 6858000"/>
              <a:gd name="connsiteX572" fmla="*/ 5911389 w 7467600"/>
              <a:gd name="connsiteY572" fmla="*/ 1898371 h 6858000"/>
              <a:gd name="connsiteX573" fmla="*/ 6944437 w 7467600"/>
              <a:gd name="connsiteY573" fmla="*/ 1575402 h 6858000"/>
              <a:gd name="connsiteX574" fmla="*/ 6304730 w 7467600"/>
              <a:gd name="connsiteY574" fmla="*/ 1766654 h 6858000"/>
              <a:gd name="connsiteX575" fmla="*/ 6944437 w 7467600"/>
              <a:gd name="connsiteY575" fmla="*/ 1575402 h 6858000"/>
              <a:gd name="connsiteX576" fmla="*/ 7019523 w 7467600"/>
              <a:gd name="connsiteY576" fmla="*/ 1519450 h 6858000"/>
              <a:gd name="connsiteX577" fmla="*/ 6298091 w 7467600"/>
              <a:gd name="connsiteY577" fmla="*/ 1737122 h 6858000"/>
              <a:gd name="connsiteX578" fmla="*/ 7019523 w 7467600"/>
              <a:gd name="connsiteY578" fmla="*/ 1519450 h 6858000"/>
              <a:gd name="connsiteX579" fmla="*/ 2399523 w 7467600"/>
              <a:gd name="connsiteY579" fmla="*/ 1428234 h 6858000"/>
              <a:gd name="connsiteX580" fmla="*/ 2224982 w 7467600"/>
              <a:gd name="connsiteY580" fmla="*/ 1826201 h 6858000"/>
              <a:gd name="connsiteX581" fmla="*/ 2096099 w 7467600"/>
              <a:gd name="connsiteY581" fmla="*/ 2345900 h 6858000"/>
              <a:gd name="connsiteX582" fmla="*/ 2283317 w 7467600"/>
              <a:gd name="connsiteY582" fmla="*/ 1796925 h 6858000"/>
              <a:gd name="connsiteX583" fmla="*/ 2399523 w 7467600"/>
              <a:gd name="connsiteY583" fmla="*/ 1428234 h 6858000"/>
              <a:gd name="connsiteX584" fmla="*/ 2448558 w 7467600"/>
              <a:gd name="connsiteY584" fmla="*/ 1373435 h 6858000"/>
              <a:gd name="connsiteX585" fmla="*/ 2312521 w 7467600"/>
              <a:gd name="connsiteY585" fmla="*/ 1806140 h 6858000"/>
              <a:gd name="connsiteX586" fmla="*/ 2127533 w 7467600"/>
              <a:gd name="connsiteY586" fmla="*/ 2348380 h 6858000"/>
              <a:gd name="connsiteX587" fmla="*/ 2358080 w 7467600"/>
              <a:gd name="connsiteY587" fmla="*/ 1866134 h 6858000"/>
              <a:gd name="connsiteX588" fmla="*/ 2407436 w 7467600"/>
              <a:gd name="connsiteY588" fmla="*/ 1651070 h 6858000"/>
              <a:gd name="connsiteX589" fmla="*/ 2448558 w 7467600"/>
              <a:gd name="connsiteY589" fmla="*/ 1373435 h 6858000"/>
              <a:gd name="connsiteX590" fmla="*/ 278707 w 7467600"/>
              <a:gd name="connsiteY590" fmla="*/ 1352270 h 6858000"/>
              <a:gd name="connsiteX591" fmla="*/ 321570 w 7467600"/>
              <a:gd name="connsiteY591" fmla="*/ 1861610 h 6858000"/>
              <a:gd name="connsiteX592" fmla="*/ 294281 w 7467600"/>
              <a:gd name="connsiteY592" fmla="*/ 1440658 h 6858000"/>
              <a:gd name="connsiteX593" fmla="*/ 278707 w 7467600"/>
              <a:gd name="connsiteY593" fmla="*/ 1352270 h 6858000"/>
              <a:gd name="connsiteX594" fmla="*/ 1423821 w 7467600"/>
              <a:gd name="connsiteY594" fmla="*/ 1351958 h 6858000"/>
              <a:gd name="connsiteX595" fmla="*/ 1638521 w 7467600"/>
              <a:gd name="connsiteY595" fmla="*/ 1908470 h 6858000"/>
              <a:gd name="connsiteX596" fmla="*/ 1754199 w 7467600"/>
              <a:gd name="connsiteY596" fmla="*/ 2149284 h 6858000"/>
              <a:gd name="connsiteX597" fmla="*/ 1908359 w 7467600"/>
              <a:gd name="connsiteY597" fmla="*/ 2364988 h 6858000"/>
              <a:gd name="connsiteX598" fmla="*/ 1647661 w 7467600"/>
              <a:gd name="connsiteY598" fmla="*/ 1825945 h 6858000"/>
              <a:gd name="connsiteX599" fmla="*/ 1423821 w 7467600"/>
              <a:gd name="connsiteY599" fmla="*/ 1351958 h 6858000"/>
              <a:gd name="connsiteX600" fmla="*/ 1431890 w 7467600"/>
              <a:gd name="connsiteY600" fmla="*/ 1306475 h 6858000"/>
              <a:gd name="connsiteX601" fmla="*/ 1507597 w 7467600"/>
              <a:gd name="connsiteY601" fmla="*/ 1446132 h 6858000"/>
              <a:gd name="connsiteX602" fmla="*/ 1674586 w 7467600"/>
              <a:gd name="connsiteY602" fmla="*/ 1813832 h 6858000"/>
              <a:gd name="connsiteX603" fmla="*/ 1815950 w 7467600"/>
              <a:gd name="connsiteY603" fmla="*/ 2128564 h 6858000"/>
              <a:gd name="connsiteX604" fmla="*/ 1984242 w 7467600"/>
              <a:gd name="connsiteY604" fmla="*/ 2430829 h 6858000"/>
              <a:gd name="connsiteX605" fmla="*/ 2014023 w 7467600"/>
              <a:gd name="connsiteY605" fmla="*/ 2450995 h 6858000"/>
              <a:gd name="connsiteX606" fmla="*/ 1747337 w 7467600"/>
              <a:gd name="connsiteY606" fmla="*/ 1855264 h 6858000"/>
              <a:gd name="connsiteX607" fmla="*/ 1533749 w 7467600"/>
              <a:gd name="connsiteY607" fmla="*/ 1478656 h 6858000"/>
              <a:gd name="connsiteX608" fmla="*/ 1431890 w 7467600"/>
              <a:gd name="connsiteY608" fmla="*/ 1306475 h 6858000"/>
              <a:gd name="connsiteX609" fmla="*/ 5052692 w 7467600"/>
              <a:gd name="connsiteY609" fmla="*/ 1292994 h 6858000"/>
              <a:gd name="connsiteX610" fmla="*/ 5200661 w 7467600"/>
              <a:gd name="connsiteY610" fmla="*/ 1635186 h 6858000"/>
              <a:gd name="connsiteX611" fmla="*/ 5297138 w 7467600"/>
              <a:gd name="connsiteY611" fmla="*/ 1906351 h 6858000"/>
              <a:gd name="connsiteX612" fmla="*/ 5052692 w 7467600"/>
              <a:gd name="connsiteY612" fmla="*/ 1292994 h 6858000"/>
              <a:gd name="connsiteX613" fmla="*/ 5009948 w 7467600"/>
              <a:gd name="connsiteY613" fmla="*/ 1273619 h 6858000"/>
              <a:gd name="connsiteX614" fmla="*/ 5121777 w 7467600"/>
              <a:gd name="connsiteY614" fmla="*/ 1654213 h 6858000"/>
              <a:gd name="connsiteX615" fmla="*/ 5293545 w 7467600"/>
              <a:gd name="connsiteY615" fmla="*/ 2072247 h 6858000"/>
              <a:gd name="connsiteX616" fmla="*/ 5294042 w 7467600"/>
              <a:gd name="connsiteY616" fmla="*/ 2065019 h 6858000"/>
              <a:gd name="connsiteX617" fmla="*/ 5171936 w 7467600"/>
              <a:gd name="connsiteY617" fmla="*/ 1647613 h 6858000"/>
              <a:gd name="connsiteX618" fmla="*/ 5009948 w 7467600"/>
              <a:gd name="connsiteY618" fmla="*/ 1273619 h 6858000"/>
              <a:gd name="connsiteX619" fmla="*/ 655236 w 7467600"/>
              <a:gd name="connsiteY619" fmla="*/ 1268632 h 6858000"/>
              <a:gd name="connsiteX620" fmla="*/ 839521 w 7467600"/>
              <a:gd name="connsiteY620" fmla="*/ 1685315 h 6858000"/>
              <a:gd name="connsiteX621" fmla="*/ 1109416 w 7467600"/>
              <a:gd name="connsiteY621" fmla="*/ 2061663 h 6858000"/>
              <a:gd name="connsiteX622" fmla="*/ 1298300 w 7467600"/>
              <a:gd name="connsiteY622" fmla="*/ 2247742 h 6858000"/>
              <a:gd name="connsiteX623" fmla="*/ 1125871 w 7467600"/>
              <a:gd name="connsiteY623" fmla="*/ 1989513 h 6858000"/>
              <a:gd name="connsiteX624" fmla="*/ 981574 w 7467600"/>
              <a:gd name="connsiteY624" fmla="*/ 1783157 h 6858000"/>
              <a:gd name="connsiteX625" fmla="*/ 922198 w 7467600"/>
              <a:gd name="connsiteY625" fmla="*/ 1677437 h 6858000"/>
              <a:gd name="connsiteX626" fmla="*/ 869293 w 7467600"/>
              <a:gd name="connsiteY626" fmla="*/ 1583214 h 6858000"/>
              <a:gd name="connsiteX627" fmla="*/ 751431 w 7467600"/>
              <a:gd name="connsiteY627" fmla="*/ 1405731 h 6858000"/>
              <a:gd name="connsiteX628" fmla="*/ 655236 w 7467600"/>
              <a:gd name="connsiteY628" fmla="*/ 1268632 h 6858000"/>
              <a:gd name="connsiteX629" fmla="*/ 6516292 w 7467600"/>
              <a:gd name="connsiteY629" fmla="*/ 1263064 h 6858000"/>
              <a:gd name="connsiteX630" fmla="*/ 5736320 w 7467600"/>
              <a:gd name="connsiteY630" fmla="*/ 1501803 h 6858000"/>
              <a:gd name="connsiteX631" fmla="*/ 6516292 w 7467600"/>
              <a:gd name="connsiteY631" fmla="*/ 1263064 h 6858000"/>
              <a:gd name="connsiteX632" fmla="*/ 291466 w 7467600"/>
              <a:gd name="connsiteY632" fmla="*/ 1250369 h 6858000"/>
              <a:gd name="connsiteX633" fmla="*/ 323180 w 7467600"/>
              <a:gd name="connsiteY633" fmla="*/ 1435283 h 6858000"/>
              <a:gd name="connsiteX634" fmla="*/ 349381 w 7467600"/>
              <a:gd name="connsiteY634" fmla="*/ 1875041 h 6858000"/>
              <a:gd name="connsiteX635" fmla="*/ 374363 w 7467600"/>
              <a:gd name="connsiteY635" fmla="*/ 1506494 h 6858000"/>
              <a:gd name="connsiteX636" fmla="*/ 302168 w 7467600"/>
              <a:gd name="connsiteY636" fmla="*/ 1274495 h 6858000"/>
              <a:gd name="connsiteX637" fmla="*/ 291466 w 7467600"/>
              <a:gd name="connsiteY637" fmla="*/ 1250369 h 6858000"/>
              <a:gd name="connsiteX638" fmla="*/ 678222 w 7467600"/>
              <a:gd name="connsiteY638" fmla="*/ 1248670 h 6858000"/>
              <a:gd name="connsiteX639" fmla="*/ 775536 w 7467600"/>
              <a:gd name="connsiteY639" fmla="*/ 1388015 h 6858000"/>
              <a:gd name="connsiteX640" fmla="*/ 894529 w 7467600"/>
              <a:gd name="connsiteY640" fmla="*/ 1567739 h 6858000"/>
              <a:gd name="connsiteX641" fmla="*/ 948000 w 7467600"/>
              <a:gd name="connsiteY641" fmla="*/ 1663088 h 6858000"/>
              <a:gd name="connsiteX642" fmla="*/ 1006812 w 7467600"/>
              <a:gd name="connsiteY642" fmla="*/ 1767683 h 6858000"/>
              <a:gd name="connsiteX643" fmla="*/ 1149133 w 7467600"/>
              <a:gd name="connsiteY643" fmla="*/ 1971513 h 6858000"/>
              <a:gd name="connsiteX644" fmla="*/ 1333952 w 7467600"/>
              <a:gd name="connsiteY644" fmla="*/ 2251620 h 6858000"/>
              <a:gd name="connsiteX645" fmla="*/ 1337329 w 7467600"/>
              <a:gd name="connsiteY645" fmla="*/ 2258350 h 6858000"/>
              <a:gd name="connsiteX646" fmla="*/ 1014726 w 7467600"/>
              <a:gd name="connsiteY646" fmla="*/ 1615556 h 6858000"/>
              <a:gd name="connsiteX647" fmla="*/ 678222 w 7467600"/>
              <a:gd name="connsiteY647" fmla="*/ 1248670 h 6858000"/>
              <a:gd name="connsiteX648" fmla="*/ 6691602 w 7467600"/>
              <a:gd name="connsiteY648" fmla="*/ 1140573 h 6858000"/>
              <a:gd name="connsiteX649" fmla="*/ 6571100 w 7467600"/>
              <a:gd name="connsiteY649" fmla="*/ 1183662 h 6858000"/>
              <a:gd name="connsiteX650" fmla="*/ 6241687 w 7467600"/>
              <a:gd name="connsiteY650" fmla="*/ 1257600 h 6858000"/>
              <a:gd name="connsiteX651" fmla="*/ 5693009 w 7467600"/>
              <a:gd name="connsiteY651" fmla="*/ 1478256 h 6858000"/>
              <a:gd name="connsiteX652" fmla="*/ 6548420 w 7467600"/>
              <a:gd name="connsiteY652" fmla="*/ 1214599 h 6858000"/>
              <a:gd name="connsiteX653" fmla="*/ 6605473 w 7467600"/>
              <a:gd name="connsiteY653" fmla="*/ 1184686 h 6858000"/>
              <a:gd name="connsiteX654" fmla="*/ 6691602 w 7467600"/>
              <a:gd name="connsiteY654" fmla="*/ 1140573 h 6858000"/>
              <a:gd name="connsiteX655" fmla="*/ 4002475 w 7467600"/>
              <a:gd name="connsiteY655" fmla="*/ 1037802 h 6858000"/>
              <a:gd name="connsiteX656" fmla="*/ 4000324 w 7467600"/>
              <a:gd name="connsiteY656" fmla="*/ 1039362 h 6858000"/>
              <a:gd name="connsiteX657" fmla="*/ 4002862 w 7467600"/>
              <a:gd name="connsiteY657" fmla="*/ 1042866 h 6858000"/>
              <a:gd name="connsiteX658" fmla="*/ 4002475 w 7467600"/>
              <a:gd name="connsiteY658" fmla="*/ 1037802 h 6858000"/>
              <a:gd name="connsiteX659" fmla="*/ 506322 w 7467600"/>
              <a:gd name="connsiteY659" fmla="*/ 1020997 h 6858000"/>
              <a:gd name="connsiteX660" fmla="*/ 533068 w 7467600"/>
              <a:gd name="connsiteY660" fmla="*/ 1029409 h 6858000"/>
              <a:gd name="connsiteX661" fmla="*/ 1232525 w 7467600"/>
              <a:gd name="connsiteY661" fmla="*/ 1804675 h 6858000"/>
              <a:gd name="connsiteX662" fmla="*/ 1388858 w 7467600"/>
              <a:gd name="connsiteY662" fmla="*/ 2368011 h 6858000"/>
              <a:gd name="connsiteX663" fmla="*/ 1384098 w 7467600"/>
              <a:gd name="connsiteY663" fmla="*/ 2378125 h 6858000"/>
              <a:gd name="connsiteX664" fmla="*/ 1425393 w 7467600"/>
              <a:gd name="connsiteY664" fmla="*/ 2589124 h 6858000"/>
              <a:gd name="connsiteX665" fmla="*/ 1424001 w 7467600"/>
              <a:gd name="connsiteY665" fmla="*/ 2597541 h 6858000"/>
              <a:gd name="connsiteX666" fmla="*/ 2152729 w 7467600"/>
              <a:gd name="connsiteY666" fmla="*/ 2864487 h 6858000"/>
              <a:gd name="connsiteX667" fmla="*/ 2020609 w 7467600"/>
              <a:gd name="connsiteY667" fmla="*/ 2539671 h 6858000"/>
              <a:gd name="connsiteX668" fmla="*/ 2018920 w 7467600"/>
              <a:gd name="connsiteY668" fmla="*/ 2536309 h 6858000"/>
              <a:gd name="connsiteX669" fmla="*/ 1342441 w 7467600"/>
              <a:gd name="connsiteY669" fmla="*/ 1173017 h 6858000"/>
              <a:gd name="connsiteX670" fmla="*/ 1367925 w 7467600"/>
              <a:gd name="connsiteY670" fmla="*/ 1135648 h 6858000"/>
              <a:gd name="connsiteX671" fmla="*/ 1771401 w 7467600"/>
              <a:gd name="connsiteY671" fmla="*/ 1806673 h 6858000"/>
              <a:gd name="connsiteX672" fmla="*/ 1972385 w 7467600"/>
              <a:gd name="connsiteY672" fmla="*/ 2198735 h 6858000"/>
              <a:gd name="connsiteX673" fmla="*/ 2040892 w 7467600"/>
              <a:gd name="connsiteY673" fmla="*/ 2405205 h 6858000"/>
              <a:gd name="connsiteX674" fmla="*/ 2131689 w 7467600"/>
              <a:gd name="connsiteY674" fmla="*/ 1936926 h 6858000"/>
              <a:gd name="connsiteX675" fmla="*/ 2454820 w 7467600"/>
              <a:gd name="connsiteY675" fmla="*/ 1248808 h 6858000"/>
              <a:gd name="connsiteX676" fmla="*/ 2492512 w 7467600"/>
              <a:gd name="connsiteY676" fmla="*/ 1302920 h 6858000"/>
              <a:gd name="connsiteX677" fmla="*/ 2081216 w 7467600"/>
              <a:gd name="connsiteY677" fmla="*/ 2527513 h 6858000"/>
              <a:gd name="connsiteX678" fmla="*/ 2081211 w 7467600"/>
              <a:gd name="connsiteY678" fmla="*/ 2528916 h 6858000"/>
              <a:gd name="connsiteX679" fmla="*/ 2199067 w 7467600"/>
              <a:gd name="connsiteY679" fmla="*/ 2884061 h 6858000"/>
              <a:gd name="connsiteX680" fmla="*/ 3192586 w 7467600"/>
              <a:gd name="connsiteY680" fmla="*/ 3411496 h 6858000"/>
              <a:gd name="connsiteX681" fmla="*/ 3182620 w 7467600"/>
              <a:gd name="connsiteY681" fmla="*/ 3483279 h 6858000"/>
              <a:gd name="connsiteX682" fmla="*/ 2435119 w 7467600"/>
              <a:gd name="connsiteY682" fmla="*/ 3080173 h 6858000"/>
              <a:gd name="connsiteX683" fmla="*/ 2410152 w 7467600"/>
              <a:gd name="connsiteY683" fmla="*/ 3063751 h 6858000"/>
              <a:gd name="connsiteX684" fmla="*/ 2408099 w 7467600"/>
              <a:gd name="connsiteY684" fmla="*/ 3064403 h 6858000"/>
              <a:gd name="connsiteX685" fmla="*/ 2407218 w 7467600"/>
              <a:gd name="connsiteY685" fmla="*/ 3070324 h 6858000"/>
              <a:gd name="connsiteX686" fmla="*/ 2380138 w 7467600"/>
              <a:gd name="connsiteY686" fmla="*/ 3099341 h 6858000"/>
              <a:gd name="connsiteX687" fmla="*/ 1765923 w 7467600"/>
              <a:gd name="connsiteY687" fmla="*/ 3581043 h 6858000"/>
              <a:gd name="connsiteX688" fmla="*/ 1702258 w 7467600"/>
              <a:gd name="connsiteY688" fmla="*/ 3612286 h 6858000"/>
              <a:gd name="connsiteX689" fmla="*/ 1538370 w 7467600"/>
              <a:gd name="connsiteY689" fmla="*/ 3811804 h 6858000"/>
              <a:gd name="connsiteX690" fmla="*/ 542867 w 7467600"/>
              <a:gd name="connsiteY690" fmla="*/ 4944092 h 6858000"/>
              <a:gd name="connsiteX691" fmla="*/ 515800 w 7467600"/>
              <a:gd name="connsiteY691" fmla="*/ 4862180 h 6858000"/>
              <a:gd name="connsiteX692" fmla="*/ 909145 w 7467600"/>
              <a:gd name="connsiteY692" fmla="*/ 4199225 h 6858000"/>
              <a:gd name="connsiteX693" fmla="*/ 1214067 w 7467600"/>
              <a:gd name="connsiteY693" fmla="*/ 3908561 h 6858000"/>
              <a:gd name="connsiteX694" fmla="*/ 640967 w 7467600"/>
              <a:gd name="connsiteY694" fmla="*/ 4105601 h 6858000"/>
              <a:gd name="connsiteX695" fmla="*/ 112563 w 7467600"/>
              <a:gd name="connsiteY695" fmla="*/ 4396952 h 6858000"/>
              <a:gd name="connsiteX696" fmla="*/ 0 w 7467600"/>
              <a:gd name="connsiteY696" fmla="*/ 4466006 h 6858000"/>
              <a:gd name="connsiteX697" fmla="*/ 0 w 7467600"/>
              <a:gd name="connsiteY697" fmla="*/ 4233763 h 6858000"/>
              <a:gd name="connsiteX698" fmla="*/ 36881 w 7467600"/>
              <a:gd name="connsiteY698" fmla="*/ 4200118 h 6858000"/>
              <a:gd name="connsiteX699" fmla="*/ 910534 w 7467600"/>
              <a:gd name="connsiteY699" fmla="*/ 3629753 h 6858000"/>
              <a:gd name="connsiteX700" fmla="*/ 1578717 w 7467600"/>
              <a:gd name="connsiteY700" fmla="*/ 3575982 h 6858000"/>
              <a:gd name="connsiteX701" fmla="*/ 2338780 w 7467600"/>
              <a:gd name="connsiteY701" fmla="*/ 3033725 h 6858000"/>
              <a:gd name="connsiteX702" fmla="*/ 1807991 w 7467600"/>
              <a:gd name="connsiteY702" fmla="*/ 2807184 h 6858000"/>
              <a:gd name="connsiteX703" fmla="*/ 1416358 w 7467600"/>
              <a:gd name="connsiteY703" fmla="*/ 3112571 h 6858000"/>
              <a:gd name="connsiteX704" fmla="*/ 939066 w 7467600"/>
              <a:gd name="connsiteY704" fmla="*/ 3378798 h 6858000"/>
              <a:gd name="connsiteX705" fmla="*/ 115099 w 7467600"/>
              <a:gd name="connsiteY705" fmla="*/ 3607650 h 6858000"/>
              <a:gd name="connsiteX706" fmla="*/ 97284 w 7467600"/>
              <a:gd name="connsiteY706" fmla="*/ 3520393 h 6858000"/>
              <a:gd name="connsiteX707" fmla="*/ 922050 w 7467600"/>
              <a:gd name="connsiteY707" fmla="*/ 3074867 h 6858000"/>
              <a:gd name="connsiteX708" fmla="*/ 1405265 w 7467600"/>
              <a:gd name="connsiteY708" fmla="*/ 3016319 h 6858000"/>
              <a:gd name="connsiteX709" fmla="*/ 1407512 w 7467600"/>
              <a:gd name="connsiteY709" fmla="*/ 3018001 h 6858000"/>
              <a:gd name="connsiteX710" fmla="*/ 1726266 w 7467600"/>
              <a:gd name="connsiteY710" fmla="*/ 2777274 h 6858000"/>
              <a:gd name="connsiteX711" fmla="*/ 625390 w 7467600"/>
              <a:gd name="connsiteY711" fmla="*/ 2514541 h 6858000"/>
              <a:gd name="connsiteX712" fmla="*/ 619799 w 7467600"/>
              <a:gd name="connsiteY712" fmla="*/ 2527180 h 6858000"/>
              <a:gd name="connsiteX713" fmla="*/ 310030 w 7467600"/>
              <a:gd name="connsiteY713" fmla="*/ 2771818 h 6858000"/>
              <a:gd name="connsiteX714" fmla="*/ 173877 w 7467600"/>
              <a:gd name="connsiteY714" fmla="*/ 2937056 h 6858000"/>
              <a:gd name="connsiteX715" fmla="*/ 77889 w 7467600"/>
              <a:gd name="connsiteY715" fmla="*/ 3138440 h 6858000"/>
              <a:gd name="connsiteX716" fmla="*/ 0 w 7467600"/>
              <a:gd name="connsiteY716" fmla="*/ 3271395 h 6858000"/>
              <a:gd name="connsiteX717" fmla="*/ 0 w 7467600"/>
              <a:gd name="connsiteY717" fmla="*/ 3153002 h 6858000"/>
              <a:gd name="connsiteX718" fmla="*/ 2386 w 7467600"/>
              <a:gd name="connsiteY718" fmla="*/ 3149203 h 6858000"/>
              <a:gd name="connsiteX719" fmla="*/ 89753 w 7467600"/>
              <a:gd name="connsiteY719" fmla="*/ 2987702 h 6858000"/>
              <a:gd name="connsiteX720" fmla="*/ 76869 w 7467600"/>
              <a:gd name="connsiteY720" fmla="*/ 3005404 h 6858000"/>
              <a:gd name="connsiteX721" fmla="*/ 32049 w 7467600"/>
              <a:gd name="connsiteY721" fmla="*/ 3065814 h 6858000"/>
              <a:gd name="connsiteX722" fmla="*/ 0 w 7467600"/>
              <a:gd name="connsiteY722" fmla="*/ 3108744 h 6858000"/>
              <a:gd name="connsiteX723" fmla="*/ 0 w 7467600"/>
              <a:gd name="connsiteY723" fmla="*/ 3058059 h 6858000"/>
              <a:gd name="connsiteX724" fmla="*/ 7610 w 7467600"/>
              <a:gd name="connsiteY724" fmla="*/ 3047889 h 6858000"/>
              <a:gd name="connsiteX725" fmla="*/ 52419 w 7467600"/>
              <a:gd name="connsiteY725" fmla="*/ 2987479 h 6858000"/>
              <a:gd name="connsiteX726" fmla="*/ 59142 w 7467600"/>
              <a:gd name="connsiteY726" fmla="*/ 2978488 h 6858000"/>
              <a:gd name="connsiteX727" fmla="*/ 0 w 7467600"/>
              <a:gd name="connsiteY727" fmla="*/ 3015334 h 6858000"/>
              <a:gd name="connsiteX728" fmla="*/ 0 w 7467600"/>
              <a:gd name="connsiteY728" fmla="*/ 2914286 h 6858000"/>
              <a:gd name="connsiteX729" fmla="*/ 36383 w 7467600"/>
              <a:gd name="connsiteY729" fmla="*/ 2901128 h 6858000"/>
              <a:gd name="connsiteX730" fmla="*/ 156329 w 7467600"/>
              <a:gd name="connsiteY730" fmla="*/ 2840533 h 6858000"/>
              <a:gd name="connsiteX731" fmla="*/ 358355 w 7467600"/>
              <a:gd name="connsiteY731" fmla="*/ 2620471 h 6858000"/>
              <a:gd name="connsiteX732" fmla="*/ 510577 w 7467600"/>
              <a:gd name="connsiteY732" fmla="*/ 2501244 h 6858000"/>
              <a:gd name="connsiteX733" fmla="*/ 211967 w 7467600"/>
              <a:gd name="connsiteY733" fmla="*/ 2479171 h 6858000"/>
              <a:gd name="connsiteX734" fmla="*/ 0 w 7467600"/>
              <a:gd name="connsiteY734" fmla="*/ 2476398 h 6858000"/>
              <a:gd name="connsiteX735" fmla="*/ 0 w 7467600"/>
              <a:gd name="connsiteY735" fmla="*/ 2389189 h 6858000"/>
              <a:gd name="connsiteX736" fmla="*/ 103062 w 7467600"/>
              <a:gd name="connsiteY736" fmla="*/ 2389518 h 6858000"/>
              <a:gd name="connsiteX737" fmla="*/ 510734 w 7467600"/>
              <a:gd name="connsiteY737" fmla="*/ 2416201 h 6858000"/>
              <a:gd name="connsiteX738" fmla="*/ 279257 w 7467600"/>
              <a:gd name="connsiteY738" fmla="*/ 2092102 h 6858000"/>
              <a:gd name="connsiteX739" fmla="*/ 65265 w 7467600"/>
              <a:gd name="connsiteY739" fmla="*/ 2006049 h 6858000"/>
              <a:gd name="connsiteX740" fmla="*/ 0 w 7467600"/>
              <a:gd name="connsiteY740" fmla="*/ 1982532 h 6858000"/>
              <a:gd name="connsiteX741" fmla="*/ 0 w 7467600"/>
              <a:gd name="connsiteY741" fmla="*/ 1912789 h 6858000"/>
              <a:gd name="connsiteX742" fmla="*/ 97460 w 7467600"/>
              <a:gd name="connsiteY742" fmla="*/ 1953725 h 6858000"/>
              <a:gd name="connsiteX743" fmla="*/ 221272 w 7467600"/>
              <a:gd name="connsiteY743" fmla="*/ 1980766 h 6858000"/>
              <a:gd name="connsiteX744" fmla="*/ 116765 w 7467600"/>
              <a:gd name="connsiteY744" fmla="*/ 1911033 h 6858000"/>
              <a:gd name="connsiteX745" fmla="*/ 16405 w 7467600"/>
              <a:gd name="connsiteY745" fmla="*/ 1803412 h 6858000"/>
              <a:gd name="connsiteX746" fmla="*/ 0 w 7467600"/>
              <a:gd name="connsiteY746" fmla="*/ 1784777 h 6858000"/>
              <a:gd name="connsiteX747" fmla="*/ 0 w 7467600"/>
              <a:gd name="connsiteY747" fmla="*/ 1740082 h 6858000"/>
              <a:gd name="connsiteX748" fmla="*/ 39394 w 7467600"/>
              <a:gd name="connsiteY748" fmla="*/ 1784856 h 6858000"/>
              <a:gd name="connsiteX749" fmla="*/ 135813 w 7467600"/>
              <a:gd name="connsiteY749" fmla="*/ 1888838 h 6858000"/>
              <a:gd name="connsiteX750" fmla="*/ 242575 w 7467600"/>
              <a:gd name="connsiteY750" fmla="*/ 1958841 h 6858000"/>
              <a:gd name="connsiteX751" fmla="*/ 82197 w 7467600"/>
              <a:gd name="connsiteY751" fmla="*/ 1754826 h 6858000"/>
              <a:gd name="connsiteX752" fmla="*/ 0 w 7467600"/>
              <a:gd name="connsiteY752" fmla="*/ 1679650 h 6858000"/>
              <a:gd name="connsiteX753" fmla="*/ 0 w 7467600"/>
              <a:gd name="connsiteY753" fmla="*/ 1602463 h 6858000"/>
              <a:gd name="connsiteX754" fmla="*/ 84689 w 7467600"/>
              <a:gd name="connsiteY754" fmla="*/ 1677442 h 6858000"/>
              <a:gd name="connsiteX755" fmla="*/ 298437 w 7467600"/>
              <a:gd name="connsiteY755" fmla="*/ 1968019 h 6858000"/>
              <a:gd name="connsiteX756" fmla="*/ 227269 w 7467600"/>
              <a:gd name="connsiteY756" fmla="*/ 1114064 h 6858000"/>
              <a:gd name="connsiteX757" fmla="*/ 248003 w 7467600"/>
              <a:gd name="connsiteY757" fmla="*/ 1089613 h 6858000"/>
              <a:gd name="connsiteX758" fmla="*/ 427020 w 7467600"/>
              <a:gd name="connsiteY758" fmla="*/ 1619803 h 6858000"/>
              <a:gd name="connsiteX759" fmla="*/ 340345 w 7467600"/>
              <a:gd name="connsiteY759" fmla="*/ 2027739 h 6858000"/>
              <a:gd name="connsiteX760" fmla="*/ 360865 w 7467600"/>
              <a:gd name="connsiteY760" fmla="*/ 2044827 h 6858000"/>
              <a:gd name="connsiteX761" fmla="*/ 560414 w 7467600"/>
              <a:gd name="connsiteY761" fmla="*/ 2421457 h 6858000"/>
              <a:gd name="connsiteX762" fmla="*/ 1359703 w 7467600"/>
              <a:gd name="connsiteY762" fmla="*/ 2578554 h 6858000"/>
              <a:gd name="connsiteX763" fmla="*/ 1359422 w 7467600"/>
              <a:gd name="connsiteY763" fmla="*/ 2577994 h 6858000"/>
              <a:gd name="connsiteX764" fmla="*/ 828701 w 7467600"/>
              <a:gd name="connsiteY764" fmla="*/ 1839520 h 6858000"/>
              <a:gd name="connsiteX765" fmla="*/ 494427 w 7467600"/>
              <a:gd name="connsiteY765" fmla="*/ 1092333 h 6858000"/>
              <a:gd name="connsiteX766" fmla="*/ 506322 w 7467600"/>
              <a:gd name="connsiteY766" fmla="*/ 1020997 h 6858000"/>
              <a:gd name="connsiteX767" fmla="*/ 4570198 w 7467600"/>
              <a:gd name="connsiteY767" fmla="*/ 978081 h 6858000"/>
              <a:gd name="connsiteX768" fmla="*/ 4523691 w 7467600"/>
              <a:gd name="connsiteY768" fmla="*/ 1127776 h 6858000"/>
              <a:gd name="connsiteX769" fmla="*/ 4509875 w 7467600"/>
              <a:gd name="connsiteY769" fmla="*/ 1167552 h 6858000"/>
              <a:gd name="connsiteX770" fmla="*/ 4478168 w 7467600"/>
              <a:gd name="connsiteY770" fmla="*/ 1260735 h 6858000"/>
              <a:gd name="connsiteX771" fmla="*/ 4409309 w 7467600"/>
              <a:gd name="connsiteY771" fmla="*/ 1666996 h 6858000"/>
              <a:gd name="connsiteX772" fmla="*/ 4370031 w 7467600"/>
              <a:gd name="connsiteY772" fmla="*/ 1955666 h 6858000"/>
              <a:gd name="connsiteX773" fmla="*/ 4570198 w 7467600"/>
              <a:gd name="connsiteY773" fmla="*/ 978081 h 6858000"/>
              <a:gd name="connsiteX774" fmla="*/ 4557898 w 7467600"/>
              <a:gd name="connsiteY774" fmla="*/ 900011 h 6858000"/>
              <a:gd name="connsiteX775" fmla="*/ 4344840 w 7467600"/>
              <a:gd name="connsiteY775" fmla="*/ 1922038 h 6858000"/>
              <a:gd name="connsiteX776" fmla="*/ 4378710 w 7467600"/>
              <a:gd name="connsiteY776" fmla="*/ 1665516 h 6858000"/>
              <a:gd name="connsiteX777" fmla="*/ 4448798 w 7467600"/>
              <a:gd name="connsiteY777" fmla="*/ 1253024 h 6858000"/>
              <a:gd name="connsiteX778" fmla="*/ 4480315 w 7467600"/>
              <a:gd name="connsiteY778" fmla="*/ 1158454 h 6858000"/>
              <a:gd name="connsiteX779" fmla="*/ 4494133 w 7467600"/>
              <a:gd name="connsiteY779" fmla="*/ 1118676 h 6858000"/>
              <a:gd name="connsiteX780" fmla="*/ 4557898 w 7467600"/>
              <a:gd name="connsiteY780" fmla="*/ 900011 h 6858000"/>
              <a:gd name="connsiteX781" fmla="*/ 5870151 w 7467600"/>
              <a:gd name="connsiteY781" fmla="*/ 898890 h 6858000"/>
              <a:gd name="connsiteX782" fmla="*/ 5861335 w 7467600"/>
              <a:gd name="connsiteY782" fmla="*/ 899177 h 6858000"/>
              <a:gd name="connsiteX783" fmla="*/ 5843702 w 7467600"/>
              <a:gd name="connsiteY783" fmla="*/ 899748 h 6858000"/>
              <a:gd name="connsiteX784" fmla="*/ 5651107 w 7467600"/>
              <a:gd name="connsiteY784" fmla="*/ 920306 h 6858000"/>
              <a:gd name="connsiteX785" fmla="*/ 5459407 w 7467600"/>
              <a:gd name="connsiteY785" fmla="*/ 940975 h 6858000"/>
              <a:gd name="connsiteX786" fmla="*/ 5374846 w 7467600"/>
              <a:gd name="connsiteY786" fmla="*/ 941988 h 6858000"/>
              <a:gd name="connsiteX787" fmla="*/ 5256105 w 7467600"/>
              <a:gd name="connsiteY787" fmla="*/ 945632 h 6858000"/>
              <a:gd name="connsiteX788" fmla="*/ 5107071 w 7467600"/>
              <a:gd name="connsiteY788" fmla="*/ 969720 h 6858000"/>
              <a:gd name="connsiteX789" fmla="*/ 4998681 w 7467600"/>
              <a:gd name="connsiteY789" fmla="*/ 988771 h 6858000"/>
              <a:gd name="connsiteX790" fmla="*/ 5870151 w 7467600"/>
              <a:gd name="connsiteY790" fmla="*/ 898890 h 6858000"/>
              <a:gd name="connsiteX791" fmla="*/ 5504425 w 7467600"/>
              <a:gd name="connsiteY791" fmla="*/ 848067 h 6858000"/>
              <a:gd name="connsiteX792" fmla="*/ 4968849 w 7467600"/>
              <a:gd name="connsiteY792" fmla="*/ 962318 h 6858000"/>
              <a:gd name="connsiteX793" fmla="*/ 5104039 w 7467600"/>
              <a:gd name="connsiteY793" fmla="*/ 940634 h 6858000"/>
              <a:gd name="connsiteX794" fmla="*/ 5256311 w 7467600"/>
              <a:gd name="connsiteY794" fmla="*/ 916490 h 6858000"/>
              <a:gd name="connsiteX795" fmla="*/ 5377381 w 7467600"/>
              <a:gd name="connsiteY795" fmla="*/ 912671 h 6858000"/>
              <a:gd name="connsiteX796" fmla="*/ 5460148 w 7467600"/>
              <a:gd name="connsiteY796" fmla="*/ 911442 h 6858000"/>
              <a:gd name="connsiteX797" fmla="*/ 5648971 w 7467600"/>
              <a:gd name="connsiteY797" fmla="*/ 891331 h 6858000"/>
              <a:gd name="connsiteX798" fmla="*/ 5844807 w 7467600"/>
              <a:gd name="connsiteY798" fmla="*/ 870718 h 6858000"/>
              <a:gd name="connsiteX799" fmla="*/ 5862975 w 7467600"/>
              <a:gd name="connsiteY799" fmla="*/ 869756 h 6858000"/>
              <a:gd name="connsiteX800" fmla="*/ 5920887 w 7467600"/>
              <a:gd name="connsiteY800" fmla="*/ 865929 h 6858000"/>
              <a:gd name="connsiteX801" fmla="*/ 5504425 w 7467600"/>
              <a:gd name="connsiteY801" fmla="*/ 848067 h 6858000"/>
              <a:gd name="connsiteX802" fmla="*/ 3607114 w 7467600"/>
              <a:gd name="connsiteY802" fmla="*/ 467441 h 6858000"/>
              <a:gd name="connsiteX803" fmla="*/ 3296242 w 7467600"/>
              <a:gd name="connsiteY803" fmla="*/ 807991 h 6858000"/>
              <a:gd name="connsiteX804" fmla="*/ 3174674 w 7467600"/>
              <a:gd name="connsiteY804" fmla="*/ 919759 h 6858000"/>
              <a:gd name="connsiteX805" fmla="*/ 3042978 w 7467600"/>
              <a:gd name="connsiteY805" fmla="*/ 1054894 h 6858000"/>
              <a:gd name="connsiteX806" fmla="*/ 2968914 w 7467600"/>
              <a:gd name="connsiteY806" fmla="*/ 1133756 h 6858000"/>
              <a:gd name="connsiteX807" fmla="*/ 3103823 w 7467600"/>
              <a:gd name="connsiteY807" fmla="*/ 1026814 h 6858000"/>
              <a:gd name="connsiteX808" fmla="*/ 3607114 w 7467600"/>
              <a:gd name="connsiteY808" fmla="*/ 467441 h 6858000"/>
              <a:gd name="connsiteX809" fmla="*/ 3744487 w 7467600"/>
              <a:gd name="connsiteY809" fmla="*/ 383136 h 6858000"/>
              <a:gd name="connsiteX810" fmla="*/ 3970213 w 7467600"/>
              <a:gd name="connsiteY810" fmla="*/ 995559 h 6858000"/>
              <a:gd name="connsiteX811" fmla="*/ 3744487 w 7467600"/>
              <a:gd name="connsiteY811" fmla="*/ 383136 h 6858000"/>
              <a:gd name="connsiteX812" fmla="*/ 3624562 w 7467600"/>
              <a:gd name="connsiteY812" fmla="*/ 367041 h 6858000"/>
              <a:gd name="connsiteX813" fmla="*/ 3489712 w 7467600"/>
              <a:gd name="connsiteY813" fmla="*/ 485386 h 6858000"/>
              <a:gd name="connsiteX814" fmla="*/ 3182994 w 7467600"/>
              <a:gd name="connsiteY814" fmla="*/ 828265 h 6858000"/>
              <a:gd name="connsiteX815" fmla="*/ 2892114 w 7467600"/>
              <a:gd name="connsiteY815" fmla="*/ 1172635 h 6858000"/>
              <a:gd name="connsiteX816" fmla="*/ 3021459 w 7467600"/>
              <a:gd name="connsiteY816" fmla="*/ 1035385 h 6858000"/>
              <a:gd name="connsiteX817" fmla="*/ 3153873 w 7467600"/>
              <a:gd name="connsiteY817" fmla="*/ 898971 h 6858000"/>
              <a:gd name="connsiteX818" fmla="*/ 3276511 w 7467600"/>
              <a:gd name="connsiteY818" fmla="*/ 786423 h 6858000"/>
              <a:gd name="connsiteX819" fmla="*/ 3584154 w 7467600"/>
              <a:gd name="connsiteY819" fmla="*/ 448218 h 6858000"/>
              <a:gd name="connsiteX820" fmla="*/ 3624562 w 7467600"/>
              <a:gd name="connsiteY820" fmla="*/ 367041 h 6858000"/>
              <a:gd name="connsiteX821" fmla="*/ 3766672 w 7467600"/>
              <a:gd name="connsiteY821" fmla="*/ 359429 h 6858000"/>
              <a:gd name="connsiteX822" fmla="*/ 3996338 w 7467600"/>
              <a:gd name="connsiteY822" fmla="*/ 968237 h 6858000"/>
              <a:gd name="connsiteX823" fmla="*/ 3766672 w 7467600"/>
              <a:gd name="connsiteY823" fmla="*/ 359429 h 6858000"/>
              <a:gd name="connsiteX824" fmla="*/ 5805386 w 7467600"/>
              <a:gd name="connsiteY824" fmla="*/ 239240 h 6858000"/>
              <a:gd name="connsiteX825" fmla="*/ 5736947 w 7467600"/>
              <a:gd name="connsiteY825" fmla="*/ 261367 h 6858000"/>
              <a:gd name="connsiteX826" fmla="*/ 5427012 w 7467600"/>
              <a:gd name="connsiteY826" fmla="*/ 311272 h 6858000"/>
              <a:gd name="connsiteX827" fmla="*/ 5147818 w 7467600"/>
              <a:gd name="connsiteY827" fmla="*/ 322112 h 6858000"/>
              <a:gd name="connsiteX828" fmla="*/ 5060854 w 7467600"/>
              <a:gd name="connsiteY828" fmla="*/ 311882 h 6858000"/>
              <a:gd name="connsiteX829" fmla="*/ 4945989 w 7467600"/>
              <a:gd name="connsiteY829" fmla="*/ 300516 h 6858000"/>
              <a:gd name="connsiteX830" fmla="*/ 5410479 w 7467600"/>
              <a:gd name="connsiteY830" fmla="*/ 348434 h 6858000"/>
              <a:gd name="connsiteX831" fmla="*/ 5805386 w 7467600"/>
              <a:gd name="connsiteY831" fmla="*/ 239240 h 6858000"/>
              <a:gd name="connsiteX832" fmla="*/ 5905192 w 7467600"/>
              <a:gd name="connsiteY832" fmla="*/ 163079 h 6858000"/>
              <a:gd name="connsiteX833" fmla="*/ 5865655 w 7467600"/>
              <a:gd name="connsiteY833" fmla="*/ 171901 h 6858000"/>
              <a:gd name="connsiteX834" fmla="*/ 5259740 w 7467600"/>
              <a:gd name="connsiteY834" fmla="*/ 257013 h 6858000"/>
              <a:gd name="connsiteX835" fmla="*/ 5208466 w 7467600"/>
              <a:gd name="connsiteY835" fmla="*/ 257550 h 6858000"/>
              <a:gd name="connsiteX836" fmla="*/ 4980204 w 7467600"/>
              <a:gd name="connsiteY836" fmla="*/ 271903 h 6858000"/>
              <a:gd name="connsiteX837" fmla="*/ 5068068 w 7467600"/>
              <a:gd name="connsiteY837" fmla="*/ 282244 h 6858000"/>
              <a:gd name="connsiteX838" fmla="*/ 5153231 w 7467600"/>
              <a:gd name="connsiteY838" fmla="*/ 292240 h 6858000"/>
              <a:gd name="connsiteX839" fmla="*/ 5426491 w 7467600"/>
              <a:gd name="connsiteY839" fmla="*/ 281128 h 6858000"/>
              <a:gd name="connsiteX840" fmla="*/ 5731212 w 7467600"/>
              <a:gd name="connsiteY840" fmla="*/ 231951 h 6858000"/>
              <a:gd name="connsiteX841" fmla="*/ 5905192 w 7467600"/>
              <a:gd name="connsiteY841" fmla="*/ 163079 h 6858000"/>
              <a:gd name="connsiteX842" fmla="*/ 5944437 w 7467600"/>
              <a:gd name="connsiteY842" fmla="*/ 113829 h 6858000"/>
              <a:gd name="connsiteX843" fmla="*/ 5825032 w 7467600"/>
              <a:gd name="connsiteY843" fmla="*/ 146405 h 6858000"/>
              <a:gd name="connsiteX844" fmla="*/ 4955599 w 7467600"/>
              <a:gd name="connsiteY844" fmla="*/ 247008 h 6858000"/>
              <a:gd name="connsiteX845" fmla="*/ 5210104 w 7467600"/>
              <a:gd name="connsiteY845" fmla="*/ 228123 h 6858000"/>
              <a:gd name="connsiteX846" fmla="*/ 5261015 w 7467600"/>
              <a:gd name="connsiteY846" fmla="*/ 227087 h 6858000"/>
              <a:gd name="connsiteX847" fmla="*/ 5861181 w 7467600"/>
              <a:gd name="connsiteY847" fmla="*/ 143093 h 6858000"/>
              <a:gd name="connsiteX848" fmla="*/ 5961252 w 7467600"/>
              <a:gd name="connsiteY848" fmla="*/ 114820 h 6858000"/>
              <a:gd name="connsiteX849" fmla="*/ 5944437 w 7467600"/>
              <a:gd name="connsiteY849" fmla="*/ 113829 h 6858000"/>
              <a:gd name="connsiteX850" fmla="*/ 3882765 w 7467600"/>
              <a:gd name="connsiteY850" fmla="*/ 0 h 6858000"/>
              <a:gd name="connsiteX851" fmla="*/ 3995099 w 7467600"/>
              <a:gd name="connsiteY851" fmla="*/ 0 h 6858000"/>
              <a:gd name="connsiteX852" fmla="*/ 4163818 w 7467600"/>
              <a:gd name="connsiteY852" fmla="*/ 234104 h 6858000"/>
              <a:gd name="connsiteX853" fmla="*/ 4172099 w 7467600"/>
              <a:gd name="connsiteY853" fmla="*/ 234207 h 6858000"/>
              <a:gd name="connsiteX854" fmla="*/ 4784282 w 7467600"/>
              <a:gd name="connsiteY854" fmla="*/ 276561 h 6858000"/>
              <a:gd name="connsiteX855" fmla="*/ 4801687 w 7467600"/>
              <a:gd name="connsiteY855" fmla="*/ 267764 h 6858000"/>
              <a:gd name="connsiteX856" fmla="*/ 6082788 w 7467600"/>
              <a:gd name="connsiteY856" fmla="*/ 64119 h 6858000"/>
              <a:gd name="connsiteX857" fmla="*/ 6099442 w 7467600"/>
              <a:gd name="connsiteY857" fmla="*/ 82568 h 6858000"/>
              <a:gd name="connsiteX858" fmla="*/ 4804137 w 7467600"/>
              <a:gd name="connsiteY858" fmla="*/ 320931 h 6858000"/>
              <a:gd name="connsiteX859" fmla="*/ 4227047 w 7467600"/>
              <a:gd name="connsiteY859" fmla="*/ 313415 h 6858000"/>
              <a:gd name="connsiteX860" fmla="*/ 4346041 w 7467600"/>
              <a:gd name="connsiteY860" fmla="*/ 456086 h 6858000"/>
              <a:gd name="connsiteX861" fmla="*/ 4870967 w 7467600"/>
              <a:gd name="connsiteY861" fmla="*/ 963061 h 6858000"/>
              <a:gd name="connsiteX862" fmla="*/ 4889647 w 7467600"/>
              <a:gd name="connsiteY862" fmla="*/ 957147 h 6858000"/>
              <a:gd name="connsiteX863" fmla="*/ 5422504 w 7467600"/>
              <a:gd name="connsiteY863" fmla="*/ 805191 h 6858000"/>
              <a:gd name="connsiteX864" fmla="*/ 6087656 w 7467600"/>
              <a:gd name="connsiteY864" fmla="*/ 826703 h 6858000"/>
              <a:gd name="connsiteX865" fmla="*/ 6058717 w 7467600"/>
              <a:gd name="connsiteY865" fmla="*/ 865992 h 6858000"/>
              <a:gd name="connsiteX866" fmla="*/ 4974153 w 7467600"/>
              <a:gd name="connsiteY866" fmla="*/ 1045456 h 6858000"/>
              <a:gd name="connsiteX867" fmla="*/ 5627835 w 7467600"/>
              <a:gd name="connsiteY867" fmla="*/ 1472077 h 6858000"/>
              <a:gd name="connsiteX868" fmla="*/ 5629817 w 7467600"/>
              <a:gd name="connsiteY868" fmla="*/ 1471412 h 6858000"/>
              <a:gd name="connsiteX869" fmla="*/ 5634124 w 7467600"/>
              <a:gd name="connsiteY869" fmla="*/ 1470572 h 6858000"/>
              <a:gd name="connsiteX870" fmla="*/ 5755832 w 7467600"/>
              <a:gd name="connsiteY870" fmla="*/ 1383886 h 6858000"/>
              <a:gd name="connsiteX871" fmla="*/ 6014186 w 7467600"/>
              <a:gd name="connsiteY871" fmla="*/ 1279799 h 6858000"/>
              <a:gd name="connsiteX872" fmla="*/ 6901619 w 7467600"/>
              <a:gd name="connsiteY872" fmla="*/ 1047874 h 6858000"/>
              <a:gd name="connsiteX873" fmla="*/ 6931566 w 7467600"/>
              <a:gd name="connsiteY873" fmla="*/ 1062034 h 6858000"/>
              <a:gd name="connsiteX874" fmla="*/ 5790982 w 7467600"/>
              <a:gd name="connsiteY874" fmla="*/ 1561380 h 6858000"/>
              <a:gd name="connsiteX875" fmla="*/ 6188971 w 7467600"/>
              <a:gd name="connsiteY875" fmla="*/ 1755168 h 6858000"/>
              <a:gd name="connsiteX876" fmla="*/ 6202446 w 7467600"/>
              <a:gd name="connsiteY876" fmla="*/ 1752268 h 6858000"/>
              <a:gd name="connsiteX877" fmla="*/ 7179560 w 7467600"/>
              <a:gd name="connsiteY877" fmla="*/ 1467551 h 6858000"/>
              <a:gd name="connsiteX878" fmla="*/ 7158730 w 7467600"/>
              <a:gd name="connsiteY878" fmla="*/ 1507835 h 6858000"/>
              <a:gd name="connsiteX879" fmla="*/ 6326959 w 7467600"/>
              <a:gd name="connsiteY879" fmla="*/ 1817686 h 6858000"/>
              <a:gd name="connsiteX880" fmla="*/ 6537433 w 7467600"/>
              <a:gd name="connsiteY880" fmla="*/ 1907790 h 6858000"/>
              <a:gd name="connsiteX881" fmla="*/ 6550221 w 7467600"/>
              <a:gd name="connsiteY881" fmla="*/ 1910729 h 6858000"/>
              <a:gd name="connsiteX882" fmla="*/ 6964438 w 7467600"/>
              <a:gd name="connsiteY882" fmla="*/ 2209505 h 6858000"/>
              <a:gd name="connsiteX883" fmla="*/ 7367862 w 7467600"/>
              <a:gd name="connsiteY883" fmla="*/ 2806833 h 6858000"/>
              <a:gd name="connsiteX884" fmla="*/ 7364329 w 7467600"/>
              <a:gd name="connsiteY884" fmla="*/ 2826907 h 6858000"/>
              <a:gd name="connsiteX885" fmla="*/ 7290545 w 7467600"/>
              <a:gd name="connsiteY885" fmla="*/ 2850663 h 6858000"/>
              <a:gd name="connsiteX886" fmla="*/ 6472036 w 7467600"/>
              <a:gd name="connsiteY886" fmla="*/ 1959003 h 6858000"/>
              <a:gd name="connsiteX887" fmla="*/ 5792897 w 7467600"/>
              <a:gd name="connsiteY887" fmla="*/ 1647747 h 6858000"/>
              <a:gd name="connsiteX888" fmla="*/ 5842751 w 7467600"/>
              <a:gd name="connsiteY888" fmla="*/ 1816112 h 6858000"/>
              <a:gd name="connsiteX889" fmla="*/ 5847424 w 7467600"/>
              <a:gd name="connsiteY889" fmla="*/ 1815776 h 6858000"/>
              <a:gd name="connsiteX890" fmla="*/ 6399821 w 7467600"/>
              <a:gd name="connsiteY890" fmla="*/ 2344799 h 6858000"/>
              <a:gd name="connsiteX891" fmla="*/ 6323232 w 7467600"/>
              <a:gd name="connsiteY891" fmla="*/ 2389634 h 6858000"/>
              <a:gd name="connsiteX892" fmla="*/ 5942958 w 7467600"/>
              <a:gd name="connsiteY892" fmla="*/ 2077708 h 6858000"/>
              <a:gd name="connsiteX893" fmla="*/ 5921559 w 7467600"/>
              <a:gd name="connsiteY893" fmla="*/ 2378596 h 6858000"/>
              <a:gd name="connsiteX894" fmla="*/ 5817651 w 7467600"/>
              <a:gd name="connsiteY894" fmla="*/ 3023919 h 6858000"/>
              <a:gd name="connsiteX895" fmla="*/ 5729634 w 7467600"/>
              <a:gd name="connsiteY895" fmla="*/ 3051849 h 6858000"/>
              <a:gd name="connsiteX896" fmla="*/ 5611018 w 7467600"/>
              <a:gd name="connsiteY896" fmla="*/ 2316769 h 6858000"/>
              <a:gd name="connsiteX897" fmla="*/ 5687608 w 7467600"/>
              <a:gd name="connsiteY897" fmla="*/ 2039972 h 6858000"/>
              <a:gd name="connsiteX898" fmla="*/ 5657554 w 7467600"/>
              <a:gd name="connsiteY898" fmla="*/ 1576445 h 6858000"/>
              <a:gd name="connsiteX899" fmla="*/ 5150475 w 7467600"/>
              <a:gd name="connsiteY899" fmla="*/ 1274012 h 6858000"/>
              <a:gd name="connsiteX900" fmla="*/ 5349142 w 7467600"/>
              <a:gd name="connsiteY900" fmla="*/ 2204405 h 6858000"/>
              <a:gd name="connsiteX901" fmla="*/ 5262214 w 7467600"/>
              <a:gd name="connsiteY901" fmla="*/ 2233836 h 6858000"/>
              <a:gd name="connsiteX902" fmla="*/ 4981539 w 7467600"/>
              <a:gd name="connsiteY902" fmla="*/ 1542201 h 6858000"/>
              <a:gd name="connsiteX903" fmla="*/ 4958461 w 7467600"/>
              <a:gd name="connsiteY903" fmla="*/ 1136957 h 6858000"/>
              <a:gd name="connsiteX904" fmla="*/ 4655015 w 7467600"/>
              <a:gd name="connsiteY904" fmla="*/ 891426 h 6858000"/>
              <a:gd name="connsiteX905" fmla="*/ 4348002 w 7467600"/>
              <a:gd name="connsiteY905" fmla="*/ 2205895 h 6858000"/>
              <a:gd name="connsiteX906" fmla="*/ 4262250 w 7467600"/>
              <a:gd name="connsiteY906" fmla="*/ 2219972 h 6858000"/>
              <a:gd name="connsiteX907" fmla="*/ 4550611 w 7467600"/>
              <a:gd name="connsiteY907" fmla="*/ 817540 h 6858000"/>
              <a:gd name="connsiteX908" fmla="*/ 4564418 w 7467600"/>
              <a:gd name="connsiteY908" fmla="*/ 808293 h 6858000"/>
              <a:gd name="connsiteX909" fmla="*/ 4266388 w 7467600"/>
              <a:gd name="connsiteY909" fmla="*/ 500083 h 6858000"/>
              <a:gd name="connsiteX910" fmla="*/ 4032842 w 7467600"/>
              <a:gd name="connsiteY910" fmla="*/ 211809 h 6858000"/>
              <a:gd name="connsiteX911" fmla="*/ 3882765 w 7467600"/>
              <a:gd name="connsiteY911" fmla="*/ 0 h 6858000"/>
              <a:gd name="connsiteX912" fmla="*/ 3721337 w 7467600"/>
              <a:gd name="connsiteY912" fmla="*/ 0 h 6858000"/>
              <a:gd name="connsiteX913" fmla="*/ 3797544 w 7467600"/>
              <a:gd name="connsiteY913" fmla="*/ 0 h 6858000"/>
              <a:gd name="connsiteX914" fmla="*/ 3775734 w 7467600"/>
              <a:gd name="connsiteY914" fmla="*/ 95131 h 6858000"/>
              <a:gd name="connsiteX915" fmla="*/ 3724807 w 7467600"/>
              <a:gd name="connsiteY915" fmla="*/ 272257 h 6858000"/>
              <a:gd name="connsiteX916" fmla="*/ 3726844 w 7467600"/>
              <a:gd name="connsiteY916" fmla="*/ 282988 h 6858000"/>
              <a:gd name="connsiteX917" fmla="*/ 3742664 w 7467600"/>
              <a:gd name="connsiteY917" fmla="*/ 279918 h 6858000"/>
              <a:gd name="connsiteX918" fmla="*/ 4103910 w 7467600"/>
              <a:gd name="connsiteY918" fmla="*/ 1161917 h 6858000"/>
              <a:gd name="connsiteX919" fmla="*/ 4020269 w 7467600"/>
              <a:gd name="connsiteY919" fmla="*/ 1200406 h 6858000"/>
              <a:gd name="connsiteX920" fmla="*/ 3674882 w 7467600"/>
              <a:gd name="connsiteY920" fmla="*/ 488524 h 6858000"/>
              <a:gd name="connsiteX921" fmla="*/ 3132682 w 7467600"/>
              <a:gd name="connsiteY921" fmla="*/ 1072284 h 6858000"/>
              <a:gd name="connsiteX922" fmla="*/ 2716346 w 7467600"/>
              <a:gd name="connsiteY922" fmla="*/ 1276376 h 6858000"/>
              <a:gd name="connsiteX923" fmla="*/ 2716772 w 7467600"/>
              <a:gd name="connsiteY923" fmla="*/ 1255462 h 6858000"/>
              <a:gd name="connsiteX924" fmla="*/ 3471096 w 7467600"/>
              <a:gd name="connsiteY924" fmla="*/ 437072 h 6858000"/>
              <a:gd name="connsiteX925" fmla="*/ 3639057 w 7467600"/>
              <a:gd name="connsiteY925" fmla="*/ 286334 h 6858000"/>
              <a:gd name="connsiteX926" fmla="*/ 3640309 w 7467600"/>
              <a:gd name="connsiteY926" fmla="*/ 284664 h 6858000"/>
              <a:gd name="connsiteX927" fmla="*/ 3646022 w 7467600"/>
              <a:gd name="connsiteY927" fmla="*/ 276711 h 6858000"/>
              <a:gd name="connsiteX928" fmla="*/ 3707943 w 7467600"/>
              <a:gd name="connsiteY928" fmla="*/ 65958 h 6858000"/>
              <a:gd name="connsiteX929" fmla="*/ 3721337 w 7467600"/>
              <a:gd name="connsiteY929" fmla="*/ 0 h 6858000"/>
              <a:gd name="connsiteX930" fmla="*/ 2867960 w 7467600"/>
              <a:gd name="connsiteY930" fmla="*/ 0 h 6858000"/>
              <a:gd name="connsiteX931" fmla="*/ 2926351 w 7467600"/>
              <a:gd name="connsiteY931" fmla="*/ 0 h 6858000"/>
              <a:gd name="connsiteX932" fmla="*/ 2902823 w 7467600"/>
              <a:gd name="connsiteY932" fmla="*/ 262929 h 6858000"/>
              <a:gd name="connsiteX933" fmla="*/ 2940663 w 7467600"/>
              <a:gd name="connsiteY933" fmla="*/ 140884 h 6858000"/>
              <a:gd name="connsiteX934" fmla="*/ 2947039 w 7467600"/>
              <a:gd name="connsiteY934" fmla="*/ 122524 h 6858000"/>
              <a:gd name="connsiteX935" fmla="*/ 2984316 w 7467600"/>
              <a:gd name="connsiteY935" fmla="*/ 0 h 6858000"/>
              <a:gd name="connsiteX936" fmla="*/ 3016114 w 7467600"/>
              <a:gd name="connsiteY936" fmla="*/ 0 h 6858000"/>
              <a:gd name="connsiteX937" fmla="*/ 2979949 w 7467600"/>
              <a:gd name="connsiteY937" fmla="*/ 119274 h 6858000"/>
              <a:gd name="connsiteX938" fmla="*/ 3023879 w 7467600"/>
              <a:gd name="connsiteY938" fmla="*/ 0 h 6858000"/>
              <a:gd name="connsiteX939" fmla="*/ 3105400 w 7467600"/>
              <a:gd name="connsiteY939" fmla="*/ 0 h 6858000"/>
              <a:gd name="connsiteX940" fmla="*/ 3094669 w 7467600"/>
              <a:gd name="connsiteY940" fmla="*/ 30308 h 6858000"/>
              <a:gd name="connsiteX941" fmla="*/ 2901945 w 7467600"/>
              <a:gd name="connsiteY941" fmla="*/ 466538 h 6858000"/>
              <a:gd name="connsiteX942" fmla="*/ 2815209 w 7467600"/>
              <a:gd name="connsiteY942" fmla="*/ 497361 h 6858000"/>
              <a:gd name="connsiteX943" fmla="*/ 2844845 w 7467600"/>
              <a:gd name="connsiteY943" fmla="*/ 127638 h 6858000"/>
              <a:gd name="connsiteX944" fmla="*/ 2867960 w 7467600"/>
              <a:gd name="connsiteY944" fmla="*/ 0 h 6858000"/>
              <a:gd name="connsiteX945" fmla="*/ 1057230 w 7467600"/>
              <a:gd name="connsiteY945" fmla="*/ 0 h 6858000"/>
              <a:gd name="connsiteX946" fmla="*/ 1111003 w 7467600"/>
              <a:gd name="connsiteY946" fmla="*/ 0 h 6858000"/>
              <a:gd name="connsiteX947" fmla="*/ 1125553 w 7467600"/>
              <a:gd name="connsiteY947" fmla="*/ 52588 h 6858000"/>
              <a:gd name="connsiteX948" fmla="*/ 1304276 w 7467600"/>
              <a:gd name="connsiteY948" fmla="*/ 476275 h 6858000"/>
              <a:gd name="connsiteX949" fmla="*/ 1492066 w 7467600"/>
              <a:gd name="connsiteY949" fmla="*/ 886333 h 6858000"/>
              <a:gd name="connsiteX950" fmla="*/ 1423698 w 7467600"/>
              <a:gd name="connsiteY950" fmla="*/ 710817 h 6858000"/>
              <a:gd name="connsiteX951" fmla="*/ 1357609 w 7467600"/>
              <a:gd name="connsiteY951" fmla="*/ 532892 h 6858000"/>
              <a:gd name="connsiteX952" fmla="*/ 1309550 w 7467600"/>
              <a:gd name="connsiteY952" fmla="*/ 374031 h 6858000"/>
              <a:gd name="connsiteX953" fmla="*/ 1193673 w 7467600"/>
              <a:gd name="connsiteY953" fmla="*/ 49533 h 6858000"/>
              <a:gd name="connsiteX954" fmla="*/ 1164391 w 7467600"/>
              <a:gd name="connsiteY954" fmla="*/ 0 h 6858000"/>
              <a:gd name="connsiteX955" fmla="*/ 1200666 w 7467600"/>
              <a:gd name="connsiteY955" fmla="*/ 0 h 6858000"/>
              <a:gd name="connsiteX956" fmla="*/ 1223408 w 7467600"/>
              <a:gd name="connsiteY956" fmla="*/ 38996 h 6858000"/>
              <a:gd name="connsiteX957" fmla="*/ 1339635 w 7467600"/>
              <a:gd name="connsiteY957" fmla="*/ 365517 h 6858000"/>
              <a:gd name="connsiteX958" fmla="*/ 1387469 w 7467600"/>
              <a:gd name="connsiteY958" fmla="*/ 523079 h 6858000"/>
              <a:gd name="connsiteX959" fmla="*/ 1452685 w 7467600"/>
              <a:gd name="connsiteY959" fmla="*/ 699806 h 6858000"/>
              <a:gd name="connsiteX960" fmla="*/ 1492092 w 7467600"/>
              <a:gd name="connsiteY960" fmla="*/ 800424 h 6858000"/>
              <a:gd name="connsiteX961" fmla="*/ 1455302 w 7467600"/>
              <a:gd name="connsiteY961" fmla="*/ 632913 h 6858000"/>
              <a:gd name="connsiteX962" fmla="*/ 1222336 w 7467600"/>
              <a:gd name="connsiteY962" fmla="*/ 9480 h 6858000"/>
              <a:gd name="connsiteX963" fmla="*/ 1214634 w 7467600"/>
              <a:gd name="connsiteY963" fmla="*/ 0 h 6858000"/>
              <a:gd name="connsiteX964" fmla="*/ 1289827 w 7467600"/>
              <a:gd name="connsiteY964" fmla="*/ 0 h 6858000"/>
              <a:gd name="connsiteX965" fmla="*/ 1321076 w 7467600"/>
              <a:gd name="connsiteY965" fmla="*/ 59722 h 6858000"/>
              <a:gd name="connsiteX966" fmla="*/ 1512579 w 7467600"/>
              <a:gd name="connsiteY966" fmla="*/ 626441 h 6858000"/>
              <a:gd name="connsiteX967" fmla="*/ 1506076 w 7467600"/>
              <a:gd name="connsiteY967" fmla="*/ 1089289 h 6858000"/>
              <a:gd name="connsiteX968" fmla="*/ 1486346 w 7467600"/>
              <a:gd name="connsiteY968" fmla="*/ 1079919 h 6858000"/>
              <a:gd name="connsiteX969" fmla="*/ 1070511 w 7467600"/>
              <a:gd name="connsiteY969" fmla="*/ 48609 h 6858000"/>
              <a:gd name="connsiteX970" fmla="*/ 1057230 w 7467600"/>
              <a:gd name="connsiteY970" fmla="*/ 0 h 6858000"/>
              <a:gd name="connsiteX971" fmla="*/ 43151 w 7467600"/>
              <a:gd name="connsiteY971" fmla="*/ 0 h 6858000"/>
              <a:gd name="connsiteX972" fmla="*/ 95283 w 7467600"/>
              <a:gd name="connsiteY972" fmla="*/ 0 h 6858000"/>
              <a:gd name="connsiteX973" fmla="*/ 300708 w 7467600"/>
              <a:gd name="connsiteY973" fmla="*/ 154571 h 6858000"/>
              <a:gd name="connsiteX974" fmla="*/ 530414 w 7467600"/>
              <a:gd name="connsiteY974" fmla="*/ 354673 h 6858000"/>
              <a:gd name="connsiteX975" fmla="*/ 333785 w 7467600"/>
              <a:gd name="connsiteY975" fmla="*/ 161564 h 6858000"/>
              <a:gd name="connsiteX976" fmla="*/ 147005 w 7467600"/>
              <a:gd name="connsiteY976" fmla="*/ 0 h 6858000"/>
              <a:gd name="connsiteX977" fmla="*/ 272509 w 7467600"/>
              <a:gd name="connsiteY977" fmla="*/ 0 h 6858000"/>
              <a:gd name="connsiteX978" fmla="*/ 326276 w 7467600"/>
              <a:gd name="connsiteY978" fmla="*/ 45847 h 6858000"/>
              <a:gd name="connsiteX979" fmla="*/ 823759 w 7467600"/>
              <a:gd name="connsiteY979" fmla="*/ 574145 h 6858000"/>
              <a:gd name="connsiteX980" fmla="*/ 811254 w 7467600"/>
              <a:gd name="connsiteY980" fmla="*/ 665546 h 6858000"/>
              <a:gd name="connsiteX981" fmla="*/ 154042 w 7467600"/>
              <a:gd name="connsiteY981" fmla="*/ 261522 h 6858000"/>
              <a:gd name="connsiteX982" fmla="*/ 13550 w 7467600"/>
              <a:gd name="connsiteY982" fmla="*/ 158423 h 6858000"/>
              <a:gd name="connsiteX983" fmla="*/ 0 w 7467600"/>
              <a:gd name="connsiteY983" fmla="*/ 146618 h 6858000"/>
              <a:gd name="connsiteX984" fmla="*/ 0 w 7467600"/>
              <a:gd name="connsiteY984" fmla="*/ 59161 h 6858000"/>
              <a:gd name="connsiteX985" fmla="*/ 45427 w 7467600"/>
              <a:gd name="connsiteY985" fmla="*/ 101078 h 6858000"/>
              <a:gd name="connsiteX986" fmla="*/ 630103 w 7467600"/>
              <a:gd name="connsiteY986" fmla="*/ 485885 h 6858000"/>
              <a:gd name="connsiteX987" fmla="*/ 532040 w 7467600"/>
              <a:gd name="connsiteY987" fmla="*/ 399359 h 6858000"/>
              <a:gd name="connsiteX988" fmla="*/ 517618 w 7467600"/>
              <a:gd name="connsiteY988" fmla="*/ 385726 h 6858000"/>
              <a:gd name="connsiteX989" fmla="*/ 285074 w 7467600"/>
              <a:gd name="connsiteY989" fmla="*/ 182755 h 6858000"/>
              <a:gd name="connsiteX990" fmla="*/ 43151 w 7467600"/>
              <a:gd name="connsiteY99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312201 w 7467600"/>
              <a:gd name="connsiteY133" fmla="*/ 5128278 h 6858000"/>
              <a:gd name="connsiteX134" fmla="*/ 1903353 w 7467600"/>
              <a:gd name="connsiteY134" fmla="*/ 5044827 h 6858000"/>
              <a:gd name="connsiteX135" fmla="*/ 1936931 w 7467600"/>
              <a:gd name="connsiteY135" fmla="*/ 5093954 h 6858000"/>
              <a:gd name="connsiteX136" fmla="*/ 2195868 w 7467600"/>
              <a:gd name="connsiteY136" fmla="*/ 5396574 h 6858000"/>
              <a:gd name="connsiteX137" fmla="*/ 2088852 w 7467600"/>
              <a:gd name="connsiteY137" fmla="*/ 5166123 h 6858000"/>
              <a:gd name="connsiteX138" fmla="*/ 1958241 w 7467600"/>
              <a:gd name="connsiteY138" fmla="*/ 5067955 h 6858000"/>
              <a:gd name="connsiteX139" fmla="*/ 1903353 w 7467600"/>
              <a:gd name="connsiteY139" fmla="*/ 5044827 h 6858000"/>
              <a:gd name="connsiteX140" fmla="*/ 1979378 w 7467600"/>
              <a:gd name="connsiteY140" fmla="*/ 4769504 h 6858000"/>
              <a:gd name="connsiteX141" fmla="*/ 2882120 w 7467600"/>
              <a:gd name="connsiteY141" fmla="*/ 5064547 h 6858000"/>
              <a:gd name="connsiteX142" fmla="*/ 2793103 w 7467600"/>
              <a:gd name="connsiteY142" fmla="*/ 5039699 h 6858000"/>
              <a:gd name="connsiteX143" fmla="*/ 2770041 w 7467600"/>
              <a:gd name="connsiteY143" fmla="*/ 5033634 h 6858000"/>
              <a:gd name="connsiteX144" fmla="*/ 1979378 w 7467600"/>
              <a:gd name="connsiteY144" fmla="*/ 4769504 h 6858000"/>
              <a:gd name="connsiteX145" fmla="*/ 1927410 w 7467600"/>
              <a:gd name="connsiteY145" fmla="*/ 4716164 h 6858000"/>
              <a:gd name="connsiteX146" fmla="*/ 1959587 w 7467600"/>
              <a:gd name="connsiteY146" fmla="*/ 4728849 h 6858000"/>
              <a:gd name="connsiteX147" fmla="*/ 2777707 w 7467600"/>
              <a:gd name="connsiteY147" fmla="*/ 5003991 h 6858000"/>
              <a:gd name="connsiteX148" fmla="*/ 2800768 w 7467600"/>
              <a:gd name="connsiteY148" fmla="*/ 5010056 h 6858000"/>
              <a:gd name="connsiteX149" fmla="*/ 2879408 w 7467600"/>
              <a:gd name="connsiteY149" fmla="*/ 5031590 h 6858000"/>
              <a:gd name="connsiteX150" fmla="*/ 2862295 w 7467600"/>
              <a:gd name="connsiteY150" fmla="*/ 5022958 h 6858000"/>
              <a:gd name="connsiteX151" fmla="*/ 2813343 w 7467600"/>
              <a:gd name="connsiteY151" fmla="*/ 4998369 h 6858000"/>
              <a:gd name="connsiteX152" fmla="*/ 2646245 w 7467600"/>
              <a:gd name="connsiteY152" fmla="*/ 4930999 h 6858000"/>
              <a:gd name="connsiteX153" fmla="*/ 1999243 w 7467600"/>
              <a:gd name="connsiteY153" fmla="*/ 4730524 h 6858000"/>
              <a:gd name="connsiteX154" fmla="*/ 1979527 w 7467600"/>
              <a:gd name="connsiteY154" fmla="*/ 4726651 h 6858000"/>
              <a:gd name="connsiteX155" fmla="*/ 1927410 w 7467600"/>
              <a:gd name="connsiteY155" fmla="*/ 4716164 h 6858000"/>
              <a:gd name="connsiteX156" fmla="*/ 1997014 w 7467600"/>
              <a:gd name="connsiteY156" fmla="*/ 4698007 h 6858000"/>
              <a:gd name="connsiteX157" fmla="*/ 2005458 w 7467600"/>
              <a:gd name="connsiteY157" fmla="*/ 4699540 h 6858000"/>
              <a:gd name="connsiteX158" fmla="*/ 2657186 w 7467600"/>
              <a:gd name="connsiteY158" fmla="*/ 4901687 h 6858000"/>
              <a:gd name="connsiteX159" fmla="*/ 2826662 w 7467600"/>
              <a:gd name="connsiteY159" fmla="*/ 4970362 h 6858000"/>
              <a:gd name="connsiteX160" fmla="*/ 2876100 w 7467600"/>
              <a:gd name="connsiteY160" fmla="*/ 4995397 h 6858000"/>
              <a:gd name="connsiteX161" fmla="*/ 3042600 w 7467600"/>
              <a:gd name="connsiteY161" fmla="*/ 5059532 h 6858000"/>
              <a:gd name="connsiteX162" fmla="*/ 1997014 w 7467600"/>
              <a:gd name="connsiteY162" fmla="*/ 4698007 h 6858000"/>
              <a:gd name="connsiteX163" fmla="*/ 2305292 w 7467600"/>
              <a:gd name="connsiteY163" fmla="*/ 4219492 h 6858000"/>
              <a:gd name="connsiteX164" fmla="*/ 3360922 w 7467600"/>
              <a:gd name="connsiteY164" fmla="*/ 4529373 h 6858000"/>
              <a:gd name="connsiteX165" fmla="*/ 3492420 w 7467600"/>
              <a:gd name="connsiteY165" fmla="*/ 4510145 h 6858000"/>
              <a:gd name="connsiteX166" fmla="*/ 3364086 w 7467600"/>
              <a:gd name="connsiteY166" fmla="*/ 4480340 h 6858000"/>
              <a:gd name="connsiteX167" fmla="*/ 3225818 w 7467600"/>
              <a:gd name="connsiteY167" fmla="*/ 4411822 h 6858000"/>
              <a:gd name="connsiteX168" fmla="*/ 3129696 w 7467600"/>
              <a:gd name="connsiteY168" fmla="*/ 4360704 h 6858000"/>
              <a:gd name="connsiteX169" fmla="*/ 2814545 w 7467600"/>
              <a:gd name="connsiteY169" fmla="*/ 4282955 h 6858000"/>
              <a:gd name="connsiteX170" fmla="*/ 2305292 w 7467600"/>
              <a:gd name="connsiteY170" fmla="*/ 4219492 h 6858000"/>
              <a:gd name="connsiteX171" fmla="*/ 2626982 w 7467600"/>
              <a:gd name="connsiteY171" fmla="*/ 4206450 h 6858000"/>
              <a:gd name="connsiteX172" fmla="*/ 2490617 w 7467600"/>
              <a:gd name="connsiteY172" fmla="*/ 4206951 h 6858000"/>
              <a:gd name="connsiteX173" fmla="*/ 2819869 w 7467600"/>
              <a:gd name="connsiteY173" fmla="*/ 4252936 h 6858000"/>
              <a:gd name="connsiteX174" fmla="*/ 3143018 w 7467600"/>
              <a:gd name="connsiteY174" fmla="*/ 4332698 h 6858000"/>
              <a:gd name="connsiteX175" fmla="*/ 3241520 w 7467600"/>
              <a:gd name="connsiteY175" fmla="*/ 4385112 h 6858000"/>
              <a:gd name="connsiteX176" fmla="*/ 3374575 w 7467600"/>
              <a:gd name="connsiteY176" fmla="*/ 4451517 h 6858000"/>
              <a:gd name="connsiteX177" fmla="*/ 3505221 w 7467600"/>
              <a:gd name="connsiteY177" fmla="*/ 4480757 h 6858000"/>
              <a:gd name="connsiteX178" fmla="*/ 2626982 w 7467600"/>
              <a:gd name="connsiteY178" fmla="*/ 4206450 h 6858000"/>
              <a:gd name="connsiteX179" fmla="*/ 1310106 w 7467600"/>
              <a:gd name="connsiteY179" fmla="*/ 3943217 h 6858000"/>
              <a:gd name="connsiteX180" fmla="*/ 854994 w 7467600"/>
              <a:gd name="connsiteY180" fmla="*/ 4399136 h 6858000"/>
              <a:gd name="connsiteX181" fmla="*/ 742462 w 7467600"/>
              <a:gd name="connsiteY181" fmla="*/ 4594648 h 6858000"/>
              <a:gd name="connsiteX182" fmla="*/ 820602 w 7467600"/>
              <a:gd name="connsiteY182" fmla="*/ 4485915 h 6858000"/>
              <a:gd name="connsiteX183" fmla="*/ 878295 w 7467600"/>
              <a:gd name="connsiteY183" fmla="*/ 4403594 h 6858000"/>
              <a:gd name="connsiteX184" fmla="*/ 1240607 w 7467600"/>
              <a:gd name="connsiteY184" fmla="*/ 4010401 h 6858000"/>
              <a:gd name="connsiteX185" fmla="*/ 1310106 w 7467600"/>
              <a:gd name="connsiteY185" fmla="*/ 3943217 h 6858000"/>
              <a:gd name="connsiteX186" fmla="*/ 1423113 w 7467600"/>
              <a:gd name="connsiteY186" fmla="*/ 3874565 h 6858000"/>
              <a:gd name="connsiteX187" fmla="*/ 1260565 w 7467600"/>
              <a:gd name="connsiteY187" fmla="*/ 4031982 h 6858000"/>
              <a:gd name="connsiteX188" fmla="*/ 901900 w 7467600"/>
              <a:gd name="connsiteY188" fmla="*/ 4421236 h 6858000"/>
              <a:gd name="connsiteX189" fmla="*/ 845044 w 7467600"/>
              <a:gd name="connsiteY189" fmla="*/ 4502436 h 6858000"/>
              <a:gd name="connsiteX190" fmla="*/ 685926 w 7467600"/>
              <a:gd name="connsiteY190" fmla="*/ 4703069 h 6858000"/>
              <a:gd name="connsiteX191" fmla="*/ 684248 w 7467600"/>
              <a:gd name="connsiteY191" fmla="*/ 4706721 h 6858000"/>
              <a:gd name="connsiteX192" fmla="*/ 1423113 w 7467600"/>
              <a:gd name="connsiteY192" fmla="*/ 3874565 h 6858000"/>
              <a:gd name="connsiteX193" fmla="*/ 3316479 w 7467600"/>
              <a:gd name="connsiteY193" fmla="*/ 3872136 h 6858000"/>
              <a:gd name="connsiteX194" fmla="*/ 3546806 w 7467600"/>
              <a:gd name="connsiteY194" fmla="*/ 4356139 h 6858000"/>
              <a:gd name="connsiteX195" fmla="*/ 3364433 w 7467600"/>
              <a:gd name="connsiteY195" fmla="*/ 3953121 h 6858000"/>
              <a:gd name="connsiteX196" fmla="*/ 3316479 w 7467600"/>
              <a:gd name="connsiteY196" fmla="*/ 3872136 h 6858000"/>
              <a:gd name="connsiteX197" fmla="*/ 3291335 w 7467600"/>
              <a:gd name="connsiteY197" fmla="*/ 3767420 h 6858000"/>
              <a:gd name="connsiteX198" fmla="*/ 3390805 w 7467600"/>
              <a:gd name="connsiteY198" fmla="*/ 3937163 h 6858000"/>
              <a:gd name="connsiteX199" fmla="*/ 3579062 w 7467600"/>
              <a:gd name="connsiteY199" fmla="*/ 4359040 h 6858000"/>
              <a:gd name="connsiteX200" fmla="*/ 3467355 w 7467600"/>
              <a:gd name="connsiteY200" fmla="*/ 3988130 h 6858000"/>
              <a:gd name="connsiteX201" fmla="*/ 3310753 w 7467600"/>
              <a:gd name="connsiteY201" fmla="*/ 3787140 h 6858000"/>
              <a:gd name="connsiteX202" fmla="*/ 3291335 w 7467600"/>
              <a:gd name="connsiteY202" fmla="*/ 3767420 h 6858000"/>
              <a:gd name="connsiteX203" fmla="*/ 1635889 w 7467600"/>
              <a:gd name="connsiteY203" fmla="*/ 3709494 h 6858000"/>
              <a:gd name="connsiteX204" fmla="*/ 1634800 w 7467600"/>
              <a:gd name="connsiteY204" fmla="*/ 3731111 h 6858000"/>
              <a:gd name="connsiteX205" fmla="*/ 1635889 w 7467600"/>
              <a:gd name="connsiteY205" fmla="*/ 3709494 h 6858000"/>
              <a:gd name="connsiteX206" fmla="*/ 1510397 w 7467600"/>
              <a:gd name="connsiteY206" fmla="*/ 3684705 h 6858000"/>
              <a:gd name="connsiteX207" fmla="*/ 1146550 w 7467600"/>
              <a:gd name="connsiteY207" fmla="*/ 3802012 h 6858000"/>
              <a:gd name="connsiteX208" fmla="*/ 698834 w 7467600"/>
              <a:gd name="connsiteY208" fmla="*/ 3952272 h 6858000"/>
              <a:gd name="connsiteX209" fmla="*/ 34256 w 7467600"/>
              <a:gd name="connsiteY209" fmla="*/ 4347603 h 6858000"/>
              <a:gd name="connsiteX210" fmla="*/ 527241 w 7467600"/>
              <a:gd name="connsiteY210" fmla="*/ 4065078 h 6858000"/>
              <a:gd name="connsiteX211" fmla="*/ 1510397 w 7467600"/>
              <a:gd name="connsiteY211" fmla="*/ 3684705 h 6858000"/>
              <a:gd name="connsiteX212" fmla="*/ 1313114 w 7467600"/>
              <a:gd name="connsiteY212" fmla="*/ 3655216 h 6858000"/>
              <a:gd name="connsiteX213" fmla="*/ 1109304 w 7467600"/>
              <a:gd name="connsiteY213" fmla="*/ 3669030 h 6858000"/>
              <a:gd name="connsiteX214" fmla="*/ 8129 w 7467600"/>
              <a:gd name="connsiteY214" fmla="*/ 4330519 h 6858000"/>
              <a:gd name="connsiteX215" fmla="*/ 687572 w 7467600"/>
              <a:gd name="connsiteY215" fmla="*/ 3925629 h 6858000"/>
              <a:gd name="connsiteX216" fmla="*/ 1138365 w 7467600"/>
              <a:gd name="connsiteY216" fmla="*/ 3774515 h 6858000"/>
              <a:gd name="connsiteX217" fmla="*/ 1505579 w 7467600"/>
              <a:gd name="connsiteY217" fmla="*/ 3655526 h 6858000"/>
              <a:gd name="connsiteX218" fmla="*/ 1313114 w 7467600"/>
              <a:gd name="connsiteY218" fmla="*/ 3655216 h 6858000"/>
              <a:gd name="connsiteX219" fmla="*/ 3655073 w 7467600"/>
              <a:gd name="connsiteY219" fmla="*/ 3650884 h 6858000"/>
              <a:gd name="connsiteX220" fmla="*/ 3989938 w 7467600"/>
              <a:gd name="connsiteY220" fmla="*/ 3991685 h 6858000"/>
              <a:gd name="connsiteX221" fmla="*/ 4393907 w 7467600"/>
              <a:gd name="connsiteY221" fmla="*/ 4261258 h 6858000"/>
              <a:gd name="connsiteX222" fmla="*/ 4648051 w 7467600"/>
              <a:gd name="connsiteY222" fmla="*/ 4374051 h 6858000"/>
              <a:gd name="connsiteX223" fmla="*/ 4383389 w 7467600"/>
              <a:gd name="connsiteY223" fmla="*/ 4184369 h 6858000"/>
              <a:gd name="connsiteX224" fmla="*/ 4165508 w 7467600"/>
              <a:gd name="connsiteY224" fmla="*/ 4035196 h 6858000"/>
              <a:gd name="connsiteX225" fmla="*/ 4068162 w 7467600"/>
              <a:gd name="connsiteY225" fmla="*/ 3953394 h 6858000"/>
              <a:gd name="connsiteX226" fmla="*/ 3981416 w 7467600"/>
              <a:gd name="connsiteY226" fmla="*/ 3880482 h 6858000"/>
              <a:gd name="connsiteX227" fmla="*/ 3800147 w 7467600"/>
              <a:gd name="connsiteY227" fmla="*/ 3749872 h 6858000"/>
              <a:gd name="connsiteX228" fmla="*/ 3655073 w 7467600"/>
              <a:gd name="connsiteY228" fmla="*/ 3650884 h 6858000"/>
              <a:gd name="connsiteX229" fmla="*/ 3670252 w 7467600"/>
              <a:gd name="connsiteY229" fmla="*/ 3622798 h 6858000"/>
              <a:gd name="connsiteX230" fmla="*/ 3817258 w 7467600"/>
              <a:gd name="connsiteY230" fmla="*/ 3723577 h 6858000"/>
              <a:gd name="connsiteX231" fmla="*/ 4000461 w 7467600"/>
              <a:gd name="connsiteY231" fmla="*/ 3855966 h 6858000"/>
              <a:gd name="connsiteX232" fmla="*/ 4088180 w 7467600"/>
              <a:gd name="connsiteY232" fmla="*/ 3929774 h 6858000"/>
              <a:gd name="connsiteX233" fmla="*/ 4184555 w 7467600"/>
              <a:gd name="connsiteY233" fmla="*/ 4010683 h 6858000"/>
              <a:gd name="connsiteX234" fmla="*/ 4399563 w 7467600"/>
              <a:gd name="connsiteY234" fmla="*/ 4158106 h 6858000"/>
              <a:gd name="connsiteX235" fmla="*/ 4684469 w 7467600"/>
              <a:gd name="connsiteY235" fmla="*/ 4364680 h 6858000"/>
              <a:gd name="connsiteX236" fmla="*/ 4690271 w 7467600"/>
              <a:gd name="connsiteY236" fmla="*/ 4370034 h 6858000"/>
              <a:gd name="connsiteX237" fmla="*/ 4136093 w 7467600"/>
              <a:gd name="connsiteY237" fmla="*/ 3858466 h 6858000"/>
              <a:gd name="connsiteX238" fmla="*/ 3670252 w 7467600"/>
              <a:gd name="connsiteY238" fmla="*/ 3622798 h 6858000"/>
              <a:gd name="connsiteX239" fmla="*/ 4440129 w 7467600"/>
              <a:gd name="connsiteY239" fmla="*/ 3448571 h 6858000"/>
              <a:gd name="connsiteX240" fmla="*/ 4856525 w 7467600"/>
              <a:gd name="connsiteY240" fmla="*/ 3915351 h 6858000"/>
              <a:gd name="connsiteX241" fmla="*/ 5059055 w 7467600"/>
              <a:gd name="connsiteY241" fmla="*/ 4108918 h 6858000"/>
              <a:gd name="connsiteX242" fmla="*/ 5290070 w 7467600"/>
              <a:gd name="connsiteY242" fmla="*/ 4263619 h 6858000"/>
              <a:gd name="connsiteX243" fmla="*/ 4834991 w 7467600"/>
              <a:gd name="connsiteY243" fmla="*/ 3830985 h 6858000"/>
              <a:gd name="connsiteX244" fmla="*/ 4440129 w 7467600"/>
              <a:gd name="connsiteY244" fmla="*/ 3448571 h 6858000"/>
              <a:gd name="connsiteX245" fmla="*/ 4441737 w 7467600"/>
              <a:gd name="connsiteY245" fmla="*/ 3399734 h 6858000"/>
              <a:gd name="connsiteX246" fmla="*/ 4431236 w 7467600"/>
              <a:gd name="connsiteY246" fmla="*/ 3400954 h 6858000"/>
              <a:gd name="connsiteX247" fmla="*/ 4557150 w 7467600"/>
              <a:gd name="connsiteY247" fmla="*/ 3510023 h 6858000"/>
              <a:gd name="connsiteX248" fmla="*/ 4856936 w 7467600"/>
              <a:gd name="connsiteY248" fmla="*/ 3809146 h 6858000"/>
              <a:gd name="connsiteX249" fmla="*/ 5111996 w 7467600"/>
              <a:gd name="connsiteY249" fmla="*/ 4065759 h 6858000"/>
              <a:gd name="connsiteX250" fmla="*/ 5388878 w 7467600"/>
              <a:gd name="connsiteY250" fmla="*/ 4300185 h 6858000"/>
              <a:gd name="connsiteX251" fmla="*/ 5425556 w 7467600"/>
              <a:gd name="connsiteY251" fmla="*/ 4308967 h 6858000"/>
              <a:gd name="connsiteX252" fmla="*/ 4943646 w 7467600"/>
              <a:gd name="connsiteY252" fmla="*/ 3822916 h 6858000"/>
              <a:gd name="connsiteX253" fmla="*/ 4594837 w 7467600"/>
              <a:gd name="connsiteY253" fmla="*/ 3532274 h 6858000"/>
              <a:gd name="connsiteX254" fmla="*/ 4441737 w 7467600"/>
              <a:gd name="connsiteY254" fmla="*/ 3399734 h 6858000"/>
              <a:gd name="connsiteX255" fmla="*/ 5425834 w 7467600"/>
              <a:gd name="connsiteY255" fmla="*/ 3162785 h 6858000"/>
              <a:gd name="connsiteX256" fmla="*/ 5401644 w 7467600"/>
              <a:gd name="connsiteY256" fmla="*/ 3617847 h 6858000"/>
              <a:gd name="connsiteX257" fmla="*/ 5467256 w 7467600"/>
              <a:gd name="connsiteY257" fmla="*/ 4175494 h 6858000"/>
              <a:gd name="connsiteX258" fmla="*/ 5448069 w 7467600"/>
              <a:gd name="connsiteY258" fmla="*/ 3567554 h 6858000"/>
              <a:gd name="connsiteX259" fmla="*/ 5425834 w 7467600"/>
              <a:gd name="connsiteY259" fmla="*/ 3162785 h 6858000"/>
              <a:gd name="connsiteX260" fmla="*/ 1318687 w 7467600"/>
              <a:gd name="connsiteY260" fmla="*/ 3113840 h 6858000"/>
              <a:gd name="connsiteX261" fmla="*/ 1066793 w 7467600"/>
              <a:gd name="connsiteY261" fmla="*/ 3212171 h 6858000"/>
              <a:gd name="connsiteX262" fmla="*/ 993319 w 7467600"/>
              <a:gd name="connsiteY262" fmla="*/ 3247648 h 6858000"/>
              <a:gd name="connsiteX263" fmla="*/ 853081 w 7467600"/>
              <a:gd name="connsiteY263" fmla="*/ 3312410 h 6858000"/>
              <a:gd name="connsiteX264" fmla="*/ 805957 w 7467600"/>
              <a:gd name="connsiteY264" fmla="*/ 3330443 h 6858000"/>
              <a:gd name="connsiteX265" fmla="*/ 1318687 w 7467600"/>
              <a:gd name="connsiteY265" fmla="*/ 3113840 h 6858000"/>
              <a:gd name="connsiteX266" fmla="*/ 5453702 w 7467600"/>
              <a:gd name="connsiteY266" fmla="*/ 3090882 h 6858000"/>
              <a:gd name="connsiteX267" fmla="*/ 5480135 w 7467600"/>
              <a:gd name="connsiteY267" fmla="*/ 3565802 h 6858000"/>
              <a:gd name="connsiteX268" fmla="*/ 5499023 w 7467600"/>
              <a:gd name="connsiteY268" fmla="*/ 4166310 h 6858000"/>
              <a:gd name="connsiteX269" fmla="*/ 5547022 w 7467600"/>
              <a:gd name="connsiteY269" fmla="*/ 3607838 h 6858000"/>
              <a:gd name="connsiteX270" fmla="*/ 5515964 w 7467600"/>
              <a:gd name="connsiteY270" fmla="*/ 3378541 h 6858000"/>
              <a:gd name="connsiteX271" fmla="*/ 5453702 w 7467600"/>
              <a:gd name="connsiteY271" fmla="*/ 3090882 h 6858000"/>
              <a:gd name="connsiteX272" fmla="*/ 1238695 w 7467600"/>
              <a:gd name="connsiteY272" fmla="*/ 3076820 h 6858000"/>
              <a:gd name="connsiteX273" fmla="*/ 716371 w 7467600"/>
              <a:gd name="connsiteY273" fmla="*/ 3293249 h 6858000"/>
              <a:gd name="connsiteX274" fmla="*/ 579522 w 7467600"/>
              <a:gd name="connsiteY274" fmla="*/ 3371759 h 6858000"/>
              <a:gd name="connsiteX275" fmla="*/ 600288 w 7467600"/>
              <a:gd name="connsiteY275" fmla="*/ 3365555 h 6858000"/>
              <a:gd name="connsiteX276" fmla="*/ 840692 w 7467600"/>
              <a:gd name="connsiteY276" fmla="*/ 3284921 h 6858000"/>
              <a:gd name="connsiteX277" fmla="*/ 979248 w 7467600"/>
              <a:gd name="connsiteY277" fmla="*/ 3221003 h 6858000"/>
              <a:gd name="connsiteX278" fmla="*/ 1053282 w 7467600"/>
              <a:gd name="connsiteY278" fmla="*/ 3185247 h 6858000"/>
              <a:gd name="connsiteX279" fmla="*/ 1320603 w 7467600"/>
              <a:gd name="connsiteY279" fmla="*/ 3081281 h 6858000"/>
              <a:gd name="connsiteX280" fmla="*/ 1238695 w 7467600"/>
              <a:gd name="connsiteY280" fmla="*/ 3076820 h 6858000"/>
              <a:gd name="connsiteX281" fmla="*/ 5425627 w 7467600"/>
              <a:gd name="connsiteY281" fmla="*/ 2954192 h 6858000"/>
              <a:gd name="connsiteX282" fmla="*/ 5470770 w 7467600"/>
              <a:gd name="connsiteY282" fmla="*/ 3005435 h 6858000"/>
              <a:gd name="connsiteX283" fmla="*/ 5519779 w 7467600"/>
              <a:gd name="connsiteY283" fmla="*/ 4359223 h 6858000"/>
              <a:gd name="connsiteX284" fmla="*/ 5520293 w 7467600"/>
              <a:gd name="connsiteY284" fmla="*/ 4360602 h 6858000"/>
              <a:gd name="connsiteX285" fmla="*/ 5767221 w 7467600"/>
              <a:gd name="connsiteY285" fmla="*/ 4665564 h 6858000"/>
              <a:gd name="connsiteX286" fmla="*/ 6937169 w 7467600"/>
              <a:gd name="connsiteY286" fmla="*/ 4815941 h 6858000"/>
              <a:gd name="connsiteX287" fmla="*/ 6953922 w 7467600"/>
              <a:gd name="connsiteY287" fmla="*/ 4890068 h 6858000"/>
              <a:gd name="connsiteX288" fmla="*/ 6071359 w 7467600"/>
              <a:gd name="connsiteY288" fmla="*/ 4770770 h 6858000"/>
              <a:gd name="connsiteX289" fmla="*/ 6038839 w 7467600"/>
              <a:gd name="connsiteY289" fmla="*/ 4764474 h 6858000"/>
              <a:gd name="connsiteX290" fmla="*/ 6038706 w 7467600"/>
              <a:gd name="connsiteY290" fmla="*/ 4763847 h 6858000"/>
              <a:gd name="connsiteX291" fmla="*/ 6037784 w 7467600"/>
              <a:gd name="connsiteY291" fmla="*/ 4764270 h 6858000"/>
              <a:gd name="connsiteX292" fmla="*/ 6038839 w 7467600"/>
              <a:gd name="connsiteY292" fmla="*/ 4764474 h 6858000"/>
              <a:gd name="connsiteX293" fmla="*/ 6040338 w 7467600"/>
              <a:gd name="connsiteY293" fmla="*/ 4771418 h 6858000"/>
              <a:gd name="connsiteX294" fmla="*/ 6024488 w 7467600"/>
              <a:gd name="connsiteY294" fmla="*/ 4809903 h 6858000"/>
              <a:gd name="connsiteX295" fmla="*/ 5599771 w 7467600"/>
              <a:gd name="connsiteY295" fmla="*/ 5509652 h 6858000"/>
              <a:gd name="connsiteX296" fmla="*/ 5548843 w 7467600"/>
              <a:gd name="connsiteY296" fmla="*/ 5563845 h 6858000"/>
              <a:gd name="connsiteX297" fmla="*/ 5940952 w 7467600"/>
              <a:gd name="connsiteY297" fmla="*/ 6250028 h 6858000"/>
              <a:gd name="connsiteX298" fmla="*/ 6043441 w 7467600"/>
              <a:gd name="connsiteY298" fmla="*/ 6665847 h 6858000"/>
              <a:gd name="connsiteX299" fmla="*/ 6093432 w 7467600"/>
              <a:gd name="connsiteY299" fmla="*/ 6858000 h 6858000"/>
              <a:gd name="connsiteX300" fmla="*/ 6034344 w 7467600"/>
              <a:gd name="connsiteY300" fmla="*/ 6858000 h 6858000"/>
              <a:gd name="connsiteX301" fmla="*/ 6026679 w 7467600"/>
              <a:gd name="connsiteY301" fmla="*/ 6836959 h 6858000"/>
              <a:gd name="connsiteX302" fmla="*/ 5800441 w 7467600"/>
              <a:gd name="connsiteY302" fmla="*/ 6335286 h 6858000"/>
              <a:gd name="connsiteX303" fmla="*/ 5526562 w 7467600"/>
              <a:gd name="connsiteY303" fmla="*/ 5705388 h 6858000"/>
              <a:gd name="connsiteX304" fmla="*/ 5519640 w 7467600"/>
              <a:gd name="connsiteY304" fmla="*/ 5683774 h 6858000"/>
              <a:gd name="connsiteX305" fmla="*/ 5844559 w 7467600"/>
              <a:gd name="connsiteY305" fmla="*/ 6553349 h 6858000"/>
              <a:gd name="connsiteX306" fmla="*/ 5975994 w 7467600"/>
              <a:gd name="connsiteY306" fmla="*/ 6858000 h 6858000"/>
              <a:gd name="connsiteX307" fmla="*/ 5898547 w 7467600"/>
              <a:gd name="connsiteY307" fmla="*/ 6858000 h 6858000"/>
              <a:gd name="connsiteX308" fmla="*/ 5682041 w 7467600"/>
              <a:gd name="connsiteY308" fmla="*/ 6355860 h 6858000"/>
              <a:gd name="connsiteX309" fmla="*/ 5461758 w 7467600"/>
              <a:gd name="connsiteY309" fmla="*/ 5820220 h 6858000"/>
              <a:gd name="connsiteX310" fmla="*/ 5237282 w 7467600"/>
              <a:gd name="connsiteY310" fmla="*/ 6579086 h 6858000"/>
              <a:gd name="connsiteX311" fmla="*/ 5115009 w 7467600"/>
              <a:gd name="connsiteY311" fmla="*/ 6858000 h 6858000"/>
              <a:gd name="connsiteX312" fmla="*/ 5028074 w 7467600"/>
              <a:gd name="connsiteY312" fmla="*/ 6858000 h 6858000"/>
              <a:gd name="connsiteX313" fmla="*/ 5079508 w 7467600"/>
              <a:gd name="connsiteY313" fmla="*/ 6749074 h 6858000"/>
              <a:gd name="connsiteX314" fmla="*/ 5371846 w 7467600"/>
              <a:gd name="connsiteY314" fmla="*/ 5924413 h 6858000"/>
              <a:gd name="connsiteX315" fmla="*/ 5270512 w 7467600"/>
              <a:gd name="connsiteY315" fmla="*/ 6138975 h 6858000"/>
              <a:gd name="connsiteX316" fmla="*/ 5062409 w 7467600"/>
              <a:gd name="connsiteY316" fmla="*/ 6653544 h 6858000"/>
              <a:gd name="connsiteX317" fmla="*/ 5036628 w 7467600"/>
              <a:gd name="connsiteY317" fmla="*/ 6754247 h 6858000"/>
              <a:gd name="connsiteX318" fmla="*/ 5009112 w 7467600"/>
              <a:gd name="connsiteY318" fmla="*/ 6858000 h 6858000"/>
              <a:gd name="connsiteX319" fmla="*/ 4976679 w 7467600"/>
              <a:gd name="connsiteY319" fmla="*/ 6858000 h 6858000"/>
              <a:gd name="connsiteX320" fmla="*/ 5006537 w 7467600"/>
              <a:gd name="connsiteY320" fmla="*/ 6747068 h 6858000"/>
              <a:gd name="connsiteX321" fmla="*/ 5032723 w 7467600"/>
              <a:gd name="connsiteY321" fmla="*/ 6644957 h 6858000"/>
              <a:gd name="connsiteX322" fmla="*/ 5242949 w 7467600"/>
              <a:gd name="connsiteY322" fmla="*/ 6125175 h 6858000"/>
              <a:gd name="connsiteX323" fmla="*/ 5286321 w 7467600"/>
              <a:gd name="connsiteY323" fmla="*/ 6033555 h 6858000"/>
              <a:gd name="connsiteX324" fmla="*/ 5008210 w 7467600"/>
              <a:gd name="connsiteY324" fmla="*/ 6649194 h 6858000"/>
              <a:gd name="connsiteX325" fmla="*/ 4986321 w 7467600"/>
              <a:gd name="connsiteY325" fmla="*/ 6765687 h 6858000"/>
              <a:gd name="connsiteX326" fmla="*/ 4973474 w 7467600"/>
              <a:gd name="connsiteY326" fmla="*/ 6858000 h 6858000"/>
              <a:gd name="connsiteX327" fmla="*/ 4907178 w 7467600"/>
              <a:gd name="connsiteY327" fmla="*/ 6858000 h 6858000"/>
              <a:gd name="connsiteX328" fmla="*/ 4910810 w 7467600"/>
              <a:gd name="connsiteY328" fmla="*/ 6829660 h 6858000"/>
              <a:gd name="connsiteX329" fmla="*/ 4987461 w 7467600"/>
              <a:gd name="connsiteY329" fmla="*/ 6432994 h 6858000"/>
              <a:gd name="connsiteX330" fmla="*/ 5179262 w 7467600"/>
              <a:gd name="connsiteY330" fmla="*/ 6035044 h 6858000"/>
              <a:gd name="connsiteX331" fmla="*/ 4689678 w 7467600"/>
              <a:gd name="connsiteY331" fmla="*/ 6440241 h 6858000"/>
              <a:gd name="connsiteX332" fmla="*/ 4477543 w 7467600"/>
              <a:gd name="connsiteY332" fmla="*/ 6674836 h 6858000"/>
              <a:gd name="connsiteX333" fmla="*/ 4329957 w 7467600"/>
              <a:gd name="connsiteY333" fmla="*/ 6858000 h 6858000"/>
              <a:gd name="connsiteX334" fmla="*/ 4218595 w 7467600"/>
              <a:gd name="connsiteY334" fmla="*/ 6858000 h 6858000"/>
              <a:gd name="connsiteX335" fmla="*/ 4368888 w 7467600"/>
              <a:gd name="connsiteY335" fmla="*/ 6668412 h 6858000"/>
              <a:gd name="connsiteX336" fmla="*/ 4563091 w 7467600"/>
              <a:gd name="connsiteY336" fmla="*/ 6442508 h 6858000"/>
              <a:gd name="connsiteX337" fmla="*/ 5387324 w 7467600"/>
              <a:gd name="connsiteY337" fmla="*/ 5705830 h 6858000"/>
              <a:gd name="connsiteX338" fmla="*/ 5073620 w 7467600"/>
              <a:gd name="connsiteY338" fmla="*/ 5955437 h 6858000"/>
              <a:gd name="connsiteX339" fmla="*/ 4689789 w 7467600"/>
              <a:gd name="connsiteY339" fmla="*/ 6268382 h 6858000"/>
              <a:gd name="connsiteX340" fmla="*/ 4418722 w 7467600"/>
              <a:gd name="connsiteY340" fmla="*/ 6570886 h 6858000"/>
              <a:gd name="connsiteX341" fmla="*/ 4214944 w 7467600"/>
              <a:gd name="connsiteY341" fmla="*/ 6858000 h 6858000"/>
              <a:gd name="connsiteX342" fmla="*/ 4177898 w 7467600"/>
              <a:gd name="connsiteY342" fmla="*/ 6858000 h 6858000"/>
              <a:gd name="connsiteX343" fmla="*/ 4391597 w 7467600"/>
              <a:gd name="connsiteY343" fmla="*/ 6556370 h 6858000"/>
              <a:gd name="connsiteX344" fmla="*/ 4668889 w 7467600"/>
              <a:gd name="connsiteY344" fmla="*/ 6246399 h 6858000"/>
              <a:gd name="connsiteX345" fmla="*/ 5055427 w 7467600"/>
              <a:gd name="connsiteY345" fmla="*/ 5931476 h 6858000"/>
              <a:gd name="connsiteX346" fmla="*/ 5371814 w 7467600"/>
              <a:gd name="connsiteY346" fmla="*/ 5678975 h 6858000"/>
              <a:gd name="connsiteX347" fmla="*/ 4987918 w 7467600"/>
              <a:gd name="connsiteY347" fmla="*/ 5838701 h 6858000"/>
              <a:gd name="connsiteX348" fmla="*/ 4317146 w 7467600"/>
              <a:gd name="connsiteY348" fmla="*/ 6587716 h 6858000"/>
              <a:gd name="connsiteX349" fmla="*/ 4171627 w 7467600"/>
              <a:gd name="connsiteY349" fmla="*/ 6858000 h 6858000"/>
              <a:gd name="connsiteX350" fmla="*/ 4081585 w 7467600"/>
              <a:gd name="connsiteY350" fmla="*/ 6858000 h 6858000"/>
              <a:gd name="connsiteX351" fmla="*/ 4238603 w 7467600"/>
              <a:gd name="connsiteY351" fmla="*/ 6559341 h 6858000"/>
              <a:gd name="connsiteX352" fmla="*/ 4778333 w 7467600"/>
              <a:gd name="connsiteY352" fmla="*/ 5873626 h 6858000"/>
              <a:gd name="connsiteX353" fmla="*/ 5414185 w 7467600"/>
              <a:gd name="connsiteY353" fmla="*/ 5573882 h 6858000"/>
              <a:gd name="connsiteX354" fmla="*/ 5959648 w 7467600"/>
              <a:gd name="connsiteY354" fmla="*/ 4760797 h 6858000"/>
              <a:gd name="connsiteX355" fmla="*/ 5355019 w 7467600"/>
              <a:gd name="connsiteY355" fmla="*/ 4734672 h 6858000"/>
              <a:gd name="connsiteX356" fmla="*/ 5083565 w 7467600"/>
              <a:gd name="connsiteY356" fmla="*/ 5179121 h 6858000"/>
              <a:gd name="connsiteX357" fmla="*/ 4713577 w 7467600"/>
              <a:gd name="connsiteY357" fmla="*/ 5616803 h 6858000"/>
              <a:gd name="connsiteX358" fmla="*/ 3989559 w 7467600"/>
              <a:gd name="connsiteY358" fmla="*/ 6145945 h 6858000"/>
              <a:gd name="connsiteX359" fmla="*/ 3939824 w 7467600"/>
              <a:gd name="connsiteY359" fmla="*/ 6066900 h 6858000"/>
              <a:gd name="connsiteX360" fmla="*/ 4584537 w 7467600"/>
              <a:gd name="connsiteY360" fmla="*/ 5324826 h 6858000"/>
              <a:gd name="connsiteX361" fmla="*/ 5037105 w 7467600"/>
              <a:gd name="connsiteY361" fmla="*/ 5088765 h 6858000"/>
              <a:gd name="connsiteX362" fmla="*/ 5039930 w 7467600"/>
              <a:gd name="connsiteY362" fmla="*/ 5089585 h 6858000"/>
              <a:gd name="connsiteX363" fmla="*/ 5263764 w 7467600"/>
              <a:gd name="connsiteY363" fmla="*/ 4735525 h 6858000"/>
              <a:gd name="connsiteX364" fmla="*/ 4086300 w 7467600"/>
              <a:gd name="connsiteY364" fmla="*/ 4884599 h 6858000"/>
              <a:gd name="connsiteX365" fmla="*/ 4085485 w 7467600"/>
              <a:gd name="connsiteY365" fmla="*/ 4899070 h 6858000"/>
              <a:gd name="connsiteX366" fmla="*/ 3871915 w 7467600"/>
              <a:gd name="connsiteY366" fmla="*/ 5253645 h 6858000"/>
              <a:gd name="connsiteX367" fmla="*/ 3799374 w 7467600"/>
              <a:gd name="connsiteY367" fmla="*/ 5466127 h 6858000"/>
              <a:gd name="connsiteX368" fmla="*/ 3498850 w 7467600"/>
              <a:gd name="connsiteY368" fmla="*/ 6661888 h 6858000"/>
              <a:gd name="connsiteX369" fmla="*/ 3399216 w 7467600"/>
              <a:gd name="connsiteY369" fmla="*/ 6858000 h 6858000"/>
              <a:gd name="connsiteX370" fmla="*/ 3303688 w 7467600"/>
              <a:gd name="connsiteY370" fmla="*/ 6858000 h 6858000"/>
              <a:gd name="connsiteX371" fmla="*/ 3391774 w 7467600"/>
              <a:gd name="connsiteY371" fmla="*/ 6697181 h 6858000"/>
              <a:gd name="connsiteX372" fmla="*/ 3735540 w 7467600"/>
              <a:gd name="connsiteY372" fmla="*/ 5546923 h 6858000"/>
              <a:gd name="connsiteX373" fmla="*/ 3729438 w 7467600"/>
              <a:gd name="connsiteY373" fmla="*/ 5569058 h 6858000"/>
              <a:gd name="connsiteX374" fmla="*/ 3707782 w 7467600"/>
              <a:gd name="connsiteY374" fmla="*/ 5644908 h 6858000"/>
              <a:gd name="connsiteX375" fmla="*/ 3583827 w 7467600"/>
              <a:gd name="connsiteY375" fmla="*/ 6039215 h 6858000"/>
              <a:gd name="connsiteX376" fmla="*/ 3547861 w 7467600"/>
              <a:gd name="connsiteY376" fmla="*/ 6129609 h 6858000"/>
              <a:gd name="connsiteX377" fmla="*/ 3490905 w 7467600"/>
              <a:gd name="connsiteY377" fmla="*/ 6277660 h 6858000"/>
              <a:gd name="connsiteX378" fmla="*/ 3455859 w 7467600"/>
              <a:gd name="connsiteY378" fmla="*/ 6391301 h 6858000"/>
              <a:gd name="connsiteX379" fmla="*/ 3429112 w 7467600"/>
              <a:gd name="connsiteY379" fmla="*/ 6479469 h 6858000"/>
              <a:gd name="connsiteX380" fmla="*/ 3304862 w 7467600"/>
              <a:gd name="connsiteY380" fmla="*/ 6796476 h 6858000"/>
              <a:gd name="connsiteX381" fmla="*/ 3276071 w 7467600"/>
              <a:gd name="connsiteY381" fmla="*/ 6858000 h 6858000"/>
              <a:gd name="connsiteX382" fmla="*/ 3240805 w 7467600"/>
              <a:gd name="connsiteY382" fmla="*/ 6858000 h 6858000"/>
              <a:gd name="connsiteX383" fmla="*/ 3275917 w 7467600"/>
              <a:gd name="connsiteY383" fmla="*/ 6783192 h 6858000"/>
              <a:gd name="connsiteX384" fmla="*/ 3399358 w 7467600"/>
              <a:gd name="connsiteY384" fmla="*/ 6469011 h 6858000"/>
              <a:gd name="connsiteX385" fmla="*/ 3425650 w 7467600"/>
              <a:gd name="connsiteY385" fmla="*/ 6381333 h 6858000"/>
              <a:gd name="connsiteX386" fmla="*/ 3460661 w 7467600"/>
              <a:gd name="connsiteY386" fmla="*/ 6266763 h 6858000"/>
              <a:gd name="connsiteX387" fmla="*/ 3518021 w 7467600"/>
              <a:gd name="connsiteY387" fmla="*/ 6117298 h 6858000"/>
              <a:gd name="connsiteX388" fmla="*/ 3554035 w 7467600"/>
              <a:gd name="connsiteY388" fmla="*/ 6027832 h 6858000"/>
              <a:gd name="connsiteX389" fmla="*/ 3677174 w 7467600"/>
              <a:gd name="connsiteY389" fmla="*/ 5636351 h 6858000"/>
              <a:gd name="connsiteX390" fmla="*/ 3698819 w 7467600"/>
              <a:gd name="connsiteY390" fmla="*/ 5560503 h 6858000"/>
              <a:gd name="connsiteX391" fmla="*/ 3702094 w 7467600"/>
              <a:gd name="connsiteY391" fmla="*/ 5549194 h 6858000"/>
              <a:gd name="connsiteX392" fmla="*/ 3398355 w 7467600"/>
              <a:gd name="connsiteY392" fmla="*/ 6094603 h 6858000"/>
              <a:gd name="connsiteX393" fmla="*/ 3193941 w 7467600"/>
              <a:gd name="connsiteY393" fmla="*/ 6798775 h 6858000"/>
              <a:gd name="connsiteX394" fmla="*/ 3184140 w 7467600"/>
              <a:gd name="connsiteY394" fmla="*/ 6858000 h 6858000"/>
              <a:gd name="connsiteX395" fmla="*/ 3099978 w 7467600"/>
              <a:gd name="connsiteY395" fmla="*/ 6858000 h 6858000"/>
              <a:gd name="connsiteX396" fmla="*/ 3101556 w 7467600"/>
              <a:gd name="connsiteY396" fmla="*/ 6843337 h 6858000"/>
              <a:gd name="connsiteX397" fmla="*/ 3370162 w 7467600"/>
              <a:gd name="connsiteY397" fmla="*/ 5785550 h 6858000"/>
              <a:gd name="connsiteX398" fmla="*/ 3746477 w 7467600"/>
              <a:gd name="connsiteY398" fmla="*/ 5377889 h 6858000"/>
              <a:gd name="connsiteX399" fmla="*/ 3863399 w 7467600"/>
              <a:gd name="connsiteY399" fmla="*/ 5087257 h 6858000"/>
              <a:gd name="connsiteX400" fmla="*/ 3968712 w 7467600"/>
              <a:gd name="connsiteY400" fmla="*/ 4913989 h 6858000"/>
              <a:gd name="connsiteX401" fmla="*/ 2792390 w 7467600"/>
              <a:gd name="connsiteY401" fmla="*/ 5382974 h 6858000"/>
              <a:gd name="connsiteX402" fmla="*/ 2714982 w 7467600"/>
              <a:gd name="connsiteY402" fmla="*/ 5427051 h 6858000"/>
              <a:gd name="connsiteX403" fmla="*/ 2813361 w 7467600"/>
              <a:gd name="connsiteY403" fmla="*/ 6023912 h 6858000"/>
              <a:gd name="connsiteX404" fmla="*/ 2688430 w 7467600"/>
              <a:gd name="connsiteY404" fmla="*/ 6801564 h 6858000"/>
              <a:gd name="connsiteX405" fmla="*/ 2629626 w 7467600"/>
              <a:gd name="connsiteY405" fmla="*/ 6763394 h 6858000"/>
              <a:gd name="connsiteX406" fmla="*/ 2565328 w 7467600"/>
              <a:gd name="connsiteY406" fmla="*/ 5516399 h 6858000"/>
              <a:gd name="connsiteX407" fmla="*/ 1922999 w 7467600"/>
              <a:gd name="connsiteY407" fmla="*/ 5980343 h 6858000"/>
              <a:gd name="connsiteX408" fmla="*/ 1950261 w 7467600"/>
              <a:gd name="connsiteY408" fmla="*/ 6405858 h 6858000"/>
              <a:gd name="connsiteX409" fmla="*/ 2365554 w 7467600"/>
              <a:gd name="connsiteY409" fmla="*/ 6759107 h 6858000"/>
              <a:gd name="connsiteX410" fmla="*/ 2424142 w 7467600"/>
              <a:gd name="connsiteY410" fmla="*/ 6858000 h 6858000"/>
              <a:gd name="connsiteX411" fmla="*/ 2395994 w 7467600"/>
              <a:gd name="connsiteY411" fmla="*/ 6858000 h 6858000"/>
              <a:gd name="connsiteX412" fmla="*/ 2392863 w 7467600"/>
              <a:gd name="connsiteY412" fmla="*/ 6852964 h 6858000"/>
              <a:gd name="connsiteX413" fmla="*/ 2017589 w 7467600"/>
              <a:gd name="connsiteY413" fmla="*/ 6493982 h 6858000"/>
              <a:gd name="connsiteX414" fmla="*/ 2147336 w 7467600"/>
              <a:gd name="connsiteY414" fmla="*/ 6594052 h 6858000"/>
              <a:gd name="connsiteX415" fmla="*/ 2207047 w 7467600"/>
              <a:gd name="connsiteY415" fmla="*/ 6654540 h 6858000"/>
              <a:gd name="connsiteX416" fmla="*/ 2299106 w 7467600"/>
              <a:gd name="connsiteY416" fmla="*/ 6778931 h 6858000"/>
              <a:gd name="connsiteX417" fmla="*/ 2314430 w 7467600"/>
              <a:gd name="connsiteY417" fmla="*/ 6801144 h 6858000"/>
              <a:gd name="connsiteX418" fmla="*/ 2352406 w 7467600"/>
              <a:gd name="connsiteY418" fmla="*/ 6858000 h 6858000"/>
              <a:gd name="connsiteX419" fmla="*/ 2314492 w 7467600"/>
              <a:gd name="connsiteY419" fmla="*/ 6858000 h 6858000"/>
              <a:gd name="connsiteX420" fmla="*/ 2288095 w 7467600"/>
              <a:gd name="connsiteY420" fmla="*/ 6818030 h 6858000"/>
              <a:gd name="connsiteX421" fmla="*/ 2272768 w 7467600"/>
              <a:gd name="connsiteY421" fmla="*/ 6795822 h 6858000"/>
              <a:gd name="connsiteX422" fmla="*/ 2182715 w 7467600"/>
              <a:gd name="connsiteY422" fmla="*/ 6675071 h 6858000"/>
              <a:gd name="connsiteX423" fmla="*/ 2032061 w 7467600"/>
              <a:gd name="connsiteY423" fmla="*/ 6541380 h 6858000"/>
              <a:gd name="connsiteX424" fmla="*/ 2257220 w 7467600"/>
              <a:gd name="connsiteY424" fmla="*/ 6826257 h 6858000"/>
              <a:gd name="connsiteX425" fmla="*/ 2281324 w 7467600"/>
              <a:gd name="connsiteY425" fmla="*/ 6858000 h 6858000"/>
              <a:gd name="connsiteX426" fmla="*/ 2242860 w 7467600"/>
              <a:gd name="connsiteY426" fmla="*/ 6858000 h 6858000"/>
              <a:gd name="connsiteX427" fmla="*/ 2232818 w 7467600"/>
              <a:gd name="connsiteY427" fmla="*/ 6844926 h 6858000"/>
              <a:gd name="connsiteX428" fmla="*/ 1990172 w 7467600"/>
              <a:gd name="connsiteY428" fmla="*/ 6542121 h 6858000"/>
              <a:gd name="connsiteX429" fmla="*/ 2124090 w 7467600"/>
              <a:gd name="connsiteY429" fmla="*/ 6761017 h 6858000"/>
              <a:gd name="connsiteX430" fmla="*/ 2200380 w 7467600"/>
              <a:gd name="connsiteY430" fmla="*/ 6858000 h 6858000"/>
              <a:gd name="connsiteX431" fmla="*/ 2147507 w 7467600"/>
              <a:gd name="connsiteY431" fmla="*/ 6858000 h 6858000"/>
              <a:gd name="connsiteX432" fmla="*/ 2070668 w 7467600"/>
              <a:gd name="connsiteY432" fmla="*/ 6761520 h 6858000"/>
              <a:gd name="connsiteX433" fmla="*/ 1975142 w 7467600"/>
              <a:gd name="connsiteY433" fmla="*/ 6585570 h 6858000"/>
              <a:gd name="connsiteX434" fmla="*/ 2050035 w 7467600"/>
              <a:gd name="connsiteY434" fmla="*/ 6813345 h 6858000"/>
              <a:gd name="connsiteX435" fmla="*/ 2063025 w 7467600"/>
              <a:gd name="connsiteY435" fmla="*/ 6858000 h 6858000"/>
              <a:gd name="connsiteX436" fmla="*/ 2021675 w 7467600"/>
              <a:gd name="connsiteY436" fmla="*/ 6858000 h 6858000"/>
              <a:gd name="connsiteX437" fmla="*/ 2019308 w 7467600"/>
              <a:gd name="connsiteY437" fmla="*/ 6847118 h 6858000"/>
              <a:gd name="connsiteX438" fmla="*/ 1938835 w 7467600"/>
              <a:gd name="connsiteY438" fmla="*/ 6551160 h 6858000"/>
              <a:gd name="connsiteX439" fmla="*/ 1953230 w 7467600"/>
              <a:gd name="connsiteY439" fmla="*/ 6759699 h 6858000"/>
              <a:gd name="connsiteX440" fmla="*/ 1956763 w 7467600"/>
              <a:gd name="connsiteY440" fmla="*/ 6778191 h 6858000"/>
              <a:gd name="connsiteX441" fmla="*/ 1967925 w 7467600"/>
              <a:gd name="connsiteY441" fmla="*/ 6858000 h 6858000"/>
              <a:gd name="connsiteX442" fmla="*/ 1936622 w 7467600"/>
              <a:gd name="connsiteY442" fmla="*/ 6858000 h 6858000"/>
              <a:gd name="connsiteX443" fmla="*/ 1926261 w 7467600"/>
              <a:gd name="connsiteY443" fmla="*/ 6784064 h 6858000"/>
              <a:gd name="connsiteX444" fmla="*/ 1922724 w 7467600"/>
              <a:gd name="connsiteY444" fmla="*/ 6765577 h 6858000"/>
              <a:gd name="connsiteX445" fmla="*/ 1904650 w 7467600"/>
              <a:gd name="connsiteY445" fmla="*/ 6639616 h 6858000"/>
              <a:gd name="connsiteX446" fmla="*/ 1885273 w 7467600"/>
              <a:gd name="connsiteY446" fmla="*/ 6858000 h 6858000"/>
              <a:gd name="connsiteX447" fmla="*/ 1854363 w 7467600"/>
              <a:gd name="connsiteY447" fmla="*/ 6858000 h 6858000"/>
              <a:gd name="connsiteX448" fmla="*/ 1880391 w 7467600"/>
              <a:gd name="connsiteY448" fmla="*/ 6603796 h 6858000"/>
              <a:gd name="connsiteX449" fmla="*/ 1818273 w 7467600"/>
              <a:gd name="connsiteY449" fmla="*/ 6715729 h 6858000"/>
              <a:gd name="connsiteX450" fmla="*/ 1794691 w 7467600"/>
              <a:gd name="connsiteY450" fmla="*/ 6843239 h 6858000"/>
              <a:gd name="connsiteX451" fmla="*/ 1794914 w 7467600"/>
              <a:gd name="connsiteY451" fmla="*/ 6858000 h 6858000"/>
              <a:gd name="connsiteX452" fmla="*/ 1746128 w 7467600"/>
              <a:gd name="connsiteY452" fmla="*/ 6858000 h 6858000"/>
              <a:gd name="connsiteX453" fmla="*/ 1753934 w 7467600"/>
              <a:gd name="connsiteY453" fmla="*/ 6724796 h 6858000"/>
              <a:gd name="connsiteX454" fmla="*/ 1792053 w 7467600"/>
              <a:gd name="connsiteY454" fmla="*/ 6572396 h 6858000"/>
              <a:gd name="connsiteX455" fmla="*/ 1862248 w 7467600"/>
              <a:gd name="connsiteY455" fmla="*/ 6266397 h 6858000"/>
              <a:gd name="connsiteX456" fmla="*/ 1862250 w 7467600"/>
              <a:gd name="connsiteY456" fmla="*/ 6033531 h 6858000"/>
              <a:gd name="connsiteX457" fmla="*/ 1211999 w 7467600"/>
              <a:gd name="connsiteY457" fmla="*/ 6683610 h 6858000"/>
              <a:gd name="connsiteX458" fmla="*/ 1213266 w 7467600"/>
              <a:gd name="connsiteY458" fmla="*/ 6691947 h 6858000"/>
              <a:gd name="connsiteX459" fmla="*/ 1203370 w 7467600"/>
              <a:gd name="connsiteY459" fmla="*/ 6850676 h 6858000"/>
              <a:gd name="connsiteX460" fmla="*/ 1203671 w 7467600"/>
              <a:gd name="connsiteY460" fmla="*/ 6858000 h 6858000"/>
              <a:gd name="connsiteX461" fmla="*/ 1143180 w 7467600"/>
              <a:gd name="connsiteY461" fmla="*/ 6858000 h 6858000"/>
              <a:gd name="connsiteX462" fmla="*/ 1142176 w 7467600"/>
              <a:gd name="connsiteY462" fmla="*/ 6766045 h 6858000"/>
              <a:gd name="connsiteX463" fmla="*/ 1067484 w 7467600"/>
              <a:gd name="connsiteY463" fmla="*/ 6858000 h 6858000"/>
              <a:gd name="connsiteX464" fmla="*/ 953928 w 7467600"/>
              <a:gd name="connsiteY464" fmla="*/ 6858000 h 6858000"/>
              <a:gd name="connsiteX465" fmla="*/ 959715 w 7467600"/>
              <a:gd name="connsiteY465" fmla="*/ 6850185 h 6858000"/>
              <a:gd name="connsiteX466" fmla="*/ 1483788 w 7467600"/>
              <a:gd name="connsiteY466" fmla="*/ 6259174 h 6858000"/>
              <a:gd name="connsiteX467" fmla="*/ 1100671 w 7467600"/>
              <a:gd name="connsiteY467" fmla="*/ 6252137 h 6858000"/>
              <a:gd name="connsiteX468" fmla="*/ 1090144 w 7467600"/>
              <a:gd name="connsiteY468" fmla="*/ 6256748 h 6858000"/>
              <a:gd name="connsiteX469" fmla="*/ 1095872 w 7467600"/>
              <a:gd name="connsiteY469" fmla="*/ 6271892 h 6858000"/>
              <a:gd name="connsiteX470" fmla="*/ 262785 w 7467600"/>
              <a:gd name="connsiteY470" fmla="*/ 6845450 h 6858000"/>
              <a:gd name="connsiteX471" fmla="*/ 209968 w 7467600"/>
              <a:gd name="connsiteY471" fmla="*/ 6770713 h 6858000"/>
              <a:gd name="connsiteX472" fmla="*/ 873460 w 7467600"/>
              <a:gd name="connsiteY472" fmla="*/ 6253768 h 6858000"/>
              <a:gd name="connsiteX473" fmla="*/ 192686 w 7467600"/>
              <a:gd name="connsiteY473" fmla="*/ 5849257 h 6858000"/>
              <a:gd name="connsiteX474" fmla="*/ 4696 w 7467600"/>
              <a:gd name="connsiteY474" fmla="*/ 5697668 h 6858000"/>
              <a:gd name="connsiteX475" fmla="*/ 0 w 7467600"/>
              <a:gd name="connsiteY475" fmla="*/ 5689984 h 6858000"/>
              <a:gd name="connsiteX476" fmla="*/ 0 w 7467600"/>
              <a:gd name="connsiteY476" fmla="*/ 5513472 h 6858000"/>
              <a:gd name="connsiteX477" fmla="*/ 174101 w 7467600"/>
              <a:gd name="connsiteY477" fmla="*/ 5620277 h 6858000"/>
              <a:gd name="connsiteX478" fmla="*/ 891800 w 7467600"/>
              <a:gd name="connsiteY478" fmla="*/ 6036935 h 6858000"/>
              <a:gd name="connsiteX479" fmla="*/ 1072219 w 7467600"/>
              <a:gd name="connsiteY479" fmla="*/ 6169443 h 6858000"/>
              <a:gd name="connsiteX480" fmla="*/ 1074117 w 7467600"/>
              <a:gd name="connsiteY480" fmla="*/ 6170301 h 6858000"/>
              <a:gd name="connsiteX481" fmla="*/ 1083114 w 7467600"/>
              <a:gd name="connsiteY481" fmla="*/ 6174131 h 6858000"/>
              <a:gd name="connsiteX482" fmla="*/ 1543010 w 7467600"/>
              <a:gd name="connsiteY482" fmla="*/ 6191140 h 6858000"/>
              <a:gd name="connsiteX483" fmla="*/ 1551080 w 7467600"/>
              <a:gd name="connsiteY483" fmla="*/ 6195006 h 6858000"/>
              <a:gd name="connsiteX484" fmla="*/ 2345443 w 7467600"/>
              <a:gd name="connsiteY484" fmla="*/ 5549882 h 6858000"/>
              <a:gd name="connsiteX485" fmla="*/ 1721499 w 7467600"/>
              <a:gd name="connsiteY485" fmla="*/ 5599969 h 6858000"/>
              <a:gd name="connsiteX486" fmla="*/ 767716 w 7467600"/>
              <a:gd name="connsiteY486" fmla="*/ 5472768 h 6858000"/>
              <a:gd name="connsiteX487" fmla="*/ 722147 w 7467600"/>
              <a:gd name="connsiteY487" fmla="*/ 5393091 h 6858000"/>
              <a:gd name="connsiteX488" fmla="*/ 1485552 w 7467600"/>
              <a:gd name="connsiteY488" fmla="*/ 5313202 h 6858000"/>
              <a:gd name="connsiteX489" fmla="*/ 2143004 w 7467600"/>
              <a:gd name="connsiteY489" fmla="*/ 5402420 h 6858000"/>
              <a:gd name="connsiteX490" fmla="*/ 1933391 w 7467600"/>
              <a:gd name="connsiteY490" fmla="*/ 5156971 h 6858000"/>
              <a:gd name="connsiteX491" fmla="*/ 1827118 w 7467600"/>
              <a:gd name="connsiteY491" fmla="*/ 4968410 h 6858000"/>
              <a:gd name="connsiteX492" fmla="*/ 1837349 w 7467600"/>
              <a:gd name="connsiteY492" fmla="*/ 4956357 h 6858000"/>
              <a:gd name="connsiteX493" fmla="*/ 2162835 w 7467600"/>
              <a:gd name="connsiteY493" fmla="*/ 5187853 h 6858000"/>
              <a:gd name="connsiteX494" fmla="*/ 2257167 w 7467600"/>
              <a:gd name="connsiteY494" fmla="*/ 5462123 h 6858000"/>
              <a:gd name="connsiteX495" fmla="*/ 2261598 w 7467600"/>
              <a:gd name="connsiteY495" fmla="*/ 5467998 h 6858000"/>
              <a:gd name="connsiteX496" fmla="*/ 2437177 w 7467600"/>
              <a:gd name="connsiteY496" fmla="*/ 5479608 h 6858000"/>
              <a:gd name="connsiteX497" fmla="*/ 2445247 w 7467600"/>
              <a:gd name="connsiteY497" fmla="*/ 5483476 h 6858000"/>
              <a:gd name="connsiteX498" fmla="*/ 2743626 w 7467600"/>
              <a:gd name="connsiteY498" fmla="*/ 5304819 h 6858000"/>
              <a:gd name="connsiteX499" fmla="*/ 3048102 w 7467600"/>
              <a:gd name="connsiteY499" fmla="*/ 5150595 h 6858000"/>
              <a:gd name="connsiteX500" fmla="*/ 1799414 w 7467600"/>
              <a:gd name="connsiteY500" fmla="*/ 4694732 h 6858000"/>
              <a:gd name="connsiteX501" fmla="*/ 1771735 w 7467600"/>
              <a:gd name="connsiteY501" fmla="*/ 4619929 h 6858000"/>
              <a:gd name="connsiteX502" fmla="*/ 3104273 w 7467600"/>
              <a:gd name="connsiteY502" fmla="*/ 5076159 h 6858000"/>
              <a:gd name="connsiteX503" fmla="*/ 3113245 w 7467600"/>
              <a:gd name="connsiteY503" fmla="*/ 5090705 h 6858000"/>
              <a:gd name="connsiteX504" fmla="*/ 3126294 w 7467600"/>
              <a:gd name="connsiteY504" fmla="*/ 5114400 h 6858000"/>
              <a:gd name="connsiteX505" fmla="*/ 3937433 w 7467600"/>
              <a:gd name="connsiteY505" fmla="*/ 4830473 h 6858000"/>
              <a:gd name="connsiteX506" fmla="*/ 3590475 w 7467600"/>
              <a:gd name="connsiteY506" fmla="*/ 4597974 h 6858000"/>
              <a:gd name="connsiteX507" fmla="*/ 3100264 w 7467600"/>
              <a:gd name="connsiteY507" fmla="*/ 4579845 h 6858000"/>
              <a:gd name="connsiteX508" fmla="*/ 2183576 w 7467600"/>
              <a:gd name="connsiteY508" fmla="*/ 4227150 h 6858000"/>
              <a:gd name="connsiteX509" fmla="*/ 2151029 w 7467600"/>
              <a:gd name="connsiteY509" fmla="*/ 4146947 h 6858000"/>
              <a:gd name="connsiteX510" fmla="*/ 3563434 w 7467600"/>
              <a:gd name="connsiteY510" fmla="*/ 4469115 h 6858000"/>
              <a:gd name="connsiteX511" fmla="*/ 3177952 w 7467600"/>
              <a:gd name="connsiteY511" fmla="*/ 3657386 h 6858000"/>
              <a:gd name="connsiteX512" fmla="*/ 3189263 w 7467600"/>
              <a:gd name="connsiteY512" fmla="*/ 3625726 h 6858000"/>
              <a:gd name="connsiteX513" fmla="*/ 3560912 w 7467600"/>
              <a:gd name="connsiteY513" fmla="*/ 4079863 h 6858000"/>
              <a:gd name="connsiteX514" fmla="*/ 3626636 w 7467600"/>
              <a:gd name="connsiteY514" fmla="*/ 4512230 h 6858000"/>
              <a:gd name="connsiteX515" fmla="*/ 3653088 w 7467600"/>
              <a:gd name="connsiteY515" fmla="*/ 4521417 h 6858000"/>
              <a:gd name="connsiteX516" fmla="*/ 3988128 w 7467600"/>
              <a:gd name="connsiteY516" fmla="*/ 4817267 h 6858000"/>
              <a:gd name="connsiteX517" fmla="*/ 4830582 w 7467600"/>
              <a:gd name="connsiteY517" fmla="*/ 4676000 h 6858000"/>
              <a:gd name="connsiteX518" fmla="*/ 4830100 w 7467600"/>
              <a:gd name="connsiteY518" fmla="*/ 4675554 h 6858000"/>
              <a:gd name="connsiteX519" fmla="*/ 4036318 w 7467600"/>
              <a:gd name="connsiteY519" fmla="*/ 4147013 h 6858000"/>
              <a:gd name="connsiteX520" fmla="*/ 3432098 w 7467600"/>
              <a:gd name="connsiteY520" fmla="*/ 3537312 h 6858000"/>
              <a:gd name="connsiteX521" fmla="*/ 3446761 w 7467600"/>
              <a:gd name="connsiteY521" fmla="*/ 3461278 h 6858000"/>
              <a:gd name="connsiteX522" fmla="*/ 4419733 w 7467600"/>
              <a:gd name="connsiteY522" fmla="*/ 3963555 h 6858000"/>
              <a:gd name="connsiteX523" fmla="*/ 4781371 w 7467600"/>
              <a:gd name="connsiteY523" fmla="*/ 4458604 h 6858000"/>
              <a:gd name="connsiteX524" fmla="*/ 4780440 w 7467600"/>
              <a:gd name="connsiteY524" fmla="*/ 4470290 h 6858000"/>
              <a:gd name="connsiteX525" fmla="*/ 4898954 w 7467600"/>
              <a:gd name="connsiteY525" fmla="*/ 4662092 h 6858000"/>
              <a:gd name="connsiteX526" fmla="*/ 4900699 w 7467600"/>
              <a:gd name="connsiteY526" fmla="*/ 4670867 h 6858000"/>
              <a:gd name="connsiteX527" fmla="*/ 5714511 w 7467600"/>
              <a:gd name="connsiteY527" fmla="*/ 4663483 h 6858000"/>
              <a:gd name="connsiteX528" fmla="*/ 5464793 w 7467600"/>
              <a:gd name="connsiteY528" fmla="*/ 4393556 h 6858000"/>
              <a:gd name="connsiteX529" fmla="*/ 5461897 w 7467600"/>
              <a:gd name="connsiteY529" fmla="*/ 4390879 h 6858000"/>
              <a:gd name="connsiteX530" fmla="*/ 4294126 w 7467600"/>
              <a:gd name="connsiteY530" fmla="*/ 3303048 h 6858000"/>
              <a:gd name="connsiteX531" fmla="*/ 4305321 w 7467600"/>
              <a:gd name="connsiteY531" fmla="*/ 3256953 h 6858000"/>
              <a:gd name="connsiteX532" fmla="*/ 4949299 w 7467600"/>
              <a:gd name="connsiteY532" fmla="*/ 3766336 h 6858000"/>
              <a:gd name="connsiteX533" fmla="*/ 5291452 w 7467600"/>
              <a:gd name="connsiteY533" fmla="*/ 4076801 h 6858000"/>
              <a:gd name="connsiteX534" fmla="*/ 5434998 w 7467600"/>
              <a:gd name="connsiteY534" fmla="*/ 4254100 h 6858000"/>
              <a:gd name="connsiteX535" fmla="*/ 5351015 w 7467600"/>
              <a:gd name="connsiteY535" fmla="*/ 3760989 h 6858000"/>
              <a:gd name="connsiteX536" fmla="*/ 5413780 w 7467600"/>
              <a:gd name="connsiteY536" fmla="*/ 2966265 h 6858000"/>
              <a:gd name="connsiteX537" fmla="*/ 5425627 w 7467600"/>
              <a:gd name="connsiteY537" fmla="*/ 2954192 h 6858000"/>
              <a:gd name="connsiteX538" fmla="*/ 6604735 w 7467600"/>
              <a:gd name="connsiteY538" fmla="*/ 2041381 h 6858000"/>
              <a:gd name="connsiteX539" fmla="*/ 7204487 w 7467600"/>
              <a:gd name="connsiteY539" fmla="*/ 2742112 h 6858000"/>
              <a:gd name="connsiteX540" fmla="*/ 7131592 w 7467600"/>
              <a:gd name="connsiteY540" fmla="*/ 2672096 h 6858000"/>
              <a:gd name="connsiteX541" fmla="*/ 6996344 w 7467600"/>
              <a:gd name="connsiteY541" fmla="*/ 2518310 h 6858000"/>
              <a:gd name="connsiteX542" fmla="*/ 6735495 w 7467600"/>
              <a:gd name="connsiteY542" fmla="*/ 2196890 h 6858000"/>
              <a:gd name="connsiteX543" fmla="*/ 6721901 w 7467600"/>
              <a:gd name="connsiteY543" fmla="*/ 2179274 h 6858000"/>
              <a:gd name="connsiteX544" fmla="*/ 6604735 w 7467600"/>
              <a:gd name="connsiteY544" fmla="*/ 2041381 h 6858000"/>
              <a:gd name="connsiteX545" fmla="*/ 6591670 w 7467600"/>
              <a:gd name="connsiteY545" fmla="*/ 1988277 h 6858000"/>
              <a:gd name="connsiteX546" fmla="*/ 6747349 w 7467600"/>
              <a:gd name="connsiteY546" fmla="*/ 2160069 h 6858000"/>
              <a:gd name="connsiteX547" fmla="*/ 6760943 w 7467600"/>
              <a:gd name="connsiteY547" fmla="*/ 2177686 h 6858000"/>
              <a:gd name="connsiteX548" fmla="*/ 7021065 w 7467600"/>
              <a:gd name="connsiteY548" fmla="*/ 2498102 h 6858000"/>
              <a:gd name="connsiteX549" fmla="*/ 7155223 w 7467600"/>
              <a:gd name="connsiteY549" fmla="*/ 2650386 h 6858000"/>
              <a:gd name="connsiteX550" fmla="*/ 7203167 w 7467600"/>
              <a:gd name="connsiteY550" fmla="*/ 2697288 h 6858000"/>
              <a:gd name="connsiteX551" fmla="*/ 6937703 w 7467600"/>
              <a:gd name="connsiteY551" fmla="*/ 2321981 h 6858000"/>
              <a:gd name="connsiteX552" fmla="*/ 6591670 w 7467600"/>
              <a:gd name="connsiteY552" fmla="*/ 1988277 h 6858000"/>
              <a:gd name="connsiteX553" fmla="*/ 5798671 w 7467600"/>
              <a:gd name="connsiteY553" fmla="*/ 1981601 h 6858000"/>
              <a:gd name="connsiteX554" fmla="*/ 5754709 w 7467600"/>
              <a:gd name="connsiteY554" fmla="*/ 2071454 h 6858000"/>
              <a:gd name="connsiteX555" fmla="*/ 5763044 w 7467600"/>
              <a:gd name="connsiteY555" fmla="*/ 2842206 h 6858000"/>
              <a:gd name="connsiteX556" fmla="*/ 5764974 w 7467600"/>
              <a:gd name="connsiteY556" fmla="*/ 2799609 h 6858000"/>
              <a:gd name="connsiteX557" fmla="*/ 5767665 w 7467600"/>
              <a:gd name="connsiteY557" fmla="*/ 2666409 h 6858000"/>
              <a:gd name="connsiteX558" fmla="*/ 5763055 w 7467600"/>
              <a:gd name="connsiteY558" fmla="*/ 2579705 h 6858000"/>
              <a:gd name="connsiteX559" fmla="*/ 5758079 w 7467600"/>
              <a:gd name="connsiteY559" fmla="*/ 2492508 h 6858000"/>
              <a:gd name="connsiteX560" fmla="*/ 5779325 w 7467600"/>
              <a:gd name="connsiteY560" fmla="*/ 2197069 h 6858000"/>
              <a:gd name="connsiteX561" fmla="*/ 5798671 w 7467600"/>
              <a:gd name="connsiteY561" fmla="*/ 1981601 h 6858000"/>
              <a:gd name="connsiteX562" fmla="*/ 5829202 w 7467600"/>
              <a:gd name="connsiteY562" fmla="*/ 1971679 h 6858000"/>
              <a:gd name="connsiteX563" fmla="*/ 5809558 w 7467600"/>
              <a:gd name="connsiteY563" fmla="*/ 2198043 h 6858000"/>
              <a:gd name="connsiteX564" fmla="*/ 5788653 w 7467600"/>
              <a:gd name="connsiteY564" fmla="*/ 2489430 h 6858000"/>
              <a:gd name="connsiteX565" fmla="*/ 5793439 w 7467600"/>
              <a:gd name="connsiteY565" fmla="*/ 2575235 h 6858000"/>
              <a:gd name="connsiteX566" fmla="*/ 5796837 w 7467600"/>
              <a:gd name="connsiteY566" fmla="*/ 2637633 h 6858000"/>
              <a:gd name="connsiteX567" fmla="*/ 5818614 w 7467600"/>
              <a:gd name="connsiteY567" fmla="*/ 2473055 h 6858000"/>
              <a:gd name="connsiteX568" fmla="*/ 5829202 w 7467600"/>
              <a:gd name="connsiteY568" fmla="*/ 1971679 h 6858000"/>
              <a:gd name="connsiteX569" fmla="*/ 5911389 w 7467600"/>
              <a:gd name="connsiteY569" fmla="*/ 1898371 h 6858000"/>
              <a:gd name="connsiteX570" fmla="*/ 6237627 w 7467600"/>
              <a:gd name="connsiteY570" fmla="*/ 2231921 h 6858000"/>
              <a:gd name="connsiteX571" fmla="*/ 5911389 w 7467600"/>
              <a:gd name="connsiteY571" fmla="*/ 1898371 h 6858000"/>
              <a:gd name="connsiteX572" fmla="*/ 6944437 w 7467600"/>
              <a:gd name="connsiteY572" fmla="*/ 1575402 h 6858000"/>
              <a:gd name="connsiteX573" fmla="*/ 6304730 w 7467600"/>
              <a:gd name="connsiteY573" fmla="*/ 1766654 h 6858000"/>
              <a:gd name="connsiteX574" fmla="*/ 6944437 w 7467600"/>
              <a:gd name="connsiteY574" fmla="*/ 1575402 h 6858000"/>
              <a:gd name="connsiteX575" fmla="*/ 7019523 w 7467600"/>
              <a:gd name="connsiteY575" fmla="*/ 1519450 h 6858000"/>
              <a:gd name="connsiteX576" fmla="*/ 6298091 w 7467600"/>
              <a:gd name="connsiteY576" fmla="*/ 1737122 h 6858000"/>
              <a:gd name="connsiteX577" fmla="*/ 7019523 w 7467600"/>
              <a:gd name="connsiteY577" fmla="*/ 1519450 h 6858000"/>
              <a:gd name="connsiteX578" fmla="*/ 2399523 w 7467600"/>
              <a:gd name="connsiteY578" fmla="*/ 1428234 h 6858000"/>
              <a:gd name="connsiteX579" fmla="*/ 2224982 w 7467600"/>
              <a:gd name="connsiteY579" fmla="*/ 1826201 h 6858000"/>
              <a:gd name="connsiteX580" fmla="*/ 2096099 w 7467600"/>
              <a:gd name="connsiteY580" fmla="*/ 2345900 h 6858000"/>
              <a:gd name="connsiteX581" fmla="*/ 2283317 w 7467600"/>
              <a:gd name="connsiteY581" fmla="*/ 1796925 h 6858000"/>
              <a:gd name="connsiteX582" fmla="*/ 2399523 w 7467600"/>
              <a:gd name="connsiteY582" fmla="*/ 1428234 h 6858000"/>
              <a:gd name="connsiteX583" fmla="*/ 2448558 w 7467600"/>
              <a:gd name="connsiteY583" fmla="*/ 1373435 h 6858000"/>
              <a:gd name="connsiteX584" fmla="*/ 2312521 w 7467600"/>
              <a:gd name="connsiteY584" fmla="*/ 1806140 h 6858000"/>
              <a:gd name="connsiteX585" fmla="*/ 2127533 w 7467600"/>
              <a:gd name="connsiteY585" fmla="*/ 2348380 h 6858000"/>
              <a:gd name="connsiteX586" fmla="*/ 2358080 w 7467600"/>
              <a:gd name="connsiteY586" fmla="*/ 1866134 h 6858000"/>
              <a:gd name="connsiteX587" fmla="*/ 2407436 w 7467600"/>
              <a:gd name="connsiteY587" fmla="*/ 1651070 h 6858000"/>
              <a:gd name="connsiteX588" fmla="*/ 2448558 w 7467600"/>
              <a:gd name="connsiteY588" fmla="*/ 1373435 h 6858000"/>
              <a:gd name="connsiteX589" fmla="*/ 278707 w 7467600"/>
              <a:gd name="connsiteY589" fmla="*/ 1352270 h 6858000"/>
              <a:gd name="connsiteX590" fmla="*/ 321570 w 7467600"/>
              <a:gd name="connsiteY590" fmla="*/ 1861610 h 6858000"/>
              <a:gd name="connsiteX591" fmla="*/ 294281 w 7467600"/>
              <a:gd name="connsiteY591" fmla="*/ 1440658 h 6858000"/>
              <a:gd name="connsiteX592" fmla="*/ 278707 w 7467600"/>
              <a:gd name="connsiteY592" fmla="*/ 1352270 h 6858000"/>
              <a:gd name="connsiteX593" fmla="*/ 1423821 w 7467600"/>
              <a:gd name="connsiteY593" fmla="*/ 1351958 h 6858000"/>
              <a:gd name="connsiteX594" fmla="*/ 1638521 w 7467600"/>
              <a:gd name="connsiteY594" fmla="*/ 1908470 h 6858000"/>
              <a:gd name="connsiteX595" fmla="*/ 1754199 w 7467600"/>
              <a:gd name="connsiteY595" fmla="*/ 2149284 h 6858000"/>
              <a:gd name="connsiteX596" fmla="*/ 1908359 w 7467600"/>
              <a:gd name="connsiteY596" fmla="*/ 2364988 h 6858000"/>
              <a:gd name="connsiteX597" fmla="*/ 1647661 w 7467600"/>
              <a:gd name="connsiteY597" fmla="*/ 1825945 h 6858000"/>
              <a:gd name="connsiteX598" fmla="*/ 1423821 w 7467600"/>
              <a:gd name="connsiteY598" fmla="*/ 1351958 h 6858000"/>
              <a:gd name="connsiteX599" fmla="*/ 1431890 w 7467600"/>
              <a:gd name="connsiteY599" fmla="*/ 1306475 h 6858000"/>
              <a:gd name="connsiteX600" fmla="*/ 1507597 w 7467600"/>
              <a:gd name="connsiteY600" fmla="*/ 1446132 h 6858000"/>
              <a:gd name="connsiteX601" fmla="*/ 1674586 w 7467600"/>
              <a:gd name="connsiteY601" fmla="*/ 1813832 h 6858000"/>
              <a:gd name="connsiteX602" fmla="*/ 1815950 w 7467600"/>
              <a:gd name="connsiteY602" fmla="*/ 2128564 h 6858000"/>
              <a:gd name="connsiteX603" fmla="*/ 1984242 w 7467600"/>
              <a:gd name="connsiteY603" fmla="*/ 2430829 h 6858000"/>
              <a:gd name="connsiteX604" fmla="*/ 2014023 w 7467600"/>
              <a:gd name="connsiteY604" fmla="*/ 2450995 h 6858000"/>
              <a:gd name="connsiteX605" fmla="*/ 1747337 w 7467600"/>
              <a:gd name="connsiteY605" fmla="*/ 1855264 h 6858000"/>
              <a:gd name="connsiteX606" fmla="*/ 1533749 w 7467600"/>
              <a:gd name="connsiteY606" fmla="*/ 1478656 h 6858000"/>
              <a:gd name="connsiteX607" fmla="*/ 1431890 w 7467600"/>
              <a:gd name="connsiteY607" fmla="*/ 1306475 h 6858000"/>
              <a:gd name="connsiteX608" fmla="*/ 5052692 w 7467600"/>
              <a:gd name="connsiteY608" fmla="*/ 1292994 h 6858000"/>
              <a:gd name="connsiteX609" fmla="*/ 5200661 w 7467600"/>
              <a:gd name="connsiteY609" fmla="*/ 1635186 h 6858000"/>
              <a:gd name="connsiteX610" fmla="*/ 5297138 w 7467600"/>
              <a:gd name="connsiteY610" fmla="*/ 1906351 h 6858000"/>
              <a:gd name="connsiteX611" fmla="*/ 5052692 w 7467600"/>
              <a:gd name="connsiteY611" fmla="*/ 1292994 h 6858000"/>
              <a:gd name="connsiteX612" fmla="*/ 5009948 w 7467600"/>
              <a:gd name="connsiteY612" fmla="*/ 1273619 h 6858000"/>
              <a:gd name="connsiteX613" fmla="*/ 5121777 w 7467600"/>
              <a:gd name="connsiteY613" fmla="*/ 1654213 h 6858000"/>
              <a:gd name="connsiteX614" fmla="*/ 5293545 w 7467600"/>
              <a:gd name="connsiteY614" fmla="*/ 2072247 h 6858000"/>
              <a:gd name="connsiteX615" fmla="*/ 5294042 w 7467600"/>
              <a:gd name="connsiteY615" fmla="*/ 2065019 h 6858000"/>
              <a:gd name="connsiteX616" fmla="*/ 5171936 w 7467600"/>
              <a:gd name="connsiteY616" fmla="*/ 1647613 h 6858000"/>
              <a:gd name="connsiteX617" fmla="*/ 5009948 w 7467600"/>
              <a:gd name="connsiteY617" fmla="*/ 1273619 h 6858000"/>
              <a:gd name="connsiteX618" fmla="*/ 655236 w 7467600"/>
              <a:gd name="connsiteY618" fmla="*/ 1268632 h 6858000"/>
              <a:gd name="connsiteX619" fmla="*/ 839521 w 7467600"/>
              <a:gd name="connsiteY619" fmla="*/ 1685315 h 6858000"/>
              <a:gd name="connsiteX620" fmla="*/ 1109416 w 7467600"/>
              <a:gd name="connsiteY620" fmla="*/ 2061663 h 6858000"/>
              <a:gd name="connsiteX621" fmla="*/ 1298300 w 7467600"/>
              <a:gd name="connsiteY621" fmla="*/ 2247742 h 6858000"/>
              <a:gd name="connsiteX622" fmla="*/ 1125871 w 7467600"/>
              <a:gd name="connsiteY622" fmla="*/ 1989513 h 6858000"/>
              <a:gd name="connsiteX623" fmla="*/ 981574 w 7467600"/>
              <a:gd name="connsiteY623" fmla="*/ 1783157 h 6858000"/>
              <a:gd name="connsiteX624" fmla="*/ 922198 w 7467600"/>
              <a:gd name="connsiteY624" fmla="*/ 1677437 h 6858000"/>
              <a:gd name="connsiteX625" fmla="*/ 869293 w 7467600"/>
              <a:gd name="connsiteY625" fmla="*/ 1583214 h 6858000"/>
              <a:gd name="connsiteX626" fmla="*/ 751431 w 7467600"/>
              <a:gd name="connsiteY626" fmla="*/ 1405731 h 6858000"/>
              <a:gd name="connsiteX627" fmla="*/ 655236 w 7467600"/>
              <a:gd name="connsiteY627" fmla="*/ 1268632 h 6858000"/>
              <a:gd name="connsiteX628" fmla="*/ 6516292 w 7467600"/>
              <a:gd name="connsiteY628" fmla="*/ 1263064 h 6858000"/>
              <a:gd name="connsiteX629" fmla="*/ 5736320 w 7467600"/>
              <a:gd name="connsiteY629" fmla="*/ 1501803 h 6858000"/>
              <a:gd name="connsiteX630" fmla="*/ 6516292 w 7467600"/>
              <a:gd name="connsiteY630" fmla="*/ 1263064 h 6858000"/>
              <a:gd name="connsiteX631" fmla="*/ 291466 w 7467600"/>
              <a:gd name="connsiteY631" fmla="*/ 1250369 h 6858000"/>
              <a:gd name="connsiteX632" fmla="*/ 323180 w 7467600"/>
              <a:gd name="connsiteY632" fmla="*/ 1435283 h 6858000"/>
              <a:gd name="connsiteX633" fmla="*/ 349381 w 7467600"/>
              <a:gd name="connsiteY633" fmla="*/ 1875041 h 6858000"/>
              <a:gd name="connsiteX634" fmla="*/ 374363 w 7467600"/>
              <a:gd name="connsiteY634" fmla="*/ 1506494 h 6858000"/>
              <a:gd name="connsiteX635" fmla="*/ 302168 w 7467600"/>
              <a:gd name="connsiteY635" fmla="*/ 1274495 h 6858000"/>
              <a:gd name="connsiteX636" fmla="*/ 291466 w 7467600"/>
              <a:gd name="connsiteY636" fmla="*/ 1250369 h 6858000"/>
              <a:gd name="connsiteX637" fmla="*/ 678222 w 7467600"/>
              <a:gd name="connsiteY637" fmla="*/ 1248670 h 6858000"/>
              <a:gd name="connsiteX638" fmla="*/ 775536 w 7467600"/>
              <a:gd name="connsiteY638" fmla="*/ 1388015 h 6858000"/>
              <a:gd name="connsiteX639" fmla="*/ 894529 w 7467600"/>
              <a:gd name="connsiteY639" fmla="*/ 1567739 h 6858000"/>
              <a:gd name="connsiteX640" fmla="*/ 948000 w 7467600"/>
              <a:gd name="connsiteY640" fmla="*/ 1663088 h 6858000"/>
              <a:gd name="connsiteX641" fmla="*/ 1006812 w 7467600"/>
              <a:gd name="connsiteY641" fmla="*/ 1767683 h 6858000"/>
              <a:gd name="connsiteX642" fmla="*/ 1149133 w 7467600"/>
              <a:gd name="connsiteY642" fmla="*/ 1971513 h 6858000"/>
              <a:gd name="connsiteX643" fmla="*/ 1333952 w 7467600"/>
              <a:gd name="connsiteY643" fmla="*/ 2251620 h 6858000"/>
              <a:gd name="connsiteX644" fmla="*/ 1337329 w 7467600"/>
              <a:gd name="connsiteY644" fmla="*/ 2258350 h 6858000"/>
              <a:gd name="connsiteX645" fmla="*/ 1014726 w 7467600"/>
              <a:gd name="connsiteY645" fmla="*/ 1615556 h 6858000"/>
              <a:gd name="connsiteX646" fmla="*/ 678222 w 7467600"/>
              <a:gd name="connsiteY646" fmla="*/ 1248670 h 6858000"/>
              <a:gd name="connsiteX647" fmla="*/ 6691602 w 7467600"/>
              <a:gd name="connsiteY647" fmla="*/ 1140573 h 6858000"/>
              <a:gd name="connsiteX648" fmla="*/ 6571100 w 7467600"/>
              <a:gd name="connsiteY648" fmla="*/ 1183662 h 6858000"/>
              <a:gd name="connsiteX649" fmla="*/ 6241687 w 7467600"/>
              <a:gd name="connsiteY649" fmla="*/ 1257600 h 6858000"/>
              <a:gd name="connsiteX650" fmla="*/ 5693009 w 7467600"/>
              <a:gd name="connsiteY650" fmla="*/ 1478256 h 6858000"/>
              <a:gd name="connsiteX651" fmla="*/ 6548420 w 7467600"/>
              <a:gd name="connsiteY651" fmla="*/ 1214599 h 6858000"/>
              <a:gd name="connsiteX652" fmla="*/ 6605473 w 7467600"/>
              <a:gd name="connsiteY652" fmla="*/ 1184686 h 6858000"/>
              <a:gd name="connsiteX653" fmla="*/ 6691602 w 7467600"/>
              <a:gd name="connsiteY653" fmla="*/ 1140573 h 6858000"/>
              <a:gd name="connsiteX654" fmla="*/ 4002475 w 7467600"/>
              <a:gd name="connsiteY654" fmla="*/ 1037802 h 6858000"/>
              <a:gd name="connsiteX655" fmla="*/ 4000324 w 7467600"/>
              <a:gd name="connsiteY655" fmla="*/ 1039362 h 6858000"/>
              <a:gd name="connsiteX656" fmla="*/ 4002862 w 7467600"/>
              <a:gd name="connsiteY656" fmla="*/ 1042866 h 6858000"/>
              <a:gd name="connsiteX657" fmla="*/ 4002475 w 7467600"/>
              <a:gd name="connsiteY657" fmla="*/ 1037802 h 6858000"/>
              <a:gd name="connsiteX658" fmla="*/ 506322 w 7467600"/>
              <a:gd name="connsiteY658" fmla="*/ 1020997 h 6858000"/>
              <a:gd name="connsiteX659" fmla="*/ 533068 w 7467600"/>
              <a:gd name="connsiteY659" fmla="*/ 1029409 h 6858000"/>
              <a:gd name="connsiteX660" fmla="*/ 1232525 w 7467600"/>
              <a:gd name="connsiteY660" fmla="*/ 1804675 h 6858000"/>
              <a:gd name="connsiteX661" fmla="*/ 1388858 w 7467600"/>
              <a:gd name="connsiteY661" fmla="*/ 2368011 h 6858000"/>
              <a:gd name="connsiteX662" fmla="*/ 1384098 w 7467600"/>
              <a:gd name="connsiteY662" fmla="*/ 2378125 h 6858000"/>
              <a:gd name="connsiteX663" fmla="*/ 1425393 w 7467600"/>
              <a:gd name="connsiteY663" fmla="*/ 2589124 h 6858000"/>
              <a:gd name="connsiteX664" fmla="*/ 1424001 w 7467600"/>
              <a:gd name="connsiteY664" fmla="*/ 2597541 h 6858000"/>
              <a:gd name="connsiteX665" fmla="*/ 2152729 w 7467600"/>
              <a:gd name="connsiteY665" fmla="*/ 2864487 h 6858000"/>
              <a:gd name="connsiteX666" fmla="*/ 2020609 w 7467600"/>
              <a:gd name="connsiteY666" fmla="*/ 2539671 h 6858000"/>
              <a:gd name="connsiteX667" fmla="*/ 2018920 w 7467600"/>
              <a:gd name="connsiteY667" fmla="*/ 2536309 h 6858000"/>
              <a:gd name="connsiteX668" fmla="*/ 1342441 w 7467600"/>
              <a:gd name="connsiteY668" fmla="*/ 1173017 h 6858000"/>
              <a:gd name="connsiteX669" fmla="*/ 1367925 w 7467600"/>
              <a:gd name="connsiteY669" fmla="*/ 1135648 h 6858000"/>
              <a:gd name="connsiteX670" fmla="*/ 1771401 w 7467600"/>
              <a:gd name="connsiteY670" fmla="*/ 1806673 h 6858000"/>
              <a:gd name="connsiteX671" fmla="*/ 1972385 w 7467600"/>
              <a:gd name="connsiteY671" fmla="*/ 2198735 h 6858000"/>
              <a:gd name="connsiteX672" fmla="*/ 2040892 w 7467600"/>
              <a:gd name="connsiteY672" fmla="*/ 2405205 h 6858000"/>
              <a:gd name="connsiteX673" fmla="*/ 2131689 w 7467600"/>
              <a:gd name="connsiteY673" fmla="*/ 1936926 h 6858000"/>
              <a:gd name="connsiteX674" fmla="*/ 2454820 w 7467600"/>
              <a:gd name="connsiteY674" fmla="*/ 1248808 h 6858000"/>
              <a:gd name="connsiteX675" fmla="*/ 2492512 w 7467600"/>
              <a:gd name="connsiteY675" fmla="*/ 1302920 h 6858000"/>
              <a:gd name="connsiteX676" fmla="*/ 2081216 w 7467600"/>
              <a:gd name="connsiteY676" fmla="*/ 2527513 h 6858000"/>
              <a:gd name="connsiteX677" fmla="*/ 2081211 w 7467600"/>
              <a:gd name="connsiteY677" fmla="*/ 2528916 h 6858000"/>
              <a:gd name="connsiteX678" fmla="*/ 2199067 w 7467600"/>
              <a:gd name="connsiteY678" fmla="*/ 2884061 h 6858000"/>
              <a:gd name="connsiteX679" fmla="*/ 3192586 w 7467600"/>
              <a:gd name="connsiteY679" fmla="*/ 3411496 h 6858000"/>
              <a:gd name="connsiteX680" fmla="*/ 3182620 w 7467600"/>
              <a:gd name="connsiteY680" fmla="*/ 3483279 h 6858000"/>
              <a:gd name="connsiteX681" fmla="*/ 2435119 w 7467600"/>
              <a:gd name="connsiteY681" fmla="*/ 3080173 h 6858000"/>
              <a:gd name="connsiteX682" fmla="*/ 2410152 w 7467600"/>
              <a:gd name="connsiteY682" fmla="*/ 3063751 h 6858000"/>
              <a:gd name="connsiteX683" fmla="*/ 2408099 w 7467600"/>
              <a:gd name="connsiteY683" fmla="*/ 3064403 h 6858000"/>
              <a:gd name="connsiteX684" fmla="*/ 2407218 w 7467600"/>
              <a:gd name="connsiteY684" fmla="*/ 3070324 h 6858000"/>
              <a:gd name="connsiteX685" fmla="*/ 2380138 w 7467600"/>
              <a:gd name="connsiteY685" fmla="*/ 3099341 h 6858000"/>
              <a:gd name="connsiteX686" fmla="*/ 1765923 w 7467600"/>
              <a:gd name="connsiteY686" fmla="*/ 3581043 h 6858000"/>
              <a:gd name="connsiteX687" fmla="*/ 1702258 w 7467600"/>
              <a:gd name="connsiteY687" fmla="*/ 3612286 h 6858000"/>
              <a:gd name="connsiteX688" fmla="*/ 1538370 w 7467600"/>
              <a:gd name="connsiteY688" fmla="*/ 3811804 h 6858000"/>
              <a:gd name="connsiteX689" fmla="*/ 542867 w 7467600"/>
              <a:gd name="connsiteY689" fmla="*/ 4944092 h 6858000"/>
              <a:gd name="connsiteX690" fmla="*/ 515800 w 7467600"/>
              <a:gd name="connsiteY690" fmla="*/ 4862180 h 6858000"/>
              <a:gd name="connsiteX691" fmla="*/ 909145 w 7467600"/>
              <a:gd name="connsiteY691" fmla="*/ 4199225 h 6858000"/>
              <a:gd name="connsiteX692" fmla="*/ 1214067 w 7467600"/>
              <a:gd name="connsiteY692" fmla="*/ 3908561 h 6858000"/>
              <a:gd name="connsiteX693" fmla="*/ 640967 w 7467600"/>
              <a:gd name="connsiteY693" fmla="*/ 4105601 h 6858000"/>
              <a:gd name="connsiteX694" fmla="*/ 112563 w 7467600"/>
              <a:gd name="connsiteY694" fmla="*/ 4396952 h 6858000"/>
              <a:gd name="connsiteX695" fmla="*/ 0 w 7467600"/>
              <a:gd name="connsiteY695" fmla="*/ 4466006 h 6858000"/>
              <a:gd name="connsiteX696" fmla="*/ 0 w 7467600"/>
              <a:gd name="connsiteY696" fmla="*/ 4233763 h 6858000"/>
              <a:gd name="connsiteX697" fmla="*/ 36881 w 7467600"/>
              <a:gd name="connsiteY697" fmla="*/ 4200118 h 6858000"/>
              <a:gd name="connsiteX698" fmla="*/ 910534 w 7467600"/>
              <a:gd name="connsiteY698" fmla="*/ 3629753 h 6858000"/>
              <a:gd name="connsiteX699" fmla="*/ 1578717 w 7467600"/>
              <a:gd name="connsiteY699" fmla="*/ 3575982 h 6858000"/>
              <a:gd name="connsiteX700" fmla="*/ 2338780 w 7467600"/>
              <a:gd name="connsiteY700" fmla="*/ 3033725 h 6858000"/>
              <a:gd name="connsiteX701" fmla="*/ 1807991 w 7467600"/>
              <a:gd name="connsiteY701" fmla="*/ 2807184 h 6858000"/>
              <a:gd name="connsiteX702" fmla="*/ 1416358 w 7467600"/>
              <a:gd name="connsiteY702" fmla="*/ 3112571 h 6858000"/>
              <a:gd name="connsiteX703" fmla="*/ 939066 w 7467600"/>
              <a:gd name="connsiteY703" fmla="*/ 3378798 h 6858000"/>
              <a:gd name="connsiteX704" fmla="*/ 115099 w 7467600"/>
              <a:gd name="connsiteY704" fmla="*/ 3607650 h 6858000"/>
              <a:gd name="connsiteX705" fmla="*/ 97284 w 7467600"/>
              <a:gd name="connsiteY705" fmla="*/ 3520393 h 6858000"/>
              <a:gd name="connsiteX706" fmla="*/ 922050 w 7467600"/>
              <a:gd name="connsiteY706" fmla="*/ 3074867 h 6858000"/>
              <a:gd name="connsiteX707" fmla="*/ 1405265 w 7467600"/>
              <a:gd name="connsiteY707" fmla="*/ 3016319 h 6858000"/>
              <a:gd name="connsiteX708" fmla="*/ 1407512 w 7467600"/>
              <a:gd name="connsiteY708" fmla="*/ 3018001 h 6858000"/>
              <a:gd name="connsiteX709" fmla="*/ 1726266 w 7467600"/>
              <a:gd name="connsiteY709" fmla="*/ 2777274 h 6858000"/>
              <a:gd name="connsiteX710" fmla="*/ 625390 w 7467600"/>
              <a:gd name="connsiteY710" fmla="*/ 2514541 h 6858000"/>
              <a:gd name="connsiteX711" fmla="*/ 619799 w 7467600"/>
              <a:gd name="connsiteY711" fmla="*/ 2527180 h 6858000"/>
              <a:gd name="connsiteX712" fmla="*/ 310030 w 7467600"/>
              <a:gd name="connsiteY712" fmla="*/ 2771818 h 6858000"/>
              <a:gd name="connsiteX713" fmla="*/ 173877 w 7467600"/>
              <a:gd name="connsiteY713" fmla="*/ 2937056 h 6858000"/>
              <a:gd name="connsiteX714" fmla="*/ 77889 w 7467600"/>
              <a:gd name="connsiteY714" fmla="*/ 3138440 h 6858000"/>
              <a:gd name="connsiteX715" fmla="*/ 0 w 7467600"/>
              <a:gd name="connsiteY715" fmla="*/ 3271395 h 6858000"/>
              <a:gd name="connsiteX716" fmla="*/ 0 w 7467600"/>
              <a:gd name="connsiteY716" fmla="*/ 3153002 h 6858000"/>
              <a:gd name="connsiteX717" fmla="*/ 2386 w 7467600"/>
              <a:gd name="connsiteY717" fmla="*/ 3149203 h 6858000"/>
              <a:gd name="connsiteX718" fmla="*/ 89753 w 7467600"/>
              <a:gd name="connsiteY718" fmla="*/ 2987702 h 6858000"/>
              <a:gd name="connsiteX719" fmla="*/ 76869 w 7467600"/>
              <a:gd name="connsiteY719" fmla="*/ 3005404 h 6858000"/>
              <a:gd name="connsiteX720" fmla="*/ 32049 w 7467600"/>
              <a:gd name="connsiteY720" fmla="*/ 3065814 h 6858000"/>
              <a:gd name="connsiteX721" fmla="*/ 0 w 7467600"/>
              <a:gd name="connsiteY721" fmla="*/ 3108744 h 6858000"/>
              <a:gd name="connsiteX722" fmla="*/ 0 w 7467600"/>
              <a:gd name="connsiteY722" fmla="*/ 3058059 h 6858000"/>
              <a:gd name="connsiteX723" fmla="*/ 7610 w 7467600"/>
              <a:gd name="connsiteY723" fmla="*/ 3047889 h 6858000"/>
              <a:gd name="connsiteX724" fmla="*/ 52419 w 7467600"/>
              <a:gd name="connsiteY724" fmla="*/ 2987479 h 6858000"/>
              <a:gd name="connsiteX725" fmla="*/ 59142 w 7467600"/>
              <a:gd name="connsiteY725" fmla="*/ 2978488 h 6858000"/>
              <a:gd name="connsiteX726" fmla="*/ 0 w 7467600"/>
              <a:gd name="connsiteY726" fmla="*/ 3015334 h 6858000"/>
              <a:gd name="connsiteX727" fmla="*/ 0 w 7467600"/>
              <a:gd name="connsiteY727" fmla="*/ 2914286 h 6858000"/>
              <a:gd name="connsiteX728" fmla="*/ 36383 w 7467600"/>
              <a:gd name="connsiteY728" fmla="*/ 2901128 h 6858000"/>
              <a:gd name="connsiteX729" fmla="*/ 156329 w 7467600"/>
              <a:gd name="connsiteY729" fmla="*/ 2840533 h 6858000"/>
              <a:gd name="connsiteX730" fmla="*/ 358355 w 7467600"/>
              <a:gd name="connsiteY730" fmla="*/ 2620471 h 6858000"/>
              <a:gd name="connsiteX731" fmla="*/ 510577 w 7467600"/>
              <a:gd name="connsiteY731" fmla="*/ 2501244 h 6858000"/>
              <a:gd name="connsiteX732" fmla="*/ 211967 w 7467600"/>
              <a:gd name="connsiteY732" fmla="*/ 2479171 h 6858000"/>
              <a:gd name="connsiteX733" fmla="*/ 0 w 7467600"/>
              <a:gd name="connsiteY733" fmla="*/ 2476398 h 6858000"/>
              <a:gd name="connsiteX734" fmla="*/ 0 w 7467600"/>
              <a:gd name="connsiteY734" fmla="*/ 2389189 h 6858000"/>
              <a:gd name="connsiteX735" fmla="*/ 103062 w 7467600"/>
              <a:gd name="connsiteY735" fmla="*/ 2389518 h 6858000"/>
              <a:gd name="connsiteX736" fmla="*/ 510734 w 7467600"/>
              <a:gd name="connsiteY736" fmla="*/ 2416201 h 6858000"/>
              <a:gd name="connsiteX737" fmla="*/ 279257 w 7467600"/>
              <a:gd name="connsiteY737" fmla="*/ 2092102 h 6858000"/>
              <a:gd name="connsiteX738" fmla="*/ 65265 w 7467600"/>
              <a:gd name="connsiteY738" fmla="*/ 2006049 h 6858000"/>
              <a:gd name="connsiteX739" fmla="*/ 0 w 7467600"/>
              <a:gd name="connsiteY739" fmla="*/ 1982532 h 6858000"/>
              <a:gd name="connsiteX740" fmla="*/ 0 w 7467600"/>
              <a:gd name="connsiteY740" fmla="*/ 1912789 h 6858000"/>
              <a:gd name="connsiteX741" fmla="*/ 97460 w 7467600"/>
              <a:gd name="connsiteY741" fmla="*/ 1953725 h 6858000"/>
              <a:gd name="connsiteX742" fmla="*/ 221272 w 7467600"/>
              <a:gd name="connsiteY742" fmla="*/ 1980766 h 6858000"/>
              <a:gd name="connsiteX743" fmla="*/ 116765 w 7467600"/>
              <a:gd name="connsiteY743" fmla="*/ 1911033 h 6858000"/>
              <a:gd name="connsiteX744" fmla="*/ 16405 w 7467600"/>
              <a:gd name="connsiteY744" fmla="*/ 1803412 h 6858000"/>
              <a:gd name="connsiteX745" fmla="*/ 0 w 7467600"/>
              <a:gd name="connsiteY745" fmla="*/ 1784777 h 6858000"/>
              <a:gd name="connsiteX746" fmla="*/ 0 w 7467600"/>
              <a:gd name="connsiteY746" fmla="*/ 1740082 h 6858000"/>
              <a:gd name="connsiteX747" fmla="*/ 39394 w 7467600"/>
              <a:gd name="connsiteY747" fmla="*/ 1784856 h 6858000"/>
              <a:gd name="connsiteX748" fmla="*/ 135813 w 7467600"/>
              <a:gd name="connsiteY748" fmla="*/ 1888838 h 6858000"/>
              <a:gd name="connsiteX749" fmla="*/ 242575 w 7467600"/>
              <a:gd name="connsiteY749" fmla="*/ 1958841 h 6858000"/>
              <a:gd name="connsiteX750" fmla="*/ 82197 w 7467600"/>
              <a:gd name="connsiteY750" fmla="*/ 1754826 h 6858000"/>
              <a:gd name="connsiteX751" fmla="*/ 0 w 7467600"/>
              <a:gd name="connsiteY751" fmla="*/ 1679650 h 6858000"/>
              <a:gd name="connsiteX752" fmla="*/ 0 w 7467600"/>
              <a:gd name="connsiteY752" fmla="*/ 1602463 h 6858000"/>
              <a:gd name="connsiteX753" fmla="*/ 84689 w 7467600"/>
              <a:gd name="connsiteY753" fmla="*/ 1677442 h 6858000"/>
              <a:gd name="connsiteX754" fmla="*/ 298437 w 7467600"/>
              <a:gd name="connsiteY754" fmla="*/ 1968019 h 6858000"/>
              <a:gd name="connsiteX755" fmla="*/ 227269 w 7467600"/>
              <a:gd name="connsiteY755" fmla="*/ 1114064 h 6858000"/>
              <a:gd name="connsiteX756" fmla="*/ 248003 w 7467600"/>
              <a:gd name="connsiteY756" fmla="*/ 1089613 h 6858000"/>
              <a:gd name="connsiteX757" fmla="*/ 427020 w 7467600"/>
              <a:gd name="connsiteY757" fmla="*/ 1619803 h 6858000"/>
              <a:gd name="connsiteX758" fmla="*/ 340345 w 7467600"/>
              <a:gd name="connsiteY758" fmla="*/ 2027739 h 6858000"/>
              <a:gd name="connsiteX759" fmla="*/ 360865 w 7467600"/>
              <a:gd name="connsiteY759" fmla="*/ 2044827 h 6858000"/>
              <a:gd name="connsiteX760" fmla="*/ 560414 w 7467600"/>
              <a:gd name="connsiteY760" fmla="*/ 2421457 h 6858000"/>
              <a:gd name="connsiteX761" fmla="*/ 1359703 w 7467600"/>
              <a:gd name="connsiteY761" fmla="*/ 2578554 h 6858000"/>
              <a:gd name="connsiteX762" fmla="*/ 1359422 w 7467600"/>
              <a:gd name="connsiteY762" fmla="*/ 2577994 h 6858000"/>
              <a:gd name="connsiteX763" fmla="*/ 828701 w 7467600"/>
              <a:gd name="connsiteY763" fmla="*/ 1839520 h 6858000"/>
              <a:gd name="connsiteX764" fmla="*/ 494427 w 7467600"/>
              <a:gd name="connsiteY764" fmla="*/ 1092333 h 6858000"/>
              <a:gd name="connsiteX765" fmla="*/ 506322 w 7467600"/>
              <a:gd name="connsiteY765" fmla="*/ 1020997 h 6858000"/>
              <a:gd name="connsiteX766" fmla="*/ 4570198 w 7467600"/>
              <a:gd name="connsiteY766" fmla="*/ 978081 h 6858000"/>
              <a:gd name="connsiteX767" fmla="*/ 4523691 w 7467600"/>
              <a:gd name="connsiteY767" fmla="*/ 1127776 h 6858000"/>
              <a:gd name="connsiteX768" fmla="*/ 4509875 w 7467600"/>
              <a:gd name="connsiteY768" fmla="*/ 1167552 h 6858000"/>
              <a:gd name="connsiteX769" fmla="*/ 4478168 w 7467600"/>
              <a:gd name="connsiteY769" fmla="*/ 1260735 h 6858000"/>
              <a:gd name="connsiteX770" fmla="*/ 4409309 w 7467600"/>
              <a:gd name="connsiteY770" fmla="*/ 1666996 h 6858000"/>
              <a:gd name="connsiteX771" fmla="*/ 4370031 w 7467600"/>
              <a:gd name="connsiteY771" fmla="*/ 1955666 h 6858000"/>
              <a:gd name="connsiteX772" fmla="*/ 4570198 w 7467600"/>
              <a:gd name="connsiteY772" fmla="*/ 978081 h 6858000"/>
              <a:gd name="connsiteX773" fmla="*/ 4557898 w 7467600"/>
              <a:gd name="connsiteY773" fmla="*/ 900011 h 6858000"/>
              <a:gd name="connsiteX774" fmla="*/ 4344840 w 7467600"/>
              <a:gd name="connsiteY774" fmla="*/ 1922038 h 6858000"/>
              <a:gd name="connsiteX775" fmla="*/ 4378710 w 7467600"/>
              <a:gd name="connsiteY775" fmla="*/ 1665516 h 6858000"/>
              <a:gd name="connsiteX776" fmla="*/ 4448798 w 7467600"/>
              <a:gd name="connsiteY776" fmla="*/ 1253024 h 6858000"/>
              <a:gd name="connsiteX777" fmla="*/ 4480315 w 7467600"/>
              <a:gd name="connsiteY777" fmla="*/ 1158454 h 6858000"/>
              <a:gd name="connsiteX778" fmla="*/ 4494133 w 7467600"/>
              <a:gd name="connsiteY778" fmla="*/ 1118676 h 6858000"/>
              <a:gd name="connsiteX779" fmla="*/ 4557898 w 7467600"/>
              <a:gd name="connsiteY779" fmla="*/ 900011 h 6858000"/>
              <a:gd name="connsiteX780" fmla="*/ 5870151 w 7467600"/>
              <a:gd name="connsiteY780" fmla="*/ 898890 h 6858000"/>
              <a:gd name="connsiteX781" fmla="*/ 5861335 w 7467600"/>
              <a:gd name="connsiteY781" fmla="*/ 899177 h 6858000"/>
              <a:gd name="connsiteX782" fmla="*/ 5843702 w 7467600"/>
              <a:gd name="connsiteY782" fmla="*/ 899748 h 6858000"/>
              <a:gd name="connsiteX783" fmla="*/ 5651107 w 7467600"/>
              <a:gd name="connsiteY783" fmla="*/ 920306 h 6858000"/>
              <a:gd name="connsiteX784" fmla="*/ 5459407 w 7467600"/>
              <a:gd name="connsiteY784" fmla="*/ 940975 h 6858000"/>
              <a:gd name="connsiteX785" fmla="*/ 5374846 w 7467600"/>
              <a:gd name="connsiteY785" fmla="*/ 941988 h 6858000"/>
              <a:gd name="connsiteX786" fmla="*/ 5256105 w 7467600"/>
              <a:gd name="connsiteY786" fmla="*/ 945632 h 6858000"/>
              <a:gd name="connsiteX787" fmla="*/ 5107071 w 7467600"/>
              <a:gd name="connsiteY787" fmla="*/ 969720 h 6858000"/>
              <a:gd name="connsiteX788" fmla="*/ 4998681 w 7467600"/>
              <a:gd name="connsiteY788" fmla="*/ 988771 h 6858000"/>
              <a:gd name="connsiteX789" fmla="*/ 5870151 w 7467600"/>
              <a:gd name="connsiteY789" fmla="*/ 898890 h 6858000"/>
              <a:gd name="connsiteX790" fmla="*/ 5504425 w 7467600"/>
              <a:gd name="connsiteY790" fmla="*/ 848067 h 6858000"/>
              <a:gd name="connsiteX791" fmla="*/ 4968849 w 7467600"/>
              <a:gd name="connsiteY791" fmla="*/ 962318 h 6858000"/>
              <a:gd name="connsiteX792" fmla="*/ 5104039 w 7467600"/>
              <a:gd name="connsiteY792" fmla="*/ 940634 h 6858000"/>
              <a:gd name="connsiteX793" fmla="*/ 5256311 w 7467600"/>
              <a:gd name="connsiteY793" fmla="*/ 916490 h 6858000"/>
              <a:gd name="connsiteX794" fmla="*/ 5377381 w 7467600"/>
              <a:gd name="connsiteY794" fmla="*/ 912671 h 6858000"/>
              <a:gd name="connsiteX795" fmla="*/ 5460148 w 7467600"/>
              <a:gd name="connsiteY795" fmla="*/ 911442 h 6858000"/>
              <a:gd name="connsiteX796" fmla="*/ 5648971 w 7467600"/>
              <a:gd name="connsiteY796" fmla="*/ 891331 h 6858000"/>
              <a:gd name="connsiteX797" fmla="*/ 5844807 w 7467600"/>
              <a:gd name="connsiteY797" fmla="*/ 870718 h 6858000"/>
              <a:gd name="connsiteX798" fmla="*/ 5862975 w 7467600"/>
              <a:gd name="connsiteY798" fmla="*/ 869756 h 6858000"/>
              <a:gd name="connsiteX799" fmla="*/ 5920887 w 7467600"/>
              <a:gd name="connsiteY799" fmla="*/ 865929 h 6858000"/>
              <a:gd name="connsiteX800" fmla="*/ 5504425 w 7467600"/>
              <a:gd name="connsiteY800" fmla="*/ 848067 h 6858000"/>
              <a:gd name="connsiteX801" fmla="*/ 3607114 w 7467600"/>
              <a:gd name="connsiteY801" fmla="*/ 467441 h 6858000"/>
              <a:gd name="connsiteX802" fmla="*/ 3296242 w 7467600"/>
              <a:gd name="connsiteY802" fmla="*/ 807991 h 6858000"/>
              <a:gd name="connsiteX803" fmla="*/ 3174674 w 7467600"/>
              <a:gd name="connsiteY803" fmla="*/ 919759 h 6858000"/>
              <a:gd name="connsiteX804" fmla="*/ 3042978 w 7467600"/>
              <a:gd name="connsiteY804" fmla="*/ 1054894 h 6858000"/>
              <a:gd name="connsiteX805" fmla="*/ 2968914 w 7467600"/>
              <a:gd name="connsiteY805" fmla="*/ 1133756 h 6858000"/>
              <a:gd name="connsiteX806" fmla="*/ 3103823 w 7467600"/>
              <a:gd name="connsiteY806" fmla="*/ 1026814 h 6858000"/>
              <a:gd name="connsiteX807" fmla="*/ 3607114 w 7467600"/>
              <a:gd name="connsiteY807" fmla="*/ 467441 h 6858000"/>
              <a:gd name="connsiteX808" fmla="*/ 3744487 w 7467600"/>
              <a:gd name="connsiteY808" fmla="*/ 383136 h 6858000"/>
              <a:gd name="connsiteX809" fmla="*/ 3970213 w 7467600"/>
              <a:gd name="connsiteY809" fmla="*/ 995559 h 6858000"/>
              <a:gd name="connsiteX810" fmla="*/ 3744487 w 7467600"/>
              <a:gd name="connsiteY810" fmla="*/ 383136 h 6858000"/>
              <a:gd name="connsiteX811" fmla="*/ 3624562 w 7467600"/>
              <a:gd name="connsiteY811" fmla="*/ 367041 h 6858000"/>
              <a:gd name="connsiteX812" fmla="*/ 3489712 w 7467600"/>
              <a:gd name="connsiteY812" fmla="*/ 485386 h 6858000"/>
              <a:gd name="connsiteX813" fmla="*/ 3182994 w 7467600"/>
              <a:gd name="connsiteY813" fmla="*/ 828265 h 6858000"/>
              <a:gd name="connsiteX814" fmla="*/ 2892114 w 7467600"/>
              <a:gd name="connsiteY814" fmla="*/ 1172635 h 6858000"/>
              <a:gd name="connsiteX815" fmla="*/ 3021459 w 7467600"/>
              <a:gd name="connsiteY815" fmla="*/ 1035385 h 6858000"/>
              <a:gd name="connsiteX816" fmla="*/ 3153873 w 7467600"/>
              <a:gd name="connsiteY816" fmla="*/ 898971 h 6858000"/>
              <a:gd name="connsiteX817" fmla="*/ 3276511 w 7467600"/>
              <a:gd name="connsiteY817" fmla="*/ 786423 h 6858000"/>
              <a:gd name="connsiteX818" fmla="*/ 3584154 w 7467600"/>
              <a:gd name="connsiteY818" fmla="*/ 448218 h 6858000"/>
              <a:gd name="connsiteX819" fmla="*/ 3624562 w 7467600"/>
              <a:gd name="connsiteY819" fmla="*/ 367041 h 6858000"/>
              <a:gd name="connsiteX820" fmla="*/ 3766672 w 7467600"/>
              <a:gd name="connsiteY820" fmla="*/ 359429 h 6858000"/>
              <a:gd name="connsiteX821" fmla="*/ 3996338 w 7467600"/>
              <a:gd name="connsiteY821" fmla="*/ 968237 h 6858000"/>
              <a:gd name="connsiteX822" fmla="*/ 3766672 w 7467600"/>
              <a:gd name="connsiteY822" fmla="*/ 359429 h 6858000"/>
              <a:gd name="connsiteX823" fmla="*/ 5805386 w 7467600"/>
              <a:gd name="connsiteY823" fmla="*/ 239240 h 6858000"/>
              <a:gd name="connsiteX824" fmla="*/ 5736947 w 7467600"/>
              <a:gd name="connsiteY824" fmla="*/ 261367 h 6858000"/>
              <a:gd name="connsiteX825" fmla="*/ 5427012 w 7467600"/>
              <a:gd name="connsiteY825" fmla="*/ 311272 h 6858000"/>
              <a:gd name="connsiteX826" fmla="*/ 5147818 w 7467600"/>
              <a:gd name="connsiteY826" fmla="*/ 322112 h 6858000"/>
              <a:gd name="connsiteX827" fmla="*/ 5060854 w 7467600"/>
              <a:gd name="connsiteY827" fmla="*/ 311882 h 6858000"/>
              <a:gd name="connsiteX828" fmla="*/ 4945989 w 7467600"/>
              <a:gd name="connsiteY828" fmla="*/ 300516 h 6858000"/>
              <a:gd name="connsiteX829" fmla="*/ 5410479 w 7467600"/>
              <a:gd name="connsiteY829" fmla="*/ 348434 h 6858000"/>
              <a:gd name="connsiteX830" fmla="*/ 5805386 w 7467600"/>
              <a:gd name="connsiteY830" fmla="*/ 239240 h 6858000"/>
              <a:gd name="connsiteX831" fmla="*/ 5905192 w 7467600"/>
              <a:gd name="connsiteY831" fmla="*/ 163079 h 6858000"/>
              <a:gd name="connsiteX832" fmla="*/ 5865655 w 7467600"/>
              <a:gd name="connsiteY832" fmla="*/ 171901 h 6858000"/>
              <a:gd name="connsiteX833" fmla="*/ 5259740 w 7467600"/>
              <a:gd name="connsiteY833" fmla="*/ 257013 h 6858000"/>
              <a:gd name="connsiteX834" fmla="*/ 5208466 w 7467600"/>
              <a:gd name="connsiteY834" fmla="*/ 257550 h 6858000"/>
              <a:gd name="connsiteX835" fmla="*/ 4980204 w 7467600"/>
              <a:gd name="connsiteY835" fmla="*/ 271903 h 6858000"/>
              <a:gd name="connsiteX836" fmla="*/ 5068068 w 7467600"/>
              <a:gd name="connsiteY836" fmla="*/ 282244 h 6858000"/>
              <a:gd name="connsiteX837" fmla="*/ 5153231 w 7467600"/>
              <a:gd name="connsiteY837" fmla="*/ 292240 h 6858000"/>
              <a:gd name="connsiteX838" fmla="*/ 5426491 w 7467600"/>
              <a:gd name="connsiteY838" fmla="*/ 281128 h 6858000"/>
              <a:gd name="connsiteX839" fmla="*/ 5731212 w 7467600"/>
              <a:gd name="connsiteY839" fmla="*/ 231951 h 6858000"/>
              <a:gd name="connsiteX840" fmla="*/ 5905192 w 7467600"/>
              <a:gd name="connsiteY840" fmla="*/ 163079 h 6858000"/>
              <a:gd name="connsiteX841" fmla="*/ 5944437 w 7467600"/>
              <a:gd name="connsiteY841" fmla="*/ 113829 h 6858000"/>
              <a:gd name="connsiteX842" fmla="*/ 5825032 w 7467600"/>
              <a:gd name="connsiteY842" fmla="*/ 146405 h 6858000"/>
              <a:gd name="connsiteX843" fmla="*/ 4955599 w 7467600"/>
              <a:gd name="connsiteY843" fmla="*/ 247008 h 6858000"/>
              <a:gd name="connsiteX844" fmla="*/ 5210104 w 7467600"/>
              <a:gd name="connsiteY844" fmla="*/ 228123 h 6858000"/>
              <a:gd name="connsiteX845" fmla="*/ 5261015 w 7467600"/>
              <a:gd name="connsiteY845" fmla="*/ 227087 h 6858000"/>
              <a:gd name="connsiteX846" fmla="*/ 5861181 w 7467600"/>
              <a:gd name="connsiteY846" fmla="*/ 143093 h 6858000"/>
              <a:gd name="connsiteX847" fmla="*/ 5961252 w 7467600"/>
              <a:gd name="connsiteY847" fmla="*/ 114820 h 6858000"/>
              <a:gd name="connsiteX848" fmla="*/ 5944437 w 7467600"/>
              <a:gd name="connsiteY848" fmla="*/ 113829 h 6858000"/>
              <a:gd name="connsiteX849" fmla="*/ 3882765 w 7467600"/>
              <a:gd name="connsiteY849" fmla="*/ 0 h 6858000"/>
              <a:gd name="connsiteX850" fmla="*/ 3995099 w 7467600"/>
              <a:gd name="connsiteY850" fmla="*/ 0 h 6858000"/>
              <a:gd name="connsiteX851" fmla="*/ 4163818 w 7467600"/>
              <a:gd name="connsiteY851" fmla="*/ 234104 h 6858000"/>
              <a:gd name="connsiteX852" fmla="*/ 4172099 w 7467600"/>
              <a:gd name="connsiteY852" fmla="*/ 234207 h 6858000"/>
              <a:gd name="connsiteX853" fmla="*/ 4784282 w 7467600"/>
              <a:gd name="connsiteY853" fmla="*/ 276561 h 6858000"/>
              <a:gd name="connsiteX854" fmla="*/ 4801687 w 7467600"/>
              <a:gd name="connsiteY854" fmla="*/ 267764 h 6858000"/>
              <a:gd name="connsiteX855" fmla="*/ 6082788 w 7467600"/>
              <a:gd name="connsiteY855" fmla="*/ 64119 h 6858000"/>
              <a:gd name="connsiteX856" fmla="*/ 6099442 w 7467600"/>
              <a:gd name="connsiteY856" fmla="*/ 82568 h 6858000"/>
              <a:gd name="connsiteX857" fmla="*/ 4804137 w 7467600"/>
              <a:gd name="connsiteY857" fmla="*/ 320931 h 6858000"/>
              <a:gd name="connsiteX858" fmla="*/ 4227047 w 7467600"/>
              <a:gd name="connsiteY858" fmla="*/ 313415 h 6858000"/>
              <a:gd name="connsiteX859" fmla="*/ 4346041 w 7467600"/>
              <a:gd name="connsiteY859" fmla="*/ 456086 h 6858000"/>
              <a:gd name="connsiteX860" fmla="*/ 4870967 w 7467600"/>
              <a:gd name="connsiteY860" fmla="*/ 963061 h 6858000"/>
              <a:gd name="connsiteX861" fmla="*/ 4889647 w 7467600"/>
              <a:gd name="connsiteY861" fmla="*/ 957147 h 6858000"/>
              <a:gd name="connsiteX862" fmla="*/ 5422504 w 7467600"/>
              <a:gd name="connsiteY862" fmla="*/ 805191 h 6858000"/>
              <a:gd name="connsiteX863" fmla="*/ 6087656 w 7467600"/>
              <a:gd name="connsiteY863" fmla="*/ 826703 h 6858000"/>
              <a:gd name="connsiteX864" fmla="*/ 6058717 w 7467600"/>
              <a:gd name="connsiteY864" fmla="*/ 865992 h 6858000"/>
              <a:gd name="connsiteX865" fmla="*/ 4974153 w 7467600"/>
              <a:gd name="connsiteY865" fmla="*/ 1045456 h 6858000"/>
              <a:gd name="connsiteX866" fmla="*/ 5627835 w 7467600"/>
              <a:gd name="connsiteY866" fmla="*/ 1472077 h 6858000"/>
              <a:gd name="connsiteX867" fmla="*/ 5629817 w 7467600"/>
              <a:gd name="connsiteY867" fmla="*/ 1471412 h 6858000"/>
              <a:gd name="connsiteX868" fmla="*/ 5634124 w 7467600"/>
              <a:gd name="connsiteY868" fmla="*/ 1470572 h 6858000"/>
              <a:gd name="connsiteX869" fmla="*/ 5755832 w 7467600"/>
              <a:gd name="connsiteY869" fmla="*/ 1383886 h 6858000"/>
              <a:gd name="connsiteX870" fmla="*/ 6014186 w 7467600"/>
              <a:gd name="connsiteY870" fmla="*/ 1279799 h 6858000"/>
              <a:gd name="connsiteX871" fmla="*/ 6901619 w 7467600"/>
              <a:gd name="connsiteY871" fmla="*/ 1047874 h 6858000"/>
              <a:gd name="connsiteX872" fmla="*/ 6931566 w 7467600"/>
              <a:gd name="connsiteY872" fmla="*/ 1062034 h 6858000"/>
              <a:gd name="connsiteX873" fmla="*/ 5790982 w 7467600"/>
              <a:gd name="connsiteY873" fmla="*/ 1561380 h 6858000"/>
              <a:gd name="connsiteX874" fmla="*/ 6188971 w 7467600"/>
              <a:gd name="connsiteY874" fmla="*/ 1755168 h 6858000"/>
              <a:gd name="connsiteX875" fmla="*/ 6202446 w 7467600"/>
              <a:gd name="connsiteY875" fmla="*/ 1752268 h 6858000"/>
              <a:gd name="connsiteX876" fmla="*/ 7179560 w 7467600"/>
              <a:gd name="connsiteY876" fmla="*/ 1467551 h 6858000"/>
              <a:gd name="connsiteX877" fmla="*/ 7158730 w 7467600"/>
              <a:gd name="connsiteY877" fmla="*/ 1507835 h 6858000"/>
              <a:gd name="connsiteX878" fmla="*/ 6326959 w 7467600"/>
              <a:gd name="connsiteY878" fmla="*/ 1817686 h 6858000"/>
              <a:gd name="connsiteX879" fmla="*/ 6537433 w 7467600"/>
              <a:gd name="connsiteY879" fmla="*/ 1907790 h 6858000"/>
              <a:gd name="connsiteX880" fmla="*/ 6550221 w 7467600"/>
              <a:gd name="connsiteY880" fmla="*/ 1910729 h 6858000"/>
              <a:gd name="connsiteX881" fmla="*/ 6964438 w 7467600"/>
              <a:gd name="connsiteY881" fmla="*/ 2209505 h 6858000"/>
              <a:gd name="connsiteX882" fmla="*/ 7367862 w 7467600"/>
              <a:gd name="connsiteY882" fmla="*/ 2806833 h 6858000"/>
              <a:gd name="connsiteX883" fmla="*/ 7364329 w 7467600"/>
              <a:gd name="connsiteY883" fmla="*/ 2826907 h 6858000"/>
              <a:gd name="connsiteX884" fmla="*/ 7290545 w 7467600"/>
              <a:gd name="connsiteY884" fmla="*/ 2850663 h 6858000"/>
              <a:gd name="connsiteX885" fmla="*/ 6472036 w 7467600"/>
              <a:gd name="connsiteY885" fmla="*/ 1959003 h 6858000"/>
              <a:gd name="connsiteX886" fmla="*/ 5792897 w 7467600"/>
              <a:gd name="connsiteY886" fmla="*/ 1647747 h 6858000"/>
              <a:gd name="connsiteX887" fmla="*/ 5842751 w 7467600"/>
              <a:gd name="connsiteY887" fmla="*/ 1816112 h 6858000"/>
              <a:gd name="connsiteX888" fmla="*/ 5847424 w 7467600"/>
              <a:gd name="connsiteY888" fmla="*/ 1815776 h 6858000"/>
              <a:gd name="connsiteX889" fmla="*/ 6399821 w 7467600"/>
              <a:gd name="connsiteY889" fmla="*/ 2344799 h 6858000"/>
              <a:gd name="connsiteX890" fmla="*/ 6323232 w 7467600"/>
              <a:gd name="connsiteY890" fmla="*/ 2389634 h 6858000"/>
              <a:gd name="connsiteX891" fmla="*/ 5942958 w 7467600"/>
              <a:gd name="connsiteY891" fmla="*/ 2077708 h 6858000"/>
              <a:gd name="connsiteX892" fmla="*/ 5921559 w 7467600"/>
              <a:gd name="connsiteY892" fmla="*/ 2378596 h 6858000"/>
              <a:gd name="connsiteX893" fmla="*/ 5817651 w 7467600"/>
              <a:gd name="connsiteY893" fmla="*/ 3023919 h 6858000"/>
              <a:gd name="connsiteX894" fmla="*/ 5729634 w 7467600"/>
              <a:gd name="connsiteY894" fmla="*/ 3051849 h 6858000"/>
              <a:gd name="connsiteX895" fmla="*/ 5611018 w 7467600"/>
              <a:gd name="connsiteY895" fmla="*/ 2316769 h 6858000"/>
              <a:gd name="connsiteX896" fmla="*/ 5687608 w 7467600"/>
              <a:gd name="connsiteY896" fmla="*/ 2039972 h 6858000"/>
              <a:gd name="connsiteX897" fmla="*/ 5657554 w 7467600"/>
              <a:gd name="connsiteY897" fmla="*/ 1576445 h 6858000"/>
              <a:gd name="connsiteX898" fmla="*/ 5150475 w 7467600"/>
              <a:gd name="connsiteY898" fmla="*/ 1274012 h 6858000"/>
              <a:gd name="connsiteX899" fmla="*/ 5349142 w 7467600"/>
              <a:gd name="connsiteY899" fmla="*/ 2204405 h 6858000"/>
              <a:gd name="connsiteX900" fmla="*/ 5262214 w 7467600"/>
              <a:gd name="connsiteY900" fmla="*/ 2233836 h 6858000"/>
              <a:gd name="connsiteX901" fmla="*/ 4981539 w 7467600"/>
              <a:gd name="connsiteY901" fmla="*/ 1542201 h 6858000"/>
              <a:gd name="connsiteX902" fmla="*/ 4958461 w 7467600"/>
              <a:gd name="connsiteY902" fmla="*/ 1136957 h 6858000"/>
              <a:gd name="connsiteX903" fmla="*/ 4655015 w 7467600"/>
              <a:gd name="connsiteY903" fmla="*/ 891426 h 6858000"/>
              <a:gd name="connsiteX904" fmla="*/ 4348002 w 7467600"/>
              <a:gd name="connsiteY904" fmla="*/ 2205895 h 6858000"/>
              <a:gd name="connsiteX905" fmla="*/ 4262250 w 7467600"/>
              <a:gd name="connsiteY905" fmla="*/ 2219972 h 6858000"/>
              <a:gd name="connsiteX906" fmla="*/ 4550611 w 7467600"/>
              <a:gd name="connsiteY906" fmla="*/ 817540 h 6858000"/>
              <a:gd name="connsiteX907" fmla="*/ 4564418 w 7467600"/>
              <a:gd name="connsiteY907" fmla="*/ 808293 h 6858000"/>
              <a:gd name="connsiteX908" fmla="*/ 4266388 w 7467600"/>
              <a:gd name="connsiteY908" fmla="*/ 500083 h 6858000"/>
              <a:gd name="connsiteX909" fmla="*/ 4032842 w 7467600"/>
              <a:gd name="connsiteY909" fmla="*/ 211809 h 6858000"/>
              <a:gd name="connsiteX910" fmla="*/ 3882765 w 7467600"/>
              <a:gd name="connsiteY910" fmla="*/ 0 h 6858000"/>
              <a:gd name="connsiteX911" fmla="*/ 3721337 w 7467600"/>
              <a:gd name="connsiteY911" fmla="*/ 0 h 6858000"/>
              <a:gd name="connsiteX912" fmla="*/ 3797544 w 7467600"/>
              <a:gd name="connsiteY912" fmla="*/ 0 h 6858000"/>
              <a:gd name="connsiteX913" fmla="*/ 3775734 w 7467600"/>
              <a:gd name="connsiteY913" fmla="*/ 95131 h 6858000"/>
              <a:gd name="connsiteX914" fmla="*/ 3724807 w 7467600"/>
              <a:gd name="connsiteY914" fmla="*/ 272257 h 6858000"/>
              <a:gd name="connsiteX915" fmla="*/ 3726844 w 7467600"/>
              <a:gd name="connsiteY915" fmla="*/ 282988 h 6858000"/>
              <a:gd name="connsiteX916" fmla="*/ 3742664 w 7467600"/>
              <a:gd name="connsiteY916" fmla="*/ 279918 h 6858000"/>
              <a:gd name="connsiteX917" fmla="*/ 4103910 w 7467600"/>
              <a:gd name="connsiteY917" fmla="*/ 1161917 h 6858000"/>
              <a:gd name="connsiteX918" fmla="*/ 4020269 w 7467600"/>
              <a:gd name="connsiteY918" fmla="*/ 1200406 h 6858000"/>
              <a:gd name="connsiteX919" fmla="*/ 3674882 w 7467600"/>
              <a:gd name="connsiteY919" fmla="*/ 488524 h 6858000"/>
              <a:gd name="connsiteX920" fmla="*/ 3132682 w 7467600"/>
              <a:gd name="connsiteY920" fmla="*/ 1072284 h 6858000"/>
              <a:gd name="connsiteX921" fmla="*/ 2716346 w 7467600"/>
              <a:gd name="connsiteY921" fmla="*/ 1276376 h 6858000"/>
              <a:gd name="connsiteX922" fmla="*/ 2716772 w 7467600"/>
              <a:gd name="connsiteY922" fmla="*/ 1255462 h 6858000"/>
              <a:gd name="connsiteX923" fmla="*/ 3471096 w 7467600"/>
              <a:gd name="connsiteY923" fmla="*/ 437072 h 6858000"/>
              <a:gd name="connsiteX924" fmla="*/ 3639057 w 7467600"/>
              <a:gd name="connsiteY924" fmla="*/ 286334 h 6858000"/>
              <a:gd name="connsiteX925" fmla="*/ 3640309 w 7467600"/>
              <a:gd name="connsiteY925" fmla="*/ 284664 h 6858000"/>
              <a:gd name="connsiteX926" fmla="*/ 3646022 w 7467600"/>
              <a:gd name="connsiteY926" fmla="*/ 276711 h 6858000"/>
              <a:gd name="connsiteX927" fmla="*/ 3707943 w 7467600"/>
              <a:gd name="connsiteY927" fmla="*/ 65958 h 6858000"/>
              <a:gd name="connsiteX928" fmla="*/ 3721337 w 7467600"/>
              <a:gd name="connsiteY928" fmla="*/ 0 h 6858000"/>
              <a:gd name="connsiteX929" fmla="*/ 2867960 w 7467600"/>
              <a:gd name="connsiteY929" fmla="*/ 0 h 6858000"/>
              <a:gd name="connsiteX930" fmla="*/ 2926351 w 7467600"/>
              <a:gd name="connsiteY930" fmla="*/ 0 h 6858000"/>
              <a:gd name="connsiteX931" fmla="*/ 2902823 w 7467600"/>
              <a:gd name="connsiteY931" fmla="*/ 262929 h 6858000"/>
              <a:gd name="connsiteX932" fmla="*/ 2940663 w 7467600"/>
              <a:gd name="connsiteY932" fmla="*/ 140884 h 6858000"/>
              <a:gd name="connsiteX933" fmla="*/ 2947039 w 7467600"/>
              <a:gd name="connsiteY933" fmla="*/ 122524 h 6858000"/>
              <a:gd name="connsiteX934" fmla="*/ 2984316 w 7467600"/>
              <a:gd name="connsiteY934" fmla="*/ 0 h 6858000"/>
              <a:gd name="connsiteX935" fmla="*/ 3016114 w 7467600"/>
              <a:gd name="connsiteY935" fmla="*/ 0 h 6858000"/>
              <a:gd name="connsiteX936" fmla="*/ 2979949 w 7467600"/>
              <a:gd name="connsiteY936" fmla="*/ 119274 h 6858000"/>
              <a:gd name="connsiteX937" fmla="*/ 3023879 w 7467600"/>
              <a:gd name="connsiteY937" fmla="*/ 0 h 6858000"/>
              <a:gd name="connsiteX938" fmla="*/ 3105400 w 7467600"/>
              <a:gd name="connsiteY938" fmla="*/ 0 h 6858000"/>
              <a:gd name="connsiteX939" fmla="*/ 3094669 w 7467600"/>
              <a:gd name="connsiteY939" fmla="*/ 30308 h 6858000"/>
              <a:gd name="connsiteX940" fmla="*/ 2901945 w 7467600"/>
              <a:gd name="connsiteY940" fmla="*/ 466538 h 6858000"/>
              <a:gd name="connsiteX941" fmla="*/ 2815209 w 7467600"/>
              <a:gd name="connsiteY941" fmla="*/ 497361 h 6858000"/>
              <a:gd name="connsiteX942" fmla="*/ 2844845 w 7467600"/>
              <a:gd name="connsiteY942" fmla="*/ 127638 h 6858000"/>
              <a:gd name="connsiteX943" fmla="*/ 2867960 w 7467600"/>
              <a:gd name="connsiteY943" fmla="*/ 0 h 6858000"/>
              <a:gd name="connsiteX944" fmla="*/ 1057230 w 7467600"/>
              <a:gd name="connsiteY944" fmla="*/ 0 h 6858000"/>
              <a:gd name="connsiteX945" fmla="*/ 1111003 w 7467600"/>
              <a:gd name="connsiteY945" fmla="*/ 0 h 6858000"/>
              <a:gd name="connsiteX946" fmla="*/ 1125553 w 7467600"/>
              <a:gd name="connsiteY946" fmla="*/ 52588 h 6858000"/>
              <a:gd name="connsiteX947" fmla="*/ 1304276 w 7467600"/>
              <a:gd name="connsiteY947" fmla="*/ 476275 h 6858000"/>
              <a:gd name="connsiteX948" fmla="*/ 1492066 w 7467600"/>
              <a:gd name="connsiteY948" fmla="*/ 886333 h 6858000"/>
              <a:gd name="connsiteX949" fmla="*/ 1423698 w 7467600"/>
              <a:gd name="connsiteY949" fmla="*/ 710817 h 6858000"/>
              <a:gd name="connsiteX950" fmla="*/ 1357609 w 7467600"/>
              <a:gd name="connsiteY950" fmla="*/ 532892 h 6858000"/>
              <a:gd name="connsiteX951" fmla="*/ 1309550 w 7467600"/>
              <a:gd name="connsiteY951" fmla="*/ 374031 h 6858000"/>
              <a:gd name="connsiteX952" fmla="*/ 1193673 w 7467600"/>
              <a:gd name="connsiteY952" fmla="*/ 49533 h 6858000"/>
              <a:gd name="connsiteX953" fmla="*/ 1164391 w 7467600"/>
              <a:gd name="connsiteY953" fmla="*/ 0 h 6858000"/>
              <a:gd name="connsiteX954" fmla="*/ 1200666 w 7467600"/>
              <a:gd name="connsiteY954" fmla="*/ 0 h 6858000"/>
              <a:gd name="connsiteX955" fmla="*/ 1223408 w 7467600"/>
              <a:gd name="connsiteY955" fmla="*/ 38996 h 6858000"/>
              <a:gd name="connsiteX956" fmla="*/ 1339635 w 7467600"/>
              <a:gd name="connsiteY956" fmla="*/ 365517 h 6858000"/>
              <a:gd name="connsiteX957" fmla="*/ 1387469 w 7467600"/>
              <a:gd name="connsiteY957" fmla="*/ 523079 h 6858000"/>
              <a:gd name="connsiteX958" fmla="*/ 1452685 w 7467600"/>
              <a:gd name="connsiteY958" fmla="*/ 699806 h 6858000"/>
              <a:gd name="connsiteX959" fmla="*/ 1492092 w 7467600"/>
              <a:gd name="connsiteY959" fmla="*/ 800424 h 6858000"/>
              <a:gd name="connsiteX960" fmla="*/ 1455302 w 7467600"/>
              <a:gd name="connsiteY960" fmla="*/ 632913 h 6858000"/>
              <a:gd name="connsiteX961" fmla="*/ 1222336 w 7467600"/>
              <a:gd name="connsiteY961" fmla="*/ 9480 h 6858000"/>
              <a:gd name="connsiteX962" fmla="*/ 1214634 w 7467600"/>
              <a:gd name="connsiteY962" fmla="*/ 0 h 6858000"/>
              <a:gd name="connsiteX963" fmla="*/ 1289827 w 7467600"/>
              <a:gd name="connsiteY963" fmla="*/ 0 h 6858000"/>
              <a:gd name="connsiteX964" fmla="*/ 1321076 w 7467600"/>
              <a:gd name="connsiteY964" fmla="*/ 59722 h 6858000"/>
              <a:gd name="connsiteX965" fmla="*/ 1512579 w 7467600"/>
              <a:gd name="connsiteY965" fmla="*/ 626441 h 6858000"/>
              <a:gd name="connsiteX966" fmla="*/ 1506076 w 7467600"/>
              <a:gd name="connsiteY966" fmla="*/ 1089289 h 6858000"/>
              <a:gd name="connsiteX967" fmla="*/ 1486346 w 7467600"/>
              <a:gd name="connsiteY967" fmla="*/ 1079919 h 6858000"/>
              <a:gd name="connsiteX968" fmla="*/ 1070511 w 7467600"/>
              <a:gd name="connsiteY968" fmla="*/ 48609 h 6858000"/>
              <a:gd name="connsiteX969" fmla="*/ 1057230 w 7467600"/>
              <a:gd name="connsiteY969" fmla="*/ 0 h 6858000"/>
              <a:gd name="connsiteX970" fmla="*/ 43151 w 7467600"/>
              <a:gd name="connsiteY970" fmla="*/ 0 h 6858000"/>
              <a:gd name="connsiteX971" fmla="*/ 95283 w 7467600"/>
              <a:gd name="connsiteY971" fmla="*/ 0 h 6858000"/>
              <a:gd name="connsiteX972" fmla="*/ 300708 w 7467600"/>
              <a:gd name="connsiteY972" fmla="*/ 154571 h 6858000"/>
              <a:gd name="connsiteX973" fmla="*/ 530414 w 7467600"/>
              <a:gd name="connsiteY973" fmla="*/ 354673 h 6858000"/>
              <a:gd name="connsiteX974" fmla="*/ 333785 w 7467600"/>
              <a:gd name="connsiteY974" fmla="*/ 161564 h 6858000"/>
              <a:gd name="connsiteX975" fmla="*/ 147005 w 7467600"/>
              <a:gd name="connsiteY975" fmla="*/ 0 h 6858000"/>
              <a:gd name="connsiteX976" fmla="*/ 272509 w 7467600"/>
              <a:gd name="connsiteY976" fmla="*/ 0 h 6858000"/>
              <a:gd name="connsiteX977" fmla="*/ 326276 w 7467600"/>
              <a:gd name="connsiteY977" fmla="*/ 45847 h 6858000"/>
              <a:gd name="connsiteX978" fmla="*/ 823759 w 7467600"/>
              <a:gd name="connsiteY978" fmla="*/ 574145 h 6858000"/>
              <a:gd name="connsiteX979" fmla="*/ 811254 w 7467600"/>
              <a:gd name="connsiteY979" fmla="*/ 665546 h 6858000"/>
              <a:gd name="connsiteX980" fmla="*/ 154042 w 7467600"/>
              <a:gd name="connsiteY980" fmla="*/ 261522 h 6858000"/>
              <a:gd name="connsiteX981" fmla="*/ 13550 w 7467600"/>
              <a:gd name="connsiteY981" fmla="*/ 158423 h 6858000"/>
              <a:gd name="connsiteX982" fmla="*/ 0 w 7467600"/>
              <a:gd name="connsiteY982" fmla="*/ 146618 h 6858000"/>
              <a:gd name="connsiteX983" fmla="*/ 0 w 7467600"/>
              <a:gd name="connsiteY983" fmla="*/ 59161 h 6858000"/>
              <a:gd name="connsiteX984" fmla="*/ 45427 w 7467600"/>
              <a:gd name="connsiteY984" fmla="*/ 101078 h 6858000"/>
              <a:gd name="connsiteX985" fmla="*/ 630103 w 7467600"/>
              <a:gd name="connsiteY985" fmla="*/ 485885 h 6858000"/>
              <a:gd name="connsiteX986" fmla="*/ 532040 w 7467600"/>
              <a:gd name="connsiteY986" fmla="*/ 399359 h 6858000"/>
              <a:gd name="connsiteX987" fmla="*/ 517618 w 7467600"/>
              <a:gd name="connsiteY987" fmla="*/ 385726 h 6858000"/>
              <a:gd name="connsiteX988" fmla="*/ 285074 w 7467600"/>
              <a:gd name="connsiteY988" fmla="*/ 182755 h 6858000"/>
              <a:gd name="connsiteX989" fmla="*/ 43151 w 7467600"/>
              <a:gd name="connsiteY98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312201 w 7467600"/>
              <a:gd name="connsiteY132" fmla="*/ 5128278 h 6858000"/>
              <a:gd name="connsiteX133" fmla="*/ 1903353 w 7467600"/>
              <a:gd name="connsiteY133" fmla="*/ 5044827 h 6858000"/>
              <a:gd name="connsiteX134" fmla="*/ 1936931 w 7467600"/>
              <a:gd name="connsiteY134" fmla="*/ 5093954 h 6858000"/>
              <a:gd name="connsiteX135" fmla="*/ 2195868 w 7467600"/>
              <a:gd name="connsiteY135" fmla="*/ 5396574 h 6858000"/>
              <a:gd name="connsiteX136" fmla="*/ 2088852 w 7467600"/>
              <a:gd name="connsiteY136" fmla="*/ 5166123 h 6858000"/>
              <a:gd name="connsiteX137" fmla="*/ 1958241 w 7467600"/>
              <a:gd name="connsiteY137" fmla="*/ 5067955 h 6858000"/>
              <a:gd name="connsiteX138" fmla="*/ 1903353 w 7467600"/>
              <a:gd name="connsiteY138" fmla="*/ 5044827 h 6858000"/>
              <a:gd name="connsiteX139" fmla="*/ 1979378 w 7467600"/>
              <a:gd name="connsiteY139" fmla="*/ 4769504 h 6858000"/>
              <a:gd name="connsiteX140" fmla="*/ 2882120 w 7467600"/>
              <a:gd name="connsiteY140" fmla="*/ 5064547 h 6858000"/>
              <a:gd name="connsiteX141" fmla="*/ 2793103 w 7467600"/>
              <a:gd name="connsiteY141" fmla="*/ 5039699 h 6858000"/>
              <a:gd name="connsiteX142" fmla="*/ 2770041 w 7467600"/>
              <a:gd name="connsiteY142" fmla="*/ 5033634 h 6858000"/>
              <a:gd name="connsiteX143" fmla="*/ 1979378 w 7467600"/>
              <a:gd name="connsiteY143" fmla="*/ 4769504 h 6858000"/>
              <a:gd name="connsiteX144" fmla="*/ 1927410 w 7467600"/>
              <a:gd name="connsiteY144" fmla="*/ 4716164 h 6858000"/>
              <a:gd name="connsiteX145" fmla="*/ 1959587 w 7467600"/>
              <a:gd name="connsiteY145" fmla="*/ 4728849 h 6858000"/>
              <a:gd name="connsiteX146" fmla="*/ 2777707 w 7467600"/>
              <a:gd name="connsiteY146" fmla="*/ 5003991 h 6858000"/>
              <a:gd name="connsiteX147" fmla="*/ 2800768 w 7467600"/>
              <a:gd name="connsiteY147" fmla="*/ 5010056 h 6858000"/>
              <a:gd name="connsiteX148" fmla="*/ 2879408 w 7467600"/>
              <a:gd name="connsiteY148" fmla="*/ 5031590 h 6858000"/>
              <a:gd name="connsiteX149" fmla="*/ 2862295 w 7467600"/>
              <a:gd name="connsiteY149" fmla="*/ 5022958 h 6858000"/>
              <a:gd name="connsiteX150" fmla="*/ 2813343 w 7467600"/>
              <a:gd name="connsiteY150" fmla="*/ 4998369 h 6858000"/>
              <a:gd name="connsiteX151" fmla="*/ 2646245 w 7467600"/>
              <a:gd name="connsiteY151" fmla="*/ 4930999 h 6858000"/>
              <a:gd name="connsiteX152" fmla="*/ 1999243 w 7467600"/>
              <a:gd name="connsiteY152" fmla="*/ 4730524 h 6858000"/>
              <a:gd name="connsiteX153" fmla="*/ 1979527 w 7467600"/>
              <a:gd name="connsiteY153" fmla="*/ 4726651 h 6858000"/>
              <a:gd name="connsiteX154" fmla="*/ 1927410 w 7467600"/>
              <a:gd name="connsiteY154" fmla="*/ 4716164 h 6858000"/>
              <a:gd name="connsiteX155" fmla="*/ 1997014 w 7467600"/>
              <a:gd name="connsiteY155" fmla="*/ 4698007 h 6858000"/>
              <a:gd name="connsiteX156" fmla="*/ 2005458 w 7467600"/>
              <a:gd name="connsiteY156" fmla="*/ 4699540 h 6858000"/>
              <a:gd name="connsiteX157" fmla="*/ 2657186 w 7467600"/>
              <a:gd name="connsiteY157" fmla="*/ 4901687 h 6858000"/>
              <a:gd name="connsiteX158" fmla="*/ 2826662 w 7467600"/>
              <a:gd name="connsiteY158" fmla="*/ 4970362 h 6858000"/>
              <a:gd name="connsiteX159" fmla="*/ 2876100 w 7467600"/>
              <a:gd name="connsiteY159" fmla="*/ 4995397 h 6858000"/>
              <a:gd name="connsiteX160" fmla="*/ 3042600 w 7467600"/>
              <a:gd name="connsiteY160" fmla="*/ 5059532 h 6858000"/>
              <a:gd name="connsiteX161" fmla="*/ 1997014 w 7467600"/>
              <a:gd name="connsiteY161" fmla="*/ 4698007 h 6858000"/>
              <a:gd name="connsiteX162" fmla="*/ 2305292 w 7467600"/>
              <a:gd name="connsiteY162" fmla="*/ 4219492 h 6858000"/>
              <a:gd name="connsiteX163" fmla="*/ 3360922 w 7467600"/>
              <a:gd name="connsiteY163" fmla="*/ 4529373 h 6858000"/>
              <a:gd name="connsiteX164" fmla="*/ 3492420 w 7467600"/>
              <a:gd name="connsiteY164" fmla="*/ 4510145 h 6858000"/>
              <a:gd name="connsiteX165" fmla="*/ 3364086 w 7467600"/>
              <a:gd name="connsiteY165" fmla="*/ 4480340 h 6858000"/>
              <a:gd name="connsiteX166" fmla="*/ 3225818 w 7467600"/>
              <a:gd name="connsiteY166" fmla="*/ 4411822 h 6858000"/>
              <a:gd name="connsiteX167" fmla="*/ 3129696 w 7467600"/>
              <a:gd name="connsiteY167" fmla="*/ 4360704 h 6858000"/>
              <a:gd name="connsiteX168" fmla="*/ 2814545 w 7467600"/>
              <a:gd name="connsiteY168" fmla="*/ 4282955 h 6858000"/>
              <a:gd name="connsiteX169" fmla="*/ 2305292 w 7467600"/>
              <a:gd name="connsiteY169" fmla="*/ 4219492 h 6858000"/>
              <a:gd name="connsiteX170" fmla="*/ 2626982 w 7467600"/>
              <a:gd name="connsiteY170" fmla="*/ 4206450 h 6858000"/>
              <a:gd name="connsiteX171" fmla="*/ 2490617 w 7467600"/>
              <a:gd name="connsiteY171" fmla="*/ 4206951 h 6858000"/>
              <a:gd name="connsiteX172" fmla="*/ 2819869 w 7467600"/>
              <a:gd name="connsiteY172" fmla="*/ 4252936 h 6858000"/>
              <a:gd name="connsiteX173" fmla="*/ 3143018 w 7467600"/>
              <a:gd name="connsiteY173" fmla="*/ 4332698 h 6858000"/>
              <a:gd name="connsiteX174" fmla="*/ 3241520 w 7467600"/>
              <a:gd name="connsiteY174" fmla="*/ 4385112 h 6858000"/>
              <a:gd name="connsiteX175" fmla="*/ 3374575 w 7467600"/>
              <a:gd name="connsiteY175" fmla="*/ 4451517 h 6858000"/>
              <a:gd name="connsiteX176" fmla="*/ 3505221 w 7467600"/>
              <a:gd name="connsiteY176" fmla="*/ 4480757 h 6858000"/>
              <a:gd name="connsiteX177" fmla="*/ 2626982 w 7467600"/>
              <a:gd name="connsiteY177" fmla="*/ 4206450 h 6858000"/>
              <a:gd name="connsiteX178" fmla="*/ 1310106 w 7467600"/>
              <a:gd name="connsiteY178" fmla="*/ 3943217 h 6858000"/>
              <a:gd name="connsiteX179" fmla="*/ 854994 w 7467600"/>
              <a:gd name="connsiteY179" fmla="*/ 4399136 h 6858000"/>
              <a:gd name="connsiteX180" fmla="*/ 742462 w 7467600"/>
              <a:gd name="connsiteY180" fmla="*/ 4594648 h 6858000"/>
              <a:gd name="connsiteX181" fmla="*/ 820602 w 7467600"/>
              <a:gd name="connsiteY181" fmla="*/ 4485915 h 6858000"/>
              <a:gd name="connsiteX182" fmla="*/ 878295 w 7467600"/>
              <a:gd name="connsiteY182" fmla="*/ 4403594 h 6858000"/>
              <a:gd name="connsiteX183" fmla="*/ 1240607 w 7467600"/>
              <a:gd name="connsiteY183" fmla="*/ 4010401 h 6858000"/>
              <a:gd name="connsiteX184" fmla="*/ 1310106 w 7467600"/>
              <a:gd name="connsiteY184" fmla="*/ 3943217 h 6858000"/>
              <a:gd name="connsiteX185" fmla="*/ 1423113 w 7467600"/>
              <a:gd name="connsiteY185" fmla="*/ 3874565 h 6858000"/>
              <a:gd name="connsiteX186" fmla="*/ 1260565 w 7467600"/>
              <a:gd name="connsiteY186" fmla="*/ 4031982 h 6858000"/>
              <a:gd name="connsiteX187" fmla="*/ 901900 w 7467600"/>
              <a:gd name="connsiteY187" fmla="*/ 4421236 h 6858000"/>
              <a:gd name="connsiteX188" fmla="*/ 845044 w 7467600"/>
              <a:gd name="connsiteY188" fmla="*/ 4502436 h 6858000"/>
              <a:gd name="connsiteX189" fmla="*/ 685926 w 7467600"/>
              <a:gd name="connsiteY189" fmla="*/ 4703069 h 6858000"/>
              <a:gd name="connsiteX190" fmla="*/ 684248 w 7467600"/>
              <a:gd name="connsiteY190" fmla="*/ 4706721 h 6858000"/>
              <a:gd name="connsiteX191" fmla="*/ 1423113 w 7467600"/>
              <a:gd name="connsiteY191" fmla="*/ 3874565 h 6858000"/>
              <a:gd name="connsiteX192" fmla="*/ 3316479 w 7467600"/>
              <a:gd name="connsiteY192" fmla="*/ 3872136 h 6858000"/>
              <a:gd name="connsiteX193" fmla="*/ 3546806 w 7467600"/>
              <a:gd name="connsiteY193" fmla="*/ 4356139 h 6858000"/>
              <a:gd name="connsiteX194" fmla="*/ 3364433 w 7467600"/>
              <a:gd name="connsiteY194" fmla="*/ 3953121 h 6858000"/>
              <a:gd name="connsiteX195" fmla="*/ 3316479 w 7467600"/>
              <a:gd name="connsiteY195" fmla="*/ 3872136 h 6858000"/>
              <a:gd name="connsiteX196" fmla="*/ 3291335 w 7467600"/>
              <a:gd name="connsiteY196" fmla="*/ 3767420 h 6858000"/>
              <a:gd name="connsiteX197" fmla="*/ 3390805 w 7467600"/>
              <a:gd name="connsiteY197" fmla="*/ 3937163 h 6858000"/>
              <a:gd name="connsiteX198" fmla="*/ 3579062 w 7467600"/>
              <a:gd name="connsiteY198" fmla="*/ 4359040 h 6858000"/>
              <a:gd name="connsiteX199" fmla="*/ 3467355 w 7467600"/>
              <a:gd name="connsiteY199" fmla="*/ 3988130 h 6858000"/>
              <a:gd name="connsiteX200" fmla="*/ 3310753 w 7467600"/>
              <a:gd name="connsiteY200" fmla="*/ 3787140 h 6858000"/>
              <a:gd name="connsiteX201" fmla="*/ 3291335 w 7467600"/>
              <a:gd name="connsiteY201" fmla="*/ 3767420 h 6858000"/>
              <a:gd name="connsiteX202" fmla="*/ 1635889 w 7467600"/>
              <a:gd name="connsiteY202" fmla="*/ 3709494 h 6858000"/>
              <a:gd name="connsiteX203" fmla="*/ 1634800 w 7467600"/>
              <a:gd name="connsiteY203" fmla="*/ 3731111 h 6858000"/>
              <a:gd name="connsiteX204" fmla="*/ 1635889 w 7467600"/>
              <a:gd name="connsiteY204" fmla="*/ 3709494 h 6858000"/>
              <a:gd name="connsiteX205" fmla="*/ 1510397 w 7467600"/>
              <a:gd name="connsiteY205" fmla="*/ 3684705 h 6858000"/>
              <a:gd name="connsiteX206" fmla="*/ 1146550 w 7467600"/>
              <a:gd name="connsiteY206" fmla="*/ 3802012 h 6858000"/>
              <a:gd name="connsiteX207" fmla="*/ 698834 w 7467600"/>
              <a:gd name="connsiteY207" fmla="*/ 3952272 h 6858000"/>
              <a:gd name="connsiteX208" fmla="*/ 34256 w 7467600"/>
              <a:gd name="connsiteY208" fmla="*/ 4347603 h 6858000"/>
              <a:gd name="connsiteX209" fmla="*/ 527241 w 7467600"/>
              <a:gd name="connsiteY209" fmla="*/ 4065078 h 6858000"/>
              <a:gd name="connsiteX210" fmla="*/ 1510397 w 7467600"/>
              <a:gd name="connsiteY210" fmla="*/ 3684705 h 6858000"/>
              <a:gd name="connsiteX211" fmla="*/ 1313114 w 7467600"/>
              <a:gd name="connsiteY211" fmla="*/ 3655216 h 6858000"/>
              <a:gd name="connsiteX212" fmla="*/ 1109304 w 7467600"/>
              <a:gd name="connsiteY212" fmla="*/ 3669030 h 6858000"/>
              <a:gd name="connsiteX213" fmla="*/ 8129 w 7467600"/>
              <a:gd name="connsiteY213" fmla="*/ 4330519 h 6858000"/>
              <a:gd name="connsiteX214" fmla="*/ 687572 w 7467600"/>
              <a:gd name="connsiteY214" fmla="*/ 3925629 h 6858000"/>
              <a:gd name="connsiteX215" fmla="*/ 1138365 w 7467600"/>
              <a:gd name="connsiteY215" fmla="*/ 3774515 h 6858000"/>
              <a:gd name="connsiteX216" fmla="*/ 1505579 w 7467600"/>
              <a:gd name="connsiteY216" fmla="*/ 3655526 h 6858000"/>
              <a:gd name="connsiteX217" fmla="*/ 1313114 w 7467600"/>
              <a:gd name="connsiteY217" fmla="*/ 3655216 h 6858000"/>
              <a:gd name="connsiteX218" fmla="*/ 3655073 w 7467600"/>
              <a:gd name="connsiteY218" fmla="*/ 3650884 h 6858000"/>
              <a:gd name="connsiteX219" fmla="*/ 3989938 w 7467600"/>
              <a:gd name="connsiteY219" fmla="*/ 3991685 h 6858000"/>
              <a:gd name="connsiteX220" fmla="*/ 4393907 w 7467600"/>
              <a:gd name="connsiteY220" fmla="*/ 4261258 h 6858000"/>
              <a:gd name="connsiteX221" fmla="*/ 4648051 w 7467600"/>
              <a:gd name="connsiteY221" fmla="*/ 4374051 h 6858000"/>
              <a:gd name="connsiteX222" fmla="*/ 4383389 w 7467600"/>
              <a:gd name="connsiteY222" fmla="*/ 4184369 h 6858000"/>
              <a:gd name="connsiteX223" fmla="*/ 4165508 w 7467600"/>
              <a:gd name="connsiteY223" fmla="*/ 4035196 h 6858000"/>
              <a:gd name="connsiteX224" fmla="*/ 4068162 w 7467600"/>
              <a:gd name="connsiteY224" fmla="*/ 3953394 h 6858000"/>
              <a:gd name="connsiteX225" fmla="*/ 3981416 w 7467600"/>
              <a:gd name="connsiteY225" fmla="*/ 3880482 h 6858000"/>
              <a:gd name="connsiteX226" fmla="*/ 3800147 w 7467600"/>
              <a:gd name="connsiteY226" fmla="*/ 3749872 h 6858000"/>
              <a:gd name="connsiteX227" fmla="*/ 3655073 w 7467600"/>
              <a:gd name="connsiteY227" fmla="*/ 3650884 h 6858000"/>
              <a:gd name="connsiteX228" fmla="*/ 3670252 w 7467600"/>
              <a:gd name="connsiteY228" fmla="*/ 3622798 h 6858000"/>
              <a:gd name="connsiteX229" fmla="*/ 3817258 w 7467600"/>
              <a:gd name="connsiteY229" fmla="*/ 3723577 h 6858000"/>
              <a:gd name="connsiteX230" fmla="*/ 4000461 w 7467600"/>
              <a:gd name="connsiteY230" fmla="*/ 3855966 h 6858000"/>
              <a:gd name="connsiteX231" fmla="*/ 4088180 w 7467600"/>
              <a:gd name="connsiteY231" fmla="*/ 3929774 h 6858000"/>
              <a:gd name="connsiteX232" fmla="*/ 4184555 w 7467600"/>
              <a:gd name="connsiteY232" fmla="*/ 4010683 h 6858000"/>
              <a:gd name="connsiteX233" fmla="*/ 4399563 w 7467600"/>
              <a:gd name="connsiteY233" fmla="*/ 4158106 h 6858000"/>
              <a:gd name="connsiteX234" fmla="*/ 4684469 w 7467600"/>
              <a:gd name="connsiteY234" fmla="*/ 4364680 h 6858000"/>
              <a:gd name="connsiteX235" fmla="*/ 4690271 w 7467600"/>
              <a:gd name="connsiteY235" fmla="*/ 4370034 h 6858000"/>
              <a:gd name="connsiteX236" fmla="*/ 4136093 w 7467600"/>
              <a:gd name="connsiteY236" fmla="*/ 3858466 h 6858000"/>
              <a:gd name="connsiteX237" fmla="*/ 3670252 w 7467600"/>
              <a:gd name="connsiteY237" fmla="*/ 3622798 h 6858000"/>
              <a:gd name="connsiteX238" fmla="*/ 4440129 w 7467600"/>
              <a:gd name="connsiteY238" fmla="*/ 3448571 h 6858000"/>
              <a:gd name="connsiteX239" fmla="*/ 4856525 w 7467600"/>
              <a:gd name="connsiteY239" fmla="*/ 3915351 h 6858000"/>
              <a:gd name="connsiteX240" fmla="*/ 5059055 w 7467600"/>
              <a:gd name="connsiteY240" fmla="*/ 4108918 h 6858000"/>
              <a:gd name="connsiteX241" fmla="*/ 5290070 w 7467600"/>
              <a:gd name="connsiteY241" fmla="*/ 4263619 h 6858000"/>
              <a:gd name="connsiteX242" fmla="*/ 4834991 w 7467600"/>
              <a:gd name="connsiteY242" fmla="*/ 3830985 h 6858000"/>
              <a:gd name="connsiteX243" fmla="*/ 4440129 w 7467600"/>
              <a:gd name="connsiteY243" fmla="*/ 3448571 h 6858000"/>
              <a:gd name="connsiteX244" fmla="*/ 4441737 w 7467600"/>
              <a:gd name="connsiteY244" fmla="*/ 3399734 h 6858000"/>
              <a:gd name="connsiteX245" fmla="*/ 4431236 w 7467600"/>
              <a:gd name="connsiteY245" fmla="*/ 3400954 h 6858000"/>
              <a:gd name="connsiteX246" fmla="*/ 4557150 w 7467600"/>
              <a:gd name="connsiteY246" fmla="*/ 3510023 h 6858000"/>
              <a:gd name="connsiteX247" fmla="*/ 4856936 w 7467600"/>
              <a:gd name="connsiteY247" fmla="*/ 3809146 h 6858000"/>
              <a:gd name="connsiteX248" fmla="*/ 5111996 w 7467600"/>
              <a:gd name="connsiteY248" fmla="*/ 4065759 h 6858000"/>
              <a:gd name="connsiteX249" fmla="*/ 5388878 w 7467600"/>
              <a:gd name="connsiteY249" fmla="*/ 4300185 h 6858000"/>
              <a:gd name="connsiteX250" fmla="*/ 5425556 w 7467600"/>
              <a:gd name="connsiteY250" fmla="*/ 4308967 h 6858000"/>
              <a:gd name="connsiteX251" fmla="*/ 4943646 w 7467600"/>
              <a:gd name="connsiteY251" fmla="*/ 3822916 h 6858000"/>
              <a:gd name="connsiteX252" fmla="*/ 4594837 w 7467600"/>
              <a:gd name="connsiteY252" fmla="*/ 3532274 h 6858000"/>
              <a:gd name="connsiteX253" fmla="*/ 4441737 w 7467600"/>
              <a:gd name="connsiteY253" fmla="*/ 3399734 h 6858000"/>
              <a:gd name="connsiteX254" fmla="*/ 5425834 w 7467600"/>
              <a:gd name="connsiteY254" fmla="*/ 3162785 h 6858000"/>
              <a:gd name="connsiteX255" fmla="*/ 5401644 w 7467600"/>
              <a:gd name="connsiteY255" fmla="*/ 3617847 h 6858000"/>
              <a:gd name="connsiteX256" fmla="*/ 5467256 w 7467600"/>
              <a:gd name="connsiteY256" fmla="*/ 4175494 h 6858000"/>
              <a:gd name="connsiteX257" fmla="*/ 5448069 w 7467600"/>
              <a:gd name="connsiteY257" fmla="*/ 3567554 h 6858000"/>
              <a:gd name="connsiteX258" fmla="*/ 5425834 w 7467600"/>
              <a:gd name="connsiteY258" fmla="*/ 3162785 h 6858000"/>
              <a:gd name="connsiteX259" fmla="*/ 1318687 w 7467600"/>
              <a:gd name="connsiteY259" fmla="*/ 3113840 h 6858000"/>
              <a:gd name="connsiteX260" fmla="*/ 1066793 w 7467600"/>
              <a:gd name="connsiteY260" fmla="*/ 3212171 h 6858000"/>
              <a:gd name="connsiteX261" fmla="*/ 993319 w 7467600"/>
              <a:gd name="connsiteY261" fmla="*/ 3247648 h 6858000"/>
              <a:gd name="connsiteX262" fmla="*/ 853081 w 7467600"/>
              <a:gd name="connsiteY262" fmla="*/ 3312410 h 6858000"/>
              <a:gd name="connsiteX263" fmla="*/ 805957 w 7467600"/>
              <a:gd name="connsiteY263" fmla="*/ 3330443 h 6858000"/>
              <a:gd name="connsiteX264" fmla="*/ 1318687 w 7467600"/>
              <a:gd name="connsiteY264" fmla="*/ 3113840 h 6858000"/>
              <a:gd name="connsiteX265" fmla="*/ 5453702 w 7467600"/>
              <a:gd name="connsiteY265" fmla="*/ 3090882 h 6858000"/>
              <a:gd name="connsiteX266" fmla="*/ 5480135 w 7467600"/>
              <a:gd name="connsiteY266" fmla="*/ 3565802 h 6858000"/>
              <a:gd name="connsiteX267" fmla="*/ 5499023 w 7467600"/>
              <a:gd name="connsiteY267" fmla="*/ 4166310 h 6858000"/>
              <a:gd name="connsiteX268" fmla="*/ 5547022 w 7467600"/>
              <a:gd name="connsiteY268" fmla="*/ 3607838 h 6858000"/>
              <a:gd name="connsiteX269" fmla="*/ 5515964 w 7467600"/>
              <a:gd name="connsiteY269" fmla="*/ 3378541 h 6858000"/>
              <a:gd name="connsiteX270" fmla="*/ 5453702 w 7467600"/>
              <a:gd name="connsiteY270" fmla="*/ 3090882 h 6858000"/>
              <a:gd name="connsiteX271" fmla="*/ 1238695 w 7467600"/>
              <a:gd name="connsiteY271" fmla="*/ 3076820 h 6858000"/>
              <a:gd name="connsiteX272" fmla="*/ 716371 w 7467600"/>
              <a:gd name="connsiteY272" fmla="*/ 3293249 h 6858000"/>
              <a:gd name="connsiteX273" fmla="*/ 579522 w 7467600"/>
              <a:gd name="connsiteY273" fmla="*/ 3371759 h 6858000"/>
              <a:gd name="connsiteX274" fmla="*/ 600288 w 7467600"/>
              <a:gd name="connsiteY274" fmla="*/ 3365555 h 6858000"/>
              <a:gd name="connsiteX275" fmla="*/ 840692 w 7467600"/>
              <a:gd name="connsiteY275" fmla="*/ 3284921 h 6858000"/>
              <a:gd name="connsiteX276" fmla="*/ 979248 w 7467600"/>
              <a:gd name="connsiteY276" fmla="*/ 3221003 h 6858000"/>
              <a:gd name="connsiteX277" fmla="*/ 1053282 w 7467600"/>
              <a:gd name="connsiteY277" fmla="*/ 3185247 h 6858000"/>
              <a:gd name="connsiteX278" fmla="*/ 1320603 w 7467600"/>
              <a:gd name="connsiteY278" fmla="*/ 3081281 h 6858000"/>
              <a:gd name="connsiteX279" fmla="*/ 1238695 w 7467600"/>
              <a:gd name="connsiteY279" fmla="*/ 3076820 h 6858000"/>
              <a:gd name="connsiteX280" fmla="*/ 5425627 w 7467600"/>
              <a:gd name="connsiteY280" fmla="*/ 2954192 h 6858000"/>
              <a:gd name="connsiteX281" fmla="*/ 5470770 w 7467600"/>
              <a:gd name="connsiteY281" fmla="*/ 3005435 h 6858000"/>
              <a:gd name="connsiteX282" fmla="*/ 5519779 w 7467600"/>
              <a:gd name="connsiteY282" fmla="*/ 4359223 h 6858000"/>
              <a:gd name="connsiteX283" fmla="*/ 5520293 w 7467600"/>
              <a:gd name="connsiteY283" fmla="*/ 4360602 h 6858000"/>
              <a:gd name="connsiteX284" fmla="*/ 5767221 w 7467600"/>
              <a:gd name="connsiteY284" fmla="*/ 4665564 h 6858000"/>
              <a:gd name="connsiteX285" fmla="*/ 6937169 w 7467600"/>
              <a:gd name="connsiteY285" fmla="*/ 4815941 h 6858000"/>
              <a:gd name="connsiteX286" fmla="*/ 6953922 w 7467600"/>
              <a:gd name="connsiteY286" fmla="*/ 4890068 h 6858000"/>
              <a:gd name="connsiteX287" fmla="*/ 6071359 w 7467600"/>
              <a:gd name="connsiteY287" fmla="*/ 4770770 h 6858000"/>
              <a:gd name="connsiteX288" fmla="*/ 6038839 w 7467600"/>
              <a:gd name="connsiteY288" fmla="*/ 4764474 h 6858000"/>
              <a:gd name="connsiteX289" fmla="*/ 6038706 w 7467600"/>
              <a:gd name="connsiteY289" fmla="*/ 4763847 h 6858000"/>
              <a:gd name="connsiteX290" fmla="*/ 6037784 w 7467600"/>
              <a:gd name="connsiteY290" fmla="*/ 4764270 h 6858000"/>
              <a:gd name="connsiteX291" fmla="*/ 6038839 w 7467600"/>
              <a:gd name="connsiteY291" fmla="*/ 4764474 h 6858000"/>
              <a:gd name="connsiteX292" fmla="*/ 6040338 w 7467600"/>
              <a:gd name="connsiteY292" fmla="*/ 4771418 h 6858000"/>
              <a:gd name="connsiteX293" fmla="*/ 6024488 w 7467600"/>
              <a:gd name="connsiteY293" fmla="*/ 4809903 h 6858000"/>
              <a:gd name="connsiteX294" fmla="*/ 5599771 w 7467600"/>
              <a:gd name="connsiteY294" fmla="*/ 5509652 h 6858000"/>
              <a:gd name="connsiteX295" fmla="*/ 5548843 w 7467600"/>
              <a:gd name="connsiteY295" fmla="*/ 5563845 h 6858000"/>
              <a:gd name="connsiteX296" fmla="*/ 5940952 w 7467600"/>
              <a:gd name="connsiteY296" fmla="*/ 6250028 h 6858000"/>
              <a:gd name="connsiteX297" fmla="*/ 6043441 w 7467600"/>
              <a:gd name="connsiteY297" fmla="*/ 6665847 h 6858000"/>
              <a:gd name="connsiteX298" fmla="*/ 6093432 w 7467600"/>
              <a:gd name="connsiteY298" fmla="*/ 6858000 h 6858000"/>
              <a:gd name="connsiteX299" fmla="*/ 6034344 w 7467600"/>
              <a:gd name="connsiteY299" fmla="*/ 6858000 h 6858000"/>
              <a:gd name="connsiteX300" fmla="*/ 6026679 w 7467600"/>
              <a:gd name="connsiteY300" fmla="*/ 6836959 h 6858000"/>
              <a:gd name="connsiteX301" fmla="*/ 5800441 w 7467600"/>
              <a:gd name="connsiteY301" fmla="*/ 6335286 h 6858000"/>
              <a:gd name="connsiteX302" fmla="*/ 5526562 w 7467600"/>
              <a:gd name="connsiteY302" fmla="*/ 5705388 h 6858000"/>
              <a:gd name="connsiteX303" fmla="*/ 5519640 w 7467600"/>
              <a:gd name="connsiteY303" fmla="*/ 5683774 h 6858000"/>
              <a:gd name="connsiteX304" fmla="*/ 5844559 w 7467600"/>
              <a:gd name="connsiteY304" fmla="*/ 6553349 h 6858000"/>
              <a:gd name="connsiteX305" fmla="*/ 5975994 w 7467600"/>
              <a:gd name="connsiteY305" fmla="*/ 6858000 h 6858000"/>
              <a:gd name="connsiteX306" fmla="*/ 5898547 w 7467600"/>
              <a:gd name="connsiteY306" fmla="*/ 6858000 h 6858000"/>
              <a:gd name="connsiteX307" fmla="*/ 5682041 w 7467600"/>
              <a:gd name="connsiteY307" fmla="*/ 6355860 h 6858000"/>
              <a:gd name="connsiteX308" fmla="*/ 5461758 w 7467600"/>
              <a:gd name="connsiteY308" fmla="*/ 5820220 h 6858000"/>
              <a:gd name="connsiteX309" fmla="*/ 5237282 w 7467600"/>
              <a:gd name="connsiteY309" fmla="*/ 6579086 h 6858000"/>
              <a:gd name="connsiteX310" fmla="*/ 5115009 w 7467600"/>
              <a:gd name="connsiteY310" fmla="*/ 6858000 h 6858000"/>
              <a:gd name="connsiteX311" fmla="*/ 5028074 w 7467600"/>
              <a:gd name="connsiteY311" fmla="*/ 6858000 h 6858000"/>
              <a:gd name="connsiteX312" fmla="*/ 5079508 w 7467600"/>
              <a:gd name="connsiteY312" fmla="*/ 6749074 h 6858000"/>
              <a:gd name="connsiteX313" fmla="*/ 5371846 w 7467600"/>
              <a:gd name="connsiteY313" fmla="*/ 5924413 h 6858000"/>
              <a:gd name="connsiteX314" fmla="*/ 5270512 w 7467600"/>
              <a:gd name="connsiteY314" fmla="*/ 6138975 h 6858000"/>
              <a:gd name="connsiteX315" fmla="*/ 5062409 w 7467600"/>
              <a:gd name="connsiteY315" fmla="*/ 6653544 h 6858000"/>
              <a:gd name="connsiteX316" fmla="*/ 5036628 w 7467600"/>
              <a:gd name="connsiteY316" fmla="*/ 6754247 h 6858000"/>
              <a:gd name="connsiteX317" fmla="*/ 5009112 w 7467600"/>
              <a:gd name="connsiteY317" fmla="*/ 6858000 h 6858000"/>
              <a:gd name="connsiteX318" fmla="*/ 4976679 w 7467600"/>
              <a:gd name="connsiteY318" fmla="*/ 6858000 h 6858000"/>
              <a:gd name="connsiteX319" fmla="*/ 5006537 w 7467600"/>
              <a:gd name="connsiteY319" fmla="*/ 6747068 h 6858000"/>
              <a:gd name="connsiteX320" fmla="*/ 5032723 w 7467600"/>
              <a:gd name="connsiteY320" fmla="*/ 6644957 h 6858000"/>
              <a:gd name="connsiteX321" fmla="*/ 5242949 w 7467600"/>
              <a:gd name="connsiteY321" fmla="*/ 6125175 h 6858000"/>
              <a:gd name="connsiteX322" fmla="*/ 5286321 w 7467600"/>
              <a:gd name="connsiteY322" fmla="*/ 6033555 h 6858000"/>
              <a:gd name="connsiteX323" fmla="*/ 5008210 w 7467600"/>
              <a:gd name="connsiteY323" fmla="*/ 6649194 h 6858000"/>
              <a:gd name="connsiteX324" fmla="*/ 4986321 w 7467600"/>
              <a:gd name="connsiteY324" fmla="*/ 6765687 h 6858000"/>
              <a:gd name="connsiteX325" fmla="*/ 4973474 w 7467600"/>
              <a:gd name="connsiteY325" fmla="*/ 6858000 h 6858000"/>
              <a:gd name="connsiteX326" fmla="*/ 4907178 w 7467600"/>
              <a:gd name="connsiteY326" fmla="*/ 6858000 h 6858000"/>
              <a:gd name="connsiteX327" fmla="*/ 4910810 w 7467600"/>
              <a:gd name="connsiteY327" fmla="*/ 6829660 h 6858000"/>
              <a:gd name="connsiteX328" fmla="*/ 4987461 w 7467600"/>
              <a:gd name="connsiteY328" fmla="*/ 6432994 h 6858000"/>
              <a:gd name="connsiteX329" fmla="*/ 5179262 w 7467600"/>
              <a:gd name="connsiteY329" fmla="*/ 6035044 h 6858000"/>
              <a:gd name="connsiteX330" fmla="*/ 4689678 w 7467600"/>
              <a:gd name="connsiteY330" fmla="*/ 6440241 h 6858000"/>
              <a:gd name="connsiteX331" fmla="*/ 4477543 w 7467600"/>
              <a:gd name="connsiteY331" fmla="*/ 6674836 h 6858000"/>
              <a:gd name="connsiteX332" fmla="*/ 4329957 w 7467600"/>
              <a:gd name="connsiteY332" fmla="*/ 6858000 h 6858000"/>
              <a:gd name="connsiteX333" fmla="*/ 4218595 w 7467600"/>
              <a:gd name="connsiteY333" fmla="*/ 6858000 h 6858000"/>
              <a:gd name="connsiteX334" fmla="*/ 4368888 w 7467600"/>
              <a:gd name="connsiteY334" fmla="*/ 6668412 h 6858000"/>
              <a:gd name="connsiteX335" fmla="*/ 4563091 w 7467600"/>
              <a:gd name="connsiteY335" fmla="*/ 6442508 h 6858000"/>
              <a:gd name="connsiteX336" fmla="*/ 5387324 w 7467600"/>
              <a:gd name="connsiteY336" fmla="*/ 5705830 h 6858000"/>
              <a:gd name="connsiteX337" fmla="*/ 5073620 w 7467600"/>
              <a:gd name="connsiteY337" fmla="*/ 5955437 h 6858000"/>
              <a:gd name="connsiteX338" fmla="*/ 4689789 w 7467600"/>
              <a:gd name="connsiteY338" fmla="*/ 6268382 h 6858000"/>
              <a:gd name="connsiteX339" fmla="*/ 4418722 w 7467600"/>
              <a:gd name="connsiteY339" fmla="*/ 6570886 h 6858000"/>
              <a:gd name="connsiteX340" fmla="*/ 4214944 w 7467600"/>
              <a:gd name="connsiteY340" fmla="*/ 6858000 h 6858000"/>
              <a:gd name="connsiteX341" fmla="*/ 4177898 w 7467600"/>
              <a:gd name="connsiteY341" fmla="*/ 6858000 h 6858000"/>
              <a:gd name="connsiteX342" fmla="*/ 4391597 w 7467600"/>
              <a:gd name="connsiteY342" fmla="*/ 6556370 h 6858000"/>
              <a:gd name="connsiteX343" fmla="*/ 4668889 w 7467600"/>
              <a:gd name="connsiteY343" fmla="*/ 6246399 h 6858000"/>
              <a:gd name="connsiteX344" fmla="*/ 5055427 w 7467600"/>
              <a:gd name="connsiteY344" fmla="*/ 5931476 h 6858000"/>
              <a:gd name="connsiteX345" fmla="*/ 5371814 w 7467600"/>
              <a:gd name="connsiteY345" fmla="*/ 5678975 h 6858000"/>
              <a:gd name="connsiteX346" fmla="*/ 4987918 w 7467600"/>
              <a:gd name="connsiteY346" fmla="*/ 5838701 h 6858000"/>
              <a:gd name="connsiteX347" fmla="*/ 4317146 w 7467600"/>
              <a:gd name="connsiteY347" fmla="*/ 6587716 h 6858000"/>
              <a:gd name="connsiteX348" fmla="*/ 4171627 w 7467600"/>
              <a:gd name="connsiteY348" fmla="*/ 6858000 h 6858000"/>
              <a:gd name="connsiteX349" fmla="*/ 4081585 w 7467600"/>
              <a:gd name="connsiteY349" fmla="*/ 6858000 h 6858000"/>
              <a:gd name="connsiteX350" fmla="*/ 4238603 w 7467600"/>
              <a:gd name="connsiteY350" fmla="*/ 6559341 h 6858000"/>
              <a:gd name="connsiteX351" fmla="*/ 4778333 w 7467600"/>
              <a:gd name="connsiteY351" fmla="*/ 5873626 h 6858000"/>
              <a:gd name="connsiteX352" fmla="*/ 5414185 w 7467600"/>
              <a:gd name="connsiteY352" fmla="*/ 5573882 h 6858000"/>
              <a:gd name="connsiteX353" fmla="*/ 5959648 w 7467600"/>
              <a:gd name="connsiteY353" fmla="*/ 4760797 h 6858000"/>
              <a:gd name="connsiteX354" fmla="*/ 5355019 w 7467600"/>
              <a:gd name="connsiteY354" fmla="*/ 4734672 h 6858000"/>
              <a:gd name="connsiteX355" fmla="*/ 5083565 w 7467600"/>
              <a:gd name="connsiteY355" fmla="*/ 5179121 h 6858000"/>
              <a:gd name="connsiteX356" fmla="*/ 4713577 w 7467600"/>
              <a:gd name="connsiteY356" fmla="*/ 5616803 h 6858000"/>
              <a:gd name="connsiteX357" fmla="*/ 3989559 w 7467600"/>
              <a:gd name="connsiteY357" fmla="*/ 6145945 h 6858000"/>
              <a:gd name="connsiteX358" fmla="*/ 3939824 w 7467600"/>
              <a:gd name="connsiteY358" fmla="*/ 6066900 h 6858000"/>
              <a:gd name="connsiteX359" fmla="*/ 4584537 w 7467600"/>
              <a:gd name="connsiteY359" fmla="*/ 5324826 h 6858000"/>
              <a:gd name="connsiteX360" fmla="*/ 5037105 w 7467600"/>
              <a:gd name="connsiteY360" fmla="*/ 5088765 h 6858000"/>
              <a:gd name="connsiteX361" fmla="*/ 5039930 w 7467600"/>
              <a:gd name="connsiteY361" fmla="*/ 5089585 h 6858000"/>
              <a:gd name="connsiteX362" fmla="*/ 5263764 w 7467600"/>
              <a:gd name="connsiteY362" fmla="*/ 4735525 h 6858000"/>
              <a:gd name="connsiteX363" fmla="*/ 4086300 w 7467600"/>
              <a:gd name="connsiteY363" fmla="*/ 4884599 h 6858000"/>
              <a:gd name="connsiteX364" fmla="*/ 4085485 w 7467600"/>
              <a:gd name="connsiteY364" fmla="*/ 4899070 h 6858000"/>
              <a:gd name="connsiteX365" fmla="*/ 3871915 w 7467600"/>
              <a:gd name="connsiteY365" fmla="*/ 5253645 h 6858000"/>
              <a:gd name="connsiteX366" fmla="*/ 3799374 w 7467600"/>
              <a:gd name="connsiteY366" fmla="*/ 5466127 h 6858000"/>
              <a:gd name="connsiteX367" fmla="*/ 3498850 w 7467600"/>
              <a:gd name="connsiteY367" fmla="*/ 6661888 h 6858000"/>
              <a:gd name="connsiteX368" fmla="*/ 3399216 w 7467600"/>
              <a:gd name="connsiteY368" fmla="*/ 6858000 h 6858000"/>
              <a:gd name="connsiteX369" fmla="*/ 3303688 w 7467600"/>
              <a:gd name="connsiteY369" fmla="*/ 6858000 h 6858000"/>
              <a:gd name="connsiteX370" fmla="*/ 3391774 w 7467600"/>
              <a:gd name="connsiteY370" fmla="*/ 6697181 h 6858000"/>
              <a:gd name="connsiteX371" fmla="*/ 3735540 w 7467600"/>
              <a:gd name="connsiteY371" fmla="*/ 5546923 h 6858000"/>
              <a:gd name="connsiteX372" fmla="*/ 3729438 w 7467600"/>
              <a:gd name="connsiteY372" fmla="*/ 5569058 h 6858000"/>
              <a:gd name="connsiteX373" fmla="*/ 3707782 w 7467600"/>
              <a:gd name="connsiteY373" fmla="*/ 5644908 h 6858000"/>
              <a:gd name="connsiteX374" fmla="*/ 3583827 w 7467600"/>
              <a:gd name="connsiteY374" fmla="*/ 6039215 h 6858000"/>
              <a:gd name="connsiteX375" fmla="*/ 3547861 w 7467600"/>
              <a:gd name="connsiteY375" fmla="*/ 6129609 h 6858000"/>
              <a:gd name="connsiteX376" fmla="*/ 3490905 w 7467600"/>
              <a:gd name="connsiteY376" fmla="*/ 6277660 h 6858000"/>
              <a:gd name="connsiteX377" fmla="*/ 3455859 w 7467600"/>
              <a:gd name="connsiteY377" fmla="*/ 6391301 h 6858000"/>
              <a:gd name="connsiteX378" fmla="*/ 3429112 w 7467600"/>
              <a:gd name="connsiteY378" fmla="*/ 6479469 h 6858000"/>
              <a:gd name="connsiteX379" fmla="*/ 3304862 w 7467600"/>
              <a:gd name="connsiteY379" fmla="*/ 6796476 h 6858000"/>
              <a:gd name="connsiteX380" fmla="*/ 3276071 w 7467600"/>
              <a:gd name="connsiteY380" fmla="*/ 6858000 h 6858000"/>
              <a:gd name="connsiteX381" fmla="*/ 3240805 w 7467600"/>
              <a:gd name="connsiteY381" fmla="*/ 6858000 h 6858000"/>
              <a:gd name="connsiteX382" fmla="*/ 3275917 w 7467600"/>
              <a:gd name="connsiteY382" fmla="*/ 6783192 h 6858000"/>
              <a:gd name="connsiteX383" fmla="*/ 3399358 w 7467600"/>
              <a:gd name="connsiteY383" fmla="*/ 6469011 h 6858000"/>
              <a:gd name="connsiteX384" fmla="*/ 3425650 w 7467600"/>
              <a:gd name="connsiteY384" fmla="*/ 6381333 h 6858000"/>
              <a:gd name="connsiteX385" fmla="*/ 3460661 w 7467600"/>
              <a:gd name="connsiteY385" fmla="*/ 6266763 h 6858000"/>
              <a:gd name="connsiteX386" fmla="*/ 3518021 w 7467600"/>
              <a:gd name="connsiteY386" fmla="*/ 6117298 h 6858000"/>
              <a:gd name="connsiteX387" fmla="*/ 3554035 w 7467600"/>
              <a:gd name="connsiteY387" fmla="*/ 6027832 h 6858000"/>
              <a:gd name="connsiteX388" fmla="*/ 3677174 w 7467600"/>
              <a:gd name="connsiteY388" fmla="*/ 5636351 h 6858000"/>
              <a:gd name="connsiteX389" fmla="*/ 3698819 w 7467600"/>
              <a:gd name="connsiteY389" fmla="*/ 5560503 h 6858000"/>
              <a:gd name="connsiteX390" fmla="*/ 3702094 w 7467600"/>
              <a:gd name="connsiteY390" fmla="*/ 5549194 h 6858000"/>
              <a:gd name="connsiteX391" fmla="*/ 3398355 w 7467600"/>
              <a:gd name="connsiteY391" fmla="*/ 6094603 h 6858000"/>
              <a:gd name="connsiteX392" fmla="*/ 3193941 w 7467600"/>
              <a:gd name="connsiteY392" fmla="*/ 6798775 h 6858000"/>
              <a:gd name="connsiteX393" fmla="*/ 3184140 w 7467600"/>
              <a:gd name="connsiteY393" fmla="*/ 6858000 h 6858000"/>
              <a:gd name="connsiteX394" fmla="*/ 3099978 w 7467600"/>
              <a:gd name="connsiteY394" fmla="*/ 6858000 h 6858000"/>
              <a:gd name="connsiteX395" fmla="*/ 3101556 w 7467600"/>
              <a:gd name="connsiteY395" fmla="*/ 6843337 h 6858000"/>
              <a:gd name="connsiteX396" fmla="*/ 3370162 w 7467600"/>
              <a:gd name="connsiteY396" fmla="*/ 5785550 h 6858000"/>
              <a:gd name="connsiteX397" fmla="*/ 3746477 w 7467600"/>
              <a:gd name="connsiteY397" fmla="*/ 5377889 h 6858000"/>
              <a:gd name="connsiteX398" fmla="*/ 3863399 w 7467600"/>
              <a:gd name="connsiteY398" fmla="*/ 5087257 h 6858000"/>
              <a:gd name="connsiteX399" fmla="*/ 3968712 w 7467600"/>
              <a:gd name="connsiteY399" fmla="*/ 4913989 h 6858000"/>
              <a:gd name="connsiteX400" fmla="*/ 2792390 w 7467600"/>
              <a:gd name="connsiteY400" fmla="*/ 5382974 h 6858000"/>
              <a:gd name="connsiteX401" fmla="*/ 2714982 w 7467600"/>
              <a:gd name="connsiteY401" fmla="*/ 5427051 h 6858000"/>
              <a:gd name="connsiteX402" fmla="*/ 2813361 w 7467600"/>
              <a:gd name="connsiteY402" fmla="*/ 6023912 h 6858000"/>
              <a:gd name="connsiteX403" fmla="*/ 2688430 w 7467600"/>
              <a:gd name="connsiteY403" fmla="*/ 6801564 h 6858000"/>
              <a:gd name="connsiteX404" fmla="*/ 2629626 w 7467600"/>
              <a:gd name="connsiteY404" fmla="*/ 6763394 h 6858000"/>
              <a:gd name="connsiteX405" fmla="*/ 2565328 w 7467600"/>
              <a:gd name="connsiteY405" fmla="*/ 5516399 h 6858000"/>
              <a:gd name="connsiteX406" fmla="*/ 1922999 w 7467600"/>
              <a:gd name="connsiteY406" fmla="*/ 5980343 h 6858000"/>
              <a:gd name="connsiteX407" fmla="*/ 1950261 w 7467600"/>
              <a:gd name="connsiteY407" fmla="*/ 6405858 h 6858000"/>
              <a:gd name="connsiteX408" fmla="*/ 2365554 w 7467600"/>
              <a:gd name="connsiteY408" fmla="*/ 6759107 h 6858000"/>
              <a:gd name="connsiteX409" fmla="*/ 2424142 w 7467600"/>
              <a:gd name="connsiteY409" fmla="*/ 6858000 h 6858000"/>
              <a:gd name="connsiteX410" fmla="*/ 2395994 w 7467600"/>
              <a:gd name="connsiteY410" fmla="*/ 6858000 h 6858000"/>
              <a:gd name="connsiteX411" fmla="*/ 2392863 w 7467600"/>
              <a:gd name="connsiteY411" fmla="*/ 6852964 h 6858000"/>
              <a:gd name="connsiteX412" fmla="*/ 2017589 w 7467600"/>
              <a:gd name="connsiteY412" fmla="*/ 6493982 h 6858000"/>
              <a:gd name="connsiteX413" fmla="*/ 2147336 w 7467600"/>
              <a:gd name="connsiteY413" fmla="*/ 6594052 h 6858000"/>
              <a:gd name="connsiteX414" fmla="*/ 2207047 w 7467600"/>
              <a:gd name="connsiteY414" fmla="*/ 6654540 h 6858000"/>
              <a:gd name="connsiteX415" fmla="*/ 2299106 w 7467600"/>
              <a:gd name="connsiteY415" fmla="*/ 6778931 h 6858000"/>
              <a:gd name="connsiteX416" fmla="*/ 2314430 w 7467600"/>
              <a:gd name="connsiteY416" fmla="*/ 6801144 h 6858000"/>
              <a:gd name="connsiteX417" fmla="*/ 2352406 w 7467600"/>
              <a:gd name="connsiteY417" fmla="*/ 6858000 h 6858000"/>
              <a:gd name="connsiteX418" fmla="*/ 2314492 w 7467600"/>
              <a:gd name="connsiteY418" fmla="*/ 6858000 h 6858000"/>
              <a:gd name="connsiteX419" fmla="*/ 2288095 w 7467600"/>
              <a:gd name="connsiteY419" fmla="*/ 6818030 h 6858000"/>
              <a:gd name="connsiteX420" fmla="*/ 2272768 w 7467600"/>
              <a:gd name="connsiteY420" fmla="*/ 6795822 h 6858000"/>
              <a:gd name="connsiteX421" fmla="*/ 2182715 w 7467600"/>
              <a:gd name="connsiteY421" fmla="*/ 6675071 h 6858000"/>
              <a:gd name="connsiteX422" fmla="*/ 2032061 w 7467600"/>
              <a:gd name="connsiteY422" fmla="*/ 6541380 h 6858000"/>
              <a:gd name="connsiteX423" fmla="*/ 2257220 w 7467600"/>
              <a:gd name="connsiteY423" fmla="*/ 6826257 h 6858000"/>
              <a:gd name="connsiteX424" fmla="*/ 2281324 w 7467600"/>
              <a:gd name="connsiteY424" fmla="*/ 6858000 h 6858000"/>
              <a:gd name="connsiteX425" fmla="*/ 2242860 w 7467600"/>
              <a:gd name="connsiteY425" fmla="*/ 6858000 h 6858000"/>
              <a:gd name="connsiteX426" fmla="*/ 2232818 w 7467600"/>
              <a:gd name="connsiteY426" fmla="*/ 6844926 h 6858000"/>
              <a:gd name="connsiteX427" fmla="*/ 1990172 w 7467600"/>
              <a:gd name="connsiteY427" fmla="*/ 6542121 h 6858000"/>
              <a:gd name="connsiteX428" fmla="*/ 2124090 w 7467600"/>
              <a:gd name="connsiteY428" fmla="*/ 6761017 h 6858000"/>
              <a:gd name="connsiteX429" fmla="*/ 2200380 w 7467600"/>
              <a:gd name="connsiteY429" fmla="*/ 6858000 h 6858000"/>
              <a:gd name="connsiteX430" fmla="*/ 2147507 w 7467600"/>
              <a:gd name="connsiteY430" fmla="*/ 6858000 h 6858000"/>
              <a:gd name="connsiteX431" fmla="*/ 2070668 w 7467600"/>
              <a:gd name="connsiteY431" fmla="*/ 6761520 h 6858000"/>
              <a:gd name="connsiteX432" fmla="*/ 1975142 w 7467600"/>
              <a:gd name="connsiteY432" fmla="*/ 6585570 h 6858000"/>
              <a:gd name="connsiteX433" fmla="*/ 2050035 w 7467600"/>
              <a:gd name="connsiteY433" fmla="*/ 6813345 h 6858000"/>
              <a:gd name="connsiteX434" fmla="*/ 2063025 w 7467600"/>
              <a:gd name="connsiteY434" fmla="*/ 6858000 h 6858000"/>
              <a:gd name="connsiteX435" fmla="*/ 2021675 w 7467600"/>
              <a:gd name="connsiteY435" fmla="*/ 6858000 h 6858000"/>
              <a:gd name="connsiteX436" fmla="*/ 2019308 w 7467600"/>
              <a:gd name="connsiteY436" fmla="*/ 6847118 h 6858000"/>
              <a:gd name="connsiteX437" fmla="*/ 1938835 w 7467600"/>
              <a:gd name="connsiteY437" fmla="*/ 6551160 h 6858000"/>
              <a:gd name="connsiteX438" fmla="*/ 1953230 w 7467600"/>
              <a:gd name="connsiteY438" fmla="*/ 6759699 h 6858000"/>
              <a:gd name="connsiteX439" fmla="*/ 1956763 w 7467600"/>
              <a:gd name="connsiteY439" fmla="*/ 6778191 h 6858000"/>
              <a:gd name="connsiteX440" fmla="*/ 1967925 w 7467600"/>
              <a:gd name="connsiteY440" fmla="*/ 6858000 h 6858000"/>
              <a:gd name="connsiteX441" fmla="*/ 1936622 w 7467600"/>
              <a:gd name="connsiteY441" fmla="*/ 6858000 h 6858000"/>
              <a:gd name="connsiteX442" fmla="*/ 1926261 w 7467600"/>
              <a:gd name="connsiteY442" fmla="*/ 6784064 h 6858000"/>
              <a:gd name="connsiteX443" fmla="*/ 1922724 w 7467600"/>
              <a:gd name="connsiteY443" fmla="*/ 6765577 h 6858000"/>
              <a:gd name="connsiteX444" fmla="*/ 1904650 w 7467600"/>
              <a:gd name="connsiteY444" fmla="*/ 6639616 h 6858000"/>
              <a:gd name="connsiteX445" fmla="*/ 1885273 w 7467600"/>
              <a:gd name="connsiteY445" fmla="*/ 6858000 h 6858000"/>
              <a:gd name="connsiteX446" fmla="*/ 1854363 w 7467600"/>
              <a:gd name="connsiteY446" fmla="*/ 6858000 h 6858000"/>
              <a:gd name="connsiteX447" fmla="*/ 1880391 w 7467600"/>
              <a:gd name="connsiteY447" fmla="*/ 6603796 h 6858000"/>
              <a:gd name="connsiteX448" fmla="*/ 1818273 w 7467600"/>
              <a:gd name="connsiteY448" fmla="*/ 6715729 h 6858000"/>
              <a:gd name="connsiteX449" fmla="*/ 1794691 w 7467600"/>
              <a:gd name="connsiteY449" fmla="*/ 6843239 h 6858000"/>
              <a:gd name="connsiteX450" fmla="*/ 1794914 w 7467600"/>
              <a:gd name="connsiteY450" fmla="*/ 6858000 h 6858000"/>
              <a:gd name="connsiteX451" fmla="*/ 1746128 w 7467600"/>
              <a:gd name="connsiteY451" fmla="*/ 6858000 h 6858000"/>
              <a:gd name="connsiteX452" fmla="*/ 1753934 w 7467600"/>
              <a:gd name="connsiteY452" fmla="*/ 6724796 h 6858000"/>
              <a:gd name="connsiteX453" fmla="*/ 1792053 w 7467600"/>
              <a:gd name="connsiteY453" fmla="*/ 6572396 h 6858000"/>
              <a:gd name="connsiteX454" fmla="*/ 1862248 w 7467600"/>
              <a:gd name="connsiteY454" fmla="*/ 6266397 h 6858000"/>
              <a:gd name="connsiteX455" fmla="*/ 1862250 w 7467600"/>
              <a:gd name="connsiteY455" fmla="*/ 6033531 h 6858000"/>
              <a:gd name="connsiteX456" fmla="*/ 1211999 w 7467600"/>
              <a:gd name="connsiteY456" fmla="*/ 6683610 h 6858000"/>
              <a:gd name="connsiteX457" fmla="*/ 1213266 w 7467600"/>
              <a:gd name="connsiteY457" fmla="*/ 6691947 h 6858000"/>
              <a:gd name="connsiteX458" fmla="*/ 1203370 w 7467600"/>
              <a:gd name="connsiteY458" fmla="*/ 6850676 h 6858000"/>
              <a:gd name="connsiteX459" fmla="*/ 1203671 w 7467600"/>
              <a:gd name="connsiteY459" fmla="*/ 6858000 h 6858000"/>
              <a:gd name="connsiteX460" fmla="*/ 1143180 w 7467600"/>
              <a:gd name="connsiteY460" fmla="*/ 6858000 h 6858000"/>
              <a:gd name="connsiteX461" fmla="*/ 1142176 w 7467600"/>
              <a:gd name="connsiteY461" fmla="*/ 6766045 h 6858000"/>
              <a:gd name="connsiteX462" fmla="*/ 1067484 w 7467600"/>
              <a:gd name="connsiteY462" fmla="*/ 6858000 h 6858000"/>
              <a:gd name="connsiteX463" fmla="*/ 953928 w 7467600"/>
              <a:gd name="connsiteY463" fmla="*/ 6858000 h 6858000"/>
              <a:gd name="connsiteX464" fmla="*/ 959715 w 7467600"/>
              <a:gd name="connsiteY464" fmla="*/ 6850185 h 6858000"/>
              <a:gd name="connsiteX465" fmla="*/ 1483788 w 7467600"/>
              <a:gd name="connsiteY465" fmla="*/ 6259174 h 6858000"/>
              <a:gd name="connsiteX466" fmla="*/ 1100671 w 7467600"/>
              <a:gd name="connsiteY466" fmla="*/ 6252137 h 6858000"/>
              <a:gd name="connsiteX467" fmla="*/ 1090144 w 7467600"/>
              <a:gd name="connsiteY467" fmla="*/ 6256748 h 6858000"/>
              <a:gd name="connsiteX468" fmla="*/ 1095872 w 7467600"/>
              <a:gd name="connsiteY468" fmla="*/ 6271892 h 6858000"/>
              <a:gd name="connsiteX469" fmla="*/ 262785 w 7467600"/>
              <a:gd name="connsiteY469" fmla="*/ 6845450 h 6858000"/>
              <a:gd name="connsiteX470" fmla="*/ 209968 w 7467600"/>
              <a:gd name="connsiteY470" fmla="*/ 6770713 h 6858000"/>
              <a:gd name="connsiteX471" fmla="*/ 873460 w 7467600"/>
              <a:gd name="connsiteY471" fmla="*/ 6253768 h 6858000"/>
              <a:gd name="connsiteX472" fmla="*/ 192686 w 7467600"/>
              <a:gd name="connsiteY472" fmla="*/ 5849257 h 6858000"/>
              <a:gd name="connsiteX473" fmla="*/ 4696 w 7467600"/>
              <a:gd name="connsiteY473" fmla="*/ 5697668 h 6858000"/>
              <a:gd name="connsiteX474" fmla="*/ 0 w 7467600"/>
              <a:gd name="connsiteY474" fmla="*/ 5689984 h 6858000"/>
              <a:gd name="connsiteX475" fmla="*/ 0 w 7467600"/>
              <a:gd name="connsiteY475" fmla="*/ 5513472 h 6858000"/>
              <a:gd name="connsiteX476" fmla="*/ 174101 w 7467600"/>
              <a:gd name="connsiteY476" fmla="*/ 5620277 h 6858000"/>
              <a:gd name="connsiteX477" fmla="*/ 891800 w 7467600"/>
              <a:gd name="connsiteY477" fmla="*/ 6036935 h 6858000"/>
              <a:gd name="connsiteX478" fmla="*/ 1072219 w 7467600"/>
              <a:gd name="connsiteY478" fmla="*/ 6169443 h 6858000"/>
              <a:gd name="connsiteX479" fmla="*/ 1074117 w 7467600"/>
              <a:gd name="connsiteY479" fmla="*/ 6170301 h 6858000"/>
              <a:gd name="connsiteX480" fmla="*/ 1083114 w 7467600"/>
              <a:gd name="connsiteY480" fmla="*/ 6174131 h 6858000"/>
              <a:gd name="connsiteX481" fmla="*/ 1543010 w 7467600"/>
              <a:gd name="connsiteY481" fmla="*/ 6191140 h 6858000"/>
              <a:gd name="connsiteX482" fmla="*/ 1551080 w 7467600"/>
              <a:gd name="connsiteY482" fmla="*/ 6195006 h 6858000"/>
              <a:gd name="connsiteX483" fmla="*/ 2345443 w 7467600"/>
              <a:gd name="connsiteY483" fmla="*/ 5549882 h 6858000"/>
              <a:gd name="connsiteX484" fmla="*/ 1721499 w 7467600"/>
              <a:gd name="connsiteY484" fmla="*/ 5599969 h 6858000"/>
              <a:gd name="connsiteX485" fmla="*/ 767716 w 7467600"/>
              <a:gd name="connsiteY485" fmla="*/ 5472768 h 6858000"/>
              <a:gd name="connsiteX486" fmla="*/ 722147 w 7467600"/>
              <a:gd name="connsiteY486" fmla="*/ 5393091 h 6858000"/>
              <a:gd name="connsiteX487" fmla="*/ 1485552 w 7467600"/>
              <a:gd name="connsiteY487" fmla="*/ 5313202 h 6858000"/>
              <a:gd name="connsiteX488" fmla="*/ 2143004 w 7467600"/>
              <a:gd name="connsiteY488" fmla="*/ 5402420 h 6858000"/>
              <a:gd name="connsiteX489" fmla="*/ 1933391 w 7467600"/>
              <a:gd name="connsiteY489" fmla="*/ 5156971 h 6858000"/>
              <a:gd name="connsiteX490" fmla="*/ 1827118 w 7467600"/>
              <a:gd name="connsiteY490" fmla="*/ 4968410 h 6858000"/>
              <a:gd name="connsiteX491" fmla="*/ 1837349 w 7467600"/>
              <a:gd name="connsiteY491" fmla="*/ 4956357 h 6858000"/>
              <a:gd name="connsiteX492" fmla="*/ 2162835 w 7467600"/>
              <a:gd name="connsiteY492" fmla="*/ 5187853 h 6858000"/>
              <a:gd name="connsiteX493" fmla="*/ 2257167 w 7467600"/>
              <a:gd name="connsiteY493" fmla="*/ 5462123 h 6858000"/>
              <a:gd name="connsiteX494" fmla="*/ 2261598 w 7467600"/>
              <a:gd name="connsiteY494" fmla="*/ 5467998 h 6858000"/>
              <a:gd name="connsiteX495" fmla="*/ 2437177 w 7467600"/>
              <a:gd name="connsiteY495" fmla="*/ 5479608 h 6858000"/>
              <a:gd name="connsiteX496" fmla="*/ 2445247 w 7467600"/>
              <a:gd name="connsiteY496" fmla="*/ 5483476 h 6858000"/>
              <a:gd name="connsiteX497" fmla="*/ 2743626 w 7467600"/>
              <a:gd name="connsiteY497" fmla="*/ 5304819 h 6858000"/>
              <a:gd name="connsiteX498" fmla="*/ 3048102 w 7467600"/>
              <a:gd name="connsiteY498" fmla="*/ 5150595 h 6858000"/>
              <a:gd name="connsiteX499" fmla="*/ 1799414 w 7467600"/>
              <a:gd name="connsiteY499" fmla="*/ 4694732 h 6858000"/>
              <a:gd name="connsiteX500" fmla="*/ 1771735 w 7467600"/>
              <a:gd name="connsiteY500" fmla="*/ 4619929 h 6858000"/>
              <a:gd name="connsiteX501" fmla="*/ 3104273 w 7467600"/>
              <a:gd name="connsiteY501" fmla="*/ 5076159 h 6858000"/>
              <a:gd name="connsiteX502" fmla="*/ 3113245 w 7467600"/>
              <a:gd name="connsiteY502" fmla="*/ 5090705 h 6858000"/>
              <a:gd name="connsiteX503" fmla="*/ 3126294 w 7467600"/>
              <a:gd name="connsiteY503" fmla="*/ 5114400 h 6858000"/>
              <a:gd name="connsiteX504" fmla="*/ 3937433 w 7467600"/>
              <a:gd name="connsiteY504" fmla="*/ 4830473 h 6858000"/>
              <a:gd name="connsiteX505" fmla="*/ 3590475 w 7467600"/>
              <a:gd name="connsiteY505" fmla="*/ 4597974 h 6858000"/>
              <a:gd name="connsiteX506" fmla="*/ 3100264 w 7467600"/>
              <a:gd name="connsiteY506" fmla="*/ 4579845 h 6858000"/>
              <a:gd name="connsiteX507" fmla="*/ 2183576 w 7467600"/>
              <a:gd name="connsiteY507" fmla="*/ 4227150 h 6858000"/>
              <a:gd name="connsiteX508" fmla="*/ 2151029 w 7467600"/>
              <a:gd name="connsiteY508" fmla="*/ 4146947 h 6858000"/>
              <a:gd name="connsiteX509" fmla="*/ 3563434 w 7467600"/>
              <a:gd name="connsiteY509" fmla="*/ 4469115 h 6858000"/>
              <a:gd name="connsiteX510" fmla="*/ 3177952 w 7467600"/>
              <a:gd name="connsiteY510" fmla="*/ 3657386 h 6858000"/>
              <a:gd name="connsiteX511" fmla="*/ 3189263 w 7467600"/>
              <a:gd name="connsiteY511" fmla="*/ 3625726 h 6858000"/>
              <a:gd name="connsiteX512" fmla="*/ 3560912 w 7467600"/>
              <a:gd name="connsiteY512" fmla="*/ 4079863 h 6858000"/>
              <a:gd name="connsiteX513" fmla="*/ 3626636 w 7467600"/>
              <a:gd name="connsiteY513" fmla="*/ 4512230 h 6858000"/>
              <a:gd name="connsiteX514" fmla="*/ 3653088 w 7467600"/>
              <a:gd name="connsiteY514" fmla="*/ 4521417 h 6858000"/>
              <a:gd name="connsiteX515" fmla="*/ 3988128 w 7467600"/>
              <a:gd name="connsiteY515" fmla="*/ 4817267 h 6858000"/>
              <a:gd name="connsiteX516" fmla="*/ 4830582 w 7467600"/>
              <a:gd name="connsiteY516" fmla="*/ 4676000 h 6858000"/>
              <a:gd name="connsiteX517" fmla="*/ 4830100 w 7467600"/>
              <a:gd name="connsiteY517" fmla="*/ 4675554 h 6858000"/>
              <a:gd name="connsiteX518" fmla="*/ 4036318 w 7467600"/>
              <a:gd name="connsiteY518" fmla="*/ 4147013 h 6858000"/>
              <a:gd name="connsiteX519" fmla="*/ 3432098 w 7467600"/>
              <a:gd name="connsiteY519" fmla="*/ 3537312 h 6858000"/>
              <a:gd name="connsiteX520" fmla="*/ 3446761 w 7467600"/>
              <a:gd name="connsiteY520" fmla="*/ 3461278 h 6858000"/>
              <a:gd name="connsiteX521" fmla="*/ 4419733 w 7467600"/>
              <a:gd name="connsiteY521" fmla="*/ 3963555 h 6858000"/>
              <a:gd name="connsiteX522" fmla="*/ 4781371 w 7467600"/>
              <a:gd name="connsiteY522" fmla="*/ 4458604 h 6858000"/>
              <a:gd name="connsiteX523" fmla="*/ 4780440 w 7467600"/>
              <a:gd name="connsiteY523" fmla="*/ 4470290 h 6858000"/>
              <a:gd name="connsiteX524" fmla="*/ 4898954 w 7467600"/>
              <a:gd name="connsiteY524" fmla="*/ 4662092 h 6858000"/>
              <a:gd name="connsiteX525" fmla="*/ 4900699 w 7467600"/>
              <a:gd name="connsiteY525" fmla="*/ 4670867 h 6858000"/>
              <a:gd name="connsiteX526" fmla="*/ 5714511 w 7467600"/>
              <a:gd name="connsiteY526" fmla="*/ 4663483 h 6858000"/>
              <a:gd name="connsiteX527" fmla="*/ 5464793 w 7467600"/>
              <a:gd name="connsiteY527" fmla="*/ 4393556 h 6858000"/>
              <a:gd name="connsiteX528" fmla="*/ 5461897 w 7467600"/>
              <a:gd name="connsiteY528" fmla="*/ 4390879 h 6858000"/>
              <a:gd name="connsiteX529" fmla="*/ 4294126 w 7467600"/>
              <a:gd name="connsiteY529" fmla="*/ 3303048 h 6858000"/>
              <a:gd name="connsiteX530" fmla="*/ 4305321 w 7467600"/>
              <a:gd name="connsiteY530" fmla="*/ 3256953 h 6858000"/>
              <a:gd name="connsiteX531" fmla="*/ 4949299 w 7467600"/>
              <a:gd name="connsiteY531" fmla="*/ 3766336 h 6858000"/>
              <a:gd name="connsiteX532" fmla="*/ 5291452 w 7467600"/>
              <a:gd name="connsiteY532" fmla="*/ 4076801 h 6858000"/>
              <a:gd name="connsiteX533" fmla="*/ 5434998 w 7467600"/>
              <a:gd name="connsiteY533" fmla="*/ 4254100 h 6858000"/>
              <a:gd name="connsiteX534" fmla="*/ 5351015 w 7467600"/>
              <a:gd name="connsiteY534" fmla="*/ 3760989 h 6858000"/>
              <a:gd name="connsiteX535" fmla="*/ 5413780 w 7467600"/>
              <a:gd name="connsiteY535" fmla="*/ 2966265 h 6858000"/>
              <a:gd name="connsiteX536" fmla="*/ 5425627 w 7467600"/>
              <a:gd name="connsiteY536" fmla="*/ 2954192 h 6858000"/>
              <a:gd name="connsiteX537" fmla="*/ 6604735 w 7467600"/>
              <a:gd name="connsiteY537" fmla="*/ 2041381 h 6858000"/>
              <a:gd name="connsiteX538" fmla="*/ 7204487 w 7467600"/>
              <a:gd name="connsiteY538" fmla="*/ 2742112 h 6858000"/>
              <a:gd name="connsiteX539" fmla="*/ 7131592 w 7467600"/>
              <a:gd name="connsiteY539" fmla="*/ 2672096 h 6858000"/>
              <a:gd name="connsiteX540" fmla="*/ 6996344 w 7467600"/>
              <a:gd name="connsiteY540" fmla="*/ 2518310 h 6858000"/>
              <a:gd name="connsiteX541" fmla="*/ 6735495 w 7467600"/>
              <a:gd name="connsiteY541" fmla="*/ 2196890 h 6858000"/>
              <a:gd name="connsiteX542" fmla="*/ 6721901 w 7467600"/>
              <a:gd name="connsiteY542" fmla="*/ 2179274 h 6858000"/>
              <a:gd name="connsiteX543" fmla="*/ 6604735 w 7467600"/>
              <a:gd name="connsiteY543" fmla="*/ 2041381 h 6858000"/>
              <a:gd name="connsiteX544" fmla="*/ 6591670 w 7467600"/>
              <a:gd name="connsiteY544" fmla="*/ 1988277 h 6858000"/>
              <a:gd name="connsiteX545" fmla="*/ 6747349 w 7467600"/>
              <a:gd name="connsiteY545" fmla="*/ 2160069 h 6858000"/>
              <a:gd name="connsiteX546" fmla="*/ 6760943 w 7467600"/>
              <a:gd name="connsiteY546" fmla="*/ 2177686 h 6858000"/>
              <a:gd name="connsiteX547" fmla="*/ 7021065 w 7467600"/>
              <a:gd name="connsiteY547" fmla="*/ 2498102 h 6858000"/>
              <a:gd name="connsiteX548" fmla="*/ 7155223 w 7467600"/>
              <a:gd name="connsiteY548" fmla="*/ 2650386 h 6858000"/>
              <a:gd name="connsiteX549" fmla="*/ 7203167 w 7467600"/>
              <a:gd name="connsiteY549" fmla="*/ 2697288 h 6858000"/>
              <a:gd name="connsiteX550" fmla="*/ 6937703 w 7467600"/>
              <a:gd name="connsiteY550" fmla="*/ 2321981 h 6858000"/>
              <a:gd name="connsiteX551" fmla="*/ 6591670 w 7467600"/>
              <a:gd name="connsiteY551" fmla="*/ 1988277 h 6858000"/>
              <a:gd name="connsiteX552" fmla="*/ 5798671 w 7467600"/>
              <a:gd name="connsiteY552" fmla="*/ 1981601 h 6858000"/>
              <a:gd name="connsiteX553" fmla="*/ 5754709 w 7467600"/>
              <a:gd name="connsiteY553" fmla="*/ 2071454 h 6858000"/>
              <a:gd name="connsiteX554" fmla="*/ 5763044 w 7467600"/>
              <a:gd name="connsiteY554" fmla="*/ 2842206 h 6858000"/>
              <a:gd name="connsiteX555" fmla="*/ 5764974 w 7467600"/>
              <a:gd name="connsiteY555" fmla="*/ 2799609 h 6858000"/>
              <a:gd name="connsiteX556" fmla="*/ 5767665 w 7467600"/>
              <a:gd name="connsiteY556" fmla="*/ 2666409 h 6858000"/>
              <a:gd name="connsiteX557" fmla="*/ 5763055 w 7467600"/>
              <a:gd name="connsiteY557" fmla="*/ 2579705 h 6858000"/>
              <a:gd name="connsiteX558" fmla="*/ 5758079 w 7467600"/>
              <a:gd name="connsiteY558" fmla="*/ 2492508 h 6858000"/>
              <a:gd name="connsiteX559" fmla="*/ 5779325 w 7467600"/>
              <a:gd name="connsiteY559" fmla="*/ 2197069 h 6858000"/>
              <a:gd name="connsiteX560" fmla="*/ 5798671 w 7467600"/>
              <a:gd name="connsiteY560" fmla="*/ 1981601 h 6858000"/>
              <a:gd name="connsiteX561" fmla="*/ 5829202 w 7467600"/>
              <a:gd name="connsiteY561" fmla="*/ 1971679 h 6858000"/>
              <a:gd name="connsiteX562" fmla="*/ 5809558 w 7467600"/>
              <a:gd name="connsiteY562" fmla="*/ 2198043 h 6858000"/>
              <a:gd name="connsiteX563" fmla="*/ 5788653 w 7467600"/>
              <a:gd name="connsiteY563" fmla="*/ 2489430 h 6858000"/>
              <a:gd name="connsiteX564" fmla="*/ 5793439 w 7467600"/>
              <a:gd name="connsiteY564" fmla="*/ 2575235 h 6858000"/>
              <a:gd name="connsiteX565" fmla="*/ 5796837 w 7467600"/>
              <a:gd name="connsiteY565" fmla="*/ 2637633 h 6858000"/>
              <a:gd name="connsiteX566" fmla="*/ 5818614 w 7467600"/>
              <a:gd name="connsiteY566" fmla="*/ 2473055 h 6858000"/>
              <a:gd name="connsiteX567" fmla="*/ 5829202 w 7467600"/>
              <a:gd name="connsiteY567" fmla="*/ 1971679 h 6858000"/>
              <a:gd name="connsiteX568" fmla="*/ 5911389 w 7467600"/>
              <a:gd name="connsiteY568" fmla="*/ 1898371 h 6858000"/>
              <a:gd name="connsiteX569" fmla="*/ 6237627 w 7467600"/>
              <a:gd name="connsiteY569" fmla="*/ 2231921 h 6858000"/>
              <a:gd name="connsiteX570" fmla="*/ 5911389 w 7467600"/>
              <a:gd name="connsiteY570" fmla="*/ 1898371 h 6858000"/>
              <a:gd name="connsiteX571" fmla="*/ 6944437 w 7467600"/>
              <a:gd name="connsiteY571" fmla="*/ 1575402 h 6858000"/>
              <a:gd name="connsiteX572" fmla="*/ 6304730 w 7467600"/>
              <a:gd name="connsiteY572" fmla="*/ 1766654 h 6858000"/>
              <a:gd name="connsiteX573" fmla="*/ 6944437 w 7467600"/>
              <a:gd name="connsiteY573" fmla="*/ 1575402 h 6858000"/>
              <a:gd name="connsiteX574" fmla="*/ 7019523 w 7467600"/>
              <a:gd name="connsiteY574" fmla="*/ 1519450 h 6858000"/>
              <a:gd name="connsiteX575" fmla="*/ 6298091 w 7467600"/>
              <a:gd name="connsiteY575" fmla="*/ 1737122 h 6858000"/>
              <a:gd name="connsiteX576" fmla="*/ 7019523 w 7467600"/>
              <a:gd name="connsiteY576" fmla="*/ 1519450 h 6858000"/>
              <a:gd name="connsiteX577" fmla="*/ 2399523 w 7467600"/>
              <a:gd name="connsiteY577" fmla="*/ 1428234 h 6858000"/>
              <a:gd name="connsiteX578" fmla="*/ 2224982 w 7467600"/>
              <a:gd name="connsiteY578" fmla="*/ 1826201 h 6858000"/>
              <a:gd name="connsiteX579" fmla="*/ 2096099 w 7467600"/>
              <a:gd name="connsiteY579" fmla="*/ 2345900 h 6858000"/>
              <a:gd name="connsiteX580" fmla="*/ 2283317 w 7467600"/>
              <a:gd name="connsiteY580" fmla="*/ 1796925 h 6858000"/>
              <a:gd name="connsiteX581" fmla="*/ 2399523 w 7467600"/>
              <a:gd name="connsiteY581" fmla="*/ 1428234 h 6858000"/>
              <a:gd name="connsiteX582" fmla="*/ 2448558 w 7467600"/>
              <a:gd name="connsiteY582" fmla="*/ 1373435 h 6858000"/>
              <a:gd name="connsiteX583" fmla="*/ 2312521 w 7467600"/>
              <a:gd name="connsiteY583" fmla="*/ 1806140 h 6858000"/>
              <a:gd name="connsiteX584" fmla="*/ 2127533 w 7467600"/>
              <a:gd name="connsiteY584" fmla="*/ 2348380 h 6858000"/>
              <a:gd name="connsiteX585" fmla="*/ 2358080 w 7467600"/>
              <a:gd name="connsiteY585" fmla="*/ 1866134 h 6858000"/>
              <a:gd name="connsiteX586" fmla="*/ 2407436 w 7467600"/>
              <a:gd name="connsiteY586" fmla="*/ 1651070 h 6858000"/>
              <a:gd name="connsiteX587" fmla="*/ 2448558 w 7467600"/>
              <a:gd name="connsiteY587" fmla="*/ 1373435 h 6858000"/>
              <a:gd name="connsiteX588" fmla="*/ 278707 w 7467600"/>
              <a:gd name="connsiteY588" fmla="*/ 1352270 h 6858000"/>
              <a:gd name="connsiteX589" fmla="*/ 321570 w 7467600"/>
              <a:gd name="connsiteY589" fmla="*/ 1861610 h 6858000"/>
              <a:gd name="connsiteX590" fmla="*/ 294281 w 7467600"/>
              <a:gd name="connsiteY590" fmla="*/ 1440658 h 6858000"/>
              <a:gd name="connsiteX591" fmla="*/ 278707 w 7467600"/>
              <a:gd name="connsiteY591" fmla="*/ 1352270 h 6858000"/>
              <a:gd name="connsiteX592" fmla="*/ 1423821 w 7467600"/>
              <a:gd name="connsiteY592" fmla="*/ 1351958 h 6858000"/>
              <a:gd name="connsiteX593" fmla="*/ 1638521 w 7467600"/>
              <a:gd name="connsiteY593" fmla="*/ 1908470 h 6858000"/>
              <a:gd name="connsiteX594" fmla="*/ 1754199 w 7467600"/>
              <a:gd name="connsiteY594" fmla="*/ 2149284 h 6858000"/>
              <a:gd name="connsiteX595" fmla="*/ 1908359 w 7467600"/>
              <a:gd name="connsiteY595" fmla="*/ 2364988 h 6858000"/>
              <a:gd name="connsiteX596" fmla="*/ 1647661 w 7467600"/>
              <a:gd name="connsiteY596" fmla="*/ 1825945 h 6858000"/>
              <a:gd name="connsiteX597" fmla="*/ 1423821 w 7467600"/>
              <a:gd name="connsiteY597" fmla="*/ 1351958 h 6858000"/>
              <a:gd name="connsiteX598" fmla="*/ 1431890 w 7467600"/>
              <a:gd name="connsiteY598" fmla="*/ 1306475 h 6858000"/>
              <a:gd name="connsiteX599" fmla="*/ 1507597 w 7467600"/>
              <a:gd name="connsiteY599" fmla="*/ 1446132 h 6858000"/>
              <a:gd name="connsiteX600" fmla="*/ 1674586 w 7467600"/>
              <a:gd name="connsiteY600" fmla="*/ 1813832 h 6858000"/>
              <a:gd name="connsiteX601" fmla="*/ 1815950 w 7467600"/>
              <a:gd name="connsiteY601" fmla="*/ 2128564 h 6858000"/>
              <a:gd name="connsiteX602" fmla="*/ 1984242 w 7467600"/>
              <a:gd name="connsiteY602" fmla="*/ 2430829 h 6858000"/>
              <a:gd name="connsiteX603" fmla="*/ 2014023 w 7467600"/>
              <a:gd name="connsiteY603" fmla="*/ 2450995 h 6858000"/>
              <a:gd name="connsiteX604" fmla="*/ 1747337 w 7467600"/>
              <a:gd name="connsiteY604" fmla="*/ 1855264 h 6858000"/>
              <a:gd name="connsiteX605" fmla="*/ 1533749 w 7467600"/>
              <a:gd name="connsiteY605" fmla="*/ 1478656 h 6858000"/>
              <a:gd name="connsiteX606" fmla="*/ 1431890 w 7467600"/>
              <a:gd name="connsiteY606" fmla="*/ 1306475 h 6858000"/>
              <a:gd name="connsiteX607" fmla="*/ 5052692 w 7467600"/>
              <a:gd name="connsiteY607" fmla="*/ 1292994 h 6858000"/>
              <a:gd name="connsiteX608" fmla="*/ 5200661 w 7467600"/>
              <a:gd name="connsiteY608" fmla="*/ 1635186 h 6858000"/>
              <a:gd name="connsiteX609" fmla="*/ 5297138 w 7467600"/>
              <a:gd name="connsiteY609" fmla="*/ 1906351 h 6858000"/>
              <a:gd name="connsiteX610" fmla="*/ 5052692 w 7467600"/>
              <a:gd name="connsiteY610" fmla="*/ 1292994 h 6858000"/>
              <a:gd name="connsiteX611" fmla="*/ 5009948 w 7467600"/>
              <a:gd name="connsiteY611" fmla="*/ 1273619 h 6858000"/>
              <a:gd name="connsiteX612" fmla="*/ 5121777 w 7467600"/>
              <a:gd name="connsiteY612" fmla="*/ 1654213 h 6858000"/>
              <a:gd name="connsiteX613" fmla="*/ 5293545 w 7467600"/>
              <a:gd name="connsiteY613" fmla="*/ 2072247 h 6858000"/>
              <a:gd name="connsiteX614" fmla="*/ 5294042 w 7467600"/>
              <a:gd name="connsiteY614" fmla="*/ 2065019 h 6858000"/>
              <a:gd name="connsiteX615" fmla="*/ 5171936 w 7467600"/>
              <a:gd name="connsiteY615" fmla="*/ 1647613 h 6858000"/>
              <a:gd name="connsiteX616" fmla="*/ 5009948 w 7467600"/>
              <a:gd name="connsiteY616" fmla="*/ 1273619 h 6858000"/>
              <a:gd name="connsiteX617" fmla="*/ 655236 w 7467600"/>
              <a:gd name="connsiteY617" fmla="*/ 1268632 h 6858000"/>
              <a:gd name="connsiteX618" fmla="*/ 839521 w 7467600"/>
              <a:gd name="connsiteY618" fmla="*/ 1685315 h 6858000"/>
              <a:gd name="connsiteX619" fmla="*/ 1109416 w 7467600"/>
              <a:gd name="connsiteY619" fmla="*/ 2061663 h 6858000"/>
              <a:gd name="connsiteX620" fmla="*/ 1298300 w 7467600"/>
              <a:gd name="connsiteY620" fmla="*/ 2247742 h 6858000"/>
              <a:gd name="connsiteX621" fmla="*/ 1125871 w 7467600"/>
              <a:gd name="connsiteY621" fmla="*/ 1989513 h 6858000"/>
              <a:gd name="connsiteX622" fmla="*/ 981574 w 7467600"/>
              <a:gd name="connsiteY622" fmla="*/ 1783157 h 6858000"/>
              <a:gd name="connsiteX623" fmla="*/ 922198 w 7467600"/>
              <a:gd name="connsiteY623" fmla="*/ 1677437 h 6858000"/>
              <a:gd name="connsiteX624" fmla="*/ 869293 w 7467600"/>
              <a:gd name="connsiteY624" fmla="*/ 1583214 h 6858000"/>
              <a:gd name="connsiteX625" fmla="*/ 751431 w 7467600"/>
              <a:gd name="connsiteY625" fmla="*/ 1405731 h 6858000"/>
              <a:gd name="connsiteX626" fmla="*/ 655236 w 7467600"/>
              <a:gd name="connsiteY626" fmla="*/ 1268632 h 6858000"/>
              <a:gd name="connsiteX627" fmla="*/ 6516292 w 7467600"/>
              <a:gd name="connsiteY627" fmla="*/ 1263064 h 6858000"/>
              <a:gd name="connsiteX628" fmla="*/ 5736320 w 7467600"/>
              <a:gd name="connsiteY628" fmla="*/ 1501803 h 6858000"/>
              <a:gd name="connsiteX629" fmla="*/ 6516292 w 7467600"/>
              <a:gd name="connsiteY629" fmla="*/ 1263064 h 6858000"/>
              <a:gd name="connsiteX630" fmla="*/ 291466 w 7467600"/>
              <a:gd name="connsiteY630" fmla="*/ 1250369 h 6858000"/>
              <a:gd name="connsiteX631" fmla="*/ 323180 w 7467600"/>
              <a:gd name="connsiteY631" fmla="*/ 1435283 h 6858000"/>
              <a:gd name="connsiteX632" fmla="*/ 349381 w 7467600"/>
              <a:gd name="connsiteY632" fmla="*/ 1875041 h 6858000"/>
              <a:gd name="connsiteX633" fmla="*/ 374363 w 7467600"/>
              <a:gd name="connsiteY633" fmla="*/ 1506494 h 6858000"/>
              <a:gd name="connsiteX634" fmla="*/ 302168 w 7467600"/>
              <a:gd name="connsiteY634" fmla="*/ 1274495 h 6858000"/>
              <a:gd name="connsiteX635" fmla="*/ 291466 w 7467600"/>
              <a:gd name="connsiteY635" fmla="*/ 1250369 h 6858000"/>
              <a:gd name="connsiteX636" fmla="*/ 678222 w 7467600"/>
              <a:gd name="connsiteY636" fmla="*/ 1248670 h 6858000"/>
              <a:gd name="connsiteX637" fmla="*/ 775536 w 7467600"/>
              <a:gd name="connsiteY637" fmla="*/ 1388015 h 6858000"/>
              <a:gd name="connsiteX638" fmla="*/ 894529 w 7467600"/>
              <a:gd name="connsiteY638" fmla="*/ 1567739 h 6858000"/>
              <a:gd name="connsiteX639" fmla="*/ 948000 w 7467600"/>
              <a:gd name="connsiteY639" fmla="*/ 1663088 h 6858000"/>
              <a:gd name="connsiteX640" fmla="*/ 1006812 w 7467600"/>
              <a:gd name="connsiteY640" fmla="*/ 1767683 h 6858000"/>
              <a:gd name="connsiteX641" fmla="*/ 1149133 w 7467600"/>
              <a:gd name="connsiteY641" fmla="*/ 1971513 h 6858000"/>
              <a:gd name="connsiteX642" fmla="*/ 1333952 w 7467600"/>
              <a:gd name="connsiteY642" fmla="*/ 2251620 h 6858000"/>
              <a:gd name="connsiteX643" fmla="*/ 1337329 w 7467600"/>
              <a:gd name="connsiteY643" fmla="*/ 2258350 h 6858000"/>
              <a:gd name="connsiteX644" fmla="*/ 1014726 w 7467600"/>
              <a:gd name="connsiteY644" fmla="*/ 1615556 h 6858000"/>
              <a:gd name="connsiteX645" fmla="*/ 678222 w 7467600"/>
              <a:gd name="connsiteY645" fmla="*/ 1248670 h 6858000"/>
              <a:gd name="connsiteX646" fmla="*/ 6691602 w 7467600"/>
              <a:gd name="connsiteY646" fmla="*/ 1140573 h 6858000"/>
              <a:gd name="connsiteX647" fmla="*/ 6571100 w 7467600"/>
              <a:gd name="connsiteY647" fmla="*/ 1183662 h 6858000"/>
              <a:gd name="connsiteX648" fmla="*/ 6241687 w 7467600"/>
              <a:gd name="connsiteY648" fmla="*/ 1257600 h 6858000"/>
              <a:gd name="connsiteX649" fmla="*/ 5693009 w 7467600"/>
              <a:gd name="connsiteY649" fmla="*/ 1478256 h 6858000"/>
              <a:gd name="connsiteX650" fmla="*/ 6548420 w 7467600"/>
              <a:gd name="connsiteY650" fmla="*/ 1214599 h 6858000"/>
              <a:gd name="connsiteX651" fmla="*/ 6605473 w 7467600"/>
              <a:gd name="connsiteY651" fmla="*/ 1184686 h 6858000"/>
              <a:gd name="connsiteX652" fmla="*/ 6691602 w 7467600"/>
              <a:gd name="connsiteY652" fmla="*/ 1140573 h 6858000"/>
              <a:gd name="connsiteX653" fmla="*/ 4002475 w 7467600"/>
              <a:gd name="connsiteY653" fmla="*/ 1037802 h 6858000"/>
              <a:gd name="connsiteX654" fmla="*/ 4000324 w 7467600"/>
              <a:gd name="connsiteY654" fmla="*/ 1039362 h 6858000"/>
              <a:gd name="connsiteX655" fmla="*/ 4002862 w 7467600"/>
              <a:gd name="connsiteY655" fmla="*/ 1042866 h 6858000"/>
              <a:gd name="connsiteX656" fmla="*/ 4002475 w 7467600"/>
              <a:gd name="connsiteY656" fmla="*/ 1037802 h 6858000"/>
              <a:gd name="connsiteX657" fmla="*/ 506322 w 7467600"/>
              <a:gd name="connsiteY657" fmla="*/ 1020997 h 6858000"/>
              <a:gd name="connsiteX658" fmla="*/ 533068 w 7467600"/>
              <a:gd name="connsiteY658" fmla="*/ 1029409 h 6858000"/>
              <a:gd name="connsiteX659" fmla="*/ 1232525 w 7467600"/>
              <a:gd name="connsiteY659" fmla="*/ 1804675 h 6858000"/>
              <a:gd name="connsiteX660" fmla="*/ 1388858 w 7467600"/>
              <a:gd name="connsiteY660" fmla="*/ 2368011 h 6858000"/>
              <a:gd name="connsiteX661" fmla="*/ 1384098 w 7467600"/>
              <a:gd name="connsiteY661" fmla="*/ 2378125 h 6858000"/>
              <a:gd name="connsiteX662" fmla="*/ 1425393 w 7467600"/>
              <a:gd name="connsiteY662" fmla="*/ 2589124 h 6858000"/>
              <a:gd name="connsiteX663" fmla="*/ 1424001 w 7467600"/>
              <a:gd name="connsiteY663" fmla="*/ 2597541 h 6858000"/>
              <a:gd name="connsiteX664" fmla="*/ 2152729 w 7467600"/>
              <a:gd name="connsiteY664" fmla="*/ 2864487 h 6858000"/>
              <a:gd name="connsiteX665" fmla="*/ 2020609 w 7467600"/>
              <a:gd name="connsiteY665" fmla="*/ 2539671 h 6858000"/>
              <a:gd name="connsiteX666" fmla="*/ 2018920 w 7467600"/>
              <a:gd name="connsiteY666" fmla="*/ 2536309 h 6858000"/>
              <a:gd name="connsiteX667" fmla="*/ 1342441 w 7467600"/>
              <a:gd name="connsiteY667" fmla="*/ 1173017 h 6858000"/>
              <a:gd name="connsiteX668" fmla="*/ 1367925 w 7467600"/>
              <a:gd name="connsiteY668" fmla="*/ 1135648 h 6858000"/>
              <a:gd name="connsiteX669" fmla="*/ 1771401 w 7467600"/>
              <a:gd name="connsiteY669" fmla="*/ 1806673 h 6858000"/>
              <a:gd name="connsiteX670" fmla="*/ 1972385 w 7467600"/>
              <a:gd name="connsiteY670" fmla="*/ 2198735 h 6858000"/>
              <a:gd name="connsiteX671" fmla="*/ 2040892 w 7467600"/>
              <a:gd name="connsiteY671" fmla="*/ 2405205 h 6858000"/>
              <a:gd name="connsiteX672" fmla="*/ 2131689 w 7467600"/>
              <a:gd name="connsiteY672" fmla="*/ 1936926 h 6858000"/>
              <a:gd name="connsiteX673" fmla="*/ 2454820 w 7467600"/>
              <a:gd name="connsiteY673" fmla="*/ 1248808 h 6858000"/>
              <a:gd name="connsiteX674" fmla="*/ 2492512 w 7467600"/>
              <a:gd name="connsiteY674" fmla="*/ 1302920 h 6858000"/>
              <a:gd name="connsiteX675" fmla="*/ 2081216 w 7467600"/>
              <a:gd name="connsiteY675" fmla="*/ 2527513 h 6858000"/>
              <a:gd name="connsiteX676" fmla="*/ 2081211 w 7467600"/>
              <a:gd name="connsiteY676" fmla="*/ 2528916 h 6858000"/>
              <a:gd name="connsiteX677" fmla="*/ 2199067 w 7467600"/>
              <a:gd name="connsiteY677" fmla="*/ 2884061 h 6858000"/>
              <a:gd name="connsiteX678" fmla="*/ 3192586 w 7467600"/>
              <a:gd name="connsiteY678" fmla="*/ 3411496 h 6858000"/>
              <a:gd name="connsiteX679" fmla="*/ 3182620 w 7467600"/>
              <a:gd name="connsiteY679" fmla="*/ 3483279 h 6858000"/>
              <a:gd name="connsiteX680" fmla="*/ 2435119 w 7467600"/>
              <a:gd name="connsiteY680" fmla="*/ 3080173 h 6858000"/>
              <a:gd name="connsiteX681" fmla="*/ 2410152 w 7467600"/>
              <a:gd name="connsiteY681" fmla="*/ 3063751 h 6858000"/>
              <a:gd name="connsiteX682" fmla="*/ 2408099 w 7467600"/>
              <a:gd name="connsiteY682" fmla="*/ 3064403 h 6858000"/>
              <a:gd name="connsiteX683" fmla="*/ 2407218 w 7467600"/>
              <a:gd name="connsiteY683" fmla="*/ 3070324 h 6858000"/>
              <a:gd name="connsiteX684" fmla="*/ 2380138 w 7467600"/>
              <a:gd name="connsiteY684" fmla="*/ 3099341 h 6858000"/>
              <a:gd name="connsiteX685" fmla="*/ 1765923 w 7467600"/>
              <a:gd name="connsiteY685" fmla="*/ 3581043 h 6858000"/>
              <a:gd name="connsiteX686" fmla="*/ 1702258 w 7467600"/>
              <a:gd name="connsiteY686" fmla="*/ 3612286 h 6858000"/>
              <a:gd name="connsiteX687" fmla="*/ 1538370 w 7467600"/>
              <a:gd name="connsiteY687" fmla="*/ 3811804 h 6858000"/>
              <a:gd name="connsiteX688" fmla="*/ 542867 w 7467600"/>
              <a:gd name="connsiteY688" fmla="*/ 4944092 h 6858000"/>
              <a:gd name="connsiteX689" fmla="*/ 515800 w 7467600"/>
              <a:gd name="connsiteY689" fmla="*/ 4862180 h 6858000"/>
              <a:gd name="connsiteX690" fmla="*/ 909145 w 7467600"/>
              <a:gd name="connsiteY690" fmla="*/ 4199225 h 6858000"/>
              <a:gd name="connsiteX691" fmla="*/ 1214067 w 7467600"/>
              <a:gd name="connsiteY691" fmla="*/ 3908561 h 6858000"/>
              <a:gd name="connsiteX692" fmla="*/ 640967 w 7467600"/>
              <a:gd name="connsiteY692" fmla="*/ 4105601 h 6858000"/>
              <a:gd name="connsiteX693" fmla="*/ 112563 w 7467600"/>
              <a:gd name="connsiteY693" fmla="*/ 4396952 h 6858000"/>
              <a:gd name="connsiteX694" fmla="*/ 0 w 7467600"/>
              <a:gd name="connsiteY694" fmla="*/ 4466006 h 6858000"/>
              <a:gd name="connsiteX695" fmla="*/ 0 w 7467600"/>
              <a:gd name="connsiteY695" fmla="*/ 4233763 h 6858000"/>
              <a:gd name="connsiteX696" fmla="*/ 36881 w 7467600"/>
              <a:gd name="connsiteY696" fmla="*/ 4200118 h 6858000"/>
              <a:gd name="connsiteX697" fmla="*/ 910534 w 7467600"/>
              <a:gd name="connsiteY697" fmla="*/ 3629753 h 6858000"/>
              <a:gd name="connsiteX698" fmla="*/ 1578717 w 7467600"/>
              <a:gd name="connsiteY698" fmla="*/ 3575982 h 6858000"/>
              <a:gd name="connsiteX699" fmla="*/ 2338780 w 7467600"/>
              <a:gd name="connsiteY699" fmla="*/ 3033725 h 6858000"/>
              <a:gd name="connsiteX700" fmla="*/ 1807991 w 7467600"/>
              <a:gd name="connsiteY700" fmla="*/ 2807184 h 6858000"/>
              <a:gd name="connsiteX701" fmla="*/ 1416358 w 7467600"/>
              <a:gd name="connsiteY701" fmla="*/ 3112571 h 6858000"/>
              <a:gd name="connsiteX702" fmla="*/ 939066 w 7467600"/>
              <a:gd name="connsiteY702" fmla="*/ 3378798 h 6858000"/>
              <a:gd name="connsiteX703" fmla="*/ 115099 w 7467600"/>
              <a:gd name="connsiteY703" fmla="*/ 3607650 h 6858000"/>
              <a:gd name="connsiteX704" fmla="*/ 97284 w 7467600"/>
              <a:gd name="connsiteY704" fmla="*/ 3520393 h 6858000"/>
              <a:gd name="connsiteX705" fmla="*/ 922050 w 7467600"/>
              <a:gd name="connsiteY705" fmla="*/ 3074867 h 6858000"/>
              <a:gd name="connsiteX706" fmla="*/ 1405265 w 7467600"/>
              <a:gd name="connsiteY706" fmla="*/ 3016319 h 6858000"/>
              <a:gd name="connsiteX707" fmla="*/ 1407512 w 7467600"/>
              <a:gd name="connsiteY707" fmla="*/ 3018001 h 6858000"/>
              <a:gd name="connsiteX708" fmla="*/ 1726266 w 7467600"/>
              <a:gd name="connsiteY708" fmla="*/ 2777274 h 6858000"/>
              <a:gd name="connsiteX709" fmla="*/ 625390 w 7467600"/>
              <a:gd name="connsiteY709" fmla="*/ 2514541 h 6858000"/>
              <a:gd name="connsiteX710" fmla="*/ 619799 w 7467600"/>
              <a:gd name="connsiteY710" fmla="*/ 2527180 h 6858000"/>
              <a:gd name="connsiteX711" fmla="*/ 310030 w 7467600"/>
              <a:gd name="connsiteY711" fmla="*/ 2771818 h 6858000"/>
              <a:gd name="connsiteX712" fmla="*/ 173877 w 7467600"/>
              <a:gd name="connsiteY712" fmla="*/ 2937056 h 6858000"/>
              <a:gd name="connsiteX713" fmla="*/ 77889 w 7467600"/>
              <a:gd name="connsiteY713" fmla="*/ 3138440 h 6858000"/>
              <a:gd name="connsiteX714" fmla="*/ 0 w 7467600"/>
              <a:gd name="connsiteY714" fmla="*/ 3271395 h 6858000"/>
              <a:gd name="connsiteX715" fmla="*/ 0 w 7467600"/>
              <a:gd name="connsiteY715" fmla="*/ 3153002 h 6858000"/>
              <a:gd name="connsiteX716" fmla="*/ 2386 w 7467600"/>
              <a:gd name="connsiteY716" fmla="*/ 3149203 h 6858000"/>
              <a:gd name="connsiteX717" fmla="*/ 89753 w 7467600"/>
              <a:gd name="connsiteY717" fmla="*/ 2987702 h 6858000"/>
              <a:gd name="connsiteX718" fmla="*/ 76869 w 7467600"/>
              <a:gd name="connsiteY718" fmla="*/ 3005404 h 6858000"/>
              <a:gd name="connsiteX719" fmla="*/ 32049 w 7467600"/>
              <a:gd name="connsiteY719" fmla="*/ 3065814 h 6858000"/>
              <a:gd name="connsiteX720" fmla="*/ 0 w 7467600"/>
              <a:gd name="connsiteY720" fmla="*/ 3108744 h 6858000"/>
              <a:gd name="connsiteX721" fmla="*/ 0 w 7467600"/>
              <a:gd name="connsiteY721" fmla="*/ 3058059 h 6858000"/>
              <a:gd name="connsiteX722" fmla="*/ 7610 w 7467600"/>
              <a:gd name="connsiteY722" fmla="*/ 3047889 h 6858000"/>
              <a:gd name="connsiteX723" fmla="*/ 52419 w 7467600"/>
              <a:gd name="connsiteY723" fmla="*/ 2987479 h 6858000"/>
              <a:gd name="connsiteX724" fmla="*/ 59142 w 7467600"/>
              <a:gd name="connsiteY724" fmla="*/ 2978488 h 6858000"/>
              <a:gd name="connsiteX725" fmla="*/ 0 w 7467600"/>
              <a:gd name="connsiteY725" fmla="*/ 3015334 h 6858000"/>
              <a:gd name="connsiteX726" fmla="*/ 0 w 7467600"/>
              <a:gd name="connsiteY726" fmla="*/ 2914286 h 6858000"/>
              <a:gd name="connsiteX727" fmla="*/ 36383 w 7467600"/>
              <a:gd name="connsiteY727" fmla="*/ 2901128 h 6858000"/>
              <a:gd name="connsiteX728" fmla="*/ 156329 w 7467600"/>
              <a:gd name="connsiteY728" fmla="*/ 2840533 h 6858000"/>
              <a:gd name="connsiteX729" fmla="*/ 358355 w 7467600"/>
              <a:gd name="connsiteY729" fmla="*/ 2620471 h 6858000"/>
              <a:gd name="connsiteX730" fmla="*/ 510577 w 7467600"/>
              <a:gd name="connsiteY730" fmla="*/ 2501244 h 6858000"/>
              <a:gd name="connsiteX731" fmla="*/ 211967 w 7467600"/>
              <a:gd name="connsiteY731" fmla="*/ 2479171 h 6858000"/>
              <a:gd name="connsiteX732" fmla="*/ 0 w 7467600"/>
              <a:gd name="connsiteY732" fmla="*/ 2476398 h 6858000"/>
              <a:gd name="connsiteX733" fmla="*/ 0 w 7467600"/>
              <a:gd name="connsiteY733" fmla="*/ 2389189 h 6858000"/>
              <a:gd name="connsiteX734" fmla="*/ 103062 w 7467600"/>
              <a:gd name="connsiteY734" fmla="*/ 2389518 h 6858000"/>
              <a:gd name="connsiteX735" fmla="*/ 510734 w 7467600"/>
              <a:gd name="connsiteY735" fmla="*/ 2416201 h 6858000"/>
              <a:gd name="connsiteX736" fmla="*/ 279257 w 7467600"/>
              <a:gd name="connsiteY736" fmla="*/ 2092102 h 6858000"/>
              <a:gd name="connsiteX737" fmla="*/ 65265 w 7467600"/>
              <a:gd name="connsiteY737" fmla="*/ 2006049 h 6858000"/>
              <a:gd name="connsiteX738" fmla="*/ 0 w 7467600"/>
              <a:gd name="connsiteY738" fmla="*/ 1982532 h 6858000"/>
              <a:gd name="connsiteX739" fmla="*/ 0 w 7467600"/>
              <a:gd name="connsiteY739" fmla="*/ 1912789 h 6858000"/>
              <a:gd name="connsiteX740" fmla="*/ 97460 w 7467600"/>
              <a:gd name="connsiteY740" fmla="*/ 1953725 h 6858000"/>
              <a:gd name="connsiteX741" fmla="*/ 221272 w 7467600"/>
              <a:gd name="connsiteY741" fmla="*/ 1980766 h 6858000"/>
              <a:gd name="connsiteX742" fmla="*/ 116765 w 7467600"/>
              <a:gd name="connsiteY742" fmla="*/ 1911033 h 6858000"/>
              <a:gd name="connsiteX743" fmla="*/ 16405 w 7467600"/>
              <a:gd name="connsiteY743" fmla="*/ 1803412 h 6858000"/>
              <a:gd name="connsiteX744" fmla="*/ 0 w 7467600"/>
              <a:gd name="connsiteY744" fmla="*/ 1784777 h 6858000"/>
              <a:gd name="connsiteX745" fmla="*/ 0 w 7467600"/>
              <a:gd name="connsiteY745" fmla="*/ 1740082 h 6858000"/>
              <a:gd name="connsiteX746" fmla="*/ 39394 w 7467600"/>
              <a:gd name="connsiteY746" fmla="*/ 1784856 h 6858000"/>
              <a:gd name="connsiteX747" fmla="*/ 135813 w 7467600"/>
              <a:gd name="connsiteY747" fmla="*/ 1888838 h 6858000"/>
              <a:gd name="connsiteX748" fmla="*/ 242575 w 7467600"/>
              <a:gd name="connsiteY748" fmla="*/ 1958841 h 6858000"/>
              <a:gd name="connsiteX749" fmla="*/ 82197 w 7467600"/>
              <a:gd name="connsiteY749" fmla="*/ 1754826 h 6858000"/>
              <a:gd name="connsiteX750" fmla="*/ 0 w 7467600"/>
              <a:gd name="connsiteY750" fmla="*/ 1679650 h 6858000"/>
              <a:gd name="connsiteX751" fmla="*/ 0 w 7467600"/>
              <a:gd name="connsiteY751" fmla="*/ 1602463 h 6858000"/>
              <a:gd name="connsiteX752" fmla="*/ 84689 w 7467600"/>
              <a:gd name="connsiteY752" fmla="*/ 1677442 h 6858000"/>
              <a:gd name="connsiteX753" fmla="*/ 298437 w 7467600"/>
              <a:gd name="connsiteY753" fmla="*/ 1968019 h 6858000"/>
              <a:gd name="connsiteX754" fmla="*/ 227269 w 7467600"/>
              <a:gd name="connsiteY754" fmla="*/ 1114064 h 6858000"/>
              <a:gd name="connsiteX755" fmla="*/ 248003 w 7467600"/>
              <a:gd name="connsiteY755" fmla="*/ 1089613 h 6858000"/>
              <a:gd name="connsiteX756" fmla="*/ 427020 w 7467600"/>
              <a:gd name="connsiteY756" fmla="*/ 1619803 h 6858000"/>
              <a:gd name="connsiteX757" fmla="*/ 340345 w 7467600"/>
              <a:gd name="connsiteY757" fmla="*/ 2027739 h 6858000"/>
              <a:gd name="connsiteX758" fmla="*/ 360865 w 7467600"/>
              <a:gd name="connsiteY758" fmla="*/ 2044827 h 6858000"/>
              <a:gd name="connsiteX759" fmla="*/ 560414 w 7467600"/>
              <a:gd name="connsiteY759" fmla="*/ 2421457 h 6858000"/>
              <a:gd name="connsiteX760" fmla="*/ 1359703 w 7467600"/>
              <a:gd name="connsiteY760" fmla="*/ 2578554 h 6858000"/>
              <a:gd name="connsiteX761" fmla="*/ 1359422 w 7467600"/>
              <a:gd name="connsiteY761" fmla="*/ 2577994 h 6858000"/>
              <a:gd name="connsiteX762" fmla="*/ 828701 w 7467600"/>
              <a:gd name="connsiteY762" fmla="*/ 1839520 h 6858000"/>
              <a:gd name="connsiteX763" fmla="*/ 494427 w 7467600"/>
              <a:gd name="connsiteY763" fmla="*/ 1092333 h 6858000"/>
              <a:gd name="connsiteX764" fmla="*/ 506322 w 7467600"/>
              <a:gd name="connsiteY764" fmla="*/ 1020997 h 6858000"/>
              <a:gd name="connsiteX765" fmla="*/ 4570198 w 7467600"/>
              <a:gd name="connsiteY765" fmla="*/ 978081 h 6858000"/>
              <a:gd name="connsiteX766" fmla="*/ 4523691 w 7467600"/>
              <a:gd name="connsiteY766" fmla="*/ 1127776 h 6858000"/>
              <a:gd name="connsiteX767" fmla="*/ 4509875 w 7467600"/>
              <a:gd name="connsiteY767" fmla="*/ 1167552 h 6858000"/>
              <a:gd name="connsiteX768" fmla="*/ 4478168 w 7467600"/>
              <a:gd name="connsiteY768" fmla="*/ 1260735 h 6858000"/>
              <a:gd name="connsiteX769" fmla="*/ 4409309 w 7467600"/>
              <a:gd name="connsiteY769" fmla="*/ 1666996 h 6858000"/>
              <a:gd name="connsiteX770" fmla="*/ 4370031 w 7467600"/>
              <a:gd name="connsiteY770" fmla="*/ 1955666 h 6858000"/>
              <a:gd name="connsiteX771" fmla="*/ 4570198 w 7467600"/>
              <a:gd name="connsiteY771" fmla="*/ 978081 h 6858000"/>
              <a:gd name="connsiteX772" fmla="*/ 4557898 w 7467600"/>
              <a:gd name="connsiteY772" fmla="*/ 900011 h 6858000"/>
              <a:gd name="connsiteX773" fmla="*/ 4344840 w 7467600"/>
              <a:gd name="connsiteY773" fmla="*/ 1922038 h 6858000"/>
              <a:gd name="connsiteX774" fmla="*/ 4378710 w 7467600"/>
              <a:gd name="connsiteY774" fmla="*/ 1665516 h 6858000"/>
              <a:gd name="connsiteX775" fmla="*/ 4448798 w 7467600"/>
              <a:gd name="connsiteY775" fmla="*/ 1253024 h 6858000"/>
              <a:gd name="connsiteX776" fmla="*/ 4480315 w 7467600"/>
              <a:gd name="connsiteY776" fmla="*/ 1158454 h 6858000"/>
              <a:gd name="connsiteX777" fmla="*/ 4494133 w 7467600"/>
              <a:gd name="connsiteY777" fmla="*/ 1118676 h 6858000"/>
              <a:gd name="connsiteX778" fmla="*/ 4557898 w 7467600"/>
              <a:gd name="connsiteY778" fmla="*/ 900011 h 6858000"/>
              <a:gd name="connsiteX779" fmla="*/ 5870151 w 7467600"/>
              <a:gd name="connsiteY779" fmla="*/ 898890 h 6858000"/>
              <a:gd name="connsiteX780" fmla="*/ 5861335 w 7467600"/>
              <a:gd name="connsiteY780" fmla="*/ 899177 h 6858000"/>
              <a:gd name="connsiteX781" fmla="*/ 5843702 w 7467600"/>
              <a:gd name="connsiteY781" fmla="*/ 899748 h 6858000"/>
              <a:gd name="connsiteX782" fmla="*/ 5651107 w 7467600"/>
              <a:gd name="connsiteY782" fmla="*/ 920306 h 6858000"/>
              <a:gd name="connsiteX783" fmla="*/ 5459407 w 7467600"/>
              <a:gd name="connsiteY783" fmla="*/ 940975 h 6858000"/>
              <a:gd name="connsiteX784" fmla="*/ 5374846 w 7467600"/>
              <a:gd name="connsiteY784" fmla="*/ 941988 h 6858000"/>
              <a:gd name="connsiteX785" fmla="*/ 5256105 w 7467600"/>
              <a:gd name="connsiteY785" fmla="*/ 945632 h 6858000"/>
              <a:gd name="connsiteX786" fmla="*/ 5107071 w 7467600"/>
              <a:gd name="connsiteY786" fmla="*/ 969720 h 6858000"/>
              <a:gd name="connsiteX787" fmla="*/ 4998681 w 7467600"/>
              <a:gd name="connsiteY787" fmla="*/ 988771 h 6858000"/>
              <a:gd name="connsiteX788" fmla="*/ 5870151 w 7467600"/>
              <a:gd name="connsiteY788" fmla="*/ 898890 h 6858000"/>
              <a:gd name="connsiteX789" fmla="*/ 5504425 w 7467600"/>
              <a:gd name="connsiteY789" fmla="*/ 848067 h 6858000"/>
              <a:gd name="connsiteX790" fmla="*/ 4968849 w 7467600"/>
              <a:gd name="connsiteY790" fmla="*/ 962318 h 6858000"/>
              <a:gd name="connsiteX791" fmla="*/ 5104039 w 7467600"/>
              <a:gd name="connsiteY791" fmla="*/ 940634 h 6858000"/>
              <a:gd name="connsiteX792" fmla="*/ 5256311 w 7467600"/>
              <a:gd name="connsiteY792" fmla="*/ 916490 h 6858000"/>
              <a:gd name="connsiteX793" fmla="*/ 5377381 w 7467600"/>
              <a:gd name="connsiteY793" fmla="*/ 912671 h 6858000"/>
              <a:gd name="connsiteX794" fmla="*/ 5460148 w 7467600"/>
              <a:gd name="connsiteY794" fmla="*/ 911442 h 6858000"/>
              <a:gd name="connsiteX795" fmla="*/ 5648971 w 7467600"/>
              <a:gd name="connsiteY795" fmla="*/ 891331 h 6858000"/>
              <a:gd name="connsiteX796" fmla="*/ 5844807 w 7467600"/>
              <a:gd name="connsiteY796" fmla="*/ 870718 h 6858000"/>
              <a:gd name="connsiteX797" fmla="*/ 5862975 w 7467600"/>
              <a:gd name="connsiteY797" fmla="*/ 869756 h 6858000"/>
              <a:gd name="connsiteX798" fmla="*/ 5920887 w 7467600"/>
              <a:gd name="connsiteY798" fmla="*/ 865929 h 6858000"/>
              <a:gd name="connsiteX799" fmla="*/ 5504425 w 7467600"/>
              <a:gd name="connsiteY799" fmla="*/ 848067 h 6858000"/>
              <a:gd name="connsiteX800" fmla="*/ 3607114 w 7467600"/>
              <a:gd name="connsiteY800" fmla="*/ 467441 h 6858000"/>
              <a:gd name="connsiteX801" fmla="*/ 3296242 w 7467600"/>
              <a:gd name="connsiteY801" fmla="*/ 807991 h 6858000"/>
              <a:gd name="connsiteX802" fmla="*/ 3174674 w 7467600"/>
              <a:gd name="connsiteY802" fmla="*/ 919759 h 6858000"/>
              <a:gd name="connsiteX803" fmla="*/ 3042978 w 7467600"/>
              <a:gd name="connsiteY803" fmla="*/ 1054894 h 6858000"/>
              <a:gd name="connsiteX804" fmla="*/ 2968914 w 7467600"/>
              <a:gd name="connsiteY804" fmla="*/ 1133756 h 6858000"/>
              <a:gd name="connsiteX805" fmla="*/ 3103823 w 7467600"/>
              <a:gd name="connsiteY805" fmla="*/ 1026814 h 6858000"/>
              <a:gd name="connsiteX806" fmla="*/ 3607114 w 7467600"/>
              <a:gd name="connsiteY806" fmla="*/ 467441 h 6858000"/>
              <a:gd name="connsiteX807" fmla="*/ 3744487 w 7467600"/>
              <a:gd name="connsiteY807" fmla="*/ 383136 h 6858000"/>
              <a:gd name="connsiteX808" fmla="*/ 3970213 w 7467600"/>
              <a:gd name="connsiteY808" fmla="*/ 995559 h 6858000"/>
              <a:gd name="connsiteX809" fmla="*/ 3744487 w 7467600"/>
              <a:gd name="connsiteY809" fmla="*/ 383136 h 6858000"/>
              <a:gd name="connsiteX810" fmla="*/ 3624562 w 7467600"/>
              <a:gd name="connsiteY810" fmla="*/ 367041 h 6858000"/>
              <a:gd name="connsiteX811" fmla="*/ 3489712 w 7467600"/>
              <a:gd name="connsiteY811" fmla="*/ 485386 h 6858000"/>
              <a:gd name="connsiteX812" fmla="*/ 3182994 w 7467600"/>
              <a:gd name="connsiteY812" fmla="*/ 828265 h 6858000"/>
              <a:gd name="connsiteX813" fmla="*/ 2892114 w 7467600"/>
              <a:gd name="connsiteY813" fmla="*/ 1172635 h 6858000"/>
              <a:gd name="connsiteX814" fmla="*/ 3021459 w 7467600"/>
              <a:gd name="connsiteY814" fmla="*/ 1035385 h 6858000"/>
              <a:gd name="connsiteX815" fmla="*/ 3153873 w 7467600"/>
              <a:gd name="connsiteY815" fmla="*/ 898971 h 6858000"/>
              <a:gd name="connsiteX816" fmla="*/ 3276511 w 7467600"/>
              <a:gd name="connsiteY816" fmla="*/ 786423 h 6858000"/>
              <a:gd name="connsiteX817" fmla="*/ 3584154 w 7467600"/>
              <a:gd name="connsiteY817" fmla="*/ 448218 h 6858000"/>
              <a:gd name="connsiteX818" fmla="*/ 3624562 w 7467600"/>
              <a:gd name="connsiteY818" fmla="*/ 367041 h 6858000"/>
              <a:gd name="connsiteX819" fmla="*/ 3766672 w 7467600"/>
              <a:gd name="connsiteY819" fmla="*/ 359429 h 6858000"/>
              <a:gd name="connsiteX820" fmla="*/ 3996338 w 7467600"/>
              <a:gd name="connsiteY820" fmla="*/ 968237 h 6858000"/>
              <a:gd name="connsiteX821" fmla="*/ 3766672 w 7467600"/>
              <a:gd name="connsiteY821" fmla="*/ 359429 h 6858000"/>
              <a:gd name="connsiteX822" fmla="*/ 5805386 w 7467600"/>
              <a:gd name="connsiteY822" fmla="*/ 239240 h 6858000"/>
              <a:gd name="connsiteX823" fmla="*/ 5736947 w 7467600"/>
              <a:gd name="connsiteY823" fmla="*/ 261367 h 6858000"/>
              <a:gd name="connsiteX824" fmla="*/ 5427012 w 7467600"/>
              <a:gd name="connsiteY824" fmla="*/ 311272 h 6858000"/>
              <a:gd name="connsiteX825" fmla="*/ 5147818 w 7467600"/>
              <a:gd name="connsiteY825" fmla="*/ 322112 h 6858000"/>
              <a:gd name="connsiteX826" fmla="*/ 5060854 w 7467600"/>
              <a:gd name="connsiteY826" fmla="*/ 311882 h 6858000"/>
              <a:gd name="connsiteX827" fmla="*/ 4945989 w 7467600"/>
              <a:gd name="connsiteY827" fmla="*/ 300516 h 6858000"/>
              <a:gd name="connsiteX828" fmla="*/ 5410479 w 7467600"/>
              <a:gd name="connsiteY828" fmla="*/ 348434 h 6858000"/>
              <a:gd name="connsiteX829" fmla="*/ 5805386 w 7467600"/>
              <a:gd name="connsiteY829" fmla="*/ 239240 h 6858000"/>
              <a:gd name="connsiteX830" fmla="*/ 5905192 w 7467600"/>
              <a:gd name="connsiteY830" fmla="*/ 163079 h 6858000"/>
              <a:gd name="connsiteX831" fmla="*/ 5865655 w 7467600"/>
              <a:gd name="connsiteY831" fmla="*/ 171901 h 6858000"/>
              <a:gd name="connsiteX832" fmla="*/ 5259740 w 7467600"/>
              <a:gd name="connsiteY832" fmla="*/ 257013 h 6858000"/>
              <a:gd name="connsiteX833" fmla="*/ 5208466 w 7467600"/>
              <a:gd name="connsiteY833" fmla="*/ 257550 h 6858000"/>
              <a:gd name="connsiteX834" fmla="*/ 4980204 w 7467600"/>
              <a:gd name="connsiteY834" fmla="*/ 271903 h 6858000"/>
              <a:gd name="connsiteX835" fmla="*/ 5068068 w 7467600"/>
              <a:gd name="connsiteY835" fmla="*/ 282244 h 6858000"/>
              <a:gd name="connsiteX836" fmla="*/ 5153231 w 7467600"/>
              <a:gd name="connsiteY836" fmla="*/ 292240 h 6858000"/>
              <a:gd name="connsiteX837" fmla="*/ 5426491 w 7467600"/>
              <a:gd name="connsiteY837" fmla="*/ 281128 h 6858000"/>
              <a:gd name="connsiteX838" fmla="*/ 5731212 w 7467600"/>
              <a:gd name="connsiteY838" fmla="*/ 231951 h 6858000"/>
              <a:gd name="connsiteX839" fmla="*/ 5905192 w 7467600"/>
              <a:gd name="connsiteY839" fmla="*/ 163079 h 6858000"/>
              <a:gd name="connsiteX840" fmla="*/ 5944437 w 7467600"/>
              <a:gd name="connsiteY840" fmla="*/ 113829 h 6858000"/>
              <a:gd name="connsiteX841" fmla="*/ 5825032 w 7467600"/>
              <a:gd name="connsiteY841" fmla="*/ 146405 h 6858000"/>
              <a:gd name="connsiteX842" fmla="*/ 4955599 w 7467600"/>
              <a:gd name="connsiteY842" fmla="*/ 247008 h 6858000"/>
              <a:gd name="connsiteX843" fmla="*/ 5210104 w 7467600"/>
              <a:gd name="connsiteY843" fmla="*/ 228123 h 6858000"/>
              <a:gd name="connsiteX844" fmla="*/ 5261015 w 7467600"/>
              <a:gd name="connsiteY844" fmla="*/ 227087 h 6858000"/>
              <a:gd name="connsiteX845" fmla="*/ 5861181 w 7467600"/>
              <a:gd name="connsiteY845" fmla="*/ 143093 h 6858000"/>
              <a:gd name="connsiteX846" fmla="*/ 5961252 w 7467600"/>
              <a:gd name="connsiteY846" fmla="*/ 114820 h 6858000"/>
              <a:gd name="connsiteX847" fmla="*/ 5944437 w 7467600"/>
              <a:gd name="connsiteY847" fmla="*/ 113829 h 6858000"/>
              <a:gd name="connsiteX848" fmla="*/ 3882765 w 7467600"/>
              <a:gd name="connsiteY848" fmla="*/ 0 h 6858000"/>
              <a:gd name="connsiteX849" fmla="*/ 3995099 w 7467600"/>
              <a:gd name="connsiteY849" fmla="*/ 0 h 6858000"/>
              <a:gd name="connsiteX850" fmla="*/ 4163818 w 7467600"/>
              <a:gd name="connsiteY850" fmla="*/ 234104 h 6858000"/>
              <a:gd name="connsiteX851" fmla="*/ 4172099 w 7467600"/>
              <a:gd name="connsiteY851" fmla="*/ 234207 h 6858000"/>
              <a:gd name="connsiteX852" fmla="*/ 4784282 w 7467600"/>
              <a:gd name="connsiteY852" fmla="*/ 276561 h 6858000"/>
              <a:gd name="connsiteX853" fmla="*/ 4801687 w 7467600"/>
              <a:gd name="connsiteY853" fmla="*/ 267764 h 6858000"/>
              <a:gd name="connsiteX854" fmla="*/ 6082788 w 7467600"/>
              <a:gd name="connsiteY854" fmla="*/ 64119 h 6858000"/>
              <a:gd name="connsiteX855" fmla="*/ 6099442 w 7467600"/>
              <a:gd name="connsiteY855" fmla="*/ 82568 h 6858000"/>
              <a:gd name="connsiteX856" fmla="*/ 4804137 w 7467600"/>
              <a:gd name="connsiteY856" fmla="*/ 320931 h 6858000"/>
              <a:gd name="connsiteX857" fmla="*/ 4227047 w 7467600"/>
              <a:gd name="connsiteY857" fmla="*/ 313415 h 6858000"/>
              <a:gd name="connsiteX858" fmla="*/ 4346041 w 7467600"/>
              <a:gd name="connsiteY858" fmla="*/ 456086 h 6858000"/>
              <a:gd name="connsiteX859" fmla="*/ 4870967 w 7467600"/>
              <a:gd name="connsiteY859" fmla="*/ 963061 h 6858000"/>
              <a:gd name="connsiteX860" fmla="*/ 4889647 w 7467600"/>
              <a:gd name="connsiteY860" fmla="*/ 957147 h 6858000"/>
              <a:gd name="connsiteX861" fmla="*/ 5422504 w 7467600"/>
              <a:gd name="connsiteY861" fmla="*/ 805191 h 6858000"/>
              <a:gd name="connsiteX862" fmla="*/ 6087656 w 7467600"/>
              <a:gd name="connsiteY862" fmla="*/ 826703 h 6858000"/>
              <a:gd name="connsiteX863" fmla="*/ 6058717 w 7467600"/>
              <a:gd name="connsiteY863" fmla="*/ 865992 h 6858000"/>
              <a:gd name="connsiteX864" fmla="*/ 4974153 w 7467600"/>
              <a:gd name="connsiteY864" fmla="*/ 1045456 h 6858000"/>
              <a:gd name="connsiteX865" fmla="*/ 5627835 w 7467600"/>
              <a:gd name="connsiteY865" fmla="*/ 1472077 h 6858000"/>
              <a:gd name="connsiteX866" fmla="*/ 5629817 w 7467600"/>
              <a:gd name="connsiteY866" fmla="*/ 1471412 h 6858000"/>
              <a:gd name="connsiteX867" fmla="*/ 5634124 w 7467600"/>
              <a:gd name="connsiteY867" fmla="*/ 1470572 h 6858000"/>
              <a:gd name="connsiteX868" fmla="*/ 5755832 w 7467600"/>
              <a:gd name="connsiteY868" fmla="*/ 1383886 h 6858000"/>
              <a:gd name="connsiteX869" fmla="*/ 6014186 w 7467600"/>
              <a:gd name="connsiteY869" fmla="*/ 1279799 h 6858000"/>
              <a:gd name="connsiteX870" fmla="*/ 6901619 w 7467600"/>
              <a:gd name="connsiteY870" fmla="*/ 1047874 h 6858000"/>
              <a:gd name="connsiteX871" fmla="*/ 6931566 w 7467600"/>
              <a:gd name="connsiteY871" fmla="*/ 1062034 h 6858000"/>
              <a:gd name="connsiteX872" fmla="*/ 5790982 w 7467600"/>
              <a:gd name="connsiteY872" fmla="*/ 1561380 h 6858000"/>
              <a:gd name="connsiteX873" fmla="*/ 6188971 w 7467600"/>
              <a:gd name="connsiteY873" fmla="*/ 1755168 h 6858000"/>
              <a:gd name="connsiteX874" fmla="*/ 6202446 w 7467600"/>
              <a:gd name="connsiteY874" fmla="*/ 1752268 h 6858000"/>
              <a:gd name="connsiteX875" fmla="*/ 7179560 w 7467600"/>
              <a:gd name="connsiteY875" fmla="*/ 1467551 h 6858000"/>
              <a:gd name="connsiteX876" fmla="*/ 7158730 w 7467600"/>
              <a:gd name="connsiteY876" fmla="*/ 1507835 h 6858000"/>
              <a:gd name="connsiteX877" fmla="*/ 6326959 w 7467600"/>
              <a:gd name="connsiteY877" fmla="*/ 1817686 h 6858000"/>
              <a:gd name="connsiteX878" fmla="*/ 6537433 w 7467600"/>
              <a:gd name="connsiteY878" fmla="*/ 1907790 h 6858000"/>
              <a:gd name="connsiteX879" fmla="*/ 6550221 w 7467600"/>
              <a:gd name="connsiteY879" fmla="*/ 1910729 h 6858000"/>
              <a:gd name="connsiteX880" fmla="*/ 6964438 w 7467600"/>
              <a:gd name="connsiteY880" fmla="*/ 2209505 h 6858000"/>
              <a:gd name="connsiteX881" fmla="*/ 7367862 w 7467600"/>
              <a:gd name="connsiteY881" fmla="*/ 2806833 h 6858000"/>
              <a:gd name="connsiteX882" fmla="*/ 7364329 w 7467600"/>
              <a:gd name="connsiteY882" fmla="*/ 2826907 h 6858000"/>
              <a:gd name="connsiteX883" fmla="*/ 7290545 w 7467600"/>
              <a:gd name="connsiteY883" fmla="*/ 2850663 h 6858000"/>
              <a:gd name="connsiteX884" fmla="*/ 6472036 w 7467600"/>
              <a:gd name="connsiteY884" fmla="*/ 1959003 h 6858000"/>
              <a:gd name="connsiteX885" fmla="*/ 5792897 w 7467600"/>
              <a:gd name="connsiteY885" fmla="*/ 1647747 h 6858000"/>
              <a:gd name="connsiteX886" fmla="*/ 5842751 w 7467600"/>
              <a:gd name="connsiteY886" fmla="*/ 1816112 h 6858000"/>
              <a:gd name="connsiteX887" fmla="*/ 5847424 w 7467600"/>
              <a:gd name="connsiteY887" fmla="*/ 1815776 h 6858000"/>
              <a:gd name="connsiteX888" fmla="*/ 6399821 w 7467600"/>
              <a:gd name="connsiteY888" fmla="*/ 2344799 h 6858000"/>
              <a:gd name="connsiteX889" fmla="*/ 6323232 w 7467600"/>
              <a:gd name="connsiteY889" fmla="*/ 2389634 h 6858000"/>
              <a:gd name="connsiteX890" fmla="*/ 5942958 w 7467600"/>
              <a:gd name="connsiteY890" fmla="*/ 2077708 h 6858000"/>
              <a:gd name="connsiteX891" fmla="*/ 5921559 w 7467600"/>
              <a:gd name="connsiteY891" fmla="*/ 2378596 h 6858000"/>
              <a:gd name="connsiteX892" fmla="*/ 5817651 w 7467600"/>
              <a:gd name="connsiteY892" fmla="*/ 3023919 h 6858000"/>
              <a:gd name="connsiteX893" fmla="*/ 5729634 w 7467600"/>
              <a:gd name="connsiteY893" fmla="*/ 3051849 h 6858000"/>
              <a:gd name="connsiteX894" fmla="*/ 5611018 w 7467600"/>
              <a:gd name="connsiteY894" fmla="*/ 2316769 h 6858000"/>
              <a:gd name="connsiteX895" fmla="*/ 5687608 w 7467600"/>
              <a:gd name="connsiteY895" fmla="*/ 2039972 h 6858000"/>
              <a:gd name="connsiteX896" fmla="*/ 5657554 w 7467600"/>
              <a:gd name="connsiteY896" fmla="*/ 1576445 h 6858000"/>
              <a:gd name="connsiteX897" fmla="*/ 5150475 w 7467600"/>
              <a:gd name="connsiteY897" fmla="*/ 1274012 h 6858000"/>
              <a:gd name="connsiteX898" fmla="*/ 5349142 w 7467600"/>
              <a:gd name="connsiteY898" fmla="*/ 2204405 h 6858000"/>
              <a:gd name="connsiteX899" fmla="*/ 5262214 w 7467600"/>
              <a:gd name="connsiteY899" fmla="*/ 2233836 h 6858000"/>
              <a:gd name="connsiteX900" fmla="*/ 4981539 w 7467600"/>
              <a:gd name="connsiteY900" fmla="*/ 1542201 h 6858000"/>
              <a:gd name="connsiteX901" fmla="*/ 4958461 w 7467600"/>
              <a:gd name="connsiteY901" fmla="*/ 1136957 h 6858000"/>
              <a:gd name="connsiteX902" fmla="*/ 4655015 w 7467600"/>
              <a:gd name="connsiteY902" fmla="*/ 891426 h 6858000"/>
              <a:gd name="connsiteX903" fmla="*/ 4348002 w 7467600"/>
              <a:gd name="connsiteY903" fmla="*/ 2205895 h 6858000"/>
              <a:gd name="connsiteX904" fmla="*/ 4262250 w 7467600"/>
              <a:gd name="connsiteY904" fmla="*/ 2219972 h 6858000"/>
              <a:gd name="connsiteX905" fmla="*/ 4550611 w 7467600"/>
              <a:gd name="connsiteY905" fmla="*/ 817540 h 6858000"/>
              <a:gd name="connsiteX906" fmla="*/ 4564418 w 7467600"/>
              <a:gd name="connsiteY906" fmla="*/ 808293 h 6858000"/>
              <a:gd name="connsiteX907" fmla="*/ 4266388 w 7467600"/>
              <a:gd name="connsiteY907" fmla="*/ 500083 h 6858000"/>
              <a:gd name="connsiteX908" fmla="*/ 4032842 w 7467600"/>
              <a:gd name="connsiteY908" fmla="*/ 211809 h 6858000"/>
              <a:gd name="connsiteX909" fmla="*/ 3882765 w 7467600"/>
              <a:gd name="connsiteY909" fmla="*/ 0 h 6858000"/>
              <a:gd name="connsiteX910" fmla="*/ 3721337 w 7467600"/>
              <a:gd name="connsiteY910" fmla="*/ 0 h 6858000"/>
              <a:gd name="connsiteX911" fmla="*/ 3797544 w 7467600"/>
              <a:gd name="connsiteY911" fmla="*/ 0 h 6858000"/>
              <a:gd name="connsiteX912" fmla="*/ 3775734 w 7467600"/>
              <a:gd name="connsiteY912" fmla="*/ 95131 h 6858000"/>
              <a:gd name="connsiteX913" fmla="*/ 3724807 w 7467600"/>
              <a:gd name="connsiteY913" fmla="*/ 272257 h 6858000"/>
              <a:gd name="connsiteX914" fmla="*/ 3726844 w 7467600"/>
              <a:gd name="connsiteY914" fmla="*/ 282988 h 6858000"/>
              <a:gd name="connsiteX915" fmla="*/ 3742664 w 7467600"/>
              <a:gd name="connsiteY915" fmla="*/ 279918 h 6858000"/>
              <a:gd name="connsiteX916" fmla="*/ 4103910 w 7467600"/>
              <a:gd name="connsiteY916" fmla="*/ 1161917 h 6858000"/>
              <a:gd name="connsiteX917" fmla="*/ 4020269 w 7467600"/>
              <a:gd name="connsiteY917" fmla="*/ 1200406 h 6858000"/>
              <a:gd name="connsiteX918" fmla="*/ 3674882 w 7467600"/>
              <a:gd name="connsiteY918" fmla="*/ 488524 h 6858000"/>
              <a:gd name="connsiteX919" fmla="*/ 3132682 w 7467600"/>
              <a:gd name="connsiteY919" fmla="*/ 1072284 h 6858000"/>
              <a:gd name="connsiteX920" fmla="*/ 2716346 w 7467600"/>
              <a:gd name="connsiteY920" fmla="*/ 1276376 h 6858000"/>
              <a:gd name="connsiteX921" fmla="*/ 2716772 w 7467600"/>
              <a:gd name="connsiteY921" fmla="*/ 1255462 h 6858000"/>
              <a:gd name="connsiteX922" fmla="*/ 3471096 w 7467600"/>
              <a:gd name="connsiteY922" fmla="*/ 437072 h 6858000"/>
              <a:gd name="connsiteX923" fmla="*/ 3639057 w 7467600"/>
              <a:gd name="connsiteY923" fmla="*/ 286334 h 6858000"/>
              <a:gd name="connsiteX924" fmla="*/ 3640309 w 7467600"/>
              <a:gd name="connsiteY924" fmla="*/ 284664 h 6858000"/>
              <a:gd name="connsiteX925" fmla="*/ 3646022 w 7467600"/>
              <a:gd name="connsiteY925" fmla="*/ 276711 h 6858000"/>
              <a:gd name="connsiteX926" fmla="*/ 3707943 w 7467600"/>
              <a:gd name="connsiteY926" fmla="*/ 65958 h 6858000"/>
              <a:gd name="connsiteX927" fmla="*/ 3721337 w 7467600"/>
              <a:gd name="connsiteY927" fmla="*/ 0 h 6858000"/>
              <a:gd name="connsiteX928" fmla="*/ 2867960 w 7467600"/>
              <a:gd name="connsiteY928" fmla="*/ 0 h 6858000"/>
              <a:gd name="connsiteX929" fmla="*/ 2926351 w 7467600"/>
              <a:gd name="connsiteY929" fmla="*/ 0 h 6858000"/>
              <a:gd name="connsiteX930" fmla="*/ 2902823 w 7467600"/>
              <a:gd name="connsiteY930" fmla="*/ 262929 h 6858000"/>
              <a:gd name="connsiteX931" fmla="*/ 2940663 w 7467600"/>
              <a:gd name="connsiteY931" fmla="*/ 140884 h 6858000"/>
              <a:gd name="connsiteX932" fmla="*/ 2947039 w 7467600"/>
              <a:gd name="connsiteY932" fmla="*/ 122524 h 6858000"/>
              <a:gd name="connsiteX933" fmla="*/ 2984316 w 7467600"/>
              <a:gd name="connsiteY933" fmla="*/ 0 h 6858000"/>
              <a:gd name="connsiteX934" fmla="*/ 3016114 w 7467600"/>
              <a:gd name="connsiteY934" fmla="*/ 0 h 6858000"/>
              <a:gd name="connsiteX935" fmla="*/ 2979949 w 7467600"/>
              <a:gd name="connsiteY935" fmla="*/ 119274 h 6858000"/>
              <a:gd name="connsiteX936" fmla="*/ 3023879 w 7467600"/>
              <a:gd name="connsiteY936" fmla="*/ 0 h 6858000"/>
              <a:gd name="connsiteX937" fmla="*/ 3105400 w 7467600"/>
              <a:gd name="connsiteY937" fmla="*/ 0 h 6858000"/>
              <a:gd name="connsiteX938" fmla="*/ 3094669 w 7467600"/>
              <a:gd name="connsiteY938" fmla="*/ 30308 h 6858000"/>
              <a:gd name="connsiteX939" fmla="*/ 2901945 w 7467600"/>
              <a:gd name="connsiteY939" fmla="*/ 466538 h 6858000"/>
              <a:gd name="connsiteX940" fmla="*/ 2815209 w 7467600"/>
              <a:gd name="connsiteY940" fmla="*/ 497361 h 6858000"/>
              <a:gd name="connsiteX941" fmla="*/ 2844845 w 7467600"/>
              <a:gd name="connsiteY941" fmla="*/ 127638 h 6858000"/>
              <a:gd name="connsiteX942" fmla="*/ 2867960 w 7467600"/>
              <a:gd name="connsiteY942" fmla="*/ 0 h 6858000"/>
              <a:gd name="connsiteX943" fmla="*/ 1057230 w 7467600"/>
              <a:gd name="connsiteY943" fmla="*/ 0 h 6858000"/>
              <a:gd name="connsiteX944" fmla="*/ 1111003 w 7467600"/>
              <a:gd name="connsiteY944" fmla="*/ 0 h 6858000"/>
              <a:gd name="connsiteX945" fmla="*/ 1125553 w 7467600"/>
              <a:gd name="connsiteY945" fmla="*/ 52588 h 6858000"/>
              <a:gd name="connsiteX946" fmla="*/ 1304276 w 7467600"/>
              <a:gd name="connsiteY946" fmla="*/ 476275 h 6858000"/>
              <a:gd name="connsiteX947" fmla="*/ 1492066 w 7467600"/>
              <a:gd name="connsiteY947" fmla="*/ 886333 h 6858000"/>
              <a:gd name="connsiteX948" fmla="*/ 1423698 w 7467600"/>
              <a:gd name="connsiteY948" fmla="*/ 710817 h 6858000"/>
              <a:gd name="connsiteX949" fmla="*/ 1357609 w 7467600"/>
              <a:gd name="connsiteY949" fmla="*/ 532892 h 6858000"/>
              <a:gd name="connsiteX950" fmla="*/ 1309550 w 7467600"/>
              <a:gd name="connsiteY950" fmla="*/ 374031 h 6858000"/>
              <a:gd name="connsiteX951" fmla="*/ 1193673 w 7467600"/>
              <a:gd name="connsiteY951" fmla="*/ 49533 h 6858000"/>
              <a:gd name="connsiteX952" fmla="*/ 1164391 w 7467600"/>
              <a:gd name="connsiteY952" fmla="*/ 0 h 6858000"/>
              <a:gd name="connsiteX953" fmla="*/ 1200666 w 7467600"/>
              <a:gd name="connsiteY953" fmla="*/ 0 h 6858000"/>
              <a:gd name="connsiteX954" fmla="*/ 1223408 w 7467600"/>
              <a:gd name="connsiteY954" fmla="*/ 38996 h 6858000"/>
              <a:gd name="connsiteX955" fmla="*/ 1339635 w 7467600"/>
              <a:gd name="connsiteY955" fmla="*/ 365517 h 6858000"/>
              <a:gd name="connsiteX956" fmla="*/ 1387469 w 7467600"/>
              <a:gd name="connsiteY956" fmla="*/ 523079 h 6858000"/>
              <a:gd name="connsiteX957" fmla="*/ 1452685 w 7467600"/>
              <a:gd name="connsiteY957" fmla="*/ 699806 h 6858000"/>
              <a:gd name="connsiteX958" fmla="*/ 1492092 w 7467600"/>
              <a:gd name="connsiteY958" fmla="*/ 800424 h 6858000"/>
              <a:gd name="connsiteX959" fmla="*/ 1455302 w 7467600"/>
              <a:gd name="connsiteY959" fmla="*/ 632913 h 6858000"/>
              <a:gd name="connsiteX960" fmla="*/ 1222336 w 7467600"/>
              <a:gd name="connsiteY960" fmla="*/ 9480 h 6858000"/>
              <a:gd name="connsiteX961" fmla="*/ 1214634 w 7467600"/>
              <a:gd name="connsiteY961" fmla="*/ 0 h 6858000"/>
              <a:gd name="connsiteX962" fmla="*/ 1289827 w 7467600"/>
              <a:gd name="connsiteY962" fmla="*/ 0 h 6858000"/>
              <a:gd name="connsiteX963" fmla="*/ 1321076 w 7467600"/>
              <a:gd name="connsiteY963" fmla="*/ 59722 h 6858000"/>
              <a:gd name="connsiteX964" fmla="*/ 1512579 w 7467600"/>
              <a:gd name="connsiteY964" fmla="*/ 626441 h 6858000"/>
              <a:gd name="connsiteX965" fmla="*/ 1506076 w 7467600"/>
              <a:gd name="connsiteY965" fmla="*/ 1089289 h 6858000"/>
              <a:gd name="connsiteX966" fmla="*/ 1486346 w 7467600"/>
              <a:gd name="connsiteY966" fmla="*/ 1079919 h 6858000"/>
              <a:gd name="connsiteX967" fmla="*/ 1070511 w 7467600"/>
              <a:gd name="connsiteY967" fmla="*/ 48609 h 6858000"/>
              <a:gd name="connsiteX968" fmla="*/ 1057230 w 7467600"/>
              <a:gd name="connsiteY968" fmla="*/ 0 h 6858000"/>
              <a:gd name="connsiteX969" fmla="*/ 43151 w 7467600"/>
              <a:gd name="connsiteY969" fmla="*/ 0 h 6858000"/>
              <a:gd name="connsiteX970" fmla="*/ 95283 w 7467600"/>
              <a:gd name="connsiteY970" fmla="*/ 0 h 6858000"/>
              <a:gd name="connsiteX971" fmla="*/ 300708 w 7467600"/>
              <a:gd name="connsiteY971" fmla="*/ 154571 h 6858000"/>
              <a:gd name="connsiteX972" fmla="*/ 530414 w 7467600"/>
              <a:gd name="connsiteY972" fmla="*/ 354673 h 6858000"/>
              <a:gd name="connsiteX973" fmla="*/ 333785 w 7467600"/>
              <a:gd name="connsiteY973" fmla="*/ 161564 h 6858000"/>
              <a:gd name="connsiteX974" fmla="*/ 147005 w 7467600"/>
              <a:gd name="connsiteY974" fmla="*/ 0 h 6858000"/>
              <a:gd name="connsiteX975" fmla="*/ 272509 w 7467600"/>
              <a:gd name="connsiteY975" fmla="*/ 0 h 6858000"/>
              <a:gd name="connsiteX976" fmla="*/ 326276 w 7467600"/>
              <a:gd name="connsiteY976" fmla="*/ 45847 h 6858000"/>
              <a:gd name="connsiteX977" fmla="*/ 823759 w 7467600"/>
              <a:gd name="connsiteY977" fmla="*/ 574145 h 6858000"/>
              <a:gd name="connsiteX978" fmla="*/ 811254 w 7467600"/>
              <a:gd name="connsiteY978" fmla="*/ 665546 h 6858000"/>
              <a:gd name="connsiteX979" fmla="*/ 154042 w 7467600"/>
              <a:gd name="connsiteY979" fmla="*/ 261522 h 6858000"/>
              <a:gd name="connsiteX980" fmla="*/ 13550 w 7467600"/>
              <a:gd name="connsiteY980" fmla="*/ 158423 h 6858000"/>
              <a:gd name="connsiteX981" fmla="*/ 0 w 7467600"/>
              <a:gd name="connsiteY981" fmla="*/ 146618 h 6858000"/>
              <a:gd name="connsiteX982" fmla="*/ 0 w 7467600"/>
              <a:gd name="connsiteY982" fmla="*/ 59161 h 6858000"/>
              <a:gd name="connsiteX983" fmla="*/ 45427 w 7467600"/>
              <a:gd name="connsiteY983" fmla="*/ 101078 h 6858000"/>
              <a:gd name="connsiteX984" fmla="*/ 630103 w 7467600"/>
              <a:gd name="connsiteY984" fmla="*/ 485885 h 6858000"/>
              <a:gd name="connsiteX985" fmla="*/ 532040 w 7467600"/>
              <a:gd name="connsiteY985" fmla="*/ 399359 h 6858000"/>
              <a:gd name="connsiteX986" fmla="*/ 517618 w 7467600"/>
              <a:gd name="connsiteY986" fmla="*/ 385726 h 6858000"/>
              <a:gd name="connsiteX987" fmla="*/ 285074 w 7467600"/>
              <a:gd name="connsiteY987" fmla="*/ 182755 h 6858000"/>
              <a:gd name="connsiteX988" fmla="*/ 43151 w 7467600"/>
              <a:gd name="connsiteY98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312201 w 7467600"/>
              <a:gd name="connsiteY131" fmla="*/ 5128278 h 6858000"/>
              <a:gd name="connsiteX132" fmla="*/ 1903353 w 7467600"/>
              <a:gd name="connsiteY132" fmla="*/ 5044827 h 6858000"/>
              <a:gd name="connsiteX133" fmla="*/ 1936931 w 7467600"/>
              <a:gd name="connsiteY133" fmla="*/ 5093954 h 6858000"/>
              <a:gd name="connsiteX134" fmla="*/ 2195868 w 7467600"/>
              <a:gd name="connsiteY134" fmla="*/ 5396574 h 6858000"/>
              <a:gd name="connsiteX135" fmla="*/ 2088852 w 7467600"/>
              <a:gd name="connsiteY135" fmla="*/ 5166123 h 6858000"/>
              <a:gd name="connsiteX136" fmla="*/ 1958241 w 7467600"/>
              <a:gd name="connsiteY136" fmla="*/ 5067955 h 6858000"/>
              <a:gd name="connsiteX137" fmla="*/ 1903353 w 7467600"/>
              <a:gd name="connsiteY137" fmla="*/ 5044827 h 6858000"/>
              <a:gd name="connsiteX138" fmla="*/ 1979378 w 7467600"/>
              <a:gd name="connsiteY138" fmla="*/ 4769504 h 6858000"/>
              <a:gd name="connsiteX139" fmla="*/ 2882120 w 7467600"/>
              <a:gd name="connsiteY139" fmla="*/ 5064547 h 6858000"/>
              <a:gd name="connsiteX140" fmla="*/ 2793103 w 7467600"/>
              <a:gd name="connsiteY140" fmla="*/ 5039699 h 6858000"/>
              <a:gd name="connsiteX141" fmla="*/ 2770041 w 7467600"/>
              <a:gd name="connsiteY141" fmla="*/ 5033634 h 6858000"/>
              <a:gd name="connsiteX142" fmla="*/ 1979378 w 7467600"/>
              <a:gd name="connsiteY142" fmla="*/ 4769504 h 6858000"/>
              <a:gd name="connsiteX143" fmla="*/ 1927410 w 7467600"/>
              <a:gd name="connsiteY143" fmla="*/ 4716164 h 6858000"/>
              <a:gd name="connsiteX144" fmla="*/ 1959587 w 7467600"/>
              <a:gd name="connsiteY144" fmla="*/ 4728849 h 6858000"/>
              <a:gd name="connsiteX145" fmla="*/ 2777707 w 7467600"/>
              <a:gd name="connsiteY145" fmla="*/ 5003991 h 6858000"/>
              <a:gd name="connsiteX146" fmla="*/ 2800768 w 7467600"/>
              <a:gd name="connsiteY146" fmla="*/ 5010056 h 6858000"/>
              <a:gd name="connsiteX147" fmla="*/ 2879408 w 7467600"/>
              <a:gd name="connsiteY147" fmla="*/ 5031590 h 6858000"/>
              <a:gd name="connsiteX148" fmla="*/ 2862295 w 7467600"/>
              <a:gd name="connsiteY148" fmla="*/ 5022958 h 6858000"/>
              <a:gd name="connsiteX149" fmla="*/ 2813343 w 7467600"/>
              <a:gd name="connsiteY149" fmla="*/ 4998369 h 6858000"/>
              <a:gd name="connsiteX150" fmla="*/ 2646245 w 7467600"/>
              <a:gd name="connsiteY150" fmla="*/ 4930999 h 6858000"/>
              <a:gd name="connsiteX151" fmla="*/ 1999243 w 7467600"/>
              <a:gd name="connsiteY151" fmla="*/ 4730524 h 6858000"/>
              <a:gd name="connsiteX152" fmla="*/ 1979527 w 7467600"/>
              <a:gd name="connsiteY152" fmla="*/ 4726651 h 6858000"/>
              <a:gd name="connsiteX153" fmla="*/ 1927410 w 7467600"/>
              <a:gd name="connsiteY153" fmla="*/ 4716164 h 6858000"/>
              <a:gd name="connsiteX154" fmla="*/ 1997014 w 7467600"/>
              <a:gd name="connsiteY154" fmla="*/ 4698007 h 6858000"/>
              <a:gd name="connsiteX155" fmla="*/ 2005458 w 7467600"/>
              <a:gd name="connsiteY155" fmla="*/ 4699540 h 6858000"/>
              <a:gd name="connsiteX156" fmla="*/ 2657186 w 7467600"/>
              <a:gd name="connsiteY156" fmla="*/ 4901687 h 6858000"/>
              <a:gd name="connsiteX157" fmla="*/ 2826662 w 7467600"/>
              <a:gd name="connsiteY157" fmla="*/ 4970362 h 6858000"/>
              <a:gd name="connsiteX158" fmla="*/ 2876100 w 7467600"/>
              <a:gd name="connsiteY158" fmla="*/ 4995397 h 6858000"/>
              <a:gd name="connsiteX159" fmla="*/ 3042600 w 7467600"/>
              <a:gd name="connsiteY159" fmla="*/ 5059532 h 6858000"/>
              <a:gd name="connsiteX160" fmla="*/ 1997014 w 7467600"/>
              <a:gd name="connsiteY160" fmla="*/ 4698007 h 6858000"/>
              <a:gd name="connsiteX161" fmla="*/ 2305292 w 7467600"/>
              <a:gd name="connsiteY161" fmla="*/ 4219492 h 6858000"/>
              <a:gd name="connsiteX162" fmla="*/ 3360922 w 7467600"/>
              <a:gd name="connsiteY162" fmla="*/ 4529373 h 6858000"/>
              <a:gd name="connsiteX163" fmla="*/ 3492420 w 7467600"/>
              <a:gd name="connsiteY163" fmla="*/ 4510145 h 6858000"/>
              <a:gd name="connsiteX164" fmla="*/ 3364086 w 7467600"/>
              <a:gd name="connsiteY164" fmla="*/ 4480340 h 6858000"/>
              <a:gd name="connsiteX165" fmla="*/ 3225818 w 7467600"/>
              <a:gd name="connsiteY165" fmla="*/ 4411822 h 6858000"/>
              <a:gd name="connsiteX166" fmla="*/ 3129696 w 7467600"/>
              <a:gd name="connsiteY166" fmla="*/ 4360704 h 6858000"/>
              <a:gd name="connsiteX167" fmla="*/ 2814545 w 7467600"/>
              <a:gd name="connsiteY167" fmla="*/ 4282955 h 6858000"/>
              <a:gd name="connsiteX168" fmla="*/ 2305292 w 7467600"/>
              <a:gd name="connsiteY168" fmla="*/ 4219492 h 6858000"/>
              <a:gd name="connsiteX169" fmla="*/ 2626982 w 7467600"/>
              <a:gd name="connsiteY169" fmla="*/ 4206450 h 6858000"/>
              <a:gd name="connsiteX170" fmla="*/ 2490617 w 7467600"/>
              <a:gd name="connsiteY170" fmla="*/ 4206951 h 6858000"/>
              <a:gd name="connsiteX171" fmla="*/ 2819869 w 7467600"/>
              <a:gd name="connsiteY171" fmla="*/ 4252936 h 6858000"/>
              <a:gd name="connsiteX172" fmla="*/ 3143018 w 7467600"/>
              <a:gd name="connsiteY172" fmla="*/ 4332698 h 6858000"/>
              <a:gd name="connsiteX173" fmla="*/ 3241520 w 7467600"/>
              <a:gd name="connsiteY173" fmla="*/ 4385112 h 6858000"/>
              <a:gd name="connsiteX174" fmla="*/ 3374575 w 7467600"/>
              <a:gd name="connsiteY174" fmla="*/ 4451517 h 6858000"/>
              <a:gd name="connsiteX175" fmla="*/ 3505221 w 7467600"/>
              <a:gd name="connsiteY175" fmla="*/ 4480757 h 6858000"/>
              <a:gd name="connsiteX176" fmla="*/ 2626982 w 7467600"/>
              <a:gd name="connsiteY176" fmla="*/ 4206450 h 6858000"/>
              <a:gd name="connsiteX177" fmla="*/ 1310106 w 7467600"/>
              <a:gd name="connsiteY177" fmla="*/ 3943217 h 6858000"/>
              <a:gd name="connsiteX178" fmla="*/ 854994 w 7467600"/>
              <a:gd name="connsiteY178" fmla="*/ 4399136 h 6858000"/>
              <a:gd name="connsiteX179" fmla="*/ 742462 w 7467600"/>
              <a:gd name="connsiteY179" fmla="*/ 4594648 h 6858000"/>
              <a:gd name="connsiteX180" fmla="*/ 820602 w 7467600"/>
              <a:gd name="connsiteY180" fmla="*/ 4485915 h 6858000"/>
              <a:gd name="connsiteX181" fmla="*/ 878295 w 7467600"/>
              <a:gd name="connsiteY181" fmla="*/ 4403594 h 6858000"/>
              <a:gd name="connsiteX182" fmla="*/ 1240607 w 7467600"/>
              <a:gd name="connsiteY182" fmla="*/ 4010401 h 6858000"/>
              <a:gd name="connsiteX183" fmla="*/ 1310106 w 7467600"/>
              <a:gd name="connsiteY183" fmla="*/ 3943217 h 6858000"/>
              <a:gd name="connsiteX184" fmla="*/ 1423113 w 7467600"/>
              <a:gd name="connsiteY184" fmla="*/ 3874565 h 6858000"/>
              <a:gd name="connsiteX185" fmla="*/ 1260565 w 7467600"/>
              <a:gd name="connsiteY185" fmla="*/ 4031982 h 6858000"/>
              <a:gd name="connsiteX186" fmla="*/ 901900 w 7467600"/>
              <a:gd name="connsiteY186" fmla="*/ 4421236 h 6858000"/>
              <a:gd name="connsiteX187" fmla="*/ 845044 w 7467600"/>
              <a:gd name="connsiteY187" fmla="*/ 4502436 h 6858000"/>
              <a:gd name="connsiteX188" fmla="*/ 685926 w 7467600"/>
              <a:gd name="connsiteY188" fmla="*/ 4703069 h 6858000"/>
              <a:gd name="connsiteX189" fmla="*/ 684248 w 7467600"/>
              <a:gd name="connsiteY189" fmla="*/ 4706721 h 6858000"/>
              <a:gd name="connsiteX190" fmla="*/ 1423113 w 7467600"/>
              <a:gd name="connsiteY190" fmla="*/ 3874565 h 6858000"/>
              <a:gd name="connsiteX191" fmla="*/ 3316479 w 7467600"/>
              <a:gd name="connsiteY191" fmla="*/ 3872136 h 6858000"/>
              <a:gd name="connsiteX192" fmla="*/ 3546806 w 7467600"/>
              <a:gd name="connsiteY192" fmla="*/ 4356139 h 6858000"/>
              <a:gd name="connsiteX193" fmla="*/ 3364433 w 7467600"/>
              <a:gd name="connsiteY193" fmla="*/ 3953121 h 6858000"/>
              <a:gd name="connsiteX194" fmla="*/ 3316479 w 7467600"/>
              <a:gd name="connsiteY194" fmla="*/ 3872136 h 6858000"/>
              <a:gd name="connsiteX195" fmla="*/ 3291335 w 7467600"/>
              <a:gd name="connsiteY195" fmla="*/ 3767420 h 6858000"/>
              <a:gd name="connsiteX196" fmla="*/ 3390805 w 7467600"/>
              <a:gd name="connsiteY196" fmla="*/ 3937163 h 6858000"/>
              <a:gd name="connsiteX197" fmla="*/ 3579062 w 7467600"/>
              <a:gd name="connsiteY197" fmla="*/ 4359040 h 6858000"/>
              <a:gd name="connsiteX198" fmla="*/ 3467355 w 7467600"/>
              <a:gd name="connsiteY198" fmla="*/ 3988130 h 6858000"/>
              <a:gd name="connsiteX199" fmla="*/ 3310753 w 7467600"/>
              <a:gd name="connsiteY199" fmla="*/ 3787140 h 6858000"/>
              <a:gd name="connsiteX200" fmla="*/ 3291335 w 7467600"/>
              <a:gd name="connsiteY200" fmla="*/ 3767420 h 6858000"/>
              <a:gd name="connsiteX201" fmla="*/ 1635889 w 7467600"/>
              <a:gd name="connsiteY201" fmla="*/ 3709494 h 6858000"/>
              <a:gd name="connsiteX202" fmla="*/ 1634800 w 7467600"/>
              <a:gd name="connsiteY202" fmla="*/ 3731111 h 6858000"/>
              <a:gd name="connsiteX203" fmla="*/ 1635889 w 7467600"/>
              <a:gd name="connsiteY203" fmla="*/ 3709494 h 6858000"/>
              <a:gd name="connsiteX204" fmla="*/ 1510397 w 7467600"/>
              <a:gd name="connsiteY204" fmla="*/ 3684705 h 6858000"/>
              <a:gd name="connsiteX205" fmla="*/ 1146550 w 7467600"/>
              <a:gd name="connsiteY205" fmla="*/ 3802012 h 6858000"/>
              <a:gd name="connsiteX206" fmla="*/ 698834 w 7467600"/>
              <a:gd name="connsiteY206" fmla="*/ 3952272 h 6858000"/>
              <a:gd name="connsiteX207" fmla="*/ 34256 w 7467600"/>
              <a:gd name="connsiteY207" fmla="*/ 4347603 h 6858000"/>
              <a:gd name="connsiteX208" fmla="*/ 527241 w 7467600"/>
              <a:gd name="connsiteY208" fmla="*/ 4065078 h 6858000"/>
              <a:gd name="connsiteX209" fmla="*/ 1510397 w 7467600"/>
              <a:gd name="connsiteY209" fmla="*/ 3684705 h 6858000"/>
              <a:gd name="connsiteX210" fmla="*/ 1313114 w 7467600"/>
              <a:gd name="connsiteY210" fmla="*/ 3655216 h 6858000"/>
              <a:gd name="connsiteX211" fmla="*/ 1109304 w 7467600"/>
              <a:gd name="connsiteY211" fmla="*/ 3669030 h 6858000"/>
              <a:gd name="connsiteX212" fmla="*/ 8129 w 7467600"/>
              <a:gd name="connsiteY212" fmla="*/ 4330519 h 6858000"/>
              <a:gd name="connsiteX213" fmla="*/ 687572 w 7467600"/>
              <a:gd name="connsiteY213" fmla="*/ 3925629 h 6858000"/>
              <a:gd name="connsiteX214" fmla="*/ 1138365 w 7467600"/>
              <a:gd name="connsiteY214" fmla="*/ 3774515 h 6858000"/>
              <a:gd name="connsiteX215" fmla="*/ 1505579 w 7467600"/>
              <a:gd name="connsiteY215" fmla="*/ 3655526 h 6858000"/>
              <a:gd name="connsiteX216" fmla="*/ 1313114 w 7467600"/>
              <a:gd name="connsiteY216" fmla="*/ 3655216 h 6858000"/>
              <a:gd name="connsiteX217" fmla="*/ 3655073 w 7467600"/>
              <a:gd name="connsiteY217" fmla="*/ 3650884 h 6858000"/>
              <a:gd name="connsiteX218" fmla="*/ 3989938 w 7467600"/>
              <a:gd name="connsiteY218" fmla="*/ 3991685 h 6858000"/>
              <a:gd name="connsiteX219" fmla="*/ 4393907 w 7467600"/>
              <a:gd name="connsiteY219" fmla="*/ 4261258 h 6858000"/>
              <a:gd name="connsiteX220" fmla="*/ 4648051 w 7467600"/>
              <a:gd name="connsiteY220" fmla="*/ 4374051 h 6858000"/>
              <a:gd name="connsiteX221" fmla="*/ 4383389 w 7467600"/>
              <a:gd name="connsiteY221" fmla="*/ 4184369 h 6858000"/>
              <a:gd name="connsiteX222" fmla="*/ 4165508 w 7467600"/>
              <a:gd name="connsiteY222" fmla="*/ 4035196 h 6858000"/>
              <a:gd name="connsiteX223" fmla="*/ 4068162 w 7467600"/>
              <a:gd name="connsiteY223" fmla="*/ 3953394 h 6858000"/>
              <a:gd name="connsiteX224" fmla="*/ 3981416 w 7467600"/>
              <a:gd name="connsiteY224" fmla="*/ 3880482 h 6858000"/>
              <a:gd name="connsiteX225" fmla="*/ 3800147 w 7467600"/>
              <a:gd name="connsiteY225" fmla="*/ 3749872 h 6858000"/>
              <a:gd name="connsiteX226" fmla="*/ 3655073 w 7467600"/>
              <a:gd name="connsiteY226" fmla="*/ 3650884 h 6858000"/>
              <a:gd name="connsiteX227" fmla="*/ 3670252 w 7467600"/>
              <a:gd name="connsiteY227" fmla="*/ 3622798 h 6858000"/>
              <a:gd name="connsiteX228" fmla="*/ 3817258 w 7467600"/>
              <a:gd name="connsiteY228" fmla="*/ 3723577 h 6858000"/>
              <a:gd name="connsiteX229" fmla="*/ 4000461 w 7467600"/>
              <a:gd name="connsiteY229" fmla="*/ 3855966 h 6858000"/>
              <a:gd name="connsiteX230" fmla="*/ 4088180 w 7467600"/>
              <a:gd name="connsiteY230" fmla="*/ 3929774 h 6858000"/>
              <a:gd name="connsiteX231" fmla="*/ 4184555 w 7467600"/>
              <a:gd name="connsiteY231" fmla="*/ 4010683 h 6858000"/>
              <a:gd name="connsiteX232" fmla="*/ 4399563 w 7467600"/>
              <a:gd name="connsiteY232" fmla="*/ 4158106 h 6858000"/>
              <a:gd name="connsiteX233" fmla="*/ 4684469 w 7467600"/>
              <a:gd name="connsiteY233" fmla="*/ 4364680 h 6858000"/>
              <a:gd name="connsiteX234" fmla="*/ 4690271 w 7467600"/>
              <a:gd name="connsiteY234" fmla="*/ 4370034 h 6858000"/>
              <a:gd name="connsiteX235" fmla="*/ 4136093 w 7467600"/>
              <a:gd name="connsiteY235" fmla="*/ 3858466 h 6858000"/>
              <a:gd name="connsiteX236" fmla="*/ 3670252 w 7467600"/>
              <a:gd name="connsiteY236" fmla="*/ 3622798 h 6858000"/>
              <a:gd name="connsiteX237" fmla="*/ 4440129 w 7467600"/>
              <a:gd name="connsiteY237" fmla="*/ 3448571 h 6858000"/>
              <a:gd name="connsiteX238" fmla="*/ 4856525 w 7467600"/>
              <a:gd name="connsiteY238" fmla="*/ 3915351 h 6858000"/>
              <a:gd name="connsiteX239" fmla="*/ 5059055 w 7467600"/>
              <a:gd name="connsiteY239" fmla="*/ 4108918 h 6858000"/>
              <a:gd name="connsiteX240" fmla="*/ 5290070 w 7467600"/>
              <a:gd name="connsiteY240" fmla="*/ 4263619 h 6858000"/>
              <a:gd name="connsiteX241" fmla="*/ 4834991 w 7467600"/>
              <a:gd name="connsiteY241" fmla="*/ 3830985 h 6858000"/>
              <a:gd name="connsiteX242" fmla="*/ 4440129 w 7467600"/>
              <a:gd name="connsiteY242" fmla="*/ 3448571 h 6858000"/>
              <a:gd name="connsiteX243" fmla="*/ 4441737 w 7467600"/>
              <a:gd name="connsiteY243" fmla="*/ 3399734 h 6858000"/>
              <a:gd name="connsiteX244" fmla="*/ 4431236 w 7467600"/>
              <a:gd name="connsiteY244" fmla="*/ 3400954 h 6858000"/>
              <a:gd name="connsiteX245" fmla="*/ 4557150 w 7467600"/>
              <a:gd name="connsiteY245" fmla="*/ 3510023 h 6858000"/>
              <a:gd name="connsiteX246" fmla="*/ 4856936 w 7467600"/>
              <a:gd name="connsiteY246" fmla="*/ 3809146 h 6858000"/>
              <a:gd name="connsiteX247" fmla="*/ 5111996 w 7467600"/>
              <a:gd name="connsiteY247" fmla="*/ 4065759 h 6858000"/>
              <a:gd name="connsiteX248" fmla="*/ 5388878 w 7467600"/>
              <a:gd name="connsiteY248" fmla="*/ 4300185 h 6858000"/>
              <a:gd name="connsiteX249" fmla="*/ 5425556 w 7467600"/>
              <a:gd name="connsiteY249" fmla="*/ 4308967 h 6858000"/>
              <a:gd name="connsiteX250" fmla="*/ 4943646 w 7467600"/>
              <a:gd name="connsiteY250" fmla="*/ 3822916 h 6858000"/>
              <a:gd name="connsiteX251" fmla="*/ 4594837 w 7467600"/>
              <a:gd name="connsiteY251" fmla="*/ 3532274 h 6858000"/>
              <a:gd name="connsiteX252" fmla="*/ 4441737 w 7467600"/>
              <a:gd name="connsiteY252" fmla="*/ 3399734 h 6858000"/>
              <a:gd name="connsiteX253" fmla="*/ 5425834 w 7467600"/>
              <a:gd name="connsiteY253" fmla="*/ 3162785 h 6858000"/>
              <a:gd name="connsiteX254" fmla="*/ 5401644 w 7467600"/>
              <a:gd name="connsiteY254" fmla="*/ 3617847 h 6858000"/>
              <a:gd name="connsiteX255" fmla="*/ 5467256 w 7467600"/>
              <a:gd name="connsiteY255" fmla="*/ 4175494 h 6858000"/>
              <a:gd name="connsiteX256" fmla="*/ 5448069 w 7467600"/>
              <a:gd name="connsiteY256" fmla="*/ 3567554 h 6858000"/>
              <a:gd name="connsiteX257" fmla="*/ 5425834 w 7467600"/>
              <a:gd name="connsiteY257" fmla="*/ 3162785 h 6858000"/>
              <a:gd name="connsiteX258" fmla="*/ 1318687 w 7467600"/>
              <a:gd name="connsiteY258" fmla="*/ 3113840 h 6858000"/>
              <a:gd name="connsiteX259" fmla="*/ 1066793 w 7467600"/>
              <a:gd name="connsiteY259" fmla="*/ 3212171 h 6858000"/>
              <a:gd name="connsiteX260" fmla="*/ 993319 w 7467600"/>
              <a:gd name="connsiteY260" fmla="*/ 3247648 h 6858000"/>
              <a:gd name="connsiteX261" fmla="*/ 853081 w 7467600"/>
              <a:gd name="connsiteY261" fmla="*/ 3312410 h 6858000"/>
              <a:gd name="connsiteX262" fmla="*/ 805957 w 7467600"/>
              <a:gd name="connsiteY262" fmla="*/ 3330443 h 6858000"/>
              <a:gd name="connsiteX263" fmla="*/ 1318687 w 7467600"/>
              <a:gd name="connsiteY263" fmla="*/ 3113840 h 6858000"/>
              <a:gd name="connsiteX264" fmla="*/ 5453702 w 7467600"/>
              <a:gd name="connsiteY264" fmla="*/ 3090882 h 6858000"/>
              <a:gd name="connsiteX265" fmla="*/ 5480135 w 7467600"/>
              <a:gd name="connsiteY265" fmla="*/ 3565802 h 6858000"/>
              <a:gd name="connsiteX266" fmla="*/ 5499023 w 7467600"/>
              <a:gd name="connsiteY266" fmla="*/ 4166310 h 6858000"/>
              <a:gd name="connsiteX267" fmla="*/ 5547022 w 7467600"/>
              <a:gd name="connsiteY267" fmla="*/ 3607838 h 6858000"/>
              <a:gd name="connsiteX268" fmla="*/ 5515964 w 7467600"/>
              <a:gd name="connsiteY268" fmla="*/ 3378541 h 6858000"/>
              <a:gd name="connsiteX269" fmla="*/ 5453702 w 7467600"/>
              <a:gd name="connsiteY269" fmla="*/ 3090882 h 6858000"/>
              <a:gd name="connsiteX270" fmla="*/ 1238695 w 7467600"/>
              <a:gd name="connsiteY270" fmla="*/ 3076820 h 6858000"/>
              <a:gd name="connsiteX271" fmla="*/ 716371 w 7467600"/>
              <a:gd name="connsiteY271" fmla="*/ 3293249 h 6858000"/>
              <a:gd name="connsiteX272" fmla="*/ 579522 w 7467600"/>
              <a:gd name="connsiteY272" fmla="*/ 3371759 h 6858000"/>
              <a:gd name="connsiteX273" fmla="*/ 600288 w 7467600"/>
              <a:gd name="connsiteY273" fmla="*/ 3365555 h 6858000"/>
              <a:gd name="connsiteX274" fmla="*/ 840692 w 7467600"/>
              <a:gd name="connsiteY274" fmla="*/ 3284921 h 6858000"/>
              <a:gd name="connsiteX275" fmla="*/ 979248 w 7467600"/>
              <a:gd name="connsiteY275" fmla="*/ 3221003 h 6858000"/>
              <a:gd name="connsiteX276" fmla="*/ 1053282 w 7467600"/>
              <a:gd name="connsiteY276" fmla="*/ 3185247 h 6858000"/>
              <a:gd name="connsiteX277" fmla="*/ 1320603 w 7467600"/>
              <a:gd name="connsiteY277" fmla="*/ 3081281 h 6858000"/>
              <a:gd name="connsiteX278" fmla="*/ 1238695 w 7467600"/>
              <a:gd name="connsiteY278" fmla="*/ 3076820 h 6858000"/>
              <a:gd name="connsiteX279" fmla="*/ 5425627 w 7467600"/>
              <a:gd name="connsiteY279" fmla="*/ 2954192 h 6858000"/>
              <a:gd name="connsiteX280" fmla="*/ 5470770 w 7467600"/>
              <a:gd name="connsiteY280" fmla="*/ 3005435 h 6858000"/>
              <a:gd name="connsiteX281" fmla="*/ 5519779 w 7467600"/>
              <a:gd name="connsiteY281" fmla="*/ 4359223 h 6858000"/>
              <a:gd name="connsiteX282" fmla="*/ 5520293 w 7467600"/>
              <a:gd name="connsiteY282" fmla="*/ 4360602 h 6858000"/>
              <a:gd name="connsiteX283" fmla="*/ 5767221 w 7467600"/>
              <a:gd name="connsiteY283" fmla="*/ 4665564 h 6858000"/>
              <a:gd name="connsiteX284" fmla="*/ 6937169 w 7467600"/>
              <a:gd name="connsiteY284" fmla="*/ 4815941 h 6858000"/>
              <a:gd name="connsiteX285" fmla="*/ 6953922 w 7467600"/>
              <a:gd name="connsiteY285" fmla="*/ 4890068 h 6858000"/>
              <a:gd name="connsiteX286" fmla="*/ 6071359 w 7467600"/>
              <a:gd name="connsiteY286" fmla="*/ 4770770 h 6858000"/>
              <a:gd name="connsiteX287" fmla="*/ 6038839 w 7467600"/>
              <a:gd name="connsiteY287" fmla="*/ 4764474 h 6858000"/>
              <a:gd name="connsiteX288" fmla="*/ 6038706 w 7467600"/>
              <a:gd name="connsiteY288" fmla="*/ 4763847 h 6858000"/>
              <a:gd name="connsiteX289" fmla="*/ 6037784 w 7467600"/>
              <a:gd name="connsiteY289" fmla="*/ 4764270 h 6858000"/>
              <a:gd name="connsiteX290" fmla="*/ 6038839 w 7467600"/>
              <a:gd name="connsiteY290" fmla="*/ 4764474 h 6858000"/>
              <a:gd name="connsiteX291" fmla="*/ 6040338 w 7467600"/>
              <a:gd name="connsiteY291" fmla="*/ 4771418 h 6858000"/>
              <a:gd name="connsiteX292" fmla="*/ 6024488 w 7467600"/>
              <a:gd name="connsiteY292" fmla="*/ 4809903 h 6858000"/>
              <a:gd name="connsiteX293" fmla="*/ 5599771 w 7467600"/>
              <a:gd name="connsiteY293" fmla="*/ 5509652 h 6858000"/>
              <a:gd name="connsiteX294" fmla="*/ 5548843 w 7467600"/>
              <a:gd name="connsiteY294" fmla="*/ 5563845 h 6858000"/>
              <a:gd name="connsiteX295" fmla="*/ 5940952 w 7467600"/>
              <a:gd name="connsiteY295" fmla="*/ 6250028 h 6858000"/>
              <a:gd name="connsiteX296" fmla="*/ 6043441 w 7467600"/>
              <a:gd name="connsiteY296" fmla="*/ 6665847 h 6858000"/>
              <a:gd name="connsiteX297" fmla="*/ 6093432 w 7467600"/>
              <a:gd name="connsiteY297" fmla="*/ 6858000 h 6858000"/>
              <a:gd name="connsiteX298" fmla="*/ 6034344 w 7467600"/>
              <a:gd name="connsiteY298" fmla="*/ 6858000 h 6858000"/>
              <a:gd name="connsiteX299" fmla="*/ 6026679 w 7467600"/>
              <a:gd name="connsiteY299" fmla="*/ 6836959 h 6858000"/>
              <a:gd name="connsiteX300" fmla="*/ 5800441 w 7467600"/>
              <a:gd name="connsiteY300" fmla="*/ 6335286 h 6858000"/>
              <a:gd name="connsiteX301" fmla="*/ 5526562 w 7467600"/>
              <a:gd name="connsiteY301" fmla="*/ 5705388 h 6858000"/>
              <a:gd name="connsiteX302" fmla="*/ 5519640 w 7467600"/>
              <a:gd name="connsiteY302" fmla="*/ 5683774 h 6858000"/>
              <a:gd name="connsiteX303" fmla="*/ 5844559 w 7467600"/>
              <a:gd name="connsiteY303" fmla="*/ 6553349 h 6858000"/>
              <a:gd name="connsiteX304" fmla="*/ 5975994 w 7467600"/>
              <a:gd name="connsiteY304" fmla="*/ 6858000 h 6858000"/>
              <a:gd name="connsiteX305" fmla="*/ 5898547 w 7467600"/>
              <a:gd name="connsiteY305" fmla="*/ 6858000 h 6858000"/>
              <a:gd name="connsiteX306" fmla="*/ 5682041 w 7467600"/>
              <a:gd name="connsiteY306" fmla="*/ 6355860 h 6858000"/>
              <a:gd name="connsiteX307" fmla="*/ 5461758 w 7467600"/>
              <a:gd name="connsiteY307" fmla="*/ 5820220 h 6858000"/>
              <a:gd name="connsiteX308" fmla="*/ 5237282 w 7467600"/>
              <a:gd name="connsiteY308" fmla="*/ 6579086 h 6858000"/>
              <a:gd name="connsiteX309" fmla="*/ 5115009 w 7467600"/>
              <a:gd name="connsiteY309" fmla="*/ 6858000 h 6858000"/>
              <a:gd name="connsiteX310" fmla="*/ 5028074 w 7467600"/>
              <a:gd name="connsiteY310" fmla="*/ 6858000 h 6858000"/>
              <a:gd name="connsiteX311" fmla="*/ 5079508 w 7467600"/>
              <a:gd name="connsiteY311" fmla="*/ 6749074 h 6858000"/>
              <a:gd name="connsiteX312" fmla="*/ 5371846 w 7467600"/>
              <a:gd name="connsiteY312" fmla="*/ 5924413 h 6858000"/>
              <a:gd name="connsiteX313" fmla="*/ 5270512 w 7467600"/>
              <a:gd name="connsiteY313" fmla="*/ 6138975 h 6858000"/>
              <a:gd name="connsiteX314" fmla="*/ 5062409 w 7467600"/>
              <a:gd name="connsiteY314" fmla="*/ 6653544 h 6858000"/>
              <a:gd name="connsiteX315" fmla="*/ 5036628 w 7467600"/>
              <a:gd name="connsiteY315" fmla="*/ 6754247 h 6858000"/>
              <a:gd name="connsiteX316" fmla="*/ 5009112 w 7467600"/>
              <a:gd name="connsiteY316" fmla="*/ 6858000 h 6858000"/>
              <a:gd name="connsiteX317" fmla="*/ 4976679 w 7467600"/>
              <a:gd name="connsiteY317" fmla="*/ 6858000 h 6858000"/>
              <a:gd name="connsiteX318" fmla="*/ 5006537 w 7467600"/>
              <a:gd name="connsiteY318" fmla="*/ 6747068 h 6858000"/>
              <a:gd name="connsiteX319" fmla="*/ 5032723 w 7467600"/>
              <a:gd name="connsiteY319" fmla="*/ 6644957 h 6858000"/>
              <a:gd name="connsiteX320" fmla="*/ 5242949 w 7467600"/>
              <a:gd name="connsiteY320" fmla="*/ 6125175 h 6858000"/>
              <a:gd name="connsiteX321" fmla="*/ 5286321 w 7467600"/>
              <a:gd name="connsiteY321" fmla="*/ 6033555 h 6858000"/>
              <a:gd name="connsiteX322" fmla="*/ 5008210 w 7467600"/>
              <a:gd name="connsiteY322" fmla="*/ 6649194 h 6858000"/>
              <a:gd name="connsiteX323" fmla="*/ 4986321 w 7467600"/>
              <a:gd name="connsiteY323" fmla="*/ 6765687 h 6858000"/>
              <a:gd name="connsiteX324" fmla="*/ 4973474 w 7467600"/>
              <a:gd name="connsiteY324" fmla="*/ 6858000 h 6858000"/>
              <a:gd name="connsiteX325" fmla="*/ 4907178 w 7467600"/>
              <a:gd name="connsiteY325" fmla="*/ 6858000 h 6858000"/>
              <a:gd name="connsiteX326" fmla="*/ 4910810 w 7467600"/>
              <a:gd name="connsiteY326" fmla="*/ 6829660 h 6858000"/>
              <a:gd name="connsiteX327" fmla="*/ 4987461 w 7467600"/>
              <a:gd name="connsiteY327" fmla="*/ 6432994 h 6858000"/>
              <a:gd name="connsiteX328" fmla="*/ 5179262 w 7467600"/>
              <a:gd name="connsiteY328" fmla="*/ 6035044 h 6858000"/>
              <a:gd name="connsiteX329" fmla="*/ 4689678 w 7467600"/>
              <a:gd name="connsiteY329" fmla="*/ 6440241 h 6858000"/>
              <a:gd name="connsiteX330" fmla="*/ 4477543 w 7467600"/>
              <a:gd name="connsiteY330" fmla="*/ 6674836 h 6858000"/>
              <a:gd name="connsiteX331" fmla="*/ 4329957 w 7467600"/>
              <a:gd name="connsiteY331" fmla="*/ 6858000 h 6858000"/>
              <a:gd name="connsiteX332" fmla="*/ 4218595 w 7467600"/>
              <a:gd name="connsiteY332" fmla="*/ 6858000 h 6858000"/>
              <a:gd name="connsiteX333" fmla="*/ 4368888 w 7467600"/>
              <a:gd name="connsiteY333" fmla="*/ 6668412 h 6858000"/>
              <a:gd name="connsiteX334" fmla="*/ 4563091 w 7467600"/>
              <a:gd name="connsiteY334" fmla="*/ 6442508 h 6858000"/>
              <a:gd name="connsiteX335" fmla="*/ 5387324 w 7467600"/>
              <a:gd name="connsiteY335" fmla="*/ 5705830 h 6858000"/>
              <a:gd name="connsiteX336" fmla="*/ 5073620 w 7467600"/>
              <a:gd name="connsiteY336" fmla="*/ 5955437 h 6858000"/>
              <a:gd name="connsiteX337" fmla="*/ 4689789 w 7467600"/>
              <a:gd name="connsiteY337" fmla="*/ 6268382 h 6858000"/>
              <a:gd name="connsiteX338" fmla="*/ 4418722 w 7467600"/>
              <a:gd name="connsiteY338" fmla="*/ 6570886 h 6858000"/>
              <a:gd name="connsiteX339" fmla="*/ 4214944 w 7467600"/>
              <a:gd name="connsiteY339" fmla="*/ 6858000 h 6858000"/>
              <a:gd name="connsiteX340" fmla="*/ 4177898 w 7467600"/>
              <a:gd name="connsiteY340" fmla="*/ 6858000 h 6858000"/>
              <a:gd name="connsiteX341" fmla="*/ 4391597 w 7467600"/>
              <a:gd name="connsiteY341" fmla="*/ 6556370 h 6858000"/>
              <a:gd name="connsiteX342" fmla="*/ 4668889 w 7467600"/>
              <a:gd name="connsiteY342" fmla="*/ 6246399 h 6858000"/>
              <a:gd name="connsiteX343" fmla="*/ 5055427 w 7467600"/>
              <a:gd name="connsiteY343" fmla="*/ 5931476 h 6858000"/>
              <a:gd name="connsiteX344" fmla="*/ 5371814 w 7467600"/>
              <a:gd name="connsiteY344" fmla="*/ 5678975 h 6858000"/>
              <a:gd name="connsiteX345" fmla="*/ 4987918 w 7467600"/>
              <a:gd name="connsiteY345" fmla="*/ 5838701 h 6858000"/>
              <a:gd name="connsiteX346" fmla="*/ 4317146 w 7467600"/>
              <a:gd name="connsiteY346" fmla="*/ 6587716 h 6858000"/>
              <a:gd name="connsiteX347" fmla="*/ 4171627 w 7467600"/>
              <a:gd name="connsiteY347" fmla="*/ 6858000 h 6858000"/>
              <a:gd name="connsiteX348" fmla="*/ 4081585 w 7467600"/>
              <a:gd name="connsiteY348" fmla="*/ 6858000 h 6858000"/>
              <a:gd name="connsiteX349" fmla="*/ 4238603 w 7467600"/>
              <a:gd name="connsiteY349" fmla="*/ 6559341 h 6858000"/>
              <a:gd name="connsiteX350" fmla="*/ 4778333 w 7467600"/>
              <a:gd name="connsiteY350" fmla="*/ 5873626 h 6858000"/>
              <a:gd name="connsiteX351" fmla="*/ 5414185 w 7467600"/>
              <a:gd name="connsiteY351" fmla="*/ 5573882 h 6858000"/>
              <a:gd name="connsiteX352" fmla="*/ 5959648 w 7467600"/>
              <a:gd name="connsiteY352" fmla="*/ 4760797 h 6858000"/>
              <a:gd name="connsiteX353" fmla="*/ 5355019 w 7467600"/>
              <a:gd name="connsiteY353" fmla="*/ 4734672 h 6858000"/>
              <a:gd name="connsiteX354" fmla="*/ 5083565 w 7467600"/>
              <a:gd name="connsiteY354" fmla="*/ 5179121 h 6858000"/>
              <a:gd name="connsiteX355" fmla="*/ 4713577 w 7467600"/>
              <a:gd name="connsiteY355" fmla="*/ 5616803 h 6858000"/>
              <a:gd name="connsiteX356" fmla="*/ 3989559 w 7467600"/>
              <a:gd name="connsiteY356" fmla="*/ 6145945 h 6858000"/>
              <a:gd name="connsiteX357" fmla="*/ 3939824 w 7467600"/>
              <a:gd name="connsiteY357" fmla="*/ 6066900 h 6858000"/>
              <a:gd name="connsiteX358" fmla="*/ 4584537 w 7467600"/>
              <a:gd name="connsiteY358" fmla="*/ 5324826 h 6858000"/>
              <a:gd name="connsiteX359" fmla="*/ 5037105 w 7467600"/>
              <a:gd name="connsiteY359" fmla="*/ 5088765 h 6858000"/>
              <a:gd name="connsiteX360" fmla="*/ 5039930 w 7467600"/>
              <a:gd name="connsiteY360" fmla="*/ 5089585 h 6858000"/>
              <a:gd name="connsiteX361" fmla="*/ 5263764 w 7467600"/>
              <a:gd name="connsiteY361" fmla="*/ 4735525 h 6858000"/>
              <a:gd name="connsiteX362" fmla="*/ 4086300 w 7467600"/>
              <a:gd name="connsiteY362" fmla="*/ 4884599 h 6858000"/>
              <a:gd name="connsiteX363" fmla="*/ 4085485 w 7467600"/>
              <a:gd name="connsiteY363" fmla="*/ 4899070 h 6858000"/>
              <a:gd name="connsiteX364" fmla="*/ 3871915 w 7467600"/>
              <a:gd name="connsiteY364" fmla="*/ 5253645 h 6858000"/>
              <a:gd name="connsiteX365" fmla="*/ 3799374 w 7467600"/>
              <a:gd name="connsiteY365" fmla="*/ 5466127 h 6858000"/>
              <a:gd name="connsiteX366" fmla="*/ 3498850 w 7467600"/>
              <a:gd name="connsiteY366" fmla="*/ 6661888 h 6858000"/>
              <a:gd name="connsiteX367" fmla="*/ 3399216 w 7467600"/>
              <a:gd name="connsiteY367" fmla="*/ 6858000 h 6858000"/>
              <a:gd name="connsiteX368" fmla="*/ 3303688 w 7467600"/>
              <a:gd name="connsiteY368" fmla="*/ 6858000 h 6858000"/>
              <a:gd name="connsiteX369" fmla="*/ 3391774 w 7467600"/>
              <a:gd name="connsiteY369" fmla="*/ 6697181 h 6858000"/>
              <a:gd name="connsiteX370" fmla="*/ 3735540 w 7467600"/>
              <a:gd name="connsiteY370" fmla="*/ 5546923 h 6858000"/>
              <a:gd name="connsiteX371" fmla="*/ 3729438 w 7467600"/>
              <a:gd name="connsiteY371" fmla="*/ 5569058 h 6858000"/>
              <a:gd name="connsiteX372" fmla="*/ 3707782 w 7467600"/>
              <a:gd name="connsiteY372" fmla="*/ 5644908 h 6858000"/>
              <a:gd name="connsiteX373" fmla="*/ 3583827 w 7467600"/>
              <a:gd name="connsiteY373" fmla="*/ 6039215 h 6858000"/>
              <a:gd name="connsiteX374" fmla="*/ 3547861 w 7467600"/>
              <a:gd name="connsiteY374" fmla="*/ 6129609 h 6858000"/>
              <a:gd name="connsiteX375" fmla="*/ 3490905 w 7467600"/>
              <a:gd name="connsiteY375" fmla="*/ 6277660 h 6858000"/>
              <a:gd name="connsiteX376" fmla="*/ 3455859 w 7467600"/>
              <a:gd name="connsiteY376" fmla="*/ 6391301 h 6858000"/>
              <a:gd name="connsiteX377" fmla="*/ 3429112 w 7467600"/>
              <a:gd name="connsiteY377" fmla="*/ 6479469 h 6858000"/>
              <a:gd name="connsiteX378" fmla="*/ 3304862 w 7467600"/>
              <a:gd name="connsiteY378" fmla="*/ 6796476 h 6858000"/>
              <a:gd name="connsiteX379" fmla="*/ 3276071 w 7467600"/>
              <a:gd name="connsiteY379" fmla="*/ 6858000 h 6858000"/>
              <a:gd name="connsiteX380" fmla="*/ 3240805 w 7467600"/>
              <a:gd name="connsiteY380" fmla="*/ 6858000 h 6858000"/>
              <a:gd name="connsiteX381" fmla="*/ 3275917 w 7467600"/>
              <a:gd name="connsiteY381" fmla="*/ 6783192 h 6858000"/>
              <a:gd name="connsiteX382" fmla="*/ 3399358 w 7467600"/>
              <a:gd name="connsiteY382" fmla="*/ 6469011 h 6858000"/>
              <a:gd name="connsiteX383" fmla="*/ 3425650 w 7467600"/>
              <a:gd name="connsiteY383" fmla="*/ 6381333 h 6858000"/>
              <a:gd name="connsiteX384" fmla="*/ 3460661 w 7467600"/>
              <a:gd name="connsiteY384" fmla="*/ 6266763 h 6858000"/>
              <a:gd name="connsiteX385" fmla="*/ 3518021 w 7467600"/>
              <a:gd name="connsiteY385" fmla="*/ 6117298 h 6858000"/>
              <a:gd name="connsiteX386" fmla="*/ 3554035 w 7467600"/>
              <a:gd name="connsiteY386" fmla="*/ 6027832 h 6858000"/>
              <a:gd name="connsiteX387" fmla="*/ 3677174 w 7467600"/>
              <a:gd name="connsiteY387" fmla="*/ 5636351 h 6858000"/>
              <a:gd name="connsiteX388" fmla="*/ 3698819 w 7467600"/>
              <a:gd name="connsiteY388" fmla="*/ 5560503 h 6858000"/>
              <a:gd name="connsiteX389" fmla="*/ 3702094 w 7467600"/>
              <a:gd name="connsiteY389" fmla="*/ 5549194 h 6858000"/>
              <a:gd name="connsiteX390" fmla="*/ 3398355 w 7467600"/>
              <a:gd name="connsiteY390" fmla="*/ 6094603 h 6858000"/>
              <a:gd name="connsiteX391" fmla="*/ 3193941 w 7467600"/>
              <a:gd name="connsiteY391" fmla="*/ 6798775 h 6858000"/>
              <a:gd name="connsiteX392" fmla="*/ 3184140 w 7467600"/>
              <a:gd name="connsiteY392" fmla="*/ 6858000 h 6858000"/>
              <a:gd name="connsiteX393" fmla="*/ 3099978 w 7467600"/>
              <a:gd name="connsiteY393" fmla="*/ 6858000 h 6858000"/>
              <a:gd name="connsiteX394" fmla="*/ 3101556 w 7467600"/>
              <a:gd name="connsiteY394" fmla="*/ 6843337 h 6858000"/>
              <a:gd name="connsiteX395" fmla="*/ 3370162 w 7467600"/>
              <a:gd name="connsiteY395" fmla="*/ 5785550 h 6858000"/>
              <a:gd name="connsiteX396" fmla="*/ 3746477 w 7467600"/>
              <a:gd name="connsiteY396" fmla="*/ 5377889 h 6858000"/>
              <a:gd name="connsiteX397" fmla="*/ 3863399 w 7467600"/>
              <a:gd name="connsiteY397" fmla="*/ 5087257 h 6858000"/>
              <a:gd name="connsiteX398" fmla="*/ 3968712 w 7467600"/>
              <a:gd name="connsiteY398" fmla="*/ 4913989 h 6858000"/>
              <a:gd name="connsiteX399" fmla="*/ 2792390 w 7467600"/>
              <a:gd name="connsiteY399" fmla="*/ 5382974 h 6858000"/>
              <a:gd name="connsiteX400" fmla="*/ 2714982 w 7467600"/>
              <a:gd name="connsiteY400" fmla="*/ 5427051 h 6858000"/>
              <a:gd name="connsiteX401" fmla="*/ 2813361 w 7467600"/>
              <a:gd name="connsiteY401" fmla="*/ 6023912 h 6858000"/>
              <a:gd name="connsiteX402" fmla="*/ 2688430 w 7467600"/>
              <a:gd name="connsiteY402" fmla="*/ 6801564 h 6858000"/>
              <a:gd name="connsiteX403" fmla="*/ 2629626 w 7467600"/>
              <a:gd name="connsiteY403" fmla="*/ 6763394 h 6858000"/>
              <a:gd name="connsiteX404" fmla="*/ 2565328 w 7467600"/>
              <a:gd name="connsiteY404" fmla="*/ 5516399 h 6858000"/>
              <a:gd name="connsiteX405" fmla="*/ 1922999 w 7467600"/>
              <a:gd name="connsiteY405" fmla="*/ 5980343 h 6858000"/>
              <a:gd name="connsiteX406" fmla="*/ 1950261 w 7467600"/>
              <a:gd name="connsiteY406" fmla="*/ 6405858 h 6858000"/>
              <a:gd name="connsiteX407" fmla="*/ 2365554 w 7467600"/>
              <a:gd name="connsiteY407" fmla="*/ 6759107 h 6858000"/>
              <a:gd name="connsiteX408" fmla="*/ 2424142 w 7467600"/>
              <a:gd name="connsiteY408" fmla="*/ 6858000 h 6858000"/>
              <a:gd name="connsiteX409" fmla="*/ 2395994 w 7467600"/>
              <a:gd name="connsiteY409" fmla="*/ 6858000 h 6858000"/>
              <a:gd name="connsiteX410" fmla="*/ 2392863 w 7467600"/>
              <a:gd name="connsiteY410" fmla="*/ 6852964 h 6858000"/>
              <a:gd name="connsiteX411" fmla="*/ 2017589 w 7467600"/>
              <a:gd name="connsiteY411" fmla="*/ 6493982 h 6858000"/>
              <a:gd name="connsiteX412" fmla="*/ 2147336 w 7467600"/>
              <a:gd name="connsiteY412" fmla="*/ 6594052 h 6858000"/>
              <a:gd name="connsiteX413" fmla="*/ 2207047 w 7467600"/>
              <a:gd name="connsiteY413" fmla="*/ 6654540 h 6858000"/>
              <a:gd name="connsiteX414" fmla="*/ 2299106 w 7467600"/>
              <a:gd name="connsiteY414" fmla="*/ 6778931 h 6858000"/>
              <a:gd name="connsiteX415" fmla="*/ 2314430 w 7467600"/>
              <a:gd name="connsiteY415" fmla="*/ 6801144 h 6858000"/>
              <a:gd name="connsiteX416" fmla="*/ 2352406 w 7467600"/>
              <a:gd name="connsiteY416" fmla="*/ 6858000 h 6858000"/>
              <a:gd name="connsiteX417" fmla="*/ 2314492 w 7467600"/>
              <a:gd name="connsiteY417" fmla="*/ 6858000 h 6858000"/>
              <a:gd name="connsiteX418" fmla="*/ 2288095 w 7467600"/>
              <a:gd name="connsiteY418" fmla="*/ 6818030 h 6858000"/>
              <a:gd name="connsiteX419" fmla="*/ 2272768 w 7467600"/>
              <a:gd name="connsiteY419" fmla="*/ 6795822 h 6858000"/>
              <a:gd name="connsiteX420" fmla="*/ 2182715 w 7467600"/>
              <a:gd name="connsiteY420" fmla="*/ 6675071 h 6858000"/>
              <a:gd name="connsiteX421" fmla="*/ 2032061 w 7467600"/>
              <a:gd name="connsiteY421" fmla="*/ 6541380 h 6858000"/>
              <a:gd name="connsiteX422" fmla="*/ 2257220 w 7467600"/>
              <a:gd name="connsiteY422" fmla="*/ 6826257 h 6858000"/>
              <a:gd name="connsiteX423" fmla="*/ 2281324 w 7467600"/>
              <a:gd name="connsiteY423" fmla="*/ 6858000 h 6858000"/>
              <a:gd name="connsiteX424" fmla="*/ 2242860 w 7467600"/>
              <a:gd name="connsiteY424" fmla="*/ 6858000 h 6858000"/>
              <a:gd name="connsiteX425" fmla="*/ 2232818 w 7467600"/>
              <a:gd name="connsiteY425" fmla="*/ 6844926 h 6858000"/>
              <a:gd name="connsiteX426" fmla="*/ 1990172 w 7467600"/>
              <a:gd name="connsiteY426" fmla="*/ 6542121 h 6858000"/>
              <a:gd name="connsiteX427" fmla="*/ 2124090 w 7467600"/>
              <a:gd name="connsiteY427" fmla="*/ 6761017 h 6858000"/>
              <a:gd name="connsiteX428" fmla="*/ 2200380 w 7467600"/>
              <a:gd name="connsiteY428" fmla="*/ 6858000 h 6858000"/>
              <a:gd name="connsiteX429" fmla="*/ 2147507 w 7467600"/>
              <a:gd name="connsiteY429" fmla="*/ 6858000 h 6858000"/>
              <a:gd name="connsiteX430" fmla="*/ 2070668 w 7467600"/>
              <a:gd name="connsiteY430" fmla="*/ 6761520 h 6858000"/>
              <a:gd name="connsiteX431" fmla="*/ 1975142 w 7467600"/>
              <a:gd name="connsiteY431" fmla="*/ 6585570 h 6858000"/>
              <a:gd name="connsiteX432" fmla="*/ 2050035 w 7467600"/>
              <a:gd name="connsiteY432" fmla="*/ 6813345 h 6858000"/>
              <a:gd name="connsiteX433" fmla="*/ 2063025 w 7467600"/>
              <a:gd name="connsiteY433" fmla="*/ 6858000 h 6858000"/>
              <a:gd name="connsiteX434" fmla="*/ 2021675 w 7467600"/>
              <a:gd name="connsiteY434" fmla="*/ 6858000 h 6858000"/>
              <a:gd name="connsiteX435" fmla="*/ 2019308 w 7467600"/>
              <a:gd name="connsiteY435" fmla="*/ 6847118 h 6858000"/>
              <a:gd name="connsiteX436" fmla="*/ 1938835 w 7467600"/>
              <a:gd name="connsiteY436" fmla="*/ 6551160 h 6858000"/>
              <a:gd name="connsiteX437" fmla="*/ 1953230 w 7467600"/>
              <a:gd name="connsiteY437" fmla="*/ 6759699 h 6858000"/>
              <a:gd name="connsiteX438" fmla="*/ 1956763 w 7467600"/>
              <a:gd name="connsiteY438" fmla="*/ 6778191 h 6858000"/>
              <a:gd name="connsiteX439" fmla="*/ 1967925 w 7467600"/>
              <a:gd name="connsiteY439" fmla="*/ 6858000 h 6858000"/>
              <a:gd name="connsiteX440" fmla="*/ 1936622 w 7467600"/>
              <a:gd name="connsiteY440" fmla="*/ 6858000 h 6858000"/>
              <a:gd name="connsiteX441" fmla="*/ 1926261 w 7467600"/>
              <a:gd name="connsiteY441" fmla="*/ 6784064 h 6858000"/>
              <a:gd name="connsiteX442" fmla="*/ 1922724 w 7467600"/>
              <a:gd name="connsiteY442" fmla="*/ 6765577 h 6858000"/>
              <a:gd name="connsiteX443" fmla="*/ 1904650 w 7467600"/>
              <a:gd name="connsiteY443" fmla="*/ 6639616 h 6858000"/>
              <a:gd name="connsiteX444" fmla="*/ 1885273 w 7467600"/>
              <a:gd name="connsiteY444" fmla="*/ 6858000 h 6858000"/>
              <a:gd name="connsiteX445" fmla="*/ 1854363 w 7467600"/>
              <a:gd name="connsiteY445" fmla="*/ 6858000 h 6858000"/>
              <a:gd name="connsiteX446" fmla="*/ 1880391 w 7467600"/>
              <a:gd name="connsiteY446" fmla="*/ 6603796 h 6858000"/>
              <a:gd name="connsiteX447" fmla="*/ 1818273 w 7467600"/>
              <a:gd name="connsiteY447" fmla="*/ 6715729 h 6858000"/>
              <a:gd name="connsiteX448" fmla="*/ 1794691 w 7467600"/>
              <a:gd name="connsiteY448" fmla="*/ 6843239 h 6858000"/>
              <a:gd name="connsiteX449" fmla="*/ 1794914 w 7467600"/>
              <a:gd name="connsiteY449" fmla="*/ 6858000 h 6858000"/>
              <a:gd name="connsiteX450" fmla="*/ 1746128 w 7467600"/>
              <a:gd name="connsiteY450" fmla="*/ 6858000 h 6858000"/>
              <a:gd name="connsiteX451" fmla="*/ 1753934 w 7467600"/>
              <a:gd name="connsiteY451" fmla="*/ 6724796 h 6858000"/>
              <a:gd name="connsiteX452" fmla="*/ 1792053 w 7467600"/>
              <a:gd name="connsiteY452" fmla="*/ 6572396 h 6858000"/>
              <a:gd name="connsiteX453" fmla="*/ 1862248 w 7467600"/>
              <a:gd name="connsiteY453" fmla="*/ 6266397 h 6858000"/>
              <a:gd name="connsiteX454" fmla="*/ 1862250 w 7467600"/>
              <a:gd name="connsiteY454" fmla="*/ 6033531 h 6858000"/>
              <a:gd name="connsiteX455" fmla="*/ 1211999 w 7467600"/>
              <a:gd name="connsiteY455" fmla="*/ 6683610 h 6858000"/>
              <a:gd name="connsiteX456" fmla="*/ 1213266 w 7467600"/>
              <a:gd name="connsiteY456" fmla="*/ 6691947 h 6858000"/>
              <a:gd name="connsiteX457" fmla="*/ 1203370 w 7467600"/>
              <a:gd name="connsiteY457" fmla="*/ 6850676 h 6858000"/>
              <a:gd name="connsiteX458" fmla="*/ 1203671 w 7467600"/>
              <a:gd name="connsiteY458" fmla="*/ 6858000 h 6858000"/>
              <a:gd name="connsiteX459" fmla="*/ 1143180 w 7467600"/>
              <a:gd name="connsiteY459" fmla="*/ 6858000 h 6858000"/>
              <a:gd name="connsiteX460" fmla="*/ 1142176 w 7467600"/>
              <a:gd name="connsiteY460" fmla="*/ 6766045 h 6858000"/>
              <a:gd name="connsiteX461" fmla="*/ 1067484 w 7467600"/>
              <a:gd name="connsiteY461" fmla="*/ 6858000 h 6858000"/>
              <a:gd name="connsiteX462" fmla="*/ 953928 w 7467600"/>
              <a:gd name="connsiteY462" fmla="*/ 6858000 h 6858000"/>
              <a:gd name="connsiteX463" fmla="*/ 959715 w 7467600"/>
              <a:gd name="connsiteY463" fmla="*/ 6850185 h 6858000"/>
              <a:gd name="connsiteX464" fmla="*/ 1483788 w 7467600"/>
              <a:gd name="connsiteY464" fmla="*/ 6259174 h 6858000"/>
              <a:gd name="connsiteX465" fmla="*/ 1100671 w 7467600"/>
              <a:gd name="connsiteY465" fmla="*/ 6252137 h 6858000"/>
              <a:gd name="connsiteX466" fmla="*/ 1090144 w 7467600"/>
              <a:gd name="connsiteY466" fmla="*/ 6256748 h 6858000"/>
              <a:gd name="connsiteX467" fmla="*/ 1095872 w 7467600"/>
              <a:gd name="connsiteY467" fmla="*/ 6271892 h 6858000"/>
              <a:gd name="connsiteX468" fmla="*/ 262785 w 7467600"/>
              <a:gd name="connsiteY468" fmla="*/ 6845450 h 6858000"/>
              <a:gd name="connsiteX469" fmla="*/ 209968 w 7467600"/>
              <a:gd name="connsiteY469" fmla="*/ 6770713 h 6858000"/>
              <a:gd name="connsiteX470" fmla="*/ 873460 w 7467600"/>
              <a:gd name="connsiteY470" fmla="*/ 6253768 h 6858000"/>
              <a:gd name="connsiteX471" fmla="*/ 192686 w 7467600"/>
              <a:gd name="connsiteY471" fmla="*/ 5849257 h 6858000"/>
              <a:gd name="connsiteX472" fmla="*/ 4696 w 7467600"/>
              <a:gd name="connsiteY472" fmla="*/ 5697668 h 6858000"/>
              <a:gd name="connsiteX473" fmla="*/ 0 w 7467600"/>
              <a:gd name="connsiteY473" fmla="*/ 5689984 h 6858000"/>
              <a:gd name="connsiteX474" fmla="*/ 0 w 7467600"/>
              <a:gd name="connsiteY474" fmla="*/ 5513472 h 6858000"/>
              <a:gd name="connsiteX475" fmla="*/ 174101 w 7467600"/>
              <a:gd name="connsiteY475" fmla="*/ 5620277 h 6858000"/>
              <a:gd name="connsiteX476" fmla="*/ 891800 w 7467600"/>
              <a:gd name="connsiteY476" fmla="*/ 6036935 h 6858000"/>
              <a:gd name="connsiteX477" fmla="*/ 1072219 w 7467600"/>
              <a:gd name="connsiteY477" fmla="*/ 6169443 h 6858000"/>
              <a:gd name="connsiteX478" fmla="*/ 1074117 w 7467600"/>
              <a:gd name="connsiteY478" fmla="*/ 6170301 h 6858000"/>
              <a:gd name="connsiteX479" fmla="*/ 1083114 w 7467600"/>
              <a:gd name="connsiteY479" fmla="*/ 6174131 h 6858000"/>
              <a:gd name="connsiteX480" fmla="*/ 1543010 w 7467600"/>
              <a:gd name="connsiteY480" fmla="*/ 6191140 h 6858000"/>
              <a:gd name="connsiteX481" fmla="*/ 1551080 w 7467600"/>
              <a:gd name="connsiteY481" fmla="*/ 6195006 h 6858000"/>
              <a:gd name="connsiteX482" fmla="*/ 2345443 w 7467600"/>
              <a:gd name="connsiteY482" fmla="*/ 5549882 h 6858000"/>
              <a:gd name="connsiteX483" fmla="*/ 1721499 w 7467600"/>
              <a:gd name="connsiteY483" fmla="*/ 5599969 h 6858000"/>
              <a:gd name="connsiteX484" fmla="*/ 767716 w 7467600"/>
              <a:gd name="connsiteY484" fmla="*/ 5472768 h 6858000"/>
              <a:gd name="connsiteX485" fmla="*/ 722147 w 7467600"/>
              <a:gd name="connsiteY485" fmla="*/ 5393091 h 6858000"/>
              <a:gd name="connsiteX486" fmla="*/ 1485552 w 7467600"/>
              <a:gd name="connsiteY486" fmla="*/ 5313202 h 6858000"/>
              <a:gd name="connsiteX487" fmla="*/ 2143004 w 7467600"/>
              <a:gd name="connsiteY487" fmla="*/ 5402420 h 6858000"/>
              <a:gd name="connsiteX488" fmla="*/ 1933391 w 7467600"/>
              <a:gd name="connsiteY488" fmla="*/ 5156971 h 6858000"/>
              <a:gd name="connsiteX489" fmla="*/ 1827118 w 7467600"/>
              <a:gd name="connsiteY489" fmla="*/ 4968410 h 6858000"/>
              <a:gd name="connsiteX490" fmla="*/ 1837349 w 7467600"/>
              <a:gd name="connsiteY490" fmla="*/ 4956357 h 6858000"/>
              <a:gd name="connsiteX491" fmla="*/ 2162835 w 7467600"/>
              <a:gd name="connsiteY491" fmla="*/ 5187853 h 6858000"/>
              <a:gd name="connsiteX492" fmla="*/ 2257167 w 7467600"/>
              <a:gd name="connsiteY492" fmla="*/ 5462123 h 6858000"/>
              <a:gd name="connsiteX493" fmla="*/ 2261598 w 7467600"/>
              <a:gd name="connsiteY493" fmla="*/ 5467998 h 6858000"/>
              <a:gd name="connsiteX494" fmla="*/ 2437177 w 7467600"/>
              <a:gd name="connsiteY494" fmla="*/ 5479608 h 6858000"/>
              <a:gd name="connsiteX495" fmla="*/ 2445247 w 7467600"/>
              <a:gd name="connsiteY495" fmla="*/ 5483476 h 6858000"/>
              <a:gd name="connsiteX496" fmla="*/ 2743626 w 7467600"/>
              <a:gd name="connsiteY496" fmla="*/ 5304819 h 6858000"/>
              <a:gd name="connsiteX497" fmla="*/ 3048102 w 7467600"/>
              <a:gd name="connsiteY497" fmla="*/ 5150595 h 6858000"/>
              <a:gd name="connsiteX498" fmla="*/ 1799414 w 7467600"/>
              <a:gd name="connsiteY498" fmla="*/ 4694732 h 6858000"/>
              <a:gd name="connsiteX499" fmla="*/ 1771735 w 7467600"/>
              <a:gd name="connsiteY499" fmla="*/ 4619929 h 6858000"/>
              <a:gd name="connsiteX500" fmla="*/ 3104273 w 7467600"/>
              <a:gd name="connsiteY500" fmla="*/ 5076159 h 6858000"/>
              <a:gd name="connsiteX501" fmla="*/ 3113245 w 7467600"/>
              <a:gd name="connsiteY501" fmla="*/ 5090705 h 6858000"/>
              <a:gd name="connsiteX502" fmla="*/ 3126294 w 7467600"/>
              <a:gd name="connsiteY502" fmla="*/ 5114400 h 6858000"/>
              <a:gd name="connsiteX503" fmla="*/ 3937433 w 7467600"/>
              <a:gd name="connsiteY503" fmla="*/ 4830473 h 6858000"/>
              <a:gd name="connsiteX504" fmla="*/ 3590475 w 7467600"/>
              <a:gd name="connsiteY504" fmla="*/ 4597974 h 6858000"/>
              <a:gd name="connsiteX505" fmla="*/ 3100264 w 7467600"/>
              <a:gd name="connsiteY505" fmla="*/ 4579845 h 6858000"/>
              <a:gd name="connsiteX506" fmla="*/ 2183576 w 7467600"/>
              <a:gd name="connsiteY506" fmla="*/ 4227150 h 6858000"/>
              <a:gd name="connsiteX507" fmla="*/ 2151029 w 7467600"/>
              <a:gd name="connsiteY507" fmla="*/ 4146947 h 6858000"/>
              <a:gd name="connsiteX508" fmla="*/ 3563434 w 7467600"/>
              <a:gd name="connsiteY508" fmla="*/ 4469115 h 6858000"/>
              <a:gd name="connsiteX509" fmla="*/ 3177952 w 7467600"/>
              <a:gd name="connsiteY509" fmla="*/ 3657386 h 6858000"/>
              <a:gd name="connsiteX510" fmla="*/ 3189263 w 7467600"/>
              <a:gd name="connsiteY510" fmla="*/ 3625726 h 6858000"/>
              <a:gd name="connsiteX511" fmla="*/ 3560912 w 7467600"/>
              <a:gd name="connsiteY511" fmla="*/ 4079863 h 6858000"/>
              <a:gd name="connsiteX512" fmla="*/ 3626636 w 7467600"/>
              <a:gd name="connsiteY512" fmla="*/ 4512230 h 6858000"/>
              <a:gd name="connsiteX513" fmla="*/ 3653088 w 7467600"/>
              <a:gd name="connsiteY513" fmla="*/ 4521417 h 6858000"/>
              <a:gd name="connsiteX514" fmla="*/ 3988128 w 7467600"/>
              <a:gd name="connsiteY514" fmla="*/ 4817267 h 6858000"/>
              <a:gd name="connsiteX515" fmla="*/ 4830582 w 7467600"/>
              <a:gd name="connsiteY515" fmla="*/ 4676000 h 6858000"/>
              <a:gd name="connsiteX516" fmla="*/ 4830100 w 7467600"/>
              <a:gd name="connsiteY516" fmla="*/ 4675554 h 6858000"/>
              <a:gd name="connsiteX517" fmla="*/ 4036318 w 7467600"/>
              <a:gd name="connsiteY517" fmla="*/ 4147013 h 6858000"/>
              <a:gd name="connsiteX518" fmla="*/ 3432098 w 7467600"/>
              <a:gd name="connsiteY518" fmla="*/ 3537312 h 6858000"/>
              <a:gd name="connsiteX519" fmla="*/ 3446761 w 7467600"/>
              <a:gd name="connsiteY519" fmla="*/ 3461278 h 6858000"/>
              <a:gd name="connsiteX520" fmla="*/ 4419733 w 7467600"/>
              <a:gd name="connsiteY520" fmla="*/ 3963555 h 6858000"/>
              <a:gd name="connsiteX521" fmla="*/ 4781371 w 7467600"/>
              <a:gd name="connsiteY521" fmla="*/ 4458604 h 6858000"/>
              <a:gd name="connsiteX522" fmla="*/ 4780440 w 7467600"/>
              <a:gd name="connsiteY522" fmla="*/ 4470290 h 6858000"/>
              <a:gd name="connsiteX523" fmla="*/ 4898954 w 7467600"/>
              <a:gd name="connsiteY523" fmla="*/ 4662092 h 6858000"/>
              <a:gd name="connsiteX524" fmla="*/ 4900699 w 7467600"/>
              <a:gd name="connsiteY524" fmla="*/ 4670867 h 6858000"/>
              <a:gd name="connsiteX525" fmla="*/ 5714511 w 7467600"/>
              <a:gd name="connsiteY525" fmla="*/ 4663483 h 6858000"/>
              <a:gd name="connsiteX526" fmla="*/ 5464793 w 7467600"/>
              <a:gd name="connsiteY526" fmla="*/ 4393556 h 6858000"/>
              <a:gd name="connsiteX527" fmla="*/ 5461897 w 7467600"/>
              <a:gd name="connsiteY527" fmla="*/ 4390879 h 6858000"/>
              <a:gd name="connsiteX528" fmla="*/ 4294126 w 7467600"/>
              <a:gd name="connsiteY528" fmla="*/ 3303048 h 6858000"/>
              <a:gd name="connsiteX529" fmla="*/ 4305321 w 7467600"/>
              <a:gd name="connsiteY529" fmla="*/ 3256953 h 6858000"/>
              <a:gd name="connsiteX530" fmla="*/ 4949299 w 7467600"/>
              <a:gd name="connsiteY530" fmla="*/ 3766336 h 6858000"/>
              <a:gd name="connsiteX531" fmla="*/ 5291452 w 7467600"/>
              <a:gd name="connsiteY531" fmla="*/ 4076801 h 6858000"/>
              <a:gd name="connsiteX532" fmla="*/ 5434998 w 7467600"/>
              <a:gd name="connsiteY532" fmla="*/ 4254100 h 6858000"/>
              <a:gd name="connsiteX533" fmla="*/ 5351015 w 7467600"/>
              <a:gd name="connsiteY533" fmla="*/ 3760989 h 6858000"/>
              <a:gd name="connsiteX534" fmla="*/ 5413780 w 7467600"/>
              <a:gd name="connsiteY534" fmla="*/ 2966265 h 6858000"/>
              <a:gd name="connsiteX535" fmla="*/ 5425627 w 7467600"/>
              <a:gd name="connsiteY535" fmla="*/ 2954192 h 6858000"/>
              <a:gd name="connsiteX536" fmla="*/ 6604735 w 7467600"/>
              <a:gd name="connsiteY536" fmla="*/ 2041381 h 6858000"/>
              <a:gd name="connsiteX537" fmla="*/ 7204487 w 7467600"/>
              <a:gd name="connsiteY537" fmla="*/ 2742112 h 6858000"/>
              <a:gd name="connsiteX538" fmla="*/ 7131592 w 7467600"/>
              <a:gd name="connsiteY538" fmla="*/ 2672096 h 6858000"/>
              <a:gd name="connsiteX539" fmla="*/ 6996344 w 7467600"/>
              <a:gd name="connsiteY539" fmla="*/ 2518310 h 6858000"/>
              <a:gd name="connsiteX540" fmla="*/ 6735495 w 7467600"/>
              <a:gd name="connsiteY540" fmla="*/ 2196890 h 6858000"/>
              <a:gd name="connsiteX541" fmla="*/ 6721901 w 7467600"/>
              <a:gd name="connsiteY541" fmla="*/ 2179274 h 6858000"/>
              <a:gd name="connsiteX542" fmla="*/ 6604735 w 7467600"/>
              <a:gd name="connsiteY542" fmla="*/ 2041381 h 6858000"/>
              <a:gd name="connsiteX543" fmla="*/ 6591670 w 7467600"/>
              <a:gd name="connsiteY543" fmla="*/ 1988277 h 6858000"/>
              <a:gd name="connsiteX544" fmla="*/ 6747349 w 7467600"/>
              <a:gd name="connsiteY544" fmla="*/ 2160069 h 6858000"/>
              <a:gd name="connsiteX545" fmla="*/ 6760943 w 7467600"/>
              <a:gd name="connsiteY545" fmla="*/ 2177686 h 6858000"/>
              <a:gd name="connsiteX546" fmla="*/ 7021065 w 7467600"/>
              <a:gd name="connsiteY546" fmla="*/ 2498102 h 6858000"/>
              <a:gd name="connsiteX547" fmla="*/ 7155223 w 7467600"/>
              <a:gd name="connsiteY547" fmla="*/ 2650386 h 6858000"/>
              <a:gd name="connsiteX548" fmla="*/ 7203167 w 7467600"/>
              <a:gd name="connsiteY548" fmla="*/ 2697288 h 6858000"/>
              <a:gd name="connsiteX549" fmla="*/ 6937703 w 7467600"/>
              <a:gd name="connsiteY549" fmla="*/ 2321981 h 6858000"/>
              <a:gd name="connsiteX550" fmla="*/ 6591670 w 7467600"/>
              <a:gd name="connsiteY550" fmla="*/ 1988277 h 6858000"/>
              <a:gd name="connsiteX551" fmla="*/ 5798671 w 7467600"/>
              <a:gd name="connsiteY551" fmla="*/ 1981601 h 6858000"/>
              <a:gd name="connsiteX552" fmla="*/ 5754709 w 7467600"/>
              <a:gd name="connsiteY552" fmla="*/ 2071454 h 6858000"/>
              <a:gd name="connsiteX553" fmla="*/ 5763044 w 7467600"/>
              <a:gd name="connsiteY553" fmla="*/ 2842206 h 6858000"/>
              <a:gd name="connsiteX554" fmla="*/ 5764974 w 7467600"/>
              <a:gd name="connsiteY554" fmla="*/ 2799609 h 6858000"/>
              <a:gd name="connsiteX555" fmla="*/ 5767665 w 7467600"/>
              <a:gd name="connsiteY555" fmla="*/ 2666409 h 6858000"/>
              <a:gd name="connsiteX556" fmla="*/ 5763055 w 7467600"/>
              <a:gd name="connsiteY556" fmla="*/ 2579705 h 6858000"/>
              <a:gd name="connsiteX557" fmla="*/ 5758079 w 7467600"/>
              <a:gd name="connsiteY557" fmla="*/ 2492508 h 6858000"/>
              <a:gd name="connsiteX558" fmla="*/ 5779325 w 7467600"/>
              <a:gd name="connsiteY558" fmla="*/ 2197069 h 6858000"/>
              <a:gd name="connsiteX559" fmla="*/ 5798671 w 7467600"/>
              <a:gd name="connsiteY559" fmla="*/ 1981601 h 6858000"/>
              <a:gd name="connsiteX560" fmla="*/ 5829202 w 7467600"/>
              <a:gd name="connsiteY560" fmla="*/ 1971679 h 6858000"/>
              <a:gd name="connsiteX561" fmla="*/ 5809558 w 7467600"/>
              <a:gd name="connsiteY561" fmla="*/ 2198043 h 6858000"/>
              <a:gd name="connsiteX562" fmla="*/ 5788653 w 7467600"/>
              <a:gd name="connsiteY562" fmla="*/ 2489430 h 6858000"/>
              <a:gd name="connsiteX563" fmla="*/ 5793439 w 7467600"/>
              <a:gd name="connsiteY563" fmla="*/ 2575235 h 6858000"/>
              <a:gd name="connsiteX564" fmla="*/ 5796837 w 7467600"/>
              <a:gd name="connsiteY564" fmla="*/ 2637633 h 6858000"/>
              <a:gd name="connsiteX565" fmla="*/ 5818614 w 7467600"/>
              <a:gd name="connsiteY565" fmla="*/ 2473055 h 6858000"/>
              <a:gd name="connsiteX566" fmla="*/ 5829202 w 7467600"/>
              <a:gd name="connsiteY566" fmla="*/ 1971679 h 6858000"/>
              <a:gd name="connsiteX567" fmla="*/ 5911389 w 7467600"/>
              <a:gd name="connsiteY567" fmla="*/ 1898371 h 6858000"/>
              <a:gd name="connsiteX568" fmla="*/ 6237627 w 7467600"/>
              <a:gd name="connsiteY568" fmla="*/ 2231921 h 6858000"/>
              <a:gd name="connsiteX569" fmla="*/ 5911389 w 7467600"/>
              <a:gd name="connsiteY569" fmla="*/ 1898371 h 6858000"/>
              <a:gd name="connsiteX570" fmla="*/ 6944437 w 7467600"/>
              <a:gd name="connsiteY570" fmla="*/ 1575402 h 6858000"/>
              <a:gd name="connsiteX571" fmla="*/ 6304730 w 7467600"/>
              <a:gd name="connsiteY571" fmla="*/ 1766654 h 6858000"/>
              <a:gd name="connsiteX572" fmla="*/ 6944437 w 7467600"/>
              <a:gd name="connsiteY572" fmla="*/ 1575402 h 6858000"/>
              <a:gd name="connsiteX573" fmla="*/ 7019523 w 7467600"/>
              <a:gd name="connsiteY573" fmla="*/ 1519450 h 6858000"/>
              <a:gd name="connsiteX574" fmla="*/ 6298091 w 7467600"/>
              <a:gd name="connsiteY574" fmla="*/ 1737122 h 6858000"/>
              <a:gd name="connsiteX575" fmla="*/ 7019523 w 7467600"/>
              <a:gd name="connsiteY575" fmla="*/ 1519450 h 6858000"/>
              <a:gd name="connsiteX576" fmla="*/ 2399523 w 7467600"/>
              <a:gd name="connsiteY576" fmla="*/ 1428234 h 6858000"/>
              <a:gd name="connsiteX577" fmla="*/ 2224982 w 7467600"/>
              <a:gd name="connsiteY577" fmla="*/ 1826201 h 6858000"/>
              <a:gd name="connsiteX578" fmla="*/ 2096099 w 7467600"/>
              <a:gd name="connsiteY578" fmla="*/ 2345900 h 6858000"/>
              <a:gd name="connsiteX579" fmla="*/ 2283317 w 7467600"/>
              <a:gd name="connsiteY579" fmla="*/ 1796925 h 6858000"/>
              <a:gd name="connsiteX580" fmla="*/ 2399523 w 7467600"/>
              <a:gd name="connsiteY580" fmla="*/ 1428234 h 6858000"/>
              <a:gd name="connsiteX581" fmla="*/ 2448558 w 7467600"/>
              <a:gd name="connsiteY581" fmla="*/ 1373435 h 6858000"/>
              <a:gd name="connsiteX582" fmla="*/ 2312521 w 7467600"/>
              <a:gd name="connsiteY582" fmla="*/ 1806140 h 6858000"/>
              <a:gd name="connsiteX583" fmla="*/ 2127533 w 7467600"/>
              <a:gd name="connsiteY583" fmla="*/ 2348380 h 6858000"/>
              <a:gd name="connsiteX584" fmla="*/ 2358080 w 7467600"/>
              <a:gd name="connsiteY584" fmla="*/ 1866134 h 6858000"/>
              <a:gd name="connsiteX585" fmla="*/ 2407436 w 7467600"/>
              <a:gd name="connsiteY585" fmla="*/ 1651070 h 6858000"/>
              <a:gd name="connsiteX586" fmla="*/ 2448558 w 7467600"/>
              <a:gd name="connsiteY586" fmla="*/ 1373435 h 6858000"/>
              <a:gd name="connsiteX587" fmla="*/ 278707 w 7467600"/>
              <a:gd name="connsiteY587" fmla="*/ 1352270 h 6858000"/>
              <a:gd name="connsiteX588" fmla="*/ 321570 w 7467600"/>
              <a:gd name="connsiteY588" fmla="*/ 1861610 h 6858000"/>
              <a:gd name="connsiteX589" fmla="*/ 294281 w 7467600"/>
              <a:gd name="connsiteY589" fmla="*/ 1440658 h 6858000"/>
              <a:gd name="connsiteX590" fmla="*/ 278707 w 7467600"/>
              <a:gd name="connsiteY590" fmla="*/ 1352270 h 6858000"/>
              <a:gd name="connsiteX591" fmla="*/ 1423821 w 7467600"/>
              <a:gd name="connsiteY591" fmla="*/ 1351958 h 6858000"/>
              <a:gd name="connsiteX592" fmla="*/ 1638521 w 7467600"/>
              <a:gd name="connsiteY592" fmla="*/ 1908470 h 6858000"/>
              <a:gd name="connsiteX593" fmla="*/ 1754199 w 7467600"/>
              <a:gd name="connsiteY593" fmla="*/ 2149284 h 6858000"/>
              <a:gd name="connsiteX594" fmla="*/ 1908359 w 7467600"/>
              <a:gd name="connsiteY594" fmla="*/ 2364988 h 6858000"/>
              <a:gd name="connsiteX595" fmla="*/ 1647661 w 7467600"/>
              <a:gd name="connsiteY595" fmla="*/ 1825945 h 6858000"/>
              <a:gd name="connsiteX596" fmla="*/ 1423821 w 7467600"/>
              <a:gd name="connsiteY596" fmla="*/ 1351958 h 6858000"/>
              <a:gd name="connsiteX597" fmla="*/ 1431890 w 7467600"/>
              <a:gd name="connsiteY597" fmla="*/ 1306475 h 6858000"/>
              <a:gd name="connsiteX598" fmla="*/ 1507597 w 7467600"/>
              <a:gd name="connsiteY598" fmla="*/ 1446132 h 6858000"/>
              <a:gd name="connsiteX599" fmla="*/ 1674586 w 7467600"/>
              <a:gd name="connsiteY599" fmla="*/ 1813832 h 6858000"/>
              <a:gd name="connsiteX600" fmla="*/ 1815950 w 7467600"/>
              <a:gd name="connsiteY600" fmla="*/ 2128564 h 6858000"/>
              <a:gd name="connsiteX601" fmla="*/ 1984242 w 7467600"/>
              <a:gd name="connsiteY601" fmla="*/ 2430829 h 6858000"/>
              <a:gd name="connsiteX602" fmla="*/ 2014023 w 7467600"/>
              <a:gd name="connsiteY602" fmla="*/ 2450995 h 6858000"/>
              <a:gd name="connsiteX603" fmla="*/ 1747337 w 7467600"/>
              <a:gd name="connsiteY603" fmla="*/ 1855264 h 6858000"/>
              <a:gd name="connsiteX604" fmla="*/ 1533749 w 7467600"/>
              <a:gd name="connsiteY604" fmla="*/ 1478656 h 6858000"/>
              <a:gd name="connsiteX605" fmla="*/ 1431890 w 7467600"/>
              <a:gd name="connsiteY605" fmla="*/ 1306475 h 6858000"/>
              <a:gd name="connsiteX606" fmla="*/ 5052692 w 7467600"/>
              <a:gd name="connsiteY606" fmla="*/ 1292994 h 6858000"/>
              <a:gd name="connsiteX607" fmla="*/ 5200661 w 7467600"/>
              <a:gd name="connsiteY607" fmla="*/ 1635186 h 6858000"/>
              <a:gd name="connsiteX608" fmla="*/ 5297138 w 7467600"/>
              <a:gd name="connsiteY608" fmla="*/ 1906351 h 6858000"/>
              <a:gd name="connsiteX609" fmla="*/ 5052692 w 7467600"/>
              <a:gd name="connsiteY609" fmla="*/ 1292994 h 6858000"/>
              <a:gd name="connsiteX610" fmla="*/ 5009948 w 7467600"/>
              <a:gd name="connsiteY610" fmla="*/ 1273619 h 6858000"/>
              <a:gd name="connsiteX611" fmla="*/ 5121777 w 7467600"/>
              <a:gd name="connsiteY611" fmla="*/ 1654213 h 6858000"/>
              <a:gd name="connsiteX612" fmla="*/ 5293545 w 7467600"/>
              <a:gd name="connsiteY612" fmla="*/ 2072247 h 6858000"/>
              <a:gd name="connsiteX613" fmla="*/ 5294042 w 7467600"/>
              <a:gd name="connsiteY613" fmla="*/ 2065019 h 6858000"/>
              <a:gd name="connsiteX614" fmla="*/ 5171936 w 7467600"/>
              <a:gd name="connsiteY614" fmla="*/ 1647613 h 6858000"/>
              <a:gd name="connsiteX615" fmla="*/ 5009948 w 7467600"/>
              <a:gd name="connsiteY615" fmla="*/ 1273619 h 6858000"/>
              <a:gd name="connsiteX616" fmla="*/ 655236 w 7467600"/>
              <a:gd name="connsiteY616" fmla="*/ 1268632 h 6858000"/>
              <a:gd name="connsiteX617" fmla="*/ 839521 w 7467600"/>
              <a:gd name="connsiteY617" fmla="*/ 1685315 h 6858000"/>
              <a:gd name="connsiteX618" fmla="*/ 1109416 w 7467600"/>
              <a:gd name="connsiteY618" fmla="*/ 2061663 h 6858000"/>
              <a:gd name="connsiteX619" fmla="*/ 1298300 w 7467600"/>
              <a:gd name="connsiteY619" fmla="*/ 2247742 h 6858000"/>
              <a:gd name="connsiteX620" fmla="*/ 1125871 w 7467600"/>
              <a:gd name="connsiteY620" fmla="*/ 1989513 h 6858000"/>
              <a:gd name="connsiteX621" fmla="*/ 981574 w 7467600"/>
              <a:gd name="connsiteY621" fmla="*/ 1783157 h 6858000"/>
              <a:gd name="connsiteX622" fmla="*/ 922198 w 7467600"/>
              <a:gd name="connsiteY622" fmla="*/ 1677437 h 6858000"/>
              <a:gd name="connsiteX623" fmla="*/ 869293 w 7467600"/>
              <a:gd name="connsiteY623" fmla="*/ 1583214 h 6858000"/>
              <a:gd name="connsiteX624" fmla="*/ 751431 w 7467600"/>
              <a:gd name="connsiteY624" fmla="*/ 1405731 h 6858000"/>
              <a:gd name="connsiteX625" fmla="*/ 655236 w 7467600"/>
              <a:gd name="connsiteY625" fmla="*/ 1268632 h 6858000"/>
              <a:gd name="connsiteX626" fmla="*/ 6516292 w 7467600"/>
              <a:gd name="connsiteY626" fmla="*/ 1263064 h 6858000"/>
              <a:gd name="connsiteX627" fmla="*/ 5736320 w 7467600"/>
              <a:gd name="connsiteY627" fmla="*/ 1501803 h 6858000"/>
              <a:gd name="connsiteX628" fmla="*/ 6516292 w 7467600"/>
              <a:gd name="connsiteY628" fmla="*/ 1263064 h 6858000"/>
              <a:gd name="connsiteX629" fmla="*/ 291466 w 7467600"/>
              <a:gd name="connsiteY629" fmla="*/ 1250369 h 6858000"/>
              <a:gd name="connsiteX630" fmla="*/ 323180 w 7467600"/>
              <a:gd name="connsiteY630" fmla="*/ 1435283 h 6858000"/>
              <a:gd name="connsiteX631" fmla="*/ 349381 w 7467600"/>
              <a:gd name="connsiteY631" fmla="*/ 1875041 h 6858000"/>
              <a:gd name="connsiteX632" fmla="*/ 374363 w 7467600"/>
              <a:gd name="connsiteY632" fmla="*/ 1506494 h 6858000"/>
              <a:gd name="connsiteX633" fmla="*/ 302168 w 7467600"/>
              <a:gd name="connsiteY633" fmla="*/ 1274495 h 6858000"/>
              <a:gd name="connsiteX634" fmla="*/ 291466 w 7467600"/>
              <a:gd name="connsiteY634" fmla="*/ 1250369 h 6858000"/>
              <a:gd name="connsiteX635" fmla="*/ 678222 w 7467600"/>
              <a:gd name="connsiteY635" fmla="*/ 1248670 h 6858000"/>
              <a:gd name="connsiteX636" fmla="*/ 775536 w 7467600"/>
              <a:gd name="connsiteY636" fmla="*/ 1388015 h 6858000"/>
              <a:gd name="connsiteX637" fmla="*/ 894529 w 7467600"/>
              <a:gd name="connsiteY637" fmla="*/ 1567739 h 6858000"/>
              <a:gd name="connsiteX638" fmla="*/ 948000 w 7467600"/>
              <a:gd name="connsiteY638" fmla="*/ 1663088 h 6858000"/>
              <a:gd name="connsiteX639" fmla="*/ 1006812 w 7467600"/>
              <a:gd name="connsiteY639" fmla="*/ 1767683 h 6858000"/>
              <a:gd name="connsiteX640" fmla="*/ 1149133 w 7467600"/>
              <a:gd name="connsiteY640" fmla="*/ 1971513 h 6858000"/>
              <a:gd name="connsiteX641" fmla="*/ 1333952 w 7467600"/>
              <a:gd name="connsiteY641" fmla="*/ 2251620 h 6858000"/>
              <a:gd name="connsiteX642" fmla="*/ 1337329 w 7467600"/>
              <a:gd name="connsiteY642" fmla="*/ 2258350 h 6858000"/>
              <a:gd name="connsiteX643" fmla="*/ 1014726 w 7467600"/>
              <a:gd name="connsiteY643" fmla="*/ 1615556 h 6858000"/>
              <a:gd name="connsiteX644" fmla="*/ 678222 w 7467600"/>
              <a:gd name="connsiteY644" fmla="*/ 1248670 h 6858000"/>
              <a:gd name="connsiteX645" fmla="*/ 6691602 w 7467600"/>
              <a:gd name="connsiteY645" fmla="*/ 1140573 h 6858000"/>
              <a:gd name="connsiteX646" fmla="*/ 6571100 w 7467600"/>
              <a:gd name="connsiteY646" fmla="*/ 1183662 h 6858000"/>
              <a:gd name="connsiteX647" fmla="*/ 6241687 w 7467600"/>
              <a:gd name="connsiteY647" fmla="*/ 1257600 h 6858000"/>
              <a:gd name="connsiteX648" fmla="*/ 5693009 w 7467600"/>
              <a:gd name="connsiteY648" fmla="*/ 1478256 h 6858000"/>
              <a:gd name="connsiteX649" fmla="*/ 6548420 w 7467600"/>
              <a:gd name="connsiteY649" fmla="*/ 1214599 h 6858000"/>
              <a:gd name="connsiteX650" fmla="*/ 6605473 w 7467600"/>
              <a:gd name="connsiteY650" fmla="*/ 1184686 h 6858000"/>
              <a:gd name="connsiteX651" fmla="*/ 6691602 w 7467600"/>
              <a:gd name="connsiteY651" fmla="*/ 1140573 h 6858000"/>
              <a:gd name="connsiteX652" fmla="*/ 4002475 w 7467600"/>
              <a:gd name="connsiteY652" fmla="*/ 1037802 h 6858000"/>
              <a:gd name="connsiteX653" fmla="*/ 4000324 w 7467600"/>
              <a:gd name="connsiteY653" fmla="*/ 1039362 h 6858000"/>
              <a:gd name="connsiteX654" fmla="*/ 4002862 w 7467600"/>
              <a:gd name="connsiteY654" fmla="*/ 1042866 h 6858000"/>
              <a:gd name="connsiteX655" fmla="*/ 4002475 w 7467600"/>
              <a:gd name="connsiteY655" fmla="*/ 1037802 h 6858000"/>
              <a:gd name="connsiteX656" fmla="*/ 506322 w 7467600"/>
              <a:gd name="connsiteY656" fmla="*/ 1020997 h 6858000"/>
              <a:gd name="connsiteX657" fmla="*/ 533068 w 7467600"/>
              <a:gd name="connsiteY657" fmla="*/ 1029409 h 6858000"/>
              <a:gd name="connsiteX658" fmla="*/ 1232525 w 7467600"/>
              <a:gd name="connsiteY658" fmla="*/ 1804675 h 6858000"/>
              <a:gd name="connsiteX659" fmla="*/ 1388858 w 7467600"/>
              <a:gd name="connsiteY659" fmla="*/ 2368011 h 6858000"/>
              <a:gd name="connsiteX660" fmla="*/ 1384098 w 7467600"/>
              <a:gd name="connsiteY660" fmla="*/ 2378125 h 6858000"/>
              <a:gd name="connsiteX661" fmla="*/ 1425393 w 7467600"/>
              <a:gd name="connsiteY661" fmla="*/ 2589124 h 6858000"/>
              <a:gd name="connsiteX662" fmla="*/ 1424001 w 7467600"/>
              <a:gd name="connsiteY662" fmla="*/ 2597541 h 6858000"/>
              <a:gd name="connsiteX663" fmla="*/ 2152729 w 7467600"/>
              <a:gd name="connsiteY663" fmla="*/ 2864487 h 6858000"/>
              <a:gd name="connsiteX664" fmla="*/ 2020609 w 7467600"/>
              <a:gd name="connsiteY664" fmla="*/ 2539671 h 6858000"/>
              <a:gd name="connsiteX665" fmla="*/ 2018920 w 7467600"/>
              <a:gd name="connsiteY665" fmla="*/ 2536309 h 6858000"/>
              <a:gd name="connsiteX666" fmla="*/ 1342441 w 7467600"/>
              <a:gd name="connsiteY666" fmla="*/ 1173017 h 6858000"/>
              <a:gd name="connsiteX667" fmla="*/ 1367925 w 7467600"/>
              <a:gd name="connsiteY667" fmla="*/ 1135648 h 6858000"/>
              <a:gd name="connsiteX668" fmla="*/ 1771401 w 7467600"/>
              <a:gd name="connsiteY668" fmla="*/ 1806673 h 6858000"/>
              <a:gd name="connsiteX669" fmla="*/ 1972385 w 7467600"/>
              <a:gd name="connsiteY669" fmla="*/ 2198735 h 6858000"/>
              <a:gd name="connsiteX670" fmla="*/ 2040892 w 7467600"/>
              <a:gd name="connsiteY670" fmla="*/ 2405205 h 6858000"/>
              <a:gd name="connsiteX671" fmla="*/ 2131689 w 7467600"/>
              <a:gd name="connsiteY671" fmla="*/ 1936926 h 6858000"/>
              <a:gd name="connsiteX672" fmla="*/ 2454820 w 7467600"/>
              <a:gd name="connsiteY672" fmla="*/ 1248808 h 6858000"/>
              <a:gd name="connsiteX673" fmla="*/ 2492512 w 7467600"/>
              <a:gd name="connsiteY673" fmla="*/ 1302920 h 6858000"/>
              <a:gd name="connsiteX674" fmla="*/ 2081216 w 7467600"/>
              <a:gd name="connsiteY674" fmla="*/ 2527513 h 6858000"/>
              <a:gd name="connsiteX675" fmla="*/ 2081211 w 7467600"/>
              <a:gd name="connsiteY675" fmla="*/ 2528916 h 6858000"/>
              <a:gd name="connsiteX676" fmla="*/ 2199067 w 7467600"/>
              <a:gd name="connsiteY676" fmla="*/ 2884061 h 6858000"/>
              <a:gd name="connsiteX677" fmla="*/ 3192586 w 7467600"/>
              <a:gd name="connsiteY677" fmla="*/ 3411496 h 6858000"/>
              <a:gd name="connsiteX678" fmla="*/ 3182620 w 7467600"/>
              <a:gd name="connsiteY678" fmla="*/ 3483279 h 6858000"/>
              <a:gd name="connsiteX679" fmla="*/ 2435119 w 7467600"/>
              <a:gd name="connsiteY679" fmla="*/ 3080173 h 6858000"/>
              <a:gd name="connsiteX680" fmla="*/ 2410152 w 7467600"/>
              <a:gd name="connsiteY680" fmla="*/ 3063751 h 6858000"/>
              <a:gd name="connsiteX681" fmla="*/ 2408099 w 7467600"/>
              <a:gd name="connsiteY681" fmla="*/ 3064403 h 6858000"/>
              <a:gd name="connsiteX682" fmla="*/ 2407218 w 7467600"/>
              <a:gd name="connsiteY682" fmla="*/ 3070324 h 6858000"/>
              <a:gd name="connsiteX683" fmla="*/ 2380138 w 7467600"/>
              <a:gd name="connsiteY683" fmla="*/ 3099341 h 6858000"/>
              <a:gd name="connsiteX684" fmla="*/ 1765923 w 7467600"/>
              <a:gd name="connsiteY684" fmla="*/ 3581043 h 6858000"/>
              <a:gd name="connsiteX685" fmla="*/ 1702258 w 7467600"/>
              <a:gd name="connsiteY685" fmla="*/ 3612286 h 6858000"/>
              <a:gd name="connsiteX686" fmla="*/ 1538370 w 7467600"/>
              <a:gd name="connsiteY686" fmla="*/ 3811804 h 6858000"/>
              <a:gd name="connsiteX687" fmla="*/ 542867 w 7467600"/>
              <a:gd name="connsiteY687" fmla="*/ 4944092 h 6858000"/>
              <a:gd name="connsiteX688" fmla="*/ 515800 w 7467600"/>
              <a:gd name="connsiteY688" fmla="*/ 4862180 h 6858000"/>
              <a:gd name="connsiteX689" fmla="*/ 909145 w 7467600"/>
              <a:gd name="connsiteY689" fmla="*/ 4199225 h 6858000"/>
              <a:gd name="connsiteX690" fmla="*/ 1214067 w 7467600"/>
              <a:gd name="connsiteY690" fmla="*/ 3908561 h 6858000"/>
              <a:gd name="connsiteX691" fmla="*/ 640967 w 7467600"/>
              <a:gd name="connsiteY691" fmla="*/ 4105601 h 6858000"/>
              <a:gd name="connsiteX692" fmla="*/ 112563 w 7467600"/>
              <a:gd name="connsiteY692" fmla="*/ 4396952 h 6858000"/>
              <a:gd name="connsiteX693" fmla="*/ 0 w 7467600"/>
              <a:gd name="connsiteY693" fmla="*/ 4466006 h 6858000"/>
              <a:gd name="connsiteX694" fmla="*/ 0 w 7467600"/>
              <a:gd name="connsiteY694" fmla="*/ 4233763 h 6858000"/>
              <a:gd name="connsiteX695" fmla="*/ 36881 w 7467600"/>
              <a:gd name="connsiteY695" fmla="*/ 4200118 h 6858000"/>
              <a:gd name="connsiteX696" fmla="*/ 910534 w 7467600"/>
              <a:gd name="connsiteY696" fmla="*/ 3629753 h 6858000"/>
              <a:gd name="connsiteX697" fmla="*/ 1578717 w 7467600"/>
              <a:gd name="connsiteY697" fmla="*/ 3575982 h 6858000"/>
              <a:gd name="connsiteX698" fmla="*/ 2338780 w 7467600"/>
              <a:gd name="connsiteY698" fmla="*/ 3033725 h 6858000"/>
              <a:gd name="connsiteX699" fmla="*/ 1807991 w 7467600"/>
              <a:gd name="connsiteY699" fmla="*/ 2807184 h 6858000"/>
              <a:gd name="connsiteX700" fmla="*/ 1416358 w 7467600"/>
              <a:gd name="connsiteY700" fmla="*/ 3112571 h 6858000"/>
              <a:gd name="connsiteX701" fmla="*/ 939066 w 7467600"/>
              <a:gd name="connsiteY701" fmla="*/ 3378798 h 6858000"/>
              <a:gd name="connsiteX702" fmla="*/ 115099 w 7467600"/>
              <a:gd name="connsiteY702" fmla="*/ 3607650 h 6858000"/>
              <a:gd name="connsiteX703" fmla="*/ 97284 w 7467600"/>
              <a:gd name="connsiteY703" fmla="*/ 3520393 h 6858000"/>
              <a:gd name="connsiteX704" fmla="*/ 922050 w 7467600"/>
              <a:gd name="connsiteY704" fmla="*/ 3074867 h 6858000"/>
              <a:gd name="connsiteX705" fmla="*/ 1405265 w 7467600"/>
              <a:gd name="connsiteY705" fmla="*/ 3016319 h 6858000"/>
              <a:gd name="connsiteX706" fmla="*/ 1407512 w 7467600"/>
              <a:gd name="connsiteY706" fmla="*/ 3018001 h 6858000"/>
              <a:gd name="connsiteX707" fmla="*/ 1726266 w 7467600"/>
              <a:gd name="connsiteY707" fmla="*/ 2777274 h 6858000"/>
              <a:gd name="connsiteX708" fmla="*/ 625390 w 7467600"/>
              <a:gd name="connsiteY708" fmla="*/ 2514541 h 6858000"/>
              <a:gd name="connsiteX709" fmla="*/ 619799 w 7467600"/>
              <a:gd name="connsiteY709" fmla="*/ 2527180 h 6858000"/>
              <a:gd name="connsiteX710" fmla="*/ 310030 w 7467600"/>
              <a:gd name="connsiteY710" fmla="*/ 2771818 h 6858000"/>
              <a:gd name="connsiteX711" fmla="*/ 173877 w 7467600"/>
              <a:gd name="connsiteY711" fmla="*/ 2937056 h 6858000"/>
              <a:gd name="connsiteX712" fmla="*/ 77889 w 7467600"/>
              <a:gd name="connsiteY712" fmla="*/ 3138440 h 6858000"/>
              <a:gd name="connsiteX713" fmla="*/ 0 w 7467600"/>
              <a:gd name="connsiteY713" fmla="*/ 3271395 h 6858000"/>
              <a:gd name="connsiteX714" fmla="*/ 0 w 7467600"/>
              <a:gd name="connsiteY714" fmla="*/ 3153002 h 6858000"/>
              <a:gd name="connsiteX715" fmla="*/ 2386 w 7467600"/>
              <a:gd name="connsiteY715" fmla="*/ 3149203 h 6858000"/>
              <a:gd name="connsiteX716" fmla="*/ 89753 w 7467600"/>
              <a:gd name="connsiteY716" fmla="*/ 2987702 h 6858000"/>
              <a:gd name="connsiteX717" fmla="*/ 76869 w 7467600"/>
              <a:gd name="connsiteY717" fmla="*/ 3005404 h 6858000"/>
              <a:gd name="connsiteX718" fmla="*/ 32049 w 7467600"/>
              <a:gd name="connsiteY718" fmla="*/ 3065814 h 6858000"/>
              <a:gd name="connsiteX719" fmla="*/ 0 w 7467600"/>
              <a:gd name="connsiteY719" fmla="*/ 3108744 h 6858000"/>
              <a:gd name="connsiteX720" fmla="*/ 0 w 7467600"/>
              <a:gd name="connsiteY720" fmla="*/ 3058059 h 6858000"/>
              <a:gd name="connsiteX721" fmla="*/ 7610 w 7467600"/>
              <a:gd name="connsiteY721" fmla="*/ 3047889 h 6858000"/>
              <a:gd name="connsiteX722" fmla="*/ 52419 w 7467600"/>
              <a:gd name="connsiteY722" fmla="*/ 2987479 h 6858000"/>
              <a:gd name="connsiteX723" fmla="*/ 59142 w 7467600"/>
              <a:gd name="connsiteY723" fmla="*/ 2978488 h 6858000"/>
              <a:gd name="connsiteX724" fmla="*/ 0 w 7467600"/>
              <a:gd name="connsiteY724" fmla="*/ 3015334 h 6858000"/>
              <a:gd name="connsiteX725" fmla="*/ 0 w 7467600"/>
              <a:gd name="connsiteY725" fmla="*/ 2914286 h 6858000"/>
              <a:gd name="connsiteX726" fmla="*/ 36383 w 7467600"/>
              <a:gd name="connsiteY726" fmla="*/ 2901128 h 6858000"/>
              <a:gd name="connsiteX727" fmla="*/ 156329 w 7467600"/>
              <a:gd name="connsiteY727" fmla="*/ 2840533 h 6858000"/>
              <a:gd name="connsiteX728" fmla="*/ 358355 w 7467600"/>
              <a:gd name="connsiteY728" fmla="*/ 2620471 h 6858000"/>
              <a:gd name="connsiteX729" fmla="*/ 510577 w 7467600"/>
              <a:gd name="connsiteY729" fmla="*/ 2501244 h 6858000"/>
              <a:gd name="connsiteX730" fmla="*/ 211967 w 7467600"/>
              <a:gd name="connsiteY730" fmla="*/ 2479171 h 6858000"/>
              <a:gd name="connsiteX731" fmla="*/ 0 w 7467600"/>
              <a:gd name="connsiteY731" fmla="*/ 2476398 h 6858000"/>
              <a:gd name="connsiteX732" fmla="*/ 0 w 7467600"/>
              <a:gd name="connsiteY732" fmla="*/ 2389189 h 6858000"/>
              <a:gd name="connsiteX733" fmla="*/ 103062 w 7467600"/>
              <a:gd name="connsiteY733" fmla="*/ 2389518 h 6858000"/>
              <a:gd name="connsiteX734" fmla="*/ 510734 w 7467600"/>
              <a:gd name="connsiteY734" fmla="*/ 2416201 h 6858000"/>
              <a:gd name="connsiteX735" fmla="*/ 279257 w 7467600"/>
              <a:gd name="connsiteY735" fmla="*/ 2092102 h 6858000"/>
              <a:gd name="connsiteX736" fmla="*/ 65265 w 7467600"/>
              <a:gd name="connsiteY736" fmla="*/ 2006049 h 6858000"/>
              <a:gd name="connsiteX737" fmla="*/ 0 w 7467600"/>
              <a:gd name="connsiteY737" fmla="*/ 1982532 h 6858000"/>
              <a:gd name="connsiteX738" fmla="*/ 0 w 7467600"/>
              <a:gd name="connsiteY738" fmla="*/ 1912789 h 6858000"/>
              <a:gd name="connsiteX739" fmla="*/ 97460 w 7467600"/>
              <a:gd name="connsiteY739" fmla="*/ 1953725 h 6858000"/>
              <a:gd name="connsiteX740" fmla="*/ 221272 w 7467600"/>
              <a:gd name="connsiteY740" fmla="*/ 1980766 h 6858000"/>
              <a:gd name="connsiteX741" fmla="*/ 116765 w 7467600"/>
              <a:gd name="connsiteY741" fmla="*/ 1911033 h 6858000"/>
              <a:gd name="connsiteX742" fmla="*/ 16405 w 7467600"/>
              <a:gd name="connsiteY742" fmla="*/ 1803412 h 6858000"/>
              <a:gd name="connsiteX743" fmla="*/ 0 w 7467600"/>
              <a:gd name="connsiteY743" fmla="*/ 1784777 h 6858000"/>
              <a:gd name="connsiteX744" fmla="*/ 0 w 7467600"/>
              <a:gd name="connsiteY744" fmla="*/ 1740082 h 6858000"/>
              <a:gd name="connsiteX745" fmla="*/ 39394 w 7467600"/>
              <a:gd name="connsiteY745" fmla="*/ 1784856 h 6858000"/>
              <a:gd name="connsiteX746" fmla="*/ 135813 w 7467600"/>
              <a:gd name="connsiteY746" fmla="*/ 1888838 h 6858000"/>
              <a:gd name="connsiteX747" fmla="*/ 242575 w 7467600"/>
              <a:gd name="connsiteY747" fmla="*/ 1958841 h 6858000"/>
              <a:gd name="connsiteX748" fmla="*/ 82197 w 7467600"/>
              <a:gd name="connsiteY748" fmla="*/ 1754826 h 6858000"/>
              <a:gd name="connsiteX749" fmla="*/ 0 w 7467600"/>
              <a:gd name="connsiteY749" fmla="*/ 1679650 h 6858000"/>
              <a:gd name="connsiteX750" fmla="*/ 0 w 7467600"/>
              <a:gd name="connsiteY750" fmla="*/ 1602463 h 6858000"/>
              <a:gd name="connsiteX751" fmla="*/ 84689 w 7467600"/>
              <a:gd name="connsiteY751" fmla="*/ 1677442 h 6858000"/>
              <a:gd name="connsiteX752" fmla="*/ 298437 w 7467600"/>
              <a:gd name="connsiteY752" fmla="*/ 1968019 h 6858000"/>
              <a:gd name="connsiteX753" fmla="*/ 227269 w 7467600"/>
              <a:gd name="connsiteY753" fmla="*/ 1114064 h 6858000"/>
              <a:gd name="connsiteX754" fmla="*/ 248003 w 7467600"/>
              <a:gd name="connsiteY754" fmla="*/ 1089613 h 6858000"/>
              <a:gd name="connsiteX755" fmla="*/ 427020 w 7467600"/>
              <a:gd name="connsiteY755" fmla="*/ 1619803 h 6858000"/>
              <a:gd name="connsiteX756" fmla="*/ 340345 w 7467600"/>
              <a:gd name="connsiteY756" fmla="*/ 2027739 h 6858000"/>
              <a:gd name="connsiteX757" fmla="*/ 360865 w 7467600"/>
              <a:gd name="connsiteY757" fmla="*/ 2044827 h 6858000"/>
              <a:gd name="connsiteX758" fmla="*/ 560414 w 7467600"/>
              <a:gd name="connsiteY758" fmla="*/ 2421457 h 6858000"/>
              <a:gd name="connsiteX759" fmla="*/ 1359703 w 7467600"/>
              <a:gd name="connsiteY759" fmla="*/ 2578554 h 6858000"/>
              <a:gd name="connsiteX760" fmla="*/ 1359422 w 7467600"/>
              <a:gd name="connsiteY760" fmla="*/ 2577994 h 6858000"/>
              <a:gd name="connsiteX761" fmla="*/ 828701 w 7467600"/>
              <a:gd name="connsiteY761" fmla="*/ 1839520 h 6858000"/>
              <a:gd name="connsiteX762" fmla="*/ 494427 w 7467600"/>
              <a:gd name="connsiteY762" fmla="*/ 1092333 h 6858000"/>
              <a:gd name="connsiteX763" fmla="*/ 506322 w 7467600"/>
              <a:gd name="connsiteY763" fmla="*/ 1020997 h 6858000"/>
              <a:gd name="connsiteX764" fmla="*/ 4570198 w 7467600"/>
              <a:gd name="connsiteY764" fmla="*/ 978081 h 6858000"/>
              <a:gd name="connsiteX765" fmla="*/ 4523691 w 7467600"/>
              <a:gd name="connsiteY765" fmla="*/ 1127776 h 6858000"/>
              <a:gd name="connsiteX766" fmla="*/ 4509875 w 7467600"/>
              <a:gd name="connsiteY766" fmla="*/ 1167552 h 6858000"/>
              <a:gd name="connsiteX767" fmla="*/ 4478168 w 7467600"/>
              <a:gd name="connsiteY767" fmla="*/ 1260735 h 6858000"/>
              <a:gd name="connsiteX768" fmla="*/ 4409309 w 7467600"/>
              <a:gd name="connsiteY768" fmla="*/ 1666996 h 6858000"/>
              <a:gd name="connsiteX769" fmla="*/ 4370031 w 7467600"/>
              <a:gd name="connsiteY769" fmla="*/ 1955666 h 6858000"/>
              <a:gd name="connsiteX770" fmla="*/ 4570198 w 7467600"/>
              <a:gd name="connsiteY770" fmla="*/ 978081 h 6858000"/>
              <a:gd name="connsiteX771" fmla="*/ 4557898 w 7467600"/>
              <a:gd name="connsiteY771" fmla="*/ 900011 h 6858000"/>
              <a:gd name="connsiteX772" fmla="*/ 4344840 w 7467600"/>
              <a:gd name="connsiteY772" fmla="*/ 1922038 h 6858000"/>
              <a:gd name="connsiteX773" fmla="*/ 4378710 w 7467600"/>
              <a:gd name="connsiteY773" fmla="*/ 1665516 h 6858000"/>
              <a:gd name="connsiteX774" fmla="*/ 4448798 w 7467600"/>
              <a:gd name="connsiteY774" fmla="*/ 1253024 h 6858000"/>
              <a:gd name="connsiteX775" fmla="*/ 4480315 w 7467600"/>
              <a:gd name="connsiteY775" fmla="*/ 1158454 h 6858000"/>
              <a:gd name="connsiteX776" fmla="*/ 4494133 w 7467600"/>
              <a:gd name="connsiteY776" fmla="*/ 1118676 h 6858000"/>
              <a:gd name="connsiteX777" fmla="*/ 4557898 w 7467600"/>
              <a:gd name="connsiteY777" fmla="*/ 900011 h 6858000"/>
              <a:gd name="connsiteX778" fmla="*/ 5870151 w 7467600"/>
              <a:gd name="connsiteY778" fmla="*/ 898890 h 6858000"/>
              <a:gd name="connsiteX779" fmla="*/ 5861335 w 7467600"/>
              <a:gd name="connsiteY779" fmla="*/ 899177 h 6858000"/>
              <a:gd name="connsiteX780" fmla="*/ 5843702 w 7467600"/>
              <a:gd name="connsiteY780" fmla="*/ 899748 h 6858000"/>
              <a:gd name="connsiteX781" fmla="*/ 5651107 w 7467600"/>
              <a:gd name="connsiteY781" fmla="*/ 920306 h 6858000"/>
              <a:gd name="connsiteX782" fmla="*/ 5459407 w 7467600"/>
              <a:gd name="connsiteY782" fmla="*/ 940975 h 6858000"/>
              <a:gd name="connsiteX783" fmla="*/ 5374846 w 7467600"/>
              <a:gd name="connsiteY783" fmla="*/ 941988 h 6858000"/>
              <a:gd name="connsiteX784" fmla="*/ 5256105 w 7467600"/>
              <a:gd name="connsiteY784" fmla="*/ 945632 h 6858000"/>
              <a:gd name="connsiteX785" fmla="*/ 5107071 w 7467600"/>
              <a:gd name="connsiteY785" fmla="*/ 969720 h 6858000"/>
              <a:gd name="connsiteX786" fmla="*/ 4998681 w 7467600"/>
              <a:gd name="connsiteY786" fmla="*/ 988771 h 6858000"/>
              <a:gd name="connsiteX787" fmla="*/ 5870151 w 7467600"/>
              <a:gd name="connsiteY787" fmla="*/ 898890 h 6858000"/>
              <a:gd name="connsiteX788" fmla="*/ 5504425 w 7467600"/>
              <a:gd name="connsiteY788" fmla="*/ 848067 h 6858000"/>
              <a:gd name="connsiteX789" fmla="*/ 4968849 w 7467600"/>
              <a:gd name="connsiteY789" fmla="*/ 962318 h 6858000"/>
              <a:gd name="connsiteX790" fmla="*/ 5104039 w 7467600"/>
              <a:gd name="connsiteY790" fmla="*/ 940634 h 6858000"/>
              <a:gd name="connsiteX791" fmla="*/ 5256311 w 7467600"/>
              <a:gd name="connsiteY791" fmla="*/ 916490 h 6858000"/>
              <a:gd name="connsiteX792" fmla="*/ 5377381 w 7467600"/>
              <a:gd name="connsiteY792" fmla="*/ 912671 h 6858000"/>
              <a:gd name="connsiteX793" fmla="*/ 5460148 w 7467600"/>
              <a:gd name="connsiteY793" fmla="*/ 911442 h 6858000"/>
              <a:gd name="connsiteX794" fmla="*/ 5648971 w 7467600"/>
              <a:gd name="connsiteY794" fmla="*/ 891331 h 6858000"/>
              <a:gd name="connsiteX795" fmla="*/ 5844807 w 7467600"/>
              <a:gd name="connsiteY795" fmla="*/ 870718 h 6858000"/>
              <a:gd name="connsiteX796" fmla="*/ 5862975 w 7467600"/>
              <a:gd name="connsiteY796" fmla="*/ 869756 h 6858000"/>
              <a:gd name="connsiteX797" fmla="*/ 5920887 w 7467600"/>
              <a:gd name="connsiteY797" fmla="*/ 865929 h 6858000"/>
              <a:gd name="connsiteX798" fmla="*/ 5504425 w 7467600"/>
              <a:gd name="connsiteY798" fmla="*/ 848067 h 6858000"/>
              <a:gd name="connsiteX799" fmla="*/ 3607114 w 7467600"/>
              <a:gd name="connsiteY799" fmla="*/ 467441 h 6858000"/>
              <a:gd name="connsiteX800" fmla="*/ 3296242 w 7467600"/>
              <a:gd name="connsiteY800" fmla="*/ 807991 h 6858000"/>
              <a:gd name="connsiteX801" fmla="*/ 3174674 w 7467600"/>
              <a:gd name="connsiteY801" fmla="*/ 919759 h 6858000"/>
              <a:gd name="connsiteX802" fmla="*/ 3042978 w 7467600"/>
              <a:gd name="connsiteY802" fmla="*/ 1054894 h 6858000"/>
              <a:gd name="connsiteX803" fmla="*/ 2968914 w 7467600"/>
              <a:gd name="connsiteY803" fmla="*/ 1133756 h 6858000"/>
              <a:gd name="connsiteX804" fmla="*/ 3103823 w 7467600"/>
              <a:gd name="connsiteY804" fmla="*/ 1026814 h 6858000"/>
              <a:gd name="connsiteX805" fmla="*/ 3607114 w 7467600"/>
              <a:gd name="connsiteY805" fmla="*/ 467441 h 6858000"/>
              <a:gd name="connsiteX806" fmla="*/ 3744487 w 7467600"/>
              <a:gd name="connsiteY806" fmla="*/ 383136 h 6858000"/>
              <a:gd name="connsiteX807" fmla="*/ 3970213 w 7467600"/>
              <a:gd name="connsiteY807" fmla="*/ 995559 h 6858000"/>
              <a:gd name="connsiteX808" fmla="*/ 3744487 w 7467600"/>
              <a:gd name="connsiteY808" fmla="*/ 383136 h 6858000"/>
              <a:gd name="connsiteX809" fmla="*/ 3624562 w 7467600"/>
              <a:gd name="connsiteY809" fmla="*/ 367041 h 6858000"/>
              <a:gd name="connsiteX810" fmla="*/ 3489712 w 7467600"/>
              <a:gd name="connsiteY810" fmla="*/ 485386 h 6858000"/>
              <a:gd name="connsiteX811" fmla="*/ 3182994 w 7467600"/>
              <a:gd name="connsiteY811" fmla="*/ 828265 h 6858000"/>
              <a:gd name="connsiteX812" fmla="*/ 2892114 w 7467600"/>
              <a:gd name="connsiteY812" fmla="*/ 1172635 h 6858000"/>
              <a:gd name="connsiteX813" fmla="*/ 3021459 w 7467600"/>
              <a:gd name="connsiteY813" fmla="*/ 1035385 h 6858000"/>
              <a:gd name="connsiteX814" fmla="*/ 3153873 w 7467600"/>
              <a:gd name="connsiteY814" fmla="*/ 898971 h 6858000"/>
              <a:gd name="connsiteX815" fmla="*/ 3276511 w 7467600"/>
              <a:gd name="connsiteY815" fmla="*/ 786423 h 6858000"/>
              <a:gd name="connsiteX816" fmla="*/ 3584154 w 7467600"/>
              <a:gd name="connsiteY816" fmla="*/ 448218 h 6858000"/>
              <a:gd name="connsiteX817" fmla="*/ 3624562 w 7467600"/>
              <a:gd name="connsiteY817" fmla="*/ 367041 h 6858000"/>
              <a:gd name="connsiteX818" fmla="*/ 3766672 w 7467600"/>
              <a:gd name="connsiteY818" fmla="*/ 359429 h 6858000"/>
              <a:gd name="connsiteX819" fmla="*/ 3996338 w 7467600"/>
              <a:gd name="connsiteY819" fmla="*/ 968237 h 6858000"/>
              <a:gd name="connsiteX820" fmla="*/ 3766672 w 7467600"/>
              <a:gd name="connsiteY820" fmla="*/ 359429 h 6858000"/>
              <a:gd name="connsiteX821" fmla="*/ 5805386 w 7467600"/>
              <a:gd name="connsiteY821" fmla="*/ 239240 h 6858000"/>
              <a:gd name="connsiteX822" fmla="*/ 5736947 w 7467600"/>
              <a:gd name="connsiteY822" fmla="*/ 261367 h 6858000"/>
              <a:gd name="connsiteX823" fmla="*/ 5427012 w 7467600"/>
              <a:gd name="connsiteY823" fmla="*/ 311272 h 6858000"/>
              <a:gd name="connsiteX824" fmla="*/ 5147818 w 7467600"/>
              <a:gd name="connsiteY824" fmla="*/ 322112 h 6858000"/>
              <a:gd name="connsiteX825" fmla="*/ 5060854 w 7467600"/>
              <a:gd name="connsiteY825" fmla="*/ 311882 h 6858000"/>
              <a:gd name="connsiteX826" fmla="*/ 4945989 w 7467600"/>
              <a:gd name="connsiteY826" fmla="*/ 300516 h 6858000"/>
              <a:gd name="connsiteX827" fmla="*/ 5410479 w 7467600"/>
              <a:gd name="connsiteY827" fmla="*/ 348434 h 6858000"/>
              <a:gd name="connsiteX828" fmla="*/ 5805386 w 7467600"/>
              <a:gd name="connsiteY828" fmla="*/ 239240 h 6858000"/>
              <a:gd name="connsiteX829" fmla="*/ 5905192 w 7467600"/>
              <a:gd name="connsiteY829" fmla="*/ 163079 h 6858000"/>
              <a:gd name="connsiteX830" fmla="*/ 5865655 w 7467600"/>
              <a:gd name="connsiteY830" fmla="*/ 171901 h 6858000"/>
              <a:gd name="connsiteX831" fmla="*/ 5259740 w 7467600"/>
              <a:gd name="connsiteY831" fmla="*/ 257013 h 6858000"/>
              <a:gd name="connsiteX832" fmla="*/ 5208466 w 7467600"/>
              <a:gd name="connsiteY832" fmla="*/ 257550 h 6858000"/>
              <a:gd name="connsiteX833" fmla="*/ 4980204 w 7467600"/>
              <a:gd name="connsiteY833" fmla="*/ 271903 h 6858000"/>
              <a:gd name="connsiteX834" fmla="*/ 5068068 w 7467600"/>
              <a:gd name="connsiteY834" fmla="*/ 282244 h 6858000"/>
              <a:gd name="connsiteX835" fmla="*/ 5153231 w 7467600"/>
              <a:gd name="connsiteY835" fmla="*/ 292240 h 6858000"/>
              <a:gd name="connsiteX836" fmla="*/ 5426491 w 7467600"/>
              <a:gd name="connsiteY836" fmla="*/ 281128 h 6858000"/>
              <a:gd name="connsiteX837" fmla="*/ 5731212 w 7467600"/>
              <a:gd name="connsiteY837" fmla="*/ 231951 h 6858000"/>
              <a:gd name="connsiteX838" fmla="*/ 5905192 w 7467600"/>
              <a:gd name="connsiteY838" fmla="*/ 163079 h 6858000"/>
              <a:gd name="connsiteX839" fmla="*/ 5944437 w 7467600"/>
              <a:gd name="connsiteY839" fmla="*/ 113829 h 6858000"/>
              <a:gd name="connsiteX840" fmla="*/ 5825032 w 7467600"/>
              <a:gd name="connsiteY840" fmla="*/ 146405 h 6858000"/>
              <a:gd name="connsiteX841" fmla="*/ 4955599 w 7467600"/>
              <a:gd name="connsiteY841" fmla="*/ 247008 h 6858000"/>
              <a:gd name="connsiteX842" fmla="*/ 5210104 w 7467600"/>
              <a:gd name="connsiteY842" fmla="*/ 228123 h 6858000"/>
              <a:gd name="connsiteX843" fmla="*/ 5261015 w 7467600"/>
              <a:gd name="connsiteY843" fmla="*/ 227087 h 6858000"/>
              <a:gd name="connsiteX844" fmla="*/ 5861181 w 7467600"/>
              <a:gd name="connsiteY844" fmla="*/ 143093 h 6858000"/>
              <a:gd name="connsiteX845" fmla="*/ 5961252 w 7467600"/>
              <a:gd name="connsiteY845" fmla="*/ 114820 h 6858000"/>
              <a:gd name="connsiteX846" fmla="*/ 5944437 w 7467600"/>
              <a:gd name="connsiteY846" fmla="*/ 113829 h 6858000"/>
              <a:gd name="connsiteX847" fmla="*/ 3882765 w 7467600"/>
              <a:gd name="connsiteY847" fmla="*/ 0 h 6858000"/>
              <a:gd name="connsiteX848" fmla="*/ 3995099 w 7467600"/>
              <a:gd name="connsiteY848" fmla="*/ 0 h 6858000"/>
              <a:gd name="connsiteX849" fmla="*/ 4163818 w 7467600"/>
              <a:gd name="connsiteY849" fmla="*/ 234104 h 6858000"/>
              <a:gd name="connsiteX850" fmla="*/ 4172099 w 7467600"/>
              <a:gd name="connsiteY850" fmla="*/ 234207 h 6858000"/>
              <a:gd name="connsiteX851" fmla="*/ 4784282 w 7467600"/>
              <a:gd name="connsiteY851" fmla="*/ 276561 h 6858000"/>
              <a:gd name="connsiteX852" fmla="*/ 4801687 w 7467600"/>
              <a:gd name="connsiteY852" fmla="*/ 267764 h 6858000"/>
              <a:gd name="connsiteX853" fmla="*/ 6082788 w 7467600"/>
              <a:gd name="connsiteY853" fmla="*/ 64119 h 6858000"/>
              <a:gd name="connsiteX854" fmla="*/ 6099442 w 7467600"/>
              <a:gd name="connsiteY854" fmla="*/ 82568 h 6858000"/>
              <a:gd name="connsiteX855" fmla="*/ 4804137 w 7467600"/>
              <a:gd name="connsiteY855" fmla="*/ 320931 h 6858000"/>
              <a:gd name="connsiteX856" fmla="*/ 4227047 w 7467600"/>
              <a:gd name="connsiteY856" fmla="*/ 313415 h 6858000"/>
              <a:gd name="connsiteX857" fmla="*/ 4346041 w 7467600"/>
              <a:gd name="connsiteY857" fmla="*/ 456086 h 6858000"/>
              <a:gd name="connsiteX858" fmla="*/ 4870967 w 7467600"/>
              <a:gd name="connsiteY858" fmla="*/ 963061 h 6858000"/>
              <a:gd name="connsiteX859" fmla="*/ 4889647 w 7467600"/>
              <a:gd name="connsiteY859" fmla="*/ 957147 h 6858000"/>
              <a:gd name="connsiteX860" fmla="*/ 5422504 w 7467600"/>
              <a:gd name="connsiteY860" fmla="*/ 805191 h 6858000"/>
              <a:gd name="connsiteX861" fmla="*/ 6087656 w 7467600"/>
              <a:gd name="connsiteY861" fmla="*/ 826703 h 6858000"/>
              <a:gd name="connsiteX862" fmla="*/ 6058717 w 7467600"/>
              <a:gd name="connsiteY862" fmla="*/ 865992 h 6858000"/>
              <a:gd name="connsiteX863" fmla="*/ 4974153 w 7467600"/>
              <a:gd name="connsiteY863" fmla="*/ 1045456 h 6858000"/>
              <a:gd name="connsiteX864" fmla="*/ 5627835 w 7467600"/>
              <a:gd name="connsiteY864" fmla="*/ 1472077 h 6858000"/>
              <a:gd name="connsiteX865" fmla="*/ 5629817 w 7467600"/>
              <a:gd name="connsiteY865" fmla="*/ 1471412 h 6858000"/>
              <a:gd name="connsiteX866" fmla="*/ 5634124 w 7467600"/>
              <a:gd name="connsiteY866" fmla="*/ 1470572 h 6858000"/>
              <a:gd name="connsiteX867" fmla="*/ 5755832 w 7467600"/>
              <a:gd name="connsiteY867" fmla="*/ 1383886 h 6858000"/>
              <a:gd name="connsiteX868" fmla="*/ 6014186 w 7467600"/>
              <a:gd name="connsiteY868" fmla="*/ 1279799 h 6858000"/>
              <a:gd name="connsiteX869" fmla="*/ 6901619 w 7467600"/>
              <a:gd name="connsiteY869" fmla="*/ 1047874 h 6858000"/>
              <a:gd name="connsiteX870" fmla="*/ 6931566 w 7467600"/>
              <a:gd name="connsiteY870" fmla="*/ 1062034 h 6858000"/>
              <a:gd name="connsiteX871" fmla="*/ 5790982 w 7467600"/>
              <a:gd name="connsiteY871" fmla="*/ 1561380 h 6858000"/>
              <a:gd name="connsiteX872" fmla="*/ 6188971 w 7467600"/>
              <a:gd name="connsiteY872" fmla="*/ 1755168 h 6858000"/>
              <a:gd name="connsiteX873" fmla="*/ 6202446 w 7467600"/>
              <a:gd name="connsiteY873" fmla="*/ 1752268 h 6858000"/>
              <a:gd name="connsiteX874" fmla="*/ 7179560 w 7467600"/>
              <a:gd name="connsiteY874" fmla="*/ 1467551 h 6858000"/>
              <a:gd name="connsiteX875" fmla="*/ 7158730 w 7467600"/>
              <a:gd name="connsiteY875" fmla="*/ 1507835 h 6858000"/>
              <a:gd name="connsiteX876" fmla="*/ 6326959 w 7467600"/>
              <a:gd name="connsiteY876" fmla="*/ 1817686 h 6858000"/>
              <a:gd name="connsiteX877" fmla="*/ 6537433 w 7467600"/>
              <a:gd name="connsiteY877" fmla="*/ 1907790 h 6858000"/>
              <a:gd name="connsiteX878" fmla="*/ 6550221 w 7467600"/>
              <a:gd name="connsiteY878" fmla="*/ 1910729 h 6858000"/>
              <a:gd name="connsiteX879" fmla="*/ 6964438 w 7467600"/>
              <a:gd name="connsiteY879" fmla="*/ 2209505 h 6858000"/>
              <a:gd name="connsiteX880" fmla="*/ 7367862 w 7467600"/>
              <a:gd name="connsiteY880" fmla="*/ 2806833 h 6858000"/>
              <a:gd name="connsiteX881" fmla="*/ 7364329 w 7467600"/>
              <a:gd name="connsiteY881" fmla="*/ 2826907 h 6858000"/>
              <a:gd name="connsiteX882" fmla="*/ 7290545 w 7467600"/>
              <a:gd name="connsiteY882" fmla="*/ 2850663 h 6858000"/>
              <a:gd name="connsiteX883" fmla="*/ 6472036 w 7467600"/>
              <a:gd name="connsiteY883" fmla="*/ 1959003 h 6858000"/>
              <a:gd name="connsiteX884" fmla="*/ 5792897 w 7467600"/>
              <a:gd name="connsiteY884" fmla="*/ 1647747 h 6858000"/>
              <a:gd name="connsiteX885" fmla="*/ 5842751 w 7467600"/>
              <a:gd name="connsiteY885" fmla="*/ 1816112 h 6858000"/>
              <a:gd name="connsiteX886" fmla="*/ 5847424 w 7467600"/>
              <a:gd name="connsiteY886" fmla="*/ 1815776 h 6858000"/>
              <a:gd name="connsiteX887" fmla="*/ 6399821 w 7467600"/>
              <a:gd name="connsiteY887" fmla="*/ 2344799 h 6858000"/>
              <a:gd name="connsiteX888" fmla="*/ 6323232 w 7467600"/>
              <a:gd name="connsiteY888" fmla="*/ 2389634 h 6858000"/>
              <a:gd name="connsiteX889" fmla="*/ 5942958 w 7467600"/>
              <a:gd name="connsiteY889" fmla="*/ 2077708 h 6858000"/>
              <a:gd name="connsiteX890" fmla="*/ 5921559 w 7467600"/>
              <a:gd name="connsiteY890" fmla="*/ 2378596 h 6858000"/>
              <a:gd name="connsiteX891" fmla="*/ 5817651 w 7467600"/>
              <a:gd name="connsiteY891" fmla="*/ 3023919 h 6858000"/>
              <a:gd name="connsiteX892" fmla="*/ 5729634 w 7467600"/>
              <a:gd name="connsiteY892" fmla="*/ 3051849 h 6858000"/>
              <a:gd name="connsiteX893" fmla="*/ 5611018 w 7467600"/>
              <a:gd name="connsiteY893" fmla="*/ 2316769 h 6858000"/>
              <a:gd name="connsiteX894" fmla="*/ 5687608 w 7467600"/>
              <a:gd name="connsiteY894" fmla="*/ 2039972 h 6858000"/>
              <a:gd name="connsiteX895" fmla="*/ 5657554 w 7467600"/>
              <a:gd name="connsiteY895" fmla="*/ 1576445 h 6858000"/>
              <a:gd name="connsiteX896" fmla="*/ 5150475 w 7467600"/>
              <a:gd name="connsiteY896" fmla="*/ 1274012 h 6858000"/>
              <a:gd name="connsiteX897" fmla="*/ 5349142 w 7467600"/>
              <a:gd name="connsiteY897" fmla="*/ 2204405 h 6858000"/>
              <a:gd name="connsiteX898" fmla="*/ 5262214 w 7467600"/>
              <a:gd name="connsiteY898" fmla="*/ 2233836 h 6858000"/>
              <a:gd name="connsiteX899" fmla="*/ 4981539 w 7467600"/>
              <a:gd name="connsiteY899" fmla="*/ 1542201 h 6858000"/>
              <a:gd name="connsiteX900" fmla="*/ 4958461 w 7467600"/>
              <a:gd name="connsiteY900" fmla="*/ 1136957 h 6858000"/>
              <a:gd name="connsiteX901" fmla="*/ 4655015 w 7467600"/>
              <a:gd name="connsiteY901" fmla="*/ 891426 h 6858000"/>
              <a:gd name="connsiteX902" fmla="*/ 4348002 w 7467600"/>
              <a:gd name="connsiteY902" fmla="*/ 2205895 h 6858000"/>
              <a:gd name="connsiteX903" fmla="*/ 4262250 w 7467600"/>
              <a:gd name="connsiteY903" fmla="*/ 2219972 h 6858000"/>
              <a:gd name="connsiteX904" fmla="*/ 4550611 w 7467600"/>
              <a:gd name="connsiteY904" fmla="*/ 817540 h 6858000"/>
              <a:gd name="connsiteX905" fmla="*/ 4564418 w 7467600"/>
              <a:gd name="connsiteY905" fmla="*/ 808293 h 6858000"/>
              <a:gd name="connsiteX906" fmla="*/ 4266388 w 7467600"/>
              <a:gd name="connsiteY906" fmla="*/ 500083 h 6858000"/>
              <a:gd name="connsiteX907" fmla="*/ 4032842 w 7467600"/>
              <a:gd name="connsiteY907" fmla="*/ 211809 h 6858000"/>
              <a:gd name="connsiteX908" fmla="*/ 3882765 w 7467600"/>
              <a:gd name="connsiteY908" fmla="*/ 0 h 6858000"/>
              <a:gd name="connsiteX909" fmla="*/ 3721337 w 7467600"/>
              <a:gd name="connsiteY909" fmla="*/ 0 h 6858000"/>
              <a:gd name="connsiteX910" fmla="*/ 3797544 w 7467600"/>
              <a:gd name="connsiteY910" fmla="*/ 0 h 6858000"/>
              <a:gd name="connsiteX911" fmla="*/ 3775734 w 7467600"/>
              <a:gd name="connsiteY911" fmla="*/ 95131 h 6858000"/>
              <a:gd name="connsiteX912" fmla="*/ 3724807 w 7467600"/>
              <a:gd name="connsiteY912" fmla="*/ 272257 h 6858000"/>
              <a:gd name="connsiteX913" fmla="*/ 3726844 w 7467600"/>
              <a:gd name="connsiteY913" fmla="*/ 282988 h 6858000"/>
              <a:gd name="connsiteX914" fmla="*/ 3742664 w 7467600"/>
              <a:gd name="connsiteY914" fmla="*/ 279918 h 6858000"/>
              <a:gd name="connsiteX915" fmla="*/ 4103910 w 7467600"/>
              <a:gd name="connsiteY915" fmla="*/ 1161917 h 6858000"/>
              <a:gd name="connsiteX916" fmla="*/ 4020269 w 7467600"/>
              <a:gd name="connsiteY916" fmla="*/ 1200406 h 6858000"/>
              <a:gd name="connsiteX917" fmla="*/ 3674882 w 7467600"/>
              <a:gd name="connsiteY917" fmla="*/ 488524 h 6858000"/>
              <a:gd name="connsiteX918" fmla="*/ 3132682 w 7467600"/>
              <a:gd name="connsiteY918" fmla="*/ 1072284 h 6858000"/>
              <a:gd name="connsiteX919" fmla="*/ 2716346 w 7467600"/>
              <a:gd name="connsiteY919" fmla="*/ 1276376 h 6858000"/>
              <a:gd name="connsiteX920" fmla="*/ 2716772 w 7467600"/>
              <a:gd name="connsiteY920" fmla="*/ 1255462 h 6858000"/>
              <a:gd name="connsiteX921" fmla="*/ 3471096 w 7467600"/>
              <a:gd name="connsiteY921" fmla="*/ 437072 h 6858000"/>
              <a:gd name="connsiteX922" fmla="*/ 3639057 w 7467600"/>
              <a:gd name="connsiteY922" fmla="*/ 286334 h 6858000"/>
              <a:gd name="connsiteX923" fmla="*/ 3640309 w 7467600"/>
              <a:gd name="connsiteY923" fmla="*/ 284664 h 6858000"/>
              <a:gd name="connsiteX924" fmla="*/ 3646022 w 7467600"/>
              <a:gd name="connsiteY924" fmla="*/ 276711 h 6858000"/>
              <a:gd name="connsiteX925" fmla="*/ 3707943 w 7467600"/>
              <a:gd name="connsiteY925" fmla="*/ 65958 h 6858000"/>
              <a:gd name="connsiteX926" fmla="*/ 3721337 w 7467600"/>
              <a:gd name="connsiteY926" fmla="*/ 0 h 6858000"/>
              <a:gd name="connsiteX927" fmla="*/ 2867960 w 7467600"/>
              <a:gd name="connsiteY927" fmla="*/ 0 h 6858000"/>
              <a:gd name="connsiteX928" fmla="*/ 2926351 w 7467600"/>
              <a:gd name="connsiteY928" fmla="*/ 0 h 6858000"/>
              <a:gd name="connsiteX929" fmla="*/ 2902823 w 7467600"/>
              <a:gd name="connsiteY929" fmla="*/ 262929 h 6858000"/>
              <a:gd name="connsiteX930" fmla="*/ 2940663 w 7467600"/>
              <a:gd name="connsiteY930" fmla="*/ 140884 h 6858000"/>
              <a:gd name="connsiteX931" fmla="*/ 2947039 w 7467600"/>
              <a:gd name="connsiteY931" fmla="*/ 122524 h 6858000"/>
              <a:gd name="connsiteX932" fmla="*/ 2984316 w 7467600"/>
              <a:gd name="connsiteY932" fmla="*/ 0 h 6858000"/>
              <a:gd name="connsiteX933" fmla="*/ 3016114 w 7467600"/>
              <a:gd name="connsiteY933" fmla="*/ 0 h 6858000"/>
              <a:gd name="connsiteX934" fmla="*/ 2979949 w 7467600"/>
              <a:gd name="connsiteY934" fmla="*/ 119274 h 6858000"/>
              <a:gd name="connsiteX935" fmla="*/ 3023879 w 7467600"/>
              <a:gd name="connsiteY935" fmla="*/ 0 h 6858000"/>
              <a:gd name="connsiteX936" fmla="*/ 3105400 w 7467600"/>
              <a:gd name="connsiteY936" fmla="*/ 0 h 6858000"/>
              <a:gd name="connsiteX937" fmla="*/ 3094669 w 7467600"/>
              <a:gd name="connsiteY937" fmla="*/ 30308 h 6858000"/>
              <a:gd name="connsiteX938" fmla="*/ 2901945 w 7467600"/>
              <a:gd name="connsiteY938" fmla="*/ 466538 h 6858000"/>
              <a:gd name="connsiteX939" fmla="*/ 2815209 w 7467600"/>
              <a:gd name="connsiteY939" fmla="*/ 497361 h 6858000"/>
              <a:gd name="connsiteX940" fmla="*/ 2844845 w 7467600"/>
              <a:gd name="connsiteY940" fmla="*/ 127638 h 6858000"/>
              <a:gd name="connsiteX941" fmla="*/ 2867960 w 7467600"/>
              <a:gd name="connsiteY941" fmla="*/ 0 h 6858000"/>
              <a:gd name="connsiteX942" fmla="*/ 1057230 w 7467600"/>
              <a:gd name="connsiteY942" fmla="*/ 0 h 6858000"/>
              <a:gd name="connsiteX943" fmla="*/ 1111003 w 7467600"/>
              <a:gd name="connsiteY943" fmla="*/ 0 h 6858000"/>
              <a:gd name="connsiteX944" fmla="*/ 1125553 w 7467600"/>
              <a:gd name="connsiteY944" fmla="*/ 52588 h 6858000"/>
              <a:gd name="connsiteX945" fmla="*/ 1304276 w 7467600"/>
              <a:gd name="connsiteY945" fmla="*/ 476275 h 6858000"/>
              <a:gd name="connsiteX946" fmla="*/ 1492066 w 7467600"/>
              <a:gd name="connsiteY946" fmla="*/ 886333 h 6858000"/>
              <a:gd name="connsiteX947" fmla="*/ 1423698 w 7467600"/>
              <a:gd name="connsiteY947" fmla="*/ 710817 h 6858000"/>
              <a:gd name="connsiteX948" fmla="*/ 1357609 w 7467600"/>
              <a:gd name="connsiteY948" fmla="*/ 532892 h 6858000"/>
              <a:gd name="connsiteX949" fmla="*/ 1309550 w 7467600"/>
              <a:gd name="connsiteY949" fmla="*/ 374031 h 6858000"/>
              <a:gd name="connsiteX950" fmla="*/ 1193673 w 7467600"/>
              <a:gd name="connsiteY950" fmla="*/ 49533 h 6858000"/>
              <a:gd name="connsiteX951" fmla="*/ 1164391 w 7467600"/>
              <a:gd name="connsiteY951" fmla="*/ 0 h 6858000"/>
              <a:gd name="connsiteX952" fmla="*/ 1200666 w 7467600"/>
              <a:gd name="connsiteY952" fmla="*/ 0 h 6858000"/>
              <a:gd name="connsiteX953" fmla="*/ 1223408 w 7467600"/>
              <a:gd name="connsiteY953" fmla="*/ 38996 h 6858000"/>
              <a:gd name="connsiteX954" fmla="*/ 1339635 w 7467600"/>
              <a:gd name="connsiteY954" fmla="*/ 365517 h 6858000"/>
              <a:gd name="connsiteX955" fmla="*/ 1387469 w 7467600"/>
              <a:gd name="connsiteY955" fmla="*/ 523079 h 6858000"/>
              <a:gd name="connsiteX956" fmla="*/ 1452685 w 7467600"/>
              <a:gd name="connsiteY956" fmla="*/ 699806 h 6858000"/>
              <a:gd name="connsiteX957" fmla="*/ 1492092 w 7467600"/>
              <a:gd name="connsiteY957" fmla="*/ 800424 h 6858000"/>
              <a:gd name="connsiteX958" fmla="*/ 1455302 w 7467600"/>
              <a:gd name="connsiteY958" fmla="*/ 632913 h 6858000"/>
              <a:gd name="connsiteX959" fmla="*/ 1222336 w 7467600"/>
              <a:gd name="connsiteY959" fmla="*/ 9480 h 6858000"/>
              <a:gd name="connsiteX960" fmla="*/ 1214634 w 7467600"/>
              <a:gd name="connsiteY960" fmla="*/ 0 h 6858000"/>
              <a:gd name="connsiteX961" fmla="*/ 1289827 w 7467600"/>
              <a:gd name="connsiteY961" fmla="*/ 0 h 6858000"/>
              <a:gd name="connsiteX962" fmla="*/ 1321076 w 7467600"/>
              <a:gd name="connsiteY962" fmla="*/ 59722 h 6858000"/>
              <a:gd name="connsiteX963" fmla="*/ 1512579 w 7467600"/>
              <a:gd name="connsiteY963" fmla="*/ 626441 h 6858000"/>
              <a:gd name="connsiteX964" fmla="*/ 1506076 w 7467600"/>
              <a:gd name="connsiteY964" fmla="*/ 1089289 h 6858000"/>
              <a:gd name="connsiteX965" fmla="*/ 1486346 w 7467600"/>
              <a:gd name="connsiteY965" fmla="*/ 1079919 h 6858000"/>
              <a:gd name="connsiteX966" fmla="*/ 1070511 w 7467600"/>
              <a:gd name="connsiteY966" fmla="*/ 48609 h 6858000"/>
              <a:gd name="connsiteX967" fmla="*/ 1057230 w 7467600"/>
              <a:gd name="connsiteY967" fmla="*/ 0 h 6858000"/>
              <a:gd name="connsiteX968" fmla="*/ 43151 w 7467600"/>
              <a:gd name="connsiteY968" fmla="*/ 0 h 6858000"/>
              <a:gd name="connsiteX969" fmla="*/ 95283 w 7467600"/>
              <a:gd name="connsiteY969" fmla="*/ 0 h 6858000"/>
              <a:gd name="connsiteX970" fmla="*/ 300708 w 7467600"/>
              <a:gd name="connsiteY970" fmla="*/ 154571 h 6858000"/>
              <a:gd name="connsiteX971" fmla="*/ 530414 w 7467600"/>
              <a:gd name="connsiteY971" fmla="*/ 354673 h 6858000"/>
              <a:gd name="connsiteX972" fmla="*/ 333785 w 7467600"/>
              <a:gd name="connsiteY972" fmla="*/ 161564 h 6858000"/>
              <a:gd name="connsiteX973" fmla="*/ 147005 w 7467600"/>
              <a:gd name="connsiteY973" fmla="*/ 0 h 6858000"/>
              <a:gd name="connsiteX974" fmla="*/ 272509 w 7467600"/>
              <a:gd name="connsiteY974" fmla="*/ 0 h 6858000"/>
              <a:gd name="connsiteX975" fmla="*/ 326276 w 7467600"/>
              <a:gd name="connsiteY975" fmla="*/ 45847 h 6858000"/>
              <a:gd name="connsiteX976" fmla="*/ 823759 w 7467600"/>
              <a:gd name="connsiteY976" fmla="*/ 574145 h 6858000"/>
              <a:gd name="connsiteX977" fmla="*/ 811254 w 7467600"/>
              <a:gd name="connsiteY977" fmla="*/ 665546 h 6858000"/>
              <a:gd name="connsiteX978" fmla="*/ 154042 w 7467600"/>
              <a:gd name="connsiteY978" fmla="*/ 261522 h 6858000"/>
              <a:gd name="connsiteX979" fmla="*/ 13550 w 7467600"/>
              <a:gd name="connsiteY979" fmla="*/ 158423 h 6858000"/>
              <a:gd name="connsiteX980" fmla="*/ 0 w 7467600"/>
              <a:gd name="connsiteY980" fmla="*/ 146618 h 6858000"/>
              <a:gd name="connsiteX981" fmla="*/ 0 w 7467600"/>
              <a:gd name="connsiteY981" fmla="*/ 59161 h 6858000"/>
              <a:gd name="connsiteX982" fmla="*/ 45427 w 7467600"/>
              <a:gd name="connsiteY982" fmla="*/ 101078 h 6858000"/>
              <a:gd name="connsiteX983" fmla="*/ 630103 w 7467600"/>
              <a:gd name="connsiteY983" fmla="*/ 485885 h 6858000"/>
              <a:gd name="connsiteX984" fmla="*/ 532040 w 7467600"/>
              <a:gd name="connsiteY984" fmla="*/ 399359 h 6858000"/>
              <a:gd name="connsiteX985" fmla="*/ 517618 w 7467600"/>
              <a:gd name="connsiteY985" fmla="*/ 385726 h 6858000"/>
              <a:gd name="connsiteX986" fmla="*/ 285074 w 7467600"/>
              <a:gd name="connsiteY986" fmla="*/ 182755 h 6858000"/>
              <a:gd name="connsiteX987" fmla="*/ 43151 w 7467600"/>
              <a:gd name="connsiteY98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312201 w 7467600"/>
              <a:gd name="connsiteY130" fmla="*/ 5128278 h 6858000"/>
              <a:gd name="connsiteX131" fmla="*/ 1903353 w 7467600"/>
              <a:gd name="connsiteY131" fmla="*/ 5044827 h 6858000"/>
              <a:gd name="connsiteX132" fmla="*/ 1936931 w 7467600"/>
              <a:gd name="connsiteY132" fmla="*/ 5093954 h 6858000"/>
              <a:gd name="connsiteX133" fmla="*/ 2195868 w 7467600"/>
              <a:gd name="connsiteY133" fmla="*/ 5396574 h 6858000"/>
              <a:gd name="connsiteX134" fmla="*/ 2088852 w 7467600"/>
              <a:gd name="connsiteY134" fmla="*/ 5166123 h 6858000"/>
              <a:gd name="connsiteX135" fmla="*/ 1958241 w 7467600"/>
              <a:gd name="connsiteY135" fmla="*/ 5067955 h 6858000"/>
              <a:gd name="connsiteX136" fmla="*/ 1903353 w 7467600"/>
              <a:gd name="connsiteY136" fmla="*/ 5044827 h 6858000"/>
              <a:gd name="connsiteX137" fmla="*/ 1979378 w 7467600"/>
              <a:gd name="connsiteY137" fmla="*/ 4769504 h 6858000"/>
              <a:gd name="connsiteX138" fmla="*/ 2882120 w 7467600"/>
              <a:gd name="connsiteY138" fmla="*/ 5064547 h 6858000"/>
              <a:gd name="connsiteX139" fmla="*/ 2793103 w 7467600"/>
              <a:gd name="connsiteY139" fmla="*/ 5039699 h 6858000"/>
              <a:gd name="connsiteX140" fmla="*/ 2770041 w 7467600"/>
              <a:gd name="connsiteY140" fmla="*/ 5033634 h 6858000"/>
              <a:gd name="connsiteX141" fmla="*/ 1979378 w 7467600"/>
              <a:gd name="connsiteY141" fmla="*/ 4769504 h 6858000"/>
              <a:gd name="connsiteX142" fmla="*/ 1927410 w 7467600"/>
              <a:gd name="connsiteY142" fmla="*/ 4716164 h 6858000"/>
              <a:gd name="connsiteX143" fmla="*/ 1959587 w 7467600"/>
              <a:gd name="connsiteY143" fmla="*/ 4728849 h 6858000"/>
              <a:gd name="connsiteX144" fmla="*/ 2777707 w 7467600"/>
              <a:gd name="connsiteY144" fmla="*/ 5003991 h 6858000"/>
              <a:gd name="connsiteX145" fmla="*/ 2800768 w 7467600"/>
              <a:gd name="connsiteY145" fmla="*/ 5010056 h 6858000"/>
              <a:gd name="connsiteX146" fmla="*/ 2879408 w 7467600"/>
              <a:gd name="connsiteY146" fmla="*/ 5031590 h 6858000"/>
              <a:gd name="connsiteX147" fmla="*/ 2862295 w 7467600"/>
              <a:gd name="connsiteY147" fmla="*/ 5022958 h 6858000"/>
              <a:gd name="connsiteX148" fmla="*/ 2813343 w 7467600"/>
              <a:gd name="connsiteY148" fmla="*/ 4998369 h 6858000"/>
              <a:gd name="connsiteX149" fmla="*/ 2646245 w 7467600"/>
              <a:gd name="connsiteY149" fmla="*/ 4930999 h 6858000"/>
              <a:gd name="connsiteX150" fmla="*/ 1999243 w 7467600"/>
              <a:gd name="connsiteY150" fmla="*/ 4730524 h 6858000"/>
              <a:gd name="connsiteX151" fmla="*/ 1979527 w 7467600"/>
              <a:gd name="connsiteY151" fmla="*/ 4726651 h 6858000"/>
              <a:gd name="connsiteX152" fmla="*/ 1927410 w 7467600"/>
              <a:gd name="connsiteY152" fmla="*/ 4716164 h 6858000"/>
              <a:gd name="connsiteX153" fmla="*/ 1997014 w 7467600"/>
              <a:gd name="connsiteY153" fmla="*/ 4698007 h 6858000"/>
              <a:gd name="connsiteX154" fmla="*/ 2005458 w 7467600"/>
              <a:gd name="connsiteY154" fmla="*/ 4699540 h 6858000"/>
              <a:gd name="connsiteX155" fmla="*/ 2657186 w 7467600"/>
              <a:gd name="connsiteY155" fmla="*/ 4901687 h 6858000"/>
              <a:gd name="connsiteX156" fmla="*/ 2826662 w 7467600"/>
              <a:gd name="connsiteY156" fmla="*/ 4970362 h 6858000"/>
              <a:gd name="connsiteX157" fmla="*/ 2876100 w 7467600"/>
              <a:gd name="connsiteY157" fmla="*/ 4995397 h 6858000"/>
              <a:gd name="connsiteX158" fmla="*/ 3042600 w 7467600"/>
              <a:gd name="connsiteY158" fmla="*/ 5059532 h 6858000"/>
              <a:gd name="connsiteX159" fmla="*/ 1997014 w 7467600"/>
              <a:gd name="connsiteY159" fmla="*/ 4698007 h 6858000"/>
              <a:gd name="connsiteX160" fmla="*/ 2305292 w 7467600"/>
              <a:gd name="connsiteY160" fmla="*/ 4219492 h 6858000"/>
              <a:gd name="connsiteX161" fmla="*/ 3360922 w 7467600"/>
              <a:gd name="connsiteY161" fmla="*/ 4529373 h 6858000"/>
              <a:gd name="connsiteX162" fmla="*/ 3492420 w 7467600"/>
              <a:gd name="connsiteY162" fmla="*/ 4510145 h 6858000"/>
              <a:gd name="connsiteX163" fmla="*/ 3364086 w 7467600"/>
              <a:gd name="connsiteY163" fmla="*/ 4480340 h 6858000"/>
              <a:gd name="connsiteX164" fmla="*/ 3225818 w 7467600"/>
              <a:gd name="connsiteY164" fmla="*/ 4411822 h 6858000"/>
              <a:gd name="connsiteX165" fmla="*/ 3129696 w 7467600"/>
              <a:gd name="connsiteY165" fmla="*/ 4360704 h 6858000"/>
              <a:gd name="connsiteX166" fmla="*/ 2814545 w 7467600"/>
              <a:gd name="connsiteY166" fmla="*/ 4282955 h 6858000"/>
              <a:gd name="connsiteX167" fmla="*/ 2305292 w 7467600"/>
              <a:gd name="connsiteY167" fmla="*/ 4219492 h 6858000"/>
              <a:gd name="connsiteX168" fmla="*/ 2626982 w 7467600"/>
              <a:gd name="connsiteY168" fmla="*/ 4206450 h 6858000"/>
              <a:gd name="connsiteX169" fmla="*/ 2490617 w 7467600"/>
              <a:gd name="connsiteY169" fmla="*/ 4206951 h 6858000"/>
              <a:gd name="connsiteX170" fmla="*/ 2819869 w 7467600"/>
              <a:gd name="connsiteY170" fmla="*/ 4252936 h 6858000"/>
              <a:gd name="connsiteX171" fmla="*/ 3143018 w 7467600"/>
              <a:gd name="connsiteY171" fmla="*/ 4332698 h 6858000"/>
              <a:gd name="connsiteX172" fmla="*/ 3241520 w 7467600"/>
              <a:gd name="connsiteY172" fmla="*/ 4385112 h 6858000"/>
              <a:gd name="connsiteX173" fmla="*/ 3374575 w 7467600"/>
              <a:gd name="connsiteY173" fmla="*/ 4451517 h 6858000"/>
              <a:gd name="connsiteX174" fmla="*/ 3505221 w 7467600"/>
              <a:gd name="connsiteY174" fmla="*/ 4480757 h 6858000"/>
              <a:gd name="connsiteX175" fmla="*/ 2626982 w 7467600"/>
              <a:gd name="connsiteY175" fmla="*/ 4206450 h 6858000"/>
              <a:gd name="connsiteX176" fmla="*/ 1310106 w 7467600"/>
              <a:gd name="connsiteY176" fmla="*/ 3943217 h 6858000"/>
              <a:gd name="connsiteX177" fmla="*/ 854994 w 7467600"/>
              <a:gd name="connsiteY177" fmla="*/ 4399136 h 6858000"/>
              <a:gd name="connsiteX178" fmla="*/ 742462 w 7467600"/>
              <a:gd name="connsiteY178" fmla="*/ 4594648 h 6858000"/>
              <a:gd name="connsiteX179" fmla="*/ 820602 w 7467600"/>
              <a:gd name="connsiteY179" fmla="*/ 4485915 h 6858000"/>
              <a:gd name="connsiteX180" fmla="*/ 878295 w 7467600"/>
              <a:gd name="connsiteY180" fmla="*/ 4403594 h 6858000"/>
              <a:gd name="connsiteX181" fmla="*/ 1240607 w 7467600"/>
              <a:gd name="connsiteY181" fmla="*/ 4010401 h 6858000"/>
              <a:gd name="connsiteX182" fmla="*/ 1310106 w 7467600"/>
              <a:gd name="connsiteY182" fmla="*/ 3943217 h 6858000"/>
              <a:gd name="connsiteX183" fmla="*/ 1423113 w 7467600"/>
              <a:gd name="connsiteY183" fmla="*/ 3874565 h 6858000"/>
              <a:gd name="connsiteX184" fmla="*/ 1260565 w 7467600"/>
              <a:gd name="connsiteY184" fmla="*/ 4031982 h 6858000"/>
              <a:gd name="connsiteX185" fmla="*/ 901900 w 7467600"/>
              <a:gd name="connsiteY185" fmla="*/ 4421236 h 6858000"/>
              <a:gd name="connsiteX186" fmla="*/ 845044 w 7467600"/>
              <a:gd name="connsiteY186" fmla="*/ 4502436 h 6858000"/>
              <a:gd name="connsiteX187" fmla="*/ 685926 w 7467600"/>
              <a:gd name="connsiteY187" fmla="*/ 4703069 h 6858000"/>
              <a:gd name="connsiteX188" fmla="*/ 684248 w 7467600"/>
              <a:gd name="connsiteY188" fmla="*/ 4706721 h 6858000"/>
              <a:gd name="connsiteX189" fmla="*/ 1423113 w 7467600"/>
              <a:gd name="connsiteY189" fmla="*/ 3874565 h 6858000"/>
              <a:gd name="connsiteX190" fmla="*/ 3316479 w 7467600"/>
              <a:gd name="connsiteY190" fmla="*/ 3872136 h 6858000"/>
              <a:gd name="connsiteX191" fmla="*/ 3546806 w 7467600"/>
              <a:gd name="connsiteY191" fmla="*/ 4356139 h 6858000"/>
              <a:gd name="connsiteX192" fmla="*/ 3364433 w 7467600"/>
              <a:gd name="connsiteY192" fmla="*/ 3953121 h 6858000"/>
              <a:gd name="connsiteX193" fmla="*/ 3316479 w 7467600"/>
              <a:gd name="connsiteY193" fmla="*/ 3872136 h 6858000"/>
              <a:gd name="connsiteX194" fmla="*/ 3291335 w 7467600"/>
              <a:gd name="connsiteY194" fmla="*/ 3767420 h 6858000"/>
              <a:gd name="connsiteX195" fmla="*/ 3390805 w 7467600"/>
              <a:gd name="connsiteY195" fmla="*/ 3937163 h 6858000"/>
              <a:gd name="connsiteX196" fmla="*/ 3579062 w 7467600"/>
              <a:gd name="connsiteY196" fmla="*/ 4359040 h 6858000"/>
              <a:gd name="connsiteX197" fmla="*/ 3467355 w 7467600"/>
              <a:gd name="connsiteY197" fmla="*/ 3988130 h 6858000"/>
              <a:gd name="connsiteX198" fmla="*/ 3310753 w 7467600"/>
              <a:gd name="connsiteY198" fmla="*/ 3787140 h 6858000"/>
              <a:gd name="connsiteX199" fmla="*/ 3291335 w 7467600"/>
              <a:gd name="connsiteY199" fmla="*/ 3767420 h 6858000"/>
              <a:gd name="connsiteX200" fmla="*/ 1635889 w 7467600"/>
              <a:gd name="connsiteY200" fmla="*/ 3709494 h 6858000"/>
              <a:gd name="connsiteX201" fmla="*/ 1634800 w 7467600"/>
              <a:gd name="connsiteY201" fmla="*/ 3731111 h 6858000"/>
              <a:gd name="connsiteX202" fmla="*/ 1635889 w 7467600"/>
              <a:gd name="connsiteY202" fmla="*/ 3709494 h 6858000"/>
              <a:gd name="connsiteX203" fmla="*/ 1510397 w 7467600"/>
              <a:gd name="connsiteY203" fmla="*/ 3684705 h 6858000"/>
              <a:gd name="connsiteX204" fmla="*/ 1146550 w 7467600"/>
              <a:gd name="connsiteY204" fmla="*/ 3802012 h 6858000"/>
              <a:gd name="connsiteX205" fmla="*/ 698834 w 7467600"/>
              <a:gd name="connsiteY205" fmla="*/ 3952272 h 6858000"/>
              <a:gd name="connsiteX206" fmla="*/ 34256 w 7467600"/>
              <a:gd name="connsiteY206" fmla="*/ 4347603 h 6858000"/>
              <a:gd name="connsiteX207" fmla="*/ 527241 w 7467600"/>
              <a:gd name="connsiteY207" fmla="*/ 4065078 h 6858000"/>
              <a:gd name="connsiteX208" fmla="*/ 1510397 w 7467600"/>
              <a:gd name="connsiteY208" fmla="*/ 3684705 h 6858000"/>
              <a:gd name="connsiteX209" fmla="*/ 1313114 w 7467600"/>
              <a:gd name="connsiteY209" fmla="*/ 3655216 h 6858000"/>
              <a:gd name="connsiteX210" fmla="*/ 1109304 w 7467600"/>
              <a:gd name="connsiteY210" fmla="*/ 3669030 h 6858000"/>
              <a:gd name="connsiteX211" fmla="*/ 8129 w 7467600"/>
              <a:gd name="connsiteY211" fmla="*/ 4330519 h 6858000"/>
              <a:gd name="connsiteX212" fmla="*/ 687572 w 7467600"/>
              <a:gd name="connsiteY212" fmla="*/ 3925629 h 6858000"/>
              <a:gd name="connsiteX213" fmla="*/ 1138365 w 7467600"/>
              <a:gd name="connsiteY213" fmla="*/ 3774515 h 6858000"/>
              <a:gd name="connsiteX214" fmla="*/ 1505579 w 7467600"/>
              <a:gd name="connsiteY214" fmla="*/ 3655526 h 6858000"/>
              <a:gd name="connsiteX215" fmla="*/ 1313114 w 7467600"/>
              <a:gd name="connsiteY215" fmla="*/ 3655216 h 6858000"/>
              <a:gd name="connsiteX216" fmla="*/ 3655073 w 7467600"/>
              <a:gd name="connsiteY216" fmla="*/ 3650884 h 6858000"/>
              <a:gd name="connsiteX217" fmla="*/ 3989938 w 7467600"/>
              <a:gd name="connsiteY217" fmla="*/ 3991685 h 6858000"/>
              <a:gd name="connsiteX218" fmla="*/ 4393907 w 7467600"/>
              <a:gd name="connsiteY218" fmla="*/ 4261258 h 6858000"/>
              <a:gd name="connsiteX219" fmla="*/ 4648051 w 7467600"/>
              <a:gd name="connsiteY219" fmla="*/ 4374051 h 6858000"/>
              <a:gd name="connsiteX220" fmla="*/ 4383389 w 7467600"/>
              <a:gd name="connsiteY220" fmla="*/ 4184369 h 6858000"/>
              <a:gd name="connsiteX221" fmla="*/ 4165508 w 7467600"/>
              <a:gd name="connsiteY221" fmla="*/ 4035196 h 6858000"/>
              <a:gd name="connsiteX222" fmla="*/ 4068162 w 7467600"/>
              <a:gd name="connsiteY222" fmla="*/ 3953394 h 6858000"/>
              <a:gd name="connsiteX223" fmla="*/ 3981416 w 7467600"/>
              <a:gd name="connsiteY223" fmla="*/ 3880482 h 6858000"/>
              <a:gd name="connsiteX224" fmla="*/ 3800147 w 7467600"/>
              <a:gd name="connsiteY224" fmla="*/ 3749872 h 6858000"/>
              <a:gd name="connsiteX225" fmla="*/ 3655073 w 7467600"/>
              <a:gd name="connsiteY225" fmla="*/ 3650884 h 6858000"/>
              <a:gd name="connsiteX226" fmla="*/ 3670252 w 7467600"/>
              <a:gd name="connsiteY226" fmla="*/ 3622798 h 6858000"/>
              <a:gd name="connsiteX227" fmla="*/ 3817258 w 7467600"/>
              <a:gd name="connsiteY227" fmla="*/ 3723577 h 6858000"/>
              <a:gd name="connsiteX228" fmla="*/ 4000461 w 7467600"/>
              <a:gd name="connsiteY228" fmla="*/ 3855966 h 6858000"/>
              <a:gd name="connsiteX229" fmla="*/ 4088180 w 7467600"/>
              <a:gd name="connsiteY229" fmla="*/ 3929774 h 6858000"/>
              <a:gd name="connsiteX230" fmla="*/ 4184555 w 7467600"/>
              <a:gd name="connsiteY230" fmla="*/ 4010683 h 6858000"/>
              <a:gd name="connsiteX231" fmla="*/ 4399563 w 7467600"/>
              <a:gd name="connsiteY231" fmla="*/ 4158106 h 6858000"/>
              <a:gd name="connsiteX232" fmla="*/ 4684469 w 7467600"/>
              <a:gd name="connsiteY232" fmla="*/ 4364680 h 6858000"/>
              <a:gd name="connsiteX233" fmla="*/ 4690271 w 7467600"/>
              <a:gd name="connsiteY233" fmla="*/ 4370034 h 6858000"/>
              <a:gd name="connsiteX234" fmla="*/ 4136093 w 7467600"/>
              <a:gd name="connsiteY234" fmla="*/ 3858466 h 6858000"/>
              <a:gd name="connsiteX235" fmla="*/ 3670252 w 7467600"/>
              <a:gd name="connsiteY235" fmla="*/ 3622798 h 6858000"/>
              <a:gd name="connsiteX236" fmla="*/ 4440129 w 7467600"/>
              <a:gd name="connsiteY236" fmla="*/ 3448571 h 6858000"/>
              <a:gd name="connsiteX237" fmla="*/ 4856525 w 7467600"/>
              <a:gd name="connsiteY237" fmla="*/ 3915351 h 6858000"/>
              <a:gd name="connsiteX238" fmla="*/ 5059055 w 7467600"/>
              <a:gd name="connsiteY238" fmla="*/ 4108918 h 6858000"/>
              <a:gd name="connsiteX239" fmla="*/ 5290070 w 7467600"/>
              <a:gd name="connsiteY239" fmla="*/ 4263619 h 6858000"/>
              <a:gd name="connsiteX240" fmla="*/ 4834991 w 7467600"/>
              <a:gd name="connsiteY240" fmla="*/ 3830985 h 6858000"/>
              <a:gd name="connsiteX241" fmla="*/ 4440129 w 7467600"/>
              <a:gd name="connsiteY241" fmla="*/ 3448571 h 6858000"/>
              <a:gd name="connsiteX242" fmla="*/ 4441737 w 7467600"/>
              <a:gd name="connsiteY242" fmla="*/ 3399734 h 6858000"/>
              <a:gd name="connsiteX243" fmla="*/ 4431236 w 7467600"/>
              <a:gd name="connsiteY243" fmla="*/ 3400954 h 6858000"/>
              <a:gd name="connsiteX244" fmla="*/ 4557150 w 7467600"/>
              <a:gd name="connsiteY244" fmla="*/ 3510023 h 6858000"/>
              <a:gd name="connsiteX245" fmla="*/ 4856936 w 7467600"/>
              <a:gd name="connsiteY245" fmla="*/ 3809146 h 6858000"/>
              <a:gd name="connsiteX246" fmla="*/ 5111996 w 7467600"/>
              <a:gd name="connsiteY246" fmla="*/ 4065759 h 6858000"/>
              <a:gd name="connsiteX247" fmla="*/ 5388878 w 7467600"/>
              <a:gd name="connsiteY247" fmla="*/ 4300185 h 6858000"/>
              <a:gd name="connsiteX248" fmla="*/ 5425556 w 7467600"/>
              <a:gd name="connsiteY248" fmla="*/ 4308967 h 6858000"/>
              <a:gd name="connsiteX249" fmla="*/ 4943646 w 7467600"/>
              <a:gd name="connsiteY249" fmla="*/ 3822916 h 6858000"/>
              <a:gd name="connsiteX250" fmla="*/ 4594837 w 7467600"/>
              <a:gd name="connsiteY250" fmla="*/ 3532274 h 6858000"/>
              <a:gd name="connsiteX251" fmla="*/ 4441737 w 7467600"/>
              <a:gd name="connsiteY251" fmla="*/ 3399734 h 6858000"/>
              <a:gd name="connsiteX252" fmla="*/ 5425834 w 7467600"/>
              <a:gd name="connsiteY252" fmla="*/ 3162785 h 6858000"/>
              <a:gd name="connsiteX253" fmla="*/ 5401644 w 7467600"/>
              <a:gd name="connsiteY253" fmla="*/ 3617847 h 6858000"/>
              <a:gd name="connsiteX254" fmla="*/ 5467256 w 7467600"/>
              <a:gd name="connsiteY254" fmla="*/ 4175494 h 6858000"/>
              <a:gd name="connsiteX255" fmla="*/ 5448069 w 7467600"/>
              <a:gd name="connsiteY255" fmla="*/ 3567554 h 6858000"/>
              <a:gd name="connsiteX256" fmla="*/ 5425834 w 7467600"/>
              <a:gd name="connsiteY256" fmla="*/ 3162785 h 6858000"/>
              <a:gd name="connsiteX257" fmla="*/ 1318687 w 7467600"/>
              <a:gd name="connsiteY257" fmla="*/ 3113840 h 6858000"/>
              <a:gd name="connsiteX258" fmla="*/ 1066793 w 7467600"/>
              <a:gd name="connsiteY258" fmla="*/ 3212171 h 6858000"/>
              <a:gd name="connsiteX259" fmla="*/ 993319 w 7467600"/>
              <a:gd name="connsiteY259" fmla="*/ 3247648 h 6858000"/>
              <a:gd name="connsiteX260" fmla="*/ 853081 w 7467600"/>
              <a:gd name="connsiteY260" fmla="*/ 3312410 h 6858000"/>
              <a:gd name="connsiteX261" fmla="*/ 805957 w 7467600"/>
              <a:gd name="connsiteY261" fmla="*/ 3330443 h 6858000"/>
              <a:gd name="connsiteX262" fmla="*/ 1318687 w 7467600"/>
              <a:gd name="connsiteY262" fmla="*/ 3113840 h 6858000"/>
              <a:gd name="connsiteX263" fmla="*/ 5453702 w 7467600"/>
              <a:gd name="connsiteY263" fmla="*/ 3090882 h 6858000"/>
              <a:gd name="connsiteX264" fmla="*/ 5480135 w 7467600"/>
              <a:gd name="connsiteY264" fmla="*/ 3565802 h 6858000"/>
              <a:gd name="connsiteX265" fmla="*/ 5499023 w 7467600"/>
              <a:gd name="connsiteY265" fmla="*/ 4166310 h 6858000"/>
              <a:gd name="connsiteX266" fmla="*/ 5547022 w 7467600"/>
              <a:gd name="connsiteY266" fmla="*/ 3607838 h 6858000"/>
              <a:gd name="connsiteX267" fmla="*/ 5515964 w 7467600"/>
              <a:gd name="connsiteY267" fmla="*/ 3378541 h 6858000"/>
              <a:gd name="connsiteX268" fmla="*/ 5453702 w 7467600"/>
              <a:gd name="connsiteY268" fmla="*/ 3090882 h 6858000"/>
              <a:gd name="connsiteX269" fmla="*/ 1238695 w 7467600"/>
              <a:gd name="connsiteY269" fmla="*/ 3076820 h 6858000"/>
              <a:gd name="connsiteX270" fmla="*/ 716371 w 7467600"/>
              <a:gd name="connsiteY270" fmla="*/ 3293249 h 6858000"/>
              <a:gd name="connsiteX271" fmla="*/ 579522 w 7467600"/>
              <a:gd name="connsiteY271" fmla="*/ 3371759 h 6858000"/>
              <a:gd name="connsiteX272" fmla="*/ 600288 w 7467600"/>
              <a:gd name="connsiteY272" fmla="*/ 3365555 h 6858000"/>
              <a:gd name="connsiteX273" fmla="*/ 840692 w 7467600"/>
              <a:gd name="connsiteY273" fmla="*/ 3284921 h 6858000"/>
              <a:gd name="connsiteX274" fmla="*/ 979248 w 7467600"/>
              <a:gd name="connsiteY274" fmla="*/ 3221003 h 6858000"/>
              <a:gd name="connsiteX275" fmla="*/ 1053282 w 7467600"/>
              <a:gd name="connsiteY275" fmla="*/ 3185247 h 6858000"/>
              <a:gd name="connsiteX276" fmla="*/ 1320603 w 7467600"/>
              <a:gd name="connsiteY276" fmla="*/ 3081281 h 6858000"/>
              <a:gd name="connsiteX277" fmla="*/ 1238695 w 7467600"/>
              <a:gd name="connsiteY277" fmla="*/ 3076820 h 6858000"/>
              <a:gd name="connsiteX278" fmla="*/ 5425627 w 7467600"/>
              <a:gd name="connsiteY278" fmla="*/ 2954192 h 6858000"/>
              <a:gd name="connsiteX279" fmla="*/ 5470770 w 7467600"/>
              <a:gd name="connsiteY279" fmla="*/ 3005435 h 6858000"/>
              <a:gd name="connsiteX280" fmla="*/ 5519779 w 7467600"/>
              <a:gd name="connsiteY280" fmla="*/ 4359223 h 6858000"/>
              <a:gd name="connsiteX281" fmla="*/ 5520293 w 7467600"/>
              <a:gd name="connsiteY281" fmla="*/ 4360602 h 6858000"/>
              <a:gd name="connsiteX282" fmla="*/ 5767221 w 7467600"/>
              <a:gd name="connsiteY282" fmla="*/ 4665564 h 6858000"/>
              <a:gd name="connsiteX283" fmla="*/ 6937169 w 7467600"/>
              <a:gd name="connsiteY283" fmla="*/ 4815941 h 6858000"/>
              <a:gd name="connsiteX284" fmla="*/ 6953922 w 7467600"/>
              <a:gd name="connsiteY284" fmla="*/ 4890068 h 6858000"/>
              <a:gd name="connsiteX285" fmla="*/ 6071359 w 7467600"/>
              <a:gd name="connsiteY285" fmla="*/ 4770770 h 6858000"/>
              <a:gd name="connsiteX286" fmla="*/ 6038839 w 7467600"/>
              <a:gd name="connsiteY286" fmla="*/ 4764474 h 6858000"/>
              <a:gd name="connsiteX287" fmla="*/ 6038706 w 7467600"/>
              <a:gd name="connsiteY287" fmla="*/ 4763847 h 6858000"/>
              <a:gd name="connsiteX288" fmla="*/ 6037784 w 7467600"/>
              <a:gd name="connsiteY288" fmla="*/ 4764270 h 6858000"/>
              <a:gd name="connsiteX289" fmla="*/ 6038839 w 7467600"/>
              <a:gd name="connsiteY289" fmla="*/ 4764474 h 6858000"/>
              <a:gd name="connsiteX290" fmla="*/ 6040338 w 7467600"/>
              <a:gd name="connsiteY290" fmla="*/ 4771418 h 6858000"/>
              <a:gd name="connsiteX291" fmla="*/ 6024488 w 7467600"/>
              <a:gd name="connsiteY291" fmla="*/ 4809903 h 6858000"/>
              <a:gd name="connsiteX292" fmla="*/ 5599771 w 7467600"/>
              <a:gd name="connsiteY292" fmla="*/ 5509652 h 6858000"/>
              <a:gd name="connsiteX293" fmla="*/ 5548843 w 7467600"/>
              <a:gd name="connsiteY293" fmla="*/ 5563845 h 6858000"/>
              <a:gd name="connsiteX294" fmla="*/ 5940952 w 7467600"/>
              <a:gd name="connsiteY294" fmla="*/ 6250028 h 6858000"/>
              <a:gd name="connsiteX295" fmla="*/ 6043441 w 7467600"/>
              <a:gd name="connsiteY295" fmla="*/ 6665847 h 6858000"/>
              <a:gd name="connsiteX296" fmla="*/ 6093432 w 7467600"/>
              <a:gd name="connsiteY296" fmla="*/ 6858000 h 6858000"/>
              <a:gd name="connsiteX297" fmla="*/ 6034344 w 7467600"/>
              <a:gd name="connsiteY297" fmla="*/ 6858000 h 6858000"/>
              <a:gd name="connsiteX298" fmla="*/ 6026679 w 7467600"/>
              <a:gd name="connsiteY298" fmla="*/ 6836959 h 6858000"/>
              <a:gd name="connsiteX299" fmla="*/ 5800441 w 7467600"/>
              <a:gd name="connsiteY299" fmla="*/ 6335286 h 6858000"/>
              <a:gd name="connsiteX300" fmla="*/ 5526562 w 7467600"/>
              <a:gd name="connsiteY300" fmla="*/ 5705388 h 6858000"/>
              <a:gd name="connsiteX301" fmla="*/ 5519640 w 7467600"/>
              <a:gd name="connsiteY301" fmla="*/ 5683774 h 6858000"/>
              <a:gd name="connsiteX302" fmla="*/ 5844559 w 7467600"/>
              <a:gd name="connsiteY302" fmla="*/ 6553349 h 6858000"/>
              <a:gd name="connsiteX303" fmla="*/ 5975994 w 7467600"/>
              <a:gd name="connsiteY303" fmla="*/ 6858000 h 6858000"/>
              <a:gd name="connsiteX304" fmla="*/ 5898547 w 7467600"/>
              <a:gd name="connsiteY304" fmla="*/ 6858000 h 6858000"/>
              <a:gd name="connsiteX305" fmla="*/ 5682041 w 7467600"/>
              <a:gd name="connsiteY305" fmla="*/ 6355860 h 6858000"/>
              <a:gd name="connsiteX306" fmla="*/ 5461758 w 7467600"/>
              <a:gd name="connsiteY306" fmla="*/ 5820220 h 6858000"/>
              <a:gd name="connsiteX307" fmla="*/ 5237282 w 7467600"/>
              <a:gd name="connsiteY307" fmla="*/ 6579086 h 6858000"/>
              <a:gd name="connsiteX308" fmla="*/ 5115009 w 7467600"/>
              <a:gd name="connsiteY308" fmla="*/ 6858000 h 6858000"/>
              <a:gd name="connsiteX309" fmla="*/ 5028074 w 7467600"/>
              <a:gd name="connsiteY309" fmla="*/ 6858000 h 6858000"/>
              <a:gd name="connsiteX310" fmla="*/ 5079508 w 7467600"/>
              <a:gd name="connsiteY310" fmla="*/ 6749074 h 6858000"/>
              <a:gd name="connsiteX311" fmla="*/ 5371846 w 7467600"/>
              <a:gd name="connsiteY311" fmla="*/ 5924413 h 6858000"/>
              <a:gd name="connsiteX312" fmla="*/ 5270512 w 7467600"/>
              <a:gd name="connsiteY312" fmla="*/ 6138975 h 6858000"/>
              <a:gd name="connsiteX313" fmla="*/ 5062409 w 7467600"/>
              <a:gd name="connsiteY313" fmla="*/ 6653544 h 6858000"/>
              <a:gd name="connsiteX314" fmla="*/ 5036628 w 7467600"/>
              <a:gd name="connsiteY314" fmla="*/ 6754247 h 6858000"/>
              <a:gd name="connsiteX315" fmla="*/ 5009112 w 7467600"/>
              <a:gd name="connsiteY315" fmla="*/ 6858000 h 6858000"/>
              <a:gd name="connsiteX316" fmla="*/ 4976679 w 7467600"/>
              <a:gd name="connsiteY316" fmla="*/ 6858000 h 6858000"/>
              <a:gd name="connsiteX317" fmla="*/ 5006537 w 7467600"/>
              <a:gd name="connsiteY317" fmla="*/ 6747068 h 6858000"/>
              <a:gd name="connsiteX318" fmla="*/ 5032723 w 7467600"/>
              <a:gd name="connsiteY318" fmla="*/ 6644957 h 6858000"/>
              <a:gd name="connsiteX319" fmla="*/ 5242949 w 7467600"/>
              <a:gd name="connsiteY319" fmla="*/ 6125175 h 6858000"/>
              <a:gd name="connsiteX320" fmla="*/ 5286321 w 7467600"/>
              <a:gd name="connsiteY320" fmla="*/ 6033555 h 6858000"/>
              <a:gd name="connsiteX321" fmla="*/ 5008210 w 7467600"/>
              <a:gd name="connsiteY321" fmla="*/ 6649194 h 6858000"/>
              <a:gd name="connsiteX322" fmla="*/ 4986321 w 7467600"/>
              <a:gd name="connsiteY322" fmla="*/ 6765687 h 6858000"/>
              <a:gd name="connsiteX323" fmla="*/ 4973474 w 7467600"/>
              <a:gd name="connsiteY323" fmla="*/ 6858000 h 6858000"/>
              <a:gd name="connsiteX324" fmla="*/ 4907178 w 7467600"/>
              <a:gd name="connsiteY324" fmla="*/ 6858000 h 6858000"/>
              <a:gd name="connsiteX325" fmla="*/ 4910810 w 7467600"/>
              <a:gd name="connsiteY325" fmla="*/ 6829660 h 6858000"/>
              <a:gd name="connsiteX326" fmla="*/ 4987461 w 7467600"/>
              <a:gd name="connsiteY326" fmla="*/ 6432994 h 6858000"/>
              <a:gd name="connsiteX327" fmla="*/ 5179262 w 7467600"/>
              <a:gd name="connsiteY327" fmla="*/ 6035044 h 6858000"/>
              <a:gd name="connsiteX328" fmla="*/ 4689678 w 7467600"/>
              <a:gd name="connsiteY328" fmla="*/ 6440241 h 6858000"/>
              <a:gd name="connsiteX329" fmla="*/ 4477543 w 7467600"/>
              <a:gd name="connsiteY329" fmla="*/ 6674836 h 6858000"/>
              <a:gd name="connsiteX330" fmla="*/ 4329957 w 7467600"/>
              <a:gd name="connsiteY330" fmla="*/ 6858000 h 6858000"/>
              <a:gd name="connsiteX331" fmla="*/ 4218595 w 7467600"/>
              <a:gd name="connsiteY331" fmla="*/ 6858000 h 6858000"/>
              <a:gd name="connsiteX332" fmla="*/ 4368888 w 7467600"/>
              <a:gd name="connsiteY332" fmla="*/ 6668412 h 6858000"/>
              <a:gd name="connsiteX333" fmla="*/ 4563091 w 7467600"/>
              <a:gd name="connsiteY333" fmla="*/ 6442508 h 6858000"/>
              <a:gd name="connsiteX334" fmla="*/ 5387324 w 7467600"/>
              <a:gd name="connsiteY334" fmla="*/ 5705830 h 6858000"/>
              <a:gd name="connsiteX335" fmla="*/ 5073620 w 7467600"/>
              <a:gd name="connsiteY335" fmla="*/ 5955437 h 6858000"/>
              <a:gd name="connsiteX336" fmla="*/ 4689789 w 7467600"/>
              <a:gd name="connsiteY336" fmla="*/ 6268382 h 6858000"/>
              <a:gd name="connsiteX337" fmla="*/ 4418722 w 7467600"/>
              <a:gd name="connsiteY337" fmla="*/ 6570886 h 6858000"/>
              <a:gd name="connsiteX338" fmla="*/ 4214944 w 7467600"/>
              <a:gd name="connsiteY338" fmla="*/ 6858000 h 6858000"/>
              <a:gd name="connsiteX339" fmla="*/ 4177898 w 7467600"/>
              <a:gd name="connsiteY339" fmla="*/ 6858000 h 6858000"/>
              <a:gd name="connsiteX340" fmla="*/ 4391597 w 7467600"/>
              <a:gd name="connsiteY340" fmla="*/ 6556370 h 6858000"/>
              <a:gd name="connsiteX341" fmla="*/ 4668889 w 7467600"/>
              <a:gd name="connsiteY341" fmla="*/ 6246399 h 6858000"/>
              <a:gd name="connsiteX342" fmla="*/ 5055427 w 7467600"/>
              <a:gd name="connsiteY342" fmla="*/ 5931476 h 6858000"/>
              <a:gd name="connsiteX343" fmla="*/ 5371814 w 7467600"/>
              <a:gd name="connsiteY343" fmla="*/ 5678975 h 6858000"/>
              <a:gd name="connsiteX344" fmla="*/ 4987918 w 7467600"/>
              <a:gd name="connsiteY344" fmla="*/ 5838701 h 6858000"/>
              <a:gd name="connsiteX345" fmla="*/ 4317146 w 7467600"/>
              <a:gd name="connsiteY345" fmla="*/ 6587716 h 6858000"/>
              <a:gd name="connsiteX346" fmla="*/ 4171627 w 7467600"/>
              <a:gd name="connsiteY346" fmla="*/ 6858000 h 6858000"/>
              <a:gd name="connsiteX347" fmla="*/ 4081585 w 7467600"/>
              <a:gd name="connsiteY347" fmla="*/ 6858000 h 6858000"/>
              <a:gd name="connsiteX348" fmla="*/ 4238603 w 7467600"/>
              <a:gd name="connsiteY348" fmla="*/ 6559341 h 6858000"/>
              <a:gd name="connsiteX349" fmla="*/ 4778333 w 7467600"/>
              <a:gd name="connsiteY349" fmla="*/ 5873626 h 6858000"/>
              <a:gd name="connsiteX350" fmla="*/ 5414185 w 7467600"/>
              <a:gd name="connsiteY350" fmla="*/ 5573882 h 6858000"/>
              <a:gd name="connsiteX351" fmla="*/ 5959648 w 7467600"/>
              <a:gd name="connsiteY351" fmla="*/ 4760797 h 6858000"/>
              <a:gd name="connsiteX352" fmla="*/ 5355019 w 7467600"/>
              <a:gd name="connsiteY352" fmla="*/ 4734672 h 6858000"/>
              <a:gd name="connsiteX353" fmla="*/ 5083565 w 7467600"/>
              <a:gd name="connsiteY353" fmla="*/ 5179121 h 6858000"/>
              <a:gd name="connsiteX354" fmla="*/ 4713577 w 7467600"/>
              <a:gd name="connsiteY354" fmla="*/ 5616803 h 6858000"/>
              <a:gd name="connsiteX355" fmla="*/ 3989559 w 7467600"/>
              <a:gd name="connsiteY355" fmla="*/ 6145945 h 6858000"/>
              <a:gd name="connsiteX356" fmla="*/ 3939824 w 7467600"/>
              <a:gd name="connsiteY356" fmla="*/ 6066900 h 6858000"/>
              <a:gd name="connsiteX357" fmla="*/ 4584537 w 7467600"/>
              <a:gd name="connsiteY357" fmla="*/ 5324826 h 6858000"/>
              <a:gd name="connsiteX358" fmla="*/ 5037105 w 7467600"/>
              <a:gd name="connsiteY358" fmla="*/ 5088765 h 6858000"/>
              <a:gd name="connsiteX359" fmla="*/ 5039930 w 7467600"/>
              <a:gd name="connsiteY359" fmla="*/ 5089585 h 6858000"/>
              <a:gd name="connsiteX360" fmla="*/ 5263764 w 7467600"/>
              <a:gd name="connsiteY360" fmla="*/ 4735525 h 6858000"/>
              <a:gd name="connsiteX361" fmla="*/ 4086300 w 7467600"/>
              <a:gd name="connsiteY361" fmla="*/ 4884599 h 6858000"/>
              <a:gd name="connsiteX362" fmla="*/ 4085485 w 7467600"/>
              <a:gd name="connsiteY362" fmla="*/ 4899070 h 6858000"/>
              <a:gd name="connsiteX363" fmla="*/ 3871915 w 7467600"/>
              <a:gd name="connsiteY363" fmla="*/ 5253645 h 6858000"/>
              <a:gd name="connsiteX364" fmla="*/ 3799374 w 7467600"/>
              <a:gd name="connsiteY364" fmla="*/ 5466127 h 6858000"/>
              <a:gd name="connsiteX365" fmla="*/ 3498850 w 7467600"/>
              <a:gd name="connsiteY365" fmla="*/ 6661888 h 6858000"/>
              <a:gd name="connsiteX366" fmla="*/ 3399216 w 7467600"/>
              <a:gd name="connsiteY366" fmla="*/ 6858000 h 6858000"/>
              <a:gd name="connsiteX367" fmla="*/ 3303688 w 7467600"/>
              <a:gd name="connsiteY367" fmla="*/ 6858000 h 6858000"/>
              <a:gd name="connsiteX368" fmla="*/ 3391774 w 7467600"/>
              <a:gd name="connsiteY368" fmla="*/ 6697181 h 6858000"/>
              <a:gd name="connsiteX369" fmla="*/ 3735540 w 7467600"/>
              <a:gd name="connsiteY369" fmla="*/ 5546923 h 6858000"/>
              <a:gd name="connsiteX370" fmla="*/ 3729438 w 7467600"/>
              <a:gd name="connsiteY370" fmla="*/ 5569058 h 6858000"/>
              <a:gd name="connsiteX371" fmla="*/ 3707782 w 7467600"/>
              <a:gd name="connsiteY371" fmla="*/ 5644908 h 6858000"/>
              <a:gd name="connsiteX372" fmla="*/ 3583827 w 7467600"/>
              <a:gd name="connsiteY372" fmla="*/ 6039215 h 6858000"/>
              <a:gd name="connsiteX373" fmla="*/ 3547861 w 7467600"/>
              <a:gd name="connsiteY373" fmla="*/ 6129609 h 6858000"/>
              <a:gd name="connsiteX374" fmla="*/ 3490905 w 7467600"/>
              <a:gd name="connsiteY374" fmla="*/ 6277660 h 6858000"/>
              <a:gd name="connsiteX375" fmla="*/ 3455859 w 7467600"/>
              <a:gd name="connsiteY375" fmla="*/ 6391301 h 6858000"/>
              <a:gd name="connsiteX376" fmla="*/ 3429112 w 7467600"/>
              <a:gd name="connsiteY376" fmla="*/ 6479469 h 6858000"/>
              <a:gd name="connsiteX377" fmla="*/ 3304862 w 7467600"/>
              <a:gd name="connsiteY377" fmla="*/ 6796476 h 6858000"/>
              <a:gd name="connsiteX378" fmla="*/ 3276071 w 7467600"/>
              <a:gd name="connsiteY378" fmla="*/ 6858000 h 6858000"/>
              <a:gd name="connsiteX379" fmla="*/ 3240805 w 7467600"/>
              <a:gd name="connsiteY379" fmla="*/ 6858000 h 6858000"/>
              <a:gd name="connsiteX380" fmla="*/ 3275917 w 7467600"/>
              <a:gd name="connsiteY380" fmla="*/ 6783192 h 6858000"/>
              <a:gd name="connsiteX381" fmla="*/ 3399358 w 7467600"/>
              <a:gd name="connsiteY381" fmla="*/ 6469011 h 6858000"/>
              <a:gd name="connsiteX382" fmla="*/ 3425650 w 7467600"/>
              <a:gd name="connsiteY382" fmla="*/ 6381333 h 6858000"/>
              <a:gd name="connsiteX383" fmla="*/ 3460661 w 7467600"/>
              <a:gd name="connsiteY383" fmla="*/ 6266763 h 6858000"/>
              <a:gd name="connsiteX384" fmla="*/ 3518021 w 7467600"/>
              <a:gd name="connsiteY384" fmla="*/ 6117298 h 6858000"/>
              <a:gd name="connsiteX385" fmla="*/ 3554035 w 7467600"/>
              <a:gd name="connsiteY385" fmla="*/ 6027832 h 6858000"/>
              <a:gd name="connsiteX386" fmla="*/ 3677174 w 7467600"/>
              <a:gd name="connsiteY386" fmla="*/ 5636351 h 6858000"/>
              <a:gd name="connsiteX387" fmla="*/ 3698819 w 7467600"/>
              <a:gd name="connsiteY387" fmla="*/ 5560503 h 6858000"/>
              <a:gd name="connsiteX388" fmla="*/ 3702094 w 7467600"/>
              <a:gd name="connsiteY388" fmla="*/ 5549194 h 6858000"/>
              <a:gd name="connsiteX389" fmla="*/ 3398355 w 7467600"/>
              <a:gd name="connsiteY389" fmla="*/ 6094603 h 6858000"/>
              <a:gd name="connsiteX390" fmla="*/ 3193941 w 7467600"/>
              <a:gd name="connsiteY390" fmla="*/ 6798775 h 6858000"/>
              <a:gd name="connsiteX391" fmla="*/ 3184140 w 7467600"/>
              <a:gd name="connsiteY391" fmla="*/ 6858000 h 6858000"/>
              <a:gd name="connsiteX392" fmla="*/ 3099978 w 7467600"/>
              <a:gd name="connsiteY392" fmla="*/ 6858000 h 6858000"/>
              <a:gd name="connsiteX393" fmla="*/ 3101556 w 7467600"/>
              <a:gd name="connsiteY393" fmla="*/ 6843337 h 6858000"/>
              <a:gd name="connsiteX394" fmla="*/ 3370162 w 7467600"/>
              <a:gd name="connsiteY394" fmla="*/ 5785550 h 6858000"/>
              <a:gd name="connsiteX395" fmla="*/ 3746477 w 7467600"/>
              <a:gd name="connsiteY395" fmla="*/ 5377889 h 6858000"/>
              <a:gd name="connsiteX396" fmla="*/ 3863399 w 7467600"/>
              <a:gd name="connsiteY396" fmla="*/ 5087257 h 6858000"/>
              <a:gd name="connsiteX397" fmla="*/ 3968712 w 7467600"/>
              <a:gd name="connsiteY397" fmla="*/ 4913989 h 6858000"/>
              <a:gd name="connsiteX398" fmla="*/ 2792390 w 7467600"/>
              <a:gd name="connsiteY398" fmla="*/ 5382974 h 6858000"/>
              <a:gd name="connsiteX399" fmla="*/ 2714982 w 7467600"/>
              <a:gd name="connsiteY399" fmla="*/ 5427051 h 6858000"/>
              <a:gd name="connsiteX400" fmla="*/ 2813361 w 7467600"/>
              <a:gd name="connsiteY400" fmla="*/ 6023912 h 6858000"/>
              <a:gd name="connsiteX401" fmla="*/ 2688430 w 7467600"/>
              <a:gd name="connsiteY401" fmla="*/ 6801564 h 6858000"/>
              <a:gd name="connsiteX402" fmla="*/ 2629626 w 7467600"/>
              <a:gd name="connsiteY402" fmla="*/ 6763394 h 6858000"/>
              <a:gd name="connsiteX403" fmla="*/ 2565328 w 7467600"/>
              <a:gd name="connsiteY403" fmla="*/ 5516399 h 6858000"/>
              <a:gd name="connsiteX404" fmla="*/ 1922999 w 7467600"/>
              <a:gd name="connsiteY404" fmla="*/ 5980343 h 6858000"/>
              <a:gd name="connsiteX405" fmla="*/ 1950261 w 7467600"/>
              <a:gd name="connsiteY405" fmla="*/ 6405858 h 6858000"/>
              <a:gd name="connsiteX406" fmla="*/ 2365554 w 7467600"/>
              <a:gd name="connsiteY406" fmla="*/ 6759107 h 6858000"/>
              <a:gd name="connsiteX407" fmla="*/ 2424142 w 7467600"/>
              <a:gd name="connsiteY407" fmla="*/ 6858000 h 6858000"/>
              <a:gd name="connsiteX408" fmla="*/ 2395994 w 7467600"/>
              <a:gd name="connsiteY408" fmla="*/ 6858000 h 6858000"/>
              <a:gd name="connsiteX409" fmla="*/ 2392863 w 7467600"/>
              <a:gd name="connsiteY409" fmla="*/ 6852964 h 6858000"/>
              <a:gd name="connsiteX410" fmla="*/ 2017589 w 7467600"/>
              <a:gd name="connsiteY410" fmla="*/ 6493982 h 6858000"/>
              <a:gd name="connsiteX411" fmla="*/ 2147336 w 7467600"/>
              <a:gd name="connsiteY411" fmla="*/ 6594052 h 6858000"/>
              <a:gd name="connsiteX412" fmla="*/ 2207047 w 7467600"/>
              <a:gd name="connsiteY412" fmla="*/ 6654540 h 6858000"/>
              <a:gd name="connsiteX413" fmla="*/ 2299106 w 7467600"/>
              <a:gd name="connsiteY413" fmla="*/ 6778931 h 6858000"/>
              <a:gd name="connsiteX414" fmla="*/ 2314430 w 7467600"/>
              <a:gd name="connsiteY414" fmla="*/ 6801144 h 6858000"/>
              <a:gd name="connsiteX415" fmla="*/ 2352406 w 7467600"/>
              <a:gd name="connsiteY415" fmla="*/ 6858000 h 6858000"/>
              <a:gd name="connsiteX416" fmla="*/ 2314492 w 7467600"/>
              <a:gd name="connsiteY416" fmla="*/ 6858000 h 6858000"/>
              <a:gd name="connsiteX417" fmla="*/ 2288095 w 7467600"/>
              <a:gd name="connsiteY417" fmla="*/ 6818030 h 6858000"/>
              <a:gd name="connsiteX418" fmla="*/ 2272768 w 7467600"/>
              <a:gd name="connsiteY418" fmla="*/ 6795822 h 6858000"/>
              <a:gd name="connsiteX419" fmla="*/ 2182715 w 7467600"/>
              <a:gd name="connsiteY419" fmla="*/ 6675071 h 6858000"/>
              <a:gd name="connsiteX420" fmla="*/ 2032061 w 7467600"/>
              <a:gd name="connsiteY420" fmla="*/ 6541380 h 6858000"/>
              <a:gd name="connsiteX421" fmla="*/ 2257220 w 7467600"/>
              <a:gd name="connsiteY421" fmla="*/ 6826257 h 6858000"/>
              <a:gd name="connsiteX422" fmla="*/ 2281324 w 7467600"/>
              <a:gd name="connsiteY422" fmla="*/ 6858000 h 6858000"/>
              <a:gd name="connsiteX423" fmla="*/ 2242860 w 7467600"/>
              <a:gd name="connsiteY423" fmla="*/ 6858000 h 6858000"/>
              <a:gd name="connsiteX424" fmla="*/ 2232818 w 7467600"/>
              <a:gd name="connsiteY424" fmla="*/ 6844926 h 6858000"/>
              <a:gd name="connsiteX425" fmla="*/ 1990172 w 7467600"/>
              <a:gd name="connsiteY425" fmla="*/ 6542121 h 6858000"/>
              <a:gd name="connsiteX426" fmla="*/ 2124090 w 7467600"/>
              <a:gd name="connsiteY426" fmla="*/ 6761017 h 6858000"/>
              <a:gd name="connsiteX427" fmla="*/ 2200380 w 7467600"/>
              <a:gd name="connsiteY427" fmla="*/ 6858000 h 6858000"/>
              <a:gd name="connsiteX428" fmla="*/ 2147507 w 7467600"/>
              <a:gd name="connsiteY428" fmla="*/ 6858000 h 6858000"/>
              <a:gd name="connsiteX429" fmla="*/ 2070668 w 7467600"/>
              <a:gd name="connsiteY429" fmla="*/ 6761520 h 6858000"/>
              <a:gd name="connsiteX430" fmla="*/ 1975142 w 7467600"/>
              <a:gd name="connsiteY430" fmla="*/ 6585570 h 6858000"/>
              <a:gd name="connsiteX431" fmla="*/ 2050035 w 7467600"/>
              <a:gd name="connsiteY431" fmla="*/ 6813345 h 6858000"/>
              <a:gd name="connsiteX432" fmla="*/ 2063025 w 7467600"/>
              <a:gd name="connsiteY432" fmla="*/ 6858000 h 6858000"/>
              <a:gd name="connsiteX433" fmla="*/ 2021675 w 7467600"/>
              <a:gd name="connsiteY433" fmla="*/ 6858000 h 6858000"/>
              <a:gd name="connsiteX434" fmla="*/ 2019308 w 7467600"/>
              <a:gd name="connsiteY434" fmla="*/ 6847118 h 6858000"/>
              <a:gd name="connsiteX435" fmla="*/ 1938835 w 7467600"/>
              <a:gd name="connsiteY435" fmla="*/ 6551160 h 6858000"/>
              <a:gd name="connsiteX436" fmla="*/ 1953230 w 7467600"/>
              <a:gd name="connsiteY436" fmla="*/ 6759699 h 6858000"/>
              <a:gd name="connsiteX437" fmla="*/ 1956763 w 7467600"/>
              <a:gd name="connsiteY437" fmla="*/ 6778191 h 6858000"/>
              <a:gd name="connsiteX438" fmla="*/ 1967925 w 7467600"/>
              <a:gd name="connsiteY438" fmla="*/ 6858000 h 6858000"/>
              <a:gd name="connsiteX439" fmla="*/ 1936622 w 7467600"/>
              <a:gd name="connsiteY439" fmla="*/ 6858000 h 6858000"/>
              <a:gd name="connsiteX440" fmla="*/ 1926261 w 7467600"/>
              <a:gd name="connsiteY440" fmla="*/ 6784064 h 6858000"/>
              <a:gd name="connsiteX441" fmla="*/ 1922724 w 7467600"/>
              <a:gd name="connsiteY441" fmla="*/ 6765577 h 6858000"/>
              <a:gd name="connsiteX442" fmla="*/ 1904650 w 7467600"/>
              <a:gd name="connsiteY442" fmla="*/ 6639616 h 6858000"/>
              <a:gd name="connsiteX443" fmla="*/ 1885273 w 7467600"/>
              <a:gd name="connsiteY443" fmla="*/ 6858000 h 6858000"/>
              <a:gd name="connsiteX444" fmla="*/ 1854363 w 7467600"/>
              <a:gd name="connsiteY444" fmla="*/ 6858000 h 6858000"/>
              <a:gd name="connsiteX445" fmla="*/ 1880391 w 7467600"/>
              <a:gd name="connsiteY445" fmla="*/ 6603796 h 6858000"/>
              <a:gd name="connsiteX446" fmla="*/ 1818273 w 7467600"/>
              <a:gd name="connsiteY446" fmla="*/ 6715729 h 6858000"/>
              <a:gd name="connsiteX447" fmla="*/ 1794691 w 7467600"/>
              <a:gd name="connsiteY447" fmla="*/ 6843239 h 6858000"/>
              <a:gd name="connsiteX448" fmla="*/ 1794914 w 7467600"/>
              <a:gd name="connsiteY448" fmla="*/ 6858000 h 6858000"/>
              <a:gd name="connsiteX449" fmla="*/ 1746128 w 7467600"/>
              <a:gd name="connsiteY449" fmla="*/ 6858000 h 6858000"/>
              <a:gd name="connsiteX450" fmla="*/ 1753934 w 7467600"/>
              <a:gd name="connsiteY450" fmla="*/ 6724796 h 6858000"/>
              <a:gd name="connsiteX451" fmla="*/ 1792053 w 7467600"/>
              <a:gd name="connsiteY451" fmla="*/ 6572396 h 6858000"/>
              <a:gd name="connsiteX452" fmla="*/ 1862248 w 7467600"/>
              <a:gd name="connsiteY452" fmla="*/ 6266397 h 6858000"/>
              <a:gd name="connsiteX453" fmla="*/ 1862250 w 7467600"/>
              <a:gd name="connsiteY453" fmla="*/ 6033531 h 6858000"/>
              <a:gd name="connsiteX454" fmla="*/ 1211999 w 7467600"/>
              <a:gd name="connsiteY454" fmla="*/ 6683610 h 6858000"/>
              <a:gd name="connsiteX455" fmla="*/ 1213266 w 7467600"/>
              <a:gd name="connsiteY455" fmla="*/ 6691947 h 6858000"/>
              <a:gd name="connsiteX456" fmla="*/ 1203370 w 7467600"/>
              <a:gd name="connsiteY456" fmla="*/ 6850676 h 6858000"/>
              <a:gd name="connsiteX457" fmla="*/ 1203671 w 7467600"/>
              <a:gd name="connsiteY457" fmla="*/ 6858000 h 6858000"/>
              <a:gd name="connsiteX458" fmla="*/ 1143180 w 7467600"/>
              <a:gd name="connsiteY458" fmla="*/ 6858000 h 6858000"/>
              <a:gd name="connsiteX459" fmla="*/ 1142176 w 7467600"/>
              <a:gd name="connsiteY459" fmla="*/ 6766045 h 6858000"/>
              <a:gd name="connsiteX460" fmla="*/ 1067484 w 7467600"/>
              <a:gd name="connsiteY460" fmla="*/ 6858000 h 6858000"/>
              <a:gd name="connsiteX461" fmla="*/ 953928 w 7467600"/>
              <a:gd name="connsiteY461" fmla="*/ 6858000 h 6858000"/>
              <a:gd name="connsiteX462" fmla="*/ 959715 w 7467600"/>
              <a:gd name="connsiteY462" fmla="*/ 6850185 h 6858000"/>
              <a:gd name="connsiteX463" fmla="*/ 1483788 w 7467600"/>
              <a:gd name="connsiteY463" fmla="*/ 6259174 h 6858000"/>
              <a:gd name="connsiteX464" fmla="*/ 1100671 w 7467600"/>
              <a:gd name="connsiteY464" fmla="*/ 6252137 h 6858000"/>
              <a:gd name="connsiteX465" fmla="*/ 1090144 w 7467600"/>
              <a:gd name="connsiteY465" fmla="*/ 6256748 h 6858000"/>
              <a:gd name="connsiteX466" fmla="*/ 1095872 w 7467600"/>
              <a:gd name="connsiteY466" fmla="*/ 6271892 h 6858000"/>
              <a:gd name="connsiteX467" fmla="*/ 262785 w 7467600"/>
              <a:gd name="connsiteY467" fmla="*/ 6845450 h 6858000"/>
              <a:gd name="connsiteX468" fmla="*/ 209968 w 7467600"/>
              <a:gd name="connsiteY468" fmla="*/ 6770713 h 6858000"/>
              <a:gd name="connsiteX469" fmla="*/ 873460 w 7467600"/>
              <a:gd name="connsiteY469" fmla="*/ 6253768 h 6858000"/>
              <a:gd name="connsiteX470" fmla="*/ 192686 w 7467600"/>
              <a:gd name="connsiteY470" fmla="*/ 5849257 h 6858000"/>
              <a:gd name="connsiteX471" fmla="*/ 4696 w 7467600"/>
              <a:gd name="connsiteY471" fmla="*/ 5697668 h 6858000"/>
              <a:gd name="connsiteX472" fmla="*/ 0 w 7467600"/>
              <a:gd name="connsiteY472" fmla="*/ 5689984 h 6858000"/>
              <a:gd name="connsiteX473" fmla="*/ 0 w 7467600"/>
              <a:gd name="connsiteY473" fmla="*/ 5513472 h 6858000"/>
              <a:gd name="connsiteX474" fmla="*/ 174101 w 7467600"/>
              <a:gd name="connsiteY474" fmla="*/ 5620277 h 6858000"/>
              <a:gd name="connsiteX475" fmla="*/ 891800 w 7467600"/>
              <a:gd name="connsiteY475" fmla="*/ 6036935 h 6858000"/>
              <a:gd name="connsiteX476" fmla="*/ 1072219 w 7467600"/>
              <a:gd name="connsiteY476" fmla="*/ 6169443 h 6858000"/>
              <a:gd name="connsiteX477" fmla="*/ 1074117 w 7467600"/>
              <a:gd name="connsiteY477" fmla="*/ 6170301 h 6858000"/>
              <a:gd name="connsiteX478" fmla="*/ 1083114 w 7467600"/>
              <a:gd name="connsiteY478" fmla="*/ 6174131 h 6858000"/>
              <a:gd name="connsiteX479" fmla="*/ 1543010 w 7467600"/>
              <a:gd name="connsiteY479" fmla="*/ 6191140 h 6858000"/>
              <a:gd name="connsiteX480" fmla="*/ 1551080 w 7467600"/>
              <a:gd name="connsiteY480" fmla="*/ 6195006 h 6858000"/>
              <a:gd name="connsiteX481" fmla="*/ 2345443 w 7467600"/>
              <a:gd name="connsiteY481" fmla="*/ 5549882 h 6858000"/>
              <a:gd name="connsiteX482" fmla="*/ 1721499 w 7467600"/>
              <a:gd name="connsiteY482" fmla="*/ 5599969 h 6858000"/>
              <a:gd name="connsiteX483" fmla="*/ 767716 w 7467600"/>
              <a:gd name="connsiteY483" fmla="*/ 5472768 h 6858000"/>
              <a:gd name="connsiteX484" fmla="*/ 722147 w 7467600"/>
              <a:gd name="connsiteY484" fmla="*/ 5393091 h 6858000"/>
              <a:gd name="connsiteX485" fmla="*/ 1485552 w 7467600"/>
              <a:gd name="connsiteY485" fmla="*/ 5313202 h 6858000"/>
              <a:gd name="connsiteX486" fmla="*/ 2143004 w 7467600"/>
              <a:gd name="connsiteY486" fmla="*/ 5402420 h 6858000"/>
              <a:gd name="connsiteX487" fmla="*/ 1933391 w 7467600"/>
              <a:gd name="connsiteY487" fmla="*/ 5156971 h 6858000"/>
              <a:gd name="connsiteX488" fmla="*/ 1827118 w 7467600"/>
              <a:gd name="connsiteY488" fmla="*/ 4968410 h 6858000"/>
              <a:gd name="connsiteX489" fmla="*/ 1837349 w 7467600"/>
              <a:gd name="connsiteY489" fmla="*/ 4956357 h 6858000"/>
              <a:gd name="connsiteX490" fmla="*/ 2162835 w 7467600"/>
              <a:gd name="connsiteY490" fmla="*/ 5187853 h 6858000"/>
              <a:gd name="connsiteX491" fmla="*/ 2257167 w 7467600"/>
              <a:gd name="connsiteY491" fmla="*/ 5462123 h 6858000"/>
              <a:gd name="connsiteX492" fmla="*/ 2261598 w 7467600"/>
              <a:gd name="connsiteY492" fmla="*/ 5467998 h 6858000"/>
              <a:gd name="connsiteX493" fmla="*/ 2437177 w 7467600"/>
              <a:gd name="connsiteY493" fmla="*/ 5479608 h 6858000"/>
              <a:gd name="connsiteX494" fmla="*/ 2445247 w 7467600"/>
              <a:gd name="connsiteY494" fmla="*/ 5483476 h 6858000"/>
              <a:gd name="connsiteX495" fmla="*/ 2743626 w 7467600"/>
              <a:gd name="connsiteY495" fmla="*/ 5304819 h 6858000"/>
              <a:gd name="connsiteX496" fmla="*/ 3048102 w 7467600"/>
              <a:gd name="connsiteY496" fmla="*/ 5150595 h 6858000"/>
              <a:gd name="connsiteX497" fmla="*/ 1799414 w 7467600"/>
              <a:gd name="connsiteY497" fmla="*/ 4694732 h 6858000"/>
              <a:gd name="connsiteX498" fmla="*/ 1771735 w 7467600"/>
              <a:gd name="connsiteY498" fmla="*/ 4619929 h 6858000"/>
              <a:gd name="connsiteX499" fmla="*/ 3104273 w 7467600"/>
              <a:gd name="connsiteY499" fmla="*/ 5076159 h 6858000"/>
              <a:gd name="connsiteX500" fmla="*/ 3113245 w 7467600"/>
              <a:gd name="connsiteY500" fmla="*/ 5090705 h 6858000"/>
              <a:gd name="connsiteX501" fmla="*/ 3126294 w 7467600"/>
              <a:gd name="connsiteY501" fmla="*/ 5114400 h 6858000"/>
              <a:gd name="connsiteX502" fmla="*/ 3937433 w 7467600"/>
              <a:gd name="connsiteY502" fmla="*/ 4830473 h 6858000"/>
              <a:gd name="connsiteX503" fmla="*/ 3590475 w 7467600"/>
              <a:gd name="connsiteY503" fmla="*/ 4597974 h 6858000"/>
              <a:gd name="connsiteX504" fmla="*/ 3100264 w 7467600"/>
              <a:gd name="connsiteY504" fmla="*/ 4579845 h 6858000"/>
              <a:gd name="connsiteX505" fmla="*/ 2183576 w 7467600"/>
              <a:gd name="connsiteY505" fmla="*/ 4227150 h 6858000"/>
              <a:gd name="connsiteX506" fmla="*/ 2151029 w 7467600"/>
              <a:gd name="connsiteY506" fmla="*/ 4146947 h 6858000"/>
              <a:gd name="connsiteX507" fmla="*/ 3563434 w 7467600"/>
              <a:gd name="connsiteY507" fmla="*/ 4469115 h 6858000"/>
              <a:gd name="connsiteX508" fmla="*/ 3177952 w 7467600"/>
              <a:gd name="connsiteY508" fmla="*/ 3657386 h 6858000"/>
              <a:gd name="connsiteX509" fmla="*/ 3189263 w 7467600"/>
              <a:gd name="connsiteY509" fmla="*/ 3625726 h 6858000"/>
              <a:gd name="connsiteX510" fmla="*/ 3560912 w 7467600"/>
              <a:gd name="connsiteY510" fmla="*/ 4079863 h 6858000"/>
              <a:gd name="connsiteX511" fmla="*/ 3626636 w 7467600"/>
              <a:gd name="connsiteY511" fmla="*/ 4512230 h 6858000"/>
              <a:gd name="connsiteX512" fmla="*/ 3653088 w 7467600"/>
              <a:gd name="connsiteY512" fmla="*/ 4521417 h 6858000"/>
              <a:gd name="connsiteX513" fmla="*/ 3988128 w 7467600"/>
              <a:gd name="connsiteY513" fmla="*/ 4817267 h 6858000"/>
              <a:gd name="connsiteX514" fmla="*/ 4830582 w 7467600"/>
              <a:gd name="connsiteY514" fmla="*/ 4676000 h 6858000"/>
              <a:gd name="connsiteX515" fmla="*/ 4830100 w 7467600"/>
              <a:gd name="connsiteY515" fmla="*/ 4675554 h 6858000"/>
              <a:gd name="connsiteX516" fmla="*/ 4036318 w 7467600"/>
              <a:gd name="connsiteY516" fmla="*/ 4147013 h 6858000"/>
              <a:gd name="connsiteX517" fmla="*/ 3432098 w 7467600"/>
              <a:gd name="connsiteY517" fmla="*/ 3537312 h 6858000"/>
              <a:gd name="connsiteX518" fmla="*/ 3446761 w 7467600"/>
              <a:gd name="connsiteY518" fmla="*/ 3461278 h 6858000"/>
              <a:gd name="connsiteX519" fmla="*/ 4419733 w 7467600"/>
              <a:gd name="connsiteY519" fmla="*/ 3963555 h 6858000"/>
              <a:gd name="connsiteX520" fmla="*/ 4781371 w 7467600"/>
              <a:gd name="connsiteY520" fmla="*/ 4458604 h 6858000"/>
              <a:gd name="connsiteX521" fmla="*/ 4780440 w 7467600"/>
              <a:gd name="connsiteY521" fmla="*/ 4470290 h 6858000"/>
              <a:gd name="connsiteX522" fmla="*/ 4898954 w 7467600"/>
              <a:gd name="connsiteY522" fmla="*/ 4662092 h 6858000"/>
              <a:gd name="connsiteX523" fmla="*/ 4900699 w 7467600"/>
              <a:gd name="connsiteY523" fmla="*/ 4670867 h 6858000"/>
              <a:gd name="connsiteX524" fmla="*/ 5714511 w 7467600"/>
              <a:gd name="connsiteY524" fmla="*/ 4663483 h 6858000"/>
              <a:gd name="connsiteX525" fmla="*/ 5464793 w 7467600"/>
              <a:gd name="connsiteY525" fmla="*/ 4393556 h 6858000"/>
              <a:gd name="connsiteX526" fmla="*/ 5461897 w 7467600"/>
              <a:gd name="connsiteY526" fmla="*/ 4390879 h 6858000"/>
              <a:gd name="connsiteX527" fmla="*/ 4294126 w 7467600"/>
              <a:gd name="connsiteY527" fmla="*/ 3303048 h 6858000"/>
              <a:gd name="connsiteX528" fmla="*/ 4305321 w 7467600"/>
              <a:gd name="connsiteY528" fmla="*/ 3256953 h 6858000"/>
              <a:gd name="connsiteX529" fmla="*/ 4949299 w 7467600"/>
              <a:gd name="connsiteY529" fmla="*/ 3766336 h 6858000"/>
              <a:gd name="connsiteX530" fmla="*/ 5291452 w 7467600"/>
              <a:gd name="connsiteY530" fmla="*/ 4076801 h 6858000"/>
              <a:gd name="connsiteX531" fmla="*/ 5434998 w 7467600"/>
              <a:gd name="connsiteY531" fmla="*/ 4254100 h 6858000"/>
              <a:gd name="connsiteX532" fmla="*/ 5351015 w 7467600"/>
              <a:gd name="connsiteY532" fmla="*/ 3760989 h 6858000"/>
              <a:gd name="connsiteX533" fmla="*/ 5413780 w 7467600"/>
              <a:gd name="connsiteY533" fmla="*/ 2966265 h 6858000"/>
              <a:gd name="connsiteX534" fmla="*/ 5425627 w 7467600"/>
              <a:gd name="connsiteY534" fmla="*/ 2954192 h 6858000"/>
              <a:gd name="connsiteX535" fmla="*/ 6604735 w 7467600"/>
              <a:gd name="connsiteY535" fmla="*/ 2041381 h 6858000"/>
              <a:gd name="connsiteX536" fmla="*/ 7204487 w 7467600"/>
              <a:gd name="connsiteY536" fmla="*/ 2742112 h 6858000"/>
              <a:gd name="connsiteX537" fmla="*/ 7131592 w 7467600"/>
              <a:gd name="connsiteY537" fmla="*/ 2672096 h 6858000"/>
              <a:gd name="connsiteX538" fmla="*/ 6996344 w 7467600"/>
              <a:gd name="connsiteY538" fmla="*/ 2518310 h 6858000"/>
              <a:gd name="connsiteX539" fmla="*/ 6735495 w 7467600"/>
              <a:gd name="connsiteY539" fmla="*/ 2196890 h 6858000"/>
              <a:gd name="connsiteX540" fmla="*/ 6721901 w 7467600"/>
              <a:gd name="connsiteY540" fmla="*/ 2179274 h 6858000"/>
              <a:gd name="connsiteX541" fmla="*/ 6604735 w 7467600"/>
              <a:gd name="connsiteY541" fmla="*/ 2041381 h 6858000"/>
              <a:gd name="connsiteX542" fmla="*/ 6591670 w 7467600"/>
              <a:gd name="connsiteY542" fmla="*/ 1988277 h 6858000"/>
              <a:gd name="connsiteX543" fmla="*/ 6747349 w 7467600"/>
              <a:gd name="connsiteY543" fmla="*/ 2160069 h 6858000"/>
              <a:gd name="connsiteX544" fmla="*/ 6760943 w 7467600"/>
              <a:gd name="connsiteY544" fmla="*/ 2177686 h 6858000"/>
              <a:gd name="connsiteX545" fmla="*/ 7021065 w 7467600"/>
              <a:gd name="connsiteY545" fmla="*/ 2498102 h 6858000"/>
              <a:gd name="connsiteX546" fmla="*/ 7155223 w 7467600"/>
              <a:gd name="connsiteY546" fmla="*/ 2650386 h 6858000"/>
              <a:gd name="connsiteX547" fmla="*/ 7203167 w 7467600"/>
              <a:gd name="connsiteY547" fmla="*/ 2697288 h 6858000"/>
              <a:gd name="connsiteX548" fmla="*/ 6937703 w 7467600"/>
              <a:gd name="connsiteY548" fmla="*/ 2321981 h 6858000"/>
              <a:gd name="connsiteX549" fmla="*/ 6591670 w 7467600"/>
              <a:gd name="connsiteY549" fmla="*/ 1988277 h 6858000"/>
              <a:gd name="connsiteX550" fmla="*/ 5798671 w 7467600"/>
              <a:gd name="connsiteY550" fmla="*/ 1981601 h 6858000"/>
              <a:gd name="connsiteX551" fmla="*/ 5754709 w 7467600"/>
              <a:gd name="connsiteY551" fmla="*/ 2071454 h 6858000"/>
              <a:gd name="connsiteX552" fmla="*/ 5763044 w 7467600"/>
              <a:gd name="connsiteY552" fmla="*/ 2842206 h 6858000"/>
              <a:gd name="connsiteX553" fmla="*/ 5764974 w 7467600"/>
              <a:gd name="connsiteY553" fmla="*/ 2799609 h 6858000"/>
              <a:gd name="connsiteX554" fmla="*/ 5767665 w 7467600"/>
              <a:gd name="connsiteY554" fmla="*/ 2666409 h 6858000"/>
              <a:gd name="connsiteX555" fmla="*/ 5763055 w 7467600"/>
              <a:gd name="connsiteY555" fmla="*/ 2579705 h 6858000"/>
              <a:gd name="connsiteX556" fmla="*/ 5758079 w 7467600"/>
              <a:gd name="connsiteY556" fmla="*/ 2492508 h 6858000"/>
              <a:gd name="connsiteX557" fmla="*/ 5779325 w 7467600"/>
              <a:gd name="connsiteY557" fmla="*/ 2197069 h 6858000"/>
              <a:gd name="connsiteX558" fmla="*/ 5798671 w 7467600"/>
              <a:gd name="connsiteY558" fmla="*/ 1981601 h 6858000"/>
              <a:gd name="connsiteX559" fmla="*/ 5829202 w 7467600"/>
              <a:gd name="connsiteY559" fmla="*/ 1971679 h 6858000"/>
              <a:gd name="connsiteX560" fmla="*/ 5809558 w 7467600"/>
              <a:gd name="connsiteY560" fmla="*/ 2198043 h 6858000"/>
              <a:gd name="connsiteX561" fmla="*/ 5788653 w 7467600"/>
              <a:gd name="connsiteY561" fmla="*/ 2489430 h 6858000"/>
              <a:gd name="connsiteX562" fmla="*/ 5793439 w 7467600"/>
              <a:gd name="connsiteY562" fmla="*/ 2575235 h 6858000"/>
              <a:gd name="connsiteX563" fmla="*/ 5796837 w 7467600"/>
              <a:gd name="connsiteY563" fmla="*/ 2637633 h 6858000"/>
              <a:gd name="connsiteX564" fmla="*/ 5818614 w 7467600"/>
              <a:gd name="connsiteY564" fmla="*/ 2473055 h 6858000"/>
              <a:gd name="connsiteX565" fmla="*/ 5829202 w 7467600"/>
              <a:gd name="connsiteY565" fmla="*/ 1971679 h 6858000"/>
              <a:gd name="connsiteX566" fmla="*/ 5911389 w 7467600"/>
              <a:gd name="connsiteY566" fmla="*/ 1898371 h 6858000"/>
              <a:gd name="connsiteX567" fmla="*/ 6237627 w 7467600"/>
              <a:gd name="connsiteY567" fmla="*/ 2231921 h 6858000"/>
              <a:gd name="connsiteX568" fmla="*/ 5911389 w 7467600"/>
              <a:gd name="connsiteY568" fmla="*/ 1898371 h 6858000"/>
              <a:gd name="connsiteX569" fmla="*/ 6944437 w 7467600"/>
              <a:gd name="connsiteY569" fmla="*/ 1575402 h 6858000"/>
              <a:gd name="connsiteX570" fmla="*/ 6304730 w 7467600"/>
              <a:gd name="connsiteY570" fmla="*/ 1766654 h 6858000"/>
              <a:gd name="connsiteX571" fmla="*/ 6944437 w 7467600"/>
              <a:gd name="connsiteY571" fmla="*/ 1575402 h 6858000"/>
              <a:gd name="connsiteX572" fmla="*/ 7019523 w 7467600"/>
              <a:gd name="connsiteY572" fmla="*/ 1519450 h 6858000"/>
              <a:gd name="connsiteX573" fmla="*/ 6298091 w 7467600"/>
              <a:gd name="connsiteY573" fmla="*/ 1737122 h 6858000"/>
              <a:gd name="connsiteX574" fmla="*/ 7019523 w 7467600"/>
              <a:gd name="connsiteY574" fmla="*/ 1519450 h 6858000"/>
              <a:gd name="connsiteX575" fmla="*/ 2399523 w 7467600"/>
              <a:gd name="connsiteY575" fmla="*/ 1428234 h 6858000"/>
              <a:gd name="connsiteX576" fmla="*/ 2224982 w 7467600"/>
              <a:gd name="connsiteY576" fmla="*/ 1826201 h 6858000"/>
              <a:gd name="connsiteX577" fmla="*/ 2096099 w 7467600"/>
              <a:gd name="connsiteY577" fmla="*/ 2345900 h 6858000"/>
              <a:gd name="connsiteX578" fmla="*/ 2283317 w 7467600"/>
              <a:gd name="connsiteY578" fmla="*/ 1796925 h 6858000"/>
              <a:gd name="connsiteX579" fmla="*/ 2399523 w 7467600"/>
              <a:gd name="connsiteY579" fmla="*/ 1428234 h 6858000"/>
              <a:gd name="connsiteX580" fmla="*/ 2448558 w 7467600"/>
              <a:gd name="connsiteY580" fmla="*/ 1373435 h 6858000"/>
              <a:gd name="connsiteX581" fmla="*/ 2312521 w 7467600"/>
              <a:gd name="connsiteY581" fmla="*/ 1806140 h 6858000"/>
              <a:gd name="connsiteX582" fmla="*/ 2127533 w 7467600"/>
              <a:gd name="connsiteY582" fmla="*/ 2348380 h 6858000"/>
              <a:gd name="connsiteX583" fmla="*/ 2358080 w 7467600"/>
              <a:gd name="connsiteY583" fmla="*/ 1866134 h 6858000"/>
              <a:gd name="connsiteX584" fmla="*/ 2407436 w 7467600"/>
              <a:gd name="connsiteY584" fmla="*/ 1651070 h 6858000"/>
              <a:gd name="connsiteX585" fmla="*/ 2448558 w 7467600"/>
              <a:gd name="connsiteY585" fmla="*/ 1373435 h 6858000"/>
              <a:gd name="connsiteX586" fmla="*/ 278707 w 7467600"/>
              <a:gd name="connsiteY586" fmla="*/ 1352270 h 6858000"/>
              <a:gd name="connsiteX587" fmla="*/ 321570 w 7467600"/>
              <a:gd name="connsiteY587" fmla="*/ 1861610 h 6858000"/>
              <a:gd name="connsiteX588" fmla="*/ 294281 w 7467600"/>
              <a:gd name="connsiteY588" fmla="*/ 1440658 h 6858000"/>
              <a:gd name="connsiteX589" fmla="*/ 278707 w 7467600"/>
              <a:gd name="connsiteY589" fmla="*/ 1352270 h 6858000"/>
              <a:gd name="connsiteX590" fmla="*/ 1423821 w 7467600"/>
              <a:gd name="connsiteY590" fmla="*/ 1351958 h 6858000"/>
              <a:gd name="connsiteX591" fmla="*/ 1638521 w 7467600"/>
              <a:gd name="connsiteY591" fmla="*/ 1908470 h 6858000"/>
              <a:gd name="connsiteX592" fmla="*/ 1754199 w 7467600"/>
              <a:gd name="connsiteY592" fmla="*/ 2149284 h 6858000"/>
              <a:gd name="connsiteX593" fmla="*/ 1908359 w 7467600"/>
              <a:gd name="connsiteY593" fmla="*/ 2364988 h 6858000"/>
              <a:gd name="connsiteX594" fmla="*/ 1647661 w 7467600"/>
              <a:gd name="connsiteY594" fmla="*/ 1825945 h 6858000"/>
              <a:gd name="connsiteX595" fmla="*/ 1423821 w 7467600"/>
              <a:gd name="connsiteY595" fmla="*/ 1351958 h 6858000"/>
              <a:gd name="connsiteX596" fmla="*/ 1431890 w 7467600"/>
              <a:gd name="connsiteY596" fmla="*/ 1306475 h 6858000"/>
              <a:gd name="connsiteX597" fmla="*/ 1507597 w 7467600"/>
              <a:gd name="connsiteY597" fmla="*/ 1446132 h 6858000"/>
              <a:gd name="connsiteX598" fmla="*/ 1674586 w 7467600"/>
              <a:gd name="connsiteY598" fmla="*/ 1813832 h 6858000"/>
              <a:gd name="connsiteX599" fmla="*/ 1815950 w 7467600"/>
              <a:gd name="connsiteY599" fmla="*/ 2128564 h 6858000"/>
              <a:gd name="connsiteX600" fmla="*/ 1984242 w 7467600"/>
              <a:gd name="connsiteY600" fmla="*/ 2430829 h 6858000"/>
              <a:gd name="connsiteX601" fmla="*/ 2014023 w 7467600"/>
              <a:gd name="connsiteY601" fmla="*/ 2450995 h 6858000"/>
              <a:gd name="connsiteX602" fmla="*/ 1747337 w 7467600"/>
              <a:gd name="connsiteY602" fmla="*/ 1855264 h 6858000"/>
              <a:gd name="connsiteX603" fmla="*/ 1533749 w 7467600"/>
              <a:gd name="connsiteY603" fmla="*/ 1478656 h 6858000"/>
              <a:gd name="connsiteX604" fmla="*/ 1431890 w 7467600"/>
              <a:gd name="connsiteY604" fmla="*/ 1306475 h 6858000"/>
              <a:gd name="connsiteX605" fmla="*/ 5052692 w 7467600"/>
              <a:gd name="connsiteY605" fmla="*/ 1292994 h 6858000"/>
              <a:gd name="connsiteX606" fmla="*/ 5200661 w 7467600"/>
              <a:gd name="connsiteY606" fmla="*/ 1635186 h 6858000"/>
              <a:gd name="connsiteX607" fmla="*/ 5297138 w 7467600"/>
              <a:gd name="connsiteY607" fmla="*/ 1906351 h 6858000"/>
              <a:gd name="connsiteX608" fmla="*/ 5052692 w 7467600"/>
              <a:gd name="connsiteY608" fmla="*/ 1292994 h 6858000"/>
              <a:gd name="connsiteX609" fmla="*/ 5009948 w 7467600"/>
              <a:gd name="connsiteY609" fmla="*/ 1273619 h 6858000"/>
              <a:gd name="connsiteX610" fmla="*/ 5121777 w 7467600"/>
              <a:gd name="connsiteY610" fmla="*/ 1654213 h 6858000"/>
              <a:gd name="connsiteX611" fmla="*/ 5293545 w 7467600"/>
              <a:gd name="connsiteY611" fmla="*/ 2072247 h 6858000"/>
              <a:gd name="connsiteX612" fmla="*/ 5294042 w 7467600"/>
              <a:gd name="connsiteY612" fmla="*/ 2065019 h 6858000"/>
              <a:gd name="connsiteX613" fmla="*/ 5171936 w 7467600"/>
              <a:gd name="connsiteY613" fmla="*/ 1647613 h 6858000"/>
              <a:gd name="connsiteX614" fmla="*/ 5009948 w 7467600"/>
              <a:gd name="connsiteY614" fmla="*/ 1273619 h 6858000"/>
              <a:gd name="connsiteX615" fmla="*/ 655236 w 7467600"/>
              <a:gd name="connsiteY615" fmla="*/ 1268632 h 6858000"/>
              <a:gd name="connsiteX616" fmla="*/ 839521 w 7467600"/>
              <a:gd name="connsiteY616" fmla="*/ 1685315 h 6858000"/>
              <a:gd name="connsiteX617" fmla="*/ 1109416 w 7467600"/>
              <a:gd name="connsiteY617" fmla="*/ 2061663 h 6858000"/>
              <a:gd name="connsiteX618" fmla="*/ 1298300 w 7467600"/>
              <a:gd name="connsiteY618" fmla="*/ 2247742 h 6858000"/>
              <a:gd name="connsiteX619" fmla="*/ 1125871 w 7467600"/>
              <a:gd name="connsiteY619" fmla="*/ 1989513 h 6858000"/>
              <a:gd name="connsiteX620" fmla="*/ 981574 w 7467600"/>
              <a:gd name="connsiteY620" fmla="*/ 1783157 h 6858000"/>
              <a:gd name="connsiteX621" fmla="*/ 922198 w 7467600"/>
              <a:gd name="connsiteY621" fmla="*/ 1677437 h 6858000"/>
              <a:gd name="connsiteX622" fmla="*/ 869293 w 7467600"/>
              <a:gd name="connsiteY622" fmla="*/ 1583214 h 6858000"/>
              <a:gd name="connsiteX623" fmla="*/ 751431 w 7467600"/>
              <a:gd name="connsiteY623" fmla="*/ 1405731 h 6858000"/>
              <a:gd name="connsiteX624" fmla="*/ 655236 w 7467600"/>
              <a:gd name="connsiteY624" fmla="*/ 1268632 h 6858000"/>
              <a:gd name="connsiteX625" fmla="*/ 6516292 w 7467600"/>
              <a:gd name="connsiteY625" fmla="*/ 1263064 h 6858000"/>
              <a:gd name="connsiteX626" fmla="*/ 5736320 w 7467600"/>
              <a:gd name="connsiteY626" fmla="*/ 1501803 h 6858000"/>
              <a:gd name="connsiteX627" fmla="*/ 6516292 w 7467600"/>
              <a:gd name="connsiteY627" fmla="*/ 1263064 h 6858000"/>
              <a:gd name="connsiteX628" fmla="*/ 291466 w 7467600"/>
              <a:gd name="connsiteY628" fmla="*/ 1250369 h 6858000"/>
              <a:gd name="connsiteX629" fmla="*/ 323180 w 7467600"/>
              <a:gd name="connsiteY629" fmla="*/ 1435283 h 6858000"/>
              <a:gd name="connsiteX630" fmla="*/ 349381 w 7467600"/>
              <a:gd name="connsiteY630" fmla="*/ 1875041 h 6858000"/>
              <a:gd name="connsiteX631" fmla="*/ 374363 w 7467600"/>
              <a:gd name="connsiteY631" fmla="*/ 1506494 h 6858000"/>
              <a:gd name="connsiteX632" fmla="*/ 302168 w 7467600"/>
              <a:gd name="connsiteY632" fmla="*/ 1274495 h 6858000"/>
              <a:gd name="connsiteX633" fmla="*/ 291466 w 7467600"/>
              <a:gd name="connsiteY633" fmla="*/ 1250369 h 6858000"/>
              <a:gd name="connsiteX634" fmla="*/ 678222 w 7467600"/>
              <a:gd name="connsiteY634" fmla="*/ 1248670 h 6858000"/>
              <a:gd name="connsiteX635" fmla="*/ 775536 w 7467600"/>
              <a:gd name="connsiteY635" fmla="*/ 1388015 h 6858000"/>
              <a:gd name="connsiteX636" fmla="*/ 894529 w 7467600"/>
              <a:gd name="connsiteY636" fmla="*/ 1567739 h 6858000"/>
              <a:gd name="connsiteX637" fmla="*/ 948000 w 7467600"/>
              <a:gd name="connsiteY637" fmla="*/ 1663088 h 6858000"/>
              <a:gd name="connsiteX638" fmla="*/ 1006812 w 7467600"/>
              <a:gd name="connsiteY638" fmla="*/ 1767683 h 6858000"/>
              <a:gd name="connsiteX639" fmla="*/ 1149133 w 7467600"/>
              <a:gd name="connsiteY639" fmla="*/ 1971513 h 6858000"/>
              <a:gd name="connsiteX640" fmla="*/ 1333952 w 7467600"/>
              <a:gd name="connsiteY640" fmla="*/ 2251620 h 6858000"/>
              <a:gd name="connsiteX641" fmla="*/ 1337329 w 7467600"/>
              <a:gd name="connsiteY641" fmla="*/ 2258350 h 6858000"/>
              <a:gd name="connsiteX642" fmla="*/ 1014726 w 7467600"/>
              <a:gd name="connsiteY642" fmla="*/ 1615556 h 6858000"/>
              <a:gd name="connsiteX643" fmla="*/ 678222 w 7467600"/>
              <a:gd name="connsiteY643" fmla="*/ 1248670 h 6858000"/>
              <a:gd name="connsiteX644" fmla="*/ 6691602 w 7467600"/>
              <a:gd name="connsiteY644" fmla="*/ 1140573 h 6858000"/>
              <a:gd name="connsiteX645" fmla="*/ 6571100 w 7467600"/>
              <a:gd name="connsiteY645" fmla="*/ 1183662 h 6858000"/>
              <a:gd name="connsiteX646" fmla="*/ 6241687 w 7467600"/>
              <a:gd name="connsiteY646" fmla="*/ 1257600 h 6858000"/>
              <a:gd name="connsiteX647" fmla="*/ 5693009 w 7467600"/>
              <a:gd name="connsiteY647" fmla="*/ 1478256 h 6858000"/>
              <a:gd name="connsiteX648" fmla="*/ 6548420 w 7467600"/>
              <a:gd name="connsiteY648" fmla="*/ 1214599 h 6858000"/>
              <a:gd name="connsiteX649" fmla="*/ 6605473 w 7467600"/>
              <a:gd name="connsiteY649" fmla="*/ 1184686 h 6858000"/>
              <a:gd name="connsiteX650" fmla="*/ 6691602 w 7467600"/>
              <a:gd name="connsiteY650" fmla="*/ 1140573 h 6858000"/>
              <a:gd name="connsiteX651" fmla="*/ 4002475 w 7467600"/>
              <a:gd name="connsiteY651" fmla="*/ 1037802 h 6858000"/>
              <a:gd name="connsiteX652" fmla="*/ 4000324 w 7467600"/>
              <a:gd name="connsiteY652" fmla="*/ 1039362 h 6858000"/>
              <a:gd name="connsiteX653" fmla="*/ 4002862 w 7467600"/>
              <a:gd name="connsiteY653" fmla="*/ 1042866 h 6858000"/>
              <a:gd name="connsiteX654" fmla="*/ 4002475 w 7467600"/>
              <a:gd name="connsiteY654" fmla="*/ 1037802 h 6858000"/>
              <a:gd name="connsiteX655" fmla="*/ 506322 w 7467600"/>
              <a:gd name="connsiteY655" fmla="*/ 1020997 h 6858000"/>
              <a:gd name="connsiteX656" fmla="*/ 533068 w 7467600"/>
              <a:gd name="connsiteY656" fmla="*/ 1029409 h 6858000"/>
              <a:gd name="connsiteX657" fmla="*/ 1232525 w 7467600"/>
              <a:gd name="connsiteY657" fmla="*/ 1804675 h 6858000"/>
              <a:gd name="connsiteX658" fmla="*/ 1388858 w 7467600"/>
              <a:gd name="connsiteY658" fmla="*/ 2368011 h 6858000"/>
              <a:gd name="connsiteX659" fmla="*/ 1384098 w 7467600"/>
              <a:gd name="connsiteY659" fmla="*/ 2378125 h 6858000"/>
              <a:gd name="connsiteX660" fmla="*/ 1425393 w 7467600"/>
              <a:gd name="connsiteY660" fmla="*/ 2589124 h 6858000"/>
              <a:gd name="connsiteX661" fmla="*/ 1424001 w 7467600"/>
              <a:gd name="connsiteY661" fmla="*/ 2597541 h 6858000"/>
              <a:gd name="connsiteX662" fmla="*/ 2152729 w 7467600"/>
              <a:gd name="connsiteY662" fmla="*/ 2864487 h 6858000"/>
              <a:gd name="connsiteX663" fmla="*/ 2020609 w 7467600"/>
              <a:gd name="connsiteY663" fmla="*/ 2539671 h 6858000"/>
              <a:gd name="connsiteX664" fmla="*/ 2018920 w 7467600"/>
              <a:gd name="connsiteY664" fmla="*/ 2536309 h 6858000"/>
              <a:gd name="connsiteX665" fmla="*/ 1342441 w 7467600"/>
              <a:gd name="connsiteY665" fmla="*/ 1173017 h 6858000"/>
              <a:gd name="connsiteX666" fmla="*/ 1367925 w 7467600"/>
              <a:gd name="connsiteY666" fmla="*/ 1135648 h 6858000"/>
              <a:gd name="connsiteX667" fmla="*/ 1771401 w 7467600"/>
              <a:gd name="connsiteY667" fmla="*/ 1806673 h 6858000"/>
              <a:gd name="connsiteX668" fmla="*/ 1972385 w 7467600"/>
              <a:gd name="connsiteY668" fmla="*/ 2198735 h 6858000"/>
              <a:gd name="connsiteX669" fmla="*/ 2040892 w 7467600"/>
              <a:gd name="connsiteY669" fmla="*/ 2405205 h 6858000"/>
              <a:gd name="connsiteX670" fmla="*/ 2131689 w 7467600"/>
              <a:gd name="connsiteY670" fmla="*/ 1936926 h 6858000"/>
              <a:gd name="connsiteX671" fmla="*/ 2454820 w 7467600"/>
              <a:gd name="connsiteY671" fmla="*/ 1248808 h 6858000"/>
              <a:gd name="connsiteX672" fmla="*/ 2492512 w 7467600"/>
              <a:gd name="connsiteY672" fmla="*/ 1302920 h 6858000"/>
              <a:gd name="connsiteX673" fmla="*/ 2081216 w 7467600"/>
              <a:gd name="connsiteY673" fmla="*/ 2527513 h 6858000"/>
              <a:gd name="connsiteX674" fmla="*/ 2081211 w 7467600"/>
              <a:gd name="connsiteY674" fmla="*/ 2528916 h 6858000"/>
              <a:gd name="connsiteX675" fmla="*/ 2199067 w 7467600"/>
              <a:gd name="connsiteY675" fmla="*/ 2884061 h 6858000"/>
              <a:gd name="connsiteX676" fmla="*/ 3192586 w 7467600"/>
              <a:gd name="connsiteY676" fmla="*/ 3411496 h 6858000"/>
              <a:gd name="connsiteX677" fmla="*/ 3182620 w 7467600"/>
              <a:gd name="connsiteY677" fmla="*/ 3483279 h 6858000"/>
              <a:gd name="connsiteX678" fmla="*/ 2435119 w 7467600"/>
              <a:gd name="connsiteY678" fmla="*/ 3080173 h 6858000"/>
              <a:gd name="connsiteX679" fmla="*/ 2410152 w 7467600"/>
              <a:gd name="connsiteY679" fmla="*/ 3063751 h 6858000"/>
              <a:gd name="connsiteX680" fmla="*/ 2408099 w 7467600"/>
              <a:gd name="connsiteY680" fmla="*/ 3064403 h 6858000"/>
              <a:gd name="connsiteX681" fmla="*/ 2407218 w 7467600"/>
              <a:gd name="connsiteY681" fmla="*/ 3070324 h 6858000"/>
              <a:gd name="connsiteX682" fmla="*/ 2380138 w 7467600"/>
              <a:gd name="connsiteY682" fmla="*/ 3099341 h 6858000"/>
              <a:gd name="connsiteX683" fmla="*/ 1765923 w 7467600"/>
              <a:gd name="connsiteY683" fmla="*/ 3581043 h 6858000"/>
              <a:gd name="connsiteX684" fmla="*/ 1702258 w 7467600"/>
              <a:gd name="connsiteY684" fmla="*/ 3612286 h 6858000"/>
              <a:gd name="connsiteX685" fmla="*/ 1538370 w 7467600"/>
              <a:gd name="connsiteY685" fmla="*/ 3811804 h 6858000"/>
              <a:gd name="connsiteX686" fmla="*/ 542867 w 7467600"/>
              <a:gd name="connsiteY686" fmla="*/ 4944092 h 6858000"/>
              <a:gd name="connsiteX687" fmla="*/ 515800 w 7467600"/>
              <a:gd name="connsiteY687" fmla="*/ 4862180 h 6858000"/>
              <a:gd name="connsiteX688" fmla="*/ 909145 w 7467600"/>
              <a:gd name="connsiteY688" fmla="*/ 4199225 h 6858000"/>
              <a:gd name="connsiteX689" fmla="*/ 1214067 w 7467600"/>
              <a:gd name="connsiteY689" fmla="*/ 3908561 h 6858000"/>
              <a:gd name="connsiteX690" fmla="*/ 640967 w 7467600"/>
              <a:gd name="connsiteY690" fmla="*/ 4105601 h 6858000"/>
              <a:gd name="connsiteX691" fmla="*/ 112563 w 7467600"/>
              <a:gd name="connsiteY691" fmla="*/ 4396952 h 6858000"/>
              <a:gd name="connsiteX692" fmla="*/ 0 w 7467600"/>
              <a:gd name="connsiteY692" fmla="*/ 4466006 h 6858000"/>
              <a:gd name="connsiteX693" fmla="*/ 0 w 7467600"/>
              <a:gd name="connsiteY693" fmla="*/ 4233763 h 6858000"/>
              <a:gd name="connsiteX694" fmla="*/ 36881 w 7467600"/>
              <a:gd name="connsiteY694" fmla="*/ 4200118 h 6858000"/>
              <a:gd name="connsiteX695" fmla="*/ 910534 w 7467600"/>
              <a:gd name="connsiteY695" fmla="*/ 3629753 h 6858000"/>
              <a:gd name="connsiteX696" fmla="*/ 1578717 w 7467600"/>
              <a:gd name="connsiteY696" fmla="*/ 3575982 h 6858000"/>
              <a:gd name="connsiteX697" fmla="*/ 2338780 w 7467600"/>
              <a:gd name="connsiteY697" fmla="*/ 3033725 h 6858000"/>
              <a:gd name="connsiteX698" fmla="*/ 1807991 w 7467600"/>
              <a:gd name="connsiteY698" fmla="*/ 2807184 h 6858000"/>
              <a:gd name="connsiteX699" fmla="*/ 1416358 w 7467600"/>
              <a:gd name="connsiteY699" fmla="*/ 3112571 h 6858000"/>
              <a:gd name="connsiteX700" fmla="*/ 939066 w 7467600"/>
              <a:gd name="connsiteY700" fmla="*/ 3378798 h 6858000"/>
              <a:gd name="connsiteX701" fmla="*/ 115099 w 7467600"/>
              <a:gd name="connsiteY701" fmla="*/ 3607650 h 6858000"/>
              <a:gd name="connsiteX702" fmla="*/ 97284 w 7467600"/>
              <a:gd name="connsiteY702" fmla="*/ 3520393 h 6858000"/>
              <a:gd name="connsiteX703" fmla="*/ 922050 w 7467600"/>
              <a:gd name="connsiteY703" fmla="*/ 3074867 h 6858000"/>
              <a:gd name="connsiteX704" fmla="*/ 1405265 w 7467600"/>
              <a:gd name="connsiteY704" fmla="*/ 3016319 h 6858000"/>
              <a:gd name="connsiteX705" fmla="*/ 1407512 w 7467600"/>
              <a:gd name="connsiteY705" fmla="*/ 3018001 h 6858000"/>
              <a:gd name="connsiteX706" fmla="*/ 1726266 w 7467600"/>
              <a:gd name="connsiteY706" fmla="*/ 2777274 h 6858000"/>
              <a:gd name="connsiteX707" fmla="*/ 625390 w 7467600"/>
              <a:gd name="connsiteY707" fmla="*/ 2514541 h 6858000"/>
              <a:gd name="connsiteX708" fmla="*/ 619799 w 7467600"/>
              <a:gd name="connsiteY708" fmla="*/ 2527180 h 6858000"/>
              <a:gd name="connsiteX709" fmla="*/ 310030 w 7467600"/>
              <a:gd name="connsiteY709" fmla="*/ 2771818 h 6858000"/>
              <a:gd name="connsiteX710" fmla="*/ 173877 w 7467600"/>
              <a:gd name="connsiteY710" fmla="*/ 2937056 h 6858000"/>
              <a:gd name="connsiteX711" fmla="*/ 77889 w 7467600"/>
              <a:gd name="connsiteY711" fmla="*/ 3138440 h 6858000"/>
              <a:gd name="connsiteX712" fmla="*/ 0 w 7467600"/>
              <a:gd name="connsiteY712" fmla="*/ 3271395 h 6858000"/>
              <a:gd name="connsiteX713" fmla="*/ 0 w 7467600"/>
              <a:gd name="connsiteY713" fmla="*/ 3153002 h 6858000"/>
              <a:gd name="connsiteX714" fmla="*/ 2386 w 7467600"/>
              <a:gd name="connsiteY714" fmla="*/ 3149203 h 6858000"/>
              <a:gd name="connsiteX715" fmla="*/ 89753 w 7467600"/>
              <a:gd name="connsiteY715" fmla="*/ 2987702 h 6858000"/>
              <a:gd name="connsiteX716" fmla="*/ 76869 w 7467600"/>
              <a:gd name="connsiteY716" fmla="*/ 3005404 h 6858000"/>
              <a:gd name="connsiteX717" fmla="*/ 32049 w 7467600"/>
              <a:gd name="connsiteY717" fmla="*/ 3065814 h 6858000"/>
              <a:gd name="connsiteX718" fmla="*/ 0 w 7467600"/>
              <a:gd name="connsiteY718" fmla="*/ 3108744 h 6858000"/>
              <a:gd name="connsiteX719" fmla="*/ 0 w 7467600"/>
              <a:gd name="connsiteY719" fmla="*/ 3058059 h 6858000"/>
              <a:gd name="connsiteX720" fmla="*/ 7610 w 7467600"/>
              <a:gd name="connsiteY720" fmla="*/ 3047889 h 6858000"/>
              <a:gd name="connsiteX721" fmla="*/ 52419 w 7467600"/>
              <a:gd name="connsiteY721" fmla="*/ 2987479 h 6858000"/>
              <a:gd name="connsiteX722" fmla="*/ 59142 w 7467600"/>
              <a:gd name="connsiteY722" fmla="*/ 2978488 h 6858000"/>
              <a:gd name="connsiteX723" fmla="*/ 0 w 7467600"/>
              <a:gd name="connsiteY723" fmla="*/ 3015334 h 6858000"/>
              <a:gd name="connsiteX724" fmla="*/ 0 w 7467600"/>
              <a:gd name="connsiteY724" fmla="*/ 2914286 h 6858000"/>
              <a:gd name="connsiteX725" fmla="*/ 36383 w 7467600"/>
              <a:gd name="connsiteY725" fmla="*/ 2901128 h 6858000"/>
              <a:gd name="connsiteX726" fmla="*/ 156329 w 7467600"/>
              <a:gd name="connsiteY726" fmla="*/ 2840533 h 6858000"/>
              <a:gd name="connsiteX727" fmla="*/ 358355 w 7467600"/>
              <a:gd name="connsiteY727" fmla="*/ 2620471 h 6858000"/>
              <a:gd name="connsiteX728" fmla="*/ 510577 w 7467600"/>
              <a:gd name="connsiteY728" fmla="*/ 2501244 h 6858000"/>
              <a:gd name="connsiteX729" fmla="*/ 211967 w 7467600"/>
              <a:gd name="connsiteY729" fmla="*/ 2479171 h 6858000"/>
              <a:gd name="connsiteX730" fmla="*/ 0 w 7467600"/>
              <a:gd name="connsiteY730" fmla="*/ 2476398 h 6858000"/>
              <a:gd name="connsiteX731" fmla="*/ 0 w 7467600"/>
              <a:gd name="connsiteY731" fmla="*/ 2389189 h 6858000"/>
              <a:gd name="connsiteX732" fmla="*/ 103062 w 7467600"/>
              <a:gd name="connsiteY732" fmla="*/ 2389518 h 6858000"/>
              <a:gd name="connsiteX733" fmla="*/ 510734 w 7467600"/>
              <a:gd name="connsiteY733" fmla="*/ 2416201 h 6858000"/>
              <a:gd name="connsiteX734" fmla="*/ 279257 w 7467600"/>
              <a:gd name="connsiteY734" fmla="*/ 2092102 h 6858000"/>
              <a:gd name="connsiteX735" fmla="*/ 65265 w 7467600"/>
              <a:gd name="connsiteY735" fmla="*/ 2006049 h 6858000"/>
              <a:gd name="connsiteX736" fmla="*/ 0 w 7467600"/>
              <a:gd name="connsiteY736" fmla="*/ 1982532 h 6858000"/>
              <a:gd name="connsiteX737" fmla="*/ 0 w 7467600"/>
              <a:gd name="connsiteY737" fmla="*/ 1912789 h 6858000"/>
              <a:gd name="connsiteX738" fmla="*/ 97460 w 7467600"/>
              <a:gd name="connsiteY738" fmla="*/ 1953725 h 6858000"/>
              <a:gd name="connsiteX739" fmla="*/ 221272 w 7467600"/>
              <a:gd name="connsiteY739" fmla="*/ 1980766 h 6858000"/>
              <a:gd name="connsiteX740" fmla="*/ 116765 w 7467600"/>
              <a:gd name="connsiteY740" fmla="*/ 1911033 h 6858000"/>
              <a:gd name="connsiteX741" fmla="*/ 16405 w 7467600"/>
              <a:gd name="connsiteY741" fmla="*/ 1803412 h 6858000"/>
              <a:gd name="connsiteX742" fmla="*/ 0 w 7467600"/>
              <a:gd name="connsiteY742" fmla="*/ 1784777 h 6858000"/>
              <a:gd name="connsiteX743" fmla="*/ 0 w 7467600"/>
              <a:gd name="connsiteY743" fmla="*/ 1740082 h 6858000"/>
              <a:gd name="connsiteX744" fmla="*/ 39394 w 7467600"/>
              <a:gd name="connsiteY744" fmla="*/ 1784856 h 6858000"/>
              <a:gd name="connsiteX745" fmla="*/ 135813 w 7467600"/>
              <a:gd name="connsiteY745" fmla="*/ 1888838 h 6858000"/>
              <a:gd name="connsiteX746" fmla="*/ 242575 w 7467600"/>
              <a:gd name="connsiteY746" fmla="*/ 1958841 h 6858000"/>
              <a:gd name="connsiteX747" fmla="*/ 82197 w 7467600"/>
              <a:gd name="connsiteY747" fmla="*/ 1754826 h 6858000"/>
              <a:gd name="connsiteX748" fmla="*/ 0 w 7467600"/>
              <a:gd name="connsiteY748" fmla="*/ 1679650 h 6858000"/>
              <a:gd name="connsiteX749" fmla="*/ 0 w 7467600"/>
              <a:gd name="connsiteY749" fmla="*/ 1602463 h 6858000"/>
              <a:gd name="connsiteX750" fmla="*/ 84689 w 7467600"/>
              <a:gd name="connsiteY750" fmla="*/ 1677442 h 6858000"/>
              <a:gd name="connsiteX751" fmla="*/ 298437 w 7467600"/>
              <a:gd name="connsiteY751" fmla="*/ 1968019 h 6858000"/>
              <a:gd name="connsiteX752" fmla="*/ 227269 w 7467600"/>
              <a:gd name="connsiteY752" fmla="*/ 1114064 h 6858000"/>
              <a:gd name="connsiteX753" fmla="*/ 248003 w 7467600"/>
              <a:gd name="connsiteY753" fmla="*/ 1089613 h 6858000"/>
              <a:gd name="connsiteX754" fmla="*/ 427020 w 7467600"/>
              <a:gd name="connsiteY754" fmla="*/ 1619803 h 6858000"/>
              <a:gd name="connsiteX755" fmla="*/ 340345 w 7467600"/>
              <a:gd name="connsiteY755" fmla="*/ 2027739 h 6858000"/>
              <a:gd name="connsiteX756" fmla="*/ 360865 w 7467600"/>
              <a:gd name="connsiteY756" fmla="*/ 2044827 h 6858000"/>
              <a:gd name="connsiteX757" fmla="*/ 560414 w 7467600"/>
              <a:gd name="connsiteY757" fmla="*/ 2421457 h 6858000"/>
              <a:gd name="connsiteX758" fmla="*/ 1359703 w 7467600"/>
              <a:gd name="connsiteY758" fmla="*/ 2578554 h 6858000"/>
              <a:gd name="connsiteX759" fmla="*/ 1359422 w 7467600"/>
              <a:gd name="connsiteY759" fmla="*/ 2577994 h 6858000"/>
              <a:gd name="connsiteX760" fmla="*/ 828701 w 7467600"/>
              <a:gd name="connsiteY760" fmla="*/ 1839520 h 6858000"/>
              <a:gd name="connsiteX761" fmla="*/ 494427 w 7467600"/>
              <a:gd name="connsiteY761" fmla="*/ 1092333 h 6858000"/>
              <a:gd name="connsiteX762" fmla="*/ 506322 w 7467600"/>
              <a:gd name="connsiteY762" fmla="*/ 1020997 h 6858000"/>
              <a:gd name="connsiteX763" fmla="*/ 4570198 w 7467600"/>
              <a:gd name="connsiteY763" fmla="*/ 978081 h 6858000"/>
              <a:gd name="connsiteX764" fmla="*/ 4523691 w 7467600"/>
              <a:gd name="connsiteY764" fmla="*/ 1127776 h 6858000"/>
              <a:gd name="connsiteX765" fmla="*/ 4509875 w 7467600"/>
              <a:gd name="connsiteY765" fmla="*/ 1167552 h 6858000"/>
              <a:gd name="connsiteX766" fmla="*/ 4478168 w 7467600"/>
              <a:gd name="connsiteY766" fmla="*/ 1260735 h 6858000"/>
              <a:gd name="connsiteX767" fmla="*/ 4409309 w 7467600"/>
              <a:gd name="connsiteY767" fmla="*/ 1666996 h 6858000"/>
              <a:gd name="connsiteX768" fmla="*/ 4370031 w 7467600"/>
              <a:gd name="connsiteY768" fmla="*/ 1955666 h 6858000"/>
              <a:gd name="connsiteX769" fmla="*/ 4570198 w 7467600"/>
              <a:gd name="connsiteY769" fmla="*/ 978081 h 6858000"/>
              <a:gd name="connsiteX770" fmla="*/ 4557898 w 7467600"/>
              <a:gd name="connsiteY770" fmla="*/ 900011 h 6858000"/>
              <a:gd name="connsiteX771" fmla="*/ 4344840 w 7467600"/>
              <a:gd name="connsiteY771" fmla="*/ 1922038 h 6858000"/>
              <a:gd name="connsiteX772" fmla="*/ 4378710 w 7467600"/>
              <a:gd name="connsiteY772" fmla="*/ 1665516 h 6858000"/>
              <a:gd name="connsiteX773" fmla="*/ 4448798 w 7467600"/>
              <a:gd name="connsiteY773" fmla="*/ 1253024 h 6858000"/>
              <a:gd name="connsiteX774" fmla="*/ 4480315 w 7467600"/>
              <a:gd name="connsiteY774" fmla="*/ 1158454 h 6858000"/>
              <a:gd name="connsiteX775" fmla="*/ 4494133 w 7467600"/>
              <a:gd name="connsiteY775" fmla="*/ 1118676 h 6858000"/>
              <a:gd name="connsiteX776" fmla="*/ 4557898 w 7467600"/>
              <a:gd name="connsiteY776" fmla="*/ 900011 h 6858000"/>
              <a:gd name="connsiteX777" fmla="*/ 5870151 w 7467600"/>
              <a:gd name="connsiteY777" fmla="*/ 898890 h 6858000"/>
              <a:gd name="connsiteX778" fmla="*/ 5861335 w 7467600"/>
              <a:gd name="connsiteY778" fmla="*/ 899177 h 6858000"/>
              <a:gd name="connsiteX779" fmla="*/ 5843702 w 7467600"/>
              <a:gd name="connsiteY779" fmla="*/ 899748 h 6858000"/>
              <a:gd name="connsiteX780" fmla="*/ 5651107 w 7467600"/>
              <a:gd name="connsiteY780" fmla="*/ 920306 h 6858000"/>
              <a:gd name="connsiteX781" fmla="*/ 5459407 w 7467600"/>
              <a:gd name="connsiteY781" fmla="*/ 940975 h 6858000"/>
              <a:gd name="connsiteX782" fmla="*/ 5374846 w 7467600"/>
              <a:gd name="connsiteY782" fmla="*/ 941988 h 6858000"/>
              <a:gd name="connsiteX783" fmla="*/ 5256105 w 7467600"/>
              <a:gd name="connsiteY783" fmla="*/ 945632 h 6858000"/>
              <a:gd name="connsiteX784" fmla="*/ 5107071 w 7467600"/>
              <a:gd name="connsiteY784" fmla="*/ 969720 h 6858000"/>
              <a:gd name="connsiteX785" fmla="*/ 4998681 w 7467600"/>
              <a:gd name="connsiteY785" fmla="*/ 988771 h 6858000"/>
              <a:gd name="connsiteX786" fmla="*/ 5870151 w 7467600"/>
              <a:gd name="connsiteY786" fmla="*/ 898890 h 6858000"/>
              <a:gd name="connsiteX787" fmla="*/ 5504425 w 7467600"/>
              <a:gd name="connsiteY787" fmla="*/ 848067 h 6858000"/>
              <a:gd name="connsiteX788" fmla="*/ 4968849 w 7467600"/>
              <a:gd name="connsiteY788" fmla="*/ 962318 h 6858000"/>
              <a:gd name="connsiteX789" fmla="*/ 5104039 w 7467600"/>
              <a:gd name="connsiteY789" fmla="*/ 940634 h 6858000"/>
              <a:gd name="connsiteX790" fmla="*/ 5256311 w 7467600"/>
              <a:gd name="connsiteY790" fmla="*/ 916490 h 6858000"/>
              <a:gd name="connsiteX791" fmla="*/ 5377381 w 7467600"/>
              <a:gd name="connsiteY791" fmla="*/ 912671 h 6858000"/>
              <a:gd name="connsiteX792" fmla="*/ 5460148 w 7467600"/>
              <a:gd name="connsiteY792" fmla="*/ 911442 h 6858000"/>
              <a:gd name="connsiteX793" fmla="*/ 5648971 w 7467600"/>
              <a:gd name="connsiteY793" fmla="*/ 891331 h 6858000"/>
              <a:gd name="connsiteX794" fmla="*/ 5844807 w 7467600"/>
              <a:gd name="connsiteY794" fmla="*/ 870718 h 6858000"/>
              <a:gd name="connsiteX795" fmla="*/ 5862975 w 7467600"/>
              <a:gd name="connsiteY795" fmla="*/ 869756 h 6858000"/>
              <a:gd name="connsiteX796" fmla="*/ 5920887 w 7467600"/>
              <a:gd name="connsiteY796" fmla="*/ 865929 h 6858000"/>
              <a:gd name="connsiteX797" fmla="*/ 5504425 w 7467600"/>
              <a:gd name="connsiteY797" fmla="*/ 848067 h 6858000"/>
              <a:gd name="connsiteX798" fmla="*/ 3607114 w 7467600"/>
              <a:gd name="connsiteY798" fmla="*/ 467441 h 6858000"/>
              <a:gd name="connsiteX799" fmla="*/ 3296242 w 7467600"/>
              <a:gd name="connsiteY799" fmla="*/ 807991 h 6858000"/>
              <a:gd name="connsiteX800" fmla="*/ 3174674 w 7467600"/>
              <a:gd name="connsiteY800" fmla="*/ 919759 h 6858000"/>
              <a:gd name="connsiteX801" fmla="*/ 3042978 w 7467600"/>
              <a:gd name="connsiteY801" fmla="*/ 1054894 h 6858000"/>
              <a:gd name="connsiteX802" fmla="*/ 2968914 w 7467600"/>
              <a:gd name="connsiteY802" fmla="*/ 1133756 h 6858000"/>
              <a:gd name="connsiteX803" fmla="*/ 3103823 w 7467600"/>
              <a:gd name="connsiteY803" fmla="*/ 1026814 h 6858000"/>
              <a:gd name="connsiteX804" fmla="*/ 3607114 w 7467600"/>
              <a:gd name="connsiteY804" fmla="*/ 467441 h 6858000"/>
              <a:gd name="connsiteX805" fmla="*/ 3744487 w 7467600"/>
              <a:gd name="connsiteY805" fmla="*/ 383136 h 6858000"/>
              <a:gd name="connsiteX806" fmla="*/ 3970213 w 7467600"/>
              <a:gd name="connsiteY806" fmla="*/ 995559 h 6858000"/>
              <a:gd name="connsiteX807" fmla="*/ 3744487 w 7467600"/>
              <a:gd name="connsiteY807" fmla="*/ 383136 h 6858000"/>
              <a:gd name="connsiteX808" fmla="*/ 3624562 w 7467600"/>
              <a:gd name="connsiteY808" fmla="*/ 367041 h 6858000"/>
              <a:gd name="connsiteX809" fmla="*/ 3489712 w 7467600"/>
              <a:gd name="connsiteY809" fmla="*/ 485386 h 6858000"/>
              <a:gd name="connsiteX810" fmla="*/ 3182994 w 7467600"/>
              <a:gd name="connsiteY810" fmla="*/ 828265 h 6858000"/>
              <a:gd name="connsiteX811" fmla="*/ 2892114 w 7467600"/>
              <a:gd name="connsiteY811" fmla="*/ 1172635 h 6858000"/>
              <a:gd name="connsiteX812" fmla="*/ 3021459 w 7467600"/>
              <a:gd name="connsiteY812" fmla="*/ 1035385 h 6858000"/>
              <a:gd name="connsiteX813" fmla="*/ 3153873 w 7467600"/>
              <a:gd name="connsiteY813" fmla="*/ 898971 h 6858000"/>
              <a:gd name="connsiteX814" fmla="*/ 3276511 w 7467600"/>
              <a:gd name="connsiteY814" fmla="*/ 786423 h 6858000"/>
              <a:gd name="connsiteX815" fmla="*/ 3584154 w 7467600"/>
              <a:gd name="connsiteY815" fmla="*/ 448218 h 6858000"/>
              <a:gd name="connsiteX816" fmla="*/ 3624562 w 7467600"/>
              <a:gd name="connsiteY816" fmla="*/ 367041 h 6858000"/>
              <a:gd name="connsiteX817" fmla="*/ 3766672 w 7467600"/>
              <a:gd name="connsiteY817" fmla="*/ 359429 h 6858000"/>
              <a:gd name="connsiteX818" fmla="*/ 3996338 w 7467600"/>
              <a:gd name="connsiteY818" fmla="*/ 968237 h 6858000"/>
              <a:gd name="connsiteX819" fmla="*/ 3766672 w 7467600"/>
              <a:gd name="connsiteY819" fmla="*/ 359429 h 6858000"/>
              <a:gd name="connsiteX820" fmla="*/ 5805386 w 7467600"/>
              <a:gd name="connsiteY820" fmla="*/ 239240 h 6858000"/>
              <a:gd name="connsiteX821" fmla="*/ 5736947 w 7467600"/>
              <a:gd name="connsiteY821" fmla="*/ 261367 h 6858000"/>
              <a:gd name="connsiteX822" fmla="*/ 5427012 w 7467600"/>
              <a:gd name="connsiteY822" fmla="*/ 311272 h 6858000"/>
              <a:gd name="connsiteX823" fmla="*/ 5147818 w 7467600"/>
              <a:gd name="connsiteY823" fmla="*/ 322112 h 6858000"/>
              <a:gd name="connsiteX824" fmla="*/ 5060854 w 7467600"/>
              <a:gd name="connsiteY824" fmla="*/ 311882 h 6858000"/>
              <a:gd name="connsiteX825" fmla="*/ 4945989 w 7467600"/>
              <a:gd name="connsiteY825" fmla="*/ 300516 h 6858000"/>
              <a:gd name="connsiteX826" fmla="*/ 5410479 w 7467600"/>
              <a:gd name="connsiteY826" fmla="*/ 348434 h 6858000"/>
              <a:gd name="connsiteX827" fmla="*/ 5805386 w 7467600"/>
              <a:gd name="connsiteY827" fmla="*/ 239240 h 6858000"/>
              <a:gd name="connsiteX828" fmla="*/ 5905192 w 7467600"/>
              <a:gd name="connsiteY828" fmla="*/ 163079 h 6858000"/>
              <a:gd name="connsiteX829" fmla="*/ 5865655 w 7467600"/>
              <a:gd name="connsiteY829" fmla="*/ 171901 h 6858000"/>
              <a:gd name="connsiteX830" fmla="*/ 5259740 w 7467600"/>
              <a:gd name="connsiteY830" fmla="*/ 257013 h 6858000"/>
              <a:gd name="connsiteX831" fmla="*/ 5208466 w 7467600"/>
              <a:gd name="connsiteY831" fmla="*/ 257550 h 6858000"/>
              <a:gd name="connsiteX832" fmla="*/ 4980204 w 7467600"/>
              <a:gd name="connsiteY832" fmla="*/ 271903 h 6858000"/>
              <a:gd name="connsiteX833" fmla="*/ 5068068 w 7467600"/>
              <a:gd name="connsiteY833" fmla="*/ 282244 h 6858000"/>
              <a:gd name="connsiteX834" fmla="*/ 5153231 w 7467600"/>
              <a:gd name="connsiteY834" fmla="*/ 292240 h 6858000"/>
              <a:gd name="connsiteX835" fmla="*/ 5426491 w 7467600"/>
              <a:gd name="connsiteY835" fmla="*/ 281128 h 6858000"/>
              <a:gd name="connsiteX836" fmla="*/ 5731212 w 7467600"/>
              <a:gd name="connsiteY836" fmla="*/ 231951 h 6858000"/>
              <a:gd name="connsiteX837" fmla="*/ 5905192 w 7467600"/>
              <a:gd name="connsiteY837" fmla="*/ 163079 h 6858000"/>
              <a:gd name="connsiteX838" fmla="*/ 5944437 w 7467600"/>
              <a:gd name="connsiteY838" fmla="*/ 113829 h 6858000"/>
              <a:gd name="connsiteX839" fmla="*/ 5825032 w 7467600"/>
              <a:gd name="connsiteY839" fmla="*/ 146405 h 6858000"/>
              <a:gd name="connsiteX840" fmla="*/ 4955599 w 7467600"/>
              <a:gd name="connsiteY840" fmla="*/ 247008 h 6858000"/>
              <a:gd name="connsiteX841" fmla="*/ 5210104 w 7467600"/>
              <a:gd name="connsiteY841" fmla="*/ 228123 h 6858000"/>
              <a:gd name="connsiteX842" fmla="*/ 5261015 w 7467600"/>
              <a:gd name="connsiteY842" fmla="*/ 227087 h 6858000"/>
              <a:gd name="connsiteX843" fmla="*/ 5861181 w 7467600"/>
              <a:gd name="connsiteY843" fmla="*/ 143093 h 6858000"/>
              <a:gd name="connsiteX844" fmla="*/ 5961252 w 7467600"/>
              <a:gd name="connsiteY844" fmla="*/ 114820 h 6858000"/>
              <a:gd name="connsiteX845" fmla="*/ 5944437 w 7467600"/>
              <a:gd name="connsiteY845" fmla="*/ 113829 h 6858000"/>
              <a:gd name="connsiteX846" fmla="*/ 3882765 w 7467600"/>
              <a:gd name="connsiteY846" fmla="*/ 0 h 6858000"/>
              <a:gd name="connsiteX847" fmla="*/ 3995099 w 7467600"/>
              <a:gd name="connsiteY847" fmla="*/ 0 h 6858000"/>
              <a:gd name="connsiteX848" fmla="*/ 4163818 w 7467600"/>
              <a:gd name="connsiteY848" fmla="*/ 234104 h 6858000"/>
              <a:gd name="connsiteX849" fmla="*/ 4172099 w 7467600"/>
              <a:gd name="connsiteY849" fmla="*/ 234207 h 6858000"/>
              <a:gd name="connsiteX850" fmla="*/ 4784282 w 7467600"/>
              <a:gd name="connsiteY850" fmla="*/ 276561 h 6858000"/>
              <a:gd name="connsiteX851" fmla="*/ 4801687 w 7467600"/>
              <a:gd name="connsiteY851" fmla="*/ 267764 h 6858000"/>
              <a:gd name="connsiteX852" fmla="*/ 6082788 w 7467600"/>
              <a:gd name="connsiteY852" fmla="*/ 64119 h 6858000"/>
              <a:gd name="connsiteX853" fmla="*/ 6099442 w 7467600"/>
              <a:gd name="connsiteY853" fmla="*/ 82568 h 6858000"/>
              <a:gd name="connsiteX854" fmla="*/ 4804137 w 7467600"/>
              <a:gd name="connsiteY854" fmla="*/ 320931 h 6858000"/>
              <a:gd name="connsiteX855" fmla="*/ 4227047 w 7467600"/>
              <a:gd name="connsiteY855" fmla="*/ 313415 h 6858000"/>
              <a:gd name="connsiteX856" fmla="*/ 4346041 w 7467600"/>
              <a:gd name="connsiteY856" fmla="*/ 456086 h 6858000"/>
              <a:gd name="connsiteX857" fmla="*/ 4870967 w 7467600"/>
              <a:gd name="connsiteY857" fmla="*/ 963061 h 6858000"/>
              <a:gd name="connsiteX858" fmla="*/ 4889647 w 7467600"/>
              <a:gd name="connsiteY858" fmla="*/ 957147 h 6858000"/>
              <a:gd name="connsiteX859" fmla="*/ 5422504 w 7467600"/>
              <a:gd name="connsiteY859" fmla="*/ 805191 h 6858000"/>
              <a:gd name="connsiteX860" fmla="*/ 6087656 w 7467600"/>
              <a:gd name="connsiteY860" fmla="*/ 826703 h 6858000"/>
              <a:gd name="connsiteX861" fmla="*/ 6058717 w 7467600"/>
              <a:gd name="connsiteY861" fmla="*/ 865992 h 6858000"/>
              <a:gd name="connsiteX862" fmla="*/ 4974153 w 7467600"/>
              <a:gd name="connsiteY862" fmla="*/ 1045456 h 6858000"/>
              <a:gd name="connsiteX863" fmla="*/ 5627835 w 7467600"/>
              <a:gd name="connsiteY863" fmla="*/ 1472077 h 6858000"/>
              <a:gd name="connsiteX864" fmla="*/ 5629817 w 7467600"/>
              <a:gd name="connsiteY864" fmla="*/ 1471412 h 6858000"/>
              <a:gd name="connsiteX865" fmla="*/ 5634124 w 7467600"/>
              <a:gd name="connsiteY865" fmla="*/ 1470572 h 6858000"/>
              <a:gd name="connsiteX866" fmla="*/ 5755832 w 7467600"/>
              <a:gd name="connsiteY866" fmla="*/ 1383886 h 6858000"/>
              <a:gd name="connsiteX867" fmla="*/ 6014186 w 7467600"/>
              <a:gd name="connsiteY867" fmla="*/ 1279799 h 6858000"/>
              <a:gd name="connsiteX868" fmla="*/ 6901619 w 7467600"/>
              <a:gd name="connsiteY868" fmla="*/ 1047874 h 6858000"/>
              <a:gd name="connsiteX869" fmla="*/ 6931566 w 7467600"/>
              <a:gd name="connsiteY869" fmla="*/ 1062034 h 6858000"/>
              <a:gd name="connsiteX870" fmla="*/ 5790982 w 7467600"/>
              <a:gd name="connsiteY870" fmla="*/ 1561380 h 6858000"/>
              <a:gd name="connsiteX871" fmla="*/ 6188971 w 7467600"/>
              <a:gd name="connsiteY871" fmla="*/ 1755168 h 6858000"/>
              <a:gd name="connsiteX872" fmla="*/ 6202446 w 7467600"/>
              <a:gd name="connsiteY872" fmla="*/ 1752268 h 6858000"/>
              <a:gd name="connsiteX873" fmla="*/ 7179560 w 7467600"/>
              <a:gd name="connsiteY873" fmla="*/ 1467551 h 6858000"/>
              <a:gd name="connsiteX874" fmla="*/ 7158730 w 7467600"/>
              <a:gd name="connsiteY874" fmla="*/ 1507835 h 6858000"/>
              <a:gd name="connsiteX875" fmla="*/ 6326959 w 7467600"/>
              <a:gd name="connsiteY875" fmla="*/ 1817686 h 6858000"/>
              <a:gd name="connsiteX876" fmla="*/ 6537433 w 7467600"/>
              <a:gd name="connsiteY876" fmla="*/ 1907790 h 6858000"/>
              <a:gd name="connsiteX877" fmla="*/ 6550221 w 7467600"/>
              <a:gd name="connsiteY877" fmla="*/ 1910729 h 6858000"/>
              <a:gd name="connsiteX878" fmla="*/ 6964438 w 7467600"/>
              <a:gd name="connsiteY878" fmla="*/ 2209505 h 6858000"/>
              <a:gd name="connsiteX879" fmla="*/ 7367862 w 7467600"/>
              <a:gd name="connsiteY879" fmla="*/ 2806833 h 6858000"/>
              <a:gd name="connsiteX880" fmla="*/ 7364329 w 7467600"/>
              <a:gd name="connsiteY880" fmla="*/ 2826907 h 6858000"/>
              <a:gd name="connsiteX881" fmla="*/ 7290545 w 7467600"/>
              <a:gd name="connsiteY881" fmla="*/ 2850663 h 6858000"/>
              <a:gd name="connsiteX882" fmla="*/ 6472036 w 7467600"/>
              <a:gd name="connsiteY882" fmla="*/ 1959003 h 6858000"/>
              <a:gd name="connsiteX883" fmla="*/ 5792897 w 7467600"/>
              <a:gd name="connsiteY883" fmla="*/ 1647747 h 6858000"/>
              <a:gd name="connsiteX884" fmla="*/ 5842751 w 7467600"/>
              <a:gd name="connsiteY884" fmla="*/ 1816112 h 6858000"/>
              <a:gd name="connsiteX885" fmla="*/ 5847424 w 7467600"/>
              <a:gd name="connsiteY885" fmla="*/ 1815776 h 6858000"/>
              <a:gd name="connsiteX886" fmla="*/ 6399821 w 7467600"/>
              <a:gd name="connsiteY886" fmla="*/ 2344799 h 6858000"/>
              <a:gd name="connsiteX887" fmla="*/ 6323232 w 7467600"/>
              <a:gd name="connsiteY887" fmla="*/ 2389634 h 6858000"/>
              <a:gd name="connsiteX888" fmla="*/ 5942958 w 7467600"/>
              <a:gd name="connsiteY888" fmla="*/ 2077708 h 6858000"/>
              <a:gd name="connsiteX889" fmla="*/ 5921559 w 7467600"/>
              <a:gd name="connsiteY889" fmla="*/ 2378596 h 6858000"/>
              <a:gd name="connsiteX890" fmla="*/ 5817651 w 7467600"/>
              <a:gd name="connsiteY890" fmla="*/ 3023919 h 6858000"/>
              <a:gd name="connsiteX891" fmla="*/ 5729634 w 7467600"/>
              <a:gd name="connsiteY891" fmla="*/ 3051849 h 6858000"/>
              <a:gd name="connsiteX892" fmla="*/ 5611018 w 7467600"/>
              <a:gd name="connsiteY892" fmla="*/ 2316769 h 6858000"/>
              <a:gd name="connsiteX893" fmla="*/ 5687608 w 7467600"/>
              <a:gd name="connsiteY893" fmla="*/ 2039972 h 6858000"/>
              <a:gd name="connsiteX894" fmla="*/ 5657554 w 7467600"/>
              <a:gd name="connsiteY894" fmla="*/ 1576445 h 6858000"/>
              <a:gd name="connsiteX895" fmla="*/ 5150475 w 7467600"/>
              <a:gd name="connsiteY895" fmla="*/ 1274012 h 6858000"/>
              <a:gd name="connsiteX896" fmla="*/ 5349142 w 7467600"/>
              <a:gd name="connsiteY896" fmla="*/ 2204405 h 6858000"/>
              <a:gd name="connsiteX897" fmla="*/ 5262214 w 7467600"/>
              <a:gd name="connsiteY897" fmla="*/ 2233836 h 6858000"/>
              <a:gd name="connsiteX898" fmla="*/ 4981539 w 7467600"/>
              <a:gd name="connsiteY898" fmla="*/ 1542201 h 6858000"/>
              <a:gd name="connsiteX899" fmla="*/ 4958461 w 7467600"/>
              <a:gd name="connsiteY899" fmla="*/ 1136957 h 6858000"/>
              <a:gd name="connsiteX900" fmla="*/ 4655015 w 7467600"/>
              <a:gd name="connsiteY900" fmla="*/ 891426 h 6858000"/>
              <a:gd name="connsiteX901" fmla="*/ 4348002 w 7467600"/>
              <a:gd name="connsiteY901" fmla="*/ 2205895 h 6858000"/>
              <a:gd name="connsiteX902" fmla="*/ 4262250 w 7467600"/>
              <a:gd name="connsiteY902" fmla="*/ 2219972 h 6858000"/>
              <a:gd name="connsiteX903" fmla="*/ 4550611 w 7467600"/>
              <a:gd name="connsiteY903" fmla="*/ 817540 h 6858000"/>
              <a:gd name="connsiteX904" fmla="*/ 4564418 w 7467600"/>
              <a:gd name="connsiteY904" fmla="*/ 808293 h 6858000"/>
              <a:gd name="connsiteX905" fmla="*/ 4266388 w 7467600"/>
              <a:gd name="connsiteY905" fmla="*/ 500083 h 6858000"/>
              <a:gd name="connsiteX906" fmla="*/ 4032842 w 7467600"/>
              <a:gd name="connsiteY906" fmla="*/ 211809 h 6858000"/>
              <a:gd name="connsiteX907" fmla="*/ 3882765 w 7467600"/>
              <a:gd name="connsiteY907" fmla="*/ 0 h 6858000"/>
              <a:gd name="connsiteX908" fmla="*/ 3721337 w 7467600"/>
              <a:gd name="connsiteY908" fmla="*/ 0 h 6858000"/>
              <a:gd name="connsiteX909" fmla="*/ 3797544 w 7467600"/>
              <a:gd name="connsiteY909" fmla="*/ 0 h 6858000"/>
              <a:gd name="connsiteX910" fmla="*/ 3775734 w 7467600"/>
              <a:gd name="connsiteY910" fmla="*/ 95131 h 6858000"/>
              <a:gd name="connsiteX911" fmla="*/ 3724807 w 7467600"/>
              <a:gd name="connsiteY911" fmla="*/ 272257 h 6858000"/>
              <a:gd name="connsiteX912" fmla="*/ 3726844 w 7467600"/>
              <a:gd name="connsiteY912" fmla="*/ 282988 h 6858000"/>
              <a:gd name="connsiteX913" fmla="*/ 3742664 w 7467600"/>
              <a:gd name="connsiteY913" fmla="*/ 279918 h 6858000"/>
              <a:gd name="connsiteX914" fmla="*/ 4103910 w 7467600"/>
              <a:gd name="connsiteY914" fmla="*/ 1161917 h 6858000"/>
              <a:gd name="connsiteX915" fmla="*/ 4020269 w 7467600"/>
              <a:gd name="connsiteY915" fmla="*/ 1200406 h 6858000"/>
              <a:gd name="connsiteX916" fmla="*/ 3674882 w 7467600"/>
              <a:gd name="connsiteY916" fmla="*/ 488524 h 6858000"/>
              <a:gd name="connsiteX917" fmla="*/ 3132682 w 7467600"/>
              <a:gd name="connsiteY917" fmla="*/ 1072284 h 6858000"/>
              <a:gd name="connsiteX918" fmla="*/ 2716346 w 7467600"/>
              <a:gd name="connsiteY918" fmla="*/ 1276376 h 6858000"/>
              <a:gd name="connsiteX919" fmla="*/ 2716772 w 7467600"/>
              <a:gd name="connsiteY919" fmla="*/ 1255462 h 6858000"/>
              <a:gd name="connsiteX920" fmla="*/ 3471096 w 7467600"/>
              <a:gd name="connsiteY920" fmla="*/ 437072 h 6858000"/>
              <a:gd name="connsiteX921" fmla="*/ 3639057 w 7467600"/>
              <a:gd name="connsiteY921" fmla="*/ 286334 h 6858000"/>
              <a:gd name="connsiteX922" fmla="*/ 3640309 w 7467600"/>
              <a:gd name="connsiteY922" fmla="*/ 284664 h 6858000"/>
              <a:gd name="connsiteX923" fmla="*/ 3646022 w 7467600"/>
              <a:gd name="connsiteY923" fmla="*/ 276711 h 6858000"/>
              <a:gd name="connsiteX924" fmla="*/ 3707943 w 7467600"/>
              <a:gd name="connsiteY924" fmla="*/ 65958 h 6858000"/>
              <a:gd name="connsiteX925" fmla="*/ 3721337 w 7467600"/>
              <a:gd name="connsiteY925" fmla="*/ 0 h 6858000"/>
              <a:gd name="connsiteX926" fmla="*/ 2867960 w 7467600"/>
              <a:gd name="connsiteY926" fmla="*/ 0 h 6858000"/>
              <a:gd name="connsiteX927" fmla="*/ 2926351 w 7467600"/>
              <a:gd name="connsiteY927" fmla="*/ 0 h 6858000"/>
              <a:gd name="connsiteX928" fmla="*/ 2902823 w 7467600"/>
              <a:gd name="connsiteY928" fmla="*/ 262929 h 6858000"/>
              <a:gd name="connsiteX929" fmla="*/ 2940663 w 7467600"/>
              <a:gd name="connsiteY929" fmla="*/ 140884 h 6858000"/>
              <a:gd name="connsiteX930" fmla="*/ 2947039 w 7467600"/>
              <a:gd name="connsiteY930" fmla="*/ 122524 h 6858000"/>
              <a:gd name="connsiteX931" fmla="*/ 2984316 w 7467600"/>
              <a:gd name="connsiteY931" fmla="*/ 0 h 6858000"/>
              <a:gd name="connsiteX932" fmla="*/ 3016114 w 7467600"/>
              <a:gd name="connsiteY932" fmla="*/ 0 h 6858000"/>
              <a:gd name="connsiteX933" fmla="*/ 2979949 w 7467600"/>
              <a:gd name="connsiteY933" fmla="*/ 119274 h 6858000"/>
              <a:gd name="connsiteX934" fmla="*/ 3023879 w 7467600"/>
              <a:gd name="connsiteY934" fmla="*/ 0 h 6858000"/>
              <a:gd name="connsiteX935" fmla="*/ 3105400 w 7467600"/>
              <a:gd name="connsiteY935" fmla="*/ 0 h 6858000"/>
              <a:gd name="connsiteX936" fmla="*/ 3094669 w 7467600"/>
              <a:gd name="connsiteY936" fmla="*/ 30308 h 6858000"/>
              <a:gd name="connsiteX937" fmla="*/ 2901945 w 7467600"/>
              <a:gd name="connsiteY937" fmla="*/ 466538 h 6858000"/>
              <a:gd name="connsiteX938" fmla="*/ 2815209 w 7467600"/>
              <a:gd name="connsiteY938" fmla="*/ 497361 h 6858000"/>
              <a:gd name="connsiteX939" fmla="*/ 2844845 w 7467600"/>
              <a:gd name="connsiteY939" fmla="*/ 127638 h 6858000"/>
              <a:gd name="connsiteX940" fmla="*/ 2867960 w 7467600"/>
              <a:gd name="connsiteY940" fmla="*/ 0 h 6858000"/>
              <a:gd name="connsiteX941" fmla="*/ 1057230 w 7467600"/>
              <a:gd name="connsiteY941" fmla="*/ 0 h 6858000"/>
              <a:gd name="connsiteX942" fmla="*/ 1111003 w 7467600"/>
              <a:gd name="connsiteY942" fmla="*/ 0 h 6858000"/>
              <a:gd name="connsiteX943" fmla="*/ 1125553 w 7467600"/>
              <a:gd name="connsiteY943" fmla="*/ 52588 h 6858000"/>
              <a:gd name="connsiteX944" fmla="*/ 1304276 w 7467600"/>
              <a:gd name="connsiteY944" fmla="*/ 476275 h 6858000"/>
              <a:gd name="connsiteX945" fmla="*/ 1492066 w 7467600"/>
              <a:gd name="connsiteY945" fmla="*/ 886333 h 6858000"/>
              <a:gd name="connsiteX946" fmla="*/ 1423698 w 7467600"/>
              <a:gd name="connsiteY946" fmla="*/ 710817 h 6858000"/>
              <a:gd name="connsiteX947" fmla="*/ 1357609 w 7467600"/>
              <a:gd name="connsiteY947" fmla="*/ 532892 h 6858000"/>
              <a:gd name="connsiteX948" fmla="*/ 1309550 w 7467600"/>
              <a:gd name="connsiteY948" fmla="*/ 374031 h 6858000"/>
              <a:gd name="connsiteX949" fmla="*/ 1193673 w 7467600"/>
              <a:gd name="connsiteY949" fmla="*/ 49533 h 6858000"/>
              <a:gd name="connsiteX950" fmla="*/ 1164391 w 7467600"/>
              <a:gd name="connsiteY950" fmla="*/ 0 h 6858000"/>
              <a:gd name="connsiteX951" fmla="*/ 1200666 w 7467600"/>
              <a:gd name="connsiteY951" fmla="*/ 0 h 6858000"/>
              <a:gd name="connsiteX952" fmla="*/ 1223408 w 7467600"/>
              <a:gd name="connsiteY952" fmla="*/ 38996 h 6858000"/>
              <a:gd name="connsiteX953" fmla="*/ 1339635 w 7467600"/>
              <a:gd name="connsiteY953" fmla="*/ 365517 h 6858000"/>
              <a:gd name="connsiteX954" fmla="*/ 1387469 w 7467600"/>
              <a:gd name="connsiteY954" fmla="*/ 523079 h 6858000"/>
              <a:gd name="connsiteX955" fmla="*/ 1452685 w 7467600"/>
              <a:gd name="connsiteY955" fmla="*/ 699806 h 6858000"/>
              <a:gd name="connsiteX956" fmla="*/ 1492092 w 7467600"/>
              <a:gd name="connsiteY956" fmla="*/ 800424 h 6858000"/>
              <a:gd name="connsiteX957" fmla="*/ 1455302 w 7467600"/>
              <a:gd name="connsiteY957" fmla="*/ 632913 h 6858000"/>
              <a:gd name="connsiteX958" fmla="*/ 1222336 w 7467600"/>
              <a:gd name="connsiteY958" fmla="*/ 9480 h 6858000"/>
              <a:gd name="connsiteX959" fmla="*/ 1214634 w 7467600"/>
              <a:gd name="connsiteY959" fmla="*/ 0 h 6858000"/>
              <a:gd name="connsiteX960" fmla="*/ 1289827 w 7467600"/>
              <a:gd name="connsiteY960" fmla="*/ 0 h 6858000"/>
              <a:gd name="connsiteX961" fmla="*/ 1321076 w 7467600"/>
              <a:gd name="connsiteY961" fmla="*/ 59722 h 6858000"/>
              <a:gd name="connsiteX962" fmla="*/ 1512579 w 7467600"/>
              <a:gd name="connsiteY962" fmla="*/ 626441 h 6858000"/>
              <a:gd name="connsiteX963" fmla="*/ 1506076 w 7467600"/>
              <a:gd name="connsiteY963" fmla="*/ 1089289 h 6858000"/>
              <a:gd name="connsiteX964" fmla="*/ 1486346 w 7467600"/>
              <a:gd name="connsiteY964" fmla="*/ 1079919 h 6858000"/>
              <a:gd name="connsiteX965" fmla="*/ 1070511 w 7467600"/>
              <a:gd name="connsiteY965" fmla="*/ 48609 h 6858000"/>
              <a:gd name="connsiteX966" fmla="*/ 1057230 w 7467600"/>
              <a:gd name="connsiteY966" fmla="*/ 0 h 6858000"/>
              <a:gd name="connsiteX967" fmla="*/ 43151 w 7467600"/>
              <a:gd name="connsiteY967" fmla="*/ 0 h 6858000"/>
              <a:gd name="connsiteX968" fmla="*/ 95283 w 7467600"/>
              <a:gd name="connsiteY968" fmla="*/ 0 h 6858000"/>
              <a:gd name="connsiteX969" fmla="*/ 300708 w 7467600"/>
              <a:gd name="connsiteY969" fmla="*/ 154571 h 6858000"/>
              <a:gd name="connsiteX970" fmla="*/ 530414 w 7467600"/>
              <a:gd name="connsiteY970" fmla="*/ 354673 h 6858000"/>
              <a:gd name="connsiteX971" fmla="*/ 333785 w 7467600"/>
              <a:gd name="connsiteY971" fmla="*/ 161564 h 6858000"/>
              <a:gd name="connsiteX972" fmla="*/ 147005 w 7467600"/>
              <a:gd name="connsiteY972" fmla="*/ 0 h 6858000"/>
              <a:gd name="connsiteX973" fmla="*/ 272509 w 7467600"/>
              <a:gd name="connsiteY973" fmla="*/ 0 h 6858000"/>
              <a:gd name="connsiteX974" fmla="*/ 326276 w 7467600"/>
              <a:gd name="connsiteY974" fmla="*/ 45847 h 6858000"/>
              <a:gd name="connsiteX975" fmla="*/ 823759 w 7467600"/>
              <a:gd name="connsiteY975" fmla="*/ 574145 h 6858000"/>
              <a:gd name="connsiteX976" fmla="*/ 811254 w 7467600"/>
              <a:gd name="connsiteY976" fmla="*/ 665546 h 6858000"/>
              <a:gd name="connsiteX977" fmla="*/ 154042 w 7467600"/>
              <a:gd name="connsiteY977" fmla="*/ 261522 h 6858000"/>
              <a:gd name="connsiteX978" fmla="*/ 13550 w 7467600"/>
              <a:gd name="connsiteY978" fmla="*/ 158423 h 6858000"/>
              <a:gd name="connsiteX979" fmla="*/ 0 w 7467600"/>
              <a:gd name="connsiteY979" fmla="*/ 146618 h 6858000"/>
              <a:gd name="connsiteX980" fmla="*/ 0 w 7467600"/>
              <a:gd name="connsiteY980" fmla="*/ 59161 h 6858000"/>
              <a:gd name="connsiteX981" fmla="*/ 45427 w 7467600"/>
              <a:gd name="connsiteY981" fmla="*/ 101078 h 6858000"/>
              <a:gd name="connsiteX982" fmla="*/ 630103 w 7467600"/>
              <a:gd name="connsiteY982" fmla="*/ 485885 h 6858000"/>
              <a:gd name="connsiteX983" fmla="*/ 532040 w 7467600"/>
              <a:gd name="connsiteY983" fmla="*/ 399359 h 6858000"/>
              <a:gd name="connsiteX984" fmla="*/ 517618 w 7467600"/>
              <a:gd name="connsiteY984" fmla="*/ 385726 h 6858000"/>
              <a:gd name="connsiteX985" fmla="*/ 285074 w 7467600"/>
              <a:gd name="connsiteY985" fmla="*/ 182755 h 6858000"/>
              <a:gd name="connsiteX986" fmla="*/ 43151 w 7467600"/>
              <a:gd name="connsiteY98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312201 w 7467600"/>
              <a:gd name="connsiteY129" fmla="*/ 5128278 h 6858000"/>
              <a:gd name="connsiteX130" fmla="*/ 1903353 w 7467600"/>
              <a:gd name="connsiteY130" fmla="*/ 5044827 h 6858000"/>
              <a:gd name="connsiteX131" fmla="*/ 1936931 w 7467600"/>
              <a:gd name="connsiteY131" fmla="*/ 5093954 h 6858000"/>
              <a:gd name="connsiteX132" fmla="*/ 2195868 w 7467600"/>
              <a:gd name="connsiteY132" fmla="*/ 5396574 h 6858000"/>
              <a:gd name="connsiteX133" fmla="*/ 2088852 w 7467600"/>
              <a:gd name="connsiteY133" fmla="*/ 5166123 h 6858000"/>
              <a:gd name="connsiteX134" fmla="*/ 1958241 w 7467600"/>
              <a:gd name="connsiteY134" fmla="*/ 5067955 h 6858000"/>
              <a:gd name="connsiteX135" fmla="*/ 1903353 w 7467600"/>
              <a:gd name="connsiteY135" fmla="*/ 5044827 h 6858000"/>
              <a:gd name="connsiteX136" fmla="*/ 1979378 w 7467600"/>
              <a:gd name="connsiteY136" fmla="*/ 4769504 h 6858000"/>
              <a:gd name="connsiteX137" fmla="*/ 2882120 w 7467600"/>
              <a:gd name="connsiteY137" fmla="*/ 5064547 h 6858000"/>
              <a:gd name="connsiteX138" fmla="*/ 2793103 w 7467600"/>
              <a:gd name="connsiteY138" fmla="*/ 5039699 h 6858000"/>
              <a:gd name="connsiteX139" fmla="*/ 2770041 w 7467600"/>
              <a:gd name="connsiteY139" fmla="*/ 5033634 h 6858000"/>
              <a:gd name="connsiteX140" fmla="*/ 1979378 w 7467600"/>
              <a:gd name="connsiteY140" fmla="*/ 4769504 h 6858000"/>
              <a:gd name="connsiteX141" fmla="*/ 1927410 w 7467600"/>
              <a:gd name="connsiteY141" fmla="*/ 4716164 h 6858000"/>
              <a:gd name="connsiteX142" fmla="*/ 1959587 w 7467600"/>
              <a:gd name="connsiteY142" fmla="*/ 4728849 h 6858000"/>
              <a:gd name="connsiteX143" fmla="*/ 2777707 w 7467600"/>
              <a:gd name="connsiteY143" fmla="*/ 5003991 h 6858000"/>
              <a:gd name="connsiteX144" fmla="*/ 2800768 w 7467600"/>
              <a:gd name="connsiteY144" fmla="*/ 5010056 h 6858000"/>
              <a:gd name="connsiteX145" fmla="*/ 2879408 w 7467600"/>
              <a:gd name="connsiteY145" fmla="*/ 5031590 h 6858000"/>
              <a:gd name="connsiteX146" fmla="*/ 2862295 w 7467600"/>
              <a:gd name="connsiteY146" fmla="*/ 5022958 h 6858000"/>
              <a:gd name="connsiteX147" fmla="*/ 2813343 w 7467600"/>
              <a:gd name="connsiteY147" fmla="*/ 4998369 h 6858000"/>
              <a:gd name="connsiteX148" fmla="*/ 2646245 w 7467600"/>
              <a:gd name="connsiteY148" fmla="*/ 4930999 h 6858000"/>
              <a:gd name="connsiteX149" fmla="*/ 1999243 w 7467600"/>
              <a:gd name="connsiteY149" fmla="*/ 4730524 h 6858000"/>
              <a:gd name="connsiteX150" fmla="*/ 1979527 w 7467600"/>
              <a:gd name="connsiteY150" fmla="*/ 4726651 h 6858000"/>
              <a:gd name="connsiteX151" fmla="*/ 1927410 w 7467600"/>
              <a:gd name="connsiteY151" fmla="*/ 4716164 h 6858000"/>
              <a:gd name="connsiteX152" fmla="*/ 1997014 w 7467600"/>
              <a:gd name="connsiteY152" fmla="*/ 4698007 h 6858000"/>
              <a:gd name="connsiteX153" fmla="*/ 2005458 w 7467600"/>
              <a:gd name="connsiteY153" fmla="*/ 4699540 h 6858000"/>
              <a:gd name="connsiteX154" fmla="*/ 2657186 w 7467600"/>
              <a:gd name="connsiteY154" fmla="*/ 4901687 h 6858000"/>
              <a:gd name="connsiteX155" fmla="*/ 2826662 w 7467600"/>
              <a:gd name="connsiteY155" fmla="*/ 4970362 h 6858000"/>
              <a:gd name="connsiteX156" fmla="*/ 2876100 w 7467600"/>
              <a:gd name="connsiteY156" fmla="*/ 4995397 h 6858000"/>
              <a:gd name="connsiteX157" fmla="*/ 3042600 w 7467600"/>
              <a:gd name="connsiteY157" fmla="*/ 5059532 h 6858000"/>
              <a:gd name="connsiteX158" fmla="*/ 1997014 w 7467600"/>
              <a:gd name="connsiteY158" fmla="*/ 4698007 h 6858000"/>
              <a:gd name="connsiteX159" fmla="*/ 2305292 w 7467600"/>
              <a:gd name="connsiteY159" fmla="*/ 4219492 h 6858000"/>
              <a:gd name="connsiteX160" fmla="*/ 3360922 w 7467600"/>
              <a:gd name="connsiteY160" fmla="*/ 4529373 h 6858000"/>
              <a:gd name="connsiteX161" fmla="*/ 3492420 w 7467600"/>
              <a:gd name="connsiteY161" fmla="*/ 4510145 h 6858000"/>
              <a:gd name="connsiteX162" fmla="*/ 3364086 w 7467600"/>
              <a:gd name="connsiteY162" fmla="*/ 4480340 h 6858000"/>
              <a:gd name="connsiteX163" fmla="*/ 3225818 w 7467600"/>
              <a:gd name="connsiteY163" fmla="*/ 4411822 h 6858000"/>
              <a:gd name="connsiteX164" fmla="*/ 3129696 w 7467600"/>
              <a:gd name="connsiteY164" fmla="*/ 4360704 h 6858000"/>
              <a:gd name="connsiteX165" fmla="*/ 2814545 w 7467600"/>
              <a:gd name="connsiteY165" fmla="*/ 4282955 h 6858000"/>
              <a:gd name="connsiteX166" fmla="*/ 2305292 w 7467600"/>
              <a:gd name="connsiteY166" fmla="*/ 4219492 h 6858000"/>
              <a:gd name="connsiteX167" fmla="*/ 2626982 w 7467600"/>
              <a:gd name="connsiteY167" fmla="*/ 4206450 h 6858000"/>
              <a:gd name="connsiteX168" fmla="*/ 2490617 w 7467600"/>
              <a:gd name="connsiteY168" fmla="*/ 4206951 h 6858000"/>
              <a:gd name="connsiteX169" fmla="*/ 2819869 w 7467600"/>
              <a:gd name="connsiteY169" fmla="*/ 4252936 h 6858000"/>
              <a:gd name="connsiteX170" fmla="*/ 3143018 w 7467600"/>
              <a:gd name="connsiteY170" fmla="*/ 4332698 h 6858000"/>
              <a:gd name="connsiteX171" fmla="*/ 3241520 w 7467600"/>
              <a:gd name="connsiteY171" fmla="*/ 4385112 h 6858000"/>
              <a:gd name="connsiteX172" fmla="*/ 3374575 w 7467600"/>
              <a:gd name="connsiteY172" fmla="*/ 4451517 h 6858000"/>
              <a:gd name="connsiteX173" fmla="*/ 3505221 w 7467600"/>
              <a:gd name="connsiteY173" fmla="*/ 4480757 h 6858000"/>
              <a:gd name="connsiteX174" fmla="*/ 2626982 w 7467600"/>
              <a:gd name="connsiteY174" fmla="*/ 4206450 h 6858000"/>
              <a:gd name="connsiteX175" fmla="*/ 1310106 w 7467600"/>
              <a:gd name="connsiteY175" fmla="*/ 3943217 h 6858000"/>
              <a:gd name="connsiteX176" fmla="*/ 854994 w 7467600"/>
              <a:gd name="connsiteY176" fmla="*/ 4399136 h 6858000"/>
              <a:gd name="connsiteX177" fmla="*/ 742462 w 7467600"/>
              <a:gd name="connsiteY177" fmla="*/ 4594648 h 6858000"/>
              <a:gd name="connsiteX178" fmla="*/ 820602 w 7467600"/>
              <a:gd name="connsiteY178" fmla="*/ 4485915 h 6858000"/>
              <a:gd name="connsiteX179" fmla="*/ 878295 w 7467600"/>
              <a:gd name="connsiteY179" fmla="*/ 4403594 h 6858000"/>
              <a:gd name="connsiteX180" fmla="*/ 1240607 w 7467600"/>
              <a:gd name="connsiteY180" fmla="*/ 4010401 h 6858000"/>
              <a:gd name="connsiteX181" fmla="*/ 1310106 w 7467600"/>
              <a:gd name="connsiteY181" fmla="*/ 3943217 h 6858000"/>
              <a:gd name="connsiteX182" fmla="*/ 1423113 w 7467600"/>
              <a:gd name="connsiteY182" fmla="*/ 3874565 h 6858000"/>
              <a:gd name="connsiteX183" fmla="*/ 1260565 w 7467600"/>
              <a:gd name="connsiteY183" fmla="*/ 4031982 h 6858000"/>
              <a:gd name="connsiteX184" fmla="*/ 901900 w 7467600"/>
              <a:gd name="connsiteY184" fmla="*/ 4421236 h 6858000"/>
              <a:gd name="connsiteX185" fmla="*/ 845044 w 7467600"/>
              <a:gd name="connsiteY185" fmla="*/ 4502436 h 6858000"/>
              <a:gd name="connsiteX186" fmla="*/ 685926 w 7467600"/>
              <a:gd name="connsiteY186" fmla="*/ 4703069 h 6858000"/>
              <a:gd name="connsiteX187" fmla="*/ 684248 w 7467600"/>
              <a:gd name="connsiteY187" fmla="*/ 4706721 h 6858000"/>
              <a:gd name="connsiteX188" fmla="*/ 1423113 w 7467600"/>
              <a:gd name="connsiteY188" fmla="*/ 3874565 h 6858000"/>
              <a:gd name="connsiteX189" fmla="*/ 3316479 w 7467600"/>
              <a:gd name="connsiteY189" fmla="*/ 3872136 h 6858000"/>
              <a:gd name="connsiteX190" fmla="*/ 3546806 w 7467600"/>
              <a:gd name="connsiteY190" fmla="*/ 4356139 h 6858000"/>
              <a:gd name="connsiteX191" fmla="*/ 3364433 w 7467600"/>
              <a:gd name="connsiteY191" fmla="*/ 3953121 h 6858000"/>
              <a:gd name="connsiteX192" fmla="*/ 3316479 w 7467600"/>
              <a:gd name="connsiteY192" fmla="*/ 3872136 h 6858000"/>
              <a:gd name="connsiteX193" fmla="*/ 3291335 w 7467600"/>
              <a:gd name="connsiteY193" fmla="*/ 3767420 h 6858000"/>
              <a:gd name="connsiteX194" fmla="*/ 3390805 w 7467600"/>
              <a:gd name="connsiteY194" fmla="*/ 3937163 h 6858000"/>
              <a:gd name="connsiteX195" fmla="*/ 3579062 w 7467600"/>
              <a:gd name="connsiteY195" fmla="*/ 4359040 h 6858000"/>
              <a:gd name="connsiteX196" fmla="*/ 3467355 w 7467600"/>
              <a:gd name="connsiteY196" fmla="*/ 3988130 h 6858000"/>
              <a:gd name="connsiteX197" fmla="*/ 3310753 w 7467600"/>
              <a:gd name="connsiteY197" fmla="*/ 3787140 h 6858000"/>
              <a:gd name="connsiteX198" fmla="*/ 3291335 w 7467600"/>
              <a:gd name="connsiteY198" fmla="*/ 3767420 h 6858000"/>
              <a:gd name="connsiteX199" fmla="*/ 1635889 w 7467600"/>
              <a:gd name="connsiteY199" fmla="*/ 3709494 h 6858000"/>
              <a:gd name="connsiteX200" fmla="*/ 1634800 w 7467600"/>
              <a:gd name="connsiteY200" fmla="*/ 3731111 h 6858000"/>
              <a:gd name="connsiteX201" fmla="*/ 1635889 w 7467600"/>
              <a:gd name="connsiteY201" fmla="*/ 3709494 h 6858000"/>
              <a:gd name="connsiteX202" fmla="*/ 1510397 w 7467600"/>
              <a:gd name="connsiteY202" fmla="*/ 3684705 h 6858000"/>
              <a:gd name="connsiteX203" fmla="*/ 1146550 w 7467600"/>
              <a:gd name="connsiteY203" fmla="*/ 3802012 h 6858000"/>
              <a:gd name="connsiteX204" fmla="*/ 698834 w 7467600"/>
              <a:gd name="connsiteY204" fmla="*/ 3952272 h 6858000"/>
              <a:gd name="connsiteX205" fmla="*/ 34256 w 7467600"/>
              <a:gd name="connsiteY205" fmla="*/ 4347603 h 6858000"/>
              <a:gd name="connsiteX206" fmla="*/ 527241 w 7467600"/>
              <a:gd name="connsiteY206" fmla="*/ 4065078 h 6858000"/>
              <a:gd name="connsiteX207" fmla="*/ 1510397 w 7467600"/>
              <a:gd name="connsiteY207" fmla="*/ 3684705 h 6858000"/>
              <a:gd name="connsiteX208" fmla="*/ 1313114 w 7467600"/>
              <a:gd name="connsiteY208" fmla="*/ 3655216 h 6858000"/>
              <a:gd name="connsiteX209" fmla="*/ 1109304 w 7467600"/>
              <a:gd name="connsiteY209" fmla="*/ 3669030 h 6858000"/>
              <a:gd name="connsiteX210" fmla="*/ 8129 w 7467600"/>
              <a:gd name="connsiteY210" fmla="*/ 4330519 h 6858000"/>
              <a:gd name="connsiteX211" fmla="*/ 687572 w 7467600"/>
              <a:gd name="connsiteY211" fmla="*/ 3925629 h 6858000"/>
              <a:gd name="connsiteX212" fmla="*/ 1138365 w 7467600"/>
              <a:gd name="connsiteY212" fmla="*/ 3774515 h 6858000"/>
              <a:gd name="connsiteX213" fmla="*/ 1505579 w 7467600"/>
              <a:gd name="connsiteY213" fmla="*/ 3655526 h 6858000"/>
              <a:gd name="connsiteX214" fmla="*/ 1313114 w 7467600"/>
              <a:gd name="connsiteY214" fmla="*/ 3655216 h 6858000"/>
              <a:gd name="connsiteX215" fmla="*/ 3655073 w 7467600"/>
              <a:gd name="connsiteY215" fmla="*/ 3650884 h 6858000"/>
              <a:gd name="connsiteX216" fmla="*/ 3989938 w 7467600"/>
              <a:gd name="connsiteY216" fmla="*/ 3991685 h 6858000"/>
              <a:gd name="connsiteX217" fmla="*/ 4393907 w 7467600"/>
              <a:gd name="connsiteY217" fmla="*/ 4261258 h 6858000"/>
              <a:gd name="connsiteX218" fmla="*/ 4648051 w 7467600"/>
              <a:gd name="connsiteY218" fmla="*/ 4374051 h 6858000"/>
              <a:gd name="connsiteX219" fmla="*/ 4383389 w 7467600"/>
              <a:gd name="connsiteY219" fmla="*/ 4184369 h 6858000"/>
              <a:gd name="connsiteX220" fmla="*/ 4165508 w 7467600"/>
              <a:gd name="connsiteY220" fmla="*/ 4035196 h 6858000"/>
              <a:gd name="connsiteX221" fmla="*/ 4068162 w 7467600"/>
              <a:gd name="connsiteY221" fmla="*/ 3953394 h 6858000"/>
              <a:gd name="connsiteX222" fmla="*/ 3981416 w 7467600"/>
              <a:gd name="connsiteY222" fmla="*/ 3880482 h 6858000"/>
              <a:gd name="connsiteX223" fmla="*/ 3800147 w 7467600"/>
              <a:gd name="connsiteY223" fmla="*/ 3749872 h 6858000"/>
              <a:gd name="connsiteX224" fmla="*/ 3655073 w 7467600"/>
              <a:gd name="connsiteY224" fmla="*/ 3650884 h 6858000"/>
              <a:gd name="connsiteX225" fmla="*/ 3670252 w 7467600"/>
              <a:gd name="connsiteY225" fmla="*/ 3622798 h 6858000"/>
              <a:gd name="connsiteX226" fmla="*/ 3817258 w 7467600"/>
              <a:gd name="connsiteY226" fmla="*/ 3723577 h 6858000"/>
              <a:gd name="connsiteX227" fmla="*/ 4000461 w 7467600"/>
              <a:gd name="connsiteY227" fmla="*/ 3855966 h 6858000"/>
              <a:gd name="connsiteX228" fmla="*/ 4088180 w 7467600"/>
              <a:gd name="connsiteY228" fmla="*/ 3929774 h 6858000"/>
              <a:gd name="connsiteX229" fmla="*/ 4184555 w 7467600"/>
              <a:gd name="connsiteY229" fmla="*/ 4010683 h 6858000"/>
              <a:gd name="connsiteX230" fmla="*/ 4399563 w 7467600"/>
              <a:gd name="connsiteY230" fmla="*/ 4158106 h 6858000"/>
              <a:gd name="connsiteX231" fmla="*/ 4684469 w 7467600"/>
              <a:gd name="connsiteY231" fmla="*/ 4364680 h 6858000"/>
              <a:gd name="connsiteX232" fmla="*/ 4690271 w 7467600"/>
              <a:gd name="connsiteY232" fmla="*/ 4370034 h 6858000"/>
              <a:gd name="connsiteX233" fmla="*/ 4136093 w 7467600"/>
              <a:gd name="connsiteY233" fmla="*/ 3858466 h 6858000"/>
              <a:gd name="connsiteX234" fmla="*/ 3670252 w 7467600"/>
              <a:gd name="connsiteY234" fmla="*/ 3622798 h 6858000"/>
              <a:gd name="connsiteX235" fmla="*/ 4440129 w 7467600"/>
              <a:gd name="connsiteY235" fmla="*/ 3448571 h 6858000"/>
              <a:gd name="connsiteX236" fmla="*/ 4856525 w 7467600"/>
              <a:gd name="connsiteY236" fmla="*/ 3915351 h 6858000"/>
              <a:gd name="connsiteX237" fmla="*/ 5059055 w 7467600"/>
              <a:gd name="connsiteY237" fmla="*/ 4108918 h 6858000"/>
              <a:gd name="connsiteX238" fmla="*/ 5290070 w 7467600"/>
              <a:gd name="connsiteY238" fmla="*/ 4263619 h 6858000"/>
              <a:gd name="connsiteX239" fmla="*/ 4834991 w 7467600"/>
              <a:gd name="connsiteY239" fmla="*/ 3830985 h 6858000"/>
              <a:gd name="connsiteX240" fmla="*/ 4440129 w 7467600"/>
              <a:gd name="connsiteY240" fmla="*/ 3448571 h 6858000"/>
              <a:gd name="connsiteX241" fmla="*/ 4441737 w 7467600"/>
              <a:gd name="connsiteY241" fmla="*/ 3399734 h 6858000"/>
              <a:gd name="connsiteX242" fmla="*/ 4431236 w 7467600"/>
              <a:gd name="connsiteY242" fmla="*/ 3400954 h 6858000"/>
              <a:gd name="connsiteX243" fmla="*/ 4557150 w 7467600"/>
              <a:gd name="connsiteY243" fmla="*/ 3510023 h 6858000"/>
              <a:gd name="connsiteX244" fmla="*/ 4856936 w 7467600"/>
              <a:gd name="connsiteY244" fmla="*/ 3809146 h 6858000"/>
              <a:gd name="connsiteX245" fmla="*/ 5111996 w 7467600"/>
              <a:gd name="connsiteY245" fmla="*/ 4065759 h 6858000"/>
              <a:gd name="connsiteX246" fmla="*/ 5388878 w 7467600"/>
              <a:gd name="connsiteY246" fmla="*/ 4300185 h 6858000"/>
              <a:gd name="connsiteX247" fmla="*/ 5425556 w 7467600"/>
              <a:gd name="connsiteY247" fmla="*/ 4308967 h 6858000"/>
              <a:gd name="connsiteX248" fmla="*/ 4943646 w 7467600"/>
              <a:gd name="connsiteY248" fmla="*/ 3822916 h 6858000"/>
              <a:gd name="connsiteX249" fmla="*/ 4594837 w 7467600"/>
              <a:gd name="connsiteY249" fmla="*/ 3532274 h 6858000"/>
              <a:gd name="connsiteX250" fmla="*/ 4441737 w 7467600"/>
              <a:gd name="connsiteY250" fmla="*/ 3399734 h 6858000"/>
              <a:gd name="connsiteX251" fmla="*/ 5425834 w 7467600"/>
              <a:gd name="connsiteY251" fmla="*/ 3162785 h 6858000"/>
              <a:gd name="connsiteX252" fmla="*/ 5401644 w 7467600"/>
              <a:gd name="connsiteY252" fmla="*/ 3617847 h 6858000"/>
              <a:gd name="connsiteX253" fmla="*/ 5467256 w 7467600"/>
              <a:gd name="connsiteY253" fmla="*/ 4175494 h 6858000"/>
              <a:gd name="connsiteX254" fmla="*/ 5448069 w 7467600"/>
              <a:gd name="connsiteY254" fmla="*/ 3567554 h 6858000"/>
              <a:gd name="connsiteX255" fmla="*/ 5425834 w 7467600"/>
              <a:gd name="connsiteY255" fmla="*/ 3162785 h 6858000"/>
              <a:gd name="connsiteX256" fmla="*/ 1318687 w 7467600"/>
              <a:gd name="connsiteY256" fmla="*/ 3113840 h 6858000"/>
              <a:gd name="connsiteX257" fmla="*/ 1066793 w 7467600"/>
              <a:gd name="connsiteY257" fmla="*/ 3212171 h 6858000"/>
              <a:gd name="connsiteX258" fmla="*/ 993319 w 7467600"/>
              <a:gd name="connsiteY258" fmla="*/ 3247648 h 6858000"/>
              <a:gd name="connsiteX259" fmla="*/ 853081 w 7467600"/>
              <a:gd name="connsiteY259" fmla="*/ 3312410 h 6858000"/>
              <a:gd name="connsiteX260" fmla="*/ 805957 w 7467600"/>
              <a:gd name="connsiteY260" fmla="*/ 3330443 h 6858000"/>
              <a:gd name="connsiteX261" fmla="*/ 1318687 w 7467600"/>
              <a:gd name="connsiteY261" fmla="*/ 3113840 h 6858000"/>
              <a:gd name="connsiteX262" fmla="*/ 5453702 w 7467600"/>
              <a:gd name="connsiteY262" fmla="*/ 3090882 h 6858000"/>
              <a:gd name="connsiteX263" fmla="*/ 5480135 w 7467600"/>
              <a:gd name="connsiteY263" fmla="*/ 3565802 h 6858000"/>
              <a:gd name="connsiteX264" fmla="*/ 5499023 w 7467600"/>
              <a:gd name="connsiteY264" fmla="*/ 4166310 h 6858000"/>
              <a:gd name="connsiteX265" fmla="*/ 5547022 w 7467600"/>
              <a:gd name="connsiteY265" fmla="*/ 3607838 h 6858000"/>
              <a:gd name="connsiteX266" fmla="*/ 5515964 w 7467600"/>
              <a:gd name="connsiteY266" fmla="*/ 3378541 h 6858000"/>
              <a:gd name="connsiteX267" fmla="*/ 5453702 w 7467600"/>
              <a:gd name="connsiteY267" fmla="*/ 3090882 h 6858000"/>
              <a:gd name="connsiteX268" fmla="*/ 1238695 w 7467600"/>
              <a:gd name="connsiteY268" fmla="*/ 3076820 h 6858000"/>
              <a:gd name="connsiteX269" fmla="*/ 716371 w 7467600"/>
              <a:gd name="connsiteY269" fmla="*/ 3293249 h 6858000"/>
              <a:gd name="connsiteX270" fmla="*/ 579522 w 7467600"/>
              <a:gd name="connsiteY270" fmla="*/ 3371759 h 6858000"/>
              <a:gd name="connsiteX271" fmla="*/ 600288 w 7467600"/>
              <a:gd name="connsiteY271" fmla="*/ 3365555 h 6858000"/>
              <a:gd name="connsiteX272" fmla="*/ 840692 w 7467600"/>
              <a:gd name="connsiteY272" fmla="*/ 3284921 h 6858000"/>
              <a:gd name="connsiteX273" fmla="*/ 979248 w 7467600"/>
              <a:gd name="connsiteY273" fmla="*/ 3221003 h 6858000"/>
              <a:gd name="connsiteX274" fmla="*/ 1053282 w 7467600"/>
              <a:gd name="connsiteY274" fmla="*/ 3185247 h 6858000"/>
              <a:gd name="connsiteX275" fmla="*/ 1320603 w 7467600"/>
              <a:gd name="connsiteY275" fmla="*/ 3081281 h 6858000"/>
              <a:gd name="connsiteX276" fmla="*/ 1238695 w 7467600"/>
              <a:gd name="connsiteY276" fmla="*/ 3076820 h 6858000"/>
              <a:gd name="connsiteX277" fmla="*/ 5425627 w 7467600"/>
              <a:gd name="connsiteY277" fmla="*/ 2954192 h 6858000"/>
              <a:gd name="connsiteX278" fmla="*/ 5470770 w 7467600"/>
              <a:gd name="connsiteY278" fmla="*/ 3005435 h 6858000"/>
              <a:gd name="connsiteX279" fmla="*/ 5519779 w 7467600"/>
              <a:gd name="connsiteY279" fmla="*/ 4359223 h 6858000"/>
              <a:gd name="connsiteX280" fmla="*/ 5520293 w 7467600"/>
              <a:gd name="connsiteY280" fmla="*/ 4360602 h 6858000"/>
              <a:gd name="connsiteX281" fmla="*/ 5767221 w 7467600"/>
              <a:gd name="connsiteY281" fmla="*/ 4665564 h 6858000"/>
              <a:gd name="connsiteX282" fmla="*/ 6937169 w 7467600"/>
              <a:gd name="connsiteY282" fmla="*/ 4815941 h 6858000"/>
              <a:gd name="connsiteX283" fmla="*/ 6953922 w 7467600"/>
              <a:gd name="connsiteY283" fmla="*/ 4890068 h 6858000"/>
              <a:gd name="connsiteX284" fmla="*/ 6071359 w 7467600"/>
              <a:gd name="connsiteY284" fmla="*/ 4770770 h 6858000"/>
              <a:gd name="connsiteX285" fmla="*/ 6038839 w 7467600"/>
              <a:gd name="connsiteY285" fmla="*/ 4764474 h 6858000"/>
              <a:gd name="connsiteX286" fmla="*/ 6038706 w 7467600"/>
              <a:gd name="connsiteY286" fmla="*/ 4763847 h 6858000"/>
              <a:gd name="connsiteX287" fmla="*/ 6037784 w 7467600"/>
              <a:gd name="connsiteY287" fmla="*/ 4764270 h 6858000"/>
              <a:gd name="connsiteX288" fmla="*/ 6038839 w 7467600"/>
              <a:gd name="connsiteY288" fmla="*/ 4764474 h 6858000"/>
              <a:gd name="connsiteX289" fmla="*/ 6040338 w 7467600"/>
              <a:gd name="connsiteY289" fmla="*/ 4771418 h 6858000"/>
              <a:gd name="connsiteX290" fmla="*/ 6024488 w 7467600"/>
              <a:gd name="connsiteY290" fmla="*/ 4809903 h 6858000"/>
              <a:gd name="connsiteX291" fmla="*/ 5599771 w 7467600"/>
              <a:gd name="connsiteY291" fmla="*/ 5509652 h 6858000"/>
              <a:gd name="connsiteX292" fmla="*/ 5548843 w 7467600"/>
              <a:gd name="connsiteY292" fmla="*/ 5563845 h 6858000"/>
              <a:gd name="connsiteX293" fmla="*/ 5940952 w 7467600"/>
              <a:gd name="connsiteY293" fmla="*/ 6250028 h 6858000"/>
              <a:gd name="connsiteX294" fmla="*/ 6043441 w 7467600"/>
              <a:gd name="connsiteY294" fmla="*/ 6665847 h 6858000"/>
              <a:gd name="connsiteX295" fmla="*/ 6093432 w 7467600"/>
              <a:gd name="connsiteY295" fmla="*/ 6858000 h 6858000"/>
              <a:gd name="connsiteX296" fmla="*/ 6034344 w 7467600"/>
              <a:gd name="connsiteY296" fmla="*/ 6858000 h 6858000"/>
              <a:gd name="connsiteX297" fmla="*/ 6026679 w 7467600"/>
              <a:gd name="connsiteY297" fmla="*/ 6836959 h 6858000"/>
              <a:gd name="connsiteX298" fmla="*/ 5800441 w 7467600"/>
              <a:gd name="connsiteY298" fmla="*/ 6335286 h 6858000"/>
              <a:gd name="connsiteX299" fmla="*/ 5526562 w 7467600"/>
              <a:gd name="connsiteY299" fmla="*/ 5705388 h 6858000"/>
              <a:gd name="connsiteX300" fmla="*/ 5519640 w 7467600"/>
              <a:gd name="connsiteY300" fmla="*/ 5683774 h 6858000"/>
              <a:gd name="connsiteX301" fmla="*/ 5844559 w 7467600"/>
              <a:gd name="connsiteY301" fmla="*/ 6553349 h 6858000"/>
              <a:gd name="connsiteX302" fmla="*/ 5975994 w 7467600"/>
              <a:gd name="connsiteY302" fmla="*/ 6858000 h 6858000"/>
              <a:gd name="connsiteX303" fmla="*/ 5898547 w 7467600"/>
              <a:gd name="connsiteY303" fmla="*/ 6858000 h 6858000"/>
              <a:gd name="connsiteX304" fmla="*/ 5682041 w 7467600"/>
              <a:gd name="connsiteY304" fmla="*/ 6355860 h 6858000"/>
              <a:gd name="connsiteX305" fmla="*/ 5461758 w 7467600"/>
              <a:gd name="connsiteY305" fmla="*/ 5820220 h 6858000"/>
              <a:gd name="connsiteX306" fmla="*/ 5237282 w 7467600"/>
              <a:gd name="connsiteY306" fmla="*/ 6579086 h 6858000"/>
              <a:gd name="connsiteX307" fmla="*/ 5115009 w 7467600"/>
              <a:gd name="connsiteY307" fmla="*/ 6858000 h 6858000"/>
              <a:gd name="connsiteX308" fmla="*/ 5028074 w 7467600"/>
              <a:gd name="connsiteY308" fmla="*/ 6858000 h 6858000"/>
              <a:gd name="connsiteX309" fmla="*/ 5079508 w 7467600"/>
              <a:gd name="connsiteY309" fmla="*/ 6749074 h 6858000"/>
              <a:gd name="connsiteX310" fmla="*/ 5371846 w 7467600"/>
              <a:gd name="connsiteY310" fmla="*/ 5924413 h 6858000"/>
              <a:gd name="connsiteX311" fmla="*/ 5270512 w 7467600"/>
              <a:gd name="connsiteY311" fmla="*/ 6138975 h 6858000"/>
              <a:gd name="connsiteX312" fmla="*/ 5062409 w 7467600"/>
              <a:gd name="connsiteY312" fmla="*/ 6653544 h 6858000"/>
              <a:gd name="connsiteX313" fmla="*/ 5036628 w 7467600"/>
              <a:gd name="connsiteY313" fmla="*/ 6754247 h 6858000"/>
              <a:gd name="connsiteX314" fmla="*/ 5009112 w 7467600"/>
              <a:gd name="connsiteY314" fmla="*/ 6858000 h 6858000"/>
              <a:gd name="connsiteX315" fmla="*/ 4976679 w 7467600"/>
              <a:gd name="connsiteY315" fmla="*/ 6858000 h 6858000"/>
              <a:gd name="connsiteX316" fmla="*/ 5006537 w 7467600"/>
              <a:gd name="connsiteY316" fmla="*/ 6747068 h 6858000"/>
              <a:gd name="connsiteX317" fmla="*/ 5032723 w 7467600"/>
              <a:gd name="connsiteY317" fmla="*/ 6644957 h 6858000"/>
              <a:gd name="connsiteX318" fmla="*/ 5242949 w 7467600"/>
              <a:gd name="connsiteY318" fmla="*/ 6125175 h 6858000"/>
              <a:gd name="connsiteX319" fmla="*/ 5286321 w 7467600"/>
              <a:gd name="connsiteY319" fmla="*/ 6033555 h 6858000"/>
              <a:gd name="connsiteX320" fmla="*/ 5008210 w 7467600"/>
              <a:gd name="connsiteY320" fmla="*/ 6649194 h 6858000"/>
              <a:gd name="connsiteX321" fmla="*/ 4986321 w 7467600"/>
              <a:gd name="connsiteY321" fmla="*/ 6765687 h 6858000"/>
              <a:gd name="connsiteX322" fmla="*/ 4973474 w 7467600"/>
              <a:gd name="connsiteY322" fmla="*/ 6858000 h 6858000"/>
              <a:gd name="connsiteX323" fmla="*/ 4907178 w 7467600"/>
              <a:gd name="connsiteY323" fmla="*/ 6858000 h 6858000"/>
              <a:gd name="connsiteX324" fmla="*/ 4910810 w 7467600"/>
              <a:gd name="connsiteY324" fmla="*/ 6829660 h 6858000"/>
              <a:gd name="connsiteX325" fmla="*/ 4987461 w 7467600"/>
              <a:gd name="connsiteY325" fmla="*/ 6432994 h 6858000"/>
              <a:gd name="connsiteX326" fmla="*/ 5179262 w 7467600"/>
              <a:gd name="connsiteY326" fmla="*/ 6035044 h 6858000"/>
              <a:gd name="connsiteX327" fmla="*/ 4689678 w 7467600"/>
              <a:gd name="connsiteY327" fmla="*/ 6440241 h 6858000"/>
              <a:gd name="connsiteX328" fmla="*/ 4477543 w 7467600"/>
              <a:gd name="connsiteY328" fmla="*/ 6674836 h 6858000"/>
              <a:gd name="connsiteX329" fmla="*/ 4329957 w 7467600"/>
              <a:gd name="connsiteY329" fmla="*/ 6858000 h 6858000"/>
              <a:gd name="connsiteX330" fmla="*/ 4218595 w 7467600"/>
              <a:gd name="connsiteY330" fmla="*/ 6858000 h 6858000"/>
              <a:gd name="connsiteX331" fmla="*/ 4368888 w 7467600"/>
              <a:gd name="connsiteY331" fmla="*/ 6668412 h 6858000"/>
              <a:gd name="connsiteX332" fmla="*/ 4563091 w 7467600"/>
              <a:gd name="connsiteY332" fmla="*/ 6442508 h 6858000"/>
              <a:gd name="connsiteX333" fmla="*/ 5387324 w 7467600"/>
              <a:gd name="connsiteY333" fmla="*/ 5705830 h 6858000"/>
              <a:gd name="connsiteX334" fmla="*/ 5073620 w 7467600"/>
              <a:gd name="connsiteY334" fmla="*/ 5955437 h 6858000"/>
              <a:gd name="connsiteX335" fmla="*/ 4689789 w 7467600"/>
              <a:gd name="connsiteY335" fmla="*/ 6268382 h 6858000"/>
              <a:gd name="connsiteX336" fmla="*/ 4418722 w 7467600"/>
              <a:gd name="connsiteY336" fmla="*/ 6570886 h 6858000"/>
              <a:gd name="connsiteX337" fmla="*/ 4214944 w 7467600"/>
              <a:gd name="connsiteY337" fmla="*/ 6858000 h 6858000"/>
              <a:gd name="connsiteX338" fmla="*/ 4177898 w 7467600"/>
              <a:gd name="connsiteY338" fmla="*/ 6858000 h 6858000"/>
              <a:gd name="connsiteX339" fmla="*/ 4391597 w 7467600"/>
              <a:gd name="connsiteY339" fmla="*/ 6556370 h 6858000"/>
              <a:gd name="connsiteX340" fmla="*/ 4668889 w 7467600"/>
              <a:gd name="connsiteY340" fmla="*/ 6246399 h 6858000"/>
              <a:gd name="connsiteX341" fmla="*/ 5055427 w 7467600"/>
              <a:gd name="connsiteY341" fmla="*/ 5931476 h 6858000"/>
              <a:gd name="connsiteX342" fmla="*/ 5371814 w 7467600"/>
              <a:gd name="connsiteY342" fmla="*/ 5678975 h 6858000"/>
              <a:gd name="connsiteX343" fmla="*/ 4987918 w 7467600"/>
              <a:gd name="connsiteY343" fmla="*/ 5838701 h 6858000"/>
              <a:gd name="connsiteX344" fmla="*/ 4317146 w 7467600"/>
              <a:gd name="connsiteY344" fmla="*/ 6587716 h 6858000"/>
              <a:gd name="connsiteX345" fmla="*/ 4171627 w 7467600"/>
              <a:gd name="connsiteY345" fmla="*/ 6858000 h 6858000"/>
              <a:gd name="connsiteX346" fmla="*/ 4081585 w 7467600"/>
              <a:gd name="connsiteY346" fmla="*/ 6858000 h 6858000"/>
              <a:gd name="connsiteX347" fmla="*/ 4238603 w 7467600"/>
              <a:gd name="connsiteY347" fmla="*/ 6559341 h 6858000"/>
              <a:gd name="connsiteX348" fmla="*/ 4778333 w 7467600"/>
              <a:gd name="connsiteY348" fmla="*/ 5873626 h 6858000"/>
              <a:gd name="connsiteX349" fmla="*/ 5414185 w 7467600"/>
              <a:gd name="connsiteY349" fmla="*/ 5573882 h 6858000"/>
              <a:gd name="connsiteX350" fmla="*/ 5959648 w 7467600"/>
              <a:gd name="connsiteY350" fmla="*/ 4760797 h 6858000"/>
              <a:gd name="connsiteX351" fmla="*/ 5355019 w 7467600"/>
              <a:gd name="connsiteY351" fmla="*/ 4734672 h 6858000"/>
              <a:gd name="connsiteX352" fmla="*/ 5083565 w 7467600"/>
              <a:gd name="connsiteY352" fmla="*/ 5179121 h 6858000"/>
              <a:gd name="connsiteX353" fmla="*/ 4713577 w 7467600"/>
              <a:gd name="connsiteY353" fmla="*/ 5616803 h 6858000"/>
              <a:gd name="connsiteX354" fmla="*/ 3989559 w 7467600"/>
              <a:gd name="connsiteY354" fmla="*/ 6145945 h 6858000"/>
              <a:gd name="connsiteX355" fmla="*/ 3939824 w 7467600"/>
              <a:gd name="connsiteY355" fmla="*/ 6066900 h 6858000"/>
              <a:gd name="connsiteX356" fmla="*/ 4584537 w 7467600"/>
              <a:gd name="connsiteY356" fmla="*/ 5324826 h 6858000"/>
              <a:gd name="connsiteX357" fmla="*/ 5037105 w 7467600"/>
              <a:gd name="connsiteY357" fmla="*/ 5088765 h 6858000"/>
              <a:gd name="connsiteX358" fmla="*/ 5039930 w 7467600"/>
              <a:gd name="connsiteY358" fmla="*/ 5089585 h 6858000"/>
              <a:gd name="connsiteX359" fmla="*/ 5263764 w 7467600"/>
              <a:gd name="connsiteY359" fmla="*/ 4735525 h 6858000"/>
              <a:gd name="connsiteX360" fmla="*/ 4086300 w 7467600"/>
              <a:gd name="connsiteY360" fmla="*/ 4884599 h 6858000"/>
              <a:gd name="connsiteX361" fmla="*/ 4085485 w 7467600"/>
              <a:gd name="connsiteY361" fmla="*/ 4899070 h 6858000"/>
              <a:gd name="connsiteX362" fmla="*/ 3871915 w 7467600"/>
              <a:gd name="connsiteY362" fmla="*/ 5253645 h 6858000"/>
              <a:gd name="connsiteX363" fmla="*/ 3799374 w 7467600"/>
              <a:gd name="connsiteY363" fmla="*/ 5466127 h 6858000"/>
              <a:gd name="connsiteX364" fmla="*/ 3498850 w 7467600"/>
              <a:gd name="connsiteY364" fmla="*/ 6661888 h 6858000"/>
              <a:gd name="connsiteX365" fmla="*/ 3399216 w 7467600"/>
              <a:gd name="connsiteY365" fmla="*/ 6858000 h 6858000"/>
              <a:gd name="connsiteX366" fmla="*/ 3303688 w 7467600"/>
              <a:gd name="connsiteY366" fmla="*/ 6858000 h 6858000"/>
              <a:gd name="connsiteX367" fmla="*/ 3391774 w 7467600"/>
              <a:gd name="connsiteY367" fmla="*/ 6697181 h 6858000"/>
              <a:gd name="connsiteX368" fmla="*/ 3735540 w 7467600"/>
              <a:gd name="connsiteY368" fmla="*/ 5546923 h 6858000"/>
              <a:gd name="connsiteX369" fmla="*/ 3729438 w 7467600"/>
              <a:gd name="connsiteY369" fmla="*/ 5569058 h 6858000"/>
              <a:gd name="connsiteX370" fmla="*/ 3707782 w 7467600"/>
              <a:gd name="connsiteY370" fmla="*/ 5644908 h 6858000"/>
              <a:gd name="connsiteX371" fmla="*/ 3583827 w 7467600"/>
              <a:gd name="connsiteY371" fmla="*/ 6039215 h 6858000"/>
              <a:gd name="connsiteX372" fmla="*/ 3547861 w 7467600"/>
              <a:gd name="connsiteY372" fmla="*/ 6129609 h 6858000"/>
              <a:gd name="connsiteX373" fmla="*/ 3490905 w 7467600"/>
              <a:gd name="connsiteY373" fmla="*/ 6277660 h 6858000"/>
              <a:gd name="connsiteX374" fmla="*/ 3455859 w 7467600"/>
              <a:gd name="connsiteY374" fmla="*/ 6391301 h 6858000"/>
              <a:gd name="connsiteX375" fmla="*/ 3429112 w 7467600"/>
              <a:gd name="connsiteY375" fmla="*/ 6479469 h 6858000"/>
              <a:gd name="connsiteX376" fmla="*/ 3304862 w 7467600"/>
              <a:gd name="connsiteY376" fmla="*/ 6796476 h 6858000"/>
              <a:gd name="connsiteX377" fmla="*/ 3276071 w 7467600"/>
              <a:gd name="connsiteY377" fmla="*/ 6858000 h 6858000"/>
              <a:gd name="connsiteX378" fmla="*/ 3240805 w 7467600"/>
              <a:gd name="connsiteY378" fmla="*/ 6858000 h 6858000"/>
              <a:gd name="connsiteX379" fmla="*/ 3275917 w 7467600"/>
              <a:gd name="connsiteY379" fmla="*/ 6783192 h 6858000"/>
              <a:gd name="connsiteX380" fmla="*/ 3399358 w 7467600"/>
              <a:gd name="connsiteY380" fmla="*/ 6469011 h 6858000"/>
              <a:gd name="connsiteX381" fmla="*/ 3425650 w 7467600"/>
              <a:gd name="connsiteY381" fmla="*/ 6381333 h 6858000"/>
              <a:gd name="connsiteX382" fmla="*/ 3460661 w 7467600"/>
              <a:gd name="connsiteY382" fmla="*/ 6266763 h 6858000"/>
              <a:gd name="connsiteX383" fmla="*/ 3518021 w 7467600"/>
              <a:gd name="connsiteY383" fmla="*/ 6117298 h 6858000"/>
              <a:gd name="connsiteX384" fmla="*/ 3554035 w 7467600"/>
              <a:gd name="connsiteY384" fmla="*/ 6027832 h 6858000"/>
              <a:gd name="connsiteX385" fmla="*/ 3677174 w 7467600"/>
              <a:gd name="connsiteY385" fmla="*/ 5636351 h 6858000"/>
              <a:gd name="connsiteX386" fmla="*/ 3698819 w 7467600"/>
              <a:gd name="connsiteY386" fmla="*/ 5560503 h 6858000"/>
              <a:gd name="connsiteX387" fmla="*/ 3702094 w 7467600"/>
              <a:gd name="connsiteY387" fmla="*/ 5549194 h 6858000"/>
              <a:gd name="connsiteX388" fmla="*/ 3398355 w 7467600"/>
              <a:gd name="connsiteY388" fmla="*/ 6094603 h 6858000"/>
              <a:gd name="connsiteX389" fmla="*/ 3193941 w 7467600"/>
              <a:gd name="connsiteY389" fmla="*/ 6798775 h 6858000"/>
              <a:gd name="connsiteX390" fmla="*/ 3184140 w 7467600"/>
              <a:gd name="connsiteY390" fmla="*/ 6858000 h 6858000"/>
              <a:gd name="connsiteX391" fmla="*/ 3099978 w 7467600"/>
              <a:gd name="connsiteY391" fmla="*/ 6858000 h 6858000"/>
              <a:gd name="connsiteX392" fmla="*/ 3101556 w 7467600"/>
              <a:gd name="connsiteY392" fmla="*/ 6843337 h 6858000"/>
              <a:gd name="connsiteX393" fmla="*/ 3370162 w 7467600"/>
              <a:gd name="connsiteY393" fmla="*/ 5785550 h 6858000"/>
              <a:gd name="connsiteX394" fmla="*/ 3746477 w 7467600"/>
              <a:gd name="connsiteY394" fmla="*/ 5377889 h 6858000"/>
              <a:gd name="connsiteX395" fmla="*/ 3863399 w 7467600"/>
              <a:gd name="connsiteY395" fmla="*/ 5087257 h 6858000"/>
              <a:gd name="connsiteX396" fmla="*/ 3968712 w 7467600"/>
              <a:gd name="connsiteY396" fmla="*/ 4913989 h 6858000"/>
              <a:gd name="connsiteX397" fmla="*/ 2792390 w 7467600"/>
              <a:gd name="connsiteY397" fmla="*/ 5382974 h 6858000"/>
              <a:gd name="connsiteX398" fmla="*/ 2714982 w 7467600"/>
              <a:gd name="connsiteY398" fmla="*/ 5427051 h 6858000"/>
              <a:gd name="connsiteX399" fmla="*/ 2813361 w 7467600"/>
              <a:gd name="connsiteY399" fmla="*/ 6023912 h 6858000"/>
              <a:gd name="connsiteX400" fmla="*/ 2688430 w 7467600"/>
              <a:gd name="connsiteY400" fmla="*/ 6801564 h 6858000"/>
              <a:gd name="connsiteX401" fmla="*/ 2629626 w 7467600"/>
              <a:gd name="connsiteY401" fmla="*/ 6763394 h 6858000"/>
              <a:gd name="connsiteX402" fmla="*/ 2565328 w 7467600"/>
              <a:gd name="connsiteY402" fmla="*/ 5516399 h 6858000"/>
              <a:gd name="connsiteX403" fmla="*/ 1922999 w 7467600"/>
              <a:gd name="connsiteY403" fmla="*/ 5980343 h 6858000"/>
              <a:gd name="connsiteX404" fmla="*/ 1950261 w 7467600"/>
              <a:gd name="connsiteY404" fmla="*/ 6405858 h 6858000"/>
              <a:gd name="connsiteX405" fmla="*/ 2365554 w 7467600"/>
              <a:gd name="connsiteY405" fmla="*/ 6759107 h 6858000"/>
              <a:gd name="connsiteX406" fmla="*/ 2424142 w 7467600"/>
              <a:gd name="connsiteY406" fmla="*/ 6858000 h 6858000"/>
              <a:gd name="connsiteX407" fmla="*/ 2395994 w 7467600"/>
              <a:gd name="connsiteY407" fmla="*/ 6858000 h 6858000"/>
              <a:gd name="connsiteX408" fmla="*/ 2392863 w 7467600"/>
              <a:gd name="connsiteY408" fmla="*/ 6852964 h 6858000"/>
              <a:gd name="connsiteX409" fmla="*/ 2017589 w 7467600"/>
              <a:gd name="connsiteY409" fmla="*/ 6493982 h 6858000"/>
              <a:gd name="connsiteX410" fmla="*/ 2147336 w 7467600"/>
              <a:gd name="connsiteY410" fmla="*/ 6594052 h 6858000"/>
              <a:gd name="connsiteX411" fmla="*/ 2207047 w 7467600"/>
              <a:gd name="connsiteY411" fmla="*/ 6654540 h 6858000"/>
              <a:gd name="connsiteX412" fmla="*/ 2299106 w 7467600"/>
              <a:gd name="connsiteY412" fmla="*/ 6778931 h 6858000"/>
              <a:gd name="connsiteX413" fmla="*/ 2314430 w 7467600"/>
              <a:gd name="connsiteY413" fmla="*/ 6801144 h 6858000"/>
              <a:gd name="connsiteX414" fmla="*/ 2352406 w 7467600"/>
              <a:gd name="connsiteY414" fmla="*/ 6858000 h 6858000"/>
              <a:gd name="connsiteX415" fmla="*/ 2314492 w 7467600"/>
              <a:gd name="connsiteY415" fmla="*/ 6858000 h 6858000"/>
              <a:gd name="connsiteX416" fmla="*/ 2288095 w 7467600"/>
              <a:gd name="connsiteY416" fmla="*/ 6818030 h 6858000"/>
              <a:gd name="connsiteX417" fmla="*/ 2272768 w 7467600"/>
              <a:gd name="connsiteY417" fmla="*/ 6795822 h 6858000"/>
              <a:gd name="connsiteX418" fmla="*/ 2182715 w 7467600"/>
              <a:gd name="connsiteY418" fmla="*/ 6675071 h 6858000"/>
              <a:gd name="connsiteX419" fmla="*/ 2032061 w 7467600"/>
              <a:gd name="connsiteY419" fmla="*/ 6541380 h 6858000"/>
              <a:gd name="connsiteX420" fmla="*/ 2257220 w 7467600"/>
              <a:gd name="connsiteY420" fmla="*/ 6826257 h 6858000"/>
              <a:gd name="connsiteX421" fmla="*/ 2281324 w 7467600"/>
              <a:gd name="connsiteY421" fmla="*/ 6858000 h 6858000"/>
              <a:gd name="connsiteX422" fmla="*/ 2242860 w 7467600"/>
              <a:gd name="connsiteY422" fmla="*/ 6858000 h 6858000"/>
              <a:gd name="connsiteX423" fmla="*/ 2232818 w 7467600"/>
              <a:gd name="connsiteY423" fmla="*/ 6844926 h 6858000"/>
              <a:gd name="connsiteX424" fmla="*/ 1990172 w 7467600"/>
              <a:gd name="connsiteY424" fmla="*/ 6542121 h 6858000"/>
              <a:gd name="connsiteX425" fmla="*/ 2124090 w 7467600"/>
              <a:gd name="connsiteY425" fmla="*/ 6761017 h 6858000"/>
              <a:gd name="connsiteX426" fmla="*/ 2200380 w 7467600"/>
              <a:gd name="connsiteY426" fmla="*/ 6858000 h 6858000"/>
              <a:gd name="connsiteX427" fmla="*/ 2147507 w 7467600"/>
              <a:gd name="connsiteY427" fmla="*/ 6858000 h 6858000"/>
              <a:gd name="connsiteX428" fmla="*/ 2070668 w 7467600"/>
              <a:gd name="connsiteY428" fmla="*/ 6761520 h 6858000"/>
              <a:gd name="connsiteX429" fmla="*/ 1975142 w 7467600"/>
              <a:gd name="connsiteY429" fmla="*/ 6585570 h 6858000"/>
              <a:gd name="connsiteX430" fmla="*/ 2050035 w 7467600"/>
              <a:gd name="connsiteY430" fmla="*/ 6813345 h 6858000"/>
              <a:gd name="connsiteX431" fmla="*/ 2063025 w 7467600"/>
              <a:gd name="connsiteY431" fmla="*/ 6858000 h 6858000"/>
              <a:gd name="connsiteX432" fmla="*/ 2021675 w 7467600"/>
              <a:gd name="connsiteY432" fmla="*/ 6858000 h 6858000"/>
              <a:gd name="connsiteX433" fmla="*/ 2019308 w 7467600"/>
              <a:gd name="connsiteY433" fmla="*/ 6847118 h 6858000"/>
              <a:gd name="connsiteX434" fmla="*/ 1938835 w 7467600"/>
              <a:gd name="connsiteY434" fmla="*/ 6551160 h 6858000"/>
              <a:gd name="connsiteX435" fmla="*/ 1953230 w 7467600"/>
              <a:gd name="connsiteY435" fmla="*/ 6759699 h 6858000"/>
              <a:gd name="connsiteX436" fmla="*/ 1956763 w 7467600"/>
              <a:gd name="connsiteY436" fmla="*/ 6778191 h 6858000"/>
              <a:gd name="connsiteX437" fmla="*/ 1967925 w 7467600"/>
              <a:gd name="connsiteY437" fmla="*/ 6858000 h 6858000"/>
              <a:gd name="connsiteX438" fmla="*/ 1936622 w 7467600"/>
              <a:gd name="connsiteY438" fmla="*/ 6858000 h 6858000"/>
              <a:gd name="connsiteX439" fmla="*/ 1926261 w 7467600"/>
              <a:gd name="connsiteY439" fmla="*/ 6784064 h 6858000"/>
              <a:gd name="connsiteX440" fmla="*/ 1922724 w 7467600"/>
              <a:gd name="connsiteY440" fmla="*/ 6765577 h 6858000"/>
              <a:gd name="connsiteX441" fmla="*/ 1904650 w 7467600"/>
              <a:gd name="connsiteY441" fmla="*/ 6639616 h 6858000"/>
              <a:gd name="connsiteX442" fmla="*/ 1885273 w 7467600"/>
              <a:gd name="connsiteY442" fmla="*/ 6858000 h 6858000"/>
              <a:gd name="connsiteX443" fmla="*/ 1854363 w 7467600"/>
              <a:gd name="connsiteY443" fmla="*/ 6858000 h 6858000"/>
              <a:gd name="connsiteX444" fmla="*/ 1880391 w 7467600"/>
              <a:gd name="connsiteY444" fmla="*/ 6603796 h 6858000"/>
              <a:gd name="connsiteX445" fmla="*/ 1818273 w 7467600"/>
              <a:gd name="connsiteY445" fmla="*/ 6715729 h 6858000"/>
              <a:gd name="connsiteX446" fmla="*/ 1794691 w 7467600"/>
              <a:gd name="connsiteY446" fmla="*/ 6843239 h 6858000"/>
              <a:gd name="connsiteX447" fmla="*/ 1794914 w 7467600"/>
              <a:gd name="connsiteY447" fmla="*/ 6858000 h 6858000"/>
              <a:gd name="connsiteX448" fmla="*/ 1746128 w 7467600"/>
              <a:gd name="connsiteY448" fmla="*/ 6858000 h 6858000"/>
              <a:gd name="connsiteX449" fmla="*/ 1753934 w 7467600"/>
              <a:gd name="connsiteY449" fmla="*/ 6724796 h 6858000"/>
              <a:gd name="connsiteX450" fmla="*/ 1792053 w 7467600"/>
              <a:gd name="connsiteY450" fmla="*/ 6572396 h 6858000"/>
              <a:gd name="connsiteX451" fmla="*/ 1862248 w 7467600"/>
              <a:gd name="connsiteY451" fmla="*/ 6266397 h 6858000"/>
              <a:gd name="connsiteX452" fmla="*/ 1862250 w 7467600"/>
              <a:gd name="connsiteY452" fmla="*/ 6033531 h 6858000"/>
              <a:gd name="connsiteX453" fmla="*/ 1211999 w 7467600"/>
              <a:gd name="connsiteY453" fmla="*/ 6683610 h 6858000"/>
              <a:gd name="connsiteX454" fmla="*/ 1213266 w 7467600"/>
              <a:gd name="connsiteY454" fmla="*/ 6691947 h 6858000"/>
              <a:gd name="connsiteX455" fmla="*/ 1203370 w 7467600"/>
              <a:gd name="connsiteY455" fmla="*/ 6850676 h 6858000"/>
              <a:gd name="connsiteX456" fmla="*/ 1203671 w 7467600"/>
              <a:gd name="connsiteY456" fmla="*/ 6858000 h 6858000"/>
              <a:gd name="connsiteX457" fmla="*/ 1143180 w 7467600"/>
              <a:gd name="connsiteY457" fmla="*/ 6858000 h 6858000"/>
              <a:gd name="connsiteX458" fmla="*/ 1142176 w 7467600"/>
              <a:gd name="connsiteY458" fmla="*/ 6766045 h 6858000"/>
              <a:gd name="connsiteX459" fmla="*/ 1067484 w 7467600"/>
              <a:gd name="connsiteY459" fmla="*/ 6858000 h 6858000"/>
              <a:gd name="connsiteX460" fmla="*/ 953928 w 7467600"/>
              <a:gd name="connsiteY460" fmla="*/ 6858000 h 6858000"/>
              <a:gd name="connsiteX461" fmla="*/ 959715 w 7467600"/>
              <a:gd name="connsiteY461" fmla="*/ 6850185 h 6858000"/>
              <a:gd name="connsiteX462" fmla="*/ 1483788 w 7467600"/>
              <a:gd name="connsiteY462" fmla="*/ 6259174 h 6858000"/>
              <a:gd name="connsiteX463" fmla="*/ 1100671 w 7467600"/>
              <a:gd name="connsiteY463" fmla="*/ 6252137 h 6858000"/>
              <a:gd name="connsiteX464" fmla="*/ 1090144 w 7467600"/>
              <a:gd name="connsiteY464" fmla="*/ 6256748 h 6858000"/>
              <a:gd name="connsiteX465" fmla="*/ 1095872 w 7467600"/>
              <a:gd name="connsiteY465" fmla="*/ 6271892 h 6858000"/>
              <a:gd name="connsiteX466" fmla="*/ 262785 w 7467600"/>
              <a:gd name="connsiteY466" fmla="*/ 6845450 h 6858000"/>
              <a:gd name="connsiteX467" fmla="*/ 209968 w 7467600"/>
              <a:gd name="connsiteY467" fmla="*/ 6770713 h 6858000"/>
              <a:gd name="connsiteX468" fmla="*/ 873460 w 7467600"/>
              <a:gd name="connsiteY468" fmla="*/ 6253768 h 6858000"/>
              <a:gd name="connsiteX469" fmla="*/ 192686 w 7467600"/>
              <a:gd name="connsiteY469" fmla="*/ 5849257 h 6858000"/>
              <a:gd name="connsiteX470" fmla="*/ 4696 w 7467600"/>
              <a:gd name="connsiteY470" fmla="*/ 5697668 h 6858000"/>
              <a:gd name="connsiteX471" fmla="*/ 0 w 7467600"/>
              <a:gd name="connsiteY471" fmla="*/ 5689984 h 6858000"/>
              <a:gd name="connsiteX472" fmla="*/ 0 w 7467600"/>
              <a:gd name="connsiteY472" fmla="*/ 5513472 h 6858000"/>
              <a:gd name="connsiteX473" fmla="*/ 174101 w 7467600"/>
              <a:gd name="connsiteY473" fmla="*/ 5620277 h 6858000"/>
              <a:gd name="connsiteX474" fmla="*/ 891800 w 7467600"/>
              <a:gd name="connsiteY474" fmla="*/ 6036935 h 6858000"/>
              <a:gd name="connsiteX475" fmla="*/ 1072219 w 7467600"/>
              <a:gd name="connsiteY475" fmla="*/ 6169443 h 6858000"/>
              <a:gd name="connsiteX476" fmla="*/ 1074117 w 7467600"/>
              <a:gd name="connsiteY476" fmla="*/ 6170301 h 6858000"/>
              <a:gd name="connsiteX477" fmla="*/ 1083114 w 7467600"/>
              <a:gd name="connsiteY477" fmla="*/ 6174131 h 6858000"/>
              <a:gd name="connsiteX478" fmla="*/ 1543010 w 7467600"/>
              <a:gd name="connsiteY478" fmla="*/ 6191140 h 6858000"/>
              <a:gd name="connsiteX479" fmla="*/ 1551080 w 7467600"/>
              <a:gd name="connsiteY479" fmla="*/ 6195006 h 6858000"/>
              <a:gd name="connsiteX480" fmla="*/ 2345443 w 7467600"/>
              <a:gd name="connsiteY480" fmla="*/ 5549882 h 6858000"/>
              <a:gd name="connsiteX481" fmla="*/ 1721499 w 7467600"/>
              <a:gd name="connsiteY481" fmla="*/ 5599969 h 6858000"/>
              <a:gd name="connsiteX482" fmla="*/ 767716 w 7467600"/>
              <a:gd name="connsiteY482" fmla="*/ 5472768 h 6858000"/>
              <a:gd name="connsiteX483" fmla="*/ 722147 w 7467600"/>
              <a:gd name="connsiteY483" fmla="*/ 5393091 h 6858000"/>
              <a:gd name="connsiteX484" fmla="*/ 1485552 w 7467600"/>
              <a:gd name="connsiteY484" fmla="*/ 5313202 h 6858000"/>
              <a:gd name="connsiteX485" fmla="*/ 2143004 w 7467600"/>
              <a:gd name="connsiteY485" fmla="*/ 5402420 h 6858000"/>
              <a:gd name="connsiteX486" fmla="*/ 1933391 w 7467600"/>
              <a:gd name="connsiteY486" fmla="*/ 5156971 h 6858000"/>
              <a:gd name="connsiteX487" fmla="*/ 1827118 w 7467600"/>
              <a:gd name="connsiteY487" fmla="*/ 4968410 h 6858000"/>
              <a:gd name="connsiteX488" fmla="*/ 1837349 w 7467600"/>
              <a:gd name="connsiteY488" fmla="*/ 4956357 h 6858000"/>
              <a:gd name="connsiteX489" fmla="*/ 2162835 w 7467600"/>
              <a:gd name="connsiteY489" fmla="*/ 5187853 h 6858000"/>
              <a:gd name="connsiteX490" fmla="*/ 2257167 w 7467600"/>
              <a:gd name="connsiteY490" fmla="*/ 5462123 h 6858000"/>
              <a:gd name="connsiteX491" fmla="*/ 2261598 w 7467600"/>
              <a:gd name="connsiteY491" fmla="*/ 5467998 h 6858000"/>
              <a:gd name="connsiteX492" fmla="*/ 2437177 w 7467600"/>
              <a:gd name="connsiteY492" fmla="*/ 5479608 h 6858000"/>
              <a:gd name="connsiteX493" fmla="*/ 2445247 w 7467600"/>
              <a:gd name="connsiteY493" fmla="*/ 5483476 h 6858000"/>
              <a:gd name="connsiteX494" fmla="*/ 2743626 w 7467600"/>
              <a:gd name="connsiteY494" fmla="*/ 5304819 h 6858000"/>
              <a:gd name="connsiteX495" fmla="*/ 3048102 w 7467600"/>
              <a:gd name="connsiteY495" fmla="*/ 5150595 h 6858000"/>
              <a:gd name="connsiteX496" fmla="*/ 1799414 w 7467600"/>
              <a:gd name="connsiteY496" fmla="*/ 4694732 h 6858000"/>
              <a:gd name="connsiteX497" fmla="*/ 1771735 w 7467600"/>
              <a:gd name="connsiteY497" fmla="*/ 4619929 h 6858000"/>
              <a:gd name="connsiteX498" fmla="*/ 3104273 w 7467600"/>
              <a:gd name="connsiteY498" fmla="*/ 5076159 h 6858000"/>
              <a:gd name="connsiteX499" fmla="*/ 3113245 w 7467600"/>
              <a:gd name="connsiteY499" fmla="*/ 5090705 h 6858000"/>
              <a:gd name="connsiteX500" fmla="*/ 3126294 w 7467600"/>
              <a:gd name="connsiteY500" fmla="*/ 5114400 h 6858000"/>
              <a:gd name="connsiteX501" fmla="*/ 3937433 w 7467600"/>
              <a:gd name="connsiteY501" fmla="*/ 4830473 h 6858000"/>
              <a:gd name="connsiteX502" fmla="*/ 3590475 w 7467600"/>
              <a:gd name="connsiteY502" fmla="*/ 4597974 h 6858000"/>
              <a:gd name="connsiteX503" fmla="*/ 3100264 w 7467600"/>
              <a:gd name="connsiteY503" fmla="*/ 4579845 h 6858000"/>
              <a:gd name="connsiteX504" fmla="*/ 2183576 w 7467600"/>
              <a:gd name="connsiteY504" fmla="*/ 4227150 h 6858000"/>
              <a:gd name="connsiteX505" fmla="*/ 2151029 w 7467600"/>
              <a:gd name="connsiteY505" fmla="*/ 4146947 h 6858000"/>
              <a:gd name="connsiteX506" fmla="*/ 3563434 w 7467600"/>
              <a:gd name="connsiteY506" fmla="*/ 4469115 h 6858000"/>
              <a:gd name="connsiteX507" fmla="*/ 3177952 w 7467600"/>
              <a:gd name="connsiteY507" fmla="*/ 3657386 h 6858000"/>
              <a:gd name="connsiteX508" fmla="*/ 3189263 w 7467600"/>
              <a:gd name="connsiteY508" fmla="*/ 3625726 h 6858000"/>
              <a:gd name="connsiteX509" fmla="*/ 3560912 w 7467600"/>
              <a:gd name="connsiteY509" fmla="*/ 4079863 h 6858000"/>
              <a:gd name="connsiteX510" fmla="*/ 3626636 w 7467600"/>
              <a:gd name="connsiteY510" fmla="*/ 4512230 h 6858000"/>
              <a:gd name="connsiteX511" fmla="*/ 3653088 w 7467600"/>
              <a:gd name="connsiteY511" fmla="*/ 4521417 h 6858000"/>
              <a:gd name="connsiteX512" fmla="*/ 3988128 w 7467600"/>
              <a:gd name="connsiteY512" fmla="*/ 4817267 h 6858000"/>
              <a:gd name="connsiteX513" fmla="*/ 4830582 w 7467600"/>
              <a:gd name="connsiteY513" fmla="*/ 4676000 h 6858000"/>
              <a:gd name="connsiteX514" fmla="*/ 4830100 w 7467600"/>
              <a:gd name="connsiteY514" fmla="*/ 4675554 h 6858000"/>
              <a:gd name="connsiteX515" fmla="*/ 4036318 w 7467600"/>
              <a:gd name="connsiteY515" fmla="*/ 4147013 h 6858000"/>
              <a:gd name="connsiteX516" fmla="*/ 3432098 w 7467600"/>
              <a:gd name="connsiteY516" fmla="*/ 3537312 h 6858000"/>
              <a:gd name="connsiteX517" fmla="*/ 3446761 w 7467600"/>
              <a:gd name="connsiteY517" fmla="*/ 3461278 h 6858000"/>
              <a:gd name="connsiteX518" fmla="*/ 4419733 w 7467600"/>
              <a:gd name="connsiteY518" fmla="*/ 3963555 h 6858000"/>
              <a:gd name="connsiteX519" fmla="*/ 4781371 w 7467600"/>
              <a:gd name="connsiteY519" fmla="*/ 4458604 h 6858000"/>
              <a:gd name="connsiteX520" fmla="*/ 4780440 w 7467600"/>
              <a:gd name="connsiteY520" fmla="*/ 4470290 h 6858000"/>
              <a:gd name="connsiteX521" fmla="*/ 4898954 w 7467600"/>
              <a:gd name="connsiteY521" fmla="*/ 4662092 h 6858000"/>
              <a:gd name="connsiteX522" fmla="*/ 4900699 w 7467600"/>
              <a:gd name="connsiteY522" fmla="*/ 4670867 h 6858000"/>
              <a:gd name="connsiteX523" fmla="*/ 5714511 w 7467600"/>
              <a:gd name="connsiteY523" fmla="*/ 4663483 h 6858000"/>
              <a:gd name="connsiteX524" fmla="*/ 5464793 w 7467600"/>
              <a:gd name="connsiteY524" fmla="*/ 4393556 h 6858000"/>
              <a:gd name="connsiteX525" fmla="*/ 5461897 w 7467600"/>
              <a:gd name="connsiteY525" fmla="*/ 4390879 h 6858000"/>
              <a:gd name="connsiteX526" fmla="*/ 4294126 w 7467600"/>
              <a:gd name="connsiteY526" fmla="*/ 3303048 h 6858000"/>
              <a:gd name="connsiteX527" fmla="*/ 4305321 w 7467600"/>
              <a:gd name="connsiteY527" fmla="*/ 3256953 h 6858000"/>
              <a:gd name="connsiteX528" fmla="*/ 4949299 w 7467600"/>
              <a:gd name="connsiteY528" fmla="*/ 3766336 h 6858000"/>
              <a:gd name="connsiteX529" fmla="*/ 5291452 w 7467600"/>
              <a:gd name="connsiteY529" fmla="*/ 4076801 h 6858000"/>
              <a:gd name="connsiteX530" fmla="*/ 5434998 w 7467600"/>
              <a:gd name="connsiteY530" fmla="*/ 4254100 h 6858000"/>
              <a:gd name="connsiteX531" fmla="*/ 5351015 w 7467600"/>
              <a:gd name="connsiteY531" fmla="*/ 3760989 h 6858000"/>
              <a:gd name="connsiteX532" fmla="*/ 5413780 w 7467600"/>
              <a:gd name="connsiteY532" fmla="*/ 2966265 h 6858000"/>
              <a:gd name="connsiteX533" fmla="*/ 5425627 w 7467600"/>
              <a:gd name="connsiteY533" fmla="*/ 2954192 h 6858000"/>
              <a:gd name="connsiteX534" fmla="*/ 6604735 w 7467600"/>
              <a:gd name="connsiteY534" fmla="*/ 2041381 h 6858000"/>
              <a:gd name="connsiteX535" fmla="*/ 7204487 w 7467600"/>
              <a:gd name="connsiteY535" fmla="*/ 2742112 h 6858000"/>
              <a:gd name="connsiteX536" fmla="*/ 7131592 w 7467600"/>
              <a:gd name="connsiteY536" fmla="*/ 2672096 h 6858000"/>
              <a:gd name="connsiteX537" fmla="*/ 6996344 w 7467600"/>
              <a:gd name="connsiteY537" fmla="*/ 2518310 h 6858000"/>
              <a:gd name="connsiteX538" fmla="*/ 6735495 w 7467600"/>
              <a:gd name="connsiteY538" fmla="*/ 2196890 h 6858000"/>
              <a:gd name="connsiteX539" fmla="*/ 6721901 w 7467600"/>
              <a:gd name="connsiteY539" fmla="*/ 2179274 h 6858000"/>
              <a:gd name="connsiteX540" fmla="*/ 6604735 w 7467600"/>
              <a:gd name="connsiteY540" fmla="*/ 2041381 h 6858000"/>
              <a:gd name="connsiteX541" fmla="*/ 6591670 w 7467600"/>
              <a:gd name="connsiteY541" fmla="*/ 1988277 h 6858000"/>
              <a:gd name="connsiteX542" fmla="*/ 6747349 w 7467600"/>
              <a:gd name="connsiteY542" fmla="*/ 2160069 h 6858000"/>
              <a:gd name="connsiteX543" fmla="*/ 6760943 w 7467600"/>
              <a:gd name="connsiteY543" fmla="*/ 2177686 h 6858000"/>
              <a:gd name="connsiteX544" fmla="*/ 7021065 w 7467600"/>
              <a:gd name="connsiteY544" fmla="*/ 2498102 h 6858000"/>
              <a:gd name="connsiteX545" fmla="*/ 7155223 w 7467600"/>
              <a:gd name="connsiteY545" fmla="*/ 2650386 h 6858000"/>
              <a:gd name="connsiteX546" fmla="*/ 7203167 w 7467600"/>
              <a:gd name="connsiteY546" fmla="*/ 2697288 h 6858000"/>
              <a:gd name="connsiteX547" fmla="*/ 6937703 w 7467600"/>
              <a:gd name="connsiteY547" fmla="*/ 2321981 h 6858000"/>
              <a:gd name="connsiteX548" fmla="*/ 6591670 w 7467600"/>
              <a:gd name="connsiteY548" fmla="*/ 1988277 h 6858000"/>
              <a:gd name="connsiteX549" fmla="*/ 5798671 w 7467600"/>
              <a:gd name="connsiteY549" fmla="*/ 1981601 h 6858000"/>
              <a:gd name="connsiteX550" fmla="*/ 5754709 w 7467600"/>
              <a:gd name="connsiteY550" fmla="*/ 2071454 h 6858000"/>
              <a:gd name="connsiteX551" fmla="*/ 5763044 w 7467600"/>
              <a:gd name="connsiteY551" fmla="*/ 2842206 h 6858000"/>
              <a:gd name="connsiteX552" fmla="*/ 5764974 w 7467600"/>
              <a:gd name="connsiteY552" fmla="*/ 2799609 h 6858000"/>
              <a:gd name="connsiteX553" fmla="*/ 5767665 w 7467600"/>
              <a:gd name="connsiteY553" fmla="*/ 2666409 h 6858000"/>
              <a:gd name="connsiteX554" fmla="*/ 5763055 w 7467600"/>
              <a:gd name="connsiteY554" fmla="*/ 2579705 h 6858000"/>
              <a:gd name="connsiteX555" fmla="*/ 5758079 w 7467600"/>
              <a:gd name="connsiteY555" fmla="*/ 2492508 h 6858000"/>
              <a:gd name="connsiteX556" fmla="*/ 5779325 w 7467600"/>
              <a:gd name="connsiteY556" fmla="*/ 2197069 h 6858000"/>
              <a:gd name="connsiteX557" fmla="*/ 5798671 w 7467600"/>
              <a:gd name="connsiteY557" fmla="*/ 1981601 h 6858000"/>
              <a:gd name="connsiteX558" fmla="*/ 5829202 w 7467600"/>
              <a:gd name="connsiteY558" fmla="*/ 1971679 h 6858000"/>
              <a:gd name="connsiteX559" fmla="*/ 5809558 w 7467600"/>
              <a:gd name="connsiteY559" fmla="*/ 2198043 h 6858000"/>
              <a:gd name="connsiteX560" fmla="*/ 5788653 w 7467600"/>
              <a:gd name="connsiteY560" fmla="*/ 2489430 h 6858000"/>
              <a:gd name="connsiteX561" fmla="*/ 5793439 w 7467600"/>
              <a:gd name="connsiteY561" fmla="*/ 2575235 h 6858000"/>
              <a:gd name="connsiteX562" fmla="*/ 5796837 w 7467600"/>
              <a:gd name="connsiteY562" fmla="*/ 2637633 h 6858000"/>
              <a:gd name="connsiteX563" fmla="*/ 5818614 w 7467600"/>
              <a:gd name="connsiteY563" fmla="*/ 2473055 h 6858000"/>
              <a:gd name="connsiteX564" fmla="*/ 5829202 w 7467600"/>
              <a:gd name="connsiteY564" fmla="*/ 1971679 h 6858000"/>
              <a:gd name="connsiteX565" fmla="*/ 5911389 w 7467600"/>
              <a:gd name="connsiteY565" fmla="*/ 1898371 h 6858000"/>
              <a:gd name="connsiteX566" fmla="*/ 6237627 w 7467600"/>
              <a:gd name="connsiteY566" fmla="*/ 2231921 h 6858000"/>
              <a:gd name="connsiteX567" fmla="*/ 5911389 w 7467600"/>
              <a:gd name="connsiteY567" fmla="*/ 1898371 h 6858000"/>
              <a:gd name="connsiteX568" fmla="*/ 6944437 w 7467600"/>
              <a:gd name="connsiteY568" fmla="*/ 1575402 h 6858000"/>
              <a:gd name="connsiteX569" fmla="*/ 6304730 w 7467600"/>
              <a:gd name="connsiteY569" fmla="*/ 1766654 h 6858000"/>
              <a:gd name="connsiteX570" fmla="*/ 6944437 w 7467600"/>
              <a:gd name="connsiteY570" fmla="*/ 1575402 h 6858000"/>
              <a:gd name="connsiteX571" fmla="*/ 7019523 w 7467600"/>
              <a:gd name="connsiteY571" fmla="*/ 1519450 h 6858000"/>
              <a:gd name="connsiteX572" fmla="*/ 6298091 w 7467600"/>
              <a:gd name="connsiteY572" fmla="*/ 1737122 h 6858000"/>
              <a:gd name="connsiteX573" fmla="*/ 7019523 w 7467600"/>
              <a:gd name="connsiteY573" fmla="*/ 1519450 h 6858000"/>
              <a:gd name="connsiteX574" fmla="*/ 2399523 w 7467600"/>
              <a:gd name="connsiteY574" fmla="*/ 1428234 h 6858000"/>
              <a:gd name="connsiteX575" fmla="*/ 2224982 w 7467600"/>
              <a:gd name="connsiteY575" fmla="*/ 1826201 h 6858000"/>
              <a:gd name="connsiteX576" fmla="*/ 2096099 w 7467600"/>
              <a:gd name="connsiteY576" fmla="*/ 2345900 h 6858000"/>
              <a:gd name="connsiteX577" fmla="*/ 2283317 w 7467600"/>
              <a:gd name="connsiteY577" fmla="*/ 1796925 h 6858000"/>
              <a:gd name="connsiteX578" fmla="*/ 2399523 w 7467600"/>
              <a:gd name="connsiteY578" fmla="*/ 1428234 h 6858000"/>
              <a:gd name="connsiteX579" fmla="*/ 2448558 w 7467600"/>
              <a:gd name="connsiteY579" fmla="*/ 1373435 h 6858000"/>
              <a:gd name="connsiteX580" fmla="*/ 2312521 w 7467600"/>
              <a:gd name="connsiteY580" fmla="*/ 1806140 h 6858000"/>
              <a:gd name="connsiteX581" fmla="*/ 2127533 w 7467600"/>
              <a:gd name="connsiteY581" fmla="*/ 2348380 h 6858000"/>
              <a:gd name="connsiteX582" fmla="*/ 2358080 w 7467600"/>
              <a:gd name="connsiteY582" fmla="*/ 1866134 h 6858000"/>
              <a:gd name="connsiteX583" fmla="*/ 2407436 w 7467600"/>
              <a:gd name="connsiteY583" fmla="*/ 1651070 h 6858000"/>
              <a:gd name="connsiteX584" fmla="*/ 2448558 w 7467600"/>
              <a:gd name="connsiteY584" fmla="*/ 1373435 h 6858000"/>
              <a:gd name="connsiteX585" fmla="*/ 278707 w 7467600"/>
              <a:gd name="connsiteY585" fmla="*/ 1352270 h 6858000"/>
              <a:gd name="connsiteX586" fmla="*/ 321570 w 7467600"/>
              <a:gd name="connsiteY586" fmla="*/ 1861610 h 6858000"/>
              <a:gd name="connsiteX587" fmla="*/ 294281 w 7467600"/>
              <a:gd name="connsiteY587" fmla="*/ 1440658 h 6858000"/>
              <a:gd name="connsiteX588" fmla="*/ 278707 w 7467600"/>
              <a:gd name="connsiteY588" fmla="*/ 1352270 h 6858000"/>
              <a:gd name="connsiteX589" fmla="*/ 1423821 w 7467600"/>
              <a:gd name="connsiteY589" fmla="*/ 1351958 h 6858000"/>
              <a:gd name="connsiteX590" fmla="*/ 1638521 w 7467600"/>
              <a:gd name="connsiteY590" fmla="*/ 1908470 h 6858000"/>
              <a:gd name="connsiteX591" fmla="*/ 1754199 w 7467600"/>
              <a:gd name="connsiteY591" fmla="*/ 2149284 h 6858000"/>
              <a:gd name="connsiteX592" fmla="*/ 1908359 w 7467600"/>
              <a:gd name="connsiteY592" fmla="*/ 2364988 h 6858000"/>
              <a:gd name="connsiteX593" fmla="*/ 1647661 w 7467600"/>
              <a:gd name="connsiteY593" fmla="*/ 1825945 h 6858000"/>
              <a:gd name="connsiteX594" fmla="*/ 1423821 w 7467600"/>
              <a:gd name="connsiteY594" fmla="*/ 1351958 h 6858000"/>
              <a:gd name="connsiteX595" fmla="*/ 1431890 w 7467600"/>
              <a:gd name="connsiteY595" fmla="*/ 1306475 h 6858000"/>
              <a:gd name="connsiteX596" fmla="*/ 1507597 w 7467600"/>
              <a:gd name="connsiteY596" fmla="*/ 1446132 h 6858000"/>
              <a:gd name="connsiteX597" fmla="*/ 1674586 w 7467600"/>
              <a:gd name="connsiteY597" fmla="*/ 1813832 h 6858000"/>
              <a:gd name="connsiteX598" fmla="*/ 1815950 w 7467600"/>
              <a:gd name="connsiteY598" fmla="*/ 2128564 h 6858000"/>
              <a:gd name="connsiteX599" fmla="*/ 1984242 w 7467600"/>
              <a:gd name="connsiteY599" fmla="*/ 2430829 h 6858000"/>
              <a:gd name="connsiteX600" fmla="*/ 2014023 w 7467600"/>
              <a:gd name="connsiteY600" fmla="*/ 2450995 h 6858000"/>
              <a:gd name="connsiteX601" fmla="*/ 1747337 w 7467600"/>
              <a:gd name="connsiteY601" fmla="*/ 1855264 h 6858000"/>
              <a:gd name="connsiteX602" fmla="*/ 1533749 w 7467600"/>
              <a:gd name="connsiteY602" fmla="*/ 1478656 h 6858000"/>
              <a:gd name="connsiteX603" fmla="*/ 1431890 w 7467600"/>
              <a:gd name="connsiteY603" fmla="*/ 1306475 h 6858000"/>
              <a:gd name="connsiteX604" fmla="*/ 5052692 w 7467600"/>
              <a:gd name="connsiteY604" fmla="*/ 1292994 h 6858000"/>
              <a:gd name="connsiteX605" fmla="*/ 5200661 w 7467600"/>
              <a:gd name="connsiteY605" fmla="*/ 1635186 h 6858000"/>
              <a:gd name="connsiteX606" fmla="*/ 5297138 w 7467600"/>
              <a:gd name="connsiteY606" fmla="*/ 1906351 h 6858000"/>
              <a:gd name="connsiteX607" fmla="*/ 5052692 w 7467600"/>
              <a:gd name="connsiteY607" fmla="*/ 1292994 h 6858000"/>
              <a:gd name="connsiteX608" fmla="*/ 5009948 w 7467600"/>
              <a:gd name="connsiteY608" fmla="*/ 1273619 h 6858000"/>
              <a:gd name="connsiteX609" fmla="*/ 5121777 w 7467600"/>
              <a:gd name="connsiteY609" fmla="*/ 1654213 h 6858000"/>
              <a:gd name="connsiteX610" fmla="*/ 5293545 w 7467600"/>
              <a:gd name="connsiteY610" fmla="*/ 2072247 h 6858000"/>
              <a:gd name="connsiteX611" fmla="*/ 5294042 w 7467600"/>
              <a:gd name="connsiteY611" fmla="*/ 2065019 h 6858000"/>
              <a:gd name="connsiteX612" fmla="*/ 5171936 w 7467600"/>
              <a:gd name="connsiteY612" fmla="*/ 1647613 h 6858000"/>
              <a:gd name="connsiteX613" fmla="*/ 5009948 w 7467600"/>
              <a:gd name="connsiteY613" fmla="*/ 1273619 h 6858000"/>
              <a:gd name="connsiteX614" fmla="*/ 655236 w 7467600"/>
              <a:gd name="connsiteY614" fmla="*/ 1268632 h 6858000"/>
              <a:gd name="connsiteX615" fmla="*/ 839521 w 7467600"/>
              <a:gd name="connsiteY615" fmla="*/ 1685315 h 6858000"/>
              <a:gd name="connsiteX616" fmla="*/ 1109416 w 7467600"/>
              <a:gd name="connsiteY616" fmla="*/ 2061663 h 6858000"/>
              <a:gd name="connsiteX617" fmla="*/ 1298300 w 7467600"/>
              <a:gd name="connsiteY617" fmla="*/ 2247742 h 6858000"/>
              <a:gd name="connsiteX618" fmla="*/ 1125871 w 7467600"/>
              <a:gd name="connsiteY618" fmla="*/ 1989513 h 6858000"/>
              <a:gd name="connsiteX619" fmla="*/ 981574 w 7467600"/>
              <a:gd name="connsiteY619" fmla="*/ 1783157 h 6858000"/>
              <a:gd name="connsiteX620" fmla="*/ 922198 w 7467600"/>
              <a:gd name="connsiteY620" fmla="*/ 1677437 h 6858000"/>
              <a:gd name="connsiteX621" fmla="*/ 869293 w 7467600"/>
              <a:gd name="connsiteY621" fmla="*/ 1583214 h 6858000"/>
              <a:gd name="connsiteX622" fmla="*/ 751431 w 7467600"/>
              <a:gd name="connsiteY622" fmla="*/ 1405731 h 6858000"/>
              <a:gd name="connsiteX623" fmla="*/ 655236 w 7467600"/>
              <a:gd name="connsiteY623" fmla="*/ 1268632 h 6858000"/>
              <a:gd name="connsiteX624" fmla="*/ 6516292 w 7467600"/>
              <a:gd name="connsiteY624" fmla="*/ 1263064 h 6858000"/>
              <a:gd name="connsiteX625" fmla="*/ 5736320 w 7467600"/>
              <a:gd name="connsiteY625" fmla="*/ 1501803 h 6858000"/>
              <a:gd name="connsiteX626" fmla="*/ 6516292 w 7467600"/>
              <a:gd name="connsiteY626" fmla="*/ 1263064 h 6858000"/>
              <a:gd name="connsiteX627" fmla="*/ 291466 w 7467600"/>
              <a:gd name="connsiteY627" fmla="*/ 1250369 h 6858000"/>
              <a:gd name="connsiteX628" fmla="*/ 323180 w 7467600"/>
              <a:gd name="connsiteY628" fmla="*/ 1435283 h 6858000"/>
              <a:gd name="connsiteX629" fmla="*/ 349381 w 7467600"/>
              <a:gd name="connsiteY629" fmla="*/ 1875041 h 6858000"/>
              <a:gd name="connsiteX630" fmla="*/ 374363 w 7467600"/>
              <a:gd name="connsiteY630" fmla="*/ 1506494 h 6858000"/>
              <a:gd name="connsiteX631" fmla="*/ 302168 w 7467600"/>
              <a:gd name="connsiteY631" fmla="*/ 1274495 h 6858000"/>
              <a:gd name="connsiteX632" fmla="*/ 291466 w 7467600"/>
              <a:gd name="connsiteY632" fmla="*/ 1250369 h 6858000"/>
              <a:gd name="connsiteX633" fmla="*/ 678222 w 7467600"/>
              <a:gd name="connsiteY633" fmla="*/ 1248670 h 6858000"/>
              <a:gd name="connsiteX634" fmla="*/ 775536 w 7467600"/>
              <a:gd name="connsiteY634" fmla="*/ 1388015 h 6858000"/>
              <a:gd name="connsiteX635" fmla="*/ 894529 w 7467600"/>
              <a:gd name="connsiteY635" fmla="*/ 1567739 h 6858000"/>
              <a:gd name="connsiteX636" fmla="*/ 948000 w 7467600"/>
              <a:gd name="connsiteY636" fmla="*/ 1663088 h 6858000"/>
              <a:gd name="connsiteX637" fmla="*/ 1006812 w 7467600"/>
              <a:gd name="connsiteY637" fmla="*/ 1767683 h 6858000"/>
              <a:gd name="connsiteX638" fmla="*/ 1149133 w 7467600"/>
              <a:gd name="connsiteY638" fmla="*/ 1971513 h 6858000"/>
              <a:gd name="connsiteX639" fmla="*/ 1333952 w 7467600"/>
              <a:gd name="connsiteY639" fmla="*/ 2251620 h 6858000"/>
              <a:gd name="connsiteX640" fmla="*/ 1337329 w 7467600"/>
              <a:gd name="connsiteY640" fmla="*/ 2258350 h 6858000"/>
              <a:gd name="connsiteX641" fmla="*/ 1014726 w 7467600"/>
              <a:gd name="connsiteY641" fmla="*/ 1615556 h 6858000"/>
              <a:gd name="connsiteX642" fmla="*/ 678222 w 7467600"/>
              <a:gd name="connsiteY642" fmla="*/ 1248670 h 6858000"/>
              <a:gd name="connsiteX643" fmla="*/ 6691602 w 7467600"/>
              <a:gd name="connsiteY643" fmla="*/ 1140573 h 6858000"/>
              <a:gd name="connsiteX644" fmla="*/ 6571100 w 7467600"/>
              <a:gd name="connsiteY644" fmla="*/ 1183662 h 6858000"/>
              <a:gd name="connsiteX645" fmla="*/ 6241687 w 7467600"/>
              <a:gd name="connsiteY645" fmla="*/ 1257600 h 6858000"/>
              <a:gd name="connsiteX646" fmla="*/ 5693009 w 7467600"/>
              <a:gd name="connsiteY646" fmla="*/ 1478256 h 6858000"/>
              <a:gd name="connsiteX647" fmla="*/ 6548420 w 7467600"/>
              <a:gd name="connsiteY647" fmla="*/ 1214599 h 6858000"/>
              <a:gd name="connsiteX648" fmla="*/ 6605473 w 7467600"/>
              <a:gd name="connsiteY648" fmla="*/ 1184686 h 6858000"/>
              <a:gd name="connsiteX649" fmla="*/ 6691602 w 7467600"/>
              <a:gd name="connsiteY649" fmla="*/ 1140573 h 6858000"/>
              <a:gd name="connsiteX650" fmla="*/ 4002475 w 7467600"/>
              <a:gd name="connsiteY650" fmla="*/ 1037802 h 6858000"/>
              <a:gd name="connsiteX651" fmla="*/ 4000324 w 7467600"/>
              <a:gd name="connsiteY651" fmla="*/ 1039362 h 6858000"/>
              <a:gd name="connsiteX652" fmla="*/ 4002862 w 7467600"/>
              <a:gd name="connsiteY652" fmla="*/ 1042866 h 6858000"/>
              <a:gd name="connsiteX653" fmla="*/ 4002475 w 7467600"/>
              <a:gd name="connsiteY653" fmla="*/ 1037802 h 6858000"/>
              <a:gd name="connsiteX654" fmla="*/ 506322 w 7467600"/>
              <a:gd name="connsiteY654" fmla="*/ 1020997 h 6858000"/>
              <a:gd name="connsiteX655" fmla="*/ 533068 w 7467600"/>
              <a:gd name="connsiteY655" fmla="*/ 1029409 h 6858000"/>
              <a:gd name="connsiteX656" fmla="*/ 1232525 w 7467600"/>
              <a:gd name="connsiteY656" fmla="*/ 1804675 h 6858000"/>
              <a:gd name="connsiteX657" fmla="*/ 1388858 w 7467600"/>
              <a:gd name="connsiteY657" fmla="*/ 2368011 h 6858000"/>
              <a:gd name="connsiteX658" fmla="*/ 1384098 w 7467600"/>
              <a:gd name="connsiteY658" fmla="*/ 2378125 h 6858000"/>
              <a:gd name="connsiteX659" fmla="*/ 1425393 w 7467600"/>
              <a:gd name="connsiteY659" fmla="*/ 2589124 h 6858000"/>
              <a:gd name="connsiteX660" fmla="*/ 1424001 w 7467600"/>
              <a:gd name="connsiteY660" fmla="*/ 2597541 h 6858000"/>
              <a:gd name="connsiteX661" fmla="*/ 2152729 w 7467600"/>
              <a:gd name="connsiteY661" fmla="*/ 2864487 h 6858000"/>
              <a:gd name="connsiteX662" fmla="*/ 2020609 w 7467600"/>
              <a:gd name="connsiteY662" fmla="*/ 2539671 h 6858000"/>
              <a:gd name="connsiteX663" fmla="*/ 2018920 w 7467600"/>
              <a:gd name="connsiteY663" fmla="*/ 2536309 h 6858000"/>
              <a:gd name="connsiteX664" fmla="*/ 1342441 w 7467600"/>
              <a:gd name="connsiteY664" fmla="*/ 1173017 h 6858000"/>
              <a:gd name="connsiteX665" fmla="*/ 1367925 w 7467600"/>
              <a:gd name="connsiteY665" fmla="*/ 1135648 h 6858000"/>
              <a:gd name="connsiteX666" fmla="*/ 1771401 w 7467600"/>
              <a:gd name="connsiteY666" fmla="*/ 1806673 h 6858000"/>
              <a:gd name="connsiteX667" fmla="*/ 1972385 w 7467600"/>
              <a:gd name="connsiteY667" fmla="*/ 2198735 h 6858000"/>
              <a:gd name="connsiteX668" fmla="*/ 2040892 w 7467600"/>
              <a:gd name="connsiteY668" fmla="*/ 2405205 h 6858000"/>
              <a:gd name="connsiteX669" fmla="*/ 2131689 w 7467600"/>
              <a:gd name="connsiteY669" fmla="*/ 1936926 h 6858000"/>
              <a:gd name="connsiteX670" fmla="*/ 2454820 w 7467600"/>
              <a:gd name="connsiteY670" fmla="*/ 1248808 h 6858000"/>
              <a:gd name="connsiteX671" fmla="*/ 2492512 w 7467600"/>
              <a:gd name="connsiteY671" fmla="*/ 1302920 h 6858000"/>
              <a:gd name="connsiteX672" fmla="*/ 2081216 w 7467600"/>
              <a:gd name="connsiteY672" fmla="*/ 2527513 h 6858000"/>
              <a:gd name="connsiteX673" fmla="*/ 2081211 w 7467600"/>
              <a:gd name="connsiteY673" fmla="*/ 2528916 h 6858000"/>
              <a:gd name="connsiteX674" fmla="*/ 2199067 w 7467600"/>
              <a:gd name="connsiteY674" fmla="*/ 2884061 h 6858000"/>
              <a:gd name="connsiteX675" fmla="*/ 3192586 w 7467600"/>
              <a:gd name="connsiteY675" fmla="*/ 3411496 h 6858000"/>
              <a:gd name="connsiteX676" fmla="*/ 3182620 w 7467600"/>
              <a:gd name="connsiteY676" fmla="*/ 3483279 h 6858000"/>
              <a:gd name="connsiteX677" fmla="*/ 2435119 w 7467600"/>
              <a:gd name="connsiteY677" fmla="*/ 3080173 h 6858000"/>
              <a:gd name="connsiteX678" fmla="*/ 2410152 w 7467600"/>
              <a:gd name="connsiteY678" fmla="*/ 3063751 h 6858000"/>
              <a:gd name="connsiteX679" fmla="*/ 2408099 w 7467600"/>
              <a:gd name="connsiteY679" fmla="*/ 3064403 h 6858000"/>
              <a:gd name="connsiteX680" fmla="*/ 2407218 w 7467600"/>
              <a:gd name="connsiteY680" fmla="*/ 3070324 h 6858000"/>
              <a:gd name="connsiteX681" fmla="*/ 2380138 w 7467600"/>
              <a:gd name="connsiteY681" fmla="*/ 3099341 h 6858000"/>
              <a:gd name="connsiteX682" fmla="*/ 1765923 w 7467600"/>
              <a:gd name="connsiteY682" fmla="*/ 3581043 h 6858000"/>
              <a:gd name="connsiteX683" fmla="*/ 1702258 w 7467600"/>
              <a:gd name="connsiteY683" fmla="*/ 3612286 h 6858000"/>
              <a:gd name="connsiteX684" fmla="*/ 1538370 w 7467600"/>
              <a:gd name="connsiteY684" fmla="*/ 3811804 h 6858000"/>
              <a:gd name="connsiteX685" fmla="*/ 542867 w 7467600"/>
              <a:gd name="connsiteY685" fmla="*/ 4944092 h 6858000"/>
              <a:gd name="connsiteX686" fmla="*/ 515800 w 7467600"/>
              <a:gd name="connsiteY686" fmla="*/ 4862180 h 6858000"/>
              <a:gd name="connsiteX687" fmla="*/ 909145 w 7467600"/>
              <a:gd name="connsiteY687" fmla="*/ 4199225 h 6858000"/>
              <a:gd name="connsiteX688" fmla="*/ 1214067 w 7467600"/>
              <a:gd name="connsiteY688" fmla="*/ 3908561 h 6858000"/>
              <a:gd name="connsiteX689" fmla="*/ 640967 w 7467600"/>
              <a:gd name="connsiteY689" fmla="*/ 4105601 h 6858000"/>
              <a:gd name="connsiteX690" fmla="*/ 112563 w 7467600"/>
              <a:gd name="connsiteY690" fmla="*/ 4396952 h 6858000"/>
              <a:gd name="connsiteX691" fmla="*/ 0 w 7467600"/>
              <a:gd name="connsiteY691" fmla="*/ 4466006 h 6858000"/>
              <a:gd name="connsiteX692" fmla="*/ 0 w 7467600"/>
              <a:gd name="connsiteY692" fmla="*/ 4233763 h 6858000"/>
              <a:gd name="connsiteX693" fmla="*/ 36881 w 7467600"/>
              <a:gd name="connsiteY693" fmla="*/ 4200118 h 6858000"/>
              <a:gd name="connsiteX694" fmla="*/ 910534 w 7467600"/>
              <a:gd name="connsiteY694" fmla="*/ 3629753 h 6858000"/>
              <a:gd name="connsiteX695" fmla="*/ 1578717 w 7467600"/>
              <a:gd name="connsiteY695" fmla="*/ 3575982 h 6858000"/>
              <a:gd name="connsiteX696" fmla="*/ 2338780 w 7467600"/>
              <a:gd name="connsiteY696" fmla="*/ 3033725 h 6858000"/>
              <a:gd name="connsiteX697" fmla="*/ 1807991 w 7467600"/>
              <a:gd name="connsiteY697" fmla="*/ 2807184 h 6858000"/>
              <a:gd name="connsiteX698" fmla="*/ 1416358 w 7467600"/>
              <a:gd name="connsiteY698" fmla="*/ 3112571 h 6858000"/>
              <a:gd name="connsiteX699" fmla="*/ 939066 w 7467600"/>
              <a:gd name="connsiteY699" fmla="*/ 3378798 h 6858000"/>
              <a:gd name="connsiteX700" fmla="*/ 115099 w 7467600"/>
              <a:gd name="connsiteY700" fmla="*/ 3607650 h 6858000"/>
              <a:gd name="connsiteX701" fmla="*/ 97284 w 7467600"/>
              <a:gd name="connsiteY701" fmla="*/ 3520393 h 6858000"/>
              <a:gd name="connsiteX702" fmla="*/ 922050 w 7467600"/>
              <a:gd name="connsiteY702" fmla="*/ 3074867 h 6858000"/>
              <a:gd name="connsiteX703" fmla="*/ 1405265 w 7467600"/>
              <a:gd name="connsiteY703" fmla="*/ 3016319 h 6858000"/>
              <a:gd name="connsiteX704" fmla="*/ 1407512 w 7467600"/>
              <a:gd name="connsiteY704" fmla="*/ 3018001 h 6858000"/>
              <a:gd name="connsiteX705" fmla="*/ 1726266 w 7467600"/>
              <a:gd name="connsiteY705" fmla="*/ 2777274 h 6858000"/>
              <a:gd name="connsiteX706" fmla="*/ 625390 w 7467600"/>
              <a:gd name="connsiteY706" fmla="*/ 2514541 h 6858000"/>
              <a:gd name="connsiteX707" fmla="*/ 619799 w 7467600"/>
              <a:gd name="connsiteY707" fmla="*/ 2527180 h 6858000"/>
              <a:gd name="connsiteX708" fmla="*/ 310030 w 7467600"/>
              <a:gd name="connsiteY708" fmla="*/ 2771818 h 6858000"/>
              <a:gd name="connsiteX709" fmla="*/ 173877 w 7467600"/>
              <a:gd name="connsiteY709" fmla="*/ 2937056 h 6858000"/>
              <a:gd name="connsiteX710" fmla="*/ 77889 w 7467600"/>
              <a:gd name="connsiteY710" fmla="*/ 3138440 h 6858000"/>
              <a:gd name="connsiteX711" fmla="*/ 0 w 7467600"/>
              <a:gd name="connsiteY711" fmla="*/ 3271395 h 6858000"/>
              <a:gd name="connsiteX712" fmla="*/ 0 w 7467600"/>
              <a:gd name="connsiteY712" fmla="*/ 3153002 h 6858000"/>
              <a:gd name="connsiteX713" fmla="*/ 2386 w 7467600"/>
              <a:gd name="connsiteY713" fmla="*/ 3149203 h 6858000"/>
              <a:gd name="connsiteX714" fmla="*/ 89753 w 7467600"/>
              <a:gd name="connsiteY714" fmla="*/ 2987702 h 6858000"/>
              <a:gd name="connsiteX715" fmla="*/ 76869 w 7467600"/>
              <a:gd name="connsiteY715" fmla="*/ 3005404 h 6858000"/>
              <a:gd name="connsiteX716" fmla="*/ 32049 w 7467600"/>
              <a:gd name="connsiteY716" fmla="*/ 3065814 h 6858000"/>
              <a:gd name="connsiteX717" fmla="*/ 0 w 7467600"/>
              <a:gd name="connsiteY717" fmla="*/ 3108744 h 6858000"/>
              <a:gd name="connsiteX718" fmla="*/ 0 w 7467600"/>
              <a:gd name="connsiteY718" fmla="*/ 3058059 h 6858000"/>
              <a:gd name="connsiteX719" fmla="*/ 7610 w 7467600"/>
              <a:gd name="connsiteY719" fmla="*/ 3047889 h 6858000"/>
              <a:gd name="connsiteX720" fmla="*/ 52419 w 7467600"/>
              <a:gd name="connsiteY720" fmla="*/ 2987479 h 6858000"/>
              <a:gd name="connsiteX721" fmla="*/ 59142 w 7467600"/>
              <a:gd name="connsiteY721" fmla="*/ 2978488 h 6858000"/>
              <a:gd name="connsiteX722" fmla="*/ 0 w 7467600"/>
              <a:gd name="connsiteY722" fmla="*/ 3015334 h 6858000"/>
              <a:gd name="connsiteX723" fmla="*/ 0 w 7467600"/>
              <a:gd name="connsiteY723" fmla="*/ 2914286 h 6858000"/>
              <a:gd name="connsiteX724" fmla="*/ 36383 w 7467600"/>
              <a:gd name="connsiteY724" fmla="*/ 2901128 h 6858000"/>
              <a:gd name="connsiteX725" fmla="*/ 156329 w 7467600"/>
              <a:gd name="connsiteY725" fmla="*/ 2840533 h 6858000"/>
              <a:gd name="connsiteX726" fmla="*/ 358355 w 7467600"/>
              <a:gd name="connsiteY726" fmla="*/ 2620471 h 6858000"/>
              <a:gd name="connsiteX727" fmla="*/ 510577 w 7467600"/>
              <a:gd name="connsiteY727" fmla="*/ 2501244 h 6858000"/>
              <a:gd name="connsiteX728" fmla="*/ 211967 w 7467600"/>
              <a:gd name="connsiteY728" fmla="*/ 2479171 h 6858000"/>
              <a:gd name="connsiteX729" fmla="*/ 0 w 7467600"/>
              <a:gd name="connsiteY729" fmla="*/ 2476398 h 6858000"/>
              <a:gd name="connsiteX730" fmla="*/ 0 w 7467600"/>
              <a:gd name="connsiteY730" fmla="*/ 2389189 h 6858000"/>
              <a:gd name="connsiteX731" fmla="*/ 103062 w 7467600"/>
              <a:gd name="connsiteY731" fmla="*/ 2389518 h 6858000"/>
              <a:gd name="connsiteX732" fmla="*/ 510734 w 7467600"/>
              <a:gd name="connsiteY732" fmla="*/ 2416201 h 6858000"/>
              <a:gd name="connsiteX733" fmla="*/ 279257 w 7467600"/>
              <a:gd name="connsiteY733" fmla="*/ 2092102 h 6858000"/>
              <a:gd name="connsiteX734" fmla="*/ 65265 w 7467600"/>
              <a:gd name="connsiteY734" fmla="*/ 2006049 h 6858000"/>
              <a:gd name="connsiteX735" fmla="*/ 0 w 7467600"/>
              <a:gd name="connsiteY735" fmla="*/ 1982532 h 6858000"/>
              <a:gd name="connsiteX736" fmla="*/ 0 w 7467600"/>
              <a:gd name="connsiteY736" fmla="*/ 1912789 h 6858000"/>
              <a:gd name="connsiteX737" fmla="*/ 97460 w 7467600"/>
              <a:gd name="connsiteY737" fmla="*/ 1953725 h 6858000"/>
              <a:gd name="connsiteX738" fmla="*/ 221272 w 7467600"/>
              <a:gd name="connsiteY738" fmla="*/ 1980766 h 6858000"/>
              <a:gd name="connsiteX739" fmla="*/ 116765 w 7467600"/>
              <a:gd name="connsiteY739" fmla="*/ 1911033 h 6858000"/>
              <a:gd name="connsiteX740" fmla="*/ 16405 w 7467600"/>
              <a:gd name="connsiteY740" fmla="*/ 1803412 h 6858000"/>
              <a:gd name="connsiteX741" fmla="*/ 0 w 7467600"/>
              <a:gd name="connsiteY741" fmla="*/ 1784777 h 6858000"/>
              <a:gd name="connsiteX742" fmla="*/ 0 w 7467600"/>
              <a:gd name="connsiteY742" fmla="*/ 1740082 h 6858000"/>
              <a:gd name="connsiteX743" fmla="*/ 39394 w 7467600"/>
              <a:gd name="connsiteY743" fmla="*/ 1784856 h 6858000"/>
              <a:gd name="connsiteX744" fmla="*/ 135813 w 7467600"/>
              <a:gd name="connsiteY744" fmla="*/ 1888838 h 6858000"/>
              <a:gd name="connsiteX745" fmla="*/ 242575 w 7467600"/>
              <a:gd name="connsiteY745" fmla="*/ 1958841 h 6858000"/>
              <a:gd name="connsiteX746" fmla="*/ 82197 w 7467600"/>
              <a:gd name="connsiteY746" fmla="*/ 1754826 h 6858000"/>
              <a:gd name="connsiteX747" fmla="*/ 0 w 7467600"/>
              <a:gd name="connsiteY747" fmla="*/ 1679650 h 6858000"/>
              <a:gd name="connsiteX748" fmla="*/ 0 w 7467600"/>
              <a:gd name="connsiteY748" fmla="*/ 1602463 h 6858000"/>
              <a:gd name="connsiteX749" fmla="*/ 84689 w 7467600"/>
              <a:gd name="connsiteY749" fmla="*/ 1677442 h 6858000"/>
              <a:gd name="connsiteX750" fmla="*/ 298437 w 7467600"/>
              <a:gd name="connsiteY750" fmla="*/ 1968019 h 6858000"/>
              <a:gd name="connsiteX751" fmla="*/ 227269 w 7467600"/>
              <a:gd name="connsiteY751" fmla="*/ 1114064 h 6858000"/>
              <a:gd name="connsiteX752" fmla="*/ 248003 w 7467600"/>
              <a:gd name="connsiteY752" fmla="*/ 1089613 h 6858000"/>
              <a:gd name="connsiteX753" fmla="*/ 427020 w 7467600"/>
              <a:gd name="connsiteY753" fmla="*/ 1619803 h 6858000"/>
              <a:gd name="connsiteX754" fmla="*/ 340345 w 7467600"/>
              <a:gd name="connsiteY754" fmla="*/ 2027739 h 6858000"/>
              <a:gd name="connsiteX755" fmla="*/ 360865 w 7467600"/>
              <a:gd name="connsiteY755" fmla="*/ 2044827 h 6858000"/>
              <a:gd name="connsiteX756" fmla="*/ 560414 w 7467600"/>
              <a:gd name="connsiteY756" fmla="*/ 2421457 h 6858000"/>
              <a:gd name="connsiteX757" fmla="*/ 1359703 w 7467600"/>
              <a:gd name="connsiteY757" fmla="*/ 2578554 h 6858000"/>
              <a:gd name="connsiteX758" fmla="*/ 1359422 w 7467600"/>
              <a:gd name="connsiteY758" fmla="*/ 2577994 h 6858000"/>
              <a:gd name="connsiteX759" fmla="*/ 828701 w 7467600"/>
              <a:gd name="connsiteY759" fmla="*/ 1839520 h 6858000"/>
              <a:gd name="connsiteX760" fmla="*/ 494427 w 7467600"/>
              <a:gd name="connsiteY760" fmla="*/ 1092333 h 6858000"/>
              <a:gd name="connsiteX761" fmla="*/ 506322 w 7467600"/>
              <a:gd name="connsiteY761" fmla="*/ 1020997 h 6858000"/>
              <a:gd name="connsiteX762" fmla="*/ 4570198 w 7467600"/>
              <a:gd name="connsiteY762" fmla="*/ 978081 h 6858000"/>
              <a:gd name="connsiteX763" fmla="*/ 4523691 w 7467600"/>
              <a:gd name="connsiteY763" fmla="*/ 1127776 h 6858000"/>
              <a:gd name="connsiteX764" fmla="*/ 4509875 w 7467600"/>
              <a:gd name="connsiteY764" fmla="*/ 1167552 h 6858000"/>
              <a:gd name="connsiteX765" fmla="*/ 4478168 w 7467600"/>
              <a:gd name="connsiteY765" fmla="*/ 1260735 h 6858000"/>
              <a:gd name="connsiteX766" fmla="*/ 4409309 w 7467600"/>
              <a:gd name="connsiteY766" fmla="*/ 1666996 h 6858000"/>
              <a:gd name="connsiteX767" fmla="*/ 4370031 w 7467600"/>
              <a:gd name="connsiteY767" fmla="*/ 1955666 h 6858000"/>
              <a:gd name="connsiteX768" fmla="*/ 4570198 w 7467600"/>
              <a:gd name="connsiteY768" fmla="*/ 978081 h 6858000"/>
              <a:gd name="connsiteX769" fmla="*/ 4557898 w 7467600"/>
              <a:gd name="connsiteY769" fmla="*/ 900011 h 6858000"/>
              <a:gd name="connsiteX770" fmla="*/ 4344840 w 7467600"/>
              <a:gd name="connsiteY770" fmla="*/ 1922038 h 6858000"/>
              <a:gd name="connsiteX771" fmla="*/ 4378710 w 7467600"/>
              <a:gd name="connsiteY771" fmla="*/ 1665516 h 6858000"/>
              <a:gd name="connsiteX772" fmla="*/ 4448798 w 7467600"/>
              <a:gd name="connsiteY772" fmla="*/ 1253024 h 6858000"/>
              <a:gd name="connsiteX773" fmla="*/ 4480315 w 7467600"/>
              <a:gd name="connsiteY773" fmla="*/ 1158454 h 6858000"/>
              <a:gd name="connsiteX774" fmla="*/ 4494133 w 7467600"/>
              <a:gd name="connsiteY774" fmla="*/ 1118676 h 6858000"/>
              <a:gd name="connsiteX775" fmla="*/ 4557898 w 7467600"/>
              <a:gd name="connsiteY775" fmla="*/ 900011 h 6858000"/>
              <a:gd name="connsiteX776" fmla="*/ 5870151 w 7467600"/>
              <a:gd name="connsiteY776" fmla="*/ 898890 h 6858000"/>
              <a:gd name="connsiteX777" fmla="*/ 5861335 w 7467600"/>
              <a:gd name="connsiteY777" fmla="*/ 899177 h 6858000"/>
              <a:gd name="connsiteX778" fmla="*/ 5843702 w 7467600"/>
              <a:gd name="connsiteY778" fmla="*/ 899748 h 6858000"/>
              <a:gd name="connsiteX779" fmla="*/ 5651107 w 7467600"/>
              <a:gd name="connsiteY779" fmla="*/ 920306 h 6858000"/>
              <a:gd name="connsiteX780" fmla="*/ 5459407 w 7467600"/>
              <a:gd name="connsiteY780" fmla="*/ 940975 h 6858000"/>
              <a:gd name="connsiteX781" fmla="*/ 5374846 w 7467600"/>
              <a:gd name="connsiteY781" fmla="*/ 941988 h 6858000"/>
              <a:gd name="connsiteX782" fmla="*/ 5256105 w 7467600"/>
              <a:gd name="connsiteY782" fmla="*/ 945632 h 6858000"/>
              <a:gd name="connsiteX783" fmla="*/ 5107071 w 7467600"/>
              <a:gd name="connsiteY783" fmla="*/ 969720 h 6858000"/>
              <a:gd name="connsiteX784" fmla="*/ 4998681 w 7467600"/>
              <a:gd name="connsiteY784" fmla="*/ 988771 h 6858000"/>
              <a:gd name="connsiteX785" fmla="*/ 5870151 w 7467600"/>
              <a:gd name="connsiteY785" fmla="*/ 898890 h 6858000"/>
              <a:gd name="connsiteX786" fmla="*/ 5504425 w 7467600"/>
              <a:gd name="connsiteY786" fmla="*/ 848067 h 6858000"/>
              <a:gd name="connsiteX787" fmla="*/ 4968849 w 7467600"/>
              <a:gd name="connsiteY787" fmla="*/ 962318 h 6858000"/>
              <a:gd name="connsiteX788" fmla="*/ 5104039 w 7467600"/>
              <a:gd name="connsiteY788" fmla="*/ 940634 h 6858000"/>
              <a:gd name="connsiteX789" fmla="*/ 5256311 w 7467600"/>
              <a:gd name="connsiteY789" fmla="*/ 916490 h 6858000"/>
              <a:gd name="connsiteX790" fmla="*/ 5377381 w 7467600"/>
              <a:gd name="connsiteY790" fmla="*/ 912671 h 6858000"/>
              <a:gd name="connsiteX791" fmla="*/ 5460148 w 7467600"/>
              <a:gd name="connsiteY791" fmla="*/ 911442 h 6858000"/>
              <a:gd name="connsiteX792" fmla="*/ 5648971 w 7467600"/>
              <a:gd name="connsiteY792" fmla="*/ 891331 h 6858000"/>
              <a:gd name="connsiteX793" fmla="*/ 5844807 w 7467600"/>
              <a:gd name="connsiteY793" fmla="*/ 870718 h 6858000"/>
              <a:gd name="connsiteX794" fmla="*/ 5862975 w 7467600"/>
              <a:gd name="connsiteY794" fmla="*/ 869756 h 6858000"/>
              <a:gd name="connsiteX795" fmla="*/ 5920887 w 7467600"/>
              <a:gd name="connsiteY795" fmla="*/ 865929 h 6858000"/>
              <a:gd name="connsiteX796" fmla="*/ 5504425 w 7467600"/>
              <a:gd name="connsiteY796" fmla="*/ 848067 h 6858000"/>
              <a:gd name="connsiteX797" fmla="*/ 3607114 w 7467600"/>
              <a:gd name="connsiteY797" fmla="*/ 467441 h 6858000"/>
              <a:gd name="connsiteX798" fmla="*/ 3296242 w 7467600"/>
              <a:gd name="connsiteY798" fmla="*/ 807991 h 6858000"/>
              <a:gd name="connsiteX799" fmla="*/ 3174674 w 7467600"/>
              <a:gd name="connsiteY799" fmla="*/ 919759 h 6858000"/>
              <a:gd name="connsiteX800" fmla="*/ 3042978 w 7467600"/>
              <a:gd name="connsiteY800" fmla="*/ 1054894 h 6858000"/>
              <a:gd name="connsiteX801" fmla="*/ 2968914 w 7467600"/>
              <a:gd name="connsiteY801" fmla="*/ 1133756 h 6858000"/>
              <a:gd name="connsiteX802" fmla="*/ 3103823 w 7467600"/>
              <a:gd name="connsiteY802" fmla="*/ 1026814 h 6858000"/>
              <a:gd name="connsiteX803" fmla="*/ 3607114 w 7467600"/>
              <a:gd name="connsiteY803" fmla="*/ 467441 h 6858000"/>
              <a:gd name="connsiteX804" fmla="*/ 3744487 w 7467600"/>
              <a:gd name="connsiteY804" fmla="*/ 383136 h 6858000"/>
              <a:gd name="connsiteX805" fmla="*/ 3970213 w 7467600"/>
              <a:gd name="connsiteY805" fmla="*/ 995559 h 6858000"/>
              <a:gd name="connsiteX806" fmla="*/ 3744487 w 7467600"/>
              <a:gd name="connsiteY806" fmla="*/ 383136 h 6858000"/>
              <a:gd name="connsiteX807" fmla="*/ 3624562 w 7467600"/>
              <a:gd name="connsiteY807" fmla="*/ 367041 h 6858000"/>
              <a:gd name="connsiteX808" fmla="*/ 3489712 w 7467600"/>
              <a:gd name="connsiteY808" fmla="*/ 485386 h 6858000"/>
              <a:gd name="connsiteX809" fmla="*/ 3182994 w 7467600"/>
              <a:gd name="connsiteY809" fmla="*/ 828265 h 6858000"/>
              <a:gd name="connsiteX810" fmla="*/ 2892114 w 7467600"/>
              <a:gd name="connsiteY810" fmla="*/ 1172635 h 6858000"/>
              <a:gd name="connsiteX811" fmla="*/ 3021459 w 7467600"/>
              <a:gd name="connsiteY811" fmla="*/ 1035385 h 6858000"/>
              <a:gd name="connsiteX812" fmla="*/ 3153873 w 7467600"/>
              <a:gd name="connsiteY812" fmla="*/ 898971 h 6858000"/>
              <a:gd name="connsiteX813" fmla="*/ 3276511 w 7467600"/>
              <a:gd name="connsiteY813" fmla="*/ 786423 h 6858000"/>
              <a:gd name="connsiteX814" fmla="*/ 3584154 w 7467600"/>
              <a:gd name="connsiteY814" fmla="*/ 448218 h 6858000"/>
              <a:gd name="connsiteX815" fmla="*/ 3624562 w 7467600"/>
              <a:gd name="connsiteY815" fmla="*/ 367041 h 6858000"/>
              <a:gd name="connsiteX816" fmla="*/ 3766672 w 7467600"/>
              <a:gd name="connsiteY816" fmla="*/ 359429 h 6858000"/>
              <a:gd name="connsiteX817" fmla="*/ 3996338 w 7467600"/>
              <a:gd name="connsiteY817" fmla="*/ 968237 h 6858000"/>
              <a:gd name="connsiteX818" fmla="*/ 3766672 w 7467600"/>
              <a:gd name="connsiteY818" fmla="*/ 359429 h 6858000"/>
              <a:gd name="connsiteX819" fmla="*/ 5805386 w 7467600"/>
              <a:gd name="connsiteY819" fmla="*/ 239240 h 6858000"/>
              <a:gd name="connsiteX820" fmla="*/ 5736947 w 7467600"/>
              <a:gd name="connsiteY820" fmla="*/ 261367 h 6858000"/>
              <a:gd name="connsiteX821" fmla="*/ 5427012 w 7467600"/>
              <a:gd name="connsiteY821" fmla="*/ 311272 h 6858000"/>
              <a:gd name="connsiteX822" fmla="*/ 5147818 w 7467600"/>
              <a:gd name="connsiteY822" fmla="*/ 322112 h 6858000"/>
              <a:gd name="connsiteX823" fmla="*/ 5060854 w 7467600"/>
              <a:gd name="connsiteY823" fmla="*/ 311882 h 6858000"/>
              <a:gd name="connsiteX824" fmla="*/ 4945989 w 7467600"/>
              <a:gd name="connsiteY824" fmla="*/ 300516 h 6858000"/>
              <a:gd name="connsiteX825" fmla="*/ 5410479 w 7467600"/>
              <a:gd name="connsiteY825" fmla="*/ 348434 h 6858000"/>
              <a:gd name="connsiteX826" fmla="*/ 5805386 w 7467600"/>
              <a:gd name="connsiteY826" fmla="*/ 239240 h 6858000"/>
              <a:gd name="connsiteX827" fmla="*/ 5905192 w 7467600"/>
              <a:gd name="connsiteY827" fmla="*/ 163079 h 6858000"/>
              <a:gd name="connsiteX828" fmla="*/ 5865655 w 7467600"/>
              <a:gd name="connsiteY828" fmla="*/ 171901 h 6858000"/>
              <a:gd name="connsiteX829" fmla="*/ 5259740 w 7467600"/>
              <a:gd name="connsiteY829" fmla="*/ 257013 h 6858000"/>
              <a:gd name="connsiteX830" fmla="*/ 5208466 w 7467600"/>
              <a:gd name="connsiteY830" fmla="*/ 257550 h 6858000"/>
              <a:gd name="connsiteX831" fmla="*/ 4980204 w 7467600"/>
              <a:gd name="connsiteY831" fmla="*/ 271903 h 6858000"/>
              <a:gd name="connsiteX832" fmla="*/ 5068068 w 7467600"/>
              <a:gd name="connsiteY832" fmla="*/ 282244 h 6858000"/>
              <a:gd name="connsiteX833" fmla="*/ 5153231 w 7467600"/>
              <a:gd name="connsiteY833" fmla="*/ 292240 h 6858000"/>
              <a:gd name="connsiteX834" fmla="*/ 5426491 w 7467600"/>
              <a:gd name="connsiteY834" fmla="*/ 281128 h 6858000"/>
              <a:gd name="connsiteX835" fmla="*/ 5731212 w 7467600"/>
              <a:gd name="connsiteY835" fmla="*/ 231951 h 6858000"/>
              <a:gd name="connsiteX836" fmla="*/ 5905192 w 7467600"/>
              <a:gd name="connsiteY836" fmla="*/ 163079 h 6858000"/>
              <a:gd name="connsiteX837" fmla="*/ 5944437 w 7467600"/>
              <a:gd name="connsiteY837" fmla="*/ 113829 h 6858000"/>
              <a:gd name="connsiteX838" fmla="*/ 5825032 w 7467600"/>
              <a:gd name="connsiteY838" fmla="*/ 146405 h 6858000"/>
              <a:gd name="connsiteX839" fmla="*/ 4955599 w 7467600"/>
              <a:gd name="connsiteY839" fmla="*/ 247008 h 6858000"/>
              <a:gd name="connsiteX840" fmla="*/ 5210104 w 7467600"/>
              <a:gd name="connsiteY840" fmla="*/ 228123 h 6858000"/>
              <a:gd name="connsiteX841" fmla="*/ 5261015 w 7467600"/>
              <a:gd name="connsiteY841" fmla="*/ 227087 h 6858000"/>
              <a:gd name="connsiteX842" fmla="*/ 5861181 w 7467600"/>
              <a:gd name="connsiteY842" fmla="*/ 143093 h 6858000"/>
              <a:gd name="connsiteX843" fmla="*/ 5961252 w 7467600"/>
              <a:gd name="connsiteY843" fmla="*/ 114820 h 6858000"/>
              <a:gd name="connsiteX844" fmla="*/ 5944437 w 7467600"/>
              <a:gd name="connsiteY844" fmla="*/ 113829 h 6858000"/>
              <a:gd name="connsiteX845" fmla="*/ 3882765 w 7467600"/>
              <a:gd name="connsiteY845" fmla="*/ 0 h 6858000"/>
              <a:gd name="connsiteX846" fmla="*/ 3995099 w 7467600"/>
              <a:gd name="connsiteY846" fmla="*/ 0 h 6858000"/>
              <a:gd name="connsiteX847" fmla="*/ 4163818 w 7467600"/>
              <a:gd name="connsiteY847" fmla="*/ 234104 h 6858000"/>
              <a:gd name="connsiteX848" fmla="*/ 4172099 w 7467600"/>
              <a:gd name="connsiteY848" fmla="*/ 234207 h 6858000"/>
              <a:gd name="connsiteX849" fmla="*/ 4784282 w 7467600"/>
              <a:gd name="connsiteY849" fmla="*/ 276561 h 6858000"/>
              <a:gd name="connsiteX850" fmla="*/ 4801687 w 7467600"/>
              <a:gd name="connsiteY850" fmla="*/ 267764 h 6858000"/>
              <a:gd name="connsiteX851" fmla="*/ 6082788 w 7467600"/>
              <a:gd name="connsiteY851" fmla="*/ 64119 h 6858000"/>
              <a:gd name="connsiteX852" fmla="*/ 6099442 w 7467600"/>
              <a:gd name="connsiteY852" fmla="*/ 82568 h 6858000"/>
              <a:gd name="connsiteX853" fmla="*/ 4804137 w 7467600"/>
              <a:gd name="connsiteY853" fmla="*/ 320931 h 6858000"/>
              <a:gd name="connsiteX854" fmla="*/ 4227047 w 7467600"/>
              <a:gd name="connsiteY854" fmla="*/ 313415 h 6858000"/>
              <a:gd name="connsiteX855" fmla="*/ 4346041 w 7467600"/>
              <a:gd name="connsiteY855" fmla="*/ 456086 h 6858000"/>
              <a:gd name="connsiteX856" fmla="*/ 4870967 w 7467600"/>
              <a:gd name="connsiteY856" fmla="*/ 963061 h 6858000"/>
              <a:gd name="connsiteX857" fmla="*/ 4889647 w 7467600"/>
              <a:gd name="connsiteY857" fmla="*/ 957147 h 6858000"/>
              <a:gd name="connsiteX858" fmla="*/ 5422504 w 7467600"/>
              <a:gd name="connsiteY858" fmla="*/ 805191 h 6858000"/>
              <a:gd name="connsiteX859" fmla="*/ 6087656 w 7467600"/>
              <a:gd name="connsiteY859" fmla="*/ 826703 h 6858000"/>
              <a:gd name="connsiteX860" fmla="*/ 6058717 w 7467600"/>
              <a:gd name="connsiteY860" fmla="*/ 865992 h 6858000"/>
              <a:gd name="connsiteX861" fmla="*/ 4974153 w 7467600"/>
              <a:gd name="connsiteY861" fmla="*/ 1045456 h 6858000"/>
              <a:gd name="connsiteX862" fmla="*/ 5627835 w 7467600"/>
              <a:gd name="connsiteY862" fmla="*/ 1472077 h 6858000"/>
              <a:gd name="connsiteX863" fmla="*/ 5629817 w 7467600"/>
              <a:gd name="connsiteY863" fmla="*/ 1471412 h 6858000"/>
              <a:gd name="connsiteX864" fmla="*/ 5634124 w 7467600"/>
              <a:gd name="connsiteY864" fmla="*/ 1470572 h 6858000"/>
              <a:gd name="connsiteX865" fmla="*/ 5755832 w 7467600"/>
              <a:gd name="connsiteY865" fmla="*/ 1383886 h 6858000"/>
              <a:gd name="connsiteX866" fmla="*/ 6014186 w 7467600"/>
              <a:gd name="connsiteY866" fmla="*/ 1279799 h 6858000"/>
              <a:gd name="connsiteX867" fmla="*/ 6901619 w 7467600"/>
              <a:gd name="connsiteY867" fmla="*/ 1047874 h 6858000"/>
              <a:gd name="connsiteX868" fmla="*/ 6931566 w 7467600"/>
              <a:gd name="connsiteY868" fmla="*/ 1062034 h 6858000"/>
              <a:gd name="connsiteX869" fmla="*/ 5790982 w 7467600"/>
              <a:gd name="connsiteY869" fmla="*/ 1561380 h 6858000"/>
              <a:gd name="connsiteX870" fmla="*/ 6188971 w 7467600"/>
              <a:gd name="connsiteY870" fmla="*/ 1755168 h 6858000"/>
              <a:gd name="connsiteX871" fmla="*/ 6202446 w 7467600"/>
              <a:gd name="connsiteY871" fmla="*/ 1752268 h 6858000"/>
              <a:gd name="connsiteX872" fmla="*/ 7179560 w 7467600"/>
              <a:gd name="connsiteY872" fmla="*/ 1467551 h 6858000"/>
              <a:gd name="connsiteX873" fmla="*/ 7158730 w 7467600"/>
              <a:gd name="connsiteY873" fmla="*/ 1507835 h 6858000"/>
              <a:gd name="connsiteX874" fmla="*/ 6326959 w 7467600"/>
              <a:gd name="connsiteY874" fmla="*/ 1817686 h 6858000"/>
              <a:gd name="connsiteX875" fmla="*/ 6537433 w 7467600"/>
              <a:gd name="connsiteY875" fmla="*/ 1907790 h 6858000"/>
              <a:gd name="connsiteX876" fmla="*/ 6550221 w 7467600"/>
              <a:gd name="connsiteY876" fmla="*/ 1910729 h 6858000"/>
              <a:gd name="connsiteX877" fmla="*/ 6964438 w 7467600"/>
              <a:gd name="connsiteY877" fmla="*/ 2209505 h 6858000"/>
              <a:gd name="connsiteX878" fmla="*/ 7367862 w 7467600"/>
              <a:gd name="connsiteY878" fmla="*/ 2806833 h 6858000"/>
              <a:gd name="connsiteX879" fmla="*/ 7364329 w 7467600"/>
              <a:gd name="connsiteY879" fmla="*/ 2826907 h 6858000"/>
              <a:gd name="connsiteX880" fmla="*/ 7290545 w 7467600"/>
              <a:gd name="connsiteY880" fmla="*/ 2850663 h 6858000"/>
              <a:gd name="connsiteX881" fmla="*/ 6472036 w 7467600"/>
              <a:gd name="connsiteY881" fmla="*/ 1959003 h 6858000"/>
              <a:gd name="connsiteX882" fmla="*/ 5792897 w 7467600"/>
              <a:gd name="connsiteY882" fmla="*/ 1647747 h 6858000"/>
              <a:gd name="connsiteX883" fmla="*/ 5842751 w 7467600"/>
              <a:gd name="connsiteY883" fmla="*/ 1816112 h 6858000"/>
              <a:gd name="connsiteX884" fmla="*/ 5847424 w 7467600"/>
              <a:gd name="connsiteY884" fmla="*/ 1815776 h 6858000"/>
              <a:gd name="connsiteX885" fmla="*/ 6399821 w 7467600"/>
              <a:gd name="connsiteY885" fmla="*/ 2344799 h 6858000"/>
              <a:gd name="connsiteX886" fmla="*/ 6323232 w 7467600"/>
              <a:gd name="connsiteY886" fmla="*/ 2389634 h 6858000"/>
              <a:gd name="connsiteX887" fmla="*/ 5942958 w 7467600"/>
              <a:gd name="connsiteY887" fmla="*/ 2077708 h 6858000"/>
              <a:gd name="connsiteX888" fmla="*/ 5921559 w 7467600"/>
              <a:gd name="connsiteY888" fmla="*/ 2378596 h 6858000"/>
              <a:gd name="connsiteX889" fmla="*/ 5817651 w 7467600"/>
              <a:gd name="connsiteY889" fmla="*/ 3023919 h 6858000"/>
              <a:gd name="connsiteX890" fmla="*/ 5729634 w 7467600"/>
              <a:gd name="connsiteY890" fmla="*/ 3051849 h 6858000"/>
              <a:gd name="connsiteX891" fmla="*/ 5611018 w 7467600"/>
              <a:gd name="connsiteY891" fmla="*/ 2316769 h 6858000"/>
              <a:gd name="connsiteX892" fmla="*/ 5687608 w 7467600"/>
              <a:gd name="connsiteY892" fmla="*/ 2039972 h 6858000"/>
              <a:gd name="connsiteX893" fmla="*/ 5657554 w 7467600"/>
              <a:gd name="connsiteY893" fmla="*/ 1576445 h 6858000"/>
              <a:gd name="connsiteX894" fmla="*/ 5150475 w 7467600"/>
              <a:gd name="connsiteY894" fmla="*/ 1274012 h 6858000"/>
              <a:gd name="connsiteX895" fmla="*/ 5349142 w 7467600"/>
              <a:gd name="connsiteY895" fmla="*/ 2204405 h 6858000"/>
              <a:gd name="connsiteX896" fmla="*/ 5262214 w 7467600"/>
              <a:gd name="connsiteY896" fmla="*/ 2233836 h 6858000"/>
              <a:gd name="connsiteX897" fmla="*/ 4981539 w 7467600"/>
              <a:gd name="connsiteY897" fmla="*/ 1542201 h 6858000"/>
              <a:gd name="connsiteX898" fmla="*/ 4958461 w 7467600"/>
              <a:gd name="connsiteY898" fmla="*/ 1136957 h 6858000"/>
              <a:gd name="connsiteX899" fmla="*/ 4655015 w 7467600"/>
              <a:gd name="connsiteY899" fmla="*/ 891426 h 6858000"/>
              <a:gd name="connsiteX900" fmla="*/ 4348002 w 7467600"/>
              <a:gd name="connsiteY900" fmla="*/ 2205895 h 6858000"/>
              <a:gd name="connsiteX901" fmla="*/ 4262250 w 7467600"/>
              <a:gd name="connsiteY901" fmla="*/ 2219972 h 6858000"/>
              <a:gd name="connsiteX902" fmla="*/ 4550611 w 7467600"/>
              <a:gd name="connsiteY902" fmla="*/ 817540 h 6858000"/>
              <a:gd name="connsiteX903" fmla="*/ 4564418 w 7467600"/>
              <a:gd name="connsiteY903" fmla="*/ 808293 h 6858000"/>
              <a:gd name="connsiteX904" fmla="*/ 4266388 w 7467600"/>
              <a:gd name="connsiteY904" fmla="*/ 500083 h 6858000"/>
              <a:gd name="connsiteX905" fmla="*/ 4032842 w 7467600"/>
              <a:gd name="connsiteY905" fmla="*/ 211809 h 6858000"/>
              <a:gd name="connsiteX906" fmla="*/ 3882765 w 7467600"/>
              <a:gd name="connsiteY906" fmla="*/ 0 h 6858000"/>
              <a:gd name="connsiteX907" fmla="*/ 3721337 w 7467600"/>
              <a:gd name="connsiteY907" fmla="*/ 0 h 6858000"/>
              <a:gd name="connsiteX908" fmla="*/ 3797544 w 7467600"/>
              <a:gd name="connsiteY908" fmla="*/ 0 h 6858000"/>
              <a:gd name="connsiteX909" fmla="*/ 3775734 w 7467600"/>
              <a:gd name="connsiteY909" fmla="*/ 95131 h 6858000"/>
              <a:gd name="connsiteX910" fmla="*/ 3724807 w 7467600"/>
              <a:gd name="connsiteY910" fmla="*/ 272257 h 6858000"/>
              <a:gd name="connsiteX911" fmla="*/ 3726844 w 7467600"/>
              <a:gd name="connsiteY911" fmla="*/ 282988 h 6858000"/>
              <a:gd name="connsiteX912" fmla="*/ 3742664 w 7467600"/>
              <a:gd name="connsiteY912" fmla="*/ 279918 h 6858000"/>
              <a:gd name="connsiteX913" fmla="*/ 4103910 w 7467600"/>
              <a:gd name="connsiteY913" fmla="*/ 1161917 h 6858000"/>
              <a:gd name="connsiteX914" fmla="*/ 4020269 w 7467600"/>
              <a:gd name="connsiteY914" fmla="*/ 1200406 h 6858000"/>
              <a:gd name="connsiteX915" fmla="*/ 3674882 w 7467600"/>
              <a:gd name="connsiteY915" fmla="*/ 488524 h 6858000"/>
              <a:gd name="connsiteX916" fmla="*/ 3132682 w 7467600"/>
              <a:gd name="connsiteY916" fmla="*/ 1072284 h 6858000"/>
              <a:gd name="connsiteX917" fmla="*/ 2716346 w 7467600"/>
              <a:gd name="connsiteY917" fmla="*/ 1276376 h 6858000"/>
              <a:gd name="connsiteX918" fmla="*/ 2716772 w 7467600"/>
              <a:gd name="connsiteY918" fmla="*/ 1255462 h 6858000"/>
              <a:gd name="connsiteX919" fmla="*/ 3471096 w 7467600"/>
              <a:gd name="connsiteY919" fmla="*/ 437072 h 6858000"/>
              <a:gd name="connsiteX920" fmla="*/ 3639057 w 7467600"/>
              <a:gd name="connsiteY920" fmla="*/ 286334 h 6858000"/>
              <a:gd name="connsiteX921" fmla="*/ 3640309 w 7467600"/>
              <a:gd name="connsiteY921" fmla="*/ 284664 h 6858000"/>
              <a:gd name="connsiteX922" fmla="*/ 3646022 w 7467600"/>
              <a:gd name="connsiteY922" fmla="*/ 276711 h 6858000"/>
              <a:gd name="connsiteX923" fmla="*/ 3707943 w 7467600"/>
              <a:gd name="connsiteY923" fmla="*/ 65958 h 6858000"/>
              <a:gd name="connsiteX924" fmla="*/ 3721337 w 7467600"/>
              <a:gd name="connsiteY924" fmla="*/ 0 h 6858000"/>
              <a:gd name="connsiteX925" fmla="*/ 2867960 w 7467600"/>
              <a:gd name="connsiteY925" fmla="*/ 0 h 6858000"/>
              <a:gd name="connsiteX926" fmla="*/ 2926351 w 7467600"/>
              <a:gd name="connsiteY926" fmla="*/ 0 h 6858000"/>
              <a:gd name="connsiteX927" fmla="*/ 2902823 w 7467600"/>
              <a:gd name="connsiteY927" fmla="*/ 262929 h 6858000"/>
              <a:gd name="connsiteX928" fmla="*/ 2940663 w 7467600"/>
              <a:gd name="connsiteY928" fmla="*/ 140884 h 6858000"/>
              <a:gd name="connsiteX929" fmla="*/ 2947039 w 7467600"/>
              <a:gd name="connsiteY929" fmla="*/ 122524 h 6858000"/>
              <a:gd name="connsiteX930" fmla="*/ 2984316 w 7467600"/>
              <a:gd name="connsiteY930" fmla="*/ 0 h 6858000"/>
              <a:gd name="connsiteX931" fmla="*/ 3016114 w 7467600"/>
              <a:gd name="connsiteY931" fmla="*/ 0 h 6858000"/>
              <a:gd name="connsiteX932" fmla="*/ 2979949 w 7467600"/>
              <a:gd name="connsiteY932" fmla="*/ 119274 h 6858000"/>
              <a:gd name="connsiteX933" fmla="*/ 3023879 w 7467600"/>
              <a:gd name="connsiteY933" fmla="*/ 0 h 6858000"/>
              <a:gd name="connsiteX934" fmla="*/ 3105400 w 7467600"/>
              <a:gd name="connsiteY934" fmla="*/ 0 h 6858000"/>
              <a:gd name="connsiteX935" fmla="*/ 3094669 w 7467600"/>
              <a:gd name="connsiteY935" fmla="*/ 30308 h 6858000"/>
              <a:gd name="connsiteX936" fmla="*/ 2901945 w 7467600"/>
              <a:gd name="connsiteY936" fmla="*/ 466538 h 6858000"/>
              <a:gd name="connsiteX937" fmla="*/ 2815209 w 7467600"/>
              <a:gd name="connsiteY937" fmla="*/ 497361 h 6858000"/>
              <a:gd name="connsiteX938" fmla="*/ 2844845 w 7467600"/>
              <a:gd name="connsiteY938" fmla="*/ 127638 h 6858000"/>
              <a:gd name="connsiteX939" fmla="*/ 2867960 w 7467600"/>
              <a:gd name="connsiteY939" fmla="*/ 0 h 6858000"/>
              <a:gd name="connsiteX940" fmla="*/ 1057230 w 7467600"/>
              <a:gd name="connsiteY940" fmla="*/ 0 h 6858000"/>
              <a:gd name="connsiteX941" fmla="*/ 1111003 w 7467600"/>
              <a:gd name="connsiteY941" fmla="*/ 0 h 6858000"/>
              <a:gd name="connsiteX942" fmla="*/ 1125553 w 7467600"/>
              <a:gd name="connsiteY942" fmla="*/ 52588 h 6858000"/>
              <a:gd name="connsiteX943" fmla="*/ 1304276 w 7467600"/>
              <a:gd name="connsiteY943" fmla="*/ 476275 h 6858000"/>
              <a:gd name="connsiteX944" fmla="*/ 1492066 w 7467600"/>
              <a:gd name="connsiteY944" fmla="*/ 886333 h 6858000"/>
              <a:gd name="connsiteX945" fmla="*/ 1423698 w 7467600"/>
              <a:gd name="connsiteY945" fmla="*/ 710817 h 6858000"/>
              <a:gd name="connsiteX946" fmla="*/ 1357609 w 7467600"/>
              <a:gd name="connsiteY946" fmla="*/ 532892 h 6858000"/>
              <a:gd name="connsiteX947" fmla="*/ 1309550 w 7467600"/>
              <a:gd name="connsiteY947" fmla="*/ 374031 h 6858000"/>
              <a:gd name="connsiteX948" fmla="*/ 1193673 w 7467600"/>
              <a:gd name="connsiteY948" fmla="*/ 49533 h 6858000"/>
              <a:gd name="connsiteX949" fmla="*/ 1164391 w 7467600"/>
              <a:gd name="connsiteY949" fmla="*/ 0 h 6858000"/>
              <a:gd name="connsiteX950" fmla="*/ 1200666 w 7467600"/>
              <a:gd name="connsiteY950" fmla="*/ 0 h 6858000"/>
              <a:gd name="connsiteX951" fmla="*/ 1223408 w 7467600"/>
              <a:gd name="connsiteY951" fmla="*/ 38996 h 6858000"/>
              <a:gd name="connsiteX952" fmla="*/ 1339635 w 7467600"/>
              <a:gd name="connsiteY952" fmla="*/ 365517 h 6858000"/>
              <a:gd name="connsiteX953" fmla="*/ 1387469 w 7467600"/>
              <a:gd name="connsiteY953" fmla="*/ 523079 h 6858000"/>
              <a:gd name="connsiteX954" fmla="*/ 1452685 w 7467600"/>
              <a:gd name="connsiteY954" fmla="*/ 699806 h 6858000"/>
              <a:gd name="connsiteX955" fmla="*/ 1492092 w 7467600"/>
              <a:gd name="connsiteY955" fmla="*/ 800424 h 6858000"/>
              <a:gd name="connsiteX956" fmla="*/ 1455302 w 7467600"/>
              <a:gd name="connsiteY956" fmla="*/ 632913 h 6858000"/>
              <a:gd name="connsiteX957" fmla="*/ 1222336 w 7467600"/>
              <a:gd name="connsiteY957" fmla="*/ 9480 h 6858000"/>
              <a:gd name="connsiteX958" fmla="*/ 1214634 w 7467600"/>
              <a:gd name="connsiteY958" fmla="*/ 0 h 6858000"/>
              <a:gd name="connsiteX959" fmla="*/ 1289827 w 7467600"/>
              <a:gd name="connsiteY959" fmla="*/ 0 h 6858000"/>
              <a:gd name="connsiteX960" fmla="*/ 1321076 w 7467600"/>
              <a:gd name="connsiteY960" fmla="*/ 59722 h 6858000"/>
              <a:gd name="connsiteX961" fmla="*/ 1512579 w 7467600"/>
              <a:gd name="connsiteY961" fmla="*/ 626441 h 6858000"/>
              <a:gd name="connsiteX962" fmla="*/ 1506076 w 7467600"/>
              <a:gd name="connsiteY962" fmla="*/ 1089289 h 6858000"/>
              <a:gd name="connsiteX963" fmla="*/ 1486346 w 7467600"/>
              <a:gd name="connsiteY963" fmla="*/ 1079919 h 6858000"/>
              <a:gd name="connsiteX964" fmla="*/ 1070511 w 7467600"/>
              <a:gd name="connsiteY964" fmla="*/ 48609 h 6858000"/>
              <a:gd name="connsiteX965" fmla="*/ 1057230 w 7467600"/>
              <a:gd name="connsiteY965" fmla="*/ 0 h 6858000"/>
              <a:gd name="connsiteX966" fmla="*/ 43151 w 7467600"/>
              <a:gd name="connsiteY966" fmla="*/ 0 h 6858000"/>
              <a:gd name="connsiteX967" fmla="*/ 95283 w 7467600"/>
              <a:gd name="connsiteY967" fmla="*/ 0 h 6858000"/>
              <a:gd name="connsiteX968" fmla="*/ 300708 w 7467600"/>
              <a:gd name="connsiteY968" fmla="*/ 154571 h 6858000"/>
              <a:gd name="connsiteX969" fmla="*/ 530414 w 7467600"/>
              <a:gd name="connsiteY969" fmla="*/ 354673 h 6858000"/>
              <a:gd name="connsiteX970" fmla="*/ 333785 w 7467600"/>
              <a:gd name="connsiteY970" fmla="*/ 161564 h 6858000"/>
              <a:gd name="connsiteX971" fmla="*/ 147005 w 7467600"/>
              <a:gd name="connsiteY971" fmla="*/ 0 h 6858000"/>
              <a:gd name="connsiteX972" fmla="*/ 272509 w 7467600"/>
              <a:gd name="connsiteY972" fmla="*/ 0 h 6858000"/>
              <a:gd name="connsiteX973" fmla="*/ 326276 w 7467600"/>
              <a:gd name="connsiteY973" fmla="*/ 45847 h 6858000"/>
              <a:gd name="connsiteX974" fmla="*/ 823759 w 7467600"/>
              <a:gd name="connsiteY974" fmla="*/ 574145 h 6858000"/>
              <a:gd name="connsiteX975" fmla="*/ 811254 w 7467600"/>
              <a:gd name="connsiteY975" fmla="*/ 665546 h 6858000"/>
              <a:gd name="connsiteX976" fmla="*/ 154042 w 7467600"/>
              <a:gd name="connsiteY976" fmla="*/ 261522 h 6858000"/>
              <a:gd name="connsiteX977" fmla="*/ 13550 w 7467600"/>
              <a:gd name="connsiteY977" fmla="*/ 158423 h 6858000"/>
              <a:gd name="connsiteX978" fmla="*/ 0 w 7467600"/>
              <a:gd name="connsiteY978" fmla="*/ 146618 h 6858000"/>
              <a:gd name="connsiteX979" fmla="*/ 0 w 7467600"/>
              <a:gd name="connsiteY979" fmla="*/ 59161 h 6858000"/>
              <a:gd name="connsiteX980" fmla="*/ 45427 w 7467600"/>
              <a:gd name="connsiteY980" fmla="*/ 101078 h 6858000"/>
              <a:gd name="connsiteX981" fmla="*/ 630103 w 7467600"/>
              <a:gd name="connsiteY981" fmla="*/ 485885 h 6858000"/>
              <a:gd name="connsiteX982" fmla="*/ 532040 w 7467600"/>
              <a:gd name="connsiteY982" fmla="*/ 399359 h 6858000"/>
              <a:gd name="connsiteX983" fmla="*/ 517618 w 7467600"/>
              <a:gd name="connsiteY983" fmla="*/ 385726 h 6858000"/>
              <a:gd name="connsiteX984" fmla="*/ 285074 w 7467600"/>
              <a:gd name="connsiteY984" fmla="*/ 182755 h 6858000"/>
              <a:gd name="connsiteX985" fmla="*/ 43151 w 7467600"/>
              <a:gd name="connsiteY98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1903353 w 7467600"/>
              <a:gd name="connsiteY127" fmla="*/ 5044827 h 6858000"/>
              <a:gd name="connsiteX128" fmla="*/ 1936931 w 7467600"/>
              <a:gd name="connsiteY128" fmla="*/ 5093954 h 6858000"/>
              <a:gd name="connsiteX129" fmla="*/ 2195868 w 7467600"/>
              <a:gd name="connsiteY129" fmla="*/ 5396574 h 6858000"/>
              <a:gd name="connsiteX130" fmla="*/ 2088852 w 7467600"/>
              <a:gd name="connsiteY130" fmla="*/ 5166123 h 6858000"/>
              <a:gd name="connsiteX131" fmla="*/ 1958241 w 7467600"/>
              <a:gd name="connsiteY131" fmla="*/ 5067955 h 6858000"/>
              <a:gd name="connsiteX132" fmla="*/ 1903353 w 7467600"/>
              <a:gd name="connsiteY132" fmla="*/ 5044827 h 6858000"/>
              <a:gd name="connsiteX133" fmla="*/ 1979378 w 7467600"/>
              <a:gd name="connsiteY133" fmla="*/ 4769504 h 6858000"/>
              <a:gd name="connsiteX134" fmla="*/ 2882120 w 7467600"/>
              <a:gd name="connsiteY134" fmla="*/ 5064547 h 6858000"/>
              <a:gd name="connsiteX135" fmla="*/ 2793103 w 7467600"/>
              <a:gd name="connsiteY135" fmla="*/ 5039699 h 6858000"/>
              <a:gd name="connsiteX136" fmla="*/ 2770041 w 7467600"/>
              <a:gd name="connsiteY136" fmla="*/ 5033634 h 6858000"/>
              <a:gd name="connsiteX137" fmla="*/ 1979378 w 7467600"/>
              <a:gd name="connsiteY137" fmla="*/ 4769504 h 6858000"/>
              <a:gd name="connsiteX138" fmla="*/ 1927410 w 7467600"/>
              <a:gd name="connsiteY138" fmla="*/ 4716164 h 6858000"/>
              <a:gd name="connsiteX139" fmla="*/ 1959587 w 7467600"/>
              <a:gd name="connsiteY139" fmla="*/ 4728849 h 6858000"/>
              <a:gd name="connsiteX140" fmla="*/ 2777707 w 7467600"/>
              <a:gd name="connsiteY140" fmla="*/ 5003991 h 6858000"/>
              <a:gd name="connsiteX141" fmla="*/ 2800768 w 7467600"/>
              <a:gd name="connsiteY141" fmla="*/ 5010056 h 6858000"/>
              <a:gd name="connsiteX142" fmla="*/ 2879408 w 7467600"/>
              <a:gd name="connsiteY142" fmla="*/ 5031590 h 6858000"/>
              <a:gd name="connsiteX143" fmla="*/ 2862295 w 7467600"/>
              <a:gd name="connsiteY143" fmla="*/ 5022958 h 6858000"/>
              <a:gd name="connsiteX144" fmla="*/ 2813343 w 7467600"/>
              <a:gd name="connsiteY144" fmla="*/ 4998369 h 6858000"/>
              <a:gd name="connsiteX145" fmla="*/ 2646245 w 7467600"/>
              <a:gd name="connsiteY145" fmla="*/ 4930999 h 6858000"/>
              <a:gd name="connsiteX146" fmla="*/ 1999243 w 7467600"/>
              <a:gd name="connsiteY146" fmla="*/ 4730524 h 6858000"/>
              <a:gd name="connsiteX147" fmla="*/ 1979527 w 7467600"/>
              <a:gd name="connsiteY147" fmla="*/ 4726651 h 6858000"/>
              <a:gd name="connsiteX148" fmla="*/ 1927410 w 7467600"/>
              <a:gd name="connsiteY148" fmla="*/ 4716164 h 6858000"/>
              <a:gd name="connsiteX149" fmla="*/ 1997014 w 7467600"/>
              <a:gd name="connsiteY149" fmla="*/ 4698007 h 6858000"/>
              <a:gd name="connsiteX150" fmla="*/ 2005458 w 7467600"/>
              <a:gd name="connsiteY150" fmla="*/ 4699540 h 6858000"/>
              <a:gd name="connsiteX151" fmla="*/ 2657186 w 7467600"/>
              <a:gd name="connsiteY151" fmla="*/ 4901687 h 6858000"/>
              <a:gd name="connsiteX152" fmla="*/ 2826662 w 7467600"/>
              <a:gd name="connsiteY152" fmla="*/ 4970362 h 6858000"/>
              <a:gd name="connsiteX153" fmla="*/ 2876100 w 7467600"/>
              <a:gd name="connsiteY153" fmla="*/ 4995397 h 6858000"/>
              <a:gd name="connsiteX154" fmla="*/ 3042600 w 7467600"/>
              <a:gd name="connsiteY154" fmla="*/ 5059532 h 6858000"/>
              <a:gd name="connsiteX155" fmla="*/ 1997014 w 7467600"/>
              <a:gd name="connsiteY155" fmla="*/ 4698007 h 6858000"/>
              <a:gd name="connsiteX156" fmla="*/ 2305292 w 7467600"/>
              <a:gd name="connsiteY156" fmla="*/ 4219492 h 6858000"/>
              <a:gd name="connsiteX157" fmla="*/ 3360922 w 7467600"/>
              <a:gd name="connsiteY157" fmla="*/ 4529373 h 6858000"/>
              <a:gd name="connsiteX158" fmla="*/ 3492420 w 7467600"/>
              <a:gd name="connsiteY158" fmla="*/ 4510145 h 6858000"/>
              <a:gd name="connsiteX159" fmla="*/ 3364086 w 7467600"/>
              <a:gd name="connsiteY159" fmla="*/ 4480340 h 6858000"/>
              <a:gd name="connsiteX160" fmla="*/ 3225818 w 7467600"/>
              <a:gd name="connsiteY160" fmla="*/ 4411822 h 6858000"/>
              <a:gd name="connsiteX161" fmla="*/ 3129696 w 7467600"/>
              <a:gd name="connsiteY161" fmla="*/ 4360704 h 6858000"/>
              <a:gd name="connsiteX162" fmla="*/ 2814545 w 7467600"/>
              <a:gd name="connsiteY162" fmla="*/ 4282955 h 6858000"/>
              <a:gd name="connsiteX163" fmla="*/ 2305292 w 7467600"/>
              <a:gd name="connsiteY163" fmla="*/ 4219492 h 6858000"/>
              <a:gd name="connsiteX164" fmla="*/ 2626982 w 7467600"/>
              <a:gd name="connsiteY164" fmla="*/ 4206450 h 6858000"/>
              <a:gd name="connsiteX165" fmla="*/ 2490617 w 7467600"/>
              <a:gd name="connsiteY165" fmla="*/ 4206951 h 6858000"/>
              <a:gd name="connsiteX166" fmla="*/ 2819869 w 7467600"/>
              <a:gd name="connsiteY166" fmla="*/ 4252936 h 6858000"/>
              <a:gd name="connsiteX167" fmla="*/ 3143018 w 7467600"/>
              <a:gd name="connsiteY167" fmla="*/ 4332698 h 6858000"/>
              <a:gd name="connsiteX168" fmla="*/ 3241520 w 7467600"/>
              <a:gd name="connsiteY168" fmla="*/ 4385112 h 6858000"/>
              <a:gd name="connsiteX169" fmla="*/ 3374575 w 7467600"/>
              <a:gd name="connsiteY169" fmla="*/ 4451517 h 6858000"/>
              <a:gd name="connsiteX170" fmla="*/ 3505221 w 7467600"/>
              <a:gd name="connsiteY170" fmla="*/ 4480757 h 6858000"/>
              <a:gd name="connsiteX171" fmla="*/ 2626982 w 7467600"/>
              <a:gd name="connsiteY171" fmla="*/ 4206450 h 6858000"/>
              <a:gd name="connsiteX172" fmla="*/ 1310106 w 7467600"/>
              <a:gd name="connsiteY172" fmla="*/ 3943217 h 6858000"/>
              <a:gd name="connsiteX173" fmla="*/ 854994 w 7467600"/>
              <a:gd name="connsiteY173" fmla="*/ 4399136 h 6858000"/>
              <a:gd name="connsiteX174" fmla="*/ 742462 w 7467600"/>
              <a:gd name="connsiteY174" fmla="*/ 4594648 h 6858000"/>
              <a:gd name="connsiteX175" fmla="*/ 820602 w 7467600"/>
              <a:gd name="connsiteY175" fmla="*/ 4485915 h 6858000"/>
              <a:gd name="connsiteX176" fmla="*/ 878295 w 7467600"/>
              <a:gd name="connsiteY176" fmla="*/ 4403594 h 6858000"/>
              <a:gd name="connsiteX177" fmla="*/ 1240607 w 7467600"/>
              <a:gd name="connsiteY177" fmla="*/ 4010401 h 6858000"/>
              <a:gd name="connsiteX178" fmla="*/ 1310106 w 7467600"/>
              <a:gd name="connsiteY178" fmla="*/ 3943217 h 6858000"/>
              <a:gd name="connsiteX179" fmla="*/ 1423113 w 7467600"/>
              <a:gd name="connsiteY179" fmla="*/ 3874565 h 6858000"/>
              <a:gd name="connsiteX180" fmla="*/ 1260565 w 7467600"/>
              <a:gd name="connsiteY180" fmla="*/ 4031982 h 6858000"/>
              <a:gd name="connsiteX181" fmla="*/ 901900 w 7467600"/>
              <a:gd name="connsiteY181" fmla="*/ 4421236 h 6858000"/>
              <a:gd name="connsiteX182" fmla="*/ 845044 w 7467600"/>
              <a:gd name="connsiteY182" fmla="*/ 4502436 h 6858000"/>
              <a:gd name="connsiteX183" fmla="*/ 685926 w 7467600"/>
              <a:gd name="connsiteY183" fmla="*/ 4703069 h 6858000"/>
              <a:gd name="connsiteX184" fmla="*/ 684248 w 7467600"/>
              <a:gd name="connsiteY184" fmla="*/ 4706721 h 6858000"/>
              <a:gd name="connsiteX185" fmla="*/ 1423113 w 7467600"/>
              <a:gd name="connsiteY185" fmla="*/ 3874565 h 6858000"/>
              <a:gd name="connsiteX186" fmla="*/ 3316479 w 7467600"/>
              <a:gd name="connsiteY186" fmla="*/ 3872136 h 6858000"/>
              <a:gd name="connsiteX187" fmla="*/ 3546806 w 7467600"/>
              <a:gd name="connsiteY187" fmla="*/ 4356139 h 6858000"/>
              <a:gd name="connsiteX188" fmla="*/ 3364433 w 7467600"/>
              <a:gd name="connsiteY188" fmla="*/ 3953121 h 6858000"/>
              <a:gd name="connsiteX189" fmla="*/ 3316479 w 7467600"/>
              <a:gd name="connsiteY189" fmla="*/ 3872136 h 6858000"/>
              <a:gd name="connsiteX190" fmla="*/ 3291335 w 7467600"/>
              <a:gd name="connsiteY190" fmla="*/ 3767420 h 6858000"/>
              <a:gd name="connsiteX191" fmla="*/ 3390805 w 7467600"/>
              <a:gd name="connsiteY191" fmla="*/ 3937163 h 6858000"/>
              <a:gd name="connsiteX192" fmla="*/ 3579062 w 7467600"/>
              <a:gd name="connsiteY192" fmla="*/ 4359040 h 6858000"/>
              <a:gd name="connsiteX193" fmla="*/ 3467355 w 7467600"/>
              <a:gd name="connsiteY193" fmla="*/ 3988130 h 6858000"/>
              <a:gd name="connsiteX194" fmla="*/ 3310753 w 7467600"/>
              <a:gd name="connsiteY194" fmla="*/ 3787140 h 6858000"/>
              <a:gd name="connsiteX195" fmla="*/ 3291335 w 7467600"/>
              <a:gd name="connsiteY195" fmla="*/ 3767420 h 6858000"/>
              <a:gd name="connsiteX196" fmla="*/ 1635889 w 7467600"/>
              <a:gd name="connsiteY196" fmla="*/ 3709494 h 6858000"/>
              <a:gd name="connsiteX197" fmla="*/ 1634800 w 7467600"/>
              <a:gd name="connsiteY197" fmla="*/ 3731111 h 6858000"/>
              <a:gd name="connsiteX198" fmla="*/ 1635889 w 7467600"/>
              <a:gd name="connsiteY198" fmla="*/ 3709494 h 6858000"/>
              <a:gd name="connsiteX199" fmla="*/ 1510397 w 7467600"/>
              <a:gd name="connsiteY199" fmla="*/ 3684705 h 6858000"/>
              <a:gd name="connsiteX200" fmla="*/ 1146550 w 7467600"/>
              <a:gd name="connsiteY200" fmla="*/ 3802012 h 6858000"/>
              <a:gd name="connsiteX201" fmla="*/ 698834 w 7467600"/>
              <a:gd name="connsiteY201" fmla="*/ 3952272 h 6858000"/>
              <a:gd name="connsiteX202" fmla="*/ 34256 w 7467600"/>
              <a:gd name="connsiteY202" fmla="*/ 4347603 h 6858000"/>
              <a:gd name="connsiteX203" fmla="*/ 527241 w 7467600"/>
              <a:gd name="connsiteY203" fmla="*/ 4065078 h 6858000"/>
              <a:gd name="connsiteX204" fmla="*/ 1510397 w 7467600"/>
              <a:gd name="connsiteY204" fmla="*/ 3684705 h 6858000"/>
              <a:gd name="connsiteX205" fmla="*/ 1313114 w 7467600"/>
              <a:gd name="connsiteY205" fmla="*/ 3655216 h 6858000"/>
              <a:gd name="connsiteX206" fmla="*/ 1109304 w 7467600"/>
              <a:gd name="connsiteY206" fmla="*/ 3669030 h 6858000"/>
              <a:gd name="connsiteX207" fmla="*/ 8129 w 7467600"/>
              <a:gd name="connsiteY207" fmla="*/ 4330519 h 6858000"/>
              <a:gd name="connsiteX208" fmla="*/ 687572 w 7467600"/>
              <a:gd name="connsiteY208" fmla="*/ 3925629 h 6858000"/>
              <a:gd name="connsiteX209" fmla="*/ 1138365 w 7467600"/>
              <a:gd name="connsiteY209" fmla="*/ 3774515 h 6858000"/>
              <a:gd name="connsiteX210" fmla="*/ 1505579 w 7467600"/>
              <a:gd name="connsiteY210" fmla="*/ 3655526 h 6858000"/>
              <a:gd name="connsiteX211" fmla="*/ 1313114 w 7467600"/>
              <a:gd name="connsiteY211" fmla="*/ 3655216 h 6858000"/>
              <a:gd name="connsiteX212" fmla="*/ 3655073 w 7467600"/>
              <a:gd name="connsiteY212" fmla="*/ 3650884 h 6858000"/>
              <a:gd name="connsiteX213" fmla="*/ 3989938 w 7467600"/>
              <a:gd name="connsiteY213" fmla="*/ 3991685 h 6858000"/>
              <a:gd name="connsiteX214" fmla="*/ 4393907 w 7467600"/>
              <a:gd name="connsiteY214" fmla="*/ 4261258 h 6858000"/>
              <a:gd name="connsiteX215" fmla="*/ 4648051 w 7467600"/>
              <a:gd name="connsiteY215" fmla="*/ 4374051 h 6858000"/>
              <a:gd name="connsiteX216" fmla="*/ 4383389 w 7467600"/>
              <a:gd name="connsiteY216" fmla="*/ 4184369 h 6858000"/>
              <a:gd name="connsiteX217" fmla="*/ 4165508 w 7467600"/>
              <a:gd name="connsiteY217" fmla="*/ 4035196 h 6858000"/>
              <a:gd name="connsiteX218" fmla="*/ 4068162 w 7467600"/>
              <a:gd name="connsiteY218" fmla="*/ 3953394 h 6858000"/>
              <a:gd name="connsiteX219" fmla="*/ 3981416 w 7467600"/>
              <a:gd name="connsiteY219" fmla="*/ 3880482 h 6858000"/>
              <a:gd name="connsiteX220" fmla="*/ 3800147 w 7467600"/>
              <a:gd name="connsiteY220" fmla="*/ 3749872 h 6858000"/>
              <a:gd name="connsiteX221" fmla="*/ 3655073 w 7467600"/>
              <a:gd name="connsiteY221" fmla="*/ 3650884 h 6858000"/>
              <a:gd name="connsiteX222" fmla="*/ 3670252 w 7467600"/>
              <a:gd name="connsiteY222" fmla="*/ 3622798 h 6858000"/>
              <a:gd name="connsiteX223" fmla="*/ 3817258 w 7467600"/>
              <a:gd name="connsiteY223" fmla="*/ 3723577 h 6858000"/>
              <a:gd name="connsiteX224" fmla="*/ 4000461 w 7467600"/>
              <a:gd name="connsiteY224" fmla="*/ 3855966 h 6858000"/>
              <a:gd name="connsiteX225" fmla="*/ 4088180 w 7467600"/>
              <a:gd name="connsiteY225" fmla="*/ 3929774 h 6858000"/>
              <a:gd name="connsiteX226" fmla="*/ 4184555 w 7467600"/>
              <a:gd name="connsiteY226" fmla="*/ 4010683 h 6858000"/>
              <a:gd name="connsiteX227" fmla="*/ 4399563 w 7467600"/>
              <a:gd name="connsiteY227" fmla="*/ 4158106 h 6858000"/>
              <a:gd name="connsiteX228" fmla="*/ 4684469 w 7467600"/>
              <a:gd name="connsiteY228" fmla="*/ 4364680 h 6858000"/>
              <a:gd name="connsiteX229" fmla="*/ 4690271 w 7467600"/>
              <a:gd name="connsiteY229" fmla="*/ 4370034 h 6858000"/>
              <a:gd name="connsiteX230" fmla="*/ 4136093 w 7467600"/>
              <a:gd name="connsiteY230" fmla="*/ 3858466 h 6858000"/>
              <a:gd name="connsiteX231" fmla="*/ 3670252 w 7467600"/>
              <a:gd name="connsiteY231" fmla="*/ 3622798 h 6858000"/>
              <a:gd name="connsiteX232" fmla="*/ 4440129 w 7467600"/>
              <a:gd name="connsiteY232" fmla="*/ 3448571 h 6858000"/>
              <a:gd name="connsiteX233" fmla="*/ 4856525 w 7467600"/>
              <a:gd name="connsiteY233" fmla="*/ 3915351 h 6858000"/>
              <a:gd name="connsiteX234" fmla="*/ 5059055 w 7467600"/>
              <a:gd name="connsiteY234" fmla="*/ 4108918 h 6858000"/>
              <a:gd name="connsiteX235" fmla="*/ 5290070 w 7467600"/>
              <a:gd name="connsiteY235" fmla="*/ 4263619 h 6858000"/>
              <a:gd name="connsiteX236" fmla="*/ 4834991 w 7467600"/>
              <a:gd name="connsiteY236" fmla="*/ 3830985 h 6858000"/>
              <a:gd name="connsiteX237" fmla="*/ 4440129 w 7467600"/>
              <a:gd name="connsiteY237" fmla="*/ 3448571 h 6858000"/>
              <a:gd name="connsiteX238" fmla="*/ 4441737 w 7467600"/>
              <a:gd name="connsiteY238" fmla="*/ 3399734 h 6858000"/>
              <a:gd name="connsiteX239" fmla="*/ 4431236 w 7467600"/>
              <a:gd name="connsiteY239" fmla="*/ 3400954 h 6858000"/>
              <a:gd name="connsiteX240" fmla="*/ 4557150 w 7467600"/>
              <a:gd name="connsiteY240" fmla="*/ 3510023 h 6858000"/>
              <a:gd name="connsiteX241" fmla="*/ 4856936 w 7467600"/>
              <a:gd name="connsiteY241" fmla="*/ 3809146 h 6858000"/>
              <a:gd name="connsiteX242" fmla="*/ 5111996 w 7467600"/>
              <a:gd name="connsiteY242" fmla="*/ 4065759 h 6858000"/>
              <a:gd name="connsiteX243" fmla="*/ 5388878 w 7467600"/>
              <a:gd name="connsiteY243" fmla="*/ 4300185 h 6858000"/>
              <a:gd name="connsiteX244" fmla="*/ 5425556 w 7467600"/>
              <a:gd name="connsiteY244" fmla="*/ 4308967 h 6858000"/>
              <a:gd name="connsiteX245" fmla="*/ 4943646 w 7467600"/>
              <a:gd name="connsiteY245" fmla="*/ 3822916 h 6858000"/>
              <a:gd name="connsiteX246" fmla="*/ 4594837 w 7467600"/>
              <a:gd name="connsiteY246" fmla="*/ 3532274 h 6858000"/>
              <a:gd name="connsiteX247" fmla="*/ 4441737 w 7467600"/>
              <a:gd name="connsiteY247" fmla="*/ 3399734 h 6858000"/>
              <a:gd name="connsiteX248" fmla="*/ 5425834 w 7467600"/>
              <a:gd name="connsiteY248" fmla="*/ 3162785 h 6858000"/>
              <a:gd name="connsiteX249" fmla="*/ 5401644 w 7467600"/>
              <a:gd name="connsiteY249" fmla="*/ 3617847 h 6858000"/>
              <a:gd name="connsiteX250" fmla="*/ 5467256 w 7467600"/>
              <a:gd name="connsiteY250" fmla="*/ 4175494 h 6858000"/>
              <a:gd name="connsiteX251" fmla="*/ 5448069 w 7467600"/>
              <a:gd name="connsiteY251" fmla="*/ 3567554 h 6858000"/>
              <a:gd name="connsiteX252" fmla="*/ 5425834 w 7467600"/>
              <a:gd name="connsiteY252" fmla="*/ 3162785 h 6858000"/>
              <a:gd name="connsiteX253" fmla="*/ 1318687 w 7467600"/>
              <a:gd name="connsiteY253" fmla="*/ 3113840 h 6858000"/>
              <a:gd name="connsiteX254" fmla="*/ 1066793 w 7467600"/>
              <a:gd name="connsiteY254" fmla="*/ 3212171 h 6858000"/>
              <a:gd name="connsiteX255" fmla="*/ 993319 w 7467600"/>
              <a:gd name="connsiteY255" fmla="*/ 3247648 h 6858000"/>
              <a:gd name="connsiteX256" fmla="*/ 853081 w 7467600"/>
              <a:gd name="connsiteY256" fmla="*/ 3312410 h 6858000"/>
              <a:gd name="connsiteX257" fmla="*/ 805957 w 7467600"/>
              <a:gd name="connsiteY257" fmla="*/ 3330443 h 6858000"/>
              <a:gd name="connsiteX258" fmla="*/ 1318687 w 7467600"/>
              <a:gd name="connsiteY258" fmla="*/ 3113840 h 6858000"/>
              <a:gd name="connsiteX259" fmla="*/ 5453702 w 7467600"/>
              <a:gd name="connsiteY259" fmla="*/ 3090882 h 6858000"/>
              <a:gd name="connsiteX260" fmla="*/ 5480135 w 7467600"/>
              <a:gd name="connsiteY260" fmla="*/ 3565802 h 6858000"/>
              <a:gd name="connsiteX261" fmla="*/ 5499023 w 7467600"/>
              <a:gd name="connsiteY261" fmla="*/ 4166310 h 6858000"/>
              <a:gd name="connsiteX262" fmla="*/ 5547022 w 7467600"/>
              <a:gd name="connsiteY262" fmla="*/ 3607838 h 6858000"/>
              <a:gd name="connsiteX263" fmla="*/ 5515964 w 7467600"/>
              <a:gd name="connsiteY263" fmla="*/ 3378541 h 6858000"/>
              <a:gd name="connsiteX264" fmla="*/ 5453702 w 7467600"/>
              <a:gd name="connsiteY264" fmla="*/ 3090882 h 6858000"/>
              <a:gd name="connsiteX265" fmla="*/ 1238695 w 7467600"/>
              <a:gd name="connsiteY265" fmla="*/ 3076820 h 6858000"/>
              <a:gd name="connsiteX266" fmla="*/ 716371 w 7467600"/>
              <a:gd name="connsiteY266" fmla="*/ 3293249 h 6858000"/>
              <a:gd name="connsiteX267" fmla="*/ 579522 w 7467600"/>
              <a:gd name="connsiteY267" fmla="*/ 3371759 h 6858000"/>
              <a:gd name="connsiteX268" fmla="*/ 600288 w 7467600"/>
              <a:gd name="connsiteY268" fmla="*/ 3365555 h 6858000"/>
              <a:gd name="connsiteX269" fmla="*/ 840692 w 7467600"/>
              <a:gd name="connsiteY269" fmla="*/ 3284921 h 6858000"/>
              <a:gd name="connsiteX270" fmla="*/ 979248 w 7467600"/>
              <a:gd name="connsiteY270" fmla="*/ 3221003 h 6858000"/>
              <a:gd name="connsiteX271" fmla="*/ 1053282 w 7467600"/>
              <a:gd name="connsiteY271" fmla="*/ 3185247 h 6858000"/>
              <a:gd name="connsiteX272" fmla="*/ 1320603 w 7467600"/>
              <a:gd name="connsiteY272" fmla="*/ 3081281 h 6858000"/>
              <a:gd name="connsiteX273" fmla="*/ 1238695 w 7467600"/>
              <a:gd name="connsiteY273" fmla="*/ 3076820 h 6858000"/>
              <a:gd name="connsiteX274" fmla="*/ 5425627 w 7467600"/>
              <a:gd name="connsiteY274" fmla="*/ 2954192 h 6858000"/>
              <a:gd name="connsiteX275" fmla="*/ 5470770 w 7467600"/>
              <a:gd name="connsiteY275" fmla="*/ 3005435 h 6858000"/>
              <a:gd name="connsiteX276" fmla="*/ 5519779 w 7467600"/>
              <a:gd name="connsiteY276" fmla="*/ 4359223 h 6858000"/>
              <a:gd name="connsiteX277" fmla="*/ 5520293 w 7467600"/>
              <a:gd name="connsiteY277" fmla="*/ 4360602 h 6858000"/>
              <a:gd name="connsiteX278" fmla="*/ 5767221 w 7467600"/>
              <a:gd name="connsiteY278" fmla="*/ 4665564 h 6858000"/>
              <a:gd name="connsiteX279" fmla="*/ 6937169 w 7467600"/>
              <a:gd name="connsiteY279" fmla="*/ 4815941 h 6858000"/>
              <a:gd name="connsiteX280" fmla="*/ 6953922 w 7467600"/>
              <a:gd name="connsiteY280" fmla="*/ 4890068 h 6858000"/>
              <a:gd name="connsiteX281" fmla="*/ 6071359 w 7467600"/>
              <a:gd name="connsiteY281" fmla="*/ 4770770 h 6858000"/>
              <a:gd name="connsiteX282" fmla="*/ 6038839 w 7467600"/>
              <a:gd name="connsiteY282" fmla="*/ 4764474 h 6858000"/>
              <a:gd name="connsiteX283" fmla="*/ 6038706 w 7467600"/>
              <a:gd name="connsiteY283" fmla="*/ 4763847 h 6858000"/>
              <a:gd name="connsiteX284" fmla="*/ 6037784 w 7467600"/>
              <a:gd name="connsiteY284" fmla="*/ 4764270 h 6858000"/>
              <a:gd name="connsiteX285" fmla="*/ 6038839 w 7467600"/>
              <a:gd name="connsiteY285" fmla="*/ 4764474 h 6858000"/>
              <a:gd name="connsiteX286" fmla="*/ 6040338 w 7467600"/>
              <a:gd name="connsiteY286" fmla="*/ 4771418 h 6858000"/>
              <a:gd name="connsiteX287" fmla="*/ 6024488 w 7467600"/>
              <a:gd name="connsiteY287" fmla="*/ 4809903 h 6858000"/>
              <a:gd name="connsiteX288" fmla="*/ 5599771 w 7467600"/>
              <a:gd name="connsiteY288" fmla="*/ 5509652 h 6858000"/>
              <a:gd name="connsiteX289" fmla="*/ 5548843 w 7467600"/>
              <a:gd name="connsiteY289" fmla="*/ 5563845 h 6858000"/>
              <a:gd name="connsiteX290" fmla="*/ 5940952 w 7467600"/>
              <a:gd name="connsiteY290" fmla="*/ 6250028 h 6858000"/>
              <a:gd name="connsiteX291" fmla="*/ 6043441 w 7467600"/>
              <a:gd name="connsiteY291" fmla="*/ 6665847 h 6858000"/>
              <a:gd name="connsiteX292" fmla="*/ 6093432 w 7467600"/>
              <a:gd name="connsiteY292" fmla="*/ 6858000 h 6858000"/>
              <a:gd name="connsiteX293" fmla="*/ 6034344 w 7467600"/>
              <a:gd name="connsiteY293" fmla="*/ 6858000 h 6858000"/>
              <a:gd name="connsiteX294" fmla="*/ 6026679 w 7467600"/>
              <a:gd name="connsiteY294" fmla="*/ 6836959 h 6858000"/>
              <a:gd name="connsiteX295" fmla="*/ 5800441 w 7467600"/>
              <a:gd name="connsiteY295" fmla="*/ 6335286 h 6858000"/>
              <a:gd name="connsiteX296" fmla="*/ 5526562 w 7467600"/>
              <a:gd name="connsiteY296" fmla="*/ 5705388 h 6858000"/>
              <a:gd name="connsiteX297" fmla="*/ 5519640 w 7467600"/>
              <a:gd name="connsiteY297" fmla="*/ 5683774 h 6858000"/>
              <a:gd name="connsiteX298" fmla="*/ 5844559 w 7467600"/>
              <a:gd name="connsiteY298" fmla="*/ 6553349 h 6858000"/>
              <a:gd name="connsiteX299" fmla="*/ 5975994 w 7467600"/>
              <a:gd name="connsiteY299" fmla="*/ 6858000 h 6858000"/>
              <a:gd name="connsiteX300" fmla="*/ 5898547 w 7467600"/>
              <a:gd name="connsiteY300" fmla="*/ 6858000 h 6858000"/>
              <a:gd name="connsiteX301" fmla="*/ 5682041 w 7467600"/>
              <a:gd name="connsiteY301" fmla="*/ 6355860 h 6858000"/>
              <a:gd name="connsiteX302" fmla="*/ 5461758 w 7467600"/>
              <a:gd name="connsiteY302" fmla="*/ 5820220 h 6858000"/>
              <a:gd name="connsiteX303" fmla="*/ 5237282 w 7467600"/>
              <a:gd name="connsiteY303" fmla="*/ 6579086 h 6858000"/>
              <a:gd name="connsiteX304" fmla="*/ 5115009 w 7467600"/>
              <a:gd name="connsiteY304" fmla="*/ 6858000 h 6858000"/>
              <a:gd name="connsiteX305" fmla="*/ 5028074 w 7467600"/>
              <a:gd name="connsiteY305" fmla="*/ 6858000 h 6858000"/>
              <a:gd name="connsiteX306" fmla="*/ 5079508 w 7467600"/>
              <a:gd name="connsiteY306" fmla="*/ 6749074 h 6858000"/>
              <a:gd name="connsiteX307" fmla="*/ 5371846 w 7467600"/>
              <a:gd name="connsiteY307" fmla="*/ 5924413 h 6858000"/>
              <a:gd name="connsiteX308" fmla="*/ 5270512 w 7467600"/>
              <a:gd name="connsiteY308" fmla="*/ 6138975 h 6858000"/>
              <a:gd name="connsiteX309" fmla="*/ 5062409 w 7467600"/>
              <a:gd name="connsiteY309" fmla="*/ 6653544 h 6858000"/>
              <a:gd name="connsiteX310" fmla="*/ 5036628 w 7467600"/>
              <a:gd name="connsiteY310" fmla="*/ 6754247 h 6858000"/>
              <a:gd name="connsiteX311" fmla="*/ 5009112 w 7467600"/>
              <a:gd name="connsiteY311" fmla="*/ 6858000 h 6858000"/>
              <a:gd name="connsiteX312" fmla="*/ 4976679 w 7467600"/>
              <a:gd name="connsiteY312" fmla="*/ 6858000 h 6858000"/>
              <a:gd name="connsiteX313" fmla="*/ 5006537 w 7467600"/>
              <a:gd name="connsiteY313" fmla="*/ 6747068 h 6858000"/>
              <a:gd name="connsiteX314" fmla="*/ 5032723 w 7467600"/>
              <a:gd name="connsiteY314" fmla="*/ 6644957 h 6858000"/>
              <a:gd name="connsiteX315" fmla="*/ 5242949 w 7467600"/>
              <a:gd name="connsiteY315" fmla="*/ 6125175 h 6858000"/>
              <a:gd name="connsiteX316" fmla="*/ 5286321 w 7467600"/>
              <a:gd name="connsiteY316" fmla="*/ 6033555 h 6858000"/>
              <a:gd name="connsiteX317" fmla="*/ 5008210 w 7467600"/>
              <a:gd name="connsiteY317" fmla="*/ 6649194 h 6858000"/>
              <a:gd name="connsiteX318" fmla="*/ 4986321 w 7467600"/>
              <a:gd name="connsiteY318" fmla="*/ 6765687 h 6858000"/>
              <a:gd name="connsiteX319" fmla="*/ 4973474 w 7467600"/>
              <a:gd name="connsiteY319" fmla="*/ 6858000 h 6858000"/>
              <a:gd name="connsiteX320" fmla="*/ 4907178 w 7467600"/>
              <a:gd name="connsiteY320" fmla="*/ 6858000 h 6858000"/>
              <a:gd name="connsiteX321" fmla="*/ 4910810 w 7467600"/>
              <a:gd name="connsiteY321" fmla="*/ 6829660 h 6858000"/>
              <a:gd name="connsiteX322" fmla="*/ 4987461 w 7467600"/>
              <a:gd name="connsiteY322" fmla="*/ 6432994 h 6858000"/>
              <a:gd name="connsiteX323" fmla="*/ 5179262 w 7467600"/>
              <a:gd name="connsiteY323" fmla="*/ 6035044 h 6858000"/>
              <a:gd name="connsiteX324" fmla="*/ 4689678 w 7467600"/>
              <a:gd name="connsiteY324" fmla="*/ 6440241 h 6858000"/>
              <a:gd name="connsiteX325" fmla="*/ 4477543 w 7467600"/>
              <a:gd name="connsiteY325" fmla="*/ 6674836 h 6858000"/>
              <a:gd name="connsiteX326" fmla="*/ 4329957 w 7467600"/>
              <a:gd name="connsiteY326" fmla="*/ 6858000 h 6858000"/>
              <a:gd name="connsiteX327" fmla="*/ 4218595 w 7467600"/>
              <a:gd name="connsiteY327" fmla="*/ 6858000 h 6858000"/>
              <a:gd name="connsiteX328" fmla="*/ 4368888 w 7467600"/>
              <a:gd name="connsiteY328" fmla="*/ 6668412 h 6858000"/>
              <a:gd name="connsiteX329" fmla="*/ 4563091 w 7467600"/>
              <a:gd name="connsiteY329" fmla="*/ 6442508 h 6858000"/>
              <a:gd name="connsiteX330" fmla="*/ 5387324 w 7467600"/>
              <a:gd name="connsiteY330" fmla="*/ 5705830 h 6858000"/>
              <a:gd name="connsiteX331" fmla="*/ 5073620 w 7467600"/>
              <a:gd name="connsiteY331" fmla="*/ 5955437 h 6858000"/>
              <a:gd name="connsiteX332" fmla="*/ 4689789 w 7467600"/>
              <a:gd name="connsiteY332" fmla="*/ 6268382 h 6858000"/>
              <a:gd name="connsiteX333" fmla="*/ 4418722 w 7467600"/>
              <a:gd name="connsiteY333" fmla="*/ 6570886 h 6858000"/>
              <a:gd name="connsiteX334" fmla="*/ 4214944 w 7467600"/>
              <a:gd name="connsiteY334" fmla="*/ 6858000 h 6858000"/>
              <a:gd name="connsiteX335" fmla="*/ 4177898 w 7467600"/>
              <a:gd name="connsiteY335" fmla="*/ 6858000 h 6858000"/>
              <a:gd name="connsiteX336" fmla="*/ 4391597 w 7467600"/>
              <a:gd name="connsiteY336" fmla="*/ 6556370 h 6858000"/>
              <a:gd name="connsiteX337" fmla="*/ 4668889 w 7467600"/>
              <a:gd name="connsiteY337" fmla="*/ 6246399 h 6858000"/>
              <a:gd name="connsiteX338" fmla="*/ 5055427 w 7467600"/>
              <a:gd name="connsiteY338" fmla="*/ 5931476 h 6858000"/>
              <a:gd name="connsiteX339" fmla="*/ 5371814 w 7467600"/>
              <a:gd name="connsiteY339" fmla="*/ 5678975 h 6858000"/>
              <a:gd name="connsiteX340" fmla="*/ 4987918 w 7467600"/>
              <a:gd name="connsiteY340" fmla="*/ 5838701 h 6858000"/>
              <a:gd name="connsiteX341" fmla="*/ 4317146 w 7467600"/>
              <a:gd name="connsiteY341" fmla="*/ 6587716 h 6858000"/>
              <a:gd name="connsiteX342" fmla="*/ 4171627 w 7467600"/>
              <a:gd name="connsiteY342" fmla="*/ 6858000 h 6858000"/>
              <a:gd name="connsiteX343" fmla="*/ 4081585 w 7467600"/>
              <a:gd name="connsiteY343" fmla="*/ 6858000 h 6858000"/>
              <a:gd name="connsiteX344" fmla="*/ 4238603 w 7467600"/>
              <a:gd name="connsiteY344" fmla="*/ 6559341 h 6858000"/>
              <a:gd name="connsiteX345" fmla="*/ 4778333 w 7467600"/>
              <a:gd name="connsiteY345" fmla="*/ 5873626 h 6858000"/>
              <a:gd name="connsiteX346" fmla="*/ 5414185 w 7467600"/>
              <a:gd name="connsiteY346" fmla="*/ 5573882 h 6858000"/>
              <a:gd name="connsiteX347" fmla="*/ 5959648 w 7467600"/>
              <a:gd name="connsiteY347" fmla="*/ 4760797 h 6858000"/>
              <a:gd name="connsiteX348" fmla="*/ 5355019 w 7467600"/>
              <a:gd name="connsiteY348" fmla="*/ 4734672 h 6858000"/>
              <a:gd name="connsiteX349" fmla="*/ 5083565 w 7467600"/>
              <a:gd name="connsiteY349" fmla="*/ 5179121 h 6858000"/>
              <a:gd name="connsiteX350" fmla="*/ 4713577 w 7467600"/>
              <a:gd name="connsiteY350" fmla="*/ 5616803 h 6858000"/>
              <a:gd name="connsiteX351" fmla="*/ 3989559 w 7467600"/>
              <a:gd name="connsiteY351" fmla="*/ 6145945 h 6858000"/>
              <a:gd name="connsiteX352" fmla="*/ 3939824 w 7467600"/>
              <a:gd name="connsiteY352" fmla="*/ 6066900 h 6858000"/>
              <a:gd name="connsiteX353" fmla="*/ 4584537 w 7467600"/>
              <a:gd name="connsiteY353" fmla="*/ 5324826 h 6858000"/>
              <a:gd name="connsiteX354" fmla="*/ 5037105 w 7467600"/>
              <a:gd name="connsiteY354" fmla="*/ 5088765 h 6858000"/>
              <a:gd name="connsiteX355" fmla="*/ 5039930 w 7467600"/>
              <a:gd name="connsiteY355" fmla="*/ 5089585 h 6858000"/>
              <a:gd name="connsiteX356" fmla="*/ 5263764 w 7467600"/>
              <a:gd name="connsiteY356" fmla="*/ 4735525 h 6858000"/>
              <a:gd name="connsiteX357" fmla="*/ 4086300 w 7467600"/>
              <a:gd name="connsiteY357" fmla="*/ 4884599 h 6858000"/>
              <a:gd name="connsiteX358" fmla="*/ 4085485 w 7467600"/>
              <a:gd name="connsiteY358" fmla="*/ 4899070 h 6858000"/>
              <a:gd name="connsiteX359" fmla="*/ 3871915 w 7467600"/>
              <a:gd name="connsiteY359" fmla="*/ 5253645 h 6858000"/>
              <a:gd name="connsiteX360" fmla="*/ 3799374 w 7467600"/>
              <a:gd name="connsiteY360" fmla="*/ 5466127 h 6858000"/>
              <a:gd name="connsiteX361" fmla="*/ 3498850 w 7467600"/>
              <a:gd name="connsiteY361" fmla="*/ 6661888 h 6858000"/>
              <a:gd name="connsiteX362" fmla="*/ 3399216 w 7467600"/>
              <a:gd name="connsiteY362" fmla="*/ 6858000 h 6858000"/>
              <a:gd name="connsiteX363" fmla="*/ 3303688 w 7467600"/>
              <a:gd name="connsiteY363" fmla="*/ 6858000 h 6858000"/>
              <a:gd name="connsiteX364" fmla="*/ 3391774 w 7467600"/>
              <a:gd name="connsiteY364" fmla="*/ 6697181 h 6858000"/>
              <a:gd name="connsiteX365" fmla="*/ 3735540 w 7467600"/>
              <a:gd name="connsiteY365" fmla="*/ 5546923 h 6858000"/>
              <a:gd name="connsiteX366" fmla="*/ 3729438 w 7467600"/>
              <a:gd name="connsiteY366" fmla="*/ 5569058 h 6858000"/>
              <a:gd name="connsiteX367" fmla="*/ 3707782 w 7467600"/>
              <a:gd name="connsiteY367" fmla="*/ 5644908 h 6858000"/>
              <a:gd name="connsiteX368" fmla="*/ 3583827 w 7467600"/>
              <a:gd name="connsiteY368" fmla="*/ 6039215 h 6858000"/>
              <a:gd name="connsiteX369" fmla="*/ 3547861 w 7467600"/>
              <a:gd name="connsiteY369" fmla="*/ 6129609 h 6858000"/>
              <a:gd name="connsiteX370" fmla="*/ 3490905 w 7467600"/>
              <a:gd name="connsiteY370" fmla="*/ 6277660 h 6858000"/>
              <a:gd name="connsiteX371" fmla="*/ 3455859 w 7467600"/>
              <a:gd name="connsiteY371" fmla="*/ 6391301 h 6858000"/>
              <a:gd name="connsiteX372" fmla="*/ 3429112 w 7467600"/>
              <a:gd name="connsiteY372" fmla="*/ 6479469 h 6858000"/>
              <a:gd name="connsiteX373" fmla="*/ 3304862 w 7467600"/>
              <a:gd name="connsiteY373" fmla="*/ 6796476 h 6858000"/>
              <a:gd name="connsiteX374" fmla="*/ 3276071 w 7467600"/>
              <a:gd name="connsiteY374" fmla="*/ 6858000 h 6858000"/>
              <a:gd name="connsiteX375" fmla="*/ 3240805 w 7467600"/>
              <a:gd name="connsiteY375" fmla="*/ 6858000 h 6858000"/>
              <a:gd name="connsiteX376" fmla="*/ 3275917 w 7467600"/>
              <a:gd name="connsiteY376" fmla="*/ 6783192 h 6858000"/>
              <a:gd name="connsiteX377" fmla="*/ 3399358 w 7467600"/>
              <a:gd name="connsiteY377" fmla="*/ 6469011 h 6858000"/>
              <a:gd name="connsiteX378" fmla="*/ 3425650 w 7467600"/>
              <a:gd name="connsiteY378" fmla="*/ 6381333 h 6858000"/>
              <a:gd name="connsiteX379" fmla="*/ 3460661 w 7467600"/>
              <a:gd name="connsiteY379" fmla="*/ 6266763 h 6858000"/>
              <a:gd name="connsiteX380" fmla="*/ 3518021 w 7467600"/>
              <a:gd name="connsiteY380" fmla="*/ 6117298 h 6858000"/>
              <a:gd name="connsiteX381" fmla="*/ 3554035 w 7467600"/>
              <a:gd name="connsiteY381" fmla="*/ 6027832 h 6858000"/>
              <a:gd name="connsiteX382" fmla="*/ 3677174 w 7467600"/>
              <a:gd name="connsiteY382" fmla="*/ 5636351 h 6858000"/>
              <a:gd name="connsiteX383" fmla="*/ 3698819 w 7467600"/>
              <a:gd name="connsiteY383" fmla="*/ 5560503 h 6858000"/>
              <a:gd name="connsiteX384" fmla="*/ 3702094 w 7467600"/>
              <a:gd name="connsiteY384" fmla="*/ 5549194 h 6858000"/>
              <a:gd name="connsiteX385" fmla="*/ 3398355 w 7467600"/>
              <a:gd name="connsiteY385" fmla="*/ 6094603 h 6858000"/>
              <a:gd name="connsiteX386" fmla="*/ 3193941 w 7467600"/>
              <a:gd name="connsiteY386" fmla="*/ 6798775 h 6858000"/>
              <a:gd name="connsiteX387" fmla="*/ 3184140 w 7467600"/>
              <a:gd name="connsiteY387" fmla="*/ 6858000 h 6858000"/>
              <a:gd name="connsiteX388" fmla="*/ 3099978 w 7467600"/>
              <a:gd name="connsiteY388" fmla="*/ 6858000 h 6858000"/>
              <a:gd name="connsiteX389" fmla="*/ 3101556 w 7467600"/>
              <a:gd name="connsiteY389" fmla="*/ 6843337 h 6858000"/>
              <a:gd name="connsiteX390" fmla="*/ 3370162 w 7467600"/>
              <a:gd name="connsiteY390" fmla="*/ 5785550 h 6858000"/>
              <a:gd name="connsiteX391" fmla="*/ 3746477 w 7467600"/>
              <a:gd name="connsiteY391" fmla="*/ 5377889 h 6858000"/>
              <a:gd name="connsiteX392" fmla="*/ 3863399 w 7467600"/>
              <a:gd name="connsiteY392" fmla="*/ 5087257 h 6858000"/>
              <a:gd name="connsiteX393" fmla="*/ 3968712 w 7467600"/>
              <a:gd name="connsiteY393" fmla="*/ 4913989 h 6858000"/>
              <a:gd name="connsiteX394" fmla="*/ 2792390 w 7467600"/>
              <a:gd name="connsiteY394" fmla="*/ 5382974 h 6858000"/>
              <a:gd name="connsiteX395" fmla="*/ 2714982 w 7467600"/>
              <a:gd name="connsiteY395" fmla="*/ 5427051 h 6858000"/>
              <a:gd name="connsiteX396" fmla="*/ 2813361 w 7467600"/>
              <a:gd name="connsiteY396" fmla="*/ 6023912 h 6858000"/>
              <a:gd name="connsiteX397" fmla="*/ 2688430 w 7467600"/>
              <a:gd name="connsiteY397" fmla="*/ 6801564 h 6858000"/>
              <a:gd name="connsiteX398" fmla="*/ 2629626 w 7467600"/>
              <a:gd name="connsiteY398" fmla="*/ 6763394 h 6858000"/>
              <a:gd name="connsiteX399" fmla="*/ 2565328 w 7467600"/>
              <a:gd name="connsiteY399" fmla="*/ 5516399 h 6858000"/>
              <a:gd name="connsiteX400" fmla="*/ 1922999 w 7467600"/>
              <a:gd name="connsiteY400" fmla="*/ 5980343 h 6858000"/>
              <a:gd name="connsiteX401" fmla="*/ 1950261 w 7467600"/>
              <a:gd name="connsiteY401" fmla="*/ 6405858 h 6858000"/>
              <a:gd name="connsiteX402" fmla="*/ 2365554 w 7467600"/>
              <a:gd name="connsiteY402" fmla="*/ 6759107 h 6858000"/>
              <a:gd name="connsiteX403" fmla="*/ 2424142 w 7467600"/>
              <a:gd name="connsiteY403" fmla="*/ 6858000 h 6858000"/>
              <a:gd name="connsiteX404" fmla="*/ 2395994 w 7467600"/>
              <a:gd name="connsiteY404" fmla="*/ 6858000 h 6858000"/>
              <a:gd name="connsiteX405" fmla="*/ 2392863 w 7467600"/>
              <a:gd name="connsiteY405" fmla="*/ 6852964 h 6858000"/>
              <a:gd name="connsiteX406" fmla="*/ 2017589 w 7467600"/>
              <a:gd name="connsiteY406" fmla="*/ 6493982 h 6858000"/>
              <a:gd name="connsiteX407" fmla="*/ 2147336 w 7467600"/>
              <a:gd name="connsiteY407" fmla="*/ 6594052 h 6858000"/>
              <a:gd name="connsiteX408" fmla="*/ 2207047 w 7467600"/>
              <a:gd name="connsiteY408" fmla="*/ 6654540 h 6858000"/>
              <a:gd name="connsiteX409" fmla="*/ 2299106 w 7467600"/>
              <a:gd name="connsiteY409" fmla="*/ 6778931 h 6858000"/>
              <a:gd name="connsiteX410" fmla="*/ 2314430 w 7467600"/>
              <a:gd name="connsiteY410" fmla="*/ 6801144 h 6858000"/>
              <a:gd name="connsiteX411" fmla="*/ 2352406 w 7467600"/>
              <a:gd name="connsiteY411" fmla="*/ 6858000 h 6858000"/>
              <a:gd name="connsiteX412" fmla="*/ 2314492 w 7467600"/>
              <a:gd name="connsiteY412" fmla="*/ 6858000 h 6858000"/>
              <a:gd name="connsiteX413" fmla="*/ 2288095 w 7467600"/>
              <a:gd name="connsiteY413" fmla="*/ 6818030 h 6858000"/>
              <a:gd name="connsiteX414" fmla="*/ 2272768 w 7467600"/>
              <a:gd name="connsiteY414" fmla="*/ 6795822 h 6858000"/>
              <a:gd name="connsiteX415" fmla="*/ 2182715 w 7467600"/>
              <a:gd name="connsiteY415" fmla="*/ 6675071 h 6858000"/>
              <a:gd name="connsiteX416" fmla="*/ 2032061 w 7467600"/>
              <a:gd name="connsiteY416" fmla="*/ 6541380 h 6858000"/>
              <a:gd name="connsiteX417" fmla="*/ 2257220 w 7467600"/>
              <a:gd name="connsiteY417" fmla="*/ 6826257 h 6858000"/>
              <a:gd name="connsiteX418" fmla="*/ 2281324 w 7467600"/>
              <a:gd name="connsiteY418" fmla="*/ 6858000 h 6858000"/>
              <a:gd name="connsiteX419" fmla="*/ 2242860 w 7467600"/>
              <a:gd name="connsiteY419" fmla="*/ 6858000 h 6858000"/>
              <a:gd name="connsiteX420" fmla="*/ 2232818 w 7467600"/>
              <a:gd name="connsiteY420" fmla="*/ 6844926 h 6858000"/>
              <a:gd name="connsiteX421" fmla="*/ 1990172 w 7467600"/>
              <a:gd name="connsiteY421" fmla="*/ 6542121 h 6858000"/>
              <a:gd name="connsiteX422" fmla="*/ 2124090 w 7467600"/>
              <a:gd name="connsiteY422" fmla="*/ 6761017 h 6858000"/>
              <a:gd name="connsiteX423" fmla="*/ 2200380 w 7467600"/>
              <a:gd name="connsiteY423" fmla="*/ 6858000 h 6858000"/>
              <a:gd name="connsiteX424" fmla="*/ 2147507 w 7467600"/>
              <a:gd name="connsiteY424" fmla="*/ 6858000 h 6858000"/>
              <a:gd name="connsiteX425" fmla="*/ 2070668 w 7467600"/>
              <a:gd name="connsiteY425" fmla="*/ 6761520 h 6858000"/>
              <a:gd name="connsiteX426" fmla="*/ 1975142 w 7467600"/>
              <a:gd name="connsiteY426" fmla="*/ 6585570 h 6858000"/>
              <a:gd name="connsiteX427" fmla="*/ 2050035 w 7467600"/>
              <a:gd name="connsiteY427" fmla="*/ 6813345 h 6858000"/>
              <a:gd name="connsiteX428" fmla="*/ 2063025 w 7467600"/>
              <a:gd name="connsiteY428" fmla="*/ 6858000 h 6858000"/>
              <a:gd name="connsiteX429" fmla="*/ 2021675 w 7467600"/>
              <a:gd name="connsiteY429" fmla="*/ 6858000 h 6858000"/>
              <a:gd name="connsiteX430" fmla="*/ 2019308 w 7467600"/>
              <a:gd name="connsiteY430" fmla="*/ 6847118 h 6858000"/>
              <a:gd name="connsiteX431" fmla="*/ 1938835 w 7467600"/>
              <a:gd name="connsiteY431" fmla="*/ 6551160 h 6858000"/>
              <a:gd name="connsiteX432" fmla="*/ 1953230 w 7467600"/>
              <a:gd name="connsiteY432" fmla="*/ 6759699 h 6858000"/>
              <a:gd name="connsiteX433" fmla="*/ 1956763 w 7467600"/>
              <a:gd name="connsiteY433" fmla="*/ 6778191 h 6858000"/>
              <a:gd name="connsiteX434" fmla="*/ 1967925 w 7467600"/>
              <a:gd name="connsiteY434" fmla="*/ 6858000 h 6858000"/>
              <a:gd name="connsiteX435" fmla="*/ 1936622 w 7467600"/>
              <a:gd name="connsiteY435" fmla="*/ 6858000 h 6858000"/>
              <a:gd name="connsiteX436" fmla="*/ 1926261 w 7467600"/>
              <a:gd name="connsiteY436" fmla="*/ 6784064 h 6858000"/>
              <a:gd name="connsiteX437" fmla="*/ 1922724 w 7467600"/>
              <a:gd name="connsiteY437" fmla="*/ 6765577 h 6858000"/>
              <a:gd name="connsiteX438" fmla="*/ 1904650 w 7467600"/>
              <a:gd name="connsiteY438" fmla="*/ 6639616 h 6858000"/>
              <a:gd name="connsiteX439" fmla="*/ 1885273 w 7467600"/>
              <a:gd name="connsiteY439" fmla="*/ 6858000 h 6858000"/>
              <a:gd name="connsiteX440" fmla="*/ 1854363 w 7467600"/>
              <a:gd name="connsiteY440" fmla="*/ 6858000 h 6858000"/>
              <a:gd name="connsiteX441" fmla="*/ 1880391 w 7467600"/>
              <a:gd name="connsiteY441" fmla="*/ 6603796 h 6858000"/>
              <a:gd name="connsiteX442" fmla="*/ 1818273 w 7467600"/>
              <a:gd name="connsiteY442" fmla="*/ 6715729 h 6858000"/>
              <a:gd name="connsiteX443" fmla="*/ 1794691 w 7467600"/>
              <a:gd name="connsiteY443" fmla="*/ 6843239 h 6858000"/>
              <a:gd name="connsiteX444" fmla="*/ 1794914 w 7467600"/>
              <a:gd name="connsiteY444" fmla="*/ 6858000 h 6858000"/>
              <a:gd name="connsiteX445" fmla="*/ 1746128 w 7467600"/>
              <a:gd name="connsiteY445" fmla="*/ 6858000 h 6858000"/>
              <a:gd name="connsiteX446" fmla="*/ 1753934 w 7467600"/>
              <a:gd name="connsiteY446" fmla="*/ 6724796 h 6858000"/>
              <a:gd name="connsiteX447" fmla="*/ 1792053 w 7467600"/>
              <a:gd name="connsiteY447" fmla="*/ 6572396 h 6858000"/>
              <a:gd name="connsiteX448" fmla="*/ 1862248 w 7467600"/>
              <a:gd name="connsiteY448" fmla="*/ 6266397 h 6858000"/>
              <a:gd name="connsiteX449" fmla="*/ 1862250 w 7467600"/>
              <a:gd name="connsiteY449" fmla="*/ 6033531 h 6858000"/>
              <a:gd name="connsiteX450" fmla="*/ 1211999 w 7467600"/>
              <a:gd name="connsiteY450" fmla="*/ 6683610 h 6858000"/>
              <a:gd name="connsiteX451" fmla="*/ 1213266 w 7467600"/>
              <a:gd name="connsiteY451" fmla="*/ 6691947 h 6858000"/>
              <a:gd name="connsiteX452" fmla="*/ 1203370 w 7467600"/>
              <a:gd name="connsiteY452" fmla="*/ 6850676 h 6858000"/>
              <a:gd name="connsiteX453" fmla="*/ 1203671 w 7467600"/>
              <a:gd name="connsiteY453" fmla="*/ 6858000 h 6858000"/>
              <a:gd name="connsiteX454" fmla="*/ 1143180 w 7467600"/>
              <a:gd name="connsiteY454" fmla="*/ 6858000 h 6858000"/>
              <a:gd name="connsiteX455" fmla="*/ 1142176 w 7467600"/>
              <a:gd name="connsiteY455" fmla="*/ 6766045 h 6858000"/>
              <a:gd name="connsiteX456" fmla="*/ 1067484 w 7467600"/>
              <a:gd name="connsiteY456" fmla="*/ 6858000 h 6858000"/>
              <a:gd name="connsiteX457" fmla="*/ 953928 w 7467600"/>
              <a:gd name="connsiteY457" fmla="*/ 6858000 h 6858000"/>
              <a:gd name="connsiteX458" fmla="*/ 959715 w 7467600"/>
              <a:gd name="connsiteY458" fmla="*/ 6850185 h 6858000"/>
              <a:gd name="connsiteX459" fmla="*/ 1483788 w 7467600"/>
              <a:gd name="connsiteY459" fmla="*/ 6259174 h 6858000"/>
              <a:gd name="connsiteX460" fmla="*/ 1100671 w 7467600"/>
              <a:gd name="connsiteY460" fmla="*/ 6252137 h 6858000"/>
              <a:gd name="connsiteX461" fmla="*/ 1090144 w 7467600"/>
              <a:gd name="connsiteY461" fmla="*/ 6256748 h 6858000"/>
              <a:gd name="connsiteX462" fmla="*/ 1095872 w 7467600"/>
              <a:gd name="connsiteY462" fmla="*/ 6271892 h 6858000"/>
              <a:gd name="connsiteX463" fmla="*/ 262785 w 7467600"/>
              <a:gd name="connsiteY463" fmla="*/ 6845450 h 6858000"/>
              <a:gd name="connsiteX464" fmla="*/ 209968 w 7467600"/>
              <a:gd name="connsiteY464" fmla="*/ 6770713 h 6858000"/>
              <a:gd name="connsiteX465" fmla="*/ 873460 w 7467600"/>
              <a:gd name="connsiteY465" fmla="*/ 6253768 h 6858000"/>
              <a:gd name="connsiteX466" fmla="*/ 192686 w 7467600"/>
              <a:gd name="connsiteY466" fmla="*/ 5849257 h 6858000"/>
              <a:gd name="connsiteX467" fmla="*/ 4696 w 7467600"/>
              <a:gd name="connsiteY467" fmla="*/ 5697668 h 6858000"/>
              <a:gd name="connsiteX468" fmla="*/ 0 w 7467600"/>
              <a:gd name="connsiteY468" fmla="*/ 5689984 h 6858000"/>
              <a:gd name="connsiteX469" fmla="*/ 0 w 7467600"/>
              <a:gd name="connsiteY469" fmla="*/ 5513472 h 6858000"/>
              <a:gd name="connsiteX470" fmla="*/ 174101 w 7467600"/>
              <a:gd name="connsiteY470" fmla="*/ 5620277 h 6858000"/>
              <a:gd name="connsiteX471" fmla="*/ 891800 w 7467600"/>
              <a:gd name="connsiteY471" fmla="*/ 6036935 h 6858000"/>
              <a:gd name="connsiteX472" fmla="*/ 1072219 w 7467600"/>
              <a:gd name="connsiteY472" fmla="*/ 6169443 h 6858000"/>
              <a:gd name="connsiteX473" fmla="*/ 1074117 w 7467600"/>
              <a:gd name="connsiteY473" fmla="*/ 6170301 h 6858000"/>
              <a:gd name="connsiteX474" fmla="*/ 1083114 w 7467600"/>
              <a:gd name="connsiteY474" fmla="*/ 6174131 h 6858000"/>
              <a:gd name="connsiteX475" fmla="*/ 1543010 w 7467600"/>
              <a:gd name="connsiteY475" fmla="*/ 6191140 h 6858000"/>
              <a:gd name="connsiteX476" fmla="*/ 1551080 w 7467600"/>
              <a:gd name="connsiteY476" fmla="*/ 6195006 h 6858000"/>
              <a:gd name="connsiteX477" fmla="*/ 2345443 w 7467600"/>
              <a:gd name="connsiteY477" fmla="*/ 5549882 h 6858000"/>
              <a:gd name="connsiteX478" fmla="*/ 1721499 w 7467600"/>
              <a:gd name="connsiteY478" fmla="*/ 5599969 h 6858000"/>
              <a:gd name="connsiteX479" fmla="*/ 767716 w 7467600"/>
              <a:gd name="connsiteY479" fmla="*/ 5472768 h 6858000"/>
              <a:gd name="connsiteX480" fmla="*/ 722147 w 7467600"/>
              <a:gd name="connsiteY480" fmla="*/ 5393091 h 6858000"/>
              <a:gd name="connsiteX481" fmla="*/ 1485552 w 7467600"/>
              <a:gd name="connsiteY481" fmla="*/ 5313202 h 6858000"/>
              <a:gd name="connsiteX482" fmla="*/ 2143004 w 7467600"/>
              <a:gd name="connsiteY482" fmla="*/ 5402420 h 6858000"/>
              <a:gd name="connsiteX483" fmla="*/ 1933391 w 7467600"/>
              <a:gd name="connsiteY483" fmla="*/ 5156971 h 6858000"/>
              <a:gd name="connsiteX484" fmla="*/ 1827118 w 7467600"/>
              <a:gd name="connsiteY484" fmla="*/ 4968410 h 6858000"/>
              <a:gd name="connsiteX485" fmla="*/ 1837349 w 7467600"/>
              <a:gd name="connsiteY485" fmla="*/ 4956357 h 6858000"/>
              <a:gd name="connsiteX486" fmla="*/ 2162835 w 7467600"/>
              <a:gd name="connsiteY486" fmla="*/ 5187853 h 6858000"/>
              <a:gd name="connsiteX487" fmla="*/ 2257167 w 7467600"/>
              <a:gd name="connsiteY487" fmla="*/ 5462123 h 6858000"/>
              <a:gd name="connsiteX488" fmla="*/ 2261598 w 7467600"/>
              <a:gd name="connsiteY488" fmla="*/ 5467998 h 6858000"/>
              <a:gd name="connsiteX489" fmla="*/ 2437177 w 7467600"/>
              <a:gd name="connsiteY489" fmla="*/ 5479608 h 6858000"/>
              <a:gd name="connsiteX490" fmla="*/ 2445247 w 7467600"/>
              <a:gd name="connsiteY490" fmla="*/ 5483476 h 6858000"/>
              <a:gd name="connsiteX491" fmla="*/ 2743626 w 7467600"/>
              <a:gd name="connsiteY491" fmla="*/ 5304819 h 6858000"/>
              <a:gd name="connsiteX492" fmla="*/ 3048102 w 7467600"/>
              <a:gd name="connsiteY492" fmla="*/ 5150595 h 6858000"/>
              <a:gd name="connsiteX493" fmla="*/ 1799414 w 7467600"/>
              <a:gd name="connsiteY493" fmla="*/ 4694732 h 6858000"/>
              <a:gd name="connsiteX494" fmla="*/ 1771735 w 7467600"/>
              <a:gd name="connsiteY494" fmla="*/ 4619929 h 6858000"/>
              <a:gd name="connsiteX495" fmla="*/ 3104273 w 7467600"/>
              <a:gd name="connsiteY495" fmla="*/ 5076159 h 6858000"/>
              <a:gd name="connsiteX496" fmla="*/ 3113245 w 7467600"/>
              <a:gd name="connsiteY496" fmla="*/ 5090705 h 6858000"/>
              <a:gd name="connsiteX497" fmla="*/ 3126294 w 7467600"/>
              <a:gd name="connsiteY497" fmla="*/ 5114400 h 6858000"/>
              <a:gd name="connsiteX498" fmla="*/ 3937433 w 7467600"/>
              <a:gd name="connsiteY498" fmla="*/ 4830473 h 6858000"/>
              <a:gd name="connsiteX499" fmla="*/ 3590475 w 7467600"/>
              <a:gd name="connsiteY499" fmla="*/ 4597974 h 6858000"/>
              <a:gd name="connsiteX500" fmla="*/ 3100264 w 7467600"/>
              <a:gd name="connsiteY500" fmla="*/ 4579845 h 6858000"/>
              <a:gd name="connsiteX501" fmla="*/ 2183576 w 7467600"/>
              <a:gd name="connsiteY501" fmla="*/ 4227150 h 6858000"/>
              <a:gd name="connsiteX502" fmla="*/ 2151029 w 7467600"/>
              <a:gd name="connsiteY502" fmla="*/ 4146947 h 6858000"/>
              <a:gd name="connsiteX503" fmla="*/ 3563434 w 7467600"/>
              <a:gd name="connsiteY503" fmla="*/ 4469115 h 6858000"/>
              <a:gd name="connsiteX504" fmla="*/ 3177952 w 7467600"/>
              <a:gd name="connsiteY504" fmla="*/ 3657386 h 6858000"/>
              <a:gd name="connsiteX505" fmla="*/ 3189263 w 7467600"/>
              <a:gd name="connsiteY505" fmla="*/ 3625726 h 6858000"/>
              <a:gd name="connsiteX506" fmla="*/ 3560912 w 7467600"/>
              <a:gd name="connsiteY506" fmla="*/ 4079863 h 6858000"/>
              <a:gd name="connsiteX507" fmla="*/ 3626636 w 7467600"/>
              <a:gd name="connsiteY507" fmla="*/ 4512230 h 6858000"/>
              <a:gd name="connsiteX508" fmla="*/ 3653088 w 7467600"/>
              <a:gd name="connsiteY508" fmla="*/ 4521417 h 6858000"/>
              <a:gd name="connsiteX509" fmla="*/ 3988128 w 7467600"/>
              <a:gd name="connsiteY509" fmla="*/ 4817267 h 6858000"/>
              <a:gd name="connsiteX510" fmla="*/ 4830582 w 7467600"/>
              <a:gd name="connsiteY510" fmla="*/ 4676000 h 6858000"/>
              <a:gd name="connsiteX511" fmla="*/ 4830100 w 7467600"/>
              <a:gd name="connsiteY511" fmla="*/ 4675554 h 6858000"/>
              <a:gd name="connsiteX512" fmla="*/ 4036318 w 7467600"/>
              <a:gd name="connsiteY512" fmla="*/ 4147013 h 6858000"/>
              <a:gd name="connsiteX513" fmla="*/ 3432098 w 7467600"/>
              <a:gd name="connsiteY513" fmla="*/ 3537312 h 6858000"/>
              <a:gd name="connsiteX514" fmla="*/ 3446761 w 7467600"/>
              <a:gd name="connsiteY514" fmla="*/ 3461278 h 6858000"/>
              <a:gd name="connsiteX515" fmla="*/ 4419733 w 7467600"/>
              <a:gd name="connsiteY515" fmla="*/ 3963555 h 6858000"/>
              <a:gd name="connsiteX516" fmla="*/ 4781371 w 7467600"/>
              <a:gd name="connsiteY516" fmla="*/ 4458604 h 6858000"/>
              <a:gd name="connsiteX517" fmla="*/ 4780440 w 7467600"/>
              <a:gd name="connsiteY517" fmla="*/ 4470290 h 6858000"/>
              <a:gd name="connsiteX518" fmla="*/ 4898954 w 7467600"/>
              <a:gd name="connsiteY518" fmla="*/ 4662092 h 6858000"/>
              <a:gd name="connsiteX519" fmla="*/ 4900699 w 7467600"/>
              <a:gd name="connsiteY519" fmla="*/ 4670867 h 6858000"/>
              <a:gd name="connsiteX520" fmla="*/ 5714511 w 7467600"/>
              <a:gd name="connsiteY520" fmla="*/ 4663483 h 6858000"/>
              <a:gd name="connsiteX521" fmla="*/ 5464793 w 7467600"/>
              <a:gd name="connsiteY521" fmla="*/ 4393556 h 6858000"/>
              <a:gd name="connsiteX522" fmla="*/ 5461897 w 7467600"/>
              <a:gd name="connsiteY522" fmla="*/ 4390879 h 6858000"/>
              <a:gd name="connsiteX523" fmla="*/ 4294126 w 7467600"/>
              <a:gd name="connsiteY523" fmla="*/ 3303048 h 6858000"/>
              <a:gd name="connsiteX524" fmla="*/ 4305321 w 7467600"/>
              <a:gd name="connsiteY524" fmla="*/ 3256953 h 6858000"/>
              <a:gd name="connsiteX525" fmla="*/ 4949299 w 7467600"/>
              <a:gd name="connsiteY525" fmla="*/ 3766336 h 6858000"/>
              <a:gd name="connsiteX526" fmla="*/ 5291452 w 7467600"/>
              <a:gd name="connsiteY526" fmla="*/ 4076801 h 6858000"/>
              <a:gd name="connsiteX527" fmla="*/ 5434998 w 7467600"/>
              <a:gd name="connsiteY527" fmla="*/ 4254100 h 6858000"/>
              <a:gd name="connsiteX528" fmla="*/ 5351015 w 7467600"/>
              <a:gd name="connsiteY528" fmla="*/ 3760989 h 6858000"/>
              <a:gd name="connsiteX529" fmla="*/ 5413780 w 7467600"/>
              <a:gd name="connsiteY529" fmla="*/ 2966265 h 6858000"/>
              <a:gd name="connsiteX530" fmla="*/ 5425627 w 7467600"/>
              <a:gd name="connsiteY530" fmla="*/ 2954192 h 6858000"/>
              <a:gd name="connsiteX531" fmla="*/ 6604735 w 7467600"/>
              <a:gd name="connsiteY531" fmla="*/ 2041381 h 6858000"/>
              <a:gd name="connsiteX532" fmla="*/ 7204487 w 7467600"/>
              <a:gd name="connsiteY532" fmla="*/ 2742112 h 6858000"/>
              <a:gd name="connsiteX533" fmla="*/ 7131592 w 7467600"/>
              <a:gd name="connsiteY533" fmla="*/ 2672096 h 6858000"/>
              <a:gd name="connsiteX534" fmla="*/ 6996344 w 7467600"/>
              <a:gd name="connsiteY534" fmla="*/ 2518310 h 6858000"/>
              <a:gd name="connsiteX535" fmla="*/ 6735495 w 7467600"/>
              <a:gd name="connsiteY535" fmla="*/ 2196890 h 6858000"/>
              <a:gd name="connsiteX536" fmla="*/ 6721901 w 7467600"/>
              <a:gd name="connsiteY536" fmla="*/ 2179274 h 6858000"/>
              <a:gd name="connsiteX537" fmla="*/ 6604735 w 7467600"/>
              <a:gd name="connsiteY537" fmla="*/ 2041381 h 6858000"/>
              <a:gd name="connsiteX538" fmla="*/ 6591670 w 7467600"/>
              <a:gd name="connsiteY538" fmla="*/ 1988277 h 6858000"/>
              <a:gd name="connsiteX539" fmla="*/ 6747349 w 7467600"/>
              <a:gd name="connsiteY539" fmla="*/ 2160069 h 6858000"/>
              <a:gd name="connsiteX540" fmla="*/ 6760943 w 7467600"/>
              <a:gd name="connsiteY540" fmla="*/ 2177686 h 6858000"/>
              <a:gd name="connsiteX541" fmla="*/ 7021065 w 7467600"/>
              <a:gd name="connsiteY541" fmla="*/ 2498102 h 6858000"/>
              <a:gd name="connsiteX542" fmla="*/ 7155223 w 7467600"/>
              <a:gd name="connsiteY542" fmla="*/ 2650386 h 6858000"/>
              <a:gd name="connsiteX543" fmla="*/ 7203167 w 7467600"/>
              <a:gd name="connsiteY543" fmla="*/ 2697288 h 6858000"/>
              <a:gd name="connsiteX544" fmla="*/ 6937703 w 7467600"/>
              <a:gd name="connsiteY544" fmla="*/ 2321981 h 6858000"/>
              <a:gd name="connsiteX545" fmla="*/ 6591670 w 7467600"/>
              <a:gd name="connsiteY545" fmla="*/ 1988277 h 6858000"/>
              <a:gd name="connsiteX546" fmla="*/ 5798671 w 7467600"/>
              <a:gd name="connsiteY546" fmla="*/ 1981601 h 6858000"/>
              <a:gd name="connsiteX547" fmla="*/ 5754709 w 7467600"/>
              <a:gd name="connsiteY547" fmla="*/ 2071454 h 6858000"/>
              <a:gd name="connsiteX548" fmla="*/ 5763044 w 7467600"/>
              <a:gd name="connsiteY548" fmla="*/ 2842206 h 6858000"/>
              <a:gd name="connsiteX549" fmla="*/ 5764974 w 7467600"/>
              <a:gd name="connsiteY549" fmla="*/ 2799609 h 6858000"/>
              <a:gd name="connsiteX550" fmla="*/ 5767665 w 7467600"/>
              <a:gd name="connsiteY550" fmla="*/ 2666409 h 6858000"/>
              <a:gd name="connsiteX551" fmla="*/ 5763055 w 7467600"/>
              <a:gd name="connsiteY551" fmla="*/ 2579705 h 6858000"/>
              <a:gd name="connsiteX552" fmla="*/ 5758079 w 7467600"/>
              <a:gd name="connsiteY552" fmla="*/ 2492508 h 6858000"/>
              <a:gd name="connsiteX553" fmla="*/ 5779325 w 7467600"/>
              <a:gd name="connsiteY553" fmla="*/ 2197069 h 6858000"/>
              <a:gd name="connsiteX554" fmla="*/ 5798671 w 7467600"/>
              <a:gd name="connsiteY554" fmla="*/ 1981601 h 6858000"/>
              <a:gd name="connsiteX555" fmla="*/ 5829202 w 7467600"/>
              <a:gd name="connsiteY555" fmla="*/ 1971679 h 6858000"/>
              <a:gd name="connsiteX556" fmla="*/ 5809558 w 7467600"/>
              <a:gd name="connsiteY556" fmla="*/ 2198043 h 6858000"/>
              <a:gd name="connsiteX557" fmla="*/ 5788653 w 7467600"/>
              <a:gd name="connsiteY557" fmla="*/ 2489430 h 6858000"/>
              <a:gd name="connsiteX558" fmla="*/ 5793439 w 7467600"/>
              <a:gd name="connsiteY558" fmla="*/ 2575235 h 6858000"/>
              <a:gd name="connsiteX559" fmla="*/ 5796837 w 7467600"/>
              <a:gd name="connsiteY559" fmla="*/ 2637633 h 6858000"/>
              <a:gd name="connsiteX560" fmla="*/ 5818614 w 7467600"/>
              <a:gd name="connsiteY560" fmla="*/ 2473055 h 6858000"/>
              <a:gd name="connsiteX561" fmla="*/ 5829202 w 7467600"/>
              <a:gd name="connsiteY561" fmla="*/ 1971679 h 6858000"/>
              <a:gd name="connsiteX562" fmla="*/ 5911389 w 7467600"/>
              <a:gd name="connsiteY562" fmla="*/ 1898371 h 6858000"/>
              <a:gd name="connsiteX563" fmla="*/ 6237627 w 7467600"/>
              <a:gd name="connsiteY563" fmla="*/ 2231921 h 6858000"/>
              <a:gd name="connsiteX564" fmla="*/ 5911389 w 7467600"/>
              <a:gd name="connsiteY564" fmla="*/ 1898371 h 6858000"/>
              <a:gd name="connsiteX565" fmla="*/ 6944437 w 7467600"/>
              <a:gd name="connsiteY565" fmla="*/ 1575402 h 6858000"/>
              <a:gd name="connsiteX566" fmla="*/ 6304730 w 7467600"/>
              <a:gd name="connsiteY566" fmla="*/ 1766654 h 6858000"/>
              <a:gd name="connsiteX567" fmla="*/ 6944437 w 7467600"/>
              <a:gd name="connsiteY567" fmla="*/ 1575402 h 6858000"/>
              <a:gd name="connsiteX568" fmla="*/ 7019523 w 7467600"/>
              <a:gd name="connsiteY568" fmla="*/ 1519450 h 6858000"/>
              <a:gd name="connsiteX569" fmla="*/ 6298091 w 7467600"/>
              <a:gd name="connsiteY569" fmla="*/ 1737122 h 6858000"/>
              <a:gd name="connsiteX570" fmla="*/ 7019523 w 7467600"/>
              <a:gd name="connsiteY570" fmla="*/ 1519450 h 6858000"/>
              <a:gd name="connsiteX571" fmla="*/ 2399523 w 7467600"/>
              <a:gd name="connsiteY571" fmla="*/ 1428234 h 6858000"/>
              <a:gd name="connsiteX572" fmla="*/ 2224982 w 7467600"/>
              <a:gd name="connsiteY572" fmla="*/ 1826201 h 6858000"/>
              <a:gd name="connsiteX573" fmla="*/ 2096099 w 7467600"/>
              <a:gd name="connsiteY573" fmla="*/ 2345900 h 6858000"/>
              <a:gd name="connsiteX574" fmla="*/ 2283317 w 7467600"/>
              <a:gd name="connsiteY574" fmla="*/ 1796925 h 6858000"/>
              <a:gd name="connsiteX575" fmla="*/ 2399523 w 7467600"/>
              <a:gd name="connsiteY575" fmla="*/ 1428234 h 6858000"/>
              <a:gd name="connsiteX576" fmla="*/ 2448558 w 7467600"/>
              <a:gd name="connsiteY576" fmla="*/ 1373435 h 6858000"/>
              <a:gd name="connsiteX577" fmla="*/ 2312521 w 7467600"/>
              <a:gd name="connsiteY577" fmla="*/ 1806140 h 6858000"/>
              <a:gd name="connsiteX578" fmla="*/ 2127533 w 7467600"/>
              <a:gd name="connsiteY578" fmla="*/ 2348380 h 6858000"/>
              <a:gd name="connsiteX579" fmla="*/ 2358080 w 7467600"/>
              <a:gd name="connsiteY579" fmla="*/ 1866134 h 6858000"/>
              <a:gd name="connsiteX580" fmla="*/ 2407436 w 7467600"/>
              <a:gd name="connsiteY580" fmla="*/ 1651070 h 6858000"/>
              <a:gd name="connsiteX581" fmla="*/ 2448558 w 7467600"/>
              <a:gd name="connsiteY581" fmla="*/ 1373435 h 6858000"/>
              <a:gd name="connsiteX582" fmla="*/ 278707 w 7467600"/>
              <a:gd name="connsiteY582" fmla="*/ 1352270 h 6858000"/>
              <a:gd name="connsiteX583" fmla="*/ 321570 w 7467600"/>
              <a:gd name="connsiteY583" fmla="*/ 1861610 h 6858000"/>
              <a:gd name="connsiteX584" fmla="*/ 294281 w 7467600"/>
              <a:gd name="connsiteY584" fmla="*/ 1440658 h 6858000"/>
              <a:gd name="connsiteX585" fmla="*/ 278707 w 7467600"/>
              <a:gd name="connsiteY585" fmla="*/ 1352270 h 6858000"/>
              <a:gd name="connsiteX586" fmla="*/ 1423821 w 7467600"/>
              <a:gd name="connsiteY586" fmla="*/ 1351958 h 6858000"/>
              <a:gd name="connsiteX587" fmla="*/ 1638521 w 7467600"/>
              <a:gd name="connsiteY587" fmla="*/ 1908470 h 6858000"/>
              <a:gd name="connsiteX588" fmla="*/ 1754199 w 7467600"/>
              <a:gd name="connsiteY588" fmla="*/ 2149284 h 6858000"/>
              <a:gd name="connsiteX589" fmla="*/ 1908359 w 7467600"/>
              <a:gd name="connsiteY589" fmla="*/ 2364988 h 6858000"/>
              <a:gd name="connsiteX590" fmla="*/ 1647661 w 7467600"/>
              <a:gd name="connsiteY590" fmla="*/ 1825945 h 6858000"/>
              <a:gd name="connsiteX591" fmla="*/ 1423821 w 7467600"/>
              <a:gd name="connsiteY591" fmla="*/ 1351958 h 6858000"/>
              <a:gd name="connsiteX592" fmla="*/ 1431890 w 7467600"/>
              <a:gd name="connsiteY592" fmla="*/ 1306475 h 6858000"/>
              <a:gd name="connsiteX593" fmla="*/ 1507597 w 7467600"/>
              <a:gd name="connsiteY593" fmla="*/ 1446132 h 6858000"/>
              <a:gd name="connsiteX594" fmla="*/ 1674586 w 7467600"/>
              <a:gd name="connsiteY594" fmla="*/ 1813832 h 6858000"/>
              <a:gd name="connsiteX595" fmla="*/ 1815950 w 7467600"/>
              <a:gd name="connsiteY595" fmla="*/ 2128564 h 6858000"/>
              <a:gd name="connsiteX596" fmla="*/ 1984242 w 7467600"/>
              <a:gd name="connsiteY596" fmla="*/ 2430829 h 6858000"/>
              <a:gd name="connsiteX597" fmla="*/ 2014023 w 7467600"/>
              <a:gd name="connsiteY597" fmla="*/ 2450995 h 6858000"/>
              <a:gd name="connsiteX598" fmla="*/ 1747337 w 7467600"/>
              <a:gd name="connsiteY598" fmla="*/ 1855264 h 6858000"/>
              <a:gd name="connsiteX599" fmla="*/ 1533749 w 7467600"/>
              <a:gd name="connsiteY599" fmla="*/ 1478656 h 6858000"/>
              <a:gd name="connsiteX600" fmla="*/ 1431890 w 7467600"/>
              <a:gd name="connsiteY600" fmla="*/ 1306475 h 6858000"/>
              <a:gd name="connsiteX601" fmla="*/ 5052692 w 7467600"/>
              <a:gd name="connsiteY601" fmla="*/ 1292994 h 6858000"/>
              <a:gd name="connsiteX602" fmla="*/ 5200661 w 7467600"/>
              <a:gd name="connsiteY602" fmla="*/ 1635186 h 6858000"/>
              <a:gd name="connsiteX603" fmla="*/ 5297138 w 7467600"/>
              <a:gd name="connsiteY603" fmla="*/ 1906351 h 6858000"/>
              <a:gd name="connsiteX604" fmla="*/ 5052692 w 7467600"/>
              <a:gd name="connsiteY604" fmla="*/ 1292994 h 6858000"/>
              <a:gd name="connsiteX605" fmla="*/ 5009948 w 7467600"/>
              <a:gd name="connsiteY605" fmla="*/ 1273619 h 6858000"/>
              <a:gd name="connsiteX606" fmla="*/ 5121777 w 7467600"/>
              <a:gd name="connsiteY606" fmla="*/ 1654213 h 6858000"/>
              <a:gd name="connsiteX607" fmla="*/ 5293545 w 7467600"/>
              <a:gd name="connsiteY607" fmla="*/ 2072247 h 6858000"/>
              <a:gd name="connsiteX608" fmla="*/ 5294042 w 7467600"/>
              <a:gd name="connsiteY608" fmla="*/ 2065019 h 6858000"/>
              <a:gd name="connsiteX609" fmla="*/ 5171936 w 7467600"/>
              <a:gd name="connsiteY609" fmla="*/ 1647613 h 6858000"/>
              <a:gd name="connsiteX610" fmla="*/ 5009948 w 7467600"/>
              <a:gd name="connsiteY610" fmla="*/ 1273619 h 6858000"/>
              <a:gd name="connsiteX611" fmla="*/ 655236 w 7467600"/>
              <a:gd name="connsiteY611" fmla="*/ 1268632 h 6858000"/>
              <a:gd name="connsiteX612" fmla="*/ 839521 w 7467600"/>
              <a:gd name="connsiteY612" fmla="*/ 1685315 h 6858000"/>
              <a:gd name="connsiteX613" fmla="*/ 1109416 w 7467600"/>
              <a:gd name="connsiteY613" fmla="*/ 2061663 h 6858000"/>
              <a:gd name="connsiteX614" fmla="*/ 1298300 w 7467600"/>
              <a:gd name="connsiteY614" fmla="*/ 2247742 h 6858000"/>
              <a:gd name="connsiteX615" fmla="*/ 1125871 w 7467600"/>
              <a:gd name="connsiteY615" fmla="*/ 1989513 h 6858000"/>
              <a:gd name="connsiteX616" fmla="*/ 981574 w 7467600"/>
              <a:gd name="connsiteY616" fmla="*/ 1783157 h 6858000"/>
              <a:gd name="connsiteX617" fmla="*/ 922198 w 7467600"/>
              <a:gd name="connsiteY617" fmla="*/ 1677437 h 6858000"/>
              <a:gd name="connsiteX618" fmla="*/ 869293 w 7467600"/>
              <a:gd name="connsiteY618" fmla="*/ 1583214 h 6858000"/>
              <a:gd name="connsiteX619" fmla="*/ 751431 w 7467600"/>
              <a:gd name="connsiteY619" fmla="*/ 1405731 h 6858000"/>
              <a:gd name="connsiteX620" fmla="*/ 655236 w 7467600"/>
              <a:gd name="connsiteY620" fmla="*/ 1268632 h 6858000"/>
              <a:gd name="connsiteX621" fmla="*/ 6516292 w 7467600"/>
              <a:gd name="connsiteY621" fmla="*/ 1263064 h 6858000"/>
              <a:gd name="connsiteX622" fmla="*/ 5736320 w 7467600"/>
              <a:gd name="connsiteY622" fmla="*/ 1501803 h 6858000"/>
              <a:gd name="connsiteX623" fmla="*/ 6516292 w 7467600"/>
              <a:gd name="connsiteY623" fmla="*/ 1263064 h 6858000"/>
              <a:gd name="connsiteX624" fmla="*/ 291466 w 7467600"/>
              <a:gd name="connsiteY624" fmla="*/ 1250369 h 6858000"/>
              <a:gd name="connsiteX625" fmla="*/ 323180 w 7467600"/>
              <a:gd name="connsiteY625" fmla="*/ 1435283 h 6858000"/>
              <a:gd name="connsiteX626" fmla="*/ 349381 w 7467600"/>
              <a:gd name="connsiteY626" fmla="*/ 1875041 h 6858000"/>
              <a:gd name="connsiteX627" fmla="*/ 374363 w 7467600"/>
              <a:gd name="connsiteY627" fmla="*/ 1506494 h 6858000"/>
              <a:gd name="connsiteX628" fmla="*/ 302168 w 7467600"/>
              <a:gd name="connsiteY628" fmla="*/ 1274495 h 6858000"/>
              <a:gd name="connsiteX629" fmla="*/ 291466 w 7467600"/>
              <a:gd name="connsiteY629" fmla="*/ 1250369 h 6858000"/>
              <a:gd name="connsiteX630" fmla="*/ 678222 w 7467600"/>
              <a:gd name="connsiteY630" fmla="*/ 1248670 h 6858000"/>
              <a:gd name="connsiteX631" fmla="*/ 775536 w 7467600"/>
              <a:gd name="connsiteY631" fmla="*/ 1388015 h 6858000"/>
              <a:gd name="connsiteX632" fmla="*/ 894529 w 7467600"/>
              <a:gd name="connsiteY632" fmla="*/ 1567739 h 6858000"/>
              <a:gd name="connsiteX633" fmla="*/ 948000 w 7467600"/>
              <a:gd name="connsiteY633" fmla="*/ 1663088 h 6858000"/>
              <a:gd name="connsiteX634" fmla="*/ 1006812 w 7467600"/>
              <a:gd name="connsiteY634" fmla="*/ 1767683 h 6858000"/>
              <a:gd name="connsiteX635" fmla="*/ 1149133 w 7467600"/>
              <a:gd name="connsiteY635" fmla="*/ 1971513 h 6858000"/>
              <a:gd name="connsiteX636" fmla="*/ 1333952 w 7467600"/>
              <a:gd name="connsiteY636" fmla="*/ 2251620 h 6858000"/>
              <a:gd name="connsiteX637" fmla="*/ 1337329 w 7467600"/>
              <a:gd name="connsiteY637" fmla="*/ 2258350 h 6858000"/>
              <a:gd name="connsiteX638" fmla="*/ 1014726 w 7467600"/>
              <a:gd name="connsiteY638" fmla="*/ 1615556 h 6858000"/>
              <a:gd name="connsiteX639" fmla="*/ 678222 w 7467600"/>
              <a:gd name="connsiteY639" fmla="*/ 1248670 h 6858000"/>
              <a:gd name="connsiteX640" fmla="*/ 6691602 w 7467600"/>
              <a:gd name="connsiteY640" fmla="*/ 1140573 h 6858000"/>
              <a:gd name="connsiteX641" fmla="*/ 6571100 w 7467600"/>
              <a:gd name="connsiteY641" fmla="*/ 1183662 h 6858000"/>
              <a:gd name="connsiteX642" fmla="*/ 6241687 w 7467600"/>
              <a:gd name="connsiteY642" fmla="*/ 1257600 h 6858000"/>
              <a:gd name="connsiteX643" fmla="*/ 5693009 w 7467600"/>
              <a:gd name="connsiteY643" fmla="*/ 1478256 h 6858000"/>
              <a:gd name="connsiteX644" fmla="*/ 6548420 w 7467600"/>
              <a:gd name="connsiteY644" fmla="*/ 1214599 h 6858000"/>
              <a:gd name="connsiteX645" fmla="*/ 6605473 w 7467600"/>
              <a:gd name="connsiteY645" fmla="*/ 1184686 h 6858000"/>
              <a:gd name="connsiteX646" fmla="*/ 6691602 w 7467600"/>
              <a:gd name="connsiteY646" fmla="*/ 1140573 h 6858000"/>
              <a:gd name="connsiteX647" fmla="*/ 4002475 w 7467600"/>
              <a:gd name="connsiteY647" fmla="*/ 1037802 h 6858000"/>
              <a:gd name="connsiteX648" fmla="*/ 4000324 w 7467600"/>
              <a:gd name="connsiteY648" fmla="*/ 1039362 h 6858000"/>
              <a:gd name="connsiteX649" fmla="*/ 4002862 w 7467600"/>
              <a:gd name="connsiteY649" fmla="*/ 1042866 h 6858000"/>
              <a:gd name="connsiteX650" fmla="*/ 4002475 w 7467600"/>
              <a:gd name="connsiteY650" fmla="*/ 1037802 h 6858000"/>
              <a:gd name="connsiteX651" fmla="*/ 506322 w 7467600"/>
              <a:gd name="connsiteY651" fmla="*/ 1020997 h 6858000"/>
              <a:gd name="connsiteX652" fmla="*/ 533068 w 7467600"/>
              <a:gd name="connsiteY652" fmla="*/ 1029409 h 6858000"/>
              <a:gd name="connsiteX653" fmla="*/ 1232525 w 7467600"/>
              <a:gd name="connsiteY653" fmla="*/ 1804675 h 6858000"/>
              <a:gd name="connsiteX654" fmla="*/ 1388858 w 7467600"/>
              <a:gd name="connsiteY654" fmla="*/ 2368011 h 6858000"/>
              <a:gd name="connsiteX655" fmla="*/ 1384098 w 7467600"/>
              <a:gd name="connsiteY655" fmla="*/ 2378125 h 6858000"/>
              <a:gd name="connsiteX656" fmla="*/ 1425393 w 7467600"/>
              <a:gd name="connsiteY656" fmla="*/ 2589124 h 6858000"/>
              <a:gd name="connsiteX657" fmla="*/ 1424001 w 7467600"/>
              <a:gd name="connsiteY657" fmla="*/ 2597541 h 6858000"/>
              <a:gd name="connsiteX658" fmla="*/ 2152729 w 7467600"/>
              <a:gd name="connsiteY658" fmla="*/ 2864487 h 6858000"/>
              <a:gd name="connsiteX659" fmla="*/ 2020609 w 7467600"/>
              <a:gd name="connsiteY659" fmla="*/ 2539671 h 6858000"/>
              <a:gd name="connsiteX660" fmla="*/ 2018920 w 7467600"/>
              <a:gd name="connsiteY660" fmla="*/ 2536309 h 6858000"/>
              <a:gd name="connsiteX661" fmla="*/ 1342441 w 7467600"/>
              <a:gd name="connsiteY661" fmla="*/ 1173017 h 6858000"/>
              <a:gd name="connsiteX662" fmla="*/ 1367925 w 7467600"/>
              <a:gd name="connsiteY662" fmla="*/ 1135648 h 6858000"/>
              <a:gd name="connsiteX663" fmla="*/ 1771401 w 7467600"/>
              <a:gd name="connsiteY663" fmla="*/ 1806673 h 6858000"/>
              <a:gd name="connsiteX664" fmla="*/ 1972385 w 7467600"/>
              <a:gd name="connsiteY664" fmla="*/ 2198735 h 6858000"/>
              <a:gd name="connsiteX665" fmla="*/ 2040892 w 7467600"/>
              <a:gd name="connsiteY665" fmla="*/ 2405205 h 6858000"/>
              <a:gd name="connsiteX666" fmla="*/ 2131689 w 7467600"/>
              <a:gd name="connsiteY666" fmla="*/ 1936926 h 6858000"/>
              <a:gd name="connsiteX667" fmla="*/ 2454820 w 7467600"/>
              <a:gd name="connsiteY667" fmla="*/ 1248808 h 6858000"/>
              <a:gd name="connsiteX668" fmla="*/ 2492512 w 7467600"/>
              <a:gd name="connsiteY668" fmla="*/ 1302920 h 6858000"/>
              <a:gd name="connsiteX669" fmla="*/ 2081216 w 7467600"/>
              <a:gd name="connsiteY669" fmla="*/ 2527513 h 6858000"/>
              <a:gd name="connsiteX670" fmla="*/ 2081211 w 7467600"/>
              <a:gd name="connsiteY670" fmla="*/ 2528916 h 6858000"/>
              <a:gd name="connsiteX671" fmla="*/ 2199067 w 7467600"/>
              <a:gd name="connsiteY671" fmla="*/ 2884061 h 6858000"/>
              <a:gd name="connsiteX672" fmla="*/ 3192586 w 7467600"/>
              <a:gd name="connsiteY672" fmla="*/ 3411496 h 6858000"/>
              <a:gd name="connsiteX673" fmla="*/ 3182620 w 7467600"/>
              <a:gd name="connsiteY673" fmla="*/ 3483279 h 6858000"/>
              <a:gd name="connsiteX674" fmla="*/ 2435119 w 7467600"/>
              <a:gd name="connsiteY674" fmla="*/ 3080173 h 6858000"/>
              <a:gd name="connsiteX675" fmla="*/ 2410152 w 7467600"/>
              <a:gd name="connsiteY675" fmla="*/ 3063751 h 6858000"/>
              <a:gd name="connsiteX676" fmla="*/ 2408099 w 7467600"/>
              <a:gd name="connsiteY676" fmla="*/ 3064403 h 6858000"/>
              <a:gd name="connsiteX677" fmla="*/ 2407218 w 7467600"/>
              <a:gd name="connsiteY677" fmla="*/ 3070324 h 6858000"/>
              <a:gd name="connsiteX678" fmla="*/ 2380138 w 7467600"/>
              <a:gd name="connsiteY678" fmla="*/ 3099341 h 6858000"/>
              <a:gd name="connsiteX679" fmla="*/ 1765923 w 7467600"/>
              <a:gd name="connsiteY679" fmla="*/ 3581043 h 6858000"/>
              <a:gd name="connsiteX680" fmla="*/ 1702258 w 7467600"/>
              <a:gd name="connsiteY680" fmla="*/ 3612286 h 6858000"/>
              <a:gd name="connsiteX681" fmla="*/ 1538370 w 7467600"/>
              <a:gd name="connsiteY681" fmla="*/ 3811804 h 6858000"/>
              <a:gd name="connsiteX682" fmla="*/ 542867 w 7467600"/>
              <a:gd name="connsiteY682" fmla="*/ 4944092 h 6858000"/>
              <a:gd name="connsiteX683" fmla="*/ 515800 w 7467600"/>
              <a:gd name="connsiteY683" fmla="*/ 4862180 h 6858000"/>
              <a:gd name="connsiteX684" fmla="*/ 909145 w 7467600"/>
              <a:gd name="connsiteY684" fmla="*/ 4199225 h 6858000"/>
              <a:gd name="connsiteX685" fmla="*/ 1214067 w 7467600"/>
              <a:gd name="connsiteY685" fmla="*/ 3908561 h 6858000"/>
              <a:gd name="connsiteX686" fmla="*/ 640967 w 7467600"/>
              <a:gd name="connsiteY686" fmla="*/ 4105601 h 6858000"/>
              <a:gd name="connsiteX687" fmla="*/ 112563 w 7467600"/>
              <a:gd name="connsiteY687" fmla="*/ 4396952 h 6858000"/>
              <a:gd name="connsiteX688" fmla="*/ 0 w 7467600"/>
              <a:gd name="connsiteY688" fmla="*/ 4466006 h 6858000"/>
              <a:gd name="connsiteX689" fmla="*/ 0 w 7467600"/>
              <a:gd name="connsiteY689" fmla="*/ 4233763 h 6858000"/>
              <a:gd name="connsiteX690" fmla="*/ 36881 w 7467600"/>
              <a:gd name="connsiteY690" fmla="*/ 4200118 h 6858000"/>
              <a:gd name="connsiteX691" fmla="*/ 910534 w 7467600"/>
              <a:gd name="connsiteY691" fmla="*/ 3629753 h 6858000"/>
              <a:gd name="connsiteX692" fmla="*/ 1578717 w 7467600"/>
              <a:gd name="connsiteY692" fmla="*/ 3575982 h 6858000"/>
              <a:gd name="connsiteX693" fmla="*/ 2338780 w 7467600"/>
              <a:gd name="connsiteY693" fmla="*/ 3033725 h 6858000"/>
              <a:gd name="connsiteX694" fmla="*/ 1807991 w 7467600"/>
              <a:gd name="connsiteY694" fmla="*/ 2807184 h 6858000"/>
              <a:gd name="connsiteX695" fmla="*/ 1416358 w 7467600"/>
              <a:gd name="connsiteY695" fmla="*/ 3112571 h 6858000"/>
              <a:gd name="connsiteX696" fmla="*/ 939066 w 7467600"/>
              <a:gd name="connsiteY696" fmla="*/ 3378798 h 6858000"/>
              <a:gd name="connsiteX697" fmla="*/ 115099 w 7467600"/>
              <a:gd name="connsiteY697" fmla="*/ 3607650 h 6858000"/>
              <a:gd name="connsiteX698" fmla="*/ 97284 w 7467600"/>
              <a:gd name="connsiteY698" fmla="*/ 3520393 h 6858000"/>
              <a:gd name="connsiteX699" fmla="*/ 922050 w 7467600"/>
              <a:gd name="connsiteY699" fmla="*/ 3074867 h 6858000"/>
              <a:gd name="connsiteX700" fmla="*/ 1405265 w 7467600"/>
              <a:gd name="connsiteY700" fmla="*/ 3016319 h 6858000"/>
              <a:gd name="connsiteX701" fmla="*/ 1407512 w 7467600"/>
              <a:gd name="connsiteY701" fmla="*/ 3018001 h 6858000"/>
              <a:gd name="connsiteX702" fmla="*/ 1726266 w 7467600"/>
              <a:gd name="connsiteY702" fmla="*/ 2777274 h 6858000"/>
              <a:gd name="connsiteX703" fmla="*/ 625390 w 7467600"/>
              <a:gd name="connsiteY703" fmla="*/ 2514541 h 6858000"/>
              <a:gd name="connsiteX704" fmla="*/ 619799 w 7467600"/>
              <a:gd name="connsiteY704" fmla="*/ 2527180 h 6858000"/>
              <a:gd name="connsiteX705" fmla="*/ 310030 w 7467600"/>
              <a:gd name="connsiteY705" fmla="*/ 2771818 h 6858000"/>
              <a:gd name="connsiteX706" fmla="*/ 173877 w 7467600"/>
              <a:gd name="connsiteY706" fmla="*/ 2937056 h 6858000"/>
              <a:gd name="connsiteX707" fmla="*/ 77889 w 7467600"/>
              <a:gd name="connsiteY707" fmla="*/ 3138440 h 6858000"/>
              <a:gd name="connsiteX708" fmla="*/ 0 w 7467600"/>
              <a:gd name="connsiteY708" fmla="*/ 3271395 h 6858000"/>
              <a:gd name="connsiteX709" fmla="*/ 0 w 7467600"/>
              <a:gd name="connsiteY709" fmla="*/ 3153002 h 6858000"/>
              <a:gd name="connsiteX710" fmla="*/ 2386 w 7467600"/>
              <a:gd name="connsiteY710" fmla="*/ 3149203 h 6858000"/>
              <a:gd name="connsiteX711" fmla="*/ 89753 w 7467600"/>
              <a:gd name="connsiteY711" fmla="*/ 2987702 h 6858000"/>
              <a:gd name="connsiteX712" fmla="*/ 76869 w 7467600"/>
              <a:gd name="connsiteY712" fmla="*/ 3005404 h 6858000"/>
              <a:gd name="connsiteX713" fmla="*/ 32049 w 7467600"/>
              <a:gd name="connsiteY713" fmla="*/ 3065814 h 6858000"/>
              <a:gd name="connsiteX714" fmla="*/ 0 w 7467600"/>
              <a:gd name="connsiteY714" fmla="*/ 3108744 h 6858000"/>
              <a:gd name="connsiteX715" fmla="*/ 0 w 7467600"/>
              <a:gd name="connsiteY715" fmla="*/ 3058059 h 6858000"/>
              <a:gd name="connsiteX716" fmla="*/ 7610 w 7467600"/>
              <a:gd name="connsiteY716" fmla="*/ 3047889 h 6858000"/>
              <a:gd name="connsiteX717" fmla="*/ 52419 w 7467600"/>
              <a:gd name="connsiteY717" fmla="*/ 2987479 h 6858000"/>
              <a:gd name="connsiteX718" fmla="*/ 59142 w 7467600"/>
              <a:gd name="connsiteY718" fmla="*/ 2978488 h 6858000"/>
              <a:gd name="connsiteX719" fmla="*/ 0 w 7467600"/>
              <a:gd name="connsiteY719" fmla="*/ 3015334 h 6858000"/>
              <a:gd name="connsiteX720" fmla="*/ 0 w 7467600"/>
              <a:gd name="connsiteY720" fmla="*/ 2914286 h 6858000"/>
              <a:gd name="connsiteX721" fmla="*/ 36383 w 7467600"/>
              <a:gd name="connsiteY721" fmla="*/ 2901128 h 6858000"/>
              <a:gd name="connsiteX722" fmla="*/ 156329 w 7467600"/>
              <a:gd name="connsiteY722" fmla="*/ 2840533 h 6858000"/>
              <a:gd name="connsiteX723" fmla="*/ 358355 w 7467600"/>
              <a:gd name="connsiteY723" fmla="*/ 2620471 h 6858000"/>
              <a:gd name="connsiteX724" fmla="*/ 510577 w 7467600"/>
              <a:gd name="connsiteY724" fmla="*/ 2501244 h 6858000"/>
              <a:gd name="connsiteX725" fmla="*/ 211967 w 7467600"/>
              <a:gd name="connsiteY725" fmla="*/ 2479171 h 6858000"/>
              <a:gd name="connsiteX726" fmla="*/ 0 w 7467600"/>
              <a:gd name="connsiteY726" fmla="*/ 2476398 h 6858000"/>
              <a:gd name="connsiteX727" fmla="*/ 0 w 7467600"/>
              <a:gd name="connsiteY727" fmla="*/ 2389189 h 6858000"/>
              <a:gd name="connsiteX728" fmla="*/ 103062 w 7467600"/>
              <a:gd name="connsiteY728" fmla="*/ 2389518 h 6858000"/>
              <a:gd name="connsiteX729" fmla="*/ 510734 w 7467600"/>
              <a:gd name="connsiteY729" fmla="*/ 2416201 h 6858000"/>
              <a:gd name="connsiteX730" fmla="*/ 279257 w 7467600"/>
              <a:gd name="connsiteY730" fmla="*/ 2092102 h 6858000"/>
              <a:gd name="connsiteX731" fmla="*/ 65265 w 7467600"/>
              <a:gd name="connsiteY731" fmla="*/ 2006049 h 6858000"/>
              <a:gd name="connsiteX732" fmla="*/ 0 w 7467600"/>
              <a:gd name="connsiteY732" fmla="*/ 1982532 h 6858000"/>
              <a:gd name="connsiteX733" fmla="*/ 0 w 7467600"/>
              <a:gd name="connsiteY733" fmla="*/ 1912789 h 6858000"/>
              <a:gd name="connsiteX734" fmla="*/ 97460 w 7467600"/>
              <a:gd name="connsiteY734" fmla="*/ 1953725 h 6858000"/>
              <a:gd name="connsiteX735" fmla="*/ 221272 w 7467600"/>
              <a:gd name="connsiteY735" fmla="*/ 1980766 h 6858000"/>
              <a:gd name="connsiteX736" fmla="*/ 116765 w 7467600"/>
              <a:gd name="connsiteY736" fmla="*/ 1911033 h 6858000"/>
              <a:gd name="connsiteX737" fmla="*/ 16405 w 7467600"/>
              <a:gd name="connsiteY737" fmla="*/ 1803412 h 6858000"/>
              <a:gd name="connsiteX738" fmla="*/ 0 w 7467600"/>
              <a:gd name="connsiteY738" fmla="*/ 1784777 h 6858000"/>
              <a:gd name="connsiteX739" fmla="*/ 0 w 7467600"/>
              <a:gd name="connsiteY739" fmla="*/ 1740082 h 6858000"/>
              <a:gd name="connsiteX740" fmla="*/ 39394 w 7467600"/>
              <a:gd name="connsiteY740" fmla="*/ 1784856 h 6858000"/>
              <a:gd name="connsiteX741" fmla="*/ 135813 w 7467600"/>
              <a:gd name="connsiteY741" fmla="*/ 1888838 h 6858000"/>
              <a:gd name="connsiteX742" fmla="*/ 242575 w 7467600"/>
              <a:gd name="connsiteY742" fmla="*/ 1958841 h 6858000"/>
              <a:gd name="connsiteX743" fmla="*/ 82197 w 7467600"/>
              <a:gd name="connsiteY743" fmla="*/ 1754826 h 6858000"/>
              <a:gd name="connsiteX744" fmla="*/ 0 w 7467600"/>
              <a:gd name="connsiteY744" fmla="*/ 1679650 h 6858000"/>
              <a:gd name="connsiteX745" fmla="*/ 0 w 7467600"/>
              <a:gd name="connsiteY745" fmla="*/ 1602463 h 6858000"/>
              <a:gd name="connsiteX746" fmla="*/ 84689 w 7467600"/>
              <a:gd name="connsiteY746" fmla="*/ 1677442 h 6858000"/>
              <a:gd name="connsiteX747" fmla="*/ 298437 w 7467600"/>
              <a:gd name="connsiteY747" fmla="*/ 1968019 h 6858000"/>
              <a:gd name="connsiteX748" fmla="*/ 227269 w 7467600"/>
              <a:gd name="connsiteY748" fmla="*/ 1114064 h 6858000"/>
              <a:gd name="connsiteX749" fmla="*/ 248003 w 7467600"/>
              <a:gd name="connsiteY749" fmla="*/ 1089613 h 6858000"/>
              <a:gd name="connsiteX750" fmla="*/ 427020 w 7467600"/>
              <a:gd name="connsiteY750" fmla="*/ 1619803 h 6858000"/>
              <a:gd name="connsiteX751" fmla="*/ 340345 w 7467600"/>
              <a:gd name="connsiteY751" fmla="*/ 2027739 h 6858000"/>
              <a:gd name="connsiteX752" fmla="*/ 360865 w 7467600"/>
              <a:gd name="connsiteY752" fmla="*/ 2044827 h 6858000"/>
              <a:gd name="connsiteX753" fmla="*/ 560414 w 7467600"/>
              <a:gd name="connsiteY753" fmla="*/ 2421457 h 6858000"/>
              <a:gd name="connsiteX754" fmla="*/ 1359703 w 7467600"/>
              <a:gd name="connsiteY754" fmla="*/ 2578554 h 6858000"/>
              <a:gd name="connsiteX755" fmla="*/ 1359422 w 7467600"/>
              <a:gd name="connsiteY755" fmla="*/ 2577994 h 6858000"/>
              <a:gd name="connsiteX756" fmla="*/ 828701 w 7467600"/>
              <a:gd name="connsiteY756" fmla="*/ 1839520 h 6858000"/>
              <a:gd name="connsiteX757" fmla="*/ 494427 w 7467600"/>
              <a:gd name="connsiteY757" fmla="*/ 1092333 h 6858000"/>
              <a:gd name="connsiteX758" fmla="*/ 506322 w 7467600"/>
              <a:gd name="connsiteY758" fmla="*/ 1020997 h 6858000"/>
              <a:gd name="connsiteX759" fmla="*/ 4570198 w 7467600"/>
              <a:gd name="connsiteY759" fmla="*/ 978081 h 6858000"/>
              <a:gd name="connsiteX760" fmla="*/ 4523691 w 7467600"/>
              <a:gd name="connsiteY760" fmla="*/ 1127776 h 6858000"/>
              <a:gd name="connsiteX761" fmla="*/ 4509875 w 7467600"/>
              <a:gd name="connsiteY761" fmla="*/ 1167552 h 6858000"/>
              <a:gd name="connsiteX762" fmla="*/ 4478168 w 7467600"/>
              <a:gd name="connsiteY762" fmla="*/ 1260735 h 6858000"/>
              <a:gd name="connsiteX763" fmla="*/ 4409309 w 7467600"/>
              <a:gd name="connsiteY763" fmla="*/ 1666996 h 6858000"/>
              <a:gd name="connsiteX764" fmla="*/ 4370031 w 7467600"/>
              <a:gd name="connsiteY764" fmla="*/ 1955666 h 6858000"/>
              <a:gd name="connsiteX765" fmla="*/ 4570198 w 7467600"/>
              <a:gd name="connsiteY765" fmla="*/ 978081 h 6858000"/>
              <a:gd name="connsiteX766" fmla="*/ 4557898 w 7467600"/>
              <a:gd name="connsiteY766" fmla="*/ 900011 h 6858000"/>
              <a:gd name="connsiteX767" fmla="*/ 4344840 w 7467600"/>
              <a:gd name="connsiteY767" fmla="*/ 1922038 h 6858000"/>
              <a:gd name="connsiteX768" fmla="*/ 4378710 w 7467600"/>
              <a:gd name="connsiteY768" fmla="*/ 1665516 h 6858000"/>
              <a:gd name="connsiteX769" fmla="*/ 4448798 w 7467600"/>
              <a:gd name="connsiteY769" fmla="*/ 1253024 h 6858000"/>
              <a:gd name="connsiteX770" fmla="*/ 4480315 w 7467600"/>
              <a:gd name="connsiteY770" fmla="*/ 1158454 h 6858000"/>
              <a:gd name="connsiteX771" fmla="*/ 4494133 w 7467600"/>
              <a:gd name="connsiteY771" fmla="*/ 1118676 h 6858000"/>
              <a:gd name="connsiteX772" fmla="*/ 4557898 w 7467600"/>
              <a:gd name="connsiteY772" fmla="*/ 900011 h 6858000"/>
              <a:gd name="connsiteX773" fmla="*/ 5870151 w 7467600"/>
              <a:gd name="connsiteY773" fmla="*/ 898890 h 6858000"/>
              <a:gd name="connsiteX774" fmla="*/ 5861335 w 7467600"/>
              <a:gd name="connsiteY774" fmla="*/ 899177 h 6858000"/>
              <a:gd name="connsiteX775" fmla="*/ 5843702 w 7467600"/>
              <a:gd name="connsiteY775" fmla="*/ 899748 h 6858000"/>
              <a:gd name="connsiteX776" fmla="*/ 5651107 w 7467600"/>
              <a:gd name="connsiteY776" fmla="*/ 920306 h 6858000"/>
              <a:gd name="connsiteX777" fmla="*/ 5459407 w 7467600"/>
              <a:gd name="connsiteY777" fmla="*/ 940975 h 6858000"/>
              <a:gd name="connsiteX778" fmla="*/ 5374846 w 7467600"/>
              <a:gd name="connsiteY778" fmla="*/ 941988 h 6858000"/>
              <a:gd name="connsiteX779" fmla="*/ 5256105 w 7467600"/>
              <a:gd name="connsiteY779" fmla="*/ 945632 h 6858000"/>
              <a:gd name="connsiteX780" fmla="*/ 5107071 w 7467600"/>
              <a:gd name="connsiteY780" fmla="*/ 969720 h 6858000"/>
              <a:gd name="connsiteX781" fmla="*/ 4998681 w 7467600"/>
              <a:gd name="connsiteY781" fmla="*/ 988771 h 6858000"/>
              <a:gd name="connsiteX782" fmla="*/ 5870151 w 7467600"/>
              <a:gd name="connsiteY782" fmla="*/ 898890 h 6858000"/>
              <a:gd name="connsiteX783" fmla="*/ 5504425 w 7467600"/>
              <a:gd name="connsiteY783" fmla="*/ 848067 h 6858000"/>
              <a:gd name="connsiteX784" fmla="*/ 4968849 w 7467600"/>
              <a:gd name="connsiteY784" fmla="*/ 962318 h 6858000"/>
              <a:gd name="connsiteX785" fmla="*/ 5104039 w 7467600"/>
              <a:gd name="connsiteY785" fmla="*/ 940634 h 6858000"/>
              <a:gd name="connsiteX786" fmla="*/ 5256311 w 7467600"/>
              <a:gd name="connsiteY786" fmla="*/ 916490 h 6858000"/>
              <a:gd name="connsiteX787" fmla="*/ 5377381 w 7467600"/>
              <a:gd name="connsiteY787" fmla="*/ 912671 h 6858000"/>
              <a:gd name="connsiteX788" fmla="*/ 5460148 w 7467600"/>
              <a:gd name="connsiteY788" fmla="*/ 911442 h 6858000"/>
              <a:gd name="connsiteX789" fmla="*/ 5648971 w 7467600"/>
              <a:gd name="connsiteY789" fmla="*/ 891331 h 6858000"/>
              <a:gd name="connsiteX790" fmla="*/ 5844807 w 7467600"/>
              <a:gd name="connsiteY790" fmla="*/ 870718 h 6858000"/>
              <a:gd name="connsiteX791" fmla="*/ 5862975 w 7467600"/>
              <a:gd name="connsiteY791" fmla="*/ 869756 h 6858000"/>
              <a:gd name="connsiteX792" fmla="*/ 5920887 w 7467600"/>
              <a:gd name="connsiteY792" fmla="*/ 865929 h 6858000"/>
              <a:gd name="connsiteX793" fmla="*/ 5504425 w 7467600"/>
              <a:gd name="connsiteY793" fmla="*/ 848067 h 6858000"/>
              <a:gd name="connsiteX794" fmla="*/ 3607114 w 7467600"/>
              <a:gd name="connsiteY794" fmla="*/ 467441 h 6858000"/>
              <a:gd name="connsiteX795" fmla="*/ 3296242 w 7467600"/>
              <a:gd name="connsiteY795" fmla="*/ 807991 h 6858000"/>
              <a:gd name="connsiteX796" fmla="*/ 3174674 w 7467600"/>
              <a:gd name="connsiteY796" fmla="*/ 919759 h 6858000"/>
              <a:gd name="connsiteX797" fmla="*/ 3042978 w 7467600"/>
              <a:gd name="connsiteY797" fmla="*/ 1054894 h 6858000"/>
              <a:gd name="connsiteX798" fmla="*/ 2968914 w 7467600"/>
              <a:gd name="connsiteY798" fmla="*/ 1133756 h 6858000"/>
              <a:gd name="connsiteX799" fmla="*/ 3103823 w 7467600"/>
              <a:gd name="connsiteY799" fmla="*/ 1026814 h 6858000"/>
              <a:gd name="connsiteX800" fmla="*/ 3607114 w 7467600"/>
              <a:gd name="connsiteY800" fmla="*/ 467441 h 6858000"/>
              <a:gd name="connsiteX801" fmla="*/ 3744487 w 7467600"/>
              <a:gd name="connsiteY801" fmla="*/ 383136 h 6858000"/>
              <a:gd name="connsiteX802" fmla="*/ 3970213 w 7467600"/>
              <a:gd name="connsiteY802" fmla="*/ 995559 h 6858000"/>
              <a:gd name="connsiteX803" fmla="*/ 3744487 w 7467600"/>
              <a:gd name="connsiteY803" fmla="*/ 383136 h 6858000"/>
              <a:gd name="connsiteX804" fmla="*/ 3624562 w 7467600"/>
              <a:gd name="connsiteY804" fmla="*/ 367041 h 6858000"/>
              <a:gd name="connsiteX805" fmla="*/ 3489712 w 7467600"/>
              <a:gd name="connsiteY805" fmla="*/ 485386 h 6858000"/>
              <a:gd name="connsiteX806" fmla="*/ 3182994 w 7467600"/>
              <a:gd name="connsiteY806" fmla="*/ 828265 h 6858000"/>
              <a:gd name="connsiteX807" fmla="*/ 2892114 w 7467600"/>
              <a:gd name="connsiteY807" fmla="*/ 1172635 h 6858000"/>
              <a:gd name="connsiteX808" fmla="*/ 3021459 w 7467600"/>
              <a:gd name="connsiteY808" fmla="*/ 1035385 h 6858000"/>
              <a:gd name="connsiteX809" fmla="*/ 3153873 w 7467600"/>
              <a:gd name="connsiteY809" fmla="*/ 898971 h 6858000"/>
              <a:gd name="connsiteX810" fmla="*/ 3276511 w 7467600"/>
              <a:gd name="connsiteY810" fmla="*/ 786423 h 6858000"/>
              <a:gd name="connsiteX811" fmla="*/ 3584154 w 7467600"/>
              <a:gd name="connsiteY811" fmla="*/ 448218 h 6858000"/>
              <a:gd name="connsiteX812" fmla="*/ 3624562 w 7467600"/>
              <a:gd name="connsiteY812" fmla="*/ 367041 h 6858000"/>
              <a:gd name="connsiteX813" fmla="*/ 3766672 w 7467600"/>
              <a:gd name="connsiteY813" fmla="*/ 359429 h 6858000"/>
              <a:gd name="connsiteX814" fmla="*/ 3996338 w 7467600"/>
              <a:gd name="connsiteY814" fmla="*/ 968237 h 6858000"/>
              <a:gd name="connsiteX815" fmla="*/ 3766672 w 7467600"/>
              <a:gd name="connsiteY815" fmla="*/ 359429 h 6858000"/>
              <a:gd name="connsiteX816" fmla="*/ 5805386 w 7467600"/>
              <a:gd name="connsiteY816" fmla="*/ 239240 h 6858000"/>
              <a:gd name="connsiteX817" fmla="*/ 5736947 w 7467600"/>
              <a:gd name="connsiteY817" fmla="*/ 261367 h 6858000"/>
              <a:gd name="connsiteX818" fmla="*/ 5427012 w 7467600"/>
              <a:gd name="connsiteY818" fmla="*/ 311272 h 6858000"/>
              <a:gd name="connsiteX819" fmla="*/ 5147818 w 7467600"/>
              <a:gd name="connsiteY819" fmla="*/ 322112 h 6858000"/>
              <a:gd name="connsiteX820" fmla="*/ 5060854 w 7467600"/>
              <a:gd name="connsiteY820" fmla="*/ 311882 h 6858000"/>
              <a:gd name="connsiteX821" fmla="*/ 4945989 w 7467600"/>
              <a:gd name="connsiteY821" fmla="*/ 300516 h 6858000"/>
              <a:gd name="connsiteX822" fmla="*/ 5410479 w 7467600"/>
              <a:gd name="connsiteY822" fmla="*/ 348434 h 6858000"/>
              <a:gd name="connsiteX823" fmla="*/ 5805386 w 7467600"/>
              <a:gd name="connsiteY823" fmla="*/ 239240 h 6858000"/>
              <a:gd name="connsiteX824" fmla="*/ 5905192 w 7467600"/>
              <a:gd name="connsiteY824" fmla="*/ 163079 h 6858000"/>
              <a:gd name="connsiteX825" fmla="*/ 5865655 w 7467600"/>
              <a:gd name="connsiteY825" fmla="*/ 171901 h 6858000"/>
              <a:gd name="connsiteX826" fmla="*/ 5259740 w 7467600"/>
              <a:gd name="connsiteY826" fmla="*/ 257013 h 6858000"/>
              <a:gd name="connsiteX827" fmla="*/ 5208466 w 7467600"/>
              <a:gd name="connsiteY827" fmla="*/ 257550 h 6858000"/>
              <a:gd name="connsiteX828" fmla="*/ 4980204 w 7467600"/>
              <a:gd name="connsiteY828" fmla="*/ 271903 h 6858000"/>
              <a:gd name="connsiteX829" fmla="*/ 5068068 w 7467600"/>
              <a:gd name="connsiteY829" fmla="*/ 282244 h 6858000"/>
              <a:gd name="connsiteX830" fmla="*/ 5153231 w 7467600"/>
              <a:gd name="connsiteY830" fmla="*/ 292240 h 6858000"/>
              <a:gd name="connsiteX831" fmla="*/ 5426491 w 7467600"/>
              <a:gd name="connsiteY831" fmla="*/ 281128 h 6858000"/>
              <a:gd name="connsiteX832" fmla="*/ 5731212 w 7467600"/>
              <a:gd name="connsiteY832" fmla="*/ 231951 h 6858000"/>
              <a:gd name="connsiteX833" fmla="*/ 5905192 w 7467600"/>
              <a:gd name="connsiteY833" fmla="*/ 163079 h 6858000"/>
              <a:gd name="connsiteX834" fmla="*/ 5944437 w 7467600"/>
              <a:gd name="connsiteY834" fmla="*/ 113829 h 6858000"/>
              <a:gd name="connsiteX835" fmla="*/ 5825032 w 7467600"/>
              <a:gd name="connsiteY835" fmla="*/ 146405 h 6858000"/>
              <a:gd name="connsiteX836" fmla="*/ 4955599 w 7467600"/>
              <a:gd name="connsiteY836" fmla="*/ 247008 h 6858000"/>
              <a:gd name="connsiteX837" fmla="*/ 5210104 w 7467600"/>
              <a:gd name="connsiteY837" fmla="*/ 228123 h 6858000"/>
              <a:gd name="connsiteX838" fmla="*/ 5261015 w 7467600"/>
              <a:gd name="connsiteY838" fmla="*/ 227087 h 6858000"/>
              <a:gd name="connsiteX839" fmla="*/ 5861181 w 7467600"/>
              <a:gd name="connsiteY839" fmla="*/ 143093 h 6858000"/>
              <a:gd name="connsiteX840" fmla="*/ 5961252 w 7467600"/>
              <a:gd name="connsiteY840" fmla="*/ 114820 h 6858000"/>
              <a:gd name="connsiteX841" fmla="*/ 5944437 w 7467600"/>
              <a:gd name="connsiteY841" fmla="*/ 113829 h 6858000"/>
              <a:gd name="connsiteX842" fmla="*/ 3882765 w 7467600"/>
              <a:gd name="connsiteY842" fmla="*/ 0 h 6858000"/>
              <a:gd name="connsiteX843" fmla="*/ 3995099 w 7467600"/>
              <a:gd name="connsiteY843" fmla="*/ 0 h 6858000"/>
              <a:gd name="connsiteX844" fmla="*/ 4163818 w 7467600"/>
              <a:gd name="connsiteY844" fmla="*/ 234104 h 6858000"/>
              <a:gd name="connsiteX845" fmla="*/ 4172099 w 7467600"/>
              <a:gd name="connsiteY845" fmla="*/ 234207 h 6858000"/>
              <a:gd name="connsiteX846" fmla="*/ 4784282 w 7467600"/>
              <a:gd name="connsiteY846" fmla="*/ 276561 h 6858000"/>
              <a:gd name="connsiteX847" fmla="*/ 4801687 w 7467600"/>
              <a:gd name="connsiteY847" fmla="*/ 267764 h 6858000"/>
              <a:gd name="connsiteX848" fmla="*/ 6082788 w 7467600"/>
              <a:gd name="connsiteY848" fmla="*/ 64119 h 6858000"/>
              <a:gd name="connsiteX849" fmla="*/ 6099442 w 7467600"/>
              <a:gd name="connsiteY849" fmla="*/ 82568 h 6858000"/>
              <a:gd name="connsiteX850" fmla="*/ 4804137 w 7467600"/>
              <a:gd name="connsiteY850" fmla="*/ 320931 h 6858000"/>
              <a:gd name="connsiteX851" fmla="*/ 4227047 w 7467600"/>
              <a:gd name="connsiteY851" fmla="*/ 313415 h 6858000"/>
              <a:gd name="connsiteX852" fmla="*/ 4346041 w 7467600"/>
              <a:gd name="connsiteY852" fmla="*/ 456086 h 6858000"/>
              <a:gd name="connsiteX853" fmla="*/ 4870967 w 7467600"/>
              <a:gd name="connsiteY853" fmla="*/ 963061 h 6858000"/>
              <a:gd name="connsiteX854" fmla="*/ 4889647 w 7467600"/>
              <a:gd name="connsiteY854" fmla="*/ 957147 h 6858000"/>
              <a:gd name="connsiteX855" fmla="*/ 5422504 w 7467600"/>
              <a:gd name="connsiteY855" fmla="*/ 805191 h 6858000"/>
              <a:gd name="connsiteX856" fmla="*/ 6087656 w 7467600"/>
              <a:gd name="connsiteY856" fmla="*/ 826703 h 6858000"/>
              <a:gd name="connsiteX857" fmla="*/ 6058717 w 7467600"/>
              <a:gd name="connsiteY857" fmla="*/ 865992 h 6858000"/>
              <a:gd name="connsiteX858" fmla="*/ 4974153 w 7467600"/>
              <a:gd name="connsiteY858" fmla="*/ 1045456 h 6858000"/>
              <a:gd name="connsiteX859" fmla="*/ 5627835 w 7467600"/>
              <a:gd name="connsiteY859" fmla="*/ 1472077 h 6858000"/>
              <a:gd name="connsiteX860" fmla="*/ 5629817 w 7467600"/>
              <a:gd name="connsiteY860" fmla="*/ 1471412 h 6858000"/>
              <a:gd name="connsiteX861" fmla="*/ 5634124 w 7467600"/>
              <a:gd name="connsiteY861" fmla="*/ 1470572 h 6858000"/>
              <a:gd name="connsiteX862" fmla="*/ 5755832 w 7467600"/>
              <a:gd name="connsiteY862" fmla="*/ 1383886 h 6858000"/>
              <a:gd name="connsiteX863" fmla="*/ 6014186 w 7467600"/>
              <a:gd name="connsiteY863" fmla="*/ 1279799 h 6858000"/>
              <a:gd name="connsiteX864" fmla="*/ 6901619 w 7467600"/>
              <a:gd name="connsiteY864" fmla="*/ 1047874 h 6858000"/>
              <a:gd name="connsiteX865" fmla="*/ 6931566 w 7467600"/>
              <a:gd name="connsiteY865" fmla="*/ 1062034 h 6858000"/>
              <a:gd name="connsiteX866" fmla="*/ 5790982 w 7467600"/>
              <a:gd name="connsiteY866" fmla="*/ 1561380 h 6858000"/>
              <a:gd name="connsiteX867" fmla="*/ 6188971 w 7467600"/>
              <a:gd name="connsiteY867" fmla="*/ 1755168 h 6858000"/>
              <a:gd name="connsiteX868" fmla="*/ 6202446 w 7467600"/>
              <a:gd name="connsiteY868" fmla="*/ 1752268 h 6858000"/>
              <a:gd name="connsiteX869" fmla="*/ 7179560 w 7467600"/>
              <a:gd name="connsiteY869" fmla="*/ 1467551 h 6858000"/>
              <a:gd name="connsiteX870" fmla="*/ 7158730 w 7467600"/>
              <a:gd name="connsiteY870" fmla="*/ 1507835 h 6858000"/>
              <a:gd name="connsiteX871" fmla="*/ 6326959 w 7467600"/>
              <a:gd name="connsiteY871" fmla="*/ 1817686 h 6858000"/>
              <a:gd name="connsiteX872" fmla="*/ 6537433 w 7467600"/>
              <a:gd name="connsiteY872" fmla="*/ 1907790 h 6858000"/>
              <a:gd name="connsiteX873" fmla="*/ 6550221 w 7467600"/>
              <a:gd name="connsiteY873" fmla="*/ 1910729 h 6858000"/>
              <a:gd name="connsiteX874" fmla="*/ 6964438 w 7467600"/>
              <a:gd name="connsiteY874" fmla="*/ 2209505 h 6858000"/>
              <a:gd name="connsiteX875" fmla="*/ 7367862 w 7467600"/>
              <a:gd name="connsiteY875" fmla="*/ 2806833 h 6858000"/>
              <a:gd name="connsiteX876" fmla="*/ 7364329 w 7467600"/>
              <a:gd name="connsiteY876" fmla="*/ 2826907 h 6858000"/>
              <a:gd name="connsiteX877" fmla="*/ 7290545 w 7467600"/>
              <a:gd name="connsiteY877" fmla="*/ 2850663 h 6858000"/>
              <a:gd name="connsiteX878" fmla="*/ 6472036 w 7467600"/>
              <a:gd name="connsiteY878" fmla="*/ 1959003 h 6858000"/>
              <a:gd name="connsiteX879" fmla="*/ 5792897 w 7467600"/>
              <a:gd name="connsiteY879" fmla="*/ 1647747 h 6858000"/>
              <a:gd name="connsiteX880" fmla="*/ 5842751 w 7467600"/>
              <a:gd name="connsiteY880" fmla="*/ 1816112 h 6858000"/>
              <a:gd name="connsiteX881" fmla="*/ 5847424 w 7467600"/>
              <a:gd name="connsiteY881" fmla="*/ 1815776 h 6858000"/>
              <a:gd name="connsiteX882" fmla="*/ 6399821 w 7467600"/>
              <a:gd name="connsiteY882" fmla="*/ 2344799 h 6858000"/>
              <a:gd name="connsiteX883" fmla="*/ 6323232 w 7467600"/>
              <a:gd name="connsiteY883" fmla="*/ 2389634 h 6858000"/>
              <a:gd name="connsiteX884" fmla="*/ 5942958 w 7467600"/>
              <a:gd name="connsiteY884" fmla="*/ 2077708 h 6858000"/>
              <a:gd name="connsiteX885" fmla="*/ 5921559 w 7467600"/>
              <a:gd name="connsiteY885" fmla="*/ 2378596 h 6858000"/>
              <a:gd name="connsiteX886" fmla="*/ 5817651 w 7467600"/>
              <a:gd name="connsiteY886" fmla="*/ 3023919 h 6858000"/>
              <a:gd name="connsiteX887" fmla="*/ 5729634 w 7467600"/>
              <a:gd name="connsiteY887" fmla="*/ 3051849 h 6858000"/>
              <a:gd name="connsiteX888" fmla="*/ 5611018 w 7467600"/>
              <a:gd name="connsiteY888" fmla="*/ 2316769 h 6858000"/>
              <a:gd name="connsiteX889" fmla="*/ 5687608 w 7467600"/>
              <a:gd name="connsiteY889" fmla="*/ 2039972 h 6858000"/>
              <a:gd name="connsiteX890" fmla="*/ 5657554 w 7467600"/>
              <a:gd name="connsiteY890" fmla="*/ 1576445 h 6858000"/>
              <a:gd name="connsiteX891" fmla="*/ 5150475 w 7467600"/>
              <a:gd name="connsiteY891" fmla="*/ 1274012 h 6858000"/>
              <a:gd name="connsiteX892" fmla="*/ 5349142 w 7467600"/>
              <a:gd name="connsiteY892" fmla="*/ 2204405 h 6858000"/>
              <a:gd name="connsiteX893" fmla="*/ 5262214 w 7467600"/>
              <a:gd name="connsiteY893" fmla="*/ 2233836 h 6858000"/>
              <a:gd name="connsiteX894" fmla="*/ 4981539 w 7467600"/>
              <a:gd name="connsiteY894" fmla="*/ 1542201 h 6858000"/>
              <a:gd name="connsiteX895" fmla="*/ 4958461 w 7467600"/>
              <a:gd name="connsiteY895" fmla="*/ 1136957 h 6858000"/>
              <a:gd name="connsiteX896" fmla="*/ 4655015 w 7467600"/>
              <a:gd name="connsiteY896" fmla="*/ 891426 h 6858000"/>
              <a:gd name="connsiteX897" fmla="*/ 4348002 w 7467600"/>
              <a:gd name="connsiteY897" fmla="*/ 2205895 h 6858000"/>
              <a:gd name="connsiteX898" fmla="*/ 4262250 w 7467600"/>
              <a:gd name="connsiteY898" fmla="*/ 2219972 h 6858000"/>
              <a:gd name="connsiteX899" fmla="*/ 4550611 w 7467600"/>
              <a:gd name="connsiteY899" fmla="*/ 817540 h 6858000"/>
              <a:gd name="connsiteX900" fmla="*/ 4564418 w 7467600"/>
              <a:gd name="connsiteY900" fmla="*/ 808293 h 6858000"/>
              <a:gd name="connsiteX901" fmla="*/ 4266388 w 7467600"/>
              <a:gd name="connsiteY901" fmla="*/ 500083 h 6858000"/>
              <a:gd name="connsiteX902" fmla="*/ 4032842 w 7467600"/>
              <a:gd name="connsiteY902" fmla="*/ 211809 h 6858000"/>
              <a:gd name="connsiteX903" fmla="*/ 3882765 w 7467600"/>
              <a:gd name="connsiteY903" fmla="*/ 0 h 6858000"/>
              <a:gd name="connsiteX904" fmla="*/ 3721337 w 7467600"/>
              <a:gd name="connsiteY904" fmla="*/ 0 h 6858000"/>
              <a:gd name="connsiteX905" fmla="*/ 3797544 w 7467600"/>
              <a:gd name="connsiteY905" fmla="*/ 0 h 6858000"/>
              <a:gd name="connsiteX906" fmla="*/ 3775734 w 7467600"/>
              <a:gd name="connsiteY906" fmla="*/ 95131 h 6858000"/>
              <a:gd name="connsiteX907" fmla="*/ 3724807 w 7467600"/>
              <a:gd name="connsiteY907" fmla="*/ 272257 h 6858000"/>
              <a:gd name="connsiteX908" fmla="*/ 3726844 w 7467600"/>
              <a:gd name="connsiteY908" fmla="*/ 282988 h 6858000"/>
              <a:gd name="connsiteX909" fmla="*/ 3742664 w 7467600"/>
              <a:gd name="connsiteY909" fmla="*/ 279918 h 6858000"/>
              <a:gd name="connsiteX910" fmla="*/ 4103910 w 7467600"/>
              <a:gd name="connsiteY910" fmla="*/ 1161917 h 6858000"/>
              <a:gd name="connsiteX911" fmla="*/ 4020269 w 7467600"/>
              <a:gd name="connsiteY911" fmla="*/ 1200406 h 6858000"/>
              <a:gd name="connsiteX912" fmla="*/ 3674882 w 7467600"/>
              <a:gd name="connsiteY912" fmla="*/ 488524 h 6858000"/>
              <a:gd name="connsiteX913" fmla="*/ 3132682 w 7467600"/>
              <a:gd name="connsiteY913" fmla="*/ 1072284 h 6858000"/>
              <a:gd name="connsiteX914" fmla="*/ 2716346 w 7467600"/>
              <a:gd name="connsiteY914" fmla="*/ 1276376 h 6858000"/>
              <a:gd name="connsiteX915" fmla="*/ 2716772 w 7467600"/>
              <a:gd name="connsiteY915" fmla="*/ 1255462 h 6858000"/>
              <a:gd name="connsiteX916" fmla="*/ 3471096 w 7467600"/>
              <a:gd name="connsiteY916" fmla="*/ 437072 h 6858000"/>
              <a:gd name="connsiteX917" fmla="*/ 3639057 w 7467600"/>
              <a:gd name="connsiteY917" fmla="*/ 286334 h 6858000"/>
              <a:gd name="connsiteX918" fmla="*/ 3640309 w 7467600"/>
              <a:gd name="connsiteY918" fmla="*/ 284664 h 6858000"/>
              <a:gd name="connsiteX919" fmla="*/ 3646022 w 7467600"/>
              <a:gd name="connsiteY919" fmla="*/ 276711 h 6858000"/>
              <a:gd name="connsiteX920" fmla="*/ 3707943 w 7467600"/>
              <a:gd name="connsiteY920" fmla="*/ 65958 h 6858000"/>
              <a:gd name="connsiteX921" fmla="*/ 3721337 w 7467600"/>
              <a:gd name="connsiteY921" fmla="*/ 0 h 6858000"/>
              <a:gd name="connsiteX922" fmla="*/ 2867960 w 7467600"/>
              <a:gd name="connsiteY922" fmla="*/ 0 h 6858000"/>
              <a:gd name="connsiteX923" fmla="*/ 2926351 w 7467600"/>
              <a:gd name="connsiteY923" fmla="*/ 0 h 6858000"/>
              <a:gd name="connsiteX924" fmla="*/ 2902823 w 7467600"/>
              <a:gd name="connsiteY924" fmla="*/ 262929 h 6858000"/>
              <a:gd name="connsiteX925" fmla="*/ 2940663 w 7467600"/>
              <a:gd name="connsiteY925" fmla="*/ 140884 h 6858000"/>
              <a:gd name="connsiteX926" fmla="*/ 2947039 w 7467600"/>
              <a:gd name="connsiteY926" fmla="*/ 122524 h 6858000"/>
              <a:gd name="connsiteX927" fmla="*/ 2984316 w 7467600"/>
              <a:gd name="connsiteY927" fmla="*/ 0 h 6858000"/>
              <a:gd name="connsiteX928" fmla="*/ 3016114 w 7467600"/>
              <a:gd name="connsiteY928" fmla="*/ 0 h 6858000"/>
              <a:gd name="connsiteX929" fmla="*/ 2979949 w 7467600"/>
              <a:gd name="connsiteY929" fmla="*/ 119274 h 6858000"/>
              <a:gd name="connsiteX930" fmla="*/ 3023879 w 7467600"/>
              <a:gd name="connsiteY930" fmla="*/ 0 h 6858000"/>
              <a:gd name="connsiteX931" fmla="*/ 3105400 w 7467600"/>
              <a:gd name="connsiteY931" fmla="*/ 0 h 6858000"/>
              <a:gd name="connsiteX932" fmla="*/ 3094669 w 7467600"/>
              <a:gd name="connsiteY932" fmla="*/ 30308 h 6858000"/>
              <a:gd name="connsiteX933" fmla="*/ 2901945 w 7467600"/>
              <a:gd name="connsiteY933" fmla="*/ 466538 h 6858000"/>
              <a:gd name="connsiteX934" fmla="*/ 2815209 w 7467600"/>
              <a:gd name="connsiteY934" fmla="*/ 497361 h 6858000"/>
              <a:gd name="connsiteX935" fmla="*/ 2844845 w 7467600"/>
              <a:gd name="connsiteY935" fmla="*/ 127638 h 6858000"/>
              <a:gd name="connsiteX936" fmla="*/ 2867960 w 7467600"/>
              <a:gd name="connsiteY936" fmla="*/ 0 h 6858000"/>
              <a:gd name="connsiteX937" fmla="*/ 1057230 w 7467600"/>
              <a:gd name="connsiteY937" fmla="*/ 0 h 6858000"/>
              <a:gd name="connsiteX938" fmla="*/ 1111003 w 7467600"/>
              <a:gd name="connsiteY938" fmla="*/ 0 h 6858000"/>
              <a:gd name="connsiteX939" fmla="*/ 1125553 w 7467600"/>
              <a:gd name="connsiteY939" fmla="*/ 52588 h 6858000"/>
              <a:gd name="connsiteX940" fmla="*/ 1304276 w 7467600"/>
              <a:gd name="connsiteY940" fmla="*/ 476275 h 6858000"/>
              <a:gd name="connsiteX941" fmla="*/ 1492066 w 7467600"/>
              <a:gd name="connsiteY941" fmla="*/ 886333 h 6858000"/>
              <a:gd name="connsiteX942" fmla="*/ 1423698 w 7467600"/>
              <a:gd name="connsiteY942" fmla="*/ 710817 h 6858000"/>
              <a:gd name="connsiteX943" fmla="*/ 1357609 w 7467600"/>
              <a:gd name="connsiteY943" fmla="*/ 532892 h 6858000"/>
              <a:gd name="connsiteX944" fmla="*/ 1309550 w 7467600"/>
              <a:gd name="connsiteY944" fmla="*/ 374031 h 6858000"/>
              <a:gd name="connsiteX945" fmla="*/ 1193673 w 7467600"/>
              <a:gd name="connsiteY945" fmla="*/ 49533 h 6858000"/>
              <a:gd name="connsiteX946" fmla="*/ 1164391 w 7467600"/>
              <a:gd name="connsiteY946" fmla="*/ 0 h 6858000"/>
              <a:gd name="connsiteX947" fmla="*/ 1200666 w 7467600"/>
              <a:gd name="connsiteY947" fmla="*/ 0 h 6858000"/>
              <a:gd name="connsiteX948" fmla="*/ 1223408 w 7467600"/>
              <a:gd name="connsiteY948" fmla="*/ 38996 h 6858000"/>
              <a:gd name="connsiteX949" fmla="*/ 1339635 w 7467600"/>
              <a:gd name="connsiteY949" fmla="*/ 365517 h 6858000"/>
              <a:gd name="connsiteX950" fmla="*/ 1387469 w 7467600"/>
              <a:gd name="connsiteY950" fmla="*/ 523079 h 6858000"/>
              <a:gd name="connsiteX951" fmla="*/ 1452685 w 7467600"/>
              <a:gd name="connsiteY951" fmla="*/ 699806 h 6858000"/>
              <a:gd name="connsiteX952" fmla="*/ 1492092 w 7467600"/>
              <a:gd name="connsiteY952" fmla="*/ 800424 h 6858000"/>
              <a:gd name="connsiteX953" fmla="*/ 1455302 w 7467600"/>
              <a:gd name="connsiteY953" fmla="*/ 632913 h 6858000"/>
              <a:gd name="connsiteX954" fmla="*/ 1222336 w 7467600"/>
              <a:gd name="connsiteY954" fmla="*/ 9480 h 6858000"/>
              <a:gd name="connsiteX955" fmla="*/ 1214634 w 7467600"/>
              <a:gd name="connsiteY955" fmla="*/ 0 h 6858000"/>
              <a:gd name="connsiteX956" fmla="*/ 1289827 w 7467600"/>
              <a:gd name="connsiteY956" fmla="*/ 0 h 6858000"/>
              <a:gd name="connsiteX957" fmla="*/ 1321076 w 7467600"/>
              <a:gd name="connsiteY957" fmla="*/ 59722 h 6858000"/>
              <a:gd name="connsiteX958" fmla="*/ 1512579 w 7467600"/>
              <a:gd name="connsiteY958" fmla="*/ 626441 h 6858000"/>
              <a:gd name="connsiteX959" fmla="*/ 1506076 w 7467600"/>
              <a:gd name="connsiteY959" fmla="*/ 1089289 h 6858000"/>
              <a:gd name="connsiteX960" fmla="*/ 1486346 w 7467600"/>
              <a:gd name="connsiteY960" fmla="*/ 1079919 h 6858000"/>
              <a:gd name="connsiteX961" fmla="*/ 1070511 w 7467600"/>
              <a:gd name="connsiteY961" fmla="*/ 48609 h 6858000"/>
              <a:gd name="connsiteX962" fmla="*/ 1057230 w 7467600"/>
              <a:gd name="connsiteY962" fmla="*/ 0 h 6858000"/>
              <a:gd name="connsiteX963" fmla="*/ 43151 w 7467600"/>
              <a:gd name="connsiteY963" fmla="*/ 0 h 6858000"/>
              <a:gd name="connsiteX964" fmla="*/ 95283 w 7467600"/>
              <a:gd name="connsiteY964" fmla="*/ 0 h 6858000"/>
              <a:gd name="connsiteX965" fmla="*/ 300708 w 7467600"/>
              <a:gd name="connsiteY965" fmla="*/ 154571 h 6858000"/>
              <a:gd name="connsiteX966" fmla="*/ 530414 w 7467600"/>
              <a:gd name="connsiteY966" fmla="*/ 354673 h 6858000"/>
              <a:gd name="connsiteX967" fmla="*/ 333785 w 7467600"/>
              <a:gd name="connsiteY967" fmla="*/ 161564 h 6858000"/>
              <a:gd name="connsiteX968" fmla="*/ 147005 w 7467600"/>
              <a:gd name="connsiteY968" fmla="*/ 0 h 6858000"/>
              <a:gd name="connsiteX969" fmla="*/ 272509 w 7467600"/>
              <a:gd name="connsiteY969" fmla="*/ 0 h 6858000"/>
              <a:gd name="connsiteX970" fmla="*/ 326276 w 7467600"/>
              <a:gd name="connsiteY970" fmla="*/ 45847 h 6858000"/>
              <a:gd name="connsiteX971" fmla="*/ 823759 w 7467600"/>
              <a:gd name="connsiteY971" fmla="*/ 574145 h 6858000"/>
              <a:gd name="connsiteX972" fmla="*/ 811254 w 7467600"/>
              <a:gd name="connsiteY972" fmla="*/ 665546 h 6858000"/>
              <a:gd name="connsiteX973" fmla="*/ 154042 w 7467600"/>
              <a:gd name="connsiteY973" fmla="*/ 261522 h 6858000"/>
              <a:gd name="connsiteX974" fmla="*/ 13550 w 7467600"/>
              <a:gd name="connsiteY974" fmla="*/ 158423 h 6858000"/>
              <a:gd name="connsiteX975" fmla="*/ 0 w 7467600"/>
              <a:gd name="connsiteY975" fmla="*/ 146618 h 6858000"/>
              <a:gd name="connsiteX976" fmla="*/ 0 w 7467600"/>
              <a:gd name="connsiteY976" fmla="*/ 59161 h 6858000"/>
              <a:gd name="connsiteX977" fmla="*/ 45427 w 7467600"/>
              <a:gd name="connsiteY977" fmla="*/ 101078 h 6858000"/>
              <a:gd name="connsiteX978" fmla="*/ 630103 w 7467600"/>
              <a:gd name="connsiteY978" fmla="*/ 485885 h 6858000"/>
              <a:gd name="connsiteX979" fmla="*/ 532040 w 7467600"/>
              <a:gd name="connsiteY979" fmla="*/ 399359 h 6858000"/>
              <a:gd name="connsiteX980" fmla="*/ 517618 w 7467600"/>
              <a:gd name="connsiteY980" fmla="*/ 385726 h 6858000"/>
              <a:gd name="connsiteX981" fmla="*/ 285074 w 7467600"/>
              <a:gd name="connsiteY981" fmla="*/ 182755 h 6858000"/>
              <a:gd name="connsiteX982" fmla="*/ 43151 w 7467600"/>
              <a:gd name="connsiteY98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44835 w 7467600"/>
              <a:gd name="connsiteY76" fmla="*/ 5424988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1456157 w 7467600"/>
              <a:gd name="connsiteY103" fmla="*/ 5371404 h 6858000"/>
              <a:gd name="connsiteX104" fmla="*/ 1244432 w 7467600"/>
              <a:gd name="connsiteY104" fmla="*/ 5385601 h 6858000"/>
              <a:gd name="connsiteX105" fmla="*/ 973990 w 7467600"/>
              <a:gd name="connsiteY105" fmla="*/ 5424940 h 6858000"/>
              <a:gd name="connsiteX106" fmla="*/ 1103809 w 7467600"/>
              <a:gd name="connsiteY106" fmla="*/ 5433720 h 6858000"/>
              <a:gd name="connsiteX107" fmla="*/ 1123454 w 7467600"/>
              <a:gd name="connsiteY107" fmla="*/ 5435727 h 6858000"/>
              <a:gd name="connsiteX108" fmla="*/ 1737017 w 7467600"/>
              <a:gd name="connsiteY108" fmla="*/ 5452183 h 6858000"/>
              <a:gd name="connsiteX109" fmla="*/ 1824397 w 7467600"/>
              <a:gd name="connsiteY109" fmla="*/ 5447757 h 6858000"/>
              <a:gd name="connsiteX110" fmla="*/ 2070059 w 7467600"/>
              <a:gd name="connsiteY110" fmla="*/ 5441660 h 6858000"/>
              <a:gd name="connsiteX111" fmla="*/ 1456157 w 7467600"/>
              <a:gd name="connsiteY111" fmla="*/ 5371404 h 6858000"/>
              <a:gd name="connsiteX112" fmla="*/ 4988186 w 7467600"/>
              <a:gd name="connsiteY112" fmla="*/ 5216467 h 6858000"/>
              <a:gd name="connsiteX113" fmla="*/ 4777334 w 7467600"/>
              <a:gd name="connsiteY113" fmla="*/ 5406072 h 6858000"/>
              <a:gd name="connsiteX114" fmla="*/ 4718341 w 7467600"/>
              <a:gd name="connsiteY114" fmla="*/ 5468043 h 6858000"/>
              <a:gd name="connsiteX115" fmla="*/ 4604655 w 7467600"/>
              <a:gd name="connsiteY115" fmla="*/ 5583434 h 6858000"/>
              <a:gd name="connsiteX116" fmla="*/ 4565074 w 7467600"/>
              <a:gd name="connsiteY116" fmla="*/ 5618550 h 6858000"/>
              <a:gd name="connsiteX117" fmla="*/ 4988186 w 7467600"/>
              <a:gd name="connsiteY117" fmla="*/ 5216467 h 6858000"/>
              <a:gd name="connsiteX118" fmla="*/ 4978032 w 7467600"/>
              <a:gd name="connsiteY118" fmla="*/ 5183809 h 6858000"/>
              <a:gd name="connsiteX119" fmla="*/ 4463413 w 7467600"/>
              <a:gd name="connsiteY119" fmla="*/ 5615162 h 6858000"/>
              <a:gd name="connsiteX120" fmla="*/ 4358134 w 7467600"/>
              <a:gd name="connsiteY120" fmla="*/ 5742791 h 6858000"/>
              <a:gd name="connsiteX121" fmla="*/ 4376219 w 7467600"/>
              <a:gd name="connsiteY121" fmla="*/ 5729027 h 6858000"/>
              <a:gd name="connsiteX122" fmla="*/ 4582340 w 7467600"/>
              <a:gd name="connsiteY122" fmla="*/ 5561037 h 6858000"/>
              <a:gd name="connsiteX123" fmla="*/ 4694684 w 7467600"/>
              <a:gd name="connsiteY123" fmla="*/ 5447098 h 6858000"/>
              <a:gd name="connsiteX124" fmla="*/ 4754123 w 7467600"/>
              <a:gd name="connsiteY124" fmla="*/ 5384643 h 6858000"/>
              <a:gd name="connsiteX125" fmla="*/ 4978032 w 7467600"/>
              <a:gd name="connsiteY125" fmla="*/ 5183809 h 6858000"/>
              <a:gd name="connsiteX126" fmla="*/ 1903353 w 7467600"/>
              <a:gd name="connsiteY126" fmla="*/ 5044827 h 6858000"/>
              <a:gd name="connsiteX127" fmla="*/ 1936931 w 7467600"/>
              <a:gd name="connsiteY127" fmla="*/ 5093954 h 6858000"/>
              <a:gd name="connsiteX128" fmla="*/ 2195868 w 7467600"/>
              <a:gd name="connsiteY128" fmla="*/ 5396574 h 6858000"/>
              <a:gd name="connsiteX129" fmla="*/ 2088852 w 7467600"/>
              <a:gd name="connsiteY129" fmla="*/ 5166123 h 6858000"/>
              <a:gd name="connsiteX130" fmla="*/ 1958241 w 7467600"/>
              <a:gd name="connsiteY130" fmla="*/ 5067955 h 6858000"/>
              <a:gd name="connsiteX131" fmla="*/ 1903353 w 7467600"/>
              <a:gd name="connsiteY131" fmla="*/ 5044827 h 6858000"/>
              <a:gd name="connsiteX132" fmla="*/ 1979378 w 7467600"/>
              <a:gd name="connsiteY132" fmla="*/ 4769504 h 6858000"/>
              <a:gd name="connsiteX133" fmla="*/ 2882120 w 7467600"/>
              <a:gd name="connsiteY133" fmla="*/ 5064547 h 6858000"/>
              <a:gd name="connsiteX134" fmla="*/ 2793103 w 7467600"/>
              <a:gd name="connsiteY134" fmla="*/ 5039699 h 6858000"/>
              <a:gd name="connsiteX135" fmla="*/ 2770041 w 7467600"/>
              <a:gd name="connsiteY135" fmla="*/ 5033634 h 6858000"/>
              <a:gd name="connsiteX136" fmla="*/ 1979378 w 7467600"/>
              <a:gd name="connsiteY136" fmla="*/ 4769504 h 6858000"/>
              <a:gd name="connsiteX137" fmla="*/ 1927410 w 7467600"/>
              <a:gd name="connsiteY137" fmla="*/ 4716164 h 6858000"/>
              <a:gd name="connsiteX138" fmla="*/ 1959587 w 7467600"/>
              <a:gd name="connsiteY138" fmla="*/ 4728849 h 6858000"/>
              <a:gd name="connsiteX139" fmla="*/ 2777707 w 7467600"/>
              <a:gd name="connsiteY139" fmla="*/ 5003991 h 6858000"/>
              <a:gd name="connsiteX140" fmla="*/ 2800768 w 7467600"/>
              <a:gd name="connsiteY140" fmla="*/ 5010056 h 6858000"/>
              <a:gd name="connsiteX141" fmla="*/ 2879408 w 7467600"/>
              <a:gd name="connsiteY141" fmla="*/ 5031590 h 6858000"/>
              <a:gd name="connsiteX142" fmla="*/ 2862295 w 7467600"/>
              <a:gd name="connsiteY142" fmla="*/ 5022958 h 6858000"/>
              <a:gd name="connsiteX143" fmla="*/ 2813343 w 7467600"/>
              <a:gd name="connsiteY143" fmla="*/ 4998369 h 6858000"/>
              <a:gd name="connsiteX144" fmla="*/ 2646245 w 7467600"/>
              <a:gd name="connsiteY144" fmla="*/ 4930999 h 6858000"/>
              <a:gd name="connsiteX145" fmla="*/ 1999243 w 7467600"/>
              <a:gd name="connsiteY145" fmla="*/ 4730524 h 6858000"/>
              <a:gd name="connsiteX146" fmla="*/ 1979527 w 7467600"/>
              <a:gd name="connsiteY146" fmla="*/ 4726651 h 6858000"/>
              <a:gd name="connsiteX147" fmla="*/ 1927410 w 7467600"/>
              <a:gd name="connsiteY147" fmla="*/ 4716164 h 6858000"/>
              <a:gd name="connsiteX148" fmla="*/ 1997014 w 7467600"/>
              <a:gd name="connsiteY148" fmla="*/ 4698007 h 6858000"/>
              <a:gd name="connsiteX149" fmla="*/ 2005458 w 7467600"/>
              <a:gd name="connsiteY149" fmla="*/ 4699540 h 6858000"/>
              <a:gd name="connsiteX150" fmla="*/ 2657186 w 7467600"/>
              <a:gd name="connsiteY150" fmla="*/ 4901687 h 6858000"/>
              <a:gd name="connsiteX151" fmla="*/ 2826662 w 7467600"/>
              <a:gd name="connsiteY151" fmla="*/ 4970362 h 6858000"/>
              <a:gd name="connsiteX152" fmla="*/ 2876100 w 7467600"/>
              <a:gd name="connsiteY152" fmla="*/ 4995397 h 6858000"/>
              <a:gd name="connsiteX153" fmla="*/ 3042600 w 7467600"/>
              <a:gd name="connsiteY153" fmla="*/ 5059532 h 6858000"/>
              <a:gd name="connsiteX154" fmla="*/ 1997014 w 7467600"/>
              <a:gd name="connsiteY154" fmla="*/ 4698007 h 6858000"/>
              <a:gd name="connsiteX155" fmla="*/ 2305292 w 7467600"/>
              <a:gd name="connsiteY155" fmla="*/ 4219492 h 6858000"/>
              <a:gd name="connsiteX156" fmla="*/ 3360922 w 7467600"/>
              <a:gd name="connsiteY156" fmla="*/ 4529373 h 6858000"/>
              <a:gd name="connsiteX157" fmla="*/ 3492420 w 7467600"/>
              <a:gd name="connsiteY157" fmla="*/ 4510145 h 6858000"/>
              <a:gd name="connsiteX158" fmla="*/ 3364086 w 7467600"/>
              <a:gd name="connsiteY158" fmla="*/ 4480340 h 6858000"/>
              <a:gd name="connsiteX159" fmla="*/ 3225818 w 7467600"/>
              <a:gd name="connsiteY159" fmla="*/ 4411822 h 6858000"/>
              <a:gd name="connsiteX160" fmla="*/ 3129696 w 7467600"/>
              <a:gd name="connsiteY160" fmla="*/ 4360704 h 6858000"/>
              <a:gd name="connsiteX161" fmla="*/ 2814545 w 7467600"/>
              <a:gd name="connsiteY161" fmla="*/ 4282955 h 6858000"/>
              <a:gd name="connsiteX162" fmla="*/ 2305292 w 7467600"/>
              <a:gd name="connsiteY162" fmla="*/ 4219492 h 6858000"/>
              <a:gd name="connsiteX163" fmla="*/ 2626982 w 7467600"/>
              <a:gd name="connsiteY163" fmla="*/ 4206450 h 6858000"/>
              <a:gd name="connsiteX164" fmla="*/ 2490617 w 7467600"/>
              <a:gd name="connsiteY164" fmla="*/ 4206951 h 6858000"/>
              <a:gd name="connsiteX165" fmla="*/ 2819869 w 7467600"/>
              <a:gd name="connsiteY165" fmla="*/ 4252936 h 6858000"/>
              <a:gd name="connsiteX166" fmla="*/ 3143018 w 7467600"/>
              <a:gd name="connsiteY166" fmla="*/ 4332698 h 6858000"/>
              <a:gd name="connsiteX167" fmla="*/ 3241520 w 7467600"/>
              <a:gd name="connsiteY167" fmla="*/ 4385112 h 6858000"/>
              <a:gd name="connsiteX168" fmla="*/ 3374575 w 7467600"/>
              <a:gd name="connsiteY168" fmla="*/ 4451517 h 6858000"/>
              <a:gd name="connsiteX169" fmla="*/ 3505221 w 7467600"/>
              <a:gd name="connsiteY169" fmla="*/ 4480757 h 6858000"/>
              <a:gd name="connsiteX170" fmla="*/ 2626982 w 7467600"/>
              <a:gd name="connsiteY170" fmla="*/ 4206450 h 6858000"/>
              <a:gd name="connsiteX171" fmla="*/ 1310106 w 7467600"/>
              <a:gd name="connsiteY171" fmla="*/ 3943217 h 6858000"/>
              <a:gd name="connsiteX172" fmla="*/ 854994 w 7467600"/>
              <a:gd name="connsiteY172" fmla="*/ 4399136 h 6858000"/>
              <a:gd name="connsiteX173" fmla="*/ 742462 w 7467600"/>
              <a:gd name="connsiteY173" fmla="*/ 4594648 h 6858000"/>
              <a:gd name="connsiteX174" fmla="*/ 820602 w 7467600"/>
              <a:gd name="connsiteY174" fmla="*/ 4485915 h 6858000"/>
              <a:gd name="connsiteX175" fmla="*/ 878295 w 7467600"/>
              <a:gd name="connsiteY175" fmla="*/ 4403594 h 6858000"/>
              <a:gd name="connsiteX176" fmla="*/ 1240607 w 7467600"/>
              <a:gd name="connsiteY176" fmla="*/ 4010401 h 6858000"/>
              <a:gd name="connsiteX177" fmla="*/ 1310106 w 7467600"/>
              <a:gd name="connsiteY177" fmla="*/ 3943217 h 6858000"/>
              <a:gd name="connsiteX178" fmla="*/ 1423113 w 7467600"/>
              <a:gd name="connsiteY178" fmla="*/ 3874565 h 6858000"/>
              <a:gd name="connsiteX179" fmla="*/ 1260565 w 7467600"/>
              <a:gd name="connsiteY179" fmla="*/ 4031982 h 6858000"/>
              <a:gd name="connsiteX180" fmla="*/ 901900 w 7467600"/>
              <a:gd name="connsiteY180" fmla="*/ 4421236 h 6858000"/>
              <a:gd name="connsiteX181" fmla="*/ 845044 w 7467600"/>
              <a:gd name="connsiteY181" fmla="*/ 4502436 h 6858000"/>
              <a:gd name="connsiteX182" fmla="*/ 685926 w 7467600"/>
              <a:gd name="connsiteY182" fmla="*/ 4703069 h 6858000"/>
              <a:gd name="connsiteX183" fmla="*/ 684248 w 7467600"/>
              <a:gd name="connsiteY183" fmla="*/ 4706721 h 6858000"/>
              <a:gd name="connsiteX184" fmla="*/ 1423113 w 7467600"/>
              <a:gd name="connsiteY184" fmla="*/ 3874565 h 6858000"/>
              <a:gd name="connsiteX185" fmla="*/ 3316479 w 7467600"/>
              <a:gd name="connsiteY185" fmla="*/ 3872136 h 6858000"/>
              <a:gd name="connsiteX186" fmla="*/ 3546806 w 7467600"/>
              <a:gd name="connsiteY186" fmla="*/ 4356139 h 6858000"/>
              <a:gd name="connsiteX187" fmla="*/ 3364433 w 7467600"/>
              <a:gd name="connsiteY187" fmla="*/ 3953121 h 6858000"/>
              <a:gd name="connsiteX188" fmla="*/ 3316479 w 7467600"/>
              <a:gd name="connsiteY188" fmla="*/ 3872136 h 6858000"/>
              <a:gd name="connsiteX189" fmla="*/ 3291335 w 7467600"/>
              <a:gd name="connsiteY189" fmla="*/ 3767420 h 6858000"/>
              <a:gd name="connsiteX190" fmla="*/ 3390805 w 7467600"/>
              <a:gd name="connsiteY190" fmla="*/ 3937163 h 6858000"/>
              <a:gd name="connsiteX191" fmla="*/ 3579062 w 7467600"/>
              <a:gd name="connsiteY191" fmla="*/ 4359040 h 6858000"/>
              <a:gd name="connsiteX192" fmla="*/ 3467355 w 7467600"/>
              <a:gd name="connsiteY192" fmla="*/ 3988130 h 6858000"/>
              <a:gd name="connsiteX193" fmla="*/ 3310753 w 7467600"/>
              <a:gd name="connsiteY193" fmla="*/ 3787140 h 6858000"/>
              <a:gd name="connsiteX194" fmla="*/ 3291335 w 7467600"/>
              <a:gd name="connsiteY194" fmla="*/ 3767420 h 6858000"/>
              <a:gd name="connsiteX195" fmla="*/ 1635889 w 7467600"/>
              <a:gd name="connsiteY195" fmla="*/ 3709494 h 6858000"/>
              <a:gd name="connsiteX196" fmla="*/ 1634800 w 7467600"/>
              <a:gd name="connsiteY196" fmla="*/ 3731111 h 6858000"/>
              <a:gd name="connsiteX197" fmla="*/ 1635889 w 7467600"/>
              <a:gd name="connsiteY197" fmla="*/ 3709494 h 6858000"/>
              <a:gd name="connsiteX198" fmla="*/ 1510397 w 7467600"/>
              <a:gd name="connsiteY198" fmla="*/ 3684705 h 6858000"/>
              <a:gd name="connsiteX199" fmla="*/ 1146550 w 7467600"/>
              <a:gd name="connsiteY199" fmla="*/ 3802012 h 6858000"/>
              <a:gd name="connsiteX200" fmla="*/ 698834 w 7467600"/>
              <a:gd name="connsiteY200" fmla="*/ 3952272 h 6858000"/>
              <a:gd name="connsiteX201" fmla="*/ 34256 w 7467600"/>
              <a:gd name="connsiteY201" fmla="*/ 4347603 h 6858000"/>
              <a:gd name="connsiteX202" fmla="*/ 527241 w 7467600"/>
              <a:gd name="connsiteY202" fmla="*/ 4065078 h 6858000"/>
              <a:gd name="connsiteX203" fmla="*/ 1510397 w 7467600"/>
              <a:gd name="connsiteY203" fmla="*/ 3684705 h 6858000"/>
              <a:gd name="connsiteX204" fmla="*/ 1313114 w 7467600"/>
              <a:gd name="connsiteY204" fmla="*/ 3655216 h 6858000"/>
              <a:gd name="connsiteX205" fmla="*/ 1109304 w 7467600"/>
              <a:gd name="connsiteY205" fmla="*/ 3669030 h 6858000"/>
              <a:gd name="connsiteX206" fmla="*/ 8129 w 7467600"/>
              <a:gd name="connsiteY206" fmla="*/ 4330519 h 6858000"/>
              <a:gd name="connsiteX207" fmla="*/ 687572 w 7467600"/>
              <a:gd name="connsiteY207" fmla="*/ 3925629 h 6858000"/>
              <a:gd name="connsiteX208" fmla="*/ 1138365 w 7467600"/>
              <a:gd name="connsiteY208" fmla="*/ 3774515 h 6858000"/>
              <a:gd name="connsiteX209" fmla="*/ 1505579 w 7467600"/>
              <a:gd name="connsiteY209" fmla="*/ 3655526 h 6858000"/>
              <a:gd name="connsiteX210" fmla="*/ 1313114 w 7467600"/>
              <a:gd name="connsiteY210" fmla="*/ 3655216 h 6858000"/>
              <a:gd name="connsiteX211" fmla="*/ 3655073 w 7467600"/>
              <a:gd name="connsiteY211" fmla="*/ 3650884 h 6858000"/>
              <a:gd name="connsiteX212" fmla="*/ 3989938 w 7467600"/>
              <a:gd name="connsiteY212" fmla="*/ 3991685 h 6858000"/>
              <a:gd name="connsiteX213" fmla="*/ 4393907 w 7467600"/>
              <a:gd name="connsiteY213" fmla="*/ 4261258 h 6858000"/>
              <a:gd name="connsiteX214" fmla="*/ 4648051 w 7467600"/>
              <a:gd name="connsiteY214" fmla="*/ 4374051 h 6858000"/>
              <a:gd name="connsiteX215" fmla="*/ 4383389 w 7467600"/>
              <a:gd name="connsiteY215" fmla="*/ 4184369 h 6858000"/>
              <a:gd name="connsiteX216" fmla="*/ 4165508 w 7467600"/>
              <a:gd name="connsiteY216" fmla="*/ 4035196 h 6858000"/>
              <a:gd name="connsiteX217" fmla="*/ 4068162 w 7467600"/>
              <a:gd name="connsiteY217" fmla="*/ 3953394 h 6858000"/>
              <a:gd name="connsiteX218" fmla="*/ 3981416 w 7467600"/>
              <a:gd name="connsiteY218" fmla="*/ 3880482 h 6858000"/>
              <a:gd name="connsiteX219" fmla="*/ 3800147 w 7467600"/>
              <a:gd name="connsiteY219" fmla="*/ 3749872 h 6858000"/>
              <a:gd name="connsiteX220" fmla="*/ 3655073 w 7467600"/>
              <a:gd name="connsiteY220" fmla="*/ 3650884 h 6858000"/>
              <a:gd name="connsiteX221" fmla="*/ 3670252 w 7467600"/>
              <a:gd name="connsiteY221" fmla="*/ 3622798 h 6858000"/>
              <a:gd name="connsiteX222" fmla="*/ 3817258 w 7467600"/>
              <a:gd name="connsiteY222" fmla="*/ 3723577 h 6858000"/>
              <a:gd name="connsiteX223" fmla="*/ 4000461 w 7467600"/>
              <a:gd name="connsiteY223" fmla="*/ 3855966 h 6858000"/>
              <a:gd name="connsiteX224" fmla="*/ 4088180 w 7467600"/>
              <a:gd name="connsiteY224" fmla="*/ 3929774 h 6858000"/>
              <a:gd name="connsiteX225" fmla="*/ 4184555 w 7467600"/>
              <a:gd name="connsiteY225" fmla="*/ 4010683 h 6858000"/>
              <a:gd name="connsiteX226" fmla="*/ 4399563 w 7467600"/>
              <a:gd name="connsiteY226" fmla="*/ 4158106 h 6858000"/>
              <a:gd name="connsiteX227" fmla="*/ 4684469 w 7467600"/>
              <a:gd name="connsiteY227" fmla="*/ 4364680 h 6858000"/>
              <a:gd name="connsiteX228" fmla="*/ 4690271 w 7467600"/>
              <a:gd name="connsiteY228" fmla="*/ 4370034 h 6858000"/>
              <a:gd name="connsiteX229" fmla="*/ 4136093 w 7467600"/>
              <a:gd name="connsiteY229" fmla="*/ 3858466 h 6858000"/>
              <a:gd name="connsiteX230" fmla="*/ 3670252 w 7467600"/>
              <a:gd name="connsiteY230" fmla="*/ 3622798 h 6858000"/>
              <a:gd name="connsiteX231" fmla="*/ 4440129 w 7467600"/>
              <a:gd name="connsiteY231" fmla="*/ 3448571 h 6858000"/>
              <a:gd name="connsiteX232" fmla="*/ 4856525 w 7467600"/>
              <a:gd name="connsiteY232" fmla="*/ 3915351 h 6858000"/>
              <a:gd name="connsiteX233" fmla="*/ 5059055 w 7467600"/>
              <a:gd name="connsiteY233" fmla="*/ 4108918 h 6858000"/>
              <a:gd name="connsiteX234" fmla="*/ 5290070 w 7467600"/>
              <a:gd name="connsiteY234" fmla="*/ 4263619 h 6858000"/>
              <a:gd name="connsiteX235" fmla="*/ 4834991 w 7467600"/>
              <a:gd name="connsiteY235" fmla="*/ 3830985 h 6858000"/>
              <a:gd name="connsiteX236" fmla="*/ 4440129 w 7467600"/>
              <a:gd name="connsiteY236" fmla="*/ 3448571 h 6858000"/>
              <a:gd name="connsiteX237" fmla="*/ 4441737 w 7467600"/>
              <a:gd name="connsiteY237" fmla="*/ 3399734 h 6858000"/>
              <a:gd name="connsiteX238" fmla="*/ 4431236 w 7467600"/>
              <a:gd name="connsiteY238" fmla="*/ 3400954 h 6858000"/>
              <a:gd name="connsiteX239" fmla="*/ 4557150 w 7467600"/>
              <a:gd name="connsiteY239" fmla="*/ 3510023 h 6858000"/>
              <a:gd name="connsiteX240" fmla="*/ 4856936 w 7467600"/>
              <a:gd name="connsiteY240" fmla="*/ 3809146 h 6858000"/>
              <a:gd name="connsiteX241" fmla="*/ 5111996 w 7467600"/>
              <a:gd name="connsiteY241" fmla="*/ 4065759 h 6858000"/>
              <a:gd name="connsiteX242" fmla="*/ 5388878 w 7467600"/>
              <a:gd name="connsiteY242" fmla="*/ 4300185 h 6858000"/>
              <a:gd name="connsiteX243" fmla="*/ 5425556 w 7467600"/>
              <a:gd name="connsiteY243" fmla="*/ 4308967 h 6858000"/>
              <a:gd name="connsiteX244" fmla="*/ 4943646 w 7467600"/>
              <a:gd name="connsiteY244" fmla="*/ 3822916 h 6858000"/>
              <a:gd name="connsiteX245" fmla="*/ 4594837 w 7467600"/>
              <a:gd name="connsiteY245" fmla="*/ 3532274 h 6858000"/>
              <a:gd name="connsiteX246" fmla="*/ 4441737 w 7467600"/>
              <a:gd name="connsiteY246" fmla="*/ 3399734 h 6858000"/>
              <a:gd name="connsiteX247" fmla="*/ 5425834 w 7467600"/>
              <a:gd name="connsiteY247" fmla="*/ 3162785 h 6858000"/>
              <a:gd name="connsiteX248" fmla="*/ 5401644 w 7467600"/>
              <a:gd name="connsiteY248" fmla="*/ 3617847 h 6858000"/>
              <a:gd name="connsiteX249" fmla="*/ 5467256 w 7467600"/>
              <a:gd name="connsiteY249" fmla="*/ 4175494 h 6858000"/>
              <a:gd name="connsiteX250" fmla="*/ 5448069 w 7467600"/>
              <a:gd name="connsiteY250" fmla="*/ 3567554 h 6858000"/>
              <a:gd name="connsiteX251" fmla="*/ 5425834 w 7467600"/>
              <a:gd name="connsiteY251" fmla="*/ 3162785 h 6858000"/>
              <a:gd name="connsiteX252" fmla="*/ 1318687 w 7467600"/>
              <a:gd name="connsiteY252" fmla="*/ 3113840 h 6858000"/>
              <a:gd name="connsiteX253" fmla="*/ 1066793 w 7467600"/>
              <a:gd name="connsiteY253" fmla="*/ 3212171 h 6858000"/>
              <a:gd name="connsiteX254" fmla="*/ 993319 w 7467600"/>
              <a:gd name="connsiteY254" fmla="*/ 3247648 h 6858000"/>
              <a:gd name="connsiteX255" fmla="*/ 853081 w 7467600"/>
              <a:gd name="connsiteY255" fmla="*/ 3312410 h 6858000"/>
              <a:gd name="connsiteX256" fmla="*/ 805957 w 7467600"/>
              <a:gd name="connsiteY256" fmla="*/ 3330443 h 6858000"/>
              <a:gd name="connsiteX257" fmla="*/ 1318687 w 7467600"/>
              <a:gd name="connsiteY257" fmla="*/ 3113840 h 6858000"/>
              <a:gd name="connsiteX258" fmla="*/ 5453702 w 7467600"/>
              <a:gd name="connsiteY258" fmla="*/ 3090882 h 6858000"/>
              <a:gd name="connsiteX259" fmla="*/ 5480135 w 7467600"/>
              <a:gd name="connsiteY259" fmla="*/ 3565802 h 6858000"/>
              <a:gd name="connsiteX260" fmla="*/ 5499023 w 7467600"/>
              <a:gd name="connsiteY260" fmla="*/ 4166310 h 6858000"/>
              <a:gd name="connsiteX261" fmla="*/ 5547022 w 7467600"/>
              <a:gd name="connsiteY261" fmla="*/ 3607838 h 6858000"/>
              <a:gd name="connsiteX262" fmla="*/ 5515964 w 7467600"/>
              <a:gd name="connsiteY262" fmla="*/ 3378541 h 6858000"/>
              <a:gd name="connsiteX263" fmla="*/ 5453702 w 7467600"/>
              <a:gd name="connsiteY263" fmla="*/ 3090882 h 6858000"/>
              <a:gd name="connsiteX264" fmla="*/ 1238695 w 7467600"/>
              <a:gd name="connsiteY264" fmla="*/ 3076820 h 6858000"/>
              <a:gd name="connsiteX265" fmla="*/ 716371 w 7467600"/>
              <a:gd name="connsiteY265" fmla="*/ 3293249 h 6858000"/>
              <a:gd name="connsiteX266" fmla="*/ 579522 w 7467600"/>
              <a:gd name="connsiteY266" fmla="*/ 3371759 h 6858000"/>
              <a:gd name="connsiteX267" fmla="*/ 600288 w 7467600"/>
              <a:gd name="connsiteY267" fmla="*/ 3365555 h 6858000"/>
              <a:gd name="connsiteX268" fmla="*/ 840692 w 7467600"/>
              <a:gd name="connsiteY268" fmla="*/ 3284921 h 6858000"/>
              <a:gd name="connsiteX269" fmla="*/ 979248 w 7467600"/>
              <a:gd name="connsiteY269" fmla="*/ 3221003 h 6858000"/>
              <a:gd name="connsiteX270" fmla="*/ 1053282 w 7467600"/>
              <a:gd name="connsiteY270" fmla="*/ 3185247 h 6858000"/>
              <a:gd name="connsiteX271" fmla="*/ 1320603 w 7467600"/>
              <a:gd name="connsiteY271" fmla="*/ 3081281 h 6858000"/>
              <a:gd name="connsiteX272" fmla="*/ 1238695 w 7467600"/>
              <a:gd name="connsiteY272" fmla="*/ 3076820 h 6858000"/>
              <a:gd name="connsiteX273" fmla="*/ 5425627 w 7467600"/>
              <a:gd name="connsiteY273" fmla="*/ 2954192 h 6858000"/>
              <a:gd name="connsiteX274" fmla="*/ 5470770 w 7467600"/>
              <a:gd name="connsiteY274" fmla="*/ 3005435 h 6858000"/>
              <a:gd name="connsiteX275" fmla="*/ 5519779 w 7467600"/>
              <a:gd name="connsiteY275" fmla="*/ 4359223 h 6858000"/>
              <a:gd name="connsiteX276" fmla="*/ 5520293 w 7467600"/>
              <a:gd name="connsiteY276" fmla="*/ 4360602 h 6858000"/>
              <a:gd name="connsiteX277" fmla="*/ 5767221 w 7467600"/>
              <a:gd name="connsiteY277" fmla="*/ 4665564 h 6858000"/>
              <a:gd name="connsiteX278" fmla="*/ 6937169 w 7467600"/>
              <a:gd name="connsiteY278" fmla="*/ 4815941 h 6858000"/>
              <a:gd name="connsiteX279" fmla="*/ 6953922 w 7467600"/>
              <a:gd name="connsiteY279" fmla="*/ 4890068 h 6858000"/>
              <a:gd name="connsiteX280" fmla="*/ 6071359 w 7467600"/>
              <a:gd name="connsiteY280" fmla="*/ 4770770 h 6858000"/>
              <a:gd name="connsiteX281" fmla="*/ 6038839 w 7467600"/>
              <a:gd name="connsiteY281" fmla="*/ 4764474 h 6858000"/>
              <a:gd name="connsiteX282" fmla="*/ 6038706 w 7467600"/>
              <a:gd name="connsiteY282" fmla="*/ 4763847 h 6858000"/>
              <a:gd name="connsiteX283" fmla="*/ 6037784 w 7467600"/>
              <a:gd name="connsiteY283" fmla="*/ 4764270 h 6858000"/>
              <a:gd name="connsiteX284" fmla="*/ 6038839 w 7467600"/>
              <a:gd name="connsiteY284" fmla="*/ 4764474 h 6858000"/>
              <a:gd name="connsiteX285" fmla="*/ 6040338 w 7467600"/>
              <a:gd name="connsiteY285" fmla="*/ 4771418 h 6858000"/>
              <a:gd name="connsiteX286" fmla="*/ 6024488 w 7467600"/>
              <a:gd name="connsiteY286" fmla="*/ 4809903 h 6858000"/>
              <a:gd name="connsiteX287" fmla="*/ 5599771 w 7467600"/>
              <a:gd name="connsiteY287" fmla="*/ 5509652 h 6858000"/>
              <a:gd name="connsiteX288" fmla="*/ 5548843 w 7467600"/>
              <a:gd name="connsiteY288" fmla="*/ 5563845 h 6858000"/>
              <a:gd name="connsiteX289" fmla="*/ 5940952 w 7467600"/>
              <a:gd name="connsiteY289" fmla="*/ 6250028 h 6858000"/>
              <a:gd name="connsiteX290" fmla="*/ 6043441 w 7467600"/>
              <a:gd name="connsiteY290" fmla="*/ 6665847 h 6858000"/>
              <a:gd name="connsiteX291" fmla="*/ 6093432 w 7467600"/>
              <a:gd name="connsiteY291" fmla="*/ 6858000 h 6858000"/>
              <a:gd name="connsiteX292" fmla="*/ 6034344 w 7467600"/>
              <a:gd name="connsiteY292" fmla="*/ 6858000 h 6858000"/>
              <a:gd name="connsiteX293" fmla="*/ 6026679 w 7467600"/>
              <a:gd name="connsiteY293" fmla="*/ 6836959 h 6858000"/>
              <a:gd name="connsiteX294" fmla="*/ 5800441 w 7467600"/>
              <a:gd name="connsiteY294" fmla="*/ 6335286 h 6858000"/>
              <a:gd name="connsiteX295" fmla="*/ 5526562 w 7467600"/>
              <a:gd name="connsiteY295" fmla="*/ 5705388 h 6858000"/>
              <a:gd name="connsiteX296" fmla="*/ 5519640 w 7467600"/>
              <a:gd name="connsiteY296" fmla="*/ 5683774 h 6858000"/>
              <a:gd name="connsiteX297" fmla="*/ 5844559 w 7467600"/>
              <a:gd name="connsiteY297" fmla="*/ 6553349 h 6858000"/>
              <a:gd name="connsiteX298" fmla="*/ 5975994 w 7467600"/>
              <a:gd name="connsiteY298" fmla="*/ 6858000 h 6858000"/>
              <a:gd name="connsiteX299" fmla="*/ 5898547 w 7467600"/>
              <a:gd name="connsiteY299" fmla="*/ 6858000 h 6858000"/>
              <a:gd name="connsiteX300" fmla="*/ 5682041 w 7467600"/>
              <a:gd name="connsiteY300" fmla="*/ 6355860 h 6858000"/>
              <a:gd name="connsiteX301" fmla="*/ 5461758 w 7467600"/>
              <a:gd name="connsiteY301" fmla="*/ 5820220 h 6858000"/>
              <a:gd name="connsiteX302" fmla="*/ 5237282 w 7467600"/>
              <a:gd name="connsiteY302" fmla="*/ 6579086 h 6858000"/>
              <a:gd name="connsiteX303" fmla="*/ 5115009 w 7467600"/>
              <a:gd name="connsiteY303" fmla="*/ 6858000 h 6858000"/>
              <a:gd name="connsiteX304" fmla="*/ 5028074 w 7467600"/>
              <a:gd name="connsiteY304" fmla="*/ 6858000 h 6858000"/>
              <a:gd name="connsiteX305" fmla="*/ 5079508 w 7467600"/>
              <a:gd name="connsiteY305" fmla="*/ 6749074 h 6858000"/>
              <a:gd name="connsiteX306" fmla="*/ 5371846 w 7467600"/>
              <a:gd name="connsiteY306" fmla="*/ 5924413 h 6858000"/>
              <a:gd name="connsiteX307" fmla="*/ 5270512 w 7467600"/>
              <a:gd name="connsiteY307" fmla="*/ 6138975 h 6858000"/>
              <a:gd name="connsiteX308" fmla="*/ 5062409 w 7467600"/>
              <a:gd name="connsiteY308" fmla="*/ 6653544 h 6858000"/>
              <a:gd name="connsiteX309" fmla="*/ 5036628 w 7467600"/>
              <a:gd name="connsiteY309" fmla="*/ 6754247 h 6858000"/>
              <a:gd name="connsiteX310" fmla="*/ 5009112 w 7467600"/>
              <a:gd name="connsiteY310" fmla="*/ 6858000 h 6858000"/>
              <a:gd name="connsiteX311" fmla="*/ 4976679 w 7467600"/>
              <a:gd name="connsiteY311" fmla="*/ 6858000 h 6858000"/>
              <a:gd name="connsiteX312" fmla="*/ 5006537 w 7467600"/>
              <a:gd name="connsiteY312" fmla="*/ 6747068 h 6858000"/>
              <a:gd name="connsiteX313" fmla="*/ 5032723 w 7467600"/>
              <a:gd name="connsiteY313" fmla="*/ 6644957 h 6858000"/>
              <a:gd name="connsiteX314" fmla="*/ 5242949 w 7467600"/>
              <a:gd name="connsiteY314" fmla="*/ 6125175 h 6858000"/>
              <a:gd name="connsiteX315" fmla="*/ 5286321 w 7467600"/>
              <a:gd name="connsiteY315" fmla="*/ 6033555 h 6858000"/>
              <a:gd name="connsiteX316" fmla="*/ 5008210 w 7467600"/>
              <a:gd name="connsiteY316" fmla="*/ 6649194 h 6858000"/>
              <a:gd name="connsiteX317" fmla="*/ 4986321 w 7467600"/>
              <a:gd name="connsiteY317" fmla="*/ 6765687 h 6858000"/>
              <a:gd name="connsiteX318" fmla="*/ 4973474 w 7467600"/>
              <a:gd name="connsiteY318" fmla="*/ 6858000 h 6858000"/>
              <a:gd name="connsiteX319" fmla="*/ 4907178 w 7467600"/>
              <a:gd name="connsiteY319" fmla="*/ 6858000 h 6858000"/>
              <a:gd name="connsiteX320" fmla="*/ 4910810 w 7467600"/>
              <a:gd name="connsiteY320" fmla="*/ 6829660 h 6858000"/>
              <a:gd name="connsiteX321" fmla="*/ 4987461 w 7467600"/>
              <a:gd name="connsiteY321" fmla="*/ 6432994 h 6858000"/>
              <a:gd name="connsiteX322" fmla="*/ 5179262 w 7467600"/>
              <a:gd name="connsiteY322" fmla="*/ 6035044 h 6858000"/>
              <a:gd name="connsiteX323" fmla="*/ 4689678 w 7467600"/>
              <a:gd name="connsiteY323" fmla="*/ 6440241 h 6858000"/>
              <a:gd name="connsiteX324" fmla="*/ 4477543 w 7467600"/>
              <a:gd name="connsiteY324" fmla="*/ 6674836 h 6858000"/>
              <a:gd name="connsiteX325" fmla="*/ 4329957 w 7467600"/>
              <a:gd name="connsiteY325" fmla="*/ 6858000 h 6858000"/>
              <a:gd name="connsiteX326" fmla="*/ 4218595 w 7467600"/>
              <a:gd name="connsiteY326" fmla="*/ 6858000 h 6858000"/>
              <a:gd name="connsiteX327" fmla="*/ 4368888 w 7467600"/>
              <a:gd name="connsiteY327" fmla="*/ 6668412 h 6858000"/>
              <a:gd name="connsiteX328" fmla="*/ 4563091 w 7467600"/>
              <a:gd name="connsiteY328" fmla="*/ 6442508 h 6858000"/>
              <a:gd name="connsiteX329" fmla="*/ 5387324 w 7467600"/>
              <a:gd name="connsiteY329" fmla="*/ 5705830 h 6858000"/>
              <a:gd name="connsiteX330" fmla="*/ 5073620 w 7467600"/>
              <a:gd name="connsiteY330" fmla="*/ 5955437 h 6858000"/>
              <a:gd name="connsiteX331" fmla="*/ 4689789 w 7467600"/>
              <a:gd name="connsiteY331" fmla="*/ 6268382 h 6858000"/>
              <a:gd name="connsiteX332" fmla="*/ 4418722 w 7467600"/>
              <a:gd name="connsiteY332" fmla="*/ 6570886 h 6858000"/>
              <a:gd name="connsiteX333" fmla="*/ 4214944 w 7467600"/>
              <a:gd name="connsiteY333" fmla="*/ 6858000 h 6858000"/>
              <a:gd name="connsiteX334" fmla="*/ 4177898 w 7467600"/>
              <a:gd name="connsiteY334" fmla="*/ 6858000 h 6858000"/>
              <a:gd name="connsiteX335" fmla="*/ 4391597 w 7467600"/>
              <a:gd name="connsiteY335" fmla="*/ 6556370 h 6858000"/>
              <a:gd name="connsiteX336" fmla="*/ 4668889 w 7467600"/>
              <a:gd name="connsiteY336" fmla="*/ 6246399 h 6858000"/>
              <a:gd name="connsiteX337" fmla="*/ 5055427 w 7467600"/>
              <a:gd name="connsiteY337" fmla="*/ 5931476 h 6858000"/>
              <a:gd name="connsiteX338" fmla="*/ 5371814 w 7467600"/>
              <a:gd name="connsiteY338" fmla="*/ 5678975 h 6858000"/>
              <a:gd name="connsiteX339" fmla="*/ 4987918 w 7467600"/>
              <a:gd name="connsiteY339" fmla="*/ 5838701 h 6858000"/>
              <a:gd name="connsiteX340" fmla="*/ 4317146 w 7467600"/>
              <a:gd name="connsiteY340" fmla="*/ 6587716 h 6858000"/>
              <a:gd name="connsiteX341" fmla="*/ 4171627 w 7467600"/>
              <a:gd name="connsiteY341" fmla="*/ 6858000 h 6858000"/>
              <a:gd name="connsiteX342" fmla="*/ 4081585 w 7467600"/>
              <a:gd name="connsiteY342" fmla="*/ 6858000 h 6858000"/>
              <a:gd name="connsiteX343" fmla="*/ 4238603 w 7467600"/>
              <a:gd name="connsiteY343" fmla="*/ 6559341 h 6858000"/>
              <a:gd name="connsiteX344" fmla="*/ 4778333 w 7467600"/>
              <a:gd name="connsiteY344" fmla="*/ 5873626 h 6858000"/>
              <a:gd name="connsiteX345" fmla="*/ 5414185 w 7467600"/>
              <a:gd name="connsiteY345" fmla="*/ 5573882 h 6858000"/>
              <a:gd name="connsiteX346" fmla="*/ 5959648 w 7467600"/>
              <a:gd name="connsiteY346" fmla="*/ 4760797 h 6858000"/>
              <a:gd name="connsiteX347" fmla="*/ 5355019 w 7467600"/>
              <a:gd name="connsiteY347" fmla="*/ 4734672 h 6858000"/>
              <a:gd name="connsiteX348" fmla="*/ 5083565 w 7467600"/>
              <a:gd name="connsiteY348" fmla="*/ 5179121 h 6858000"/>
              <a:gd name="connsiteX349" fmla="*/ 4713577 w 7467600"/>
              <a:gd name="connsiteY349" fmla="*/ 5616803 h 6858000"/>
              <a:gd name="connsiteX350" fmla="*/ 3989559 w 7467600"/>
              <a:gd name="connsiteY350" fmla="*/ 6145945 h 6858000"/>
              <a:gd name="connsiteX351" fmla="*/ 3939824 w 7467600"/>
              <a:gd name="connsiteY351" fmla="*/ 6066900 h 6858000"/>
              <a:gd name="connsiteX352" fmla="*/ 4584537 w 7467600"/>
              <a:gd name="connsiteY352" fmla="*/ 5324826 h 6858000"/>
              <a:gd name="connsiteX353" fmla="*/ 5037105 w 7467600"/>
              <a:gd name="connsiteY353" fmla="*/ 5088765 h 6858000"/>
              <a:gd name="connsiteX354" fmla="*/ 5039930 w 7467600"/>
              <a:gd name="connsiteY354" fmla="*/ 5089585 h 6858000"/>
              <a:gd name="connsiteX355" fmla="*/ 5263764 w 7467600"/>
              <a:gd name="connsiteY355" fmla="*/ 4735525 h 6858000"/>
              <a:gd name="connsiteX356" fmla="*/ 4086300 w 7467600"/>
              <a:gd name="connsiteY356" fmla="*/ 4884599 h 6858000"/>
              <a:gd name="connsiteX357" fmla="*/ 4085485 w 7467600"/>
              <a:gd name="connsiteY357" fmla="*/ 4899070 h 6858000"/>
              <a:gd name="connsiteX358" fmla="*/ 3871915 w 7467600"/>
              <a:gd name="connsiteY358" fmla="*/ 5253645 h 6858000"/>
              <a:gd name="connsiteX359" fmla="*/ 3799374 w 7467600"/>
              <a:gd name="connsiteY359" fmla="*/ 5466127 h 6858000"/>
              <a:gd name="connsiteX360" fmla="*/ 3498850 w 7467600"/>
              <a:gd name="connsiteY360" fmla="*/ 6661888 h 6858000"/>
              <a:gd name="connsiteX361" fmla="*/ 3399216 w 7467600"/>
              <a:gd name="connsiteY361" fmla="*/ 6858000 h 6858000"/>
              <a:gd name="connsiteX362" fmla="*/ 3303688 w 7467600"/>
              <a:gd name="connsiteY362" fmla="*/ 6858000 h 6858000"/>
              <a:gd name="connsiteX363" fmla="*/ 3391774 w 7467600"/>
              <a:gd name="connsiteY363" fmla="*/ 6697181 h 6858000"/>
              <a:gd name="connsiteX364" fmla="*/ 3735540 w 7467600"/>
              <a:gd name="connsiteY364" fmla="*/ 5546923 h 6858000"/>
              <a:gd name="connsiteX365" fmla="*/ 3729438 w 7467600"/>
              <a:gd name="connsiteY365" fmla="*/ 5569058 h 6858000"/>
              <a:gd name="connsiteX366" fmla="*/ 3707782 w 7467600"/>
              <a:gd name="connsiteY366" fmla="*/ 5644908 h 6858000"/>
              <a:gd name="connsiteX367" fmla="*/ 3583827 w 7467600"/>
              <a:gd name="connsiteY367" fmla="*/ 6039215 h 6858000"/>
              <a:gd name="connsiteX368" fmla="*/ 3547861 w 7467600"/>
              <a:gd name="connsiteY368" fmla="*/ 6129609 h 6858000"/>
              <a:gd name="connsiteX369" fmla="*/ 3490905 w 7467600"/>
              <a:gd name="connsiteY369" fmla="*/ 6277660 h 6858000"/>
              <a:gd name="connsiteX370" fmla="*/ 3455859 w 7467600"/>
              <a:gd name="connsiteY370" fmla="*/ 6391301 h 6858000"/>
              <a:gd name="connsiteX371" fmla="*/ 3429112 w 7467600"/>
              <a:gd name="connsiteY371" fmla="*/ 6479469 h 6858000"/>
              <a:gd name="connsiteX372" fmla="*/ 3304862 w 7467600"/>
              <a:gd name="connsiteY372" fmla="*/ 6796476 h 6858000"/>
              <a:gd name="connsiteX373" fmla="*/ 3276071 w 7467600"/>
              <a:gd name="connsiteY373" fmla="*/ 6858000 h 6858000"/>
              <a:gd name="connsiteX374" fmla="*/ 3240805 w 7467600"/>
              <a:gd name="connsiteY374" fmla="*/ 6858000 h 6858000"/>
              <a:gd name="connsiteX375" fmla="*/ 3275917 w 7467600"/>
              <a:gd name="connsiteY375" fmla="*/ 6783192 h 6858000"/>
              <a:gd name="connsiteX376" fmla="*/ 3399358 w 7467600"/>
              <a:gd name="connsiteY376" fmla="*/ 6469011 h 6858000"/>
              <a:gd name="connsiteX377" fmla="*/ 3425650 w 7467600"/>
              <a:gd name="connsiteY377" fmla="*/ 6381333 h 6858000"/>
              <a:gd name="connsiteX378" fmla="*/ 3460661 w 7467600"/>
              <a:gd name="connsiteY378" fmla="*/ 6266763 h 6858000"/>
              <a:gd name="connsiteX379" fmla="*/ 3518021 w 7467600"/>
              <a:gd name="connsiteY379" fmla="*/ 6117298 h 6858000"/>
              <a:gd name="connsiteX380" fmla="*/ 3554035 w 7467600"/>
              <a:gd name="connsiteY380" fmla="*/ 6027832 h 6858000"/>
              <a:gd name="connsiteX381" fmla="*/ 3677174 w 7467600"/>
              <a:gd name="connsiteY381" fmla="*/ 5636351 h 6858000"/>
              <a:gd name="connsiteX382" fmla="*/ 3698819 w 7467600"/>
              <a:gd name="connsiteY382" fmla="*/ 5560503 h 6858000"/>
              <a:gd name="connsiteX383" fmla="*/ 3702094 w 7467600"/>
              <a:gd name="connsiteY383" fmla="*/ 5549194 h 6858000"/>
              <a:gd name="connsiteX384" fmla="*/ 3398355 w 7467600"/>
              <a:gd name="connsiteY384" fmla="*/ 6094603 h 6858000"/>
              <a:gd name="connsiteX385" fmla="*/ 3193941 w 7467600"/>
              <a:gd name="connsiteY385" fmla="*/ 6798775 h 6858000"/>
              <a:gd name="connsiteX386" fmla="*/ 3184140 w 7467600"/>
              <a:gd name="connsiteY386" fmla="*/ 6858000 h 6858000"/>
              <a:gd name="connsiteX387" fmla="*/ 3099978 w 7467600"/>
              <a:gd name="connsiteY387" fmla="*/ 6858000 h 6858000"/>
              <a:gd name="connsiteX388" fmla="*/ 3101556 w 7467600"/>
              <a:gd name="connsiteY388" fmla="*/ 6843337 h 6858000"/>
              <a:gd name="connsiteX389" fmla="*/ 3370162 w 7467600"/>
              <a:gd name="connsiteY389" fmla="*/ 5785550 h 6858000"/>
              <a:gd name="connsiteX390" fmla="*/ 3746477 w 7467600"/>
              <a:gd name="connsiteY390" fmla="*/ 5377889 h 6858000"/>
              <a:gd name="connsiteX391" fmla="*/ 3863399 w 7467600"/>
              <a:gd name="connsiteY391" fmla="*/ 5087257 h 6858000"/>
              <a:gd name="connsiteX392" fmla="*/ 3968712 w 7467600"/>
              <a:gd name="connsiteY392" fmla="*/ 4913989 h 6858000"/>
              <a:gd name="connsiteX393" fmla="*/ 2792390 w 7467600"/>
              <a:gd name="connsiteY393" fmla="*/ 5382974 h 6858000"/>
              <a:gd name="connsiteX394" fmla="*/ 2714982 w 7467600"/>
              <a:gd name="connsiteY394" fmla="*/ 5427051 h 6858000"/>
              <a:gd name="connsiteX395" fmla="*/ 2813361 w 7467600"/>
              <a:gd name="connsiteY395" fmla="*/ 6023912 h 6858000"/>
              <a:gd name="connsiteX396" fmla="*/ 2688430 w 7467600"/>
              <a:gd name="connsiteY396" fmla="*/ 6801564 h 6858000"/>
              <a:gd name="connsiteX397" fmla="*/ 2629626 w 7467600"/>
              <a:gd name="connsiteY397" fmla="*/ 6763394 h 6858000"/>
              <a:gd name="connsiteX398" fmla="*/ 2565328 w 7467600"/>
              <a:gd name="connsiteY398" fmla="*/ 5516399 h 6858000"/>
              <a:gd name="connsiteX399" fmla="*/ 1922999 w 7467600"/>
              <a:gd name="connsiteY399" fmla="*/ 5980343 h 6858000"/>
              <a:gd name="connsiteX400" fmla="*/ 1950261 w 7467600"/>
              <a:gd name="connsiteY400" fmla="*/ 6405858 h 6858000"/>
              <a:gd name="connsiteX401" fmla="*/ 2365554 w 7467600"/>
              <a:gd name="connsiteY401" fmla="*/ 6759107 h 6858000"/>
              <a:gd name="connsiteX402" fmla="*/ 2424142 w 7467600"/>
              <a:gd name="connsiteY402" fmla="*/ 6858000 h 6858000"/>
              <a:gd name="connsiteX403" fmla="*/ 2395994 w 7467600"/>
              <a:gd name="connsiteY403" fmla="*/ 6858000 h 6858000"/>
              <a:gd name="connsiteX404" fmla="*/ 2392863 w 7467600"/>
              <a:gd name="connsiteY404" fmla="*/ 6852964 h 6858000"/>
              <a:gd name="connsiteX405" fmla="*/ 2017589 w 7467600"/>
              <a:gd name="connsiteY405" fmla="*/ 6493982 h 6858000"/>
              <a:gd name="connsiteX406" fmla="*/ 2147336 w 7467600"/>
              <a:gd name="connsiteY406" fmla="*/ 6594052 h 6858000"/>
              <a:gd name="connsiteX407" fmla="*/ 2207047 w 7467600"/>
              <a:gd name="connsiteY407" fmla="*/ 6654540 h 6858000"/>
              <a:gd name="connsiteX408" fmla="*/ 2299106 w 7467600"/>
              <a:gd name="connsiteY408" fmla="*/ 6778931 h 6858000"/>
              <a:gd name="connsiteX409" fmla="*/ 2314430 w 7467600"/>
              <a:gd name="connsiteY409" fmla="*/ 6801144 h 6858000"/>
              <a:gd name="connsiteX410" fmla="*/ 2352406 w 7467600"/>
              <a:gd name="connsiteY410" fmla="*/ 6858000 h 6858000"/>
              <a:gd name="connsiteX411" fmla="*/ 2314492 w 7467600"/>
              <a:gd name="connsiteY411" fmla="*/ 6858000 h 6858000"/>
              <a:gd name="connsiteX412" fmla="*/ 2288095 w 7467600"/>
              <a:gd name="connsiteY412" fmla="*/ 6818030 h 6858000"/>
              <a:gd name="connsiteX413" fmla="*/ 2272768 w 7467600"/>
              <a:gd name="connsiteY413" fmla="*/ 6795822 h 6858000"/>
              <a:gd name="connsiteX414" fmla="*/ 2182715 w 7467600"/>
              <a:gd name="connsiteY414" fmla="*/ 6675071 h 6858000"/>
              <a:gd name="connsiteX415" fmla="*/ 2032061 w 7467600"/>
              <a:gd name="connsiteY415" fmla="*/ 6541380 h 6858000"/>
              <a:gd name="connsiteX416" fmla="*/ 2257220 w 7467600"/>
              <a:gd name="connsiteY416" fmla="*/ 6826257 h 6858000"/>
              <a:gd name="connsiteX417" fmla="*/ 2281324 w 7467600"/>
              <a:gd name="connsiteY417" fmla="*/ 6858000 h 6858000"/>
              <a:gd name="connsiteX418" fmla="*/ 2242860 w 7467600"/>
              <a:gd name="connsiteY418" fmla="*/ 6858000 h 6858000"/>
              <a:gd name="connsiteX419" fmla="*/ 2232818 w 7467600"/>
              <a:gd name="connsiteY419" fmla="*/ 6844926 h 6858000"/>
              <a:gd name="connsiteX420" fmla="*/ 1990172 w 7467600"/>
              <a:gd name="connsiteY420" fmla="*/ 6542121 h 6858000"/>
              <a:gd name="connsiteX421" fmla="*/ 2124090 w 7467600"/>
              <a:gd name="connsiteY421" fmla="*/ 6761017 h 6858000"/>
              <a:gd name="connsiteX422" fmla="*/ 2200380 w 7467600"/>
              <a:gd name="connsiteY422" fmla="*/ 6858000 h 6858000"/>
              <a:gd name="connsiteX423" fmla="*/ 2147507 w 7467600"/>
              <a:gd name="connsiteY423" fmla="*/ 6858000 h 6858000"/>
              <a:gd name="connsiteX424" fmla="*/ 2070668 w 7467600"/>
              <a:gd name="connsiteY424" fmla="*/ 6761520 h 6858000"/>
              <a:gd name="connsiteX425" fmla="*/ 1975142 w 7467600"/>
              <a:gd name="connsiteY425" fmla="*/ 6585570 h 6858000"/>
              <a:gd name="connsiteX426" fmla="*/ 2050035 w 7467600"/>
              <a:gd name="connsiteY426" fmla="*/ 6813345 h 6858000"/>
              <a:gd name="connsiteX427" fmla="*/ 2063025 w 7467600"/>
              <a:gd name="connsiteY427" fmla="*/ 6858000 h 6858000"/>
              <a:gd name="connsiteX428" fmla="*/ 2021675 w 7467600"/>
              <a:gd name="connsiteY428" fmla="*/ 6858000 h 6858000"/>
              <a:gd name="connsiteX429" fmla="*/ 2019308 w 7467600"/>
              <a:gd name="connsiteY429" fmla="*/ 6847118 h 6858000"/>
              <a:gd name="connsiteX430" fmla="*/ 1938835 w 7467600"/>
              <a:gd name="connsiteY430" fmla="*/ 6551160 h 6858000"/>
              <a:gd name="connsiteX431" fmla="*/ 1953230 w 7467600"/>
              <a:gd name="connsiteY431" fmla="*/ 6759699 h 6858000"/>
              <a:gd name="connsiteX432" fmla="*/ 1956763 w 7467600"/>
              <a:gd name="connsiteY432" fmla="*/ 6778191 h 6858000"/>
              <a:gd name="connsiteX433" fmla="*/ 1967925 w 7467600"/>
              <a:gd name="connsiteY433" fmla="*/ 6858000 h 6858000"/>
              <a:gd name="connsiteX434" fmla="*/ 1936622 w 7467600"/>
              <a:gd name="connsiteY434" fmla="*/ 6858000 h 6858000"/>
              <a:gd name="connsiteX435" fmla="*/ 1926261 w 7467600"/>
              <a:gd name="connsiteY435" fmla="*/ 6784064 h 6858000"/>
              <a:gd name="connsiteX436" fmla="*/ 1922724 w 7467600"/>
              <a:gd name="connsiteY436" fmla="*/ 6765577 h 6858000"/>
              <a:gd name="connsiteX437" fmla="*/ 1904650 w 7467600"/>
              <a:gd name="connsiteY437" fmla="*/ 6639616 h 6858000"/>
              <a:gd name="connsiteX438" fmla="*/ 1885273 w 7467600"/>
              <a:gd name="connsiteY438" fmla="*/ 6858000 h 6858000"/>
              <a:gd name="connsiteX439" fmla="*/ 1854363 w 7467600"/>
              <a:gd name="connsiteY439" fmla="*/ 6858000 h 6858000"/>
              <a:gd name="connsiteX440" fmla="*/ 1880391 w 7467600"/>
              <a:gd name="connsiteY440" fmla="*/ 6603796 h 6858000"/>
              <a:gd name="connsiteX441" fmla="*/ 1818273 w 7467600"/>
              <a:gd name="connsiteY441" fmla="*/ 6715729 h 6858000"/>
              <a:gd name="connsiteX442" fmla="*/ 1794691 w 7467600"/>
              <a:gd name="connsiteY442" fmla="*/ 6843239 h 6858000"/>
              <a:gd name="connsiteX443" fmla="*/ 1794914 w 7467600"/>
              <a:gd name="connsiteY443" fmla="*/ 6858000 h 6858000"/>
              <a:gd name="connsiteX444" fmla="*/ 1746128 w 7467600"/>
              <a:gd name="connsiteY444" fmla="*/ 6858000 h 6858000"/>
              <a:gd name="connsiteX445" fmla="*/ 1753934 w 7467600"/>
              <a:gd name="connsiteY445" fmla="*/ 6724796 h 6858000"/>
              <a:gd name="connsiteX446" fmla="*/ 1792053 w 7467600"/>
              <a:gd name="connsiteY446" fmla="*/ 6572396 h 6858000"/>
              <a:gd name="connsiteX447" fmla="*/ 1862248 w 7467600"/>
              <a:gd name="connsiteY447" fmla="*/ 6266397 h 6858000"/>
              <a:gd name="connsiteX448" fmla="*/ 1862250 w 7467600"/>
              <a:gd name="connsiteY448" fmla="*/ 6033531 h 6858000"/>
              <a:gd name="connsiteX449" fmla="*/ 1211999 w 7467600"/>
              <a:gd name="connsiteY449" fmla="*/ 6683610 h 6858000"/>
              <a:gd name="connsiteX450" fmla="*/ 1213266 w 7467600"/>
              <a:gd name="connsiteY450" fmla="*/ 6691947 h 6858000"/>
              <a:gd name="connsiteX451" fmla="*/ 1203370 w 7467600"/>
              <a:gd name="connsiteY451" fmla="*/ 6850676 h 6858000"/>
              <a:gd name="connsiteX452" fmla="*/ 1203671 w 7467600"/>
              <a:gd name="connsiteY452" fmla="*/ 6858000 h 6858000"/>
              <a:gd name="connsiteX453" fmla="*/ 1143180 w 7467600"/>
              <a:gd name="connsiteY453" fmla="*/ 6858000 h 6858000"/>
              <a:gd name="connsiteX454" fmla="*/ 1142176 w 7467600"/>
              <a:gd name="connsiteY454" fmla="*/ 6766045 h 6858000"/>
              <a:gd name="connsiteX455" fmla="*/ 1067484 w 7467600"/>
              <a:gd name="connsiteY455" fmla="*/ 6858000 h 6858000"/>
              <a:gd name="connsiteX456" fmla="*/ 953928 w 7467600"/>
              <a:gd name="connsiteY456" fmla="*/ 6858000 h 6858000"/>
              <a:gd name="connsiteX457" fmla="*/ 959715 w 7467600"/>
              <a:gd name="connsiteY457" fmla="*/ 6850185 h 6858000"/>
              <a:gd name="connsiteX458" fmla="*/ 1483788 w 7467600"/>
              <a:gd name="connsiteY458" fmla="*/ 6259174 h 6858000"/>
              <a:gd name="connsiteX459" fmla="*/ 1100671 w 7467600"/>
              <a:gd name="connsiteY459" fmla="*/ 6252137 h 6858000"/>
              <a:gd name="connsiteX460" fmla="*/ 1090144 w 7467600"/>
              <a:gd name="connsiteY460" fmla="*/ 6256748 h 6858000"/>
              <a:gd name="connsiteX461" fmla="*/ 1095872 w 7467600"/>
              <a:gd name="connsiteY461" fmla="*/ 6271892 h 6858000"/>
              <a:gd name="connsiteX462" fmla="*/ 262785 w 7467600"/>
              <a:gd name="connsiteY462" fmla="*/ 6845450 h 6858000"/>
              <a:gd name="connsiteX463" fmla="*/ 209968 w 7467600"/>
              <a:gd name="connsiteY463" fmla="*/ 6770713 h 6858000"/>
              <a:gd name="connsiteX464" fmla="*/ 873460 w 7467600"/>
              <a:gd name="connsiteY464" fmla="*/ 6253768 h 6858000"/>
              <a:gd name="connsiteX465" fmla="*/ 192686 w 7467600"/>
              <a:gd name="connsiteY465" fmla="*/ 5849257 h 6858000"/>
              <a:gd name="connsiteX466" fmla="*/ 4696 w 7467600"/>
              <a:gd name="connsiteY466" fmla="*/ 5697668 h 6858000"/>
              <a:gd name="connsiteX467" fmla="*/ 0 w 7467600"/>
              <a:gd name="connsiteY467" fmla="*/ 5689984 h 6858000"/>
              <a:gd name="connsiteX468" fmla="*/ 0 w 7467600"/>
              <a:gd name="connsiteY468" fmla="*/ 5513472 h 6858000"/>
              <a:gd name="connsiteX469" fmla="*/ 174101 w 7467600"/>
              <a:gd name="connsiteY469" fmla="*/ 5620277 h 6858000"/>
              <a:gd name="connsiteX470" fmla="*/ 891800 w 7467600"/>
              <a:gd name="connsiteY470" fmla="*/ 6036935 h 6858000"/>
              <a:gd name="connsiteX471" fmla="*/ 1072219 w 7467600"/>
              <a:gd name="connsiteY471" fmla="*/ 6169443 h 6858000"/>
              <a:gd name="connsiteX472" fmla="*/ 1074117 w 7467600"/>
              <a:gd name="connsiteY472" fmla="*/ 6170301 h 6858000"/>
              <a:gd name="connsiteX473" fmla="*/ 1083114 w 7467600"/>
              <a:gd name="connsiteY473" fmla="*/ 6174131 h 6858000"/>
              <a:gd name="connsiteX474" fmla="*/ 1543010 w 7467600"/>
              <a:gd name="connsiteY474" fmla="*/ 6191140 h 6858000"/>
              <a:gd name="connsiteX475" fmla="*/ 1551080 w 7467600"/>
              <a:gd name="connsiteY475" fmla="*/ 6195006 h 6858000"/>
              <a:gd name="connsiteX476" fmla="*/ 2345443 w 7467600"/>
              <a:gd name="connsiteY476" fmla="*/ 5549882 h 6858000"/>
              <a:gd name="connsiteX477" fmla="*/ 1721499 w 7467600"/>
              <a:gd name="connsiteY477" fmla="*/ 5599969 h 6858000"/>
              <a:gd name="connsiteX478" fmla="*/ 767716 w 7467600"/>
              <a:gd name="connsiteY478" fmla="*/ 5472768 h 6858000"/>
              <a:gd name="connsiteX479" fmla="*/ 722147 w 7467600"/>
              <a:gd name="connsiteY479" fmla="*/ 5393091 h 6858000"/>
              <a:gd name="connsiteX480" fmla="*/ 1485552 w 7467600"/>
              <a:gd name="connsiteY480" fmla="*/ 5313202 h 6858000"/>
              <a:gd name="connsiteX481" fmla="*/ 2143004 w 7467600"/>
              <a:gd name="connsiteY481" fmla="*/ 5402420 h 6858000"/>
              <a:gd name="connsiteX482" fmla="*/ 1933391 w 7467600"/>
              <a:gd name="connsiteY482" fmla="*/ 5156971 h 6858000"/>
              <a:gd name="connsiteX483" fmla="*/ 1827118 w 7467600"/>
              <a:gd name="connsiteY483" fmla="*/ 4968410 h 6858000"/>
              <a:gd name="connsiteX484" fmla="*/ 1837349 w 7467600"/>
              <a:gd name="connsiteY484" fmla="*/ 4956357 h 6858000"/>
              <a:gd name="connsiteX485" fmla="*/ 2162835 w 7467600"/>
              <a:gd name="connsiteY485" fmla="*/ 5187853 h 6858000"/>
              <a:gd name="connsiteX486" fmla="*/ 2257167 w 7467600"/>
              <a:gd name="connsiteY486" fmla="*/ 5462123 h 6858000"/>
              <a:gd name="connsiteX487" fmla="*/ 2261598 w 7467600"/>
              <a:gd name="connsiteY487" fmla="*/ 5467998 h 6858000"/>
              <a:gd name="connsiteX488" fmla="*/ 2437177 w 7467600"/>
              <a:gd name="connsiteY488" fmla="*/ 5479608 h 6858000"/>
              <a:gd name="connsiteX489" fmla="*/ 2445247 w 7467600"/>
              <a:gd name="connsiteY489" fmla="*/ 5483476 h 6858000"/>
              <a:gd name="connsiteX490" fmla="*/ 2743626 w 7467600"/>
              <a:gd name="connsiteY490" fmla="*/ 5304819 h 6858000"/>
              <a:gd name="connsiteX491" fmla="*/ 3048102 w 7467600"/>
              <a:gd name="connsiteY491" fmla="*/ 5150595 h 6858000"/>
              <a:gd name="connsiteX492" fmla="*/ 1799414 w 7467600"/>
              <a:gd name="connsiteY492" fmla="*/ 4694732 h 6858000"/>
              <a:gd name="connsiteX493" fmla="*/ 1771735 w 7467600"/>
              <a:gd name="connsiteY493" fmla="*/ 4619929 h 6858000"/>
              <a:gd name="connsiteX494" fmla="*/ 3104273 w 7467600"/>
              <a:gd name="connsiteY494" fmla="*/ 5076159 h 6858000"/>
              <a:gd name="connsiteX495" fmla="*/ 3113245 w 7467600"/>
              <a:gd name="connsiteY495" fmla="*/ 5090705 h 6858000"/>
              <a:gd name="connsiteX496" fmla="*/ 3126294 w 7467600"/>
              <a:gd name="connsiteY496" fmla="*/ 5114400 h 6858000"/>
              <a:gd name="connsiteX497" fmla="*/ 3937433 w 7467600"/>
              <a:gd name="connsiteY497" fmla="*/ 4830473 h 6858000"/>
              <a:gd name="connsiteX498" fmla="*/ 3590475 w 7467600"/>
              <a:gd name="connsiteY498" fmla="*/ 4597974 h 6858000"/>
              <a:gd name="connsiteX499" fmla="*/ 3100264 w 7467600"/>
              <a:gd name="connsiteY499" fmla="*/ 4579845 h 6858000"/>
              <a:gd name="connsiteX500" fmla="*/ 2183576 w 7467600"/>
              <a:gd name="connsiteY500" fmla="*/ 4227150 h 6858000"/>
              <a:gd name="connsiteX501" fmla="*/ 2151029 w 7467600"/>
              <a:gd name="connsiteY501" fmla="*/ 4146947 h 6858000"/>
              <a:gd name="connsiteX502" fmla="*/ 3563434 w 7467600"/>
              <a:gd name="connsiteY502" fmla="*/ 4469115 h 6858000"/>
              <a:gd name="connsiteX503" fmla="*/ 3177952 w 7467600"/>
              <a:gd name="connsiteY503" fmla="*/ 3657386 h 6858000"/>
              <a:gd name="connsiteX504" fmla="*/ 3189263 w 7467600"/>
              <a:gd name="connsiteY504" fmla="*/ 3625726 h 6858000"/>
              <a:gd name="connsiteX505" fmla="*/ 3560912 w 7467600"/>
              <a:gd name="connsiteY505" fmla="*/ 4079863 h 6858000"/>
              <a:gd name="connsiteX506" fmla="*/ 3626636 w 7467600"/>
              <a:gd name="connsiteY506" fmla="*/ 4512230 h 6858000"/>
              <a:gd name="connsiteX507" fmla="*/ 3653088 w 7467600"/>
              <a:gd name="connsiteY507" fmla="*/ 4521417 h 6858000"/>
              <a:gd name="connsiteX508" fmla="*/ 3988128 w 7467600"/>
              <a:gd name="connsiteY508" fmla="*/ 4817267 h 6858000"/>
              <a:gd name="connsiteX509" fmla="*/ 4830582 w 7467600"/>
              <a:gd name="connsiteY509" fmla="*/ 4676000 h 6858000"/>
              <a:gd name="connsiteX510" fmla="*/ 4830100 w 7467600"/>
              <a:gd name="connsiteY510" fmla="*/ 4675554 h 6858000"/>
              <a:gd name="connsiteX511" fmla="*/ 4036318 w 7467600"/>
              <a:gd name="connsiteY511" fmla="*/ 4147013 h 6858000"/>
              <a:gd name="connsiteX512" fmla="*/ 3432098 w 7467600"/>
              <a:gd name="connsiteY512" fmla="*/ 3537312 h 6858000"/>
              <a:gd name="connsiteX513" fmla="*/ 3446761 w 7467600"/>
              <a:gd name="connsiteY513" fmla="*/ 3461278 h 6858000"/>
              <a:gd name="connsiteX514" fmla="*/ 4419733 w 7467600"/>
              <a:gd name="connsiteY514" fmla="*/ 3963555 h 6858000"/>
              <a:gd name="connsiteX515" fmla="*/ 4781371 w 7467600"/>
              <a:gd name="connsiteY515" fmla="*/ 4458604 h 6858000"/>
              <a:gd name="connsiteX516" fmla="*/ 4780440 w 7467600"/>
              <a:gd name="connsiteY516" fmla="*/ 4470290 h 6858000"/>
              <a:gd name="connsiteX517" fmla="*/ 4898954 w 7467600"/>
              <a:gd name="connsiteY517" fmla="*/ 4662092 h 6858000"/>
              <a:gd name="connsiteX518" fmla="*/ 4900699 w 7467600"/>
              <a:gd name="connsiteY518" fmla="*/ 4670867 h 6858000"/>
              <a:gd name="connsiteX519" fmla="*/ 5714511 w 7467600"/>
              <a:gd name="connsiteY519" fmla="*/ 4663483 h 6858000"/>
              <a:gd name="connsiteX520" fmla="*/ 5464793 w 7467600"/>
              <a:gd name="connsiteY520" fmla="*/ 4393556 h 6858000"/>
              <a:gd name="connsiteX521" fmla="*/ 5461897 w 7467600"/>
              <a:gd name="connsiteY521" fmla="*/ 4390879 h 6858000"/>
              <a:gd name="connsiteX522" fmla="*/ 4294126 w 7467600"/>
              <a:gd name="connsiteY522" fmla="*/ 3303048 h 6858000"/>
              <a:gd name="connsiteX523" fmla="*/ 4305321 w 7467600"/>
              <a:gd name="connsiteY523" fmla="*/ 3256953 h 6858000"/>
              <a:gd name="connsiteX524" fmla="*/ 4949299 w 7467600"/>
              <a:gd name="connsiteY524" fmla="*/ 3766336 h 6858000"/>
              <a:gd name="connsiteX525" fmla="*/ 5291452 w 7467600"/>
              <a:gd name="connsiteY525" fmla="*/ 4076801 h 6858000"/>
              <a:gd name="connsiteX526" fmla="*/ 5434998 w 7467600"/>
              <a:gd name="connsiteY526" fmla="*/ 4254100 h 6858000"/>
              <a:gd name="connsiteX527" fmla="*/ 5351015 w 7467600"/>
              <a:gd name="connsiteY527" fmla="*/ 3760989 h 6858000"/>
              <a:gd name="connsiteX528" fmla="*/ 5413780 w 7467600"/>
              <a:gd name="connsiteY528" fmla="*/ 2966265 h 6858000"/>
              <a:gd name="connsiteX529" fmla="*/ 5425627 w 7467600"/>
              <a:gd name="connsiteY529" fmla="*/ 2954192 h 6858000"/>
              <a:gd name="connsiteX530" fmla="*/ 6604735 w 7467600"/>
              <a:gd name="connsiteY530" fmla="*/ 2041381 h 6858000"/>
              <a:gd name="connsiteX531" fmla="*/ 7204487 w 7467600"/>
              <a:gd name="connsiteY531" fmla="*/ 2742112 h 6858000"/>
              <a:gd name="connsiteX532" fmla="*/ 7131592 w 7467600"/>
              <a:gd name="connsiteY532" fmla="*/ 2672096 h 6858000"/>
              <a:gd name="connsiteX533" fmla="*/ 6996344 w 7467600"/>
              <a:gd name="connsiteY533" fmla="*/ 2518310 h 6858000"/>
              <a:gd name="connsiteX534" fmla="*/ 6735495 w 7467600"/>
              <a:gd name="connsiteY534" fmla="*/ 2196890 h 6858000"/>
              <a:gd name="connsiteX535" fmla="*/ 6721901 w 7467600"/>
              <a:gd name="connsiteY535" fmla="*/ 2179274 h 6858000"/>
              <a:gd name="connsiteX536" fmla="*/ 6604735 w 7467600"/>
              <a:gd name="connsiteY536" fmla="*/ 2041381 h 6858000"/>
              <a:gd name="connsiteX537" fmla="*/ 6591670 w 7467600"/>
              <a:gd name="connsiteY537" fmla="*/ 1988277 h 6858000"/>
              <a:gd name="connsiteX538" fmla="*/ 6747349 w 7467600"/>
              <a:gd name="connsiteY538" fmla="*/ 2160069 h 6858000"/>
              <a:gd name="connsiteX539" fmla="*/ 6760943 w 7467600"/>
              <a:gd name="connsiteY539" fmla="*/ 2177686 h 6858000"/>
              <a:gd name="connsiteX540" fmla="*/ 7021065 w 7467600"/>
              <a:gd name="connsiteY540" fmla="*/ 2498102 h 6858000"/>
              <a:gd name="connsiteX541" fmla="*/ 7155223 w 7467600"/>
              <a:gd name="connsiteY541" fmla="*/ 2650386 h 6858000"/>
              <a:gd name="connsiteX542" fmla="*/ 7203167 w 7467600"/>
              <a:gd name="connsiteY542" fmla="*/ 2697288 h 6858000"/>
              <a:gd name="connsiteX543" fmla="*/ 6937703 w 7467600"/>
              <a:gd name="connsiteY543" fmla="*/ 2321981 h 6858000"/>
              <a:gd name="connsiteX544" fmla="*/ 6591670 w 7467600"/>
              <a:gd name="connsiteY544" fmla="*/ 1988277 h 6858000"/>
              <a:gd name="connsiteX545" fmla="*/ 5798671 w 7467600"/>
              <a:gd name="connsiteY545" fmla="*/ 1981601 h 6858000"/>
              <a:gd name="connsiteX546" fmla="*/ 5754709 w 7467600"/>
              <a:gd name="connsiteY546" fmla="*/ 2071454 h 6858000"/>
              <a:gd name="connsiteX547" fmla="*/ 5763044 w 7467600"/>
              <a:gd name="connsiteY547" fmla="*/ 2842206 h 6858000"/>
              <a:gd name="connsiteX548" fmla="*/ 5764974 w 7467600"/>
              <a:gd name="connsiteY548" fmla="*/ 2799609 h 6858000"/>
              <a:gd name="connsiteX549" fmla="*/ 5767665 w 7467600"/>
              <a:gd name="connsiteY549" fmla="*/ 2666409 h 6858000"/>
              <a:gd name="connsiteX550" fmla="*/ 5763055 w 7467600"/>
              <a:gd name="connsiteY550" fmla="*/ 2579705 h 6858000"/>
              <a:gd name="connsiteX551" fmla="*/ 5758079 w 7467600"/>
              <a:gd name="connsiteY551" fmla="*/ 2492508 h 6858000"/>
              <a:gd name="connsiteX552" fmla="*/ 5779325 w 7467600"/>
              <a:gd name="connsiteY552" fmla="*/ 2197069 h 6858000"/>
              <a:gd name="connsiteX553" fmla="*/ 5798671 w 7467600"/>
              <a:gd name="connsiteY553" fmla="*/ 1981601 h 6858000"/>
              <a:gd name="connsiteX554" fmla="*/ 5829202 w 7467600"/>
              <a:gd name="connsiteY554" fmla="*/ 1971679 h 6858000"/>
              <a:gd name="connsiteX555" fmla="*/ 5809558 w 7467600"/>
              <a:gd name="connsiteY555" fmla="*/ 2198043 h 6858000"/>
              <a:gd name="connsiteX556" fmla="*/ 5788653 w 7467600"/>
              <a:gd name="connsiteY556" fmla="*/ 2489430 h 6858000"/>
              <a:gd name="connsiteX557" fmla="*/ 5793439 w 7467600"/>
              <a:gd name="connsiteY557" fmla="*/ 2575235 h 6858000"/>
              <a:gd name="connsiteX558" fmla="*/ 5796837 w 7467600"/>
              <a:gd name="connsiteY558" fmla="*/ 2637633 h 6858000"/>
              <a:gd name="connsiteX559" fmla="*/ 5818614 w 7467600"/>
              <a:gd name="connsiteY559" fmla="*/ 2473055 h 6858000"/>
              <a:gd name="connsiteX560" fmla="*/ 5829202 w 7467600"/>
              <a:gd name="connsiteY560" fmla="*/ 1971679 h 6858000"/>
              <a:gd name="connsiteX561" fmla="*/ 5911389 w 7467600"/>
              <a:gd name="connsiteY561" fmla="*/ 1898371 h 6858000"/>
              <a:gd name="connsiteX562" fmla="*/ 6237627 w 7467600"/>
              <a:gd name="connsiteY562" fmla="*/ 2231921 h 6858000"/>
              <a:gd name="connsiteX563" fmla="*/ 5911389 w 7467600"/>
              <a:gd name="connsiteY563" fmla="*/ 1898371 h 6858000"/>
              <a:gd name="connsiteX564" fmla="*/ 6944437 w 7467600"/>
              <a:gd name="connsiteY564" fmla="*/ 1575402 h 6858000"/>
              <a:gd name="connsiteX565" fmla="*/ 6304730 w 7467600"/>
              <a:gd name="connsiteY565" fmla="*/ 1766654 h 6858000"/>
              <a:gd name="connsiteX566" fmla="*/ 6944437 w 7467600"/>
              <a:gd name="connsiteY566" fmla="*/ 1575402 h 6858000"/>
              <a:gd name="connsiteX567" fmla="*/ 7019523 w 7467600"/>
              <a:gd name="connsiteY567" fmla="*/ 1519450 h 6858000"/>
              <a:gd name="connsiteX568" fmla="*/ 6298091 w 7467600"/>
              <a:gd name="connsiteY568" fmla="*/ 1737122 h 6858000"/>
              <a:gd name="connsiteX569" fmla="*/ 7019523 w 7467600"/>
              <a:gd name="connsiteY569" fmla="*/ 1519450 h 6858000"/>
              <a:gd name="connsiteX570" fmla="*/ 2399523 w 7467600"/>
              <a:gd name="connsiteY570" fmla="*/ 1428234 h 6858000"/>
              <a:gd name="connsiteX571" fmla="*/ 2224982 w 7467600"/>
              <a:gd name="connsiteY571" fmla="*/ 1826201 h 6858000"/>
              <a:gd name="connsiteX572" fmla="*/ 2096099 w 7467600"/>
              <a:gd name="connsiteY572" fmla="*/ 2345900 h 6858000"/>
              <a:gd name="connsiteX573" fmla="*/ 2283317 w 7467600"/>
              <a:gd name="connsiteY573" fmla="*/ 1796925 h 6858000"/>
              <a:gd name="connsiteX574" fmla="*/ 2399523 w 7467600"/>
              <a:gd name="connsiteY574" fmla="*/ 1428234 h 6858000"/>
              <a:gd name="connsiteX575" fmla="*/ 2448558 w 7467600"/>
              <a:gd name="connsiteY575" fmla="*/ 1373435 h 6858000"/>
              <a:gd name="connsiteX576" fmla="*/ 2312521 w 7467600"/>
              <a:gd name="connsiteY576" fmla="*/ 1806140 h 6858000"/>
              <a:gd name="connsiteX577" fmla="*/ 2127533 w 7467600"/>
              <a:gd name="connsiteY577" fmla="*/ 2348380 h 6858000"/>
              <a:gd name="connsiteX578" fmla="*/ 2358080 w 7467600"/>
              <a:gd name="connsiteY578" fmla="*/ 1866134 h 6858000"/>
              <a:gd name="connsiteX579" fmla="*/ 2407436 w 7467600"/>
              <a:gd name="connsiteY579" fmla="*/ 1651070 h 6858000"/>
              <a:gd name="connsiteX580" fmla="*/ 2448558 w 7467600"/>
              <a:gd name="connsiteY580" fmla="*/ 1373435 h 6858000"/>
              <a:gd name="connsiteX581" fmla="*/ 278707 w 7467600"/>
              <a:gd name="connsiteY581" fmla="*/ 1352270 h 6858000"/>
              <a:gd name="connsiteX582" fmla="*/ 321570 w 7467600"/>
              <a:gd name="connsiteY582" fmla="*/ 1861610 h 6858000"/>
              <a:gd name="connsiteX583" fmla="*/ 294281 w 7467600"/>
              <a:gd name="connsiteY583" fmla="*/ 1440658 h 6858000"/>
              <a:gd name="connsiteX584" fmla="*/ 278707 w 7467600"/>
              <a:gd name="connsiteY584" fmla="*/ 1352270 h 6858000"/>
              <a:gd name="connsiteX585" fmla="*/ 1423821 w 7467600"/>
              <a:gd name="connsiteY585" fmla="*/ 1351958 h 6858000"/>
              <a:gd name="connsiteX586" fmla="*/ 1638521 w 7467600"/>
              <a:gd name="connsiteY586" fmla="*/ 1908470 h 6858000"/>
              <a:gd name="connsiteX587" fmla="*/ 1754199 w 7467600"/>
              <a:gd name="connsiteY587" fmla="*/ 2149284 h 6858000"/>
              <a:gd name="connsiteX588" fmla="*/ 1908359 w 7467600"/>
              <a:gd name="connsiteY588" fmla="*/ 2364988 h 6858000"/>
              <a:gd name="connsiteX589" fmla="*/ 1647661 w 7467600"/>
              <a:gd name="connsiteY589" fmla="*/ 1825945 h 6858000"/>
              <a:gd name="connsiteX590" fmla="*/ 1423821 w 7467600"/>
              <a:gd name="connsiteY590" fmla="*/ 1351958 h 6858000"/>
              <a:gd name="connsiteX591" fmla="*/ 1431890 w 7467600"/>
              <a:gd name="connsiteY591" fmla="*/ 1306475 h 6858000"/>
              <a:gd name="connsiteX592" fmla="*/ 1507597 w 7467600"/>
              <a:gd name="connsiteY592" fmla="*/ 1446132 h 6858000"/>
              <a:gd name="connsiteX593" fmla="*/ 1674586 w 7467600"/>
              <a:gd name="connsiteY593" fmla="*/ 1813832 h 6858000"/>
              <a:gd name="connsiteX594" fmla="*/ 1815950 w 7467600"/>
              <a:gd name="connsiteY594" fmla="*/ 2128564 h 6858000"/>
              <a:gd name="connsiteX595" fmla="*/ 1984242 w 7467600"/>
              <a:gd name="connsiteY595" fmla="*/ 2430829 h 6858000"/>
              <a:gd name="connsiteX596" fmla="*/ 2014023 w 7467600"/>
              <a:gd name="connsiteY596" fmla="*/ 2450995 h 6858000"/>
              <a:gd name="connsiteX597" fmla="*/ 1747337 w 7467600"/>
              <a:gd name="connsiteY597" fmla="*/ 1855264 h 6858000"/>
              <a:gd name="connsiteX598" fmla="*/ 1533749 w 7467600"/>
              <a:gd name="connsiteY598" fmla="*/ 1478656 h 6858000"/>
              <a:gd name="connsiteX599" fmla="*/ 1431890 w 7467600"/>
              <a:gd name="connsiteY599" fmla="*/ 1306475 h 6858000"/>
              <a:gd name="connsiteX600" fmla="*/ 5052692 w 7467600"/>
              <a:gd name="connsiteY600" fmla="*/ 1292994 h 6858000"/>
              <a:gd name="connsiteX601" fmla="*/ 5200661 w 7467600"/>
              <a:gd name="connsiteY601" fmla="*/ 1635186 h 6858000"/>
              <a:gd name="connsiteX602" fmla="*/ 5297138 w 7467600"/>
              <a:gd name="connsiteY602" fmla="*/ 1906351 h 6858000"/>
              <a:gd name="connsiteX603" fmla="*/ 5052692 w 7467600"/>
              <a:gd name="connsiteY603" fmla="*/ 1292994 h 6858000"/>
              <a:gd name="connsiteX604" fmla="*/ 5009948 w 7467600"/>
              <a:gd name="connsiteY604" fmla="*/ 1273619 h 6858000"/>
              <a:gd name="connsiteX605" fmla="*/ 5121777 w 7467600"/>
              <a:gd name="connsiteY605" fmla="*/ 1654213 h 6858000"/>
              <a:gd name="connsiteX606" fmla="*/ 5293545 w 7467600"/>
              <a:gd name="connsiteY606" fmla="*/ 2072247 h 6858000"/>
              <a:gd name="connsiteX607" fmla="*/ 5294042 w 7467600"/>
              <a:gd name="connsiteY607" fmla="*/ 2065019 h 6858000"/>
              <a:gd name="connsiteX608" fmla="*/ 5171936 w 7467600"/>
              <a:gd name="connsiteY608" fmla="*/ 1647613 h 6858000"/>
              <a:gd name="connsiteX609" fmla="*/ 5009948 w 7467600"/>
              <a:gd name="connsiteY609" fmla="*/ 1273619 h 6858000"/>
              <a:gd name="connsiteX610" fmla="*/ 655236 w 7467600"/>
              <a:gd name="connsiteY610" fmla="*/ 1268632 h 6858000"/>
              <a:gd name="connsiteX611" fmla="*/ 839521 w 7467600"/>
              <a:gd name="connsiteY611" fmla="*/ 1685315 h 6858000"/>
              <a:gd name="connsiteX612" fmla="*/ 1109416 w 7467600"/>
              <a:gd name="connsiteY612" fmla="*/ 2061663 h 6858000"/>
              <a:gd name="connsiteX613" fmla="*/ 1298300 w 7467600"/>
              <a:gd name="connsiteY613" fmla="*/ 2247742 h 6858000"/>
              <a:gd name="connsiteX614" fmla="*/ 1125871 w 7467600"/>
              <a:gd name="connsiteY614" fmla="*/ 1989513 h 6858000"/>
              <a:gd name="connsiteX615" fmla="*/ 981574 w 7467600"/>
              <a:gd name="connsiteY615" fmla="*/ 1783157 h 6858000"/>
              <a:gd name="connsiteX616" fmla="*/ 922198 w 7467600"/>
              <a:gd name="connsiteY616" fmla="*/ 1677437 h 6858000"/>
              <a:gd name="connsiteX617" fmla="*/ 869293 w 7467600"/>
              <a:gd name="connsiteY617" fmla="*/ 1583214 h 6858000"/>
              <a:gd name="connsiteX618" fmla="*/ 751431 w 7467600"/>
              <a:gd name="connsiteY618" fmla="*/ 1405731 h 6858000"/>
              <a:gd name="connsiteX619" fmla="*/ 655236 w 7467600"/>
              <a:gd name="connsiteY619" fmla="*/ 1268632 h 6858000"/>
              <a:gd name="connsiteX620" fmla="*/ 6516292 w 7467600"/>
              <a:gd name="connsiteY620" fmla="*/ 1263064 h 6858000"/>
              <a:gd name="connsiteX621" fmla="*/ 5736320 w 7467600"/>
              <a:gd name="connsiteY621" fmla="*/ 1501803 h 6858000"/>
              <a:gd name="connsiteX622" fmla="*/ 6516292 w 7467600"/>
              <a:gd name="connsiteY622" fmla="*/ 1263064 h 6858000"/>
              <a:gd name="connsiteX623" fmla="*/ 291466 w 7467600"/>
              <a:gd name="connsiteY623" fmla="*/ 1250369 h 6858000"/>
              <a:gd name="connsiteX624" fmla="*/ 323180 w 7467600"/>
              <a:gd name="connsiteY624" fmla="*/ 1435283 h 6858000"/>
              <a:gd name="connsiteX625" fmla="*/ 349381 w 7467600"/>
              <a:gd name="connsiteY625" fmla="*/ 1875041 h 6858000"/>
              <a:gd name="connsiteX626" fmla="*/ 374363 w 7467600"/>
              <a:gd name="connsiteY626" fmla="*/ 1506494 h 6858000"/>
              <a:gd name="connsiteX627" fmla="*/ 302168 w 7467600"/>
              <a:gd name="connsiteY627" fmla="*/ 1274495 h 6858000"/>
              <a:gd name="connsiteX628" fmla="*/ 291466 w 7467600"/>
              <a:gd name="connsiteY628" fmla="*/ 1250369 h 6858000"/>
              <a:gd name="connsiteX629" fmla="*/ 678222 w 7467600"/>
              <a:gd name="connsiteY629" fmla="*/ 1248670 h 6858000"/>
              <a:gd name="connsiteX630" fmla="*/ 775536 w 7467600"/>
              <a:gd name="connsiteY630" fmla="*/ 1388015 h 6858000"/>
              <a:gd name="connsiteX631" fmla="*/ 894529 w 7467600"/>
              <a:gd name="connsiteY631" fmla="*/ 1567739 h 6858000"/>
              <a:gd name="connsiteX632" fmla="*/ 948000 w 7467600"/>
              <a:gd name="connsiteY632" fmla="*/ 1663088 h 6858000"/>
              <a:gd name="connsiteX633" fmla="*/ 1006812 w 7467600"/>
              <a:gd name="connsiteY633" fmla="*/ 1767683 h 6858000"/>
              <a:gd name="connsiteX634" fmla="*/ 1149133 w 7467600"/>
              <a:gd name="connsiteY634" fmla="*/ 1971513 h 6858000"/>
              <a:gd name="connsiteX635" fmla="*/ 1333952 w 7467600"/>
              <a:gd name="connsiteY635" fmla="*/ 2251620 h 6858000"/>
              <a:gd name="connsiteX636" fmla="*/ 1337329 w 7467600"/>
              <a:gd name="connsiteY636" fmla="*/ 2258350 h 6858000"/>
              <a:gd name="connsiteX637" fmla="*/ 1014726 w 7467600"/>
              <a:gd name="connsiteY637" fmla="*/ 1615556 h 6858000"/>
              <a:gd name="connsiteX638" fmla="*/ 678222 w 7467600"/>
              <a:gd name="connsiteY638" fmla="*/ 1248670 h 6858000"/>
              <a:gd name="connsiteX639" fmla="*/ 6691602 w 7467600"/>
              <a:gd name="connsiteY639" fmla="*/ 1140573 h 6858000"/>
              <a:gd name="connsiteX640" fmla="*/ 6571100 w 7467600"/>
              <a:gd name="connsiteY640" fmla="*/ 1183662 h 6858000"/>
              <a:gd name="connsiteX641" fmla="*/ 6241687 w 7467600"/>
              <a:gd name="connsiteY641" fmla="*/ 1257600 h 6858000"/>
              <a:gd name="connsiteX642" fmla="*/ 5693009 w 7467600"/>
              <a:gd name="connsiteY642" fmla="*/ 1478256 h 6858000"/>
              <a:gd name="connsiteX643" fmla="*/ 6548420 w 7467600"/>
              <a:gd name="connsiteY643" fmla="*/ 1214599 h 6858000"/>
              <a:gd name="connsiteX644" fmla="*/ 6605473 w 7467600"/>
              <a:gd name="connsiteY644" fmla="*/ 1184686 h 6858000"/>
              <a:gd name="connsiteX645" fmla="*/ 6691602 w 7467600"/>
              <a:gd name="connsiteY645" fmla="*/ 1140573 h 6858000"/>
              <a:gd name="connsiteX646" fmla="*/ 4002475 w 7467600"/>
              <a:gd name="connsiteY646" fmla="*/ 1037802 h 6858000"/>
              <a:gd name="connsiteX647" fmla="*/ 4000324 w 7467600"/>
              <a:gd name="connsiteY647" fmla="*/ 1039362 h 6858000"/>
              <a:gd name="connsiteX648" fmla="*/ 4002862 w 7467600"/>
              <a:gd name="connsiteY648" fmla="*/ 1042866 h 6858000"/>
              <a:gd name="connsiteX649" fmla="*/ 4002475 w 7467600"/>
              <a:gd name="connsiteY649" fmla="*/ 1037802 h 6858000"/>
              <a:gd name="connsiteX650" fmla="*/ 506322 w 7467600"/>
              <a:gd name="connsiteY650" fmla="*/ 1020997 h 6858000"/>
              <a:gd name="connsiteX651" fmla="*/ 533068 w 7467600"/>
              <a:gd name="connsiteY651" fmla="*/ 1029409 h 6858000"/>
              <a:gd name="connsiteX652" fmla="*/ 1232525 w 7467600"/>
              <a:gd name="connsiteY652" fmla="*/ 1804675 h 6858000"/>
              <a:gd name="connsiteX653" fmla="*/ 1388858 w 7467600"/>
              <a:gd name="connsiteY653" fmla="*/ 2368011 h 6858000"/>
              <a:gd name="connsiteX654" fmla="*/ 1384098 w 7467600"/>
              <a:gd name="connsiteY654" fmla="*/ 2378125 h 6858000"/>
              <a:gd name="connsiteX655" fmla="*/ 1425393 w 7467600"/>
              <a:gd name="connsiteY655" fmla="*/ 2589124 h 6858000"/>
              <a:gd name="connsiteX656" fmla="*/ 1424001 w 7467600"/>
              <a:gd name="connsiteY656" fmla="*/ 2597541 h 6858000"/>
              <a:gd name="connsiteX657" fmla="*/ 2152729 w 7467600"/>
              <a:gd name="connsiteY657" fmla="*/ 2864487 h 6858000"/>
              <a:gd name="connsiteX658" fmla="*/ 2020609 w 7467600"/>
              <a:gd name="connsiteY658" fmla="*/ 2539671 h 6858000"/>
              <a:gd name="connsiteX659" fmla="*/ 2018920 w 7467600"/>
              <a:gd name="connsiteY659" fmla="*/ 2536309 h 6858000"/>
              <a:gd name="connsiteX660" fmla="*/ 1342441 w 7467600"/>
              <a:gd name="connsiteY660" fmla="*/ 1173017 h 6858000"/>
              <a:gd name="connsiteX661" fmla="*/ 1367925 w 7467600"/>
              <a:gd name="connsiteY661" fmla="*/ 1135648 h 6858000"/>
              <a:gd name="connsiteX662" fmla="*/ 1771401 w 7467600"/>
              <a:gd name="connsiteY662" fmla="*/ 1806673 h 6858000"/>
              <a:gd name="connsiteX663" fmla="*/ 1972385 w 7467600"/>
              <a:gd name="connsiteY663" fmla="*/ 2198735 h 6858000"/>
              <a:gd name="connsiteX664" fmla="*/ 2040892 w 7467600"/>
              <a:gd name="connsiteY664" fmla="*/ 2405205 h 6858000"/>
              <a:gd name="connsiteX665" fmla="*/ 2131689 w 7467600"/>
              <a:gd name="connsiteY665" fmla="*/ 1936926 h 6858000"/>
              <a:gd name="connsiteX666" fmla="*/ 2454820 w 7467600"/>
              <a:gd name="connsiteY666" fmla="*/ 1248808 h 6858000"/>
              <a:gd name="connsiteX667" fmla="*/ 2492512 w 7467600"/>
              <a:gd name="connsiteY667" fmla="*/ 1302920 h 6858000"/>
              <a:gd name="connsiteX668" fmla="*/ 2081216 w 7467600"/>
              <a:gd name="connsiteY668" fmla="*/ 2527513 h 6858000"/>
              <a:gd name="connsiteX669" fmla="*/ 2081211 w 7467600"/>
              <a:gd name="connsiteY669" fmla="*/ 2528916 h 6858000"/>
              <a:gd name="connsiteX670" fmla="*/ 2199067 w 7467600"/>
              <a:gd name="connsiteY670" fmla="*/ 2884061 h 6858000"/>
              <a:gd name="connsiteX671" fmla="*/ 3192586 w 7467600"/>
              <a:gd name="connsiteY671" fmla="*/ 3411496 h 6858000"/>
              <a:gd name="connsiteX672" fmla="*/ 3182620 w 7467600"/>
              <a:gd name="connsiteY672" fmla="*/ 3483279 h 6858000"/>
              <a:gd name="connsiteX673" fmla="*/ 2435119 w 7467600"/>
              <a:gd name="connsiteY673" fmla="*/ 3080173 h 6858000"/>
              <a:gd name="connsiteX674" fmla="*/ 2410152 w 7467600"/>
              <a:gd name="connsiteY674" fmla="*/ 3063751 h 6858000"/>
              <a:gd name="connsiteX675" fmla="*/ 2408099 w 7467600"/>
              <a:gd name="connsiteY675" fmla="*/ 3064403 h 6858000"/>
              <a:gd name="connsiteX676" fmla="*/ 2407218 w 7467600"/>
              <a:gd name="connsiteY676" fmla="*/ 3070324 h 6858000"/>
              <a:gd name="connsiteX677" fmla="*/ 2380138 w 7467600"/>
              <a:gd name="connsiteY677" fmla="*/ 3099341 h 6858000"/>
              <a:gd name="connsiteX678" fmla="*/ 1765923 w 7467600"/>
              <a:gd name="connsiteY678" fmla="*/ 3581043 h 6858000"/>
              <a:gd name="connsiteX679" fmla="*/ 1702258 w 7467600"/>
              <a:gd name="connsiteY679" fmla="*/ 3612286 h 6858000"/>
              <a:gd name="connsiteX680" fmla="*/ 1538370 w 7467600"/>
              <a:gd name="connsiteY680" fmla="*/ 3811804 h 6858000"/>
              <a:gd name="connsiteX681" fmla="*/ 542867 w 7467600"/>
              <a:gd name="connsiteY681" fmla="*/ 4944092 h 6858000"/>
              <a:gd name="connsiteX682" fmla="*/ 515800 w 7467600"/>
              <a:gd name="connsiteY682" fmla="*/ 4862180 h 6858000"/>
              <a:gd name="connsiteX683" fmla="*/ 909145 w 7467600"/>
              <a:gd name="connsiteY683" fmla="*/ 4199225 h 6858000"/>
              <a:gd name="connsiteX684" fmla="*/ 1214067 w 7467600"/>
              <a:gd name="connsiteY684" fmla="*/ 3908561 h 6858000"/>
              <a:gd name="connsiteX685" fmla="*/ 640967 w 7467600"/>
              <a:gd name="connsiteY685" fmla="*/ 4105601 h 6858000"/>
              <a:gd name="connsiteX686" fmla="*/ 112563 w 7467600"/>
              <a:gd name="connsiteY686" fmla="*/ 4396952 h 6858000"/>
              <a:gd name="connsiteX687" fmla="*/ 0 w 7467600"/>
              <a:gd name="connsiteY687" fmla="*/ 4466006 h 6858000"/>
              <a:gd name="connsiteX688" fmla="*/ 0 w 7467600"/>
              <a:gd name="connsiteY688" fmla="*/ 4233763 h 6858000"/>
              <a:gd name="connsiteX689" fmla="*/ 36881 w 7467600"/>
              <a:gd name="connsiteY689" fmla="*/ 4200118 h 6858000"/>
              <a:gd name="connsiteX690" fmla="*/ 910534 w 7467600"/>
              <a:gd name="connsiteY690" fmla="*/ 3629753 h 6858000"/>
              <a:gd name="connsiteX691" fmla="*/ 1578717 w 7467600"/>
              <a:gd name="connsiteY691" fmla="*/ 3575982 h 6858000"/>
              <a:gd name="connsiteX692" fmla="*/ 2338780 w 7467600"/>
              <a:gd name="connsiteY692" fmla="*/ 3033725 h 6858000"/>
              <a:gd name="connsiteX693" fmla="*/ 1807991 w 7467600"/>
              <a:gd name="connsiteY693" fmla="*/ 2807184 h 6858000"/>
              <a:gd name="connsiteX694" fmla="*/ 1416358 w 7467600"/>
              <a:gd name="connsiteY694" fmla="*/ 3112571 h 6858000"/>
              <a:gd name="connsiteX695" fmla="*/ 939066 w 7467600"/>
              <a:gd name="connsiteY695" fmla="*/ 3378798 h 6858000"/>
              <a:gd name="connsiteX696" fmla="*/ 115099 w 7467600"/>
              <a:gd name="connsiteY696" fmla="*/ 3607650 h 6858000"/>
              <a:gd name="connsiteX697" fmla="*/ 97284 w 7467600"/>
              <a:gd name="connsiteY697" fmla="*/ 3520393 h 6858000"/>
              <a:gd name="connsiteX698" fmla="*/ 922050 w 7467600"/>
              <a:gd name="connsiteY698" fmla="*/ 3074867 h 6858000"/>
              <a:gd name="connsiteX699" fmla="*/ 1405265 w 7467600"/>
              <a:gd name="connsiteY699" fmla="*/ 3016319 h 6858000"/>
              <a:gd name="connsiteX700" fmla="*/ 1407512 w 7467600"/>
              <a:gd name="connsiteY700" fmla="*/ 3018001 h 6858000"/>
              <a:gd name="connsiteX701" fmla="*/ 1726266 w 7467600"/>
              <a:gd name="connsiteY701" fmla="*/ 2777274 h 6858000"/>
              <a:gd name="connsiteX702" fmla="*/ 625390 w 7467600"/>
              <a:gd name="connsiteY702" fmla="*/ 2514541 h 6858000"/>
              <a:gd name="connsiteX703" fmla="*/ 619799 w 7467600"/>
              <a:gd name="connsiteY703" fmla="*/ 2527180 h 6858000"/>
              <a:gd name="connsiteX704" fmla="*/ 310030 w 7467600"/>
              <a:gd name="connsiteY704" fmla="*/ 2771818 h 6858000"/>
              <a:gd name="connsiteX705" fmla="*/ 173877 w 7467600"/>
              <a:gd name="connsiteY705" fmla="*/ 2937056 h 6858000"/>
              <a:gd name="connsiteX706" fmla="*/ 77889 w 7467600"/>
              <a:gd name="connsiteY706" fmla="*/ 3138440 h 6858000"/>
              <a:gd name="connsiteX707" fmla="*/ 0 w 7467600"/>
              <a:gd name="connsiteY707" fmla="*/ 3271395 h 6858000"/>
              <a:gd name="connsiteX708" fmla="*/ 0 w 7467600"/>
              <a:gd name="connsiteY708" fmla="*/ 3153002 h 6858000"/>
              <a:gd name="connsiteX709" fmla="*/ 2386 w 7467600"/>
              <a:gd name="connsiteY709" fmla="*/ 3149203 h 6858000"/>
              <a:gd name="connsiteX710" fmla="*/ 89753 w 7467600"/>
              <a:gd name="connsiteY710" fmla="*/ 2987702 h 6858000"/>
              <a:gd name="connsiteX711" fmla="*/ 76869 w 7467600"/>
              <a:gd name="connsiteY711" fmla="*/ 3005404 h 6858000"/>
              <a:gd name="connsiteX712" fmla="*/ 32049 w 7467600"/>
              <a:gd name="connsiteY712" fmla="*/ 3065814 h 6858000"/>
              <a:gd name="connsiteX713" fmla="*/ 0 w 7467600"/>
              <a:gd name="connsiteY713" fmla="*/ 3108744 h 6858000"/>
              <a:gd name="connsiteX714" fmla="*/ 0 w 7467600"/>
              <a:gd name="connsiteY714" fmla="*/ 3058059 h 6858000"/>
              <a:gd name="connsiteX715" fmla="*/ 7610 w 7467600"/>
              <a:gd name="connsiteY715" fmla="*/ 3047889 h 6858000"/>
              <a:gd name="connsiteX716" fmla="*/ 52419 w 7467600"/>
              <a:gd name="connsiteY716" fmla="*/ 2987479 h 6858000"/>
              <a:gd name="connsiteX717" fmla="*/ 59142 w 7467600"/>
              <a:gd name="connsiteY717" fmla="*/ 2978488 h 6858000"/>
              <a:gd name="connsiteX718" fmla="*/ 0 w 7467600"/>
              <a:gd name="connsiteY718" fmla="*/ 3015334 h 6858000"/>
              <a:gd name="connsiteX719" fmla="*/ 0 w 7467600"/>
              <a:gd name="connsiteY719" fmla="*/ 2914286 h 6858000"/>
              <a:gd name="connsiteX720" fmla="*/ 36383 w 7467600"/>
              <a:gd name="connsiteY720" fmla="*/ 2901128 h 6858000"/>
              <a:gd name="connsiteX721" fmla="*/ 156329 w 7467600"/>
              <a:gd name="connsiteY721" fmla="*/ 2840533 h 6858000"/>
              <a:gd name="connsiteX722" fmla="*/ 358355 w 7467600"/>
              <a:gd name="connsiteY722" fmla="*/ 2620471 h 6858000"/>
              <a:gd name="connsiteX723" fmla="*/ 510577 w 7467600"/>
              <a:gd name="connsiteY723" fmla="*/ 2501244 h 6858000"/>
              <a:gd name="connsiteX724" fmla="*/ 211967 w 7467600"/>
              <a:gd name="connsiteY724" fmla="*/ 2479171 h 6858000"/>
              <a:gd name="connsiteX725" fmla="*/ 0 w 7467600"/>
              <a:gd name="connsiteY725" fmla="*/ 2476398 h 6858000"/>
              <a:gd name="connsiteX726" fmla="*/ 0 w 7467600"/>
              <a:gd name="connsiteY726" fmla="*/ 2389189 h 6858000"/>
              <a:gd name="connsiteX727" fmla="*/ 103062 w 7467600"/>
              <a:gd name="connsiteY727" fmla="*/ 2389518 h 6858000"/>
              <a:gd name="connsiteX728" fmla="*/ 510734 w 7467600"/>
              <a:gd name="connsiteY728" fmla="*/ 2416201 h 6858000"/>
              <a:gd name="connsiteX729" fmla="*/ 279257 w 7467600"/>
              <a:gd name="connsiteY729" fmla="*/ 2092102 h 6858000"/>
              <a:gd name="connsiteX730" fmla="*/ 65265 w 7467600"/>
              <a:gd name="connsiteY730" fmla="*/ 2006049 h 6858000"/>
              <a:gd name="connsiteX731" fmla="*/ 0 w 7467600"/>
              <a:gd name="connsiteY731" fmla="*/ 1982532 h 6858000"/>
              <a:gd name="connsiteX732" fmla="*/ 0 w 7467600"/>
              <a:gd name="connsiteY732" fmla="*/ 1912789 h 6858000"/>
              <a:gd name="connsiteX733" fmla="*/ 97460 w 7467600"/>
              <a:gd name="connsiteY733" fmla="*/ 1953725 h 6858000"/>
              <a:gd name="connsiteX734" fmla="*/ 221272 w 7467600"/>
              <a:gd name="connsiteY734" fmla="*/ 1980766 h 6858000"/>
              <a:gd name="connsiteX735" fmla="*/ 116765 w 7467600"/>
              <a:gd name="connsiteY735" fmla="*/ 1911033 h 6858000"/>
              <a:gd name="connsiteX736" fmla="*/ 16405 w 7467600"/>
              <a:gd name="connsiteY736" fmla="*/ 1803412 h 6858000"/>
              <a:gd name="connsiteX737" fmla="*/ 0 w 7467600"/>
              <a:gd name="connsiteY737" fmla="*/ 1784777 h 6858000"/>
              <a:gd name="connsiteX738" fmla="*/ 0 w 7467600"/>
              <a:gd name="connsiteY738" fmla="*/ 1740082 h 6858000"/>
              <a:gd name="connsiteX739" fmla="*/ 39394 w 7467600"/>
              <a:gd name="connsiteY739" fmla="*/ 1784856 h 6858000"/>
              <a:gd name="connsiteX740" fmla="*/ 135813 w 7467600"/>
              <a:gd name="connsiteY740" fmla="*/ 1888838 h 6858000"/>
              <a:gd name="connsiteX741" fmla="*/ 242575 w 7467600"/>
              <a:gd name="connsiteY741" fmla="*/ 1958841 h 6858000"/>
              <a:gd name="connsiteX742" fmla="*/ 82197 w 7467600"/>
              <a:gd name="connsiteY742" fmla="*/ 1754826 h 6858000"/>
              <a:gd name="connsiteX743" fmla="*/ 0 w 7467600"/>
              <a:gd name="connsiteY743" fmla="*/ 1679650 h 6858000"/>
              <a:gd name="connsiteX744" fmla="*/ 0 w 7467600"/>
              <a:gd name="connsiteY744" fmla="*/ 1602463 h 6858000"/>
              <a:gd name="connsiteX745" fmla="*/ 84689 w 7467600"/>
              <a:gd name="connsiteY745" fmla="*/ 1677442 h 6858000"/>
              <a:gd name="connsiteX746" fmla="*/ 298437 w 7467600"/>
              <a:gd name="connsiteY746" fmla="*/ 1968019 h 6858000"/>
              <a:gd name="connsiteX747" fmla="*/ 227269 w 7467600"/>
              <a:gd name="connsiteY747" fmla="*/ 1114064 h 6858000"/>
              <a:gd name="connsiteX748" fmla="*/ 248003 w 7467600"/>
              <a:gd name="connsiteY748" fmla="*/ 1089613 h 6858000"/>
              <a:gd name="connsiteX749" fmla="*/ 427020 w 7467600"/>
              <a:gd name="connsiteY749" fmla="*/ 1619803 h 6858000"/>
              <a:gd name="connsiteX750" fmla="*/ 340345 w 7467600"/>
              <a:gd name="connsiteY750" fmla="*/ 2027739 h 6858000"/>
              <a:gd name="connsiteX751" fmla="*/ 360865 w 7467600"/>
              <a:gd name="connsiteY751" fmla="*/ 2044827 h 6858000"/>
              <a:gd name="connsiteX752" fmla="*/ 560414 w 7467600"/>
              <a:gd name="connsiteY752" fmla="*/ 2421457 h 6858000"/>
              <a:gd name="connsiteX753" fmla="*/ 1359703 w 7467600"/>
              <a:gd name="connsiteY753" fmla="*/ 2578554 h 6858000"/>
              <a:gd name="connsiteX754" fmla="*/ 1359422 w 7467600"/>
              <a:gd name="connsiteY754" fmla="*/ 2577994 h 6858000"/>
              <a:gd name="connsiteX755" fmla="*/ 828701 w 7467600"/>
              <a:gd name="connsiteY755" fmla="*/ 1839520 h 6858000"/>
              <a:gd name="connsiteX756" fmla="*/ 494427 w 7467600"/>
              <a:gd name="connsiteY756" fmla="*/ 1092333 h 6858000"/>
              <a:gd name="connsiteX757" fmla="*/ 506322 w 7467600"/>
              <a:gd name="connsiteY757" fmla="*/ 1020997 h 6858000"/>
              <a:gd name="connsiteX758" fmla="*/ 4570198 w 7467600"/>
              <a:gd name="connsiteY758" fmla="*/ 978081 h 6858000"/>
              <a:gd name="connsiteX759" fmla="*/ 4523691 w 7467600"/>
              <a:gd name="connsiteY759" fmla="*/ 1127776 h 6858000"/>
              <a:gd name="connsiteX760" fmla="*/ 4509875 w 7467600"/>
              <a:gd name="connsiteY760" fmla="*/ 1167552 h 6858000"/>
              <a:gd name="connsiteX761" fmla="*/ 4478168 w 7467600"/>
              <a:gd name="connsiteY761" fmla="*/ 1260735 h 6858000"/>
              <a:gd name="connsiteX762" fmla="*/ 4409309 w 7467600"/>
              <a:gd name="connsiteY762" fmla="*/ 1666996 h 6858000"/>
              <a:gd name="connsiteX763" fmla="*/ 4370031 w 7467600"/>
              <a:gd name="connsiteY763" fmla="*/ 1955666 h 6858000"/>
              <a:gd name="connsiteX764" fmla="*/ 4570198 w 7467600"/>
              <a:gd name="connsiteY764" fmla="*/ 978081 h 6858000"/>
              <a:gd name="connsiteX765" fmla="*/ 4557898 w 7467600"/>
              <a:gd name="connsiteY765" fmla="*/ 900011 h 6858000"/>
              <a:gd name="connsiteX766" fmla="*/ 4344840 w 7467600"/>
              <a:gd name="connsiteY766" fmla="*/ 1922038 h 6858000"/>
              <a:gd name="connsiteX767" fmla="*/ 4378710 w 7467600"/>
              <a:gd name="connsiteY767" fmla="*/ 1665516 h 6858000"/>
              <a:gd name="connsiteX768" fmla="*/ 4448798 w 7467600"/>
              <a:gd name="connsiteY768" fmla="*/ 1253024 h 6858000"/>
              <a:gd name="connsiteX769" fmla="*/ 4480315 w 7467600"/>
              <a:gd name="connsiteY769" fmla="*/ 1158454 h 6858000"/>
              <a:gd name="connsiteX770" fmla="*/ 4494133 w 7467600"/>
              <a:gd name="connsiteY770" fmla="*/ 1118676 h 6858000"/>
              <a:gd name="connsiteX771" fmla="*/ 4557898 w 7467600"/>
              <a:gd name="connsiteY771" fmla="*/ 900011 h 6858000"/>
              <a:gd name="connsiteX772" fmla="*/ 5870151 w 7467600"/>
              <a:gd name="connsiteY772" fmla="*/ 898890 h 6858000"/>
              <a:gd name="connsiteX773" fmla="*/ 5861335 w 7467600"/>
              <a:gd name="connsiteY773" fmla="*/ 899177 h 6858000"/>
              <a:gd name="connsiteX774" fmla="*/ 5843702 w 7467600"/>
              <a:gd name="connsiteY774" fmla="*/ 899748 h 6858000"/>
              <a:gd name="connsiteX775" fmla="*/ 5651107 w 7467600"/>
              <a:gd name="connsiteY775" fmla="*/ 920306 h 6858000"/>
              <a:gd name="connsiteX776" fmla="*/ 5459407 w 7467600"/>
              <a:gd name="connsiteY776" fmla="*/ 940975 h 6858000"/>
              <a:gd name="connsiteX777" fmla="*/ 5374846 w 7467600"/>
              <a:gd name="connsiteY777" fmla="*/ 941988 h 6858000"/>
              <a:gd name="connsiteX778" fmla="*/ 5256105 w 7467600"/>
              <a:gd name="connsiteY778" fmla="*/ 945632 h 6858000"/>
              <a:gd name="connsiteX779" fmla="*/ 5107071 w 7467600"/>
              <a:gd name="connsiteY779" fmla="*/ 969720 h 6858000"/>
              <a:gd name="connsiteX780" fmla="*/ 4998681 w 7467600"/>
              <a:gd name="connsiteY780" fmla="*/ 988771 h 6858000"/>
              <a:gd name="connsiteX781" fmla="*/ 5870151 w 7467600"/>
              <a:gd name="connsiteY781" fmla="*/ 898890 h 6858000"/>
              <a:gd name="connsiteX782" fmla="*/ 5504425 w 7467600"/>
              <a:gd name="connsiteY782" fmla="*/ 848067 h 6858000"/>
              <a:gd name="connsiteX783" fmla="*/ 4968849 w 7467600"/>
              <a:gd name="connsiteY783" fmla="*/ 962318 h 6858000"/>
              <a:gd name="connsiteX784" fmla="*/ 5104039 w 7467600"/>
              <a:gd name="connsiteY784" fmla="*/ 940634 h 6858000"/>
              <a:gd name="connsiteX785" fmla="*/ 5256311 w 7467600"/>
              <a:gd name="connsiteY785" fmla="*/ 916490 h 6858000"/>
              <a:gd name="connsiteX786" fmla="*/ 5377381 w 7467600"/>
              <a:gd name="connsiteY786" fmla="*/ 912671 h 6858000"/>
              <a:gd name="connsiteX787" fmla="*/ 5460148 w 7467600"/>
              <a:gd name="connsiteY787" fmla="*/ 911442 h 6858000"/>
              <a:gd name="connsiteX788" fmla="*/ 5648971 w 7467600"/>
              <a:gd name="connsiteY788" fmla="*/ 891331 h 6858000"/>
              <a:gd name="connsiteX789" fmla="*/ 5844807 w 7467600"/>
              <a:gd name="connsiteY789" fmla="*/ 870718 h 6858000"/>
              <a:gd name="connsiteX790" fmla="*/ 5862975 w 7467600"/>
              <a:gd name="connsiteY790" fmla="*/ 869756 h 6858000"/>
              <a:gd name="connsiteX791" fmla="*/ 5920887 w 7467600"/>
              <a:gd name="connsiteY791" fmla="*/ 865929 h 6858000"/>
              <a:gd name="connsiteX792" fmla="*/ 5504425 w 7467600"/>
              <a:gd name="connsiteY792" fmla="*/ 848067 h 6858000"/>
              <a:gd name="connsiteX793" fmla="*/ 3607114 w 7467600"/>
              <a:gd name="connsiteY793" fmla="*/ 467441 h 6858000"/>
              <a:gd name="connsiteX794" fmla="*/ 3296242 w 7467600"/>
              <a:gd name="connsiteY794" fmla="*/ 807991 h 6858000"/>
              <a:gd name="connsiteX795" fmla="*/ 3174674 w 7467600"/>
              <a:gd name="connsiteY795" fmla="*/ 919759 h 6858000"/>
              <a:gd name="connsiteX796" fmla="*/ 3042978 w 7467600"/>
              <a:gd name="connsiteY796" fmla="*/ 1054894 h 6858000"/>
              <a:gd name="connsiteX797" fmla="*/ 2968914 w 7467600"/>
              <a:gd name="connsiteY797" fmla="*/ 1133756 h 6858000"/>
              <a:gd name="connsiteX798" fmla="*/ 3103823 w 7467600"/>
              <a:gd name="connsiteY798" fmla="*/ 1026814 h 6858000"/>
              <a:gd name="connsiteX799" fmla="*/ 3607114 w 7467600"/>
              <a:gd name="connsiteY799" fmla="*/ 467441 h 6858000"/>
              <a:gd name="connsiteX800" fmla="*/ 3744487 w 7467600"/>
              <a:gd name="connsiteY800" fmla="*/ 383136 h 6858000"/>
              <a:gd name="connsiteX801" fmla="*/ 3970213 w 7467600"/>
              <a:gd name="connsiteY801" fmla="*/ 995559 h 6858000"/>
              <a:gd name="connsiteX802" fmla="*/ 3744487 w 7467600"/>
              <a:gd name="connsiteY802" fmla="*/ 383136 h 6858000"/>
              <a:gd name="connsiteX803" fmla="*/ 3624562 w 7467600"/>
              <a:gd name="connsiteY803" fmla="*/ 367041 h 6858000"/>
              <a:gd name="connsiteX804" fmla="*/ 3489712 w 7467600"/>
              <a:gd name="connsiteY804" fmla="*/ 485386 h 6858000"/>
              <a:gd name="connsiteX805" fmla="*/ 3182994 w 7467600"/>
              <a:gd name="connsiteY805" fmla="*/ 828265 h 6858000"/>
              <a:gd name="connsiteX806" fmla="*/ 2892114 w 7467600"/>
              <a:gd name="connsiteY806" fmla="*/ 1172635 h 6858000"/>
              <a:gd name="connsiteX807" fmla="*/ 3021459 w 7467600"/>
              <a:gd name="connsiteY807" fmla="*/ 1035385 h 6858000"/>
              <a:gd name="connsiteX808" fmla="*/ 3153873 w 7467600"/>
              <a:gd name="connsiteY808" fmla="*/ 898971 h 6858000"/>
              <a:gd name="connsiteX809" fmla="*/ 3276511 w 7467600"/>
              <a:gd name="connsiteY809" fmla="*/ 786423 h 6858000"/>
              <a:gd name="connsiteX810" fmla="*/ 3584154 w 7467600"/>
              <a:gd name="connsiteY810" fmla="*/ 448218 h 6858000"/>
              <a:gd name="connsiteX811" fmla="*/ 3624562 w 7467600"/>
              <a:gd name="connsiteY811" fmla="*/ 367041 h 6858000"/>
              <a:gd name="connsiteX812" fmla="*/ 3766672 w 7467600"/>
              <a:gd name="connsiteY812" fmla="*/ 359429 h 6858000"/>
              <a:gd name="connsiteX813" fmla="*/ 3996338 w 7467600"/>
              <a:gd name="connsiteY813" fmla="*/ 968237 h 6858000"/>
              <a:gd name="connsiteX814" fmla="*/ 3766672 w 7467600"/>
              <a:gd name="connsiteY814" fmla="*/ 359429 h 6858000"/>
              <a:gd name="connsiteX815" fmla="*/ 5805386 w 7467600"/>
              <a:gd name="connsiteY815" fmla="*/ 239240 h 6858000"/>
              <a:gd name="connsiteX816" fmla="*/ 5736947 w 7467600"/>
              <a:gd name="connsiteY816" fmla="*/ 261367 h 6858000"/>
              <a:gd name="connsiteX817" fmla="*/ 5427012 w 7467600"/>
              <a:gd name="connsiteY817" fmla="*/ 311272 h 6858000"/>
              <a:gd name="connsiteX818" fmla="*/ 5147818 w 7467600"/>
              <a:gd name="connsiteY818" fmla="*/ 322112 h 6858000"/>
              <a:gd name="connsiteX819" fmla="*/ 5060854 w 7467600"/>
              <a:gd name="connsiteY819" fmla="*/ 311882 h 6858000"/>
              <a:gd name="connsiteX820" fmla="*/ 4945989 w 7467600"/>
              <a:gd name="connsiteY820" fmla="*/ 300516 h 6858000"/>
              <a:gd name="connsiteX821" fmla="*/ 5410479 w 7467600"/>
              <a:gd name="connsiteY821" fmla="*/ 348434 h 6858000"/>
              <a:gd name="connsiteX822" fmla="*/ 5805386 w 7467600"/>
              <a:gd name="connsiteY822" fmla="*/ 239240 h 6858000"/>
              <a:gd name="connsiteX823" fmla="*/ 5905192 w 7467600"/>
              <a:gd name="connsiteY823" fmla="*/ 163079 h 6858000"/>
              <a:gd name="connsiteX824" fmla="*/ 5865655 w 7467600"/>
              <a:gd name="connsiteY824" fmla="*/ 171901 h 6858000"/>
              <a:gd name="connsiteX825" fmla="*/ 5259740 w 7467600"/>
              <a:gd name="connsiteY825" fmla="*/ 257013 h 6858000"/>
              <a:gd name="connsiteX826" fmla="*/ 5208466 w 7467600"/>
              <a:gd name="connsiteY826" fmla="*/ 257550 h 6858000"/>
              <a:gd name="connsiteX827" fmla="*/ 4980204 w 7467600"/>
              <a:gd name="connsiteY827" fmla="*/ 271903 h 6858000"/>
              <a:gd name="connsiteX828" fmla="*/ 5068068 w 7467600"/>
              <a:gd name="connsiteY828" fmla="*/ 282244 h 6858000"/>
              <a:gd name="connsiteX829" fmla="*/ 5153231 w 7467600"/>
              <a:gd name="connsiteY829" fmla="*/ 292240 h 6858000"/>
              <a:gd name="connsiteX830" fmla="*/ 5426491 w 7467600"/>
              <a:gd name="connsiteY830" fmla="*/ 281128 h 6858000"/>
              <a:gd name="connsiteX831" fmla="*/ 5731212 w 7467600"/>
              <a:gd name="connsiteY831" fmla="*/ 231951 h 6858000"/>
              <a:gd name="connsiteX832" fmla="*/ 5905192 w 7467600"/>
              <a:gd name="connsiteY832" fmla="*/ 163079 h 6858000"/>
              <a:gd name="connsiteX833" fmla="*/ 5944437 w 7467600"/>
              <a:gd name="connsiteY833" fmla="*/ 113829 h 6858000"/>
              <a:gd name="connsiteX834" fmla="*/ 5825032 w 7467600"/>
              <a:gd name="connsiteY834" fmla="*/ 146405 h 6858000"/>
              <a:gd name="connsiteX835" fmla="*/ 4955599 w 7467600"/>
              <a:gd name="connsiteY835" fmla="*/ 247008 h 6858000"/>
              <a:gd name="connsiteX836" fmla="*/ 5210104 w 7467600"/>
              <a:gd name="connsiteY836" fmla="*/ 228123 h 6858000"/>
              <a:gd name="connsiteX837" fmla="*/ 5261015 w 7467600"/>
              <a:gd name="connsiteY837" fmla="*/ 227087 h 6858000"/>
              <a:gd name="connsiteX838" fmla="*/ 5861181 w 7467600"/>
              <a:gd name="connsiteY838" fmla="*/ 143093 h 6858000"/>
              <a:gd name="connsiteX839" fmla="*/ 5961252 w 7467600"/>
              <a:gd name="connsiteY839" fmla="*/ 114820 h 6858000"/>
              <a:gd name="connsiteX840" fmla="*/ 5944437 w 7467600"/>
              <a:gd name="connsiteY840" fmla="*/ 113829 h 6858000"/>
              <a:gd name="connsiteX841" fmla="*/ 3882765 w 7467600"/>
              <a:gd name="connsiteY841" fmla="*/ 0 h 6858000"/>
              <a:gd name="connsiteX842" fmla="*/ 3995099 w 7467600"/>
              <a:gd name="connsiteY842" fmla="*/ 0 h 6858000"/>
              <a:gd name="connsiteX843" fmla="*/ 4163818 w 7467600"/>
              <a:gd name="connsiteY843" fmla="*/ 234104 h 6858000"/>
              <a:gd name="connsiteX844" fmla="*/ 4172099 w 7467600"/>
              <a:gd name="connsiteY844" fmla="*/ 234207 h 6858000"/>
              <a:gd name="connsiteX845" fmla="*/ 4784282 w 7467600"/>
              <a:gd name="connsiteY845" fmla="*/ 276561 h 6858000"/>
              <a:gd name="connsiteX846" fmla="*/ 4801687 w 7467600"/>
              <a:gd name="connsiteY846" fmla="*/ 267764 h 6858000"/>
              <a:gd name="connsiteX847" fmla="*/ 6082788 w 7467600"/>
              <a:gd name="connsiteY847" fmla="*/ 64119 h 6858000"/>
              <a:gd name="connsiteX848" fmla="*/ 6099442 w 7467600"/>
              <a:gd name="connsiteY848" fmla="*/ 82568 h 6858000"/>
              <a:gd name="connsiteX849" fmla="*/ 4804137 w 7467600"/>
              <a:gd name="connsiteY849" fmla="*/ 320931 h 6858000"/>
              <a:gd name="connsiteX850" fmla="*/ 4227047 w 7467600"/>
              <a:gd name="connsiteY850" fmla="*/ 313415 h 6858000"/>
              <a:gd name="connsiteX851" fmla="*/ 4346041 w 7467600"/>
              <a:gd name="connsiteY851" fmla="*/ 456086 h 6858000"/>
              <a:gd name="connsiteX852" fmla="*/ 4870967 w 7467600"/>
              <a:gd name="connsiteY852" fmla="*/ 963061 h 6858000"/>
              <a:gd name="connsiteX853" fmla="*/ 4889647 w 7467600"/>
              <a:gd name="connsiteY853" fmla="*/ 957147 h 6858000"/>
              <a:gd name="connsiteX854" fmla="*/ 5422504 w 7467600"/>
              <a:gd name="connsiteY854" fmla="*/ 805191 h 6858000"/>
              <a:gd name="connsiteX855" fmla="*/ 6087656 w 7467600"/>
              <a:gd name="connsiteY855" fmla="*/ 826703 h 6858000"/>
              <a:gd name="connsiteX856" fmla="*/ 6058717 w 7467600"/>
              <a:gd name="connsiteY856" fmla="*/ 865992 h 6858000"/>
              <a:gd name="connsiteX857" fmla="*/ 4974153 w 7467600"/>
              <a:gd name="connsiteY857" fmla="*/ 1045456 h 6858000"/>
              <a:gd name="connsiteX858" fmla="*/ 5627835 w 7467600"/>
              <a:gd name="connsiteY858" fmla="*/ 1472077 h 6858000"/>
              <a:gd name="connsiteX859" fmla="*/ 5629817 w 7467600"/>
              <a:gd name="connsiteY859" fmla="*/ 1471412 h 6858000"/>
              <a:gd name="connsiteX860" fmla="*/ 5634124 w 7467600"/>
              <a:gd name="connsiteY860" fmla="*/ 1470572 h 6858000"/>
              <a:gd name="connsiteX861" fmla="*/ 5755832 w 7467600"/>
              <a:gd name="connsiteY861" fmla="*/ 1383886 h 6858000"/>
              <a:gd name="connsiteX862" fmla="*/ 6014186 w 7467600"/>
              <a:gd name="connsiteY862" fmla="*/ 1279799 h 6858000"/>
              <a:gd name="connsiteX863" fmla="*/ 6901619 w 7467600"/>
              <a:gd name="connsiteY863" fmla="*/ 1047874 h 6858000"/>
              <a:gd name="connsiteX864" fmla="*/ 6931566 w 7467600"/>
              <a:gd name="connsiteY864" fmla="*/ 1062034 h 6858000"/>
              <a:gd name="connsiteX865" fmla="*/ 5790982 w 7467600"/>
              <a:gd name="connsiteY865" fmla="*/ 1561380 h 6858000"/>
              <a:gd name="connsiteX866" fmla="*/ 6188971 w 7467600"/>
              <a:gd name="connsiteY866" fmla="*/ 1755168 h 6858000"/>
              <a:gd name="connsiteX867" fmla="*/ 6202446 w 7467600"/>
              <a:gd name="connsiteY867" fmla="*/ 1752268 h 6858000"/>
              <a:gd name="connsiteX868" fmla="*/ 7179560 w 7467600"/>
              <a:gd name="connsiteY868" fmla="*/ 1467551 h 6858000"/>
              <a:gd name="connsiteX869" fmla="*/ 7158730 w 7467600"/>
              <a:gd name="connsiteY869" fmla="*/ 1507835 h 6858000"/>
              <a:gd name="connsiteX870" fmla="*/ 6326959 w 7467600"/>
              <a:gd name="connsiteY870" fmla="*/ 1817686 h 6858000"/>
              <a:gd name="connsiteX871" fmla="*/ 6537433 w 7467600"/>
              <a:gd name="connsiteY871" fmla="*/ 1907790 h 6858000"/>
              <a:gd name="connsiteX872" fmla="*/ 6550221 w 7467600"/>
              <a:gd name="connsiteY872" fmla="*/ 1910729 h 6858000"/>
              <a:gd name="connsiteX873" fmla="*/ 6964438 w 7467600"/>
              <a:gd name="connsiteY873" fmla="*/ 2209505 h 6858000"/>
              <a:gd name="connsiteX874" fmla="*/ 7367862 w 7467600"/>
              <a:gd name="connsiteY874" fmla="*/ 2806833 h 6858000"/>
              <a:gd name="connsiteX875" fmla="*/ 7364329 w 7467600"/>
              <a:gd name="connsiteY875" fmla="*/ 2826907 h 6858000"/>
              <a:gd name="connsiteX876" fmla="*/ 7290545 w 7467600"/>
              <a:gd name="connsiteY876" fmla="*/ 2850663 h 6858000"/>
              <a:gd name="connsiteX877" fmla="*/ 6472036 w 7467600"/>
              <a:gd name="connsiteY877" fmla="*/ 1959003 h 6858000"/>
              <a:gd name="connsiteX878" fmla="*/ 5792897 w 7467600"/>
              <a:gd name="connsiteY878" fmla="*/ 1647747 h 6858000"/>
              <a:gd name="connsiteX879" fmla="*/ 5842751 w 7467600"/>
              <a:gd name="connsiteY879" fmla="*/ 1816112 h 6858000"/>
              <a:gd name="connsiteX880" fmla="*/ 5847424 w 7467600"/>
              <a:gd name="connsiteY880" fmla="*/ 1815776 h 6858000"/>
              <a:gd name="connsiteX881" fmla="*/ 6399821 w 7467600"/>
              <a:gd name="connsiteY881" fmla="*/ 2344799 h 6858000"/>
              <a:gd name="connsiteX882" fmla="*/ 6323232 w 7467600"/>
              <a:gd name="connsiteY882" fmla="*/ 2389634 h 6858000"/>
              <a:gd name="connsiteX883" fmla="*/ 5942958 w 7467600"/>
              <a:gd name="connsiteY883" fmla="*/ 2077708 h 6858000"/>
              <a:gd name="connsiteX884" fmla="*/ 5921559 w 7467600"/>
              <a:gd name="connsiteY884" fmla="*/ 2378596 h 6858000"/>
              <a:gd name="connsiteX885" fmla="*/ 5817651 w 7467600"/>
              <a:gd name="connsiteY885" fmla="*/ 3023919 h 6858000"/>
              <a:gd name="connsiteX886" fmla="*/ 5729634 w 7467600"/>
              <a:gd name="connsiteY886" fmla="*/ 3051849 h 6858000"/>
              <a:gd name="connsiteX887" fmla="*/ 5611018 w 7467600"/>
              <a:gd name="connsiteY887" fmla="*/ 2316769 h 6858000"/>
              <a:gd name="connsiteX888" fmla="*/ 5687608 w 7467600"/>
              <a:gd name="connsiteY888" fmla="*/ 2039972 h 6858000"/>
              <a:gd name="connsiteX889" fmla="*/ 5657554 w 7467600"/>
              <a:gd name="connsiteY889" fmla="*/ 1576445 h 6858000"/>
              <a:gd name="connsiteX890" fmla="*/ 5150475 w 7467600"/>
              <a:gd name="connsiteY890" fmla="*/ 1274012 h 6858000"/>
              <a:gd name="connsiteX891" fmla="*/ 5349142 w 7467600"/>
              <a:gd name="connsiteY891" fmla="*/ 2204405 h 6858000"/>
              <a:gd name="connsiteX892" fmla="*/ 5262214 w 7467600"/>
              <a:gd name="connsiteY892" fmla="*/ 2233836 h 6858000"/>
              <a:gd name="connsiteX893" fmla="*/ 4981539 w 7467600"/>
              <a:gd name="connsiteY893" fmla="*/ 1542201 h 6858000"/>
              <a:gd name="connsiteX894" fmla="*/ 4958461 w 7467600"/>
              <a:gd name="connsiteY894" fmla="*/ 1136957 h 6858000"/>
              <a:gd name="connsiteX895" fmla="*/ 4655015 w 7467600"/>
              <a:gd name="connsiteY895" fmla="*/ 891426 h 6858000"/>
              <a:gd name="connsiteX896" fmla="*/ 4348002 w 7467600"/>
              <a:gd name="connsiteY896" fmla="*/ 2205895 h 6858000"/>
              <a:gd name="connsiteX897" fmla="*/ 4262250 w 7467600"/>
              <a:gd name="connsiteY897" fmla="*/ 2219972 h 6858000"/>
              <a:gd name="connsiteX898" fmla="*/ 4550611 w 7467600"/>
              <a:gd name="connsiteY898" fmla="*/ 817540 h 6858000"/>
              <a:gd name="connsiteX899" fmla="*/ 4564418 w 7467600"/>
              <a:gd name="connsiteY899" fmla="*/ 808293 h 6858000"/>
              <a:gd name="connsiteX900" fmla="*/ 4266388 w 7467600"/>
              <a:gd name="connsiteY900" fmla="*/ 500083 h 6858000"/>
              <a:gd name="connsiteX901" fmla="*/ 4032842 w 7467600"/>
              <a:gd name="connsiteY901" fmla="*/ 211809 h 6858000"/>
              <a:gd name="connsiteX902" fmla="*/ 3882765 w 7467600"/>
              <a:gd name="connsiteY902" fmla="*/ 0 h 6858000"/>
              <a:gd name="connsiteX903" fmla="*/ 3721337 w 7467600"/>
              <a:gd name="connsiteY903" fmla="*/ 0 h 6858000"/>
              <a:gd name="connsiteX904" fmla="*/ 3797544 w 7467600"/>
              <a:gd name="connsiteY904" fmla="*/ 0 h 6858000"/>
              <a:gd name="connsiteX905" fmla="*/ 3775734 w 7467600"/>
              <a:gd name="connsiteY905" fmla="*/ 95131 h 6858000"/>
              <a:gd name="connsiteX906" fmla="*/ 3724807 w 7467600"/>
              <a:gd name="connsiteY906" fmla="*/ 272257 h 6858000"/>
              <a:gd name="connsiteX907" fmla="*/ 3726844 w 7467600"/>
              <a:gd name="connsiteY907" fmla="*/ 282988 h 6858000"/>
              <a:gd name="connsiteX908" fmla="*/ 3742664 w 7467600"/>
              <a:gd name="connsiteY908" fmla="*/ 279918 h 6858000"/>
              <a:gd name="connsiteX909" fmla="*/ 4103910 w 7467600"/>
              <a:gd name="connsiteY909" fmla="*/ 1161917 h 6858000"/>
              <a:gd name="connsiteX910" fmla="*/ 4020269 w 7467600"/>
              <a:gd name="connsiteY910" fmla="*/ 1200406 h 6858000"/>
              <a:gd name="connsiteX911" fmla="*/ 3674882 w 7467600"/>
              <a:gd name="connsiteY911" fmla="*/ 488524 h 6858000"/>
              <a:gd name="connsiteX912" fmla="*/ 3132682 w 7467600"/>
              <a:gd name="connsiteY912" fmla="*/ 1072284 h 6858000"/>
              <a:gd name="connsiteX913" fmla="*/ 2716346 w 7467600"/>
              <a:gd name="connsiteY913" fmla="*/ 1276376 h 6858000"/>
              <a:gd name="connsiteX914" fmla="*/ 2716772 w 7467600"/>
              <a:gd name="connsiteY914" fmla="*/ 1255462 h 6858000"/>
              <a:gd name="connsiteX915" fmla="*/ 3471096 w 7467600"/>
              <a:gd name="connsiteY915" fmla="*/ 437072 h 6858000"/>
              <a:gd name="connsiteX916" fmla="*/ 3639057 w 7467600"/>
              <a:gd name="connsiteY916" fmla="*/ 286334 h 6858000"/>
              <a:gd name="connsiteX917" fmla="*/ 3640309 w 7467600"/>
              <a:gd name="connsiteY917" fmla="*/ 284664 h 6858000"/>
              <a:gd name="connsiteX918" fmla="*/ 3646022 w 7467600"/>
              <a:gd name="connsiteY918" fmla="*/ 276711 h 6858000"/>
              <a:gd name="connsiteX919" fmla="*/ 3707943 w 7467600"/>
              <a:gd name="connsiteY919" fmla="*/ 65958 h 6858000"/>
              <a:gd name="connsiteX920" fmla="*/ 3721337 w 7467600"/>
              <a:gd name="connsiteY920" fmla="*/ 0 h 6858000"/>
              <a:gd name="connsiteX921" fmla="*/ 2867960 w 7467600"/>
              <a:gd name="connsiteY921" fmla="*/ 0 h 6858000"/>
              <a:gd name="connsiteX922" fmla="*/ 2926351 w 7467600"/>
              <a:gd name="connsiteY922" fmla="*/ 0 h 6858000"/>
              <a:gd name="connsiteX923" fmla="*/ 2902823 w 7467600"/>
              <a:gd name="connsiteY923" fmla="*/ 262929 h 6858000"/>
              <a:gd name="connsiteX924" fmla="*/ 2940663 w 7467600"/>
              <a:gd name="connsiteY924" fmla="*/ 140884 h 6858000"/>
              <a:gd name="connsiteX925" fmla="*/ 2947039 w 7467600"/>
              <a:gd name="connsiteY925" fmla="*/ 122524 h 6858000"/>
              <a:gd name="connsiteX926" fmla="*/ 2984316 w 7467600"/>
              <a:gd name="connsiteY926" fmla="*/ 0 h 6858000"/>
              <a:gd name="connsiteX927" fmla="*/ 3016114 w 7467600"/>
              <a:gd name="connsiteY927" fmla="*/ 0 h 6858000"/>
              <a:gd name="connsiteX928" fmla="*/ 2979949 w 7467600"/>
              <a:gd name="connsiteY928" fmla="*/ 119274 h 6858000"/>
              <a:gd name="connsiteX929" fmla="*/ 3023879 w 7467600"/>
              <a:gd name="connsiteY929" fmla="*/ 0 h 6858000"/>
              <a:gd name="connsiteX930" fmla="*/ 3105400 w 7467600"/>
              <a:gd name="connsiteY930" fmla="*/ 0 h 6858000"/>
              <a:gd name="connsiteX931" fmla="*/ 3094669 w 7467600"/>
              <a:gd name="connsiteY931" fmla="*/ 30308 h 6858000"/>
              <a:gd name="connsiteX932" fmla="*/ 2901945 w 7467600"/>
              <a:gd name="connsiteY932" fmla="*/ 466538 h 6858000"/>
              <a:gd name="connsiteX933" fmla="*/ 2815209 w 7467600"/>
              <a:gd name="connsiteY933" fmla="*/ 497361 h 6858000"/>
              <a:gd name="connsiteX934" fmla="*/ 2844845 w 7467600"/>
              <a:gd name="connsiteY934" fmla="*/ 127638 h 6858000"/>
              <a:gd name="connsiteX935" fmla="*/ 2867960 w 7467600"/>
              <a:gd name="connsiteY935" fmla="*/ 0 h 6858000"/>
              <a:gd name="connsiteX936" fmla="*/ 1057230 w 7467600"/>
              <a:gd name="connsiteY936" fmla="*/ 0 h 6858000"/>
              <a:gd name="connsiteX937" fmla="*/ 1111003 w 7467600"/>
              <a:gd name="connsiteY937" fmla="*/ 0 h 6858000"/>
              <a:gd name="connsiteX938" fmla="*/ 1125553 w 7467600"/>
              <a:gd name="connsiteY938" fmla="*/ 52588 h 6858000"/>
              <a:gd name="connsiteX939" fmla="*/ 1304276 w 7467600"/>
              <a:gd name="connsiteY939" fmla="*/ 476275 h 6858000"/>
              <a:gd name="connsiteX940" fmla="*/ 1492066 w 7467600"/>
              <a:gd name="connsiteY940" fmla="*/ 886333 h 6858000"/>
              <a:gd name="connsiteX941" fmla="*/ 1423698 w 7467600"/>
              <a:gd name="connsiteY941" fmla="*/ 710817 h 6858000"/>
              <a:gd name="connsiteX942" fmla="*/ 1357609 w 7467600"/>
              <a:gd name="connsiteY942" fmla="*/ 532892 h 6858000"/>
              <a:gd name="connsiteX943" fmla="*/ 1309550 w 7467600"/>
              <a:gd name="connsiteY943" fmla="*/ 374031 h 6858000"/>
              <a:gd name="connsiteX944" fmla="*/ 1193673 w 7467600"/>
              <a:gd name="connsiteY944" fmla="*/ 49533 h 6858000"/>
              <a:gd name="connsiteX945" fmla="*/ 1164391 w 7467600"/>
              <a:gd name="connsiteY945" fmla="*/ 0 h 6858000"/>
              <a:gd name="connsiteX946" fmla="*/ 1200666 w 7467600"/>
              <a:gd name="connsiteY946" fmla="*/ 0 h 6858000"/>
              <a:gd name="connsiteX947" fmla="*/ 1223408 w 7467600"/>
              <a:gd name="connsiteY947" fmla="*/ 38996 h 6858000"/>
              <a:gd name="connsiteX948" fmla="*/ 1339635 w 7467600"/>
              <a:gd name="connsiteY948" fmla="*/ 365517 h 6858000"/>
              <a:gd name="connsiteX949" fmla="*/ 1387469 w 7467600"/>
              <a:gd name="connsiteY949" fmla="*/ 523079 h 6858000"/>
              <a:gd name="connsiteX950" fmla="*/ 1452685 w 7467600"/>
              <a:gd name="connsiteY950" fmla="*/ 699806 h 6858000"/>
              <a:gd name="connsiteX951" fmla="*/ 1492092 w 7467600"/>
              <a:gd name="connsiteY951" fmla="*/ 800424 h 6858000"/>
              <a:gd name="connsiteX952" fmla="*/ 1455302 w 7467600"/>
              <a:gd name="connsiteY952" fmla="*/ 632913 h 6858000"/>
              <a:gd name="connsiteX953" fmla="*/ 1222336 w 7467600"/>
              <a:gd name="connsiteY953" fmla="*/ 9480 h 6858000"/>
              <a:gd name="connsiteX954" fmla="*/ 1214634 w 7467600"/>
              <a:gd name="connsiteY954" fmla="*/ 0 h 6858000"/>
              <a:gd name="connsiteX955" fmla="*/ 1289827 w 7467600"/>
              <a:gd name="connsiteY955" fmla="*/ 0 h 6858000"/>
              <a:gd name="connsiteX956" fmla="*/ 1321076 w 7467600"/>
              <a:gd name="connsiteY956" fmla="*/ 59722 h 6858000"/>
              <a:gd name="connsiteX957" fmla="*/ 1512579 w 7467600"/>
              <a:gd name="connsiteY957" fmla="*/ 626441 h 6858000"/>
              <a:gd name="connsiteX958" fmla="*/ 1506076 w 7467600"/>
              <a:gd name="connsiteY958" fmla="*/ 1089289 h 6858000"/>
              <a:gd name="connsiteX959" fmla="*/ 1486346 w 7467600"/>
              <a:gd name="connsiteY959" fmla="*/ 1079919 h 6858000"/>
              <a:gd name="connsiteX960" fmla="*/ 1070511 w 7467600"/>
              <a:gd name="connsiteY960" fmla="*/ 48609 h 6858000"/>
              <a:gd name="connsiteX961" fmla="*/ 1057230 w 7467600"/>
              <a:gd name="connsiteY961" fmla="*/ 0 h 6858000"/>
              <a:gd name="connsiteX962" fmla="*/ 43151 w 7467600"/>
              <a:gd name="connsiteY962" fmla="*/ 0 h 6858000"/>
              <a:gd name="connsiteX963" fmla="*/ 95283 w 7467600"/>
              <a:gd name="connsiteY963" fmla="*/ 0 h 6858000"/>
              <a:gd name="connsiteX964" fmla="*/ 300708 w 7467600"/>
              <a:gd name="connsiteY964" fmla="*/ 154571 h 6858000"/>
              <a:gd name="connsiteX965" fmla="*/ 530414 w 7467600"/>
              <a:gd name="connsiteY965" fmla="*/ 354673 h 6858000"/>
              <a:gd name="connsiteX966" fmla="*/ 333785 w 7467600"/>
              <a:gd name="connsiteY966" fmla="*/ 161564 h 6858000"/>
              <a:gd name="connsiteX967" fmla="*/ 147005 w 7467600"/>
              <a:gd name="connsiteY967" fmla="*/ 0 h 6858000"/>
              <a:gd name="connsiteX968" fmla="*/ 272509 w 7467600"/>
              <a:gd name="connsiteY968" fmla="*/ 0 h 6858000"/>
              <a:gd name="connsiteX969" fmla="*/ 326276 w 7467600"/>
              <a:gd name="connsiteY969" fmla="*/ 45847 h 6858000"/>
              <a:gd name="connsiteX970" fmla="*/ 823759 w 7467600"/>
              <a:gd name="connsiteY970" fmla="*/ 574145 h 6858000"/>
              <a:gd name="connsiteX971" fmla="*/ 811254 w 7467600"/>
              <a:gd name="connsiteY971" fmla="*/ 665546 h 6858000"/>
              <a:gd name="connsiteX972" fmla="*/ 154042 w 7467600"/>
              <a:gd name="connsiteY972" fmla="*/ 261522 h 6858000"/>
              <a:gd name="connsiteX973" fmla="*/ 13550 w 7467600"/>
              <a:gd name="connsiteY973" fmla="*/ 158423 h 6858000"/>
              <a:gd name="connsiteX974" fmla="*/ 0 w 7467600"/>
              <a:gd name="connsiteY974" fmla="*/ 146618 h 6858000"/>
              <a:gd name="connsiteX975" fmla="*/ 0 w 7467600"/>
              <a:gd name="connsiteY975" fmla="*/ 59161 h 6858000"/>
              <a:gd name="connsiteX976" fmla="*/ 45427 w 7467600"/>
              <a:gd name="connsiteY976" fmla="*/ 101078 h 6858000"/>
              <a:gd name="connsiteX977" fmla="*/ 630103 w 7467600"/>
              <a:gd name="connsiteY977" fmla="*/ 485885 h 6858000"/>
              <a:gd name="connsiteX978" fmla="*/ 532040 w 7467600"/>
              <a:gd name="connsiteY978" fmla="*/ 399359 h 6858000"/>
              <a:gd name="connsiteX979" fmla="*/ 517618 w 7467600"/>
              <a:gd name="connsiteY979" fmla="*/ 385726 h 6858000"/>
              <a:gd name="connsiteX980" fmla="*/ 285074 w 7467600"/>
              <a:gd name="connsiteY980" fmla="*/ 182755 h 6858000"/>
              <a:gd name="connsiteX981" fmla="*/ 43151 w 7467600"/>
              <a:gd name="connsiteY98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44835 w 7467600"/>
              <a:gd name="connsiteY76" fmla="*/ 5424988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356878 w 7467600"/>
              <a:gd name="connsiteY90" fmla="*/ 5981332 h 6858000"/>
              <a:gd name="connsiteX91" fmla="*/ 7467600 w 7467600"/>
              <a:gd name="connsiteY91" fmla="*/ 6117703 h 6858000"/>
              <a:gd name="connsiteX92" fmla="*/ 7467600 w 7467600"/>
              <a:gd name="connsiteY92" fmla="*/ 6163634 h 6858000"/>
              <a:gd name="connsiteX93" fmla="*/ 7403637 w 7467600"/>
              <a:gd name="connsiteY93" fmla="*/ 6083957 h 6858000"/>
              <a:gd name="connsiteX94" fmla="*/ 7254615 w 7467600"/>
              <a:gd name="connsiteY94" fmla="*/ 5911918 h 6858000"/>
              <a:gd name="connsiteX95" fmla="*/ 7312589 w 7467600"/>
              <a:gd name="connsiteY95" fmla="*/ 5982309 h 6858000"/>
              <a:gd name="connsiteX96" fmla="*/ 7448321 w 7467600"/>
              <a:gd name="connsiteY96" fmla="*/ 6190991 h 6858000"/>
              <a:gd name="connsiteX97" fmla="*/ 7467600 w 7467600"/>
              <a:gd name="connsiteY97" fmla="*/ 6221686 h 6858000"/>
              <a:gd name="connsiteX98" fmla="*/ 7467600 w 7467600"/>
              <a:gd name="connsiteY98" fmla="*/ 6334256 h 6858000"/>
              <a:gd name="connsiteX99" fmla="*/ 7454976 w 7467600"/>
              <a:gd name="connsiteY99" fmla="*/ 6318297 h 6858000"/>
              <a:gd name="connsiteX100" fmla="*/ 7042773 w 7467600"/>
              <a:gd name="connsiteY100" fmla="*/ 5734011 h 6858000"/>
              <a:gd name="connsiteX101" fmla="*/ 6844835 w 7467600"/>
              <a:gd name="connsiteY101" fmla="*/ 5424988 h 6858000"/>
              <a:gd name="connsiteX102" fmla="*/ 1456157 w 7467600"/>
              <a:gd name="connsiteY102" fmla="*/ 5371404 h 6858000"/>
              <a:gd name="connsiteX103" fmla="*/ 1244432 w 7467600"/>
              <a:gd name="connsiteY103" fmla="*/ 5385601 h 6858000"/>
              <a:gd name="connsiteX104" fmla="*/ 973990 w 7467600"/>
              <a:gd name="connsiteY104" fmla="*/ 5424940 h 6858000"/>
              <a:gd name="connsiteX105" fmla="*/ 1103809 w 7467600"/>
              <a:gd name="connsiteY105" fmla="*/ 5433720 h 6858000"/>
              <a:gd name="connsiteX106" fmla="*/ 1123454 w 7467600"/>
              <a:gd name="connsiteY106" fmla="*/ 5435727 h 6858000"/>
              <a:gd name="connsiteX107" fmla="*/ 1737017 w 7467600"/>
              <a:gd name="connsiteY107" fmla="*/ 5452183 h 6858000"/>
              <a:gd name="connsiteX108" fmla="*/ 1824397 w 7467600"/>
              <a:gd name="connsiteY108" fmla="*/ 5447757 h 6858000"/>
              <a:gd name="connsiteX109" fmla="*/ 2070059 w 7467600"/>
              <a:gd name="connsiteY109" fmla="*/ 5441660 h 6858000"/>
              <a:gd name="connsiteX110" fmla="*/ 1456157 w 7467600"/>
              <a:gd name="connsiteY110" fmla="*/ 5371404 h 6858000"/>
              <a:gd name="connsiteX111" fmla="*/ 4988186 w 7467600"/>
              <a:gd name="connsiteY111" fmla="*/ 5216467 h 6858000"/>
              <a:gd name="connsiteX112" fmla="*/ 4777334 w 7467600"/>
              <a:gd name="connsiteY112" fmla="*/ 5406072 h 6858000"/>
              <a:gd name="connsiteX113" fmla="*/ 4718341 w 7467600"/>
              <a:gd name="connsiteY113" fmla="*/ 5468043 h 6858000"/>
              <a:gd name="connsiteX114" fmla="*/ 4604655 w 7467600"/>
              <a:gd name="connsiteY114" fmla="*/ 5583434 h 6858000"/>
              <a:gd name="connsiteX115" fmla="*/ 4565074 w 7467600"/>
              <a:gd name="connsiteY115" fmla="*/ 5618550 h 6858000"/>
              <a:gd name="connsiteX116" fmla="*/ 4988186 w 7467600"/>
              <a:gd name="connsiteY116" fmla="*/ 5216467 h 6858000"/>
              <a:gd name="connsiteX117" fmla="*/ 4978032 w 7467600"/>
              <a:gd name="connsiteY117" fmla="*/ 5183809 h 6858000"/>
              <a:gd name="connsiteX118" fmla="*/ 4463413 w 7467600"/>
              <a:gd name="connsiteY118" fmla="*/ 5615162 h 6858000"/>
              <a:gd name="connsiteX119" fmla="*/ 4358134 w 7467600"/>
              <a:gd name="connsiteY119" fmla="*/ 5742791 h 6858000"/>
              <a:gd name="connsiteX120" fmla="*/ 4376219 w 7467600"/>
              <a:gd name="connsiteY120" fmla="*/ 5729027 h 6858000"/>
              <a:gd name="connsiteX121" fmla="*/ 4582340 w 7467600"/>
              <a:gd name="connsiteY121" fmla="*/ 5561037 h 6858000"/>
              <a:gd name="connsiteX122" fmla="*/ 4694684 w 7467600"/>
              <a:gd name="connsiteY122" fmla="*/ 5447098 h 6858000"/>
              <a:gd name="connsiteX123" fmla="*/ 4754123 w 7467600"/>
              <a:gd name="connsiteY123" fmla="*/ 5384643 h 6858000"/>
              <a:gd name="connsiteX124" fmla="*/ 4978032 w 7467600"/>
              <a:gd name="connsiteY124" fmla="*/ 5183809 h 6858000"/>
              <a:gd name="connsiteX125" fmla="*/ 1903353 w 7467600"/>
              <a:gd name="connsiteY125" fmla="*/ 5044827 h 6858000"/>
              <a:gd name="connsiteX126" fmla="*/ 1936931 w 7467600"/>
              <a:gd name="connsiteY126" fmla="*/ 5093954 h 6858000"/>
              <a:gd name="connsiteX127" fmla="*/ 2195868 w 7467600"/>
              <a:gd name="connsiteY127" fmla="*/ 5396574 h 6858000"/>
              <a:gd name="connsiteX128" fmla="*/ 2088852 w 7467600"/>
              <a:gd name="connsiteY128" fmla="*/ 5166123 h 6858000"/>
              <a:gd name="connsiteX129" fmla="*/ 1958241 w 7467600"/>
              <a:gd name="connsiteY129" fmla="*/ 5067955 h 6858000"/>
              <a:gd name="connsiteX130" fmla="*/ 1903353 w 7467600"/>
              <a:gd name="connsiteY130" fmla="*/ 5044827 h 6858000"/>
              <a:gd name="connsiteX131" fmla="*/ 1979378 w 7467600"/>
              <a:gd name="connsiteY131" fmla="*/ 4769504 h 6858000"/>
              <a:gd name="connsiteX132" fmla="*/ 2882120 w 7467600"/>
              <a:gd name="connsiteY132" fmla="*/ 5064547 h 6858000"/>
              <a:gd name="connsiteX133" fmla="*/ 2793103 w 7467600"/>
              <a:gd name="connsiteY133" fmla="*/ 5039699 h 6858000"/>
              <a:gd name="connsiteX134" fmla="*/ 2770041 w 7467600"/>
              <a:gd name="connsiteY134" fmla="*/ 5033634 h 6858000"/>
              <a:gd name="connsiteX135" fmla="*/ 1979378 w 7467600"/>
              <a:gd name="connsiteY135" fmla="*/ 4769504 h 6858000"/>
              <a:gd name="connsiteX136" fmla="*/ 1927410 w 7467600"/>
              <a:gd name="connsiteY136" fmla="*/ 4716164 h 6858000"/>
              <a:gd name="connsiteX137" fmla="*/ 1959587 w 7467600"/>
              <a:gd name="connsiteY137" fmla="*/ 4728849 h 6858000"/>
              <a:gd name="connsiteX138" fmla="*/ 2777707 w 7467600"/>
              <a:gd name="connsiteY138" fmla="*/ 5003991 h 6858000"/>
              <a:gd name="connsiteX139" fmla="*/ 2800768 w 7467600"/>
              <a:gd name="connsiteY139" fmla="*/ 5010056 h 6858000"/>
              <a:gd name="connsiteX140" fmla="*/ 2879408 w 7467600"/>
              <a:gd name="connsiteY140" fmla="*/ 5031590 h 6858000"/>
              <a:gd name="connsiteX141" fmla="*/ 2862295 w 7467600"/>
              <a:gd name="connsiteY141" fmla="*/ 5022958 h 6858000"/>
              <a:gd name="connsiteX142" fmla="*/ 2813343 w 7467600"/>
              <a:gd name="connsiteY142" fmla="*/ 4998369 h 6858000"/>
              <a:gd name="connsiteX143" fmla="*/ 2646245 w 7467600"/>
              <a:gd name="connsiteY143" fmla="*/ 4930999 h 6858000"/>
              <a:gd name="connsiteX144" fmla="*/ 1999243 w 7467600"/>
              <a:gd name="connsiteY144" fmla="*/ 4730524 h 6858000"/>
              <a:gd name="connsiteX145" fmla="*/ 1979527 w 7467600"/>
              <a:gd name="connsiteY145" fmla="*/ 4726651 h 6858000"/>
              <a:gd name="connsiteX146" fmla="*/ 1927410 w 7467600"/>
              <a:gd name="connsiteY146" fmla="*/ 4716164 h 6858000"/>
              <a:gd name="connsiteX147" fmla="*/ 1997014 w 7467600"/>
              <a:gd name="connsiteY147" fmla="*/ 4698007 h 6858000"/>
              <a:gd name="connsiteX148" fmla="*/ 2005458 w 7467600"/>
              <a:gd name="connsiteY148" fmla="*/ 4699540 h 6858000"/>
              <a:gd name="connsiteX149" fmla="*/ 2657186 w 7467600"/>
              <a:gd name="connsiteY149" fmla="*/ 4901687 h 6858000"/>
              <a:gd name="connsiteX150" fmla="*/ 2826662 w 7467600"/>
              <a:gd name="connsiteY150" fmla="*/ 4970362 h 6858000"/>
              <a:gd name="connsiteX151" fmla="*/ 2876100 w 7467600"/>
              <a:gd name="connsiteY151" fmla="*/ 4995397 h 6858000"/>
              <a:gd name="connsiteX152" fmla="*/ 3042600 w 7467600"/>
              <a:gd name="connsiteY152" fmla="*/ 5059532 h 6858000"/>
              <a:gd name="connsiteX153" fmla="*/ 1997014 w 7467600"/>
              <a:gd name="connsiteY153" fmla="*/ 4698007 h 6858000"/>
              <a:gd name="connsiteX154" fmla="*/ 2305292 w 7467600"/>
              <a:gd name="connsiteY154" fmla="*/ 4219492 h 6858000"/>
              <a:gd name="connsiteX155" fmla="*/ 3360922 w 7467600"/>
              <a:gd name="connsiteY155" fmla="*/ 4529373 h 6858000"/>
              <a:gd name="connsiteX156" fmla="*/ 3492420 w 7467600"/>
              <a:gd name="connsiteY156" fmla="*/ 4510145 h 6858000"/>
              <a:gd name="connsiteX157" fmla="*/ 3364086 w 7467600"/>
              <a:gd name="connsiteY157" fmla="*/ 4480340 h 6858000"/>
              <a:gd name="connsiteX158" fmla="*/ 3225818 w 7467600"/>
              <a:gd name="connsiteY158" fmla="*/ 4411822 h 6858000"/>
              <a:gd name="connsiteX159" fmla="*/ 3129696 w 7467600"/>
              <a:gd name="connsiteY159" fmla="*/ 4360704 h 6858000"/>
              <a:gd name="connsiteX160" fmla="*/ 2814545 w 7467600"/>
              <a:gd name="connsiteY160" fmla="*/ 4282955 h 6858000"/>
              <a:gd name="connsiteX161" fmla="*/ 2305292 w 7467600"/>
              <a:gd name="connsiteY161" fmla="*/ 4219492 h 6858000"/>
              <a:gd name="connsiteX162" fmla="*/ 2626982 w 7467600"/>
              <a:gd name="connsiteY162" fmla="*/ 4206450 h 6858000"/>
              <a:gd name="connsiteX163" fmla="*/ 2490617 w 7467600"/>
              <a:gd name="connsiteY163" fmla="*/ 4206951 h 6858000"/>
              <a:gd name="connsiteX164" fmla="*/ 2819869 w 7467600"/>
              <a:gd name="connsiteY164" fmla="*/ 4252936 h 6858000"/>
              <a:gd name="connsiteX165" fmla="*/ 3143018 w 7467600"/>
              <a:gd name="connsiteY165" fmla="*/ 4332698 h 6858000"/>
              <a:gd name="connsiteX166" fmla="*/ 3241520 w 7467600"/>
              <a:gd name="connsiteY166" fmla="*/ 4385112 h 6858000"/>
              <a:gd name="connsiteX167" fmla="*/ 3374575 w 7467600"/>
              <a:gd name="connsiteY167" fmla="*/ 4451517 h 6858000"/>
              <a:gd name="connsiteX168" fmla="*/ 3505221 w 7467600"/>
              <a:gd name="connsiteY168" fmla="*/ 4480757 h 6858000"/>
              <a:gd name="connsiteX169" fmla="*/ 2626982 w 7467600"/>
              <a:gd name="connsiteY169" fmla="*/ 4206450 h 6858000"/>
              <a:gd name="connsiteX170" fmla="*/ 1310106 w 7467600"/>
              <a:gd name="connsiteY170" fmla="*/ 3943217 h 6858000"/>
              <a:gd name="connsiteX171" fmla="*/ 854994 w 7467600"/>
              <a:gd name="connsiteY171" fmla="*/ 4399136 h 6858000"/>
              <a:gd name="connsiteX172" fmla="*/ 742462 w 7467600"/>
              <a:gd name="connsiteY172" fmla="*/ 4594648 h 6858000"/>
              <a:gd name="connsiteX173" fmla="*/ 820602 w 7467600"/>
              <a:gd name="connsiteY173" fmla="*/ 4485915 h 6858000"/>
              <a:gd name="connsiteX174" fmla="*/ 878295 w 7467600"/>
              <a:gd name="connsiteY174" fmla="*/ 4403594 h 6858000"/>
              <a:gd name="connsiteX175" fmla="*/ 1240607 w 7467600"/>
              <a:gd name="connsiteY175" fmla="*/ 4010401 h 6858000"/>
              <a:gd name="connsiteX176" fmla="*/ 1310106 w 7467600"/>
              <a:gd name="connsiteY176" fmla="*/ 3943217 h 6858000"/>
              <a:gd name="connsiteX177" fmla="*/ 1423113 w 7467600"/>
              <a:gd name="connsiteY177" fmla="*/ 3874565 h 6858000"/>
              <a:gd name="connsiteX178" fmla="*/ 1260565 w 7467600"/>
              <a:gd name="connsiteY178" fmla="*/ 4031982 h 6858000"/>
              <a:gd name="connsiteX179" fmla="*/ 901900 w 7467600"/>
              <a:gd name="connsiteY179" fmla="*/ 4421236 h 6858000"/>
              <a:gd name="connsiteX180" fmla="*/ 845044 w 7467600"/>
              <a:gd name="connsiteY180" fmla="*/ 4502436 h 6858000"/>
              <a:gd name="connsiteX181" fmla="*/ 685926 w 7467600"/>
              <a:gd name="connsiteY181" fmla="*/ 4703069 h 6858000"/>
              <a:gd name="connsiteX182" fmla="*/ 684248 w 7467600"/>
              <a:gd name="connsiteY182" fmla="*/ 4706721 h 6858000"/>
              <a:gd name="connsiteX183" fmla="*/ 1423113 w 7467600"/>
              <a:gd name="connsiteY183" fmla="*/ 3874565 h 6858000"/>
              <a:gd name="connsiteX184" fmla="*/ 3316479 w 7467600"/>
              <a:gd name="connsiteY184" fmla="*/ 3872136 h 6858000"/>
              <a:gd name="connsiteX185" fmla="*/ 3546806 w 7467600"/>
              <a:gd name="connsiteY185" fmla="*/ 4356139 h 6858000"/>
              <a:gd name="connsiteX186" fmla="*/ 3364433 w 7467600"/>
              <a:gd name="connsiteY186" fmla="*/ 3953121 h 6858000"/>
              <a:gd name="connsiteX187" fmla="*/ 3316479 w 7467600"/>
              <a:gd name="connsiteY187" fmla="*/ 3872136 h 6858000"/>
              <a:gd name="connsiteX188" fmla="*/ 3291335 w 7467600"/>
              <a:gd name="connsiteY188" fmla="*/ 3767420 h 6858000"/>
              <a:gd name="connsiteX189" fmla="*/ 3390805 w 7467600"/>
              <a:gd name="connsiteY189" fmla="*/ 3937163 h 6858000"/>
              <a:gd name="connsiteX190" fmla="*/ 3579062 w 7467600"/>
              <a:gd name="connsiteY190" fmla="*/ 4359040 h 6858000"/>
              <a:gd name="connsiteX191" fmla="*/ 3467355 w 7467600"/>
              <a:gd name="connsiteY191" fmla="*/ 3988130 h 6858000"/>
              <a:gd name="connsiteX192" fmla="*/ 3310753 w 7467600"/>
              <a:gd name="connsiteY192" fmla="*/ 3787140 h 6858000"/>
              <a:gd name="connsiteX193" fmla="*/ 3291335 w 7467600"/>
              <a:gd name="connsiteY193" fmla="*/ 3767420 h 6858000"/>
              <a:gd name="connsiteX194" fmla="*/ 1635889 w 7467600"/>
              <a:gd name="connsiteY194" fmla="*/ 3709494 h 6858000"/>
              <a:gd name="connsiteX195" fmla="*/ 1634800 w 7467600"/>
              <a:gd name="connsiteY195" fmla="*/ 3731111 h 6858000"/>
              <a:gd name="connsiteX196" fmla="*/ 1635889 w 7467600"/>
              <a:gd name="connsiteY196" fmla="*/ 3709494 h 6858000"/>
              <a:gd name="connsiteX197" fmla="*/ 1510397 w 7467600"/>
              <a:gd name="connsiteY197" fmla="*/ 3684705 h 6858000"/>
              <a:gd name="connsiteX198" fmla="*/ 1146550 w 7467600"/>
              <a:gd name="connsiteY198" fmla="*/ 3802012 h 6858000"/>
              <a:gd name="connsiteX199" fmla="*/ 698834 w 7467600"/>
              <a:gd name="connsiteY199" fmla="*/ 3952272 h 6858000"/>
              <a:gd name="connsiteX200" fmla="*/ 34256 w 7467600"/>
              <a:gd name="connsiteY200" fmla="*/ 4347603 h 6858000"/>
              <a:gd name="connsiteX201" fmla="*/ 527241 w 7467600"/>
              <a:gd name="connsiteY201" fmla="*/ 4065078 h 6858000"/>
              <a:gd name="connsiteX202" fmla="*/ 1510397 w 7467600"/>
              <a:gd name="connsiteY202" fmla="*/ 3684705 h 6858000"/>
              <a:gd name="connsiteX203" fmla="*/ 1313114 w 7467600"/>
              <a:gd name="connsiteY203" fmla="*/ 3655216 h 6858000"/>
              <a:gd name="connsiteX204" fmla="*/ 1109304 w 7467600"/>
              <a:gd name="connsiteY204" fmla="*/ 3669030 h 6858000"/>
              <a:gd name="connsiteX205" fmla="*/ 8129 w 7467600"/>
              <a:gd name="connsiteY205" fmla="*/ 4330519 h 6858000"/>
              <a:gd name="connsiteX206" fmla="*/ 687572 w 7467600"/>
              <a:gd name="connsiteY206" fmla="*/ 3925629 h 6858000"/>
              <a:gd name="connsiteX207" fmla="*/ 1138365 w 7467600"/>
              <a:gd name="connsiteY207" fmla="*/ 3774515 h 6858000"/>
              <a:gd name="connsiteX208" fmla="*/ 1505579 w 7467600"/>
              <a:gd name="connsiteY208" fmla="*/ 3655526 h 6858000"/>
              <a:gd name="connsiteX209" fmla="*/ 1313114 w 7467600"/>
              <a:gd name="connsiteY209" fmla="*/ 3655216 h 6858000"/>
              <a:gd name="connsiteX210" fmla="*/ 3655073 w 7467600"/>
              <a:gd name="connsiteY210" fmla="*/ 3650884 h 6858000"/>
              <a:gd name="connsiteX211" fmla="*/ 3989938 w 7467600"/>
              <a:gd name="connsiteY211" fmla="*/ 3991685 h 6858000"/>
              <a:gd name="connsiteX212" fmla="*/ 4393907 w 7467600"/>
              <a:gd name="connsiteY212" fmla="*/ 4261258 h 6858000"/>
              <a:gd name="connsiteX213" fmla="*/ 4648051 w 7467600"/>
              <a:gd name="connsiteY213" fmla="*/ 4374051 h 6858000"/>
              <a:gd name="connsiteX214" fmla="*/ 4383389 w 7467600"/>
              <a:gd name="connsiteY214" fmla="*/ 4184369 h 6858000"/>
              <a:gd name="connsiteX215" fmla="*/ 4165508 w 7467600"/>
              <a:gd name="connsiteY215" fmla="*/ 4035196 h 6858000"/>
              <a:gd name="connsiteX216" fmla="*/ 4068162 w 7467600"/>
              <a:gd name="connsiteY216" fmla="*/ 3953394 h 6858000"/>
              <a:gd name="connsiteX217" fmla="*/ 3981416 w 7467600"/>
              <a:gd name="connsiteY217" fmla="*/ 3880482 h 6858000"/>
              <a:gd name="connsiteX218" fmla="*/ 3800147 w 7467600"/>
              <a:gd name="connsiteY218" fmla="*/ 3749872 h 6858000"/>
              <a:gd name="connsiteX219" fmla="*/ 3655073 w 7467600"/>
              <a:gd name="connsiteY219" fmla="*/ 3650884 h 6858000"/>
              <a:gd name="connsiteX220" fmla="*/ 3670252 w 7467600"/>
              <a:gd name="connsiteY220" fmla="*/ 3622798 h 6858000"/>
              <a:gd name="connsiteX221" fmla="*/ 3817258 w 7467600"/>
              <a:gd name="connsiteY221" fmla="*/ 3723577 h 6858000"/>
              <a:gd name="connsiteX222" fmla="*/ 4000461 w 7467600"/>
              <a:gd name="connsiteY222" fmla="*/ 3855966 h 6858000"/>
              <a:gd name="connsiteX223" fmla="*/ 4088180 w 7467600"/>
              <a:gd name="connsiteY223" fmla="*/ 3929774 h 6858000"/>
              <a:gd name="connsiteX224" fmla="*/ 4184555 w 7467600"/>
              <a:gd name="connsiteY224" fmla="*/ 4010683 h 6858000"/>
              <a:gd name="connsiteX225" fmla="*/ 4399563 w 7467600"/>
              <a:gd name="connsiteY225" fmla="*/ 4158106 h 6858000"/>
              <a:gd name="connsiteX226" fmla="*/ 4684469 w 7467600"/>
              <a:gd name="connsiteY226" fmla="*/ 4364680 h 6858000"/>
              <a:gd name="connsiteX227" fmla="*/ 4690271 w 7467600"/>
              <a:gd name="connsiteY227" fmla="*/ 4370034 h 6858000"/>
              <a:gd name="connsiteX228" fmla="*/ 4136093 w 7467600"/>
              <a:gd name="connsiteY228" fmla="*/ 3858466 h 6858000"/>
              <a:gd name="connsiteX229" fmla="*/ 3670252 w 7467600"/>
              <a:gd name="connsiteY229" fmla="*/ 3622798 h 6858000"/>
              <a:gd name="connsiteX230" fmla="*/ 4440129 w 7467600"/>
              <a:gd name="connsiteY230" fmla="*/ 3448571 h 6858000"/>
              <a:gd name="connsiteX231" fmla="*/ 4856525 w 7467600"/>
              <a:gd name="connsiteY231" fmla="*/ 3915351 h 6858000"/>
              <a:gd name="connsiteX232" fmla="*/ 5059055 w 7467600"/>
              <a:gd name="connsiteY232" fmla="*/ 4108918 h 6858000"/>
              <a:gd name="connsiteX233" fmla="*/ 5290070 w 7467600"/>
              <a:gd name="connsiteY233" fmla="*/ 4263619 h 6858000"/>
              <a:gd name="connsiteX234" fmla="*/ 4834991 w 7467600"/>
              <a:gd name="connsiteY234" fmla="*/ 3830985 h 6858000"/>
              <a:gd name="connsiteX235" fmla="*/ 4440129 w 7467600"/>
              <a:gd name="connsiteY235" fmla="*/ 3448571 h 6858000"/>
              <a:gd name="connsiteX236" fmla="*/ 4441737 w 7467600"/>
              <a:gd name="connsiteY236" fmla="*/ 3399734 h 6858000"/>
              <a:gd name="connsiteX237" fmla="*/ 4431236 w 7467600"/>
              <a:gd name="connsiteY237" fmla="*/ 3400954 h 6858000"/>
              <a:gd name="connsiteX238" fmla="*/ 4557150 w 7467600"/>
              <a:gd name="connsiteY238" fmla="*/ 3510023 h 6858000"/>
              <a:gd name="connsiteX239" fmla="*/ 4856936 w 7467600"/>
              <a:gd name="connsiteY239" fmla="*/ 3809146 h 6858000"/>
              <a:gd name="connsiteX240" fmla="*/ 5111996 w 7467600"/>
              <a:gd name="connsiteY240" fmla="*/ 4065759 h 6858000"/>
              <a:gd name="connsiteX241" fmla="*/ 5388878 w 7467600"/>
              <a:gd name="connsiteY241" fmla="*/ 4300185 h 6858000"/>
              <a:gd name="connsiteX242" fmla="*/ 5425556 w 7467600"/>
              <a:gd name="connsiteY242" fmla="*/ 4308967 h 6858000"/>
              <a:gd name="connsiteX243" fmla="*/ 4943646 w 7467600"/>
              <a:gd name="connsiteY243" fmla="*/ 3822916 h 6858000"/>
              <a:gd name="connsiteX244" fmla="*/ 4594837 w 7467600"/>
              <a:gd name="connsiteY244" fmla="*/ 3532274 h 6858000"/>
              <a:gd name="connsiteX245" fmla="*/ 4441737 w 7467600"/>
              <a:gd name="connsiteY245" fmla="*/ 3399734 h 6858000"/>
              <a:gd name="connsiteX246" fmla="*/ 5425834 w 7467600"/>
              <a:gd name="connsiteY246" fmla="*/ 3162785 h 6858000"/>
              <a:gd name="connsiteX247" fmla="*/ 5401644 w 7467600"/>
              <a:gd name="connsiteY247" fmla="*/ 3617847 h 6858000"/>
              <a:gd name="connsiteX248" fmla="*/ 5467256 w 7467600"/>
              <a:gd name="connsiteY248" fmla="*/ 4175494 h 6858000"/>
              <a:gd name="connsiteX249" fmla="*/ 5448069 w 7467600"/>
              <a:gd name="connsiteY249" fmla="*/ 3567554 h 6858000"/>
              <a:gd name="connsiteX250" fmla="*/ 5425834 w 7467600"/>
              <a:gd name="connsiteY250" fmla="*/ 3162785 h 6858000"/>
              <a:gd name="connsiteX251" fmla="*/ 1318687 w 7467600"/>
              <a:gd name="connsiteY251" fmla="*/ 3113840 h 6858000"/>
              <a:gd name="connsiteX252" fmla="*/ 1066793 w 7467600"/>
              <a:gd name="connsiteY252" fmla="*/ 3212171 h 6858000"/>
              <a:gd name="connsiteX253" fmla="*/ 993319 w 7467600"/>
              <a:gd name="connsiteY253" fmla="*/ 3247648 h 6858000"/>
              <a:gd name="connsiteX254" fmla="*/ 853081 w 7467600"/>
              <a:gd name="connsiteY254" fmla="*/ 3312410 h 6858000"/>
              <a:gd name="connsiteX255" fmla="*/ 805957 w 7467600"/>
              <a:gd name="connsiteY255" fmla="*/ 3330443 h 6858000"/>
              <a:gd name="connsiteX256" fmla="*/ 1318687 w 7467600"/>
              <a:gd name="connsiteY256" fmla="*/ 3113840 h 6858000"/>
              <a:gd name="connsiteX257" fmla="*/ 5453702 w 7467600"/>
              <a:gd name="connsiteY257" fmla="*/ 3090882 h 6858000"/>
              <a:gd name="connsiteX258" fmla="*/ 5480135 w 7467600"/>
              <a:gd name="connsiteY258" fmla="*/ 3565802 h 6858000"/>
              <a:gd name="connsiteX259" fmla="*/ 5499023 w 7467600"/>
              <a:gd name="connsiteY259" fmla="*/ 4166310 h 6858000"/>
              <a:gd name="connsiteX260" fmla="*/ 5547022 w 7467600"/>
              <a:gd name="connsiteY260" fmla="*/ 3607838 h 6858000"/>
              <a:gd name="connsiteX261" fmla="*/ 5515964 w 7467600"/>
              <a:gd name="connsiteY261" fmla="*/ 3378541 h 6858000"/>
              <a:gd name="connsiteX262" fmla="*/ 5453702 w 7467600"/>
              <a:gd name="connsiteY262" fmla="*/ 3090882 h 6858000"/>
              <a:gd name="connsiteX263" fmla="*/ 1238695 w 7467600"/>
              <a:gd name="connsiteY263" fmla="*/ 3076820 h 6858000"/>
              <a:gd name="connsiteX264" fmla="*/ 716371 w 7467600"/>
              <a:gd name="connsiteY264" fmla="*/ 3293249 h 6858000"/>
              <a:gd name="connsiteX265" fmla="*/ 579522 w 7467600"/>
              <a:gd name="connsiteY265" fmla="*/ 3371759 h 6858000"/>
              <a:gd name="connsiteX266" fmla="*/ 600288 w 7467600"/>
              <a:gd name="connsiteY266" fmla="*/ 3365555 h 6858000"/>
              <a:gd name="connsiteX267" fmla="*/ 840692 w 7467600"/>
              <a:gd name="connsiteY267" fmla="*/ 3284921 h 6858000"/>
              <a:gd name="connsiteX268" fmla="*/ 979248 w 7467600"/>
              <a:gd name="connsiteY268" fmla="*/ 3221003 h 6858000"/>
              <a:gd name="connsiteX269" fmla="*/ 1053282 w 7467600"/>
              <a:gd name="connsiteY269" fmla="*/ 3185247 h 6858000"/>
              <a:gd name="connsiteX270" fmla="*/ 1320603 w 7467600"/>
              <a:gd name="connsiteY270" fmla="*/ 3081281 h 6858000"/>
              <a:gd name="connsiteX271" fmla="*/ 1238695 w 7467600"/>
              <a:gd name="connsiteY271" fmla="*/ 3076820 h 6858000"/>
              <a:gd name="connsiteX272" fmla="*/ 5425627 w 7467600"/>
              <a:gd name="connsiteY272" fmla="*/ 2954192 h 6858000"/>
              <a:gd name="connsiteX273" fmla="*/ 5470770 w 7467600"/>
              <a:gd name="connsiteY273" fmla="*/ 3005435 h 6858000"/>
              <a:gd name="connsiteX274" fmla="*/ 5519779 w 7467600"/>
              <a:gd name="connsiteY274" fmla="*/ 4359223 h 6858000"/>
              <a:gd name="connsiteX275" fmla="*/ 5520293 w 7467600"/>
              <a:gd name="connsiteY275" fmla="*/ 4360602 h 6858000"/>
              <a:gd name="connsiteX276" fmla="*/ 5767221 w 7467600"/>
              <a:gd name="connsiteY276" fmla="*/ 4665564 h 6858000"/>
              <a:gd name="connsiteX277" fmla="*/ 6937169 w 7467600"/>
              <a:gd name="connsiteY277" fmla="*/ 4815941 h 6858000"/>
              <a:gd name="connsiteX278" fmla="*/ 6953922 w 7467600"/>
              <a:gd name="connsiteY278" fmla="*/ 4890068 h 6858000"/>
              <a:gd name="connsiteX279" fmla="*/ 6071359 w 7467600"/>
              <a:gd name="connsiteY279" fmla="*/ 4770770 h 6858000"/>
              <a:gd name="connsiteX280" fmla="*/ 6038839 w 7467600"/>
              <a:gd name="connsiteY280" fmla="*/ 4764474 h 6858000"/>
              <a:gd name="connsiteX281" fmla="*/ 6038706 w 7467600"/>
              <a:gd name="connsiteY281" fmla="*/ 4763847 h 6858000"/>
              <a:gd name="connsiteX282" fmla="*/ 6037784 w 7467600"/>
              <a:gd name="connsiteY282" fmla="*/ 4764270 h 6858000"/>
              <a:gd name="connsiteX283" fmla="*/ 6038839 w 7467600"/>
              <a:gd name="connsiteY283" fmla="*/ 4764474 h 6858000"/>
              <a:gd name="connsiteX284" fmla="*/ 6040338 w 7467600"/>
              <a:gd name="connsiteY284" fmla="*/ 4771418 h 6858000"/>
              <a:gd name="connsiteX285" fmla="*/ 6024488 w 7467600"/>
              <a:gd name="connsiteY285" fmla="*/ 4809903 h 6858000"/>
              <a:gd name="connsiteX286" fmla="*/ 5599771 w 7467600"/>
              <a:gd name="connsiteY286" fmla="*/ 5509652 h 6858000"/>
              <a:gd name="connsiteX287" fmla="*/ 5548843 w 7467600"/>
              <a:gd name="connsiteY287" fmla="*/ 5563845 h 6858000"/>
              <a:gd name="connsiteX288" fmla="*/ 5940952 w 7467600"/>
              <a:gd name="connsiteY288" fmla="*/ 6250028 h 6858000"/>
              <a:gd name="connsiteX289" fmla="*/ 6043441 w 7467600"/>
              <a:gd name="connsiteY289" fmla="*/ 6665847 h 6858000"/>
              <a:gd name="connsiteX290" fmla="*/ 6093432 w 7467600"/>
              <a:gd name="connsiteY290" fmla="*/ 6858000 h 6858000"/>
              <a:gd name="connsiteX291" fmla="*/ 6034344 w 7467600"/>
              <a:gd name="connsiteY291" fmla="*/ 6858000 h 6858000"/>
              <a:gd name="connsiteX292" fmla="*/ 6026679 w 7467600"/>
              <a:gd name="connsiteY292" fmla="*/ 6836959 h 6858000"/>
              <a:gd name="connsiteX293" fmla="*/ 5800441 w 7467600"/>
              <a:gd name="connsiteY293" fmla="*/ 6335286 h 6858000"/>
              <a:gd name="connsiteX294" fmla="*/ 5526562 w 7467600"/>
              <a:gd name="connsiteY294" fmla="*/ 5705388 h 6858000"/>
              <a:gd name="connsiteX295" fmla="*/ 5519640 w 7467600"/>
              <a:gd name="connsiteY295" fmla="*/ 5683774 h 6858000"/>
              <a:gd name="connsiteX296" fmla="*/ 5844559 w 7467600"/>
              <a:gd name="connsiteY296" fmla="*/ 6553349 h 6858000"/>
              <a:gd name="connsiteX297" fmla="*/ 5975994 w 7467600"/>
              <a:gd name="connsiteY297" fmla="*/ 6858000 h 6858000"/>
              <a:gd name="connsiteX298" fmla="*/ 5898547 w 7467600"/>
              <a:gd name="connsiteY298" fmla="*/ 6858000 h 6858000"/>
              <a:gd name="connsiteX299" fmla="*/ 5682041 w 7467600"/>
              <a:gd name="connsiteY299" fmla="*/ 6355860 h 6858000"/>
              <a:gd name="connsiteX300" fmla="*/ 5461758 w 7467600"/>
              <a:gd name="connsiteY300" fmla="*/ 5820220 h 6858000"/>
              <a:gd name="connsiteX301" fmla="*/ 5237282 w 7467600"/>
              <a:gd name="connsiteY301" fmla="*/ 6579086 h 6858000"/>
              <a:gd name="connsiteX302" fmla="*/ 5115009 w 7467600"/>
              <a:gd name="connsiteY302" fmla="*/ 6858000 h 6858000"/>
              <a:gd name="connsiteX303" fmla="*/ 5028074 w 7467600"/>
              <a:gd name="connsiteY303" fmla="*/ 6858000 h 6858000"/>
              <a:gd name="connsiteX304" fmla="*/ 5079508 w 7467600"/>
              <a:gd name="connsiteY304" fmla="*/ 6749074 h 6858000"/>
              <a:gd name="connsiteX305" fmla="*/ 5371846 w 7467600"/>
              <a:gd name="connsiteY305" fmla="*/ 5924413 h 6858000"/>
              <a:gd name="connsiteX306" fmla="*/ 5270512 w 7467600"/>
              <a:gd name="connsiteY306" fmla="*/ 6138975 h 6858000"/>
              <a:gd name="connsiteX307" fmla="*/ 5062409 w 7467600"/>
              <a:gd name="connsiteY307" fmla="*/ 6653544 h 6858000"/>
              <a:gd name="connsiteX308" fmla="*/ 5036628 w 7467600"/>
              <a:gd name="connsiteY308" fmla="*/ 6754247 h 6858000"/>
              <a:gd name="connsiteX309" fmla="*/ 5009112 w 7467600"/>
              <a:gd name="connsiteY309" fmla="*/ 6858000 h 6858000"/>
              <a:gd name="connsiteX310" fmla="*/ 4976679 w 7467600"/>
              <a:gd name="connsiteY310" fmla="*/ 6858000 h 6858000"/>
              <a:gd name="connsiteX311" fmla="*/ 5006537 w 7467600"/>
              <a:gd name="connsiteY311" fmla="*/ 6747068 h 6858000"/>
              <a:gd name="connsiteX312" fmla="*/ 5032723 w 7467600"/>
              <a:gd name="connsiteY312" fmla="*/ 6644957 h 6858000"/>
              <a:gd name="connsiteX313" fmla="*/ 5242949 w 7467600"/>
              <a:gd name="connsiteY313" fmla="*/ 6125175 h 6858000"/>
              <a:gd name="connsiteX314" fmla="*/ 5286321 w 7467600"/>
              <a:gd name="connsiteY314" fmla="*/ 6033555 h 6858000"/>
              <a:gd name="connsiteX315" fmla="*/ 5008210 w 7467600"/>
              <a:gd name="connsiteY315" fmla="*/ 6649194 h 6858000"/>
              <a:gd name="connsiteX316" fmla="*/ 4986321 w 7467600"/>
              <a:gd name="connsiteY316" fmla="*/ 6765687 h 6858000"/>
              <a:gd name="connsiteX317" fmla="*/ 4973474 w 7467600"/>
              <a:gd name="connsiteY317" fmla="*/ 6858000 h 6858000"/>
              <a:gd name="connsiteX318" fmla="*/ 4907178 w 7467600"/>
              <a:gd name="connsiteY318" fmla="*/ 6858000 h 6858000"/>
              <a:gd name="connsiteX319" fmla="*/ 4910810 w 7467600"/>
              <a:gd name="connsiteY319" fmla="*/ 6829660 h 6858000"/>
              <a:gd name="connsiteX320" fmla="*/ 4987461 w 7467600"/>
              <a:gd name="connsiteY320" fmla="*/ 6432994 h 6858000"/>
              <a:gd name="connsiteX321" fmla="*/ 5179262 w 7467600"/>
              <a:gd name="connsiteY321" fmla="*/ 6035044 h 6858000"/>
              <a:gd name="connsiteX322" fmla="*/ 4689678 w 7467600"/>
              <a:gd name="connsiteY322" fmla="*/ 6440241 h 6858000"/>
              <a:gd name="connsiteX323" fmla="*/ 4477543 w 7467600"/>
              <a:gd name="connsiteY323" fmla="*/ 6674836 h 6858000"/>
              <a:gd name="connsiteX324" fmla="*/ 4329957 w 7467600"/>
              <a:gd name="connsiteY324" fmla="*/ 6858000 h 6858000"/>
              <a:gd name="connsiteX325" fmla="*/ 4218595 w 7467600"/>
              <a:gd name="connsiteY325" fmla="*/ 6858000 h 6858000"/>
              <a:gd name="connsiteX326" fmla="*/ 4368888 w 7467600"/>
              <a:gd name="connsiteY326" fmla="*/ 6668412 h 6858000"/>
              <a:gd name="connsiteX327" fmla="*/ 4563091 w 7467600"/>
              <a:gd name="connsiteY327" fmla="*/ 6442508 h 6858000"/>
              <a:gd name="connsiteX328" fmla="*/ 5387324 w 7467600"/>
              <a:gd name="connsiteY328" fmla="*/ 5705830 h 6858000"/>
              <a:gd name="connsiteX329" fmla="*/ 5073620 w 7467600"/>
              <a:gd name="connsiteY329" fmla="*/ 5955437 h 6858000"/>
              <a:gd name="connsiteX330" fmla="*/ 4689789 w 7467600"/>
              <a:gd name="connsiteY330" fmla="*/ 6268382 h 6858000"/>
              <a:gd name="connsiteX331" fmla="*/ 4418722 w 7467600"/>
              <a:gd name="connsiteY331" fmla="*/ 6570886 h 6858000"/>
              <a:gd name="connsiteX332" fmla="*/ 4214944 w 7467600"/>
              <a:gd name="connsiteY332" fmla="*/ 6858000 h 6858000"/>
              <a:gd name="connsiteX333" fmla="*/ 4177898 w 7467600"/>
              <a:gd name="connsiteY333" fmla="*/ 6858000 h 6858000"/>
              <a:gd name="connsiteX334" fmla="*/ 4391597 w 7467600"/>
              <a:gd name="connsiteY334" fmla="*/ 6556370 h 6858000"/>
              <a:gd name="connsiteX335" fmla="*/ 4668889 w 7467600"/>
              <a:gd name="connsiteY335" fmla="*/ 6246399 h 6858000"/>
              <a:gd name="connsiteX336" fmla="*/ 5055427 w 7467600"/>
              <a:gd name="connsiteY336" fmla="*/ 5931476 h 6858000"/>
              <a:gd name="connsiteX337" fmla="*/ 5371814 w 7467600"/>
              <a:gd name="connsiteY337" fmla="*/ 5678975 h 6858000"/>
              <a:gd name="connsiteX338" fmla="*/ 4987918 w 7467600"/>
              <a:gd name="connsiteY338" fmla="*/ 5838701 h 6858000"/>
              <a:gd name="connsiteX339" fmla="*/ 4317146 w 7467600"/>
              <a:gd name="connsiteY339" fmla="*/ 6587716 h 6858000"/>
              <a:gd name="connsiteX340" fmla="*/ 4171627 w 7467600"/>
              <a:gd name="connsiteY340" fmla="*/ 6858000 h 6858000"/>
              <a:gd name="connsiteX341" fmla="*/ 4081585 w 7467600"/>
              <a:gd name="connsiteY341" fmla="*/ 6858000 h 6858000"/>
              <a:gd name="connsiteX342" fmla="*/ 4238603 w 7467600"/>
              <a:gd name="connsiteY342" fmla="*/ 6559341 h 6858000"/>
              <a:gd name="connsiteX343" fmla="*/ 4778333 w 7467600"/>
              <a:gd name="connsiteY343" fmla="*/ 5873626 h 6858000"/>
              <a:gd name="connsiteX344" fmla="*/ 5414185 w 7467600"/>
              <a:gd name="connsiteY344" fmla="*/ 5573882 h 6858000"/>
              <a:gd name="connsiteX345" fmla="*/ 5959648 w 7467600"/>
              <a:gd name="connsiteY345" fmla="*/ 4760797 h 6858000"/>
              <a:gd name="connsiteX346" fmla="*/ 5355019 w 7467600"/>
              <a:gd name="connsiteY346" fmla="*/ 4734672 h 6858000"/>
              <a:gd name="connsiteX347" fmla="*/ 5083565 w 7467600"/>
              <a:gd name="connsiteY347" fmla="*/ 5179121 h 6858000"/>
              <a:gd name="connsiteX348" fmla="*/ 4713577 w 7467600"/>
              <a:gd name="connsiteY348" fmla="*/ 5616803 h 6858000"/>
              <a:gd name="connsiteX349" fmla="*/ 3989559 w 7467600"/>
              <a:gd name="connsiteY349" fmla="*/ 6145945 h 6858000"/>
              <a:gd name="connsiteX350" fmla="*/ 3939824 w 7467600"/>
              <a:gd name="connsiteY350" fmla="*/ 6066900 h 6858000"/>
              <a:gd name="connsiteX351" fmla="*/ 4584537 w 7467600"/>
              <a:gd name="connsiteY351" fmla="*/ 5324826 h 6858000"/>
              <a:gd name="connsiteX352" fmla="*/ 5037105 w 7467600"/>
              <a:gd name="connsiteY352" fmla="*/ 5088765 h 6858000"/>
              <a:gd name="connsiteX353" fmla="*/ 5039930 w 7467600"/>
              <a:gd name="connsiteY353" fmla="*/ 5089585 h 6858000"/>
              <a:gd name="connsiteX354" fmla="*/ 5263764 w 7467600"/>
              <a:gd name="connsiteY354" fmla="*/ 4735525 h 6858000"/>
              <a:gd name="connsiteX355" fmla="*/ 4086300 w 7467600"/>
              <a:gd name="connsiteY355" fmla="*/ 4884599 h 6858000"/>
              <a:gd name="connsiteX356" fmla="*/ 4085485 w 7467600"/>
              <a:gd name="connsiteY356" fmla="*/ 4899070 h 6858000"/>
              <a:gd name="connsiteX357" fmla="*/ 3871915 w 7467600"/>
              <a:gd name="connsiteY357" fmla="*/ 5253645 h 6858000"/>
              <a:gd name="connsiteX358" fmla="*/ 3799374 w 7467600"/>
              <a:gd name="connsiteY358" fmla="*/ 5466127 h 6858000"/>
              <a:gd name="connsiteX359" fmla="*/ 3498850 w 7467600"/>
              <a:gd name="connsiteY359" fmla="*/ 6661888 h 6858000"/>
              <a:gd name="connsiteX360" fmla="*/ 3399216 w 7467600"/>
              <a:gd name="connsiteY360" fmla="*/ 6858000 h 6858000"/>
              <a:gd name="connsiteX361" fmla="*/ 3303688 w 7467600"/>
              <a:gd name="connsiteY361" fmla="*/ 6858000 h 6858000"/>
              <a:gd name="connsiteX362" fmla="*/ 3391774 w 7467600"/>
              <a:gd name="connsiteY362" fmla="*/ 6697181 h 6858000"/>
              <a:gd name="connsiteX363" fmla="*/ 3735540 w 7467600"/>
              <a:gd name="connsiteY363" fmla="*/ 5546923 h 6858000"/>
              <a:gd name="connsiteX364" fmla="*/ 3729438 w 7467600"/>
              <a:gd name="connsiteY364" fmla="*/ 5569058 h 6858000"/>
              <a:gd name="connsiteX365" fmla="*/ 3707782 w 7467600"/>
              <a:gd name="connsiteY365" fmla="*/ 5644908 h 6858000"/>
              <a:gd name="connsiteX366" fmla="*/ 3583827 w 7467600"/>
              <a:gd name="connsiteY366" fmla="*/ 6039215 h 6858000"/>
              <a:gd name="connsiteX367" fmla="*/ 3547861 w 7467600"/>
              <a:gd name="connsiteY367" fmla="*/ 6129609 h 6858000"/>
              <a:gd name="connsiteX368" fmla="*/ 3490905 w 7467600"/>
              <a:gd name="connsiteY368" fmla="*/ 6277660 h 6858000"/>
              <a:gd name="connsiteX369" fmla="*/ 3455859 w 7467600"/>
              <a:gd name="connsiteY369" fmla="*/ 6391301 h 6858000"/>
              <a:gd name="connsiteX370" fmla="*/ 3429112 w 7467600"/>
              <a:gd name="connsiteY370" fmla="*/ 6479469 h 6858000"/>
              <a:gd name="connsiteX371" fmla="*/ 3304862 w 7467600"/>
              <a:gd name="connsiteY371" fmla="*/ 6796476 h 6858000"/>
              <a:gd name="connsiteX372" fmla="*/ 3276071 w 7467600"/>
              <a:gd name="connsiteY372" fmla="*/ 6858000 h 6858000"/>
              <a:gd name="connsiteX373" fmla="*/ 3240805 w 7467600"/>
              <a:gd name="connsiteY373" fmla="*/ 6858000 h 6858000"/>
              <a:gd name="connsiteX374" fmla="*/ 3275917 w 7467600"/>
              <a:gd name="connsiteY374" fmla="*/ 6783192 h 6858000"/>
              <a:gd name="connsiteX375" fmla="*/ 3399358 w 7467600"/>
              <a:gd name="connsiteY375" fmla="*/ 6469011 h 6858000"/>
              <a:gd name="connsiteX376" fmla="*/ 3425650 w 7467600"/>
              <a:gd name="connsiteY376" fmla="*/ 6381333 h 6858000"/>
              <a:gd name="connsiteX377" fmla="*/ 3460661 w 7467600"/>
              <a:gd name="connsiteY377" fmla="*/ 6266763 h 6858000"/>
              <a:gd name="connsiteX378" fmla="*/ 3518021 w 7467600"/>
              <a:gd name="connsiteY378" fmla="*/ 6117298 h 6858000"/>
              <a:gd name="connsiteX379" fmla="*/ 3554035 w 7467600"/>
              <a:gd name="connsiteY379" fmla="*/ 6027832 h 6858000"/>
              <a:gd name="connsiteX380" fmla="*/ 3677174 w 7467600"/>
              <a:gd name="connsiteY380" fmla="*/ 5636351 h 6858000"/>
              <a:gd name="connsiteX381" fmla="*/ 3698819 w 7467600"/>
              <a:gd name="connsiteY381" fmla="*/ 5560503 h 6858000"/>
              <a:gd name="connsiteX382" fmla="*/ 3702094 w 7467600"/>
              <a:gd name="connsiteY382" fmla="*/ 5549194 h 6858000"/>
              <a:gd name="connsiteX383" fmla="*/ 3398355 w 7467600"/>
              <a:gd name="connsiteY383" fmla="*/ 6094603 h 6858000"/>
              <a:gd name="connsiteX384" fmla="*/ 3193941 w 7467600"/>
              <a:gd name="connsiteY384" fmla="*/ 6798775 h 6858000"/>
              <a:gd name="connsiteX385" fmla="*/ 3184140 w 7467600"/>
              <a:gd name="connsiteY385" fmla="*/ 6858000 h 6858000"/>
              <a:gd name="connsiteX386" fmla="*/ 3099978 w 7467600"/>
              <a:gd name="connsiteY386" fmla="*/ 6858000 h 6858000"/>
              <a:gd name="connsiteX387" fmla="*/ 3101556 w 7467600"/>
              <a:gd name="connsiteY387" fmla="*/ 6843337 h 6858000"/>
              <a:gd name="connsiteX388" fmla="*/ 3370162 w 7467600"/>
              <a:gd name="connsiteY388" fmla="*/ 5785550 h 6858000"/>
              <a:gd name="connsiteX389" fmla="*/ 3746477 w 7467600"/>
              <a:gd name="connsiteY389" fmla="*/ 5377889 h 6858000"/>
              <a:gd name="connsiteX390" fmla="*/ 3863399 w 7467600"/>
              <a:gd name="connsiteY390" fmla="*/ 5087257 h 6858000"/>
              <a:gd name="connsiteX391" fmla="*/ 3968712 w 7467600"/>
              <a:gd name="connsiteY391" fmla="*/ 4913989 h 6858000"/>
              <a:gd name="connsiteX392" fmla="*/ 2792390 w 7467600"/>
              <a:gd name="connsiteY392" fmla="*/ 5382974 h 6858000"/>
              <a:gd name="connsiteX393" fmla="*/ 2714982 w 7467600"/>
              <a:gd name="connsiteY393" fmla="*/ 5427051 h 6858000"/>
              <a:gd name="connsiteX394" fmla="*/ 2813361 w 7467600"/>
              <a:gd name="connsiteY394" fmla="*/ 6023912 h 6858000"/>
              <a:gd name="connsiteX395" fmla="*/ 2688430 w 7467600"/>
              <a:gd name="connsiteY395" fmla="*/ 6801564 h 6858000"/>
              <a:gd name="connsiteX396" fmla="*/ 2629626 w 7467600"/>
              <a:gd name="connsiteY396" fmla="*/ 6763394 h 6858000"/>
              <a:gd name="connsiteX397" fmla="*/ 2565328 w 7467600"/>
              <a:gd name="connsiteY397" fmla="*/ 5516399 h 6858000"/>
              <a:gd name="connsiteX398" fmla="*/ 1922999 w 7467600"/>
              <a:gd name="connsiteY398" fmla="*/ 5980343 h 6858000"/>
              <a:gd name="connsiteX399" fmla="*/ 1950261 w 7467600"/>
              <a:gd name="connsiteY399" fmla="*/ 6405858 h 6858000"/>
              <a:gd name="connsiteX400" fmla="*/ 2365554 w 7467600"/>
              <a:gd name="connsiteY400" fmla="*/ 6759107 h 6858000"/>
              <a:gd name="connsiteX401" fmla="*/ 2424142 w 7467600"/>
              <a:gd name="connsiteY401" fmla="*/ 6858000 h 6858000"/>
              <a:gd name="connsiteX402" fmla="*/ 2395994 w 7467600"/>
              <a:gd name="connsiteY402" fmla="*/ 6858000 h 6858000"/>
              <a:gd name="connsiteX403" fmla="*/ 2392863 w 7467600"/>
              <a:gd name="connsiteY403" fmla="*/ 6852964 h 6858000"/>
              <a:gd name="connsiteX404" fmla="*/ 2017589 w 7467600"/>
              <a:gd name="connsiteY404" fmla="*/ 6493982 h 6858000"/>
              <a:gd name="connsiteX405" fmla="*/ 2147336 w 7467600"/>
              <a:gd name="connsiteY405" fmla="*/ 6594052 h 6858000"/>
              <a:gd name="connsiteX406" fmla="*/ 2207047 w 7467600"/>
              <a:gd name="connsiteY406" fmla="*/ 6654540 h 6858000"/>
              <a:gd name="connsiteX407" fmla="*/ 2299106 w 7467600"/>
              <a:gd name="connsiteY407" fmla="*/ 6778931 h 6858000"/>
              <a:gd name="connsiteX408" fmla="*/ 2314430 w 7467600"/>
              <a:gd name="connsiteY408" fmla="*/ 6801144 h 6858000"/>
              <a:gd name="connsiteX409" fmla="*/ 2352406 w 7467600"/>
              <a:gd name="connsiteY409" fmla="*/ 6858000 h 6858000"/>
              <a:gd name="connsiteX410" fmla="*/ 2314492 w 7467600"/>
              <a:gd name="connsiteY410" fmla="*/ 6858000 h 6858000"/>
              <a:gd name="connsiteX411" fmla="*/ 2288095 w 7467600"/>
              <a:gd name="connsiteY411" fmla="*/ 6818030 h 6858000"/>
              <a:gd name="connsiteX412" fmla="*/ 2272768 w 7467600"/>
              <a:gd name="connsiteY412" fmla="*/ 6795822 h 6858000"/>
              <a:gd name="connsiteX413" fmla="*/ 2182715 w 7467600"/>
              <a:gd name="connsiteY413" fmla="*/ 6675071 h 6858000"/>
              <a:gd name="connsiteX414" fmla="*/ 2032061 w 7467600"/>
              <a:gd name="connsiteY414" fmla="*/ 6541380 h 6858000"/>
              <a:gd name="connsiteX415" fmla="*/ 2257220 w 7467600"/>
              <a:gd name="connsiteY415" fmla="*/ 6826257 h 6858000"/>
              <a:gd name="connsiteX416" fmla="*/ 2281324 w 7467600"/>
              <a:gd name="connsiteY416" fmla="*/ 6858000 h 6858000"/>
              <a:gd name="connsiteX417" fmla="*/ 2242860 w 7467600"/>
              <a:gd name="connsiteY417" fmla="*/ 6858000 h 6858000"/>
              <a:gd name="connsiteX418" fmla="*/ 2232818 w 7467600"/>
              <a:gd name="connsiteY418" fmla="*/ 6844926 h 6858000"/>
              <a:gd name="connsiteX419" fmla="*/ 1990172 w 7467600"/>
              <a:gd name="connsiteY419" fmla="*/ 6542121 h 6858000"/>
              <a:gd name="connsiteX420" fmla="*/ 2124090 w 7467600"/>
              <a:gd name="connsiteY420" fmla="*/ 6761017 h 6858000"/>
              <a:gd name="connsiteX421" fmla="*/ 2200380 w 7467600"/>
              <a:gd name="connsiteY421" fmla="*/ 6858000 h 6858000"/>
              <a:gd name="connsiteX422" fmla="*/ 2147507 w 7467600"/>
              <a:gd name="connsiteY422" fmla="*/ 6858000 h 6858000"/>
              <a:gd name="connsiteX423" fmla="*/ 2070668 w 7467600"/>
              <a:gd name="connsiteY423" fmla="*/ 6761520 h 6858000"/>
              <a:gd name="connsiteX424" fmla="*/ 1975142 w 7467600"/>
              <a:gd name="connsiteY424" fmla="*/ 6585570 h 6858000"/>
              <a:gd name="connsiteX425" fmla="*/ 2050035 w 7467600"/>
              <a:gd name="connsiteY425" fmla="*/ 6813345 h 6858000"/>
              <a:gd name="connsiteX426" fmla="*/ 2063025 w 7467600"/>
              <a:gd name="connsiteY426" fmla="*/ 6858000 h 6858000"/>
              <a:gd name="connsiteX427" fmla="*/ 2021675 w 7467600"/>
              <a:gd name="connsiteY427" fmla="*/ 6858000 h 6858000"/>
              <a:gd name="connsiteX428" fmla="*/ 2019308 w 7467600"/>
              <a:gd name="connsiteY428" fmla="*/ 6847118 h 6858000"/>
              <a:gd name="connsiteX429" fmla="*/ 1938835 w 7467600"/>
              <a:gd name="connsiteY429" fmla="*/ 6551160 h 6858000"/>
              <a:gd name="connsiteX430" fmla="*/ 1953230 w 7467600"/>
              <a:gd name="connsiteY430" fmla="*/ 6759699 h 6858000"/>
              <a:gd name="connsiteX431" fmla="*/ 1956763 w 7467600"/>
              <a:gd name="connsiteY431" fmla="*/ 6778191 h 6858000"/>
              <a:gd name="connsiteX432" fmla="*/ 1967925 w 7467600"/>
              <a:gd name="connsiteY432" fmla="*/ 6858000 h 6858000"/>
              <a:gd name="connsiteX433" fmla="*/ 1936622 w 7467600"/>
              <a:gd name="connsiteY433" fmla="*/ 6858000 h 6858000"/>
              <a:gd name="connsiteX434" fmla="*/ 1926261 w 7467600"/>
              <a:gd name="connsiteY434" fmla="*/ 6784064 h 6858000"/>
              <a:gd name="connsiteX435" fmla="*/ 1922724 w 7467600"/>
              <a:gd name="connsiteY435" fmla="*/ 6765577 h 6858000"/>
              <a:gd name="connsiteX436" fmla="*/ 1904650 w 7467600"/>
              <a:gd name="connsiteY436" fmla="*/ 6639616 h 6858000"/>
              <a:gd name="connsiteX437" fmla="*/ 1885273 w 7467600"/>
              <a:gd name="connsiteY437" fmla="*/ 6858000 h 6858000"/>
              <a:gd name="connsiteX438" fmla="*/ 1854363 w 7467600"/>
              <a:gd name="connsiteY438" fmla="*/ 6858000 h 6858000"/>
              <a:gd name="connsiteX439" fmla="*/ 1880391 w 7467600"/>
              <a:gd name="connsiteY439" fmla="*/ 6603796 h 6858000"/>
              <a:gd name="connsiteX440" fmla="*/ 1818273 w 7467600"/>
              <a:gd name="connsiteY440" fmla="*/ 6715729 h 6858000"/>
              <a:gd name="connsiteX441" fmla="*/ 1794691 w 7467600"/>
              <a:gd name="connsiteY441" fmla="*/ 6843239 h 6858000"/>
              <a:gd name="connsiteX442" fmla="*/ 1794914 w 7467600"/>
              <a:gd name="connsiteY442" fmla="*/ 6858000 h 6858000"/>
              <a:gd name="connsiteX443" fmla="*/ 1746128 w 7467600"/>
              <a:gd name="connsiteY443" fmla="*/ 6858000 h 6858000"/>
              <a:gd name="connsiteX444" fmla="*/ 1753934 w 7467600"/>
              <a:gd name="connsiteY444" fmla="*/ 6724796 h 6858000"/>
              <a:gd name="connsiteX445" fmla="*/ 1792053 w 7467600"/>
              <a:gd name="connsiteY445" fmla="*/ 6572396 h 6858000"/>
              <a:gd name="connsiteX446" fmla="*/ 1862248 w 7467600"/>
              <a:gd name="connsiteY446" fmla="*/ 6266397 h 6858000"/>
              <a:gd name="connsiteX447" fmla="*/ 1862250 w 7467600"/>
              <a:gd name="connsiteY447" fmla="*/ 6033531 h 6858000"/>
              <a:gd name="connsiteX448" fmla="*/ 1211999 w 7467600"/>
              <a:gd name="connsiteY448" fmla="*/ 6683610 h 6858000"/>
              <a:gd name="connsiteX449" fmla="*/ 1213266 w 7467600"/>
              <a:gd name="connsiteY449" fmla="*/ 6691947 h 6858000"/>
              <a:gd name="connsiteX450" fmla="*/ 1203370 w 7467600"/>
              <a:gd name="connsiteY450" fmla="*/ 6850676 h 6858000"/>
              <a:gd name="connsiteX451" fmla="*/ 1203671 w 7467600"/>
              <a:gd name="connsiteY451" fmla="*/ 6858000 h 6858000"/>
              <a:gd name="connsiteX452" fmla="*/ 1143180 w 7467600"/>
              <a:gd name="connsiteY452" fmla="*/ 6858000 h 6858000"/>
              <a:gd name="connsiteX453" fmla="*/ 1142176 w 7467600"/>
              <a:gd name="connsiteY453" fmla="*/ 6766045 h 6858000"/>
              <a:gd name="connsiteX454" fmla="*/ 1067484 w 7467600"/>
              <a:gd name="connsiteY454" fmla="*/ 6858000 h 6858000"/>
              <a:gd name="connsiteX455" fmla="*/ 953928 w 7467600"/>
              <a:gd name="connsiteY455" fmla="*/ 6858000 h 6858000"/>
              <a:gd name="connsiteX456" fmla="*/ 959715 w 7467600"/>
              <a:gd name="connsiteY456" fmla="*/ 6850185 h 6858000"/>
              <a:gd name="connsiteX457" fmla="*/ 1483788 w 7467600"/>
              <a:gd name="connsiteY457" fmla="*/ 6259174 h 6858000"/>
              <a:gd name="connsiteX458" fmla="*/ 1100671 w 7467600"/>
              <a:gd name="connsiteY458" fmla="*/ 6252137 h 6858000"/>
              <a:gd name="connsiteX459" fmla="*/ 1090144 w 7467600"/>
              <a:gd name="connsiteY459" fmla="*/ 6256748 h 6858000"/>
              <a:gd name="connsiteX460" fmla="*/ 1095872 w 7467600"/>
              <a:gd name="connsiteY460" fmla="*/ 6271892 h 6858000"/>
              <a:gd name="connsiteX461" fmla="*/ 262785 w 7467600"/>
              <a:gd name="connsiteY461" fmla="*/ 6845450 h 6858000"/>
              <a:gd name="connsiteX462" fmla="*/ 209968 w 7467600"/>
              <a:gd name="connsiteY462" fmla="*/ 6770713 h 6858000"/>
              <a:gd name="connsiteX463" fmla="*/ 873460 w 7467600"/>
              <a:gd name="connsiteY463" fmla="*/ 6253768 h 6858000"/>
              <a:gd name="connsiteX464" fmla="*/ 192686 w 7467600"/>
              <a:gd name="connsiteY464" fmla="*/ 5849257 h 6858000"/>
              <a:gd name="connsiteX465" fmla="*/ 4696 w 7467600"/>
              <a:gd name="connsiteY465" fmla="*/ 5697668 h 6858000"/>
              <a:gd name="connsiteX466" fmla="*/ 0 w 7467600"/>
              <a:gd name="connsiteY466" fmla="*/ 5689984 h 6858000"/>
              <a:gd name="connsiteX467" fmla="*/ 0 w 7467600"/>
              <a:gd name="connsiteY467" fmla="*/ 5513472 h 6858000"/>
              <a:gd name="connsiteX468" fmla="*/ 174101 w 7467600"/>
              <a:gd name="connsiteY468" fmla="*/ 5620277 h 6858000"/>
              <a:gd name="connsiteX469" fmla="*/ 891800 w 7467600"/>
              <a:gd name="connsiteY469" fmla="*/ 6036935 h 6858000"/>
              <a:gd name="connsiteX470" fmla="*/ 1072219 w 7467600"/>
              <a:gd name="connsiteY470" fmla="*/ 6169443 h 6858000"/>
              <a:gd name="connsiteX471" fmla="*/ 1074117 w 7467600"/>
              <a:gd name="connsiteY471" fmla="*/ 6170301 h 6858000"/>
              <a:gd name="connsiteX472" fmla="*/ 1083114 w 7467600"/>
              <a:gd name="connsiteY472" fmla="*/ 6174131 h 6858000"/>
              <a:gd name="connsiteX473" fmla="*/ 1543010 w 7467600"/>
              <a:gd name="connsiteY473" fmla="*/ 6191140 h 6858000"/>
              <a:gd name="connsiteX474" fmla="*/ 1551080 w 7467600"/>
              <a:gd name="connsiteY474" fmla="*/ 6195006 h 6858000"/>
              <a:gd name="connsiteX475" fmla="*/ 2345443 w 7467600"/>
              <a:gd name="connsiteY475" fmla="*/ 5549882 h 6858000"/>
              <a:gd name="connsiteX476" fmla="*/ 1721499 w 7467600"/>
              <a:gd name="connsiteY476" fmla="*/ 5599969 h 6858000"/>
              <a:gd name="connsiteX477" fmla="*/ 767716 w 7467600"/>
              <a:gd name="connsiteY477" fmla="*/ 5472768 h 6858000"/>
              <a:gd name="connsiteX478" fmla="*/ 722147 w 7467600"/>
              <a:gd name="connsiteY478" fmla="*/ 5393091 h 6858000"/>
              <a:gd name="connsiteX479" fmla="*/ 1485552 w 7467600"/>
              <a:gd name="connsiteY479" fmla="*/ 5313202 h 6858000"/>
              <a:gd name="connsiteX480" fmla="*/ 2143004 w 7467600"/>
              <a:gd name="connsiteY480" fmla="*/ 5402420 h 6858000"/>
              <a:gd name="connsiteX481" fmla="*/ 1933391 w 7467600"/>
              <a:gd name="connsiteY481" fmla="*/ 5156971 h 6858000"/>
              <a:gd name="connsiteX482" fmla="*/ 1827118 w 7467600"/>
              <a:gd name="connsiteY482" fmla="*/ 4968410 h 6858000"/>
              <a:gd name="connsiteX483" fmla="*/ 1837349 w 7467600"/>
              <a:gd name="connsiteY483" fmla="*/ 4956357 h 6858000"/>
              <a:gd name="connsiteX484" fmla="*/ 2162835 w 7467600"/>
              <a:gd name="connsiteY484" fmla="*/ 5187853 h 6858000"/>
              <a:gd name="connsiteX485" fmla="*/ 2257167 w 7467600"/>
              <a:gd name="connsiteY485" fmla="*/ 5462123 h 6858000"/>
              <a:gd name="connsiteX486" fmla="*/ 2261598 w 7467600"/>
              <a:gd name="connsiteY486" fmla="*/ 5467998 h 6858000"/>
              <a:gd name="connsiteX487" fmla="*/ 2437177 w 7467600"/>
              <a:gd name="connsiteY487" fmla="*/ 5479608 h 6858000"/>
              <a:gd name="connsiteX488" fmla="*/ 2445247 w 7467600"/>
              <a:gd name="connsiteY488" fmla="*/ 5483476 h 6858000"/>
              <a:gd name="connsiteX489" fmla="*/ 2743626 w 7467600"/>
              <a:gd name="connsiteY489" fmla="*/ 5304819 h 6858000"/>
              <a:gd name="connsiteX490" fmla="*/ 3048102 w 7467600"/>
              <a:gd name="connsiteY490" fmla="*/ 5150595 h 6858000"/>
              <a:gd name="connsiteX491" fmla="*/ 1799414 w 7467600"/>
              <a:gd name="connsiteY491" fmla="*/ 4694732 h 6858000"/>
              <a:gd name="connsiteX492" fmla="*/ 1771735 w 7467600"/>
              <a:gd name="connsiteY492" fmla="*/ 4619929 h 6858000"/>
              <a:gd name="connsiteX493" fmla="*/ 3104273 w 7467600"/>
              <a:gd name="connsiteY493" fmla="*/ 5076159 h 6858000"/>
              <a:gd name="connsiteX494" fmla="*/ 3113245 w 7467600"/>
              <a:gd name="connsiteY494" fmla="*/ 5090705 h 6858000"/>
              <a:gd name="connsiteX495" fmla="*/ 3126294 w 7467600"/>
              <a:gd name="connsiteY495" fmla="*/ 5114400 h 6858000"/>
              <a:gd name="connsiteX496" fmla="*/ 3937433 w 7467600"/>
              <a:gd name="connsiteY496" fmla="*/ 4830473 h 6858000"/>
              <a:gd name="connsiteX497" fmla="*/ 3590475 w 7467600"/>
              <a:gd name="connsiteY497" fmla="*/ 4597974 h 6858000"/>
              <a:gd name="connsiteX498" fmla="*/ 3100264 w 7467600"/>
              <a:gd name="connsiteY498" fmla="*/ 4579845 h 6858000"/>
              <a:gd name="connsiteX499" fmla="*/ 2183576 w 7467600"/>
              <a:gd name="connsiteY499" fmla="*/ 4227150 h 6858000"/>
              <a:gd name="connsiteX500" fmla="*/ 2151029 w 7467600"/>
              <a:gd name="connsiteY500" fmla="*/ 4146947 h 6858000"/>
              <a:gd name="connsiteX501" fmla="*/ 3563434 w 7467600"/>
              <a:gd name="connsiteY501" fmla="*/ 4469115 h 6858000"/>
              <a:gd name="connsiteX502" fmla="*/ 3177952 w 7467600"/>
              <a:gd name="connsiteY502" fmla="*/ 3657386 h 6858000"/>
              <a:gd name="connsiteX503" fmla="*/ 3189263 w 7467600"/>
              <a:gd name="connsiteY503" fmla="*/ 3625726 h 6858000"/>
              <a:gd name="connsiteX504" fmla="*/ 3560912 w 7467600"/>
              <a:gd name="connsiteY504" fmla="*/ 4079863 h 6858000"/>
              <a:gd name="connsiteX505" fmla="*/ 3626636 w 7467600"/>
              <a:gd name="connsiteY505" fmla="*/ 4512230 h 6858000"/>
              <a:gd name="connsiteX506" fmla="*/ 3653088 w 7467600"/>
              <a:gd name="connsiteY506" fmla="*/ 4521417 h 6858000"/>
              <a:gd name="connsiteX507" fmla="*/ 3988128 w 7467600"/>
              <a:gd name="connsiteY507" fmla="*/ 4817267 h 6858000"/>
              <a:gd name="connsiteX508" fmla="*/ 4830582 w 7467600"/>
              <a:gd name="connsiteY508" fmla="*/ 4676000 h 6858000"/>
              <a:gd name="connsiteX509" fmla="*/ 4830100 w 7467600"/>
              <a:gd name="connsiteY509" fmla="*/ 4675554 h 6858000"/>
              <a:gd name="connsiteX510" fmla="*/ 4036318 w 7467600"/>
              <a:gd name="connsiteY510" fmla="*/ 4147013 h 6858000"/>
              <a:gd name="connsiteX511" fmla="*/ 3432098 w 7467600"/>
              <a:gd name="connsiteY511" fmla="*/ 3537312 h 6858000"/>
              <a:gd name="connsiteX512" fmla="*/ 3446761 w 7467600"/>
              <a:gd name="connsiteY512" fmla="*/ 3461278 h 6858000"/>
              <a:gd name="connsiteX513" fmla="*/ 4419733 w 7467600"/>
              <a:gd name="connsiteY513" fmla="*/ 3963555 h 6858000"/>
              <a:gd name="connsiteX514" fmla="*/ 4781371 w 7467600"/>
              <a:gd name="connsiteY514" fmla="*/ 4458604 h 6858000"/>
              <a:gd name="connsiteX515" fmla="*/ 4780440 w 7467600"/>
              <a:gd name="connsiteY515" fmla="*/ 4470290 h 6858000"/>
              <a:gd name="connsiteX516" fmla="*/ 4898954 w 7467600"/>
              <a:gd name="connsiteY516" fmla="*/ 4662092 h 6858000"/>
              <a:gd name="connsiteX517" fmla="*/ 4900699 w 7467600"/>
              <a:gd name="connsiteY517" fmla="*/ 4670867 h 6858000"/>
              <a:gd name="connsiteX518" fmla="*/ 5714511 w 7467600"/>
              <a:gd name="connsiteY518" fmla="*/ 4663483 h 6858000"/>
              <a:gd name="connsiteX519" fmla="*/ 5464793 w 7467600"/>
              <a:gd name="connsiteY519" fmla="*/ 4393556 h 6858000"/>
              <a:gd name="connsiteX520" fmla="*/ 5461897 w 7467600"/>
              <a:gd name="connsiteY520" fmla="*/ 4390879 h 6858000"/>
              <a:gd name="connsiteX521" fmla="*/ 4294126 w 7467600"/>
              <a:gd name="connsiteY521" fmla="*/ 3303048 h 6858000"/>
              <a:gd name="connsiteX522" fmla="*/ 4305321 w 7467600"/>
              <a:gd name="connsiteY522" fmla="*/ 3256953 h 6858000"/>
              <a:gd name="connsiteX523" fmla="*/ 4949299 w 7467600"/>
              <a:gd name="connsiteY523" fmla="*/ 3766336 h 6858000"/>
              <a:gd name="connsiteX524" fmla="*/ 5291452 w 7467600"/>
              <a:gd name="connsiteY524" fmla="*/ 4076801 h 6858000"/>
              <a:gd name="connsiteX525" fmla="*/ 5434998 w 7467600"/>
              <a:gd name="connsiteY525" fmla="*/ 4254100 h 6858000"/>
              <a:gd name="connsiteX526" fmla="*/ 5351015 w 7467600"/>
              <a:gd name="connsiteY526" fmla="*/ 3760989 h 6858000"/>
              <a:gd name="connsiteX527" fmla="*/ 5413780 w 7467600"/>
              <a:gd name="connsiteY527" fmla="*/ 2966265 h 6858000"/>
              <a:gd name="connsiteX528" fmla="*/ 5425627 w 7467600"/>
              <a:gd name="connsiteY528" fmla="*/ 2954192 h 6858000"/>
              <a:gd name="connsiteX529" fmla="*/ 6604735 w 7467600"/>
              <a:gd name="connsiteY529" fmla="*/ 2041381 h 6858000"/>
              <a:gd name="connsiteX530" fmla="*/ 7204487 w 7467600"/>
              <a:gd name="connsiteY530" fmla="*/ 2742112 h 6858000"/>
              <a:gd name="connsiteX531" fmla="*/ 7131592 w 7467600"/>
              <a:gd name="connsiteY531" fmla="*/ 2672096 h 6858000"/>
              <a:gd name="connsiteX532" fmla="*/ 6996344 w 7467600"/>
              <a:gd name="connsiteY532" fmla="*/ 2518310 h 6858000"/>
              <a:gd name="connsiteX533" fmla="*/ 6735495 w 7467600"/>
              <a:gd name="connsiteY533" fmla="*/ 2196890 h 6858000"/>
              <a:gd name="connsiteX534" fmla="*/ 6721901 w 7467600"/>
              <a:gd name="connsiteY534" fmla="*/ 2179274 h 6858000"/>
              <a:gd name="connsiteX535" fmla="*/ 6604735 w 7467600"/>
              <a:gd name="connsiteY535" fmla="*/ 2041381 h 6858000"/>
              <a:gd name="connsiteX536" fmla="*/ 6591670 w 7467600"/>
              <a:gd name="connsiteY536" fmla="*/ 1988277 h 6858000"/>
              <a:gd name="connsiteX537" fmla="*/ 6747349 w 7467600"/>
              <a:gd name="connsiteY537" fmla="*/ 2160069 h 6858000"/>
              <a:gd name="connsiteX538" fmla="*/ 6760943 w 7467600"/>
              <a:gd name="connsiteY538" fmla="*/ 2177686 h 6858000"/>
              <a:gd name="connsiteX539" fmla="*/ 7021065 w 7467600"/>
              <a:gd name="connsiteY539" fmla="*/ 2498102 h 6858000"/>
              <a:gd name="connsiteX540" fmla="*/ 7155223 w 7467600"/>
              <a:gd name="connsiteY540" fmla="*/ 2650386 h 6858000"/>
              <a:gd name="connsiteX541" fmla="*/ 7203167 w 7467600"/>
              <a:gd name="connsiteY541" fmla="*/ 2697288 h 6858000"/>
              <a:gd name="connsiteX542" fmla="*/ 6937703 w 7467600"/>
              <a:gd name="connsiteY542" fmla="*/ 2321981 h 6858000"/>
              <a:gd name="connsiteX543" fmla="*/ 6591670 w 7467600"/>
              <a:gd name="connsiteY543" fmla="*/ 1988277 h 6858000"/>
              <a:gd name="connsiteX544" fmla="*/ 5798671 w 7467600"/>
              <a:gd name="connsiteY544" fmla="*/ 1981601 h 6858000"/>
              <a:gd name="connsiteX545" fmla="*/ 5754709 w 7467600"/>
              <a:gd name="connsiteY545" fmla="*/ 2071454 h 6858000"/>
              <a:gd name="connsiteX546" fmla="*/ 5763044 w 7467600"/>
              <a:gd name="connsiteY546" fmla="*/ 2842206 h 6858000"/>
              <a:gd name="connsiteX547" fmla="*/ 5764974 w 7467600"/>
              <a:gd name="connsiteY547" fmla="*/ 2799609 h 6858000"/>
              <a:gd name="connsiteX548" fmla="*/ 5767665 w 7467600"/>
              <a:gd name="connsiteY548" fmla="*/ 2666409 h 6858000"/>
              <a:gd name="connsiteX549" fmla="*/ 5763055 w 7467600"/>
              <a:gd name="connsiteY549" fmla="*/ 2579705 h 6858000"/>
              <a:gd name="connsiteX550" fmla="*/ 5758079 w 7467600"/>
              <a:gd name="connsiteY550" fmla="*/ 2492508 h 6858000"/>
              <a:gd name="connsiteX551" fmla="*/ 5779325 w 7467600"/>
              <a:gd name="connsiteY551" fmla="*/ 2197069 h 6858000"/>
              <a:gd name="connsiteX552" fmla="*/ 5798671 w 7467600"/>
              <a:gd name="connsiteY552" fmla="*/ 1981601 h 6858000"/>
              <a:gd name="connsiteX553" fmla="*/ 5829202 w 7467600"/>
              <a:gd name="connsiteY553" fmla="*/ 1971679 h 6858000"/>
              <a:gd name="connsiteX554" fmla="*/ 5809558 w 7467600"/>
              <a:gd name="connsiteY554" fmla="*/ 2198043 h 6858000"/>
              <a:gd name="connsiteX555" fmla="*/ 5788653 w 7467600"/>
              <a:gd name="connsiteY555" fmla="*/ 2489430 h 6858000"/>
              <a:gd name="connsiteX556" fmla="*/ 5793439 w 7467600"/>
              <a:gd name="connsiteY556" fmla="*/ 2575235 h 6858000"/>
              <a:gd name="connsiteX557" fmla="*/ 5796837 w 7467600"/>
              <a:gd name="connsiteY557" fmla="*/ 2637633 h 6858000"/>
              <a:gd name="connsiteX558" fmla="*/ 5818614 w 7467600"/>
              <a:gd name="connsiteY558" fmla="*/ 2473055 h 6858000"/>
              <a:gd name="connsiteX559" fmla="*/ 5829202 w 7467600"/>
              <a:gd name="connsiteY559" fmla="*/ 1971679 h 6858000"/>
              <a:gd name="connsiteX560" fmla="*/ 5911389 w 7467600"/>
              <a:gd name="connsiteY560" fmla="*/ 1898371 h 6858000"/>
              <a:gd name="connsiteX561" fmla="*/ 6237627 w 7467600"/>
              <a:gd name="connsiteY561" fmla="*/ 2231921 h 6858000"/>
              <a:gd name="connsiteX562" fmla="*/ 5911389 w 7467600"/>
              <a:gd name="connsiteY562" fmla="*/ 1898371 h 6858000"/>
              <a:gd name="connsiteX563" fmla="*/ 6944437 w 7467600"/>
              <a:gd name="connsiteY563" fmla="*/ 1575402 h 6858000"/>
              <a:gd name="connsiteX564" fmla="*/ 6304730 w 7467600"/>
              <a:gd name="connsiteY564" fmla="*/ 1766654 h 6858000"/>
              <a:gd name="connsiteX565" fmla="*/ 6944437 w 7467600"/>
              <a:gd name="connsiteY565" fmla="*/ 1575402 h 6858000"/>
              <a:gd name="connsiteX566" fmla="*/ 7019523 w 7467600"/>
              <a:gd name="connsiteY566" fmla="*/ 1519450 h 6858000"/>
              <a:gd name="connsiteX567" fmla="*/ 6298091 w 7467600"/>
              <a:gd name="connsiteY567" fmla="*/ 1737122 h 6858000"/>
              <a:gd name="connsiteX568" fmla="*/ 7019523 w 7467600"/>
              <a:gd name="connsiteY568" fmla="*/ 1519450 h 6858000"/>
              <a:gd name="connsiteX569" fmla="*/ 2399523 w 7467600"/>
              <a:gd name="connsiteY569" fmla="*/ 1428234 h 6858000"/>
              <a:gd name="connsiteX570" fmla="*/ 2224982 w 7467600"/>
              <a:gd name="connsiteY570" fmla="*/ 1826201 h 6858000"/>
              <a:gd name="connsiteX571" fmla="*/ 2096099 w 7467600"/>
              <a:gd name="connsiteY571" fmla="*/ 2345900 h 6858000"/>
              <a:gd name="connsiteX572" fmla="*/ 2283317 w 7467600"/>
              <a:gd name="connsiteY572" fmla="*/ 1796925 h 6858000"/>
              <a:gd name="connsiteX573" fmla="*/ 2399523 w 7467600"/>
              <a:gd name="connsiteY573" fmla="*/ 1428234 h 6858000"/>
              <a:gd name="connsiteX574" fmla="*/ 2448558 w 7467600"/>
              <a:gd name="connsiteY574" fmla="*/ 1373435 h 6858000"/>
              <a:gd name="connsiteX575" fmla="*/ 2312521 w 7467600"/>
              <a:gd name="connsiteY575" fmla="*/ 1806140 h 6858000"/>
              <a:gd name="connsiteX576" fmla="*/ 2127533 w 7467600"/>
              <a:gd name="connsiteY576" fmla="*/ 2348380 h 6858000"/>
              <a:gd name="connsiteX577" fmla="*/ 2358080 w 7467600"/>
              <a:gd name="connsiteY577" fmla="*/ 1866134 h 6858000"/>
              <a:gd name="connsiteX578" fmla="*/ 2407436 w 7467600"/>
              <a:gd name="connsiteY578" fmla="*/ 1651070 h 6858000"/>
              <a:gd name="connsiteX579" fmla="*/ 2448558 w 7467600"/>
              <a:gd name="connsiteY579" fmla="*/ 1373435 h 6858000"/>
              <a:gd name="connsiteX580" fmla="*/ 278707 w 7467600"/>
              <a:gd name="connsiteY580" fmla="*/ 1352270 h 6858000"/>
              <a:gd name="connsiteX581" fmla="*/ 321570 w 7467600"/>
              <a:gd name="connsiteY581" fmla="*/ 1861610 h 6858000"/>
              <a:gd name="connsiteX582" fmla="*/ 294281 w 7467600"/>
              <a:gd name="connsiteY582" fmla="*/ 1440658 h 6858000"/>
              <a:gd name="connsiteX583" fmla="*/ 278707 w 7467600"/>
              <a:gd name="connsiteY583" fmla="*/ 1352270 h 6858000"/>
              <a:gd name="connsiteX584" fmla="*/ 1423821 w 7467600"/>
              <a:gd name="connsiteY584" fmla="*/ 1351958 h 6858000"/>
              <a:gd name="connsiteX585" fmla="*/ 1638521 w 7467600"/>
              <a:gd name="connsiteY585" fmla="*/ 1908470 h 6858000"/>
              <a:gd name="connsiteX586" fmla="*/ 1754199 w 7467600"/>
              <a:gd name="connsiteY586" fmla="*/ 2149284 h 6858000"/>
              <a:gd name="connsiteX587" fmla="*/ 1908359 w 7467600"/>
              <a:gd name="connsiteY587" fmla="*/ 2364988 h 6858000"/>
              <a:gd name="connsiteX588" fmla="*/ 1647661 w 7467600"/>
              <a:gd name="connsiteY588" fmla="*/ 1825945 h 6858000"/>
              <a:gd name="connsiteX589" fmla="*/ 1423821 w 7467600"/>
              <a:gd name="connsiteY589" fmla="*/ 1351958 h 6858000"/>
              <a:gd name="connsiteX590" fmla="*/ 1431890 w 7467600"/>
              <a:gd name="connsiteY590" fmla="*/ 1306475 h 6858000"/>
              <a:gd name="connsiteX591" fmla="*/ 1507597 w 7467600"/>
              <a:gd name="connsiteY591" fmla="*/ 1446132 h 6858000"/>
              <a:gd name="connsiteX592" fmla="*/ 1674586 w 7467600"/>
              <a:gd name="connsiteY592" fmla="*/ 1813832 h 6858000"/>
              <a:gd name="connsiteX593" fmla="*/ 1815950 w 7467600"/>
              <a:gd name="connsiteY593" fmla="*/ 2128564 h 6858000"/>
              <a:gd name="connsiteX594" fmla="*/ 1984242 w 7467600"/>
              <a:gd name="connsiteY594" fmla="*/ 2430829 h 6858000"/>
              <a:gd name="connsiteX595" fmla="*/ 2014023 w 7467600"/>
              <a:gd name="connsiteY595" fmla="*/ 2450995 h 6858000"/>
              <a:gd name="connsiteX596" fmla="*/ 1747337 w 7467600"/>
              <a:gd name="connsiteY596" fmla="*/ 1855264 h 6858000"/>
              <a:gd name="connsiteX597" fmla="*/ 1533749 w 7467600"/>
              <a:gd name="connsiteY597" fmla="*/ 1478656 h 6858000"/>
              <a:gd name="connsiteX598" fmla="*/ 1431890 w 7467600"/>
              <a:gd name="connsiteY598" fmla="*/ 1306475 h 6858000"/>
              <a:gd name="connsiteX599" fmla="*/ 5052692 w 7467600"/>
              <a:gd name="connsiteY599" fmla="*/ 1292994 h 6858000"/>
              <a:gd name="connsiteX600" fmla="*/ 5200661 w 7467600"/>
              <a:gd name="connsiteY600" fmla="*/ 1635186 h 6858000"/>
              <a:gd name="connsiteX601" fmla="*/ 5297138 w 7467600"/>
              <a:gd name="connsiteY601" fmla="*/ 1906351 h 6858000"/>
              <a:gd name="connsiteX602" fmla="*/ 5052692 w 7467600"/>
              <a:gd name="connsiteY602" fmla="*/ 1292994 h 6858000"/>
              <a:gd name="connsiteX603" fmla="*/ 5009948 w 7467600"/>
              <a:gd name="connsiteY603" fmla="*/ 1273619 h 6858000"/>
              <a:gd name="connsiteX604" fmla="*/ 5121777 w 7467600"/>
              <a:gd name="connsiteY604" fmla="*/ 1654213 h 6858000"/>
              <a:gd name="connsiteX605" fmla="*/ 5293545 w 7467600"/>
              <a:gd name="connsiteY605" fmla="*/ 2072247 h 6858000"/>
              <a:gd name="connsiteX606" fmla="*/ 5294042 w 7467600"/>
              <a:gd name="connsiteY606" fmla="*/ 2065019 h 6858000"/>
              <a:gd name="connsiteX607" fmla="*/ 5171936 w 7467600"/>
              <a:gd name="connsiteY607" fmla="*/ 1647613 h 6858000"/>
              <a:gd name="connsiteX608" fmla="*/ 5009948 w 7467600"/>
              <a:gd name="connsiteY608" fmla="*/ 1273619 h 6858000"/>
              <a:gd name="connsiteX609" fmla="*/ 655236 w 7467600"/>
              <a:gd name="connsiteY609" fmla="*/ 1268632 h 6858000"/>
              <a:gd name="connsiteX610" fmla="*/ 839521 w 7467600"/>
              <a:gd name="connsiteY610" fmla="*/ 1685315 h 6858000"/>
              <a:gd name="connsiteX611" fmla="*/ 1109416 w 7467600"/>
              <a:gd name="connsiteY611" fmla="*/ 2061663 h 6858000"/>
              <a:gd name="connsiteX612" fmla="*/ 1298300 w 7467600"/>
              <a:gd name="connsiteY612" fmla="*/ 2247742 h 6858000"/>
              <a:gd name="connsiteX613" fmla="*/ 1125871 w 7467600"/>
              <a:gd name="connsiteY613" fmla="*/ 1989513 h 6858000"/>
              <a:gd name="connsiteX614" fmla="*/ 981574 w 7467600"/>
              <a:gd name="connsiteY614" fmla="*/ 1783157 h 6858000"/>
              <a:gd name="connsiteX615" fmla="*/ 922198 w 7467600"/>
              <a:gd name="connsiteY615" fmla="*/ 1677437 h 6858000"/>
              <a:gd name="connsiteX616" fmla="*/ 869293 w 7467600"/>
              <a:gd name="connsiteY616" fmla="*/ 1583214 h 6858000"/>
              <a:gd name="connsiteX617" fmla="*/ 751431 w 7467600"/>
              <a:gd name="connsiteY617" fmla="*/ 1405731 h 6858000"/>
              <a:gd name="connsiteX618" fmla="*/ 655236 w 7467600"/>
              <a:gd name="connsiteY618" fmla="*/ 1268632 h 6858000"/>
              <a:gd name="connsiteX619" fmla="*/ 6516292 w 7467600"/>
              <a:gd name="connsiteY619" fmla="*/ 1263064 h 6858000"/>
              <a:gd name="connsiteX620" fmla="*/ 5736320 w 7467600"/>
              <a:gd name="connsiteY620" fmla="*/ 1501803 h 6858000"/>
              <a:gd name="connsiteX621" fmla="*/ 6516292 w 7467600"/>
              <a:gd name="connsiteY621" fmla="*/ 1263064 h 6858000"/>
              <a:gd name="connsiteX622" fmla="*/ 291466 w 7467600"/>
              <a:gd name="connsiteY622" fmla="*/ 1250369 h 6858000"/>
              <a:gd name="connsiteX623" fmla="*/ 323180 w 7467600"/>
              <a:gd name="connsiteY623" fmla="*/ 1435283 h 6858000"/>
              <a:gd name="connsiteX624" fmla="*/ 349381 w 7467600"/>
              <a:gd name="connsiteY624" fmla="*/ 1875041 h 6858000"/>
              <a:gd name="connsiteX625" fmla="*/ 374363 w 7467600"/>
              <a:gd name="connsiteY625" fmla="*/ 1506494 h 6858000"/>
              <a:gd name="connsiteX626" fmla="*/ 302168 w 7467600"/>
              <a:gd name="connsiteY626" fmla="*/ 1274495 h 6858000"/>
              <a:gd name="connsiteX627" fmla="*/ 291466 w 7467600"/>
              <a:gd name="connsiteY627" fmla="*/ 1250369 h 6858000"/>
              <a:gd name="connsiteX628" fmla="*/ 678222 w 7467600"/>
              <a:gd name="connsiteY628" fmla="*/ 1248670 h 6858000"/>
              <a:gd name="connsiteX629" fmla="*/ 775536 w 7467600"/>
              <a:gd name="connsiteY629" fmla="*/ 1388015 h 6858000"/>
              <a:gd name="connsiteX630" fmla="*/ 894529 w 7467600"/>
              <a:gd name="connsiteY630" fmla="*/ 1567739 h 6858000"/>
              <a:gd name="connsiteX631" fmla="*/ 948000 w 7467600"/>
              <a:gd name="connsiteY631" fmla="*/ 1663088 h 6858000"/>
              <a:gd name="connsiteX632" fmla="*/ 1006812 w 7467600"/>
              <a:gd name="connsiteY632" fmla="*/ 1767683 h 6858000"/>
              <a:gd name="connsiteX633" fmla="*/ 1149133 w 7467600"/>
              <a:gd name="connsiteY633" fmla="*/ 1971513 h 6858000"/>
              <a:gd name="connsiteX634" fmla="*/ 1333952 w 7467600"/>
              <a:gd name="connsiteY634" fmla="*/ 2251620 h 6858000"/>
              <a:gd name="connsiteX635" fmla="*/ 1337329 w 7467600"/>
              <a:gd name="connsiteY635" fmla="*/ 2258350 h 6858000"/>
              <a:gd name="connsiteX636" fmla="*/ 1014726 w 7467600"/>
              <a:gd name="connsiteY636" fmla="*/ 1615556 h 6858000"/>
              <a:gd name="connsiteX637" fmla="*/ 678222 w 7467600"/>
              <a:gd name="connsiteY637" fmla="*/ 1248670 h 6858000"/>
              <a:gd name="connsiteX638" fmla="*/ 6691602 w 7467600"/>
              <a:gd name="connsiteY638" fmla="*/ 1140573 h 6858000"/>
              <a:gd name="connsiteX639" fmla="*/ 6571100 w 7467600"/>
              <a:gd name="connsiteY639" fmla="*/ 1183662 h 6858000"/>
              <a:gd name="connsiteX640" fmla="*/ 6241687 w 7467600"/>
              <a:gd name="connsiteY640" fmla="*/ 1257600 h 6858000"/>
              <a:gd name="connsiteX641" fmla="*/ 5693009 w 7467600"/>
              <a:gd name="connsiteY641" fmla="*/ 1478256 h 6858000"/>
              <a:gd name="connsiteX642" fmla="*/ 6548420 w 7467600"/>
              <a:gd name="connsiteY642" fmla="*/ 1214599 h 6858000"/>
              <a:gd name="connsiteX643" fmla="*/ 6605473 w 7467600"/>
              <a:gd name="connsiteY643" fmla="*/ 1184686 h 6858000"/>
              <a:gd name="connsiteX644" fmla="*/ 6691602 w 7467600"/>
              <a:gd name="connsiteY644" fmla="*/ 1140573 h 6858000"/>
              <a:gd name="connsiteX645" fmla="*/ 4002475 w 7467600"/>
              <a:gd name="connsiteY645" fmla="*/ 1037802 h 6858000"/>
              <a:gd name="connsiteX646" fmla="*/ 4000324 w 7467600"/>
              <a:gd name="connsiteY646" fmla="*/ 1039362 h 6858000"/>
              <a:gd name="connsiteX647" fmla="*/ 4002862 w 7467600"/>
              <a:gd name="connsiteY647" fmla="*/ 1042866 h 6858000"/>
              <a:gd name="connsiteX648" fmla="*/ 4002475 w 7467600"/>
              <a:gd name="connsiteY648" fmla="*/ 1037802 h 6858000"/>
              <a:gd name="connsiteX649" fmla="*/ 506322 w 7467600"/>
              <a:gd name="connsiteY649" fmla="*/ 1020997 h 6858000"/>
              <a:gd name="connsiteX650" fmla="*/ 533068 w 7467600"/>
              <a:gd name="connsiteY650" fmla="*/ 1029409 h 6858000"/>
              <a:gd name="connsiteX651" fmla="*/ 1232525 w 7467600"/>
              <a:gd name="connsiteY651" fmla="*/ 1804675 h 6858000"/>
              <a:gd name="connsiteX652" fmla="*/ 1388858 w 7467600"/>
              <a:gd name="connsiteY652" fmla="*/ 2368011 h 6858000"/>
              <a:gd name="connsiteX653" fmla="*/ 1384098 w 7467600"/>
              <a:gd name="connsiteY653" fmla="*/ 2378125 h 6858000"/>
              <a:gd name="connsiteX654" fmla="*/ 1425393 w 7467600"/>
              <a:gd name="connsiteY654" fmla="*/ 2589124 h 6858000"/>
              <a:gd name="connsiteX655" fmla="*/ 1424001 w 7467600"/>
              <a:gd name="connsiteY655" fmla="*/ 2597541 h 6858000"/>
              <a:gd name="connsiteX656" fmla="*/ 2152729 w 7467600"/>
              <a:gd name="connsiteY656" fmla="*/ 2864487 h 6858000"/>
              <a:gd name="connsiteX657" fmla="*/ 2020609 w 7467600"/>
              <a:gd name="connsiteY657" fmla="*/ 2539671 h 6858000"/>
              <a:gd name="connsiteX658" fmla="*/ 2018920 w 7467600"/>
              <a:gd name="connsiteY658" fmla="*/ 2536309 h 6858000"/>
              <a:gd name="connsiteX659" fmla="*/ 1342441 w 7467600"/>
              <a:gd name="connsiteY659" fmla="*/ 1173017 h 6858000"/>
              <a:gd name="connsiteX660" fmla="*/ 1367925 w 7467600"/>
              <a:gd name="connsiteY660" fmla="*/ 1135648 h 6858000"/>
              <a:gd name="connsiteX661" fmla="*/ 1771401 w 7467600"/>
              <a:gd name="connsiteY661" fmla="*/ 1806673 h 6858000"/>
              <a:gd name="connsiteX662" fmla="*/ 1972385 w 7467600"/>
              <a:gd name="connsiteY662" fmla="*/ 2198735 h 6858000"/>
              <a:gd name="connsiteX663" fmla="*/ 2040892 w 7467600"/>
              <a:gd name="connsiteY663" fmla="*/ 2405205 h 6858000"/>
              <a:gd name="connsiteX664" fmla="*/ 2131689 w 7467600"/>
              <a:gd name="connsiteY664" fmla="*/ 1936926 h 6858000"/>
              <a:gd name="connsiteX665" fmla="*/ 2454820 w 7467600"/>
              <a:gd name="connsiteY665" fmla="*/ 1248808 h 6858000"/>
              <a:gd name="connsiteX666" fmla="*/ 2492512 w 7467600"/>
              <a:gd name="connsiteY666" fmla="*/ 1302920 h 6858000"/>
              <a:gd name="connsiteX667" fmla="*/ 2081216 w 7467600"/>
              <a:gd name="connsiteY667" fmla="*/ 2527513 h 6858000"/>
              <a:gd name="connsiteX668" fmla="*/ 2081211 w 7467600"/>
              <a:gd name="connsiteY668" fmla="*/ 2528916 h 6858000"/>
              <a:gd name="connsiteX669" fmla="*/ 2199067 w 7467600"/>
              <a:gd name="connsiteY669" fmla="*/ 2884061 h 6858000"/>
              <a:gd name="connsiteX670" fmla="*/ 3192586 w 7467600"/>
              <a:gd name="connsiteY670" fmla="*/ 3411496 h 6858000"/>
              <a:gd name="connsiteX671" fmla="*/ 3182620 w 7467600"/>
              <a:gd name="connsiteY671" fmla="*/ 3483279 h 6858000"/>
              <a:gd name="connsiteX672" fmla="*/ 2435119 w 7467600"/>
              <a:gd name="connsiteY672" fmla="*/ 3080173 h 6858000"/>
              <a:gd name="connsiteX673" fmla="*/ 2410152 w 7467600"/>
              <a:gd name="connsiteY673" fmla="*/ 3063751 h 6858000"/>
              <a:gd name="connsiteX674" fmla="*/ 2408099 w 7467600"/>
              <a:gd name="connsiteY674" fmla="*/ 3064403 h 6858000"/>
              <a:gd name="connsiteX675" fmla="*/ 2407218 w 7467600"/>
              <a:gd name="connsiteY675" fmla="*/ 3070324 h 6858000"/>
              <a:gd name="connsiteX676" fmla="*/ 2380138 w 7467600"/>
              <a:gd name="connsiteY676" fmla="*/ 3099341 h 6858000"/>
              <a:gd name="connsiteX677" fmla="*/ 1765923 w 7467600"/>
              <a:gd name="connsiteY677" fmla="*/ 3581043 h 6858000"/>
              <a:gd name="connsiteX678" fmla="*/ 1702258 w 7467600"/>
              <a:gd name="connsiteY678" fmla="*/ 3612286 h 6858000"/>
              <a:gd name="connsiteX679" fmla="*/ 1538370 w 7467600"/>
              <a:gd name="connsiteY679" fmla="*/ 3811804 h 6858000"/>
              <a:gd name="connsiteX680" fmla="*/ 542867 w 7467600"/>
              <a:gd name="connsiteY680" fmla="*/ 4944092 h 6858000"/>
              <a:gd name="connsiteX681" fmla="*/ 515800 w 7467600"/>
              <a:gd name="connsiteY681" fmla="*/ 4862180 h 6858000"/>
              <a:gd name="connsiteX682" fmla="*/ 909145 w 7467600"/>
              <a:gd name="connsiteY682" fmla="*/ 4199225 h 6858000"/>
              <a:gd name="connsiteX683" fmla="*/ 1214067 w 7467600"/>
              <a:gd name="connsiteY683" fmla="*/ 3908561 h 6858000"/>
              <a:gd name="connsiteX684" fmla="*/ 640967 w 7467600"/>
              <a:gd name="connsiteY684" fmla="*/ 4105601 h 6858000"/>
              <a:gd name="connsiteX685" fmla="*/ 112563 w 7467600"/>
              <a:gd name="connsiteY685" fmla="*/ 4396952 h 6858000"/>
              <a:gd name="connsiteX686" fmla="*/ 0 w 7467600"/>
              <a:gd name="connsiteY686" fmla="*/ 4466006 h 6858000"/>
              <a:gd name="connsiteX687" fmla="*/ 0 w 7467600"/>
              <a:gd name="connsiteY687" fmla="*/ 4233763 h 6858000"/>
              <a:gd name="connsiteX688" fmla="*/ 36881 w 7467600"/>
              <a:gd name="connsiteY688" fmla="*/ 4200118 h 6858000"/>
              <a:gd name="connsiteX689" fmla="*/ 910534 w 7467600"/>
              <a:gd name="connsiteY689" fmla="*/ 3629753 h 6858000"/>
              <a:gd name="connsiteX690" fmla="*/ 1578717 w 7467600"/>
              <a:gd name="connsiteY690" fmla="*/ 3575982 h 6858000"/>
              <a:gd name="connsiteX691" fmla="*/ 2338780 w 7467600"/>
              <a:gd name="connsiteY691" fmla="*/ 3033725 h 6858000"/>
              <a:gd name="connsiteX692" fmla="*/ 1807991 w 7467600"/>
              <a:gd name="connsiteY692" fmla="*/ 2807184 h 6858000"/>
              <a:gd name="connsiteX693" fmla="*/ 1416358 w 7467600"/>
              <a:gd name="connsiteY693" fmla="*/ 3112571 h 6858000"/>
              <a:gd name="connsiteX694" fmla="*/ 939066 w 7467600"/>
              <a:gd name="connsiteY694" fmla="*/ 3378798 h 6858000"/>
              <a:gd name="connsiteX695" fmla="*/ 115099 w 7467600"/>
              <a:gd name="connsiteY695" fmla="*/ 3607650 h 6858000"/>
              <a:gd name="connsiteX696" fmla="*/ 97284 w 7467600"/>
              <a:gd name="connsiteY696" fmla="*/ 3520393 h 6858000"/>
              <a:gd name="connsiteX697" fmla="*/ 922050 w 7467600"/>
              <a:gd name="connsiteY697" fmla="*/ 3074867 h 6858000"/>
              <a:gd name="connsiteX698" fmla="*/ 1405265 w 7467600"/>
              <a:gd name="connsiteY698" fmla="*/ 3016319 h 6858000"/>
              <a:gd name="connsiteX699" fmla="*/ 1407512 w 7467600"/>
              <a:gd name="connsiteY699" fmla="*/ 3018001 h 6858000"/>
              <a:gd name="connsiteX700" fmla="*/ 1726266 w 7467600"/>
              <a:gd name="connsiteY700" fmla="*/ 2777274 h 6858000"/>
              <a:gd name="connsiteX701" fmla="*/ 625390 w 7467600"/>
              <a:gd name="connsiteY701" fmla="*/ 2514541 h 6858000"/>
              <a:gd name="connsiteX702" fmla="*/ 619799 w 7467600"/>
              <a:gd name="connsiteY702" fmla="*/ 2527180 h 6858000"/>
              <a:gd name="connsiteX703" fmla="*/ 310030 w 7467600"/>
              <a:gd name="connsiteY703" fmla="*/ 2771818 h 6858000"/>
              <a:gd name="connsiteX704" fmla="*/ 173877 w 7467600"/>
              <a:gd name="connsiteY704" fmla="*/ 2937056 h 6858000"/>
              <a:gd name="connsiteX705" fmla="*/ 77889 w 7467600"/>
              <a:gd name="connsiteY705" fmla="*/ 3138440 h 6858000"/>
              <a:gd name="connsiteX706" fmla="*/ 0 w 7467600"/>
              <a:gd name="connsiteY706" fmla="*/ 3271395 h 6858000"/>
              <a:gd name="connsiteX707" fmla="*/ 0 w 7467600"/>
              <a:gd name="connsiteY707" fmla="*/ 3153002 h 6858000"/>
              <a:gd name="connsiteX708" fmla="*/ 2386 w 7467600"/>
              <a:gd name="connsiteY708" fmla="*/ 3149203 h 6858000"/>
              <a:gd name="connsiteX709" fmla="*/ 89753 w 7467600"/>
              <a:gd name="connsiteY709" fmla="*/ 2987702 h 6858000"/>
              <a:gd name="connsiteX710" fmla="*/ 76869 w 7467600"/>
              <a:gd name="connsiteY710" fmla="*/ 3005404 h 6858000"/>
              <a:gd name="connsiteX711" fmla="*/ 32049 w 7467600"/>
              <a:gd name="connsiteY711" fmla="*/ 3065814 h 6858000"/>
              <a:gd name="connsiteX712" fmla="*/ 0 w 7467600"/>
              <a:gd name="connsiteY712" fmla="*/ 3108744 h 6858000"/>
              <a:gd name="connsiteX713" fmla="*/ 0 w 7467600"/>
              <a:gd name="connsiteY713" fmla="*/ 3058059 h 6858000"/>
              <a:gd name="connsiteX714" fmla="*/ 7610 w 7467600"/>
              <a:gd name="connsiteY714" fmla="*/ 3047889 h 6858000"/>
              <a:gd name="connsiteX715" fmla="*/ 52419 w 7467600"/>
              <a:gd name="connsiteY715" fmla="*/ 2987479 h 6858000"/>
              <a:gd name="connsiteX716" fmla="*/ 59142 w 7467600"/>
              <a:gd name="connsiteY716" fmla="*/ 2978488 h 6858000"/>
              <a:gd name="connsiteX717" fmla="*/ 0 w 7467600"/>
              <a:gd name="connsiteY717" fmla="*/ 3015334 h 6858000"/>
              <a:gd name="connsiteX718" fmla="*/ 0 w 7467600"/>
              <a:gd name="connsiteY718" fmla="*/ 2914286 h 6858000"/>
              <a:gd name="connsiteX719" fmla="*/ 36383 w 7467600"/>
              <a:gd name="connsiteY719" fmla="*/ 2901128 h 6858000"/>
              <a:gd name="connsiteX720" fmla="*/ 156329 w 7467600"/>
              <a:gd name="connsiteY720" fmla="*/ 2840533 h 6858000"/>
              <a:gd name="connsiteX721" fmla="*/ 358355 w 7467600"/>
              <a:gd name="connsiteY721" fmla="*/ 2620471 h 6858000"/>
              <a:gd name="connsiteX722" fmla="*/ 510577 w 7467600"/>
              <a:gd name="connsiteY722" fmla="*/ 2501244 h 6858000"/>
              <a:gd name="connsiteX723" fmla="*/ 211967 w 7467600"/>
              <a:gd name="connsiteY723" fmla="*/ 2479171 h 6858000"/>
              <a:gd name="connsiteX724" fmla="*/ 0 w 7467600"/>
              <a:gd name="connsiteY724" fmla="*/ 2476398 h 6858000"/>
              <a:gd name="connsiteX725" fmla="*/ 0 w 7467600"/>
              <a:gd name="connsiteY725" fmla="*/ 2389189 h 6858000"/>
              <a:gd name="connsiteX726" fmla="*/ 103062 w 7467600"/>
              <a:gd name="connsiteY726" fmla="*/ 2389518 h 6858000"/>
              <a:gd name="connsiteX727" fmla="*/ 510734 w 7467600"/>
              <a:gd name="connsiteY727" fmla="*/ 2416201 h 6858000"/>
              <a:gd name="connsiteX728" fmla="*/ 279257 w 7467600"/>
              <a:gd name="connsiteY728" fmla="*/ 2092102 h 6858000"/>
              <a:gd name="connsiteX729" fmla="*/ 65265 w 7467600"/>
              <a:gd name="connsiteY729" fmla="*/ 2006049 h 6858000"/>
              <a:gd name="connsiteX730" fmla="*/ 0 w 7467600"/>
              <a:gd name="connsiteY730" fmla="*/ 1982532 h 6858000"/>
              <a:gd name="connsiteX731" fmla="*/ 0 w 7467600"/>
              <a:gd name="connsiteY731" fmla="*/ 1912789 h 6858000"/>
              <a:gd name="connsiteX732" fmla="*/ 97460 w 7467600"/>
              <a:gd name="connsiteY732" fmla="*/ 1953725 h 6858000"/>
              <a:gd name="connsiteX733" fmla="*/ 221272 w 7467600"/>
              <a:gd name="connsiteY733" fmla="*/ 1980766 h 6858000"/>
              <a:gd name="connsiteX734" fmla="*/ 116765 w 7467600"/>
              <a:gd name="connsiteY734" fmla="*/ 1911033 h 6858000"/>
              <a:gd name="connsiteX735" fmla="*/ 16405 w 7467600"/>
              <a:gd name="connsiteY735" fmla="*/ 1803412 h 6858000"/>
              <a:gd name="connsiteX736" fmla="*/ 0 w 7467600"/>
              <a:gd name="connsiteY736" fmla="*/ 1784777 h 6858000"/>
              <a:gd name="connsiteX737" fmla="*/ 0 w 7467600"/>
              <a:gd name="connsiteY737" fmla="*/ 1740082 h 6858000"/>
              <a:gd name="connsiteX738" fmla="*/ 39394 w 7467600"/>
              <a:gd name="connsiteY738" fmla="*/ 1784856 h 6858000"/>
              <a:gd name="connsiteX739" fmla="*/ 135813 w 7467600"/>
              <a:gd name="connsiteY739" fmla="*/ 1888838 h 6858000"/>
              <a:gd name="connsiteX740" fmla="*/ 242575 w 7467600"/>
              <a:gd name="connsiteY740" fmla="*/ 1958841 h 6858000"/>
              <a:gd name="connsiteX741" fmla="*/ 82197 w 7467600"/>
              <a:gd name="connsiteY741" fmla="*/ 1754826 h 6858000"/>
              <a:gd name="connsiteX742" fmla="*/ 0 w 7467600"/>
              <a:gd name="connsiteY742" fmla="*/ 1679650 h 6858000"/>
              <a:gd name="connsiteX743" fmla="*/ 0 w 7467600"/>
              <a:gd name="connsiteY743" fmla="*/ 1602463 h 6858000"/>
              <a:gd name="connsiteX744" fmla="*/ 84689 w 7467600"/>
              <a:gd name="connsiteY744" fmla="*/ 1677442 h 6858000"/>
              <a:gd name="connsiteX745" fmla="*/ 298437 w 7467600"/>
              <a:gd name="connsiteY745" fmla="*/ 1968019 h 6858000"/>
              <a:gd name="connsiteX746" fmla="*/ 227269 w 7467600"/>
              <a:gd name="connsiteY746" fmla="*/ 1114064 h 6858000"/>
              <a:gd name="connsiteX747" fmla="*/ 248003 w 7467600"/>
              <a:gd name="connsiteY747" fmla="*/ 1089613 h 6858000"/>
              <a:gd name="connsiteX748" fmla="*/ 427020 w 7467600"/>
              <a:gd name="connsiteY748" fmla="*/ 1619803 h 6858000"/>
              <a:gd name="connsiteX749" fmla="*/ 340345 w 7467600"/>
              <a:gd name="connsiteY749" fmla="*/ 2027739 h 6858000"/>
              <a:gd name="connsiteX750" fmla="*/ 360865 w 7467600"/>
              <a:gd name="connsiteY750" fmla="*/ 2044827 h 6858000"/>
              <a:gd name="connsiteX751" fmla="*/ 560414 w 7467600"/>
              <a:gd name="connsiteY751" fmla="*/ 2421457 h 6858000"/>
              <a:gd name="connsiteX752" fmla="*/ 1359703 w 7467600"/>
              <a:gd name="connsiteY752" fmla="*/ 2578554 h 6858000"/>
              <a:gd name="connsiteX753" fmla="*/ 1359422 w 7467600"/>
              <a:gd name="connsiteY753" fmla="*/ 2577994 h 6858000"/>
              <a:gd name="connsiteX754" fmla="*/ 828701 w 7467600"/>
              <a:gd name="connsiteY754" fmla="*/ 1839520 h 6858000"/>
              <a:gd name="connsiteX755" fmla="*/ 494427 w 7467600"/>
              <a:gd name="connsiteY755" fmla="*/ 1092333 h 6858000"/>
              <a:gd name="connsiteX756" fmla="*/ 506322 w 7467600"/>
              <a:gd name="connsiteY756" fmla="*/ 1020997 h 6858000"/>
              <a:gd name="connsiteX757" fmla="*/ 4570198 w 7467600"/>
              <a:gd name="connsiteY757" fmla="*/ 978081 h 6858000"/>
              <a:gd name="connsiteX758" fmla="*/ 4523691 w 7467600"/>
              <a:gd name="connsiteY758" fmla="*/ 1127776 h 6858000"/>
              <a:gd name="connsiteX759" fmla="*/ 4509875 w 7467600"/>
              <a:gd name="connsiteY759" fmla="*/ 1167552 h 6858000"/>
              <a:gd name="connsiteX760" fmla="*/ 4478168 w 7467600"/>
              <a:gd name="connsiteY760" fmla="*/ 1260735 h 6858000"/>
              <a:gd name="connsiteX761" fmla="*/ 4409309 w 7467600"/>
              <a:gd name="connsiteY761" fmla="*/ 1666996 h 6858000"/>
              <a:gd name="connsiteX762" fmla="*/ 4370031 w 7467600"/>
              <a:gd name="connsiteY762" fmla="*/ 1955666 h 6858000"/>
              <a:gd name="connsiteX763" fmla="*/ 4570198 w 7467600"/>
              <a:gd name="connsiteY763" fmla="*/ 978081 h 6858000"/>
              <a:gd name="connsiteX764" fmla="*/ 4557898 w 7467600"/>
              <a:gd name="connsiteY764" fmla="*/ 900011 h 6858000"/>
              <a:gd name="connsiteX765" fmla="*/ 4344840 w 7467600"/>
              <a:gd name="connsiteY765" fmla="*/ 1922038 h 6858000"/>
              <a:gd name="connsiteX766" fmla="*/ 4378710 w 7467600"/>
              <a:gd name="connsiteY766" fmla="*/ 1665516 h 6858000"/>
              <a:gd name="connsiteX767" fmla="*/ 4448798 w 7467600"/>
              <a:gd name="connsiteY767" fmla="*/ 1253024 h 6858000"/>
              <a:gd name="connsiteX768" fmla="*/ 4480315 w 7467600"/>
              <a:gd name="connsiteY768" fmla="*/ 1158454 h 6858000"/>
              <a:gd name="connsiteX769" fmla="*/ 4494133 w 7467600"/>
              <a:gd name="connsiteY769" fmla="*/ 1118676 h 6858000"/>
              <a:gd name="connsiteX770" fmla="*/ 4557898 w 7467600"/>
              <a:gd name="connsiteY770" fmla="*/ 900011 h 6858000"/>
              <a:gd name="connsiteX771" fmla="*/ 5870151 w 7467600"/>
              <a:gd name="connsiteY771" fmla="*/ 898890 h 6858000"/>
              <a:gd name="connsiteX772" fmla="*/ 5861335 w 7467600"/>
              <a:gd name="connsiteY772" fmla="*/ 899177 h 6858000"/>
              <a:gd name="connsiteX773" fmla="*/ 5843702 w 7467600"/>
              <a:gd name="connsiteY773" fmla="*/ 899748 h 6858000"/>
              <a:gd name="connsiteX774" fmla="*/ 5651107 w 7467600"/>
              <a:gd name="connsiteY774" fmla="*/ 920306 h 6858000"/>
              <a:gd name="connsiteX775" fmla="*/ 5459407 w 7467600"/>
              <a:gd name="connsiteY775" fmla="*/ 940975 h 6858000"/>
              <a:gd name="connsiteX776" fmla="*/ 5374846 w 7467600"/>
              <a:gd name="connsiteY776" fmla="*/ 941988 h 6858000"/>
              <a:gd name="connsiteX777" fmla="*/ 5256105 w 7467600"/>
              <a:gd name="connsiteY777" fmla="*/ 945632 h 6858000"/>
              <a:gd name="connsiteX778" fmla="*/ 5107071 w 7467600"/>
              <a:gd name="connsiteY778" fmla="*/ 969720 h 6858000"/>
              <a:gd name="connsiteX779" fmla="*/ 4998681 w 7467600"/>
              <a:gd name="connsiteY779" fmla="*/ 988771 h 6858000"/>
              <a:gd name="connsiteX780" fmla="*/ 5870151 w 7467600"/>
              <a:gd name="connsiteY780" fmla="*/ 898890 h 6858000"/>
              <a:gd name="connsiteX781" fmla="*/ 5504425 w 7467600"/>
              <a:gd name="connsiteY781" fmla="*/ 848067 h 6858000"/>
              <a:gd name="connsiteX782" fmla="*/ 4968849 w 7467600"/>
              <a:gd name="connsiteY782" fmla="*/ 962318 h 6858000"/>
              <a:gd name="connsiteX783" fmla="*/ 5104039 w 7467600"/>
              <a:gd name="connsiteY783" fmla="*/ 940634 h 6858000"/>
              <a:gd name="connsiteX784" fmla="*/ 5256311 w 7467600"/>
              <a:gd name="connsiteY784" fmla="*/ 916490 h 6858000"/>
              <a:gd name="connsiteX785" fmla="*/ 5377381 w 7467600"/>
              <a:gd name="connsiteY785" fmla="*/ 912671 h 6858000"/>
              <a:gd name="connsiteX786" fmla="*/ 5460148 w 7467600"/>
              <a:gd name="connsiteY786" fmla="*/ 911442 h 6858000"/>
              <a:gd name="connsiteX787" fmla="*/ 5648971 w 7467600"/>
              <a:gd name="connsiteY787" fmla="*/ 891331 h 6858000"/>
              <a:gd name="connsiteX788" fmla="*/ 5844807 w 7467600"/>
              <a:gd name="connsiteY788" fmla="*/ 870718 h 6858000"/>
              <a:gd name="connsiteX789" fmla="*/ 5862975 w 7467600"/>
              <a:gd name="connsiteY789" fmla="*/ 869756 h 6858000"/>
              <a:gd name="connsiteX790" fmla="*/ 5920887 w 7467600"/>
              <a:gd name="connsiteY790" fmla="*/ 865929 h 6858000"/>
              <a:gd name="connsiteX791" fmla="*/ 5504425 w 7467600"/>
              <a:gd name="connsiteY791" fmla="*/ 848067 h 6858000"/>
              <a:gd name="connsiteX792" fmla="*/ 3607114 w 7467600"/>
              <a:gd name="connsiteY792" fmla="*/ 467441 h 6858000"/>
              <a:gd name="connsiteX793" fmla="*/ 3296242 w 7467600"/>
              <a:gd name="connsiteY793" fmla="*/ 807991 h 6858000"/>
              <a:gd name="connsiteX794" fmla="*/ 3174674 w 7467600"/>
              <a:gd name="connsiteY794" fmla="*/ 919759 h 6858000"/>
              <a:gd name="connsiteX795" fmla="*/ 3042978 w 7467600"/>
              <a:gd name="connsiteY795" fmla="*/ 1054894 h 6858000"/>
              <a:gd name="connsiteX796" fmla="*/ 2968914 w 7467600"/>
              <a:gd name="connsiteY796" fmla="*/ 1133756 h 6858000"/>
              <a:gd name="connsiteX797" fmla="*/ 3103823 w 7467600"/>
              <a:gd name="connsiteY797" fmla="*/ 1026814 h 6858000"/>
              <a:gd name="connsiteX798" fmla="*/ 3607114 w 7467600"/>
              <a:gd name="connsiteY798" fmla="*/ 467441 h 6858000"/>
              <a:gd name="connsiteX799" fmla="*/ 3744487 w 7467600"/>
              <a:gd name="connsiteY799" fmla="*/ 383136 h 6858000"/>
              <a:gd name="connsiteX800" fmla="*/ 3970213 w 7467600"/>
              <a:gd name="connsiteY800" fmla="*/ 995559 h 6858000"/>
              <a:gd name="connsiteX801" fmla="*/ 3744487 w 7467600"/>
              <a:gd name="connsiteY801" fmla="*/ 383136 h 6858000"/>
              <a:gd name="connsiteX802" fmla="*/ 3624562 w 7467600"/>
              <a:gd name="connsiteY802" fmla="*/ 367041 h 6858000"/>
              <a:gd name="connsiteX803" fmla="*/ 3489712 w 7467600"/>
              <a:gd name="connsiteY803" fmla="*/ 485386 h 6858000"/>
              <a:gd name="connsiteX804" fmla="*/ 3182994 w 7467600"/>
              <a:gd name="connsiteY804" fmla="*/ 828265 h 6858000"/>
              <a:gd name="connsiteX805" fmla="*/ 2892114 w 7467600"/>
              <a:gd name="connsiteY805" fmla="*/ 1172635 h 6858000"/>
              <a:gd name="connsiteX806" fmla="*/ 3021459 w 7467600"/>
              <a:gd name="connsiteY806" fmla="*/ 1035385 h 6858000"/>
              <a:gd name="connsiteX807" fmla="*/ 3153873 w 7467600"/>
              <a:gd name="connsiteY807" fmla="*/ 898971 h 6858000"/>
              <a:gd name="connsiteX808" fmla="*/ 3276511 w 7467600"/>
              <a:gd name="connsiteY808" fmla="*/ 786423 h 6858000"/>
              <a:gd name="connsiteX809" fmla="*/ 3584154 w 7467600"/>
              <a:gd name="connsiteY809" fmla="*/ 448218 h 6858000"/>
              <a:gd name="connsiteX810" fmla="*/ 3624562 w 7467600"/>
              <a:gd name="connsiteY810" fmla="*/ 367041 h 6858000"/>
              <a:gd name="connsiteX811" fmla="*/ 3766672 w 7467600"/>
              <a:gd name="connsiteY811" fmla="*/ 359429 h 6858000"/>
              <a:gd name="connsiteX812" fmla="*/ 3996338 w 7467600"/>
              <a:gd name="connsiteY812" fmla="*/ 968237 h 6858000"/>
              <a:gd name="connsiteX813" fmla="*/ 3766672 w 7467600"/>
              <a:gd name="connsiteY813" fmla="*/ 359429 h 6858000"/>
              <a:gd name="connsiteX814" fmla="*/ 5805386 w 7467600"/>
              <a:gd name="connsiteY814" fmla="*/ 239240 h 6858000"/>
              <a:gd name="connsiteX815" fmla="*/ 5736947 w 7467600"/>
              <a:gd name="connsiteY815" fmla="*/ 261367 h 6858000"/>
              <a:gd name="connsiteX816" fmla="*/ 5427012 w 7467600"/>
              <a:gd name="connsiteY816" fmla="*/ 311272 h 6858000"/>
              <a:gd name="connsiteX817" fmla="*/ 5147818 w 7467600"/>
              <a:gd name="connsiteY817" fmla="*/ 322112 h 6858000"/>
              <a:gd name="connsiteX818" fmla="*/ 5060854 w 7467600"/>
              <a:gd name="connsiteY818" fmla="*/ 311882 h 6858000"/>
              <a:gd name="connsiteX819" fmla="*/ 4945989 w 7467600"/>
              <a:gd name="connsiteY819" fmla="*/ 300516 h 6858000"/>
              <a:gd name="connsiteX820" fmla="*/ 5410479 w 7467600"/>
              <a:gd name="connsiteY820" fmla="*/ 348434 h 6858000"/>
              <a:gd name="connsiteX821" fmla="*/ 5805386 w 7467600"/>
              <a:gd name="connsiteY821" fmla="*/ 239240 h 6858000"/>
              <a:gd name="connsiteX822" fmla="*/ 5905192 w 7467600"/>
              <a:gd name="connsiteY822" fmla="*/ 163079 h 6858000"/>
              <a:gd name="connsiteX823" fmla="*/ 5865655 w 7467600"/>
              <a:gd name="connsiteY823" fmla="*/ 171901 h 6858000"/>
              <a:gd name="connsiteX824" fmla="*/ 5259740 w 7467600"/>
              <a:gd name="connsiteY824" fmla="*/ 257013 h 6858000"/>
              <a:gd name="connsiteX825" fmla="*/ 5208466 w 7467600"/>
              <a:gd name="connsiteY825" fmla="*/ 257550 h 6858000"/>
              <a:gd name="connsiteX826" fmla="*/ 4980204 w 7467600"/>
              <a:gd name="connsiteY826" fmla="*/ 271903 h 6858000"/>
              <a:gd name="connsiteX827" fmla="*/ 5068068 w 7467600"/>
              <a:gd name="connsiteY827" fmla="*/ 282244 h 6858000"/>
              <a:gd name="connsiteX828" fmla="*/ 5153231 w 7467600"/>
              <a:gd name="connsiteY828" fmla="*/ 292240 h 6858000"/>
              <a:gd name="connsiteX829" fmla="*/ 5426491 w 7467600"/>
              <a:gd name="connsiteY829" fmla="*/ 281128 h 6858000"/>
              <a:gd name="connsiteX830" fmla="*/ 5731212 w 7467600"/>
              <a:gd name="connsiteY830" fmla="*/ 231951 h 6858000"/>
              <a:gd name="connsiteX831" fmla="*/ 5905192 w 7467600"/>
              <a:gd name="connsiteY831" fmla="*/ 163079 h 6858000"/>
              <a:gd name="connsiteX832" fmla="*/ 5944437 w 7467600"/>
              <a:gd name="connsiteY832" fmla="*/ 113829 h 6858000"/>
              <a:gd name="connsiteX833" fmla="*/ 5825032 w 7467600"/>
              <a:gd name="connsiteY833" fmla="*/ 146405 h 6858000"/>
              <a:gd name="connsiteX834" fmla="*/ 4955599 w 7467600"/>
              <a:gd name="connsiteY834" fmla="*/ 247008 h 6858000"/>
              <a:gd name="connsiteX835" fmla="*/ 5210104 w 7467600"/>
              <a:gd name="connsiteY835" fmla="*/ 228123 h 6858000"/>
              <a:gd name="connsiteX836" fmla="*/ 5261015 w 7467600"/>
              <a:gd name="connsiteY836" fmla="*/ 227087 h 6858000"/>
              <a:gd name="connsiteX837" fmla="*/ 5861181 w 7467600"/>
              <a:gd name="connsiteY837" fmla="*/ 143093 h 6858000"/>
              <a:gd name="connsiteX838" fmla="*/ 5961252 w 7467600"/>
              <a:gd name="connsiteY838" fmla="*/ 114820 h 6858000"/>
              <a:gd name="connsiteX839" fmla="*/ 5944437 w 7467600"/>
              <a:gd name="connsiteY839" fmla="*/ 113829 h 6858000"/>
              <a:gd name="connsiteX840" fmla="*/ 3882765 w 7467600"/>
              <a:gd name="connsiteY840" fmla="*/ 0 h 6858000"/>
              <a:gd name="connsiteX841" fmla="*/ 3995099 w 7467600"/>
              <a:gd name="connsiteY841" fmla="*/ 0 h 6858000"/>
              <a:gd name="connsiteX842" fmla="*/ 4163818 w 7467600"/>
              <a:gd name="connsiteY842" fmla="*/ 234104 h 6858000"/>
              <a:gd name="connsiteX843" fmla="*/ 4172099 w 7467600"/>
              <a:gd name="connsiteY843" fmla="*/ 234207 h 6858000"/>
              <a:gd name="connsiteX844" fmla="*/ 4784282 w 7467600"/>
              <a:gd name="connsiteY844" fmla="*/ 276561 h 6858000"/>
              <a:gd name="connsiteX845" fmla="*/ 4801687 w 7467600"/>
              <a:gd name="connsiteY845" fmla="*/ 267764 h 6858000"/>
              <a:gd name="connsiteX846" fmla="*/ 6082788 w 7467600"/>
              <a:gd name="connsiteY846" fmla="*/ 64119 h 6858000"/>
              <a:gd name="connsiteX847" fmla="*/ 6099442 w 7467600"/>
              <a:gd name="connsiteY847" fmla="*/ 82568 h 6858000"/>
              <a:gd name="connsiteX848" fmla="*/ 4804137 w 7467600"/>
              <a:gd name="connsiteY848" fmla="*/ 320931 h 6858000"/>
              <a:gd name="connsiteX849" fmla="*/ 4227047 w 7467600"/>
              <a:gd name="connsiteY849" fmla="*/ 313415 h 6858000"/>
              <a:gd name="connsiteX850" fmla="*/ 4346041 w 7467600"/>
              <a:gd name="connsiteY850" fmla="*/ 456086 h 6858000"/>
              <a:gd name="connsiteX851" fmla="*/ 4870967 w 7467600"/>
              <a:gd name="connsiteY851" fmla="*/ 963061 h 6858000"/>
              <a:gd name="connsiteX852" fmla="*/ 4889647 w 7467600"/>
              <a:gd name="connsiteY852" fmla="*/ 957147 h 6858000"/>
              <a:gd name="connsiteX853" fmla="*/ 5422504 w 7467600"/>
              <a:gd name="connsiteY853" fmla="*/ 805191 h 6858000"/>
              <a:gd name="connsiteX854" fmla="*/ 6087656 w 7467600"/>
              <a:gd name="connsiteY854" fmla="*/ 826703 h 6858000"/>
              <a:gd name="connsiteX855" fmla="*/ 6058717 w 7467600"/>
              <a:gd name="connsiteY855" fmla="*/ 865992 h 6858000"/>
              <a:gd name="connsiteX856" fmla="*/ 4974153 w 7467600"/>
              <a:gd name="connsiteY856" fmla="*/ 1045456 h 6858000"/>
              <a:gd name="connsiteX857" fmla="*/ 5627835 w 7467600"/>
              <a:gd name="connsiteY857" fmla="*/ 1472077 h 6858000"/>
              <a:gd name="connsiteX858" fmla="*/ 5629817 w 7467600"/>
              <a:gd name="connsiteY858" fmla="*/ 1471412 h 6858000"/>
              <a:gd name="connsiteX859" fmla="*/ 5634124 w 7467600"/>
              <a:gd name="connsiteY859" fmla="*/ 1470572 h 6858000"/>
              <a:gd name="connsiteX860" fmla="*/ 5755832 w 7467600"/>
              <a:gd name="connsiteY860" fmla="*/ 1383886 h 6858000"/>
              <a:gd name="connsiteX861" fmla="*/ 6014186 w 7467600"/>
              <a:gd name="connsiteY861" fmla="*/ 1279799 h 6858000"/>
              <a:gd name="connsiteX862" fmla="*/ 6901619 w 7467600"/>
              <a:gd name="connsiteY862" fmla="*/ 1047874 h 6858000"/>
              <a:gd name="connsiteX863" fmla="*/ 6931566 w 7467600"/>
              <a:gd name="connsiteY863" fmla="*/ 1062034 h 6858000"/>
              <a:gd name="connsiteX864" fmla="*/ 5790982 w 7467600"/>
              <a:gd name="connsiteY864" fmla="*/ 1561380 h 6858000"/>
              <a:gd name="connsiteX865" fmla="*/ 6188971 w 7467600"/>
              <a:gd name="connsiteY865" fmla="*/ 1755168 h 6858000"/>
              <a:gd name="connsiteX866" fmla="*/ 6202446 w 7467600"/>
              <a:gd name="connsiteY866" fmla="*/ 1752268 h 6858000"/>
              <a:gd name="connsiteX867" fmla="*/ 7179560 w 7467600"/>
              <a:gd name="connsiteY867" fmla="*/ 1467551 h 6858000"/>
              <a:gd name="connsiteX868" fmla="*/ 7158730 w 7467600"/>
              <a:gd name="connsiteY868" fmla="*/ 1507835 h 6858000"/>
              <a:gd name="connsiteX869" fmla="*/ 6326959 w 7467600"/>
              <a:gd name="connsiteY869" fmla="*/ 1817686 h 6858000"/>
              <a:gd name="connsiteX870" fmla="*/ 6537433 w 7467600"/>
              <a:gd name="connsiteY870" fmla="*/ 1907790 h 6858000"/>
              <a:gd name="connsiteX871" fmla="*/ 6550221 w 7467600"/>
              <a:gd name="connsiteY871" fmla="*/ 1910729 h 6858000"/>
              <a:gd name="connsiteX872" fmla="*/ 6964438 w 7467600"/>
              <a:gd name="connsiteY872" fmla="*/ 2209505 h 6858000"/>
              <a:gd name="connsiteX873" fmla="*/ 7367862 w 7467600"/>
              <a:gd name="connsiteY873" fmla="*/ 2806833 h 6858000"/>
              <a:gd name="connsiteX874" fmla="*/ 7364329 w 7467600"/>
              <a:gd name="connsiteY874" fmla="*/ 2826907 h 6858000"/>
              <a:gd name="connsiteX875" fmla="*/ 7290545 w 7467600"/>
              <a:gd name="connsiteY875" fmla="*/ 2850663 h 6858000"/>
              <a:gd name="connsiteX876" fmla="*/ 6472036 w 7467600"/>
              <a:gd name="connsiteY876" fmla="*/ 1959003 h 6858000"/>
              <a:gd name="connsiteX877" fmla="*/ 5792897 w 7467600"/>
              <a:gd name="connsiteY877" fmla="*/ 1647747 h 6858000"/>
              <a:gd name="connsiteX878" fmla="*/ 5842751 w 7467600"/>
              <a:gd name="connsiteY878" fmla="*/ 1816112 h 6858000"/>
              <a:gd name="connsiteX879" fmla="*/ 5847424 w 7467600"/>
              <a:gd name="connsiteY879" fmla="*/ 1815776 h 6858000"/>
              <a:gd name="connsiteX880" fmla="*/ 6399821 w 7467600"/>
              <a:gd name="connsiteY880" fmla="*/ 2344799 h 6858000"/>
              <a:gd name="connsiteX881" fmla="*/ 6323232 w 7467600"/>
              <a:gd name="connsiteY881" fmla="*/ 2389634 h 6858000"/>
              <a:gd name="connsiteX882" fmla="*/ 5942958 w 7467600"/>
              <a:gd name="connsiteY882" fmla="*/ 2077708 h 6858000"/>
              <a:gd name="connsiteX883" fmla="*/ 5921559 w 7467600"/>
              <a:gd name="connsiteY883" fmla="*/ 2378596 h 6858000"/>
              <a:gd name="connsiteX884" fmla="*/ 5817651 w 7467600"/>
              <a:gd name="connsiteY884" fmla="*/ 3023919 h 6858000"/>
              <a:gd name="connsiteX885" fmla="*/ 5729634 w 7467600"/>
              <a:gd name="connsiteY885" fmla="*/ 3051849 h 6858000"/>
              <a:gd name="connsiteX886" fmla="*/ 5611018 w 7467600"/>
              <a:gd name="connsiteY886" fmla="*/ 2316769 h 6858000"/>
              <a:gd name="connsiteX887" fmla="*/ 5687608 w 7467600"/>
              <a:gd name="connsiteY887" fmla="*/ 2039972 h 6858000"/>
              <a:gd name="connsiteX888" fmla="*/ 5657554 w 7467600"/>
              <a:gd name="connsiteY888" fmla="*/ 1576445 h 6858000"/>
              <a:gd name="connsiteX889" fmla="*/ 5150475 w 7467600"/>
              <a:gd name="connsiteY889" fmla="*/ 1274012 h 6858000"/>
              <a:gd name="connsiteX890" fmla="*/ 5349142 w 7467600"/>
              <a:gd name="connsiteY890" fmla="*/ 2204405 h 6858000"/>
              <a:gd name="connsiteX891" fmla="*/ 5262214 w 7467600"/>
              <a:gd name="connsiteY891" fmla="*/ 2233836 h 6858000"/>
              <a:gd name="connsiteX892" fmla="*/ 4981539 w 7467600"/>
              <a:gd name="connsiteY892" fmla="*/ 1542201 h 6858000"/>
              <a:gd name="connsiteX893" fmla="*/ 4958461 w 7467600"/>
              <a:gd name="connsiteY893" fmla="*/ 1136957 h 6858000"/>
              <a:gd name="connsiteX894" fmla="*/ 4655015 w 7467600"/>
              <a:gd name="connsiteY894" fmla="*/ 891426 h 6858000"/>
              <a:gd name="connsiteX895" fmla="*/ 4348002 w 7467600"/>
              <a:gd name="connsiteY895" fmla="*/ 2205895 h 6858000"/>
              <a:gd name="connsiteX896" fmla="*/ 4262250 w 7467600"/>
              <a:gd name="connsiteY896" fmla="*/ 2219972 h 6858000"/>
              <a:gd name="connsiteX897" fmla="*/ 4550611 w 7467600"/>
              <a:gd name="connsiteY897" fmla="*/ 817540 h 6858000"/>
              <a:gd name="connsiteX898" fmla="*/ 4564418 w 7467600"/>
              <a:gd name="connsiteY898" fmla="*/ 808293 h 6858000"/>
              <a:gd name="connsiteX899" fmla="*/ 4266388 w 7467600"/>
              <a:gd name="connsiteY899" fmla="*/ 500083 h 6858000"/>
              <a:gd name="connsiteX900" fmla="*/ 4032842 w 7467600"/>
              <a:gd name="connsiteY900" fmla="*/ 211809 h 6858000"/>
              <a:gd name="connsiteX901" fmla="*/ 3882765 w 7467600"/>
              <a:gd name="connsiteY901" fmla="*/ 0 h 6858000"/>
              <a:gd name="connsiteX902" fmla="*/ 3721337 w 7467600"/>
              <a:gd name="connsiteY902" fmla="*/ 0 h 6858000"/>
              <a:gd name="connsiteX903" fmla="*/ 3797544 w 7467600"/>
              <a:gd name="connsiteY903" fmla="*/ 0 h 6858000"/>
              <a:gd name="connsiteX904" fmla="*/ 3775734 w 7467600"/>
              <a:gd name="connsiteY904" fmla="*/ 95131 h 6858000"/>
              <a:gd name="connsiteX905" fmla="*/ 3724807 w 7467600"/>
              <a:gd name="connsiteY905" fmla="*/ 272257 h 6858000"/>
              <a:gd name="connsiteX906" fmla="*/ 3726844 w 7467600"/>
              <a:gd name="connsiteY906" fmla="*/ 282988 h 6858000"/>
              <a:gd name="connsiteX907" fmla="*/ 3742664 w 7467600"/>
              <a:gd name="connsiteY907" fmla="*/ 279918 h 6858000"/>
              <a:gd name="connsiteX908" fmla="*/ 4103910 w 7467600"/>
              <a:gd name="connsiteY908" fmla="*/ 1161917 h 6858000"/>
              <a:gd name="connsiteX909" fmla="*/ 4020269 w 7467600"/>
              <a:gd name="connsiteY909" fmla="*/ 1200406 h 6858000"/>
              <a:gd name="connsiteX910" fmla="*/ 3674882 w 7467600"/>
              <a:gd name="connsiteY910" fmla="*/ 488524 h 6858000"/>
              <a:gd name="connsiteX911" fmla="*/ 3132682 w 7467600"/>
              <a:gd name="connsiteY911" fmla="*/ 1072284 h 6858000"/>
              <a:gd name="connsiteX912" fmla="*/ 2716346 w 7467600"/>
              <a:gd name="connsiteY912" fmla="*/ 1276376 h 6858000"/>
              <a:gd name="connsiteX913" fmla="*/ 2716772 w 7467600"/>
              <a:gd name="connsiteY913" fmla="*/ 1255462 h 6858000"/>
              <a:gd name="connsiteX914" fmla="*/ 3471096 w 7467600"/>
              <a:gd name="connsiteY914" fmla="*/ 437072 h 6858000"/>
              <a:gd name="connsiteX915" fmla="*/ 3639057 w 7467600"/>
              <a:gd name="connsiteY915" fmla="*/ 286334 h 6858000"/>
              <a:gd name="connsiteX916" fmla="*/ 3640309 w 7467600"/>
              <a:gd name="connsiteY916" fmla="*/ 284664 h 6858000"/>
              <a:gd name="connsiteX917" fmla="*/ 3646022 w 7467600"/>
              <a:gd name="connsiteY917" fmla="*/ 276711 h 6858000"/>
              <a:gd name="connsiteX918" fmla="*/ 3707943 w 7467600"/>
              <a:gd name="connsiteY918" fmla="*/ 65958 h 6858000"/>
              <a:gd name="connsiteX919" fmla="*/ 3721337 w 7467600"/>
              <a:gd name="connsiteY919" fmla="*/ 0 h 6858000"/>
              <a:gd name="connsiteX920" fmla="*/ 2867960 w 7467600"/>
              <a:gd name="connsiteY920" fmla="*/ 0 h 6858000"/>
              <a:gd name="connsiteX921" fmla="*/ 2926351 w 7467600"/>
              <a:gd name="connsiteY921" fmla="*/ 0 h 6858000"/>
              <a:gd name="connsiteX922" fmla="*/ 2902823 w 7467600"/>
              <a:gd name="connsiteY922" fmla="*/ 262929 h 6858000"/>
              <a:gd name="connsiteX923" fmla="*/ 2940663 w 7467600"/>
              <a:gd name="connsiteY923" fmla="*/ 140884 h 6858000"/>
              <a:gd name="connsiteX924" fmla="*/ 2947039 w 7467600"/>
              <a:gd name="connsiteY924" fmla="*/ 122524 h 6858000"/>
              <a:gd name="connsiteX925" fmla="*/ 2984316 w 7467600"/>
              <a:gd name="connsiteY925" fmla="*/ 0 h 6858000"/>
              <a:gd name="connsiteX926" fmla="*/ 3016114 w 7467600"/>
              <a:gd name="connsiteY926" fmla="*/ 0 h 6858000"/>
              <a:gd name="connsiteX927" fmla="*/ 2979949 w 7467600"/>
              <a:gd name="connsiteY927" fmla="*/ 119274 h 6858000"/>
              <a:gd name="connsiteX928" fmla="*/ 3023879 w 7467600"/>
              <a:gd name="connsiteY928" fmla="*/ 0 h 6858000"/>
              <a:gd name="connsiteX929" fmla="*/ 3105400 w 7467600"/>
              <a:gd name="connsiteY929" fmla="*/ 0 h 6858000"/>
              <a:gd name="connsiteX930" fmla="*/ 3094669 w 7467600"/>
              <a:gd name="connsiteY930" fmla="*/ 30308 h 6858000"/>
              <a:gd name="connsiteX931" fmla="*/ 2901945 w 7467600"/>
              <a:gd name="connsiteY931" fmla="*/ 466538 h 6858000"/>
              <a:gd name="connsiteX932" fmla="*/ 2815209 w 7467600"/>
              <a:gd name="connsiteY932" fmla="*/ 497361 h 6858000"/>
              <a:gd name="connsiteX933" fmla="*/ 2844845 w 7467600"/>
              <a:gd name="connsiteY933" fmla="*/ 127638 h 6858000"/>
              <a:gd name="connsiteX934" fmla="*/ 2867960 w 7467600"/>
              <a:gd name="connsiteY934" fmla="*/ 0 h 6858000"/>
              <a:gd name="connsiteX935" fmla="*/ 1057230 w 7467600"/>
              <a:gd name="connsiteY935" fmla="*/ 0 h 6858000"/>
              <a:gd name="connsiteX936" fmla="*/ 1111003 w 7467600"/>
              <a:gd name="connsiteY936" fmla="*/ 0 h 6858000"/>
              <a:gd name="connsiteX937" fmla="*/ 1125553 w 7467600"/>
              <a:gd name="connsiteY937" fmla="*/ 52588 h 6858000"/>
              <a:gd name="connsiteX938" fmla="*/ 1304276 w 7467600"/>
              <a:gd name="connsiteY938" fmla="*/ 476275 h 6858000"/>
              <a:gd name="connsiteX939" fmla="*/ 1492066 w 7467600"/>
              <a:gd name="connsiteY939" fmla="*/ 886333 h 6858000"/>
              <a:gd name="connsiteX940" fmla="*/ 1423698 w 7467600"/>
              <a:gd name="connsiteY940" fmla="*/ 710817 h 6858000"/>
              <a:gd name="connsiteX941" fmla="*/ 1357609 w 7467600"/>
              <a:gd name="connsiteY941" fmla="*/ 532892 h 6858000"/>
              <a:gd name="connsiteX942" fmla="*/ 1309550 w 7467600"/>
              <a:gd name="connsiteY942" fmla="*/ 374031 h 6858000"/>
              <a:gd name="connsiteX943" fmla="*/ 1193673 w 7467600"/>
              <a:gd name="connsiteY943" fmla="*/ 49533 h 6858000"/>
              <a:gd name="connsiteX944" fmla="*/ 1164391 w 7467600"/>
              <a:gd name="connsiteY944" fmla="*/ 0 h 6858000"/>
              <a:gd name="connsiteX945" fmla="*/ 1200666 w 7467600"/>
              <a:gd name="connsiteY945" fmla="*/ 0 h 6858000"/>
              <a:gd name="connsiteX946" fmla="*/ 1223408 w 7467600"/>
              <a:gd name="connsiteY946" fmla="*/ 38996 h 6858000"/>
              <a:gd name="connsiteX947" fmla="*/ 1339635 w 7467600"/>
              <a:gd name="connsiteY947" fmla="*/ 365517 h 6858000"/>
              <a:gd name="connsiteX948" fmla="*/ 1387469 w 7467600"/>
              <a:gd name="connsiteY948" fmla="*/ 523079 h 6858000"/>
              <a:gd name="connsiteX949" fmla="*/ 1452685 w 7467600"/>
              <a:gd name="connsiteY949" fmla="*/ 699806 h 6858000"/>
              <a:gd name="connsiteX950" fmla="*/ 1492092 w 7467600"/>
              <a:gd name="connsiteY950" fmla="*/ 800424 h 6858000"/>
              <a:gd name="connsiteX951" fmla="*/ 1455302 w 7467600"/>
              <a:gd name="connsiteY951" fmla="*/ 632913 h 6858000"/>
              <a:gd name="connsiteX952" fmla="*/ 1222336 w 7467600"/>
              <a:gd name="connsiteY952" fmla="*/ 9480 h 6858000"/>
              <a:gd name="connsiteX953" fmla="*/ 1214634 w 7467600"/>
              <a:gd name="connsiteY953" fmla="*/ 0 h 6858000"/>
              <a:gd name="connsiteX954" fmla="*/ 1289827 w 7467600"/>
              <a:gd name="connsiteY954" fmla="*/ 0 h 6858000"/>
              <a:gd name="connsiteX955" fmla="*/ 1321076 w 7467600"/>
              <a:gd name="connsiteY955" fmla="*/ 59722 h 6858000"/>
              <a:gd name="connsiteX956" fmla="*/ 1512579 w 7467600"/>
              <a:gd name="connsiteY956" fmla="*/ 626441 h 6858000"/>
              <a:gd name="connsiteX957" fmla="*/ 1506076 w 7467600"/>
              <a:gd name="connsiteY957" fmla="*/ 1089289 h 6858000"/>
              <a:gd name="connsiteX958" fmla="*/ 1486346 w 7467600"/>
              <a:gd name="connsiteY958" fmla="*/ 1079919 h 6858000"/>
              <a:gd name="connsiteX959" fmla="*/ 1070511 w 7467600"/>
              <a:gd name="connsiteY959" fmla="*/ 48609 h 6858000"/>
              <a:gd name="connsiteX960" fmla="*/ 1057230 w 7467600"/>
              <a:gd name="connsiteY960" fmla="*/ 0 h 6858000"/>
              <a:gd name="connsiteX961" fmla="*/ 43151 w 7467600"/>
              <a:gd name="connsiteY961" fmla="*/ 0 h 6858000"/>
              <a:gd name="connsiteX962" fmla="*/ 95283 w 7467600"/>
              <a:gd name="connsiteY962" fmla="*/ 0 h 6858000"/>
              <a:gd name="connsiteX963" fmla="*/ 300708 w 7467600"/>
              <a:gd name="connsiteY963" fmla="*/ 154571 h 6858000"/>
              <a:gd name="connsiteX964" fmla="*/ 530414 w 7467600"/>
              <a:gd name="connsiteY964" fmla="*/ 354673 h 6858000"/>
              <a:gd name="connsiteX965" fmla="*/ 333785 w 7467600"/>
              <a:gd name="connsiteY965" fmla="*/ 161564 h 6858000"/>
              <a:gd name="connsiteX966" fmla="*/ 147005 w 7467600"/>
              <a:gd name="connsiteY966" fmla="*/ 0 h 6858000"/>
              <a:gd name="connsiteX967" fmla="*/ 272509 w 7467600"/>
              <a:gd name="connsiteY967" fmla="*/ 0 h 6858000"/>
              <a:gd name="connsiteX968" fmla="*/ 326276 w 7467600"/>
              <a:gd name="connsiteY968" fmla="*/ 45847 h 6858000"/>
              <a:gd name="connsiteX969" fmla="*/ 823759 w 7467600"/>
              <a:gd name="connsiteY969" fmla="*/ 574145 h 6858000"/>
              <a:gd name="connsiteX970" fmla="*/ 811254 w 7467600"/>
              <a:gd name="connsiteY970" fmla="*/ 665546 h 6858000"/>
              <a:gd name="connsiteX971" fmla="*/ 154042 w 7467600"/>
              <a:gd name="connsiteY971" fmla="*/ 261522 h 6858000"/>
              <a:gd name="connsiteX972" fmla="*/ 13550 w 7467600"/>
              <a:gd name="connsiteY972" fmla="*/ 158423 h 6858000"/>
              <a:gd name="connsiteX973" fmla="*/ 0 w 7467600"/>
              <a:gd name="connsiteY973" fmla="*/ 146618 h 6858000"/>
              <a:gd name="connsiteX974" fmla="*/ 0 w 7467600"/>
              <a:gd name="connsiteY974" fmla="*/ 59161 h 6858000"/>
              <a:gd name="connsiteX975" fmla="*/ 45427 w 7467600"/>
              <a:gd name="connsiteY975" fmla="*/ 101078 h 6858000"/>
              <a:gd name="connsiteX976" fmla="*/ 630103 w 7467600"/>
              <a:gd name="connsiteY976" fmla="*/ 485885 h 6858000"/>
              <a:gd name="connsiteX977" fmla="*/ 532040 w 7467600"/>
              <a:gd name="connsiteY977" fmla="*/ 399359 h 6858000"/>
              <a:gd name="connsiteX978" fmla="*/ 517618 w 7467600"/>
              <a:gd name="connsiteY978" fmla="*/ 385726 h 6858000"/>
              <a:gd name="connsiteX979" fmla="*/ 285074 w 7467600"/>
              <a:gd name="connsiteY979" fmla="*/ 182755 h 6858000"/>
              <a:gd name="connsiteX980" fmla="*/ 43151 w 7467600"/>
              <a:gd name="connsiteY98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1019354 w 7467600"/>
              <a:gd name="connsiteY22" fmla="*/ 6315006 h 6858000"/>
              <a:gd name="connsiteX23" fmla="*/ 441046 w 7467600"/>
              <a:gd name="connsiteY23" fmla="*/ 6691153 h 6858000"/>
              <a:gd name="connsiteX24" fmla="*/ 1019354 w 7467600"/>
              <a:gd name="connsiteY24" fmla="*/ 6315006 h 6858000"/>
              <a:gd name="connsiteX25" fmla="*/ 991680 w 7467600"/>
              <a:gd name="connsiteY25" fmla="*/ 6298413 h 6858000"/>
              <a:gd name="connsiteX26" fmla="*/ 409060 w 7467600"/>
              <a:gd name="connsiteY26" fmla="*/ 6671470 h 6858000"/>
              <a:gd name="connsiteX27" fmla="*/ 991680 w 7467600"/>
              <a:gd name="connsiteY27" fmla="*/ 6298413 h 6858000"/>
              <a:gd name="connsiteX28" fmla="*/ 103333 w 7467600"/>
              <a:gd name="connsiteY28" fmla="*/ 5699602 h 6858000"/>
              <a:gd name="connsiteX29" fmla="*/ 233938 w 7467600"/>
              <a:gd name="connsiteY29" fmla="*/ 5809416 h 6858000"/>
              <a:gd name="connsiteX30" fmla="*/ 883580 w 7467600"/>
              <a:gd name="connsiteY30" fmla="*/ 6180710 h 6858000"/>
              <a:gd name="connsiteX31" fmla="*/ 487337 w 7467600"/>
              <a:gd name="connsiteY31" fmla="*/ 5950182 h 6858000"/>
              <a:gd name="connsiteX32" fmla="*/ 354051 w 7467600"/>
              <a:gd name="connsiteY32" fmla="*/ 5854912 h 6858000"/>
              <a:gd name="connsiteX33" fmla="*/ 195436 w 7467600"/>
              <a:gd name="connsiteY33" fmla="*/ 5755068 h 6858000"/>
              <a:gd name="connsiteX34" fmla="*/ 103333 w 7467600"/>
              <a:gd name="connsiteY34" fmla="*/ 5699602 h 6858000"/>
              <a:gd name="connsiteX35" fmla="*/ 5539432 w 7467600"/>
              <a:gd name="connsiteY35" fmla="*/ 5642928 h 6858000"/>
              <a:gd name="connsiteX36" fmla="*/ 5555462 w 7467600"/>
              <a:gd name="connsiteY36" fmla="*/ 5694454 h 6858000"/>
              <a:gd name="connsiteX37" fmla="*/ 5828270 w 7467600"/>
              <a:gd name="connsiteY37" fmla="*/ 6320663 h 6858000"/>
              <a:gd name="connsiteX38" fmla="*/ 5947416 w 7467600"/>
              <a:gd name="connsiteY38" fmla="*/ 6574846 h 6858000"/>
              <a:gd name="connsiteX39" fmla="*/ 5539432 w 7467600"/>
              <a:gd name="connsiteY39" fmla="*/ 5642928 h 6858000"/>
              <a:gd name="connsiteX40" fmla="*/ 51253 w 7467600"/>
              <a:gd name="connsiteY40" fmla="*/ 5631825 h 6858000"/>
              <a:gd name="connsiteX41" fmla="*/ 211622 w 7467600"/>
              <a:gd name="connsiteY41" fmla="*/ 5728803 h 6858000"/>
              <a:gd name="connsiteX42" fmla="*/ 371652 w 7467600"/>
              <a:gd name="connsiteY42" fmla="*/ 5829062 h 6858000"/>
              <a:gd name="connsiteX43" fmla="*/ 505903 w 7467600"/>
              <a:gd name="connsiteY43" fmla="*/ 5925221 h 6858000"/>
              <a:gd name="connsiteX44" fmla="*/ 899240 w 7467600"/>
              <a:gd name="connsiteY44" fmla="*/ 6153068 h 6858000"/>
              <a:gd name="connsiteX45" fmla="*/ 988114 w 7467600"/>
              <a:gd name="connsiteY45" fmla="*/ 6174204 h 6858000"/>
              <a:gd name="connsiteX46" fmla="*/ 845971 w 7467600"/>
              <a:gd name="connsiteY46" fmla="*/ 6067177 h 6858000"/>
              <a:gd name="connsiteX47" fmla="*/ 448057 w 7467600"/>
              <a:gd name="connsiteY47" fmla="*/ 5841376 h 6858000"/>
              <a:gd name="connsiteX48" fmla="*/ 51253 w 7467600"/>
              <a:gd name="connsiteY48" fmla="*/ 5631825 h 6858000"/>
              <a:gd name="connsiteX49" fmla="*/ 2606687 w 7467600"/>
              <a:gd name="connsiteY49" fmla="*/ 5630718 h 6858000"/>
              <a:gd name="connsiteX50" fmla="*/ 2645658 w 7467600"/>
              <a:gd name="connsiteY50" fmla="*/ 6640259 h 6858000"/>
              <a:gd name="connsiteX51" fmla="*/ 2606687 w 7467600"/>
              <a:gd name="connsiteY51" fmla="*/ 5630718 h 6858000"/>
              <a:gd name="connsiteX52" fmla="*/ 3642057 w 7467600"/>
              <a:gd name="connsiteY52" fmla="*/ 5573487 h 6858000"/>
              <a:gd name="connsiteX53" fmla="*/ 3632981 w 7467600"/>
              <a:gd name="connsiteY53" fmla="*/ 5579437 h 6858000"/>
              <a:gd name="connsiteX54" fmla="*/ 3382436 w 7467600"/>
              <a:gd name="connsiteY54" fmla="*/ 5952726 h 6858000"/>
              <a:gd name="connsiteX55" fmla="*/ 3191929 w 7467600"/>
              <a:gd name="connsiteY55" fmla="*/ 6662669 h 6858000"/>
              <a:gd name="connsiteX56" fmla="*/ 3369898 w 7467600"/>
              <a:gd name="connsiteY56" fmla="*/ 6081771 h 6858000"/>
              <a:gd name="connsiteX57" fmla="*/ 3642057 w 7467600"/>
              <a:gd name="connsiteY57" fmla="*/ 5573487 h 6858000"/>
              <a:gd name="connsiteX58" fmla="*/ 2650666 w 7467600"/>
              <a:gd name="connsiteY58" fmla="*/ 5530686 h 6858000"/>
              <a:gd name="connsiteX59" fmla="*/ 2650249 w 7467600"/>
              <a:gd name="connsiteY59" fmla="*/ 5532101 h 6858000"/>
              <a:gd name="connsiteX60" fmla="*/ 2663808 w 7467600"/>
              <a:gd name="connsiteY60" fmla="*/ 6535215 h 6858000"/>
              <a:gd name="connsiteX61" fmla="*/ 2665418 w 7467600"/>
              <a:gd name="connsiteY61" fmla="*/ 6132756 h 6858000"/>
              <a:gd name="connsiteX62" fmla="*/ 2650666 w 7467600"/>
              <a:gd name="connsiteY62" fmla="*/ 5530686 h 6858000"/>
              <a:gd name="connsiteX63" fmla="*/ 2680277 w 7467600"/>
              <a:gd name="connsiteY63" fmla="*/ 5479204 h 6858000"/>
              <a:gd name="connsiteX64" fmla="*/ 2678972 w 7467600"/>
              <a:gd name="connsiteY64" fmla="*/ 5481582 h 6858000"/>
              <a:gd name="connsiteX65" fmla="*/ 2696666 w 7467600"/>
              <a:gd name="connsiteY65" fmla="*/ 6133836 h 6858000"/>
              <a:gd name="connsiteX66" fmla="*/ 2695769 w 7467600"/>
              <a:gd name="connsiteY66" fmla="*/ 6390955 h 6858000"/>
              <a:gd name="connsiteX67" fmla="*/ 2739893 w 7467600"/>
              <a:gd name="connsiteY67" fmla="*/ 6108357 h 6858000"/>
              <a:gd name="connsiteX68" fmla="*/ 2680277 w 7467600"/>
              <a:gd name="connsiteY68" fmla="*/ 5479204 h 6858000"/>
              <a:gd name="connsiteX69" fmla="*/ 1132195 w 7467600"/>
              <a:gd name="connsiteY69" fmla="*/ 5467980 h 6858000"/>
              <a:gd name="connsiteX70" fmla="*/ 1679056 w 7467600"/>
              <a:gd name="connsiteY70" fmla="*/ 5516907 h 6858000"/>
              <a:gd name="connsiteX71" fmla="*/ 2128648 w 7467600"/>
              <a:gd name="connsiteY71" fmla="*/ 5474249 h 6858000"/>
              <a:gd name="connsiteX72" fmla="*/ 1825619 w 7467600"/>
              <a:gd name="connsiteY72" fmla="*/ 5478447 h 6858000"/>
              <a:gd name="connsiteX73" fmla="*/ 1737798 w 7467600"/>
              <a:gd name="connsiteY73" fmla="*/ 5483353 h 6858000"/>
              <a:gd name="connsiteX74" fmla="*/ 1132195 w 7467600"/>
              <a:gd name="connsiteY74" fmla="*/ 5467980 h 6858000"/>
              <a:gd name="connsiteX75" fmla="*/ 6844835 w 7467600"/>
              <a:gd name="connsiteY75" fmla="*/ 5424988 h 6858000"/>
              <a:gd name="connsiteX76" fmla="*/ 6879594 w 7467600"/>
              <a:gd name="connsiteY76" fmla="*/ 5424547 h 6858000"/>
              <a:gd name="connsiteX77" fmla="*/ 7379510 w 7467600"/>
              <a:gd name="connsiteY77" fmla="*/ 5755454 h 6858000"/>
              <a:gd name="connsiteX78" fmla="*/ 7467600 w 7467600"/>
              <a:gd name="connsiteY78" fmla="*/ 5845526 h 6858000"/>
              <a:gd name="connsiteX79" fmla="*/ 7467600 w 7467600"/>
              <a:gd name="connsiteY79" fmla="*/ 5925131 h 6858000"/>
              <a:gd name="connsiteX80" fmla="*/ 7271900 w 7467600"/>
              <a:gd name="connsiteY80" fmla="*/ 5734551 h 6858000"/>
              <a:gd name="connsiteX81" fmla="*/ 7015907 w 7467600"/>
              <a:gd name="connsiteY81" fmla="*/ 5541548 h 6858000"/>
              <a:gd name="connsiteX82" fmla="*/ 7259646 w 7467600"/>
              <a:gd name="connsiteY82" fmla="*/ 5765985 h 6858000"/>
              <a:gd name="connsiteX83" fmla="*/ 7467600 w 7467600"/>
              <a:gd name="connsiteY83" fmla="*/ 5971257 h 6858000"/>
              <a:gd name="connsiteX84" fmla="*/ 7467600 w 7467600"/>
              <a:gd name="connsiteY84" fmla="*/ 6012219 h 6858000"/>
              <a:gd name="connsiteX85" fmla="*/ 7240170 w 7467600"/>
              <a:gd name="connsiteY85" fmla="*/ 5787985 h 6858000"/>
              <a:gd name="connsiteX86" fmla="*/ 6946849 w 7467600"/>
              <a:gd name="connsiteY86" fmla="*/ 5523271 h 6858000"/>
              <a:gd name="connsiteX87" fmla="*/ 6946972 w 7467600"/>
              <a:gd name="connsiteY87" fmla="*/ 5526491 h 6858000"/>
              <a:gd name="connsiteX88" fmla="*/ 7105827 w 7467600"/>
              <a:gd name="connsiteY88" fmla="*/ 5718700 h 6858000"/>
              <a:gd name="connsiteX89" fmla="*/ 7356878 w 7467600"/>
              <a:gd name="connsiteY89" fmla="*/ 5981332 h 6858000"/>
              <a:gd name="connsiteX90" fmla="*/ 7467600 w 7467600"/>
              <a:gd name="connsiteY90" fmla="*/ 6117703 h 6858000"/>
              <a:gd name="connsiteX91" fmla="*/ 7467600 w 7467600"/>
              <a:gd name="connsiteY91" fmla="*/ 6163634 h 6858000"/>
              <a:gd name="connsiteX92" fmla="*/ 7403637 w 7467600"/>
              <a:gd name="connsiteY92" fmla="*/ 6083957 h 6858000"/>
              <a:gd name="connsiteX93" fmla="*/ 7254615 w 7467600"/>
              <a:gd name="connsiteY93" fmla="*/ 5911918 h 6858000"/>
              <a:gd name="connsiteX94" fmla="*/ 7312589 w 7467600"/>
              <a:gd name="connsiteY94" fmla="*/ 5982309 h 6858000"/>
              <a:gd name="connsiteX95" fmla="*/ 7448321 w 7467600"/>
              <a:gd name="connsiteY95" fmla="*/ 6190991 h 6858000"/>
              <a:gd name="connsiteX96" fmla="*/ 7467600 w 7467600"/>
              <a:gd name="connsiteY96" fmla="*/ 6221686 h 6858000"/>
              <a:gd name="connsiteX97" fmla="*/ 7467600 w 7467600"/>
              <a:gd name="connsiteY97" fmla="*/ 6334256 h 6858000"/>
              <a:gd name="connsiteX98" fmla="*/ 7454976 w 7467600"/>
              <a:gd name="connsiteY98" fmla="*/ 6318297 h 6858000"/>
              <a:gd name="connsiteX99" fmla="*/ 7042773 w 7467600"/>
              <a:gd name="connsiteY99" fmla="*/ 5734011 h 6858000"/>
              <a:gd name="connsiteX100" fmla="*/ 6844835 w 7467600"/>
              <a:gd name="connsiteY100" fmla="*/ 5424988 h 6858000"/>
              <a:gd name="connsiteX101" fmla="*/ 1456157 w 7467600"/>
              <a:gd name="connsiteY101" fmla="*/ 5371404 h 6858000"/>
              <a:gd name="connsiteX102" fmla="*/ 1244432 w 7467600"/>
              <a:gd name="connsiteY102" fmla="*/ 5385601 h 6858000"/>
              <a:gd name="connsiteX103" fmla="*/ 973990 w 7467600"/>
              <a:gd name="connsiteY103" fmla="*/ 5424940 h 6858000"/>
              <a:gd name="connsiteX104" fmla="*/ 1103809 w 7467600"/>
              <a:gd name="connsiteY104" fmla="*/ 5433720 h 6858000"/>
              <a:gd name="connsiteX105" fmla="*/ 1123454 w 7467600"/>
              <a:gd name="connsiteY105" fmla="*/ 5435727 h 6858000"/>
              <a:gd name="connsiteX106" fmla="*/ 1737017 w 7467600"/>
              <a:gd name="connsiteY106" fmla="*/ 5452183 h 6858000"/>
              <a:gd name="connsiteX107" fmla="*/ 1824397 w 7467600"/>
              <a:gd name="connsiteY107" fmla="*/ 5447757 h 6858000"/>
              <a:gd name="connsiteX108" fmla="*/ 2070059 w 7467600"/>
              <a:gd name="connsiteY108" fmla="*/ 5441660 h 6858000"/>
              <a:gd name="connsiteX109" fmla="*/ 1456157 w 7467600"/>
              <a:gd name="connsiteY109" fmla="*/ 5371404 h 6858000"/>
              <a:gd name="connsiteX110" fmla="*/ 4988186 w 7467600"/>
              <a:gd name="connsiteY110" fmla="*/ 5216467 h 6858000"/>
              <a:gd name="connsiteX111" fmla="*/ 4777334 w 7467600"/>
              <a:gd name="connsiteY111" fmla="*/ 5406072 h 6858000"/>
              <a:gd name="connsiteX112" fmla="*/ 4718341 w 7467600"/>
              <a:gd name="connsiteY112" fmla="*/ 5468043 h 6858000"/>
              <a:gd name="connsiteX113" fmla="*/ 4604655 w 7467600"/>
              <a:gd name="connsiteY113" fmla="*/ 5583434 h 6858000"/>
              <a:gd name="connsiteX114" fmla="*/ 4565074 w 7467600"/>
              <a:gd name="connsiteY114" fmla="*/ 5618550 h 6858000"/>
              <a:gd name="connsiteX115" fmla="*/ 4988186 w 7467600"/>
              <a:gd name="connsiteY115" fmla="*/ 5216467 h 6858000"/>
              <a:gd name="connsiteX116" fmla="*/ 4978032 w 7467600"/>
              <a:gd name="connsiteY116" fmla="*/ 5183809 h 6858000"/>
              <a:gd name="connsiteX117" fmla="*/ 4463413 w 7467600"/>
              <a:gd name="connsiteY117" fmla="*/ 5615162 h 6858000"/>
              <a:gd name="connsiteX118" fmla="*/ 4358134 w 7467600"/>
              <a:gd name="connsiteY118" fmla="*/ 5742791 h 6858000"/>
              <a:gd name="connsiteX119" fmla="*/ 4376219 w 7467600"/>
              <a:gd name="connsiteY119" fmla="*/ 5729027 h 6858000"/>
              <a:gd name="connsiteX120" fmla="*/ 4582340 w 7467600"/>
              <a:gd name="connsiteY120" fmla="*/ 5561037 h 6858000"/>
              <a:gd name="connsiteX121" fmla="*/ 4694684 w 7467600"/>
              <a:gd name="connsiteY121" fmla="*/ 5447098 h 6858000"/>
              <a:gd name="connsiteX122" fmla="*/ 4754123 w 7467600"/>
              <a:gd name="connsiteY122" fmla="*/ 5384643 h 6858000"/>
              <a:gd name="connsiteX123" fmla="*/ 4978032 w 7467600"/>
              <a:gd name="connsiteY123" fmla="*/ 5183809 h 6858000"/>
              <a:gd name="connsiteX124" fmla="*/ 1903353 w 7467600"/>
              <a:gd name="connsiteY124" fmla="*/ 5044827 h 6858000"/>
              <a:gd name="connsiteX125" fmla="*/ 1936931 w 7467600"/>
              <a:gd name="connsiteY125" fmla="*/ 5093954 h 6858000"/>
              <a:gd name="connsiteX126" fmla="*/ 2195868 w 7467600"/>
              <a:gd name="connsiteY126" fmla="*/ 5396574 h 6858000"/>
              <a:gd name="connsiteX127" fmla="*/ 2088852 w 7467600"/>
              <a:gd name="connsiteY127" fmla="*/ 5166123 h 6858000"/>
              <a:gd name="connsiteX128" fmla="*/ 1958241 w 7467600"/>
              <a:gd name="connsiteY128" fmla="*/ 5067955 h 6858000"/>
              <a:gd name="connsiteX129" fmla="*/ 1903353 w 7467600"/>
              <a:gd name="connsiteY129" fmla="*/ 5044827 h 6858000"/>
              <a:gd name="connsiteX130" fmla="*/ 1979378 w 7467600"/>
              <a:gd name="connsiteY130" fmla="*/ 4769504 h 6858000"/>
              <a:gd name="connsiteX131" fmla="*/ 2882120 w 7467600"/>
              <a:gd name="connsiteY131" fmla="*/ 5064547 h 6858000"/>
              <a:gd name="connsiteX132" fmla="*/ 2793103 w 7467600"/>
              <a:gd name="connsiteY132" fmla="*/ 5039699 h 6858000"/>
              <a:gd name="connsiteX133" fmla="*/ 2770041 w 7467600"/>
              <a:gd name="connsiteY133" fmla="*/ 5033634 h 6858000"/>
              <a:gd name="connsiteX134" fmla="*/ 1979378 w 7467600"/>
              <a:gd name="connsiteY134" fmla="*/ 4769504 h 6858000"/>
              <a:gd name="connsiteX135" fmla="*/ 1927410 w 7467600"/>
              <a:gd name="connsiteY135" fmla="*/ 4716164 h 6858000"/>
              <a:gd name="connsiteX136" fmla="*/ 1959587 w 7467600"/>
              <a:gd name="connsiteY136" fmla="*/ 4728849 h 6858000"/>
              <a:gd name="connsiteX137" fmla="*/ 2777707 w 7467600"/>
              <a:gd name="connsiteY137" fmla="*/ 5003991 h 6858000"/>
              <a:gd name="connsiteX138" fmla="*/ 2800768 w 7467600"/>
              <a:gd name="connsiteY138" fmla="*/ 5010056 h 6858000"/>
              <a:gd name="connsiteX139" fmla="*/ 2879408 w 7467600"/>
              <a:gd name="connsiteY139" fmla="*/ 5031590 h 6858000"/>
              <a:gd name="connsiteX140" fmla="*/ 2862295 w 7467600"/>
              <a:gd name="connsiteY140" fmla="*/ 5022958 h 6858000"/>
              <a:gd name="connsiteX141" fmla="*/ 2813343 w 7467600"/>
              <a:gd name="connsiteY141" fmla="*/ 4998369 h 6858000"/>
              <a:gd name="connsiteX142" fmla="*/ 2646245 w 7467600"/>
              <a:gd name="connsiteY142" fmla="*/ 4930999 h 6858000"/>
              <a:gd name="connsiteX143" fmla="*/ 1999243 w 7467600"/>
              <a:gd name="connsiteY143" fmla="*/ 4730524 h 6858000"/>
              <a:gd name="connsiteX144" fmla="*/ 1979527 w 7467600"/>
              <a:gd name="connsiteY144" fmla="*/ 4726651 h 6858000"/>
              <a:gd name="connsiteX145" fmla="*/ 1927410 w 7467600"/>
              <a:gd name="connsiteY145" fmla="*/ 4716164 h 6858000"/>
              <a:gd name="connsiteX146" fmla="*/ 1997014 w 7467600"/>
              <a:gd name="connsiteY146" fmla="*/ 4698007 h 6858000"/>
              <a:gd name="connsiteX147" fmla="*/ 2005458 w 7467600"/>
              <a:gd name="connsiteY147" fmla="*/ 4699540 h 6858000"/>
              <a:gd name="connsiteX148" fmla="*/ 2657186 w 7467600"/>
              <a:gd name="connsiteY148" fmla="*/ 4901687 h 6858000"/>
              <a:gd name="connsiteX149" fmla="*/ 2826662 w 7467600"/>
              <a:gd name="connsiteY149" fmla="*/ 4970362 h 6858000"/>
              <a:gd name="connsiteX150" fmla="*/ 2876100 w 7467600"/>
              <a:gd name="connsiteY150" fmla="*/ 4995397 h 6858000"/>
              <a:gd name="connsiteX151" fmla="*/ 3042600 w 7467600"/>
              <a:gd name="connsiteY151" fmla="*/ 5059532 h 6858000"/>
              <a:gd name="connsiteX152" fmla="*/ 1997014 w 7467600"/>
              <a:gd name="connsiteY152" fmla="*/ 4698007 h 6858000"/>
              <a:gd name="connsiteX153" fmla="*/ 2305292 w 7467600"/>
              <a:gd name="connsiteY153" fmla="*/ 4219492 h 6858000"/>
              <a:gd name="connsiteX154" fmla="*/ 3360922 w 7467600"/>
              <a:gd name="connsiteY154" fmla="*/ 4529373 h 6858000"/>
              <a:gd name="connsiteX155" fmla="*/ 3492420 w 7467600"/>
              <a:gd name="connsiteY155" fmla="*/ 4510145 h 6858000"/>
              <a:gd name="connsiteX156" fmla="*/ 3364086 w 7467600"/>
              <a:gd name="connsiteY156" fmla="*/ 4480340 h 6858000"/>
              <a:gd name="connsiteX157" fmla="*/ 3225818 w 7467600"/>
              <a:gd name="connsiteY157" fmla="*/ 4411822 h 6858000"/>
              <a:gd name="connsiteX158" fmla="*/ 3129696 w 7467600"/>
              <a:gd name="connsiteY158" fmla="*/ 4360704 h 6858000"/>
              <a:gd name="connsiteX159" fmla="*/ 2814545 w 7467600"/>
              <a:gd name="connsiteY159" fmla="*/ 4282955 h 6858000"/>
              <a:gd name="connsiteX160" fmla="*/ 2305292 w 7467600"/>
              <a:gd name="connsiteY160" fmla="*/ 4219492 h 6858000"/>
              <a:gd name="connsiteX161" fmla="*/ 2626982 w 7467600"/>
              <a:gd name="connsiteY161" fmla="*/ 4206450 h 6858000"/>
              <a:gd name="connsiteX162" fmla="*/ 2490617 w 7467600"/>
              <a:gd name="connsiteY162" fmla="*/ 4206951 h 6858000"/>
              <a:gd name="connsiteX163" fmla="*/ 2819869 w 7467600"/>
              <a:gd name="connsiteY163" fmla="*/ 4252936 h 6858000"/>
              <a:gd name="connsiteX164" fmla="*/ 3143018 w 7467600"/>
              <a:gd name="connsiteY164" fmla="*/ 4332698 h 6858000"/>
              <a:gd name="connsiteX165" fmla="*/ 3241520 w 7467600"/>
              <a:gd name="connsiteY165" fmla="*/ 4385112 h 6858000"/>
              <a:gd name="connsiteX166" fmla="*/ 3374575 w 7467600"/>
              <a:gd name="connsiteY166" fmla="*/ 4451517 h 6858000"/>
              <a:gd name="connsiteX167" fmla="*/ 3505221 w 7467600"/>
              <a:gd name="connsiteY167" fmla="*/ 4480757 h 6858000"/>
              <a:gd name="connsiteX168" fmla="*/ 2626982 w 7467600"/>
              <a:gd name="connsiteY168" fmla="*/ 4206450 h 6858000"/>
              <a:gd name="connsiteX169" fmla="*/ 1310106 w 7467600"/>
              <a:gd name="connsiteY169" fmla="*/ 3943217 h 6858000"/>
              <a:gd name="connsiteX170" fmla="*/ 854994 w 7467600"/>
              <a:gd name="connsiteY170" fmla="*/ 4399136 h 6858000"/>
              <a:gd name="connsiteX171" fmla="*/ 742462 w 7467600"/>
              <a:gd name="connsiteY171" fmla="*/ 4594648 h 6858000"/>
              <a:gd name="connsiteX172" fmla="*/ 820602 w 7467600"/>
              <a:gd name="connsiteY172" fmla="*/ 4485915 h 6858000"/>
              <a:gd name="connsiteX173" fmla="*/ 878295 w 7467600"/>
              <a:gd name="connsiteY173" fmla="*/ 4403594 h 6858000"/>
              <a:gd name="connsiteX174" fmla="*/ 1240607 w 7467600"/>
              <a:gd name="connsiteY174" fmla="*/ 4010401 h 6858000"/>
              <a:gd name="connsiteX175" fmla="*/ 1310106 w 7467600"/>
              <a:gd name="connsiteY175" fmla="*/ 3943217 h 6858000"/>
              <a:gd name="connsiteX176" fmla="*/ 1423113 w 7467600"/>
              <a:gd name="connsiteY176" fmla="*/ 3874565 h 6858000"/>
              <a:gd name="connsiteX177" fmla="*/ 1260565 w 7467600"/>
              <a:gd name="connsiteY177" fmla="*/ 4031982 h 6858000"/>
              <a:gd name="connsiteX178" fmla="*/ 901900 w 7467600"/>
              <a:gd name="connsiteY178" fmla="*/ 4421236 h 6858000"/>
              <a:gd name="connsiteX179" fmla="*/ 845044 w 7467600"/>
              <a:gd name="connsiteY179" fmla="*/ 4502436 h 6858000"/>
              <a:gd name="connsiteX180" fmla="*/ 685926 w 7467600"/>
              <a:gd name="connsiteY180" fmla="*/ 4703069 h 6858000"/>
              <a:gd name="connsiteX181" fmla="*/ 684248 w 7467600"/>
              <a:gd name="connsiteY181" fmla="*/ 4706721 h 6858000"/>
              <a:gd name="connsiteX182" fmla="*/ 1423113 w 7467600"/>
              <a:gd name="connsiteY182" fmla="*/ 3874565 h 6858000"/>
              <a:gd name="connsiteX183" fmla="*/ 3316479 w 7467600"/>
              <a:gd name="connsiteY183" fmla="*/ 3872136 h 6858000"/>
              <a:gd name="connsiteX184" fmla="*/ 3546806 w 7467600"/>
              <a:gd name="connsiteY184" fmla="*/ 4356139 h 6858000"/>
              <a:gd name="connsiteX185" fmla="*/ 3364433 w 7467600"/>
              <a:gd name="connsiteY185" fmla="*/ 3953121 h 6858000"/>
              <a:gd name="connsiteX186" fmla="*/ 3316479 w 7467600"/>
              <a:gd name="connsiteY186" fmla="*/ 3872136 h 6858000"/>
              <a:gd name="connsiteX187" fmla="*/ 3291335 w 7467600"/>
              <a:gd name="connsiteY187" fmla="*/ 3767420 h 6858000"/>
              <a:gd name="connsiteX188" fmla="*/ 3390805 w 7467600"/>
              <a:gd name="connsiteY188" fmla="*/ 3937163 h 6858000"/>
              <a:gd name="connsiteX189" fmla="*/ 3579062 w 7467600"/>
              <a:gd name="connsiteY189" fmla="*/ 4359040 h 6858000"/>
              <a:gd name="connsiteX190" fmla="*/ 3467355 w 7467600"/>
              <a:gd name="connsiteY190" fmla="*/ 3988130 h 6858000"/>
              <a:gd name="connsiteX191" fmla="*/ 3310753 w 7467600"/>
              <a:gd name="connsiteY191" fmla="*/ 3787140 h 6858000"/>
              <a:gd name="connsiteX192" fmla="*/ 3291335 w 7467600"/>
              <a:gd name="connsiteY192" fmla="*/ 3767420 h 6858000"/>
              <a:gd name="connsiteX193" fmla="*/ 1635889 w 7467600"/>
              <a:gd name="connsiteY193" fmla="*/ 3709494 h 6858000"/>
              <a:gd name="connsiteX194" fmla="*/ 1634800 w 7467600"/>
              <a:gd name="connsiteY194" fmla="*/ 3731111 h 6858000"/>
              <a:gd name="connsiteX195" fmla="*/ 1635889 w 7467600"/>
              <a:gd name="connsiteY195" fmla="*/ 3709494 h 6858000"/>
              <a:gd name="connsiteX196" fmla="*/ 1510397 w 7467600"/>
              <a:gd name="connsiteY196" fmla="*/ 3684705 h 6858000"/>
              <a:gd name="connsiteX197" fmla="*/ 1146550 w 7467600"/>
              <a:gd name="connsiteY197" fmla="*/ 3802012 h 6858000"/>
              <a:gd name="connsiteX198" fmla="*/ 698834 w 7467600"/>
              <a:gd name="connsiteY198" fmla="*/ 3952272 h 6858000"/>
              <a:gd name="connsiteX199" fmla="*/ 34256 w 7467600"/>
              <a:gd name="connsiteY199" fmla="*/ 4347603 h 6858000"/>
              <a:gd name="connsiteX200" fmla="*/ 527241 w 7467600"/>
              <a:gd name="connsiteY200" fmla="*/ 4065078 h 6858000"/>
              <a:gd name="connsiteX201" fmla="*/ 1510397 w 7467600"/>
              <a:gd name="connsiteY201" fmla="*/ 3684705 h 6858000"/>
              <a:gd name="connsiteX202" fmla="*/ 1313114 w 7467600"/>
              <a:gd name="connsiteY202" fmla="*/ 3655216 h 6858000"/>
              <a:gd name="connsiteX203" fmla="*/ 1109304 w 7467600"/>
              <a:gd name="connsiteY203" fmla="*/ 3669030 h 6858000"/>
              <a:gd name="connsiteX204" fmla="*/ 8129 w 7467600"/>
              <a:gd name="connsiteY204" fmla="*/ 4330519 h 6858000"/>
              <a:gd name="connsiteX205" fmla="*/ 687572 w 7467600"/>
              <a:gd name="connsiteY205" fmla="*/ 3925629 h 6858000"/>
              <a:gd name="connsiteX206" fmla="*/ 1138365 w 7467600"/>
              <a:gd name="connsiteY206" fmla="*/ 3774515 h 6858000"/>
              <a:gd name="connsiteX207" fmla="*/ 1505579 w 7467600"/>
              <a:gd name="connsiteY207" fmla="*/ 3655526 h 6858000"/>
              <a:gd name="connsiteX208" fmla="*/ 1313114 w 7467600"/>
              <a:gd name="connsiteY208" fmla="*/ 3655216 h 6858000"/>
              <a:gd name="connsiteX209" fmla="*/ 3655073 w 7467600"/>
              <a:gd name="connsiteY209" fmla="*/ 3650884 h 6858000"/>
              <a:gd name="connsiteX210" fmla="*/ 3989938 w 7467600"/>
              <a:gd name="connsiteY210" fmla="*/ 3991685 h 6858000"/>
              <a:gd name="connsiteX211" fmla="*/ 4393907 w 7467600"/>
              <a:gd name="connsiteY211" fmla="*/ 4261258 h 6858000"/>
              <a:gd name="connsiteX212" fmla="*/ 4648051 w 7467600"/>
              <a:gd name="connsiteY212" fmla="*/ 4374051 h 6858000"/>
              <a:gd name="connsiteX213" fmla="*/ 4383389 w 7467600"/>
              <a:gd name="connsiteY213" fmla="*/ 4184369 h 6858000"/>
              <a:gd name="connsiteX214" fmla="*/ 4165508 w 7467600"/>
              <a:gd name="connsiteY214" fmla="*/ 4035196 h 6858000"/>
              <a:gd name="connsiteX215" fmla="*/ 4068162 w 7467600"/>
              <a:gd name="connsiteY215" fmla="*/ 3953394 h 6858000"/>
              <a:gd name="connsiteX216" fmla="*/ 3981416 w 7467600"/>
              <a:gd name="connsiteY216" fmla="*/ 3880482 h 6858000"/>
              <a:gd name="connsiteX217" fmla="*/ 3800147 w 7467600"/>
              <a:gd name="connsiteY217" fmla="*/ 3749872 h 6858000"/>
              <a:gd name="connsiteX218" fmla="*/ 3655073 w 7467600"/>
              <a:gd name="connsiteY218" fmla="*/ 3650884 h 6858000"/>
              <a:gd name="connsiteX219" fmla="*/ 3670252 w 7467600"/>
              <a:gd name="connsiteY219" fmla="*/ 3622798 h 6858000"/>
              <a:gd name="connsiteX220" fmla="*/ 3817258 w 7467600"/>
              <a:gd name="connsiteY220" fmla="*/ 3723577 h 6858000"/>
              <a:gd name="connsiteX221" fmla="*/ 4000461 w 7467600"/>
              <a:gd name="connsiteY221" fmla="*/ 3855966 h 6858000"/>
              <a:gd name="connsiteX222" fmla="*/ 4088180 w 7467600"/>
              <a:gd name="connsiteY222" fmla="*/ 3929774 h 6858000"/>
              <a:gd name="connsiteX223" fmla="*/ 4184555 w 7467600"/>
              <a:gd name="connsiteY223" fmla="*/ 4010683 h 6858000"/>
              <a:gd name="connsiteX224" fmla="*/ 4399563 w 7467600"/>
              <a:gd name="connsiteY224" fmla="*/ 4158106 h 6858000"/>
              <a:gd name="connsiteX225" fmla="*/ 4684469 w 7467600"/>
              <a:gd name="connsiteY225" fmla="*/ 4364680 h 6858000"/>
              <a:gd name="connsiteX226" fmla="*/ 4690271 w 7467600"/>
              <a:gd name="connsiteY226" fmla="*/ 4370034 h 6858000"/>
              <a:gd name="connsiteX227" fmla="*/ 4136093 w 7467600"/>
              <a:gd name="connsiteY227" fmla="*/ 3858466 h 6858000"/>
              <a:gd name="connsiteX228" fmla="*/ 3670252 w 7467600"/>
              <a:gd name="connsiteY228" fmla="*/ 3622798 h 6858000"/>
              <a:gd name="connsiteX229" fmla="*/ 4440129 w 7467600"/>
              <a:gd name="connsiteY229" fmla="*/ 3448571 h 6858000"/>
              <a:gd name="connsiteX230" fmla="*/ 4856525 w 7467600"/>
              <a:gd name="connsiteY230" fmla="*/ 3915351 h 6858000"/>
              <a:gd name="connsiteX231" fmla="*/ 5059055 w 7467600"/>
              <a:gd name="connsiteY231" fmla="*/ 4108918 h 6858000"/>
              <a:gd name="connsiteX232" fmla="*/ 5290070 w 7467600"/>
              <a:gd name="connsiteY232" fmla="*/ 4263619 h 6858000"/>
              <a:gd name="connsiteX233" fmla="*/ 4834991 w 7467600"/>
              <a:gd name="connsiteY233" fmla="*/ 3830985 h 6858000"/>
              <a:gd name="connsiteX234" fmla="*/ 4440129 w 7467600"/>
              <a:gd name="connsiteY234" fmla="*/ 3448571 h 6858000"/>
              <a:gd name="connsiteX235" fmla="*/ 4441737 w 7467600"/>
              <a:gd name="connsiteY235" fmla="*/ 3399734 h 6858000"/>
              <a:gd name="connsiteX236" fmla="*/ 4431236 w 7467600"/>
              <a:gd name="connsiteY236" fmla="*/ 3400954 h 6858000"/>
              <a:gd name="connsiteX237" fmla="*/ 4557150 w 7467600"/>
              <a:gd name="connsiteY237" fmla="*/ 3510023 h 6858000"/>
              <a:gd name="connsiteX238" fmla="*/ 4856936 w 7467600"/>
              <a:gd name="connsiteY238" fmla="*/ 3809146 h 6858000"/>
              <a:gd name="connsiteX239" fmla="*/ 5111996 w 7467600"/>
              <a:gd name="connsiteY239" fmla="*/ 4065759 h 6858000"/>
              <a:gd name="connsiteX240" fmla="*/ 5388878 w 7467600"/>
              <a:gd name="connsiteY240" fmla="*/ 4300185 h 6858000"/>
              <a:gd name="connsiteX241" fmla="*/ 5425556 w 7467600"/>
              <a:gd name="connsiteY241" fmla="*/ 4308967 h 6858000"/>
              <a:gd name="connsiteX242" fmla="*/ 4943646 w 7467600"/>
              <a:gd name="connsiteY242" fmla="*/ 3822916 h 6858000"/>
              <a:gd name="connsiteX243" fmla="*/ 4594837 w 7467600"/>
              <a:gd name="connsiteY243" fmla="*/ 3532274 h 6858000"/>
              <a:gd name="connsiteX244" fmla="*/ 4441737 w 7467600"/>
              <a:gd name="connsiteY244" fmla="*/ 3399734 h 6858000"/>
              <a:gd name="connsiteX245" fmla="*/ 5425834 w 7467600"/>
              <a:gd name="connsiteY245" fmla="*/ 3162785 h 6858000"/>
              <a:gd name="connsiteX246" fmla="*/ 5401644 w 7467600"/>
              <a:gd name="connsiteY246" fmla="*/ 3617847 h 6858000"/>
              <a:gd name="connsiteX247" fmla="*/ 5467256 w 7467600"/>
              <a:gd name="connsiteY247" fmla="*/ 4175494 h 6858000"/>
              <a:gd name="connsiteX248" fmla="*/ 5448069 w 7467600"/>
              <a:gd name="connsiteY248" fmla="*/ 3567554 h 6858000"/>
              <a:gd name="connsiteX249" fmla="*/ 5425834 w 7467600"/>
              <a:gd name="connsiteY249" fmla="*/ 3162785 h 6858000"/>
              <a:gd name="connsiteX250" fmla="*/ 1318687 w 7467600"/>
              <a:gd name="connsiteY250" fmla="*/ 3113840 h 6858000"/>
              <a:gd name="connsiteX251" fmla="*/ 1066793 w 7467600"/>
              <a:gd name="connsiteY251" fmla="*/ 3212171 h 6858000"/>
              <a:gd name="connsiteX252" fmla="*/ 993319 w 7467600"/>
              <a:gd name="connsiteY252" fmla="*/ 3247648 h 6858000"/>
              <a:gd name="connsiteX253" fmla="*/ 853081 w 7467600"/>
              <a:gd name="connsiteY253" fmla="*/ 3312410 h 6858000"/>
              <a:gd name="connsiteX254" fmla="*/ 805957 w 7467600"/>
              <a:gd name="connsiteY254" fmla="*/ 3330443 h 6858000"/>
              <a:gd name="connsiteX255" fmla="*/ 1318687 w 7467600"/>
              <a:gd name="connsiteY255" fmla="*/ 3113840 h 6858000"/>
              <a:gd name="connsiteX256" fmla="*/ 5453702 w 7467600"/>
              <a:gd name="connsiteY256" fmla="*/ 3090882 h 6858000"/>
              <a:gd name="connsiteX257" fmla="*/ 5480135 w 7467600"/>
              <a:gd name="connsiteY257" fmla="*/ 3565802 h 6858000"/>
              <a:gd name="connsiteX258" fmla="*/ 5499023 w 7467600"/>
              <a:gd name="connsiteY258" fmla="*/ 4166310 h 6858000"/>
              <a:gd name="connsiteX259" fmla="*/ 5547022 w 7467600"/>
              <a:gd name="connsiteY259" fmla="*/ 3607838 h 6858000"/>
              <a:gd name="connsiteX260" fmla="*/ 5515964 w 7467600"/>
              <a:gd name="connsiteY260" fmla="*/ 3378541 h 6858000"/>
              <a:gd name="connsiteX261" fmla="*/ 5453702 w 7467600"/>
              <a:gd name="connsiteY261" fmla="*/ 3090882 h 6858000"/>
              <a:gd name="connsiteX262" fmla="*/ 1238695 w 7467600"/>
              <a:gd name="connsiteY262" fmla="*/ 3076820 h 6858000"/>
              <a:gd name="connsiteX263" fmla="*/ 716371 w 7467600"/>
              <a:gd name="connsiteY263" fmla="*/ 3293249 h 6858000"/>
              <a:gd name="connsiteX264" fmla="*/ 579522 w 7467600"/>
              <a:gd name="connsiteY264" fmla="*/ 3371759 h 6858000"/>
              <a:gd name="connsiteX265" fmla="*/ 600288 w 7467600"/>
              <a:gd name="connsiteY265" fmla="*/ 3365555 h 6858000"/>
              <a:gd name="connsiteX266" fmla="*/ 840692 w 7467600"/>
              <a:gd name="connsiteY266" fmla="*/ 3284921 h 6858000"/>
              <a:gd name="connsiteX267" fmla="*/ 979248 w 7467600"/>
              <a:gd name="connsiteY267" fmla="*/ 3221003 h 6858000"/>
              <a:gd name="connsiteX268" fmla="*/ 1053282 w 7467600"/>
              <a:gd name="connsiteY268" fmla="*/ 3185247 h 6858000"/>
              <a:gd name="connsiteX269" fmla="*/ 1320603 w 7467600"/>
              <a:gd name="connsiteY269" fmla="*/ 3081281 h 6858000"/>
              <a:gd name="connsiteX270" fmla="*/ 1238695 w 7467600"/>
              <a:gd name="connsiteY270" fmla="*/ 3076820 h 6858000"/>
              <a:gd name="connsiteX271" fmla="*/ 5425627 w 7467600"/>
              <a:gd name="connsiteY271" fmla="*/ 2954192 h 6858000"/>
              <a:gd name="connsiteX272" fmla="*/ 5470770 w 7467600"/>
              <a:gd name="connsiteY272" fmla="*/ 3005435 h 6858000"/>
              <a:gd name="connsiteX273" fmla="*/ 5519779 w 7467600"/>
              <a:gd name="connsiteY273" fmla="*/ 4359223 h 6858000"/>
              <a:gd name="connsiteX274" fmla="*/ 5520293 w 7467600"/>
              <a:gd name="connsiteY274" fmla="*/ 4360602 h 6858000"/>
              <a:gd name="connsiteX275" fmla="*/ 5767221 w 7467600"/>
              <a:gd name="connsiteY275" fmla="*/ 4665564 h 6858000"/>
              <a:gd name="connsiteX276" fmla="*/ 6937169 w 7467600"/>
              <a:gd name="connsiteY276" fmla="*/ 4815941 h 6858000"/>
              <a:gd name="connsiteX277" fmla="*/ 6953922 w 7467600"/>
              <a:gd name="connsiteY277" fmla="*/ 4890068 h 6858000"/>
              <a:gd name="connsiteX278" fmla="*/ 6071359 w 7467600"/>
              <a:gd name="connsiteY278" fmla="*/ 4770770 h 6858000"/>
              <a:gd name="connsiteX279" fmla="*/ 6038839 w 7467600"/>
              <a:gd name="connsiteY279" fmla="*/ 4764474 h 6858000"/>
              <a:gd name="connsiteX280" fmla="*/ 6038706 w 7467600"/>
              <a:gd name="connsiteY280" fmla="*/ 4763847 h 6858000"/>
              <a:gd name="connsiteX281" fmla="*/ 6037784 w 7467600"/>
              <a:gd name="connsiteY281" fmla="*/ 4764270 h 6858000"/>
              <a:gd name="connsiteX282" fmla="*/ 6038839 w 7467600"/>
              <a:gd name="connsiteY282" fmla="*/ 4764474 h 6858000"/>
              <a:gd name="connsiteX283" fmla="*/ 6040338 w 7467600"/>
              <a:gd name="connsiteY283" fmla="*/ 4771418 h 6858000"/>
              <a:gd name="connsiteX284" fmla="*/ 6024488 w 7467600"/>
              <a:gd name="connsiteY284" fmla="*/ 4809903 h 6858000"/>
              <a:gd name="connsiteX285" fmla="*/ 5599771 w 7467600"/>
              <a:gd name="connsiteY285" fmla="*/ 5509652 h 6858000"/>
              <a:gd name="connsiteX286" fmla="*/ 5548843 w 7467600"/>
              <a:gd name="connsiteY286" fmla="*/ 5563845 h 6858000"/>
              <a:gd name="connsiteX287" fmla="*/ 5940952 w 7467600"/>
              <a:gd name="connsiteY287" fmla="*/ 6250028 h 6858000"/>
              <a:gd name="connsiteX288" fmla="*/ 6043441 w 7467600"/>
              <a:gd name="connsiteY288" fmla="*/ 6665847 h 6858000"/>
              <a:gd name="connsiteX289" fmla="*/ 6093432 w 7467600"/>
              <a:gd name="connsiteY289" fmla="*/ 6858000 h 6858000"/>
              <a:gd name="connsiteX290" fmla="*/ 6034344 w 7467600"/>
              <a:gd name="connsiteY290" fmla="*/ 6858000 h 6858000"/>
              <a:gd name="connsiteX291" fmla="*/ 6026679 w 7467600"/>
              <a:gd name="connsiteY291" fmla="*/ 6836959 h 6858000"/>
              <a:gd name="connsiteX292" fmla="*/ 5800441 w 7467600"/>
              <a:gd name="connsiteY292" fmla="*/ 6335286 h 6858000"/>
              <a:gd name="connsiteX293" fmla="*/ 5526562 w 7467600"/>
              <a:gd name="connsiteY293" fmla="*/ 5705388 h 6858000"/>
              <a:gd name="connsiteX294" fmla="*/ 5519640 w 7467600"/>
              <a:gd name="connsiteY294" fmla="*/ 5683774 h 6858000"/>
              <a:gd name="connsiteX295" fmla="*/ 5844559 w 7467600"/>
              <a:gd name="connsiteY295" fmla="*/ 6553349 h 6858000"/>
              <a:gd name="connsiteX296" fmla="*/ 5975994 w 7467600"/>
              <a:gd name="connsiteY296" fmla="*/ 6858000 h 6858000"/>
              <a:gd name="connsiteX297" fmla="*/ 5898547 w 7467600"/>
              <a:gd name="connsiteY297" fmla="*/ 6858000 h 6858000"/>
              <a:gd name="connsiteX298" fmla="*/ 5682041 w 7467600"/>
              <a:gd name="connsiteY298" fmla="*/ 6355860 h 6858000"/>
              <a:gd name="connsiteX299" fmla="*/ 5461758 w 7467600"/>
              <a:gd name="connsiteY299" fmla="*/ 5820220 h 6858000"/>
              <a:gd name="connsiteX300" fmla="*/ 5237282 w 7467600"/>
              <a:gd name="connsiteY300" fmla="*/ 6579086 h 6858000"/>
              <a:gd name="connsiteX301" fmla="*/ 5115009 w 7467600"/>
              <a:gd name="connsiteY301" fmla="*/ 6858000 h 6858000"/>
              <a:gd name="connsiteX302" fmla="*/ 5028074 w 7467600"/>
              <a:gd name="connsiteY302" fmla="*/ 6858000 h 6858000"/>
              <a:gd name="connsiteX303" fmla="*/ 5079508 w 7467600"/>
              <a:gd name="connsiteY303" fmla="*/ 6749074 h 6858000"/>
              <a:gd name="connsiteX304" fmla="*/ 5371846 w 7467600"/>
              <a:gd name="connsiteY304" fmla="*/ 5924413 h 6858000"/>
              <a:gd name="connsiteX305" fmla="*/ 5270512 w 7467600"/>
              <a:gd name="connsiteY305" fmla="*/ 6138975 h 6858000"/>
              <a:gd name="connsiteX306" fmla="*/ 5062409 w 7467600"/>
              <a:gd name="connsiteY306" fmla="*/ 6653544 h 6858000"/>
              <a:gd name="connsiteX307" fmla="*/ 5036628 w 7467600"/>
              <a:gd name="connsiteY307" fmla="*/ 6754247 h 6858000"/>
              <a:gd name="connsiteX308" fmla="*/ 5009112 w 7467600"/>
              <a:gd name="connsiteY308" fmla="*/ 6858000 h 6858000"/>
              <a:gd name="connsiteX309" fmla="*/ 4976679 w 7467600"/>
              <a:gd name="connsiteY309" fmla="*/ 6858000 h 6858000"/>
              <a:gd name="connsiteX310" fmla="*/ 5006537 w 7467600"/>
              <a:gd name="connsiteY310" fmla="*/ 6747068 h 6858000"/>
              <a:gd name="connsiteX311" fmla="*/ 5032723 w 7467600"/>
              <a:gd name="connsiteY311" fmla="*/ 6644957 h 6858000"/>
              <a:gd name="connsiteX312" fmla="*/ 5242949 w 7467600"/>
              <a:gd name="connsiteY312" fmla="*/ 6125175 h 6858000"/>
              <a:gd name="connsiteX313" fmla="*/ 5286321 w 7467600"/>
              <a:gd name="connsiteY313" fmla="*/ 6033555 h 6858000"/>
              <a:gd name="connsiteX314" fmla="*/ 5008210 w 7467600"/>
              <a:gd name="connsiteY314" fmla="*/ 6649194 h 6858000"/>
              <a:gd name="connsiteX315" fmla="*/ 4986321 w 7467600"/>
              <a:gd name="connsiteY315" fmla="*/ 6765687 h 6858000"/>
              <a:gd name="connsiteX316" fmla="*/ 4973474 w 7467600"/>
              <a:gd name="connsiteY316" fmla="*/ 6858000 h 6858000"/>
              <a:gd name="connsiteX317" fmla="*/ 4907178 w 7467600"/>
              <a:gd name="connsiteY317" fmla="*/ 6858000 h 6858000"/>
              <a:gd name="connsiteX318" fmla="*/ 4910810 w 7467600"/>
              <a:gd name="connsiteY318" fmla="*/ 6829660 h 6858000"/>
              <a:gd name="connsiteX319" fmla="*/ 4987461 w 7467600"/>
              <a:gd name="connsiteY319" fmla="*/ 6432994 h 6858000"/>
              <a:gd name="connsiteX320" fmla="*/ 5179262 w 7467600"/>
              <a:gd name="connsiteY320" fmla="*/ 6035044 h 6858000"/>
              <a:gd name="connsiteX321" fmla="*/ 4689678 w 7467600"/>
              <a:gd name="connsiteY321" fmla="*/ 6440241 h 6858000"/>
              <a:gd name="connsiteX322" fmla="*/ 4477543 w 7467600"/>
              <a:gd name="connsiteY322" fmla="*/ 6674836 h 6858000"/>
              <a:gd name="connsiteX323" fmla="*/ 4329957 w 7467600"/>
              <a:gd name="connsiteY323" fmla="*/ 6858000 h 6858000"/>
              <a:gd name="connsiteX324" fmla="*/ 4218595 w 7467600"/>
              <a:gd name="connsiteY324" fmla="*/ 6858000 h 6858000"/>
              <a:gd name="connsiteX325" fmla="*/ 4368888 w 7467600"/>
              <a:gd name="connsiteY325" fmla="*/ 6668412 h 6858000"/>
              <a:gd name="connsiteX326" fmla="*/ 4563091 w 7467600"/>
              <a:gd name="connsiteY326" fmla="*/ 6442508 h 6858000"/>
              <a:gd name="connsiteX327" fmla="*/ 5387324 w 7467600"/>
              <a:gd name="connsiteY327" fmla="*/ 5705830 h 6858000"/>
              <a:gd name="connsiteX328" fmla="*/ 5073620 w 7467600"/>
              <a:gd name="connsiteY328" fmla="*/ 5955437 h 6858000"/>
              <a:gd name="connsiteX329" fmla="*/ 4689789 w 7467600"/>
              <a:gd name="connsiteY329" fmla="*/ 6268382 h 6858000"/>
              <a:gd name="connsiteX330" fmla="*/ 4418722 w 7467600"/>
              <a:gd name="connsiteY330" fmla="*/ 6570886 h 6858000"/>
              <a:gd name="connsiteX331" fmla="*/ 4214944 w 7467600"/>
              <a:gd name="connsiteY331" fmla="*/ 6858000 h 6858000"/>
              <a:gd name="connsiteX332" fmla="*/ 4177898 w 7467600"/>
              <a:gd name="connsiteY332" fmla="*/ 6858000 h 6858000"/>
              <a:gd name="connsiteX333" fmla="*/ 4391597 w 7467600"/>
              <a:gd name="connsiteY333" fmla="*/ 6556370 h 6858000"/>
              <a:gd name="connsiteX334" fmla="*/ 4668889 w 7467600"/>
              <a:gd name="connsiteY334" fmla="*/ 6246399 h 6858000"/>
              <a:gd name="connsiteX335" fmla="*/ 5055427 w 7467600"/>
              <a:gd name="connsiteY335" fmla="*/ 5931476 h 6858000"/>
              <a:gd name="connsiteX336" fmla="*/ 5371814 w 7467600"/>
              <a:gd name="connsiteY336" fmla="*/ 5678975 h 6858000"/>
              <a:gd name="connsiteX337" fmla="*/ 4987918 w 7467600"/>
              <a:gd name="connsiteY337" fmla="*/ 5838701 h 6858000"/>
              <a:gd name="connsiteX338" fmla="*/ 4317146 w 7467600"/>
              <a:gd name="connsiteY338" fmla="*/ 6587716 h 6858000"/>
              <a:gd name="connsiteX339" fmla="*/ 4171627 w 7467600"/>
              <a:gd name="connsiteY339" fmla="*/ 6858000 h 6858000"/>
              <a:gd name="connsiteX340" fmla="*/ 4081585 w 7467600"/>
              <a:gd name="connsiteY340" fmla="*/ 6858000 h 6858000"/>
              <a:gd name="connsiteX341" fmla="*/ 4238603 w 7467600"/>
              <a:gd name="connsiteY341" fmla="*/ 6559341 h 6858000"/>
              <a:gd name="connsiteX342" fmla="*/ 4778333 w 7467600"/>
              <a:gd name="connsiteY342" fmla="*/ 5873626 h 6858000"/>
              <a:gd name="connsiteX343" fmla="*/ 5414185 w 7467600"/>
              <a:gd name="connsiteY343" fmla="*/ 5573882 h 6858000"/>
              <a:gd name="connsiteX344" fmla="*/ 5959648 w 7467600"/>
              <a:gd name="connsiteY344" fmla="*/ 4760797 h 6858000"/>
              <a:gd name="connsiteX345" fmla="*/ 5355019 w 7467600"/>
              <a:gd name="connsiteY345" fmla="*/ 4734672 h 6858000"/>
              <a:gd name="connsiteX346" fmla="*/ 5083565 w 7467600"/>
              <a:gd name="connsiteY346" fmla="*/ 5179121 h 6858000"/>
              <a:gd name="connsiteX347" fmla="*/ 4713577 w 7467600"/>
              <a:gd name="connsiteY347" fmla="*/ 5616803 h 6858000"/>
              <a:gd name="connsiteX348" fmla="*/ 3989559 w 7467600"/>
              <a:gd name="connsiteY348" fmla="*/ 6145945 h 6858000"/>
              <a:gd name="connsiteX349" fmla="*/ 3939824 w 7467600"/>
              <a:gd name="connsiteY349" fmla="*/ 6066900 h 6858000"/>
              <a:gd name="connsiteX350" fmla="*/ 4584537 w 7467600"/>
              <a:gd name="connsiteY350" fmla="*/ 5324826 h 6858000"/>
              <a:gd name="connsiteX351" fmla="*/ 5037105 w 7467600"/>
              <a:gd name="connsiteY351" fmla="*/ 5088765 h 6858000"/>
              <a:gd name="connsiteX352" fmla="*/ 5039930 w 7467600"/>
              <a:gd name="connsiteY352" fmla="*/ 5089585 h 6858000"/>
              <a:gd name="connsiteX353" fmla="*/ 5263764 w 7467600"/>
              <a:gd name="connsiteY353" fmla="*/ 4735525 h 6858000"/>
              <a:gd name="connsiteX354" fmla="*/ 4086300 w 7467600"/>
              <a:gd name="connsiteY354" fmla="*/ 4884599 h 6858000"/>
              <a:gd name="connsiteX355" fmla="*/ 4085485 w 7467600"/>
              <a:gd name="connsiteY355" fmla="*/ 4899070 h 6858000"/>
              <a:gd name="connsiteX356" fmla="*/ 3871915 w 7467600"/>
              <a:gd name="connsiteY356" fmla="*/ 5253645 h 6858000"/>
              <a:gd name="connsiteX357" fmla="*/ 3799374 w 7467600"/>
              <a:gd name="connsiteY357" fmla="*/ 5466127 h 6858000"/>
              <a:gd name="connsiteX358" fmla="*/ 3498850 w 7467600"/>
              <a:gd name="connsiteY358" fmla="*/ 6661888 h 6858000"/>
              <a:gd name="connsiteX359" fmla="*/ 3399216 w 7467600"/>
              <a:gd name="connsiteY359" fmla="*/ 6858000 h 6858000"/>
              <a:gd name="connsiteX360" fmla="*/ 3303688 w 7467600"/>
              <a:gd name="connsiteY360" fmla="*/ 6858000 h 6858000"/>
              <a:gd name="connsiteX361" fmla="*/ 3391774 w 7467600"/>
              <a:gd name="connsiteY361" fmla="*/ 6697181 h 6858000"/>
              <a:gd name="connsiteX362" fmla="*/ 3735540 w 7467600"/>
              <a:gd name="connsiteY362" fmla="*/ 5546923 h 6858000"/>
              <a:gd name="connsiteX363" fmla="*/ 3729438 w 7467600"/>
              <a:gd name="connsiteY363" fmla="*/ 5569058 h 6858000"/>
              <a:gd name="connsiteX364" fmla="*/ 3707782 w 7467600"/>
              <a:gd name="connsiteY364" fmla="*/ 5644908 h 6858000"/>
              <a:gd name="connsiteX365" fmla="*/ 3583827 w 7467600"/>
              <a:gd name="connsiteY365" fmla="*/ 6039215 h 6858000"/>
              <a:gd name="connsiteX366" fmla="*/ 3547861 w 7467600"/>
              <a:gd name="connsiteY366" fmla="*/ 6129609 h 6858000"/>
              <a:gd name="connsiteX367" fmla="*/ 3490905 w 7467600"/>
              <a:gd name="connsiteY367" fmla="*/ 6277660 h 6858000"/>
              <a:gd name="connsiteX368" fmla="*/ 3455859 w 7467600"/>
              <a:gd name="connsiteY368" fmla="*/ 6391301 h 6858000"/>
              <a:gd name="connsiteX369" fmla="*/ 3429112 w 7467600"/>
              <a:gd name="connsiteY369" fmla="*/ 6479469 h 6858000"/>
              <a:gd name="connsiteX370" fmla="*/ 3304862 w 7467600"/>
              <a:gd name="connsiteY370" fmla="*/ 6796476 h 6858000"/>
              <a:gd name="connsiteX371" fmla="*/ 3276071 w 7467600"/>
              <a:gd name="connsiteY371" fmla="*/ 6858000 h 6858000"/>
              <a:gd name="connsiteX372" fmla="*/ 3240805 w 7467600"/>
              <a:gd name="connsiteY372" fmla="*/ 6858000 h 6858000"/>
              <a:gd name="connsiteX373" fmla="*/ 3275917 w 7467600"/>
              <a:gd name="connsiteY373" fmla="*/ 6783192 h 6858000"/>
              <a:gd name="connsiteX374" fmla="*/ 3399358 w 7467600"/>
              <a:gd name="connsiteY374" fmla="*/ 6469011 h 6858000"/>
              <a:gd name="connsiteX375" fmla="*/ 3425650 w 7467600"/>
              <a:gd name="connsiteY375" fmla="*/ 6381333 h 6858000"/>
              <a:gd name="connsiteX376" fmla="*/ 3460661 w 7467600"/>
              <a:gd name="connsiteY376" fmla="*/ 6266763 h 6858000"/>
              <a:gd name="connsiteX377" fmla="*/ 3518021 w 7467600"/>
              <a:gd name="connsiteY377" fmla="*/ 6117298 h 6858000"/>
              <a:gd name="connsiteX378" fmla="*/ 3554035 w 7467600"/>
              <a:gd name="connsiteY378" fmla="*/ 6027832 h 6858000"/>
              <a:gd name="connsiteX379" fmla="*/ 3677174 w 7467600"/>
              <a:gd name="connsiteY379" fmla="*/ 5636351 h 6858000"/>
              <a:gd name="connsiteX380" fmla="*/ 3698819 w 7467600"/>
              <a:gd name="connsiteY380" fmla="*/ 5560503 h 6858000"/>
              <a:gd name="connsiteX381" fmla="*/ 3702094 w 7467600"/>
              <a:gd name="connsiteY381" fmla="*/ 5549194 h 6858000"/>
              <a:gd name="connsiteX382" fmla="*/ 3398355 w 7467600"/>
              <a:gd name="connsiteY382" fmla="*/ 6094603 h 6858000"/>
              <a:gd name="connsiteX383" fmla="*/ 3193941 w 7467600"/>
              <a:gd name="connsiteY383" fmla="*/ 6798775 h 6858000"/>
              <a:gd name="connsiteX384" fmla="*/ 3184140 w 7467600"/>
              <a:gd name="connsiteY384" fmla="*/ 6858000 h 6858000"/>
              <a:gd name="connsiteX385" fmla="*/ 3099978 w 7467600"/>
              <a:gd name="connsiteY385" fmla="*/ 6858000 h 6858000"/>
              <a:gd name="connsiteX386" fmla="*/ 3101556 w 7467600"/>
              <a:gd name="connsiteY386" fmla="*/ 6843337 h 6858000"/>
              <a:gd name="connsiteX387" fmla="*/ 3370162 w 7467600"/>
              <a:gd name="connsiteY387" fmla="*/ 5785550 h 6858000"/>
              <a:gd name="connsiteX388" fmla="*/ 3746477 w 7467600"/>
              <a:gd name="connsiteY388" fmla="*/ 5377889 h 6858000"/>
              <a:gd name="connsiteX389" fmla="*/ 3863399 w 7467600"/>
              <a:gd name="connsiteY389" fmla="*/ 5087257 h 6858000"/>
              <a:gd name="connsiteX390" fmla="*/ 3968712 w 7467600"/>
              <a:gd name="connsiteY390" fmla="*/ 4913989 h 6858000"/>
              <a:gd name="connsiteX391" fmla="*/ 2792390 w 7467600"/>
              <a:gd name="connsiteY391" fmla="*/ 5382974 h 6858000"/>
              <a:gd name="connsiteX392" fmla="*/ 2714982 w 7467600"/>
              <a:gd name="connsiteY392" fmla="*/ 5427051 h 6858000"/>
              <a:gd name="connsiteX393" fmla="*/ 2813361 w 7467600"/>
              <a:gd name="connsiteY393" fmla="*/ 6023912 h 6858000"/>
              <a:gd name="connsiteX394" fmla="*/ 2688430 w 7467600"/>
              <a:gd name="connsiteY394" fmla="*/ 6801564 h 6858000"/>
              <a:gd name="connsiteX395" fmla="*/ 2629626 w 7467600"/>
              <a:gd name="connsiteY395" fmla="*/ 6763394 h 6858000"/>
              <a:gd name="connsiteX396" fmla="*/ 2565328 w 7467600"/>
              <a:gd name="connsiteY396" fmla="*/ 5516399 h 6858000"/>
              <a:gd name="connsiteX397" fmla="*/ 1922999 w 7467600"/>
              <a:gd name="connsiteY397" fmla="*/ 5980343 h 6858000"/>
              <a:gd name="connsiteX398" fmla="*/ 1950261 w 7467600"/>
              <a:gd name="connsiteY398" fmla="*/ 6405858 h 6858000"/>
              <a:gd name="connsiteX399" fmla="*/ 2365554 w 7467600"/>
              <a:gd name="connsiteY399" fmla="*/ 6759107 h 6858000"/>
              <a:gd name="connsiteX400" fmla="*/ 2424142 w 7467600"/>
              <a:gd name="connsiteY400" fmla="*/ 6858000 h 6858000"/>
              <a:gd name="connsiteX401" fmla="*/ 2395994 w 7467600"/>
              <a:gd name="connsiteY401" fmla="*/ 6858000 h 6858000"/>
              <a:gd name="connsiteX402" fmla="*/ 2392863 w 7467600"/>
              <a:gd name="connsiteY402" fmla="*/ 6852964 h 6858000"/>
              <a:gd name="connsiteX403" fmla="*/ 2017589 w 7467600"/>
              <a:gd name="connsiteY403" fmla="*/ 6493982 h 6858000"/>
              <a:gd name="connsiteX404" fmla="*/ 2147336 w 7467600"/>
              <a:gd name="connsiteY404" fmla="*/ 6594052 h 6858000"/>
              <a:gd name="connsiteX405" fmla="*/ 2207047 w 7467600"/>
              <a:gd name="connsiteY405" fmla="*/ 6654540 h 6858000"/>
              <a:gd name="connsiteX406" fmla="*/ 2299106 w 7467600"/>
              <a:gd name="connsiteY406" fmla="*/ 6778931 h 6858000"/>
              <a:gd name="connsiteX407" fmla="*/ 2314430 w 7467600"/>
              <a:gd name="connsiteY407" fmla="*/ 6801144 h 6858000"/>
              <a:gd name="connsiteX408" fmla="*/ 2352406 w 7467600"/>
              <a:gd name="connsiteY408" fmla="*/ 6858000 h 6858000"/>
              <a:gd name="connsiteX409" fmla="*/ 2314492 w 7467600"/>
              <a:gd name="connsiteY409" fmla="*/ 6858000 h 6858000"/>
              <a:gd name="connsiteX410" fmla="*/ 2288095 w 7467600"/>
              <a:gd name="connsiteY410" fmla="*/ 6818030 h 6858000"/>
              <a:gd name="connsiteX411" fmla="*/ 2272768 w 7467600"/>
              <a:gd name="connsiteY411" fmla="*/ 6795822 h 6858000"/>
              <a:gd name="connsiteX412" fmla="*/ 2182715 w 7467600"/>
              <a:gd name="connsiteY412" fmla="*/ 6675071 h 6858000"/>
              <a:gd name="connsiteX413" fmla="*/ 2032061 w 7467600"/>
              <a:gd name="connsiteY413" fmla="*/ 6541380 h 6858000"/>
              <a:gd name="connsiteX414" fmla="*/ 2257220 w 7467600"/>
              <a:gd name="connsiteY414" fmla="*/ 6826257 h 6858000"/>
              <a:gd name="connsiteX415" fmla="*/ 2281324 w 7467600"/>
              <a:gd name="connsiteY415" fmla="*/ 6858000 h 6858000"/>
              <a:gd name="connsiteX416" fmla="*/ 2242860 w 7467600"/>
              <a:gd name="connsiteY416" fmla="*/ 6858000 h 6858000"/>
              <a:gd name="connsiteX417" fmla="*/ 2232818 w 7467600"/>
              <a:gd name="connsiteY417" fmla="*/ 6844926 h 6858000"/>
              <a:gd name="connsiteX418" fmla="*/ 1990172 w 7467600"/>
              <a:gd name="connsiteY418" fmla="*/ 6542121 h 6858000"/>
              <a:gd name="connsiteX419" fmla="*/ 2124090 w 7467600"/>
              <a:gd name="connsiteY419" fmla="*/ 6761017 h 6858000"/>
              <a:gd name="connsiteX420" fmla="*/ 2200380 w 7467600"/>
              <a:gd name="connsiteY420" fmla="*/ 6858000 h 6858000"/>
              <a:gd name="connsiteX421" fmla="*/ 2147507 w 7467600"/>
              <a:gd name="connsiteY421" fmla="*/ 6858000 h 6858000"/>
              <a:gd name="connsiteX422" fmla="*/ 2070668 w 7467600"/>
              <a:gd name="connsiteY422" fmla="*/ 6761520 h 6858000"/>
              <a:gd name="connsiteX423" fmla="*/ 1975142 w 7467600"/>
              <a:gd name="connsiteY423" fmla="*/ 6585570 h 6858000"/>
              <a:gd name="connsiteX424" fmla="*/ 2050035 w 7467600"/>
              <a:gd name="connsiteY424" fmla="*/ 6813345 h 6858000"/>
              <a:gd name="connsiteX425" fmla="*/ 2063025 w 7467600"/>
              <a:gd name="connsiteY425" fmla="*/ 6858000 h 6858000"/>
              <a:gd name="connsiteX426" fmla="*/ 2021675 w 7467600"/>
              <a:gd name="connsiteY426" fmla="*/ 6858000 h 6858000"/>
              <a:gd name="connsiteX427" fmla="*/ 2019308 w 7467600"/>
              <a:gd name="connsiteY427" fmla="*/ 6847118 h 6858000"/>
              <a:gd name="connsiteX428" fmla="*/ 1938835 w 7467600"/>
              <a:gd name="connsiteY428" fmla="*/ 6551160 h 6858000"/>
              <a:gd name="connsiteX429" fmla="*/ 1953230 w 7467600"/>
              <a:gd name="connsiteY429" fmla="*/ 6759699 h 6858000"/>
              <a:gd name="connsiteX430" fmla="*/ 1956763 w 7467600"/>
              <a:gd name="connsiteY430" fmla="*/ 6778191 h 6858000"/>
              <a:gd name="connsiteX431" fmla="*/ 1967925 w 7467600"/>
              <a:gd name="connsiteY431" fmla="*/ 6858000 h 6858000"/>
              <a:gd name="connsiteX432" fmla="*/ 1936622 w 7467600"/>
              <a:gd name="connsiteY432" fmla="*/ 6858000 h 6858000"/>
              <a:gd name="connsiteX433" fmla="*/ 1926261 w 7467600"/>
              <a:gd name="connsiteY433" fmla="*/ 6784064 h 6858000"/>
              <a:gd name="connsiteX434" fmla="*/ 1922724 w 7467600"/>
              <a:gd name="connsiteY434" fmla="*/ 6765577 h 6858000"/>
              <a:gd name="connsiteX435" fmla="*/ 1904650 w 7467600"/>
              <a:gd name="connsiteY435" fmla="*/ 6639616 h 6858000"/>
              <a:gd name="connsiteX436" fmla="*/ 1885273 w 7467600"/>
              <a:gd name="connsiteY436" fmla="*/ 6858000 h 6858000"/>
              <a:gd name="connsiteX437" fmla="*/ 1854363 w 7467600"/>
              <a:gd name="connsiteY437" fmla="*/ 6858000 h 6858000"/>
              <a:gd name="connsiteX438" fmla="*/ 1880391 w 7467600"/>
              <a:gd name="connsiteY438" fmla="*/ 6603796 h 6858000"/>
              <a:gd name="connsiteX439" fmla="*/ 1818273 w 7467600"/>
              <a:gd name="connsiteY439" fmla="*/ 6715729 h 6858000"/>
              <a:gd name="connsiteX440" fmla="*/ 1794691 w 7467600"/>
              <a:gd name="connsiteY440" fmla="*/ 6843239 h 6858000"/>
              <a:gd name="connsiteX441" fmla="*/ 1794914 w 7467600"/>
              <a:gd name="connsiteY441" fmla="*/ 6858000 h 6858000"/>
              <a:gd name="connsiteX442" fmla="*/ 1746128 w 7467600"/>
              <a:gd name="connsiteY442" fmla="*/ 6858000 h 6858000"/>
              <a:gd name="connsiteX443" fmla="*/ 1753934 w 7467600"/>
              <a:gd name="connsiteY443" fmla="*/ 6724796 h 6858000"/>
              <a:gd name="connsiteX444" fmla="*/ 1792053 w 7467600"/>
              <a:gd name="connsiteY444" fmla="*/ 6572396 h 6858000"/>
              <a:gd name="connsiteX445" fmla="*/ 1862248 w 7467600"/>
              <a:gd name="connsiteY445" fmla="*/ 6266397 h 6858000"/>
              <a:gd name="connsiteX446" fmla="*/ 1862250 w 7467600"/>
              <a:gd name="connsiteY446" fmla="*/ 6033531 h 6858000"/>
              <a:gd name="connsiteX447" fmla="*/ 1211999 w 7467600"/>
              <a:gd name="connsiteY447" fmla="*/ 6683610 h 6858000"/>
              <a:gd name="connsiteX448" fmla="*/ 1213266 w 7467600"/>
              <a:gd name="connsiteY448" fmla="*/ 6691947 h 6858000"/>
              <a:gd name="connsiteX449" fmla="*/ 1203370 w 7467600"/>
              <a:gd name="connsiteY449" fmla="*/ 6850676 h 6858000"/>
              <a:gd name="connsiteX450" fmla="*/ 1203671 w 7467600"/>
              <a:gd name="connsiteY450" fmla="*/ 6858000 h 6858000"/>
              <a:gd name="connsiteX451" fmla="*/ 1143180 w 7467600"/>
              <a:gd name="connsiteY451" fmla="*/ 6858000 h 6858000"/>
              <a:gd name="connsiteX452" fmla="*/ 1142176 w 7467600"/>
              <a:gd name="connsiteY452" fmla="*/ 6766045 h 6858000"/>
              <a:gd name="connsiteX453" fmla="*/ 1067484 w 7467600"/>
              <a:gd name="connsiteY453" fmla="*/ 6858000 h 6858000"/>
              <a:gd name="connsiteX454" fmla="*/ 953928 w 7467600"/>
              <a:gd name="connsiteY454" fmla="*/ 6858000 h 6858000"/>
              <a:gd name="connsiteX455" fmla="*/ 959715 w 7467600"/>
              <a:gd name="connsiteY455" fmla="*/ 6850185 h 6858000"/>
              <a:gd name="connsiteX456" fmla="*/ 1483788 w 7467600"/>
              <a:gd name="connsiteY456" fmla="*/ 6259174 h 6858000"/>
              <a:gd name="connsiteX457" fmla="*/ 1100671 w 7467600"/>
              <a:gd name="connsiteY457" fmla="*/ 6252137 h 6858000"/>
              <a:gd name="connsiteX458" fmla="*/ 1090144 w 7467600"/>
              <a:gd name="connsiteY458" fmla="*/ 6256748 h 6858000"/>
              <a:gd name="connsiteX459" fmla="*/ 1095872 w 7467600"/>
              <a:gd name="connsiteY459" fmla="*/ 6271892 h 6858000"/>
              <a:gd name="connsiteX460" fmla="*/ 262785 w 7467600"/>
              <a:gd name="connsiteY460" fmla="*/ 6845450 h 6858000"/>
              <a:gd name="connsiteX461" fmla="*/ 209968 w 7467600"/>
              <a:gd name="connsiteY461" fmla="*/ 6770713 h 6858000"/>
              <a:gd name="connsiteX462" fmla="*/ 873460 w 7467600"/>
              <a:gd name="connsiteY462" fmla="*/ 6253768 h 6858000"/>
              <a:gd name="connsiteX463" fmla="*/ 192686 w 7467600"/>
              <a:gd name="connsiteY463" fmla="*/ 5849257 h 6858000"/>
              <a:gd name="connsiteX464" fmla="*/ 4696 w 7467600"/>
              <a:gd name="connsiteY464" fmla="*/ 5697668 h 6858000"/>
              <a:gd name="connsiteX465" fmla="*/ 0 w 7467600"/>
              <a:gd name="connsiteY465" fmla="*/ 5689984 h 6858000"/>
              <a:gd name="connsiteX466" fmla="*/ 0 w 7467600"/>
              <a:gd name="connsiteY466" fmla="*/ 5513472 h 6858000"/>
              <a:gd name="connsiteX467" fmla="*/ 174101 w 7467600"/>
              <a:gd name="connsiteY467" fmla="*/ 5620277 h 6858000"/>
              <a:gd name="connsiteX468" fmla="*/ 891800 w 7467600"/>
              <a:gd name="connsiteY468" fmla="*/ 6036935 h 6858000"/>
              <a:gd name="connsiteX469" fmla="*/ 1072219 w 7467600"/>
              <a:gd name="connsiteY469" fmla="*/ 6169443 h 6858000"/>
              <a:gd name="connsiteX470" fmla="*/ 1074117 w 7467600"/>
              <a:gd name="connsiteY470" fmla="*/ 6170301 h 6858000"/>
              <a:gd name="connsiteX471" fmla="*/ 1083114 w 7467600"/>
              <a:gd name="connsiteY471" fmla="*/ 6174131 h 6858000"/>
              <a:gd name="connsiteX472" fmla="*/ 1543010 w 7467600"/>
              <a:gd name="connsiteY472" fmla="*/ 6191140 h 6858000"/>
              <a:gd name="connsiteX473" fmla="*/ 1551080 w 7467600"/>
              <a:gd name="connsiteY473" fmla="*/ 6195006 h 6858000"/>
              <a:gd name="connsiteX474" fmla="*/ 2345443 w 7467600"/>
              <a:gd name="connsiteY474" fmla="*/ 5549882 h 6858000"/>
              <a:gd name="connsiteX475" fmla="*/ 1721499 w 7467600"/>
              <a:gd name="connsiteY475" fmla="*/ 5599969 h 6858000"/>
              <a:gd name="connsiteX476" fmla="*/ 767716 w 7467600"/>
              <a:gd name="connsiteY476" fmla="*/ 5472768 h 6858000"/>
              <a:gd name="connsiteX477" fmla="*/ 722147 w 7467600"/>
              <a:gd name="connsiteY477" fmla="*/ 5393091 h 6858000"/>
              <a:gd name="connsiteX478" fmla="*/ 1485552 w 7467600"/>
              <a:gd name="connsiteY478" fmla="*/ 5313202 h 6858000"/>
              <a:gd name="connsiteX479" fmla="*/ 2143004 w 7467600"/>
              <a:gd name="connsiteY479" fmla="*/ 5402420 h 6858000"/>
              <a:gd name="connsiteX480" fmla="*/ 1933391 w 7467600"/>
              <a:gd name="connsiteY480" fmla="*/ 5156971 h 6858000"/>
              <a:gd name="connsiteX481" fmla="*/ 1827118 w 7467600"/>
              <a:gd name="connsiteY481" fmla="*/ 4968410 h 6858000"/>
              <a:gd name="connsiteX482" fmla="*/ 1837349 w 7467600"/>
              <a:gd name="connsiteY482" fmla="*/ 4956357 h 6858000"/>
              <a:gd name="connsiteX483" fmla="*/ 2162835 w 7467600"/>
              <a:gd name="connsiteY483" fmla="*/ 5187853 h 6858000"/>
              <a:gd name="connsiteX484" fmla="*/ 2257167 w 7467600"/>
              <a:gd name="connsiteY484" fmla="*/ 5462123 h 6858000"/>
              <a:gd name="connsiteX485" fmla="*/ 2261598 w 7467600"/>
              <a:gd name="connsiteY485" fmla="*/ 5467998 h 6858000"/>
              <a:gd name="connsiteX486" fmla="*/ 2437177 w 7467600"/>
              <a:gd name="connsiteY486" fmla="*/ 5479608 h 6858000"/>
              <a:gd name="connsiteX487" fmla="*/ 2445247 w 7467600"/>
              <a:gd name="connsiteY487" fmla="*/ 5483476 h 6858000"/>
              <a:gd name="connsiteX488" fmla="*/ 2743626 w 7467600"/>
              <a:gd name="connsiteY488" fmla="*/ 5304819 h 6858000"/>
              <a:gd name="connsiteX489" fmla="*/ 3048102 w 7467600"/>
              <a:gd name="connsiteY489" fmla="*/ 5150595 h 6858000"/>
              <a:gd name="connsiteX490" fmla="*/ 1799414 w 7467600"/>
              <a:gd name="connsiteY490" fmla="*/ 4694732 h 6858000"/>
              <a:gd name="connsiteX491" fmla="*/ 1771735 w 7467600"/>
              <a:gd name="connsiteY491" fmla="*/ 4619929 h 6858000"/>
              <a:gd name="connsiteX492" fmla="*/ 3104273 w 7467600"/>
              <a:gd name="connsiteY492" fmla="*/ 5076159 h 6858000"/>
              <a:gd name="connsiteX493" fmla="*/ 3113245 w 7467600"/>
              <a:gd name="connsiteY493" fmla="*/ 5090705 h 6858000"/>
              <a:gd name="connsiteX494" fmla="*/ 3126294 w 7467600"/>
              <a:gd name="connsiteY494" fmla="*/ 5114400 h 6858000"/>
              <a:gd name="connsiteX495" fmla="*/ 3937433 w 7467600"/>
              <a:gd name="connsiteY495" fmla="*/ 4830473 h 6858000"/>
              <a:gd name="connsiteX496" fmla="*/ 3590475 w 7467600"/>
              <a:gd name="connsiteY496" fmla="*/ 4597974 h 6858000"/>
              <a:gd name="connsiteX497" fmla="*/ 3100264 w 7467600"/>
              <a:gd name="connsiteY497" fmla="*/ 4579845 h 6858000"/>
              <a:gd name="connsiteX498" fmla="*/ 2183576 w 7467600"/>
              <a:gd name="connsiteY498" fmla="*/ 4227150 h 6858000"/>
              <a:gd name="connsiteX499" fmla="*/ 2151029 w 7467600"/>
              <a:gd name="connsiteY499" fmla="*/ 4146947 h 6858000"/>
              <a:gd name="connsiteX500" fmla="*/ 3563434 w 7467600"/>
              <a:gd name="connsiteY500" fmla="*/ 4469115 h 6858000"/>
              <a:gd name="connsiteX501" fmla="*/ 3177952 w 7467600"/>
              <a:gd name="connsiteY501" fmla="*/ 3657386 h 6858000"/>
              <a:gd name="connsiteX502" fmla="*/ 3189263 w 7467600"/>
              <a:gd name="connsiteY502" fmla="*/ 3625726 h 6858000"/>
              <a:gd name="connsiteX503" fmla="*/ 3560912 w 7467600"/>
              <a:gd name="connsiteY503" fmla="*/ 4079863 h 6858000"/>
              <a:gd name="connsiteX504" fmla="*/ 3626636 w 7467600"/>
              <a:gd name="connsiteY504" fmla="*/ 4512230 h 6858000"/>
              <a:gd name="connsiteX505" fmla="*/ 3653088 w 7467600"/>
              <a:gd name="connsiteY505" fmla="*/ 4521417 h 6858000"/>
              <a:gd name="connsiteX506" fmla="*/ 3988128 w 7467600"/>
              <a:gd name="connsiteY506" fmla="*/ 4817267 h 6858000"/>
              <a:gd name="connsiteX507" fmla="*/ 4830582 w 7467600"/>
              <a:gd name="connsiteY507" fmla="*/ 4676000 h 6858000"/>
              <a:gd name="connsiteX508" fmla="*/ 4830100 w 7467600"/>
              <a:gd name="connsiteY508" fmla="*/ 4675554 h 6858000"/>
              <a:gd name="connsiteX509" fmla="*/ 4036318 w 7467600"/>
              <a:gd name="connsiteY509" fmla="*/ 4147013 h 6858000"/>
              <a:gd name="connsiteX510" fmla="*/ 3432098 w 7467600"/>
              <a:gd name="connsiteY510" fmla="*/ 3537312 h 6858000"/>
              <a:gd name="connsiteX511" fmla="*/ 3446761 w 7467600"/>
              <a:gd name="connsiteY511" fmla="*/ 3461278 h 6858000"/>
              <a:gd name="connsiteX512" fmla="*/ 4419733 w 7467600"/>
              <a:gd name="connsiteY512" fmla="*/ 3963555 h 6858000"/>
              <a:gd name="connsiteX513" fmla="*/ 4781371 w 7467600"/>
              <a:gd name="connsiteY513" fmla="*/ 4458604 h 6858000"/>
              <a:gd name="connsiteX514" fmla="*/ 4780440 w 7467600"/>
              <a:gd name="connsiteY514" fmla="*/ 4470290 h 6858000"/>
              <a:gd name="connsiteX515" fmla="*/ 4898954 w 7467600"/>
              <a:gd name="connsiteY515" fmla="*/ 4662092 h 6858000"/>
              <a:gd name="connsiteX516" fmla="*/ 4900699 w 7467600"/>
              <a:gd name="connsiteY516" fmla="*/ 4670867 h 6858000"/>
              <a:gd name="connsiteX517" fmla="*/ 5714511 w 7467600"/>
              <a:gd name="connsiteY517" fmla="*/ 4663483 h 6858000"/>
              <a:gd name="connsiteX518" fmla="*/ 5464793 w 7467600"/>
              <a:gd name="connsiteY518" fmla="*/ 4393556 h 6858000"/>
              <a:gd name="connsiteX519" fmla="*/ 5461897 w 7467600"/>
              <a:gd name="connsiteY519" fmla="*/ 4390879 h 6858000"/>
              <a:gd name="connsiteX520" fmla="*/ 4294126 w 7467600"/>
              <a:gd name="connsiteY520" fmla="*/ 3303048 h 6858000"/>
              <a:gd name="connsiteX521" fmla="*/ 4305321 w 7467600"/>
              <a:gd name="connsiteY521" fmla="*/ 3256953 h 6858000"/>
              <a:gd name="connsiteX522" fmla="*/ 4949299 w 7467600"/>
              <a:gd name="connsiteY522" fmla="*/ 3766336 h 6858000"/>
              <a:gd name="connsiteX523" fmla="*/ 5291452 w 7467600"/>
              <a:gd name="connsiteY523" fmla="*/ 4076801 h 6858000"/>
              <a:gd name="connsiteX524" fmla="*/ 5434998 w 7467600"/>
              <a:gd name="connsiteY524" fmla="*/ 4254100 h 6858000"/>
              <a:gd name="connsiteX525" fmla="*/ 5351015 w 7467600"/>
              <a:gd name="connsiteY525" fmla="*/ 3760989 h 6858000"/>
              <a:gd name="connsiteX526" fmla="*/ 5413780 w 7467600"/>
              <a:gd name="connsiteY526" fmla="*/ 2966265 h 6858000"/>
              <a:gd name="connsiteX527" fmla="*/ 5425627 w 7467600"/>
              <a:gd name="connsiteY527" fmla="*/ 2954192 h 6858000"/>
              <a:gd name="connsiteX528" fmla="*/ 6604735 w 7467600"/>
              <a:gd name="connsiteY528" fmla="*/ 2041381 h 6858000"/>
              <a:gd name="connsiteX529" fmla="*/ 7204487 w 7467600"/>
              <a:gd name="connsiteY529" fmla="*/ 2742112 h 6858000"/>
              <a:gd name="connsiteX530" fmla="*/ 7131592 w 7467600"/>
              <a:gd name="connsiteY530" fmla="*/ 2672096 h 6858000"/>
              <a:gd name="connsiteX531" fmla="*/ 6996344 w 7467600"/>
              <a:gd name="connsiteY531" fmla="*/ 2518310 h 6858000"/>
              <a:gd name="connsiteX532" fmla="*/ 6735495 w 7467600"/>
              <a:gd name="connsiteY532" fmla="*/ 2196890 h 6858000"/>
              <a:gd name="connsiteX533" fmla="*/ 6721901 w 7467600"/>
              <a:gd name="connsiteY533" fmla="*/ 2179274 h 6858000"/>
              <a:gd name="connsiteX534" fmla="*/ 6604735 w 7467600"/>
              <a:gd name="connsiteY534" fmla="*/ 2041381 h 6858000"/>
              <a:gd name="connsiteX535" fmla="*/ 6591670 w 7467600"/>
              <a:gd name="connsiteY535" fmla="*/ 1988277 h 6858000"/>
              <a:gd name="connsiteX536" fmla="*/ 6747349 w 7467600"/>
              <a:gd name="connsiteY536" fmla="*/ 2160069 h 6858000"/>
              <a:gd name="connsiteX537" fmla="*/ 6760943 w 7467600"/>
              <a:gd name="connsiteY537" fmla="*/ 2177686 h 6858000"/>
              <a:gd name="connsiteX538" fmla="*/ 7021065 w 7467600"/>
              <a:gd name="connsiteY538" fmla="*/ 2498102 h 6858000"/>
              <a:gd name="connsiteX539" fmla="*/ 7155223 w 7467600"/>
              <a:gd name="connsiteY539" fmla="*/ 2650386 h 6858000"/>
              <a:gd name="connsiteX540" fmla="*/ 7203167 w 7467600"/>
              <a:gd name="connsiteY540" fmla="*/ 2697288 h 6858000"/>
              <a:gd name="connsiteX541" fmla="*/ 6937703 w 7467600"/>
              <a:gd name="connsiteY541" fmla="*/ 2321981 h 6858000"/>
              <a:gd name="connsiteX542" fmla="*/ 6591670 w 7467600"/>
              <a:gd name="connsiteY542" fmla="*/ 1988277 h 6858000"/>
              <a:gd name="connsiteX543" fmla="*/ 5798671 w 7467600"/>
              <a:gd name="connsiteY543" fmla="*/ 1981601 h 6858000"/>
              <a:gd name="connsiteX544" fmla="*/ 5754709 w 7467600"/>
              <a:gd name="connsiteY544" fmla="*/ 2071454 h 6858000"/>
              <a:gd name="connsiteX545" fmla="*/ 5763044 w 7467600"/>
              <a:gd name="connsiteY545" fmla="*/ 2842206 h 6858000"/>
              <a:gd name="connsiteX546" fmla="*/ 5764974 w 7467600"/>
              <a:gd name="connsiteY546" fmla="*/ 2799609 h 6858000"/>
              <a:gd name="connsiteX547" fmla="*/ 5767665 w 7467600"/>
              <a:gd name="connsiteY547" fmla="*/ 2666409 h 6858000"/>
              <a:gd name="connsiteX548" fmla="*/ 5763055 w 7467600"/>
              <a:gd name="connsiteY548" fmla="*/ 2579705 h 6858000"/>
              <a:gd name="connsiteX549" fmla="*/ 5758079 w 7467600"/>
              <a:gd name="connsiteY549" fmla="*/ 2492508 h 6858000"/>
              <a:gd name="connsiteX550" fmla="*/ 5779325 w 7467600"/>
              <a:gd name="connsiteY550" fmla="*/ 2197069 h 6858000"/>
              <a:gd name="connsiteX551" fmla="*/ 5798671 w 7467600"/>
              <a:gd name="connsiteY551" fmla="*/ 1981601 h 6858000"/>
              <a:gd name="connsiteX552" fmla="*/ 5829202 w 7467600"/>
              <a:gd name="connsiteY552" fmla="*/ 1971679 h 6858000"/>
              <a:gd name="connsiteX553" fmla="*/ 5809558 w 7467600"/>
              <a:gd name="connsiteY553" fmla="*/ 2198043 h 6858000"/>
              <a:gd name="connsiteX554" fmla="*/ 5788653 w 7467600"/>
              <a:gd name="connsiteY554" fmla="*/ 2489430 h 6858000"/>
              <a:gd name="connsiteX555" fmla="*/ 5793439 w 7467600"/>
              <a:gd name="connsiteY555" fmla="*/ 2575235 h 6858000"/>
              <a:gd name="connsiteX556" fmla="*/ 5796837 w 7467600"/>
              <a:gd name="connsiteY556" fmla="*/ 2637633 h 6858000"/>
              <a:gd name="connsiteX557" fmla="*/ 5818614 w 7467600"/>
              <a:gd name="connsiteY557" fmla="*/ 2473055 h 6858000"/>
              <a:gd name="connsiteX558" fmla="*/ 5829202 w 7467600"/>
              <a:gd name="connsiteY558" fmla="*/ 1971679 h 6858000"/>
              <a:gd name="connsiteX559" fmla="*/ 5911389 w 7467600"/>
              <a:gd name="connsiteY559" fmla="*/ 1898371 h 6858000"/>
              <a:gd name="connsiteX560" fmla="*/ 6237627 w 7467600"/>
              <a:gd name="connsiteY560" fmla="*/ 2231921 h 6858000"/>
              <a:gd name="connsiteX561" fmla="*/ 5911389 w 7467600"/>
              <a:gd name="connsiteY561" fmla="*/ 1898371 h 6858000"/>
              <a:gd name="connsiteX562" fmla="*/ 6944437 w 7467600"/>
              <a:gd name="connsiteY562" fmla="*/ 1575402 h 6858000"/>
              <a:gd name="connsiteX563" fmla="*/ 6304730 w 7467600"/>
              <a:gd name="connsiteY563" fmla="*/ 1766654 h 6858000"/>
              <a:gd name="connsiteX564" fmla="*/ 6944437 w 7467600"/>
              <a:gd name="connsiteY564" fmla="*/ 1575402 h 6858000"/>
              <a:gd name="connsiteX565" fmla="*/ 7019523 w 7467600"/>
              <a:gd name="connsiteY565" fmla="*/ 1519450 h 6858000"/>
              <a:gd name="connsiteX566" fmla="*/ 6298091 w 7467600"/>
              <a:gd name="connsiteY566" fmla="*/ 1737122 h 6858000"/>
              <a:gd name="connsiteX567" fmla="*/ 7019523 w 7467600"/>
              <a:gd name="connsiteY567" fmla="*/ 1519450 h 6858000"/>
              <a:gd name="connsiteX568" fmla="*/ 2399523 w 7467600"/>
              <a:gd name="connsiteY568" fmla="*/ 1428234 h 6858000"/>
              <a:gd name="connsiteX569" fmla="*/ 2224982 w 7467600"/>
              <a:gd name="connsiteY569" fmla="*/ 1826201 h 6858000"/>
              <a:gd name="connsiteX570" fmla="*/ 2096099 w 7467600"/>
              <a:gd name="connsiteY570" fmla="*/ 2345900 h 6858000"/>
              <a:gd name="connsiteX571" fmla="*/ 2283317 w 7467600"/>
              <a:gd name="connsiteY571" fmla="*/ 1796925 h 6858000"/>
              <a:gd name="connsiteX572" fmla="*/ 2399523 w 7467600"/>
              <a:gd name="connsiteY572" fmla="*/ 1428234 h 6858000"/>
              <a:gd name="connsiteX573" fmla="*/ 2448558 w 7467600"/>
              <a:gd name="connsiteY573" fmla="*/ 1373435 h 6858000"/>
              <a:gd name="connsiteX574" fmla="*/ 2312521 w 7467600"/>
              <a:gd name="connsiteY574" fmla="*/ 1806140 h 6858000"/>
              <a:gd name="connsiteX575" fmla="*/ 2127533 w 7467600"/>
              <a:gd name="connsiteY575" fmla="*/ 2348380 h 6858000"/>
              <a:gd name="connsiteX576" fmla="*/ 2358080 w 7467600"/>
              <a:gd name="connsiteY576" fmla="*/ 1866134 h 6858000"/>
              <a:gd name="connsiteX577" fmla="*/ 2407436 w 7467600"/>
              <a:gd name="connsiteY577" fmla="*/ 1651070 h 6858000"/>
              <a:gd name="connsiteX578" fmla="*/ 2448558 w 7467600"/>
              <a:gd name="connsiteY578" fmla="*/ 1373435 h 6858000"/>
              <a:gd name="connsiteX579" fmla="*/ 278707 w 7467600"/>
              <a:gd name="connsiteY579" fmla="*/ 1352270 h 6858000"/>
              <a:gd name="connsiteX580" fmla="*/ 321570 w 7467600"/>
              <a:gd name="connsiteY580" fmla="*/ 1861610 h 6858000"/>
              <a:gd name="connsiteX581" fmla="*/ 294281 w 7467600"/>
              <a:gd name="connsiteY581" fmla="*/ 1440658 h 6858000"/>
              <a:gd name="connsiteX582" fmla="*/ 278707 w 7467600"/>
              <a:gd name="connsiteY582" fmla="*/ 1352270 h 6858000"/>
              <a:gd name="connsiteX583" fmla="*/ 1423821 w 7467600"/>
              <a:gd name="connsiteY583" fmla="*/ 1351958 h 6858000"/>
              <a:gd name="connsiteX584" fmla="*/ 1638521 w 7467600"/>
              <a:gd name="connsiteY584" fmla="*/ 1908470 h 6858000"/>
              <a:gd name="connsiteX585" fmla="*/ 1754199 w 7467600"/>
              <a:gd name="connsiteY585" fmla="*/ 2149284 h 6858000"/>
              <a:gd name="connsiteX586" fmla="*/ 1908359 w 7467600"/>
              <a:gd name="connsiteY586" fmla="*/ 2364988 h 6858000"/>
              <a:gd name="connsiteX587" fmla="*/ 1647661 w 7467600"/>
              <a:gd name="connsiteY587" fmla="*/ 1825945 h 6858000"/>
              <a:gd name="connsiteX588" fmla="*/ 1423821 w 7467600"/>
              <a:gd name="connsiteY588" fmla="*/ 1351958 h 6858000"/>
              <a:gd name="connsiteX589" fmla="*/ 1431890 w 7467600"/>
              <a:gd name="connsiteY589" fmla="*/ 1306475 h 6858000"/>
              <a:gd name="connsiteX590" fmla="*/ 1507597 w 7467600"/>
              <a:gd name="connsiteY590" fmla="*/ 1446132 h 6858000"/>
              <a:gd name="connsiteX591" fmla="*/ 1674586 w 7467600"/>
              <a:gd name="connsiteY591" fmla="*/ 1813832 h 6858000"/>
              <a:gd name="connsiteX592" fmla="*/ 1815950 w 7467600"/>
              <a:gd name="connsiteY592" fmla="*/ 2128564 h 6858000"/>
              <a:gd name="connsiteX593" fmla="*/ 1984242 w 7467600"/>
              <a:gd name="connsiteY593" fmla="*/ 2430829 h 6858000"/>
              <a:gd name="connsiteX594" fmla="*/ 2014023 w 7467600"/>
              <a:gd name="connsiteY594" fmla="*/ 2450995 h 6858000"/>
              <a:gd name="connsiteX595" fmla="*/ 1747337 w 7467600"/>
              <a:gd name="connsiteY595" fmla="*/ 1855264 h 6858000"/>
              <a:gd name="connsiteX596" fmla="*/ 1533749 w 7467600"/>
              <a:gd name="connsiteY596" fmla="*/ 1478656 h 6858000"/>
              <a:gd name="connsiteX597" fmla="*/ 1431890 w 7467600"/>
              <a:gd name="connsiteY597" fmla="*/ 1306475 h 6858000"/>
              <a:gd name="connsiteX598" fmla="*/ 5052692 w 7467600"/>
              <a:gd name="connsiteY598" fmla="*/ 1292994 h 6858000"/>
              <a:gd name="connsiteX599" fmla="*/ 5200661 w 7467600"/>
              <a:gd name="connsiteY599" fmla="*/ 1635186 h 6858000"/>
              <a:gd name="connsiteX600" fmla="*/ 5297138 w 7467600"/>
              <a:gd name="connsiteY600" fmla="*/ 1906351 h 6858000"/>
              <a:gd name="connsiteX601" fmla="*/ 5052692 w 7467600"/>
              <a:gd name="connsiteY601" fmla="*/ 1292994 h 6858000"/>
              <a:gd name="connsiteX602" fmla="*/ 5009948 w 7467600"/>
              <a:gd name="connsiteY602" fmla="*/ 1273619 h 6858000"/>
              <a:gd name="connsiteX603" fmla="*/ 5121777 w 7467600"/>
              <a:gd name="connsiteY603" fmla="*/ 1654213 h 6858000"/>
              <a:gd name="connsiteX604" fmla="*/ 5293545 w 7467600"/>
              <a:gd name="connsiteY604" fmla="*/ 2072247 h 6858000"/>
              <a:gd name="connsiteX605" fmla="*/ 5294042 w 7467600"/>
              <a:gd name="connsiteY605" fmla="*/ 2065019 h 6858000"/>
              <a:gd name="connsiteX606" fmla="*/ 5171936 w 7467600"/>
              <a:gd name="connsiteY606" fmla="*/ 1647613 h 6858000"/>
              <a:gd name="connsiteX607" fmla="*/ 5009948 w 7467600"/>
              <a:gd name="connsiteY607" fmla="*/ 1273619 h 6858000"/>
              <a:gd name="connsiteX608" fmla="*/ 655236 w 7467600"/>
              <a:gd name="connsiteY608" fmla="*/ 1268632 h 6858000"/>
              <a:gd name="connsiteX609" fmla="*/ 839521 w 7467600"/>
              <a:gd name="connsiteY609" fmla="*/ 1685315 h 6858000"/>
              <a:gd name="connsiteX610" fmla="*/ 1109416 w 7467600"/>
              <a:gd name="connsiteY610" fmla="*/ 2061663 h 6858000"/>
              <a:gd name="connsiteX611" fmla="*/ 1298300 w 7467600"/>
              <a:gd name="connsiteY611" fmla="*/ 2247742 h 6858000"/>
              <a:gd name="connsiteX612" fmla="*/ 1125871 w 7467600"/>
              <a:gd name="connsiteY612" fmla="*/ 1989513 h 6858000"/>
              <a:gd name="connsiteX613" fmla="*/ 981574 w 7467600"/>
              <a:gd name="connsiteY613" fmla="*/ 1783157 h 6858000"/>
              <a:gd name="connsiteX614" fmla="*/ 922198 w 7467600"/>
              <a:gd name="connsiteY614" fmla="*/ 1677437 h 6858000"/>
              <a:gd name="connsiteX615" fmla="*/ 869293 w 7467600"/>
              <a:gd name="connsiteY615" fmla="*/ 1583214 h 6858000"/>
              <a:gd name="connsiteX616" fmla="*/ 751431 w 7467600"/>
              <a:gd name="connsiteY616" fmla="*/ 1405731 h 6858000"/>
              <a:gd name="connsiteX617" fmla="*/ 655236 w 7467600"/>
              <a:gd name="connsiteY617" fmla="*/ 1268632 h 6858000"/>
              <a:gd name="connsiteX618" fmla="*/ 6516292 w 7467600"/>
              <a:gd name="connsiteY618" fmla="*/ 1263064 h 6858000"/>
              <a:gd name="connsiteX619" fmla="*/ 5736320 w 7467600"/>
              <a:gd name="connsiteY619" fmla="*/ 1501803 h 6858000"/>
              <a:gd name="connsiteX620" fmla="*/ 6516292 w 7467600"/>
              <a:gd name="connsiteY620" fmla="*/ 1263064 h 6858000"/>
              <a:gd name="connsiteX621" fmla="*/ 291466 w 7467600"/>
              <a:gd name="connsiteY621" fmla="*/ 1250369 h 6858000"/>
              <a:gd name="connsiteX622" fmla="*/ 323180 w 7467600"/>
              <a:gd name="connsiteY622" fmla="*/ 1435283 h 6858000"/>
              <a:gd name="connsiteX623" fmla="*/ 349381 w 7467600"/>
              <a:gd name="connsiteY623" fmla="*/ 1875041 h 6858000"/>
              <a:gd name="connsiteX624" fmla="*/ 374363 w 7467600"/>
              <a:gd name="connsiteY624" fmla="*/ 1506494 h 6858000"/>
              <a:gd name="connsiteX625" fmla="*/ 302168 w 7467600"/>
              <a:gd name="connsiteY625" fmla="*/ 1274495 h 6858000"/>
              <a:gd name="connsiteX626" fmla="*/ 291466 w 7467600"/>
              <a:gd name="connsiteY626" fmla="*/ 1250369 h 6858000"/>
              <a:gd name="connsiteX627" fmla="*/ 678222 w 7467600"/>
              <a:gd name="connsiteY627" fmla="*/ 1248670 h 6858000"/>
              <a:gd name="connsiteX628" fmla="*/ 775536 w 7467600"/>
              <a:gd name="connsiteY628" fmla="*/ 1388015 h 6858000"/>
              <a:gd name="connsiteX629" fmla="*/ 894529 w 7467600"/>
              <a:gd name="connsiteY629" fmla="*/ 1567739 h 6858000"/>
              <a:gd name="connsiteX630" fmla="*/ 948000 w 7467600"/>
              <a:gd name="connsiteY630" fmla="*/ 1663088 h 6858000"/>
              <a:gd name="connsiteX631" fmla="*/ 1006812 w 7467600"/>
              <a:gd name="connsiteY631" fmla="*/ 1767683 h 6858000"/>
              <a:gd name="connsiteX632" fmla="*/ 1149133 w 7467600"/>
              <a:gd name="connsiteY632" fmla="*/ 1971513 h 6858000"/>
              <a:gd name="connsiteX633" fmla="*/ 1333952 w 7467600"/>
              <a:gd name="connsiteY633" fmla="*/ 2251620 h 6858000"/>
              <a:gd name="connsiteX634" fmla="*/ 1337329 w 7467600"/>
              <a:gd name="connsiteY634" fmla="*/ 2258350 h 6858000"/>
              <a:gd name="connsiteX635" fmla="*/ 1014726 w 7467600"/>
              <a:gd name="connsiteY635" fmla="*/ 1615556 h 6858000"/>
              <a:gd name="connsiteX636" fmla="*/ 678222 w 7467600"/>
              <a:gd name="connsiteY636" fmla="*/ 1248670 h 6858000"/>
              <a:gd name="connsiteX637" fmla="*/ 6691602 w 7467600"/>
              <a:gd name="connsiteY637" fmla="*/ 1140573 h 6858000"/>
              <a:gd name="connsiteX638" fmla="*/ 6571100 w 7467600"/>
              <a:gd name="connsiteY638" fmla="*/ 1183662 h 6858000"/>
              <a:gd name="connsiteX639" fmla="*/ 6241687 w 7467600"/>
              <a:gd name="connsiteY639" fmla="*/ 1257600 h 6858000"/>
              <a:gd name="connsiteX640" fmla="*/ 5693009 w 7467600"/>
              <a:gd name="connsiteY640" fmla="*/ 1478256 h 6858000"/>
              <a:gd name="connsiteX641" fmla="*/ 6548420 w 7467600"/>
              <a:gd name="connsiteY641" fmla="*/ 1214599 h 6858000"/>
              <a:gd name="connsiteX642" fmla="*/ 6605473 w 7467600"/>
              <a:gd name="connsiteY642" fmla="*/ 1184686 h 6858000"/>
              <a:gd name="connsiteX643" fmla="*/ 6691602 w 7467600"/>
              <a:gd name="connsiteY643" fmla="*/ 1140573 h 6858000"/>
              <a:gd name="connsiteX644" fmla="*/ 4002475 w 7467600"/>
              <a:gd name="connsiteY644" fmla="*/ 1037802 h 6858000"/>
              <a:gd name="connsiteX645" fmla="*/ 4000324 w 7467600"/>
              <a:gd name="connsiteY645" fmla="*/ 1039362 h 6858000"/>
              <a:gd name="connsiteX646" fmla="*/ 4002862 w 7467600"/>
              <a:gd name="connsiteY646" fmla="*/ 1042866 h 6858000"/>
              <a:gd name="connsiteX647" fmla="*/ 4002475 w 7467600"/>
              <a:gd name="connsiteY647" fmla="*/ 1037802 h 6858000"/>
              <a:gd name="connsiteX648" fmla="*/ 506322 w 7467600"/>
              <a:gd name="connsiteY648" fmla="*/ 1020997 h 6858000"/>
              <a:gd name="connsiteX649" fmla="*/ 533068 w 7467600"/>
              <a:gd name="connsiteY649" fmla="*/ 1029409 h 6858000"/>
              <a:gd name="connsiteX650" fmla="*/ 1232525 w 7467600"/>
              <a:gd name="connsiteY650" fmla="*/ 1804675 h 6858000"/>
              <a:gd name="connsiteX651" fmla="*/ 1388858 w 7467600"/>
              <a:gd name="connsiteY651" fmla="*/ 2368011 h 6858000"/>
              <a:gd name="connsiteX652" fmla="*/ 1384098 w 7467600"/>
              <a:gd name="connsiteY652" fmla="*/ 2378125 h 6858000"/>
              <a:gd name="connsiteX653" fmla="*/ 1425393 w 7467600"/>
              <a:gd name="connsiteY653" fmla="*/ 2589124 h 6858000"/>
              <a:gd name="connsiteX654" fmla="*/ 1424001 w 7467600"/>
              <a:gd name="connsiteY654" fmla="*/ 2597541 h 6858000"/>
              <a:gd name="connsiteX655" fmla="*/ 2152729 w 7467600"/>
              <a:gd name="connsiteY655" fmla="*/ 2864487 h 6858000"/>
              <a:gd name="connsiteX656" fmla="*/ 2020609 w 7467600"/>
              <a:gd name="connsiteY656" fmla="*/ 2539671 h 6858000"/>
              <a:gd name="connsiteX657" fmla="*/ 2018920 w 7467600"/>
              <a:gd name="connsiteY657" fmla="*/ 2536309 h 6858000"/>
              <a:gd name="connsiteX658" fmla="*/ 1342441 w 7467600"/>
              <a:gd name="connsiteY658" fmla="*/ 1173017 h 6858000"/>
              <a:gd name="connsiteX659" fmla="*/ 1367925 w 7467600"/>
              <a:gd name="connsiteY659" fmla="*/ 1135648 h 6858000"/>
              <a:gd name="connsiteX660" fmla="*/ 1771401 w 7467600"/>
              <a:gd name="connsiteY660" fmla="*/ 1806673 h 6858000"/>
              <a:gd name="connsiteX661" fmla="*/ 1972385 w 7467600"/>
              <a:gd name="connsiteY661" fmla="*/ 2198735 h 6858000"/>
              <a:gd name="connsiteX662" fmla="*/ 2040892 w 7467600"/>
              <a:gd name="connsiteY662" fmla="*/ 2405205 h 6858000"/>
              <a:gd name="connsiteX663" fmla="*/ 2131689 w 7467600"/>
              <a:gd name="connsiteY663" fmla="*/ 1936926 h 6858000"/>
              <a:gd name="connsiteX664" fmla="*/ 2454820 w 7467600"/>
              <a:gd name="connsiteY664" fmla="*/ 1248808 h 6858000"/>
              <a:gd name="connsiteX665" fmla="*/ 2492512 w 7467600"/>
              <a:gd name="connsiteY665" fmla="*/ 1302920 h 6858000"/>
              <a:gd name="connsiteX666" fmla="*/ 2081216 w 7467600"/>
              <a:gd name="connsiteY666" fmla="*/ 2527513 h 6858000"/>
              <a:gd name="connsiteX667" fmla="*/ 2081211 w 7467600"/>
              <a:gd name="connsiteY667" fmla="*/ 2528916 h 6858000"/>
              <a:gd name="connsiteX668" fmla="*/ 2199067 w 7467600"/>
              <a:gd name="connsiteY668" fmla="*/ 2884061 h 6858000"/>
              <a:gd name="connsiteX669" fmla="*/ 3192586 w 7467600"/>
              <a:gd name="connsiteY669" fmla="*/ 3411496 h 6858000"/>
              <a:gd name="connsiteX670" fmla="*/ 3182620 w 7467600"/>
              <a:gd name="connsiteY670" fmla="*/ 3483279 h 6858000"/>
              <a:gd name="connsiteX671" fmla="*/ 2435119 w 7467600"/>
              <a:gd name="connsiteY671" fmla="*/ 3080173 h 6858000"/>
              <a:gd name="connsiteX672" fmla="*/ 2410152 w 7467600"/>
              <a:gd name="connsiteY672" fmla="*/ 3063751 h 6858000"/>
              <a:gd name="connsiteX673" fmla="*/ 2408099 w 7467600"/>
              <a:gd name="connsiteY673" fmla="*/ 3064403 h 6858000"/>
              <a:gd name="connsiteX674" fmla="*/ 2407218 w 7467600"/>
              <a:gd name="connsiteY674" fmla="*/ 3070324 h 6858000"/>
              <a:gd name="connsiteX675" fmla="*/ 2380138 w 7467600"/>
              <a:gd name="connsiteY675" fmla="*/ 3099341 h 6858000"/>
              <a:gd name="connsiteX676" fmla="*/ 1765923 w 7467600"/>
              <a:gd name="connsiteY676" fmla="*/ 3581043 h 6858000"/>
              <a:gd name="connsiteX677" fmla="*/ 1702258 w 7467600"/>
              <a:gd name="connsiteY677" fmla="*/ 3612286 h 6858000"/>
              <a:gd name="connsiteX678" fmla="*/ 1538370 w 7467600"/>
              <a:gd name="connsiteY678" fmla="*/ 3811804 h 6858000"/>
              <a:gd name="connsiteX679" fmla="*/ 542867 w 7467600"/>
              <a:gd name="connsiteY679" fmla="*/ 4944092 h 6858000"/>
              <a:gd name="connsiteX680" fmla="*/ 515800 w 7467600"/>
              <a:gd name="connsiteY680" fmla="*/ 4862180 h 6858000"/>
              <a:gd name="connsiteX681" fmla="*/ 909145 w 7467600"/>
              <a:gd name="connsiteY681" fmla="*/ 4199225 h 6858000"/>
              <a:gd name="connsiteX682" fmla="*/ 1214067 w 7467600"/>
              <a:gd name="connsiteY682" fmla="*/ 3908561 h 6858000"/>
              <a:gd name="connsiteX683" fmla="*/ 640967 w 7467600"/>
              <a:gd name="connsiteY683" fmla="*/ 4105601 h 6858000"/>
              <a:gd name="connsiteX684" fmla="*/ 112563 w 7467600"/>
              <a:gd name="connsiteY684" fmla="*/ 4396952 h 6858000"/>
              <a:gd name="connsiteX685" fmla="*/ 0 w 7467600"/>
              <a:gd name="connsiteY685" fmla="*/ 4466006 h 6858000"/>
              <a:gd name="connsiteX686" fmla="*/ 0 w 7467600"/>
              <a:gd name="connsiteY686" fmla="*/ 4233763 h 6858000"/>
              <a:gd name="connsiteX687" fmla="*/ 36881 w 7467600"/>
              <a:gd name="connsiteY687" fmla="*/ 4200118 h 6858000"/>
              <a:gd name="connsiteX688" fmla="*/ 910534 w 7467600"/>
              <a:gd name="connsiteY688" fmla="*/ 3629753 h 6858000"/>
              <a:gd name="connsiteX689" fmla="*/ 1578717 w 7467600"/>
              <a:gd name="connsiteY689" fmla="*/ 3575982 h 6858000"/>
              <a:gd name="connsiteX690" fmla="*/ 2338780 w 7467600"/>
              <a:gd name="connsiteY690" fmla="*/ 3033725 h 6858000"/>
              <a:gd name="connsiteX691" fmla="*/ 1807991 w 7467600"/>
              <a:gd name="connsiteY691" fmla="*/ 2807184 h 6858000"/>
              <a:gd name="connsiteX692" fmla="*/ 1416358 w 7467600"/>
              <a:gd name="connsiteY692" fmla="*/ 3112571 h 6858000"/>
              <a:gd name="connsiteX693" fmla="*/ 939066 w 7467600"/>
              <a:gd name="connsiteY693" fmla="*/ 3378798 h 6858000"/>
              <a:gd name="connsiteX694" fmla="*/ 115099 w 7467600"/>
              <a:gd name="connsiteY694" fmla="*/ 3607650 h 6858000"/>
              <a:gd name="connsiteX695" fmla="*/ 97284 w 7467600"/>
              <a:gd name="connsiteY695" fmla="*/ 3520393 h 6858000"/>
              <a:gd name="connsiteX696" fmla="*/ 922050 w 7467600"/>
              <a:gd name="connsiteY696" fmla="*/ 3074867 h 6858000"/>
              <a:gd name="connsiteX697" fmla="*/ 1405265 w 7467600"/>
              <a:gd name="connsiteY697" fmla="*/ 3016319 h 6858000"/>
              <a:gd name="connsiteX698" fmla="*/ 1407512 w 7467600"/>
              <a:gd name="connsiteY698" fmla="*/ 3018001 h 6858000"/>
              <a:gd name="connsiteX699" fmla="*/ 1726266 w 7467600"/>
              <a:gd name="connsiteY699" fmla="*/ 2777274 h 6858000"/>
              <a:gd name="connsiteX700" fmla="*/ 625390 w 7467600"/>
              <a:gd name="connsiteY700" fmla="*/ 2514541 h 6858000"/>
              <a:gd name="connsiteX701" fmla="*/ 619799 w 7467600"/>
              <a:gd name="connsiteY701" fmla="*/ 2527180 h 6858000"/>
              <a:gd name="connsiteX702" fmla="*/ 310030 w 7467600"/>
              <a:gd name="connsiteY702" fmla="*/ 2771818 h 6858000"/>
              <a:gd name="connsiteX703" fmla="*/ 173877 w 7467600"/>
              <a:gd name="connsiteY703" fmla="*/ 2937056 h 6858000"/>
              <a:gd name="connsiteX704" fmla="*/ 77889 w 7467600"/>
              <a:gd name="connsiteY704" fmla="*/ 3138440 h 6858000"/>
              <a:gd name="connsiteX705" fmla="*/ 0 w 7467600"/>
              <a:gd name="connsiteY705" fmla="*/ 3271395 h 6858000"/>
              <a:gd name="connsiteX706" fmla="*/ 0 w 7467600"/>
              <a:gd name="connsiteY706" fmla="*/ 3153002 h 6858000"/>
              <a:gd name="connsiteX707" fmla="*/ 2386 w 7467600"/>
              <a:gd name="connsiteY707" fmla="*/ 3149203 h 6858000"/>
              <a:gd name="connsiteX708" fmla="*/ 89753 w 7467600"/>
              <a:gd name="connsiteY708" fmla="*/ 2987702 h 6858000"/>
              <a:gd name="connsiteX709" fmla="*/ 76869 w 7467600"/>
              <a:gd name="connsiteY709" fmla="*/ 3005404 h 6858000"/>
              <a:gd name="connsiteX710" fmla="*/ 32049 w 7467600"/>
              <a:gd name="connsiteY710" fmla="*/ 3065814 h 6858000"/>
              <a:gd name="connsiteX711" fmla="*/ 0 w 7467600"/>
              <a:gd name="connsiteY711" fmla="*/ 3108744 h 6858000"/>
              <a:gd name="connsiteX712" fmla="*/ 0 w 7467600"/>
              <a:gd name="connsiteY712" fmla="*/ 3058059 h 6858000"/>
              <a:gd name="connsiteX713" fmla="*/ 7610 w 7467600"/>
              <a:gd name="connsiteY713" fmla="*/ 3047889 h 6858000"/>
              <a:gd name="connsiteX714" fmla="*/ 52419 w 7467600"/>
              <a:gd name="connsiteY714" fmla="*/ 2987479 h 6858000"/>
              <a:gd name="connsiteX715" fmla="*/ 59142 w 7467600"/>
              <a:gd name="connsiteY715" fmla="*/ 2978488 h 6858000"/>
              <a:gd name="connsiteX716" fmla="*/ 0 w 7467600"/>
              <a:gd name="connsiteY716" fmla="*/ 3015334 h 6858000"/>
              <a:gd name="connsiteX717" fmla="*/ 0 w 7467600"/>
              <a:gd name="connsiteY717" fmla="*/ 2914286 h 6858000"/>
              <a:gd name="connsiteX718" fmla="*/ 36383 w 7467600"/>
              <a:gd name="connsiteY718" fmla="*/ 2901128 h 6858000"/>
              <a:gd name="connsiteX719" fmla="*/ 156329 w 7467600"/>
              <a:gd name="connsiteY719" fmla="*/ 2840533 h 6858000"/>
              <a:gd name="connsiteX720" fmla="*/ 358355 w 7467600"/>
              <a:gd name="connsiteY720" fmla="*/ 2620471 h 6858000"/>
              <a:gd name="connsiteX721" fmla="*/ 510577 w 7467600"/>
              <a:gd name="connsiteY721" fmla="*/ 2501244 h 6858000"/>
              <a:gd name="connsiteX722" fmla="*/ 211967 w 7467600"/>
              <a:gd name="connsiteY722" fmla="*/ 2479171 h 6858000"/>
              <a:gd name="connsiteX723" fmla="*/ 0 w 7467600"/>
              <a:gd name="connsiteY723" fmla="*/ 2476398 h 6858000"/>
              <a:gd name="connsiteX724" fmla="*/ 0 w 7467600"/>
              <a:gd name="connsiteY724" fmla="*/ 2389189 h 6858000"/>
              <a:gd name="connsiteX725" fmla="*/ 103062 w 7467600"/>
              <a:gd name="connsiteY725" fmla="*/ 2389518 h 6858000"/>
              <a:gd name="connsiteX726" fmla="*/ 510734 w 7467600"/>
              <a:gd name="connsiteY726" fmla="*/ 2416201 h 6858000"/>
              <a:gd name="connsiteX727" fmla="*/ 279257 w 7467600"/>
              <a:gd name="connsiteY727" fmla="*/ 2092102 h 6858000"/>
              <a:gd name="connsiteX728" fmla="*/ 65265 w 7467600"/>
              <a:gd name="connsiteY728" fmla="*/ 2006049 h 6858000"/>
              <a:gd name="connsiteX729" fmla="*/ 0 w 7467600"/>
              <a:gd name="connsiteY729" fmla="*/ 1982532 h 6858000"/>
              <a:gd name="connsiteX730" fmla="*/ 0 w 7467600"/>
              <a:gd name="connsiteY730" fmla="*/ 1912789 h 6858000"/>
              <a:gd name="connsiteX731" fmla="*/ 97460 w 7467600"/>
              <a:gd name="connsiteY731" fmla="*/ 1953725 h 6858000"/>
              <a:gd name="connsiteX732" fmla="*/ 221272 w 7467600"/>
              <a:gd name="connsiteY732" fmla="*/ 1980766 h 6858000"/>
              <a:gd name="connsiteX733" fmla="*/ 116765 w 7467600"/>
              <a:gd name="connsiteY733" fmla="*/ 1911033 h 6858000"/>
              <a:gd name="connsiteX734" fmla="*/ 16405 w 7467600"/>
              <a:gd name="connsiteY734" fmla="*/ 1803412 h 6858000"/>
              <a:gd name="connsiteX735" fmla="*/ 0 w 7467600"/>
              <a:gd name="connsiteY735" fmla="*/ 1784777 h 6858000"/>
              <a:gd name="connsiteX736" fmla="*/ 0 w 7467600"/>
              <a:gd name="connsiteY736" fmla="*/ 1740082 h 6858000"/>
              <a:gd name="connsiteX737" fmla="*/ 39394 w 7467600"/>
              <a:gd name="connsiteY737" fmla="*/ 1784856 h 6858000"/>
              <a:gd name="connsiteX738" fmla="*/ 135813 w 7467600"/>
              <a:gd name="connsiteY738" fmla="*/ 1888838 h 6858000"/>
              <a:gd name="connsiteX739" fmla="*/ 242575 w 7467600"/>
              <a:gd name="connsiteY739" fmla="*/ 1958841 h 6858000"/>
              <a:gd name="connsiteX740" fmla="*/ 82197 w 7467600"/>
              <a:gd name="connsiteY740" fmla="*/ 1754826 h 6858000"/>
              <a:gd name="connsiteX741" fmla="*/ 0 w 7467600"/>
              <a:gd name="connsiteY741" fmla="*/ 1679650 h 6858000"/>
              <a:gd name="connsiteX742" fmla="*/ 0 w 7467600"/>
              <a:gd name="connsiteY742" fmla="*/ 1602463 h 6858000"/>
              <a:gd name="connsiteX743" fmla="*/ 84689 w 7467600"/>
              <a:gd name="connsiteY743" fmla="*/ 1677442 h 6858000"/>
              <a:gd name="connsiteX744" fmla="*/ 298437 w 7467600"/>
              <a:gd name="connsiteY744" fmla="*/ 1968019 h 6858000"/>
              <a:gd name="connsiteX745" fmla="*/ 227269 w 7467600"/>
              <a:gd name="connsiteY745" fmla="*/ 1114064 h 6858000"/>
              <a:gd name="connsiteX746" fmla="*/ 248003 w 7467600"/>
              <a:gd name="connsiteY746" fmla="*/ 1089613 h 6858000"/>
              <a:gd name="connsiteX747" fmla="*/ 427020 w 7467600"/>
              <a:gd name="connsiteY747" fmla="*/ 1619803 h 6858000"/>
              <a:gd name="connsiteX748" fmla="*/ 340345 w 7467600"/>
              <a:gd name="connsiteY748" fmla="*/ 2027739 h 6858000"/>
              <a:gd name="connsiteX749" fmla="*/ 360865 w 7467600"/>
              <a:gd name="connsiteY749" fmla="*/ 2044827 h 6858000"/>
              <a:gd name="connsiteX750" fmla="*/ 560414 w 7467600"/>
              <a:gd name="connsiteY750" fmla="*/ 2421457 h 6858000"/>
              <a:gd name="connsiteX751" fmla="*/ 1359703 w 7467600"/>
              <a:gd name="connsiteY751" fmla="*/ 2578554 h 6858000"/>
              <a:gd name="connsiteX752" fmla="*/ 1359422 w 7467600"/>
              <a:gd name="connsiteY752" fmla="*/ 2577994 h 6858000"/>
              <a:gd name="connsiteX753" fmla="*/ 828701 w 7467600"/>
              <a:gd name="connsiteY753" fmla="*/ 1839520 h 6858000"/>
              <a:gd name="connsiteX754" fmla="*/ 494427 w 7467600"/>
              <a:gd name="connsiteY754" fmla="*/ 1092333 h 6858000"/>
              <a:gd name="connsiteX755" fmla="*/ 506322 w 7467600"/>
              <a:gd name="connsiteY755" fmla="*/ 1020997 h 6858000"/>
              <a:gd name="connsiteX756" fmla="*/ 4570198 w 7467600"/>
              <a:gd name="connsiteY756" fmla="*/ 978081 h 6858000"/>
              <a:gd name="connsiteX757" fmla="*/ 4523691 w 7467600"/>
              <a:gd name="connsiteY757" fmla="*/ 1127776 h 6858000"/>
              <a:gd name="connsiteX758" fmla="*/ 4509875 w 7467600"/>
              <a:gd name="connsiteY758" fmla="*/ 1167552 h 6858000"/>
              <a:gd name="connsiteX759" fmla="*/ 4478168 w 7467600"/>
              <a:gd name="connsiteY759" fmla="*/ 1260735 h 6858000"/>
              <a:gd name="connsiteX760" fmla="*/ 4409309 w 7467600"/>
              <a:gd name="connsiteY760" fmla="*/ 1666996 h 6858000"/>
              <a:gd name="connsiteX761" fmla="*/ 4370031 w 7467600"/>
              <a:gd name="connsiteY761" fmla="*/ 1955666 h 6858000"/>
              <a:gd name="connsiteX762" fmla="*/ 4570198 w 7467600"/>
              <a:gd name="connsiteY762" fmla="*/ 978081 h 6858000"/>
              <a:gd name="connsiteX763" fmla="*/ 4557898 w 7467600"/>
              <a:gd name="connsiteY763" fmla="*/ 900011 h 6858000"/>
              <a:gd name="connsiteX764" fmla="*/ 4344840 w 7467600"/>
              <a:gd name="connsiteY764" fmla="*/ 1922038 h 6858000"/>
              <a:gd name="connsiteX765" fmla="*/ 4378710 w 7467600"/>
              <a:gd name="connsiteY765" fmla="*/ 1665516 h 6858000"/>
              <a:gd name="connsiteX766" fmla="*/ 4448798 w 7467600"/>
              <a:gd name="connsiteY766" fmla="*/ 1253024 h 6858000"/>
              <a:gd name="connsiteX767" fmla="*/ 4480315 w 7467600"/>
              <a:gd name="connsiteY767" fmla="*/ 1158454 h 6858000"/>
              <a:gd name="connsiteX768" fmla="*/ 4494133 w 7467600"/>
              <a:gd name="connsiteY768" fmla="*/ 1118676 h 6858000"/>
              <a:gd name="connsiteX769" fmla="*/ 4557898 w 7467600"/>
              <a:gd name="connsiteY769" fmla="*/ 900011 h 6858000"/>
              <a:gd name="connsiteX770" fmla="*/ 5870151 w 7467600"/>
              <a:gd name="connsiteY770" fmla="*/ 898890 h 6858000"/>
              <a:gd name="connsiteX771" fmla="*/ 5861335 w 7467600"/>
              <a:gd name="connsiteY771" fmla="*/ 899177 h 6858000"/>
              <a:gd name="connsiteX772" fmla="*/ 5843702 w 7467600"/>
              <a:gd name="connsiteY772" fmla="*/ 899748 h 6858000"/>
              <a:gd name="connsiteX773" fmla="*/ 5651107 w 7467600"/>
              <a:gd name="connsiteY773" fmla="*/ 920306 h 6858000"/>
              <a:gd name="connsiteX774" fmla="*/ 5459407 w 7467600"/>
              <a:gd name="connsiteY774" fmla="*/ 940975 h 6858000"/>
              <a:gd name="connsiteX775" fmla="*/ 5374846 w 7467600"/>
              <a:gd name="connsiteY775" fmla="*/ 941988 h 6858000"/>
              <a:gd name="connsiteX776" fmla="*/ 5256105 w 7467600"/>
              <a:gd name="connsiteY776" fmla="*/ 945632 h 6858000"/>
              <a:gd name="connsiteX777" fmla="*/ 5107071 w 7467600"/>
              <a:gd name="connsiteY777" fmla="*/ 969720 h 6858000"/>
              <a:gd name="connsiteX778" fmla="*/ 4998681 w 7467600"/>
              <a:gd name="connsiteY778" fmla="*/ 988771 h 6858000"/>
              <a:gd name="connsiteX779" fmla="*/ 5870151 w 7467600"/>
              <a:gd name="connsiteY779" fmla="*/ 898890 h 6858000"/>
              <a:gd name="connsiteX780" fmla="*/ 5504425 w 7467600"/>
              <a:gd name="connsiteY780" fmla="*/ 848067 h 6858000"/>
              <a:gd name="connsiteX781" fmla="*/ 4968849 w 7467600"/>
              <a:gd name="connsiteY781" fmla="*/ 962318 h 6858000"/>
              <a:gd name="connsiteX782" fmla="*/ 5104039 w 7467600"/>
              <a:gd name="connsiteY782" fmla="*/ 940634 h 6858000"/>
              <a:gd name="connsiteX783" fmla="*/ 5256311 w 7467600"/>
              <a:gd name="connsiteY783" fmla="*/ 916490 h 6858000"/>
              <a:gd name="connsiteX784" fmla="*/ 5377381 w 7467600"/>
              <a:gd name="connsiteY784" fmla="*/ 912671 h 6858000"/>
              <a:gd name="connsiteX785" fmla="*/ 5460148 w 7467600"/>
              <a:gd name="connsiteY785" fmla="*/ 911442 h 6858000"/>
              <a:gd name="connsiteX786" fmla="*/ 5648971 w 7467600"/>
              <a:gd name="connsiteY786" fmla="*/ 891331 h 6858000"/>
              <a:gd name="connsiteX787" fmla="*/ 5844807 w 7467600"/>
              <a:gd name="connsiteY787" fmla="*/ 870718 h 6858000"/>
              <a:gd name="connsiteX788" fmla="*/ 5862975 w 7467600"/>
              <a:gd name="connsiteY788" fmla="*/ 869756 h 6858000"/>
              <a:gd name="connsiteX789" fmla="*/ 5920887 w 7467600"/>
              <a:gd name="connsiteY789" fmla="*/ 865929 h 6858000"/>
              <a:gd name="connsiteX790" fmla="*/ 5504425 w 7467600"/>
              <a:gd name="connsiteY790" fmla="*/ 848067 h 6858000"/>
              <a:gd name="connsiteX791" fmla="*/ 3607114 w 7467600"/>
              <a:gd name="connsiteY791" fmla="*/ 467441 h 6858000"/>
              <a:gd name="connsiteX792" fmla="*/ 3296242 w 7467600"/>
              <a:gd name="connsiteY792" fmla="*/ 807991 h 6858000"/>
              <a:gd name="connsiteX793" fmla="*/ 3174674 w 7467600"/>
              <a:gd name="connsiteY793" fmla="*/ 919759 h 6858000"/>
              <a:gd name="connsiteX794" fmla="*/ 3042978 w 7467600"/>
              <a:gd name="connsiteY794" fmla="*/ 1054894 h 6858000"/>
              <a:gd name="connsiteX795" fmla="*/ 2968914 w 7467600"/>
              <a:gd name="connsiteY795" fmla="*/ 1133756 h 6858000"/>
              <a:gd name="connsiteX796" fmla="*/ 3103823 w 7467600"/>
              <a:gd name="connsiteY796" fmla="*/ 1026814 h 6858000"/>
              <a:gd name="connsiteX797" fmla="*/ 3607114 w 7467600"/>
              <a:gd name="connsiteY797" fmla="*/ 467441 h 6858000"/>
              <a:gd name="connsiteX798" fmla="*/ 3744487 w 7467600"/>
              <a:gd name="connsiteY798" fmla="*/ 383136 h 6858000"/>
              <a:gd name="connsiteX799" fmla="*/ 3970213 w 7467600"/>
              <a:gd name="connsiteY799" fmla="*/ 995559 h 6858000"/>
              <a:gd name="connsiteX800" fmla="*/ 3744487 w 7467600"/>
              <a:gd name="connsiteY800" fmla="*/ 383136 h 6858000"/>
              <a:gd name="connsiteX801" fmla="*/ 3624562 w 7467600"/>
              <a:gd name="connsiteY801" fmla="*/ 367041 h 6858000"/>
              <a:gd name="connsiteX802" fmla="*/ 3489712 w 7467600"/>
              <a:gd name="connsiteY802" fmla="*/ 485386 h 6858000"/>
              <a:gd name="connsiteX803" fmla="*/ 3182994 w 7467600"/>
              <a:gd name="connsiteY803" fmla="*/ 828265 h 6858000"/>
              <a:gd name="connsiteX804" fmla="*/ 2892114 w 7467600"/>
              <a:gd name="connsiteY804" fmla="*/ 1172635 h 6858000"/>
              <a:gd name="connsiteX805" fmla="*/ 3021459 w 7467600"/>
              <a:gd name="connsiteY805" fmla="*/ 1035385 h 6858000"/>
              <a:gd name="connsiteX806" fmla="*/ 3153873 w 7467600"/>
              <a:gd name="connsiteY806" fmla="*/ 898971 h 6858000"/>
              <a:gd name="connsiteX807" fmla="*/ 3276511 w 7467600"/>
              <a:gd name="connsiteY807" fmla="*/ 786423 h 6858000"/>
              <a:gd name="connsiteX808" fmla="*/ 3584154 w 7467600"/>
              <a:gd name="connsiteY808" fmla="*/ 448218 h 6858000"/>
              <a:gd name="connsiteX809" fmla="*/ 3624562 w 7467600"/>
              <a:gd name="connsiteY809" fmla="*/ 367041 h 6858000"/>
              <a:gd name="connsiteX810" fmla="*/ 3766672 w 7467600"/>
              <a:gd name="connsiteY810" fmla="*/ 359429 h 6858000"/>
              <a:gd name="connsiteX811" fmla="*/ 3996338 w 7467600"/>
              <a:gd name="connsiteY811" fmla="*/ 968237 h 6858000"/>
              <a:gd name="connsiteX812" fmla="*/ 3766672 w 7467600"/>
              <a:gd name="connsiteY812" fmla="*/ 359429 h 6858000"/>
              <a:gd name="connsiteX813" fmla="*/ 5805386 w 7467600"/>
              <a:gd name="connsiteY813" fmla="*/ 239240 h 6858000"/>
              <a:gd name="connsiteX814" fmla="*/ 5736947 w 7467600"/>
              <a:gd name="connsiteY814" fmla="*/ 261367 h 6858000"/>
              <a:gd name="connsiteX815" fmla="*/ 5427012 w 7467600"/>
              <a:gd name="connsiteY815" fmla="*/ 311272 h 6858000"/>
              <a:gd name="connsiteX816" fmla="*/ 5147818 w 7467600"/>
              <a:gd name="connsiteY816" fmla="*/ 322112 h 6858000"/>
              <a:gd name="connsiteX817" fmla="*/ 5060854 w 7467600"/>
              <a:gd name="connsiteY817" fmla="*/ 311882 h 6858000"/>
              <a:gd name="connsiteX818" fmla="*/ 4945989 w 7467600"/>
              <a:gd name="connsiteY818" fmla="*/ 300516 h 6858000"/>
              <a:gd name="connsiteX819" fmla="*/ 5410479 w 7467600"/>
              <a:gd name="connsiteY819" fmla="*/ 348434 h 6858000"/>
              <a:gd name="connsiteX820" fmla="*/ 5805386 w 7467600"/>
              <a:gd name="connsiteY820" fmla="*/ 239240 h 6858000"/>
              <a:gd name="connsiteX821" fmla="*/ 5905192 w 7467600"/>
              <a:gd name="connsiteY821" fmla="*/ 163079 h 6858000"/>
              <a:gd name="connsiteX822" fmla="*/ 5865655 w 7467600"/>
              <a:gd name="connsiteY822" fmla="*/ 171901 h 6858000"/>
              <a:gd name="connsiteX823" fmla="*/ 5259740 w 7467600"/>
              <a:gd name="connsiteY823" fmla="*/ 257013 h 6858000"/>
              <a:gd name="connsiteX824" fmla="*/ 5208466 w 7467600"/>
              <a:gd name="connsiteY824" fmla="*/ 257550 h 6858000"/>
              <a:gd name="connsiteX825" fmla="*/ 4980204 w 7467600"/>
              <a:gd name="connsiteY825" fmla="*/ 271903 h 6858000"/>
              <a:gd name="connsiteX826" fmla="*/ 5068068 w 7467600"/>
              <a:gd name="connsiteY826" fmla="*/ 282244 h 6858000"/>
              <a:gd name="connsiteX827" fmla="*/ 5153231 w 7467600"/>
              <a:gd name="connsiteY827" fmla="*/ 292240 h 6858000"/>
              <a:gd name="connsiteX828" fmla="*/ 5426491 w 7467600"/>
              <a:gd name="connsiteY828" fmla="*/ 281128 h 6858000"/>
              <a:gd name="connsiteX829" fmla="*/ 5731212 w 7467600"/>
              <a:gd name="connsiteY829" fmla="*/ 231951 h 6858000"/>
              <a:gd name="connsiteX830" fmla="*/ 5905192 w 7467600"/>
              <a:gd name="connsiteY830" fmla="*/ 163079 h 6858000"/>
              <a:gd name="connsiteX831" fmla="*/ 5944437 w 7467600"/>
              <a:gd name="connsiteY831" fmla="*/ 113829 h 6858000"/>
              <a:gd name="connsiteX832" fmla="*/ 5825032 w 7467600"/>
              <a:gd name="connsiteY832" fmla="*/ 146405 h 6858000"/>
              <a:gd name="connsiteX833" fmla="*/ 4955599 w 7467600"/>
              <a:gd name="connsiteY833" fmla="*/ 247008 h 6858000"/>
              <a:gd name="connsiteX834" fmla="*/ 5210104 w 7467600"/>
              <a:gd name="connsiteY834" fmla="*/ 228123 h 6858000"/>
              <a:gd name="connsiteX835" fmla="*/ 5261015 w 7467600"/>
              <a:gd name="connsiteY835" fmla="*/ 227087 h 6858000"/>
              <a:gd name="connsiteX836" fmla="*/ 5861181 w 7467600"/>
              <a:gd name="connsiteY836" fmla="*/ 143093 h 6858000"/>
              <a:gd name="connsiteX837" fmla="*/ 5961252 w 7467600"/>
              <a:gd name="connsiteY837" fmla="*/ 114820 h 6858000"/>
              <a:gd name="connsiteX838" fmla="*/ 5944437 w 7467600"/>
              <a:gd name="connsiteY838" fmla="*/ 113829 h 6858000"/>
              <a:gd name="connsiteX839" fmla="*/ 3882765 w 7467600"/>
              <a:gd name="connsiteY839" fmla="*/ 0 h 6858000"/>
              <a:gd name="connsiteX840" fmla="*/ 3995099 w 7467600"/>
              <a:gd name="connsiteY840" fmla="*/ 0 h 6858000"/>
              <a:gd name="connsiteX841" fmla="*/ 4163818 w 7467600"/>
              <a:gd name="connsiteY841" fmla="*/ 234104 h 6858000"/>
              <a:gd name="connsiteX842" fmla="*/ 4172099 w 7467600"/>
              <a:gd name="connsiteY842" fmla="*/ 234207 h 6858000"/>
              <a:gd name="connsiteX843" fmla="*/ 4784282 w 7467600"/>
              <a:gd name="connsiteY843" fmla="*/ 276561 h 6858000"/>
              <a:gd name="connsiteX844" fmla="*/ 4801687 w 7467600"/>
              <a:gd name="connsiteY844" fmla="*/ 267764 h 6858000"/>
              <a:gd name="connsiteX845" fmla="*/ 6082788 w 7467600"/>
              <a:gd name="connsiteY845" fmla="*/ 64119 h 6858000"/>
              <a:gd name="connsiteX846" fmla="*/ 6099442 w 7467600"/>
              <a:gd name="connsiteY846" fmla="*/ 82568 h 6858000"/>
              <a:gd name="connsiteX847" fmla="*/ 4804137 w 7467600"/>
              <a:gd name="connsiteY847" fmla="*/ 320931 h 6858000"/>
              <a:gd name="connsiteX848" fmla="*/ 4227047 w 7467600"/>
              <a:gd name="connsiteY848" fmla="*/ 313415 h 6858000"/>
              <a:gd name="connsiteX849" fmla="*/ 4346041 w 7467600"/>
              <a:gd name="connsiteY849" fmla="*/ 456086 h 6858000"/>
              <a:gd name="connsiteX850" fmla="*/ 4870967 w 7467600"/>
              <a:gd name="connsiteY850" fmla="*/ 963061 h 6858000"/>
              <a:gd name="connsiteX851" fmla="*/ 4889647 w 7467600"/>
              <a:gd name="connsiteY851" fmla="*/ 957147 h 6858000"/>
              <a:gd name="connsiteX852" fmla="*/ 5422504 w 7467600"/>
              <a:gd name="connsiteY852" fmla="*/ 805191 h 6858000"/>
              <a:gd name="connsiteX853" fmla="*/ 6087656 w 7467600"/>
              <a:gd name="connsiteY853" fmla="*/ 826703 h 6858000"/>
              <a:gd name="connsiteX854" fmla="*/ 6058717 w 7467600"/>
              <a:gd name="connsiteY854" fmla="*/ 865992 h 6858000"/>
              <a:gd name="connsiteX855" fmla="*/ 4974153 w 7467600"/>
              <a:gd name="connsiteY855" fmla="*/ 1045456 h 6858000"/>
              <a:gd name="connsiteX856" fmla="*/ 5627835 w 7467600"/>
              <a:gd name="connsiteY856" fmla="*/ 1472077 h 6858000"/>
              <a:gd name="connsiteX857" fmla="*/ 5629817 w 7467600"/>
              <a:gd name="connsiteY857" fmla="*/ 1471412 h 6858000"/>
              <a:gd name="connsiteX858" fmla="*/ 5634124 w 7467600"/>
              <a:gd name="connsiteY858" fmla="*/ 1470572 h 6858000"/>
              <a:gd name="connsiteX859" fmla="*/ 5755832 w 7467600"/>
              <a:gd name="connsiteY859" fmla="*/ 1383886 h 6858000"/>
              <a:gd name="connsiteX860" fmla="*/ 6014186 w 7467600"/>
              <a:gd name="connsiteY860" fmla="*/ 1279799 h 6858000"/>
              <a:gd name="connsiteX861" fmla="*/ 6901619 w 7467600"/>
              <a:gd name="connsiteY861" fmla="*/ 1047874 h 6858000"/>
              <a:gd name="connsiteX862" fmla="*/ 6931566 w 7467600"/>
              <a:gd name="connsiteY862" fmla="*/ 1062034 h 6858000"/>
              <a:gd name="connsiteX863" fmla="*/ 5790982 w 7467600"/>
              <a:gd name="connsiteY863" fmla="*/ 1561380 h 6858000"/>
              <a:gd name="connsiteX864" fmla="*/ 6188971 w 7467600"/>
              <a:gd name="connsiteY864" fmla="*/ 1755168 h 6858000"/>
              <a:gd name="connsiteX865" fmla="*/ 6202446 w 7467600"/>
              <a:gd name="connsiteY865" fmla="*/ 1752268 h 6858000"/>
              <a:gd name="connsiteX866" fmla="*/ 7179560 w 7467600"/>
              <a:gd name="connsiteY866" fmla="*/ 1467551 h 6858000"/>
              <a:gd name="connsiteX867" fmla="*/ 7158730 w 7467600"/>
              <a:gd name="connsiteY867" fmla="*/ 1507835 h 6858000"/>
              <a:gd name="connsiteX868" fmla="*/ 6326959 w 7467600"/>
              <a:gd name="connsiteY868" fmla="*/ 1817686 h 6858000"/>
              <a:gd name="connsiteX869" fmla="*/ 6537433 w 7467600"/>
              <a:gd name="connsiteY869" fmla="*/ 1907790 h 6858000"/>
              <a:gd name="connsiteX870" fmla="*/ 6550221 w 7467600"/>
              <a:gd name="connsiteY870" fmla="*/ 1910729 h 6858000"/>
              <a:gd name="connsiteX871" fmla="*/ 6964438 w 7467600"/>
              <a:gd name="connsiteY871" fmla="*/ 2209505 h 6858000"/>
              <a:gd name="connsiteX872" fmla="*/ 7367862 w 7467600"/>
              <a:gd name="connsiteY872" fmla="*/ 2806833 h 6858000"/>
              <a:gd name="connsiteX873" fmla="*/ 7364329 w 7467600"/>
              <a:gd name="connsiteY873" fmla="*/ 2826907 h 6858000"/>
              <a:gd name="connsiteX874" fmla="*/ 7290545 w 7467600"/>
              <a:gd name="connsiteY874" fmla="*/ 2850663 h 6858000"/>
              <a:gd name="connsiteX875" fmla="*/ 6472036 w 7467600"/>
              <a:gd name="connsiteY875" fmla="*/ 1959003 h 6858000"/>
              <a:gd name="connsiteX876" fmla="*/ 5792897 w 7467600"/>
              <a:gd name="connsiteY876" fmla="*/ 1647747 h 6858000"/>
              <a:gd name="connsiteX877" fmla="*/ 5842751 w 7467600"/>
              <a:gd name="connsiteY877" fmla="*/ 1816112 h 6858000"/>
              <a:gd name="connsiteX878" fmla="*/ 5847424 w 7467600"/>
              <a:gd name="connsiteY878" fmla="*/ 1815776 h 6858000"/>
              <a:gd name="connsiteX879" fmla="*/ 6399821 w 7467600"/>
              <a:gd name="connsiteY879" fmla="*/ 2344799 h 6858000"/>
              <a:gd name="connsiteX880" fmla="*/ 6323232 w 7467600"/>
              <a:gd name="connsiteY880" fmla="*/ 2389634 h 6858000"/>
              <a:gd name="connsiteX881" fmla="*/ 5942958 w 7467600"/>
              <a:gd name="connsiteY881" fmla="*/ 2077708 h 6858000"/>
              <a:gd name="connsiteX882" fmla="*/ 5921559 w 7467600"/>
              <a:gd name="connsiteY882" fmla="*/ 2378596 h 6858000"/>
              <a:gd name="connsiteX883" fmla="*/ 5817651 w 7467600"/>
              <a:gd name="connsiteY883" fmla="*/ 3023919 h 6858000"/>
              <a:gd name="connsiteX884" fmla="*/ 5729634 w 7467600"/>
              <a:gd name="connsiteY884" fmla="*/ 3051849 h 6858000"/>
              <a:gd name="connsiteX885" fmla="*/ 5611018 w 7467600"/>
              <a:gd name="connsiteY885" fmla="*/ 2316769 h 6858000"/>
              <a:gd name="connsiteX886" fmla="*/ 5687608 w 7467600"/>
              <a:gd name="connsiteY886" fmla="*/ 2039972 h 6858000"/>
              <a:gd name="connsiteX887" fmla="*/ 5657554 w 7467600"/>
              <a:gd name="connsiteY887" fmla="*/ 1576445 h 6858000"/>
              <a:gd name="connsiteX888" fmla="*/ 5150475 w 7467600"/>
              <a:gd name="connsiteY888" fmla="*/ 1274012 h 6858000"/>
              <a:gd name="connsiteX889" fmla="*/ 5349142 w 7467600"/>
              <a:gd name="connsiteY889" fmla="*/ 2204405 h 6858000"/>
              <a:gd name="connsiteX890" fmla="*/ 5262214 w 7467600"/>
              <a:gd name="connsiteY890" fmla="*/ 2233836 h 6858000"/>
              <a:gd name="connsiteX891" fmla="*/ 4981539 w 7467600"/>
              <a:gd name="connsiteY891" fmla="*/ 1542201 h 6858000"/>
              <a:gd name="connsiteX892" fmla="*/ 4958461 w 7467600"/>
              <a:gd name="connsiteY892" fmla="*/ 1136957 h 6858000"/>
              <a:gd name="connsiteX893" fmla="*/ 4655015 w 7467600"/>
              <a:gd name="connsiteY893" fmla="*/ 891426 h 6858000"/>
              <a:gd name="connsiteX894" fmla="*/ 4348002 w 7467600"/>
              <a:gd name="connsiteY894" fmla="*/ 2205895 h 6858000"/>
              <a:gd name="connsiteX895" fmla="*/ 4262250 w 7467600"/>
              <a:gd name="connsiteY895" fmla="*/ 2219972 h 6858000"/>
              <a:gd name="connsiteX896" fmla="*/ 4550611 w 7467600"/>
              <a:gd name="connsiteY896" fmla="*/ 817540 h 6858000"/>
              <a:gd name="connsiteX897" fmla="*/ 4564418 w 7467600"/>
              <a:gd name="connsiteY897" fmla="*/ 808293 h 6858000"/>
              <a:gd name="connsiteX898" fmla="*/ 4266388 w 7467600"/>
              <a:gd name="connsiteY898" fmla="*/ 500083 h 6858000"/>
              <a:gd name="connsiteX899" fmla="*/ 4032842 w 7467600"/>
              <a:gd name="connsiteY899" fmla="*/ 211809 h 6858000"/>
              <a:gd name="connsiteX900" fmla="*/ 3882765 w 7467600"/>
              <a:gd name="connsiteY900" fmla="*/ 0 h 6858000"/>
              <a:gd name="connsiteX901" fmla="*/ 3721337 w 7467600"/>
              <a:gd name="connsiteY901" fmla="*/ 0 h 6858000"/>
              <a:gd name="connsiteX902" fmla="*/ 3797544 w 7467600"/>
              <a:gd name="connsiteY902" fmla="*/ 0 h 6858000"/>
              <a:gd name="connsiteX903" fmla="*/ 3775734 w 7467600"/>
              <a:gd name="connsiteY903" fmla="*/ 95131 h 6858000"/>
              <a:gd name="connsiteX904" fmla="*/ 3724807 w 7467600"/>
              <a:gd name="connsiteY904" fmla="*/ 272257 h 6858000"/>
              <a:gd name="connsiteX905" fmla="*/ 3726844 w 7467600"/>
              <a:gd name="connsiteY905" fmla="*/ 282988 h 6858000"/>
              <a:gd name="connsiteX906" fmla="*/ 3742664 w 7467600"/>
              <a:gd name="connsiteY906" fmla="*/ 279918 h 6858000"/>
              <a:gd name="connsiteX907" fmla="*/ 4103910 w 7467600"/>
              <a:gd name="connsiteY907" fmla="*/ 1161917 h 6858000"/>
              <a:gd name="connsiteX908" fmla="*/ 4020269 w 7467600"/>
              <a:gd name="connsiteY908" fmla="*/ 1200406 h 6858000"/>
              <a:gd name="connsiteX909" fmla="*/ 3674882 w 7467600"/>
              <a:gd name="connsiteY909" fmla="*/ 488524 h 6858000"/>
              <a:gd name="connsiteX910" fmla="*/ 3132682 w 7467600"/>
              <a:gd name="connsiteY910" fmla="*/ 1072284 h 6858000"/>
              <a:gd name="connsiteX911" fmla="*/ 2716346 w 7467600"/>
              <a:gd name="connsiteY911" fmla="*/ 1276376 h 6858000"/>
              <a:gd name="connsiteX912" fmla="*/ 2716772 w 7467600"/>
              <a:gd name="connsiteY912" fmla="*/ 1255462 h 6858000"/>
              <a:gd name="connsiteX913" fmla="*/ 3471096 w 7467600"/>
              <a:gd name="connsiteY913" fmla="*/ 437072 h 6858000"/>
              <a:gd name="connsiteX914" fmla="*/ 3639057 w 7467600"/>
              <a:gd name="connsiteY914" fmla="*/ 286334 h 6858000"/>
              <a:gd name="connsiteX915" fmla="*/ 3640309 w 7467600"/>
              <a:gd name="connsiteY915" fmla="*/ 284664 h 6858000"/>
              <a:gd name="connsiteX916" fmla="*/ 3646022 w 7467600"/>
              <a:gd name="connsiteY916" fmla="*/ 276711 h 6858000"/>
              <a:gd name="connsiteX917" fmla="*/ 3707943 w 7467600"/>
              <a:gd name="connsiteY917" fmla="*/ 65958 h 6858000"/>
              <a:gd name="connsiteX918" fmla="*/ 3721337 w 7467600"/>
              <a:gd name="connsiteY918" fmla="*/ 0 h 6858000"/>
              <a:gd name="connsiteX919" fmla="*/ 2867960 w 7467600"/>
              <a:gd name="connsiteY919" fmla="*/ 0 h 6858000"/>
              <a:gd name="connsiteX920" fmla="*/ 2926351 w 7467600"/>
              <a:gd name="connsiteY920" fmla="*/ 0 h 6858000"/>
              <a:gd name="connsiteX921" fmla="*/ 2902823 w 7467600"/>
              <a:gd name="connsiteY921" fmla="*/ 262929 h 6858000"/>
              <a:gd name="connsiteX922" fmla="*/ 2940663 w 7467600"/>
              <a:gd name="connsiteY922" fmla="*/ 140884 h 6858000"/>
              <a:gd name="connsiteX923" fmla="*/ 2947039 w 7467600"/>
              <a:gd name="connsiteY923" fmla="*/ 122524 h 6858000"/>
              <a:gd name="connsiteX924" fmla="*/ 2984316 w 7467600"/>
              <a:gd name="connsiteY924" fmla="*/ 0 h 6858000"/>
              <a:gd name="connsiteX925" fmla="*/ 3016114 w 7467600"/>
              <a:gd name="connsiteY925" fmla="*/ 0 h 6858000"/>
              <a:gd name="connsiteX926" fmla="*/ 2979949 w 7467600"/>
              <a:gd name="connsiteY926" fmla="*/ 119274 h 6858000"/>
              <a:gd name="connsiteX927" fmla="*/ 3023879 w 7467600"/>
              <a:gd name="connsiteY927" fmla="*/ 0 h 6858000"/>
              <a:gd name="connsiteX928" fmla="*/ 3105400 w 7467600"/>
              <a:gd name="connsiteY928" fmla="*/ 0 h 6858000"/>
              <a:gd name="connsiteX929" fmla="*/ 3094669 w 7467600"/>
              <a:gd name="connsiteY929" fmla="*/ 30308 h 6858000"/>
              <a:gd name="connsiteX930" fmla="*/ 2901945 w 7467600"/>
              <a:gd name="connsiteY930" fmla="*/ 466538 h 6858000"/>
              <a:gd name="connsiteX931" fmla="*/ 2815209 w 7467600"/>
              <a:gd name="connsiteY931" fmla="*/ 497361 h 6858000"/>
              <a:gd name="connsiteX932" fmla="*/ 2844845 w 7467600"/>
              <a:gd name="connsiteY932" fmla="*/ 127638 h 6858000"/>
              <a:gd name="connsiteX933" fmla="*/ 2867960 w 7467600"/>
              <a:gd name="connsiteY933" fmla="*/ 0 h 6858000"/>
              <a:gd name="connsiteX934" fmla="*/ 1057230 w 7467600"/>
              <a:gd name="connsiteY934" fmla="*/ 0 h 6858000"/>
              <a:gd name="connsiteX935" fmla="*/ 1111003 w 7467600"/>
              <a:gd name="connsiteY935" fmla="*/ 0 h 6858000"/>
              <a:gd name="connsiteX936" fmla="*/ 1125553 w 7467600"/>
              <a:gd name="connsiteY936" fmla="*/ 52588 h 6858000"/>
              <a:gd name="connsiteX937" fmla="*/ 1304276 w 7467600"/>
              <a:gd name="connsiteY937" fmla="*/ 476275 h 6858000"/>
              <a:gd name="connsiteX938" fmla="*/ 1492066 w 7467600"/>
              <a:gd name="connsiteY938" fmla="*/ 886333 h 6858000"/>
              <a:gd name="connsiteX939" fmla="*/ 1423698 w 7467600"/>
              <a:gd name="connsiteY939" fmla="*/ 710817 h 6858000"/>
              <a:gd name="connsiteX940" fmla="*/ 1357609 w 7467600"/>
              <a:gd name="connsiteY940" fmla="*/ 532892 h 6858000"/>
              <a:gd name="connsiteX941" fmla="*/ 1309550 w 7467600"/>
              <a:gd name="connsiteY941" fmla="*/ 374031 h 6858000"/>
              <a:gd name="connsiteX942" fmla="*/ 1193673 w 7467600"/>
              <a:gd name="connsiteY942" fmla="*/ 49533 h 6858000"/>
              <a:gd name="connsiteX943" fmla="*/ 1164391 w 7467600"/>
              <a:gd name="connsiteY943" fmla="*/ 0 h 6858000"/>
              <a:gd name="connsiteX944" fmla="*/ 1200666 w 7467600"/>
              <a:gd name="connsiteY944" fmla="*/ 0 h 6858000"/>
              <a:gd name="connsiteX945" fmla="*/ 1223408 w 7467600"/>
              <a:gd name="connsiteY945" fmla="*/ 38996 h 6858000"/>
              <a:gd name="connsiteX946" fmla="*/ 1339635 w 7467600"/>
              <a:gd name="connsiteY946" fmla="*/ 365517 h 6858000"/>
              <a:gd name="connsiteX947" fmla="*/ 1387469 w 7467600"/>
              <a:gd name="connsiteY947" fmla="*/ 523079 h 6858000"/>
              <a:gd name="connsiteX948" fmla="*/ 1452685 w 7467600"/>
              <a:gd name="connsiteY948" fmla="*/ 699806 h 6858000"/>
              <a:gd name="connsiteX949" fmla="*/ 1492092 w 7467600"/>
              <a:gd name="connsiteY949" fmla="*/ 800424 h 6858000"/>
              <a:gd name="connsiteX950" fmla="*/ 1455302 w 7467600"/>
              <a:gd name="connsiteY950" fmla="*/ 632913 h 6858000"/>
              <a:gd name="connsiteX951" fmla="*/ 1222336 w 7467600"/>
              <a:gd name="connsiteY951" fmla="*/ 9480 h 6858000"/>
              <a:gd name="connsiteX952" fmla="*/ 1214634 w 7467600"/>
              <a:gd name="connsiteY952" fmla="*/ 0 h 6858000"/>
              <a:gd name="connsiteX953" fmla="*/ 1289827 w 7467600"/>
              <a:gd name="connsiteY953" fmla="*/ 0 h 6858000"/>
              <a:gd name="connsiteX954" fmla="*/ 1321076 w 7467600"/>
              <a:gd name="connsiteY954" fmla="*/ 59722 h 6858000"/>
              <a:gd name="connsiteX955" fmla="*/ 1512579 w 7467600"/>
              <a:gd name="connsiteY955" fmla="*/ 626441 h 6858000"/>
              <a:gd name="connsiteX956" fmla="*/ 1506076 w 7467600"/>
              <a:gd name="connsiteY956" fmla="*/ 1089289 h 6858000"/>
              <a:gd name="connsiteX957" fmla="*/ 1486346 w 7467600"/>
              <a:gd name="connsiteY957" fmla="*/ 1079919 h 6858000"/>
              <a:gd name="connsiteX958" fmla="*/ 1070511 w 7467600"/>
              <a:gd name="connsiteY958" fmla="*/ 48609 h 6858000"/>
              <a:gd name="connsiteX959" fmla="*/ 1057230 w 7467600"/>
              <a:gd name="connsiteY959" fmla="*/ 0 h 6858000"/>
              <a:gd name="connsiteX960" fmla="*/ 43151 w 7467600"/>
              <a:gd name="connsiteY960" fmla="*/ 0 h 6858000"/>
              <a:gd name="connsiteX961" fmla="*/ 95283 w 7467600"/>
              <a:gd name="connsiteY961" fmla="*/ 0 h 6858000"/>
              <a:gd name="connsiteX962" fmla="*/ 300708 w 7467600"/>
              <a:gd name="connsiteY962" fmla="*/ 154571 h 6858000"/>
              <a:gd name="connsiteX963" fmla="*/ 530414 w 7467600"/>
              <a:gd name="connsiteY963" fmla="*/ 354673 h 6858000"/>
              <a:gd name="connsiteX964" fmla="*/ 333785 w 7467600"/>
              <a:gd name="connsiteY964" fmla="*/ 161564 h 6858000"/>
              <a:gd name="connsiteX965" fmla="*/ 147005 w 7467600"/>
              <a:gd name="connsiteY965" fmla="*/ 0 h 6858000"/>
              <a:gd name="connsiteX966" fmla="*/ 272509 w 7467600"/>
              <a:gd name="connsiteY966" fmla="*/ 0 h 6858000"/>
              <a:gd name="connsiteX967" fmla="*/ 326276 w 7467600"/>
              <a:gd name="connsiteY967" fmla="*/ 45847 h 6858000"/>
              <a:gd name="connsiteX968" fmla="*/ 823759 w 7467600"/>
              <a:gd name="connsiteY968" fmla="*/ 574145 h 6858000"/>
              <a:gd name="connsiteX969" fmla="*/ 811254 w 7467600"/>
              <a:gd name="connsiteY969" fmla="*/ 665546 h 6858000"/>
              <a:gd name="connsiteX970" fmla="*/ 154042 w 7467600"/>
              <a:gd name="connsiteY970" fmla="*/ 261522 h 6858000"/>
              <a:gd name="connsiteX971" fmla="*/ 13550 w 7467600"/>
              <a:gd name="connsiteY971" fmla="*/ 158423 h 6858000"/>
              <a:gd name="connsiteX972" fmla="*/ 0 w 7467600"/>
              <a:gd name="connsiteY972" fmla="*/ 146618 h 6858000"/>
              <a:gd name="connsiteX973" fmla="*/ 0 w 7467600"/>
              <a:gd name="connsiteY973" fmla="*/ 59161 h 6858000"/>
              <a:gd name="connsiteX974" fmla="*/ 45427 w 7467600"/>
              <a:gd name="connsiteY974" fmla="*/ 101078 h 6858000"/>
              <a:gd name="connsiteX975" fmla="*/ 630103 w 7467600"/>
              <a:gd name="connsiteY975" fmla="*/ 485885 h 6858000"/>
              <a:gd name="connsiteX976" fmla="*/ 532040 w 7467600"/>
              <a:gd name="connsiteY976" fmla="*/ 399359 h 6858000"/>
              <a:gd name="connsiteX977" fmla="*/ 517618 w 7467600"/>
              <a:gd name="connsiteY977" fmla="*/ 385726 h 6858000"/>
              <a:gd name="connsiteX978" fmla="*/ 285074 w 7467600"/>
              <a:gd name="connsiteY978" fmla="*/ 182755 h 6858000"/>
              <a:gd name="connsiteX979" fmla="*/ 43151 w 7467600"/>
              <a:gd name="connsiteY97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5971257 h 6858000"/>
              <a:gd name="connsiteX83" fmla="*/ 7467600 w 7467600"/>
              <a:gd name="connsiteY83" fmla="*/ 6012219 h 6858000"/>
              <a:gd name="connsiteX84" fmla="*/ 7240170 w 7467600"/>
              <a:gd name="connsiteY84" fmla="*/ 5787985 h 6858000"/>
              <a:gd name="connsiteX85" fmla="*/ 6946849 w 7467600"/>
              <a:gd name="connsiteY85" fmla="*/ 5523271 h 6858000"/>
              <a:gd name="connsiteX86" fmla="*/ 6946972 w 7467600"/>
              <a:gd name="connsiteY86" fmla="*/ 5526491 h 6858000"/>
              <a:gd name="connsiteX87" fmla="*/ 7105827 w 7467600"/>
              <a:gd name="connsiteY87" fmla="*/ 5718700 h 6858000"/>
              <a:gd name="connsiteX88" fmla="*/ 7356878 w 7467600"/>
              <a:gd name="connsiteY88" fmla="*/ 5981332 h 6858000"/>
              <a:gd name="connsiteX89" fmla="*/ 7467600 w 7467600"/>
              <a:gd name="connsiteY89" fmla="*/ 6117703 h 6858000"/>
              <a:gd name="connsiteX90" fmla="*/ 7467600 w 7467600"/>
              <a:gd name="connsiteY90" fmla="*/ 6163634 h 6858000"/>
              <a:gd name="connsiteX91" fmla="*/ 7403637 w 7467600"/>
              <a:gd name="connsiteY91" fmla="*/ 6083957 h 6858000"/>
              <a:gd name="connsiteX92" fmla="*/ 7254615 w 7467600"/>
              <a:gd name="connsiteY92" fmla="*/ 5911918 h 6858000"/>
              <a:gd name="connsiteX93" fmla="*/ 7312589 w 7467600"/>
              <a:gd name="connsiteY93" fmla="*/ 5982309 h 6858000"/>
              <a:gd name="connsiteX94" fmla="*/ 7448321 w 7467600"/>
              <a:gd name="connsiteY94" fmla="*/ 6190991 h 6858000"/>
              <a:gd name="connsiteX95" fmla="*/ 7467600 w 7467600"/>
              <a:gd name="connsiteY95" fmla="*/ 6221686 h 6858000"/>
              <a:gd name="connsiteX96" fmla="*/ 7467600 w 7467600"/>
              <a:gd name="connsiteY96" fmla="*/ 6334256 h 6858000"/>
              <a:gd name="connsiteX97" fmla="*/ 7454976 w 7467600"/>
              <a:gd name="connsiteY97" fmla="*/ 6318297 h 6858000"/>
              <a:gd name="connsiteX98" fmla="*/ 7042773 w 7467600"/>
              <a:gd name="connsiteY98" fmla="*/ 5734011 h 6858000"/>
              <a:gd name="connsiteX99" fmla="*/ 6844835 w 7467600"/>
              <a:gd name="connsiteY99" fmla="*/ 5424988 h 6858000"/>
              <a:gd name="connsiteX100" fmla="*/ 1456157 w 7467600"/>
              <a:gd name="connsiteY100" fmla="*/ 5371404 h 6858000"/>
              <a:gd name="connsiteX101" fmla="*/ 1244432 w 7467600"/>
              <a:gd name="connsiteY101" fmla="*/ 5385601 h 6858000"/>
              <a:gd name="connsiteX102" fmla="*/ 973990 w 7467600"/>
              <a:gd name="connsiteY102" fmla="*/ 5424940 h 6858000"/>
              <a:gd name="connsiteX103" fmla="*/ 1103809 w 7467600"/>
              <a:gd name="connsiteY103" fmla="*/ 5433720 h 6858000"/>
              <a:gd name="connsiteX104" fmla="*/ 1123454 w 7467600"/>
              <a:gd name="connsiteY104" fmla="*/ 5435727 h 6858000"/>
              <a:gd name="connsiteX105" fmla="*/ 1737017 w 7467600"/>
              <a:gd name="connsiteY105" fmla="*/ 5452183 h 6858000"/>
              <a:gd name="connsiteX106" fmla="*/ 1824397 w 7467600"/>
              <a:gd name="connsiteY106" fmla="*/ 5447757 h 6858000"/>
              <a:gd name="connsiteX107" fmla="*/ 2070059 w 7467600"/>
              <a:gd name="connsiteY107" fmla="*/ 5441660 h 6858000"/>
              <a:gd name="connsiteX108" fmla="*/ 1456157 w 7467600"/>
              <a:gd name="connsiteY108" fmla="*/ 5371404 h 6858000"/>
              <a:gd name="connsiteX109" fmla="*/ 4988186 w 7467600"/>
              <a:gd name="connsiteY109" fmla="*/ 5216467 h 6858000"/>
              <a:gd name="connsiteX110" fmla="*/ 4777334 w 7467600"/>
              <a:gd name="connsiteY110" fmla="*/ 5406072 h 6858000"/>
              <a:gd name="connsiteX111" fmla="*/ 4718341 w 7467600"/>
              <a:gd name="connsiteY111" fmla="*/ 5468043 h 6858000"/>
              <a:gd name="connsiteX112" fmla="*/ 4604655 w 7467600"/>
              <a:gd name="connsiteY112" fmla="*/ 5583434 h 6858000"/>
              <a:gd name="connsiteX113" fmla="*/ 4565074 w 7467600"/>
              <a:gd name="connsiteY113" fmla="*/ 5618550 h 6858000"/>
              <a:gd name="connsiteX114" fmla="*/ 4988186 w 7467600"/>
              <a:gd name="connsiteY114" fmla="*/ 5216467 h 6858000"/>
              <a:gd name="connsiteX115" fmla="*/ 4978032 w 7467600"/>
              <a:gd name="connsiteY115" fmla="*/ 5183809 h 6858000"/>
              <a:gd name="connsiteX116" fmla="*/ 4463413 w 7467600"/>
              <a:gd name="connsiteY116" fmla="*/ 5615162 h 6858000"/>
              <a:gd name="connsiteX117" fmla="*/ 4358134 w 7467600"/>
              <a:gd name="connsiteY117" fmla="*/ 5742791 h 6858000"/>
              <a:gd name="connsiteX118" fmla="*/ 4376219 w 7467600"/>
              <a:gd name="connsiteY118" fmla="*/ 5729027 h 6858000"/>
              <a:gd name="connsiteX119" fmla="*/ 4582340 w 7467600"/>
              <a:gd name="connsiteY119" fmla="*/ 5561037 h 6858000"/>
              <a:gd name="connsiteX120" fmla="*/ 4694684 w 7467600"/>
              <a:gd name="connsiteY120" fmla="*/ 5447098 h 6858000"/>
              <a:gd name="connsiteX121" fmla="*/ 4754123 w 7467600"/>
              <a:gd name="connsiteY121" fmla="*/ 5384643 h 6858000"/>
              <a:gd name="connsiteX122" fmla="*/ 4978032 w 7467600"/>
              <a:gd name="connsiteY122" fmla="*/ 5183809 h 6858000"/>
              <a:gd name="connsiteX123" fmla="*/ 1903353 w 7467600"/>
              <a:gd name="connsiteY123" fmla="*/ 5044827 h 6858000"/>
              <a:gd name="connsiteX124" fmla="*/ 1936931 w 7467600"/>
              <a:gd name="connsiteY124" fmla="*/ 5093954 h 6858000"/>
              <a:gd name="connsiteX125" fmla="*/ 2195868 w 7467600"/>
              <a:gd name="connsiteY125" fmla="*/ 5396574 h 6858000"/>
              <a:gd name="connsiteX126" fmla="*/ 2088852 w 7467600"/>
              <a:gd name="connsiteY126" fmla="*/ 5166123 h 6858000"/>
              <a:gd name="connsiteX127" fmla="*/ 1958241 w 7467600"/>
              <a:gd name="connsiteY127" fmla="*/ 5067955 h 6858000"/>
              <a:gd name="connsiteX128" fmla="*/ 1903353 w 7467600"/>
              <a:gd name="connsiteY128" fmla="*/ 5044827 h 6858000"/>
              <a:gd name="connsiteX129" fmla="*/ 1979378 w 7467600"/>
              <a:gd name="connsiteY129" fmla="*/ 4769504 h 6858000"/>
              <a:gd name="connsiteX130" fmla="*/ 2882120 w 7467600"/>
              <a:gd name="connsiteY130" fmla="*/ 5064547 h 6858000"/>
              <a:gd name="connsiteX131" fmla="*/ 2793103 w 7467600"/>
              <a:gd name="connsiteY131" fmla="*/ 5039699 h 6858000"/>
              <a:gd name="connsiteX132" fmla="*/ 2770041 w 7467600"/>
              <a:gd name="connsiteY132" fmla="*/ 5033634 h 6858000"/>
              <a:gd name="connsiteX133" fmla="*/ 1979378 w 7467600"/>
              <a:gd name="connsiteY133" fmla="*/ 4769504 h 6858000"/>
              <a:gd name="connsiteX134" fmla="*/ 1927410 w 7467600"/>
              <a:gd name="connsiteY134" fmla="*/ 4716164 h 6858000"/>
              <a:gd name="connsiteX135" fmla="*/ 1959587 w 7467600"/>
              <a:gd name="connsiteY135" fmla="*/ 4728849 h 6858000"/>
              <a:gd name="connsiteX136" fmla="*/ 2777707 w 7467600"/>
              <a:gd name="connsiteY136" fmla="*/ 5003991 h 6858000"/>
              <a:gd name="connsiteX137" fmla="*/ 2800768 w 7467600"/>
              <a:gd name="connsiteY137" fmla="*/ 5010056 h 6858000"/>
              <a:gd name="connsiteX138" fmla="*/ 2879408 w 7467600"/>
              <a:gd name="connsiteY138" fmla="*/ 5031590 h 6858000"/>
              <a:gd name="connsiteX139" fmla="*/ 2862295 w 7467600"/>
              <a:gd name="connsiteY139" fmla="*/ 5022958 h 6858000"/>
              <a:gd name="connsiteX140" fmla="*/ 2813343 w 7467600"/>
              <a:gd name="connsiteY140" fmla="*/ 4998369 h 6858000"/>
              <a:gd name="connsiteX141" fmla="*/ 2646245 w 7467600"/>
              <a:gd name="connsiteY141" fmla="*/ 4930999 h 6858000"/>
              <a:gd name="connsiteX142" fmla="*/ 1999243 w 7467600"/>
              <a:gd name="connsiteY142" fmla="*/ 4730524 h 6858000"/>
              <a:gd name="connsiteX143" fmla="*/ 1979527 w 7467600"/>
              <a:gd name="connsiteY143" fmla="*/ 4726651 h 6858000"/>
              <a:gd name="connsiteX144" fmla="*/ 1927410 w 7467600"/>
              <a:gd name="connsiteY144" fmla="*/ 4716164 h 6858000"/>
              <a:gd name="connsiteX145" fmla="*/ 1997014 w 7467600"/>
              <a:gd name="connsiteY145" fmla="*/ 4698007 h 6858000"/>
              <a:gd name="connsiteX146" fmla="*/ 2005458 w 7467600"/>
              <a:gd name="connsiteY146" fmla="*/ 4699540 h 6858000"/>
              <a:gd name="connsiteX147" fmla="*/ 2657186 w 7467600"/>
              <a:gd name="connsiteY147" fmla="*/ 4901687 h 6858000"/>
              <a:gd name="connsiteX148" fmla="*/ 2826662 w 7467600"/>
              <a:gd name="connsiteY148" fmla="*/ 4970362 h 6858000"/>
              <a:gd name="connsiteX149" fmla="*/ 2876100 w 7467600"/>
              <a:gd name="connsiteY149" fmla="*/ 4995397 h 6858000"/>
              <a:gd name="connsiteX150" fmla="*/ 3042600 w 7467600"/>
              <a:gd name="connsiteY150" fmla="*/ 5059532 h 6858000"/>
              <a:gd name="connsiteX151" fmla="*/ 1997014 w 7467600"/>
              <a:gd name="connsiteY151" fmla="*/ 4698007 h 6858000"/>
              <a:gd name="connsiteX152" fmla="*/ 2305292 w 7467600"/>
              <a:gd name="connsiteY152" fmla="*/ 4219492 h 6858000"/>
              <a:gd name="connsiteX153" fmla="*/ 3360922 w 7467600"/>
              <a:gd name="connsiteY153" fmla="*/ 4529373 h 6858000"/>
              <a:gd name="connsiteX154" fmla="*/ 3492420 w 7467600"/>
              <a:gd name="connsiteY154" fmla="*/ 4510145 h 6858000"/>
              <a:gd name="connsiteX155" fmla="*/ 3364086 w 7467600"/>
              <a:gd name="connsiteY155" fmla="*/ 4480340 h 6858000"/>
              <a:gd name="connsiteX156" fmla="*/ 3225818 w 7467600"/>
              <a:gd name="connsiteY156" fmla="*/ 4411822 h 6858000"/>
              <a:gd name="connsiteX157" fmla="*/ 3129696 w 7467600"/>
              <a:gd name="connsiteY157" fmla="*/ 4360704 h 6858000"/>
              <a:gd name="connsiteX158" fmla="*/ 2814545 w 7467600"/>
              <a:gd name="connsiteY158" fmla="*/ 4282955 h 6858000"/>
              <a:gd name="connsiteX159" fmla="*/ 2305292 w 7467600"/>
              <a:gd name="connsiteY159" fmla="*/ 4219492 h 6858000"/>
              <a:gd name="connsiteX160" fmla="*/ 2626982 w 7467600"/>
              <a:gd name="connsiteY160" fmla="*/ 4206450 h 6858000"/>
              <a:gd name="connsiteX161" fmla="*/ 2490617 w 7467600"/>
              <a:gd name="connsiteY161" fmla="*/ 4206951 h 6858000"/>
              <a:gd name="connsiteX162" fmla="*/ 2819869 w 7467600"/>
              <a:gd name="connsiteY162" fmla="*/ 4252936 h 6858000"/>
              <a:gd name="connsiteX163" fmla="*/ 3143018 w 7467600"/>
              <a:gd name="connsiteY163" fmla="*/ 4332698 h 6858000"/>
              <a:gd name="connsiteX164" fmla="*/ 3241520 w 7467600"/>
              <a:gd name="connsiteY164" fmla="*/ 4385112 h 6858000"/>
              <a:gd name="connsiteX165" fmla="*/ 3374575 w 7467600"/>
              <a:gd name="connsiteY165" fmla="*/ 4451517 h 6858000"/>
              <a:gd name="connsiteX166" fmla="*/ 3505221 w 7467600"/>
              <a:gd name="connsiteY166" fmla="*/ 4480757 h 6858000"/>
              <a:gd name="connsiteX167" fmla="*/ 2626982 w 7467600"/>
              <a:gd name="connsiteY167" fmla="*/ 4206450 h 6858000"/>
              <a:gd name="connsiteX168" fmla="*/ 1310106 w 7467600"/>
              <a:gd name="connsiteY168" fmla="*/ 3943217 h 6858000"/>
              <a:gd name="connsiteX169" fmla="*/ 854994 w 7467600"/>
              <a:gd name="connsiteY169" fmla="*/ 4399136 h 6858000"/>
              <a:gd name="connsiteX170" fmla="*/ 742462 w 7467600"/>
              <a:gd name="connsiteY170" fmla="*/ 4594648 h 6858000"/>
              <a:gd name="connsiteX171" fmla="*/ 820602 w 7467600"/>
              <a:gd name="connsiteY171" fmla="*/ 4485915 h 6858000"/>
              <a:gd name="connsiteX172" fmla="*/ 878295 w 7467600"/>
              <a:gd name="connsiteY172" fmla="*/ 4403594 h 6858000"/>
              <a:gd name="connsiteX173" fmla="*/ 1240607 w 7467600"/>
              <a:gd name="connsiteY173" fmla="*/ 4010401 h 6858000"/>
              <a:gd name="connsiteX174" fmla="*/ 1310106 w 7467600"/>
              <a:gd name="connsiteY174" fmla="*/ 3943217 h 6858000"/>
              <a:gd name="connsiteX175" fmla="*/ 1423113 w 7467600"/>
              <a:gd name="connsiteY175" fmla="*/ 3874565 h 6858000"/>
              <a:gd name="connsiteX176" fmla="*/ 1260565 w 7467600"/>
              <a:gd name="connsiteY176" fmla="*/ 4031982 h 6858000"/>
              <a:gd name="connsiteX177" fmla="*/ 901900 w 7467600"/>
              <a:gd name="connsiteY177" fmla="*/ 4421236 h 6858000"/>
              <a:gd name="connsiteX178" fmla="*/ 845044 w 7467600"/>
              <a:gd name="connsiteY178" fmla="*/ 4502436 h 6858000"/>
              <a:gd name="connsiteX179" fmla="*/ 685926 w 7467600"/>
              <a:gd name="connsiteY179" fmla="*/ 4703069 h 6858000"/>
              <a:gd name="connsiteX180" fmla="*/ 684248 w 7467600"/>
              <a:gd name="connsiteY180" fmla="*/ 4706721 h 6858000"/>
              <a:gd name="connsiteX181" fmla="*/ 1423113 w 7467600"/>
              <a:gd name="connsiteY181" fmla="*/ 3874565 h 6858000"/>
              <a:gd name="connsiteX182" fmla="*/ 3316479 w 7467600"/>
              <a:gd name="connsiteY182" fmla="*/ 3872136 h 6858000"/>
              <a:gd name="connsiteX183" fmla="*/ 3546806 w 7467600"/>
              <a:gd name="connsiteY183" fmla="*/ 4356139 h 6858000"/>
              <a:gd name="connsiteX184" fmla="*/ 3364433 w 7467600"/>
              <a:gd name="connsiteY184" fmla="*/ 3953121 h 6858000"/>
              <a:gd name="connsiteX185" fmla="*/ 3316479 w 7467600"/>
              <a:gd name="connsiteY185" fmla="*/ 3872136 h 6858000"/>
              <a:gd name="connsiteX186" fmla="*/ 3291335 w 7467600"/>
              <a:gd name="connsiteY186" fmla="*/ 3767420 h 6858000"/>
              <a:gd name="connsiteX187" fmla="*/ 3390805 w 7467600"/>
              <a:gd name="connsiteY187" fmla="*/ 3937163 h 6858000"/>
              <a:gd name="connsiteX188" fmla="*/ 3579062 w 7467600"/>
              <a:gd name="connsiteY188" fmla="*/ 4359040 h 6858000"/>
              <a:gd name="connsiteX189" fmla="*/ 3467355 w 7467600"/>
              <a:gd name="connsiteY189" fmla="*/ 3988130 h 6858000"/>
              <a:gd name="connsiteX190" fmla="*/ 3310753 w 7467600"/>
              <a:gd name="connsiteY190" fmla="*/ 3787140 h 6858000"/>
              <a:gd name="connsiteX191" fmla="*/ 3291335 w 7467600"/>
              <a:gd name="connsiteY191" fmla="*/ 3767420 h 6858000"/>
              <a:gd name="connsiteX192" fmla="*/ 1635889 w 7467600"/>
              <a:gd name="connsiteY192" fmla="*/ 3709494 h 6858000"/>
              <a:gd name="connsiteX193" fmla="*/ 1634800 w 7467600"/>
              <a:gd name="connsiteY193" fmla="*/ 3731111 h 6858000"/>
              <a:gd name="connsiteX194" fmla="*/ 1635889 w 7467600"/>
              <a:gd name="connsiteY194" fmla="*/ 3709494 h 6858000"/>
              <a:gd name="connsiteX195" fmla="*/ 1510397 w 7467600"/>
              <a:gd name="connsiteY195" fmla="*/ 3684705 h 6858000"/>
              <a:gd name="connsiteX196" fmla="*/ 1146550 w 7467600"/>
              <a:gd name="connsiteY196" fmla="*/ 3802012 h 6858000"/>
              <a:gd name="connsiteX197" fmla="*/ 698834 w 7467600"/>
              <a:gd name="connsiteY197" fmla="*/ 3952272 h 6858000"/>
              <a:gd name="connsiteX198" fmla="*/ 34256 w 7467600"/>
              <a:gd name="connsiteY198" fmla="*/ 4347603 h 6858000"/>
              <a:gd name="connsiteX199" fmla="*/ 527241 w 7467600"/>
              <a:gd name="connsiteY199" fmla="*/ 4065078 h 6858000"/>
              <a:gd name="connsiteX200" fmla="*/ 1510397 w 7467600"/>
              <a:gd name="connsiteY200" fmla="*/ 3684705 h 6858000"/>
              <a:gd name="connsiteX201" fmla="*/ 1313114 w 7467600"/>
              <a:gd name="connsiteY201" fmla="*/ 3655216 h 6858000"/>
              <a:gd name="connsiteX202" fmla="*/ 1109304 w 7467600"/>
              <a:gd name="connsiteY202" fmla="*/ 3669030 h 6858000"/>
              <a:gd name="connsiteX203" fmla="*/ 8129 w 7467600"/>
              <a:gd name="connsiteY203" fmla="*/ 4330519 h 6858000"/>
              <a:gd name="connsiteX204" fmla="*/ 687572 w 7467600"/>
              <a:gd name="connsiteY204" fmla="*/ 3925629 h 6858000"/>
              <a:gd name="connsiteX205" fmla="*/ 1138365 w 7467600"/>
              <a:gd name="connsiteY205" fmla="*/ 3774515 h 6858000"/>
              <a:gd name="connsiteX206" fmla="*/ 1505579 w 7467600"/>
              <a:gd name="connsiteY206" fmla="*/ 3655526 h 6858000"/>
              <a:gd name="connsiteX207" fmla="*/ 1313114 w 7467600"/>
              <a:gd name="connsiteY207" fmla="*/ 3655216 h 6858000"/>
              <a:gd name="connsiteX208" fmla="*/ 3655073 w 7467600"/>
              <a:gd name="connsiteY208" fmla="*/ 3650884 h 6858000"/>
              <a:gd name="connsiteX209" fmla="*/ 3989938 w 7467600"/>
              <a:gd name="connsiteY209" fmla="*/ 3991685 h 6858000"/>
              <a:gd name="connsiteX210" fmla="*/ 4393907 w 7467600"/>
              <a:gd name="connsiteY210" fmla="*/ 4261258 h 6858000"/>
              <a:gd name="connsiteX211" fmla="*/ 4648051 w 7467600"/>
              <a:gd name="connsiteY211" fmla="*/ 4374051 h 6858000"/>
              <a:gd name="connsiteX212" fmla="*/ 4383389 w 7467600"/>
              <a:gd name="connsiteY212" fmla="*/ 4184369 h 6858000"/>
              <a:gd name="connsiteX213" fmla="*/ 4165508 w 7467600"/>
              <a:gd name="connsiteY213" fmla="*/ 4035196 h 6858000"/>
              <a:gd name="connsiteX214" fmla="*/ 4068162 w 7467600"/>
              <a:gd name="connsiteY214" fmla="*/ 3953394 h 6858000"/>
              <a:gd name="connsiteX215" fmla="*/ 3981416 w 7467600"/>
              <a:gd name="connsiteY215" fmla="*/ 3880482 h 6858000"/>
              <a:gd name="connsiteX216" fmla="*/ 3800147 w 7467600"/>
              <a:gd name="connsiteY216" fmla="*/ 3749872 h 6858000"/>
              <a:gd name="connsiteX217" fmla="*/ 3655073 w 7467600"/>
              <a:gd name="connsiteY217" fmla="*/ 3650884 h 6858000"/>
              <a:gd name="connsiteX218" fmla="*/ 3670252 w 7467600"/>
              <a:gd name="connsiteY218" fmla="*/ 3622798 h 6858000"/>
              <a:gd name="connsiteX219" fmla="*/ 3817258 w 7467600"/>
              <a:gd name="connsiteY219" fmla="*/ 3723577 h 6858000"/>
              <a:gd name="connsiteX220" fmla="*/ 4000461 w 7467600"/>
              <a:gd name="connsiteY220" fmla="*/ 3855966 h 6858000"/>
              <a:gd name="connsiteX221" fmla="*/ 4088180 w 7467600"/>
              <a:gd name="connsiteY221" fmla="*/ 3929774 h 6858000"/>
              <a:gd name="connsiteX222" fmla="*/ 4184555 w 7467600"/>
              <a:gd name="connsiteY222" fmla="*/ 4010683 h 6858000"/>
              <a:gd name="connsiteX223" fmla="*/ 4399563 w 7467600"/>
              <a:gd name="connsiteY223" fmla="*/ 4158106 h 6858000"/>
              <a:gd name="connsiteX224" fmla="*/ 4684469 w 7467600"/>
              <a:gd name="connsiteY224" fmla="*/ 4364680 h 6858000"/>
              <a:gd name="connsiteX225" fmla="*/ 4690271 w 7467600"/>
              <a:gd name="connsiteY225" fmla="*/ 4370034 h 6858000"/>
              <a:gd name="connsiteX226" fmla="*/ 4136093 w 7467600"/>
              <a:gd name="connsiteY226" fmla="*/ 3858466 h 6858000"/>
              <a:gd name="connsiteX227" fmla="*/ 3670252 w 7467600"/>
              <a:gd name="connsiteY227" fmla="*/ 3622798 h 6858000"/>
              <a:gd name="connsiteX228" fmla="*/ 4440129 w 7467600"/>
              <a:gd name="connsiteY228" fmla="*/ 3448571 h 6858000"/>
              <a:gd name="connsiteX229" fmla="*/ 4856525 w 7467600"/>
              <a:gd name="connsiteY229" fmla="*/ 3915351 h 6858000"/>
              <a:gd name="connsiteX230" fmla="*/ 5059055 w 7467600"/>
              <a:gd name="connsiteY230" fmla="*/ 4108918 h 6858000"/>
              <a:gd name="connsiteX231" fmla="*/ 5290070 w 7467600"/>
              <a:gd name="connsiteY231" fmla="*/ 4263619 h 6858000"/>
              <a:gd name="connsiteX232" fmla="*/ 4834991 w 7467600"/>
              <a:gd name="connsiteY232" fmla="*/ 3830985 h 6858000"/>
              <a:gd name="connsiteX233" fmla="*/ 4440129 w 7467600"/>
              <a:gd name="connsiteY233" fmla="*/ 3448571 h 6858000"/>
              <a:gd name="connsiteX234" fmla="*/ 4441737 w 7467600"/>
              <a:gd name="connsiteY234" fmla="*/ 3399734 h 6858000"/>
              <a:gd name="connsiteX235" fmla="*/ 4431236 w 7467600"/>
              <a:gd name="connsiteY235" fmla="*/ 3400954 h 6858000"/>
              <a:gd name="connsiteX236" fmla="*/ 4557150 w 7467600"/>
              <a:gd name="connsiteY236" fmla="*/ 3510023 h 6858000"/>
              <a:gd name="connsiteX237" fmla="*/ 4856936 w 7467600"/>
              <a:gd name="connsiteY237" fmla="*/ 3809146 h 6858000"/>
              <a:gd name="connsiteX238" fmla="*/ 5111996 w 7467600"/>
              <a:gd name="connsiteY238" fmla="*/ 4065759 h 6858000"/>
              <a:gd name="connsiteX239" fmla="*/ 5388878 w 7467600"/>
              <a:gd name="connsiteY239" fmla="*/ 4300185 h 6858000"/>
              <a:gd name="connsiteX240" fmla="*/ 5425556 w 7467600"/>
              <a:gd name="connsiteY240" fmla="*/ 4308967 h 6858000"/>
              <a:gd name="connsiteX241" fmla="*/ 4943646 w 7467600"/>
              <a:gd name="connsiteY241" fmla="*/ 3822916 h 6858000"/>
              <a:gd name="connsiteX242" fmla="*/ 4594837 w 7467600"/>
              <a:gd name="connsiteY242" fmla="*/ 3532274 h 6858000"/>
              <a:gd name="connsiteX243" fmla="*/ 4441737 w 7467600"/>
              <a:gd name="connsiteY243" fmla="*/ 3399734 h 6858000"/>
              <a:gd name="connsiteX244" fmla="*/ 5425834 w 7467600"/>
              <a:gd name="connsiteY244" fmla="*/ 3162785 h 6858000"/>
              <a:gd name="connsiteX245" fmla="*/ 5401644 w 7467600"/>
              <a:gd name="connsiteY245" fmla="*/ 3617847 h 6858000"/>
              <a:gd name="connsiteX246" fmla="*/ 5467256 w 7467600"/>
              <a:gd name="connsiteY246" fmla="*/ 4175494 h 6858000"/>
              <a:gd name="connsiteX247" fmla="*/ 5448069 w 7467600"/>
              <a:gd name="connsiteY247" fmla="*/ 3567554 h 6858000"/>
              <a:gd name="connsiteX248" fmla="*/ 5425834 w 7467600"/>
              <a:gd name="connsiteY248" fmla="*/ 3162785 h 6858000"/>
              <a:gd name="connsiteX249" fmla="*/ 1318687 w 7467600"/>
              <a:gd name="connsiteY249" fmla="*/ 3113840 h 6858000"/>
              <a:gd name="connsiteX250" fmla="*/ 1066793 w 7467600"/>
              <a:gd name="connsiteY250" fmla="*/ 3212171 h 6858000"/>
              <a:gd name="connsiteX251" fmla="*/ 993319 w 7467600"/>
              <a:gd name="connsiteY251" fmla="*/ 3247648 h 6858000"/>
              <a:gd name="connsiteX252" fmla="*/ 853081 w 7467600"/>
              <a:gd name="connsiteY252" fmla="*/ 3312410 h 6858000"/>
              <a:gd name="connsiteX253" fmla="*/ 805957 w 7467600"/>
              <a:gd name="connsiteY253" fmla="*/ 3330443 h 6858000"/>
              <a:gd name="connsiteX254" fmla="*/ 1318687 w 7467600"/>
              <a:gd name="connsiteY254" fmla="*/ 3113840 h 6858000"/>
              <a:gd name="connsiteX255" fmla="*/ 5453702 w 7467600"/>
              <a:gd name="connsiteY255" fmla="*/ 3090882 h 6858000"/>
              <a:gd name="connsiteX256" fmla="*/ 5480135 w 7467600"/>
              <a:gd name="connsiteY256" fmla="*/ 3565802 h 6858000"/>
              <a:gd name="connsiteX257" fmla="*/ 5499023 w 7467600"/>
              <a:gd name="connsiteY257" fmla="*/ 4166310 h 6858000"/>
              <a:gd name="connsiteX258" fmla="*/ 5547022 w 7467600"/>
              <a:gd name="connsiteY258" fmla="*/ 3607838 h 6858000"/>
              <a:gd name="connsiteX259" fmla="*/ 5515964 w 7467600"/>
              <a:gd name="connsiteY259" fmla="*/ 3378541 h 6858000"/>
              <a:gd name="connsiteX260" fmla="*/ 5453702 w 7467600"/>
              <a:gd name="connsiteY260" fmla="*/ 3090882 h 6858000"/>
              <a:gd name="connsiteX261" fmla="*/ 1238695 w 7467600"/>
              <a:gd name="connsiteY261" fmla="*/ 3076820 h 6858000"/>
              <a:gd name="connsiteX262" fmla="*/ 716371 w 7467600"/>
              <a:gd name="connsiteY262" fmla="*/ 3293249 h 6858000"/>
              <a:gd name="connsiteX263" fmla="*/ 579522 w 7467600"/>
              <a:gd name="connsiteY263" fmla="*/ 3371759 h 6858000"/>
              <a:gd name="connsiteX264" fmla="*/ 600288 w 7467600"/>
              <a:gd name="connsiteY264" fmla="*/ 3365555 h 6858000"/>
              <a:gd name="connsiteX265" fmla="*/ 840692 w 7467600"/>
              <a:gd name="connsiteY265" fmla="*/ 3284921 h 6858000"/>
              <a:gd name="connsiteX266" fmla="*/ 979248 w 7467600"/>
              <a:gd name="connsiteY266" fmla="*/ 3221003 h 6858000"/>
              <a:gd name="connsiteX267" fmla="*/ 1053282 w 7467600"/>
              <a:gd name="connsiteY267" fmla="*/ 3185247 h 6858000"/>
              <a:gd name="connsiteX268" fmla="*/ 1320603 w 7467600"/>
              <a:gd name="connsiteY268" fmla="*/ 3081281 h 6858000"/>
              <a:gd name="connsiteX269" fmla="*/ 1238695 w 7467600"/>
              <a:gd name="connsiteY269" fmla="*/ 3076820 h 6858000"/>
              <a:gd name="connsiteX270" fmla="*/ 5425627 w 7467600"/>
              <a:gd name="connsiteY270" fmla="*/ 2954192 h 6858000"/>
              <a:gd name="connsiteX271" fmla="*/ 5470770 w 7467600"/>
              <a:gd name="connsiteY271" fmla="*/ 3005435 h 6858000"/>
              <a:gd name="connsiteX272" fmla="*/ 5519779 w 7467600"/>
              <a:gd name="connsiteY272" fmla="*/ 4359223 h 6858000"/>
              <a:gd name="connsiteX273" fmla="*/ 5520293 w 7467600"/>
              <a:gd name="connsiteY273" fmla="*/ 4360602 h 6858000"/>
              <a:gd name="connsiteX274" fmla="*/ 5767221 w 7467600"/>
              <a:gd name="connsiteY274" fmla="*/ 4665564 h 6858000"/>
              <a:gd name="connsiteX275" fmla="*/ 6937169 w 7467600"/>
              <a:gd name="connsiteY275" fmla="*/ 4815941 h 6858000"/>
              <a:gd name="connsiteX276" fmla="*/ 6953922 w 7467600"/>
              <a:gd name="connsiteY276" fmla="*/ 4890068 h 6858000"/>
              <a:gd name="connsiteX277" fmla="*/ 6071359 w 7467600"/>
              <a:gd name="connsiteY277" fmla="*/ 4770770 h 6858000"/>
              <a:gd name="connsiteX278" fmla="*/ 6038839 w 7467600"/>
              <a:gd name="connsiteY278" fmla="*/ 4764474 h 6858000"/>
              <a:gd name="connsiteX279" fmla="*/ 6038706 w 7467600"/>
              <a:gd name="connsiteY279" fmla="*/ 4763847 h 6858000"/>
              <a:gd name="connsiteX280" fmla="*/ 6037784 w 7467600"/>
              <a:gd name="connsiteY280" fmla="*/ 4764270 h 6858000"/>
              <a:gd name="connsiteX281" fmla="*/ 6038839 w 7467600"/>
              <a:gd name="connsiteY281" fmla="*/ 4764474 h 6858000"/>
              <a:gd name="connsiteX282" fmla="*/ 6040338 w 7467600"/>
              <a:gd name="connsiteY282" fmla="*/ 4771418 h 6858000"/>
              <a:gd name="connsiteX283" fmla="*/ 6024488 w 7467600"/>
              <a:gd name="connsiteY283" fmla="*/ 4809903 h 6858000"/>
              <a:gd name="connsiteX284" fmla="*/ 5599771 w 7467600"/>
              <a:gd name="connsiteY284" fmla="*/ 5509652 h 6858000"/>
              <a:gd name="connsiteX285" fmla="*/ 5548843 w 7467600"/>
              <a:gd name="connsiteY285" fmla="*/ 5563845 h 6858000"/>
              <a:gd name="connsiteX286" fmla="*/ 5940952 w 7467600"/>
              <a:gd name="connsiteY286" fmla="*/ 6250028 h 6858000"/>
              <a:gd name="connsiteX287" fmla="*/ 6043441 w 7467600"/>
              <a:gd name="connsiteY287" fmla="*/ 6665847 h 6858000"/>
              <a:gd name="connsiteX288" fmla="*/ 6093432 w 7467600"/>
              <a:gd name="connsiteY288" fmla="*/ 6858000 h 6858000"/>
              <a:gd name="connsiteX289" fmla="*/ 6034344 w 7467600"/>
              <a:gd name="connsiteY289" fmla="*/ 6858000 h 6858000"/>
              <a:gd name="connsiteX290" fmla="*/ 6026679 w 7467600"/>
              <a:gd name="connsiteY290" fmla="*/ 6836959 h 6858000"/>
              <a:gd name="connsiteX291" fmla="*/ 5800441 w 7467600"/>
              <a:gd name="connsiteY291" fmla="*/ 6335286 h 6858000"/>
              <a:gd name="connsiteX292" fmla="*/ 5526562 w 7467600"/>
              <a:gd name="connsiteY292" fmla="*/ 5705388 h 6858000"/>
              <a:gd name="connsiteX293" fmla="*/ 5519640 w 7467600"/>
              <a:gd name="connsiteY293" fmla="*/ 5683774 h 6858000"/>
              <a:gd name="connsiteX294" fmla="*/ 5844559 w 7467600"/>
              <a:gd name="connsiteY294" fmla="*/ 6553349 h 6858000"/>
              <a:gd name="connsiteX295" fmla="*/ 5975994 w 7467600"/>
              <a:gd name="connsiteY295" fmla="*/ 6858000 h 6858000"/>
              <a:gd name="connsiteX296" fmla="*/ 5898547 w 7467600"/>
              <a:gd name="connsiteY296" fmla="*/ 6858000 h 6858000"/>
              <a:gd name="connsiteX297" fmla="*/ 5682041 w 7467600"/>
              <a:gd name="connsiteY297" fmla="*/ 6355860 h 6858000"/>
              <a:gd name="connsiteX298" fmla="*/ 5461758 w 7467600"/>
              <a:gd name="connsiteY298" fmla="*/ 5820220 h 6858000"/>
              <a:gd name="connsiteX299" fmla="*/ 5237282 w 7467600"/>
              <a:gd name="connsiteY299" fmla="*/ 6579086 h 6858000"/>
              <a:gd name="connsiteX300" fmla="*/ 5115009 w 7467600"/>
              <a:gd name="connsiteY300" fmla="*/ 6858000 h 6858000"/>
              <a:gd name="connsiteX301" fmla="*/ 5028074 w 7467600"/>
              <a:gd name="connsiteY301" fmla="*/ 6858000 h 6858000"/>
              <a:gd name="connsiteX302" fmla="*/ 5079508 w 7467600"/>
              <a:gd name="connsiteY302" fmla="*/ 6749074 h 6858000"/>
              <a:gd name="connsiteX303" fmla="*/ 5371846 w 7467600"/>
              <a:gd name="connsiteY303" fmla="*/ 5924413 h 6858000"/>
              <a:gd name="connsiteX304" fmla="*/ 5270512 w 7467600"/>
              <a:gd name="connsiteY304" fmla="*/ 6138975 h 6858000"/>
              <a:gd name="connsiteX305" fmla="*/ 5062409 w 7467600"/>
              <a:gd name="connsiteY305" fmla="*/ 6653544 h 6858000"/>
              <a:gd name="connsiteX306" fmla="*/ 5036628 w 7467600"/>
              <a:gd name="connsiteY306" fmla="*/ 6754247 h 6858000"/>
              <a:gd name="connsiteX307" fmla="*/ 5009112 w 7467600"/>
              <a:gd name="connsiteY307" fmla="*/ 6858000 h 6858000"/>
              <a:gd name="connsiteX308" fmla="*/ 4976679 w 7467600"/>
              <a:gd name="connsiteY308" fmla="*/ 6858000 h 6858000"/>
              <a:gd name="connsiteX309" fmla="*/ 5006537 w 7467600"/>
              <a:gd name="connsiteY309" fmla="*/ 6747068 h 6858000"/>
              <a:gd name="connsiteX310" fmla="*/ 5032723 w 7467600"/>
              <a:gd name="connsiteY310" fmla="*/ 6644957 h 6858000"/>
              <a:gd name="connsiteX311" fmla="*/ 5242949 w 7467600"/>
              <a:gd name="connsiteY311" fmla="*/ 6125175 h 6858000"/>
              <a:gd name="connsiteX312" fmla="*/ 5286321 w 7467600"/>
              <a:gd name="connsiteY312" fmla="*/ 6033555 h 6858000"/>
              <a:gd name="connsiteX313" fmla="*/ 5008210 w 7467600"/>
              <a:gd name="connsiteY313" fmla="*/ 6649194 h 6858000"/>
              <a:gd name="connsiteX314" fmla="*/ 4986321 w 7467600"/>
              <a:gd name="connsiteY314" fmla="*/ 6765687 h 6858000"/>
              <a:gd name="connsiteX315" fmla="*/ 4973474 w 7467600"/>
              <a:gd name="connsiteY315" fmla="*/ 6858000 h 6858000"/>
              <a:gd name="connsiteX316" fmla="*/ 4907178 w 7467600"/>
              <a:gd name="connsiteY316" fmla="*/ 6858000 h 6858000"/>
              <a:gd name="connsiteX317" fmla="*/ 4910810 w 7467600"/>
              <a:gd name="connsiteY317" fmla="*/ 6829660 h 6858000"/>
              <a:gd name="connsiteX318" fmla="*/ 4987461 w 7467600"/>
              <a:gd name="connsiteY318" fmla="*/ 6432994 h 6858000"/>
              <a:gd name="connsiteX319" fmla="*/ 5179262 w 7467600"/>
              <a:gd name="connsiteY319" fmla="*/ 6035044 h 6858000"/>
              <a:gd name="connsiteX320" fmla="*/ 4689678 w 7467600"/>
              <a:gd name="connsiteY320" fmla="*/ 6440241 h 6858000"/>
              <a:gd name="connsiteX321" fmla="*/ 4477543 w 7467600"/>
              <a:gd name="connsiteY321" fmla="*/ 6674836 h 6858000"/>
              <a:gd name="connsiteX322" fmla="*/ 4329957 w 7467600"/>
              <a:gd name="connsiteY322" fmla="*/ 6858000 h 6858000"/>
              <a:gd name="connsiteX323" fmla="*/ 4218595 w 7467600"/>
              <a:gd name="connsiteY323" fmla="*/ 6858000 h 6858000"/>
              <a:gd name="connsiteX324" fmla="*/ 4368888 w 7467600"/>
              <a:gd name="connsiteY324" fmla="*/ 6668412 h 6858000"/>
              <a:gd name="connsiteX325" fmla="*/ 4563091 w 7467600"/>
              <a:gd name="connsiteY325" fmla="*/ 6442508 h 6858000"/>
              <a:gd name="connsiteX326" fmla="*/ 5387324 w 7467600"/>
              <a:gd name="connsiteY326" fmla="*/ 5705830 h 6858000"/>
              <a:gd name="connsiteX327" fmla="*/ 5073620 w 7467600"/>
              <a:gd name="connsiteY327" fmla="*/ 5955437 h 6858000"/>
              <a:gd name="connsiteX328" fmla="*/ 4689789 w 7467600"/>
              <a:gd name="connsiteY328" fmla="*/ 6268382 h 6858000"/>
              <a:gd name="connsiteX329" fmla="*/ 4418722 w 7467600"/>
              <a:gd name="connsiteY329" fmla="*/ 6570886 h 6858000"/>
              <a:gd name="connsiteX330" fmla="*/ 4214944 w 7467600"/>
              <a:gd name="connsiteY330" fmla="*/ 6858000 h 6858000"/>
              <a:gd name="connsiteX331" fmla="*/ 4177898 w 7467600"/>
              <a:gd name="connsiteY331" fmla="*/ 6858000 h 6858000"/>
              <a:gd name="connsiteX332" fmla="*/ 4391597 w 7467600"/>
              <a:gd name="connsiteY332" fmla="*/ 6556370 h 6858000"/>
              <a:gd name="connsiteX333" fmla="*/ 4668889 w 7467600"/>
              <a:gd name="connsiteY333" fmla="*/ 6246399 h 6858000"/>
              <a:gd name="connsiteX334" fmla="*/ 5055427 w 7467600"/>
              <a:gd name="connsiteY334" fmla="*/ 5931476 h 6858000"/>
              <a:gd name="connsiteX335" fmla="*/ 5371814 w 7467600"/>
              <a:gd name="connsiteY335" fmla="*/ 5678975 h 6858000"/>
              <a:gd name="connsiteX336" fmla="*/ 4987918 w 7467600"/>
              <a:gd name="connsiteY336" fmla="*/ 5838701 h 6858000"/>
              <a:gd name="connsiteX337" fmla="*/ 4317146 w 7467600"/>
              <a:gd name="connsiteY337" fmla="*/ 6587716 h 6858000"/>
              <a:gd name="connsiteX338" fmla="*/ 4171627 w 7467600"/>
              <a:gd name="connsiteY338" fmla="*/ 6858000 h 6858000"/>
              <a:gd name="connsiteX339" fmla="*/ 4081585 w 7467600"/>
              <a:gd name="connsiteY339" fmla="*/ 6858000 h 6858000"/>
              <a:gd name="connsiteX340" fmla="*/ 4238603 w 7467600"/>
              <a:gd name="connsiteY340" fmla="*/ 6559341 h 6858000"/>
              <a:gd name="connsiteX341" fmla="*/ 4778333 w 7467600"/>
              <a:gd name="connsiteY341" fmla="*/ 5873626 h 6858000"/>
              <a:gd name="connsiteX342" fmla="*/ 5414185 w 7467600"/>
              <a:gd name="connsiteY342" fmla="*/ 5573882 h 6858000"/>
              <a:gd name="connsiteX343" fmla="*/ 5959648 w 7467600"/>
              <a:gd name="connsiteY343" fmla="*/ 4760797 h 6858000"/>
              <a:gd name="connsiteX344" fmla="*/ 5355019 w 7467600"/>
              <a:gd name="connsiteY344" fmla="*/ 4734672 h 6858000"/>
              <a:gd name="connsiteX345" fmla="*/ 5083565 w 7467600"/>
              <a:gd name="connsiteY345" fmla="*/ 5179121 h 6858000"/>
              <a:gd name="connsiteX346" fmla="*/ 4713577 w 7467600"/>
              <a:gd name="connsiteY346" fmla="*/ 5616803 h 6858000"/>
              <a:gd name="connsiteX347" fmla="*/ 3989559 w 7467600"/>
              <a:gd name="connsiteY347" fmla="*/ 6145945 h 6858000"/>
              <a:gd name="connsiteX348" fmla="*/ 3939824 w 7467600"/>
              <a:gd name="connsiteY348" fmla="*/ 6066900 h 6858000"/>
              <a:gd name="connsiteX349" fmla="*/ 4584537 w 7467600"/>
              <a:gd name="connsiteY349" fmla="*/ 5324826 h 6858000"/>
              <a:gd name="connsiteX350" fmla="*/ 5037105 w 7467600"/>
              <a:gd name="connsiteY350" fmla="*/ 5088765 h 6858000"/>
              <a:gd name="connsiteX351" fmla="*/ 5039930 w 7467600"/>
              <a:gd name="connsiteY351" fmla="*/ 5089585 h 6858000"/>
              <a:gd name="connsiteX352" fmla="*/ 5263764 w 7467600"/>
              <a:gd name="connsiteY352" fmla="*/ 4735525 h 6858000"/>
              <a:gd name="connsiteX353" fmla="*/ 4086300 w 7467600"/>
              <a:gd name="connsiteY353" fmla="*/ 4884599 h 6858000"/>
              <a:gd name="connsiteX354" fmla="*/ 4085485 w 7467600"/>
              <a:gd name="connsiteY354" fmla="*/ 4899070 h 6858000"/>
              <a:gd name="connsiteX355" fmla="*/ 3871915 w 7467600"/>
              <a:gd name="connsiteY355" fmla="*/ 5253645 h 6858000"/>
              <a:gd name="connsiteX356" fmla="*/ 3799374 w 7467600"/>
              <a:gd name="connsiteY356" fmla="*/ 5466127 h 6858000"/>
              <a:gd name="connsiteX357" fmla="*/ 3498850 w 7467600"/>
              <a:gd name="connsiteY357" fmla="*/ 6661888 h 6858000"/>
              <a:gd name="connsiteX358" fmla="*/ 3399216 w 7467600"/>
              <a:gd name="connsiteY358" fmla="*/ 6858000 h 6858000"/>
              <a:gd name="connsiteX359" fmla="*/ 3303688 w 7467600"/>
              <a:gd name="connsiteY359" fmla="*/ 6858000 h 6858000"/>
              <a:gd name="connsiteX360" fmla="*/ 3391774 w 7467600"/>
              <a:gd name="connsiteY360" fmla="*/ 6697181 h 6858000"/>
              <a:gd name="connsiteX361" fmla="*/ 3735540 w 7467600"/>
              <a:gd name="connsiteY361" fmla="*/ 5546923 h 6858000"/>
              <a:gd name="connsiteX362" fmla="*/ 3729438 w 7467600"/>
              <a:gd name="connsiteY362" fmla="*/ 5569058 h 6858000"/>
              <a:gd name="connsiteX363" fmla="*/ 3707782 w 7467600"/>
              <a:gd name="connsiteY363" fmla="*/ 5644908 h 6858000"/>
              <a:gd name="connsiteX364" fmla="*/ 3583827 w 7467600"/>
              <a:gd name="connsiteY364" fmla="*/ 6039215 h 6858000"/>
              <a:gd name="connsiteX365" fmla="*/ 3547861 w 7467600"/>
              <a:gd name="connsiteY365" fmla="*/ 6129609 h 6858000"/>
              <a:gd name="connsiteX366" fmla="*/ 3490905 w 7467600"/>
              <a:gd name="connsiteY366" fmla="*/ 6277660 h 6858000"/>
              <a:gd name="connsiteX367" fmla="*/ 3455859 w 7467600"/>
              <a:gd name="connsiteY367" fmla="*/ 6391301 h 6858000"/>
              <a:gd name="connsiteX368" fmla="*/ 3429112 w 7467600"/>
              <a:gd name="connsiteY368" fmla="*/ 6479469 h 6858000"/>
              <a:gd name="connsiteX369" fmla="*/ 3304862 w 7467600"/>
              <a:gd name="connsiteY369" fmla="*/ 6796476 h 6858000"/>
              <a:gd name="connsiteX370" fmla="*/ 3276071 w 7467600"/>
              <a:gd name="connsiteY370" fmla="*/ 6858000 h 6858000"/>
              <a:gd name="connsiteX371" fmla="*/ 3240805 w 7467600"/>
              <a:gd name="connsiteY371" fmla="*/ 6858000 h 6858000"/>
              <a:gd name="connsiteX372" fmla="*/ 3275917 w 7467600"/>
              <a:gd name="connsiteY372" fmla="*/ 6783192 h 6858000"/>
              <a:gd name="connsiteX373" fmla="*/ 3399358 w 7467600"/>
              <a:gd name="connsiteY373" fmla="*/ 6469011 h 6858000"/>
              <a:gd name="connsiteX374" fmla="*/ 3425650 w 7467600"/>
              <a:gd name="connsiteY374" fmla="*/ 6381333 h 6858000"/>
              <a:gd name="connsiteX375" fmla="*/ 3460661 w 7467600"/>
              <a:gd name="connsiteY375" fmla="*/ 6266763 h 6858000"/>
              <a:gd name="connsiteX376" fmla="*/ 3518021 w 7467600"/>
              <a:gd name="connsiteY376" fmla="*/ 6117298 h 6858000"/>
              <a:gd name="connsiteX377" fmla="*/ 3554035 w 7467600"/>
              <a:gd name="connsiteY377" fmla="*/ 6027832 h 6858000"/>
              <a:gd name="connsiteX378" fmla="*/ 3677174 w 7467600"/>
              <a:gd name="connsiteY378" fmla="*/ 5636351 h 6858000"/>
              <a:gd name="connsiteX379" fmla="*/ 3698819 w 7467600"/>
              <a:gd name="connsiteY379" fmla="*/ 5560503 h 6858000"/>
              <a:gd name="connsiteX380" fmla="*/ 3702094 w 7467600"/>
              <a:gd name="connsiteY380" fmla="*/ 5549194 h 6858000"/>
              <a:gd name="connsiteX381" fmla="*/ 3398355 w 7467600"/>
              <a:gd name="connsiteY381" fmla="*/ 6094603 h 6858000"/>
              <a:gd name="connsiteX382" fmla="*/ 3193941 w 7467600"/>
              <a:gd name="connsiteY382" fmla="*/ 6798775 h 6858000"/>
              <a:gd name="connsiteX383" fmla="*/ 3184140 w 7467600"/>
              <a:gd name="connsiteY383" fmla="*/ 6858000 h 6858000"/>
              <a:gd name="connsiteX384" fmla="*/ 3099978 w 7467600"/>
              <a:gd name="connsiteY384" fmla="*/ 6858000 h 6858000"/>
              <a:gd name="connsiteX385" fmla="*/ 3101556 w 7467600"/>
              <a:gd name="connsiteY385" fmla="*/ 6843337 h 6858000"/>
              <a:gd name="connsiteX386" fmla="*/ 3370162 w 7467600"/>
              <a:gd name="connsiteY386" fmla="*/ 5785550 h 6858000"/>
              <a:gd name="connsiteX387" fmla="*/ 3746477 w 7467600"/>
              <a:gd name="connsiteY387" fmla="*/ 5377889 h 6858000"/>
              <a:gd name="connsiteX388" fmla="*/ 3863399 w 7467600"/>
              <a:gd name="connsiteY388" fmla="*/ 5087257 h 6858000"/>
              <a:gd name="connsiteX389" fmla="*/ 3968712 w 7467600"/>
              <a:gd name="connsiteY389" fmla="*/ 4913989 h 6858000"/>
              <a:gd name="connsiteX390" fmla="*/ 2792390 w 7467600"/>
              <a:gd name="connsiteY390" fmla="*/ 5382974 h 6858000"/>
              <a:gd name="connsiteX391" fmla="*/ 2714982 w 7467600"/>
              <a:gd name="connsiteY391" fmla="*/ 5427051 h 6858000"/>
              <a:gd name="connsiteX392" fmla="*/ 2813361 w 7467600"/>
              <a:gd name="connsiteY392" fmla="*/ 6023912 h 6858000"/>
              <a:gd name="connsiteX393" fmla="*/ 2688430 w 7467600"/>
              <a:gd name="connsiteY393" fmla="*/ 6801564 h 6858000"/>
              <a:gd name="connsiteX394" fmla="*/ 2629626 w 7467600"/>
              <a:gd name="connsiteY394" fmla="*/ 6763394 h 6858000"/>
              <a:gd name="connsiteX395" fmla="*/ 2565328 w 7467600"/>
              <a:gd name="connsiteY395" fmla="*/ 5516399 h 6858000"/>
              <a:gd name="connsiteX396" fmla="*/ 1922999 w 7467600"/>
              <a:gd name="connsiteY396" fmla="*/ 5980343 h 6858000"/>
              <a:gd name="connsiteX397" fmla="*/ 1950261 w 7467600"/>
              <a:gd name="connsiteY397" fmla="*/ 6405858 h 6858000"/>
              <a:gd name="connsiteX398" fmla="*/ 2365554 w 7467600"/>
              <a:gd name="connsiteY398" fmla="*/ 6759107 h 6858000"/>
              <a:gd name="connsiteX399" fmla="*/ 2424142 w 7467600"/>
              <a:gd name="connsiteY399" fmla="*/ 6858000 h 6858000"/>
              <a:gd name="connsiteX400" fmla="*/ 2395994 w 7467600"/>
              <a:gd name="connsiteY400" fmla="*/ 6858000 h 6858000"/>
              <a:gd name="connsiteX401" fmla="*/ 2392863 w 7467600"/>
              <a:gd name="connsiteY401" fmla="*/ 6852964 h 6858000"/>
              <a:gd name="connsiteX402" fmla="*/ 2017589 w 7467600"/>
              <a:gd name="connsiteY402" fmla="*/ 6493982 h 6858000"/>
              <a:gd name="connsiteX403" fmla="*/ 2147336 w 7467600"/>
              <a:gd name="connsiteY403" fmla="*/ 6594052 h 6858000"/>
              <a:gd name="connsiteX404" fmla="*/ 2207047 w 7467600"/>
              <a:gd name="connsiteY404" fmla="*/ 6654540 h 6858000"/>
              <a:gd name="connsiteX405" fmla="*/ 2299106 w 7467600"/>
              <a:gd name="connsiteY405" fmla="*/ 6778931 h 6858000"/>
              <a:gd name="connsiteX406" fmla="*/ 2314430 w 7467600"/>
              <a:gd name="connsiteY406" fmla="*/ 6801144 h 6858000"/>
              <a:gd name="connsiteX407" fmla="*/ 2352406 w 7467600"/>
              <a:gd name="connsiteY407" fmla="*/ 6858000 h 6858000"/>
              <a:gd name="connsiteX408" fmla="*/ 2314492 w 7467600"/>
              <a:gd name="connsiteY408" fmla="*/ 6858000 h 6858000"/>
              <a:gd name="connsiteX409" fmla="*/ 2288095 w 7467600"/>
              <a:gd name="connsiteY409" fmla="*/ 6818030 h 6858000"/>
              <a:gd name="connsiteX410" fmla="*/ 2272768 w 7467600"/>
              <a:gd name="connsiteY410" fmla="*/ 6795822 h 6858000"/>
              <a:gd name="connsiteX411" fmla="*/ 2182715 w 7467600"/>
              <a:gd name="connsiteY411" fmla="*/ 6675071 h 6858000"/>
              <a:gd name="connsiteX412" fmla="*/ 2032061 w 7467600"/>
              <a:gd name="connsiteY412" fmla="*/ 6541380 h 6858000"/>
              <a:gd name="connsiteX413" fmla="*/ 2257220 w 7467600"/>
              <a:gd name="connsiteY413" fmla="*/ 6826257 h 6858000"/>
              <a:gd name="connsiteX414" fmla="*/ 2281324 w 7467600"/>
              <a:gd name="connsiteY414" fmla="*/ 6858000 h 6858000"/>
              <a:gd name="connsiteX415" fmla="*/ 2242860 w 7467600"/>
              <a:gd name="connsiteY415" fmla="*/ 6858000 h 6858000"/>
              <a:gd name="connsiteX416" fmla="*/ 2232818 w 7467600"/>
              <a:gd name="connsiteY416" fmla="*/ 6844926 h 6858000"/>
              <a:gd name="connsiteX417" fmla="*/ 1990172 w 7467600"/>
              <a:gd name="connsiteY417" fmla="*/ 6542121 h 6858000"/>
              <a:gd name="connsiteX418" fmla="*/ 2124090 w 7467600"/>
              <a:gd name="connsiteY418" fmla="*/ 6761017 h 6858000"/>
              <a:gd name="connsiteX419" fmla="*/ 2200380 w 7467600"/>
              <a:gd name="connsiteY419" fmla="*/ 6858000 h 6858000"/>
              <a:gd name="connsiteX420" fmla="*/ 2147507 w 7467600"/>
              <a:gd name="connsiteY420" fmla="*/ 6858000 h 6858000"/>
              <a:gd name="connsiteX421" fmla="*/ 2070668 w 7467600"/>
              <a:gd name="connsiteY421" fmla="*/ 6761520 h 6858000"/>
              <a:gd name="connsiteX422" fmla="*/ 1975142 w 7467600"/>
              <a:gd name="connsiteY422" fmla="*/ 6585570 h 6858000"/>
              <a:gd name="connsiteX423" fmla="*/ 2050035 w 7467600"/>
              <a:gd name="connsiteY423" fmla="*/ 6813345 h 6858000"/>
              <a:gd name="connsiteX424" fmla="*/ 2063025 w 7467600"/>
              <a:gd name="connsiteY424" fmla="*/ 6858000 h 6858000"/>
              <a:gd name="connsiteX425" fmla="*/ 2021675 w 7467600"/>
              <a:gd name="connsiteY425" fmla="*/ 6858000 h 6858000"/>
              <a:gd name="connsiteX426" fmla="*/ 2019308 w 7467600"/>
              <a:gd name="connsiteY426" fmla="*/ 6847118 h 6858000"/>
              <a:gd name="connsiteX427" fmla="*/ 1938835 w 7467600"/>
              <a:gd name="connsiteY427" fmla="*/ 6551160 h 6858000"/>
              <a:gd name="connsiteX428" fmla="*/ 1953230 w 7467600"/>
              <a:gd name="connsiteY428" fmla="*/ 6759699 h 6858000"/>
              <a:gd name="connsiteX429" fmla="*/ 1956763 w 7467600"/>
              <a:gd name="connsiteY429" fmla="*/ 6778191 h 6858000"/>
              <a:gd name="connsiteX430" fmla="*/ 1967925 w 7467600"/>
              <a:gd name="connsiteY430" fmla="*/ 6858000 h 6858000"/>
              <a:gd name="connsiteX431" fmla="*/ 1936622 w 7467600"/>
              <a:gd name="connsiteY431" fmla="*/ 6858000 h 6858000"/>
              <a:gd name="connsiteX432" fmla="*/ 1926261 w 7467600"/>
              <a:gd name="connsiteY432" fmla="*/ 6784064 h 6858000"/>
              <a:gd name="connsiteX433" fmla="*/ 1922724 w 7467600"/>
              <a:gd name="connsiteY433" fmla="*/ 6765577 h 6858000"/>
              <a:gd name="connsiteX434" fmla="*/ 1904650 w 7467600"/>
              <a:gd name="connsiteY434" fmla="*/ 6639616 h 6858000"/>
              <a:gd name="connsiteX435" fmla="*/ 1885273 w 7467600"/>
              <a:gd name="connsiteY435" fmla="*/ 6858000 h 6858000"/>
              <a:gd name="connsiteX436" fmla="*/ 1854363 w 7467600"/>
              <a:gd name="connsiteY436" fmla="*/ 6858000 h 6858000"/>
              <a:gd name="connsiteX437" fmla="*/ 1880391 w 7467600"/>
              <a:gd name="connsiteY437" fmla="*/ 6603796 h 6858000"/>
              <a:gd name="connsiteX438" fmla="*/ 1818273 w 7467600"/>
              <a:gd name="connsiteY438" fmla="*/ 6715729 h 6858000"/>
              <a:gd name="connsiteX439" fmla="*/ 1794691 w 7467600"/>
              <a:gd name="connsiteY439" fmla="*/ 6843239 h 6858000"/>
              <a:gd name="connsiteX440" fmla="*/ 1794914 w 7467600"/>
              <a:gd name="connsiteY440" fmla="*/ 6858000 h 6858000"/>
              <a:gd name="connsiteX441" fmla="*/ 1746128 w 7467600"/>
              <a:gd name="connsiteY441" fmla="*/ 6858000 h 6858000"/>
              <a:gd name="connsiteX442" fmla="*/ 1753934 w 7467600"/>
              <a:gd name="connsiteY442" fmla="*/ 6724796 h 6858000"/>
              <a:gd name="connsiteX443" fmla="*/ 1792053 w 7467600"/>
              <a:gd name="connsiteY443" fmla="*/ 6572396 h 6858000"/>
              <a:gd name="connsiteX444" fmla="*/ 1862248 w 7467600"/>
              <a:gd name="connsiteY444" fmla="*/ 6266397 h 6858000"/>
              <a:gd name="connsiteX445" fmla="*/ 1862250 w 7467600"/>
              <a:gd name="connsiteY445" fmla="*/ 6033531 h 6858000"/>
              <a:gd name="connsiteX446" fmla="*/ 1211999 w 7467600"/>
              <a:gd name="connsiteY446" fmla="*/ 6683610 h 6858000"/>
              <a:gd name="connsiteX447" fmla="*/ 1213266 w 7467600"/>
              <a:gd name="connsiteY447" fmla="*/ 6691947 h 6858000"/>
              <a:gd name="connsiteX448" fmla="*/ 1203370 w 7467600"/>
              <a:gd name="connsiteY448" fmla="*/ 6850676 h 6858000"/>
              <a:gd name="connsiteX449" fmla="*/ 1203671 w 7467600"/>
              <a:gd name="connsiteY449" fmla="*/ 6858000 h 6858000"/>
              <a:gd name="connsiteX450" fmla="*/ 1143180 w 7467600"/>
              <a:gd name="connsiteY450" fmla="*/ 6858000 h 6858000"/>
              <a:gd name="connsiteX451" fmla="*/ 1142176 w 7467600"/>
              <a:gd name="connsiteY451" fmla="*/ 6766045 h 6858000"/>
              <a:gd name="connsiteX452" fmla="*/ 1067484 w 7467600"/>
              <a:gd name="connsiteY452" fmla="*/ 6858000 h 6858000"/>
              <a:gd name="connsiteX453" fmla="*/ 953928 w 7467600"/>
              <a:gd name="connsiteY453" fmla="*/ 6858000 h 6858000"/>
              <a:gd name="connsiteX454" fmla="*/ 959715 w 7467600"/>
              <a:gd name="connsiteY454" fmla="*/ 6850185 h 6858000"/>
              <a:gd name="connsiteX455" fmla="*/ 1483788 w 7467600"/>
              <a:gd name="connsiteY455" fmla="*/ 6259174 h 6858000"/>
              <a:gd name="connsiteX456" fmla="*/ 1100671 w 7467600"/>
              <a:gd name="connsiteY456" fmla="*/ 6252137 h 6858000"/>
              <a:gd name="connsiteX457" fmla="*/ 1090144 w 7467600"/>
              <a:gd name="connsiteY457" fmla="*/ 6256748 h 6858000"/>
              <a:gd name="connsiteX458" fmla="*/ 1095872 w 7467600"/>
              <a:gd name="connsiteY458" fmla="*/ 6271892 h 6858000"/>
              <a:gd name="connsiteX459" fmla="*/ 262785 w 7467600"/>
              <a:gd name="connsiteY459" fmla="*/ 6845450 h 6858000"/>
              <a:gd name="connsiteX460" fmla="*/ 209968 w 7467600"/>
              <a:gd name="connsiteY460" fmla="*/ 6770713 h 6858000"/>
              <a:gd name="connsiteX461" fmla="*/ 873460 w 7467600"/>
              <a:gd name="connsiteY461" fmla="*/ 6253768 h 6858000"/>
              <a:gd name="connsiteX462" fmla="*/ 192686 w 7467600"/>
              <a:gd name="connsiteY462" fmla="*/ 5849257 h 6858000"/>
              <a:gd name="connsiteX463" fmla="*/ 4696 w 7467600"/>
              <a:gd name="connsiteY463" fmla="*/ 5697668 h 6858000"/>
              <a:gd name="connsiteX464" fmla="*/ 0 w 7467600"/>
              <a:gd name="connsiteY464" fmla="*/ 5689984 h 6858000"/>
              <a:gd name="connsiteX465" fmla="*/ 0 w 7467600"/>
              <a:gd name="connsiteY465" fmla="*/ 5513472 h 6858000"/>
              <a:gd name="connsiteX466" fmla="*/ 174101 w 7467600"/>
              <a:gd name="connsiteY466" fmla="*/ 5620277 h 6858000"/>
              <a:gd name="connsiteX467" fmla="*/ 891800 w 7467600"/>
              <a:gd name="connsiteY467" fmla="*/ 6036935 h 6858000"/>
              <a:gd name="connsiteX468" fmla="*/ 1072219 w 7467600"/>
              <a:gd name="connsiteY468" fmla="*/ 6169443 h 6858000"/>
              <a:gd name="connsiteX469" fmla="*/ 1074117 w 7467600"/>
              <a:gd name="connsiteY469" fmla="*/ 6170301 h 6858000"/>
              <a:gd name="connsiteX470" fmla="*/ 1083114 w 7467600"/>
              <a:gd name="connsiteY470" fmla="*/ 6174131 h 6858000"/>
              <a:gd name="connsiteX471" fmla="*/ 1543010 w 7467600"/>
              <a:gd name="connsiteY471" fmla="*/ 6191140 h 6858000"/>
              <a:gd name="connsiteX472" fmla="*/ 1551080 w 7467600"/>
              <a:gd name="connsiteY472" fmla="*/ 6195006 h 6858000"/>
              <a:gd name="connsiteX473" fmla="*/ 2345443 w 7467600"/>
              <a:gd name="connsiteY473" fmla="*/ 5549882 h 6858000"/>
              <a:gd name="connsiteX474" fmla="*/ 1721499 w 7467600"/>
              <a:gd name="connsiteY474" fmla="*/ 5599969 h 6858000"/>
              <a:gd name="connsiteX475" fmla="*/ 767716 w 7467600"/>
              <a:gd name="connsiteY475" fmla="*/ 5472768 h 6858000"/>
              <a:gd name="connsiteX476" fmla="*/ 722147 w 7467600"/>
              <a:gd name="connsiteY476" fmla="*/ 5393091 h 6858000"/>
              <a:gd name="connsiteX477" fmla="*/ 1485552 w 7467600"/>
              <a:gd name="connsiteY477" fmla="*/ 5313202 h 6858000"/>
              <a:gd name="connsiteX478" fmla="*/ 2143004 w 7467600"/>
              <a:gd name="connsiteY478" fmla="*/ 5402420 h 6858000"/>
              <a:gd name="connsiteX479" fmla="*/ 1933391 w 7467600"/>
              <a:gd name="connsiteY479" fmla="*/ 5156971 h 6858000"/>
              <a:gd name="connsiteX480" fmla="*/ 1827118 w 7467600"/>
              <a:gd name="connsiteY480" fmla="*/ 4968410 h 6858000"/>
              <a:gd name="connsiteX481" fmla="*/ 1837349 w 7467600"/>
              <a:gd name="connsiteY481" fmla="*/ 4956357 h 6858000"/>
              <a:gd name="connsiteX482" fmla="*/ 2162835 w 7467600"/>
              <a:gd name="connsiteY482" fmla="*/ 5187853 h 6858000"/>
              <a:gd name="connsiteX483" fmla="*/ 2257167 w 7467600"/>
              <a:gd name="connsiteY483" fmla="*/ 5462123 h 6858000"/>
              <a:gd name="connsiteX484" fmla="*/ 2261598 w 7467600"/>
              <a:gd name="connsiteY484" fmla="*/ 5467998 h 6858000"/>
              <a:gd name="connsiteX485" fmla="*/ 2437177 w 7467600"/>
              <a:gd name="connsiteY485" fmla="*/ 5479608 h 6858000"/>
              <a:gd name="connsiteX486" fmla="*/ 2445247 w 7467600"/>
              <a:gd name="connsiteY486" fmla="*/ 5483476 h 6858000"/>
              <a:gd name="connsiteX487" fmla="*/ 2743626 w 7467600"/>
              <a:gd name="connsiteY487" fmla="*/ 5304819 h 6858000"/>
              <a:gd name="connsiteX488" fmla="*/ 3048102 w 7467600"/>
              <a:gd name="connsiteY488" fmla="*/ 5150595 h 6858000"/>
              <a:gd name="connsiteX489" fmla="*/ 1799414 w 7467600"/>
              <a:gd name="connsiteY489" fmla="*/ 4694732 h 6858000"/>
              <a:gd name="connsiteX490" fmla="*/ 1771735 w 7467600"/>
              <a:gd name="connsiteY490" fmla="*/ 4619929 h 6858000"/>
              <a:gd name="connsiteX491" fmla="*/ 3104273 w 7467600"/>
              <a:gd name="connsiteY491" fmla="*/ 5076159 h 6858000"/>
              <a:gd name="connsiteX492" fmla="*/ 3113245 w 7467600"/>
              <a:gd name="connsiteY492" fmla="*/ 5090705 h 6858000"/>
              <a:gd name="connsiteX493" fmla="*/ 3126294 w 7467600"/>
              <a:gd name="connsiteY493" fmla="*/ 5114400 h 6858000"/>
              <a:gd name="connsiteX494" fmla="*/ 3937433 w 7467600"/>
              <a:gd name="connsiteY494" fmla="*/ 4830473 h 6858000"/>
              <a:gd name="connsiteX495" fmla="*/ 3590475 w 7467600"/>
              <a:gd name="connsiteY495" fmla="*/ 4597974 h 6858000"/>
              <a:gd name="connsiteX496" fmla="*/ 3100264 w 7467600"/>
              <a:gd name="connsiteY496" fmla="*/ 4579845 h 6858000"/>
              <a:gd name="connsiteX497" fmla="*/ 2183576 w 7467600"/>
              <a:gd name="connsiteY497" fmla="*/ 4227150 h 6858000"/>
              <a:gd name="connsiteX498" fmla="*/ 2151029 w 7467600"/>
              <a:gd name="connsiteY498" fmla="*/ 4146947 h 6858000"/>
              <a:gd name="connsiteX499" fmla="*/ 3563434 w 7467600"/>
              <a:gd name="connsiteY499" fmla="*/ 4469115 h 6858000"/>
              <a:gd name="connsiteX500" fmla="*/ 3177952 w 7467600"/>
              <a:gd name="connsiteY500" fmla="*/ 3657386 h 6858000"/>
              <a:gd name="connsiteX501" fmla="*/ 3189263 w 7467600"/>
              <a:gd name="connsiteY501" fmla="*/ 3625726 h 6858000"/>
              <a:gd name="connsiteX502" fmla="*/ 3560912 w 7467600"/>
              <a:gd name="connsiteY502" fmla="*/ 4079863 h 6858000"/>
              <a:gd name="connsiteX503" fmla="*/ 3626636 w 7467600"/>
              <a:gd name="connsiteY503" fmla="*/ 4512230 h 6858000"/>
              <a:gd name="connsiteX504" fmla="*/ 3653088 w 7467600"/>
              <a:gd name="connsiteY504" fmla="*/ 4521417 h 6858000"/>
              <a:gd name="connsiteX505" fmla="*/ 3988128 w 7467600"/>
              <a:gd name="connsiteY505" fmla="*/ 4817267 h 6858000"/>
              <a:gd name="connsiteX506" fmla="*/ 4830582 w 7467600"/>
              <a:gd name="connsiteY506" fmla="*/ 4676000 h 6858000"/>
              <a:gd name="connsiteX507" fmla="*/ 4830100 w 7467600"/>
              <a:gd name="connsiteY507" fmla="*/ 4675554 h 6858000"/>
              <a:gd name="connsiteX508" fmla="*/ 4036318 w 7467600"/>
              <a:gd name="connsiteY508" fmla="*/ 4147013 h 6858000"/>
              <a:gd name="connsiteX509" fmla="*/ 3432098 w 7467600"/>
              <a:gd name="connsiteY509" fmla="*/ 3537312 h 6858000"/>
              <a:gd name="connsiteX510" fmla="*/ 3446761 w 7467600"/>
              <a:gd name="connsiteY510" fmla="*/ 3461278 h 6858000"/>
              <a:gd name="connsiteX511" fmla="*/ 4419733 w 7467600"/>
              <a:gd name="connsiteY511" fmla="*/ 3963555 h 6858000"/>
              <a:gd name="connsiteX512" fmla="*/ 4781371 w 7467600"/>
              <a:gd name="connsiteY512" fmla="*/ 4458604 h 6858000"/>
              <a:gd name="connsiteX513" fmla="*/ 4780440 w 7467600"/>
              <a:gd name="connsiteY513" fmla="*/ 4470290 h 6858000"/>
              <a:gd name="connsiteX514" fmla="*/ 4898954 w 7467600"/>
              <a:gd name="connsiteY514" fmla="*/ 4662092 h 6858000"/>
              <a:gd name="connsiteX515" fmla="*/ 4900699 w 7467600"/>
              <a:gd name="connsiteY515" fmla="*/ 4670867 h 6858000"/>
              <a:gd name="connsiteX516" fmla="*/ 5714511 w 7467600"/>
              <a:gd name="connsiteY516" fmla="*/ 4663483 h 6858000"/>
              <a:gd name="connsiteX517" fmla="*/ 5464793 w 7467600"/>
              <a:gd name="connsiteY517" fmla="*/ 4393556 h 6858000"/>
              <a:gd name="connsiteX518" fmla="*/ 5461897 w 7467600"/>
              <a:gd name="connsiteY518" fmla="*/ 4390879 h 6858000"/>
              <a:gd name="connsiteX519" fmla="*/ 4294126 w 7467600"/>
              <a:gd name="connsiteY519" fmla="*/ 3303048 h 6858000"/>
              <a:gd name="connsiteX520" fmla="*/ 4305321 w 7467600"/>
              <a:gd name="connsiteY520" fmla="*/ 3256953 h 6858000"/>
              <a:gd name="connsiteX521" fmla="*/ 4949299 w 7467600"/>
              <a:gd name="connsiteY521" fmla="*/ 3766336 h 6858000"/>
              <a:gd name="connsiteX522" fmla="*/ 5291452 w 7467600"/>
              <a:gd name="connsiteY522" fmla="*/ 4076801 h 6858000"/>
              <a:gd name="connsiteX523" fmla="*/ 5434998 w 7467600"/>
              <a:gd name="connsiteY523" fmla="*/ 4254100 h 6858000"/>
              <a:gd name="connsiteX524" fmla="*/ 5351015 w 7467600"/>
              <a:gd name="connsiteY524" fmla="*/ 3760989 h 6858000"/>
              <a:gd name="connsiteX525" fmla="*/ 5413780 w 7467600"/>
              <a:gd name="connsiteY525" fmla="*/ 2966265 h 6858000"/>
              <a:gd name="connsiteX526" fmla="*/ 5425627 w 7467600"/>
              <a:gd name="connsiteY526" fmla="*/ 2954192 h 6858000"/>
              <a:gd name="connsiteX527" fmla="*/ 6604735 w 7467600"/>
              <a:gd name="connsiteY527" fmla="*/ 2041381 h 6858000"/>
              <a:gd name="connsiteX528" fmla="*/ 7204487 w 7467600"/>
              <a:gd name="connsiteY528" fmla="*/ 2742112 h 6858000"/>
              <a:gd name="connsiteX529" fmla="*/ 7131592 w 7467600"/>
              <a:gd name="connsiteY529" fmla="*/ 2672096 h 6858000"/>
              <a:gd name="connsiteX530" fmla="*/ 6996344 w 7467600"/>
              <a:gd name="connsiteY530" fmla="*/ 2518310 h 6858000"/>
              <a:gd name="connsiteX531" fmla="*/ 6735495 w 7467600"/>
              <a:gd name="connsiteY531" fmla="*/ 2196890 h 6858000"/>
              <a:gd name="connsiteX532" fmla="*/ 6721901 w 7467600"/>
              <a:gd name="connsiteY532" fmla="*/ 2179274 h 6858000"/>
              <a:gd name="connsiteX533" fmla="*/ 6604735 w 7467600"/>
              <a:gd name="connsiteY533" fmla="*/ 2041381 h 6858000"/>
              <a:gd name="connsiteX534" fmla="*/ 6591670 w 7467600"/>
              <a:gd name="connsiteY534" fmla="*/ 1988277 h 6858000"/>
              <a:gd name="connsiteX535" fmla="*/ 6747349 w 7467600"/>
              <a:gd name="connsiteY535" fmla="*/ 2160069 h 6858000"/>
              <a:gd name="connsiteX536" fmla="*/ 6760943 w 7467600"/>
              <a:gd name="connsiteY536" fmla="*/ 2177686 h 6858000"/>
              <a:gd name="connsiteX537" fmla="*/ 7021065 w 7467600"/>
              <a:gd name="connsiteY537" fmla="*/ 2498102 h 6858000"/>
              <a:gd name="connsiteX538" fmla="*/ 7155223 w 7467600"/>
              <a:gd name="connsiteY538" fmla="*/ 2650386 h 6858000"/>
              <a:gd name="connsiteX539" fmla="*/ 7203167 w 7467600"/>
              <a:gd name="connsiteY539" fmla="*/ 2697288 h 6858000"/>
              <a:gd name="connsiteX540" fmla="*/ 6937703 w 7467600"/>
              <a:gd name="connsiteY540" fmla="*/ 2321981 h 6858000"/>
              <a:gd name="connsiteX541" fmla="*/ 6591670 w 7467600"/>
              <a:gd name="connsiteY541" fmla="*/ 1988277 h 6858000"/>
              <a:gd name="connsiteX542" fmla="*/ 5798671 w 7467600"/>
              <a:gd name="connsiteY542" fmla="*/ 1981601 h 6858000"/>
              <a:gd name="connsiteX543" fmla="*/ 5754709 w 7467600"/>
              <a:gd name="connsiteY543" fmla="*/ 2071454 h 6858000"/>
              <a:gd name="connsiteX544" fmla="*/ 5763044 w 7467600"/>
              <a:gd name="connsiteY544" fmla="*/ 2842206 h 6858000"/>
              <a:gd name="connsiteX545" fmla="*/ 5764974 w 7467600"/>
              <a:gd name="connsiteY545" fmla="*/ 2799609 h 6858000"/>
              <a:gd name="connsiteX546" fmla="*/ 5767665 w 7467600"/>
              <a:gd name="connsiteY546" fmla="*/ 2666409 h 6858000"/>
              <a:gd name="connsiteX547" fmla="*/ 5763055 w 7467600"/>
              <a:gd name="connsiteY547" fmla="*/ 2579705 h 6858000"/>
              <a:gd name="connsiteX548" fmla="*/ 5758079 w 7467600"/>
              <a:gd name="connsiteY548" fmla="*/ 2492508 h 6858000"/>
              <a:gd name="connsiteX549" fmla="*/ 5779325 w 7467600"/>
              <a:gd name="connsiteY549" fmla="*/ 2197069 h 6858000"/>
              <a:gd name="connsiteX550" fmla="*/ 5798671 w 7467600"/>
              <a:gd name="connsiteY550" fmla="*/ 1981601 h 6858000"/>
              <a:gd name="connsiteX551" fmla="*/ 5829202 w 7467600"/>
              <a:gd name="connsiteY551" fmla="*/ 1971679 h 6858000"/>
              <a:gd name="connsiteX552" fmla="*/ 5809558 w 7467600"/>
              <a:gd name="connsiteY552" fmla="*/ 2198043 h 6858000"/>
              <a:gd name="connsiteX553" fmla="*/ 5788653 w 7467600"/>
              <a:gd name="connsiteY553" fmla="*/ 2489430 h 6858000"/>
              <a:gd name="connsiteX554" fmla="*/ 5793439 w 7467600"/>
              <a:gd name="connsiteY554" fmla="*/ 2575235 h 6858000"/>
              <a:gd name="connsiteX555" fmla="*/ 5796837 w 7467600"/>
              <a:gd name="connsiteY555" fmla="*/ 2637633 h 6858000"/>
              <a:gd name="connsiteX556" fmla="*/ 5818614 w 7467600"/>
              <a:gd name="connsiteY556" fmla="*/ 2473055 h 6858000"/>
              <a:gd name="connsiteX557" fmla="*/ 5829202 w 7467600"/>
              <a:gd name="connsiteY557" fmla="*/ 1971679 h 6858000"/>
              <a:gd name="connsiteX558" fmla="*/ 5911389 w 7467600"/>
              <a:gd name="connsiteY558" fmla="*/ 1898371 h 6858000"/>
              <a:gd name="connsiteX559" fmla="*/ 6237627 w 7467600"/>
              <a:gd name="connsiteY559" fmla="*/ 2231921 h 6858000"/>
              <a:gd name="connsiteX560" fmla="*/ 5911389 w 7467600"/>
              <a:gd name="connsiteY560" fmla="*/ 1898371 h 6858000"/>
              <a:gd name="connsiteX561" fmla="*/ 6944437 w 7467600"/>
              <a:gd name="connsiteY561" fmla="*/ 1575402 h 6858000"/>
              <a:gd name="connsiteX562" fmla="*/ 6304730 w 7467600"/>
              <a:gd name="connsiteY562" fmla="*/ 1766654 h 6858000"/>
              <a:gd name="connsiteX563" fmla="*/ 6944437 w 7467600"/>
              <a:gd name="connsiteY563" fmla="*/ 1575402 h 6858000"/>
              <a:gd name="connsiteX564" fmla="*/ 7019523 w 7467600"/>
              <a:gd name="connsiteY564" fmla="*/ 1519450 h 6858000"/>
              <a:gd name="connsiteX565" fmla="*/ 6298091 w 7467600"/>
              <a:gd name="connsiteY565" fmla="*/ 1737122 h 6858000"/>
              <a:gd name="connsiteX566" fmla="*/ 7019523 w 7467600"/>
              <a:gd name="connsiteY566" fmla="*/ 1519450 h 6858000"/>
              <a:gd name="connsiteX567" fmla="*/ 2399523 w 7467600"/>
              <a:gd name="connsiteY567" fmla="*/ 1428234 h 6858000"/>
              <a:gd name="connsiteX568" fmla="*/ 2224982 w 7467600"/>
              <a:gd name="connsiteY568" fmla="*/ 1826201 h 6858000"/>
              <a:gd name="connsiteX569" fmla="*/ 2096099 w 7467600"/>
              <a:gd name="connsiteY569" fmla="*/ 2345900 h 6858000"/>
              <a:gd name="connsiteX570" fmla="*/ 2283317 w 7467600"/>
              <a:gd name="connsiteY570" fmla="*/ 1796925 h 6858000"/>
              <a:gd name="connsiteX571" fmla="*/ 2399523 w 7467600"/>
              <a:gd name="connsiteY571" fmla="*/ 1428234 h 6858000"/>
              <a:gd name="connsiteX572" fmla="*/ 2448558 w 7467600"/>
              <a:gd name="connsiteY572" fmla="*/ 1373435 h 6858000"/>
              <a:gd name="connsiteX573" fmla="*/ 2312521 w 7467600"/>
              <a:gd name="connsiteY573" fmla="*/ 1806140 h 6858000"/>
              <a:gd name="connsiteX574" fmla="*/ 2127533 w 7467600"/>
              <a:gd name="connsiteY574" fmla="*/ 2348380 h 6858000"/>
              <a:gd name="connsiteX575" fmla="*/ 2358080 w 7467600"/>
              <a:gd name="connsiteY575" fmla="*/ 1866134 h 6858000"/>
              <a:gd name="connsiteX576" fmla="*/ 2407436 w 7467600"/>
              <a:gd name="connsiteY576" fmla="*/ 1651070 h 6858000"/>
              <a:gd name="connsiteX577" fmla="*/ 2448558 w 7467600"/>
              <a:gd name="connsiteY577" fmla="*/ 1373435 h 6858000"/>
              <a:gd name="connsiteX578" fmla="*/ 278707 w 7467600"/>
              <a:gd name="connsiteY578" fmla="*/ 1352270 h 6858000"/>
              <a:gd name="connsiteX579" fmla="*/ 321570 w 7467600"/>
              <a:gd name="connsiteY579" fmla="*/ 1861610 h 6858000"/>
              <a:gd name="connsiteX580" fmla="*/ 294281 w 7467600"/>
              <a:gd name="connsiteY580" fmla="*/ 1440658 h 6858000"/>
              <a:gd name="connsiteX581" fmla="*/ 278707 w 7467600"/>
              <a:gd name="connsiteY581" fmla="*/ 1352270 h 6858000"/>
              <a:gd name="connsiteX582" fmla="*/ 1423821 w 7467600"/>
              <a:gd name="connsiteY582" fmla="*/ 1351958 h 6858000"/>
              <a:gd name="connsiteX583" fmla="*/ 1638521 w 7467600"/>
              <a:gd name="connsiteY583" fmla="*/ 1908470 h 6858000"/>
              <a:gd name="connsiteX584" fmla="*/ 1754199 w 7467600"/>
              <a:gd name="connsiteY584" fmla="*/ 2149284 h 6858000"/>
              <a:gd name="connsiteX585" fmla="*/ 1908359 w 7467600"/>
              <a:gd name="connsiteY585" fmla="*/ 2364988 h 6858000"/>
              <a:gd name="connsiteX586" fmla="*/ 1647661 w 7467600"/>
              <a:gd name="connsiteY586" fmla="*/ 1825945 h 6858000"/>
              <a:gd name="connsiteX587" fmla="*/ 1423821 w 7467600"/>
              <a:gd name="connsiteY587" fmla="*/ 1351958 h 6858000"/>
              <a:gd name="connsiteX588" fmla="*/ 1431890 w 7467600"/>
              <a:gd name="connsiteY588" fmla="*/ 1306475 h 6858000"/>
              <a:gd name="connsiteX589" fmla="*/ 1507597 w 7467600"/>
              <a:gd name="connsiteY589" fmla="*/ 1446132 h 6858000"/>
              <a:gd name="connsiteX590" fmla="*/ 1674586 w 7467600"/>
              <a:gd name="connsiteY590" fmla="*/ 1813832 h 6858000"/>
              <a:gd name="connsiteX591" fmla="*/ 1815950 w 7467600"/>
              <a:gd name="connsiteY591" fmla="*/ 2128564 h 6858000"/>
              <a:gd name="connsiteX592" fmla="*/ 1984242 w 7467600"/>
              <a:gd name="connsiteY592" fmla="*/ 2430829 h 6858000"/>
              <a:gd name="connsiteX593" fmla="*/ 2014023 w 7467600"/>
              <a:gd name="connsiteY593" fmla="*/ 2450995 h 6858000"/>
              <a:gd name="connsiteX594" fmla="*/ 1747337 w 7467600"/>
              <a:gd name="connsiteY594" fmla="*/ 1855264 h 6858000"/>
              <a:gd name="connsiteX595" fmla="*/ 1533749 w 7467600"/>
              <a:gd name="connsiteY595" fmla="*/ 1478656 h 6858000"/>
              <a:gd name="connsiteX596" fmla="*/ 1431890 w 7467600"/>
              <a:gd name="connsiteY596" fmla="*/ 1306475 h 6858000"/>
              <a:gd name="connsiteX597" fmla="*/ 5052692 w 7467600"/>
              <a:gd name="connsiteY597" fmla="*/ 1292994 h 6858000"/>
              <a:gd name="connsiteX598" fmla="*/ 5200661 w 7467600"/>
              <a:gd name="connsiteY598" fmla="*/ 1635186 h 6858000"/>
              <a:gd name="connsiteX599" fmla="*/ 5297138 w 7467600"/>
              <a:gd name="connsiteY599" fmla="*/ 1906351 h 6858000"/>
              <a:gd name="connsiteX600" fmla="*/ 5052692 w 7467600"/>
              <a:gd name="connsiteY600" fmla="*/ 1292994 h 6858000"/>
              <a:gd name="connsiteX601" fmla="*/ 5009948 w 7467600"/>
              <a:gd name="connsiteY601" fmla="*/ 1273619 h 6858000"/>
              <a:gd name="connsiteX602" fmla="*/ 5121777 w 7467600"/>
              <a:gd name="connsiteY602" fmla="*/ 1654213 h 6858000"/>
              <a:gd name="connsiteX603" fmla="*/ 5293545 w 7467600"/>
              <a:gd name="connsiteY603" fmla="*/ 2072247 h 6858000"/>
              <a:gd name="connsiteX604" fmla="*/ 5294042 w 7467600"/>
              <a:gd name="connsiteY604" fmla="*/ 2065019 h 6858000"/>
              <a:gd name="connsiteX605" fmla="*/ 5171936 w 7467600"/>
              <a:gd name="connsiteY605" fmla="*/ 1647613 h 6858000"/>
              <a:gd name="connsiteX606" fmla="*/ 5009948 w 7467600"/>
              <a:gd name="connsiteY606" fmla="*/ 1273619 h 6858000"/>
              <a:gd name="connsiteX607" fmla="*/ 655236 w 7467600"/>
              <a:gd name="connsiteY607" fmla="*/ 1268632 h 6858000"/>
              <a:gd name="connsiteX608" fmla="*/ 839521 w 7467600"/>
              <a:gd name="connsiteY608" fmla="*/ 1685315 h 6858000"/>
              <a:gd name="connsiteX609" fmla="*/ 1109416 w 7467600"/>
              <a:gd name="connsiteY609" fmla="*/ 2061663 h 6858000"/>
              <a:gd name="connsiteX610" fmla="*/ 1298300 w 7467600"/>
              <a:gd name="connsiteY610" fmla="*/ 2247742 h 6858000"/>
              <a:gd name="connsiteX611" fmla="*/ 1125871 w 7467600"/>
              <a:gd name="connsiteY611" fmla="*/ 1989513 h 6858000"/>
              <a:gd name="connsiteX612" fmla="*/ 981574 w 7467600"/>
              <a:gd name="connsiteY612" fmla="*/ 1783157 h 6858000"/>
              <a:gd name="connsiteX613" fmla="*/ 922198 w 7467600"/>
              <a:gd name="connsiteY613" fmla="*/ 1677437 h 6858000"/>
              <a:gd name="connsiteX614" fmla="*/ 869293 w 7467600"/>
              <a:gd name="connsiteY614" fmla="*/ 1583214 h 6858000"/>
              <a:gd name="connsiteX615" fmla="*/ 751431 w 7467600"/>
              <a:gd name="connsiteY615" fmla="*/ 1405731 h 6858000"/>
              <a:gd name="connsiteX616" fmla="*/ 655236 w 7467600"/>
              <a:gd name="connsiteY616" fmla="*/ 1268632 h 6858000"/>
              <a:gd name="connsiteX617" fmla="*/ 6516292 w 7467600"/>
              <a:gd name="connsiteY617" fmla="*/ 1263064 h 6858000"/>
              <a:gd name="connsiteX618" fmla="*/ 5736320 w 7467600"/>
              <a:gd name="connsiteY618" fmla="*/ 1501803 h 6858000"/>
              <a:gd name="connsiteX619" fmla="*/ 6516292 w 7467600"/>
              <a:gd name="connsiteY619" fmla="*/ 1263064 h 6858000"/>
              <a:gd name="connsiteX620" fmla="*/ 291466 w 7467600"/>
              <a:gd name="connsiteY620" fmla="*/ 1250369 h 6858000"/>
              <a:gd name="connsiteX621" fmla="*/ 323180 w 7467600"/>
              <a:gd name="connsiteY621" fmla="*/ 1435283 h 6858000"/>
              <a:gd name="connsiteX622" fmla="*/ 349381 w 7467600"/>
              <a:gd name="connsiteY622" fmla="*/ 1875041 h 6858000"/>
              <a:gd name="connsiteX623" fmla="*/ 374363 w 7467600"/>
              <a:gd name="connsiteY623" fmla="*/ 1506494 h 6858000"/>
              <a:gd name="connsiteX624" fmla="*/ 302168 w 7467600"/>
              <a:gd name="connsiteY624" fmla="*/ 1274495 h 6858000"/>
              <a:gd name="connsiteX625" fmla="*/ 291466 w 7467600"/>
              <a:gd name="connsiteY625" fmla="*/ 1250369 h 6858000"/>
              <a:gd name="connsiteX626" fmla="*/ 678222 w 7467600"/>
              <a:gd name="connsiteY626" fmla="*/ 1248670 h 6858000"/>
              <a:gd name="connsiteX627" fmla="*/ 775536 w 7467600"/>
              <a:gd name="connsiteY627" fmla="*/ 1388015 h 6858000"/>
              <a:gd name="connsiteX628" fmla="*/ 894529 w 7467600"/>
              <a:gd name="connsiteY628" fmla="*/ 1567739 h 6858000"/>
              <a:gd name="connsiteX629" fmla="*/ 948000 w 7467600"/>
              <a:gd name="connsiteY629" fmla="*/ 1663088 h 6858000"/>
              <a:gd name="connsiteX630" fmla="*/ 1006812 w 7467600"/>
              <a:gd name="connsiteY630" fmla="*/ 1767683 h 6858000"/>
              <a:gd name="connsiteX631" fmla="*/ 1149133 w 7467600"/>
              <a:gd name="connsiteY631" fmla="*/ 1971513 h 6858000"/>
              <a:gd name="connsiteX632" fmla="*/ 1333952 w 7467600"/>
              <a:gd name="connsiteY632" fmla="*/ 2251620 h 6858000"/>
              <a:gd name="connsiteX633" fmla="*/ 1337329 w 7467600"/>
              <a:gd name="connsiteY633" fmla="*/ 2258350 h 6858000"/>
              <a:gd name="connsiteX634" fmla="*/ 1014726 w 7467600"/>
              <a:gd name="connsiteY634" fmla="*/ 1615556 h 6858000"/>
              <a:gd name="connsiteX635" fmla="*/ 678222 w 7467600"/>
              <a:gd name="connsiteY635" fmla="*/ 1248670 h 6858000"/>
              <a:gd name="connsiteX636" fmla="*/ 6691602 w 7467600"/>
              <a:gd name="connsiteY636" fmla="*/ 1140573 h 6858000"/>
              <a:gd name="connsiteX637" fmla="*/ 6571100 w 7467600"/>
              <a:gd name="connsiteY637" fmla="*/ 1183662 h 6858000"/>
              <a:gd name="connsiteX638" fmla="*/ 6241687 w 7467600"/>
              <a:gd name="connsiteY638" fmla="*/ 1257600 h 6858000"/>
              <a:gd name="connsiteX639" fmla="*/ 5693009 w 7467600"/>
              <a:gd name="connsiteY639" fmla="*/ 1478256 h 6858000"/>
              <a:gd name="connsiteX640" fmla="*/ 6548420 w 7467600"/>
              <a:gd name="connsiteY640" fmla="*/ 1214599 h 6858000"/>
              <a:gd name="connsiteX641" fmla="*/ 6605473 w 7467600"/>
              <a:gd name="connsiteY641" fmla="*/ 1184686 h 6858000"/>
              <a:gd name="connsiteX642" fmla="*/ 6691602 w 7467600"/>
              <a:gd name="connsiteY642" fmla="*/ 1140573 h 6858000"/>
              <a:gd name="connsiteX643" fmla="*/ 4002475 w 7467600"/>
              <a:gd name="connsiteY643" fmla="*/ 1037802 h 6858000"/>
              <a:gd name="connsiteX644" fmla="*/ 4000324 w 7467600"/>
              <a:gd name="connsiteY644" fmla="*/ 1039362 h 6858000"/>
              <a:gd name="connsiteX645" fmla="*/ 4002862 w 7467600"/>
              <a:gd name="connsiteY645" fmla="*/ 1042866 h 6858000"/>
              <a:gd name="connsiteX646" fmla="*/ 4002475 w 7467600"/>
              <a:gd name="connsiteY646" fmla="*/ 1037802 h 6858000"/>
              <a:gd name="connsiteX647" fmla="*/ 506322 w 7467600"/>
              <a:gd name="connsiteY647" fmla="*/ 1020997 h 6858000"/>
              <a:gd name="connsiteX648" fmla="*/ 533068 w 7467600"/>
              <a:gd name="connsiteY648" fmla="*/ 1029409 h 6858000"/>
              <a:gd name="connsiteX649" fmla="*/ 1232525 w 7467600"/>
              <a:gd name="connsiteY649" fmla="*/ 1804675 h 6858000"/>
              <a:gd name="connsiteX650" fmla="*/ 1388858 w 7467600"/>
              <a:gd name="connsiteY650" fmla="*/ 2368011 h 6858000"/>
              <a:gd name="connsiteX651" fmla="*/ 1384098 w 7467600"/>
              <a:gd name="connsiteY651" fmla="*/ 2378125 h 6858000"/>
              <a:gd name="connsiteX652" fmla="*/ 1425393 w 7467600"/>
              <a:gd name="connsiteY652" fmla="*/ 2589124 h 6858000"/>
              <a:gd name="connsiteX653" fmla="*/ 1424001 w 7467600"/>
              <a:gd name="connsiteY653" fmla="*/ 2597541 h 6858000"/>
              <a:gd name="connsiteX654" fmla="*/ 2152729 w 7467600"/>
              <a:gd name="connsiteY654" fmla="*/ 2864487 h 6858000"/>
              <a:gd name="connsiteX655" fmla="*/ 2020609 w 7467600"/>
              <a:gd name="connsiteY655" fmla="*/ 2539671 h 6858000"/>
              <a:gd name="connsiteX656" fmla="*/ 2018920 w 7467600"/>
              <a:gd name="connsiteY656" fmla="*/ 2536309 h 6858000"/>
              <a:gd name="connsiteX657" fmla="*/ 1342441 w 7467600"/>
              <a:gd name="connsiteY657" fmla="*/ 1173017 h 6858000"/>
              <a:gd name="connsiteX658" fmla="*/ 1367925 w 7467600"/>
              <a:gd name="connsiteY658" fmla="*/ 1135648 h 6858000"/>
              <a:gd name="connsiteX659" fmla="*/ 1771401 w 7467600"/>
              <a:gd name="connsiteY659" fmla="*/ 1806673 h 6858000"/>
              <a:gd name="connsiteX660" fmla="*/ 1972385 w 7467600"/>
              <a:gd name="connsiteY660" fmla="*/ 2198735 h 6858000"/>
              <a:gd name="connsiteX661" fmla="*/ 2040892 w 7467600"/>
              <a:gd name="connsiteY661" fmla="*/ 2405205 h 6858000"/>
              <a:gd name="connsiteX662" fmla="*/ 2131689 w 7467600"/>
              <a:gd name="connsiteY662" fmla="*/ 1936926 h 6858000"/>
              <a:gd name="connsiteX663" fmla="*/ 2454820 w 7467600"/>
              <a:gd name="connsiteY663" fmla="*/ 1248808 h 6858000"/>
              <a:gd name="connsiteX664" fmla="*/ 2492512 w 7467600"/>
              <a:gd name="connsiteY664" fmla="*/ 1302920 h 6858000"/>
              <a:gd name="connsiteX665" fmla="*/ 2081216 w 7467600"/>
              <a:gd name="connsiteY665" fmla="*/ 2527513 h 6858000"/>
              <a:gd name="connsiteX666" fmla="*/ 2081211 w 7467600"/>
              <a:gd name="connsiteY666" fmla="*/ 2528916 h 6858000"/>
              <a:gd name="connsiteX667" fmla="*/ 2199067 w 7467600"/>
              <a:gd name="connsiteY667" fmla="*/ 2884061 h 6858000"/>
              <a:gd name="connsiteX668" fmla="*/ 3192586 w 7467600"/>
              <a:gd name="connsiteY668" fmla="*/ 3411496 h 6858000"/>
              <a:gd name="connsiteX669" fmla="*/ 3182620 w 7467600"/>
              <a:gd name="connsiteY669" fmla="*/ 3483279 h 6858000"/>
              <a:gd name="connsiteX670" fmla="*/ 2435119 w 7467600"/>
              <a:gd name="connsiteY670" fmla="*/ 3080173 h 6858000"/>
              <a:gd name="connsiteX671" fmla="*/ 2410152 w 7467600"/>
              <a:gd name="connsiteY671" fmla="*/ 3063751 h 6858000"/>
              <a:gd name="connsiteX672" fmla="*/ 2408099 w 7467600"/>
              <a:gd name="connsiteY672" fmla="*/ 3064403 h 6858000"/>
              <a:gd name="connsiteX673" fmla="*/ 2407218 w 7467600"/>
              <a:gd name="connsiteY673" fmla="*/ 3070324 h 6858000"/>
              <a:gd name="connsiteX674" fmla="*/ 2380138 w 7467600"/>
              <a:gd name="connsiteY674" fmla="*/ 3099341 h 6858000"/>
              <a:gd name="connsiteX675" fmla="*/ 1765923 w 7467600"/>
              <a:gd name="connsiteY675" fmla="*/ 3581043 h 6858000"/>
              <a:gd name="connsiteX676" fmla="*/ 1702258 w 7467600"/>
              <a:gd name="connsiteY676" fmla="*/ 3612286 h 6858000"/>
              <a:gd name="connsiteX677" fmla="*/ 1538370 w 7467600"/>
              <a:gd name="connsiteY677" fmla="*/ 3811804 h 6858000"/>
              <a:gd name="connsiteX678" fmla="*/ 542867 w 7467600"/>
              <a:gd name="connsiteY678" fmla="*/ 4944092 h 6858000"/>
              <a:gd name="connsiteX679" fmla="*/ 515800 w 7467600"/>
              <a:gd name="connsiteY679" fmla="*/ 4862180 h 6858000"/>
              <a:gd name="connsiteX680" fmla="*/ 909145 w 7467600"/>
              <a:gd name="connsiteY680" fmla="*/ 4199225 h 6858000"/>
              <a:gd name="connsiteX681" fmla="*/ 1214067 w 7467600"/>
              <a:gd name="connsiteY681" fmla="*/ 3908561 h 6858000"/>
              <a:gd name="connsiteX682" fmla="*/ 640967 w 7467600"/>
              <a:gd name="connsiteY682" fmla="*/ 4105601 h 6858000"/>
              <a:gd name="connsiteX683" fmla="*/ 112563 w 7467600"/>
              <a:gd name="connsiteY683" fmla="*/ 4396952 h 6858000"/>
              <a:gd name="connsiteX684" fmla="*/ 0 w 7467600"/>
              <a:gd name="connsiteY684" fmla="*/ 4466006 h 6858000"/>
              <a:gd name="connsiteX685" fmla="*/ 0 w 7467600"/>
              <a:gd name="connsiteY685" fmla="*/ 4233763 h 6858000"/>
              <a:gd name="connsiteX686" fmla="*/ 36881 w 7467600"/>
              <a:gd name="connsiteY686" fmla="*/ 4200118 h 6858000"/>
              <a:gd name="connsiteX687" fmla="*/ 910534 w 7467600"/>
              <a:gd name="connsiteY687" fmla="*/ 3629753 h 6858000"/>
              <a:gd name="connsiteX688" fmla="*/ 1578717 w 7467600"/>
              <a:gd name="connsiteY688" fmla="*/ 3575982 h 6858000"/>
              <a:gd name="connsiteX689" fmla="*/ 2338780 w 7467600"/>
              <a:gd name="connsiteY689" fmla="*/ 3033725 h 6858000"/>
              <a:gd name="connsiteX690" fmla="*/ 1807991 w 7467600"/>
              <a:gd name="connsiteY690" fmla="*/ 2807184 h 6858000"/>
              <a:gd name="connsiteX691" fmla="*/ 1416358 w 7467600"/>
              <a:gd name="connsiteY691" fmla="*/ 3112571 h 6858000"/>
              <a:gd name="connsiteX692" fmla="*/ 939066 w 7467600"/>
              <a:gd name="connsiteY692" fmla="*/ 3378798 h 6858000"/>
              <a:gd name="connsiteX693" fmla="*/ 115099 w 7467600"/>
              <a:gd name="connsiteY693" fmla="*/ 3607650 h 6858000"/>
              <a:gd name="connsiteX694" fmla="*/ 97284 w 7467600"/>
              <a:gd name="connsiteY694" fmla="*/ 3520393 h 6858000"/>
              <a:gd name="connsiteX695" fmla="*/ 922050 w 7467600"/>
              <a:gd name="connsiteY695" fmla="*/ 3074867 h 6858000"/>
              <a:gd name="connsiteX696" fmla="*/ 1405265 w 7467600"/>
              <a:gd name="connsiteY696" fmla="*/ 3016319 h 6858000"/>
              <a:gd name="connsiteX697" fmla="*/ 1407512 w 7467600"/>
              <a:gd name="connsiteY697" fmla="*/ 3018001 h 6858000"/>
              <a:gd name="connsiteX698" fmla="*/ 1726266 w 7467600"/>
              <a:gd name="connsiteY698" fmla="*/ 2777274 h 6858000"/>
              <a:gd name="connsiteX699" fmla="*/ 625390 w 7467600"/>
              <a:gd name="connsiteY699" fmla="*/ 2514541 h 6858000"/>
              <a:gd name="connsiteX700" fmla="*/ 619799 w 7467600"/>
              <a:gd name="connsiteY700" fmla="*/ 2527180 h 6858000"/>
              <a:gd name="connsiteX701" fmla="*/ 310030 w 7467600"/>
              <a:gd name="connsiteY701" fmla="*/ 2771818 h 6858000"/>
              <a:gd name="connsiteX702" fmla="*/ 173877 w 7467600"/>
              <a:gd name="connsiteY702" fmla="*/ 2937056 h 6858000"/>
              <a:gd name="connsiteX703" fmla="*/ 77889 w 7467600"/>
              <a:gd name="connsiteY703" fmla="*/ 3138440 h 6858000"/>
              <a:gd name="connsiteX704" fmla="*/ 0 w 7467600"/>
              <a:gd name="connsiteY704" fmla="*/ 3271395 h 6858000"/>
              <a:gd name="connsiteX705" fmla="*/ 0 w 7467600"/>
              <a:gd name="connsiteY705" fmla="*/ 3153002 h 6858000"/>
              <a:gd name="connsiteX706" fmla="*/ 2386 w 7467600"/>
              <a:gd name="connsiteY706" fmla="*/ 3149203 h 6858000"/>
              <a:gd name="connsiteX707" fmla="*/ 89753 w 7467600"/>
              <a:gd name="connsiteY707" fmla="*/ 2987702 h 6858000"/>
              <a:gd name="connsiteX708" fmla="*/ 76869 w 7467600"/>
              <a:gd name="connsiteY708" fmla="*/ 3005404 h 6858000"/>
              <a:gd name="connsiteX709" fmla="*/ 32049 w 7467600"/>
              <a:gd name="connsiteY709" fmla="*/ 3065814 h 6858000"/>
              <a:gd name="connsiteX710" fmla="*/ 0 w 7467600"/>
              <a:gd name="connsiteY710" fmla="*/ 3108744 h 6858000"/>
              <a:gd name="connsiteX711" fmla="*/ 0 w 7467600"/>
              <a:gd name="connsiteY711" fmla="*/ 3058059 h 6858000"/>
              <a:gd name="connsiteX712" fmla="*/ 7610 w 7467600"/>
              <a:gd name="connsiteY712" fmla="*/ 3047889 h 6858000"/>
              <a:gd name="connsiteX713" fmla="*/ 52419 w 7467600"/>
              <a:gd name="connsiteY713" fmla="*/ 2987479 h 6858000"/>
              <a:gd name="connsiteX714" fmla="*/ 59142 w 7467600"/>
              <a:gd name="connsiteY714" fmla="*/ 2978488 h 6858000"/>
              <a:gd name="connsiteX715" fmla="*/ 0 w 7467600"/>
              <a:gd name="connsiteY715" fmla="*/ 3015334 h 6858000"/>
              <a:gd name="connsiteX716" fmla="*/ 0 w 7467600"/>
              <a:gd name="connsiteY716" fmla="*/ 2914286 h 6858000"/>
              <a:gd name="connsiteX717" fmla="*/ 36383 w 7467600"/>
              <a:gd name="connsiteY717" fmla="*/ 2901128 h 6858000"/>
              <a:gd name="connsiteX718" fmla="*/ 156329 w 7467600"/>
              <a:gd name="connsiteY718" fmla="*/ 2840533 h 6858000"/>
              <a:gd name="connsiteX719" fmla="*/ 358355 w 7467600"/>
              <a:gd name="connsiteY719" fmla="*/ 2620471 h 6858000"/>
              <a:gd name="connsiteX720" fmla="*/ 510577 w 7467600"/>
              <a:gd name="connsiteY720" fmla="*/ 2501244 h 6858000"/>
              <a:gd name="connsiteX721" fmla="*/ 211967 w 7467600"/>
              <a:gd name="connsiteY721" fmla="*/ 2479171 h 6858000"/>
              <a:gd name="connsiteX722" fmla="*/ 0 w 7467600"/>
              <a:gd name="connsiteY722" fmla="*/ 2476398 h 6858000"/>
              <a:gd name="connsiteX723" fmla="*/ 0 w 7467600"/>
              <a:gd name="connsiteY723" fmla="*/ 2389189 h 6858000"/>
              <a:gd name="connsiteX724" fmla="*/ 103062 w 7467600"/>
              <a:gd name="connsiteY724" fmla="*/ 2389518 h 6858000"/>
              <a:gd name="connsiteX725" fmla="*/ 510734 w 7467600"/>
              <a:gd name="connsiteY725" fmla="*/ 2416201 h 6858000"/>
              <a:gd name="connsiteX726" fmla="*/ 279257 w 7467600"/>
              <a:gd name="connsiteY726" fmla="*/ 2092102 h 6858000"/>
              <a:gd name="connsiteX727" fmla="*/ 65265 w 7467600"/>
              <a:gd name="connsiteY727" fmla="*/ 2006049 h 6858000"/>
              <a:gd name="connsiteX728" fmla="*/ 0 w 7467600"/>
              <a:gd name="connsiteY728" fmla="*/ 1982532 h 6858000"/>
              <a:gd name="connsiteX729" fmla="*/ 0 w 7467600"/>
              <a:gd name="connsiteY729" fmla="*/ 1912789 h 6858000"/>
              <a:gd name="connsiteX730" fmla="*/ 97460 w 7467600"/>
              <a:gd name="connsiteY730" fmla="*/ 1953725 h 6858000"/>
              <a:gd name="connsiteX731" fmla="*/ 221272 w 7467600"/>
              <a:gd name="connsiteY731" fmla="*/ 1980766 h 6858000"/>
              <a:gd name="connsiteX732" fmla="*/ 116765 w 7467600"/>
              <a:gd name="connsiteY732" fmla="*/ 1911033 h 6858000"/>
              <a:gd name="connsiteX733" fmla="*/ 16405 w 7467600"/>
              <a:gd name="connsiteY733" fmla="*/ 1803412 h 6858000"/>
              <a:gd name="connsiteX734" fmla="*/ 0 w 7467600"/>
              <a:gd name="connsiteY734" fmla="*/ 1784777 h 6858000"/>
              <a:gd name="connsiteX735" fmla="*/ 0 w 7467600"/>
              <a:gd name="connsiteY735" fmla="*/ 1740082 h 6858000"/>
              <a:gd name="connsiteX736" fmla="*/ 39394 w 7467600"/>
              <a:gd name="connsiteY736" fmla="*/ 1784856 h 6858000"/>
              <a:gd name="connsiteX737" fmla="*/ 135813 w 7467600"/>
              <a:gd name="connsiteY737" fmla="*/ 1888838 h 6858000"/>
              <a:gd name="connsiteX738" fmla="*/ 242575 w 7467600"/>
              <a:gd name="connsiteY738" fmla="*/ 1958841 h 6858000"/>
              <a:gd name="connsiteX739" fmla="*/ 82197 w 7467600"/>
              <a:gd name="connsiteY739" fmla="*/ 1754826 h 6858000"/>
              <a:gd name="connsiteX740" fmla="*/ 0 w 7467600"/>
              <a:gd name="connsiteY740" fmla="*/ 1679650 h 6858000"/>
              <a:gd name="connsiteX741" fmla="*/ 0 w 7467600"/>
              <a:gd name="connsiteY741" fmla="*/ 1602463 h 6858000"/>
              <a:gd name="connsiteX742" fmla="*/ 84689 w 7467600"/>
              <a:gd name="connsiteY742" fmla="*/ 1677442 h 6858000"/>
              <a:gd name="connsiteX743" fmla="*/ 298437 w 7467600"/>
              <a:gd name="connsiteY743" fmla="*/ 1968019 h 6858000"/>
              <a:gd name="connsiteX744" fmla="*/ 227269 w 7467600"/>
              <a:gd name="connsiteY744" fmla="*/ 1114064 h 6858000"/>
              <a:gd name="connsiteX745" fmla="*/ 248003 w 7467600"/>
              <a:gd name="connsiteY745" fmla="*/ 1089613 h 6858000"/>
              <a:gd name="connsiteX746" fmla="*/ 427020 w 7467600"/>
              <a:gd name="connsiteY746" fmla="*/ 1619803 h 6858000"/>
              <a:gd name="connsiteX747" fmla="*/ 340345 w 7467600"/>
              <a:gd name="connsiteY747" fmla="*/ 2027739 h 6858000"/>
              <a:gd name="connsiteX748" fmla="*/ 360865 w 7467600"/>
              <a:gd name="connsiteY748" fmla="*/ 2044827 h 6858000"/>
              <a:gd name="connsiteX749" fmla="*/ 560414 w 7467600"/>
              <a:gd name="connsiteY749" fmla="*/ 2421457 h 6858000"/>
              <a:gd name="connsiteX750" fmla="*/ 1359703 w 7467600"/>
              <a:gd name="connsiteY750" fmla="*/ 2578554 h 6858000"/>
              <a:gd name="connsiteX751" fmla="*/ 1359422 w 7467600"/>
              <a:gd name="connsiteY751" fmla="*/ 2577994 h 6858000"/>
              <a:gd name="connsiteX752" fmla="*/ 828701 w 7467600"/>
              <a:gd name="connsiteY752" fmla="*/ 1839520 h 6858000"/>
              <a:gd name="connsiteX753" fmla="*/ 494427 w 7467600"/>
              <a:gd name="connsiteY753" fmla="*/ 1092333 h 6858000"/>
              <a:gd name="connsiteX754" fmla="*/ 506322 w 7467600"/>
              <a:gd name="connsiteY754" fmla="*/ 1020997 h 6858000"/>
              <a:gd name="connsiteX755" fmla="*/ 4570198 w 7467600"/>
              <a:gd name="connsiteY755" fmla="*/ 978081 h 6858000"/>
              <a:gd name="connsiteX756" fmla="*/ 4523691 w 7467600"/>
              <a:gd name="connsiteY756" fmla="*/ 1127776 h 6858000"/>
              <a:gd name="connsiteX757" fmla="*/ 4509875 w 7467600"/>
              <a:gd name="connsiteY757" fmla="*/ 1167552 h 6858000"/>
              <a:gd name="connsiteX758" fmla="*/ 4478168 w 7467600"/>
              <a:gd name="connsiteY758" fmla="*/ 1260735 h 6858000"/>
              <a:gd name="connsiteX759" fmla="*/ 4409309 w 7467600"/>
              <a:gd name="connsiteY759" fmla="*/ 1666996 h 6858000"/>
              <a:gd name="connsiteX760" fmla="*/ 4370031 w 7467600"/>
              <a:gd name="connsiteY760" fmla="*/ 1955666 h 6858000"/>
              <a:gd name="connsiteX761" fmla="*/ 4570198 w 7467600"/>
              <a:gd name="connsiteY761" fmla="*/ 978081 h 6858000"/>
              <a:gd name="connsiteX762" fmla="*/ 4557898 w 7467600"/>
              <a:gd name="connsiteY762" fmla="*/ 900011 h 6858000"/>
              <a:gd name="connsiteX763" fmla="*/ 4344840 w 7467600"/>
              <a:gd name="connsiteY763" fmla="*/ 1922038 h 6858000"/>
              <a:gd name="connsiteX764" fmla="*/ 4378710 w 7467600"/>
              <a:gd name="connsiteY764" fmla="*/ 1665516 h 6858000"/>
              <a:gd name="connsiteX765" fmla="*/ 4448798 w 7467600"/>
              <a:gd name="connsiteY765" fmla="*/ 1253024 h 6858000"/>
              <a:gd name="connsiteX766" fmla="*/ 4480315 w 7467600"/>
              <a:gd name="connsiteY766" fmla="*/ 1158454 h 6858000"/>
              <a:gd name="connsiteX767" fmla="*/ 4494133 w 7467600"/>
              <a:gd name="connsiteY767" fmla="*/ 1118676 h 6858000"/>
              <a:gd name="connsiteX768" fmla="*/ 4557898 w 7467600"/>
              <a:gd name="connsiteY768" fmla="*/ 900011 h 6858000"/>
              <a:gd name="connsiteX769" fmla="*/ 5870151 w 7467600"/>
              <a:gd name="connsiteY769" fmla="*/ 898890 h 6858000"/>
              <a:gd name="connsiteX770" fmla="*/ 5861335 w 7467600"/>
              <a:gd name="connsiteY770" fmla="*/ 899177 h 6858000"/>
              <a:gd name="connsiteX771" fmla="*/ 5843702 w 7467600"/>
              <a:gd name="connsiteY771" fmla="*/ 899748 h 6858000"/>
              <a:gd name="connsiteX772" fmla="*/ 5651107 w 7467600"/>
              <a:gd name="connsiteY772" fmla="*/ 920306 h 6858000"/>
              <a:gd name="connsiteX773" fmla="*/ 5459407 w 7467600"/>
              <a:gd name="connsiteY773" fmla="*/ 940975 h 6858000"/>
              <a:gd name="connsiteX774" fmla="*/ 5374846 w 7467600"/>
              <a:gd name="connsiteY774" fmla="*/ 941988 h 6858000"/>
              <a:gd name="connsiteX775" fmla="*/ 5256105 w 7467600"/>
              <a:gd name="connsiteY775" fmla="*/ 945632 h 6858000"/>
              <a:gd name="connsiteX776" fmla="*/ 5107071 w 7467600"/>
              <a:gd name="connsiteY776" fmla="*/ 969720 h 6858000"/>
              <a:gd name="connsiteX777" fmla="*/ 4998681 w 7467600"/>
              <a:gd name="connsiteY777" fmla="*/ 988771 h 6858000"/>
              <a:gd name="connsiteX778" fmla="*/ 5870151 w 7467600"/>
              <a:gd name="connsiteY778" fmla="*/ 898890 h 6858000"/>
              <a:gd name="connsiteX779" fmla="*/ 5504425 w 7467600"/>
              <a:gd name="connsiteY779" fmla="*/ 848067 h 6858000"/>
              <a:gd name="connsiteX780" fmla="*/ 4968849 w 7467600"/>
              <a:gd name="connsiteY780" fmla="*/ 962318 h 6858000"/>
              <a:gd name="connsiteX781" fmla="*/ 5104039 w 7467600"/>
              <a:gd name="connsiteY781" fmla="*/ 940634 h 6858000"/>
              <a:gd name="connsiteX782" fmla="*/ 5256311 w 7467600"/>
              <a:gd name="connsiteY782" fmla="*/ 916490 h 6858000"/>
              <a:gd name="connsiteX783" fmla="*/ 5377381 w 7467600"/>
              <a:gd name="connsiteY783" fmla="*/ 912671 h 6858000"/>
              <a:gd name="connsiteX784" fmla="*/ 5460148 w 7467600"/>
              <a:gd name="connsiteY784" fmla="*/ 911442 h 6858000"/>
              <a:gd name="connsiteX785" fmla="*/ 5648971 w 7467600"/>
              <a:gd name="connsiteY785" fmla="*/ 891331 h 6858000"/>
              <a:gd name="connsiteX786" fmla="*/ 5844807 w 7467600"/>
              <a:gd name="connsiteY786" fmla="*/ 870718 h 6858000"/>
              <a:gd name="connsiteX787" fmla="*/ 5862975 w 7467600"/>
              <a:gd name="connsiteY787" fmla="*/ 869756 h 6858000"/>
              <a:gd name="connsiteX788" fmla="*/ 5920887 w 7467600"/>
              <a:gd name="connsiteY788" fmla="*/ 865929 h 6858000"/>
              <a:gd name="connsiteX789" fmla="*/ 5504425 w 7467600"/>
              <a:gd name="connsiteY789" fmla="*/ 848067 h 6858000"/>
              <a:gd name="connsiteX790" fmla="*/ 3607114 w 7467600"/>
              <a:gd name="connsiteY790" fmla="*/ 467441 h 6858000"/>
              <a:gd name="connsiteX791" fmla="*/ 3296242 w 7467600"/>
              <a:gd name="connsiteY791" fmla="*/ 807991 h 6858000"/>
              <a:gd name="connsiteX792" fmla="*/ 3174674 w 7467600"/>
              <a:gd name="connsiteY792" fmla="*/ 919759 h 6858000"/>
              <a:gd name="connsiteX793" fmla="*/ 3042978 w 7467600"/>
              <a:gd name="connsiteY793" fmla="*/ 1054894 h 6858000"/>
              <a:gd name="connsiteX794" fmla="*/ 2968914 w 7467600"/>
              <a:gd name="connsiteY794" fmla="*/ 1133756 h 6858000"/>
              <a:gd name="connsiteX795" fmla="*/ 3103823 w 7467600"/>
              <a:gd name="connsiteY795" fmla="*/ 1026814 h 6858000"/>
              <a:gd name="connsiteX796" fmla="*/ 3607114 w 7467600"/>
              <a:gd name="connsiteY796" fmla="*/ 467441 h 6858000"/>
              <a:gd name="connsiteX797" fmla="*/ 3744487 w 7467600"/>
              <a:gd name="connsiteY797" fmla="*/ 383136 h 6858000"/>
              <a:gd name="connsiteX798" fmla="*/ 3970213 w 7467600"/>
              <a:gd name="connsiteY798" fmla="*/ 995559 h 6858000"/>
              <a:gd name="connsiteX799" fmla="*/ 3744487 w 7467600"/>
              <a:gd name="connsiteY799" fmla="*/ 383136 h 6858000"/>
              <a:gd name="connsiteX800" fmla="*/ 3624562 w 7467600"/>
              <a:gd name="connsiteY800" fmla="*/ 367041 h 6858000"/>
              <a:gd name="connsiteX801" fmla="*/ 3489712 w 7467600"/>
              <a:gd name="connsiteY801" fmla="*/ 485386 h 6858000"/>
              <a:gd name="connsiteX802" fmla="*/ 3182994 w 7467600"/>
              <a:gd name="connsiteY802" fmla="*/ 828265 h 6858000"/>
              <a:gd name="connsiteX803" fmla="*/ 2892114 w 7467600"/>
              <a:gd name="connsiteY803" fmla="*/ 1172635 h 6858000"/>
              <a:gd name="connsiteX804" fmla="*/ 3021459 w 7467600"/>
              <a:gd name="connsiteY804" fmla="*/ 1035385 h 6858000"/>
              <a:gd name="connsiteX805" fmla="*/ 3153873 w 7467600"/>
              <a:gd name="connsiteY805" fmla="*/ 898971 h 6858000"/>
              <a:gd name="connsiteX806" fmla="*/ 3276511 w 7467600"/>
              <a:gd name="connsiteY806" fmla="*/ 786423 h 6858000"/>
              <a:gd name="connsiteX807" fmla="*/ 3584154 w 7467600"/>
              <a:gd name="connsiteY807" fmla="*/ 448218 h 6858000"/>
              <a:gd name="connsiteX808" fmla="*/ 3624562 w 7467600"/>
              <a:gd name="connsiteY808" fmla="*/ 367041 h 6858000"/>
              <a:gd name="connsiteX809" fmla="*/ 3766672 w 7467600"/>
              <a:gd name="connsiteY809" fmla="*/ 359429 h 6858000"/>
              <a:gd name="connsiteX810" fmla="*/ 3996338 w 7467600"/>
              <a:gd name="connsiteY810" fmla="*/ 968237 h 6858000"/>
              <a:gd name="connsiteX811" fmla="*/ 3766672 w 7467600"/>
              <a:gd name="connsiteY811" fmla="*/ 359429 h 6858000"/>
              <a:gd name="connsiteX812" fmla="*/ 5805386 w 7467600"/>
              <a:gd name="connsiteY812" fmla="*/ 239240 h 6858000"/>
              <a:gd name="connsiteX813" fmla="*/ 5736947 w 7467600"/>
              <a:gd name="connsiteY813" fmla="*/ 261367 h 6858000"/>
              <a:gd name="connsiteX814" fmla="*/ 5427012 w 7467600"/>
              <a:gd name="connsiteY814" fmla="*/ 311272 h 6858000"/>
              <a:gd name="connsiteX815" fmla="*/ 5147818 w 7467600"/>
              <a:gd name="connsiteY815" fmla="*/ 322112 h 6858000"/>
              <a:gd name="connsiteX816" fmla="*/ 5060854 w 7467600"/>
              <a:gd name="connsiteY816" fmla="*/ 311882 h 6858000"/>
              <a:gd name="connsiteX817" fmla="*/ 4945989 w 7467600"/>
              <a:gd name="connsiteY817" fmla="*/ 300516 h 6858000"/>
              <a:gd name="connsiteX818" fmla="*/ 5410479 w 7467600"/>
              <a:gd name="connsiteY818" fmla="*/ 348434 h 6858000"/>
              <a:gd name="connsiteX819" fmla="*/ 5805386 w 7467600"/>
              <a:gd name="connsiteY819" fmla="*/ 239240 h 6858000"/>
              <a:gd name="connsiteX820" fmla="*/ 5905192 w 7467600"/>
              <a:gd name="connsiteY820" fmla="*/ 163079 h 6858000"/>
              <a:gd name="connsiteX821" fmla="*/ 5865655 w 7467600"/>
              <a:gd name="connsiteY821" fmla="*/ 171901 h 6858000"/>
              <a:gd name="connsiteX822" fmla="*/ 5259740 w 7467600"/>
              <a:gd name="connsiteY822" fmla="*/ 257013 h 6858000"/>
              <a:gd name="connsiteX823" fmla="*/ 5208466 w 7467600"/>
              <a:gd name="connsiteY823" fmla="*/ 257550 h 6858000"/>
              <a:gd name="connsiteX824" fmla="*/ 4980204 w 7467600"/>
              <a:gd name="connsiteY824" fmla="*/ 271903 h 6858000"/>
              <a:gd name="connsiteX825" fmla="*/ 5068068 w 7467600"/>
              <a:gd name="connsiteY825" fmla="*/ 282244 h 6858000"/>
              <a:gd name="connsiteX826" fmla="*/ 5153231 w 7467600"/>
              <a:gd name="connsiteY826" fmla="*/ 292240 h 6858000"/>
              <a:gd name="connsiteX827" fmla="*/ 5426491 w 7467600"/>
              <a:gd name="connsiteY827" fmla="*/ 281128 h 6858000"/>
              <a:gd name="connsiteX828" fmla="*/ 5731212 w 7467600"/>
              <a:gd name="connsiteY828" fmla="*/ 231951 h 6858000"/>
              <a:gd name="connsiteX829" fmla="*/ 5905192 w 7467600"/>
              <a:gd name="connsiteY829" fmla="*/ 163079 h 6858000"/>
              <a:gd name="connsiteX830" fmla="*/ 5944437 w 7467600"/>
              <a:gd name="connsiteY830" fmla="*/ 113829 h 6858000"/>
              <a:gd name="connsiteX831" fmla="*/ 5825032 w 7467600"/>
              <a:gd name="connsiteY831" fmla="*/ 146405 h 6858000"/>
              <a:gd name="connsiteX832" fmla="*/ 4955599 w 7467600"/>
              <a:gd name="connsiteY832" fmla="*/ 247008 h 6858000"/>
              <a:gd name="connsiteX833" fmla="*/ 5210104 w 7467600"/>
              <a:gd name="connsiteY833" fmla="*/ 228123 h 6858000"/>
              <a:gd name="connsiteX834" fmla="*/ 5261015 w 7467600"/>
              <a:gd name="connsiteY834" fmla="*/ 227087 h 6858000"/>
              <a:gd name="connsiteX835" fmla="*/ 5861181 w 7467600"/>
              <a:gd name="connsiteY835" fmla="*/ 143093 h 6858000"/>
              <a:gd name="connsiteX836" fmla="*/ 5961252 w 7467600"/>
              <a:gd name="connsiteY836" fmla="*/ 114820 h 6858000"/>
              <a:gd name="connsiteX837" fmla="*/ 5944437 w 7467600"/>
              <a:gd name="connsiteY837" fmla="*/ 113829 h 6858000"/>
              <a:gd name="connsiteX838" fmla="*/ 3882765 w 7467600"/>
              <a:gd name="connsiteY838" fmla="*/ 0 h 6858000"/>
              <a:gd name="connsiteX839" fmla="*/ 3995099 w 7467600"/>
              <a:gd name="connsiteY839" fmla="*/ 0 h 6858000"/>
              <a:gd name="connsiteX840" fmla="*/ 4163818 w 7467600"/>
              <a:gd name="connsiteY840" fmla="*/ 234104 h 6858000"/>
              <a:gd name="connsiteX841" fmla="*/ 4172099 w 7467600"/>
              <a:gd name="connsiteY841" fmla="*/ 234207 h 6858000"/>
              <a:gd name="connsiteX842" fmla="*/ 4784282 w 7467600"/>
              <a:gd name="connsiteY842" fmla="*/ 276561 h 6858000"/>
              <a:gd name="connsiteX843" fmla="*/ 4801687 w 7467600"/>
              <a:gd name="connsiteY843" fmla="*/ 267764 h 6858000"/>
              <a:gd name="connsiteX844" fmla="*/ 6082788 w 7467600"/>
              <a:gd name="connsiteY844" fmla="*/ 64119 h 6858000"/>
              <a:gd name="connsiteX845" fmla="*/ 6099442 w 7467600"/>
              <a:gd name="connsiteY845" fmla="*/ 82568 h 6858000"/>
              <a:gd name="connsiteX846" fmla="*/ 4804137 w 7467600"/>
              <a:gd name="connsiteY846" fmla="*/ 320931 h 6858000"/>
              <a:gd name="connsiteX847" fmla="*/ 4227047 w 7467600"/>
              <a:gd name="connsiteY847" fmla="*/ 313415 h 6858000"/>
              <a:gd name="connsiteX848" fmla="*/ 4346041 w 7467600"/>
              <a:gd name="connsiteY848" fmla="*/ 456086 h 6858000"/>
              <a:gd name="connsiteX849" fmla="*/ 4870967 w 7467600"/>
              <a:gd name="connsiteY849" fmla="*/ 963061 h 6858000"/>
              <a:gd name="connsiteX850" fmla="*/ 4889647 w 7467600"/>
              <a:gd name="connsiteY850" fmla="*/ 957147 h 6858000"/>
              <a:gd name="connsiteX851" fmla="*/ 5422504 w 7467600"/>
              <a:gd name="connsiteY851" fmla="*/ 805191 h 6858000"/>
              <a:gd name="connsiteX852" fmla="*/ 6087656 w 7467600"/>
              <a:gd name="connsiteY852" fmla="*/ 826703 h 6858000"/>
              <a:gd name="connsiteX853" fmla="*/ 6058717 w 7467600"/>
              <a:gd name="connsiteY853" fmla="*/ 865992 h 6858000"/>
              <a:gd name="connsiteX854" fmla="*/ 4974153 w 7467600"/>
              <a:gd name="connsiteY854" fmla="*/ 1045456 h 6858000"/>
              <a:gd name="connsiteX855" fmla="*/ 5627835 w 7467600"/>
              <a:gd name="connsiteY855" fmla="*/ 1472077 h 6858000"/>
              <a:gd name="connsiteX856" fmla="*/ 5629817 w 7467600"/>
              <a:gd name="connsiteY856" fmla="*/ 1471412 h 6858000"/>
              <a:gd name="connsiteX857" fmla="*/ 5634124 w 7467600"/>
              <a:gd name="connsiteY857" fmla="*/ 1470572 h 6858000"/>
              <a:gd name="connsiteX858" fmla="*/ 5755832 w 7467600"/>
              <a:gd name="connsiteY858" fmla="*/ 1383886 h 6858000"/>
              <a:gd name="connsiteX859" fmla="*/ 6014186 w 7467600"/>
              <a:gd name="connsiteY859" fmla="*/ 1279799 h 6858000"/>
              <a:gd name="connsiteX860" fmla="*/ 6901619 w 7467600"/>
              <a:gd name="connsiteY860" fmla="*/ 1047874 h 6858000"/>
              <a:gd name="connsiteX861" fmla="*/ 6931566 w 7467600"/>
              <a:gd name="connsiteY861" fmla="*/ 1062034 h 6858000"/>
              <a:gd name="connsiteX862" fmla="*/ 5790982 w 7467600"/>
              <a:gd name="connsiteY862" fmla="*/ 1561380 h 6858000"/>
              <a:gd name="connsiteX863" fmla="*/ 6188971 w 7467600"/>
              <a:gd name="connsiteY863" fmla="*/ 1755168 h 6858000"/>
              <a:gd name="connsiteX864" fmla="*/ 6202446 w 7467600"/>
              <a:gd name="connsiteY864" fmla="*/ 1752268 h 6858000"/>
              <a:gd name="connsiteX865" fmla="*/ 7179560 w 7467600"/>
              <a:gd name="connsiteY865" fmla="*/ 1467551 h 6858000"/>
              <a:gd name="connsiteX866" fmla="*/ 7158730 w 7467600"/>
              <a:gd name="connsiteY866" fmla="*/ 1507835 h 6858000"/>
              <a:gd name="connsiteX867" fmla="*/ 6326959 w 7467600"/>
              <a:gd name="connsiteY867" fmla="*/ 1817686 h 6858000"/>
              <a:gd name="connsiteX868" fmla="*/ 6537433 w 7467600"/>
              <a:gd name="connsiteY868" fmla="*/ 1907790 h 6858000"/>
              <a:gd name="connsiteX869" fmla="*/ 6550221 w 7467600"/>
              <a:gd name="connsiteY869" fmla="*/ 1910729 h 6858000"/>
              <a:gd name="connsiteX870" fmla="*/ 6964438 w 7467600"/>
              <a:gd name="connsiteY870" fmla="*/ 2209505 h 6858000"/>
              <a:gd name="connsiteX871" fmla="*/ 7367862 w 7467600"/>
              <a:gd name="connsiteY871" fmla="*/ 2806833 h 6858000"/>
              <a:gd name="connsiteX872" fmla="*/ 7364329 w 7467600"/>
              <a:gd name="connsiteY872" fmla="*/ 2826907 h 6858000"/>
              <a:gd name="connsiteX873" fmla="*/ 7290545 w 7467600"/>
              <a:gd name="connsiteY873" fmla="*/ 2850663 h 6858000"/>
              <a:gd name="connsiteX874" fmla="*/ 6472036 w 7467600"/>
              <a:gd name="connsiteY874" fmla="*/ 1959003 h 6858000"/>
              <a:gd name="connsiteX875" fmla="*/ 5792897 w 7467600"/>
              <a:gd name="connsiteY875" fmla="*/ 1647747 h 6858000"/>
              <a:gd name="connsiteX876" fmla="*/ 5842751 w 7467600"/>
              <a:gd name="connsiteY876" fmla="*/ 1816112 h 6858000"/>
              <a:gd name="connsiteX877" fmla="*/ 5847424 w 7467600"/>
              <a:gd name="connsiteY877" fmla="*/ 1815776 h 6858000"/>
              <a:gd name="connsiteX878" fmla="*/ 6399821 w 7467600"/>
              <a:gd name="connsiteY878" fmla="*/ 2344799 h 6858000"/>
              <a:gd name="connsiteX879" fmla="*/ 6323232 w 7467600"/>
              <a:gd name="connsiteY879" fmla="*/ 2389634 h 6858000"/>
              <a:gd name="connsiteX880" fmla="*/ 5942958 w 7467600"/>
              <a:gd name="connsiteY880" fmla="*/ 2077708 h 6858000"/>
              <a:gd name="connsiteX881" fmla="*/ 5921559 w 7467600"/>
              <a:gd name="connsiteY881" fmla="*/ 2378596 h 6858000"/>
              <a:gd name="connsiteX882" fmla="*/ 5817651 w 7467600"/>
              <a:gd name="connsiteY882" fmla="*/ 3023919 h 6858000"/>
              <a:gd name="connsiteX883" fmla="*/ 5729634 w 7467600"/>
              <a:gd name="connsiteY883" fmla="*/ 3051849 h 6858000"/>
              <a:gd name="connsiteX884" fmla="*/ 5611018 w 7467600"/>
              <a:gd name="connsiteY884" fmla="*/ 2316769 h 6858000"/>
              <a:gd name="connsiteX885" fmla="*/ 5687608 w 7467600"/>
              <a:gd name="connsiteY885" fmla="*/ 2039972 h 6858000"/>
              <a:gd name="connsiteX886" fmla="*/ 5657554 w 7467600"/>
              <a:gd name="connsiteY886" fmla="*/ 1576445 h 6858000"/>
              <a:gd name="connsiteX887" fmla="*/ 5150475 w 7467600"/>
              <a:gd name="connsiteY887" fmla="*/ 1274012 h 6858000"/>
              <a:gd name="connsiteX888" fmla="*/ 5349142 w 7467600"/>
              <a:gd name="connsiteY888" fmla="*/ 2204405 h 6858000"/>
              <a:gd name="connsiteX889" fmla="*/ 5262214 w 7467600"/>
              <a:gd name="connsiteY889" fmla="*/ 2233836 h 6858000"/>
              <a:gd name="connsiteX890" fmla="*/ 4981539 w 7467600"/>
              <a:gd name="connsiteY890" fmla="*/ 1542201 h 6858000"/>
              <a:gd name="connsiteX891" fmla="*/ 4958461 w 7467600"/>
              <a:gd name="connsiteY891" fmla="*/ 1136957 h 6858000"/>
              <a:gd name="connsiteX892" fmla="*/ 4655015 w 7467600"/>
              <a:gd name="connsiteY892" fmla="*/ 891426 h 6858000"/>
              <a:gd name="connsiteX893" fmla="*/ 4348002 w 7467600"/>
              <a:gd name="connsiteY893" fmla="*/ 2205895 h 6858000"/>
              <a:gd name="connsiteX894" fmla="*/ 4262250 w 7467600"/>
              <a:gd name="connsiteY894" fmla="*/ 2219972 h 6858000"/>
              <a:gd name="connsiteX895" fmla="*/ 4550611 w 7467600"/>
              <a:gd name="connsiteY895" fmla="*/ 817540 h 6858000"/>
              <a:gd name="connsiteX896" fmla="*/ 4564418 w 7467600"/>
              <a:gd name="connsiteY896" fmla="*/ 808293 h 6858000"/>
              <a:gd name="connsiteX897" fmla="*/ 4266388 w 7467600"/>
              <a:gd name="connsiteY897" fmla="*/ 500083 h 6858000"/>
              <a:gd name="connsiteX898" fmla="*/ 4032842 w 7467600"/>
              <a:gd name="connsiteY898" fmla="*/ 211809 h 6858000"/>
              <a:gd name="connsiteX899" fmla="*/ 3882765 w 7467600"/>
              <a:gd name="connsiteY899" fmla="*/ 0 h 6858000"/>
              <a:gd name="connsiteX900" fmla="*/ 3721337 w 7467600"/>
              <a:gd name="connsiteY900" fmla="*/ 0 h 6858000"/>
              <a:gd name="connsiteX901" fmla="*/ 3797544 w 7467600"/>
              <a:gd name="connsiteY901" fmla="*/ 0 h 6858000"/>
              <a:gd name="connsiteX902" fmla="*/ 3775734 w 7467600"/>
              <a:gd name="connsiteY902" fmla="*/ 95131 h 6858000"/>
              <a:gd name="connsiteX903" fmla="*/ 3724807 w 7467600"/>
              <a:gd name="connsiteY903" fmla="*/ 272257 h 6858000"/>
              <a:gd name="connsiteX904" fmla="*/ 3726844 w 7467600"/>
              <a:gd name="connsiteY904" fmla="*/ 282988 h 6858000"/>
              <a:gd name="connsiteX905" fmla="*/ 3742664 w 7467600"/>
              <a:gd name="connsiteY905" fmla="*/ 279918 h 6858000"/>
              <a:gd name="connsiteX906" fmla="*/ 4103910 w 7467600"/>
              <a:gd name="connsiteY906" fmla="*/ 1161917 h 6858000"/>
              <a:gd name="connsiteX907" fmla="*/ 4020269 w 7467600"/>
              <a:gd name="connsiteY907" fmla="*/ 1200406 h 6858000"/>
              <a:gd name="connsiteX908" fmla="*/ 3674882 w 7467600"/>
              <a:gd name="connsiteY908" fmla="*/ 488524 h 6858000"/>
              <a:gd name="connsiteX909" fmla="*/ 3132682 w 7467600"/>
              <a:gd name="connsiteY909" fmla="*/ 1072284 h 6858000"/>
              <a:gd name="connsiteX910" fmla="*/ 2716346 w 7467600"/>
              <a:gd name="connsiteY910" fmla="*/ 1276376 h 6858000"/>
              <a:gd name="connsiteX911" fmla="*/ 2716772 w 7467600"/>
              <a:gd name="connsiteY911" fmla="*/ 1255462 h 6858000"/>
              <a:gd name="connsiteX912" fmla="*/ 3471096 w 7467600"/>
              <a:gd name="connsiteY912" fmla="*/ 437072 h 6858000"/>
              <a:gd name="connsiteX913" fmla="*/ 3639057 w 7467600"/>
              <a:gd name="connsiteY913" fmla="*/ 286334 h 6858000"/>
              <a:gd name="connsiteX914" fmla="*/ 3640309 w 7467600"/>
              <a:gd name="connsiteY914" fmla="*/ 284664 h 6858000"/>
              <a:gd name="connsiteX915" fmla="*/ 3646022 w 7467600"/>
              <a:gd name="connsiteY915" fmla="*/ 276711 h 6858000"/>
              <a:gd name="connsiteX916" fmla="*/ 3707943 w 7467600"/>
              <a:gd name="connsiteY916" fmla="*/ 65958 h 6858000"/>
              <a:gd name="connsiteX917" fmla="*/ 3721337 w 7467600"/>
              <a:gd name="connsiteY917" fmla="*/ 0 h 6858000"/>
              <a:gd name="connsiteX918" fmla="*/ 2867960 w 7467600"/>
              <a:gd name="connsiteY918" fmla="*/ 0 h 6858000"/>
              <a:gd name="connsiteX919" fmla="*/ 2926351 w 7467600"/>
              <a:gd name="connsiteY919" fmla="*/ 0 h 6858000"/>
              <a:gd name="connsiteX920" fmla="*/ 2902823 w 7467600"/>
              <a:gd name="connsiteY920" fmla="*/ 262929 h 6858000"/>
              <a:gd name="connsiteX921" fmla="*/ 2940663 w 7467600"/>
              <a:gd name="connsiteY921" fmla="*/ 140884 h 6858000"/>
              <a:gd name="connsiteX922" fmla="*/ 2947039 w 7467600"/>
              <a:gd name="connsiteY922" fmla="*/ 122524 h 6858000"/>
              <a:gd name="connsiteX923" fmla="*/ 2984316 w 7467600"/>
              <a:gd name="connsiteY923" fmla="*/ 0 h 6858000"/>
              <a:gd name="connsiteX924" fmla="*/ 3016114 w 7467600"/>
              <a:gd name="connsiteY924" fmla="*/ 0 h 6858000"/>
              <a:gd name="connsiteX925" fmla="*/ 2979949 w 7467600"/>
              <a:gd name="connsiteY925" fmla="*/ 119274 h 6858000"/>
              <a:gd name="connsiteX926" fmla="*/ 3023879 w 7467600"/>
              <a:gd name="connsiteY926" fmla="*/ 0 h 6858000"/>
              <a:gd name="connsiteX927" fmla="*/ 3105400 w 7467600"/>
              <a:gd name="connsiteY927" fmla="*/ 0 h 6858000"/>
              <a:gd name="connsiteX928" fmla="*/ 3094669 w 7467600"/>
              <a:gd name="connsiteY928" fmla="*/ 30308 h 6858000"/>
              <a:gd name="connsiteX929" fmla="*/ 2901945 w 7467600"/>
              <a:gd name="connsiteY929" fmla="*/ 466538 h 6858000"/>
              <a:gd name="connsiteX930" fmla="*/ 2815209 w 7467600"/>
              <a:gd name="connsiteY930" fmla="*/ 497361 h 6858000"/>
              <a:gd name="connsiteX931" fmla="*/ 2844845 w 7467600"/>
              <a:gd name="connsiteY931" fmla="*/ 127638 h 6858000"/>
              <a:gd name="connsiteX932" fmla="*/ 2867960 w 7467600"/>
              <a:gd name="connsiteY932" fmla="*/ 0 h 6858000"/>
              <a:gd name="connsiteX933" fmla="*/ 1057230 w 7467600"/>
              <a:gd name="connsiteY933" fmla="*/ 0 h 6858000"/>
              <a:gd name="connsiteX934" fmla="*/ 1111003 w 7467600"/>
              <a:gd name="connsiteY934" fmla="*/ 0 h 6858000"/>
              <a:gd name="connsiteX935" fmla="*/ 1125553 w 7467600"/>
              <a:gd name="connsiteY935" fmla="*/ 52588 h 6858000"/>
              <a:gd name="connsiteX936" fmla="*/ 1304276 w 7467600"/>
              <a:gd name="connsiteY936" fmla="*/ 476275 h 6858000"/>
              <a:gd name="connsiteX937" fmla="*/ 1492066 w 7467600"/>
              <a:gd name="connsiteY937" fmla="*/ 886333 h 6858000"/>
              <a:gd name="connsiteX938" fmla="*/ 1423698 w 7467600"/>
              <a:gd name="connsiteY938" fmla="*/ 710817 h 6858000"/>
              <a:gd name="connsiteX939" fmla="*/ 1357609 w 7467600"/>
              <a:gd name="connsiteY939" fmla="*/ 532892 h 6858000"/>
              <a:gd name="connsiteX940" fmla="*/ 1309550 w 7467600"/>
              <a:gd name="connsiteY940" fmla="*/ 374031 h 6858000"/>
              <a:gd name="connsiteX941" fmla="*/ 1193673 w 7467600"/>
              <a:gd name="connsiteY941" fmla="*/ 49533 h 6858000"/>
              <a:gd name="connsiteX942" fmla="*/ 1164391 w 7467600"/>
              <a:gd name="connsiteY942" fmla="*/ 0 h 6858000"/>
              <a:gd name="connsiteX943" fmla="*/ 1200666 w 7467600"/>
              <a:gd name="connsiteY943" fmla="*/ 0 h 6858000"/>
              <a:gd name="connsiteX944" fmla="*/ 1223408 w 7467600"/>
              <a:gd name="connsiteY944" fmla="*/ 38996 h 6858000"/>
              <a:gd name="connsiteX945" fmla="*/ 1339635 w 7467600"/>
              <a:gd name="connsiteY945" fmla="*/ 365517 h 6858000"/>
              <a:gd name="connsiteX946" fmla="*/ 1387469 w 7467600"/>
              <a:gd name="connsiteY946" fmla="*/ 523079 h 6858000"/>
              <a:gd name="connsiteX947" fmla="*/ 1452685 w 7467600"/>
              <a:gd name="connsiteY947" fmla="*/ 699806 h 6858000"/>
              <a:gd name="connsiteX948" fmla="*/ 1492092 w 7467600"/>
              <a:gd name="connsiteY948" fmla="*/ 800424 h 6858000"/>
              <a:gd name="connsiteX949" fmla="*/ 1455302 w 7467600"/>
              <a:gd name="connsiteY949" fmla="*/ 632913 h 6858000"/>
              <a:gd name="connsiteX950" fmla="*/ 1222336 w 7467600"/>
              <a:gd name="connsiteY950" fmla="*/ 9480 h 6858000"/>
              <a:gd name="connsiteX951" fmla="*/ 1214634 w 7467600"/>
              <a:gd name="connsiteY951" fmla="*/ 0 h 6858000"/>
              <a:gd name="connsiteX952" fmla="*/ 1289827 w 7467600"/>
              <a:gd name="connsiteY952" fmla="*/ 0 h 6858000"/>
              <a:gd name="connsiteX953" fmla="*/ 1321076 w 7467600"/>
              <a:gd name="connsiteY953" fmla="*/ 59722 h 6858000"/>
              <a:gd name="connsiteX954" fmla="*/ 1512579 w 7467600"/>
              <a:gd name="connsiteY954" fmla="*/ 626441 h 6858000"/>
              <a:gd name="connsiteX955" fmla="*/ 1506076 w 7467600"/>
              <a:gd name="connsiteY955" fmla="*/ 1089289 h 6858000"/>
              <a:gd name="connsiteX956" fmla="*/ 1486346 w 7467600"/>
              <a:gd name="connsiteY956" fmla="*/ 1079919 h 6858000"/>
              <a:gd name="connsiteX957" fmla="*/ 1070511 w 7467600"/>
              <a:gd name="connsiteY957" fmla="*/ 48609 h 6858000"/>
              <a:gd name="connsiteX958" fmla="*/ 1057230 w 7467600"/>
              <a:gd name="connsiteY958" fmla="*/ 0 h 6858000"/>
              <a:gd name="connsiteX959" fmla="*/ 43151 w 7467600"/>
              <a:gd name="connsiteY959" fmla="*/ 0 h 6858000"/>
              <a:gd name="connsiteX960" fmla="*/ 95283 w 7467600"/>
              <a:gd name="connsiteY960" fmla="*/ 0 h 6858000"/>
              <a:gd name="connsiteX961" fmla="*/ 300708 w 7467600"/>
              <a:gd name="connsiteY961" fmla="*/ 154571 h 6858000"/>
              <a:gd name="connsiteX962" fmla="*/ 530414 w 7467600"/>
              <a:gd name="connsiteY962" fmla="*/ 354673 h 6858000"/>
              <a:gd name="connsiteX963" fmla="*/ 333785 w 7467600"/>
              <a:gd name="connsiteY963" fmla="*/ 161564 h 6858000"/>
              <a:gd name="connsiteX964" fmla="*/ 147005 w 7467600"/>
              <a:gd name="connsiteY964" fmla="*/ 0 h 6858000"/>
              <a:gd name="connsiteX965" fmla="*/ 272509 w 7467600"/>
              <a:gd name="connsiteY965" fmla="*/ 0 h 6858000"/>
              <a:gd name="connsiteX966" fmla="*/ 326276 w 7467600"/>
              <a:gd name="connsiteY966" fmla="*/ 45847 h 6858000"/>
              <a:gd name="connsiteX967" fmla="*/ 823759 w 7467600"/>
              <a:gd name="connsiteY967" fmla="*/ 574145 h 6858000"/>
              <a:gd name="connsiteX968" fmla="*/ 811254 w 7467600"/>
              <a:gd name="connsiteY968" fmla="*/ 665546 h 6858000"/>
              <a:gd name="connsiteX969" fmla="*/ 154042 w 7467600"/>
              <a:gd name="connsiteY969" fmla="*/ 261522 h 6858000"/>
              <a:gd name="connsiteX970" fmla="*/ 13550 w 7467600"/>
              <a:gd name="connsiteY970" fmla="*/ 158423 h 6858000"/>
              <a:gd name="connsiteX971" fmla="*/ 0 w 7467600"/>
              <a:gd name="connsiteY971" fmla="*/ 146618 h 6858000"/>
              <a:gd name="connsiteX972" fmla="*/ 0 w 7467600"/>
              <a:gd name="connsiteY972" fmla="*/ 59161 h 6858000"/>
              <a:gd name="connsiteX973" fmla="*/ 45427 w 7467600"/>
              <a:gd name="connsiteY973" fmla="*/ 101078 h 6858000"/>
              <a:gd name="connsiteX974" fmla="*/ 630103 w 7467600"/>
              <a:gd name="connsiteY974" fmla="*/ 485885 h 6858000"/>
              <a:gd name="connsiteX975" fmla="*/ 532040 w 7467600"/>
              <a:gd name="connsiteY975" fmla="*/ 399359 h 6858000"/>
              <a:gd name="connsiteX976" fmla="*/ 517618 w 7467600"/>
              <a:gd name="connsiteY976" fmla="*/ 385726 h 6858000"/>
              <a:gd name="connsiteX977" fmla="*/ 285074 w 7467600"/>
              <a:gd name="connsiteY977" fmla="*/ 182755 h 6858000"/>
              <a:gd name="connsiteX978" fmla="*/ 43151 w 7467600"/>
              <a:gd name="connsiteY97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5971257 h 6858000"/>
              <a:gd name="connsiteX83" fmla="*/ 7467600 w 7467600"/>
              <a:gd name="connsiteY83" fmla="*/ 6012219 h 6858000"/>
              <a:gd name="connsiteX84" fmla="*/ 6946849 w 7467600"/>
              <a:gd name="connsiteY84" fmla="*/ 5523271 h 6858000"/>
              <a:gd name="connsiteX85" fmla="*/ 6946972 w 7467600"/>
              <a:gd name="connsiteY85" fmla="*/ 5526491 h 6858000"/>
              <a:gd name="connsiteX86" fmla="*/ 7105827 w 7467600"/>
              <a:gd name="connsiteY86" fmla="*/ 5718700 h 6858000"/>
              <a:gd name="connsiteX87" fmla="*/ 7356878 w 7467600"/>
              <a:gd name="connsiteY87" fmla="*/ 5981332 h 6858000"/>
              <a:gd name="connsiteX88" fmla="*/ 7467600 w 7467600"/>
              <a:gd name="connsiteY88" fmla="*/ 6117703 h 6858000"/>
              <a:gd name="connsiteX89" fmla="*/ 7467600 w 7467600"/>
              <a:gd name="connsiteY89" fmla="*/ 6163634 h 6858000"/>
              <a:gd name="connsiteX90" fmla="*/ 7403637 w 7467600"/>
              <a:gd name="connsiteY90" fmla="*/ 6083957 h 6858000"/>
              <a:gd name="connsiteX91" fmla="*/ 7254615 w 7467600"/>
              <a:gd name="connsiteY91" fmla="*/ 5911918 h 6858000"/>
              <a:gd name="connsiteX92" fmla="*/ 7312589 w 7467600"/>
              <a:gd name="connsiteY92" fmla="*/ 5982309 h 6858000"/>
              <a:gd name="connsiteX93" fmla="*/ 7448321 w 7467600"/>
              <a:gd name="connsiteY93" fmla="*/ 6190991 h 6858000"/>
              <a:gd name="connsiteX94" fmla="*/ 7467600 w 7467600"/>
              <a:gd name="connsiteY94" fmla="*/ 6221686 h 6858000"/>
              <a:gd name="connsiteX95" fmla="*/ 7467600 w 7467600"/>
              <a:gd name="connsiteY95" fmla="*/ 6334256 h 6858000"/>
              <a:gd name="connsiteX96" fmla="*/ 7454976 w 7467600"/>
              <a:gd name="connsiteY96" fmla="*/ 6318297 h 6858000"/>
              <a:gd name="connsiteX97" fmla="*/ 7042773 w 7467600"/>
              <a:gd name="connsiteY97" fmla="*/ 5734011 h 6858000"/>
              <a:gd name="connsiteX98" fmla="*/ 6844835 w 7467600"/>
              <a:gd name="connsiteY98" fmla="*/ 5424988 h 6858000"/>
              <a:gd name="connsiteX99" fmla="*/ 1456157 w 7467600"/>
              <a:gd name="connsiteY99" fmla="*/ 5371404 h 6858000"/>
              <a:gd name="connsiteX100" fmla="*/ 1244432 w 7467600"/>
              <a:gd name="connsiteY100" fmla="*/ 5385601 h 6858000"/>
              <a:gd name="connsiteX101" fmla="*/ 973990 w 7467600"/>
              <a:gd name="connsiteY101" fmla="*/ 5424940 h 6858000"/>
              <a:gd name="connsiteX102" fmla="*/ 1103809 w 7467600"/>
              <a:gd name="connsiteY102" fmla="*/ 5433720 h 6858000"/>
              <a:gd name="connsiteX103" fmla="*/ 1123454 w 7467600"/>
              <a:gd name="connsiteY103" fmla="*/ 5435727 h 6858000"/>
              <a:gd name="connsiteX104" fmla="*/ 1737017 w 7467600"/>
              <a:gd name="connsiteY104" fmla="*/ 5452183 h 6858000"/>
              <a:gd name="connsiteX105" fmla="*/ 1824397 w 7467600"/>
              <a:gd name="connsiteY105" fmla="*/ 5447757 h 6858000"/>
              <a:gd name="connsiteX106" fmla="*/ 2070059 w 7467600"/>
              <a:gd name="connsiteY106" fmla="*/ 5441660 h 6858000"/>
              <a:gd name="connsiteX107" fmla="*/ 1456157 w 7467600"/>
              <a:gd name="connsiteY107" fmla="*/ 5371404 h 6858000"/>
              <a:gd name="connsiteX108" fmla="*/ 4988186 w 7467600"/>
              <a:gd name="connsiteY108" fmla="*/ 5216467 h 6858000"/>
              <a:gd name="connsiteX109" fmla="*/ 4777334 w 7467600"/>
              <a:gd name="connsiteY109" fmla="*/ 5406072 h 6858000"/>
              <a:gd name="connsiteX110" fmla="*/ 4718341 w 7467600"/>
              <a:gd name="connsiteY110" fmla="*/ 5468043 h 6858000"/>
              <a:gd name="connsiteX111" fmla="*/ 4604655 w 7467600"/>
              <a:gd name="connsiteY111" fmla="*/ 5583434 h 6858000"/>
              <a:gd name="connsiteX112" fmla="*/ 4565074 w 7467600"/>
              <a:gd name="connsiteY112" fmla="*/ 5618550 h 6858000"/>
              <a:gd name="connsiteX113" fmla="*/ 4988186 w 7467600"/>
              <a:gd name="connsiteY113" fmla="*/ 5216467 h 6858000"/>
              <a:gd name="connsiteX114" fmla="*/ 4978032 w 7467600"/>
              <a:gd name="connsiteY114" fmla="*/ 5183809 h 6858000"/>
              <a:gd name="connsiteX115" fmla="*/ 4463413 w 7467600"/>
              <a:gd name="connsiteY115" fmla="*/ 5615162 h 6858000"/>
              <a:gd name="connsiteX116" fmla="*/ 4358134 w 7467600"/>
              <a:gd name="connsiteY116" fmla="*/ 5742791 h 6858000"/>
              <a:gd name="connsiteX117" fmla="*/ 4376219 w 7467600"/>
              <a:gd name="connsiteY117" fmla="*/ 5729027 h 6858000"/>
              <a:gd name="connsiteX118" fmla="*/ 4582340 w 7467600"/>
              <a:gd name="connsiteY118" fmla="*/ 5561037 h 6858000"/>
              <a:gd name="connsiteX119" fmla="*/ 4694684 w 7467600"/>
              <a:gd name="connsiteY119" fmla="*/ 5447098 h 6858000"/>
              <a:gd name="connsiteX120" fmla="*/ 4754123 w 7467600"/>
              <a:gd name="connsiteY120" fmla="*/ 5384643 h 6858000"/>
              <a:gd name="connsiteX121" fmla="*/ 4978032 w 7467600"/>
              <a:gd name="connsiteY121" fmla="*/ 5183809 h 6858000"/>
              <a:gd name="connsiteX122" fmla="*/ 1903353 w 7467600"/>
              <a:gd name="connsiteY122" fmla="*/ 5044827 h 6858000"/>
              <a:gd name="connsiteX123" fmla="*/ 1936931 w 7467600"/>
              <a:gd name="connsiteY123" fmla="*/ 5093954 h 6858000"/>
              <a:gd name="connsiteX124" fmla="*/ 2195868 w 7467600"/>
              <a:gd name="connsiteY124" fmla="*/ 5396574 h 6858000"/>
              <a:gd name="connsiteX125" fmla="*/ 2088852 w 7467600"/>
              <a:gd name="connsiteY125" fmla="*/ 5166123 h 6858000"/>
              <a:gd name="connsiteX126" fmla="*/ 1958241 w 7467600"/>
              <a:gd name="connsiteY126" fmla="*/ 5067955 h 6858000"/>
              <a:gd name="connsiteX127" fmla="*/ 1903353 w 7467600"/>
              <a:gd name="connsiteY127" fmla="*/ 5044827 h 6858000"/>
              <a:gd name="connsiteX128" fmla="*/ 1979378 w 7467600"/>
              <a:gd name="connsiteY128" fmla="*/ 4769504 h 6858000"/>
              <a:gd name="connsiteX129" fmla="*/ 2882120 w 7467600"/>
              <a:gd name="connsiteY129" fmla="*/ 5064547 h 6858000"/>
              <a:gd name="connsiteX130" fmla="*/ 2793103 w 7467600"/>
              <a:gd name="connsiteY130" fmla="*/ 5039699 h 6858000"/>
              <a:gd name="connsiteX131" fmla="*/ 2770041 w 7467600"/>
              <a:gd name="connsiteY131" fmla="*/ 5033634 h 6858000"/>
              <a:gd name="connsiteX132" fmla="*/ 1979378 w 7467600"/>
              <a:gd name="connsiteY132" fmla="*/ 4769504 h 6858000"/>
              <a:gd name="connsiteX133" fmla="*/ 1927410 w 7467600"/>
              <a:gd name="connsiteY133" fmla="*/ 4716164 h 6858000"/>
              <a:gd name="connsiteX134" fmla="*/ 1959587 w 7467600"/>
              <a:gd name="connsiteY134" fmla="*/ 4728849 h 6858000"/>
              <a:gd name="connsiteX135" fmla="*/ 2777707 w 7467600"/>
              <a:gd name="connsiteY135" fmla="*/ 5003991 h 6858000"/>
              <a:gd name="connsiteX136" fmla="*/ 2800768 w 7467600"/>
              <a:gd name="connsiteY136" fmla="*/ 5010056 h 6858000"/>
              <a:gd name="connsiteX137" fmla="*/ 2879408 w 7467600"/>
              <a:gd name="connsiteY137" fmla="*/ 5031590 h 6858000"/>
              <a:gd name="connsiteX138" fmla="*/ 2862295 w 7467600"/>
              <a:gd name="connsiteY138" fmla="*/ 5022958 h 6858000"/>
              <a:gd name="connsiteX139" fmla="*/ 2813343 w 7467600"/>
              <a:gd name="connsiteY139" fmla="*/ 4998369 h 6858000"/>
              <a:gd name="connsiteX140" fmla="*/ 2646245 w 7467600"/>
              <a:gd name="connsiteY140" fmla="*/ 4930999 h 6858000"/>
              <a:gd name="connsiteX141" fmla="*/ 1999243 w 7467600"/>
              <a:gd name="connsiteY141" fmla="*/ 4730524 h 6858000"/>
              <a:gd name="connsiteX142" fmla="*/ 1979527 w 7467600"/>
              <a:gd name="connsiteY142" fmla="*/ 4726651 h 6858000"/>
              <a:gd name="connsiteX143" fmla="*/ 1927410 w 7467600"/>
              <a:gd name="connsiteY143" fmla="*/ 4716164 h 6858000"/>
              <a:gd name="connsiteX144" fmla="*/ 1997014 w 7467600"/>
              <a:gd name="connsiteY144" fmla="*/ 4698007 h 6858000"/>
              <a:gd name="connsiteX145" fmla="*/ 2005458 w 7467600"/>
              <a:gd name="connsiteY145" fmla="*/ 4699540 h 6858000"/>
              <a:gd name="connsiteX146" fmla="*/ 2657186 w 7467600"/>
              <a:gd name="connsiteY146" fmla="*/ 4901687 h 6858000"/>
              <a:gd name="connsiteX147" fmla="*/ 2826662 w 7467600"/>
              <a:gd name="connsiteY147" fmla="*/ 4970362 h 6858000"/>
              <a:gd name="connsiteX148" fmla="*/ 2876100 w 7467600"/>
              <a:gd name="connsiteY148" fmla="*/ 4995397 h 6858000"/>
              <a:gd name="connsiteX149" fmla="*/ 3042600 w 7467600"/>
              <a:gd name="connsiteY149" fmla="*/ 5059532 h 6858000"/>
              <a:gd name="connsiteX150" fmla="*/ 1997014 w 7467600"/>
              <a:gd name="connsiteY150" fmla="*/ 4698007 h 6858000"/>
              <a:gd name="connsiteX151" fmla="*/ 2305292 w 7467600"/>
              <a:gd name="connsiteY151" fmla="*/ 4219492 h 6858000"/>
              <a:gd name="connsiteX152" fmla="*/ 3360922 w 7467600"/>
              <a:gd name="connsiteY152" fmla="*/ 4529373 h 6858000"/>
              <a:gd name="connsiteX153" fmla="*/ 3492420 w 7467600"/>
              <a:gd name="connsiteY153" fmla="*/ 4510145 h 6858000"/>
              <a:gd name="connsiteX154" fmla="*/ 3364086 w 7467600"/>
              <a:gd name="connsiteY154" fmla="*/ 4480340 h 6858000"/>
              <a:gd name="connsiteX155" fmla="*/ 3225818 w 7467600"/>
              <a:gd name="connsiteY155" fmla="*/ 4411822 h 6858000"/>
              <a:gd name="connsiteX156" fmla="*/ 3129696 w 7467600"/>
              <a:gd name="connsiteY156" fmla="*/ 4360704 h 6858000"/>
              <a:gd name="connsiteX157" fmla="*/ 2814545 w 7467600"/>
              <a:gd name="connsiteY157" fmla="*/ 4282955 h 6858000"/>
              <a:gd name="connsiteX158" fmla="*/ 2305292 w 7467600"/>
              <a:gd name="connsiteY158" fmla="*/ 4219492 h 6858000"/>
              <a:gd name="connsiteX159" fmla="*/ 2626982 w 7467600"/>
              <a:gd name="connsiteY159" fmla="*/ 4206450 h 6858000"/>
              <a:gd name="connsiteX160" fmla="*/ 2490617 w 7467600"/>
              <a:gd name="connsiteY160" fmla="*/ 4206951 h 6858000"/>
              <a:gd name="connsiteX161" fmla="*/ 2819869 w 7467600"/>
              <a:gd name="connsiteY161" fmla="*/ 4252936 h 6858000"/>
              <a:gd name="connsiteX162" fmla="*/ 3143018 w 7467600"/>
              <a:gd name="connsiteY162" fmla="*/ 4332698 h 6858000"/>
              <a:gd name="connsiteX163" fmla="*/ 3241520 w 7467600"/>
              <a:gd name="connsiteY163" fmla="*/ 4385112 h 6858000"/>
              <a:gd name="connsiteX164" fmla="*/ 3374575 w 7467600"/>
              <a:gd name="connsiteY164" fmla="*/ 4451517 h 6858000"/>
              <a:gd name="connsiteX165" fmla="*/ 3505221 w 7467600"/>
              <a:gd name="connsiteY165" fmla="*/ 4480757 h 6858000"/>
              <a:gd name="connsiteX166" fmla="*/ 2626982 w 7467600"/>
              <a:gd name="connsiteY166" fmla="*/ 4206450 h 6858000"/>
              <a:gd name="connsiteX167" fmla="*/ 1310106 w 7467600"/>
              <a:gd name="connsiteY167" fmla="*/ 3943217 h 6858000"/>
              <a:gd name="connsiteX168" fmla="*/ 854994 w 7467600"/>
              <a:gd name="connsiteY168" fmla="*/ 4399136 h 6858000"/>
              <a:gd name="connsiteX169" fmla="*/ 742462 w 7467600"/>
              <a:gd name="connsiteY169" fmla="*/ 4594648 h 6858000"/>
              <a:gd name="connsiteX170" fmla="*/ 820602 w 7467600"/>
              <a:gd name="connsiteY170" fmla="*/ 4485915 h 6858000"/>
              <a:gd name="connsiteX171" fmla="*/ 878295 w 7467600"/>
              <a:gd name="connsiteY171" fmla="*/ 4403594 h 6858000"/>
              <a:gd name="connsiteX172" fmla="*/ 1240607 w 7467600"/>
              <a:gd name="connsiteY172" fmla="*/ 4010401 h 6858000"/>
              <a:gd name="connsiteX173" fmla="*/ 1310106 w 7467600"/>
              <a:gd name="connsiteY173" fmla="*/ 3943217 h 6858000"/>
              <a:gd name="connsiteX174" fmla="*/ 1423113 w 7467600"/>
              <a:gd name="connsiteY174" fmla="*/ 3874565 h 6858000"/>
              <a:gd name="connsiteX175" fmla="*/ 1260565 w 7467600"/>
              <a:gd name="connsiteY175" fmla="*/ 4031982 h 6858000"/>
              <a:gd name="connsiteX176" fmla="*/ 901900 w 7467600"/>
              <a:gd name="connsiteY176" fmla="*/ 4421236 h 6858000"/>
              <a:gd name="connsiteX177" fmla="*/ 845044 w 7467600"/>
              <a:gd name="connsiteY177" fmla="*/ 4502436 h 6858000"/>
              <a:gd name="connsiteX178" fmla="*/ 685926 w 7467600"/>
              <a:gd name="connsiteY178" fmla="*/ 4703069 h 6858000"/>
              <a:gd name="connsiteX179" fmla="*/ 684248 w 7467600"/>
              <a:gd name="connsiteY179" fmla="*/ 4706721 h 6858000"/>
              <a:gd name="connsiteX180" fmla="*/ 1423113 w 7467600"/>
              <a:gd name="connsiteY180" fmla="*/ 3874565 h 6858000"/>
              <a:gd name="connsiteX181" fmla="*/ 3316479 w 7467600"/>
              <a:gd name="connsiteY181" fmla="*/ 3872136 h 6858000"/>
              <a:gd name="connsiteX182" fmla="*/ 3546806 w 7467600"/>
              <a:gd name="connsiteY182" fmla="*/ 4356139 h 6858000"/>
              <a:gd name="connsiteX183" fmla="*/ 3364433 w 7467600"/>
              <a:gd name="connsiteY183" fmla="*/ 3953121 h 6858000"/>
              <a:gd name="connsiteX184" fmla="*/ 3316479 w 7467600"/>
              <a:gd name="connsiteY184" fmla="*/ 3872136 h 6858000"/>
              <a:gd name="connsiteX185" fmla="*/ 3291335 w 7467600"/>
              <a:gd name="connsiteY185" fmla="*/ 3767420 h 6858000"/>
              <a:gd name="connsiteX186" fmla="*/ 3390805 w 7467600"/>
              <a:gd name="connsiteY186" fmla="*/ 3937163 h 6858000"/>
              <a:gd name="connsiteX187" fmla="*/ 3579062 w 7467600"/>
              <a:gd name="connsiteY187" fmla="*/ 4359040 h 6858000"/>
              <a:gd name="connsiteX188" fmla="*/ 3467355 w 7467600"/>
              <a:gd name="connsiteY188" fmla="*/ 3988130 h 6858000"/>
              <a:gd name="connsiteX189" fmla="*/ 3310753 w 7467600"/>
              <a:gd name="connsiteY189" fmla="*/ 3787140 h 6858000"/>
              <a:gd name="connsiteX190" fmla="*/ 3291335 w 7467600"/>
              <a:gd name="connsiteY190" fmla="*/ 3767420 h 6858000"/>
              <a:gd name="connsiteX191" fmla="*/ 1635889 w 7467600"/>
              <a:gd name="connsiteY191" fmla="*/ 3709494 h 6858000"/>
              <a:gd name="connsiteX192" fmla="*/ 1634800 w 7467600"/>
              <a:gd name="connsiteY192" fmla="*/ 3731111 h 6858000"/>
              <a:gd name="connsiteX193" fmla="*/ 1635889 w 7467600"/>
              <a:gd name="connsiteY193" fmla="*/ 3709494 h 6858000"/>
              <a:gd name="connsiteX194" fmla="*/ 1510397 w 7467600"/>
              <a:gd name="connsiteY194" fmla="*/ 3684705 h 6858000"/>
              <a:gd name="connsiteX195" fmla="*/ 1146550 w 7467600"/>
              <a:gd name="connsiteY195" fmla="*/ 3802012 h 6858000"/>
              <a:gd name="connsiteX196" fmla="*/ 698834 w 7467600"/>
              <a:gd name="connsiteY196" fmla="*/ 3952272 h 6858000"/>
              <a:gd name="connsiteX197" fmla="*/ 34256 w 7467600"/>
              <a:gd name="connsiteY197" fmla="*/ 4347603 h 6858000"/>
              <a:gd name="connsiteX198" fmla="*/ 527241 w 7467600"/>
              <a:gd name="connsiteY198" fmla="*/ 4065078 h 6858000"/>
              <a:gd name="connsiteX199" fmla="*/ 1510397 w 7467600"/>
              <a:gd name="connsiteY199" fmla="*/ 3684705 h 6858000"/>
              <a:gd name="connsiteX200" fmla="*/ 1313114 w 7467600"/>
              <a:gd name="connsiteY200" fmla="*/ 3655216 h 6858000"/>
              <a:gd name="connsiteX201" fmla="*/ 1109304 w 7467600"/>
              <a:gd name="connsiteY201" fmla="*/ 3669030 h 6858000"/>
              <a:gd name="connsiteX202" fmla="*/ 8129 w 7467600"/>
              <a:gd name="connsiteY202" fmla="*/ 4330519 h 6858000"/>
              <a:gd name="connsiteX203" fmla="*/ 687572 w 7467600"/>
              <a:gd name="connsiteY203" fmla="*/ 3925629 h 6858000"/>
              <a:gd name="connsiteX204" fmla="*/ 1138365 w 7467600"/>
              <a:gd name="connsiteY204" fmla="*/ 3774515 h 6858000"/>
              <a:gd name="connsiteX205" fmla="*/ 1505579 w 7467600"/>
              <a:gd name="connsiteY205" fmla="*/ 3655526 h 6858000"/>
              <a:gd name="connsiteX206" fmla="*/ 1313114 w 7467600"/>
              <a:gd name="connsiteY206" fmla="*/ 3655216 h 6858000"/>
              <a:gd name="connsiteX207" fmla="*/ 3655073 w 7467600"/>
              <a:gd name="connsiteY207" fmla="*/ 3650884 h 6858000"/>
              <a:gd name="connsiteX208" fmla="*/ 3989938 w 7467600"/>
              <a:gd name="connsiteY208" fmla="*/ 3991685 h 6858000"/>
              <a:gd name="connsiteX209" fmla="*/ 4393907 w 7467600"/>
              <a:gd name="connsiteY209" fmla="*/ 4261258 h 6858000"/>
              <a:gd name="connsiteX210" fmla="*/ 4648051 w 7467600"/>
              <a:gd name="connsiteY210" fmla="*/ 4374051 h 6858000"/>
              <a:gd name="connsiteX211" fmla="*/ 4383389 w 7467600"/>
              <a:gd name="connsiteY211" fmla="*/ 4184369 h 6858000"/>
              <a:gd name="connsiteX212" fmla="*/ 4165508 w 7467600"/>
              <a:gd name="connsiteY212" fmla="*/ 4035196 h 6858000"/>
              <a:gd name="connsiteX213" fmla="*/ 4068162 w 7467600"/>
              <a:gd name="connsiteY213" fmla="*/ 3953394 h 6858000"/>
              <a:gd name="connsiteX214" fmla="*/ 3981416 w 7467600"/>
              <a:gd name="connsiteY214" fmla="*/ 3880482 h 6858000"/>
              <a:gd name="connsiteX215" fmla="*/ 3800147 w 7467600"/>
              <a:gd name="connsiteY215" fmla="*/ 3749872 h 6858000"/>
              <a:gd name="connsiteX216" fmla="*/ 3655073 w 7467600"/>
              <a:gd name="connsiteY216" fmla="*/ 3650884 h 6858000"/>
              <a:gd name="connsiteX217" fmla="*/ 3670252 w 7467600"/>
              <a:gd name="connsiteY217" fmla="*/ 3622798 h 6858000"/>
              <a:gd name="connsiteX218" fmla="*/ 3817258 w 7467600"/>
              <a:gd name="connsiteY218" fmla="*/ 3723577 h 6858000"/>
              <a:gd name="connsiteX219" fmla="*/ 4000461 w 7467600"/>
              <a:gd name="connsiteY219" fmla="*/ 3855966 h 6858000"/>
              <a:gd name="connsiteX220" fmla="*/ 4088180 w 7467600"/>
              <a:gd name="connsiteY220" fmla="*/ 3929774 h 6858000"/>
              <a:gd name="connsiteX221" fmla="*/ 4184555 w 7467600"/>
              <a:gd name="connsiteY221" fmla="*/ 4010683 h 6858000"/>
              <a:gd name="connsiteX222" fmla="*/ 4399563 w 7467600"/>
              <a:gd name="connsiteY222" fmla="*/ 4158106 h 6858000"/>
              <a:gd name="connsiteX223" fmla="*/ 4684469 w 7467600"/>
              <a:gd name="connsiteY223" fmla="*/ 4364680 h 6858000"/>
              <a:gd name="connsiteX224" fmla="*/ 4690271 w 7467600"/>
              <a:gd name="connsiteY224" fmla="*/ 4370034 h 6858000"/>
              <a:gd name="connsiteX225" fmla="*/ 4136093 w 7467600"/>
              <a:gd name="connsiteY225" fmla="*/ 3858466 h 6858000"/>
              <a:gd name="connsiteX226" fmla="*/ 3670252 w 7467600"/>
              <a:gd name="connsiteY226" fmla="*/ 3622798 h 6858000"/>
              <a:gd name="connsiteX227" fmla="*/ 4440129 w 7467600"/>
              <a:gd name="connsiteY227" fmla="*/ 3448571 h 6858000"/>
              <a:gd name="connsiteX228" fmla="*/ 4856525 w 7467600"/>
              <a:gd name="connsiteY228" fmla="*/ 3915351 h 6858000"/>
              <a:gd name="connsiteX229" fmla="*/ 5059055 w 7467600"/>
              <a:gd name="connsiteY229" fmla="*/ 4108918 h 6858000"/>
              <a:gd name="connsiteX230" fmla="*/ 5290070 w 7467600"/>
              <a:gd name="connsiteY230" fmla="*/ 4263619 h 6858000"/>
              <a:gd name="connsiteX231" fmla="*/ 4834991 w 7467600"/>
              <a:gd name="connsiteY231" fmla="*/ 3830985 h 6858000"/>
              <a:gd name="connsiteX232" fmla="*/ 4440129 w 7467600"/>
              <a:gd name="connsiteY232" fmla="*/ 3448571 h 6858000"/>
              <a:gd name="connsiteX233" fmla="*/ 4441737 w 7467600"/>
              <a:gd name="connsiteY233" fmla="*/ 3399734 h 6858000"/>
              <a:gd name="connsiteX234" fmla="*/ 4431236 w 7467600"/>
              <a:gd name="connsiteY234" fmla="*/ 3400954 h 6858000"/>
              <a:gd name="connsiteX235" fmla="*/ 4557150 w 7467600"/>
              <a:gd name="connsiteY235" fmla="*/ 3510023 h 6858000"/>
              <a:gd name="connsiteX236" fmla="*/ 4856936 w 7467600"/>
              <a:gd name="connsiteY236" fmla="*/ 3809146 h 6858000"/>
              <a:gd name="connsiteX237" fmla="*/ 5111996 w 7467600"/>
              <a:gd name="connsiteY237" fmla="*/ 4065759 h 6858000"/>
              <a:gd name="connsiteX238" fmla="*/ 5388878 w 7467600"/>
              <a:gd name="connsiteY238" fmla="*/ 4300185 h 6858000"/>
              <a:gd name="connsiteX239" fmla="*/ 5425556 w 7467600"/>
              <a:gd name="connsiteY239" fmla="*/ 4308967 h 6858000"/>
              <a:gd name="connsiteX240" fmla="*/ 4943646 w 7467600"/>
              <a:gd name="connsiteY240" fmla="*/ 3822916 h 6858000"/>
              <a:gd name="connsiteX241" fmla="*/ 4594837 w 7467600"/>
              <a:gd name="connsiteY241" fmla="*/ 3532274 h 6858000"/>
              <a:gd name="connsiteX242" fmla="*/ 4441737 w 7467600"/>
              <a:gd name="connsiteY242" fmla="*/ 3399734 h 6858000"/>
              <a:gd name="connsiteX243" fmla="*/ 5425834 w 7467600"/>
              <a:gd name="connsiteY243" fmla="*/ 3162785 h 6858000"/>
              <a:gd name="connsiteX244" fmla="*/ 5401644 w 7467600"/>
              <a:gd name="connsiteY244" fmla="*/ 3617847 h 6858000"/>
              <a:gd name="connsiteX245" fmla="*/ 5467256 w 7467600"/>
              <a:gd name="connsiteY245" fmla="*/ 4175494 h 6858000"/>
              <a:gd name="connsiteX246" fmla="*/ 5448069 w 7467600"/>
              <a:gd name="connsiteY246" fmla="*/ 3567554 h 6858000"/>
              <a:gd name="connsiteX247" fmla="*/ 5425834 w 7467600"/>
              <a:gd name="connsiteY247" fmla="*/ 3162785 h 6858000"/>
              <a:gd name="connsiteX248" fmla="*/ 1318687 w 7467600"/>
              <a:gd name="connsiteY248" fmla="*/ 3113840 h 6858000"/>
              <a:gd name="connsiteX249" fmla="*/ 1066793 w 7467600"/>
              <a:gd name="connsiteY249" fmla="*/ 3212171 h 6858000"/>
              <a:gd name="connsiteX250" fmla="*/ 993319 w 7467600"/>
              <a:gd name="connsiteY250" fmla="*/ 3247648 h 6858000"/>
              <a:gd name="connsiteX251" fmla="*/ 853081 w 7467600"/>
              <a:gd name="connsiteY251" fmla="*/ 3312410 h 6858000"/>
              <a:gd name="connsiteX252" fmla="*/ 805957 w 7467600"/>
              <a:gd name="connsiteY252" fmla="*/ 3330443 h 6858000"/>
              <a:gd name="connsiteX253" fmla="*/ 1318687 w 7467600"/>
              <a:gd name="connsiteY253" fmla="*/ 3113840 h 6858000"/>
              <a:gd name="connsiteX254" fmla="*/ 5453702 w 7467600"/>
              <a:gd name="connsiteY254" fmla="*/ 3090882 h 6858000"/>
              <a:gd name="connsiteX255" fmla="*/ 5480135 w 7467600"/>
              <a:gd name="connsiteY255" fmla="*/ 3565802 h 6858000"/>
              <a:gd name="connsiteX256" fmla="*/ 5499023 w 7467600"/>
              <a:gd name="connsiteY256" fmla="*/ 4166310 h 6858000"/>
              <a:gd name="connsiteX257" fmla="*/ 5547022 w 7467600"/>
              <a:gd name="connsiteY257" fmla="*/ 3607838 h 6858000"/>
              <a:gd name="connsiteX258" fmla="*/ 5515964 w 7467600"/>
              <a:gd name="connsiteY258" fmla="*/ 3378541 h 6858000"/>
              <a:gd name="connsiteX259" fmla="*/ 5453702 w 7467600"/>
              <a:gd name="connsiteY259" fmla="*/ 3090882 h 6858000"/>
              <a:gd name="connsiteX260" fmla="*/ 1238695 w 7467600"/>
              <a:gd name="connsiteY260" fmla="*/ 3076820 h 6858000"/>
              <a:gd name="connsiteX261" fmla="*/ 716371 w 7467600"/>
              <a:gd name="connsiteY261" fmla="*/ 3293249 h 6858000"/>
              <a:gd name="connsiteX262" fmla="*/ 579522 w 7467600"/>
              <a:gd name="connsiteY262" fmla="*/ 3371759 h 6858000"/>
              <a:gd name="connsiteX263" fmla="*/ 600288 w 7467600"/>
              <a:gd name="connsiteY263" fmla="*/ 3365555 h 6858000"/>
              <a:gd name="connsiteX264" fmla="*/ 840692 w 7467600"/>
              <a:gd name="connsiteY264" fmla="*/ 3284921 h 6858000"/>
              <a:gd name="connsiteX265" fmla="*/ 979248 w 7467600"/>
              <a:gd name="connsiteY265" fmla="*/ 3221003 h 6858000"/>
              <a:gd name="connsiteX266" fmla="*/ 1053282 w 7467600"/>
              <a:gd name="connsiteY266" fmla="*/ 3185247 h 6858000"/>
              <a:gd name="connsiteX267" fmla="*/ 1320603 w 7467600"/>
              <a:gd name="connsiteY267" fmla="*/ 3081281 h 6858000"/>
              <a:gd name="connsiteX268" fmla="*/ 1238695 w 7467600"/>
              <a:gd name="connsiteY268" fmla="*/ 3076820 h 6858000"/>
              <a:gd name="connsiteX269" fmla="*/ 5425627 w 7467600"/>
              <a:gd name="connsiteY269" fmla="*/ 2954192 h 6858000"/>
              <a:gd name="connsiteX270" fmla="*/ 5470770 w 7467600"/>
              <a:gd name="connsiteY270" fmla="*/ 3005435 h 6858000"/>
              <a:gd name="connsiteX271" fmla="*/ 5519779 w 7467600"/>
              <a:gd name="connsiteY271" fmla="*/ 4359223 h 6858000"/>
              <a:gd name="connsiteX272" fmla="*/ 5520293 w 7467600"/>
              <a:gd name="connsiteY272" fmla="*/ 4360602 h 6858000"/>
              <a:gd name="connsiteX273" fmla="*/ 5767221 w 7467600"/>
              <a:gd name="connsiteY273" fmla="*/ 4665564 h 6858000"/>
              <a:gd name="connsiteX274" fmla="*/ 6937169 w 7467600"/>
              <a:gd name="connsiteY274" fmla="*/ 4815941 h 6858000"/>
              <a:gd name="connsiteX275" fmla="*/ 6953922 w 7467600"/>
              <a:gd name="connsiteY275" fmla="*/ 4890068 h 6858000"/>
              <a:gd name="connsiteX276" fmla="*/ 6071359 w 7467600"/>
              <a:gd name="connsiteY276" fmla="*/ 4770770 h 6858000"/>
              <a:gd name="connsiteX277" fmla="*/ 6038839 w 7467600"/>
              <a:gd name="connsiteY277" fmla="*/ 4764474 h 6858000"/>
              <a:gd name="connsiteX278" fmla="*/ 6038706 w 7467600"/>
              <a:gd name="connsiteY278" fmla="*/ 4763847 h 6858000"/>
              <a:gd name="connsiteX279" fmla="*/ 6037784 w 7467600"/>
              <a:gd name="connsiteY279" fmla="*/ 4764270 h 6858000"/>
              <a:gd name="connsiteX280" fmla="*/ 6038839 w 7467600"/>
              <a:gd name="connsiteY280" fmla="*/ 4764474 h 6858000"/>
              <a:gd name="connsiteX281" fmla="*/ 6040338 w 7467600"/>
              <a:gd name="connsiteY281" fmla="*/ 4771418 h 6858000"/>
              <a:gd name="connsiteX282" fmla="*/ 6024488 w 7467600"/>
              <a:gd name="connsiteY282" fmla="*/ 4809903 h 6858000"/>
              <a:gd name="connsiteX283" fmla="*/ 5599771 w 7467600"/>
              <a:gd name="connsiteY283" fmla="*/ 5509652 h 6858000"/>
              <a:gd name="connsiteX284" fmla="*/ 5548843 w 7467600"/>
              <a:gd name="connsiteY284" fmla="*/ 5563845 h 6858000"/>
              <a:gd name="connsiteX285" fmla="*/ 5940952 w 7467600"/>
              <a:gd name="connsiteY285" fmla="*/ 6250028 h 6858000"/>
              <a:gd name="connsiteX286" fmla="*/ 6043441 w 7467600"/>
              <a:gd name="connsiteY286" fmla="*/ 6665847 h 6858000"/>
              <a:gd name="connsiteX287" fmla="*/ 6093432 w 7467600"/>
              <a:gd name="connsiteY287" fmla="*/ 6858000 h 6858000"/>
              <a:gd name="connsiteX288" fmla="*/ 6034344 w 7467600"/>
              <a:gd name="connsiteY288" fmla="*/ 6858000 h 6858000"/>
              <a:gd name="connsiteX289" fmla="*/ 6026679 w 7467600"/>
              <a:gd name="connsiteY289" fmla="*/ 6836959 h 6858000"/>
              <a:gd name="connsiteX290" fmla="*/ 5800441 w 7467600"/>
              <a:gd name="connsiteY290" fmla="*/ 6335286 h 6858000"/>
              <a:gd name="connsiteX291" fmla="*/ 5526562 w 7467600"/>
              <a:gd name="connsiteY291" fmla="*/ 5705388 h 6858000"/>
              <a:gd name="connsiteX292" fmla="*/ 5519640 w 7467600"/>
              <a:gd name="connsiteY292" fmla="*/ 5683774 h 6858000"/>
              <a:gd name="connsiteX293" fmla="*/ 5844559 w 7467600"/>
              <a:gd name="connsiteY293" fmla="*/ 6553349 h 6858000"/>
              <a:gd name="connsiteX294" fmla="*/ 5975994 w 7467600"/>
              <a:gd name="connsiteY294" fmla="*/ 6858000 h 6858000"/>
              <a:gd name="connsiteX295" fmla="*/ 5898547 w 7467600"/>
              <a:gd name="connsiteY295" fmla="*/ 6858000 h 6858000"/>
              <a:gd name="connsiteX296" fmla="*/ 5682041 w 7467600"/>
              <a:gd name="connsiteY296" fmla="*/ 6355860 h 6858000"/>
              <a:gd name="connsiteX297" fmla="*/ 5461758 w 7467600"/>
              <a:gd name="connsiteY297" fmla="*/ 5820220 h 6858000"/>
              <a:gd name="connsiteX298" fmla="*/ 5237282 w 7467600"/>
              <a:gd name="connsiteY298" fmla="*/ 6579086 h 6858000"/>
              <a:gd name="connsiteX299" fmla="*/ 5115009 w 7467600"/>
              <a:gd name="connsiteY299" fmla="*/ 6858000 h 6858000"/>
              <a:gd name="connsiteX300" fmla="*/ 5028074 w 7467600"/>
              <a:gd name="connsiteY300" fmla="*/ 6858000 h 6858000"/>
              <a:gd name="connsiteX301" fmla="*/ 5079508 w 7467600"/>
              <a:gd name="connsiteY301" fmla="*/ 6749074 h 6858000"/>
              <a:gd name="connsiteX302" fmla="*/ 5371846 w 7467600"/>
              <a:gd name="connsiteY302" fmla="*/ 5924413 h 6858000"/>
              <a:gd name="connsiteX303" fmla="*/ 5270512 w 7467600"/>
              <a:gd name="connsiteY303" fmla="*/ 6138975 h 6858000"/>
              <a:gd name="connsiteX304" fmla="*/ 5062409 w 7467600"/>
              <a:gd name="connsiteY304" fmla="*/ 6653544 h 6858000"/>
              <a:gd name="connsiteX305" fmla="*/ 5036628 w 7467600"/>
              <a:gd name="connsiteY305" fmla="*/ 6754247 h 6858000"/>
              <a:gd name="connsiteX306" fmla="*/ 5009112 w 7467600"/>
              <a:gd name="connsiteY306" fmla="*/ 6858000 h 6858000"/>
              <a:gd name="connsiteX307" fmla="*/ 4976679 w 7467600"/>
              <a:gd name="connsiteY307" fmla="*/ 6858000 h 6858000"/>
              <a:gd name="connsiteX308" fmla="*/ 5006537 w 7467600"/>
              <a:gd name="connsiteY308" fmla="*/ 6747068 h 6858000"/>
              <a:gd name="connsiteX309" fmla="*/ 5032723 w 7467600"/>
              <a:gd name="connsiteY309" fmla="*/ 6644957 h 6858000"/>
              <a:gd name="connsiteX310" fmla="*/ 5242949 w 7467600"/>
              <a:gd name="connsiteY310" fmla="*/ 6125175 h 6858000"/>
              <a:gd name="connsiteX311" fmla="*/ 5286321 w 7467600"/>
              <a:gd name="connsiteY311" fmla="*/ 6033555 h 6858000"/>
              <a:gd name="connsiteX312" fmla="*/ 5008210 w 7467600"/>
              <a:gd name="connsiteY312" fmla="*/ 6649194 h 6858000"/>
              <a:gd name="connsiteX313" fmla="*/ 4986321 w 7467600"/>
              <a:gd name="connsiteY313" fmla="*/ 6765687 h 6858000"/>
              <a:gd name="connsiteX314" fmla="*/ 4973474 w 7467600"/>
              <a:gd name="connsiteY314" fmla="*/ 6858000 h 6858000"/>
              <a:gd name="connsiteX315" fmla="*/ 4907178 w 7467600"/>
              <a:gd name="connsiteY315" fmla="*/ 6858000 h 6858000"/>
              <a:gd name="connsiteX316" fmla="*/ 4910810 w 7467600"/>
              <a:gd name="connsiteY316" fmla="*/ 6829660 h 6858000"/>
              <a:gd name="connsiteX317" fmla="*/ 4987461 w 7467600"/>
              <a:gd name="connsiteY317" fmla="*/ 6432994 h 6858000"/>
              <a:gd name="connsiteX318" fmla="*/ 5179262 w 7467600"/>
              <a:gd name="connsiteY318" fmla="*/ 6035044 h 6858000"/>
              <a:gd name="connsiteX319" fmla="*/ 4689678 w 7467600"/>
              <a:gd name="connsiteY319" fmla="*/ 6440241 h 6858000"/>
              <a:gd name="connsiteX320" fmla="*/ 4477543 w 7467600"/>
              <a:gd name="connsiteY320" fmla="*/ 6674836 h 6858000"/>
              <a:gd name="connsiteX321" fmla="*/ 4329957 w 7467600"/>
              <a:gd name="connsiteY321" fmla="*/ 6858000 h 6858000"/>
              <a:gd name="connsiteX322" fmla="*/ 4218595 w 7467600"/>
              <a:gd name="connsiteY322" fmla="*/ 6858000 h 6858000"/>
              <a:gd name="connsiteX323" fmla="*/ 4368888 w 7467600"/>
              <a:gd name="connsiteY323" fmla="*/ 6668412 h 6858000"/>
              <a:gd name="connsiteX324" fmla="*/ 4563091 w 7467600"/>
              <a:gd name="connsiteY324" fmla="*/ 6442508 h 6858000"/>
              <a:gd name="connsiteX325" fmla="*/ 5387324 w 7467600"/>
              <a:gd name="connsiteY325" fmla="*/ 5705830 h 6858000"/>
              <a:gd name="connsiteX326" fmla="*/ 5073620 w 7467600"/>
              <a:gd name="connsiteY326" fmla="*/ 5955437 h 6858000"/>
              <a:gd name="connsiteX327" fmla="*/ 4689789 w 7467600"/>
              <a:gd name="connsiteY327" fmla="*/ 6268382 h 6858000"/>
              <a:gd name="connsiteX328" fmla="*/ 4418722 w 7467600"/>
              <a:gd name="connsiteY328" fmla="*/ 6570886 h 6858000"/>
              <a:gd name="connsiteX329" fmla="*/ 4214944 w 7467600"/>
              <a:gd name="connsiteY329" fmla="*/ 6858000 h 6858000"/>
              <a:gd name="connsiteX330" fmla="*/ 4177898 w 7467600"/>
              <a:gd name="connsiteY330" fmla="*/ 6858000 h 6858000"/>
              <a:gd name="connsiteX331" fmla="*/ 4391597 w 7467600"/>
              <a:gd name="connsiteY331" fmla="*/ 6556370 h 6858000"/>
              <a:gd name="connsiteX332" fmla="*/ 4668889 w 7467600"/>
              <a:gd name="connsiteY332" fmla="*/ 6246399 h 6858000"/>
              <a:gd name="connsiteX333" fmla="*/ 5055427 w 7467600"/>
              <a:gd name="connsiteY333" fmla="*/ 5931476 h 6858000"/>
              <a:gd name="connsiteX334" fmla="*/ 5371814 w 7467600"/>
              <a:gd name="connsiteY334" fmla="*/ 5678975 h 6858000"/>
              <a:gd name="connsiteX335" fmla="*/ 4987918 w 7467600"/>
              <a:gd name="connsiteY335" fmla="*/ 5838701 h 6858000"/>
              <a:gd name="connsiteX336" fmla="*/ 4317146 w 7467600"/>
              <a:gd name="connsiteY336" fmla="*/ 6587716 h 6858000"/>
              <a:gd name="connsiteX337" fmla="*/ 4171627 w 7467600"/>
              <a:gd name="connsiteY337" fmla="*/ 6858000 h 6858000"/>
              <a:gd name="connsiteX338" fmla="*/ 4081585 w 7467600"/>
              <a:gd name="connsiteY338" fmla="*/ 6858000 h 6858000"/>
              <a:gd name="connsiteX339" fmla="*/ 4238603 w 7467600"/>
              <a:gd name="connsiteY339" fmla="*/ 6559341 h 6858000"/>
              <a:gd name="connsiteX340" fmla="*/ 4778333 w 7467600"/>
              <a:gd name="connsiteY340" fmla="*/ 5873626 h 6858000"/>
              <a:gd name="connsiteX341" fmla="*/ 5414185 w 7467600"/>
              <a:gd name="connsiteY341" fmla="*/ 5573882 h 6858000"/>
              <a:gd name="connsiteX342" fmla="*/ 5959648 w 7467600"/>
              <a:gd name="connsiteY342" fmla="*/ 4760797 h 6858000"/>
              <a:gd name="connsiteX343" fmla="*/ 5355019 w 7467600"/>
              <a:gd name="connsiteY343" fmla="*/ 4734672 h 6858000"/>
              <a:gd name="connsiteX344" fmla="*/ 5083565 w 7467600"/>
              <a:gd name="connsiteY344" fmla="*/ 5179121 h 6858000"/>
              <a:gd name="connsiteX345" fmla="*/ 4713577 w 7467600"/>
              <a:gd name="connsiteY345" fmla="*/ 5616803 h 6858000"/>
              <a:gd name="connsiteX346" fmla="*/ 3989559 w 7467600"/>
              <a:gd name="connsiteY346" fmla="*/ 6145945 h 6858000"/>
              <a:gd name="connsiteX347" fmla="*/ 3939824 w 7467600"/>
              <a:gd name="connsiteY347" fmla="*/ 6066900 h 6858000"/>
              <a:gd name="connsiteX348" fmla="*/ 4584537 w 7467600"/>
              <a:gd name="connsiteY348" fmla="*/ 5324826 h 6858000"/>
              <a:gd name="connsiteX349" fmla="*/ 5037105 w 7467600"/>
              <a:gd name="connsiteY349" fmla="*/ 5088765 h 6858000"/>
              <a:gd name="connsiteX350" fmla="*/ 5039930 w 7467600"/>
              <a:gd name="connsiteY350" fmla="*/ 5089585 h 6858000"/>
              <a:gd name="connsiteX351" fmla="*/ 5263764 w 7467600"/>
              <a:gd name="connsiteY351" fmla="*/ 4735525 h 6858000"/>
              <a:gd name="connsiteX352" fmla="*/ 4086300 w 7467600"/>
              <a:gd name="connsiteY352" fmla="*/ 4884599 h 6858000"/>
              <a:gd name="connsiteX353" fmla="*/ 4085485 w 7467600"/>
              <a:gd name="connsiteY353" fmla="*/ 4899070 h 6858000"/>
              <a:gd name="connsiteX354" fmla="*/ 3871915 w 7467600"/>
              <a:gd name="connsiteY354" fmla="*/ 5253645 h 6858000"/>
              <a:gd name="connsiteX355" fmla="*/ 3799374 w 7467600"/>
              <a:gd name="connsiteY355" fmla="*/ 5466127 h 6858000"/>
              <a:gd name="connsiteX356" fmla="*/ 3498850 w 7467600"/>
              <a:gd name="connsiteY356" fmla="*/ 6661888 h 6858000"/>
              <a:gd name="connsiteX357" fmla="*/ 3399216 w 7467600"/>
              <a:gd name="connsiteY357" fmla="*/ 6858000 h 6858000"/>
              <a:gd name="connsiteX358" fmla="*/ 3303688 w 7467600"/>
              <a:gd name="connsiteY358" fmla="*/ 6858000 h 6858000"/>
              <a:gd name="connsiteX359" fmla="*/ 3391774 w 7467600"/>
              <a:gd name="connsiteY359" fmla="*/ 6697181 h 6858000"/>
              <a:gd name="connsiteX360" fmla="*/ 3735540 w 7467600"/>
              <a:gd name="connsiteY360" fmla="*/ 5546923 h 6858000"/>
              <a:gd name="connsiteX361" fmla="*/ 3729438 w 7467600"/>
              <a:gd name="connsiteY361" fmla="*/ 5569058 h 6858000"/>
              <a:gd name="connsiteX362" fmla="*/ 3707782 w 7467600"/>
              <a:gd name="connsiteY362" fmla="*/ 5644908 h 6858000"/>
              <a:gd name="connsiteX363" fmla="*/ 3583827 w 7467600"/>
              <a:gd name="connsiteY363" fmla="*/ 6039215 h 6858000"/>
              <a:gd name="connsiteX364" fmla="*/ 3547861 w 7467600"/>
              <a:gd name="connsiteY364" fmla="*/ 6129609 h 6858000"/>
              <a:gd name="connsiteX365" fmla="*/ 3490905 w 7467600"/>
              <a:gd name="connsiteY365" fmla="*/ 6277660 h 6858000"/>
              <a:gd name="connsiteX366" fmla="*/ 3455859 w 7467600"/>
              <a:gd name="connsiteY366" fmla="*/ 6391301 h 6858000"/>
              <a:gd name="connsiteX367" fmla="*/ 3429112 w 7467600"/>
              <a:gd name="connsiteY367" fmla="*/ 6479469 h 6858000"/>
              <a:gd name="connsiteX368" fmla="*/ 3304862 w 7467600"/>
              <a:gd name="connsiteY368" fmla="*/ 6796476 h 6858000"/>
              <a:gd name="connsiteX369" fmla="*/ 3276071 w 7467600"/>
              <a:gd name="connsiteY369" fmla="*/ 6858000 h 6858000"/>
              <a:gd name="connsiteX370" fmla="*/ 3240805 w 7467600"/>
              <a:gd name="connsiteY370" fmla="*/ 6858000 h 6858000"/>
              <a:gd name="connsiteX371" fmla="*/ 3275917 w 7467600"/>
              <a:gd name="connsiteY371" fmla="*/ 6783192 h 6858000"/>
              <a:gd name="connsiteX372" fmla="*/ 3399358 w 7467600"/>
              <a:gd name="connsiteY372" fmla="*/ 6469011 h 6858000"/>
              <a:gd name="connsiteX373" fmla="*/ 3425650 w 7467600"/>
              <a:gd name="connsiteY373" fmla="*/ 6381333 h 6858000"/>
              <a:gd name="connsiteX374" fmla="*/ 3460661 w 7467600"/>
              <a:gd name="connsiteY374" fmla="*/ 6266763 h 6858000"/>
              <a:gd name="connsiteX375" fmla="*/ 3518021 w 7467600"/>
              <a:gd name="connsiteY375" fmla="*/ 6117298 h 6858000"/>
              <a:gd name="connsiteX376" fmla="*/ 3554035 w 7467600"/>
              <a:gd name="connsiteY376" fmla="*/ 6027832 h 6858000"/>
              <a:gd name="connsiteX377" fmla="*/ 3677174 w 7467600"/>
              <a:gd name="connsiteY377" fmla="*/ 5636351 h 6858000"/>
              <a:gd name="connsiteX378" fmla="*/ 3698819 w 7467600"/>
              <a:gd name="connsiteY378" fmla="*/ 5560503 h 6858000"/>
              <a:gd name="connsiteX379" fmla="*/ 3702094 w 7467600"/>
              <a:gd name="connsiteY379" fmla="*/ 5549194 h 6858000"/>
              <a:gd name="connsiteX380" fmla="*/ 3398355 w 7467600"/>
              <a:gd name="connsiteY380" fmla="*/ 6094603 h 6858000"/>
              <a:gd name="connsiteX381" fmla="*/ 3193941 w 7467600"/>
              <a:gd name="connsiteY381" fmla="*/ 6798775 h 6858000"/>
              <a:gd name="connsiteX382" fmla="*/ 3184140 w 7467600"/>
              <a:gd name="connsiteY382" fmla="*/ 6858000 h 6858000"/>
              <a:gd name="connsiteX383" fmla="*/ 3099978 w 7467600"/>
              <a:gd name="connsiteY383" fmla="*/ 6858000 h 6858000"/>
              <a:gd name="connsiteX384" fmla="*/ 3101556 w 7467600"/>
              <a:gd name="connsiteY384" fmla="*/ 6843337 h 6858000"/>
              <a:gd name="connsiteX385" fmla="*/ 3370162 w 7467600"/>
              <a:gd name="connsiteY385" fmla="*/ 5785550 h 6858000"/>
              <a:gd name="connsiteX386" fmla="*/ 3746477 w 7467600"/>
              <a:gd name="connsiteY386" fmla="*/ 5377889 h 6858000"/>
              <a:gd name="connsiteX387" fmla="*/ 3863399 w 7467600"/>
              <a:gd name="connsiteY387" fmla="*/ 5087257 h 6858000"/>
              <a:gd name="connsiteX388" fmla="*/ 3968712 w 7467600"/>
              <a:gd name="connsiteY388" fmla="*/ 4913989 h 6858000"/>
              <a:gd name="connsiteX389" fmla="*/ 2792390 w 7467600"/>
              <a:gd name="connsiteY389" fmla="*/ 5382974 h 6858000"/>
              <a:gd name="connsiteX390" fmla="*/ 2714982 w 7467600"/>
              <a:gd name="connsiteY390" fmla="*/ 5427051 h 6858000"/>
              <a:gd name="connsiteX391" fmla="*/ 2813361 w 7467600"/>
              <a:gd name="connsiteY391" fmla="*/ 6023912 h 6858000"/>
              <a:gd name="connsiteX392" fmla="*/ 2688430 w 7467600"/>
              <a:gd name="connsiteY392" fmla="*/ 6801564 h 6858000"/>
              <a:gd name="connsiteX393" fmla="*/ 2629626 w 7467600"/>
              <a:gd name="connsiteY393" fmla="*/ 6763394 h 6858000"/>
              <a:gd name="connsiteX394" fmla="*/ 2565328 w 7467600"/>
              <a:gd name="connsiteY394" fmla="*/ 5516399 h 6858000"/>
              <a:gd name="connsiteX395" fmla="*/ 1922999 w 7467600"/>
              <a:gd name="connsiteY395" fmla="*/ 5980343 h 6858000"/>
              <a:gd name="connsiteX396" fmla="*/ 1950261 w 7467600"/>
              <a:gd name="connsiteY396" fmla="*/ 6405858 h 6858000"/>
              <a:gd name="connsiteX397" fmla="*/ 2365554 w 7467600"/>
              <a:gd name="connsiteY397" fmla="*/ 6759107 h 6858000"/>
              <a:gd name="connsiteX398" fmla="*/ 2424142 w 7467600"/>
              <a:gd name="connsiteY398" fmla="*/ 6858000 h 6858000"/>
              <a:gd name="connsiteX399" fmla="*/ 2395994 w 7467600"/>
              <a:gd name="connsiteY399" fmla="*/ 6858000 h 6858000"/>
              <a:gd name="connsiteX400" fmla="*/ 2392863 w 7467600"/>
              <a:gd name="connsiteY400" fmla="*/ 6852964 h 6858000"/>
              <a:gd name="connsiteX401" fmla="*/ 2017589 w 7467600"/>
              <a:gd name="connsiteY401" fmla="*/ 6493982 h 6858000"/>
              <a:gd name="connsiteX402" fmla="*/ 2147336 w 7467600"/>
              <a:gd name="connsiteY402" fmla="*/ 6594052 h 6858000"/>
              <a:gd name="connsiteX403" fmla="*/ 2207047 w 7467600"/>
              <a:gd name="connsiteY403" fmla="*/ 6654540 h 6858000"/>
              <a:gd name="connsiteX404" fmla="*/ 2299106 w 7467600"/>
              <a:gd name="connsiteY404" fmla="*/ 6778931 h 6858000"/>
              <a:gd name="connsiteX405" fmla="*/ 2314430 w 7467600"/>
              <a:gd name="connsiteY405" fmla="*/ 6801144 h 6858000"/>
              <a:gd name="connsiteX406" fmla="*/ 2352406 w 7467600"/>
              <a:gd name="connsiteY406" fmla="*/ 6858000 h 6858000"/>
              <a:gd name="connsiteX407" fmla="*/ 2314492 w 7467600"/>
              <a:gd name="connsiteY407" fmla="*/ 6858000 h 6858000"/>
              <a:gd name="connsiteX408" fmla="*/ 2288095 w 7467600"/>
              <a:gd name="connsiteY408" fmla="*/ 6818030 h 6858000"/>
              <a:gd name="connsiteX409" fmla="*/ 2272768 w 7467600"/>
              <a:gd name="connsiteY409" fmla="*/ 6795822 h 6858000"/>
              <a:gd name="connsiteX410" fmla="*/ 2182715 w 7467600"/>
              <a:gd name="connsiteY410" fmla="*/ 6675071 h 6858000"/>
              <a:gd name="connsiteX411" fmla="*/ 2032061 w 7467600"/>
              <a:gd name="connsiteY411" fmla="*/ 6541380 h 6858000"/>
              <a:gd name="connsiteX412" fmla="*/ 2257220 w 7467600"/>
              <a:gd name="connsiteY412" fmla="*/ 6826257 h 6858000"/>
              <a:gd name="connsiteX413" fmla="*/ 2281324 w 7467600"/>
              <a:gd name="connsiteY413" fmla="*/ 6858000 h 6858000"/>
              <a:gd name="connsiteX414" fmla="*/ 2242860 w 7467600"/>
              <a:gd name="connsiteY414" fmla="*/ 6858000 h 6858000"/>
              <a:gd name="connsiteX415" fmla="*/ 2232818 w 7467600"/>
              <a:gd name="connsiteY415" fmla="*/ 6844926 h 6858000"/>
              <a:gd name="connsiteX416" fmla="*/ 1990172 w 7467600"/>
              <a:gd name="connsiteY416" fmla="*/ 6542121 h 6858000"/>
              <a:gd name="connsiteX417" fmla="*/ 2124090 w 7467600"/>
              <a:gd name="connsiteY417" fmla="*/ 6761017 h 6858000"/>
              <a:gd name="connsiteX418" fmla="*/ 2200380 w 7467600"/>
              <a:gd name="connsiteY418" fmla="*/ 6858000 h 6858000"/>
              <a:gd name="connsiteX419" fmla="*/ 2147507 w 7467600"/>
              <a:gd name="connsiteY419" fmla="*/ 6858000 h 6858000"/>
              <a:gd name="connsiteX420" fmla="*/ 2070668 w 7467600"/>
              <a:gd name="connsiteY420" fmla="*/ 6761520 h 6858000"/>
              <a:gd name="connsiteX421" fmla="*/ 1975142 w 7467600"/>
              <a:gd name="connsiteY421" fmla="*/ 6585570 h 6858000"/>
              <a:gd name="connsiteX422" fmla="*/ 2050035 w 7467600"/>
              <a:gd name="connsiteY422" fmla="*/ 6813345 h 6858000"/>
              <a:gd name="connsiteX423" fmla="*/ 2063025 w 7467600"/>
              <a:gd name="connsiteY423" fmla="*/ 6858000 h 6858000"/>
              <a:gd name="connsiteX424" fmla="*/ 2021675 w 7467600"/>
              <a:gd name="connsiteY424" fmla="*/ 6858000 h 6858000"/>
              <a:gd name="connsiteX425" fmla="*/ 2019308 w 7467600"/>
              <a:gd name="connsiteY425" fmla="*/ 6847118 h 6858000"/>
              <a:gd name="connsiteX426" fmla="*/ 1938835 w 7467600"/>
              <a:gd name="connsiteY426" fmla="*/ 6551160 h 6858000"/>
              <a:gd name="connsiteX427" fmla="*/ 1953230 w 7467600"/>
              <a:gd name="connsiteY427" fmla="*/ 6759699 h 6858000"/>
              <a:gd name="connsiteX428" fmla="*/ 1956763 w 7467600"/>
              <a:gd name="connsiteY428" fmla="*/ 6778191 h 6858000"/>
              <a:gd name="connsiteX429" fmla="*/ 1967925 w 7467600"/>
              <a:gd name="connsiteY429" fmla="*/ 6858000 h 6858000"/>
              <a:gd name="connsiteX430" fmla="*/ 1936622 w 7467600"/>
              <a:gd name="connsiteY430" fmla="*/ 6858000 h 6858000"/>
              <a:gd name="connsiteX431" fmla="*/ 1926261 w 7467600"/>
              <a:gd name="connsiteY431" fmla="*/ 6784064 h 6858000"/>
              <a:gd name="connsiteX432" fmla="*/ 1922724 w 7467600"/>
              <a:gd name="connsiteY432" fmla="*/ 6765577 h 6858000"/>
              <a:gd name="connsiteX433" fmla="*/ 1904650 w 7467600"/>
              <a:gd name="connsiteY433" fmla="*/ 6639616 h 6858000"/>
              <a:gd name="connsiteX434" fmla="*/ 1885273 w 7467600"/>
              <a:gd name="connsiteY434" fmla="*/ 6858000 h 6858000"/>
              <a:gd name="connsiteX435" fmla="*/ 1854363 w 7467600"/>
              <a:gd name="connsiteY435" fmla="*/ 6858000 h 6858000"/>
              <a:gd name="connsiteX436" fmla="*/ 1880391 w 7467600"/>
              <a:gd name="connsiteY436" fmla="*/ 6603796 h 6858000"/>
              <a:gd name="connsiteX437" fmla="*/ 1818273 w 7467600"/>
              <a:gd name="connsiteY437" fmla="*/ 6715729 h 6858000"/>
              <a:gd name="connsiteX438" fmla="*/ 1794691 w 7467600"/>
              <a:gd name="connsiteY438" fmla="*/ 6843239 h 6858000"/>
              <a:gd name="connsiteX439" fmla="*/ 1794914 w 7467600"/>
              <a:gd name="connsiteY439" fmla="*/ 6858000 h 6858000"/>
              <a:gd name="connsiteX440" fmla="*/ 1746128 w 7467600"/>
              <a:gd name="connsiteY440" fmla="*/ 6858000 h 6858000"/>
              <a:gd name="connsiteX441" fmla="*/ 1753934 w 7467600"/>
              <a:gd name="connsiteY441" fmla="*/ 6724796 h 6858000"/>
              <a:gd name="connsiteX442" fmla="*/ 1792053 w 7467600"/>
              <a:gd name="connsiteY442" fmla="*/ 6572396 h 6858000"/>
              <a:gd name="connsiteX443" fmla="*/ 1862248 w 7467600"/>
              <a:gd name="connsiteY443" fmla="*/ 6266397 h 6858000"/>
              <a:gd name="connsiteX444" fmla="*/ 1862250 w 7467600"/>
              <a:gd name="connsiteY444" fmla="*/ 6033531 h 6858000"/>
              <a:gd name="connsiteX445" fmla="*/ 1211999 w 7467600"/>
              <a:gd name="connsiteY445" fmla="*/ 6683610 h 6858000"/>
              <a:gd name="connsiteX446" fmla="*/ 1213266 w 7467600"/>
              <a:gd name="connsiteY446" fmla="*/ 6691947 h 6858000"/>
              <a:gd name="connsiteX447" fmla="*/ 1203370 w 7467600"/>
              <a:gd name="connsiteY447" fmla="*/ 6850676 h 6858000"/>
              <a:gd name="connsiteX448" fmla="*/ 1203671 w 7467600"/>
              <a:gd name="connsiteY448" fmla="*/ 6858000 h 6858000"/>
              <a:gd name="connsiteX449" fmla="*/ 1143180 w 7467600"/>
              <a:gd name="connsiteY449" fmla="*/ 6858000 h 6858000"/>
              <a:gd name="connsiteX450" fmla="*/ 1142176 w 7467600"/>
              <a:gd name="connsiteY450" fmla="*/ 6766045 h 6858000"/>
              <a:gd name="connsiteX451" fmla="*/ 1067484 w 7467600"/>
              <a:gd name="connsiteY451" fmla="*/ 6858000 h 6858000"/>
              <a:gd name="connsiteX452" fmla="*/ 953928 w 7467600"/>
              <a:gd name="connsiteY452" fmla="*/ 6858000 h 6858000"/>
              <a:gd name="connsiteX453" fmla="*/ 959715 w 7467600"/>
              <a:gd name="connsiteY453" fmla="*/ 6850185 h 6858000"/>
              <a:gd name="connsiteX454" fmla="*/ 1483788 w 7467600"/>
              <a:gd name="connsiteY454" fmla="*/ 6259174 h 6858000"/>
              <a:gd name="connsiteX455" fmla="*/ 1100671 w 7467600"/>
              <a:gd name="connsiteY455" fmla="*/ 6252137 h 6858000"/>
              <a:gd name="connsiteX456" fmla="*/ 1090144 w 7467600"/>
              <a:gd name="connsiteY456" fmla="*/ 6256748 h 6858000"/>
              <a:gd name="connsiteX457" fmla="*/ 1095872 w 7467600"/>
              <a:gd name="connsiteY457" fmla="*/ 6271892 h 6858000"/>
              <a:gd name="connsiteX458" fmla="*/ 262785 w 7467600"/>
              <a:gd name="connsiteY458" fmla="*/ 6845450 h 6858000"/>
              <a:gd name="connsiteX459" fmla="*/ 209968 w 7467600"/>
              <a:gd name="connsiteY459" fmla="*/ 6770713 h 6858000"/>
              <a:gd name="connsiteX460" fmla="*/ 873460 w 7467600"/>
              <a:gd name="connsiteY460" fmla="*/ 6253768 h 6858000"/>
              <a:gd name="connsiteX461" fmla="*/ 192686 w 7467600"/>
              <a:gd name="connsiteY461" fmla="*/ 5849257 h 6858000"/>
              <a:gd name="connsiteX462" fmla="*/ 4696 w 7467600"/>
              <a:gd name="connsiteY462" fmla="*/ 5697668 h 6858000"/>
              <a:gd name="connsiteX463" fmla="*/ 0 w 7467600"/>
              <a:gd name="connsiteY463" fmla="*/ 5689984 h 6858000"/>
              <a:gd name="connsiteX464" fmla="*/ 0 w 7467600"/>
              <a:gd name="connsiteY464" fmla="*/ 5513472 h 6858000"/>
              <a:gd name="connsiteX465" fmla="*/ 174101 w 7467600"/>
              <a:gd name="connsiteY465" fmla="*/ 5620277 h 6858000"/>
              <a:gd name="connsiteX466" fmla="*/ 891800 w 7467600"/>
              <a:gd name="connsiteY466" fmla="*/ 6036935 h 6858000"/>
              <a:gd name="connsiteX467" fmla="*/ 1072219 w 7467600"/>
              <a:gd name="connsiteY467" fmla="*/ 6169443 h 6858000"/>
              <a:gd name="connsiteX468" fmla="*/ 1074117 w 7467600"/>
              <a:gd name="connsiteY468" fmla="*/ 6170301 h 6858000"/>
              <a:gd name="connsiteX469" fmla="*/ 1083114 w 7467600"/>
              <a:gd name="connsiteY469" fmla="*/ 6174131 h 6858000"/>
              <a:gd name="connsiteX470" fmla="*/ 1543010 w 7467600"/>
              <a:gd name="connsiteY470" fmla="*/ 6191140 h 6858000"/>
              <a:gd name="connsiteX471" fmla="*/ 1551080 w 7467600"/>
              <a:gd name="connsiteY471" fmla="*/ 6195006 h 6858000"/>
              <a:gd name="connsiteX472" fmla="*/ 2345443 w 7467600"/>
              <a:gd name="connsiteY472" fmla="*/ 5549882 h 6858000"/>
              <a:gd name="connsiteX473" fmla="*/ 1721499 w 7467600"/>
              <a:gd name="connsiteY473" fmla="*/ 5599969 h 6858000"/>
              <a:gd name="connsiteX474" fmla="*/ 767716 w 7467600"/>
              <a:gd name="connsiteY474" fmla="*/ 5472768 h 6858000"/>
              <a:gd name="connsiteX475" fmla="*/ 722147 w 7467600"/>
              <a:gd name="connsiteY475" fmla="*/ 5393091 h 6858000"/>
              <a:gd name="connsiteX476" fmla="*/ 1485552 w 7467600"/>
              <a:gd name="connsiteY476" fmla="*/ 5313202 h 6858000"/>
              <a:gd name="connsiteX477" fmla="*/ 2143004 w 7467600"/>
              <a:gd name="connsiteY477" fmla="*/ 5402420 h 6858000"/>
              <a:gd name="connsiteX478" fmla="*/ 1933391 w 7467600"/>
              <a:gd name="connsiteY478" fmla="*/ 5156971 h 6858000"/>
              <a:gd name="connsiteX479" fmla="*/ 1827118 w 7467600"/>
              <a:gd name="connsiteY479" fmla="*/ 4968410 h 6858000"/>
              <a:gd name="connsiteX480" fmla="*/ 1837349 w 7467600"/>
              <a:gd name="connsiteY480" fmla="*/ 4956357 h 6858000"/>
              <a:gd name="connsiteX481" fmla="*/ 2162835 w 7467600"/>
              <a:gd name="connsiteY481" fmla="*/ 5187853 h 6858000"/>
              <a:gd name="connsiteX482" fmla="*/ 2257167 w 7467600"/>
              <a:gd name="connsiteY482" fmla="*/ 5462123 h 6858000"/>
              <a:gd name="connsiteX483" fmla="*/ 2261598 w 7467600"/>
              <a:gd name="connsiteY483" fmla="*/ 5467998 h 6858000"/>
              <a:gd name="connsiteX484" fmla="*/ 2437177 w 7467600"/>
              <a:gd name="connsiteY484" fmla="*/ 5479608 h 6858000"/>
              <a:gd name="connsiteX485" fmla="*/ 2445247 w 7467600"/>
              <a:gd name="connsiteY485" fmla="*/ 5483476 h 6858000"/>
              <a:gd name="connsiteX486" fmla="*/ 2743626 w 7467600"/>
              <a:gd name="connsiteY486" fmla="*/ 5304819 h 6858000"/>
              <a:gd name="connsiteX487" fmla="*/ 3048102 w 7467600"/>
              <a:gd name="connsiteY487" fmla="*/ 5150595 h 6858000"/>
              <a:gd name="connsiteX488" fmla="*/ 1799414 w 7467600"/>
              <a:gd name="connsiteY488" fmla="*/ 4694732 h 6858000"/>
              <a:gd name="connsiteX489" fmla="*/ 1771735 w 7467600"/>
              <a:gd name="connsiteY489" fmla="*/ 4619929 h 6858000"/>
              <a:gd name="connsiteX490" fmla="*/ 3104273 w 7467600"/>
              <a:gd name="connsiteY490" fmla="*/ 5076159 h 6858000"/>
              <a:gd name="connsiteX491" fmla="*/ 3113245 w 7467600"/>
              <a:gd name="connsiteY491" fmla="*/ 5090705 h 6858000"/>
              <a:gd name="connsiteX492" fmla="*/ 3126294 w 7467600"/>
              <a:gd name="connsiteY492" fmla="*/ 5114400 h 6858000"/>
              <a:gd name="connsiteX493" fmla="*/ 3937433 w 7467600"/>
              <a:gd name="connsiteY493" fmla="*/ 4830473 h 6858000"/>
              <a:gd name="connsiteX494" fmla="*/ 3590475 w 7467600"/>
              <a:gd name="connsiteY494" fmla="*/ 4597974 h 6858000"/>
              <a:gd name="connsiteX495" fmla="*/ 3100264 w 7467600"/>
              <a:gd name="connsiteY495" fmla="*/ 4579845 h 6858000"/>
              <a:gd name="connsiteX496" fmla="*/ 2183576 w 7467600"/>
              <a:gd name="connsiteY496" fmla="*/ 4227150 h 6858000"/>
              <a:gd name="connsiteX497" fmla="*/ 2151029 w 7467600"/>
              <a:gd name="connsiteY497" fmla="*/ 4146947 h 6858000"/>
              <a:gd name="connsiteX498" fmla="*/ 3563434 w 7467600"/>
              <a:gd name="connsiteY498" fmla="*/ 4469115 h 6858000"/>
              <a:gd name="connsiteX499" fmla="*/ 3177952 w 7467600"/>
              <a:gd name="connsiteY499" fmla="*/ 3657386 h 6858000"/>
              <a:gd name="connsiteX500" fmla="*/ 3189263 w 7467600"/>
              <a:gd name="connsiteY500" fmla="*/ 3625726 h 6858000"/>
              <a:gd name="connsiteX501" fmla="*/ 3560912 w 7467600"/>
              <a:gd name="connsiteY501" fmla="*/ 4079863 h 6858000"/>
              <a:gd name="connsiteX502" fmla="*/ 3626636 w 7467600"/>
              <a:gd name="connsiteY502" fmla="*/ 4512230 h 6858000"/>
              <a:gd name="connsiteX503" fmla="*/ 3653088 w 7467600"/>
              <a:gd name="connsiteY503" fmla="*/ 4521417 h 6858000"/>
              <a:gd name="connsiteX504" fmla="*/ 3988128 w 7467600"/>
              <a:gd name="connsiteY504" fmla="*/ 4817267 h 6858000"/>
              <a:gd name="connsiteX505" fmla="*/ 4830582 w 7467600"/>
              <a:gd name="connsiteY505" fmla="*/ 4676000 h 6858000"/>
              <a:gd name="connsiteX506" fmla="*/ 4830100 w 7467600"/>
              <a:gd name="connsiteY506" fmla="*/ 4675554 h 6858000"/>
              <a:gd name="connsiteX507" fmla="*/ 4036318 w 7467600"/>
              <a:gd name="connsiteY507" fmla="*/ 4147013 h 6858000"/>
              <a:gd name="connsiteX508" fmla="*/ 3432098 w 7467600"/>
              <a:gd name="connsiteY508" fmla="*/ 3537312 h 6858000"/>
              <a:gd name="connsiteX509" fmla="*/ 3446761 w 7467600"/>
              <a:gd name="connsiteY509" fmla="*/ 3461278 h 6858000"/>
              <a:gd name="connsiteX510" fmla="*/ 4419733 w 7467600"/>
              <a:gd name="connsiteY510" fmla="*/ 3963555 h 6858000"/>
              <a:gd name="connsiteX511" fmla="*/ 4781371 w 7467600"/>
              <a:gd name="connsiteY511" fmla="*/ 4458604 h 6858000"/>
              <a:gd name="connsiteX512" fmla="*/ 4780440 w 7467600"/>
              <a:gd name="connsiteY512" fmla="*/ 4470290 h 6858000"/>
              <a:gd name="connsiteX513" fmla="*/ 4898954 w 7467600"/>
              <a:gd name="connsiteY513" fmla="*/ 4662092 h 6858000"/>
              <a:gd name="connsiteX514" fmla="*/ 4900699 w 7467600"/>
              <a:gd name="connsiteY514" fmla="*/ 4670867 h 6858000"/>
              <a:gd name="connsiteX515" fmla="*/ 5714511 w 7467600"/>
              <a:gd name="connsiteY515" fmla="*/ 4663483 h 6858000"/>
              <a:gd name="connsiteX516" fmla="*/ 5464793 w 7467600"/>
              <a:gd name="connsiteY516" fmla="*/ 4393556 h 6858000"/>
              <a:gd name="connsiteX517" fmla="*/ 5461897 w 7467600"/>
              <a:gd name="connsiteY517" fmla="*/ 4390879 h 6858000"/>
              <a:gd name="connsiteX518" fmla="*/ 4294126 w 7467600"/>
              <a:gd name="connsiteY518" fmla="*/ 3303048 h 6858000"/>
              <a:gd name="connsiteX519" fmla="*/ 4305321 w 7467600"/>
              <a:gd name="connsiteY519" fmla="*/ 3256953 h 6858000"/>
              <a:gd name="connsiteX520" fmla="*/ 4949299 w 7467600"/>
              <a:gd name="connsiteY520" fmla="*/ 3766336 h 6858000"/>
              <a:gd name="connsiteX521" fmla="*/ 5291452 w 7467600"/>
              <a:gd name="connsiteY521" fmla="*/ 4076801 h 6858000"/>
              <a:gd name="connsiteX522" fmla="*/ 5434998 w 7467600"/>
              <a:gd name="connsiteY522" fmla="*/ 4254100 h 6858000"/>
              <a:gd name="connsiteX523" fmla="*/ 5351015 w 7467600"/>
              <a:gd name="connsiteY523" fmla="*/ 3760989 h 6858000"/>
              <a:gd name="connsiteX524" fmla="*/ 5413780 w 7467600"/>
              <a:gd name="connsiteY524" fmla="*/ 2966265 h 6858000"/>
              <a:gd name="connsiteX525" fmla="*/ 5425627 w 7467600"/>
              <a:gd name="connsiteY525" fmla="*/ 2954192 h 6858000"/>
              <a:gd name="connsiteX526" fmla="*/ 6604735 w 7467600"/>
              <a:gd name="connsiteY526" fmla="*/ 2041381 h 6858000"/>
              <a:gd name="connsiteX527" fmla="*/ 7204487 w 7467600"/>
              <a:gd name="connsiteY527" fmla="*/ 2742112 h 6858000"/>
              <a:gd name="connsiteX528" fmla="*/ 7131592 w 7467600"/>
              <a:gd name="connsiteY528" fmla="*/ 2672096 h 6858000"/>
              <a:gd name="connsiteX529" fmla="*/ 6996344 w 7467600"/>
              <a:gd name="connsiteY529" fmla="*/ 2518310 h 6858000"/>
              <a:gd name="connsiteX530" fmla="*/ 6735495 w 7467600"/>
              <a:gd name="connsiteY530" fmla="*/ 2196890 h 6858000"/>
              <a:gd name="connsiteX531" fmla="*/ 6721901 w 7467600"/>
              <a:gd name="connsiteY531" fmla="*/ 2179274 h 6858000"/>
              <a:gd name="connsiteX532" fmla="*/ 6604735 w 7467600"/>
              <a:gd name="connsiteY532" fmla="*/ 2041381 h 6858000"/>
              <a:gd name="connsiteX533" fmla="*/ 6591670 w 7467600"/>
              <a:gd name="connsiteY533" fmla="*/ 1988277 h 6858000"/>
              <a:gd name="connsiteX534" fmla="*/ 6747349 w 7467600"/>
              <a:gd name="connsiteY534" fmla="*/ 2160069 h 6858000"/>
              <a:gd name="connsiteX535" fmla="*/ 6760943 w 7467600"/>
              <a:gd name="connsiteY535" fmla="*/ 2177686 h 6858000"/>
              <a:gd name="connsiteX536" fmla="*/ 7021065 w 7467600"/>
              <a:gd name="connsiteY536" fmla="*/ 2498102 h 6858000"/>
              <a:gd name="connsiteX537" fmla="*/ 7155223 w 7467600"/>
              <a:gd name="connsiteY537" fmla="*/ 2650386 h 6858000"/>
              <a:gd name="connsiteX538" fmla="*/ 7203167 w 7467600"/>
              <a:gd name="connsiteY538" fmla="*/ 2697288 h 6858000"/>
              <a:gd name="connsiteX539" fmla="*/ 6937703 w 7467600"/>
              <a:gd name="connsiteY539" fmla="*/ 2321981 h 6858000"/>
              <a:gd name="connsiteX540" fmla="*/ 6591670 w 7467600"/>
              <a:gd name="connsiteY540" fmla="*/ 1988277 h 6858000"/>
              <a:gd name="connsiteX541" fmla="*/ 5798671 w 7467600"/>
              <a:gd name="connsiteY541" fmla="*/ 1981601 h 6858000"/>
              <a:gd name="connsiteX542" fmla="*/ 5754709 w 7467600"/>
              <a:gd name="connsiteY542" fmla="*/ 2071454 h 6858000"/>
              <a:gd name="connsiteX543" fmla="*/ 5763044 w 7467600"/>
              <a:gd name="connsiteY543" fmla="*/ 2842206 h 6858000"/>
              <a:gd name="connsiteX544" fmla="*/ 5764974 w 7467600"/>
              <a:gd name="connsiteY544" fmla="*/ 2799609 h 6858000"/>
              <a:gd name="connsiteX545" fmla="*/ 5767665 w 7467600"/>
              <a:gd name="connsiteY545" fmla="*/ 2666409 h 6858000"/>
              <a:gd name="connsiteX546" fmla="*/ 5763055 w 7467600"/>
              <a:gd name="connsiteY546" fmla="*/ 2579705 h 6858000"/>
              <a:gd name="connsiteX547" fmla="*/ 5758079 w 7467600"/>
              <a:gd name="connsiteY547" fmla="*/ 2492508 h 6858000"/>
              <a:gd name="connsiteX548" fmla="*/ 5779325 w 7467600"/>
              <a:gd name="connsiteY548" fmla="*/ 2197069 h 6858000"/>
              <a:gd name="connsiteX549" fmla="*/ 5798671 w 7467600"/>
              <a:gd name="connsiteY549" fmla="*/ 1981601 h 6858000"/>
              <a:gd name="connsiteX550" fmla="*/ 5829202 w 7467600"/>
              <a:gd name="connsiteY550" fmla="*/ 1971679 h 6858000"/>
              <a:gd name="connsiteX551" fmla="*/ 5809558 w 7467600"/>
              <a:gd name="connsiteY551" fmla="*/ 2198043 h 6858000"/>
              <a:gd name="connsiteX552" fmla="*/ 5788653 w 7467600"/>
              <a:gd name="connsiteY552" fmla="*/ 2489430 h 6858000"/>
              <a:gd name="connsiteX553" fmla="*/ 5793439 w 7467600"/>
              <a:gd name="connsiteY553" fmla="*/ 2575235 h 6858000"/>
              <a:gd name="connsiteX554" fmla="*/ 5796837 w 7467600"/>
              <a:gd name="connsiteY554" fmla="*/ 2637633 h 6858000"/>
              <a:gd name="connsiteX555" fmla="*/ 5818614 w 7467600"/>
              <a:gd name="connsiteY555" fmla="*/ 2473055 h 6858000"/>
              <a:gd name="connsiteX556" fmla="*/ 5829202 w 7467600"/>
              <a:gd name="connsiteY556" fmla="*/ 1971679 h 6858000"/>
              <a:gd name="connsiteX557" fmla="*/ 5911389 w 7467600"/>
              <a:gd name="connsiteY557" fmla="*/ 1898371 h 6858000"/>
              <a:gd name="connsiteX558" fmla="*/ 6237627 w 7467600"/>
              <a:gd name="connsiteY558" fmla="*/ 2231921 h 6858000"/>
              <a:gd name="connsiteX559" fmla="*/ 5911389 w 7467600"/>
              <a:gd name="connsiteY559" fmla="*/ 1898371 h 6858000"/>
              <a:gd name="connsiteX560" fmla="*/ 6944437 w 7467600"/>
              <a:gd name="connsiteY560" fmla="*/ 1575402 h 6858000"/>
              <a:gd name="connsiteX561" fmla="*/ 6304730 w 7467600"/>
              <a:gd name="connsiteY561" fmla="*/ 1766654 h 6858000"/>
              <a:gd name="connsiteX562" fmla="*/ 6944437 w 7467600"/>
              <a:gd name="connsiteY562" fmla="*/ 1575402 h 6858000"/>
              <a:gd name="connsiteX563" fmla="*/ 7019523 w 7467600"/>
              <a:gd name="connsiteY563" fmla="*/ 1519450 h 6858000"/>
              <a:gd name="connsiteX564" fmla="*/ 6298091 w 7467600"/>
              <a:gd name="connsiteY564" fmla="*/ 1737122 h 6858000"/>
              <a:gd name="connsiteX565" fmla="*/ 7019523 w 7467600"/>
              <a:gd name="connsiteY565" fmla="*/ 1519450 h 6858000"/>
              <a:gd name="connsiteX566" fmla="*/ 2399523 w 7467600"/>
              <a:gd name="connsiteY566" fmla="*/ 1428234 h 6858000"/>
              <a:gd name="connsiteX567" fmla="*/ 2224982 w 7467600"/>
              <a:gd name="connsiteY567" fmla="*/ 1826201 h 6858000"/>
              <a:gd name="connsiteX568" fmla="*/ 2096099 w 7467600"/>
              <a:gd name="connsiteY568" fmla="*/ 2345900 h 6858000"/>
              <a:gd name="connsiteX569" fmla="*/ 2283317 w 7467600"/>
              <a:gd name="connsiteY569" fmla="*/ 1796925 h 6858000"/>
              <a:gd name="connsiteX570" fmla="*/ 2399523 w 7467600"/>
              <a:gd name="connsiteY570" fmla="*/ 1428234 h 6858000"/>
              <a:gd name="connsiteX571" fmla="*/ 2448558 w 7467600"/>
              <a:gd name="connsiteY571" fmla="*/ 1373435 h 6858000"/>
              <a:gd name="connsiteX572" fmla="*/ 2312521 w 7467600"/>
              <a:gd name="connsiteY572" fmla="*/ 1806140 h 6858000"/>
              <a:gd name="connsiteX573" fmla="*/ 2127533 w 7467600"/>
              <a:gd name="connsiteY573" fmla="*/ 2348380 h 6858000"/>
              <a:gd name="connsiteX574" fmla="*/ 2358080 w 7467600"/>
              <a:gd name="connsiteY574" fmla="*/ 1866134 h 6858000"/>
              <a:gd name="connsiteX575" fmla="*/ 2407436 w 7467600"/>
              <a:gd name="connsiteY575" fmla="*/ 1651070 h 6858000"/>
              <a:gd name="connsiteX576" fmla="*/ 2448558 w 7467600"/>
              <a:gd name="connsiteY576" fmla="*/ 1373435 h 6858000"/>
              <a:gd name="connsiteX577" fmla="*/ 278707 w 7467600"/>
              <a:gd name="connsiteY577" fmla="*/ 1352270 h 6858000"/>
              <a:gd name="connsiteX578" fmla="*/ 321570 w 7467600"/>
              <a:gd name="connsiteY578" fmla="*/ 1861610 h 6858000"/>
              <a:gd name="connsiteX579" fmla="*/ 294281 w 7467600"/>
              <a:gd name="connsiteY579" fmla="*/ 1440658 h 6858000"/>
              <a:gd name="connsiteX580" fmla="*/ 278707 w 7467600"/>
              <a:gd name="connsiteY580" fmla="*/ 1352270 h 6858000"/>
              <a:gd name="connsiteX581" fmla="*/ 1423821 w 7467600"/>
              <a:gd name="connsiteY581" fmla="*/ 1351958 h 6858000"/>
              <a:gd name="connsiteX582" fmla="*/ 1638521 w 7467600"/>
              <a:gd name="connsiteY582" fmla="*/ 1908470 h 6858000"/>
              <a:gd name="connsiteX583" fmla="*/ 1754199 w 7467600"/>
              <a:gd name="connsiteY583" fmla="*/ 2149284 h 6858000"/>
              <a:gd name="connsiteX584" fmla="*/ 1908359 w 7467600"/>
              <a:gd name="connsiteY584" fmla="*/ 2364988 h 6858000"/>
              <a:gd name="connsiteX585" fmla="*/ 1647661 w 7467600"/>
              <a:gd name="connsiteY585" fmla="*/ 1825945 h 6858000"/>
              <a:gd name="connsiteX586" fmla="*/ 1423821 w 7467600"/>
              <a:gd name="connsiteY586" fmla="*/ 1351958 h 6858000"/>
              <a:gd name="connsiteX587" fmla="*/ 1431890 w 7467600"/>
              <a:gd name="connsiteY587" fmla="*/ 1306475 h 6858000"/>
              <a:gd name="connsiteX588" fmla="*/ 1507597 w 7467600"/>
              <a:gd name="connsiteY588" fmla="*/ 1446132 h 6858000"/>
              <a:gd name="connsiteX589" fmla="*/ 1674586 w 7467600"/>
              <a:gd name="connsiteY589" fmla="*/ 1813832 h 6858000"/>
              <a:gd name="connsiteX590" fmla="*/ 1815950 w 7467600"/>
              <a:gd name="connsiteY590" fmla="*/ 2128564 h 6858000"/>
              <a:gd name="connsiteX591" fmla="*/ 1984242 w 7467600"/>
              <a:gd name="connsiteY591" fmla="*/ 2430829 h 6858000"/>
              <a:gd name="connsiteX592" fmla="*/ 2014023 w 7467600"/>
              <a:gd name="connsiteY592" fmla="*/ 2450995 h 6858000"/>
              <a:gd name="connsiteX593" fmla="*/ 1747337 w 7467600"/>
              <a:gd name="connsiteY593" fmla="*/ 1855264 h 6858000"/>
              <a:gd name="connsiteX594" fmla="*/ 1533749 w 7467600"/>
              <a:gd name="connsiteY594" fmla="*/ 1478656 h 6858000"/>
              <a:gd name="connsiteX595" fmla="*/ 1431890 w 7467600"/>
              <a:gd name="connsiteY595" fmla="*/ 1306475 h 6858000"/>
              <a:gd name="connsiteX596" fmla="*/ 5052692 w 7467600"/>
              <a:gd name="connsiteY596" fmla="*/ 1292994 h 6858000"/>
              <a:gd name="connsiteX597" fmla="*/ 5200661 w 7467600"/>
              <a:gd name="connsiteY597" fmla="*/ 1635186 h 6858000"/>
              <a:gd name="connsiteX598" fmla="*/ 5297138 w 7467600"/>
              <a:gd name="connsiteY598" fmla="*/ 1906351 h 6858000"/>
              <a:gd name="connsiteX599" fmla="*/ 5052692 w 7467600"/>
              <a:gd name="connsiteY599" fmla="*/ 1292994 h 6858000"/>
              <a:gd name="connsiteX600" fmla="*/ 5009948 w 7467600"/>
              <a:gd name="connsiteY600" fmla="*/ 1273619 h 6858000"/>
              <a:gd name="connsiteX601" fmla="*/ 5121777 w 7467600"/>
              <a:gd name="connsiteY601" fmla="*/ 1654213 h 6858000"/>
              <a:gd name="connsiteX602" fmla="*/ 5293545 w 7467600"/>
              <a:gd name="connsiteY602" fmla="*/ 2072247 h 6858000"/>
              <a:gd name="connsiteX603" fmla="*/ 5294042 w 7467600"/>
              <a:gd name="connsiteY603" fmla="*/ 2065019 h 6858000"/>
              <a:gd name="connsiteX604" fmla="*/ 5171936 w 7467600"/>
              <a:gd name="connsiteY604" fmla="*/ 1647613 h 6858000"/>
              <a:gd name="connsiteX605" fmla="*/ 5009948 w 7467600"/>
              <a:gd name="connsiteY605" fmla="*/ 1273619 h 6858000"/>
              <a:gd name="connsiteX606" fmla="*/ 655236 w 7467600"/>
              <a:gd name="connsiteY606" fmla="*/ 1268632 h 6858000"/>
              <a:gd name="connsiteX607" fmla="*/ 839521 w 7467600"/>
              <a:gd name="connsiteY607" fmla="*/ 1685315 h 6858000"/>
              <a:gd name="connsiteX608" fmla="*/ 1109416 w 7467600"/>
              <a:gd name="connsiteY608" fmla="*/ 2061663 h 6858000"/>
              <a:gd name="connsiteX609" fmla="*/ 1298300 w 7467600"/>
              <a:gd name="connsiteY609" fmla="*/ 2247742 h 6858000"/>
              <a:gd name="connsiteX610" fmla="*/ 1125871 w 7467600"/>
              <a:gd name="connsiteY610" fmla="*/ 1989513 h 6858000"/>
              <a:gd name="connsiteX611" fmla="*/ 981574 w 7467600"/>
              <a:gd name="connsiteY611" fmla="*/ 1783157 h 6858000"/>
              <a:gd name="connsiteX612" fmla="*/ 922198 w 7467600"/>
              <a:gd name="connsiteY612" fmla="*/ 1677437 h 6858000"/>
              <a:gd name="connsiteX613" fmla="*/ 869293 w 7467600"/>
              <a:gd name="connsiteY613" fmla="*/ 1583214 h 6858000"/>
              <a:gd name="connsiteX614" fmla="*/ 751431 w 7467600"/>
              <a:gd name="connsiteY614" fmla="*/ 1405731 h 6858000"/>
              <a:gd name="connsiteX615" fmla="*/ 655236 w 7467600"/>
              <a:gd name="connsiteY615" fmla="*/ 1268632 h 6858000"/>
              <a:gd name="connsiteX616" fmla="*/ 6516292 w 7467600"/>
              <a:gd name="connsiteY616" fmla="*/ 1263064 h 6858000"/>
              <a:gd name="connsiteX617" fmla="*/ 5736320 w 7467600"/>
              <a:gd name="connsiteY617" fmla="*/ 1501803 h 6858000"/>
              <a:gd name="connsiteX618" fmla="*/ 6516292 w 7467600"/>
              <a:gd name="connsiteY618" fmla="*/ 1263064 h 6858000"/>
              <a:gd name="connsiteX619" fmla="*/ 291466 w 7467600"/>
              <a:gd name="connsiteY619" fmla="*/ 1250369 h 6858000"/>
              <a:gd name="connsiteX620" fmla="*/ 323180 w 7467600"/>
              <a:gd name="connsiteY620" fmla="*/ 1435283 h 6858000"/>
              <a:gd name="connsiteX621" fmla="*/ 349381 w 7467600"/>
              <a:gd name="connsiteY621" fmla="*/ 1875041 h 6858000"/>
              <a:gd name="connsiteX622" fmla="*/ 374363 w 7467600"/>
              <a:gd name="connsiteY622" fmla="*/ 1506494 h 6858000"/>
              <a:gd name="connsiteX623" fmla="*/ 302168 w 7467600"/>
              <a:gd name="connsiteY623" fmla="*/ 1274495 h 6858000"/>
              <a:gd name="connsiteX624" fmla="*/ 291466 w 7467600"/>
              <a:gd name="connsiteY624" fmla="*/ 1250369 h 6858000"/>
              <a:gd name="connsiteX625" fmla="*/ 678222 w 7467600"/>
              <a:gd name="connsiteY625" fmla="*/ 1248670 h 6858000"/>
              <a:gd name="connsiteX626" fmla="*/ 775536 w 7467600"/>
              <a:gd name="connsiteY626" fmla="*/ 1388015 h 6858000"/>
              <a:gd name="connsiteX627" fmla="*/ 894529 w 7467600"/>
              <a:gd name="connsiteY627" fmla="*/ 1567739 h 6858000"/>
              <a:gd name="connsiteX628" fmla="*/ 948000 w 7467600"/>
              <a:gd name="connsiteY628" fmla="*/ 1663088 h 6858000"/>
              <a:gd name="connsiteX629" fmla="*/ 1006812 w 7467600"/>
              <a:gd name="connsiteY629" fmla="*/ 1767683 h 6858000"/>
              <a:gd name="connsiteX630" fmla="*/ 1149133 w 7467600"/>
              <a:gd name="connsiteY630" fmla="*/ 1971513 h 6858000"/>
              <a:gd name="connsiteX631" fmla="*/ 1333952 w 7467600"/>
              <a:gd name="connsiteY631" fmla="*/ 2251620 h 6858000"/>
              <a:gd name="connsiteX632" fmla="*/ 1337329 w 7467600"/>
              <a:gd name="connsiteY632" fmla="*/ 2258350 h 6858000"/>
              <a:gd name="connsiteX633" fmla="*/ 1014726 w 7467600"/>
              <a:gd name="connsiteY633" fmla="*/ 1615556 h 6858000"/>
              <a:gd name="connsiteX634" fmla="*/ 678222 w 7467600"/>
              <a:gd name="connsiteY634" fmla="*/ 1248670 h 6858000"/>
              <a:gd name="connsiteX635" fmla="*/ 6691602 w 7467600"/>
              <a:gd name="connsiteY635" fmla="*/ 1140573 h 6858000"/>
              <a:gd name="connsiteX636" fmla="*/ 6571100 w 7467600"/>
              <a:gd name="connsiteY636" fmla="*/ 1183662 h 6858000"/>
              <a:gd name="connsiteX637" fmla="*/ 6241687 w 7467600"/>
              <a:gd name="connsiteY637" fmla="*/ 1257600 h 6858000"/>
              <a:gd name="connsiteX638" fmla="*/ 5693009 w 7467600"/>
              <a:gd name="connsiteY638" fmla="*/ 1478256 h 6858000"/>
              <a:gd name="connsiteX639" fmla="*/ 6548420 w 7467600"/>
              <a:gd name="connsiteY639" fmla="*/ 1214599 h 6858000"/>
              <a:gd name="connsiteX640" fmla="*/ 6605473 w 7467600"/>
              <a:gd name="connsiteY640" fmla="*/ 1184686 h 6858000"/>
              <a:gd name="connsiteX641" fmla="*/ 6691602 w 7467600"/>
              <a:gd name="connsiteY641" fmla="*/ 1140573 h 6858000"/>
              <a:gd name="connsiteX642" fmla="*/ 4002475 w 7467600"/>
              <a:gd name="connsiteY642" fmla="*/ 1037802 h 6858000"/>
              <a:gd name="connsiteX643" fmla="*/ 4000324 w 7467600"/>
              <a:gd name="connsiteY643" fmla="*/ 1039362 h 6858000"/>
              <a:gd name="connsiteX644" fmla="*/ 4002862 w 7467600"/>
              <a:gd name="connsiteY644" fmla="*/ 1042866 h 6858000"/>
              <a:gd name="connsiteX645" fmla="*/ 4002475 w 7467600"/>
              <a:gd name="connsiteY645" fmla="*/ 1037802 h 6858000"/>
              <a:gd name="connsiteX646" fmla="*/ 506322 w 7467600"/>
              <a:gd name="connsiteY646" fmla="*/ 1020997 h 6858000"/>
              <a:gd name="connsiteX647" fmla="*/ 533068 w 7467600"/>
              <a:gd name="connsiteY647" fmla="*/ 1029409 h 6858000"/>
              <a:gd name="connsiteX648" fmla="*/ 1232525 w 7467600"/>
              <a:gd name="connsiteY648" fmla="*/ 1804675 h 6858000"/>
              <a:gd name="connsiteX649" fmla="*/ 1388858 w 7467600"/>
              <a:gd name="connsiteY649" fmla="*/ 2368011 h 6858000"/>
              <a:gd name="connsiteX650" fmla="*/ 1384098 w 7467600"/>
              <a:gd name="connsiteY650" fmla="*/ 2378125 h 6858000"/>
              <a:gd name="connsiteX651" fmla="*/ 1425393 w 7467600"/>
              <a:gd name="connsiteY651" fmla="*/ 2589124 h 6858000"/>
              <a:gd name="connsiteX652" fmla="*/ 1424001 w 7467600"/>
              <a:gd name="connsiteY652" fmla="*/ 2597541 h 6858000"/>
              <a:gd name="connsiteX653" fmla="*/ 2152729 w 7467600"/>
              <a:gd name="connsiteY653" fmla="*/ 2864487 h 6858000"/>
              <a:gd name="connsiteX654" fmla="*/ 2020609 w 7467600"/>
              <a:gd name="connsiteY654" fmla="*/ 2539671 h 6858000"/>
              <a:gd name="connsiteX655" fmla="*/ 2018920 w 7467600"/>
              <a:gd name="connsiteY655" fmla="*/ 2536309 h 6858000"/>
              <a:gd name="connsiteX656" fmla="*/ 1342441 w 7467600"/>
              <a:gd name="connsiteY656" fmla="*/ 1173017 h 6858000"/>
              <a:gd name="connsiteX657" fmla="*/ 1367925 w 7467600"/>
              <a:gd name="connsiteY657" fmla="*/ 1135648 h 6858000"/>
              <a:gd name="connsiteX658" fmla="*/ 1771401 w 7467600"/>
              <a:gd name="connsiteY658" fmla="*/ 1806673 h 6858000"/>
              <a:gd name="connsiteX659" fmla="*/ 1972385 w 7467600"/>
              <a:gd name="connsiteY659" fmla="*/ 2198735 h 6858000"/>
              <a:gd name="connsiteX660" fmla="*/ 2040892 w 7467600"/>
              <a:gd name="connsiteY660" fmla="*/ 2405205 h 6858000"/>
              <a:gd name="connsiteX661" fmla="*/ 2131689 w 7467600"/>
              <a:gd name="connsiteY661" fmla="*/ 1936926 h 6858000"/>
              <a:gd name="connsiteX662" fmla="*/ 2454820 w 7467600"/>
              <a:gd name="connsiteY662" fmla="*/ 1248808 h 6858000"/>
              <a:gd name="connsiteX663" fmla="*/ 2492512 w 7467600"/>
              <a:gd name="connsiteY663" fmla="*/ 1302920 h 6858000"/>
              <a:gd name="connsiteX664" fmla="*/ 2081216 w 7467600"/>
              <a:gd name="connsiteY664" fmla="*/ 2527513 h 6858000"/>
              <a:gd name="connsiteX665" fmla="*/ 2081211 w 7467600"/>
              <a:gd name="connsiteY665" fmla="*/ 2528916 h 6858000"/>
              <a:gd name="connsiteX666" fmla="*/ 2199067 w 7467600"/>
              <a:gd name="connsiteY666" fmla="*/ 2884061 h 6858000"/>
              <a:gd name="connsiteX667" fmla="*/ 3192586 w 7467600"/>
              <a:gd name="connsiteY667" fmla="*/ 3411496 h 6858000"/>
              <a:gd name="connsiteX668" fmla="*/ 3182620 w 7467600"/>
              <a:gd name="connsiteY668" fmla="*/ 3483279 h 6858000"/>
              <a:gd name="connsiteX669" fmla="*/ 2435119 w 7467600"/>
              <a:gd name="connsiteY669" fmla="*/ 3080173 h 6858000"/>
              <a:gd name="connsiteX670" fmla="*/ 2410152 w 7467600"/>
              <a:gd name="connsiteY670" fmla="*/ 3063751 h 6858000"/>
              <a:gd name="connsiteX671" fmla="*/ 2408099 w 7467600"/>
              <a:gd name="connsiteY671" fmla="*/ 3064403 h 6858000"/>
              <a:gd name="connsiteX672" fmla="*/ 2407218 w 7467600"/>
              <a:gd name="connsiteY672" fmla="*/ 3070324 h 6858000"/>
              <a:gd name="connsiteX673" fmla="*/ 2380138 w 7467600"/>
              <a:gd name="connsiteY673" fmla="*/ 3099341 h 6858000"/>
              <a:gd name="connsiteX674" fmla="*/ 1765923 w 7467600"/>
              <a:gd name="connsiteY674" fmla="*/ 3581043 h 6858000"/>
              <a:gd name="connsiteX675" fmla="*/ 1702258 w 7467600"/>
              <a:gd name="connsiteY675" fmla="*/ 3612286 h 6858000"/>
              <a:gd name="connsiteX676" fmla="*/ 1538370 w 7467600"/>
              <a:gd name="connsiteY676" fmla="*/ 3811804 h 6858000"/>
              <a:gd name="connsiteX677" fmla="*/ 542867 w 7467600"/>
              <a:gd name="connsiteY677" fmla="*/ 4944092 h 6858000"/>
              <a:gd name="connsiteX678" fmla="*/ 515800 w 7467600"/>
              <a:gd name="connsiteY678" fmla="*/ 4862180 h 6858000"/>
              <a:gd name="connsiteX679" fmla="*/ 909145 w 7467600"/>
              <a:gd name="connsiteY679" fmla="*/ 4199225 h 6858000"/>
              <a:gd name="connsiteX680" fmla="*/ 1214067 w 7467600"/>
              <a:gd name="connsiteY680" fmla="*/ 3908561 h 6858000"/>
              <a:gd name="connsiteX681" fmla="*/ 640967 w 7467600"/>
              <a:gd name="connsiteY681" fmla="*/ 4105601 h 6858000"/>
              <a:gd name="connsiteX682" fmla="*/ 112563 w 7467600"/>
              <a:gd name="connsiteY682" fmla="*/ 4396952 h 6858000"/>
              <a:gd name="connsiteX683" fmla="*/ 0 w 7467600"/>
              <a:gd name="connsiteY683" fmla="*/ 4466006 h 6858000"/>
              <a:gd name="connsiteX684" fmla="*/ 0 w 7467600"/>
              <a:gd name="connsiteY684" fmla="*/ 4233763 h 6858000"/>
              <a:gd name="connsiteX685" fmla="*/ 36881 w 7467600"/>
              <a:gd name="connsiteY685" fmla="*/ 4200118 h 6858000"/>
              <a:gd name="connsiteX686" fmla="*/ 910534 w 7467600"/>
              <a:gd name="connsiteY686" fmla="*/ 3629753 h 6858000"/>
              <a:gd name="connsiteX687" fmla="*/ 1578717 w 7467600"/>
              <a:gd name="connsiteY687" fmla="*/ 3575982 h 6858000"/>
              <a:gd name="connsiteX688" fmla="*/ 2338780 w 7467600"/>
              <a:gd name="connsiteY688" fmla="*/ 3033725 h 6858000"/>
              <a:gd name="connsiteX689" fmla="*/ 1807991 w 7467600"/>
              <a:gd name="connsiteY689" fmla="*/ 2807184 h 6858000"/>
              <a:gd name="connsiteX690" fmla="*/ 1416358 w 7467600"/>
              <a:gd name="connsiteY690" fmla="*/ 3112571 h 6858000"/>
              <a:gd name="connsiteX691" fmla="*/ 939066 w 7467600"/>
              <a:gd name="connsiteY691" fmla="*/ 3378798 h 6858000"/>
              <a:gd name="connsiteX692" fmla="*/ 115099 w 7467600"/>
              <a:gd name="connsiteY692" fmla="*/ 3607650 h 6858000"/>
              <a:gd name="connsiteX693" fmla="*/ 97284 w 7467600"/>
              <a:gd name="connsiteY693" fmla="*/ 3520393 h 6858000"/>
              <a:gd name="connsiteX694" fmla="*/ 922050 w 7467600"/>
              <a:gd name="connsiteY694" fmla="*/ 3074867 h 6858000"/>
              <a:gd name="connsiteX695" fmla="*/ 1405265 w 7467600"/>
              <a:gd name="connsiteY695" fmla="*/ 3016319 h 6858000"/>
              <a:gd name="connsiteX696" fmla="*/ 1407512 w 7467600"/>
              <a:gd name="connsiteY696" fmla="*/ 3018001 h 6858000"/>
              <a:gd name="connsiteX697" fmla="*/ 1726266 w 7467600"/>
              <a:gd name="connsiteY697" fmla="*/ 2777274 h 6858000"/>
              <a:gd name="connsiteX698" fmla="*/ 625390 w 7467600"/>
              <a:gd name="connsiteY698" fmla="*/ 2514541 h 6858000"/>
              <a:gd name="connsiteX699" fmla="*/ 619799 w 7467600"/>
              <a:gd name="connsiteY699" fmla="*/ 2527180 h 6858000"/>
              <a:gd name="connsiteX700" fmla="*/ 310030 w 7467600"/>
              <a:gd name="connsiteY700" fmla="*/ 2771818 h 6858000"/>
              <a:gd name="connsiteX701" fmla="*/ 173877 w 7467600"/>
              <a:gd name="connsiteY701" fmla="*/ 2937056 h 6858000"/>
              <a:gd name="connsiteX702" fmla="*/ 77889 w 7467600"/>
              <a:gd name="connsiteY702" fmla="*/ 3138440 h 6858000"/>
              <a:gd name="connsiteX703" fmla="*/ 0 w 7467600"/>
              <a:gd name="connsiteY703" fmla="*/ 3271395 h 6858000"/>
              <a:gd name="connsiteX704" fmla="*/ 0 w 7467600"/>
              <a:gd name="connsiteY704" fmla="*/ 3153002 h 6858000"/>
              <a:gd name="connsiteX705" fmla="*/ 2386 w 7467600"/>
              <a:gd name="connsiteY705" fmla="*/ 3149203 h 6858000"/>
              <a:gd name="connsiteX706" fmla="*/ 89753 w 7467600"/>
              <a:gd name="connsiteY706" fmla="*/ 2987702 h 6858000"/>
              <a:gd name="connsiteX707" fmla="*/ 76869 w 7467600"/>
              <a:gd name="connsiteY707" fmla="*/ 3005404 h 6858000"/>
              <a:gd name="connsiteX708" fmla="*/ 32049 w 7467600"/>
              <a:gd name="connsiteY708" fmla="*/ 3065814 h 6858000"/>
              <a:gd name="connsiteX709" fmla="*/ 0 w 7467600"/>
              <a:gd name="connsiteY709" fmla="*/ 3108744 h 6858000"/>
              <a:gd name="connsiteX710" fmla="*/ 0 w 7467600"/>
              <a:gd name="connsiteY710" fmla="*/ 3058059 h 6858000"/>
              <a:gd name="connsiteX711" fmla="*/ 7610 w 7467600"/>
              <a:gd name="connsiteY711" fmla="*/ 3047889 h 6858000"/>
              <a:gd name="connsiteX712" fmla="*/ 52419 w 7467600"/>
              <a:gd name="connsiteY712" fmla="*/ 2987479 h 6858000"/>
              <a:gd name="connsiteX713" fmla="*/ 59142 w 7467600"/>
              <a:gd name="connsiteY713" fmla="*/ 2978488 h 6858000"/>
              <a:gd name="connsiteX714" fmla="*/ 0 w 7467600"/>
              <a:gd name="connsiteY714" fmla="*/ 3015334 h 6858000"/>
              <a:gd name="connsiteX715" fmla="*/ 0 w 7467600"/>
              <a:gd name="connsiteY715" fmla="*/ 2914286 h 6858000"/>
              <a:gd name="connsiteX716" fmla="*/ 36383 w 7467600"/>
              <a:gd name="connsiteY716" fmla="*/ 2901128 h 6858000"/>
              <a:gd name="connsiteX717" fmla="*/ 156329 w 7467600"/>
              <a:gd name="connsiteY717" fmla="*/ 2840533 h 6858000"/>
              <a:gd name="connsiteX718" fmla="*/ 358355 w 7467600"/>
              <a:gd name="connsiteY718" fmla="*/ 2620471 h 6858000"/>
              <a:gd name="connsiteX719" fmla="*/ 510577 w 7467600"/>
              <a:gd name="connsiteY719" fmla="*/ 2501244 h 6858000"/>
              <a:gd name="connsiteX720" fmla="*/ 211967 w 7467600"/>
              <a:gd name="connsiteY720" fmla="*/ 2479171 h 6858000"/>
              <a:gd name="connsiteX721" fmla="*/ 0 w 7467600"/>
              <a:gd name="connsiteY721" fmla="*/ 2476398 h 6858000"/>
              <a:gd name="connsiteX722" fmla="*/ 0 w 7467600"/>
              <a:gd name="connsiteY722" fmla="*/ 2389189 h 6858000"/>
              <a:gd name="connsiteX723" fmla="*/ 103062 w 7467600"/>
              <a:gd name="connsiteY723" fmla="*/ 2389518 h 6858000"/>
              <a:gd name="connsiteX724" fmla="*/ 510734 w 7467600"/>
              <a:gd name="connsiteY724" fmla="*/ 2416201 h 6858000"/>
              <a:gd name="connsiteX725" fmla="*/ 279257 w 7467600"/>
              <a:gd name="connsiteY725" fmla="*/ 2092102 h 6858000"/>
              <a:gd name="connsiteX726" fmla="*/ 65265 w 7467600"/>
              <a:gd name="connsiteY726" fmla="*/ 2006049 h 6858000"/>
              <a:gd name="connsiteX727" fmla="*/ 0 w 7467600"/>
              <a:gd name="connsiteY727" fmla="*/ 1982532 h 6858000"/>
              <a:gd name="connsiteX728" fmla="*/ 0 w 7467600"/>
              <a:gd name="connsiteY728" fmla="*/ 1912789 h 6858000"/>
              <a:gd name="connsiteX729" fmla="*/ 97460 w 7467600"/>
              <a:gd name="connsiteY729" fmla="*/ 1953725 h 6858000"/>
              <a:gd name="connsiteX730" fmla="*/ 221272 w 7467600"/>
              <a:gd name="connsiteY730" fmla="*/ 1980766 h 6858000"/>
              <a:gd name="connsiteX731" fmla="*/ 116765 w 7467600"/>
              <a:gd name="connsiteY731" fmla="*/ 1911033 h 6858000"/>
              <a:gd name="connsiteX732" fmla="*/ 16405 w 7467600"/>
              <a:gd name="connsiteY732" fmla="*/ 1803412 h 6858000"/>
              <a:gd name="connsiteX733" fmla="*/ 0 w 7467600"/>
              <a:gd name="connsiteY733" fmla="*/ 1784777 h 6858000"/>
              <a:gd name="connsiteX734" fmla="*/ 0 w 7467600"/>
              <a:gd name="connsiteY734" fmla="*/ 1740082 h 6858000"/>
              <a:gd name="connsiteX735" fmla="*/ 39394 w 7467600"/>
              <a:gd name="connsiteY735" fmla="*/ 1784856 h 6858000"/>
              <a:gd name="connsiteX736" fmla="*/ 135813 w 7467600"/>
              <a:gd name="connsiteY736" fmla="*/ 1888838 h 6858000"/>
              <a:gd name="connsiteX737" fmla="*/ 242575 w 7467600"/>
              <a:gd name="connsiteY737" fmla="*/ 1958841 h 6858000"/>
              <a:gd name="connsiteX738" fmla="*/ 82197 w 7467600"/>
              <a:gd name="connsiteY738" fmla="*/ 1754826 h 6858000"/>
              <a:gd name="connsiteX739" fmla="*/ 0 w 7467600"/>
              <a:gd name="connsiteY739" fmla="*/ 1679650 h 6858000"/>
              <a:gd name="connsiteX740" fmla="*/ 0 w 7467600"/>
              <a:gd name="connsiteY740" fmla="*/ 1602463 h 6858000"/>
              <a:gd name="connsiteX741" fmla="*/ 84689 w 7467600"/>
              <a:gd name="connsiteY741" fmla="*/ 1677442 h 6858000"/>
              <a:gd name="connsiteX742" fmla="*/ 298437 w 7467600"/>
              <a:gd name="connsiteY742" fmla="*/ 1968019 h 6858000"/>
              <a:gd name="connsiteX743" fmla="*/ 227269 w 7467600"/>
              <a:gd name="connsiteY743" fmla="*/ 1114064 h 6858000"/>
              <a:gd name="connsiteX744" fmla="*/ 248003 w 7467600"/>
              <a:gd name="connsiteY744" fmla="*/ 1089613 h 6858000"/>
              <a:gd name="connsiteX745" fmla="*/ 427020 w 7467600"/>
              <a:gd name="connsiteY745" fmla="*/ 1619803 h 6858000"/>
              <a:gd name="connsiteX746" fmla="*/ 340345 w 7467600"/>
              <a:gd name="connsiteY746" fmla="*/ 2027739 h 6858000"/>
              <a:gd name="connsiteX747" fmla="*/ 360865 w 7467600"/>
              <a:gd name="connsiteY747" fmla="*/ 2044827 h 6858000"/>
              <a:gd name="connsiteX748" fmla="*/ 560414 w 7467600"/>
              <a:gd name="connsiteY748" fmla="*/ 2421457 h 6858000"/>
              <a:gd name="connsiteX749" fmla="*/ 1359703 w 7467600"/>
              <a:gd name="connsiteY749" fmla="*/ 2578554 h 6858000"/>
              <a:gd name="connsiteX750" fmla="*/ 1359422 w 7467600"/>
              <a:gd name="connsiteY750" fmla="*/ 2577994 h 6858000"/>
              <a:gd name="connsiteX751" fmla="*/ 828701 w 7467600"/>
              <a:gd name="connsiteY751" fmla="*/ 1839520 h 6858000"/>
              <a:gd name="connsiteX752" fmla="*/ 494427 w 7467600"/>
              <a:gd name="connsiteY752" fmla="*/ 1092333 h 6858000"/>
              <a:gd name="connsiteX753" fmla="*/ 506322 w 7467600"/>
              <a:gd name="connsiteY753" fmla="*/ 1020997 h 6858000"/>
              <a:gd name="connsiteX754" fmla="*/ 4570198 w 7467600"/>
              <a:gd name="connsiteY754" fmla="*/ 978081 h 6858000"/>
              <a:gd name="connsiteX755" fmla="*/ 4523691 w 7467600"/>
              <a:gd name="connsiteY755" fmla="*/ 1127776 h 6858000"/>
              <a:gd name="connsiteX756" fmla="*/ 4509875 w 7467600"/>
              <a:gd name="connsiteY756" fmla="*/ 1167552 h 6858000"/>
              <a:gd name="connsiteX757" fmla="*/ 4478168 w 7467600"/>
              <a:gd name="connsiteY757" fmla="*/ 1260735 h 6858000"/>
              <a:gd name="connsiteX758" fmla="*/ 4409309 w 7467600"/>
              <a:gd name="connsiteY758" fmla="*/ 1666996 h 6858000"/>
              <a:gd name="connsiteX759" fmla="*/ 4370031 w 7467600"/>
              <a:gd name="connsiteY759" fmla="*/ 1955666 h 6858000"/>
              <a:gd name="connsiteX760" fmla="*/ 4570198 w 7467600"/>
              <a:gd name="connsiteY760" fmla="*/ 978081 h 6858000"/>
              <a:gd name="connsiteX761" fmla="*/ 4557898 w 7467600"/>
              <a:gd name="connsiteY761" fmla="*/ 900011 h 6858000"/>
              <a:gd name="connsiteX762" fmla="*/ 4344840 w 7467600"/>
              <a:gd name="connsiteY762" fmla="*/ 1922038 h 6858000"/>
              <a:gd name="connsiteX763" fmla="*/ 4378710 w 7467600"/>
              <a:gd name="connsiteY763" fmla="*/ 1665516 h 6858000"/>
              <a:gd name="connsiteX764" fmla="*/ 4448798 w 7467600"/>
              <a:gd name="connsiteY764" fmla="*/ 1253024 h 6858000"/>
              <a:gd name="connsiteX765" fmla="*/ 4480315 w 7467600"/>
              <a:gd name="connsiteY765" fmla="*/ 1158454 h 6858000"/>
              <a:gd name="connsiteX766" fmla="*/ 4494133 w 7467600"/>
              <a:gd name="connsiteY766" fmla="*/ 1118676 h 6858000"/>
              <a:gd name="connsiteX767" fmla="*/ 4557898 w 7467600"/>
              <a:gd name="connsiteY767" fmla="*/ 900011 h 6858000"/>
              <a:gd name="connsiteX768" fmla="*/ 5870151 w 7467600"/>
              <a:gd name="connsiteY768" fmla="*/ 898890 h 6858000"/>
              <a:gd name="connsiteX769" fmla="*/ 5861335 w 7467600"/>
              <a:gd name="connsiteY769" fmla="*/ 899177 h 6858000"/>
              <a:gd name="connsiteX770" fmla="*/ 5843702 w 7467600"/>
              <a:gd name="connsiteY770" fmla="*/ 899748 h 6858000"/>
              <a:gd name="connsiteX771" fmla="*/ 5651107 w 7467600"/>
              <a:gd name="connsiteY771" fmla="*/ 920306 h 6858000"/>
              <a:gd name="connsiteX772" fmla="*/ 5459407 w 7467600"/>
              <a:gd name="connsiteY772" fmla="*/ 940975 h 6858000"/>
              <a:gd name="connsiteX773" fmla="*/ 5374846 w 7467600"/>
              <a:gd name="connsiteY773" fmla="*/ 941988 h 6858000"/>
              <a:gd name="connsiteX774" fmla="*/ 5256105 w 7467600"/>
              <a:gd name="connsiteY774" fmla="*/ 945632 h 6858000"/>
              <a:gd name="connsiteX775" fmla="*/ 5107071 w 7467600"/>
              <a:gd name="connsiteY775" fmla="*/ 969720 h 6858000"/>
              <a:gd name="connsiteX776" fmla="*/ 4998681 w 7467600"/>
              <a:gd name="connsiteY776" fmla="*/ 988771 h 6858000"/>
              <a:gd name="connsiteX777" fmla="*/ 5870151 w 7467600"/>
              <a:gd name="connsiteY777" fmla="*/ 898890 h 6858000"/>
              <a:gd name="connsiteX778" fmla="*/ 5504425 w 7467600"/>
              <a:gd name="connsiteY778" fmla="*/ 848067 h 6858000"/>
              <a:gd name="connsiteX779" fmla="*/ 4968849 w 7467600"/>
              <a:gd name="connsiteY779" fmla="*/ 962318 h 6858000"/>
              <a:gd name="connsiteX780" fmla="*/ 5104039 w 7467600"/>
              <a:gd name="connsiteY780" fmla="*/ 940634 h 6858000"/>
              <a:gd name="connsiteX781" fmla="*/ 5256311 w 7467600"/>
              <a:gd name="connsiteY781" fmla="*/ 916490 h 6858000"/>
              <a:gd name="connsiteX782" fmla="*/ 5377381 w 7467600"/>
              <a:gd name="connsiteY782" fmla="*/ 912671 h 6858000"/>
              <a:gd name="connsiteX783" fmla="*/ 5460148 w 7467600"/>
              <a:gd name="connsiteY783" fmla="*/ 911442 h 6858000"/>
              <a:gd name="connsiteX784" fmla="*/ 5648971 w 7467600"/>
              <a:gd name="connsiteY784" fmla="*/ 891331 h 6858000"/>
              <a:gd name="connsiteX785" fmla="*/ 5844807 w 7467600"/>
              <a:gd name="connsiteY785" fmla="*/ 870718 h 6858000"/>
              <a:gd name="connsiteX786" fmla="*/ 5862975 w 7467600"/>
              <a:gd name="connsiteY786" fmla="*/ 869756 h 6858000"/>
              <a:gd name="connsiteX787" fmla="*/ 5920887 w 7467600"/>
              <a:gd name="connsiteY787" fmla="*/ 865929 h 6858000"/>
              <a:gd name="connsiteX788" fmla="*/ 5504425 w 7467600"/>
              <a:gd name="connsiteY788" fmla="*/ 848067 h 6858000"/>
              <a:gd name="connsiteX789" fmla="*/ 3607114 w 7467600"/>
              <a:gd name="connsiteY789" fmla="*/ 467441 h 6858000"/>
              <a:gd name="connsiteX790" fmla="*/ 3296242 w 7467600"/>
              <a:gd name="connsiteY790" fmla="*/ 807991 h 6858000"/>
              <a:gd name="connsiteX791" fmla="*/ 3174674 w 7467600"/>
              <a:gd name="connsiteY791" fmla="*/ 919759 h 6858000"/>
              <a:gd name="connsiteX792" fmla="*/ 3042978 w 7467600"/>
              <a:gd name="connsiteY792" fmla="*/ 1054894 h 6858000"/>
              <a:gd name="connsiteX793" fmla="*/ 2968914 w 7467600"/>
              <a:gd name="connsiteY793" fmla="*/ 1133756 h 6858000"/>
              <a:gd name="connsiteX794" fmla="*/ 3103823 w 7467600"/>
              <a:gd name="connsiteY794" fmla="*/ 1026814 h 6858000"/>
              <a:gd name="connsiteX795" fmla="*/ 3607114 w 7467600"/>
              <a:gd name="connsiteY795" fmla="*/ 467441 h 6858000"/>
              <a:gd name="connsiteX796" fmla="*/ 3744487 w 7467600"/>
              <a:gd name="connsiteY796" fmla="*/ 383136 h 6858000"/>
              <a:gd name="connsiteX797" fmla="*/ 3970213 w 7467600"/>
              <a:gd name="connsiteY797" fmla="*/ 995559 h 6858000"/>
              <a:gd name="connsiteX798" fmla="*/ 3744487 w 7467600"/>
              <a:gd name="connsiteY798" fmla="*/ 383136 h 6858000"/>
              <a:gd name="connsiteX799" fmla="*/ 3624562 w 7467600"/>
              <a:gd name="connsiteY799" fmla="*/ 367041 h 6858000"/>
              <a:gd name="connsiteX800" fmla="*/ 3489712 w 7467600"/>
              <a:gd name="connsiteY800" fmla="*/ 485386 h 6858000"/>
              <a:gd name="connsiteX801" fmla="*/ 3182994 w 7467600"/>
              <a:gd name="connsiteY801" fmla="*/ 828265 h 6858000"/>
              <a:gd name="connsiteX802" fmla="*/ 2892114 w 7467600"/>
              <a:gd name="connsiteY802" fmla="*/ 1172635 h 6858000"/>
              <a:gd name="connsiteX803" fmla="*/ 3021459 w 7467600"/>
              <a:gd name="connsiteY803" fmla="*/ 1035385 h 6858000"/>
              <a:gd name="connsiteX804" fmla="*/ 3153873 w 7467600"/>
              <a:gd name="connsiteY804" fmla="*/ 898971 h 6858000"/>
              <a:gd name="connsiteX805" fmla="*/ 3276511 w 7467600"/>
              <a:gd name="connsiteY805" fmla="*/ 786423 h 6858000"/>
              <a:gd name="connsiteX806" fmla="*/ 3584154 w 7467600"/>
              <a:gd name="connsiteY806" fmla="*/ 448218 h 6858000"/>
              <a:gd name="connsiteX807" fmla="*/ 3624562 w 7467600"/>
              <a:gd name="connsiteY807" fmla="*/ 367041 h 6858000"/>
              <a:gd name="connsiteX808" fmla="*/ 3766672 w 7467600"/>
              <a:gd name="connsiteY808" fmla="*/ 359429 h 6858000"/>
              <a:gd name="connsiteX809" fmla="*/ 3996338 w 7467600"/>
              <a:gd name="connsiteY809" fmla="*/ 968237 h 6858000"/>
              <a:gd name="connsiteX810" fmla="*/ 3766672 w 7467600"/>
              <a:gd name="connsiteY810" fmla="*/ 359429 h 6858000"/>
              <a:gd name="connsiteX811" fmla="*/ 5805386 w 7467600"/>
              <a:gd name="connsiteY811" fmla="*/ 239240 h 6858000"/>
              <a:gd name="connsiteX812" fmla="*/ 5736947 w 7467600"/>
              <a:gd name="connsiteY812" fmla="*/ 261367 h 6858000"/>
              <a:gd name="connsiteX813" fmla="*/ 5427012 w 7467600"/>
              <a:gd name="connsiteY813" fmla="*/ 311272 h 6858000"/>
              <a:gd name="connsiteX814" fmla="*/ 5147818 w 7467600"/>
              <a:gd name="connsiteY814" fmla="*/ 322112 h 6858000"/>
              <a:gd name="connsiteX815" fmla="*/ 5060854 w 7467600"/>
              <a:gd name="connsiteY815" fmla="*/ 311882 h 6858000"/>
              <a:gd name="connsiteX816" fmla="*/ 4945989 w 7467600"/>
              <a:gd name="connsiteY816" fmla="*/ 300516 h 6858000"/>
              <a:gd name="connsiteX817" fmla="*/ 5410479 w 7467600"/>
              <a:gd name="connsiteY817" fmla="*/ 348434 h 6858000"/>
              <a:gd name="connsiteX818" fmla="*/ 5805386 w 7467600"/>
              <a:gd name="connsiteY818" fmla="*/ 239240 h 6858000"/>
              <a:gd name="connsiteX819" fmla="*/ 5905192 w 7467600"/>
              <a:gd name="connsiteY819" fmla="*/ 163079 h 6858000"/>
              <a:gd name="connsiteX820" fmla="*/ 5865655 w 7467600"/>
              <a:gd name="connsiteY820" fmla="*/ 171901 h 6858000"/>
              <a:gd name="connsiteX821" fmla="*/ 5259740 w 7467600"/>
              <a:gd name="connsiteY821" fmla="*/ 257013 h 6858000"/>
              <a:gd name="connsiteX822" fmla="*/ 5208466 w 7467600"/>
              <a:gd name="connsiteY822" fmla="*/ 257550 h 6858000"/>
              <a:gd name="connsiteX823" fmla="*/ 4980204 w 7467600"/>
              <a:gd name="connsiteY823" fmla="*/ 271903 h 6858000"/>
              <a:gd name="connsiteX824" fmla="*/ 5068068 w 7467600"/>
              <a:gd name="connsiteY824" fmla="*/ 282244 h 6858000"/>
              <a:gd name="connsiteX825" fmla="*/ 5153231 w 7467600"/>
              <a:gd name="connsiteY825" fmla="*/ 292240 h 6858000"/>
              <a:gd name="connsiteX826" fmla="*/ 5426491 w 7467600"/>
              <a:gd name="connsiteY826" fmla="*/ 281128 h 6858000"/>
              <a:gd name="connsiteX827" fmla="*/ 5731212 w 7467600"/>
              <a:gd name="connsiteY827" fmla="*/ 231951 h 6858000"/>
              <a:gd name="connsiteX828" fmla="*/ 5905192 w 7467600"/>
              <a:gd name="connsiteY828" fmla="*/ 163079 h 6858000"/>
              <a:gd name="connsiteX829" fmla="*/ 5944437 w 7467600"/>
              <a:gd name="connsiteY829" fmla="*/ 113829 h 6858000"/>
              <a:gd name="connsiteX830" fmla="*/ 5825032 w 7467600"/>
              <a:gd name="connsiteY830" fmla="*/ 146405 h 6858000"/>
              <a:gd name="connsiteX831" fmla="*/ 4955599 w 7467600"/>
              <a:gd name="connsiteY831" fmla="*/ 247008 h 6858000"/>
              <a:gd name="connsiteX832" fmla="*/ 5210104 w 7467600"/>
              <a:gd name="connsiteY832" fmla="*/ 228123 h 6858000"/>
              <a:gd name="connsiteX833" fmla="*/ 5261015 w 7467600"/>
              <a:gd name="connsiteY833" fmla="*/ 227087 h 6858000"/>
              <a:gd name="connsiteX834" fmla="*/ 5861181 w 7467600"/>
              <a:gd name="connsiteY834" fmla="*/ 143093 h 6858000"/>
              <a:gd name="connsiteX835" fmla="*/ 5961252 w 7467600"/>
              <a:gd name="connsiteY835" fmla="*/ 114820 h 6858000"/>
              <a:gd name="connsiteX836" fmla="*/ 5944437 w 7467600"/>
              <a:gd name="connsiteY836" fmla="*/ 113829 h 6858000"/>
              <a:gd name="connsiteX837" fmla="*/ 3882765 w 7467600"/>
              <a:gd name="connsiteY837" fmla="*/ 0 h 6858000"/>
              <a:gd name="connsiteX838" fmla="*/ 3995099 w 7467600"/>
              <a:gd name="connsiteY838" fmla="*/ 0 h 6858000"/>
              <a:gd name="connsiteX839" fmla="*/ 4163818 w 7467600"/>
              <a:gd name="connsiteY839" fmla="*/ 234104 h 6858000"/>
              <a:gd name="connsiteX840" fmla="*/ 4172099 w 7467600"/>
              <a:gd name="connsiteY840" fmla="*/ 234207 h 6858000"/>
              <a:gd name="connsiteX841" fmla="*/ 4784282 w 7467600"/>
              <a:gd name="connsiteY841" fmla="*/ 276561 h 6858000"/>
              <a:gd name="connsiteX842" fmla="*/ 4801687 w 7467600"/>
              <a:gd name="connsiteY842" fmla="*/ 267764 h 6858000"/>
              <a:gd name="connsiteX843" fmla="*/ 6082788 w 7467600"/>
              <a:gd name="connsiteY843" fmla="*/ 64119 h 6858000"/>
              <a:gd name="connsiteX844" fmla="*/ 6099442 w 7467600"/>
              <a:gd name="connsiteY844" fmla="*/ 82568 h 6858000"/>
              <a:gd name="connsiteX845" fmla="*/ 4804137 w 7467600"/>
              <a:gd name="connsiteY845" fmla="*/ 320931 h 6858000"/>
              <a:gd name="connsiteX846" fmla="*/ 4227047 w 7467600"/>
              <a:gd name="connsiteY846" fmla="*/ 313415 h 6858000"/>
              <a:gd name="connsiteX847" fmla="*/ 4346041 w 7467600"/>
              <a:gd name="connsiteY847" fmla="*/ 456086 h 6858000"/>
              <a:gd name="connsiteX848" fmla="*/ 4870967 w 7467600"/>
              <a:gd name="connsiteY848" fmla="*/ 963061 h 6858000"/>
              <a:gd name="connsiteX849" fmla="*/ 4889647 w 7467600"/>
              <a:gd name="connsiteY849" fmla="*/ 957147 h 6858000"/>
              <a:gd name="connsiteX850" fmla="*/ 5422504 w 7467600"/>
              <a:gd name="connsiteY850" fmla="*/ 805191 h 6858000"/>
              <a:gd name="connsiteX851" fmla="*/ 6087656 w 7467600"/>
              <a:gd name="connsiteY851" fmla="*/ 826703 h 6858000"/>
              <a:gd name="connsiteX852" fmla="*/ 6058717 w 7467600"/>
              <a:gd name="connsiteY852" fmla="*/ 865992 h 6858000"/>
              <a:gd name="connsiteX853" fmla="*/ 4974153 w 7467600"/>
              <a:gd name="connsiteY853" fmla="*/ 1045456 h 6858000"/>
              <a:gd name="connsiteX854" fmla="*/ 5627835 w 7467600"/>
              <a:gd name="connsiteY854" fmla="*/ 1472077 h 6858000"/>
              <a:gd name="connsiteX855" fmla="*/ 5629817 w 7467600"/>
              <a:gd name="connsiteY855" fmla="*/ 1471412 h 6858000"/>
              <a:gd name="connsiteX856" fmla="*/ 5634124 w 7467600"/>
              <a:gd name="connsiteY856" fmla="*/ 1470572 h 6858000"/>
              <a:gd name="connsiteX857" fmla="*/ 5755832 w 7467600"/>
              <a:gd name="connsiteY857" fmla="*/ 1383886 h 6858000"/>
              <a:gd name="connsiteX858" fmla="*/ 6014186 w 7467600"/>
              <a:gd name="connsiteY858" fmla="*/ 1279799 h 6858000"/>
              <a:gd name="connsiteX859" fmla="*/ 6901619 w 7467600"/>
              <a:gd name="connsiteY859" fmla="*/ 1047874 h 6858000"/>
              <a:gd name="connsiteX860" fmla="*/ 6931566 w 7467600"/>
              <a:gd name="connsiteY860" fmla="*/ 1062034 h 6858000"/>
              <a:gd name="connsiteX861" fmla="*/ 5790982 w 7467600"/>
              <a:gd name="connsiteY861" fmla="*/ 1561380 h 6858000"/>
              <a:gd name="connsiteX862" fmla="*/ 6188971 w 7467600"/>
              <a:gd name="connsiteY862" fmla="*/ 1755168 h 6858000"/>
              <a:gd name="connsiteX863" fmla="*/ 6202446 w 7467600"/>
              <a:gd name="connsiteY863" fmla="*/ 1752268 h 6858000"/>
              <a:gd name="connsiteX864" fmla="*/ 7179560 w 7467600"/>
              <a:gd name="connsiteY864" fmla="*/ 1467551 h 6858000"/>
              <a:gd name="connsiteX865" fmla="*/ 7158730 w 7467600"/>
              <a:gd name="connsiteY865" fmla="*/ 1507835 h 6858000"/>
              <a:gd name="connsiteX866" fmla="*/ 6326959 w 7467600"/>
              <a:gd name="connsiteY866" fmla="*/ 1817686 h 6858000"/>
              <a:gd name="connsiteX867" fmla="*/ 6537433 w 7467600"/>
              <a:gd name="connsiteY867" fmla="*/ 1907790 h 6858000"/>
              <a:gd name="connsiteX868" fmla="*/ 6550221 w 7467600"/>
              <a:gd name="connsiteY868" fmla="*/ 1910729 h 6858000"/>
              <a:gd name="connsiteX869" fmla="*/ 6964438 w 7467600"/>
              <a:gd name="connsiteY869" fmla="*/ 2209505 h 6858000"/>
              <a:gd name="connsiteX870" fmla="*/ 7367862 w 7467600"/>
              <a:gd name="connsiteY870" fmla="*/ 2806833 h 6858000"/>
              <a:gd name="connsiteX871" fmla="*/ 7364329 w 7467600"/>
              <a:gd name="connsiteY871" fmla="*/ 2826907 h 6858000"/>
              <a:gd name="connsiteX872" fmla="*/ 7290545 w 7467600"/>
              <a:gd name="connsiteY872" fmla="*/ 2850663 h 6858000"/>
              <a:gd name="connsiteX873" fmla="*/ 6472036 w 7467600"/>
              <a:gd name="connsiteY873" fmla="*/ 1959003 h 6858000"/>
              <a:gd name="connsiteX874" fmla="*/ 5792897 w 7467600"/>
              <a:gd name="connsiteY874" fmla="*/ 1647747 h 6858000"/>
              <a:gd name="connsiteX875" fmla="*/ 5842751 w 7467600"/>
              <a:gd name="connsiteY875" fmla="*/ 1816112 h 6858000"/>
              <a:gd name="connsiteX876" fmla="*/ 5847424 w 7467600"/>
              <a:gd name="connsiteY876" fmla="*/ 1815776 h 6858000"/>
              <a:gd name="connsiteX877" fmla="*/ 6399821 w 7467600"/>
              <a:gd name="connsiteY877" fmla="*/ 2344799 h 6858000"/>
              <a:gd name="connsiteX878" fmla="*/ 6323232 w 7467600"/>
              <a:gd name="connsiteY878" fmla="*/ 2389634 h 6858000"/>
              <a:gd name="connsiteX879" fmla="*/ 5942958 w 7467600"/>
              <a:gd name="connsiteY879" fmla="*/ 2077708 h 6858000"/>
              <a:gd name="connsiteX880" fmla="*/ 5921559 w 7467600"/>
              <a:gd name="connsiteY880" fmla="*/ 2378596 h 6858000"/>
              <a:gd name="connsiteX881" fmla="*/ 5817651 w 7467600"/>
              <a:gd name="connsiteY881" fmla="*/ 3023919 h 6858000"/>
              <a:gd name="connsiteX882" fmla="*/ 5729634 w 7467600"/>
              <a:gd name="connsiteY882" fmla="*/ 3051849 h 6858000"/>
              <a:gd name="connsiteX883" fmla="*/ 5611018 w 7467600"/>
              <a:gd name="connsiteY883" fmla="*/ 2316769 h 6858000"/>
              <a:gd name="connsiteX884" fmla="*/ 5687608 w 7467600"/>
              <a:gd name="connsiteY884" fmla="*/ 2039972 h 6858000"/>
              <a:gd name="connsiteX885" fmla="*/ 5657554 w 7467600"/>
              <a:gd name="connsiteY885" fmla="*/ 1576445 h 6858000"/>
              <a:gd name="connsiteX886" fmla="*/ 5150475 w 7467600"/>
              <a:gd name="connsiteY886" fmla="*/ 1274012 h 6858000"/>
              <a:gd name="connsiteX887" fmla="*/ 5349142 w 7467600"/>
              <a:gd name="connsiteY887" fmla="*/ 2204405 h 6858000"/>
              <a:gd name="connsiteX888" fmla="*/ 5262214 w 7467600"/>
              <a:gd name="connsiteY888" fmla="*/ 2233836 h 6858000"/>
              <a:gd name="connsiteX889" fmla="*/ 4981539 w 7467600"/>
              <a:gd name="connsiteY889" fmla="*/ 1542201 h 6858000"/>
              <a:gd name="connsiteX890" fmla="*/ 4958461 w 7467600"/>
              <a:gd name="connsiteY890" fmla="*/ 1136957 h 6858000"/>
              <a:gd name="connsiteX891" fmla="*/ 4655015 w 7467600"/>
              <a:gd name="connsiteY891" fmla="*/ 891426 h 6858000"/>
              <a:gd name="connsiteX892" fmla="*/ 4348002 w 7467600"/>
              <a:gd name="connsiteY892" fmla="*/ 2205895 h 6858000"/>
              <a:gd name="connsiteX893" fmla="*/ 4262250 w 7467600"/>
              <a:gd name="connsiteY893" fmla="*/ 2219972 h 6858000"/>
              <a:gd name="connsiteX894" fmla="*/ 4550611 w 7467600"/>
              <a:gd name="connsiteY894" fmla="*/ 817540 h 6858000"/>
              <a:gd name="connsiteX895" fmla="*/ 4564418 w 7467600"/>
              <a:gd name="connsiteY895" fmla="*/ 808293 h 6858000"/>
              <a:gd name="connsiteX896" fmla="*/ 4266388 w 7467600"/>
              <a:gd name="connsiteY896" fmla="*/ 500083 h 6858000"/>
              <a:gd name="connsiteX897" fmla="*/ 4032842 w 7467600"/>
              <a:gd name="connsiteY897" fmla="*/ 211809 h 6858000"/>
              <a:gd name="connsiteX898" fmla="*/ 3882765 w 7467600"/>
              <a:gd name="connsiteY898" fmla="*/ 0 h 6858000"/>
              <a:gd name="connsiteX899" fmla="*/ 3721337 w 7467600"/>
              <a:gd name="connsiteY899" fmla="*/ 0 h 6858000"/>
              <a:gd name="connsiteX900" fmla="*/ 3797544 w 7467600"/>
              <a:gd name="connsiteY900" fmla="*/ 0 h 6858000"/>
              <a:gd name="connsiteX901" fmla="*/ 3775734 w 7467600"/>
              <a:gd name="connsiteY901" fmla="*/ 95131 h 6858000"/>
              <a:gd name="connsiteX902" fmla="*/ 3724807 w 7467600"/>
              <a:gd name="connsiteY902" fmla="*/ 272257 h 6858000"/>
              <a:gd name="connsiteX903" fmla="*/ 3726844 w 7467600"/>
              <a:gd name="connsiteY903" fmla="*/ 282988 h 6858000"/>
              <a:gd name="connsiteX904" fmla="*/ 3742664 w 7467600"/>
              <a:gd name="connsiteY904" fmla="*/ 279918 h 6858000"/>
              <a:gd name="connsiteX905" fmla="*/ 4103910 w 7467600"/>
              <a:gd name="connsiteY905" fmla="*/ 1161917 h 6858000"/>
              <a:gd name="connsiteX906" fmla="*/ 4020269 w 7467600"/>
              <a:gd name="connsiteY906" fmla="*/ 1200406 h 6858000"/>
              <a:gd name="connsiteX907" fmla="*/ 3674882 w 7467600"/>
              <a:gd name="connsiteY907" fmla="*/ 488524 h 6858000"/>
              <a:gd name="connsiteX908" fmla="*/ 3132682 w 7467600"/>
              <a:gd name="connsiteY908" fmla="*/ 1072284 h 6858000"/>
              <a:gd name="connsiteX909" fmla="*/ 2716346 w 7467600"/>
              <a:gd name="connsiteY909" fmla="*/ 1276376 h 6858000"/>
              <a:gd name="connsiteX910" fmla="*/ 2716772 w 7467600"/>
              <a:gd name="connsiteY910" fmla="*/ 1255462 h 6858000"/>
              <a:gd name="connsiteX911" fmla="*/ 3471096 w 7467600"/>
              <a:gd name="connsiteY911" fmla="*/ 437072 h 6858000"/>
              <a:gd name="connsiteX912" fmla="*/ 3639057 w 7467600"/>
              <a:gd name="connsiteY912" fmla="*/ 286334 h 6858000"/>
              <a:gd name="connsiteX913" fmla="*/ 3640309 w 7467600"/>
              <a:gd name="connsiteY913" fmla="*/ 284664 h 6858000"/>
              <a:gd name="connsiteX914" fmla="*/ 3646022 w 7467600"/>
              <a:gd name="connsiteY914" fmla="*/ 276711 h 6858000"/>
              <a:gd name="connsiteX915" fmla="*/ 3707943 w 7467600"/>
              <a:gd name="connsiteY915" fmla="*/ 65958 h 6858000"/>
              <a:gd name="connsiteX916" fmla="*/ 3721337 w 7467600"/>
              <a:gd name="connsiteY916" fmla="*/ 0 h 6858000"/>
              <a:gd name="connsiteX917" fmla="*/ 2867960 w 7467600"/>
              <a:gd name="connsiteY917" fmla="*/ 0 h 6858000"/>
              <a:gd name="connsiteX918" fmla="*/ 2926351 w 7467600"/>
              <a:gd name="connsiteY918" fmla="*/ 0 h 6858000"/>
              <a:gd name="connsiteX919" fmla="*/ 2902823 w 7467600"/>
              <a:gd name="connsiteY919" fmla="*/ 262929 h 6858000"/>
              <a:gd name="connsiteX920" fmla="*/ 2940663 w 7467600"/>
              <a:gd name="connsiteY920" fmla="*/ 140884 h 6858000"/>
              <a:gd name="connsiteX921" fmla="*/ 2947039 w 7467600"/>
              <a:gd name="connsiteY921" fmla="*/ 122524 h 6858000"/>
              <a:gd name="connsiteX922" fmla="*/ 2984316 w 7467600"/>
              <a:gd name="connsiteY922" fmla="*/ 0 h 6858000"/>
              <a:gd name="connsiteX923" fmla="*/ 3016114 w 7467600"/>
              <a:gd name="connsiteY923" fmla="*/ 0 h 6858000"/>
              <a:gd name="connsiteX924" fmla="*/ 2979949 w 7467600"/>
              <a:gd name="connsiteY924" fmla="*/ 119274 h 6858000"/>
              <a:gd name="connsiteX925" fmla="*/ 3023879 w 7467600"/>
              <a:gd name="connsiteY925" fmla="*/ 0 h 6858000"/>
              <a:gd name="connsiteX926" fmla="*/ 3105400 w 7467600"/>
              <a:gd name="connsiteY926" fmla="*/ 0 h 6858000"/>
              <a:gd name="connsiteX927" fmla="*/ 3094669 w 7467600"/>
              <a:gd name="connsiteY927" fmla="*/ 30308 h 6858000"/>
              <a:gd name="connsiteX928" fmla="*/ 2901945 w 7467600"/>
              <a:gd name="connsiteY928" fmla="*/ 466538 h 6858000"/>
              <a:gd name="connsiteX929" fmla="*/ 2815209 w 7467600"/>
              <a:gd name="connsiteY929" fmla="*/ 497361 h 6858000"/>
              <a:gd name="connsiteX930" fmla="*/ 2844845 w 7467600"/>
              <a:gd name="connsiteY930" fmla="*/ 127638 h 6858000"/>
              <a:gd name="connsiteX931" fmla="*/ 2867960 w 7467600"/>
              <a:gd name="connsiteY931" fmla="*/ 0 h 6858000"/>
              <a:gd name="connsiteX932" fmla="*/ 1057230 w 7467600"/>
              <a:gd name="connsiteY932" fmla="*/ 0 h 6858000"/>
              <a:gd name="connsiteX933" fmla="*/ 1111003 w 7467600"/>
              <a:gd name="connsiteY933" fmla="*/ 0 h 6858000"/>
              <a:gd name="connsiteX934" fmla="*/ 1125553 w 7467600"/>
              <a:gd name="connsiteY934" fmla="*/ 52588 h 6858000"/>
              <a:gd name="connsiteX935" fmla="*/ 1304276 w 7467600"/>
              <a:gd name="connsiteY935" fmla="*/ 476275 h 6858000"/>
              <a:gd name="connsiteX936" fmla="*/ 1492066 w 7467600"/>
              <a:gd name="connsiteY936" fmla="*/ 886333 h 6858000"/>
              <a:gd name="connsiteX937" fmla="*/ 1423698 w 7467600"/>
              <a:gd name="connsiteY937" fmla="*/ 710817 h 6858000"/>
              <a:gd name="connsiteX938" fmla="*/ 1357609 w 7467600"/>
              <a:gd name="connsiteY938" fmla="*/ 532892 h 6858000"/>
              <a:gd name="connsiteX939" fmla="*/ 1309550 w 7467600"/>
              <a:gd name="connsiteY939" fmla="*/ 374031 h 6858000"/>
              <a:gd name="connsiteX940" fmla="*/ 1193673 w 7467600"/>
              <a:gd name="connsiteY940" fmla="*/ 49533 h 6858000"/>
              <a:gd name="connsiteX941" fmla="*/ 1164391 w 7467600"/>
              <a:gd name="connsiteY941" fmla="*/ 0 h 6858000"/>
              <a:gd name="connsiteX942" fmla="*/ 1200666 w 7467600"/>
              <a:gd name="connsiteY942" fmla="*/ 0 h 6858000"/>
              <a:gd name="connsiteX943" fmla="*/ 1223408 w 7467600"/>
              <a:gd name="connsiteY943" fmla="*/ 38996 h 6858000"/>
              <a:gd name="connsiteX944" fmla="*/ 1339635 w 7467600"/>
              <a:gd name="connsiteY944" fmla="*/ 365517 h 6858000"/>
              <a:gd name="connsiteX945" fmla="*/ 1387469 w 7467600"/>
              <a:gd name="connsiteY945" fmla="*/ 523079 h 6858000"/>
              <a:gd name="connsiteX946" fmla="*/ 1452685 w 7467600"/>
              <a:gd name="connsiteY946" fmla="*/ 699806 h 6858000"/>
              <a:gd name="connsiteX947" fmla="*/ 1492092 w 7467600"/>
              <a:gd name="connsiteY947" fmla="*/ 800424 h 6858000"/>
              <a:gd name="connsiteX948" fmla="*/ 1455302 w 7467600"/>
              <a:gd name="connsiteY948" fmla="*/ 632913 h 6858000"/>
              <a:gd name="connsiteX949" fmla="*/ 1222336 w 7467600"/>
              <a:gd name="connsiteY949" fmla="*/ 9480 h 6858000"/>
              <a:gd name="connsiteX950" fmla="*/ 1214634 w 7467600"/>
              <a:gd name="connsiteY950" fmla="*/ 0 h 6858000"/>
              <a:gd name="connsiteX951" fmla="*/ 1289827 w 7467600"/>
              <a:gd name="connsiteY951" fmla="*/ 0 h 6858000"/>
              <a:gd name="connsiteX952" fmla="*/ 1321076 w 7467600"/>
              <a:gd name="connsiteY952" fmla="*/ 59722 h 6858000"/>
              <a:gd name="connsiteX953" fmla="*/ 1512579 w 7467600"/>
              <a:gd name="connsiteY953" fmla="*/ 626441 h 6858000"/>
              <a:gd name="connsiteX954" fmla="*/ 1506076 w 7467600"/>
              <a:gd name="connsiteY954" fmla="*/ 1089289 h 6858000"/>
              <a:gd name="connsiteX955" fmla="*/ 1486346 w 7467600"/>
              <a:gd name="connsiteY955" fmla="*/ 1079919 h 6858000"/>
              <a:gd name="connsiteX956" fmla="*/ 1070511 w 7467600"/>
              <a:gd name="connsiteY956" fmla="*/ 48609 h 6858000"/>
              <a:gd name="connsiteX957" fmla="*/ 1057230 w 7467600"/>
              <a:gd name="connsiteY957" fmla="*/ 0 h 6858000"/>
              <a:gd name="connsiteX958" fmla="*/ 43151 w 7467600"/>
              <a:gd name="connsiteY958" fmla="*/ 0 h 6858000"/>
              <a:gd name="connsiteX959" fmla="*/ 95283 w 7467600"/>
              <a:gd name="connsiteY959" fmla="*/ 0 h 6858000"/>
              <a:gd name="connsiteX960" fmla="*/ 300708 w 7467600"/>
              <a:gd name="connsiteY960" fmla="*/ 154571 h 6858000"/>
              <a:gd name="connsiteX961" fmla="*/ 530414 w 7467600"/>
              <a:gd name="connsiteY961" fmla="*/ 354673 h 6858000"/>
              <a:gd name="connsiteX962" fmla="*/ 333785 w 7467600"/>
              <a:gd name="connsiteY962" fmla="*/ 161564 h 6858000"/>
              <a:gd name="connsiteX963" fmla="*/ 147005 w 7467600"/>
              <a:gd name="connsiteY963" fmla="*/ 0 h 6858000"/>
              <a:gd name="connsiteX964" fmla="*/ 272509 w 7467600"/>
              <a:gd name="connsiteY964" fmla="*/ 0 h 6858000"/>
              <a:gd name="connsiteX965" fmla="*/ 326276 w 7467600"/>
              <a:gd name="connsiteY965" fmla="*/ 45847 h 6858000"/>
              <a:gd name="connsiteX966" fmla="*/ 823759 w 7467600"/>
              <a:gd name="connsiteY966" fmla="*/ 574145 h 6858000"/>
              <a:gd name="connsiteX967" fmla="*/ 811254 w 7467600"/>
              <a:gd name="connsiteY967" fmla="*/ 665546 h 6858000"/>
              <a:gd name="connsiteX968" fmla="*/ 154042 w 7467600"/>
              <a:gd name="connsiteY968" fmla="*/ 261522 h 6858000"/>
              <a:gd name="connsiteX969" fmla="*/ 13550 w 7467600"/>
              <a:gd name="connsiteY969" fmla="*/ 158423 h 6858000"/>
              <a:gd name="connsiteX970" fmla="*/ 0 w 7467600"/>
              <a:gd name="connsiteY970" fmla="*/ 146618 h 6858000"/>
              <a:gd name="connsiteX971" fmla="*/ 0 w 7467600"/>
              <a:gd name="connsiteY971" fmla="*/ 59161 h 6858000"/>
              <a:gd name="connsiteX972" fmla="*/ 45427 w 7467600"/>
              <a:gd name="connsiteY972" fmla="*/ 101078 h 6858000"/>
              <a:gd name="connsiteX973" fmla="*/ 630103 w 7467600"/>
              <a:gd name="connsiteY973" fmla="*/ 485885 h 6858000"/>
              <a:gd name="connsiteX974" fmla="*/ 532040 w 7467600"/>
              <a:gd name="connsiteY974" fmla="*/ 399359 h 6858000"/>
              <a:gd name="connsiteX975" fmla="*/ 517618 w 7467600"/>
              <a:gd name="connsiteY975" fmla="*/ 385726 h 6858000"/>
              <a:gd name="connsiteX976" fmla="*/ 285074 w 7467600"/>
              <a:gd name="connsiteY976" fmla="*/ 182755 h 6858000"/>
              <a:gd name="connsiteX977" fmla="*/ 43151 w 7467600"/>
              <a:gd name="connsiteY97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6012219 h 6858000"/>
              <a:gd name="connsiteX83" fmla="*/ 6946849 w 7467600"/>
              <a:gd name="connsiteY83" fmla="*/ 5523271 h 6858000"/>
              <a:gd name="connsiteX84" fmla="*/ 6946972 w 7467600"/>
              <a:gd name="connsiteY84" fmla="*/ 5526491 h 6858000"/>
              <a:gd name="connsiteX85" fmla="*/ 7105827 w 7467600"/>
              <a:gd name="connsiteY85" fmla="*/ 5718700 h 6858000"/>
              <a:gd name="connsiteX86" fmla="*/ 7356878 w 7467600"/>
              <a:gd name="connsiteY86" fmla="*/ 5981332 h 6858000"/>
              <a:gd name="connsiteX87" fmla="*/ 7467600 w 7467600"/>
              <a:gd name="connsiteY87" fmla="*/ 6117703 h 6858000"/>
              <a:gd name="connsiteX88" fmla="*/ 7467600 w 7467600"/>
              <a:gd name="connsiteY88" fmla="*/ 6163634 h 6858000"/>
              <a:gd name="connsiteX89" fmla="*/ 7403637 w 7467600"/>
              <a:gd name="connsiteY89" fmla="*/ 6083957 h 6858000"/>
              <a:gd name="connsiteX90" fmla="*/ 7254615 w 7467600"/>
              <a:gd name="connsiteY90" fmla="*/ 5911918 h 6858000"/>
              <a:gd name="connsiteX91" fmla="*/ 7312589 w 7467600"/>
              <a:gd name="connsiteY91" fmla="*/ 5982309 h 6858000"/>
              <a:gd name="connsiteX92" fmla="*/ 7448321 w 7467600"/>
              <a:gd name="connsiteY92" fmla="*/ 6190991 h 6858000"/>
              <a:gd name="connsiteX93" fmla="*/ 7467600 w 7467600"/>
              <a:gd name="connsiteY93" fmla="*/ 6221686 h 6858000"/>
              <a:gd name="connsiteX94" fmla="*/ 7467600 w 7467600"/>
              <a:gd name="connsiteY94" fmla="*/ 6334256 h 6858000"/>
              <a:gd name="connsiteX95" fmla="*/ 7454976 w 7467600"/>
              <a:gd name="connsiteY95" fmla="*/ 6318297 h 6858000"/>
              <a:gd name="connsiteX96" fmla="*/ 7042773 w 7467600"/>
              <a:gd name="connsiteY96" fmla="*/ 5734011 h 6858000"/>
              <a:gd name="connsiteX97" fmla="*/ 6844835 w 7467600"/>
              <a:gd name="connsiteY97" fmla="*/ 5424988 h 6858000"/>
              <a:gd name="connsiteX98" fmla="*/ 1456157 w 7467600"/>
              <a:gd name="connsiteY98" fmla="*/ 5371404 h 6858000"/>
              <a:gd name="connsiteX99" fmla="*/ 1244432 w 7467600"/>
              <a:gd name="connsiteY99" fmla="*/ 5385601 h 6858000"/>
              <a:gd name="connsiteX100" fmla="*/ 973990 w 7467600"/>
              <a:gd name="connsiteY100" fmla="*/ 5424940 h 6858000"/>
              <a:gd name="connsiteX101" fmla="*/ 1103809 w 7467600"/>
              <a:gd name="connsiteY101" fmla="*/ 5433720 h 6858000"/>
              <a:gd name="connsiteX102" fmla="*/ 1123454 w 7467600"/>
              <a:gd name="connsiteY102" fmla="*/ 5435727 h 6858000"/>
              <a:gd name="connsiteX103" fmla="*/ 1737017 w 7467600"/>
              <a:gd name="connsiteY103" fmla="*/ 5452183 h 6858000"/>
              <a:gd name="connsiteX104" fmla="*/ 1824397 w 7467600"/>
              <a:gd name="connsiteY104" fmla="*/ 5447757 h 6858000"/>
              <a:gd name="connsiteX105" fmla="*/ 2070059 w 7467600"/>
              <a:gd name="connsiteY105" fmla="*/ 5441660 h 6858000"/>
              <a:gd name="connsiteX106" fmla="*/ 1456157 w 7467600"/>
              <a:gd name="connsiteY106" fmla="*/ 5371404 h 6858000"/>
              <a:gd name="connsiteX107" fmla="*/ 4988186 w 7467600"/>
              <a:gd name="connsiteY107" fmla="*/ 5216467 h 6858000"/>
              <a:gd name="connsiteX108" fmla="*/ 4777334 w 7467600"/>
              <a:gd name="connsiteY108" fmla="*/ 5406072 h 6858000"/>
              <a:gd name="connsiteX109" fmla="*/ 4718341 w 7467600"/>
              <a:gd name="connsiteY109" fmla="*/ 5468043 h 6858000"/>
              <a:gd name="connsiteX110" fmla="*/ 4604655 w 7467600"/>
              <a:gd name="connsiteY110" fmla="*/ 5583434 h 6858000"/>
              <a:gd name="connsiteX111" fmla="*/ 4565074 w 7467600"/>
              <a:gd name="connsiteY111" fmla="*/ 5618550 h 6858000"/>
              <a:gd name="connsiteX112" fmla="*/ 4988186 w 7467600"/>
              <a:gd name="connsiteY112" fmla="*/ 5216467 h 6858000"/>
              <a:gd name="connsiteX113" fmla="*/ 4978032 w 7467600"/>
              <a:gd name="connsiteY113" fmla="*/ 5183809 h 6858000"/>
              <a:gd name="connsiteX114" fmla="*/ 4463413 w 7467600"/>
              <a:gd name="connsiteY114" fmla="*/ 5615162 h 6858000"/>
              <a:gd name="connsiteX115" fmla="*/ 4358134 w 7467600"/>
              <a:gd name="connsiteY115" fmla="*/ 5742791 h 6858000"/>
              <a:gd name="connsiteX116" fmla="*/ 4376219 w 7467600"/>
              <a:gd name="connsiteY116" fmla="*/ 5729027 h 6858000"/>
              <a:gd name="connsiteX117" fmla="*/ 4582340 w 7467600"/>
              <a:gd name="connsiteY117" fmla="*/ 5561037 h 6858000"/>
              <a:gd name="connsiteX118" fmla="*/ 4694684 w 7467600"/>
              <a:gd name="connsiteY118" fmla="*/ 5447098 h 6858000"/>
              <a:gd name="connsiteX119" fmla="*/ 4754123 w 7467600"/>
              <a:gd name="connsiteY119" fmla="*/ 5384643 h 6858000"/>
              <a:gd name="connsiteX120" fmla="*/ 4978032 w 7467600"/>
              <a:gd name="connsiteY120" fmla="*/ 5183809 h 6858000"/>
              <a:gd name="connsiteX121" fmla="*/ 1903353 w 7467600"/>
              <a:gd name="connsiteY121" fmla="*/ 5044827 h 6858000"/>
              <a:gd name="connsiteX122" fmla="*/ 1936931 w 7467600"/>
              <a:gd name="connsiteY122" fmla="*/ 5093954 h 6858000"/>
              <a:gd name="connsiteX123" fmla="*/ 2195868 w 7467600"/>
              <a:gd name="connsiteY123" fmla="*/ 5396574 h 6858000"/>
              <a:gd name="connsiteX124" fmla="*/ 2088852 w 7467600"/>
              <a:gd name="connsiteY124" fmla="*/ 5166123 h 6858000"/>
              <a:gd name="connsiteX125" fmla="*/ 1958241 w 7467600"/>
              <a:gd name="connsiteY125" fmla="*/ 5067955 h 6858000"/>
              <a:gd name="connsiteX126" fmla="*/ 1903353 w 7467600"/>
              <a:gd name="connsiteY126" fmla="*/ 5044827 h 6858000"/>
              <a:gd name="connsiteX127" fmla="*/ 1979378 w 7467600"/>
              <a:gd name="connsiteY127" fmla="*/ 4769504 h 6858000"/>
              <a:gd name="connsiteX128" fmla="*/ 2882120 w 7467600"/>
              <a:gd name="connsiteY128" fmla="*/ 5064547 h 6858000"/>
              <a:gd name="connsiteX129" fmla="*/ 2793103 w 7467600"/>
              <a:gd name="connsiteY129" fmla="*/ 5039699 h 6858000"/>
              <a:gd name="connsiteX130" fmla="*/ 2770041 w 7467600"/>
              <a:gd name="connsiteY130" fmla="*/ 5033634 h 6858000"/>
              <a:gd name="connsiteX131" fmla="*/ 1979378 w 7467600"/>
              <a:gd name="connsiteY131" fmla="*/ 4769504 h 6858000"/>
              <a:gd name="connsiteX132" fmla="*/ 1927410 w 7467600"/>
              <a:gd name="connsiteY132" fmla="*/ 4716164 h 6858000"/>
              <a:gd name="connsiteX133" fmla="*/ 1959587 w 7467600"/>
              <a:gd name="connsiteY133" fmla="*/ 4728849 h 6858000"/>
              <a:gd name="connsiteX134" fmla="*/ 2777707 w 7467600"/>
              <a:gd name="connsiteY134" fmla="*/ 5003991 h 6858000"/>
              <a:gd name="connsiteX135" fmla="*/ 2800768 w 7467600"/>
              <a:gd name="connsiteY135" fmla="*/ 5010056 h 6858000"/>
              <a:gd name="connsiteX136" fmla="*/ 2879408 w 7467600"/>
              <a:gd name="connsiteY136" fmla="*/ 5031590 h 6858000"/>
              <a:gd name="connsiteX137" fmla="*/ 2862295 w 7467600"/>
              <a:gd name="connsiteY137" fmla="*/ 5022958 h 6858000"/>
              <a:gd name="connsiteX138" fmla="*/ 2813343 w 7467600"/>
              <a:gd name="connsiteY138" fmla="*/ 4998369 h 6858000"/>
              <a:gd name="connsiteX139" fmla="*/ 2646245 w 7467600"/>
              <a:gd name="connsiteY139" fmla="*/ 4930999 h 6858000"/>
              <a:gd name="connsiteX140" fmla="*/ 1999243 w 7467600"/>
              <a:gd name="connsiteY140" fmla="*/ 4730524 h 6858000"/>
              <a:gd name="connsiteX141" fmla="*/ 1979527 w 7467600"/>
              <a:gd name="connsiteY141" fmla="*/ 4726651 h 6858000"/>
              <a:gd name="connsiteX142" fmla="*/ 1927410 w 7467600"/>
              <a:gd name="connsiteY142" fmla="*/ 4716164 h 6858000"/>
              <a:gd name="connsiteX143" fmla="*/ 1997014 w 7467600"/>
              <a:gd name="connsiteY143" fmla="*/ 4698007 h 6858000"/>
              <a:gd name="connsiteX144" fmla="*/ 2005458 w 7467600"/>
              <a:gd name="connsiteY144" fmla="*/ 4699540 h 6858000"/>
              <a:gd name="connsiteX145" fmla="*/ 2657186 w 7467600"/>
              <a:gd name="connsiteY145" fmla="*/ 4901687 h 6858000"/>
              <a:gd name="connsiteX146" fmla="*/ 2826662 w 7467600"/>
              <a:gd name="connsiteY146" fmla="*/ 4970362 h 6858000"/>
              <a:gd name="connsiteX147" fmla="*/ 2876100 w 7467600"/>
              <a:gd name="connsiteY147" fmla="*/ 4995397 h 6858000"/>
              <a:gd name="connsiteX148" fmla="*/ 3042600 w 7467600"/>
              <a:gd name="connsiteY148" fmla="*/ 5059532 h 6858000"/>
              <a:gd name="connsiteX149" fmla="*/ 1997014 w 7467600"/>
              <a:gd name="connsiteY149" fmla="*/ 4698007 h 6858000"/>
              <a:gd name="connsiteX150" fmla="*/ 2305292 w 7467600"/>
              <a:gd name="connsiteY150" fmla="*/ 4219492 h 6858000"/>
              <a:gd name="connsiteX151" fmla="*/ 3360922 w 7467600"/>
              <a:gd name="connsiteY151" fmla="*/ 4529373 h 6858000"/>
              <a:gd name="connsiteX152" fmla="*/ 3492420 w 7467600"/>
              <a:gd name="connsiteY152" fmla="*/ 4510145 h 6858000"/>
              <a:gd name="connsiteX153" fmla="*/ 3364086 w 7467600"/>
              <a:gd name="connsiteY153" fmla="*/ 4480340 h 6858000"/>
              <a:gd name="connsiteX154" fmla="*/ 3225818 w 7467600"/>
              <a:gd name="connsiteY154" fmla="*/ 4411822 h 6858000"/>
              <a:gd name="connsiteX155" fmla="*/ 3129696 w 7467600"/>
              <a:gd name="connsiteY155" fmla="*/ 4360704 h 6858000"/>
              <a:gd name="connsiteX156" fmla="*/ 2814545 w 7467600"/>
              <a:gd name="connsiteY156" fmla="*/ 4282955 h 6858000"/>
              <a:gd name="connsiteX157" fmla="*/ 2305292 w 7467600"/>
              <a:gd name="connsiteY157" fmla="*/ 4219492 h 6858000"/>
              <a:gd name="connsiteX158" fmla="*/ 2626982 w 7467600"/>
              <a:gd name="connsiteY158" fmla="*/ 4206450 h 6858000"/>
              <a:gd name="connsiteX159" fmla="*/ 2490617 w 7467600"/>
              <a:gd name="connsiteY159" fmla="*/ 4206951 h 6858000"/>
              <a:gd name="connsiteX160" fmla="*/ 2819869 w 7467600"/>
              <a:gd name="connsiteY160" fmla="*/ 4252936 h 6858000"/>
              <a:gd name="connsiteX161" fmla="*/ 3143018 w 7467600"/>
              <a:gd name="connsiteY161" fmla="*/ 4332698 h 6858000"/>
              <a:gd name="connsiteX162" fmla="*/ 3241520 w 7467600"/>
              <a:gd name="connsiteY162" fmla="*/ 4385112 h 6858000"/>
              <a:gd name="connsiteX163" fmla="*/ 3374575 w 7467600"/>
              <a:gd name="connsiteY163" fmla="*/ 4451517 h 6858000"/>
              <a:gd name="connsiteX164" fmla="*/ 3505221 w 7467600"/>
              <a:gd name="connsiteY164" fmla="*/ 4480757 h 6858000"/>
              <a:gd name="connsiteX165" fmla="*/ 2626982 w 7467600"/>
              <a:gd name="connsiteY165" fmla="*/ 4206450 h 6858000"/>
              <a:gd name="connsiteX166" fmla="*/ 1310106 w 7467600"/>
              <a:gd name="connsiteY166" fmla="*/ 3943217 h 6858000"/>
              <a:gd name="connsiteX167" fmla="*/ 854994 w 7467600"/>
              <a:gd name="connsiteY167" fmla="*/ 4399136 h 6858000"/>
              <a:gd name="connsiteX168" fmla="*/ 742462 w 7467600"/>
              <a:gd name="connsiteY168" fmla="*/ 4594648 h 6858000"/>
              <a:gd name="connsiteX169" fmla="*/ 820602 w 7467600"/>
              <a:gd name="connsiteY169" fmla="*/ 4485915 h 6858000"/>
              <a:gd name="connsiteX170" fmla="*/ 878295 w 7467600"/>
              <a:gd name="connsiteY170" fmla="*/ 4403594 h 6858000"/>
              <a:gd name="connsiteX171" fmla="*/ 1240607 w 7467600"/>
              <a:gd name="connsiteY171" fmla="*/ 4010401 h 6858000"/>
              <a:gd name="connsiteX172" fmla="*/ 1310106 w 7467600"/>
              <a:gd name="connsiteY172" fmla="*/ 3943217 h 6858000"/>
              <a:gd name="connsiteX173" fmla="*/ 1423113 w 7467600"/>
              <a:gd name="connsiteY173" fmla="*/ 3874565 h 6858000"/>
              <a:gd name="connsiteX174" fmla="*/ 1260565 w 7467600"/>
              <a:gd name="connsiteY174" fmla="*/ 4031982 h 6858000"/>
              <a:gd name="connsiteX175" fmla="*/ 901900 w 7467600"/>
              <a:gd name="connsiteY175" fmla="*/ 4421236 h 6858000"/>
              <a:gd name="connsiteX176" fmla="*/ 845044 w 7467600"/>
              <a:gd name="connsiteY176" fmla="*/ 4502436 h 6858000"/>
              <a:gd name="connsiteX177" fmla="*/ 685926 w 7467600"/>
              <a:gd name="connsiteY177" fmla="*/ 4703069 h 6858000"/>
              <a:gd name="connsiteX178" fmla="*/ 684248 w 7467600"/>
              <a:gd name="connsiteY178" fmla="*/ 4706721 h 6858000"/>
              <a:gd name="connsiteX179" fmla="*/ 1423113 w 7467600"/>
              <a:gd name="connsiteY179" fmla="*/ 3874565 h 6858000"/>
              <a:gd name="connsiteX180" fmla="*/ 3316479 w 7467600"/>
              <a:gd name="connsiteY180" fmla="*/ 3872136 h 6858000"/>
              <a:gd name="connsiteX181" fmla="*/ 3546806 w 7467600"/>
              <a:gd name="connsiteY181" fmla="*/ 4356139 h 6858000"/>
              <a:gd name="connsiteX182" fmla="*/ 3364433 w 7467600"/>
              <a:gd name="connsiteY182" fmla="*/ 3953121 h 6858000"/>
              <a:gd name="connsiteX183" fmla="*/ 3316479 w 7467600"/>
              <a:gd name="connsiteY183" fmla="*/ 3872136 h 6858000"/>
              <a:gd name="connsiteX184" fmla="*/ 3291335 w 7467600"/>
              <a:gd name="connsiteY184" fmla="*/ 3767420 h 6858000"/>
              <a:gd name="connsiteX185" fmla="*/ 3390805 w 7467600"/>
              <a:gd name="connsiteY185" fmla="*/ 3937163 h 6858000"/>
              <a:gd name="connsiteX186" fmla="*/ 3579062 w 7467600"/>
              <a:gd name="connsiteY186" fmla="*/ 4359040 h 6858000"/>
              <a:gd name="connsiteX187" fmla="*/ 3467355 w 7467600"/>
              <a:gd name="connsiteY187" fmla="*/ 3988130 h 6858000"/>
              <a:gd name="connsiteX188" fmla="*/ 3310753 w 7467600"/>
              <a:gd name="connsiteY188" fmla="*/ 3787140 h 6858000"/>
              <a:gd name="connsiteX189" fmla="*/ 3291335 w 7467600"/>
              <a:gd name="connsiteY189" fmla="*/ 3767420 h 6858000"/>
              <a:gd name="connsiteX190" fmla="*/ 1635889 w 7467600"/>
              <a:gd name="connsiteY190" fmla="*/ 3709494 h 6858000"/>
              <a:gd name="connsiteX191" fmla="*/ 1634800 w 7467600"/>
              <a:gd name="connsiteY191" fmla="*/ 3731111 h 6858000"/>
              <a:gd name="connsiteX192" fmla="*/ 1635889 w 7467600"/>
              <a:gd name="connsiteY192" fmla="*/ 3709494 h 6858000"/>
              <a:gd name="connsiteX193" fmla="*/ 1510397 w 7467600"/>
              <a:gd name="connsiteY193" fmla="*/ 3684705 h 6858000"/>
              <a:gd name="connsiteX194" fmla="*/ 1146550 w 7467600"/>
              <a:gd name="connsiteY194" fmla="*/ 3802012 h 6858000"/>
              <a:gd name="connsiteX195" fmla="*/ 698834 w 7467600"/>
              <a:gd name="connsiteY195" fmla="*/ 3952272 h 6858000"/>
              <a:gd name="connsiteX196" fmla="*/ 34256 w 7467600"/>
              <a:gd name="connsiteY196" fmla="*/ 4347603 h 6858000"/>
              <a:gd name="connsiteX197" fmla="*/ 527241 w 7467600"/>
              <a:gd name="connsiteY197" fmla="*/ 4065078 h 6858000"/>
              <a:gd name="connsiteX198" fmla="*/ 1510397 w 7467600"/>
              <a:gd name="connsiteY198" fmla="*/ 3684705 h 6858000"/>
              <a:gd name="connsiteX199" fmla="*/ 1313114 w 7467600"/>
              <a:gd name="connsiteY199" fmla="*/ 3655216 h 6858000"/>
              <a:gd name="connsiteX200" fmla="*/ 1109304 w 7467600"/>
              <a:gd name="connsiteY200" fmla="*/ 3669030 h 6858000"/>
              <a:gd name="connsiteX201" fmla="*/ 8129 w 7467600"/>
              <a:gd name="connsiteY201" fmla="*/ 4330519 h 6858000"/>
              <a:gd name="connsiteX202" fmla="*/ 687572 w 7467600"/>
              <a:gd name="connsiteY202" fmla="*/ 3925629 h 6858000"/>
              <a:gd name="connsiteX203" fmla="*/ 1138365 w 7467600"/>
              <a:gd name="connsiteY203" fmla="*/ 3774515 h 6858000"/>
              <a:gd name="connsiteX204" fmla="*/ 1505579 w 7467600"/>
              <a:gd name="connsiteY204" fmla="*/ 3655526 h 6858000"/>
              <a:gd name="connsiteX205" fmla="*/ 1313114 w 7467600"/>
              <a:gd name="connsiteY205" fmla="*/ 3655216 h 6858000"/>
              <a:gd name="connsiteX206" fmla="*/ 3655073 w 7467600"/>
              <a:gd name="connsiteY206" fmla="*/ 3650884 h 6858000"/>
              <a:gd name="connsiteX207" fmla="*/ 3989938 w 7467600"/>
              <a:gd name="connsiteY207" fmla="*/ 3991685 h 6858000"/>
              <a:gd name="connsiteX208" fmla="*/ 4393907 w 7467600"/>
              <a:gd name="connsiteY208" fmla="*/ 4261258 h 6858000"/>
              <a:gd name="connsiteX209" fmla="*/ 4648051 w 7467600"/>
              <a:gd name="connsiteY209" fmla="*/ 4374051 h 6858000"/>
              <a:gd name="connsiteX210" fmla="*/ 4383389 w 7467600"/>
              <a:gd name="connsiteY210" fmla="*/ 4184369 h 6858000"/>
              <a:gd name="connsiteX211" fmla="*/ 4165508 w 7467600"/>
              <a:gd name="connsiteY211" fmla="*/ 4035196 h 6858000"/>
              <a:gd name="connsiteX212" fmla="*/ 4068162 w 7467600"/>
              <a:gd name="connsiteY212" fmla="*/ 3953394 h 6858000"/>
              <a:gd name="connsiteX213" fmla="*/ 3981416 w 7467600"/>
              <a:gd name="connsiteY213" fmla="*/ 3880482 h 6858000"/>
              <a:gd name="connsiteX214" fmla="*/ 3800147 w 7467600"/>
              <a:gd name="connsiteY214" fmla="*/ 3749872 h 6858000"/>
              <a:gd name="connsiteX215" fmla="*/ 3655073 w 7467600"/>
              <a:gd name="connsiteY215" fmla="*/ 3650884 h 6858000"/>
              <a:gd name="connsiteX216" fmla="*/ 3670252 w 7467600"/>
              <a:gd name="connsiteY216" fmla="*/ 3622798 h 6858000"/>
              <a:gd name="connsiteX217" fmla="*/ 3817258 w 7467600"/>
              <a:gd name="connsiteY217" fmla="*/ 3723577 h 6858000"/>
              <a:gd name="connsiteX218" fmla="*/ 4000461 w 7467600"/>
              <a:gd name="connsiteY218" fmla="*/ 3855966 h 6858000"/>
              <a:gd name="connsiteX219" fmla="*/ 4088180 w 7467600"/>
              <a:gd name="connsiteY219" fmla="*/ 3929774 h 6858000"/>
              <a:gd name="connsiteX220" fmla="*/ 4184555 w 7467600"/>
              <a:gd name="connsiteY220" fmla="*/ 4010683 h 6858000"/>
              <a:gd name="connsiteX221" fmla="*/ 4399563 w 7467600"/>
              <a:gd name="connsiteY221" fmla="*/ 4158106 h 6858000"/>
              <a:gd name="connsiteX222" fmla="*/ 4684469 w 7467600"/>
              <a:gd name="connsiteY222" fmla="*/ 4364680 h 6858000"/>
              <a:gd name="connsiteX223" fmla="*/ 4690271 w 7467600"/>
              <a:gd name="connsiteY223" fmla="*/ 4370034 h 6858000"/>
              <a:gd name="connsiteX224" fmla="*/ 4136093 w 7467600"/>
              <a:gd name="connsiteY224" fmla="*/ 3858466 h 6858000"/>
              <a:gd name="connsiteX225" fmla="*/ 3670252 w 7467600"/>
              <a:gd name="connsiteY225" fmla="*/ 3622798 h 6858000"/>
              <a:gd name="connsiteX226" fmla="*/ 4440129 w 7467600"/>
              <a:gd name="connsiteY226" fmla="*/ 3448571 h 6858000"/>
              <a:gd name="connsiteX227" fmla="*/ 4856525 w 7467600"/>
              <a:gd name="connsiteY227" fmla="*/ 3915351 h 6858000"/>
              <a:gd name="connsiteX228" fmla="*/ 5059055 w 7467600"/>
              <a:gd name="connsiteY228" fmla="*/ 4108918 h 6858000"/>
              <a:gd name="connsiteX229" fmla="*/ 5290070 w 7467600"/>
              <a:gd name="connsiteY229" fmla="*/ 4263619 h 6858000"/>
              <a:gd name="connsiteX230" fmla="*/ 4834991 w 7467600"/>
              <a:gd name="connsiteY230" fmla="*/ 3830985 h 6858000"/>
              <a:gd name="connsiteX231" fmla="*/ 4440129 w 7467600"/>
              <a:gd name="connsiteY231" fmla="*/ 3448571 h 6858000"/>
              <a:gd name="connsiteX232" fmla="*/ 4441737 w 7467600"/>
              <a:gd name="connsiteY232" fmla="*/ 3399734 h 6858000"/>
              <a:gd name="connsiteX233" fmla="*/ 4431236 w 7467600"/>
              <a:gd name="connsiteY233" fmla="*/ 3400954 h 6858000"/>
              <a:gd name="connsiteX234" fmla="*/ 4557150 w 7467600"/>
              <a:gd name="connsiteY234" fmla="*/ 3510023 h 6858000"/>
              <a:gd name="connsiteX235" fmla="*/ 4856936 w 7467600"/>
              <a:gd name="connsiteY235" fmla="*/ 3809146 h 6858000"/>
              <a:gd name="connsiteX236" fmla="*/ 5111996 w 7467600"/>
              <a:gd name="connsiteY236" fmla="*/ 4065759 h 6858000"/>
              <a:gd name="connsiteX237" fmla="*/ 5388878 w 7467600"/>
              <a:gd name="connsiteY237" fmla="*/ 4300185 h 6858000"/>
              <a:gd name="connsiteX238" fmla="*/ 5425556 w 7467600"/>
              <a:gd name="connsiteY238" fmla="*/ 4308967 h 6858000"/>
              <a:gd name="connsiteX239" fmla="*/ 4943646 w 7467600"/>
              <a:gd name="connsiteY239" fmla="*/ 3822916 h 6858000"/>
              <a:gd name="connsiteX240" fmla="*/ 4594837 w 7467600"/>
              <a:gd name="connsiteY240" fmla="*/ 3532274 h 6858000"/>
              <a:gd name="connsiteX241" fmla="*/ 4441737 w 7467600"/>
              <a:gd name="connsiteY241" fmla="*/ 3399734 h 6858000"/>
              <a:gd name="connsiteX242" fmla="*/ 5425834 w 7467600"/>
              <a:gd name="connsiteY242" fmla="*/ 3162785 h 6858000"/>
              <a:gd name="connsiteX243" fmla="*/ 5401644 w 7467600"/>
              <a:gd name="connsiteY243" fmla="*/ 3617847 h 6858000"/>
              <a:gd name="connsiteX244" fmla="*/ 5467256 w 7467600"/>
              <a:gd name="connsiteY244" fmla="*/ 4175494 h 6858000"/>
              <a:gd name="connsiteX245" fmla="*/ 5448069 w 7467600"/>
              <a:gd name="connsiteY245" fmla="*/ 3567554 h 6858000"/>
              <a:gd name="connsiteX246" fmla="*/ 5425834 w 7467600"/>
              <a:gd name="connsiteY246" fmla="*/ 3162785 h 6858000"/>
              <a:gd name="connsiteX247" fmla="*/ 1318687 w 7467600"/>
              <a:gd name="connsiteY247" fmla="*/ 3113840 h 6858000"/>
              <a:gd name="connsiteX248" fmla="*/ 1066793 w 7467600"/>
              <a:gd name="connsiteY248" fmla="*/ 3212171 h 6858000"/>
              <a:gd name="connsiteX249" fmla="*/ 993319 w 7467600"/>
              <a:gd name="connsiteY249" fmla="*/ 3247648 h 6858000"/>
              <a:gd name="connsiteX250" fmla="*/ 853081 w 7467600"/>
              <a:gd name="connsiteY250" fmla="*/ 3312410 h 6858000"/>
              <a:gd name="connsiteX251" fmla="*/ 805957 w 7467600"/>
              <a:gd name="connsiteY251" fmla="*/ 3330443 h 6858000"/>
              <a:gd name="connsiteX252" fmla="*/ 1318687 w 7467600"/>
              <a:gd name="connsiteY252" fmla="*/ 3113840 h 6858000"/>
              <a:gd name="connsiteX253" fmla="*/ 5453702 w 7467600"/>
              <a:gd name="connsiteY253" fmla="*/ 3090882 h 6858000"/>
              <a:gd name="connsiteX254" fmla="*/ 5480135 w 7467600"/>
              <a:gd name="connsiteY254" fmla="*/ 3565802 h 6858000"/>
              <a:gd name="connsiteX255" fmla="*/ 5499023 w 7467600"/>
              <a:gd name="connsiteY255" fmla="*/ 4166310 h 6858000"/>
              <a:gd name="connsiteX256" fmla="*/ 5547022 w 7467600"/>
              <a:gd name="connsiteY256" fmla="*/ 3607838 h 6858000"/>
              <a:gd name="connsiteX257" fmla="*/ 5515964 w 7467600"/>
              <a:gd name="connsiteY257" fmla="*/ 3378541 h 6858000"/>
              <a:gd name="connsiteX258" fmla="*/ 5453702 w 7467600"/>
              <a:gd name="connsiteY258" fmla="*/ 3090882 h 6858000"/>
              <a:gd name="connsiteX259" fmla="*/ 1238695 w 7467600"/>
              <a:gd name="connsiteY259" fmla="*/ 3076820 h 6858000"/>
              <a:gd name="connsiteX260" fmla="*/ 716371 w 7467600"/>
              <a:gd name="connsiteY260" fmla="*/ 3293249 h 6858000"/>
              <a:gd name="connsiteX261" fmla="*/ 579522 w 7467600"/>
              <a:gd name="connsiteY261" fmla="*/ 3371759 h 6858000"/>
              <a:gd name="connsiteX262" fmla="*/ 600288 w 7467600"/>
              <a:gd name="connsiteY262" fmla="*/ 3365555 h 6858000"/>
              <a:gd name="connsiteX263" fmla="*/ 840692 w 7467600"/>
              <a:gd name="connsiteY263" fmla="*/ 3284921 h 6858000"/>
              <a:gd name="connsiteX264" fmla="*/ 979248 w 7467600"/>
              <a:gd name="connsiteY264" fmla="*/ 3221003 h 6858000"/>
              <a:gd name="connsiteX265" fmla="*/ 1053282 w 7467600"/>
              <a:gd name="connsiteY265" fmla="*/ 3185247 h 6858000"/>
              <a:gd name="connsiteX266" fmla="*/ 1320603 w 7467600"/>
              <a:gd name="connsiteY266" fmla="*/ 3081281 h 6858000"/>
              <a:gd name="connsiteX267" fmla="*/ 1238695 w 7467600"/>
              <a:gd name="connsiteY267" fmla="*/ 3076820 h 6858000"/>
              <a:gd name="connsiteX268" fmla="*/ 5425627 w 7467600"/>
              <a:gd name="connsiteY268" fmla="*/ 2954192 h 6858000"/>
              <a:gd name="connsiteX269" fmla="*/ 5470770 w 7467600"/>
              <a:gd name="connsiteY269" fmla="*/ 3005435 h 6858000"/>
              <a:gd name="connsiteX270" fmla="*/ 5519779 w 7467600"/>
              <a:gd name="connsiteY270" fmla="*/ 4359223 h 6858000"/>
              <a:gd name="connsiteX271" fmla="*/ 5520293 w 7467600"/>
              <a:gd name="connsiteY271" fmla="*/ 4360602 h 6858000"/>
              <a:gd name="connsiteX272" fmla="*/ 5767221 w 7467600"/>
              <a:gd name="connsiteY272" fmla="*/ 4665564 h 6858000"/>
              <a:gd name="connsiteX273" fmla="*/ 6937169 w 7467600"/>
              <a:gd name="connsiteY273" fmla="*/ 4815941 h 6858000"/>
              <a:gd name="connsiteX274" fmla="*/ 6953922 w 7467600"/>
              <a:gd name="connsiteY274" fmla="*/ 4890068 h 6858000"/>
              <a:gd name="connsiteX275" fmla="*/ 6071359 w 7467600"/>
              <a:gd name="connsiteY275" fmla="*/ 4770770 h 6858000"/>
              <a:gd name="connsiteX276" fmla="*/ 6038839 w 7467600"/>
              <a:gd name="connsiteY276" fmla="*/ 4764474 h 6858000"/>
              <a:gd name="connsiteX277" fmla="*/ 6038706 w 7467600"/>
              <a:gd name="connsiteY277" fmla="*/ 4763847 h 6858000"/>
              <a:gd name="connsiteX278" fmla="*/ 6037784 w 7467600"/>
              <a:gd name="connsiteY278" fmla="*/ 4764270 h 6858000"/>
              <a:gd name="connsiteX279" fmla="*/ 6038839 w 7467600"/>
              <a:gd name="connsiteY279" fmla="*/ 4764474 h 6858000"/>
              <a:gd name="connsiteX280" fmla="*/ 6040338 w 7467600"/>
              <a:gd name="connsiteY280" fmla="*/ 4771418 h 6858000"/>
              <a:gd name="connsiteX281" fmla="*/ 6024488 w 7467600"/>
              <a:gd name="connsiteY281" fmla="*/ 4809903 h 6858000"/>
              <a:gd name="connsiteX282" fmla="*/ 5599771 w 7467600"/>
              <a:gd name="connsiteY282" fmla="*/ 5509652 h 6858000"/>
              <a:gd name="connsiteX283" fmla="*/ 5548843 w 7467600"/>
              <a:gd name="connsiteY283" fmla="*/ 5563845 h 6858000"/>
              <a:gd name="connsiteX284" fmla="*/ 5940952 w 7467600"/>
              <a:gd name="connsiteY284" fmla="*/ 6250028 h 6858000"/>
              <a:gd name="connsiteX285" fmla="*/ 6043441 w 7467600"/>
              <a:gd name="connsiteY285" fmla="*/ 6665847 h 6858000"/>
              <a:gd name="connsiteX286" fmla="*/ 6093432 w 7467600"/>
              <a:gd name="connsiteY286" fmla="*/ 6858000 h 6858000"/>
              <a:gd name="connsiteX287" fmla="*/ 6034344 w 7467600"/>
              <a:gd name="connsiteY287" fmla="*/ 6858000 h 6858000"/>
              <a:gd name="connsiteX288" fmla="*/ 6026679 w 7467600"/>
              <a:gd name="connsiteY288" fmla="*/ 6836959 h 6858000"/>
              <a:gd name="connsiteX289" fmla="*/ 5800441 w 7467600"/>
              <a:gd name="connsiteY289" fmla="*/ 6335286 h 6858000"/>
              <a:gd name="connsiteX290" fmla="*/ 5526562 w 7467600"/>
              <a:gd name="connsiteY290" fmla="*/ 5705388 h 6858000"/>
              <a:gd name="connsiteX291" fmla="*/ 5519640 w 7467600"/>
              <a:gd name="connsiteY291" fmla="*/ 5683774 h 6858000"/>
              <a:gd name="connsiteX292" fmla="*/ 5844559 w 7467600"/>
              <a:gd name="connsiteY292" fmla="*/ 6553349 h 6858000"/>
              <a:gd name="connsiteX293" fmla="*/ 5975994 w 7467600"/>
              <a:gd name="connsiteY293" fmla="*/ 6858000 h 6858000"/>
              <a:gd name="connsiteX294" fmla="*/ 5898547 w 7467600"/>
              <a:gd name="connsiteY294" fmla="*/ 6858000 h 6858000"/>
              <a:gd name="connsiteX295" fmla="*/ 5682041 w 7467600"/>
              <a:gd name="connsiteY295" fmla="*/ 6355860 h 6858000"/>
              <a:gd name="connsiteX296" fmla="*/ 5461758 w 7467600"/>
              <a:gd name="connsiteY296" fmla="*/ 5820220 h 6858000"/>
              <a:gd name="connsiteX297" fmla="*/ 5237282 w 7467600"/>
              <a:gd name="connsiteY297" fmla="*/ 6579086 h 6858000"/>
              <a:gd name="connsiteX298" fmla="*/ 5115009 w 7467600"/>
              <a:gd name="connsiteY298" fmla="*/ 6858000 h 6858000"/>
              <a:gd name="connsiteX299" fmla="*/ 5028074 w 7467600"/>
              <a:gd name="connsiteY299" fmla="*/ 6858000 h 6858000"/>
              <a:gd name="connsiteX300" fmla="*/ 5079508 w 7467600"/>
              <a:gd name="connsiteY300" fmla="*/ 6749074 h 6858000"/>
              <a:gd name="connsiteX301" fmla="*/ 5371846 w 7467600"/>
              <a:gd name="connsiteY301" fmla="*/ 5924413 h 6858000"/>
              <a:gd name="connsiteX302" fmla="*/ 5270512 w 7467600"/>
              <a:gd name="connsiteY302" fmla="*/ 6138975 h 6858000"/>
              <a:gd name="connsiteX303" fmla="*/ 5062409 w 7467600"/>
              <a:gd name="connsiteY303" fmla="*/ 6653544 h 6858000"/>
              <a:gd name="connsiteX304" fmla="*/ 5036628 w 7467600"/>
              <a:gd name="connsiteY304" fmla="*/ 6754247 h 6858000"/>
              <a:gd name="connsiteX305" fmla="*/ 5009112 w 7467600"/>
              <a:gd name="connsiteY305" fmla="*/ 6858000 h 6858000"/>
              <a:gd name="connsiteX306" fmla="*/ 4976679 w 7467600"/>
              <a:gd name="connsiteY306" fmla="*/ 6858000 h 6858000"/>
              <a:gd name="connsiteX307" fmla="*/ 5006537 w 7467600"/>
              <a:gd name="connsiteY307" fmla="*/ 6747068 h 6858000"/>
              <a:gd name="connsiteX308" fmla="*/ 5032723 w 7467600"/>
              <a:gd name="connsiteY308" fmla="*/ 6644957 h 6858000"/>
              <a:gd name="connsiteX309" fmla="*/ 5242949 w 7467600"/>
              <a:gd name="connsiteY309" fmla="*/ 6125175 h 6858000"/>
              <a:gd name="connsiteX310" fmla="*/ 5286321 w 7467600"/>
              <a:gd name="connsiteY310" fmla="*/ 6033555 h 6858000"/>
              <a:gd name="connsiteX311" fmla="*/ 5008210 w 7467600"/>
              <a:gd name="connsiteY311" fmla="*/ 6649194 h 6858000"/>
              <a:gd name="connsiteX312" fmla="*/ 4986321 w 7467600"/>
              <a:gd name="connsiteY312" fmla="*/ 6765687 h 6858000"/>
              <a:gd name="connsiteX313" fmla="*/ 4973474 w 7467600"/>
              <a:gd name="connsiteY313" fmla="*/ 6858000 h 6858000"/>
              <a:gd name="connsiteX314" fmla="*/ 4907178 w 7467600"/>
              <a:gd name="connsiteY314" fmla="*/ 6858000 h 6858000"/>
              <a:gd name="connsiteX315" fmla="*/ 4910810 w 7467600"/>
              <a:gd name="connsiteY315" fmla="*/ 6829660 h 6858000"/>
              <a:gd name="connsiteX316" fmla="*/ 4987461 w 7467600"/>
              <a:gd name="connsiteY316" fmla="*/ 6432994 h 6858000"/>
              <a:gd name="connsiteX317" fmla="*/ 5179262 w 7467600"/>
              <a:gd name="connsiteY317" fmla="*/ 6035044 h 6858000"/>
              <a:gd name="connsiteX318" fmla="*/ 4689678 w 7467600"/>
              <a:gd name="connsiteY318" fmla="*/ 6440241 h 6858000"/>
              <a:gd name="connsiteX319" fmla="*/ 4477543 w 7467600"/>
              <a:gd name="connsiteY319" fmla="*/ 6674836 h 6858000"/>
              <a:gd name="connsiteX320" fmla="*/ 4329957 w 7467600"/>
              <a:gd name="connsiteY320" fmla="*/ 6858000 h 6858000"/>
              <a:gd name="connsiteX321" fmla="*/ 4218595 w 7467600"/>
              <a:gd name="connsiteY321" fmla="*/ 6858000 h 6858000"/>
              <a:gd name="connsiteX322" fmla="*/ 4368888 w 7467600"/>
              <a:gd name="connsiteY322" fmla="*/ 6668412 h 6858000"/>
              <a:gd name="connsiteX323" fmla="*/ 4563091 w 7467600"/>
              <a:gd name="connsiteY323" fmla="*/ 6442508 h 6858000"/>
              <a:gd name="connsiteX324" fmla="*/ 5387324 w 7467600"/>
              <a:gd name="connsiteY324" fmla="*/ 5705830 h 6858000"/>
              <a:gd name="connsiteX325" fmla="*/ 5073620 w 7467600"/>
              <a:gd name="connsiteY325" fmla="*/ 5955437 h 6858000"/>
              <a:gd name="connsiteX326" fmla="*/ 4689789 w 7467600"/>
              <a:gd name="connsiteY326" fmla="*/ 6268382 h 6858000"/>
              <a:gd name="connsiteX327" fmla="*/ 4418722 w 7467600"/>
              <a:gd name="connsiteY327" fmla="*/ 6570886 h 6858000"/>
              <a:gd name="connsiteX328" fmla="*/ 4214944 w 7467600"/>
              <a:gd name="connsiteY328" fmla="*/ 6858000 h 6858000"/>
              <a:gd name="connsiteX329" fmla="*/ 4177898 w 7467600"/>
              <a:gd name="connsiteY329" fmla="*/ 6858000 h 6858000"/>
              <a:gd name="connsiteX330" fmla="*/ 4391597 w 7467600"/>
              <a:gd name="connsiteY330" fmla="*/ 6556370 h 6858000"/>
              <a:gd name="connsiteX331" fmla="*/ 4668889 w 7467600"/>
              <a:gd name="connsiteY331" fmla="*/ 6246399 h 6858000"/>
              <a:gd name="connsiteX332" fmla="*/ 5055427 w 7467600"/>
              <a:gd name="connsiteY332" fmla="*/ 5931476 h 6858000"/>
              <a:gd name="connsiteX333" fmla="*/ 5371814 w 7467600"/>
              <a:gd name="connsiteY333" fmla="*/ 5678975 h 6858000"/>
              <a:gd name="connsiteX334" fmla="*/ 4987918 w 7467600"/>
              <a:gd name="connsiteY334" fmla="*/ 5838701 h 6858000"/>
              <a:gd name="connsiteX335" fmla="*/ 4317146 w 7467600"/>
              <a:gd name="connsiteY335" fmla="*/ 6587716 h 6858000"/>
              <a:gd name="connsiteX336" fmla="*/ 4171627 w 7467600"/>
              <a:gd name="connsiteY336" fmla="*/ 6858000 h 6858000"/>
              <a:gd name="connsiteX337" fmla="*/ 4081585 w 7467600"/>
              <a:gd name="connsiteY337" fmla="*/ 6858000 h 6858000"/>
              <a:gd name="connsiteX338" fmla="*/ 4238603 w 7467600"/>
              <a:gd name="connsiteY338" fmla="*/ 6559341 h 6858000"/>
              <a:gd name="connsiteX339" fmla="*/ 4778333 w 7467600"/>
              <a:gd name="connsiteY339" fmla="*/ 5873626 h 6858000"/>
              <a:gd name="connsiteX340" fmla="*/ 5414185 w 7467600"/>
              <a:gd name="connsiteY340" fmla="*/ 5573882 h 6858000"/>
              <a:gd name="connsiteX341" fmla="*/ 5959648 w 7467600"/>
              <a:gd name="connsiteY341" fmla="*/ 4760797 h 6858000"/>
              <a:gd name="connsiteX342" fmla="*/ 5355019 w 7467600"/>
              <a:gd name="connsiteY342" fmla="*/ 4734672 h 6858000"/>
              <a:gd name="connsiteX343" fmla="*/ 5083565 w 7467600"/>
              <a:gd name="connsiteY343" fmla="*/ 5179121 h 6858000"/>
              <a:gd name="connsiteX344" fmla="*/ 4713577 w 7467600"/>
              <a:gd name="connsiteY344" fmla="*/ 5616803 h 6858000"/>
              <a:gd name="connsiteX345" fmla="*/ 3989559 w 7467600"/>
              <a:gd name="connsiteY345" fmla="*/ 6145945 h 6858000"/>
              <a:gd name="connsiteX346" fmla="*/ 3939824 w 7467600"/>
              <a:gd name="connsiteY346" fmla="*/ 6066900 h 6858000"/>
              <a:gd name="connsiteX347" fmla="*/ 4584537 w 7467600"/>
              <a:gd name="connsiteY347" fmla="*/ 5324826 h 6858000"/>
              <a:gd name="connsiteX348" fmla="*/ 5037105 w 7467600"/>
              <a:gd name="connsiteY348" fmla="*/ 5088765 h 6858000"/>
              <a:gd name="connsiteX349" fmla="*/ 5039930 w 7467600"/>
              <a:gd name="connsiteY349" fmla="*/ 5089585 h 6858000"/>
              <a:gd name="connsiteX350" fmla="*/ 5263764 w 7467600"/>
              <a:gd name="connsiteY350" fmla="*/ 4735525 h 6858000"/>
              <a:gd name="connsiteX351" fmla="*/ 4086300 w 7467600"/>
              <a:gd name="connsiteY351" fmla="*/ 4884599 h 6858000"/>
              <a:gd name="connsiteX352" fmla="*/ 4085485 w 7467600"/>
              <a:gd name="connsiteY352" fmla="*/ 4899070 h 6858000"/>
              <a:gd name="connsiteX353" fmla="*/ 3871915 w 7467600"/>
              <a:gd name="connsiteY353" fmla="*/ 5253645 h 6858000"/>
              <a:gd name="connsiteX354" fmla="*/ 3799374 w 7467600"/>
              <a:gd name="connsiteY354" fmla="*/ 5466127 h 6858000"/>
              <a:gd name="connsiteX355" fmla="*/ 3498850 w 7467600"/>
              <a:gd name="connsiteY355" fmla="*/ 6661888 h 6858000"/>
              <a:gd name="connsiteX356" fmla="*/ 3399216 w 7467600"/>
              <a:gd name="connsiteY356" fmla="*/ 6858000 h 6858000"/>
              <a:gd name="connsiteX357" fmla="*/ 3303688 w 7467600"/>
              <a:gd name="connsiteY357" fmla="*/ 6858000 h 6858000"/>
              <a:gd name="connsiteX358" fmla="*/ 3391774 w 7467600"/>
              <a:gd name="connsiteY358" fmla="*/ 6697181 h 6858000"/>
              <a:gd name="connsiteX359" fmla="*/ 3735540 w 7467600"/>
              <a:gd name="connsiteY359" fmla="*/ 5546923 h 6858000"/>
              <a:gd name="connsiteX360" fmla="*/ 3729438 w 7467600"/>
              <a:gd name="connsiteY360" fmla="*/ 5569058 h 6858000"/>
              <a:gd name="connsiteX361" fmla="*/ 3707782 w 7467600"/>
              <a:gd name="connsiteY361" fmla="*/ 5644908 h 6858000"/>
              <a:gd name="connsiteX362" fmla="*/ 3583827 w 7467600"/>
              <a:gd name="connsiteY362" fmla="*/ 6039215 h 6858000"/>
              <a:gd name="connsiteX363" fmla="*/ 3547861 w 7467600"/>
              <a:gd name="connsiteY363" fmla="*/ 6129609 h 6858000"/>
              <a:gd name="connsiteX364" fmla="*/ 3490905 w 7467600"/>
              <a:gd name="connsiteY364" fmla="*/ 6277660 h 6858000"/>
              <a:gd name="connsiteX365" fmla="*/ 3455859 w 7467600"/>
              <a:gd name="connsiteY365" fmla="*/ 6391301 h 6858000"/>
              <a:gd name="connsiteX366" fmla="*/ 3429112 w 7467600"/>
              <a:gd name="connsiteY366" fmla="*/ 6479469 h 6858000"/>
              <a:gd name="connsiteX367" fmla="*/ 3304862 w 7467600"/>
              <a:gd name="connsiteY367" fmla="*/ 6796476 h 6858000"/>
              <a:gd name="connsiteX368" fmla="*/ 3276071 w 7467600"/>
              <a:gd name="connsiteY368" fmla="*/ 6858000 h 6858000"/>
              <a:gd name="connsiteX369" fmla="*/ 3240805 w 7467600"/>
              <a:gd name="connsiteY369" fmla="*/ 6858000 h 6858000"/>
              <a:gd name="connsiteX370" fmla="*/ 3275917 w 7467600"/>
              <a:gd name="connsiteY370" fmla="*/ 6783192 h 6858000"/>
              <a:gd name="connsiteX371" fmla="*/ 3399358 w 7467600"/>
              <a:gd name="connsiteY371" fmla="*/ 6469011 h 6858000"/>
              <a:gd name="connsiteX372" fmla="*/ 3425650 w 7467600"/>
              <a:gd name="connsiteY372" fmla="*/ 6381333 h 6858000"/>
              <a:gd name="connsiteX373" fmla="*/ 3460661 w 7467600"/>
              <a:gd name="connsiteY373" fmla="*/ 6266763 h 6858000"/>
              <a:gd name="connsiteX374" fmla="*/ 3518021 w 7467600"/>
              <a:gd name="connsiteY374" fmla="*/ 6117298 h 6858000"/>
              <a:gd name="connsiteX375" fmla="*/ 3554035 w 7467600"/>
              <a:gd name="connsiteY375" fmla="*/ 6027832 h 6858000"/>
              <a:gd name="connsiteX376" fmla="*/ 3677174 w 7467600"/>
              <a:gd name="connsiteY376" fmla="*/ 5636351 h 6858000"/>
              <a:gd name="connsiteX377" fmla="*/ 3698819 w 7467600"/>
              <a:gd name="connsiteY377" fmla="*/ 5560503 h 6858000"/>
              <a:gd name="connsiteX378" fmla="*/ 3702094 w 7467600"/>
              <a:gd name="connsiteY378" fmla="*/ 5549194 h 6858000"/>
              <a:gd name="connsiteX379" fmla="*/ 3398355 w 7467600"/>
              <a:gd name="connsiteY379" fmla="*/ 6094603 h 6858000"/>
              <a:gd name="connsiteX380" fmla="*/ 3193941 w 7467600"/>
              <a:gd name="connsiteY380" fmla="*/ 6798775 h 6858000"/>
              <a:gd name="connsiteX381" fmla="*/ 3184140 w 7467600"/>
              <a:gd name="connsiteY381" fmla="*/ 6858000 h 6858000"/>
              <a:gd name="connsiteX382" fmla="*/ 3099978 w 7467600"/>
              <a:gd name="connsiteY382" fmla="*/ 6858000 h 6858000"/>
              <a:gd name="connsiteX383" fmla="*/ 3101556 w 7467600"/>
              <a:gd name="connsiteY383" fmla="*/ 6843337 h 6858000"/>
              <a:gd name="connsiteX384" fmla="*/ 3370162 w 7467600"/>
              <a:gd name="connsiteY384" fmla="*/ 5785550 h 6858000"/>
              <a:gd name="connsiteX385" fmla="*/ 3746477 w 7467600"/>
              <a:gd name="connsiteY385" fmla="*/ 5377889 h 6858000"/>
              <a:gd name="connsiteX386" fmla="*/ 3863399 w 7467600"/>
              <a:gd name="connsiteY386" fmla="*/ 5087257 h 6858000"/>
              <a:gd name="connsiteX387" fmla="*/ 3968712 w 7467600"/>
              <a:gd name="connsiteY387" fmla="*/ 4913989 h 6858000"/>
              <a:gd name="connsiteX388" fmla="*/ 2792390 w 7467600"/>
              <a:gd name="connsiteY388" fmla="*/ 5382974 h 6858000"/>
              <a:gd name="connsiteX389" fmla="*/ 2714982 w 7467600"/>
              <a:gd name="connsiteY389" fmla="*/ 5427051 h 6858000"/>
              <a:gd name="connsiteX390" fmla="*/ 2813361 w 7467600"/>
              <a:gd name="connsiteY390" fmla="*/ 6023912 h 6858000"/>
              <a:gd name="connsiteX391" fmla="*/ 2688430 w 7467600"/>
              <a:gd name="connsiteY391" fmla="*/ 6801564 h 6858000"/>
              <a:gd name="connsiteX392" fmla="*/ 2629626 w 7467600"/>
              <a:gd name="connsiteY392" fmla="*/ 6763394 h 6858000"/>
              <a:gd name="connsiteX393" fmla="*/ 2565328 w 7467600"/>
              <a:gd name="connsiteY393" fmla="*/ 5516399 h 6858000"/>
              <a:gd name="connsiteX394" fmla="*/ 1922999 w 7467600"/>
              <a:gd name="connsiteY394" fmla="*/ 5980343 h 6858000"/>
              <a:gd name="connsiteX395" fmla="*/ 1950261 w 7467600"/>
              <a:gd name="connsiteY395" fmla="*/ 6405858 h 6858000"/>
              <a:gd name="connsiteX396" fmla="*/ 2365554 w 7467600"/>
              <a:gd name="connsiteY396" fmla="*/ 6759107 h 6858000"/>
              <a:gd name="connsiteX397" fmla="*/ 2424142 w 7467600"/>
              <a:gd name="connsiteY397" fmla="*/ 6858000 h 6858000"/>
              <a:gd name="connsiteX398" fmla="*/ 2395994 w 7467600"/>
              <a:gd name="connsiteY398" fmla="*/ 6858000 h 6858000"/>
              <a:gd name="connsiteX399" fmla="*/ 2392863 w 7467600"/>
              <a:gd name="connsiteY399" fmla="*/ 6852964 h 6858000"/>
              <a:gd name="connsiteX400" fmla="*/ 2017589 w 7467600"/>
              <a:gd name="connsiteY400" fmla="*/ 6493982 h 6858000"/>
              <a:gd name="connsiteX401" fmla="*/ 2147336 w 7467600"/>
              <a:gd name="connsiteY401" fmla="*/ 6594052 h 6858000"/>
              <a:gd name="connsiteX402" fmla="*/ 2207047 w 7467600"/>
              <a:gd name="connsiteY402" fmla="*/ 6654540 h 6858000"/>
              <a:gd name="connsiteX403" fmla="*/ 2299106 w 7467600"/>
              <a:gd name="connsiteY403" fmla="*/ 6778931 h 6858000"/>
              <a:gd name="connsiteX404" fmla="*/ 2314430 w 7467600"/>
              <a:gd name="connsiteY404" fmla="*/ 6801144 h 6858000"/>
              <a:gd name="connsiteX405" fmla="*/ 2352406 w 7467600"/>
              <a:gd name="connsiteY405" fmla="*/ 6858000 h 6858000"/>
              <a:gd name="connsiteX406" fmla="*/ 2314492 w 7467600"/>
              <a:gd name="connsiteY406" fmla="*/ 6858000 h 6858000"/>
              <a:gd name="connsiteX407" fmla="*/ 2288095 w 7467600"/>
              <a:gd name="connsiteY407" fmla="*/ 6818030 h 6858000"/>
              <a:gd name="connsiteX408" fmla="*/ 2272768 w 7467600"/>
              <a:gd name="connsiteY408" fmla="*/ 6795822 h 6858000"/>
              <a:gd name="connsiteX409" fmla="*/ 2182715 w 7467600"/>
              <a:gd name="connsiteY409" fmla="*/ 6675071 h 6858000"/>
              <a:gd name="connsiteX410" fmla="*/ 2032061 w 7467600"/>
              <a:gd name="connsiteY410" fmla="*/ 6541380 h 6858000"/>
              <a:gd name="connsiteX411" fmla="*/ 2257220 w 7467600"/>
              <a:gd name="connsiteY411" fmla="*/ 6826257 h 6858000"/>
              <a:gd name="connsiteX412" fmla="*/ 2281324 w 7467600"/>
              <a:gd name="connsiteY412" fmla="*/ 6858000 h 6858000"/>
              <a:gd name="connsiteX413" fmla="*/ 2242860 w 7467600"/>
              <a:gd name="connsiteY413" fmla="*/ 6858000 h 6858000"/>
              <a:gd name="connsiteX414" fmla="*/ 2232818 w 7467600"/>
              <a:gd name="connsiteY414" fmla="*/ 6844926 h 6858000"/>
              <a:gd name="connsiteX415" fmla="*/ 1990172 w 7467600"/>
              <a:gd name="connsiteY415" fmla="*/ 6542121 h 6858000"/>
              <a:gd name="connsiteX416" fmla="*/ 2124090 w 7467600"/>
              <a:gd name="connsiteY416" fmla="*/ 6761017 h 6858000"/>
              <a:gd name="connsiteX417" fmla="*/ 2200380 w 7467600"/>
              <a:gd name="connsiteY417" fmla="*/ 6858000 h 6858000"/>
              <a:gd name="connsiteX418" fmla="*/ 2147507 w 7467600"/>
              <a:gd name="connsiteY418" fmla="*/ 6858000 h 6858000"/>
              <a:gd name="connsiteX419" fmla="*/ 2070668 w 7467600"/>
              <a:gd name="connsiteY419" fmla="*/ 6761520 h 6858000"/>
              <a:gd name="connsiteX420" fmla="*/ 1975142 w 7467600"/>
              <a:gd name="connsiteY420" fmla="*/ 6585570 h 6858000"/>
              <a:gd name="connsiteX421" fmla="*/ 2050035 w 7467600"/>
              <a:gd name="connsiteY421" fmla="*/ 6813345 h 6858000"/>
              <a:gd name="connsiteX422" fmla="*/ 2063025 w 7467600"/>
              <a:gd name="connsiteY422" fmla="*/ 6858000 h 6858000"/>
              <a:gd name="connsiteX423" fmla="*/ 2021675 w 7467600"/>
              <a:gd name="connsiteY423" fmla="*/ 6858000 h 6858000"/>
              <a:gd name="connsiteX424" fmla="*/ 2019308 w 7467600"/>
              <a:gd name="connsiteY424" fmla="*/ 6847118 h 6858000"/>
              <a:gd name="connsiteX425" fmla="*/ 1938835 w 7467600"/>
              <a:gd name="connsiteY425" fmla="*/ 6551160 h 6858000"/>
              <a:gd name="connsiteX426" fmla="*/ 1953230 w 7467600"/>
              <a:gd name="connsiteY426" fmla="*/ 6759699 h 6858000"/>
              <a:gd name="connsiteX427" fmla="*/ 1956763 w 7467600"/>
              <a:gd name="connsiteY427" fmla="*/ 6778191 h 6858000"/>
              <a:gd name="connsiteX428" fmla="*/ 1967925 w 7467600"/>
              <a:gd name="connsiteY428" fmla="*/ 6858000 h 6858000"/>
              <a:gd name="connsiteX429" fmla="*/ 1936622 w 7467600"/>
              <a:gd name="connsiteY429" fmla="*/ 6858000 h 6858000"/>
              <a:gd name="connsiteX430" fmla="*/ 1926261 w 7467600"/>
              <a:gd name="connsiteY430" fmla="*/ 6784064 h 6858000"/>
              <a:gd name="connsiteX431" fmla="*/ 1922724 w 7467600"/>
              <a:gd name="connsiteY431" fmla="*/ 6765577 h 6858000"/>
              <a:gd name="connsiteX432" fmla="*/ 1904650 w 7467600"/>
              <a:gd name="connsiteY432" fmla="*/ 6639616 h 6858000"/>
              <a:gd name="connsiteX433" fmla="*/ 1885273 w 7467600"/>
              <a:gd name="connsiteY433" fmla="*/ 6858000 h 6858000"/>
              <a:gd name="connsiteX434" fmla="*/ 1854363 w 7467600"/>
              <a:gd name="connsiteY434" fmla="*/ 6858000 h 6858000"/>
              <a:gd name="connsiteX435" fmla="*/ 1880391 w 7467600"/>
              <a:gd name="connsiteY435" fmla="*/ 6603796 h 6858000"/>
              <a:gd name="connsiteX436" fmla="*/ 1818273 w 7467600"/>
              <a:gd name="connsiteY436" fmla="*/ 6715729 h 6858000"/>
              <a:gd name="connsiteX437" fmla="*/ 1794691 w 7467600"/>
              <a:gd name="connsiteY437" fmla="*/ 6843239 h 6858000"/>
              <a:gd name="connsiteX438" fmla="*/ 1794914 w 7467600"/>
              <a:gd name="connsiteY438" fmla="*/ 6858000 h 6858000"/>
              <a:gd name="connsiteX439" fmla="*/ 1746128 w 7467600"/>
              <a:gd name="connsiteY439" fmla="*/ 6858000 h 6858000"/>
              <a:gd name="connsiteX440" fmla="*/ 1753934 w 7467600"/>
              <a:gd name="connsiteY440" fmla="*/ 6724796 h 6858000"/>
              <a:gd name="connsiteX441" fmla="*/ 1792053 w 7467600"/>
              <a:gd name="connsiteY441" fmla="*/ 6572396 h 6858000"/>
              <a:gd name="connsiteX442" fmla="*/ 1862248 w 7467600"/>
              <a:gd name="connsiteY442" fmla="*/ 6266397 h 6858000"/>
              <a:gd name="connsiteX443" fmla="*/ 1862250 w 7467600"/>
              <a:gd name="connsiteY443" fmla="*/ 6033531 h 6858000"/>
              <a:gd name="connsiteX444" fmla="*/ 1211999 w 7467600"/>
              <a:gd name="connsiteY444" fmla="*/ 6683610 h 6858000"/>
              <a:gd name="connsiteX445" fmla="*/ 1213266 w 7467600"/>
              <a:gd name="connsiteY445" fmla="*/ 6691947 h 6858000"/>
              <a:gd name="connsiteX446" fmla="*/ 1203370 w 7467600"/>
              <a:gd name="connsiteY446" fmla="*/ 6850676 h 6858000"/>
              <a:gd name="connsiteX447" fmla="*/ 1203671 w 7467600"/>
              <a:gd name="connsiteY447" fmla="*/ 6858000 h 6858000"/>
              <a:gd name="connsiteX448" fmla="*/ 1143180 w 7467600"/>
              <a:gd name="connsiteY448" fmla="*/ 6858000 h 6858000"/>
              <a:gd name="connsiteX449" fmla="*/ 1142176 w 7467600"/>
              <a:gd name="connsiteY449" fmla="*/ 6766045 h 6858000"/>
              <a:gd name="connsiteX450" fmla="*/ 1067484 w 7467600"/>
              <a:gd name="connsiteY450" fmla="*/ 6858000 h 6858000"/>
              <a:gd name="connsiteX451" fmla="*/ 953928 w 7467600"/>
              <a:gd name="connsiteY451" fmla="*/ 6858000 h 6858000"/>
              <a:gd name="connsiteX452" fmla="*/ 959715 w 7467600"/>
              <a:gd name="connsiteY452" fmla="*/ 6850185 h 6858000"/>
              <a:gd name="connsiteX453" fmla="*/ 1483788 w 7467600"/>
              <a:gd name="connsiteY453" fmla="*/ 6259174 h 6858000"/>
              <a:gd name="connsiteX454" fmla="*/ 1100671 w 7467600"/>
              <a:gd name="connsiteY454" fmla="*/ 6252137 h 6858000"/>
              <a:gd name="connsiteX455" fmla="*/ 1090144 w 7467600"/>
              <a:gd name="connsiteY455" fmla="*/ 6256748 h 6858000"/>
              <a:gd name="connsiteX456" fmla="*/ 1095872 w 7467600"/>
              <a:gd name="connsiteY456" fmla="*/ 6271892 h 6858000"/>
              <a:gd name="connsiteX457" fmla="*/ 262785 w 7467600"/>
              <a:gd name="connsiteY457" fmla="*/ 6845450 h 6858000"/>
              <a:gd name="connsiteX458" fmla="*/ 209968 w 7467600"/>
              <a:gd name="connsiteY458" fmla="*/ 6770713 h 6858000"/>
              <a:gd name="connsiteX459" fmla="*/ 873460 w 7467600"/>
              <a:gd name="connsiteY459" fmla="*/ 6253768 h 6858000"/>
              <a:gd name="connsiteX460" fmla="*/ 192686 w 7467600"/>
              <a:gd name="connsiteY460" fmla="*/ 5849257 h 6858000"/>
              <a:gd name="connsiteX461" fmla="*/ 4696 w 7467600"/>
              <a:gd name="connsiteY461" fmla="*/ 5697668 h 6858000"/>
              <a:gd name="connsiteX462" fmla="*/ 0 w 7467600"/>
              <a:gd name="connsiteY462" fmla="*/ 5689984 h 6858000"/>
              <a:gd name="connsiteX463" fmla="*/ 0 w 7467600"/>
              <a:gd name="connsiteY463" fmla="*/ 5513472 h 6858000"/>
              <a:gd name="connsiteX464" fmla="*/ 174101 w 7467600"/>
              <a:gd name="connsiteY464" fmla="*/ 5620277 h 6858000"/>
              <a:gd name="connsiteX465" fmla="*/ 891800 w 7467600"/>
              <a:gd name="connsiteY465" fmla="*/ 6036935 h 6858000"/>
              <a:gd name="connsiteX466" fmla="*/ 1072219 w 7467600"/>
              <a:gd name="connsiteY466" fmla="*/ 6169443 h 6858000"/>
              <a:gd name="connsiteX467" fmla="*/ 1074117 w 7467600"/>
              <a:gd name="connsiteY467" fmla="*/ 6170301 h 6858000"/>
              <a:gd name="connsiteX468" fmla="*/ 1083114 w 7467600"/>
              <a:gd name="connsiteY468" fmla="*/ 6174131 h 6858000"/>
              <a:gd name="connsiteX469" fmla="*/ 1543010 w 7467600"/>
              <a:gd name="connsiteY469" fmla="*/ 6191140 h 6858000"/>
              <a:gd name="connsiteX470" fmla="*/ 1551080 w 7467600"/>
              <a:gd name="connsiteY470" fmla="*/ 6195006 h 6858000"/>
              <a:gd name="connsiteX471" fmla="*/ 2345443 w 7467600"/>
              <a:gd name="connsiteY471" fmla="*/ 5549882 h 6858000"/>
              <a:gd name="connsiteX472" fmla="*/ 1721499 w 7467600"/>
              <a:gd name="connsiteY472" fmla="*/ 5599969 h 6858000"/>
              <a:gd name="connsiteX473" fmla="*/ 767716 w 7467600"/>
              <a:gd name="connsiteY473" fmla="*/ 5472768 h 6858000"/>
              <a:gd name="connsiteX474" fmla="*/ 722147 w 7467600"/>
              <a:gd name="connsiteY474" fmla="*/ 5393091 h 6858000"/>
              <a:gd name="connsiteX475" fmla="*/ 1485552 w 7467600"/>
              <a:gd name="connsiteY475" fmla="*/ 5313202 h 6858000"/>
              <a:gd name="connsiteX476" fmla="*/ 2143004 w 7467600"/>
              <a:gd name="connsiteY476" fmla="*/ 5402420 h 6858000"/>
              <a:gd name="connsiteX477" fmla="*/ 1933391 w 7467600"/>
              <a:gd name="connsiteY477" fmla="*/ 5156971 h 6858000"/>
              <a:gd name="connsiteX478" fmla="*/ 1827118 w 7467600"/>
              <a:gd name="connsiteY478" fmla="*/ 4968410 h 6858000"/>
              <a:gd name="connsiteX479" fmla="*/ 1837349 w 7467600"/>
              <a:gd name="connsiteY479" fmla="*/ 4956357 h 6858000"/>
              <a:gd name="connsiteX480" fmla="*/ 2162835 w 7467600"/>
              <a:gd name="connsiteY480" fmla="*/ 5187853 h 6858000"/>
              <a:gd name="connsiteX481" fmla="*/ 2257167 w 7467600"/>
              <a:gd name="connsiteY481" fmla="*/ 5462123 h 6858000"/>
              <a:gd name="connsiteX482" fmla="*/ 2261598 w 7467600"/>
              <a:gd name="connsiteY482" fmla="*/ 5467998 h 6858000"/>
              <a:gd name="connsiteX483" fmla="*/ 2437177 w 7467600"/>
              <a:gd name="connsiteY483" fmla="*/ 5479608 h 6858000"/>
              <a:gd name="connsiteX484" fmla="*/ 2445247 w 7467600"/>
              <a:gd name="connsiteY484" fmla="*/ 5483476 h 6858000"/>
              <a:gd name="connsiteX485" fmla="*/ 2743626 w 7467600"/>
              <a:gd name="connsiteY485" fmla="*/ 5304819 h 6858000"/>
              <a:gd name="connsiteX486" fmla="*/ 3048102 w 7467600"/>
              <a:gd name="connsiteY486" fmla="*/ 5150595 h 6858000"/>
              <a:gd name="connsiteX487" fmla="*/ 1799414 w 7467600"/>
              <a:gd name="connsiteY487" fmla="*/ 4694732 h 6858000"/>
              <a:gd name="connsiteX488" fmla="*/ 1771735 w 7467600"/>
              <a:gd name="connsiteY488" fmla="*/ 4619929 h 6858000"/>
              <a:gd name="connsiteX489" fmla="*/ 3104273 w 7467600"/>
              <a:gd name="connsiteY489" fmla="*/ 5076159 h 6858000"/>
              <a:gd name="connsiteX490" fmla="*/ 3113245 w 7467600"/>
              <a:gd name="connsiteY490" fmla="*/ 5090705 h 6858000"/>
              <a:gd name="connsiteX491" fmla="*/ 3126294 w 7467600"/>
              <a:gd name="connsiteY491" fmla="*/ 5114400 h 6858000"/>
              <a:gd name="connsiteX492" fmla="*/ 3937433 w 7467600"/>
              <a:gd name="connsiteY492" fmla="*/ 4830473 h 6858000"/>
              <a:gd name="connsiteX493" fmla="*/ 3590475 w 7467600"/>
              <a:gd name="connsiteY493" fmla="*/ 4597974 h 6858000"/>
              <a:gd name="connsiteX494" fmla="*/ 3100264 w 7467600"/>
              <a:gd name="connsiteY494" fmla="*/ 4579845 h 6858000"/>
              <a:gd name="connsiteX495" fmla="*/ 2183576 w 7467600"/>
              <a:gd name="connsiteY495" fmla="*/ 4227150 h 6858000"/>
              <a:gd name="connsiteX496" fmla="*/ 2151029 w 7467600"/>
              <a:gd name="connsiteY496" fmla="*/ 4146947 h 6858000"/>
              <a:gd name="connsiteX497" fmla="*/ 3563434 w 7467600"/>
              <a:gd name="connsiteY497" fmla="*/ 4469115 h 6858000"/>
              <a:gd name="connsiteX498" fmla="*/ 3177952 w 7467600"/>
              <a:gd name="connsiteY498" fmla="*/ 3657386 h 6858000"/>
              <a:gd name="connsiteX499" fmla="*/ 3189263 w 7467600"/>
              <a:gd name="connsiteY499" fmla="*/ 3625726 h 6858000"/>
              <a:gd name="connsiteX500" fmla="*/ 3560912 w 7467600"/>
              <a:gd name="connsiteY500" fmla="*/ 4079863 h 6858000"/>
              <a:gd name="connsiteX501" fmla="*/ 3626636 w 7467600"/>
              <a:gd name="connsiteY501" fmla="*/ 4512230 h 6858000"/>
              <a:gd name="connsiteX502" fmla="*/ 3653088 w 7467600"/>
              <a:gd name="connsiteY502" fmla="*/ 4521417 h 6858000"/>
              <a:gd name="connsiteX503" fmla="*/ 3988128 w 7467600"/>
              <a:gd name="connsiteY503" fmla="*/ 4817267 h 6858000"/>
              <a:gd name="connsiteX504" fmla="*/ 4830582 w 7467600"/>
              <a:gd name="connsiteY504" fmla="*/ 4676000 h 6858000"/>
              <a:gd name="connsiteX505" fmla="*/ 4830100 w 7467600"/>
              <a:gd name="connsiteY505" fmla="*/ 4675554 h 6858000"/>
              <a:gd name="connsiteX506" fmla="*/ 4036318 w 7467600"/>
              <a:gd name="connsiteY506" fmla="*/ 4147013 h 6858000"/>
              <a:gd name="connsiteX507" fmla="*/ 3432098 w 7467600"/>
              <a:gd name="connsiteY507" fmla="*/ 3537312 h 6858000"/>
              <a:gd name="connsiteX508" fmla="*/ 3446761 w 7467600"/>
              <a:gd name="connsiteY508" fmla="*/ 3461278 h 6858000"/>
              <a:gd name="connsiteX509" fmla="*/ 4419733 w 7467600"/>
              <a:gd name="connsiteY509" fmla="*/ 3963555 h 6858000"/>
              <a:gd name="connsiteX510" fmla="*/ 4781371 w 7467600"/>
              <a:gd name="connsiteY510" fmla="*/ 4458604 h 6858000"/>
              <a:gd name="connsiteX511" fmla="*/ 4780440 w 7467600"/>
              <a:gd name="connsiteY511" fmla="*/ 4470290 h 6858000"/>
              <a:gd name="connsiteX512" fmla="*/ 4898954 w 7467600"/>
              <a:gd name="connsiteY512" fmla="*/ 4662092 h 6858000"/>
              <a:gd name="connsiteX513" fmla="*/ 4900699 w 7467600"/>
              <a:gd name="connsiteY513" fmla="*/ 4670867 h 6858000"/>
              <a:gd name="connsiteX514" fmla="*/ 5714511 w 7467600"/>
              <a:gd name="connsiteY514" fmla="*/ 4663483 h 6858000"/>
              <a:gd name="connsiteX515" fmla="*/ 5464793 w 7467600"/>
              <a:gd name="connsiteY515" fmla="*/ 4393556 h 6858000"/>
              <a:gd name="connsiteX516" fmla="*/ 5461897 w 7467600"/>
              <a:gd name="connsiteY516" fmla="*/ 4390879 h 6858000"/>
              <a:gd name="connsiteX517" fmla="*/ 4294126 w 7467600"/>
              <a:gd name="connsiteY517" fmla="*/ 3303048 h 6858000"/>
              <a:gd name="connsiteX518" fmla="*/ 4305321 w 7467600"/>
              <a:gd name="connsiteY518" fmla="*/ 3256953 h 6858000"/>
              <a:gd name="connsiteX519" fmla="*/ 4949299 w 7467600"/>
              <a:gd name="connsiteY519" fmla="*/ 3766336 h 6858000"/>
              <a:gd name="connsiteX520" fmla="*/ 5291452 w 7467600"/>
              <a:gd name="connsiteY520" fmla="*/ 4076801 h 6858000"/>
              <a:gd name="connsiteX521" fmla="*/ 5434998 w 7467600"/>
              <a:gd name="connsiteY521" fmla="*/ 4254100 h 6858000"/>
              <a:gd name="connsiteX522" fmla="*/ 5351015 w 7467600"/>
              <a:gd name="connsiteY522" fmla="*/ 3760989 h 6858000"/>
              <a:gd name="connsiteX523" fmla="*/ 5413780 w 7467600"/>
              <a:gd name="connsiteY523" fmla="*/ 2966265 h 6858000"/>
              <a:gd name="connsiteX524" fmla="*/ 5425627 w 7467600"/>
              <a:gd name="connsiteY524" fmla="*/ 2954192 h 6858000"/>
              <a:gd name="connsiteX525" fmla="*/ 6604735 w 7467600"/>
              <a:gd name="connsiteY525" fmla="*/ 2041381 h 6858000"/>
              <a:gd name="connsiteX526" fmla="*/ 7204487 w 7467600"/>
              <a:gd name="connsiteY526" fmla="*/ 2742112 h 6858000"/>
              <a:gd name="connsiteX527" fmla="*/ 7131592 w 7467600"/>
              <a:gd name="connsiteY527" fmla="*/ 2672096 h 6858000"/>
              <a:gd name="connsiteX528" fmla="*/ 6996344 w 7467600"/>
              <a:gd name="connsiteY528" fmla="*/ 2518310 h 6858000"/>
              <a:gd name="connsiteX529" fmla="*/ 6735495 w 7467600"/>
              <a:gd name="connsiteY529" fmla="*/ 2196890 h 6858000"/>
              <a:gd name="connsiteX530" fmla="*/ 6721901 w 7467600"/>
              <a:gd name="connsiteY530" fmla="*/ 2179274 h 6858000"/>
              <a:gd name="connsiteX531" fmla="*/ 6604735 w 7467600"/>
              <a:gd name="connsiteY531" fmla="*/ 2041381 h 6858000"/>
              <a:gd name="connsiteX532" fmla="*/ 6591670 w 7467600"/>
              <a:gd name="connsiteY532" fmla="*/ 1988277 h 6858000"/>
              <a:gd name="connsiteX533" fmla="*/ 6747349 w 7467600"/>
              <a:gd name="connsiteY533" fmla="*/ 2160069 h 6858000"/>
              <a:gd name="connsiteX534" fmla="*/ 6760943 w 7467600"/>
              <a:gd name="connsiteY534" fmla="*/ 2177686 h 6858000"/>
              <a:gd name="connsiteX535" fmla="*/ 7021065 w 7467600"/>
              <a:gd name="connsiteY535" fmla="*/ 2498102 h 6858000"/>
              <a:gd name="connsiteX536" fmla="*/ 7155223 w 7467600"/>
              <a:gd name="connsiteY536" fmla="*/ 2650386 h 6858000"/>
              <a:gd name="connsiteX537" fmla="*/ 7203167 w 7467600"/>
              <a:gd name="connsiteY537" fmla="*/ 2697288 h 6858000"/>
              <a:gd name="connsiteX538" fmla="*/ 6937703 w 7467600"/>
              <a:gd name="connsiteY538" fmla="*/ 2321981 h 6858000"/>
              <a:gd name="connsiteX539" fmla="*/ 6591670 w 7467600"/>
              <a:gd name="connsiteY539" fmla="*/ 1988277 h 6858000"/>
              <a:gd name="connsiteX540" fmla="*/ 5798671 w 7467600"/>
              <a:gd name="connsiteY540" fmla="*/ 1981601 h 6858000"/>
              <a:gd name="connsiteX541" fmla="*/ 5754709 w 7467600"/>
              <a:gd name="connsiteY541" fmla="*/ 2071454 h 6858000"/>
              <a:gd name="connsiteX542" fmla="*/ 5763044 w 7467600"/>
              <a:gd name="connsiteY542" fmla="*/ 2842206 h 6858000"/>
              <a:gd name="connsiteX543" fmla="*/ 5764974 w 7467600"/>
              <a:gd name="connsiteY543" fmla="*/ 2799609 h 6858000"/>
              <a:gd name="connsiteX544" fmla="*/ 5767665 w 7467600"/>
              <a:gd name="connsiteY544" fmla="*/ 2666409 h 6858000"/>
              <a:gd name="connsiteX545" fmla="*/ 5763055 w 7467600"/>
              <a:gd name="connsiteY545" fmla="*/ 2579705 h 6858000"/>
              <a:gd name="connsiteX546" fmla="*/ 5758079 w 7467600"/>
              <a:gd name="connsiteY546" fmla="*/ 2492508 h 6858000"/>
              <a:gd name="connsiteX547" fmla="*/ 5779325 w 7467600"/>
              <a:gd name="connsiteY547" fmla="*/ 2197069 h 6858000"/>
              <a:gd name="connsiteX548" fmla="*/ 5798671 w 7467600"/>
              <a:gd name="connsiteY548" fmla="*/ 1981601 h 6858000"/>
              <a:gd name="connsiteX549" fmla="*/ 5829202 w 7467600"/>
              <a:gd name="connsiteY549" fmla="*/ 1971679 h 6858000"/>
              <a:gd name="connsiteX550" fmla="*/ 5809558 w 7467600"/>
              <a:gd name="connsiteY550" fmla="*/ 2198043 h 6858000"/>
              <a:gd name="connsiteX551" fmla="*/ 5788653 w 7467600"/>
              <a:gd name="connsiteY551" fmla="*/ 2489430 h 6858000"/>
              <a:gd name="connsiteX552" fmla="*/ 5793439 w 7467600"/>
              <a:gd name="connsiteY552" fmla="*/ 2575235 h 6858000"/>
              <a:gd name="connsiteX553" fmla="*/ 5796837 w 7467600"/>
              <a:gd name="connsiteY553" fmla="*/ 2637633 h 6858000"/>
              <a:gd name="connsiteX554" fmla="*/ 5818614 w 7467600"/>
              <a:gd name="connsiteY554" fmla="*/ 2473055 h 6858000"/>
              <a:gd name="connsiteX555" fmla="*/ 5829202 w 7467600"/>
              <a:gd name="connsiteY555" fmla="*/ 1971679 h 6858000"/>
              <a:gd name="connsiteX556" fmla="*/ 5911389 w 7467600"/>
              <a:gd name="connsiteY556" fmla="*/ 1898371 h 6858000"/>
              <a:gd name="connsiteX557" fmla="*/ 6237627 w 7467600"/>
              <a:gd name="connsiteY557" fmla="*/ 2231921 h 6858000"/>
              <a:gd name="connsiteX558" fmla="*/ 5911389 w 7467600"/>
              <a:gd name="connsiteY558" fmla="*/ 1898371 h 6858000"/>
              <a:gd name="connsiteX559" fmla="*/ 6944437 w 7467600"/>
              <a:gd name="connsiteY559" fmla="*/ 1575402 h 6858000"/>
              <a:gd name="connsiteX560" fmla="*/ 6304730 w 7467600"/>
              <a:gd name="connsiteY560" fmla="*/ 1766654 h 6858000"/>
              <a:gd name="connsiteX561" fmla="*/ 6944437 w 7467600"/>
              <a:gd name="connsiteY561" fmla="*/ 1575402 h 6858000"/>
              <a:gd name="connsiteX562" fmla="*/ 7019523 w 7467600"/>
              <a:gd name="connsiteY562" fmla="*/ 1519450 h 6858000"/>
              <a:gd name="connsiteX563" fmla="*/ 6298091 w 7467600"/>
              <a:gd name="connsiteY563" fmla="*/ 1737122 h 6858000"/>
              <a:gd name="connsiteX564" fmla="*/ 7019523 w 7467600"/>
              <a:gd name="connsiteY564" fmla="*/ 1519450 h 6858000"/>
              <a:gd name="connsiteX565" fmla="*/ 2399523 w 7467600"/>
              <a:gd name="connsiteY565" fmla="*/ 1428234 h 6858000"/>
              <a:gd name="connsiteX566" fmla="*/ 2224982 w 7467600"/>
              <a:gd name="connsiteY566" fmla="*/ 1826201 h 6858000"/>
              <a:gd name="connsiteX567" fmla="*/ 2096099 w 7467600"/>
              <a:gd name="connsiteY567" fmla="*/ 2345900 h 6858000"/>
              <a:gd name="connsiteX568" fmla="*/ 2283317 w 7467600"/>
              <a:gd name="connsiteY568" fmla="*/ 1796925 h 6858000"/>
              <a:gd name="connsiteX569" fmla="*/ 2399523 w 7467600"/>
              <a:gd name="connsiteY569" fmla="*/ 1428234 h 6858000"/>
              <a:gd name="connsiteX570" fmla="*/ 2448558 w 7467600"/>
              <a:gd name="connsiteY570" fmla="*/ 1373435 h 6858000"/>
              <a:gd name="connsiteX571" fmla="*/ 2312521 w 7467600"/>
              <a:gd name="connsiteY571" fmla="*/ 1806140 h 6858000"/>
              <a:gd name="connsiteX572" fmla="*/ 2127533 w 7467600"/>
              <a:gd name="connsiteY572" fmla="*/ 2348380 h 6858000"/>
              <a:gd name="connsiteX573" fmla="*/ 2358080 w 7467600"/>
              <a:gd name="connsiteY573" fmla="*/ 1866134 h 6858000"/>
              <a:gd name="connsiteX574" fmla="*/ 2407436 w 7467600"/>
              <a:gd name="connsiteY574" fmla="*/ 1651070 h 6858000"/>
              <a:gd name="connsiteX575" fmla="*/ 2448558 w 7467600"/>
              <a:gd name="connsiteY575" fmla="*/ 1373435 h 6858000"/>
              <a:gd name="connsiteX576" fmla="*/ 278707 w 7467600"/>
              <a:gd name="connsiteY576" fmla="*/ 1352270 h 6858000"/>
              <a:gd name="connsiteX577" fmla="*/ 321570 w 7467600"/>
              <a:gd name="connsiteY577" fmla="*/ 1861610 h 6858000"/>
              <a:gd name="connsiteX578" fmla="*/ 294281 w 7467600"/>
              <a:gd name="connsiteY578" fmla="*/ 1440658 h 6858000"/>
              <a:gd name="connsiteX579" fmla="*/ 278707 w 7467600"/>
              <a:gd name="connsiteY579" fmla="*/ 1352270 h 6858000"/>
              <a:gd name="connsiteX580" fmla="*/ 1423821 w 7467600"/>
              <a:gd name="connsiteY580" fmla="*/ 1351958 h 6858000"/>
              <a:gd name="connsiteX581" fmla="*/ 1638521 w 7467600"/>
              <a:gd name="connsiteY581" fmla="*/ 1908470 h 6858000"/>
              <a:gd name="connsiteX582" fmla="*/ 1754199 w 7467600"/>
              <a:gd name="connsiteY582" fmla="*/ 2149284 h 6858000"/>
              <a:gd name="connsiteX583" fmla="*/ 1908359 w 7467600"/>
              <a:gd name="connsiteY583" fmla="*/ 2364988 h 6858000"/>
              <a:gd name="connsiteX584" fmla="*/ 1647661 w 7467600"/>
              <a:gd name="connsiteY584" fmla="*/ 1825945 h 6858000"/>
              <a:gd name="connsiteX585" fmla="*/ 1423821 w 7467600"/>
              <a:gd name="connsiteY585" fmla="*/ 1351958 h 6858000"/>
              <a:gd name="connsiteX586" fmla="*/ 1431890 w 7467600"/>
              <a:gd name="connsiteY586" fmla="*/ 1306475 h 6858000"/>
              <a:gd name="connsiteX587" fmla="*/ 1507597 w 7467600"/>
              <a:gd name="connsiteY587" fmla="*/ 1446132 h 6858000"/>
              <a:gd name="connsiteX588" fmla="*/ 1674586 w 7467600"/>
              <a:gd name="connsiteY588" fmla="*/ 1813832 h 6858000"/>
              <a:gd name="connsiteX589" fmla="*/ 1815950 w 7467600"/>
              <a:gd name="connsiteY589" fmla="*/ 2128564 h 6858000"/>
              <a:gd name="connsiteX590" fmla="*/ 1984242 w 7467600"/>
              <a:gd name="connsiteY590" fmla="*/ 2430829 h 6858000"/>
              <a:gd name="connsiteX591" fmla="*/ 2014023 w 7467600"/>
              <a:gd name="connsiteY591" fmla="*/ 2450995 h 6858000"/>
              <a:gd name="connsiteX592" fmla="*/ 1747337 w 7467600"/>
              <a:gd name="connsiteY592" fmla="*/ 1855264 h 6858000"/>
              <a:gd name="connsiteX593" fmla="*/ 1533749 w 7467600"/>
              <a:gd name="connsiteY593" fmla="*/ 1478656 h 6858000"/>
              <a:gd name="connsiteX594" fmla="*/ 1431890 w 7467600"/>
              <a:gd name="connsiteY594" fmla="*/ 1306475 h 6858000"/>
              <a:gd name="connsiteX595" fmla="*/ 5052692 w 7467600"/>
              <a:gd name="connsiteY595" fmla="*/ 1292994 h 6858000"/>
              <a:gd name="connsiteX596" fmla="*/ 5200661 w 7467600"/>
              <a:gd name="connsiteY596" fmla="*/ 1635186 h 6858000"/>
              <a:gd name="connsiteX597" fmla="*/ 5297138 w 7467600"/>
              <a:gd name="connsiteY597" fmla="*/ 1906351 h 6858000"/>
              <a:gd name="connsiteX598" fmla="*/ 5052692 w 7467600"/>
              <a:gd name="connsiteY598" fmla="*/ 1292994 h 6858000"/>
              <a:gd name="connsiteX599" fmla="*/ 5009948 w 7467600"/>
              <a:gd name="connsiteY599" fmla="*/ 1273619 h 6858000"/>
              <a:gd name="connsiteX600" fmla="*/ 5121777 w 7467600"/>
              <a:gd name="connsiteY600" fmla="*/ 1654213 h 6858000"/>
              <a:gd name="connsiteX601" fmla="*/ 5293545 w 7467600"/>
              <a:gd name="connsiteY601" fmla="*/ 2072247 h 6858000"/>
              <a:gd name="connsiteX602" fmla="*/ 5294042 w 7467600"/>
              <a:gd name="connsiteY602" fmla="*/ 2065019 h 6858000"/>
              <a:gd name="connsiteX603" fmla="*/ 5171936 w 7467600"/>
              <a:gd name="connsiteY603" fmla="*/ 1647613 h 6858000"/>
              <a:gd name="connsiteX604" fmla="*/ 5009948 w 7467600"/>
              <a:gd name="connsiteY604" fmla="*/ 1273619 h 6858000"/>
              <a:gd name="connsiteX605" fmla="*/ 655236 w 7467600"/>
              <a:gd name="connsiteY605" fmla="*/ 1268632 h 6858000"/>
              <a:gd name="connsiteX606" fmla="*/ 839521 w 7467600"/>
              <a:gd name="connsiteY606" fmla="*/ 1685315 h 6858000"/>
              <a:gd name="connsiteX607" fmla="*/ 1109416 w 7467600"/>
              <a:gd name="connsiteY607" fmla="*/ 2061663 h 6858000"/>
              <a:gd name="connsiteX608" fmla="*/ 1298300 w 7467600"/>
              <a:gd name="connsiteY608" fmla="*/ 2247742 h 6858000"/>
              <a:gd name="connsiteX609" fmla="*/ 1125871 w 7467600"/>
              <a:gd name="connsiteY609" fmla="*/ 1989513 h 6858000"/>
              <a:gd name="connsiteX610" fmla="*/ 981574 w 7467600"/>
              <a:gd name="connsiteY610" fmla="*/ 1783157 h 6858000"/>
              <a:gd name="connsiteX611" fmla="*/ 922198 w 7467600"/>
              <a:gd name="connsiteY611" fmla="*/ 1677437 h 6858000"/>
              <a:gd name="connsiteX612" fmla="*/ 869293 w 7467600"/>
              <a:gd name="connsiteY612" fmla="*/ 1583214 h 6858000"/>
              <a:gd name="connsiteX613" fmla="*/ 751431 w 7467600"/>
              <a:gd name="connsiteY613" fmla="*/ 1405731 h 6858000"/>
              <a:gd name="connsiteX614" fmla="*/ 655236 w 7467600"/>
              <a:gd name="connsiteY614" fmla="*/ 1268632 h 6858000"/>
              <a:gd name="connsiteX615" fmla="*/ 6516292 w 7467600"/>
              <a:gd name="connsiteY615" fmla="*/ 1263064 h 6858000"/>
              <a:gd name="connsiteX616" fmla="*/ 5736320 w 7467600"/>
              <a:gd name="connsiteY616" fmla="*/ 1501803 h 6858000"/>
              <a:gd name="connsiteX617" fmla="*/ 6516292 w 7467600"/>
              <a:gd name="connsiteY617" fmla="*/ 1263064 h 6858000"/>
              <a:gd name="connsiteX618" fmla="*/ 291466 w 7467600"/>
              <a:gd name="connsiteY618" fmla="*/ 1250369 h 6858000"/>
              <a:gd name="connsiteX619" fmla="*/ 323180 w 7467600"/>
              <a:gd name="connsiteY619" fmla="*/ 1435283 h 6858000"/>
              <a:gd name="connsiteX620" fmla="*/ 349381 w 7467600"/>
              <a:gd name="connsiteY620" fmla="*/ 1875041 h 6858000"/>
              <a:gd name="connsiteX621" fmla="*/ 374363 w 7467600"/>
              <a:gd name="connsiteY621" fmla="*/ 1506494 h 6858000"/>
              <a:gd name="connsiteX622" fmla="*/ 302168 w 7467600"/>
              <a:gd name="connsiteY622" fmla="*/ 1274495 h 6858000"/>
              <a:gd name="connsiteX623" fmla="*/ 291466 w 7467600"/>
              <a:gd name="connsiteY623" fmla="*/ 1250369 h 6858000"/>
              <a:gd name="connsiteX624" fmla="*/ 678222 w 7467600"/>
              <a:gd name="connsiteY624" fmla="*/ 1248670 h 6858000"/>
              <a:gd name="connsiteX625" fmla="*/ 775536 w 7467600"/>
              <a:gd name="connsiteY625" fmla="*/ 1388015 h 6858000"/>
              <a:gd name="connsiteX626" fmla="*/ 894529 w 7467600"/>
              <a:gd name="connsiteY626" fmla="*/ 1567739 h 6858000"/>
              <a:gd name="connsiteX627" fmla="*/ 948000 w 7467600"/>
              <a:gd name="connsiteY627" fmla="*/ 1663088 h 6858000"/>
              <a:gd name="connsiteX628" fmla="*/ 1006812 w 7467600"/>
              <a:gd name="connsiteY628" fmla="*/ 1767683 h 6858000"/>
              <a:gd name="connsiteX629" fmla="*/ 1149133 w 7467600"/>
              <a:gd name="connsiteY629" fmla="*/ 1971513 h 6858000"/>
              <a:gd name="connsiteX630" fmla="*/ 1333952 w 7467600"/>
              <a:gd name="connsiteY630" fmla="*/ 2251620 h 6858000"/>
              <a:gd name="connsiteX631" fmla="*/ 1337329 w 7467600"/>
              <a:gd name="connsiteY631" fmla="*/ 2258350 h 6858000"/>
              <a:gd name="connsiteX632" fmla="*/ 1014726 w 7467600"/>
              <a:gd name="connsiteY632" fmla="*/ 1615556 h 6858000"/>
              <a:gd name="connsiteX633" fmla="*/ 678222 w 7467600"/>
              <a:gd name="connsiteY633" fmla="*/ 1248670 h 6858000"/>
              <a:gd name="connsiteX634" fmla="*/ 6691602 w 7467600"/>
              <a:gd name="connsiteY634" fmla="*/ 1140573 h 6858000"/>
              <a:gd name="connsiteX635" fmla="*/ 6571100 w 7467600"/>
              <a:gd name="connsiteY635" fmla="*/ 1183662 h 6858000"/>
              <a:gd name="connsiteX636" fmla="*/ 6241687 w 7467600"/>
              <a:gd name="connsiteY636" fmla="*/ 1257600 h 6858000"/>
              <a:gd name="connsiteX637" fmla="*/ 5693009 w 7467600"/>
              <a:gd name="connsiteY637" fmla="*/ 1478256 h 6858000"/>
              <a:gd name="connsiteX638" fmla="*/ 6548420 w 7467600"/>
              <a:gd name="connsiteY638" fmla="*/ 1214599 h 6858000"/>
              <a:gd name="connsiteX639" fmla="*/ 6605473 w 7467600"/>
              <a:gd name="connsiteY639" fmla="*/ 1184686 h 6858000"/>
              <a:gd name="connsiteX640" fmla="*/ 6691602 w 7467600"/>
              <a:gd name="connsiteY640" fmla="*/ 1140573 h 6858000"/>
              <a:gd name="connsiteX641" fmla="*/ 4002475 w 7467600"/>
              <a:gd name="connsiteY641" fmla="*/ 1037802 h 6858000"/>
              <a:gd name="connsiteX642" fmla="*/ 4000324 w 7467600"/>
              <a:gd name="connsiteY642" fmla="*/ 1039362 h 6858000"/>
              <a:gd name="connsiteX643" fmla="*/ 4002862 w 7467600"/>
              <a:gd name="connsiteY643" fmla="*/ 1042866 h 6858000"/>
              <a:gd name="connsiteX644" fmla="*/ 4002475 w 7467600"/>
              <a:gd name="connsiteY644" fmla="*/ 1037802 h 6858000"/>
              <a:gd name="connsiteX645" fmla="*/ 506322 w 7467600"/>
              <a:gd name="connsiteY645" fmla="*/ 1020997 h 6858000"/>
              <a:gd name="connsiteX646" fmla="*/ 533068 w 7467600"/>
              <a:gd name="connsiteY646" fmla="*/ 1029409 h 6858000"/>
              <a:gd name="connsiteX647" fmla="*/ 1232525 w 7467600"/>
              <a:gd name="connsiteY647" fmla="*/ 1804675 h 6858000"/>
              <a:gd name="connsiteX648" fmla="*/ 1388858 w 7467600"/>
              <a:gd name="connsiteY648" fmla="*/ 2368011 h 6858000"/>
              <a:gd name="connsiteX649" fmla="*/ 1384098 w 7467600"/>
              <a:gd name="connsiteY649" fmla="*/ 2378125 h 6858000"/>
              <a:gd name="connsiteX650" fmla="*/ 1425393 w 7467600"/>
              <a:gd name="connsiteY650" fmla="*/ 2589124 h 6858000"/>
              <a:gd name="connsiteX651" fmla="*/ 1424001 w 7467600"/>
              <a:gd name="connsiteY651" fmla="*/ 2597541 h 6858000"/>
              <a:gd name="connsiteX652" fmla="*/ 2152729 w 7467600"/>
              <a:gd name="connsiteY652" fmla="*/ 2864487 h 6858000"/>
              <a:gd name="connsiteX653" fmla="*/ 2020609 w 7467600"/>
              <a:gd name="connsiteY653" fmla="*/ 2539671 h 6858000"/>
              <a:gd name="connsiteX654" fmla="*/ 2018920 w 7467600"/>
              <a:gd name="connsiteY654" fmla="*/ 2536309 h 6858000"/>
              <a:gd name="connsiteX655" fmla="*/ 1342441 w 7467600"/>
              <a:gd name="connsiteY655" fmla="*/ 1173017 h 6858000"/>
              <a:gd name="connsiteX656" fmla="*/ 1367925 w 7467600"/>
              <a:gd name="connsiteY656" fmla="*/ 1135648 h 6858000"/>
              <a:gd name="connsiteX657" fmla="*/ 1771401 w 7467600"/>
              <a:gd name="connsiteY657" fmla="*/ 1806673 h 6858000"/>
              <a:gd name="connsiteX658" fmla="*/ 1972385 w 7467600"/>
              <a:gd name="connsiteY658" fmla="*/ 2198735 h 6858000"/>
              <a:gd name="connsiteX659" fmla="*/ 2040892 w 7467600"/>
              <a:gd name="connsiteY659" fmla="*/ 2405205 h 6858000"/>
              <a:gd name="connsiteX660" fmla="*/ 2131689 w 7467600"/>
              <a:gd name="connsiteY660" fmla="*/ 1936926 h 6858000"/>
              <a:gd name="connsiteX661" fmla="*/ 2454820 w 7467600"/>
              <a:gd name="connsiteY661" fmla="*/ 1248808 h 6858000"/>
              <a:gd name="connsiteX662" fmla="*/ 2492512 w 7467600"/>
              <a:gd name="connsiteY662" fmla="*/ 1302920 h 6858000"/>
              <a:gd name="connsiteX663" fmla="*/ 2081216 w 7467600"/>
              <a:gd name="connsiteY663" fmla="*/ 2527513 h 6858000"/>
              <a:gd name="connsiteX664" fmla="*/ 2081211 w 7467600"/>
              <a:gd name="connsiteY664" fmla="*/ 2528916 h 6858000"/>
              <a:gd name="connsiteX665" fmla="*/ 2199067 w 7467600"/>
              <a:gd name="connsiteY665" fmla="*/ 2884061 h 6858000"/>
              <a:gd name="connsiteX666" fmla="*/ 3192586 w 7467600"/>
              <a:gd name="connsiteY666" fmla="*/ 3411496 h 6858000"/>
              <a:gd name="connsiteX667" fmla="*/ 3182620 w 7467600"/>
              <a:gd name="connsiteY667" fmla="*/ 3483279 h 6858000"/>
              <a:gd name="connsiteX668" fmla="*/ 2435119 w 7467600"/>
              <a:gd name="connsiteY668" fmla="*/ 3080173 h 6858000"/>
              <a:gd name="connsiteX669" fmla="*/ 2410152 w 7467600"/>
              <a:gd name="connsiteY669" fmla="*/ 3063751 h 6858000"/>
              <a:gd name="connsiteX670" fmla="*/ 2408099 w 7467600"/>
              <a:gd name="connsiteY670" fmla="*/ 3064403 h 6858000"/>
              <a:gd name="connsiteX671" fmla="*/ 2407218 w 7467600"/>
              <a:gd name="connsiteY671" fmla="*/ 3070324 h 6858000"/>
              <a:gd name="connsiteX672" fmla="*/ 2380138 w 7467600"/>
              <a:gd name="connsiteY672" fmla="*/ 3099341 h 6858000"/>
              <a:gd name="connsiteX673" fmla="*/ 1765923 w 7467600"/>
              <a:gd name="connsiteY673" fmla="*/ 3581043 h 6858000"/>
              <a:gd name="connsiteX674" fmla="*/ 1702258 w 7467600"/>
              <a:gd name="connsiteY674" fmla="*/ 3612286 h 6858000"/>
              <a:gd name="connsiteX675" fmla="*/ 1538370 w 7467600"/>
              <a:gd name="connsiteY675" fmla="*/ 3811804 h 6858000"/>
              <a:gd name="connsiteX676" fmla="*/ 542867 w 7467600"/>
              <a:gd name="connsiteY676" fmla="*/ 4944092 h 6858000"/>
              <a:gd name="connsiteX677" fmla="*/ 515800 w 7467600"/>
              <a:gd name="connsiteY677" fmla="*/ 4862180 h 6858000"/>
              <a:gd name="connsiteX678" fmla="*/ 909145 w 7467600"/>
              <a:gd name="connsiteY678" fmla="*/ 4199225 h 6858000"/>
              <a:gd name="connsiteX679" fmla="*/ 1214067 w 7467600"/>
              <a:gd name="connsiteY679" fmla="*/ 3908561 h 6858000"/>
              <a:gd name="connsiteX680" fmla="*/ 640967 w 7467600"/>
              <a:gd name="connsiteY680" fmla="*/ 4105601 h 6858000"/>
              <a:gd name="connsiteX681" fmla="*/ 112563 w 7467600"/>
              <a:gd name="connsiteY681" fmla="*/ 4396952 h 6858000"/>
              <a:gd name="connsiteX682" fmla="*/ 0 w 7467600"/>
              <a:gd name="connsiteY682" fmla="*/ 4466006 h 6858000"/>
              <a:gd name="connsiteX683" fmla="*/ 0 w 7467600"/>
              <a:gd name="connsiteY683" fmla="*/ 4233763 h 6858000"/>
              <a:gd name="connsiteX684" fmla="*/ 36881 w 7467600"/>
              <a:gd name="connsiteY684" fmla="*/ 4200118 h 6858000"/>
              <a:gd name="connsiteX685" fmla="*/ 910534 w 7467600"/>
              <a:gd name="connsiteY685" fmla="*/ 3629753 h 6858000"/>
              <a:gd name="connsiteX686" fmla="*/ 1578717 w 7467600"/>
              <a:gd name="connsiteY686" fmla="*/ 3575982 h 6858000"/>
              <a:gd name="connsiteX687" fmla="*/ 2338780 w 7467600"/>
              <a:gd name="connsiteY687" fmla="*/ 3033725 h 6858000"/>
              <a:gd name="connsiteX688" fmla="*/ 1807991 w 7467600"/>
              <a:gd name="connsiteY688" fmla="*/ 2807184 h 6858000"/>
              <a:gd name="connsiteX689" fmla="*/ 1416358 w 7467600"/>
              <a:gd name="connsiteY689" fmla="*/ 3112571 h 6858000"/>
              <a:gd name="connsiteX690" fmla="*/ 939066 w 7467600"/>
              <a:gd name="connsiteY690" fmla="*/ 3378798 h 6858000"/>
              <a:gd name="connsiteX691" fmla="*/ 115099 w 7467600"/>
              <a:gd name="connsiteY691" fmla="*/ 3607650 h 6858000"/>
              <a:gd name="connsiteX692" fmla="*/ 97284 w 7467600"/>
              <a:gd name="connsiteY692" fmla="*/ 3520393 h 6858000"/>
              <a:gd name="connsiteX693" fmla="*/ 922050 w 7467600"/>
              <a:gd name="connsiteY693" fmla="*/ 3074867 h 6858000"/>
              <a:gd name="connsiteX694" fmla="*/ 1405265 w 7467600"/>
              <a:gd name="connsiteY694" fmla="*/ 3016319 h 6858000"/>
              <a:gd name="connsiteX695" fmla="*/ 1407512 w 7467600"/>
              <a:gd name="connsiteY695" fmla="*/ 3018001 h 6858000"/>
              <a:gd name="connsiteX696" fmla="*/ 1726266 w 7467600"/>
              <a:gd name="connsiteY696" fmla="*/ 2777274 h 6858000"/>
              <a:gd name="connsiteX697" fmla="*/ 625390 w 7467600"/>
              <a:gd name="connsiteY697" fmla="*/ 2514541 h 6858000"/>
              <a:gd name="connsiteX698" fmla="*/ 619799 w 7467600"/>
              <a:gd name="connsiteY698" fmla="*/ 2527180 h 6858000"/>
              <a:gd name="connsiteX699" fmla="*/ 310030 w 7467600"/>
              <a:gd name="connsiteY699" fmla="*/ 2771818 h 6858000"/>
              <a:gd name="connsiteX700" fmla="*/ 173877 w 7467600"/>
              <a:gd name="connsiteY700" fmla="*/ 2937056 h 6858000"/>
              <a:gd name="connsiteX701" fmla="*/ 77889 w 7467600"/>
              <a:gd name="connsiteY701" fmla="*/ 3138440 h 6858000"/>
              <a:gd name="connsiteX702" fmla="*/ 0 w 7467600"/>
              <a:gd name="connsiteY702" fmla="*/ 3271395 h 6858000"/>
              <a:gd name="connsiteX703" fmla="*/ 0 w 7467600"/>
              <a:gd name="connsiteY703" fmla="*/ 3153002 h 6858000"/>
              <a:gd name="connsiteX704" fmla="*/ 2386 w 7467600"/>
              <a:gd name="connsiteY704" fmla="*/ 3149203 h 6858000"/>
              <a:gd name="connsiteX705" fmla="*/ 89753 w 7467600"/>
              <a:gd name="connsiteY705" fmla="*/ 2987702 h 6858000"/>
              <a:gd name="connsiteX706" fmla="*/ 76869 w 7467600"/>
              <a:gd name="connsiteY706" fmla="*/ 3005404 h 6858000"/>
              <a:gd name="connsiteX707" fmla="*/ 32049 w 7467600"/>
              <a:gd name="connsiteY707" fmla="*/ 3065814 h 6858000"/>
              <a:gd name="connsiteX708" fmla="*/ 0 w 7467600"/>
              <a:gd name="connsiteY708" fmla="*/ 3108744 h 6858000"/>
              <a:gd name="connsiteX709" fmla="*/ 0 w 7467600"/>
              <a:gd name="connsiteY709" fmla="*/ 3058059 h 6858000"/>
              <a:gd name="connsiteX710" fmla="*/ 7610 w 7467600"/>
              <a:gd name="connsiteY710" fmla="*/ 3047889 h 6858000"/>
              <a:gd name="connsiteX711" fmla="*/ 52419 w 7467600"/>
              <a:gd name="connsiteY711" fmla="*/ 2987479 h 6858000"/>
              <a:gd name="connsiteX712" fmla="*/ 59142 w 7467600"/>
              <a:gd name="connsiteY712" fmla="*/ 2978488 h 6858000"/>
              <a:gd name="connsiteX713" fmla="*/ 0 w 7467600"/>
              <a:gd name="connsiteY713" fmla="*/ 3015334 h 6858000"/>
              <a:gd name="connsiteX714" fmla="*/ 0 w 7467600"/>
              <a:gd name="connsiteY714" fmla="*/ 2914286 h 6858000"/>
              <a:gd name="connsiteX715" fmla="*/ 36383 w 7467600"/>
              <a:gd name="connsiteY715" fmla="*/ 2901128 h 6858000"/>
              <a:gd name="connsiteX716" fmla="*/ 156329 w 7467600"/>
              <a:gd name="connsiteY716" fmla="*/ 2840533 h 6858000"/>
              <a:gd name="connsiteX717" fmla="*/ 358355 w 7467600"/>
              <a:gd name="connsiteY717" fmla="*/ 2620471 h 6858000"/>
              <a:gd name="connsiteX718" fmla="*/ 510577 w 7467600"/>
              <a:gd name="connsiteY718" fmla="*/ 2501244 h 6858000"/>
              <a:gd name="connsiteX719" fmla="*/ 211967 w 7467600"/>
              <a:gd name="connsiteY719" fmla="*/ 2479171 h 6858000"/>
              <a:gd name="connsiteX720" fmla="*/ 0 w 7467600"/>
              <a:gd name="connsiteY720" fmla="*/ 2476398 h 6858000"/>
              <a:gd name="connsiteX721" fmla="*/ 0 w 7467600"/>
              <a:gd name="connsiteY721" fmla="*/ 2389189 h 6858000"/>
              <a:gd name="connsiteX722" fmla="*/ 103062 w 7467600"/>
              <a:gd name="connsiteY722" fmla="*/ 2389518 h 6858000"/>
              <a:gd name="connsiteX723" fmla="*/ 510734 w 7467600"/>
              <a:gd name="connsiteY723" fmla="*/ 2416201 h 6858000"/>
              <a:gd name="connsiteX724" fmla="*/ 279257 w 7467600"/>
              <a:gd name="connsiteY724" fmla="*/ 2092102 h 6858000"/>
              <a:gd name="connsiteX725" fmla="*/ 65265 w 7467600"/>
              <a:gd name="connsiteY725" fmla="*/ 2006049 h 6858000"/>
              <a:gd name="connsiteX726" fmla="*/ 0 w 7467600"/>
              <a:gd name="connsiteY726" fmla="*/ 1982532 h 6858000"/>
              <a:gd name="connsiteX727" fmla="*/ 0 w 7467600"/>
              <a:gd name="connsiteY727" fmla="*/ 1912789 h 6858000"/>
              <a:gd name="connsiteX728" fmla="*/ 97460 w 7467600"/>
              <a:gd name="connsiteY728" fmla="*/ 1953725 h 6858000"/>
              <a:gd name="connsiteX729" fmla="*/ 221272 w 7467600"/>
              <a:gd name="connsiteY729" fmla="*/ 1980766 h 6858000"/>
              <a:gd name="connsiteX730" fmla="*/ 116765 w 7467600"/>
              <a:gd name="connsiteY730" fmla="*/ 1911033 h 6858000"/>
              <a:gd name="connsiteX731" fmla="*/ 16405 w 7467600"/>
              <a:gd name="connsiteY731" fmla="*/ 1803412 h 6858000"/>
              <a:gd name="connsiteX732" fmla="*/ 0 w 7467600"/>
              <a:gd name="connsiteY732" fmla="*/ 1784777 h 6858000"/>
              <a:gd name="connsiteX733" fmla="*/ 0 w 7467600"/>
              <a:gd name="connsiteY733" fmla="*/ 1740082 h 6858000"/>
              <a:gd name="connsiteX734" fmla="*/ 39394 w 7467600"/>
              <a:gd name="connsiteY734" fmla="*/ 1784856 h 6858000"/>
              <a:gd name="connsiteX735" fmla="*/ 135813 w 7467600"/>
              <a:gd name="connsiteY735" fmla="*/ 1888838 h 6858000"/>
              <a:gd name="connsiteX736" fmla="*/ 242575 w 7467600"/>
              <a:gd name="connsiteY736" fmla="*/ 1958841 h 6858000"/>
              <a:gd name="connsiteX737" fmla="*/ 82197 w 7467600"/>
              <a:gd name="connsiteY737" fmla="*/ 1754826 h 6858000"/>
              <a:gd name="connsiteX738" fmla="*/ 0 w 7467600"/>
              <a:gd name="connsiteY738" fmla="*/ 1679650 h 6858000"/>
              <a:gd name="connsiteX739" fmla="*/ 0 w 7467600"/>
              <a:gd name="connsiteY739" fmla="*/ 1602463 h 6858000"/>
              <a:gd name="connsiteX740" fmla="*/ 84689 w 7467600"/>
              <a:gd name="connsiteY740" fmla="*/ 1677442 h 6858000"/>
              <a:gd name="connsiteX741" fmla="*/ 298437 w 7467600"/>
              <a:gd name="connsiteY741" fmla="*/ 1968019 h 6858000"/>
              <a:gd name="connsiteX742" fmla="*/ 227269 w 7467600"/>
              <a:gd name="connsiteY742" fmla="*/ 1114064 h 6858000"/>
              <a:gd name="connsiteX743" fmla="*/ 248003 w 7467600"/>
              <a:gd name="connsiteY743" fmla="*/ 1089613 h 6858000"/>
              <a:gd name="connsiteX744" fmla="*/ 427020 w 7467600"/>
              <a:gd name="connsiteY744" fmla="*/ 1619803 h 6858000"/>
              <a:gd name="connsiteX745" fmla="*/ 340345 w 7467600"/>
              <a:gd name="connsiteY745" fmla="*/ 2027739 h 6858000"/>
              <a:gd name="connsiteX746" fmla="*/ 360865 w 7467600"/>
              <a:gd name="connsiteY746" fmla="*/ 2044827 h 6858000"/>
              <a:gd name="connsiteX747" fmla="*/ 560414 w 7467600"/>
              <a:gd name="connsiteY747" fmla="*/ 2421457 h 6858000"/>
              <a:gd name="connsiteX748" fmla="*/ 1359703 w 7467600"/>
              <a:gd name="connsiteY748" fmla="*/ 2578554 h 6858000"/>
              <a:gd name="connsiteX749" fmla="*/ 1359422 w 7467600"/>
              <a:gd name="connsiteY749" fmla="*/ 2577994 h 6858000"/>
              <a:gd name="connsiteX750" fmla="*/ 828701 w 7467600"/>
              <a:gd name="connsiteY750" fmla="*/ 1839520 h 6858000"/>
              <a:gd name="connsiteX751" fmla="*/ 494427 w 7467600"/>
              <a:gd name="connsiteY751" fmla="*/ 1092333 h 6858000"/>
              <a:gd name="connsiteX752" fmla="*/ 506322 w 7467600"/>
              <a:gd name="connsiteY752" fmla="*/ 1020997 h 6858000"/>
              <a:gd name="connsiteX753" fmla="*/ 4570198 w 7467600"/>
              <a:gd name="connsiteY753" fmla="*/ 978081 h 6858000"/>
              <a:gd name="connsiteX754" fmla="*/ 4523691 w 7467600"/>
              <a:gd name="connsiteY754" fmla="*/ 1127776 h 6858000"/>
              <a:gd name="connsiteX755" fmla="*/ 4509875 w 7467600"/>
              <a:gd name="connsiteY755" fmla="*/ 1167552 h 6858000"/>
              <a:gd name="connsiteX756" fmla="*/ 4478168 w 7467600"/>
              <a:gd name="connsiteY756" fmla="*/ 1260735 h 6858000"/>
              <a:gd name="connsiteX757" fmla="*/ 4409309 w 7467600"/>
              <a:gd name="connsiteY757" fmla="*/ 1666996 h 6858000"/>
              <a:gd name="connsiteX758" fmla="*/ 4370031 w 7467600"/>
              <a:gd name="connsiteY758" fmla="*/ 1955666 h 6858000"/>
              <a:gd name="connsiteX759" fmla="*/ 4570198 w 7467600"/>
              <a:gd name="connsiteY759" fmla="*/ 978081 h 6858000"/>
              <a:gd name="connsiteX760" fmla="*/ 4557898 w 7467600"/>
              <a:gd name="connsiteY760" fmla="*/ 900011 h 6858000"/>
              <a:gd name="connsiteX761" fmla="*/ 4344840 w 7467600"/>
              <a:gd name="connsiteY761" fmla="*/ 1922038 h 6858000"/>
              <a:gd name="connsiteX762" fmla="*/ 4378710 w 7467600"/>
              <a:gd name="connsiteY762" fmla="*/ 1665516 h 6858000"/>
              <a:gd name="connsiteX763" fmla="*/ 4448798 w 7467600"/>
              <a:gd name="connsiteY763" fmla="*/ 1253024 h 6858000"/>
              <a:gd name="connsiteX764" fmla="*/ 4480315 w 7467600"/>
              <a:gd name="connsiteY764" fmla="*/ 1158454 h 6858000"/>
              <a:gd name="connsiteX765" fmla="*/ 4494133 w 7467600"/>
              <a:gd name="connsiteY765" fmla="*/ 1118676 h 6858000"/>
              <a:gd name="connsiteX766" fmla="*/ 4557898 w 7467600"/>
              <a:gd name="connsiteY766" fmla="*/ 900011 h 6858000"/>
              <a:gd name="connsiteX767" fmla="*/ 5870151 w 7467600"/>
              <a:gd name="connsiteY767" fmla="*/ 898890 h 6858000"/>
              <a:gd name="connsiteX768" fmla="*/ 5861335 w 7467600"/>
              <a:gd name="connsiteY768" fmla="*/ 899177 h 6858000"/>
              <a:gd name="connsiteX769" fmla="*/ 5843702 w 7467600"/>
              <a:gd name="connsiteY769" fmla="*/ 899748 h 6858000"/>
              <a:gd name="connsiteX770" fmla="*/ 5651107 w 7467600"/>
              <a:gd name="connsiteY770" fmla="*/ 920306 h 6858000"/>
              <a:gd name="connsiteX771" fmla="*/ 5459407 w 7467600"/>
              <a:gd name="connsiteY771" fmla="*/ 940975 h 6858000"/>
              <a:gd name="connsiteX772" fmla="*/ 5374846 w 7467600"/>
              <a:gd name="connsiteY772" fmla="*/ 941988 h 6858000"/>
              <a:gd name="connsiteX773" fmla="*/ 5256105 w 7467600"/>
              <a:gd name="connsiteY773" fmla="*/ 945632 h 6858000"/>
              <a:gd name="connsiteX774" fmla="*/ 5107071 w 7467600"/>
              <a:gd name="connsiteY774" fmla="*/ 969720 h 6858000"/>
              <a:gd name="connsiteX775" fmla="*/ 4998681 w 7467600"/>
              <a:gd name="connsiteY775" fmla="*/ 988771 h 6858000"/>
              <a:gd name="connsiteX776" fmla="*/ 5870151 w 7467600"/>
              <a:gd name="connsiteY776" fmla="*/ 898890 h 6858000"/>
              <a:gd name="connsiteX777" fmla="*/ 5504425 w 7467600"/>
              <a:gd name="connsiteY777" fmla="*/ 848067 h 6858000"/>
              <a:gd name="connsiteX778" fmla="*/ 4968849 w 7467600"/>
              <a:gd name="connsiteY778" fmla="*/ 962318 h 6858000"/>
              <a:gd name="connsiteX779" fmla="*/ 5104039 w 7467600"/>
              <a:gd name="connsiteY779" fmla="*/ 940634 h 6858000"/>
              <a:gd name="connsiteX780" fmla="*/ 5256311 w 7467600"/>
              <a:gd name="connsiteY780" fmla="*/ 916490 h 6858000"/>
              <a:gd name="connsiteX781" fmla="*/ 5377381 w 7467600"/>
              <a:gd name="connsiteY781" fmla="*/ 912671 h 6858000"/>
              <a:gd name="connsiteX782" fmla="*/ 5460148 w 7467600"/>
              <a:gd name="connsiteY782" fmla="*/ 911442 h 6858000"/>
              <a:gd name="connsiteX783" fmla="*/ 5648971 w 7467600"/>
              <a:gd name="connsiteY783" fmla="*/ 891331 h 6858000"/>
              <a:gd name="connsiteX784" fmla="*/ 5844807 w 7467600"/>
              <a:gd name="connsiteY784" fmla="*/ 870718 h 6858000"/>
              <a:gd name="connsiteX785" fmla="*/ 5862975 w 7467600"/>
              <a:gd name="connsiteY785" fmla="*/ 869756 h 6858000"/>
              <a:gd name="connsiteX786" fmla="*/ 5920887 w 7467600"/>
              <a:gd name="connsiteY786" fmla="*/ 865929 h 6858000"/>
              <a:gd name="connsiteX787" fmla="*/ 5504425 w 7467600"/>
              <a:gd name="connsiteY787" fmla="*/ 848067 h 6858000"/>
              <a:gd name="connsiteX788" fmla="*/ 3607114 w 7467600"/>
              <a:gd name="connsiteY788" fmla="*/ 467441 h 6858000"/>
              <a:gd name="connsiteX789" fmla="*/ 3296242 w 7467600"/>
              <a:gd name="connsiteY789" fmla="*/ 807991 h 6858000"/>
              <a:gd name="connsiteX790" fmla="*/ 3174674 w 7467600"/>
              <a:gd name="connsiteY790" fmla="*/ 919759 h 6858000"/>
              <a:gd name="connsiteX791" fmla="*/ 3042978 w 7467600"/>
              <a:gd name="connsiteY791" fmla="*/ 1054894 h 6858000"/>
              <a:gd name="connsiteX792" fmla="*/ 2968914 w 7467600"/>
              <a:gd name="connsiteY792" fmla="*/ 1133756 h 6858000"/>
              <a:gd name="connsiteX793" fmla="*/ 3103823 w 7467600"/>
              <a:gd name="connsiteY793" fmla="*/ 1026814 h 6858000"/>
              <a:gd name="connsiteX794" fmla="*/ 3607114 w 7467600"/>
              <a:gd name="connsiteY794" fmla="*/ 467441 h 6858000"/>
              <a:gd name="connsiteX795" fmla="*/ 3744487 w 7467600"/>
              <a:gd name="connsiteY795" fmla="*/ 383136 h 6858000"/>
              <a:gd name="connsiteX796" fmla="*/ 3970213 w 7467600"/>
              <a:gd name="connsiteY796" fmla="*/ 995559 h 6858000"/>
              <a:gd name="connsiteX797" fmla="*/ 3744487 w 7467600"/>
              <a:gd name="connsiteY797" fmla="*/ 383136 h 6858000"/>
              <a:gd name="connsiteX798" fmla="*/ 3624562 w 7467600"/>
              <a:gd name="connsiteY798" fmla="*/ 367041 h 6858000"/>
              <a:gd name="connsiteX799" fmla="*/ 3489712 w 7467600"/>
              <a:gd name="connsiteY799" fmla="*/ 485386 h 6858000"/>
              <a:gd name="connsiteX800" fmla="*/ 3182994 w 7467600"/>
              <a:gd name="connsiteY800" fmla="*/ 828265 h 6858000"/>
              <a:gd name="connsiteX801" fmla="*/ 2892114 w 7467600"/>
              <a:gd name="connsiteY801" fmla="*/ 1172635 h 6858000"/>
              <a:gd name="connsiteX802" fmla="*/ 3021459 w 7467600"/>
              <a:gd name="connsiteY802" fmla="*/ 1035385 h 6858000"/>
              <a:gd name="connsiteX803" fmla="*/ 3153873 w 7467600"/>
              <a:gd name="connsiteY803" fmla="*/ 898971 h 6858000"/>
              <a:gd name="connsiteX804" fmla="*/ 3276511 w 7467600"/>
              <a:gd name="connsiteY804" fmla="*/ 786423 h 6858000"/>
              <a:gd name="connsiteX805" fmla="*/ 3584154 w 7467600"/>
              <a:gd name="connsiteY805" fmla="*/ 448218 h 6858000"/>
              <a:gd name="connsiteX806" fmla="*/ 3624562 w 7467600"/>
              <a:gd name="connsiteY806" fmla="*/ 367041 h 6858000"/>
              <a:gd name="connsiteX807" fmla="*/ 3766672 w 7467600"/>
              <a:gd name="connsiteY807" fmla="*/ 359429 h 6858000"/>
              <a:gd name="connsiteX808" fmla="*/ 3996338 w 7467600"/>
              <a:gd name="connsiteY808" fmla="*/ 968237 h 6858000"/>
              <a:gd name="connsiteX809" fmla="*/ 3766672 w 7467600"/>
              <a:gd name="connsiteY809" fmla="*/ 359429 h 6858000"/>
              <a:gd name="connsiteX810" fmla="*/ 5805386 w 7467600"/>
              <a:gd name="connsiteY810" fmla="*/ 239240 h 6858000"/>
              <a:gd name="connsiteX811" fmla="*/ 5736947 w 7467600"/>
              <a:gd name="connsiteY811" fmla="*/ 261367 h 6858000"/>
              <a:gd name="connsiteX812" fmla="*/ 5427012 w 7467600"/>
              <a:gd name="connsiteY812" fmla="*/ 311272 h 6858000"/>
              <a:gd name="connsiteX813" fmla="*/ 5147818 w 7467600"/>
              <a:gd name="connsiteY813" fmla="*/ 322112 h 6858000"/>
              <a:gd name="connsiteX814" fmla="*/ 5060854 w 7467600"/>
              <a:gd name="connsiteY814" fmla="*/ 311882 h 6858000"/>
              <a:gd name="connsiteX815" fmla="*/ 4945989 w 7467600"/>
              <a:gd name="connsiteY815" fmla="*/ 300516 h 6858000"/>
              <a:gd name="connsiteX816" fmla="*/ 5410479 w 7467600"/>
              <a:gd name="connsiteY816" fmla="*/ 348434 h 6858000"/>
              <a:gd name="connsiteX817" fmla="*/ 5805386 w 7467600"/>
              <a:gd name="connsiteY817" fmla="*/ 239240 h 6858000"/>
              <a:gd name="connsiteX818" fmla="*/ 5905192 w 7467600"/>
              <a:gd name="connsiteY818" fmla="*/ 163079 h 6858000"/>
              <a:gd name="connsiteX819" fmla="*/ 5865655 w 7467600"/>
              <a:gd name="connsiteY819" fmla="*/ 171901 h 6858000"/>
              <a:gd name="connsiteX820" fmla="*/ 5259740 w 7467600"/>
              <a:gd name="connsiteY820" fmla="*/ 257013 h 6858000"/>
              <a:gd name="connsiteX821" fmla="*/ 5208466 w 7467600"/>
              <a:gd name="connsiteY821" fmla="*/ 257550 h 6858000"/>
              <a:gd name="connsiteX822" fmla="*/ 4980204 w 7467600"/>
              <a:gd name="connsiteY822" fmla="*/ 271903 h 6858000"/>
              <a:gd name="connsiteX823" fmla="*/ 5068068 w 7467600"/>
              <a:gd name="connsiteY823" fmla="*/ 282244 h 6858000"/>
              <a:gd name="connsiteX824" fmla="*/ 5153231 w 7467600"/>
              <a:gd name="connsiteY824" fmla="*/ 292240 h 6858000"/>
              <a:gd name="connsiteX825" fmla="*/ 5426491 w 7467600"/>
              <a:gd name="connsiteY825" fmla="*/ 281128 h 6858000"/>
              <a:gd name="connsiteX826" fmla="*/ 5731212 w 7467600"/>
              <a:gd name="connsiteY826" fmla="*/ 231951 h 6858000"/>
              <a:gd name="connsiteX827" fmla="*/ 5905192 w 7467600"/>
              <a:gd name="connsiteY827" fmla="*/ 163079 h 6858000"/>
              <a:gd name="connsiteX828" fmla="*/ 5944437 w 7467600"/>
              <a:gd name="connsiteY828" fmla="*/ 113829 h 6858000"/>
              <a:gd name="connsiteX829" fmla="*/ 5825032 w 7467600"/>
              <a:gd name="connsiteY829" fmla="*/ 146405 h 6858000"/>
              <a:gd name="connsiteX830" fmla="*/ 4955599 w 7467600"/>
              <a:gd name="connsiteY830" fmla="*/ 247008 h 6858000"/>
              <a:gd name="connsiteX831" fmla="*/ 5210104 w 7467600"/>
              <a:gd name="connsiteY831" fmla="*/ 228123 h 6858000"/>
              <a:gd name="connsiteX832" fmla="*/ 5261015 w 7467600"/>
              <a:gd name="connsiteY832" fmla="*/ 227087 h 6858000"/>
              <a:gd name="connsiteX833" fmla="*/ 5861181 w 7467600"/>
              <a:gd name="connsiteY833" fmla="*/ 143093 h 6858000"/>
              <a:gd name="connsiteX834" fmla="*/ 5961252 w 7467600"/>
              <a:gd name="connsiteY834" fmla="*/ 114820 h 6858000"/>
              <a:gd name="connsiteX835" fmla="*/ 5944437 w 7467600"/>
              <a:gd name="connsiteY835" fmla="*/ 113829 h 6858000"/>
              <a:gd name="connsiteX836" fmla="*/ 3882765 w 7467600"/>
              <a:gd name="connsiteY836" fmla="*/ 0 h 6858000"/>
              <a:gd name="connsiteX837" fmla="*/ 3995099 w 7467600"/>
              <a:gd name="connsiteY837" fmla="*/ 0 h 6858000"/>
              <a:gd name="connsiteX838" fmla="*/ 4163818 w 7467600"/>
              <a:gd name="connsiteY838" fmla="*/ 234104 h 6858000"/>
              <a:gd name="connsiteX839" fmla="*/ 4172099 w 7467600"/>
              <a:gd name="connsiteY839" fmla="*/ 234207 h 6858000"/>
              <a:gd name="connsiteX840" fmla="*/ 4784282 w 7467600"/>
              <a:gd name="connsiteY840" fmla="*/ 276561 h 6858000"/>
              <a:gd name="connsiteX841" fmla="*/ 4801687 w 7467600"/>
              <a:gd name="connsiteY841" fmla="*/ 267764 h 6858000"/>
              <a:gd name="connsiteX842" fmla="*/ 6082788 w 7467600"/>
              <a:gd name="connsiteY842" fmla="*/ 64119 h 6858000"/>
              <a:gd name="connsiteX843" fmla="*/ 6099442 w 7467600"/>
              <a:gd name="connsiteY843" fmla="*/ 82568 h 6858000"/>
              <a:gd name="connsiteX844" fmla="*/ 4804137 w 7467600"/>
              <a:gd name="connsiteY844" fmla="*/ 320931 h 6858000"/>
              <a:gd name="connsiteX845" fmla="*/ 4227047 w 7467600"/>
              <a:gd name="connsiteY845" fmla="*/ 313415 h 6858000"/>
              <a:gd name="connsiteX846" fmla="*/ 4346041 w 7467600"/>
              <a:gd name="connsiteY846" fmla="*/ 456086 h 6858000"/>
              <a:gd name="connsiteX847" fmla="*/ 4870967 w 7467600"/>
              <a:gd name="connsiteY847" fmla="*/ 963061 h 6858000"/>
              <a:gd name="connsiteX848" fmla="*/ 4889647 w 7467600"/>
              <a:gd name="connsiteY848" fmla="*/ 957147 h 6858000"/>
              <a:gd name="connsiteX849" fmla="*/ 5422504 w 7467600"/>
              <a:gd name="connsiteY849" fmla="*/ 805191 h 6858000"/>
              <a:gd name="connsiteX850" fmla="*/ 6087656 w 7467600"/>
              <a:gd name="connsiteY850" fmla="*/ 826703 h 6858000"/>
              <a:gd name="connsiteX851" fmla="*/ 6058717 w 7467600"/>
              <a:gd name="connsiteY851" fmla="*/ 865992 h 6858000"/>
              <a:gd name="connsiteX852" fmla="*/ 4974153 w 7467600"/>
              <a:gd name="connsiteY852" fmla="*/ 1045456 h 6858000"/>
              <a:gd name="connsiteX853" fmla="*/ 5627835 w 7467600"/>
              <a:gd name="connsiteY853" fmla="*/ 1472077 h 6858000"/>
              <a:gd name="connsiteX854" fmla="*/ 5629817 w 7467600"/>
              <a:gd name="connsiteY854" fmla="*/ 1471412 h 6858000"/>
              <a:gd name="connsiteX855" fmla="*/ 5634124 w 7467600"/>
              <a:gd name="connsiteY855" fmla="*/ 1470572 h 6858000"/>
              <a:gd name="connsiteX856" fmla="*/ 5755832 w 7467600"/>
              <a:gd name="connsiteY856" fmla="*/ 1383886 h 6858000"/>
              <a:gd name="connsiteX857" fmla="*/ 6014186 w 7467600"/>
              <a:gd name="connsiteY857" fmla="*/ 1279799 h 6858000"/>
              <a:gd name="connsiteX858" fmla="*/ 6901619 w 7467600"/>
              <a:gd name="connsiteY858" fmla="*/ 1047874 h 6858000"/>
              <a:gd name="connsiteX859" fmla="*/ 6931566 w 7467600"/>
              <a:gd name="connsiteY859" fmla="*/ 1062034 h 6858000"/>
              <a:gd name="connsiteX860" fmla="*/ 5790982 w 7467600"/>
              <a:gd name="connsiteY860" fmla="*/ 1561380 h 6858000"/>
              <a:gd name="connsiteX861" fmla="*/ 6188971 w 7467600"/>
              <a:gd name="connsiteY861" fmla="*/ 1755168 h 6858000"/>
              <a:gd name="connsiteX862" fmla="*/ 6202446 w 7467600"/>
              <a:gd name="connsiteY862" fmla="*/ 1752268 h 6858000"/>
              <a:gd name="connsiteX863" fmla="*/ 7179560 w 7467600"/>
              <a:gd name="connsiteY863" fmla="*/ 1467551 h 6858000"/>
              <a:gd name="connsiteX864" fmla="*/ 7158730 w 7467600"/>
              <a:gd name="connsiteY864" fmla="*/ 1507835 h 6858000"/>
              <a:gd name="connsiteX865" fmla="*/ 6326959 w 7467600"/>
              <a:gd name="connsiteY865" fmla="*/ 1817686 h 6858000"/>
              <a:gd name="connsiteX866" fmla="*/ 6537433 w 7467600"/>
              <a:gd name="connsiteY866" fmla="*/ 1907790 h 6858000"/>
              <a:gd name="connsiteX867" fmla="*/ 6550221 w 7467600"/>
              <a:gd name="connsiteY867" fmla="*/ 1910729 h 6858000"/>
              <a:gd name="connsiteX868" fmla="*/ 6964438 w 7467600"/>
              <a:gd name="connsiteY868" fmla="*/ 2209505 h 6858000"/>
              <a:gd name="connsiteX869" fmla="*/ 7367862 w 7467600"/>
              <a:gd name="connsiteY869" fmla="*/ 2806833 h 6858000"/>
              <a:gd name="connsiteX870" fmla="*/ 7364329 w 7467600"/>
              <a:gd name="connsiteY870" fmla="*/ 2826907 h 6858000"/>
              <a:gd name="connsiteX871" fmla="*/ 7290545 w 7467600"/>
              <a:gd name="connsiteY871" fmla="*/ 2850663 h 6858000"/>
              <a:gd name="connsiteX872" fmla="*/ 6472036 w 7467600"/>
              <a:gd name="connsiteY872" fmla="*/ 1959003 h 6858000"/>
              <a:gd name="connsiteX873" fmla="*/ 5792897 w 7467600"/>
              <a:gd name="connsiteY873" fmla="*/ 1647747 h 6858000"/>
              <a:gd name="connsiteX874" fmla="*/ 5842751 w 7467600"/>
              <a:gd name="connsiteY874" fmla="*/ 1816112 h 6858000"/>
              <a:gd name="connsiteX875" fmla="*/ 5847424 w 7467600"/>
              <a:gd name="connsiteY875" fmla="*/ 1815776 h 6858000"/>
              <a:gd name="connsiteX876" fmla="*/ 6399821 w 7467600"/>
              <a:gd name="connsiteY876" fmla="*/ 2344799 h 6858000"/>
              <a:gd name="connsiteX877" fmla="*/ 6323232 w 7467600"/>
              <a:gd name="connsiteY877" fmla="*/ 2389634 h 6858000"/>
              <a:gd name="connsiteX878" fmla="*/ 5942958 w 7467600"/>
              <a:gd name="connsiteY878" fmla="*/ 2077708 h 6858000"/>
              <a:gd name="connsiteX879" fmla="*/ 5921559 w 7467600"/>
              <a:gd name="connsiteY879" fmla="*/ 2378596 h 6858000"/>
              <a:gd name="connsiteX880" fmla="*/ 5817651 w 7467600"/>
              <a:gd name="connsiteY880" fmla="*/ 3023919 h 6858000"/>
              <a:gd name="connsiteX881" fmla="*/ 5729634 w 7467600"/>
              <a:gd name="connsiteY881" fmla="*/ 3051849 h 6858000"/>
              <a:gd name="connsiteX882" fmla="*/ 5611018 w 7467600"/>
              <a:gd name="connsiteY882" fmla="*/ 2316769 h 6858000"/>
              <a:gd name="connsiteX883" fmla="*/ 5687608 w 7467600"/>
              <a:gd name="connsiteY883" fmla="*/ 2039972 h 6858000"/>
              <a:gd name="connsiteX884" fmla="*/ 5657554 w 7467600"/>
              <a:gd name="connsiteY884" fmla="*/ 1576445 h 6858000"/>
              <a:gd name="connsiteX885" fmla="*/ 5150475 w 7467600"/>
              <a:gd name="connsiteY885" fmla="*/ 1274012 h 6858000"/>
              <a:gd name="connsiteX886" fmla="*/ 5349142 w 7467600"/>
              <a:gd name="connsiteY886" fmla="*/ 2204405 h 6858000"/>
              <a:gd name="connsiteX887" fmla="*/ 5262214 w 7467600"/>
              <a:gd name="connsiteY887" fmla="*/ 2233836 h 6858000"/>
              <a:gd name="connsiteX888" fmla="*/ 4981539 w 7467600"/>
              <a:gd name="connsiteY888" fmla="*/ 1542201 h 6858000"/>
              <a:gd name="connsiteX889" fmla="*/ 4958461 w 7467600"/>
              <a:gd name="connsiteY889" fmla="*/ 1136957 h 6858000"/>
              <a:gd name="connsiteX890" fmla="*/ 4655015 w 7467600"/>
              <a:gd name="connsiteY890" fmla="*/ 891426 h 6858000"/>
              <a:gd name="connsiteX891" fmla="*/ 4348002 w 7467600"/>
              <a:gd name="connsiteY891" fmla="*/ 2205895 h 6858000"/>
              <a:gd name="connsiteX892" fmla="*/ 4262250 w 7467600"/>
              <a:gd name="connsiteY892" fmla="*/ 2219972 h 6858000"/>
              <a:gd name="connsiteX893" fmla="*/ 4550611 w 7467600"/>
              <a:gd name="connsiteY893" fmla="*/ 817540 h 6858000"/>
              <a:gd name="connsiteX894" fmla="*/ 4564418 w 7467600"/>
              <a:gd name="connsiteY894" fmla="*/ 808293 h 6858000"/>
              <a:gd name="connsiteX895" fmla="*/ 4266388 w 7467600"/>
              <a:gd name="connsiteY895" fmla="*/ 500083 h 6858000"/>
              <a:gd name="connsiteX896" fmla="*/ 4032842 w 7467600"/>
              <a:gd name="connsiteY896" fmla="*/ 211809 h 6858000"/>
              <a:gd name="connsiteX897" fmla="*/ 3882765 w 7467600"/>
              <a:gd name="connsiteY897" fmla="*/ 0 h 6858000"/>
              <a:gd name="connsiteX898" fmla="*/ 3721337 w 7467600"/>
              <a:gd name="connsiteY898" fmla="*/ 0 h 6858000"/>
              <a:gd name="connsiteX899" fmla="*/ 3797544 w 7467600"/>
              <a:gd name="connsiteY899" fmla="*/ 0 h 6858000"/>
              <a:gd name="connsiteX900" fmla="*/ 3775734 w 7467600"/>
              <a:gd name="connsiteY900" fmla="*/ 95131 h 6858000"/>
              <a:gd name="connsiteX901" fmla="*/ 3724807 w 7467600"/>
              <a:gd name="connsiteY901" fmla="*/ 272257 h 6858000"/>
              <a:gd name="connsiteX902" fmla="*/ 3726844 w 7467600"/>
              <a:gd name="connsiteY902" fmla="*/ 282988 h 6858000"/>
              <a:gd name="connsiteX903" fmla="*/ 3742664 w 7467600"/>
              <a:gd name="connsiteY903" fmla="*/ 279918 h 6858000"/>
              <a:gd name="connsiteX904" fmla="*/ 4103910 w 7467600"/>
              <a:gd name="connsiteY904" fmla="*/ 1161917 h 6858000"/>
              <a:gd name="connsiteX905" fmla="*/ 4020269 w 7467600"/>
              <a:gd name="connsiteY905" fmla="*/ 1200406 h 6858000"/>
              <a:gd name="connsiteX906" fmla="*/ 3674882 w 7467600"/>
              <a:gd name="connsiteY906" fmla="*/ 488524 h 6858000"/>
              <a:gd name="connsiteX907" fmla="*/ 3132682 w 7467600"/>
              <a:gd name="connsiteY907" fmla="*/ 1072284 h 6858000"/>
              <a:gd name="connsiteX908" fmla="*/ 2716346 w 7467600"/>
              <a:gd name="connsiteY908" fmla="*/ 1276376 h 6858000"/>
              <a:gd name="connsiteX909" fmla="*/ 2716772 w 7467600"/>
              <a:gd name="connsiteY909" fmla="*/ 1255462 h 6858000"/>
              <a:gd name="connsiteX910" fmla="*/ 3471096 w 7467600"/>
              <a:gd name="connsiteY910" fmla="*/ 437072 h 6858000"/>
              <a:gd name="connsiteX911" fmla="*/ 3639057 w 7467600"/>
              <a:gd name="connsiteY911" fmla="*/ 286334 h 6858000"/>
              <a:gd name="connsiteX912" fmla="*/ 3640309 w 7467600"/>
              <a:gd name="connsiteY912" fmla="*/ 284664 h 6858000"/>
              <a:gd name="connsiteX913" fmla="*/ 3646022 w 7467600"/>
              <a:gd name="connsiteY913" fmla="*/ 276711 h 6858000"/>
              <a:gd name="connsiteX914" fmla="*/ 3707943 w 7467600"/>
              <a:gd name="connsiteY914" fmla="*/ 65958 h 6858000"/>
              <a:gd name="connsiteX915" fmla="*/ 3721337 w 7467600"/>
              <a:gd name="connsiteY915" fmla="*/ 0 h 6858000"/>
              <a:gd name="connsiteX916" fmla="*/ 2867960 w 7467600"/>
              <a:gd name="connsiteY916" fmla="*/ 0 h 6858000"/>
              <a:gd name="connsiteX917" fmla="*/ 2926351 w 7467600"/>
              <a:gd name="connsiteY917" fmla="*/ 0 h 6858000"/>
              <a:gd name="connsiteX918" fmla="*/ 2902823 w 7467600"/>
              <a:gd name="connsiteY918" fmla="*/ 262929 h 6858000"/>
              <a:gd name="connsiteX919" fmla="*/ 2940663 w 7467600"/>
              <a:gd name="connsiteY919" fmla="*/ 140884 h 6858000"/>
              <a:gd name="connsiteX920" fmla="*/ 2947039 w 7467600"/>
              <a:gd name="connsiteY920" fmla="*/ 122524 h 6858000"/>
              <a:gd name="connsiteX921" fmla="*/ 2984316 w 7467600"/>
              <a:gd name="connsiteY921" fmla="*/ 0 h 6858000"/>
              <a:gd name="connsiteX922" fmla="*/ 3016114 w 7467600"/>
              <a:gd name="connsiteY922" fmla="*/ 0 h 6858000"/>
              <a:gd name="connsiteX923" fmla="*/ 2979949 w 7467600"/>
              <a:gd name="connsiteY923" fmla="*/ 119274 h 6858000"/>
              <a:gd name="connsiteX924" fmla="*/ 3023879 w 7467600"/>
              <a:gd name="connsiteY924" fmla="*/ 0 h 6858000"/>
              <a:gd name="connsiteX925" fmla="*/ 3105400 w 7467600"/>
              <a:gd name="connsiteY925" fmla="*/ 0 h 6858000"/>
              <a:gd name="connsiteX926" fmla="*/ 3094669 w 7467600"/>
              <a:gd name="connsiteY926" fmla="*/ 30308 h 6858000"/>
              <a:gd name="connsiteX927" fmla="*/ 2901945 w 7467600"/>
              <a:gd name="connsiteY927" fmla="*/ 466538 h 6858000"/>
              <a:gd name="connsiteX928" fmla="*/ 2815209 w 7467600"/>
              <a:gd name="connsiteY928" fmla="*/ 497361 h 6858000"/>
              <a:gd name="connsiteX929" fmla="*/ 2844845 w 7467600"/>
              <a:gd name="connsiteY929" fmla="*/ 127638 h 6858000"/>
              <a:gd name="connsiteX930" fmla="*/ 2867960 w 7467600"/>
              <a:gd name="connsiteY930" fmla="*/ 0 h 6858000"/>
              <a:gd name="connsiteX931" fmla="*/ 1057230 w 7467600"/>
              <a:gd name="connsiteY931" fmla="*/ 0 h 6858000"/>
              <a:gd name="connsiteX932" fmla="*/ 1111003 w 7467600"/>
              <a:gd name="connsiteY932" fmla="*/ 0 h 6858000"/>
              <a:gd name="connsiteX933" fmla="*/ 1125553 w 7467600"/>
              <a:gd name="connsiteY933" fmla="*/ 52588 h 6858000"/>
              <a:gd name="connsiteX934" fmla="*/ 1304276 w 7467600"/>
              <a:gd name="connsiteY934" fmla="*/ 476275 h 6858000"/>
              <a:gd name="connsiteX935" fmla="*/ 1492066 w 7467600"/>
              <a:gd name="connsiteY935" fmla="*/ 886333 h 6858000"/>
              <a:gd name="connsiteX936" fmla="*/ 1423698 w 7467600"/>
              <a:gd name="connsiteY936" fmla="*/ 710817 h 6858000"/>
              <a:gd name="connsiteX937" fmla="*/ 1357609 w 7467600"/>
              <a:gd name="connsiteY937" fmla="*/ 532892 h 6858000"/>
              <a:gd name="connsiteX938" fmla="*/ 1309550 w 7467600"/>
              <a:gd name="connsiteY938" fmla="*/ 374031 h 6858000"/>
              <a:gd name="connsiteX939" fmla="*/ 1193673 w 7467600"/>
              <a:gd name="connsiteY939" fmla="*/ 49533 h 6858000"/>
              <a:gd name="connsiteX940" fmla="*/ 1164391 w 7467600"/>
              <a:gd name="connsiteY940" fmla="*/ 0 h 6858000"/>
              <a:gd name="connsiteX941" fmla="*/ 1200666 w 7467600"/>
              <a:gd name="connsiteY941" fmla="*/ 0 h 6858000"/>
              <a:gd name="connsiteX942" fmla="*/ 1223408 w 7467600"/>
              <a:gd name="connsiteY942" fmla="*/ 38996 h 6858000"/>
              <a:gd name="connsiteX943" fmla="*/ 1339635 w 7467600"/>
              <a:gd name="connsiteY943" fmla="*/ 365517 h 6858000"/>
              <a:gd name="connsiteX944" fmla="*/ 1387469 w 7467600"/>
              <a:gd name="connsiteY944" fmla="*/ 523079 h 6858000"/>
              <a:gd name="connsiteX945" fmla="*/ 1452685 w 7467600"/>
              <a:gd name="connsiteY945" fmla="*/ 699806 h 6858000"/>
              <a:gd name="connsiteX946" fmla="*/ 1492092 w 7467600"/>
              <a:gd name="connsiteY946" fmla="*/ 800424 h 6858000"/>
              <a:gd name="connsiteX947" fmla="*/ 1455302 w 7467600"/>
              <a:gd name="connsiteY947" fmla="*/ 632913 h 6858000"/>
              <a:gd name="connsiteX948" fmla="*/ 1222336 w 7467600"/>
              <a:gd name="connsiteY948" fmla="*/ 9480 h 6858000"/>
              <a:gd name="connsiteX949" fmla="*/ 1214634 w 7467600"/>
              <a:gd name="connsiteY949" fmla="*/ 0 h 6858000"/>
              <a:gd name="connsiteX950" fmla="*/ 1289827 w 7467600"/>
              <a:gd name="connsiteY950" fmla="*/ 0 h 6858000"/>
              <a:gd name="connsiteX951" fmla="*/ 1321076 w 7467600"/>
              <a:gd name="connsiteY951" fmla="*/ 59722 h 6858000"/>
              <a:gd name="connsiteX952" fmla="*/ 1512579 w 7467600"/>
              <a:gd name="connsiteY952" fmla="*/ 626441 h 6858000"/>
              <a:gd name="connsiteX953" fmla="*/ 1506076 w 7467600"/>
              <a:gd name="connsiteY953" fmla="*/ 1089289 h 6858000"/>
              <a:gd name="connsiteX954" fmla="*/ 1486346 w 7467600"/>
              <a:gd name="connsiteY954" fmla="*/ 1079919 h 6858000"/>
              <a:gd name="connsiteX955" fmla="*/ 1070511 w 7467600"/>
              <a:gd name="connsiteY955" fmla="*/ 48609 h 6858000"/>
              <a:gd name="connsiteX956" fmla="*/ 1057230 w 7467600"/>
              <a:gd name="connsiteY956" fmla="*/ 0 h 6858000"/>
              <a:gd name="connsiteX957" fmla="*/ 43151 w 7467600"/>
              <a:gd name="connsiteY957" fmla="*/ 0 h 6858000"/>
              <a:gd name="connsiteX958" fmla="*/ 95283 w 7467600"/>
              <a:gd name="connsiteY958" fmla="*/ 0 h 6858000"/>
              <a:gd name="connsiteX959" fmla="*/ 300708 w 7467600"/>
              <a:gd name="connsiteY959" fmla="*/ 154571 h 6858000"/>
              <a:gd name="connsiteX960" fmla="*/ 530414 w 7467600"/>
              <a:gd name="connsiteY960" fmla="*/ 354673 h 6858000"/>
              <a:gd name="connsiteX961" fmla="*/ 333785 w 7467600"/>
              <a:gd name="connsiteY961" fmla="*/ 161564 h 6858000"/>
              <a:gd name="connsiteX962" fmla="*/ 147005 w 7467600"/>
              <a:gd name="connsiteY962" fmla="*/ 0 h 6858000"/>
              <a:gd name="connsiteX963" fmla="*/ 272509 w 7467600"/>
              <a:gd name="connsiteY963" fmla="*/ 0 h 6858000"/>
              <a:gd name="connsiteX964" fmla="*/ 326276 w 7467600"/>
              <a:gd name="connsiteY964" fmla="*/ 45847 h 6858000"/>
              <a:gd name="connsiteX965" fmla="*/ 823759 w 7467600"/>
              <a:gd name="connsiteY965" fmla="*/ 574145 h 6858000"/>
              <a:gd name="connsiteX966" fmla="*/ 811254 w 7467600"/>
              <a:gd name="connsiteY966" fmla="*/ 665546 h 6858000"/>
              <a:gd name="connsiteX967" fmla="*/ 154042 w 7467600"/>
              <a:gd name="connsiteY967" fmla="*/ 261522 h 6858000"/>
              <a:gd name="connsiteX968" fmla="*/ 13550 w 7467600"/>
              <a:gd name="connsiteY968" fmla="*/ 158423 h 6858000"/>
              <a:gd name="connsiteX969" fmla="*/ 0 w 7467600"/>
              <a:gd name="connsiteY969" fmla="*/ 146618 h 6858000"/>
              <a:gd name="connsiteX970" fmla="*/ 0 w 7467600"/>
              <a:gd name="connsiteY970" fmla="*/ 59161 h 6858000"/>
              <a:gd name="connsiteX971" fmla="*/ 45427 w 7467600"/>
              <a:gd name="connsiteY971" fmla="*/ 101078 h 6858000"/>
              <a:gd name="connsiteX972" fmla="*/ 630103 w 7467600"/>
              <a:gd name="connsiteY972" fmla="*/ 485885 h 6858000"/>
              <a:gd name="connsiteX973" fmla="*/ 532040 w 7467600"/>
              <a:gd name="connsiteY973" fmla="*/ 399359 h 6858000"/>
              <a:gd name="connsiteX974" fmla="*/ 517618 w 7467600"/>
              <a:gd name="connsiteY974" fmla="*/ 385726 h 6858000"/>
              <a:gd name="connsiteX975" fmla="*/ 285074 w 7467600"/>
              <a:gd name="connsiteY975" fmla="*/ 182755 h 6858000"/>
              <a:gd name="connsiteX976" fmla="*/ 43151 w 7467600"/>
              <a:gd name="connsiteY97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271900 w 7467600"/>
              <a:gd name="connsiteY78" fmla="*/ 5734551 h 6858000"/>
              <a:gd name="connsiteX79" fmla="*/ 7015907 w 7467600"/>
              <a:gd name="connsiteY79" fmla="*/ 5541548 h 6858000"/>
              <a:gd name="connsiteX80" fmla="*/ 7259646 w 7467600"/>
              <a:gd name="connsiteY80" fmla="*/ 5765985 h 6858000"/>
              <a:gd name="connsiteX81" fmla="*/ 7467600 w 7467600"/>
              <a:gd name="connsiteY81" fmla="*/ 6012219 h 6858000"/>
              <a:gd name="connsiteX82" fmla="*/ 6946849 w 7467600"/>
              <a:gd name="connsiteY82" fmla="*/ 5523271 h 6858000"/>
              <a:gd name="connsiteX83" fmla="*/ 6946972 w 7467600"/>
              <a:gd name="connsiteY83" fmla="*/ 5526491 h 6858000"/>
              <a:gd name="connsiteX84" fmla="*/ 7105827 w 7467600"/>
              <a:gd name="connsiteY84" fmla="*/ 5718700 h 6858000"/>
              <a:gd name="connsiteX85" fmla="*/ 7356878 w 7467600"/>
              <a:gd name="connsiteY85" fmla="*/ 5981332 h 6858000"/>
              <a:gd name="connsiteX86" fmla="*/ 7467600 w 7467600"/>
              <a:gd name="connsiteY86" fmla="*/ 6117703 h 6858000"/>
              <a:gd name="connsiteX87" fmla="*/ 7467600 w 7467600"/>
              <a:gd name="connsiteY87" fmla="*/ 6163634 h 6858000"/>
              <a:gd name="connsiteX88" fmla="*/ 7403637 w 7467600"/>
              <a:gd name="connsiteY88" fmla="*/ 6083957 h 6858000"/>
              <a:gd name="connsiteX89" fmla="*/ 7254615 w 7467600"/>
              <a:gd name="connsiteY89" fmla="*/ 5911918 h 6858000"/>
              <a:gd name="connsiteX90" fmla="*/ 7312589 w 7467600"/>
              <a:gd name="connsiteY90" fmla="*/ 5982309 h 6858000"/>
              <a:gd name="connsiteX91" fmla="*/ 7448321 w 7467600"/>
              <a:gd name="connsiteY91" fmla="*/ 6190991 h 6858000"/>
              <a:gd name="connsiteX92" fmla="*/ 7467600 w 7467600"/>
              <a:gd name="connsiteY92" fmla="*/ 6221686 h 6858000"/>
              <a:gd name="connsiteX93" fmla="*/ 7467600 w 7467600"/>
              <a:gd name="connsiteY93" fmla="*/ 6334256 h 6858000"/>
              <a:gd name="connsiteX94" fmla="*/ 7454976 w 7467600"/>
              <a:gd name="connsiteY94" fmla="*/ 6318297 h 6858000"/>
              <a:gd name="connsiteX95" fmla="*/ 7042773 w 7467600"/>
              <a:gd name="connsiteY95" fmla="*/ 5734011 h 6858000"/>
              <a:gd name="connsiteX96" fmla="*/ 6844835 w 7467600"/>
              <a:gd name="connsiteY96" fmla="*/ 5424988 h 6858000"/>
              <a:gd name="connsiteX97" fmla="*/ 1456157 w 7467600"/>
              <a:gd name="connsiteY97" fmla="*/ 5371404 h 6858000"/>
              <a:gd name="connsiteX98" fmla="*/ 1244432 w 7467600"/>
              <a:gd name="connsiteY98" fmla="*/ 5385601 h 6858000"/>
              <a:gd name="connsiteX99" fmla="*/ 973990 w 7467600"/>
              <a:gd name="connsiteY99" fmla="*/ 5424940 h 6858000"/>
              <a:gd name="connsiteX100" fmla="*/ 1103809 w 7467600"/>
              <a:gd name="connsiteY100" fmla="*/ 5433720 h 6858000"/>
              <a:gd name="connsiteX101" fmla="*/ 1123454 w 7467600"/>
              <a:gd name="connsiteY101" fmla="*/ 5435727 h 6858000"/>
              <a:gd name="connsiteX102" fmla="*/ 1737017 w 7467600"/>
              <a:gd name="connsiteY102" fmla="*/ 5452183 h 6858000"/>
              <a:gd name="connsiteX103" fmla="*/ 1824397 w 7467600"/>
              <a:gd name="connsiteY103" fmla="*/ 5447757 h 6858000"/>
              <a:gd name="connsiteX104" fmla="*/ 2070059 w 7467600"/>
              <a:gd name="connsiteY104" fmla="*/ 5441660 h 6858000"/>
              <a:gd name="connsiteX105" fmla="*/ 1456157 w 7467600"/>
              <a:gd name="connsiteY105" fmla="*/ 5371404 h 6858000"/>
              <a:gd name="connsiteX106" fmla="*/ 4988186 w 7467600"/>
              <a:gd name="connsiteY106" fmla="*/ 5216467 h 6858000"/>
              <a:gd name="connsiteX107" fmla="*/ 4777334 w 7467600"/>
              <a:gd name="connsiteY107" fmla="*/ 5406072 h 6858000"/>
              <a:gd name="connsiteX108" fmla="*/ 4718341 w 7467600"/>
              <a:gd name="connsiteY108" fmla="*/ 5468043 h 6858000"/>
              <a:gd name="connsiteX109" fmla="*/ 4604655 w 7467600"/>
              <a:gd name="connsiteY109" fmla="*/ 5583434 h 6858000"/>
              <a:gd name="connsiteX110" fmla="*/ 4565074 w 7467600"/>
              <a:gd name="connsiteY110" fmla="*/ 5618550 h 6858000"/>
              <a:gd name="connsiteX111" fmla="*/ 4988186 w 7467600"/>
              <a:gd name="connsiteY111" fmla="*/ 5216467 h 6858000"/>
              <a:gd name="connsiteX112" fmla="*/ 4978032 w 7467600"/>
              <a:gd name="connsiteY112" fmla="*/ 5183809 h 6858000"/>
              <a:gd name="connsiteX113" fmla="*/ 4463413 w 7467600"/>
              <a:gd name="connsiteY113" fmla="*/ 5615162 h 6858000"/>
              <a:gd name="connsiteX114" fmla="*/ 4358134 w 7467600"/>
              <a:gd name="connsiteY114" fmla="*/ 5742791 h 6858000"/>
              <a:gd name="connsiteX115" fmla="*/ 4376219 w 7467600"/>
              <a:gd name="connsiteY115" fmla="*/ 5729027 h 6858000"/>
              <a:gd name="connsiteX116" fmla="*/ 4582340 w 7467600"/>
              <a:gd name="connsiteY116" fmla="*/ 5561037 h 6858000"/>
              <a:gd name="connsiteX117" fmla="*/ 4694684 w 7467600"/>
              <a:gd name="connsiteY117" fmla="*/ 5447098 h 6858000"/>
              <a:gd name="connsiteX118" fmla="*/ 4754123 w 7467600"/>
              <a:gd name="connsiteY118" fmla="*/ 5384643 h 6858000"/>
              <a:gd name="connsiteX119" fmla="*/ 4978032 w 7467600"/>
              <a:gd name="connsiteY119" fmla="*/ 5183809 h 6858000"/>
              <a:gd name="connsiteX120" fmla="*/ 1903353 w 7467600"/>
              <a:gd name="connsiteY120" fmla="*/ 5044827 h 6858000"/>
              <a:gd name="connsiteX121" fmla="*/ 1936931 w 7467600"/>
              <a:gd name="connsiteY121" fmla="*/ 5093954 h 6858000"/>
              <a:gd name="connsiteX122" fmla="*/ 2195868 w 7467600"/>
              <a:gd name="connsiteY122" fmla="*/ 5396574 h 6858000"/>
              <a:gd name="connsiteX123" fmla="*/ 2088852 w 7467600"/>
              <a:gd name="connsiteY123" fmla="*/ 5166123 h 6858000"/>
              <a:gd name="connsiteX124" fmla="*/ 1958241 w 7467600"/>
              <a:gd name="connsiteY124" fmla="*/ 5067955 h 6858000"/>
              <a:gd name="connsiteX125" fmla="*/ 1903353 w 7467600"/>
              <a:gd name="connsiteY125" fmla="*/ 5044827 h 6858000"/>
              <a:gd name="connsiteX126" fmla="*/ 1979378 w 7467600"/>
              <a:gd name="connsiteY126" fmla="*/ 4769504 h 6858000"/>
              <a:gd name="connsiteX127" fmla="*/ 2882120 w 7467600"/>
              <a:gd name="connsiteY127" fmla="*/ 5064547 h 6858000"/>
              <a:gd name="connsiteX128" fmla="*/ 2793103 w 7467600"/>
              <a:gd name="connsiteY128" fmla="*/ 5039699 h 6858000"/>
              <a:gd name="connsiteX129" fmla="*/ 2770041 w 7467600"/>
              <a:gd name="connsiteY129" fmla="*/ 5033634 h 6858000"/>
              <a:gd name="connsiteX130" fmla="*/ 1979378 w 7467600"/>
              <a:gd name="connsiteY130" fmla="*/ 4769504 h 6858000"/>
              <a:gd name="connsiteX131" fmla="*/ 1927410 w 7467600"/>
              <a:gd name="connsiteY131" fmla="*/ 4716164 h 6858000"/>
              <a:gd name="connsiteX132" fmla="*/ 1959587 w 7467600"/>
              <a:gd name="connsiteY132" fmla="*/ 4728849 h 6858000"/>
              <a:gd name="connsiteX133" fmla="*/ 2777707 w 7467600"/>
              <a:gd name="connsiteY133" fmla="*/ 5003991 h 6858000"/>
              <a:gd name="connsiteX134" fmla="*/ 2800768 w 7467600"/>
              <a:gd name="connsiteY134" fmla="*/ 5010056 h 6858000"/>
              <a:gd name="connsiteX135" fmla="*/ 2879408 w 7467600"/>
              <a:gd name="connsiteY135" fmla="*/ 5031590 h 6858000"/>
              <a:gd name="connsiteX136" fmla="*/ 2862295 w 7467600"/>
              <a:gd name="connsiteY136" fmla="*/ 5022958 h 6858000"/>
              <a:gd name="connsiteX137" fmla="*/ 2813343 w 7467600"/>
              <a:gd name="connsiteY137" fmla="*/ 4998369 h 6858000"/>
              <a:gd name="connsiteX138" fmla="*/ 2646245 w 7467600"/>
              <a:gd name="connsiteY138" fmla="*/ 4930999 h 6858000"/>
              <a:gd name="connsiteX139" fmla="*/ 1999243 w 7467600"/>
              <a:gd name="connsiteY139" fmla="*/ 4730524 h 6858000"/>
              <a:gd name="connsiteX140" fmla="*/ 1979527 w 7467600"/>
              <a:gd name="connsiteY140" fmla="*/ 4726651 h 6858000"/>
              <a:gd name="connsiteX141" fmla="*/ 1927410 w 7467600"/>
              <a:gd name="connsiteY141" fmla="*/ 4716164 h 6858000"/>
              <a:gd name="connsiteX142" fmla="*/ 1997014 w 7467600"/>
              <a:gd name="connsiteY142" fmla="*/ 4698007 h 6858000"/>
              <a:gd name="connsiteX143" fmla="*/ 2005458 w 7467600"/>
              <a:gd name="connsiteY143" fmla="*/ 4699540 h 6858000"/>
              <a:gd name="connsiteX144" fmla="*/ 2657186 w 7467600"/>
              <a:gd name="connsiteY144" fmla="*/ 4901687 h 6858000"/>
              <a:gd name="connsiteX145" fmla="*/ 2826662 w 7467600"/>
              <a:gd name="connsiteY145" fmla="*/ 4970362 h 6858000"/>
              <a:gd name="connsiteX146" fmla="*/ 2876100 w 7467600"/>
              <a:gd name="connsiteY146" fmla="*/ 4995397 h 6858000"/>
              <a:gd name="connsiteX147" fmla="*/ 3042600 w 7467600"/>
              <a:gd name="connsiteY147" fmla="*/ 5059532 h 6858000"/>
              <a:gd name="connsiteX148" fmla="*/ 1997014 w 7467600"/>
              <a:gd name="connsiteY148" fmla="*/ 4698007 h 6858000"/>
              <a:gd name="connsiteX149" fmla="*/ 2305292 w 7467600"/>
              <a:gd name="connsiteY149" fmla="*/ 4219492 h 6858000"/>
              <a:gd name="connsiteX150" fmla="*/ 3360922 w 7467600"/>
              <a:gd name="connsiteY150" fmla="*/ 4529373 h 6858000"/>
              <a:gd name="connsiteX151" fmla="*/ 3492420 w 7467600"/>
              <a:gd name="connsiteY151" fmla="*/ 4510145 h 6858000"/>
              <a:gd name="connsiteX152" fmla="*/ 3364086 w 7467600"/>
              <a:gd name="connsiteY152" fmla="*/ 4480340 h 6858000"/>
              <a:gd name="connsiteX153" fmla="*/ 3225818 w 7467600"/>
              <a:gd name="connsiteY153" fmla="*/ 4411822 h 6858000"/>
              <a:gd name="connsiteX154" fmla="*/ 3129696 w 7467600"/>
              <a:gd name="connsiteY154" fmla="*/ 4360704 h 6858000"/>
              <a:gd name="connsiteX155" fmla="*/ 2814545 w 7467600"/>
              <a:gd name="connsiteY155" fmla="*/ 4282955 h 6858000"/>
              <a:gd name="connsiteX156" fmla="*/ 2305292 w 7467600"/>
              <a:gd name="connsiteY156" fmla="*/ 4219492 h 6858000"/>
              <a:gd name="connsiteX157" fmla="*/ 2626982 w 7467600"/>
              <a:gd name="connsiteY157" fmla="*/ 4206450 h 6858000"/>
              <a:gd name="connsiteX158" fmla="*/ 2490617 w 7467600"/>
              <a:gd name="connsiteY158" fmla="*/ 4206951 h 6858000"/>
              <a:gd name="connsiteX159" fmla="*/ 2819869 w 7467600"/>
              <a:gd name="connsiteY159" fmla="*/ 4252936 h 6858000"/>
              <a:gd name="connsiteX160" fmla="*/ 3143018 w 7467600"/>
              <a:gd name="connsiteY160" fmla="*/ 4332698 h 6858000"/>
              <a:gd name="connsiteX161" fmla="*/ 3241520 w 7467600"/>
              <a:gd name="connsiteY161" fmla="*/ 4385112 h 6858000"/>
              <a:gd name="connsiteX162" fmla="*/ 3374575 w 7467600"/>
              <a:gd name="connsiteY162" fmla="*/ 4451517 h 6858000"/>
              <a:gd name="connsiteX163" fmla="*/ 3505221 w 7467600"/>
              <a:gd name="connsiteY163" fmla="*/ 4480757 h 6858000"/>
              <a:gd name="connsiteX164" fmla="*/ 2626982 w 7467600"/>
              <a:gd name="connsiteY164" fmla="*/ 4206450 h 6858000"/>
              <a:gd name="connsiteX165" fmla="*/ 1310106 w 7467600"/>
              <a:gd name="connsiteY165" fmla="*/ 3943217 h 6858000"/>
              <a:gd name="connsiteX166" fmla="*/ 854994 w 7467600"/>
              <a:gd name="connsiteY166" fmla="*/ 4399136 h 6858000"/>
              <a:gd name="connsiteX167" fmla="*/ 742462 w 7467600"/>
              <a:gd name="connsiteY167" fmla="*/ 4594648 h 6858000"/>
              <a:gd name="connsiteX168" fmla="*/ 820602 w 7467600"/>
              <a:gd name="connsiteY168" fmla="*/ 4485915 h 6858000"/>
              <a:gd name="connsiteX169" fmla="*/ 878295 w 7467600"/>
              <a:gd name="connsiteY169" fmla="*/ 4403594 h 6858000"/>
              <a:gd name="connsiteX170" fmla="*/ 1240607 w 7467600"/>
              <a:gd name="connsiteY170" fmla="*/ 4010401 h 6858000"/>
              <a:gd name="connsiteX171" fmla="*/ 1310106 w 7467600"/>
              <a:gd name="connsiteY171" fmla="*/ 3943217 h 6858000"/>
              <a:gd name="connsiteX172" fmla="*/ 1423113 w 7467600"/>
              <a:gd name="connsiteY172" fmla="*/ 3874565 h 6858000"/>
              <a:gd name="connsiteX173" fmla="*/ 1260565 w 7467600"/>
              <a:gd name="connsiteY173" fmla="*/ 4031982 h 6858000"/>
              <a:gd name="connsiteX174" fmla="*/ 901900 w 7467600"/>
              <a:gd name="connsiteY174" fmla="*/ 4421236 h 6858000"/>
              <a:gd name="connsiteX175" fmla="*/ 845044 w 7467600"/>
              <a:gd name="connsiteY175" fmla="*/ 4502436 h 6858000"/>
              <a:gd name="connsiteX176" fmla="*/ 685926 w 7467600"/>
              <a:gd name="connsiteY176" fmla="*/ 4703069 h 6858000"/>
              <a:gd name="connsiteX177" fmla="*/ 684248 w 7467600"/>
              <a:gd name="connsiteY177" fmla="*/ 4706721 h 6858000"/>
              <a:gd name="connsiteX178" fmla="*/ 1423113 w 7467600"/>
              <a:gd name="connsiteY178" fmla="*/ 3874565 h 6858000"/>
              <a:gd name="connsiteX179" fmla="*/ 3316479 w 7467600"/>
              <a:gd name="connsiteY179" fmla="*/ 3872136 h 6858000"/>
              <a:gd name="connsiteX180" fmla="*/ 3546806 w 7467600"/>
              <a:gd name="connsiteY180" fmla="*/ 4356139 h 6858000"/>
              <a:gd name="connsiteX181" fmla="*/ 3364433 w 7467600"/>
              <a:gd name="connsiteY181" fmla="*/ 3953121 h 6858000"/>
              <a:gd name="connsiteX182" fmla="*/ 3316479 w 7467600"/>
              <a:gd name="connsiteY182" fmla="*/ 3872136 h 6858000"/>
              <a:gd name="connsiteX183" fmla="*/ 3291335 w 7467600"/>
              <a:gd name="connsiteY183" fmla="*/ 3767420 h 6858000"/>
              <a:gd name="connsiteX184" fmla="*/ 3390805 w 7467600"/>
              <a:gd name="connsiteY184" fmla="*/ 3937163 h 6858000"/>
              <a:gd name="connsiteX185" fmla="*/ 3579062 w 7467600"/>
              <a:gd name="connsiteY185" fmla="*/ 4359040 h 6858000"/>
              <a:gd name="connsiteX186" fmla="*/ 3467355 w 7467600"/>
              <a:gd name="connsiteY186" fmla="*/ 3988130 h 6858000"/>
              <a:gd name="connsiteX187" fmla="*/ 3310753 w 7467600"/>
              <a:gd name="connsiteY187" fmla="*/ 3787140 h 6858000"/>
              <a:gd name="connsiteX188" fmla="*/ 3291335 w 7467600"/>
              <a:gd name="connsiteY188" fmla="*/ 3767420 h 6858000"/>
              <a:gd name="connsiteX189" fmla="*/ 1635889 w 7467600"/>
              <a:gd name="connsiteY189" fmla="*/ 3709494 h 6858000"/>
              <a:gd name="connsiteX190" fmla="*/ 1634800 w 7467600"/>
              <a:gd name="connsiteY190" fmla="*/ 3731111 h 6858000"/>
              <a:gd name="connsiteX191" fmla="*/ 1635889 w 7467600"/>
              <a:gd name="connsiteY191" fmla="*/ 3709494 h 6858000"/>
              <a:gd name="connsiteX192" fmla="*/ 1510397 w 7467600"/>
              <a:gd name="connsiteY192" fmla="*/ 3684705 h 6858000"/>
              <a:gd name="connsiteX193" fmla="*/ 1146550 w 7467600"/>
              <a:gd name="connsiteY193" fmla="*/ 3802012 h 6858000"/>
              <a:gd name="connsiteX194" fmla="*/ 698834 w 7467600"/>
              <a:gd name="connsiteY194" fmla="*/ 3952272 h 6858000"/>
              <a:gd name="connsiteX195" fmla="*/ 34256 w 7467600"/>
              <a:gd name="connsiteY195" fmla="*/ 4347603 h 6858000"/>
              <a:gd name="connsiteX196" fmla="*/ 527241 w 7467600"/>
              <a:gd name="connsiteY196" fmla="*/ 4065078 h 6858000"/>
              <a:gd name="connsiteX197" fmla="*/ 1510397 w 7467600"/>
              <a:gd name="connsiteY197" fmla="*/ 3684705 h 6858000"/>
              <a:gd name="connsiteX198" fmla="*/ 1313114 w 7467600"/>
              <a:gd name="connsiteY198" fmla="*/ 3655216 h 6858000"/>
              <a:gd name="connsiteX199" fmla="*/ 1109304 w 7467600"/>
              <a:gd name="connsiteY199" fmla="*/ 3669030 h 6858000"/>
              <a:gd name="connsiteX200" fmla="*/ 8129 w 7467600"/>
              <a:gd name="connsiteY200" fmla="*/ 4330519 h 6858000"/>
              <a:gd name="connsiteX201" fmla="*/ 687572 w 7467600"/>
              <a:gd name="connsiteY201" fmla="*/ 3925629 h 6858000"/>
              <a:gd name="connsiteX202" fmla="*/ 1138365 w 7467600"/>
              <a:gd name="connsiteY202" fmla="*/ 3774515 h 6858000"/>
              <a:gd name="connsiteX203" fmla="*/ 1505579 w 7467600"/>
              <a:gd name="connsiteY203" fmla="*/ 3655526 h 6858000"/>
              <a:gd name="connsiteX204" fmla="*/ 1313114 w 7467600"/>
              <a:gd name="connsiteY204" fmla="*/ 3655216 h 6858000"/>
              <a:gd name="connsiteX205" fmla="*/ 3655073 w 7467600"/>
              <a:gd name="connsiteY205" fmla="*/ 3650884 h 6858000"/>
              <a:gd name="connsiteX206" fmla="*/ 3989938 w 7467600"/>
              <a:gd name="connsiteY206" fmla="*/ 3991685 h 6858000"/>
              <a:gd name="connsiteX207" fmla="*/ 4393907 w 7467600"/>
              <a:gd name="connsiteY207" fmla="*/ 4261258 h 6858000"/>
              <a:gd name="connsiteX208" fmla="*/ 4648051 w 7467600"/>
              <a:gd name="connsiteY208" fmla="*/ 4374051 h 6858000"/>
              <a:gd name="connsiteX209" fmla="*/ 4383389 w 7467600"/>
              <a:gd name="connsiteY209" fmla="*/ 4184369 h 6858000"/>
              <a:gd name="connsiteX210" fmla="*/ 4165508 w 7467600"/>
              <a:gd name="connsiteY210" fmla="*/ 4035196 h 6858000"/>
              <a:gd name="connsiteX211" fmla="*/ 4068162 w 7467600"/>
              <a:gd name="connsiteY211" fmla="*/ 3953394 h 6858000"/>
              <a:gd name="connsiteX212" fmla="*/ 3981416 w 7467600"/>
              <a:gd name="connsiteY212" fmla="*/ 3880482 h 6858000"/>
              <a:gd name="connsiteX213" fmla="*/ 3800147 w 7467600"/>
              <a:gd name="connsiteY213" fmla="*/ 3749872 h 6858000"/>
              <a:gd name="connsiteX214" fmla="*/ 3655073 w 7467600"/>
              <a:gd name="connsiteY214" fmla="*/ 3650884 h 6858000"/>
              <a:gd name="connsiteX215" fmla="*/ 3670252 w 7467600"/>
              <a:gd name="connsiteY215" fmla="*/ 3622798 h 6858000"/>
              <a:gd name="connsiteX216" fmla="*/ 3817258 w 7467600"/>
              <a:gd name="connsiteY216" fmla="*/ 3723577 h 6858000"/>
              <a:gd name="connsiteX217" fmla="*/ 4000461 w 7467600"/>
              <a:gd name="connsiteY217" fmla="*/ 3855966 h 6858000"/>
              <a:gd name="connsiteX218" fmla="*/ 4088180 w 7467600"/>
              <a:gd name="connsiteY218" fmla="*/ 3929774 h 6858000"/>
              <a:gd name="connsiteX219" fmla="*/ 4184555 w 7467600"/>
              <a:gd name="connsiteY219" fmla="*/ 4010683 h 6858000"/>
              <a:gd name="connsiteX220" fmla="*/ 4399563 w 7467600"/>
              <a:gd name="connsiteY220" fmla="*/ 4158106 h 6858000"/>
              <a:gd name="connsiteX221" fmla="*/ 4684469 w 7467600"/>
              <a:gd name="connsiteY221" fmla="*/ 4364680 h 6858000"/>
              <a:gd name="connsiteX222" fmla="*/ 4690271 w 7467600"/>
              <a:gd name="connsiteY222" fmla="*/ 4370034 h 6858000"/>
              <a:gd name="connsiteX223" fmla="*/ 4136093 w 7467600"/>
              <a:gd name="connsiteY223" fmla="*/ 3858466 h 6858000"/>
              <a:gd name="connsiteX224" fmla="*/ 3670252 w 7467600"/>
              <a:gd name="connsiteY224" fmla="*/ 3622798 h 6858000"/>
              <a:gd name="connsiteX225" fmla="*/ 4440129 w 7467600"/>
              <a:gd name="connsiteY225" fmla="*/ 3448571 h 6858000"/>
              <a:gd name="connsiteX226" fmla="*/ 4856525 w 7467600"/>
              <a:gd name="connsiteY226" fmla="*/ 3915351 h 6858000"/>
              <a:gd name="connsiteX227" fmla="*/ 5059055 w 7467600"/>
              <a:gd name="connsiteY227" fmla="*/ 4108918 h 6858000"/>
              <a:gd name="connsiteX228" fmla="*/ 5290070 w 7467600"/>
              <a:gd name="connsiteY228" fmla="*/ 4263619 h 6858000"/>
              <a:gd name="connsiteX229" fmla="*/ 4834991 w 7467600"/>
              <a:gd name="connsiteY229" fmla="*/ 3830985 h 6858000"/>
              <a:gd name="connsiteX230" fmla="*/ 4440129 w 7467600"/>
              <a:gd name="connsiteY230" fmla="*/ 3448571 h 6858000"/>
              <a:gd name="connsiteX231" fmla="*/ 4441737 w 7467600"/>
              <a:gd name="connsiteY231" fmla="*/ 3399734 h 6858000"/>
              <a:gd name="connsiteX232" fmla="*/ 4431236 w 7467600"/>
              <a:gd name="connsiteY232" fmla="*/ 3400954 h 6858000"/>
              <a:gd name="connsiteX233" fmla="*/ 4557150 w 7467600"/>
              <a:gd name="connsiteY233" fmla="*/ 3510023 h 6858000"/>
              <a:gd name="connsiteX234" fmla="*/ 4856936 w 7467600"/>
              <a:gd name="connsiteY234" fmla="*/ 3809146 h 6858000"/>
              <a:gd name="connsiteX235" fmla="*/ 5111996 w 7467600"/>
              <a:gd name="connsiteY235" fmla="*/ 4065759 h 6858000"/>
              <a:gd name="connsiteX236" fmla="*/ 5388878 w 7467600"/>
              <a:gd name="connsiteY236" fmla="*/ 4300185 h 6858000"/>
              <a:gd name="connsiteX237" fmla="*/ 5425556 w 7467600"/>
              <a:gd name="connsiteY237" fmla="*/ 4308967 h 6858000"/>
              <a:gd name="connsiteX238" fmla="*/ 4943646 w 7467600"/>
              <a:gd name="connsiteY238" fmla="*/ 3822916 h 6858000"/>
              <a:gd name="connsiteX239" fmla="*/ 4594837 w 7467600"/>
              <a:gd name="connsiteY239" fmla="*/ 3532274 h 6858000"/>
              <a:gd name="connsiteX240" fmla="*/ 4441737 w 7467600"/>
              <a:gd name="connsiteY240" fmla="*/ 3399734 h 6858000"/>
              <a:gd name="connsiteX241" fmla="*/ 5425834 w 7467600"/>
              <a:gd name="connsiteY241" fmla="*/ 3162785 h 6858000"/>
              <a:gd name="connsiteX242" fmla="*/ 5401644 w 7467600"/>
              <a:gd name="connsiteY242" fmla="*/ 3617847 h 6858000"/>
              <a:gd name="connsiteX243" fmla="*/ 5467256 w 7467600"/>
              <a:gd name="connsiteY243" fmla="*/ 4175494 h 6858000"/>
              <a:gd name="connsiteX244" fmla="*/ 5448069 w 7467600"/>
              <a:gd name="connsiteY244" fmla="*/ 3567554 h 6858000"/>
              <a:gd name="connsiteX245" fmla="*/ 5425834 w 7467600"/>
              <a:gd name="connsiteY245" fmla="*/ 3162785 h 6858000"/>
              <a:gd name="connsiteX246" fmla="*/ 1318687 w 7467600"/>
              <a:gd name="connsiteY246" fmla="*/ 3113840 h 6858000"/>
              <a:gd name="connsiteX247" fmla="*/ 1066793 w 7467600"/>
              <a:gd name="connsiteY247" fmla="*/ 3212171 h 6858000"/>
              <a:gd name="connsiteX248" fmla="*/ 993319 w 7467600"/>
              <a:gd name="connsiteY248" fmla="*/ 3247648 h 6858000"/>
              <a:gd name="connsiteX249" fmla="*/ 853081 w 7467600"/>
              <a:gd name="connsiteY249" fmla="*/ 3312410 h 6858000"/>
              <a:gd name="connsiteX250" fmla="*/ 805957 w 7467600"/>
              <a:gd name="connsiteY250" fmla="*/ 3330443 h 6858000"/>
              <a:gd name="connsiteX251" fmla="*/ 1318687 w 7467600"/>
              <a:gd name="connsiteY251" fmla="*/ 3113840 h 6858000"/>
              <a:gd name="connsiteX252" fmla="*/ 5453702 w 7467600"/>
              <a:gd name="connsiteY252" fmla="*/ 3090882 h 6858000"/>
              <a:gd name="connsiteX253" fmla="*/ 5480135 w 7467600"/>
              <a:gd name="connsiteY253" fmla="*/ 3565802 h 6858000"/>
              <a:gd name="connsiteX254" fmla="*/ 5499023 w 7467600"/>
              <a:gd name="connsiteY254" fmla="*/ 4166310 h 6858000"/>
              <a:gd name="connsiteX255" fmla="*/ 5547022 w 7467600"/>
              <a:gd name="connsiteY255" fmla="*/ 3607838 h 6858000"/>
              <a:gd name="connsiteX256" fmla="*/ 5515964 w 7467600"/>
              <a:gd name="connsiteY256" fmla="*/ 3378541 h 6858000"/>
              <a:gd name="connsiteX257" fmla="*/ 5453702 w 7467600"/>
              <a:gd name="connsiteY257" fmla="*/ 3090882 h 6858000"/>
              <a:gd name="connsiteX258" fmla="*/ 1238695 w 7467600"/>
              <a:gd name="connsiteY258" fmla="*/ 3076820 h 6858000"/>
              <a:gd name="connsiteX259" fmla="*/ 716371 w 7467600"/>
              <a:gd name="connsiteY259" fmla="*/ 3293249 h 6858000"/>
              <a:gd name="connsiteX260" fmla="*/ 579522 w 7467600"/>
              <a:gd name="connsiteY260" fmla="*/ 3371759 h 6858000"/>
              <a:gd name="connsiteX261" fmla="*/ 600288 w 7467600"/>
              <a:gd name="connsiteY261" fmla="*/ 3365555 h 6858000"/>
              <a:gd name="connsiteX262" fmla="*/ 840692 w 7467600"/>
              <a:gd name="connsiteY262" fmla="*/ 3284921 h 6858000"/>
              <a:gd name="connsiteX263" fmla="*/ 979248 w 7467600"/>
              <a:gd name="connsiteY263" fmla="*/ 3221003 h 6858000"/>
              <a:gd name="connsiteX264" fmla="*/ 1053282 w 7467600"/>
              <a:gd name="connsiteY264" fmla="*/ 3185247 h 6858000"/>
              <a:gd name="connsiteX265" fmla="*/ 1320603 w 7467600"/>
              <a:gd name="connsiteY265" fmla="*/ 3081281 h 6858000"/>
              <a:gd name="connsiteX266" fmla="*/ 1238695 w 7467600"/>
              <a:gd name="connsiteY266" fmla="*/ 3076820 h 6858000"/>
              <a:gd name="connsiteX267" fmla="*/ 5425627 w 7467600"/>
              <a:gd name="connsiteY267" fmla="*/ 2954192 h 6858000"/>
              <a:gd name="connsiteX268" fmla="*/ 5470770 w 7467600"/>
              <a:gd name="connsiteY268" fmla="*/ 3005435 h 6858000"/>
              <a:gd name="connsiteX269" fmla="*/ 5519779 w 7467600"/>
              <a:gd name="connsiteY269" fmla="*/ 4359223 h 6858000"/>
              <a:gd name="connsiteX270" fmla="*/ 5520293 w 7467600"/>
              <a:gd name="connsiteY270" fmla="*/ 4360602 h 6858000"/>
              <a:gd name="connsiteX271" fmla="*/ 5767221 w 7467600"/>
              <a:gd name="connsiteY271" fmla="*/ 4665564 h 6858000"/>
              <a:gd name="connsiteX272" fmla="*/ 6937169 w 7467600"/>
              <a:gd name="connsiteY272" fmla="*/ 4815941 h 6858000"/>
              <a:gd name="connsiteX273" fmla="*/ 6953922 w 7467600"/>
              <a:gd name="connsiteY273" fmla="*/ 4890068 h 6858000"/>
              <a:gd name="connsiteX274" fmla="*/ 6071359 w 7467600"/>
              <a:gd name="connsiteY274" fmla="*/ 4770770 h 6858000"/>
              <a:gd name="connsiteX275" fmla="*/ 6038839 w 7467600"/>
              <a:gd name="connsiteY275" fmla="*/ 4764474 h 6858000"/>
              <a:gd name="connsiteX276" fmla="*/ 6038706 w 7467600"/>
              <a:gd name="connsiteY276" fmla="*/ 4763847 h 6858000"/>
              <a:gd name="connsiteX277" fmla="*/ 6037784 w 7467600"/>
              <a:gd name="connsiteY277" fmla="*/ 4764270 h 6858000"/>
              <a:gd name="connsiteX278" fmla="*/ 6038839 w 7467600"/>
              <a:gd name="connsiteY278" fmla="*/ 4764474 h 6858000"/>
              <a:gd name="connsiteX279" fmla="*/ 6040338 w 7467600"/>
              <a:gd name="connsiteY279" fmla="*/ 4771418 h 6858000"/>
              <a:gd name="connsiteX280" fmla="*/ 6024488 w 7467600"/>
              <a:gd name="connsiteY280" fmla="*/ 4809903 h 6858000"/>
              <a:gd name="connsiteX281" fmla="*/ 5599771 w 7467600"/>
              <a:gd name="connsiteY281" fmla="*/ 5509652 h 6858000"/>
              <a:gd name="connsiteX282" fmla="*/ 5548843 w 7467600"/>
              <a:gd name="connsiteY282" fmla="*/ 5563845 h 6858000"/>
              <a:gd name="connsiteX283" fmla="*/ 5940952 w 7467600"/>
              <a:gd name="connsiteY283" fmla="*/ 6250028 h 6858000"/>
              <a:gd name="connsiteX284" fmla="*/ 6043441 w 7467600"/>
              <a:gd name="connsiteY284" fmla="*/ 6665847 h 6858000"/>
              <a:gd name="connsiteX285" fmla="*/ 6093432 w 7467600"/>
              <a:gd name="connsiteY285" fmla="*/ 6858000 h 6858000"/>
              <a:gd name="connsiteX286" fmla="*/ 6034344 w 7467600"/>
              <a:gd name="connsiteY286" fmla="*/ 6858000 h 6858000"/>
              <a:gd name="connsiteX287" fmla="*/ 6026679 w 7467600"/>
              <a:gd name="connsiteY287" fmla="*/ 6836959 h 6858000"/>
              <a:gd name="connsiteX288" fmla="*/ 5800441 w 7467600"/>
              <a:gd name="connsiteY288" fmla="*/ 6335286 h 6858000"/>
              <a:gd name="connsiteX289" fmla="*/ 5526562 w 7467600"/>
              <a:gd name="connsiteY289" fmla="*/ 5705388 h 6858000"/>
              <a:gd name="connsiteX290" fmla="*/ 5519640 w 7467600"/>
              <a:gd name="connsiteY290" fmla="*/ 5683774 h 6858000"/>
              <a:gd name="connsiteX291" fmla="*/ 5844559 w 7467600"/>
              <a:gd name="connsiteY291" fmla="*/ 6553349 h 6858000"/>
              <a:gd name="connsiteX292" fmla="*/ 5975994 w 7467600"/>
              <a:gd name="connsiteY292" fmla="*/ 6858000 h 6858000"/>
              <a:gd name="connsiteX293" fmla="*/ 5898547 w 7467600"/>
              <a:gd name="connsiteY293" fmla="*/ 6858000 h 6858000"/>
              <a:gd name="connsiteX294" fmla="*/ 5682041 w 7467600"/>
              <a:gd name="connsiteY294" fmla="*/ 6355860 h 6858000"/>
              <a:gd name="connsiteX295" fmla="*/ 5461758 w 7467600"/>
              <a:gd name="connsiteY295" fmla="*/ 5820220 h 6858000"/>
              <a:gd name="connsiteX296" fmla="*/ 5237282 w 7467600"/>
              <a:gd name="connsiteY296" fmla="*/ 6579086 h 6858000"/>
              <a:gd name="connsiteX297" fmla="*/ 5115009 w 7467600"/>
              <a:gd name="connsiteY297" fmla="*/ 6858000 h 6858000"/>
              <a:gd name="connsiteX298" fmla="*/ 5028074 w 7467600"/>
              <a:gd name="connsiteY298" fmla="*/ 6858000 h 6858000"/>
              <a:gd name="connsiteX299" fmla="*/ 5079508 w 7467600"/>
              <a:gd name="connsiteY299" fmla="*/ 6749074 h 6858000"/>
              <a:gd name="connsiteX300" fmla="*/ 5371846 w 7467600"/>
              <a:gd name="connsiteY300" fmla="*/ 5924413 h 6858000"/>
              <a:gd name="connsiteX301" fmla="*/ 5270512 w 7467600"/>
              <a:gd name="connsiteY301" fmla="*/ 6138975 h 6858000"/>
              <a:gd name="connsiteX302" fmla="*/ 5062409 w 7467600"/>
              <a:gd name="connsiteY302" fmla="*/ 6653544 h 6858000"/>
              <a:gd name="connsiteX303" fmla="*/ 5036628 w 7467600"/>
              <a:gd name="connsiteY303" fmla="*/ 6754247 h 6858000"/>
              <a:gd name="connsiteX304" fmla="*/ 5009112 w 7467600"/>
              <a:gd name="connsiteY304" fmla="*/ 6858000 h 6858000"/>
              <a:gd name="connsiteX305" fmla="*/ 4976679 w 7467600"/>
              <a:gd name="connsiteY305" fmla="*/ 6858000 h 6858000"/>
              <a:gd name="connsiteX306" fmla="*/ 5006537 w 7467600"/>
              <a:gd name="connsiteY306" fmla="*/ 6747068 h 6858000"/>
              <a:gd name="connsiteX307" fmla="*/ 5032723 w 7467600"/>
              <a:gd name="connsiteY307" fmla="*/ 6644957 h 6858000"/>
              <a:gd name="connsiteX308" fmla="*/ 5242949 w 7467600"/>
              <a:gd name="connsiteY308" fmla="*/ 6125175 h 6858000"/>
              <a:gd name="connsiteX309" fmla="*/ 5286321 w 7467600"/>
              <a:gd name="connsiteY309" fmla="*/ 6033555 h 6858000"/>
              <a:gd name="connsiteX310" fmla="*/ 5008210 w 7467600"/>
              <a:gd name="connsiteY310" fmla="*/ 6649194 h 6858000"/>
              <a:gd name="connsiteX311" fmla="*/ 4986321 w 7467600"/>
              <a:gd name="connsiteY311" fmla="*/ 6765687 h 6858000"/>
              <a:gd name="connsiteX312" fmla="*/ 4973474 w 7467600"/>
              <a:gd name="connsiteY312" fmla="*/ 6858000 h 6858000"/>
              <a:gd name="connsiteX313" fmla="*/ 4907178 w 7467600"/>
              <a:gd name="connsiteY313" fmla="*/ 6858000 h 6858000"/>
              <a:gd name="connsiteX314" fmla="*/ 4910810 w 7467600"/>
              <a:gd name="connsiteY314" fmla="*/ 6829660 h 6858000"/>
              <a:gd name="connsiteX315" fmla="*/ 4987461 w 7467600"/>
              <a:gd name="connsiteY315" fmla="*/ 6432994 h 6858000"/>
              <a:gd name="connsiteX316" fmla="*/ 5179262 w 7467600"/>
              <a:gd name="connsiteY316" fmla="*/ 6035044 h 6858000"/>
              <a:gd name="connsiteX317" fmla="*/ 4689678 w 7467600"/>
              <a:gd name="connsiteY317" fmla="*/ 6440241 h 6858000"/>
              <a:gd name="connsiteX318" fmla="*/ 4477543 w 7467600"/>
              <a:gd name="connsiteY318" fmla="*/ 6674836 h 6858000"/>
              <a:gd name="connsiteX319" fmla="*/ 4329957 w 7467600"/>
              <a:gd name="connsiteY319" fmla="*/ 6858000 h 6858000"/>
              <a:gd name="connsiteX320" fmla="*/ 4218595 w 7467600"/>
              <a:gd name="connsiteY320" fmla="*/ 6858000 h 6858000"/>
              <a:gd name="connsiteX321" fmla="*/ 4368888 w 7467600"/>
              <a:gd name="connsiteY321" fmla="*/ 6668412 h 6858000"/>
              <a:gd name="connsiteX322" fmla="*/ 4563091 w 7467600"/>
              <a:gd name="connsiteY322" fmla="*/ 6442508 h 6858000"/>
              <a:gd name="connsiteX323" fmla="*/ 5387324 w 7467600"/>
              <a:gd name="connsiteY323" fmla="*/ 5705830 h 6858000"/>
              <a:gd name="connsiteX324" fmla="*/ 5073620 w 7467600"/>
              <a:gd name="connsiteY324" fmla="*/ 5955437 h 6858000"/>
              <a:gd name="connsiteX325" fmla="*/ 4689789 w 7467600"/>
              <a:gd name="connsiteY325" fmla="*/ 6268382 h 6858000"/>
              <a:gd name="connsiteX326" fmla="*/ 4418722 w 7467600"/>
              <a:gd name="connsiteY326" fmla="*/ 6570886 h 6858000"/>
              <a:gd name="connsiteX327" fmla="*/ 4214944 w 7467600"/>
              <a:gd name="connsiteY327" fmla="*/ 6858000 h 6858000"/>
              <a:gd name="connsiteX328" fmla="*/ 4177898 w 7467600"/>
              <a:gd name="connsiteY328" fmla="*/ 6858000 h 6858000"/>
              <a:gd name="connsiteX329" fmla="*/ 4391597 w 7467600"/>
              <a:gd name="connsiteY329" fmla="*/ 6556370 h 6858000"/>
              <a:gd name="connsiteX330" fmla="*/ 4668889 w 7467600"/>
              <a:gd name="connsiteY330" fmla="*/ 6246399 h 6858000"/>
              <a:gd name="connsiteX331" fmla="*/ 5055427 w 7467600"/>
              <a:gd name="connsiteY331" fmla="*/ 5931476 h 6858000"/>
              <a:gd name="connsiteX332" fmla="*/ 5371814 w 7467600"/>
              <a:gd name="connsiteY332" fmla="*/ 5678975 h 6858000"/>
              <a:gd name="connsiteX333" fmla="*/ 4987918 w 7467600"/>
              <a:gd name="connsiteY333" fmla="*/ 5838701 h 6858000"/>
              <a:gd name="connsiteX334" fmla="*/ 4317146 w 7467600"/>
              <a:gd name="connsiteY334" fmla="*/ 6587716 h 6858000"/>
              <a:gd name="connsiteX335" fmla="*/ 4171627 w 7467600"/>
              <a:gd name="connsiteY335" fmla="*/ 6858000 h 6858000"/>
              <a:gd name="connsiteX336" fmla="*/ 4081585 w 7467600"/>
              <a:gd name="connsiteY336" fmla="*/ 6858000 h 6858000"/>
              <a:gd name="connsiteX337" fmla="*/ 4238603 w 7467600"/>
              <a:gd name="connsiteY337" fmla="*/ 6559341 h 6858000"/>
              <a:gd name="connsiteX338" fmla="*/ 4778333 w 7467600"/>
              <a:gd name="connsiteY338" fmla="*/ 5873626 h 6858000"/>
              <a:gd name="connsiteX339" fmla="*/ 5414185 w 7467600"/>
              <a:gd name="connsiteY339" fmla="*/ 5573882 h 6858000"/>
              <a:gd name="connsiteX340" fmla="*/ 5959648 w 7467600"/>
              <a:gd name="connsiteY340" fmla="*/ 4760797 h 6858000"/>
              <a:gd name="connsiteX341" fmla="*/ 5355019 w 7467600"/>
              <a:gd name="connsiteY341" fmla="*/ 4734672 h 6858000"/>
              <a:gd name="connsiteX342" fmla="*/ 5083565 w 7467600"/>
              <a:gd name="connsiteY342" fmla="*/ 5179121 h 6858000"/>
              <a:gd name="connsiteX343" fmla="*/ 4713577 w 7467600"/>
              <a:gd name="connsiteY343" fmla="*/ 5616803 h 6858000"/>
              <a:gd name="connsiteX344" fmla="*/ 3989559 w 7467600"/>
              <a:gd name="connsiteY344" fmla="*/ 6145945 h 6858000"/>
              <a:gd name="connsiteX345" fmla="*/ 3939824 w 7467600"/>
              <a:gd name="connsiteY345" fmla="*/ 6066900 h 6858000"/>
              <a:gd name="connsiteX346" fmla="*/ 4584537 w 7467600"/>
              <a:gd name="connsiteY346" fmla="*/ 5324826 h 6858000"/>
              <a:gd name="connsiteX347" fmla="*/ 5037105 w 7467600"/>
              <a:gd name="connsiteY347" fmla="*/ 5088765 h 6858000"/>
              <a:gd name="connsiteX348" fmla="*/ 5039930 w 7467600"/>
              <a:gd name="connsiteY348" fmla="*/ 5089585 h 6858000"/>
              <a:gd name="connsiteX349" fmla="*/ 5263764 w 7467600"/>
              <a:gd name="connsiteY349" fmla="*/ 4735525 h 6858000"/>
              <a:gd name="connsiteX350" fmla="*/ 4086300 w 7467600"/>
              <a:gd name="connsiteY350" fmla="*/ 4884599 h 6858000"/>
              <a:gd name="connsiteX351" fmla="*/ 4085485 w 7467600"/>
              <a:gd name="connsiteY351" fmla="*/ 4899070 h 6858000"/>
              <a:gd name="connsiteX352" fmla="*/ 3871915 w 7467600"/>
              <a:gd name="connsiteY352" fmla="*/ 5253645 h 6858000"/>
              <a:gd name="connsiteX353" fmla="*/ 3799374 w 7467600"/>
              <a:gd name="connsiteY353" fmla="*/ 5466127 h 6858000"/>
              <a:gd name="connsiteX354" fmla="*/ 3498850 w 7467600"/>
              <a:gd name="connsiteY354" fmla="*/ 6661888 h 6858000"/>
              <a:gd name="connsiteX355" fmla="*/ 3399216 w 7467600"/>
              <a:gd name="connsiteY355" fmla="*/ 6858000 h 6858000"/>
              <a:gd name="connsiteX356" fmla="*/ 3303688 w 7467600"/>
              <a:gd name="connsiteY356" fmla="*/ 6858000 h 6858000"/>
              <a:gd name="connsiteX357" fmla="*/ 3391774 w 7467600"/>
              <a:gd name="connsiteY357" fmla="*/ 6697181 h 6858000"/>
              <a:gd name="connsiteX358" fmla="*/ 3735540 w 7467600"/>
              <a:gd name="connsiteY358" fmla="*/ 5546923 h 6858000"/>
              <a:gd name="connsiteX359" fmla="*/ 3729438 w 7467600"/>
              <a:gd name="connsiteY359" fmla="*/ 5569058 h 6858000"/>
              <a:gd name="connsiteX360" fmla="*/ 3707782 w 7467600"/>
              <a:gd name="connsiteY360" fmla="*/ 5644908 h 6858000"/>
              <a:gd name="connsiteX361" fmla="*/ 3583827 w 7467600"/>
              <a:gd name="connsiteY361" fmla="*/ 6039215 h 6858000"/>
              <a:gd name="connsiteX362" fmla="*/ 3547861 w 7467600"/>
              <a:gd name="connsiteY362" fmla="*/ 6129609 h 6858000"/>
              <a:gd name="connsiteX363" fmla="*/ 3490905 w 7467600"/>
              <a:gd name="connsiteY363" fmla="*/ 6277660 h 6858000"/>
              <a:gd name="connsiteX364" fmla="*/ 3455859 w 7467600"/>
              <a:gd name="connsiteY364" fmla="*/ 6391301 h 6858000"/>
              <a:gd name="connsiteX365" fmla="*/ 3429112 w 7467600"/>
              <a:gd name="connsiteY365" fmla="*/ 6479469 h 6858000"/>
              <a:gd name="connsiteX366" fmla="*/ 3304862 w 7467600"/>
              <a:gd name="connsiteY366" fmla="*/ 6796476 h 6858000"/>
              <a:gd name="connsiteX367" fmla="*/ 3276071 w 7467600"/>
              <a:gd name="connsiteY367" fmla="*/ 6858000 h 6858000"/>
              <a:gd name="connsiteX368" fmla="*/ 3240805 w 7467600"/>
              <a:gd name="connsiteY368" fmla="*/ 6858000 h 6858000"/>
              <a:gd name="connsiteX369" fmla="*/ 3275917 w 7467600"/>
              <a:gd name="connsiteY369" fmla="*/ 6783192 h 6858000"/>
              <a:gd name="connsiteX370" fmla="*/ 3399358 w 7467600"/>
              <a:gd name="connsiteY370" fmla="*/ 6469011 h 6858000"/>
              <a:gd name="connsiteX371" fmla="*/ 3425650 w 7467600"/>
              <a:gd name="connsiteY371" fmla="*/ 6381333 h 6858000"/>
              <a:gd name="connsiteX372" fmla="*/ 3460661 w 7467600"/>
              <a:gd name="connsiteY372" fmla="*/ 6266763 h 6858000"/>
              <a:gd name="connsiteX373" fmla="*/ 3518021 w 7467600"/>
              <a:gd name="connsiteY373" fmla="*/ 6117298 h 6858000"/>
              <a:gd name="connsiteX374" fmla="*/ 3554035 w 7467600"/>
              <a:gd name="connsiteY374" fmla="*/ 6027832 h 6858000"/>
              <a:gd name="connsiteX375" fmla="*/ 3677174 w 7467600"/>
              <a:gd name="connsiteY375" fmla="*/ 5636351 h 6858000"/>
              <a:gd name="connsiteX376" fmla="*/ 3698819 w 7467600"/>
              <a:gd name="connsiteY376" fmla="*/ 5560503 h 6858000"/>
              <a:gd name="connsiteX377" fmla="*/ 3702094 w 7467600"/>
              <a:gd name="connsiteY377" fmla="*/ 5549194 h 6858000"/>
              <a:gd name="connsiteX378" fmla="*/ 3398355 w 7467600"/>
              <a:gd name="connsiteY378" fmla="*/ 6094603 h 6858000"/>
              <a:gd name="connsiteX379" fmla="*/ 3193941 w 7467600"/>
              <a:gd name="connsiteY379" fmla="*/ 6798775 h 6858000"/>
              <a:gd name="connsiteX380" fmla="*/ 3184140 w 7467600"/>
              <a:gd name="connsiteY380" fmla="*/ 6858000 h 6858000"/>
              <a:gd name="connsiteX381" fmla="*/ 3099978 w 7467600"/>
              <a:gd name="connsiteY381" fmla="*/ 6858000 h 6858000"/>
              <a:gd name="connsiteX382" fmla="*/ 3101556 w 7467600"/>
              <a:gd name="connsiteY382" fmla="*/ 6843337 h 6858000"/>
              <a:gd name="connsiteX383" fmla="*/ 3370162 w 7467600"/>
              <a:gd name="connsiteY383" fmla="*/ 5785550 h 6858000"/>
              <a:gd name="connsiteX384" fmla="*/ 3746477 w 7467600"/>
              <a:gd name="connsiteY384" fmla="*/ 5377889 h 6858000"/>
              <a:gd name="connsiteX385" fmla="*/ 3863399 w 7467600"/>
              <a:gd name="connsiteY385" fmla="*/ 5087257 h 6858000"/>
              <a:gd name="connsiteX386" fmla="*/ 3968712 w 7467600"/>
              <a:gd name="connsiteY386" fmla="*/ 4913989 h 6858000"/>
              <a:gd name="connsiteX387" fmla="*/ 2792390 w 7467600"/>
              <a:gd name="connsiteY387" fmla="*/ 5382974 h 6858000"/>
              <a:gd name="connsiteX388" fmla="*/ 2714982 w 7467600"/>
              <a:gd name="connsiteY388" fmla="*/ 5427051 h 6858000"/>
              <a:gd name="connsiteX389" fmla="*/ 2813361 w 7467600"/>
              <a:gd name="connsiteY389" fmla="*/ 6023912 h 6858000"/>
              <a:gd name="connsiteX390" fmla="*/ 2688430 w 7467600"/>
              <a:gd name="connsiteY390" fmla="*/ 6801564 h 6858000"/>
              <a:gd name="connsiteX391" fmla="*/ 2629626 w 7467600"/>
              <a:gd name="connsiteY391" fmla="*/ 6763394 h 6858000"/>
              <a:gd name="connsiteX392" fmla="*/ 2565328 w 7467600"/>
              <a:gd name="connsiteY392" fmla="*/ 5516399 h 6858000"/>
              <a:gd name="connsiteX393" fmla="*/ 1922999 w 7467600"/>
              <a:gd name="connsiteY393" fmla="*/ 5980343 h 6858000"/>
              <a:gd name="connsiteX394" fmla="*/ 1950261 w 7467600"/>
              <a:gd name="connsiteY394" fmla="*/ 6405858 h 6858000"/>
              <a:gd name="connsiteX395" fmla="*/ 2365554 w 7467600"/>
              <a:gd name="connsiteY395" fmla="*/ 6759107 h 6858000"/>
              <a:gd name="connsiteX396" fmla="*/ 2424142 w 7467600"/>
              <a:gd name="connsiteY396" fmla="*/ 6858000 h 6858000"/>
              <a:gd name="connsiteX397" fmla="*/ 2395994 w 7467600"/>
              <a:gd name="connsiteY397" fmla="*/ 6858000 h 6858000"/>
              <a:gd name="connsiteX398" fmla="*/ 2392863 w 7467600"/>
              <a:gd name="connsiteY398" fmla="*/ 6852964 h 6858000"/>
              <a:gd name="connsiteX399" fmla="*/ 2017589 w 7467600"/>
              <a:gd name="connsiteY399" fmla="*/ 6493982 h 6858000"/>
              <a:gd name="connsiteX400" fmla="*/ 2147336 w 7467600"/>
              <a:gd name="connsiteY400" fmla="*/ 6594052 h 6858000"/>
              <a:gd name="connsiteX401" fmla="*/ 2207047 w 7467600"/>
              <a:gd name="connsiteY401" fmla="*/ 6654540 h 6858000"/>
              <a:gd name="connsiteX402" fmla="*/ 2299106 w 7467600"/>
              <a:gd name="connsiteY402" fmla="*/ 6778931 h 6858000"/>
              <a:gd name="connsiteX403" fmla="*/ 2314430 w 7467600"/>
              <a:gd name="connsiteY403" fmla="*/ 6801144 h 6858000"/>
              <a:gd name="connsiteX404" fmla="*/ 2352406 w 7467600"/>
              <a:gd name="connsiteY404" fmla="*/ 6858000 h 6858000"/>
              <a:gd name="connsiteX405" fmla="*/ 2314492 w 7467600"/>
              <a:gd name="connsiteY405" fmla="*/ 6858000 h 6858000"/>
              <a:gd name="connsiteX406" fmla="*/ 2288095 w 7467600"/>
              <a:gd name="connsiteY406" fmla="*/ 6818030 h 6858000"/>
              <a:gd name="connsiteX407" fmla="*/ 2272768 w 7467600"/>
              <a:gd name="connsiteY407" fmla="*/ 6795822 h 6858000"/>
              <a:gd name="connsiteX408" fmla="*/ 2182715 w 7467600"/>
              <a:gd name="connsiteY408" fmla="*/ 6675071 h 6858000"/>
              <a:gd name="connsiteX409" fmla="*/ 2032061 w 7467600"/>
              <a:gd name="connsiteY409" fmla="*/ 6541380 h 6858000"/>
              <a:gd name="connsiteX410" fmla="*/ 2257220 w 7467600"/>
              <a:gd name="connsiteY410" fmla="*/ 6826257 h 6858000"/>
              <a:gd name="connsiteX411" fmla="*/ 2281324 w 7467600"/>
              <a:gd name="connsiteY411" fmla="*/ 6858000 h 6858000"/>
              <a:gd name="connsiteX412" fmla="*/ 2242860 w 7467600"/>
              <a:gd name="connsiteY412" fmla="*/ 6858000 h 6858000"/>
              <a:gd name="connsiteX413" fmla="*/ 2232818 w 7467600"/>
              <a:gd name="connsiteY413" fmla="*/ 6844926 h 6858000"/>
              <a:gd name="connsiteX414" fmla="*/ 1990172 w 7467600"/>
              <a:gd name="connsiteY414" fmla="*/ 6542121 h 6858000"/>
              <a:gd name="connsiteX415" fmla="*/ 2124090 w 7467600"/>
              <a:gd name="connsiteY415" fmla="*/ 6761017 h 6858000"/>
              <a:gd name="connsiteX416" fmla="*/ 2200380 w 7467600"/>
              <a:gd name="connsiteY416" fmla="*/ 6858000 h 6858000"/>
              <a:gd name="connsiteX417" fmla="*/ 2147507 w 7467600"/>
              <a:gd name="connsiteY417" fmla="*/ 6858000 h 6858000"/>
              <a:gd name="connsiteX418" fmla="*/ 2070668 w 7467600"/>
              <a:gd name="connsiteY418" fmla="*/ 6761520 h 6858000"/>
              <a:gd name="connsiteX419" fmla="*/ 1975142 w 7467600"/>
              <a:gd name="connsiteY419" fmla="*/ 6585570 h 6858000"/>
              <a:gd name="connsiteX420" fmla="*/ 2050035 w 7467600"/>
              <a:gd name="connsiteY420" fmla="*/ 6813345 h 6858000"/>
              <a:gd name="connsiteX421" fmla="*/ 2063025 w 7467600"/>
              <a:gd name="connsiteY421" fmla="*/ 6858000 h 6858000"/>
              <a:gd name="connsiteX422" fmla="*/ 2021675 w 7467600"/>
              <a:gd name="connsiteY422" fmla="*/ 6858000 h 6858000"/>
              <a:gd name="connsiteX423" fmla="*/ 2019308 w 7467600"/>
              <a:gd name="connsiteY423" fmla="*/ 6847118 h 6858000"/>
              <a:gd name="connsiteX424" fmla="*/ 1938835 w 7467600"/>
              <a:gd name="connsiteY424" fmla="*/ 6551160 h 6858000"/>
              <a:gd name="connsiteX425" fmla="*/ 1953230 w 7467600"/>
              <a:gd name="connsiteY425" fmla="*/ 6759699 h 6858000"/>
              <a:gd name="connsiteX426" fmla="*/ 1956763 w 7467600"/>
              <a:gd name="connsiteY426" fmla="*/ 6778191 h 6858000"/>
              <a:gd name="connsiteX427" fmla="*/ 1967925 w 7467600"/>
              <a:gd name="connsiteY427" fmla="*/ 6858000 h 6858000"/>
              <a:gd name="connsiteX428" fmla="*/ 1936622 w 7467600"/>
              <a:gd name="connsiteY428" fmla="*/ 6858000 h 6858000"/>
              <a:gd name="connsiteX429" fmla="*/ 1926261 w 7467600"/>
              <a:gd name="connsiteY429" fmla="*/ 6784064 h 6858000"/>
              <a:gd name="connsiteX430" fmla="*/ 1922724 w 7467600"/>
              <a:gd name="connsiteY430" fmla="*/ 6765577 h 6858000"/>
              <a:gd name="connsiteX431" fmla="*/ 1904650 w 7467600"/>
              <a:gd name="connsiteY431" fmla="*/ 6639616 h 6858000"/>
              <a:gd name="connsiteX432" fmla="*/ 1885273 w 7467600"/>
              <a:gd name="connsiteY432" fmla="*/ 6858000 h 6858000"/>
              <a:gd name="connsiteX433" fmla="*/ 1854363 w 7467600"/>
              <a:gd name="connsiteY433" fmla="*/ 6858000 h 6858000"/>
              <a:gd name="connsiteX434" fmla="*/ 1880391 w 7467600"/>
              <a:gd name="connsiteY434" fmla="*/ 6603796 h 6858000"/>
              <a:gd name="connsiteX435" fmla="*/ 1818273 w 7467600"/>
              <a:gd name="connsiteY435" fmla="*/ 6715729 h 6858000"/>
              <a:gd name="connsiteX436" fmla="*/ 1794691 w 7467600"/>
              <a:gd name="connsiteY436" fmla="*/ 6843239 h 6858000"/>
              <a:gd name="connsiteX437" fmla="*/ 1794914 w 7467600"/>
              <a:gd name="connsiteY437" fmla="*/ 6858000 h 6858000"/>
              <a:gd name="connsiteX438" fmla="*/ 1746128 w 7467600"/>
              <a:gd name="connsiteY438" fmla="*/ 6858000 h 6858000"/>
              <a:gd name="connsiteX439" fmla="*/ 1753934 w 7467600"/>
              <a:gd name="connsiteY439" fmla="*/ 6724796 h 6858000"/>
              <a:gd name="connsiteX440" fmla="*/ 1792053 w 7467600"/>
              <a:gd name="connsiteY440" fmla="*/ 6572396 h 6858000"/>
              <a:gd name="connsiteX441" fmla="*/ 1862248 w 7467600"/>
              <a:gd name="connsiteY441" fmla="*/ 6266397 h 6858000"/>
              <a:gd name="connsiteX442" fmla="*/ 1862250 w 7467600"/>
              <a:gd name="connsiteY442" fmla="*/ 6033531 h 6858000"/>
              <a:gd name="connsiteX443" fmla="*/ 1211999 w 7467600"/>
              <a:gd name="connsiteY443" fmla="*/ 6683610 h 6858000"/>
              <a:gd name="connsiteX444" fmla="*/ 1213266 w 7467600"/>
              <a:gd name="connsiteY444" fmla="*/ 6691947 h 6858000"/>
              <a:gd name="connsiteX445" fmla="*/ 1203370 w 7467600"/>
              <a:gd name="connsiteY445" fmla="*/ 6850676 h 6858000"/>
              <a:gd name="connsiteX446" fmla="*/ 1203671 w 7467600"/>
              <a:gd name="connsiteY446" fmla="*/ 6858000 h 6858000"/>
              <a:gd name="connsiteX447" fmla="*/ 1143180 w 7467600"/>
              <a:gd name="connsiteY447" fmla="*/ 6858000 h 6858000"/>
              <a:gd name="connsiteX448" fmla="*/ 1142176 w 7467600"/>
              <a:gd name="connsiteY448" fmla="*/ 6766045 h 6858000"/>
              <a:gd name="connsiteX449" fmla="*/ 1067484 w 7467600"/>
              <a:gd name="connsiteY449" fmla="*/ 6858000 h 6858000"/>
              <a:gd name="connsiteX450" fmla="*/ 953928 w 7467600"/>
              <a:gd name="connsiteY450" fmla="*/ 6858000 h 6858000"/>
              <a:gd name="connsiteX451" fmla="*/ 959715 w 7467600"/>
              <a:gd name="connsiteY451" fmla="*/ 6850185 h 6858000"/>
              <a:gd name="connsiteX452" fmla="*/ 1483788 w 7467600"/>
              <a:gd name="connsiteY452" fmla="*/ 6259174 h 6858000"/>
              <a:gd name="connsiteX453" fmla="*/ 1100671 w 7467600"/>
              <a:gd name="connsiteY453" fmla="*/ 6252137 h 6858000"/>
              <a:gd name="connsiteX454" fmla="*/ 1090144 w 7467600"/>
              <a:gd name="connsiteY454" fmla="*/ 6256748 h 6858000"/>
              <a:gd name="connsiteX455" fmla="*/ 1095872 w 7467600"/>
              <a:gd name="connsiteY455" fmla="*/ 6271892 h 6858000"/>
              <a:gd name="connsiteX456" fmla="*/ 262785 w 7467600"/>
              <a:gd name="connsiteY456" fmla="*/ 6845450 h 6858000"/>
              <a:gd name="connsiteX457" fmla="*/ 209968 w 7467600"/>
              <a:gd name="connsiteY457" fmla="*/ 6770713 h 6858000"/>
              <a:gd name="connsiteX458" fmla="*/ 873460 w 7467600"/>
              <a:gd name="connsiteY458" fmla="*/ 6253768 h 6858000"/>
              <a:gd name="connsiteX459" fmla="*/ 192686 w 7467600"/>
              <a:gd name="connsiteY459" fmla="*/ 5849257 h 6858000"/>
              <a:gd name="connsiteX460" fmla="*/ 4696 w 7467600"/>
              <a:gd name="connsiteY460" fmla="*/ 5697668 h 6858000"/>
              <a:gd name="connsiteX461" fmla="*/ 0 w 7467600"/>
              <a:gd name="connsiteY461" fmla="*/ 5689984 h 6858000"/>
              <a:gd name="connsiteX462" fmla="*/ 0 w 7467600"/>
              <a:gd name="connsiteY462" fmla="*/ 5513472 h 6858000"/>
              <a:gd name="connsiteX463" fmla="*/ 174101 w 7467600"/>
              <a:gd name="connsiteY463" fmla="*/ 5620277 h 6858000"/>
              <a:gd name="connsiteX464" fmla="*/ 891800 w 7467600"/>
              <a:gd name="connsiteY464" fmla="*/ 6036935 h 6858000"/>
              <a:gd name="connsiteX465" fmla="*/ 1072219 w 7467600"/>
              <a:gd name="connsiteY465" fmla="*/ 6169443 h 6858000"/>
              <a:gd name="connsiteX466" fmla="*/ 1074117 w 7467600"/>
              <a:gd name="connsiteY466" fmla="*/ 6170301 h 6858000"/>
              <a:gd name="connsiteX467" fmla="*/ 1083114 w 7467600"/>
              <a:gd name="connsiteY467" fmla="*/ 6174131 h 6858000"/>
              <a:gd name="connsiteX468" fmla="*/ 1543010 w 7467600"/>
              <a:gd name="connsiteY468" fmla="*/ 6191140 h 6858000"/>
              <a:gd name="connsiteX469" fmla="*/ 1551080 w 7467600"/>
              <a:gd name="connsiteY469" fmla="*/ 6195006 h 6858000"/>
              <a:gd name="connsiteX470" fmla="*/ 2345443 w 7467600"/>
              <a:gd name="connsiteY470" fmla="*/ 5549882 h 6858000"/>
              <a:gd name="connsiteX471" fmla="*/ 1721499 w 7467600"/>
              <a:gd name="connsiteY471" fmla="*/ 5599969 h 6858000"/>
              <a:gd name="connsiteX472" fmla="*/ 767716 w 7467600"/>
              <a:gd name="connsiteY472" fmla="*/ 5472768 h 6858000"/>
              <a:gd name="connsiteX473" fmla="*/ 722147 w 7467600"/>
              <a:gd name="connsiteY473" fmla="*/ 5393091 h 6858000"/>
              <a:gd name="connsiteX474" fmla="*/ 1485552 w 7467600"/>
              <a:gd name="connsiteY474" fmla="*/ 5313202 h 6858000"/>
              <a:gd name="connsiteX475" fmla="*/ 2143004 w 7467600"/>
              <a:gd name="connsiteY475" fmla="*/ 5402420 h 6858000"/>
              <a:gd name="connsiteX476" fmla="*/ 1933391 w 7467600"/>
              <a:gd name="connsiteY476" fmla="*/ 5156971 h 6858000"/>
              <a:gd name="connsiteX477" fmla="*/ 1827118 w 7467600"/>
              <a:gd name="connsiteY477" fmla="*/ 4968410 h 6858000"/>
              <a:gd name="connsiteX478" fmla="*/ 1837349 w 7467600"/>
              <a:gd name="connsiteY478" fmla="*/ 4956357 h 6858000"/>
              <a:gd name="connsiteX479" fmla="*/ 2162835 w 7467600"/>
              <a:gd name="connsiteY479" fmla="*/ 5187853 h 6858000"/>
              <a:gd name="connsiteX480" fmla="*/ 2257167 w 7467600"/>
              <a:gd name="connsiteY480" fmla="*/ 5462123 h 6858000"/>
              <a:gd name="connsiteX481" fmla="*/ 2261598 w 7467600"/>
              <a:gd name="connsiteY481" fmla="*/ 5467998 h 6858000"/>
              <a:gd name="connsiteX482" fmla="*/ 2437177 w 7467600"/>
              <a:gd name="connsiteY482" fmla="*/ 5479608 h 6858000"/>
              <a:gd name="connsiteX483" fmla="*/ 2445247 w 7467600"/>
              <a:gd name="connsiteY483" fmla="*/ 5483476 h 6858000"/>
              <a:gd name="connsiteX484" fmla="*/ 2743626 w 7467600"/>
              <a:gd name="connsiteY484" fmla="*/ 5304819 h 6858000"/>
              <a:gd name="connsiteX485" fmla="*/ 3048102 w 7467600"/>
              <a:gd name="connsiteY485" fmla="*/ 5150595 h 6858000"/>
              <a:gd name="connsiteX486" fmla="*/ 1799414 w 7467600"/>
              <a:gd name="connsiteY486" fmla="*/ 4694732 h 6858000"/>
              <a:gd name="connsiteX487" fmla="*/ 1771735 w 7467600"/>
              <a:gd name="connsiteY487" fmla="*/ 4619929 h 6858000"/>
              <a:gd name="connsiteX488" fmla="*/ 3104273 w 7467600"/>
              <a:gd name="connsiteY488" fmla="*/ 5076159 h 6858000"/>
              <a:gd name="connsiteX489" fmla="*/ 3113245 w 7467600"/>
              <a:gd name="connsiteY489" fmla="*/ 5090705 h 6858000"/>
              <a:gd name="connsiteX490" fmla="*/ 3126294 w 7467600"/>
              <a:gd name="connsiteY490" fmla="*/ 5114400 h 6858000"/>
              <a:gd name="connsiteX491" fmla="*/ 3937433 w 7467600"/>
              <a:gd name="connsiteY491" fmla="*/ 4830473 h 6858000"/>
              <a:gd name="connsiteX492" fmla="*/ 3590475 w 7467600"/>
              <a:gd name="connsiteY492" fmla="*/ 4597974 h 6858000"/>
              <a:gd name="connsiteX493" fmla="*/ 3100264 w 7467600"/>
              <a:gd name="connsiteY493" fmla="*/ 4579845 h 6858000"/>
              <a:gd name="connsiteX494" fmla="*/ 2183576 w 7467600"/>
              <a:gd name="connsiteY494" fmla="*/ 4227150 h 6858000"/>
              <a:gd name="connsiteX495" fmla="*/ 2151029 w 7467600"/>
              <a:gd name="connsiteY495" fmla="*/ 4146947 h 6858000"/>
              <a:gd name="connsiteX496" fmla="*/ 3563434 w 7467600"/>
              <a:gd name="connsiteY496" fmla="*/ 4469115 h 6858000"/>
              <a:gd name="connsiteX497" fmla="*/ 3177952 w 7467600"/>
              <a:gd name="connsiteY497" fmla="*/ 3657386 h 6858000"/>
              <a:gd name="connsiteX498" fmla="*/ 3189263 w 7467600"/>
              <a:gd name="connsiteY498" fmla="*/ 3625726 h 6858000"/>
              <a:gd name="connsiteX499" fmla="*/ 3560912 w 7467600"/>
              <a:gd name="connsiteY499" fmla="*/ 4079863 h 6858000"/>
              <a:gd name="connsiteX500" fmla="*/ 3626636 w 7467600"/>
              <a:gd name="connsiteY500" fmla="*/ 4512230 h 6858000"/>
              <a:gd name="connsiteX501" fmla="*/ 3653088 w 7467600"/>
              <a:gd name="connsiteY501" fmla="*/ 4521417 h 6858000"/>
              <a:gd name="connsiteX502" fmla="*/ 3988128 w 7467600"/>
              <a:gd name="connsiteY502" fmla="*/ 4817267 h 6858000"/>
              <a:gd name="connsiteX503" fmla="*/ 4830582 w 7467600"/>
              <a:gd name="connsiteY503" fmla="*/ 4676000 h 6858000"/>
              <a:gd name="connsiteX504" fmla="*/ 4830100 w 7467600"/>
              <a:gd name="connsiteY504" fmla="*/ 4675554 h 6858000"/>
              <a:gd name="connsiteX505" fmla="*/ 4036318 w 7467600"/>
              <a:gd name="connsiteY505" fmla="*/ 4147013 h 6858000"/>
              <a:gd name="connsiteX506" fmla="*/ 3432098 w 7467600"/>
              <a:gd name="connsiteY506" fmla="*/ 3537312 h 6858000"/>
              <a:gd name="connsiteX507" fmla="*/ 3446761 w 7467600"/>
              <a:gd name="connsiteY507" fmla="*/ 3461278 h 6858000"/>
              <a:gd name="connsiteX508" fmla="*/ 4419733 w 7467600"/>
              <a:gd name="connsiteY508" fmla="*/ 3963555 h 6858000"/>
              <a:gd name="connsiteX509" fmla="*/ 4781371 w 7467600"/>
              <a:gd name="connsiteY509" fmla="*/ 4458604 h 6858000"/>
              <a:gd name="connsiteX510" fmla="*/ 4780440 w 7467600"/>
              <a:gd name="connsiteY510" fmla="*/ 4470290 h 6858000"/>
              <a:gd name="connsiteX511" fmla="*/ 4898954 w 7467600"/>
              <a:gd name="connsiteY511" fmla="*/ 4662092 h 6858000"/>
              <a:gd name="connsiteX512" fmla="*/ 4900699 w 7467600"/>
              <a:gd name="connsiteY512" fmla="*/ 4670867 h 6858000"/>
              <a:gd name="connsiteX513" fmla="*/ 5714511 w 7467600"/>
              <a:gd name="connsiteY513" fmla="*/ 4663483 h 6858000"/>
              <a:gd name="connsiteX514" fmla="*/ 5464793 w 7467600"/>
              <a:gd name="connsiteY514" fmla="*/ 4393556 h 6858000"/>
              <a:gd name="connsiteX515" fmla="*/ 5461897 w 7467600"/>
              <a:gd name="connsiteY515" fmla="*/ 4390879 h 6858000"/>
              <a:gd name="connsiteX516" fmla="*/ 4294126 w 7467600"/>
              <a:gd name="connsiteY516" fmla="*/ 3303048 h 6858000"/>
              <a:gd name="connsiteX517" fmla="*/ 4305321 w 7467600"/>
              <a:gd name="connsiteY517" fmla="*/ 3256953 h 6858000"/>
              <a:gd name="connsiteX518" fmla="*/ 4949299 w 7467600"/>
              <a:gd name="connsiteY518" fmla="*/ 3766336 h 6858000"/>
              <a:gd name="connsiteX519" fmla="*/ 5291452 w 7467600"/>
              <a:gd name="connsiteY519" fmla="*/ 4076801 h 6858000"/>
              <a:gd name="connsiteX520" fmla="*/ 5434998 w 7467600"/>
              <a:gd name="connsiteY520" fmla="*/ 4254100 h 6858000"/>
              <a:gd name="connsiteX521" fmla="*/ 5351015 w 7467600"/>
              <a:gd name="connsiteY521" fmla="*/ 3760989 h 6858000"/>
              <a:gd name="connsiteX522" fmla="*/ 5413780 w 7467600"/>
              <a:gd name="connsiteY522" fmla="*/ 2966265 h 6858000"/>
              <a:gd name="connsiteX523" fmla="*/ 5425627 w 7467600"/>
              <a:gd name="connsiteY523" fmla="*/ 2954192 h 6858000"/>
              <a:gd name="connsiteX524" fmla="*/ 6604735 w 7467600"/>
              <a:gd name="connsiteY524" fmla="*/ 2041381 h 6858000"/>
              <a:gd name="connsiteX525" fmla="*/ 7204487 w 7467600"/>
              <a:gd name="connsiteY525" fmla="*/ 2742112 h 6858000"/>
              <a:gd name="connsiteX526" fmla="*/ 7131592 w 7467600"/>
              <a:gd name="connsiteY526" fmla="*/ 2672096 h 6858000"/>
              <a:gd name="connsiteX527" fmla="*/ 6996344 w 7467600"/>
              <a:gd name="connsiteY527" fmla="*/ 2518310 h 6858000"/>
              <a:gd name="connsiteX528" fmla="*/ 6735495 w 7467600"/>
              <a:gd name="connsiteY528" fmla="*/ 2196890 h 6858000"/>
              <a:gd name="connsiteX529" fmla="*/ 6721901 w 7467600"/>
              <a:gd name="connsiteY529" fmla="*/ 2179274 h 6858000"/>
              <a:gd name="connsiteX530" fmla="*/ 6604735 w 7467600"/>
              <a:gd name="connsiteY530" fmla="*/ 2041381 h 6858000"/>
              <a:gd name="connsiteX531" fmla="*/ 6591670 w 7467600"/>
              <a:gd name="connsiteY531" fmla="*/ 1988277 h 6858000"/>
              <a:gd name="connsiteX532" fmla="*/ 6747349 w 7467600"/>
              <a:gd name="connsiteY532" fmla="*/ 2160069 h 6858000"/>
              <a:gd name="connsiteX533" fmla="*/ 6760943 w 7467600"/>
              <a:gd name="connsiteY533" fmla="*/ 2177686 h 6858000"/>
              <a:gd name="connsiteX534" fmla="*/ 7021065 w 7467600"/>
              <a:gd name="connsiteY534" fmla="*/ 2498102 h 6858000"/>
              <a:gd name="connsiteX535" fmla="*/ 7155223 w 7467600"/>
              <a:gd name="connsiteY535" fmla="*/ 2650386 h 6858000"/>
              <a:gd name="connsiteX536" fmla="*/ 7203167 w 7467600"/>
              <a:gd name="connsiteY536" fmla="*/ 2697288 h 6858000"/>
              <a:gd name="connsiteX537" fmla="*/ 6937703 w 7467600"/>
              <a:gd name="connsiteY537" fmla="*/ 2321981 h 6858000"/>
              <a:gd name="connsiteX538" fmla="*/ 6591670 w 7467600"/>
              <a:gd name="connsiteY538" fmla="*/ 1988277 h 6858000"/>
              <a:gd name="connsiteX539" fmla="*/ 5798671 w 7467600"/>
              <a:gd name="connsiteY539" fmla="*/ 1981601 h 6858000"/>
              <a:gd name="connsiteX540" fmla="*/ 5754709 w 7467600"/>
              <a:gd name="connsiteY540" fmla="*/ 2071454 h 6858000"/>
              <a:gd name="connsiteX541" fmla="*/ 5763044 w 7467600"/>
              <a:gd name="connsiteY541" fmla="*/ 2842206 h 6858000"/>
              <a:gd name="connsiteX542" fmla="*/ 5764974 w 7467600"/>
              <a:gd name="connsiteY542" fmla="*/ 2799609 h 6858000"/>
              <a:gd name="connsiteX543" fmla="*/ 5767665 w 7467600"/>
              <a:gd name="connsiteY543" fmla="*/ 2666409 h 6858000"/>
              <a:gd name="connsiteX544" fmla="*/ 5763055 w 7467600"/>
              <a:gd name="connsiteY544" fmla="*/ 2579705 h 6858000"/>
              <a:gd name="connsiteX545" fmla="*/ 5758079 w 7467600"/>
              <a:gd name="connsiteY545" fmla="*/ 2492508 h 6858000"/>
              <a:gd name="connsiteX546" fmla="*/ 5779325 w 7467600"/>
              <a:gd name="connsiteY546" fmla="*/ 2197069 h 6858000"/>
              <a:gd name="connsiteX547" fmla="*/ 5798671 w 7467600"/>
              <a:gd name="connsiteY547" fmla="*/ 1981601 h 6858000"/>
              <a:gd name="connsiteX548" fmla="*/ 5829202 w 7467600"/>
              <a:gd name="connsiteY548" fmla="*/ 1971679 h 6858000"/>
              <a:gd name="connsiteX549" fmla="*/ 5809558 w 7467600"/>
              <a:gd name="connsiteY549" fmla="*/ 2198043 h 6858000"/>
              <a:gd name="connsiteX550" fmla="*/ 5788653 w 7467600"/>
              <a:gd name="connsiteY550" fmla="*/ 2489430 h 6858000"/>
              <a:gd name="connsiteX551" fmla="*/ 5793439 w 7467600"/>
              <a:gd name="connsiteY551" fmla="*/ 2575235 h 6858000"/>
              <a:gd name="connsiteX552" fmla="*/ 5796837 w 7467600"/>
              <a:gd name="connsiteY552" fmla="*/ 2637633 h 6858000"/>
              <a:gd name="connsiteX553" fmla="*/ 5818614 w 7467600"/>
              <a:gd name="connsiteY553" fmla="*/ 2473055 h 6858000"/>
              <a:gd name="connsiteX554" fmla="*/ 5829202 w 7467600"/>
              <a:gd name="connsiteY554" fmla="*/ 1971679 h 6858000"/>
              <a:gd name="connsiteX555" fmla="*/ 5911389 w 7467600"/>
              <a:gd name="connsiteY555" fmla="*/ 1898371 h 6858000"/>
              <a:gd name="connsiteX556" fmla="*/ 6237627 w 7467600"/>
              <a:gd name="connsiteY556" fmla="*/ 2231921 h 6858000"/>
              <a:gd name="connsiteX557" fmla="*/ 5911389 w 7467600"/>
              <a:gd name="connsiteY557" fmla="*/ 1898371 h 6858000"/>
              <a:gd name="connsiteX558" fmla="*/ 6944437 w 7467600"/>
              <a:gd name="connsiteY558" fmla="*/ 1575402 h 6858000"/>
              <a:gd name="connsiteX559" fmla="*/ 6304730 w 7467600"/>
              <a:gd name="connsiteY559" fmla="*/ 1766654 h 6858000"/>
              <a:gd name="connsiteX560" fmla="*/ 6944437 w 7467600"/>
              <a:gd name="connsiteY560" fmla="*/ 1575402 h 6858000"/>
              <a:gd name="connsiteX561" fmla="*/ 7019523 w 7467600"/>
              <a:gd name="connsiteY561" fmla="*/ 1519450 h 6858000"/>
              <a:gd name="connsiteX562" fmla="*/ 6298091 w 7467600"/>
              <a:gd name="connsiteY562" fmla="*/ 1737122 h 6858000"/>
              <a:gd name="connsiteX563" fmla="*/ 7019523 w 7467600"/>
              <a:gd name="connsiteY563" fmla="*/ 1519450 h 6858000"/>
              <a:gd name="connsiteX564" fmla="*/ 2399523 w 7467600"/>
              <a:gd name="connsiteY564" fmla="*/ 1428234 h 6858000"/>
              <a:gd name="connsiteX565" fmla="*/ 2224982 w 7467600"/>
              <a:gd name="connsiteY565" fmla="*/ 1826201 h 6858000"/>
              <a:gd name="connsiteX566" fmla="*/ 2096099 w 7467600"/>
              <a:gd name="connsiteY566" fmla="*/ 2345900 h 6858000"/>
              <a:gd name="connsiteX567" fmla="*/ 2283317 w 7467600"/>
              <a:gd name="connsiteY567" fmla="*/ 1796925 h 6858000"/>
              <a:gd name="connsiteX568" fmla="*/ 2399523 w 7467600"/>
              <a:gd name="connsiteY568" fmla="*/ 1428234 h 6858000"/>
              <a:gd name="connsiteX569" fmla="*/ 2448558 w 7467600"/>
              <a:gd name="connsiteY569" fmla="*/ 1373435 h 6858000"/>
              <a:gd name="connsiteX570" fmla="*/ 2312521 w 7467600"/>
              <a:gd name="connsiteY570" fmla="*/ 1806140 h 6858000"/>
              <a:gd name="connsiteX571" fmla="*/ 2127533 w 7467600"/>
              <a:gd name="connsiteY571" fmla="*/ 2348380 h 6858000"/>
              <a:gd name="connsiteX572" fmla="*/ 2358080 w 7467600"/>
              <a:gd name="connsiteY572" fmla="*/ 1866134 h 6858000"/>
              <a:gd name="connsiteX573" fmla="*/ 2407436 w 7467600"/>
              <a:gd name="connsiteY573" fmla="*/ 1651070 h 6858000"/>
              <a:gd name="connsiteX574" fmla="*/ 2448558 w 7467600"/>
              <a:gd name="connsiteY574" fmla="*/ 1373435 h 6858000"/>
              <a:gd name="connsiteX575" fmla="*/ 278707 w 7467600"/>
              <a:gd name="connsiteY575" fmla="*/ 1352270 h 6858000"/>
              <a:gd name="connsiteX576" fmla="*/ 321570 w 7467600"/>
              <a:gd name="connsiteY576" fmla="*/ 1861610 h 6858000"/>
              <a:gd name="connsiteX577" fmla="*/ 294281 w 7467600"/>
              <a:gd name="connsiteY577" fmla="*/ 1440658 h 6858000"/>
              <a:gd name="connsiteX578" fmla="*/ 278707 w 7467600"/>
              <a:gd name="connsiteY578" fmla="*/ 1352270 h 6858000"/>
              <a:gd name="connsiteX579" fmla="*/ 1423821 w 7467600"/>
              <a:gd name="connsiteY579" fmla="*/ 1351958 h 6858000"/>
              <a:gd name="connsiteX580" fmla="*/ 1638521 w 7467600"/>
              <a:gd name="connsiteY580" fmla="*/ 1908470 h 6858000"/>
              <a:gd name="connsiteX581" fmla="*/ 1754199 w 7467600"/>
              <a:gd name="connsiteY581" fmla="*/ 2149284 h 6858000"/>
              <a:gd name="connsiteX582" fmla="*/ 1908359 w 7467600"/>
              <a:gd name="connsiteY582" fmla="*/ 2364988 h 6858000"/>
              <a:gd name="connsiteX583" fmla="*/ 1647661 w 7467600"/>
              <a:gd name="connsiteY583" fmla="*/ 1825945 h 6858000"/>
              <a:gd name="connsiteX584" fmla="*/ 1423821 w 7467600"/>
              <a:gd name="connsiteY584" fmla="*/ 1351958 h 6858000"/>
              <a:gd name="connsiteX585" fmla="*/ 1431890 w 7467600"/>
              <a:gd name="connsiteY585" fmla="*/ 1306475 h 6858000"/>
              <a:gd name="connsiteX586" fmla="*/ 1507597 w 7467600"/>
              <a:gd name="connsiteY586" fmla="*/ 1446132 h 6858000"/>
              <a:gd name="connsiteX587" fmla="*/ 1674586 w 7467600"/>
              <a:gd name="connsiteY587" fmla="*/ 1813832 h 6858000"/>
              <a:gd name="connsiteX588" fmla="*/ 1815950 w 7467600"/>
              <a:gd name="connsiteY588" fmla="*/ 2128564 h 6858000"/>
              <a:gd name="connsiteX589" fmla="*/ 1984242 w 7467600"/>
              <a:gd name="connsiteY589" fmla="*/ 2430829 h 6858000"/>
              <a:gd name="connsiteX590" fmla="*/ 2014023 w 7467600"/>
              <a:gd name="connsiteY590" fmla="*/ 2450995 h 6858000"/>
              <a:gd name="connsiteX591" fmla="*/ 1747337 w 7467600"/>
              <a:gd name="connsiteY591" fmla="*/ 1855264 h 6858000"/>
              <a:gd name="connsiteX592" fmla="*/ 1533749 w 7467600"/>
              <a:gd name="connsiteY592" fmla="*/ 1478656 h 6858000"/>
              <a:gd name="connsiteX593" fmla="*/ 1431890 w 7467600"/>
              <a:gd name="connsiteY593" fmla="*/ 1306475 h 6858000"/>
              <a:gd name="connsiteX594" fmla="*/ 5052692 w 7467600"/>
              <a:gd name="connsiteY594" fmla="*/ 1292994 h 6858000"/>
              <a:gd name="connsiteX595" fmla="*/ 5200661 w 7467600"/>
              <a:gd name="connsiteY595" fmla="*/ 1635186 h 6858000"/>
              <a:gd name="connsiteX596" fmla="*/ 5297138 w 7467600"/>
              <a:gd name="connsiteY596" fmla="*/ 1906351 h 6858000"/>
              <a:gd name="connsiteX597" fmla="*/ 5052692 w 7467600"/>
              <a:gd name="connsiteY597" fmla="*/ 1292994 h 6858000"/>
              <a:gd name="connsiteX598" fmla="*/ 5009948 w 7467600"/>
              <a:gd name="connsiteY598" fmla="*/ 1273619 h 6858000"/>
              <a:gd name="connsiteX599" fmla="*/ 5121777 w 7467600"/>
              <a:gd name="connsiteY599" fmla="*/ 1654213 h 6858000"/>
              <a:gd name="connsiteX600" fmla="*/ 5293545 w 7467600"/>
              <a:gd name="connsiteY600" fmla="*/ 2072247 h 6858000"/>
              <a:gd name="connsiteX601" fmla="*/ 5294042 w 7467600"/>
              <a:gd name="connsiteY601" fmla="*/ 2065019 h 6858000"/>
              <a:gd name="connsiteX602" fmla="*/ 5171936 w 7467600"/>
              <a:gd name="connsiteY602" fmla="*/ 1647613 h 6858000"/>
              <a:gd name="connsiteX603" fmla="*/ 5009948 w 7467600"/>
              <a:gd name="connsiteY603" fmla="*/ 1273619 h 6858000"/>
              <a:gd name="connsiteX604" fmla="*/ 655236 w 7467600"/>
              <a:gd name="connsiteY604" fmla="*/ 1268632 h 6858000"/>
              <a:gd name="connsiteX605" fmla="*/ 839521 w 7467600"/>
              <a:gd name="connsiteY605" fmla="*/ 1685315 h 6858000"/>
              <a:gd name="connsiteX606" fmla="*/ 1109416 w 7467600"/>
              <a:gd name="connsiteY606" fmla="*/ 2061663 h 6858000"/>
              <a:gd name="connsiteX607" fmla="*/ 1298300 w 7467600"/>
              <a:gd name="connsiteY607" fmla="*/ 2247742 h 6858000"/>
              <a:gd name="connsiteX608" fmla="*/ 1125871 w 7467600"/>
              <a:gd name="connsiteY608" fmla="*/ 1989513 h 6858000"/>
              <a:gd name="connsiteX609" fmla="*/ 981574 w 7467600"/>
              <a:gd name="connsiteY609" fmla="*/ 1783157 h 6858000"/>
              <a:gd name="connsiteX610" fmla="*/ 922198 w 7467600"/>
              <a:gd name="connsiteY610" fmla="*/ 1677437 h 6858000"/>
              <a:gd name="connsiteX611" fmla="*/ 869293 w 7467600"/>
              <a:gd name="connsiteY611" fmla="*/ 1583214 h 6858000"/>
              <a:gd name="connsiteX612" fmla="*/ 751431 w 7467600"/>
              <a:gd name="connsiteY612" fmla="*/ 1405731 h 6858000"/>
              <a:gd name="connsiteX613" fmla="*/ 655236 w 7467600"/>
              <a:gd name="connsiteY613" fmla="*/ 1268632 h 6858000"/>
              <a:gd name="connsiteX614" fmla="*/ 6516292 w 7467600"/>
              <a:gd name="connsiteY614" fmla="*/ 1263064 h 6858000"/>
              <a:gd name="connsiteX615" fmla="*/ 5736320 w 7467600"/>
              <a:gd name="connsiteY615" fmla="*/ 1501803 h 6858000"/>
              <a:gd name="connsiteX616" fmla="*/ 6516292 w 7467600"/>
              <a:gd name="connsiteY616" fmla="*/ 1263064 h 6858000"/>
              <a:gd name="connsiteX617" fmla="*/ 291466 w 7467600"/>
              <a:gd name="connsiteY617" fmla="*/ 1250369 h 6858000"/>
              <a:gd name="connsiteX618" fmla="*/ 323180 w 7467600"/>
              <a:gd name="connsiteY618" fmla="*/ 1435283 h 6858000"/>
              <a:gd name="connsiteX619" fmla="*/ 349381 w 7467600"/>
              <a:gd name="connsiteY619" fmla="*/ 1875041 h 6858000"/>
              <a:gd name="connsiteX620" fmla="*/ 374363 w 7467600"/>
              <a:gd name="connsiteY620" fmla="*/ 1506494 h 6858000"/>
              <a:gd name="connsiteX621" fmla="*/ 302168 w 7467600"/>
              <a:gd name="connsiteY621" fmla="*/ 1274495 h 6858000"/>
              <a:gd name="connsiteX622" fmla="*/ 291466 w 7467600"/>
              <a:gd name="connsiteY622" fmla="*/ 1250369 h 6858000"/>
              <a:gd name="connsiteX623" fmla="*/ 678222 w 7467600"/>
              <a:gd name="connsiteY623" fmla="*/ 1248670 h 6858000"/>
              <a:gd name="connsiteX624" fmla="*/ 775536 w 7467600"/>
              <a:gd name="connsiteY624" fmla="*/ 1388015 h 6858000"/>
              <a:gd name="connsiteX625" fmla="*/ 894529 w 7467600"/>
              <a:gd name="connsiteY625" fmla="*/ 1567739 h 6858000"/>
              <a:gd name="connsiteX626" fmla="*/ 948000 w 7467600"/>
              <a:gd name="connsiteY626" fmla="*/ 1663088 h 6858000"/>
              <a:gd name="connsiteX627" fmla="*/ 1006812 w 7467600"/>
              <a:gd name="connsiteY627" fmla="*/ 1767683 h 6858000"/>
              <a:gd name="connsiteX628" fmla="*/ 1149133 w 7467600"/>
              <a:gd name="connsiteY628" fmla="*/ 1971513 h 6858000"/>
              <a:gd name="connsiteX629" fmla="*/ 1333952 w 7467600"/>
              <a:gd name="connsiteY629" fmla="*/ 2251620 h 6858000"/>
              <a:gd name="connsiteX630" fmla="*/ 1337329 w 7467600"/>
              <a:gd name="connsiteY630" fmla="*/ 2258350 h 6858000"/>
              <a:gd name="connsiteX631" fmla="*/ 1014726 w 7467600"/>
              <a:gd name="connsiteY631" fmla="*/ 1615556 h 6858000"/>
              <a:gd name="connsiteX632" fmla="*/ 678222 w 7467600"/>
              <a:gd name="connsiteY632" fmla="*/ 1248670 h 6858000"/>
              <a:gd name="connsiteX633" fmla="*/ 6691602 w 7467600"/>
              <a:gd name="connsiteY633" fmla="*/ 1140573 h 6858000"/>
              <a:gd name="connsiteX634" fmla="*/ 6571100 w 7467600"/>
              <a:gd name="connsiteY634" fmla="*/ 1183662 h 6858000"/>
              <a:gd name="connsiteX635" fmla="*/ 6241687 w 7467600"/>
              <a:gd name="connsiteY635" fmla="*/ 1257600 h 6858000"/>
              <a:gd name="connsiteX636" fmla="*/ 5693009 w 7467600"/>
              <a:gd name="connsiteY636" fmla="*/ 1478256 h 6858000"/>
              <a:gd name="connsiteX637" fmla="*/ 6548420 w 7467600"/>
              <a:gd name="connsiteY637" fmla="*/ 1214599 h 6858000"/>
              <a:gd name="connsiteX638" fmla="*/ 6605473 w 7467600"/>
              <a:gd name="connsiteY638" fmla="*/ 1184686 h 6858000"/>
              <a:gd name="connsiteX639" fmla="*/ 6691602 w 7467600"/>
              <a:gd name="connsiteY639" fmla="*/ 1140573 h 6858000"/>
              <a:gd name="connsiteX640" fmla="*/ 4002475 w 7467600"/>
              <a:gd name="connsiteY640" fmla="*/ 1037802 h 6858000"/>
              <a:gd name="connsiteX641" fmla="*/ 4000324 w 7467600"/>
              <a:gd name="connsiteY641" fmla="*/ 1039362 h 6858000"/>
              <a:gd name="connsiteX642" fmla="*/ 4002862 w 7467600"/>
              <a:gd name="connsiteY642" fmla="*/ 1042866 h 6858000"/>
              <a:gd name="connsiteX643" fmla="*/ 4002475 w 7467600"/>
              <a:gd name="connsiteY643" fmla="*/ 1037802 h 6858000"/>
              <a:gd name="connsiteX644" fmla="*/ 506322 w 7467600"/>
              <a:gd name="connsiteY644" fmla="*/ 1020997 h 6858000"/>
              <a:gd name="connsiteX645" fmla="*/ 533068 w 7467600"/>
              <a:gd name="connsiteY645" fmla="*/ 1029409 h 6858000"/>
              <a:gd name="connsiteX646" fmla="*/ 1232525 w 7467600"/>
              <a:gd name="connsiteY646" fmla="*/ 1804675 h 6858000"/>
              <a:gd name="connsiteX647" fmla="*/ 1388858 w 7467600"/>
              <a:gd name="connsiteY647" fmla="*/ 2368011 h 6858000"/>
              <a:gd name="connsiteX648" fmla="*/ 1384098 w 7467600"/>
              <a:gd name="connsiteY648" fmla="*/ 2378125 h 6858000"/>
              <a:gd name="connsiteX649" fmla="*/ 1425393 w 7467600"/>
              <a:gd name="connsiteY649" fmla="*/ 2589124 h 6858000"/>
              <a:gd name="connsiteX650" fmla="*/ 1424001 w 7467600"/>
              <a:gd name="connsiteY650" fmla="*/ 2597541 h 6858000"/>
              <a:gd name="connsiteX651" fmla="*/ 2152729 w 7467600"/>
              <a:gd name="connsiteY651" fmla="*/ 2864487 h 6858000"/>
              <a:gd name="connsiteX652" fmla="*/ 2020609 w 7467600"/>
              <a:gd name="connsiteY652" fmla="*/ 2539671 h 6858000"/>
              <a:gd name="connsiteX653" fmla="*/ 2018920 w 7467600"/>
              <a:gd name="connsiteY653" fmla="*/ 2536309 h 6858000"/>
              <a:gd name="connsiteX654" fmla="*/ 1342441 w 7467600"/>
              <a:gd name="connsiteY654" fmla="*/ 1173017 h 6858000"/>
              <a:gd name="connsiteX655" fmla="*/ 1367925 w 7467600"/>
              <a:gd name="connsiteY655" fmla="*/ 1135648 h 6858000"/>
              <a:gd name="connsiteX656" fmla="*/ 1771401 w 7467600"/>
              <a:gd name="connsiteY656" fmla="*/ 1806673 h 6858000"/>
              <a:gd name="connsiteX657" fmla="*/ 1972385 w 7467600"/>
              <a:gd name="connsiteY657" fmla="*/ 2198735 h 6858000"/>
              <a:gd name="connsiteX658" fmla="*/ 2040892 w 7467600"/>
              <a:gd name="connsiteY658" fmla="*/ 2405205 h 6858000"/>
              <a:gd name="connsiteX659" fmla="*/ 2131689 w 7467600"/>
              <a:gd name="connsiteY659" fmla="*/ 1936926 h 6858000"/>
              <a:gd name="connsiteX660" fmla="*/ 2454820 w 7467600"/>
              <a:gd name="connsiteY660" fmla="*/ 1248808 h 6858000"/>
              <a:gd name="connsiteX661" fmla="*/ 2492512 w 7467600"/>
              <a:gd name="connsiteY661" fmla="*/ 1302920 h 6858000"/>
              <a:gd name="connsiteX662" fmla="*/ 2081216 w 7467600"/>
              <a:gd name="connsiteY662" fmla="*/ 2527513 h 6858000"/>
              <a:gd name="connsiteX663" fmla="*/ 2081211 w 7467600"/>
              <a:gd name="connsiteY663" fmla="*/ 2528916 h 6858000"/>
              <a:gd name="connsiteX664" fmla="*/ 2199067 w 7467600"/>
              <a:gd name="connsiteY664" fmla="*/ 2884061 h 6858000"/>
              <a:gd name="connsiteX665" fmla="*/ 3192586 w 7467600"/>
              <a:gd name="connsiteY665" fmla="*/ 3411496 h 6858000"/>
              <a:gd name="connsiteX666" fmla="*/ 3182620 w 7467600"/>
              <a:gd name="connsiteY666" fmla="*/ 3483279 h 6858000"/>
              <a:gd name="connsiteX667" fmla="*/ 2435119 w 7467600"/>
              <a:gd name="connsiteY667" fmla="*/ 3080173 h 6858000"/>
              <a:gd name="connsiteX668" fmla="*/ 2410152 w 7467600"/>
              <a:gd name="connsiteY668" fmla="*/ 3063751 h 6858000"/>
              <a:gd name="connsiteX669" fmla="*/ 2408099 w 7467600"/>
              <a:gd name="connsiteY669" fmla="*/ 3064403 h 6858000"/>
              <a:gd name="connsiteX670" fmla="*/ 2407218 w 7467600"/>
              <a:gd name="connsiteY670" fmla="*/ 3070324 h 6858000"/>
              <a:gd name="connsiteX671" fmla="*/ 2380138 w 7467600"/>
              <a:gd name="connsiteY671" fmla="*/ 3099341 h 6858000"/>
              <a:gd name="connsiteX672" fmla="*/ 1765923 w 7467600"/>
              <a:gd name="connsiteY672" fmla="*/ 3581043 h 6858000"/>
              <a:gd name="connsiteX673" fmla="*/ 1702258 w 7467600"/>
              <a:gd name="connsiteY673" fmla="*/ 3612286 h 6858000"/>
              <a:gd name="connsiteX674" fmla="*/ 1538370 w 7467600"/>
              <a:gd name="connsiteY674" fmla="*/ 3811804 h 6858000"/>
              <a:gd name="connsiteX675" fmla="*/ 542867 w 7467600"/>
              <a:gd name="connsiteY675" fmla="*/ 4944092 h 6858000"/>
              <a:gd name="connsiteX676" fmla="*/ 515800 w 7467600"/>
              <a:gd name="connsiteY676" fmla="*/ 4862180 h 6858000"/>
              <a:gd name="connsiteX677" fmla="*/ 909145 w 7467600"/>
              <a:gd name="connsiteY677" fmla="*/ 4199225 h 6858000"/>
              <a:gd name="connsiteX678" fmla="*/ 1214067 w 7467600"/>
              <a:gd name="connsiteY678" fmla="*/ 3908561 h 6858000"/>
              <a:gd name="connsiteX679" fmla="*/ 640967 w 7467600"/>
              <a:gd name="connsiteY679" fmla="*/ 4105601 h 6858000"/>
              <a:gd name="connsiteX680" fmla="*/ 112563 w 7467600"/>
              <a:gd name="connsiteY680" fmla="*/ 4396952 h 6858000"/>
              <a:gd name="connsiteX681" fmla="*/ 0 w 7467600"/>
              <a:gd name="connsiteY681" fmla="*/ 4466006 h 6858000"/>
              <a:gd name="connsiteX682" fmla="*/ 0 w 7467600"/>
              <a:gd name="connsiteY682" fmla="*/ 4233763 h 6858000"/>
              <a:gd name="connsiteX683" fmla="*/ 36881 w 7467600"/>
              <a:gd name="connsiteY683" fmla="*/ 4200118 h 6858000"/>
              <a:gd name="connsiteX684" fmla="*/ 910534 w 7467600"/>
              <a:gd name="connsiteY684" fmla="*/ 3629753 h 6858000"/>
              <a:gd name="connsiteX685" fmla="*/ 1578717 w 7467600"/>
              <a:gd name="connsiteY685" fmla="*/ 3575982 h 6858000"/>
              <a:gd name="connsiteX686" fmla="*/ 2338780 w 7467600"/>
              <a:gd name="connsiteY686" fmla="*/ 3033725 h 6858000"/>
              <a:gd name="connsiteX687" fmla="*/ 1807991 w 7467600"/>
              <a:gd name="connsiteY687" fmla="*/ 2807184 h 6858000"/>
              <a:gd name="connsiteX688" fmla="*/ 1416358 w 7467600"/>
              <a:gd name="connsiteY688" fmla="*/ 3112571 h 6858000"/>
              <a:gd name="connsiteX689" fmla="*/ 939066 w 7467600"/>
              <a:gd name="connsiteY689" fmla="*/ 3378798 h 6858000"/>
              <a:gd name="connsiteX690" fmla="*/ 115099 w 7467600"/>
              <a:gd name="connsiteY690" fmla="*/ 3607650 h 6858000"/>
              <a:gd name="connsiteX691" fmla="*/ 97284 w 7467600"/>
              <a:gd name="connsiteY691" fmla="*/ 3520393 h 6858000"/>
              <a:gd name="connsiteX692" fmla="*/ 922050 w 7467600"/>
              <a:gd name="connsiteY692" fmla="*/ 3074867 h 6858000"/>
              <a:gd name="connsiteX693" fmla="*/ 1405265 w 7467600"/>
              <a:gd name="connsiteY693" fmla="*/ 3016319 h 6858000"/>
              <a:gd name="connsiteX694" fmla="*/ 1407512 w 7467600"/>
              <a:gd name="connsiteY694" fmla="*/ 3018001 h 6858000"/>
              <a:gd name="connsiteX695" fmla="*/ 1726266 w 7467600"/>
              <a:gd name="connsiteY695" fmla="*/ 2777274 h 6858000"/>
              <a:gd name="connsiteX696" fmla="*/ 625390 w 7467600"/>
              <a:gd name="connsiteY696" fmla="*/ 2514541 h 6858000"/>
              <a:gd name="connsiteX697" fmla="*/ 619799 w 7467600"/>
              <a:gd name="connsiteY697" fmla="*/ 2527180 h 6858000"/>
              <a:gd name="connsiteX698" fmla="*/ 310030 w 7467600"/>
              <a:gd name="connsiteY698" fmla="*/ 2771818 h 6858000"/>
              <a:gd name="connsiteX699" fmla="*/ 173877 w 7467600"/>
              <a:gd name="connsiteY699" fmla="*/ 2937056 h 6858000"/>
              <a:gd name="connsiteX700" fmla="*/ 77889 w 7467600"/>
              <a:gd name="connsiteY700" fmla="*/ 3138440 h 6858000"/>
              <a:gd name="connsiteX701" fmla="*/ 0 w 7467600"/>
              <a:gd name="connsiteY701" fmla="*/ 3271395 h 6858000"/>
              <a:gd name="connsiteX702" fmla="*/ 0 w 7467600"/>
              <a:gd name="connsiteY702" fmla="*/ 3153002 h 6858000"/>
              <a:gd name="connsiteX703" fmla="*/ 2386 w 7467600"/>
              <a:gd name="connsiteY703" fmla="*/ 3149203 h 6858000"/>
              <a:gd name="connsiteX704" fmla="*/ 89753 w 7467600"/>
              <a:gd name="connsiteY704" fmla="*/ 2987702 h 6858000"/>
              <a:gd name="connsiteX705" fmla="*/ 76869 w 7467600"/>
              <a:gd name="connsiteY705" fmla="*/ 3005404 h 6858000"/>
              <a:gd name="connsiteX706" fmla="*/ 32049 w 7467600"/>
              <a:gd name="connsiteY706" fmla="*/ 3065814 h 6858000"/>
              <a:gd name="connsiteX707" fmla="*/ 0 w 7467600"/>
              <a:gd name="connsiteY707" fmla="*/ 3108744 h 6858000"/>
              <a:gd name="connsiteX708" fmla="*/ 0 w 7467600"/>
              <a:gd name="connsiteY708" fmla="*/ 3058059 h 6858000"/>
              <a:gd name="connsiteX709" fmla="*/ 7610 w 7467600"/>
              <a:gd name="connsiteY709" fmla="*/ 3047889 h 6858000"/>
              <a:gd name="connsiteX710" fmla="*/ 52419 w 7467600"/>
              <a:gd name="connsiteY710" fmla="*/ 2987479 h 6858000"/>
              <a:gd name="connsiteX711" fmla="*/ 59142 w 7467600"/>
              <a:gd name="connsiteY711" fmla="*/ 2978488 h 6858000"/>
              <a:gd name="connsiteX712" fmla="*/ 0 w 7467600"/>
              <a:gd name="connsiteY712" fmla="*/ 3015334 h 6858000"/>
              <a:gd name="connsiteX713" fmla="*/ 0 w 7467600"/>
              <a:gd name="connsiteY713" fmla="*/ 2914286 h 6858000"/>
              <a:gd name="connsiteX714" fmla="*/ 36383 w 7467600"/>
              <a:gd name="connsiteY714" fmla="*/ 2901128 h 6858000"/>
              <a:gd name="connsiteX715" fmla="*/ 156329 w 7467600"/>
              <a:gd name="connsiteY715" fmla="*/ 2840533 h 6858000"/>
              <a:gd name="connsiteX716" fmla="*/ 358355 w 7467600"/>
              <a:gd name="connsiteY716" fmla="*/ 2620471 h 6858000"/>
              <a:gd name="connsiteX717" fmla="*/ 510577 w 7467600"/>
              <a:gd name="connsiteY717" fmla="*/ 2501244 h 6858000"/>
              <a:gd name="connsiteX718" fmla="*/ 211967 w 7467600"/>
              <a:gd name="connsiteY718" fmla="*/ 2479171 h 6858000"/>
              <a:gd name="connsiteX719" fmla="*/ 0 w 7467600"/>
              <a:gd name="connsiteY719" fmla="*/ 2476398 h 6858000"/>
              <a:gd name="connsiteX720" fmla="*/ 0 w 7467600"/>
              <a:gd name="connsiteY720" fmla="*/ 2389189 h 6858000"/>
              <a:gd name="connsiteX721" fmla="*/ 103062 w 7467600"/>
              <a:gd name="connsiteY721" fmla="*/ 2389518 h 6858000"/>
              <a:gd name="connsiteX722" fmla="*/ 510734 w 7467600"/>
              <a:gd name="connsiteY722" fmla="*/ 2416201 h 6858000"/>
              <a:gd name="connsiteX723" fmla="*/ 279257 w 7467600"/>
              <a:gd name="connsiteY723" fmla="*/ 2092102 h 6858000"/>
              <a:gd name="connsiteX724" fmla="*/ 65265 w 7467600"/>
              <a:gd name="connsiteY724" fmla="*/ 2006049 h 6858000"/>
              <a:gd name="connsiteX725" fmla="*/ 0 w 7467600"/>
              <a:gd name="connsiteY725" fmla="*/ 1982532 h 6858000"/>
              <a:gd name="connsiteX726" fmla="*/ 0 w 7467600"/>
              <a:gd name="connsiteY726" fmla="*/ 1912789 h 6858000"/>
              <a:gd name="connsiteX727" fmla="*/ 97460 w 7467600"/>
              <a:gd name="connsiteY727" fmla="*/ 1953725 h 6858000"/>
              <a:gd name="connsiteX728" fmla="*/ 221272 w 7467600"/>
              <a:gd name="connsiteY728" fmla="*/ 1980766 h 6858000"/>
              <a:gd name="connsiteX729" fmla="*/ 116765 w 7467600"/>
              <a:gd name="connsiteY729" fmla="*/ 1911033 h 6858000"/>
              <a:gd name="connsiteX730" fmla="*/ 16405 w 7467600"/>
              <a:gd name="connsiteY730" fmla="*/ 1803412 h 6858000"/>
              <a:gd name="connsiteX731" fmla="*/ 0 w 7467600"/>
              <a:gd name="connsiteY731" fmla="*/ 1784777 h 6858000"/>
              <a:gd name="connsiteX732" fmla="*/ 0 w 7467600"/>
              <a:gd name="connsiteY732" fmla="*/ 1740082 h 6858000"/>
              <a:gd name="connsiteX733" fmla="*/ 39394 w 7467600"/>
              <a:gd name="connsiteY733" fmla="*/ 1784856 h 6858000"/>
              <a:gd name="connsiteX734" fmla="*/ 135813 w 7467600"/>
              <a:gd name="connsiteY734" fmla="*/ 1888838 h 6858000"/>
              <a:gd name="connsiteX735" fmla="*/ 242575 w 7467600"/>
              <a:gd name="connsiteY735" fmla="*/ 1958841 h 6858000"/>
              <a:gd name="connsiteX736" fmla="*/ 82197 w 7467600"/>
              <a:gd name="connsiteY736" fmla="*/ 1754826 h 6858000"/>
              <a:gd name="connsiteX737" fmla="*/ 0 w 7467600"/>
              <a:gd name="connsiteY737" fmla="*/ 1679650 h 6858000"/>
              <a:gd name="connsiteX738" fmla="*/ 0 w 7467600"/>
              <a:gd name="connsiteY738" fmla="*/ 1602463 h 6858000"/>
              <a:gd name="connsiteX739" fmla="*/ 84689 w 7467600"/>
              <a:gd name="connsiteY739" fmla="*/ 1677442 h 6858000"/>
              <a:gd name="connsiteX740" fmla="*/ 298437 w 7467600"/>
              <a:gd name="connsiteY740" fmla="*/ 1968019 h 6858000"/>
              <a:gd name="connsiteX741" fmla="*/ 227269 w 7467600"/>
              <a:gd name="connsiteY741" fmla="*/ 1114064 h 6858000"/>
              <a:gd name="connsiteX742" fmla="*/ 248003 w 7467600"/>
              <a:gd name="connsiteY742" fmla="*/ 1089613 h 6858000"/>
              <a:gd name="connsiteX743" fmla="*/ 427020 w 7467600"/>
              <a:gd name="connsiteY743" fmla="*/ 1619803 h 6858000"/>
              <a:gd name="connsiteX744" fmla="*/ 340345 w 7467600"/>
              <a:gd name="connsiteY744" fmla="*/ 2027739 h 6858000"/>
              <a:gd name="connsiteX745" fmla="*/ 360865 w 7467600"/>
              <a:gd name="connsiteY745" fmla="*/ 2044827 h 6858000"/>
              <a:gd name="connsiteX746" fmla="*/ 560414 w 7467600"/>
              <a:gd name="connsiteY746" fmla="*/ 2421457 h 6858000"/>
              <a:gd name="connsiteX747" fmla="*/ 1359703 w 7467600"/>
              <a:gd name="connsiteY747" fmla="*/ 2578554 h 6858000"/>
              <a:gd name="connsiteX748" fmla="*/ 1359422 w 7467600"/>
              <a:gd name="connsiteY748" fmla="*/ 2577994 h 6858000"/>
              <a:gd name="connsiteX749" fmla="*/ 828701 w 7467600"/>
              <a:gd name="connsiteY749" fmla="*/ 1839520 h 6858000"/>
              <a:gd name="connsiteX750" fmla="*/ 494427 w 7467600"/>
              <a:gd name="connsiteY750" fmla="*/ 1092333 h 6858000"/>
              <a:gd name="connsiteX751" fmla="*/ 506322 w 7467600"/>
              <a:gd name="connsiteY751" fmla="*/ 1020997 h 6858000"/>
              <a:gd name="connsiteX752" fmla="*/ 4570198 w 7467600"/>
              <a:gd name="connsiteY752" fmla="*/ 978081 h 6858000"/>
              <a:gd name="connsiteX753" fmla="*/ 4523691 w 7467600"/>
              <a:gd name="connsiteY753" fmla="*/ 1127776 h 6858000"/>
              <a:gd name="connsiteX754" fmla="*/ 4509875 w 7467600"/>
              <a:gd name="connsiteY754" fmla="*/ 1167552 h 6858000"/>
              <a:gd name="connsiteX755" fmla="*/ 4478168 w 7467600"/>
              <a:gd name="connsiteY755" fmla="*/ 1260735 h 6858000"/>
              <a:gd name="connsiteX756" fmla="*/ 4409309 w 7467600"/>
              <a:gd name="connsiteY756" fmla="*/ 1666996 h 6858000"/>
              <a:gd name="connsiteX757" fmla="*/ 4370031 w 7467600"/>
              <a:gd name="connsiteY757" fmla="*/ 1955666 h 6858000"/>
              <a:gd name="connsiteX758" fmla="*/ 4570198 w 7467600"/>
              <a:gd name="connsiteY758" fmla="*/ 978081 h 6858000"/>
              <a:gd name="connsiteX759" fmla="*/ 4557898 w 7467600"/>
              <a:gd name="connsiteY759" fmla="*/ 900011 h 6858000"/>
              <a:gd name="connsiteX760" fmla="*/ 4344840 w 7467600"/>
              <a:gd name="connsiteY760" fmla="*/ 1922038 h 6858000"/>
              <a:gd name="connsiteX761" fmla="*/ 4378710 w 7467600"/>
              <a:gd name="connsiteY761" fmla="*/ 1665516 h 6858000"/>
              <a:gd name="connsiteX762" fmla="*/ 4448798 w 7467600"/>
              <a:gd name="connsiteY762" fmla="*/ 1253024 h 6858000"/>
              <a:gd name="connsiteX763" fmla="*/ 4480315 w 7467600"/>
              <a:gd name="connsiteY763" fmla="*/ 1158454 h 6858000"/>
              <a:gd name="connsiteX764" fmla="*/ 4494133 w 7467600"/>
              <a:gd name="connsiteY764" fmla="*/ 1118676 h 6858000"/>
              <a:gd name="connsiteX765" fmla="*/ 4557898 w 7467600"/>
              <a:gd name="connsiteY765" fmla="*/ 900011 h 6858000"/>
              <a:gd name="connsiteX766" fmla="*/ 5870151 w 7467600"/>
              <a:gd name="connsiteY766" fmla="*/ 898890 h 6858000"/>
              <a:gd name="connsiteX767" fmla="*/ 5861335 w 7467600"/>
              <a:gd name="connsiteY767" fmla="*/ 899177 h 6858000"/>
              <a:gd name="connsiteX768" fmla="*/ 5843702 w 7467600"/>
              <a:gd name="connsiteY768" fmla="*/ 899748 h 6858000"/>
              <a:gd name="connsiteX769" fmla="*/ 5651107 w 7467600"/>
              <a:gd name="connsiteY769" fmla="*/ 920306 h 6858000"/>
              <a:gd name="connsiteX770" fmla="*/ 5459407 w 7467600"/>
              <a:gd name="connsiteY770" fmla="*/ 940975 h 6858000"/>
              <a:gd name="connsiteX771" fmla="*/ 5374846 w 7467600"/>
              <a:gd name="connsiteY771" fmla="*/ 941988 h 6858000"/>
              <a:gd name="connsiteX772" fmla="*/ 5256105 w 7467600"/>
              <a:gd name="connsiteY772" fmla="*/ 945632 h 6858000"/>
              <a:gd name="connsiteX773" fmla="*/ 5107071 w 7467600"/>
              <a:gd name="connsiteY773" fmla="*/ 969720 h 6858000"/>
              <a:gd name="connsiteX774" fmla="*/ 4998681 w 7467600"/>
              <a:gd name="connsiteY774" fmla="*/ 988771 h 6858000"/>
              <a:gd name="connsiteX775" fmla="*/ 5870151 w 7467600"/>
              <a:gd name="connsiteY775" fmla="*/ 898890 h 6858000"/>
              <a:gd name="connsiteX776" fmla="*/ 5504425 w 7467600"/>
              <a:gd name="connsiteY776" fmla="*/ 848067 h 6858000"/>
              <a:gd name="connsiteX777" fmla="*/ 4968849 w 7467600"/>
              <a:gd name="connsiteY777" fmla="*/ 962318 h 6858000"/>
              <a:gd name="connsiteX778" fmla="*/ 5104039 w 7467600"/>
              <a:gd name="connsiteY778" fmla="*/ 940634 h 6858000"/>
              <a:gd name="connsiteX779" fmla="*/ 5256311 w 7467600"/>
              <a:gd name="connsiteY779" fmla="*/ 916490 h 6858000"/>
              <a:gd name="connsiteX780" fmla="*/ 5377381 w 7467600"/>
              <a:gd name="connsiteY780" fmla="*/ 912671 h 6858000"/>
              <a:gd name="connsiteX781" fmla="*/ 5460148 w 7467600"/>
              <a:gd name="connsiteY781" fmla="*/ 911442 h 6858000"/>
              <a:gd name="connsiteX782" fmla="*/ 5648971 w 7467600"/>
              <a:gd name="connsiteY782" fmla="*/ 891331 h 6858000"/>
              <a:gd name="connsiteX783" fmla="*/ 5844807 w 7467600"/>
              <a:gd name="connsiteY783" fmla="*/ 870718 h 6858000"/>
              <a:gd name="connsiteX784" fmla="*/ 5862975 w 7467600"/>
              <a:gd name="connsiteY784" fmla="*/ 869756 h 6858000"/>
              <a:gd name="connsiteX785" fmla="*/ 5920887 w 7467600"/>
              <a:gd name="connsiteY785" fmla="*/ 865929 h 6858000"/>
              <a:gd name="connsiteX786" fmla="*/ 5504425 w 7467600"/>
              <a:gd name="connsiteY786" fmla="*/ 848067 h 6858000"/>
              <a:gd name="connsiteX787" fmla="*/ 3607114 w 7467600"/>
              <a:gd name="connsiteY787" fmla="*/ 467441 h 6858000"/>
              <a:gd name="connsiteX788" fmla="*/ 3296242 w 7467600"/>
              <a:gd name="connsiteY788" fmla="*/ 807991 h 6858000"/>
              <a:gd name="connsiteX789" fmla="*/ 3174674 w 7467600"/>
              <a:gd name="connsiteY789" fmla="*/ 919759 h 6858000"/>
              <a:gd name="connsiteX790" fmla="*/ 3042978 w 7467600"/>
              <a:gd name="connsiteY790" fmla="*/ 1054894 h 6858000"/>
              <a:gd name="connsiteX791" fmla="*/ 2968914 w 7467600"/>
              <a:gd name="connsiteY791" fmla="*/ 1133756 h 6858000"/>
              <a:gd name="connsiteX792" fmla="*/ 3103823 w 7467600"/>
              <a:gd name="connsiteY792" fmla="*/ 1026814 h 6858000"/>
              <a:gd name="connsiteX793" fmla="*/ 3607114 w 7467600"/>
              <a:gd name="connsiteY793" fmla="*/ 467441 h 6858000"/>
              <a:gd name="connsiteX794" fmla="*/ 3744487 w 7467600"/>
              <a:gd name="connsiteY794" fmla="*/ 383136 h 6858000"/>
              <a:gd name="connsiteX795" fmla="*/ 3970213 w 7467600"/>
              <a:gd name="connsiteY795" fmla="*/ 995559 h 6858000"/>
              <a:gd name="connsiteX796" fmla="*/ 3744487 w 7467600"/>
              <a:gd name="connsiteY796" fmla="*/ 383136 h 6858000"/>
              <a:gd name="connsiteX797" fmla="*/ 3624562 w 7467600"/>
              <a:gd name="connsiteY797" fmla="*/ 367041 h 6858000"/>
              <a:gd name="connsiteX798" fmla="*/ 3489712 w 7467600"/>
              <a:gd name="connsiteY798" fmla="*/ 485386 h 6858000"/>
              <a:gd name="connsiteX799" fmla="*/ 3182994 w 7467600"/>
              <a:gd name="connsiteY799" fmla="*/ 828265 h 6858000"/>
              <a:gd name="connsiteX800" fmla="*/ 2892114 w 7467600"/>
              <a:gd name="connsiteY800" fmla="*/ 1172635 h 6858000"/>
              <a:gd name="connsiteX801" fmla="*/ 3021459 w 7467600"/>
              <a:gd name="connsiteY801" fmla="*/ 1035385 h 6858000"/>
              <a:gd name="connsiteX802" fmla="*/ 3153873 w 7467600"/>
              <a:gd name="connsiteY802" fmla="*/ 898971 h 6858000"/>
              <a:gd name="connsiteX803" fmla="*/ 3276511 w 7467600"/>
              <a:gd name="connsiteY803" fmla="*/ 786423 h 6858000"/>
              <a:gd name="connsiteX804" fmla="*/ 3584154 w 7467600"/>
              <a:gd name="connsiteY804" fmla="*/ 448218 h 6858000"/>
              <a:gd name="connsiteX805" fmla="*/ 3624562 w 7467600"/>
              <a:gd name="connsiteY805" fmla="*/ 367041 h 6858000"/>
              <a:gd name="connsiteX806" fmla="*/ 3766672 w 7467600"/>
              <a:gd name="connsiteY806" fmla="*/ 359429 h 6858000"/>
              <a:gd name="connsiteX807" fmla="*/ 3996338 w 7467600"/>
              <a:gd name="connsiteY807" fmla="*/ 968237 h 6858000"/>
              <a:gd name="connsiteX808" fmla="*/ 3766672 w 7467600"/>
              <a:gd name="connsiteY808" fmla="*/ 359429 h 6858000"/>
              <a:gd name="connsiteX809" fmla="*/ 5805386 w 7467600"/>
              <a:gd name="connsiteY809" fmla="*/ 239240 h 6858000"/>
              <a:gd name="connsiteX810" fmla="*/ 5736947 w 7467600"/>
              <a:gd name="connsiteY810" fmla="*/ 261367 h 6858000"/>
              <a:gd name="connsiteX811" fmla="*/ 5427012 w 7467600"/>
              <a:gd name="connsiteY811" fmla="*/ 311272 h 6858000"/>
              <a:gd name="connsiteX812" fmla="*/ 5147818 w 7467600"/>
              <a:gd name="connsiteY812" fmla="*/ 322112 h 6858000"/>
              <a:gd name="connsiteX813" fmla="*/ 5060854 w 7467600"/>
              <a:gd name="connsiteY813" fmla="*/ 311882 h 6858000"/>
              <a:gd name="connsiteX814" fmla="*/ 4945989 w 7467600"/>
              <a:gd name="connsiteY814" fmla="*/ 300516 h 6858000"/>
              <a:gd name="connsiteX815" fmla="*/ 5410479 w 7467600"/>
              <a:gd name="connsiteY815" fmla="*/ 348434 h 6858000"/>
              <a:gd name="connsiteX816" fmla="*/ 5805386 w 7467600"/>
              <a:gd name="connsiteY816" fmla="*/ 239240 h 6858000"/>
              <a:gd name="connsiteX817" fmla="*/ 5905192 w 7467600"/>
              <a:gd name="connsiteY817" fmla="*/ 163079 h 6858000"/>
              <a:gd name="connsiteX818" fmla="*/ 5865655 w 7467600"/>
              <a:gd name="connsiteY818" fmla="*/ 171901 h 6858000"/>
              <a:gd name="connsiteX819" fmla="*/ 5259740 w 7467600"/>
              <a:gd name="connsiteY819" fmla="*/ 257013 h 6858000"/>
              <a:gd name="connsiteX820" fmla="*/ 5208466 w 7467600"/>
              <a:gd name="connsiteY820" fmla="*/ 257550 h 6858000"/>
              <a:gd name="connsiteX821" fmla="*/ 4980204 w 7467600"/>
              <a:gd name="connsiteY821" fmla="*/ 271903 h 6858000"/>
              <a:gd name="connsiteX822" fmla="*/ 5068068 w 7467600"/>
              <a:gd name="connsiteY822" fmla="*/ 282244 h 6858000"/>
              <a:gd name="connsiteX823" fmla="*/ 5153231 w 7467600"/>
              <a:gd name="connsiteY823" fmla="*/ 292240 h 6858000"/>
              <a:gd name="connsiteX824" fmla="*/ 5426491 w 7467600"/>
              <a:gd name="connsiteY824" fmla="*/ 281128 h 6858000"/>
              <a:gd name="connsiteX825" fmla="*/ 5731212 w 7467600"/>
              <a:gd name="connsiteY825" fmla="*/ 231951 h 6858000"/>
              <a:gd name="connsiteX826" fmla="*/ 5905192 w 7467600"/>
              <a:gd name="connsiteY826" fmla="*/ 163079 h 6858000"/>
              <a:gd name="connsiteX827" fmla="*/ 5944437 w 7467600"/>
              <a:gd name="connsiteY827" fmla="*/ 113829 h 6858000"/>
              <a:gd name="connsiteX828" fmla="*/ 5825032 w 7467600"/>
              <a:gd name="connsiteY828" fmla="*/ 146405 h 6858000"/>
              <a:gd name="connsiteX829" fmla="*/ 4955599 w 7467600"/>
              <a:gd name="connsiteY829" fmla="*/ 247008 h 6858000"/>
              <a:gd name="connsiteX830" fmla="*/ 5210104 w 7467600"/>
              <a:gd name="connsiteY830" fmla="*/ 228123 h 6858000"/>
              <a:gd name="connsiteX831" fmla="*/ 5261015 w 7467600"/>
              <a:gd name="connsiteY831" fmla="*/ 227087 h 6858000"/>
              <a:gd name="connsiteX832" fmla="*/ 5861181 w 7467600"/>
              <a:gd name="connsiteY832" fmla="*/ 143093 h 6858000"/>
              <a:gd name="connsiteX833" fmla="*/ 5961252 w 7467600"/>
              <a:gd name="connsiteY833" fmla="*/ 114820 h 6858000"/>
              <a:gd name="connsiteX834" fmla="*/ 5944437 w 7467600"/>
              <a:gd name="connsiteY834" fmla="*/ 113829 h 6858000"/>
              <a:gd name="connsiteX835" fmla="*/ 3882765 w 7467600"/>
              <a:gd name="connsiteY835" fmla="*/ 0 h 6858000"/>
              <a:gd name="connsiteX836" fmla="*/ 3995099 w 7467600"/>
              <a:gd name="connsiteY836" fmla="*/ 0 h 6858000"/>
              <a:gd name="connsiteX837" fmla="*/ 4163818 w 7467600"/>
              <a:gd name="connsiteY837" fmla="*/ 234104 h 6858000"/>
              <a:gd name="connsiteX838" fmla="*/ 4172099 w 7467600"/>
              <a:gd name="connsiteY838" fmla="*/ 234207 h 6858000"/>
              <a:gd name="connsiteX839" fmla="*/ 4784282 w 7467600"/>
              <a:gd name="connsiteY839" fmla="*/ 276561 h 6858000"/>
              <a:gd name="connsiteX840" fmla="*/ 4801687 w 7467600"/>
              <a:gd name="connsiteY840" fmla="*/ 267764 h 6858000"/>
              <a:gd name="connsiteX841" fmla="*/ 6082788 w 7467600"/>
              <a:gd name="connsiteY841" fmla="*/ 64119 h 6858000"/>
              <a:gd name="connsiteX842" fmla="*/ 6099442 w 7467600"/>
              <a:gd name="connsiteY842" fmla="*/ 82568 h 6858000"/>
              <a:gd name="connsiteX843" fmla="*/ 4804137 w 7467600"/>
              <a:gd name="connsiteY843" fmla="*/ 320931 h 6858000"/>
              <a:gd name="connsiteX844" fmla="*/ 4227047 w 7467600"/>
              <a:gd name="connsiteY844" fmla="*/ 313415 h 6858000"/>
              <a:gd name="connsiteX845" fmla="*/ 4346041 w 7467600"/>
              <a:gd name="connsiteY845" fmla="*/ 456086 h 6858000"/>
              <a:gd name="connsiteX846" fmla="*/ 4870967 w 7467600"/>
              <a:gd name="connsiteY846" fmla="*/ 963061 h 6858000"/>
              <a:gd name="connsiteX847" fmla="*/ 4889647 w 7467600"/>
              <a:gd name="connsiteY847" fmla="*/ 957147 h 6858000"/>
              <a:gd name="connsiteX848" fmla="*/ 5422504 w 7467600"/>
              <a:gd name="connsiteY848" fmla="*/ 805191 h 6858000"/>
              <a:gd name="connsiteX849" fmla="*/ 6087656 w 7467600"/>
              <a:gd name="connsiteY849" fmla="*/ 826703 h 6858000"/>
              <a:gd name="connsiteX850" fmla="*/ 6058717 w 7467600"/>
              <a:gd name="connsiteY850" fmla="*/ 865992 h 6858000"/>
              <a:gd name="connsiteX851" fmla="*/ 4974153 w 7467600"/>
              <a:gd name="connsiteY851" fmla="*/ 1045456 h 6858000"/>
              <a:gd name="connsiteX852" fmla="*/ 5627835 w 7467600"/>
              <a:gd name="connsiteY852" fmla="*/ 1472077 h 6858000"/>
              <a:gd name="connsiteX853" fmla="*/ 5629817 w 7467600"/>
              <a:gd name="connsiteY853" fmla="*/ 1471412 h 6858000"/>
              <a:gd name="connsiteX854" fmla="*/ 5634124 w 7467600"/>
              <a:gd name="connsiteY854" fmla="*/ 1470572 h 6858000"/>
              <a:gd name="connsiteX855" fmla="*/ 5755832 w 7467600"/>
              <a:gd name="connsiteY855" fmla="*/ 1383886 h 6858000"/>
              <a:gd name="connsiteX856" fmla="*/ 6014186 w 7467600"/>
              <a:gd name="connsiteY856" fmla="*/ 1279799 h 6858000"/>
              <a:gd name="connsiteX857" fmla="*/ 6901619 w 7467600"/>
              <a:gd name="connsiteY857" fmla="*/ 1047874 h 6858000"/>
              <a:gd name="connsiteX858" fmla="*/ 6931566 w 7467600"/>
              <a:gd name="connsiteY858" fmla="*/ 1062034 h 6858000"/>
              <a:gd name="connsiteX859" fmla="*/ 5790982 w 7467600"/>
              <a:gd name="connsiteY859" fmla="*/ 1561380 h 6858000"/>
              <a:gd name="connsiteX860" fmla="*/ 6188971 w 7467600"/>
              <a:gd name="connsiteY860" fmla="*/ 1755168 h 6858000"/>
              <a:gd name="connsiteX861" fmla="*/ 6202446 w 7467600"/>
              <a:gd name="connsiteY861" fmla="*/ 1752268 h 6858000"/>
              <a:gd name="connsiteX862" fmla="*/ 7179560 w 7467600"/>
              <a:gd name="connsiteY862" fmla="*/ 1467551 h 6858000"/>
              <a:gd name="connsiteX863" fmla="*/ 7158730 w 7467600"/>
              <a:gd name="connsiteY863" fmla="*/ 1507835 h 6858000"/>
              <a:gd name="connsiteX864" fmla="*/ 6326959 w 7467600"/>
              <a:gd name="connsiteY864" fmla="*/ 1817686 h 6858000"/>
              <a:gd name="connsiteX865" fmla="*/ 6537433 w 7467600"/>
              <a:gd name="connsiteY865" fmla="*/ 1907790 h 6858000"/>
              <a:gd name="connsiteX866" fmla="*/ 6550221 w 7467600"/>
              <a:gd name="connsiteY866" fmla="*/ 1910729 h 6858000"/>
              <a:gd name="connsiteX867" fmla="*/ 6964438 w 7467600"/>
              <a:gd name="connsiteY867" fmla="*/ 2209505 h 6858000"/>
              <a:gd name="connsiteX868" fmla="*/ 7367862 w 7467600"/>
              <a:gd name="connsiteY868" fmla="*/ 2806833 h 6858000"/>
              <a:gd name="connsiteX869" fmla="*/ 7364329 w 7467600"/>
              <a:gd name="connsiteY869" fmla="*/ 2826907 h 6858000"/>
              <a:gd name="connsiteX870" fmla="*/ 7290545 w 7467600"/>
              <a:gd name="connsiteY870" fmla="*/ 2850663 h 6858000"/>
              <a:gd name="connsiteX871" fmla="*/ 6472036 w 7467600"/>
              <a:gd name="connsiteY871" fmla="*/ 1959003 h 6858000"/>
              <a:gd name="connsiteX872" fmla="*/ 5792897 w 7467600"/>
              <a:gd name="connsiteY872" fmla="*/ 1647747 h 6858000"/>
              <a:gd name="connsiteX873" fmla="*/ 5842751 w 7467600"/>
              <a:gd name="connsiteY873" fmla="*/ 1816112 h 6858000"/>
              <a:gd name="connsiteX874" fmla="*/ 5847424 w 7467600"/>
              <a:gd name="connsiteY874" fmla="*/ 1815776 h 6858000"/>
              <a:gd name="connsiteX875" fmla="*/ 6399821 w 7467600"/>
              <a:gd name="connsiteY875" fmla="*/ 2344799 h 6858000"/>
              <a:gd name="connsiteX876" fmla="*/ 6323232 w 7467600"/>
              <a:gd name="connsiteY876" fmla="*/ 2389634 h 6858000"/>
              <a:gd name="connsiteX877" fmla="*/ 5942958 w 7467600"/>
              <a:gd name="connsiteY877" fmla="*/ 2077708 h 6858000"/>
              <a:gd name="connsiteX878" fmla="*/ 5921559 w 7467600"/>
              <a:gd name="connsiteY878" fmla="*/ 2378596 h 6858000"/>
              <a:gd name="connsiteX879" fmla="*/ 5817651 w 7467600"/>
              <a:gd name="connsiteY879" fmla="*/ 3023919 h 6858000"/>
              <a:gd name="connsiteX880" fmla="*/ 5729634 w 7467600"/>
              <a:gd name="connsiteY880" fmla="*/ 3051849 h 6858000"/>
              <a:gd name="connsiteX881" fmla="*/ 5611018 w 7467600"/>
              <a:gd name="connsiteY881" fmla="*/ 2316769 h 6858000"/>
              <a:gd name="connsiteX882" fmla="*/ 5687608 w 7467600"/>
              <a:gd name="connsiteY882" fmla="*/ 2039972 h 6858000"/>
              <a:gd name="connsiteX883" fmla="*/ 5657554 w 7467600"/>
              <a:gd name="connsiteY883" fmla="*/ 1576445 h 6858000"/>
              <a:gd name="connsiteX884" fmla="*/ 5150475 w 7467600"/>
              <a:gd name="connsiteY884" fmla="*/ 1274012 h 6858000"/>
              <a:gd name="connsiteX885" fmla="*/ 5349142 w 7467600"/>
              <a:gd name="connsiteY885" fmla="*/ 2204405 h 6858000"/>
              <a:gd name="connsiteX886" fmla="*/ 5262214 w 7467600"/>
              <a:gd name="connsiteY886" fmla="*/ 2233836 h 6858000"/>
              <a:gd name="connsiteX887" fmla="*/ 4981539 w 7467600"/>
              <a:gd name="connsiteY887" fmla="*/ 1542201 h 6858000"/>
              <a:gd name="connsiteX888" fmla="*/ 4958461 w 7467600"/>
              <a:gd name="connsiteY888" fmla="*/ 1136957 h 6858000"/>
              <a:gd name="connsiteX889" fmla="*/ 4655015 w 7467600"/>
              <a:gd name="connsiteY889" fmla="*/ 891426 h 6858000"/>
              <a:gd name="connsiteX890" fmla="*/ 4348002 w 7467600"/>
              <a:gd name="connsiteY890" fmla="*/ 2205895 h 6858000"/>
              <a:gd name="connsiteX891" fmla="*/ 4262250 w 7467600"/>
              <a:gd name="connsiteY891" fmla="*/ 2219972 h 6858000"/>
              <a:gd name="connsiteX892" fmla="*/ 4550611 w 7467600"/>
              <a:gd name="connsiteY892" fmla="*/ 817540 h 6858000"/>
              <a:gd name="connsiteX893" fmla="*/ 4564418 w 7467600"/>
              <a:gd name="connsiteY893" fmla="*/ 808293 h 6858000"/>
              <a:gd name="connsiteX894" fmla="*/ 4266388 w 7467600"/>
              <a:gd name="connsiteY894" fmla="*/ 500083 h 6858000"/>
              <a:gd name="connsiteX895" fmla="*/ 4032842 w 7467600"/>
              <a:gd name="connsiteY895" fmla="*/ 211809 h 6858000"/>
              <a:gd name="connsiteX896" fmla="*/ 3882765 w 7467600"/>
              <a:gd name="connsiteY896" fmla="*/ 0 h 6858000"/>
              <a:gd name="connsiteX897" fmla="*/ 3721337 w 7467600"/>
              <a:gd name="connsiteY897" fmla="*/ 0 h 6858000"/>
              <a:gd name="connsiteX898" fmla="*/ 3797544 w 7467600"/>
              <a:gd name="connsiteY898" fmla="*/ 0 h 6858000"/>
              <a:gd name="connsiteX899" fmla="*/ 3775734 w 7467600"/>
              <a:gd name="connsiteY899" fmla="*/ 95131 h 6858000"/>
              <a:gd name="connsiteX900" fmla="*/ 3724807 w 7467600"/>
              <a:gd name="connsiteY900" fmla="*/ 272257 h 6858000"/>
              <a:gd name="connsiteX901" fmla="*/ 3726844 w 7467600"/>
              <a:gd name="connsiteY901" fmla="*/ 282988 h 6858000"/>
              <a:gd name="connsiteX902" fmla="*/ 3742664 w 7467600"/>
              <a:gd name="connsiteY902" fmla="*/ 279918 h 6858000"/>
              <a:gd name="connsiteX903" fmla="*/ 4103910 w 7467600"/>
              <a:gd name="connsiteY903" fmla="*/ 1161917 h 6858000"/>
              <a:gd name="connsiteX904" fmla="*/ 4020269 w 7467600"/>
              <a:gd name="connsiteY904" fmla="*/ 1200406 h 6858000"/>
              <a:gd name="connsiteX905" fmla="*/ 3674882 w 7467600"/>
              <a:gd name="connsiteY905" fmla="*/ 488524 h 6858000"/>
              <a:gd name="connsiteX906" fmla="*/ 3132682 w 7467600"/>
              <a:gd name="connsiteY906" fmla="*/ 1072284 h 6858000"/>
              <a:gd name="connsiteX907" fmla="*/ 2716346 w 7467600"/>
              <a:gd name="connsiteY907" fmla="*/ 1276376 h 6858000"/>
              <a:gd name="connsiteX908" fmla="*/ 2716772 w 7467600"/>
              <a:gd name="connsiteY908" fmla="*/ 1255462 h 6858000"/>
              <a:gd name="connsiteX909" fmla="*/ 3471096 w 7467600"/>
              <a:gd name="connsiteY909" fmla="*/ 437072 h 6858000"/>
              <a:gd name="connsiteX910" fmla="*/ 3639057 w 7467600"/>
              <a:gd name="connsiteY910" fmla="*/ 286334 h 6858000"/>
              <a:gd name="connsiteX911" fmla="*/ 3640309 w 7467600"/>
              <a:gd name="connsiteY911" fmla="*/ 284664 h 6858000"/>
              <a:gd name="connsiteX912" fmla="*/ 3646022 w 7467600"/>
              <a:gd name="connsiteY912" fmla="*/ 276711 h 6858000"/>
              <a:gd name="connsiteX913" fmla="*/ 3707943 w 7467600"/>
              <a:gd name="connsiteY913" fmla="*/ 65958 h 6858000"/>
              <a:gd name="connsiteX914" fmla="*/ 3721337 w 7467600"/>
              <a:gd name="connsiteY914" fmla="*/ 0 h 6858000"/>
              <a:gd name="connsiteX915" fmla="*/ 2867960 w 7467600"/>
              <a:gd name="connsiteY915" fmla="*/ 0 h 6858000"/>
              <a:gd name="connsiteX916" fmla="*/ 2926351 w 7467600"/>
              <a:gd name="connsiteY916" fmla="*/ 0 h 6858000"/>
              <a:gd name="connsiteX917" fmla="*/ 2902823 w 7467600"/>
              <a:gd name="connsiteY917" fmla="*/ 262929 h 6858000"/>
              <a:gd name="connsiteX918" fmla="*/ 2940663 w 7467600"/>
              <a:gd name="connsiteY918" fmla="*/ 140884 h 6858000"/>
              <a:gd name="connsiteX919" fmla="*/ 2947039 w 7467600"/>
              <a:gd name="connsiteY919" fmla="*/ 122524 h 6858000"/>
              <a:gd name="connsiteX920" fmla="*/ 2984316 w 7467600"/>
              <a:gd name="connsiteY920" fmla="*/ 0 h 6858000"/>
              <a:gd name="connsiteX921" fmla="*/ 3016114 w 7467600"/>
              <a:gd name="connsiteY921" fmla="*/ 0 h 6858000"/>
              <a:gd name="connsiteX922" fmla="*/ 2979949 w 7467600"/>
              <a:gd name="connsiteY922" fmla="*/ 119274 h 6858000"/>
              <a:gd name="connsiteX923" fmla="*/ 3023879 w 7467600"/>
              <a:gd name="connsiteY923" fmla="*/ 0 h 6858000"/>
              <a:gd name="connsiteX924" fmla="*/ 3105400 w 7467600"/>
              <a:gd name="connsiteY924" fmla="*/ 0 h 6858000"/>
              <a:gd name="connsiteX925" fmla="*/ 3094669 w 7467600"/>
              <a:gd name="connsiteY925" fmla="*/ 30308 h 6858000"/>
              <a:gd name="connsiteX926" fmla="*/ 2901945 w 7467600"/>
              <a:gd name="connsiteY926" fmla="*/ 466538 h 6858000"/>
              <a:gd name="connsiteX927" fmla="*/ 2815209 w 7467600"/>
              <a:gd name="connsiteY927" fmla="*/ 497361 h 6858000"/>
              <a:gd name="connsiteX928" fmla="*/ 2844845 w 7467600"/>
              <a:gd name="connsiteY928" fmla="*/ 127638 h 6858000"/>
              <a:gd name="connsiteX929" fmla="*/ 2867960 w 7467600"/>
              <a:gd name="connsiteY929" fmla="*/ 0 h 6858000"/>
              <a:gd name="connsiteX930" fmla="*/ 1057230 w 7467600"/>
              <a:gd name="connsiteY930" fmla="*/ 0 h 6858000"/>
              <a:gd name="connsiteX931" fmla="*/ 1111003 w 7467600"/>
              <a:gd name="connsiteY931" fmla="*/ 0 h 6858000"/>
              <a:gd name="connsiteX932" fmla="*/ 1125553 w 7467600"/>
              <a:gd name="connsiteY932" fmla="*/ 52588 h 6858000"/>
              <a:gd name="connsiteX933" fmla="*/ 1304276 w 7467600"/>
              <a:gd name="connsiteY933" fmla="*/ 476275 h 6858000"/>
              <a:gd name="connsiteX934" fmla="*/ 1492066 w 7467600"/>
              <a:gd name="connsiteY934" fmla="*/ 886333 h 6858000"/>
              <a:gd name="connsiteX935" fmla="*/ 1423698 w 7467600"/>
              <a:gd name="connsiteY935" fmla="*/ 710817 h 6858000"/>
              <a:gd name="connsiteX936" fmla="*/ 1357609 w 7467600"/>
              <a:gd name="connsiteY936" fmla="*/ 532892 h 6858000"/>
              <a:gd name="connsiteX937" fmla="*/ 1309550 w 7467600"/>
              <a:gd name="connsiteY937" fmla="*/ 374031 h 6858000"/>
              <a:gd name="connsiteX938" fmla="*/ 1193673 w 7467600"/>
              <a:gd name="connsiteY938" fmla="*/ 49533 h 6858000"/>
              <a:gd name="connsiteX939" fmla="*/ 1164391 w 7467600"/>
              <a:gd name="connsiteY939" fmla="*/ 0 h 6858000"/>
              <a:gd name="connsiteX940" fmla="*/ 1200666 w 7467600"/>
              <a:gd name="connsiteY940" fmla="*/ 0 h 6858000"/>
              <a:gd name="connsiteX941" fmla="*/ 1223408 w 7467600"/>
              <a:gd name="connsiteY941" fmla="*/ 38996 h 6858000"/>
              <a:gd name="connsiteX942" fmla="*/ 1339635 w 7467600"/>
              <a:gd name="connsiteY942" fmla="*/ 365517 h 6858000"/>
              <a:gd name="connsiteX943" fmla="*/ 1387469 w 7467600"/>
              <a:gd name="connsiteY943" fmla="*/ 523079 h 6858000"/>
              <a:gd name="connsiteX944" fmla="*/ 1452685 w 7467600"/>
              <a:gd name="connsiteY944" fmla="*/ 699806 h 6858000"/>
              <a:gd name="connsiteX945" fmla="*/ 1492092 w 7467600"/>
              <a:gd name="connsiteY945" fmla="*/ 800424 h 6858000"/>
              <a:gd name="connsiteX946" fmla="*/ 1455302 w 7467600"/>
              <a:gd name="connsiteY946" fmla="*/ 632913 h 6858000"/>
              <a:gd name="connsiteX947" fmla="*/ 1222336 w 7467600"/>
              <a:gd name="connsiteY947" fmla="*/ 9480 h 6858000"/>
              <a:gd name="connsiteX948" fmla="*/ 1214634 w 7467600"/>
              <a:gd name="connsiteY948" fmla="*/ 0 h 6858000"/>
              <a:gd name="connsiteX949" fmla="*/ 1289827 w 7467600"/>
              <a:gd name="connsiteY949" fmla="*/ 0 h 6858000"/>
              <a:gd name="connsiteX950" fmla="*/ 1321076 w 7467600"/>
              <a:gd name="connsiteY950" fmla="*/ 59722 h 6858000"/>
              <a:gd name="connsiteX951" fmla="*/ 1512579 w 7467600"/>
              <a:gd name="connsiteY951" fmla="*/ 626441 h 6858000"/>
              <a:gd name="connsiteX952" fmla="*/ 1506076 w 7467600"/>
              <a:gd name="connsiteY952" fmla="*/ 1089289 h 6858000"/>
              <a:gd name="connsiteX953" fmla="*/ 1486346 w 7467600"/>
              <a:gd name="connsiteY953" fmla="*/ 1079919 h 6858000"/>
              <a:gd name="connsiteX954" fmla="*/ 1070511 w 7467600"/>
              <a:gd name="connsiteY954" fmla="*/ 48609 h 6858000"/>
              <a:gd name="connsiteX955" fmla="*/ 1057230 w 7467600"/>
              <a:gd name="connsiteY955" fmla="*/ 0 h 6858000"/>
              <a:gd name="connsiteX956" fmla="*/ 43151 w 7467600"/>
              <a:gd name="connsiteY956" fmla="*/ 0 h 6858000"/>
              <a:gd name="connsiteX957" fmla="*/ 95283 w 7467600"/>
              <a:gd name="connsiteY957" fmla="*/ 0 h 6858000"/>
              <a:gd name="connsiteX958" fmla="*/ 300708 w 7467600"/>
              <a:gd name="connsiteY958" fmla="*/ 154571 h 6858000"/>
              <a:gd name="connsiteX959" fmla="*/ 530414 w 7467600"/>
              <a:gd name="connsiteY959" fmla="*/ 354673 h 6858000"/>
              <a:gd name="connsiteX960" fmla="*/ 333785 w 7467600"/>
              <a:gd name="connsiteY960" fmla="*/ 161564 h 6858000"/>
              <a:gd name="connsiteX961" fmla="*/ 147005 w 7467600"/>
              <a:gd name="connsiteY961" fmla="*/ 0 h 6858000"/>
              <a:gd name="connsiteX962" fmla="*/ 272509 w 7467600"/>
              <a:gd name="connsiteY962" fmla="*/ 0 h 6858000"/>
              <a:gd name="connsiteX963" fmla="*/ 326276 w 7467600"/>
              <a:gd name="connsiteY963" fmla="*/ 45847 h 6858000"/>
              <a:gd name="connsiteX964" fmla="*/ 823759 w 7467600"/>
              <a:gd name="connsiteY964" fmla="*/ 574145 h 6858000"/>
              <a:gd name="connsiteX965" fmla="*/ 811254 w 7467600"/>
              <a:gd name="connsiteY965" fmla="*/ 665546 h 6858000"/>
              <a:gd name="connsiteX966" fmla="*/ 154042 w 7467600"/>
              <a:gd name="connsiteY966" fmla="*/ 261522 h 6858000"/>
              <a:gd name="connsiteX967" fmla="*/ 13550 w 7467600"/>
              <a:gd name="connsiteY967" fmla="*/ 158423 h 6858000"/>
              <a:gd name="connsiteX968" fmla="*/ 0 w 7467600"/>
              <a:gd name="connsiteY968" fmla="*/ 146618 h 6858000"/>
              <a:gd name="connsiteX969" fmla="*/ 0 w 7467600"/>
              <a:gd name="connsiteY969" fmla="*/ 59161 h 6858000"/>
              <a:gd name="connsiteX970" fmla="*/ 45427 w 7467600"/>
              <a:gd name="connsiteY970" fmla="*/ 101078 h 6858000"/>
              <a:gd name="connsiteX971" fmla="*/ 630103 w 7467600"/>
              <a:gd name="connsiteY971" fmla="*/ 485885 h 6858000"/>
              <a:gd name="connsiteX972" fmla="*/ 532040 w 7467600"/>
              <a:gd name="connsiteY972" fmla="*/ 399359 h 6858000"/>
              <a:gd name="connsiteX973" fmla="*/ 517618 w 7467600"/>
              <a:gd name="connsiteY973" fmla="*/ 385726 h 6858000"/>
              <a:gd name="connsiteX974" fmla="*/ 285074 w 7467600"/>
              <a:gd name="connsiteY974" fmla="*/ 182755 h 6858000"/>
              <a:gd name="connsiteX975" fmla="*/ 43151 w 7467600"/>
              <a:gd name="connsiteY97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271900 w 7467600"/>
              <a:gd name="connsiteY78" fmla="*/ 5734551 h 6858000"/>
              <a:gd name="connsiteX79" fmla="*/ 7015907 w 7467600"/>
              <a:gd name="connsiteY79" fmla="*/ 5541548 h 6858000"/>
              <a:gd name="connsiteX80" fmla="*/ 7259646 w 7467600"/>
              <a:gd name="connsiteY80" fmla="*/ 5765985 h 6858000"/>
              <a:gd name="connsiteX81" fmla="*/ 7467600 w 7467600"/>
              <a:gd name="connsiteY81" fmla="*/ 6012219 h 6858000"/>
              <a:gd name="connsiteX82" fmla="*/ 6946849 w 7467600"/>
              <a:gd name="connsiteY82" fmla="*/ 5523271 h 6858000"/>
              <a:gd name="connsiteX83" fmla="*/ 6946972 w 7467600"/>
              <a:gd name="connsiteY83" fmla="*/ 5526491 h 6858000"/>
              <a:gd name="connsiteX84" fmla="*/ 7105827 w 7467600"/>
              <a:gd name="connsiteY84" fmla="*/ 5718700 h 6858000"/>
              <a:gd name="connsiteX85" fmla="*/ 7356878 w 7467600"/>
              <a:gd name="connsiteY85" fmla="*/ 5981332 h 6858000"/>
              <a:gd name="connsiteX86" fmla="*/ 7467600 w 7467600"/>
              <a:gd name="connsiteY86" fmla="*/ 6117703 h 6858000"/>
              <a:gd name="connsiteX87" fmla="*/ 7467600 w 7467600"/>
              <a:gd name="connsiteY87" fmla="*/ 6163634 h 6858000"/>
              <a:gd name="connsiteX88" fmla="*/ 7403637 w 7467600"/>
              <a:gd name="connsiteY88" fmla="*/ 6083957 h 6858000"/>
              <a:gd name="connsiteX89" fmla="*/ 7254615 w 7467600"/>
              <a:gd name="connsiteY89" fmla="*/ 5911918 h 6858000"/>
              <a:gd name="connsiteX90" fmla="*/ 7312589 w 7467600"/>
              <a:gd name="connsiteY90" fmla="*/ 5982309 h 6858000"/>
              <a:gd name="connsiteX91" fmla="*/ 7448321 w 7467600"/>
              <a:gd name="connsiteY91" fmla="*/ 6190991 h 6858000"/>
              <a:gd name="connsiteX92" fmla="*/ 7467600 w 7467600"/>
              <a:gd name="connsiteY92" fmla="*/ 6221686 h 6858000"/>
              <a:gd name="connsiteX93" fmla="*/ 7467600 w 7467600"/>
              <a:gd name="connsiteY93" fmla="*/ 6334256 h 6858000"/>
              <a:gd name="connsiteX94" fmla="*/ 7454976 w 7467600"/>
              <a:gd name="connsiteY94" fmla="*/ 6318297 h 6858000"/>
              <a:gd name="connsiteX95" fmla="*/ 7042773 w 7467600"/>
              <a:gd name="connsiteY95" fmla="*/ 5734011 h 6858000"/>
              <a:gd name="connsiteX96" fmla="*/ 1456157 w 7467600"/>
              <a:gd name="connsiteY96" fmla="*/ 5371404 h 6858000"/>
              <a:gd name="connsiteX97" fmla="*/ 1244432 w 7467600"/>
              <a:gd name="connsiteY97" fmla="*/ 5385601 h 6858000"/>
              <a:gd name="connsiteX98" fmla="*/ 973990 w 7467600"/>
              <a:gd name="connsiteY98" fmla="*/ 5424940 h 6858000"/>
              <a:gd name="connsiteX99" fmla="*/ 1103809 w 7467600"/>
              <a:gd name="connsiteY99" fmla="*/ 5433720 h 6858000"/>
              <a:gd name="connsiteX100" fmla="*/ 1123454 w 7467600"/>
              <a:gd name="connsiteY100" fmla="*/ 5435727 h 6858000"/>
              <a:gd name="connsiteX101" fmla="*/ 1737017 w 7467600"/>
              <a:gd name="connsiteY101" fmla="*/ 5452183 h 6858000"/>
              <a:gd name="connsiteX102" fmla="*/ 1824397 w 7467600"/>
              <a:gd name="connsiteY102" fmla="*/ 5447757 h 6858000"/>
              <a:gd name="connsiteX103" fmla="*/ 2070059 w 7467600"/>
              <a:gd name="connsiteY103" fmla="*/ 5441660 h 6858000"/>
              <a:gd name="connsiteX104" fmla="*/ 1456157 w 7467600"/>
              <a:gd name="connsiteY104" fmla="*/ 5371404 h 6858000"/>
              <a:gd name="connsiteX105" fmla="*/ 4988186 w 7467600"/>
              <a:gd name="connsiteY105" fmla="*/ 5216467 h 6858000"/>
              <a:gd name="connsiteX106" fmla="*/ 4777334 w 7467600"/>
              <a:gd name="connsiteY106" fmla="*/ 5406072 h 6858000"/>
              <a:gd name="connsiteX107" fmla="*/ 4718341 w 7467600"/>
              <a:gd name="connsiteY107" fmla="*/ 5468043 h 6858000"/>
              <a:gd name="connsiteX108" fmla="*/ 4604655 w 7467600"/>
              <a:gd name="connsiteY108" fmla="*/ 5583434 h 6858000"/>
              <a:gd name="connsiteX109" fmla="*/ 4565074 w 7467600"/>
              <a:gd name="connsiteY109" fmla="*/ 5618550 h 6858000"/>
              <a:gd name="connsiteX110" fmla="*/ 4988186 w 7467600"/>
              <a:gd name="connsiteY110" fmla="*/ 5216467 h 6858000"/>
              <a:gd name="connsiteX111" fmla="*/ 4978032 w 7467600"/>
              <a:gd name="connsiteY111" fmla="*/ 5183809 h 6858000"/>
              <a:gd name="connsiteX112" fmla="*/ 4463413 w 7467600"/>
              <a:gd name="connsiteY112" fmla="*/ 5615162 h 6858000"/>
              <a:gd name="connsiteX113" fmla="*/ 4358134 w 7467600"/>
              <a:gd name="connsiteY113" fmla="*/ 5742791 h 6858000"/>
              <a:gd name="connsiteX114" fmla="*/ 4376219 w 7467600"/>
              <a:gd name="connsiteY114" fmla="*/ 5729027 h 6858000"/>
              <a:gd name="connsiteX115" fmla="*/ 4582340 w 7467600"/>
              <a:gd name="connsiteY115" fmla="*/ 5561037 h 6858000"/>
              <a:gd name="connsiteX116" fmla="*/ 4694684 w 7467600"/>
              <a:gd name="connsiteY116" fmla="*/ 5447098 h 6858000"/>
              <a:gd name="connsiteX117" fmla="*/ 4754123 w 7467600"/>
              <a:gd name="connsiteY117" fmla="*/ 5384643 h 6858000"/>
              <a:gd name="connsiteX118" fmla="*/ 4978032 w 7467600"/>
              <a:gd name="connsiteY118" fmla="*/ 5183809 h 6858000"/>
              <a:gd name="connsiteX119" fmla="*/ 1903353 w 7467600"/>
              <a:gd name="connsiteY119" fmla="*/ 5044827 h 6858000"/>
              <a:gd name="connsiteX120" fmla="*/ 1936931 w 7467600"/>
              <a:gd name="connsiteY120" fmla="*/ 5093954 h 6858000"/>
              <a:gd name="connsiteX121" fmla="*/ 2195868 w 7467600"/>
              <a:gd name="connsiteY121" fmla="*/ 5396574 h 6858000"/>
              <a:gd name="connsiteX122" fmla="*/ 2088852 w 7467600"/>
              <a:gd name="connsiteY122" fmla="*/ 5166123 h 6858000"/>
              <a:gd name="connsiteX123" fmla="*/ 1958241 w 7467600"/>
              <a:gd name="connsiteY123" fmla="*/ 5067955 h 6858000"/>
              <a:gd name="connsiteX124" fmla="*/ 1903353 w 7467600"/>
              <a:gd name="connsiteY124" fmla="*/ 5044827 h 6858000"/>
              <a:gd name="connsiteX125" fmla="*/ 1979378 w 7467600"/>
              <a:gd name="connsiteY125" fmla="*/ 4769504 h 6858000"/>
              <a:gd name="connsiteX126" fmla="*/ 2882120 w 7467600"/>
              <a:gd name="connsiteY126" fmla="*/ 5064547 h 6858000"/>
              <a:gd name="connsiteX127" fmla="*/ 2793103 w 7467600"/>
              <a:gd name="connsiteY127" fmla="*/ 5039699 h 6858000"/>
              <a:gd name="connsiteX128" fmla="*/ 2770041 w 7467600"/>
              <a:gd name="connsiteY128" fmla="*/ 5033634 h 6858000"/>
              <a:gd name="connsiteX129" fmla="*/ 1979378 w 7467600"/>
              <a:gd name="connsiteY129" fmla="*/ 4769504 h 6858000"/>
              <a:gd name="connsiteX130" fmla="*/ 1927410 w 7467600"/>
              <a:gd name="connsiteY130" fmla="*/ 4716164 h 6858000"/>
              <a:gd name="connsiteX131" fmla="*/ 1959587 w 7467600"/>
              <a:gd name="connsiteY131" fmla="*/ 4728849 h 6858000"/>
              <a:gd name="connsiteX132" fmla="*/ 2777707 w 7467600"/>
              <a:gd name="connsiteY132" fmla="*/ 5003991 h 6858000"/>
              <a:gd name="connsiteX133" fmla="*/ 2800768 w 7467600"/>
              <a:gd name="connsiteY133" fmla="*/ 5010056 h 6858000"/>
              <a:gd name="connsiteX134" fmla="*/ 2879408 w 7467600"/>
              <a:gd name="connsiteY134" fmla="*/ 5031590 h 6858000"/>
              <a:gd name="connsiteX135" fmla="*/ 2862295 w 7467600"/>
              <a:gd name="connsiteY135" fmla="*/ 5022958 h 6858000"/>
              <a:gd name="connsiteX136" fmla="*/ 2813343 w 7467600"/>
              <a:gd name="connsiteY136" fmla="*/ 4998369 h 6858000"/>
              <a:gd name="connsiteX137" fmla="*/ 2646245 w 7467600"/>
              <a:gd name="connsiteY137" fmla="*/ 4930999 h 6858000"/>
              <a:gd name="connsiteX138" fmla="*/ 1999243 w 7467600"/>
              <a:gd name="connsiteY138" fmla="*/ 4730524 h 6858000"/>
              <a:gd name="connsiteX139" fmla="*/ 1979527 w 7467600"/>
              <a:gd name="connsiteY139" fmla="*/ 4726651 h 6858000"/>
              <a:gd name="connsiteX140" fmla="*/ 1927410 w 7467600"/>
              <a:gd name="connsiteY140" fmla="*/ 4716164 h 6858000"/>
              <a:gd name="connsiteX141" fmla="*/ 1997014 w 7467600"/>
              <a:gd name="connsiteY141" fmla="*/ 4698007 h 6858000"/>
              <a:gd name="connsiteX142" fmla="*/ 2005458 w 7467600"/>
              <a:gd name="connsiteY142" fmla="*/ 4699540 h 6858000"/>
              <a:gd name="connsiteX143" fmla="*/ 2657186 w 7467600"/>
              <a:gd name="connsiteY143" fmla="*/ 4901687 h 6858000"/>
              <a:gd name="connsiteX144" fmla="*/ 2826662 w 7467600"/>
              <a:gd name="connsiteY144" fmla="*/ 4970362 h 6858000"/>
              <a:gd name="connsiteX145" fmla="*/ 2876100 w 7467600"/>
              <a:gd name="connsiteY145" fmla="*/ 4995397 h 6858000"/>
              <a:gd name="connsiteX146" fmla="*/ 3042600 w 7467600"/>
              <a:gd name="connsiteY146" fmla="*/ 5059532 h 6858000"/>
              <a:gd name="connsiteX147" fmla="*/ 1997014 w 7467600"/>
              <a:gd name="connsiteY147" fmla="*/ 4698007 h 6858000"/>
              <a:gd name="connsiteX148" fmla="*/ 2305292 w 7467600"/>
              <a:gd name="connsiteY148" fmla="*/ 4219492 h 6858000"/>
              <a:gd name="connsiteX149" fmla="*/ 3360922 w 7467600"/>
              <a:gd name="connsiteY149" fmla="*/ 4529373 h 6858000"/>
              <a:gd name="connsiteX150" fmla="*/ 3492420 w 7467600"/>
              <a:gd name="connsiteY150" fmla="*/ 4510145 h 6858000"/>
              <a:gd name="connsiteX151" fmla="*/ 3364086 w 7467600"/>
              <a:gd name="connsiteY151" fmla="*/ 4480340 h 6858000"/>
              <a:gd name="connsiteX152" fmla="*/ 3225818 w 7467600"/>
              <a:gd name="connsiteY152" fmla="*/ 4411822 h 6858000"/>
              <a:gd name="connsiteX153" fmla="*/ 3129696 w 7467600"/>
              <a:gd name="connsiteY153" fmla="*/ 4360704 h 6858000"/>
              <a:gd name="connsiteX154" fmla="*/ 2814545 w 7467600"/>
              <a:gd name="connsiteY154" fmla="*/ 4282955 h 6858000"/>
              <a:gd name="connsiteX155" fmla="*/ 2305292 w 7467600"/>
              <a:gd name="connsiteY155" fmla="*/ 4219492 h 6858000"/>
              <a:gd name="connsiteX156" fmla="*/ 2626982 w 7467600"/>
              <a:gd name="connsiteY156" fmla="*/ 4206450 h 6858000"/>
              <a:gd name="connsiteX157" fmla="*/ 2490617 w 7467600"/>
              <a:gd name="connsiteY157" fmla="*/ 4206951 h 6858000"/>
              <a:gd name="connsiteX158" fmla="*/ 2819869 w 7467600"/>
              <a:gd name="connsiteY158" fmla="*/ 4252936 h 6858000"/>
              <a:gd name="connsiteX159" fmla="*/ 3143018 w 7467600"/>
              <a:gd name="connsiteY159" fmla="*/ 4332698 h 6858000"/>
              <a:gd name="connsiteX160" fmla="*/ 3241520 w 7467600"/>
              <a:gd name="connsiteY160" fmla="*/ 4385112 h 6858000"/>
              <a:gd name="connsiteX161" fmla="*/ 3374575 w 7467600"/>
              <a:gd name="connsiteY161" fmla="*/ 4451517 h 6858000"/>
              <a:gd name="connsiteX162" fmla="*/ 3505221 w 7467600"/>
              <a:gd name="connsiteY162" fmla="*/ 4480757 h 6858000"/>
              <a:gd name="connsiteX163" fmla="*/ 2626982 w 7467600"/>
              <a:gd name="connsiteY163" fmla="*/ 4206450 h 6858000"/>
              <a:gd name="connsiteX164" fmla="*/ 1310106 w 7467600"/>
              <a:gd name="connsiteY164" fmla="*/ 3943217 h 6858000"/>
              <a:gd name="connsiteX165" fmla="*/ 854994 w 7467600"/>
              <a:gd name="connsiteY165" fmla="*/ 4399136 h 6858000"/>
              <a:gd name="connsiteX166" fmla="*/ 742462 w 7467600"/>
              <a:gd name="connsiteY166" fmla="*/ 4594648 h 6858000"/>
              <a:gd name="connsiteX167" fmla="*/ 820602 w 7467600"/>
              <a:gd name="connsiteY167" fmla="*/ 4485915 h 6858000"/>
              <a:gd name="connsiteX168" fmla="*/ 878295 w 7467600"/>
              <a:gd name="connsiteY168" fmla="*/ 4403594 h 6858000"/>
              <a:gd name="connsiteX169" fmla="*/ 1240607 w 7467600"/>
              <a:gd name="connsiteY169" fmla="*/ 4010401 h 6858000"/>
              <a:gd name="connsiteX170" fmla="*/ 1310106 w 7467600"/>
              <a:gd name="connsiteY170" fmla="*/ 3943217 h 6858000"/>
              <a:gd name="connsiteX171" fmla="*/ 1423113 w 7467600"/>
              <a:gd name="connsiteY171" fmla="*/ 3874565 h 6858000"/>
              <a:gd name="connsiteX172" fmla="*/ 1260565 w 7467600"/>
              <a:gd name="connsiteY172" fmla="*/ 4031982 h 6858000"/>
              <a:gd name="connsiteX173" fmla="*/ 901900 w 7467600"/>
              <a:gd name="connsiteY173" fmla="*/ 4421236 h 6858000"/>
              <a:gd name="connsiteX174" fmla="*/ 845044 w 7467600"/>
              <a:gd name="connsiteY174" fmla="*/ 4502436 h 6858000"/>
              <a:gd name="connsiteX175" fmla="*/ 685926 w 7467600"/>
              <a:gd name="connsiteY175" fmla="*/ 4703069 h 6858000"/>
              <a:gd name="connsiteX176" fmla="*/ 684248 w 7467600"/>
              <a:gd name="connsiteY176" fmla="*/ 4706721 h 6858000"/>
              <a:gd name="connsiteX177" fmla="*/ 1423113 w 7467600"/>
              <a:gd name="connsiteY177" fmla="*/ 3874565 h 6858000"/>
              <a:gd name="connsiteX178" fmla="*/ 3316479 w 7467600"/>
              <a:gd name="connsiteY178" fmla="*/ 3872136 h 6858000"/>
              <a:gd name="connsiteX179" fmla="*/ 3546806 w 7467600"/>
              <a:gd name="connsiteY179" fmla="*/ 4356139 h 6858000"/>
              <a:gd name="connsiteX180" fmla="*/ 3364433 w 7467600"/>
              <a:gd name="connsiteY180" fmla="*/ 3953121 h 6858000"/>
              <a:gd name="connsiteX181" fmla="*/ 3316479 w 7467600"/>
              <a:gd name="connsiteY181" fmla="*/ 3872136 h 6858000"/>
              <a:gd name="connsiteX182" fmla="*/ 3291335 w 7467600"/>
              <a:gd name="connsiteY182" fmla="*/ 3767420 h 6858000"/>
              <a:gd name="connsiteX183" fmla="*/ 3390805 w 7467600"/>
              <a:gd name="connsiteY183" fmla="*/ 3937163 h 6858000"/>
              <a:gd name="connsiteX184" fmla="*/ 3579062 w 7467600"/>
              <a:gd name="connsiteY184" fmla="*/ 4359040 h 6858000"/>
              <a:gd name="connsiteX185" fmla="*/ 3467355 w 7467600"/>
              <a:gd name="connsiteY185" fmla="*/ 3988130 h 6858000"/>
              <a:gd name="connsiteX186" fmla="*/ 3310753 w 7467600"/>
              <a:gd name="connsiteY186" fmla="*/ 3787140 h 6858000"/>
              <a:gd name="connsiteX187" fmla="*/ 3291335 w 7467600"/>
              <a:gd name="connsiteY187" fmla="*/ 3767420 h 6858000"/>
              <a:gd name="connsiteX188" fmla="*/ 1635889 w 7467600"/>
              <a:gd name="connsiteY188" fmla="*/ 3709494 h 6858000"/>
              <a:gd name="connsiteX189" fmla="*/ 1634800 w 7467600"/>
              <a:gd name="connsiteY189" fmla="*/ 3731111 h 6858000"/>
              <a:gd name="connsiteX190" fmla="*/ 1635889 w 7467600"/>
              <a:gd name="connsiteY190" fmla="*/ 3709494 h 6858000"/>
              <a:gd name="connsiteX191" fmla="*/ 1510397 w 7467600"/>
              <a:gd name="connsiteY191" fmla="*/ 3684705 h 6858000"/>
              <a:gd name="connsiteX192" fmla="*/ 1146550 w 7467600"/>
              <a:gd name="connsiteY192" fmla="*/ 3802012 h 6858000"/>
              <a:gd name="connsiteX193" fmla="*/ 698834 w 7467600"/>
              <a:gd name="connsiteY193" fmla="*/ 3952272 h 6858000"/>
              <a:gd name="connsiteX194" fmla="*/ 34256 w 7467600"/>
              <a:gd name="connsiteY194" fmla="*/ 4347603 h 6858000"/>
              <a:gd name="connsiteX195" fmla="*/ 527241 w 7467600"/>
              <a:gd name="connsiteY195" fmla="*/ 4065078 h 6858000"/>
              <a:gd name="connsiteX196" fmla="*/ 1510397 w 7467600"/>
              <a:gd name="connsiteY196" fmla="*/ 3684705 h 6858000"/>
              <a:gd name="connsiteX197" fmla="*/ 1313114 w 7467600"/>
              <a:gd name="connsiteY197" fmla="*/ 3655216 h 6858000"/>
              <a:gd name="connsiteX198" fmla="*/ 1109304 w 7467600"/>
              <a:gd name="connsiteY198" fmla="*/ 3669030 h 6858000"/>
              <a:gd name="connsiteX199" fmla="*/ 8129 w 7467600"/>
              <a:gd name="connsiteY199" fmla="*/ 4330519 h 6858000"/>
              <a:gd name="connsiteX200" fmla="*/ 687572 w 7467600"/>
              <a:gd name="connsiteY200" fmla="*/ 3925629 h 6858000"/>
              <a:gd name="connsiteX201" fmla="*/ 1138365 w 7467600"/>
              <a:gd name="connsiteY201" fmla="*/ 3774515 h 6858000"/>
              <a:gd name="connsiteX202" fmla="*/ 1505579 w 7467600"/>
              <a:gd name="connsiteY202" fmla="*/ 3655526 h 6858000"/>
              <a:gd name="connsiteX203" fmla="*/ 1313114 w 7467600"/>
              <a:gd name="connsiteY203" fmla="*/ 3655216 h 6858000"/>
              <a:gd name="connsiteX204" fmla="*/ 3655073 w 7467600"/>
              <a:gd name="connsiteY204" fmla="*/ 3650884 h 6858000"/>
              <a:gd name="connsiteX205" fmla="*/ 3989938 w 7467600"/>
              <a:gd name="connsiteY205" fmla="*/ 3991685 h 6858000"/>
              <a:gd name="connsiteX206" fmla="*/ 4393907 w 7467600"/>
              <a:gd name="connsiteY206" fmla="*/ 4261258 h 6858000"/>
              <a:gd name="connsiteX207" fmla="*/ 4648051 w 7467600"/>
              <a:gd name="connsiteY207" fmla="*/ 4374051 h 6858000"/>
              <a:gd name="connsiteX208" fmla="*/ 4383389 w 7467600"/>
              <a:gd name="connsiteY208" fmla="*/ 4184369 h 6858000"/>
              <a:gd name="connsiteX209" fmla="*/ 4165508 w 7467600"/>
              <a:gd name="connsiteY209" fmla="*/ 4035196 h 6858000"/>
              <a:gd name="connsiteX210" fmla="*/ 4068162 w 7467600"/>
              <a:gd name="connsiteY210" fmla="*/ 3953394 h 6858000"/>
              <a:gd name="connsiteX211" fmla="*/ 3981416 w 7467600"/>
              <a:gd name="connsiteY211" fmla="*/ 3880482 h 6858000"/>
              <a:gd name="connsiteX212" fmla="*/ 3800147 w 7467600"/>
              <a:gd name="connsiteY212" fmla="*/ 3749872 h 6858000"/>
              <a:gd name="connsiteX213" fmla="*/ 3655073 w 7467600"/>
              <a:gd name="connsiteY213" fmla="*/ 3650884 h 6858000"/>
              <a:gd name="connsiteX214" fmla="*/ 3670252 w 7467600"/>
              <a:gd name="connsiteY214" fmla="*/ 3622798 h 6858000"/>
              <a:gd name="connsiteX215" fmla="*/ 3817258 w 7467600"/>
              <a:gd name="connsiteY215" fmla="*/ 3723577 h 6858000"/>
              <a:gd name="connsiteX216" fmla="*/ 4000461 w 7467600"/>
              <a:gd name="connsiteY216" fmla="*/ 3855966 h 6858000"/>
              <a:gd name="connsiteX217" fmla="*/ 4088180 w 7467600"/>
              <a:gd name="connsiteY217" fmla="*/ 3929774 h 6858000"/>
              <a:gd name="connsiteX218" fmla="*/ 4184555 w 7467600"/>
              <a:gd name="connsiteY218" fmla="*/ 4010683 h 6858000"/>
              <a:gd name="connsiteX219" fmla="*/ 4399563 w 7467600"/>
              <a:gd name="connsiteY219" fmla="*/ 4158106 h 6858000"/>
              <a:gd name="connsiteX220" fmla="*/ 4684469 w 7467600"/>
              <a:gd name="connsiteY220" fmla="*/ 4364680 h 6858000"/>
              <a:gd name="connsiteX221" fmla="*/ 4690271 w 7467600"/>
              <a:gd name="connsiteY221" fmla="*/ 4370034 h 6858000"/>
              <a:gd name="connsiteX222" fmla="*/ 4136093 w 7467600"/>
              <a:gd name="connsiteY222" fmla="*/ 3858466 h 6858000"/>
              <a:gd name="connsiteX223" fmla="*/ 3670252 w 7467600"/>
              <a:gd name="connsiteY223" fmla="*/ 3622798 h 6858000"/>
              <a:gd name="connsiteX224" fmla="*/ 4440129 w 7467600"/>
              <a:gd name="connsiteY224" fmla="*/ 3448571 h 6858000"/>
              <a:gd name="connsiteX225" fmla="*/ 4856525 w 7467600"/>
              <a:gd name="connsiteY225" fmla="*/ 3915351 h 6858000"/>
              <a:gd name="connsiteX226" fmla="*/ 5059055 w 7467600"/>
              <a:gd name="connsiteY226" fmla="*/ 4108918 h 6858000"/>
              <a:gd name="connsiteX227" fmla="*/ 5290070 w 7467600"/>
              <a:gd name="connsiteY227" fmla="*/ 4263619 h 6858000"/>
              <a:gd name="connsiteX228" fmla="*/ 4834991 w 7467600"/>
              <a:gd name="connsiteY228" fmla="*/ 3830985 h 6858000"/>
              <a:gd name="connsiteX229" fmla="*/ 4440129 w 7467600"/>
              <a:gd name="connsiteY229" fmla="*/ 3448571 h 6858000"/>
              <a:gd name="connsiteX230" fmla="*/ 4441737 w 7467600"/>
              <a:gd name="connsiteY230" fmla="*/ 3399734 h 6858000"/>
              <a:gd name="connsiteX231" fmla="*/ 4431236 w 7467600"/>
              <a:gd name="connsiteY231" fmla="*/ 3400954 h 6858000"/>
              <a:gd name="connsiteX232" fmla="*/ 4557150 w 7467600"/>
              <a:gd name="connsiteY232" fmla="*/ 3510023 h 6858000"/>
              <a:gd name="connsiteX233" fmla="*/ 4856936 w 7467600"/>
              <a:gd name="connsiteY233" fmla="*/ 3809146 h 6858000"/>
              <a:gd name="connsiteX234" fmla="*/ 5111996 w 7467600"/>
              <a:gd name="connsiteY234" fmla="*/ 4065759 h 6858000"/>
              <a:gd name="connsiteX235" fmla="*/ 5388878 w 7467600"/>
              <a:gd name="connsiteY235" fmla="*/ 4300185 h 6858000"/>
              <a:gd name="connsiteX236" fmla="*/ 5425556 w 7467600"/>
              <a:gd name="connsiteY236" fmla="*/ 4308967 h 6858000"/>
              <a:gd name="connsiteX237" fmla="*/ 4943646 w 7467600"/>
              <a:gd name="connsiteY237" fmla="*/ 3822916 h 6858000"/>
              <a:gd name="connsiteX238" fmla="*/ 4594837 w 7467600"/>
              <a:gd name="connsiteY238" fmla="*/ 3532274 h 6858000"/>
              <a:gd name="connsiteX239" fmla="*/ 4441737 w 7467600"/>
              <a:gd name="connsiteY239" fmla="*/ 3399734 h 6858000"/>
              <a:gd name="connsiteX240" fmla="*/ 5425834 w 7467600"/>
              <a:gd name="connsiteY240" fmla="*/ 3162785 h 6858000"/>
              <a:gd name="connsiteX241" fmla="*/ 5401644 w 7467600"/>
              <a:gd name="connsiteY241" fmla="*/ 3617847 h 6858000"/>
              <a:gd name="connsiteX242" fmla="*/ 5467256 w 7467600"/>
              <a:gd name="connsiteY242" fmla="*/ 4175494 h 6858000"/>
              <a:gd name="connsiteX243" fmla="*/ 5448069 w 7467600"/>
              <a:gd name="connsiteY243" fmla="*/ 3567554 h 6858000"/>
              <a:gd name="connsiteX244" fmla="*/ 5425834 w 7467600"/>
              <a:gd name="connsiteY244" fmla="*/ 3162785 h 6858000"/>
              <a:gd name="connsiteX245" fmla="*/ 1318687 w 7467600"/>
              <a:gd name="connsiteY245" fmla="*/ 3113840 h 6858000"/>
              <a:gd name="connsiteX246" fmla="*/ 1066793 w 7467600"/>
              <a:gd name="connsiteY246" fmla="*/ 3212171 h 6858000"/>
              <a:gd name="connsiteX247" fmla="*/ 993319 w 7467600"/>
              <a:gd name="connsiteY247" fmla="*/ 3247648 h 6858000"/>
              <a:gd name="connsiteX248" fmla="*/ 853081 w 7467600"/>
              <a:gd name="connsiteY248" fmla="*/ 3312410 h 6858000"/>
              <a:gd name="connsiteX249" fmla="*/ 805957 w 7467600"/>
              <a:gd name="connsiteY249" fmla="*/ 3330443 h 6858000"/>
              <a:gd name="connsiteX250" fmla="*/ 1318687 w 7467600"/>
              <a:gd name="connsiteY250" fmla="*/ 3113840 h 6858000"/>
              <a:gd name="connsiteX251" fmla="*/ 5453702 w 7467600"/>
              <a:gd name="connsiteY251" fmla="*/ 3090882 h 6858000"/>
              <a:gd name="connsiteX252" fmla="*/ 5480135 w 7467600"/>
              <a:gd name="connsiteY252" fmla="*/ 3565802 h 6858000"/>
              <a:gd name="connsiteX253" fmla="*/ 5499023 w 7467600"/>
              <a:gd name="connsiteY253" fmla="*/ 4166310 h 6858000"/>
              <a:gd name="connsiteX254" fmla="*/ 5547022 w 7467600"/>
              <a:gd name="connsiteY254" fmla="*/ 3607838 h 6858000"/>
              <a:gd name="connsiteX255" fmla="*/ 5515964 w 7467600"/>
              <a:gd name="connsiteY255" fmla="*/ 3378541 h 6858000"/>
              <a:gd name="connsiteX256" fmla="*/ 5453702 w 7467600"/>
              <a:gd name="connsiteY256" fmla="*/ 3090882 h 6858000"/>
              <a:gd name="connsiteX257" fmla="*/ 1238695 w 7467600"/>
              <a:gd name="connsiteY257" fmla="*/ 3076820 h 6858000"/>
              <a:gd name="connsiteX258" fmla="*/ 716371 w 7467600"/>
              <a:gd name="connsiteY258" fmla="*/ 3293249 h 6858000"/>
              <a:gd name="connsiteX259" fmla="*/ 579522 w 7467600"/>
              <a:gd name="connsiteY259" fmla="*/ 3371759 h 6858000"/>
              <a:gd name="connsiteX260" fmla="*/ 600288 w 7467600"/>
              <a:gd name="connsiteY260" fmla="*/ 3365555 h 6858000"/>
              <a:gd name="connsiteX261" fmla="*/ 840692 w 7467600"/>
              <a:gd name="connsiteY261" fmla="*/ 3284921 h 6858000"/>
              <a:gd name="connsiteX262" fmla="*/ 979248 w 7467600"/>
              <a:gd name="connsiteY262" fmla="*/ 3221003 h 6858000"/>
              <a:gd name="connsiteX263" fmla="*/ 1053282 w 7467600"/>
              <a:gd name="connsiteY263" fmla="*/ 3185247 h 6858000"/>
              <a:gd name="connsiteX264" fmla="*/ 1320603 w 7467600"/>
              <a:gd name="connsiteY264" fmla="*/ 3081281 h 6858000"/>
              <a:gd name="connsiteX265" fmla="*/ 1238695 w 7467600"/>
              <a:gd name="connsiteY265" fmla="*/ 3076820 h 6858000"/>
              <a:gd name="connsiteX266" fmla="*/ 5425627 w 7467600"/>
              <a:gd name="connsiteY266" fmla="*/ 2954192 h 6858000"/>
              <a:gd name="connsiteX267" fmla="*/ 5470770 w 7467600"/>
              <a:gd name="connsiteY267" fmla="*/ 3005435 h 6858000"/>
              <a:gd name="connsiteX268" fmla="*/ 5519779 w 7467600"/>
              <a:gd name="connsiteY268" fmla="*/ 4359223 h 6858000"/>
              <a:gd name="connsiteX269" fmla="*/ 5520293 w 7467600"/>
              <a:gd name="connsiteY269" fmla="*/ 4360602 h 6858000"/>
              <a:gd name="connsiteX270" fmla="*/ 5767221 w 7467600"/>
              <a:gd name="connsiteY270" fmla="*/ 4665564 h 6858000"/>
              <a:gd name="connsiteX271" fmla="*/ 6937169 w 7467600"/>
              <a:gd name="connsiteY271" fmla="*/ 4815941 h 6858000"/>
              <a:gd name="connsiteX272" fmla="*/ 6953922 w 7467600"/>
              <a:gd name="connsiteY272" fmla="*/ 4890068 h 6858000"/>
              <a:gd name="connsiteX273" fmla="*/ 6071359 w 7467600"/>
              <a:gd name="connsiteY273" fmla="*/ 4770770 h 6858000"/>
              <a:gd name="connsiteX274" fmla="*/ 6038839 w 7467600"/>
              <a:gd name="connsiteY274" fmla="*/ 4764474 h 6858000"/>
              <a:gd name="connsiteX275" fmla="*/ 6038706 w 7467600"/>
              <a:gd name="connsiteY275" fmla="*/ 4763847 h 6858000"/>
              <a:gd name="connsiteX276" fmla="*/ 6037784 w 7467600"/>
              <a:gd name="connsiteY276" fmla="*/ 4764270 h 6858000"/>
              <a:gd name="connsiteX277" fmla="*/ 6038839 w 7467600"/>
              <a:gd name="connsiteY277" fmla="*/ 4764474 h 6858000"/>
              <a:gd name="connsiteX278" fmla="*/ 6040338 w 7467600"/>
              <a:gd name="connsiteY278" fmla="*/ 4771418 h 6858000"/>
              <a:gd name="connsiteX279" fmla="*/ 6024488 w 7467600"/>
              <a:gd name="connsiteY279" fmla="*/ 4809903 h 6858000"/>
              <a:gd name="connsiteX280" fmla="*/ 5599771 w 7467600"/>
              <a:gd name="connsiteY280" fmla="*/ 5509652 h 6858000"/>
              <a:gd name="connsiteX281" fmla="*/ 5548843 w 7467600"/>
              <a:gd name="connsiteY281" fmla="*/ 5563845 h 6858000"/>
              <a:gd name="connsiteX282" fmla="*/ 5940952 w 7467600"/>
              <a:gd name="connsiteY282" fmla="*/ 6250028 h 6858000"/>
              <a:gd name="connsiteX283" fmla="*/ 6043441 w 7467600"/>
              <a:gd name="connsiteY283" fmla="*/ 6665847 h 6858000"/>
              <a:gd name="connsiteX284" fmla="*/ 6093432 w 7467600"/>
              <a:gd name="connsiteY284" fmla="*/ 6858000 h 6858000"/>
              <a:gd name="connsiteX285" fmla="*/ 6034344 w 7467600"/>
              <a:gd name="connsiteY285" fmla="*/ 6858000 h 6858000"/>
              <a:gd name="connsiteX286" fmla="*/ 6026679 w 7467600"/>
              <a:gd name="connsiteY286" fmla="*/ 6836959 h 6858000"/>
              <a:gd name="connsiteX287" fmla="*/ 5800441 w 7467600"/>
              <a:gd name="connsiteY287" fmla="*/ 6335286 h 6858000"/>
              <a:gd name="connsiteX288" fmla="*/ 5526562 w 7467600"/>
              <a:gd name="connsiteY288" fmla="*/ 5705388 h 6858000"/>
              <a:gd name="connsiteX289" fmla="*/ 5519640 w 7467600"/>
              <a:gd name="connsiteY289" fmla="*/ 5683774 h 6858000"/>
              <a:gd name="connsiteX290" fmla="*/ 5844559 w 7467600"/>
              <a:gd name="connsiteY290" fmla="*/ 6553349 h 6858000"/>
              <a:gd name="connsiteX291" fmla="*/ 5975994 w 7467600"/>
              <a:gd name="connsiteY291" fmla="*/ 6858000 h 6858000"/>
              <a:gd name="connsiteX292" fmla="*/ 5898547 w 7467600"/>
              <a:gd name="connsiteY292" fmla="*/ 6858000 h 6858000"/>
              <a:gd name="connsiteX293" fmla="*/ 5682041 w 7467600"/>
              <a:gd name="connsiteY293" fmla="*/ 6355860 h 6858000"/>
              <a:gd name="connsiteX294" fmla="*/ 5461758 w 7467600"/>
              <a:gd name="connsiteY294" fmla="*/ 5820220 h 6858000"/>
              <a:gd name="connsiteX295" fmla="*/ 5237282 w 7467600"/>
              <a:gd name="connsiteY295" fmla="*/ 6579086 h 6858000"/>
              <a:gd name="connsiteX296" fmla="*/ 5115009 w 7467600"/>
              <a:gd name="connsiteY296" fmla="*/ 6858000 h 6858000"/>
              <a:gd name="connsiteX297" fmla="*/ 5028074 w 7467600"/>
              <a:gd name="connsiteY297" fmla="*/ 6858000 h 6858000"/>
              <a:gd name="connsiteX298" fmla="*/ 5079508 w 7467600"/>
              <a:gd name="connsiteY298" fmla="*/ 6749074 h 6858000"/>
              <a:gd name="connsiteX299" fmla="*/ 5371846 w 7467600"/>
              <a:gd name="connsiteY299" fmla="*/ 5924413 h 6858000"/>
              <a:gd name="connsiteX300" fmla="*/ 5270512 w 7467600"/>
              <a:gd name="connsiteY300" fmla="*/ 6138975 h 6858000"/>
              <a:gd name="connsiteX301" fmla="*/ 5062409 w 7467600"/>
              <a:gd name="connsiteY301" fmla="*/ 6653544 h 6858000"/>
              <a:gd name="connsiteX302" fmla="*/ 5036628 w 7467600"/>
              <a:gd name="connsiteY302" fmla="*/ 6754247 h 6858000"/>
              <a:gd name="connsiteX303" fmla="*/ 5009112 w 7467600"/>
              <a:gd name="connsiteY303" fmla="*/ 6858000 h 6858000"/>
              <a:gd name="connsiteX304" fmla="*/ 4976679 w 7467600"/>
              <a:gd name="connsiteY304" fmla="*/ 6858000 h 6858000"/>
              <a:gd name="connsiteX305" fmla="*/ 5006537 w 7467600"/>
              <a:gd name="connsiteY305" fmla="*/ 6747068 h 6858000"/>
              <a:gd name="connsiteX306" fmla="*/ 5032723 w 7467600"/>
              <a:gd name="connsiteY306" fmla="*/ 6644957 h 6858000"/>
              <a:gd name="connsiteX307" fmla="*/ 5242949 w 7467600"/>
              <a:gd name="connsiteY307" fmla="*/ 6125175 h 6858000"/>
              <a:gd name="connsiteX308" fmla="*/ 5286321 w 7467600"/>
              <a:gd name="connsiteY308" fmla="*/ 6033555 h 6858000"/>
              <a:gd name="connsiteX309" fmla="*/ 5008210 w 7467600"/>
              <a:gd name="connsiteY309" fmla="*/ 6649194 h 6858000"/>
              <a:gd name="connsiteX310" fmla="*/ 4986321 w 7467600"/>
              <a:gd name="connsiteY310" fmla="*/ 6765687 h 6858000"/>
              <a:gd name="connsiteX311" fmla="*/ 4973474 w 7467600"/>
              <a:gd name="connsiteY311" fmla="*/ 6858000 h 6858000"/>
              <a:gd name="connsiteX312" fmla="*/ 4907178 w 7467600"/>
              <a:gd name="connsiteY312" fmla="*/ 6858000 h 6858000"/>
              <a:gd name="connsiteX313" fmla="*/ 4910810 w 7467600"/>
              <a:gd name="connsiteY313" fmla="*/ 6829660 h 6858000"/>
              <a:gd name="connsiteX314" fmla="*/ 4987461 w 7467600"/>
              <a:gd name="connsiteY314" fmla="*/ 6432994 h 6858000"/>
              <a:gd name="connsiteX315" fmla="*/ 5179262 w 7467600"/>
              <a:gd name="connsiteY315" fmla="*/ 6035044 h 6858000"/>
              <a:gd name="connsiteX316" fmla="*/ 4689678 w 7467600"/>
              <a:gd name="connsiteY316" fmla="*/ 6440241 h 6858000"/>
              <a:gd name="connsiteX317" fmla="*/ 4477543 w 7467600"/>
              <a:gd name="connsiteY317" fmla="*/ 6674836 h 6858000"/>
              <a:gd name="connsiteX318" fmla="*/ 4329957 w 7467600"/>
              <a:gd name="connsiteY318" fmla="*/ 6858000 h 6858000"/>
              <a:gd name="connsiteX319" fmla="*/ 4218595 w 7467600"/>
              <a:gd name="connsiteY319" fmla="*/ 6858000 h 6858000"/>
              <a:gd name="connsiteX320" fmla="*/ 4368888 w 7467600"/>
              <a:gd name="connsiteY320" fmla="*/ 6668412 h 6858000"/>
              <a:gd name="connsiteX321" fmla="*/ 4563091 w 7467600"/>
              <a:gd name="connsiteY321" fmla="*/ 6442508 h 6858000"/>
              <a:gd name="connsiteX322" fmla="*/ 5387324 w 7467600"/>
              <a:gd name="connsiteY322" fmla="*/ 5705830 h 6858000"/>
              <a:gd name="connsiteX323" fmla="*/ 5073620 w 7467600"/>
              <a:gd name="connsiteY323" fmla="*/ 5955437 h 6858000"/>
              <a:gd name="connsiteX324" fmla="*/ 4689789 w 7467600"/>
              <a:gd name="connsiteY324" fmla="*/ 6268382 h 6858000"/>
              <a:gd name="connsiteX325" fmla="*/ 4418722 w 7467600"/>
              <a:gd name="connsiteY325" fmla="*/ 6570886 h 6858000"/>
              <a:gd name="connsiteX326" fmla="*/ 4214944 w 7467600"/>
              <a:gd name="connsiteY326" fmla="*/ 6858000 h 6858000"/>
              <a:gd name="connsiteX327" fmla="*/ 4177898 w 7467600"/>
              <a:gd name="connsiteY327" fmla="*/ 6858000 h 6858000"/>
              <a:gd name="connsiteX328" fmla="*/ 4391597 w 7467600"/>
              <a:gd name="connsiteY328" fmla="*/ 6556370 h 6858000"/>
              <a:gd name="connsiteX329" fmla="*/ 4668889 w 7467600"/>
              <a:gd name="connsiteY329" fmla="*/ 6246399 h 6858000"/>
              <a:gd name="connsiteX330" fmla="*/ 5055427 w 7467600"/>
              <a:gd name="connsiteY330" fmla="*/ 5931476 h 6858000"/>
              <a:gd name="connsiteX331" fmla="*/ 5371814 w 7467600"/>
              <a:gd name="connsiteY331" fmla="*/ 5678975 h 6858000"/>
              <a:gd name="connsiteX332" fmla="*/ 4987918 w 7467600"/>
              <a:gd name="connsiteY332" fmla="*/ 5838701 h 6858000"/>
              <a:gd name="connsiteX333" fmla="*/ 4317146 w 7467600"/>
              <a:gd name="connsiteY333" fmla="*/ 6587716 h 6858000"/>
              <a:gd name="connsiteX334" fmla="*/ 4171627 w 7467600"/>
              <a:gd name="connsiteY334" fmla="*/ 6858000 h 6858000"/>
              <a:gd name="connsiteX335" fmla="*/ 4081585 w 7467600"/>
              <a:gd name="connsiteY335" fmla="*/ 6858000 h 6858000"/>
              <a:gd name="connsiteX336" fmla="*/ 4238603 w 7467600"/>
              <a:gd name="connsiteY336" fmla="*/ 6559341 h 6858000"/>
              <a:gd name="connsiteX337" fmla="*/ 4778333 w 7467600"/>
              <a:gd name="connsiteY337" fmla="*/ 5873626 h 6858000"/>
              <a:gd name="connsiteX338" fmla="*/ 5414185 w 7467600"/>
              <a:gd name="connsiteY338" fmla="*/ 5573882 h 6858000"/>
              <a:gd name="connsiteX339" fmla="*/ 5959648 w 7467600"/>
              <a:gd name="connsiteY339" fmla="*/ 4760797 h 6858000"/>
              <a:gd name="connsiteX340" fmla="*/ 5355019 w 7467600"/>
              <a:gd name="connsiteY340" fmla="*/ 4734672 h 6858000"/>
              <a:gd name="connsiteX341" fmla="*/ 5083565 w 7467600"/>
              <a:gd name="connsiteY341" fmla="*/ 5179121 h 6858000"/>
              <a:gd name="connsiteX342" fmla="*/ 4713577 w 7467600"/>
              <a:gd name="connsiteY342" fmla="*/ 5616803 h 6858000"/>
              <a:gd name="connsiteX343" fmla="*/ 3989559 w 7467600"/>
              <a:gd name="connsiteY343" fmla="*/ 6145945 h 6858000"/>
              <a:gd name="connsiteX344" fmla="*/ 3939824 w 7467600"/>
              <a:gd name="connsiteY344" fmla="*/ 6066900 h 6858000"/>
              <a:gd name="connsiteX345" fmla="*/ 4584537 w 7467600"/>
              <a:gd name="connsiteY345" fmla="*/ 5324826 h 6858000"/>
              <a:gd name="connsiteX346" fmla="*/ 5037105 w 7467600"/>
              <a:gd name="connsiteY346" fmla="*/ 5088765 h 6858000"/>
              <a:gd name="connsiteX347" fmla="*/ 5039930 w 7467600"/>
              <a:gd name="connsiteY347" fmla="*/ 5089585 h 6858000"/>
              <a:gd name="connsiteX348" fmla="*/ 5263764 w 7467600"/>
              <a:gd name="connsiteY348" fmla="*/ 4735525 h 6858000"/>
              <a:gd name="connsiteX349" fmla="*/ 4086300 w 7467600"/>
              <a:gd name="connsiteY349" fmla="*/ 4884599 h 6858000"/>
              <a:gd name="connsiteX350" fmla="*/ 4085485 w 7467600"/>
              <a:gd name="connsiteY350" fmla="*/ 4899070 h 6858000"/>
              <a:gd name="connsiteX351" fmla="*/ 3871915 w 7467600"/>
              <a:gd name="connsiteY351" fmla="*/ 5253645 h 6858000"/>
              <a:gd name="connsiteX352" fmla="*/ 3799374 w 7467600"/>
              <a:gd name="connsiteY352" fmla="*/ 5466127 h 6858000"/>
              <a:gd name="connsiteX353" fmla="*/ 3498850 w 7467600"/>
              <a:gd name="connsiteY353" fmla="*/ 6661888 h 6858000"/>
              <a:gd name="connsiteX354" fmla="*/ 3399216 w 7467600"/>
              <a:gd name="connsiteY354" fmla="*/ 6858000 h 6858000"/>
              <a:gd name="connsiteX355" fmla="*/ 3303688 w 7467600"/>
              <a:gd name="connsiteY355" fmla="*/ 6858000 h 6858000"/>
              <a:gd name="connsiteX356" fmla="*/ 3391774 w 7467600"/>
              <a:gd name="connsiteY356" fmla="*/ 6697181 h 6858000"/>
              <a:gd name="connsiteX357" fmla="*/ 3735540 w 7467600"/>
              <a:gd name="connsiteY357" fmla="*/ 5546923 h 6858000"/>
              <a:gd name="connsiteX358" fmla="*/ 3729438 w 7467600"/>
              <a:gd name="connsiteY358" fmla="*/ 5569058 h 6858000"/>
              <a:gd name="connsiteX359" fmla="*/ 3707782 w 7467600"/>
              <a:gd name="connsiteY359" fmla="*/ 5644908 h 6858000"/>
              <a:gd name="connsiteX360" fmla="*/ 3583827 w 7467600"/>
              <a:gd name="connsiteY360" fmla="*/ 6039215 h 6858000"/>
              <a:gd name="connsiteX361" fmla="*/ 3547861 w 7467600"/>
              <a:gd name="connsiteY361" fmla="*/ 6129609 h 6858000"/>
              <a:gd name="connsiteX362" fmla="*/ 3490905 w 7467600"/>
              <a:gd name="connsiteY362" fmla="*/ 6277660 h 6858000"/>
              <a:gd name="connsiteX363" fmla="*/ 3455859 w 7467600"/>
              <a:gd name="connsiteY363" fmla="*/ 6391301 h 6858000"/>
              <a:gd name="connsiteX364" fmla="*/ 3429112 w 7467600"/>
              <a:gd name="connsiteY364" fmla="*/ 6479469 h 6858000"/>
              <a:gd name="connsiteX365" fmla="*/ 3304862 w 7467600"/>
              <a:gd name="connsiteY365" fmla="*/ 6796476 h 6858000"/>
              <a:gd name="connsiteX366" fmla="*/ 3276071 w 7467600"/>
              <a:gd name="connsiteY366" fmla="*/ 6858000 h 6858000"/>
              <a:gd name="connsiteX367" fmla="*/ 3240805 w 7467600"/>
              <a:gd name="connsiteY367" fmla="*/ 6858000 h 6858000"/>
              <a:gd name="connsiteX368" fmla="*/ 3275917 w 7467600"/>
              <a:gd name="connsiteY368" fmla="*/ 6783192 h 6858000"/>
              <a:gd name="connsiteX369" fmla="*/ 3399358 w 7467600"/>
              <a:gd name="connsiteY369" fmla="*/ 6469011 h 6858000"/>
              <a:gd name="connsiteX370" fmla="*/ 3425650 w 7467600"/>
              <a:gd name="connsiteY370" fmla="*/ 6381333 h 6858000"/>
              <a:gd name="connsiteX371" fmla="*/ 3460661 w 7467600"/>
              <a:gd name="connsiteY371" fmla="*/ 6266763 h 6858000"/>
              <a:gd name="connsiteX372" fmla="*/ 3518021 w 7467600"/>
              <a:gd name="connsiteY372" fmla="*/ 6117298 h 6858000"/>
              <a:gd name="connsiteX373" fmla="*/ 3554035 w 7467600"/>
              <a:gd name="connsiteY373" fmla="*/ 6027832 h 6858000"/>
              <a:gd name="connsiteX374" fmla="*/ 3677174 w 7467600"/>
              <a:gd name="connsiteY374" fmla="*/ 5636351 h 6858000"/>
              <a:gd name="connsiteX375" fmla="*/ 3698819 w 7467600"/>
              <a:gd name="connsiteY375" fmla="*/ 5560503 h 6858000"/>
              <a:gd name="connsiteX376" fmla="*/ 3702094 w 7467600"/>
              <a:gd name="connsiteY376" fmla="*/ 5549194 h 6858000"/>
              <a:gd name="connsiteX377" fmla="*/ 3398355 w 7467600"/>
              <a:gd name="connsiteY377" fmla="*/ 6094603 h 6858000"/>
              <a:gd name="connsiteX378" fmla="*/ 3193941 w 7467600"/>
              <a:gd name="connsiteY378" fmla="*/ 6798775 h 6858000"/>
              <a:gd name="connsiteX379" fmla="*/ 3184140 w 7467600"/>
              <a:gd name="connsiteY379" fmla="*/ 6858000 h 6858000"/>
              <a:gd name="connsiteX380" fmla="*/ 3099978 w 7467600"/>
              <a:gd name="connsiteY380" fmla="*/ 6858000 h 6858000"/>
              <a:gd name="connsiteX381" fmla="*/ 3101556 w 7467600"/>
              <a:gd name="connsiteY381" fmla="*/ 6843337 h 6858000"/>
              <a:gd name="connsiteX382" fmla="*/ 3370162 w 7467600"/>
              <a:gd name="connsiteY382" fmla="*/ 5785550 h 6858000"/>
              <a:gd name="connsiteX383" fmla="*/ 3746477 w 7467600"/>
              <a:gd name="connsiteY383" fmla="*/ 5377889 h 6858000"/>
              <a:gd name="connsiteX384" fmla="*/ 3863399 w 7467600"/>
              <a:gd name="connsiteY384" fmla="*/ 5087257 h 6858000"/>
              <a:gd name="connsiteX385" fmla="*/ 3968712 w 7467600"/>
              <a:gd name="connsiteY385" fmla="*/ 4913989 h 6858000"/>
              <a:gd name="connsiteX386" fmla="*/ 2792390 w 7467600"/>
              <a:gd name="connsiteY386" fmla="*/ 5382974 h 6858000"/>
              <a:gd name="connsiteX387" fmla="*/ 2714982 w 7467600"/>
              <a:gd name="connsiteY387" fmla="*/ 5427051 h 6858000"/>
              <a:gd name="connsiteX388" fmla="*/ 2813361 w 7467600"/>
              <a:gd name="connsiteY388" fmla="*/ 6023912 h 6858000"/>
              <a:gd name="connsiteX389" fmla="*/ 2688430 w 7467600"/>
              <a:gd name="connsiteY389" fmla="*/ 6801564 h 6858000"/>
              <a:gd name="connsiteX390" fmla="*/ 2629626 w 7467600"/>
              <a:gd name="connsiteY390" fmla="*/ 6763394 h 6858000"/>
              <a:gd name="connsiteX391" fmla="*/ 2565328 w 7467600"/>
              <a:gd name="connsiteY391" fmla="*/ 5516399 h 6858000"/>
              <a:gd name="connsiteX392" fmla="*/ 1922999 w 7467600"/>
              <a:gd name="connsiteY392" fmla="*/ 5980343 h 6858000"/>
              <a:gd name="connsiteX393" fmla="*/ 1950261 w 7467600"/>
              <a:gd name="connsiteY393" fmla="*/ 6405858 h 6858000"/>
              <a:gd name="connsiteX394" fmla="*/ 2365554 w 7467600"/>
              <a:gd name="connsiteY394" fmla="*/ 6759107 h 6858000"/>
              <a:gd name="connsiteX395" fmla="*/ 2424142 w 7467600"/>
              <a:gd name="connsiteY395" fmla="*/ 6858000 h 6858000"/>
              <a:gd name="connsiteX396" fmla="*/ 2395994 w 7467600"/>
              <a:gd name="connsiteY396" fmla="*/ 6858000 h 6858000"/>
              <a:gd name="connsiteX397" fmla="*/ 2392863 w 7467600"/>
              <a:gd name="connsiteY397" fmla="*/ 6852964 h 6858000"/>
              <a:gd name="connsiteX398" fmla="*/ 2017589 w 7467600"/>
              <a:gd name="connsiteY398" fmla="*/ 6493982 h 6858000"/>
              <a:gd name="connsiteX399" fmla="*/ 2147336 w 7467600"/>
              <a:gd name="connsiteY399" fmla="*/ 6594052 h 6858000"/>
              <a:gd name="connsiteX400" fmla="*/ 2207047 w 7467600"/>
              <a:gd name="connsiteY400" fmla="*/ 6654540 h 6858000"/>
              <a:gd name="connsiteX401" fmla="*/ 2299106 w 7467600"/>
              <a:gd name="connsiteY401" fmla="*/ 6778931 h 6858000"/>
              <a:gd name="connsiteX402" fmla="*/ 2314430 w 7467600"/>
              <a:gd name="connsiteY402" fmla="*/ 6801144 h 6858000"/>
              <a:gd name="connsiteX403" fmla="*/ 2352406 w 7467600"/>
              <a:gd name="connsiteY403" fmla="*/ 6858000 h 6858000"/>
              <a:gd name="connsiteX404" fmla="*/ 2314492 w 7467600"/>
              <a:gd name="connsiteY404" fmla="*/ 6858000 h 6858000"/>
              <a:gd name="connsiteX405" fmla="*/ 2288095 w 7467600"/>
              <a:gd name="connsiteY405" fmla="*/ 6818030 h 6858000"/>
              <a:gd name="connsiteX406" fmla="*/ 2272768 w 7467600"/>
              <a:gd name="connsiteY406" fmla="*/ 6795822 h 6858000"/>
              <a:gd name="connsiteX407" fmla="*/ 2182715 w 7467600"/>
              <a:gd name="connsiteY407" fmla="*/ 6675071 h 6858000"/>
              <a:gd name="connsiteX408" fmla="*/ 2032061 w 7467600"/>
              <a:gd name="connsiteY408" fmla="*/ 6541380 h 6858000"/>
              <a:gd name="connsiteX409" fmla="*/ 2257220 w 7467600"/>
              <a:gd name="connsiteY409" fmla="*/ 6826257 h 6858000"/>
              <a:gd name="connsiteX410" fmla="*/ 2281324 w 7467600"/>
              <a:gd name="connsiteY410" fmla="*/ 6858000 h 6858000"/>
              <a:gd name="connsiteX411" fmla="*/ 2242860 w 7467600"/>
              <a:gd name="connsiteY411" fmla="*/ 6858000 h 6858000"/>
              <a:gd name="connsiteX412" fmla="*/ 2232818 w 7467600"/>
              <a:gd name="connsiteY412" fmla="*/ 6844926 h 6858000"/>
              <a:gd name="connsiteX413" fmla="*/ 1990172 w 7467600"/>
              <a:gd name="connsiteY413" fmla="*/ 6542121 h 6858000"/>
              <a:gd name="connsiteX414" fmla="*/ 2124090 w 7467600"/>
              <a:gd name="connsiteY414" fmla="*/ 6761017 h 6858000"/>
              <a:gd name="connsiteX415" fmla="*/ 2200380 w 7467600"/>
              <a:gd name="connsiteY415" fmla="*/ 6858000 h 6858000"/>
              <a:gd name="connsiteX416" fmla="*/ 2147507 w 7467600"/>
              <a:gd name="connsiteY416" fmla="*/ 6858000 h 6858000"/>
              <a:gd name="connsiteX417" fmla="*/ 2070668 w 7467600"/>
              <a:gd name="connsiteY417" fmla="*/ 6761520 h 6858000"/>
              <a:gd name="connsiteX418" fmla="*/ 1975142 w 7467600"/>
              <a:gd name="connsiteY418" fmla="*/ 6585570 h 6858000"/>
              <a:gd name="connsiteX419" fmla="*/ 2050035 w 7467600"/>
              <a:gd name="connsiteY419" fmla="*/ 6813345 h 6858000"/>
              <a:gd name="connsiteX420" fmla="*/ 2063025 w 7467600"/>
              <a:gd name="connsiteY420" fmla="*/ 6858000 h 6858000"/>
              <a:gd name="connsiteX421" fmla="*/ 2021675 w 7467600"/>
              <a:gd name="connsiteY421" fmla="*/ 6858000 h 6858000"/>
              <a:gd name="connsiteX422" fmla="*/ 2019308 w 7467600"/>
              <a:gd name="connsiteY422" fmla="*/ 6847118 h 6858000"/>
              <a:gd name="connsiteX423" fmla="*/ 1938835 w 7467600"/>
              <a:gd name="connsiteY423" fmla="*/ 6551160 h 6858000"/>
              <a:gd name="connsiteX424" fmla="*/ 1953230 w 7467600"/>
              <a:gd name="connsiteY424" fmla="*/ 6759699 h 6858000"/>
              <a:gd name="connsiteX425" fmla="*/ 1956763 w 7467600"/>
              <a:gd name="connsiteY425" fmla="*/ 6778191 h 6858000"/>
              <a:gd name="connsiteX426" fmla="*/ 1967925 w 7467600"/>
              <a:gd name="connsiteY426" fmla="*/ 6858000 h 6858000"/>
              <a:gd name="connsiteX427" fmla="*/ 1936622 w 7467600"/>
              <a:gd name="connsiteY427" fmla="*/ 6858000 h 6858000"/>
              <a:gd name="connsiteX428" fmla="*/ 1926261 w 7467600"/>
              <a:gd name="connsiteY428" fmla="*/ 6784064 h 6858000"/>
              <a:gd name="connsiteX429" fmla="*/ 1922724 w 7467600"/>
              <a:gd name="connsiteY429" fmla="*/ 6765577 h 6858000"/>
              <a:gd name="connsiteX430" fmla="*/ 1904650 w 7467600"/>
              <a:gd name="connsiteY430" fmla="*/ 6639616 h 6858000"/>
              <a:gd name="connsiteX431" fmla="*/ 1885273 w 7467600"/>
              <a:gd name="connsiteY431" fmla="*/ 6858000 h 6858000"/>
              <a:gd name="connsiteX432" fmla="*/ 1854363 w 7467600"/>
              <a:gd name="connsiteY432" fmla="*/ 6858000 h 6858000"/>
              <a:gd name="connsiteX433" fmla="*/ 1880391 w 7467600"/>
              <a:gd name="connsiteY433" fmla="*/ 6603796 h 6858000"/>
              <a:gd name="connsiteX434" fmla="*/ 1818273 w 7467600"/>
              <a:gd name="connsiteY434" fmla="*/ 6715729 h 6858000"/>
              <a:gd name="connsiteX435" fmla="*/ 1794691 w 7467600"/>
              <a:gd name="connsiteY435" fmla="*/ 6843239 h 6858000"/>
              <a:gd name="connsiteX436" fmla="*/ 1794914 w 7467600"/>
              <a:gd name="connsiteY436" fmla="*/ 6858000 h 6858000"/>
              <a:gd name="connsiteX437" fmla="*/ 1746128 w 7467600"/>
              <a:gd name="connsiteY437" fmla="*/ 6858000 h 6858000"/>
              <a:gd name="connsiteX438" fmla="*/ 1753934 w 7467600"/>
              <a:gd name="connsiteY438" fmla="*/ 6724796 h 6858000"/>
              <a:gd name="connsiteX439" fmla="*/ 1792053 w 7467600"/>
              <a:gd name="connsiteY439" fmla="*/ 6572396 h 6858000"/>
              <a:gd name="connsiteX440" fmla="*/ 1862248 w 7467600"/>
              <a:gd name="connsiteY440" fmla="*/ 6266397 h 6858000"/>
              <a:gd name="connsiteX441" fmla="*/ 1862250 w 7467600"/>
              <a:gd name="connsiteY441" fmla="*/ 6033531 h 6858000"/>
              <a:gd name="connsiteX442" fmla="*/ 1211999 w 7467600"/>
              <a:gd name="connsiteY442" fmla="*/ 6683610 h 6858000"/>
              <a:gd name="connsiteX443" fmla="*/ 1213266 w 7467600"/>
              <a:gd name="connsiteY443" fmla="*/ 6691947 h 6858000"/>
              <a:gd name="connsiteX444" fmla="*/ 1203370 w 7467600"/>
              <a:gd name="connsiteY444" fmla="*/ 6850676 h 6858000"/>
              <a:gd name="connsiteX445" fmla="*/ 1203671 w 7467600"/>
              <a:gd name="connsiteY445" fmla="*/ 6858000 h 6858000"/>
              <a:gd name="connsiteX446" fmla="*/ 1143180 w 7467600"/>
              <a:gd name="connsiteY446" fmla="*/ 6858000 h 6858000"/>
              <a:gd name="connsiteX447" fmla="*/ 1142176 w 7467600"/>
              <a:gd name="connsiteY447" fmla="*/ 6766045 h 6858000"/>
              <a:gd name="connsiteX448" fmla="*/ 1067484 w 7467600"/>
              <a:gd name="connsiteY448" fmla="*/ 6858000 h 6858000"/>
              <a:gd name="connsiteX449" fmla="*/ 953928 w 7467600"/>
              <a:gd name="connsiteY449" fmla="*/ 6858000 h 6858000"/>
              <a:gd name="connsiteX450" fmla="*/ 959715 w 7467600"/>
              <a:gd name="connsiteY450" fmla="*/ 6850185 h 6858000"/>
              <a:gd name="connsiteX451" fmla="*/ 1483788 w 7467600"/>
              <a:gd name="connsiteY451" fmla="*/ 6259174 h 6858000"/>
              <a:gd name="connsiteX452" fmla="*/ 1100671 w 7467600"/>
              <a:gd name="connsiteY452" fmla="*/ 6252137 h 6858000"/>
              <a:gd name="connsiteX453" fmla="*/ 1090144 w 7467600"/>
              <a:gd name="connsiteY453" fmla="*/ 6256748 h 6858000"/>
              <a:gd name="connsiteX454" fmla="*/ 1095872 w 7467600"/>
              <a:gd name="connsiteY454" fmla="*/ 6271892 h 6858000"/>
              <a:gd name="connsiteX455" fmla="*/ 262785 w 7467600"/>
              <a:gd name="connsiteY455" fmla="*/ 6845450 h 6858000"/>
              <a:gd name="connsiteX456" fmla="*/ 209968 w 7467600"/>
              <a:gd name="connsiteY456" fmla="*/ 6770713 h 6858000"/>
              <a:gd name="connsiteX457" fmla="*/ 873460 w 7467600"/>
              <a:gd name="connsiteY457" fmla="*/ 6253768 h 6858000"/>
              <a:gd name="connsiteX458" fmla="*/ 192686 w 7467600"/>
              <a:gd name="connsiteY458" fmla="*/ 5849257 h 6858000"/>
              <a:gd name="connsiteX459" fmla="*/ 4696 w 7467600"/>
              <a:gd name="connsiteY459" fmla="*/ 5697668 h 6858000"/>
              <a:gd name="connsiteX460" fmla="*/ 0 w 7467600"/>
              <a:gd name="connsiteY460" fmla="*/ 5689984 h 6858000"/>
              <a:gd name="connsiteX461" fmla="*/ 0 w 7467600"/>
              <a:gd name="connsiteY461" fmla="*/ 5513472 h 6858000"/>
              <a:gd name="connsiteX462" fmla="*/ 174101 w 7467600"/>
              <a:gd name="connsiteY462" fmla="*/ 5620277 h 6858000"/>
              <a:gd name="connsiteX463" fmla="*/ 891800 w 7467600"/>
              <a:gd name="connsiteY463" fmla="*/ 6036935 h 6858000"/>
              <a:gd name="connsiteX464" fmla="*/ 1072219 w 7467600"/>
              <a:gd name="connsiteY464" fmla="*/ 6169443 h 6858000"/>
              <a:gd name="connsiteX465" fmla="*/ 1074117 w 7467600"/>
              <a:gd name="connsiteY465" fmla="*/ 6170301 h 6858000"/>
              <a:gd name="connsiteX466" fmla="*/ 1083114 w 7467600"/>
              <a:gd name="connsiteY466" fmla="*/ 6174131 h 6858000"/>
              <a:gd name="connsiteX467" fmla="*/ 1543010 w 7467600"/>
              <a:gd name="connsiteY467" fmla="*/ 6191140 h 6858000"/>
              <a:gd name="connsiteX468" fmla="*/ 1551080 w 7467600"/>
              <a:gd name="connsiteY468" fmla="*/ 6195006 h 6858000"/>
              <a:gd name="connsiteX469" fmla="*/ 2345443 w 7467600"/>
              <a:gd name="connsiteY469" fmla="*/ 5549882 h 6858000"/>
              <a:gd name="connsiteX470" fmla="*/ 1721499 w 7467600"/>
              <a:gd name="connsiteY470" fmla="*/ 5599969 h 6858000"/>
              <a:gd name="connsiteX471" fmla="*/ 767716 w 7467600"/>
              <a:gd name="connsiteY471" fmla="*/ 5472768 h 6858000"/>
              <a:gd name="connsiteX472" fmla="*/ 722147 w 7467600"/>
              <a:gd name="connsiteY472" fmla="*/ 5393091 h 6858000"/>
              <a:gd name="connsiteX473" fmla="*/ 1485552 w 7467600"/>
              <a:gd name="connsiteY473" fmla="*/ 5313202 h 6858000"/>
              <a:gd name="connsiteX474" fmla="*/ 2143004 w 7467600"/>
              <a:gd name="connsiteY474" fmla="*/ 5402420 h 6858000"/>
              <a:gd name="connsiteX475" fmla="*/ 1933391 w 7467600"/>
              <a:gd name="connsiteY475" fmla="*/ 5156971 h 6858000"/>
              <a:gd name="connsiteX476" fmla="*/ 1827118 w 7467600"/>
              <a:gd name="connsiteY476" fmla="*/ 4968410 h 6858000"/>
              <a:gd name="connsiteX477" fmla="*/ 1837349 w 7467600"/>
              <a:gd name="connsiteY477" fmla="*/ 4956357 h 6858000"/>
              <a:gd name="connsiteX478" fmla="*/ 2162835 w 7467600"/>
              <a:gd name="connsiteY478" fmla="*/ 5187853 h 6858000"/>
              <a:gd name="connsiteX479" fmla="*/ 2257167 w 7467600"/>
              <a:gd name="connsiteY479" fmla="*/ 5462123 h 6858000"/>
              <a:gd name="connsiteX480" fmla="*/ 2261598 w 7467600"/>
              <a:gd name="connsiteY480" fmla="*/ 5467998 h 6858000"/>
              <a:gd name="connsiteX481" fmla="*/ 2437177 w 7467600"/>
              <a:gd name="connsiteY481" fmla="*/ 5479608 h 6858000"/>
              <a:gd name="connsiteX482" fmla="*/ 2445247 w 7467600"/>
              <a:gd name="connsiteY482" fmla="*/ 5483476 h 6858000"/>
              <a:gd name="connsiteX483" fmla="*/ 2743626 w 7467600"/>
              <a:gd name="connsiteY483" fmla="*/ 5304819 h 6858000"/>
              <a:gd name="connsiteX484" fmla="*/ 3048102 w 7467600"/>
              <a:gd name="connsiteY484" fmla="*/ 5150595 h 6858000"/>
              <a:gd name="connsiteX485" fmla="*/ 1799414 w 7467600"/>
              <a:gd name="connsiteY485" fmla="*/ 4694732 h 6858000"/>
              <a:gd name="connsiteX486" fmla="*/ 1771735 w 7467600"/>
              <a:gd name="connsiteY486" fmla="*/ 4619929 h 6858000"/>
              <a:gd name="connsiteX487" fmla="*/ 3104273 w 7467600"/>
              <a:gd name="connsiteY487" fmla="*/ 5076159 h 6858000"/>
              <a:gd name="connsiteX488" fmla="*/ 3113245 w 7467600"/>
              <a:gd name="connsiteY488" fmla="*/ 5090705 h 6858000"/>
              <a:gd name="connsiteX489" fmla="*/ 3126294 w 7467600"/>
              <a:gd name="connsiteY489" fmla="*/ 5114400 h 6858000"/>
              <a:gd name="connsiteX490" fmla="*/ 3937433 w 7467600"/>
              <a:gd name="connsiteY490" fmla="*/ 4830473 h 6858000"/>
              <a:gd name="connsiteX491" fmla="*/ 3590475 w 7467600"/>
              <a:gd name="connsiteY491" fmla="*/ 4597974 h 6858000"/>
              <a:gd name="connsiteX492" fmla="*/ 3100264 w 7467600"/>
              <a:gd name="connsiteY492" fmla="*/ 4579845 h 6858000"/>
              <a:gd name="connsiteX493" fmla="*/ 2183576 w 7467600"/>
              <a:gd name="connsiteY493" fmla="*/ 4227150 h 6858000"/>
              <a:gd name="connsiteX494" fmla="*/ 2151029 w 7467600"/>
              <a:gd name="connsiteY494" fmla="*/ 4146947 h 6858000"/>
              <a:gd name="connsiteX495" fmla="*/ 3563434 w 7467600"/>
              <a:gd name="connsiteY495" fmla="*/ 4469115 h 6858000"/>
              <a:gd name="connsiteX496" fmla="*/ 3177952 w 7467600"/>
              <a:gd name="connsiteY496" fmla="*/ 3657386 h 6858000"/>
              <a:gd name="connsiteX497" fmla="*/ 3189263 w 7467600"/>
              <a:gd name="connsiteY497" fmla="*/ 3625726 h 6858000"/>
              <a:gd name="connsiteX498" fmla="*/ 3560912 w 7467600"/>
              <a:gd name="connsiteY498" fmla="*/ 4079863 h 6858000"/>
              <a:gd name="connsiteX499" fmla="*/ 3626636 w 7467600"/>
              <a:gd name="connsiteY499" fmla="*/ 4512230 h 6858000"/>
              <a:gd name="connsiteX500" fmla="*/ 3653088 w 7467600"/>
              <a:gd name="connsiteY500" fmla="*/ 4521417 h 6858000"/>
              <a:gd name="connsiteX501" fmla="*/ 3988128 w 7467600"/>
              <a:gd name="connsiteY501" fmla="*/ 4817267 h 6858000"/>
              <a:gd name="connsiteX502" fmla="*/ 4830582 w 7467600"/>
              <a:gd name="connsiteY502" fmla="*/ 4676000 h 6858000"/>
              <a:gd name="connsiteX503" fmla="*/ 4830100 w 7467600"/>
              <a:gd name="connsiteY503" fmla="*/ 4675554 h 6858000"/>
              <a:gd name="connsiteX504" fmla="*/ 4036318 w 7467600"/>
              <a:gd name="connsiteY504" fmla="*/ 4147013 h 6858000"/>
              <a:gd name="connsiteX505" fmla="*/ 3432098 w 7467600"/>
              <a:gd name="connsiteY505" fmla="*/ 3537312 h 6858000"/>
              <a:gd name="connsiteX506" fmla="*/ 3446761 w 7467600"/>
              <a:gd name="connsiteY506" fmla="*/ 3461278 h 6858000"/>
              <a:gd name="connsiteX507" fmla="*/ 4419733 w 7467600"/>
              <a:gd name="connsiteY507" fmla="*/ 3963555 h 6858000"/>
              <a:gd name="connsiteX508" fmla="*/ 4781371 w 7467600"/>
              <a:gd name="connsiteY508" fmla="*/ 4458604 h 6858000"/>
              <a:gd name="connsiteX509" fmla="*/ 4780440 w 7467600"/>
              <a:gd name="connsiteY509" fmla="*/ 4470290 h 6858000"/>
              <a:gd name="connsiteX510" fmla="*/ 4898954 w 7467600"/>
              <a:gd name="connsiteY510" fmla="*/ 4662092 h 6858000"/>
              <a:gd name="connsiteX511" fmla="*/ 4900699 w 7467600"/>
              <a:gd name="connsiteY511" fmla="*/ 4670867 h 6858000"/>
              <a:gd name="connsiteX512" fmla="*/ 5714511 w 7467600"/>
              <a:gd name="connsiteY512" fmla="*/ 4663483 h 6858000"/>
              <a:gd name="connsiteX513" fmla="*/ 5464793 w 7467600"/>
              <a:gd name="connsiteY513" fmla="*/ 4393556 h 6858000"/>
              <a:gd name="connsiteX514" fmla="*/ 5461897 w 7467600"/>
              <a:gd name="connsiteY514" fmla="*/ 4390879 h 6858000"/>
              <a:gd name="connsiteX515" fmla="*/ 4294126 w 7467600"/>
              <a:gd name="connsiteY515" fmla="*/ 3303048 h 6858000"/>
              <a:gd name="connsiteX516" fmla="*/ 4305321 w 7467600"/>
              <a:gd name="connsiteY516" fmla="*/ 3256953 h 6858000"/>
              <a:gd name="connsiteX517" fmla="*/ 4949299 w 7467600"/>
              <a:gd name="connsiteY517" fmla="*/ 3766336 h 6858000"/>
              <a:gd name="connsiteX518" fmla="*/ 5291452 w 7467600"/>
              <a:gd name="connsiteY518" fmla="*/ 4076801 h 6858000"/>
              <a:gd name="connsiteX519" fmla="*/ 5434998 w 7467600"/>
              <a:gd name="connsiteY519" fmla="*/ 4254100 h 6858000"/>
              <a:gd name="connsiteX520" fmla="*/ 5351015 w 7467600"/>
              <a:gd name="connsiteY520" fmla="*/ 3760989 h 6858000"/>
              <a:gd name="connsiteX521" fmla="*/ 5413780 w 7467600"/>
              <a:gd name="connsiteY521" fmla="*/ 2966265 h 6858000"/>
              <a:gd name="connsiteX522" fmla="*/ 5425627 w 7467600"/>
              <a:gd name="connsiteY522" fmla="*/ 2954192 h 6858000"/>
              <a:gd name="connsiteX523" fmla="*/ 6604735 w 7467600"/>
              <a:gd name="connsiteY523" fmla="*/ 2041381 h 6858000"/>
              <a:gd name="connsiteX524" fmla="*/ 7204487 w 7467600"/>
              <a:gd name="connsiteY524" fmla="*/ 2742112 h 6858000"/>
              <a:gd name="connsiteX525" fmla="*/ 7131592 w 7467600"/>
              <a:gd name="connsiteY525" fmla="*/ 2672096 h 6858000"/>
              <a:gd name="connsiteX526" fmla="*/ 6996344 w 7467600"/>
              <a:gd name="connsiteY526" fmla="*/ 2518310 h 6858000"/>
              <a:gd name="connsiteX527" fmla="*/ 6735495 w 7467600"/>
              <a:gd name="connsiteY527" fmla="*/ 2196890 h 6858000"/>
              <a:gd name="connsiteX528" fmla="*/ 6721901 w 7467600"/>
              <a:gd name="connsiteY528" fmla="*/ 2179274 h 6858000"/>
              <a:gd name="connsiteX529" fmla="*/ 6604735 w 7467600"/>
              <a:gd name="connsiteY529" fmla="*/ 2041381 h 6858000"/>
              <a:gd name="connsiteX530" fmla="*/ 6591670 w 7467600"/>
              <a:gd name="connsiteY530" fmla="*/ 1988277 h 6858000"/>
              <a:gd name="connsiteX531" fmla="*/ 6747349 w 7467600"/>
              <a:gd name="connsiteY531" fmla="*/ 2160069 h 6858000"/>
              <a:gd name="connsiteX532" fmla="*/ 6760943 w 7467600"/>
              <a:gd name="connsiteY532" fmla="*/ 2177686 h 6858000"/>
              <a:gd name="connsiteX533" fmla="*/ 7021065 w 7467600"/>
              <a:gd name="connsiteY533" fmla="*/ 2498102 h 6858000"/>
              <a:gd name="connsiteX534" fmla="*/ 7155223 w 7467600"/>
              <a:gd name="connsiteY534" fmla="*/ 2650386 h 6858000"/>
              <a:gd name="connsiteX535" fmla="*/ 7203167 w 7467600"/>
              <a:gd name="connsiteY535" fmla="*/ 2697288 h 6858000"/>
              <a:gd name="connsiteX536" fmla="*/ 6937703 w 7467600"/>
              <a:gd name="connsiteY536" fmla="*/ 2321981 h 6858000"/>
              <a:gd name="connsiteX537" fmla="*/ 6591670 w 7467600"/>
              <a:gd name="connsiteY537" fmla="*/ 1988277 h 6858000"/>
              <a:gd name="connsiteX538" fmla="*/ 5798671 w 7467600"/>
              <a:gd name="connsiteY538" fmla="*/ 1981601 h 6858000"/>
              <a:gd name="connsiteX539" fmla="*/ 5754709 w 7467600"/>
              <a:gd name="connsiteY539" fmla="*/ 2071454 h 6858000"/>
              <a:gd name="connsiteX540" fmla="*/ 5763044 w 7467600"/>
              <a:gd name="connsiteY540" fmla="*/ 2842206 h 6858000"/>
              <a:gd name="connsiteX541" fmla="*/ 5764974 w 7467600"/>
              <a:gd name="connsiteY541" fmla="*/ 2799609 h 6858000"/>
              <a:gd name="connsiteX542" fmla="*/ 5767665 w 7467600"/>
              <a:gd name="connsiteY542" fmla="*/ 2666409 h 6858000"/>
              <a:gd name="connsiteX543" fmla="*/ 5763055 w 7467600"/>
              <a:gd name="connsiteY543" fmla="*/ 2579705 h 6858000"/>
              <a:gd name="connsiteX544" fmla="*/ 5758079 w 7467600"/>
              <a:gd name="connsiteY544" fmla="*/ 2492508 h 6858000"/>
              <a:gd name="connsiteX545" fmla="*/ 5779325 w 7467600"/>
              <a:gd name="connsiteY545" fmla="*/ 2197069 h 6858000"/>
              <a:gd name="connsiteX546" fmla="*/ 5798671 w 7467600"/>
              <a:gd name="connsiteY546" fmla="*/ 1981601 h 6858000"/>
              <a:gd name="connsiteX547" fmla="*/ 5829202 w 7467600"/>
              <a:gd name="connsiteY547" fmla="*/ 1971679 h 6858000"/>
              <a:gd name="connsiteX548" fmla="*/ 5809558 w 7467600"/>
              <a:gd name="connsiteY548" fmla="*/ 2198043 h 6858000"/>
              <a:gd name="connsiteX549" fmla="*/ 5788653 w 7467600"/>
              <a:gd name="connsiteY549" fmla="*/ 2489430 h 6858000"/>
              <a:gd name="connsiteX550" fmla="*/ 5793439 w 7467600"/>
              <a:gd name="connsiteY550" fmla="*/ 2575235 h 6858000"/>
              <a:gd name="connsiteX551" fmla="*/ 5796837 w 7467600"/>
              <a:gd name="connsiteY551" fmla="*/ 2637633 h 6858000"/>
              <a:gd name="connsiteX552" fmla="*/ 5818614 w 7467600"/>
              <a:gd name="connsiteY552" fmla="*/ 2473055 h 6858000"/>
              <a:gd name="connsiteX553" fmla="*/ 5829202 w 7467600"/>
              <a:gd name="connsiteY553" fmla="*/ 1971679 h 6858000"/>
              <a:gd name="connsiteX554" fmla="*/ 5911389 w 7467600"/>
              <a:gd name="connsiteY554" fmla="*/ 1898371 h 6858000"/>
              <a:gd name="connsiteX555" fmla="*/ 6237627 w 7467600"/>
              <a:gd name="connsiteY555" fmla="*/ 2231921 h 6858000"/>
              <a:gd name="connsiteX556" fmla="*/ 5911389 w 7467600"/>
              <a:gd name="connsiteY556" fmla="*/ 1898371 h 6858000"/>
              <a:gd name="connsiteX557" fmla="*/ 6944437 w 7467600"/>
              <a:gd name="connsiteY557" fmla="*/ 1575402 h 6858000"/>
              <a:gd name="connsiteX558" fmla="*/ 6304730 w 7467600"/>
              <a:gd name="connsiteY558" fmla="*/ 1766654 h 6858000"/>
              <a:gd name="connsiteX559" fmla="*/ 6944437 w 7467600"/>
              <a:gd name="connsiteY559" fmla="*/ 1575402 h 6858000"/>
              <a:gd name="connsiteX560" fmla="*/ 7019523 w 7467600"/>
              <a:gd name="connsiteY560" fmla="*/ 1519450 h 6858000"/>
              <a:gd name="connsiteX561" fmla="*/ 6298091 w 7467600"/>
              <a:gd name="connsiteY561" fmla="*/ 1737122 h 6858000"/>
              <a:gd name="connsiteX562" fmla="*/ 7019523 w 7467600"/>
              <a:gd name="connsiteY562" fmla="*/ 1519450 h 6858000"/>
              <a:gd name="connsiteX563" fmla="*/ 2399523 w 7467600"/>
              <a:gd name="connsiteY563" fmla="*/ 1428234 h 6858000"/>
              <a:gd name="connsiteX564" fmla="*/ 2224982 w 7467600"/>
              <a:gd name="connsiteY564" fmla="*/ 1826201 h 6858000"/>
              <a:gd name="connsiteX565" fmla="*/ 2096099 w 7467600"/>
              <a:gd name="connsiteY565" fmla="*/ 2345900 h 6858000"/>
              <a:gd name="connsiteX566" fmla="*/ 2283317 w 7467600"/>
              <a:gd name="connsiteY566" fmla="*/ 1796925 h 6858000"/>
              <a:gd name="connsiteX567" fmla="*/ 2399523 w 7467600"/>
              <a:gd name="connsiteY567" fmla="*/ 1428234 h 6858000"/>
              <a:gd name="connsiteX568" fmla="*/ 2448558 w 7467600"/>
              <a:gd name="connsiteY568" fmla="*/ 1373435 h 6858000"/>
              <a:gd name="connsiteX569" fmla="*/ 2312521 w 7467600"/>
              <a:gd name="connsiteY569" fmla="*/ 1806140 h 6858000"/>
              <a:gd name="connsiteX570" fmla="*/ 2127533 w 7467600"/>
              <a:gd name="connsiteY570" fmla="*/ 2348380 h 6858000"/>
              <a:gd name="connsiteX571" fmla="*/ 2358080 w 7467600"/>
              <a:gd name="connsiteY571" fmla="*/ 1866134 h 6858000"/>
              <a:gd name="connsiteX572" fmla="*/ 2407436 w 7467600"/>
              <a:gd name="connsiteY572" fmla="*/ 1651070 h 6858000"/>
              <a:gd name="connsiteX573" fmla="*/ 2448558 w 7467600"/>
              <a:gd name="connsiteY573" fmla="*/ 1373435 h 6858000"/>
              <a:gd name="connsiteX574" fmla="*/ 278707 w 7467600"/>
              <a:gd name="connsiteY574" fmla="*/ 1352270 h 6858000"/>
              <a:gd name="connsiteX575" fmla="*/ 321570 w 7467600"/>
              <a:gd name="connsiteY575" fmla="*/ 1861610 h 6858000"/>
              <a:gd name="connsiteX576" fmla="*/ 294281 w 7467600"/>
              <a:gd name="connsiteY576" fmla="*/ 1440658 h 6858000"/>
              <a:gd name="connsiteX577" fmla="*/ 278707 w 7467600"/>
              <a:gd name="connsiteY577" fmla="*/ 1352270 h 6858000"/>
              <a:gd name="connsiteX578" fmla="*/ 1423821 w 7467600"/>
              <a:gd name="connsiteY578" fmla="*/ 1351958 h 6858000"/>
              <a:gd name="connsiteX579" fmla="*/ 1638521 w 7467600"/>
              <a:gd name="connsiteY579" fmla="*/ 1908470 h 6858000"/>
              <a:gd name="connsiteX580" fmla="*/ 1754199 w 7467600"/>
              <a:gd name="connsiteY580" fmla="*/ 2149284 h 6858000"/>
              <a:gd name="connsiteX581" fmla="*/ 1908359 w 7467600"/>
              <a:gd name="connsiteY581" fmla="*/ 2364988 h 6858000"/>
              <a:gd name="connsiteX582" fmla="*/ 1647661 w 7467600"/>
              <a:gd name="connsiteY582" fmla="*/ 1825945 h 6858000"/>
              <a:gd name="connsiteX583" fmla="*/ 1423821 w 7467600"/>
              <a:gd name="connsiteY583" fmla="*/ 1351958 h 6858000"/>
              <a:gd name="connsiteX584" fmla="*/ 1431890 w 7467600"/>
              <a:gd name="connsiteY584" fmla="*/ 1306475 h 6858000"/>
              <a:gd name="connsiteX585" fmla="*/ 1507597 w 7467600"/>
              <a:gd name="connsiteY585" fmla="*/ 1446132 h 6858000"/>
              <a:gd name="connsiteX586" fmla="*/ 1674586 w 7467600"/>
              <a:gd name="connsiteY586" fmla="*/ 1813832 h 6858000"/>
              <a:gd name="connsiteX587" fmla="*/ 1815950 w 7467600"/>
              <a:gd name="connsiteY587" fmla="*/ 2128564 h 6858000"/>
              <a:gd name="connsiteX588" fmla="*/ 1984242 w 7467600"/>
              <a:gd name="connsiteY588" fmla="*/ 2430829 h 6858000"/>
              <a:gd name="connsiteX589" fmla="*/ 2014023 w 7467600"/>
              <a:gd name="connsiteY589" fmla="*/ 2450995 h 6858000"/>
              <a:gd name="connsiteX590" fmla="*/ 1747337 w 7467600"/>
              <a:gd name="connsiteY590" fmla="*/ 1855264 h 6858000"/>
              <a:gd name="connsiteX591" fmla="*/ 1533749 w 7467600"/>
              <a:gd name="connsiteY591" fmla="*/ 1478656 h 6858000"/>
              <a:gd name="connsiteX592" fmla="*/ 1431890 w 7467600"/>
              <a:gd name="connsiteY592" fmla="*/ 1306475 h 6858000"/>
              <a:gd name="connsiteX593" fmla="*/ 5052692 w 7467600"/>
              <a:gd name="connsiteY593" fmla="*/ 1292994 h 6858000"/>
              <a:gd name="connsiteX594" fmla="*/ 5200661 w 7467600"/>
              <a:gd name="connsiteY594" fmla="*/ 1635186 h 6858000"/>
              <a:gd name="connsiteX595" fmla="*/ 5297138 w 7467600"/>
              <a:gd name="connsiteY595" fmla="*/ 1906351 h 6858000"/>
              <a:gd name="connsiteX596" fmla="*/ 5052692 w 7467600"/>
              <a:gd name="connsiteY596" fmla="*/ 1292994 h 6858000"/>
              <a:gd name="connsiteX597" fmla="*/ 5009948 w 7467600"/>
              <a:gd name="connsiteY597" fmla="*/ 1273619 h 6858000"/>
              <a:gd name="connsiteX598" fmla="*/ 5121777 w 7467600"/>
              <a:gd name="connsiteY598" fmla="*/ 1654213 h 6858000"/>
              <a:gd name="connsiteX599" fmla="*/ 5293545 w 7467600"/>
              <a:gd name="connsiteY599" fmla="*/ 2072247 h 6858000"/>
              <a:gd name="connsiteX600" fmla="*/ 5294042 w 7467600"/>
              <a:gd name="connsiteY600" fmla="*/ 2065019 h 6858000"/>
              <a:gd name="connsiteX601" fmla="*/ 5171936 w 7467600"/>
              <a:gd name="connsiteY601" fmla="*/ 1647613 h 6858000"/>
              <a:gd name="connsiteX602" fmla="*/ 5009948 w 7467600"/>
              <a:gd name="connsiteY602" fmla="*/ 1273619 h 6858000"/>
              <a:gd name="connsiteX603" fmla="*/ 655236 w 7467600"/>
              <a:gd name="connsiteY603" fmla="*/ 1268632 h 6858000"/>
              <a:gd name="connsiteX604" fmla="*/ 839521 w 7467600"/>
              <a:gd name="connsiteY604" fmla="*/ 1685315 h 6858000"/>
              <a:gd name="connsiteX605" fmla="*/ 1109416 w 7467600"/>
              <a:gd name="connsiteY605" fmla="*/ 2061663 h 6858000"/>
              <a:gd name="connsiteX606" fmla="*/ 1298300 w 7467600"/>
              <a:gd name="connsiteY606" fmla="*/ 2247742 h 6858000"/>
              <a:gd name="connsiteX607" fmla="*/ 1125871 w 7467600"/>
              <a:gd name="connsiteY607" fmla="*/ 1989513 h 6858000"/>
              <a:gd name="connsiteX608" fmla="*/ 981574 w 7467600"/>
              <a:gd name="connsiteY608" fmla="*/ 1783157 h 6858000"/>
              <a:gd name="connsiteX609" fmla="*/ 922198 w 7467600"/>
              <a:gd name="connsiteY609" fmla="*/ 1677437 h 6858000"/>
              <a:gd name="connsiteX610" fmla="*/ 869293 w 7467600"/>
              <a:gd name="connsiteY610" fmla="*/ 1583214 h 6858000"/>
              <a:gd name="connsiteX611" fmla="*/ 751431 w 7467600"/>
              <a:gd name="connsiteY611" fmla="*/ 1405731 h 6858000"/>
              <a:gd name="connsiteX612" fmla="*/ 655236 w 7467600"/>
              <a:gd name="connsiteY612" fmla="*/ 1268632 h 6858000"/>
              <a:gd name="connsiteX613" fmla="*/ 6516292 w 7467600"/>
              <a:gd name="connsiteY613" fmla="*/ 1263064 h 6858000"/>
              <a:gd name="connsiteX614" fmla="*/ 5736320 w 7467600"/>
              <a:gd name="connsiteY614" fmla="*/ 1501803 h 6858000"/>
              <a:gd name="connsiteX615" fmla="*/ 6516292 w 7467600"/>
              <a:gd name="connsiteY615" fmla="*/ 1263064 h 6858000"/>
              <a:gd name="connsiteX616" fmla="*/ 291466 w 7467600"/>
              <a:gd name="connsiteY616" fmla="*/ 1250369 h 6858000"/>
              <a:gd name="connsiteX617" fmla="*/ 323180 w 7467600"/>
              <a:gd name="connsiteY617" fmla="*/ 1435283 h 6858000"/>
              <a:gd name="connsiteX618" fmla="*/ 349381 w 7467600"/>
              <a:gd name="connsiteY618" fmla="*/ 1875041 h 6858000"/>
              <a:gd name="connsiteX619" fmla="*/ 374363 w 7467600"/>
              <a:gd name="connsiteY619" fmla="*/ 1506494 h 6858000"/>
              <a:gd name="connsiteX620" fmla="*/ 302168 w 7467600"/>
              <a:gd name="connsiteY620" fmla="*/ 1274495 h 6858000"/>
              <a:gd name="connsiteX621" fmla="*/ 291466 w 7467600"/>
              <a:gd name="connsiteY621" fmla="*/ 1250369 h 6858000"/>
              <a:gd name="connsiteX622" fmla="*/ 678222 w 7467600"/>
              <a:gd name="connsiteY622" fmla="*/ 1248670 h 6858000"/>
              <a:gd name="connsiteX623" fmla="*/ 775536 w 7467600"/>
              <a:gd name="connsiteY623" fmla="*/ 1388015 h 6858000"/>
              <a:gd name="connsiteX624" fmla="*/ 894529 w 7467600"/>
              <a:gd name="connsiteY624" fmla="*/ 1567739 h 6858000"/>
              <a:gd name="connsiteX625" fmla="*/ 948000 w 7467600"/>
              <a:gd name="connsiteY625" fmla="*/ 1663088 h 6858000"/>
              <a:gd name="connsiteX626" fmla="*/ 1006812 w 7467600"/>
              <a:gd name="connsiteY626" fmla="*/ 1767683 h 6858000"/>
              <a:gd name="connsiteX627" fmla="*/ 1149133 w 7467600"/>
              <a:gd name="connsiteY627" fmla="*/ 1971513 h 6858000"/>
              <a:gd name="connsiteX628" fmla="*/ 1333952 w 7467600"/>
              <a:gd name="connsiteY628" fmla="*/ 2251620 h 6858000"/>
              <a:gd name="connsiteX629" fmla="*/ 1337329 w 7467600"/>
              <a:gd name="connsiteY629" fmla="*/ 2258350 h 6858000"/>
              <a:gd name="connsiteX630" fmla="*/ 1014726 w 7467600"/>
              <a:gd name="connsiteY630" fmla="*/ 1615556 h 6858000"/>
              <a:gd name="connsiteX631" fmla="*/ 678222 w 7467600"/>
              <a:gd name="connsiteY631" fmla="*/ 1248670 h 6858000"/>
              <a:gd name="connsiteX632" fmla="*/ 6691602 w 7467600"/>
              <a:gd name="connsiteY632" fmla="*/ 1140573 h 6858000"/>
              <a:gd name="connsiteX633" fmla="*/ 6571100 w 7467600"/>
              <a:gd name="connsiteY633" fmla="*/ 1183662 h 6858000"/>
              <a:gd name="connsiteX634" fmla="*/ 6241687 w 7467600"/>
              <a:gd name="connsiteY634" fmla="*/ 1257600 h 6858000"/>
              <a:gd name="connsiteX635" fmla="*/ 5693009 w 7467600"/>
              <a:gd name="connsiteY635" fmla="*/ 1478256 h 6858000"/>
              <a:gd name="connsiteX636" fmla="*/ 6548420 w 7467600"/>
              <a:gd name="connsiteY636" fmla="*/ 1214599 h 6858000"/>
              <a:gd name="connsiteX637" fmla="*/ 6605473 w 7467600"/>
              <a:gd name="connsiteY637" fmla="*/ 1184686 h 6858000"/>
              <a:gd name="connsiteX638" fmla="*/ 6691602 w 7467600"/>
              <a:gd name="connsiteY638" fmla="*/ 1140573 h 6858000"/>
              <a:gd name="connsiteX639" fmla="*/ 4002475 w 7467600"/>
              <a:gd name="connsiteY639" fmla="*/ 1037802 h 6858000"/>
              <a:gd name="connsiteX640" fmla="*/ 4000324 w 7467600"/>
              <a:gd name="connsiteY640" fmla="*/ 1039362 h 6858000"/>
              <a:gd name="connsiteX641" fmla="*/ 4002862 w 7467600"/>
              <a:gd name="connsiteY641" fmla="*/ 1042866 h 6858000"/>
              <a:gd name="connsiteX642" fmla="*/ 4002475 w 7467600"/>
              <a:gd name="connsiteY642" fmla="*/ 1037802 h 6858000"/>
              <a:gd name="connsiteX643" fmla="*/ 506322 w 7467600"/>
              <a:gd name="connsiteY643" fmla="*/ 1020997 h 6858000"/>
              <a:gd name="connsiteX644" fmla="*/ 533068 w 7467600"/>
              <a:gd name="connsiteY644" fmla="*/ 1029409 h 6858000"/>
              <a:gd name="connsiteX645" fmla="*/ 1232525 w 7467600"/>
              <a:gd name="connsiteY645" fmla="*/ 1804675 h 6858000"/>
              <a:gd name="connsiteX646" fmla="*/ 1388858 w 7467600"/>
              <a:gd name="connsiteY646" fmla="*/ 2368011 h 6858000"/>
              <a:gd name="connsiteX647" fmla="*/ 1384098 w 7467600"/>
              <a:gd name="connsiteY647" fmla="*/ 2378125 h 6858000"/>
              <a:gd name="connsiteX648" fmla="*/ 1425393 w 7467600"/>
              <a:gd name="connsiteY648" fmla="*/ 2589124 h 6858000"/>
              <a:gd name="connsiteX649" fmla="*/ 1424001 w 7467600"/>
              <a:gd name="connsiteY649" fmla="*/ 2597541 h 6858000"/>
              <a:gd name="connsiteX650" fmla="*/ 2152729 w 7467600"/>
              <a:gd name="connsiteY650" fmla="*/ 2864487 h 6858000"/>
              <a:gd name="connsiteX651" fmla="*/ 2020609 w 7467600"/>
              <a:gd name="connsiteY651" fmla="*/ 2539671 h 6858000"/>
              <a:gd name="connsiteX652" fmla="*/ 2018920 w 7467600"/>
              <a:gd name="connsiteY652" fmla="*/ 2536309 h 6858000"/>
              <a:gd name="connsiteX653" fmla="*/ 1342441 w 7467600"/>
              <a:gd name="connsiteY653" fmla="*/ 1173017 h 6858000"/>
              <a:gd name="connsiteX654" fmla="*/ 1367925 w 7467600"/>
              <a:gd name="connsiteY654" fmla="*/ 1135648 h 6858000"/>
              <a:gd name="connsiteX655" fmla="*/ 1771401 w 7467600"/>
              <a:gd name="connsiteY655" fmla="*/ 1806673 h 6858000"/>
              <a:gd name="connsiteX656" fmla="*/ 1972385 w 7467600"/>
              <a:gd name="connsiteY656" fmla="*/ 2198735 h 6858000"/>
              <a:gd name="connsiteX657" fmla="*/ 2040892 w 7467600"/>
              <a:gd name="connsiteY657" fmla="*/ 2405205 h 6858000"/>
              <a:gd name="connsiteX658" fmla="*/ 2131689 w 7467600"/>
              <a:gd name="connsiteY658" fmla="*/ 1936926 h 6858000"/>
              <a:gd name="connsiteX659" fmla="*/ 2454820 w 7467600"/>
              <a:gd name="connsiteY659" fmla="*/ 1248808 h 6858000"/>
              <a:gd name="connsiteX660" fmla="*/ 2492512 w 7467600"/>
              <a:gd name="connsiteY660" fmla="*/ 1302920 h 6858000"/>
              <a:gd name="connsiteX661" fmla="*/ 2081216 w 7467600"/>
              <a:gd name="connsiteY661" fmla="*/ 2527513 h 6858000"/>
              <a:gd name="connsiteX662" fmla="*/ 2081211 w 7467600"/>
              <a:gd name="connsiteY662" fmla="*/ 2528916 h 6858000"/>
              <a:gd name="connsiteX663" fmla="*/ 2199067 w 7467600"/>
              <a:gd name="connsiteY663" fmla="*/ 2884061 h 6858000"/>
              <a:gd name="connsiteX664" fmla="*/ 3192586 w 7467600"/>
              <a:gd name="connsiteY664" fmla="*/ 3411496 h 6858000"/>
              <a:gd name="connsiteX665" fmla="*/ 3182620 w 7467600"/>
              <a:gd name="connsiteY665" fmla="*/ 3483279 h 6858000"/>
              <a:gd name="connsiteX666" fmla="*/ 2435119 w 7467600"/>
              <a:gd name="connsiteY666" fmla="*/ 3080173 h 6858000"/>
              <a:gd name="connsiteX667" fmla="*/ 2410152 w 7467600"/>
              <a:gd name="connsiteY667" fmla="*/ 3063751 h 6858000"/>
              <a:gd name="connsiteX668" fmla="*/ 2408099 w 7467600"/>
              <a:gd name="connsiteY668" fmla="*/ 3064403 h 6858000"/>
              <a:gd name="connsiteX669" fmla="*/ 2407218 w 7467600"/>
              <a:gd name="connsiteY669" fmla="*/ 3070324 h 6858000"/>
              <a:gd name="connsiteX670" fmla="*/ 2380138 w 7467600"/>
              <a:gd name="connsiteY670" fmla="*/ 3099341 h 6858000"/>
              <a:gd name="connsiteX671" fmla="*/ 1765923 w 7467600"/>
              <a:gd name="connsiteY671" fmla="*/ 3581043 h 6858000"/>
              <a:gd name="connsiteX672" fmla="*/ 1702258 w 7467600"/>
              <a:gd name="connsiteY672" fmla="*/ 3612286 h 6858000"/>
              <a:gd name="connsiteX673" fmla="*/ 1538370 w 7467600"/>
              <a:gd name="connsiteY673" fmla="*/ 3811804 h 6858000"/>
              <a:gd name="connsiteX674" fmla="*/ 542867 w 7467600"/>
              <a:gd name="connsiteY674" fmla="*/ 4944092 h 6858000"/>
              <a:gd name="connsiteX675" fmla="*/ 515800 w 7467600"/>
              <a:gd name="connsiteY675" fmla="*/ 4862180 h 6858000"/>
              <a:gd name="connsiteX676" fmla="*/ 909145 w 7467600"/>
              <a:gd name="connsiteY676" fmla="*/ 4199225 h 6858000"/>
              <a:gd name="connsiteX677" fmla="*/ 1214067 w 7467600"/>
              <a:gd name="connsiteY677" fmla="*/ 3908561 h 6858000"/>
              <a:gd name="connsiteX678" fmla="*/ 640967 w 7467600"/>
              <a:gd name="connsiteY678" fmla="*/ 4105601 h 6858000"/>
              <a:gd name="connsiteX679" fmla="*/ 112563 w 7467600"/>
              <a:gd name="connsiteY679" fmla="*/ 4396952 h 6858000"/>
              <a:gd name="connsiteX680" fmla="*/ 0 w 7467600"/>
              <a:gd name="connsiteY680" fmla="*/ 4466006 h 6858000"/>
              <a:gd name="connsiteX681" fmla="*/ 0 w 7467600"/>
              <a:gd name="connsiteY681" fmla="*/ 4233763 h 6858000"/>
              <a:gd name="connsiteX682" fmla="*/ 36881 w 7467600"/>
              <a:gd name="connsiteY682" fmla="*/ 4200118 h 6858000"/>
              <a:gd name="connsiteX683" fmla="*/ 910534 w 7467600"/>
              <a:gd name="connsiteY683" fmla="*/ 3629753 h 6858000"/>
              <a:gd name="connsiteX684" fmla="*/ 1578717 w 7467600"/>
              <a:gd name="connsiteY684" fmla="*/ 3575982 h 6858000"/>
              <a:gd name="connsiteX685" fmla="*/ 2338780 w 7467600"/>
              <a:gd name="connsiteY685" fmla="*/ 3033725 h 6858000"/>
              <a:gd name="connsiteX686" fmla="*/ 1807991 w 7467600"/>
              <a:gd name="connsiteY686" fmla="*/ 2807184 h 6858000"/>
              <a:gd name="connsiteX687" fmla="*/ 1416358 w 7467600"/>
              <a:gd name="connsiteY687" fmla="*/ 3112571 h 6858000"/>
              <a:gd name="connsiteX688" fmla="*/ 939066 w 7467600"/>
              <a:gd name="connsiteY688" fmla="*/ 3378798 h 6858000"/>
              <a:gd name="connsiteX689" fmla="*/ 115099 w 7467600"/>
              <a:gd name="connsiteY689" fmla="*/ 3607650 h 6858000"/>
              <a:gd name="connsiteX690" fmla="*/ 97284 w 7467600"/>
              <a:gd name="connsiteY690" fmla="*/ 3520393 h 6858000"/>
              <a:gd name="connsiteX691" fmla="*/ 922050 w 7467600"/>
              <a:gd name="connsiteY691" fmla="*/ 3074867 h 6858000"/>
              <a:gd name="connsiteX692" fmla="*/ 1405265 w 7467600"/>
              <a:gd name="connsiteY692" fmla="*/ 3016319 h 6858000"/>
              <a:gd name="connsiteX693" fmla="*/ 1407512 w 7467600"/>
              <a:gd name="connsiteY693" fmla="*/ 3018001 h 6858000"/>
              <a:gd name="connsiteX694" fmla="*/ 1726266 w 7467600"/>
              <a:gd name="connsiteY694" fmla="*/ 2777274 h 6858000"/>
              <a:gd name="connsiteX695" fmla="*/ 625390 w 7467600"/>
              <a:gd name="connsiteY695" fmla="*/ 2514541 h 6858000"/>
              <a:gd name="connsiteX696" fmla="*/ 619799 w 7467600"/>
              <a:gd name="connsiteY696" fmla="*/ 2527180 h 6858000"/>
              <a:gd name="connsiteX697" fmla="*/ 310030 w 7467600"/>
              <a:gd name="connsiteY697" fmla="*/ 2771818 h 6858000"/>
              <a:gd name="connsiteX698" fmla="*/ 173877 w 7467600"/>
              <a:gd name="connsiteY698" fmla="*/ 2937056 h 6858000"/>
              <a:gd name="connsiteX699" fmla="*/ 77889 w 7467600"/>
              <a:gd name="connsiteY699" fmla="*/ 3138440 h 6858000"/>
              <a:gd name="connsiteX700" fmla="*/ 0 w 7467600"/>
              <a:gd name="connsiteY700" fmla="*/ 3271395 h 6858000"/>
              <a:gd name="connsiteX701" fmla="*/ 0 w 7467600"/>
              <a:gd name="connsiteY701" fmla="*/ 3153002 h 6858000"/>
              <a:gd name="connsiteX702" fmla="*/ 2386 w 7467600"/>
              <a:gd name="connsiteY702" fmla="*/ 3149203 h 6858000"/>
              <a:gd name="connsiteX703" fmla="*/ 89753 w 7467600"/>
              <a:gd name="connsiteY703" fmla="*/ 2987702 h 6858000"/>
              <a:gd name="connsiteX704" fmla="*/ 76869 w 7467600"/>
              <a:gd name="connsiteY704" fmla="*/ 3005404 h 6858000"/>
              <a:gd name="connsiteX705" fmla="*/ 32049 w 7467600"/>
              <a:gd name="connsiteY705" fmla="*/ 3065814 h 6858000"/>
              <a:gd name="connsiteX706" fmla="*/ 0 w 7467600"/>
              <a:gd name="connsiteY706" fmla="*/ 3108744 h 6858000"/>
              <a:gd name="connsiteX707" fmla="*/ 0 w 7467600"/>
              <a:gd name="connsiteY707" fmla="*/ 3058059 h 6858000"/>
              <a:gd name="connsiteX708" fmla="*/ 7610 w 7467600"/>
              <a:gd name="connsiteY708" fmla="*/ 3047889 h 6858000"/>
              <a:gd name="connsiteX709" fmla="*/ 52419 w 7467600"/>
              <a:gd name="connsiteY709" fmla="*/ 2987479 h 6858000"/>
              <a:gd name="connsiteX710" fmla="*/ 59142 w 7467600"/>
              <a:gd name="connsiteY710" fmla="*/ 2978488 h 6858000"/>
              <a:gd name="connsiteX711" fmla="*/ 0 w 7467600"/>
              <a:gd name="connsiteY711" fmla="*/ 3015334 h 6858000"/>
              <a:gd name="connsiteX712" fmla="*/ 0 w 7467600"/>
              <a:gd name="connsiteY712" fmla="*/ 2914286 h 6858000"/>
              <a:gd name="connsiteX713" fmla="*/ 36383 w 7467600"/>
              <a:gd name="connsiteY713" fmla="*/ 2901128 h 6858000"/>
              <a:gd name="connsiteX714" fmla="*/ 156329 w 7467600"/>
              <a:gd name="connsiteY714" fmla="*/ 2840533 h 6858000"/>
              <a:gd name="connsiteX715" fmla="*/ 358355 w 7467600"/>
              <a:gd name="connsiteY715" fmla="*/ 2620471 h 6858000"/>
              <a:gd name="connsiteX716" fmla="*/ 510577 w 7467600"/>
              <a:gd name="connsiteY716" fmla="*/ 2501244 h 6858000"/>
              <a:gd name="connsiteX717" fmla="*/ 211967 w 7467600"/>
              <a:gd name="connsiteY717" fmla="*/ 2479171 h 6858000"/>
              <a:gd name="connsiteX718" fmla="*/ 0 w 7467600"/>
              <a:gd name="connsiteY718" fmla="*/ 2476398 h 6858000"/>
              <a:gd name="connsiteX719" fmla="*/ 0 w 7467600"/>
              <a:gd name="connsiteY719" fmla="*/ 2389189 h 6858000"/>
              <a:gd name="connsiteX720" fmla="*/ 103062 w 7467600"/>
              <a:gd name="connsiteY720" fmla="*/ 2389518 h 6858000"/>
              <a:gd name="connsiteX721" fmla="*/ 510734 w 7467600"/>
              <a:gd name="connsiteY721" fmla="*/ 2416201 h 6858000"/>
              <a:gd name="connsiteX722" fmla="*/ 279257 w 7467600"/>
              <a:gd name="connsiteY722" fmla="*/ 2092102 h 6858000"/>
              <a:gd name="connsiteX723" fmla="*/ 65265 w 7467600"/>
              <a:gd name="connsiteY723" fmla="*/ 2006049 h 6858000"/>
              <a:gd name="connsiteX724" fmla="*/ 0 w 7467600"/>
              <a:gd name="connsiteY724" fmla="*/ 1982532 h 6858000"/>
              <a:gd name="connsiteX725" fmla="*/ 0 w 7467600"/>
              <a:gd name="connsiteY725" fmla="*/ 1912789 h 6858000"/>
              <a:gd name="connsiteX726" fmla="*/ 97460 w 7467600"/>
              <a:gd name="connsiteY726" fmla="*/ 1953725 h 6858000"/>
              <a:gd name="connsiteX727" fmla="*/ 221272 w 7467600"/>
              <a:gd name="connsiteY727" fmla="*/ 1980766 h 6858000"/>
              <a:gd name="connsiteX728" fmla="*/ 116765 w 7467600"/>
              <a:gd name="connsiteY728" fmla="*/ 1911033 h 6858000"/>
              <a:gd name="connsiteX729" fmla="*/ 16405 w 7467600"/>
              <a:gd name="connsiteY729" fmla="*/ 1803412 h 6858000"/>
              <a:gd name="connsiteX730" fmla="*/ 0 w 7467600"/>
              <a:gd name="connsiteY730" fmla="*/ 1784777 h 6858000"/>
              <a:gd name="connsiteX731" fmla="*/ 0 w 7467600"/>
              <a:gd name="connsiteY731" fmla="*/ 1740082 h 6858000"/>
              <a:gd name="connsiteX732" fmla="*/ 39394 w 7467600"/>
              <a:gd name="connsiteY732" fmla="*/ 1784856 h 6858000"/>
              <a:gd name="connsiteX733" fmla="*/ 135813 w 7467600"/>
              <a:gd name="connsiteY733" fmla="*/ 1888838 h 6858000"/>
              <a:gd name="connsiteX734" fmla="*/ 242575 w 7467600"/>
              <a:gd name="connsiteY734" fmla="*/ 1958841 h 6858000"/>
              <a:gd name="connsiteX735" fmla="*/ 82197 w 7467600"/>
              <a:gd name="connsiteY735" fmla="*/ 1754826 h 6858000"/>
              <a:gd name="connsiteX736" fmla="*/ 0 w 7467600"/>
              <a:gd name="connsiteY736" fmla="*/ 1679650 h 6858000"/>
              <a:gd name="connsiteX737" fmla="*/ 0 w 7467600"/>
              <a:gd name="connsiteY737" fmla="*/ 1602463 h 6858000"/>
              <a:gd name="connsiteX738" fmla="*/ 84689 w 7467600"/>
              <a:gd name="connsiteY738" fmla="*/ 1677442 h 6858000"/>
              <a:gd name="connsiteX739" fmla="*/ 298437 w 7467600"/>
              <a:gd name="connsiteY739" fmla="*/ 1968019 h 6858000"/>
              <a:gd name="connsiteX740" fmla="*/ 227269 w 7467600"/>
              <a:gd name="connsiteY740" fmla="*/ 1114064 h 6858000"/>
              <a:gd name="connsiteX741" fmla="*/ 248003 w 7467600"/>
              <a:gd name="connsiteY741" fmla="*/ 1089613 h 6858000"/>
              <a:gd name="connsiteX742" fmla="*/ 427020 w 7467600"/>
              <a:gd name="connsiteY742" fmla="*/ 1619803 h 6858000"/>
              <a:gd name="connsiteX743" fmla="*/ 340345 w 7467600"/>
              <a:gd name="connsiteY743" fmla="*/ 2027739 h 6858000"/>
              <a:gd name="connsiteX744" fmla="*/ 360865 w 7467600"/>
              <a:gd name="connsiteY744" fmla="*/ 2044827 h 6858000"/>
              <a:gd name="connsiteX745" fmla="*/ 560414 w 7467600"/>
              <a:gd name="connsiteY745" fmla="*/ 2421457 h 6858000"/>
              <a:gd name="connsiteX746" fmla="*/ 1359703 w 7467600"/>
              <a:gd name="connsiteY746" fmla="*/ 2578554 h 6858000"/>
              <a:gd name="connsiteX747" fmla="*/ 1359422 w 7467600"/>
              <a:gd name="connsiteY747" fmla="*/ 2577994 h 6858000"/>
              <a:gd name="connsiteX748" fmla="*/ 828701 w 7467600"/>
              <a:gd name="connsiteY748" fmla="*/ 1839520 h 6858000"/>
              <a:gd name="connsiteX749" fmla="*/ 494427 w 7467600"/>
              <a:gd name="connsiteY749" fmla="*/ 1092333 h 6858000"/>
              <a:gd name="connsiteX750" fmla="*/ 506322 w 7467600"/>
              <a:gd name="connsiteY750" fmla="*/ 1020997 h 6858000"/>
              <a:gd name="connsiteX751" fmla="*/ 4570198 w 7467600"/>
              <a:gd name="connsiteY751" fmla="*/ 978081 h 6858000"/>
              <a:gd name="connsiteX752" fmla="*/ 4523691 w 7467600"/>
              <a:gd name="connsiteY752" fmla="*/ 1127776 h 6858000"/>
              <a:gd name="connsiteX753" fmla="*/ 4509875 w 7467600"/>
              <a:gd name="connsiteY753" fmla="*/ 1167552 h 6858000"/>
              <a:gd name="connsiteX754" fmla="*/ 4478168 w 7467600"/>
              <a:gd name="connsiteY754" fmla="*/ 1260735 h 6858000"/>
              <a:gd name="connsiteX755" fmla="*/ 4409309 w 7467600"/>
              <a:gd name="connsiteY755" fmla="*/ 1666996 h 6858000"/>
              <a:gd name="connsiteX756" fmla="*/ 4370031 w 7467600"/>
              <a:gd name="connsiteY756" fmla="*/ 1955666 h 6858000"/>
              <a:gd name="connsiteX757" fmla="*/ 4570198 w 7467600"/>
              <a:gd name="connsiteY757" fmla="*/ 978081 h 6858000"/>
              <a:gd name="connsiteX758" fmla="*/ 4557898 w 7467600"/>
              <a:gd name="connsiteY758" fmla="*/ 900011 h 6858000"/>
              <a:gd name="connsiteX759" fmla="*/ 4344840 w 7467600"/>
              <a:gd name="connsiteY759" fmla="*/ 1922038 h 6858000"/>
              <a:gd name="connsiteX760" fmla="*/ 4378710 w 7467600"/>
              <a:gd name="connsiteY760" fmla="*/ 1665516 h 6858000"/>
              <a:gd name="connsiteX761" fmla="*/ 4448798 w 7467600"/>
              <a:gd name="connsiteY761" fmla="*/ 1253024 h 6858000"/>
              <a:gd name="connsiteX762" fmla="*/ 4480315 w 7467600"/>
              <a:gd name="connsiteY762" fmla="*/ 1158454 h 6858000"/>
              <a:gd name="connsiteX763" fmla="*/ 4494133 w 7467600"/>
              <a:gd name="connsiteY763" fmla="*/ 1118676 h 6858000"/>
              <a:gd name="connsiteX764" fmla="*/ 4557898 w 7467600"/>
              <a:gd name="connsiteY764" fmla="*/ 900011 h 6858000"/>
              <a:gd name="connsiteX765" fmla="*/ 5870151 w 7467600"/>
              <a:gd name="connsiteY765" fmla="*/ 898890 h 6858000"/>
              <a:gd name="connsiteX766" fmla="*/ 5861335 w 7467600"/>
              <a:gd name="connsiteY766" fmla="*/ 899177 h 6858000"/>
              <a:gd name="connsiteX767" fmla="*/ 5843702 w 7467600"/>
              <a:gd name="connsiteY767" fmla="*/ 899748 h 6858000"/>
              <a:gd name="connsiteX768" fmla="*/ 5651107 w 7467600"/>
              <a:gd name="connsiteY768" fmla="*/ 920306 h 6858000"/>
              <a:gd name="connsiteX769" fmla="*/ 5459407 w 7467600"/>
              <a:gd name="connsiteY769" fmla="*/ 940975 h 6858000"/>
              <a:gd name="connsiteX770" fmla="*/ 5374846 w 7467600"/>
              <a:gd name="connsiteY770" fmla="*/ 941988 h 6858000"/>
              <a:gd name="connsiteX771" fmla="*/ 5256105 w 7467600"/>
              <a:gd name="connsiteY771" fmla="*/ 945632 h 6858000"/>
              <a:gd name="connsiteX772" fmla="*/ 5107071 w 7467600"/>
              <a:gd name="connsiteY772" fmla="*/ 969720 h 6858000"/>
              <a:gd name="connsiteX773" fmla="*/ 4998681 w 7467600"/>
              <a:gd name="connsiteY773" fmla="*/ 988771 h 6858000"/>
              <a:gd name="connsiteX774" fmla="*/ 5870151 w 7467600"/>
              <a:gd name="connsiteY774" fmla="*/ 898890 h 6858000"/>
              <a:gd name="connsiteX775" fmla="*/ 5504425 w 7467600"/>
              <a:gd name="connsiteY775" fmla="*/ 848067 h 6858000"/>
              <a:gd name="connsiteX776" fmla="*/ 4968849 w 7467600"/>
              <a:gd name="connsiteY776" fmla="*/ 962318 h 6858000"/>
              <a:gd name="connsiteX777" fmla="*/ 5104039 w 7467600"/>
              <a:gd name="connsiteY777" fmla="*/ 940634 h 6858000"/>
              <a:gd name="connsiteX778" fmla="*/ 5256311 w 7467600"/>
              <a:gd name="connsiteY778" fmla="*/ 916490 h 6858000"/>
              <a:gd name="connsiteX779" fmla="*/ 5377381 w 7467600"/>
              <a:gd name="connsiteY779" fmla="*/ 912671 h 6858000"/>
              <a:gd name="connsiteX780" fmla="*/ 5460148 w 7467600"/>
              <a:gd name="connsiteY780" fmla="*/ 911442 h 6858000"/>
              <a:gd name="connsiteX781" fmla="*/ 5648971 w 7467600"/>
              <a:gd name="connsiteY781" fmla="*/ 891331 h 6858000"/>
              <a:gd name="connsiteX782" fmla="*/ 5844807 w 7467600"/>
              <a:gd name="connsiteY782" fmla="*/ 870718 h 6858000"/>
              <a:gd name="connsiteX783" fmla="*/ 5862975 w 7467600"/>
              <a:gd name="connsiteY783" fmla="*/ 869756 h 6858000"/>
              <a:gd name="connsiteX784" fmla="*/ 5920887 w 7467600"/>
              <a:gd name="connsiteY784" fmla="*/ 865929 h 6858000"/>
              <a:gd name="connsiteX785" fmla="*/ 5504425 w 7467600"/>
              <a:gd name="connsiteY785" fmla="*/ 848067 h 6858000"/>
              <a:gd name="connsiteX786" fmla="*/ 3607114 w 7467600"/>
              <a:gd name="connsiteY786" fmla="*/ 467441 h 6858000"/>
              <a:gd name="connsiteX787" fmla="*/ 3296242 w 7467600"/>
              <a:gd name="connsiteY787" fmla="*/ 807991 h 6858000"/>
              <a:gd name="connsiteX788" fmla="*/ 3174674 w 7467600"/>
              <a:gd name="connsiteY788" fmla="*/ 919759 h 6858000"/>
              <a:gd name="connsiteX789" fmla="*/ 3042978 w 7467600"/>
              <a:gd name="connsiteY789" fmla="*/ 1054894 h 6858000"/>
              <a:gd name="connsiteX790" fmla="*/ 2968914 w 7467600"/>
              <a:gd name="connsiteY790" fmla="*/ 1133756 h 6858000"/>
              <a:gd name="connsiteX791" fmla="*/ 3103823 w 7467600"/>
              <a:gd name="connsiteY791" fmla="*/ 1026814 h 6858000"/>
              <a:gd name="connsiteX792" fmla="*/ 3607114 w 7467600"/>
              <a:gd name="connsiteY792" fmla="*/ 467441 h 6858000"/>
              <a:gd name="connsiteX793" fmla="*/ 3744487 w 7467600"/>
              <a:gd name="connsiteY793" fmla="*/ 383136 h 6858000"/>
              <a:gd name="connsiteX794" fmla="*/ 3970213 w 7467600"/>
              <a:gd name="connsiteY794" fmla="*/ 995559 h 6858000"/>
              <a:gd name="connsiteX795" fmla="*/ 3744487 w 7467600"/>
              <a:gd name="connsiteY795" fmla="*/ 383136 h 6858000"/>
              <a:gd name="connsiteX796" fmla="*/ 3624562 w 7467600"/>
              <a:gd name="connsiteY796" fmla="*/ 367041 h 6858000"/>
              <a:gd name="connsiteX797" fmla="*/ 3489712 w 7467600"/>
              <a:gd name="connsiteY797" fmla="*/ 485386 h 6858000"/>
              <a:gd name="connsiteX798" fmla="*/ 3182994 w 7467600"/>
              <a:gd name="connsiteY798" fmla="*/ 828265 h 6858000"/>
              <a:gd name="connsiteX799" fmla="*/ 2892114 w 7467600"/>
              <a:gd name="connsiteY799" fmla="*/ 1172635 h 6858000"/>
              <a:gd name="connsiteX800" fmla="*/ 3021459 w 7467600"/>
              <a:gd name="connsiteY800" fmla="*/ 1035385 h 6858000"/>
              <a:gd name="connsiteX801" fmla="*/ 3153873 w 7467600"/>
              <a:gd name="connsiteY801" fmla="*/ 898971 h 6858000"/>
              <a:gd name="connsiteX802" fmla="*/ 3276511 w 7467600"/>
              <a:gd name="connsiteY802" fmla="*/ 786423 h 6858000"/>
              <a:gd name="connsiteX803" fmla="*/ 3584154 w 7467600"/>
              <a:gd name="connsiteY803" fmla="*/ 448218 h 6858000"/>
              <a:gd name="connsiteX804" fmla="*/ 3624562 w 7467600"/>
              <a:gd name="connsiteY804" fmla="*/ 367041 h 6858000"/>
              <a:gd name="connsiteX805" fmla="*/ 3766672 w 7467600"/>
              <a:gd name="connsiteY805" fmla="*/ 359429 h 6858000"/>
              <a:gd name="connsiteX806" fmla="*/ 3996338 w 7467600"/>
              <a:gd name="connsiteY806" fmla="*/ 968237 h 6858000"/>
              <a:gd name="connsiteX807" fmla="*/ 3766672 w 7467600"/>
              <a:gd name="connsiteY807" fmla="*/ 359429 h 6858000"/>
              <a:gd name="connsiteX808" fmla="*/ 5805386 w 7467600"/>
              <a:gd name="connsiteY808" fmla="*/ 239240 h 6858000"/>
              <a:gd name="connsiteX809" fmla="*/ 5736947 w 7467600"/>
              <a:gd name="connsiteY809" fmla="*/ 261367 h 6858000"/>
              <a:gd name="connsiteX810" fmla="*/ 5427012 w 7467600"/>
              <a:gd name="connsiteY810" fmla="*/ 311272 h 6858000"/>
              <a:gd name="connsiteX811" fmla="*/ 5147818 w 7467600"/>
              <a:gd name="connsiteY811" fmla="*/ 322112 h 6858000"/>
              <a:gd name="connsiteX812" fmla="*/ 5060854 w 7467600"/>
              <a:gd name="connsiteY812" fmla="*/ 311882 h 6858000"/>
              <a:gd name="connsiteX813" fmla="*/ 4945989 w 7467600"/>
              <a:gd name="connsiteY813" fmla="*/ 300516 h 6858000"/>
              <a:gd name="connsiteX814" fmla="*/ 5410479 w 7467600"/>
              <a:gd name="connsiteY814" fmla="*/ 348434 h 6858000"/>
              <a:gd name="connsiteX815" fmla="*/ 5805386 w 7467600"/>
              <a:gd name="connsiteY815" fmla="*/ 239240 h 6858000"/>
              <a:gd name="connsiteX816" fmla="*/ 5905192 w 7467600"/>
              <a:gd name="connsiteY816" fmla="*/ 163079 h 6858000"/>
              <a:gd name="connsiteX817" fmla="*/ 5865655 w 7467600"/>
              <a:gd name="connsiteY817" fmla="*/ 171901 h 6858000"/>
              <a:gd name="connsiteX818" fmla="*/ 5259740 w 7467600"/>
              <a:gd name="connsiteY818" fmla="*/ 257013 h 6858000"/>
              <a:gd name="connsiteX819" fmla="*/ 5208466 w 7467600"/>
              <a:gd name="connsiteY819" fmla="*/ 257550 h 6858000"/>
              <a:gd name="connsiteX820" fmla="*/ 4980204 w 7467600"/>
              <a:gd name="connsiteY820" fmla="*/ 271903 h 6858000"/>
              <a:gd name="connsiteX821" fmla="*/ 5068068 w 7467600"/>
              <a:gd name="connsiteY821" fmla="*/ 282244 h 6858000"/>
              <a:gd name="connsiteX822" fmla="*/ 5153231 w 7467600"/>
              <a:gd name="connsiteY822" fmla="*/ 292240 h 6858000"/>
              <a:gd name="connsiteX823" fmla="*/ 5426491 w 7467600"/>
              <a:gd name="connsiteY823" fmla="*/ 281128 h 6858000"/>
              <a:gd name="connsiteX824" fmla="*/ 5731212 w 7467600"/>
              <a:gd name="connsiteY824" fmla="*/ 231951 h 6858000"/>
              <a:gd name="connsiteX825" fmla="*/ 5905192 w 7467600"/>
              <a:gd name="connsiteY825" fmla="*/ 163079 h 6858000"/>
              <a:gd name="connsiteX826" fmla="*/ 5944437 w 7467600"/>
              <a:gd name="connsiteY826" fmla="*/ 113829 h 6858000"/>
              <a:gd name="connsiteX827" fmla="*/ 5825032 w 7467600"/>
              <a:gd name="connsiteY827" fmla="*/ 146405 h 6858000"/>
              <a:gd name="connsiteX828" fmla="*/ 4955599 w 7467600"/>
              <a:gd name="connsiteY828" fmla="*/ 247008 h 6858000"/>
              <a:gd name="connsiteX829" fmla="*/ 5210104 w 7467600"/>
              <a:gd name="connsiteY829" fmla="*/ 228123 h 6858000"/>
              <a:gd name="connsiteX830" fmla="*/ 5261015 w 7467600"/>
              <a:gd name="connsiteY830" fmla="*/ 227087 h 6858000"/>
              <a:gd name="connsiteX831" fmla="*/ 5861181 w 7467600"/>
              <a:gd name="connsiteY831" fmla="*/ 143093 h 6858000"/>
              <a:gd name="connsiteX832" fmla="*/ 5961252 w 7467600"/>
              <a:gd name="connsiteY832" fmla="*/ 114820 h 6858000"/>
              <a:gd name="connsiteX833" fmla="*/ 5944437 w 7467600"/>
              <a:gd name="connsiteY833" fmla="*/ 113829 h 6858000"/>
              <a:gd name="connsiteX834" fmla="*/ 3882765 w 7467600"/>
              <a:gd name="connsiteY834" fmla="*/ 0 h 6858000"/>
              <a:gd name="connsiteX835" fmla="*/ 3995099 w 7467600"/>
              <a:gd name="connsiteY835" fmla="*/ 0 h 6858000"/>
              <a:gd name="connsiteX836" fmla="*/ 4163818 w 7467600"/>
              <a:gd name="connsiteY836" fmla="*/ 234104 h 6858000"/>
              <a:gd name="connsiteX837" fmla="*/ 4172099 w 7467600"/>
              <a:gd name="connsiteY837" fmla="*/ 234207 h 6858000"/>
              <a:gd name="connsiteX838" fmla="*/ 4784282 w 7467600"/>
              <a:gd name="connsiteY838" fmla="*/ 276561 h 6858000"/>
              <a:gd name="connsiteX839" fmla="*/ 4801687 w 7467600"/>
              <a:gd name="connsiteY839" fmla="*/ 267764 h 6858000"/>
              <a:gd name="connsiteX840" fmla="*/ 6082788 w 7467600"/>
              <a:gd name="connsiteY840" fmla="*/ 64119 h 6858000"/>
              <a:gd name="connsiteX841" fmla="*/ 6099442 w 7467600"/>
              <a:gd name="connsiteY841" fmla="*/ 82568 h 6858000"/>
              <a:gd name="connsiteX842" fmla="*/ 4804137 w 7467600"/>
              <a:gd name="connsiteY842" fmla="*/ 320931 h 6858000"/>
              <a:gd name="connsiteX843" fmla="*/ 4227047 w 7467600"/>
              <a:gd name="connsiteY843" fmla="*/ 313415 h 6858000"/>
              <a:gd name="connsiteX844" fmla="*/ 4346041 w 7467600"/>
              <a:gd name="connsiteY844" fmla="*/ 456086 h 6858000"/>
              <a:gd name="connsiteX845" fmla="*/ 4870967 w 7467600"/>
              <a:gd name="connsiteY845" fmla="*/ 963061 h 6858000"/>
              <a:gd name="connsiteX846" fmla="*/ 4889647 w 7467600"/>
              <a:gd name="connsiteY846" fmla="*/ 957147 h 6858000"/>
              <a:gd name="connsiteX847" fmla="*/ 5422504 w 7467600"/>
              <a:gd name="connsiteY847" fmla="*/ 805191 h 6858000"/>
              <a:gd name="connsiteX848" fmla="*/ 6087656 w 7467600"/>
              <a:gd name="connsiteY848" fmla="*/ 826703 h 6858000"/>
              <a:gd name="connsiteX849" fmla="*/ 6058717 w 7467600"/>
              <a:gd name="connsiteY849" fmla="*/ 865992 h 6858000"/>
              <a:gd name="connsiteX850" fmla="*/ 4974153 w 7467600"/>
              <a:gd name="connsiteY850" fmla="*/ 1045456 h 6858000"/>
              <a:gd name="connsiteX851" fmla="*/ 5627835 w 7467600"/>
              <a:gd name="connsiteY851" fmla="*/ 1472077 h 6858000"/>
              <a:gd name="connsiteX852" fmla="*/ 5629817 w 7467600"/>
              <a:gd name="connsiteY852" fmla="*/ 1471412 h 6858000"/>
              <a:gd name="connsiteX853" fmla="*/ 5634124 w 7467600"/>
              <a:gd name="connsiteY853" fmla="*/ 1470572 h 6858000"/>
              <a:gd name="connsiteX854" fmla="*/ 5755832 w 7467600"/>
              <a:gd name="connsiteY854" fmla="*/ 1383886 h 6858000"/>
              <a:gd name="connsiteX855" fmla="*/ 6014186 w 7467600"/>
              <a:gd name="connsiteY855" fmla="*/ 1279799 h 6858000"/>
              <a:gd name="connsiteX856" fmla="*/ 6901619 w 7467600"/>
              <a:gd name="connsiteY856" fmla="*/ 1047874 h 6858000"/>
              <a:gd name="connsiteX857" fmla="*/ 6931566 w 7467600"/>
              <a:gd name="connsiteY857" fmla="*/ 1062034 h 6858000"/>
              <a:gd name="connsiteX858" fmla="*/ 5790982 w 7467600"/>
              <a:gd name="connsiteY858" fmla="*/ 1561380 h 6858000"/>
              <a:gd name="connsiteX859" fmla="*/ 6188971 w 7467600"/>
              <a:gd name="connsiteY859" fmla="*/ 1755168 h 6858000"/>
              <a:gd name="connsiteX860" fmla="*/ 6202446 w 7467600"/>
              <a:gd name="connsiteY860" fmla="*/ 1752268 h 6858000"/>
              <a:gd name="connsiteX861" fmla="*/ 7179560 w 7467600"/>
              <a:gd name="connsiteY861" fmla="*/ 1467551 h 6858000"/>
              <a:gd name="connsiteX862" fmla="*/ 7158730 w 7467600"/>
              <a:gd name="connsiteY862" fmla="*/ 1507835 h 6858000"/>
              <a:gd name="connsiteX863" fmla="*/ 6326959 w 7467600"/>
              <a:gd name="connsiteY863" fmla="*/ 1817686 h 6858000"/>
              <a:gd name="connsiteX864" fmla="*/ 6537433 w 7467600"/>
              <a:gd name="connsiteY864" fmla="*/ 1907790 h 6858000"/>
              <a:gd name="connsiteX865" fmla="*/ 6550221 w 7467600"/>
              <a:gd name="connsiteY865" fmla="*/ 1910729 h 6858000"/>
              <a:gd name="connsiteX866" fmla="*/ 6964438 w 7467600"/>
              <a:gd name="connsiteY866" fmla="*/ 2209505 h 6858000"/>
              <a:gd name="connsiteX867" fmla="*/ 7367862 w 7467600"/>
              <a:gd name="connsiteY867" fmla="*/ 2806833 h 6858000"/>
              <a:gd name="connsiteX868" fmla="*/ 7364329 w 7467600"/>
              <a:gd name="connsiteY868" fmla="*/ 2826907 h 6858000"/>
              <a:gd name="connsiteX869" fmla="*/ 7290545 w 7467600"/>
              <a:gd name="connsiteY869" fmla="*/ 2850663 h 6858000"/>
              <a:gd name="connsiteX870" fmla="*/ 6472036 w 7467600"/>
              <a:gd name="connsiteY870" fmla="*/ 1959003 h 6858000"/>
              <a:gd name="connsiteX871" fmla="*/ 5792897 w 7467600"/>
              <a:gd name="connsiteY871" fmla="*/ 1647747 h 6858000"/>
              <a:gd name="connsiteX872" fmla="*/ 5842751 w 7467600"/>
              <a:gd name="connsiteY872" fmla="*/ 1816112 h 6858000"/>
              <a:gd name="connsiteX873" fmla="*/ 5847424 w 7467600"/>
              <a:gd name="connsiteY873" fmla="*/ 1815776 h 6858000"/>
              <a:gd name="connsiteX874" fmla="*/ 6399821 w 7467600"/>
              <a:gd name="connsiteY874" fmla="*/ 2344799 h 6858000"/>
              <a:gd name="connsiteX875" fmla="*/ 6323232 w 7467600"/>
              <a:gd name="connsiteY875" fmla="*/ 2389634 h 6858000"/>
              <a:gd name="connsiteX876" fmla="*/ 5942958 w 7467600"/>
              <a:gd name="connsiteY876" fmla="*/ 2077708 h 6858000"/>
              <a:gd name="connsiteX877" fmla="*/ 5921559 w 7467600"/>
              <a:gd name="connsiteY877" fmla="*/ 2378596 h 6858000"/>
              <a:gd name="connsiteX878" fmla="*/ 5817651 w 7467600"/>
              <a:gd name="connsiteY878" fmla="*/ 3023919 h 6858000"/>
              <a:gd name="connsiteX879" fmla="*/ 5729634 w 7467600"/>
              <a:gd name="connsiteY879" fmla="*/ 3051849 h 6858000"/>
              <a:gd name="connsiteX880" fmla="*/ 5611018 w 7467600"/>
              <a:gd name="connsiteY880" fmla="*/ 2316769 h 6858000"/>
              <a:gd name="connsiteX881" fmla="*/ 5687608 w 7467600"/>
              <a:gd name="connsiteY881" fmla="*/ 2039972 h 6858000"/>
              <a:gd name="connsiteX882" fmla="*/ 5657554 w 7467600"/>
              <a:gd name="connsiteY882" fmla="*/ 1576445 h 6858000"/>
              <a:gd name="connsiteX883" fmla="*/ 5150475 w 7467600"/>
              <a:gd name="connsiteY883" fmla="*/ 1274012 h 6858000"/>
              <a:gd name="connsiteX884" fmla="*/ 5349142 w 7467600"/>
              <a:gd name="connsiteY884" fmla="*/ 2204405 h 6858000"/>
              <a:gd name="connsiteX885" fmla="*/ 5262214 w 7467600"/>
              <a:gd name="connsiteY885" fmla="*/ 2233836 h 6858000"/>
              <a:gd name="connsiteX886" fmla="*/ 4981539 w 7467600"/>
              <a:gd name="connsiteY886" fmla="*/ 1542201 h 6858000"/>
              <a:gd name="connsiteX887" fmla="*/ 4958461 w 7467600"/>
              <a:gd name="connsiteY887" fmla="*/ 1136957 h 6858000"/>
              <a:gd name="connsiteX888" fmla="*/ 4655015 w 7467600"/>
              <a:gd name="connsiteY888" fmla="*/ 891426 h 6858000"/>
              <a:gd name="connsiteX889" fmla="*/ 4348002 w 7467600"/>
              <a:gd name="connsiteY889" fmla="*/ 2205895 h 6858000"/>
              <a:gd name="connsiteX890" fmla="*/ 4262250 w 7467600"/>
              <a:gd name="connsiteY890" fmla="*/ 2219972 h 6858000"/>
              <a:gd name="connsiteX891" fmla="*/ 4550611 w 7467600"/>
              <a:gd name="connsiteY891" fmla="*/ 817540 h 6858000"/>
              <a:gd name="connsiteX892" fmla="*/ 4564418 w 7467600"/>
              <a:gd name="connsiteY892" fmla="*/ 808293 h 6858000"/>
              <a:gd name="connsiteX893" fmla="*/ 4266388 w 7467600"/>
              <a:gd name="connsiteY893" fmla="*/ 500083 h 6858000"/>
              <a:gd name="connsiteX894" fmla="*/ 4032842 w 7467600"/>
              <a:gd name="connsiteY894" fmla="*/ 211809 h 6858000"/>
              <a:gd name="connsiteX895" fmla="*/ 3882765 w 7467600"/>
              <a:gd name="connsiteY895" fmla="*/ 0 h 6858000"/>
              <a:gd name="connsiteX896" fmla="*/ 3721337 w 7467600"/>
              <a:gd name="connsiteY896" fmla="*/ 0 h 6858000"/>
              <a:gd name="connsiteX897" fmla="*/ 3797544 w 7467600"/>
              <a:gd name="connsiteY897" fmla="*/ 0 h 6858000"/>
              <a:gd name="connsiteX898" fmla="*/ 3775734 w 7467600"/>
              <a:gd name="connsiteY898" fmla="*/ 95131 h 6858000"/>
              <a:gd name="connsiteX899" fmla="*/ 3724807 w 7467600"/>
              <a:gd name="connsiteY899" fmla="*/ 272257 h 6858000"/>
              <a:gd name="connsiteX900" fmla="*/ 3726844 w 7467600"/>
              <a:gd name="connsiteY900" fmla="*/ 282988 h 6858000"/>
              <a:gd name="connsiteX901" fmla="*/ 3742664 w 7467600"/>
              <a:gd name="connsiteY901" fmla="*/ 279918 h 6858000"/>
              <a:gd name="connsiteX902" fmla="*/ 4103910 w 7467600"/>
              <a:gd name="connsiteY902" fmla="*/ 1161917 h 6858000"/>
              <a:gd name="connsiteX903" fmla="*/ 4020269 w 7467600"/>
              <a:gd name="connsiteY903" fmla="*/ 1200406 h 6858000"/>
              <a:gd name="connsiteX904" fmla="*/ 3674882 w 7467600"/>
              <a:gd name="connsiteY904" fmla="*/ 488524 h 6858000"/>
              <a:gd name="connsiteX905" fmla="*/ 3132682 w 7467600"/>
              <a:gd name="connsiteY905" fmla="*/ 1072284 h 6858000"/>
              <a:gd name="connsiteX906" fmla="*/ 2716346 w 7467600"/>
              <a:gd name="connsiteY906" fmla="*/ 1276376 h 6858000"/>
              <a:gd name="connsiteX907" fmla="*/ 2716772 w 7467600"/>
              <a:gd name="connsiteY907" fmla="*/ 1255462 h 6858000"/>
              <a:gd name="connsiteX908" fmla="*/ 3471096 w 7467600"/>
              <a:gd name="connsiteY908" fmla="*/ 437072 h 6858000"/>
              <a:gd name="connsiteX909" fmla="*/ 3639057 w 7467600"/>
              <a:gd name="connsiteY909" fmla="*/ 286334 h 6858000"/>
              <a:gd name="connsiteX910" fmla="*/ 3640309 w 7467600"/>
              <a:gd name="connsiteY910" fmla="*/ 284664 h 6858000"/>
              <a:gd name="connsiteX911" fmla="*/ 3646022 w 7467600"/>
              <a:gd name="connsiteY911" fmla="*/ 276711 h 6858000"/>
              <a:gd name="connsiteX912" fmla="*/ 3707943 w 7467600"/>
              <a:gd name="connsiteY912" fmla="*/ 65958 h 6858000"/>
              <a:gd name="connsiteX913" fmla="*/ 3721337 w 7467600"/>
              <a:gd name="connsiteY913" fmla="*/ 0 h 6858000"/>
              <a:gd name="connsiteX914" fmla="*/ 2867960 w 7467600"/>
              <a:gd name="connsiteY914" fmla="*/ 0 h 6858000"/>
              <a:gd name="connsiteX915" fmla="*/ 2926351 w 7467600"/>
              <a:gd name="connsiteY915" fmla="*/ 0 h 6858000"/>
              <a:gd name="connsiteX916" fmla="*/ 2902823 w 7467600"/>
              <a:gd name="connsiteY916" fmla="*/ 262929 h 6858000"/>
              <a:gd name="connsiteX917" fmla="*/ 2940663 w 7467600"/>
              <a:gd name="connsiteY917" fmla="*/ 140884 h 6858000"/>
              <a:gd name="connsiteX918" fmla="*/ 2947039 w 7467600"/>
              <a:gd name="connsiteY918" fmla="*/ 122524 h 6858000"/>
              <a:gd name="connsiteX919" fmla="*/ 2984316 w 7467600"/>
              <a:gd name="connsiteY919" fmla="*/ 0 h 6858000"/>
              <a:gd name="connsiteX920" fmla="*/ 3016114 w 7467600"/>
              <a:gd name="connsiteY920" fmla="*/ 0 h 6858000"/>
              <a:gd name="connsiteX921" fmla="*/ 2979949 w 7467600"/>
              <a:gd name="connsiteY921" fmla="*/ 119274 h 6858000"/>
              <a:gd name="connsiteX922" fmla="*/ 3023879 w 7467600"/>
              <a:gd name="connsiteY922" fmla="*/ 0 h 6858000"/>
              <a:gd name="connsiteX923" fmla="*/ 3105400 w 7467600"/>
              <a:gd name="connsiteY923" fmla="*/ 0 h 6858000"/>
              <a:gd name="connsiteX924" fmla="*/ 3094669 w 7467600"/>
              <a:gd name="connsiteY924" fmla="*/ 30308 h 6858000"/>
              <a:gd name="connsiteX925" fmla="*/ 2901945 w 7467600"/>
              <a:gd name="connsiteY925" fmla="*/ 466538 h 6858000"/>
              <a:gd name="connsiteX926" fmla="*/ 2815209 w 7467600"/>
              <a:gd name="connsiteY926" fmla="*/ 497361 h 6858000"/>
              <a:gd name="connsiteX927" fmla="*/ 2844845 w 7467600"/>
              <a:gd name="connsiteY927" fmla="*/ 127638 h 6858000"/>
              <a:gd name="connsiteX928" fmla="*/ 2867960 w 7467600"/>
              <a:gd name="connsiteY928" fmla="*/ 0 h 6858000"/>
              <a:gd name="connsiteX929" fmla="*/ 1057230 w 7467600"/>
              <a:gd name="connsiteY929" fmla="*/ 0 h 6858000"/>
              <a:gd name="connsiteX930" fmla="*/ 1111003 w 7467600"/>
              <a:gd name="connsiteY930" fmla="*/ 0 h 6858000"/>
              <a:gd name="connsiteX931" fmla="*/ 1125553 w 7467600"/>
              <a:gd name="connsiteY931" fmla="*/ 52588 h 6858000"/>
              <a:gd name="connsiteX932" fmla="*/ 1304276 w 7467600"/>
              <a:gd name="connsiteY932" fmla="*/ 476275 h 6858000"/>
              <a:gd name="connsiteX933" fmla="*/ 1492066 w 7467600"/>
              <a:gd name="connsiteY933" fmla="*/ 886333 h 6858000"/>
              <a:gd name="connsiteX934" fmla="*/ 1423698 w 7467600"/>
              <a:gd name="connsiteY934" fmla="*/ 710817 h 6858000"/>
              <a:gd name="connsiteX935" fmla="*/ 1357609 w 7467600"/>
              <a:gd name="connsiteY935" fmla="*/ 532892 h 6858000"/>
              <a:gd name="connsiteX936" fmla="*/ 1309550 w 7467600"/>
              <a:gd name="connsiteY936" fmla="*/ 374031 h 6858000"/>
              <a:gd name="connsiteX937" fmla="*/ 1193673 w 7467600"/>
              <a:gd name="connsiteY937" fmla="*/ 49533 h 6858000"/>
              <a:gd name="connsiteX938" fmla="*/ 1164391 w 7467600"/>
              <a:gd name="connsiteY938" fmla="*/ 0 h 6858000"/>
              <a:gd name="connsiteX939" fmla="*/ 1200666 w 7467600"/>
              <a:gd name="connsiteY939" fmla="*/ 0 h 6858000"/>
              <a:gd name="connsiteX940" fmla="*/ 1223408 w 7467600"/>
              <a:gd name="connsiteY940" fmla="*/ 38996 h 6858000"/>
              <a:gd name="connsiteX941" fmla="*/ 1339635 w 7467600"/>
              <a:gd name="connsiteY941" fmla="*/ 365517 h 6858000"/>
              <a:gd name="connsiteX942" fmla="*/ 1387469 w 7467600"/>
              <a:gd name="connsiteY942" fmla="*/ 523079 h 6858000"/>
              <a:gd name="connsiteX943" fmla="*/ 1452685 w 7467600"/>
              <a:gd name="connsiteY943" fmla="*/ 699806 h 6858000"/>
              <a:gd name="connsiteX944" fmla="*/ 1492092 w 7467600"/>
              <a:gd name="connsiteY944" fmla="*/ 800424 h 6858000"/>
              <a:gd name="connsiteX945" fmla="*/ 1455302 w 7467600"/>
              <a:gd name="connsiteY945" fmla="*/ 632913 h 6858000"/>
              <a:gd name="connsiteX946" fmla="*/ 1222336 w 7467600"/>
              <a:gd name="connsiteY946" fmla="*/ 9480 h 6858000"/>
              <a:gd name="connsiteX947" fmla="*/ 1214634 w 7467600"/>
              <a:gd name="connsiteY947" fmla="*/ 0 h 6858000"/>
              <a:gd name="connsiteX948" fmla="*/ 1289827 w 7467600"/>
              <a:gd name="connsiteY948" fmla="*/ 0 h 6858000"/>
              <a:gd name="connsiteX949" fmla="*/ 1321076 w 7467600"/>
              <a:gd name="connsiteY949" fmla="*/ 59722 h 6858000"/>
              <a:gd name="connsiteX950" fmla="*/ 1512579 w 7467600"/>
              <a:gd name="connsiteY950" fmla="*/ 626441 h 6858000"/>
              <a:gd name="connsiteX951" fmla="*/ 1506076 w 7467600"/>
              <a:gd name="connsiteY951" fmla="*/ 1089289 h 6858000"/>
              <a:gd name="connsiteX952" fmla="*/ 1486346 w 7467600"/>
              <a:gd name="connsiteY952" fmla="*/ 1079919 h 6858000"/>
              <a:gd name="connsiteX953" fmla="*/ 1070511 w 7467600"/>
              <a:gd name="connsiteY953" fmla="*/ 48609 h 6858000"/>
              <a:gd name="connsiteX954" fmla="*/ 1057230 w 7467600"/>
              <a:gd name="connsiteY954" fmla="*/ 0 h 6858000"/>
              <a:gd name="connsiteX955" fmla="*/ 43151 w 7467600"/>
              <a:gd name="connsiteY955" fmla="*/ 0 h 6858000"/>
              <a:gd name="connsiteX956" fmla="*/ 95283 w 7467600"/>
              <a:gd name="connsiteY956" fmla="*/ 0 h 6858000"/>
              <a:gd name="connsiteX957" fmla="*/ 300708 w 7467600"/>
              <a:gd name="connsiteY957" fmla="*/ 154571 h 6858000"/>
              <a:gd name="connsiteX958" fmla="*/ 530414 w 7467600"/>
              <a:gd name="connsiteY958" fmla="*/ 354673 h 6858000"/>
              <a:gd name="connsiteX959" fmla="*/ 333785 w 7467600"/>
              <a:gd name="connsiteY959" fmla="*/ 161564 h 6858000"/>
              <a:gd name="connsiteX960" fmla="*/ 147005 w 7467600"/>
              <a:gd name="connsiteY960" fmla="*/ 0 h 6858000"/>
              <a:gd name="connsiteX961" fmla="*/ 272509 w 7467600"/>
              <a:gd name="connsiteY961" fmla="*/ 0 h 6858000"/>
              <a:gd name="connsiteX962" fmla="*/ 326276 w 7467600"/>
              <a:gd name="connsiteY962" fmla="*/ 45847 h 6858000"/>
              <a:gd name="connsiteX963" fmla="*/ 823759 w 7467600"/>
              <a:gd name="connsiteY963" fmla="*/ 574145 h 6858000"/>
              <a:gd name="connsiteX964" fmla="*/ 811254 w 7467600"/>
              <a:gd name="connsiteY964" fmla="*/ 665546 h 6858000"/>
              <a:gd name="connsiteX965" fmla="*/ 154042 w 7467600"/>
              <a:gd name="connsiteY965" fmla="*/ 261522 h 6858000"/>
              <a:gd name="connsiteX966" fmla="*/ 13550 w 7467600"/>
              <a:gd name="connsiteY966" fmla="*/ 158423 h 6858000"/>
              <a:gd name="connsiteX967" fmla="*/ 0 w 7467600"/>
              <a:gd name="connsiteY967" fmla="*/ 146618 h 6858000"/>
              <a:gd name="connsiteX968" fmla="*/ 0 w 7467600"/>
              <a:gd name="connsiteY968" fmla="*/ 59161 h 6858000"/>
              <a:gd name="connsiteX969" fmla="*/ 45427 w 7467600"/>
              <a:gd name="connsiteY969" fmla="*/ 101078 h 6858000"/>
              <a:gd name="connsiteX970" fmla="*/ 630103 w 7467600"/>
              <a:gd name="connsiteY970" fmla="*/ 485885 h 6858000"/>
              <a:gd name="connsiteX971" fmla="*/ 532040 w 7467600"/>
              <a:gd name="connsiteY971" fmla="*/ 399359 h 6858000"/>
              <a:gd name="connsiteX972" fmla="*/ 517618 w 7467600"/>
              <a:gd name="connsiteY972" fmla="*/ 385726 h 6858000"/>
              <a:gd name="connsiteX973" fmla="*/ 285074 w 7467600"/>
              <a:gd name="connsiteY973" fmla="*/ 182755 h 6858000"/>
              <a:gd name="connsiteX974" fmla="*/ 43151 w 7467600"/>
              <a:gd name="connsiteY974"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271900 w 7467600"/>
              <a:gd name="connsiteY78" fmla="*/ 5734551 h 6858000"/>
              <a:gd name="connsiteX79" fmla="*/ 7015907 w 7467600"/>
              <a:gd name="connsiteY79" fmla="*/ 5541548 h 6858000"/>
              <a:gd name="connsiteX80" fmla="*/ 7259646 w 7467600"/>
              <a:gd name="connsiteY80" fmla="*/ 5765985 h 6858000"/>
              <a:gd name="connsiteX81" fmla="*/ 7467600 w 7467600"/>
              <a:gd name="connsiteY81" fmla="*/ 6012219 h 6858000"/>
              <a:gd name="connsiteX82" fmla="*/ 6946849 w 7467600"/>
              <a:gd name="connsiteY82" fmla="*/ 5523271 h 6858000"/>
              <a:gd name="connsiteX83" fmla="*/ 7105827 w 7467600"/>
              <a:gd name="connsiteY83" fmla="*/ 5718700 h 6858000"/>
              <a:gd name="connsiteX84" fmla="*/ 7356878 w 7467600"/>
              <a:gd name="connsiteY84" fmla="*/ 5981332 h 6858000"/>
              <a:gd name="connsiteX85" fmla="*/ 7467600 w 7467600"/>
              <a:gd name="connsiteY85" fmla="*/ 6117703 h 6858000"/>
              <a:gd name="connsiteX86" fmla="*/ 7467600 w 7467600"/>
              <a:gd name="connsiteY86" fmla="*/ 6163634 h 6858000"/>
              <a:gd name="connsiteX87" fmla="*/ 7403637 w 7467600"/>
              <a:gd name="connsiteY87" fmla="*/ 6083957 h 6858000"/>
              <a:gd name="connsiteX88" fmla="*/ 7254615 w 7467600"/>
              <a:gd name="connsiteY88" fmla="*/ 5911918 h 6858000"/>
              <a:gd name="connsiteX89" fmla="*/ 7312589 w 7467600"/>
              <a:gd name="connsiteY89" fmla="*/ 5982309 h 6858000"/>
              <a:gd name="connsiteX90" fmla="*/ 7448321 w 7467600"/>
              <a:gd name="connsiteY90" fmla="*/ 6190991 h 6858000"/>
              <a:gd name="connsiteX91" fmla="*/ 7467600 w 7467600"/>
              <a:gd name="connsiteY91" fmla="*/ 6221686 h 6858000"/>
              <a:gd name="connsiteX92" fmla="*/ 7467600 w 7467600"/>
              <a:gd name="connsiteY92" fmla="*/ 6334256 h 6858000"/>
              <a:gd name="connsiteX93" fmla="*/ 7454976 w 7467600"/>
              <a:gd name="connsiteY93" fmla="*/ 6318297 h 6858000"/>
              <a:gd name="connsiteX94" fmla="*/ 7042773 w 7467600"/>
              <a:gd name="connsiteY94" fmla="*/ 5734011 h 6858000"/>
              <a:gd name="connsiteX95" fmla="*/ 1456157 w 7467600"/>
              <a:gd name="connsiteY95" fmla="*/ 5371404 h 6858000"/>
              <a:gd name="connsiteX96" fmla="*/ 1244432 w 7467600"/>
              <a:gd name="connsiteY96" fmla="*/ 5385601 h 6858000"/>
              <a:gd name="connsiteX97" fmla="*/ 973990 w 7467600"/>
              <a:gd name="connsiteY97" fmla="*/ 5424940 h 6858000"/>
              <a:gd name="connsiteX98" fmla="*/ 1103809 w 7467600"/>
              <a:gd name="connsiteY98" fmla="*/ 5433720 h 6858000"/>
              <a:gd name="connsiteX99" fmla="*/ 1123454 w 7467600"/>
              <a:gd name="connsiteY99" fmla="*/ 5435727 h 6858000"/>
              <a:gd name="connsiteX100" fmla="*/ 1737017 w 7467600"/>
              <a:gd name="connsiteY100" fmla="*/ 5452183 h 6858000"/>
              <a:gd name="connsiteX101" fmla="*/ 1824397 w 7467600"/>
              <a:gd name="connsiteY101" fmla="*/ 5447757 h 6858000"/>
              <a:gd name="connsiteX102" fmla="*/ 2070059 w 7467600"/>
              <a:gd name="connsiteY102" fmla="*/ 5441660 h 6858000"/>
              <a:gd name="connsiteX103" fmla="*/ 1456157 w 7467600"/>
              <a:gd name="connsiteY103" fmla="*/ 5371404 h 6858000"/>
              <a:gd name="connsiteX104" fmla="*/ 4988186 w 7467600"/>
              <a:gd name="connsiteY104" fmla="*/ 5216467 h 6858000"/>
              <a:gd name="connsiteX105" fmla="*/ 4777334 w 7467600"/>
              <a:gd name="connsiteY105" fmla="*/ 5406072 h 6858000"/>
              <a:gd name="connsiteX106" fmla="*/ 4718341 w 7467600"/>
              <a:gd name="connsiteY106" fmla="*/ 5468043 h 6858000"/>
              <a:gd name="connsiteX107" fmla="*/ 4604655 w 7467600"/>
              <a:gd name="connsiteY107" fmla="*/ 5583434 h 6858000"/>
              <a:gd name="connsiteX108" fmla="*/ 4565074 w 7467600"/>
              <a:gd name="connsiteY108" fmla="*/ 5618550 h 6858000"/>
              <a:gd name="connsiteX109" fmla="*/ 4988186 w 7467600"/>
              <a:gd name="connsiteY109" fmla="*/ 5216467 h 6858000"/>
              <a:gd name="connsiteX110" fmla="*/ 4978032 w 7467600"/>
              <a:gd name="connsiteY110" fmla="*/ 5183809 h 6858000"/>
              <a:gd name="connsiteX111" fmla="*/ 4463413 w 7467600"/>
              <a:gd name="connsiteY111" fmla="*/ 5615162 h 6858000"/>
              <a:gd name="connsiteX112" fmla="*/ 4358134 w 7467600"/>
              <a:gd name="connsiteY112" fmla="*/ 5742791 h 6858000"/>
              <a:gd name="connsiteX113" fmla="*/ 4376219 w 7467600"/>
              <a:gd name="connsiteY113" fmla="*/ 5729027 h 6858000"/>
              <a:gd name="connsiteX114" fmla="*/ 4582340 w 7467600"/>
              <a:gd name="connsiteY114" fmla="*/ 5561037 h 6858000"/>
              <a:gd name="connsiteX115" fmla="*/ 4694684 w 7467600"/>
              <a:gd name="connsiteY115" fmla="*/ 5447098 h 6858000"/>
              <a:gd name="connsiteX116" fmla="*/ 4754123 w 7467600"/>
              <a:gd name="connsiteY116" fmla="*/ 5384643 h 6858000"/>
              <a:gd name="connsiteX117" fmla="*/ 4978032 w 7467600"/>
              <a:gd name="connsiteY117" fmla="*/ 5183809 h 6858000"/>
              <a:gd name="connsiteX118" fmla="*/ 1903353 w 7467600"/>
              <a:gd name="connsiteY118" fmla="*/ 5044827 h 6858000"/>
              <a:gd name="connsiteX119" fmla="*/ 1936931 w 7467600"/>
              <a:gd name="connsiteY119" fmla="*/ 5093954 h 6858000"/>
              <a:gd name="connsiteX120" fmla="*/ 2195868 w 7467600"/>
              <a:gd name="connsiteY120" fmla="*/ 5396574 h 6858000"/>
              <a:gd name="connsiteX121" fmla="*/ 2088852 w 7467600"/>
              <a:gd name="connsiteY121" fmla="*/ 5166123 h 6858000"/>
              <a:gd name="connsiteX122" fmla="*/ 1958241 w 7467600"/>
              <a:gd name="connsiteY122" fmla="*/ 5067955 h 6858000"/>
              <a:gd name="connsiteX123" fmla="*/ 1903353 w 7467600"/>
              <a:gd name="connsiteY123" fmla="*/ 5044827 h 6858000"/>
              <a:gd name="connsiteX124" fmla="*/ 1979378 w 7467600"/>
              <a:gd name="connsiteY124" fmla="*/ 4769504 h 6858000"/>
              <a:gd name="connsiteX125" fmla="*/ 2882120 w 7467600"/>
              <a:gd name="connsiteY125" fmla="*/ 5064547 h 6858000"/>
              <a:gd name="connsiteX126" fmla="*/ 2793103 w 7467600"/>
              <a:gd name="connsiteY126" fmla="*/ 5039699 h 6858000"/>
              <a:gd name="connsiteX127" fmla="*/ 2770041 w 7467600"/>
              <a:gd name="connsiteY127" fmla="*/ 5033634 h 6858000"/>
              <a:gd name="connsiteX128" fmla="*/ 1979378 w 7467600"/>
              <a:gd name="connsiteY128" fmla="*/ 4769504 h 6858000"/>
              <a:gd name="connsiteX129" fmla="*/ 1927410 w 7467600"/>
              <a:gd name="connsiteY129" fmla="*/ 4716164 h 6858000"/>
              <a:gd name="connsiteX130" fmla="*/ 1959587 w 7467600"/>
              <a:gd name="connsiteY130" fmla="*/ 4728849 h 6858000"/>
              <a:gd name="connsiteX131" fmla="*/ 2777707 w 7467600"/>
              <a:gd name="connsiteY131" fmla="*/ 5003991 h 6858000"/>
              <a:gd name="connsiteX132" fmla="*/ 2800768 w 7467600"/>
              <a:gd name="connsiteY132" fmla="*/ 5010056 h 6858000"/>
              <a:gd name="connsiteX133" fmla="*/ 2879408 w 7467600"/>
              <a:gd name="connsiteY133" fmla="*/ 5031590 h 6858000"/>
              <a:gd name="connsiteX134" fmla="*/ 2862295 w 7467600"/>
              <a:gd name="connsiteY134" fmla="*/ 5022958 h 6858000"/>
              <a:gd name="connsiteX135" fmla="*/ 2813343 w 7467600"/>
              <a:gd name="connsiteY135" fmla="*/ 4998369 h 6858000"/>
              <a:gd name="connsiteX136" fmla="*/ 2646245 w 7467600"/>
              <a:gd name="connsiteY136" fmla="*/ 4930999 h 6858000"/>
              <a:gd name="connsiteX137" fmla="*/ 1999243 w 7467600"/>
              <a:gd name="connsiteY137" fmla="*/ 4730524 h 6858000"/>
              <a:gd name="connsiteX138" fmla="*/ 1979527 w 7467600"/>
              <a:gd name="connsiteY138" fmla="*/ 4726651 h 6858000"/>
              <a:gd name="connsiteX139" fmla="*/ 1927410 w 7467600"/>
              <a:gd name="connsiteY139" fmla="*/ 4716164 h 6858000"/>
              <a:gd name="connsiteX140" fmla="*/ 1997014 w 7467600"/>
              <a:gd name="connsiteY140" fmla="*/ 4698007 h 6858000"/>
              <a:gd name="connsiteX141" fmla="*/ 2005458 w 7467600"/>
              <a:gd name="connsiteY141" fmla="*/ 4699540 h 6858000"/>
              <a:gd name="connsiteX142" fmla="*/ 2657186 w 7467600"/>
              <a:gd name="connsiteY142" fmla="*/ 4901687 h 6858000"/>
              <a:gd name="connsiteX143" fmla="*/ 2826662 w 7467600"/>
              <a:gd name="connsiteY143" fmla="*/ 4970362 h 6858000"/>
              <a:gd name="connsiteX144" fmla="*/ 2876100 w 7467600"/>
              <a:gd name="connsiteY144" fmla="*/ 4995397 h 6858000"/>
              <a:gd name="connsiteX145" fmla="*/ 3042600 w 7467600"/>
              <a:gd name="connsiteY145" fmla="*/ 5059532 h 6858000"/>
              <a:gd name="connsiteX146" fmla="*/ 1997014 w 7467600"/>
              <a:gd name="connsiteY146" fmla="*/ 4698007 h 6858000"/>
              <a:gd name="connsiteX147" fmla="*/ 2305292 w 7467600"/>
              <a:gd name="connsiteY147" fmla="*/ 4219492 h 6858000"/>
              <a:gd name="connsiteX148" fmla="*/ 3360922 w 7467600"/>
              <a:gd name="connsiteY148" fmla="*/ 4529373 h 6858000"/>
              <a:gd name="connsiteX149" fmla="*/ 3492420 w 7467600"/>
              <a:gd name="connsiteY149" fmla="*/ 4510145 h 6858000"/>
              <a:gd name="connsiteX150" fmla="*/ 3364086 w 7467600"/>
              <a:gd name="connsiteY150" fmla="*/ 4480340 h 6858000"/>
              <a:gd name="connsiteX151" fmla="*/ 3225818 w 7467600"/>
              <a:gd name="connsiteY151" fmla="*/ 4411822 h 6858000"/>
              <a:gd name="connsiteX152" fmla="*/ 3129696 w 7467600"/>
              <a:gd name="connsiteY152" fmla="*/ 4360704 h 6858000"/>
              <a:gd name="connsiteX153" fmla="*/ 2814545 w 7467600"/>
              <a:gd name="connsiteY153" fmla="*/ 4282955 h 6858000"/>
              <a:gd name="connsiteX154" fmla="*/ 2305292 w 7467600"/>
              <a:gd name="connsiteY154" fmla="*/ 4219492 h 6858000"/>
              <a:gd name="connsiteX155" fmla="*/ 2626982 w 7467600"/>
              <a:gd name="connsiteY155" fmla="*/ 4206450 h 6858000"/>
              <a:gd name="connsiteX156" fmla="*/ 2490617 w 7467600"/>
              <a:gd name="connsiteY156" fmla="*/ 4206951 h 6858000"/>
              <a:gd name="connsiteX157" fmla="*/ 2819869 w 7467600"/>
              <a:gd name="connsiteY157" fmla="*/ 4252936 h 6858000"/>
              <a:gd name="connsiteX158" fmla="*/ 3143018 w 7467600"/>
              <a:gd name="connsiteY158" fmla="*/ 4332698 h 6858000"/>
              <a:gd name="connsiteX159" fmla="*/ 3241520 w 7467600"/>
              <a:gd name="connsiteY159" fmla="*/ 4385112 h 6858000"/>
              <a:gd name="connsiteX160" fmla="*/ 3374575 w 7467600"/>
              <a:gd name="connsiteY160" fmla="*/ 4451517 h 6858000"/>
              <a:gd name="connsiteX161" fmla="*/ 3505221 w 7467600"/>
              <a:gd name="connsiteY161" fmla="*/ 4480757 h 6858000"/>
              <a:gd name="connsiteX162" fmla="*/ 2626982 w 7467600"/>
              <a:gd name="connsiteY162" fmla="*/ 4206450 h 6858000"/>
              <a:gd name="connsiteX163" fmla="*/ 1310106 w 7467600"/>
              <a:gd name="connsiteY163" fmla="*/ 3943217 h 6858000"/>
              <a:gd name="connsiteX164" fmla="*/ 854994 w 7467600"/>
              <a:gd name="connsiteY164" fmla="*/ 4399136 h 6858000"/>
              <a:gd name="connsiteX165" fmla="*/ 742462 w 7467600"/>
              <a:gd name="connsiteY165" fmla="*/ 4594648 h 6858000"/>
              <a:gd name="connsiteX166" fmla="*/ 820602 w 7467600"/>
              <a:gd name="connsiteY166" fmla="*/ 4485915 h 6858000"/>
              <a:gd name="connsiteX167" fmla="*/ 878295 w 7467600"/>
              <a:gd name="connsiteY167" fmla="*/ 4403594 h 6858000"/>
              <a:gd name="connsiteX168" fmla="*/ 1240607 w 7467600"/>
              <a:gd name="connsiteY168" fmla="*/ 4010401 h 6858000"/>
              <a:gd name="connsiteX169" fmla="*/ 1310106 w 7467600"/>
              <a:gd name="connsiteY169" fmla="*/ 3943217 h 6858000"/>
              <a:gd name="connsiteX170" fmla="*/ 1423113 w 7467600"/>
              <a:gd name="connsiteY170" fmla="*/ 3874565 h 6858000"/>
              <a:gd name="connsiteX171" fmla="*/ 1260565 w 7467600"/>
              <a:gd name="connsiteY171" fmla="*/ 4031982 h 6858000"/>
              <a:gd name="connsiteX172" fmla="*/ 901900 w 7467600"/>
              <a:gd name="connsiteY172" fmla="*/ 4421236 h 6858000"/>
              <a:gd name="connsiteX173" fmla="*/ 845044 w 7467600"/>
              <a:gd name="connsiteY173" fmla="*/ 4502436 h 6858000"/>
              <a:gd name="connsiteX174" fmla="*/ 685926 w 7467600"/>
              <a:gd name="connsiteY174" fmla="*/ 4703069 h 6858000"/>
              <a:gd name="connsiteX175" fmla="*/ 684248 w 7467600"/>
              <a:gd name="connsiteY175" fmla="*/ 4706721 h 6858000"/>
              <a:gd name="connsiteX176" fmla="*/ 1423113 w 7467600"/>
              <a:gd name="connsiteY176" fmla="*/ 3874565 h 6858000"/>
              <a:gd name="connsiteX177" fmla="*/ 3316479 w 7467600"/>
              <a:gd name="connsiteY177" fmla="*/ 3872136 h 6858000"/>
              <a:gd name="connsiteX178" fmla="*/ 3546806 w 7467600"/>
              <a:gd name="connsiteY178" fmla="*/ 4356139 h 6858000"/>
              <a:gd name="connsiteX179" fmla="*/ 3364433 w 7467600"/>
              <a:gd name="connsiteY179" fmla="*/ 3953121 h 6858000"/>
              <a:gd name="connsiteX180" fmla="*/ 3316479 w 7467600"/>
              <a:gd name="connsiteY180" fmla="*/ 3872136 h 6858000"/>
              <a:gd name="connsiteX181" fmla="*/ 3291335 w 7467600"/>
              <a:gd name="connsiteY181" fmla="*/ 3767420 h 6858000"/>
              <a:gd name="connsiteX182" fmla="*/ 3390805 w 7467600"/>
              <a:gd name="connsiteY182" fmla="*/ 3937163 h 6858000"/>
              <a:gd name="connsiteX183" fmla="*/ 3579062 w 7467600"/>
              <a:gd name="connsiteY183" fmla="*/ 4359040 h 6858000"/>
              <a:gd name="connsiteX184" fmla="*/ 3467355 w 7467600"/>
              <a:gd name="connsiteY184" fmla="*/ 3988130 h 6858000"/>
              <a:gd name="connsiteX185" fmla="*/ 3310753 w 7467600"/>
              <a:gd name="connsiteY185" fmla="*/ 3787140 h 6858000"/>
              <a:gd name="connsiteX186" fmla="*/ 3291335 w 7467600"/>
              <a:gd name="connsiteY186" fmla="*/ 3767420 h 6858000"/>
              <a:gd name="connsiteX187" fmla="*/ 1635889 w 7467600"/>
              <a:gd name="connsiteY187" fmla="*/ 3709494 h 6858000"/>
              <a:gd name="connsiteX188" fmla="*/ 1634800 w 7467600"/>
              <a:gd name="connsiteY188" fmla="*/ 3731111 h 6858000"/>
              <a:gd name="connsiteX189" fmla="*/ 1635889 w 7467600"/>
              <a:gd name="connsiteY189" fmla="*/ 3709494 h 6858000"/>
              <a:gd name="connsiteX190" fmla="*/ 1510397 w 7467600"/>
              <a:gd name="connsiteY190" fmla="*/ 3684705 h 6858000"/>
              <a:gd name="connsiteX191" fmla="*/ 1146550 w 7467600"/>
              <a:gd name="connsiteY191" fmla="*/ 3802012 h 6858000"/>
              <a:gd name="connsiteX192" fmla="*/ 698834 w 7467600"/>
              <a:gd name="connsiteY192" fmla="*/ 3952272 h 6858000"/>
              <a:gd name="connsiteX193" fmla="*/ 34256 w 7467600"/>
              <a:gd name="connsiteY193" fmla="*/ 4347603 h 6858000"/>
              <a:gd name="connsiteX194" fmla="*/ 527241 w 7467600"/>
              <a:gd name="connsiteY194" fmla="*/ 4065078 h 6858000"/>
              <a:gd name="connsiteX195" fmla="*/ 1510397 w 7467600"/>
              <a:gd name="connsiteY195" fmla="*/ 3684705 h 6858000"/>
              <a:gd name="connsiteX196" fmla="*/ 1313114 w 7467600"/>
              <a:gd name="connsiteY196" fmla="*/ 3655216 h 6858000"/>
              <a:gd name="connsiteX197" fmla="*/ 1109304 w 7467600"/>
              <a:gd name="connsiteY197" fmla="*/ 3669030 h 6858000"/>
              <a:gd name="connsiteX198" fmla="*/ 8129 w 7467600"/>
              <a:gd name="connsiteY198" fmla="*/ 4330519 h 6858000"/>
              <a:gd name="connsiteX199" fmla="*/ 687572 w 7467600"/>
              <a:gd name="connsiteY199" fmla="*/ 3925629 h 6858000"/>
              <a:gd name="connsiteX200" fmla="*/ 1138365 w 7467600"/>
              <a:gd name="connsiteY200" fmla="*/ 3774515 h 6858000"/>
              <a:gd name="connsiteX201" fmla="*/ 1505579 w 7467600"/>
              <a:gd name="connsiteY201" fmla="*/ 3655526 h 6858000"/>
              <a:gd name="connsiteX202" fmla="*/ 1313114 w 7467600"/>
              <a:gd name="connsiteY202" fmla="*/ 3655216 h 6858000"/>
              <a:gd name="connsiteX203" fmla="*/ 3655073 w 7467600"/>
              <a:gd name="connsiteY203" fmla="*/ 3650884 h 6858000"/>
              <a:gd name="connsiteX204" fmla="*/ 3989938 w 7467600"/>
              <a:gd name="connsiteY204" fmla="*/ 3991685 h 6858000"/>
              <a:gd name="connsiteX205" fmla="*/ 4393907 w 7467600"/>
              <a:gd name="connsiteY205" fmla="*/ 4261258 h 6858000"/>
              <a:gd name="connsiteX206" fmla="*/ 4648051 w 7467600"/>
              <a:gd name="connsiteY206" fmla="*/ 4374051 h 6858000"/>
              <a:gd name="connsiteX207" fmla="*/ 4383389 w 7467600"/>
              <a:gd name="connsiteY207" fmla="*/ 4184369 h 6858000"/>
              <a:gd name="connsiteX208" fmla="*/ 4165508 w 7467600"/>
              <a:gd name="connsiteY208" fmla="*/ 4035196 h 6858000"/>
              <a:gd name="connsiteX209" fmla="*/ 4068162 w 7467600"/>
              <a:gd name="connsiteY209" fmla="*/ 3953394 h 6858000"/>
              <a:gd name="connsiteX210" fmla="*/ 3981416 w 7467600"/>
              <a:gd name="connsiteY210" fmla="*/ 3880482 h 6858000"/>
              <a:gd name="connsiteX211" fmla="*/ 3800147 w 7467600"/>
              <a:gd name="connsiteY211" fmla="*/ 3749872 h 6858000"/>
              <a:gd name="connsiteX212" fmla="*/ 3655073 w 7467600"/>
              <a:gd name="connsiteY212" fmla="*/ 3650884 h 6858000"/>
              <a:gd name="connsiteX213" fmla="*/ 3670252 w 7467600"/>
              <a:gd name="connsiteY213" fmla="*/ 3622798 h 6858000"/>
              <a:gd name="connsiteX214" fmla="*/ 3817258 w 7467600"/>
              <a:gd name="connsiteY214" fmla="*/ 3723577 h 6858000"/>
              <a:gd name="connsiteX215" fmla="*/ 4000461 w 7467600"/>
              <a:gd name="connsiteY215" fmla="*/ 3855966 h 6858000"/>
              <a:gd name="connsiteX216" fmla="*/ 4088180 w 7467600"/>
              <a:gd name="connsiteY216" fmla="*/ 3929774 h 6858000"/>
              <a:gd name="connsiteX217" fmla="*/ 4184555 w 7467600"/>
              <a:gd name="connsiteY217" fmla="*/ 4010683 h 6858000"/>
              <a:gd name="connsiteX218" fmla="*/ 4399563 w 7467600"/>
              <a:gd name="connsiteY218" fmla="*/ 4158106 h 6858000"/>
              <a:gd name="connsiteX219" fmla="*/ 4684469 w 7467600"/>
              <a:gd name="connsiteY219" fmla="*/ 4364680 h 6858000"/>
              <a:gd name="connsiteX220" fmla="*/ 4690271 w 7467600"/>
              <a:gd name="connsiteY220" fmla="*/ 4370034 h 6858000"/>
              <a:gd name="connsiteX221" fmla="*/ 4136093 w 7467600"/>
              <a:gd name="connsiteY221" fmla="*/ 3858466 h 6858000"/>
              <a:gd name="connsiteX222" fmla="*/ 3670252 w 7467600"/>
              <a:gd name="connsiteY222" fmla="*/ 3622798 h 6858000"/>
              <a:gd name="connsiteX223" fmla="*/ 4440129 w 7467600"/>
              <a:gd name="connsiteY223" fmla="*/ 3448571 h 6858000"/>
              <a:gd name="connsiteX224" fmla="*/ 4856525 w 7467600"/>
              <a:gd name="connsiteY224" fmla="*/ 3915351 h 6858000"/>
              <a:gd name="connsiteX225" fmla="*/ 5059055 w 7467600"/>
              <a:gd name="connsiteY225" fmla="*/ 4108918 h 6858000"/>
              <a:gd name="connsiteX226" fmla="*/ 5290070 w 7467600"/>
              <a:gd name="connsiteY226" fmla="*/ 4263619 h 6858000"/>
              <a:gd name="connsiteX227" fmla="*/ 4834991 w 7467600"/>
              <a:gd name="connsiteY227" fmla="*/ 3830985 h 6858000"/>
              <a:gd name="connsiteX228" fmla="*/ 4440129 w 7467600"/>
              <a:gd name="connsiteY228" fmla="*/ 3448571 h 6858000"/>
              <a:gd name="connsiteX229" fmla="*/ 4441737 w 7467600"/>
              <a:gd name="connsiteY229" fmla="*/ 3399734 h 6858000"/>
              <a:gd name="connsiteX230" fmla="*/ 4431236 w 7467600"/>
              <a:gd name="connsiteY230" fmla="*/ 3400954 h 6858000"/>
              <a:gd name="connsiteX231" fmla="*/ 4557150 w 7467600"/>
              <a:gd name="connsiteY231" fmla="*/ 3510023 h 6858000"/>
              <a:gd name="connsiteX232" fmla="*/ 4856936 w 7467600"/>
              <a:gd name="connsiteY232" fmla="*/ 3809146 h 6858000"/>
              <a:gd name="connsiteX233" fmla="*/ 5111996 w 7467600"/>
              <a:gd name="connsiteY233" fmla="*/ 4065759 h 6858000"/>
              <a:gd name="connsiteX234" fmla="*/ 5388878 w 7467600"/>
              <a:gd name="connsiteY234" fmla="*/ 4300185 h 6858000"/>
              <a:gd name="connsiteX235" fmla="*/ 5425556 w 7467600"/>
              <a:gd name="connsiteY235" fmla="*/ 4308967 h 6858000"/>
              <a:gd name="connsiteX236" fmla="*/ 4943646 w 7467600"/>
              <a:gd name="connsiteY236" fmla="*/ 3822916 h 6858000"/>
              <a:gd name="connsiteX237" fmla="*/ 4594837 w 7467600"/>
              <a:gd name="connsiteY237" fmla="*/ 3532274 h 6858000"/>
              <a:gd name="connsiteX238" fmla="*/ 4441737 w 7467600"/>
              <a:gd name="connsiteY238" fmla="*/ 3399734 h 6858000"/>
              <a:gd name="connsiteX239" fmla="*/ 5425834 w 7467600"/>
              <a:gd name="connsiteY239" fmla="*/ 3162785 h 6858000"/>
              <a:gd name="connsiteX240" fmla="*/ 5401644 w 7467600"/>
              <a:gd name="connsiteY240" fmla="*/ 3617847 h 6858000"/>
              <a:gd name="connsiteX241" fmla="*/ 5467256 w 7467600"/>
              <a:gd name="connsiteY241" fmla="*/ 4175494 h 6858000"/>
              <a:gd name="connsiteX242" fmla="*/ 5448069 w 7467600"/>
              <a:gd name="connsiteY242" fmla="*/ 3567554 h 6858000"/>
              <a:gd name="connsiteX243" fmla="*/ 5425834 w 7467600"/>
              <a:gd name="connsiteY243" fmla="*/ 3162785 h 6858000"/>
              <a:gd name="connsiteX244" fmla="*/ 1318687 w 7467600"/>
              <a:gd name="connsiteY244" fmla="*/ 3113840 h 6858000"/>
              <a:gd name="connsiteX245" fmla="*/ 1066793 w 7467600"/>
              <a:gd name="connsiteY245" fmla="*/ 3212171 h 6858000"/>
              <a:gd name="connsiteX246" fmla="*/ 993319 w 7467600"/>
              <a:gd name="connsiteY246" fmla="*/ 3247648 h 6858000"/>
              <a:gd name="connsiteX247" fmla="*/ 853081 w 7467600"/>
              <a:gd name="connsiteY247" fmla="*/ 3312410 h 6858000"/>
              <a:gd name="connsiteX248" fmla="*/ 805957 w 7467600"/>
              <a:gd name="connsiteY248" fmla="*/ 3330443 h 6858000"/>
              <a:gd name="connsiteX249" fmla="*/ 1318687 w 7467600"/>
              <a:gd name="connsiteY249" fmla="*/ 3113840 h 6858000"/>
              <a:gd name="connsiteX250" fmla="*/ 5453702 w 7467600"/>
              <a:gd name="connsiteY250" fmla="*/ 3090882 h 6858000"/>
              <a:gd name="connsiteX251" fmla="*/ 5480135 w 7467600"/>
              <a:gd name="connsiteY251" fmla="*/ 3565802 h 6858000"/>
              <a:gd name="connsiteX252" fmla="*/ 5499023 w 7467600"/>
              <a:gd name="connsiteY252" fmla="*/ 4166310 h 6858000"/>
              <a:gd name="connsiteX253" fmla="*/ 5547022 w 7467600"/>
              <a:gd name="connsiteY253" fmla="*/ 3607838 h 6858000"/>
              <a:gd name="connsiteX254" fmla="*/ 5515964 w 7467600"/>
              <a:gd name="connsiteY254" fmla="*/ 3378541 h 6858000"/>
              <a:gd name="connsiteX255" fmla="*/ 5453702 w 7467600"/>
              <a:gd name="connsiteY255" fmla="*/ 3090882 h 6858000"/>
              <a:gd name="connsiteX256" fmla="*/ 1238695 w 7467600"/>
              <a:gd name="connsiteY256" fmla="*/ 3076820 h 6858000"/>
              <a:gd name="connsiteX257" fmla="*/ 716371 w 7467600"/>
              <a:gd name="connsiteY257" fmla="*/ 3293249 h 6858000"/>
              <a:gd name="connsiteX258" fmla="*/ 579522 w 7467600"/>
              <a:gd name="connsiteY258" fmla="*/ 3371759 h 6858000"/>
              <a:gd name="connsiteX259" fmla="*/ 600288 w 7467600"/>
              <a:gd name="connsiteY259" fmla="*/ 3365555 h 6858000"/>
              <a:gd name="connsiteX260" fmla="*/ 840692 w 7467600"/>
              <a:gd name="connsiteY260" fmla="*/ 3284921 h 6858000"/>
              <a:gd name="connsiteX261" fmla="*/ 979248 w 7467600"/>
              <a:gd name="connsiteY261" fmla="*/ 3221003 h 6858000"/>
              <a:gd name="connsiteX262" fmla="*/ 1053282 w 7467600"/>
              <a:gd name="connsiteY262" fmla="*/ 3185247 h 6858000"/>
              <a:gd name="connsiteX263" fmla="*/ 1320603 w 7467600"/>
              <a:gd name="connsiteY263" fmla="*/ 3081281 h 6858000"/>
              <a:gd name="connsiteX264" fmla="*/ 1238695 w 7467600"/>
              <a:gd name="connsiteY264" fmla="*/ 3076820 h 6858000"/>
              <a:gd name="connsiteX265" fmla="*/ 5425627 w 7467600"/>
              <a:gd name="connsiteY265" fmla="*/ 2954192 h 6858000"/>
              <a:gd name="connsiteX266" fmla="*/ 5470770 w 7467600"/>
              <a:gd name="connsiteY266" fmla="*/ 3005435 h 6858000"/>
              <a:gd name="connsiteX267" fmla="*/ 5519779 w 7467600"/>
              <a:gd name="connsiteY267" fmla="*/ 4359223 h 6858000"/>
              <a:gd name="connsiteX268" fmla="*/ 5520293 w 7467600"/>
              <a:gd name="connsiteY268" fmla="*/ 4360602 h 6858000"/>
              <a:gd name="connsiteX269" fmla="*/ 5767221 w 7467600"/>
              <a:gd name="connsiteY269" fmla="*/ 4665564 h 6858000"/>
              <a:gd name="connsiteX270" fmla="*/ 6937169 w 7467600"/>
              <a:gd name="connsiteY270" fmla="*/ 4815941 h 6858000"/>
              <a:gd name="connsiteX271" fmla="*/ 6953922 w 7467600"/>
              <a:gd name="connsiteY271" fmla="*/ 4890068 h 6858000"/>
              <a:gd name="connsiteX272" fmla="*/ 6071359 w 7467600"/>
              <a:gd name="connsiteY272" fmla="*/ 4770770 h 6858000"/>
              <a:gd name="connsiteX273" fmla="*/ 6038839 w 7467600"/>
              <a:gd name="connsiteY273" fmla="*/ 4764474 h 6858000"/>
              <a:gd name="connsiteX274" fmla="*/ 6038706 w 7467600"/>
              <a:gd name="connsiteY274" fmla="*/ 4763847 h 6858000"/>
              <a:gd name="connsiteX275" fmla="*/ 6037784 w 7467600"/>
              <a:gd name="connsiteY275" fmla="*/ 4764270 h 6858000"/>
              <a:gd name="connsiteX276" fmla="*/ 6038839 w 7467600"/>
              <a:gd name="connsiteY276" fmla="*/ 4764474 h 6858000"/>
              <a:gd name="connsiteX277" fmla="*/ 6040338 w 7467600"/>
              <a:gd name="connsiteY277" fmla="*/ 4771418 h 6858000"/>
              <a:gd name="connsiteX278" fmla="*/ 6024488 w 7467600"/>
              <a:gd name="connsiteY278" fmla="*/ 4809903 h 6858000"/>
              <a:gd name="connsiteX279" fmla="*/ 5599771 w 7467600"/>
              <a:gd name="connsiteY279" fmla="*/ 5509652 h 6858000"/>
              <a:gd name="connsiteX280" fmla="*/ 5548843 w 7467600"/>
              <a:gd name="connsiteY280" fmla="*/ 5563845 h 6858000"/>
              <a:gd name="connsiteX281" fmla="*/ 5940952 w 7467600"/>
              <a:gd name="connsiteY281" fmla="*/ 6250028 h 6858000"/>
              <a:gd name="connsiteX282" fmla="*/ 6043441 w 7467600"/>
              <a:gd name="connsiteY282" fmla="*/ 6665847 h 6858000"/>
              <a:gd name="connsiteX283" fmla="*/ 6093432 w 7467600"/>
              <a:gd name="connsiteY283" fmla="*/ 6858000 h 6858000"/>
              <a:gd name="connsiteX284" fmla="*/ 6034344 w 7467600"/>
              <a:gd name="connsiteY284" fmla="*/ 6858000 h 6858000"/>
              <a:gd name="connsiteX285" fmla="*/ 6026679 w 7467600"/>
              <a:gd name="connsiteY285" fmla="*/ 6836959 h 6858000"/>
              <a:gd name="connsiteX286" fmla="*/ 5800441 w 7467600"/>
              <a:gd name="connsiteY286" fmla="*/ 6335286 h 6858000"/>
              <a:gd name="connsiteX287" fmla="*/ 5526562 w 7467600"/>
              <a:gd name="connsiteY287" fmla="*/ 5705388 h 6858000"/>
              <a:gd name="connsiteX288" fmla="*/ 5519640 w 7467600"/>
              <a:gd name="connsiteY288" fmla="*/ 5683774 h 6858000"/>
              <a:gd name="connsiteX289" fmla="*/ 5844559 w 7467600"/>
              <a:gd name="connsiteY289" fmla="*/ 6553349 h 6858000"/>
              <a:gd name="connsiteX290" fmla="*/ 5975994 w 7467600"/>
              <a:gd name="connsiteY290" fmla="*/ 6858000 h 6858000"/>
              <a:gd name="connsiteX291" fmla="*/ 5898547 w 7467600"/>
              <a:gd name="connsiteY291" fmla="*/ 6858000 h 6858000"/>
              <a:gd name="connsiteX292" fmla="*/ 5682041 w 7467600"/>
              <a:gd name="connsiteY292" fmla="*/ 6355860 h 6858000"/>
              <a:gd name="connsiteX293" fmla="*/ 5461758 w 7467600"/>
              <a:gd name="connsiteY293" fmla="*/ 5820220 h 6858000"/>
              <a:gd name="connsiteX294" fmla="*/ 5237282 w 7467600"/>
              <a:gd name="connsiteY294" fmla="*/ 6579086 h 6858000"/>
              <a:gd name="connsiteX295" fmla="*/ 5115009 w 7467600"/>
              <a:gd name="connsiteY295" fmla="*/ 6858000 h 6858000"/>
              <a:gd name="connsiteX296" fmla="*/ 5028074 w 7467600"/>
              <a:gd name="connsiteY296" fmla="*/ 6858000 h 6858000"/>
              <a:gd name="connsiteX297" fmla="*/ 5079508 w 7467600"/>
              <a:gd name="connsiteY297" fmla="*/ 6749074 h 6858000"/>
              <a:gd name="connsiteX298" fmla="*/ 5371846 w 7467600"/>
              <a:gd name="connsiteY298" fmla="*/ 5924413 h 6858000"/>
              <a:gd name="connsiteX299" fmla="*/ 5270512 w 7467600"/>
              <a:gd name="connsiteY299" fmla="*/ 6138975 h 6858000"/>
              <a:gd name="connsiteX300" fmla="*/ 5062409 w 7467600"/>
              <a:gd name="connsiteY300" fmla="*/ 6653544 h 6858000"/>
              <a:gd name="connsiteX301" fmla="*/ 5036628 w 7467600"/>
              <a:gd name="connsiteY301" fmla="*/ 6754247 h 6858000"/>
              <a:gd name="connsiteX302" fmla="*/ 5009112 w 7467600"/>
              <a:gd name="connsiteY302" fmla="*/ 6858000 h 6858000"/>
              <a:gd name="connsiteX303" fmla="*/ 4976679 w 7467600"/>
              <a:gd name="connsiteY303" fmla="*/ 6858000 h 6858000"/>
              <a:gd name="connsiteX304" fmla="*/ 5006537 w 7467600"/>
              <a:gd name="connsiteY304" fmla="*/ 6747068 h 6858000"/>
              <a:gd name="connsiteX305" fmla="*/ 5032723 w 7467600"/>
              <a:gd name="connsiteY305" fmla="*/ 6644957 h 6858000"/>
              <a:gd name="connsiteX306" fmla="*/ 5242949 w 7467600"/>
              <a:gd name="connsiteY306" fmla="*/ 6125175 h 6858000"/>
              <a:gd name="connsiteX307" fmla="*/ 5286321 w 7467600"/>
              <a:gd name="connsiteY307" fmla="*/ 6033555 h 6858000"/>
              <a:gd name="connsiteX308" fmla="*/ 5008210 w 7467600"/>
              <a:gd name="connsiteY308" fmla="*/ 6649194 h 6858000"/>
              <a:gd name="connsiteX309" fmla="*/ 4986321 w 7467600"/>
              <a:gd name="connsiteY309" fmla="*/ 6765687 h 6858000"/>
              <a:gd name="connsiteX310" fmla="*/ 4973474 w 7467600"/>
              <a:gd name="connsiteY310" fmla="*/ 6858000 h 6858000"/>
              <a:gd name="connsiteX311" fmla="*/ 4907178 w 7467600"/>
              <a:gd name="connsiteY311" fmla="*/ 6858000 h 6858000"/>
              <a:gd name="connsiteX312" fmla="*/ 4910810 w 7467600"/>
              <a:gd name="connsiteY312" fmla="*/ 6829660 h 6858000"/>
              <a:gd name="connsiteX313" fmla="*/ 4987461 w 7467600"/>
              <a:gd name="connsiteY313" fmla="*/ 6432994 h 6858000"/>
              <a:gd name="connsiteX314" fmla="*/ 5179262 w 7467600"/>
              <a:gd name="connsiteY314" fmla="*/ 6035044 h 6858000"/>
              <a:gd name="connsiteX315" fmla="*/ 4689678 w 7467600"/>
              <a:gd name="connsiteY315" fmla="*/ 6440241 h 6858000"/>
              <a:gd name="connsiteX316" fmla="*/ 4477543 w 7467600"/>
              <a:gd name="connsiteY316" fmla="*/ 6674836 h 6858000"/>
              <a:gd name="connsiteX317" fmla="*/ 4329957 w 7467600"/>
              <a:gd name="connsiteY317" fmla="*/ 6858000 h 6858000"/>
              <a:gd name="connsiteX318" fmla="*/ 4218595 w 7467600"/>
              <a:gd name="connsiteY318" fmla="*/ 6858000 h 6858000"/>
              <a:gd name="connsiteX319" fmla="*/ 4368888 w 7467600"/>
              <a:gd name="connsiteY319" fmla="*/ 6668412 h 6858000"/>
              <a:gd name="connsiteX320" fmla="*/ 4563091 w 7467600"/>
              <a:gd name="connsiteY320" fmla="*/ 6442508 h 6858000"/>
              <a:gd name="connsiteX321" fmla="*/ 5387324 w 7467600"/>
              <a:gd name="connsiteY321" fmla="*/ 5705830 h 6858000"/>
              <a:gd name="connsiteX322" fmla="*/ 5073620 w 7467600"/>
              <a:gd name="connsiteY322" fmla="*/ 5955437 h 6858000"/>
              <a:gd name="connsiteX323" fmla="*/ 4689789 w 7467600"/>
              <a:gd name="connsiteY323" fmla="*/ 6268382 h 6858000"/>
              <a:gd name="connsiteX324" fmla="*/ 4418722 w 7467600"/>
              <a:gd name="connsiteY324" fmla="*/ 6570886 h 6858000"/>
              <a:gd name="connsiteX325" fmla="*/ 4214944 w 7467600"/>
              <a:gd name="connsiteY325" fmla="*/ 6858000 h 6858000"/>
              <a:gd name="connsiteX326" fmla="*/ 4177898 w 7467600"/>
              <a:gd name="connsiteY326" fmla="*/ 6858000 h 6858000"/>
              <a:gd name="connsiteX327" fmla="*/ 4391597 w 7467600"/>
              <a:gd name="connsiteY327" fmla="*/ 6556370 h 6858000"/>
              <a:gd name="connsiteX328" fmla="*/ 4668889 w 7467600"/>
              <a:gd name="connsiteY328" fmla="*/ 6246399 h 6858000"/>
              <a:gd name="connsiteX329" fmla="*/ 5055427 w 7467600"/>
              <a:gd name="connsiteY329" fmla="*/ 5931476 h 6858000"/>
              <a:gd name="connsiteX330" fmla="*/ 5371814 w 7467600"/>
              <a:gd name="connsiteY330" fmla="*/ 5678975 h 6858000"/>
              <a:gd name="connsiteX331" fmla="*/ 4987918 w 7467600"/>
              <a:gd name="connsiteY331" fmla="*/ 5838701 h 6858000"/>
              <a:gd name="connsiteX332" fmla="*/ 4317146 w 7467600"/>
              <a:gd name="connsiteY332" fmla="*/ 6587716 h 6858000"/>
              <a:gd name="connsiteX333" fmla="*/ 4171627 w 7467600"/>
              <a:gd name="connsiteY333" fmla="*/ 6858000 h 6858000"/>
              <a:gd name="connsiteX334" fmla="*/ 4081585 w 7467600"/>
              <a:gd name="connsiteY334" fmla="*/ 6858000 h 6858000"/>
              <a:gd name="connsiteX335" fmla="*/ 4238603 w 7467600"/>
              <a:gd name="connsiteY335" fmla="*/ 6559341 h 6858000"/>
              <a:gd name="connsiteX336" fmla="*/ 4778333 w 7467600"/>
              <a:gd name="connsiteY336" fmla="*/ 5873626 h 6858000"/>
              <a:gd name="connsiteX337" fmla="*/ 5414185 w 7467600"/>
              <a:gd name="connsiteY337" fmla="*/ 5573882 h 6858000"/>
              <a:gd name="connsiteX338" fmla="*/ 5959648 w 7467600"/>
              <a:gd name="connsiteY338" fmla="*/ 4760797 h 6858000"/>
              <a:gd name="connsiteX339" fmla="*/ 5355019 w 7467600"/>
              <a:gd name="connsiteY339" fmla="*/ 4734672 h 6858000"/>
              <a:gd name="connsiteX340" fmla="*/ 5083565 w 7467600"/>
              <a:gd name="connsiteY340" fmla="*/ 5179121 h 6858000"/>
              <a:gd name="connsiteX341" fmla="*/ 4713577 w 7467600"/>
              <a:gd name="connsiteY341" fmla="*/ 5616803 h 6858000"/>
              <a:gd name="connsiteX342" fmla="*/ 3989559 w 7467600"/>
              <a:gd name="connsiteY342" fmla="*/ 6145945 h 6858000"/>
              <a:gd name="connsiteX343" fmla="*/ 3939824 w 7467600"/>
              <a:gd name="connsiteY343" fmla="*/ 6066900 h 6858000"/>
              <a:gd name="connsiteX344" fmla="*/ 4584537 w 7467600"/>
              <a:gd name="connsiteY344" fmla="*/ 5324826 h 6858000"/>
              <a:gd name="connsiteX345" fmla="*/ 5037105 w 7467600"/>
              <a:gd name="connsiteY345" fmla="*/ 5088765 h 6858000"/>
              <a:gd name="connsiteX346" fmla="*/ 5039930 w 7467600"/>
              <a:gd name="connsiteY346" fmla="*/ 5089585 h 6858000"/>
              <a:gd name="connsiteX347" fmla="*/ 5263764 w 7467600"/>
              <a:gd name="connsiteY347" fmla="*/ 4735525 h 6858000"/>
              <a:gd name="connsiteX348" fmla="*/ 4086300 w 7467600"/>
              <a:gd name="connsiteY348" fmla="*/ 4884599 h 6858000"/>
              <a:gd name="connsiteX349" fmla="*/ 4085485 w 7467600"/>
              <a:gd name="connsiteY349" fmla="*/ 4899070 h 6858000"/>
              <a:gd name="connsiteX350" fmla="*/ 3871915 w 7467600"/>
              <a:gd name="connsiteY350" fmla="*/ 5253645 h 6858000"/>
              <a:gd name="connsiteX351" fmla="*/ 3799374 w 7467600"/>
              <a:gd name="connsiteY351" fmla="*/ 5466127 h 6858000"/>
              <a:gd name="connsiteX352" fmla="*/ 3498850 w 7467600"/>
              <a:gd name="connsiteY352" fmla="*/ 6661888 h 6858000"/>
              <a:gd name="connsiteX353" fmla="*/ 3399216 w 7467600"/>
              <a:gd name="connsiteY353" fmla="*/ 6858000 h 6858000"/>
              <a:gd name="connsiteX354" fmla="*/ 3303688 w 7467600"/>
              <a:gd name="connsiteY354" fmla="*/ 6858000 h 6858000"/>
              <a:gd name="connsiteX355" fmla="*/ 3391774 w 7467600"/>
              <a:gd name="connsiteY355" fmla="*/ 6697181 h 6858000"/>
              <a:gd name="connsiteX356" fmla="*/ 3735540 w 7467600"/>
              <a:gd name="connsiteY356" fmla="*/ 5546923 h 6858000"/>
              <a:gd name="connsiteX357" fmla="*/ 3729438 w 7467600"/>
              <a:gd name="connsiteY357" fmla="*/ 5569058 h 6858000"/>
              <a:gd name="connsiteX358" fmla="*/ 3707782 w 7467600"/>
              <a:gd name="connsiteY358" fmla="*/ 5644908 h 6858000"/>
              <a:gd name="connsiteX359" fmla="*/ 3583827 w 7467600"/>
              <a:gd name="connsiteY359" fmla="*/ 6039215 h 6858000"/>
              <a:gd name="connsiteX360" fmla="*/ 3547861 w 7467600"/>
              <a:gd name="connsiteY360" fmla="*/ 6129609 h 6858000"/>
              <a:gd name="connsiteX361" fmla="*/ 3490905 w 7467600"/>
              <a:gd name="connsiteY361" fmla="*/ 6277660 h 6858000"/>
              <a:gd name="connsiteX362" fmla="*/ 3455859 w 7467600"/>
              <a:gd name="connsiteY362" fmla="*/ 6391301 h 6858000"/>
              <a:gd name="connsiteX363" fmla="*/ 3429112 w 7467600"/>
              <a:gd name="connsiteY363" fmla="*/ 6479469 h 6858000"/>
              <a:gd name="connsiteX364" fmla="*/ 3304862 w 7467600"/>
              <a:gd name="connsiteY364" fmla="*/ 6796476 h 6858000"/>
              <a:gd name="connsiteX365" fmla="*/ 3276071 w 7467600"/>
              <a:gd name="connsiteY365" fmla="*/ 6858000 h 6858000"/>
              <a:gd name="connsiteX366" fmla="*/ 3240805 w 7467600"/>
              <a:gd name="connsiteY366" fmla="*/ 6858000 h 6858000"/>
              <a:gd name="connsiteX367" fmla="*/ 3275917 w 7467600"/>
              <a:gd name="connsiteY367" fmla="*/ 6783192 h 6858000"/>
              <a:gd name="connsiteX368" fmla="*/ 3399358 w 7467600"/>
              <a:gd name="connsiteY368" fmla="*/ 6469011 h 6858000"/>
              <a:gd name="connsiteX369" fmla="*/ 3425650 w 7467600"/>
              <a:gd name="connsiteY369" fmla="*/ 6381333 h 6858000"/>
              <a:gd name="connsiteX370" fmla="*/ 3460661 w 7467600"/>
              <a:gd name="connsiteY370" fmla="*/ 6266763 h 6858000"/>
              <a:gd name="connsiteX371" fmla="*/ 3518021 w 7467600"/>
              <a:gd name="connsiteY371" fmla="*/ 6117298 h 6858000"/>
              <a:gd name="connsiteX372" fmla="*/ 3554035 w 7467600"/>
              <a:gd name="connsiteY372" fmla="*/ 6027832 h 6858000"/>
              <a:gd name="connsiteX373" fmla="*/ 3677174 w 7467600"/>
              <a:gd name="connsiteY373" fmla="*/ 5636351 h 6858000"/>
              <a:gd name="connsiteX374" fmla="*/ 3698819 w 7467600"/>
              <a:gd name="connsiteY374" fmla="*/ 5560503 h 6858000"/>
              <a:gd name="connsiteX375" fmla="*/ 3702094 w 7467600"/>
              <a:gd name="connsiteY375" fmla="*/ 5549194 h 6858000"/>
              <a:gd name="connsiteX376" fmla="*/ 3398355 w 7467600"/>
              <a:gd name="connsiteY376" fmla="*/ 6094603 h 6858000"/>
              <a:gd name="connsiteX377" fmla="*/ 3193941 w 7467600"/>
              <a:gd name="connsiteY377" fmla="*/ 6798775 h 6858000"/>
              <a:gd name="connsiteX378" fmla="*/ 3184140 w 7467600"/>
              <a:gd name="connsiteY378" fmla="*/ 6858000 h 6858000"/>
              <a:gd name="connsiteX379" fmla="*/ 3099978 w 7467600"/>
              <a:gd name="connsiteY379" fmla="*/ 6858000 h 6858000"/>
              <a:gd name="connsiteX380" fmla="*/ 3101556 w 7467600"/>
              <a:gd name="connsiteY380" fmla="*/ 6843337 h 6858000"/>
              <a:gd name="connsiteX381" fmla="*/ 3370162 w 7467600"/>
              <a:gd name="connsiteY381" fmla="*/ 5785550 h 6858000"/>
              <a:gd name="connsiteX382" fmla="*/ 3746477 w 7467600"/>
              <a:gd name="connsiteY382" fmla="*/ 5377889 h 6858000"/>
              <a:gd name="connsiteX383" fmla="*/ 3863399 w 7467600"/>
              <a:gd name="connsiteY383" fmla="*/ 5087257 h 6858000"/>
              <a:gd name="connsiteX384" fmla="*/ 3968712 w 7467600"/>
              <a:gd name="connsiteY384" fmla="*/ 4913989 h 6858000"/>
              <a:gd name="connsiteX385" fmla="*/ 2792390 w 7467600"/>
              <a:gd name="connsiteY385" fmla="*/ 5382974 h 6858000"/>
              <a:gd name="connsiteX386" fmla="*/ 2714982 w 7467600"/>
              <a:gd name="connsiteY386" fmla="*/ 5427051 h 6858000"/>
              <a:gd name="connsiteX387" fmla="*/ 2813361 w 7467600"/>
              <a:gd name="connsiteY387" fmla="*/ 6023912 h 6858000"/>
              <a:gd name="connsiteX388" fmla="*/ 2688430 w 7467600"/>
              <a:gd name="connsiteY388" fmla="*/ 6801564 h 6858000"/>
              <a:gd name="connsiteX389" fmla="*/ 2629626 w 7467600"/>
              <a:gd name="connsiteY389" fmla="*/ 6763394 h 6858000"/>
              <a:gd name="connsiteX390" fmla="*/ 2565328 w 7467600"/>
              <a:gd name="connsiteY390" fmla="*/ 5516399 h 6858000"/>
              <a:gd name="connsiteX391" fmla="*/ 1922999 w 7467600"/>
              <a:gd name="connsiteY391" fmla="*/ 5980343 h 6858000"/>
              <a:gd name="connsiteX392" fmla="*/ 1950261 w 7467600"/>
              <a:gd name="connsiteY392" fmla="*/ 6405858 h 6858000"/>
              <a:gd name="connsiteX393" fmla="*/ 2365554 w 7467600"/>
              <a:gd name="connsiteY393" fmla="*/ 6759107 h 6858000"/>
              <a:gd name="connsiteX394" fmla="*/ 2424142 w 7467600"/>
              <a:gd name="connsiteY394" fmla="*/ 6858000 h 6858000"/>
              <a:gd name="connsiteX395" fmla="*/ 2395994 w 7467600"/>
              <a:gd name="connsiteY395" fmla="*/ 6858000 h 6858000"/>
              <a:gd name="connsiteX396" fmla="*/ 2392863 w 7467600"/>
              <a:gd name="connsiteY396" fmla="*/ 6852964 h 6858000"/>
              <a:gd name="connsiteX397" fmla="*/ 2017589 w 7467600"/>
              <a:gd name="connsiteY397" fmla="*/ 6493982 h 6858000"/>
              <a:gd name="connsiteX398" fmla="*/ 2147336 w 7467600"/>
              <a:gd name="connsiteY398" fmla="*/ 6594052 h 6858000"/>
              <a:gd name="connsiteX399" fmla="*/ 2207047 w 7467600"/>
              <a:gd name="connsiteY399" fmla="*/ 6654540 h 6858000"/>
              <a:gd name="connsiteX400" fmla="*/ 2299106 w 7467600"/>
              <a:gd name="connsiteY400" fmla="*/ 6778931 h 6858000"/>
              <a:gd name="connsiteX401" fmla="*/ 2314430 w 7467600"/>
              <a:gd name="connsiteY401" fmla="*/ 6801144 h 6858000"/>
              <a:gd name="connsiteX402" fmla="*/ 2352406 w 7467600"/>
              <a:gd name="connsiteY402" fmla="*/ 6858000 h 6858000"/>
              <a:gd name="connsiteX403" fmla="*/ 2314492 w 7467600"/>
              <a:gd name="connsiteY403" fmla="*/ 6858000 h 6858000"/>
              <a:gd name="connsiteX404" fmla="*/ 2288095 w 7467600"/>
              <a:gd name="connsiteY404" fmla="*/ 6818030 h 6858000"/>
              <a:gd name="connsiteX405" fmla="*/ 2272768 w 7467600"/>
              <a:gd name="connsiteY405" fmla="*/ 6795822 h 6858000"/>
              <a:gd name="connsiteX406" fmla="*/ 2182715 w 7467600"/>
              <a:gd name="connsiteY406" fmla="*/ 6675071 h 6858000"/>
              <a:gd name="connsiteX407" fmla="*/ 2032061 w 7467600"/>
              <a:gd name="connsiteY407" fmla="*/ 6541380 h 6858000"/>
              <a:gd name="connsiteX408" fmla="*/ 2257220 w 7467600"/>
              <a:gd name="connsiteY408" fmla="*/ 6826257 h 6858000"/>
              <a:gd name="connsiteX409" fmla="*/ 2281324 w 7467600"/>
              <a:gd name="connsiteY409" fmla="*/ 6858000 h 6858000"/>
              <a:gd name="connsiteX410" fmla="*/ 2242860 w 7467600"/>
              <a:gd name="connsiteY410" fmla="*/ 6858000 h 6858000"/>
              <a:gd name="connsiteX411" fmla="*/ 2232818 w 7467600"/>
              <a:gd name="connsiteY411" fmla="*/ 6844926 h 6858000"/>
              <a:gd name="connsiteX412" fmla="*/ 1990172 w 7467600"/>
              <a:gd name="connsiteY412" fmla="*/ 6542121 h 6858000"/>
              <a:gd name="connsiteX413" fmla="*/ 2124090 w 7467600"/>
              <a:gd name="connsiteY413" fmla="*/ 6761017 h 6858000"/>
              <a:gd name="connsiteX414" fmla="*/ 2200380 w 7467600"/>
              <a:gd name="connsiteY414" fmla="*/ 6858000 h 6858000"/>
              <a:gd name="connsiteX415" fmla="*/ 2147507 w 7467600"/>
              <a:gd name="connsiteY415" fmla="*/ 6858000 h 6858000"/>
              <a:gd name="connsiteX416" fmla="*/ 2070668 w 7467600"/>
              <a:gd name="connsiteY416" fmla="*/ 6761520 h 6858000"/>
              <a:gd name="connsiteX417" fmla="*/ 1975142 w 7467600"/>
              <a:gd name="connsiteY417" fmla="*/ 6585570 h 6858000"/>
              <a:gd name="connsiteX418" fmla="*/ 2050035 w 7467600"/>
              <a:gd name="connsiteY418" fmla="*/ 6813345 h 6858000"/>
              <a:gd name="connsiteX419" fmla="*/ 2063025 w 7467600"/>
              <a:gd name="connsiteY419" fmla="*/ 6858000 h 6858000"/>
              <a:gd name="connsiteX420" fmla="*/ 2021675 w 7467600"/>
              <a:gd name="connsiteY420" fmla="*/ 6858000 h 6858000"/>
              <a:gd name="connsiteX421" fmla="*/ 2019308 w 7467600"/>
              <a:gd name="connsiteY421" fmla="*/ 6847118 h 6858000"/>
              <a:gd name="connsiteX422" fmla="*/ 1938835 w 7467600"/>
              <a:gd name="connsiteY422" fmla="*/ 6551160 h 6858000"/>
              <a:gd name="connsiteX423" fmla="*/ 1953230 w 7467600"/>
              <a:gd name="connsiteY423" fmla="*/ 6759699 h 6858000"/>
              <a:gd name="connsiteX424" fmla="*/ 1956763 w 7467600"/>
              <a:gd name="connsiteY424" fmla="*/ 6778191 h 6858000"/>
              <a:gd name="connsiteX425" fmla="*/ 1967925 w 7467600"/>
              <a:gd name="connsiteY425" fmla="*/ 6858000 h 6858000"/>
              <a:gd name="connsiteX426" fmla="*/ 1936622 w 7467600"/>
              <a:gd name="connsiteY426" fmla="*/ 6858000 h 6858000"/>
              <a:gd name="connsiteX427" fmla="*/ 1926261 w 7467600"/>
              <a:gd name="connsiteY427" fmla="*/ 6784064 h 6858000"/>
              <a:gd name="connsiteX428" fmla="*/ 1922724 w 7467600"/>
              <a:gd name="connsiteY428" fmla="*/ 6765577 h 6858000"/>
              <a:gd name="connsiteX429" fmla="*/ 1904650 w 7467600"/>
              <a:gd name="connsiteY429" fmla="*/ 6639616 h 6858000"/>
              <a:gd name="connsiteX430" fmla="*/ 1885273 w 7467600"/>
              <a:gd name="connsiteY430" fmla="*/ 6858000 h 6858000"/>
              <a:gd name="connsiteX431" fmla="*/ 1854363 w 7467600"/>
              <a:gd name="connsiteY431" fmla="*/ 6858000 h 6858000"/>
              <a:gd name="connsiteX432" fmla="*/ 1880391 w 7467600"/>
              <a:gd name="connsiteY432" fmla="*/ 6603796 h 6858000"/>
              <a:gd name="connsiteX433" fmla="*/ 1818273 w 7467600"/>
              <a:gd name="connsiteY433" fmla="*/ 6715729 h 6858000"/>
              <a:gd name="connsiteX434" fmla="*/ 1794691 w 7467600"/>
              <a:gd name="connsiteY434" fmla="*/ 6843239 h 6858000"/>
              <a:gd name="connsiteX435" fmla="*/ 1794914 w 7467600"/>
              <a:gd name="connsiteY435" fmla="*/ 6858000 h 6858000"/>
              <a:gd name="connsiteX436" fmla="*/ 1746128 w 7467600"/>
              <a:gd name="connsiteY436" fmla="*/ 6858000 h 6858000"/>
              <a:gd name="connsiteX437" fmla="*/ 1753934 w 7467600"/>
              <a:gd name="connsiteY437" fmla="*/ 6724796 h 6858000"/>
              <a:gd name="connsiteX438" fmla="*/ 1792053 w 7467600"/>
              <a:gd name="connsiteY438" fmla="*/ 6572396 h 6858000"/>
              <a:gd name="connsiteX439" fmla="*/ 1862248 w 7467600"/>
              <a:gd name="connsiteY439" fmla="*/ 6266397 h 6858000"/>
              <a:gd name="connsiteX440" fmla="*/ 1862250 w 7467600"/>
              <a:gd name="connsiteY440" fmla="*/ 6033531 h 6858000"/>
              <a:gd name="connsiteX441" fmla="*/ 1211999 w 7467600"/>
              <a:gd name="connsiteY441" fmla="*/ 6683610 h 6858000"/>
              <a:gd name="connsiteX442" fmla="*/ 1213266 w 7467600"/>
              <a:gd name="connsiteY442" fmla="*/ 6691947 h 6858000"/>
              <a:gd name="connsiteX443" fmla="*/ 1203370 w 7467600"/>
              <a:gd name="connsiteY443" fmla="*/ 6850676 h 6858000"/>
              <a:gd name="connsiteX444" fmla="*/ 1203671 w 7467600"/>
              <a:gd name="connsiteY444" fmla="*/ 6858000 h 6858000"/>
              <a:gd name="connsiteX445" fmla="*/ 1143180 w 7467600"/>
              <a:gd name="connsiteY445" fmla="*/ 6858000 h 6858000"/>
              <a:gd name="connsiteX446" fmla="*/ 1142176 w 7467600"/>
              <a:gd name="connsiteY446" fmla="*/ 6766045 h 6858000"/>
              <a:gd name="connsiteX447" fmla="*/ 1067484 w 7467600"/>
              <a:gd name="connsiteY447" fmla="*/ 6858000 h 6858000"/>
              <a:gd name="connsiteX448" fmla="*/ 953928 w 7467600"/>
              <a:gd name="connsiteY448" fmla="*/ 6858000 h 6858000"/>
              <a:gd name="connsiteX449" fmla="*/ 959715 w 7467600"/>
              <a:gd name="connsiteY449" fmla="*/ 6850185 h 6858000"/>
              <a:gd name="connsiteX450" fmla="*/ 1483788 w 7467600"/>
              <a:gd name="connsiteY450" fmla="*/ 6259174 h 6858000"/>
              <a:gd name="connsiteX451" fmla="*/ 1100671 w 7467600"/>
              <a:gd name="connsiteY451" fmla="*/ 6252137 h 6858000"/>
              <a:gd name="connsiteX452" fmla="*/ 1090144 w 7467600"/>
              <a:gd name="connsiteY452" fmla="*/ 6256748 h 6858000"/>
              <a:gd name="connsiteX453" fmla="*/ 1095872 w 7467600"/>
              <a:gd name="connsiteY453" fmla="*/ 6271892 h 6858000"/>
              <a:gd name="connsiteX454" fmla="*/ 262785 w 7467600"/>
              <a:gd name="connsiteY454" fmla="*/ 6845450 h 6858000"/>
              <a:gd name="connsiteX455" fmla="*/ 209968 w 7467600"/>
              <a:gd name="connsiteY455" fmla="*/ 6770713 h 6858000"/>
              <a:gd name="connsiteX456" fmla="*/ 873460 w 7467600"/>
              <a:gd name="connsiteY456" fmla="*/ 6253768 h 6858000"/>
              <a:gd name="connsiteX457" fmla="*/ 192686 w 7467600"/>
              <a:gd name="connsiteY457" fmla="*/ 5849257 h 6858000"/>
              <a:gd name="connsiteX458" fmla="*/ 4696 w 7467600"/>
              <a:gd name="connsiteY458" fmla="*/ 5697668 h 6858000"/>
              <a:gd name="connsiteX459" fmla="*/ 0 w 7467600"/>
              <a:gd name="connsiteY459" fmla="*/ 5689984 h 6858000"/>
              <a:gd name="connsiteX460" fmla="*/ 0 w 7467600"/>
              <a:gd name="connsiteY460" fmla="*/ 5513472 h 6858000"/>
              <a:gd name="connsiteX461" fmla="*/ 174101 w 7467600"/>
              <a:gd name="connsiteY461" fmla="*/ 5620277 h 6858000"/>
              <a:gd name="connsiteX462" fmla="*/ 891800 w 7467600"/>
              <a:gd name="connsiteY462" fmla="*/ 6036935 h 6858000"/>
              <a:gd name="connsiteX463" fmla="*/ 1072219 w 7467600"/>
              <a:gd name="connsiteY463" fmla="*/ 6169443 h 6858000"/>
              <a:gd name="connsiteX464" fmla="*/ 1074117 w 7467600"/>
              <a:gd name="connsiteY464" fmla="*/ 6170301 h 6858000"/>
              <a:gd name="connsiteX465" fmla="*/ 1083114 w 7467600"/>
              <a:gd name="connsiteY465" fmla="*/ 6174131 h 6858000"/>
              <a:gd name="connsiteX466" fmla="*/ 1543010 w 7467600"/>
              <a:gd name="connsiteY466" fmla="*/ 6191140 h 6858000"/>
              <a:gd name="connsiteX467" fmla="*/ 1551080 w 7467600"/>
              <a:gd name="connsiteY467" fmla="*/ 6195006 h 6858000"/>
              <a:gd name="connsiteX468" fmla="*/ 2345443 w 7467600"/>
              <a:gd name="connsiteY468" fmla="*/ 5549882 h 6858000"/>
              <a:gd name="connsiteX469" fmla="*/ 1721499 w 7467600"/>
              <a:gd name="connsiteY469" fmla="*/ 5599969 h 6858000"/>
              <a:gd name="connsiteX470" fmla="*/ 767716 w 7467600"/>
              <a:gd name="connsiteY470" fmla="*/ 5472768 h 6858000"/>
              <a:gd name="connsiteX471" fmla="*/ 722147 w 7467600"/>
              <a:gd name="connsiteY471" fmla="*/ 5393091 h 6858000"/>
              <a:gd name="connsiteX472" fmla="*/ 1485552 w 7467600"/>
              <a:gd name="connsiteY472" fmla="*/ 5313202 h 6858000"/>
              <a:gd name="connsiteX473" fmla="*/ 2143004 w 7467600"/>
              <a:gd name="connsiteY473" fmla="*/ 5402420 h 6858000"/>
              <a:gd name="connsiteX474" fmla="*/ 1933391 w 7467600"/>
              <a:gd name="connsiteY474" fmla="*/ 5156971 h 6858000"/>
              <a:gd name="connsiteX475" fmla="*/ 1827118 w 7467600"/>
              <a:gd name="connsiteY475" fmla="*/ 4968410 h 6858000"/>
              <a:gd name="connsiteX476" fmla="*/ 1837349 w 7467600"/>
              <a:gd name="connsiteY476" fmla="*/ 4956357 h 6858000"/>
              <a:gd name="connsiteX477" fmla="*/ 2162835 w 7467600"/>
              <a:gd name="connsiteY477" fmla="*/ 5187853 h 6858000"/>
              <a:gd name="connsiteX478" fmla="*/ 2257167 w 7467600"/>
              <a:gd name="connsiteY478" fmla="*/ 5462123 h 6858000"/>
              <a:gd name="connsiteX479" fmla="*/ 2261598 w 7467600"/>
              <a:gd name="connsiteY479" fmla="*/ 5467998 h 6858000"/>
              <a:gd name="connsiteX480" fmla="*/ 2437177 w 7467600"/>
              <a:gd name="connsiteY480" fmla="*/ 5479608 h 6858000"/>
              <a:gd name="connsiteX481" fmla="*/ 2445247 w 7467600"/>
              <a:gd name="connsiteY481" fmla="*/ 5483476 h 6858000"/>
              <a:gd name="connsiteX482" fmla="*/ 2743626 w 7467600"/>
              <a:gd name="connsiteY482" fmla="*/ 5304819 h 6858000"/>
              <a:gd name="connsiteX483" fmla="*/ 3048102 w 7467600"/>
              <a:gd name="connsiteY483" fmla="*/ 5150595 h 6858000"/>
              <a:gd name="connsiteX484" fmla="*/ 1799414 w 7467600"/>
              <a:gd name="connsiteY484" fmla="*/ 4694732 h 6858000"/>
              <a:gd name="connsiteX485" fmla="*/ 1771735 w 7467600"/>
              <a:gd name="connsiteY485" fmla="*/ 4619929 h 6858000"/>
              <a:gd name="connsiteX486" fmla="*/ 3104273 w 7467600"/>
              <a:gd name="connsiteY486" fmla="*/ 5076159 h 6858000"/>
              <a:gd name="connsiteX487" fmla="*/ 3113245 w 7467600"/>
              <a:gd name="connsiteY487" fmla="*/ 5090705 h 6858000"/>
              <a:gd name="connsiteX488" fmla="*/ 3126294 w 7467600"/>
              <a:gd name="connsiteY488" fmla="*/ 5114400 h 6858000"/>
              <a:gd name="connsiteX489" fmla="*/ 3937433 w 7467600"/>
              <a:gd name="connsiteY489" fmla="*/ 4830473 h 6858000"/>
              <a:gd name="connsiteX490" fmla="*/ 3590475 w 7467600"/>
              <a:gd name="connsiteY490" fmla="*/ 4597974 h 6858000"/>
              <a:gd name="connsiteX491" fmla="*/ 3100264 w 7467600"/>
              <a:gd name="connsiteY491" fmla="*/ 4579845 h 6858000"/>
              <a:gd name="connsiteX492" fmla="*/ 2183576 w 7467600"/>
              <a:gd name="connsiteY492" fmla="*/ 4227150 h 6858000"/>
              <a:gd name="connsiteX493" fmla="*/ 2151029 w 7467600"/>
              <a:gd name="connsiteY493" fmla="*/ 4146947 h 6858000"/>
              <a:gd name="connsiteX494" fmla="*/ 3563434 w 7467600"/>
              <a:gd name="connsiteY494" fmla="*/ 4469115 h 6858000"/>
              <a:gd name="connsiteX495" fmla="*/ 3177952 w 7467600"/>
              <a:gd name="connsiteY495" fmla="*/ 3657386 h 6858000"/>
              <a:gd name="connsiteX496" fmla="*/ 3189263 w 7467600"/>
              <a:gd name="connsiteY496" fmla="*/ 3625726 h 6858000"/>
              <a:gd name="connsiteX497" fmla="*/ 3560912 w 7467600"/>
              <a:gd name="connsiteY497" fmla="*/ 4079863 h 6858000"/>
              <a:gd name="connsiteX498" fmla="*/ 3626636 w 7467600"/>
              <a:gd name="connsiteY498" fmla="*/ 4512230 h 6858000"/>
              <a:gd name="connsiteX499" fmla="*/ 3653088 w 7467600"/>
              <a:gd name="connsiteY499" fmla="*/ 4521417 h 6858000"/>
              <a:gd name="connsiteX500" fmla="*/ 3988128 w 7467600"/>
              <a:gd name="connsiteY500" fmla="*/ 4817267 h 6858000"/>
              <a:gd name="connsiteX501" fmla="*/ 4830582 w 7467600"/>
              <a:gd name="connsiteY501" fmla="*/ 4676000 h 6858000"/>
              <a:gd name="connsiteX502" fmla="*/ 4830100 w 7467600"/>
              <a:gd name="connsiteY502" fmla="*/ 4675554 h 6858000"/>
              <a:gd name="connsiteX503" fmla="*/ 4036318 w 7467600"/>
              <a:gd name="connsiteY503" fmla="*/ 4147013 h 6858000"/>
              <a:gd name="connsiteX504" fmla="*/ 3432098 w 7467600"/>
              <a:gd name="connsiteY504" fmla="*/ 3537312 h 6858000"/>
              <a:gd name="connsiteX505" fmla="*/ 3446761 w 7467600"/>
              <a:gd name="connsiteY505" fmla="*/ 3461278 h 6858000"/>
              <a:gd name="connsiteX506" fmla="*/ 4419733 w 7467600"/>
              <a:gd name="connsiteY506" fmla="*/ 3963555 h 6858000"/>
              <a:gd name="connsiteX507" fmla="*/ 4781371 w 7467600"/>
              <a:gd name="connsiteY507" fmla="*/ 4458604 h 6858000"/>
              <a:gd name="connsiteX508" fmla="*/ 4780440 w 7467600"/>
              <a:gd name="connsiteY508" fmla="*/ 4470290 h 6858000"/>
              <a:gd name="connsiteX509" fmla="*/ 4898954 w 7467600"/>
              <a:gd name="connsiteY509" fmla="*/ 4662092 h 6858000"/>
              <a:gd name="connsiteX510" fmla="*/ 4900699 w 7467600"/>
              <a:gd name="connsiteY510" fmla="*/ 4670867 h 6858000"/>
              <a:gd name="connsiteX511" fmla="*/ 5714511 w 7467600"/>
              <a:gd name="connsiteY511" fmla="*/ 4663483 h 6858000"/>
              <a:gd name="connsiteX512" fmla="*/ 5464793 w 7467600"/>
              <a:gd name="connsiteY512" fmla="*/ 4393556 h 6858000"/>
              <a:gd name="connsiteX513" fmla="*/ 5461897 w 7467600"/>
              <a:gd name="connsiteY513" fmla="*/ 4390879 h 6858000"/>
              <a:gd name="connsiteX514" fmla="*/ 4294126 w 7467600"/>
              <a:gd name="connsiteY514" fmla="*/ 3303048 h 6858000"/>
              <a:gd name="connsiteX515" fmla="*/ 4305321 w 7467600"/>
              <a:gd name="connsiteY515" fmla="*/ 3256953 h 6858000"/>
              <a:gd name="connsiteX516" fmla="*/ 4949299 w 7467600"/>
              <a:gd name="connsiteY516" fmla="*/ 3766336 h 6858000"/>
              <a:gd name="connsiteX517" fmla="*/ 5291452 w 7467600"/>
              <a:gd name="connsiteY517" fmla="*/ 4076801 h 6858000"/>
              <a:gd name="connsiteX518" fmla="*/ 5434998 w 7467600"/>
              <a:gd name="connsiteY518" fmla="*/ 4254100 h 6858000"/>
              <a:gd name="connsiteX519" fmla="*/ 5351015 w 7467600"/>
              <a:gd name="connsiteY519" fmla="*/ 3760989 h 6858000"/>
              <a:gd name="connsiteX520" fmla="*/ 5413780 w 7467600"/>
              <a:gd name="connsiteY520" fmla="*/ 2966265 h 6858000"/>
              <a:gd name="connsiteX521" fmla="*/ 5425627 w 7467600"/>
              <a:gd name="connsiteY521" fmla="*/ 2954192 h 6858000"/>
              <a:gd name="connsiteX522" fmla="*/ 6604735 w 7467600"/>
              <a:gd name="connsiteY522" fmla="*/ 2041381 h 6858000"/>
              <a:gd name="connsiteX523" fmla="*/ 7204487 w 7467600"/>
              <a:gd name="connsiteY523" fmla="*/ 2742112 h 6858000"/>
              <a:gd name="connsiteX524" fmla="*/ 7131592 w 7467600"/>
              <a:gd name="connsiteY524" fmla="*/ 2672096 h 6858000"/>
              <a:gd name="connsiteX525" fmla="*/ 6996344 w 7467600"/>
              <a:gd name="connsiteY525" fmla="*/ 2518310 h 6858000"/>
              <a:gd name="connsiteX526" fmla="*/ 6735495 w 7467600"/>
              <a:gd name="connsiteY526" fmla="*/ 2196890 h 6858000"/>
              <a:gd name="connsiteX527" fmla="*/ 6721901 w 7467600"/>
              <a:gd name="connsiteY527" fmla="*/ 2179274 h 6858000"/>
              <a:gd name="connsiteX528" fmla="*/ 6604735 w 7467600"/>
              <a:gd name="connsiteY528" fmla="*/ 2041381 h 6858000"/>
              <a:gd name="connsiteX529" fmla="*/ 6591670 w 7467600"/>
              <a:gd name="connsiteY529" fmla="*/ 1988277 h 6858000"/>
              <a:gd name="connsiteX530" fmla="*/ 6747349 w 7467600"/>
              <a:gd name="connsiteY530" fmla="*/ 2160069 h 6858000"/>
              <a:gd name="connsiteX531" fmla="*/ 6760943 w 7467600"/>
              <a:gd name="connsiteY531" fmla="*/ 2177686 h 6858000"/>
              <a:gd name="connsiteX532" fmla="*/ 7021065 w 7467600"/>
              <a:gd name="connsiteY532" fmla="*/ 2498102 h 6858000"/>
              <a:gd name="connsiteX533" fmla="*/ 7155223 w 7467600"/>
              <a:gd name="connsiteY533" fmla="*/ 2650386 h 6858000"/>
              <a:gd name="connsiteX534" fmla="*/ 7203167 w 7467600"/>
              <a:gd name="connsiteY534" fmla="*/ 2697288 h 6858000"/>
              <a:gd name="connsiteX535" fmla="*/ 6937703 w 7467600"/>
              <a:gd name="connsiteY535" fmla="*/ 2321981 h 6858000"/>
              <a:gd name="connsiteX536" fmla="*/ 6591670 w 7467600"/>
              <a:gd name="connsiteY536" fmla="*/ 1988277 h 6858000"/>
              <a:gd name="connsiteX537" fmla="*/ 5798671 w 7467600"/>
              <a:gd name="connsiteY537" fmla="*/ 1981601 h 6858000"/>
              <a:gd name="connsiteX538" fmla="*/ 5754709 w 7467600"/>
              <a:gd name="connsiteY538" fmla="*/ 2071454 h 6858000"/>
              <a:gd name="connsiteX539" fmla="*/ 5763044 w 7467600"/>
              <a:gd name="connsiteY539" fmla="*/ 2842206 h 6858000"/>
              <a:gd name="connsiteX540" fmla="*/ 5764974 w 7467600"/>
              <a:gd name="connsiteY540" fmla="*/ 2799609 h 6858000"/>
              <a:gd name="connsiteX541" fmla="*/ 5767665 w 7467600"/>
              <a:gd name="connsiteY541" fmla="*/ 2666409 h 6858000"/>
              <a:gd name="connsiteX542" fmla="*/ 5763055 w 7467600"/>
              <a:gd name="connsiteY542" fmla="*/ 2579705 h 6858000"/>
              <a:gd name="connsiteX543" fmla="*/ 5758079 w 7467600"/>
              <a:gd name="connsiteY543" fmla="*/ 2492508 h 6858000"/>
              <a:gd name="connsiteX544" fmla="*/ 5779325 w 7467600"/>
              <a:gd name="connsiteY544" fmla="*/ 2197069 h 6858000"/>
              <a:gd name="connsiteX545" fmla="*/ 5798671 w 7467600"/>
              <a:gd name="connsiteY545" fmla="*/ 1981601 h 6858000"/>
              <a:gd name="connsiteX546" fmla="*/ 5829202 w 7467600"/>
              <a:gd name="connsiteY546" fmla="*/ 1971679 h 6858000"/>
              <a:gd name="connsiteX547" fmla="*/ 5809558 w 7467600"/>
              <a:gd name="connsiteY547" fmla="*/ 2198043 h 6858000"/>
              <a:gd name="connsiteX548" fmla="*/ 5788653 w 7467600"/>
              <a:gd name="connsiteY548" fmla="*/ 2489430 h 6858000"/>
              <a:gd name="connsiteX549" fmla="*/ 5793439 w 7467600"/>
              <a:gd name="connsiteY549" fmla="*/ 2575235 h 6858000"/>
              <a:gd name="connsiteX550" fmla="*/ 5796837 w 7467600"/>
              <a:gd name="connsiteY550" fmla="*/ 2637633 h 6858000"/>
              <a:gd name="connsiteX551" fmla="*/ 5818614 w 7467600"/>
              <a:gd name="connsiteY551" fmla="*/ 2473055 h 6858000"/>
              <a:gd name="connsiteX552" fmla="*/ 5829202 w 7467600"/>
              <a:gd name="connsiteY552" fmla="*/ 1971679 h 6858000"/>
              <a:gd name="connsiteX553" fmla="*/ 5911389 w 7467600"/>
              <a:gd name="connsiteY553" fmla="*/ 1898371 h 6858000"/>
              <a:gd name="connsiteX554" fmla="*/ 6237627 w 7467600"/>
              <a:gd name="connsiteY554" fmla="*/ 2231921 h 6858000"/>
              <a:gd name="connsiteX555" fmla="*/ 5911389 w 7467600"/>
              <a:gd name="connsiteY555" fmla="*/ 1898371 h 6858000"/>
              <a:gd name="connsiteX556" fmla="*/ 6944437 w 7467600"/>
              <a:gd name="connsiteY556" fmla="*/ 1575402 h 6858000"/>
              <a:gd name="connsiteX557" fmla="*/ 6304730 w 7467600"/>
              <a:gd name="connsiteY557" fmla="*/ 1766654 h 6858000"/>
              <a:gd name="connsiteX558" fmla="*/ 6944437 w 7467600"/>
              <a:gd name="connsiteY558" fmla="*/ 1575402 h 6858000"/>
              <a:gd name="connsiteX559" fmla="*/ 7019523 w 7467600"/>
              <a:gd name="connsiteY559" fmla="*/ 1519450 h 6858000"/>
              <a:gd name="connsiteX560" fmla="*/ 6298091 w 7467600"/>
              <a:gd name="connsiteY560" fmla="*/ 1737122 h 6858000"/>
              <a:gd name="connsiteX561" fmla="*/ 7019523 w 7467600"/>
              <a:gd name="connsiteY561" fmla="*/ 1519450 h 6858000"/>
              <a:gd name="connsiteX562" fmla="*/ 2399523 w 7467600"/>
              <a:gd name="connsiteY562" fmla="*/ 1428234 h 6858000"/>
              <a:gd name="connsiteX563" fmla="*/ 2224982 w 7467600"/>
              <a:gd name="connsiteY563" fmla="*/ 1826201 h 6858000"/>
              <a:gd name="connsiteX564" fmla="*/ 2096099 w 7467600"/>
              <a:gd name="connsiteY564" fmla="*/ 2345900 h 6858000"/>
              <a:gd name="connsiteX565" fmla="*/ 2283317 w 7467600"/>
              <a:gd name="connsiteY565" fmla="*/ 1796925 h 6858000"/>
              <a:gd name="connsiteX566" fmla="*/ 2399523 w 7467600"/>
              <a:gd name="connsiteY566" fmla="*/ 1428234 h 6858000"/>
              <a:gd name="connsiteX567" fmla="*/ 2448558 w 7467600"/>
              <a:gd name="connsiteY567" fmla="*/ 1373435 h 6858000"/>
              <a:gd name="connsiteX568" fmla="*/ 2312521 w 7467600"/>
              <a:gd name="connsiteY568" fmla="*/ 1806140 h 6858000"/>
              <a:gd name="connsiteX569" fmla="*/ 2127533 w 7467600"/>
              <a:gd name="connsiteY569" fmla="*/ 2348380 h 6858000"/>
              <a:gd name="connsiteX570" fmla="*/ 2358080 w 7467600"/>
              <a:gd name="connsiteY570" fmla="*/ 1866134 h 6858000"/>
              <a:gd name="connsiteX571" fmla="*/ 2407436 w 7467600"/>
              <a:gd name="connsiteY571" fmla="*/ 1651070 h 6858000"/>
              <a:gd name="connsiteX572" fmla="*/ 2448558 w 7467600"/>
              <a:gd name="connsiteY572" fmla="*/ 1373435 h 6858000"/>
              <a:gd name="connsiteX573" fmla="*/ 278707 w 7467600"/>
              <a:gd name="connsiteY573" fmla="*/ 1352270 h 6858000"/>
              <a:gd name="connsiteX574" fmla="*/ 321570 w 7467600"/>
              <a:gd name="connsiteY574" fmla="*/ 1861610 h 6858000"/>
              <a:gd name="connsiteX575" fmla="*/ 294281 w 7467600"/>
              <a:gd name="connsiteY575" fmla="*/ 1440658 h 6858000"/>
              <a:gd name="connsiteX576" fmla="*/ 278707 w 7467600"/>
              <a:gd name="connsiteY576" fmla="*/ 1352270 h 6858000"/>
              <a:gd name="connsiteX577" fmla="*/ 1423821 w 7467600"/>
              <a:gd name="connsiteY577" fmla="*/ 1351958 h 6858000"/>
              <a:gd name="connsiteX578" fmla="*/ 1638521 w 7467600"/>
              <a:gd name="connsiteY578" fmla="*/ 1908470 h 6858000"/>
              <a:gd name="connsiteX579" fmla="*/ 1754199 w 7467600"/>
              <a:gd name="connsiteY579" fmla="*/ 2149284 h 6858000"/>
              <a:gd name="connsiteX580" fmla="*/ 1908359 w 7467600"/>
              <a:gd name="connsiteY580" fmla="*/ 2364988 h 6858000"/>
              <a:gd name="connsiteX581" fmla="*/ 1647661 w 7467600"/>
              <a:gd name="connsiteY581" fmla="*/ 1825945 h 6858000"/>
              <a:gd name="connsiteX582" fmla="*/ 1423821 w 7467600"/>
              <a:gd name="connsiteY582" fmla="*/ 1351958 h 6858000"/>
              <a:gd name="connsiteX583" fmla="*/ 1431890 w 7467600"/>
              <a:gd name="connsiteY583" fmla="*/ 1306475 h 6858000"/>
              <a:gd name="connsiteX584" fmla="*/ 1507597 w 7467600"/>
              <a:gd name="connsiteY584" fmla="*/ 1446132 h 6858000"/>
              <a:gd name="connsiteX585" fmla="*/ 1674586 w 7467600"/>
              <a:gd name="connsiteY585" fmla="*/ 1813832 h 6858000"/>
              <a:gd name="connsiteX586" fmla="*/ 1815950 w 7467600"/>
              <a:gd name="connsiteY586" fmla="*/ 2128564 h 6858000"/>
              <a:gd name="connsiteX587" fmla="*/ 1984242 w 7467600"/>
              <a:gd name="connsiteY587" fmla="*/ 2430829 h 6858000"/>
              <a:gd name="connsiteX588" fmla="*/ 2014023 w 7467600"/>
              <a:gd name="connsiteY588" fmla="*/ 2450995 h 6858000"/>
              <a:gd name="connsiteX589" fmla="*/ 1747337 w 7467600"/>
              <a:gd name="connsiteY589" fmla="*/ 1855264 h 6858000"/>
              <a:gd name="connsiteX590" fmla="*/ 1533749 w 7467600"/>
              <a:gd name="connsiteY590" fmla="*/ 1478656 h 6858000"/>
              <a:gd name="connsiteX591" fmla="*/ 1431890 w 7467600"/>
              <a:gd name="connsiteY591" fmla="*/ 1306475 h 6858000"/>
              <a:gd name="connsiteX592" fmla="*/ 5052692 w 7467600"/>
              <a:gd name="connsiteY592" fmla="*/ 1292994 h 6858000"/>
              <a:gd name="connsiteX593" fmla="*/ 5200661 w 7467600"/>
              <a:gd name="connsiteY593" fmla="*/ 1635186 h 6858000"/>
              <a:gd name="connsiteX594" fmla="*/ 5297138 w 7467600"/>
              <a:gd name="connsiteY594" fmla="*/ 1906351 h 6858000"/>
              <a:gd name="connsiteX595" fmla="*/ 5052692 w 7467600"/>
              <a:gd name="connsiteY595" fmla="*/ 1292994 h 6858000"/>
              <a:gd name="connsiteX596" fmla="*/ 5009948 w 7467600"/>
              <a:gd name="connsiteY596" fmla="*/ 1273619 h 6858000"/>
              <a:gd name="connsiteX597" fmla="*/ 5121777 w 7467600"/>
              <a:gd name="connsiteY597" fmla="*/ 1654213 h 6858000"/>
              <a:gd name="connsiteX598" fmla="*/ 5293545 w 7467600"/>
              <a:gd name="connsiteY598" fmla="*/ 2072247 h 6858000"/>
              <a:gd name="connsiteX599" fmla="*/ 5294042 w 7467600"/>
              <a:gd name="connsiteY599" fmla="*/ 2065019 h 6858000"/>
              <a:gd name="connsiteX600" fmla="*/ 5171936 w 7467600"/>
              <a:gd name="connsiteY600" fmla="*/ 1647613 h 6858000"/>
              <a:gd name="connsiteX601" fmla="*/ 5009948 w 7467600"/>
              <a:gd name="connsiteY601" fmla="*/ 1273619 h 6858000"/>
              <a:gd name="connsiteX602" fmla="*/ 655236 w 7467600"/>
              <a:gd name="connsiteY602" fmla="*/ 1268632 h 6858000"/>
              <a:gd name="connsiteX603" fmla="*/ 839521 w 7467600"/>
              <a:gd name="connsiteY603" fmla="*/ 1685315 h 6858000"/>
              <a:gd name="connsiteX604" fmla="*/ 1109416 w 7467600"/>
              <a:gd name="connsiteY604" fmla="*/ 2061663 h 6858000"/>
              <a:gd name="connsiteX605" fmla="*/ 1298300 w 7467600"/>
              <a:gd name="connsiteY605" fmla="*/ 2247742 h 6858000"/>
              <a:gd name="connsiteX606" fmla="*/ 1125871 w 7467600"/>
              <a:gd name="connsiteY606" fmla="*/ 1989513 h 6858000"/>
              <a:gd name="connsiteX607" fmla="*/ 981574 w 7467600"/>
              <a:gd name="connsiteY607" fmla="*/ 1783157 h 6858000"/>
              <a:gd name="connsiteX608" fmla="*/ 922198 w 7467600"/>
              <a:gd name="connsiteY608" fmla="*/ 1677437 h 6858000"/>
              <a:gd name="connsiteX609" fmla="*/ 869293 w 7467600"/>
              <a:gd name="connsiteY609" fmla="*/ 1583214 h 6858000"/>
              <a:gd name="connsiteX610" fmla="*/ 751431 w 7467600"/>
              <a:gd name="connsiteY610" fmla="*/ 1405731 h 6858000"/>
              <a:gd name="connsiteX611" fmla="*/ 655236 w 7467600"/>
              <a:gd name="connsiteY611" fmla="*/ 1268632 h 6858000"/>
              <a:gd name="connsiteX612" fmla="*/ 6516292 w 7467600"/>
              <a:gd name="connsiteY612" fmla="*/ 1263064 h 6858000"/>
              <a:gd name="connsiteX613" fmla="*/ 5736320 w 7467600"/>
              <a:gd name="connsiteY613" fmla="*/ 1501803 h 6858000"/>
              <a:gd name="connsiteX614" fmla="*/ 6516292 w 7467600"/>
              <a:gd name="connsiteY614" fmla="*/ 1263064 h 6858000"/>
              <a:gd name="connsiteX615" fmla="*/ 291466 w 7467600"/>
              <a:gd name="connsiteY615" fmla="*/ 1250369 h 6858000"/>
              <a:gd name="connsiteX616" fmla="*/ 323180 w 7467600"/>
              <a:gd name="connsiteY616" fmla="*/ 1435283 h 6858000"/>
              <a:gd name="connsiteX617" fmla="*/ 349381 w 7467600"/>
              <a:gd name="connsiteY617" fmla="*/ 1875041 h 6858000"/>
              <a:gd name="connsiteX618" fmla="*/ 374363 w 7467600"/>
              <a:gd name="connsiteY618" fmla="*/ 1506494 h 6858000"/>
              <a:gd name="connsiteX619" fmla="*/ 302168 w 7467600"/>
              <a:gd name="connsiteY619" fmla="*/ 1274495 h 6858000"/>
              <a:gd name="connsiteX620" fmla="*/ 291466 w 7467600"/>
              <a:gd name="connsiteY620" fmla="*/ 1250369 h 6858000"/>
              <a:gd name="connsiteX621" fmla="*/ 678222 w 7467600"/>
              <a:gd name="connsiteY621" fmla="*/ 1248670 h 6858000"/>
              <a:gd name="connsiteX622" fmla="*/ 775536 w 7467600"/>
              <a:gd name="connsiteY622" fmla="*/ 1388015 h 6858000"/>
              <a:gd name="connsiteX623" fmla="*/ 894529 w 7467600"/>
              <a:gd name="connsiteY623" fmla="*/ 1567739 h 6858000"/>
              <a:gd name="connsiteX624" fmla="*/ 948000 w 7467600"/>
              <a:gd name="connsiteY624" fmla="*/ 1663088 h 6858000"/>
              <a:gd name="connsiteX625" fmla="*/ 1006812 w 7467600"/>
              <a:gd name="connsiteY625" fmla="*/ 1767683 h 6858000"/>
              <a:gd name="connsiteX626" fmla="*/ 1149133 w 7467600"/>
              <a:gd name="connsiteY626" fmla="*/ 1971513 h 6858000"/>
              <a:gd name="connsiteX627" fmla="*/ 1333952 w 7467600"/>
              <a:gd name="connsiteY627" fmla="*/ 2251620 h 6858000"/>
              <a:gd name="connsiteX628" fmla="*/ 1337329 w 7467600"/>
              <a:gd name="connsiteY628" fmla="*/ 2258350 h 6858000"/>
              <a:gd name="connsiteX629" fmla="*/ 1014726 w 7467600"/>
              <a:gd name="connsiteY629" fmla="*/ 1615556 h 6858000"/>
              <a:gd name="connsiteX630" fmla="*/ 678222 w 7467600"/>
              <a:gd name="connsiteY630" fmla="*/ 1248670 h 6858000"/>
              <a:gd name="connsiteX631" fmla="*/ 6691602 w 7467600"/>
              <a:gd name="connsiteY631" fmla="*/ 1140573 h 6858000"/>
              <a:gd name="connsiteX632" fmla="*/ 6571100 w 7467600"/>
              <a:gd name="connsiteY632" fmla="*/ 1183662 h 6858000"/>
              <a:gd name="connsiteX633" fmla="*/ 6241687 w 7467600"/>
              <a:gd name="connsiteY633" fmla="*/ 1257600 h 6858000"/>
              <a:gd name="connsiteX634" fmla="*/ 5693009 w 7467600"/>
              <a:gd name="connsiteY634" fmla="*/ 1478256 h 6858000"/>
              <a:gd name="connsiteX635" fmla="*/ 6548420 w 7467600"/>
              <a:gd name="connsiteY635" fmla="*/ 1214599 h 6858000"/>
              <a:gd name="connsiteX636" fmla="*/ 6605473 w 7467600"/>
              <a:gd name="connsiteY636" fmla="*/ 1184686 h 6858000"/>
              <a:gd name="connsiteX637" fmla="*/ 6691602 w 7467600"/>
              <a:gd name="connsiteY637" fmla="*/ 1140573 h 6858000"/>
              <a:gd name="connsiteX638" fmla="*/ 4002475 w 7467600"/>
              <a:gd name="connsiteY638" fmla="*/ 1037802 h 6858000"/>
              <a:gd name="connsiteX639" fmla="*/ 4000324 w 7467600"/>
              <a:gd name="connsiteY639" fmla="*/ 1039362 h 6858000"/>
              <a:gd name="connsiteX640" fmla="*/ 4002862 w 7467600"/>
              <a:gd name="connsiteY640" fmla="*/ 1042866 h 6858000"/>
              <a:gd name="connsiteX641" fmla="*/ 4002475 w 7467600"/>
              <a:gd name="connsiteY641" fmla="*/ 1037802 h 6858000"/>
              <a:gd name="connsiteX642" fmla="*/ 506322 w 7467600"/>
              <a:gd name="connsiteY642" fmla="*/ 1020997 h 6858000"/>
              <a:gd name="connsiteX643" fmla="*/ 533068 w 7467600"/>
              <a:gd name="connsiteY643" fmla="*/ 1029409 h 6858000"/>
              <a:gd name="connsiteX644" fmla="*/ 1232525 w 7467600"/>
              <a:gd name="connsiteY644" fmla="*/ 1804675 h 6858000"/>
              <a:gd name="connsiteX645" fmla="*/ 1388858 w 7467600"/>
              <a:gd name="connsiteY645" fmla="*/ 2368011 h 6858000"/>
              <a:gd name="connsiteX646" fmla="*/ 1384098 w 7467600"/>
              <a:gd name="connsiteY646" fmla="*/ 2378125 h 6858000"/>
              <a:gd name="connsiteX647" fmla="*/ 1425393 w 7467600"/>
              <a:gd name="connsiteY647" fmla="*/ 2589124 h 6858000"/>
              <a:gd name="connsiteX648" fmla="*/ 1424001 w 7467600"/>
              <a:gd name="connsiteY648" fmla="*/ 2597541 h 6858000"/>
              <a:gd name="connsiteX649" fmla="*/ 2152729 w 7467600"/>
              <a:gd name="connsiteY649" fmla="*/ 2864487 h 6858000"/>
              <a:gd name="connsiteX650" fmla="*/ 2020609 w 7467600"/>
              <a:gd name="connsiteY650" fmla="*/ 2539671 h 6858000"/>
              <a:gd name="connsiteX651" fmla="*/ 2018920 w 7467600"/>
              <a:gd name="connsiteY651" fmla="*/ 2536309 h 6858000"/>
              <a:gd name="connsiteX652" fmla="*/ 1342441 w 7467600"/>
              <a:gd name="connsiteY652" fmla="*/ 1173017 h 6858000"/>
              <a:gd name="connsiteX653" fmla="*/ 1367925 w 7467600"/>
              <a:gd name="connsiteY653" fmla="*/ 1135648 h 6858000"/>
              <a:gd name="connsiteX654" fmla="*/ 1771401 w 7467600"/>
              <a:gd name="connsiteY654" fmla="*/ 1806673 h 6858000"/>
              <a:gd name="connsiteX655" fmla="*/ 1972385 w 7467600"/>
              <a:gd name="connsiteY655" fmla="*/ 2198735 h 6858000"/>
              <a:gd name="connsiteX656" fmla="*/ 2040892 w 7467600"/>
              <a:gd name="connsiteY656" fmla="*/ 2405205 h 6858000"/>
              <a:gd name="connsiteX657" fmla="*/ 2131689 w 7467600"/>
              <a:gd name="connsiteY657" fmla="*/ 1936926 h 6858000"/>
              <a:gd name="connsiteX658" fmla="*/ 2454820 w 7467600"/>
              <a:gd name="connsiteY658" fmla="*/ 1248808 h 6858000"/>
              <a:gd name="connsiteX659" fmla="*/ 2492512 w 7467600"/>
              <a:gd name="connsiteY659" fmla="*/ 1302920 h 6858000"/>
              <a:gd name="connsiteX660" fmla="*/ 2081216 w 7467600"/>
              <a:gd name="connsiteY660" fmla="*/ 2527513 h 6858000"/>
              <a:gd name="connsiteX661" fmla="*/ 2081211 w 7467600"/>
              <a:gd name="connsiteY661" fmla="*/ 2528916 h 6858000"/>
              <a:gd name="connsiteX662" fmla="*/ 2199067 w 7467600"/>
              <a:gd name="connsiteY662" fmla="*/ 2884061 h 6858000"/>
              <a:gd name="connsiteX663" fmla="*/ 3192586 w 7467600"/>
              <a:gd name="connsiteY663" fmla="*/ 3411496 h 6858000"/>
              <a:gd name="connsiteX664" fmla="*/ 3182620 w 7467600"/>
              <a:gd name="connsiteY664" fmla="*/ 3483279 h 6858000"/>
              <a:gd name="connsiteX665" fmla="*/ 2435119 w 7467600"/>
              <a:gd name="connsiteY665" fmla="*/ 3080173 h 6858000"/>
              <a:gd name="connsiteX666" fmla="*/ 2410152 w 7467600"/>
              <a:gd name="connsiteY666" fmla="*/ 3063751 h 6858000"/>
              <a:gd name="connsiteX667" fmla="*/ 2408099 w 7467600"/>
              <a:gd name="connsiteY667" fmla="*/ 3064403 h 6858000"/>
              <a:gd name="connsiteX668" fmla="*/ 2407218 w 7467600"/>
              <a:gd name="connsiteY668" fmla="*/ 3070324 h 6858000"/>
              <a:gd name="connsiteX669" fmla="*/ 2380138 w 7467600"/>
              <a:gd name="connsiteY669" fmla="*/ 3099341 h 6858000"/>
              <a:gd name="connsiteX670" fmla="*/ 1765923 w 7467600"/>
              <a:gd name="connsiteY670" fmla="*/ 3581043 h 6858000"/>
              <a:gd name="connsiteX671" fmla="*/ 1702258 w 7467600"/>
              <a:gd name="connsiteY671" fmla="*/ 3612286 h 6858000"/>
              <a:gd name="connsiteX672" fmla="*/ 1538370 w 7467600"/>
              <a:gd name="connsiteY672" fmla="*/ 3811804 h 6858000"/>
              <a:gd name="connsiteX673" fmla="*/ 542867 w 7467600"/>
              <a:gd name="connsiteY673" fmla="*/ 4944092 h 6858000"/>
              <a:gd name="connsiteX674" fmla="*/ 515800 w 7467600"/>
              <a:gd name="connsiteY674" fmla="*/ 4862180 h 6858000"/>
              <a:gd name="connsiteX675" fmla="*/ 909145 w 7467600"/>
              <a:gd name="connsiteY675" fmla="*/ 4199225 h 6858000"/>
              <a:gd name="connsiteX676" fmla="*/ 1214067 w 7467600"/>
              <a:gd name="connsiteY676" fmla="*/ 3908561 h 6858000"/>
              <a:gd name="connsiteX677" fmla="*/ 640967 w 7467600"/>
              <a:gd name="connsiteY677" fmla="*/ 4105601 h 6858000"/>
              <a:gd name="connsiteX678" fmla="*/ 112563 w 7467600"/>
              <a:gd name="connsiteY678" fmla="*/ 4396952 h 6858000"/>
              <a:gd name="connsiteX679" fmla="*/ 0 w 7467600"/>
              <a:gd name="connsiteY679" fmla="*/ 4466006 h 6858000"/>
              <a:gd name="connsiteX680" fmla="*/ 0 w 7467600"/>
              <a:gd name="connsiteY680" fmla="*/ 4233763 h 6858000"/>
              <a:gd name="connsiteX681" fmla="*/ 36881 w 7467600"/>
              <a:gd name="connsiteY681" fmla="*/ 4200118 h 6858000"/>
              <a:gd name="connsiteX682" fmla="*/ 910534 w 7467600"/>
              <a:gd name="connsiteY682" fmla="*/ 3629753 h 6858000"/>
              <a:gd name="connsiteX683" fmla="*/ 1578717 w 7467600"/>
              <a:gd name="connsiteY683" fmla="*/ 3575982 h 6858000"/>
              <a:gd name="connsiteX684" fmla="*/ 2338780 w 7467600"/>
              <a:gd name="connsiteY684" fmla="*/ 3033725 h 6858000"/>
              <a:gd name="connsiteX685" fmla="*/ 1807991 w 7467600"/>
              <a:gd name="connsiteY685" fmla="*/ 2807184 h 6858000"/>
              <a:gd name="connsiteX686" fmla="*/ 1416358 w 7467600"/>
              <a:gd name="connsiteY686" fmla="*/ 3112571 h 6858000"/>
              <a:gd name="connsiteX687" fmla="*/ 939066 w 7467600"/>
              <a:gd name="connsiteY687" fmla="*/ 3378798 h 6858000"/>
              <a:gd name="connsiteX688" fmla="*/ 115099 w 7467600"/>
              <a:gd name="connsiteY688" fmla="*/ 3607650 h 6858000"/>
              <a:gd name="connsiteX689" fmla="*/ 97284 w 7467600"/>
              <a:gd name="connsiteY689" fmla="*/ 3520393 h 6858000"/>
              <a:gd name="connsiteX690" fmla="*/ 922050 w 7467600"/>
              <a:gd name="connsiteY690" fmla="*/ 3074867 h 6858000"/>
              <a:gd name="connsiteX691" fmla="*/ 1405265 w 7467600"/>
              <a:gd name="connsiteY691" fmla="*/ 3016319 h 6858000"/>
              <a:gd name="connsiteX692" fmla="*/ 1407512 w 7467600"/>
              <a:gd name="connsiteY692" fmla="*/ 3018001 h 6858000"/>
              <a:gd name="connsiteX693" fmla="*/ 1726266 w 7467600"/>
              <a:gd name="connsiteY693" fmla="*/ 2777274 h 6858000"/>
              <a:gd name="connsiteX694" fmla="*/ 625390 w 7467600"/>
              <a:gd name="connsiteY694" fmla="*/ 2514541 h 6858000"/>
              <a:gd name="connsiteX695" fmla="*/ 619799 w 7467600"/>
              <a:gd name="connsiteY695" fmla="*/ 2527180 h 6858000"/>
              <a:gd name="connsiteX696" fmla="*/ 310030 w 7467600"/>
              <a:gd name="connsiteY696" fmla="*/ 2771818 h 6858000"/>
              <a:gd name="connsiteX697" fmla="*/ 173877 w 7467600"/>
              <a:gd name="connsiteY697" fmla="*/ 2937056 h 6858000"/>
              <a:gd name="connsiteX698" fmla="*/ 77889 w 7467600"/>
              <a:gd name="connsiteY698" fmla="*/ 3138440 h 6858000"/>
              <a:gd name="connsiteX699" fmla="*/ 0 w 7467600"/>
              <a:gd name="connsiteY699" fmla="*/ 3271395 h 6858000"/>
              <a:gd name="connsiteX700" fmla="*/ 0 w 7467600"/>
              <a:gd name="connsiteY700" fmla="*/ 3153002 h 6858000"/>
              <a:gd name="connsiteX701" fmla="*/ 2386 w 7467600"/>
              <a:gd name="connsiteY701" fmla="*/ 3149203 h 6858000"/>
              <a:gd name="connsiteX702" fmla="*/ 89753 w 7467600"/>
              <a:gd name="connsiteY702" fmla="*/ 2987702 h 6858000"/>
              <a:gd name="connsiteX703" fmla="*/ 76869 w 7467600"/>
              <a:gd name="connsiteY703" fmla="*/ 3005404 h 6858000"/>
              <a:gd name="connsiteX704" fmla="*/ 32049 w 7467600"/>
              <a:gd name="connsiteY704" fmla="*/ 3065814 h 6858000"/>
              <a:gd name="connsiteX705" fmla="*/ 0 w 7467600"/>
              <a:gd name="connsiteY705" fmla="*/ 3108744 h 6858000"/>
              <a:gd name="connsiteX706" fmla="*/ 0 w 7467600"/>
              <a:gd name="connsiteY706" fmla="*/ 3058059 h 6858000"/>
              <a:gd name="connsiteX707" fmla="*/ 7610 w 7467600"/>
              <a:gd name="connsiteY707" fmla="*/ 3047889 h 6858000"/>
              <a:gd name="connsiteX708" fmla="*/ 52419 w 7467600"/>
              <a:gd name="connsiteY708" fmla="*/ 2987479 h 6858000"/>
              <a:gd name="connsiteX709" fmla="*/ 59142 w 7467600"/>
              <a:gd name="connsiteY709" fmla="*/ 2978488 h 6858000"/>
              <a:gd name="connsiteX710" fmla="*/ 0 w 7467600"/>
              <a:gd name="connsiteY710" fmla="*/ 3015334 h 6858000"/>
              <a:gd name="connsiteX711" fmla="*/ 0 w 7467600"/>
              <a:gd name="connsiteY711" fmla="*/ 2914286 h 6858000"/>
              <a:gd name="connsiteX712" fmla="*/ 36383 w 7467600"/>
              <a:gd name="connsiteY712" fmla="*/ 2901128 h 6858000"/>
              <a:gd name="connsiteX713" fmla="*/ 156329 w 7467600"/>
              <a:gd name="connsiteY713" fmla="*/ 2840533 h 6858000"/>
              <a:gd name="connsiteX714" fmla="*/ 358355 w 7467600"/>
              <a:gd name="connsiteY714" fmla="*/ 2620471 h 6858000"/>
              <a:gd name="connsiteX715" fmla="*/ 510577 w 7467600"/>
              <a:gd name="connsiteY715" fmla="*/ 2501244 h 6858000"/>
              <a:gd name="connsiteX716" fmla="*/ 211967 w 7467600"/>
              <a:gd name="connsiteY716" fmla="*/ 2479171 h 6858000"/>
              <a:gd name="connsiteX717" fmla="*/ 0 w 7467600"/>
              <a:gd name="connsiteY717" fmla="*/ 2476398 h 6858000"/>
              <a:gd name="connsiteX718" fmla="*/ 0 w 7467600"/>
              <a:gd name="connsiteY718" fmla="*/ 2389189 h 6858000"/>
              <a:gd name="connsiteX719" fmla="*/ 103062 w 7467600"/>
              <a:gd name="connsiteY719" fmla="*/ 2389518 h 6858000"/>
              <a:gd name="connsiteX720" fmla="*/ 510734 w 7467600"/>
              <a:gd name="connsiteY720" fmla="*/ 2416201 h 6858000"/>
              <a:gd name="connsiteX721" fmla="*/ 279257 w 7467600"/>
              <a:gd name="connsiteY721" fmla="*/ 2092102 h 6858000"/>
              <a:gd name="connsiteX722" fmla="*/ 65265 w 7467600"/>
              <a:gd name="connsiteY722" fmla="*/ 2006049 h 6858000"/>
              <a:gd name="connsiteX723" fmla="*/ 0 w 7467600"/>
              <a:gd name="connsiteY723" fmla="*/ 1982532 h 6858000"/>
              <a:gd name="connsiteX724" fmla="*/ 0 w 7467600"/>
              <a:gd name="connsiteY724" fmla="*/ 1912789 h 6858000"/>
              <a:gd name="connsiteX725" fmla="*/ 97460 w 7467600"/>
              <a:gd name="connsiteY725" fmla="*/ 1953725 h 6858000"/>
              <a:gd name="connsiteX726" fmla="*/ 221272 w 7467600"/>
              <a:gd name="connsiteY726" fmla="*/ 1980766 h 6858000"/>
              <a:gd name="connsiteX727" fmla="*/ 116765 w 7467600"/>
              <a:gd name="connsiteY727" fmla="*/ 1911033 h 6858000"/>
              <a:gd name="connsiteX728" fmla="*/ 16405 w 7467600"/>
              <a:gd name="connsiteY728" fmla="*/ 1803412 h 6858000"/>
              <a:gd name="connsiteX729" fmla="*/ 0 w 7467600"/>
              <a:gd name="connsiteY729" fmla="*/ 1784777 h 6858000"/>
              <a:gd name="connsiteX730" fmla="*/ 0 w 7467600"/>
              <a:gd name="connsiteY730" fmla="*/ 1740082 h 6858000"/>
              <a:gd name="connsiteX731" fmla="*/ 39394 w 7467600"/>
              <a:gd name="connsiteY731" fmla="*/ 1784856 h 6858000"/>
              <a:gd name="connsiteX732" fmla="*/ 135813 w 7467600"/>
              <a:gd name="connsiteY732" fmla="*/ 1888838 h 6858000"/>
              <a:gd name="connsiteX733" fmla="*/ 242575 w 7467600"/>
              <a:gd name="connsiteY733" fmla="*/ 1958841 h 6858000"/>
              <a:gd name="connsiteX734" fmla="*/ 82197 w 7467600"/>
              <a:gd name="connsiteY734" fmla="*/ 1754826 h 6858000"/>
              <a:gd name="connsiteX735" fmla="*/ 0 w 7467600"/>
              <a:gd name="connsiteY735" fmla="*/ 1679650 h 6858000"/>
              <a:gd name="connsiteX736" fmla="*/ 0 w 7467600"/>
              <a:gd name="connsiteY736" fmla="*/ 1602463 h 6858000"/>
              <a:gd name="connsiteX737" fmla="*/ 84689 w 7467600"/>
              <a:gd name="connsiteY737" fmla="*/ 1677442 h 6858000"/>
              <a:gd name="connsiteX738" fmla="*/ 298437 w 7467600"/>
              <a:gd name="connsiteY738" fmla="*/ 1968019 h 6858000"/>
              <a:gd name="connsiteX739" fmla="*/ 227269 w 7467600"/>
              <a:gd name="connsiteY739" fmla="*/ 1114064 h 6858000"/>
              <a:gd name="connsiteX740" fmla="*/ 248003 w 7467600"/>
              <a:gd name="connsiteY740" fmla="*/ 1089613 h 6858000"/>
              <a:gd name="connsiteX741" fmla="*/ 427020 w 7467600"/>
              <a:gd name="connsiteY741" fmla="*/ 1619803 h 6858000"/>
              <a:gd name="connsiteX742" fmla="*/ 340345 w 7467600"/>
              <a:gd name="connsiteY742" fmla="*/ 2027739 h 6858000"/>
              <a:gd name="connsiteX743" fmla="*/ 360865 w 7467600"/>
              <a:gd name="connsiteY743" fmla="*/ 2044827 h 6858000"/>
              <a:gd name="connsiteX744" fmla="*/ 560414 w 7467600"/>
              <a:gd name="connsiteY744" fmla="*/ 2421457 h 6858000"/>
              <a:gd name="connsiteX745" fmla="*/ 1359703 w 7467600"/>
              <a:gd name="connsiteY745" fmla="*/ 2578554 h 6858000"/>
              <a:gd name="connsiteX746" fmla="*/ 1359422 w 7467600"/>
              <a:gd name="connsiteY746" fmla="*/ 2577994 h 6858000"/>
              <a:gd name="connsiteX747" fmla="*/ 828701 w 7467600"/>
              <a:gd name="connsiteY747" fmla="*/ 1839520 h 6858000"/>
              <a:gd name="connsiteX748" fmla="*/ 494427 w 7467600"/>
              <a:gd name="connsiteY748" fmla="*/ 1092333 h 6858000"/>
              <a:gd name="connsiteX749" fmla="*/ 506322 w 7467600"/>
              <a:gd name="connsiteY749" fmla="*/ 1020997 h 6858000"/>
              <a:gd name="connsiteX750" fmla="*/ 4570198 w 7467600"/>
              <a:gd name="connsiteY750" fmla="*/ 978081 h 6858000"/>
              <a:gd name="connsiteX751" fmla="*/ 4523691 w 7467600"/>
              <a:gd name="connsiteY751" fmla="*/ 1127776 h 6858000"/>
              <a:gd name="connsiteX752" fmla="*/ 4509875 w 7467600"/>
              <a:gd name="connsiteY752" fmla="*/ 1167552 h 6858000"/>
              <a:gd name="connsiteX753" fmla="*/ 4478168 w 7467600"/>
              <a:gd name="connsiteY753" fmla="*/ 1260735 h 6858000"/>
              <a:gd name="connsiteX754" fmla="*/ 4409309 w 7467600"/>
              <a:gd name="connsiteY754" fmla="*/ 1666996 h 6858000"/>
              <a:gd name="connsiteX755" fmla="*/ 4370031 w 7467600"/>
              <a:gd name="connsiteY755" fmla="*/ 1955666 h 6858000"/>
              <a:gd name="connsiteX756" fmla="*/ 4570198 w 7467600"/>
              <a:gd name="connsiteY756" fmla="*/ 978081 h 6858000"/>
              <a:gd name="connsiteX757" fmla="*/ 4557898 w 7467600"/>
              <a:gd name="connsiteY757" fmla="*/ 900011 h 6858000"/>
              <a:gd name="connsiteX758" fmla="*/ 4344840 w 7467600"/>
              <a:gd name="connsiteY758" fmla="*/ 1922038 h 6858000"/>
              <a:gd name="connsiteX759" fmla="*/ 4378710 w 7467600"/>
              <a:gd name="connsiteY759" fmla="*/ 1665516 h 6858000"/>
              <a:gd name="connsiteX760" fmla="*/ 4448798 w 7467600"/>
              <a:gd name="connsiteY760" fmla="*/ 1253024 h 6858000"/>
              <a:gd name="connsiteX761" fmla="*/ 4480315 w 7467600"/>
              <a:gd name="connsiteY761" fmla="*/ 1158454 h 6858000"/>
              <a:gd name="connsiteX762" fmla="*/ 4494133 w 7467600"/>
              <a:gd name="connsiteY762" fmla="*/ 1118676 h 6858000"/>
              <a:gd name="connsiteX763" fmla="*/ 4557898 w 7467600"/>
              <a:gd name="connsiteY763" fmla="*/ 900011 h 6858000"/>
              <a:gd name="connsiteX764" fmla="*/ 5870151 w 7467600"/>
              <a:gd name="connsiteY764" fmla="*/ 898890 h 6858000"/>
              <a:gd name="connsiteX765" fmla="*/ 5861335 w 7467600"/>
              <a:gd name="connsiteY765" fmla="*/ 899177 h 6858000"/>
              <a:gd name="connsiteX766" fmla="*/ 5843702 w 7467600"/>
              <a:gd name="connsiteY766" fmla="*/ 899748 h 6858000"/>
              <a:gd name="connsiteX767" fmla="*/ 5651107 w 7467600"/>
              <a:gd name="connsiteY767" fmla="*/ 920306 h 6858000"/>
              <a:gd name="connsiteX768" fmla="*/ 5459407 w 7467600"/>
              <a:gd name="connsiteY768" fmla="*/ 940975 h 6858000"/>
              <a:gd name="connsiteX769" fmla="*/ 5374846 w 7467600"/>
              <a:gd name="connsiteY769" fmla="*/ 941988 h 6858000"/>
              <a:gd name="connsiteX770" fmla="*/ 5256105 w 7467600"/>
              <a:gd name="connsiteY770" fmla="*/ 945632 h 6858000"/>
              <a:gd name="connsiteX771" fmla="*/ 5107071 w 7467600"/>
              <a:gd name="connsiteY771" fmla="*/ 969720 h 6858000"/>
              <a:gd name="connsiteX772" fmla="*/ 4998681 w 7467600"/>
              <a:gd name="connsiteY772" fmla="*/ 988771 h 6858000"/>
              <a:gd name="connsiteX773" fmla="*/ 5870151 w 7467600"/>
              <a:gd name="connsiteY773" fmla="*/ 898890 h 6858000"/>
              <a:gd name="connsiteX774" fmla="*/ 5504425 w 7467600"/>
              <a:gd name="connsiteY774" fmla="*/ 848067 h 6858000"/>
              <a:gd name="connsiteX775" fmla="*/ 4968849 w 7467600"/>
              <a:gd name="connsiteY775" fmla="*/ 962318 h 6858000"/>
              <a:gd name="connsiteX776" fmla="*/ 5104039 w 7467600"/>
              <a:gd name="connsiteY776" fmla="*/ 940634 h 6858000"/>
              <a:gd name="connsiteX777" fmla="*/ 5256311 w 7467600"/>
              <a:gd name="connsiteY777" fmla="*/ 916490 h 6858000"/>
              <a:gd name="connsiteX778" fmla="*/ 5377381 w 7467600"/>
              <a:gd name="connsiteY778" fmla="*/ 912671 h 6858000"/>
              <a:gd name="connsiteX779" fmla="*/ 5460148 w 7467600"/>
              <a:gd name="connsiteY779" fmla="*/ 911442 h 6858000"/>
              <a:gd name="connsiteX780" fmla="*/ 5648971 w 7467600"/>
              <a:gd name="connsiteY780" fmla="*/ 891331 h 6858000"/>
              <a:gd name="connsiteX781" fmla="*/ 5844807 w 7467600"/>
              <a:gd name="connsiteY781" fmla="*/ 870718 h 6858000"/>
              <a:gd name="connsiteX782" fmla="*/ 5862975 w 7467600"/>
              <a:gd name="connsiteY782" fmla="*/ 869756 h 6858000"/>
              <a:gd name="connsiteX783" fmla="*/ 5920887 w 7467600"/>
              <a:gd name="connsiteY783" fmla="*/ 865929 h 6858000"/>
              <a:gd name="connsiteX784" fmla="*/ 5504425 w 7467600"/>
              <a:gd name="connsiteY784" fmla="*/ 848067 h 6858000"/>
              <a:gd name="connsiteX785" fmla="*/ 3607114 w 7467600"/>
              <a:gd name="connsiteY785" fmla="*/ 467441 h 6858000"/>
              <a:gd name="connsiteX786" fmla="*/ 3296242 w 7467600"/>
              <a:gd name="connsiteY786" fmla="*/ 807991 h 6858000"/>
              <a:gd name="connsiteX787" fmla="*/ 3174674 w 7467600"/>
              <a:gd name="connsiteY787" fmla="*/ 919759 h 6858000"/>
              <a:gd name="connsiteX788" fmla="*/ 3042978 w 7467600"/>
              <a:gd name="connsiteY788" fmla="*/ 1054894 h 6858000"/>
              <a:gd name="connsiteX789" fmla="*/ 2968914 w 7467600"/>
              <a:gd name="connsiteY789" fmla="*/ 1133756 h 6858000"/>
              <a:gd name="connsiteX790" fmla="*/ 3103823 w 7467600"/>
              <a:gd name="connsiteY790" fmla="*/ 1026814 h 6858000"/>
              <a:gd name="connsiteX791" fmla="*/ 3607114 w 7467600"/>
              <a:gd name="connsiteY791" fmla="*/ 467441 h 6858000"/>
              <a:gd name="connsiteX792" fmla="*/ 3744487 w 7467600"/>
              <a:gd name="connsiteY792" fmla="*/ 383136 h 6858000"/>
              <a:gd name="connsiteX793" fmla="*/ 3970213 w 7467600"/>
              <a:gd name="connsiteY793" fmla="*/ 995559 h 6858000"/>
              <a:gd name="connsiteX794" fmla="*/ 3744487 w 7467600"/>
              <a:gd name="connsiteY794" fmla="*/ 383136 h 6858000"/>
              <a:gd name="connsiteX795" fmla="*/ 3624562 w 7467600"/>
              <a:gd name="connsiteY795" fmla="*/ 367041 h 6858000"/>
              <a:gd name="connsiteX796" fmla="*/ 3489712 w 7467600"/>
              <a:gd name="connsiteY796" fmla="*/ 485386 h 6858000"/>
              <a:gd name="connsiteX797" fmla="*/ 3182994 w 7467600"/>
              <a:gd name="connsiteY797" fmla="*/ 828265 h 6858000"/>
              <a:gd name="connsiteX798" fmla="*/ 2892114 w 7467600"/>
              <a:gd name="connsiteY798" fmla="*/ 1172635 h 6858000"/>
              <a:gd name="connsiteX799" fmla="*/ 3021459 w 7467600"/>
              <a:gd name="connsiteY799" fmla="*/ 1035385 h 6858000"/>
              <a:gd name="connsiteX800" fmla="*/ 3153873 w 7467600"/>
              <a:gd name="connsiteY800" fmla="*/ 898971 h 6858000"/>
              <a:gd name="connsiteX801" fmla="*/ 3276511 w 7467600"/>
              <a:gd name="connsiteY801" fmla="*/ 786423 h 6858000"/>
              <a:gd name="connsiteX802" fmla="*/ 3584154 w 7467600"/>
              <a:gd name="connsiteY802" fmla="*/ 448218 h 6858000"/>
              <a:gd name="connsiteX803" fmla="*/ 3624562 w 7467600"/>
              <a:gd name="connsiteY803" fmla="*/ 367041 h 6858000"/>
              <a:gd name="connsiteX804" fmla="*/ 3766672 w 7467600"/>
              <a:gd name="connsiteY804" fmla="*/ 359429 h 6858000"/>
              <a:gd name="connsiteX805" fmla="*/ 3996338 w 7467600"/>
              <a:gd name="connsiteY805" fmla="*/ 968237 h 6858000"/>
              <a:gd name="connsiteX806" fmla="*/ 3766672 w 7467600"/>
              <a:gd name="connsiteY806" fmla="*/ 359429 h 6858000"/>
              <a:gd name="connsiteX807" fmla="*/ 5805386 w 7467600"/>
              <a:gd name="connsiteY807" fmla="*/ 239240 h 6858000"/>
              <a:gd name="connsiteX808" fmla="*/ 5736947 w 7467600"/>
              <a:gd name="connsiteY808" fmla="*/ 261367 h 6858000"/>
              <a:gd name="connsiteX809" fmla="*/ 5427012 w 7467600"/>
              <a:gd name="connsiteY809" fmla="*/ 311272 h 6858000"/>
              <a:gd name="connsiteX810" fmla="*/ 5147818 w 7467600"/>
              <a:gd name="connsiteY810" fmla="*/ 322112 h 6858000"/>
              <a:gd name="connsiteX811" fmla="*/ 5060854 w 7467600"/>
              <a:gd name="connsiteY811" fmla="*/ 311882 h 6858000"/>
              <a:gd name="connsiteX812" fmla="*/ 4945989 w 7467600"/>
              <a:gd name="connsiteY812" fmla="*/ 300516 h 6858000"/>
              <a:gd name="connsiteX813" fmla="*/ 5410479 w 7467600"/>
              <a:gd name="connsiteY813" fmla="*/ 348434 h 6858000"/>
              <a:gd name="connsiteX814" fmla="*/ 5805386 w 7467600"/>
              <a:gd name="connsiteY814" fmla="*/ 239240 h 6858000"/>
              <a:gd name="connsiteX815" fmla="*/ 5905192 w 7467600"/>
              <a:gd name="connsiteY815" fmla="*/ 163079 h 6858000"/>
              <a:gd name="connsiteX816" fmla="*/ 5865655 w 7467600"/>
              <a:gd name="connsiteY816" fmla="*/ 171901 h 6858000"/>
              <a:gd name="connsiteX817" fmla="*/ 5259740 w 7467600"/>
              <a:gd name="connsiteY817" fmla="*/ 257013 h 6858000"/>
              <a:gd name="connsiteX818" fmla="*/ 5208466 w 7467600"/>
              <a:gd name="connsiteY818" fmla="*/ 257550 h 6858000"/>
              <a:gd name="connsiteX819" fmla="*/ 4980204 w 7467600"/>
              <a:gd name="connsiteY819" fmla="*/ 271903 h 6858000"/>
              <a:gd name="connsiteX820" fmla="*/ 5068068 w 7467600"/>
              <a:gd name="connsiteY820" fmla="*/ 282244 h 6858000"/>
              <a:gd name="connsiteX821" fmla="*/ 5153231 w 7467600"/>
              <a:gd name="connsiteY821" fmla="*/ 292240 h 6858000"/>
              <a:gd name="connsiteX822" fmla="*/ 5426491 w 7467600"/>
              <a:gd name="connsiteY822" fmla="*/ 281128 h 6858000"/>
              <a:gd name="connsiteX823" fmla="*/ 5731212 w 7467600"/>
              <a:gd name="connsiteY823" fmla="*/ 231951 h 6858000"/>
              <a:gd name="connsiteX824" fmla="*/ 5905192 w 7467600"/>
              <a:gd name="connsiteY824" fmla="*/ 163079 h 6858000"/>
              <a:gd name="connsiteX825" fmla="*/ 5944437 w 7467600"/>
              <a:gd name="connsiteY825" fmla="*/ 113829 h 6858000"/>
              <a:gd name="connsiteX826" fmla="*/ 5825032 w 7467600"/>
              <a:gd name="connsiteY826" fmla="*/ 146405 h 6858000"/>
              <a:gd name="connsiteX827" fmla="*/ 4955599 w 7467600"/>
              <a:gd name="connsiteY827" fmla="*/ 247008 h 6858000"/>
              <a:gd name="connsiteX828" fmla="*/ 5210104 w 7467600"/>
              <a:gd name="connsiteY828" fmla="*/ 228123 h 6858000"/>
              <a:gd name="connsiteX829" fmla="*/ 5261015 w 7467600"/>
              <a:gd name="connsiteY829" fmla="*/ 227087 h 6858000"/>
              <a:gd name="connsiteX830" fmla="*/ 5861181 w 7467600"/>
              <a:gd name="connsiteY830" fmla="*/ 143093 h 6858000"/>
              <a:gd name="connsiteX831" fmla="*/ 5961252 w 7467600"/>
              <a:gd name="connsiteY831" fmla="*/ 114820 h 6858000"/>
              <a:gd name="connsiteX832" fmla="*/ 5944437 w 7467600"/>
              <a:gd name="connsiteY832" fmla="*/ 113829 h 6858000"/>
              <a:gd name="connsiteX833" fmla="*/ 3882765 w 7467600"/>
              <a:gd name="connsiteY833" fmla="*/ 0 h 6858000"/>
              <a:gd name="connsiteX834" fmla="*/ 3995099 w 7467600"/>
              <a:gd name="connsiteY834" fmla="*/ 0 h 6858000"/>
              <a:gd name="connsiteX835" fmla="*/ 4163818 w 7467600"/>
              <a:gd name="connsiteY835" fmla="*/ 234104 h 6858000"/>
              <a:gd name="connsiteX836" fmla="*/ 4172099 w 7467600"/>
              <a:gd name="connsiteY836" fmla="*/ 234207 h 6858000"/>
              <a:gd name="connsiteX837" fmla="*/ 4784282 w 7467600"/>
              <a:gd name="connsiteY837" fmla="*/ 276561 h 6858000"/>
              <a:gd name="connsiteX838" fmla="*/ 4801687 w 7467600"/>
              <a:gd name="connsiteY838" fmla="*/ 267764 h 6858000"/>
              <a:gd name="connsiteX839" fmla="*/ 6082788 w 7467600"/>
              <a:gd name="connsiteY839" fmla="*/ 64119 h 6858000"/>
              <a:gd name="connsiteX840" fmla="*/ 6099442 w 7467600"/>
              <a:gd name="connsiteY840" fmla="*/ 82568 h 6858000"/>
              <a:gd name="connsiteX841" fmla="*/ 4804137 w 7467600"/>
              <a:gd name="connsiteY841" fmla="*/ 320931 h 6858000"/>
              <a:gd name="connsiteX842" fmla="*/ 4227047 w 7467600"/>
              <a:gd name="connsiteY842" fmla="*/ 313415 h 6858000"/>
              <a:gd name="connsiteX843" fmla="*/ 4346041 w 7467600"/>
              <a:gd name="connsiteY843" fmla="*/ 456086 h 6858000"/>
              <a:gd name="connsiteX844" fmla="*/ 4870967 w 7467600"/>
              <a:gd name="connsiteY844" fmla="*/ 963061 h 6858000"/>
              <a:gd name="connsiteX845" fmla="*/ 4889647 w 7467600"/>
              <a:gd name="connsiteY845" fmla="*/ 957147 h 6858000"/>
              <a:gd name="connsiteX846" fmla="*/ 5422504 w 7467600"/>
              <a:gd name="connsiteY846" fmla="*/ 805191 h 6858000"/>
              <a:gd name="connsiteX847" fmla="*/ 6087656 w 7467600"/>
              <a:gd name="connsiteY847" fmla="*/ 826703 h 6858000"/>
              <a:gd name="connsiteX848" fmla="*/ 6058717 w 7467600"/>
              <a:gd name="connsiteY848" fmla="*/ 865992 h 6858000"/>
              <a:gd name="connsiteX849" fmla="*/ 4974153 w 7467600"/>
              <a:gd name="connsiteY849" fmla="*/ 1045456 h 6858000"/>
              <a:gd name="connsiteX850" fmla="*/ 5627835 w 7467600"/>
              <a:gd name="connsiteY850" fmla="*/ 1472077 h 6858000"/>
              <a:gd name="connsiteX851" fmla="*/ 5629817 w 7467600"/>
              <a:gd name="connsiteY851" fmla="*/ 1471412 h 6858000"/>
              <a:gd name="connsiteX852" fmla="*/ 5634124 w 7467600"/>
              <a:gd name="connsiteY852" fmla="*/ 1470572 h 6858000"/>
              <a:gd name="connsiteX853" fmla="*/ 5755832 w 7467600"/>
              <a:gd name="connsiteY853" fmla="*/ 1383886 h 6858000"/>
              <a:gd name="connsiteX854" fmla="*/ 6014186 w 7467600"/>
              <a:gd name="connsiteY854" fmla="*/ 1279799 h 6858000"/>
              <a:gd name="connsiteX855" fmla="*/ 6901619 w 7467600"/>
              <a:gd name="connsiteY855" fmla="*/ 1047874 h 6858000"/>
              <a:gd name="connsiteX856" fmla="*/ 6931566 w 7467600"/>
              <a:gd name="connsiteY856" fmla="*/ 1062034 h 6858000"/>
              <a:gd name="connsiteX857" fmla="*/ 5790982 w 7467600"/>
              <a:gd name="connsiteY857" fmla="*/ 1561380 h 6858000"/>
              <a:gd name="connsiteX858" fmla="*/ 6188971 w 7467600"/>
              <a:gd name="connsiteY858" fmla="*/ 1755168 h 6858000"/>
              <a:gd name="connsiteX859" fmla="*/ 6202446 w 7467600"/>
              <a:gd name="connsiteY859" fmla="*/ 1752268 h 6858000"/>
              <a:gd name="connsiteX860" fmla="*/ 7179560 w 7467600"/>
              <a:gd name="connsiteY860" fmla="*/ 1467551 h 6858000"/>
              <a:gd name="connsiteX861" fmla="*/ 7158730 w 7467600"/>
              <a:gd name="connsiteY861" fmla="*/ 1507835 h 6858000"/>
              <a:gd name="connsiteX862" fmla="*/ 6326959 w 7467600"/>
              <a:gd name="connsiteY862" fmla="*/ 1817686 h 6858000"/>
              <a:gd name="connsiteX863" fmla="*/ 6537433 w 7467600"/>
              <a:gd name="connsiteY863" fmla="*/ 1907790 h 6858000"/>
              <a:gd name="connsiteX864" fmla="*/ 6550221 w 7467600"/>
              <a:gd name="connsiteY864" fmla="*/ 1910729 h 6858000"/>
              <a:gd name="connsiteX865" fmla="*/ 6964438 w 7467600"/>
              <a:gd name="connsiteY865" fmla="*/ 2209505 h 6858000"/>
              <a:gd name="connsiteX866" fmla="*/ 7367862 w 7467600"/>
              <a:gd name="connsiteY866" fmla="*/ 2806833 h 6858000"/>
              <a:gd name="connsiteX867" fmla="*/ 7364329 w 7467600"/>
              <a:gd name="connsiteY867" fmla="*/ 2826907 h 6858000"/>
              <a:gd name="connsiteX868" fmla="*/ 7290545 w 7467600"/>
              <a:gd name="connsiteY868" fmla="*/ 2850663 h 6858000"/>
              <a:gd name="connsiteX869" fmla="*/ 6472036 w 7467600"/>
              <a:gd name="connsiteY869" fmla="*/ 1959003 h 6858000"/>
              <a:gd name="connsiteX870" fmla="*/ 5792897 w 7467600"/>
              <a:gd name="connsiteY870" fmla="*/ 1647747 h 6858000"/>
              <a:gd name="connsiteX871" fmla="*/ 5842751 w 7467600"/>
              <a:gd name="connsiteY871" fmla="*/ 1816112 h 6858000"/>
              <a:gd name="connsiteX872" fmla="*/ 5847424 w 7467600"/>
              <a:gd name="connsiteY872" fmla="*/ 1815776 h 6858000"/>
              <a:gd name="connsiteX873" fmla="*/ 6399821 w 7467600"/>
              <a:gd name="connsiteY873" fmla="*/ 2344799 h 6858000"/>
              <a:gd name="connsiteX874" fmla="*/ 6323232 w 7467600"/>
              <a:gd name="connsiteY874" fmla="*/ 2389634 h 6858000"/>
              <a:gd name="connsiteX875" fmla="*/ 5942958 w 7467600"/>
              <a:gd name="connsiteY875" fmla="*/ 2077708 h 6858000"/>
              <a:gd name="connsiteX876" fmla="*/ 5921559 w 7467600"/>
              <a:gd name="connsiteY876" fmla="*/ 2378596 h 6858000"/>
              <a:gd name="connsiteX877" fmla="*/ 5817651 w 7467600"/>
              <a:gd name="connsiteY877" fmla="*/ 3023919 h 6858000"/>
              <a:gd name="connsiteX878" fmla="*/ 5729634 w 7467600"/>
              <a:gd name="connsiteY878" fmla="*/ 3051849 h 6858000"/>
              <a:gd name="connsiteX879" fmla="*/ 5611018 w 7467600"/>
              <a:gd name="connsiteY879" fmla="*/ 2316769 h 6858000"/>
              <a:gd name="connsiteX880" fmla="*/ 5687608 w 7467600"/>
              <a:gd name="connsiteY880" fmla="*/ 2039972 h 6858000"/>
              <a:gd name="connsiteX881" fmla="*/ 5657554 w 7467600"/>
              <a:gd name="connsiteY881" fmla="*/ 1576445 h 6858000"/>
              <a:gd name="connsiteX882" fmla="*/ 5150475 w 7467600"/>
              <a:gd name="connsiteY882" fmla="*/ 1274012 h 6858000"/>
              <a:gd name="connsiteX883" fmla="*/ 5349142 w 7467600"/>
              <a:gd name="connsiteY883" fmla="*/ 2204405 h 6858000"/>
              <a:gd name="connsiteX884" fmla="*/ 5262214 w 7467600"/>
              <a:gd name="connsiteY884" fmla="*/ 2233836 h 6858000"/>
              <a:gd name="connsiteX885" fmla="*/ 4981539 w 7467600"/>
              <a:gd name="connsiteY885" fmla="*/ 1542201 h 6858000"/>
              <a:gd name="connsiteX886" fmla="*/ 4958461 w 7467600"/>
              <a:gd name="connsiteY886" fmla="*/ 1136957 h 6858000"/>
              <a:gd name="connsiteX887" fmla="*/ 4655015 w 7467600"/>
              <a:gd name="connsiteY887" fmla="*/ 891426 h 6858000"/>
              <a:gd name="connsiteX888" fmla="*/ 4348002 w 7467600"/>
              <a:gd name="connsiteY888" fmla="*/ 2205895 h 6858000"/>
              <a:gd name="connsiteX889" fmla="*/ 4262250 w 7467600"/>
              <a:gd name="connsiteY889" fmla="*/ 2219972 h 6858000"/>
              <a:gd name="connsiteX890" fmla="*/ 4550611 w 7467600"/>
              <a:gd name="connsiteY890" fmla="*/ 817540 h 6858000"/>
              <a:gd name="connsiteX891" fmla="*/ 4564418 w 7467600"/>
              <a:gd name="connsiteY891" fmla="*/ 808293 h 6858000"/>
              <a:gd name="connsiteX892" fmla="*/ 4266388 w 7467600"/>
              <a:gd name="connsiteY892" fmla="*/ 500083 h 6858000"/>
              <a:gd name="connsiteX893" fmla="*/ 4032842 w 7467600"/>
              <a:gd name="connsiteY893" fmla="*/ 211809 h 6858000"/>
              <a:gd name="connsiteX894" fmla="*/ 3882765 w 7467600"/>
              <a:gd name="connsiteY894" fmla="*/ 0 h 6858000"/>
              <a:gd name="connsiteX895" fmla="*/ 3721337 w 7467600"/>
              <a:gd name="connsiteY895" fmla="*/ 0 h 6858000"/>
              <a:gd name="connsiteX896" fmla="*/ 3797544 w 7467600"/>
              <a:gd name="connsiteY896" fmla="*/ 0 h 6858000"/>
              <a:gd name="connsiteX897" fmla="*/ 3775734 w 7467600"/>
              <a:gd name="connsiteY897" fmla="*/ 95131 h 6858000"/>
              <a:gd name="connsiteX898" fmla="*/ 3724807 w 7467600"/>
              <a:gd name="connsiteY898" fmla="*/ 272257 h 6858000"/>
              <a:gd name="connsiteX899" fmla="*/ 3726844 w 7467600"/>
              <a:gd name="connsiteY899" fmla="*/ 282988 h 6858000"/>
              <a:gd name="connsiteX900" fmla="*/ 3742664 w 7467600"/>
              <a:gd name="connsiteY900" fmla="*/ 279918 h 6858000"/>
              <a:gd name="connsiteX901" fmla="*/ 4103910 w 7467600"/>
              <a:gd name="connsiteY901" fmla="*/ 1161917 h 6858000"/>
              <a:gd name="connsiteX902" fmla="*/ 4020269 w 7467600"/>
              <a:gd name="connsiteY902" fmla="*/ 1200406 h 6858000"/>
              <a:gd name="connsiteX903" fmla="*/ 3674882 w 7467600"/>
              <a:gd name="connsiteY903" fmla="*/ 488524 h 6858000"/>
              <a:gd name="connsiteX904" fmla="*/ 3132682 w 7467600"/>
              <a:gd name="connsiteY904" fmla="*/ 1072284 h 6858000"/>
              <a:gd name="connsiteX905" fmla="*/ 2716346 w 7467600"/>
              <a:gd name="connsiteY905" fmla="*/ 1276376 h 6858000"/>
              <a:gd name="connsiteX906" fmla="*/ 2716772 w 7467600"/>
              <a:gd name="connsiteY906" fmla="*/ 1255462 h 6858000"/>
              <a:gd name="connsiteX907" fmla="*/ 3471096 w 7467600"/>
              <a:gd name="connsiteY907" fmla="*/ 437072 h 6858000"/>
              <a:gd name="connsiteX908" fmla="*/ 3639057 w 7467600"/>
              <a:gd name="connsiteY908" fmla="*/ 286334 h 6858000"/>
              <a:gd name="connsiteX909" fmla="*/ 3640309 w 7467600"/>
              <a:gd name="connsiteY909" fmla="*/ 284664 h 6858000"/>
              <a:gd name="connsiteX910" fmla="*/ 3646022 w 7467600"/>
              <a:gd name="connsiteY910" fmla="*/ 276711 h 6858000"/>
              <a:gd name="connsiteX911" fmla="*/ 3707943 w 7467600"/>
              <a:gd name="connsiteY911" fmla="*/ 65958 h 6858000"/>
              <a:gd name="connsiteX912" fmla="*/ 3721337 w 7467600"/>
              <a:gd name="connsiteY912" fmla="*/ 0 h 6858000"/>
              <a:gd name="connsiteX913" fmla="*/ 2867960 w 7467600"/>
              <a:gd name="connsiteY913" fmla="*/ 0 h 6858000"/>
              <a:gd name="connsiteX914" fmla="*/ 2926351 w 7467600"/>
              <a:gd name="connsiteY914" fmla="*/ 0 h 6858000"/>
              <a:gd name="connsiteX915" fmla="*/ 2902823 w 7467600"/>
              <a:gd name="connsiteY915" fmla="*/ 262929 h 6858000"/>
              <a:gd name="connsiteX916" fmla="*/ 2940663 w 7467600"/>
              <a:gd name="connsiteY916" fmla="*/ 140884 h 6858000"/>
              <a:gd name="connsiteX917" fmla="*/ 2947039 w 7467600"/>
              <a:gd name="connsiteY917" fmla="*/ 122524 h 6858000"/>
              <a:gd name="connsiteX918" fmla="*/ 2984316 w 7467600"/>
              <a:gd name="connsiteY918" fmla="*/ 0 h 6858000"/>
              <a:gd name="connsiteX919" fmla="*/ 3016114 w 7467600"/>
              <a:gd name="connsiteY919" fmla="*/ 0 h 6858000"/>
              <a:gd name="connsiteX920" fmla="*/ 2979949 w 7467600"/>
              <a:gd name="connsiteY920" fmla="*/ 119274 h 6858000"/>
              <a:gd name="connsiteX921" fmla="*/ 3023879 w 7467600"/>
              <a:gd name="connsiteY921" fmla="*/ 0 h 6858000"/>
              <a:gd name="connsiteX922" fmla="*/ 3105400 w 7467600"/>
              <a:gd name="connsiteY922" fmla="*/ 0 h 6858000"/>
              <a:gd name="connsiteX923" fmla="*/ 3094669 w 7467600"/>
              <a:gd name="connsiteY923" fmla="*/ 30308 h 6858000"/>
              <a:gd name="connsiteX924" fmla="*/ 2901945 w 7467600"/>
              <a:gd name="connsiteY924" fmla="*/ 466538 h 6858000"/>
              <a:gd name="connsiteX925" fmla="*/ 2815209 w 7467600"/>
              <a:gd name="connsiteY925" fmla="*/ 497361 h 6858000"/>
              <a:gd name="connsiteX926" fmla="*/ 2844845 w 7467600"/>
              <a:gd name="connsiteY926" fmla="*/ 127638 h 6858000"/>
              <a:gd name="connsiteX927" fmla="*/ 2867960 w 7467600"/>
              <a:gd name="connsiteY927" fmla="*/ 0 h 6858000"/>
              <a:gd name="connsiteX928" fmla="*/ 1057230 w 7467600"/>
              <a:gd name="connsiteY928" fmla="*/ 0 h 6858000"/>
              <a:gd name="connsiteX929" fmla="*/ 1111003 w 7467600"/>
              <a:gd name="connsiteY929" fmla="*/ 0 h 6858000"/>
              <a:gd name="connsiteX930" fmla="*/ 1125553 w 7467600"/>
              <a:gd name="connsiteY930" fmla="*/ 52588 h 6858000"/>
              <a:gd name="connsiteX931" fmla="*/ 1304276 w 7467600"/>
              <a:gd name="connsiteY931" fmla="*/ 476275 h 6858000"/>
              <a:gd name="connsiteX932" fmla="*/ 1492066 w 7467600"/>
              <a:gd name="connsiteY932" fmla="*/ 886333 h 6858000"/>
              <a:gd name="connsiteX933" fmla="*/ 1423698 w 7467600"/>
              <a:gd name="connsiteY933" fmla="*/ 710817 h 6858000"/>
              <a:gd name="connsiteX934" fmla="*/ 1357609 w 7467600"/>
              <a:gd name="connsiteY934" fmla="*/ 532892 h 6858000"/>
              <a:gd name="connsiteX935" fmla="*/ 1309550 w 7467600"/>
              <a:gd name="connsiteY935" fmla="*/ 374031 h 6858000"/>
              <a:gd name="connsiteX936" fmla="*/ 1193673 w 7467600"/>
              <a:gd name="connsiteY936" fmla="*/ 49533 h 6858000"/>
              <a:gd name="connsiteX937" fmla="*/ 1164391 w 7467600"/>
              <a:gd name="connsiteY937" fmla="*/ 0 h 6858000"/>
              <a:gd name="connsiteX938" fmla="*/ 1200666 w 7467600"/>
              <a:gd name="connsiteY938" fmla="*/ 0 h 6858000"/>
              <a:gd name="connsiteX939" fmla="*/ 1223408 w 7467600"/>
              <a:gd name="connsiteY939" fmla="*/ 38996 h 6858000"/>
              <a:gd name="connsiteX940" fmla="*/ 1339635 w 7467600"/>
              <a:gd name="connsiteY940" fmla="*/ 365517 h 6858000"/>
              <a:gd name="connsiteX941" fmla="*/ 1387469 w 7467600"/>
              <a:gd name="connsiteY941" fmla="*/ 523079 h 6858000"/>
              <a:gd name="connsiteX942" fmla="*/ 1452685 w 7467600"/>
              <a:gd name="connsiteY942" fmla="*/ 699806 h 6858000"/>
              <a:gd name="connsiteX943" fmla="*/ 1492092 w 7467600"/>
              <a:gd name="connsiteY943" fmla="*/ 800424 h 6858000"/>
              <a:gd name="connsiteX944" fmla="*/ 1455302 w 7467600"/>
              <a:gd name="connsiteY944" fmla="*/ 632913 h 6858000"/>
              <a:gd name="connsiteX945" fmla="*/ 1222336 w 7467600"/>
              <a:gd name="connsiteY945" fmla="*/ 9480 h 6858000"/>
              <a:gd name="connsiteX946" fmla="*/ 1214634 w 7467600"/>
              <a:gd name="connsiteY946" fmla="*/ 0 h 6858000"/>
              <a:gd name="connsiteX947" fmla="*/ 1289827 w 7467600"/>
              <a:gd name="connsiteY947" fmla="*/ 0 h 6858000"/>
              <a:gd name="connsiteX948" fmla="*/ 1321076 w 7467600"/>
              <a:gd name="connsiteY948" fmla="*/ 59722 h 6858000"/>
              <a:gd name="connsiteX949" fmla="*/ 1512579 w 7467600"/>
              <a:gd name="connsiteY949" fmla="*/ 626441 h 6858000"/>
              <a:gd name="connsiteX950" fmla="*/ 1506076 w 7467600"/>
              <a:gd name="connsiteY950" fmla="*/ 1089289 h 6858000"/>
              <a:gd name="connsiteX951" fmla="*/ 1486346 w 7467600"/>
              <a:gd name="connsiteY951" fmla="*/ 1079919 h 6858000"/>
              <a:gd name="connsiteX952" fmla="*/ 1070511 w 7467600"/>
              <a:gd name="connsiteY952" fmla="*/ 48609 h 6858000"/>
              <a:gd name="connsiteX953" fmla="*/ 1057230 w 7467600"/>
              <a:gd name="connsiteY953" fmla="*/ 0 h 6858000"/>
              <a:gd name="connsiteX954" fmla="*/ 43151 w 7467600"/>
              <a:gd name="connsiteY954" fmla="*/ 0 h 6858000"/>
              <a:gd name="connsiteX955" fmla="*/ 95283 w 7467600"/>
              <a:gd name="connsiteY955" fmla="*/ 0 h 6858000"/>
              <a:gd name="connsiteX956" fmla="*/ 300708 w 7467600"/>
              <a:gd name="connsiteY956" fmla="*/ 154571 h 6858000"/>
              <a:gd name="connsiteX957" fmla="*/ 530414 w 7467600"/>
              <a:gd name="connsiteY957" fmla="*/ 354673 h 6858000"/>
              <a:gd name="connsiteX958" fmla="*/ 333785 w 7467600"/>
              <a:gd name="connsiteY958" fmla="*/ 161564 h 6858000"/>
              <a:gd name="connsiteX959" fmla="*/ 147005 w 7467600"/>
              <a:gd name="connsiteY959" fmla="*/ 0 h 6858000"/>
              <a:gd name="connsiteX960" fmla="*/ 272509 w 7467600"/>
              <a:gd name="connsiteY960" fmla="*/ 0 h 6858000"/>
              <a:gd name="connsiteX961" fmla="*/ 326276 w 7467600"/>
              <a:gd name="connsiteY961" fmla="*/ 45847 h 6858000"/>
              <a:gd name="connsiteX962" fmla="*/ 823759 w 7467600"/>
              <a:gd name="connsiteY962" fmla="*/ 574145 h 6858000"/>
              <a:gd name="connsiteX963" fmla="*/ 811254 w 7467600"/>
              <a:gd name="connsiteY963" fmla="*/ 665546 h 6858000"/>
              <a:gd name="connsiteX964" fmla="*/ 154042 w 7467600"/>
              <a:gd name="connsiteY964" fmla="*/ 261522 h 6858000"/>
              <a:gd name="connsiteX965" fmla="*/ 13550 w 7467600"/>
              <a:gd name="connsiteY965" fmla="*/ 158423 h 6858000"/>
              <a:gd name="connsiteX966" fmla="*/ 0 w 7467600"/>
              <a:gd name="connsiteY966" fmla="*/ 146618 h 6858000"/>
              <a:gd name="connsiteX967" fmla="*/ 0 w 7467600"/>
              <a:gd name="connsiteY967" fmla="*/ 59161 h 6858000"/>
              <a:gd name="connsiteX968" fmla="*/ 45427 w 7467600"/>
              <a:gd name="connsiteY968" fmla="*/ 101078 h 6858000"/>
              <a:gd name="connsiteX969" fmla="*/ 630103 w 7467600"/>
              <a:gd name="connsiteY969" fmla="*/ 485885 h 6858000"/>
              <a:gd name="connsiteX970" fmla="*/ 532040 w 7467600"/>
              <a:gd name="connsiteY970" fmla="*/ 399359 h 6858000"/>
              <a:gd name="connsiteX971" fmla="*/ 517618 w 7467600"/>
              <a:gd name="connsiteY971" fmla="*/ 385726 h 6858000"/>
              <a:gd name="connsiteX972" fmla="*/ 285074 w 7467600"/>
              <a:gd name="connsiteY972" fmla="*/ 182755 h 6858000"/>
              <a:gd name="connsiteX973" fmla="*/ 43151 w 7467600"/>
              <a:gd name="connsiteY973"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015907 w 7467600"/>
              <a:gd name="connsiteY78" fmla="*/ 5541548 h 6858000"/>
              <a:gd name="connsiteX79" fmla="*/ 7259646 w 7467600"/>
              <a:gd name="connsiteY79" fmla="*/ 5765985 h 6858000"/>
              <a:gd name="connsiteX80" fmla="*/ 7467600 w 7467600"/>
              <a:gd name="connsiteY80" fmla="*/ 6012219 h 6858000"/>
              <a:gd name="connsiteX81" fmla="*/ 6946849 w 7467600"/>
              <a:gd name="connsiteY81" fmla="*/ 5523271 h 6858000"/>
              <a:gd name="connsiteX82" fmla="*/ 7105827 w 7467600"/>
              <a:gd name="connsiteY82" fmla="*/ 5718700 h 6858000"/>
              <a:gd name="connsiteX83" fmla="*/ 7356878 w 7467600"/>
              <a:gd name="connsiteY83" fmla="*/ 5981332 h 6858000"/>
              <a:gd name="connsiteX84" fmla="*/ 7467600 w 7467600"/>
              <a:gd name="connsiteY84" fmla="*/ 6117703 h 6858000"/>
              <a:gd name="connsiteX85" fmla="*/ 7467600 w 7467600"/>
              <a:gd name="connsiteY85" fmla="*/ 6163634 h 6858000"/>
              <a:gd name="connsiteX86" fmla="*/ 7403637 w 7467600"/>
              <a:gd name="connsiteY86" fmla="*/ 6083957 h 6858000"/>
              <a:gd name="connsiteX87" fmla="*/ 7254615 w 7467600"/>
              <a:gd name="connsiteY87" fmla="*/ 5911918 h 6858000"/>
              <a:gd name="connsiteX88" fmla="*/ 7312589 w 7467600"/>
              <a:gd name="connsiteY88" fmla="*/ 5982309 h 6858000"/>
              <a:gd name="connsiteX89" fmla="*/ 7448321 w 7467600"/>
              <a:gd name="connsiteY89" fmla="*/ 6190991 h 6858000"/>
              <a:gd name="connsiteX90" fmla="*/ 7467600 w 7467600"/>
              <a:gd name="connsiteY90" fmla="*/ 6221686 h 6858000"/>
              <a:gd name="connsiteX91" fmla="*/ 7467600 w 7467600"/>
              <a:gd name="connsiteY91" fmla="*/ 6334256 h 6858000"/>
              <a:gd name="connsiteX92" fmla="*/ 7454976 w 7467600"/>
              <a:gd name="connsiteY92" fmla="*/ 6318297 h 6858000"/>
              <a:gd name="connsiteX93" fmla="*/ 7042773 w 7467600"/>
              <a:gd name="connsiteY93" fmla="*/ 5734011 h 6858000"/>
              <a:gd name="connsiteX94" fmla="*/ 1456157 w 7467600"/>
              <a:gd name="connsiteY94" fmla="*/ 5371404 h 6858000"/>
              <a:gd name="connsiteX95" fmla="*/ 1244432 w 7467600"/>
              <a:gd name="connsiteY95" fmla="*/ 5385601 h 6858000"/>
              <a:gd name="connsiteX96" fmla="*/ 973990 w 7467600"/>
              <a:gd name="connsiteY96" fmla="*/ 5424940 h 6858000"/>
              <a:gd name="connsiteX97" fmla="*/ 1103809 w 7467600"/>
              <a:gd name="connsiteY97" fmla="*/ 5433720 h 6858000"/>
              <a:gd name="connsiteX98" fmla="*/ 1123454 w 7467600"/>
              <a:gd name="connsiteY98" fmla="*/ 5435727 h 6858000"/>
              <a:gd name="connsiteX99" fmla="*/ 1737017 w 7467600"/>
              <a:gd name="connsiteY99" fmla="*/ 5452183 h 6858000"/>
              <a:gd name="connsiteX100" fmla="*/ 1824397 w 7467600"/>
              <a:gd name="connsiteY100" fmla="*/ 5447757 h 6858000"/>
              <a:gd name="connsiteX101" fmla="*/ 2070059 w 7467600"/>
              <a:gd name="connsiteY101" fmla="*/ 5441660 h 6858000"/>
              <a:gd name="connsiteX102" fmla="*/ 1456157 w 7467600"/>
              <a:gd name="connsiteY102" fmla="*/ 5371404 h 6858000"/>
              <a:gd name="connsiteX103" fmla="*/ 4988186 w 7467600"/>
              <a:gd name="connsiteY103" fmla="*/ 5216467 h 6858000"/>
              <a:gd name="connsiteX104" fmla="*/ 4777334 w 7467600"/>
              <a:gd name="connsiteY104" fmla="*/ 5406072 h 6858000"/>
              <a:gd name="connsiteX105" fmla="*/ 4718341 w 7467600"/>
              <a:gd name="connsiteY105" fmla="*/ 5468043 h 6858000"/>
              <a:gd name="connsiteX106" fmla="*/ 4604655 w 7467600"/>
              <a:gd name="connsiteY106" fmla="*/ 5583434 h 6858000"/>
              <a:gd name="connsiteX107" fmla="*/ 4565074 w 7467600"/>
              <a:gd name="connsiteY107" fmla="*/ 5618550 h 6858000"/>
              <a:gd name="connsiteX108" fmla="*/ 4988186 w 7467600"/>
              <a:gd name="connsiteY108" fmla="*/ 5216467 h 6858000"/>
              <a:gd name="connsiteX109" fmla="*/ 4978032 w 7467600"/>
              <a:gd name="connsiteY109" fmla="*/ 5183809 h 6858000"/>
              <a:gd name="connsiteX110" fmla="*/ 4463413 w 7467600"/>
              <a:gd name="connsiteY110" fmla="*/ 5615162 h 6858000"/>
              <a:gd name="connsiteX111" fmla="*/ 4358134 w 7467600"/>
              <a:gd name="connsiteY111" fmla="*/ 5742791 h 6858000"/>
              <a:gd name="connsiteX112" fmla="*/ 4376219 w 7467600"/>
              <a:gd name="connsiteY112" fmla="*/ 5729027 h 6858000"/>
              <a:gd name="connsiteX113" fmla="*/ 4582340 w 7467600"/>
              <a:gd name="connsiteY113" fmla="*/ 5561037 h 6858000"/>
              <a:gd name="connsiteX114" fmla="*/ 4694684 w 7467600"/>
              <a:gd name="connsiteY114" fmla="*/ 5447098 h 6858000"/>
              <a:gd name="connsiteX115" fmla="*/ 4754123 w 7467600"/>
              <a:gd name="connsiteY115" fmla="*/ 5384643 h 6858000"/>
              <a:gd name="connsiteX116" fmla="*/ 4978032 w 7467600"/>
              <a:gd name="connsiteY116" fmla="*/ 5183809 h 6858000"/>
              <a:gd name="connsiteX117" fmla="*/ 1903353 w 7467600"/>
              <a:gd name="connsiteY117" fmla="*/ 5044827 h 6858000"/>
              <a:gd name="connsiteX118" fmla="*/ 1936931 w 7467600"/>
              <a:gd name="connsiteY118" fmla="*/ 5093954 h 6858000"/>
              <a:gd name="connsiteX119" fmla="*/ 2195868 w 7467600"/>
              <a:gd name="connsiteY119" fmla="*/ 5396574 h 6858000"/>
              <a:gd name="connsiteX120" fmla="*/ 2088852 w 7467600"/>
              <a:gd name="connsiteY120" fmla="*/ 5166123 h 6858000"/>
              <a:gd name="connsiteX121" fmla="*/ 1958241 w 7467600"/>
              <a:gd name="connsiteY121" fmla="*/ 5067955 h 6858000"/>
              <a:gd name="connsiteX122" fmla="*/ 1903353 w 7467600"/>
              <a:gd name="connsiteY122" fmla="*/ 5044827 h 6858000"/>
              <a:gd name="connsiteX123" fmla="*/ 1979378 w 7467600"/>
              <a:gd name="connsiteY123" fmla="*/ 4769504 h 6858000"/>
              <a:gd name="connsiteX124" fmla="*/ 2882120 w 7467600"/>
              <a:gd name="connsiteY124" fmla="*/ 5064547 h 6858000"/>
              <a:gd name="connsiteX125" fmla="*/ 2793103 w 7467600"/>
              <a:gd name="connsiteY125" fmla="*/ 5039699 h 6858000"/>
              <a:gd name="connsiteX126" fmla="*/ 2770041 w 7467600"/>
              <a:gd name="connsiteY126" fmla="*/ 5033634 h 6858000"/>
              <a:gd name="connsiteX127" fmla="*/ 1979378 w 7467600"/>
              <a:gd name="connsiteY127" fmla="*/ 4769504 h 6858000"/>
              <a:gd name="connsiteX128" fmla="*/ 1927410 w 7467600"/>
              <a:gd name="connsiteY128" fmla="*/ 4716164 h 6858000"/>
              <a:gd name="connsiteX129" fmla="*/ 1959587 w 7467600"/>
              <a:gd name="connsiteY129" fmla="*/ 4728849 h 6858000"/>
              <a:gd name="connsiteX130" fmla="*/ 2777707 w 7467600"/>
              <a:gd name="connsiteY130" fmla="*/ 5003991 h 6858000"/>
              <a:gd name="connsiteX131" fmla="*/ 2800768 w 7467600"/>
              <a:gd name="connsiteY131" fmla="*/ 5010056 h 6858000"/>
              <a:gd name="connsiteX132" fmla="*/ 2879408 w 7467600"/>
              <a:gd name="connsiteY132" fmla="*/ 5031590 h 6858000"/>
              <a:gd name="connsiteX133" fmla="*/ 2862295 w 7467600"/>
              <a:gd name="connsiteY133" fmla="*/ 5022958 h 6858000"/>
              <a:gd name="connsiteX134" fmla="*/ 2813343 w 7467600"/>
              <a:gd name="connsiteY134" fmla="*/ 4998369 h 6858000"/>
              <a:gd name="connsiteX135" fmla="*/ 2646245 w 7467600"/>
              <a:gd name="connsiteY135" fmla="*/ 4930999 h 6858000"/>
              <a:gd name="connsiteX136" fmla="*/ 1999243 w 7467600"/>
              <a:gd name="connsiteY136" fmla="*/ 4730524 h 6858000"/>
              <a:gd name="connsiteX137" fmla="*/ 1979527 w 7467600"/>
              <a:gd name="connsiteY137" fmla="*/ 4726651 h 6858000"/>
              <a:gd name="connsiteX138" fmla="*/ 1927410 w 7467600"/>
              <a:gd name="connsiteY138" fmla="*/ 4716164 h 6858000"/>
              <a:gd name="connsiteX139" fmla="*/ 1997014 w 7467600"/>
              <a:gd name="connsiteY139" fmla="*/ 4698007 h 6858000"/>
              <a:gd name="connsiteX140" fmla="*/ 2005458 w 7467600"/>
              <a:gd name="connsiteY140" fmla="*/ 4699540 h 6858000"/>
              <a:gd name="connsiteX141" fmla="*/ 2657186 w 7467600"/>
              <a:gd name="connsiteY141" fmla="*/ 4901687 h 6858000"/>
              <a:gd name="connsiteX142" fmla="*/ 2826662 w 7467600"/>
              <a:gd name="connsiteY142" fmla="*/ 4970362 h 6858000"/>
              <a:gd name="connsiteX143" fmla="*/ 2876100 w 7467600"/>
              <a:gd name="connsiteY143" fmla="*/ 4995397 h 6858000"/>
              <a:gd name="connsiteX144" fmla="*/ 3042600 w 7467600"/>
              <a:gd name="connsiteY144" fmla="*/ 5059532 h 6858000"/>
              <a:gd name="connsiteX145" fmla="*/ 1997014 w 7467600"/>
              <a:gd name="connsiteY145" fmla="*/ 4698007 h 6858000"/>
              <a:gd name="connsiteX146" fmla="*/ 2305292 w 7467600"/>
              <a:gd name="connsiteY146" fmla="*/ 4219492 h 6858000"/>
              <a:gd name="connsiteX147" fmla="*/ 3360922 w 7467600"/>
              <a:gd name="connsiteY147" fmla="*/ 4529373 h 6858000"/>
              <a:gd name="connsiteX148" fmla="*/ 3492420 w 7467600"/>
              <a:gd name="connsiteY148" fmla="*/ 4510145 h 6858000"/>
              <a:gd name="connsiteX149" fmla="*/ 3364086 w 7467600"/>
              <a:gd name="connsiteY149" fmla="*/ 4480340 h 6858000"/>
              <a:gd name="connsiteX150" fmla="*/ 3225818 w 7467600"/>
              <a:gd name="connsiteY150" fmla="*/ 4411822 h 6858000"/>
              <a:gd name="connsiteX151" fmla="*/ 3129696 w 7467600"/>
              <a:gd name="connsiteY151" fmla="*/ 4360704 h 6858000"/>
              <a:gd name="connsiteX152" fmla="*/ 2814545 w 7467600"/>
              <a:gd name="connsiteY152" fmla="*/ 4282955 h 6858000"/>
              <a:gd name="connsiteX153" fmla="*/ 2305292 w 7467600"/>
              <a:gd name="connsiteY153" fmla="*/ 4219492 h 6858000"/>
              <a:gd name="connsiteX154" fmla="*/ 2626982 w 7467600"/>
              <a:gd name="connsiteY154" fmla="*/ 4206450 h 6858000"/>
              <a:gd name="connsiteX155" fmla="*/ 2490617 w 7467600"/>
              <a:gd name="connsiteY155" fmla="*/ 4206951 h 6858000"/>
              <a:gd name="connsiteX156" fmla="*/ 2819869 w 7467600"/>
              <a:gd name="connsiteY156" fmla="*/ 4252936 h 6858000"/>
              <a:gd name="connsiteX157" fmla="*/ 3143018 w 7467600"/>
              <a:gd name="connsiteY157" fmla="*/ 4332698 h 6858000"/>
              <a:gd name="connsiteX158" fmla="*/ 3241520 w 7467600"/>
              <a:gd name="connsiteY158" fmla="*/ 4385112 h 6858000"/>
              <a:gd name="connsiteX159" fmla="*/ 3374575 w 7467600"/>
              <a:gd name="connsiteY159" fmla="*/ 4451517 h 6858000"/>
              <a:gd name="connsiteX160" fmla="*/ 3505221 w 7467600"/>
              <a:gd name="connsiteY160" fmla="*/ 4480757 h 6858000"/>
              <a:gd name="connsiteX161" fmla="*/ 2626982 w 7467600"/>
              <a:gd name="connsiteY161" fmla="*/ 4206450 h 6858000"/>
              <a:gd name="connsiteX162" fmla="*/ 1310106 w 7467600"/>
              <a:gd name="connsiteY162" fmla="*/ 3943217 h 6858000"/>
              <a:gd name="connsiteX163" fmla="*/ 854994 w 7467600"/>
              <a:gd name="connsiteY163" fmla="*/ 4399136 h 6858000"/>
              <a:gd name="connsiteX164" fmla="*/ 742462 w 7467600"/>
              <a:gd name="connsiteY164" fmla="*/ 4594648 h 6858000"/>
              <a:gd name="connsiteX165" fmla="*/ 820602 w 7467600"/>
              <a:gd name="connsiteY165" fmla="*/ 4485915 h 6858000"/>
              <a:gd name="connsiteX166" fmla="*/ 878295 w 7467600"/>
              <a:gd name="connsiteY166" fmla="*/ 4403594 h 6858000"/>
              <a:gd name="connsiteX167" fmla="*/ 1240607 w 7467600"/>
              <a:gd name="connsiteY167" fmla="*/ 4010401 h 6858000"/>
              <a:gd name="connsiteX168" fmla="*/ 1310106 w 7467600"/>
              <a:gd name="connsiteY168" fmla="*/ 3943217 h 6858000"/>
              <a:gd name="connsiteX169" fmla="*/ 1423113 w 7467600"/>
              <a:gd name="connsiteY169" fmla="*/ 3874565 h 6858000"/>
              <a:gd name="connsiteX170" fmla="*/ 1260565 w 7467600"/>
              <a:gd name="connsiteY170" fmla="*/ 4031982 h 6858000"/>
              <a:gd name="connsiteX171" fmla="*/ 901900 w 7467600"/>
              <a:gd name="connsiteY171" fmla="*/ 4421236 h 6858000"/>
              <a:gd name="connsiteX172" fmla="*/ 845044 w 7467600"/>
              <a:gd name="connsiteY172" fmla="*/ 4502436 h 6858000"/>
              <a:gd name="connsiteX173" fmla="*/ 685926 w 7467600"/>
              <a:gd name="connsiteY173" fmla="*/ 4703069 h 6858000"/>
              <a:gd name="connsiteX174" fmla="*/ 684248 w 7467600"/>
              <a:gd name="connsiteY174" fmla="*/ 4706721 h 6858000"/>
              <a:gd name="connsiteX175" fmla="*/ 1423113 w 7467600"/>
              <a:gd name="connsiteY175" fmla="*/ 3874565 h 6858000"/>
              <a:gd name="connsiteX176" fmla="*/ 3316479 w 7467600"/>
              <a:gd name="connsiteY176" fmla="*/ 3872136 h 6858000"/>
              <a:gd name="connsiteX177" fmla="*/ 3546806 w 7467600"/>
              <a:gd name="connsiteY177" fmla="*/ 4356139 h 6858000"/>
              <a:gd name="connsiteX178" fmla="*/ 3364433 w 7467600"/>
              <a:gd name="connsiteY178" fmla="*/ 3953121 h 6858000"/>
              <a:gd name="connsiteX179" fmla="*/ 3316479 w 7467600"/>
              <a:gd name="connsiteY179" fmla="*/ 3872136 h 6858000"/>
              <a:gd name="connsiteX180" fmla="*/ 3291335 w 7467600"/>
              <a:gd name="connsiteY180" fmla="*/ 3767420 h 6858000"/>
              <a:gd name="connsiteX181" fmla="*/ 3390805 w 7467600"/>
              <a:gd name="connsiteY181" fmla="*/ 3937163 h 6858000"/>
              <a:gd name="connsiteX182" fmla="*/ 3579062 w 7467600"/>
              <a:gd name="connsiteY182" fmla="*/ 4359040 h 6858000"/>
              <a:gd name="connsiteX183" fmla="*/ 3467355 w 7467600"/>
              <a:gd name="connsiteY183" fmla="*/ 3988130 h 6858000"/>
              <a:gd name="connsiteX184" fmla="*/ 3310753 w 7467600"/>
              <a:gd name="connsiteY184" fmla="*/ 3787140 h 6858000"/>
              <a:gd name="connsiteX185" fmla="*/ 3291335 w 7467600"/>
              <a:gd name="connsiteY185" fmla="*/ 3767420 h 6858000"/>
              <a:gd name="connsiteX186" fmla="*/ 1635889 w 7467600"/>
              <a:gd name="connsiteY186" fmla="*/ 3709494 h 6858000"/>
              <a:gd name="connsiteX187" fmla="*/ 1634800 w 7467600"/>
              <a:gd name="connsiteY187" fmla="*/ 3731111 h 6858000"/>
              <a:gd name="connsiteX188" fmla="*/ 1635889 w 7467600"/>
              <a:gd name="connsiteY188" fmla="*/ 3709494 h 6858000"/>
              <a:gd name="connsiteX189" fmla="*/ 1510397 w 7467600"/>
              <a:gd name="connsiteY189" fmla="*/ 3684705 h 6858000"/>
              <a:gd name="connsiteX190" fmla="*/ 1146550 w 7467600"/>
              <a:gd name="connsiteY190" fmla="*/ 3802012 h 6858000"/>
              <a:gd name="connsiteX191" fmla="*/ 698834 w 7467600"/>
              <a:gd name="connsiteY191" fmla="*/ 3952272 h 6858000"/>
              <a:gd name="connsiteX192" fmla="*/ 34256 w 7467600"/>
              <a:gd name="connsiteY192" fmla="*/ 4347603 h 6858000"/>
              <a:gd name="connsiteX193" fmla="*/ 527241 w 7467600"/>
              <a:gd name="connsiteY193" fmla="*/ 4065078 h 6858000"/>
              <a:gd name="connsiteX194" fmla="*/ 1510397 w 7467600"/>
              <a:gd name="connsiteY194" fmla="*/ 3684705 h 6858000"/>
              <a:gd name="connsiteX195" fmla="*/ 1313114 w 7467600"/>
              <a:gd name="connsiteY195" fmla="*/ 3655216 h 6858000"/>
              <a:gd name="connsiteX196" fmla="*/ 1109304 w 7467600"/>
              <a:gd name="connsiteY196" fmla="*/ 3669030 h 6858000"/>
              <a:gd name="connsiteX197" fmla="*/ 8129 w 7467600"/>
              <a:gd name="connsiteY197" fmla="*/ 4330519 h 6858000"/>
              <a:gd name="connsiteX198" fmla="*/ 687572 w 7467600"/>
              <a:gd name="connsiteY198" fmla="*/ 3925629 h 6858000"/>
              <a:gd name="connsiteX199" fmla="*/ 1138365 w 7467600"/>
              <a:gd name="connsiteY199" fmla="*/ 3774515 h 6858000"/>
              <a:gd name="connsiteX200" fmla="*/ 1505579 w 7467600"/>
              <a:gd name="connsiteY200" fmla="*/ 3655526 h 6858000"/>
              <a:gd name="connsiteX201" fmla="*/ 1313114 w 7467600"/>
              <a:gd name="connsiteY201" fmla="*/ 3655216 h 6858000"/>
              <a:gd name="connsiteX202" fmla="*/ 3655073 w 7467600"/>
              <a:gd name="connsiteY202" fmla="*/ 3650884 h 6858000"/>
              <a:gd name="connsiteX203" fmla="*/ 3989938 w 7467600"/>
              <a:gd name="connsiteY203" fmla="*/ 3991685 h 6858000"/>
              <a:gd name="connsiteX204" fmla="*/ 4393907 w 7467600"/>
              <a:gd name="connsiteY204" fmla="*/ 4261258 h 6858000"/>
              <a:gd name="connsiteX205" fmla="*/ 4648051 w 7467600"/>
              <a:gd name="connsiteY205" fmla="*/ 4374051 h 6858000"/>
              <a:gd name="connsiteX206" fmla="*/ 4383389 w 7467600"/>
              <a:gd name="connsiteY206" fmla="*/ 4184369 h 6858000"/>
              <a:gd name="connsiteX207" fmla="*/ 4165508 w 7467600"/>
              <a:gd name="connsiteY207" fmla="*/ 4035196 h 6858000"/>
              <a:gd name="connsiteX208" fmla="*/ 4068162 w 7467600"/>
              <a:gd name="connsiteY208" fmla="*/ 3953394 h 6858000"/>
              <a:gd name="connsiteX209" fmla="*/ 3981416 w 7467600"/>
              <a:gd name="connsiteY209" fmla="*/ 3880482 h 6858000"/>
              <a:gd name="connsiteX210" fmla="*/ 3800147 w 7467600"/>
              <a:gd name="connsiteY210" fmla="*/ 3749872 h 6858000"/>
              <a:gd name="connsiteX211" fmla="*/ 3655073 w 7467600"/>
              <a:gd name="connsiteY211" fmla="*/ 3650884 h 6858000"/>
              <a:gd name="connsiteX212" fmla="*/ 3670252 w 7467600"/>
              <a:gd name="connsiteY212" fmla="*/ 3622798 h 6858000"/>
              <a:gd name="connsiteX213" fmla="*/ 3817258 w 7467600"/>
              <a:gd name="connsiteY213" fmla="*/ 3723577 h 6858000"/>
              <a:gd name="connsiteX214" fmla="*/ 4000461 w 7467600"/>
              <a:gd name="connsiteY214" fmla="*/ 3855966 h 6858000"/>
              <a:gd name="connsiteX215" fmla="*/ 4088180 w 7467600"/>
              <a:gd name="connsiteY215" fmla="*/ 3929774 h 6858000"/>
              <a:gd name="connsiteX216" fmla="*/ 4184555 w 7467600"/>
              <a:gd name="connsiteY216" fmla="*/ 4010683 h 6858000"/>
              <a:gd name="connsiteX217" fmla="*/ 4399563 w 7467600"/>
              <a:gd name="connsiteY217" fmla="*/ 4158106 h 6858000"/>
              <a:gd name="connsiteX218" fmla="*/ 4684469 w 7467600"/>
              <a:gd name="connsiteY218" fmla="*/ 4364680 h 6858000"/>
              <a:gd name="connsiteX219" fmla="*/ 4690271 w 7467600"/>
              <a:gd name="connsiteY219" fmla="*/ 4370034 h 6858000"/>
              <a:gd name="connsiteX220" fmla="*/ 4136093 w 7467600"/>
              <a:gd name="connsiteY220" fmla="*/ 3858466 h 6858000"/>
              <a:gd name="connsiteX221" fmla="*/ 3670252 w 7467600"/>
              <a:gd name="connsiteY221" fmla="*/ 3622798 h 6858000"/>
              <a:gd name="connsiteX222" fmla="*/ 4440129 w 7467600"/>
              <a:gd name="connsiteY222" fmla="*/ 3448571 h 6858000"/>
              <a:gd name="connsiteX223" fmla="*/ 4856525 w 7467600"/>
              <a:gd name="connsiteY223" fmla="*/ 3915351 h 6858000"/>
              <a:gd name="connsiteX224" fmla="*/ 5059055 w 7467600"/>
              <a:gd name="connsiteY224" fmla="*/ 4108918 h 6858000"/>
              <a:gd name="connsiteX225" fmla="*/ 5290070 w 7467600"/>
              <a:gd name="connsiteY225" fmla="*/ 4263619 h 6858000"/>
              <a:gd name="connsiteX226" fmla="*/ 4834991 w 7467600"/>
              <a:gd name="connsiteY226" fmla="*/ 3830985 h 6858000"/>
              <a:gd name="connsiteX227" fmla="*/ 4440129 w 7467600"/>
              <a:gd name="connsiteY227" fmla="*/ 3448571 h 6858000"/>
              <a:gd name="connsiteX228" fmla="*/ 4441737 w 7467600"/>
              <a:gd name="connsiteY228" fmla="*/ 3399734 h 6858000"/>
              <a:gd name="connsiteX229" fmla="*/ 4431236 w 7467600"/>
              <a:gd name="connsiteY229" fmla="*/ 3400954 h 6858000"/>
              <a:gd name="connsiteX230" fmla="*/ 4557150 w 7467600"/>
              <a:gd name="connsiteY230" fmla="*/ 3510023 h 6858000"/>
              <a:gd name="connsiteX231" fmla="*/ 4856936 w 7467600"/>
              <a:gd name="connsiteY231" fmla="*/ 3809146 h 6858000"/>
              <a:gd name="connsiteX232" fmla="*/ 5111996 w 7467600"/>
              <a:gd name="connsiteY232" fmla="*/ 4065759 h 6858000"/>
              <a:gd name="connsiteX233" fmla="*/ 5388878 w 7467600"/>
              <a:gd name="connsiteY233" fmla="*/ 4300185 h 6858000"/>
              <a:gd name="connsiteX234" fmla="*/ 5425556 w 7467600"/>
              <a:gd name="connsiteY234" fmla="*/ 4308967 h 6858000"/>
              <a:gd name="connsiteX235" fmla="*/ 4943646 w 7467600"/>
              <a:gd name="connsiteY235" fmla="*/ 3822916 h 6858000"/>
              <a:gd name="connsiteX236" fmla="*/ 4594837 w 7467600"/>
              <a:gd name="connsiteY236" fmla="*/ 3532274 h 6858000"/>
              <a:gd name="connsiteX237" fmla="*/ 4441737 w 7467600"/>
              <a:gd name="connsiteY237" fmla="*/ 3399734 h 6858000"/>
              <a:gd name="connsiteX238" fmla="*/ 5425834 w 7467600"/>
              <a:gd name="connsiteY238" fmla="*/ 3162785 h 6858000"/>
              <a:gd name="connsiteX239" fmla="*/ 5401644 w 7467600"/>
              <a:gd name="connsiteY239" fmla="*/ 3617847 h 6858000"/>
              <a:gd name="connsiteX240" fmla="*/ 5467256 w 7467600"/>
              <a:gd name="connsiteY240" fmla="*/ 4175494 h 6858000"/>
              <a:gd name="connsiteX241" fmla="*/ 5448069 w 7467600"/>
              <a:gd name="connsiteY241" fmla="*/ 3567554 h 6858000"/>
              <a:gd name="connsiteX242" fmla="*/ 5425834 w 7467600"/>
              <a:gd name="connsiteY242" fmla="*/ 3162785 h 6858000"/>
              <a:gd name="connsiteX243" fmla="*/ 1318687 w 7467600"/>
              <a:gd name="connsiteY243" fmla="*/ 3113840 h 6858000"/>
              <a:gd name="connsiteX244" fmla="*/ 1066793 w 7467600"/>
              <a:gd name="connsiteY244" fmla="*/ 3212171 h 6858000"/>
              <a:gd name="connsiteX245" fmla="*/ 993319 w 7467600"/>
              <a:gd name="connsiteY245" fmla="*/ 3247648 h 6858000"/>
              <a:gd name="connsiteX246" fmla="*/ 853081 w 7467600"/>
              <a:gd name="connsiteY246" fmla="*/ 3312410 h 6858000"/>
              <a:gd name="connsiteX247" fmla="*/ 805957 w 7467600"/>
              <a:gd name="connsiteY247" fmla="*/ 3330443 h 6858000"/>
              <a:gd name="connsiteX248" fmla="*/ 1318687 w 7467600"/>
              <a:gd name="connsiteY248" fmla="*/ 3113840 h 6858000"/>
              <a:gd name="connsiteX249" fmla="*/ 5453702 w 7467600"/>
              <a:gd name="connsiteY249" fmla="*/ 3090882 h 6858000"/>
              <a:gd name="connsiteX250" fmla="*/ 5480135 w 7467600"/>
              <a:gd name="connsiteY250" fmla="*/ 3565802 h 6858000"/>
              <a:gd name="connsiteX251" fmla="*/ 5499023 w 7467600"/>
              <a:gd name="connsiteY251" fmla="*/ 4166310 h 6858000"/>
              <a:gd name="connsiteX252" fmla="*/ 5547022 w 7467600"/>
              <a:gd name="connsiteY252" fmla="*/ 3607838 h 6858000"/>
              <a:gd name="connsiteX253" fmla="*/ 5515964 w 7467600"/>
              <a:gd name="connsiteY253" fmla="*/ 3378541 h 6858000"/>
              <a:gd name="connsiteX254" fmla="*/ 5453702 w 7467600"/>
              <a:gd name="connsiteY254" fmla="*/ 3090882 h 6858000"/>
              <a:gd name="connsiteX255" fmla="*/ 1238695 w 7467600"/>
              <a:gd name="connsiteY255" fmla="*/ 3076820 h 6858000"/>
              <a:gd name="connsiteX256" fmla="*/ 716371 w 7467600"/>
              <a:gd name="connsiteY256" fmla="*/ 3293249 h 6858000"/>
              <a:gd name="connsiteX257" fmla="*/ 579522 w 7467600"/>
              <a:gd name="connsiteY257" fmla="*/ 3371759 h 6858000"/>
              <a:gd name="connsiteX258" fmla="*/ 600288 w 7467600"/>
              <a:gd name="connsiteY258" fmla="*/ 3365555 h 6858000"/>
              <a:gd name="connsiteX259" fmla="*/ 840692 w 7467600"/>
              <a:gd name="connsiteY259" fmla="*/ 3284921 h 6858000"/>
              <a:gd name="connsiteX260" fmla="*/ 979248 w 7467600"/>
              <a:gd name="connsiteY260" fmla="*/ 3221003 h 6858000"/>
              <a:gd name="connsiteX261" fmla="*/ 1053282 w 7467600"/>
              <a:gd name="connsiteY261" fmla="*/ 3185247 h 6858000"/>
              <a:gd name="connsiteX262" fmla="*/ 1320603 w 7467600"/>
              <a:gd name="connsiteY262" fmla="*/ 3081281 h 6858000"/>
              <a:gd name="connsiteX263" fmla="*/ 1238695 w 7467600"/>
              <a:gd name="connsiteY263" fmla="*/ 3076820 h 6858000"/>
              <a:gd name="connsiteX264" fmla="*/ 5425627 w 7467600"/>
              <a:gd name="connsiteY264" fmla="*/ 2954192 h 6858000"/>
              <a:gd name="connsiteX265" fmla="*/ 5470770 w 7467600"/>
              <a:gd name="connsiteY265" fmla="*/ 3005435 h 6858000"/>
              <a:gd name="connsiteX266" fmla="*/ 5519779 w 7467600"/>
              <a:gd name="connsiteY266" fmla="*/ 4359223 h 6858000"/>
              <a:gd name="connsiteX267" fmla="*/ 5520293 w 7467600"/>
              <a:gd name="connsiteY267" fmla="*/ 4360602 h 6858000"/>
              <a:gd name="connsiteX268" fmla="*/ 5767221 w 7467600"/>
              <a:gd name="connsiteY268" fmla="*/ 4665564 h 6858000"/>
              <a:gd name="connsiteX269" fmla="*/ 6937169 w 7467600"/>
              <a:gd name="connsiteY269" fmla="*/ 4815941 h 6858000"/>
              <a:gd name="connsiteX270" fmla="*/ 6953922 w 7467600"/>
              <a:gd name="connsiteY270" fmla="*/ 4890068 h 6858000"/>
              <a:gd name="connsiteX271" fmla="*/ 6071359 w 7467600"/>
              <a:gd name="connsiteY271" fmla="*/ 4770770 h 6858000"/>
              <a:gd name="connsiteX272" fmla="*/ 6038839 w 7467600"/>
              <a:gd name="connsiteY272" fmla="*/ 4764474 h 6858000"/>
              <a:gd name="connsiteX273" fmla="*/ 6038706 w 7467600"/>
              <a:gd name="connsiteY273" fmla="*/ 4763847 h 6858000"/>
              <a:gd name="connsiteX274" fmla="*/ 6037784 w 7467600"/>
              <a:gd name="connsiteY274" fmla="*/ 4764270 h 6858000"/>
              <a:gd name="connsiteX275" fmla="*/ 6038839 w 7467600"/>
              <a:gd name="connsiteY275" fmla="*/ 4764474 h 6858000"/>
              <a:gd name="connsiteX276" fmla="*/ 6040338 w 7467600"/>
              <a:gd name="connsiteY276" fmla="*/ 4771418 h 6858000"/>
              <a:gd name="connsiteX277" fmla="*/ 6024488 w 7467600"/>
              <a:gd name="connsiteY277" fmla="*/ 4809903 h 6858000"/>
              <a:gd name="connsiteX278" fmla="*/ 5599771 w 7467600"/>
              <a:gd name="connsiteY278" fmla="*/ 5509652 h 6858000"/>
              <a:gd name="connsiteX279" fmla="*/ 5548843 w 7467600"/>
              <a:gd name="connsiteY279" fmla="*/ 5563845 h 6858000"/>
              <a:gd name="connsiteX280" fmla="*/ 5940952 w 7467600"/>
              <a:gd name="connsiteY280" fmla="*/ 6250028 h 6858000"/>
              <a:gd name="connsiteX281" fmla="*/ 6043441 w 7467600"/>
              <a:gd name="connsiteY281" fmla="*/ 6665847 h 6858000"/>
              <a:gd name="connsiteX282" fmla="*/ 6093432 w 7467600"/>
              <a:gd name="connsiteY282" fmla="*/ 6858000 h 6858000"/>
              <a:gd name="connsiteX283" fmla="*/ 6034344 w 7467600"/>
              <a:gd name="connsiteY283" fmla="*/ 6858000 h 6858000"/>
              <a:gd name="connsiteX284" fmla="*/ 6026679 w 7467600"/>
              <a:gd name="connsiteY284" fmla="*/ 6836959 h 6858000"/>
              <a:gd name="connsiteX285" fmla="*/ 5800441 w 7467600"/>
              <a:gd name="connsiteY285" fmla="*/ 6335286 h 6858000"/>
              <a:gd name="connsiteX286" fmla="*/ 5526562 w 7467600"/>
              <a:gd name="connsiteY286" fmla="*/ 5705388 h 6858000"/>
              <a:gd name="connsiteX287" fmla="*/ 5519640 w 7467600"/>
              <a:gd name="connsiteY287" fmla="*/ 5683774 h 6858000"/>
              <a:gd name="connsiteX288" fmla="*/ 5844559 w 7467600"/>
              <a:gd name="connsiteY288" fmla="*/ 6553349 h 6858000"/>
              <a:gd name="connsiteX289" fmla="*/ 5975994 w 7467600"/>
              <a:gd name="connsiteY289" fmla="*/ 6858000 h 6858000"/>
              <a:gd name="connsiteX290" fmla="*/ 5898547 w 7467600"/>
              <a:gd name="connsiteY290" fmla="*/ 6858000 h 6858000"/>
              <a:gd name="connsiteX291" fmla="*/ 5682041 w 7467600"/>
              <a:gd name="connsiteY291" fmla="*/ 6355860 h 6858000"/>
              <a:gd name="connsiteX292" fmla="*/ 5461758 w 7467600"/>
              <a:gd name="connsiteY292" fmla="*/ 5820220 h 6858000"/>
              <a:gd name="connsiteX293" fmla="*/ 5237282 w 7467600"/>
              <a:gd name="connsiteY293" fmla="*/ 6579086 h 6858000"/>
              <a:gd name="connsiteX294" fmla="*/ 5115009 w 7467600"/>
              <a:gd name="connsiteY294" fmla="*/ 6858000 h 6858000"/>
              <a:gd name="connsiteX295" fmla="*/ 5028074 w 7467600"/>
              <a:gd name="connsiteY295" fmla="*/ 6858000 h 6858000"/>
              <a:gd name="connsiteX296" fmla="*/ 5079508 w 7467600"/>
              <a:gd name="connsiteY296" fmla="*/ 6749074 h 6858000"/>
              <a:gd name="connsiteX297" fmla="*/ 5371846 w 7467600"/>
              <a:gd name="connsiteY297" fmla="*/ 5924413 h 6858000"/>
              <a:gd name="connsiteX298" fmla="*/ 5270512 w 7467600"/>
              <a:gd name="connsiteY298" fmla="*/ 6138975 h 6858000"/>
              <a:gd name="connsiteX299" fmla="*/ 5062409 w 7467600"/>
              <a:gd name="connsiteY299" fmla="*/ 6653544 h 6858000"/>
              <a:gd name="connsiteX300" fmla="*/ 5036628 w 7467600"/>
              <a:gd name="connsiteY300" fmla="*/ 6754247 h 6858000"/>
              <a:gd name="connsiteX301" fmla="*/ 5009112 w 7467600"/>
              <a:gd name="connsiteY301" fmla="*/ 6858000 h 6858000"/>
              <a:gd name="connsiteX302" fmla="*/ 4976679 w 7467600"/>
              <a:gd name="connsiteY302" fmla="*/ 6858000 h 6858000"/>
              <a:gd name="connsiteX303" fmla="*/ 5006537 w 7467600"/>
              <a:gd name="connsiteY303" fmla="*/ 6747068 h 6858000"/>
              <a:gd name="connsiteX304" fmla="*/ 5032723 w 7467600"/>
              <a:gd name="connsiteY304" fmla="*/ 6644957 h 6858000"/>
              <a:gd name="connsiteX305" fmla="*/ 5242949 w 7467600"/>
              <a:gd name="connsiteY305" fmla="*/ 6125175 h 6858000"/>
              <a:gd name="connsiteX306" fmla="*/ 5286321 w 7467600"/>
              <a:gd name="connsiteY306" fmla="*/ 6033555 h 6858000"/>
              <a:gd name="connsiteX307" fmla="*/ 5008210 w 7467600"/>
              <a:gd name="connsiteY307" fmla="*/ 6649194 h 6858000"/>
              <a:gd name="connsiteX308" fmla="*/ 4986321 w 7467600"/>
              <a:gd name="connsiteY308" fmla="*/ 6765687 h 6858000"/>
              <a:gd name="connsiteX309" fmla="*/ 4973474 w 7467600"/>
              <a:gd name="connsiteY309" fmla="*/ 6858000 h 6858000"/>
              <a:gd name="connsiteX310" fmla="*/ 4907178 w 7467600"/>
              <a:gd name="connsiteY310" fmla="*/ 6858000 h 6858000"/>
              <a:gd name="connsiteX311" fmla="*/ 4910810 w 7467600"/>
              <a:gd name="connsiteY311" fmla="*/ 6829660 h 6858000"/>
              <a:gd name="connsiteX312" fmla="*/ 4987461 w 7467600"/>
              <a:gd name="connsiteY312" fmla="*/ 6432994 h 6858000"/>
              <a:gd name="connsiteX313" fmla="*/ 5179262 w 7467600"/>
              <a:gd name="connsiteY313" fmla="*/ 6035044 h 6858000"/>
              <a:gd name="connsiteX314" fmla="*/ 4689678 w 7467600"/>
              <a:gd name="connsiteY314" fmla="*/ 6440241 h 6858000"/>
              <a:gd name="connsiteX315" fmla="*/ 4477543 w 7467600"/>
              <a:gd name="connsiteY315" fmla="*/ 6674836 h 6858000"/>
              <a:gd name="connsiteX316" fmla="*/ 4329957 w 7467600"/>
              <a:gd name="connsiteY316" fmla="*/ 6858000 h 6858000"/>
              <a:gd name="connsiteX317" fmla="*/ 4218595 w 7467600"/>
              <a:gd name="connsiteY317" fmla="*/ 6858000 h 6858000"/>
              <a:gd name="connsiteX318" fmla="*/ 4368888 w 7467600"/>
              <a:gd name="connsiteY318" fmla="*/ 6668412 h 6858000"/>
              <a:gd name="connsiteX319" fmla="*/ 4563091 w 7467600"/>
              <a:gd name="connsiteY319" fmla="*/ 6442508 h 6858000"/>
              <a:gd name="connsiteX320" fmla="*/ 5387324 w 7467600"/>
              <a:gd name="connsiteY320" fmla="*/ 5705830 h 6858000"/>
              <a:gd name="connsiteX321" fmla="*/ 5073620 w 7467600"/>
              <a:gd name="connsiteY321" fmla="*/ 5955437 h 6858000"/>
              <a:gd name="connsiteX322" fmla="*/ 4689789 w 7467600"/>
              <a:gd name="connsiteY322" fmla="*/ 6268382 h 6858000"/>
              <a:gd name="connsiteX323" fmla="*/ 4418722 w 7467600"/>
              <a:gd name="connsiteY323" fmla="*/ 6570886 h 6858000"/>
              <a:gd name="connsiteX324" fmla="*/ 4214944 w 7467600"/>
              <a:gd name="connsiteY324" fmla="*/ 6858000 h 6858000"/>
              <a:gd name="connsiteX325" fmla="*/ 4177898 w 7467600"/>
              <a:gd name="connsiteY325" fmla="*/ 6858000 h 6858000"/>
              <a:gd name="connsiteX326" fmla="*/ 4391597 w 7467600"/>
              <a:gd name="connsiteY326" fmla="*/ 6556370 h 6858000"/>
              <a:gd name="connsiteX327" fmla="*/ 4668889 w 7467600"/>
              <a:gd name="connsiteY327" fmla="*/ 6246399 h 6858000"/>
              <a:gd name="connsiteX328" fmla="*/ 5055427 w 7467600"/>
              <a:gd name="connsiteY328" fmla="*/ 5931476 h 6858000"/>
              <a:gd name="connsiteX329" fmla="*/ 5371814 w 7467600"/>
              <a:gd name="connsiteY329" fmla="*/ 5678975 h 6858000"/>
              <a:gd name="connsiteX330" fmla="*/ 4987918 w 7467600"/>
              <a:gd name="connsiteY330" fmla="*/ 5838701 h 6858000"/>
              <a:gd name="connsiteX331" fmla="*/ 4317146 w 7467600"/>
              <a:gd name="connsiteY331" fmla="*/ 6587716 h 6858000"/>
              <a:gd name="connsiteX332" fmla="*/ 4171627 w 7467600"/>
              <a:gd name="connsiteY332" fmla="*/ 6858000 h 6858000"/>
              <a:gd name="connsiteX333" fmla="*/ 4081585 w 7467600"/>
              <a:gd name="connsiteY333" fmla="*/ 6858000 h 6858000"/>
              <a:gd name="connsiteX334" fmla="*/ 4238603 w 7467600"/>
              <a:gd name="connsiteY334" fmla="*/ 6559341 h 6858000"/>
              <a:gd name="connsiteX335" fmla="*/ 4778333 w 7467600"/>
              <a:gd name="connsiteY335" fmla="*/ 5873626 h 6858000"/>
              <a:gd name="connsiteX336" fmla="*/ 5414185 w 7467600"/>
              <a:gd name="connsiteY336" fmla="*/ 5573882 h 6858000"/>
              <a:gd name="connsiteX337" fmla="*/ 5959648 w 7467600"/>
              <a:gd name="connsiteY337" fmla="*/ 4760797 h 6858000"/>
              <a:gd name="connsiteX338" fmla="*/ 5355019 w 7467600"/>
              <a:gd name="connsiteY338" fmla="*/ 4734672 h 6858000"/>
              <a:gd name="connsiteX339" fmla="*/ 5083565 w 7467600"/>
              <a:gd name="connsiteY339" fmla="*/ 5179121 h 6858000"/>
              <a:gd name="connsiteX340" fmla="*/ 4713577 w 7467600"/>
              <a:gd name="connsiteY340" fmla="*/ 5616803 h 6858000"/>
              <a:gd name="connsiteX341" fmla="*/ 3989559 w 7467600"/>
              <a:gd name="connsiteY341" fmla="*/ 6145945 h 6858000"/>
              <a:gd name="connsiteX342" fmla="*/ 3939824 w 7467600"/>
              <a:gd name="connsiteY342" fmla="*/ 6066900 h 6858000"/>
              <a:gd name="connsiteX343" fmla="*/ 4584537 w 7467600"/>
              <a:gd name="connsiteY343" fmla="*/ 5324826 h 6858000"/>
              <a:gd name="connsiteX344" fmla="*/ 5037105 w 7467600"/>
              <a:gd name="connsiteY344" fmla="*/ 5088765 h 6858000"/>
              <a:gd name="connsiteX345" fmla="*/ 5039930 w 7467600"/>
              <a:gd name="connsiteY345" fmla="*/ 5089585 h 6858000"/>
              <a:gd name="connsiteX346" fmla="*/ 5263764 w 7467600"/>
              <a:gd name="connsiteY346" fmla="*/ 4735525 h 6858000"/>
              <a:gd name="connsiteX347" fmla="*/ 4086300 w 7467600"/>
              <a:gd name="connsiteY347" fmla="*/ 4884599 h 6858000"/>
              <a:gd name="connsiteX348" fmla="*/ 4085485 w 7467600"/>
              <a:gd name="connsiteY348" fmla="*/ 4899070 h 6858000"/>
              <a:gd name="connsiteX349" fmla="*/ 3871915 w 7467600"/>
              <a:gd name="connsiteY349" fmla="*/ 5253645 h 6858000"/>
              <a:gd name="connsiteX350" fmla="*/ 3799374 w 7467600"/>
              <a:gd name="connsiteY350" fmla="*/ 5466127 h 6858000"/>
              <a:gd name="connsiteX351" fmla="*/ 3498850 w 7467600"/>
              <a:gd name="connsiteY351" fmla="*/ 6661888 h 6858000"/>
              <a:gd name="connsiteX352" fmla="*/ 3399216 w 7467600"/>
              <a:gd name="connsiteY352" fmla="*/ 6858000 h 6858000"/>
              <a:gd name="connsiteX353" fmla="*/ 3303688 w 7467600"/>
              <a:gd name="connsiteY353" fmla="*/ 6858000 h 6858000"/>
              <a:gd name="connsiteX354" fmla="*/ 3391774 w 7467600"/>
              <a:gd name="connsiteY354" fmla="*/ 6697181 h 6858000"/>
              <a:gd name="connsiteX355" fmla="*/ 3735540 w 7467600"/>
              <a:gd name="connsiteY355" fmla="*/ 5546923 h 6858000"/>
              <a:gd name="connsiteX356" fmla="*/ 3729438 w 7467600"/>
              <a:gd name="connsiteY356" fmla="*/ 5569058 h 6858000"/>
              <a:gd name="connsiteX357" fmla="*/ 3707782 w 7467600"/>
              <a:gd name="connsiteY357" fmla="*/ 5644908 h 6858000"/>
              <a:gd name="connsiteX358" fmla="*/ 3583827 w 7467600"/>
              <a:gd name="connsiteY358" fmla="*/ 6039215 h 6858000"/>
              <a:gd name="connsiteX359" fmla="*/ 3547861 w 7467600"/>
              <a:gd name="connsiteY359" fmla="*/ 6129609 h 6858000"/>
              <a:gd name="connsiteX360" fmla="*/ 3490905 w 7467600"/>
              <a:gd name="connsiteY360" fmla="*/ 6277660 h 6858000"/>
              <a:gd name="connsiteX361" fmla="*/ 3455859 w 7467600"/>
              <a:gd name="connsiteY361" fmla="*/ 6391301 h 6858000"/>
              <a:gd name="connsiteX362" fmla="*/ 3429112 w 7467600"/>
              <a:gd name="connsiteY362" fmla="*/ 6479469 h 6858000"/>
              <a:gd name="connsiteX363" fmla="*/ 3304862 w 7467600"/>
              <a:gd name="connsiteY363" fmla="*/ 6796476 h 6858000"/>
              <a:gd name="connsiteX364" fmla="*/ 3276071 w 7467600"/>
              <a:gd name="connsiteY364" fmla="*/ 6858000 h 6858000"/>
              <a:gd name="connsiteX365" fmla="*/ 3240805 w 7467600"/>
              <a:gd name="connsiteY365" fmla="*/ 6858000 h 6858000"/>
              <a:gd name="connsiteX366" fmla="*/ 3275917 w 7467600"/>
              <a:gd name="connsiteY366" fmla="*/ 6783192 h 6858000"/>
              <a:gd name="connsiteX367" fmla="*/ 3399358 w 7467600"/>
              <a:gd name="connsiteY367" fmla="*/ 6469011 h 6858000"/>
              <a:gd name="connsiteX368" fmla="*/ 3425650 w 7467600"/>
              <a:gd name="connsiteY368" fmla="*/ 6381333 h 6858000"/>
              <a:gd name="connsiteX369" fmla="*/ 3460661 w 7467600"/>
              <a:gd name="connsiteY369" fmla="*/ 6266763 h 6858000"/>
              <a:gd name="connsiteX370" fmla="*/ 3518021 w 7467600"/>
              <a:gd name="connsiteY370" fmla="*/ 6117298 h 6858000"/>
              <a:gd name="connsiteX371" fmla="*/ 3554035 w 7467600"/>
              <a:gd name="connsiteY371" fmla="*/ 6027832 h 6858000"/>
              <a:gd name="connsiteX372" fmla="*/ 3677174 w 7467600"/>
              <a:gd name="connsiteY372" fmla="*/ 5636351 h 6858000"/>
              <a:gd name="connsiteX373" fmla="*/ 3698819 w 7467600"/>
              <a:gd name="connsiteY373" fmla="*/ 5560503 h 6858000"/>
              <a:gd name="connsiteX374" fmla="*/ 3702094 w 7467600"/>
              <a:gd name="connsiteY374" fmla="*/ 5549194 h 6858000"/>
              <a:gd name="connsiteX375" fmla="*/ 3398355 w 7467600"/>
              <a:gd name="connsiteY375" fmla="*/ 6094603 h 6858000"/>
              <a:gd name="connsiteX376" fmla="*/ 3193941 w 7467600"/>
              <a:gd name="connsiteY376" fmla="*/ 6798775 h 6858000"/>
              <a:gd name="connsiteX377" fmla="*/ 3184140 w 7467600"/>
              <a:gd name="connsiteY377" fmla="*/ 6858000 h 6858000"/>
              <a:gd name="connsiteX378" fmla="*/ 3099978 w 7467600"/>
              <a:gd name="connsiteY378" fmla="*/ 6858000 h 6858000"/>
              <a:gd name="connsiteX379" fmla="*/ 3101556 w 7467600"/>
              <a:gd name="connsiteY379" fmla="*/ 6843337 h 6858000"/>
              <a:gd name="connsiteX380" fmla="*/ 3370162 w 7467600"/>
              <a:gd name="connsiteY380" fmla="*/ 5785550 h 6858000"/>
              <a:gd name="connsiteX381" fmla="*/ 3746477 w 7467600"/>
              <a:gd name="connsiteY381" fmla="*/ 5377889 h 6858000"/>
              <a:gd name="connsiteX382" fmla="*/ 3863399 w 7467600"/>
              <a:gd name="connsiteY382" fmla="*/ 5087257 h 6858000"/>
              <a:gd name="connsiteX383" fmla="*/ 3968712 w 7467600"/>
              <a:gd name="connsiteY383" fmla="*/ 4913989 h 6858000"/>
              <a:gd name="connsiteX384" fmla="*/ 2792390 w 7467600"/>
              <a:gd name="connsiteY384" fmla="*/ 5382974 h 6858000"/>
              <a:gd name="connsiteX385" fmla="*/ 2714982 w 7467600"/>
              <a:gd name="connsiteY385" fmla="*/ 5427051 h 6858000"/>
              <a:gd name="connsiteX386" fmla="*/ 2813361 w 7467600"/>
              <a:gd name="connsiteY386" fmla="*/ 6023912 h 6858000"/>
              <a:gd name="connsiteX387" fmla="*/ 2688430 w 7467600"/>
              <a:gd name="connsiteY387" fmla="*/ 6801564 h 6858000"/>
              <a:gd name="connsiteX388" fmla="*/ 2629626 w 7467600"/>
              <a:gd name="connsiteY388" fmla="*/ 6763394 h 6858000"/>
              <a:gd name="connsiteX389" fmla="*/ 2565328 w 7467600"/>
              <a:gd name="connsiteY389" fmla="*/ 5516399 h 6858000"/>
              <a:gd name="connsiteX390" fmla="*/ 1922999 w 7467600"/>
              <a:gd name="connsiteY390" fmla="*/ 5980343 h 6858000"/>
              <a:gd name="connsiteX391" fmla="*/ 1950261 w 7467600"/>
              <a:gd name="connsiteY391" fmla="*/ 6405858 h 6858000"/>
              <a:gd name="connsiteX392" fmla="*/ 2365554 w 7467600"/>
              <a:gd name="connsiteY392" fmla="*/ 6759107 h 6858000"/>
              <a:gd name="connsiteX393" fmla="*/ 2424142 w 7467600"/>
              <a:gd name="connsiteY393" fmla="*/ 6858000 h 6858000"/>
              <a:gd name="connsiteX394" fmla="*/ 2395994 w 7467600"/>
              <a:gd name="connsiteY394" fmla="*/ 6858000 h 6858000"/>
              <a:gd name="connsiteX395" fmla="*/ 2392863 w 7467600"/>
              <a:gd name="connsiteY395" fmla="*/ 6852964 h 6858000"/>
              <a:gd name="connsiteX396" fmla="*/ 2017589 w 7467600"/>
              <a:gd name="connsiteY396" fmla="*/ 6493982 h 6858000"/>
              <a:gd name="connsiteX397" fmla="*/ 2147336 w 7467600"/>
              <a:gd name="connsiteY397" fmla="*/ 6594052 h 6858000"/>
              <a:gd name="connsiteX398" fmla="*/ 2207047 w 7467600"/>
              <a:gd name="connsiteY398" fmla="*/ 6654540 h 6858000"/>
              <a:gd name="connsiteX399" fmla="*/ 2299106 w 7467600"/>
              <a:gd name="connsiteY399" fmla="*/ 6778931 h 6858000"/>
              <a:gd name="connsiteX400" fmla="*/ 2314430 w 7467600"/>
              <a:gd name="connsiteY400" fmla="*/ 6801144 h 6858000"/>
              <a:gd name="connsiteX401" fmla="*/ 2352406 w 7467600"/>
              <a:gd name="connsiteY401" fmla="*/ 6858000 h 6858000"/>
              <a:gd name="connsiteX402" fmla="*/ 2314492 w 7467600"/>
              <a:gd name="connsiteY402" fmla="*/ 6858000 h 6858000"/>
              <a:gd name="connsiteX403" fmla="*/ 2288095 w 7467600"/>
              <a:gd name="connsiteY403" fmla="*/ 6818030 h 6858000"/>
              <a:gd name="connsiteX404" fmla="*/ 2272768 w 7467600"/>
              <a:gd name="connsiteY404" fmla="*/ 6795822 h 6858000"/>
              <a:gd name="connsiteX405" fmla="*/ 2182715 w 7467600"/>
              <a:gd name="connsiteY405" fmla="*/ 6675071 h 6858000"/>
              <a:gd name="connsiteX406" fmla="*/ 2032061 w 7467600"/>
              <a:gd name="connsiteY406" fmla="*/ 6541380 h 6858000"/>
              <a:gd name="connsiteX407" fmla="*/ 2257220 w 7467600"/>
              <a:gd name="connsiteY407" fmla="*/ 6826257 h 6858000"/>
              <a:gd name="connsiteX408" fmla="*/ 2281324 w 7467600"/>
              <a:gd name="connsiteY408" fmla="*/ 6858000 h 6858000"/>
              <a:gd name="connsiteX409" fmla="*/ 2242860 w 7467600"/>
              <a:gd name="connsiteY409" fmla="*/ 6858000 h 6858000"/>
              <a:gd name="connsiteX410" fmla="*/ 2232818 w 7467600"/>
              <a:gd name="connsiteY410" fmla="*/ 6844926 h 6858000"/>
              <a:gd name="connsiteX411" fmla="*/ 1990172 w 7467600"/>
              <a:gd name="connsiteY411" fmla="*/ 6542121 h 6858000"/>
              <a:gd name="connsiteX412" fmla="*/ 2124090 w 7467600"/>
              <a:gd name="connsiteY412" fmla="*/ 6761017 h 6858000"/>
              <a:gd name="connsiteX413" fmla="*/ 2200380 w 7467600"/>
              <a:gd name="connsiteY413" fmla="*/ 6858000 h 6858000"/>
              <a:gd name="connsiteX414" fmla="*/ 2147507 w 7467600"/>
              <a:gd name="connsiteY414" fmla="*/ 6858000 h 6858000"/>
              <a:gd name="connsiteX415" fmla="*/ 2070668 w 7467600"/>
              <a:gd name="connsiteY415" fmla="*/ 6761520 h 6858000"/>
              <a:gd name="connsiteX416" fmla="*/ 1975142 w 7467600"/>
              <a:gd name="connsiteY416" fmla="*/ 6585570 h 6858000"/>
              <a:gd name="connsiteX417" fmla="*/ 2050035 w 7467600"/>
              <a:gd name="connsiteY417" fmla="*/ 6813345 h 6858000"/>
              <a:gd name="connsiteX418" fmla="*/ 2063025 w 7467600"/>
              <a:gd name="connsiteY418" fmla="*/ 6858000 h 6858000"/>
              <a:gd name="connsiteX419" fmla="*/ 2021675 w 7467600"/>
              <a:gd name="connsiteY419" fmla="*/ 6858000 h 6858000"/>
              <a:gd name="connsiteX420" fmla="*/ 2019308 w 7467600"/>
              <a:gd name="connsiteY420" fmla="*/ 6847118 h 6858000"/>
              <a:gd name="connsiteX421" fmla="*/ 1938835 w 7467600"/>
              <a:gd name="connsiteY421" fmla="*/ 6551160 h 6858000"/>
              <a:gd name="connsiteX422" fmla="*/ 1953230 w 7467600"/>
              <a:gd name="connsiteY422" fmla="*/ 6759699 h 6858000"/>
              <a:gd name="connsiteX423" fmla="*/ 1956763 w 7467600"/>
              <a:gd name="connsiteY423" fmla="*/ 6778191 h 6858000"/>
              <a:gd name="connsiteX424" fmla="*/ 1967925 w 7467600"/>
              <a:gd name="connsiteY424" fmla="*/ 6858000 h 6858000"/>
              <a:gd name="connsiteX425" fmla="*/ 1936622 w 7467600"/>
              <a:gd name="connsiteY425" fmla="*/ 6858000 h 6858000"/>
              <a:gd name="connsiteX426" fmla="*/ 1926261 w 7467600"/>
              <a:gd name="connsiteY426" fmla="*/ 6784064 h 6858000"/>
              <a:gd name="connsiteX427" fmla="*/ 1922724 w 7467600"/>
              <a:gd name="connsiteY427" fmla="*/ 6765577 h 6858000"/>
              <a:gd name="connsiteX428" fmla="*/ 1904650 w 7467600"/>
              <a:gd name="connsiteY428" fmla="*/ 6639616 h 6858000"/>
              <a:gd name="connsiteX429" fmla="*/ 1885273 w 7467600"/>
              <a:gd name="connsiteY429" fmla="*/ 6858000 h 6858000"/>
              <a:gd name="connsiteX430" fmla="*/ 1854363 w 7467600"/>
              <a:gd name="connsiteY430" fmla="*/ 6858000 h 6858000"/>
              <a:gd name="connsiteX431" fmla="*/ 1880391 w 7467600"/>
              <a:gd name="connsiteY431" fmla="*/ 6603796 h 6858000"/>
              <a:gd name="connsiteX432" fmla="*/ 1818273 w 7467600"/>
              <a:gd name="connsiteY432" fmla="*/ 6715729 h 6858000"/>
              <a:gd name="connsiteX433" fmla="*/ 1794691 w 7467600"/>
              <a:gd name="connsiteY433" fmla="*/ 6843239 h 6858000"/>
              <a:gd name="connsiteX434" fmla="*/ 1794914 w 7467600"/>
              <a:gd name="connsiteY434" fmla="*/ 6858000 h 6858000"/>
              <a:gd name="connsiteX435" fmla="*/ 1746128 w 7467600"/>
              <a:gd name="connsiteY435" fmla="*/ 6858000 h 6858000"/>
              <a:gd name="connsiteX436" fmla="*/ 1753934 w 7467600"/>
              <a:gd name="connsiteY436" fmla="*/ 6724796 h 6858000"/>
              <a:gd name="connsiteX437" fmla="*/ 1792053 w 7467600"/>
              <a:gd name="connsiteY437" fmla="*/ 6572396 h 6858000"/>
              <a:gd name="connsiteX438" fmla="*/ 1862248 w 7467600"/>
              <a:gd name="connsiteY438" fmla="*/ 6266397 h 6858000"/>
              <a:gd name="connsiteX439" fmla="*/ 1862250 w 7467600"/>
              <a:gd name="connsiteY439" fmla="*/ 6033531 h 6858000"/>
              <a:gd name="connsiteX440" fmla="*/ 1211999 w 7467600"/>
              <a:gd name="connsiteY440" fmla="*/ 6683610 h 6858000"/>
              <a:gd name="connsiteX441" fmla="*/ 1213266 w 7467600"/>
              <a:gd name="connsiteY441" fmla="*/ 6691947 h 6858000"/>
              <a:gd name="connsiteX442" fmla="*/ 1203370 w 7467600"/>
              <a:gd name="connsiteY442" fmla="*/ 6850676 h 6858000"/>
              <a:gd name="connsiteX443" fmla="*/ 1203671 w 7467600"/>
              <a:gd name="connsiteY443" fmla="*/ 6858000 h 6858000"/>
              <a:gd name="connsiteX444" fmla="*/ 1143180 w 7467600"/>
              <a:gd name="connsiteY444" fmla="*/ 6858000 h 6858000"/>
              <a:gd name="connsiteX445" fmla="*/ 1142176 w 7467600"/>
              <a:gd name="connsiteY445" fmla="*/ 6766045 h 6858000"/>
              <a:gd name="connsiteX446" fmla="*/ 1067484 w 7467600"/>
              <a:gd name="connsiteY446" fmla="*/ 6858000 h 6858000"/>
              <a:gd name="connsiteX447" fmla="*/ 953928 w 7467600"/>
              <a:gd name="connsiteY447" fmla="*/ 6858000 h 6858000"/>
              <a:gd name="connsiteX448" fmla="*/ 959715 w 7467600"/>
              <a:gd name="connsiteY448" fmla="*/ 6850185 h 6858000"/>
              <a:gd name="connsiteX449" fmla="*/ 1483788 w 7467600"/>
              <a:gd name="connsiteY449" fmla="*/ 6259174 h 6858000"/>
              <a:gd name="connsiteX450" fmla="*/ 1100671 w 7467600"/>
              <a:gd name="connsiteY450" fmla="*/ 6252137 h 6858000"/>
              <a:gd name="connsiteX451" fmla="*/ 1090144 w 7467600"/>
              <a:gd name="connsiteY451" fmla="*/ 6256748 h 6858000"/>
              <a:gd name="connsiteX452" fmla="*/ 1095872 w 7467600"/>
              <a:gd name="connsiteY452" fmla="*/ 6271892 h 6858000"/>
              <a:gd name="connsiteX453" fmla="*/ 262785 w 7467600"/>
              <a:gd name="connsiteY453" fmla="*/ 6845450 h 6858000"/>
              <a:gd name="connsiteX454" fmla="*/ 209968 w 7467600"/>
              <a:gd name="connsiteY454" fmla="*/ 6770713 h 6858000"/>
              <a:gd name="connsiteX455" fmla="*/ 873460 w 7467600"/>
              <a:gd name="connsiteY455" fmla="*/ 6253768 h 6858000"/>
              <a:gd name="connsiteX456" fmla="*/ 192686 w 7467600"/>
              <a:gd name="connsiteY456" fmla="*/ 5849257 h 6858000"/>
              <a:gd name="connsiteX457" fmla="*/ 4696 w 7467600"/>
              <a:gd name="connsiteY457" fmla="*/ 5697668 h 6858000"/>
              <a:gd name="connsiteX458" fmla="*/ 0 w 7467600"/>
              <a:gd name="connsiteY458" fmla="*/ 5689984 h 6858000"/>
              <a:gd name="connsiteX459" fmla="*/ 0 w 7467600"/>
              <a:gd name="connsiteY459" fmla="*/ 5513472 h 6858000"/>
              <a:gd name="connsiteX460" fmla="*/ 174101 w 7467600"/>
              <a:gd name="connsiteY460" fmla="*/ 5620277 h 6858000"/>
              <a:gd name="connsiteX461" fmla="*/ 891800 w 7467600"/>
              <a:gd name="connsiteY461" fmla="*/ 6036935 h 6858000"/>
              <a:gd name="connsiteX462" fmla="*/ 1072219 w 7467600"/>
              <a:gd name="connsiteY462" fmla="*/ 6169443 h 6858000"/>
              <a:gd name="connsiteX463" fmla="*/ 1074117 w 7467600"/>
              <a:gd name="connsiteY463" fmla="*/ 6170301 h 6858000"/>
              <a:gd name="connsiteX464" fmla="*/ 1083114 w 7467600"/>
              <a:gd name="connsiteY464" fmla="*/ 6174131 h 6858000"/>
              <a:gd name="connsiteX465" fmla="*/ 1543010 w 7467600"/>
              <a:gd name="connsiteY465" fmla="*/ 6191140 h 6858000"/>
              <a:gd name="connsiteX466" fmla="*/ 1551080 w 7467600"/>
              <a:gd name="connsiteY466" fmla="*/ 6195006 h 6858000"/>
              <a:gd name="connsiteX467" fmla="*/ 2345443 w 7467600"/>
              <a:gd name="connsiteY467" fmla="*/ 5549882 h 6858000"/>
              <a:gd name="connsiteX468" fmla="*/ 1721499 w 7467600"/>
              <a:gd name="connsiteY468" fmla="*/ 5599969 h 6858000"/>
              <a:gd name="connsiteX469" fmla="*/ 767716 w 7467600"/>
              <a:gd name="connsiteY469" fmla="*/ 5472768 h 6858000"/>
              <a:gd name="connsiteX470" fmla="*/ 722147 w 7467600"/>
              <a:gd name="connsiteY470" fmla="*/ 5393091 h 6858000"/>
              <a:gd name="connsiteX471" fmla="*/ 1485552 w 7467600"/>
              <a:gd name="connsiteY471" fmla="*/ 5313202 h 6858000"/>
              <a:gd name="connsiteX472" fmla="*/ 2143004 w 7467600"/>
              <a:gd name="connsiteY472" fmla="*/ 5402420 h 6858000"/>
              <a:gd name="connsiteX473" fmla="*/ 1933391 w 7467600"/>
              <a:gd name="connsiteY473" fmla="*/ 5156971 h 6858000"/>
              <a:gd name="connsiteX474" fmla="*/ 1827118 w 7467600"/>
              <a:gd name="connsiteY474" fmla="*/ 4968410 h 6858000"/>
              <a:gd name="connsiteX475" fmla="*/ 1837349 w 7467600"/>
              <a:gd name="connsiteY475" fmla="*/ 4956357 h 6858000"/>
              <a:gd name="connsiteX476" fmla="*/ 2162835 w 7467600"/>
              <a:gd name="connsiteY476" fmla="*/ 5187853 h 6858000"/>
              <a:gd name="connsiteX477" fmla="*/ 2257167 w 7467600"/>
              <a:gd name="connsiteY477" fmla="*/ 5462123 h 6858000"/>
              <a:gd name="connsiteX478" fmla="*/ 2261598 w 7467600"/>
              <a:gd name="connsiteY478" fmla="*/ 5467998 h 6858000"/>
              <a:gd name="connsiteX479" fmla="*/ 2437177 w 7467600"/>
              <a:gd name="connsiteY479" fmla="*/ 5479608 h 6858000"/>
              <a:gd name="connsiteX480" fmla="*/ 2445247 w 7467600"/>
              <a:gd name="connsiteY480" fmla="*/ 5483476 h 6858000"/>
              <a:gd name="connsiteX481" fmla="*/ 2743626 w 7467600"/>
              <a:gd name="connsiteY481" fmla="*/ 5304819 h 6858000"/>
              <a:gd name="connsiteX482" fmla="*/ 3048102 w 7467600"/>
              <a:gd name="connsiteY482" fmla="*/ 5150595 h 6858000"/>
              <a:gd name="connsiteX483" fmla="*/ 1799414 w 7467600"/>
              <a:gd name="connsiteY483" fmla="*/ 4694732 h 6858000"/>
              <a:gd name="connsiteX484" fmla="*/ 1771735 w 7467600"/>
              <a:gd name="connsiteY484" fmla="*/ 4619929 h 6858000"/>
              <a:gd name="connsiteX485" fmla="*/ 3104273 w 7467600"/>
              <a:gd name="connsiteY485" fmla="*/ 5076159 h 6858000"/>
              <a:gd name="connsiteX486" fmla="*/ 3113245 w 7467600"/>
              <a:gd name="connsiteY486" fmla="*/ 5090705 h 6858000"/>
              <a:gd name="connsiteX487" fmla="*/ 3126294 w 7467600"/>
              <a:gd name="connsiteY487" fmla="*/ 5114400 h 6858000"/>
              <a:gd name="connsiteX488" fmla="*/ 3937433 w 7467600"/>
              <a:gd name="connsiteY488" fmla="*/ 4830473 h 6858000"/>
              <a:gd name="connsiteX489" fmla="*/ 3590475 w 7467600"/>
              <a:gd name="connsiteY489" fmla="*/ 4597974 h 6858000"/>
              <a:gd name="connsiteX490" fmla="*/ 3100264 w 7467600"/>
              <a:gd name="connsiteY490" fmla="*/ 4579845 h 6858000"/>
              <a:gd name="connsiteX491" fmla="*/ 2183576 w 7467600"/>
              <a:gd name="connsiteY491" fmla="*/ 4227150 h 6858000"/>
              <a:gd name="connsiteX492" fmla="*/ 2151029 w 7467600"/>
              <a:gd name="connsiteY492" fmla="*/ 4146947 h 6858000"/>
              <a:gd name="connsiteX493" fmla="*/ 3563434 w 7467600"/>
              <a:gd name="connsiteY493" fmla="*/ 4469115 h 6858000"/>
              <a:gd name="connsiteX494" fmla="*/ 3177952 w 7467600"/>
              <a:gd name="connsiteY494" fmla="*/ 3657386 h 6858000"/>
              <a:gd name="connsiteX495" fmla="*/ 3189263 w 7467600"/>
              <a:gd name="connsiteY495" fmla="*/ 3625726 h 6858000"/>
              <a:gd name="connsiteX496" fmla="*/ 3560912 w 7467600"/>
              <a:gd name="connsiteY496" fmla="*/ 4079863 h 6858000"/>
              <a:gd name="connsiteX497" fmla="*/ 3626636 w 7467600"/>
              <a:gd name="connsiteY497" fmla="*/ 4512230 h 6858000"/>
              <a:gd name="connsiteX498" fmla="*/ 3653088 w 7467600"/>
              <a:gd name="connsiteY498" fmla="*/ 4521417 h 6858000"/>
              <a:gd name="connsiteX499" fmla="*/ 3988128 w 7467600"/>
              <a:gd name="connsiteY499" fmla="*/ 4817267 h 6858000"/>
              <a:gd name="connsiteX500" fmla="*/ 4830582 w 7467600"/>
              <a:gd name="connsiteY500" fmla="*/ 4676000 h 6858000"/>
              <a:gd name="connsiteX501" fmla="*/ 4830100 w 7467600"/>
              <a:gd name="connsiteY501" fmla="*/ 4675554 h 6858000"/>
              <a:gd name="connsiteX502" fmla="*/ 4036318 w 7467600"/>
              <a:gd name="connsiteY502" fmla="*/ 4147013 h 6858000"/>
              <a:gd name="connsiteX503" fmla="*/ 3432098 w 7467600"/>
              <a:gd name="connsiteY503" fmla="*/ 3537312 h 6858000"/>
              <a:gd name="connsiteX504" fmla="*/ 3446761 w 7467600"/>
              <a:gd name="connsiteY504" fmla="*/ 3461278 h 6858000"/>
              <a:gd name="connsiteX505" fmla="*/ 4419733 w 7467600"/>
              <a:gd name="connsiteY505" fmla="*/ 3963555 h 6858000"/>
              <a:gd name="connsiteX506" fmla="*/ 4781371 w 7467600"/>
              <a:gd name="connsiteY506" fmla="*/ 4458604 h 6858000"/>
              <a:gd name="connsiteX507" fmla="*/ 4780440 w 7467600"/>
              <a:gd name="connsiteY507" fmla="*/ 4470290 h 6858000"/>
              <a:gd name="connsiteX508" fmla="*/ 4898954 w 7467600"/>
              <a:gd name="connsiteY508" fmla="*/ 4662092 h 6858000"/>
              <a:gd name="connsiteX509" fmla="*/ 4900699 w 7467600"/>
              <a:gd name="connsiteY509" fmla="*/ 4670867 h 6858000"/>
              <a:gd name="connsiteX510" fmla="*/ 5714511 w 7467600"/>
              <a:gd name="connsiteY510" fmla="*/ 4663483 h 6858000"/>
              <a:gd name="connsiteX511" fmla="*/ 5464793 w 7467600"/>
              <a:gd name="connsiteY511" fmla="*/ 4393556 h 6858000"/>
              <a:gd name="connsiteX512" fmla="*/ 5461897 w 7467600"/>
              <a:gd name="connsiteY512" fmla="*/ 4390879 h 6858000"/>
              <a:gd name="connsiteX513" fmla="*/ 4294126 w 7467600"/>
              <a:gd name="connsiteY513" fmla="*/ 3303048 h 6858000"/>
              <a:gd name="connsiteX514" fmla="*/ 4305321 w 7467600"/>
              <a:gd name="connsiteY514" fmla="*/ 3256953 h 6858000"/>
              <a:gd name="connsiteX515" fmla="*/ 4949299 w 7467600"/>
              <a:gd name="connsiteY515" fmla="*/ 3766336 h 6858000"/>
              <a:gd name="connsiteX516" fmla="*/ 5291452 w 7467600"/>
              <a:gd name="connsiteY516" fmla="*/ 4076801 h 6858000"/>
              <a:gd name="connsiteX517" fmla="*/ 5434998 w 7467600"/>
              <a:gd name="connsiteY517" fmla="*/ 4254100 h 6858000"/>
              <a:gd name="connsiteX518" fmla="*/ 5351015 w 7467600"/>
              <a:gd name="connsiteY518" fmla="*/ 3760989 h 6858000"/>
              <a:gd name="connsiteX519" fmla="*/ 5413780 w 7467600"/>
              <a:gd name="connsiteY519" fmla="*/ 2966265 h 6858000"/>
              <a:gd name="connsiteX520" fmla="*/ 5425627 w 7467600"/>
              <a:gd name="connsiteY520" fmla="*/ 2954192 h 6858000"/>
              <a:gd name="connsiteX521" fmla="*/ 6604735 w 7467600"/>
              <a:gd name="connsiteY521" fmla="*/ 2041381 h 6858000"/>
              <a:gd name="connsiteX522" fmla="*/ 7204487 w 7467600"/>
              <a:gd name="connsiteY522" fmla="*/ 2742112 h 6858000"/>
              <a:gd name="connsiteX523" fmla="*/ 7131592 w 7467600"/>
              <a:gd name="connsiteY523" fmla="*/ 2672096 h 6858000"/>
              <a:gd name="connsiteX524" fmla="*/ 6996344 w 7467600"/>
              <a:gd name="connsiteY524" fmla="*/ 2518310 h 6858000"/>
              <a:gd name="connsiteX525" fmla="*/ 6735495 w 7467600"/>
              <a:gd name="connsiteY525" fmla="*/ 2196890 h 6858000"/>
              <a:gd name="connsiteX526" fmla="*/ 6721901 w 7467600"/>
              <a:gd name="connsiteY526" fmla="*/ 2179274 h 6858000"/>
              <a:gd name="connsiteX527" fmla="*/ 6604735 w 7467600"/>
              <a:gd name="connsiteY527" fmla="*/ 2041381 h 6858000"/>
              <a:gd name="connsiteX528" fmla="*/ 6591670 w 7467600"/>
              <a:gd name="connsiteY528" fmla="*/ 1988277 h 6858000"/>
              <a:gd name="connsiteX529" fmla="*/ 6747349 w 7467600"/>
              <a:gd name="connsiteY529" fmla="*/ 2160069 h 6858000"/>
              <a:gd name="connsiteX530" fmla="*/ 6760943 w 7467600"/>
              <a:gd name="connsiteY530" fmla="*/ 2177686 h 6858000"/>
              <a:gd name="connsiteX531" fmla="*/ 7021065 w 7467600"/>
              <a:gd name="connsiteY531" fmla="*/ 2498102 h 6858000"/>
              <a:gd name="connsiteX532" fmla="*/ 7155223 w 7467600"/>
              <a:gd name="connsiteY532" fmla="*/ 2650386 h 6858000"/>
              <a:gd name="connsiteX533" fmla="*/ 7203167 w 7467600"/>
              <a:gd name="connsiteY533" fmla="*/ 2697288 h 6858000"/>
              <a:gd name="connsiteX534" fmla="*/ 6937703 w 7467600"/>
              <a:gd name="connsiteY534" fmla="*/ 2321981 h 6858000"/>
              <a:gd name="connsiteX535" fmla="*/ 6591670 w 7467600"/>
              <a:gd name="connsiteY535" fmla="*/ 1988277 h 6858000"/>
              <a:gd name="connsiteX536" fmla="*/ 5798671 w 7467600"/>
              <a:gd name="connsiteY536" fmla="*/ 1981601 h 6858000"/>
              <a:gd name="connsiteX537" fmla="*/ 5754709 w 7467600"/>
              <a:gd name="connsiteY537" fmla="*/ 2071454 h 6858000"/>
              <a:gd name="connsiteX538" fmla="*/ 5763044 w 7467600"/>
              <a:gd name="connsiteY538" fmla="*/ 2842206 h 6858000"/>
              <a:gd name="connsiteX539" fmla="*/ 5764974 w 7467600"/>
              <a:gd name="connsiteY539" fmla="*/ 2799609 h 6858000"/>
              <a:gd name="connsiteX540" fmla="*/ 5767665 w 7467600"/>
              <a:gd name="connsiteY540" fmla="*/ 2666409 h 6858000"/>
              <a:gd name="connsiteX541" fmla="*/ 5763055 w 7467600"/>
              <a:gd name="connsiteY541" fmla="*/ 2579705 h 6858000"/>
              <a:gd name="connsiteX542" fmla="*/ 5758079 w 7467600"/>
              <a:gd name="connsiteY542" fmla="*/ 2492508 h 6858000"/>
              <a:gd name="connsiteX543" fmla="*/ 5779325 w 7467600"/>
              <a:gd name="connsiteY543" fmla="*/ 2197069 h 6858000"/>
              <a:gd name="connsiteX544" fmla="*/ 5798671 w 7467600"/>
              <a:gd name="connsiteY544" fmla="*/ 1981601 h 6858000"/>
              <a:gd name="connsiteX545" fmla="*/ 5829202 w 7467600"/>
              <a:gd name="connsiteY545" fmla="*/ 1971679 h 6858000"/>
              <a:gd name="connsiteX546" fmla="*/ 5809558 w 7467600"/>
              <a:gd name="connsiteY546" fmla="*/ 2198043 h 6858000"/>
              <a:gd name="connsiteX547" fmla="*/ 5788653 w 7467600"/>
              <a:gd name="connsiteY547" fmla="*/ 2489430 h 6858000"/>
              <a:gd name="connsiteX548" fmla="*/ 5793439 w 7467600"/>
              <a:gd name="connsiteY548" fmla="*/ 2575235 h 6858000"/>
              <a:gd name="connsiteX549" fmla="*/ 5796837 w 7467600"/>
              <a:gd name="connsiteY549" fmla="*/ 2637633 h 6858000"/>
              <a:gd name="connsiteX550" fmla="*/ 5818614 w 7467600"/>
              <a:gd name="connsiteY550" fmla="*/ 2473055 h 6858000"/>
              <a:gd name="connsiteX551" fmla="*/ 5829202 w 7467600"/>
              <a:gd name="connsiteY551" fmla="*/ 1971679 h 6858000"/>
              <a:gd name="connsiteX552" fmla="*/ 5911389 w 7467600"/>
              <a:gd name="connsiteY552" fmla="*/ 1898371 h 6858000"/>
              <a:gd name="connsiteX553" fmla="*/ 6237627 w 7467600"/>
              <a:gd name="connsiteY553" fmla="*/ 2231921 h 6858000"/>
              <a:gd name="connsiteX554" fmla="*/ 5911389 w 7467600"/>
              <a:gd name="connsiteY554" fmla="*/ 1898371 h 6858000"/>
              <a:gd name="connsiteX555" fmla="*/ 6944437 w 7467600"/>
              <a:gd name="connsiteY555" fmla="*/ 1575402 h 6858000"/>
              <a:gd name="connsiteX556" fmla="*/ 6304730 w 7467600"/>
              <a:gd name="connsiteY556" fmla="*/ 1766654 h 6858000"/>
              <a:gd name="connsiteX557" fmla="*/ 6944437 w 7467600"/>
              <a:gd name="connsiteY557" fmla="*/ 1575402 h 6858000"/>
              <a:gd name="connsiteX558" fmla="*/ 7019523 w 7467600"/>
              <a:gd name="connsiteY558" fmla="*/ 1519450 h 6858000"/>
              <a:gd name="connsiteX559" fmla="*/ 6298091 w 7467600"/>
              <a:gd name="connsiteY559" fmla="*/ 1737122 h 6858000"/>
              <a:gd name="connsiteX560" fmla="*/ 7019523 w 7467600"/>
              <a:gd name="connsiteY560" fmla="*/ 1519450 h 6858000"/>
              <a:gd name="connsiteX561" fmla="*/ 2399523 w 7467600"/>
              <a:gd name="connsiteY561" fmla="*/ 1428234 h 6858000"/>
              <a:gd name="connsiteX562" fmla="*/ 2224982 w 7467600"/>
              <a:gd name="connsiteY562" fmla="*/ 1826201 h 6858000"/>
              <a:gd name="connsiteX563" fmla="*/ 2096099 w 7467600"/>
              <a:gd name="connsiteY563" fmla="*/ 2345900 h 6858000"/>
              <a:gd name="connsiteX564" fmla="*/ 2283317 w 7467600"/>
              <a:gd name="connsiteY564" fmla="*/ 1796925 h 6858000"/>
              <a:gd name="connsiteX565" fmla="*/ 2399523 w 7467600"/>
              <a:gd name="connsiteY565" fmla="*/ 1428234 h 6858000"/>
              <a:gd name="connsiteX566" fmla="*/ 2448558 w 7467600"/>
              <a:gd name="connsiteY566" fmla="*/ 1373435 h 6858000"/>
              <a:gd name="connsiteX567" fmla="*/ 2312521 w 7467600"/>
              <a:gd name="connsiteY567" fmla="*/ 1806140 h 6858000"/>
              <a:gd name="connsiteX568" fmla="*/ 2127533 w 7467600"/>
              <a:gd name="connsiteY568" fmla="*/ 2348380 h 6858000"/>
              <a:gd name="connsiteX569" fmla="*/ 2358080 w 7467600"/>
              <a:gd name="connsiteY569" fmla="*/ 1866134 h 6858000"/>
              <a:gd name="connsiteX570" fmla="*/ 2407436 w 7467600"/>
              <a:gd name="connsiteY570" fmla="*/ 1651070 h 6858000"/>
              <a:gd name="connsiteX571" fmla="*/ 2448558 w 7467600"/>
              <a:gd name="connsiteY571" fmla="*/ 1373435 h 6858000"/>
              <a:gd name="connsiteX572" fmla="*/ 278707 w 7467600"/>
              <a:gd name="connsiteY572" fmla="*/ 1352270 h 6858000"/>
              <a:gd name="connsiteX573" fmla="*/ 321570 w 7467600"/>
              <a:gd name="connsiteY573" fmla="*/ 1861610 h 6858000"/>
              <a:gd name="connsiteX574" fmla="*/ 294281 w 7467600"/>
              <a:gd name="connsiteY574" fmla="*/ 1440658 h 6858000"/>
              <a:gd name="connsiteX575" fmla="*/ 278707 w 7467600"/>
              <a:gd name="connsiteY575" fmla="*/ 1352270 h 6858000"/>
              <a:gd name="connsiteX576" fmla="*/ 1423821 w 7467600"/>
              <a:gd name="connsiteY576" fmla="*/ 1351958 h 6858000"/>
              <a:gd name="connsiteX577" fmla="*/ 1638521 w 7467600"/>
              <a:gd name="connsiteY577" fmla="*/ 1908470 h 6858000"/>
              <a:gd name="connsiteX578" fmla="*/ 1754199 w 7467600"/>
              <a:gd name="connsiteY578" fmla="*/ 2149284 h 6858000"/>
              <a:gd name="connsiteX579" fmla="*/ 1908359 w 7467600"/>
              <a:gd name="connsiteY579" fmla="*/ 2364988 h 6858000"/>
              <a:gd name="connsiteX580" fmla="*/ 1647661 w 7467600"/>
              <a:gd name="connsiteY580" fmla="*/ 1825945 h 6858000"/>
              <a:gd name="connsiteX581" fmla="*/ 1423821 w 7467600"/>
              <a:gd name="connsiteY581" fmla="*/ 1351958 h 6858000"/>
              <a:gd name="connsiteX582" fmla="*/ 1431890 w 7467600"/>
              <a:gd name="connsiteY582" fmla="*/ 1306475 h 6858000"/>
              <a:gd name="connsiteX583" fmla="*/ 1507597 w 7467600"/>
              <a:gd name="connsiteY583" fmla="*/ 1446132 h 6858000"/>
              <a:gd name="connsiteX584" fmla="*/ 1674586 w 7467600"/>
              <a:gd name="connsiteY584" fmla="*/ 1813832 h 6858000"/>
              <a:gd name="connsiteX585" fmla="*/ 1815950 w 7467600"/>
              <a:gd name="connsiteY585" fmla="*/ 2128564 h 6858000"/>
              <a:gd name="connsiteX586" fmla="*/ 1984242 w 7467600"/>
              <a:gd name="connsiteY586" fmla="*/ 2430829 h 6858000"/>
              <a:gd name="connsiteX587" fmla="*/ 2014023 w 7467600"/>
              <a:gd name="connsiteY587" fmla="*/ 2450995 h 6858000"/>
              <a:gd name="connsiteX588" fmla="*/ 1747337 w 7467600"/>
              <a:gd name="connsiteY588" fmla="*/ 1855264 h 6858000"/>
              <a:gd name="connsiteX589" fmla="*/ 1533749 w 7467600"/>
              <a:gd name="connsiteY589" fmla="*/ 1478656 h 6858000"/>
              <a:gd name="connsiteX590" fmla="*/ 1431890 w 7467600"/>
              <a:gd name="connsiteY590" fmla="*/ 1306475 h 6858000"/>
              <a:gd name="connsiteX591" fmla="*/ 5052692 w 7467600"/>
              <a:gd name="connsiteY591" fmla="*/ 1292994 h 6858000"/>
              <a:gd name="connsiteX592" fmla="*/ 5200661 w 7467600"/>
              <a:gd name="connsiteY592" fmla="*/ 1635186 h 6858000"/>
              <a:gd name="connsiteX593" fmla="*/ 5297138 w 7467600"/>
              <a:gd name="connsiteY593" fmla="*/ 1906351 h 6858000"/>
              <a:gd name="connsiteX594" fmla="*/ 5052692 w 7467600"/>
              <a:gd name="connsiteY594" fmla="*/ 1292994 h 6858000"/>
              <a:gd name="connsiteX595" fmla="*/ 5009948 w 7467600"/>
              <a:gd name="connsiteY595" fmla="*/ 1273619 h 6858000"/>
              <a:gd name="connsiteX596" fmla="*/ 5121777 w 7467600"/>
              <a:gd name="connsiteY596" fmla="*/ 1654213 h 6858000"/>
              <a:gd name="connsiteX597" fmla="*/ 5293545 w 7467600"/>
              <a:gd name="connsiteY597" fmla="*/ 2072247 h 6858000"/>
              <a:gd name="connsiteX598" fmla="*/ 5294042 w 7467600"/>
              <a:gd name="connsiteY598" fmla="*/ 2065019 h 6858000"/>
              <a:gd name="connsiteX599" fmla="*/ 5171936 w 7467600"/>
              <a:gd name="connsiteY599" fmla="*/ 1647613 h 6858000"/>
              <a:gd name="connsiteX600" fmla="*/ 5009948 w 7467600"/>
              <a:gd name="connsiteY600" fmla="*/ 1273619 h 6858000"/>
              <a:gd name="connsiteX601" fmla="*/ 655236 w 7467600"/>
              <a:gd name="connsiteY601" fmla="*/ 1268632 h 6858000"/>
              <a:gd name="connsiteX602" fmla="*/ 839521 w 7467600"/>
              <a:gd name="connsiteY602" fmla="*/ 1685315 h 6858000"/>
              <a:gd name="connsiteX603" fmla="*/ 1109416 w 7467600"/>
              <a:gd name="connsiteY603" fmla="*/ 2061663 h 6858000"/>
              <a:gd name="connsiteX604" fmla="*/ 1298300 w 7467600"/>
              <a:gd name="connsiteY604" fmla="*/ 2247742 h 6858000"/>
              <a:gd name="connsiteX605" fmla="*/ 1125871 w 7467600"/>
              <a:gd name="connsiteY605" fmla="*/ 1989513 h 6858000"/>
              <a:gd name="connsiteX606" fmla="*/ 981574 w 7467600"/>
              <a:gd name="connsiteY606" fmla="*/ 1783157 h 6858000"/>
              <a:gd name="connsiteX607" fmla="*/ 922198 w 7467600"/>
              <a:gd name="connsiteY607" fmla="*/ 1677437 h 6858000"/>
              <a:gd name="connsiteX608" fmla="*/ 869293 w 7467600"/>
              <a:gd name="connsiteY608" fmla="*/ 1583214 h 6858000"/>
              <a:gd name="connsiteX609" fmla="*/ 751431 w 7467600"/>
              <a:gd name="connsiteY609" fmla="*/ 1405731 h 6858000"/>
              <a:gd name="connsiteX610" fmla="*/ 655236 w 7467600"/>
              <a:gd name="connsiteY610" fmla="*/ 1268632 h 6858000"/>
              <a:gd name="connsiteX611" fmla="*/ 6516292 w 7467600"/>
              <a:gd name="connsiteY611" fmla="*/ 1263064 h 6858000"/>
              <a:gd name="connsiteX612" fmla="*/ 5736320 w 7467600"/>
              <a:gd name="connsiteY612" fmla="*/ 1501803 h 6858000"/>
              <a:gd name="connsiteX613" fmla="*/ 6516292 w 7467600"/>
              <a:gd name="connsiteY613" fmla="*/ 1263064 h 6858000"/>
              <a:gd name="connsiteX614" fmla="*/ 291466 w 7467600"/>
              <a:gd name="connsiteY614" fmla="*/ 1250369 h 6858000"/>
              <a:gd name="connsiteX615" fmla="*/ 323180 w 7467600"/>
              <a:gd name="connsiteY615" fmla="*/ 1435283 h 6858000"/>
              <a:gd name="connsiteX616" fmla="*/ 349381 w 7467600"/>
              <a:gd name="connsiteY616" fmla="*/ 1875041 h 6858000"/>
              <a:gd name="connsiteX617" fmla="*/ 374363 w 7467600"/>
              <a:gd name="connsiteY617" fmla="*/ 1506494 h 6858000"/>
              <a:gd name="connsiteX618" fmla="*/ 302168 w 7467600"/>
              <a:gd name="connsiteY618" fmla="*/ 1274495 h 6858000"/>
              <a:gd name="connsiteX619" fmla="*/ 291466 w 7467600"/>
              <a:gd name="connsiteY619" fmla="*/ 1250369 h 6858000"/>
              <a:gd name="connsiteX620" fmla="*/ 678222 w 7467600"/>
              <a:gd name="connsiteY620" fmla="*/ 1248670 h 6858000"/>
              <a:gd name="connsiteX621" fmla="*/ 775536 w 7467600"/>
              <a:gd name="connsiteY621" fmla="*/ 1388015 h 6858000"/>
              <a:gd name="connsiteX622" fmla="*/ 894529 w 7467600"/>
              <a:gd name="connsiteY622" fmla="*/ 1567739 h 6858000"/>
              <a:gd name="connsiteX623" fmla="*/ 948000 w 7467600"/>
              <a:gd name="connsiteY623" fmla="*/ 1663088 h 6858000"/>
              <a:gd name="connsiteX624" fmla="*/ 1006812 w 7467600"/>
              <a:gd name="connsiteY624" fmla="*/ 1767683 h 6858000"/>
              <a:gd name="connsiteX625" fmla="*/ 1149133 w 7467600"/>
              <a:gd name="connsiteY625" fmla="*/ 1971513 h 6858000"/>
              <a:gd name="connsiteX626" fmla="*/ 1333952 w 7467600"/>
              <a:gd name="connsiteY626" fmla="*/ 2251620 h 6858000"/>
              <a:gd name="connsiteX627" fmla="*/ 1337329 w 7467600"/>
              <a:gd name="connsiteY627" fmla="*/ 2258350 h 6858000"/>
              <a:gd name="connsiteX628" fmla="*/ 1014726 w 7467600"/>
              <a:gd name="connsiteY628" fmla="*/ 1615556 h 6858000"/>
              <a:gd name="connsiteX629" fmla="*/ 678222 w 7467600"/>
              <a:gd name="connsiteY629" fmla="*/ 1248670 h 6858000"/>
              <a:gd name="connsiteX630" fmla="*/ 6691602 w 7467600"/>
              <a:gd name="connsiteY630" fmla="*/ 1140573 h 6858000"/>
              <a:gd name="connsiteX631" fmla="*/ 6571100 w 7467600"/>
              <a:gd name="connsiteY631" fmla="*/ 1183662 h 6858000"/>
              <a:gd name="connsiteX632" fmla="*/ 6241687 w 7467600"/>
              <a:gd name="connsiteY632" fmla="*/ 1257600 h 6858000"/>
              <a:gd name="connsiteX633" fmla="*/ 5693009 w 7467600"/>
              <a:gd name="connsiteY633" fmla="*/ 1478256 h 6858000"/>
              <a:gd name="connsiteX634" fmla="*/ 6548420 w 7467600"/>
              <a:gd name="connsiteY634" fmla="*/ 1214599 h 6858000"/>
              <a:gd name="connsiteX635" fmla="*/ 6605473 w 7467600"/>
              <a:gd name="connsiteY635" fmla="*/ 1184686 h 6858000"/>
              <a:gd name="connsiteX636" fmla="*/ 6691602 w 7467600"/>
              <a:gd name="connsiteY636" fmla="*/ 1140573 h 6858000"/>
              <a:gd name="connsiteX637" fmla="*/ 4002475 w 7467600"/>
              <a:gd name="connsiteY637" fmla="*/ 1037802 h 6858000"/>
              <a:gd name="connsiteX638" fmla="*/ 4000324 w 7467600"/>
              <a:gd name="connsiteY638" fmla="*/ 1039362 h 6858000"/>
              <a:gd name="connsiteX639" fmla="*/ 4002862 w 7467600"/>
              <a:gd name="connsiteY639" fmla="*/ 1042866 h 6858000"/>
              <a:gd name="connsiteX640" fmla="*/ 4002475 w 7467600"/>
              <a:gd name="connsiteY640" fmla="*/ 1037802 h 6858000"/>
              <a:gd name="connsiteX641" fmla="*/ 506322 w 7467600"/>
              <a:gd name="connsiteY641" fmla="*/ 1020997 h 6858000"/>
              <a:gd name="connsiteX642" fmla="*/ 533068 w 7467600"/>
              <a:gd name="connsiteY642" fmla="*/ 1029409 h 6858000"/>
              <a:gd name="connsiteX643" fmla="*/ 1232525 w 7467600"/>
              <a:gd name="connsiteY643" fmla="*/ 1804675 h 6858000"/>
              <a:gd name="connsiteX644" fmla="*/ 1388858 w 7467600"/>
              <a:gd name="connsiteY644" fmla="*/ 2368011 h 6858000"/>
              <a:gd name="connsiteX645" fmla="*/ 1384098 w 7467600"/>
              <a:gd name="connsiteY645" fmla="*/ 2378125 h 6858000"/>
              <a:gd name="connsiteX646" fmla="*/ 1425393 w 7467600"/>
              <a:gd name="connsiteY646" fmla="*/ 2589124 h 6858000"/>
              <a:gd name="connsiteX647" fmla="*/ 1424001 w 7467600"/>
              <a:gd name="connsiteY647" fmla="*/ 2597541 h 6858000"/>
              <a:gd name="connsiteX648" fmla="*/ 2152729 w 7467600"/>
              <a:gd name="connsiteY648" fmla="*/ 2864487 h 6858000"/>
              <a:gd name="connsiteX649" fmla="*/ 2020609 w 7467600"/>
              <a:gd name="connsiteY649" fmla="*/ 2539671 h 6858000"/>
              <a:gd name="connsiteX650" fmla="*/ 2018920 w 7467600"/>
              <a:gd name="connsiteY650" fmla="*/ 2536309 h 6858000"/>
              <a:gd name="connsiteX651" fmla="*/ 1342441 w 7467600"/>
              <a:gd name="connsiteY651" fmla="*/ 1173017 h 6858000"/>
              <a:gd name="connsiteX652" fmla="*/ 1367925 w 7467600"/>
              <a:gd name="connsiteY652" fmla="*/ 1135648 h 6858000"/>
              <a:gd name="connsiteX653" fmla="*/ 1771401 w 7467600"/>
              <a:gd name="connsiteY653" fmla="*/ 1806673 h 6858000"/>
              <a:gd name="connsiteX654" fmla="*/ 1972385 w 7467600"/>
              <a:gd name="connsiteY654" fmla="*/ 2198735 h 6858000"/>
              <a:gd name="connsiteX655" fmla="*/ 2040892 w 7467600"/>
              <a:gd name="connsiteY655" fmla="*/ 2405205 h 6858000"/>
              <a:gd name="connsiteX656" fmla="*/ 2131689 w 7467600"/>
              <a:gd name="connsiteY656" fmla="*/ 1936926 h 6858000"/>
              <a:gd name="connsiteX657" fmla="*/ 2454820 w 7467600"/>
              <a:gd name="connsiteY657" fmla="*/ 1248808 h 6858000"/>
              <a:gd name="connsiteX658" fmla="*/ 2492512 w 7467600"/>
              <a:gd name="connsiteY658" fmla="*/ 1302920 h 6858000"/>
              <a:gd name="connsiteX659" fmla="*/ 2081216 w 7467600"/>
              <a:gd name="connsiteY659" fmla="*/ 2527513 h 6858000"/>
              <a:gd name="connsiteX660" fmla="*/ 2081211 w 7467600"/>
              <a:gd name="connsiteY660" fmla="*/ 2528916 h 6858000"/>
              <a:gd name="connsiteX661" fmla="*/ 2199067 w 7467600"/>
              <a:gd name="connsiteY661" fmla="*/ 2884061 h 6858000"/>
              <a:gd name="connsiteX662" fmla="*/ 3192586 w 7467600"/>
              <a:gd name="connsiteY662" fmla="*/ 3411496 h 6858000"/>
              <a:gd name="connsiteX663" fmla="*/ 3182620 w 7467600"/>
              <a:gd name="connsiteY663" fmla="*/ 3483279 h 6858000"/>
              <a:gd name="connsiteX664" fmla="*/ 2435119 w 7467600"/>
              <a:gd name="connsiteY664" fmla="*/ 3080173 h 6858000"/>
              <a:gd name="connsiteX665" fmla="*/ 2410152 w 7467600"/>
              <a:gd name="connsiteY665" fmla="*/ 3063751 h 6858000"/>
              <a:gd name="connsiteX666" fmla="*/ 2408099 w 7467600"/>
              <a:gd name="connsiteY666" fmla="*/ 3064403 h 6858000"/>
              <a:gd name="connsiteX667" fmla="*/ 2407218 w 7467600"/>
              <a:gd name="connsiteY667" fmla="*/ 3070324 h 6858000"/>
              <a:gd name="connsiteX668" fmla="*/ 2380138 w 7467600"/>
              <a:gd name="connsiteY668" fmla="*/ 3099341 h 6858000"/>
              <a:gd name="connsiteX669" fmla="*/ 1765923 w 7467600"/>
              <a:gd name="connsiteY669" fmla="*/ 3581043 h 6858000"/>
              <a:gd name="connsiteX670" fmla="*/ 1702258 w 7467600"/>
              <a:gd name="connsiteY670" fmla="*/ 3612286 h 6858000"/>
              <a:gd name="connsiteX671" fmla="*/ 1538370 w 7467600"/>
              <a:gd name="connsiteY671" fmla="*/ 3811804 h 6858000"/>
              <a:gd name="connsiteX672" fmla="*/ 542867 w 7467600"/>
              <a:gd name="connsiteY672" fmla="*/ 4944092 h 6858000"/>
              <a:gd name="connsiteX673" fmla="*/ 515800 w 7467600"/>
              <a:gd name="connsiteY673" fmla="*/ 4862180 h 6858000"/>
              <a:gd name="connsiteX674" fmla="*/ 909145 w 7467600"/>
              <a:gd name="connsiteY674" fmla="*/ 4199225 h 6858000"/>
              <a:gd name="connsiteX675" fmla="*/ 1214067 w 7467600"/>
              <a:gd name="connsiteY675" fmla="*/ 3908561 h 6858000"/>
              <a:gd name="connsiteX676" fmla="*/ 640967 w 7467600"/>
              <a:gd name="connsiteY676" fmla="*/ 4105601 h 6858000"/>
              <a:gd name="connsiteX677" fmla="*/ 112563 w 7467600"/>
              <a:gd name="connsiteY677" fmla="*/ 4396952 h 6858000"/>
              <a:gd name="connsiteX678" fmla="*/ 0 w 7467600"/>
              <a:gd name="connsiteY678" fmla="*/ 4466006 h 6858000"/>
              <a:gd name="connsiteX679" fmla="*/ 0 w 7467600"/>
              <a:gd name="connsiteY679" fmla="*/ 4233763 h 6858000"/>
              <a:gd name="connsiteX680" fmla="*/ 36881 w 7467600"/>
              <a:gd name="connsiteY680" fmla="*/ 4200118 h 6858000"/>
              <a:gd name="connsiteX681" fmla="*/ 910534 w 7467600"/>
              <a:gd name="connsiteY681" fmla="*/ 3629753 h 6858000"/>
              <a:gd name="connsiteX682" fmla="*/ 1578717 w 7467600"/>
              <a:gd name="connsiteY682" fmla="*/ 3575982 h 6858000"/>
              <a:gd name="connsiteX683" fmla="*/ 2338780 w 7467600"/>
              <a:gd name="connsiteY683" fmla="*/ 3033725 h 6858000"/>
              <a:gd name="connsiteX684" fmla="*/ 1807991 w 7467600"/>
              <a:gd name="connsiteY684" fmla="*/ 2807184 h 6858000"/>
              <a:gd name="connsiteX685" fmla="*/ 1416358 w 7467600"/>
              <a:gd name="connsiteY685" fmla="*/ 3112571 h 6858000"/>
              <a:gd name="connsiteX686" fmla="*/ 939066 w 7467600"/>
              <a:gd name="connsiteY686" fmla="*/ 3378798 h 6858000"/>
              <a:gd name="connsiteX687" fmla="*/ 115099 w 7467600"/>
              <a:gd name="connsiteY687" fmla="*/ 3607650 h 6858000"/>
              <a:gd name="connsiteX688" fmla="*/ 97284 w 7467600"/>
              <a:gd name="connsiteY688" fmla="*/ 3520393 h 6858000"/>
              <a:gd name="connsiteX689" fmla="*/ 922050 w 7467600"/>
              <a:gd name="connsiteY689" fmla="*/ 3074867 h 6858000"/>
              <a:gd name="connsiteX690" fmla="*/ 1405265 w 7467600"/>
              <a:gd name="connsiteY690" fmla="*/ 3016319 h 6858000"/>
              <a:gd name="connsiteX691" fmla="*/ 1407512 w 7467600"/>
              <a:gd name="connsiteY691" fmla="*/ 3018001 h 6858000"/>
              <a:gd name="connsiteX692" fmla="*/ 1726266 w 7467600"/>
              <a:gd name="connsiteY692" fmla="*/ 2777274 h 6858000"/>
              <a:gd name="connsiteX693" fmla="*/ 625390 w 7467600"/>
              <a:gd name="connsiteY693" fmla="*/ 2514541 h 6858000"/>
              <a:gd name="connsiteX694" fmla="*/ 619799 w 7467600"/>
              <a:gd name="connsiteY694" fmla="*/ 2527180 h 6858000"/>
              <a:gd name="connsiteX695" fmla="*/ 310030 w 7467600"/>
              <a:gd name="connsiteY695" fmla="*/ 2771818 h 6858000"/>
              <a:gd name="connsiteX696" fmla="*/ 173877 w 7467600"/>
              <a:gd name="connsiteY696" fmla="*/ 2937056 h 6858000"/>
              <a:gd name="connsiteX697" fmla="*/ 77889 w 7467600"/>
              <a:gd name="connsiteY697" fmla="*/ 3138440 h 6858000"/>
              <a:gd name="connsiteX698" fmla="*/ 0 w 7467600"/>
              <a:gd name="connsiteY698" fmla="*/ 3271395 h 6858000"/>
              <a:gd name="connsiteX699" fmla="*/ 0 w 7467600"/>
              <a:gd name="connsiteY699" fmla="*/ 3153002 h 6858000"/>
              <a:gd name="connsiteX700" fmla="*/ 2386 w 7467600"/>
              <a:gd name="connsiteY700" fmla="*/ 3149203 h 6858000"/>
              <a:gd name="connsiteX701" fmla="*/ 89753 w 7467600"/>
              <a:gd name="connsiteY701" fmla="*/ 2987702 h 6858000"/>
              <a:gd name="connsiteX702" fmla="*/ 76869 w 7467600"/>
              <a:gd name="connsiteY702" fmla="*/ 3005404 h 6858000"/>
              <a:gd name="connsiteX703" fmla="*/ 32049 w 7467600"/>
              <a:gd name="connsiteY703" fmla="*/ 3065814 h 6858000"/>
              <a:gd name="connsiteX704" fmla="*/ 0 w 7467600"/>
              <a:gd name="connsiteY704" fmla="*/ 3108744 h 6858000"/>
              <a:gd name="connsiteX705" fmla="*/ 0 w 7467600"/>
              <a:gd name="connsiteY705" fmla="*/ 3058059 h 6858000"/>
              <a:gd name="connsiteX706" fmla="*/ 7610 w 7467600"/>
              <a:gd name="connsiteY706" fmla="*/ 3047889 h 6858000"/>
              <a:gd name="connsiteX707" fmla="*/ 52419 w 7467600"/>
              <a:gd name="connsiteY707" fmla="*/ 2987479 h 6858000"/>
              <a:gd name="connsiteX708" fmla="*/ 59142 w 7467600"/>
              <a:gd name="connsiteY708" fmla="*/ 2978488 h 6858000"/>
              <a:gd name="connsiteX709" fmla="*/ 0 w 7467600"/>
              <a:gd name="connsiteY709" fmla="*/ 3015334 h 6858000"/>
              <a:gd name="connsiteX710" fmla="*/ 0 w 7467600"/>
              <a:gd name="connsiteY710" fmla="*/ 2914286 h 6858000"/>
              <a:gd name="connsiteX711" fmla="*/ 36383 w 7467600"/>
              <a:gd name="connsiteY711" fmla="*/ 2901128 h 6858000"/>
              <a:gd name="connsiteX712" fmla="*/ 156329 w 7467600"/>
              <a:gd name="connsiteY712" fmla="*/ 2840533 h 6858000"/>
              <a:gd name="connsiteX713" fmla="*/ 358355 w 7467600"/>
              <a:gd name="connsiteY713" fmla="*/ 2620471 h 6858000"/>
              <a:gd name="connsiteX714" fmla="*/ 510577 w 7467600"/>
              <a:gd name="connsiteY714" fmla="*/ 2501244 h 6858000"/>
              <a:gd name="connsiteX715" fmla="*/ 211967 w 7467600"/>
              <a:gd name="connsiteY715" fmla="*/ 2479171 h 6858000"/>
              <a:gd name="connsiteX716" fmla="*/ 0 w 7467600"/>
              <a:gd name="connsiteY716" fmla="*/ 2476398 h 6858000"/>
              <a:gd name="connsiteX717" fmla="*/ 0 w 7467600"/>
              <a:gd name="connsiteY717" fmla="*/ 2389189 h 6858000"/>
              <a:gd name="connsiteX718" fmla="*/ 103062 w 7467600"/>
              <a:gd name="connsiteY718" fmla="*/ 2389518 h 6858000"/>
              <a:gd name="connsiteX719" fmla="*/ 510734 w 7467600"/>
              <a:gd name="connsiteY719" fmla="*/ 2416201 h 6858000"/>
              <a:gd name="connsiteX720" fmla="*/ 279257 w 7467600"/>
              <a:gd name="connsiteY720" fmla="*/ 2092102 h 6858000"/>
              <a:gd name="connsiteX721" fmla="*/ 65265 w 7467600"/>
              <a:gd name="connsiteY721" fmla="*/ 2006049 h 6858000"/>
              <a:gd name="connsiteX722" fmla="*/ 0 w 7467600"/>
              <a:gd name="connsiteY722" fmla="*/ 1982532 h 6858000"/>
              <a:gd name="connsiteX723" fmla="*/ 0 w 7467600"/>
              <a:gd name="connsiteY723" fmla="*/ 1912789 h 6858000"/>
              <a:gd name="connsiteX724" fmla="*/ 97460 w 7467600"/>
              <a:gd name="connsiteY724" fmla="*/ 1953725 h 6858000"/>
              <a:gd name="connsiteX725" fmla="*/ 221272 w 7467600"/>
              <a:gd name="connsiteY725" fmla="*/ 1980766 h 6858000"/>
              <a:gd name="connsiteX726" fmla="*/ 116765 w 7467600"/>
              <a:gd name="connsiteY726" fmla="*/ 1911033 h 6858000"/>
              <a:gd name="connsiteX727" fmla="*/ 16405 w 7467600"/>
              <a:gd name="connsiteY727" fmla="*/ 1803412 h 6858000"/>
              <a:gd name="connsiteX728" fmla="*/ 0 w 7467600"/>
              <a:gd name="connsiteY728" fmla="*/ 1784777 h 6858000"/>
              <a:gd name="connsiteX729" fmla="*/ 0 w 7467600"/>
              <a:gd name="connsiteY729" fmla="*/ 1740082 h 6858000"/>
              <a:gd name="connsiteX730" fmla="*/ 39394 w 7467600"/>
              <a:gd name="connsiteY730" fmla="*/ 1784856 h 6858000"/>
              <a:gd name="connsiteX731" fmla="*/ 135813 w 7467600"/>
              <a:gd name="connsiteY731" fmla="*/ 1888838 h 6858000"/>
              <a:gd name="connsiteX732" fmla="*/ 242575 w 7467600"/>
              <a:gd name="connsiteY732" fmla="*/ 1958841 h 6858000"/>
              <a:gd name="connsiteX733" fmla="*/ 82197 w 7467600"/>
              <a:gd name="connsiteY733" fmla="*/ 1754826 h 6858000"/>
              <a:gd name="connsiteX734" fmla="*/ 0 w 7467600"/>
              <a:gd name="connsiteY734" fmla="*/ 1679650 h 6858000"/>
              <a:gd name="connsiteX735" fmla="*/ 0 w 7467600"/>
              <a:gd name="connsiteY735" fmla="*/ 1602463 h 6858000"/>
              <a:gd name="connsiteX736" fmla="*/ 84689 w 7467600"/>
              <a:gd name="connsiteY736" fmla="*/ 1677442 h 6858000"/>
              <a:gd name="connsiteX737" fmla="*/ 298437 w 7467600"/>
              <a:gd name="connsiteY737" fmla="*/ 1968019 h 6858000"/>
              <a:gd name="connsiteX738" fmla="*/ 227269 w 7467600"/>
              <a:gd name="connsiteY738" fmla="*/ 1114064 h 6858000"/>
              <a:gd name="connsiteX739" fmla="*/ 248003 w 7467600"/>
              <a:gd name="connsiteY739" fmla="*/ 1089613 h 6858000"/>
              <a:gd name="connsiteX740" fmla="*/ 427020 w 7467600"/>
              <a:gd name="connsiteY740" fmla="*/ 1619803 h 6858000"/>
              <a:gd name="connsiteX741" fmla="*/ 340345 w 7467600"/>
              <a:gd name="connsiteY741" fmla="*/ 2027739 h 6858000"/>
              <a:gd name="connsiteX742" fmla="*/ 360865 w 7467600"/>
              <a:gd name="connsiteY742" fmla="*/ 2044827 h 6858000"/>
              <a:gd name="connsiteX743" fmla="*/ 560414 w 7467600"/>
              <a:gd name="connsiteY743" fmla="*/ 2421457 h 6858000"/>
              <a:gd name="connsiteX744" fmla="*/ 1359703 w 7467600"/>
              <a:gd name="connsiteY744" fmla="*/ 2578554 h 6858000"/>
              <a:gd name="connsiteX745" fmla="*/ 1359422 w 7467600"/>
              <a:gd name="connsiteY745" fmla="*/ 2577994 h 6858000"/>
              <a:gd name="connsiteX746" fmla="*/ 828701 w 7467600"/>
              <a:gd name="connsiteY746" fmla="*/ 1839520 h 6858000"/>
              <a:gd name="connsiteX747" fmla="*/ 494427 w 7467600"/>
              <a:gd name="connsiteY747" fmla="*/ 1092333 h 6858000"/>
              <a:gd name="connsiteX748" fmla="*/ 506322 w 7467600"/>
              <a:gd name="connsiteY748" fmla="*/ 1020997 h 6858000"/>
              <a:gd name="connsiteX749" fmla="*/ 4570198 w 7467600"/>
              <a:gd name="connsiteY749" fmla="*/ 978081 h 6858000"/>
              <a:gd name="connsiteX750" fmla="*/ 4523691 w 7467600"/>
              <a:gd name="connsiteY750" fmla="*/ 1127776 h 6858000"/>
              <a:gd name="connsiteX751" fmla="*/ 4509875 w 7467600"/>
              <a:gd name="connsiteY751" fmla="*/ 1167552 h 6858000"/>
              <a:gd name="connsiteX752" fmla="*/ 4478168 w 7467600"/>
              <a:gd name="connsiteY752" fmla="*/ 1260735 h 6858000"/>
              <a:gd name="connsiteX753" fmla="*/ 4409309 w 7467600"/>
              <a:gd name="connsiteY753" fmla="*/ 1666996 h 6858000"/>
              <a:gd name="connsiteX754" fmla="*/ 4370031 w 7467600"/>
              <a:gd name="connsiteY754" fmla="*/ 1955666 h 6858000"/>
              <a:gd name="connsiteX755" fmla="*/ 4570198 w 7467600"/>
              <a:gd name="connsiteY755" fmla="*/ 978081 h 6858000"/>
              <a:gd name="connsiteX756" fmla="*/ 4557898 w 7467600"/>
              <a:gd name="connsiteY756" fmla="*/ 900011 h 6858000"/>
              <a:gd name="connsiteX757" fmla="*/ 4344840 w 7467600"/>
              <a:gd name="connsiteY757" fmla="*/ 1922038 h 6858000"/>
              <a:gd name="connsiteX758" fmla="*/ 4378710 w 7467600"/>
              <a:gd name="connsiteY758" fmla="*/ 1665516 h 6858000"/>
              <a:gd name="connsiteX759" fmla="*/ 4448798 w 7467600"/>
              <a:gd name="connsiteY759" fmla="*/ 1253024 h 6858000"/>
              <a:gd name="connsiteX760" fmla="*/ 4480315 w 7467600"/>
              <a:gd name="connsiteY760" fmla="*/ 1158454 h 6858000"/>
              <a:gd name="connsiteX761" fmla="*/ 4494133 w 7467600"/>
              <a:gd name="connsiteY761" fmla="*/ 1118676 h 6858000"/>
              <a:gd name="connsiteX762" fmla="*/ 4557898 w 7467600"/>
              <a:gd name="connsiteY762" fmla="*/ 900011 h 6858000"/>
              <a:gd name="connsiteX763" fmla="*/ 5870151 w 7467600"/>
              <a:gd name="connsiteY763" fmla="*/ 898890 h 6858000"/>
              <a:gd name="connsiteX764" fmla="*/ 5861335 w 7467600"/>
              <a:gd name="connsiteY764" fmla="*/ 899177 h 6858000"/>
              <a:gd name="connsiteX765" fmla="*/ 5843702 w 7467600"/>
              <a:gd name="connsiteY765" fmla="*/ 899748 h 6858000"/>
              <a:gd name="connsiteX766" fmla="*/ 5651107 w 7467600"/>
              <a:gd name="connsiteY766" fmla="*/ 920306 h 6858000"/>
              <a:gd name="connsiteX767" fmla="*/ 5459407 w 7467600"/>
              <a:gd name="connsiteY767" fmla="*/ 940975 h 6858000"/>
              <a:gd name="connsiteX768" fmla="*/ 5374846 w 7467600"/>
              <a:gd name="connsiteY768" fmla="*/ 941988 h 6858000"/>
              <a:gd name="connsiteX769" fmla="*/ 5256105 w 7467600"/>
              <a:gd name="connsiteY769" fmla="*/ 945632 h 6858000"/>
              <a:gd name="connsiteX770" fmla="*/ 5107071 w 7467600"/>
              <a:gd name="connsiteY770" fmla="*/ 969720 h 6858000"/>
              <a:gd name="connsiteX771" fmla="*/ 4998681 w 7467600"/>
              <a:gd name="connsiteY771" fmla="*/ 988771 h 6858000"/>
              <a:gd name="connsiteX772" fmla="*/ 5870151 w 7467600"/>
              <a:gd name="connsiteY772" fmla="*/ 898890 h 6858000"/>
              <a:gd name="connsiteX773" fmla="*/ 5504425 w 7467600"/>
              <a:gd name="connsiteY773" fmla="*/ 848067 h 6858000"/>
              <a:gd name="connsiteX774" fmla="*/ 4968849 w 7467600"/>
              <a:gd name="connsiteY774" fmla="*/ 962318 h 6858000"/>
              <a:gd name="connsiteX775" fmla="*/ 5104039 w 7467600"/>
              <a:gd name="connsiteY775" fmla="*/ 940634 h 6858000"/>
              <a:gd name="connsiteX776" fmla="*/ 5256311 w 7467600"/>
              <a:gd name="connsiteY776" fmla="*/ 916490 h 6858000"/>
              <a:gd name="connsiteX777" fmla="*/ 5377381 w 7467600"/>
              <a:gd name="connsiteY777" fmla="*/ 912671 h 6858000"/>
              <a:gd name="connsiteX778" fmla="*/ 5460148 w 7467600"/>
              <a:gd name="connsiteY778" fmla="*/ 911442 h 6858000"/>
              <a:gd name="connsiteX779" fmla="*/ 5648971 w 7467600"/>
              <a:gd name="connsiteY779" fmla="*/ 891331 h 6858000"/>
              <a:gd name="connsiteX780" fmla="*/ 5844807 w 7467600"/>
              <a:gd name="connsiteY780" fmla="*/ 870718 h 6858000"/>
              <a:gd name="connsiteX781" fmla="*/ 5862975 w 7467600"/>
              <a:gd name="connsiteY781" fmla="*/ 869756 h 6858000"/>
              <a:gd name="connsiteX782" fmla="*/ 5920887 w 7467600"/>
              <a:gd name="connsiteY782" fmla="*/ 865929 h 6858000"/>
              <a:gd name="connsiteX783" fmla="*/ 5504425 w 7467600"/>
              <a:gd name="connsiteY783" fmla="*/ 848067 h 6858000"/>
              <a:gd name="connsiteX784" fmla="*/ 3607114 w 7467600"/>
              <a:gd name="connsiteY784" fmla="*/ 467441 h 6858000"/>
              <a:gd name="connsiteX785" fmla="*/ 3296242 w 7467600"/>
              <a:gd name="connsiteY785" fmla="*/ 807991 h 6858000"/>
              <a:gd name="connsiteX786" fmla="*/ 3174674 w 7467600"/>
              <a:gd name="connsiteY786" fmla="*/ 919759 h 6858000"/>
              <a:gd name="connsiteX787" fmla="*/ 3042978 w 7467600"/>
              <a:gd name="connsiteY787" fmla="*/ 1054894 h 6858000"/>
              <a:gd name="connsiteX788" fmla="*/ 2968914 w 7467600"/>
              <a:gd name="connsiteY788" fmla="*/ 1133756 h 6858000"/>
              <a:gd name="connsiteX789" fmla="*/ 3103823 w 7467600"/>
              <a:gd name="connsiteY789" fmla="*/ 1026814 h 6858000"/>
              <a:gd name="connsiteX790" fmla="*/ 3607114 w 7467600"/>
              <a:gd name="connsiteY790" fmla="*/ 467441 h 6858000"/>
              <a:gd name="connsiteX791" fmla="*/ 3744487 w 7467600"/>
              <a:gd name="connsiteY791" fmla="*/ 383136 h 6858000"/>
              <a:gd name="connsiteX792" fmla="*/ 3970213 w 7467600"/>
              <a:gd name="connsiteY792" fmla="*/ 995559 h 6858000"/>
              <a:gd name="connsiteX793" fmla="*/ 3744487 w 7467600"/>
              <a:gd name="connsiteY793" fmla="*/ 383136 h 6858000"/>
              <a:gd name="connsiteX794" fmla="*/ 3624562 w 7467600"/>
              <a:gd name="connsiteY794" fmla="*/ 367041 h 6858000"/>
              <a:gd name="connsiteX795" fmla="*/ 3489712 w 7467600"/>
              <a:gd name="connsiteY795" fmla="*/ 485386 h 6858000"/>
              <a:gd name="connsiteX796" fmla="*/ 3182994 w 7467600"/>
              <a:gd name="connsiteY796" fmla="*/ 828265 h 6858000"/>
              <a:gd name="connsiteX797" fmla="*/ 2892114 w 7467600"/>
              <a:gd name="connsiteY797" fmla="*/ 1172635 h 6858000"/>
              <a:gd name="connsiteX798" fmla="*/ 3021459 w 7467600"/>
              <a:gd name="connsiteY798" fmla="*/ 1035385 h 6858000"/>
              <a:gd name="connsiteX799" fmla="*/ 3153873 w 7467600"/>
              <a:gd name="connsiteY799" fmla="*/ 898971 h 6858000"/>
              <a:gd name="connsiteX800" fmla="*/ 3276511 w 7467600"/>
              <a:gd name="connsiteY800" fmla="*/ 786423 h 6858000"/>
              <a:gd name="connsiteX801" fmla="*/ 3584154 w 7467600"/>
              <a:gd name="connsiteY801" fmla="*/ 448218 h 6858000"/>
              <a:gd name="connsiteX802" fmla="*/ 3624562 w 7467600"/>
              <a:gd name="connsiteY802" fmla="*/ 367041 h 6858000"/>
              <a:gd name="connsiteX803" fmla="*/ 3766672 w 7467600"/>
              <a:gd name="connsiteY803" fmla="*/ 359429 h 6858000"/>
              <a:gd name="connsiteX804" fmla="*/ 3996338 w 7467600"/>
              <a:gd name="connsiteY804" fmla="*/ 968237 h 6858000"/>
              <a:gd name="connsiteX805" fmla="*/ 3766672 w 7467600"/>
              <a:gd name="connsiteY805" fmla="*/ 359429 h 6858000"/>
              <a:gd name="connsiteX806" fmla="*/ 5805386 w 7467600"/>
              <a:gd name="connsiteY806" fmla="*/ 239240 h 6858000"/>
              <a:gd name="connsiteX807" fmla="*/ 5736947 w 7467600"/>
              <a:gd name="connsiteY807" fmla="*/ 261367 h 6858000"/>
              <a:gd name="connsiteX808" fmla="*/ 5427012 w 7467600"/>
              <a:gd name="connsiteY808" fmla="*/ 311272 h 6858000"/>
              <a:gd name="connsiteX809" fmla="*/ 5147818 w 7467600"/>
              <a:gd name="connsiteY809" fmla="*/ 322112 h 6858000"/>
              <a:gd name="connsiteX810" fmla="*/ 5060854 w 7467600"/>
              <a:gd name="connsiteY810" fmla="*/ 311882 h 6858000"/>
              <a:gd name="connsiteX811" fmla="*/ 4945989 w 7467600"/>
              <a:gd name="connsiteY811" fmla="*/ 300516 h 6858000"/>
              <a:gd name="connsiteX812" fmla="*/ 5410479 w 7467600"/>
              <a:gd name="connsiteY812" fmla="*/ 348434 h 6858000"/>
              <a:gd name="connsiteX813" fmla="*/ 5805386 w 7467600"/>
              <a:gd name="connsiteY813" fmla="*/ 239240 h 6858000"/>
              <a:gd name="connsiteX814" fmla="*/ 5905192 w 7467600"/>
              <a:gd name="connsiteY814" fmla="*/ 163079 h 6858000"/>
              <a:gd name="connsiteX815" fmla="*/ 5865655 w 7467600"/>
              <a:gd name="connsiteY815" fmla="*/ 171901 h 6858000"/>
              <a:gd name="connsiteX816" fmla="*/ 5259740 w 7467600"/>
              <a:gd name="connsiteY816" fmla="*/ 257013 h 6858000"/>
              <a:gd name="connsiteX817" fmla="*/ 5208466 w 7467600"/>
              <a:gd name="connsiteY817" fmla="*/ 257550 h 6858000"/>
              <a:gd name="connsiteX818" fmla="*/ 4980204 w 7467600"/>
              <a:gd name="connsiteY818" fmla="*/ 271903 h 6858000"/>
              <a:gd name="connsiteX819" fmla="*/ 5068068 w 7467600"/>
              <a:gd name="connsiteY819" fmla="*/ 282244 h 6858000"/>
              <a:gd name="connsiteX820" fmla="*/ 5153231 w 7467600"/>
              <a:gd name="connsiteY820" fmla="*/ 292240 h 6858000"/>
              <a:gd name="connsiteX821" fmla="*/ 5426491 w 7467600"/>
              <a:gd name="connsiteY821" fmla="*/ 281128 h 6858000"/>
              <a:gd name="connsiteX822" fmla="*/ 5731212 w 7467600"/>
              <a:gd name="connsiteY822" fmla="*/ 231951 h 6858000"/>
              <a:gd name="connsiteX823" fmla="*/ 5905192 w 7467600"/>
              <a:gd name="connsiteY823" fmla="*/ 163079 h 6858000"/>
              <a:gd name="connsiteX824" fmla="*/ 5944437 w 7467600"/>
              <a:gd name="connsiteY824" fmla="*/ 113829 h 6858000"/>
              <a:gd name="connsiteX825" fmla="*/ 5825032 w 7467600"/>
              <a:gd name="connsiteY825" fmla="*/ 146405 h 6858000"/>
              <a:gd name="connsiteX826" fmla="*/ 4955599 w 7467600"/>
              <a:gd name="connsiteY826" fmla="*/ 247008 h 6858000"/>
              <a:gd name="connsiteX827" fmla="*/ 5210104 w 7467600"/>
              <a:gd name="connsiteY827" fmla="*/ 228123 h 6858000"/>
              <a:gd name="connsiteX828" fmla="*/ 5261015 w 7467600"/>
              <a:gd name="connsiteY828" fmla="*/ 227087 h 6858000"/>
              <a:gd name="connsiteX829" fmla="*/ 5861181 w 7467600"/>
              <a:gd name="connsiteY829" fmla="*/ 143093 h 6858000"/>
              <a:gd name="connsiteX830" fmla="*/ 5961252 w 7467600"/>
              <a:gd name="connsiteY830" fmla="*/ 114820 h 6858000"/>
              <a:gd name="connsiteX831" fmla="*/ 5944437 w 7467600"/>
              <a:gd name="connsiteY831" fmla="*/ 113829 h 6858000"/>
              <a:gd name="connsiteX832" fmla="*/ 3882765 w 7467600"/>
              <a:gd name="connsiteY832" fmla="*/ 0 h 6858000"/>
              <a:gd name="connsiteX833" fmla="*/ 3995099 w 7467600"/>
              <a:gd name="connsiteY833" fmla="*/ 0 h 6858000"/>
              <a:gd name="connsiteX834" fmla="*/ 4163818 w 7467600"/>
              <a:gd name="connsiteY834" fmla="*/ 234104 h 6858000"/>
              <a:gd name="connsiteX835" fmla="*/ 4172099 w 7467600"/>
              <a:gd name="connsiteY835" fmla="*/ 234207 h 6858000"/>
              <a:gd name="connsiteX836" fmla="*/ 4784282 w 7467600"/>
              <a:gd name="connsiteY836" fmla="*/ 276561 h 6858000"/>
              <a:gd name="connsiteX837" fmla="*/ 4801687 w 7467600"/>
              <a:gd name="connsiteY837" fmla="*/ 267764 h 6858000"/>
              <a:gd name="connsiteX838" fmla="*/ 6082788 w 7467600"/>
              <a:gd name="connsiteY838" fmla="*/ 64119 h 6858000"/>
              <a:gd name="connsiteX839" fmla="*/ 6099442 w 7467600"/>
              <a:gd name="connsiteY839" fmla="*/ 82568 h 6858000"/>
              <a:gd name="connsiteX840" fmla="*/ 4804137 w 7467600"/>
              <a:gd name="connsiteY840" fmla="*/ 320931 h 6858000"/>
              <a:gd name="connsiteX841" fmla="*/ 4227047 w 7467600"/>
              <a:gd name="connsiteY841" fmla="*/ 313415 h 6858000"/>
              <a:gd name="connsiteX842" fmla="*/ 4346041 w 7467600"/>
              <a:gd name="connsiteY842" fmla="*/ 456086 h 6858000"/>
              <a:gd name="connsiteX843" fmla="*/ 4870967 w 7467600"/>
              <a:gd name="connsiteY843" fmla="*/ 963061 h 6858000"/>
              <a:gd name="connsiteX844" fmla="*/ 4889647 w 7467600"/>
              <a:gd name="connsiteY844" fmla="*/ 957147 h 6858000"/>
              <a:gd name="connsiteX845" fmla="*/ 5422504 w 7467600"/>
              <a:gd name="connsiteY845" fmla="*/ 805191 h 6858000"/>
              <a:gd name="connsiteX846" fmla="*/ 6087656 w 7467600"/>
              <a:gd name="connsiteY846" fmla="*/ 826703 h 6858000"/>
              <a:gd name="connsiteX847" fmla="*/ 6058717 w 7467600"/>
              <a:gd name="connsiteY847" fmla="*/ 865992 h 6858000"/>
              <a:gd name="connsiteX848" fmla="*/ 4974153 w 7467600"/>
              <a:gd name="connsiteY848" fmla="*/ 1045456 h 6858000"/>
              <a:gd name="connsiteX849" fmla="*/ 5627835 w 7467600"/>
              <a:gd name="connsiteY849" fmla="*/ 1472077 h 6858000"/>
              <a:gd name="connsiteX850" fmla="*/ 5629817 w 7467600"/>
              <a:gd name="connsiteY850" fmla="*/ 1471412 h 6858000"/>
              <a:gd name="connsiteX851" fmla="*/ 5634124 w 7467600"/>
              <a:gd name="connsiteY851" fmla="*/ 1470572 h 6858000"/>
              <a:gd name="connsiteX852" fmla="*/ 5755832 w 7467600"/>
              <a:gd name="connsiteY852" fmla="*/ 1383886 h 6858000"/>
              <a:gd name="connsiteX853" fmla="*/ 6014186 w 7467600"/>
              <a:gd name="connsiteY853" fmla="*/ 1279799 h 6858000"/>
              <a:gd name="connsiteX854" fmla="*/ 6901619 w 7467600"/>
              <a:gd name="connsiteY854" fmla="*/ 1047874 h 6858000"/>
              <a:gd name="connsiteX855" fmla="*/ 6931566 w 7467600"/>
              <a:gd name="connsiteY855" fmla="*/ 1062034 h 6858000"/>
              <a:gd name="connsiteX856" fmla="*/ 5790982 w 7467600"/>
              <a:gd name="connsiteY856" fmla="*/ 1561380 h 6858000"/>
              <a:gd name="connsiteX857" fmla="*/ 6188971 w 7467600"/>
              <a:gd name="connsiteY857" fmla="*/ 1755168 h 6858000"/>
              <a:gd name="connsiteX858" fmla="*/ 6202446 w 7467600"/>
              <a:gd name="connsiteY858" fmla="*/ 1752268 h 6858000"/>
              <a:gd name="connsiteX859" fmla="*/ 7179560 w 7467600"/>
              <a:gd name="connsiteY859" fmla="*/ 1467551 h 6858000"/>
              <a:gd name="connsiteX860" fmla="*/ 7158730 w 7467600"/>
              <a:gd name="connsiteY860" fmla="*/ 1507835 h 6858000"/>
              <a:gd name="connsiteX861" fmla="*/ 6326959 w 7467600"/>
              <a:gd name="connsiteY861" fmla="*/ 1817686 h 6858000"/>
              <a:gd name="connsiteX862" fmla="*/ 6537433 w 7467600"/>
              <a:gd name="connsiteY862" fmla="*/ 1907790 h 6858000"/>
              <a:gd name="connsiteX863" fmla="*/ 6550221 w 7467600"/>
              <a:gd name="connsiteY863" fmla="*/ 1910729 h 6858000"/>
              <a:gd name="connsiteX864" fmla="*/ 6964438 w 7467600"/>
              <a:gd name="connsiteY864" fmla="*/ 2209505 h 6858000"/>
              <a:gd name="connsiteX865" fmla="*/ 7367862 w 7467600"/>
              <a:gd name="connsiteY865" fmla="*/ 2806833 h 6858000"/>
              <a:gd name="connsiteX866" fmla="*/ 7364329 w 7467600"/>
              <a:gd name="connsiteY866" fmla="*/ 2826907 h 6858000"/>
              <a:gd name="connsiteX867" fmla="*/ 7290545 w 7467600"/>
              <a:gd name="connsiteY867" fmla="*/ 2850663 h 6858000"/>
              <a:gd name="connsiteX868" fmla="*/ 6472036 w 7467600"/>
              <a:gd name="connsiteY868" fmla="*/ 1959003 h 6858000"/>
              <a:gd name="connsiteX869" fmla="*/ 5792897 w 7467600"/>
              <a:gd name="connsiteY869" fmla="*/ 1647747 h 6858000"/>
              <a:gd name="connsiteX870" fmla="*/ 5842751 w 7467600"/>
              <a:gd name="connsiteY870" fmla="*/ 1816112 h 6858000"/>
              <a:gd name="connsiteX871" fmla="*/ 5847424 w 7467600"/>
              <a:gd name="connsiteY871" fmla="*/ 1815776 h 6858000"/>
              <a:gd name="connsiteX872" fmla="*/ 6399821 w 7467600"/>
              <a:gd name="connsiteY872" fmla="*/ 2344799 h 6858000"/>
              <a:gd name="connsiteX873" fmla="*/ 6323232 w 7467600"/>
              <a:gd name="connsiteY873" fmla="*/ 2389634 h 6858000"/>
              <a:gd name="connsiteX874" fmla="*/ 5942958 w 7467600"/>
              <a:gd name="connsiteY874" fmla="*/ 2077708 h 6858000"/>
              <a:gd name="connsiteX875" fmla="*/ 5921559 w 7467600"/>
              <a:gd name="connsiteY875" fmla="*/ 2378596 h 6858000"/>
              <a:gd name="connsiteX876" fmla="*/ 5817651 w 7467600"/>
              <a:gd name="connsiteY876" fmla="*/ 3023919 h 6858000"/>
              <a:gd name="connsiteX877" fmla="*/ 5729634 w 7467600"/>
              <a:gd name="connsiteY877" fmla="*/ 3051849 h 6858000"/>
              <a:gd name="connsiteX878" fmla="*/ 5611018 w 7467600"/>
              <a:gd name="connsiteY878" fmla="*/ 2316769 h 6858000"/>
              <a:gd name="connsiteX879" fmla="*/ 5687608 w 7467600"/>
              <a:gd name="connsiteY879" fmla="*/ 2039972 h 6858000"/>
              <a:gd name="connsiteX880" fmla="*/ 5657554 w 7467600"/>
              <a:gd name="connsiteY880" fmla="*/ 1576445 h 6858000"/>
              <a:gd name="connsiteX881" fmla="*/ 5150475 w 7467600"/>
              <a:gd name="connsiteY881" fmla="*/ 1274012 h 6858000"/>
              <a:gd name="connsiteX882" fmla="*/ 5349142 w 7467600"/>
              <a:gd name="connsiteY882" fmla="*/ 2204405 h 6858000"/>
              <a:gd name="connsiteX883" fmla="*/ 5262214 w 7467600"/>
              <a:gd name="connsiteY883" fmla="*/ 2233836 h 6858000"/>
              <a:gd name="connsiteX884" fmla="*/ 4981539 w 7467600"/>
              <a:gd name="connsiteY884" fmla="*/ 1542201 h 6858000"/>
              <a:gd name="connsiteX885" fmla="*/ 4958461 w 7467600"/>
              <a:gd name="connsiteY885" fmla="*/ 1136957 h 6858000"/>
              <a:gd name="connsiteX886" fmla="*/ 4655015 w 7467600"/>
              <a:gd name="connsiteY886" fmla="*/ 891426 h 6858000"/>
              <a:gd name="connsiteX887" fmla="*/ 4348002 w 7467600"/>
              <a:gd name="connsiteY887" fmla="*/ 2205895 h 6858000"/>
              <a:gd name="connsiteX888" fmla="*/ 4262250 w 7467600"/>
              <a:gd name="connsiteY888" fmla="*/ 2219972 h 6858000"/>
              <a:gd name="connsiteX889" fmla="*/ 4550611 w 7467600"/>
              <a:gd name="connsiteY889" fmla="*/ 817540 h 6858000"/>
              <a:gd name="connsiteX890" fmla="*/ 4564418 w 7467600"/>
              <a:gd name="connsiteY890" fmla="*/ 808293 h 6858000"/>
              <a:gd name="connsiteX891" fmla="*/ 4266388 w 7467600"/>
              <a:gd name="connsiteY891" fmla="*/ 500083 h 6858000"/>
              <a:gd name="connsiteX892" fmla="*/ 4032842 w 7467600"/>
              <a:gd name="connsiteY892" fmla="*/ 211809 h 6858000"/>
              <a:gd name="connsiteX893" fmla="*/ 3882765 w 7467600"/>
              <a:gd name="connsiteY893" fmla="*/ 0 h 6858000"/>
              <a:gd name="connsiteX894" fmla="*/ 3721337 w 7467600"/>
              <a:gd name="connsiteY894" fmla="*/ 0 h 6858000"/>
              <a:gd name="connsiteX895" fmla="*/ 3797544 w 7467600"/>
              <a:gd name="connsiteY895" fmla="*/ 0 h 6858000"/>
              <a:gd name="connsiteX896" fmla="*/ 3775734 w 7467600"/>
              <a:gd name="connsiteY896" fmla="*/ 95131 h 6858000"/>
              <a:gd name="connsiteX897" fmla="*/ 3724807 w 7467600"/>
              <a:gd name="connsiteY897" fmla="*/ 272257 h 6858000"/>
              <a:gd name="connsiteX898" fmla="*/ 3726844 w 7467600"/>
              <a:gd name="connsiteY898" fmla="*/ 282988 h 6858000"/>
              <a:gd name="connsiteX899" fmla="*/ 3742664 w 7467600"/>
              <a:gd name="connsiteY899" fmla="*/ 279918 h 6858000"/>
              <a:gd name="connsiteX900" fmla="*/ 4103910 w 7467600"/>
              <a:gd name="connsiteY900" fmla="*/ 1161917 h 6858000"/>
              <a:gd name="connsiteX901" fmla="*/ 4020269 w 7467600"/>
              <a:gd name="connsiteY901" fmla="*/ 1200406 h 6858000"/>
              <a:gd name="connsiteX902" fmla="*/ 3674882 w 7467600"/>
              <a:gd name="connsiteY902" fmla="*/ 488524 h 6858000"/>
              <a:gd name="connsiteX903" fmla="*/ 3132682 w 7467600"/>
              <a:gd name="connsiteY903" fmla="*/ 1072284 h 6858000"/>
              <a:gd name="connsiteX904" fmla="*/ 2716346 w 7467600"/>
              <a:gd name="connsiteY904" fmla="*/ 1276376 h 6858000"/>
              <a:gd name="connsiteX905" fmla="*/ 2716772 w 7467600"/>
              <a:gd name="connsiteY905" fmla="*/ 1255462 h 6858000"/>
              <a:gd name="connsiteX906" fmla="*/ 3471096 w 7467600"/>
              <a:gd name="connsiteY906" fmla="*/ 437072 h 6858000"/>
              <a:gd name="connsiteX907" fmla="*/ 3639057 w 7467600"/>
              <a:gd name="connsiteY907" fmla="*/ 286334 h 6858000"/>
              <a:gd name="connsiteX908" fmla="*/ 3640309 w 7467600"/>
              <a:gd name="connsiteY908" fmla="*/ 284664 h 6858000"/>
              <a:gd name="connsiteX909" fmla="*/ 3646022 w 7467600"/>
              <a:gd name="connsiteY909" fmla="*/ 276711 h 6858000"/>
              <a:gd name="connsiteX910" fmla="*/ 3707943 w 7467600"/>
              <a:gd name="connsiteY910" fmla="*/ 65958 h 6858000"/>
              <a:gd name="connsiteX911" fmla="*/ 3721337 w 7467600"/>
              <a:gd name="connsiteY911" fmla="*/ 0 h 6858000"/>
              <a:gd name="connsiteX912" fmla="*/ 2867960 w 7467600"/>
              <a:gd name="connsiteY912" fmla="*/ 0 h 6858000"/>
              <a:gd name="connsiteX913" fmla="*/ 2926351 w 7467600"/>
              <a:gd name="connsiteY913" fmla="*/ 0 h 6858000"/>
              <a:gd name="connsiteX914" fmla="*/ 2902823 w 7467600"/>
              <a:gd name="connsiteY914" fmla="*/ 262929 h 6858000"/>
              <a:gd name="connsiteX915" fmla="*/ 2940663 w 7467600"/>
              <a:gd name="connsiteY915" fmla="*/ 140884 h 6858000"/>
              <a:gd name="connsiteX916" fmla="*/ 2947039 w 7467600"/>
              <a:gd name="connsiteY916" fmla="*/ 122524 h 6858000"/>
              <a:gd name="connsiteX917" fmla="*/ 2984316 w 7467600"/>
              <a:gd name="connsiteY917" fmla="*/ 0 h 6858000"/>
              <a:gd name="connsiteX918" fmla="*/ 3016114 w 7467600"/>
              <a:gd name="connsiteY918" fmla="*/ 0 h 6858000"/>
              <a:gd name="connsiteX919" fmla="*/ 2979949 w 7467600"/>
              <a:gd name="connsiteY919" fmla="*/ 119274 h 6858000"/>
              <a:gd name="connsiteX920" fmla="*/ 3023879 w 7467600"/>
              <a:gd name="connsiteY920" fmla="*/ 0 h 6858000"/>
              <a:gd name="connsiteX921" fmla="*/ 3105400 w 7467600"/>
              <a:gd name="connsiteY921" fmla="*/ 0 h 6858000"/>
              <a:gd name="connsiteX922" fmla="*/ 3094669 w 7467600"/>
              <a:gd name="connsiteY922" fmla="*/ 30308 h 6858000"/>
              <a:gd name="connsiteX923" fmla="*/ 2901945 w 7467600"/>
              <a:gd name="connsiteY923" fmla="*/ 466538 h 6858000"/>
              <a:gd name="connsiteX924" fmla="*/ 2815209 w 7467600"/>
              <a:gd name="connsiteY924" fmla="*/ 497361 h 6858000"/>
              <a:gd name="connsiteX925" fmla="*/ 2844845 w 7467600"/>
              <a:gd name="connsiteY925" fmla="*/ 127638 h 6858000"/>
              <a:gd name="connsiteX926" fmla="*/ 2867960 w 7467600"/>
              <a:gd name="connsiteY926" fmla="*/ 0 h 6858000"/>
              <a:gd name="connsiteX927" fmla="*/ 1057230 w 7467600"/>
              <a:gd name="connsiteY927" fmla="*/ 0 h 6858000"/>
              <a:gd name="connsiteX928" fmla="*/ 1111003 w 7467600"/>
              <a:gd name="connsiteY928" fmla="*/ 0 h 6858000"/>
              <a:gd name="connsiteX929" fmla="*/ 1125553 w 7467600"/>
              <a:gd name="connsiteY929" fmla="*/ 52588 h 6858000"/>
              <a:gd name="connsiteX930" fmla="*/ 1304276 w 7467600"/>
              <a:gd name="connsiteY930" fmla="*/ 476275 h 6858000"/>
              <a:gd name="connsiteX931" fmla="*/ 1492066 w 7467600"/>
              <a:gd name="connsiteY931" fmla="*/ 886333 h 6858000"/>
              <a:gd name="connsiteX932" fmla="*/ 1423698 w 7467600"/>
              <a:gd name="connsiteY932" fmla="*/ 710817 h 6858000"/>
              <a:gd name="connsiteX933" fmla="*/ 1357609 w 7467600"/>
              <a:gd name="connsiteY933" fmla="*/ 532892 h 6858000"/>
              <a:gd name="connsiteX934" fmla="*/ 1309550 w 7467600"/>
              <a:gd name="connsiteY934" fmla="*/ 374031 h 6858000"/>
              <a:gd name="connsiteX935" fmla="*/ 1193673 w 7467600"/>
              <a:gd name="connsiteY935" fmla="*/ 49533 h 6858000"/>
              <a:gd name="connsiteX936" fmla="*/ 1164391 w 7467600"/>
              <a:gd name="connsiteY936" fmla="*/ 0 h 6858000"/>
              <a:gd name="connsiteX937" fmla="*/ 1200666 w 7467600"/>
              <a:gd name="connsiteY937" fmla="*/ 0 h 6858000"/>
              <a:gd name="connsiteX938" fmla="*/ 1223408 w 7467600"/>
              <a:gd name="connsiteY938" fmla="*/ 38996 h 6858000"/>
              <a:gd name="connsiteX939" fmla="*/ 1339635 w 7467600"/>
              <a:gd name="connsiteY939" fmla="*/ 365517 h 6858000"/>
              <a:gd name="connsiteX940" fmla="*/ 1387469 w 7467600"/>
              <a:gd name="connsiteY940" fmla="*/ 523079 h 6858000"/>
              <a:gd name="connsiteX941" fmla="*/ 1452685 w 7467600"/>
              <a:gd name="connsiteY941" fmla="*/ 699806 h 6858000"/>
              <a:gd name="connsiteX942" fmla="*/ 1492092 w 7467600"/>
              <a:gd name="connsiteY942" fmla="*/ 800424 h 6858000"/>
              <a:gd name="connsiteX943" fmla="*/ 1455302 w 7467600"/>
              <a:gd name="connsiteY943" fmla="*/ 632913 h 6858000"/>
              <a:gd name="connsiteX944" fmla="*/ 1222336 w 7467600"/>
              <a:gd name="connsiteY944" fmla="*/ 9480 h 6858000"/>
              <a:gd name="connsiteX945" fmla="*/ 1214634 w 7467600"/>
              <a:gd name="connsiteY945" fmla="*/ 0 h 6858000"/>
              <a:gd name="connsiteX946" fmla="*/ 1289827 w 7467600"/>
              <a:gd name="connsiteY946" fmla="*/ 0 h 6858000"/>
              <a:gd name="connsiteX947" fmla="*/ 1321076 w 7467600"/>
              <a:gd name="connsiteY947" fmla="*/ 59722 h 6858000"/>
              <a:gd name="connsiteX948" fmla="*/ 1512579 w 7467600"/>
              <a:gd name="connsiteY948" fmla="*/ 626441 h 6858000"/>
              <a:gd name="connsiteX949" fmla="*/ 1506076 w 7467600"/>
              <a:gd name="connsiteY949" fmla="*/ 1089289 h 6858000"/>
              <a:gd name="connsiteX950" fmla="*/ 1486346 w 7467600"/>
              <a:gd name="connsiteY950" fmla="*/ 1079919 h 6858000"/>
              <a:gd name="connsiteX951" fmla="*/ 1070511 w 7467600"/>
              <a:gd name="connsiteY951" fmla="*/ 48609 h 6858000"/>
              <a:gd name="connsiteX952" fmla="*/ 1057230 w 7467600"/>
              <a:gd name="connsiteY952" fmla="*/ 0 h 6858000"/>
              <a:gd name="connsiteX953" fmla="*/ 43151 w 7467600"/>
              <a:gd name="connsiteY953" fmla="*/ 0 h 6858000"/>
              <a:gd name="connsiteX954" fmla="*/ 95283 w 7467600"/>
              <a:gd name="connsiteY954" fmla="*/ 0 h 6858000"/>
              <a:gd name="connsiteX955" fmla="*/ 300708 w 7467600"/>
              <a:gd name="connsiteY955" fmla="*/ 154571 h 6858000"/>
              <a:gd name="connsiteX956" fmla="*/ 530414 w 7467600"/>
              <a:gd name="connsiteY956" fmla="*/ 354673 h 6858000"/>
              <a:gd name="connsiteX957" fmla="*/ 333785 w 7467600"/>
              <a:gd name="connsiteY957" fmla="*/ 161564 h 6858000"/>
              <a:gd name="connsiteX958" fmla="*/ 147005 w 7467600"/>
              <a:gd name="connsiteY958" fmla="*/ 0 h 6858000"/>
              <a:gd name="connsiteX959" fmla="*/ 272509 w 7467600"/>
              <a:gd name="connsiteY959" fmla="*/ 0 h 6858000"/>
              <a:gd name="connsiteX960" fmla="*/ 326276 w 7467600"/>
              <a:gd name="connsiteY960" fmla="*/ 45847 h 6858000"/>
              <a:gd name="connsiteX961" fmla="*/ 823759 w 7467600"/>
              <a:gd name="connsiteY961" fmla="*/ 574145 h 6858000"/>
              <a:gd name="connsiteX962" fmla="*/ 811254 w 7467600"/>
              <a:gd name="connsiteY962" fmla="*/ 665546 h 6858000"/>
              <a:gd name="connsiteX963" fmla="*/ 154042 w 7467600"/>
              <a:gd name="connsiteY963" fmla="*/ 261522 h 6858000"/>
              <a:gd name="connsiteX964" fmla="*/ 13550 w 7467600"/>
              <a:gd name="connsiteY964" fmla="*/ 158423 h 6858000"/>
              <a:gd name="connsiteX965" fmla="*/ 0 w 7467600"/>
              <a:gd name="connsiteY965" fmla="*/ 146618 h 6858000"/>
              <a:gd name="connsiteX966" fmla="*/ 0 w 7467600"/>
              <a:gd name="connsiteY966" fmla="*/ 59161 h 6858000"/>
              <a:gd name="connsiteX967" fmla="*/ 45427 w 7467600"/>
              <a:gd name="connsiteY967" fmla="*/ 101078 h 6858000"/>
              <a:gd name="connsiteX968" fmla="*/ 630103 w 7467600"/>
              <a:gd name="connsiteY968" fmla="*/ 485885 h 6858000"/>
              <a:gd name="connsiteX969" fmla="*/ 532040 w 7467600"/>
              <a:gd name="connsiteY969" fmla="*/ 399359 h 6858000"/>
              <a:gd name="connsiteX970" fmla="*/ 517618 w 7467600"/>
              <a:gd name="connsiteY970" fmla="*/ 385726 h 6858000"/>
              <a:gd name="connsiteX971" fmla="*/ 285074 w 7467600"/>
              <a:gd name="connsiteY971" fmla="*/ 182755 h 6858000"/>
              <a:gd name="connsiteX972" fmla="*/ 43151 w 7467600"/>
              <a:gd name="connsiteY97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015907 w 7467600"/>
              <a:gd name="connsiteY78" fmla="*/ 5541548 h 6858000"/>
              <a:gd name="connsiteX79" fmla="*/ 7259646 w 7467600"/>
              <a:gd name="connsiteY79" fmla="*/ 5765985 h 6858000"/>
              <a:gd name="connsiteX80" fmla="*/ 7467600 w 7467600"/>
              <a:gd name="connsiteY80" fmla="*/ 6012219 h 6858000"/>
              <a:gd name="connsiteX81" fmla="*/ 7105827 w 7467600"/>
              <a:gd name="connsiteY81" fmla="*/ 5718700 h 6858000"/>
              <a:gd name="connsiteX82" fmla="*/ 7356878 w 7467600"/>
              <a:gd name="connsiteY82" fmla="*/ 5981332 h 6858000"/>
              <a:gd name="connsiteX83" fmla="*/ 7467600 w 7467600"/>
              <a:gd name="connsiteY83" fmla="*/ 6117703 h 6858000"/>
              <a:gd name="connsiteX84" fmla="*/ 7467600 w 7467600"/>
              <a:gd name="connsiteY84" fmla="*/ 6163634 h 6858000"/>
              <a:gd name="connsiteX85" fmla="*/ 7403637 w 7467600"/>
              <a:gd name="connsiteY85" fmla="*/ 6083957 h 6858000"/>
              <a:gd name="connsiteX86" fmla="*/ 7254615 w 7467600"/>
              <a:gd name="connsiteY86" fmla="*/ 5911918 h 6858000"/>
              <a:gd name="connsiteX87" fmla="*/ 7312589 w 7467600"/>
              <a:gd name="connsiteY87" fmla="*/ 5982309 h 6858000"/>
              <a:gd name="connsiteX88" fmla="*/ 7448321 w 7467600"/>
              <a:gd name="connsiteY88" fmla="*/ 6190991 h 6858000"/>
              <a:gd name="connsiteX89" fmla="*/ 7467600 w 7467600"/>
              <a:gd name="connsiteY89" fmla="*/ 6221686 h 6858000"/>
              <a:gd name="connsiteX90" fmla="*/ 7467600 w 7467600"/>
              <a:gd name="connsiteY90" fmla="*/ 6334256 h 6858000"/>
              <a:gd name="connsiteX91" fmla="*/ 7454976 w 7467600"/>
              <a:gd name="connsiteY91" fmla="*/ 6318297 h 6858000"/>
              <a:gd name="connsiteX92" fmla="*/ 7042773 w 7467600"/>
              <a:gd name="connsiteY92" fmla="*/ 5734011 h 6858000"/>
              <a:gd name="connsiteX93" fmla="*/ 1456157 w 7467600"/>
              <a:gd name="connsiteY93" fmla="*/ 5371404 h 6858000"/>
              <a:gd name="connsiteX94" fmla="*/ 1244432 w 7467600"/>
              <a:gd name="connsiteY94" fmla="*/ 5385601 h 6858000"/>
              <a:gd name="connsiteX95" fmla="*/ 973990 w 7467600"/>
              <a:gd name="connsiteY95" fmla="*/ 5424940 h 6858000"/>
              <a:gd name="connsiteX96" fmla="*/ 1103809 w 7467600"/>
              <a:gd name="connsiteY96" fmla="*/ 5433720 h 6858000"/>
              <a:gd name="connsiteX97" fmla="*/ 1123454 w 7467600"/>
              <a:gd name="connsiteY97" fmla="*/ 5435727 h 6858000"/>
              <a:gd name="connsiteX98" fmla="*/ 1737017 w 7467600"/>
              <a:gd name="connsiteY98" fmla="*/ 5452183 h 6858000"/>
              <a:gd name="connsiteX99" fmla="*/ 1824397 w 7467600"/>
              <a:gd name="connsiteY99" fmla="*/ 5447757 h 6858000"/>
              <a:gd name="connsiteX100" fmla="*/ 2070059 w 7467600"/>
              <a:gd name="connsiteY100" fmla="*/ 5441660 h 6858000"/>
              <a:gd name="connsiteX101" fmla="*/ 1456157 w 7467600"/>
              <a:gd name="connsiteY101" fmla="*/ 5371404 h 6858000"/>
              <a:gd name="connsiteX102" fmla="*/ 4988186 w 7467600"/>
              <a:gd name="connsiteY102" fmla="*/ 5216467 h 6858000"/>
              <a:gd name="connsiteX103" fmla="*/ 4777334 w 7467600"/>
              <a:gd name="connsiteY103" fmla="*/ 5406072 h 6858000"/>
              <a:gd name="connsiteX104" fmla="*/ 4718341 w 7467600"/>
              <a:gd name="connsiteY104" fmla="*/ 5468043 h 6858000"/>
              <a:gd name="connsiteX105" fmla="*/ 4604655 w 7467600"/>
              <a:gd name="connsiteY105" fmla="*/ 5583434 h 6858000"/>
              <a:gd name="connsiteX106" fmla="*/ 4565074 w 7467600"/>
              <a:gd name="connsiteY106" fmla="*/ 5618550 h 6858000"/>
              <a:gd name="connsiteX107" fmla="*/ 4988186 w 7467600"/>
              <a:gd name="connsiteY107" fmla="*/ 5216467 h 6858000"/>
              <a:gd name="connsiteX108" fmla="*/ 4978032 w 7467600"/>
              <a:gd name="connsiteY108" fmla="*/ 5183809 h 6858000"/>
              <a:gd name="connsiteX109" fmla="*/ 4463413 w 7467600"/>
              <a:gd name="connsiteY109" fmla="*/ 5615162 h 6858000"/>
              <a:gd name="connsiteX110" fmla="*/ 4358134 w 7467600"/>
              <a:gd name="connsiteY110" fmla="*/ 5742791 h 6858000"/>
              <a:gd name="connsiteX111" fmla="*/ 4376219 w 7467600"/>
              <a:gd name="connsiteY111" fmla="*/ 5729027 h 6858000"/>
              <a:gd name="connsiteX112" fmla="*/ 4582340 w 7467600"/>
              <a:gd name="connsiteY112" fmla="*/ 5561037 h 6858000"/>
              <a:gd name="connsiteX113" fmla="*/ 4694684 w 7467600"/>
              <a:gd name="connsiteY113" fmla="*/ 5447098 h 6858000"/>
              <a:gd name="connsiteX114" fmla="*/ 4754123 w 7467600"/>
              <a:gd name="connsiteY114" fmla="*/ 5384643 h 6858000"/>
              <a:gd name="connsiteX115" fmla="*/ 4978032 w 7467600"/>
              <a:gd name="connsiteY115" fmla="*/ 5183809 h 6858000"/>
              <a:gd name="connsiteX116" fmla="*/ 1903353 w 7467600"/>
              <a:gd name="connsiteY116" fmla="*/ 5044827 h 6858000"/>
              <a:gd name="connsiteX117" fmla="*/ 1936931 w 7467600"/>
              <a:gd name="connsiteY117" fmla="*/ 5093954 h 6858000"/>
              <a:gd name="connsiteX118" fmla="*/ 2195868 w 7467600"/>
              <a:gd name="connsiteY118" fmla="*/ 5396574 h 6858000"/>
              <a:gd name="connsiteX119" fmla="*/ 2088852 w 7467600"/>
              <a:gd name="connsiteY119" fmla="*/ 5166123 h 6858000"/>
              <a:gd name="connsiteX120" fmla="*/ 1958241 w 7467600"/>
              <a:gd name="connsiteY120" fmla="*/ 5067955 h 6858000"/>
              <a:gd name="connsiteX121" fmla="*/ 1903353 w 7467600"/>
              <a:gd name="connsiteY121" fmla="*/ 5044827 h 6858000"/>
              <a:gd name="connsiteX122" fmla="*/ 1979378 w 7467600"/>
              <a:gd name="connsiteY122" fmla="*/ 4769504 h 6858000"/>
              <a:gd name="connsiteX123" fmla="*/ 2882120 w 7467600"/>
              <a:gd name="connsiteY123" fmla="*/ 5064547 h 6858000"/>
              <a:gd name="connsiteX124" fmla="*/ 2793103 w 7467600"/>
              <a:gd name="connsiteY124" fmla="*/ 5039699 h 6858000"/>
              <a:gd name="connsiteX125" fmla="*/ 2770041 w 7467600"/>
              <a:gd name="connsiteY125" fmla="*/ 5033634 h 6858000"/>
              <a:gd name="connsiteX126" fmla="*/ 1979378 w 7467600"/>
              <a:gd name="connsiteY126" fmla="*/ 4769504 h 6858000"/>
              <a:gd name="connsiteX127" fmla="*/ 1927410 w 7467600"/>
              <a:gd name="connsiteY127" fmla="*/ 4716164 h 6858000"/>
              <a:gd name="connsiteX128" fmla="*/ 1959587 w 7467600"/>
              <a:gd name="connsiteY128" fmla="*/ 4728849 h 6858000"/>
              <a:gd name="connsiteX129" fmla="*/ 2777707 w 7467600"/>
              <a:gd name="connsiteY129" fmla="*/ 5003991 h 6858000"/>
              <a:gd name="connsiteX130" fmla="*/ 2800768 w 7467600"/>
              <a:gd name="connsiteY130" fmla="*/ 5010056 h 6858000"/>
              <a:gd name="connsiteX131" fmla="*/ 2879408 w 7467600"/>
              <a:gd name="connsiteY131" fmla="*/ 5031590 h 6858000"/>
              <a:gd name="connsiteX132" fmla="*/ 2862295 w 7467600"/>
              <a:gd name="connsiteY132" fmla="*/ 5022958 h 6858000"/>
              <a:gd name="connsiteX133" fmla="*/ 2813343 w 7467600"/>
              <a:gd name="connsiteY133" fmla="*/ 4998369 h 6858000"/>
              <a:gd name="connsiteX134" fmla="*/ 2646245 w 7467600"/>
              <a:gd name="connsiteY134" fmla="*/ 4930999 h 6858000"/>
              <a:gd name="connsiteX135" fmla="*/ 1999243 w 7467600"/>
              <a:gd name="connsiteY135" fmla="*/ 4730524 h 6858000"/>
              <a:gd name="connsiteX136" fmla="*/ 1979527 w 7467600"/>
              <a:gd name="connsiteY136" fmla="*/ 4726651 h 6858000"/>
              <a:gd name="connsiteX137" fmla="*/ 1927410 w 7467600"/>
              <a:gd name="connsiteY137" fmla="*/ 4716164 h 6858000"/>
              <a:gd name="connsiteX138" fmla="*/ 1997014 w 7467600"/>
              <a:gd name="connsiteY138" fmla="*/ 4698007 h 6858000"/>
              <a:gd name="connsiteX139" fmla="*/ 2005458 w 7467600"/>
              <a:gd name="connsiteY139" fmla="*/ 4699540 h 6858000"/>
              <a:gd name="connsiteX140" fmla="*/ 2657186 w 7467600"/>
              <a:gd name="connsiteY140" fmla="*/ 4901687 h 6858000"/>
              <a:gd name="connsiteX141" fmla="*/ 2826662 w 7467600"/>
              <a:gd name="connsiteY141" fmla="*/ 4970362 h 6858000"/>
              <a:gd name="connsiteX142" fmla="*/ 2876100 w 7467600"/>
              <a:gd name="connsiteY142" fmla="*/ 4995397 h 6858000"/>
              <a:gd name="connsiteX143" fmla="*/ 3042600 w 7467600"/>
              <a:gd name="connsiteY143" fmla="*/ 5059532 h 6858000"/>
              <a:gd name="connsiteX144" fmla="*/ 1997014 w 7467600"/>
              <a:gd name="connsiteY144" fmla="*/ 4698007 h 6858000"/>
              <a:gd name="connsiteX145" fmla="*/ 2305292 w 7467600"/>
              <a:gd name="connsiteY145" fmla="*/ 4219492 h 6858000"/>
              <a:gd name="connsiteX146" fmla="*/ 3360922 w 7467600"/>
              <a:gd name="connsiteY146" fmla="*/ 4529373 h 6858000"/>
              <a:gd name="connsiteX147" fmla="*/ 3492420 w 7467600"/>
              <a:gd name="connsiteY147" fmla="*/ 4510145 h 6858000"/>
              <a:gd name="connsiteX148" fmla="*/ 3364086 w 7467600"/>
              <a:gd name="connsiteY148" fmla="*/ 4480340 h 6858000"/>
              <a:gd name="connsiteX149" fmla="*/ 3225818 w 7467600"/>
              <a:gd name="connsiteY149" fmla="*/ 4411822 h 6858000"/>
              <a:gd name="connsiteX150" fmla="*/ 3129696 w 7467600"/>
              <a:gd name="connsiteY150" fmla="*/ 4360704 h 6858000"/>
              <a:gd name="connsiteX151" fmla="*/ 2814545 w 7467600"/>
              <a:gd name="connsiteY151" fmla="*/ 4282955 h 6858000"/>
              <a:gd name="connsiteX152" fmla="*/ 2305292 w 7467600"/>
              <a:gd name="connsiteY152" fmla="*/ 4219492 h 6858000"/>
              <a:gd name="connsiteX153" fmla="*/ 2626982 w 7467600"/>
              <a:gd name="connsiteY153" fmla="*/ 4206450 h 6858000"/>
              <a:gd name="connsiteX154" fmla="*/ 2490617 w 7467600"/>
              <a:gd name="connsiteY154" fmla="*/ 4206951 h 6858000"/>
              <a:gd name="connsiteX155" fmla="*/ 2819869 w 7467600"/>
              <a:gd name="connsiteY155" fmla="*/ 4252936 h 6858000"/>
              <a:gd name="connsiteX156" fmla="*/ 3143018 w 7467600"/>
              <a:gd name="connsiteY156" fmla="*/ 4332698 h 6858000"/>
              <a:gd name="connsiteX157" fmla="*/ 3241520 w 7467600"/>
              <a:gd name="connsiteY157" fmla="*/ 4385112 h 6858000"/>
              <a:gd name="connsiteX158" fmla="*/ 3374575 w 7467600"/>
              <a:gd name="connsiteY158" fmla="*/ 4451517 h 6858000"/>
              <a:gd name="connsiteX159" fmla="*/ 3505221 w 7467600"/>
              <a:gd name="connsiteY159" fmla="*/ 4480757 h 6858000"/>
              <a:gd name="connsiteX160" fmla="*/ 2626982 w 7467600"/>
              <a:gd name="connsiteY160" fmla="*/ 4206450 h 6858000"/>
              <a:gd name="connsiteX161" fmla="*/ 1310106 w 7467600"/>
              <a:gd name="connsiteY161" fmla="*/ 3943217 h 6858000"/>
              <a:gd name="connsiteX162" fmla="*/ 854994 w 7467600"/>
              <a:gd name="connsiteY162" fmla="*/ 4399136 h 6858000"/>
              <a:gd name="connsiteX163" fmla="*/ 742462 w 7467600"/>
              <a:gd name="connsiteY163" fmla="*/ 4594648 h 6858000"/>
              <a:gd name="connsiteX164" fmla="*/ 820602 w 7467600"/>
              <a:gd name="connsiteY164" fmla="*/ 4485915 h 6858000"/>
              <a:gd name="connsiteX165" fmla="*/ 878295 w 7467600"/>
              <a:gd name="connsiteY165" fmla="*/ 4403594 h 6858000"/>
              <a:gd name="connsiteX166" fmla="*/ 1240607 w 7467600"/>
              <a:gd name="connsiteY166" fmla="*/ 4010401 h 6858000"/>
              <a:gd name="connsiteX167" fmla="*/ 1310106 w 7467600"/>
              <a:gd name="connsiteY167" fmla="*/ 3943217 h 6858000"/>
              <a:gd name="connsiteX168" fmla="*/ 1423113 w 7467600"/>
              <a:gd name="connsiteY168" fmla="*/ 3874565 h 6858000"/>
              <a:gd name="connsiteX169" fmla="*/ 1260565 w 7467600"/>
              <a:gd name="connsiteY169" fmla="*/ 4031982 h 6858000"/>
              <a:gd name="connsiteX170" fmla="*/ 901900 w 7467600"/>
              <a:gd name="connsiteY170" fmla="*/ 4421236 h 6858000"/>
              <a:gd name="connsiteX171" fmla="*/ 845044 w 7467600"/>
              <a:gd name="connsiteY171" fmla="*/ 4502436 h 6858000"/>
              <a:gd name="connsiteX172" fmla="*/ 685926 w 7467600"/>
              <a:gd name="connsiteY172" fmla="*/ 4703069 h 6858000"/>
              <a:gd name="connsiteX173" fmla="*/ 684248 w 7467600"/>
              <a:gd name="connsiteY173" fmla="*/ 4706721 h 6858000"/>
              <a:gd name="connsiteX174" fmla="*/ 1423113 w 7467600"/>
              <a:gd name="connsiteY174" fmla="*/ 3874565 h 6858000"/>
              <a:gd name="connsiteX175" fmla="*/ 3316479 w 7467600"/>
              <a:gd name="connsiteY175" fmla="*/ 3872136 h 6858000"/>
              <a:gd name="connsiteX176" fmla="*/ 3546806 w 7467600"/>
              <a:gd name="connsiteY176" fmla="*/ 4356139 h 6858000"/>
              <a:gd name="connsiteX177" fmla="*/ 3364433 w 7467600"/>
              <a:gd name="connsiteY177" fmla="*/ 3953121 h 6858000"/>
              <a:gd name="connsiteX178" fmla="*/ 3316479 w 7467600"/>
              <a:gd name="connsiteY178" fmla="*/ 3872136 h 6858000"/>
              <a:gd name="connsiteX179" fmla="*/ 3291335 w 7467600"/>
              <a:gd name="connsiteY179" fmla="*/ 3767420 h 6858000"/>
              <a:gd name="connsiteX180" fmla="*/ 3390805 w 7467600"/>
              <a:gd name="connsiteY180" fmla="*/ 3937163 h 6858000"/>
              <a:gd name="connsiteX181" fmla="*/ 3579062 w 7467600"/>
              <a:gd name="connsiteY181" fmla="*/ 4359040 h 6858000"/>
              <a:gd name="connsiteX182" fmla="*/ 3467355 w 7467600"/>
              <a:gd name="connsiteY182" fmla="*/ 3988130 h 6858000"/>
              <a:gd name="connsiteX183" fmla="*/ 3310753 w 7467600"/>
              <a:gd name="connsiteY183" fmla="*/ 3787140 h 6858000"/>
              <a:gd name="connsiteX184" fmla="*/ 3291335 w 7467600"/>
              <a:gd name="connsiteY184" fmla="*/ 3767420 h 6858000"/>
              <a:gd name="connsiteX185" fmla="*/ 1635889 w 7467600"/>
              <a:gd name="connsiteY185" fmla="*/ 3709494 h 6858000"/>
              <a:gd name="connsiteX186" fmla="*/ 1634800 w 7467600"/>
              <a:gd name="connsiteY186" fmla="*/ 3731111 h 6858000"/>
              <a:gd name="connsiteX187" fmla="*/ 1635889 w 7467600"/>
              <a:gd name="connsiteY187" fmla="*/ 3709494 h 6858000"/>
              <a:gd name="connsiteX188" fmla="*/ 1510397 w 7467600"/>
              <a:gd name="connsiteY188" fmla="*/ 3684705 h 6858000"/>
              <a:gd name="connsiteX189" fmla="*/ 1146550 w 7467600"/>
              <a:gd name="connsiteY189" fmla="*/ 3802012 h 6858000"/>
              <a:gd name="connsiteX190" fmla="*/ 698834 w 7467600"/>
              <a:gd name="connsiteY190" fmla="*/ 3952272 h 6858000"/>
              <a:gd name="connsiteX191" fmla="*/ 34256 w 7467600"/>
              <a:gd name="connsiteY191" fmla="*/ 4347603 h 6858000"/>
              <a:gd name="connsiteX192" fmla="*/ 527241 w 7467600"/>
              <a:gd name="connsiteY192" fmla="*/ 4065078 h 6858000"/>
              <a:gd name="connsiteX193" fmla="*/ 1510397 w 7467600"/>
              <a:gd name="connsiteY193" fmla="*/ 3684705 h 6858000"/>
              <a:gd name="connsiteX194" fmla="*/ 1313114 w 7467600"/>
              <a:gd name="connsiteY194" fmla="*/ 3655216 h 6858000"/>
              <a:gd name="connsiteX195" fmla="*/ 1109304 w 7467600"/>
              <a:gd name="connsiteY195" fmla="*/ 3669030 h 6858000"/>
              <a:gd name="connsiteX196" fmla="*/ 8129 w 7467600"/>
              <a:gd name="connsiteY196" fmla="*/ 4330519 h 6858000"/>
              <a:gd name="connsiteX197" fmla="*/ 687572 w 7467600"/>
              <a:gd name="connsiteY197" fmla="*/ 3925629 h 6858000"/>
              <a:gd name="connsiteX198" fmla="*/ 1138365 w 7467600"/>
              <a:gd name="connsiteY198" fmla="*/ 3774515 h 6858000"/>
              <a:gd name="connsiteX199" fmla="*/ 1505579 w 7467600"/>
              <a:gd name="connsiteY199" fmla="*/ 3655526 h 6858000"/>
              <a:gd name="connsiteX200" fmla="*/ 1313114 w 7467600"/>
              <a:gd name="connsiteY200" fmla="*/ 3655216 h 6858000"/>
              <a:gd name="connsiteX201" fmla="*/ 3655073 w 7467600"/>
              <a:gd name="connsiteY201" fmla="*/ 3650884 h 6858000"/>
              <a:gd name="connsiteX202" fmla="*/ 3989938 w 7467600"/>
              <a:gd name="connsiteY202" fmla="*/ 3991685 h 6858000"/>
              <a:gd name="connsiteX203" fmla="*/ 4393907 w 7467600"/>
              <a:gd name="connsiteY203" fmla="*/ 4261258 h 6858000"/>
              <a:gd name="connsiteX204" fmla="*/ 4648051 w 7467600"/>
              <a:gd name="connsiteY204" fmla="*/ 4374051 h 6858000"/>
              <a:gd name="connsiteX205" fmla="*/ 4383389 w 7467600"/>
              <a:gd name="connsiteY205" fmla="*/ 4184369 h 6858000"/>
              <a:gd name="connsiteX206" fmla="*/ 4165508 w 7467600"/>
              <a:gd name="connsiteY206" fmla="*/ 4035196 h 6858000"/>
              <a:gd name="connsiteX207" fmla="*/ 4068162 w 7467600"/>
              <a:gd name="connsiteY207" fmla="*/ 3953394 h 6858000"/>
              <a:gd name="connsiteX208" fmla="*/ 3981416 w 7467600"/>
              <a:gd name="connsiteY208" fmla="*/ 3880482 h 6858000"/>
              <a:gd name="connsiteX209" fmla="*/ 3800147 w 7467600"/>
              <a:gd name="connsiteY209" fmla="*/ 3749872 h 6858000"/>
              <a:gd name="connsiteX210" fmla="*/ 3655073 w 7467600"/>
              <a:gd name="connsiteY210" fmla="*/ 3650884 h 6858000"/>
              <a:gd name="connsiteX211" fmla="*/ 3670252 w 7467600"/>
              <a:gd name="connsiteY211" fmla="*/ 3622798 h 6858000"/>
              <a:gd name="connsiteX212" fmla="*/ 3817258 w 7467600"/>
              <a:gd name="connsiteY212" fmla="*/ 3723577 h 6858000"/>
              <a:gd name="connsiteX213" fmla="*/ 4000461 w 7467600"/>
              <a:gd name="connsiteY213" fmla="*/ 3855966 h 6858000"/>
              <a:gd name="connsiteX214" fmla="*/ 4088180 w 7467600"/>
              <a:gd name="connsiteY214" fmla="*/ 3929774 h 6858000"/>
              <a:gd name="connsiteX215" fmla="*/ 4184555 w 7467600"/>
              <a:gd name="connsiteY215" fmla="*/ 4010683 h 6858000"/>
              <a:gd name="connsiteX216" fmla="*/ 4399563 w 7467600"/>
              <a:gd name="connsiteY216" fmla="*/ 4158106 h 6858000"/>
              <a:gd name="connsiteX217" fmla="*/ 4684469 w 7467600"/>
              <a:gd name="connsiteY217" fmla="*/ 4364680 h 6858000"/>
              <a:gd name="connsiteX218" fmla="*/ 4690271 w 7467600"/>
              <a:gd name="connsiteY218" fmla="*/ 4370034 h 6858000"/>
              <a:gd name="connsiteX219" fmla="*/ 4136093 w 7467600"/>
              <a:gd name="connsiteY219" fmla="*/ 3858466 h 6858000"/>
              <a:gd name="connsiteX220" fmla="*/ 3670252 w 7467600"/>
              <a:gd name="connsiteY220" fmla="*/ 3622798 h 6858000"/>
              <a:gd name="connsiteX221" fmla="*/ 4440129 w 7467600"/>
              <a:gd name="connsiteY221" fmla="*/ 3448571 h 6858000"/>
              <a:gd name="connsiteX222" fmla="*/ 4856525 w 7467600"/>
              <a:gd name="connsiteY222" fmla="*/ 3915351 h 6858000"/>
              <a:gd name="connsiteX223" fmla="*/ 5059055 w 7467600"/>
              <a:gd name="connsiteY223" fmla="*/ 4108918 h 6858000"/>
              <a:gd name="connsiteX224" fmla="*/ 5290070 w 7467600"/>
              <a:gd name="connsiteY224" fmla="*/ 4263619 h 6858000"/>
              <a:gd name="connsiteX225" fmla="*/ 4834991 w 7467600"/>
              <a:gd name="connsiteY225" fmla="*/ 3830985 h 6858000"/>
              <a:gd name="connsiteX226" fmla="*/ 4440129 w 7467600"/>
              <a:gd name="connsiteY226" fmla="*/ 3448571 h 6858000"/>
              <a:gd name="connsiteX227" fmla="*/ 4441737 w 7467600"/>
              <a:gd name="connsiteY227" fmla="*/ 3399734 h 6858000"/>
              <a:gd name="connsiteX228" fmla="*/ 4431236 w 7467600"/>
              <a:gd name="connsiteY228" fmla="*/ 3400954 h 6858000"/>
              <a:gd name="connsiteX229" fmla="*/ 4557150 w 7467600"/>
              <a:gd name="connsiteY229" fmla="*/ 3510023 h 6858000"/>
              <a:gd name="connsiteX230" fmla="*/ 4856936 w 7467600"/>
              <a:gd name="connsiteY230" fmla="*/ 3809146 h 6858000"/>
              <a:gd name="connsiteX231" fmla="*/ 5111996 w 7467600"/>
              <a:gd name="connsiteY231" fmla="*/ 4065759 h 6858000"/>
              <a:gd name="connsiteX232" fmla="*/ 5388878 w 7467600"/>
              <a:gd name="connsiteY232" fmla="*/ 4300185 h 6858000"/>
              <a:gd name="connsiteX233" fmla="*/ 5425556 w 7467600"/>
              <a:gd name="connsiteY233" fmla="*/ 4308967 h 6858000"/>
              <a:gd name="connsiteX234" fmla="*/ 4943646 w 7467600"/>
              <a:gd name="connsiteY234" fmla="*/ 3822916 h 6858000"/>
              <a:gd name="connsiteX235" fmla="*/ 4594837 w 7467600"/>
              <a:gd name="connsiteY235" fmla="*/ 3532274 h 6858000"/>
              <a:gd name="connsiteX236" fmla="*/ 4441737 w 7467600"/>
              <a:gd name="connsiteY236" fmla="*/ 3399734 h 6858000"/>
              <a:gd name="connsiteX237" fmla="*/ 5425834 w 7467600"/>
              <a:gd name="connsiteY237" fmla="*/ 3162785 h 6858000"/>
              <a:gd name="connsiteX238" fmla="*/ 5401644 w 7467600"/>
              <a:gd name="connsiteY238" fmla="*/ 3617847 h 6858000"/>
              <a:gd name="connsiteX239" fmla="*/ 5467256 w 7467600"/>
              <a:gd name="connsiteY239" fmla="*/ 4175494 h 6858000"/>
              <a:gd name="connsiteX240" fmla="*/ 5448069 w 7467600"/>
              <a:gd name="connsiteY240" fmla="*/ 3567554 h 6858000"/>
              <a:gd name="connsiteX241" fmla="*/ 5425834 w 7467600"/>
              <a:gd name="connsiteY241" fmla="*/ 3162785 h 6858000"/>
              <a:gd name="connsiteX242" fmla="*/ 1318687 w 7467600"/>
              <a:gd name="connsiteY242" fmla="*/ 3113840 h 6858000"/>
              <a:gd name="connsiteX243" fmla="*/ 1066793 w 7467600"/>
              <a:gd name="connsiteY243" fmla="*/ 3212171 h 6858000"/>
              <a:gd name="connsiteX244" fmla="*/ 993319 w 7467600"/>
              <a:gd name="connsiteY244" fmla="*/ 3247648 h 6858000"/>
              <a:gd name="connsiteX245" fmla="*/ 853081 w 7467600"/>
              <a:gd name="connsiteY245" fmla="*/ 3312410 h 6858000"/>
              <a:gd name="connsiteX246" fmla="*/ 805957 w 7467600"/>
              <a:gd name="connsiteY246" fmla="*/ 3330443 h 6858000"/>
              <a:gd name="connsiteX247" fmla="*/ 1318687 w 7467600"/>
              <a:gd name="connsiteY247" fmla="*/ 3113840 h 6858000"/>
              <a:gd name="connsiteX248" fmla="*/ 5453702 w 7467600"/>
              <a:gd name="connsiteY248" fmla="*/ 3090882 h 6858000"/>
              <a:gd name="connsiteX249" fmla="*/ 5480135 w 7467600"/>
              <a:gd name="connsiteY249" fmla="*/ 3565802 h 6858000"/>
              <a:gd name="connsiteX250" fmla="*/ 5499023 w 7467600"/>
              <a:gd name="connsiteY250" fmla="*/ 4166310 h 6858000"/>
              <a:gd name="connsiteX251" fmla="*/ 5547022 w 7467600"/>
              <a:gd name="connsiteY251" fmla="*/ 3607838 h 6858000"/>
              <a:gd name="connsiteX252" fmla="*/ 5515964 w 7467600"/>
              <a:gd name="connsiteY252" fmla="*/ 3378541 h 6858000"/>
              <a:gd name="connsiteX253" fmla="*/ 5453702 w 7467600"/>
              <a:gd name="connsiteY253" fmla="*/ 3090882 h 6858000"/>
              <a:gd name="connsiteX254" fmla="*/ 1238695 w 7467600"/>
              <a:gd name="connsiteY254" fmla="*/ 3076820 h 6858000"/>
              <a:gd name="connsiteX255" fmla="*/ 716371 w 7467600"/>
              <a:gd name="connsiteY255" fmla="*/ 3293249 h 6858000"/>
              <a:gd name="connsiteX256" fmla="*/ 579522 w 7467600"/>
              <a:gd name="connsiteY256" fmla="*/ 3371759 h 6858000"/>
              <a:gd name="connsiteX257" fmla="*/ 600288 w 7467600"/>
              <a:gd name="connsiteY257" fmla="*/ 3365555 h 6858000"/>
              <a:gd name="connsiteX258" fmla="*/ 840692 w 7467600"/>
              <a:gd name="connsiteY258" fmla="*/ 3284921 h 6858000"/>
              <a:gd name="connsiteX259" fmla="*/ 979248 w 7467600"/>
              <a:gd name="connsiteY259" fmla="*/ 3221003 h 6858000"/>
              <a:gd name="connsiteX260" fmla="*/ 1053282 w 7467600"/>
              <a:gd name="connsiteY260" fmla="*/ 3185247 h 6858000"/>
              <a:gd name="connsiteX261" fmla="*/ 1320603 w 7467600"/>
              <a:gd name="connsiteY261" fmla="*/ 3081281 h 6858000"/>
              <a:gd name="connsiteX262" fmla="*/ 1238695 w 7467600"/>
              <a:gd name="connsiteY262" fmla="*/ 3076820 h 6858000"/>
              <a:gd name="connsiteX263" fmla="*/ 5425627 w 7467600"/>
              <a:gd name="connsiteY263" fmla="*/ 2954192 h 6858000"/>
              <a:gd name="connsiteX264" fmla="*/ 5470770 w 7467600"/>
              <a:gd name="connsiteY264" fmla="*/ 3005435 h 6858000"/>
              <a:gd name="connsiteX265" fmla="*/ 5519779 w 7467600"/>
              <a:gd name="connsiteY265" fmla="*/ 4359223 h 6858000"/>
              <a:gd name="connsiteX266" fmla="*/ 5520293 w 7467600"/>
              <a:gd name="connsiteY266" fmla="*/ 4360602 h 6858000"/>
              <a:gd name="connsiteX267" fmla="*/ 5767221 w 7467600"/>
              <a:gd name="connsiteY267" fmla="*/ 4665564 h 6858000"/>
              <a:gd name="connsiteX268" fmla="*/ 6937169 w 7467600"/>
              <a:gd name="connsiteY268" fmla="*/ 4815941 h 6858000"/>
              <a:gd name="connsiteX269" fmla="*/ 6953922 w 7467600"/>
              <a:gd name="connsiteY269" fmla="*/ 4890068 h 6858000"/>
              <a:gd name="connsiteX270" fmla="*/ 6071359 w 7467600"/>
              <a:gd name="connsiteY270" fmla="*/ 4770770 h 6858000"/>
              <a:gd name="connsiteX271" fmla="*/ 6038839 w 7467600"/>
              <a:gd name="connsiteY271" fmla="*/ 4764474 h 6858000"/>
              <a:gd name="connsiteX272" fmla="*/ 6038706 w 7467600"/>
              <a:gd name="connsiteY272" fmla="*/ 4763847 h 6858000"/>
              <a:gd name="connsiteX273" fmla="*/ 6037784 w 7467600"/>
              <a:gd name="connsiteY273" fmla="*/ 4764270 h 6858000"/>
              <a:gd name="connsiteX274" fmla="*/ 6038839 w 7467600"/>
              <a:gd name="connsiteY274" fmla="*/ 4764474 h 6858000"/>
              <a:gd name="connsiteX275" fmla="*/ 6040338 w 7467600"/>
              <a:gd name="connsiteY275" fmla="*/ 4771418 h 6858000"/>
              <a:gd name="connsiteX276" fmla="*/ 6024488 w 7467600"/>
              <a:gd name="connsiteY276" fmla="*/ 4809903 h 6858000"/>
              <a:gd name="connsiteX277" fmla="*/ 5599771 w 7467600"/>
              <a:gd name="connsiteY277" fmla="*/ 5509652 h 6858000"/>
              <a:gd name="connsiteX278" fmla="*/ 5548843 w 7467600"/>
              <a:gd name="connsiteY278" fmla="*/ 5563845 h 6858000"/>
              <a:gd name="connsiteX279" fmla="*/ 5940952 w 7467600"/>
              <a:gd name="connsiteY279" fmla="*/ 6250028 h 6858000"/>
              <a:gd name="connsiteX280" fmla="*/ 6043441 w 7467600"/>
              <a:gd name="connsiteY280" fmla="*/ 6665847 h 6858000"/>
              <a:gd name="connsiteX281" fmla="*/ 6093432 w 7467600"/>
              <a:gd name="connsiteY281" fmla="*/ 6858000 h 6858000"/>
              <a:gd name="connsiteX282" fmla="*/ 6034344 w 7467600"/>
              <a:gd name="connsiteY282" fmla="*/ 6858000 h 6858000"/>
              <a:gd name="connsiteX283" fmla="*/ 6026679 w 7467600"/>
              <a:gd name="connsiteY283" fmla="*/ 6836959 h 6858000"/>
              <a:gd name="connsiteX284" fmla="*/ 5800441 w 7467600"/>
              <a:gd name="connsiteY284" fmla="*/ 6335286 h 6858000"/>
              <a:gd name="connsiteX285" fmla="*/ 5526562 w 7467600"/>
              <a:gd name="connsiteY285" fmla="*/ 5705388 h 6858000"/>
              <a:gd name="connsiteX286" fmla="*/ 5519640 w 7467600"/>
              <a:gd name="connsiteY286" fmla="*/ 5683774 h 6858000"/>
              <a:gd name="connsiteX287" fmla="*/ 5844559 w 7467600"/>
              <a:gd name="connsiteY287" fmla="*/ 6553349 h 6858000"/>
              <a:gd name="connsiteX288" fmla="*/ 5975994 w 7467600"/>
              <a:gd name="connsiteY288" fmla="*/ 6858000 h 6858000"/>
              <a:gd name="connsiteX289" fmla="*/ 5898547 w 7467600"/>
              <a:gd name="connsiteY289" fmla="*/ 6858000 h 6858000"/>
              <a:gd name="connsiteX290" fmla="*/ 5682041 w 7467600"/>
              <a:gd name="connsiteY290" fmla="*/ 6355860 h 6858000"/>
              <a:gd name="connsiteX291" fmla="*/ 5461758 w 7467600"/>
              <a:gd name="connsiteY291" fmla="*/ 5820220 h 6858000"/>
              <a:gd name="connsiteX292" fmla="*/ 5237282 w 7467600"/>
              <a:gd name="connsiteY292" fmla="*/ 6579086 h 6858000"/>
              <a:gd name="connsiteX293" fmla="*/ 5115009 w 7467600"/>
              <a:gd name="connsiteY293" fmla="*/ 6858000 h 6858000"/>
              <a:gd name="connsiteX294" fmla="*/ 5028074 w 7467600"/>
              <a:gd name="connsiteY294" fmla="*/ 6858000 h 6858000"/>
              <a:gd name="connsiteX295" fmla="*/ 5079508 w 7467600"/>
              <a:gd name="connsiteY295" fmla="*/ 6749074 h 6858000"/>
              <a:gd name="connsiteX296" fmla="*/ 5371846 w 7467600"/>
              <a:gd name="connsiteY296" fmla="*/ 5924413 h 6858000"/>
              <a:gd name="connsiteX297" fmla="*/ 5270512 w 7467600"/>
              <a:gd name="connsiteY297" fmla="*/ 6138975 h 6858000"/>
              <a:gd name="connsiteX298" fmla="*/ 5062409 w 7467600"/>
              <a:gd name="connsiteY298" fmla="*/ 6653544 h 6858000"/>
              <a:gd name="connsiteX299" fmla="*/ 5036628 w 7467600"/>
              <a:gd name="connsiteY299" fmla="*/ 6754247 h 6858000"/>
              <a:gd name="connsiteX300" fmla="*/ 5009112 w 7467600"/>
              <a:gd name="connsiteY300" fmla="*/ 6858000 h 6858000"/>
              <a:gd name="connsiteX301" fmla="*/ 4976679 w 7467600"/>
              <a:gd name="connsiteY301" fmla="*/ 6858000 h 6858000"/>
              <a:gd name="connsiteX302" fmla="*/ 5006537 w 7467600"/>
              <a:gd name="connsiteY302" fmla="*/ 6747068 h 6858000"/>
              <a:gd name="connsiteX303" fmla="*/ 5032723 w 7467600"/>
              <a:gd name="connsiteY303" fmla="*/ 6644957 h 6858000"/>
              <a:gd name="connsiteX304" fmla="*/ 5242949 w 7467600"/>
              <a:gd name="connsiteY304" fmla="*/ 6125175 h 6858000"/>
              <a:gd name="connsiteX305" fmla="*/ 5286321 w 7467600"/>
              <a:gd name="connsiteY305" fmla="*/ 6033555 h 6858000"/>
              <a:gd name="connsiteX306" fmla="*/ 5008210 w 7467600"/>
              <a:gd name="connsiteY306" fmla="*/ 6649194 h 6858000"/>
              <a:gd name="connsiteX307" fmla="*/ 4986321 w 7467600"/>
              <a:gd name="connsiteY307" fmla="*/ 6765687 h 6858000"/>
              <a:gd name="connsiteX308" fmla="*/ 4973474 w 7467600"/>
              <a:gd name="connsiteY308" fmla="*/ 6858000 h 6858000"/>
              <a:gd name="connsiteX309" fmla="*/ 4907178 w 7467600"/>
              <a:gd name="connsiteY309" fmla="*/ 6858000 h 6858000"/>
              <a:gd name="connsiteX310" fmla="*/ 4910810 w 7467600"/>
              <a:gd name="connsiteY310" fmla="*/ 6829660 h 6858000"/>
              <a:gd name="connsiteX311" fmla="*/ 4987461 w 7467600"/>
              <a:gd name="connsiteY311" fmla="*/ 6432994 h 6858000"/>
              <a:gd name="connsiteX312" fmla="*/ 5179262 w 7467600"/>
              <a:gd name="connsiteY312" fmla="*/ 6035044 h 6858000"/>
              <a:gd name="connsiteX313" fmla="*/ 4689678 w 7467600"/>
              <a:gd name="connsiteY313" fmla="*/ 6440241 h 6858000"/>
              <a:gd name="connsiteX314" fmla="*/ 4477543 w 7467600"/>
              <a:gd name="connsiteY314" fmla="*/ 6674836 h 6858000"/>
              <a:gd name="connsiteX315" fmla="*/ 4329957 w 7467600"/>
              <a:gd name="connsiteY315" fmla="*/ 6858000 h 6858000"/>
              <a:gd name="connsiteX316" fmla="*/ 4218595 w 7467600"/>
              <a:gd name="connsiteY316" fmla="*/ 6858000 h 6858000"/>
              <a:gd name="connsiteX317" fmla="*/ 4368888 w 7467600"/>
              <a:gd name="connsiteY317" fmla="*/ 6668412 h 6858000"/>
              <a:gd name="connsiteX318" fmla="*/ 4563091 w 7467600"/>
              <a:gd name="connsiteY318" fmla="*/ 6442508 h 6858000"/>
              <a:gd name="connsiteX319" fmla="*/ 5387324 w 7467600"/>
              <a:gd name="connsiteY319" fmla="*/ 5705830 h 6858000"/>
              <a:gd name="connsiteX320" fmla="*/ 5073620 w 7467600"/>
              <a:gd name="connsiteY320" fmla="*/ 5955437 h 6858000"/>
              <a:gd name="connsiteX321" fmla="*/ 4689789 w 7467600"/>
              <a:gd name="connsiteY321" fmla="*/ 6268382 h 6858000"/>
              <a:gd name="connsiteX322" fmla="*/ 4418722 w 7467600"/>
              <a:gd name="connsiteY322" fmla="*/ 6570886 h 6858000"/>
              <a:gd name="connsiteX323" fmla="*/ 4214944 w 7467600"/>
              <a:gd name="connsiteY323" fmla="*/ 6858000 h 6858000"/>
              <a:gd name="connsiteX324" fmla="*/ 4177898 w 7467600"/>
              <a:gd name="connsiteY324" fmla="*/ 6858000 h 6858000"/>
              <a:gd name="connsiteX325" fmla="*/ 4391597 w 7467600"/>
              <a:gd name="connsiteY325" fmla="*/ 6556370 h 6858000"/>
              <a:gd name="connsiteX326" fmla="*/ 4668889 w 7467600"/>
              <a:gd name="connsiteY326" fmla="*/ 6246399 h 6858000"/>
              <a:gd name="connsiteX327" fmla="*/ 5055427 w 7467600"/>
              <a:gd name="connsiteY327" fmla="*/ 5931476 h 6858000"/>
              <a:gd name="connsiteX328" fmla="*/ 5371814 w 7467600"/>
              <a:gd name="connsiteY328" fmla="*/ 5678975 h 6858000"/>
              <a:gd name="connsiteX329" fmla="*/ 4987918 w 7467600"/>
              <a:gd name="connsiteY329" fmla="*/ 5838701 h 6858000"/>
              <a:gd name="connsiteX330" fmla="*/ 4317146 w 7467600"/>
              <a:gd name="connsiteY330" fmla="*/ 6587716 h 6858000"/>
              <a:gd name="connsiteX331" fmla="*/ 4171627 w 7467600"/>
              <a:gd name="connsiteY331" fmla="*/ 6858000 h 6858000"/>
              <a:gd name="connsiteX332" fmla="*/ 4081585 w 7467600"/>
              <a:gd name="connsiteY332" fmla="*/ 6858000 h 6858000"/>
              <a:gd name="connsiteX333" fmla="*/ 4238603 w 7467600"/>
              <a:gd name="connsiteY333" fmla="*/ 6559341 h 6858000"/>
              <a:gd name="connsiteX334" fmla="*/ 4778333 w 7467600"/>
              <a:gd name="connsiteY334" fmla="*/ 5873626 h 6858000"/>
              <a:gd name="connsiteX335" fmla="*/ 5414185 w 7467600"/>
              <a:gd name="connsiteY335" fmla="*/ 5573882 h 6858000"/>
              <a:gd name="connsiteX336" fmla="*/ 5959648 w 7467600"/>
              <a:gd name="connsiteY336" fmla="*/ 4760797 h 6858000"/>
              <a:gd name="connsiteX337" fmla="*/ 5355019 w 7467600"/>
              <a:gd name="connsiteY337" fmla="*/ 4734672 h 6858000"/>
              <a:gd name="connsiteX338" fmla="*/ 5083565 w 7467600"/>
              <a:gd name="connsiteY338" fmla="*/ 5179121 h 6858000"/>
              <a:gd name="connsiteX339" fmla="*/ 4713577 w 7467600"/>
              <a:gd name="connsiteY339" fmla="*/ 5616803 h 6858000"/>
              <a:gd name="connsiteX340" fmla="*/ 3989559 w 7467600"/>
              <a:gd name="connsiteY340" fmla="*/ 6145945 h 6858000"/>
              <a:gd name="connsiteX341" fmla="*/ 3939824 w 7467600"/>
              <a:gd name="connsiteY341" fmla="*/ 6066900 h 6858000"/>
              <a:gd name="connsiteX342" fmla="*/ 4584537 w 7467600"/>
              <a:gd name="connsiteY342" fmla="*/ 5324826 h 6858000"/>
              <a:gd name="connsiteX343" fmla="*/ 5037105 w 7467600"/>
              <a:gd name="connsiteY343" fmla="*/ 5088765 h 6858000"/>
              <a:gd name="connsiteX344" fmla="*/ 5039930 w 7467600"/>
              <a:gd name="connsiteY344" fmla="*/ 5089585 h 6858000"/>
              <a:gd name="connsiteX345" fmla="*/ 5263764 w 7467600"/>
              <a:gd name="connsiteY345" fmla="*/ 4735525 h 6858000"/>
              <a:gd name="connsiteX346" fmla="*/ 4086300 w 7467600"/>
              <a:gd name="connsiteY346" fmla="*/ 4884599 h 6858000"/>
              <a:gd name="connsiteX347" fmla="*/ 4085485 w 7467600"/>
              <a:gd name="connsiteY347" fmla="*/ 4899070 h 6858000"/>
              <a:gd name="connsiteX348" fmla="*/ 3871915 w 7467600"/>
              <a:gd name="connsiteY348" fmla="*/ 5253645 h 6858000"/>
              <a:gd name="connsiteX349" fmla="*/ 3799374 w 7467600"/>
              <a:gd name="connsiteY349" fmla="*/ 5466127 h 6858000"/>
              <a:gd name="connsiteX350" fmla="*/ 3498850 w 7467600"/>
              <a:gd name="connsiteY350" fmla="*/ 6661888 h 6858000"/>
              <a:gd name="connsiteX351" fmla="*/ 3399216 w 7467600"/>
              <a:gd name="connsiteY351" fmla="*/ 6858000 h 6858000"/>
              <a:gd name="connsiteX352" fmla="*/ 3303688 w 7467600"/>
              <a:gd name="connsiteY352" fmla="*/ 6858000 h 6858000"/>
              <a:gd name="connsiteX353" fmla="*/ 3391774 w 7467600"/>
              <a:gd name="connsiteY353" fmla="*/ 6697181 h 6858000"/>
              <a:gd name="connsiteX354" fmla="*/ 3735540 w 7467600"/>
              <a:gd name="connsiteY354" fmla="*/ 5546923 h 6858000"/>
              <a:gd name="connsiteX355" fmla="*/ 3729438 w 7467600"/>
              <a:gd name="connsiteY355" fmla="*/ 5569058 h 6858000"/>
              <a:gd name="connsiteX356" fmla="*/ 3707782 w 7467600"/>
              <a:gd name="connsiteY356" fmla="*/ 5644908 h 6858000"/>
              <a:gd name="connsiteX357" fmla="*/ 3583827 w 7467600"/>
              <a:gd name="connsiteY357" fmla="*/ 6039215 h 6858000"/>
              <a:gd name="connsiteX358" fmla="*/ 3547861 w 7467600"/>
              <a:gd name="connsiteY358" fmla="*/ 6129609 h 6858000"/>
              <a:gd name="connsiteX359" fmla="*/ 3490905 w 7467600"/>
              <a:gd name="connsiteY359" fmla="*/ 6277660 h 6858000"/>
              <a:gd name="connsiteX360" fmla="*/ 3455859 w 7467600"/>
              <a:gd name="connsiteY360" fmla="*/ 6391301 h 6858000"/>
              <a:gd name="connsiteX361" fmla="*/ 3429112 w 7467600"/>
              <a:gd name="connsiteY361" fmla="*/ 6479469 h 6858000"/>
              <a:gd name="connsiteX362" fmla="*/ 3304862 w 7467600"/>
              <a:gd name="connsiteY362" fmla="*/ 6796476 h 6858000"/>
              <a:gd name="connsiteX363" fmla="*/ 3276071 w 7467600"/>
              <a:gd name="connsiteY363" fmla="*/ 6858000 h 6858000"/>
              <a:gd name="connsiteX364" fmla="*/ 3240805 w 7467600"/>
              <a:gd name="connsiteY364" fmla="*/ 6858000 h 6858000"/>
              <a:gd name="connsiteX365" fmla="*/ 3275917 w 7467600"/>
              <a:gd name="connsiteY365" fmla="*/ 6783192 h 6858000"/>
              <a:gd name="connsiteX366" fmla="*/ 3399358 w 7467600"/>
              <a:gd name="connsiteY366" fmla="*/ 6469011 h 6858000"/>
              <a:gd name="connsiteX367" fmla="*/ 3425650 w 7467600"/>
              <a:gd name="connsiteY367" fmla="*/ 6381333 h 6858000"/>
              <a:gd name="connsiteX368" fmla="*/ 3460661 w 7467600"/>
              <a:gd name="connsiteY368" fmla="*/ 6266763 h 6858000"/>
              <a:gd name="connsiteX369" fmla="*/ 3518021 w 7467600"/>
              <a:gd name="connsiteY369" fmla="*/ 6117298 h 6858000"/>
              <a:gd name="connsiteX370" fmla="*/ 3554035 w 7467600"/>
              <a:gd name="connsiteY370" fmla="*/ 6027832 h 6858000"/>
              <a:gd name="connsiteX371" fmla="*/ 3677174 w 7467600"/>
              <a:gd name="connsiteY371" fmla="*/ 5636351 h 6858000"/>
              <a:gd name="connsiteX372" fmla="*/ 3698819 w 7467600"/>
              <a:gd name="connsiteY372" fmla="*/ 5560503 h 6858000"/>
              <a:gd name="connsiteX373" fmla="*/ 3702094 w 7467600"/>
              <a:gd name="connsiteY373" fmla="*/ 5549194 h 6858000"/>
              <a:gd name="connsiteX374" fmla="*/ 3398355 w 7467600"/>
              <a:gd name="connsiteY374" fmla="*/ 6094603 h 6858000"/>
              <a:gd name="connsiteX375" fmla="*/ 3193941 w 7467600"/>
              <a:gd name="connsiteY375" fmla="*/ 6798775 h 6858000"/>
              <a:gd name="connsiteX376" fmla="*/ 3184140 w 7467600"/>
              <a:gd name="connsiteY376" fmla="*/ 6858000 h 6858000"/>
              <a:gd name="connsiteX377" fmla="*/ 3099978 w 7467600"/>
              <a:gd name="connsiteY377" fmla="*/ 6858000 h 6858000"/>
              <a:gd name="connsiteX378" fmla="*/ 3101556 w 7467600"/>
              <a:gd name="connsiteY378" fmla="*/ 6843337 h 6858000"/>
              <a:gd name="connsiteX379" fmla="*/ 3370162 w 7467600"/>
              <a:gd name="connsiteY379" fmla="*/ 5785550 h 6858000"/>
              <a:gd name="connsiteX380" fmla="*/ 3746477 w 7467600"/>
              <a:gd name="connsiteY380" fmla="*/ 5377889 h 6858000"/>
              <a:gd name="connsiteX381" fmla="*/ 3863399 w 7467600"/>
              <a:gd name="connsiteY381" fmla="*/ 5087257 h 6858000"/>
              <a:gd name="connsiteX382" fmla="*/ 3968712 w 7467600"/>
              <a:gd name="connsiteY382" fmla="*/ 4913989 h 6858000"/>
              <a:gd name="connsiteX383" fmla="*/ 2792390 w 7467600"/>
              <a:gd name="connsiteY383" fmla="*/ 5382974 h 6858000"/>
              <a:gd name="connsiteX384" fmla="*/ 2714982 w 7467600"/>
              <a:gd name="connsiteY384" fmla="*/ 5427051 h 6858000"/>
              <a:gd name="connsiteX385" fmla="*/ 2813361 w 7467600"/>
              <a:gd name="connsiteY385" fmla="*/ 6023912 h 6858000"/>
              <a:gd name="connsiteX386" fmla="*/ 2688430 w 7467600"/>
              <a:gd name="connsiteY386" fmla="*/ 6801564 h 6858000"/>
              <a:gd name="connsiteX387" fmla="*/ 2629626 w 7467600"/>
              <a:gd name="connsiteY387" fmla="*/ 6763394 h 6858000"/>
              <a:gd name="connsiteX388" fmla="*/ 2565328 w 7467600"/>
              <a:gd name="connsiteY388" fmla="*/ 5516399 h 6858000"/>
              <a:gd name="connsiteX389" fmla="*/ 1922999 w 7467600"/>
              <a:gd name="connsiteY389" fmla="*/ 5980343 h 6858000"/>
              <a:gd name="connsiteX390" fmla="*/ 1950261 w 7467600"/>
              <a:gd name="connsiteY390" fmla="*/ 6405858 h 6858000"/>
              <a:gd name="connsiteX391" fmla="*/ 2365554 w 7467600"/>
              <a:gd name="connsiteY391" fmla="*/ 6759107 h 6858000"/>
              <a:gd name="connsiteX392" fmla="*/ 2424142 w 7467600"/>
              <a:gd name="connsiteY392" fmla="*/ 6858000 h 6858000"/>
              <a:gd name="connsiteX393" fmla="*/ 2395994 w 7467600"/>
              <a:gd name="connsiteY393" fmla="*/ 6858000 h 6858000"/>
              <a:gd name="connsiteX394" fmla="*/ 2392863 w 7467600"/>
              <a:gd name="connsiteY394" fmla="*/ 6852964 h 6858000"/>
              <a:gd name="connsiteX395" fmla="*/ 2017589 w 7467600"/>
              <a:gd name="connsiteY395" fmla="*/ 6493982 h 6858000"/>
              <a:gd name="connsiteX396" fmla="*/ 2147336 w 7467600"/>
              <a:gd name="connsiteY396" fmla="*/ 6594052 h 6858000"/>
              <a:gd name="connsiteX397" fmla="*/ 2207047 w 7467600"/>
              <a:gd name="connsiteY397" fmla="*/ 6654540 h 6858000"/>
              <a:gd name="connsiteX398" fmla="*/ 2299106 w 7467600"/>
              <a:gd name="connsiteY398" fmla="*/ 6778931 h 6858000"/>
              <a:gd name="connsiteX399" fmla="*/ 2314430 w 7467600"/>
              <a:gd name="connsiteY399" fmla="*/ 6801144 h 6858000"/>
              <a:gd name="connsiteX400" fmla="*/ 2352406 w 7467600"/>
              <a:gd name="connsiteY400" fmla="*/ 6858000 h 6858000"/>
              <a:gd name="connsiteX401" fmla="*/ 2314492 w 7467600"/>
              <a:gd name="connsiteY401" fmla="*/ 6858000 h 6858000"/>
              <a:gd name="connsiteX402" fmla="*/ 2288095 w 7467600"/>
              <a:gd name="connsiteY402" fmla="*/ 6818030 h 6858000"/>
              <a:gd name="connsiteX403" fmla="*/ 2272768 w 7467600"/>
              <a:gd name="connsiteY403" fmla="*/ 6795822 h 6858000"/>
              <a:gd name="connsiteX404" fmla="*/ 2182715 w 7467600"/>
              <a:gd name="connsiteY404" fmla="*/ 6675071 h 6858000"/>
              <a:gd name="connsiteX405" fmla="*/ 2032061 w 7467600"/>
              <a:gd name="connsiteY405" fmla="*/ 6541380 h 6858000"/>
              <a:gd name="connsiteX406" fmla="*/ 2257220 w 7467600"/>
              <a:gd name="connsiteY406" fmla="*/ 6826257 h 6858000"/>
              <a:gd name="connsiteX407" fmla="*/ 2281324 w 7467600"/>
              <a:gd name="connsiteY407" fmla="*/ 6858000 h 6858000"/>
              <a:gd name="connsiteX408" fmla="*/ 2242860 w 7467600"/>
              <a:gd name="connsiteY408" fmla="*/ 6858000 h 6858000"/>
              <a:gd name="connsiteX409" fmla="*/ 2232818 w 7467600"/>
              <a:gd name="connsiteY409" fmla="*/ 6844926 h 6858000"/>
              <a:gd name="connsiteX410" fmla="*/ 1990172 w 7467600"/>
              <a:gd name="connsiteY410" fmla="*/ 6542121 h 6858000"/>
              <a:gd name="connsiteX411" fmla="*/ 2124090 w 7467600"/>
              <a:gd name="connsiteY411" fmla="*/ 6761017 h 6858000"/>
              <a:gd name="connsiteX412" fmla="*/ 2200380 w 7467600"/>
              <a:gd name="connsiteY412" fmla="*/ 6858000 h 6858000"/>
              <a:gd name="connsiteX413" fmla="*/ 2147507 w 7467600"/>
              <a:gd name="connsiteY413" fmla="*/ 6858000 h 6858000"/>
              <a:gd name="connsiteX414" fmla="*/ 2070668 w 7467600"/>
              <a:gd name="connsiteY414" fmla="*/ 6761520 h 6858000"/>
              <a:gd name="connsiteX415" fmla="*/ 1975142 w 7467600"/>
              <a:gd name="connsiteY415" fmla="*/ 6585570 h 6858000"/>
              <a:gd name="connsiteX416" fmla="*/ 2050035 w 7467600"/>
              <a:gd name="connsiteY416" fmla="*/ 6813345 h 6858000"/>
              <a:gd name="connsiteX417" fmla="*/ 2063025 w 7467600"/>
              <a:gd name="connsiteY417" fmla="*/ 6858000 h 6858000"/>
              <a:gd name="connsiteX418" fmla="*/ 2021675 w 7467600"/>
              <a:gd name="connsiteY418" fmla="*/ 6858000 h 6858000"/>
              <a:gd name="connsiteX419" fmla="*/ 2019308 w 7467600"/>
              <a:gd name="connsiteY419" fmla="*/ 6847118 h 6858000"/>
              <a:gd name="connsiteX420" fmla="*/ 1938835 w 7467600"/>
              <a:gd name="connsiteY420" fmla="*/ 6551160 h 6858000"/>
              <a:gd name="connsiteX421" fmla="*/ 1953230 w 7467600"/>
              <a:gd name="connsiteY421" fmla="*/ 6759699 h 6858000"/>
              <a:gd name="connsiteX422" fmla="*/ 1956763 w 7467600"/>
              <a:gd name="connsiteY422" fmla="*/ 6778191 h 6858000"/>
              <a:gd name="connsiteX423" fmla="*/ 1967925 w 7467600"/>
              <a:gd name="connsiteY423" fmla="*/ 6858000 h 6858000"/>
              <a:gd name="connsiteX424" fmla="*/ 1936622 w 7467600"/>
              <a:gd name="connsiteY424" fmla="*/ 6858000 h 6858000"/>
              <a:gd name="connsiteX425" fmla="*/ 1926261 w 7467600"/>
              <a:gd name="connsiteY425" fmla="*/ 6784064 h 6858000"/>
              <a:gd name="connsiteX426" fmla="*/ 1922724 w 7467600"/>
              <a:gd name="connsiteY426" fmla="*/ 6765577 h 6858000"/>
              <a:gd name="connsiteX427" fmla="*/ 1904650 w 7467600"/>
              <a:gd name="connsiteY427" fmla="*/ 6639616 h 6858000"/>
              <a:gd name="connsiteX428" fmla="*/ 1885273 w 7467600"/>
              <a:gd name="connsiteY428" fmla="*/ 6858000 h 6858000"/>
              <a:gd name="connsiteX429" fmla="*/ 1854363 w 7467600"/>
              <a:gd name="connsiteY429" fmla="*/ 6858000 h 6858000"/>
              <a:gd name="connsiteX430" fmla="*/ 1880391 w 7467600"/>
              <a:gd name="connsiteY430" fmla="*/ 6603796 h 6858000"/>
              <a:gd name="connsiteX431" fmla="*/ 1818273 w 7467600"/>
              <a:gd name="connsiteY431" fmla="*/ 6715729 h 6858000"/>
              <a:gd name="connsiteX432" fmla="*/ 1794691 w 7467600"/>
              <a:gd name="connsiteY432" fmla="*/ 6843239 h 6858000"/>
              <a:gd name="connsiteX433" fmla="*/ 1794914 w 7467600"/>
              <a:gd name="connsiteY433" fmla="*/ 6858000 h 6858000"/>
              <a:gd name="connsiteX434" fmla="*/ 1746128 w 7467600"/>
              <a:gd name="connsiteY434" fmla="*/ 6858000 h 6858000"/>
              <a:gd name="connsiteX435" fmla="*/ 1753934 w 7467600"/>
              <a:gd name="connsiteY435" fmla="*/ 6724796 h 6858000"/>
              <a:gd name="connsiteX436" fmla="*/ 1792053 w 7467600"/>
              <a:gd name="connsiteY436" fmla="*/ 6572396 h 6858000"/>
              <a:gd name="connsiteX437" fmla="*/ 1862248 w 7467600"/>
              <a:gd name="connsiteY437" fmla="*/ 6266397 h 6858000"/>
              <a:gd name="connsiteX438" fmla="*/ 1862250 w 7467600"/>
              <a:gd name="connsiteY438" fmla="*/ 6033531 h 6858000"/>
              <a:gd name="connsiteX439" fmla="*/ 1211999 w 7467600"/>
              <a:gd name="connsiteY439" fmla="*/ 6683610 h 6858000"/>
              <a:gd name="connsiteX440" fmla="*/ 1213266 w 7467600"/>
              <a:gd name="connsiteY440" fmla="*/ 6691947 h 6858000"/>
              <a:gd name="connsiteX441" fmla="*/ 1203370 w 7467600"/>
              <a:gd name="connsiteY441" fmla="*/ 6850676 h 6858000"/>
              <a:gd name="connsiteX442" fmla="*/ 1203671 w 7467600"/>
              <a:gd name="connsiteY442" fmla="*/ 6858000 h 6858000"/>
              <a:gd name="connsiteX443" fmla="*/ 1143180 w 7467600"/>
              <a:gd name="connsiteY443" fmla="*/ 6858000 h 6858000"/>
              <a:gd name="connsiteX444" fmla="*/ 1142176 w 7467600"/>
              <a:gd name="connsiteY444" fmla="*/ 6766045 h 6858000"/>
              <a:gd name="connsiteX445" fmla="*/ 1067484 w 7467600"/>
              <a:gd name="connsiteY445" fmla="*/ 6858000 h 6858000"/>
              <a:gd name="connsiteX446" fmla="*/ 953928 w 7467600"/>
              <a:gd name="connsiteY446" fmla="*/ 6858000 h 6858000"/>
              <a:gd name="connsiteX447" fmla="*/ 959715 w 7467600"/>
              <a:gd name="connsiteY447" fmla="*/ 6850185 h 6858000"/>
              <a:gd name="connsiteX448" fmla="*/ 1483788 w 7467600"/>
              <a:gd name="connsiteY448" fmla="*/ 6259174 h 6858000"/>
              <a:gd name="connsiteX449" fmla="*/ 1100671 w 7467600"/>
              <a:gd name="connsiteY449" fmla="*/ 6252137 h 6858000"/>
              <a:gd name="connsiteX450" fmla="*/ 1090144 w 7467600"/>
              <a:gd name="connsiteY450" fmla="*/ 6256748 h 6858000"/>
              <a:gd name="connsiteX451" fmla="*/ 1095872 w 7467600"/>
              <a:gd name="connsiteY451" fmla="*/ 6271892 h 6858000"/>
              <a:gd name="connsiteX452" fmla="*/ 262785 w 7467600"/>
              <a:gd name="connsiteY452" fmla="*/ 6845450 h 6858000"/>
              <a:gd name="connsiteX453" fmla="*/ 209968 w 7467600"/>
              <a:gd name="connsiteY453" fmla="*/ 6770713 h 6858000"/>
              <a:gd name="connsiteX454" fmla="*/ 873460 w 7467600"/>
              <a:gd name="connsiteY454" fmla="*/ 6253768 h 6858000"/>
              <a:gd name="connsiteX455" fmla="*/ 192686 w 7467600"/>
              <a:gd name="connsiteY455" fmla="*/ 5849257 h 6858000"/>
              <a:gd name="connsiteX456" fmla="*/ 4696 w 7467600"/>
              <a:gd name="connsiteY456" fmla="*/ 5697668 h 6858000"/>
              <a:gd name="connsiteX457" fmla="*/ 0 w 7467600"/>
              <a:gd name="connsiteY457" fmla="*/ 5689984 h 6858000"/>
              <a:gd name="connsiteX458" fmla="*/ 0 w 7467600"/>
              <a:gd name="connsiteY458" fmla="*/ 5513472 h 6858000"/>
              <a:gd name="connsiteX459" fmla="*/ 174101 w 7467600"/>
              <a:gd name="connsiteY459" fmla="*/ 5620277 h 6858000"/>
              <a:gd name="connsiteX460" fmla="*/ 891800 w 7467600"/>
              <a:gd name="connsiteY460" fmla="*/ 6036935 h 6858000"/>
              <a:gd name="connsiteX461" fmla="*/ 1072219 w 7467600"/>
              <a:gd name="connsiteY461" fmla="*/ 6169443 h 6858000"/>
              <a:gd name="connsiteX462" fmla="*/ 1074117 w 7467600"/>
              <a:gd name="connsiteY462" fmla="*/ 6170301 h 6858000"/>
              <a:gd name="connsiteX463" fmla="*/ 1083114 w 7467600"/>
              <a:gd name="connsiteY463" fmla="*/ 6174131 h 6858000"/>
              <a:gd name="connsiteX464" fmla="*/ 1543010 w 7467600"/>
              <a:gd name="connsiteY464" fmla="*/ 6191140 h 6858000"/>
              <a:gd name="connsiteX465" fmla="*/ 1551080 w 7467600"/>
              <a:gd name="connsiteY465" fmla="*/ 6195006 h 6858000"/>
              <a:gd name="connsiteX466" fmla="*/ 2345443 w 7467600"/>
              <a:gd name="connsiteY466" fmla="*/ 5549882 h 6858000"/>
              <a:gd name="connsiteX467" fmla="*/ 1721499 w 7467600"/>
              <a:gd name="connsiteY467" fmla="*/ 5599969 h 6858000"/>
              <a:gd name="connsiteX468" fmla="*/ 767716 w 7467600"/>
              <a:gd name="connsiteY468" fmla="*/ 5472768 h 6858000"/>
              <a:gd name="connsiteX469" fmla="*/ 722147 w 7467600"/>
              <a:gd name="connsiteY469" fmla="*/ 5393091 h 6858000"/>
              <a:gd name="connsiteX470" fmla="*/ 1485552 w 7467600"/>
              <a:gd name="connsiteY470" fmla="*/ 5313202 h 6858000"/>
              <a:gd name="connsiteX471" fmla="*/ 2143004 w 7467600"/>
              <a:gd name="connsiteY471" fmla="*/ 5402420 h 6858000"/>
              <a:gd name="connsiteX472" fmla="*/ 1933391 w 7467600"/>
              <a:gd name="connsiteY472" fmla="*/ 5156971 h 6858000"/>
              <a:gd name="connsiteX473" fmla="*/ 1827118 w 7467600"/>
              <a:gd name="connsiteY473" fmla="*/ 4968410 h 6858000"/>
              <a:gd name="connsiteX474" fmla="*/ 1837349 w 7467600"/>
              <a:gd name="connsiteY474" fmla="*/ 4956357 h 6858000"/>
              <a:gd name="connsiteX475" fmla="*/ 2162835 w 7467600"/>
              <a:gd name="connsiteY475" fmla="*/ 5187853 h 6858000"/>
              <a:gd name="connsiteX476" fmla="*/ 2257167 w 7467600"/>
              <a:gd name="connsiteY476" fmla="*/ 5462123 h 6858000"/>
              <a:gd name="connsiteX477" fmla="*/ 2261598 w 7467600"/>
              <a:gd name="connsiteY477" fmla="*/ 5467998 h 6858000"/>
              <a:gd name="connsiteX478" fmla="*/ 2437177 w 7467600"/>
              <a:gd name="connsiteY478" fmla="*/ 5479608 h 6858000"/>
              <a:gd name="connsiteX479" fmla="*/ 2445247 w 7467600"/>
              <a:gd name="connsiteY479" fmla="*/ 5483476 h 6858000"/>
              <a:gd name="connsiteX480" fmla="*/ 2743626 w 7467600"/>
              <a:gd name="connsiteY480" fmla="*/ 5304819 h 6858000"/>
              <a:gd name="connsiteX481" fmla="*/ 3048102 w 7467600"/>
              <a:gd name="connsiteY481" fmla="*/ 5150595 h 6858000"/>
              <a:gd name="connsiteX482" fmla="*/ 1799414 w 7467600"/>
              <a:gd name="connsiteY482" fmla="*/ 4694732 h 6858000"/>
              <a:gd name="connsiteX483" fmla="*/ 1771735 w 7467600"/>
              <a:gd name="connsiteY483" fmla="*/ 4619929 h 6858000"/>
              <a:gd name="connsiteX484" fmla="*/ 3104273 w 7467600"/>
              <a:gd name="connsiteY484" fmla="*/ 5076159 h 6858000"/>
              <a:gd name="connsiteX485" fmla="*/ 3113245 w 7467600"/>
              <a:gd name="connsiteY485" fmla="*/ 5090705 h 6858000"/>
              <a:gd name="connsiteX486" fmla="*/ 3126294 w 7467600"/>
              <a:gd name="connsiteY486" fmla="*/ 5114400 h 6858000"/>
              <a:gd name="connsiteX487" fmla="*/ 3937433 w 7467600"/>
              <a:gd name="connsiteY487" fmla="*/ 4830473 h 6858000"/>
              <a:gd name="connsiteX488" fmla="*/ 3590475 w 7467600"/>
              <a:gd name="connsiteY488" fmla="*/ 4597974 h 6858000"/>
              <a:gd name="connsiteX489" fmla="*/ 3100264 w 7467600"/>
              <a:gd name="connsiteY489" fmla="*/ 4579845 h 6858000"/>
              <a:gd name="connsiteX490" fmla="*/ 2183576 w 7467600"/>
              <a:gd name="connsiteY490" fmla="*/ 4227150 h 6858000"/>
              <a:gd name="connsiteX491" fmla="*/ 2151029 w 7467600"/>
              <a:gd name="connsiteY491" fmla="*/ 4146947 h 6858000"/>
              <a:gd name="connsiteX492" fmla="*/ 3563434 w 7467600"/>
              <a:gd name="connsiteY492" fmla="*/ 4469115 h 6858000"/>
              <a:gd name="connsiteX493" fmla="*/ 3177952 w 7467600"/>
              <a:gd name="connsiteY493" fmla="*/ 3657386 h 6858000"/>
              <a:gd name="connsiteX494" fmla="*/ 3189263 w 7467600"/>
              <a:gd name="connsiteY494" fmla="*/ 3625726 h 6858000"/>
              <a:gd name="connsiteX495" fmla="*/ 3560912 w 7467600"/>
              <a:gd name="connsiteY495" fmla="*/ 4079863 h 6858000"/>
              <a:gd name="connsiteX496" fmla="*/ 3626636 w 7467600"/>
              <a:gd name="connsiteY496" fmla="*/ 4512230 h 6858000"/>
              <a:gd name="connsiteX497" fmla="*/ 3653088 w 7467600"/>
              <a:gd name="connsiteY497" fmla="*/ 4521417 h 6858000"/>
              <a:gd name="connsiteX498" fmla="*/ 3988128 w 7467600"/>
              <a:gd name="connsiteY498" fmla="*/ 4817267 h 6858000"/>
              <a:gd name="connsiteX499" fmla="*/ 4830582 w 7467600"/>
              <a:gd name="connsiteY499" fmla="*/ 4676000 h 6858000"/>
              <a:gd name="connsiteX500" fmla="*/ 4830100 w 7467600"/>
              <a:gd name="connsiteY500" fmla="*/ 4675554 h 6858000"/>
              <a:gd name="connsiteX501" fmla="*/ 4036318 w 7467600"/>
              <a:gd name="connsiteY501" fmla="*/ 4147013 h 6858000"/>
              <a:gd name="connsiteX502" fmla="*/ 3432098 w 7467600"/>
              <a:gd name="connsiteY502" fmla="*/ 3537312 h 6858000"/>
              <a:gd name="connsiteX503" fmla="*/ 3446761 w 7467600"/>
              <a:gd name="connsiteY503" fmla="*/ 3461278 h 6858000"/>
              <a:gd name="connsiteX504" fmla="*/ 4419733 w 7467600"/>
              <a:gd name="connsiteY504" fmla="*/ 3963555 h 6858000"/>
              <a:gd name="connsiteX505" fmla="*/ 4781371 w 7467600"/>
              <a:gd name="connsiteY505" fmla="*/ 4458604 h 6858000"/>
              <a:gd name="connsiteX506" fmla="*/ 4780440 w 7467600"/>
              <a:gd name="connsiteY506" fmla="*/ 4470290 h 6858000"/>
              <a:gd name="connsiteX507" fmla="*/ 4898954 w 7467600"/>
              <a:gd name="connsiteY507" fmla="*/ 4662092 h 6858000"/>
              <a:gd name="connsiteX508" fmla="*/ 4900699 w 7467600"/>
              <a:gd name="connsiteY508" fmla="*/ 4670867 h 6858000"/>
              <a:gd name="connsiteX509" fmla="*/ 5714511 w 7467600"/>
              <a:gd name="connsiteY509" fmla="*/ 4663483 h 6858000"/>
              <a:gd name="connsiteX510" fmla="*/ 5464793 w 7467600"/>
              <a:gd name="connsiteY510" fmla="*/ 4393556 h 6858000"/>
              <a:gd name="connsiteX511" fmla="*/ 5461897 w 7467600"/>
              <a:gd name="connsiteY511" fmla="*/ 4390879 h 6858000"/>
              <a:gd name="connsiteX512" fmla="*/ 4294126 w 7467600"/>
              <a:gd name="connsiteY512" fmla="*/ 3303048 h 6858000"/>
              <a:gd name="connsiteX513" fmla="*/ 4305321 w 7467600"/>
              <a:gd name="connsiteY513" fmla="*/ 3256953 h 6858000"/>
              <a:gd name="connsiteX514" fmla="*/ 4949299 w 7467600"/>
              <a:gd name="connsiteY514" fmla="*/ 3766336 h 6858000"/>
              <a:gd name="connsiteX515" fmla="*/ 5291452 w 7467600"/>
              <a:gd name="connsiteY515" fmla="*/ 4076801 h 6858000"/>
              <a:gd name="connsiteX516" fmla="*/ 5434998 w 7467600"/>
              <a:gd name="connsiteY516" fmla="*/ 4254100 h 6858000"/>
              <a:gd name="connsiteX517" fmla="*/ 5351015 w 7467600"/>
              <a:gd name="connsiteY517" fmla="*/ 3760989 h 6858000"/>
              <a:gd name="connsiteX518" fmla="*/ 5413780 w 7467600"/>
              <a:gd name="connsiteY518" fmla="*/ 2966265 h 6858000"/>
              <a:gd name="connsiteX519" fmla="*/ 5425627 w 7467600"/>
              <a:gd name="connsiteY519" fmla="*/ 2954192 h 6858000"/>
              <a:gd name="connsiteX520" fmla="*/ 6604735 w 7467600"/>
              <a:gd name="connsiteY520" fmla="*/ 2041381 h 6858000"/>
              <a:gd name="connsiteX521" fmla="*/ 7204487 w 7467600"/>
              <a:gd name="connsiteY521" fmla="*/ 2742112 h 6858000"/>
              <a:gd name="connsiteX522" fmla="*/ 7131592 w 7467600"/>
              <a:gd name="connsiteY522" fmla="*/ 2672096 h 6858000"/>
              <a:gd name="connsiteX523" fmla="*/ 6996344 w 7467600"/>
              <a:gd name="connsiteY523" fmla="*/ 2518310 h 6858000"/>
              <a:gd name="connsiteX524" fmla="*/ 6735495 w 7467600"/>
              <a:gd name="connsiteY524" fmla="*/ 2196890 h 6858000"/>
              <a:gd name="connsiteX525" fmla="*/ 6721901 w 7467600"/>
              <a:gd name="connsiteY525" fmla="*/ 2179274 h 6858000"/>
              <a:gd name="connsiteX526" fmla="*/ 6604735 w 7467600"/>
              <a:gd name="connsiteY526" fmla="*/ 2041381 h 6858000"/>
              <a:gd name="connsiteX527" fmla="*/ 6591670 w 7467600"/>
              <a:gd name="connsiteY527" fmla="*/ 1988277 h 6858000"/>
              <a:gd name="connsiteX528" fmla="*/ 6747349 w 7467600"/>
              <a:gd name="connsiteY528" fmla="*/ 2160069 h 6858000"/>
              <a:gd name="connsiteX529" fmla="*/ 6760943 w 7467600"/>
              <a:gd name="connsiteY529" fmla="*/ 2177686 h 6858000"/>
              <a:gd name="connsiteX530" fmla="*/ 7021065 w 7467600"/>
              <a:gd name="connsiteY530" fmla="*/ 2498102 h 6858000"/>
              <a:gd name="connsiteX531" fmla="*/ 7155223 w 7467600"/>
              <a:gd name="connsiteY531" fmla="*/ 2650386 h 6858000"/>
              <a:gd name="connsiteX532" fmla="*/ 7203167 w 7467600"/>
              <a:gd name="connsiteY532" fmla="*/ 2697288 h 6858000"/>
              <a:gd name="connsiteX533" fmla="*/ 6937703 w 7467600"/>
              <a:gd name="connsiteY533" fmla="*/ 2321981 h 6858000"/>
              <a:gd name="connsiteX534" fmla="*/ 6591670 w 7467600"/>
              <a:gd name="connsiteY534" fmla="*/ 1988277 h 6858000"/>
              <a:gd name="connsiteX535" fmla="*/ 5798671 w 7467600"/>
              <a:gd name="connsiteY535" fmla="*/ 1981601 h 6858000"/>
              <a:gd name="connsiteX536" fmla="*/ 5754709 w 7467600"/>
              <a:gd name="connsiteY536" fmla="*/ 2071454 h 6858000"/>
              <a:gd name="connsiteX537" fmla="*/ 5763044 w 7467600"/>
              <a:gd name="connsiteY537" fmla="*/ 2842206 h 6858000"/>
              <a:gd name="connsiteX538" fmla="*/ 5764974 w 7467600"/>
              <a:gd name="connsiteY538" fmla="*/ 2799609 h 6858000"/>
              <a:gd name="connsiteX539" fmla="*/ 5767665 w 7467600"/>
              <a:gd name="connsiteY539" fmla="*/ 2666409 h 6858000"/>
              <a:gd name="connsiteX540" fmla="*/ 5763055 w 7467600"/>
              <a:gd name="connsiteY540" fmla="*/ 2579705 h 6858000"/>
              <a:gd name="connsiteX541" fmla="*/ 5758079 w 7467600"/>
              <a:gd name="connsiteY541" fmla="*/ 2492508 h 6858000"/>
              <a:gd name="connsiteX542" fmla="*/ 5779325 w 7467600"/>
              <a:gd name="connsiteY542" fmla="*/ 2197069 h 6858000"/>
              <a:gd name="connsiteX543" fmla="*/ 5798671 w 7467600"/>
              <a:gd name="connsiteY543" fmla="*/ 1981601 h 6858000"/>
              <a:gd name="connsiteX544" fmla="*/ 5829202 w 7467600"/>
              <a:gd name="connsiteY544" fmla="*/ 1971679 h 6858000"/>
              <a:gd name="connsiteX545" fmla="*/ 5809558 w 7467600"/>
              <a:gd name="connsiteY545" fmla="*/ 2198043 h 6858000"/>
              <a:gd name="connsiteX546" fmla="*/ 5788653 w 7467600"/>
              <a:gd name="connsiteY546" fmla="*/ 2489430 h 6858000"/>
              <a:gd name="connsiteX547" fmla="*/ 5793439 w 7467600"/>
              <a:gd name="connsiteY547" fmla="*/ 2575235 h 6858000"/>
              <a:gd name="connsiteX548" fmla="*/ 5796837 w 7467600"/>
              <a:gd name="connsiteY548" fmla="*/ 2637633 h 6858000"/>
              <a:gd name="connsiteX549" fmla="*/ 5818614 w 7467600"/>
              <a:gd name="connsiteY549" fmla="*/ 2473055 h 6858000"/>
              <a:gd name="connsiteX550" fmla="*/ 5829202 w 7467600"/>
              <a:gd name="connsiteY550" fmla="*/ 1971679 h 6858000"/>
              <a:gd name="connsiteX551" fmla="*/ 5911389 w 7467600"/>
              <a:gd name="connsiteY551" fmla="*/ 1898371 h 6858000"/>
              <a:gd name="connsiteX552" fmla="*/ 6237627 w 7467600"/>
              <a:gd name="connsiteY552" fmla="*/ 2231921 h 6858000"/>
              <a:gd name="connsiteX553" fmla="*/ 5911389 w 7467600"/>
              <a:gd name="connsiteY553" fmla="*/ 1898371 h 6858000"/>
              <a:gd name="connsiteX554" fmla="*/ 6944437 w 7467600"/>
              <a:gd name="connsiteY554" fmla="*/ 1575402 h 6858000"/>
              <a:gd name="connsiteX555" fmla="*/ 6304730 w 7467600"/>
              <a:gd name="connsiteY555" fmla="*/ 1766654 h 6858000"/>
              <a:gd name="connsiteX556" fmla="*/ 6944437 w 7467600"/>
              <a:gd name="connsiteY556" fmla="*/ 1575402 h 6858000"/>
              <a:gd name="connsiteX557" fmla="*/ 7019523 w 7467600"/>
              <a:gd name="connsiteY557" fmla="*/ 1519450 h 6858000"/>
              <a:gd name="connsiteX558" fmla="*/ 6298091 w 7467600"/>
              <a:gd name="connsiteY558" fmla="*/ 1737122 h 6858000"/>
              <a:gd name="connsiteX559" fmla="*/ 7019523 w 7467600"/>
              <a:gd name="connsiteY559" fmla="*/ 1519450 h 6858000"/>
              <a:gd name="connsiteX560" fmla="*/ 2399523 w 7467600"/>
              <a:gd name="connsiteY560" fmla="*/ 1428234 h 6858000"/>
              <a:gd name="connsiteX561" fmla="*/ 2224982 w 7467600"/>
              <a:gd name="connsiteY561" fmla="*/ 1826201 h 6858000"/>
              <a:gd name="connsiteX562" fmla="*/ 2096099 w 7467600"/>
              <a:gd name="connsiteY562" fmla="*/ 2345900 h 6858000"/>
              <a:gd name="connsiteX563" fmla="*/ 2283317 w 7467600"/>
              <a:gd name="connsiteY563" fmla="*/ 1796925 h 6858000"/>
              <a:gd name="connsiteX564" fmla="*/ 2399523 w 7467600"/>
              <a:gd name="connsiteY564" fmla="*/ 1428234 h 6858000"/>
              <a:gd name="connsiteX565" fmla="*/ 2448558 w 7467600"/>
              <a:gd name="connsiteY565" fmla="*/ 1373435 h 6858000"/>
              <a:gd name="connsiteX566" fmla="*/ 2312521 w 7467600"/>
              <a:gd name="connsiteY566" fmla="*/ 1806140 h 6858000"/>
              <a:gd name="connsiteX567" fmla="*/ 2127533 w 7467600"/>
              <a:gd name="connsiteY567" fmla="*/ 2348380 h 6858000"/>
              <a:gd name="connsiteX568" fmla="*/ 2358080 w 7467600"/>
              <a:gd name="connsiteY568" fmla="*/ 1866134 h 6858000"/>
              <a:gd name="connsiteX569" fmla="*/ 2407436 w 7467600"/>
              <a:gd name="connsiteY569" fmla="*/ 1651070 h 6858000"/>
              <a:gd name="connsiteX570" fmla="*/ 2448558 w 7467600"/>
              <a:gd name="connsiteY570" fmla="*/ 1373435 h 6858000"/>
              <a:gd name="connsiteX571" fmla="*/ 278707 w 7467600"/>
              <a:gd name="connsiteY571" fmla="*/ 1352270 h 6858000"/>
              <a:gd name="connsiteX572" fmla="*/ 321570 w 7467600"/>
              <a:gd name="connsiteY572" fmla="*/ 1861610 h 6858000"/>
              <a:gd name="connsiteX573" fmla="*/ 294281 w 7467600"/>
              <a:gd name="connsiteY573" fmla="*/ 1440658 h 6858000"/>
              <a:gd name="connsiteX574" fmla="*/ 278707 w 7467600"/>
              <a:gd name="connsiteY574" fmla="*/ 1352270 h 6858000"/>
              <a:gd name="connsiteX575" fmla="*/ 1423821 w 7467600"/>
              <a:gd name="connsiteY575" fmla="*/ 1351958 h 6858000"/>
              <a:gd name="connsiteX576" fmla="*/ 1638521 w 7467600"/>
              <a:gd name="connsiteY576" fmla="*/ 1908470 h 6858000"/>
              <a:gd name="connsiteX577" fmla="*/ 1754199 w 7467600"/>
              <a:gd name="connsiteY577" fmla="*/ 2149284 h 6858000"/>
              <a:gd name="connsiteX578" fmla="*/ 1908359 w 7467600"/>
              <a:gd name="connsiteY578" fmla="*/ 2364988 h 6858000"/>
              <a:gd name="connsiteX579" fmla="*/ 1647661 w 7467600"/>
              <a:gd name="connsiteY579" fmla="*/ 1825945 h 6858000"/>
              <a:gd name="connsiteX580" fmla="*/ 1423821 w 7467600"/>
              <a:gd name="connsiteY580" fmla="*/ 1351958 h 6858000"/>
              <a:gd name="connsiteX581" fmla="*/ 1431890 w 7467600"/>
              <a:gd name="connsiteY581" fmla="*/ 1306475 h 6858000"/>
              <a:gd name="connsiteX582" fmla="*/ 1507597 w 7467600"/>
              <a:gd name="connsiteY582" fmla="*/ 1446132 h 6858000"/>
              <a:gd name="connsiteX583" fmla="*/ 1674586 w 7467600"/>
              <a:gd name="connsiteY583" fmla="*/ 1813832 h 6858000"/>
              <a:gd name="connsiteX584" fmla="*/ 1815950 w 7467600"/>
              <a:gd name="connsiteY584" fmla="*/ 2128564 h 6858000"/>
              <a:gd name="connsiteX585" fmla="*/ 1984242 w 7467600"/>
              <a:gd name="connsiteY585" fmla="*/ 2430829 h 6858000"/>
              <a:gd name="connsiteX586" fmla="*/ 2014023 w 7467600"/>
              <a:gd name="connsiteY586" fmla="*/ 2450995 h 6858000"/>
              <a:gd name="connsiteX587" fmla="*/ 1747337 w 7467600"/>
              <a:gd name="connsiteY587" fmla="*/ 1855264 h 6858000"/>
              <a:gd name="connsiteX588" fmla="*/ 1533749 w 7467600"/>
              <a:gd name="connsiteY588" fmla="*/ 1478656 h 6858000"/>
              <a:gd name="connsiteX589" fmla="*/ 1431890 w 7467600"/>
              <a:gd name="connsiteY589" fmla="*/ 1306475 h 6858000"/>
              <a:gd name="connsiteX590" fmla="*/ 5052692 w 7467600"/>
              <a:gd name="connsiteY590" fmla="*/ 1292994 h 6858000"/>
              <a:gd name="connsiteX591" fmla="*/ 5200661 w 7467600"/>
              <a:gd name="connsiteY591" fmla="*/ 1635186 h 6858000"/>
              <a:gd name="connsiteX592" fmla="*/ 5297138 w 7467600"/>
              <a:gd name="connsiteY592" fmla="*/ 1906351 h 6858000"/>
              <a:gd name="connsiteX593" fmla="*/ 5052692 w 7467600"/>
              <a:gd name="connsiteY593" fmla="*/ 1292994 h 6858000"/>
              <a:gd name="connsiteX594" fmla="*/ 5009948 w 7467600"/>
              <a:gd name="connsiteY594" fmla="*/ 1273619 h 6858000"/>
              <a:gd name="connsiteX595" fmla="*/ 5121777 w 7467600"/>
              <a:gd name="connsiteY595" fmla="*/ 1654213 h 6858000"/>
              <a:gd name="connsiteX596" fmla="*/ 5293545 w 7467600"/>
              <a:gd name="connsiteY596" fmla="*/ 2072247 h 6858000"/>
              <a:gd name="connsiteX597" fmla="*/ 5294042 w 7467600"/>
              <a:gd name="connsiteY597" fmla="*/ 2065019 h 6858000"/>
              <a:gd name="connsiteX598" fmla="*/ 5171936 w 7467600"/>
              <a:gd name="connsiteY598" fmla="*/ 1647613 h 6858000"/>
              <a:gd name="connsiteX599" fmla="*/ 5009948 w 7467600"/>
              <a:gd name="connsiteY599" fmla="*/ 1273619 h 6858000"/>
              <a:gd name="connsiteX600" fmla="*/ 655236 w 7467600"/>
              <a:gd name="connsiteY600" fmla="*/ 1268632 h 6858000"/>
              <a:gd name="connsiteX601" fmla="*/ 839521 w 7467600"/>
              <a:gd name="connsiteY601" fmla="*/ 1685315 h 6858000"/>
              <a:gd name="connsiteX602" fmla="*/ 1109416 w 7467600"/>
              <a:gd name="connsiteY602" fmla="*/ 2061663 h 6858000"/>
              <a:gd name="connsiteX603" fmla="*/ 1298300 w 7467600"/>
              <a:gd name="connsiteY603" fmla="*/ 2247742 h 6858000"/>
              <a:gd name="connsiteX604" fmla="*/ 1125871 w 7467600"/>
              <a:gd name="connsiteY604" fmla="*/ 1989513 h 6858000"/>
              <a:gd name="connsiteX605" fmla="*/ 981574 w 7467600"/>
              <a:gd name="connsiteY605" fmla="*/ 1783157 h 6858000"/>
              <a:gd name="connsiteX606" fmla="*/ 922198 w 7467600"/>
              <a:gd name="connsiteY606" fmla="*/ 1677437 h 6858000"/>
              <a:gd name="connsiteX607" fmla="*/ 869293 w 7467600"/>
              <a:gd name="connsiteY607" fmla="*/ 1583214 h 6858000"/>
              <a:gd name="connsiteX608" fmla="*/ 751431 w 7467600"/>
              <a:gd name="connsiteY608" fmla="*/ 1405731 h 6858000"/>
              <a:gd name="connsiteX609" fmla="*/ 655236 w 7467600"/>
              <a:gd name="connsiteY609" fmla="*/ 1268632 h 6858000"/>
              <a:gd name="connsiteX610" fmla="*/ 6516292 w 7467600"/>
              <a:gd name="connsiteY610" fmla="*/ 1263064 h 6858000"/>
              <a:gd name="connsiteX611" fmla="*/ 5736320 w 7467600"/>
              <a:gd name="connsiteY611" fmla="*/ 1501803 h 6858000"/>
              <a:gd name="connsiteX612" fmla="*/ 6516292 w 7467600"/>
              <a:gd name="connsiteY612" fmla="*/ 1263064 h 6858000"/>
              <a:gd name="connsiteX613" fmla="*/ 291466 w 7467600"/>
              <a:gd name="connsiteY613" fmla="*/ 1250369 h 6858000"/>
              <a:gd name="connsiteX614" fmla="*/ 323180 w 7467600"/>
              <a:gd name="connsiteY614" fmla="*/ 1435283 h 6858000"/>
              <a:gd name="connsiteX615" fmla="*/ 349381 w 7467600"/>
              <a:gd name="connsiteY615" fmla="*/ 1875041 h 6858000"/>
              <a:gd name="connsiteX616" fmla="*/ 374363 w 7467600"/>
              <a:gd name="connsiteY616" fmla="*/ 1506494 h 6858000"/>
              <a:gd name="connsiteX617" fmla="*/ 302168 w 7467600"/>
              <a:gd name="connsiteY617" fmla="*/ 1274495 h 6858000"/>
              <a:gd name="connsiteX618" fmla="*/ 291466 w 7467600"/>
              <a:gd name="connsiteY618" fmla="*/ 1250369 h 6858000"/>
              <a:gd name="connsiteX619" fmla="*/ 678222 w 7467600"/>
              <a:gd name="connsiteY619" fmla="*/ 1248670 h 6858000"/>
              <a:gd name="connsiteX620" fmla="*/ 775536 w 7467600"/>
              <a:gd name="connsiteY620" fmla="*/ 1388015 h 6858000"/>
              <a:gd name="connsiteX621" fmla="*/ 894529 w 7467600"/>
              <a:gd name="connsiteY621" fmla="*/ 1567739 h 6858000"/>
              <a:gd name="connsiteX622" fmla="*/ 948000 w 7467600"/>
              <a:gd name="connsiteY622" fmla="*/ 1663088 h 6858000"/>
              <a:gd name="connsiteX623" fmla="*/ 1006812 w 7467600"/>
              <a:gd name="connsiteY623" fmla="*/ 1767683 h 6858000"/>
              <a:gd name="connsiteX624" fmla="*/ 1149133 w 7467600"/>
              <a:gd name="connsiteY624" fmla="*/ 1971513 h 6858000"/>
              <a:gd name="connsiteX625" fmla="*/ 1333952 w 7467600"/>
              <a:gd name="connsiteY625" fmla="*/ 2251620 h 6858000"/>
              <a:gd name="connsiteX626" fmla="*/ 1337329 w 7467600"/>
              <a:gd name="connsiteY626" fmla="*/ 2258350 h 6858000"/>
              <a:gd name="connsiteX627" fmla="*/ 1014726 w 7467600"/>
              <a:gd name="connsiteY627" fmla="*/ 1615556 h 6858000"/>
              <a:gd name="connsiteX628" fmla="*/ 678222 w 7467600"/>
              <a:gd name="connsiteY628" fmla="*/ 1248670 h 6858000"/>
              <a:gd name="connsiteX629" fmla="*/ 6691602 w 7467600"/>
              <a:gd name="connsiteY629" fmla="*/ 1140573 h 6858000"/>
              <a:gd name="connsiteX630" fmla="*/ 6571100 w 7467600"/>
              <a:gd name="connsiteY630" fmla="*/ 1183662 h 6858000"/>
              <a:gd name="connsiteX631" fmla="*/ 6241687 w 7467600"/>
              <a:gd name="connsiteY631" fmla="*/ 1257600 h 6858000"/>
              <a:gd name="connsiteX632" fmla="*/ 5693009 w 7467600"/>
              <a:gd name="connsiteY632" fmla="*/ 1478256 h 6858000"/>
              <a:gd name="connsiteX633" fmla="*/ 6548420 w 7467600"/>
              <a:gd name="connsiteY633" fmla="*/ 1214599 h 6858000"/>
              <a:gd name="connsiteX634" fmla="*/ 6605473 w 7467600"/>
              <a:gd name="connsiteY634" fmla="*/ 1184686 h 6858000"/>
              <a:gd name="connsiteX635" fmla="*/ 6691602 w 7467600"/>
              <a:gd name="connsiteY635" fmla="*/ 1140573 h 6858000"/>
              <a:gd name="connsiteX636" fmla="*/ 4002475 w 7467600"/>
              <a:gd name="connsiteY636" fmla="*/ 1037802 h 6858000"/>
              <a:gd name="connsiteX637" fmla="*/ 4000324 w 7467600"/>
              <a:gd name="connsiteY637" fmla="*/ 1039362 h 6858000"/>
              <a:gd name="connsiteX638" fmla="*/ 4002862 w 7467600"/>
              <a:gd name="connsiteY638" fmla="*/ 1042866 h 6858000"/>
              <a:gd name="connsiteX639" fmla="*/ 4002475 w 7467600"/>
              <a:gd name="connsiteY639" fmla="*/ 1037802 h 6858000"/>
              <a:gd name="connsiteX640" fmla="*/ 506322 w 7467600"/>
              <a:gd name="connsiteY640" fmla="*/ 1020997 h 6858000"/>
              <a:gd name="connsiteX641" fmla="*/ 533068 w 7467600"/>
              <a:gd name="connsiteY641" fmla="*/ 1029409 h 6858000"/>
              <a:gd name="connsiteX642" fmla="*/ 1232525 w 7467600"/>
              <a:gd name="connsiteY642" fmla="*/ 1804675 h 6858000"/>
              <a:gd name="connsiteX643" fmla="*/ 1388858 w 7467600"/>
              <a:gd name="connsiteY643" fmla="*/ 2368011 h 6858000"/>
              <a:gd name="connsiteX644" fmla="*/ 1384098 w 7467600"/>
              <a:gd name="connsiteY644" fmla="*/ 2378125 h 6858000"/>
              <a:gd name="connsiteX645" fmla="*/ 1425393 w 7467600"/>
              <a:gd name="connsiteY645" fmla="*/ 2589124 h 6858000"/>
              <a:gd name="connsiteX646" fmla="*/ 1424001 w 7467600"/>
              <a:gd name="connsiteY646" fmla="*/ 2597541 h 6858000"/>
              <a:gd name="connsiteX647" fmla="*/ 2152729 w 7467600"/>
              <a:gd name="connsiteY647" fmla="*/ 2864487 h 6858000"/>
              <a:gd name="connsiteX648" fmla="*/ 2020609 w 7467600"/>
              <a:gd name="connsiteY648" fmla="*/ 2539671 h 6858000"/>
              <a:gd name="connsiteX649" fmla="*/ 2018920 w 7467600"/>
              <a:gd name="connsiteY649" fmla="*/ 2536309 h 6858000"/>
              <a:gd name="connsiteX650" fmla="*/ 1342441 w 7467600"/>
              <a:gd name="connsiteY650" fmla="*/ 1173017 h 6858000"/>
              <a:gd name="connsiteX651" fmla="*/ 1367925 w 7467600"/>
              <a:gd name="connsiteY651" fmla="*/ 1135648 h 6858000"/>
              <a:gd name="connsiteX652" fmla="*/ 1771401 w 7467600"/>
              <a:gd name="connsiteY652" fmla="*/ 1806673 h 6858000"/>
              <a:gd name="connsiteX653" fmla="*/ 1972385 w 7467600"/>
              <a:gd name="connsiteY653" fmla="*/ 2198735 h 6858000"/>
              <a:gd name="connsiteX654" fmla="*/ 2040892 w 7467600"/>
              <a:gd name="connsiteY654" fmla="*/ 2405205 h 6858000"/>
              <a:gd name="connsiteX655" fmla="*/ 2131689 w 7467600"/>
              <a:gd name="connsiteY655" fmla="*/ 1936926 h 6858000"/>
              <a:gd name="connsiteX656" fmla="*/ 2454820 w 7467600"/>
              <a:gd name="connsiteY656" fmla="*/ 1248808 h 6858000"/>
              <a:gd name="connsiteX657" fmla="*/ 2492512 w 7467600"/>
              <a:gd name="connsiteY657" fmla="*/ 1302920 h 6858000"/>
              <a:gd name="connsiteX658" fmla="*/ 2081216 w 7467600"/>
              <a:gd name="connsiteY658" fmla="*/ 2527513 h 6858000"/>
              <a:gd name="connsiteX659" fmla="*/ 2081211 w 7467600"/>
              <a:gd name="connsiteY659" fmla="*/ 2528916 h 6858000"/>
              <a:gd name="connsiteX660" fmla="*/ 2199067 w 7467600"/>
              <a:gd name="connsiteY660" fmla="*/ 2884061 h 6858000"/>
              <a:gd name="connsiteX661" fmla="*/ 3192586 w 7467600"/>
              <a:gd name="connsiteY661" fmla="*/ 3411496 h 6858000"/>
              <a:gd name="connsiteX662" fmla="*/ 3182620 w 7467600"/>
              <a:gd name="connsiteY662" fmla="*/ 3483279 h 6858000"/>
              <a:gd name="connsiteX663" fmla="*/ 2435119 w 7467600"/>
              <a:gd name="connsiteY663" fmla="*/ 3080173 h 6858000"/>
              <a:gd name="connsiteX664" fmla="*/ 2410152 w 7467600"/>
              <a:gd name="connsiteY664" fmla="*/ 3063751 h 6858000"/>
              <a:gd name="connsiteX665" fmla="*/ 2408099 w 7467600"/>
              <a:gd name="connsiteY665" fmla="*/ 3064403 h 6858000"/>
              <a:gd name="connsiteX666" fmla="*/ 2407218 w 7467600"/>
              <a:gd name="connsiteY666" fmla="*/ 3070324 h 6858000"/>
              <a:gd name="connsiteX667" fmla="*/ 2380138 w 7467600"/>
              <a:gd name="connsiteY667" fmla="*/ 3099341 h 6858000"/>
              <a:gd name="connsiteX668" fmla="*/ 1765923 w 7467600"/>
              <a:gd name="connsiteY668" fmla="*/ 3581043 h 6858000"/>
              <a:gd name="connsiteX669" fmla="*/ 1702258 w 7467600"/>
              <a:gd name="connsiteY669" fmla="*/ 3612286 h 6858000"/>
              <a:gd name="connsiteX670" fmla="*/ 1538370 w 7467600"/>
              <a:gd name="connsiteY670" fmla="*/ 3811804 h 6858000"/>
              <a:gd name="connsiteX671" fmla="*/ 542867 w 7467600"/>
              <a:gd name="connsiteY671" fmla="*/ 4944092 h 6858000"/>
              <a:gd name="connsiteX672" fmla="*/ 515800 w 7467600"/>
              <a:gd name="connsiteY672" fmla="*/ 4862180 h 6858000"/>
              <a:gd name="connsiteX673" fmla="*/ 909145 w 7467600"/>
              <a:gd name="connsiteY673" fmla="*/ 4199225 h 6858000"/>
              <a:gd name="connsiteX674" fmla="*/ 1214067 w 7467600"/>
              <a:gd name="connsiteY674" fmla="*/ 3908561 h 6858000"/>
              <a:gd name="connsiteX675" fmla="*/ 640967 w 7467600"/>
              <a:gd name="connsiteY675" fmla="*/ 4105601 h 6858000"/>
              <a:gd name="connsiteX676" fmla="*/ 112563 w 7467600"/>
              <a:gd name="connsiteY676" fmla="*/ 4396952 h 6858000"/>
              <a:gd name="connsiteX677" fmla="*/ 0 w 7467600"/>
              <a:gd name="connsiteY677" fmla="*/ 4466006 h 6858000"/>
              <a:gd name="connsiteX678" fmla="*/ 0 w 7467600"/>
              <a:gd name="connsiteY678" fmla="*/ 4233763 h 6858000"/>
              <a:gd name="connsiteX679" fmla="*/ 36881 w 7467600"/>
              <a:gd name="connsiteY679" fmla="*/ 4200118 h 6858000"/>
              <a:gd name="connsiteX680" fmla="*/ 910534 w 7467600"/>
              <a:gd name="connsiteY680" fmla="*/ 3629753 h 6858000"/>
              <a:gd name="connsiteX681" fmla="*/ 1578717 w 7467600"/>
              <a:gd name="connsiteY681" fmla="*/ 3575982 h 6858000"/>
              <a:gd name="connsiteX682" fmla="*/ 2338780 w 7467600"/>
              <a:gd name="connsiteY682" fmla="*/ 3033725 h 6858000"/>
              <a:gd name="connsiteX683" fmla="*/ 1807991 w 7467600"/>
              <a:gd name="connsiteY683" fmla="*/ 2807184 h 6858000"/>
              <a:gd name="connsiteX684" fmla="*/ 1416358 w 7467600"/>
              <a:gd name="connsiteY684" fmla="*/ 3112571 h 6858000"/>
              <a:gd name="connsiteX685" fmla="*/ 939066 w 7467600"/>
              <a:gd name="connsiteY685" fmla="*/ 3378798 h 6858000"/>
              <a:gd name="connsiteX686" fmla="*/ 115099 w 7467600"/>
              <a:gd name="connsiteY686" fmla="*/ 3607650 h 6858000"/>
              <a:gd name="connsiteX687" fmla="*/ 97284 w 7467600"/>
              <a:gd name="connsiteY687" fmla="*/ 3520393 h 6858000"/>
              <a:gd name="connsiteX688" fmla="*/ 922050 w 7467600"/>
              <a:gd name="connsiteY688" fmla="*/ 3074867 h 6858000"/>
              <a:gd name="connsiteX689" fmla="*/ 1405265 w 7467600"/>
              <a:gd name="connsiteY689" fmla="*/ 3016319 h 6858000"/>
              <a:gd name="connsiteX690" fmla="*/ 1407512 w 7467600"/>
              <a:gd name="connsiteY690" fmla="*/ 3018001 h 6858000"/>
              <a:gd name="connsiteX691" fmla="*/ 1726266 w 7467600"/>
              <a:gd name="connsiteY691" fmla="*/ 2777274 h 6858000"/>
              <a:gd name="connsiteX692" fmla="*/ 625390 w 7467600"/>
              <a:gd name="connsiteY692" fmla="*/ 2514541 h 6858000"/>
              <a:gd name="connsiteX693" fmla="*/ 619799 w 7467600"/>
              <a:gd name="connsiteY693" fmla="*/ 2527180 h 6858000"/>
              <a:gd name="connsiteX694" fmla="*/ 310030 w 7467600"/>
              <a:gd name="connsiteY694" fmla="*/ 2771818 h 6858000"/>
              <a:gd name="connsiteX695" fmla="*/ 173877 w 7467600"/>
              <a:gd name="connsiteY695" fmla="*/ 2937056 h 6858000"/>
              <a:gd name="connsiteX696" fmla="*/ 77889 w 7467600"/>
              <a:gd name="connsiteY696" fmla="*/ 3138440 h 6858000"/>
              <a:gd name="connsiteX697" fmla="*/ 0 w 7467600"/>
              <a:gd name="connsiteY697" fmla="*/ 3271395 h 6858000"/>
              <a:gd name="connsiteX698" fmla="*/ 0 w 7467600"/>
              <a:gd name="connsiteY698" fmla="*/ 3153002 h 6858000"/>
              <a:gd name="connsiteX699" fmla="*/ 2386 w 7467600"/>
              <a:gd name="connsiteY699" fmla="*/ 3149203 h 6858000"/>
              <a:gd name="connsiteX700" fmla="*/ 89753 w 7467600"/>
              <a:gd name="connsiteY700" fmla="*/ 2987702 h 6858000"/>
              <a:gd name="connsiteX701" fmla="*/ 76869 w 7467600"/>
              <a:gd name="connsiteY701" fmla="*/ 3005404 h 6858000"/>
              <a:gd name="connsiteX702" fmla="*/ 32049 w 7467600"/>
              <a:gd name="connsiteY702" fmla="*/ 3065814 h 6858000"/>
              <a:gd name="connsiteX703" fmla="*/ 0 w 7467600"/>
              <a:gd name="connsiteY703" fmla="*/ 3108744 h 6858000"/>
              <a:gd name="connsiteX704" fmla="*/ 0 w 7467600"/>
              <a:gd name="connsiteY704" fmla="*/ 3058059 h 6858000"/>
              <a:gd name="connsiteX705" fmla="*/ 7610 w 7467600"/>
              <a:gd name="connsiteY705" fmla="*/ 3047889 h 6858000"/>
              <a:gd name="connsiteX706" fmla="*/ 52419 w 7467600"/>
              <a:gd name="connsiteY706" fmla="*/ 2987479 h 6858000"/>
              <a:gd name="connsiteX707" fmla="*/ 59142 w 7467600"/>
              <a:gd name="connsiteY707" fmla="*/ 2978488 h 6858000"/>
              <a:gd name="connsiteX708" fmla="*/ 0 w 7467600"/>
              <a:gd name="connsiteY708" fmla="*/ 3015334 h 6858000"/>
              <a:gd name="connsiteX709" fmla="*/ 0 w 7467600"/>
              <a:gd name="connsiteY709" fmla="*/ 2914286 h 6858000"/>
              <a:gd name="connsiteX710" fmla="*/ 36383 w 7467600"/>
              <a:gd name="connsiteY710" fmla="*/ 2901128 h 6858000"/>
              <a:gd name="connsiteX711" fmla="*/ 156329 w 7467600"/>
              <a:gd name="connsiteY711" fmla="*/ 2840533 h 6858000"/>
              <a:gd name="connsiteX712" fmla="*/ 358355 w 7467600"/>
              <a:gd name="connsiteY712" fmla="*/ 2620471 h 6858000"/>
              <a:gd name="connsiteX713" fmla="*/ 510577 w 7467600"/>
              <a:gd name="connsiteY713" fmla="*/ 2501244 h 6858000"/>
              <a:gd name="connsiteX714" fmla="*/ 211967 w 7467600"/>
              <a:gd name="connsiteY714" fmla="*/ 2479171 h 6858000"/>
              <a:gd name="connsiteX715" fmla="*/ 0 w 7467600"/>
              <a:gd name="connsiteY715" fmla="*/ 2476398 h 6858000"/>
              <a:gd name="connsiteX716" fmla="*/ 0 w 7467600"/>
              <a:gd name="connsiteY716" fmla="*/ 2389189 h 6858000"/>
              <a:gd name="connsiteX717" fmla="*/ 103062 w 7467600"/>
              <a:gd name="connsiteY717" fmla="*/ 2389518 h 6858000"/>
              <a:gd name="connsiteX718" fmla="*/ 510734 w 7467600"/>
              <a:gd name="connsiteY718" fmla="*/ 2416201 h 6858000"/>
              <a:gd name="connsiteX719" fmla="*/ 279257 w 7467600"/>
              <a:gd name="connsiteY719" fmla="*/ 2092102 h 6858000"/>
              <a:gd name="connsiteX720" fmla="*/ 65265 w 7467600"/>
              <a:gd name="connsiteY720" fmla="*/ 2006049 h 6858000"/>
              <a:gd name="connsiteX721" fmla="*/ 0 w 7467600"/>
              <a:gd name="connsiteY721" fmla="*/ 1982532 h 6858000"/>
              <a:gd name="connsiteX722" fmla="*/ 0 w 7467600"/>
              <a:gd name="connsiteY722" fmla="*/ 1912789 h 6858000"/>
              <a:gd name="connsiteX723" fmla="*/ 97460 w 7467600"/>
              <a:gd name="connsiteY723" fmla="*/ 1953725 h 6858000"/>
              <a:gd name="connsiteX724" fmla="*/ 221272 w 7467600"/>
              <a:gd name="connsiteY724" fmla="*/ 1980766 h 6858000"/>
              <a:gd name="connsiteX725" fmla="*/ 116765 w 7467600"/>
              <a:gd name="connsiteY725" fmla="*/ 1911033 h 6858000"/>
              <a:gd name="connsiteX726" fmla="*/ 16405 w 7467600"/>
              <a:gd name="connsiteY726" fmla="*/ 1803412 h 6858000"/>
              <a:gd name="connsiteX727" fmla="*/ 0 w 7467600"/>
              <a:gd name="connsiteY727" fmla="*/ 1784777 h 6858000"/>
              <a:gd name="connsiteX728" fmla="*/ 0 w 7467600"/>
              <a:gd name="connsiteY728" fmla="*/ 1740082 h 6858000"/>
              <a:gd name="connsiteX729" fmla="*/ 39394 w 7467600"/>
              <a:gd name="connsiteY729" fmla="*/ 1784856 h 6858000"/>
              <a:gd name="connsiteX730" fmla="*/ 135813 w 7467600"/>
              <a:gd name="connsiteY730" fmla="*/ 1888838 h 6858000"/>
              <a:gd name="connsiteX731" fmla="*/ 242575 w 7467600"/>
              <a:gd name="connsiteY731" fmla="*/ 1958841 h 6858000"/>
              <a:gd name="connsiteX732" fmla="*/ 82197 w 7467600"/>
              <a:gd name="connsiteY732" fmla="*/ 1754826 h 6858000"/>
              <a:gd name="connsiteX733" fmla="*/ 0 w 7467600"/>
              <a:gd name="connsiteY733" fmla="*/ 1679650 h 6858000"/>
              <a:gd name="connsiteX734" fmla="*/ 0 w 7467600"/>
              <a:gd name="connsiteY734" fmla="*/ 1602463 h 6858000"/>
              <a:gd name="connsiteX735" fmla="*/ 84689 w 7467600"/>
              <a:gd name="connsiteY735" fmla="*/ 1677442 h 6858000"/>
              <a:gd name="connsiteX736" fmla="*/ 298437 w 7467600"/>
              <a:gd name="connsiteY736" fmla="*/ 1968019 h 6858000"/>
              <a:gd name="connsiteX737" fmla="*/ 227269 w 7467600"/>
              <a:gd name="connsiteY737" fmla="*/ 1114064 h 6858000"/>
              <a:gd name="connsiteX738" fmla="*/ 248003 w 7467600"/>
              <a:gd name="connsiteY738" fmla="*/ 1089613 h 6858000"/>
              <a:gd name="connsiteX739" fmla="*/ 427020 w 7467600"/>
              <a:gd name="connsiteY739" fmla="*/ 1619803 h 6858000"/>
              <a:gd name="connsiteX740" fmla="*/ 340345 w 7467600"/>
              <a:gd name="connsiteY740" fmla="*/ 2027739 h 6858000"/>
              <a:gd name="connsiteX741" fmla="*/ 360865 w 7467600"/>
              <a:gd name="connsiteY741" fmla="*/ 2044827 h 6858000"/>
              <a:gd name="connsiteX742" fmla="*/ 560414 w 7467600"/>
              <a:gd name="connsiteY742" fmla="*/ 2421457 h 6858000"/>
              <a:gd name="connsiteX743" fmla="*/ 1359703 w 7467600"/>
              <a:gd name="connsiteY743" fmla="*/ 2578554 h 6858000"/>
              <a:gd name="connsiteX744" fmla="*/ 1359422 w 7467600"/>
              <a:gd name="connsiteY744" fmla="*/ 2577994 h 6858000"/>
              <a:gd name="connsiteX745" fmla="*/ 828701 w 7467600"/>
              <a:gd name="connsiteY745" fmla="*/ 1839520 h 6858000"/>
              <a:gd name="connsiteX746" fmla="*/ 494427 w 7467600"/>
              <a:gd name="connsiteY746" fmla="*/ 1092333 h 6858000"/>
              <a:gd name="connsiteX747" fmla="*/ 506322 w 7467600"/>
              <a:gd name="connsiteY747" fmla="*/ 1020997 h 6858000"/>
              <a:gd name="connsiteX748" fmla="*/ 4570198 w 7467600"/>
              <a:gd name="connsiteY748" fmla="*/ 978081 h 6858000"/>
              <a:gd name="connsiteX749" fmla="*/ 4523691 w 7467600"/>
              <a:gd name="connsiteY749" fmla="*/ 1127776 h 6858000"/>
              <a:gd name="connsiteX750" fmla="*/ 4509875 w 7467600"/>
              <a:gd name="connsiteY750" fmla="*/ 1167552 h 6858000"/>
              <a:gd name="connsiteX751" fmla="*/ 4478168 w 7467600"/>
              <a:gd name="connsiteY751" fmla="*/ 1260735 h 6858000"/>
              <a:gd name="connsiteX752" fmla="*/ 4409309 w 7467600"/>
              <a:gd name="connsiteY752" fmla="*/ 1666996 h 6858000"/>
              <a:gd name="connsiteX753" fmla="*/ 4370031 w 7467600"/>
              <a:gd name="connsiteY753" fmla="*/ 1955666 h 6858000"/>
              <a:gd name="connsiteX754" fmla="*/ 4570198 w 7467600"/>
              <a:gd name="connsiteY754" fmla="*/ 978081 h 6858000"/>
              <a:gd name="connsiteX755" fmla="*/ 4557898 w 7467600"/>
              <a:gd name="connsiteY755" fmla="*/ 900011 h 6858000"/>
              <a:gd name="connsiteX756" fmla="*/ 4344840 w 7467600"/>
              <a:gd name="connsiteY756" fmla="*/ 1922038 h 6858000"/>
              <a:gd name="connsiteX757" fmla="*/ 4378710 w 7467600"/>
              <a:gd name="connsiteY757" fmla="*/ 1665516 h 6858000"/>
              <a:gd name="connsiteX758" fmla="*/ 4448798 w 7467600"/>
              <a:gd name="connsiteY758" fmla="*/ 1253024 h 6858000"/>
              <a:gd name="connsiteX759" fmla="*/ 4480315 w 7467600"/>
              <a:gd name="connsiteY759" fmla="*/ 1158454 h 6858000"/>
              <a:gd name="connsiteX760" fmla="*/ 4494133 w 7467600"/>
              <a:gd name="connsiteY760" fmla="*/ 1118676 h 6858000"/>
              <a:gd name="connsiteX761" fmla="*/ 4557898 w 7467600"/>
              <a:gd name="connsiteY761" fmla="*/ 900011 h 6858000"/>
              <a:gd name="connsiteX762" fmla="*/ 5870151 w 7467600"/>
              <a:gd name="connsiteY762" fmla="*/ 898890 h 6858000"/>
              <a:gd name="connsiteX763" fmla="*/ 5861335 w 7467600"/>
              <a:gd name="connsiteY763" fmla="*/ 899177 h 6858000"/>
              <a:gd name="connsiteX764" fmla="*/ 5843702 w 7467600"/>
              <a:gd name="connsiteY764" fmla="*/ 899748 h 6858000"/>
              <a:gd name="connsiteX765" fmla="*/ 5651107 w 7467600"/>
              <a:gd name="connsiteY765" fmla="*/ 920306 h 6858000"/>
              <a:gd name="connsiteX766" fmla="*/ 5459407 w 7467600"/>
              <a:gd name="connsiteY766" fmla="*/ 940975 h 6858000"/>
              <a:gd name="connsiteX767" fmla="*/ 5374846 w 7467600"/>
              <a:gd name="connsiteY767" fmla="*/ 941988 h 6858000"/>
              <a:gd name="connsiteX768" fmla="*/ 5256105 w 7467600"/>
              <a:gd name="connsiteY768" fmla="*/ 945632 h 6858000"/>
              <a:gd name="connsiteX769" fmla="*/ 5107071 w 7467600"/>
              <a:gd name="connsiteY769" fmla="*/ 969720 h 6858000"/>
              <a:gd name="connsiteX770" fmla="*/ 4998681 w 7467600"/>
              <a:gd name="connsiteY770" fmla="*/ 988771 h 6858000"/>
              <a:gd name="connsiteX771" fmla="*/ 5870151 w 7467600"/>
              <a:gd name="connsiteY771" fmla="*/ 898890 h 6858000"/>
              <a:gd name="connsiteX772" fmla="*/ 5504425 w 7467600"/>
              <a:gd name="connsiteY772" fmla="*/ 848067 h 6858000"/>
              <a:gd name="connsiteX773" fmla="*/ 4968849 w 7467600"/>
              <a:gd name="connsiteY773" fmla="*/ 962318 h 6858000"/>
              <a:gd name="connsiteX774" fmla="*/ 5104039 w 7467600"/>
              <a:gd name="connsiteY774" fmla="*/ 940634 h 6858000"/>
              <a:gd name="connsiteX775" fmla="*/ 5256311 w 7467600"/>
              <a:gd name="connsiteY775" fmla="*/ 916490 h 6858000"/>
              <a:gd name="connsiteX776" fmla="*/ 5377381 w 7467600"/>
              <a:gd name="connsiteY776" fmla="*/ 912671 h 6858000"/>
              <a:gd name="connsiteX777" fmla="*/ 5460148 w 7467600"/>
              <a:gd name="connsiteY777" fmla="*/ 911442 h 6858000"/>
              <a:gd name="connsiteX778" fmla="*/ 5648971 w 7467600"/>
              <a:gd name="connsiteY778" fmla="*/ 891331 h 6858000"/>
              <a:gd name="connsiteX779" fmla="*/ 5844807 w 7467600"/>
              <a:gd name="connsiteY779" fmla="*/ 870718 h 6858000"/>
              <a:gd name="connsiteX780" fmla="*/ 5862975 w 7467600"/>
              <a:gd name="connsiteY780" fmla="*/ 869756 h 6858000"/>
              <a:gd name="connsiteX781" fmla="*/ 5920887 w 7467600"/>
              <a:gd name="connsiteY781" fmla="*/ 865929 h 6858000"/>
              <a:gd name="connsiteX782" fmla="*/ 5504425 w 7467600"/>
              <a:gd name="connsiteY782" fmla="*/ 848067 h 6858000"/>
              <a:gd name="connsiteX783" fmla="*/ 3607114 w 7467600"/>
              <a:gd name="connsiteY783" fmla="*/ 467441 h 6858000"/>
              <a:gd name="connsiteX784" fmla="*/ 3296242 w 7467600"/>
              <a:gd name="connsiteY784" fmla="*/ 807991 h 6858000"/>
              <a:gd name="connsiteX785" fmla="*/ 3174674 w 7467600"/>
              <a:gd name="connsiteY785" fmla="*/ 919759 h 6858000"/>
              <a:gd name="connsiteX786" fmla="*/ 3042978 w 7467600"/>
              <a:gd name="connsiteY786" fmla="*/ 1054894 h 6858000"/>
              <a:gd name="connsiteX787" fmla="*/ 2968914 w 7467600"/>
              <a:gd name="connsiteY787" fmla="*/ 1133756 h 6858000"/>
              <a:gd name="connsiteX788" fmla="*/ 3103823 w 7467600"/>
              <a:gd name="connsiteY788" fmla="*/ 1026814 h 6858000"/>
              <a:gd name="connsiteX789" fmla="*/ 3607114 w 7467600"/>
              <a:gd name="connsiteY789" fmla="*/ 467441 h 6858000"/>
              <a:gd name="connsiteX790" fmla="*/ 3744487 w 7467600"/>
              <a:gd name="connsiteY790" fmla="*/ 383136 h 6858000"/>
              <a:gd name="connsiteX791" fmla="*/ 3970213 w 7467600"/>
              <a:gd name="connsiteY791" fmla="*/ 995559 h 6858000"/>
              <a:gd name="connsiteX792" fmla="*/ 3744487 w 7467600"/>
              <a:gd name="connsiteY792" fmla="*/ 383136 h 6858000"/>
              <a:gd name="connsiteX793" fmla="*/ 3624562 w 7467600"/>
              <a:gd name="connsiteY793" fmla="*/ 367041 h 6858000"/>
              <a:gd name="connsiteX794" fmla="*/ 3489712 w 7467600"/>
              <a:gd name="connsiteY794" fmla="*/ 485386 h 6858000"/>
              <a:gd name="connsiteX795" fmla="*/ 3182994 w 7467600"/>
              <a:gd name="connsiteY795" fmla="*/ 828265 h 6858000"/>
              <a:gd name="connsiteX796" fmla="*/ 2892114 w 7467600"/>
              <a:gd name="connsiteY796" fmla="*/ 1172635 h 6858000"/>
              <a:gd name="connsiteX797" fmla="*/ 3021459 w 7467600"/>
              <a:gd name="connsiteY797" fmla="*/ 1035385 h 6858000"/>
              <a:gd name="connsiteX798" fmla="*/ 3153873 w 7467600"/>
              <a:gd name="connsiteY798" fmla="*/ 898971 h 6858000"/>
              <a:gd name="connsiteX799" fmla="*/ 3276511 w 7467600"/>
              <a:gd name="connsiteY799" fmla="*/ 786423 h 6858000"/>
              <a:gd name="connsiteX800" fmla="*/ 3584154 w 7467600"/>
              <a:gd name="connsiteY800" fmla="*/ 448218 h 6858000"/>
              <a:gd name="connsiteX801" fmla="*/ 3624562 w 7467600"/>
              <a:gd name="connsiteY801" fmla="*/ 367041 h 6858000"/>
              <a:gd name="connsiteX802" fmla="*/ 3766672 w 7467600"/>
              <a:gd name="connsiteY802" fmla="*/ 359429 h 6858000"/>
              <a:gd name="connsiteX803" fmla="*/ 3996338 w 7467600"/>
              <a:gd name="connsiteY803" fmla="*/ 968237 h 6858000"/>
              <a:gd name="connsiteX804" fmla="*/ 3766672 w 7467600"/>
              <a:gd name="connsiteY804" fmla="*/ 359429 h 6858000"/>
              <a:gd name="connsiteX805" fmla="*/ 5805386 w 7467600"/>
              <a:gd name="connsiteY805" fmla="*/ 239240 h 6858000"/>
              <a:gd name="connsiteX806" fmla="*/ 5736947 w 7467600"/>
              <a:gd name="connsiteY806" fmla="*/ 261367 h 6858000"/>
              <a:gd name="connsiteX807" fmla="*/ 5427012 w 7467600"/>
              <a:gd name="connsiteY807" fmla="*/ 311272 h 6858000"/>
              <a:gd name="connsiteX808" fmla="*/ 5147818 w 7467600"/>
              <a:gd name="connsiteY808" fmla="*/ 322112 h 6858000"/>
              <a:gd name="connsiteX809" fmla="*/ 5060854 w 7467600"/>
              <a:gd name="connsiteY809" fmla="*/ 311882 h 6858000"/>
              <a:gd name="connsiteX810" fmla="*/ 4945989 w 7467600"/>
              <a:gd name="connsiteY810" fmla="*/ 300516 h 6858000"/>
              <a:gd name="connsiteX811" fmla="*/ 5410479 w 7467600"/>
              <a:gd name="connsiteY811" fmla="*/ 348434 h 6858000"/>
              <a:gd name="connsiteX812" fmla="*/ 5805386 w 7467600"/>
              <a:gd name="connsiteY812" fmla="*/ 239240 h 6858000"/>
              <a:gd name="connsiteX813" fmla="*/ 5905192 w 7467600"/>
              <a:gd name="connsiteY813" fmla="*/ 163079 h 6858000"/>
              <a:gd name="connsiteX814" fmla="*/ 5865655 w 7467600"/>
              <a:gd name="connsiteY814" fmla="*/ 171901 h 6858000"/>
              <a:gd name="connsiteX815" fmla="*/ 5259740 w 7467600"/>
              <a:gd name="connsiteY815" fmla="*/ 257013 h 6858000"/>
              <a:gd name="connsiteX816" fmla="*/ 5208466 w 7467600"/>
              <a:gd name="connsiteY816" fmla="*/ 257550 h 6858000"/>
              <a:gd name="connsiteX817" fmla="*/ 4980204 w 7467600"/>
              <a:gd name="connsiteY817" fmla="*/ 271903 h 6858000"/>
              <a:gd name="connsiteX818" fmla="*/ 5068068 w 7467600"/>
              <a:gd name="connsiteY818" fmla="*/ 282244 h 6858000"/>
              <a:gd name="connsiteX819" fmla="*/ 5153231 w 7467600"/>
              <a:gd name="connsiteY819" fmla="*/ 292240 h 6858000"/>
              <a:gd name="connsiteX820" fmla="*/ 5426491 w 7467600"/>
              <a:gd name="connsiteY820" fmla="*/ 281128 h 6858000"/>
              <a:gd name="connsiteX821" fmla="*/ 5731212 w 7467600"/>
              <a:gd name="connsiteY821" fmla="*/ 231951 h 6858000"/>
              <a:gd name="connsiteX822" fmla="*/ 5905192 w 7467600"/>
              <a:gd name="connsiteY822" fmla="*/ 163079 h 6858000"/>
              <a:gd name="connsiteX823" fmla="*/ 5944437 w 7467600"/>
              <a:gd name="connsiteY823" fmla="*/ 113829 h 6858000"/>
              <a:gd name="connsiteX824" fmla="*/ 5825032 w 7467600"/>
              <a:gd name="connsiteY824" fmla="*/ 146405 h 6858000"/>
              <a:gd name="connsiteX825" fmla="*/ 4955599 w 7467600"/>
              <a:gd name="connsiteY825" fmla="*/ 247008 h 6858000"/>
              <a:gd name="connsiteX826" fmla="*/ 5210104 w 7467600"/>
              <a:gd name="connsiteY826" fmla="*/ 228123 h 6858000"/>
              <a:gd name="connsiteX827" fmla="*/ 5261015 w 7467600"/>
              <a:gd name="connsiteY827" fmla="*/ 227087 h 6858000"/>
              <a:gd name="connsiteX828" fmla="*/ 5861181 w 7467600"/>
              <a:gd name="connsiteY828" fmla="*/ 143093 h 6858000"/>
              <a:gd name="connsiteX829" fmla="*/ 5961252 w 7467600"/>
              <a:gd name="connsiteY829" fmla="*/ 114820 h 6858000"/>
              <a:gd name="connsiteX830" fmla="*/ 5944437 w 7467600"/>
              <a:gd name="connsiteY830" fmla="*/ 113829 h 6858000"/>
              <a:gd name="connsiteX831" fmla="*/ 3882765 w 7467600"/>
              <a:gd name="connsiteY831" fmla="*/ 0 h 6858000"/>
              <a:gd name="connsiteX832" fmla="*/ 3995099 w 7467600"/>
              <a:gd name="connsiteY832" fmla="*/ 0 h 6858000"/>
              <a:gd name="connsiteX833" fmla="*/ 4163818 w 7467600"/>
              <a:gd name="connsiteY833" fmla="*/ 234104 h 6858000"/>
              <a:gd name="connsiteX834" fmla="*/ 4172099 w 7467600"/>
              <a:gd name="connsiteY834" fmla="*/ 234207 h 6858000"/>
              <a:gd name="connsiteX835" fmla="*/ 4784282 w 7467600"/>
              <a:gd name="connsiteY835" fmla="*/ 276561 h 6858000"/>
              <a:gd name="connsiteX836" fmla="*/ 4801687 w 7467600"/>
              <a:gd name="connsiteY836" fmla="*/ 267764 h 6858000"/>
              <a:gd name="connsiteX837" fmla="*/ 6082788 w 7467600"/>
              <a:gd name="connsiteY837" fmla="*/ 64119 h 6858000"/>
              <a:gd name="connsiteX838" fmla="*/ 6099442 w 7467600"/>
              <a:gd name="connsiteY838" fmla="*/ 82568 h 6858000"/>
              <a:gd name="connsiteX839" fmla="*/ 4804137 w 7467600"/>
              <a:gd name="connsiteY839" fmla="*/ 320931 h 6858000"/>
              <a:gd name="connsiteX840" fmla="*/ 4227047 w 7467600"/>
              <a:gd name="connsiteY840" fmla="*/ 313415 h 6858000"/>
              <a:gd name="connsiteX841" fmla="*/ 4346041 w 7467600"/>
              <a:gd name="connsiteY841" fmla="*/ 456086 h 6858000"/>
              <a:gd name="connsiteX842" fmla="*/ 4870967 w 7467600"/>
              <a:gd name="connsiteY842" fmla="*/ 963061 h 6858000"/>
              <a:gd name="connsiteX843" fmla="*/ 4889647 w 7467600"/>
              <a:gd name="connsiteY843" fmla="*/ 957147 h 6858000"/>
              <a:gd name="connsiteX844" fmla="*/ 5422504 w 7467600"/>
              <a:gd name="connsiteY844" fmla="*/ 805191 h 6858000"/>
              <a:gd name="connsiteX845" fmla="*/ 6087656 w 7467600"/>
              <a:gd name="connsiteY845" fmla="*/ 826703 h 6858000"/>
              <a:gd name="connsiteX846" fmla="*/ 6058717 w 7467600"/>
              <a:gd name="connsiteY846" fmla="*/ 865992 h 6858000"/>
              <a:gd name="connsiteX847" fmla="*/ 4974153 w 7467600"/>
              <a:gd name="connsiteY847" fmla="*/ 1045456 h 6858000"/>
              <a:gd name="connsiteX848" fmla="*/ 5627835 w 7467600"/>
              <a:gd name="connsiteY848" fmla="*/ 1472077 h 6858000"/>
              <a:gd name="connsiteX849" fmla="*/ 5629817 w 7467600"/>
              <a:gd name="connsiteY849" fmla="*/ 1471412 h 6858000"/>
              <a:gd name="connsiteX850" fmla="*/ 5634124 w 7467600"/>
              <a:gd name="connsiteY850" fmla="*/ 1470572 h 6858000"/>
              <a:gd name="connsiteX851" fmla="*/ 5755832 w 7467600"/>
              <a:gd name="connsiteY851" fmla="*/ 1383886 h 6858000"/>
              <a:gd name="connsiteX852" fmla="*/ 6014186 w 7467600"/>
              <a:gd name="connsiteY852" fmla="*/ 1279799 h 6858000"/>
              <a:gd name="connsiteX853" fmla="*/ 6901619 w 7467600"/>
              <a:gd name="connsiteY853" fmla="*/ 1047874 h 6858000"/>
              <a:gd name="connsiteX854" fmla="*/ 6931566 w 7467600"/>
              <a:gd name="connsiteY854" fmla="*/ 1062034 h 6858000"/>
              <a:gd name="connsiteX855" fmla="*/ 5790982 w 7467600"/>
              <a:gd name="connsiteY855" fmla="*/ 1561380 h 6858000"/>
              <a:gd name="connsiteX856" fmla="*/ 6188971 w 7467600"/>
              <a:gd name="connsiteY856" fmla="*/ 1755168 h 6858000"/>
              <a:gd name="connsiteX857" fmla="*/ 6202446 w 7467600"/>
              <a:gd name="connsiteY857" fmla="*/ 1752268 h 6858000"/>
              <a:gd name="connsiteX858" fmla="*/ 7179560 w 7467600"/>
              <a:gd name="connsiteY858" fmla="*/ 1467551 h 6858000"/>
              <a:gd name="connsiteX859" fmla="*/ 7158730 w 7467600"/>
              <a:gd name="connsiteY859" fmla="*/ 1507835 h 6858000"/>
              <a:gd name="connsiteX860" fmla="*/ 6326959 w 7467600"/>
              <a:gd name="connsiteY860" fmla="*/ 1817686 h 6858000"/>
              <a:gd name="connsiteX861" fmla="*/ 6537433 w 7467600"/>
              <a:gd name="connsiteY861" fmla="*/ 1907790 h 6858000"/>
              <a:gd name="connsiteX862" fmla="*/ 6550221 w 7467600"/>
              <a:gd name="connsiteY862" fmla="*/ 1910729 h 6858000"/>
              <a:gd name="connsiteX863" fmla="*/ 6964438 w 7467600"/>
              <a:gd name="connsiteY863" fmla="*/ 2209505 h 6858000"/>
              <a:gd name="connsiteX864" fmla="*/ 7367862 w 7467600"/>
              <a:gd name="connsiteY864" fmla="*/ 2806833 h 6858000"/>
              <a:gd name="connsiteX865" fmla="*/ 7364329 w 7467600"/>
              <a:gd name="connsiteY865" fmla="*/ 2826907 h 6858000"/>
              <a:gd name="connsiteX866" fmla="*/ 7290545 w 7467600"/>
              <a:gd name="connsiteY866" fmla="*/ 2850663 h 6858000"/>
              <a:gd name="connsiteX867" fmla="*/ 6472036 w 7467600"/>
              <a:gd name="connsiteY867" fmla="*/ 1959003 h 6858000"/>
              <a:gd name="connsiteX868" fmla="*/ 5792897 w 7467600"/>
              <a:gd name="connsiteY868" fmla="*/ 1647747 h 6858000"/>
              <a:gd name="connsiteX869" fmla="*/ 5842751 w 7467600"/>
              <a:gd name="connsiteY869" fmla="*/ 1816112 h 6858000"/>
              <a:gd name="connsiteX870" fmla="*/ 5847424 w 7467600"/>
              <a:gd name="connsiteY870" fmla="*/ 1815776 h 6858000"/>
              <a:gd name="connsiteX871" fmla="*/ 6399821 w 7467600"/>
              <a:gd name="connsiteY871" fmla="*/ 2344799 h 6858000"/>
              <a:gd name="connsiteX872" fmla="*/ 6323232 w 7467600"/>
              <a:gd name="connsiteY872" fmla="*/ 2389634 h 6858000"/>
              <a:gd name="connsiteX873" fmla="*/ 5942958 w 7467600"/>
              <a:gd name="connsiteY873" fmla="*/ 2077708 h 6858000"/>
              <a:gd name="connsiteX874" fmla="*/ 5921559 w 7467600"/>
              <a:gd name="connsiteY874" fmla="*/ 2378596 h 6858000"/>
              <a:gd name="connsiteX875" fmla="*/ 5817651 w 7467600"/>
              <a:gd name="connsiteY875" fmla="*/ 3023919 h 6858000"/>
              <a:gd name="connsiteX876" fmla="*/ 5729634 w 7467600"/>
              <a:gd name="connsiteY876" fmla="*/ 3051849 h 6858000"/>
              <a:gd name="connsiteX877" fmla="*/ 5611018 w 7467600"/>
              <a:gd name="connsiteY877" fmla="*/ 2316769 h 6858000"/>
              <a:gd name="connsiteX878" fmla="*/ 5687608 w 7467600"/>
              <a:gd name="connsiteY878" fmla="*/ 2039972 h 6858000"/>
              <a:gd name="connsiteX879" fmla="*/ 5657554 w 7467600"/>
              <a:gd name="connsiteY879" fmla="*/ 1576445 h 6858000"/>
              <a:gd name="connsiteX880" fmla="*/ 5150475 w 7467600"/>
              <a:gd name="connsiteY880" fmla="*/ 1274012 h 6858000"/>
              <a:gd name="connsiteX881" fmla="*/ 5349142 w 7467600"/>
              <a:gd name="connsiteY881" fmla="*/ 2204405 h 6858000"/>
              <a:gd name="connsiteX882" fmla="*/ 5262214 w 7467600"/>
              <a:gd name="connsiteY882" fmla="*/ 2233836 h 6858000"/>
              <a:gd name="connsiteX883" fmla="*/ 4981539 w 7467600"/>
              <a:gd name="connsiteY883" fmla="*/ 1542201 h 6858000"/>
              <a:gd name="connsiteX884" fmla="*/ 4958461 w 7467600"/>
              <a:gd name="connsiteY884" fmla="*/ 1136957 h 6858000"/>
              <a:gd name="connsiteX885" fmla="*/ 4655015 w 7467600"/>
              <a:gd name="connsiteY885" fmla="*/ 891426 h 6858000"/>
              <a:gd name="connsiteX886" fmla="*/ 4348002 w 7467600"/>
              <a:gd name="connsiteY886" fmla="*/ 2205895 h 6858000"/>
              <a:gd name="connsiteX887" fmla="*/ 4262250 w 7467600"/>
              <a:gd name="connsiteY887" fmla="*/ 2219972 h 6858000"/>
              <a:gd name="connsiteX888" fmla="*/ 4550611 w 7467600"/>
              <a:gd name="connsiteY888" fmla="*/ 817540 h 6858000"/>
              <a:gd name="connsiteX889" fmla="*/ 4564418 w 7467600"/>
              <a:gd name="connsiteY889" fmla="*/ 808293 h 6858000"/>
              <a:gd name="connsiteX890" fmla="*/ 4266388 w 7467600"/>
              <a:gd name="connsiteY890" fmla="*/ 500083 h 6858000"/>
              <a:gd name="connsiteX891" fmla="*/ 4032842 w 7467600"/>
              <a:gd name="connsiteY891" fmla="*/ 211809 h 6858000"/>
              <a:gd name="connsiteX892" fmla="*/ 3882765 w 7467600"/>
              <a:gd name="connsiteY892" fmla="*/ 0 h 6858000"/>
              <a:gd name="connsiteX893" fmla="*/ 3721337 w 7467600"/>
              <a:gd name="connsiteY893" fmla="*/ 0 h 6858000"/>
              <a:gd name="connsiteX894" fmla="*/ 3797544 w 7467600"/>
              <a:gd name="connsiteY894" fmla="*/ 0 h 6858000"/>
              <a:gd name="connsiteX895" fmla="*/ 3775734 w 7467600"/>
              <a:gd name="connsiteY895" fmla="*/ 95131 h 6858000"/>
              <a:gd name="connsiteX896" fmla="*/ 3724807 w 7467600"/>
              <a:gd name="connsiteY896" fmla="*/ 272257 h 6858000"/>
              <a:gd name="connsiteX897" fmla="*/ 3726844 w 7467600"/>
              <a:gd name="connsiteY897" fmla="*/ 282988 h 6858000"/>
              <a:gd name="connsiteX898" fmla="*/ 3742664 w 7467600"/>
              <a:gd name="connsiteY898" fmla="*/ 279918 h 6858000"/>
              <a:gd name="connsiteX899" fmla="*/ 4103910 w 7467600"/>
              <a:gd name="connsiteY899" fmla="*/ 1161917 h 6858000"/>
              <a:gd name="connsiteX900" fmla="*/ 4020269 w 7467600"/>
              <a:gd name="connsiteY900" fmla="*/ 1200406 h 6858000"/>
              <a:gd name="connsiteX901" fmla="*/ 3674882 w 7467600"/>
              <a:gd name="connsiteY901" fmla="*/ 488524 h 6858000"/>
              <a:gd name="connsiteX902" fmla="*/ 3132682 w 7467600"/>
              <a:gd name="connsiteY902" fmla="*/ 1072284 h 6858000"/>
              <a:gd name="connsiteX903" fmla="*/ 2716346 w 7467600"/>
              <a:gd name="connsiteY903" fmla="*/ 1276376 h 6858000"/>
              <a:gd name="connsiteX904" fmla="*/ 2716772 w 7467600"/>
              <a:gd name="connsiteY904" fmla="*/ 1255462 h 6858000"/>
              <a:gd name="connsiteX905" fmla="*/ 3471096 w 7467600"/>
              <a:gd name="connsiteY905" fmla="*/ 437072 h 6858000"/>
              <a:gd name="connsiteX906" fmla="*/ 3639057 w 7467600"/>
              <a:gd name="connsiteY906" fmla="*/ 286334 h 6858000"/>
              <a:gd name="connsiteX907" fmla="*/ 3640309 w 7467600"/>
              <a:gd name="connsiteY907" fmla="*/ 284664 h 6858000"/>
              <a:gd name="connsiteX908" fmla="*/ 3646022 w 7467600"/>
              <a:gd name="connsiteY908" fmla="*/ 276711 h 6858000"/>
              <a:gd name="connsiteX909" fmla="*/ 3707943 w 7467600"/>
              <a:gd name="connsiteY909" fmla="*/ 65958 h 6858000"/>
              <a:gd name="connsiteX910" fmla="*/ 3721337 w 7467600"/>
              <a:gd name="connsiteY910" fmla="*/ 0 h 6858000"/>
              <a:gd name="connsiteX911" fmla="*/ 2867960 w 7467600"/>
              <a:gd name="connsiteY911" fmla="*/ 0 h 6858000"/>
              <a:gd name="connsiteX912" fmla="*/ 2926351 w 7467600"/>
              <a:gd name="connsiteY912" fmla="*/ 0 h 6858000"/>
              <a:gd name="connsiteX913" fmla="*/ 2902823 w 7467600"/>
              <a:gd name="connsiteY913" fmla="*/ 262929 h 6858000"/>
              <a:gd name="connsiteX914" fmla="*/ 2940663 w 7467600"/>
              <a:gd name="connsiteY914" fmla="*/ 140884 h 6858000"/>
              <a:gd name="connsiteX915" fmla="*/ 2947039 w 7467600"/>
              <a:gd name="connsiteY915" fmla="*/ 122524 h 6858000"/>
              <a:gd name="connsiteX916" fmla="*/ 2984316 w 7467600"/>
              <a:gd name="connsiteY916" fmla="*/ 0 h 6858000"/>
              <a:gd name="connsiteX917" fmla="*/ 3016114 w 7467600"/>
              <a:gd name="connsiteY917" fmla="*/ 0 h 6858000"/>
              <a:gd name="connsiteX918" fmla="*/ 2979949 w 7467600"/>
              <a:gd name="connsiteY918" fmla="*/ 119274 h 6858000"/>
              <a:gd name="connsiteX919" fmla="*/ 3023879 w 7467600"/>
              <a:gd name="connsiteY919" fmla="*/ 0 h 6858000"/>
              <a:gd name="connsiteX920" fmla="*/ 3105400 w 7467600"/>
              <a:gd name="connsiteY920" fmla="*/ 0 h 6858000"/>
              <a:gd name="connsiteX921" fmla="*/ 3094669 w 7467600"/>
              <a:gd name="connsiteY921" fmla="*/ 30308 h 6858000"/>
              <a:gd name="connsiteX922" fmla="*/ 2901945 w 7467600"/>
              <a:gd name="connsiteY922" fmla="*/ 466538 h 6858000"/>
              <a:gd name="connsiteX923" fmla="*/ 2815209 w 7467600"/>
              <a:gd name="connsiteY923" fmla="*/ 497361 h 6858000"/>
              <a:gd name="connsiteX924" fmla="*/ 2844845 w 7467600"/>
              <a:gd name="connsiteY924" fmla="*/ 127638 h 6858000"/>
              <a:gd name="connsiteX925" fmla="*/ 2867960 w 7467600"/>
              <a:gd name="connsiteY925" fmla="*/ 0 h 6858000"/>
              <a:gd name="connsiteX926" fmla="*/ 1057230 w 7467600"/>
              <a:gd name="connsiteY926" fmla="*/ 0 h 6858000"/>
              <a:gd name="connsiteX927" fmla="*/ 1111003 w 7467600"/>
              <a:gd name="connsiteY927" fmla="*/ 0 h 6858000"/>
              <a:gd name="connsiteX928" fmla="*/ 1125553 w 7467600"/>
              <a:gd name="connsiteY928" fmla="*/ 52588 h 6858000"/>
              <a:gd name="connsiteX929" fmla="*/ 1304276 w 7467600"/>
              <a:gd name="connsiteY929" fmla="*/ 476275 h 6858000"/>
              <a:gd name="connsiteX930" fmla="*/ 1492066 w 7467600"/>
              <a:gd name="connsiteY930" fmla="*/ 886333 h 6858000"/>
              <a:gd name="connsiteX931" fmla="*/ 1423698 w 7467600"/>
              <a:gd name="connsiteY931" fmla="*/ 710817 h 6858000"/>
              <a:gd name="connsiteX932" fmla="*/ 1357609 w 7467600"/>
              <a:gd name="connsiteY932" fmla="*/ 532892 h 6858000"/>
              <a:gd name="connsiteX933" fmla="*/ 1309550 w 7467600"/>
              <a:gd name="connsiteY933" fmla="*/ 374031 h 6858000"/>
              <a:gd name="connsiteX934" fmla="*/ 1193673 w 7467600"/>
              <a:gd name="connsiteY934" fmla="*/ 49533 h 6858000"/>
              <a:gd name="connsiteX935" fmla="*/ 1164391 w 7467600"/>
              <a:gd name="connsiteY935" fmla="*/ 0 h 6858000"/>
              <a:gd name="connsiteX936" fmla="*/ 1200666 w 7467600"/>
              <a:gd name="connsiteY936" fmla="*/ 0 h 6858000"/>
              <a:gd name="connsiteX937" fmla="*/ 1223408 w 7467600"/>
              <a:gd name="connsiteY937" fmla="*/ 38996 h 6858000"/>
              <a:gd name="connsiteX938" fmla="*/ 1339635 w 7467600"/>
              <a:gd name="connsiteY938" fmla="*/ 365517 h 6858000"/>
              <a:gd name="connsiteX939" fmla="*/ 1387469 w 7467600"/>
              <a:gd name="connsiteY939" fmla="*/ 523079 h 6858000"/>
              <a:gd name="connsiteX940" fmla="*/ 1452685 w 7467600"/>
              <a:gd name="connsiteY940" fmla="*/ 699806 h 6858000"/>
              <a:gd name="connsiteX941" fmla="*/ 1492092 w 7467600"/>
              <a:gd name="connsiteY941" fmla="*/ 800424 h 6858000"/>
              <a:gd name="connsiteX942" fmla="*/ 1455302 w 7467600"/>
              <a:gd name="connsiteY942" fmla="*/ 632913 h 6858000"/>
              <a:gd name="connsiteX943" fmla="*/ 1222336 w 7467600"/>
              <a:gd name="connsiteY943" fmla="*/ 9480 h 6858000"/>
              <a:gd name="connsiteX944" fmla="*/ 1214634 w 7467600"/>
              <a:gd name="connsiteY944" fmla="*/ 0 h 6858000"/>
              <a:gd name="connsiteX945" fmla="*/ 1289827 w 7467600"/>
              <a:gd name="connsiteY945" fmla="*/ 0 h 6858000"/>
              <a:gd name="connsiteX946" fmla="*/ 1321076 w 7467600"/>
              <a:gd name="connsiteY946" fmla="*/ 59722 h 6858000"/>
              <a:gd name="connsiteX947" fmla="*/ 1512579 w 7467600"/>
              <a:gd name="connsiteY947" fmla="*/ 626441 h 6858000"/>
              <a:gd name="connsiteX948" fmla="*/ 1506076 w 7467600"/>
              <a:gd name="connsiteY948" fmla="*/ 1089289 h 6858000"/>
              <a:gd name="connsiteX949" fmla="*/ 1486346 w 7467600"/>
              <a:gd name="connsiteY949" fmla="*/ 1079919 h 6858000"/>
              <a:gd name="connsiteX950" fmla="*/ 1070511 w 7467600"/>
              <a:gd name="connsiteY950" fmla="*/ 48609 h 6858000"/>
              <a:gd name="connsiteX951" fmla="*/ 1057230 w 7467600"/>
              <a:gd name="connsiteY951" fmla="*/ 0 h 6858000"/>
              <a:gd name="connsiteX952" fmla="*/ 43151 w 7467600"/>
              <a:gd name="connsiteY952" fmla="*/ 0 h 6858000"/>
              <a:gd name="connsiteX953" fmla="*/ 95283 w 7467600"/>
              <a:gd name="connsiteY953" fmla="*/ 0 h 6858000"/>
              <a:gd name="connsiteX954" fmla="*/ 300708 w 7467600"/>
              <a:gd name="connsiteY954" fmla="*/ 154571 h 6858000"/>
              <a:gd name="connsiteX955" fmla="*/ 530414 w 7467600"/>
              <a:gd name="connsiteY955" fmla="*/ 354673 h 6858000"/>
              <a:gd name="connsiteX956" fmla="*/ 333785 w 7467600"/>
              <a:gd name="connsiteY956" fmla="*/ 161564 h 6858000"/>
              <a:gd name="connsiteX957" fmla="*/ 147005 w 7467600"/>
              <a:gd name="connsiteY957" fmla="*/ 0 h 6858000"/>
              <a:gd name="connsiteX958" fmla="*/ 272509 w 7467600"/>
              <a:gd name="connsiteY958" fmla="*/ 0 h 6858000"/>
              <a:gd name="connsiteX959" fmla="*/ 326276 w 7467600"/>
              <a:gd name="connsiteY959" fmla="*/ 45847 h 6858000"/>
              <a:gd name="connsiteX960" fmla="*/ 823759 w 7467600"/>
              <a:gd name="connsiteY960" fmla="*/ 574145 h 6858000"/>
              <a:gd name="connsiteX961" fmla="*/ 811254 w 7467600"/>
              <a:gd name="connsiteY961" fmla="*/ 665546 h 6858000"/>
              <a:gd name="connsiteX962" fmla="*/ 154042 w 7467600"/>
              <a:gd name="connsiteY962" fmla="*/ 261522 h 6858000"/>
              <a:gd name="connsiteX963" fmla="*/ 13550 w 7467600"/>
              <a:gd name="connsiteY963" fmla="*/ 158423 h 6858000"/>
              <a:gd name="connsiteX964" fmla="*/ 0 w 7467600"/>
              <a:gd name="connsiteY964" fmla="*/ 146618 h 6858000"/>
              <a:gd name="connsiteX965" fmla="*/ 0 w 7467600"/>
              <a:gd name="connsiteY965" fmla="*/ 59161 h 6858000"/>
              <a:gd name="connsiteX966" fmla="*/ 45427 w 7467600"/>
              <a:gd name="connsiteY966" fmla="*/ 101078 h 6858000"/>
              <a:gd name="connsiteX967" fmla="*/ 630103 w 7467600"/>
              <a:gd name="connsiteY967" fmla="*/ 485885 h 6858000"/>
              <a:gd name="connsiteX968" fmla="*/ 532040 w 7467600"/>
              <a:gd name="connsiteY968" fmla="*/ 399359 h 6858000"/>
              <a:gd name="connsiteX969" fmla="*/ 517618 w 7467600"/>
              <a:gd name="connsiteY969" fmla="*/ 385726 h 6858000"/>
              <a:gd name="connsiteX970" fmla="*/ 285074 w 7467600"/>
              <a:gd name="connsiteY970" fmla="*/ 182755 h 6858000"/>
              <a:gd name="connsiteX971" fmla="*/ 43151 w 7467600"/>
              <a:gd name="connsiteY97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259646 w 7467600"/>
              <a:gd name="connsiteY78" fmla="*/ 5765985 h 6858000"/>
              <a:gd name="connsiteX79" fmla="*/ 7467600 w 7467600"/>
              <a:gd name="connsiteY79" fmla="*/ 6012219 h 6858000"/>
              <a:gd name="connsiteX80" fmla="*/ 7105827 w 7467600"/>
              <a:gd name="connsiteY80" fmla="*/ 5718700 h 6858000"/>
              <a:gd name="connsiteX81" fmla="*/ 7356878 w 7467600"/>
              <a:gd name="connsiteY81" fmla="*/ 5981332 h 6858000"/>
              <a:gd name="connsiteX82" fmla="*/ 7467600 w 7467600"/>
              <a:gd name="connsiteY82" fmla="*/ 6117703 h 6858000"/>
              <a:gd name="connsiteX83" fmla="*/ 7467600 w 7467600"/>
              <a:gd name="connsiteY83" fmla="*/ 6163634 h 6858000"/>
              <a:gd name="connsiteX84" fmla="*/ 7403637 w 7467600"/>
              <a:gd name="connsiteY84" fmla="*/ 6083957 h 6858000"/>
              <a:gd name="connsiteX85" fmla="*/ 7254615 w 7467600"/>
              <a:gd name="connsiteY85" fmla="*/ 5911918 h 6858000"/>
              <a:gd name="connsiteX86" fmla="*/ 7312589 w 7467600"/>
              <a:gd name="connsiteY86" fmla="*/ 5982309 h 6858000"/>
              <a:gd name="connsiteX87" fmla="*/ 7448321 w 7467600"/>
              <a:gd name="connsiteY87" fmla="*/ 6190991 h 6858000"/>
              <a:gd name="connsiteX88" fmla="*/ 7467600 w 7467600"/>
              <a:gd name="connsiteY88" fmla="*/ 6221686 h 6858000"/>
              <a:gd name="connsiteX89" fmla="*/ 7467600 w 7467600"/>
              <a:gd name="connsiteY89" fmla="*/ 6334256 h 6858000"/>
              <a:gd name="connsiteX90" fmla="*/ 7454976 w 7467600"/>
              <a:gd name="connsiteY90" fmla="*/ 6318297 h 6858000"/>
              <a:gd name="connsiteX91" fmla="*/ 7042773 w 7467600"/>
              <a:gd name="connsiteY91" fmla="*/ 5734011 h 6858000"/>
              <a:gd name="connsiteX92" fmla="*/ 1456157 w 7467600"/>
              <a:gd name="connsiteY92" fmla="*/ 5371404 h 6858000"/>
              <a:gd name="connsiteX93" fmla="*/ 1244432 w 7467600"/>
              <a:gd name="connsiteY93" fmla="*/ 5385601 h 6858000"/>
              <a:gd name="connsiteX94" fmla="*/ 973990 w 7467600"/>
              <a:gd name="connsiteY94" fmla="*/ 5424940 h 6858000"/>
              <a:gd name="connsiteX95" fmla="*/ 1103809 w 7467600"/>
              <a:gd name="connsiteY95" fmla="*/ 5433720 h 6858000"/>
              <a:gd name="connsiteX96" fmla="*/ 1123454 w 7467600"/>
              <a:gd name="connsiteY96" fmla="*/ 5435727 h 6858000"/>
              <a:gd name="connsiteX97" fmla="*/ 1737017 w 7467600"/>
              <a:gd name="connsiteY97" fmla="*/ 5452183 h 6858000"/>
              <a:gd name="connsiteX98" fmla="*/ 1824397 w 7467600"/>
              <a:gd name="connsiteY98" fmla="*/ 5447757 h 6858000"/>
              <a:gd name="connsiteX99" fmla="*/ 2070059 w 7467600"/>
              <a:gd name="connsiteY99" fmla="*/ 5441660 h 6858000"/>
              <a:gd name="connsiteX100" fmla="*/ 1456157 w 7467600"/>
              <a:gd name="connsiteY100" fmla="*/ 5371404 h 6858000"/>
              <a:gd name="connsiteX101" fmla="*/ 4988186 w 7467600"/>
              <a:gd name="connsiteY101" fmla="*/ 5216467 h 6858000"/>
              <a:gd name="connsiteX102" fmla="*/ 4777334 w 7467600"/>
              <a:gd name="connsiteY102" fmla="*/ 5406072 h 6858000"/>
              <a:gd name="connsiteX103" fmla="*/ 4718341 w 7467600"/>
              <a:gd name="connsiteY103" fmla="*/ 5468043 h 6858000"/>
              <a:gd name="connsiteX104" fmla="*/ 4604655 w 7467600"/>
              <a:gd name="connsiteY104" fmla="*/ 5583434 h 6858000"/>
              <a:gd name="connsiteX105" fmla="*/ 4565074 w 7467600"/>
              <a:gd name="connsiteY105" fmla="*/ 5618550 h 6858000"/>
              <a:gd name="connsiteX106" fmla="*/ 4988186 w 7467600"/>
              <a:gd name="connsiteY106" fmla="*/ 5216467 h 6858000"/>
              <a:gd name="connsiteX107" fmla="*/ 4978032 w 7467600"/>
              <a:gd name="connsiteY107" fmla="*/ 5183809 h 6858000"/>
              <a:gd name="connsiteX108" fmla="*/ 4463413 w 7467600"/>
              <a:gd name="connsiteY108" fmla="*/ 5615162 h 6858000"/>
              <a:gd name="connsiteX109" fmla="*/ 4358134 w 7467600"/>
              <a:gd name="connsiteY109" fmla="*/ 5742791 h 6858000"/>
              <a:gd name="connsiteX110" fmla="*/ 4376219 w 7467600"/>
              <a:gd name="connsiteY110" fmla="*/ 5729027 h 6858000"/>
              <a:gd name="connsiteX111" fmla="*/ 4582340 w 7467600"/>
              <a:gd name="connsiteY111" fmla="*/ 5561037 h 6858000"/>
              <a:gd name="connsiteX112" fmla="*/ 4694684 w 7467600"/>
              <a:gd name="connsiteY112" fmla="*/ 5447098 h 6858000"/>
              <a:gd name="connsiteX113" fmla="*/ 4754123 w 7467600"/>
              <a:gd name="connsiteY113" fmla="*/ 5384643 h 6858000"/>
              <a:gd name="connsiteX114" fmla="*/ 4978032 w 7467600"/>
              <a:gd name="connsiteY114" fmla="*/ 5183809 h 6858000"/>
              <a:gd name="connsiteX115" fmla="*/ 1903353 w 7467600"/>
              <a:gd name="connsiteY115" fmla="*/ 5044827 h 6858000"/>
              <a:gd name="connsiteX116" fmla="*/ 1936931 w 7467600"/>
              <a:gd name="connsiteY116" fmla="*/ 5093954 h 6858000"/>
              <a:gd name="connsiteX117" fmla="*/ 2195868 w 7467600"/>
              <a:gd name="connsiteY117" fmla="*/ 5396574 h 6858000"/>
              <a:gd name="connsiteX118" fmla="*/ 2088852 w 7467600"/>
              <a:gd name="connsiteY118" fmla="*/ 5166123 h 6858000"/>
              <a:gd name="connsiteX119" fmla="*/ 1958241 w 7467600"/>
              <a:gd name="connsiteY119" fmla="*/ 5067955 h 6858000"/>
              <a:gd name="connsiteX120" fmla="*/ 1903353 w 7467600"/>
              <a:gd name="connsiteY120" fmla="*/ 5044827 h 6858000"/>
              <a:gd name="connsiteX121" fmla="*/ 1979378 w 7467600"/>
              <a:gd name="connsiteY121" fmla="*/ 4769504 h 6858000"/>
              <a:gd name="connsiteX122" fmla="*/ 2882120 w 7467600"/>
              <a:gd name="connsiteY122" fmla="*/ 5064547 h 6858000"/>
              <a:gd name="connsiteX123" fmla="*/ 2793103 w 7467600"/>
              <a:gd name="connsiteY123" fmla="*/ 5039699 h 6858000"/>
              <a:gd name="connsiteX124" fmla="*/ 2770041 w 7467600"/>
              <a:gd name="connsiteY124" fmla="*/ 5033634 h 6858000"/>
              <a:gd name="connsiteX125" fmla="*/ 1979378 w 7467600"/>
              <a:gd name="connsiteY125" fmla="*/ 4769504 h 6858000"/>
              <a:gd name="connsiteX126" fmla="*/ 1927410 w 7467600"/>
              <a:gd name="connsiteY126" fmla="*/ 4716164 h 6858000"/>
              <a:gd name="connsiteX127" fmla="*/ 1959587 w 7467600"/>
              <a:gd name="connsiteY127" fmla="*/ 4728849 h 6858000"/>
              <a:gd name="connsiteX128" fmla="*/ 2777707 w 7467600"/>
              <a:gd name="connsiteY128" fmla="*/ 5003991 h 6858000"/>
              <a:gd name="connsiteX129" fmla="*/ 2800768 w 7467600"/>
              <a:gd name="connsiteY129" fmla="*/ 5010056 h 6858000"/>
              <a:gd name="connsiteX130" fmla="*/ 2879408 w 7467600"/>
              <a:gd name="connsiteY130" fmla="*/ 5031590 h 6858000"/>
              <a:gd name="connsiteX131" fmla="*/ 2862295 w 7467600"/>
              <a:gd name="connsiteY131" fmla="*/ 5022958 h 6858000"/>
              <a:gd name="connsiteX132" fmla="*/ 2813343 w 7467600"/>
              <a:gd name="connsiteY132" fmla="*/ 4998369 h 6858000"/>
              <a:gd name="connsiteX133" fmla="*/ 2646245 w 7467600"/>
              <a:gd name="connsiteY133" fmla="*/ 4930999 h 6858000"/>
              <a:gd name="connsiteX134" fmla="*/ 1999243 w 7467600"/>
              <a:gd name="connsiteY134" fmla="*/ 4730524 h 6858000"/>
              <a:gd name="connsiteX135" fmla="*/ 1979527 w 7467600"/>
              <a:gd name="connsiteY135" fmla="*/ 4726651 h 6858000"/>
              <a:gd name="connsiteX136" fmla="*/ 1927410 w 7467600"/>
              <a:gd name="connsiteY136" fmla="*/ 4716164 h 6858000"/>
              <a:gd name="connsiteX137" fmla="*/ 1997014 w 7467600"/>
              <a:gd name="connsiteY137" fmla="*/ 4698007 h 6858000"/>
              <a:gd name="connsiteX138" fmla="*/ 2005458 w 7467600"/>
              <a:gd name="connsiteY138" fmla="*/ 4699540 h 6858000"/>
              <a:gd name="connsiteX139" fmla="*/ 2657186 w 7467600"/>
              <a:gd name="connsiteY139" fmla="*/ 4901687 h 6858000"/>
              <a:gd name="connsiteX140" fmla="*/ 2826662 w 7467600"/>
              <a:gd name="connsiteY140" fmla="*/ 4970362 h 6858000"/>
              <a:gd name="connsiteX141" fmla="*/ 2876100 w 7467600"/>
              <a:gd name="connsiteY141" fmla="*/ 4995397 h 6858000"/>
              <a:gd name="connsiteX142" fmla="*/ 3042600 w 7467600"/>
              <a:gd name="connsiteY142" fmla="*/ 5059532 h 6858000"/>
              <a:gd name="connsiteX143" fmla="*/ 1997014 w 7467600"/>
              <a:gd name="connsiteY143" fmla="*/ 4698007 h 6858000"/>
              <a:gd name="connsiteX144" fmla="*/ 2305292 w 7467600"/>
              <a:gd name="connsiteY144" fmla="*/ 4219492 h 6858000"/>
              <a:gd name="connsiteX145" fmla="*/ 3360922 w 7467600"/>
              <a:gd name="connsiteY145" fmla="*/ 4529373 h 6858000"/>
              <a:gd name="connsiteX146" fmla="*/ 3492420 w 7467600"/>
              <a:gd name="connsiteY146" fmla="*/ 4510145 h 6858000"/>
              <a:gd name="connsiteX147" fmla="*/ 3364086 w 7467600"/>
              <a:gd name="connsiteY147" fmla="*/ 4480340 h 6858000"/>
              <a:gd name="connsiteX148" fmla="*/ 3225818 w 7467600"/>
              <a:gd name="connsiteY148" fmla="*/ 4411822 h 6858000"/>
              <a:gd name="connsiteX149" fmla="*/ 3129696 w 7467600"/>
              <a:gd name="connsiteY149" fmla="*/ 4360704 h 6858000"/>
              <a:gd name="connsiteX150" fmla="*/ 2814545 w 7467600"/>
              <a:gd name="connsiteY150" fmla="*/ 4282955 h 6858000"/>
              <a:gd name="connsiteX151" fmla="*/ 2305292 w 7467600"/>
              <a:gd name="connsiteY151" fmla="*/ 4219492 h 6858000"/>
              <a:gd name="connsiteX152" fmla="*/ 2626982 w 7467600"/>
              <a:gd name="connsiteY152" fmla="*/ 4206450 h 6858000"/>
              <a:gd name="connsiteX153" fmla="*/ 2490617 w 7467600"/>
              <a:gd name="connsiteY153" fmla="*/ 4206951 h 6858000"/>
              <a:gd name="connsiteX154" fmla="*/ 2819869 w 7467600"/>
              <a:gd name="connsiteY154" fmla="*/ 4252936 h 6858000"/>
              <a:gd name="connsiteX155" fmla="*/ 3143018 w 7467600"/>
              <a:gd name="connsiteY155" fmla="*/ 4332698 h 6858000"/>
              <a:gd name="connsiteX156" fmla="*/ 3241520 w 7467600"/>
              <a:gd name="connsiteY156" fmla="*/ 4385112 h 6858000"/>
              <a:gd name="connsiteX157" fmla="*/ 3374575 w 7467600"/>
              <a:gd name="connsiteY157" fmla="*/ 4451517 h 6858000"/>
              <a:gd name="connsiteX158" fmla="*/ 3505221 w 7467600"/>
              <a:gd name="connsiteY158" fmla="*/ 4480757 h 6858000"/>
              <a:gd name="connsiteX159" fmla="*/ 2626982 w 7467600"/>
              <a:gd name="connsiteY159" fmla="*/ 4206450 h 6858000"/>
              <a:gd name="connsiteX160" fmla="*/ 1310106 w 7467600"/>
              <a:gd name="connsiteY160" fmla="*/ 3943217 h 6858000"/>
              <a:gd name="connsiteX161" fmla="*/ 854994 w 7467600"/>
              <a:gd name="connsiteY161" fmla="*/ 4399136 h 6858000"/>
              <a:gd name="connsiteX162" fmla="*/ 742462 w 7467600"/>
              <a:gd name="connsiteY162" fmla="*/ 4594648 h 6858000"/>
              <a:gd name="connsiteX163" fmla="*/ 820602 w 7467600"/>
              <a:gd name="connsiteY163" fmla="*/ 4485915 h 6858000"/>
              <a:gd name="connsiteX164" fmla="*/ 878295 w 7467600"/>
              <a:gd name="connsiteY164" fmla="*/ 4403594 h 6858000"/>
              <a:gd name="connsiteX165" fmla="*/ 1240607 w 7467600"/>
              <a:gd name="connsiteY165" fmla="*/ 4010401 h 6858000"/>
              <a:gd name="connsiteX166" fmla="*/ 1310106 w 7467600"/>
              <a:gd name="connsiteY166" fmla="*/ 3943217 h 6858000"/>
              <a:gd name="connsiteX167" fmla="*/ 1423113 w 7467600"/>
              <a:gd name="connsiteY167" fmla="*/ 3874565 h 6858000"/>
              <a:gd name="connsiteX168" fmla="*/ 1260565 w 7467600"/>
              <a:gd name="connsiteY168" fmla="*/ 4031982 h 6858000"/>
              <a:gd name="connsiteX169" fmla="*/ 901900 w 7467600"/>
              <a:gd name="connsiteY169" fmla="*/ 4421236 h 6858000"/>
              <a:gd name="connsiteX170" fmla="*/ 845044 w 7467600"/>
              <a:gd name="connsiteY170" fmla="*/ 4502436 h 6858000"/>
              <a:gd name="connsiteX171" fmla="*/ 685926 w 7467600"/>
              <a:gd name="connsiteY171" fmla="*/ 4703069 h 6858000"/>
              <a:gd name="connsiteX172" fmla="*/ 684248 w 7467600"/>
              <a:gd name="connsiteY172" fmla="*/ 4706721 h 6858000"/>
              <a:gd name="connsiteX173" fmla="*/ 1423113 w 7467600"/>
              <a:gd name="connsiteY173" fmla="*/ 3874565 h 6858000"/>
              <a:gd name="connsiteX174" fmla="*/ 3316479 w 7467600"/>
              <a:gd name="connsiteY174" fmla="*/ 3872136 h 6858000"/>
              <a:gd name="connsiteX175" fmla="*/ 3546806 w 7467600"/>
              <a:gd name="connsiteY175" fmla="*/ 4356139 h 6858000"/>
              <a:gd name="connsiteX176" fmla="*/ 3364433 w 7467600"/>
              <a:gd name="connsiteY176" fmla="*/ 3953121 h 6858000"/>
              <a:gd name="connsiteX177" fmla="*/ 3316479 w 7467600"/>
              <a:gd name="connsiteY177" fmla="*/ 3872136 h 6858000"/>
              <a:gd name="connsiteX178" fmla="*/ 3291335 w 7467600"/>
              <a:gd name="connsiteY178" fmla="*/ 3767420 h 6858000"/>
              <a:gd name="connsiteX179" fmla="*/ 3390805 w 7467600"/>
              <a:gd name="connsiteY179" fmla="*/ 3937163 h 6858000"/>
              <a:gd name="connsiteX180" fmla="*/ 3579062 w 7467600"/>
              <a:gd name="connsiteY180" fmla="*/ 4359040 h 6858000"/>
              <a:gd name="connsiteX181" fmla="*/ 3467355 w 7467600"/>
              <a:gd name="connsiteY181" fmla="*/ 3988130 h 6858000"/>
              <a:gd name="connsiteX182" fmla="*/ 3310753 w 7467600"/>
              <a:gd name="connsiteY182" fmla="*/ 3787140 h 6858000"/>
              <a:gd name="connsiteX183" fmla="*/ 3291335 w 7467600"/>
              <a:gd name="connsiteY183" fmla="*/ 3767420 h 6858000"/>
              <a:gd name="connsiteX184" fmla="*/ 1635889 w 7467600"/>
              <a:gd name="connsiteY184" fmla="*/ 3709494 h 6858000"/>
              <a:gd name="connsiteX185" fmla="*/ 1634800 w 7467600"/>
              <a:gd name="connsiteY185" fmla="*/ 3731111 h 6858000"/>
              <a:gd name="connsiteX186" fmla="*/ 1635889 w 7467600"/>
              <a:gd name="connsiteY186" fmla="*/ 3709494 h 6858000"/>
              <a:gd name="connsiteX187" fmla="*/ 1510397 w 7467600"/>
              <a:gd name="connsiteY187" fmla="*/ 3684705 h 6858000"/>
              <a:gd name="connsiteX188" fmla="*/ 1146550 w 7467600"/>
              <a:gd name="connsiteY188" fmla="*/ 3802012 h 6858000"/>
              <a:gd name="connsiteX189" fmla="*/ 698834 w 7467600"/>
              <a:gd name="connsiteY189" fmla="*/ 3952272 h 6858000"/>
              <a:gd name="connsiteX190" fmla="*/ 34256 w 7467600"/>
              <a:gd name="connsiteY190" fmla="*/ 4347603 h 6858000"/>
              <a:gd name="connsiteX191" fmla="*/ 527241 w 7467600"/>
              <a:gd name="connsiteY191" fmla="*/ 4065078 h 6858000"/>
              <a:gd name="connsiteX192" fmla="*/ 1510397 w 7467600"/>
              <a:gd name="connsiteY192" fmla="*/ 3684705 h 6858000"/>
              <a:gd name="connsiteX193" fmla="*/ 1313114 w 7467600"/>
              <a:gd name="connsiteY193" fmla="*/ 3655216 h 6858000"/>
              <a:gd name="connsiteX194" fmla="*/ 1109304 w 7467600"/>
              <a:gd name="connsiteY194" fmla="*/ 3669030 h 6858000"/>
              <a:gd name="connsiteX195" fmla="*/ 8129 w 7467600"/>
              <a:gd name="connsiteY195" fmla="*/ 4330519 h 6858000"/>
              <a:gd name="connsiteX196" fmla="*/ 687572 w 7467600"/>
              <a:gd name="connsiteY196" fmla="*/ 3925629 h 6858000"/>
              <a:gd name="connsiteX197" fmla="*/ 1138365 w 7467600"/>
              <a:gd name="connsiteY197" fmla="*/ 3774515 h 6858000"/>
              <a:gd name="connsiteX198" fmla="*/ 1505579 w 7467600"/>
              <a:gd name="connsiteY198" fmla="*/ 3655526 h 6858000"/>
              <a:gd name="connsiteX199" fmla="*/ 1313114 w 7467600"/>
              <a:gd name="connsiteY199" fmla="*/ 3655216 h 6858000"/>
              <a:gd name="connsiteX200" fmla="*/ 3655073 w 7467600"/>
              <a:gd name="connsiteY200" fmla="*/ 3650884 h 6858000"/>
              <a:gd name="connsiteX201" fmla="*/ 3989938 w 7467600"/>
              <a:gd name="connsiteY201" fmla="*/ 3991685 h 6858000"/>
              <a:gd name="connsiteX202" fmla="*/ 4393907 w 7467600"/>
              <a:gd name="connsiteY202" fmla="*/ 4261258 h 6858000"/>
              <a:gd name="connsiteX203" fmla="*/ 4648051 w 7467600"/>
              <a:gd name="connsiteY203" fmla="*/ 4374051 h 6858000"/>
              <a:gd name="connsiteX204" fmla="*/ 4383389 w 7467600"/>
              <a:gd name="connsiteY204" fmla="*/ 4184369 h 6858000"/>
              <a:gd name="connsiteX205" fmla="*/ 4165508 w 7467600"/>
              <a:gd name="connsiteY205" fmla="*/ 4035196 h 6858000"/>
              <a:gd name="connsiteX206" fmla="*/ 4068162 w 7467600"/>
              <a:gd name="connsiteY206" fmla="*/ 3953394 h 6858000"/>
              <a:gd name="connsiteX207" fmla="*/ 3981416 w 7467600"/>
              <a:gd name="connsiteY207" fmla="*/ 3880482 h 6858000"/>
              <a:gd name="connsiteX208" fmla="*/ 3800147 w 7467600"/>
              <a:gd name="connsiteY208" fmla="*/ 3749872 h 6858000"/>
              <a:gd name="connsiteX209" fmla="*/ 3655073 w 7467600"/>
              <a:gd name="connsiteY209" fmla="*/ 3650884 h 6858000"/>
              <a:gd name="connsiteX210" fmla="*/ 3670252 w 7467600"/>
              <a:gd name="connsiteY210" fmla="*/ 3622798 h 6858000"/>
              <a:gd name="connsiteX211" fmla="*/ 3817258 w 7467600"/>
              <a:gd name="connsiteY211" fmla="*/ 3723577 h 6858000"/>
              <a:gd name="connsiteX212" fmla="*/ 4000461 w 7467600"/>
              <a:gd name="connsiteY212" fmla="*/ 3855966 h 6858000"/>
              <a:gd name="connsiteX213" fmla="*/ 4088180 w 7467600"/>
              <a:gd name="connsiteY213" fmla="*/ 3929774 h 6858000"/>
              <a:gd name="connsiteX214" fmla="*/ 4184555 w 7467600"/>
              <a:gd name="connsiteY214" fmla="*/ 4010683 h 6858000"/>
              <a:gd name="connsiteX215" fmla="*/ 4399563 w 7467600"/>
              <a:gd name="connsiteY215" fmla="*/ 4158106 h 6858000"/>
              <a:gd name="connsiteX216" fmla="*/ 4684469 w 7467600"/>
              <a:gd name="connsiteY216" fmla="*/ 4364680 h 6858000"/>
              <a:gd name="connsiteX217" fmla="*/ 4690271 w 7467600"/>
              <a:gd name="connsiteY217" fmla="*/ 4370034 h 6858000"/>
              <a:gd name="connsiteX218" fmla="*/ 4136093 w 7467600"/>
              <a:gd name="connsiteY218" fmla="*/ 3858466 h 6858000"/>
              <a:gd name="connsiteX219" fmla="*/ 3670252 w 7467600"/>
              <a:gd name="connsiteY219" fmla="*/ 3622798 h 6858000"/>
              <a:gd name="connsiteX220" fmla="*/ 4440129 w 7467600"/>
              <a:gd name="connsiteY220" fmla="*/ 3448571 h 6858000"/>
              <a:gd name="connsiteX221" fmla="*/ 4856525 w 7467600"/>
              <a:gd name="connsiteY221" fmla="*/ 3915351 h 6858000"/>
              <a:gd name="connsiteX222" fmla="*/ 5059055 w 7467600"/>
              <a:gd name="connsiteY222" fmla="*/ 4108918 h 6858000"/>
              <a:gd name="connsiteX223" fmla="*/ 5290070 w 7467600"/>
              <a:gd name="connsiteY223" fmla="*/ 4263619 h 6858000"/>
              <a:gd name="connsiteX224" fmla="*/ 4834991 w 7467600"/>
              <a:gd name="connsiteY224" fmla="*/ 3830985 h 6858000"/>
              <a:gd name="connsiteX225" fmla="*/ 4440129 w 7467600"/>
              <a:gd name="connsiteY225" fmla="*/ 3448571 h 6858000"/>
              <a:gd name="connsiteX226" fmla="*/ 4441737 w 7467600"/>
              <a:gd name="connsiteY226" fmla="*/ 3399734 h 6858000"/>
              <a:gd name="connsiteX227" fmla="*/ 4431236 w 7467600"/>
              <a:gd name="connsiteY227" fmla="*/ 3400954 h 6858000"/>
              <a:gd name="connsiteX228" fmla="*/ 4557150 w 7467600"/>
              <a:gd name="connsiteY228" fmla="*/ 3510023 h 6858000"/>
              <a:gd name="connsiteX229" fmla="*/ 4856936 w 7467600"/>
              <a:gd name="connsiteY229" fmla="*/ 3809146 h 6858000"/>
              <a:gd name="connsiteX230" fmla="*/ 5111996 w 7467600"/>
              <a:gd name="connsiteY230" fmla="*/ 4065759 h 6858000"/>
              <a:gd name="connsiteX231" fmla="*/ 5388878 w 7467600"/>
              <a:gd name="connsiteY231" fmla="*/ 4300185 h 6858000"/>
              <a:gd name="connsiteX232" fmla="*/ 5425556 w 7467600"/>
              <a:gd name="connsiteY232" fmla="*/ 4308967 h 6858000"/>
              <a:gd name="connsiteX233" fmla="*/ 4943646 w 7467600"/>
              <a:gd name="connsiteY233" fmla="*/ 3822916 h 6858000"/>
              <a:gd name="connsiteX234" fmla="*/ 4594837 w 7467600"/>
              <a:gd name="connsiteY234" fmla="*/ 3532274 h 6858000"/>
              <a:gd name="connsiteX235" fmla="*/ 4441737 w 7467600"/>
              <a:gd name="connsiteY235" fmla="*/ 3399734 h 6858000"/>
              <a:gd name="connsiteX236" fmla="*/ 5425834 w 7467600"/>
              <a:gd name="connsiteY236" fmla="*/ 3162785 h 6858000"/>
              <a:gd name="connsiteX237" fmla="*/ 5401644 w 7467600"/>
              <a:gd name="connsiteY237" fmla="*/ 3617847 h 6858000"/>
              <a:gd name="connsiteX238" fmla="*/ 5467256 w 7467600"/>
              <a:gd name="connsiteY238" fmla="*/ 4175494 h 6858000"/>
              <a:gd name="connsiteX239" fmla="*/ 5448069 w 7467600"/>
              <a:gd name="connsiteY239" fmla="*/ 3567554 h 6858000"/>
              <a:gd name="connsiteX240" fmla="*/ 5425834 w 7467600"/>
              <a:gd name="connsiteY240" fmla="*/ 3162785 h 6858000"/>
              <a:gd name="connsiteX241" fmla="*/ 1318687 w 7467600"/>
              <a:gd name="connsiteY241" fmla="*/ 3113840 h 6858000"/>
              <a:gd name="connsiteX242" fmla="*/ 1066793 w 7467600"/>
              <a:gd name="connsiteY242" fmla="*/ 3212171 h 6858000"/>
              <a:gd name="connsiteX243" fmla="*/ 993319 w 7467600"/>
              <a:gd name="connsiteY243" fmla="*/ 3247648 h 6858000"/>
              <a:gd name="connsiteX244" fmla="*/ 853081 w 7467600"/>
              <a:gd name="connsiteY244" fmla="*/ 3312410 h 6858000"/>
              <a:gd name="connsiteX245" fmla="*/ 805957 w 7467600"/>
              <a:gd name="connsiteY245" fmla="*/ 3330443 h 6858000"/>
              <a:gd name="connsiteX246" fmla="*/ 1318687 w 7467600"/>
              <a:gd name="connsiteY246" fmla="*/ 3113840 h 6858000"/>
              <a:gd name="connsiteX247" fmla="*/ 5453702 w 7467600"/>
              <a:gd name="connsiteY247" fmla="*/ 3090882 h 6858000"/>
              <a:gd name="connsiteX248" fmla="*/ 5480135 w 7467600"/>
              <a:gd name="connsiteY248" fmla="*/ 3565802 h 6858000"/>
              <a:gd name="connsiteX249" fmla="*/ 5499023 w 7467600"/>
              <a:gd name="connsiteY249" fmla="*/ 4166310 h 6858000"/>
              <a:gd name="connsiteX250" fmla="*/ 5547022 w 7467600"/>
              <a:gd name="connsiteY250" fmla="*/ 3607838 h 6858000"/>
              <a:gd name="connsiteX251" fmla="*/ 5515964 w 7467600"/>
              <a:gd name="connsiteY251" fmla="*/ 3378541 h 6858000"/>
              <a:gd name="connsiteX252" fmla="*/ 5453702 w 7467600"/>
              <a:gd name="connsiteY252" fmla="*/ 3090882 h 6858000"/>
              <a:gd name="connsiteX253" fmla="*/ 1238695 w 7467600"/>
              <a:gd name="connsiteY253" fmla="*/ 3076820 h 6858000"/>
              <a:gd name="connsiteX254" fmla="*/ 716371 w 7467600"/>
              <a:gd name="connsiteY254" fmla="*/ 3293249 h 6858000"/>
              <a:gd name="connsiteX255" fmla="*/ 579522 w 7467600"/>
              <a:gd name="connsiteY255" fmla="*/ 3371759 h 6858000"/>
              <a:gd name="connsiteX256" fmla="*/ 600288 w 7467600"/>
              <a:gd name="connsiteY256" fmla="*/ 3365555 h 6858000"/>
              <a:gd name="connsiteX257" fmla="*/ 840692 w 7467600"/>
              <a:gd name="connsiteY257" fmla="*/ 3284921 h 6858000"/>
              <a:gd name="connsiteX258" fmla="*/ 979248 w 7467600"/>
              <a:gd name="connsiteY258" fmla="*/ 3221003 h 6858000"/>
              <a:gd name="connsiteX259" fmla="*/ 1053282 w 7467600"/>
              <a:gd name="connsiteY259" fmla="*/ 3185247 h 6858000"/>
              <a:gd name="connsiteX260" fmla="*/ 1320603 w 7467600"/>
              <a:gd name="connsiteY260" fmla="*/ 3081281 h 6858000"/>
              <a:gd name="connsiteX261" fmla="*/ 1238695 w 7467600"/>
              <a:gd name="connsiteY261" fmla="*/ 3076820 h 6858000"/>
              <a:gd name="connsiteX262" fmla="*/ 5425627 w 7467600"/>
              <a:gd name="connsiteY262" fmla="*/ 2954192 h 6858000"/>
              <a:gd name="connsiteX263" fmla="*/ 5470770 w 7467600"/>
              <a:gd name="connsiteY263" fmla="*/ 3005435 h 6858000"/>
              <a:gd name="connsiteX264" fmla="*/ 5519779 w 7467600"/>
              <a:gd name="connsiteY264" fmla="*/ 4359223 h 6858000"/>
              <a:gd name="connsiteX265" fmla="*/ 5520293 w 7467600"/>
              <a:gd name="connsiteY265" fmla="*/ 4360602 h 6858000"/>
              <a:gd name="connsiteX266" fmla="*/ 5767221 w 7467600"/>
              <a:gd name="connsiteY266" fmla="*/ 4665564 h 6858000"/>
              <a:gd name="connsiteX267" fmla="*/ 6937169 w 7467600"/>
              <a:gd name="connsiteY267" fmla="*/ 4815941 h 6858000"/>
              <a:gd name="connsiteX268" fmla="*/ 6953922 w 7467600"/>
              <a:gd name="connsiteY268" fmla="*/ 4890068 h 6858000"/>
              <a:gd name="connsiteX269" fmla="*/ 6071359 w 7467600"/>
              <a:gd name="connsiteY269" fmla="*/ 4770770 h 6858000"/>
              <a:gd name="connsiteX270" fmla="*/ 6038839 w 7467600"/>
              <a:gd name="connsiteY270" fmla="*/ 4764474 h 6858000"/>
              <a:gd name="connsiteX271" fmla="*/ 6038706 w 7467600"/>
              <a:gd name="connsiteY271" fmla="*/ 4763847 h 6858000"/>
              <a:gd name="connsiteX272" fmla="*/ 6037784 w 7467600"/>
              <a:gd name="connsiteY272" fmla="*/ 4764270 h 6858000"/>
              <a:gd name="connsiteX273" fmla="*/ 6038839 w 7467600"/>
              <a:gd name="connsiteY273" fmla="*/ 4764474 h 6858000"/>
              <a:gd name="connsiteX274" fmla="*/ 6040338 w 7467600"/>
              <a:gd name="connsiteY274" fmla="*/ 4771418 h 6858000"/>
              <a:gd name="connsiteX275" fmla="*/ 6024488 w 7467600"/>
              <a:gd name="connsiteY275" fmla="*/ 4809903 h 6858000"/>
              <a:gd name="connsiteX276" fmla="*/ 5599771 w 7467600"/>
              <a:gd name="connsiteY276" fmla="*/ 5509652 h 6858000"/>
              <a:gd name="connsiteX277" fmla="*/ 5548843 w 7467600"/>
              <a:gd name="connsiteY277" fmla="*/ 5563845 h 6858000"/>
              <a:gd name="connsiteX278" fmla="*/ 5940952 w 7467600"/>
              <a:gd name="connsiteY278" fmla="*/ 6250028 h 6858000"/>
              <a:gd name="connsiteX279" fmla="*/ 6043441 w 7467600"/>
              <a:gd name="connsiteY279" fmla="*/ 6665847 h 6858000"/>
              <a:gd name="connsiteX280" fmla="*/ 6093432 w 7467600"/>
              <a:gd name="connsiteY280" fmla="*/ 6858000 h 6858000"/>
              <a:gd name="connsiteX281" fmla="*/ 6034344 w 7467600"/>
              <a:gd name="connsiteY281" fmla="*/ 6858000 h 6858000"/>
              <a:gd name="connsiteX282" fmla="*/ 6026679 w 7467600"/>
              <a:gd name="connsiteY282" fmla="*/ 6836959 h 6858000"/>
              <a:gd name="connsiteX283" fmla="*/ 5800441 w 7467600"/>
              <a:gd name="connsiteY283" fmla="*/ 6335286 h 6858000"/>
              <a:gd name="connsiteX284" fmla="*/ 5526562 w 7467600"/>
              <a:gd name="connsiteY284" fmla="*/ 5705388 h 6858000"/>
              <a:gd name="connsiteX285" fmla="*/ 5519640 w 7467600"/>
              <a:gd name="connsiteY285" fmla="*/ 5683774 h 6858000"/>
              <a:gd name="connsiteX286" fmla="*/ 5844559 w 7467600"/>
              <a:gd name="connsiteY286" fmla="*/ 6553349 h 6858000"/>
              <a:gd name="connsiteX287" fmla="*/ 5975994 w 7467600"/>
              <a:gd name="connsiteY287" fmla="*/ 6858000 h 6858000"/>
              <a:gd name="connsiteX288" fmla="*/ 5898547 w 7467600"/>
              <a:gd name="connsiteY288" fmla="*/ 6858000 h 6858000"/>
              <a:gd name="connsiteX289" fmla="*/ 5682041 w 7467600"/>
              <a:gd name="connsiteY289" fmla="*/ 6355860 h 6858000"/>
              <a:gd name="connsiteX290" fmla="*/ 5461758 w 7467600"/>
              <a:gd name="connsiteY290" fmla="*/ 5820220 h 6858000"/>
              <a:gd name="connsiteX291" fmla="*/ 5237282 w 7467600"/>
              <a:gd name="connsiteY291" fmla="*/ 6579086 h 6858000"/>
              <a:gd name="connsiteX292" fmla="*/ 5115009 w 7467600"/>
              <a:gd name="connsiteY292" fmla="*/ 6858000 h 6858000"/>
              <a:gd name="connsiteX293" fmla="*/ 5028074 w 7467600"/>
              <a:gd name="connsiteY293" fmla="*/ 6858000 h 6858000"/>
              <a:gd name="connsiteX294" fmla="*/ 5079508 w 7467600"/>
              <a:gd name="connsiteY294" fmla="*/ 6749074 h 6858000"/>
              <a:gd name="connsiteX295" fmla="*/ 5371846 w 7467600"/>
              <a:gd name="connsiteY295" fmla="*/ 5924413 h 6858000"/>
              <a:gd name="connsiteX296" fmla="*/ 5270512 w 7467600"/>
              <a:gd name="connsiteY296" fmla="*/ 6138975 h 6858000"/>
              <a:gd name="connsiteX297" fmla="*/ 5062409 w 7467600"/>
              <a:gd name="connsiteY297" fmla="*/ 6653544 h 6858000"/>
              <a:gd name="connsiteX298" fmla="*/ 5036628 w 7467600"/>
              <a:gd name="connsiteY298" fmla="*/ 6754247 h 6858000"/>
              <a:gd name="connsiteX299" fmla="*/ 5009112 w 7467600"/>
              <a:gd name="connsiteY299" fmla="*/ 6858000 h 6858000"/>
              <a:gd name="connsiteX300" fmla="*/ 4976679 w 7467600"/>
              <a:gd name="connsiteY300" fmla="*/ 6858000 h 6858000"/>
              <a:gd name="connsiteX301" fmla="*/ 5006537 w 7467600"/>
              <a:gd name="connsiteY301" fmla="*/ 6747068 h 6858000"/>
              <a:gd name="connsiteX302" fmla="*/ 5032723 w 7467600"/>
              <a:gd name="connsiteY302" fmla="*/ 6644957 h 6858000"/>
              <a:gd name="connsiteX303" fmla="*/ 5242949 w 7467600"/>
              <a:gd name="connsiteY303" fmla="*/ 6125175 h 6858000"/>
              <a:gd name="connsiteX304" fmla="*/ 5286321 w 7467600"/>
              <a:gd name="connsiteY304" fmla="*/ 6033555 h 6858000"/>
              <a:gd name="connsiteX305" fmla="*/ 5008210 w 7467600"/>
              <a:gd name="connsiteY305" fmla="*/ 6649194 h 6858000"/>
              <a:gd name="connsiteX306" fmla="*/ 4986321 w 7467600"/>
              <a:gd name="connsiteY306" fmla="*/ 6765687 h 6858000"/>
              <a:gd name="connsiteX307" fmla="*/ 4973474 w 7467600"/>
              <a:gd name="connsiteY307" fmla="*/ 6858000 h 6858000"/>
              <a:gd name="connsiteX308" fmla="*/ 4907178 w 7467600"/>
              <a:gd name="connsiteY308" fmla="*/ 6858000 h 6858000"/>
              <a:gd name="connsiteX309" fmla="*/ 4910810 w 7467600"/>
              <a:gd name="connsiteY309" fmla="*/ 6829660 h 6858000"/>
              <a:gd name="connsiteX310" fmla="*/ 4987461 w 7467600"/>
              <a:gd name="connsiteY310" fmla="*/ 6432994 h 6858000"/>
              <a:gd name="connsiteX311" fmla="*/ 5179262 w 7467600"/>
              <a:gd name="connsiteY311" fmla="*/ 6035044 h 6858000"/>
              <a:gd name="connsiteX312" fmla="*/ 4689678 w 7467600"/>
              <a:gd name="connsiteY312" fmla="*/ 6440241 h 6858000"/>
              <a:gd name="connsiteX313" fmla="*/ 4477543 w 7467600"/>
              <a:gd name="connsiteY313" fmla="*/ 6674836 h 6858000"/>
              <a:gd name="connsiteX314" fmla="*/ 4329957 w 7467600"/>
              <a:gd name="connsiteY314" fmla="*/ 6858000 h 6858000"/>
              <a:gd name="connsiteX315" fmla="*/ 4218595 w 7467600"/>
              <a:gd name="connsiteY315" fmla="*/ 6858000 h 6858000"/>
              <a:gd name="connsiteX316" fmla="*/ 4368888 w 7467600"/>
              <a:gd name="connsiteY316" fmla="*/ 6668412 h 6858000"/>
              <a:gd name="connsiteX317" fmla="*/ 4563091 w 7467600"/>
              <a:gd name="connsiteY317" fmla="*/ 6442508 h 6858000"/>
              <a:gd name="connsiteX318" fmla="*/ 5387324 w 7467600"/>
              <a:gd name="connsiteY318" fmla="*/ 5705830 h 6858000"/>
              <a:gd name="connsiteX319" fmla="*/ 5073620 w 7467600"/>
              <a:gd name="connsiteY319" fmla="*/ 5955437 h 6858000"/>
              <a:gd name="connsiteX320" fmla="*/ 4689789 w 7467600"/>
              <a:gd name="connsiteY320" fmla="*/ 6268382 h 6858000"/>
              <a:gd name="connsiteX321" fmla="*/ 4418722 w 7467600"/>
              <a:gd name="connsiteY321" fmla="*/ 6570886 h 6858000"/>
              <a:gd name="connsiteX322" fmla="*/ 4214944 w 7467600"/>
              <a:gd name="connsiteY322" fmla="*/ 6858000 h 6858000"/>
              <a:gd name="connsiteX323" fmla="*/ 4177898 w 7467600"/>
              <a:gd name="connsiteY323" fmla="*/ 6858000 h 6858000"/>
              <a:gd name="connsiteX324" fmla="*/ 4391597 w 7467600"/>
              <a:gd name="connsiteY324" fmla="*/ 6556370 h 6858000"/>
              <a:gd name="connsiteX325" fmla="*/ 4668889 w 7467600"/>
              <a:gd name="connsiteY325" fmla="*/ 6246399 h 6858000"/>
              <a:gd name="connsiteX326" fmla="*/ 5055427 w 7467600"/>
              <a:gd name="connsiteY326" fmla="*/ 5931476 h 6858000"/>
              <a:gd name="connsiteX327" fmla="*/ 5371814 w 7467600"/>
              <a:gd name="connsiteY327" fmla="*/ 5678975 h 6858000"/>
              <a:gd name="connsiteX328" fmla="*/ 4987918 w 7467600"/>
              <a:gd name="connsiteY328" fmla="*/ 5838701 h 6858000"/>
              <a:gd name="connsiteX329" fmla="*/ 4317146 w 7467600"/>
              <a:gd name="connsiteY329" fmla="*/ 6587716 h 6858000"/>
              <a:gd name="connsiteX330" fmla="*/ 4171627 w 7467600"/>
              <a:gd name="connsiteY330" fmla="*/ 6858000 h 6858000"/>
              <a:gd name="connsiteX331" fmla="*/ 4081585 w 7467600"/>
              <a:gd name="connsiteY331" fmla="*/ 6858000 h 6858000"/>
              <a:gd name="connsiteX332" fmla="*/ 4238603 w 7467600"/>
              <a:gd name="connsiteY332" fmla="*/ 6559341 h 6858000"/>
              <a:gd name="connsiteX333" fmla="*/ 4778333 w 7467600"/>
              <a:gd name="connsiteY333" fmla="*/ 5873626 h 6858000"/>
              <a:gd name="connsiteX334" fmla="*/ 5414185 w 7467600"/>
              <a:gd name="connsiteY334" fmla="*/ 5573882 h 6858000"/>
              <a:gd name="connsiteX335" fmla="*/ 5959648 w 7467600"/>
              <a:gd name="connsiteY335" fmla="*/ 4760797 h 6858000"/>
              <a:gd name="connsiteX336" fmla="*/ 5355019 w 7467600"/>
              <a:gd name="connsiteY336" fmla="*/ 4734672 h 6858000"/>
              <a:gd name="connsiteX337" fmla="*/ 5083565 w 7467600"/>
              <a:gd name="connsiteY337" fmla="*/ 5179121 h 6858000"/>
              <a:gd name="connsiteX338" fmla="*/ 4713577 w 7467600"/>
              <a:gd name="connsiteY338" fmla="*/ 5616803 h 6858000"/>
              <a:gd name="connsiteX339" fmla="*/ 3989559 w 7467600"/>
              <a:gd name="connsiteY339" fmla="*/ 6145945 h 6858000"/>
              <a:gd name="connsiteX340" fmla="*/ 3939824 w 7467600"/>
              <a:gd name="connsiteY340" fmla="*/ 6066900 h 6858000"/>
              <a:gd name="connsiteX341" fmla="*/ 4584537 w 7467600"/>
              <a:gd name="connsiteY341" fmla="*/ 5324826 h 6858000"/>
              <a:gd name="connsiteX342" fmla="*/ 5037105 w 7467600"/>
              <a:gd name="connsiteY342" fmla="*/ 5088765 h 6858000"/>
              <a:gd name="connsiteX343" fmla="*/ 5039930 w 7467600"/>
              <a:gd name="connsiteY343" fmla="*/ 5089585 h 6858000"/>
              <a:gd name="connsiteX344" fmla="*/ 5263764 w 7467600"/>
              <a:gd name="connsiteY344" fmla="*/ 4735525 h 6858000"/>
              <a:gd name="connsiteX345" fmla="*/ 4086300 w 7467600"/>
              <a:gd name="connsiteY345" fmla="*/ 4884599 h 6858000"/>
              <a:gd name="connsiteX346" fmla="*/ 4085485 w 7467600"/>
              <a:gd name="connsiteY346" fmla="*/ 4899070 h 6858000"/>
              <a:gd name="connsiteX347" fmla="*/ 3871915 w 7467600"/>
              <a:gd name="connsiteY347" fmla="*/ 5253645 h 6858000"/>
              <a:gd name="connsiteX348" fmla="*/ 3799374 w 7467600"/>
              <a:gd name="connsiteY348" fmla="*/ 5466127 h 6858000"/>
              <a:gd name="connsiteX349" fmla="*/ 3498850 w 7467600"/>
              <a:gd name="connsiteY349" fmla="*/ 6661888 h 6858000"/>
              <a:gd name="connsiteX350" fmla="*/ 3399216 w 7467600"/>
              <a:gd name="connsiteY350" fmla="*/ 6858000 h 6858000"/>
              <a:gd name="connsiteX351" fmla="*/ 3303688 w 7467600"/>
              <a:gd name="connsiteY351" fmla="*/ 6858000 h 6858000"/>
              <a:gd name="connsiteX352" fmla="*/ 3391774 w 7467600"/>
              <a:gd name="connsiteY352" fmla="*/ 6697181 h 6858000"/>
              <a:gd name="connsiteX353" fmla="*/ 3735540 w 7467600"/>
              <a:gd name="connsiteY353" fmla="*/ 5546923 h 6858000"/>
              <a:gd name="connsiteX354" fmla="*/ 3729438 w 7467600"/>
              <a:gd name="connsiteY354" fmla="*/ 5569058 h 6858000"/>
              <a:gd name="connsiteX355" fmla="*/ 3707782 w 7467600"/>
              <a:gd name="connsiteY355" fmla="*/ 5644908 h 6858000"/>
              <a:gd name="connsiteX356" fmla="*/ 3583827 w 7467600"/>
              <a:gd name="connsiteY356" fmla="*/ 6039215 h 6858000"/>
              <a:gd name="connsiteX357" fmla="*/ 3547861 w 7467600"/>
              <a:gd name="connsiteY357" fmla="*/ 6129609 h 6858000"/>
              <a:gd name="connsiteX358" fmla="*/ 3490905 w 7467600"/>
              <a:gd name="connsiteY358" fmla="*/ 6277660 h 6858000"/>
              <a:gd name="connsiteX359" fmla="*/ 3455859 w 7467600"/>
              <a:gd name="connsiteY359" fmla="*/ 6391301 h 6858000"/>
              <a:gd name="connsiteX360" fmla="*/ 3429112 w 7467600"/>
              <a:gd name="connsiteY360" fmla="*/ 6479469 h 6858000"/>
              <a:gd name="connsiteX361" fmla="*/ 3304862 w 7467600"/>
              <a:gd name="connsiteY361" fmla="*/ 6796476 h 6858000"/>
              <a:gd name="connsiteX362" fmla="*/ 3276071 w 7467600"/>
              <a:gd name="connsiteY362" fmla="*/ 6858000 h 6858000"/>
              <a:gd name="connsiteX363" fmla="*/ 3240805 w 7467600"/>
              <a:gd name="connsiteY363" fmla="*/ 6858000 h 6858000"/>
              <a:gd name="connsiteX364" fmla="*/ 3275917 w 7467600"/>
              <a:gd name="connsiteY364" fmla="*/ 6783192 h 6858000"/>
              <a:gd name="connsiteX365" fmla="*/ 3399358 w 7467600"/>
              <a:gd name="connsiteY365" fmla="*/ 6469011 h 6858000"/>
              <a:gd name="connsiteX366" fmla="*/ 3425650 w 7467600"/>
              <a:gd name="connsiteY366" fmla="*/ 6381333 h 6858000"/>
              <a:gd name="connsiteX367" fmla="*/ 3460661 w 7467600"/>
              <a:gd name="connsiteY367" fmla="*/ 6266763 h 6858000"/>
              <a:gd name="connsiteX368" fmla="*/ 3518021 w 7467600"/>
              <a:gd name="connsiteY368" fmla="*/ 6117298 h 6858000"/>
              <a:gd name="connsiteX369" fmla="*/ 3554035 w 7467600"/>
              <a:gd name="connsiteY369" fmla="*/ 6027832 h 6858000"/>
              <a:gd name="connsiteX370" fmla="*/ 3677174 w 7467600"/>
              <a:gd name="connsiteY370" fmla="*/ 5636351 h 6858000"/>
              <a:gd name="connsiteX371" fmla="*/ 3698819 w 7467600"/>
              <a:gd name="connsiteY371" fmla="*/ 5560503 h 6858000"/>
              <a:gd name="connsiteX372" fmla="*/ 3702094 w 7467600"/>
              <a:gd name="connsiteY372" fmla="*/ 5549194 h 6858000"/>
              <a:gd name="connsiteX373" fmla="*/ 3398355 w 7467600"/>
              <a:gd name="connsiteY373" fmla="*/ 6094603 h 6858000"/>
              <a:gd name="connsiteX374" fmla="*/ 3193941 w 7467600"/>
              <a:gd name="connsiteY374" fmla="*/ 6798775 h 6858000"/>
              <a:gd name="connsiteX375" fmla="*/ 3184140 w 7467600"/>
              <a:gd name="connsiteY375" fmla="*/ 6858000 h 6858000"/>
              <a:gd name="connsiteX376" fmla="*/ 3099978 w 7467600"/>
              <a:gd name="connsiteY376" fmla="*/ 6858000 h 6858000"/>
              <a:gd name="connsiteX377" fmla="*/ 3101556 w 7467600"/>
              <a:gd name="connsiteY377" fmla="*/ 6843337 h 6858000"/>
              <a:gd name="connsiteX378" fmla="*/ 3370162 w 7467600"/>
              <a:gd name="connsiteY378" fmla="*/ 5785550 h 6858000"/>
              <a:gd name="connsiteX379" fmla="*/ 3746477 w 7467600"/>
              <a:gd name="connsiteY379" fmla="*/ 5377889 h 6858000"/>
              <a:gd name="connsiteX380" fmla="*/ 3863399 w 7467600"/>
              <a:gd name="connsiteY380" fmla="*/ 5087257 h 6858000"/>
              <a:gd name="connsiteX381" fmla="*/ 3968712 w 7467600"/>
              <a:gd name="connsiteY381" fmla="*/ 4913989 h 6858000"/>
              <a:gd name="connsiteX382" fmla="*/ 2792390 w 7467600"/>
              <a:gd name="connsiteY382" fmla="*/ 5382974 h 6858000"/>
              <a:gd name="connsiteX383" fmla="*/ 2714982 w 7467600"/>
              <a:gd name="connsiteY383" fmla="*/ 5427051 h 6858000"/>
              <a:gd name="connsiteX384" fmla="*/ 2813361 w 7467600"/>
              <a:gd name="connsiteY384" fmla="*/ 6023912 h 6858000"/>
              <a:gd name="connsiteX385" fmla="*/ 2688430 w 7467600"/>
              <a:gd name="connsiteY385" fmla="*/ 6801564 h 6858000"/>
              <a:gd name="connsiteX386" fmla="*/ 2629626 w 7467600"/>
              <a:gd name="connsiteY386" fmla="*/ 6763394 h 6858000"/>
              <a:gd name="connsiteX387" fmla="*/ 2565328 w 7467600"/>
              <a:gd name="connsiteY387" fmla="*/ 5516399 h 6858000"/>
              <a:gd name="connsiteX388" fmla="*/ 1922999 w 7467600"/>
              <a:gd name="connsiteY388" fmla="*/ 5980343 h 6858000"/>
              <a:gd name="connsiteX389" fmla="*/ 1950261 w 7467600"/>
              <a:gd name="connsiteY389" fmla="*/ 6405858 h 6858000"/>
              <a:gd name="connsiteX390" fmla="*/ 2365554 w 7467600"/>
              <a:gd name="connsiteY390" fmla="*/ 6759107 h 6858000"/>
              <a:gd name="connsiteX391" fmla="*/ 2424142 w 7467600"/>
              <a:gd name="connsiteY391" fmla="*/ 6858000 h 6858000"/>
              <a:gd name="connsiteX392" fmla="*/ 2395994 w 7467600"/>
              <a:gd name="connsiteY392" fmla="*/ 6858000 h 6858000"/>
              <a:gd name="connsiteX393" fmla="*/ 2392863 w 7467600"/>
              <a:gd name="connsiteY393" fmla="*/ 6852964 h 6858000"/>
              <a:gd name="connsiteX394" fmla="*/ 2017589 w 7467600"/>
              <a:gd name="connsiteY394" fmla="*/ 6493982 h 6858000"/>
              <a:gd name="connsiteX395" fmla="*/ 2147336 w 7467600"/>
              <a:gd name="connsiteY395" fmla="*/ 6594052 h 6858000"/>
              <a:gd name="connsiteX396" fmla="*/ 2207047 w 7467600"/>
              <a:gd name="connsiteY396" fmla="*/ 6654540 h 6858000"/>
              <a:gd name="connsiteX397" fmla="*/ 2299106 w 7467600"/>
              <a:gd name="connsiteY397" fmla="*/ 6778931 h 6858000"/>
              <a:gd name="connsiteX398" fmla="*/ 2314430 w 7467600"/>
              <a:gd name="connsiteY398" fmla="*/ 6801144 h 6858000"/>
              <a:gd name="connsiteX399" fmla="*/ 2352406 w 7467600"/>
              <a:gd name="connsiteY399" fmla="*/ 6858000 h 6858000"/>
              <a:gd name="connsiteX400" fmla="*/ 2314492 w 7467600"/>
              <a:gd name="connsiteY400" fmla="*/ 6858000 h 6858000"/>
              <a:gd name="connsiteX401" fmla="*/ 2288095 w 7467600"/>
              <a:gd name="connsiteY401" fmla="*/ 6818030 h 6858000"/>
              <a:gd name="connsiteX402" fmla="*/ 2272768 w 7467600"/>
              <a:gd name="connsiteY402" fmla="*/ 6795822 h 6858000"/>
              <a:gd name="connsiteX403" fmla="*/ 2182715 w 7467600"/>
              <a:gd name="connsiteY403" fmla="*/ 6675071 h 6858000"/>
              <a:gd name="connsiteX404" fmla="*/ 2032061 w 7467600"/>
              <a:gd name="connsiteY404" fmla="*/ 6541380 h 6858000"/>
              <a:gd name="connsiteX405" fmla="*/ 2257220 w 7467600"/>
              <a:gd name="connsiteY405" fmla="*/ 6826257 h 6858000"/>
              <a:gd name="connsiteX406" fmla="*/ 2281324 w 7467600"/>
              <a:gd name="connsiteY406" fmla="*/ 6858000 h 6858000"/>
              <a:gd name="connsiteX407" fmla="*/ 2242860 w 7467600"/>
              <a:gd name="connsiteY407" fmla="*/ 6858000 h 6858000"/>
              <a:gd name="connsiteX408" fmla="*/ 2232818 w 7467600"/>
              <a:gd name="connsiteY408" fmla="*/ 6844926 h 6858000"/>
              <a:gd name="connsiteX409" fmla="*/ 1990172 w 7467600"/>
              <a:gd name="connsiteY409" fmla="*/ 6542121 h 6858000"/>
              <a:gd name="connsiteX410" fmla="*/ 2124090 w 7467600"/>
              <a:gd name="connsiteY410" fmla="*/ 6761017 h 6858000"/>
              <a:gd name="connsiteX411" fmla="*/ 2200380 w 7467600"/>
              <a:gd name="connsiteY411" fmla="*/ 6858000 h 6858000"/>
              <a:gd name="connsiteX412" fmla="*/ 2147507 w 7467600"/>
              <a:gd name="connsiteY412" fmla="*/ 6858000 h 6858000"/>
              <a:gd name="connsiteX413" fmla="*/ 2070668 w 7467600"/>
              <a:gd name="connsiteY413" fmla="*/ 6761520 h 6858000"/>
              <a:gd name="connsiteX414" fmla="*/ 1975142 w 7467600"/>
              <a:gd name="connsiteY414" fmla="*/ 6585570 h 6858000"/>
              <a:gd name="connsiteX415" fmla="*/ 2050035 w 7467600"/>
              <a:gd name="connsiteY415" fmla="*/ 6813345 h 6858000"/>
              <a:gd name="connsiteX416" fmla="*/ 2063025 w 7467600"/>
              <a:gd name="connsiteY416" fmla="*/ 6858000 h 6858000"/>
              <a:gd name="connsiteX417" fmla="*/ 2021675 w 7467600"/>
              <a:gd name="connsiteY417" fmla="*/ 6858000 h 6858000"/>
              <a:gd name="connsiteX418" fmla="*/ 2019308 w 7467600"/>
              <a:gd name="connsiteY418" fmla="*/ 6847118 h 6858000"/>
              <a:gd name="connsiteX419" fmla="*/ 1938835 w 7467600"/>
              <a:gd name="connsiteY419" fmla="*/ 6551160 h 6858000"/>
              <a:gd name="connsiteX420" fmla="*/ 1953230 w 7467600"/>
              <a:gd name="connsiteY420" fmla="*/ 6759699 h 6858000"/>
              <a:gd name="connsiteX421" fmla="*/ 1956763 w 7467600"/>
              <a:gd name="connsiteY421" fmla="*/ 6778191 h 6858000"/>
              <a:gd name="connsiteX422" fmla="*/ 1967925 w 7467600"/>
              <a:gd name="connsiteY422" fmla="*/ 6858000 h 6858000"/>
              <a:gd name="connsiteX423" fmla="*/ 1936622 w 7467600"/>
              <a:gd name="connsiteY423" fmla="*/ 6858000 h 6858000"/>
              <a:gd name="connsiteX424" fmla="*/ 1926261 w 7467600"/>
              <a:gd name="connsiteY424" fmla="*/ 6784064 h 6858000"/>
              <a:gd name="connsiteX425" fmla="*/ 1922724 w 7467600"/>
              <a:gd name="connsiteY425" fmla="*/ 6765577 h 6858000"/>
              <a:gd name="connsiteX426" fmla="*/ 1904650 w 7467600"/>
              <a:gd name="connsiteY426" fmla="*/ 6639616 h 6858000"/>
              <a:gd name="connsiteX427" fmla="*/ 1885273 w 7467600"/>
              <a:gd name="connsiteY427" fmla="*/ 6858000 h 6858000"/>
              <a:gd name="connsiteX428" fmla="*/ 1854363 w 7467600"/>
              <a:gd name="connsiteY428" fmla="*/ 6858000 h 6858000"/>
              <a:gd name="connsiteX429" fmla="*/ 1880391 w 7467600"/>
              <a:gd name="connsiteY429" fmla="*/ 6603796 h 6858000"/>
              <a:gd name="connsiteX430" fmla="*/ 1818273 w 7467600"/>
              <a:gd name="connsiteY430" fmla="*/ 6715729 h 6858000"/>
              <a:gd name="connsiteX431" fmla="*/ 1794691 w 7467600"/>
              <a:gd name="connsiteY431" fmla="*/ 6843239 h 6858000"/>
              <a:gd name="connsiteX432" fmla="*/ 1794914 w 7467600"/>
              <a:gd name="connsiteY432" fmla="*/ 6858000 h 6858000"/>
              <a:gd name="connsiteX433" fmla="*/ 1746128 w 7467600"/>
              <a:gd name="connsiteY433" fmla="*/ 6858000 h 6858000"/>
              <a:gd name="connsiteX434" fmla="*/ 1753934 w 7467600"/>
              <a:gd name="connsiteY434" fmla="*/ 6724796 h 6858000"/>
              <a:gd name="connsiteX435" fmla="*/ 1792053 w 7467600"/>
              <a:gd name="connsiteY435" fmla="*/ 6572396 h 6858000"/>
              <a:gd name="connsiteX436" fmla="*/ 1862248 w 7467600"/>
              <a:gd name="connsiteY436" fmla="*/ 6266397 h 6858000"/>
              <a:gd name="connsiteX437" fmla="*/ 1862250 w 7467600"/>
              <a:gd name="connsiteY437" fmla="*/ 6033531 h 6858000"/>
              <a:gd name="connsiteX438" fmla="*/ 1211999 w 7467600"/>
              <a:gd name="connsiteY438" fmla="*/ 6683610 h 6858000"/>
              <a:gd name="connsiteX439" fmla="*/ 1213266 w 7467600"/>
              <a:gd name="connsiteY439" fmla="*/ 6691947 h 6858000"/>
              <a:gd name="connsiteX440" fmla="*/ 1203370 w 7467600"/>
              <a:gd name="connsiteY440" fmla="*/ 6850676 h 6858000"/>
              <a:gd name="connsiteX441" fmla="*/ 1203671 w 7467600"/>
              <a:gd name="connsiteY441" fmla="*/ 6858000 h 6858000"/>
              <a:gd name="connsiteX442" fmla="*/ 1143180 w 7467600"/>
              <a:gd name="connsiteY442" fmla="*/ 6858000 h 6858000"/>
              <a:gd name="connsiteX443" fmla="*/ 1142176 w 7467600"/>
              <a:gd name="connsiteY443" fmla="*/ 6766045 h 6858000"/>
              <a:gd name="connsiteX444" fmla="*/ 1067484 w 7467600"/>
              <a:gd name="connsiteY444" fmla="*/ 6858000 h 6858000"/>
              <a:gd name="connsiteX445" fmla="*/ 953928 w 7467600"/>
              <a:gd name="connsiteY445" fmla="*/ 6858000 h 6858000"/>
              <a:gd name="connsiteX446" fmla="*/ 959715 w 7467600"/>
              <a:gd name="connsiteY446" fmla="*/ 6850185 h 6858000"/>
              <a:gd name="connsiteX447" fmla="*/ 1483788 w 7467600"/>
              <a:gd name="connsiteY447" fmla="*/ 6259174 h 6858000"/>
              <a:gd name="connsiteX448" fmla="*/ 1100671 w 7467600"/>
              <a:gd name="connsiteY448" fmla="*/ 6252137 h 6858000"/>
              <a:gd name="connsiteX449" fmla="*/ 1090144 w 7467600"/>
              <a:gd name="connsiteY449" fmla="*/ 6256748 h 6858000"/>
              <a:gd name="connsiteX450" fmla="*/ 1095872 w 7467600"/>
              <a:gd name="connsiteY450" fmla="*/ 6271892 h 6858000"/>
              <a:gd name="connsiteX451" fmla="*/ 262785 w 7467600"/>
              <a:gd name="connsiteY451" fmla="*/ 6845450 h 6858000"/>
              <a:gd name="connsiteX452" fmla="*/ 209968 w 7467600"/>
              <a:gd name="connsiteY452" fmla="*/ 6770713 h 6858000"/>
              <a:gd name="connsiteX453" fmla="*/ 873460 w 7467600"/>
              <a:gd name="connsiteY453" fmla="*/ 6253768 h 6858000"/>
              <a:gd name="connsiteX454" fmla="*/ 192686 w 7467600"/>
              <a:gd name="connsiteY454" fmla="*/ 5849257 h 6858000"/>
              <a:gd name="connsiteX455" fmla="*/ 4696 w 7467600"/>
              <a:gd name="connsiteY455" fmla="*/ 5697668 h 6858000"/>
              <a:gd name="connsiteX456" fmla="*/ 0 w 7467600"/>
              <a:gd name="connsiteY456" fmla="*/ 5689984 h 6858000"/>
              <a:gd name="connsiteX457" fmla="*/ 0 w 7467600"/>
              <a:gd name="connsiteY457" fmla="*/ 5513472 h 6858000"/>
              <a:gd name="connsiteX458" fmla="*/ 174101 w 7467600"/>
              <a:gd name="connsiteY458" fmla="*/ 5620277 h 6858000"/>
              <a:gd name="connsiteX459" fmla="*/ 891800 w 7467600"/>
              <a:gd name="connsiteY459" fmla="*/ 6036935 h 6858000"/>
              <a:gd name="connsiteX460" fmla="*/ 1072219 w 7467600"/>
              <a:gd name="connsiteY460" fmla="*/ 6169443 h 6858000"/>
              <a:gd name="connsiteX461" fmla="*/ 1074117 w 7467600"/>
              <a:gd name="connsiteY461" fmla="*/ 6170301 h 6858000"/>
              <a:gd name="connsiteX462" fmla="*/ 1083114 w 7467600"/>
              <a:gd name="connsiteY462" fmla="*/ 6174131 h 6858000"/>
              <a:gd name="connsiteX463" fmla="*/ 1543010 w 7467600"/>
              <a:gd name="connsiteY463" fmla="*/ 6191140 h 6858000"/>
              <a:gd name="connsiteX464" fmla="*/ 1551080 w 7467600"/>
              <a:gd name="connsiteY464" fmla="*/ 6195006 h 6858000"/>
              <a:gd name="connsiteX465" fmla="*/ 2345443 w 7467600"/>
              <a:gd name="connsiteY465" fmla="*/ 5549882 h 6858000"/>
              <a:gd name="connsiteX466" fmla="*/ 1721499 w 7467600"/>
              <a:gd name="connsiteY466" fmla="*/ 5599969 h 6858000"/>
              <a:gd name="connsiteX467" fmla="*/ 767716 w 7467600"/>
              <a:gd name="connsiteY467" fmla="*/ 5472768 h 6858000"/>
              <a:gd name="connsiteX468" fmla="*/ 722147 w 7467600"/>
              <a:gd name="connsiteY468" fmla="*/ 5393091 h 6858000"/>
              <a:gd name="connsiteX469" fmla="*/ 1485552 w 7467600"/>
              <a:gd name="connsiteY469" fmla="*/ 5313202 h 6858000"/>
              <a:gd name="connsiteX470" fmla="*/ 2143004 w 7467600"/>
              <a:gd name="connsiteY470" fmla="*/ 5402420 h 6858000"/>
              <a:gd name="connsiteX471" fmla="*/ 1933391 w 7467600"/>
              <a:gd name="connsiteY471" fmla="*/ 5156971 h 6858000"/>
              <a:gd name="connsiteX472" fmla="*/ 1827118 w 7467600"/>
              <a:gd name="connsiteY472" fmla="*/ 4968410 h 6858000"/>
              <a:gd name="connsiteX473" fmla="*/ 1837349 w 7467600"/>
              <a:gd name="connsiteY473" fmla="*/ 4956357 h 6858000"/>
              <a:gd name="connsiteX474" fmla="*/ 2162835 w 7467600"/>
              <a:gd name="connsiteY474" fmla="*/ 5187853 h 6858000"/>
              <a:gd name="connsiteX475" fmla="*/ 2257167 w 7467600"/>
              <a:gd name="connsiteY475" fmla="*/ 5462123 h 6858000"/>
              <a:gd name="connsiteX476" fmla="*/ 2261598 w 7467600"/>
              <a:gd name="connsiteY476" fmla="*/ 5467998 h 6858000"/>
              <a:gd name="connsiteX477" fmla="*/ 2437177 w 7467600"/>
              <a:gd name="connsiteY477" fmla="*/ 5479608 h 6858000"/>
              <a:gd name="connsiteX478" fmla="*/ 2445247 w 7467600"/>
              <a:gd name="connsiteY478" fmla="*/ 5483476 h 6858000"/>
              <a:gd name="connsiteX479" fmla="*/ 2743626 w 7467600"/>
              <a:gd name="connsiteY479" fmla="*/ 5304819 h 6858000"/>
              <a:gd name="connsiteX480" fmla="*/ 3048102 w 7467600"/>
              <a:gd name="connsiteY480" fmla="*/ 5150595 h 6858000"/>
              <a:gd name="connsiteX481" fmla="*/ 1799414 w 7467600"/>
              <a:gd name="connsiteY481" fmla="*/ 4694732 h 6858000"/>
              <a:gd name="connsiteX482" fmla="*/ 1771735 w 7467600"/>
              <a:gd name="connsiteY482" fmla="*/ 4619929 h 6858000"/>
              <a:gd name="connsiteX483" fmla="*/ 3104273 w 7467600"/>
              <a:gd name="connsiteY483" fmla="*/ 5076159 h 6858000"/>
              <a:gd name="connsiteX484" fmla="*/ 3113245 w 7467600"/>
              <a:gd name="connsiteY484" fmla="*/ 5090705 h 6858000"/>
              <a:gd name="connsiteX485" fmla="*/ 3126294 w 7467600"/>
              <a:gd name="connsiteY485" fmla="*/ 5114400 h 6858000"/>
              <a:gd name="connsiteX486" fmla="*/ 3937433 w 7467600"/>
              <a:gd name="connsiteY486" fmla="*/ 4830473 h 6858000"/>
              <a:gd name="connsiteX487" fmla="*/ 3590475 w 7467600"/>
              <a:gd name="connsiteY487" fmla="*/ 4597974 h 6858000"/>
              <a:gd name="connsiteX488" fmla="*/ 3100264 w 7467600"/>
              <a:gd name="connsiteY488" fmla="*/ 4579845 h 6858000"/>
              <a:gd name="connsiteX489" fmla="*/ 2183576 w 7467600"/>
              <a:gd name="connsiteY489" fmla="*/ 4227150 h 6858000"/>
              <a:gd name="connsiteX490" fmla="*/ 2151029 w 7467600"/>
              <a:gd name="connsiteY490" fmla="*/ 4146947 h 6858000"/>
              <a:gd name="connsiteX491" fmla="*/ 3563434 w 7467600"/>
              <a:gd name="connsiteY491" fmla="*/ 4469115 h 6858000"/>
              <a:gd name="connsiteX492" fmla="*/ 3177952 w 7467600"/>
              <a:gd name="connsiteY492" fmla="*/ 3657386 h 6858000"/>
              <a:gd name="connsiteX493" fmla="*/ 3189263 w 7467600"/>
              <a:gd name="connsiteY493" fmla="*/ 3625726 h 6858000"/>
              <a:gd name="connsiteX494" fmla="*/ 3560912 w 7467600"/>
              <a:gd name="connsiteY494" fmla="*/ 4079863 h 6858000"/>
              <a:gd name="connsiteX495" fmla="*/ 3626636 w 7467600"/>
              <a:gd name="connsiteY495" fmla="*/ 4512230 h 6858000"/>
              <a:gd name="connsiteX496" fmla="*/ 3653088 w 7467600"/>
              <a:gd name="connsiteY496" fmla="*/ 4521417 h 6858000"/>
              <a:gd name="connsiteX497" fmla="*/ 3988128 w 7467600"/>
              <a:gd name="connsiteY497" fmla="*/ 4817267 h 6858000"/>
              <a:gd name="connsiteX498" fmla="*/ 4830582 w 7467600"/>
              <a:gd name="connsiteY498" fmla="*/ 4676000 h 6858000"/>
              <a:gd name="connsiteX499" fmla="*/ 4830100 w 7467600"/>
              <a:gd name="connsiteY499" fmla="*/ 4675554 h 6858000"/>
              <a:gd name="connsiteX500" fmla="*/ 4036318 w 7467600"/>
              <a:gd name="connsiteY500" fmla="*/ 4147013 h 6858000"/>
              <a:gd name="connsiteX501" fmla="*/ 3432098 w 7467600"/>
              <a:gd name="connsiteY501" fmla="*/ 3537312 h 6858000"/>
              <a:gd name="connsiteX502" fmla="*/ 3446761 w 7467600"/>
              <a:gd name="connsiteY502" fmla="*/ 3461278 h 6858000"/>
              <a:gd name="connsiteX503" fmla="*/ 4419733 w 7467600"/>
              <a:gd name="connsiteY503" fmla="*/ 3963555 h 6858000"/>
              <a:gd name="connsiteX504" fmla="*/ 4781371 w 7467600"/>
              <a:gd name="connsiteY504" fmla="*/ 4458604 h 6858000"/>
              <a:gd name="connsiteX505" fmla="*/ 4780440 w 7467600"/>
              <a:gd name="connsiteY505" fmla="*/ 4470290 h 6858000"/>
              <a:gd name="connsiteX506" fmla="*/ 4898954 w 7467600"/>
              <a:gd name="connsiteY506" fmla="*/ 4662092 h 6858000"/>
              <a:gd name="connsiteX507" fmla="*/ 4900699 w 7467600"/>
              <a:gd name="connsiteY507" fmla="*/ 4670867 h 6858000"/>
              <a:gd name="connsiteX508" fmla="*/ 5714511 w 7467600"/>
              <a:gd name="connsiteY508" fmla="*/ 4663483 h 6858000"/>
              <a:gd name="connsiteX509" fmla="*/ 5464793 w 7467600"/>
              <a:gd name="connsiteY509" fmla="*/ 4393556 h 6858000"/>
              <a:gd name="connsiteX510" fmla="*/ 5461897 w 7467600"/>
              <a:gd name="connsiteY510" fmla="*/ 4390879 h 6858000"/>
              <a:gd name="connsiteX511" fmla="*/ 4294126 w 7467600"/>
              <a:gd name="connsiteY511" fmla="*/ 3303048 h 6858000"/>
              <a:gd name="connsiteX512" fmla="*/ 4305321 w 7467600"/>
              <a:gd name="connsiteY512" fmla="*/ 3256953 h 6858000"/>
              <a:gd name="connsiteX513" fmla="*/ 4949299 w 7467600"/>
              <a:gd name="connsiteY513" fmla="*/ 3766336 h 6858000"/>
              <a:gd name="connsiteX514" fmla="*/ 5291452 w 7467600"/>
              <a:gd name="connsiteY514" fmla="*/ 4076801 h 6858000"/>
              <a:gd name="connsiteX515" fmla="*/ 5434998 w 7467600"/>
              <a:gd name="connsiteY515" fmla="*/ 4254100 h 6858000"/>
              <a:gd name="connsiteX516" fmla="*/ 5351015 w 7467600"/>
              <a:gd name="connsiteY516" fmla="*/ 3760989 h 6858000"/>
              <a:gd name="connsiteX517" fmla="*/ 5413780 w 7467600"/>
              <a:gd name="connsiteY517" fmla="*/ 2966265 h 6858000"/>
              <a:gd name="connsiteX518" fmla="*/ 5425627 w 7467600"/>
              <a:gd name="connsiteY518" fmla="*/ 2954192 h 6858000"/>
              <a:gd name="connsiteX519" fmla="*/ 6604735 w 7467600"/>
              <a:gd name="connsiteY519" fmla="*/ 2041381 h 6858000"/>
              <a:gd name="connsiteX520" fmla="*/ 7204487 w 7467600"/>
              <a:gd name="connsiteY520" fmla="*/ 2742112 h 6858000"/>
              <a:gd name="connsiteX521" fmla="*/ 7131592 w 7467600"/>
              <a:gd name="connsiteY521" fmla="*/ 2672096 h 6858000"/>
              <a:gd name="connsiteX522" fmla="*/ 6996344 w 7467600"/>
              <a:gd name="connsiteY522" fmla="*/ 2518310 h 6858000"/>
              <a:gd name="connsiteX523" fmla="*/ 6735495 w 7467600"/>
              <a:gd name="connsiteY523" fmla="*/ 2196890 h 6858000"/>
              <a:gd name="connsiteX524" fmla="*/ 6721901 w 7467600"/>
              <a:gd name="connsiteY524" fmla="*/ 2179274 h 6858000"/>
              <a:gd name="connsiteX525" fmla="*/ 6604735 w 7467600"/>
              <a:gd name="connsiteY525" fmla="*/ 2041381 h 6858000"/>
              <a:gd name="connsiteX526" fmla="*/ 6591670 w 7467600"/>
              <a:gd name="connsiteY526" fmla="*/ 1988277 h 6858000"/>
              <a:gd name="connsiteX527" fmla="*/ 6747349 w 7467600"/>
              <a:gd name="connsiteY527" fmla="*/ 2160069 h 6858000"/>
              <a:gd name="connsiteX528" fmla="*/ 6760943 w 7467600"/>
              <a:gd name="connsiteY528" fmla="*/ 2177686 h 6858000"/>
              <a:gd name="connsiteX529" fmla="*/ 7021065 w 7467600"/>
              <a:gd name="connsiteY529" fmla="*/ 2498102 h 6858000"/>
              <a:gd name="connsiteX530" fmla="*/ 7155223 w 7467600"/>
              <a:gd name="connsiteY530" fmla="*/ 2650386 h 6858000"/>
              <a:gd name="connsiteX531" fmla="*/ 7203167 w 7467600"/>
              <a:gd name="connsiteY531" fmla="*/ 2697288 h 6858000"/>
              <a:gd name="connsiteX532" fmla="*/ 6937703 w 7467600"/>
              <a:gd name="connsiteY532" fmla="*/ 2321981 h 6858000"/>
              <a:gd name="connsiteX533" fmla="*/ 6591670 w 7467600"/>
              <a:gd name="connsiteY533" fmla="*/ 1988277 h 6858000"/>
              <a:gd name="connsiteX534" fmla="*/ 5798671 w 7467600"/>
              <a:gd name="connsiteY534" fmla="*/ 1981601 h 6858000"/>
              <a:gd name="connsiteX535" fmla="*/ 5754709 w 7467600"/>
              <a:gd name="connsiteY535" fmla="*/ 2071454 h 6858000"/>
              <a:gd name="connsiteX536" fmla="*/ 5763044 w 7467600"/>
              <a:gd name="connsiteY536" fmla="*/ 2842206 h 6858000"/>
              <a:gd name="connsiteX537" fmla="*/ 5764974 w 7467600"/>
              <a:gd name="connsiteY537" fmla="*/ 2799609 h 6858000"/>
              <a:gd name="connsiteX538" fmla="*/ 5767665 w 7467600"/>
              <a:gd name="connsiteY538" fmla="*/ 2666409 h 6858000"/>
              <a:gd name="connsiteX539" fmla="*/ 5763055 w 7467600"/>
              <a:gd name="connsiteY539" fmla="*/ 2579705 h 6858000"/>
              <a:gd name="connsiteX540" fmla="*/ 5758079 w 7467600"/>
              <a:gd name="connsiteY540" fmla="*/ 2492508 h 6858000"/>
              <a:gd name="connsiteX541" fmla="*/ 5779325 w 7467600"/>
              <a:gd name="connsiteY541" fmla="*/ 2197069 h 6858000"/>
              <a:gd name="connsiteX542" fmla="*/ 5798671 w 7467600"/>
              <a:gd name="connsiteY542" fmla="*/ 1981601 h 6858000"/>
              <a:gd name="connsiteX543" fmla="*/ 5829202 w 7467600"/>
              <a:gd name="connsiteY543" fmla="*/ 1971679 h 6858000"/>
              <a:gd name="connsiteX544" fmla="*/ 5809558 w 7467600"/>
              <a:gd name="connsiteY544" fmla="*/ 2198043 h 6858000"/>
              <a:gd name="connsiteX545" fmla="*/ 5788653 w 7467600"/>
              <a:gd name="connsiteY545" fmla="*/ 2489430 h 6858000"/>
              <a:gd name="connsiteX546" fmla="*/ 5793439 w 7467600"/>
              <a:gd name="connsiteY546" fmla="*/ 2575235 h 6858000"/>
              <a:gd name="connsiteX547" fmla="*/ 5796837 w 7467600"/>
              <a:gd name="connsiteY547" fmla="*/ 2637633 h 6858000"/>
              <a:gd name="connsiteX548" fmla="*/ 5818614 w 7467600"/>
              <a:gd name="connsiteY548" fmla="*/ 2473055 h 6858000"/>
              <a:gd name="connsiteX549" fmla="*/ 5829202 w 7467600"/>
              <a:gd name="connsiteY549" fmla="*/ 1971679 h 6858000"/>
              <a:gd name="connsiteX550" fmla="*/ 5911389 w 7467600"/>
              <a:gd name="connsiteY550" fmla="*/ 1898371 h 6858000"/>
              <a:gd name="connsiteX551" fmla="*/ 6237627 w 7467600"/>
              <a:gd name="connsiteY551" fmla="*/ 2231921 h 6858000"/>
              <a:gd name="connsiteX552" fmla="*/ 5911389 w 7467600"/>
              <a:gd name="connsiteY552" fmla="*/ 1898371 h 6858000"/>
              <a:gd name="connsiteX553" fmla="*/ 6944437 w 7467600"/>
              <a:gd name="connsiteY553" fmla="*/ 1575402 h 6858000"/>
              <a:gd name="connsiteX554" fmla="*/ 6304730 w 7467600"/>
              <a:gd name="connsiteY554" fmla="*/ 1766654 h 6858000"/>
              <a:gd name="connsiteX555" fmla="*/ 6944437 w 7467600"/>
              <a:gd name="connsiteY555" fmla="*/ 1575402 h 6858000"/>
              <a:gd name="connsiteX556" fmla="*/ 7019523 w 7467600"/>
              <a:gd name="connsiteY556" fmla="*/ 1519450 h 6858000"/>
              <a:gd name="connsiteX557" fmla="*/ 6298091 w 7467600"/>
              <a:gd name="connsiteY557" fmla="*/ 1737122 h 6858000"/>
              <a:gd name="connsiteX558" fmla="*/ 7019523 w 7467600"/>
              <a:gd name="connsiteY558" fmla="*/ 1519450 h 6858000"/>
              <a:gd name="connsiteX559" fmla="*/ 2399523 w 7467600"/>
              <a:gd name="connsiteY559" fmla="*/ 1428234 h 6858000"/>
              <a:gd name="connsiteX560" fmla="*/ 2224982 w 7467600"/>
              <a:gd name="connsiteY560" fmla="*/ 1826201 h 6858000"/>
              <a:gd name="connsiteX561" fmla="*/ 2096099 w 7467600"/>
              <a:gd name="connsiteY561" fmla="*/ 2345900 h 6858000"/>
              <a:gd name="connsiteX562" fmla="*/ 2283317 w 7467600"/>
              <a:gd name="connsiteY562" fmla="*/ 1796925 h 6858000"/>
              <a:gd name="connsiteX563" fmla="*/ 2399523 w 7467600"/>
              <a:gd name="connsiteY563" fmla="*/ 1428234 h 6858000"/>
              <a:gd name="connsiteX564" fmla="*/ 2448558 w 7467600"/>
              <a:gd name="connsiteY564" fmla="*/ 1373435 h 6858000"/>
              <a:gd name="connsiteX565" fmla="*/ 2312521 w 7467600"/>
              <a:gd name="connsiteY565" fmla="*/ 1806140 h 6858000"/>
              <a:gd name="connsiteX566" fmla="*/ 2127533 w 7467600"/>
              <a:gd name="connsiteY566" fmla="*/ 2348380 h 6858000"/>
              <a:gd name="connsiteX567" fmla="*/ 2358080 w 7467600"/>
              <a:gd name="connsiteY567" fmla="*/ 1866134 h 6858000"/>
              <a:gd name="connsiteX568" fmla="*/ 2407436 w 7467600"/>
              <a:gd name="connsiteY568" fmla="*/ 1651070 h 6858000"/>
              <a:gd name="connsiteX569" fmla="*/ 2448558 w 7467600"/>
              <a:gd name="connsiteY569" fmla="*/ 1373435 h 6858000"/>
              <a:gd name="connsiteX570" fmla="*/ 278707 w 7467600"/>
              <a:gd name="connsiteY570" fmla="*/ 1352270 h 6858000"/>
              <a:gd name="connsiteX571" fmla="*/ 321570 w 7467600"/>
              <a:gd name="connsiteY571" fmla="*/ 1861610 h 6858000"/>
              <a:gd name="connsiteX572" fmla="*/ 294281 w 7467600"/>
              <a:gd name="connsiteY572" fmla="*/ 1440658 h 6858000"/>
              <a:gd name="connsiteX573" fmla="*/ 278707 w 7467600"/>
              <a:gd name="connsiteY573" fmla="*/ 1352270 h 6858000"/>
              <a:gd name="connsiteX574" fmla="*/ 1423821 w 7467600"/>
              <a:gd name="connsiteY574" fmla="*/ 1351958 h 6858000"/>
              <a:gd name="connsiteX575" fmla="*/ 1638521 w 7467600"/>
              <a:gd name="connsiteY575" fmla="*/ 1908470 h 6858000"/>
              <a:gd name="connsiteX576" fmla="*/ 1754199 w 7467600"/>
              <a:gd name="connsiteY576" fmla="*/ 2149284 h 6858000"/>
              <a:gd name="connsiteX577" fmla="*/ 1908359 w 7467600"/>
              <a:gd name="connsiteY577" fmla="*/ 2364988 h 6858000"/>
              <a:gd name="connsiteX578" fmla="*/ 1647661 w 7467600"/>
              <a:gd name="connsiteY578" fmla="*/ 1825945 h 6858000"/>
              <a:gd name="connsiteX579" fmla="*/ 1423821 w 7467600"/>
              <a:gd name="connsiteY579" fmla="*/ 1351958 h 6858000"/>
              <a:gd name="connsiteX580" fmla="*/ 1431890 w 7467600"/>
              <a:gd name="connsiteY580" fmla="*/ 1306475 h 6858000"/>
              <a:gd name="connsiteX581" fmla="*/ 1507597 w 7467600"/>
              <a:gd name="connsiteY581" fmla="*/ 1446132 h 6858000"/>
              <a:gd name="connsiteX582" fmla="*/ 1674586 w 7467600"/>
              <a:gd name="connsiteY582" fmla="*/ 1813832 h 6858000"/>
              <a:gd name="connsiteX583" fmla="*/ 1815950 w 7467600"/>
              <a:gd name="connsiteY583" fmla="*/ 2128564 h 6858000"/>
              <a:gd name="connsiteX584" fmla="*/ 1984242 w 7467600"/>
              <a:gd name="connsiteY584" fmla="*/ 2430829 h 6858000"/>
              <a:gd name="connsiteX585" fmla="*/ 2014023 w 7467600"/>
              <a:gd name="connsiteY585" fmla="*/ 2450995 h 6858000"/>
              <a:gd name="connsiteX586" fmla="*/ 1747337 w 7467600"/>
              <a:gd name="connsiteY586" fmla="*/ 1855264 h 6858000"/>
              <a:gd name="connsiteX587" fmla="*/ 1533749 w 7467600"/>
              <a:gd name="connsiteY587" fmla="*/ 1478656 h 6858000"/>
              <a:gd name="connsiteX588" fmla="*/ 1431890 w 7467600"/>
              <a:gd name="connsiteY588" fmla="*/ 1306475 h 6858000"/>
              <a:gd name="connsiteX589" fmla="*/ 5052692 w 7467600"/>
              <a:gd name="connsiteY589" fmla="*/ 1292994 h 6858000"/>
              <a:gd name="connsiteX590" fmla="*/ 5200661 w 7467600"/>
              <a:gd name="connsiteY590" fmla="*/ 1635186 h 6858000"/>
              <a:gd name="connsiteX591" fmla="*/ 5297138 w 7467600"/>
              <a:gd name="connsiteY591" fmla="*/ 1906351 h 6858000"/>
              <a:gd name="connsiteX592" fmla="*/ 5052692 w 7467600"/>
              <a:gd name="connsiteY592" fmla="*/ 1292994 h 6858000"/>
              <a:gd name="connsiteX593" fmla="*/ 5009948 w 7467600"/>
              <a:gd name="connsiteY593" fmla="*/ 1273619 h 6858000"/>
              <a:gd name="connsiteX594" fmla="*/ 5121777 w 7467600"/>
              <a:gd name="connsiteY594" fmla="*/ 1654213 h 6858000"/>
              <a:gd name="connsiteX595" fmla="*/ 5293545 w 7467600"/>
              <a:gd name="connsiteY595" fmla="*/ 2072247 h 6858000"/>
              <a:gd name="connsiteX596" fmla="*/ 5294042 w 7467600"/>
              <a:gd name="connsiteY596" fmla="*/ 2065019 h 6858000"/>
              <a:gd name="connsiteX597" fmla="*/ 5171936 w 7467600"/>
              <a:gd name="connsiteY597" fmla="*/ 1647613 h 6858000"/>
              <a:gd name="connsiteX598" fmla="*/ 5009948 w 7467600"/>
              <a:gd name="connsiteY598" fmla="*/ 1273619 h 6858000"/>
              <a:gd name="connsiteX599" fmla="*/ 655236 w 7467600"/>
              <a:gd name="connsiteY599" fmla="*/ 1268632 h 6858000"/>
              <a:gd name="connsiteX600" fmla="*/ 839521 w 7467600"/>
              <a:gd name="connsiteY600" fmla="*/ 1685315 h 6858000"/>
              <a:gd name="connsiteX601" fmla="*/ 1109416 w 7467600"/>
              <a:gd name="connsiteY601" fmla="*/ 2061663 h 6858000"/>
              <a:gd name="connsiteX602" fmla="*/ 1298300 w 7467600"/>
              <a:gd name="connsiteY602" fmla="*/ 2247742 h 6858000"/>
              <a:gd name="connsiteX603" fmla="*/ 1125871 w 7467600"/>
              <a:gd name="connsiteY603" fmla="*/ 1989513 h 6858000"/>
              <a:gd name="connsiteX604" fmla="*/ 981574 w 7467600"/>
              <a:gd name="connsiteY604" fmla="*/ 1783157 h 6858000"/>
              <a:gd name="connsiteX605" fmla="*/ 922198 w 7467600"/>
              <a:gd name="connsiteY605" fmla="*/ 1677437 h 6858000"/>
              <a:gd name="connsiteX606" fmla="*/ 869293 w 7467600"/>
              <a:gd name="connsiteY606" fmla="*/ 1583214 h 6858000"/>
              <a:gd name="connsiteX607" fmla="*/ 751431 w 7467600"/>
              <a:gd name="connsiteY607" fmla="*/ 1405731 h 6858000"/>
              <a:gd name="connsiteX608" fmla="*/ 655236 w 7467600"/>
              <a:gd name="connsiteY608" fmla="*/ 1268632 h 6858000"/>
              <a:gd name="connsiteX609" fmla="*/ 6516292 w 7467600"/>
              <a:gd name="connsiteY609" fmla="*/ 1263064 h 6858000"/>
              <a:gd name="connsiteX610" fmla="*/ 5736320 w 7467600"/>
              <a:gd name="connsiteY610" fmla="*/ 1501803 h 6858000"/>
              <a:gd name="connsiteX611" fmla="*/ 6516292 w 7467600"/>
              <a:gd name="connsiteY611" fmla="*/ 1263064 h 6858000"/>
              <a:gd name="connsiteX612" fmla="*/ 291466 w 7467600"/>
              <a:gd name="connsiteY612" fmla="*/ 1250369 h 6858000"/>
              <a:gd name="connsiteX613" fmla="*/ 323180 w 7467600"/>
              <a:gd name="connsiteY613" fmla="*/ 1435283 h 6858000"/>
              <a:gd name="connsiteX614" fmla="*/ 349381 w 7467600"/>
              <a:gd name="connsiteY614" fmla="*/ 1875041 h 6858000"/>
              <a:gd name="connsiteX615" fmla="*/ 374363 w 7467600"/>
              <a:gd name="connsiteY615" fmla="*/ 1506494 h 6858000"/>
              <a:gd name="connsiteX616" fmla="*/ 302168 w 7467600"/>
              <a:gd name="connsiteY616" fmla="*/ 1274495 h 6858000"/>
              <a:gd name="connsiteX617" fmla="*/ 291466 w 7467600"/>
              <a:gd name="connsiteY617" fmla="*/ 1250369 h 6858000"/>
              <a:gd name="connsiteX618" fmla="*/ 678222 w 7467600"/>
              <a:gd name="connsiteY618" fmla="*/ 1248670 h 6858000"/>
              <a:gd name="connsiteX619" fmla="*/ 775536 w 7467600"/>
              <a:gd name="connsiteY619" fmla="*/ 1388015 h 6858000"/>
              <a:gd name="connsiteX620" fmla="*/ 894529 w 7467600"/>
              <a:gd name="connsiteY620" fmla="*/ 1567739 h 6858000"/>
              <a:gd name="connsiteX621" fmla="*/ 948000 w 7467600"/>
              <a:gd name="connsiteY621" fmla="*/ 1663088 h 6858000"/>
              <a:gd name="connsiteX622" fmla="*/ 1006812 w 7467600"/>
              <a:gd name="connsiteY622" fmla="*/ 1767683 h 6858000"/>
              <a:gd name="connsiteX623" fmla="*/ 1149133 w 7467600"/>
              <a:gd name="connsiteY623" fmla="*/ 1971513 h 6858000"/>
              <a:gd name="connsiteX624" fmla="*/ 1333952 w 7467600"/>
              <a:gd name="connsiteY624" fmla="*/ 2251620 h 6858000"/>
              <a:gd name="connsiteX625" fmla="*/ 1337329 w 7467600"/>
              <a:gd name="connsiteY625" fmla="*/ 2258350 h 6858000"/>
              <a:gd name="connsiteX626" fmla="*/ 1014726 w 7467600"/>
              <a:gd name="connsiteY626" fmla="*/ 1615556 h 6858000"/>
              <a:gd name="connsiteX627" fmla="*/ 678222 w 7467600"/>
              <a:gd name="connsiteY627" fmla="*/ 1248670 h 6858000"/>
              <a:gd name="connsiteX628" fmla="*/ 6691602 w 7467600"/>
              <a:gd name="connsiteY628" fmla="*/ 1140573 h 6858000"/>
              <a:gd name="connsiteX629" fmla="*/ 6571100 w 7467600"/>
              <a:gd name="connsiteY629" fmla="*/ 1183662 h 6858000"/>
              <a:gd name="connsiteX630" fmla="*/ 6241687 w 7467600"/>
              <a:gd name="connsiteY630" fmla="*/ 1257600 h 6858000"/>
              <a:gd name="connsiteX631" fmla="*/ 5693009 w 7467600"/>
              <a:gd name="connsiteY631" fmla="*/ 1478256 h 6858000"/>
              <a:gd name="connsiteX632" fmla="*/ 6548420 w 7467600"/>
              <a:gd name="connsiteY632" fmla="*/ 1214599 h 6858000"/>
              <a:gd name="connsiteX633" fmla="*/ 6605473 w 7467600"/>
              <a:gd name="connsiteY633" fmla="*/ 1184686 h 6858000"/>
              <a:gd name="connsiteX634" fmla="*/ 6691602 w 7467600"/>
              <a:gd name="connsiteY634" fmla="*/ 1140573 h 6858000"/>
              <a:gd name="connsiteX635" fmla="*/ 4002475 w 7467600"/>
              <a:gd name="connsiteY635" fmla="*/ 1037802 h 6858000"/>
              <a:gd name="connsiteX636" fmla="*/ 4000324 w 7467600"/>
              <a:gd name="connsiteY636" fmla="*/ 1039362 h 6858000"/>
              <a:gd name="connsiteX637" fmla="*/ 4002862 w 7467600"/>
              <a:gd name="connsiteY637" fmla="*/ 1042866 h 6858000"/>
              <a:gd name="connsiteX638" fmla="*/ 4002475 w 7467600"/>
              <a:gd name="connsiteY638" fmla="*/ 1037802 h 6858000"/>
              <a:gd name="connsiteX639" fmla="*/ 506322 w 7467600"/>
              <a:gd name="connsiteY639" fmla="*/ 1020997 h 6858000"/>
              <a:gd name="connsiteX640" fmla="*/ 533068 w 7467600"/>
              <a:gd name="connsiteY640" fmla="*/ 1029409 h 6858000"/>
              <a:gd name="connsiteX641" fmla="*/ 1232525 w 7467600"/>
              <a:gd name="connsiteY641" fmla="*/ 1804675 h 6858000"/>
              <a:gd name="connsiteX642" fmla="*/ 1388858 w 7467600"/>
              <a:gd name="connsiteY642" fmla="*/ 2368011 h 6858000"/>
              <a:gd name="connsiteX643" fmla="*/ 1384098 w 7467600"/>
              <a:gd name="connsiteY643" fmla="*/ 2378125 h 6858000"/>
              <a:gd name="connsiteX644" fmla="*/ 1425393 w 7467600"/>
              <a:gd name="connsiteY644" fmla="*/ 2589124 h 6858000"/>
              <a:gd name="connsiteX645" fmla="*/ 1424001 w 7467600"/>
              <a:gd name="connsiteY645" fmla="*/ 2597541 h 6858000"/>
              <a:gd name="connsiteX646" fmla="*/ 2152729 w 7467600"/>
              <a:gd name="connsiteY646" fmla="*/ 2864487 h 6858000"/>
              <a:gd name="connsiteX647" fmla="*/ 2020609 w 7467600"/>
              <a:gd name="connsiteY647" fmla="*/ 2539671 h 6858000"/>
              <a:gd name="connsiteX648" fmla="*/ 2018920 w 7467600"/>
              <a:gd name="connsiteY648" fmla="*/ 2536309 h 6858000"/>
              <a:gd name="connsiteX649" fmla="*/ 1342441 w 7467600"/>
              <a:gd name="connsiteY649" fmla="*/ 1173017 h 6858000"/>
              <a:gd name="connsiteX650" fmla="*/ 1367925 w 7467600"/>
              <a:gd name="connsiteY650" fmla="*/ 1135648 h 6858000"/>
              <a:gd name="connsiteX651" fmla="*/ 1771401 w 7467600"/>
              <a:gd name="connsiteY651" fmla="*/ 1806673 h 6858000"/>
              <a:gd name="connsiteX652" fmla="*/ 1972385 w 7467600"/>
              <a:gd name="connsiteY652" fmla="*/ 2198735 h 6858000"/>
              <a:gd name="connsiteX653" fmla="*/ 2040892 w 7467600"/>
              <a:gd name="connsiteY653" fmla="*/ 2405205 h 6858000"/>
              <a:gd name="connsiteX654" fmla="*/ 2131689 w 7467600"/>
              <a:gd name="connsiteY654" fmla="*/ 1936926 h 6858000"/>
              <a:gd name="connsiteX655" fmla="*/ 2454820 w 7467600"/>
              <a:gd name="connsiteY655" fmla="*/ 1248808 h 6858000"/>
              <a:gd name="connsiteX656" fmla="*/ 2492512 w 7467600"/>
              <a:gd name="connsiteY656" fmla="*/ 1302920 h 6858000"/>
              <a:gd name="connsiteX657" fmla="*/ 2081216 w 7467600"/>
              <a:gd name="connsiteY657" fmla="*/ 2527513 h 6858000"/>
              <a:gd name="connsiteX658" fmla="*/ 2081211 w 7467600"/>
              <a:gd name="connsiteY658" fmla="*/ 2528916 h 6858000"/>
              <a:gd name="connsiteX659" fmla="*/ 2199067 w 7467600"/>
              <a:gd name="connsiteY659" fmla="*/ 2884061 h 6858000"/>
              <a:gd name="connsiteX660" fmla="*/ 3192586 w 7467600"/>
              <a:gd name="connsiteY660" fmla="*/ 3411496 h 6858000"/>
              <a:gd name="connsiteX661" fmla="*/ 3182620 w 7467600"/>
              <a:gd name="connsiteY661" fmla="*/ 3483279 h 6858000"/>
              <a:gd name="connsiteX662" fmla="*/ 2435119 w 7467600"/>
              <a:gd name="connsiteY662" fmla="*/ 3080173 h 6858000"/>
              <a:gd name="connsiteX663" fmla="*/ 2410152 w 7467600"/>
              <a:gd name="connsiteY663" fmla="*/ 3063751 h 6858000"/>
              <a:gd name="connsiteX664" fmla="*/ 2408099 w 7467600"/>
              <a:gd name="connsiteY664" fmla="*/ 3064403 h 6858000"/>
              <a:gd name="connsiteX665" fmla="*/ 2407218 w 7467600"/>
              <a:gd name="connsiteY665" fmla="*/ 3070324 h 6858000"/>
              <a:gd name="connsiteX666" fmla="*/ 2380138 w 7467600"/>
              <a:gd name="connsiteY666" fmla="*/ 3099341 h 6858000"/>
              <a:gd name="connsiteX667" fmla="*/ 1765923 w 7467600"/>
              <a:gd name="connsiteY667" fmla="*/ 3581043 h 6858000"/>
              <a:gd name="connsiteX668" fmla="*/ 1702258 w 7467600"/>
              <a:gd name="connsiteY668" fmla="*/ 3612286 h 6858000"/>
              <a:gd name="connsiteX669" fmla="*/ 1538370 w 7467600"/>
              <a:gd name="connsiteY669" fmla="*/ 3811804 h 6858000"/>
              <a:gd name="connsiteX670" fmla="*/ 542867 w 7467600"/>
              <a:gd name="connsiteY670" fmla="*/ 4944092 h 6858000"/>
              <a:gd name="connsiteX671" fmla="*/ 515800 w 7467600"/>
              <a:gd name="connsiteY671" fmla="*/ 4862180 h 6858000"/>
              <a:gd name="connsiteX672" fmla="*/ 909145 w 7467600"/>
              <a:gd name="connsiteY672" fmla="*/ 4199225 h 6858000"/>
              <a:gd name="connsiteX673" fmla="*/ 1214067 w 7467600"/>
              <a:gd name="connsiteY673" fmla="*/ 3908561 h 6858000"/>
              <a:gd name="connsiteX674" fmla="*/ 640967 w 7467600"/>
              <a:gd name="connsiteY674" fmla="*/ 4105601 h 6858000"/>
              <a:gd name="connsiteX675" fmla="*/ 112563 w 7467600"/>
              <a:gd name="connsiteY675" fmla="*/ 4396952 h 6858000"/>
              <a:gd name="connsiteX676" fmla="*/ 0 w 7467600"/>
              <a:gd name="connsiteY676" fmla="*/ 4466006 h 6858000"/>
              <a:gd name="connsiteX677" fmla="*/ 0 w 7467600"/>
              <a:gd name="connsiteY677" fmla="*/ 4233763 h 6858000"/>
              <a:gd name="connsiteX678" fmla="*/ 36881 w 7467600"/>
              <a:gd name="connsiteY678" fmla="*/ 4200118 h 6858000"/>
              <a:gd name="connsiteX679" fmla="*/ 910534 w 7467600"/>
              <a:gd name="connsiteY679" fmla="*/ 3629753 h 6858000"/>
              <a:gd name="connsiteX680" fmla="*/ 1578717 w 7467600"/>
              <a:gd name="connsiteY680" fmla="*/ 3575982 h 6858000"/>
              <a:gd name="connsiteX681" fmla="*/ 2338780 w 7467600"/>
              <a:gd name="connsiteY681" fmla="*/ 3033725 h 6858000"/>
              <a:gd name="connsiteX682" fmla="*/ 1807991 w 7467600"/>
              <a:gd name="connsiteY682" fmla="*/ 2807184 h 6858000"/>
              <a:gd name="connsiteX683" fmla="*/ 1416358 w 7467600"/>
              <a:gd name="connsiteY683" fmla="*/ 3112571 h 6858000"/>
              <a:gd name="connsiteX684" fmla="*/ 939066 w 7467600"/>
              <a:gd name="connsiteY684" fmla="*/ 3378798 h 6858000"/>
              <a:gd name="connsiteX685" fmla="*/ 115099 w 7467600"/>
              <a:gd name="connsiteY685" fmla="*/ 3607650 h 6858000"/>
              <a:gd name="connsiteX686" fmla="*/ 97284 w 7467600"/>
              <a:gd name="connsiteY686" fmla="*/ 3520393 h 6858000"/>
              <a:gd name="connsiteX687" fmla="*/ 922050 w 7467600"/>
              <a:gd name="connsiteY687" fmla="*/ 3074867 h 6858000"/>
              <a:gd name="connsiteX688" fmla="*/ 1405265 w 7467600"/>
              <a:gd name="connsiteY688" fmla="*/ 3016319 h 6858000"/>
              <a:gd name="connsiteX689" fmla="*/ 1407512 w 7467600"/>
              <a:gd name="connsiteY689" fmla="*/ 3018001 h 6858000"/>
              <a:gd name="connsiteX690" fmla="*/ 1726266 w 7467600"/>
              <a:gd name="connsiteY690" fmla="*/ 2777274 h 6858000"/>
              <a:gd name="connsiteX691" fmla="*/ 625390 w 7467600"/>
              <a:gd name="connsiteY691" fmla="*/ 2514541 h 6858000"/>
              <a:gd name="connsiteX692" fmla="*/ 619799 w 7467600"/>
              <a:gd name="connsiteY692" fmla="*/ 2527180 h 6858000"/>
              <a:gd name="connsiteX693" fmla="*/ 310030 w 7467600"/>
              <a:gd name="connsiteY693" fmla="*/ 2771818 h 6858000"/>
              <a:gd name="connsiteX694" fmla="*/ 173877 w 7467600"/>
              <a:gd name="connsiteY694" fmla="*/ 2937056 h 6858000"/>
              <a:gd name="connsiteX695" fmla="*/ 77889 w 7467600"/>
              <a:gd name="connsiteY695" fmla="*/ 3138440 h 6858000"/>
              <a:gd name="connsiteX696" fmla="*/ 0 w 7467600"/>
              <a:gd name="connsiteY696" fmla="*/ 3271395 h 6858000"/>
              <a:gd name="connsiteX697" fmla="*/ 0 w 7467600"/>
              <a:gd name="connsiteY697" fmla="*/ 3153002 h 6858000"/>
              <a:gd name="connsiteX698" fmla="*/ 2386 w 7467600"/>
              <a:gd name="connsiteY698" fmla="*/ 3149203 h 6858000"/>
              <a:gd name="connsiteX699" fmla="*/ 89753 w 7467600"/>
              <a:gd name="connsiteY699" fmla="*/ 2987702 h 6858000"/>
              <a:gd name="connsiteX700" fmla="*/ 76869 w 7467600"/>
              <a:gd name="connsiteY700" fmla="*/ 3005404 h 6858000"/>
              <a:gd name="connsiteX701" fmla="*/ 32049 w 7467600"/>
              <a:gd name="connsiteY701" fmla="*/ 3065814 h 6858000"/>
              <a:gd name="connsiteX702" fmla="*/ 0 w 7467600"/>
              <a:gd name="connsiteY702" fmla="*/ 3108744 h 6858000"/>
              <a:gd name="connsiteX703" fmla="*/ 0 w 7467600"/>
              <a:gd name="connsiteY703" fmla="*/ 3058059 h 6858000"/>
              <a:gd name="connsiteX704" fmla="*/ 7610 w 7467600"/>
              <a:gd name="connsiteY704" fmla="*/ 3047889 h 6858000"/>
              <a:gd name="connsiteX705" fmla="*/ 52419 w 7467600"/>
              <a:gd name="connsiteY705" fmla="*/ 2987479 h 6858000"/>
              <a:gd name="connsiteX706" fmla="*/ 59142 w 7467600"/>
              <a:gd name="connsiteY706" fmla="*/ 2978488 h 6858000"/>
              <a:gd name="connsiteX707" fmla="*/ 0 w 7467600"/>
              <a:gd name="connsiteY707" fmla="*/ 3015334 h 6858000"/>
              <a:gd name="connsiteX708" fmla="*/ 0 w 7467600"/>
              <a:gd name="connsiteY708" fmla="*/ 2914286 h 6858000"/>
              <a:gd name="connsiteX709" fmla="*/ 36383 w 7467600"/>
              <a:gd name="connsiteY709" fmla="*/ 2901128 h 6858000"/>
              <a:gd name="connsiteX710" fmla="*/ 156329 w 7467600"/>
              <a:gd name="connsiteY710" fmla="*/ 2840533 h 6858000"/>
              <a:gd name="connsiteX711" fmla="*/ 358355 w 7467600"/>
              <a:gd name="connsiteY711" fmla="*/ 2620471 h 6858000"/>
              <a:gd name="connsiteX712" fmla="*/ 510577 w 7467600"/>
              <a:gd name="connsiteY712" fmla="*/ 2501244 h 6858000"/>
              <a:gd name="connsiteX713" fmla="*/ 211967 w 7467600"/>
              <a:gd name="connsiteY713" fmla="*/ 2479171 h 6858000"/>
              <a:gd name="connsiteX714" fmla="*/ 0 w 7467600"/>
              <a:gd name="connsiteY714" fmla="*/ 2476398 h 6858000"/>
              <a:gd name="connsiteX715" fmla="*/ 0 w 7467600"/>
              <a:gd name="connsiteY715" fmla="*/ 2389189 h 6858000"/>
              <a:gd name="connsiteX716" fmla="*/ 103062 w 7467600"/>
              <a:gd name="connsiteY716" fmla="*/ 2389518 h 6858000"/>
              <a:gd name="connsiteX717" fmla="*/ 510734 w 7467600"/>
              <a:gd name="connsiteY717" fmla="*/ 2416201 h 6858000"/>
              <a:gd name="connsiteX718" fmla="*/ 279257 w 7467600"/>
              <a:gd name="connsiteY718" fmla="*/ 2092102 h 6858000"/>
              <a:gd name="connsiteX719" fmla="*/ 65265 w 7467600"/>
              <a:gd name="connsiteY719" fmla="*/ 2006049 h 6858000"/>
              <a:gd name="connsiteX720" fmla="*/ 0 w 7467600"/>
              <a:gd name="connsiteY720" fmla="*/ 1982532 h 6858000"/>
              <a:gd name="connsiteX721" fmla="*/ 0 w 7467600"/>
              <a:gd name="connsiteY721" fmla="*/ 1912789 h 6858000"/>
              <a:gd name="connsiteX722" fmla="*/ 97460 w 7467600"/>
              <a:gd name="connsiteY722" fmla="*/ 1953725 h 6858000"/>
              <a:gd name="connsiteX723" fmla="*/ 221272 w 7467600"/>
              <a:gd name="connsiteY723" fmla="*/ 1980766 h 6858000"/>
              <a:gd name="connsiteX724" fmla="*/ 116765 w 7467600"/>
              <a:gd name="connsiteY724" fmla="*/ 1911033 h 6858000"/>
              <a:gd name="connsiteX725" fmla="*/ 16405 w 7467600"/>
              <a:gd name="connsiteY725" fmla="*/ 1803412 h 6858000"/>
              <a:gd name="connsiteX726" fmla="*/ 0 w 7467600"/>
              <a:gd name="connsiteY726" fmla="*/ 1784777 h 6858000"/>
              <a:gd name="connsiteX727" fmla="*/ 0 w 7467600"/>
              <a:gd name="connsiteY727" fmla="*/ 1740082 h 6858000"/>
              <a:gd name="connsiteX728" fmla="*/ 39394 w 7467600"/>
              <a:gd name="connsiteY728" fmla="*/ 1784856 h 6858000"/>
              <a:gd name="connsiteX729" fmla="*/ 135813 w 7467600"/>
              <a:gd name="connsiteY729" fmla="*/ 1888838 h 6858000"/>
              <a:gd name="connsiteX730" fmla="*/ 242575 w 7467600"/>
              <a:gd name="connsiteY730" fmla="*/ 1958841 h 6858000"/>
              <a:gd name="connsiteX731" fmla="*/ 82197 w 7467600"/>
              <a:gd name="connsiteY731" fmla="*/ 1754826 h 6858000"/>
              <a:gd name="connsiteX732" fmla="*/ 0 w 7467600"/>
              <a:gd name="connsiteY732" fmla="*/ 1679650 h 6858000"/>
              <a:gd name="connsiteX733" fmla="*/ 0 w 7467600"/>
              <a:gd name="connsiteY733" fmla="*/ 1602463 h 6858000"/>
              <a:gd name="connsiteX734" fmla="*/ 84689 w 7467600"/>
              <a:gd name="connsiteY734" fmla="*/ 1677442 h 6858000"/>
              <a:gd name="connsiteX735" fmla="*/ 298437 w 7467600"/>
              <a:gd name="connsiteY735" fmla="*/ 1968019 h 6858000"/>
              <a:gd name="connsiteX736" fmla="*/ 227269 w 7467600"/>
              <a:gd name="connsiteY736" fmla="*/ 1114064 h 6858000"/>
              <a:gd name="connsiteX737" fmla="*/ 248003 w 7467600"/>
              <a:gd name="connsiteY737" fmla="*/ 1089613 h 6858000"/>
              <a:gd name="connsiteX738" fmla="*/ 427020 w 7467600"/>
              <a:gd name="connsiteY738" fmla="*/ 1619803 h 6858000"/>
              <a:gd name="connsiteX739" fmla="*/ 340345 w 7467600"/>
              <a:gd name="connsiteY739" fmla="*/ 2027739 h 6858000"/>
              <a:gd name="connsiteX740" fmla="*/ 360865 w 7467600"/>
              <a:gd name="connsiteY740" fmla="*/ 2044827 h 6858000"/>
              <a:gd name="connsiteX741" fmla="*/ 560414 w 7467600"/>
              <a:gd name="connsiteY741" fmla="*/ 2421457 h 6858000"/>
              <a:gd name="connsiteX742" fmla="*/ 1359703 w 7467600"/>
              <a:gd name="connsiteY742" fmla="*/ 2578554 h 6858000"/>
              <a:gd name="connsiteX743" fmla="*/ 1359422 w 7467600"/>
              <a:gd name="connsiteY743" fmla="*/ 2577994 h 6858000"/>
              <a:gd name="connsiteX744" fmla="*/ 828701 w 7467600"/>
              <a:gd name="connsiteY744" fmla="*/ 1839520 h 6858000"/>
              <a:gd name="connsiteX745" fmla="*/ 494427 w 7467600"/>
              <a:gd name="connsiteY745" fmla="*/ 1092333 h 6858000"/>
              <a:gd name="connsiteX746" fmla="*/ 506322 w 7467600"/>
              <a:gd name="connsiteY746" fmla="*/ 1020997 h 6858000"/>
              <a:gd name="connsiteX747" fmla="*/ 4570198 w 7467600"/>
              <a:gd name="connsiteY747" fmla="*/ 978081 h 6858000"/>
              <a:gd name="connsiteX748" fmla="*/ 4523691 w 7467600"/>
              <a:gd name="connsiteY748" fmla="*/ 1127776 h 6858000"/>
              <a:gd name="connsiteX749" fmla="*/ 4509875 w 7467600"/>
              <a:gd name="connsiteY749" fmla="*/ 1167552 h 6858000"/>
              <a:gd name="connsiteX750" fmla="*/ 4478168 w 7467600"/>
              <a:gd name="connsiteY750" fmla="*/ 1260735 h 6858000"/>
              <a:gd name="connsiteX751" fmla="*/ 4409309 w 7467600"/>
              <a:gd name="connsiteY751" fmla="*/ 1666996 h 6858000"/>
              <a:gd name="connsiteX752" fmla="*/ 4370031 w 7467600"/>
              <a:gd name="connsiteY752" fmla="*/ 1955666 h 6858000"/>
              <a:gd name="connsiteX753" fmla="*/ 4570198 w 7467600"/>
              <a:gd name="connsiteY753" fmla="*/ 978081 h 6858000"/>
              <a:gd name="connsiteX754" fmla="*/ 4557898 w 7467600"/>
              <a:gd name="connsiteY754" fmla="*/ 900011 h 6858000"/>
              <a:gd name="connsiteX755" fmla="*/ 4344840 w 7467600"/>
              <a:gd name="connsiteY755" fmla="*/ 1922038 h 6858000"/>
              <a:gd name="connsiteX756" fmla="*/ 4378710 w 7467600"/>
              <a:gd name="connsiteY756" fmla="*/ 1665516 h 6858000"/>
              <a:gd name="connsiteX757" fmla="*/ 4448798 w 7467600"/>
              <a:gd name="connsiteY757" fmla="*/ 1253024 h 6858000"/>
              <a:gd name="connsiteX758" fmla="*/ 4480315 w 7467600"/>
              <a:gd name="connsiteY758" fmla="*/ 1158454 h 6858000"/>
              <a:gd name="connsiteX759" fmla="*/ 4494133 w 7467600"/>
              <a:gd name="connsiteY759" fmla="*/ 1118676 h 6858000"/>
              <a:gd name="connsiteX760" fmla="*/ 4557898 w 7467600"/>
              <a:gd name="connsiteY760" fmla="*/ 900011 h 6858000"/>
              <a:gd name="connsiteX761" fmla="*/ 5870151 w 7467600"/>
              <a:gd name="connsiteY761" fmla="*/ 898890 h 6858000"/>
              <a:gd name="connsiteX762" fmla="*/ 5861335 w 7467600"/>
              <a:gd name="connsiteY762" fmla="*/ 899177 h 6858000"/>
              <a:gd name="connsiteX763" fmla="*/ 5843702 w 7467600"/>
              <a:gd name="connsiteY763" fmla="*/ 899748 h 6858000"/>
              <a:gd name="connsiteX764" fmla="*/ 5651107 w 7467600"/>
              <a:gd name="connsiteY764" fmla="*/ 920306 h 6858000"/>
              <a:gd name="connsiteX765" fmla="*/ 5459407 w 7467600"/>
              <a:gd name="connsiteY765" fmla="*/ 940975 h 6858000"/>
              <a:gd name="connsiteX766" fmla="*/ 5374846 w 7467600"/>
              <a:gd name="connsiteY766" fmla="*/ 941988 h 6858000"/>
              <a:gd name="connsiteX767" fmla="*/ 5256105 w 7467600"/>
              <a:gd name="connsiteY767" fmla="*/ 945632 h 6858000"/>
              <a:gd name="connsiteX768" fmla="*/ 5107071 w 7467600"/>
              <a:gd name="connsiteY768" fmla="*/ 969720 h 6858000"/>
              <a:gd name="connsiteX769" fmla="*/ 4998681 w 7467600"/>
              <a:gd name="connsiteY769" fmla="*/ 988771 h 6858000"/>
              <a:gd name="connsiteX770" fmla="*/ 5870151 w 7467600"/>
              <a:gd name="connsiteY770" fmla="*/ 898890 h 6858000"/>
              <a:gd name="connsiteX771" fmla="*/ 5504425 w 7467600"/>
              <a:gd name="connsiteY771" fmla="*/ 848067 h 6858000"/>
              <a:gd name="connsiteX772" fmla="*/ 4968849 w 7467600"/>
              <a:gd name="connsiteY772" fmla="*/ 962318 h 6858000"/>
              <a:gd name="connsiteX773" fmla="*/ 5104039 w 7467600"/>
              <a:gd name="connsiteY773" fmla="*/ 940634 h 6858000"/>
              <a:gd name="connsiteX774" fmla="*/ 5256311 w 7467600"/>
              <a:gd name="connsiteY774" fmla="*/ 916490 h 6858000"/>
              <a:gd name="connsiteX775" fmla="*/ 5377381 w 7467600"/>
              <a:gd name="connsiteY775" fmla="*/ 912671 h 6858000"/>
              <a:gd name="connsiteX776" fmla="*/ 5460148 w 7467600"/>
              <a:gd name="connsiteY776" fmla="*/ 911442 h 6858000"/>
              <a:gd name="connsiteX777" fmla="*/ 5648971 w 7467600"/>
              <a:gd name="connsiteY777" fmla="*/ 891331 h 6858000"/>
              <a:gd name="connsiteX778" fmla="*/ 5844807 w 7467600"/>
              <a:gd name="connsiteY778" fmla="*/ 870718 h 6858000"/>
              <a:gd name="connsiteX779" fmla="*/ 5862975 w 7467600"/>
              <a:gd name="connsiteY779" fmla="*/ 869756 h 6858000"/>
              <a:gd name="connsiteX780" fmla="*/ 5920887 w 7467600"/>
              <a:gd name="connsiteY780" fmla="*/ 865929 h 6858000"/>
              <a:gd name="connsiteX781" fmla="*/ 5504425 w 7467600"/>
              <a:gd name="connsiteY781" fmla="*/ 848067 h 6858000"/>
              <a:gd name="connsiteX782" fmla="*/ 3607114 w 7467600"/>
              <a:gd name="connsiteY782" fmla="*/ 467441 h 6858000"/>
              <a:gd name="connsiteX783" fmla="*/ 3296242 w 7467600"/>
              <a:gd name="connsiteY783" fmla="*/ 807991 h 6858000"/>
              <a:gd name="connsiteX784" fmla="*/ 3174674 w 7467600"/>
              <a:gd name="connsiteY784" fmla="*/ 919759 h 6858000"/>
              <a:gd name="connsiteX785" fmla="*/ 3042978 w 7467600"/>
              <a:gd name="connsiteY785" fmla="*/ 1054894 h 6858000"/>
              <a:gd name="connsiteX786" fmla="*/ 2968914 w 7467600"/>
              <a:gd name="connsiteY786" fmla="*/ 1133756 h 6858000"/>
              <a:gd name="connsiteX787" fmla="*/ 3103823 w 7467600"/>
              <a:gd name="connsiteY787" fmla="*/ 1026814 h 6858000"/>
              <a:gd name="connsiteX788" fmla="*/ 3607114 w 7467600"/>
              <a:gd name="connsiteY788" fmla="*/ 467441 h 6858000"/>
              <a:gd name="connsiteX789" fmla="*/ 3744487 w 7467600"/>
              <a:gd name="connsiteY789" fmla="*/ 383136 h 6858000"/>
              <a:gd name="connsiteX790" fmla="*/ 3970213 w 7467600"/>
              <a:gd name="connsiteY790" fmla="*/ 995559 h 6858000"/>
              <a:gd name="connsiteX791" fmla="*/ 3744487 w 7467600"/>
              <a:gd name="connsiteY791" fmla="*/ 383136 h 6858000"/>
              <a:gd name="connsiteX792" fmla="*/ 3624562 w 7467600"/>
              <a:gd name="connsiteY792" fmla="*/ 367041 h 6858000"/>
              <a:gd name="connsiteX793" fmla="*/ 3489712 w 7467600"/>
              <a:gd name="connsiteY793" fmla="*/ 485386 h 6858000"/>
              <a:gd name="connsiteX794" fmla="*/ 3182994 w 7467600"/>
              <a:gd name="connsiteY794" fmla="*/ 828265 h 6858000"/>
              <a:gd name="connsiteX795" fmla="*/ 2892114 w 7467600"/>
              <a:gd name="connsiteY795" fmla="*/ 1172635 h 6858000"/>
              <a:gd name="connsiteX796" fmla="*/ 3021459 w 7467600"/>
              <a:gd name="connsiteY796" fmla="*/ 1035385 h 6858000"/>
              <a:gd name="connsiteX797" fmla="*/ 3153873 w 7467600"/>
              <a:gd name="connsiteY797" fmla="*/ 898971 h 6858000"/>
              <a:gd name="connsiteX798" fmla="*/ 3276511 w 7467600"/>
              <a:gd name="connsiteY798" fmla="*/ 786423 h 6858000"/>
              <a:gd name="connsiteX799" fmla="*/ 3584154 w 7467600"/>
              <a:gd name="connsiteY799" fmla="*/ 448218 h 6858000"/>
              <a:gd name="connsiteX800" fmla="*/ 3624562 w 7467600"/>
              <a:gd name="connsiteY800" fmla="*/ 367041 h 6858000"/>
              <a:gd name="connsiteX801" fmla="*/ 3766672 w 7467600"/>
              <a:gd name="connsiteY801" fmla="*/ 359429 h 6858000"/>
              <a:gd name="connsiteX802" fmla="*/ 3996338 w 7467600"/>
              <a:gd name="connsiteY802" fmla="*/ 968237 h 6858000"/>
              <a:gd name="connsiteX803" fmla="*/ 3766672 w 7467600"/>
              <a:gd name="connsiteY803" fmla="*/ 359429 h 6858000"/>
              <a:gd name="connsiteX804" fmla="*/ 5805386 w 7467600"/>
              <a:gd name="connsiteY804" fmla="*/ 239240 h 6858000"/>
              <a:gd name="connsiteX805" fmla="*/ 5736947 w 7467600"/>
              <a:gd name="connsiteY805" fmla="*/ 261367 h 6858000"/>
              <a:gd name="connsiteX806" fmla="*/ 5427012 w 7467600"/>
              <a:gd name="connsiteY806" fmla="*/ 311272 h 6858000"/>
              <a:gd name="connsiteX807" fmla="*/ 5147818 w 7467600"/>
              <a:gd name="connsiteY807" fmla="*/ 322112 h 6858000"/>
              <a:gd name="connsiteX808" fmla="*/ 5060854 w 7467600"/>
              <a:gd name="connsiteY808" fmla="*/ 311882 h 6858000"/>
              <a:gd name="connsiteX809" fmla="*/ 4945989 w 7467600"/>
              <a:gd name="connsiteY809" fmla="*/ 300516 h 6858000"/>
              <a:gd name="connsiteX810" fmla="*/ 5410479 w 7467600"/>
              <a:gd name="connsiteY810" fmla="*/ 348434 h 6858000"/>
              <a:gd name="connsiteX811" fmla="*/ 5805386 w 7467600"/>
              <a:gd name="connsiteY811" fmla="*/ 239240 h 6858000"/>
              <a:gd name="connsiteX812" fmla="*/ 5905192 w 7467600"/>
              <a:gd name="connsiteY812" fmla="*/ 163079 h 6858000"/>
              <a:gd name="connsiteX813" fmla="*/ 5865655 w 7467600"/>
              <a:gd name="connsiteY813" fmla="*/ 171901 h 6858000"/>
              <a:gd name="connsiteX814" fmla="*/ 5259740 w 7467600"/>
              <a:gd name="connsiteY814" fmla="*/ 257013 h 6858000"/>
              <a:gd name="connsiteX815" fmla="*/ 5208466 w 7467600"/>
              <a:gd name="connsiteY815" fmla="*/ 257550 h 6858000"/>
              <a:gd name="connsiteX816" fmla="*/ 4980204 w 7467600"/>
              <a:gd name="connsiteY816" fmla="*/ 271903 h 6858000"/>
              <a:gd name="connsiteX817" fmla="*/ 5068068 w 7467600"/>
              <a:gd name="connsiteY817" fmla="*/ 282244 h 6858000"/>
              <a:gd name="connsiteX818" fmla="*/ 5153231 w 7467600"/>
              <a:gd name="connsiteY818" fmla="*/ 292240 h 6858000"/>
              <a:gd name="connsiteX819" fmla="*/ 5426491 w 7467600"/>
              <a:gd name="connsiteY819" fmla="*/ 281128 h 6858000"/>
              <a:gd name="connsiteX820" fmla="*/ 5731212 w 7467600"/>
              <a:gd name="connsiteY820" fmla="*/ 231951 h 6858000"/>
              <a:gd name="connsiteX821" fmla="*/ 5905192 w 7467600"/>
              <a:gd name="connsiteY821" fmla="*/ 163079 h 6858000"/>
              <a:gd name="connsiteX822" fmla="*/ 5944437 w 7467600"/>
              <a:gd name="connsiteY822" fmla="*/ 113829 h 6858000"/>
              <a:gd name="connsiteX823" fmla="*/ 5825032 w 7467600"/>
              <a:gd name="connsiteY823" fmla="*/ 146405 h 6858000"/>
              <a:gd name="connsiteX824" fmla="*/ 4955599 w 7467600"/>
              <a:gd name="connsiteY824" fmla="*/ 247008 h 6858000"/>
              <a:gd name="connsiteX825" fmla="*/ 5210104 w 7467600"/>
              <a:gd name="connsiteY825" fmla="*/ 228123 h 6858000"/>
              <a:gd name="connsiteX826" fmla="*/ 5261015 w 7467600"/>
              <a:gd name="connsiteY826" fmla="*/ 227087 h 6858000"/>
              <a:gd name="connsiteX827" fmla="*/ 5861181 w 7467600"/>
              <a:gd name="connsiteY827" fmla="*/ 143093 h 6858000"/>
              <a:gd name="connsiteX828" fmla="*/ 5961252 w 7467600"/>
              <a:gd name="connsiteY828" fmla="*/ 114820 h 6858000"/>
              <a:gd name="connsiteX829" fmla="*/ 5944437 w 7467600"/>
              <a:gd name="connsiteY829" fmla="*/ 113829 h 6858000"/>
              <a:gd name="connsiteX830" fmla="*/ 3882765 w 7467600"/>
              <a:gd name="connsiteY830" fmla="*/ 0 h 6858000"/>
              <a:gd name="connsiteX831" fmla="*/ 3995099 w 7467600"/>
              <a:gd name="connsiteY831" fmla="*/ 0 h 6858000"/>
              <a:gd name="connsiteX832" fmla="*/ 4163818 w 7467600"/>
              <a:gd name="connsiteY832" fmla="*/ 234104 h 6858000"/>
              <a:gd name="connsiteX833" fmla="*/ 4172099 w 7467600"/>
              <a:gd name="connsiteY833" fmla="*/ 234207 h 6858000"/>
              <a:gd name="connsiteX834" fmla="*/ 4784282 w 7467600"/>
              <a:gd name="connsiteY834" fmla="*/ 276561 h 6858000"/>
              <a:gd name="connsiteX835" fmla="*/ 4801687 w 7467600"/>
              <a:gd name="connsiteY835" fmla="*/ 267764 h 6858000"/>
              <a:gd name="connsiteX836" fmla="*/ 6082788 w 7467600"/>
              <a:gd name="connsiteY836" fmla="*/ 64119 h 6858000"/>
              <a:gd name="connsiteX837" fmla="*/ 6099442 w 7467600"/>
              <a:gd name="connsiteY837" fmla="*/ 82568 h 6858000"/>
              <a:gd name="connsiteX838" fmla="*/ 4804137 w 7467600"/>
              <a:gd name="connsiteY838" fmla="*/ 320931 h 6858000"/>
              <a:gd name="connsiteX839" fmla="*/ 4227047 w 7467600"/>
              <a:gd name="connsiteY839" fmla="*/ 313415 h 6858000"/>
              <a:gd name="connsiteX840" fmla="*/ 4346041 w 7467600"/>
              <a:gd name="connsiteY840" fmla="*/ 456086 h 6858000"/>
              <a:gd name="connsiteX841" fmla="*/ 4870967 w 7467600"/>
              <a:gd name="connsiteY841" fmla="*/ 963061 h 6858000"/>
              <a:gd name="connsiteX842" fmla="*/ 4889647 w 7467600"/>
              <a:gd name="connsiteY842" fmla="*/ 957147 h 6858000"/>
              <a:gd name="connsiteX843" fmla="*/ 5422504 w 7467600"/>
              <a:gd name="connsiteY843" fmla="*/ 805191 h 6858000"/>
              <a:gd name="connsiteX844" fmla="*/ 6087656 w 7467600"/>
              <a:gd name="connsiteY844" fmla="*/ 826703 h 6858000"/>
              <a:gd name="connsiteX845" fmla="*/ 6058717 w 7467600"/>
              <a:gd name="connsiteY845" fmla="*/ 865992 h 6858000"/>
              <a:gd name="connsiteX846" fmla="*/ 4974153 w 7467600"/>
              <a:gd name="connsiteY846" fmla="*/ 1045456 h 6858000"/>
              <a:gd name="connsiteX847" fmla="*/ 5627835 w 7467600"/>
              <a:gd name="connsiteY847" fmla="*/ 1472077 h 6858000"/>
              <a:gd name="connsiteX848" fmla="*/ 5629817 w 7467600"/>
              <a:gd name="connsiteY848" fmla="*/ 1471412 h 6858000"/>
              <a:gd name="connsiteX849" fmla="*/ 5634124 w 7467600"/>
              <a:gd name="connsiteY849" fmla="*/ 1470572 h 6858000"/>
              <a:gd name="connsiteX850" fmla="*/ 5755832 w 7467600"/>
              <a:gd name="connsiteY850" fmla="*/ 1383886 h 6858000"/>
              <a:gd name="connsiteX851" fmla="*/ 6014186 w 7467600"/>
              <a:gd name="connsiteY851" fmla="*/ 1279799 h 6858000"/>
              <a:gd name="connsiteX852" fmla="*/ 6901619 w 7467600"/>
              <a:gd name="connsiteY852" fmla="*/ 1047874 h 6858000"/>
              <a:gd name="connsiteX853" fmla="*/ 6931566 w 7467600"/>
              <a:gd name="connsiteY853" fmla="*/ 1062034 h 6858000"/>
              <a:gd name="connsiteX854" fmla="*/ 5790982 w 7467600"/>
              <a:gd name="connsiteY854" fmla="*/ 1561380 h 6858000"/>
              <a:gd name="connsiteX855" fmla="*/ 6188971 w 7467600"/>
              <a:gd name="connsiteY855" fmla="*/ 1755168 h 6858000"/>
              <a:gd name="connsiteX856" fmla="*/ 6202446 w 7467600"/>
              <a:gd name="connsiteY856" fmla="*/ 1752268 h 6858000"/>
              <a:gd name="connsiteX857" fmla="*/ 7179560 w 7467600"/>
              <a:gd name="connsiteY857" fmla="*/ 1467551 h 6858000"/>
              <a:gd name="connsiteX858" fmla="*/ 7158730 w 7467600"/>
              <a:gd name="connsiteY858" fmla="*/ 1507835 h 6858000"/>
              <a:gd name="connsiteX859" fmla="*/ 6326959 w 7467600"/>
              <a:gd name="connsiteY859" fmla="*/ 1817686 h 6858000"/>
              <a:gd name="connsiteX860" fmla="*/ 6537433 w 7467600"/>
              <a:gd name="connsiteY860" fmla="*/ 1907790 h 6858000"/>
              <a:gd name="connsiteX861" fmla="*/ 6550221 w 7467600"/>
              <a:gd name="connsiteY861" fmla="*/ 1910729 h 6858000"/>
              <a:gd name="connsiteX862" fmla="*/ 6964438 w 7467600"/>
              <a:gd name="connsiteY862" fmla="*/ 2209505 h 6858000"/>
              <a:gd name="connsiteX863" fmla="*/ 7367862 w 7467600"/>
              <a:gd name="connsiteY863" fmla="*/ 2806833 h 6858000"/>
              <a:gd name="connsiteX864" fmla="*/ 7364329 w 7467600"/>
              <a:gd name="connsiteY864" fmla="*/ 2826907 h 6858000"/>
              <a:gd name="connsiteX865" fmla="*/ 7290545 w 7467600"/>
              <a:gd name="connsiteY865" fmla="*/ 2850663 h 6858000"/>
              <a:gd name="connsiteX866" fmla="*/ 6472036 w 7467600"/>
              <a:gd name="connsiteY866" fmla="*/ 1959003 h 6858000"/>
              <a:gd name="connsiteX867" fmla="*/ 5792897 w 7467600"/>
              <a:gd name="connsiteY867" fmla="*/ 1647747 h 6858000"/>
              <a:gd name="connsiteX868" fmla="*/ 5842751 w 7467600"/>
              <a:gd name="connsiteY868" fmla="*/ 1816112 h 6858000"/>
              <a:gd name="connsiteX869" fmla="*/ 5847424 w 7467600"/>
              <a:gd name="connsiteY869" fmla="*/ 1815776 h 6858000"/>
              <a:gd name="connsiteX870" fmla="*/ 6399821 w 7467600"/>
              <a:gd name="connsiteY870" fmla="*/ 2344799 h 6858000"/>
              <a:gd name="connsiteX871" fmla="*/ 6323232 w 7467600"/>
              <a:gd name="connsiteY871" fmla="*/ 2389634 h 6858000"/>
              <a:gd name="connsiteX872" fmla="*/ 5942958 w 7467600"/>
              <a:gd name="connsiteY872" fmla="*/ 2077708 h 6858000"/>
              <a:gd name="connsiteX873" fmla="*/ 5921559 w 7467600"/>
              <a:gd name="connsiteY873" fmla="*/ 2378596 h 6858000"/>
              <a:gd name="connsiteX874" fmla="*/ 5817651 w 7467600"/>
              <a:gd name="connsiteY874" fmla="*/ 3023919 h 6858000"/>
              <a:gd name="connsiteX875" fmla="*/ 5729634 w 7467600"/>
              <a:gd name="connsiteY875" fmla="*/ 3051849 h 6858000"/>
              <a:gd name="connsiteX876" fmla="*/ 5611018 w 7467600"/>
              <a:gd name="connsiteY876" fmla="*/ 2316769 h 6858000"/>
              <a:gd name="connsiteX877" fmla="*/ 5687608 w 7467600"/>
              <a:gd name="connsiteY877" fmla="*/ 2039972 h 6858000"/>
              <a:gd name="connsiteX878" fmla="*/ 5657554 w 7467600"/>
              <a:gd name="connsiteY878" fmla="*/ 1576445 h 6858000"/>
              <a:gd name="connsiteX879" fmla="*/ 5150475 w 7467600"/>
              <a:gd name="connsiteY879" fmla="*/ 1274012 h 6858000"/>
              <a:gd name="connsiteX880" fmla="*/ 5349142 w 7467600"/>
              <a:gd name="connsiteY880" fmla="*/ 2204405 h 6858000"/>
              <a:gd name="connsiteX881" fmla="*/ 5262214 w 7467600"/>
              <a:gd name="connsiteY881" fmla="*/ 2233836 h 6858000"/>
              <a:gd name="connsiteX882" fmla="*/ 4981539 w 7467600"/>
              <a:gd name="connsiteY882" fmla="*/ 1542201 h 6858000"/>
              <a:gd name="connsiteX883" fmla="*/ 4958461 w 7467600"/>
              <a:gd name="connsiteY883" fmla="*/ 1136957 h 6858000"/>
              <a:gd name="connsiteX884" fmla="*/ 4655015 w 7467600"/>
              <a:gd name="connsiteY884" fmla="*/ 891426 h 6858000"/>
              <a:gd name="connsiteX885" fmla="*/ 4348002 w 7467600"/>
              <a:gd name="connsiteY885" fmla="*/ 2205895 h 6858000"/>
              <a:gd name="connsiteX886" fmla="*/ 4262250 w 7467600"/>
              <a:gd name="connsiteY886" fmla="*/ 2219972 h 6858000"/>
              <a:gd name="connsiteX887" fmla="*/ 4550611 w 7467600"/>
              <a:gd name="connsiteY887" fmla="*/ 817540 h 6858000"/>
              <a:gd name="connsiteX888" fmla="*/ 4564418 w 7467600"/>
              <a:gd name="connsiteY888" fmla="*/ 808293 h 6858000"/>
              <a:gd name="connsiteX889" fmla="*/ 4266388 w 7467600"/>
              <a:gd name="connsiteY889" fmla="*/ 500083 h 6858000"/>
              <a:gd name="connsiteX890" fmla="*/ 4032842 w 7467600"/>
              <a:gd name="connsiteY890" fmla="*/ 211809 h 6858000"/>
              <a:gd name="connsiteX891" fmla="*/ 3882765 w 7467600"/>
              <a:gd name="connsiteY891" fmla="*/ 0 h 6858000"/>
              <a:gd name="connsiteX892" fmla="*/ 3721337 w 7467600"/>
              <a:gd name="connsiteY892" fmla="*/ 0 h 6858000"/>
              <a:gd name="connsiteX893" fmla="*/ 3797544 w 7467600"/>
              <a:gd name="connsiteY893" fmla="*/ 0 h 6858000"/>
              <a:gd name="connsiteX894" fmla="*/ 3775734 w 7467600"/>
              <a:gd name="connsiteY894" fmla="*/ 95131 h 6858000"/>
              <a:gd name="connsiteX895" fmla="*/ 3724807 w 7467600"/>
              <a:gd name="connsiteY895" fmla="*/ 272257 h 6858000"/>
              <a:gd name="connsiteX896" fmla="*/ 3726844 w 7467600"/>
              <a:gd name="connsiteY896" fmla="*/ 282988 h 6858000"/>
              <a:gd name="connsiteX897" fmla="*/ 3742664 w 7467600"/>
              <a:gd name="connsiteY897" fmla="*/ 279918 h 6858000"/>
              <a:gd name="connsiteX898" fmla="*/ 4103910 w 7467600"/>
              <a:gd name="connsiteY898" fmla="*/ 1161917 h 6858000"/>
              <a:gd name="connsiteX899" fmla="*/ 4020269 w 7467600"/>
              <a:gd name="connsiteY899" fmla="*/ 1200406 h 6858000"/>
              <a:gd name="connsiteX900" fmla="*/ 3674882 w 7467600"/>
              <a:gd name="connsiteY900" fmla="*/ 488524 h 6858000"/>
              <a:gd name="connsiteX901" fmla="*/ 3132682 w 7467600"/>
              <a:gd name="connsiteY901" fmla="*/ 1072284 h 6858000"/>
              <a:gd name="connsiteX902" fmla="*/ 2716346 w 7467600"/>
              <a:gd name="connsiteY902" fmla="*/ 1276376 h 6858000"/>
              <a:gd name="connsiteX903" fmla="*/ 2716772 w 7467600"/>
              <a:gd name="connsiteY903" fmla="*/ 1255462 h 6858000"/>
              <a:gd name="connsiteX904" fmla="*/ 3471096 w 7467600"/>
              <a:gd name="connsiteY904" fmla="*/ 437072 h 6858000"/>
              <a:gd name="connsiteX905" fmla="*/ 3639057 w 7467600"/>
              <a:gd name="connsiteY905" fmla="*/ 286334 h 6858000"/>
              <a:gd name="connsiteX906" fmla="*/ 3640309 w 7467600"/>
              <a:gd name="connsiteY906" fmla="*/ 284664 h 6858000"/>
              <a:gd name="connsiteX907" fmla="*/ 3646022 w 7467600"/>
              <a:gd name="connsiteY907" fmla="*/ 276711 h 6858000"/>
              <a:gd name="connsiteX908" fmla="*/ 3707943 w 7467600"/>
              <a:gd name="connsiteY908" fmla="*/ 65958 h 6858000"/>
              <a:gd name="connsiteX909" fmla="*/ 3721337 w 7467600"/>
              <a:gd name="connsiteY909" fmla="*/ 0 h 6858000"/>
              <a:gd name="connsiteX910" fmla="*/ 2867960 w 7467600"/>
              <a:gd name="connsiteY910" fmla="*/ 0 h 6858000"/>
              <a:gd name="connsiteX911" fmla="*/ 2926351 w 7467600"/>
              <a:gd name="connsiteY911" fmla="*/ 0 h 6858000"/>
              <a:gd name="connsiteX912" fmla="*/ 2902823 w 7467600"/>
              <a:gd name="connsiteY912" fmla="*/ 262929 h 6858000"/>
              <a:gd name="connsiteX913" fmla="*/ 2940663 w 7467600"/>
              <a:gd name="connsiteY913" fmla="*/ 140884 h 6858000"/>
              <a:gd name="connsiteX914" fmla="*/ 2947039 w 7467600"/>
              <a:gd name="connsiteY914" fmla="*/ 122524 h 6858000"/>
              <a:gd name="connsiteX915" fmla="*/ 2984316 w 7467600"/>
              <a:gd name="connsiteY915" fmla="*/ 0 h 6858000"/>
              <a:gd name="connsiteX916" fmla="*/ 3016114 w 7467600"/>
              <a:gd name="connsiteY916" fmla="*/ 0 h 6858000"/>
              <a:gd name="connsiteX917" fmla="*/ 2979949 w 7467600"/>
              <a:gd name="connsiteY917" fmla="*/ 119274 h 6858000"/>
              <a:gd name="connsiteX918" fmla="*/ 3023879 w 7467600"/>
              <a:gd name="connsiteY918" fmla="*/ 0 h 6858000"/>
              <a:gd name="connsiteX919" fmla="*/ 3105400 w 7467600"/>
              <a:gd name="connsiteY919" fmla="*/ 0 h 6858000"/>
              <a:gd name="connsiteX920" fmla="*/ 3094669 w 7467600"/>
              <a:gd name="connsiteY920" fmla="*/ 30308 h 6858000"/>
              <a:gd name="connsiteX921" fmla="*/ 2901945 w 7467600"/>
              <a:gd name="connsiteY921" fmla="*/ 466538 h 6858000"/>
              <a:gd name="connsiteX922" fmla="*/ 2815209 w 7467600"/>
              <a:gd name="connsiteY922" fmla="*/ 497361 h 6858000"/>
              <a:gd name="connsiteX923" fmla="*/ 2844845 w 7467600"/>
              <a:gd name="connsiteY923" fmla="*/ 127638 h 6858000"/>
              <a:gd name="connsiteX924" fmla="*/ 2867960 w 7467600"/>
              <a:gd name="connsiteY924" fmla="*/ 0 h 6858000"/>
              <a:gd name="connsiteX925" fmla="*/ 1057230 w 7467600"/>
              <a:gd name="connsiteY925" fmla="*/ 0 h 6858000"/>
              <a:gd name="connsiteX926" fmla="*/ 1111003 w 7467600"/>
              <a:gd name="connsiteY926" fmla="*/ 0 h 6858000"/>
              <a:gd name="connsiteX927" fmla="*/ 1125553 w 7467600"/>
              <a:gd name="connsiteY927" fmla="*/ 52588 h 6858000"/>
              <a:gd name="connsiteX928" fmla="*/ 1304276 w 7467600"/>
              <a:gd name="connsiteY928" fmla="*/ 476275 h 6858000"/>
              <a:gd name="connsiteX929" fmla="*/ 1492066 w 7467600"/>
              <a:gd name="connsiteY929" fmla="*/ 886333 h 6858000"/>
              <a:gd name="connsiteX930" fmla="*/ 1423698 w 7467600"/>
              <a:gd name="connsiteY930" fmla="*/ 710817 h 6858000"/>
              <a:gd name="connsiteX931" fmla="*/ 1357609 w 7467600"/>
              <a:gd name="connsiteY931" fmla="*/ 532892 h 6858000"/>
              <a:gd name="connsiteX932" fmla="*/ 1309550 w 7467600"/>
              <a:gd name="connsiteY932" fmla="*/ 374031 h 6858000"/>
              <a:gd name="connsiteX933" fmla="*/ 1193673 w 7467600"/>
              <a:gd name="connsiteY933" fmla="*/ 49533 h 6858000"/>
              <a:gd name="connsiteX934" fmla="*/ 1164391 w 7467600"/>
              <a:gd name="connsiteY934" fmla="*/ 0 h 6858000"/>
              <a:gd name="connsiteX935" fmla="*/ 1200666 w 7467600"/>
              <a:gd name="connsiteY935" fmla="*/ 0 h 6858000"/>
              <a:gd name="connsiteX936" fmla="*/ 1223408 w 7467600"/>
              <a:gd name="connsiteY936" fmla="*/ 38996 h 6858000"/>
              <a:gd name="connsiteX937" fmla="*/ 1339635 w 7467600"/>
              <a:gd name="connsiteY937" fmla="*/ 365517 h 6858000"/>
              <a:gd name="connsiteX938" fmla="*/ 1387469 w 7467600"/>
              <a:gd name="connsiteY938" fmla="*/ 523079 h 6858000"/>
              <a:gd name="connsiteX939" fmla="*/ 1452685 w 7467600"/>
              <a:gd name="connsiteY939" fmla="*/ 699806 h 6858000"/>
              <a:gd name="connsiteX940" fmla="*/ 1492092 w 7467600"/>
              <a:gd name="connsiteY940" fmla="*/ 800424 h 6858000"/>
              <a:gd name="connsiteX941" fmla="*/ 1455302 w 7467600"/>
              <a:gd name="connsiteY941" fmla="*/ 632913 h 6858000"/>
              <a:gd name="connsiteX942" fmla="*/ 1222336 w 7467600"/>
              <a:gd name="connsiteY942" fmla="*/ 9480 h 6858000"/>
              <a:gd name="connsiteX943" fmla="*/ 1214634 w 7467600"/>
              <a:gd name="connsiteY943" fmla="*/ 0 h 6858000"/>
              <a:gd name="connsiteX944" fmla="*/ 1289827 w 7467600"/>
              <a:gd name="connsiteY944" fmla="*/ 0 h 6858000"/>
              <a:gd name="connsiteX945" fmla="*/ 1321076 w 7467600"/>
              <a:gd name="connsiteY945" fmla="*/ 59722 h 6858000"/>
              <a:gd name="connsiteX946" fmla="*/ 1512579 w 7467600"/>
              <a:gd name="connsiteY946" fmla="*/ 626441 h 6858000"/>
              <a:gd name="connsiteX947" fmla="*/ 1506076 w 7467600"/>
              <a:gd name="connsiteY947" fmla="*/ 1089289 h 6858000"/>
              <a:gd name="connsiteX948" fmla="*/ 1486346 w 7467600"/>
              <a:gd name="connsiteY948" fmla="*/ 1079919 h 6858000"/>
              <a:gd name="connsiteX949" fmla="*/ 1070511 w 7467600"/>
              <a:gd name="connsiteY949" fmla="*/ 48609 h 6858000"/>
              <a:gd name="connsiteX950" fmla="*/ 1057230 w 7467600"/>
              <a:gd name="connsiteY950" fmla="*/ 0 h 6858000"/>
              <a:gd name="connsiteX951" fmla="*/ 43151 w 7467600"/>
              <a:gd name="connsiteY951" fmla="*/ 0 h 6858000"/>
              <a:gd name="connsiteX952" fmla="*/ 95283 w 7467600"/>
              <a:gd name="connsiteY952" fmla="*/ 0 h 6858000"/>
              <a:gd name="connsiteX953" fmla="*/ 300708 w 7467600"/>
              <a:gd name="connsiteY953" fmla="*/ 154571 h 6858000"/>
              <a:gd name="connsiteX954" fmla="*/ 530414 w 7467600"/>
              <a:gd name="connsiteY954" fmla="*/ 354673 h 6858000"/>
              <a:gd name="connsiteX955" fmla="*/ 333785 w 7467600"/>
              <a:gd name="connsiteY955" fmla="*/ 161564 h 6858000"/>
              <a:gd name="connsiteX956" fmla="*/ 147005 w 7467600"/>
              <a:gd name="connsiteY956" fmla="*/ 0 h 6858000"/>
              <a:gd name="connsiteX957" fmla="*/ 272509 w 7467600"/>
              <a:gd name="connsiteY957" fmla="*/ 0 h 6858000"/>
              <a:gd name="connsiteX958" fmla="*/ 326276 w 7467600"/>
              <a:gd name="connsiteY958" fmla="*/ 45847 h 6858000"/>
              <a:gd name="connsiteX959" fmla="*/ 823759 w 7467600"/>
              <a:gd name="connsiteY959" fmla="*/ 574145 h 6858000"/>
              <a:gd name="connsiteX960" fmla="*/ 811254 w 7467600"/>
              <a:gd name="connsiteY960" fmla="*/ 665546 h 6858000"/>
              <a:gd name="connsiteX961" fmla="*/ 154042 w 7467600"/>
              <a:gd name="connsiteY961" fmla="*/ 261522 h 6858000"/>
              <a:gd name="connsiteX962" fmla="*/ 13550 w 7467600"/>
              <a:gd name="connsiteY962" fmla="*/ 158423 h 6858000"/>
              <a:gd name="connsiteX963" fmla="*/ 0 w 7467600"/>
              <a:gd name="connsiteY963" fmla="*/ 146618 h 6858000"/>
              <a:gd name="connsiteX964" fmla="*/ 0 w 7467600"/>
              <a:gd name="connsiteY964" fmla="*/ 59161 h 6858000"/>
              <a:gd name="connsiteX965" fmla="*/ 45427 w 7467600"/>
              <a:gd name="connsiteY965" fmla="*/ 101078 h 6858000"/>
              <a:gd name="connsiteX966" fmla="*/ 630103 w 7467600"/>
              <a:gd name="connsiteY966" fmla="*/ 485885 h 6858000"/>
              <a:gd name="connsiteX967" fmla="*/ 532040 w 7467600"/>
              <a:gd name="connsiteY967" fmla="*/ 399359 h 6858000"/>
              <a:gd name="connsiteX968" fmla="*/ 517618 w 7467600"/>
              <a:gd name="connsiteY968" fmla="*/ 385726 h 6858000"/>
              <a:gd name="connsiteX969" fmla="*/ 285074 w 7467600"/>
              <a:gd name="connsiteY969" fmla="*/ 182755 h 6858000"/>
              <a:gd name="connsiteX970" fmla="*/ 43151 w 7467600"/>
              <a:gd name="connsiteY97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259646 w 7467600"/>
              <a:gd name="connsiteY78" fmla="*/ 5765985 h 6858000"/>
              <a:gd name="connsiteX79" fmla="*/ 7467600 w 7467600"/>
              <a:gd name="connsiteY79" fmla="*/ 6012219 h 6858000"/>
              <a:gd name="connsiteX80" fmla="*/ 7105827 w 7467600"/>
              <a:gd name="connsiteY80" fmla="*/ 5718700 h 6858000"/>
              <a:gd name="connsiteX81" fmla="*/ 7356878 w 7467600"/>
              <a:gd name="connsiteY81" fmla="*/ 5981332 h 6858000"/>
              <a:gd name="connsiteX82" fmla="*/ 7467600 w 7467600"/>
              <a:gd name="connsiteY82" fmla="*/ 6117703 h 6858000"/>
              <a:gd name="connsiteX83" fmla="*/ 7467600 w 7467600"/>
              <a:gd name="connsiteY83" fmla="*/ 6163634 h 6858000"/>
              <a:gd name="connsiteX84" fmla="*/ 7403637 w 7467600"/>
              <a:gd name="connsiteY84" fmla="*/ 6083957 h 6858000"/>
              <a:gd name="connsiteX85" fmla="*/ 7254615 w 7467600"/>
              <a:gd name="connsiteY85" fmla="*/ 5911918 h 6858000"/>
              <a:gd name="connsiteX86" fmla="*/ 7312589 w 7467600"/>
              <a:gd name="connsiteY86" fmla="*/ 5982309 h 6858000"/>
              <a:gd name="connsiteX87" fmla="*/ 7448321 w 7467600"/>
              <a:gd name="connsiteY87" fmla="*/ 6190991 h 6858000"/>
              <a:gd name="connsiteX88" fmla="*/ 7467600 w 7467600"/>
              <a:gd name="connsiteY88" fmla="*/ 6221686 h 6858000"/>
              <a:gd name="connsiteX89" fmla="*/ 7467600 w 7467600"/>
              <a:gd name="connsiteY89" fmla="*/ 6334256 h 6858000"/>
              <a:gd name="connsiteX90" fmla="*/ 7454976 w 7467600"/>
              <a:gd name="connsiteY90" fmla="*/ 6318297 h 6858000"/>
              <a:gd name="connsiteX91" fmla="*/ 1456157 w 7467600"/>
              <a:gd name="connsiteY91" fmla="*/ 5371404 h 6858000"/>
              <a:gd name="connsiteX92" fmla="*/ 1244432 w 7467600"/>
              <a:gd name="connsiteY92" fmla="*/ 5385601 h 6858000"/>
              <a:gd name="connsiteX93" fmla="*/ 973990 w 7467600"/>
              <a:gd name="connsiteY93" fmla="*/ 5424940 h 6858000"/>
              <a:gd name="connsiteX94" fmla="*/ 1103809 w 7467600"/>
              <a:gd name="connsiteY94" fmla="*/ 5433720 h 6858000"/>
              <a:gd name="connsiteX95" fmla="*/ 1123454 w 7467600"/>
              <a:gd name="connsiteY95" fmla="*/ 5435727 h 6858000"/>
              <a:gd name="connsiteX96" fmla="*/ 1737017 w 7467600"/>
              <a:gd name="connsiteY96" fmla="*/ 5452183 h 6858000"/>
              <a:gd name="connsiteX97" fmla="*/ 1824397 w 7467600"/>
              <a:gd name="connsiteY97" fmla="*/ 5447757 h 6858000"/>
              <a:gd name="connsiteX98" fmla="*/ 2070059 w 7467600"/>
              <a:gd name="connsiteY98" fmla="*/ 5441660 h 6858000"/>
              <a:gd name="connsiteX99" fmla="*/ 1456157 w 7467600"/>
              <a:gd name="connsiteY99" fmla="*/ 5371404 h 6858000"/>
              <a:gd name="connsiteX100" fmla="*/ 4988186 w 7467600"/>
              <a:gd name="connsiteY100" fmla="*/ 5216467 h 6858000"/>
              <a:gd name="connsiteX101" fmla="*/ 4777334 w 7467600"/>
              <a:gd name="connsiteY101" fmla="*/ 5406072 h 6858000"/>
              <a:gd name="connsiteX102" fmla="*/ 4718341 w 7467600"/>
              <a:gd name="connsiteY102" fmla="*/ 5468043 h 6858000"/>
              <a:gd name="connsiteX103" fmla="*/ 4604655 w 7467600"/>
              <a:gd name="connsiteY103" fmla="*/ 5583434 h 6858000"/>
              <a:gd name="connsiteX104" fmla="*/ 4565074 w 7467600"/>
              <a:gd name="connsiteY104" fmla="*/ 5618550 h 6858000"/>
              <a:gd name="connsiteX105" fmla="*/ 4988186 w 7467600"/>
              <a:gd name="connsiteY105" fmla="*/ 5216467 h 6858000"/>
              <a:gd name="connsiteX106" fmla="*/ 4978032 w 7467600"/>
              <a:gd name="connsiteY106" fmla="*/ 5183809 h 6858000"/>
              <a:gd name="connsiteX107" fmla="*/ 4463413 w 7467600"/>
              <a:gd name="connsiteY107" fmla="*/ 5615162 h 6858000"/>
              <a:gd name="connsiteX108" fmla="*/ 4358134 w 7467600"/>
              <a:gd name="connsiteY108" fmla="*/ 5742791 h 6858000"/>
              <a:gd name="connsiteX109" fmla="*/ 4376219 w 7467600"/>
              <a:gd name="connsiteY109" fmla="*/ 5729027 h 6858000"/>
              <a:gd name="connsiteX110" fmla="*/ 4582340 w 7467600"/>
              <a:gd name="connsiteY110" fmla="*/ 5561037 h 6858000"/>
              <a:gd name="connsiteX111" fmla="*/ 4694684 w 7467600"/>
              <a:gd name="connsiteY111" fmla="*/ 5447098 h 6858000"/>
              <a:gd name="connsiteX112" fmla="*/ 4754123 w 7467600"/>
              <a:gd name="connsiteY112" fmla="*/ 5384643 h 6858000"/>
              <a:gd name="connsiteX113" fmla="*/ 4978032 w 7467600"/>
              <a:gd name="connsiteY113" fmla="*/ 5183809 h 6858000"/>
              <a:gd name="connsiteX114" fmla="*/ 1903353 w 7467600"/>
              <a:gd name="connsiteY114" fmla="*/ 5044827 h 6858000"/>
              <a:gd name="connsiteX115" fmla="*/ 1936931 w 7467600"/>
              <a:gd name="connsiteY115" fmla="*/ 5093954 h 6858000"/>
              <a:gd name="connsiteX116" fmla="*/ 2195868 w 7467600"/>
              <a:gd name="connsiteY116" fmla="*/ 5396574 h 6858000"/>
              <a:gd name="connsiteX117" fmla="*/ 2088852 w 7467600"/>
              <a:gd name="connsiteY117" fmla="*/ 5166123 h 6858000"/>
              <a:gd name="connsiteX118" fmla="*/ 1958241 w 7467600"/>
              <a:gd name="connsiteY118" fmla="*/ 5067955 h 6858000"/>
              <a:gd name="connsiteX119" fmla="*/ 1903353 w 7467600"/>
              <a:gd name="connsiteY119" fmla="*/ 5044827 h 6858000"/>
              <a:gd name="connsiteX120" fmla="*/ 1979378 w 7467600"/>
              <a:gd name="connsiteY120" fmla="*/ 4769504 h 6858000"/>
              <a:gd name="connsiteX121" fmla="*/ 2882120 w 7467600"/>
              <a:gd name="connsiteY121" fmla="*/ 5064547 h 6858000"/>
              <a:gd name="connsiteX122" fmla="*/ 2793103 w 7467600"/>
              <a:gd name="connsiteY122" fmla="*/ 5039699 h 6858000"/>
              <a:gd name="connsiteX123" fmla="*/ 2770041 w 7467600"/>
              <a:gd name="connsiteY123" fmla="*/ 5033634 h 6858000"/>
              <a:gd name="connsiteX124" fmla="*/ 1979378 w 7467600"/>
              <a:gd name="connsiteY124" fmla="*/ 4769504 h 6858000"/>
              <a:gd name="connsiteX125" fmla="*/ 1927410 w 7467600"/>
              <a:gd name="connsiteY125" fmla="*/ 4716164 h 6858000"/>
              <a:gd name="connsiteX126" fmla="*/ 1959587 w 7467600"/>
              <a:gd name="connsiteY126" fmla="*/ 4728849 h 6858000"/>
              <a:gd name="connsiteX127" fmla="*/ 2777707 w 7467600"/>
              <a:gd name="connsiteY127" fmla="*/ 5003991 h 6858000"/>
              <a:gd name="connsiteX128" fmla="*/ 2800768 w 7467600"/>
              <a:gd name="connsiteY128" fmla="*/ 5010056 h 6858000"/>
              <a:gd name="connsiteX129" fmla="*/ 2879408 w 7467600"/>
              <a:gd name="connsiteY129" fmla="*/ 5031590 h 6858000"/>
              <a:gd name="connsiteX130" fmla="*/ 2862295 w 7467600"/>
              <a:gd name="connsiteY130" fmla="*/ 5022958 h 6858000"/>
              <a:gd name="connsiteX131" fmla="*/ 2813343 w 7467600"/>
              <a:gd name="connsiteY131" fmla="*/ 4998369 h 6858000"/>
              <a:gd name="connsiteX132" fmla="*/ 2646245 w 7467600"/>
              <a:gd name="connsiteY132" fmla="*/ 4930999 h 6858000"/>
              <a:gd name="connsiteX133" fmla="*/ 1999243 w 7467600"/>
              <a:gd name="connsiteY133" fmla="*/ 4730524 h 6858000"/>
              <a:gd name="connsiteX134" fmla="*/ 1979527 w 7467600"/>
              <a:gd name="connsiteY134" fmla="*/ 4726651 h 6858000"/>
              <a:gd name="connsiteX135" fmla="*/ 1927410 w 7467600"/>
              <a:gd name="connsiteY135" fmla="*/ 4716164 h 6858000"/>
              <a:gd name="connsiteX136" fmla="*/ 1997014 w 7467600"/>
              <a:gd name="connsiteY136" fmla="*/ 4698007 h 6858000"/>
              <a:gd name="connsiteX137" fmla="*/ 2005458 w 7467600"/>
              <a:gd name="connsiteY137" fmla="*/ 4699540 h 6858000"/>
              <a:gd name="connsiteX138" fmla="*/ 2657186 w 7467600"/>
              <a:gd name="connsiteY138" fmla="*/ 4901687 h 6858000"/>
              <a:gd name="connsiteX139" fmla="*/ 2826662 w 7467600"/>
              <a:gd name="connsiteY139" fmla="*/ 4970362 h 6858000"/>
              <a:gd name="connsiteX140" fmla="*/ 2876100 w 7467600"/>
              <a:gd name="connsiteY140" fmla="*/ 4995397 h 6858000"/>
              <a:gd name="connsiteX141" fmla="*/ 3042600 w 7467600"/>
              <a:gd name="connsiteY141" fmla="*/ 5059532 h 6858000"/>
              <a:gd name="connsiteX142" fmla="*/ 1997014 w 7467600"/>
              <a:gd name="connsiteY142" fmla="*/ 4698007 h 6858000"/>
              <a:gd name="connsiteX143" fmla="*/ 2305292 w 7467600"/>
              <a:gd name="connsiteY143" fmla="*/ 4219492 h 6858000"/>
              <a:gd name="connsiteX144" fmla="*/ 3360922 w 7467600"/>
              <a:gd name="connsiteY144" fmla="*/ 4529373 h 6858000"/>
              <a:gd name="connsiteX145" fmla="*/ 3492420 w 7467600"/>
              <a:gd name="connsiteY145" fmla="*/ 4510145 h 6858000"/>
              <a:gd name="connsiteX146" fmla="*/ 3364086 w 7467600"/>
              <a:gd name="connsiteY146" fmla="*/ 4480340 h 6858000"/>
              <a:gd name="connsiteX147" fmla="*/ 3225818 w 7467600"/>
              <a:gd name="connsiteY147" fmla="*/ 4411822 h 6858000"/>
              <a:gd name="connsiteX148" fmla="*/ 3129696 w 7467600"/>
              <a:gd name="connsiteY148" fmla="*/ 4360704 h 6858000"/>
              <a:gd name="connsiteX149" fmla="*/ 2814545 w 7467600"/>
              <a:gd name="connsiteY149" fmla="*/ 4282955 h 6858000"/>
              <a:gd name="connsiteX150" fmla="*/ 2305292 w 7467600"/>
              <a:gd name="connsiteY150" fmla="*/ 4219492 h 6858000"/>
              <a:gd name="connsiteX151" fmla="*/ 2626982 w 7467600"/>
              <a:gd name="connsiteY151" fmla="*/ 4206450 h 6858000"/>
              <a:gd name="connsiteX152" fmla="*/ 2490617 w 7467600"/>
              <a:gd name="connsiteY152" fmla="*/ 4206951 h 6858000"/>
              <a:gd name="connsiteX153" fmla="*/ 2819869 w 7467600"/>
              <a:gd name="connsiteY153" fmla="*/ 4252936 h 6858000"/>
              <a:gd name="connsiteX154" fmla="*/ 3143018 w 7467600"/>
              <a:gd name="connsiteY154" fmla="*/ 4332698 h 6858000"/>
              <a:gd name="connsiteX155" fmla="*/ 3241520 w 7467600"/>
              <a:gd name="connsiteY155" fmla="*/ 4385112 h 6858000"/>
              <a:gd name="connsiteX156" fmla="*/ 3374575 w 7467600"/>
              <a:gd name="connsiteY156" fmla="*/ 4451517 h 6858000"/>
              <a:gd name="connsiteX157" fmla="*/ 3505221 w 7467600"/>
              <a:gd name="connsiteY157" fmla="*/ 4480757 h 6858000"/>
              <a:gd name="connsiteX158" fmla="*/ 2626982 w 7467600"/>
              <a:gd name="connsiteY158" fmla="*/ 4206450 h 6858000"/>
              <a:gd name="connsiteX159" fmla="*/ 1310106 w 7467600"/>
              <a:gd name="connsiteY159" fmla="*/ 3943217 h 6858000"/>
              <a:gd name="connsiteX160" fmla="*/ 854994 w 7467600"/>
              <a:gd name="connsiteY160" fmla="*/ 4399136 h 6858000"/>
              <a:gd name="connsiteX161" fmla="*/ 742462 w 7467600"/>
              <a:gd name="connsiteY161" fmla="*/ 4594648 h 6858000"/>
              <a:gd name="connsiteX162" fmla="*/ 820602 w 7467600"/>
              <a:gd name="connsiteY162" fmla="*/ 4485915 h 6858000"/>
              <a:gd name="connsiteX163" fmla="*/ 878295 w 7467600"/>
              <a:gd name="connsiteY163" fmla="*/ 4403594 h 6858000"/>
              <a:gd name="connsiteX164" fmla="*/ 1240607 w 7467600"/>
              <a:gd name="connsiteY164" fmla="*/ 4010401 h 6858000"/>
              <a:gd name="connsiteX165" fmla="*/ 1310106 w 7467600"/>
              <a:gd name="connsiteY165" fmla="*/ 3943217 h 6858000"/>
              <a:gd name="connsiteX166" fmla="*/ 1423113 w 7467600"/>
              <a:gd name="connsiteY166" fmla="*/ 3874565 h 6858000"/>
              <a:gd name="connsiteX167" fmla="*/ 1260565 w 7467600"/>
              <a:gd name="connsiteY167" fmla="*/ 4031982 h 6858000"/>
              <a:gd name="connsiteX168" fmla="*/ 901900 w 7467600"/>
              <a:gd name="connsiteY168" fmla="*/ 4421236 h 6858000"/>
              <a:gd name="connsiteX169" fmla="*/ 845044 w 7467600"/>
              <a:gd name="connsiteY169" fmla="*/ 4502436 h 6858000"/>
              <a:gd name="connsiteX170" fmla="*/ 685926 w 7467600"/>
              <a:gd name="connsiteY170" fmla="*/ 4703069 h 6858000"/>
              <a:gd name="connsiteX171" fmla="*/ 684248 w 7467600"/>
              <a:gd name="connsiteY171" fmla="*/ 4706721 h 6858000"/>
              <a:gd name="connsiteX172" fmla="*/ 1423113 w 7467600"/>
              <a:gd name="connsiteY172" fmla="*/ 3874565 h 6858000"/>
              <a:gd name="connsiteX173" fmla="*/ 3316479 w 7467600"/>
              <a:gd name="connsiteY173" fmla="*/ 3872136 h 6858000"/>
              <a:gd name="connsiteX174" fmla="*/ 3546806 w 7467600"/>
              <a:gd name="connsiteY174" fmla="*/ 4356139 h 6858000"/>
              <a:gd name="connsiteX175" fmla="*/ 3364433 w 7467600"/>
              <a:gd name="connsiteY175" fmla="*/ 3953121 h 6858000"/>
              <a:gd name="connsiteX176" fmla="*/ 3316479 w 7467600"/>
              <a:gd name="connsiteY176" fmla="*/ 3872136 h 6858000"/>
              <a:gd name="connsiteX177" fmla="*/ 3291335 w 7467600"/>
              <a:gd name="connsiteY177" fmla="*/ 3767420 h 6858000"/>
              <a:gd name="connsiteX178" fmla="*/ 3390805 w 7467600"/>
              <a:gd name="connsiteY178" fmla="*/ 3937163 h 6858000"/>
              <a:gd name="connsiteX179" fmla="*/ 3579062 w 7467600"/>
              <a:gd name="connsiteY179" fmla="*/ 4359040 h 6858000"/>
              <a:gd name="connsiteX180" fmla="*/ 3467355 w 7467600"/>
              <a:gd name="connsiteY180" fmla="*/ 3988130 h 6858000"/>
              <a:gd name="connsiteX181" fmla="*/ 3310753 w 7467600"/>
              <a:gd name="connsiteY181" fmla="*/ 3787140 h 6858000"/>
              <a:gd name="connsiteX182" fmla="*/ 3291335 w 7467600"/>
              <a:gd name="connsiteY182" fmla="*/ 3767420 h 6858000"/>
              <a:gd name="connsiteX183" fmla="*/ 1635889 w 7467600"/>
              <a:gd name="connsiteY183" fmla="*/ 3709494 h 6858000"/>
              <a:gd name="connsiteX184" fmla="*/ 1634800 w 7467600"/>
              <a:gd name="connsiteY184" fmla="*/ 3731111 h 6858000"/>
              <a:gd name="connsiteX185" fmla="*/ 1635889 w 7467600"/>
              <a:gd name="connsiteY185" fmla="*/ 3709494 h 6858000"/>
              <a:gd name="connsiteX186" fmla="*/ 1510397 w 7467600"/>
              <a:gd name="connsiteY186" fmla="*/ 3684705 h 6858000"/>
              <a:gd name="connsiteX187" fmla="*/ 1146550 w 7467600"/>
              <a:gd name="connsiteY187" fmla="*/ 3802012 h 6858000"/>
              <a:gd name="connsiteX188" fmla="*/ 698834 w 7467600"/>
              <a:gd name="connsiteY188" fmla="*/ 3952272 h 6858000"/>
              <a:gd name="connsiteX189" fmla="*/ 34256 w 7467600"/>
              <a:gd name="connsiteY189" fmla="*/ 4347603 h 6858000"/>
              <a:gd name="connsiteX190" fmla="*/ 527241 w 7467600"/>
              <a:gd name="connsiteY190" fmla="*/ 4065078 h 6858000"/>
              <a:gd name="connsiteX191" fmla="*/ 1510397 w 7467600"/>
              <a:gd name="connsiteY191" fmla="*/ 3684705 h 6858000"/>
              <a:gd name="connsiteX192" fmla="*/ 1313114 w 7467600"/>
              <a:gd name="connsiteY192" fmla="*/ 3655216 h 6858000"/>
              <a:gd name="connsiteX193" fmla="*/ 1109304 w 7467600"/>
              <a:gd name="connsiteY193" fmla="*/ 3669030 h 6858000"/>
              <a:gd name="connsiteX194" fmla="*/ 8129 w 7467600"/>
              <a:gd name="connsiteY194" fmla="*/ 4330519 h 6858000"/>
              <a:gd name="connsiteX195" fmla="*/ 687572 w 7467600"/>
              <a:gd name="connsiteY195" fmla="*/ 3925629 h 6858000"/>
              <a:gd name="connsiteX196" fmla="*/ 1138365 w 7467600"/>
              <a:gd name="connsiteY196" fmla="*/ 3774515 h 6858000"/>
              <a:gd name="connsiteX197" fmla="*/ 1505579 w 7467600"/>
              <a:gd name="connsiteY197" fmla="*/ 3655526 h 6858000"/>
              <a:gd name="connsiteX198" fmla="*/ 1313114 w 7467600"/>
              <a:gd name="connsiteY198" fmla="*/ 3655216 h 6858000"/>
              <a:gd name="connsiteX199" fmla="*/ 3655073 w 7467600"/>
              <a:gd name="connsiteY199" fmla="*/ 3650884 h 6858000"/>
              <a:gd name="connsiteX200" fmla="*/ 3989938 w 7467600"/>
              <a:gd name="connsiteY200" fmla="*/ 3991685 h 6858000"/>
              <a:gd name="connsiteX201" fmla="*/ 4393907 w 7467600"/>
              <a:gd name="connsiteY201" fmla="*/ 4261258 h 6858000"/>
              <a:gd name="connsiteX202" fmla="*/ 4648051 w 7467600"/>
              <a:gd name="connsiteY202" fmla="*/ 4374051 h 6858000"/>
              <a:gd name="connsiteX203" fmla="*/ 4383389 w 7467600"/>
              <a:gd name="connsiteY203" fmla="*/ 4184369 h 6858000"/>
              <a:gd name="connsiteX204" fmla="*/ 4165508 w 7467600"/>
              <a:gd name="connsiteY204" fmla="*/ 4035196 h 6858000"/>
              <a:gd name="connsiteX205" fmla="*/ 4068162 w 7467600"/>
              <a:gd name="connsiteY205" fmla="*/ 3953394 h 6858000"/>
              <a:gd name="connsiteX206" fmla="*/ 3981416 w 7467600"/>
              <a:gd name="connsiteY206" fmla="*/ 3880482 h 6858000"/>
              <a:gd name="connsiteX207" fmla="*/ 3800147 w 7467600"/>
              <a:gd name="connsiteY207" fmla="*/ 3749872 h 6858000"/>
              <a:gd name="connsiteX208" fmla="*/ 3655073 w 7467600"/>
              <a:gd name="connsiteY208" fmla="*/ 3650884 h 6858000"/>
              <a:gd name="connsiteX209" fmla="*/ 3670252 w 7467600"/>
              <a:gd name="connsiteY209" fmla="*/ 3622798 h 6858000"/>
              <a:gd name="connsiteX210" fmla="*/ 3817258 w 7467600"/>
              <a:gd name="connsiteY210" fmla="*/ 3723577 h 6858000"/>
              <a:gd name="connsiteX211" fmla="*/ 4000461 w 7467600"/>
              <a:gd name="connsiteY211" fmla="*/ 3855966 h 6858000"/>
              <a:gd name="connsiteX212" fmla="*/ 4088180 w 7467600"/>
              <a:gd name="connsiteY212" fmla="*/ 3929774 h 6858000"/>
              <a:gd name="connsiteX213" fmla="*/ 4184555 w 7467600"/>
              <a:gd name="connsiteY213" fmla="*/ 4010683 h 6858000"/>
              <a:gd name="connsiteX214" fmla="*/ 4399563 w 7467600"/>
              <a:gd name="connsiteY214" fmla="*/ 4158106 h 6858000"/>
              <a:gd name="connsiteX215" fmla="*/ 4684469 w 7467600"/>
              <a:gd name="connsiteY215" fmla="*/ 4364680 h 6858000"/>
              <a:gd name="connsiteX216" fmla="*/ 4690271 w 7467600"/>
              <a:gd name="connsiteY216" fmla="*/ 4370034 h 6858000"/>
              <a:gd name="connsiteX217" fmla="*/ 4136093 w 7467600"/>
              <a:gd name="connsiteY217" fmla="*/ 3858466 h 6858000"/>
              <a:gd name="connsiteX218" fmla="*/ 3670252 w 7467600"/>
              <a:gd name="connsiteY218" fmla="*/ 3622798 h 6858000"/>
              <a:gd name="connsiteX219" fmla="*/ 4440129 w 7467600"/>
              <a:gd name="connsiteY219" fmla="*/ 3448571 h 6858000"/>
              <a:gd name="connsiteX220" fmla="*/ 4856525 w 7467600"/>
              <a:gd name="connsiteY220" fmla="*/ 3915351 h 6858000"/>
              <a:gd name="connsiteX221" fmla="*/ 5059055 w 7467600"/>
              <a:gd name="connsiteY221" fmla="*/ 4108918 h 6858000"/>
              <a:gd name="connsiteX222" fmla="*/ 5290070 w 7467600"/>
              <a:gd name="connsiteY222" fmla="*/ 4263619 h 6858000"/>
              <a:gd name="connsiteX223" fmla="*/ 4834991 w 7467600"/>
              <a:gd name="connsiteY223" fmla="*/ 3830985 h 6858000"/>
              <a:gd name="connsiteX224" fmla="*/ 4440129 w 7467600"/>
              <a:gd name="connsiteY224" fmla="*/ 3448571 h 6858000"/>
              <a:gd name="connsiteX225" fmla="*/ 4441737 w 7467600"/>
              <a:gd name="connsiteY225" fmla="*/ 3399734 h 6858000"/>
              <a:gd name="connsiteX226" fmla="*/ 4431236 w 7467600"/>
              <a:gd name="connsiteY226" fmla="*/ 3400954 h 6858000"/>
              <a:gd name="connsiteX227" fmla="*/ 4557150 w 7467600"/>
              <a:gd name="connsiteY227" fmla="*/ 3510023 h 6858000"/>
              <a:gd name="connsiteX228" fmla="*/ 4856936 w 7467600"/>
              <a:gd name="connsiteY228" fmla="*/ 3809146 h 6858000"/>
              <a:gd name="connsiteX229" fmla="*/ 5111996 w 7467600"/>
              <a:gd name="connsiteY229" fmla="*/ 4065759 h 6858000"/>
              <a:gd name="connsiteX230" fmla="*/ 5388878 w 7467600"/>
              <a:gd name="connsiteY230" fmla="*/ 4300185 h 6858000"/>
              <a:gd name="connsiteX231" fmla="*/ 5425556 w 7467600"/>
              <a:gd name="connsiteY231" fmla="*/ 4308967 h 6858000"/>
              <a:gd name="connsiteX232" fmla="*/ 4943646 w 7467600"/>
              <a:gd name="connsiteY232" fmla="*/ 3822916 h 6858000"/>
              <a:gd name="connsiteX233" fmla="*/ 4594837 w 7467600"/>
              <a:gd name="connsiteY233" fmla="*/ 3532274 h 6858000"/>
              <a:gd name="connsiteX234" fmla="*/ 4441737 w 7467600"/>
              <a:gd name="connsiteY234" fmla="*/ 3399734 h 6858000"/>
              <a:gd name="connsiteX235" fmla="*/ 5425834 w 7467600"/>
              <a:gd name="connsiteY235" fmla="*/ 3162785 h 6858000"/>
              <a:gd name="connsiteX236" fmla="*/ 5401644 w 7467600"/>
              <a:gd name="connsiteY236" fmla="*/ 3617847 h 6858000"/>
              <a:gd name="connsiteX237" fmla="*/ 5467256 w 7467600"/>
              <a:gd name="connsiteY237" fmla="*/ 4175494 h 6858000"/>
              <a:gd name="connsiteX238" fmla="*/ 5448069 w 7467600"/>
              <a:gd name="connsiteY238" fmla="*/ 3567554 h 6858000"/>
              <a:gd name="connsiteX239" fmla="*/ 5425834 w 7467600"/>
              <a:gd name="connsiteY239" fmla="*/ 3162785 h 6858000"/>
              <a:gd name="connsiteX240" fmla="*/ 1318687 w 7467600"/>
              <a:gd name="connsiteY240" fmla="*/ 3113840 h 6858000"/>
              <a:gd name="connsiteX241" fmla="*/ 1066793 w 7467600"/>
              <a:gd name="connsiteY241" fmla="*/ 3212171 h 6858000"/>
              <a:gd name="connsiteX242" fmla="*/ 993319 w 7467600"/>
              <a:gd name="connsiteY242" fmla="*/ 3247648 h 6858000"/>
              <a:gd name="connsiteX243" fmla="*/ 853081 w 7467600"/>
              <a:gd name="connsiteY243" fmla="*/ 3312410 h 6858000"/>
              <a:gd name="connsiteX244" fmla="*/ 805957 w 7467600"/>
              <a:gd name="connsiteY244" fmla="*/ 3330443 h 6858000"/>
              <a:gd name="connsiteX245" fmla="*/ 1318687 w 7467600"/>
              <a:gd name="connsiteY245" fmla="*/ 3113840 h 6858000"/>
              <a:gd name="connsiteX246" fmla="*/ 5453702 w 7467600"/>
              <a:gd name="connsiteY246" fmla="*/ 3090882 h 6858000"/>
              <a:gd name="connsiteX247" fmla="*/ 5480135 w 7467600"/>
              <a:gd name="connsiteY247" fmla="*/ 3565802 h 6858000"/>
              <a:gd name="connsiteX248" fmla="*/ 5499023 w 7467600"/>
              <a:gd name="connsiteY248" fmla="*/ 4166310 h 6858000"/>
              <a:gd name="connsiteX249" fmla="*/ 5547022 w 7467600"/>
              <a:gd name="connsiteY249" fmla="*/ 3607838 h 6858000"/>
              <a:gd name="connsiteX250" fmla="*/ 5515964 w 7467600"/>
              <a:gd name="connsiteY250" fmla="*/ 3378541 h 6858000"/>
              <a:gd name="connsiteX251" fmla="*/ 5453702 w 7467600"/>
              <a:gd name="connsiteY251" fmla="*/ 3090882 h 6858000"/>
              <a:gd name="connsiteX252" fmla="*/ 1238695 w 7467600"/>
              <a:gd name="connsiteY252" fmla="*/ 3076820 h 6858000"/>
              <a:gd name="connsiteX253" fmla="*/ 716371 w 7467600"/>
              <a:gd name="connsiteY253" fmla="*/ 3293249 h 6858000"/>
              <a:gd name="connsiteX254" fmla="*/ 579522 w 7467600"/>
              <a:gd name="connsiteY254" fmla="*/ 3371759 h 6858000"/>
              <a:gd name="connsiteX255" fmla="*/ 600288 w 7467600"/>
              <a:gd name="connsiteY255" fmla="*/ 3365555 h 6858000"/>
              <a:gd name="connsiteX256" fmla="*/ 840692 w 7467600"/>
              <a:gd name="connsiteY256" fmla="*/ 3284921 h 6858000"/>
              <a:gd name="connsiteX257" fmla="*/ 979248 w 7467600"/>
              <a:gd name="connsiteY257" fmla="*/ 3221003 h 6858000"/>
              <a:gd name="connsiteX258" fmla="*/ 1053282 w 7467600"/>
              <a:gd name="connsiteY258" fmla="*/ 3185247 h 6858000"/>
              <a:gd name="connsiteX259" fmla="*/ 1320603 w 7467600"/>
              <a:gd name="connsiteY259" fmla="*/ 3081281 h 6858000"/>
              <a:gd name="connsiteX260" fmla="*/ 1238695 w 7467600"/>
              <a:gd name="connsiteY260" fmla="*/ 3076820 h 6858000"/>
              <a:gd name="connsiteX261" fmla="*/ 5425627 w 7467600"/>
              <a:gd name="connsiteY261" fmla="*/ 2954192 h 6858000"/>
              <a:gd name="connsiteX262" fmla="*/ 5470770 w 7467600"/>
              <a:gd name="connsiteY262" fmla="*/ 3005435 h 6858000"/>
              <a:gd name="connsiteX263" fmla="*/ 5519779 w 7467600"/>
              <a:gd name="connsiteY263" fmla="*/ 4359223 h 6858000"/>
              <a:gd name="connsiteX264" fmla="*/ 5520293 w 7467600"/>
              <a:gd name="connsiteY264" fmla="*/ 4360602 h 6858000"/>
              <a:gd name="connsiteX265" fmla="*/ 5767221 w 7467600"/>
              <a:gd name="connsiteY265" fmla="*/ 4665564 h 6858000"/>
              <a:gd name="connsiteX266" fmla="*/ 6937169 w 7467600"/>
              <a:gd name="connsiteY266" fmla="*/ 4815941 h 6858000"/>
              <a:gd name="connsiteX267" fmla="*/ 6953922 w 7467600"/>
              <a:gd name="connsiteY267" fmla="*/ 4890068 h 6858000"/>
              <a:gd name="connsiteX268" fmla="*/ 6071359 w 7467600"/>
              <a:gd name="connsiteY268" fmla="*/ 4770770 h 6858000"/>
              <a:gd name="connsiteX269" fmla="*/ 6038839 w 7467600"/>
              <a:gd name="connsiteY269" fmla="*/ 4764474 h 6858000"/>
              <a:gd name="connsiteX270" fmla="*/ 6038706 w 7467600"/>
              <a:gd name="connsiteY270" fmla="*/ 4763847 h 6858000"/>
              <a:gd name="connsiteX271" fmla="*/ 6037784 w 7467600"/>
              <a:gd name="connsiteY271" fmla="*/ 4764270 h 6858000"/>
              <a:gd name="connsiteX272" fmla="*/ 6038839 w 7467600"/>
              <a:gd name="connsiteY272" fmla="*/ 4764474 h 6858000"/>
              <a:gd name="connsiteX273" fmla="*/ 6040338 w 7467600"/>
              <a:gd name="connsiteY273" fmla="*/ 4771418 h 6858000"/>
              <a:gd name="connsiteX274" fmla="*/ 6024488 w 7467600"/>
              <a:gd name="connsiteY274" fmla="*/ 4809903 h 6858000"/>
              <a:gd name="connsiteX275" fmla="*/ 5599771 w 7467600"/>
              <a:gd name="connsiteY275" fmla="*/ 5509652 h 6858000"/>
              <a:gd name="connsiteX276" fmla="*/ 5548843 w 7467600"/>
              <a:gd name="connsiteY276" fmla="*/ 5563845 h 6858000"/>
              <a:gd name="connsiteX277" fmla="*/ 5940952 w 7467600"/>
              <a:gd name="connsiteY277" fmla="*/ 6250028 h 6858000"/>
              <a:gd name="connsiteX278" fmla="*/ 6043441 w 7467600"/>
              <a:gd name="connsiteY278" fmla="*/ 6665847 h 6858000"/>
              <a:gd name="connsiteX279" fmla="*/ 6093432 w 7467600"/>
              <a:gd name="connsiteY279" fmla="*/ 6858000 h 6858000"/>
              <a:gd name="connsiteX280" fmla="*/ 6034344 w 7467600"/>
              <a:gd name="connsiteY280" fmla="*/ 6858000 h 6858000"/>
              <a:gd name="connsiteX281" fmla="*/ 6026679 w 7467600"/>
              <a:gd name="connsiteY281" fmla="*/ 6836959 h 6858000"/>
              <a:gd name="connsiteX282" fmla="*/ 5800441 w 7467600"/>
              <a:gd name="connsiteY282" fmla="*/ 6335286 h 6858000"/>
              <a:gd name="connsiteX283" fmla="*/ 5526562 w 7467600"/>
              <a:gd name="connsiteY283" fmla="*/ 5705388 h 6858000"/>
              <a:gd name="connsiteX284" fmla="*/ 5519640 w 7467600"/>
              <a:gd name="connsiteY284" fmla="*/ 5683774 h 6858000"/>
              <a:gd name="connsiteX285" fmla="*/ 5844559 w 7467600"/>
              <a:gd name="connsiteY285" fmla="*/ 6553349 h 6858000"/>
              <a:gd name="connsiteX286" fmla="*/ 5975994 w 7467600"/>
              <a:gd name="connsiteY286" fmla="*/ 6858000 h 6858000"/>
              <a:gd name="connsiteX287" fmla="*/ 5898547 w 7467600"/>
              <a:gd name="connsiteY287" fmla="*/ 6858000 h 6858000"/>
              <a:gd name="connsiteX288" fmla="*/ 5682041 w 7467600"/>
              <a:gd name="connsiteY288" fmla="*/ 6355860 h 6858000"/>
              <a:gd name="connsiteX289" fmla="*/ 5461758 w 7467600"/>
              <a:gd name="connsiteY289" fmla="*/ 5820220 h 6858000"/>
              <a:gd name="connsiteX290" fmla="*/ 5237282 w 7467600"/>
              <a:gd name="connsiteY290" fmla="*/ 6579086 h 6858000"/>
              <a:gd name="connsiteX291" fmla="*/ 5115009 w 7467600"/>
              <a:gd name="connsiteY291" fmla="*/ 6858000 h 6858000"/>
              <a:gd name="connsiteX292" fmla="*/ 5028074 w 7467600"/>
              <a:gd name="connsiteY292" fmla="*/ 6858000 h 6858000"/>
              <a:gd name="connsiteX293" fmla="*/ 5079508 w 7467600"/>
              <a:gd name="connsiteY293" fmla="*/ 6749074 h 6858000"/>
              <a:gd name="connsiteX294" fmla="*/ 5371846 w 7467600"/>
              <a:gd name="connsiteY294" fmla="*/ 5924413 h 6858000"/>
              <a:gd name="connsiteX295" fmla="*/ 5270512 w 7467600"/>
              <a:gd name="connsiteY295" fmla="*/ 6138975 h 6858000"/>
              <a:gd name="connsiteX296" fmla="*/ 5062409 w 7467600"/>
              <a:gd name="connsiteY296" fmla="*/ 6653544 h 6858000"/>
              <a:gd name="connsiteX297" fmla="*/ 5036628 w 7467600"/>
              <a:gd name="connsiteY297" fmla="*/ 6754247 h 6858000"/>
              <a:gd name="connsiteX298" fmla="*/ 5009112 w 7467600"/>
              <a:gd name="connsiteY298" fmla="*/ 6858000 h 6858000"/>
              <a:gd name="connsiteX299" fmla="*/ 4976679 w 7467600"/>
              <a:gd name="connsiteY299" fmla="*/ 6858000 h 6858000"/>
              <a:gd name="connsiteX300" fmla="*/ 5006537 w 7467600"/>
              <a:gd name="connsiteY300" fmla="*/ 6747068 h 6858000"/>
              <a:gd name="connsiteX301" fmla="*/ 5032723 w 7467600"/>
              <a:gd name="connsiteY301" fmla="*/ 6644957 h 6858000"/>
              <a:gd name="connsiteX302" fmla="*/ 5242949 w 7467600"/>
              <a:gd name="connsiteY302" fmla="*/ 6125175 h 6858000"/>
              <a:gd name="connsiteX303" fmla="*/ 5286321 w 7467600"/>
              <a:gd name="connsiteY303" fmla="*/ 6033555 h 6858000"/>
              <a:gd name="connsiteX304" fmla="*/ 5008210 w 7467600"/>
              <a:gd name="connsiteY304" fmla="*/ 6649194 h 6858000"/>
              <a:gd name="connsiteX305" fmla="*/ 4986321 w 7467600"/>
              <a:gd name="connsiteY305" fmla="*/ 6765687 h 6858000"/>
              <a:gd name="connsiteX306" fmla="*/ 4973474 w 7467600"/>
              <a:gd name="connsiteY306" fmla="*/ 6858000 h 6858000"/>
              <a:gd name="connsiteX307" fmla="*/ 4907178 w 7467600"/>
              <a:gd name="connsiteY307" fmla="*/ 6858000 h 6858000"/>
              <a:gd name="connsiteX308" fmla="*/ 4910810 w 7467600"/>
              <a:gd name="connsiteY308" fmla="*/ 6829660 h 6858000"/>
              <a:gd name="connsiteX309" fmla="*/ 4987461 w 7467600"/>
              <a:gd name="connsiteY309" fmla="*/ 6432994 h 6858000"/>
              <a:gd name="connsiteX310" fmla="*/ 5179262 w 7467600"/>
              <a:gd name="connsiteY310" fmla="*/ 6035044 h 6858000"/>
              <a:gd name="connsiteX311" fmla="*/ 4689678 w 7467600"/>
              <a:gd name="connsiteY311" fmla="*/ 6440241 h 6858000"/>
              <a:gd name="connsiteX312" fmla="*/ 4477543 w 7467600"/>
              <a:gd name="connsiteY312" fmla="*/ 6674836 h 6858000"/>
              <a:gd name="connsiteX313" fmla="*/ 4329957 w 7467600"/>
              <a:gd name="connsiteY313" fmla="*/ 6858000 h 6858000"/>
              <a:gd name="connsiteX314" fmla="*/ 4218595 w 7467600"/>
              <a:gd name="connsiteY314" fmla="*/ 6858000 h 6858000"/>
              <a:gd name="connsiteX315" fmla="*/ 4368888 w 7467600"/>
              <a:gd name="connsiteY315" fmla="*/ 6668412 h 6858000"/>
              <a:gd name="connsiteX316" fmla="*/ 4563091 w 7467600"/>
              <a:gd name="connsiteY316" fmla="*/ 6442508 h 6858000"/>
              <a:gd name="connsiteX317" fmla="*/ 5387324 w 7467600"/>
              <a:gd name="connsiteY317" fmla="*/ 5705830 h 6858000"/>
              <a:gd name="connsiteX318" fmla="*/ 5073620 w 7467600"/>
              <a:gd name="connsiteY318" fmla="*/ 5955437 h 6858000"/>
              <a:gd name="connsiteX319" fmla="*/ 4689789 w 7467600"/>
              <a:gd name="connsiteY319" fmla="*/ 6268382 h 6858000"/>
              <a:gd name="connsiteX320" fmla="*/ 4418722 w 7467600"/>
              <a:gd name="connsiteY320" fmla="*/ 6570886 h 6858000"/>
              <a:gd name="connsiteX321" fmla="*/ 4214944 w 7467600"/>
              <a:gd name="connsiteY321" fmla="*/ 6858000 h 6858000"/>
              <a:gd name="connsiteX322" fmla="*/ 4177898 w 7467600"/>
              <a:gd name="connsiteY322" fmla="*/ 6858000 h 6858000"/>
              <a:gd name="connsiteX323" fmla="*/ 4391597 w 7467600"/>
              <a:gd name="connsiteY323" fmla="*/ 6556370 h 6858000"/>
              <a:gd name="connsiteX324" fmla="*/ 4668889 w 7467600"/>
              <a:gd name="connsiteY324" fmla="*/ 6246399 h 6858000"/>
              <a:gd name="connsiteX325" fmla="*/ 5055427 w 7467600"/>
              <a:gd name="connsiteY325" fmla="*/ 5931476 h 6858000"/>
              <a:gd name="connsiteX326" fmla="*/ 5371814 w 7467600"/>
              <a:gd name="connsiteY326" fmla="*/ 5678975 h 6858000"/>
              <a:gd name="connsiteX327" fmla="*/ 4987918 w 7467600"/>
              <a:gd name="connsiteY327" fmla="*/ 5838701 h 6858000"/>
              <a:gd name="connsiteX328" fmla="*/ 4317146 w 7467600"/>
              <a:gd name="connsiteY328" fmla="*/ 6587716 h 6858000"/>
              <a:gd name="connsiteX329" fmla="*/ 4171627 w 7467600"/>
              <a:gd name="connsiteY329" fmla="*/ 6858000 h 6858000"/>
              <a:gd name="connsiteX330" fmla="*/ 4081585 w 7467600"/>
              <a:gd name="connsiteY330" fmla="*/ 6858000 h 6858000"/>
              <a:gd name="connsiteX331" fmla="*/ 4238603 w 7467600"/>
              <a:gd name="connsiteY331" fmla="*/ 6559341 h 6858000"/>
              <a:gd name="connsiteX332" fmla="*/ 4778333 w 7467600"/>
              <a:gd name="connsiteY332" fmla="*/ 5873626 h 6858000"/>
              <a:gd name="connsiteX333" fmla="*/ 5414185 w 7467600"/>
              <a:gd name="connsiteY333" fmla="*/ 5573882 h 6858000"/>
              <a:gd name="connsiteX334" fmla="*/ 5959648 w 7467600"/>
              <a:gd name="connsiteY334" fmla="*/ 4760797 h 6858000"/>
              <a:gd name="connsiteX335" fmla="*/ 5355019 w 7467600"/>
              <a:gd name="connsiteY335" fmla="*/ 4734672 h 6858000"/>
              <a:gd name="connsiteX336" fmla="*/ 5083565 w 7467600"/>
              <a:gd name="connsiteY336" fmla="*/ 5179121 h 6858000"/>
              <a:gd name="connsiteX337" fmla="*/ 4713577 w 7467600"/>
              <a:gd name="connsiteY337" fmla="*/ 5616803 h 6858000"/>
              <a:gd name="connsiteX338" fmla="*/ 3989559 w 7467600"/>
              <a:gd name="connsiteY338" fmla="*/ 6145945 h 6858000"/>
              <a:gd name="connsiteX339" fmla="*/ 3939824 w 7467600"/>
              <a:gd name="connsiteY339" fmla="*/ 6066900 h 6858000"/>
              <a:gd name="connsiteX340" fmla="*/ 4584537 w 7467600"/>
              <a:gd name="connsiteY340" fmla="*/ 5324826 h 6858000"/>
              <a:gd name="connsiteX341" fmla="*/ 5037105 w 7467600"/>
              <a:gd name="connsiteY341" fmla="*/ 5088765 h 6858000"/>
              <a:gd name="connsiteX342" fmla="*/ 5039930 w 7467600"/>
              <a:gd name="connsiteY342" fmla="*/ 5089585 h 6858000"/>
              <a:gd name="connsiteX343" fmla="*/ 5263764 w 7467600"/>
              <a:gd name="connsiteY343" fmla="*/ 4735525 h 6858000"/>
              <a:gd name="connsiteX344" fmla="*/ 4086300 w 7467600"/>
              <a:gd name="connsiteY344" fmla="*/ 4884599 h 6858000"/>
              <a:gd name="connsiteX345" fmla="*/ 4085485 w 7467600"/>
              <a:gd name="connsiteY345" fmla="*/ 4899070 h 6858000"/>
              <a:gd name="connsiteX346" fmla="*/ 3871915 w 7467600"/>
              <a:gd name="connsiteY346" fmla="*/ 5253645 h 6858000"/>
              <a:gd name="connsiteX347" fmla="*/ 3799374 w 7467600"/>
              <a:gd name="connsiteY347" fmla="*/ 5466127 h 6858000"/>
              <a:gd name="connsiteX348" fmla="*/ 3498850 w 7467600"/>
              <a:gd name="connsiteY348" fmla="*/ 6661888 h 6858000"/>
              <a:gd name="connsiteX349" fmla="*/ 3399216 w 7467600"/>
              <a:gd name="connsiteY349" fmla="*/ 6858000 h 6858000"/>
              <a:gd name="connsiteX350" fmla="*/ 3303688 w 7467600"/>
              <a:gd name="connsiteY350" fmla="*/ 6858000 h 6858000"/>
              <a:gd name="connsiteX351" fmla="*/ 3391774 w 7467600"/>
              <a:gd name="connsiteY351" fmla="*/ 6697181 h 6858000"/>
              <a:gd name="connsiteX352" fmla="*/ 3735540 w 7467600"/>
              <a:gd name="connsiteY352" fmla="*/ 5546923 h 6858000"/>
              <a:gd name="connsiteX353" fmla="*/ 3729438 w 7467600"/>
              <a:gd name="connsiteY353" fmla="*/ 5569058 h 6858000"/>
              <a:gd name="connsiteX354" fmla="*/ 3707782 w 7467600"/>
              <a:gd name="connsiteY354" fmla="*/ 5644908 h 6858000"/>
              <a:gd name="connsiteX355" fmla="*/ 3583827 w 7467600"/>
              <a:gd name="connsiteY355" fmla="*/ 6039215 h 6858000"/>
              <a:gd name="connsiteX356" fmla="*/ 3547861 w 7467600"/>
              <a:gd name="connsiteY356" fmla="*/ 6129609 h 6858000"/>
              <a:gd name="connsiteX357" fmla="*/ 3490905 w 7467600"/>
              <a:gd name="connsiteY357" fmla="*/ 6277660 h 6858000"/>
              <a:gd name="connsiteX358" fmla="*/ 3455859 w 7467600"/>
              <a:gd name="connsiteY358" fmla="*/ 6391301 h 6858000"/>
              <a:gd name="connsiteX359" fmla="*/ 3429112 w 7467600"/>
              <a:gd name="connsiteY359" fmla="*/ 6479469 h 6858000"/>
              <a:gd name="connsiteX360" fmla="*/ 3304862 w 7467600"/>
              <a:gd name="connsiteY360" fmla="*/ 6796476 h 6858000"/>
              <a:gd name="connsiteX361" fmla="*/ 3276071 w 7467600"/>
              <a:gd name="connsiteY361" fmla="*/ 6858000 h 6858000"/>
              <a:gd name="connsiteX362" fmla="*/ 3240805 w 7467600"/>
              <a:gd name="connsiteY362" fmla="*/ 6858000 h 6858000"/>
              <a:gd name="connsiteX363" fmla="*/ 3275917 w 7467600"/>
              <a:gd name="connsiteY363" fmla="*/ 6783192 h 6858000"/>
              <a:gd name="connsiteX364" fmla="*/ 3399358 w 7467600"/>
              <a:gd name="connsiteY364" fmla="*/ 6469011 h 6858000"/>
              <a:gd name="connsiteX365" fmla="*/ 3425650 w 7467600"/>
              <a:gd name="connsiteY365" fmla="*/ 6381333 h 6858000"/>
              <a:gd name="connsiteX366" fmla="*/ 3460661 w 7467600"/>
              <a:gd name="connsiteY366" fmla="*/ 6266763 h 6858000"/>
              <a:gd name="connsiteX367" fmla="*/ 3518021 w 7467600"/>
              <a:gd name="connsiteY367" fmla="*/ 6117298 h 6858000"/>
              <a:gd name="connsiteX368" fmla="*/ 3554035 w 7467600"/>
              <a:gd name="connsiteY368" fmla="*/ 6027832 h 6858000"/>
              <a:gd name="connsiteX369" fmla="*/ 3677174 w 7467600"/>
              <a:gd name="connsiteY369" fmla="*/ 5636351 h 6858000"/>
              <a:gd name="connsiteX370" fmla="*/ 3698819 w 7467600"/>
              <a:gd name="connsiteY370" fmla="*/ 5560503 h 6858000"/>
              <a:gd name="connsiteX371" fmla="*/ 3702094 w 7467600"/>
              <a:gd name="connsiteY371" fmla="*/ 5549194 h 6858000"/>
              <a:gd name="connsiteX372" fmla="*/ 3398355 w 7467600"/>
              <a:gd name="connsiteY372" fmla="*/ 6094603 h 6858000"/>
              <a:gd name="connsiteX373" fmla="*/ 3193941 w 7467600"/>
              <a:gd name="connsiteY373" fmla="*/ 6798775 h 6858000"/>
              <a:gd name="connsiteX374" fmla="*/ 3184140 w 7467600"/>
              <a:gd name="connsiteY374" fmla="*/ 6858000 h 6858000"/>
              <a:gd name="connsiteX375" fmla="*/ 3099978 w 7467600"/>
              <a:gd name="connsiteY375" fmla="*/ 6858000 h 6858000"/>
              <a:gd name="connsiteX376" fmla="*/ 3101556 w 7467600"/>
              <a:gd name="connsiteY376" fmla="*/ 6843337 h 6858000"/>
              <a:gd name="connsiteX377" fmla="*/ 3370162 w 7467600"/>
              <a:gd name="connsiteY377" fmla="*/ 5785550 h 6858000"/>
              <a:gd name="connsiteX378" fmla="*/ 3746477 w 7467600"/>
              <a:gd name="connsiteY378" fmla="*/ 5377889 h 6858000"/>
              <a:gd name="connsiteX379" fmla="*/ 3863399 w 7467600"/>
              <a:gd name="connsiteY379" fmla="*/ 5087257 h 6858000"/>
              <a:gd name="connsiteX380" fmla="*/ 3968712 w 7467600"/>
              <a:gd name="connsiteY380" fmla="*/ 4913989 h 6858000"/>
              <a:gd name="connsiteX381" fmla="*/ 2792390 w 7467600"/>
              <a:gd name="connsiteY381" fmla="*/ 5382974 h 6858000"/>
              <a:gd name="connsiteX382" fmla="*/ 2714982 w 7467600"/>
              <a:gd name="connsiteY382" fmla="*/ 5427051 h 6858000"/>
              <a:gd name="connsiteX383" fmla="*/ 2813361 w 7467600"/>
              <a:gd name="connsiteY383" fmla="*/ 6023912 h 6858000"/>
              <a:gd name="connsiteX384" fmla="*/ 2688430 w 7467600"/>
              <a:gd name="connsiteY384" fmla="*/ 6801564 h 6858000"/>
              <a:gd name="connsiteX385" fmla="*/ 2629626 w 7467600"/>
              <a:gd name="connsiteY385" fmla="*/ 6763394 h 6858000"/>
              <a:gd name="connsiteX386" fmla="*/ 2565328 w 7467600"/>
              <a:gd name="connsiteY386" fmla="*/ 5516399 h 6858000"/>
              <a:gd name="connsiteX387" fmla="*/ 1922999 w 7467600"/>
              <a:gd name="connsiteY387" fmla="*/ 5980343 h 6858000"/>
              <a:gd name="connsiteX388" fmla="*/ 1950261 w 7467600"/>
              <a:gd name="connsiteY388" fmla="*/ 6405858 h 6858000"/>
              <a:gd name="connsiteX389" fmla="*/ 2365554 w 7467600"/>
              <a:gd name="connsiteY389" fmla="*/ 6759107 h 6858000"/>
              <a:gd name="connsiteX390" fmla="*/ 2424142 w 7467600"/>
              <a:gd name="connsiteY390" fmla="*/ 6858000 h 6858000"/>
              <a:gd name="connsiteX391" fmla="*/ 2395994 w 7467600"/>
              <a:gd name="connsiteY391" fmla="*/ 6858000 h 6858000"/>
              <a:gd name="connsiteX392" fmla="*/ 2392863 w 7467600"/>
              <a:gd name="connsiteY392" fmla="*/ 6852964 h 6858000"/>
              <a:gd name="connsiteX393" fmla="*/ 2017589 w 7467600"/>
              <a:gd name="connsiteY393" fmla="*/ 6493982 h 6858000"/>
              <a:gd name="connsiteX394" fmla="*/ 2147336 w 7467600"/>
              <a:gd name="connsiteY394" fmla="*/ 6594052 h 6858000"/>
              <a:gd name="connsiteX395" fmla="*/ 2207047 w 7467600"/>
              <a:gd name="connsiteY395" fmla="*/ 6654540 h 6858000"/>
              <a:gd name="connsiteX396" fmla="*/ 2299106 w 7467600"/>
              <a:gd name="connsiteY396" fmla="*/ 6778931 h 6858000"/>
              <a:gd name="connsiteX397" fmla="*/ 2314430 w 7467600"/>
              <a:gd name="connsiteY397" fmla="*/ 6801144 h 6858000"/>
              <a:gd name="connsiteX398" fmla="*/ 2352406 w 7467600"/>
              <a:gd name="connsiteY398" fmla="*/ 6858000 h 6858000"/>
              <a:gd name="connsiteX399" fmla="*/ 2314492 w 7467600"/>
              <a:gd name="connsiteY399" fmla="*/ 6858000 h 6858000"/>
              <a:gd name="connsiteX400" fmla="*/ 2288095 w 7467600"/>
              <a:gd name="connsiteY400" fmla="*/ 6818030 h 6858000"/>
              <a:gd name="connsiteX401" fmla="*/ 2272768 w 7467600"/>
              <a:gd name="connsiteY401" fmla="*/ 6795822 h 6858000"/>
              <a:gd name="connsiteX402" fmla="*/ 2182715 w 7467600"/>
              <a:gd name="connsiteY402" fmla="*/ 6675071 h 6858000"/>
              <a:gd name="connsiteX403" fmla="*/ 2032061 w 7467600"/>
              <a:gd name="connsiteY403" fmla="*/ 6541380 h 6858000"/>
              <a:gd name="connsiteX404" fmla="*/ 2257220 w 7467600"/>
              <a:gd name="connsiteY404" fmla="*/ 6826257 h 6858000"/>
              <a:gd name="connsiteX405" fmla="*/ 2281324 w 7467600"/>
              <a:gd name="connsiteY405" fmla="*/ 6858000 h 6858000"/>
              <a:gd name="connsiteX406" fmla="*/ 2242860 w 7467600"/>
              <a:gd name="connsiteY406" fmla="*/ 6858000 h 6858000"/>
              <a:gd name="connsiteX407" fmla="*/ 2232818 w 7467600"/>
              <a:gd name="connsiteY407" fmla="*/ 6844926 h 6858000"/>
              <a:gd name="connsiteX408" fmla="*/ 1990172 w 7467600"/>
              <a:gd name="connsiteY408" fmla="*/ 6542121 h 6858000"/>
              <a:gd name="connsiteX409" fmla="*/ 2124090 w 7467600"/>
              <a:gd name="connsiteY409" fmla="*/ 6761017 h 6858000"/>
              <a:gd name="connsiteX410" fmla="*/ 2200380 w 7467600"/>
              <a:gd name="connsiteY410" fmla="*/ 6858000 h 6858000"/>
              <a:gd name="connsiteX411" fmla="*/ 2147507 w 7467600"/>
              <a:gd name="connsiteY411" fmla="*/ 6858000 h 6858000"/>
              <a:gd name="connsiteX412" fmla="*/ 2070668 w 7467600"/>
              <a:gd name="connsiteY412" fmla="*/ 6761520 h 6858000"/>
              <a:gd name="connsiteX413" fmla="*/ 1975142 w 7467600"/>
              <a:gd name="connsiteY413" fmla="*/ 6585570 h 6858000"/>
              <a:gd name="connsiteX414" fmla="*/ 2050035 w 7467600"/>
              <a:gd name="connsiteY414" fmla="*/ 6813345 h 6858000"/>
              <a:gd name="connsiteX415" fmla="*/ 2063025 w 7467600"/>
              <a:gd name="connsiteY415" fmla="*/ 6858000 h 6858000"/>
              <a:gd name="connsiteX416" fmla="*/ 2021675 w 7467600"/>
              <a:gd name="connsiteY416" fmla="*/ 6858000 h 6858000"/>
              <a:gd name="connsiteX417" fmla="*/ 2019308 w 7467600"/>
              <a:gd name="connsiteY417" fmla="*/ 6847118 h 6858000"/>
              <a:gd name="connsiteX418" fmla="*/ 1938835 w 7467600"/>
              <a:gd name="connsiteY418" fmla="*/ 6551160 h 6858000"/>
              <a:gd name="connsiteX419" fmla="*/ 1953230 w 7467600"/>
              <a:gd name="connsiteY419" fmla="*/ 6759699 h 6858000"/>
              <a:gd name="connsiteX420" fmla="*/ 1956763 w 7467600"/>
              <a:gd name="connsiteY420" fmla="*/ 6778191 h 6858000"/>
              <a:gd name="connsiteX421" fmla="*/ 1967925 w 7467600"/>
              <a:gd name="connsiteY421" fmla="*/ 6858000 h 6858000"/>
              <a:gd name="connsiteX422" fmla="*/ 1936622 w 7467600"/>
              <a:gd name="connsiteY422" fmla="*/ 6858000 h 6858000"/>
              <a:gd name="connsiteX423" fmla="*/ 1926261 w 7467600"/>
              <a:gd name="connsiteY423" fmla="*/ 6784064 h 6858000"/>
              <a:gd name="connsiteX424" fmla="*/ 1922724 w 7467600"/>
              <a:gd name="connsiteY424" fmla="*/ 6765577 h 6858000"/>
              <a:gd name="connsiteX425" fmla="*/ 1904650 w 7467600"/>
              <a:gd name="connsiteY425" fmla="*/ 6639616 h 6858000"/>
              <a:gd name="connsiteX426" fmla="*/ 1885273 w 7467600"/>
              <a:gd name="connsiteY426" fmla="*/ 6858000 h 6858000"/>
              <a:gd name="connsiteX427" fmla="*/ 1854363 w 7467600"/>
              <a:gd name="connsiteY427" fmla="*/ 6858000 h 6858000"/>
              <a:gd name="connsiteX428" fmla="*/ 1880391 w 7467600"/>
              <a:gd name="connsiteY428" fmla="*/ 6603796 h 6858000"/>
              <a:gd name="connsiteX429" fmla="*/ 1818273 w 7467600"/>
              <a:gd name="connsiteY429" fmla="*/ 6715729 h 6858000"/>
              <a:gd name="connsiteX430" fmla="*/ 1794691 w 7467600"/>
              <a:gd name="connsiteY430" fmla="*/ 6843239 h 6858000"/>
              <a:gd name="connsiteX431" fmla="*/ 1794914 w 7467600"/>
              <a:gd name="connsiteY431" fmla="*/ 6858000 h 6858000"/>
              <a:gd name="connsiteX432" fmla="*/ 1746128 w 7467600"/>
              <a:gd name="connsiteY432" fmla="*/ 6858000 h 6858000"/>
              <a:gd name="connsiteX433" fmla="*/ 1753934 w 7467600"/>
              <a:gd name="connsiteY433" fmla="*/ 6724796 h 6858000"/>
              <a:gd name="connsiteX434" fmla="*/ 1792053 w 7467600"/>
              <a:gd name="connsiteY434" fmla="*/ 6572396 h 6858000"/>
              <a:gd name="connsiteX435" fmla="*/ 1862248 w 7467600"/>
              <a:gd name="connsiteY435" fmla="*/ 6266397 h 6858000"/>
              <a:gd name="connsiteX436" fmla="*/ 1862250 w 7467600"/>
              <a:gd name="connsiteY436" fmla="*/ 6033531 h 6858000"/>
              <a:gd name="connsiteX437" fmla="*/ 1211999 w 7467600"/>
              <a:gd name="connsiteY437" fmla="*/ 6683610 h 6858000"/>
              <a:gd name="connsiteX438" fmla="*/ 1213266 w 7467600"/>
              <a:gd name="connsiteY438" fmla="*/ 6691947 h 6858000"/>
              <a:gd name="connsiteX439" fmla="*/ 1203370 w 7467600"/>
              <a:gd name="connsiteY439" fmla="*/ 6850676 h 6858000"/>
              <a:gd name="connsiteX440" fmla="*/ 1203671 w 7467600"/>
              <a:gd name="connsiteY440" fmla="*/ 6858000 h 6858000"/>
              <a:gd name="connsiteX441" fmla="*/ 1143180 w 7467600"/>
              <a:gd name="connsiteY441" fmla="*/ 6858000 h 6858000"/>
              <a:gd name="connsiteX442" fmla="*/ 1142176 w 7467600"/>
              <a:gd name="connsiteY442" fmla="*/ 6766045 h 6858000"/>
              <a:gd name="connsiteX443" fmla="*/ 1067484 w 7467600"/>
              <a:gd name="connsiteY443" fmla="*/ 6858000 h 6858000"/>
              <a:gd name="connsiteX444" fmla="*/ 953928 w 7467600"/>
              <a:gd name="connsiteY444" fmla="*/ 6858000 h 6858000"/>
              <a:gd name="connsiteX445" fmla="*/ 959715 w 7467600"/>
              <a:gd name="connsiteY445" fmla="*/ 6850185 h 6858000"/>
              <a:gd name="connsiteX446" fmla="*/ 1483788 w 7467600"/>
              <a:gd name="connsiteY446" fmla="*/ 6259174 h 6858000"/>
              <a:gd name="connsiteX447" fmla="*/ 1100671 w 7467600"/>
              <a:gd name="connsiteY447" fmla="*/ 6252137 h 6858000"/>
              <a:gd name="connsiteX448" fmla="*/ 1090144 w 7467600"/>
              <a:gd name="connsiteY448" fmla="*/ 6256748 h 6858000"/>
              <a:gd name="connsiteX449" fmla="*/ 1095872 w 7467600"/>
              <a:gd name="connsiteY449" fmla="*/ 6271892 h 6858000"/>
              <a:gd name="connsiteX450" fmla="*/ 262785 w 7467600"/>
              <a:gd name="connsiteY450" fmla="*/ 6845450 h 6858000"/>
              <a:gd name="connsiteX451" fmla="*/ 209968 w 7467600"/>
              <a:gd name="connsiteY451" fmla="*/ 6770713 h 6858000"/>
              <a:gd name="connsiteX452" fmla="*/ 873460 w 7467600"/>
              <a:gd name="connsiteY452" fmla="*/ 6253768 h 6858000"/>
              <a:gd name="connsiteX453" fmla="*/ 192686 w 7467600"/>
              <a:gd name="connsiteY453" fmla="*/ 5849257 h 6858000"/>
              <a:gd name="connsiteX454" fmla="*/ 4696 w 7467600"/>
              <a:gd name="connsiteY454" fmla="*/ 5697668 h 6858000"/>
              <a:gd name="connsiteX455" fmla="*/ 0 w 7467600"/>
              <a:gd name="connsiteY455" fmla="*/ 5689984 h 6858000"/>
              <a:gd name="connsiteX456" fmla="*/ 0 w 7467600"/>
              <a:gd name="connsiteY456" fmla="*/ 5513472 h 6858000"/>
              <a:gd name="connsiteX457" fmla="*/ 174101 w 7467600"/>
              <a:gd name="connsiteY457" fmla="*/ 5620277 h 6858000"/>
              <a:gd name="connsiteX458" fmla="*/ 891800 w 7467600"/>
              <a:gd name="connsiteY458" fmla="*/ 6036935 h 6858000"/>
              <a:gd name="connsiteX459" fmla="*/ 1072219 w 7467600"/>
              <a:gd name="connsiteY459" fmla="*/ 6169443 h 6858000"/>
              <a:gd name="connsiteX460" fmla="*/ 1074117 w 7467600"/>
              <a:gd name="connsiteY460" fmla="*/ 6170301 h 6858000"/>
              <a:gd name="connsiteX461" fmla="*/ 1083114 w 7467600"/>
              <a:gd name="connsiteY461" fmla="*/ 6174131 h 6858000"/>
              <a:gd name="connsiteX462" fmla="*/ 1543010 w 7467600"/>
              <a:gd name="connsiteY462" fmla="*/ 6191140 h 6858000"/>
              <a:gd name="connsiteX463" fmla="*/ 1551080 w 7467600"/>
              <a:gd name="connsiteY463" fmla="*/ 6195006 h 6858000"/>
              <a:gd name="connsiteX464" fmla="*/ 2345443 w 7467600"/>
              <a:gd name="connsiteY464" fmla="*/ 5549882 h 6858000"/>
              <a:gd name="connsiteX465" fmla="*/ 1721499 w 7467600"/>
              <a:gd name="connsiteY465" fmla="*/ 5599969 h 6858000"/>
              <a:gd name="connsiteX466" fmla="*/ 767716 w 7467600"/>
              <a:gd name="connsiteY466" fmla="*/ 5472768 h 6858000"/>
              <a:gd name="connsiteX467" fmla="*/ 722147 w 7467600"/>
              <a:gd name="connsiteY467" fmla="*/ 5393091 h 6858000"/>
              <a:gd name="connsiteX468" fmla="*/ 1485552 w 7467600"/>
              <a:gd name="connsiteY468" fmla="*/ 5313202 h 6858000"/>
              <a:gd name="connsiteX469" fmla="*/ 2143004 w 7467600"/>
              <a:gd name="connsiteY469" fmla="*/ 5402420 h 6858000"/>
              <a:gd name="connsiteX470" fmla="*/ 1933391 w 7467600"/>
              <a:gd name="connsiteY470" fmla="*/ 5156971 h 6858000"/>
              <a:gd name="connsiteX471" fmla="*/ 1827118 w 7467600"/>
              <a:gd name="connsiteY471" fmla="*/ 4968410 h 6858000"/>
              <a:gd name="connsiteX472" fmla="*/ 1837349 w 7467600"/>
              <a:gd name="connsiteY472" fmla="*/ 4956357 h 6858000"/>
              <a:gd name="connsiteX473" fmla="*/ 2162835 w 7467600"/>
              <a:gd name="connsiteY473" fmla="*/ 5187853 h 6858000"/>
              <a:gd name="connsiteX474" fmla="*/ 2257167 w 7467600"/>
              <a:gd name="connsiteY474" fmla="*/ 5462123 h 6858000"/>
              <a:gd name="connsiteX475" fmla="*/ 2261598 w 7467600"/>
              <a:gd name="connsiteY475" fmla="*/ 5467998 h 6858000"/>
              <a:gd name="connsiteX476" fmla="*/ 2437177 w 7467600"/>
              <a:gd name="connsiteY476" fmla="*/ 5479608 h 6858000"/>
              <a:gd name="connsiteX477" fmla="*/ 2445247 w 7467600"/>
              <a:gd name="connsiteY477" fmla="*/ 5483476 h 6858000"/>
              <a:gd name="connsiteX478" fmla="*/ 2743626 w 7467600"/>
              <a:gd name="connsiteY478" fmla="*/ 5304819 h 6858000"/>
              <a:gd name="connsiteX479" fmla="*/ 3048102 w 7467600"/>
              <a:gd name="connsiteY479" fmla="*/ 5150595 h 6858000"/>
              <a:gd name="connsiteX480" fmla="*/ 1799414 w 7467600"/>
              <a:gd name="connsiteY480" fmla="*/ 4694732 h 6858000"/>
              <a:gd name="connsiteX481" fmla="*/ 1771735 w 7467600"/>
              <a:gd name="connsiteY481" fmla="*/ 4619929 h 6858000"/>
              <a:gd name="connsiteX482" fmla="*/ 3104273 w 7467600"/>
              <a:gd name="connsiteY482" fmla="*/ 5076159 h 6858000"/>
              <a:gd name="connsiteX483" fmla="*/ 3113245 w 7467600"/>
              <a:gd name="connsiteY483" fmla="*/ 5090705 h 6858000"/>
              <a:gd name="connsiteX484" fmla="*/ 3126294 w 7467600"/>
              <a:gd name="connsiteY484" fmla="*/ 5114400 h 6858000"/>
              <a:gd name="connsiteX485" fmla="*/ 3937433 w 7467600"/>
              <a:gd name="connsiteY485" fmla="*/ 4830473 h 6858000"/>
              <a:gd name="connsiteX486" fmla="*/ 3590475 w 7467600"/>
              <a:gd name="connsiteY486" fmla="*/ 4597974 h 6858000"/>
              <a:gd name="connsiteX487" fmla="*/ 3100264 w 7467600"/>
              <a:gd name="connsiteY487" fmla="*/ 4579845 h 6858000"/>
              <a:gd name="connsiteX488" fmla="*/ 2183576 w 7467600"/>
              <a:gd name="connsiteY488" fmla="*/ 4227150 h 6858000"/>
              <a:gd name="connsiteX489" fmla="*/ 2151029 w 7467600"/>
              <a:gd name="connsiteY489" fmla="*/ 4146947 h 6858000"/>
              <a:gd name="connsiteX490" fmla="*/ 3563434 w 7467600"/>
              <a:gd name="connsiteY490" fmla="*/ 4469115 h 6858000"/>
              <a:gd name="connsiteX491" fmla="*/ 3177952 w 7467600"/>
              <a:gd name="connsiteY491" fmla="*/ 3657386 h 6858000"/>
              <a:gd name="connsiteX492" fmla="*/ 3189263 w 7467600"/>
              <a:gd name="connsiteY492" fmla="*/ 3625726 h 6858000"/>
              <a:gd name="connsiteX493" fmla="*/ 3560912 w 7467600"/>
              <a:gd name="connsiteY493" fmla="*/ 4079863 h 6858000"/>
              <a:gd name="connsiteX494" fmla="*/ 3626636 w 7467600"/>
              <a:gd name="connsiteY494" fmla="*/ 4512230 h 6858000"/>
              <a:gd name="connsiteX495" fmla="*/ 3653088 w 7467600"/>
              <a:gd name="connsiteY495" fmla="*/ 4521417 h 6858000"/>
              <a:gd name="connsiteX496" fmla="*/ 3988128 w 7467600"/>
              <a:gd name="connsiteY496" fmla="*/ 4817267 h 6858000"/>
              <a:gd name="connsiteX497" fmla="*/ 4830582 w 7467600"/>
              <a:gd name="connsiteY497" fmla="*/ 4676000 h 6858000"/>
              <a:gd name="connsiteX498" fmla="*/ 4830100 w 7467600"/>
              <a:gd name="connsiteY498" fmla="*/ 4675554 h 6858000"/>
              <a:gd name="connsiteX499" fmla="*/ 4036318 w 7467600"/>
              <a:gd name="connsiteY499" fmla="*/ 4147013 h 6858000"/>
              <a:gd name="connsiteX500" fmla="*/ 3432098 w 7467600"/>
              <a:gd name="connsiteY500" fmla="*/ 3537312 h 6858000"/>
              <a:gd name="connsiteX501" fmla="*/ 3446761 w 7467600"/>
              <a:gd name="connsiteY501" fmla="*/ 3461278 h 6858000"/>
              <a:gd name="connsiteX502" fmla="*/ 4419733 w 7467600"/>
              <a:gd name="connsiteY502" fmla="*/ 3963555 h 6858000"/>
              <a:gd name="connsiteX503" fmla="*/ 4781371 w 7467600"/>
              <a:gd name="connsiteY503" fmla="*/ 4458604 h 6858000"/>
              <a:gd name="connsiteX504" fmla="*/ 4780440 w 7467600"/>
              <a:gd name="connsiteY504" fmla="*/ 4470290 h 6858000"/>
              <a:gd name="connsiteX505" fmla="*/ 4898954 w 7467600"/>
              <a:gd name="connsiteY505" fmla="*/ 4662092 h 6858000"/>
              <a:gd name="connsiteX506" fmla="*/ 4900699 w 7467600"/>
              <a:gd name="connsiteY506" fmla="*/ 4670867 h 6858000"/>
              <a:gd name="connsiteX507" fmla="*/ 5714511 w 7467600"/>
              <a:gd name="connsiteY507" fmla="*/ 4663483 h 6858000"/>
              <a:gd name="connsiteX508" fmla="*/ 5464793 w 7467600"/>
              <a:gd name="connsiteY508" fmla="*/ 4393556 h 6858000"/>
              <a:gd name="connsiteX509" fmla="*/ 5461897 w 7467600"/>
              <a:gd name="connsiteY509" fmla="*/ 4390879 h 6858000"/>
              <a:gd name="connsiteX510" fmla="*/ 4294126 w 7467600"/>
              <a:gd name="connsiteY510" fmla="*/ 3303048 h 6858000"/>
              <a:gd name="connsiteX511" fmla="*/ 4305321 w 7467600"/>
              <a:gd name="connsiteY511" fmla="*/ 3256953 h 6858000"/>
              <a:gd name="connsiteX512" fmla="*/ 4949299 w 7467600"/>
              <a:gd name="connsiteY512" fmla="*/ 3766336 h 6858000"/>
              <a:gd name="connsiteX513" fmla="*/ 5291452 w 7467600"/>
              <a:gd name="connsiteY513" fmla="*/ 4076801 h 6858000"/>
              <a:gd name="connsiteX514" fmla="*/ 5434998 w 7467600"/>
              <a:gd name="connsiteY514" fmla="*/ 4254100 h 6858000"/>
              <a:gd name="connsiteX515" fmla="*/ 5351015 w 7467600"/>
              <a:gd name="connsiteY515" fmla="*/ 3760989 h 6858000"/>
              <a:gd name="connsiteX516" fmla="*/ 5413780 w 7467600"/>
              <a:gd name="connsiteY516" fmla="*/ 2966265 h 6858000"/>
              <a:gd name="connsiteX517" fmla="*/ 5425627 w 7467600"/>
              <a:gd name="connsiteY517" fmla="*/ 2954192 h 6858000"/>
              <a:gd name="connsiteX518" fmla="*/ 6604735 w 7467600"/>
              <a:gd name="connsiteY518" fmla="*/ 2041381 h 6858000"/>
              <a:gd name="connsiteX519" fmla="*/ 7204487 w 7467600"/>
              <a:gd name="connsiteY519" fmla="*/ 2742112 h 6858000"/>
              <a:gd name="connsiteX520" fmla="*/ 7131592 w 7467600"/>
              <a:gd name="connsiteY520" fmla="*/ 2672096 h 6858000"/>
              <a:gd name="connsiteX521" fmla="*/ 6996344 w 7467600"/>
              <a:gd name="connsiteY521" fmla="*/ 2518310 h 6858000"/>
              <a:gd name="connsiteX522" fmla="*/ 6735495 w 7467600"/>
              <a:gd name="connsiteY522" fmla="*/ 2196890 h 6858000"/>
              <a:gd name="connsiteX523" fmla="*/ 6721901 w 7467600"/>
              <a:gd name="connsiteY523" fmla="*/ 2179274 h 6858000"/>
              <a:gd name="connsiteX524" fmla="*/ 6604735 w 7467600"/>
              <a:gd name="connsiteY524" fmla="*/ 2041381 h 6858000"/>
              <a:gd name="connsiteX525" fmla="*/ 6591670 w 7467600"/>
              <a:gd name="connsiteY525" fmla="*/ 1988277 h 6858000"/>
              <a:gd name="connsiteX526" fmla="*/ 6747349 w 7467600"/>
              <a:gd name="connsiteY526" fmla="*/ 2160069 h 6858000"/>
              <a:gd name="connsiteX527" fmla="*/ 6760943 w 7467600"/>
              <a:gd name="connsiteY527" fmla="*/ 2177686 h 6858000"/>
              <a:gd name="connsiteX528" fmla="*/ 7021065 w 7467600"/>
              <a:gd name="connsiteY528" fmla="*/ 2498102 h 6858000"/>
              <a:gd name="connsiteX529" fmla="*/ 7155223 w 7467600"/>
              <a:gd name="connsiteY529" fmla="*/ 2650386 h 6858000"/>
              <a:gd name="connsiteX530" fmla="*/ 7203167 w 7467600"/>
              <a:gd name="connsiteY530" fmla="*/ 2697288 h 6858000"/>
              <a:gd name="connsiteX531" fmla="*/ 6937703 w 7467600"/>
              <a:gd name="connsiteY531" fmla="*/ 2321981 h 6858000"/>
              <a:gd name="connsiteX532" fmla="*/ 6591670 w 7467600"/>
              <a:gd name="connsiteY532" fmla="*/ 1988277 h 6858000"/>
              <a:gd name="connsiteX533" fmla="*/ 5798671 w 7467600"/>
              <a:gd name="connsiteY533" fmla="*/ 1981601 h 6858000"/>
              <a:gd name="connsiteX534" fmla="*/ 5754709 w 7467600"/>
              <a:gd name="connsiteY534" fmla="*/ 2071454 h 6858000"/>
              <a:gd name="connsiteX535" fmla="*/ 5763044 w 7467600"/>
              <a:gd name="connsiteY535" fmla="*/ 2842206 h 6858000"/>
              <a:gd name="connsiteX536" fmla="*/ 5764974 w 7467600"/>
              <a:gd name="connsiteY536" fmla="*/ 2799609 h 6858000"/>
              <a:gd name="connsiteX537" fmla="*/ 5767665 w 7467600"/>
              <a:gd name="connsiteY537" fmla="*/ 2666409 h 6858000"/>
              <a:gd name="connsiteX538" fmla="*/ 5763055 w 7467600"/>
              <a:gd name="connsiteY538" fmla="*/ 2579705 h 6858000"/>
              <a:gd name="connsiteX539" fmla="*/ 5758079 w 7467600"/>
              <a:gd name="connsiteY539" fmla="*/ 2492508 h 6858000"/>
              <a:gd name="connsiteX540" fmla="*/ 5779325 w 7467600"/>
              <a:gd name="connsiteY540" fmla="*/ 2197069 h 6858000"/>
              <a:gd name="connsiteX541" fmla="*/ 5798671 w 7467600"/>
              <a:gd name="connsiteY541" fmla="*/ 1981601 h 6858000"/>
              <a:gd name="connsiteX542" fmla="*/ 5829202 w 7467600"/>
              <a:gd name="connsiteY542" fmla="*/ 1971679 h 6858000"/>
              <a:gd name="connsiteX543" fmla="*/ 5809558 w 7467600"/>
              <a:gd name="connsiteY543" fmla="*/ 2198043 h 6858000"/>
              <a:gd name="connsiteX544" fmla="*/ 5788653 w 7467600"/>
              <a:gd name="connsiteY544" fmla="*/ 2489430 h 6858000"/>
              <a:gd name="connsiteX545" fmla="*/ 5793439 w 7467600"/>
              <a:gd name="connsiteY545" fmla="*/ 2575235 h 6858000"/>
              <a:gd name="connsiteX546" fmla="*/ 5796837 w 7467600"/>
              <a:gd name="connsiteY546" fmla="*/ 2637633 h 6858000"/>
              <a:gd name="connsiteX547" fmla="*/ 5818614 w 7467600"/>
              <a:gd name="connsiteY547" fmla="*/ 2473055 h 6858000"/>
              <a:gd name="connsiteX548" fmla="*/ 5829202 w 7467600"/>
              <a:gd name="connsiteY548" fmla="*/ 1971679 h 6858000"/>
              <a:gd name="connsiteX549" fmla="*/ 5911389 w 7467600"/>
              <a:gd name="connsiteY549" fmla="*/ 1898371 h 6858000"/>
              <a:gd name="connsiteX550" fmla="*/ 6237627 w 7467600"/>
              <a:gd name="connsiteY550" fmla="*/ 2231921 h 6858000"/>
              <a:gd name="connsiteX551" fmla="*/ 5911389 w 7467600"/>
              <a:gd name="connsiteY551" fmla="*/ 1898371 h 6858000"/>
              <a:gd name="connsiteX552" fmla="*/ 6944437 w 7467600"/>
              <a:gd name="connsiteY552" fmla="*/ 1575402 h 6858000"/>
              <a:gd name="connsiteX553" fmla="*/ 6304730 w 7467600"/>
              <a:gd name="connsiteY553" fmla="*/ 1766654 h 6858000"/>
              <a:gd name="connsiteX554" fmla="*/ 6944437 w 7467600"/>
              <a:gd name="connsiteY554" fmla="*/ 1575402 h 6858000"/>
              <a:gd name="connsiteX555" fmla="*/ 7019523 w 7467600"/>
              <a:gd name="connsiteY555" fmla="*/ 1519450 h 6858000"/>
              <a:gd name="connsiteX556" fmla="*/ 6298091 w 7467600"/>
              <a:gd name="connsiteY556" fmla="*/ 1737122 h 6858000"/>
              <a:gd name="connsiteX557" fmla="*/ 7019523 w 7467600"/>
              <a:gd name="connsiteY557" fmla="*/ 1519450 h 6858000"/>
              <a:gd name="connsiteX558" fmla="*/ 2399523 w 7467600"/>
              <a:gd name="connsiteY558" fmla="*/ 1428234 h 6858000"/>
              <a:gd name="connsiteX559" fmla="*/ 2224982 w 7467600"/>
              <a:gd name="connsiteY559" fmla="*/ 1826201 h 6858000"/>
              <a:gd name="connsiteX560" fmla="*/ 2096099 w 7467600"/>
              <a:gd name="connsiteY560" fmla="*/ 2345900 h 6858000"/>
              <a:gd name="connsiteX561" fmla="*/ 2283317 w 7467600"/>
              <a:gd name="connsiteY561" fmla="*/ 1796925 h 6858000"/>
              <a:gd name="connsiteX562" fmla="*/ 2399523 w 7467600"/>
              <a:gd name="connsiteY562" fmla="*/ 1428234 h 6858000"/>
              <a:gd name="connsiteX563" fmla="*/ 2448558 w 7467600"/>
              <a:gd name="connsiteY563" fmla="*/ 1373435 h 6858000"/>
              <a:gd name="connsiteX564" fmla="*/ 2312521 w 7467600"/>
              <a:gd name="connsiteY564" fmla="*/ 1806140 h 6858000"/>
              <a:gd name="connsiteX565" fmla="*/ 2127533 w 7467600"/>
              <a:gd name="connsiteY565" fmla="*/ 2348380 h 6858000"/>
              <a:gd name="connsiteX566" fmla="*/ 2358080 w 7467600"/>
              <a:gd name="connsiteY566" fmla="*/ 1866134 h 6858000"/>
              <a:gd name="connsiteX567" fmla="*/ 2407436 w 7467600"/>
              <a:gd name="connsiteY567" fmla="*/ 1651070 h 6858000"/>
              <a:gd name="connsiteX568" fmla="*/ 2448558 w 7467600"/>
              <a:gd name="connsiteY568" fmla="*/ 1373435 h 6858000"/>
              <a:gd name="connsiteX569" fmla="*/ 278707 w 7467600"/>
              <a:gd name="connsiteY569" fmla="*/ 1352270 h 6858000"/>
              <a:gd name="connsiteX570" fmla="*/ 321570 w 7467600"/>
              <a:gd name="connsiteY570" fmla="*/ 1861610 h 6858000"/>
              <a:gd name="connsiteX571" fmla="*/ 294281 w 7467600"/>
              <a:gd name="connsiteY571" fmla="*/ 1440658 h 6858000"/>
              <a:gd name="connsiteX572" fmla="*/ 278707 w 7467600"/>
              <a:gd name="connsiteY572" fmla="*/ 1352270 h 6858000"/>
              <a:gd name="connsiteX573" fmla="*/ 1423821 w 7467600"/>
              <a:gd name="connsiteY573" fmla="*/ 1351958 h 6858000"/>
              <a:gd name="connsiteX574" fmla="*/ 1638521 w 7467600"/>
              <a:gd name="connsiteY574" fmla="*/ 1908470 h 6858000"/>
              <a:gd name="connsiteX575" fmla="*/ 1754199 w 7467600"/>
              <a:gd name="connsiteY575" fmla="*/ 2149284 h 6858000"/>
              <a:gd name="connsiteX576" fmla="*/ 1908359 w 7467600"/>
              <a:gd name="connsiteY576" fmla="*/ 2364988 h 6858000"/>
              <a:gd name="connsiteX577" fmla="*/ 1647661 w 7467600"/>
              <a:gd name="connsiteY577" fmla="*/ 1825945 h 6858000"/>
              <a:gd name="connsiteX578" fmla="*/ 1423821 w 7467600"/>
              <a:gd name="connsiteY578" fmla="*/ 1351958 h 6858000"/>
              <a:gd name="connsiteX579" fmla="*/ 1431890 w 7467600"/>
              <a:gd name="connsiteY579" fmla="*/ 1306475 h 6858000"/>
              <a:gd name="connsiteX580" fmla="*/ 1507597 w 7467600"/>
              <a:gd name="connsiteY580" fmla="*/ 1446132 h 6858000"/>
              <a:gd name="connsiteX581" fmla="*/ 1674586 w 7467600"/>
              <a:gd name="connsiteY581" fmla="*/ 1813832 h 6858000"/>
              <a:gd name="connsiteX582" fmla="*/ 1815950 w 7467600"/>
              <a:gd name="connsiteY582" fmla="*/ 2128564 h 6858000"/>
              <a:gd name="connsiteX583" fmla="*/ 1984242 w 7467600"/>
              <a:gd name="connsiteY583" fmla="*/ 2430829 h 6858000"/>
              <a:gd name="connsiteX584" fmla="*/ 2014023 w 7467600"/>
              <a:gd name="connsiteY584" fmla="*/ 2450995 h 6858000"/>
              <a:gd name="connsiteX585" fmla="*/ 1747337 w 7467600"/>
              <a:gd name="connsiteY585" fmla="*/ 1855264 h 6858000"/>
              <a:gd name="connsiteX586" fmla="*/ 1533749 w 7467600"/>
              <a:gd name="connsiteY586" fmla="*/ 1478656 h 6858000"/>
              <a:gd name="connsiteX587" fmla="*/ 1431890 w 7467600"/>
              <a:gd name="connsiteY587" fmla="*/ 1306475 h 6858000"/>
              <a:gd name="connsiteX588" fmla="*/ 5052692 w 7467600"/>
              <a:gd name="connsiteY588" fmla="*/ 1292994 h 6858000"/>
              <a:gd name="connsiteX589" fmla="*/ 5200661 w 7467600"/>
              <a:gd name="connsiteY589" fmla="*/ 1635186 h 6858000"/>
              <a:gd name="connsiteX590" fmla="*/ 5297138 w 7467600"/>
              <a:gd name="connsiteY590" fmla="*/ 1906351 h 6858000"/>
              <a:gd name="connsiteX591" fmla="*/ 5052692 w 7467600"/>
              <a:gd name="connsiteY591" fmla="*/ 1292994 h 6858000"/>
              <a:gd name="connsiteX592" fmla="*/ 5009948 w 7467600"/>
              <a:gd name="connsiteY592" fmla="*/ 1273619 h 6858000"/>
              <a:gd name="connsiteX593" fmla="*/ 5121777 w 7467600"/>
              <a:gd name="connsiteY593" fmla="*/ 1654213 h 6858000"/>
              <a:gd name="connsiteX594" fmla="*/ 5293545 w 7467600"/>
              <a:gd name="connsiteY594" fmla="*/ 2072247 h 6858000"/>
              <a:gd name="connsiteX595" fmla="*/ 5294042 w 7467600"/>
              <a:gd name="connsiteY595" fmla="*/ 2065019 h 6858000"/>
              <a:gd name="connsiteX596" fmla="*/ 5171936 w 7467600"/>
              <a:gd name="connsiteY596" fmla="*/ 1647613 h 6858000"/>
              <a:gd name="connsiteX597" fmla="*/ 5009948 w 7467600"/>
              <a:gd name="connsiteY597" fmla="*/ 1273619 h 6858000"/>
              <a:gd name="connsiteX598" fmla="*/ 655236 w 7467600"/>
              <a:gd name="connsiteY598" fmla="*/ 1268632 h 6858000"/>
              <a:gd name="connsiteX599" fmla="*/ 839521 w 7467600"/>
              <a:gd name="connsiteY599" fmla="*/ 1685315 h 6858000"/>
              <a:gd name="connsiteX600" fmla="*/ 1109416 w 7467600"/>
              <a:gd name="connsiteY600" fmla="*/ 2061663 h 6858000"/>
              <a:gd name="connsiteX601" fmla="*/ 1298300 w 7467600"/>
              <a:gd name="connsiteY601" fmla="*/ 2247742 h 6858000"/>
              <a:gd name="connsiteX602" fmla="*/ 1125871 w 7467600"/>
              <a:gd name="connsiteY602" fmla="*/ 1989513 h 6858000"/>
              <a:gd name="connsiteX603" fmla="*/ 981574 w 7467600"/>
              <a:gd name="connsiteY603" fmla="*/ 1783157 h 6858000"/>
              <a:gd name="connsiteX604" fmla="*/ 922198 w 7467600"/>
              <a:gd name="connsiteY604" fmla="*/ 1677437 h 6858000"/>
              <a:gd name="connsiteX605" fmla="*/ 869293 w 7467600"/>
              <a:gd name="connsiteY605" fmla="*/ 1583214 h 6858000"/>
              <a:gd name="connsiteX606" fmla="*/ 751431 w 7467600"/>
              <a:gd name="connsiteY606" fmla="*/ 1405731 h 6858000"/>
              <a:gd name="connsiteX607" fmla="*/ 655236 w 7467600"/>
              <a:gd name="connsiteY607" fmla="*/ 1268632 h 6858000"/>
              <a:gd name="connsiteX608" fmla="*/ 6516292 w 7467600"/>
              <a:gd name="connsiteY608" fmla="*/ 1263064 h 6858000"/>
              <a:gd name="connsiteX609" fmla="*/ 5736320 w 7467600"/>
              <a:gd name="connsiteY609" fmla="*/ 1501803 h 6858000"/>
              <a:gd name="connsiteX610" fmla="*/ 6516292 w 7467600"/>
              <a:gd name="connsiteY610" fmla="*/ 1263064 h 6858000"/>
              <a:gd name="connsiteX611" fmla="*/ 291466 w 7467600"/>
              <a:gd name="connsiteY611" fmla="*/ 1250369 h 6858000"/>
              <a:gd name="connsiteX612" fmla="*/ 323180 w 7467600"/>
              <a:gd name="connsiteY612" fmla="*/ 1435283 h 6858000"/>
              <a:gd name="connsiteX613" fmla="*/ 349381 w 7467600"/>
              <a:gd name="connsiteY613" fmla="*/ 1875041 h 6858000"/>
              <a:gd name="connsiteX614" fmla="*/ 374363 w 7467600"/>
              <a:gd name="connsiteY614" fmla="*/ 1506494 h 6858000"/>
              <a:gd name="connsiteX615" fmla="*/ 302168 w 7467600"/>
              <a:gd name="connsiteY615" fmla="*/ 1274495 h 6858000"/>
              <a:gd name="connsiteX616" fmla="*/ 291466 w 7467600"/>
              <a:gd name="connsiteY616" fmla="*/ 1250369 h 6858000"/>
              <a:gd name="connsiteX617" fmla="*/ 678222 w 7467600"/>
              <a:gd name="connsiteY617" fmla="*/ 1248670 h 6858000"/>
              <a:gd name="connsiteX618" fmla="*/ 775536 w 7467600"/>
              <a:gd name="connsiteY618" fmla="*/ 1388015 h 6858000"/>
              <a:gd name="connsiteX619" fmla="*/ 894529 w 7467600"/>
              <a:gd name="connsiteY619" fmla="*/ 1567739 h 6858000"/>
              <a:gd name="connsiteX620" fmla="*/ 948000 w 7467600"/>
              <a:gd name="connsiteY620" fmla="*/ 1663088 h 6858000"/>
              <a:gd name="connsiteX621" fmla="*/ 1006812 w 7467600"/>
              <a:gd name="connsiteY621" fmla="*/ 1767683 h 6858000"/>
              <a:gd name="connsiteX622" fmla="*/ 1149133 w 7467600"/>
              <a:gd name="connsiteY622" fmla="*/ 1971513 h 6858000"/>
              <a:gd name="connsiteX623" fmla="*/ 1333952 w 7467600"/>
              <a:gd name="connsiteY623" fmla="*/ 2251620 h 6858000"/>
              <a:gd name="connsiteX624" fmla="*/ 1337329 w 7467600"/>
              <a:gd name="connsiteY624" fmla="*/ 2258350 h 6858000"/>
              <a:gd name="connsiteX625" fmla="*/ 1014726 w 7467600"/>
              <a:gd name="connsiteY625" fmla="*/ 1615556 h 6858000"/>
              <a:gd name="connsiteX626" fmla="*/ 678222 w 7467600"/>
              <a:gd name="connsiteY626" fmla="*/ 1248670 h 6858000"/>
              <a:gd name="connsiteX627" fmla="*/ 6691602 w 7467600"/>
              <a:gd name="connsiteY627" fmla="*/ 1140573 h 6858000"/>
              <a:gd name="connsiteX628" fmla="*/ 6571100 w 7467600"/>
              <a:gd name="connsiteY628" fmla="*/ 1183662 h 6858000"/>
              <a:gd name="connsiteX629" fmla="*/ 6241687 w 7467600"/>
              <a:gd name="connsiteY629" fmla="*/ 1257600 h 6858000"/>
              <a:gd name="connsiteX630" fmla="*/ 5693009 w 7467600"/>
              <a:gd name="connsiteY630" fmla="*/ 1478256 h 6858000"/>
              <a:gd name="connsiteX631" fmla="*/ 6548420 w 7467600"/>
              <a:gd name="connsiteY631" fmla="*/ 1214599 h 6858000"/>
              <a:gd name="connsiteX632" fmla="*/ 6605473 w 7467600"/>
              <a:gd name="connsiteY632" fmla="*/ 1184686 h 6858000"/>
              <a:gd name="connsiteX633" fmla="*/ 6691602 w 7467600"/>
              <a:gd name="connsiteY633" fmla="*/ 1140573 h 6858000"/>
              <a:gd name="connsiteX634" fmla="*/ 4002475 w 7467600"/>
              <a:gd name="connsiteY634" fmla="*/ 1037802 h 6858000"/>
              <a:gd name="connsiteX635" fmla="*/ 4000324 w 7467600"/>
              <a:gd name="connsiteY635" fmla="*/ 1039362 h 6858000"/>
              <a:gd name="connsiteX636" fmla="*/ 4002862 w 7467600"/>
              <a:gd name="connsiteY636" fmla="*/ 1042866 h 6858000"/>
              <a:gd name="connsiteX637" fmla="*/ 4002475 w 7467600"/>
              <a:gd name="connsiteY637" fmla="*/ 1037802 h 6858000"/>
              <a:gd name="connsiteX638" fmla="*/ 506322 w 7467600"/>
              <a:gd name="connsiteY638" fmla="*/ 1020997 h 6858000"/>
              <a:gd name="connsiteX639" fmla="*/ 533068 w 7467600"/>
              <a:gd name="connsiteY639" fmla="*/ 1029409 h 6858000"/>
              <a:gd name="connsiteX640" fmla="*/ 1232525 w 7467600"/>
              <a:gd name="connsiteY640" fmla="*/ 1804675 h 6858000"/>
              <a:gd name="connsiteX641" fmla="*/ 1388858 w 7467600"/>
              <a:gd name="connsiteY641" fmla="*/ 2368011 h 6858000"/>
              <a:gd name="connsiteX642" fmla="*/ 1384098 w 7467600"/>
              <a:gd name="connsiteY642" fmla="*/ 2378125 h 6858000"/>
              <a:gd name="connsiteX643" fmla="*/ 1425393 w 7467600"/>
              <a:gd name="connsiteY643" fmla="*/ 2589124 h 6858000"/>
              <a:gd name="connsiteX644" fmla="*/ 1424001 w 7467600"/>
              <a:gd name="connsiteY644" fmla="*/ 2597541 h 6858000"/>
              <a:gd name="connsiteX645" fmla="*/ 2152729 w 7467600"/>
              <a:gd name="connsiteY645" fmla="*/ 2864487 h 6858000"/>
              <a:gd name="connsiteX646" fmla="*/ 2020609 w 7467600"/>
              <a:gd name="connsiteY646" fmla="*/ 2539671 h 6858000"/>
              <a:gd name="connsiteX647" fmla="*/ 2018920 w 7467600"/>
              <a:gd name="connsiteY647" fmla="*/ 2536309 h 6858000"/>
              <a:gd name="connsiteX648" fmla="*/ 1342441 w 7467600"/>
              <a:gd name="connsiteY648" fmla="*/ 1173017 h 6858000"/>
              <a:gd name="connsiteX649" fmla="*/ 1367925 w 7467600"/>
              <a:gd name="connsiteY649" fmla="*/ 1135648 h 6858000"/>
              <a:gd name="connsiteX650" fmla="*/ 1771401 w 7467600"/>
              <a:gd name="connsiteY650" fmla="*/ 1806673 h 6858000"/>
              <a:gd name="connsiteX651" fmla="*/ 1972385 w 7467600"/>
              <a:gd name="connsiteY651" fmla="*/ 2198735 h 6858000"/>
              <a:gd name="connsiteX652" fmla="*/ 2040892 w 7467600"/>
              <a:gd name="connsiteY652" fmla="*/ 2405205 h 6858000"/>
              <a:gd name="connsiteX653" fmla="*/ 2131689 w 7467600"/>
              <a:gd name="connsiteY653" fmla="*/ 1936926 h 6858000"/>
              <a:gd name="connsiteX654" fmla="*/ 2454820 w 7467600"/>
              <a:gd name="connsiteY654" fmla="*/ 1248808 h 6858000"/>
              <a:gd name="connsiteX655" fmla="*/ 2492512 w 7467600"/>
              <a:gd name="connsiteY655" fmla="*/ 1302920 h 6858000"/>
              <a:gd name="connsiteX656" fmla="*/ 2081216 w 7467600"/>
              <a:gd name="connsiteY656" fmla="*/ 2527513 h 6858000"/>
              <a:gd name="connsiteX657" fmla="*/ 2081211 w 7467600"/>
              <a:gd name="connsiteY657" fmla="*/ 2528916 h 6858000"/>
              <a:gd name="connsiteX658" fmla="*/ 2199067 w 7467600"/>
              <a:gd name="connsiteY658" fmla="*/ 2884061 h 6858000"/>
              <a:gd name="connsiteX659" fmla="*/ 3192586 w 7467600"/>
              <a:gd name="connsiteY659" fmla="*/ 3411496 h 6858000"/>
              <a:gd name="connsiteX660" fmla="*/ 3182620 w 7467600"/>
              <a:gd name="connsiteY660" fmla="*/ 3483279 h 6858000"/>
              <a:gd name="connsiteX661" fmla="*/ 2435119 w 7467600"/>
              <a:gd name="connsiteY661" fmla="*/ 3080173 h 6858000"/>
              <a:gd name="connsiteX662" fmla="*/ 2410152 w 7467600"/>
              <a:gd name="connsiteY662" fmla="*/ 3063751 h 6858000"/>
              <a:gd name="connsiteX663" fmla="*/ 2408099 w 7467600"/>
              <a:gd name="connsiteY663" fmla="*/ 3064403 h 6858000"/>
              <a:gd name="connsiteX664" fmla="*/ 2407218 w 7467600"/>
              <a:gd name="connsiteY664" fmla="*/ 3070324 h 6858000"/>
              <a:gd name="connsiteX665" fmla="*/ 2380138 w 7467600"/>
              <a:gd name="connsiteY665" fmla="*/ 3099341 h 6858000"/>
              <a:gd name="connsiteX666" fmla="*/ 1765923 w 7467600"/>
              <a:gd name="connsiteY666" fmla="*/ 3581043 h 6858000"/>
              <a:gd name="connsiteX667" fmla="*/ 1702258 w 7467600"/>
              <a:gd name="connsiteY667" fmla="*/ 3612286 h 6858000"/>
              <a:gd name="connsiteX668" fmla="*/ 1538370 w 7467600"/>
              <a:gd name="connsiteY668" fmla="*/ 3811804 h 6858000"/>
              <a:gd name="connsiteX669" fmla="*/ 542867 w 7467600"/>
              <a:gd name="connsiteY669" fmla="*/ 4944092 h 6858000"/>
              <a:gd name="connsiteX670" fmla="*/ 515800 w 7467600"/>
              <a:gd name="connsiteY670" fmla="*/ 4862180 h 6858000"/>
              <a:gd name="connsiteX671" fmla="*/ 909145 w 7467600"/>
              <a:gd name="connsiteY671" fmla="*/ 4199225 h 6858000"/>
              <a:gd name="connsiteX672" fmla="*/ 1214067 w 7467600"/>
              <a:gd name="connsiteY672" fmla="*/ 3908561 h 6858000"/>
              <a:gd name="connsiteX673" fmla="*/ 640967 w 7467600"/>
              <a:gd name="connsiteY673" fmla="*/ 4105601 h 6858000"/>
              <a:gd name="connsiteX674" fmla="*/ 112563 w 7467600"/>
              <a:gd name="connsiteY674" fmla="*/ 4396952 h 6858000"/>
              <a:gd name="connsiteX675" fmla="*/ 0 w 7467600"/>
              <a:gd name="connsiteY675" fmla="*/ 4466006 h 6858000"/>
              <a:gd name="connsiteX676" fmla="*/ 0 w 7467600"/>
              <a:gd name="connsiteY676" fmla="*/ 4233763 h 6858000"/>
              <a:gd name="connsiteX677" fmla="*/ 36881 w 7467600"/>
              <a:gd name="connsiteY677" fmla="*/ 4200118 h 6858000"/>
              <a:gd name="connsiteX678" fmla="*/ 910534 w 7467600"/>
              <a:gd name="connsiteY678" fmla="*/ 3629753 h 6858000"/>
              <a:gd name="connsiteX679" fmla="*/ 1578717 w 7467600"/>
              <a:gd name="connsiteY679" fmla="*/ 3575982 h 6858000"/>
              <a:gd name="connsiteX680" fmla="*/ 2338780 w 7467600"/>
              <a:gd name="connsiteY680" fmla="*/ 3033725 h 6858000"/>
              <a:gd name="connsiteX681" fmla="*/ 1807991 w 7467600"/>
              <a:gd name="connsiteY681" fmla="*/ 2807184 h 6858000"/>
              <a:gd name="connsiteX682" fmla="*/ 1416358 w 7467600"/>
              <a:gd name="connsiteY682" fmla="*/ 3112571 h 6858000"/>
              <a:gd name="connsiteX683" fmla="*/ 939066 w 7467600"/>
              <a:gd name="connsiteY683" fmla="*/ 3378798 h 6858000"/>
              <a:gd name="connsiteX684" fmla="*/ 115099 w 7467600"/>
              <a:gd name="connsiteY684" fmla="*/ 3607650 h 6858000"/>
              <a:gd name="connsiteX685" fmla="*/ 97284 w 7467600"/>
              <a:gd name="connsiteY685" fmla="*/ 3520393 h 6858000"/>
              <a:gd name="connsiteX686" fmla="*/ 922050 w 7467600"/>
              <a:gd name="connsiteY686" fmla="*/ 3074867 h 6858000"/>
              <a:gd name="connsiteX687" fmla="*/ 1405265 w 7467600"/>
              <a:gd name="connsiteY687" fmla="*/ 3016319 h 6858000"/>
              <a:gd name="connsiteX688" fmla="*/ 1407512 w 7467600"/>
              <a:gd name="connsiteY688" fmla="*/ 3018001 h 6858000"/>
              <a:gd name="connsiteX689" fmla="*/ 1726266 w 7467600"/>
              <a:gd name="connsiteY689" fmla="*/ 2777274 h 6858000"/>
              <a:gd name="connsiteX690" fmla="*/ 625390 w 7467600"/>
              <a:gd name="connsiteY690" fmla="*/ 2514541 h 6858000"/>
              <a:gd name="connsiteX691" fmla="*/ 619799 w 7467600"/>
              <a:gd name="connsiteY691" fmla="*/ 2527180 h 6858000"/>
              <a:gd name="connsiteX692" fmla="*/ 310030 w 7467600"/>
              <a:gd name="connsiteY692" fmla="*/ 2771818 h 6858000"/>
              <a:gd name="connsiteX693" fmla="*/ 173877 w 7467600"/>
              <a:gd name="connsiteY693" fmla="*/ 2937056 h 6858000"/>
              <a:gd name="connsiteX694" fmla="*/ 77889 w 7467600"/>
              <a:gd name="connsiteY694" fmla="*/ 3138440 h 6858000"/>
              <a:gd name="connsiteX695" fmla="*/ 0 w 7467600"/>
              <a:gd name="connsiteY695" fmla="*/ 3271395 h 6858000"/>
              <a:gd name="connsiteX696" fmla="*/ 0 w 7467600"/>
              <a:gd name="connsiteY696" fmla="*/ 3153002 h 6858000"/>
              <a:gd name="connsiteX697" fmla="*/ 2386 w 7467600"/>
              <a:gd name="connsiteY697" fmla="*/ 3149203 h 6858000"/>
              <a:gd name="connsiteX698" fmla="*/ 89753 w 7467600"/>
              <a:gd name="connsiteY698" fmla="*/ 2987702 h 6858000"/>
              <a:gd name="connsiteX699" fmla="*/ 76869 w 7467600"/>
              <a:gd name="connsiteY699" fmla="*/ 3005404 h 6858000"/>
              <a:gd name="connsiteX700" fmla="*/ 32049 w 7467600"/>
              <a:gd name="connsiteY700" fmla="*/ 3065814 h 6858000"/>
              <a:gd name="connsiteX701" fmla="*/ 0 w 7467600"/>
              <a:gd name="connsiteY701" fmla="*/ 3108744 h 6858000"/>
              <a:gd name="connsiteX702" fmla="*/ 0 w 7467600"/>
              <a:gd name="connsiteY702" fmla="*/ 3058059 h 6858000"/>
              <a:gd name="connsiteX703" fmla="*/ 7610 w 7467600"/>
              <a:gd name="connsiteY703" fmla="*/ 3047889 h 6858000"/>
              <a:gd name="connsiteX704" fmla="*/ 52419 w 7467600"/>
              <a:gd name="connsiteY704" fmla="*/ 2987479 h 6858000"/>
              <a:gd name="connsiteX705" fmla="*/ 59142 w 7467600"/>
              <a:gd name="connsiteY705" fmla="*/ 2978488 h 6858000"/>
              <a:gd name="connsiteX706" fmla="*/ 0 w 7467600"/>
              <a:gd name="connsiteY706" fmla="*/ 3015334 h 6858000"/>
              <a:gd name="connsiteX707" fmla="*/ 0 w 7467600"/>
              <a:gd name="connsiteY707" fmla="*/ 2914286 h 6858000"/>
              <a:gd name="connsiteX708" fmla="*/ 36383 w 7467600"/>
              <a:gd name="connsiteY708" fmla="*/ 2901128 h 6858000"/>
              <a:gd name="connsiteX709" fmla="*/ 156329 w 7467600"/>
              <a:gd name="connsiteY709" fmla="*/ 2840533 h 6858000"/>
              <a:gd name="connsiteX710" fmla="*/ 358355 w 7467600"/>
              <a:gd name="connsiteY710" fmla="*/ 2620471 h 6858000"/>
              <a:gd name="connsiteX711" fmla="*/ 510577 w 7467600"/>
              <a:gd name="connsiteY711" fmla="*/ 2501244 h 6858000"/>
              <a:gd name="connsiteX712" fmla="*/ 211967 w 7467600"/>
              <a:gd name="connsiteY712" fmla="*/ 2479171 h 6858000"/>
              <a:gd name="connsiteX713" fmla="*/ 0 w 7467600"/>
              <a:gd name="connsiteY713" fmla="*/ 2476398 h 6858000"/>
              <a:gd name="connsiteX714" fmla="*/ 0 w 7467600"/>
              <a:gd name="connsiteY714" fmla="*/ 2389189 h 6858000"/>
              <a:gd name="connsiteX715" fmla="*/ 103062 w 7467600"/>
              <a:gd name="connsiteY715" fmla="*/ 2389518 h 6858000"/>
              <a:gd name="connsiteX716" fmla="*/ 510734 w 7467600"/>
              <a:gd name="connsiteY716" fmla="*/ 2416201 h 6858000"/>
              <a:gd name="connsiteX717" fmla="*/ 279257 w 7467600"/>
              <a:gd name="connsiteY717" fmla="*/ 2092102 h 6858000"/>
              <a:gd name="connsiteX718" fmla="*/ 65265 w 7467600"/>
              <a:gd name="connsiteY718" fmla="*/ 2006049 h 6858000"/>
              <a:gd name="connsiteX719" fmla="*/ 0 w 7467600"/>
              <a:gd name="connsiteY719" fmla="*/ 1982532 h 6858000"/>
              <a:gd name="connsiteX720" fmla="*/ 0 w 7467600"/>
              <a:gd name="connsiteY720" fmla="*/ 1912789 h 6858000"/>
              <a:gd name="connsiteX721" fmla="*/ 97460 w 7467600"/>
              <a:gd name="connsiteY721" fmla="*/ 1953725 h 6858000"/>
              <a:gd name="connsiteX722" fmla="*/ 221272 w 7467600"/>
              <a:gd name="connsiteY722" fmla="*/ 1980766 h 6858000"/>
              <a:gd name="connsiteX723" fmla="*/ 116765 w 7467600"/>
              <a:gd name="connsiteY723" fmla="*/ 1911033 h 6858000"/>
              <a:gd name="connsiteX724" fmla="*/ 16405 w 7467600"/>
              <a:gd name="connsiteY724" fmla="*/ 1803412 h 6858000"/>
              <a:gd name="connsiteX725" fmla="*/ 0 w 7467600"/>
              <a:gd name="connsiteY725" fmla="*/ 1784777 h 6858000"/>
              <a:gd name="connsiteX726" fmla="*/ 0 w 7467600"/>
              <a:gd name="connsiteY726" fmla="*/ 1740082 h 6858000"/>
              <a:gd name="connsiteX727" fmla="*/ 39394 w 7467600"/>
              <a:gd name="connsiteY727" fmla="*/ 1784856 h 6858000"/>
              <a:gd name="connsiteX728" fmla="*/ 135813 w 7467600"/>
              <a:gd name="connsiteY728" fmla="*/ 1888838 h 6858000"/>
              <a:gd name="connsiteX729" fmla="*/ 242575 w 7467600"/>
              <a:gd name="connsiteY729" fmla="*/ 1958841 h 6858000"/>
              <a:gd name="connsiteX730" fmla="*/ 82197 w 7467600"/>
              <a:gd name="connsiteY730" fmla="*/ 1754826 h 6858000"/>
              <a:gd name="connsiteX731" fmla="*/ 0 w 7467600"/>
              <a:gd name="connsiteY731" fmla="*/ 1679650 h 6858000"/>
              <a:gd name="connsiteX732" fmla="*/ 0 w 7467600"/>
              <a:gd name="connsiteY732" fmla="*/ 1602463 h 6858000"/>
              <a:gd name="connsiteX733" fmla="*/ 84689 w 7467600"/>
              <a:gd name="connsiteY733" fmla="*/ 1677442 h 6858000"/>
              <a:gd name="connsiteX734" fmla="*/ 298437 w 7467600"/>
              <a:gd name="connsiteY734" fmla="*/ 1968019 h 6858000"/>
              <a:gd name="connsiteX735" fmla="*/ 227269 w 7467600"/>
              <a:gd name="connsiteY735" fmla="*/ 1114064 h 6858000"/>
              <a:gd name="connsiteX736" fmla="*/ 248003 w 7467600"/>
              <a:gd name="connsiteY736" fmla="*/ 1089613 h 6858000"/>
              <a:gd name="connsiteX737" fmla="*/ 427020 w 7467600"/>
              <a:gd name="connsiteY737" fmla="*/ 1619803 h 6858000"/>
              <a:gd name="connsiteX738" fmla="*/ 340345 w 7467600"/>
              <a:gd name="connsiteY738" fmla="*/ 2027739 h 6858000"/>
              <a:gd name="connsiteX739" fmla="*/ 360865 w 7467600"/>
              <a:gd name="connsiteY739" fmla="*/ 2044827 h 6858000"/>
              <a:gd name="connsiteX740" fmla="*/ 560414 w 7467600"/>
              <a:gd name="connsiteY740" fmla="*/ 2421457 h 6858000"/>
              <a:gd name="connsiteX741" fmla="*/ 1359703 w 7467600"/>
              <a:gd name="connsiteY741" fmla="*/ 2578554 h 6858000"/>
              <a:gd name="connsiteX742" fmla="*/ 1359422 w 7467600"/>
              <a:gd name="connsiteY742" fmla="*/ 2577994 h 6858000"/>
              <a:gd name="connsiteX743" fmla="*/ 828701 w 7467600"/>
              <a:gd name="connsiteY743" fmla="*/ 1839520 h 6858000"/>
              <a:gd name="connsiteX744" fmla="*/ 494427 w 7467600"/>
              <a:gd name="connsiteY744" fmla="*/ 1092333 h 6858000"/>
              <a:gd name="connsiteX745" fmla="*/ 506322 w 7467600"/>
              <a:gd name="connsiteY745" fmla="*/ 1020997 h 6858000"/>
              <a:gd name="connsiteX746" fmla="*/ 4570198 w 7467600"/>
              <a:gd name="connsiteY746" fmla="*/ 978081 h 6858000"/>
              <a:gd name="connsiteX747" fmla="*/ 4523691 w 7467600"/>
              <a:gd name="connsiteY747" fmla="*/ 1127776 h 6858000"/>
              <a:gd name="connsiteX748" fmla="*/ 4509875 w 7467600"/>
              <a:gd name="connsiteY748" fmla="*/ 1167552 h 6858000"/>
              <a:gd name="connsiteX749" fmla="*/ 4478168 w 7467600"/>
              <a:gd name="connsiteY749" fmla="*/ 1260735 h 6858000"/>
              <a:gd name="connsiteX750" fmla="*/ 4409309 w 7467600"/>
              <a:gd name="connsiteY750" fmla="*/ 1666996 h 6858000"/>
              <a:gd name="connsiteX751" fmla="*/ 4370031 w 7467600"/>
              <a:gd name="connsiteY751" fmla="*/ 1955666 h 6858000"/>
              <a:gd name="connsiteX752" fmla="*/ 4570198 w 7467600"/>
              <a:gd name="connsiteY752" fmla="*/ 978081 h 6858000"/>
              <a:gd name="connsiteX753" fmla="*/ 4557898 w 7467600"/>
              <a:gd name="connsiteY753" fmla="*/ 900011 h 6858000"/>
              <a:gd name="connsiteX754" fmla="*/ 4344840 w 7467600"/>
              <a:gd name="connsiteY754" fmla="*/ 1922038 h 6858000"/>
              <a:gd name="connsiteX755" fmla="*/ 4378710 w 7467600"/>
              <a:gd name="connsiteY755" fmla="*/ 1665516 h 6858000"/>
              <a:gd name="connsiteX756" fmla="*/ 4448798 w 7467600"/>
              <a:gd name="connsiteY756" fmla="*/ 1253024 h 6858000"/>
              <a:gd name="connsiteX757" fmla="*/ 4480315 w 7467600"/>
              <a:gd name="connsiteY757" fmla="*/ 1158454 h 6858000"/>
              <a:gd name="connsiteX758" fmla="*/ 4494133 w 7467600"/>
              <a:gd name="connsiteY758" fmla="*/ 1118676 h 6858000"/>
              <a:gd name="connsiteX759" fmla="*/ 4557898 w 7467600"/>
              <a:gd name="connsiteY759" fmla="*/ 900011 h 6858000"/>
              <a:gd name="connsiteX760" fmla="*/ 5870151 w 7467600"/>
              <a:gd name="connsiteY760" fmla="*/ 898890 h 6858000"/>
              <a:gd name="connsiteX761" fmla="*/ 5861335 w 7467600"/>
              <a:gd name="connsiteY761" fmla="*/ 899177 h 6858000"/>
              <a:gd name="connsiteX762" fmla="*/ 5843702 w 7467600"/>
              <a:gd name="connsiteY762" fmla="*/ 899748 h 6858000"/>
              <a:gd name="connsiteX763" fmla="*/ 5651107 w 7467600"/>
              <a:gd name="connsiteY763" fmla="*/ 920306 h 6858000"/>
              <a:gd name="connsiteX764" fmla="*/ 5459407 w 7467600"/>
              <a:gd name="connsiteY764" fmla="*/ 940975 h 6858000"/>
              <a:gd name="connsiteX765" fmla="*/ 5374846 w 7467600"/>
              <a:gd name="connsiteY765" fmla="*/ 941988 h 6858000"/>
              <a:gd name="connsiteX766" fmla="*/ 5256105 w 7467600"/>
              <a:gd name="connsiteY766" fmla="*/ 945632 h 6858000"/>
              <a:gd name="connsiteX767" fmla="*/ 5107071 w 7467600"/>
              <a:gd name="connsiteY767" fmla="*/ 969720 h 6858000"/>
              <a:gd name="connsiteX768" fmla="*/ 4998681 w 7467600"/>
              <a:gd name="connsiteY768" fmla="*/ 988771 h 6858000"/>
              <a:gd name="connsiteX769" fmla="*/ 5870151 w 7467600"/>
              <a:gd name="connsiteY769" fmla="*/ 898890 h 6858000"/>
              <a:gd name="connsiteX770" fmla="*/ 5504425 w 7467600"/>
              <a:gd name="connsiteY770" fmla="*/ 848067 h 6858000"/>
              <a:gd name="connsiteX771" fmla="*/ 4968849 w 7467600"/>
              <a:gd name="connsiteY771" fmla="*/ 962318 h 6858000"/>
              <a:gd name="connsiteX772" fmla="*/ 5104039 w 7467600"/>
              <a:gd name="connsiteY772" fmla="*/ 940634 h 6858000"/>
              <a:gd name="connsiteX773" fmla="*/ 5256311 w 7467600"/>
              <a:gd name="connsiteY773" fmla="*/ 916490 h 6858000"/>
              <a:gd name="connsiteX774" fmla="*/ 5377381 w 7467600"/>
              <a:gd name="connsiteY774" fmla="*/ 912671 h 6858000"/>
              <a:gd name="connsiteX775" fmla="*/ 5460148 w 7467600"/>
              <a:gd name="connsiteY775" fmla="*/ 911442 h 6858000"/>
              <a:gd name="connsiteX776" fmla="*/ 5648971 w 7467600"/>
              <a:gd name="connsiteY776" fmla="*/ 891331 h 6858000"/>
              <a:gd name="connsiteX777" fmla="*/ 5844807 w 7467600"/>
              <a:gd name="connsiteY777" fmla="*/ 870718 h 6858000"/>
              <a:gd name="connsiteX778" fmla="*/ 5862975 w 7467600"/>
              <a:gd name="connsiteY778" fmla="*/ 869756 h 6858000"/>
              <a:gd name="connsiteX779" fmla="*/ 5920887 w 7467600"/>
              <a:gd name="connsiteY779" fmla="*/ 865929 h 6858000"/>
              <a:gd name="connsiteX780" fmla="*/ 5504425 w 7467600"/>
              <a:gd name="connsiteY780" fmla="*/ 848067 h 6858000"/>
              <a:gd name="connsiteX781" fmla="*/ 3607114 w 7467600"/>
              <a:gd name="connsiteY781" fmla="*/ 467441 h 6858000"/>
              <a:gd name="connsiteX782" fmla="*/ 3296242 w 7467600"/>
              <a:gd name="connsiteY782" fmla="*/ 807991 h 6858000"/>
              <a:gd name="connsiteX783" fmla="*/ 3174674 w 7467600"/>
              <a:gd name="connsiteY783" fmla="*/ 919759 h 6858000"/>
              <a:gd name="connsiteX784" fmla="*/ 3042978 w 7467600"/>
              <a:gd name="connsiteY784" fmla="*/ 1054894 h 6858000"/>
              <a:gd name="connsiteX785" fmla="*/ 2968914 w 7467600"/>
              <a:gd name="connsiteY785" fmla="*/ 1133756 h 6858000"/>
              <a:gd name="connsiteX786" fmla="*/ 3103823 w 7467600"/>
              <a:gd name="connsiteY786" fmla="*/ 1026814 h 6858000"/>
              <a:gd name="connsiteX787" fmla="*/ 3607114 w 7467600"/>
              <a:gd name="connsiteY787" fmla="*/ 467441 h 6858000"/>
              <a:gd name="connsiteX788" fmla="*/ 3744487 w 7467600"/>
              <a:gd name="connsiteY788" fmla="*/ 383136 h 6858000"/>
              <a:gd name="connsiteX789" fmla="*/ 3970213 w 7467600"/>
              <a:gd name="connsiteY789" fmla="*/ 995559 h 6858000"/>
              <a:gd name="connsiteX790" fmla="*/ 3744487 w 7467600"/>
              <a:gd name="connsiteY790" fmla="*/ 383136 h 6858000"/>
              <a:gd name="connsiteX791" fmla="*/ 3624562 w 7467600"/>
              <a:gd name="connsiteY791" fmla="*/ 367041 h 6858000"/>
              <a:gd name="connsiteX792" fmla="*/ 3489712 w 7467600"/>
              <a:gd name="connsiteY792" fmla="*/ 485386 h 6858000"/>
              <a:gd name="connsiteX793" fmla="*/ 3182994 w 7467600"/>
              <a:gd name="connsiteY793" fmla="*/ 828265 h 6858000"/>
              <a:gd name="connsiteX794" fmla="*/ 2892114 w 7467600"/>
              <a:gd name="connsiteY794" fmla="*/ 1172635 h 6858000"/>
              <a:gd name="connsiteX795" fmla="*/ 3021459 w 7467600"/>
              <a:gd name="connsiteY795" fmla="*/ 1035385 h 6858000"/>
              <a:gd name="connsiteX796" fmla="*/ 3153873 w 7467600"/>
              <a:gd name="connsiteY796" fmla="*/ 898971 h 6858000"/>
              <a:gd name="connsiteX797" fmla="*/ 3276511 w 7467600"/>
              <a:gd name="connsiteY797" fmla="*/ 786423 h 6858000"/>
              <a:gd name="connsiteX798" fmla="*/ 3584154 w 7467600"/>
              <a:gd name="connsiteY798" fmla="*/ 448218 h 6858000"/>
              <a:gd name="connsiteX799" fmla="*/ 3624562 w 7467600"/>
              <a:gd name="connsiteY799" fmla="*/ 367041 h 6858000"/>
              <a:gd name="connsiteX800" fmla="*/ 3766672 w 7467600"/>
              <a:gd name="connsiteY800" fmla="*/ 359429 h 6858000"/>
              <a:gd name="connsiteX801" fmla="*/ 3996338 w 7467600"/>
              <a:gd name="connsiteY801" fmla="*/ 968237 h 6858000"/>
              <a:gd name="connsiteX802" fmla="*/ 3766672 w 7467600"/>
              <a:gd name="connsiteY802" fmla="*/ 359429 h 6858000"/>
              <a:gd name="connsiteX803" fmla="*/ 5805386 w 7467600"/>
              <a:gd name="connsiteY803" fmla="*/ 239240 h 6858000"/>
              <a:gd name="connsiteX804" fmla="*/ 5736947 w 7467600"/>
              <a:gd name="connsiteY804" fmla="*/ 261367 h 6858000"/>
              <a:gd name="connsiteX805" fmla="*/ 5427012 w 7467600"/>
              <a:gd name="connsiteY805" fmla="*/ 311272 h 6858000"/>
              <a:gd name="connsiteX806" fmla="*/ 5147818 w 7467600"/>
              <a:gd name="connsiteY806" fmla="*/ 322112 h 6858000"/>
              <a:gd name="connsiteX807" fmla="*/ 5060854 w 7467600"/>
              <a:gd name="connsiteY807" fmla="*/ 311882 h 6858000"/>
              <a:gd name="connsiteX808" fmla="*/ 4945989 w 7467600"/>
              <a:gd name="connsiteY808" fmla="*/ 300516 h 6858000"/>
              <a:gd name="connsiteX809" fmla="*/ 5410479 w 7467600"/>
              <a:gd name="connsiteY809" fmla="*/ 348434 h 6858000"/>
              <a:gd name="connsiteX810" fmla="*/ 5805386 w 7467600"/>
              <a:gd name="connsiteY810" fmla="*/ 239240 h 6858000"/>
              <a:gd name="connsiteX811" fmla="*/ 5905192 w 7467600"/>
              <a:gd name="connsiteY811" fmla="*/ 163079 h 6858000"/>
              <a:gd name="connsiteX812" fmla="*/ 5865655 w 7467600"/>
              <a:gd name="connsiteY812" fmla="*/ 171901 h 6858000"/>
              <a:gd name="connsiteX813" fmla="*/ 5259740 w 7467600"/>
              <a:gd name="connsiteY813" fmla="*/ 257013 h 6858000"/>
              <a:gd name="connsiteX814" fmla="*/ 5208466 w 7467600"/>
              <a:gd name="connsiteY814" fmla="*/ 257550 h 6858000"/>
              <a:gd name="connsiteX815" fmla="*/ 4980204 w 7467600"/>
              <a:gd name="connsiteY815" fmla="*/ 271903 h 6858000"/>
              <a:gd name="connsiteX816" fmla="*/ 5068068 w 7467600"/>
              <a:gd name="connsiteY816" fmla="*/ 282244 h 6858000"/>
              <a:gd name="connsiteX817" fmla="*/ 5153231 w 7467600"/>
              <a:gd name="connsiteY817" fmla="*/ 292240 h 6858000"/>
              <a:gd name="connsiteX818" fmla="*/ 5426491 w 7467600"/>
              <a:gd name="connsiteY818" fmla="*/ 281128 h 6858000"/>
              <a:gd name="connsiteX819" fmla="*/ 5731212 w 7467600"/>
              <a:gd name="connsiteY819" fmla="*/ 231951 h 6858000"/>
              <a:gd name="connsiteX820" fmla="*/ 5905192 w 7467600"/>
              <a:gd name="connsiteY820" fmla="*/ 163079 h 6858000"/>
              <a:gd name="connsiteX821" fmla="*/ 5944437 w 7467600"/>
              <a:gd name="connsiteY821" fmla="*/ 113829 h 6858000"/>
              <a:gd name="connsiteX822" fmla="*/ 5825032 w 7467600"/>
              <a:gd name="connsiteY822" fmla="*/ 146405 h 6858000"/>
              <a:gd name="connsiteX823" fmla="*/ 4955599 w 7467600"/>
              <a:gd name="connsiteY823" fmla="*/ 247008 h 6858000"/>
              <a:gd name="connsiteX824" fmla="*/ 5210104 w 7467600"/>
              <a:gd name="connsiteY824" fmla="*/ 228123 h 6858000"/>
              <a:gd name="connsiteX825" fmla="*/ 5261015 w 7467600"/>
              <a:gd name="connsiteY825" fmla="*/ 227087 h 6858000"/>
              <a:gd name="connsiteX826" fmla="*/ 5861181 w 7467600"/>
              <a:gd name="connsiteY826" fmla="*/ 143093 h 6858000"/>
              <a:gd name="connsiteX827" fmla="*/ 5961252 w 7467600"/>
              <a:gd name="connsiteY827" fmla="*/ 114820 h 6858000"/>
              <a:gd name="connsiteX828" fmla="*/ 5944437 w 7467600"/>
              <a:gd name="connsiteY828" fmla="*/ 113829 h 6858000"/>
              <a:gd name="connsiteX829" fmla="*/ 3882765 w 7467600"/>
              <a:gd name="connsiteY829" fmla="*/ 0 h 6858000"/>
              <a:gd name="connsiteX830" fmla="*/ 3995099 w 7467600"/>
              <a:gd name="connsiteY830" fmla="*/ 0 h 6858000"/>
              <a:gd name="connsiteX831" fmla="*/ 4163818 w 7467600"/>
              <a:gd name="connsiteY831" fmla="*/ 234104 h 6858000"/>
              <a:gd name="connsiteX832" fmla="*/ 4172099 w 7467600"/>
              <a:gd name="connsiteY832" fmla="*/ 234207 h 6858000"/>
              <a:gd name="connsiteX833" fmla="*/ 4784282 w 7467600"/>
              <a:gd name="connsiteY833" fmla="*/ 276561 h 6858000"/>
              <a:gd name="connsiteX834" fmla="*/ 4801687 w 7467600"/>
              <a:gd name="connsiteY834" fmla="*/ 267764 h 6858000"/>
              <a:gd name="connsiteX835" fmla="*/ 6082788 w 7467600"/>
              <a:gd name="connsiteY835" fmla="*/ 64119 h 6858000"/>
              <a:gd name="connsiteX836" fmla="*/ 6099442 w 7467600"/>
              <a:gd name="connsiteY836" fmla="*/ 82568 h 6858000"/>
              <a:gd name="connsiteX837" fmla="*/ 4804137 w 7467600"/>
              <a:gd name="connsiteY837" fmla="*/ 320931 h 6858000"/>
              <a:gd name="connsiteX838" fmla="*/ 4227047 w 7467600"/>
              <a:gd name="connsiteY838" fmla="*/ 313415 h 6858000"/>
              <a:gd name="connsiteX839" fmla="*/ 4346041 w 7467600"/>
              <a:gd name="connsiteY839" fmla="*/ 456086 h 6858000"/>
              <a:gd name="connsiteX840" fmla="*/ 4870967 w 7467600"/>
              <a:gd name="connsiteY840" fmla="*/ 963061 h 6858000"/>
              <a:gd name="connsiteX841" fmla="*/ 4889647 w 7467600"/>
              <a:gd name="connsiteY841" fmla="*/ 957147 h 6858000"/>
              <a:gd name="connsiteX842" fmla="*/ 5422504 w 7467600"/>
              <a:gd name="connsiteY842" fmla="*/ 805191 h 6858000"/>
              <a:gd name="connsiteX843" fmla="*/ 6087656 w 7467600"/>
              <a:gd name="connsiteY843" fmla="*/ 826703 h 6858000"/>
              <a:gd name="connsiteX844" fmla="*/ 6058717 w 7467600"/>
              <a:gd name="connsiteY844" fmla="*/ 865992 h 6858000"/>
              <a:gd name="connsiteX845" fmla="*/ 4974153 w 7467600"/>
              <a:gd name="connsiteY845" fmla="*/ 1045456 h 6858000"/>
              <a:gd name="connsiteX846" fmla="*/ 5627835 w 7467600"/>
              <a:gd name="connsiteY846" fmla="*/ 1472077 h 6858000"/>
              <a:gd name="connsiteX847" fmla="*/ 5629817 w 7467600"/>
              <a:gd name="connsiteY847" fmla="*/ 1471412 h 6858000"/>
              <a:gd name="connsiteX848" fmla="*/ 5634124 w 7467600"/>
              <a:gd name="connsiteY848" fmla="*/ 1470572 h 6858000"/>
              <a:gd name="connsiteX849" fmla="*/ 5755832 w 7467600"/>
              <a:gd name="connsiteY849" fmla="*/ 1383886 h 6858000"/>
              <a:gd name="connsiteX850" fmla="*/ 6014186 w 7467600"/>
              <a:gd name="connsiteY850" fmla="*/ 1279799 h 6858000"/>
              <a:gd name="connsiteX851" fmla="*/ 6901619 w 7467600"/>
              <a:gd name="connsiteY851" fmla="*/ 1047874 h 6858000"/>
              <a:gd name="connsiteX852" fmla="*/ 6931566 w 7467600"/>
              <a:gd name="connsiteY852" fmla="*/ 1062034 h 6858000"/>
              <a:gd name="connsiteX853" fmla="*/ 5790982 w 7467600"/>
              <a:gd name="connsiteY853" fmla="*/ 1561380 h 6858000"/>
              <a:gd name="connsiteX854" fmla="*/ 6188971 w 7467600"/>
              <a:gd name="connsiteY854" fmla="*/ 1755168 h 6858000"/>
              <a:gd name="connsiteX855" fmla="*/ 6202446 w 7467600"/>
              <a:gd name="connsiteY855" fmla="*/ 1752268 h 6858000"/>
              <a:gd name="connsiteX856" fmla="*/ 7179560 w 7467600"/>
              <a:gd name="connsiteY856" fmla="*/ 1467551 h 6858000"/>
              <a:gd name="connsiteX857" fmla="*/ 7158730 w 7467600"/>
              <a:gd name="connsiteY857" fmla="*/ 1507835 h 6858000"/>
              <a:gd name="connsiteX858" fmla="*/ 6326959 w 7467600"/>
              <a:gd name="connsiteY858" fmla="*/ 1817686 h 6858000"/>
              <a:gd name="connsiteX859" fmla="*/ 6537433 w 7467600"/>
              <a:gd name="connsiteY859" fmla="*/ 1907790 h 6858000"/>
              <a:gd name="connsiteX860" fmla="*/ 6550221 w 7467600"/>
              <a:gd name="connsiteY860" fmla="*/ 1910729 h 6858000"/>
              <a:gd name="connsiteX861" fmla="*/ 6964438 w 7467600"/>
              <a:gd name="connsiteY861" fmla="*/ 2209505 h 6858000"/>
              <a:gd name="connsiteX862" fmla="*/ 7367862 w 7467600"/>
              <a:gd name="connsiteY862" fmla="*/ 2806833 h 6858000"/>
              <a:gd name="connsiteX863" fmla="*/ 7364329 w 7467600"/>
              <a:gd name="connsiteY863" fmla="*/ 2826907 h 6858000"/>
              <a:gd name="connsiteX864" fmla="*/ 7290545 w 7467600"/>
              <a:gd name="connsiteY864" fmla="*/ 2850663 h 6858000"/>
              <a:gd name="connsiteX865" fmla="*/ 6472036 w 7467600"/>
              <a:gd name="connsiteY865" fmla="*/ 1959003 h 6858000"/>
              <a:gd name="connsiteX866" fmla="*/ 5792897 w 7467600"/>
              <a:gd name="connsiteY866" fmla="*/ 1647747 h 6858000"/>
              <a:gd name="connsiteX867" fmla="*/ 5842751 w 7467600"/>
              <a:gd name="connsiteY867" fmla="*/ 1816112 h 6858000"/>
              <a:gd name="connsiteX868" fmla="*/ 5847424 w 7467600"/>
              <a:gd name="connsiteY868" fmla="*/ 1815776 h 6858000"/>
              <a:gd name="connsiteX869" fmla="*/ 6399821 w 7467600"/>
              <a:gd name="connsiteY869" fmla="*/ 2344799 h 6858000"/>
              <a:gd name="connsiteX870" fmla="*/ 6323232 w 7467600"/>
              <a:gd name="connsiteY870" fmla="*/ 2389634 h 6858000"/>
              <a:gd name="connsiteX871" fmla="*/ 5942958 w 7467600"/>
              <a:gd name="connsiteY871" fmla="*/ 2077708 h 6858000"/>
              <a:gd name="connsiteX872" fmla="*/ 5921559 w 7467600"/>
              <a:gd name="connsiteY872" fmla="*/ 2378596 h 6858000"/>
              <a:gd name="connsiteX873" fmla="*/ 5817651 w 7467600"/>
              <a:gd name="connsiteY873" fmla="*/ 3023919 h 6858000"/>
              <a:gd name="connsiteX874" fmla="*/ 5729634 w 7467600"/>
              <a:gd name="connsiteY874" fmla="*/ 3051849 h 6858000"/>
              <a:gd name="connsiteX875" fmla="*/ 5611018 w 7467600"/>
              <a:gd name="connsiteY875" fmla="*/ 2316769 h 6858000"/>
              <a:gd name="connsiteX876" fmla="*/ 5687608 w 7467600"/>
              <a:gd name="connsiteY876" fmla="*/ 2039972 h 6858000"/>
              <a:gd name="connsiteX877" fmla="*/ 5657554 w 7467600"/>
              <a:gd name="connsiteY877" fmla="*/ 1576445 h 6858000"/>
              <a:gd name="connsiteX878" fmla="*/ 5150475 w 7467600"/>
              <a:gd name="connsiteY878" fmla="*/ 1274012 h 6858000"/>
              <a:gd name="connsiteX879" fmla="*/ 5349142 w 7467600"/>
              <a:gd name="connsiteY879" fmla="*/ 2204405 h 6858000"/>
              <a:gd name="connsiteX880" fmla="*/ 5262214 w 7467600"/>
              <a:gd name="connsiteY880" fmla="*/ 2233836 h 6858000"/>
              <a:gd name="connsiteX881" fmla="*/ 4981539 w 7467600"/>
              <a:gd name="connsiteY881" fmla="*/ 1542201 h 6858000"/>
              <a:gd name="connsiteX882" fmla="*/ 4958461 w 7467600"/>
              <a:gd name="connsiteY882" fmla="*/ 1136957 h 6858000"/>
              <a:gd name="connsiteX883" fmla="*/ 4655015 w 7467600"/>
              <a:gd name="connsiteY883" fmla="*/ 891426 h 6858000"/>
              <a:gd name="connsiteX884" fmla="*/ 4348002 w 7467600"/>
              <a:gd name="connsiteY884" fmla="*/ 2205895 h 6858000"/>
              <a:gd name="connsiteX885" fmla="*/ 4262250 w 7467600"/>
              <a:gd name="connsiteY885" fmla="*/ 2219972 h 6858000"/>
              <a:gd name="connsiteX886" fmla="*/ 4550611 w 7467600"/>
              <a:gd name="connsiteY886" fmla="*/ 817540 h 6858000"/>
              <a:gd name="connsiteX887" fmla="*/ 4564418 w 7467600"/>
              <a:gd name="connsiteY887" fmla="*/ 808293 h 6858000"/>
              <a:gd name="connsiteX888" fmla="*/ 4266388 w 7467600"/>
              <a:gd name="connsiteY888" fmla="*/ 500083 h 6858000"/>
              <a:gd name="connsiteX889" fmla="*/ 4032842 w 7467600"/>
              <a:gd name="connsiteY889" fmla="*/ 211809 h 6858000"/>
              <a:gd name="connsiteX890" fmla="*/ 3882765 w 7467600"/>
              <a:gd name="connsiteY890" fmla="*/ 0 h 6858000"/>
              <a:gd name="connsiteX891" fmla="*/ 3721337 w 7467600"/>
              <a:gd name="connsiteY891" fmla="*/ 0 h 6858000"/>
              <a:gd name="connsiteX892" fmla="*/ 3797544 w 7467600"/>
              <a:gd name="connsiteY892" fmla="*/ 0 h 6858000"/>
              <a:gd name="connsiteX893" fmla="*/ 3775734 w 7467600"/>
              <a:gd name="connsiteY893" fmla="*/ 95131 h 6858000"/>
              <a:gd name="connsiteX894" fmla="*/ 3724807 w 7467600"/>
              <a:gd name="connsiteY894" fmla="*/ 272257 h 6858000"/>
              <a:gd name="connsiteX895" fmla="*/ 3726844 w 7467600"/>
              <a:gd name="connsiteY895" fmla="*/ 282988 h 6858000"/>
              <a:gd name="connsiteX896" fmla="*/ 3742664 w 7467600"/>
              <a:gd name="connsiteY896" fmla="*/ 279918 h 6858000"/>
              <a:gd name="connsiteX897" fmla="*/ 4103910 w 7467600"/>
              <a:gd name="connsiteY897" fmla="*/ 1161917 h 6858000"/>
              <a:gd name="connsiteX898" fmla="*/ 4020269 w 7467600"/>
              <a:gd name="connsiteY898" fmla="*/ 1200406 h 6858000"/>
              <a:gd name="connsiteX899" fmla="*/ 3674882 w 7467600"/>
              <a:gd name="connsiteY899" fmla="*/ 488524 h 6858000"/>
              <a:gd name="connsiteX900" fmla="*/ 3132682 w 7467600"/>
              <a:gd name="connsiteY900" fmla="*/ 1072284 h 6858000"/>
              <a:gd name="connsiteX901" fmla="*/ 2716346 w 7467600"/>
              <a:gd name="connsiteY901" fmla="*/ 1276376 h 6858000"/>
              <a:gd name="connsiteX902" fmla="*/ 2716772 w 7467600"/>
              <a:gd name="connsiteY902" fmla="*/ 1255462 h 6858000"/>
              <a:gd name="connsiteX903" fmla="*/ 3471096 w 7467600"/>
              <a:gd name="connsiteY903" fmla="*/ 437072 h 6858000"/>
              <a:gd name="connsiteX904" fmla="*/ 3639057 w 7467600"/>
              <a:gd name="connsiteY904" fmla="*/ 286334 h 6858000"/>
              <a:gd name="connsiteX905" fmla="*/ 3640309 w 7467600"/>
              <a:gd name="connsiteY905" fmla="*/ 284664 h 6858000"/>
              <a:gd name="connsiteX906" fmla="*/ 3646022 w 7467600"/>
              <a:gd name="connsiteY906" fmla="*/ 276711 h 6858000"/>
              <a:gd name="connsiteX907" fmla="*/ 3707943 w 7467600"/>
              <a:gd name="connsiteY907" fmla="*/ 65958 h 6858000"/>
              <a:gd name="connsiteX908" fmla="*/ 3721337 w 7467600"/>
              <a:gd name="connsiteY908" fmla="*/ 0 h 6858000"/>
              <a:gd name="connsiteX909" fmla="*/ 2867960 w 7467600"/>
              <a:gd name="connsiteY909" fmla="*/ 0 h 6858000"/>
              <a:gd name="connsiteX910" fmla="*/ 2926351 w 7467600"/>
              <a:gd name="connsiteY910" fmla="*/ 0 h 6858000"/>
              <a:gd name="connsiteX911" fmla="*/ 2902823 w 7467600"/>
              <a:gd name="connsiteY911" fmla="*/ 262929 h 6858000"/>
              <a:gd name="connsiteX912" fmla="*/ 2940663 w 7467600"/>
              <a:gd name="connsiteY912" fmla="*/ 140884 h 6858000"/>
              <a:gd name="connsiteX913" fmla="*/ 2947039 w 7467600"/>
              <a:gd name="connsiteY913" fmla="*/ 122524 h 6858000"/>
              <a:gd name="connsiteX914" fmla="*/ 2984316 w 7467600"/>
              <a:gd name="connsiteY914" fmla="*/ 0 h 6858000"/>
              <a:gd name="connsiteX915" fmla="*/ 3016114 w 7467600"/>
              <a:gd name="connsiteY915" fmla="*/ 0 h 6858000"/>
              <a:gd name="connsiteX916" fmla="*/ 2979949 w 7467600"/>
              <a:gd name="connsiteY916" fmla="*/ 119274 h 6858000"/>
              <a:gd name="connsiteX917" fmla="*/ 3023879 w 7467600"/>
              <a:gd name="connsiteY917" fmla="*/ 0 h 6858000"/>
              <a:gd name="connsiteX918" fmla="*/ 3105400 w 7467600"/>
              <a:gd name="connsiteY918" fmla="*/ 0 h 6858000"/>
              <a:gd name="connsiteX919" fmla="*/ 3094669 w 7467600"/>
              <a:gd name="connsiteY919" fmla="*/ 30308 h 6858000"/>
              <a:gd name="connsiteX920" fmla="*/ 2901945 w 7467600"/>
              <a:gd name="connsiteY920" fmla="*/ 466538 h 6858000"/>
              <a:gd name="connsiteX921" fmla="*/ 2815209 w 7467600"/>
              <a:gd name="connsiteY921" fmla="*/ 497361 h 6858000"/>
              <a:gd name="connsiteX922" fmla="*/ 2844845 w 7467600"/>
              <a:gd name="connsiteY922" fmla="*/ 127638 h 6858000"/>
              <a:gd name="connsiteX923" fmla="*/ 2867960 w 7467600"/>
              <a:gd name="connsiteY923" fmla="*/ 0 h 6858000"/>
              <a:gd name="connsiteX924" fmla="*/ 1057230 w 7467600"/>
              <a:gd name="connsiteY924" fmla="*/ 0 h 6858000"/>
              <a:gd name="connsiteX925" fmla="*/ 1111003 w 7467600"/>
              <a:gd name="connsiteY925" fmla="*/ 0 h 6858000"/>
              <a:gd name="connsiteX926" fmla="*/ 1125553 w 7467600"/>
              <a:gd name="connsiteY926" fmla="*/ 52588 h 6858000"/>
              <a:gd name="connsiteX927" fmla="*/ 1304276 w 7467600"/>
              <a:gd name="connsiteY927" fmla="*/ 476275 h 6858000"/>
              <a:gd name="connsiteX928" fmla="*/ 1492066 w 7467600"/>
              <a:gd name="connsiteY928" fmla="*/ 886333 h 6858000"/>
              <a:gd name="connsiteX929" fmla="*/ 1423698 w 7467600"/>
              <a:gd name="connsiteY929" fmla="*/ 710817 h 6858000"/>
              <a:gd name="connsiteX930" fmla="*/ 1357609 w 7467600"/>
              <a:gd name="connsiteY930" fmla="*/ 532892 h 6858000"/>
              <a:gd name="connsiteX931" fmla="*/ 1309550 w 7467600"/>
              <a:gd name="connsiteY931" fmla="*/ 374031 h 6858000"/>
              <a:gd name="connsiteX932" fmla="*/ 1193673 w 7467600"/>
              <a:gd name="connsiteY932" fmla="*/ 49533 h 6858000"/>
              <a:gd name="connsiteX933" fmla="*/ 1164391 w 7467600"/>
              <a:gd name="connsiteY933" fmla="*/ 0 h 6858000"/>
              <a:gd name="connsiteX934" fmla="*/ 1200666 w 7467600"/>
              <a:gd name="connsiteY934" fmla="*/ 0 h 6858000"/>
              <a:gd name="connsiteX935" fmla="*/ 1223408 w 7467600"/>
              <a:gd name="connsiteY935" fmla="*/ 38996 h 6858000"/>
              <a:gd name="connsiteX936" fmla="*/ 1339635 w 7467600"/>
              <a:gd name="connsiteY936" fmla="*/ 365517 h 6858000"/>
              <a:gd name="connsiteX937" fmla="*/ 1387469 w 7467600"/>
              <a:gd name="connsiteY937" fmla="*/ 523079 h 6858000"/>
              <a:gd name="connsiteX938" fmla="*/ 1452685 w 7467600"/>
              <a:gd name="connsiteY938" fmla="*/ 699806 h 6858000"/>
              <a:gd name="connsiteX939" fmla="*/ 1492092 w 7467600"/>
              <a:gd name="connsiteY939" fmla="*/ 800424 h 6858000"/>
              <a:gd name="connsiteX940" fmla="*/ 1455302 w 7467600"/>
              <a:gd name="connsiteY940" fmla="*/ 632913 h 6858000"/>
              <a:gd name="connsiteX941" fmla="*/ 1222336 w 7467600"/>
              <a:gd name="connsiteY941" fmla="*/ 9480 h 6858000"/>
              <a:gd name="connsiteX942" fmla="*/ 1214634 w 7467600"/>
              <a:gd name="connsiteY942" fmla="*/ 0 h 6858000"/>
              <a:gd name="connsiteX943" fmla="*/ 1289827 w 7467600"/>
              <a:gd name="connsiteY943" fmla="*/ 0 h 6858000"/>
              <a:gd name="connsiteX944" fmla="*/ 1321076 w 7467600"/>
              <a:gd name="connsiteY944" fmla="*/ 59722 h 6858000"/>
              <a:gd name="connsiteX945" fmla="*/ 1512579 w 7467600"/>
              <a:gd name="connsiteY945" fmla="*/ 626441 h 6858000"/>
              <a:gd name="connsiteX946" fmla="*/ 1506076 w 7467600"/>
              <a:gd name="connsiteY946" fmla="*/ 1089289 h 6858000"/>
              <a:gd name="connsiteX947" fmla="*/ 1486346 w 7467600"/>
              <a:gd name="connsiteY947" fmla="*/ 1079919 h 6858000"/>
              <a:gd name="connsiteX948" fmla="*/ 1070511 w 7467600"/>
              <a:gd name="connsiteY948" fmla="*/ 48609 h 6858000"/>
              <a:gd name="connsiteX949" fmla="*/ 1057230 w 7467600"/>
              <a:gd name="connsiteY949" fmla="*/ 0 h 6858000"/>
              <a:gd name="connsiteX950" fmla="*/ 43151 w 7467600"/>
              <a:gd name="connsiteY950" fmla="*/ 0 h 6858000"/>
              <a:gd name="connsiteX951" fmla="*/ 95283 w 7467600"/>
              <a:gd name="connsiteY951" fmla="*/ 0 h 6858000"/>
              <a:gd name="connsiteX952" fmla="*/ 300708 w 7467600"/>
              <a:gd name="connsiteY952" fmla="*/ 154571 h 6858000"/>
              <a:gd name="connsiteX953" fmla="*/ 530414 w 7467600"/>
              <a:gd name="connsiteY953" fmla="*/ 354673 h 6858000"/>
              <a:gd name="connsiteX954" fmla="*/ 333785 w 7467600"/>
              <a:gd name="connsiteY954" fmla="*/ 161564 h 6858000"/>
              <a:gd name="connsiteX955" fmla="*/ 147005 w 7467600"/>
              <a:gd name="connsiteY955" fmla="*/ 0 h 6858000"/>
              <a:gd name="connsiteX956" fmla="*/ 272509 w 7467600"/>
              <a:gd name="connsiteY956" fmla="*/ 0 h 6858000"/>
              <a:gd name="connsiteX957" fmla="*/ 326276 w 7467600"/>
              <a:gd name="connsiteY957" fmla="*/ 45847 h 6858000"/>
              <a:gd name="connsiteX958" fmla="*/ 823759 w 7467600"/>
              <a:gd name="connsiteY958" fmla="*/ 574145 h 6858000"/>
              <a:gd name="connsiteX959" fmla="*/ 811254 w 7467600"/>
              <a:gd name="connsiteY959" fmla="*/ 665546 h 6858000"/>
              <a:gd name="connsiteX960" fmla="*/ 154042 w 7467600"/>
              <a:gd name="connsiteY960" fmla="*/ 261522 h 6858000"/>
              <a:gd name="connsiteX961" fmla="*/ 13550 w 7467600"/>
              <a:gd name="connsiteY961" fmla="*/ 158423 h 6858000"/>
              <a:gd name="connsiteX962" fmla="*/ 0 w 7467600"/>
              <a:gd name="connsiteY962" fmla="*/ 146618 h 6858000"/>
              <a:gd name="connsiteX963" fmla="*/ 0 w 7467600"/>
              <a:gd name="connsiteY963" fmla="*/ 59161 h 6858000"/>
              <a:gd name="connsiteX964" fmla="*/ 45427 w 7467600"/>
              <a:gd name="connsiteY964" fmla="*/ 101078 h 6858000"/>
              <a:gd name="connsiteX965" fmla="*/ 630103 w 7467600"/>
              <a:gd name="connsiteY965" fmla="*/ 485885 h 6858000"/>
              <a:gd name="connsiteX966" fmla="*/ 532040 w 7467600"/>
              <a:gd name="connsiteY966" fmla="*/ 399359 h 6858000"/>
              <a:gd name="connsiteX967" fmla="*/ 517618 w 7467600"/>
              <a:gd name="connsiteY967" fmla="*/ 385726 h 6858000"/>
              <a:gd name="connsiteX968" fmla="*/ 285074 w 7467600"/>
              <a:gd name="connsiteY968" fmla="*/ 182755 h 6858000"/>
              <a:gd name="connsiteX969" fmla="*/ 43151 w 7467600"/>
              <a:gd name="connsiteY96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259646 w 7467600"/>
              <a:gd name="connsiteY78" fmla="*/ 5765985 h 6858000"/>
              <a:gd name="connsiteX79" fmla="*/ 7467600 w 7467600"/>
              <a:gd name="connsiteY79" fmla="*/ 6012219 h 6858000"/>
              <a:gd name="connsiteX80" fmla="*/ 7356878 w 7467600"/>
              <a:gd name="connsiteY80" fmla="*/ 5981332 h 6858000"/>
              <a:gd name="connsiteX81" fmla="*/ 7467600 w 7467600"/>
              <a:gd name="connsiteY81" fmla="*/ 6117703 h 6858000"/>
              <a:gd name="connsiteX82" fmla="*/ 7467600 w 7467600"/>
              <a:gd name="connsiteY82" fmla="*/ 6163634 h 6858000"/>
              <a:gd name="connsiteX83" fmla="*/ 7403637 w 7467600"/>
              <a:gd name="connsiteY83" fmla="*/ 6083957 h 6858000"/>
              <a:gd name="connsiteX84" fmla="*/ 7254615 w 7467600"/>
              <a:gd name="connsiteY84" fmla="*/ 5911918 h 6858000"/>
              <a:gd name="connsiteX85" fmla="*/ 7312589 w 7467600"/>
              <a:gd name="connsiteY85" fmla="*/ 5982309 h 6858000"/>
              <a:gd name="connsiteX86" fmla="*/ 7448321 w 7467600"/>
              <a:gd name="connsiteY86" fmla="*/ 6190991 h 6858000"/>
              <a:gd name="connsiteX87" fmla="*/ 7467600 w 7467600"/>
              <a:gd name="connsiteY87" fmla="*/ 6221686 h 6858000"/>
              <a:gd name="connsiteX88" fmla="*/ 7467600 w 7467600"/>
              <a:gd name="connsiteY88" fmla="*/ 6334256 h 6858000"/>
              <a:gd name="connsiteX89" fmla="*/ 7454976 w 7467600"/>
              <a:gd name="connsiteY89" fmla="*/ 6318297 h 6858000"/>
              <a:gd name="connsiteX90" fmla="*/ 1456157 w 7467600"/>
              <a:gd name="connsiteY90" fmla="*/ 5371404 h 6858000"/>
              <a:gd name="connsiteX91" fmla="*/ 1244432 w 7467600"/>
              <a:gd name="connsiteY91" fmla="*/ 5385601 h 6858000"/>
              <a:gd name="connsiteX92" fmla="*/ 973990 w 7467600"/>
              <a:gd name="connsiteY92" fmla="*/ 5424940 h 6858000"/>
              <a:gd name="connsiteX93" fmla="*/ 1103809 w 7467600"/>
              <a:gd name="connsiteY93" fmla="*/ 5433720 h 6858000"/>
              <a:gd name="connsiteX94" fmla="*/ 1123454 w 7467600"/>
              <a:gd name="connsiteY94" fmla="*/ 5435727 h 6858000"/>
              <a:gd name="connsiteX95" fmla="*/ 1737017 w 7467600"/>
              <a:gd name="connsiteY95" fmla="*/ 5452183 h 6858000"/>
              <a:gd name="connsiteX96" fmla="*/ 1824397 w 7467600"/>
              <a:gd name="connsiteY96" fmla="*/ 5447757 h 6858000"/>
              <a:gd name="connsiteX97" fmla="*/ 2070059 w 7467600"/>
              <a:gd name="connsiteY97" fmla="*/ 5441660 h 6858000"/>
              <a:gd name="connsiteX98" fmla="*/ 1456157 w 7467600"/>
              <a:gd name="connsiteY98" fmla="*/ 5371404 h 6858000"/>
              <a:gd name="connsiteX99" fmla="*/ 4988186 w 7467600"/>
              <a:gd name="connsiteY99" fmla="*/ 5216467 h 6858000"/>
              <a:gd name="connsiteX100" fmla="*/ 4777334 w 7467600"/>
              <a:gd name="connsiteY100" fmla="*/ 5406072 h 6858000"/>
              <a:gd name="connsiteX101" fmla="*/ 4718341 w 7467600"/>
              <a:gd name="connsiteY101" fmla="*/ 5468043 h 6858000"/>
              <a:gd name="connsiteX102" fmla="*/ 4604655 w 7467600"/>
              <a:gd name="connsiteY102" fmla="*/ 5583434 h 6858000"/>
              <a:gd name="connsiteX103" fmla="*/ 4565074 w 7467600"/>
              <a:gd name="connsiteY103" fmla="*/ 5618550 h 6858000"/>
              <a:gd name="connsiteX104" fmla="*/ 4988186 w 7467600"/>
              <a:gd name="connsiteY104" fmla="*/ 5216467 h 6858000"/>
              <a:gd name="connsiteX105" fmla="*/ 4978032 w 7467600"/>
              <a:gd name="connsiteY105" fmla="*/ 5183809 h 6858000"/>
              <a:gd name="connsiteX106" fmla="*/ 4463413 w 7467600"/>
              <a:gd name="connsiteY106" fmla="*/ 5615162 h 6858000"/>
              <a:gd name="connsiteX107" fmla="*/ 4358134 w 7467600"/>
              <a:gd name="connsiteY107" fmla="*/ 5742791 h 6858000"/>
              <a:gd name="connsiteX108" fmla="*/ 4376219 w 7467600"/>
              <a:gd name="connsiteY108" fmla="*/ 5729027 h 6858000"/>
              <a:gd name="connsiteX109" fmla="*/ 4582340 w 7467600"/>
              <a:gd name="connsiteY109" fmla="*/ 5561037 h 6858000"/>
              <a:gd name="connsiteX110" fmla="*/ 4694684 w 7467600"/>
              <a:gd name="connsiteY110" fmla="*/ 5447098 h 6858000"/>
              <a:gd name="connsiteX111" fmla="*/ 4754123 w 7467600"/>
              <a:gd name="connsiteY111" fmla="*/ 5384643 h 6858000"/>
              <a:gd name="connsiteX112" fmla="*/ 4978032 w 7467600"/>
              <a:gd name="connsiteY112" fmla="*/ 5183809 h 6858000"/>
              <a:gd name="connsiteX113" fmla="*/ 1903353 w 7467600"/>
              <a:gd name="connsiteY113" fmla="*/ 5044827 h 6858000"/>
              <a:gd name="connsiteX114" fmla="*/ 1936931 w 7467600"/>
              <a:gd name="connsiteY114" fmla="*/ 5093954 h 6858000"/>
              <a:gd name="connsiteX115" fmla="*/ 2195868 w 7467600"/>
              <a:gd name="connsiteY115" fmla="*/ 5396574 h 6858000"/>
              <a:gd name="connsiteX116" fmla="*/ 2088852 w 7467600"/>
              <a:gd name="connsiteY116" fmla="*/ 5166123 h 6858000"/>
              <a:gd name="connsiteX117" fmla="*/ 1958241 w 7467600"/>
              <a:gd name="connsiteY117" fmla="*/ 5067955 h 6858000"/>
              <a:gd name="connsiteX118" fmla="*/ 1903353 w 7467600"/>
              <a:gd name="connsiteY118" fmla="*/ 5044827 h 6858000"/>
              <a:gd name="connsiteX119" fmla="*/ 1979378 w 7467600"/>
              <a:gd name="connsiteY119" fmla="*/ 4769504 h 6858000"/>
              <a:gd name="connsiteX120" fmla="*/ 2882120 w 7467600"/>
              <a:gd name="connsiteY120" fmla="*/ 5064547 h 6858000"/>
              <a:gd name="connsiteX121" fmla="*/ 2793103 w 7467600"/>
              <a:gd name="connsiteY121" fmla="*/ 5039699 h 6858000"/>
              <a:gd name="connsiteX122" fmla="*/ 2770041 w 7467600"/>
              <a:gd name="connsiteY122" fmla="*/ 5033634 h 6858000"/>
              <a:gd name="connsiteX123" fmla="*/ 1979378 w 7467600"/>
              <a:gd name="connsiteY123" fmla="*/ 4769504 h 6858000"/>
              <a:gd name="connsiteX124" fmla="*/ 1927410 w 7467600"/>
              <a:gd name="connsiteY124" fmla="*/ 4716164 h 6858000"/>
              <a:gd name="connsiteX125" fmla="*/ 1959587 w 7467600"/>
              <a:gd name="connsiteY125" fmla="*/ 4728849 h 6858000"/>
              <a:gd name="connsiteX126" fmla="*/ 2777707 w 7467600"/>
              <a:gd name="connsiteY126" fmla="*/ 5003991 h 6858000"/>
              <a:gd name="connsiteX127" fmla="*/ 2800768 w 7467600"/>
              <a:gd name="connsiteY127" fmla="*/ 5010056 h 6858000"/>
              <a:gd name="connsiteX128" fmla="*/ 2879408 w 7467600"/>
              <a:gd name="connsiteY128" fmla="*/ 5031590 h 6858000"/>
              <a:gd name="connsiteX129" fmla="*/ 2862295 w 7467600"/>
              <a:gd name="connsiteY129" fmla="*/ 5022958 h 6858000"/>
              <a:gd name="connsiteX130" fmla="*/ 2813343 w 7467600"/>
              <a:gd name="connsiteY130" fmla="*/ 4998369 h 6858000"/>
              <a:gd name="connsiteX131" fmla="*/ 2646245 w 7467600"/>
              <a:gd name="connsiteY131" fmla="*/ 4930999 h 6858000"/>
              <a:gd name="connsiteX132" fmla="*/ 1999243 w 7467600"/>
              <a:gd name="connsiteY132" fmla="*/ 4730524 h 6858000"/>
              <a:gd name="connsiteX133" fmla="*/ 1979527 w 7467600"/>
              <a:gd name="connsiteY133" fmla="*/ 4726651 h 6858000"/>
              <a:gd name="connsiteX134" fmla="*/ 1927410 w 7467600"/>
              <a:gd name="connsiteY134" fmla="*/ 4716164 h 6858000"/>
              <a:gd name="connsiteX135" fmla="*/ 1997014 w 7467600"/>
              <a:gd name="connsiteY135" fmla="*/ 4698007 h 6858000"/>
              <a:gd name="connsiteX136" fmla="*/ 2005458 w 7467600"/>
              <a:gd name="connsiteY136" fmla="*/ 4699540 h 6858000"/>
              <a:gd name="connsiteX137" fmla="*/ 2657186 w 7467600"/>
              <a:gd name="connsiteY137" fmla="*/ 4901687 h 6858000"/>
              <a:gd name="connsiteX138" fmla="*/ 2826662 w 7467600"/>
              <a:gd name="connsiteY138" fmla="*/ 4970362 h 6858000"/>
              <a:gd name="connsiteX139" fmla="*/ 2876100 w 7467600"/>
              <a:gd name="connsiteY139" fmla="*/ 4995397 h 6858000"/>
              <a:gd name="connsiteX140" fmla="*/ 3042600 w 7467600"/>
              <a:gd name="connsiteY140" fmla="*/ 5059532 h 6858000"/>
              <a:gd name="connsiteX141" fmla="*/ 1997014 w 7467600"/>
              <a:gd name="connsiteY141" fmla="*/ 4698007 h 6858000"/>
              <a:gd name="connsiteX142" fmla="*/ 2305292 w 7467600"/>
              <a:gd name="connsiteY142" fmla="*/ 4219492 h 6858000"/>
              <a:gd name="connsiteX143" fmla="*/ 3360922 w 7467600"/>
              <a:gd name="connsiteY143" fmla="*/ 4529373 h 6858000"/>
              <a:gd name="connsiteX144" fmla="*/ 3492420 w 7467600"/>
              <a:gd name="connsiteY144" fmla="*/ 4510145 h 6858000"/>
              <a:gd name="connsiteX145" fmla="*/ 3364086 w 7467600"/>
              <a:gd name="connsiteY145" fmla="*/ 4480340 h 6858000"/>
              <a:gd name="connsiteX146" fmla="*/ 3225818 w 7467600"/>
              <a:gd name="connsiteY146" fmla="*/ 4411822 h 6858000"/>
              <a:gd name="connsiteX147" fmla="*/ 3129696 w 7467600"/>
              <a:gd name="connsiteY147" fmla="*/ 4360704 h 6858000"/>
              <a:gd name="connsiteX148" fmla="*/ 2814545 w 7467600"/>
              <a:gd name="connsiteY148" fmla="*/ 4282955 h 6858000"/>
              <a:gd name="connsiteX149" fmla="*/ 2305292 w 7467600"/>
              <a:gd name="connsiteY149" fmla="*/ 4219492 h 6858000"/>
              <a:gd name="connsiteX150" fmla="*/ 2626982 w 7467600"/>
              <a:gd name="connsiteY150" fmla="*/ 4206450 h 6858000"/>
              <a:gd name="connsiteX151" fmla="*/ 2490617 w 7467600"/>
              <a:gd name="connsiteY151" fmla="*/ 4206951 h 6858000"/>
              <a:gd name="connsiteX152" fmla="*/ 2819869 w 7467600"/>
              <a:gd name="connsiteY152" fmla="*/ 4252936 h 6858000"/>
              <a:gd name="connsiteX153" fmla="*/ 3143018 w 7467600"/>
              <a:gd name="connsiteY153" fmla="*/ 4332698 h 6858000"/>
              <a:gd name="connsiteX154" fmla="*/ 3241520 w 7467600"/>
              <a:gd name="connsiteY154" fmla="*/ 4385112 h 6858000"/>
              <a:gd name="connsiteX155" fmla="*/ 3374575 w 7467600"/>
              <a:gd name="connsiteY155" fmla="*/ 4451517 h 6858000"/>
              <a:gd name="connsiteX156" fmla="*/ 3505221 w 7467600"/>
              <a:gd name="connsiteY156" fmla="*/ 4480757 h 6858000"/>
              <a:gd name="connsiteX157" fmla="*/ 2626982 w 7467600"/>
              <a:gd name="connsiteY157" fmla="*/ 4206450 h 6858000"/>
              <a:gd name="connsiteX158" fmla="*/ 1310106 w 7467600"/>
              <a:gd name="connsiteY158" fmla="*/ 3943217 h 6858000"/>
              <a:gd name="connsiteX159" fmla="*/ 854994 w 7467600"/>
              <a:gd name="connsiteY159" fmla="*/ 4399136 h 6858000"/>
              <a:gd name="connsiteX160" fmla="*/ 742462 w 7467600"/>
              <a:gd name="connsiteY160" fmla="*/ 4594648 h 6858000"/>
              <a:gd name="connsiteX161" fmla="*/ 820602 w 7467600"/>
              <a:gd name="connsiteY161" fmla="*/ 4485915 h 6858000"/>
              <a:gd name="connsiteX162" fmla="*/ 878295 w 7467600"/>
              <a:gd name="connsiteY162" fmla="*/ 4403594 h 6858000"/>
              <a:gd name="connsiteX163" fmla="*/ 1240607 w 7467600"/>
              <a:gd name="connsiteY163" fmla="*/ 4010401 h 6858000"/>
              <a:gd name="connsiteX164" fmla="*/ 1310106 w 7467600"/>
              <a:gd name="connsiteY164" fmla="*/ 3943217 h 6858000"/>
              <a:gd name="connsiteX165" fmla="*/ 1423113 w 7467600"/>
              <a:gd name="connsiteY165" fmla="*/ 3874565 h 6858000"/>
              <a:gd name="connsiteX166" fmla="*/ 1260565 w 7467600"/>
              <a:gd name="connsiteY166" fmla="*/ 4031982 h 6858000"/>
              <a:gd name="connsiteX167" fmla="*/ 901900 w 7467600"/>
              <a:gd name="connsiteY167" fmla="*/ 4421236 h 6858000"/>
              <a:gd name="connsiteX168" fmla="*/ 845044 w 7467600"/>
              <a:gd name="connsiteY168" fmla="*/ 4502436 h 6858000"/>
              <a:gd name="connsiteX169" fmla="*/ 685926 w 7467600"/>
              <a:gd name="connsiteY169" fmla="*/ 4703069 h 6858000"/>
              <a:gd name="connsiteX170" fmla="*/ 684248 w 7467600"/>
              <a:gd name="connsiteY170" fmla="*/ 4706721 h 6858000"/>
              <a:gd name="connsiteX171" fmla="*/ 1423113 w 7467600"/>
              <a:gd name="connsiteY171" fmla="*/ 3874565 h 6858000"/>
              <a:gd name="connsiteX172" fmla="*/ 3316479 w 7467600"/>
              <a:gd name="connsiteY172" fmla="*/ 3872136 h 6858000"/>
              <a:gd name="connsiteX173" fmla="*/ 3546806 w 7467600"/>
              <a:gd name="connsiteY173" fmla="*/ 4356139 h 6858000"/>
              <a:gd name="connsiteX174" fmla="*/ 3364433 w 7467600"/>
              <a:gd name="connsiteY174" fmla="*/ 3953121 h 6858000"/>
              <a:gd name="connsiteX175" fmla="*/ 3316479 w 7467600"/>
              <a:gd name="connsiteY175" fmla="*/ 3872136 h 6858000"/>
              <a:gd name="connsiteX176" fmla="*/ 3291335 w 7467600"/>
              <a:gd name="connsiteY176" fmla="*/ 3767420 h 6858000"/>
              <a:gd name="connsiteX177" fmla="*/ 3390805 w 7467600"/>
              <a:gd name="connsiteY177" fmla="*/ 3937163 h 6858000"/>
              <a:gd name="connsiteX178" fmla="*/ 3579062 w 7467600"/>
              <a:gd name="connsiteY178" fmla="*/ 4359040 h 6858000"/>
              <a:gd name="connsiteX179" fmla="*/ 3467355 w 7467600"/>
              <a:gd name="connsiteY179" fmla="*/ 3988130 h 6858000"/>
              <a:gd name="connsiteX180" fmla="*/ 3310753 w 7467600"/>
              <a:gd name="connsiteY180" fmla="*/ 3787140 h 6858000"/>
              <a:gd name="connsiteX181" fmla="*/ 3291335 w 7467600"/>
              <a:gd name="connsiteY181" fmla="*/ 3767420 h 6858000"/>
              <a:gd name="connsiteX182" fmla="*/ 1635889 w 7467600"/>
              <a:gd name="connsiteY182" fmla="*/ 3709494 h 6858000"/>
              <a:gd name="connsiteX183" fmla="*/ 1634800 w 7467600"/>
              <a:gd name="connsiteY183" fmla="*/ 3731111 h 6858000"/>
              <a:gd name="connsiteX184" fmla="*/ 1635889 w 7467600"/>
              <a:gd name="connsiteY184" fmla="*/ 3709494 h 6858000"/>
              <a:gd name="connsiteX185" fmla="*/ 1510397 w 7467600"/>
              <a:gd name="connsiteY185" fmla="*/ 3684705 h 6858000"/>
              <a:gd name="connsiteX186" fmla="*/ 1146550 w 7467600"/>
              <a:gd name="connsiteY186" fmla="*/ 3802012 h 6858000"/>
              <a:gd name="connsiteX187" fmla="*/ 698834 w 7467600"/>
              <a:gd name="connsiteY187" fmla="*/ 3952272 h 6858000"/>
              <a:gd name="connsiteX188" fmla="*/ 34256 w 7467600"/>
              <a:gd name="connsiteY188" fmla="*/ 4347603 h 6858000"/>
              <a:gd name="connsiteX189" fmla="*/ 527241 w 7467600"/>
              <a:gd name="connsiteY189" fmla="*/ 4065078 h 6858000"/>
              <a:gd name="connsiteX190" fmla="*/ 1510397 w 7467600"/>
              <a:gd name="connsiteY190" fmla="*/ 3684705 h 6858000"/>
              <a:gd name="connsiteX191" fmla="*/ 1313114 w 7467600"/>
              <a:gd name="connsiteY191" fmla="*/ 3655216 h 6858000"/>
              <a:gd name="connsiteX192" fmla="*/ 1109304 w 7467600"/>
              <a:gd name="connsiteY192" fmla="*/ 3669030 h 6858000"/>
              <a:gd name="connsiteX193" fmla="*/ 8129 w 7467600"/>
              <a:gd name="connsiteY193" fmla="*/ 4330519 h 6858000"/>
              <a:gd name="connsiteX194" fmla="*/ 687572 w 7467600"/>
              <a:gd name="connsiteY194" fmla="*/ 3925629 h 6858000"/>
              <a:gd name="connsiteX195" fmla="*/ 1138365 w 7467600"/>
              <a:gd name="connsiteY195" fmla="*/ 3774515 h 6858000"/>
              <a:gd name="connsiteX196" fmla="*/ 1505579 w 7467600"/>
              <a:gd name="connsiteY196" fmla="*/ 3655526 h 6858000"/>
              <a:gd name="connsiteX197" fmla="*/ 1313114 w 7467600"/>
              <a:gd name="connsiteY197" fmla="*/ 3655216 h 6858000"/>
              <a:gd name="connsiteX198" fmla="*/ 3655073 w 7467600"/>
              <a:gd name="connsiteY198" fmla="*/ 3650884 h 6858000"/>
              <a:gd name="connsiteX199" fmla="*/ 3989938 w 7467600"/>
              <a:gd name="connsiteY199" fmla="*/ 3991685 h 6858000"/>
              <a:gd name="connsiteX200" fmla="*/ 4393907 w 7467600"/>
              <a:gd name="connsiteY200" fmla="*/ 4261258 h 6858000"/>
              <a:gd name="connsiteX201" fmla="*/ 4648051 w 7467600"/>
              <a:gd name="connsiteY201" fmla="*/ 4374051 h 6858000"/>
              <a:gd name="connsiteX202" fmla="*/ 4383389 w 7467600"/>
              <a:gd name="connsiteY202" fmla="*/ 4184369 h 6858000"/>
              <a:gd name="connsiteX203" fmla="*/ 4165508 w 7467600"/>
              <a:gd name="connsiteY203" fmla="*/ 4035196 h 6858000"/>
              <a:gd name="connsiteX204" fmla="*/ 4068162 w 7467600"/>
              <a:gd name="connsiteY204" fmla="*/ 3953394 h 6858000"/>
              <a:gd name="connsiteX205" fmla="*/ 3981416 w 7467600"/>
              <a:gd name="connsiteY205" fmla="*/ 3880482 h 6858000"/>
              <a:gd name="connsiteX206" fmla="*/ 3800147 w 7467600"/>
              <a:gd name="connsiteY206" fmla="*/ 3749872 h 6858000"/>
              <a:gd name="connsiteX207" fmla="*/ 3655073 w 7467600"/>
              <a:gd name="connsiteY207" fmla="*/ 3650884 h 6858000"/>
              <a:gd name="connsiteX208" fmla="*/ 3670252 w 7467600"/>
              <a:gd name="connsiteY208" fmla="*/ 3622798 h 6858000"/>
              <a:gd name="connsiteX209" fmla="*/ 3817258 w 7467600"/>
              <a:gd name="connsiteY209" fmla="*/ 3723577 h 6858000"/>
              <a:gd name="connsiteX210" fmla="*/ 4000461 w 7467600"/>
              <a:gd name="connsiteY210" fmla="*/ 3855966 h 6858000"/>
              <a:gd name="connsiteX211" fmla="*/ 4088180 w 7467600"/>
              <a:gd name="connsiteY211" fmla="*/ 3929774 h 6858000"/>
              <a:gd name="connsiteX212" fmla="*/ 4184555 w 7467600"/>
              <a:gd name="connsiteY212" fmla="*/ 4010683 h 6858000"/>
              <a:gd name="connsiteX213" fmla="*/ 4399563 w 7467600"/>
              <a:gd name="connsiteY213" fmla="*/ 4158106 h 6858000"/>
              <a:gd name="connsiteX214" fmla="*/ 4684469 w 7467600"/>
              <a:gd name="connsiteY214" fmla="*/ 4364680 h 6858000"/>
              <a:gd name="connsiteX215" fmla="*/ 4690271 w 7467600"/>
              <a:gd name="connsiteY215" fmla="*/ 4370034 h 6858000"/>
              <a:gd name="connsiteX216" fmla="*/ 4136093 w 7467600"/>
              <a:gd name="connsiteY216" fmla="*/ 3858466 h 6858000"/>
              <a:gd name="connsiteX217" fmla="*/ 3670252 w 7467600"/>
              <a:gd name="connsiteY217" fmla="*/ 3622798 h 6858000"/>
              <a:gd name="connsiteX218" fmla="*/ 4440129 w 7467600"/>
              <a:gd name="connsiteY218" fmla="*/ 3448571 h 6858000"/>
              <a:gd name="connsiteX219" fmla="*/ 4856525 w 7467600"/>
              <a:gd name="connsiteY219" fmla="*/ 3915351 h 6858000"/>
              <a:gd name="connsiteX220" fmla="*/ 5059055 w 7467600"/>
              <a:gd name="connsiteY220" fmla="*/ 4108918 h 6858000"/>
              <a:gd name="connsiteX221" fmla="*/ 5290070 w 7467600"/>
              <a:gd name="connsiteY221" fmla="*/ 4263619 h 6858000"/>
              <a:gd name="connsiteX222" fmla="*/ 4834991 w 7467600"/>
              <a:gd name="connsiteY222" fmla="*/ 3830985 h 6858000"/>
              <a:gd name="connsiteX223" fmla="*/ 4440129 w 7467600"/>
              <a:gd name="connsiteY223" fmla="*/ 3448571 h 6858000"/>
              <a:gd name="connsiteX224" fmla="*/ 4441737 w 7467600"/>
              <a:gd name="connsiteY224" fmla="*/ 3399734 h 6858000"/>
              <a:gd name="connsiteX225" fmla="*/ 4431236 w 7467600"/>
              <a:gd name="connsiteY225" fmla="*/ 3400954 h 6858000"/>
              <a:gd name="connsiteX226" fmla="*/ 4557150 w 7467600"/>
              <a:gd name="connsiteY226" fmla="*/ 3510023 h 6858000"/>
              <a:gd name="connsiteX227" fmla="*/ 4856936 w 7467600"/>
              <a:gd name="connsiteY227" fmla="*/ 3809146 h 6858000"/>
              <a:gd name="connsiteX228" fmla="*/ 5111996 w 7467600"/>
              <a:gd name="connsiteY228" fmla="*/ 4065759 h 6858000"/>
              <a:gd name="connsiteX229" fmla="*/ 5388878 w 7467600"/>
              <a:gd name="connsiteY229" fmla="*/ 4300185 h 6858000"/>
              <a:gd name="connsiteX230" fmla="*/ 5425556 w 7467600"/>
              <a:gd name="connsiteY230" fmla="*/ 4308967 h 6858000"/>
              <a:gd name="connsiteX231" fmla="*/ 4943646 w 7467600"/>
              <a:gd name="connsiteY231" fmla="*/ 3822916 h 6858000"/>
              <a:gd name="connsiteX232" fmla="*/ 4594837 w 7467600"/>
              <a:gd name="connsiteY232" fmla="*/ 3532274 h 6858000"/>
              <a:gd name="connsiteX233" fmla="*/ 4441737 w 7467600"/>
              <a:gd name="connsiteY233" fmla="*/ 3399734 h 6858000"/>
              <a:gd name="connsiteX234" fmla="*/ 5425834 w 7467600"/>
              <a:gd name="connsiteY234" fmla="*/ 3162785 h 6858000"/>
              <a:gd name="connsiteX235" fmla="*/ 5401644 w 7467600"/>
              <a:gd name="connsiteY235" fmla="*/ 3617847 h 6858000"/>
              <a:gd name="connsiteX236" fmla="*/ 5467256 w 7467600"/>
              <a:gd name="connsiteY236" fmla="*/ 4175494 h 6858000"/>
              <a:gd name="connsiteX237" fmla="*/ 5448069 w 7467600"/>
              <a:gd name="connsiteY237" fmla="*/ 3567554 h 6858000"/>
              <a:gd name="connsiteX238" fmla="*/ 5425834 w 7467600"/>
              <a:gd name="connsiteY238" fmla="*/ 3162785 h 6858000"/>
              <a:gd name="connsiteX239" fmla="*/ 1318687 w 7467600"/>
              <a:gd name="connsiteY239" fmla="*/ 3113840 h 6858000"/>
              <a:gd name="connsiteX240" fmla="*/ 1066793 w 7467600"/>
              <a:gd name="connsiteY240" fmla="*/ 3212171 h 6858000"/>
              <a:gd name="connsiteX241" fmla="*/ 993319 w 7467600"/>
              <a:gd name="connsiteY241" fmla="*/ 3247648 h 6858000"/>
              <a:gd name="connsiteX242" fmla="*/ 853081 w 7467600"/>
              <a:gd name="connsiteY242" fmla="*/ 3312410 h 6858000"/>
              <a:gd name="connsiteX243" fmla="*/ 805957 w 7467600"/>
              <a:gd name="connsiteY243" fmla="*/ 3330443 h 6858000"/>
              <a:gd name="connsiteX244" fmla="*/ 1318687 w 7467600"/>
              <a:gd name="connsiteY244" fmla="*/ 3113840 h 6858000"/>
              <a:gd name="connsiteX245" fmla="*/ 5453702 w 7467600"/>
              <a:gd name="connsiteY245" fmla="*/ 3090882 h 6858000"/>
              <a:gd name="connsiteX246" fmla="*/ 5480135 w 7467600"/>
              <a:gd name="connsiteY246" fmla="*/ 3565802 h 6858000"/>
              <a:gd name="connsiteX247" fmla="*/ 5499023 w 7467600"/>
              <a:gd name="connsiteY247" fmla="*/ 4166310 h 6858000"/>
              <a:gd name="connsiteX248" fmla="*/ 5547022 w 7467600"/>
              <a:gd name="connsiteY248" fmla="*/ 3607838 h 6858000"/>
              <a:gd name="connsiteX249" fmla="*/ 5515964 w 7467600"/>
              <a:gd name="connsiteY249" fmla="*/ 3378541 h 6858000"/>
              <a:gd name="connsiteX250" fmla="*/ 5453702 w 7467600"/>
              <a:gd name="connsiteY250" fmla="*/ 3090882 h 6858000"/>
              <a:gd name="connsiteX251" fmla="*/ 1238695 w 7467600"/>
              <a:gd name="connsiteY251" fmla="*/ 3076820 h 6858000"/>
              <a:gd name="connsiteX252" fmla="*/ 716371 w 7467600"/>
              <a:gd name="connsiteY252" fmla="*/ 3293249 h 6858000"/>
              <a:gd name="connsiteX253" fmla="*/ 579522 w 7467600"/>
              <a:gd name="connsiteY253" fmla="*/ 3371759 h 6858000"/>
              <a:gd name="connsiteX254" fmla="*/ 600288 w 7467600"/>
              <a:gd name="connsiteY254" fmla="*/ 3365555 h 6858000"/>
              <a:gd name="connsiteX255" fmla="*/ 840692 w 7467600"/>
              <a:gd name="connsiteY255" fmla="*/ 3284921 h 6858000"/>
              <a:gd name="connsiteX256" fmla="*/ 979248 w 7467600"/>
              <a:gd name="connsiteY256" fmla="*/ 3221003 h 6858000"/>
              <a:gd name="connsiteX257" fmla="*/ 1053282 w 7467600"/>
              <a:gd name="connsiteY257" fmla="*/ 3185247 h 6858000"/>
              <a:gd name="connsiteX258" fmla="*/ 1320603 w 7467600"/>
              <a:gd name="connsiteY258" fmla="*/ 3081281 h 6858000"/>
              <a:gd name="connsiteX259" fmla="*/ 1238695 w 7467600"/>
              <a:gd name="connsiteY259" fmla="*/ 3076820 h 6858000"/>
              <a:gd name="connsiteX260" fmla="*/ 5425627 w 7467600"/>
              <a:gd name="connsiteY260" fmla="*/ 2954192 h 6858000"/>
              <a:gd name="connsiteX261" fmla="*/ 5470770 w 7467600"/>
              <a:gd name="connsiteY261" fmla="*/ 3005435 h 6858000"/>
              <a:gd name="connsiteX262" fmla="*/ 5519779 w 7467600"/>
              <a:gd name="connsiteY262" fmla="*/ 4359223 h 6858000"/>
              <a:gd name="connsiteX263" fmla="*/ 5520293 w 7467600"/>
              <a:gd name="connsiteY263" fmla="*/ 4360602 h 6858000"/>
              <a:gd name="connsiteX264" fmla="*/ 5767221 w 7467600"/>
              <a:gd name="connsiteY264" fmla="*/ 4665564 h 6858000"/>
              <a:gd name="connsiteX265" fmla="*/ 6937169 w 7467600"/>
              <a:gd name="connsiteY265" fmla="*/ 4815941 h 6858000"/>
              <a:gd name="connsiteX266" fmla="*/ 6953922 w 7467600"/>
              <a:gd name="connsiteY266" fmla="*/ 4890068 h 6858000"/>
              <a:gd name="connsiteX267" fmla="*/ 6071359 w 7467600"/>
              <a:gd name="connsiteY267" fmla="*/ 4770770 h 6858000"/>
              <a:gd name="connsiteX268" fmla="*/ 6038839 w 7467600"/>
              <a:gd name="connsiteY268" fmla="*/ 4764474 h 6858000"/>
              <a:gd name="connsiteX269" fmla="*/ 6038706 w 7467600"/>
              <a:gd name="connsiteY269" fmla="*/ 4763847 h 6858000"/>
              <a:gd name="connsiteX270" fmla="*/ 6037784 w 7467600"/>
              <a:gd name="connsiteY270" fmla="*/ 4764270 h 6858000"/>
              <a:gd name="connsiteX271" fmla="*/ 6038839 w 7467600"/>
              <a:gd name="connsiteY271" fmla="*/ 4764474 h 6858000"/>
              <a:gd name="connsiteX272" fmla="*/ 6040338 w 7467600"/>
              <a:gd name="connsiteY272" fmla="*/ 4771418 h 6858000"/>
              <a:gd name="connsiteX273" fmla="*/ 6024488 w 7467600"/>
              <a:gd name="connsiteY273" fmla="*/ 4809903 h 6858000"/>
              <a:gd name="connsiteX274" fmla="*/ 5599771 w 7467600"/>
              <a:gd name="connsiteY274" fmla="*/ 5509652 h 6858000"/>
              <a:gd name="connsiteX275" fmla="*/ 5548843 w 7467600"/>
              <a:gd name="connsiteY275" fmla="*/ 5563845 h 6858000"/>
              <a:gd name="connsiteX276" fmla="*/ 5940952 w 7467600"/>
              <a:gd name="connsiteY276" fmla="*/ 6250028 h 6858000"/>
              <a:gd name="connsiteX277" fmla="*/ 6043441 w 7467600"/>
              <a:gd name="connsiteY277" fmla="*/ 6665847 h 6858000"/>
              <a:gd name="connsiteX278" fmla="*/ 6093432 w 7467600"/>
              <a:gd name="connsiteY278" fmla="*/ 6858000 h 6858000"/>
              <a:gd name="connsiteX279" fmla="*/ 6034344 w 7467600"/>
              <a:gd name="connsiteY279" fmla="*/ 6858000 h 6858000"/>
              <a:gd name="connsiteX280" fmla="*/ 6026679 w 7467600"/>
              <a:gd name="connsiteY280" fmla="*/ 6836959 h 6858000"/>
              <a:gd name="connsiteX281" fmla="*/ 5800441 w 7467600"/>
              <a:gd name="connsiteY281" fmla="*/ 6335286 h 6858000"/>
              <a:gd name="connsiteX282" fmla="*/ 5526562 w 7467600"/>
              <a:gd name="connsiteY282" fmla="*/ 5705388 h 6858000"/>
              <a:gd name="connsiteX283" fmla="*/ 5519640 w 7467600"/>
              <a:gd name="connsiteY283" fmla="*/ 5683774 h 6858000"/>
              <a:gd name="connsiteX284" fmla="*/ 5844559 w 7467600"/>
              <a:gd name="connsiteY284" fmla="*/ 6553349 h 6858000"/>
              <a:gd name="connsiteX285" fmla="*/ 5975994 w 7467600"/>
              <a:gd name="connsiteY285" fmla="*/ 6858000 h 6858000"/>
              <a:gd name="connsiteX286" fmla="*/ 5898547 w 7467600"/>
              <a:gd name="connsiteY286" fmla="*/ 6858000 h 6858000"/>
              <a:gd name="connsiteX287" fmla="*/ 5682041 w 7467600"/>
              <a:gd name="connsiteY287" fmla="*/ 6355860 h 6858000"/>
              <a:gd name="connsiteX288" fmla="*/ 5461758 w 7467600"/>
              <a:gd name="connsiteY288" fmla="*/ 5820220 h 6858000"/>
              <a:gd name="connsiteX289" fmla="*/ 5237282 w 7467600"/>
              <a:gd name="connsiteY289" fmla="*/ 6579086 h 6858000"/>
              <a:gd name="connsiteX290" fmla="*/ 5115009 w 7467600"/>
              <a:gd name="connsiteY290" fmla="*/ 6858000 h 6858000"/>
              <a:gd name="connsiteX291" fmla="*/ 5028074 w 7467600"/>
              <a:gd name="connsiteY291" fmla="*/ 6858000 h 6858000"/>
              <a:gd name="connsiteX292" fmla="*/ 5079508 w 7467600"/>
              <a:gd name="connsiteY292" fmla="*/ 6749074 h 6858000"/>
              <a:gd name="connsiteX293" fmla="*/ 5371846 w 7467600"/>
              <a:gd name="connsiteY293" fmla="*/ 5924413 h 6858000"/>
              <a:gd name="connsiteX294" fmla="*/ 5270512 w 7467600"/>
              <a:gd name="connsiteY294" fmla="*/ 6138975 h 6858000"/>
              <a:gd name="connsiteX295" fmla="*/ 5062409 w 7467600"/>
              <a:gd name="connsiteY295" fmla="*/ 6653544 h 6858000"/>
              <a:gd name="connsiteX296" fmla="*/ 5036628 w 7467600"/>
              <a:gd name="connsiteY296" fmla="*/ 6754247 h 6858000"/>
              <a:gd name="connsiteX297" fmla="*/ 5009112 w 7467600"/>
              <a:gd name="connsiteY297" fmla="*/ 6858000 h 6858000"/>
              <a:gd name="connsiteX298" fmla="*/ 4976679 w 7467600"/>
              <a:gd name="connsiteY298" fmla="*/ 6858000 h 6858000"/>
              <a:gd name="connsiteX299" fmla="*/ 5006537 w 7467600"/>
              <a:gd name="connsiteY299" fmla="*/ 6747068 h 6858000"/>
              <a:gd name="connsiteX300" fmla="*/ 5032723 w 7467600"/>
              <a:gd name="connsiteY300" fmla="*/ 6644957 h 6858000"/>
              <a:gd name="connsiteX301" fmla="*/ 5242949 w 7467600"/>
              <a:gd name="connsiteY301" fmla="*/ 6125175 h 6858000"/>
              <a:gd name="connsiteX302" fmla="*/ 5286321 w 7467600"/>
              <a:gd name="connsiteY302" fmla="*/ 6033555 h 6858000"/>
              <a:gd name="connsiteX303" fmla="*/ 5008210 w 7467600"/>
              <a:gd name="connsiteY303" fmla="*/ 6649194 h 6858000"/>
              <a:gd name="connsiteX304" fmla="*/ 4986321 w 7467600"/>
              <a:gd name="connsiteY304" fmla="*/ 6765687 h 6858000"/>
              <a:gd name="connsiteX305" fmla="*/ 4973474 w 7467600"/>
              <a:gd name="connsiteY305" fmla="*/ 6858000 h 6858000"/>
              <a:gd name="connsiteX306" fmla="*/ 4907178 w 7467600"/>
              <a:gd name="connsiteY306" fmla="*/ 6858000 h 6858000"/>
              <a:gd name="connsiteX307" fmla="*/ 4910810 w 7467600"/>
              <a:gd name="connsiteY307" fmla="*/ 6829660 h 6858000"/>
              <a:gd name="connsiteX308" fmla="*/ 4987461 w 7467600"/>
              <a:gd name="connsiteY308" fmla="*/ 6432994 h 6858000"/>
              <a:gd name="connsiteX309" fmla="*/ 5179262 w 7467600"/>
              <a:gd name="connsiteY309" fmla="*/ 6035044 h 6858000"/>
              <a:gd name="connsiteX310" fmla="*/ 4689678 w 7467600"/>
              <a:gd name="connsiteY310" fmla="*/ 6440241 h 6858000"/>
              <a:gd name="connsiteX311" fmla="*/ 4477543 w 7467600"/>
              <a:gd name="connsiteY311" fmla="*/ 6674836 h 6858000"/>
              <a:gd name="connsiteX312" fmla="*/ 4329957 w 7467600"/>
              <a:gd name="connsiteY312" fmla="*/ 6858000 h 6858000"/>
              <a:gd name="connsiteX313" fmla="*/ 4218595 w 7467600"/>
              <a:gd name="connsiteY313" fmla="*/ 6858000 h 6858000"/>
              <a:gd name="connsiteX314" fmla="*/ 4368888 w 7467600"/>
              <a:gd name="connsiteY314" fmla="*/ 6668412 h 6858000"/>
              <a:gd name="connsiteX315" fmla="*/ 4563091 w 7467600"/>
              <a:gd name="connsiteY315" fmla="*/ 6442508 h 6858000"/>
              <a:gd name="connsiteX316" fmla="*/ 5387324 w 7467600"/>
              <a:gd name="connsiteY316" fmla="*/ 5705830 h 6858000"/>
              <a:gd name="connsiteX317" fmla="*/ 5073620 w 7467600"/>
              <a:gd name="connsiteY317" fmla="*/ 5955437 h 6858000"/>
              <a:gd name="connsiteX318" fmla="*/ 4689789 w 7467600"/>
              <a:gd name="connsiteY318" fmla="*/ 6268382 h 6858000"/>
              <a:gd name="connsiteX319" fmla="*/ 4418722 w 7467600"/>
              <a:gd name="connsiteY319" fmla="*/ 6570886 h 6858000"/>
              <a:gd name="connsiteX320" fmla="*/ 4214944 w 7467600"/>
              <a:gd name="connsiteY320" fmla="*/ 6858000 h 6858000"/>
              <a:gd name="connsiteX321" fmla="*/ 4177898 w 7467600"/>
              <a:gd name="connsiteY321" fmla="*/ 6858000 h 6858000"/>
              <a:gd name="connsiteX322" fmla="*/ 4391597 w 7467600"/>
              <a:gd name="connsiteY322" fmla="*/ 6556370 h 6858000"/>
              <a:gd name="connsiteX323" fmla="*/ 4668889 w 7467600"/>
              <a:gd name="connsiteY323" fmla="*/ 6246399 h 6858000"/>
              <a:gd name="connsiteX324" fmla="*/ 5055427 w 7467600"/>
              <a:gd name="connsiteY324" fmla="*/ 5931476 h 6858000"/>
              <a:gd name="connsiteX325" fmla="*/ 5371814 w 7467600"/>
              <a:gd name="connsiteY325" fmla="*/ 5678975 h 6858000"/>
              <a:gd name="connsiteX326" fmla="*/ 4987918 w 7467600"/>
              <a:gd name="connsiteY326" fmla="*/ 5838701 h 6858000"/>
              <a:gd name="connsiteX327" fmla="*/ 4317146 w 7467600"/>
              <a:gd name="connsiteY327" fmla="*/ 6587716 h 6858000"/>
              <a:gd name="connsiteX328" fmla="*/ 4171627 w 7467600"/>
              <a:gd name="connsiteY328" fmla="*/ 6858000 h 6858000"/>
              <a:gd name="connsiteX329" fmla="*/ 4081585 w 7467600"/>
              <a:gd name="connsiteY329" fmla="*/ 6858000 h 6858000"/>
              <a:gd name="connsiteX330" fmla="*/ 4238603 w 7467600"/>
              <a:gd name="connsiteY330" fmla="*/ 6559341 h 6858000"/>
              <a:gd name="connsiteX331" fmla="*/ 4778333 w 7467600"/>
              <a:gd name="connsiteY331" fmla="*/ 5873626 h 6858000"/>
              <a:gd name="connsiteX332" fmla="*/ 5414185 w 7467600"/>
              <a:gd name="connsiteY332" fmla="*/ 5573882 h 6858000"/>
              <a:gd name="connsiteX333" fmla="*/ 5959648 w 7467600"/>
              <a:gd name="connsiteY333" fmla="*/ 4760797 h 6858000"/>
              <a:gd name="connsiteX334" fmla="*/ 5355019 w 7467600"/>
              <a:gd name="connsiteY334" fmla="*/ 4734672 h 6858000"/>
              <a:gd name="connsiteX335" fmla="*/ 5083565 w 7467600"/>
              <a:gd name="connsiteY335" fmla="*/ 5179121 h 6858000"/>
              <a:gd name="connsiteX336" fmla="*/ 4713577 w 7467600"/>
              <a:gd name="connsiteY336" fmla="*/ 5616803 h 6858000"/>
              <a:gd name="connsiteX337" fmla="*/ 3989559 w 7467600"/>
              <a:gd name="connsiteY337" fmla="*/ 6145945 h 6858000"/>
              <a:gd name="connsiteX338" fmla="*/ 3939824 w 7467600"/>
              <a:gd name="connsiteY338" fmla="*/ 6066900 h 6858000"/>
              <a:gd name="connsiteX339" fmla="*/ 4584537 w 7467600"/>
              <a:gd name="connsiteY339" fmla="*/ 5324826 h 6858000"/>
              <a:gd name="connsiteX340" fmla="*/ 5037105 w 7467600"/>
              <a:gd name="connsiteY340" fmla="*/ 5088765 h 6858000"/>
              <a:gd name="connsiteX341" fmla="*/ 5039930 w 7467600"/>
              <a:gd name="connsiteY341" fmla="*/ 5089585 h 6858000"/>
              <a:gd name="connsiteX342" fmla="*/ 5263764 w 7467600"/>
              <a:gd name="connsiteY342" fmla="*/ 4735525 h 6858000"/>
              <a:gd name="connsiteX343" fmla="*/ 4086300 w 7467600"/>
              <a:gd name="connsiteY343" fmla="*/ 4884599 h 6858000"/>
              <a:gd name="connsiteX344" fmla="*/ 4085485 w 7467600"/>
              <a:gd name="connsiteY344" fmla="*/ 4899070 h 6858000"/>
              <a:gd name="connsiteX345" fmla="*/ 3871915 w 7467600"/>
              <a:gd name="connsiteY345" fmla="*/ 5253645 h 6858000"/>
              <a:gd name="connsiteX346" fmla="*/ 3799374 w 7467600"/>
              <a:gd name="connsiteY346" fmla="*/ 5466127 h 6858000"/>
              <a:gd name="connsiteX347" fmla="*/ 3498850 w 7467600"/>
              <a:gd name="connsiteY347" fmla="*/ 6661888 h 6858000"/>
              <a:gd name="connsiteX348" fmla="*/ 3399216 w 7467600"/>
              <a:gd name="connsiteY348" fmla="*/ 6858000 h 6858000"/>
              <a:gd name="connsiteX349" fmla="*/ 3303688 w 7467600"/>
              <a:gd name="connsiteY349" fmla="*/ 6858000 h 6858000"/>
              <a:gd name="connsiteX350" fmla="*/ 3391774 w 7467600"/>
              <a:gd name="connsiteY350" fmla="*/ 6697181 h 6858000"/>
              <a:gd name="connsiteX351" fmla="*/ 3735540 w 7467600"/>
              <a:gd name="connsiteY351" fmla="*/ 5546923 h 6858000"/>
              <a:gd name="connsiteX352" fmla="*/ 3729438 w 7467600"/>
              <a:gd name="connsiteY352" fmla="*/ 5569058 h 6858000"/>
              <a:gd name="connsiteX353" fmla="*/ 3707782 w 7467600"/>
              <a:gd name="connsiteY353" fmla="*/ 5644908 h 6858000"/>
              <a:gd name="connsiteX354" fmla="*/ 3583827 w 7467600"/>
              <a:gd name="connsiteY354" fmla="*/ 6039215 h 6858000"/>
              <a:gd name="connsiteX355" fmla="*/ 3547861 w 7467600"/>
              <a:gd name="connsiteY355" fmla="*/ 6129609 h 6858000"/>
              <a:gd name="connsiteX356" fmla="*/ 3490905 w 7467600"/>
              <a:gd name="connsiteY356" fmla="*/ 6277660 h 6858000"/>
              <a:gd name="connsiteX357" fmla="*/ 3455859 w 7467600"/>
              <a:gd name="connsiteY357" fmla="*/ 6391301 h 6858000"/>
              <a:gd name="connsiteX358" fmla="*/ 3429112 w 7467600"/>
              <a:gd name="connsiteY358" fmla="*/ 6479469 h 6858000"/>
              <a:gd name="connsiteX359" fmla="*/ 3304862 w 7467600"/>
              <a:gd name="connsiteY359" fmla="*/ 6796476 h 6858000"/>
              <a:gd name="connsiteX360" fmla="*/ 3276071 w 7467600"/>
              <a:gd name="connsiteY360" fmla="*/ 6858000 h 6858000"/>
              <a:gd name="connsiteX361" fmla="*/ 3240805 w 7467600"/>
              <a:gd name="connsiteY361" fmla="*/ 6858000 h 6858000"/>
              <a:gd name="connsiteX362" fmla="*/ 3275917 w 7467600"/>
              <a:gd name="connsiteY362" fmla="*/ 6783192 h 6858000"/>
              <a:gd name="connsiteX363" fmla="*/ 3399358 w 7467600"/>
              <a:gd name="connsiteY363" fmla="*/ 6469011 h 6858000"/>
              <a:gd name="connsiteX364" fmla="*/ 3425650 w 7467600"/>
              <a:gd name="connsiteY364" fmla="*/ 6381333 h 6858000"/>
              <a:gd name="connsiteX365" fmla="*/ 3460661 w 7467600"/>
              <a:gd name="connsiteY365" fmla="*/ 6266763 h 6858000"/>
              <a:gd name="connsiteX366" fmla="*/ 3518021 w 7467600"/>
              <a:gd name="connsiteY366" fmla="*/ 6117298 h 6858000"/>
              <a:gd name="connsiteX367" fmla="*/ 3554035 w 7467600"/>
              <a:gd name="connsiteY367" fmla="*/ 6027832 h 6858000"/>
              <a:gd name="connsiteX368" fmla="*/ 3677174 w 7467600"/>
              <a:gd name="connsiteY368" fmla="*/ 5636351 h 6858000"/>
              <a:gd name="connsiteX369" fmla="*/ 3698819 w 7467600"/>
              <a:gd name="connsiteY369" fmla="*/ 5560503 h 6858000"/>
              <a:gd name="connsiteX370" fmla="*/ 3702094 w 7467600"/>
              <a:gd name="connsiteY370" fmla="*/ 5549194 h 6858000"/>
              <a:gd name="connsiteX371" fmla="*/ 3398355 w 7467600"/>
              <a:gd name="connsiteY371" fmla="*/ 6094603 h 6858000"/>
              <a:gd name="connsiteX372" fmla="*/ 3193941 w 7467600"/>
              <a:gd name="connsiteY372" fmla="*/ 6798775 h 6858000"/>
              <a:gd name="connsiteX373" fmla="*/ 3184140 w 7467600"/>
              <a:gd name="connsiteY373" fmla="*/ 6858000 h 6858000"/>
              <a:gd name="connsiteX374" fmla="*/ 3099978 w 7467600"/>
              <a:gd name="connsiteY374" fmla="*/ 6858000 h 6858000"/>
              <a:gd name="connsiteX375" fmla="*/ 3101556 w 7467600"/>
              <a:gd name="connsiteY375" fmla="*/ 6843337 h 6858000"/>
              <a:gd name="connsiteX376" fmla="*/ 3370162 w 7467600"/>
              <a:gd name="connsiteY376" fmla="*/ 5785550 h 6858000"/>
              <a:gd name="connsiteX377" fmla="*/ 3746477 w 7467600"/>
              <a:gd name="connsiteY377" fmla="*/ 5377889 h 6858000"/>
              <a:gd name="connsiteX378" fmla="*/ 3863399 w 7467600"/>
              <a:gd name="connsiteY378" fmla="*/ 5087257 h 6858000"/>
              <a:gd name="connsiteX379" fmla="*/ 3968712 w 7467600"/>
              <a:gd name="connsiteY379" fmla="*/ 4913989 h 6858000"/>
              <a:gd name="connsiteX380" fmla="*/ 2792390 w 7467600"/>
              <a:gd name="connsiteY380" fmla="*/ 5382974 h 6858000"/>
              <a:gd name="connsiteX381" fmla="*/ 2714982 w 7467600"/>
              <a:gd name="connsiteY381" fmla="*/ 5427051 h 6858000"/>
              <a:gd name="connsiteX382" fmla="*/ 2813361 w 7467600"/>
              <a:gd name="connsiteY382" fmla="*/ 6023912 h 6858000"/>
              <a:gd name="connsiteX383" fmla="*/ 2688430 w 7467600"/>
              <a:gd name="connsiteY383" fmla="*/ 6801564 h 6858000"/>
              <a:gd name="connsiteX384" fmla="*/ 2629626 w 7467600"/>
              <a:gd name="connsiteY384" fmla="*/ 6763394 h 6858000"/>
              <a:gd name="connsiteX385" fmla="*/ 2565328 w 7467600"/>
              <a:gd name="connsiteY385" fmla="*/ 5516399 h 6858000"/>
              <a:gd name="connsiteX386" fmla="*/ 1922999 w 7467600"/>
              <a:gd name="connsiteY386" fmla="*/ 5980343 h 6858000"/>
              <a:gd name="connsiteX387" fmla="*/ 1950261 w 7467600"/>
              <a:gd name="connsiteY387" fmla="*/ 6405858 h 6858000"/>
              <a:gd name="connsiteX388" fmla="*/ 2365554 w 7467600"/>
              <a:gd name="connsiteY388" fmla="*/ 6759107 h 6858000"/>
              <a:gd name="connsiteX389" fmla="*/ 2424142 w 7467600"/>
              <a:gd name="connsiteY389" fmla="*/ 6858000 h 6858000"/>
              <a:gd name="connsiteX390" fmla="*/ 2395994 w 7467600"/>
              <a:gd name="connsiteY390" fmla="*/ 6858000 h 6858000"/>
              <a:gd name="connsiteX391" fmla="*/ 2392863 w 7467600"/>
              <a:gd name="connsiteY391" fmla="*/ 6852964 h 6858000"/>
              <a:gd name="connsiteX392" fmla="*/ 2017589 w 7467600"/>
              <a:gd name="connsiteY392" fmla="*/ 6493982 h 6858000"/>
              <a:gd name="connsiteX393" fmla="*/ 2147336 w 7467600"/>
              <a:gd name="connsiteY393" fmla="*/ 6594052 h 6858000"/>
              <a:gd name="connsiteX394" fmla="*/ 2207047 w 7467600"/>
              <a:gd name="connsiteY394" fmla="*/ 6654540 h 6858000"/>
              <a:gd name="connsiteX395" fmla="*/ 2299106 w 7467600"/>
              <a:gd name="connsiteY395" fmla="*/ 6778931 h 6858000"/>
              <a:gd name="connsiteX396" fmla="*/ 2314430 w 7467600"/>
              <a:gd name="connsiteY396" fmla="*/ 6801144 h 6858000"/>
              <a:gd name="connsiteX397" fmla="*/ 2352406 w 7467600"/>
              <a:gd name="connsiteY397" fmla="*/ 6858000 h 6858000"/>
              <a:gd name="connsiteX398" fmla="*/ 2314492 w 7467600"/>
              <a:gd name="connsiteY398" fmla="*/ 6858000 h 6858000"/>
              <a:gd name="connsiteX399" fmla="*/ 2288095 w 7467600"/>
              <a:gd name="connsiteY399" fmla="*/ 6818030 h 6858000"/>
              <a:gd name="connsiteX400" fmla="*/ 2272768 w 7467600"/>
              <a:gd name="connsiteY400" fmla="*/ 6795822 h 6858000"/>
              <a:gd name="connsiteX401" fmla="*/ 2182715 w 7467600"/>
              <a:gd name="connsiteY401" fmla="*/ 6675071 h 6858000"/>
              <a:gd name="connsiteX402" fmla="*/ 2032061 w 7467600"/>
              <a:gd name="connsiteY402" fmla="*/ 6541380 h 6858000"/>
              <a:gd name="connsiteX403" fmla="*/ 2257220 w 7467600"/>
              <a:gd name="connsiteY403" fmla="*/ 6826257 h 6858000"/>
              <a:gd name="connsiteX404" fmla="*/ 2281324 w 7467600"/>
              <a:gd name="connsiteY404" fmla="*/ 6858000 h 6858000"/>
              <a:gd name="connsiteX405" fmla="*/ 2242860 w 7467600"/>
              <a:gd name="connsiteY405" fmla="*/ 6858000 h 6858000"/>
              <a:gd name="connsiteX406" fmla="*/ 2232818 w 7467600"/>
              <a:gd name="connsiteY406" fmla="*/ 6844926 h 6858000"/>
              <a:gd name="connsiteX407" fmla="*/ 1990172 w 7467600"/>
              <a:gd name="connsiteY407" fmla="*/ 6542121 h 6858000"/>
              <a:gd name="connsiteX408" fmla="*/ 2124090 w 7467600"/>
              <a:gd name="connsiteY408" fmla="*/ 6761017 h 6858000"/>
              <a:gd name="connsiteX409" fmla="*/ 2200380 w 7467600"/>
              <a:gd name="connsiteY409" fmla="*/ 6858000 h 6858000"/>
              <a:gd name="connsiteX410" fmla="*/ 2147507 w 7467600"/>
              <a:gd name="connsiteY410" fmla="*/ 6858000 h 6858000"/>
              <a:gd name="connsiteX411" fmla="*/ 2070668 w 7467600"/>
              <a:gd name="connsiteY411" fmla="*/ 6761520 h 6858000"/>
              <a:gd name="connsiteX412" fmla="*/ 1975142 w 7467600"/>
              <a:gd name="connsiteY412" fmla="*/ 6585570 h 6858000"/>
              <a:gd name="connsiteX413" fmla="*/ 2050035 w 7467600"/>
              <a:gd name="connsiteY413" fmla="*/ 6813345 h 6858000"/>
              <a:gd name="connsiteX414" fmla="*/ 2063025 w 7467600"/>
              <a:gd name="connsiteY414" fmla="*/ 6858000 h 6858000"/>
              <a:gd name="connsiteX415" fmla="*/ 2021675 w 7467600"/>
              <a:gd name="connsiteY415" fmla="*/ 6858000 h 6858000"/>
              <a:gd name="connsiteX416" fmla="*/ 2019308 w 7467600"/>
              <a:gd name="connsiteY416" fmla="*/ 6847118 h 6858000"/>
              <a:gd name="connsiteX417" fmla="*/ 1938835 w 7467600"/>
              <a:gd name="connsiteY417" fmla="*/ 6551160 h 6858000"/>
              <a:gd name="connsiteX418" fmla="*/ 1953230 w 7467600"/>
              <a:gd name="connsiteY418" fmla="*/ 6759699 h 6858000"/>
              <a:gd name="connsiteX419" fmla="*/ 1956763 w 7467600"/>
              <a:gd name="connsiteY419" fmla="*/ 6778191 h 6858000"/>
              <a:gd name="connsiteX420" fmla="*/ 1967925 w 7467600"/>
              <a:gd name="connsiteY420" fmla="*/ 6858000 h 6858000"/>
              <a:gd name="connsiteX421" fmla="*/ 1936622 w 7467600"/>
              <a:gd name="connsiteY421" fmla="*/ 6858000 h 6858000"/>
              <a:gd name="connsiteX422" fmla="*/ 1926261 w 7467600"/>
              <a:gd name="connsiteY422" fmla="*/ 6784064 h 6858000"/>
              <a:gd name="connsiteX423" fmla="*/ 1922724 w 7467600"/>
              <a:gd name="connsiteY423" fmla="*/ 6765577 h 6858000"/>
              <a:gd name="connsiteX424" fmla="*/ 1904650 w 7467600"/>
              <a:gd name="connsiteY424" fmla="*/ 6639616 h 6858000"/>
              <a:gd name="connsiteX425" fmla="*/ 1885273 w 7467600"/>
              <a:gd name="connsiteY425" fmla="*/ 6858000 h 6858000"/>
              <a:gd name="connsiteX426" fmla="*/ 1854363 w 7467600"/>
              <a:gd name="connsiteY426" fmla="*/ 6858000 h 6858000"/>
              <a:gd name="connsiteX427" fmla="*/ 1880391 w 7467600"/>
              <a:gd name="connsiteY427" fmla="*/ 6603796 h 6858000"/>
              <a:gd name="connsiteX428" fmla="*/ 1818273 w 7467600"/>
              <a:gd name="connsiteY428" fmla="*/ 6715729 h 6858000"/>
              <a:gd name="connsiteX429" fmla="*/ 1794691 w 7467600"/>
              <a:gd name="connsiteY429" fmla="*/ 6843239 h 6858000"/>
              <a:gd name="connsiteX430" fmla="*/ 1794914 w 7467600"/>
              <a:gd name="connsiteY430" fmla="*/ 6858000 h 6858000"/>
              <a:gd name="connsiteX431" fmla="*/ 1746128 w 7467600"/>
              <a:gd name="connsiteY431" fmla="*/ 6858000 h 6858000"/>
              <a:gd name="connsiteX432" fmla="*/ 1753934 w 7467600"/>
              <a:gd name="connsiteY432" fmla="*/ 6724796 h 6858000"/>
              <a:gd name="connsiteX433" fmla="*/ 1792053 w 7467600"/>
              <a:gd name="connsiteY433" fmla="*/ 6572396 h 6858000"/>
              <a:gd name="connsiteX434" fmla="*/ 1862248 w 7467600"/>
              <a:gd name="connsiteY434" fmla="*/ 6266397 h 6858000"/>
              <a:gd name="connsiteX435" fmla="*/ 1862250 w 7467600"/>
              <a:gd name="connsiteY435" fmla="*/ 6033531 h 6858000"/>
              <a:gd name="connsiteX436" fmla="*/ 1211999 w 7467600"/>
              <a:gd name="connsiteY436" fmla="*/ 6683610 h 6858000"/>
              <a:gd name="connsiteX437" fmla="*/ 1213266 w 7467600"/>
              <a:gd name="connsiteY437" fmla="*/ 6691947 h 6858000"/>
              <a:gd name="connsiteX438" fmla="*/ 1203370 w 7467600"/>
              <a:gd name="connsiteY438" fmla="*/ 6850676 h 6858000"/>
              <a:gd name="connsiteX439" fmla="*/ 1203671 w 7467600"/>
              <a:gd name="connsiteY439" fmla="*/ 6858000 h 6858000"/>
              <a:gd name="connsiteX440" fmla="*/ 1143180 w 7467600"/>
              <a:gd name="connsiteY440" fmla="*/ 6858000 h 6858000"/>
              <a:gd name="connsiteX441" fmla="*/ 1142176 w 7467600"/>
              <a:gd name="connsiteY441" fmla="*/ 6766045 h 6858000"/>
              <a:gd name="connsiteX442" fmla="*/ 1067484 w 7467600"/>
              <a:gd name="connsiteY442" fmla="*/ 6858000 h 6858000"/>
              <a:gd name="connsiteX443" fmla="*/ 953928 w 7467600"/>
              <a:gd name="connsiteY443" fmla="*/ 6858000 h 6858000"/>
              <a:gd name="connsiteX444" fmla="*/ 959715 w 7467600"/>
              <a:gd name="connsiteY444" fmla="*/ 6850185 h 6858000"/>
              <a:gd name="connsiteX445" fmla="*/ 1483788 w 7467600"/>
              <a:gd name="connsiteY445" fmla="*/ 6259174 h 6858000"/>
              <a:gd name="connsiteX446" fmla="*/ 1100671 w 7467600"/>
              <a:gd name="connsiteY446" fmla="*/ 6252137 h 6858000"/>
              <a:gd name="connsiteX447" fmla="*/ 1090144 w 7467600"/>
              <a:gd name="connsiteY447" fmla="*/ 6256748 h 6858000"/>
              <a:gd name="connsiteX448" fmla="*/ 1095872 w 7467600"/>
              <a:gd name="connsiteY448" fmla="*/ 6271892 h 6858000"/>
              <a:gd name="connsiteX449" fmla="*/ 262785 w 7467600"/>
              <a:gd name="connsiteY449" fmla="*/ 6845450 h 6858000"/>
              <a:gd name="connsiteX450" fmla="*/ 209968 w 7467600"/>
              <a:gd name="connsiteY450" fmla="*/ 6770713 h 6858000"/>
              <a:gd name="connsiteX451" fmla="*/ 873460 w 7467600"/>
              <a:gd name="connsiteY451" fmla="*/ 6253768 h 6858000"/>
              <a:gd name="connsiteX452" fmla="*/ 192686 w 7467600"/>
              <a:gd name="connsiteY452" fmla="*/ 5849257 h 6858000"/>
              <a:gd name="connsiteX453" fmla="*/ 4696 w 7467600"/>
              <a:gd name="connsiteY453" fmla="*/ 5697668 h 6858000"/>
              <a:gd name="connsiteX454" fmla="*/ 0 w 7467600"/>
              <a:gd name="connsiteY454" fmla="*/ 5689984 h 6858000"/>
              <a:gd name="connsiteX455" fmla="*/ 0 w 7467600"/>
              <a:gd name="connsiteY455" fmla="*/ 5513472 h 6858000"/>
              <a:gd name="connsiteX456" fmla="*/ 174101 w 7467600"/>
              <a:gd name="connsiteY456" fmla="*/ 5620277 h 6858000"/>
              <a:gd name="connsiteX457" fmla="*/ 891800 w 7467600"/>
              <a:gd name="connsiteY457" fmla="*/ 6036935 h 6858000"/>
              <a:gd name="connsiteX458" fmla="*/ 1072219 w 7467600"/>
              <a:gd name="connsiteY458" fmla="*/ 6169443 h 6858000"/>
              <a:gd name="connsiteX459" fmla="*/ 1074117 w 7467600"/>
              <a:gd name="connsiteY459" fmla="*/ 6170301 h 6858000"/>
              <a:gd name="connsiteX460" fmla="*/ 1083114 w 7467600"/>
              <a:gd name="connsiteY460" fmla="*/ 6174131 h 6858000"/>
              <a:gd name="connsiteX461" fmla="*/ 1543010 w 7467600"/>
              <a:gd name="connsiteY461" fmla="*/ 6191140 h 6858000"/>
              <a:gd name="connsiteX462" fmla="*/ 1551080 w 7467600"/>
              <a:gd name="connsiteY462" fmla="*/ 6195006 h 6858000"/>
              <a:gd name="connsiteX463" fmla="*/ 2345443 w 7467600"/>
              <a:gd name="connsiteY463" fmla="*/ 5549882 h 6858000"/>
              <a:gd name="connsiteX464" fmla="*/ 1721499 w 7467600"/>
              <a:gd name="connsiteY464" fmla="*/ 5599969 h 6858000"/>
              <a:gd name="connsiteX465" fmla="*/ 767716 w 7467600"/>
              <a:gd name="connsiteY465" fmla="*/ 5472768 h 6858000"/>
              <a:gd name="connsiteX466" fmla="*/ 722147 w 7467600"/>
              <a:gd name="connsiteY466" fmla="*/ 5393091 h 6858000"/>
              <a:gd name="connsiteX467" fmla="*/ 1485552 w 7467600"/>
              <a:gd name="connsiteY467" fmla="*/ 5313202 h 6858000"/>
              <a:gd name="connsiteX468" fmla="*/ 2143004 w 7467600"/>
              <a:gd name="connsiteY468" fmla="*/ 5402420 h 6858000"/>
              <a:gd name="connsiteX469" fmla="*/ 1933391 w 7467600"/>
              <a:gd name="connsiteY469" fmla="*/ 5156971 h 6858000"/>
              <a:gd name="connsiteX470" fmla="*/ 1827118 w 7467600"/>
              <a:gd name="connsiteY470" fmla="*/ 4968410 h 6858000"/>
              <a:gd name="connsiteX471" fmla="*/ 1837349 w 7467600"/>
              <a:gd name="connsiteY471" fmla="*/ 4956357 h 6858000"/>
              <a:gd name="connsiteX472" fmla="*/ 2162835 w 7467600"/>
              <a:gd name="connsiteY472" fmla="*/ 5187853 h 6858000"/>
              <a:gd name="connsiteX473" fmla="*/ 2257167 w 7467600"/>
              <a:gd name="connsiteY473" fmla="*/ 5462123 h 6858000"/>
              <a:gd name="connsiteX474" fmla="*/ 2261598 w 7467600"/>
              <a:gd name="connsiteY474" fmla="*/ 5467998 h 6858000"/>
              <a:gd name="connsiteX475" fmla="*/ 2437177 w 7467600"/>
              <a:gd name="connsiteY475" fmla="*/ 5479608 h 6858000"/>
              <a:gd name="connsiteX476" fmla="*/ 2445247 w 7467600"/>
              <a:gd name="connsiteY476" fmla="*/ 5483476 h 6858000"/>
              <a:gd name="connsiteX477" fmla="*/ 2743626 w 7467600"/>
              <a:gd name="connsiteY477" fmla="*/ 5304819 h 6858000"/>
              <a:gd name="connsiteX478" fmla="*/ 3048102 w 7467600"/>
              <a:gd name="connsiteY478" fmla="*/ 5150595 h 6858000"/>
              <a:gd name="connsiteX479" fmla="*/ 1799414 w 7467600"/>
              <a:gd name="connsiteY479" fmla="*/ 4694732 h 6858000"/>
              <a:gd name="connsiteX480" fmla="*/ 1771735 w 7467600"/>
              <a:gd name="connsiteY480" fmla="*/ 4619929 h 6858000"/>
              <a:gd name="connsiteX481" fmla="*/ 3104273 w 7467600"/>
              <a:gd name="connsiteY481" fmla="*/ 5076159 h 6858000"/>
              <a:gd name="connsiteX482" fmla="*/ 3113245 w 7467600"/>
              <a:gd name="connsiteY482" fmla="*/ 5090705 h 6858000"/>
              <a:gd name="connsiteX483" fmla="*/ 3126294 w 7467600"/>
              <a:gd name="connsiteY483" fmla="*/ 5114400 h 6858000"/>
              <a:gd name="connsiteX484" fmla="*/ 3937433 w 7467600"/>
              <a:gd name="connsiteY484" fmla="*/ 4830473 h 6858000"/>
              <a:gd name="connsiteX485" fmla="*/ 3590475 w 7467600"/>
              <a:gd name="connsiteY485" fmla="*/ 4597974 h 6858000"/>
              <a:gd name="connsiteX486" fmla="*/ 3100264 w 7467600"/>
              <a:gd name="connsiteY486" fmla="*/ 4579845 h 6858000"/>
              <a:gd name="connsiteX487" fmla="*/ 2183576 w 7467600"/>
              <a:gd name="connsiteY487" fmla="*/ 4227150 h 6858000"/>
              <a:gd name="connsiteX488" fmla="*/ 2151029 w 7467600"/>
              <a:gd name="connsiteY488" fmla="*/ 4146947 h 6858000"/>
              <a:gd name="connsiteX489" fmla="*/ 3563434 w 7467600"/>
              <a:gd name="connsiteY489" fmla="*/ 4469115 h 6858000"/>
              <a:gd name="connsiteX490" fmla="*/ 3177952 w 7467600"/>
              <a:gd name="connsiteY490" fmla="*/ 3657386 h 6858000"/>
              <a:gd name="connsiteX491" fmla="*/ 3189263 w 7467600"/>
              <a:gd name="connsiteY491" fmla="*/ 3625726 h 6858000"/>
              <a:gd name="connsiteX492" fmla="*/ 3560912 w 7467600"/>
              <a:gd name="connsiteY492" fmla="*/ 4079863 h 6858000"/>
              <a:gd name="connsiteX493" fmla="*/ 3626636 w 7467600"/>
              <a:gd name="connsiteY493" fmla="*/ 4512230 h 6858000"/>
              <a:gd name="connsiteX494" fmla="*/ 3653088 w 7467600"/>
              <a:gd name="connsiteY494" fmla="*/ 4521417 h 6858000"/>
              <a:gd name="connsiteX495" fmla="*/ 3988128 w 7467600"/>
              <a:gd name="connsiteY495" fmla="*/ 4817267 h 6858000"/>
              <a:gd name="connsiteX496" fmla="*/ 4830582 w 7467600"/>
              <a:gd name="connsiteY496" fmla="*/ 4676000 h 6858000"/>
              <a:gd name="connsiteX497" fmla="*/ 4830100 w 7467600"/>
              <a:gd name="connsiteY497" fmla="*/ 4675554 h 6858000"/>
              <a:gd name="connsiteX498" fmla="*/ 4036318 w 7467600"/>
              <a:gd name="connsiteY498" fmla="*/ 4147013 h 6858000"/>
              <a:gd name="connsiteX499" fmla="*/ 3432098 w 7467600"/>
              <a:gd name="connsiteY499" fmla="*/ 3537312 h 6858000"/>
              <a:gd name="connsiteX500" fmla="*/ 3446761 w 7467600"/>
              <a:gd name="connsiteY500" fmla="*/ 3461278 h 6858000"/>
              <a:gd name="connsiteX501" fmla="*/ 4419733 w 7467600"/>
              <a:gd name="connsiteY501" fmla="*/ 3963555 h 6858000"/>
              <a:gd name="connsiteX502" fmla="*/ 4781371 w 7467600"/>
              <a:gd name="connsiteY502" fmla="*/ 4458604 h 6858000"/>
              <a:gd name="connsiteX503" fmla="*/ 4780440 w 7467600"/>
              <a:gd name="connsiteY503" fmla="*/ 4470290 h 6858000"/>
              <a:gd name="connsiteX504" fmla="*/ 4898954 w 7467600"/>
              <a:gd name="connsiteY504" fmla="*/ 4662092 h 6858000"/>
              <a:gd name="connsiteX505" fmla="*/ 4900699 w 7467600"/>
              <a:gd name="connsiteY505" fmla="*/ 4670867 h 6858000"/>
              <a:gd name="connsiteX506" fmla="*/ 5714511 w 7467600"/>
              <a:gd name="connsiteY506" fmla="*/ 4663483 h 6858000"/>
              <a:gd name="connsiteX507" fmla="*/ 5464793 w 7467600"/>
              <a:gd name="connsiteY507" fmla="*/ 4393556 h 6858000"/>
              <a:gd name="connsiteX508" fmla="*/ 5461897 w 7467600"/>
              <a:gd name="connsiteY508" fmla="*/ 4390879 h 6858000"/>
              <a:gd name="connsiteX509" fmla="*/ 4294126 w 7467600"/>
              <a:gd name="connsiteY509" fmla="*/ 3303048 h 6858000"/>
              <a:gd name="connsiteX510" fmla="*/ 4305321 w 7467600"/>
              <a:gd name="connsiteY510" fmla="*/ 3256953 h 6858000"/>
              <a:gd name="connsiteX511" fmla="*/ 4949299 w 7467600"/>
              <a:gd name="connsiteY511" fmla="*/ 3766336 h 6858000"/>
              <a:gd name="connsiteX512" fmla="*/ 5291452 w 7467600"/>
              <a:gd name="connsiteY512" fmla="*/ 4076801 h 6858000"/>
              <a:gd name="connsiteX513" fmla="*/ 5434998 w 7467600"/>
              <a:gd name="connsiteY513" fmla="*/ 4254100 h 6858000"/>
              <a:gd name="connsiteX514" fmla="*/ 5351015 w 7467600"/>
              <a:gd name="connsiteY514" fmla="*/ 3760989 h 6858000"/>
              <a:gd name="connsiteX515" fmla="*/ 5413780 w 7467600"/>
              <a:gd name="connsiteY515" fmla="*/ 2966265 h 6858000"/>
              <a:gd name="connsiteX516" fmla="*/ 5425627 w 7467600"/>
              <a:gd name="connsiteY516" fmla="*/ 2954192 h 6858000"/>
              <a:gd name="connsiteX517" fmla="*/ 6604735 w 7467600"/>
              <a:gd name="connsiteY517" fmla="*/ 2041381 h 6858000"/>
              <a:gd name="connsiteX518" fmla="*/ 7204487 w 7467600"/>
              <a:gd name="connsiteY518" fmla="*/ 2742112 h 6858000"/>
              <a:gd name="connsiteX519" fmla="*/ 7131592 w 7467600"/>
              <a:gd name="connsiteY519" fmla="*/ 2672096 h 6858000"/>
              <a:gd name="connsiteX520" fmla="*/ 6996344 w 7467600"/>
              <a:gd name="connsiteY520" fmla="*/ 2518310 h 6858000"/>
              <a:gd name="connsiteX521" fmla="*/ 6735495 w 7467600"/>
              <a:gd name="connsiteY521" fmla="*/ 2196890 h 6858000"/>
              <a:gd name="connsiteX522" fmla="*/ 6721901 w 7467600"/>
              <a:gd name="connsiteY522" fmla="*/ 2179274 h 6858000"/>
              <a:gd name="connsiteX523" fmla="*/ 6604735 w 7467600"/>
              <a:gd name="connsiteY523" fmla="*/ 2041381 h 6858000"/>
              <a:gd name="connsiteX524" fmla="*/ 6591670 w 7467600"/>
              <a:gd name="connsiteY524" fmla="*/ 1988277 h 6858000"/>
              <a:gd name="connsiteX525" fmla="*/ 6747349 w 7467600"/>
              <a:gd name="connsiteY525" fmla="*/ 2160069 h 6858000"/>
              <a:gd name="connsiteX526" fmla="*/ 6760943 w 7467600"/>
              <a:gd name="connsiteY526" fmla="*/ 2177686 h 6858000"/>
              <a:gd name="connsiteX527" fmla="*/ 7021065 w 7467600"/>
              <a:gd name="connsiteY527" fmla="*/ 2498102 h 6858000"/>
              <a:gd name="connsiteX528" fmla="*/ 7155223 w 7467600"/>
              <a:gd name="connsiteY528" fmla="*/ 2650386 h 6858000"/>
              <a:gd name="connsiteX529" fmla="*/ 7203167 w 7467600"/>
              <a:gd name="connsiteY529" fmla="*/ 2697288 h 6858000"/>
              <a:gd name="connsiteX530" fmla="*/ 6937703 w 7467600"/>
              <a:gd name="connsiteY530" fmla="*/ 2321981 h 6858000"/>
              <a:gd name="connsiteX531" fmla="*/ 6591670 w 7467600"/>
              <a:gd name="connsiteY531" fmla="*/ 1988277 h 6858000"/>
              <a:gd name="connsiteX532" fmla="*/ 5798671 w 7467600"/>
              <a:gd name="connsiteY532" fmla="*/ 1981601 h 6858000"/>
              <a:gd name="connsiteX533" fmla="*/ 5754709 w 7467600"/>
              <a:gd name="connsiteY533" fmla="*/ 2071454 h 6858000"/>
              <a:gd name="connsiteX534" fmla="*/ 5763044 w 7467600"/>
              <a:gd name="connsiteY534" fmla="*/ 2842206 h 6858000"/>
              <a:gd name="connsiteX535" fmla="*/ 5764974 w 7467600"/>
              <a:gd name="connsiteY535" fmla="*/ 2799609 h 6858000"/>
              <a:gd name="connsiteX536" fmla="*/ 5767665 w 7467600"/>
              <a:gd name="connsiteY536" fmla="*/ 2666409 h 6858000"/>
              <a:gd name="connsiteX537" fmla="*/ 5763055 w 7467600"/>
              <a:gd name="connsiteY537" fmla="*/ 2579705 h 6858000"/>
              <a:gd name="connsiteX538" fmla="*/ 5758079 w 7467600"/>
              <a:gd name="connsiteY538" fmla="*/ 2492508 h 6858000"/>
              <a:gd name="connsiteX539" fmla="*/ 5779325 w 7467600"/>
              <a:gd name="connsiteY539" fmla="*/ 2197069 h 6858000"/>
              <a:gd name="connsiteX540" fmla="*/ 5798671 w 7467600"/>
              <a:gd name="connsiteY540" fmla="*/ 1981601 h 6858000"/>
              <a:gd name="connsiteX541" fmla="*/ 5829202 w 7467600"/>
              <a:gd name="connsiteY541" fmla="*/ 1971679 h 6858000"/>
              <a:gd name="connsiteX542" fmla="*/ 5809558 w 7467600"/>
              <a:gd name="connsiteY542" fmla="*/ 2198043 h 6858000"/>
              <a:gd name="connsiteX543" fmla="*/ 5788653 w 7467600"/>
              <a:gd name="connsiteY543" fmla="*/ 2489430 h 6858000"/>
              <a:gd name="connsiteX544" fmla="*/ 5793439 w 7467600"/>
              <a:gd name="connsiteY544" fmla="*/ 2575235 h 6858000"/>
              <a:gd name="connsiteX545" fmla="*/ 5796837 w 7467600"/>
              <a:gd name="connsiteY545" fmla="*/ 2637633 h 6858000"/>
              <a:gd name="connsiteX546" fmla="*/ 5818614 w 7467600"/>
              <a:gd name="connsiteY546" fmla="*/ 2473055 h 6858000"/>
              <a:gd name="connsiteX547" fmla="*/ 5829202 w 7467600"/>
              <a:gd name="connsiteY547" fmla="*/ 1971679 h 6858000"/>
              <a:gd name="connsiteX548" fmla="*/ 5911389 w 7467600"/>
              <a:gd name="connsiteY548" fmla="*/ 1898371 h 6858000"/>
              <a:gd name="connsiteX549" fmla="*/ 6237627 w 7467600"/>
              <a:gd name="connsiteY549" fmla="*/ 2231921 h 6858000"/>
              <a:gd name="connsiteX550" fmla="*/ 5911389 w 7467600"/>
              <a:gd name="connsiteY550" fmla="*/ 1898371 h 6858000"/>
              <a:gd name="connsiteX551" fmla="*/ 6944437 w 7467600"/>
              <a:gd name="connsiteY551" fmla="*/ 1575402 h 6858000"/>
              <a:gd name="connsiteX552" fmla="*/ 6304730 w 7467600"/>
              <a:gd name="connsiteY552" fmla="*/ 1766654 h 6858000"/>
              <a:gd name="connsiteX553" fmla="*/ 6944437 w 7467600"/>
              <a:gd name="connsiteY553" fmla="*/ 1575402 h 6858000"/>
              <a:gd name="connsiteX554" fmla="*/ 7019523 w 7467600"/>
              <a:gd name="connsiteY554" fmla="*/ 1519450 h 6858000"/>
              <a:gd name="connsiteX555" fmla="*/ 6298091 w 7467600"/>
              <a:gd name="connsiteY555" fmla="*/ 1737122 h 6858000"/>
              <a:gd name="connsiteX556" fmla="*/ 7019523 w 7467600"/>
              <a:gd name="connsiteY556" fmla="*/ 1519450 h 6858000"/>
              <a:gd name="connsiteX557" fmla="*/ 2399523 w 7467600"/>
              <a:gd name="connsiteY557" fmla="*/ 1428234 h 6858000"/>
              <a:gd name="connsiteX558" fmla="*/ 2224982 w 7467600"/>
              <a:gd name="connsiteY558" fmla="*/ 1826201 h 6858000"/>
              <a:gd name="connsiteX559" fmla="*/ 2096099 w 7467600"/>
              <a:gd name="connsiteY559" fmla="*/ 2345900 h 6858000"/>
              <a:gd name="connsiteX560" fmla="*/ 2283317 w 7467600"/>
              <a:gd name="connsiteY560" fmla="*/ 1796925 h 6858000"/>
              <a:gd name="connsiteX561" fmla="*/ 2399523 w 7467600"/>
              <a:gd name="connsiteY561" fmla="*/ 1428234 h 6858000"/>
              <a:gd name="connsiteX562" fmla="*/ 2448558 w 7467600"/>
              <a:gd name="connsiteY562" fmla="*/ 1373435 h 6858000"/>
              <a:gd name="connsiteX563" fmla="*/ 2312521 w 7467600"/>
              <a:gd name="connsiteY563" fmla="*/ 1806140 h 6858000"/>
              <a:gd name="connsiteX564" fmla="*/ 2127533 w 7467600"/>
              <a:gd name="connsiteY564" fmla="*/ 2348380 h 6858000"/>
              <a:gd name="connsiteX565" fmla="*/ 2358080 w 7467600"/>
              <a:gd name="connsiteY565" fmla="*/ 1866134 h 6858000"/>
              <a:gd name="connsiteX566" fmla="*/ 2407436 w 7467600"/>
              <a:gd name="connsiteY566" fmla="*/ 1651070 h 6858000"/>
              <a:gd name="connsiteX567" fmla="*/ 2448558 w 7467600"/>
              <a:gd name="connsiteY567" fmla="*/ 1373435 h 6858000"/>
              <a:gd name="connsiteX568" fmla="*/ 278707 w 7467600"/>
              <a:gd name="connsiteY568" fmla="*/ 1352270 h 6858000"/>
              <a:gd name="connsiteX569" fmla="*/ 321570 w 7467600"/>
              <a:gd name="connsiteY569" fmla="*/ 1861610 h 6858000"/>
              <a:gd name="connsiteX570" fmla="*/ 294281 w 7467600"/>
              <a:gd name="connsiteY570" fmla="*/ 1440658 h 6858000"/>
              <a:gd name="connsiteX571" fmla="*/ 278707 w 7467600"/>
              <a:gd name="connsiteY571" fmla="*/ 1352270 h 6858000"/>
              <a:gd name="connsiteX572" fmla="*/ 1423821 w 7467600"/>
              <a:gd name="connsiteY572" fmla="*/ 1351958 h 6858000"/>
              <a:gd name="connsiteX573" fmla="*/ 1638521 w 7467600"/>
              <a:gd name="connsiteY573" fmla="*/ 1908470 h 6858000"/>
              <a:gd name="connsiteX574" fmla="*/ 1754199 w 7467600"/>
              <a:gd name="connsiteY574" fmla="*/ 2149284 h 6858000"/>
              <a:gd name="connsiteX575" fmla="*/ 1908359 w 7467600"/>
              <a:gd name="connsiteY575" fmla="*/ 2364988 h 6858000"/>
              <a:gd name="connsiteX576" fmla="*/ 1647661 w 7467600"/>
              <a:gd name="connsiteY576" fmla="*/ 1825945 h 6858000"/>
              <a:gd name="connsiteX577" fmla="*/ 1423821 w 7467600"/>
              <a:gd name="connsiteY577" fmla="*/ 1351958 h 6858000"/>
              <a:gd name="connsiteX578" fmla="*/ 1431890 w 7467600"/>
              <a:gd name="connsiteY578" fmla="*/ 1306475 h 6858000"/>
              <a:gd name="connsiteX579" fmla="*/ 1507597 w 7467600"/>
              <a:gd name="connsiteY579" fmla="*/ 1446132 h 6858000"/>
              <a:gd name="connsiteX580" fmla="*/ 1674586 w 7467600"/>
              <a:gd name="connsiteY580" fmla="*/ 1813832 h 6858000"/>
              <a:gd name="connsiteX581" fmla="*/ 1815950 w 7467600"/>
              <a:gd name="connsiteY581" fmla="*/ 2128564 h 6858000"/>
              <a:gd name="connsiteX582" fmla="*/ 1984242 w 7467600"/>
              <a:gd name="connsiteY582" fmla="*/ 2430829 h 6858000"/>
              <a:gd name="connsiteX583" fmla="*/ 2014023 w 7467600"/>
              <a:gd name="connsiteY583" fmla="*/ 2450995 h 6858000"/>
              <a:gd name="connsiteX584" fmla="*/ 1747337 w 7467600"/>
              <a:gd name="connsiteY584" fmla="*/ 1855264 h 6858000"/>
              <a:gd name="connsiteX585" fmla="*/ 1533749 w 7467600"/>
              <a:gd name="connsiteY585" fmla="*/ 1478656 h 6858000"/>
              <a:gd name="connsiteX586" fmla="*/ 1431890 w 7467600"/>
              <a:gd name="connsiteY586" fmla="*/ 1306475 h 6858000"/>
              <a:gd name="connsiteX587" fmla="*/ 5052692 w 7467600"/>
              <a:gd name="connsiteY587" fmla="*/ 1292994 h 6858000"/>
              <a:gd name="connsiteX588" fmla="*/ 5200661 w 7467600"/>
              <a:gd name="connsiteY588" fmla="*/ 1635186 h 6858000"/>
              <a:gd name="connsiteX589" fmla="*/ 5297138 w 7467600"/>
              <a:gd name="connsiteY589" fmla="*/ 1906351 h 6858000"/>
              <a:gd name="connsiteX590" fmla="*/ 5052692 w 7467600"/>
              <a:gd name="connsiteY590" fmla="*/ 1292994 h 6858000"/>
              <a:gd name="connsiteX591" fmla="*/ 5009948 w 7467600"/>
              <a:gd name="connsiteY591" fmla="*/ 1273619 h 6858000"/>
              <a:gd name="connsiteX592" fmla="*/ 5121777 w 7467600"/>
              <a:gd name="connsiteY592" fmla="*/ 1654213 h 6858000"/>
              <a:gd name="connsiteX593" fmla="*/ 5293545 w 7467600"/>
              <a:gd name="connsiteY593" fmla="*/ 2072247 h 6858000"/>
              <a:gd name="connsiteX594" fmla="*/ 5294042 w 7467600"/>
              <a:gd name="connsiteY594" fmla="*/ 2065019 h 6858000"/>
              <a:gd name="connsiteX595" fmla="*/ 5171936 w 7467600"/>
              <a:gd name="connsiteY595" fmla="*/ 1647613 h 6858000"/>
              <a:gd name="connsiteX596" fmla="*/ 5009948 w 7467600"/>
              <a:gd name="connsiteY596" fmla="*/ 1273619 h 6858000"/>
              <a:gd name="connsiteX597" fmla="*/ 655236 w 7467600"/>
              <a:gd name="connsiteY597" fmla="*/ 1268632 h 6858000"/>
              <a:gd name="connsiteX598" fmla="*/ 839521 w 7467600"/>
              <a:gd name="connsiteY598" fmla="*/ 1685315 h 6858000"/>
              <a:gd name="connsiteX599" fmla="*/ 1109416 w 7467600"/>
              <a:gd name="connsiteY599" fmla="*/ 2061663 h 6858000"/>
              <a:gd name="connsiteX600" fmla="*/ 1298300 w 7467600"/>
              <a:gd name="connsiteY600" fmla="*/ 2247742 h 6858000"/>
              <a:gd name="connsiteX601" fmla="*/ 1125871 w 7467600"/>
              <a:gd name="connsiteY601" fmla="*/ 1989513 h 6858000"/>
              <a:gd name="connsiteX602" fmla="*/ 981574 w 7467600"/>
              <a:gd name="connsiteY602" fmla="*/ 1783157 h 6858000"/>
              <a:gd name="connsiteX603" fmla="*/ 922198 w 7467600"/>
              <a:gd name="connsiteY603" fmla="*/ 1677437 h 6858000"/>
              <a:gd name="connsiteX604" fmla="*/ 869293 w 7467600"/>
              <a:gd name="connsiteY604" fmla="*/ 1583214 h 6858000"/>
              <a:gd name="connsiteX605" fmla="*/ 751431 w 7467600"/>
              <a:gd name="connsiteY605" fmla="*/ 1405731 h 6858000"/>
              <a:gd name="connsiteX606" fmla="*/ 655236 w 7467600"/>
              <a:gd name="connsiteY606" fmla="*/ 1268632 h 6858000"/>
              <a:gd name="connsiteX607" fmla="*/ 6516292 w 7467600"/>
              <a:gd name="connsiteY607" fmla="*/ 1263064 h 6858000"/>
              <a:gd name="connsiteX608" fmla="*/ 5736320 w 7467600"/>
              <a:gd name="connsiteY608" fmla="*/ 1501803 h 6858000"/>
              <a:gd name="connsiteX609" fmla="*/ 6516292 w 7467600"/>
              <a:gd name="connsiteY609" fmla="*/ 1263064 h 6858000"/>
              <a:gd name="connsiteX610" fmla="*/ 291466 w 7467600"/>
              <a:gd name="connsiteY610" fmla="*/ 1250369 h 6858000"/>
              <a:gd name="connsiteX611" fmla="*/ 323180 w 7467600"/>
              <a:gd name="connsiteY611" fmla="*/ 1435283 h 6858000"/>
              <a:gd name="connsiteX612" fmla="*/ 349381 w 7467600"/>
              <a:gd name="connsiteY612" fmla="*/ 1875041 h 6858000"/>
              <a:gd name="connsiteX613" fmla="*/ 374363 w 7467600"/>
              <a:gd name="connsiteY613" fmla="*/ 1506494 h 6858000"/>
              <a:gd name="connsiteX614" fmla="*/ 302168 w 7467600"/>
              <a:gd name="connsiteY614" fmla="*/ 1274495 h 6858000"/>
              <a:gd name="connsiteX615" fmla="*/ 291466 w 7467600"/>
              <a:gd name="connsiteY615" fmla="*/ 1250369 h 6858000"/>
              <a:gd name="connsiteX616" fmla="*/ 678222 w 7467600"/>
              <a:gd name="connsiteY616" fmla="*/ 1248670 h 6858000"/>
              <a:gd name="connsiteX617" fmla="*/ 775536 w 7467600"/>
              <a:gd name="connsiteY617" fmla="*/ 1388015 h 6858000"/>
              <a:gd name="connsiteX618" fmla="*/ 894529 w 7467600"/>
              <a:gd name="connsiteY618" fmla="*/ 1567739 h 6858000"/>
              <a:gd name="connsiteX619" fmla="*/ 948000 w 7467600"/>
              <a:gd name="connsiteY619" fmla="*/ 1663088 h 6858000"/>
              <a:gd name="connsiteX620" fmla="*/ 1006812 w 7467600"/>
              <a:gd name="connsiteY620" fmla="*/ 1767683 h 6858000"/>
              <a:gd name="connsiteX621" fmla="*/ 1149133 w 7467600"/>
              <a:gd name="connsiteY621" fmla="*/ 1971513 h 6858000"/>
              <a:gd name="connsiteX622" fmla="*/ 1333952 w 7467600"/>
              <a:gd name="connsiteY622" fmla="*/ 2251620 h 6858000"/>
              <a:gd name="connsiteX623" fmla="*/ 1337329 w 7467600"/>
              <a:gd name="connsiteY623" fmla="*/ 2258350 h 6858000"/>
              <a:gd name="connsiteX624" fmla="*/ 1014726 w 7467600"/>
              <a:gd name="connsiteY624" fmla="*/ 1615556 h 6858000"/>
              <a:gd name="connsiteX625" fmla="*/ 678222 w 7467600"/>
              <a:gd name="connsiteY625" fmla="*/ 1248670 h 6858000"/>
              <a:gd name="connsiteX626" fmla="*/ 6691602 w 7467600"/>
              <a:gd name="connsiteY626" fmla="*/ 1140573 h 6858000"/>
              <a:gd name="connsiteX627" fmla="*/ 6571100 w 7467600"/>
              <a:gd name="connsiteY627" fmla="*/ 1183662 h 6858000"/>
              <a:gd name="connsiteX628" fmla="*/ 6241687 w 7467600"/>
              <a:gd name="connsiteY628" fmla="*/ 1257600 h 6858000"/>
              <a:gd name="connsiteX629" fmla="*/ 5693009 w 7467600"/>
              <a:gd name="connsiteY629" fmla="*/ 1478256 h 6858000"/>
              <a:gd name="connsiteX630" fmla="*/ 6548420 w 7467600"/>
              <a:gd name="connsiteY630" fmla="*/ 1214599 h 6858000"/>
              <a:gd name="connsiteX631" fmla="*/ 6605473 w 7467600"/>
              <a:gd name="connsiteY631" fmla="*/ 1184686 h 6858000"/>
              <a:gd name="connsiteX632" fmla="*/ 6691602 w 7467600"/>
              <a:gd name="connsiteY632" fmla="*/ 1140573 h 6858000"/>
              <a:gd name="connsiteX633" fmla="*/ 4002475 w 7467600"/>
              <a:gd name="connsiteY633" fmla="*/ 1037802 h 6858000"/>
              <a:gd name="connsiteX634" fmla="*/ 4000324 w 7467600"/>
              <a:gd name="connsiteY634" fmla="*/ 1039362 h 6858000"/>
              <a:gd name="connsiteX635" fmla="*/ 4002862 w 7467600"/>
              <a:gd name="connsiteY635" fmla="*/ 1042866 h 6858000"/>
              <a:gd name="connsiteX636" fmla="*/ 4002475 w 7467600"/>
              <a:gd name="connsiteY636" fmla="*/ 1037802 h 6858000"/>
              <a:gd name="connsiteX637" fmla="*/ 506322 w 7467600"/>
              <a:gd name="connsiteY637" fmla="*/ 1020997 h 6858000"/>
              <a:gd name="connsiteX638" fmla="*/ 533068 w 7467600"/>
              <a:gd name="connsiteY638" fmla="*/ 1029409 h 6858000"/>
              <a:gd name="connsiteX639" fmla="*/ 1232525 w 7467600"/>
              <a:gd name="connsiteY639" fmla="*/ 1804675 h 6858000"/>
              <a:gd name="connsiteX640" fmla="*/ 1388858 w 7467600"/>
              <a:gd name="connsiteY640" fmla="*/ 2368011 h 6858000"/>
              <a:gd name="connsiteX641" fmla="*/ 1384098 w 7467600"/>
              <a:gd name="connsiteY641" fmla="*/ 2378125 h 6858000"/>
              <a:gd name="connsiteX642" fmla="*/ 1425393 w 7467600"/>
              <a:gd name="connsiteY642" fmla="*/ 2589124 h 6858000"/>
              <a:gd name="connsiteX643" fmla="*/ 1424001 w 7467600"/>
              <a:gd name="connsiteY643" fmla="*/ 2597541 h 6858000"/>
              <a:gd name="connsiteX644" fmla="*/ 2152729 w 7467600"/>
              <a:gd name="connsiteY644" fmla="*/ 2864487 h 6858000"/>
              <a:gd name="connsiteX645" fmla="*/ 2020609 w 7467600"/>
              <a:gd name="connsiteY645" fmla="*/ 2539671 h 6858000"/>
              <a:gd name="connsiteX646" fmla="*/ 2018920 w 7467600"/>
              <a:gd name="connsiteY646" fmla="*/ 2536309 h 6858000"/>
              <a:gd name="connsiteX647" fmla="*/ 1342441 w 7467600"/>
              <a:gd name="connsiteY647" fmla="*/ 1173017 h 6858000"/>
              <a:gd name="connsiteX648" fmla="*/ 1367925 w 7467600"/>
              <a:gd name="connsiteY648" fmla="*/ 1135648 h 6858000"/>
              <a:gd name="connsiteX649" fmla="*/ 1771401 w 7467600"/>
              <a:gd name="connsiteY649" fmla="*/ 1806673 h 6858000"/>
              <a:gd name="connsiteX650" fmla="*/ 1972385 w 7467600"/>
              <a:gd name="connsiteY650" fmla="*/ 2198735 h 6858000"/>
              <a:gd name="connsiteX651" fmla="*/ 2040892 w 7467600"/>
              <a:gd name="connsiteY651" fmla="*/ 2405205 h 6858000"/>
              <a:gd name="connsiteX652" fmla="*/ 2131689 w 7467600"/>
              <a:gd name="connsiteY652" fmla="*/ 1936926 h 6858000"/>
              <a:gd name="connsiteX653" fmla="*/ 2454820 w 7467600"/>
              <a:gd name="connsiteY653" fmla="*/ 1248808 h 6858000"/>
              <a:gd name="connsiteX654" fmla="*/ 2492512 w 7467600"/>
              <a:gd name="connsiteY654" fmla="*/ 1302920 h 6858000"/>
              <a:gd name="connsiteX655" fmla="*/ 2081216 w 7467600"/>
              <a:gd name="connsiteY655" fmla="*/ 2527513 h 6858000"/>
              <a:gd name="connsiteX656" fmla="*/ 2081211 w 7467600"/>
              <a:gd name="connsiteY656" fmla="*/ 2528916 h 6858000"/>
              <a:gd name="connsiteX657" fmla="*/ 2199067 w 7467600"/>
              <a:gd name="connsiteY657" fmla="*/ 2884061 h 6858000"/>
              <a:gd name="connsiteX658" fmla="*/ 3192586 w 7467600"/>
              <a:gd name="connsiteY658" fmla="*/ 3411496 h 6858000"/>
              <a:gd name="connsiteX659" fmla="*/ 3182620 w 7467600"/>
              <a:gd name="connsiteY659" fmla="*/ 3483279 h 6858000"/>
              <a:gd name="connsiteX660" fmla="*/ 2435119 w 7467600"/>
              <a:gd name="connsiteY660" fmla="*/ 3080173 h 6858000"/>
              <a:gd name="connsiteX661" fmla="*/ 2410152 w 7467600"/>
              <a:gd name="connsiteY661" fmla="*/ 3063751 h 6858000"/>
              <a:gd name="connsiteX662" fmla="*/ 2408099 w 7467600"/>
              <a:gd name="connsiteY662" fmla="*/ 3064403 h 6858000"/>
              <a:gd name="connsiteX663" fmla="*/ 2407218 w 7467600"/>
              <a:gd name="connsiteY663" fmla="*/ 3070324 h 6858000"/>
              <a:gd name="connsiteX664" fmla="*/ 2380138 w 7467600"/>
              <a:gd name="connsiteY664" fmla="*/ 3099341 h 6858000"/>
              <a:gd name="connsiteX665" fmla="*/ 1765923 w 7467600"/>
              <a:gd name="connsiteY665" fmla="*/ 3581043 h 6858000"/>
              <a:gd name="connsiteX666" fmla="*/ 1702258 w 7467600"/>
              <a:gd name="connsiteY666" fmla="*/ 3612286 h 6858000"/>
              <a:gd name="connsiteX667" fmla="*/ 1538370 w 7467600"/>
              <a:gd name="connsiteY667" fmla="*/ 3811804 h 6858000"/>
              <a:gd name="connsiteX668" fmla="*/ 542867 w 7467600"/>
              <a:gd name="connsiteY668" fmla="*/ 4944092 h 6858000"/>
              <a:gd name="connsiteX669" fmla="*/ 515800 w 7467600"/>
              <a:gd name="connsiteY669" fmla="*/ 4862180 h 6858000"/>
              <a:gd name="connsiteX670" fmla="*/ 909145 w 7467600"/>
              <a:gd name="connsiteY670" fmla="*/ 4199225 h 6858000"/>
              <a:gd name="connsiteX671" fmla="*/ 1214067 w 7467600"/>
              <a:gd name="connsiteY671" fmla="*/ 3908561 h 6858000"/>
              <a:gd name="connsiteX672" fmla="*/ 640967 w 7467600"/>
              <a:gd name="connsiteY672" fmla="*/ 4105601 h 6858000"/>
              <a:gd name="connsiteX673" fmla="*/ 112563 w 7467600"/>
              <a:gd name="connsiteY673" fmla="*/ 4396952 h 6858000"/>
              <a:gd name="connsiteX674" fmla="*/ 0 w 7467600"/>
              <a:gd name="connsiteY674" fmla="*/ 4466006 h 6858000"/>
              <a:gd name="connsiteX675" fmla="*/ 0 w 7467600"/>
              <a:gd name="connsiteY675" fmla="*/ 4233763 h 6858000"/>
              <a:gd name="connsiteX676" fmla="*/ 36881 w 7467600"/>
              <a:gd name="connsiteY676" fmla="*/ 4200118 h 6858000"/>
              <a:gd name="connsiteX677" fmla="*/ 910534 w 7467600"/>
              <a:gd name="connsiteY677" fmla="*/ 3629753 h 6858000"/>
              <a:gd name="connsiteX678" fmla="*/ 1578717 w 7467600"/>
              <a:gd name="connsiteY678" fmla="*/ 3575982 h 6858000"/>
              <a:gd name="connsiteX679" fmla="*/ 2338780 w 7467600"/>
              <a:gd name="connsiteY679" fmla="*/ 3033725 h 6858000"/>
              <a:gd name="connsiteX680" fmla="*/ 1807991 w 7467600"/>
              <a:gd name="connsiteY680" fmla="*/ 2807184 h 6858000"/>
              <a:gd name="connsiteX681" fmla="*/ 1416358 w 7467600"/>
              <a:gd name="connsiteY681" fmla="*/ 3112571 h 6858000"/>
              <a:gd name="connsiteX682" fmla="*/ 939066 w 7467600"/>
              <a:gd name="connsiteY682" fmla="*/ 3378798 h 6858000"/>
              <a:gd name="connsiteX683" fmla="*/ 115099 w 7467600"/>
              <a:gd name="connsiteY683" fmla="*/ 3607650 h 6858000"/>
              <a:gd name="connsiteX684" fmla="*/ 97284 w 7467600"/>
              <a:gd name="connsiteY684" fmla="*/ 3520393 h 6858000"/>
              <a:gd name="connsiteX685" fmla="*/ 922050 w 7467600"/>
              <a:gd name="connsiteY685" fmla="*/ 3074867 h 6858000"/>
              <a:gd name="connsiteX686" fmla="*/ 1405265 w 7467600"/>
              <a:gd name="connsiteY686" fmla="*/ 3016319 h 6858000"/>
              <a:gd name="connsiteX687" fmla="*/ 1407512 w 7467600"/>
              <a:gd name="connsiteY687" fmla="*/ 3018001 h 6858000"/>
              <a:gd name="connsiteX688" fmla="*/ 1726266 w 7467600"/>
              <a:gd name="connsiteY688" fmla="*/ 2777274 h 6858000"/>
              <a:gd name="connsiteX689" fmla="*/ 625390 w 7467600"/>
              <a:gd name="connsiteY689" fmla="*/ 2514541 h 6858000"/>
              <a:gd name="connsiteX690" fmla="*/ 619799 w 7467600"/>
              <a:gd name="connsiteY690" fmla="*/ 2527180 h 6858000"/>
              <a:gd name="connsiteX691" fmla="*/ 310030 w 7467600"/>
              <a:gd name="connsiteY691" fmla="*/ 2771818 h 6858000"/>
              <a:gd name="connsiteX692" fmla="*/ 173877 w 7467600"/>
              <a:gd name="connsiteY692" fmla="*/ 2937056 h 6858000"/>
              <a:gd name="connsiteX693" fmla="*/ 77889 w 7467600"/>
              <a:gd name="connsiteY693" fmla="*/ 3138440 h 6858000"/>
              <a:gd name="connsiteX694" fmla="*/ 0 w 7467600"/>
              <a:gd name="connsiteY694" fmla="*/ 3271395 h 6858000"/>
              <a:gd name="connsiteX695" fmla="*/ 0 w 7467600"/>
              <a:gd name="connsiteY695" fmla="*/ 3153002 h 6858000"/>
              <a:gd name="connsiteX696" fmla="*/ 2386 w 7467600"/>
              <a:gd name="connsiteY696" fmla="*/ 3149203 h 6858000"/>
              <a:gd name="connsiteX697" fmla="*/ 89753 w 7467600"/>
              <a:gd name="connsiteY697" fmla="*/ 2987702 h 6858000"/>
              <a:gd name="connsiteX698" fmla="*/ 76869 w 7467600"/>
              <a:gd name="connsiteY698" fmla="*/ 3005404 h 6858000"/>
              <a:gd name="connsiteX699" fmla="*/ 32049 w 7467600"/>
              <a:gd name="connsiteY699" fmla="*/ 3065814 h 6858000"/>
              <a:gd name="connsiteX700" fmla="*/ 0 w 7467600"/>
              <a:gd name="connsiteY700" fmla="*/ 3108744 h 6858000"/>
              <a:gd name="connsiteX701" fmla="*/ 0 w 7467600"/>
              <a:gd name="connsiteY701" fmla="*/ 3058059 h 6858000"/>
              <a:gd name="connsiteX702" fmla="*/ 7610 w 7467600"/>
              <a:gd name="connsiteY702" fmla="*/ 3047889 h 6858000"/>
              <a:gd name="connsiteX703" fmla="*/ 52419 w 7467600"/>
              <a:gd name="connsiteY703" fmla="*/ 2987479 h 6858000"/>
              <a:gd name="connsiteX704" fmla="*/ 59142 w 7467600"/>
              <a:gd name="connsiteY704" fmla="*/ 2978488 h 6858000"/>
              <a:gd name="connsiteX705" fmla="*/ 0 w 7467600"/>
              <a:gd name="connsiteY705" fmla="*/ 3015334 h 6858000"/>
              <a:gd name="connsiteX706" fmla="*/ 0 w 7467600"/>
              <a:gd name="connsiteY706" fmla="*/ 2914286 h 6858000"/>
              <a:gd name="connsiteX707" fmla="*/ 36383 w 7467600"/>
              <a:gd name="connsiteY707" fmla="*/ 2901128 h 6858000"/>
              <a:gd name="connsiteX708" fmla="*/ 156329 w 7467600"/>
              <a:gd name="connsiteY708" fmla="*/ 2840533 h 6858000"/>
              <a:gd name="connsiteX709" fmla="*/ 358355 w 7467600"/>
              <a:gd name="connsiteY709" fmla="*/ 2620471 h 6858000"/>
              <a:gd name="connsiteX710" fmla="*/ 510577 w 7467600"/>
              <a:gd name="connsiteY710" fmla="*/ 2501244 h 6858000"/>
              <a:gd name="connsiteX711" fmla="*/ 211967 w 7467600"/>
              <a:gd name="connsiteY711" fmla="*/ 2479171 h 6858000"/>
              <a:gd name="connsiteX712" fmla="*/ 0 w 7467600"/>
              <a:gd name="connsiteY712" fmla="*/ 2476398 h 6858000"/>
              <a:gd name="connsiteX713" fmla="*/ 0 w 7467600"/>
              <a:gd name="connsiteY713" fmla="*/ 2389189 h 6858000"/>
              <a:gd name="connsiteX714" fmla="*/ 103062 w 7467600"/>
              <a:gd name="connsiteY714" fmla="*/ 2389518 h 6858000"/>
              <a:gd name="connsiteX715" fmla="*/ 510734 w 7467600"/>
              <a:gd name="connsiteY715" fmla="*/ 2416201 h 6858000"/>
              <a:gd name="connsiteX716" fmla="*/ 279257 w 7467600"/>
              <a:gd name="connsiteY716" fmla="*/ 2092102 h 6858000"/>
              <a:gd name="connsiteX717" fmla="*/ 65265 w 7467600"/>
              <a:gd name="connsiteY717" fmla="*/ 2006049 h 6858000"/>
              <a:gd name="connsiteX718" fmla="*/ 0 w 7467600"/>
              <a:gd name="connsiteY718" fmla="*/ 1982532 h 6858000"/>
              <a:gd name="connsiteX719" fmla="*/ 0 w 7467600"/>
              <a:gd name="connsiteY719" fmla="*/ 1912789 h 6858000"/>
              <a:gd name="connsiteX720" fmla="*/ 97460 w 7467600"/>
              <a:gd name="connsiteY720" fmla="*/ 1953725 h 6858000"/>
              <a:gd name="connsiteX721" fmla="*/ 221272 w 7467600"/>
              <a:gd name="connsiteY721" fmla="*/ 1980766 h 6858000"/>
              <a:gd name="connsiteX722" fmla="*/ 116765 w 7467600"/>
              <a:gd name="connsiteY722" fmla="*/ 1911033 h 6858000"/>
              <a:gd name="connsiteX723" fmla="*/ 16405 w 7467600"/>
              <a:gd name="connsiteY723" fmla="*/ 1803412 h 6858000"/>
              <a:gd name="connsiteX724" fmla="*/ 0 w 7467600"/>
              <a:gd name="connsiteY724" fmla="*/ 1784777 h 6858000"/>
              <a:gd name="connsiteX725" fmla="*/ 0 w 7467600"/>
              <a:gd name="connsiteY725" fmla="*/ 1740082 h 6858000"/>
              <a:gd name="connsiteX726" fmla="*/ 39394 w 7467600"/>
              <a:gd name="connsiteY726" fmla="*/ 1784856 h 6858000"/>
              <a:gd name="connsiteX727" fmla="*/ 135813 w 7467600"/>
              <a:gd name="connsiteY727" fmla="*/ 1888838 h 6858000"/>
              <a:gd name="connsiteX728" fmla="*/ 242575 w 7467600"/>
              <a:gd name="connsiteY728" fmla="*/ 1958841 h 6858000"/>
              <a:gd name="connsiteX729" fmla="*/ 82197 w 7467600"/>
              <a:gd name="connsiteY729" fmla="*/ 1754826 h 6858000"/>
              <a:gd name="connsiteX730" fmla="*/ 0 w 7467600"/>
              <a:gd name="connsiteY730" fmla="*/ 1679650 h 6858000"/>
              <a:gd name="connsiteX731" fmla="*/ 0 w 7467600"/>
              <a:gd name="connsiteY731" fmla="*/ 1602463 h 6858000"/>
              <a:gd name="connsiteX732" fmla="*/ 84689 w 7467600"/>
              <a:gd name="connsiteY732" fmla="*/ 1677442 h 6858000"/>
              <a:gd name="connsiteX733" fmla="*/ 298437 w 7467600"/>
              <a:gd name="connsiteY733" fmla="*/ 1968019 h 6858000"/>
              <a:gd name="connsiteX734" fmla="*/ 227269 w 7467600"/>
              <a:gd name="connsiteY734" fmla="*/ 1114064 h 6858000"/>
              <a:gd name="connsiteX735" fmla="*/ 248003 w 7467600"/>
              <a:gd name="connsiteY735" fmla="*/ 1089613 h 6858000"/>
              <a:gd name="connsiteX736" fmla="*/ 427020 w 7467600"/>
              <a:gd name="connsiteY736" fmla="*/ 1619803 h 6858000"/>
              <a:gd name="connsiteX737" fmla="*/ 340345 w 7467600"/>
              <a:gd name="connsiteY737" fmla="*/ 2027739 h 6858000"/>
              <a:gd name="connsiteX738" fmla="*/ 360865 w 7467600"/>
              <a:gd name="connsiteY738" fmla="*/ 2044827 h 6858000"/>
              <a:gd name="connsiteX739" fmla="*/ 560414 w 7467600"/>
              <a:gd name="connsiteY739" fmla="*/ 2421457 h 6858000"/>
              <a:gd name="connsiteX740" fmla="*/ 1359703 w 7467600"/>
              <a:gd name="connsiteY740" fmla="*/ 2578554 h 6858000"/>
              <a:gd name="connsiteX741" fmla="*/ 1359422 w 7467600"/>
              <a:gd name="connsiteY741" fmla="*/ 2577994 h 6858000"/>
              <a:gd name="connsiteX742" fmla="*/ 828701 w 7467600"/>
              <a:gd name="connsiteY742" fmla="*/ 1839520 h 6858000"/>
              <a:gd name="connsiteX743" fmla="*/ 494427 w 7467600"/>
              <a:gd name="connsiteY743" fmla="*/ 1092333 h 6858000"/>
              <a:gd name="connsiteX744" fmla="*/ 506322 w 7467600"/>
              <a:gd name="connsiteY744" fmla="*/ 1020997 h 6858000"/>
              <a:gd name="connsiteX745" fmla="*/ 4570198 w 7467600"/>
              <a:gd name="connsiteY745" fmla="*/ 978081 h 6858000"/>
              <a:gd name="connsiteX746" fmla="*/ 4523691 w 7467600"/>
              <a:gd name="connsiteY746" fmla="*/ 1127776 h 6858000"/>
              <a:gd name="connsiteX747" fmla="*/ 4509875 w 7467600"/>
              <a:gd name="connsiteY747" fmla="*/ 1167552 h 6858000"/>
              <a:gd name="connsiteX748" fmla="*/ 4478168 w 7467600"/>
              <a:gd name="connsiteY748" fmla="*/ 1260735 h 6858000"/>
              <a:gd name="connsiteX749" fmla="*/ 4409309 w 7467600"/>
              <a:gd name="connsiteY749" fmla="*/ 1666996 h 6858000"/>
              <a:gd name="connsiteX750" fmla="*/ 4370031 w 7467600"/>
              <a:gd name="connsiteY750" fmla="*/ 1955666 h 6858000"/>
              <a:gd name="connsiteX751" fmla="*/ 4570198 w 7467600"/>
              <a:gd name="connsiteY751" fmla="*/ 978081 h 6858000"/>
              <a:gd name="connsiteX752" fmla="*/ 4557898 w 7467600"/>
              <a:gd name="connsiteY752" fmla="*/ 900011 h 6858000"/>
              <a:gd name="connsiteX753" fmla="*/ 4344840 w 7467600"/>
              <a:gd name="connsiteY753" fmla="*/ 1922038 h 6858000"/>
              <a:gd name="connsiteX754" fmla="*/ 4378710 w 7467600"/>
              <a:gd name="connsiteY754" fmla="*/ 1665516 h 6858000"/>
              <a:gd name="connsiteX755" fmla="*/ 4448798 w 7467600"/>
              <a:gd name="connsiteY755" fmla="*/ 1253024 h 6858000"/>
              <a:gd name="connsiteX756" fmla="*/ 4480315 w 7467600"/>
              <a:gd name="connsiteY756" fmla="*/ 1158454 h 6858000"/>
              <a:gd name="connsiteX757" fmla="*/ 4494133 w 7467600"/>
              <a:gd name="connsiteY757" fmla="*/ 1118676 h 6858000"/>
              <a:gd name="connsiteX758" fmla="*/ 4557898 w 7467600"/>
              <a:gd name="connsiteY758" fmla="*/ 900011 h 6858000"/>
              <a:gd name="connsiteX759" fmla="*/ 5870151 w 7467600"/>
              <a:gd name="connsiteY759" fmla="*/ 898890 h 6858000"/>
              <a:gd name="connsiteX760" fmla="*/ 5861335 w 7467600"/>
              <a:gd name="connsiteY760" fmla="*/ 899177 h 6858000"/>
              <a:gd name="connsiteX761" fmla="*/ 5843702 w 7467600"/>
              <a:gd name="connsiteY761" fmla="*/ 899748 h 6858000"/>
              <a:gd name="connsiteX762" fmla="*/ 5651107 w 7467600"/>
              <a:gd name="connsiteY762" fmla="*/ 920306 h 6858000"/>
              <a:gd name="connsiteX763" fmla="*/ 5459407 w 7467600"/>
              <a:gd name="connsiteY763" fmla="*/ 940975 h 6858000"/>
              <a:gd name="connsiteX764" fmla="*/ 5374846 w 7467600"/>
              <a:gd name="connsiteY764" fmla="*/ 941988 h 6858000"/>
              <a:gd name="connsiteX765" fmla="*/ 5256105 w 7467600"/>
              <a:gd name="connsiteY765" fmla="*/ 945632 h 6858000"/>
              <a:gd name="connsiteX766" fmla="*/ 5107071 w 7467600"/>
              <a:gd name="connsiteY766" fmla="*/ 969720 h 6858000"/>
              <a:gd name="connsiteX767" fmla="*/ 4998681 w 7467600"/>
              <a:gd name="connsiteY767" fmla="*/ 988771 h 6858000"/>
              <a:gd name="connsiteX768" fmla="*/ 5870151 w 7467600"/>
              <a:gd name="connsiteY768" fmla="*/ 898890 h 6858000"/>
              <a:gd name="connsiteX769" fmla="*/ 5504425 w 7467600"/>
              <a:gd name="connsiteY769" fmla="*/ 848067 h 6858000"/>
              <a:gd name="connsiteX770" fmla="*/ 4968849 w 7467600"/>
              <a:gd name="connsiteY770" fmla="*/ 962318 h 6858000"/>
              <a:gd name="connsiteX771" fmla="*/ 5104039 w 7467600"/>
              <a:gd name="connsiteY771" fmla="*/ 940634 h 6858000"/>
              <a:gd name="connsiteX772" fmla="*/ 5256311 w 7467600"/>
              <a:gd name="connsiteY772" fmla="*/ 916490 h 6858000"/>
              <a:gd name="connsiteX773" fmla="*/ 5377381 w 7467600"/>
              <a:gd name="connsiteY773" fmla="*/ 912671 h 6858000"/>
              <a:gd name="connsiteX774" fmla="*/ 5460148 w 7467600"/>
              <a:gd name="connsiteY774" fmla="*/ 911442 h 6858000"/>
              <a:gd name="connsiteX775" fmla="*/ 5648971 w 7467600"/>
              <a:gd name="connsiteY775" fmla="*/ 891331 h 6858000"/>
              <a:gd name="connsiteX776" fmla="*/ 5844807 w 7467600"/>
              <a:gd name="connsiteY776" fmla="*/ 870718 h 6858000"/>
              <a:gd name="connsiteX777" fmla="*/ 5862975 w 7467600"/>
              <a:gd name="connsiteY777" fmla="*/ 869756 h 6858000"/>
              <a:gd name="connsiteX778" fmla="*/ 5920887 w 7467600"/>
              <a:gd name="connsiteY778" fmla="*/ 865929 h 6858000"/>
              <a:gd name="connsiteX779" fmla="*/ 5504425 w 7467600"/>
              <a:gd name="connsiteY779" fmla="*/ 848067 h 6858000"/>
              <a:gd name="connsiteX780" fmla="*/ 3607114 w 7467600"/>
              <a:gd name="connsiteY780" fmla="*/ 467441 h 6858000"/>
              <a:gd name="connsiteX781" fmla="*/ 3296242 w 7467600"/>
              <a:gd name="connsiteY781" fmla="*/ 807991 h 6858000"/>
              <a:gd name="connsiteX782" fmla="*/ 3174674 w 7467600"/>
              <a:gd name="connsiteY782" fmla="*/ 919759 h 6858000"/>
              <a:gd name="connsiteX783" fmla="*/ 3042978 w 7467600"/>
              <a:gd name="connsiteY783" fmla="*/ 1054894 h 6858000"/>
              <a:gd name="connsiteX784" fmla="*/ 2968914 w 7467600"/>
              <a:gd name="connsiteY784" fmla="*/ 1133756 h 6858000"/>
              <a:gd name="connsiteX785" fmla="*/ 3103823 w 7467600"/>
              <a:gd name="connsiteY785" fmla="*/ 1026814 h 6858000"/>
              <a:gd name="connsiteX786" fmla="*/ 3607114 w 7467600"/>
              <a:gd name="connsiteY786" fmla="*/ 467441 h 6858000"/>
              <a:gd name="connsiteX787" fmla="*/ 3744487 w 7467600"/>
              <a:gd name="connsiteY787" fmla="*/ 383136 h 6858000"/>
              <a:gd name="connsiteX788" fmla="*/ 3970213 w 7467600"/>
              <a:gd name="connsiteY788" fmla="*/ 995559 h 6858000"/>
              <a:gd name="connsiteX789" fmla="*/ 3744487 w 7467600"/>
              <a:gd name="connsiteY789" fmla="*/ 383136 h 6858000"/>
              <a:gd name="connsiteX790" fmla="*/ 3624562 w 7467600"/>
              <a:gd name="connsiteY790" fmla="*/ 367041 h 6858000"/>
              <a:gd name="connsiteX791" fmla="*/ 3489712 w 7467600"/>
              <a:gd name="connsiteY791" fmla="*/ 485386 h 6858000"/>
              <a:gd name="connsiteX792" fmla="*/ 3182994 w 7467600"/>
              <a:gd name="connsiteY792" fmla="*/ 828265 h 6858000"/>
              <a:gd name="connsiteX793" fmla="*/ 2892114 w 7467600"/>
              <a:gd name="connsiteY793" fmla="*/ 1172635 h 6858000"/>
              <a:gd name="connsiteX794" fmla="*/ 3021459 w 7467600"/>
              <a:gd name="connsiteY794" fmla="*/ 1035385 h 6858000"/>
              <a:gd name="connsiteX795" fmla="*/ 3153873 w 7467600"/>
              <a:gd name="connsiteY795" fmla="*/ 898971 h 6858000"/>
              <a:gd name="connsiteX796" fmla="*/ 3276511 w 7467600"/>
              <a:gd name="connsiteY796" fmla="*/ 786423 h 6858000"/>
              <a:gd name="connsiteX797" fmla="*/ 3584154 w 7467600"/>
              <a:gd name="connsiteY797" fmla="*/ 448218 h 6858000"/>
              <a:gd name="connsiteX798" fmla="*/ 3624562 w 7467600"/>
              <a:gd name="connsiteY798" fmla="*/ 367041 h 6858000"/>
              <a:gd name="connsiteX799" fmla="*/ 3766672 w 7467600"/>
              <a:gd name="connsiteY799" fmla="*/ 359429 h 6858000"/>
              <a:gd name="connsiteX800" fmla="*/ 3996338 w 7467600"/>
              <a:gd name="connsiteY800" fmla="*/ 968237 h 6858000"/>
              <a:gd name="connsiteX801" fmla="*/ 3766672 w 7467600"/>
              <a:gd name="connsiteY801" fmla="*/ 359429 h 6858000"/>
              <a:gd name="connsiteX802" fmla="*/ 5805386 w 7467600"/>
              <a:gd name="connsiteY802" fmla="*/ 239240 h 6858000"/>
              <a:gd name="connsiteX803" fmla="*/ 5736947 w 7467600"/>
              <a:gd name="connsiteY803" fmla="*/ 261367 h 6858000"/>
              <a:gd name="connsiteX804" fmla="*/ 5427012 w 7467600"/>
              <a:gd name="connsiteY804" fmla="*/ 311272 h 6858000"/>
              <a:gd name="connsiteX805" fmla="*/ 5147818 w 7467600"/>
              <a:gd name="connsiteY805" fmla="*/ 322112 h 6858000"/>
              <a:gd name="connsiteX806" fmla="*/ 5060854 w 7467600"/>
              <a:gd name="connsiteY806" fmla="*/ 311882 h 6858000"/>
              <a:gd name="connsiteX807" fmla="*/ 4945989 w 7467600"/>
              <a:gd name="connsiteY807" fmla="*/ 300516 h 6858000"/>
              <a:gd name="connsiteX808" fmla="*/ 5410479 w 7467600"/>
              <a:gd name="connsiteY808" fmla="*/ 348434 h 6858000"/>
              <a:gd name="connsiteX809" fmla="*/ 5805386 w 7467600"/>
              <a:gd name="connsiteY809" fmla="*/ 239240 h 6858000"/>
              <a:gd name="connsiteX810" fmla="*/ 5905192 w 7467600"/>
              <a:gd name="connsiteY810" fmla="*/ 163079 h 6858000"/>
              <a:gd name="connsiteX811" fmla="*/ 5865655 w 7467600"/>
              <a:gd name="connsiteY811" fmla="*/ 171901 h 6858000"/>
              <a:gd name="connsiteX812" fmla="*/ 5259740 w 7467600"/>
              <a:gd name="connsiteY812" fmla="*/ 257013 h 6858000"/>
              <a:gd name="connsiteX813" fmla="*/ 5208466 w 7467600"/>
              <a:gd name="connsiteY813" fmla="*/ 257550 h 6858000"/>
              <a:gd name="connsiteX814" fmla="*/ 4980204 w 7467600"/>
              <a:gd name="connsiteY814" fmla="*/ 271903 h 6858000"/>
              <a:gd name="connsiteX815" fmla="*/ 5068068 w 7467600"/>
              <a:gd name="connsiteY815" fmla="*/ 282244 h 6858000"/>
              <a:gd name="connsiteX816" fmla="*/ 5153231 w 7467600"/>
              <a:gd name="connsiteY816" fmla="*/ 292240 h 6858000"/>
              <a:gd name="connsiteX817" fmla="*/ 5426491 w 7467600"/>
              <a:gd name="connsiteY817" fmla="*/ 281128 h 6858000"/>
              <a:gd name="connsiteX818" fmla="*/ 5731212 w 7467600"/>
              <a:gd name="connsiteY818" fmla="*/ 231951 h 6858000"/>
              <a:gd name="connsiteX819" fmla="*/ 5905192 w 7467600"/>
              <a:gd name="connsiteY819" fmla="*/ 163079 h 6858000"/>
              <a:gd name="connsiteX820" fmla="*/ 5944437 w 7467600"/>
              <a:gd name="connsiteY820" fmla="*/ 113829 h 6858000"/>
              <a:gd name="connsiteX821" fmla="*/ 5825032 w 7467600"/>
              <a:gd name="connsiteY821" fmla="*/ 146405 h 6858000"/>
              <a:gd name="connsiteX822" fmla="*/ 4955599 w 7467600"/>
              <a:gd name="connsiteY822" fmla="*/ 247008 h 6858000"/>
              <a:gd name="connsiteX823" fmla="*/ 5210104 w 7467600"/>
              <a:gd name="connsiteY823" fmla="*/ 228123 h 6858000"/>
              <a:gd name="connsiteX824" fmla="*/ 5261015 w 7467600"/>
              <a:gd name="connsiteY824" fmla="*/ 227087 h 6858000"/>
              <a:gd name="connsiteX825" fmla="*/ 5861181 w 7467600"/>
              <a:gd name="connsiteY825" fmla="*/ 143093 h 6858000"/>
              <a:gd name="connsiteX826" fmla="*/ 5961252 w 7467600"/>
              <a:gd name="connsiteY826" fmla="*/ 114820 h 6858000"/>
              <a:gd name="connsiteX827" fmla="*/ 5944437 w 7467600"/>
              <a:gd name="connsiteY827" fmla="*/ 113829 h 6858000"/>
              <a:gd name="connsiteX828" fmla="*/ 3882765 w 7467600"/>
              <a:gd name="connsiteY828" fmla="*/ 0 h 6858000"/>
              <a:gd name="connsiteX829" fmla="*/ 3995099 w 7467600"/>
              <a:gd name="connsiteY829" fmla="*/ 0 h 6858000"/>
              <a:gd name="connsiteX830" fmla="*/ 4163818 w 7467600"/>
              <a:gd name="connsiteY830" fmla="*/ 234104 h 6858000"/>
              <a:gd name="connsiteX831" fmla="*/ 4172099 w 7467600"/>
              <a:gd name="connsiteY831" fmla="*/ 234207 h 6858000"/>
              <a:gd name="connsiteX832" fmla="*/ 4784282 w 7467600"/>
              <a:gd name="connsiteY832" fmla="*/ 276561 h 6858000"/>
              <a:gd name="connsiteX833" fmla="*/ 4801687 w 7467600"/>
              <a:gd name="connsiteY833" fmla="*/ 267764 h 6858000"/>
              <a:gd name="connsiteX834" fmla="*/ 6082788 w 7467600"/>
              <a:gd name="connsiteY834" fmla="*/ 64119 h 6858000"/>
              <a:gd name="connsiteX835" fmla="*/ 6099442 w 7467600"/>
              <a:gd name="connsiteY835" fmla="*/ 82568 h 6858000"/>
              <a:gd name="connsiteX836" fmla="*/ 4804137 w 7467600"/>
              <a:gd name="connsiteY836" fmla="*/ 320931 h 6858000"/>
              <a:gd name="connsiteX837" fmla="*/ 4227047 w 7467600"/>
              <a:gd name="connsiteY837" fmla="*/ 313415 h 6858000"/>
              <a:gd name="connsiteX838" fmla="*/ 4346041 w 7467600"/>
              <a:gd name="connsiteY838" fmla="*/ 456086 h 6858000"/>
              <a:gd name="connsiteX839" fmla="*/ 4870967 w 7467600"/>
              <a:gd name="connsiteY839" fmla="*/ 963061 h 6858000"/>
              <a:gd name="connsiteX840" fmla="*/ 4889647 w 7467600"/>
              <a:gd name="connsiteY840" fmla="*/ 957147 h 6858000"/>
              <a:gd name="connsiteX841" fmla="*/ 5422504 w 7467600"/>
              <a:gd name="connsiteY841" fmla="*/ 805191 h 6858000"/>
              <a:gd name="connsiteX842" fmla="*/ 6087656 w 7467600"/>
              <a:gd name="connsiteY842" fmla="*/ 826703 h 6858000"/>
              <a:gd name="connsiteX843" fmla="*/ 6058717 w 7467600"/>
              <a:gd name="connsiteY843" fmla="*/ 865992 h 6858000"/>
              <a:gd name="connsiteX844" fmla="*/ 4974153 w 7467600"/>
              <a:gd name="connsiteY844" fmla="*/ 1045456 h 6858000"/>
              <a:gd name="connsiteX845" fmla="*/ 5627835 w 7467600"/>
              <a:gd name="connsiteY845" fmla="*/ 1472077 h 6858000"/>
              <a:gd name="connsiteX846" fmla="*/ 5629817 w 7467600"/>
              <a:gd name="connsiteY846" fmla="*/ 1471412 h 6858000"/>
              <a:gd name="connsiteX847" fmla="*/ 5634124 w 7467600"/>
              <a:gd name="connsiteY847" fmla="*/ 1470572 h 6858000"/>
              <a:gd name="connsiteX848" fmla="*/ 5755832 w 7467600"/>
              <a:gd name="connsiteY848" fmla="*/ 1383886 h 6858000"/>
              <a:gd name="connsiteX849" fmla="*/ 6014186 w 7467600"/>
              <a:gd name="connsiteY849" fmla="*/ 1279799 h 6858000"/>
              <a:gd name="connsiteX850" fmla="*/ 6901619 w 7467600"/>
              <a:gd name="connsiteY850" fmla="*/ 1047874 h 6858000"/>
              <a:gd name="connsiteX851" fmla="*/ 6931566 w 7467600"/>
              <a:gd name="connsiteY851" fmla="*/ 1062034 h 6858000"/>
              <a:gd name="connsiteX852" fmla="*/ 5790982 w 7467600"/>
              <a:gd name="connsiteY852" fmla="*/ 1561380 h 6858000"/>
              <a:gd name="connsiteX853" fmla="*/ 6188971 w 7467600"/>
              <a:gd name="connsiteY853" fmla="*/ 1755168 h 6858000"/>
              <a:gd name="connsiteX854" fmla="*/ 6202446 w 7467600"/>
              <a:gd name="connsiteY854" fmla="*/ 1752268 h 6858000"/>
              <a:gd name="connsiteX855" fmla="*/ 7179560 w 7467600"/>
              <a:gd name="connsiteY855" fmla="*/ 1467551 h 6858000"/>
              <a:gd name="connsiteX856" fmla="*/ 7158730 w 7467600"/>
              <a:gd name="connsiteY856" fmla="*/ 1507835 h 6858000"/>
              <a:gd name="connsiteX857" fmla="*/ 6326959 w 7467600"/>
              <a:gd name="connsiteY857" fmla="*/ 1817686 h 6858000"/>
              <a:gd name="connsiteX858" fmla="*/ 6537433 w 7467600"/>
              <a:gd name="connsiteY858" fmla="*/ 1907790 h 6858000"/>
              <a:gd name="connsiteX859" fmla="*/ 6550221 w 7467600"/>
              <a:gd name="connsiteY859" fmla="*/ 1910729 h 6858000"/>
              <a:gd name="connsiteX860" fmla="*/ 6964438 w 7467600"/>
              <a:gd name="connsiteY860" fmla="*/ 2209505 h 6858000"/>
              <a:gd name="connsiteX861" fmla="*/ 7367862 w 7467600"/>
              <a:gd name="connsiteY861" fmla="*/ 2806833 h 6858000"/>
              <a:gd name="connsiteX862" fmla="*/ 7364329 w 7467600"/>
              <a:gd name="connsiteY862" fmla="*/ 2826907 h 6858000"/>
              <a:gd name="connsiteX863" fmla="*/ 7290545 w 7467600"/>
              <a:gd name="connsiteY863" fmla="*/ 2850663 h 6858000"/>
              <a:gd name="connsiteX864" fmla="*/ 6472036 w 7467600"/>
              <a:gd name="connsiteY864" fmla="*/ 1959003 h 6858000"/>
              <a:gd name="connsiteX865" fmla="*/ 5792897 w 7467600"/>
              <a:gd name="connsiteY865" fmla="*/ 1647747 h 6858000"/>
              <a:gd name="connsiteX866" fmla="*/ 5842751 w 7467600"/>
              <a:gd name="connsiteY866" fmla="*/ 1816112 h 6858000"/>
              <a:gd name="connsiteX867" fmla="*/ 5847424 w 7467600"/>
              <a:gd name="connsiteY867" fmla="*/ 1815776 h 6858000"/>
              <a:gd name="connsiteX868" fmla="*/ 6399821 w 7467600"/>
              <a:gd name="connsiteY868" fmla="*/ 2344799 h 6858000"/>
              <a:gd name="connsiteX869" fmla="*/ 6323232 w 7467600"/>
              <a:gd name="connsiteY869" fmla="*/ 2389634 h 6858000"/>
              <a:gd name="connsiteX870" fmla="*/ 5942958 w 7467600"/>
              <a:gd name="connsiteY870" fmla="*/ 2077708 h 6858000"/>
              <a:gd name="connsiteX871" fmla="*/ 5921559 w 7467600"/>
              <a:gd name="connsiteY871" fmla="*/ 2378596 h 6858000"/>
              <a:gd name="connsiteX872" fmla="*/ 5817651 w 7467600"/>
              <a:gd name="connsiteY872" fmla="*/ 3023919 h 6858000"/>
              <a:gd name="connsiteX873" fmla="*/ 5729634 w 7467600"/>
              <a:gd name="connsiteY873" fmla="*/ 3051849 h 6858000"/>
              <a:gd name="connsiteX874" fmla="*/ 5611018 w 7467600"/>
              <a:gd name="connsiteY874" fmla="*/ 2316769 h 6858000"/>
              <a:gd name="connsiteX875" fmla="*/ 5687608 w 7467600"/>
              <a:gd name="connsiteY875" fmla="*/ 2039972 h 6858000"/>
              <a:gd name="connsiteX876" fmla="*/ 5657554 w 7467600"/>
              <a:gd name="connsiteY876" fmla="*/ 1576445 h 6858000"/>
              <a:gd name="connsiteX877" fmla="*/ 5150475 w 7467600"/>
              <a:gd name="connsiteY877" fmla="*/ 1274012 h 6858000"/>
              <a:gd name="connsiteX878" fmla="*/ 5349142 w 7467600"/>
              <a:gd name="connsiteY878" fmla="*/ 2204405 h 6858000"/>
              <a:gd name="connsiteX879" fmla="*/ 5262214 w 7467600"/>
              <a:gd name="connsiteY879" fmla="*/ 2233836 h 6858000"/>
              <a:gd name="connsiteX880" fmla="*/ 4981539 w 7467600"/>
              <a:gd name="connsiteY880" fmla="*/ 1542201 h 6858000"/>
              <a:gd name="connsiteX881" fmla="*/ 4958461 w 7467600"/>
              <a:gd name="connsiteY881" fmla="*/ 1136957 h 6858000"/>
              <a:gd name="connsiteX882" fmla="*/ 4655015 w 7467600"/>
              <a:gd name="connsiteY882" fmla="*/ 891426 h 6858000"/>
              <a:gd name="connsiteX883" fmla="*/ 4348002 w 7467600"/>
              <a:gd name="connsiteY883" fmla="*/ 2205895 h 6858000"/>
              <a:gd name="connsiteX884" fmla="*/ 4262250 w 7467600"/>
              <a:gd name="connsiteY884" fmla="*/ 2219972 h 6858000"/>
              <a:gd name="connsiteX885" fmla="*/ 4550611 w 7467600"/>
              <a:gd name="connsiteY885" fmla="*/ 817540 h 6858000"/>
              <a:gd name="connsiteX886" fmla="*/ 4564418 w 7467600"/>
              <a:gd name="connsiteY886" fmla="*/ 808293 h 6858000"/>
              <a:gd name="connsiteX887" fmla="*/ 4266388 w 7467600"/>
              <a:gd name="connsiteY887" fmla="*/ 500083 h 6858000"/>
              <a:gd name="connsiteX888" fmla="*/ 4032842 w 7467600"/>
              <a:gd name="connsiteY888" fmla="*/ 211809 h 6858000"/>
              <a:gd name="connsiteX889" fmla="*/ 3882765 w 7467600"/>
              <a:gd name="connsiteY889" fmla="*/ 0 h 6858000"/>
              <a:gd name="connsiteX890" fmla="*/ 3721337 w 7467600"/>
              <a:gd name="connsiteY890" fmla="*/ 0 h 6858000"/>
              <a:gd name="connsiteX891" fmla="*/ 3797544 w 7467600"/>
              <a:gd name="connsiteY891" fmla="*/ 0 h 6858000"/>
              <a:gd name="connsiteX892" fmla="*/ 3775734 w 7467600"/>
              <a:gd name="connsiteY892" fmla="*/ 95131 h 6858000"/>
              <a:gd name="connsiteX893" fmla="*/ 3724807 w 7467600"/>
              <a:gd name="connsiteY893" fmla="*/ 272257 h 6858000"/>
              <a:gd name="connsiteX894" fmla="*/ 3726844 w 7467600"/>
              <a:gd name="connsiteY894" fmla="*/ 282988 h 6858000"/>
              <a:gd name="connsiteX895" fmla="*/ 3742664 w 7467600"/>
              <a:gd name="connsiteY895" fmla="*/ 279918 h 6858000"/>
              <a:gd name="connsiteX896" fmla="*/ 4103910 w 7467600"/>
              <a:gd name="connsiteY896" fmla="*/ 1161917 h 6858000"/>
              <a:gd name="connsiteX897" fmla="*/ 4020269 w 7467600"/>
              <a:gd name="connsiteY897" fmla="*/ 1200406 h 6858000"/>
              <a:gd name="connsiteX898" fmla="*/ 3674882 w 7467600"/>
              <a:gd name="connsiteY898" fmla="*/ 488524 h 6858000"/>
              <a:gd name="connsiteX899" fmla="*/ 3132682 w 7467600"/>
              <a:gd name="connsiteY899" fmla="*/ 1072284 h 6858000"/>
              <a:gd name="connsiteX900" fmla="*/ 2716346 w 7467600"/>
              <a:gd name="connsiteY900" fmla="*/ 1276376 h 6858000"/>
              <a:gd name="connsiteX901" fmla="*/ 2716772 w 7467600"/>
              <a:gd name="connsiteY901" fmla="*/ 1255462 h 6858000"/>
              <a:gd name="connsiteX902" fmla="*/ 3471096 w 7467600"/>
              <a:gd name="connsiteY902" fmla="*/ 437072 h 6858000"/>
              <a:gd name="connsiteX903" fmla="*/ 3639057 w 7467600"/>
              <a:gd name="connsiteY903" fmla="*/ 286334 h 6858000"/>
              <a:gd name="connsiteX904" fmla="*/ 3640309 w 7467600"/>
              <a:gd name="connsiteY904" fmla="*/ 284664 h 6858000"/>
              <a:gd name="connsiteX905" fmla="*/ 3646022 w 7467600"/>
              <a:gd name="connsiteY905" fmla="*/ 276711 h 6858000"/>
              <a:gd name="connsiteX906" fmla="*/ 3707943 w 7467600"/>
              <a:gd name="connsiteY906" fmla="*/ 65958 h 6858000"/>
              <a:gd name="connsiteX907" fmla="*/ 3721337 w 7467600"/>
              <a:gd name="connsiteY907" fmla="*/ 0 h 6858000"/>
              <a:gd name="connsiteX908" fmla="*/ 2867960 w 7467600"/>
              <a:gd name="connsiteY908" fmla="*/ 0 h 6858000"/>
              <a:gd name="connsiteX909" fmla="*/ 2926351 w 7467600"/>
              <a:gd name="connsiteY909" fmla="*/ 0 h 6858000"/>
              <a:gd name="connsiteX910" fmla="*/ 2902823 w 7467600"/>
              <a:gd name="connsiteY910" fmla="*/ 262929 h 6858000"/>
              <a:gd name="connsiteX911" fmla="*/ 2940663 w 7467600"/>
              <a:gd name="connsiteY911" fmla="*/ 140884 h 6858000"/>
              <a:gd name="connsiteX912" fmla="*/ 2947039 w 7467600"/>
              <a:gd name="connsiteY912" fmla="*/ 122524 h 6858000"/>
              <a:gd name="connsiteX913" fmla="*/ 2984316 w 7467600"/>
              <a:gd name="connsiteY913" fmla="*/ 0 h 6858000"/>
              <a:gd name="connsiteX914" fmla="*/ 3016114 w 7467600"/>
              <a:gd name="connsiteY914" fmla="*/ 0 h 6858000"/>
              <a:gd name="connsiteX915" fmla="*/ 2979949 w 7467600"/>
              <a:gd name="connsiteY915" fmla="*/ 119274 h 6858000"/>
              <a:gd name="connsiteX916" fmla="*/ 3023879 w 7467600"/>
              <a:gd name="connsiteY916" fmla="*/ 0 h 6858000"/>
              <a:gd name="connsiteX917" fmla="*/ 3105400 w 7467600"/>
              <a:gd name="connsiteY917" fmla="*/ 0 h 6858000"/>
              <a:gd name="connsiteX918" fmla="*/ 3094669 w 7467600"/>
              <a:gd name="connsiteY918" fmla="*/ 30308 h 6858000"/>
              <a:gd name="connsiteX919" fmla="*/ 2901945 w 7467600"/>
              <a:gd name="connsiteY919" fmla="*/ 466538 h 6858000"/>
              <a:gd name="connsiteX920" fmla="*/ 2815209 w 7467600"/>
              <a:gd name="connsiteY920" fmla="*/ 497361 h 6858000"/>
              <a:gd name="connsiteX921" fmla="*/ 2844845 w 7467600"/>
              <a:gd name="connsiteY921" fmla="*/ 127638 h 6858000"/>
              <a:gd name="connsiteX922" fmla="*/ 2867960 w 7467600"/>
              <a:gd name="connsiteY922" fmla="*/ 0 h 6858000"/>
              <a:gd name="connsiteX923" fmla="*/ 1057230 w 7467600"/>
              <a:gd name="connsiteY923" fmla="*/ 0 h 6858000"/>
              <a:gd name="connsiteX924" fmla="*/ 1111003 w 7467600"/>
              <a:gd name="connsiteY924" fmla="*/ 0 h 6858000"/>
              <a:gd name="connsiteX925" fmla="*/ 1125553 w 7467600"/>
              <a:gd name="connsiteY925" fmla="*/ 52588 h 6858000"/>
              <a:gd name="connsiteX926" fmla="*/ 1304276 w 7467600"/>
              <a:gd name="connsiteY926" fmla="*/ 476275 h 6858000"/>
              <a:gd name="connsiteX927" fmla="*/ 1492066 w 7467600"/>
              <a:gd name="connsiteY927" fmla="*/ 886333 h 6858000"/>
              <a:gd name="connsiteX928" fmla="*/ 1423698 w 7467600"/>
              <a:gd name="connsiteY928" fmla="*/ 710817 h 6858000"/>
              <a:gd name="connsiteX929" fmla="*/ 1357609 w 7467600"/>
              <a:gd name="connsiteY929" fmla="*/ 532892 h 6858000"/>
              <a:gd name="connsiteX930" fmla="*/ 1309550 w 7467600"/>
              <a:gd name="connsiteY930" fmla="*/ 374031 h 6858000"/>
              <a:gd name="connsiteX931" fmla="*/ 1193673 w 7467600"/>
              <a:gd name="connsiteY931" fmla="*/ 49533 h 6858000"/>
              <a:gd name="connsiteX932" fmla="*/ 1164391 w 7467600"/>
              <a:gd name="connsiteY932" fmla="*/ 0 h 6858000"/>
              <a:gd name="connsiteX933" fmla="*/ 1200666 w 7467600"/>
              <a:gd name="connsiteY933" fmla="*/ 0 h 6858000"/>
              <a:gd name="connsiteX934" fmla="*/ 1223408 w 7467600"/>
              <a:gd name="connsiteY934" fmla="*/ 38996 h 6858000"/>
              <a:gd name="connsiteX935" fmla="*/ 1339635 w 7467600"/>
              <a:gd name="connsiteY935" fmla="*/ 365517 h 6858000"/>
              <a:gd name="connsiteX936" fmla="*/ 1387469 w 7467600"/>
              <a:gd name="connsiteY936" fmla="*/ 523079 h 6858000"/>
              <a:gd name="connsiteX937" fmla="*/ 1452685 w 7467600"/>
              <a:gd name="connsiteY937" fmla="*/ 699806 h 6858000"/>
              <a:gd name="connsiteX938" fmla="*/ 1492092 w 7467600"/>
              <a:gd name="connsiteY938" fmla="*/ 800424 h 6858000"/>
              <a:gd name="connsiteX939" fmla="*/ 1455302 w 7467600"/>
              <a:gd name="connsiteY939" fmla="*/ 632913 h 6858000"/>
              <a:gd name="connsiteX940" fmla="*/ 1222336 w 7467600"/>
              <a:gd name="connsiteY940" fmla="*/ 9480 h 6858000"/>
              <a:gd name="connsiteX941" fmla="*/ 1214634 w 7467600"/>
              <a:gd name="connsiteY941" fmla="*/ 0 h 6858000"/>
              <a:gd name="connsiteX942" fmla="*/ 1289827 w 7467600"/>
              <a:gd name="connsiteY942" fmla="*/ 0 h 6858000"/>
              <a:gd name="connsiteX943" fmla="*/ 1321076 w 7467600"/>
              <a:gd name="connsiteY943" fmla="*/ 59722 h 6858000"/>
              <a:gd name="connsiteX944" fmla="*/ 1512579 w 7467600"/>
              <a:gd name="connsiteY944" fmla="*/ 626441 h 6858000"/>
              <a:gd name="connsiteX945" fmla="*/ 1506076 w 7467600"/>
              <a:gd name="connsiteY945" fmla="*/ 1089289 h 6858000"/>
              <a:gd name="connsiteX946" fmla="*/ 1486346 w 7467600"/>
              <a:gd name="connsiteY946" fmla="*/ 1079919 h 6858000"/>
              <a:gd name="connsiteX947" fmla="*/ 1070511 w 7467600"/>
              <a:gd name="connsiteY947" fmla="*/ 48609 h 6858000"/>
              <a:gd name="connsiteX948" fmla="*/ 1057230 w 7467600"/>
              <a:gd name="connsiteY948" fmla="*/ 0 h 6858000"/>
              <a:gd name="connsiteX949" fmla="*/ 43151 w 7467600"/>
              <a:gd name="connsiteY949" fmla="*/ 0 h 6858000"/>
              <a:gd name="connsiteX950" fmla="*/ 95283 w 7467600"/>
              <a:gd name="connsiteY950" fmla="*/ 0 h 6858000"/>
              <a:gd name="connsiteX951" fmla="*/ 300708 w 7467600"/>
              <a:gd name="connsiteY951" fmla="*/ 154571 h 6858000"/>
              <a:gd name="connsiteX952" fmla="*/ 530414 w 7467600"/>
              <a:gd name="connsiteY952" fmla="*/ 354673 h 6858000"/>
              <a:gd name="connsiteX953" fmla="*/ 333785 w 7467600"/>
              <a:gd name="connsiteY953" fmla="*/ 161564 h 6858000"/>
              <a:gd name="connsiteX954" fmla="*/ 147005 w 7467600"/>
              <a:gd name="connsiteY954" fmla="*/ 0 h 6858000"/>
              <a:gd name="connsiteX955" fmla="*/ 272509 w 7467600"/>
              <a:gd name="connsiteY955" fmla="*/ 0 h 6858000"/>
              <a:gd name="connsiteX956" fmla="*/ 326276 w 7467600"/>
              <a:gd name="connsiteY956" fmla="*/ 45847 h 6858000"/>
              <a:gd name="connsiteX957" fmla="*/ 823759 w 7467600"/>
              <a:gd name="connsiteY957" fmla="*/ 574145 h 6858000"/>
              <a:gd name="connsiteX958" fmla="*/ 811254 w 7467600"/>
              <a:gd name="connsiteY958" fmla="*/ 665546 h 6858000"/>
              <a:gd name="connsiteX959" fmla="*/ 154042 w 7467600"/>
              <a:gd name="connsiteY959" fmla="*/ 261522 h 6858000"/>
              <a:gd name="connsiteX960" fmla="*/ 13550 w 7467600"/>
              <a:gd name="connsiteY960" fmla="*/ 158423 h 6858000"/>
              <a:gd name="connsiteX961" fmla="*/ 0 w 7467600"/>
              <a:gd name="connsiteY961" fmla="*/ 146618 h 6858000"/>
              <a:gd name="connsiteX962" fmla="*/ 0 w 7467600"/>
              <a:gd name="connsiteY962" fmla="*/ 59161 h 6858000"/>
              <a:gd name="connsiteX963" fmla="*/ 45427 w 7467600"/>
              <a:gd name="connsiteY963" fmla="*/ 101078 h 6858000"/>
              <a:gd name="connsiteX964" fmla="*/ 630103 w 7467600"/>
              <a:gd name="connsiteY964" fmla="*/ 485885 h 6858000"/>
              <a:gd name="connsiteX965" fmla="*/ 532040 w 7467600"/>
              <a:gd name="connsiteY965" fmla="*/ 399359 h 6858000"/>
              <a:gd name="connsiteX966" fmla="*/ 517618 w 7467600"/>
              <a:gd name="connsiteY966" fmla="*/ 385726 h 6858000"/>
              <a:gd name="connsiteX967" fmla="*/ 285074 w 7467600"/>
              <a:gd name="connsiteY967" fmla="*/ 182755 h 6858000"/>
              <a:gd name="connsiteX968" fmla="*/ 43151 w 7467600"/>
              <a:gd name="connsiteY96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467600 w 7467600"/>
              <a:gd name="connsiteY78" fmla="*/ 6012219 h 6858000"/>
              <a:gd name="connsiteX79" fmla="*/ 7356878 w 7467600"/>
              <a:gd name="connsiteY79" fmla="*/ 5981332 h 6858000"/>
              <a:gd name="connsiteX80" fmla="*/ 7467600 w 7467600"/>
              <a:gd name="connsiteY80" fmla="*/ 6117703 h 6858000"/>
              <a:gd name="connsiteX81" fmla="*/ 7467600 w 7467600"/>
              <a:gd name="connsiteY81" fmla="*/ 6163634 h 6858000"/>
              <a:gd name="connsiteX82" fmla="*/ 7403637 w 7467600"/>
              <a:gd name="connsiteY82" fmla="*/ 6083957 h 6858000"/>
              <a:gd name="connsiteX83" fmla="*/ 7254615 w 7467600"/>
              <a:gd name="connsiteY83" fmla="*/ 5911918 h 6858000"/>
              <a:gd name="connsiteX84" fmla="*/ 7312589 w 7467600"/>
              <a:gd name="connsiteY84" fmla="*/ 5982309 h 6858000"/>
              <a:gd name="connsiteX85" fmla="*/ 7448321 w 7467600"/>
              <a:gd name="connsiteY85" fmla="*/ 6190991 h 6858000"/>
              <a:gd name="connsiteX86" fmla="*/ 7467600 w 7467600"/>
              <a:gd name="connsiteY86" fmla="*/ 6221686 h 6858000"/>
              <a:gd name="connsiteX87" fmla="*/ 7467600 w 7467600"/>
              <a:gd name="connsiteY87" fmla="*/ 6334256 h 6858000"/>
              <a:gd name="connsiteX88" fmla="*/ 7454976 w 7467600"/>
              <a:gd name="connsiteY88" fmla="*/ 6318297 h 6858000"/>
              <a:gd name="connsiteX89" fmla="*/ 1456157 w 7467600"/>
              <a:gd name="connsiteY89" fmla="*/ 5371404 h 6858000"/>
              <a:gd name="connsiteX90" fmla="*/ 1244432 w 7467600"/>
              <a:gd name="connsiteY90" fmla="*/ 5385601 h 6858000"/>
              <a:gd name="connsiteX91" fmla="*/ 973990 w 7467600"/>
              <a:gd name="connsiteY91" fmla="*/ 5424940 h 6858000"/>
              <a:gd name="connsiteX92" fmla="*/ 1103809 w 7467600"/>
              <a:gd name="connsiteY92" fmla="*/ 5433720 h 6858000"/>
              <a:gd name="connsiteX93" fmla="*/ 1123454 w 7467600"/>
              <a:gd name="connsiteY93" fmla="*/ 5435727 h 6858000"/>
              <a:gd name="connsiteX94" fmla="*/ 1737017 w 7467600"/>
              <a:gd name="connsiteY94" fmla="*/ 5452183 h 6858000"/>
              <a:gd name="connsiteX95" fmla="*/ 1824397 w 7467600"/>
              <a:gd name="connsiteY95" fmla="*/ 5447757 h 6858000"/>
              <a:gd name="connsiteX96" fmla="*/ 2070059 w 7467600"/>
              <a:gd name="connsiteY96" fmla="*/ 5441660 h 6858000"/>
              <a:gd name="connsiteX97" fmla="*/ 1456157 w 7467600"/>
              <a:gd name="connsiteY97" fmla="*/ 5371404 h 6858000"/>
              <a:gd name="connsiteX98" fmla="*/ 4988186 w 7467600"/>
              <a:gd name="connsiteY98" fmla="*/ 5216467 h 6858000"/>
              <a:gd name="connsiteX99" fmla="*/ 4777334 w 7467600"/>
              <a:gd name="connsiteY99" fmla="*/ 5406072 h 6858000"/>
              <a:gd name="connsiteX100" fmla="*/ 4718341 w 7467600"/>
              <a:gd name="connsiteY100" fmla="*/ 5468043 h 6858000"/>
              <a:gd name="connsiteX101" fmla="*/ 4604655 w 7467600"/>
              <a:gd name="connsiteY101" fmla="*/ 5583434 h 6858000"/>
              <a:gd name="connsiteX102" fmla="*/ 4565074 w 7467600"/>
              <a:gd name="connsiteY102" fmla="*/ 5618550 h 6858000"/>
              <a:gd name="connsiteX103" fmla="*/ 4988186 w 7467600"/>
              <a:gd name="connsiteY103" fmla="*/ 5216467 h 6858000"/>
              <a:gd name="connsiteX104" fmla="*/ 4978032 w 7467600"/>
              <a:gd name="connsiteY104" fmla="*/ 5183809 h 6858000"/>
              <a:gd name="connsiteX105" fmla="*/ 4463413 w 7467600"/>
              <a:gd name="connsiteY105" fmla="*/ 5615162 h 6858000"/>
              <a:gd name="connsiteX106" fmla="*/ 4358134 w 7467600"/>
              <a:gd name="connsiteY106" fmla="*/ 5742791 h 6858000"/>
              <a:gd name="connsiteX107" fmla="*/ 4376219 w 7467600"/>
              <a:gd name="connsiteY107" fmla="*/ 5729027 h 6858000"/>
              <a:gd name="connsiteX108" fmla="*/ 4582340 w 7467600"/>
              <a:gd name="connsiteY108" fmla="*/ 5561037 h 6858000"/>
              <a:gd name="connsiteX109" fmla="*/ 4694684 w 7467600"/>
              <a:gd name="connsiteY109" fmla="*/ 5447098 h 6858000"/>
              <a:gd name="connsiteX110" fmla="*/ 4754123 w 7467600"/>
              <a:gd name="connsiteY110" fmla="*/ 5384643 h 6858000"/>
              <a:gd name="connsiteX111" fmla="*/ 4978032 w 7467600"/>
              <a:gd name="connsiteY111" fmla="*/ 5183809 h 6858000"/>
              <a:gd name="connsiteX112" fmla="*/ 1903353 w 7467600"/>
              <a:gd name="connsiteY112" fmla="*/ 5044827 h 6858000"/>
              <a:gd name="connsiteX113" fmla="*/ 1936931 w 7467600"/>
              <a:gd name="connsiteY113" fmla="*/ 5093954 h 6858000"/>
              <a:gd name="connsiteX114" fmla="*/ 2195868 w 7467600"/>
              <a:gd name="connsiteY114" fmla="*/ 5396574 h 6858000"/>
              <a:gd name="connsiteX115" fmla="*/ 2088852 w 7467600"/>
              <a:gd name="connsiteY115" fmla="*/ 5166123 h 6858000"/>
              <a:gd name="connsiteX116" fmla="*/ 1958241 w 7467600"/>
              <a:gd name="connsiteY116" fmla="*/ 5067955 h 6858000"/>
              <a:gd name="connsiteX117" fmla="*/ 1903353 w 7467600"/>
              <a:gd name="connsiteY117" fmla="*/ 5044827 h 6858000"/>
              <a:gd name="connsiteX118" fmla="*/ 1979378 w 7467600"/>
              <a:gd name="connsiteY118" fmla="*/ 4769504 h 6858000"/>
              <a:gd name="connsiteX119" fmla="*/ 2882120 w 7467600"/>
              <a:gd name="connsiteY119" fmla="*/ 5064547 h 6858000"/>
              <a:gd name="connsiteX120" fmla="*/ 2793103 w 7467600"/>
              <a:gd name="connsiteY120" fmla="*/ 5039699 h 6858000"/>
              <a:gd name="connsiteX121" fmla="*/ 2770041 w 7467600"/>
              <a:gd name="connsiteY121" fmla="*/ 5033634 h 6858000"/>
              <a:gd name="connsiteX122" fmla="*/ 1979378 w 7467600"/>
              <a:gd name="connsiteY122" fmla="*/ 4769504 h 6858000"/>
              <a:gd name="connsiteX123" fmla="*/ 1927410 w 7467600"/>
              <a:gd name="connsiteY123" fmla="*/ 4716164 h 6858000"/>
              <a:gd name="connsiteX124" fmla="*/ 1959587 w 7467600"/>
              <a:gd name="connsiteY124" fmla="*/ 4728849 h 6858000"/>
              <a:gd name="connsiteX125" fmla="*/ 2777707 w 7467600"/>
              <a:gd name="connsiteY125" fmla="*/ 5003991 h 6858000"/>
              <a:gd name="connsiteX126" fmla="*/ 2800768 w 7467600"/>
              <a:gd name="connsiteY126" fmla="*/ 5010056 h 6858000"/>
              <a:gd name="connsiteX127" fmla="*/ 2879408 w 7467600"/>
              <a:gd name="connsiteY127" fmla="*/ 5031590 h 6858000"/>
              <a:gd name="connsiteX128" fmla="*/ 2862295 w 7467600"/>
              <a:gd name="connsiteY128" fmla="*/ 5022958 h 6858000"/>
              <a:gd name="connsiteX129" fmla="*/ 2813343 w 7467600"/>
              <a:gd name="connsiteY129" fmla="*/ 4998369 h 6858000"/>
              <a:gd name="connsiteX130" fmla="*/ 2646245 w 7467600"/>
              <a:gd name="connsiteY130" fmla="*/ 4930999 h 6858000"/>
              <a:gd name="connsiteX131" fmla="*/ 1999243 w 7467600"/>
              <a:gd name="connsiteY131" fmla="*/ 4730524 h 6858000"/>
              <a:gd name="connsiteX132" fmla="*/ 1979527 w 7467600"/>
              <a:gd name="connsiteY132" fmla="*/ 4726651 h 6858000"/>
              <a:gd name="connsiteX133" fmla="*/ 1927410 w 7467600"/>
              <a:gd name="connsiteY133" fmla="*/ 4716164 h 6858000"/>
              <a:gd name="connsiteX134" fmla="*/ 1997014 w 7467600"/>
              <a:gd name="connsiteY134" fmla="*/ 4698007 h 6858000"/>
              <a:gd name="connsiteX135" fmla="*/ 2005458 w 7467600"/>
              <a:gd name="connsiteY135" fmla="*/ 4699540 h 6858000"/>
              <a:gd name="connsiteX136" fmla="*/ 2657186 w 7467600"/>
              <a:gd name="connsiteY136" fmla="*/ 4901687 h 6858000"/>
              <a:gd name="connsiteX137" fmla="*/ 2826662 w 7467600"/>
              <a:gd name="connsiteY137" fmla="*/ 4970362 h 6858000"/>
              <a:gd name="connsiteX138" fmla="*/ 2876100 w 7467600"/>
              <a:gd name="connsiteY138" fmla="*/ 4995397 h 6858000"/>
              <a:gd name="connsiteX139" fmla="*/ 3042600 w 7467600"/>
              <a:gd name="connsiteY139" fmla="*/ 5059532 h 6858000"/>
              <a:gd name="connsiteX140" fmla="*/ 1997014 w 7467600"/>
              <a:gd name="connsiteY140" fmla="*/ 4698007 h 6858000"/>
              <a:gd name="connsiteX141" fmla="*/ 2305292 w 7467600"/>
              <a:gd name="connsiteY141" fmla="*/ 4219492 h 6858000"/>
              <a:gd name="connsiteX142" fmla="*/ 3360922 w 7467600"/>
              <a:gd name="connsiteY142" fmla="*/ 4529373 h 6858000"/>
              <a:gd name="connsiteX143" fmla="*/ 3492420 w 7467600"/>
              <a:gd name="connsiteY143" fmla="*/ 4510145 h 6858000"/>
              <a:gd name="connsiteX144" fmla="*/ 3364086 w 7467600"/>
              <a:gd name="connsiteY144" fmla="*/ 4480340 h 6858000"/>
              <a:gd name="connsiteX145" fmla="*/ 3225818 w 7467600"/>
              <a:gd name="connsiteY145" fmla="*/ 4411822 h 6858000"/>
              <a:gd name="connsiteX146" fmla="*/ 3129696 w 7467600"/>
              <a:gd name="connsiteY146" fmla="*/ 4360704 h 6858000"/>
              <a:gd name="connsiteX147" fmla="*/ 2814545 w 7467600"/>
              <a:gd name="connsiteY147" fmla="*/ 4282955 h 6858000"/>
              <a:gd name="connsiteX148" fmla="*/ 2305292 w 7467600"/>
              <a:gd name="connsiteY148" fmla="*/ 4219492 h 6858000"/>
              <a:gd name="connsiteX149" fmla="*/ 2626982 w 7467600"/>
              <a:gd name="connsiteY149" fmla="*/ 4206450 h 6858000"/>
              <a:gd name="connsiteX150" fmla="*/ 2490617 w 7467600"/>
              <a:gd name="connsiteY150" fmla="*/ 4206951 h 6858000"/>
              <a:gd name="connsiteX151" fmla="*/ 2819869 w 7467600"/>
              <a:gd name="connsiteY151" fmla="*/ 4252936 h 6858000"/>
              <a:gd name="connsiteX152" fmla="*/ 3143018 w 7467600"/>
              <a:gd name="connsiteY152" fmla="*/ 4332698 h 6858000"/>
              <a:gd name="connsiteX153" fmla="*/ 3241520 w 7467600"/>
              <a:gd name="connsiteY153" fmla="*/ 4385112 h 6858000"/>
              <a:gd name="connsiteX154" fmla="*/ 3374575 w 7467600"/>
              <a:gd name="connsiteY154" fmla="*/ 4451517 h 6858000"/>
              <a:gd name="connsiteX155" fmla="*/ 3505221 w 7467600"/>
              <a:gd name="connsiteY155" fmla="*/ 4480757 h 6858000"/>
              <a:gd name="connsiteX156" fmla="*/ 2626982 w 7467600"/>
              <a:gd name="connsiteY156" fmla="*/ 4206450 h 6858000"/>
              <a:gd name="connsiteX157" fmla="*/ 1310106 w 7467600"/>
              <a:gd name="connsiteY157" fmla="*/ 3943217 h 6858000"/>
              <a:gd name="connsiteX158" fmla="*/ 854994 w 7467600"/>
              <a:gd name="connsiteY158" fmla="*/ 4399136 h 6858000"/>
              <a:gd name="connsiteX159" fmla="*/ 742462 w 7467600"/>
              <a:gd name="connsiteY159" fmla="*/ 4594648 h 6858000"/>
              <a:gd name="connsiteX160" fmla="*/ 820602 w 7467600"/>
              <a:gd name="connsiteY160" fmla="*/ 4485915 h 6858000"/>
              <a:gd name="connsiteX161" fmla="*/ 878295 w 7467600"/>
              <a:gd name="connsiteY161" fmla="*/ 4403594 h 6858000"/>
              <a:gd name="connsiteX162" fmla="*/ 1240607 w 7467600"/>
              <a:gd name="connsiteY162" fmla="*/ 4010401 h 6858000"/>
              <a:gd name="connsiteX163" fmla="*/ 1310106 w 7467600"/>
              <a:gd name="connsiteY163" fmla="*/ 3943217 h 6858000"/>
              <a:gd name="connsiteX164" fmla="*/ 1423113 w 7467600"/>
              <a:gd name="connsiteY164" fmla="*/ 3874565 h 6858000"/>
              <a:gd name="connsiteX165" fmla="*/ 1260565 w 7467600"/>
              <a:gd name="connsiteY165" fmla="*/ 4031982 h 6858000"/>
              <a:gd name="connsiteX166" fmla="*/ 901900 w 7467600"/>
              <a:gd name="connsiteY166" fmla="*/ 4421236 h 6858000"/>
              <a:gd name="connsiteX167" fmla="*/ 845044 w 7467600"/>
              <a:gd name="connsiteY167" fmla="*/ 4502436 h 6858000"/>
              <a:gd name="connsiteX168" fmla="*/ 685926 w 7467600"/>
              <a:gd name="connsiteY168" fmla="*/ 4703069 h 6858000"/>
              <a:gd name="connsiteX169" fmla="*/ 684248 w 7467600"/>
              <a:gd name="connsiteY169" fmla="*/ 4706721 h 6858000"/>
              <a:gd name="connsiteX170" fmla="*/ 1423113 w 7467600"/>
              <a:gd name="connsiteY170" fmla="*/ 3874565 h 6858000"/>
              <a:gd name="connsiteX171" fmla="*/ 3316479 w 7467600"/>
              <a:gd name="connsiteY171" fmla="*/ 3872136 h 6858000"/>
              <a:gd name="connsiteX172" fmla="*/ 3546806 w 7467600"/>
              <a:gd name="connsiteY172" fmla="*/ 4356139 h 6858000"/>
              <a:gd name="connsiteX173" fmla="*/ 3364433 w 7467600"/>
              <a:gd name="connsiteY173" fmla="*/ 3953121 h 6858000"/>
              <a:gd name="connsiteX174" fmla="*/ 3316479 w 7467600"/>
              <a:gd name="connsiteY174" fmla="*/ 3872136 h 6858000"/>
              <a:gd name="connsiteX175" fmla="*/ 3291335 w 7467600"/>
              <a:gd name="connsiteY175" fmla="*/ 3767420 h 6858000"/>
              <a:gd name="connsiteX176" fmla="*/ 3390805 w 7467600"/>
              <a:gd name="connsiteY176" fmla="*/ 3937163 h 6858000"/>
              <a:gd name="connsiteX177" fmla="*/ 3579062 w 7467600"/>
              <a:gd name="connsiteY177" fmla="*/ 4359040 h 6858000"/>
              <a:gd name="connsiteX178" fmla="*/ 3467355 w 7467600"/>
              <a:gd name="connsiteY178" fmla="*/ 3988130 h 6858000"/>
              <a:gd name="connsiteX179" fmla="*/ 3310753 w 7467600"/>
              <a:gd name="connsiteY179" fmla="*/ 3787140 h 6858000"/>
              <a:gd name="connsiteX180" fmla="*/ 3291335 w 7467600"/>
              <a:gd name="connsiteY180" fmla="*/ 3767420 h 6858000"/>
              <a:gd name="connsiteX181" fmla="*/ 1635889 w 7467600"/>
              <a:gd name="connsiteY181" fmla="*/ 3709494 h 6858000"/>
              <a:gd name="connsiteX182" fmla="*/ 1634800 w 7467600"/>
              <a:gd name="connsiteY182" fmla="*/ 3731111 h 6858000"/>
              <a:gd name="connsiteX183" fmla="*/ 1635889 w 7467600"/>
              <a:gd name="connsiteY183" fmla="*/ 3709494 h 6858000"/>
              <a:gd name="connsiteX184" fmla="*/ 1510397 w 7467600"/>
              <a:gd name="connsiteY184" fmla="*/ 3684705 h 6858000"/>
              <a:gd name="connsiteX185" fmla="*/ 1146550 w 7467600"/>
              <a:gd name="connsiteY185" fmla="*/ 3802012 h 6858000"/>
              <a:gd name="connsiteX186" fmla="*/ 698834 w 7467600"/>
              <a:gd name="connsiteY186" fmla="*/ 3952272 h 6858000"/>
              <a:gd name="connsiteX187" fmla="*/ 34256 w 7467600"/>
              <a:gd name="connsiteY187" fmla="*/ 4347603 h 6858000"/>
              <a:gd name="connsiteX188" fmla="*/ 527241 w 7467600"/>
              <a:gd name="connsiteY188" fmla="*/ 4065078 h 6858000"/>
              <a:gd name="connsiteX189" fmla="*/ 1510397 w 7467600"/>
              <a:gd name="connsiteY189" fmla="*/ 3684705 h 6858000"/>
              <a:gd name="connsiteX190" fmla="*/ 1313114 w 7467600"/>
              <a:gd name="connsiteY190" fmla="*/ 3655216 h 6858000"/>
              <a:gd name="connsiteX191" fmla="*/ 1109304 w 7467600"/>
              <a:gd name="connsiteY191" fmla="*/ 3669030 h 6858000"/>
              <a:gd name="connsiteX192" fmla="*/ 8129 w 7467600"/>
              <a:gd name="connsiteY192" fmla="*/ 4330519 h 6858000"/>
              <a:gd name="connsiteX193" fmla="*/ 687572 w 7467600"/>
              <a:gd name="connsiteY193" fmla="*/ 3925629 h 6858000"/>
              <a:gd name="connsiteX194" fmla="*/ 1138365 w 7467600"/>
              <a:gd name="connsiteY194" fmla="*/ 3774515 h 6858000"/>
              <a:gd name="connsiteX195" fmla="*/ 1505579 w 7467600"/>
              <a:gd name="connsiteY195" fmla="*/ 3655526 h 6858000"/>
              <a:gd name="connsiteX196" fmla="*/ 1313114 w 7467600"/>
              <a:gd name="connsiteY196" fmla="*/ 3655216 h 6858000"/>
              <a:gd name="connsiteX197" fmla="*/ 3655073 w 7467600"/>
              <a:gd name="connsiteY197" fmla="*/ 3650884 h 6858000"/>
              <a:gd name="connsiteX198" fmla="*/ 3989938 w 7467600"/>
              <a:gd name="connsiteY198" fmla="*/ 3991685 h 6858000"/>
              <a:gd name="connsiteX199" fmla="*/ 4393907 w 7467600"/>
              <a:gd name="connsiteY199" fmla="*/ 4261258 h 6858000"/>
              <a:gd name="connsiteX200" fmla="*/ 4648051 w 7467600"/>
              <a:gd name="connsiteY200" fmla="*/ 4374051 h 6858000"/>
              <a:gd name="connsiteX201" fmla="*/ 4383389 w 7467600"/>
              <a:gd name="connsiteY201" fmla="*/ 4184369 h 6858000"/>
              <a:gd name="connsiteX202" fmla="*/ 4165508 w 7467600"/>
              <a:gd name="connsiteY202" fmla="*/ 4035196 h 6858000"/>
              <a:gd name="connsiteX203" fmla="*/ 4068162 w 7467600"/>
              <a:gd name="connsiteY203" fmla="*/ 3953394 h 6858000"/>
              <a:gd name="connsiteX204" fmla="*/ 3981416 w 7467600"/>
              <a:gd name="connsiteY204" fmla="*/ 3880482 h 6858000"/>
              <a:gd name="connsiteX205" fmla="*/ 3800147 w 7467600"/>
              <a:gd name="connsiteY205" fmla="*/ 3749872 h 6858000"/>
              <a:gd name="connsiteX206" fmla="*/ 3655073 w 7467600"/>
              <a:gd name="connsiteY206" fmla="*/ 3650884 h 6858000"/>
              <a:gd name="connsiteX207" fmla="*/ 3670252 w 7467600"/>
              <a:gd name="connsiteY207" fmla="*/ 3622798 h 6858000"/>
              <a:gd name="connsiteX208" fmla="*/ 3817258 w 7467600"/>
              <a:gd name="connsiteY208" fmla="*/ 3723577 h 6858000"/>
              <a:gd name="connsiteX209" fmla="*/ 4000461 w 7467600"/>
              <a:gd name="connsiteY209" fmla="*/ 3855966 h 6858000"/>
              <a:gd name="connsiteX210" fmla="*/ 4088180 w 7467600"/>
              <a:gd name="connsiteY210" fmla="*/ 3929774 h 6858000"/>
              <a:gd name="connsiteX211" fmla="*/ 4184555 w 7467600"/>
              <a:gd name="connsiteY211" fmla="*/ 4010683 h 6858000"/>
              <a:gd name="connsiteX212" fmla="*/ 4399563 w 7467600"/>
              <a:gd name="connsiteY212" fmla="*/ 4158106 h 6858000"/>
              <a:gd name="connsiteX213" fmla="*/ 4684469 w 7467600"/>
              <a:gd name="connsiteY213" fmla="*/ 4364680 h 6858000"/>
              <a:gd name="connsiteX214" fmla="*/ 4690271 w 7467600"/>
              <a:gd name="connsiteY214" fmla="*/ 4370034 h 6858000"/>
              <a:gd name="connsiteX215" fmla="*/ 4136093 w 7467600"/>
              <a:gd name="connsiteY215" fmla="*/ 3858466 h 6858000"/>
              <a:gd name="connsiteX216" fmla="*/ 3670252 w 7467600"/>
              <a:gd name="connsiteY216" fmla="*/ 3622798 h 6858000"/>
              <a:gd name="connsiteX217" fmla="*/ 4440129 w 7467600"/>
              <a:gd name="connsiteY217" fmla="*/ 3448571 h 6858000"/>
              <a:gd name="connsiteX218" fmla="*/ 4856525 w 7467600"/>
              <a:gd name="connsiteY218" fmla="*/ 3915351 h 6858000"/>
              <a:gd name="connsiteX219" fmla="*/ 5059055 w 7467600"/>
              <a:gd name="connsiteY219" fmla="*/ 4108918 h 6858000"/>
              <a:gd name="connsiteX220" fmla="*/ 5290070 w 7467600"/>
              <a:gd name="connsiteY220" fmla="*/ 4263619 h 6858000"/>
              <a:gd name="connsiteX221" fmla="*/ 4834991 w 7467600"/>
              <a:gd name="connsiteY221" fmla="*/ 3830985 h 6858000"/>
              <a:gd name="connsiteX222" fmla="*/ 4440129 w 7467600"/>
              <a:gd name="connsiteY222" fmla="*/ 3448571 h 6858000"/>
              <a:gd name="connsiteX223" fmla="*/ 4441737 w 7467600"/>
              <a:gd name="connsiteY223" fmla="*/ 3399734 h 6858000"/>
              <a:gd name="connsiteX224" fmla="*/ 4431236 w 7467600"/>
              <a:gd name="connsiteY224" fmla="*/ 3400954 h 6858000"/>
              <a:gd name="connsiteX225" fmla="*/ 4557150 w 7467600"/>
              <a:gd name="connsiteY225" fmla="*/ 3510023 h 6858000"/>
              <a:gd name="connsiteX226" fmla="*/ 4856936 w 7467600"/>
              <a:gd name="connsiteY226" fmla="*/ 3809146 h 6858000"/>
              <a:gd name="connsiteX227" fmla="*/ 5111996 w 7467600"/>
              <a:gd name="connsiteY227" fmla="*/ 4065759 h 6858000"/>
              <a:gd name="connsiteX228" fmla="*/ 5388878 w 7467600"/>
              <a:gd name="connsiteY228" fmla="*/ 4300185 h 6858000"/>
              <a:gd name="connsiteX229" fmla="*/ 5425556 w 7467600"/>
              <a:gd name="connsiteY229" fmla="*/ 4308967 h 6858000"/>
              <a:gd name="connsiteX230" fmla="*/ 4943646 w 7467600"/>
              <a:gd name="connsiteY230" fmla="*/ 3822916 h 6858000"/>
              <a:gd name="connsiteX231" fmla="*/ 4594837 w 7467600"/>
              <a:gd name="connsiteY231" fmla="*/ 3532274 h 6858000"/>
              <a:gd name="connsiteX232" fmla="*/ 4441737 w 7467600"/>
              <a:gd name="connsiteY232" fmla="*/ 3399734 h 6858000"/>
              <a:gd name="connsiteX233" fmla="*/ 5425834 w 7467600"/>
              <a:gd name="connsiteY233" fmla="*/ 3162785 h 6858000"/>
              <a:gd name="connsiteX234" fmla="*/ 5401644 w 7467600"/>
              <a:gd name="connsiteY234" fmla="*/ 3617847 h 6858000"/>
              <a:gd name="connsiteX235" fmla="*/ 5467256 w 7467600"/>
              <a:gd name="connsiteY235" fmla="*/ 4175494 h 6858000"/>
              <a:gd name="connsiteX236" fmla="*/ 5448069 w 7467600"/>
              <a:gd name="connsiteY236" fmla="*/ 3567554 h 6858000"/>
              <a:gd name="connsiteX237" fmla="*/ 5425834 w 7467600"/>
              <a:gd name="connsiteY237" fmla="*/ 3162785 h 6858000"/>
              <a:gd name="connsiteX238" fmla="*/ 1318687 w 7467600"/>
              <a:gd name="connsiteY238" fmla="*/ 3113840 h 6858000"/>
              <a:gd name="connsiteX239" fmla="*/ 1066793 w 7467600"/>
              <a:gd name="connsiteY239" fmla="*/ 3212171 h 6858000"/>
              <a:gd name="connsiteX240" fmla="*/ 993319 w 7467600"/>
              <a:gd name="connsiteY240" fmla="*/ 3247648 h 6858000"/>
              <a:gd name="connsiteX241" fmla="*/ 853081 w 7467600"/>
              <a:gd name="connsiteY241" fmla="*/ 3312410 h 6858000"/>
              <a:gd name="connsiteX242" fmla="*/ 805957 w 7467600"/>
              <a:gd name="connsiteY242" fmla="*/ 3330443 h 6858000"/>
              <a:gd name="connsiteX243" fmla="*/ 1318687 w 7467600"/>
              <a:gd name="connsiteY243" fmla="*/ 3113840 h 6858000"/>
              <a:gd name="connsiteX244" fmla="*/ 5453702 w 7467600"/>
              <a:gd name="connsiteY244" fmla="*/ 3090882 h 6858000"/>
              <a:gd name="connsiteX245" fmla="*/ 5480135 w 7467600"/>
              <a:gd name="connsiteY245" fmla="*/ 3565802 h 6858000"/>
              <a:gd name="connsiteX246" fmla="*/ 5499023 w 7467600"/>
              <a:gd name="connsiteY246" fmla="*/ 4166310 h 6858000"/>
              <a:gd name="connsiteX247" fmla="*/ 5547022 w 7467600"/>
              <a:gd name="connsiteY247" fmla="*/ 3607838 h 6858000"/>
              <a:gd name="connsiteX248" fmla="*/ 5515964 w 7467600"/>
              <a:gd name="connsiteY248" fmla="*/ 3378541 h 6858000"/>
              <a:gd name="connsiteX249" fmla="*/ 5453702 w 7467600"/>
              <a:gd name="connsiteY249" fmla="*/ 3090882 h 6858000"/>
              <a:gd name="connsiteX250" fmla="*/ 1238695 w 7467600"/>
              <a:gd name="connsiteY250" fmla="*/ 3076820 h 6858000"/>
              <a:gd name="connsiteX251" fmla="*/ 716371 w 7467600"/>
              <a:gd name="connsiteY251" fmla="*/ 3293249 h 6858000"/>
              <a:gd name="connsiteX252" fmla="*/ 579522 w 7467600"/>
              <a:gd name="connsiteY252" fmla="*/ 3371759 h 6858000"/>
              <a:gd name="connsiteX253" fmla="*/ 600288 w 7467600"/>
              <a:gd name="connsiteY253" fmla="*/ 3365555 h 6858000"/>
              <a:gd name="connsiteX254" fmla="*/ 840692 w 7467600"/>
              <a:gd name="connsiteY254" fmla="*/ 3284921 h 6858000"/>
              <a:gd name="connsiteX255" fmla="*/ 979248 w 7467600"/>
              <a:gd name="connsiteY255" fmla="*/ 3221003 h 6858000"/>
              <a:gd name="connsiteX256" fmla="*/ 1053282 w 7467600"/>
              <a:gd name="connsiteY256" fmla="*/ 3185247 h 6858000"/>
              <a:gd name="connsiteX257" fmla="*/ 1320603 w 7467600"/>
              <a:gd name="connsiteY257" fmla="*/ 3081281 h 6858000"/>
              <a:gd name="connsiteX258" fmla="*/ 1238695 w 7467600"/>
              <a:gd name="connsiteY258" fmla="*/ 3076820 h 6858000"/>
              <a:gd name="connsiteX259" fmla="*/ 5425627 w 7467600"/>
              <a:gd name="connsiteY259" fmla="*/ 2954192 h 6858000"/>
              <a:gd name="connsiteX260" fmla="*/ 5470770 w 7467600"/>
              <a:gd name="connsiteY260" fmla="*/ 3005435 h 6858000"/>
              <a:gd name="connsiteX261" fmla="*/ 5519779 w 7467600"/>
              <a:gd name="connsiteY261" fmla="*/ 4359223 h 6858000"/>
              <a:gd name="connsiteX262" fmla="*/ 5520293 w 7467600"/>
              <a:gd name="connsiteY262" fmla="*/ 4360602 h 6858000"/>
              <a:gd name="connsiteX263" fmla="*/ 5767221 w 7467600"/>
              <a:gd name="connsiteY263" fmla="*/ 4665564 h 6858000"/>
              <a:gd name="connsiteX264" fmla="*/ 6937169 w 7467600"/>
              <a:gd name="connsiteY264" fmla="*/ 4815941 h 6858000"/>
              <a:gd name="connsiteX265" fmla="*/ 6953922 w 7467600"/>
              <a:gd name="connsiteY265" fmla="*/ 4890068 h 6858000"/>
              <a:gd name="connsiteX266" fmla="*/ 6071359 w 7467600"/>
              <a:gd name="connsiteY266" fmla="*/ 4770770 h 6858000"/>
              <a:gd name="connsiteX267" fmla="*/ 6038839 w 7467600"/>
              <a:gd name="connsiteY267" fmla="*/ 4764474 h 6858000"/>
              <a:gd name="connsiteX268" fmla="*/ 6038706 w 7467600"/>
              <a:gd name="connsiteY268" fmla="*/ 4763847 h 6858000"/>
              <a:gd name="connsiteX269" fmla="*/ 6037784 w 7467600"/>
              <a:gd name="connsiteY269" fmla="*/ 4764270 h 6858000"/>
              <a:gd name="connsiteX270" fmla="*/ 6038839 w 7467600"/>
              <a:gd name="connsiteY270" fmla="*/ 4764474 h 6858000"/>
              <a:gd name="connsiteX271" fmla="*/ 6040338 w 7467600"/>
              <a:gd name="connsiteY271" fmla="*/ 4771418 h 6858000"/>
              <a:gd name="connsiteX272" fmla="*/ 6024488 w 7467600"/>
              <a:gd name="connsiteY272" fmla="*/ 4809903 h 6858000"/>
              <a:gd name="connsiteX273" fmla="*/ 5599771 w 7467600"/>
              <a:gd name="connsiteY273" fmla="*/ 5509652 h 6858000"/>
              <a:gd name="connsiteX274" fmla="*/ 5548843 w 7467600"/>
              <a:gd name="connsiteY274" fmla="*/ 5563845 h 6858000"/>
              <a:gd name="connsiteX275" fmla="*/ 5940952 w 7467600"/>
              <a:gd name="connsiteY275" fmla="*/ 6250028 h 6858000"/>
              <a:gd name="connsiteX276" fmla="*/ 6043441 w 7467600"/>
              <a:gd name="connsiteY276" fmla="*/ 6665847 h 6858000"/>
              <a:gd name="connsiteX277" fmla="*/ 6093432 w 7467600"/>
              <a:gd name="connsiteY277" fmla="*/ 6858000 h 6858000"/>
              <a:gd name="connsiteX278" fmla="*/ 6034344 w 7467600"/>
              <a:gd name="connsiteY278" fmla="*/ 6858000 h 6858000"/>
              <a:gd name="connsiteX279" fmla="*/ 6026679 w 7467600"/>
              <a:gd name="connsiteY279" fmla="*/ 6836959 h 6858000"/>
              <a:gd name="connsiteX280" fmla="*/ 5800441 w 7467600"/>
              <a:gd name="connsiteY280" fmla="*/ 6335286 h 6858000"/>
              <a:gd name="connsiteX281" fmla="*/ 5526562 w 7467600"/>
              <a:gd name="connsiteY281" fmla="*/ 5705388 h 6858000"/>
              <a:gd name="connsiteX282" fmla="*/ 5519640 w 7467600"/>
              <a:gd name="connsiteY282" fmla="*/ 5683774 h 6858000"/>
              <a:gd name="connsiteX283" fmla="*/ 5844559 w 7467600"/>
              <a:gd name="connsiteY283" fmla="*/ 6553349 h 6858000"/>
              <a:gd name="connsiteX284" fmla="*/ 5975994 w 7467600"/>
              <a:gd name="connsiteY284" fmla="*/ 6858000 h 6858000"/>
              <a:gd name="connsiteX285" fmla="*/ 5898547 w 7467600"/>
              <a:gd name="connsiteY285" fmla="*/ 6858000 h 6858000"/>
              <a:gd name="connsiteX286" fmla="*/ 5682041 w 7467600"/>
              <a:gd name="connsiteY286" fmla="*/ 6355860 h 6858000"/>
              <a:gd name="connsiteX287" fmla="*/ 5461758 w 7467600"/>
              <a:gd name="connsiteY287" fmla="*/ 5820220 h 6858000"/>
              <a:gd name="connsiteX288" fmla="*/ 5237282 w 7467600"/>
              <a:gd name="connsiteY288" fmla="*/ 6579086 h 6858000"/>
              <a:gd name="connsiteX289" fmla="*/ 5115009 w 7467600"/>
              <a:gd name="connsiteY289" fmla="*/ 6858000 h 6858000"/>
              <a:gd name="connsiteX290" fmla="*/ 5028074 w 7467600"/>
              <a:gd name="connsiteY290" fmla="*/ 6858000 h 6858000"/>
              <a:gd name="connsiteX291" fmla="*/ 5079508 w 7467600"/>
              <a:gd name="connsiteY291" fmla="*/ 6749074 h 6858000"/>
              <a:gd name="connsiteX292" fmla="*/ 5371846 w 7467600"/>
              <a:gd name="connsiteY292" fmla="*/ 5924413 h 6858000"/>
              <a:gd name="connsiteX293" fmla="*/ 5270512 w 7467600"/>
              <a:gd name="connsiteY293" fmla="*/ 6138975 h 6858000"/>
              <a:gd name="connsiteX294" fmla="*/ 5062409 w 7467600"/>
              <a:gd name="connsiteY294" fmla="*/ 6653544 h 6858000"/>
              <a:gd name="connsiteX295" fmla="*/ 5036628 w 7467600"/>
              <a:gd name="connsiteY295" fmla="*/ 6754247 h 6858000"/>
              <a:gd name="connsiteX296" fmla="*/ 5009112 w 7467600"/>
              <a:gd name="connsiteY296" fmla="*/ 6858000 h 6858000"/>
              <a:gd name="connsiteX297" fmla="*/ 4976679 w 7467600"/>
              <a:gd name="connsiteY297" fmla="*/ 6858000 h 6858000"/>
              <a:gd name="connsiteX298" fmla="*/ 5006537 w 7467600"/>
              <a:gd name="connsiteY298" fmla="*/ 6747068 h 6858000"/>
              <a:gd name="connsiteX299" fmla="*/ 5032723 w 7467600"/>
              <a:gd name="connsiteY299" fmla="*/ 6644957 h 6858000"/>
              <a:gd name="connsiteX300" fmla="*/ 5242949 w 7467600"/>
              <a:gd name="connsiteY300" fmla="*/ 6125175 h 6858000"/>
              <a:gd name="connsiteX301" fmla="*/ 5286321 w 7467600"/>
              <a:gd name="connsiteY301" fmla="*/ 6033555 h 6858000"/>
              <a:gd name="connsiteX302" fmla="*/ 5008210 w 7467600"/>
              <a:gd name="connsiteY302" fmla="*/ 6649194 h 6858000"/>
              <a:gd name="connsiteX303" fmla="*/ 4986321 w 7467600"/>
              <a:gd name="connsiteY303" fmla="*/ 6765687 h 6858000"/>
              <a:gd name="connsiteX304" fmla="*/ 4973474 w 7467600"/>
              <a:gd name="connsiteY304" fmla="*/ 6858000 h 6858000"/>
              <a:gd name="connsiteX305" fmla="*/ 4907178 w 7467600"/>
              <a:gd name="connsiteY305" fmla="*/ 6858000 h 6858000"/>
              <a:gd name="connsiteX306" fmla="*/ 4910810 w 7467600"/>
              <a:gd name="connsiteY306" fmla="*/ 6829660 h 6858000"/>
              <a:gd name="connsiteX307" fmla="*/ 4987461 w 7467600"/>
              <a:gd name="connsiteY307" fmla="*/ 6432994 h 6858000"/>
              <a:gd name="connsiteX308" fmla="*/ 5179262 w 7467600"/>
              <a:gd name="connsiteY308" fmla="*/ 6035044 h 6858000"/>
              <a:gd name="connsiteX309" fmla="*/ 4689678 w 7467600"/>
              <a:gd name="connsiteY309" fmla="*/ 6440241 h 6858000"/>
              <a:gd name="connsiteX310" fmla="*/ 4477543 w 7467600"/>
              <a:gd name="connsiteY310" fmla="*/ 6674836 h 6858000"/>
              <a:gd name="connsiteX311" fmla="*/ 4329957 w 7467600"/>
              <a:gd name="connsiteY311" fmla="*/ 6858000 h 6858000"/>
              <a:gd name="connsiteX312" fmla="*/ 4218595 w 7467600"/>
              <a:gd name="connsiteY312" fmla="*/ 6858000 h 6858000"/>
              <a:gd name="connsiteX313" fmla="*/ 4368888 w 7467600"/>
              <a:gd name="connsiteY313" fmla="*/ 6668412 h 6858000"/>
              <a:gd name="connsiteX314" fmla="*/ 4563091 w 7467600"/>
              <a:gd name="connsiteY314" fmla="*/ 6442508 h 6858000"/>
              <a:gd name="connsiteX315" fmla="*/ 5387324 w 7467600"/>
              <a:gd name="connsiteY315" fmla="*/ 5705830 h 6858000"/>
              <a:gd name="connsiteX316" fmla="*/ 5073620 w 7467600"/>
              <a:gd name="connsiteY316" fmla="*/ 5955437 h 6858000"/>
              <a:gd name="connsiteX317" fmla="*/ 4689789 w 7467600"/>
              <a:gd name="connsiteY317" fmla="*/ 6268382 h 6858000"/>
              <a:gd name="connsiteX318" fmla="*/ 4418722 w 7467600"/>
              <a:gd name="connsiteY318" fmla="*/ 6570886 h 6858000"/>
              <a:gd name="connsiteX319" fmla="*/ 4214944 w 7467600"/>
              <a:gd name="connsiteY319" fmla="*/ 6858000 h 6858000"/>
              <a:gd name="connsiteX320" fmla="*/ 4177898 w 7467600"/>
              <a:gd name="connsiteY320" fmla="*/ 6858000 h 6858000"/>
              <a:gd name="connsiteX321" fmla="*/ 4391597 w 7467600"/>
              <a:gd name="connsiteY321" fmla="*/ 6556370 h 6858000"/>
              <a:gd name="connsiteX322" fmla="*/ 4668889 w 7467600"/>
              <a:gd name="connsiteY322" fmla="*/ 6246399 h 6858000"/>
              <a:gd name="connsiteX323" fmla="*/ 5055427 w 7467600"/>
              <a:gd name="connsiteY323" fmla="*/ 5931476 h 6858000"/>
              <a:gd name="connsiteX324" fmla="*/ 5371814 w 7467600"/>
              <a:gd name="connsiteY324" fmla="*/ 5678975 h 6858000"/>
              <a:gd name="connsiteX325" fmla="*/ 4987918 w 7467600"/>
              <a:gd name="connsiteY325" fmla="*/ 5838701 h 6858000"/>
              <a:gd name="connsiteX326" fmla="*/ 4317146 w 7467600"/>
              <a:gd name="connsiteY326" fmla="*/ 6587716 h 6858000"/>
              <a:gd name="connsiteX327" fmla="*/ 4171627 w 7467600"/>
              <a:gd name="connsiteY327" fmla="*/ 6858000 h 6858000"/>
              <a:gd name="connsiteX328" fmla="*/ 4081585 w 7467600"/>
              <a:gd name="connsiteY328" fmla="*/ 6858000 h 6858000"/>
              <a:gd name="connsiteX329" fmla="*/ 4238603 w 7467600"/>
              <a:gd name="connsiteY329" fmla="*/ 6559341 h 6858000"/>
              <a:gd name="connsiteX330" fmla="*/ 4778333 w 7467600"/>
              <a:gd name="connsiteY330" fmla="*/ 5873626 h 6858000"/>
              <a:gd name="connsiteX331" fmla="*/ 5414185 w 7467600"/>
              <a:gd name="connsiteY331" fmla="*/ 5573882 h 6858000"/>
              <a:gd name="connsiteX332" fmla="*/ 5959648 w 7467600"/>
              <a:gd name="connsiteY332" fmla="*/ 4760797 h 6858000"/>
              <a:gd name="connsiteX333" fmla="*/ 5355019 w 7467600"/>
              <a:gd name="connsiteY333" fmla="*/ 4734672 h 6858000"/>
              <a:gd name="connsiteX334" fmla="*/ 5083565 w 7467600"/>
              <a:gd name="connsiteY334" fmla="*/ 5179121 h 6858000"/>
              <a:gd name="connsiteX335" fmla="*/ 4713577 w 7467600"/>
              <a:gd name="connsiteY335" fmla="*/ 5616803 h 6858000"/>
              <a:gd name="connsiteX336" fmla="*/ 3989559 w 7467600"/>
              <a:gd name="connsiteY336" fmla="*/ 6145945 h 6858000"/>
              <a:gd name="connsiteX337" fmla="*/ 3939824 w 7467600"/>
              <a:gd name="connsiteY337" fmla="*/ 6066900 h 6858000"/>
              <a:gd name="connsiteX338" fmla="*/ 4584537 w 7467600"/>
              <a:gd name="connsiteY338" fmla="*/ 5324826 h 6858000"/>
              <a:gd name="connsiteX339" fmla="*/ 5037105 w 7467600"/>
              <a:gd name="connsiteY339" fmla="*/ 5088765 h 6858000"/>
              <a:gd name="connsiteX340" fmla="*/ 5039930 w 7467600"/>
              <a:gd name="connsiteY340" fmla="*/ 5089585 h 6858000"/>
              <a:gd name="connsiteX341" fmla="*/ 5263764 w 7467600"/>
              <a:gd name="connsiteY341" fmla="*/ 4735525 h 6858000"/>
              <a:gd name="connsiteX342" fmla="*/ 4086300 w 7467600"/>
              <a:gd name="connsiteY342" fmla="*/ 4884599 h 6858000"/>
              <a:gd name="connsiteX343" fmla="*/ 4085485 w 7467600"/>
              <a:gd name="connsiteY343" fmla="*/ 4899070 h 6858000"/>
              <a:gd name="connsiteX344" fmla="*/ 3871915 w 7467600"/>
              <a:gd name="connsiteY344" fmla="*/ 5253645 h 6858000"/>
              <a:gd name="connsiteX345" fmla="*/ 3799374 w 7467600"/>
              <a:gd name="connsiteY345" fmla="*/ 5466127 h 6858000"/>
              <a:gd name="connsiteX346" fmla="*/ 3498850 w 7467600"/>
              <a:gd name="connsiteY346" fmla="*/ 6661888 h 6858000"/>
              <a:gd name="connsiteX347" fmla="*/ 3399216 w 7467600"/>
              <a:gd name="connsiteY347" fmla="*/ 6858000 h 6858000"/>
              <a:gd name="connsiteX348" fmla="*/ 3303688 w 7467600"/>
              <a:gd name="connsiteY348" fmla="*/ 6858000 h 6858000"/>
              <a:gd name="connsiteX349" fmla="*/ 3391774 w 7467600"/>
              <a:gd name="connsiteY349" fmla="*/ 6697181 h 6858000"/>
              <a:gd name="connsiteX350" fmla="*/ 3735540 w 7467600"/>
              <a:gd name="connsiteY350" fmla="*/ 5546923 h 6858000"/>
              <a:gd name="connsiteX351" fmla="*/ 3729438 w 7467600"/>
              <a:gd name="connsiteY351" fmla="*/ 5569058 h 6858000"/>
              <a:gd name="connsiteX352" fmla="*/ 3707782 w 7467600"/>
              <a:gd name="connsiteY352" fmla="*/ 5644908 h 6858000"/>
              <a:gd name="connsiteX353" fmla="*/ 3583827 w 7467600"/>
              <a:gd name="connsiteY353" fmla="*/ 6039215 h 6858000"/>
              <a:gd name="connsiteX354" fmla="*/ 3547861 w 7467600"/>
              <a:gd name="connsiteY354" fmla="*/ 6129609 h 6858000"/>
              <a:gd name="connsiteX355" fmla="*/ 3490905 w 7467600"/>
              <a:gd name="connsiteY355" fmla="*/ 6277660 h 6858000"/>
              <a:gd name="connsiteX356" fmla="*/ 3455859 w 7467600"/>
              <a:gd name="connsiteY356" fmla="*/ 6391301 h 6858000"/>
              <a:gd name="connsiteX357" fmla="*/ 3429112 w 7467600"/>
              <a:gd name="connsiteY357" fmla="*/ 6479469 h 6858000"/>
              <a:gd name="connsiteX358" fmla="*/ 3304862 w 7467600"/>
              <a:gd name="connsiteY358" fmla="*/ 6796476 h 6858000"/>
              <a:gd name="connsiteX359" fmla="*/ 3276071 w 7467600"/>
              <a:gd name="connsiteY359" fmla="*/ 6858000 h 6858000"/>
              <a:gd name="connsiteX360" fmla="*/ 3240805 w 7467600"/>
              <a:gd name="connsiteY360" fmla="*/ 6858000 h 6858000"/>
              <a:gd name="connsiteX361" fmla="*/ 3275917 w 7467600"/>
              <a:gd name="connsiteY361" fmla="*/ 6783192 h 6858000"/>
              <a:gd name="connsiteX362" fmla="*/ 3399358 w 7467600"/>
              <a:gd name="connsiteY362" fmla="*/ 6469011 h 6858000"/>
              <a:gd name="connsiteX363" fmla="*/ 3425650 w 7467600"/>
              <a:gd name="connsiteY363" fmla="*/ 6381333 h 6858000"/>
              <a:gd name="connsiteX364" fmla="*/ 3460661 w 7467600"/>
              <a:gd name="connsiteY364" fmla="*/ 6266763 h 6858000"/>
              <a:gd name="connsiteX365" fmla="*/ 3518021 w 7467600"/>
              <a:gd name="connsiteY365" fmla="*/ 6117298 h 6858000"/>
              <a:gd name="connsiteX366" fmla="*/ 3554035 w 7467600"/>
              <a:gd name="connsiteY366" fmla="*/ 6027832 h 6858000"/>
              <a:gd name="connsiteX367" fmla="*/ 3677174 w 7467600"/>
              <a:gd name="connsiteY367" fmla="*/ 5636351 h 6858000"/>
              <a:gd name="connsiteX368" fmla="*/ 3698819 w 7467600"/>
              <a:gd name="connsiteY368" fmla="*/ 5560503 h 6858000"/>
              <a:gd name="connsiteX369" fmla="*/ 3702094 w 7467600"/>
              <a:gd name="connsiteY369" fmla="*/ 5549194 h 6858000"/>
              <a:gd name="connsiteX370" fmla="*/ 3398355 w 7467600"/>
              <a:gd name="connsiteY370" fmla="*/ 6094603 h 6858000"/>
              <a:gd name="connsiteX371" fmla="*/ 3193941 w 7467600"/>
              <a:gd name="connsiteY371" fmla="*/ 6798775 h 6858000"/>
              <a:gd name="connsiteX372" fmla="*/ 3184140 w 7467600"/>
              <a:gd name="connsiteY372" fmla="*/ 6858000 h 6858000"/>
              <a:gd name="connsiteX373" fmla="*/ 3099978 w 7467600"/>
              <a:gd name="connsiteY373" fmla="*/ 6858000 h 6858000"/>
              <a:gd name="connsiteX374" fmla="*/ 3101556 w 7467600"/>
              <a:gd name="connsiteY374" fmla="*/ 6843337 h 6858000"/>
              <a:gd name="connsiteX375" fmla="*/ 3370162 w 7467600"/>
              <a:gd name="connsiteY375" fmla="*/ 5785550 h 6858000"/>
              <a:gd name="connsiteX376" fmla="*/ 3746477 w 7467600"/>
              <a:gd name="connsiteY376" fmla="*/ 5377889 h 6858000"/>
              <a:gd name="connsiteX377" fmla="*/ 3863399 w 7467600"/>
              <a:gd name="connsiteY377" fmla="*/ 5087257 h 6858000"/>
              <a:gd name="connsiteX378" fmla="*/ 3968712 w 7467600"/>
              <a:gd name="connsiteY378" fmla="*/ 4913989 h 6858000"/>
              <a:gd name="connsiteX379" fmla="*/ 2792390 w 7467600"/>
              <a:gd name="connsiteY379" fmla="*/ 5382974 h 6858000"/>
              <a:gd name="connsiteX380" fmla="*/ 2714982 w 7467600"/>
              <a:gd name="connsiteY380" fmla="*/ 5427051 h 6858000"/>
              <a:gd name="connsiteX381" fmla="*/ 2813361 w 7467600"/>
              <a:gd name="connsiteY381" fmla="*/ 6023912 h 6858000"/>
              <a:gd name="connsiteX382" fmla="*/ 2688430 w 7467600"/>
              <a:gd name="connsiteY382" fmla="*/ 6801564 h 6858000"/>
              <a:gd name="connsiteX383" fmla="*/ 2629626 w 7467600"/>
              <a:gd name="connsiteY383" fmla="*/ 6763394 h 6858000"/>
              <a:gd name="connsiteX384" fmla="*/ 2565328 w 7467600"/>
              <a:gd name="connsiteY384" fmla="*/ 5516399 h 6858000"/>
              <a:gd name="connsiteX385" fmla="*/ 1922999 w 7467600"/>
              <a:gd name="connsiteY385" fmla="*/ 5980343 h 6858000"/>
              <a:gd name="connsiteX386" fmla="*/ 1950261 w 7467600"/>
              <a:gd name="connsiteY386" fmla="*/ 6405858 h 6858000"/>
              <a:gd name="connsiteX387" fmla="*/ 2365554 w 7467600"/>
              <a:gd name="connsiteY387" fmla="*/ 6759107 h 6858000"/>
              <a:gd name="connsiteX388" fmla="*/ 2424142 w 7467600"/>
              <a:gd name="connsiteY388" fmla="*/ 6858000 h 6858000"/>
              <a:gd name="connsiteX389" fmla="*/ 2395994 w 7467600"/>
              <a:gd name="connsiteY389" fmla="*/ 6858000 h 6858000"/>
              <a:gd name="connsiteX390" fmla="*/ 2392863 w 7467600"/>
              <a:gd name="connsiteY390" fmla="*/ 6852964 h 6858000"/>
              <a:gd name="connsiteX391" fmla="*/ 2017589 w 7467600"/>
              <a:gd name="connsiteY391" fmla="*/ 6493982 h 6858000"/>
              <a:gd name="connsiteX392" fmla="*/ 2147336 w 7467600"/>
              <a:gd name="connsiteY392" fmla="*/ 6594052 h 6858000"/>
              <a:gd name="connsiteX393" fmla="*/ 2207047 w 7467600"/>
              <a:gd name="connsiteY393" fmla="*/ 6654540 h 6858000"/>
              <a:gd name="connsiteX394" fmla="*/ 2299106 w 7467600"/>
              <a:gd name="connsiteY394" fmla="*/ 6778931 h 6858000"/>
              <a:gd name="connsiteX395" fmla="*/ 2314430 w 7467600"/>
              <a:gd name="connsiteY395" fmla="*/ 6801144 h 6858000"/>
              <a:gd name="connsiteX396" fmla="*/ 2352406 w 7467600"/>
              <a:gd name="connsiteY396" fmla="*/ 6858000 h 6858000"/>
              <a:gd name="connsiteX397" fmla="*/ 2314492 w 7467600"/>
              <a:gd name="connsiteY397" fmla="*/ 6858000 h 6858000"/>
              <a:gd name="connsiteX398" fmla="*/ 2288095 w 7467600"/>
              <a:gd name="connsiteY398" fmla="*/ 6818030 h 6858000"/>
              <a:gd name="connsiteX399" fmla="*/ 2272768 w 7467600"/>
              <a:gd name="connsiteY399" fmla="*/ 6795822 h 6858000"/>
              <a:gd name="connsiteX400" fmla="*/ 2182715 w 7467600"/>
              <a:gd name="connsiteY400" fmla="*/ 6675071 h 6858000"/>
              <a:gd name="connsiteX401" fmla="*/ 2032061 w 7467600"/>
              <a:gd name="connsiteY401" fmla="*/ 6541380 h 6858000"/>
              <a:gd name="connsiteX402" fmla="*/ 2257220 w 7467600"/>
              <a:gd name="connsiteY402" fmla="*/ 6826257 h 6858000"/>
              <a:gd name="connsiteX403" fmla="*/ 2281324 w 7467600"/>
              <a:gd name="connsiteY403" fmla="*/ 6858000 h 6858000"/>
              <a:gd name="connsiteX404" fmla="*/ 2242860 w 7467600"/>
              <a:gd name="connsiteY404" fmla="*/ 6858000 h 6858000"/>
              <a:gd name="connsiteX405" fmla="*/ 2232818 w 7467600"/>
              <a:gd name="connsiteY405" fmla="*/ 6844926 h 6858000"/>
              <a:gd name="connsiteX406" fmla="*/ 1990172 w 7467600"/>
              <a:gd name="connsiteY406" fmla="*/ 6542121 h 6858000"/>
              <a:gd name="connsiteX407" fmla="*/ 2124090 w 7467600"/>
              <a:gd name="connsiteY407" fmla="*/ 6761017 h 6858000"/>
              <a:gd name="connsiteX408" fmla="*/ 2200380 w 7467600"/>
              <a:gd name="connsiteY408" fmla="*/ 6858000 h 6858000"/>
              <a:gd name="connsiteX409" fmla="*/ 2147507 w 7467600"/>
              <a:gd name="connsiteY409" fmla="*/ 6858000 h 6858000"/>
              <a:gd name="connsiteX410" fmla="*/ 2070668 w 7467600"/>
              <a:gd name="connsiteY410" fmla="*/ 6761520 h 6858000"/>
              <a:gd name="connsiteX411" fmla="*/ 1975142 w 7467600"/>
              <a:gd name="connsiteY411" fmla="*/ 6585570 h 6858000"/>
              <a:gd name="connsiteX412" fmla="*/ 2050035 w 7467600"/>
              <a:gd name="connsiteY412" fmla="*/ 6813345 h 6858000"/>
              <a:gd name="connsiteX413" fmla="*/ 2063025 w 7467600"/>
              <a:gd name="connsiteY413" fmla="*/ 6858000 h 6858000"/>
              <a:gd name="connsiteX414" fmla="*/ 2021675 w 7467600"/>
              <a:gd name="connsiteY414" fmla="*/ 6858000 h 6858000"/>
              <a:gd name="connsiteX415" fmla="*/ 2019308 w 7467600"/>
              <a:gd name="connsiteY415" fmla="*/ 6847118 h 6858000"/>
              <a:gd name="connsiteX416" fmla="*/ 1938835 w 7467600"/>
              <a:gd name="connsiteY416" fmla="*/ 6551160 h 6858000"/>
              <a:gd name="connsiteX417" fmla="*/ 1953230 w 7467600"/>
              <a:gd name="connsiteY417" fmla="*/ 6759699 h 6858000"/>
              <a:gd name="connsiteX418" fmla="*/ 1956763 w 7467600"/>
              <a:gd name="connsiteY418" fmla="*/ 6778191 h 6858000"/>
              <a:gd name="connsiteX419" fmla="*/ 1967925 w 7467600"/>
              <a:gd name="connsiteY419" fmla="*/ 6858000 h 6858000"/>
              <a:gd name="connsiteX420" fmla="*/ 1936622 w 7467600"/>
              <a:gd name="connsiteY420" fmla="*/ 6858000 h 6858000"/>
              <a:gd name="connsiteX421" fmla="*/ 1926261 w 7467600"/>
              <a:gd name="connsiteY421" fmla="*/ 6784064 h 6858000"/>
              <a:gd name="connsiteX422" fmla="*/ 1922724 w 7467600"/>
              <a:gd name="connsiteY422" fmla="*/ 6765577 h 6858000"/>
              <a:gd name="connsiteX423" fmla="*/ 1904650 w 7467600"/>
              <a:gd name="connsiteY423" fmla="*/ 6639616 h 6858000"/>
              <a:gd name="connsiteX424" fmla="*/ 1885273 w 7467600"/>
              <a:gd name="connsiteY424" fmla="*/ 6858000 h 6858000"/>
              <a:gd name="connsiteX425" fmla="*/ 1854363 w 7467600"/>
              <a:gd name="connsiteY425" fmla="*/ 6858000 h 6858000"/>
              <a:gd name="connsiteX426" fmla="*/ 1880391 w 7467600"/>
              <a:gd name="connsiteY426" fmla="*/ 6603796 h 6858000"/>
              <a:gd name="connsiteX427" fmla="*/ 1818273 w 7467600"/>
              <a:gd name="connsiteY427" fmla="*/ 6715729 h 6858000"/>
              <a:gd name="connsiteX428" fmla="*/ 1794691 w 7467600"/>
              <a:gd name="connsiteY428" fmla="*/ 6843239 h 6858000"/>
              <a:gd name="connsiteX429" fmla="*/ 1794914 w 7467600"/>
              <a:gd name="connsiteY429" fmla="*/ 6858000 h 6858000"/>
              <a:gd name="connsiteX430" fmla="*/ 1746128 w 7467600"/>
              <a:gd name="connsiteY430" fmla="*/ 6858000 h 6858000"/>
              <a:gd name="connsiteX431" fmla="*/ 1753934 w 7467600"/>
              <a:gd name="connsiteY431" fmla="*/ 6724796 h 6858000"/>
              <a:gd name="connsiteX432" fmla="*/ 1792053 w 7467600"/>
              <a:gd name="connsiteY432" fmla="*/ 6572396 h 6858000"/>
              <a:gd name="connsiteX433" fmla="*/ 1862248 w 7467600"/>
              <a:gd name="connsiteY433" fmla="*/ 6266397 h 6858000"/>
              <a:gd name="connsiteX434" fmla="*/ 1862250 w 7467600"/>
              <a:gd name="connsiteY434" fmla="*/ 6033531 h 6858000"/>
              <a:gd name="connsiteX435" fmla="*/ 1211999 w 7467600"/>
              <a:gd name="connsiteY435" fmla="*/ 6683610 h 6858000"/>
              <a:gd name="connsiteX436" fmla="*/ 1213266 w 7467600"/>
              <a:gd name="connsiteY436" fmla="*/ 6691947 h 6858000"/>
              <a:gd name="connsiteX437" fmla="*/ 1203370 w 7467600"/>
              <a:gd name="connsiteY437" fmla="*/ 6850676 h 6858000"/>
              <a:gd name="connsiteX438" fmla="*/ 1203671 w 7467600"/>
              <a:gd name="connsiteY438" fmla="*/ 6858000 h 6858000"/>
              <a:gd name="connsiteX439" fmla="*/ 1143180 w 7467600"/>
              <a:gd name="connsiteY439" fmla="*/ 6858000 h 6858000"/>
              <a:gd name="connsiteX440" fmla="*/ 1142176 w 7467600"/>
              <a:gd name="connsiteY440" fmla="*/ 6766045 h 6858000"/>
              <a:gd name="connsiteX441" fmla="*/ 1067484 w 7467600"/>
              <a:gd name="connsiteY441" fmla="*/ 6858000 h 6858000"/>
              <a:gd name="connsiteX442" fmla="*/ 953928 w 7467600"/>
              <a:gd name="connsiteY442" fmla="*/ 6858000 h 6858000"/>
              <a:gd name="connsiteX443" fmla="*/ 959715 w 7467600"/>
              <a:gd name="connsiteY443" fmla="*/ 6850185 h 6858000"/>
              <a:gd name="connsiteX444" fmla="*/ 1483788 w 7467600"/>
              <a:gd name="connsiteY444" fmla="*/ 6259174 h 6858000"/>
              <a:gd name="connsiteX445" fmla="*/ 1100671 w 7467600"/>
              <a:gd name="connsiteY445" fmla="*/ 6252137 h 6858000"/>
              <a:gd name="connsiteX446" fmla="*/ 1090144 w 7467600"/>
              <a:gd name="connsiteY446" fmla="*/ 6256748 h 6858000"/>
              <a:gd name="connsiteX447" fmla="*/ 1095872 w 7467600"/>
              <a:gd name="connsiteY447" fmla="*/ 6271892 h 6858000"/>
              <a:gd name="connsiteX448" fmla="*/ 262785 w 7467600"/>
              <a:gd name="connsiteY448" fmla="*/ 6845450 h 6858000"/>
              <a:gd name="connsiteX449" fmla="*/ 209968 w 7467600"/>
              <a:gd name="connsiteY449" fmla="*/ 6770713 h 6858000"/>
              <a:gd name="connsiteX450" fmla="*/ 873460 w 7467600"/>
              <a:gd name="connsiteY450" fmla="*/ 6253768 h 6858000"/>
              <a:gd name="connsiteX451" fmla="*/ 192686 w 7467600"/>
              <a:gd name="connsiteY451" fmla="*/ 5849257 h 6858000"/>
              <a:gd name="connsiteX452" fmla="*/ 4696 w 7467600"/>
              <a:gd name="connsiteY452" fmla="*/ 5697668 h 6858000"/>
              <a:gd name="connsiteX453" fmla="*/ 0 w 7467600"/>
              <a:gd name="connsiteY453" fmla="*/ 5689984 h 6858000"/>
              <a:gd name="connsiteX454" fmla="*/ 0 w 7467600"/>
              <a:gd name="connsiteY454" fmla="*/ 5513472 h 6858000"/>
              <a:gd name="connsiteX455" fmla="*/ 174101 w 7467600"/>
              <a:gd name="connsiteY455" fmla="*/ 5620277 h 6858000"/>
              <a:gd name="connsiteX456" fmla="*/ 891800 w 7467600"/>
              <a:gd name="connsiteY456" fmla="*/ 6036935 h 6858000"/>
              <a:gd name="connsiteX457" fmla="*/ 1072219 w 7467600"/>
              <a:gd name="connsiteY457" fmla="*/ 6169443 h 6858000"/>
              <a:gd name="connsiteX458" fmla="*/ 1074117 w 7467600"/>
              <a:gd name="connsiteY458" fmla="*/ 6170301 h 6858000"/>
              <a:gd name="connsiteX459" fmla="*/ 1083114 w 7467600"/>
              <a:gd name="connsiteY459" fmla="*/ 6174131 h 6858000"/>
              <a:gd name="connsiteX460" fmla="*/ 1543010 w 7467600"/>
              <a:gd name="connsiteY460" fmla="*/ 6191140 h 6858000"/>
              <a:gd name="connsiteX461" fmla="*/ 1551080 w 7467600"/>
              <a:gd name="connsiteY461" fmla="*/ 6195006 h 6858000"/>
              <a:gd name="connsiteX462" fmla="*/ 2345443 w 7467600"/>
              <a:gd name="connsiteY462" fmla="*/ 5549882 h 6858000"/>
              <a:gd name="connsiteX463" fmla="*/ 1721499 w 7467600"/>
              <a:gd name="connsiteY463" fmla="*/ 5599969 h 6858000"/>
              <a:gd name="connsiteX464" fmla="*/ 767716 w 7467600"/>
              <a:gd name="connsiteY464" fmla="*/ 5472768 h 6858000"/>
              <a:gd name="connsiteX465" fmla="*/ 722147 w 7467600"/>
              <a:gd name="connsiteY465" fmla="*/ 5393091 h 6858000"/>
              <a:gd name="connsiteX466" fmla="*/ 1485552 w 7467600"/>
              <a:gd name="connsiteY466" fmla="*/ 5313202 h 6858000"/>
              <a:gd name="connsiteX467" fmla="*/ 2143004 w 7467600"/>
              <a:gd name="connsiteY467" fmla="*/ 5402420 h 6858000"/>
              <a:gd name="connsiteX468" fmla="*/ 1933391 w 7467600"/>
              <a:gd name="connsiteY468" fmla="*/ 5156971 h 6858000"/>
              <a:gd name="connsiteX469" fmla="*/ 1827118 w 7467600"/>
              <a:gd name="connsiteY469" fmla="*/ 4968410 h 6858000"/>
              <a:gd name="connsiteX470" fmla="*/ 1837349 w 7467600"/>
              <a:gd name="connsiteY470" fmla="*/ 4956357 h 6858000"/>
              <a:gd name="connsiteX471" fmla="*/ 2162835 w 7467600"/>
              <a:gd name="connsiteY471" fmla="*/ 5187853 h 6858000"/>
              <a:gd name="connsiteX472" fmla="*/ 2257167 w 7467600"/>
              <a:gd name="connsiteY472" fmla="*/ 5462123 h 6858000"/>
              <a:gd name="connsiteX473" fmla="*/ 2261598 w 7467600"/>
              <a:gd name="connsiteY473" fmla="*/ 5467998 h 6858000"/>
              <a:gd name="connsiteX474" fmla="*/ 2437177 w 7467600"/>
              <a:gd name="connsiteY474" fmla="*/ 5479608 h 6858000"/>
              <a:gd name="connsiteX475" fmla="*/ 2445247 w 7467600"/>
              <a:gd name="connsiteY475" fmla="*/ 5483476 h 6858000"/>
              <a:gd name="connsiteX476" fmla="*/ 2743626 w 7467600"/>
              <a:gd name="connsiteY476" fmla="*/ 5304819 h 6858000"/>
              <a:gd name="connsiteX477" fmla="*/ 3048102 w 7467600"/>
              <a:gd name="connsiteY477" fmla="*/ 5150595 h 6858000"/>
              <a:gd name="connsiteX478" fmla="*/ 1799414 w 7467600"/>
              <a:gd name="connsiteY478" fmla="*/ 4694732 h 6858000"/>
              <a:gd name="connsiteX479" fmla="*/ 1771735 w 7467600"/>
              <a:gd name="connsiteY479" fmla="*/ 4619929 h 6858000"/>
              <a:gd name="connsiteX480" fmla="*/ 3104273 w 7467600"/>
              <a:gd name="connsiteY480" fmla="*/ 5076159 h 6858000"/>
              <a:gd name="connsiteX481" fmla="*/ 3113245 w 7467600"/>
              <a:gd name="connsiteY481" fmla="*/ 5090705 h 6858000"/>
              <a:gd name="connsiteX482" fmla="*/ 3126294 w 7467600"/>
              <a:gd name="connsiteY482" fmla="*/ 5114400 h 6858000"/>
              <a:gd name="connsiteX483" fmla="*/ 3937433 w 7467600"/>
              <a:gd name="connsiteY483" fmla="*/ 4830473 h 6858000"/>
              <a:gd name="connsiteX484" fmla="*/ 3590475 w 7467600"/>
              <a:gd name="connsiteY484" fmla="*/ 4597974 h 6858000"/>
              <a:gd name="connsiteX485" fmla="*/ 3100264 w 7467600"/>
              <a:gd name="connsiteY485" fmla="*/ 4579845 h 6858000"/>
              <a:gd name="connsiteX486" fmla="*/ 2183576 w 7467600"/>
              <a:gd name="connsiteY486" fmla="*/ 4227150 h 6858000"/>
              <a:gd name="connsiteX487" fmla="*/ 2151029 w 7467600"/>
              <a:gd name="connsiteY487" fmla="*/ 4146947 h 6858000"/>
              <a:gd name="connsiteX488" fmla="*/ 3563434 w 7467600"/>
              <a:gd name="connsiteY488" fmla="*/ 4469115 h 6858000"/>
              <a:gd name="connsiteX489" fmla="*/ 3177952 w 7467600"/>
              <a:gd name="connsiteY489" fmla="*/ 3657386 h 6858000"/>
              <a:gd name="connsiteX490" fmla="*/ 3189263 w 7467600"/>
              <a:gd name="connsiteY490" fmla="*/ 3625726 h 6858000"/>
              <a:gd name="connsiteX491" fmla="*/ 3560912 w 7467600"/>
              <a:gd name="connsiteY491" fmla="*/ 4079863 h 6858000"/>
              <a:gd name="connsiteX492" fmla="*/ 3626636 w 7467600"/>
              <a:gd name="connsiteY492" fmla="*/ 4512230 h 6858000"/>
              <a:gd name="connsiteX493" fmla="*/ 3653088 w 7467600"/>
              <a:gd name="connsiteY493" fmla="*/ 4521417 h 6858000"/>
              <a:gd name="connsiteX494" fmla="*/ 3988128 w 7467600"/>
              <a:gd name="connsiteY494" fmla="*/ 4817267 h 6858000"/>
              <a:gd name="connsiteX495" fmla="*/ 4830582 w 7467600"/>
              <a:gd name="connsiteY495" fmla="*/ 4676000 h 6858000"/>
              <a:gd name="connsiteX496" fmla="*/ 4830100 w 7467600"/>
              <a:gd name="connsiteY496" fmla="*/ 4675554 h 6858000"/>
              <a:gd name="connsiteX497" fmla="*/ 4036318 w 7467600"/>
              <a:gd name="connsiteY497" fmla="*/ 4147013 h 6858000"/>
              <a:gd name="connsiteX498" fmla="*/ 3432098 w 7467600"/>
              <a:gd name="connsiteY498" fmla="*/ 3537312 h 6858000"/>
              <a:gd name="connsiteX499" fmla="*/ 3446761 w 7467600"/>
              <a:gd name="connsiteY499" fmla="*/ 3461278 h 6858000"/>
              <a:gd name="connsiteX500" fmla="*/ 4419733 w 7467600"/>
              <a:gd name="connsiteY500" fmla="*/ 3963555 h 6858000"/>
              <a:gd name="connsiteX501" fmla="*/ 4781371 w 7467600"/>
              <a:gd name="connsiteY501" fmla="*/ 4458604 h 6858000"/>
              <a:gd name="connsiteX502" fmla="*/ 4780440 w 7467600"/>
              <a:gd name="connsiteY502" fmla="*/ 4470290 h 6858000"/>
              <a:gd name="connsiteX503" fmla="*/ 4898954 w 7467600"/>
              <a:gd name="connsiteY503" fmla="*/ 4662092 h 6858000"/>
              <a:gd name="connsiteX504" fmla="*/ 4900699 w 7467600"/>
              <a:gd name="connsiteY504" fmla="*/ 4670867 h 6858000"/>
              <a:gd name="connsiteX505" fmla="*/ 5714511 w 7467600"/>
              <a:gd name="connsiteY505" fmla="*/ 4663483 h 6858000"/>
              <a:gd name="connsiteX506" fmla="*/ 5464793 w 7467600"/>
              <a:gd name="connsiteY506" fmla="*/ 4393556 h 6858000"/>
              <a:gd name="connsiteX507" fmla="*/ 5461897 w 7467600"/>
              <a:gd name="connsiteY507" fmla="*/ 4390879 h 6858000"/>
              <a:gd name="connsiteX508" fmla="*/ 4294126 w 7467600"/>
              <a:gd name="connsiteY508" fmla="*/ 3303048 h 6858000"/>
              <a:gd name="connsiteX509" fmla="*/ 4305321 w 7467600"/>
              <a:gd name="connsiteY509" fmla="*/ 3256953 h 6858000"/>
              <a:gd name="connsiteX510" fmla="*/ 4949299 w 7467600"/>
              <a:gd name="connsiteY510" fmla="*/ 3766336 h 6858000"/>
              <a:gd name="connsiteX511" fmla="*/ 5291452 w 7467600"/>
              <a:gd name="connsiteY511" fmla="*/ 4076801 h 6858000"/>
              <a:gd name="connsiteX512" fmla="*/ 5434998 w 7467600"/>
              <a:gd name="connsiteY512" fmla="*/ 4254100 h 6858000"/>
              <a:gd name="connsiteX513" fmla="*/ 5351015 w 7467600"/>
              <a:gd name="connsiteY513" fmla="*/ 3760989 h 6858000"/>
              <a:gd name="connsiteX514" fmla="*/ 5413780 w 7467600"/>
              <a:gd name="connsiteY514" fmla="*/ 2966265 h 6858000"/>
              <a:gd name="connsiteX515" fmla="*/ 5425627 w 7467600"/>
              <a:gd name="connsiteY515" fmla="*/ 2954192 h 6858000"/>
              <a:gd name="connsiteX516" fmla="*/ 6604735 w 7467600"/>
              <a:gd name="connsiteY516" fmla="*/ 2041381 h 6858000"/>
              <a:gd name="connsiteX517" fmla="*/ 7204487 w 7467600"/>
              <a:gd name="connsiteY517" fmla="*/ 2742112 h 6858000"/>
              <a:gd name="connsiteX518" fmla="*/ 7131592 w 7467600"/>
              <a:gd name="connsiteY518" fmla="*/ 2672096 h 6858000"/>
              <a:gd name="connsiteX519" fmla="*/ 6996344 w 7467600"/>
              <a:gd name="connsiteY519" fmla="*/ 2518310 h 6858000"/>
              <a:gd name="connsiteX520" fmla="*/ 6735495 w 7467600"/>
              <a:gd name="connsiteY520" fmla="*/ 2196890 h 6858000"/>
              <a:gd name="connsiteX521" fmla="*/ 6721901 w 7467600"/>
              <a:gd name="connsiteY521" fmla="*/ 2179274 h 6858000"/>
              <a:gd name="connsiteX522" fmla="*/ 6604735 w 7467600"/>
              <a:gd name="connsiteY522" fmla="*/ 2041381 h 6858000"/>
              <a:gd name="connsiteX523" fmla="*/ 6591670 w 7467600"/>
              <a:gd name="connsiteY523" fmla="*/ 1988277 h 6858000"/>
              <a:gd name="connsiteX524" fmla="*/ 6747349 w 7467600"/>
              <a:gd name="connsiteY524" fmla="*/ 2160069 h 6858000"/>
              <a:gd name="connsiteX525" fmla="*/ 6760943 w 7467600"/>
              <a:gd name="connsiteY525" fmla="*/ 2177686 h 6858000"/>
              <a:gd name="connsiteX526" fmla="*/ 7021065 w 7467600"/>
              <a:gd name="connsiteY526" fmla="*/ 2498102 h 6858000"/>
              <a:gd name="connsiteX527" fmla="*/ 7155223 w 7467600"/>
              <a:gd name="connsiteY527" fmla="*/ 2650386 h 6858000"/>
              <a:gd name="connsiteX528" fmla="*/ 7203167 w 7467600"/>
              <a:gd name="connsiteY528" fmla="*/ 2697288 h 6858000"/>
              <a:gd name="connsiteX529" fmla="*/ 6937703 w 7467600"/>
              <a:gd name="connsiteY529" fmla="*/ 2321981 h 6858000"/>
              <a:gd name="connsiteX530" fmla="*/ 6591670 w 7467600"/>
              <a:gd name="connsiteY530" fmla="*/ 1988277 h 6858000"/>
              <a:gd name="connsiteX531" fmla="*/ 5798671 w 7467600"/>
              <a:gd name="connsiteY531" fmla="*/ 1981601 h 6858000"/>
              <a:gd name="connsiteX532" fmla="*/ 5754709 w 7467600"/>
              <a:gd name="connsiteY532" fmla="*/ 2071454 h 6858000"/>
              <a:gd name="connsiteX533" fmla="*/ 5763044 w 7467600"/>
              <a:gd name="connsiteY533" fmla="*/ 2842206 h 6858000"/>
              <a:gd name="connsiteX534" fmla="*/ 5764974 w 7467600"/>
              <a:gd name="connsiteY534" fmla="*/ 2799609 h 6858000"/>
              <a:gd name="connsiteX535" fmla="*/ 5767665 w 7467600"/>
              <a:gd name="connsiteY535" fmla="*/ 2666409 h 6858000"/>
              <a:gd name="connsiteX536" fmla="*/ 5763055 w 7467600"/>
              <a:gd name="connsiteY536" fmla="*/ 2579705 h 6858000"/>
              <a:gd name="connsiteX537" fmla="*/ 5758079 w 7467600"/>
              <a:gd name="connsiteY537" fmla="*/ 2492508 h 6858000"/>
              <a:gd name="connsiteX538" fmla="*/ 5779325 w 7467600"/>
              <a:gd name="connsiteY538" fmla="*/ 2197069 h 6858000"/>
              <a:gd name="connsiteX539" fmla="*/ 5798671 w 7467600"/>
              <a:gd name="connsiteY539" fmla="*/ 1981601 h 6858000"/>
              <a:gd name="connsiteX540" fmla="*/ 5829202 w 7467600"/>
              <a:gd name="connsiteY540" fmla="*/ 1971679 h 6858000"/>
              <a:gd name="connsiteX541" fmla="*/ 5809558 w 7467600"/>
              <a:gd name="connsiteY541" fmla="*/ 2198043 h 6858000"/>
              <a:gd name="connsiteX542" fmla="*/ 5788653 w 7467600"/>
              <a:gd name="connsiteY542" fmla="*/ 2489430 h 6858000"/>
              <a:gd name="connsiteX543" fmla="*/ 5793439 w 7467600"/>
              <a:gd name="connsiteY543" fmla="*/ 2575235 h 6858000"/>
              <a:gd name="connsiteX544" fmla="*/ 5796837 w 7467600"/>
              <a:gd name="connsiteY544" fmla="*/ 2637633 h 6858000"/>
              <a:gd name="connsiteX545" fmla="*/ 5818614 w 7467600"/>
              <a:gd name="connsiteY545" fmla="*/ 2473055 h 6858000"/>
              <a:gd name="connsiteX546" fmla="*/ 5829202 w 7467600"/>
              <a:gd name="connsiteY546" fmla="*/ 1971679 h 6858000"/>
              <a:gd name="connsiteX547" fmla="*/ 5911389 w 7467600"/>
              <a:gd name="connsiteY547" fmla="*/ 1898371 h 6858000"/>
              <a:gd name="connsiteX548" fmla="*/ 6237627 w 7467600"/>
              <a:gd name="connsiteY548" fmla="*/ 2231921 h 6858000"/>
              <a:gd name="connsiteX549" fmla="*/ 5911389 w 7467600"/>
              <a:gd name="connsiteY549" fmla="*/ 1898371 h 6858000"/>
              <a:gd name="connsiteX550" fmla="*/ 6944437 w 7467600"/>
              <a:gd name="connsiteY550" fmla="*/ 1575402 h 6858000"/>
              <a:gd name="connsiteX551" fmla="*/ 6304730 w 7467600"/>
              <a:gd name="connsiteY551" fmla="*/ 1766654 h 6858000"/>
              <a:gd name="connsiteX552" fmla="*/ 6944437 w 7467600"/>
              <a:gd name="connsiteY552" fmla="*/ 1575402 h 6858000"/>
              <a:gd name="connsiteX553" fmla="*/ 7019523 w 7467600"/>
              <a:gd name="connsiteY553" fmla="*/ 1519450 h 6858000"/>
              <a:gd name="connsiteX554" fmla="*/ 6298091 w 7467600"/>
              <a:gd name="connsiteY554" fmla="*/ 1737122 h 6858000"/>
              <a:gd name="connsiteX555" fmla="*/ 7019523 w 7467600"/>
              <a:gd name="connsiteY555" fmla="*/ 1519450 h 6858000"/>
              <a:gd name="connsiteX556" fmla="*/ 2399523 w 7467600"/>
              <a:gd name="connsiteY556" fmla="*/ 1428234 h 6858000"/>
              <a:gd name="connsiteX557" fmla="*/ 2224982 w 7467600"/>
              <a:gd name="connsiteY557" fmla="*/ 1826201 h 6858000"/>
              <a:gd name="connsiteX558" fmla="*/ 2096099 w 7467600"/>
              <a:gd name="connsiteY558" fmla="*/ 2345900 h 6858000"/>
              <a:gd name="connsiteX559" fmla="*/ 2283317 w 7467600"/>
              <a:gd name="connsiteY559" fmla="*/ 1796925 h 6858000"/>
              <a:gd name="connsiteX560" fmla="*/ 2399523 w 7467600"/>
              <a:gd name="connsiteY560" fmla="*/ 1428234 h 6858000"/>
              <a:gd name="connsiteX561" fmla="*/ 2448558 w 7467600"/>
              <a:gd name="connsiteY561" fmla="*/ 1373435 h 6858000"/>
              <a:gd name="connsiteX562" fmla="*/ 2312521 w 7467600"/>
              <a:gd name="connsiteY562" fmla="*/ 1806140 h 6858000"/>
              <a:gd name="connsiteX563" fmla="*/ 2127533 w 7467600"/>
              <a:gd name="connsiteY563" fmla="*/ 2348380 h 6858000"/>
              <a:gd name="connsiteX564" fmla="*/ 2358080 w 7467600"/>
              <a:gd name="connsiteY564" fmla="*/ 1866134 h 6858000"/>
              <a:gd name="connsiteX565" fmla="*/ 2407436 w 7467600"/>
              <a:gd name="connsiteY565" fmla="*/ 1651070 h 6858000"/>
              <a:gd name="connsiteX566" fmla="*/ 2448558 w 7467600"/>
              <a:gd name="connsiteY566" fmla="*/ 1373435 h 6858000"/>
              <a:gd name="connsiteX567" fmla="*/ 278707 w 7467600"/>
              <a:gd name="connsiteY567" fmla="*/ 1352270 h 6858000"/>
              <a:gd name="connsiteX568" fmla="*/ 321570 w 7467600"/>
              <a:gd name="connsiteY568" fmla="*/ 1861610 h 6858000"/>
              <a:gd name="connsiteX569" fmla="*/ 294281 w 7467600"/>
              <a:gd name="connsiteY569" fmla="*/ 1440658 h 6858000"/>
              <a:gd name="connsiteX570" fmla="*/ 278707 w 7467600"/>
              <a:gd name="connsiteY570" fmla="*/ 1352270 h 6858000"/>
              <a:gd name="connsiteX571" fmla="*/ 1423821 w 7467600"/>
              <a:gd name="connsiteY571" fmla="*/ 1351958 h 6858000"/>
              <a:gd name="connsiteX572" fmla="*/ 1638521 w 7467600"/>
              <a:gd name="connsiteY572" fmla="*/ 1908470 h 6858000"/>
              <a:gd name="connsiteX573" fmla="*/ 1754199 w 7467600"/>
              <a:gd name="connsiteY573" fmla="*/ 2149284 h 6858000"/>
              <a:gd name="connsiteX574" fmla="*/ 1908359 w 7467600"/>
              <a:gd name="connsiteY574" fmla="*/ 2364988 h 6858000"/>
              <a:gd name="connsiteX575" fmla="*/ 1647661 w 7467600"/>
              <a:gd name="connsiteY575" fmla="*/ 1825945 h 6858000"/>
              <a:gd name="connsiteX576" fmla="*/ 1423821 w 7467600"/>
              <a:gd name="connsiteY576" fmla="*/ 1351958 h 6858000"/>
              <a:gd name="connsiteX577" fmla="*/ 1431890 w 7467600"/>
              <a:gd name="connsiteY577" fmla="*/ 1306475 h 6858000"/>
              <a:gd name="connsiteX578" fmla="*/ 1507597 w 7467600"/>
              <a:gd name="connsiteY578" fmla="*/ 1446132 h 6858000"/>
              <a:gd name="connsiteX579" fmla="*/ 1674586 w 7467600"/>
              <a:gd name="connsiteY579" fmla="*/ 1813832 h 6858000"/>
              <a:gd name="connsiteX580" fmla="*/ 1815950 w 7467600"/>
              <a:gd name="connsiteY580" fmla="*/ 2128564 h 6858000"/>
              <a:gd name="connsiteX581" fmla="*/ 1984242 w 7467600"/>
              <a:gd name="connsiteY581" fmla="*/ 2430829 h 6858000"/>
              <a:gd name="connsiteX582" fmla="*/ 2014023 w 7467600"/>
              <a:gd name="connsiteY582" fmla="*/ 2450995 h 6858000"/>
              <a:gd name="connsiteX583" fmla="*/ 1747337 w 7467600"/>
              <a:gd name="connsiteY583" fmla="*/ 1855264 h 6858000"/>
              <a:gd name="connsiteX584" fmla="*/ 1533749 w 7467600"/>
              <a:gd name="connsiteY584" fmla="*/ 1478656 h 6858000"/>
              <a:gd name="connsiteX585" fmla="*/ 1431890 w 7467600"/>
              <a:gd name="connsiteY585" fmla="*/ 1306475 h 6858000"/>
              <a:gd name="connsiteX586" fmla="*/ 5052692 w 7467600"/>
              <a:gd name="connsiteY586" fmla="*/ 1292994 h 6858000"/>
              <a:gd name="connsiteX587" fmla="*/ 5200661 w 7467600"/>
              <a:gd name="connsiteY587" fmla="*/ 1635186 h 6858000"/>
              <a:gd name="connsiteX588" fmla="*/ 5297138 w 7467600"/>
              <a:gd name="connsiteY588" fmla="*/ 1906351 h 6858000"/>
              <a:gd name="connsiteX589" fmla="*/ 5052692 w 7467600"/>
              <a:gd name="connsiteY589" fmla="*/ 1292994 h 6858000"/>
              <a:gd name="connsiteX590" fmla="*/ 5009948 w 7467600"/>
              <a:gd name="connsiteY590" fmla="*/ 1273619 h 6858000"/>
              <a:gd name="connsiteX591" fmla="*/ 5121777 w 7467600"/>
              <a:gd name="connsiteY591" fmla="*/ 1654213 h 6858000"/>
              <a:gd name="connsiteX592" fmla="*/ 5293545 w 7467600"/>
              <a:gd name="connsiteY592" fmla="*/ 2072247 h 6858000"/>
              <a:gd name="connsiteX593" fmla="*/ 5294042 w 7467600"/>
              <a:gd name="connsiteY593" fmla="*/ 2065019 h 6858000"/>
              <a:gd name="connsiteX594" fmla="*/ 5171936 w 7467600"/>
              <a:gd name="connsiteY594" fmla="*/ 1647613 h 6858000"/>
              <a:gd name="connsiteX595" fmla="*/ 5009948 w 7467600"/>
              <a:gd name="connsiteY595" fmla="*/ 1273619 h 6858000"/>
              <a:gd name="connsiteX596" fmla="*/ 655236 w 7467600"/>
              <a:gd name="connsiteY596" fmla="*/ 1268632 h 6858000"/>
              <a:gd name="connsiteX597" fmla="*/ 839521 w 7467600"/>
              <a:gd name="connsiteY597" fmla="*/ 1685315 h 6858000"/>
              <a:gd name="connsiteX598" fmla="*/ 1109416 w 7467600"/>
              <a:gd name="connsiteY598" fmla="*/ 2061663 h 6858000"/>
              <a:gd name="connsiteX599" fmla="*/ 1298300 w 7467600"/>
              <a:gd name="connsiteY599" fmla="*/ 2247742 h 6858000"/>
              <a:gd name="connsiteX600" fmla="*/ 1125871 w 7467600"/>
              <a:gd name="connsiteY600" fmla="*/ 1989513 h 6858000"/>
              <a:gd name="connsiteX601" fmla="*/ 981574 w 7467600"/>
              <a:gd name="connsiteY601" fmla="*/ 1783157 h 6858000"/>
              <a:gd name="connsiteX602" fmla="*/ 922198 w 7467600"/>
              <a:gd name="connsiteY602" fmla="*/ 1677437 h 6858000"/>
              <a:gd name="connsiteX603" fmla="*/ 869293 w 7467600"/>
              <a:gd name="connsiteY603" fmla="*/ 1583214 h 6858000"/>
              <a:gd name="connsiteX604" fmla="*/ 751431 w 7467600"/>
              <a:gd name="connsiteY604" fmla="*/ 1405731 h 6858000"/>
              <a:gd name="connsiteX605" fmla="*/ 655236 w 7467600"/>
              <a:gd name="connsiteY605" fmla="*/ 1268632 h 6858000"/>
              <a:gd name="connsiteX606" fmla="*/ 6516292 w 7467600"/>
              <a:gd name="connsiteY606" fmla="*/ 1263064 h 6858000"/>
              <a:gd name="connsiteX607" fmla="*/ 5736320 w 7467600"/>
              <a:gd name="connsiteY607" fmla="*/ 1501803 h 6858000"/>
              <a:gd name="connsiteX608" fmla="*/ 6516292 w 7467600"/>
              <a:gd name="connsiteY608" fmla="*/ 1263064 h 6858000"/>
              <a:gd name="connsiteX609" fmla="*/ 291466 w 7467600"/>
              <a:gd name="connsiteY609" fmla="*/ 1250369 h 6858000"/>
              <a:gd name="connsiteX610" fmla="*/ 323180 w 7467600"/>
              <a:gd name="connsiteY610" fmla="*/ 1435283 h 6858000"/>
              <a:gd name="connsiteX611" fmla="*/ 349381 w 7467600"/>
              <a:gd name="connsiteY611" fmla="*/ 1875041 h 6858000"/>
              <a:gd name="connsiteX612" fmla="*/ 374363 w 7467600"/>
              <a:gd name="connsiteY612" fmla="*/ 1506494 h 6858000"/>
              <a:gd name="connsiteX613" fmla="*/ 302168 w 7467600"/>
              <a:gd name="connsiteY613" fmla="*/ 1274495 h 6858000"/>
              <a:gd name="connsiteX614" fmla="*/ 291466 w 7467600"/>
              <a:gd name="connsiteY614" fmla="*/ 1250369 h 6858000"/>
              <a:gd name="connsiteX615" fmla="*/ 678222 w 7467600"/>
              <a:gd name="connsiteY615" fmla="*/ 1248670 h 6858000"/>
              <a:gd name="connsiteX616" fmla="*/ 775536 w 7467600"/>
              <a:gd name="connsiteY616" fmla="*/ 1388015 h 6858000"/>
              <a:gd name="connsiteX617" fmla="*/ 894529 w 7467600"/>
              <a:gd name="connsiteY617" fmla="*/ 1567739 h 6858000"/>
              <a:gd name="connsiteX618" fmla="*/ 948000 w 7467600"/>
              <a:gd name="connsiteY618" fmla="*/ 1663088 h 6858000"/>
              <a:gd name="connsiteX619" fmla="*/ 1006812 w 7467600"/>
              <a:gd name="connsiteY619" fmla="*/ 1767683 h 6858000"/>
              <a:gd name="connsiteX620" fmla="*/ 1149133 w 7467600"/>
              <a:gd name="connsiteY620" fmla="*/ 1971513 h 6858000"/>
              <a:gd name="connsiteX621" fmla="*/ 1333952 w 7467600"/>
              <a:gd name="connsiteY621" fmla="*/ 2251620 h 6858000"/>
              <a:gd name="connsiteX622" fmla="*/ 1337329 w 7467600"/>
              <a:gd name="connsiteY622" fmla="*/ 2258350 h 6858000"/>
              <a:gd name="connsiteX623" fmla="*/ 1014726 w 7467600"/>
              <a:gd name="connsiteY623" fmla="*/ 1615556 h 6858000"/>
              <a:gd name="connsiteX624" fmla="*/ 678222 w 7467600"/>
              <a:gd name="connsiteY624" fmla="*/ 1248670 h 6858000"/>
              <a:gd name="connsiteX625" fmla="*/ 6691602 w 7467600"/>
              <a:gd name="connsiteY625" fmla="*/ 1140573 h 6858000"/>
              <a:gd name="connsiteX626" fmla="*/ 6571100 w 7467600"/>
              <a:gd name="connsiteY626" fmla="*/ 1183662 h 6858000"/>
              <a:gd name="connsiteX627" fmla="*/ 6241687 w 7467600"/>
              <a:gd name="connsiteY627" fmla="*/ 1257600 h 6858000"/>
              <a:gd name="connsiteX628" fmla="*/ 5693009 w 7467600"/>
              <a:gd name="connsiteY628" fmla="*/ 1478256 h 6858000"/>
              <a:gd name="connsiteX629" fmla="*/ 6548420 w 7467600"/>
              <a:gd name="connsiteY629" fmla="*/ 1214599 h 6858000"/>
              <a:gd name="connsiteX630" fmla="*/ 6605473 w 7467600"/>
              <a:gd name="connsiteY630" fmla="*/ 1184686 h 6858000"/>
              <a:gd name="connsiteX631" fmla="*/ 6691602 w 7467600"/>
              <a:gd name="connsiteY631" fmla="*/ 1140573 h 6858000"/>
              <a:gd name="connsiteX632" fmla="*/ 4002475 w 7467600"/>
              <a:gd name="connsiteY632" fmla="*/ 1037802 h 6858000"/>
              <a:gd name="connsiteX633" fmla="*/ 4000324 w 7467600"/>
              <a:gd name="connsiteY633" fmla="*/ 1039362 h 6858000"/>
              <a:gd name="connsiteX634" fmla="*/ 4002862 w 7467600"/>
              <a:gd name="connsiteY634" fmla="*/ 1042866 h 6858000"/>
              <a:gd name="connsiteX635" fmla="*/ 4002475 w 7467600"/>
              <a:gd name="connsiteY635" fmla="*/ 1037802 h 6858000"/>
              <a:gd name="connsiteX636" fmla="*/ 506322 w 7467600"/>
              <a:gd name="connsiteY636" fmla="*/ 1020997 h 6858000"/>
              <a:gd name="connsiteX637" fmla="*/ 533068 w 7467600"/>
              <a:gd name="connsiteY637" fmla="*/ 1029409 h 6858000"/>
              <a:gd name="connsiteX638" fmla="*/ 1232525 w 7467600"/>
              <a:gd name="connsiteY638" fmla="*/ 1804675 h 6858000"/>
              <a:gd name="connsiteX639" fmla="*/ 1388858 w 7467600"/>
              <a:gd name="connsiteY639" fmla="*/ 2368011 h 6858000"/>
              <a:gd name="connsiteX640" fmla="*/ 1384098 w 7467600"/>
              <a:gd name="connsiteY640" fmla="*/ 2378125 h 6858000"/>
              <a:gd name="connsiteX641" fmla="*/ 1425393 w 7467600"/>
              <a:gd name="connsiteY641" fmla="*/ 2589124 h 6858000"/>
              <a:gd name="connsiteX642" fmla="*/ 1424001 w 7467600"/>
              <a:gd name="connsiteY642" fmla="*/ 2597541 h 6858000"/>
              <a:gd name="connsiteX643" fmla="*/ 2152729 w 7467600"/>
              <a:gd name="connsiteY643" fmla="*/ 2864487 h 6858000"/>
              <a:gd name="connsiteX644" fmla="*/ 2020609 w 7467600"/>
              <a:gd name="connsiteY644" fmla="*/ 2539671 h 6858000"/>
              <a:gd name="connsiteX645" fmla="*/ 2018920 w 7467600"/>
              <a:gd name="connsiteY645" fmla="*/ 2536309 h 6858000"/>
              <a:gd name="connsiteX646" fmla="*/ 1342441 w 7467600"/>
              <a:gd name="connsiteY646" fmla="*/ 1173017 h 6858000"/>
              <a:gd name="connsiteX647" fmla="*/ 1367925 w 7467600"/>
              <a:gd name="connsiteY647" fmla="*/ 1135648 h 6858000"/>
              <a:gd name="connsiteX648" fmla="*/ 1771401 w 7467600"/>
              <a:gd name="connsiteY648" fmla="*/ 1806673 h 6858000"/>
              <a:gd name="connsiteX649" fmla="*/ 1972385 w 7467600"/>
              <a:gd name="connsiteY649" fmla="*/ 2198735 h 6858000"/>
              <a:gd name="connsiteX650" fmla="*/ 2040892 w 7467600"/>
              <a:gd name="connsiteY650" fmla="*/ 2405205 h 6858000"/>
              <a:gd name="connsiteX651" fmla="*/ 2131689 w 7467600"/>
              <a:gd name="connsiteY651" fmla="*/ 1936926 h 6858000"/>
              <a:gd name="connsiteX652" fmla="*/ 2454820 w 7467600"/>
              <a:gd name="connsiteY652" fmla="*/ 1248808 h 6858000"/>
              <a:gd name="connsiteX653" fmla="*/ 2492512 w 7467600"/>
              <a:gd name="connsiteY653" fmla="*/ 1302920 h 6858000"/>
              <a:gd name="connsiteX654" fmla="*/ 2081216 w 7467600"/>
              <a:gd name="connsiteY654" fmla="*/ 2527513 h 6858000"/>
              <a:gd name="connsiteX655" fmla="*/ 2081211 w 7467600"/>
              <a:gd name="connsiteY655" fmla="*/ 2528916 h 6858000"/>
              <a:gd name="connsiteX656" fmla="*/ 2199067 w 7467600"/>
              <a:gd name="connsiteY656" fmla="*/ 2884061 h 6858000"/>
              <a:gd name="connsiteX657" fmla="*/ 3192586 w 7467600"/>
              <a:gd name="connsiteY657" fmla="*/ 3411496 h 6858000"/>
              <a:gd name="connsiteX658" fmla="*/ 3182620 w 7467600"/>
              <a:gd name="connsiteY658" fmla="*/ 3483279 h 6858000"/>
              <a:gd name="connsiteX659" fmla="*/ 2435119 w 7467600"/>
              <a:gd name="connsiteY659" fmla="*/ 3080173 h 6858000"/>
              <a:gd name="connsiteX660" fmla="*/ 2410152 w 7467600"/>
              <a:gd name="connsiteY660" fmla="*/ 3063751 h 6858000"/>
              <a:gd name="connsiteX661" fmla="*/ 2408099 w 7467600"/>
              <a:gd name="connsiteY661" fmla="*/ 3064403 h 6858000"/>
              <a:gd name="connsiteX662" fmla="*/ 2407218 w 7467600"/>
              <a:gd name="connsiteY662" fmla="*/ 3070324 h 6858000"/>
              <a:gd name="connsiteX663" fmla="*/ 2380138 w 7467600"/>
              <a:gd name="connsiteY663" fmla="*/ 3099341 h 6858000"/>
              <a:gd name="connsiteX664" fmla="*/ 1765923 w 7467600"/>
              <a:gd name="connsiteY664" fmla="*/ 3581043 h 6858000"/>
              <a:gd name="connsiteX665" fmla="*/ 1702258 w 7467600"/>
              <a:gd name="connsiteY665" fmla="*/ 3612286 h 6858000"/>
              <a:gd name="connsiteX666" fmla="*/ 1538370 w 7467600"/>
              <a:gd name="connsiteY666" fmla="*/ 3811804 h 6858000"/>
              <a:gd name="connsiteX667" fmla="*/ 542867 w 7467600"/>
              <a:gd name="connsiteY667" fmla="*/ 4944092 h 6858000"/>
              <a:gd name="connsiteX668" fmla="*/ 515800 w 7467600"/>
              <a:gd name="connsiteY668" fmla="*/ 4862180 h 6858000"/>
              <a:gd name="connsiteX669" fmla="*/ 909145 w 7467600"/>
              <a:gd name="connsiteY669" fmla="*/ 4199225 h 6858000"/>
              <a:gd name="connsiteX670" fmla="*/ 1214067 w 7467600"/>
              <a:gd name="connsiteY670" fmla="*/ 3908561 h 6858000"/>
              <a:gd name="connsiteX671" fmla="*/ 640967 w 7467600"/>
              <a:gd name="connsiteY671" fmla="*/ 4105601 h 6858000"/>
              <a:gd name="connsiteX672" fmla="*/ 112563 w 7467600"/>
              <a:gd name="connsiteY672" fmla="*/ 4396952 h 6858000"/>
              <a:gd name="connsiteX673" fmla="*/ 0 w 7467600"/>
              <a:gd name="connsiteY673" fmla="*/ 4466006 h 6858000"/>
              <a:gd name="connsiteX674" fmla="*/ 0 w 7467600"/>
              <a:gd name="connsiteY674" fmla="*/ 4233763 h 6858000"/>
              <a:gd name="connsiteX675" fmla="*/ 36881 w 7467600"/>
              <a:gd name="connsiteY675" fmla="*/ 4200118 h 6858000"/>
              <a:gd name="connsiteX676" fmla="*/ 910534 w 7467600"/>
              <a:gd name="connsiteY676" fmla="*/ 3629753 h 6858000"/>
              <a:gd name="connsiteX677" fmla="*/ 1578717 w 7467600"/>
              <a:gd name="connsiteY677" fmla="*/ 3575982 h 6858000"/>
              <a:gd name="connsiteX678" fmla="*/ 2338780 w 7467600"/>
              <a:gd name="connsiteY678" fmla="*/ 3033725 h 6858000"/>
              <a:gd name="connsiteX679" fmla="*/ 1807991 w 7467600"/>
              <a:gd name="connsiteY679" fmla="*/ 2807184 h 6858000"/>
              <a:gd name="connsiteX680" fmla="*/ 1416358 w 7467600"/>
              <a:gd name="connsiteY680" fmla="*/ 3112571 h 6858000"/>
              <a:gd name="connsiteX681" fmla="*/ 939066 w 7467600"/>
              <a:gd name="connsiteY681" fmla="*/ 3378798 h 6858000"/>
              <a:gd name="connsiteX682" fmla="*/ 115099 w 7467600"/>
              <a:gd name="connsiteY682" fmla="*/ 3607650 h 6858000"/>
              <a:gd name="connsiteX683" fmla="*/ 97284 w 7467600"/>
              <a:gd name="connsiteY683" fmla="*/ 3520393 h 6858000"/>
              <a:gd name="connsiteX684" fmla="*/ 922050 w 7467600"/>
              <a:gd name="connsiteY684" fmla="*/ 3074867 h 6858000"/>
              <a:gd name="connsiteX685" fmla="*/ 1405265 w 7467600"/>
              <a:gd name="connsiteY685" fmla="*/ 3016319 h 6858000"/>
              <a:gd name="connsiteX686" fmla="*/ 1407512 w 7467600"/>
              <a:gd name="connsiteY686" fmla="*/ 3018001 h 6858000"/>
              <a:gd name="connsiteX687" fmla="*/ 1726266 w 7467600"/>
              <a:gd name="connsiteY687" fmla="*/ 2777274 h 6858000"/>
              <a:gd name="connsiteX688" fmla="*/ 625390 w 7467600"/>
              <a:gd name="connsiteY688" fmla="*/ 2514541 h 6858000"/>
              <a:gd name="connsiteX689" fmla="*/ 619799 w 7467600"/>
              <a:gd name="connsiteY689" fmla="*/ 2527180 h 6858000"/>
              <a:gd name="connsiteX690" fmla="*/ 310030 w 7467600"/>
              <a:gd name="connsiteY690" fmla="*/ 2771818 h 6858000"/>
              <a:gd name="connsiteX691" fmla="*/ 173877 w 7467600"/>
              <a:gd name="connsiteY691" fmla="*/ 2937056 h 6858000"/>
              <a:gd name="connsiteX692" fmla="*/ 77889 w 7467600"/>
              <a:gd name="connsiteY692" fmla="*/ 3138440 h 6858000"/>
              <a:gd name="connsiteX693" fmla="*/ 0 w 7467600"/>
              <a:gd name="connsiteY693" fmla="*/ 3271395 h 6858000"/>
              <a:gd name="connsiteX694" fmla="*/ 0 w 7467600"/>
              <a:gd name="connsiteY694" fmla="*/ 3153002 h 6858000"/>
              <a:gd name="connsiteX695" fmla="*/ 2386 w 7467600"/>
              <a:gd name="connsiteY695" fmla="*/ 3149203 h 6858000"/>
              <a:gd name="connsiteX696" fmla="*/ 89753 w 7467600"/>
              <a:gd name="connsiteY696" fmla="*/ 2987702 h 6858000"/>
              <a:gd name="connsiteX697" fmla="*/ 76869 w 7467600"/>
              <a:gd name="connsiteY697" fmla="*/ 3005404 h 6858000"/>
              <a:gd name="connsiteX698" fmla="*/ 32049 w 7467600"/>
              <a:gd name="connsiteY698" fmla="*/ 3065814 h 6858000"/>
              <a:gd name="connsiteX699" fmla="*/ 0 w 7467600"/>
              <a:gd name="connsiteY699" fmla="*/ 3108744 h 6858000"/>
              <a:gd name="connsiteX700" fmla="*/ 0 w 7467600"/>
              <a:gd name="connsiteY700" fmla="*/ 3058059 h 6858000"/>
              <a:gd name="connsiteX701" fmla="*/ 7610 w 7467600"/>
              <a:gd name="connsiteY701" fmla="*/ 3047889 h 6858000"/>
              <a:gd name="connsiteX702" fmla="*/ 52419 w 7467600"/>
              <a:gd name="connsiteY702" fmla="*/ 2987479 h 6858000"/>
              <a:gd name="connsiteX703" fmla="*/ 59142 w 7467600"/>
              <a:gd name="connsiteY703" fmla="*/ 2978488 h 6858000"/>
              <a:gd name="connsiteX704" fmla="*/ 0 w 7467600"/>
              <a:gd name="connsiteY704" fmla="*/ 3015334 h 6858000"/>
              <a:gd name="connsiteX705" fmla="*/ 0 w 7467600"/>
              <a:gd name="connsiteY705" fmla="*/ 2914286 h 6858000"/>
              <a:gd name="connsiteX706" fmla="*/ 36383 w 7467600"/>
              <a:gd name="connsiteY706" fmla="*/ 2901128 h 6858000"/>
              <a:gd name="connsiteX707" fmla="*/ 156329 w 7467600"/>
              <a:gd name="connsiteY707" fmla="*/ 2840533 h 6858000"/>
              <a:gd name="connsiteX708" fmla="*/ 358355 w 7467600"/>
              <a:gd name="connsiteY708" fmla="*/ 2620471 h 6858000"/>
              <a:gd name="connsiteX709" fmla="*/ 510577 w 7467600"/>
              <a:gd name="connsiteY709" fmla="*/ 2501244 h 6858000"/>
              <a:gd name="connsiteX710" fmla="*/ 211967 w 7467600"/>
              <a:gd name="connsiteY710" fmla="*/ 2479171 h 6858000"/>
              <a:gd name="connsiteX711" fmla="*/ 0 w 7467600"/>
              <a:gd name="connsiteY711" fmla="*/ 2476398 h 6858000"/>
              <a:gd name="connsiteX712" fmla="*/ 0 w 7467600"/>
              <a:gd name="connsiteY712" fmla="*/ 2389189 h 6858000"/>
              <a:gd name="connsiteX713" fmla="*/ 103062 w 7467600"/>
              <a:gd name="connsiteY713" fmla="*/ 2389518 h 6858000"/>
              <a:gd name="connsiteX714" fmla="*/ 510734 w 7467600"/>
              <a:gd name="connsiteY714" fmla="*/ 2416201 h 6858000"/>
              <a:gd name="connsiteX715" fmla="*/ 279257 w 7467600"/>
              <a:gd name="connsiteY715" fmla="*/ 2092102 h 6858000"/>
              <a:gd name="connsiteX716" fmla="*/ 65265 w 7467600"/>
              <a:gd name="connsiteY716" fmla="*/ 2006049 h 6858000"/>
              <a:gd name="connsiteX717" fmla="*/ 0 w 7467600"/>
              <a:gd name="connsiteY717" fmla="*/ 1982532 h 6858000"/>
              <a:gd name="connsiteX718" fmla="*/ 0 w 7467600"/>
              <a:gd name="connsiteY718" fmla="*/ 1912789 h 6858000"/>
              <a:gd name="connsiteX719" fmla="*/ 97460 w 7467600"/>
              <a:gd name="connsiteY719" fmla="*/ 1953725 h 6858000"/>
              <a:gd name="connsiteX720" fmla="*/ 221272 w 7467600"/>
              <a:gd name="connsiteY720" fmla="*/ 1980766 h 6858000"/>
              <a:gd name="connsiteX721" fmla="*/ 116765 w 7467600"/>
              <a:gd name="connsiteY721" fmla="*/ 1911033 h 6858000"/>
              <a:gd name="connsiteX722" fmla="*/ 16405 w 7467600"/>
              <a:gd name="connsiteY722" fmla="*/ 1803412 h 6858000"/>
              <a:gd name="connsiteX723" fmla="*/ 0 w 7467600"/>
              <a:gd name="connsiteY723" fmla="*/ 1784777 h 6858000"/>
              <a:gd name="connsiteX724" fmla="*/ 0 w 7467600"/>
              <a:gd name="connsiteY724" fmla="*/ 1740082 h 6858000"/>
              <a:gd name="connsiteX725" fmla="*/ 39394 w 7467600"/>
              <a:gd name="connsiteY725" fmla="*/ 1784856 h 6858000"/>
              <a:gd name="connsiteX726" fmla="*/ 135813 w 7467600"/>
              <a:gd name="connsiteY726" fmla="*/ 1888838 h 6858000"/>
              <a:gd name="connsiteX727" fmla="*/ 242575 w 7467600"/>
              <a:gd name="connsiteY727" fmla="*/ 1958841 h 6858000"/>
              <a:gd name="connsiteX728" fmla="*/ 82197 w 7467600"/>
              <a:gd name="connsiteY728" fmla="*/ 1754826 h 6858000"/>
              <a:gd name="connsiteX729" fmla="*/ 0 w 7467600"/>
              <a:gd name="connsiteY729" fmla="*/ 1679650 h 6858000"/>
              <a:gd name="connsiteX730" fmla="*/ 0 w 7467600"/>
              <a:gd name="connsiteY730" fmla="*/ 1602463 h 6858000"/>
              <a:gd name="connsiteX731" fmla="*/ 84689 w 7467600"/>
              <a:gd name="connsiteY731" fmla="*/ 1677442 h 6858000"/>
              <a:gd name="connsiteX732" fmla="*/ 298437 w 7467600"/>
              <a:gd name="connsiteY732" fmla="*/ 1968019 h 6858000"/>
              <a:gd name="connsiteX733" fmla="*/ 227269 w 7467600"/>
              <a:gd name="connsiteY733" fmla="*/ 1114064 h 6858000"/>
              <a:gd name="connsiteX734" fmla="*/ 248003 w 7467600"/>
              <a:gd name="connsiteY734" fmla="*/ 1089613 h 6858000"/>
              <a:gd name="connsiteX735" fmla="*/ 427020 w 7467600"/>
              <a:gd name="connsiteY735" fmla="*/ 1619803 h 6858000"/>
              <a:gd name="connsiteX736" fmla="*/ 340345 w 7467600"/>
              <a:gd name="connsiteY736" fmla="*/ 2027739 h 6858000"/>
              <a:gd name="connsiteX737" fmla="*/ 360865 w 7467600"/>
              <a:gd name="connsiteY737" fmla="*/ 2044827 h 6858000"/>
              <a:gd name="connsiteX738" fmla="*/ 560414 w 7467600"/>
              <a:gd name="connsiteY738" fmla="*/ 2421457 h 6858000"/>
              <a:gd name="connsiteX739" fmla="*/ 1359703 w 7467600"/>
              <a:gd name="connsiteY739" fmla="*/ 2578554 h 6858000"/>
              <a:gd name="connsiteX740" fmla="*/ 1359422 w 7467600"/>
              <a:gd name="connsiteY740" fmla="*/ 2577994 h 6858000"/>
              <a:gd name="connsiteX741" fmla="*/ 828701 w 7467600"/>
              <a:gd name="connsiteY741" fmla="*/ 1839520 h 6858000"/>
              <a:gd name="connsiteX742" fmla="*/ 494427 w 7467600"/>
              <a:gd name="connsiteY742" fmla="*/ 1092333 h 6858000"/>
              <a:gd name="connsiteX743" fmla="*/ 506322 w 7467600"/>
              <a:gd name="connsiteY743" fmla="*/ 1020997 h 6858000"/>
              <a:gd name="connsiteX744" fmla="*/ 4570198 w 7467600"/>
              <a:gd name="connsiteY744" fmla="*/ 978081 h 6858000"/>
              <a:gd name="connsiteX745" fmla="*/ 4523691 w 7467600"/>
              <a:gd name="connsiteY745" fmla="*/ 1127776 h 6858000"/>
              <a:gd name="connsiteX746" fmla="*/ 4509875 w 7467600"/>
              <a:gd name="connsiteY746" fmla="*/ 1167552 h 6858000"/>
              <a:gd name="connsiteX747" fmla="*/ 4478168 w 7467600"/>
              <a:gd name="connsiteY747" fmla="*/ 1260735 h 6858000"/>
              <a:gd name="connsiteX748" fmla="*/ 4409309 w 7467600"/>
              <a:gd name="connsiteY748" fmla="*/ 1666996 h 6858000"/>
              <a:gd name="connsiteX749" fmla="*/ 4370031 w 7467600"/>
              <a:gd name="connsiteY749" fmla="*/ 1955666 h 6858000"/>
              <a:gd name="connsiteX750" fmla="*/ 4570198 w 7467600"/>
              <a:gd name="connsiteY750" fmla="*/ 978081 h 6858000"/>
              <a:gd name="connsiteX751" fmla="*/ 4557898 w 7467600"/>
              <a:gd name="connsiteY751" fmla="*/ 900011 h 6858000"/>
              <a:gd name="connsiteX752" fmla="*/ 4344840 w 7467600"/>
              <a:gd name="connsiteY752" fmla="*/ 1922038 h 6858000"/>
              <a:gd name="connsiteX753" fmla="*/ 4378710 w 7467600"/>
              <a:gd name="connsiteY753" fmla="*/ 1665516 h 6858000"/>
              <a:gd name="connsiteX754" fmla="*/ 4448798 w 7467600"/>
              <a:gd name="connsiteY754" fmla="*/ 1253024 h 6858000"/>
              <a:gd name="connsiteX755" fmla="*/ 4480315 w 7467600"/>
              <a:gd name="connsiteY755" fmla="*/ 1158454 h 6858000"/>
              <a:gd name="connsiteX756" fmla="*/ 4494133 w 7467600"/>
              <a:gd name="connsiteY756" fmla="*/ 1118676 h 6858000"/>
              <a:gd name="connsiteX757" fmla="*/ 4557898 w 7467600"/>
              <a:gd name="connsiteY757" fmla="*/ 900011 h 6858000"/>
              <a:gd name="connsiteX758" fmla="*/ 5870151 w 7467600"/>
              <a:gd name="connsiteY758" fmla="*/ 898890 h 6858000"/>
              <a:gd name="connsiteX759" fmla="*/ 5861335 w 7467600"/>
              <a:gd name="connsiteY759" fmla="*/ 899177 h 6858000"/>
              <a:gd name="connsiteX760" fmla="*/ 5843702 w 7467600"/>
              <a:gd name="connsiteY760" fmla="*/ 899748 h 6858000"/>
              <a:gd name="connsiteX761" fmla="*/ 5651107 w 7467600"/>
              <a:gd name="connsiteY761" fmla="*/ 920306 h 6858000"/>
              <a:gd name="connsiteX762" fmla="*/ 5459407 w 7467600"/>
              <a:gd name="connsiteY762" fmla="*/ 940975 h 6858000"/>
              <a:gd name="connsiteX763" fmla="*/ 5374846 w 7467600"/>
              <a:gd name="connsiteY763" fmla="*/ 941988 h 6858000"/>
              <a:gd name="connsiteX764" fmla="*/ 5256105 w 7467600"/>
              <a:gd name="connsiteY764" fmla="*/ 945632 h 6858000"/>
              <a:gd name="connsiteX765" fmla="*/ 5107071 w 7467600"/>
              <a:gd name="connsiteY765" fmla="*/ 969720 h 6858000"/>
              <a:gd name="connsiteX766" fmla="*/ 4998681 w 7467600"/>
              <a:gd name="connsiteY766" fmla="*/ 988771 h 6858000"/>
              <a:gd name="connsiteX767" fmla="*/ 5870151 w 7467600"/>
              <a:gd name="connsiteY767" fmla="*/ 898890 h 6858000"/>
              <a:gd name="connsiteX768" fmla="*/ 5504425 w 7467600"/>
              <a:gd name="connsiteY768" fmla="*/ 848067 h 6858000"/>
              <a:gd name="connsiteX769" fmla="*/ 4968849 w 7467600"/>
              <a:gd name="connsiteY769" fmla="*/ 962318 h 6858000"/>
              <a:gd name="connsiteX770" fmla="*/ 5104039 w 7467600"/>
              <a:gd name="connsiteY770" fmla="*/ 940634 h 6858000"/>
              <a:gd name="connsiteX771" fmla="*/ 5256311 w 7467600"/>
              <a:gd name="connsiteY771" fmla="*/ 916490 h 6858000"/>
              <a:gd name="connsiteX772" fmla="*/ 5377381 w 7467600"/>
              <a:gd name="connsiteY772" fmla="*/ 912671 h 6858000"/>
              <a:gd name="connsiteX773" fmla="*/ 5460148 w 7467600"/>
              <a:gd name="connsiteY773" fmla="*/ 911442 h 6858000"/>
              <a:gd name="connsiteX774" fmla="*/ 5648971 w 7467600"/>
              <a:gd name="connsiteY774" fmla="*/ 891331 h 6858000"/>
              <a:gd name="connsiteX775" fmla="*/ 5844807 w 7467600"/>
              <a:gd name="connsiteY775" fmla="*/ 870718 h 6858000"/>
              <a:gd name="connsiteX776" fmla="*/ 5862975 w 7467600"/>
              <a:gd name="connsiteY776" fmla="*/ 869756 h 6858000"/>
              <a:gd name="connsiteX777" fmla="*/ 5920887 w 7467600"/>
              <a:gd name="connsiteY777" fmla="*/ 865929 h 6858000"/>
              <a:gd name="connsiteX778" fmla="*/ 5504425 w 7467600"/>
              <a:gd name="connsiteY778" fmla="*/ 848067 h 6858000"/>
              <a:gd name="connsiteX779" fmla="*/ 3607114 w 7467600"/>
              <a:gd name="connsiteY779" fmla="*/ 467441 h 6858000"/>
              <a:gd name="connsiteX780" fmla="*/ 3296242 w 7467600"/>
              <a:gd name="connsiteY780" fmla="*/ 807991 h 6858000"/>
              <a:gd name="connsiteX781" fmla="*/ 3174674 w 7467600"/>
              <a:gd name="connsiteY781" fmla="*/ 919759 h 6858000"/>
              <a:gd name="connsiteX782" fmla="*/ 3042978 w 7467600"/>
              <a:gd name="connsiteY782" fmla="*/ 1054894 h 6858000"/>
              <a:gd name="connsiteX783" fmla="*/ 2968914 w 7467600"/>
              <a:gd name="connsiteY783" fmla="*/ 1133756 h 6858000"/>
              <a:gd name="connsiteX784" fmla="*/ 3103823 w 7467600"/>
              <a:gd name="connsiteY784" fmla="*/ 1026814 h 6858000"/>
              <a:gd name="connsiteX785" fmla="*/ 3607114 w 7467600"/>
              <a:gd name="connsiteY785" fmla="*/ 467441 h 6858000"/>
              <a:gd name="connsiteX786" fmla="*/ 3744487 w 7467600"/>
              <a:gd name="connsiteY786" fmla="*/ 383136 h 6858000"/>
              <a:gd name="connsiteX787" fmla="*/ 3970213 w 7467600"/>
              <a:gd name="connsiteY787" fmla="*/ 995559 h 6858000"/>
              <a:gd name="connsiteX788" fmla="*/ 3744487 w 7467600"/>
              <a:gd name="connsiteY788" fmla="*/ 383136 h 6858000"/>
              <a:gd name="connsiteX789" fmla="*/ 3624562 w 7467600"/>
              <a:gd name="connsiteY789" fmla="*/ 367041 h 6858000"/>
              <a:gd name="connsiteX790" fmla="*/ 3489712 w 7467600"/>
              <a:gd name="connsiteY790" fmla="*/ 485386 h 6858000"/>
              <a:gd name="connsiteX791" fmla="*/ 3182994 w 7467600"/>
              <a:gd name="connsiteY791" fmla="*/ 828265 h 6858000"/>
              <a:gd name="connsiteX792" fmla="*/ 2892114 w 7467600"/>
              <a:gd name="connsiteY792" fmla="*/ 1172635 h 6858000"/>
              <a:gd name="connsiteX793" fmla="*/ 3021459 w 7467600"/>
              <a:gd name="connsiteY793" fmla="*/ 1035385 h 6858000"/>
              <a:gd name="connsiteX794" fmla="*/ 3153873 w 7467600"/>
              <a:gd name="connsiteY794" fmla="*/ 898971 h 6858000"/>
              <a:gd name="connsiteX795" fmla="*/ 3276511 w 7467600"/>
              <a:gd name="connsiteY795" fmla="*/ 786423 h 6858000"/>
              <a:gd name="connsiteX796" fmla="*/ 3584154 w 7467600"/>
              <a:gd name="connsiteY796" fmla="*/ 448218 h 6858000"/>
              <a:gd name="connsiteX797" fmla="*/ 3624562 w 7467600"/>
              <a:gd name="connsiteY797" fmla="*/ 367041 h 6858000"/>
              <a:gd name="connsiteX798" fmla="*/ 3766672 w 7467600"/>
              <a:gd name="connsiteY798" fmla="*/ 359429 h 6858000"/>
              <a:gd name="connsiteX799" fmla="*/ 3996338 w 7467600"/>
              <a:gd name="connsiteY799" fmla="*/ 968237 h 6858000"/>
              <a:gd name="connsiteX800" fmla="*/ 3766672 w 7467600"/>
              <a:gd name="connsiteY800" fmla="*/ 359429 h 6858000"/>
              <a:gd name="connsiteX801" fmla="*/ 5805386 w 7467600"/>
              <a:gd name="connsiteY801" fmla="*/ 239240 h 6858000"/>
              <a:gd name="connsiteX802" fmla="*/ 5736947 w 7467600"/>
              <a:gd name="connsiteY802" fmla="*/ 261367 h 6858000"/>
              <a:gd name="connsiteX803" fmla="*/ 5427012 w 7467600"/>
              <a:gd name="connsiteY803" fmla="*/ 311272 h 6858000"/>
              <a:gd name="connsiteX804" fmla="*/ 5147818 w 7467600"/>
              <a:gd name="connsiteY804" fmla="*/ 322112 h 6858000"/>
              <a:gd name="connsiteX805" fmla="*/ 5060854 w 7467600"/>
              <a:gd name="connsiteY805" fmla="*/ 311882 h 6858000"/>
              <a:gd name="connsiteX806" fmla="*/ 4945989 w 7467600"/>
              <a:gd name="connsiteY806" fmla="*/ 300516 h 6858000"/>
              <a:gd name="connsiteX807" fmla="*/ 5410479 w 7467600"/>
              <a:gd name="connsiteY807" fmla="*/ 348434 h 6858000"/>
              <a:gd name="connsiteX808" fmla="*/ 5805386 w 7467600"/>
              <a:gd name="connsiteY808" fmla="*/ 239240 h 6858000"/>
              <a:gd name="connsiteX809" fmla="*/ 5905192 w 7467600"/>
              <a:gd name="connsiteY809" fmla="*/ 163079 h 6858000"/>
              <a:gd name="connsiteX810" fmla="*/ 5865655 w 7467600"/>
              <a:gd name="connsiteY810" fmla="*/ 171901 h 6858000"/>
              <a:gd name="connsiteX811" fmla="*/ 5259740 w 7467600"/>
              <a:gd name="connsiteY811" fmla="*/ 257013 h 6858000"/>
              <a:gd name="connsiteX812" fmla="*/ 5208466 w 7467600"/>
              <a:gd name="connsiteY812" fmla="*/ 257550 h 6858000"/>
              <a:gd name="connsiteX813" fmla="*/ 4980204 w 7467600"/>
              <a:gd name="connsiteY813" fmla="*/ 271903 h 6858000"/>
              <a:gd name="connsiteX814" fmla="*/ 5068068 w 7467600"/>
              <a:gd name="connsiteY814" fmla="*/ 282244 h 6858000"/>
              <a:gd name="connsiteX815" fmla="*/ 5153231 w 7467600"/>
              <a:gd name="connsiteY815" fmla="*/ 292240 h 6858000"/>
              <a:gd name="connsiteX816" fmla="*/ 5426491 w 7467600"/>
              <a:gd name="connsiteY816" fmla="*/ 281128 h 6858000"/>
              <a:gd name="connsiteX817" fmla="*/ 5731212 w 7467600"/>
              <a:gd name="connsiteY817" fmla="*/ 231951 h 6858000"/>
              <a:gd name="connsiteX818" fmla="*/ 5905192 w 7467600"/>
              <a:gd name="connsiteY818" fmla="*/ 163079 h 6858000"/>
              <a:gd name="connsiteX819" fmla="*/ 5944437 w 7467600"/>
              <a:gd name="connsiteY819" fmla="*/ 113829 h 6858000"/>
              <a:gd name="connsiteX820" fmla="*/ 5825032 w 7467600"/>
              <a:gd name="connsiteY820" fmla="*/ 146405 h 6858000"/>
              <a:gd name="connsiteX821" fmla="*/ 4955599 w 7467600"/>
              <a:gd name="connsiteY821" fmla="*/ 247008 h 6858000"/>
              <a:gd name="connsiteX822" fmla="*/ 5210104 w 7467600"/>
              <a:gd name="connsiteY822" fmla="*/ 228123 h 6858000"/>
              <a:gd name="connsiteX823" fmla="*/ 5261015 w 7467600"/>
              <a:gd name="connsiteY823" fmla="*/ 227087 h 6858000"/>
              <a:gd name="connsiteX824" fmla="*/ 5861181 w 7467600"/>
              <a:gd name="connsiteY824" fmla="*/ 143093 h 6858000"/>
              <a:gd name="connsiteX825" fmla="*/ 5961252 w 7467600"/>
              <a:gd name="connsiteY825" fmla="*/ 114820 h 6858000"/>
              <a:gd name="connsiteX826" fmla="*/ 5944437 w 7467600"/>
              <a:gd name="connsiteY826" fmla="*/ 113829 h 6858000"/>
              <a:gd name="connsiteX827" fmla="*/ 3882765 w 7467600"/>
              <a:gd name="connsiteY827" fmla="*/ 0 h 6858000"/>
              <a:gd name="connsiteX828" fmla="*/ 3995099 w 7467600"/>
              <a:gd name="connsiteY828" fmla="*/ 0 h 6858000"/>
              <a:gd name="connsiteX829" fmla="*/ 4163818 w 7467600"/>
              <a:gd name="connsiteY829" fmla="*/ 234104 h 6858000"/>
              <a:gd name="connsiteX830" fmla="*/ 4172099 w 7467600"/>
              <a:gd name="connsiteY830" fmla="*/ 234207 h 6858000"/>
              <a:gd name="connsiteX831" fmla="*/ 4784282 w 7467600"/>
              <a:gd name="connsiteY831" fmla="*/ 276561 h 6858000"/>
              <a:gd name="connsiteX832" fmla="*/ 4801687 w 7467600"/>
              <a:gd name="connsiteY832" fmla="*/ 267764 h 6858000"/>
              <a:gd name="connsiteX833" fmla="*/ 6082788 w 7467600"/>
              <a:gd name="connsiteY833" fmla="*/ 64119 h 6858000"/>
              <a:gd name="connsiteX834" fmla="*/ 6099442 w 7467600"/>
              <a:gd name="connsiteY834" fmla="*/ 82568 h 6858000"/>
              <a:gd name="connsiteX835" fmla="*/ 4804137 w 7467600"/>
              <a:gd name="connsiteY835" fmla="*/ 320931 h 6858000"/>
              <a:gd name="connsiteX836" fmla="*/ 4227047 w 7467600"/>
              <a:gd name="connsiteY836" fmla="*/ 313415 h 6858000"/>
              <a:gd name="connsiteX837" fmla="*/ 4346041 w 7467600"/>
              <a:gd name="connsiteY837" fmla="*/ 456086 h 6858000"/>
              <a:gd name="connsiteX838" fmla="*/ 4870967 w 7467600"/>
              <a:gd name="connsiteY838" fmla="*/ 963061 h 6858000"/>
              <a:gd name="connsiteX839" fmla="*/ 4889647 w 7467600"/>
              <a:gd name="connsiteY839" fmla="*/ 957147 h 6858000"/>
              <a:gd name="connsiteX840" fmla="*/ 5422504 w 7467600"/>
              <a:gd name="connsiteY840" fmla="*/ 805191 h 6858000"/>
              <a:gd name="connsiteX841" fmla="*/ 6087656 w 7467600"/>
              <a:gd name="connsiteY841" fmla="*/ 826703 h 6858000"/>
              <a:gd name="connsiteX842" fmla="*/ 6058717 w 7467600"/>
              <a:gd name="connsiteY842" fmla="*/ 865992 h 6858000"/>
              <a:gd name="connsiteX843" fmla="*/ 4974153 w 7467600"/>
              <a:gd name="connsiteY843" fmla="*/ 1045456 h 6858000"/>
              <a:gd name="connsiteX844" fmla="*/ 5627835 w 7467600"/>
              <a:gd name="connsiteY844" fmla="*/ 1472077 h 6858000"/>
              <a:gd name="connsiteX845" fmla="*/ 5629817 w 7467600"/>
              <a:gd name="connsiteY845" fmla="*/ 1471412 h 6858000"/>
              <a:gd name="connsiteX846" fmla="*/ 5634124 w 7467600"/>
              <a:gd name="connsiteY846" fmla="*/ 1470572 h 6858000"/>
              <a:gd name="connsiteX847" fmla="*/ 5755832 w 7467600"/>
              <a:gd name="connsiteY847" fmla="*/ 1383886 h 6858000"/>
              <a:gd name="connsiteX848" fmla="*/ 6014186 w 7467600"/>
              <a:gd name="connsiteY848" fmla="*/ 1279799 h 6858000"/>
              <a:gd name="connsiteX849" fmla="*/ 6901619 w 7467600"/>
              <a:gd name="connsiteY849" fmla="*/ 1047874 h 6858000"/>
              <a:gd name="connsiteX850" fmla="*/ 6931566 w 7467600"/>
              <a:gd name="connsiteY850" fmla="*/ 1062034 h 6858000"/>
              <a:gd name="connsiteX851" fmla="*/ 5790982 w 7467600"/>
              <a:gd name="connsiteY851" fmla="*/ 1561380 h 6858000"/>
              <a:gd name="connsiteX852" fmla="*/ 6188971 w 7467600"/>
              <a:gd name="connsiteY852" fmla="*/ 1755168 h 6858000"/>
              <a:gd name="connsiteX853" fmla="*/ 6202446 w 7467600"/>
              <a:gd name="connsiteY853" fmla="*/ 1752268 h 6858000"/>
              <a:gd name="connsiteX854" fmla="*/ 7179560 w 7467600"/>
              <a:gd name="connsiteY854" fmla="*/ 1467551 h 6858000"/>
              <a:gd name="connsiteX855" fmla="*/ 7158730 w 7467600"/>
              <a:gd name="connsiteY855" fmla="*/ 1507835 h 6858000"/>
              <a:gd name="connsiteX856" fmla="*/ 6326959 w 7467600"/>
              <a:gd name="connsiteY856" fmla="*/ 1817686 h 6858000"/>
              <a:gd name="connsiteX857" fmla="*/ 6537433 w 7467600"/>
              <a:gd name="connsiteY857" fmla="*/ 1907790 h 6858000"/>
              <a:gd name="connsiteX858" fmla="*/ 6550221 w 7467600"/>
              <a:gd name="connsiteY858" fmla="*/ 1910729 h 6858000"/>
              <a:gd name="connsiteX859" fmla="*/ 6964438 w 7467600"/>
              <a:gd name="connsiteY859" fmla="*/ 2209505 h 6858000"/>
              <a:gd name="connsiteX860" fmla="*/ 7367862 w 7467600"/>
              <a:gd name="connsiteY860" fmla="*/ 2806833 h 6858000"/>
              <a:gd name="connsiteX861" fmla="*/ 7364329 w 7467600"/>
              <a:gd name="connsiteY861" fmla="*/ 2826907 h 6858000"/>
              <a:gd name="connsiteX862" fmla="*/ 7290545 w 7467600"/>
              <a:gd name="connsiteY862" fmla="*/ 2850663 h 6858000"/>
              <a:gd name="connsiteX863" fmla="*/ 6472036 w 7467600"/>
              <a:gd name="connsiteY863" fmla="*/ 1959003 h 6858000"/>
              <a:gd name="connsiteX864" fmla="*/ 5792897 w 7467600"/>
              <a:gd name="connsiteY864" fmla="*/ 1647747 h 6858000"/>
              <a:gd name="connsiteX865" fmla="*/ 5842751 w 7467600"/>
              <a:gd name="connsiteY865" fmla="*/ 1816112 h 6858000"/>
              <a:gd name="connsiteX866" fmla="*/ 5847424 w 7467600"/>
              <a:gd name="connsiteY866" fmla="*/ 1815776 h 6858000"/>
              <a:gd name="connsiteX867" fmla="*/ 6399821 w 7467600"/>
              <a:gd name="connsiteY867" fmla="*/ 2344799 h 6858000"/>
              <a:gd name="connsiteX868" fmla="*/ 6323232 w 7467600"/>
              <a:gd name="connsiteY868" fmla="*/ 2389634 h 6858000"/>
              <a:gd name="connsiteX869" fmla="*/ 5942958 w 7467600"/>
              <a:gd name="connsiteY869" fmla="*/ 2077708 h 6858000"/>
              <a:gd name="connsiteX870" fmla="*/ 5921559 w 7467600"/>
              <a:gd name="connsiteY870" fmla="*/ 2378596 h 6858000"/>
              <a:gd name="connsiteX871" fmla="*/ 5817651 w 7467600"/>
              <a:gd name="connsiteY871" fmla="*/ 3023919 h 6858000"/>
              <a:gd name="connsiteX872" fmla="*/ 5729634 w 7467600"/>
              <a:gd name="connsiteY872" fmla="*/ 3051849 h 6858000"/>
              <a:gd name="connsiteX873" fmla="*/ 5611018 w 7467600"/>
              <a:gd name="connsiteY873" fmla="*/ 2316769 h 6858000"/>
              <a:gd name="connsiteX874" fmla="*/ 5687608 w 7467600"/>
              <a:gd name="connsiteY874" fmla="*/ 2039972 h 6858000"/>
              <a:gd name="connsiteX875" fmla="*/ 5657554 w 7467600"/>
              <a:gd name="connsiteY875" fmla="*/ 1576445 h 6858000"/>
              <a:gd name="connsiteX876" fmla="*/ 5150475 w 7467600"/>
              <a:gd name="connsiteY876" fmla="*/ 1274012 h 6858000"/>
              <a:gd name="connsiteX877" fmla="*/ 5349142 w 7467600"/>
              <a:gd name="connsiteY877" fmla="*/ 2204405 h 6858000"/>
              <a:gd name="connsiteX878" fmla="*/ 5262214 w 7467600"/>
              <a:gd name="connsiteY878" fmla="*/ 2233836 h 6858000"/>
              <a:gd name="connsiteX879" fmla="*/ 4981539 w 7467600"/>
              <a:gd name="connsiteY879" fmla="*/ 1542201 h 6858000"/>
              <a:gd name="connsiteX880" fmla="*/ 4958461 w 7467600"/>
              <a:gd name="connsiteY880" fmla="*/ 1136957 h 6858000"/>
              <a:gd name="connsiteX881" fmla="*/ 4655015 w 7467600"/>
              <a:gd name="connsiteY881" fmla="*/ 891426 h 6858000"/>
              <a:gd name="connsiteX882" fmla="*/ 4348002 w 7467600"/>
              <a:gd name="connsiteY882" fmla="*/ 2205895 h 6858000"/>
              <a:gd name="connsiteX883" fmla="*/ 4262250 w 7467600"/>
              <a:gd name="connsiteY883" fmla="*/ 2219972 h 6858000"/>
              <a:gd name="connsiteX884" fmla="*/ 4550611 w 7467600"/>
              <a:gd name="connsiteY884" fmla="*/ 817540 h 6858000"/>
              <a:gd name="connsiteX885" fmla="*/ 4564418 w 7467600"/>
              <a:gd name="connsiteY885" fmla="*/ 808293 h 6858000"/>
              <a:gd name="connsiteX886" fmla="*/ 4266388 w 7467600"/>
              <a:gd name="connsiteY886" fmla="*/ 500083 h 6858000"/>
              <a:gd name="connsiteX887" fmla="*/ 4032842 w 7467600"/>
              <a:gd name="connsiteY887" fmla="*/ 211809 h 6858000"/>
              <a:gd name="connsiteX888" fmla="*/ 3882765 w 7467600"/>
              <a:gd name="connsiteY888" fmla="*/ 0 h 6858000"/>
              <a:gd name="connsiteX889" fmla="*/ 3721337 w 7467600"/>
              <a:gd name="connsiteY889" fmla="*/ 0 h 6858000"/>
              <a:gd name="connsiteX890" fmla="*/ 3797544 w 7467600"/>
              <a:gd name="connsiteY890" fmla="*/ 0 h 6858000"/>
              <a:gd name="connsiteX891" fmla="*/ 3775734 w 7467600"/>
              <a:gd name="connsiteY891" fmla="*/ 95131 h 6858000"/>
              <a:gd name="connsiteX892" fmla="*/ 3724807 w 7467600"/>
              <a:gd name="connsiteY892" fmla="*/ 272257 h 6858000"/>
              <a:gd name="connsiteX893" fmla="*/ 3726844 w 7467600"/>
              <a:gd name="connsiteY893" fmla="*/ 282988 h 6858000"/>
              <a:gd name="connsiteX894" fmla="*/ 3742664 w 7467600"/>
              <a:gd name="connsiteY894" fmla="*/ 279918 h 6858000"/>
              <a:gd name="connsiteX895" fmla="*/ 4103910 w 7467600"/>
              <a:gd name="connsiteY895" fmla="*/ 1161917 h 6858000"/>
              <a:gd name="connsiteX896" fmla="*/ 4020269 w 7467600"/>
              <a:gd name="connsiteY896" fmla="*/ 1200406 h 6858000"/>
              <a:gd name="connsiteX897" fmla="*/ 3674882 w 7467600"/>
              <a:gd name="connsiteY897" fmla="*/ 488524 h 6858000"/>
              <a:gd name="connsiteX898" fmla="*/ 3132682 w 7467600"/>
              <a:gd name="connsiteY898" fmla="*/ 1072284 h 6858000"/>
              <a:gd name="connsiteX899" fmla="*/ 2716346 w 7467600"/>
              <a:gd name="connsiteY899" fmla="*/ 1276376 h 6858000"/>
              <a:gd name="connsiteX900" fmla="*/ 2716772 w 7467600"/>
              <a:gd name="connsiteY900" fmla="*/ 1255462 h 6858000"/>
              <a:gd name="connsiteX901" fmla="*/ 3471096 w 7467600"/>
              <a:gd name="connsiteY901" fmla="*/ 437072 h 6858000"/>
              <a:gd name="connsiteX902" fmla="*/ 3639057 w 7467600"/>
              <a:gd name="connsiteY902" fmla="*/ 286334 h 6858000"/>
              <a:gd name="connsiteX903" fmla="*/ 3640309 w 7467600"/>
              <a:gd name="connsiteY903" fmla="*/ 284664 h 6858000"/>
              <a:gd name="connsiteX904" fmla="*/ 3646022 w 7467600"/>
              <a:gd name="connsiteY904" fmla="*/ 276711 h 6858000"/>
              <a:gd name="connsiteX905" fmla="*/ 3707943 w 7467600"/>
              <a:gd name="connsiteY905" fmla="*/ 65958 h 6858000"/>
              <a:gd name="connsiteX906" fmla="*/ 3721337 w 7467600"/>
              <a:gd name="connsiteY906" fmla="*/ 0 h 6858000"/>
              <a:gd name="connsiteX907" fmla="*/ 2867960 w 7467600"/>
              <a:gd name="connsiteY907" fmla="*/ 0 h 6858000"/>
              <a:gd name="connsiteX908" fmla="*/ 2926351 w 7467600"/>
              <a:gd name="connsiteY908" fmla="*/ 0 h 6858000"/>
              <a:gd name="connsiteX909" fmla="*/ 2902823 w 7467600"/>
              <a:gd name="connsiteY909" fmla="*/ 262929 h 6858000"/>
              <a:gd name="connsiteX910" fmla="*/ 2940663 w 7467600"/>
              <a:gd name="connsiteY910" fmla="*/ 140884 h 6858000"/>
              <a:gd name="connsiteX911" fmla="*/ 2947039 w 7467600"/>
              <a:gd name="connsiteY911" fmla="*/ 122524 h 6858000"/>
              <a:gd name="connsiteX912" fmla="*/ 2984316 w 7467600"/>
              <a:gd name="connsiteY912" fmla="*/ 0 h 6858000"/>
              <a:gd name="connsiteX913" fmla="*/ 3016114 w 7467600"/>
              <a:gd name="connsiteY913" fmla="*/ 0 h 6858000"/>
              <a:gd name="connsiteX914" fmla="*/ 2979949 w 7467600"/>
              <a:gd name="connsiteY914" fmla="*/ 119274 h 6858000"/>
              <a:gd name="connsiteX915" fmla="*/ 3023879 w 7467600"/>
              <a:gd name="connsiteY915" fmla="*/ 0 h 6858000"/>
              <a:gd name="connsiteX916" fmla="*/ 3105400 w 7467600"/>
              <a:gd name="connsiteY916" fmla="*/ 0 h 6858000"/>
              <a:gd name="connsiteX917" fmla="*/ 3094669 w 7467600"/>
              <a:gd name="connsiteY917" fmla="*/ 30308 h 6858000"/>
              <a:gd name="connsiteX918" fmla="*/ 2901945 w 7467600"/>
              <a:gd name="connsiteY918" fmla="*/ 466538 h 6858000"/>
              <a:gd name="connsiteX919" fmla="*/ 2815209 w 7467600"/>
              <a:gd name="connsiteY919" fmla="*/ 497361 h 6858000"/>
              <a:gd name="connsiteX920" fmla="*/ 2844845 w 7467600"/>
              <a:gd name="connsiteY920" fmla="*/ 127638 h 6858000"/>
              <a:gd name="connsiteX921" fmla="*/ 2867960 w 7467600"/>
              <a:gd name="connsiteY921" fmla="*/ 0 h 6858000"/>
              <a:gd name="connsiteX922" fmla="*/ 1057230 w 7467600"/>
              <a:gd name="connsiteY922" fmla="*/ 0 h 6858000"/>
              <a:gd name="connsiteX923" fmla="*/ 1111003 w 7467600"/>
              <a:gd name="connsiteY923" fmla="*/ 0 h 6858000"/>
              <a:gd name="connsiteX924" fmla="*/ 1125553 w 7467600"/>
              <a:gd name="connsiteY924" fmla="*/ 52588 h 6858000"/>
              <a:gd name="connsiteX925" fmla="*/ 1304276 w 7467600"/>
              <a:gd name="connsiteY925" fmla="*/ 476275 h 6858000"/>
              <a:gd name="connsiteX926" fmla="*/ 1492066 w 7467600"/>
              <a:gd name="connsiteY926" fmla="*/ 886333 h 6858000"/>
              <a:gd name="connsiteX927" fmla="*/ 1423698 w 7467600"/>
              <a:gd name="connsiteY927" fmla="*/ 710817 h 6858000"/>
              <a:gd name="connsiteX928" fmla="*/ 1357609 w 7467600"/>
              <a:gd name="connsiteY928" fmla="*/ 532892 h 6858000"/>
              <a:gd name="connsiteX929" fmla="*/ 1309550 w 7467600"/>
              <a:gd name="connsiteY929" fmla="*/ 374031 h 6858000"/>
              <a:gd name="connsiteX930" fmla="*/ 1193673 w 7467600"/>
              <a:gd name="connsiteY930" fmla="*/ 49533 h 6858000"/>
              <a:gd name="connsiteX931" fmla="*/ 1164391 w 7467600"/>
              <a:gd name="connsiteY931" fmla="*/ 0 h 6858000"/>
              <a:gd name="connsiteX932" fmla="*/ 1200666 w 7467600"/>
              <a:gd name="connsiteY932" fmla="*/ 0 h 6858000"/>
              <a:gd name="connsiteX933" fmla="*/ 1223408 w 7467600"/>
              <a:gd name="connsiteY933" fmla="*/ 38996 h 6858000"/>
              <a:gd name="connsiteX934" fmla="*/ 1339635 w 7467600"/>
              <a:gd name="connsiteY934" fmla="*/ 365517 h 6858000"/>
              <a:gd name="connsiteX935" fmla="*/ 1387469 w 7467600"/>
              <a:gd name="connsiteY935" fmla="*/ 523079 h 6858000"/>
              <a:gd name="connsiteX936" fmla="*/ 1452685 w 7467600"/>
              <a:gd name="connsiteY936" fmla="*/ 699806 h 6858000"/>
              <a:gd name="connsiteX937" fmla="*/ 1492092 w 7467600"/>
              <a:gd name="connsiteY937" fmla="*/ 800424 h 6858000"/>
              <a:gd name="connsiteX938" fmla="*/ 1455302 w 7467600"/>
              <a:gd name="connsiteY938" fmla="*/ 632913 h 6858000"/>
              <a:gd name="connsiteX939" fmla="*/ 1222336 w 7467600"/>
              <a:gd name="connsiteY939" fmla="*/ 9480 h 6858000"/>
              <a:gd name="connsiteX940" fmla="*/ 1214634 w 7467600"/>
              <a:gd name="connsiteY940" fmla="*/ 0 h 6858000"/>
              <a:gd name="connsiteX941" fmla="*/ 1289827 w 7467600"/>
              <a:gd name="connsiteY941" fmla="*/ 0 h 6858000"/>
              <a:gd name="connsiteX942" fmla="*/ 1321076 w 7467600"/>
              <a:gd name="connsiteY942" fmla="*/ 59722 h 6858000"/>
              <a:gd name="connsiteX943" fmla="*/ 1512579 w 7467600"/>
              <a:gd name="connsiteY943" fmla="*/ 626441 h 6858000"/>
              <a:gd name="connsiteX944" fmla="*/ 1506076 w 7467600"/>
              <a:gd name="connsiteY944" fmla="*/ 1089289 h 6858000"/>
              <a:gd name="connsiteX945" fmla="*/ 1486346 w 7467600"/>
              <a:gd name="connsiteY945" fmla="*/ 1079919 h 6858000"/>
              <a:gd name="connsiteX946" fmla="*/ 1070511 w 7467600"/>
              <a:gd name="connsiteY946" fmla="*/ 48609 h 6858000"/>
              <a:gd name="connsiteX947" fmla="*/ 1057230 w 7467600"/>
              <a:gd name="connsiteY947" fmla="*/ 0 h 6858000"/>
              <a:gd name="connsiteX948" fmla="*/ 43151 w 7467600"/>
              <a:gd name="connsiteY948" fmla="*/ 0 h 6858000"/>
              <a:gd name="connsiteX949" fmla="*/ 95283 w 7467600"/>
              <a:gd name="connsiteY949" fmla="*/ 0 h 6858000"/>
              <a:gd name="connsiteX950" fmla="*/ 300708 w 7467600"/>
              <a:gd name="connsiteY950" fmla="*/ 154571 h 6858000"/>
              <a:gd name="connsiteX951" fmla="*/ 530414 w 7467600"/>
              <a:gd name="connsiteY951" fmla="*/ 354673 h 6858000"/>
              <a:gd name="connsiteX952" fmla="*/ 333785 w 7467600"/>
              <a:gd name="connsiteY952" fmla="*/ 161564 h 6858000"/>
              <a:gd name="connsiteX953" fmla="*/ 147005 w 7467600"/>
              <a:gd name="connsiteY953" fmla="*/ 0 h 6858000"/>
              <a:gd name="connsiteX954" fmla="*/ 272509 w 7467600"/>
              <a:gd name="connsiteY954" fmla="*/ 0 h 6858000"/>
              <a:gd name="connsiteX955" fmla="*/ 326276 w 7467600"/>
              <a:gd name="connsiteY955" fmla="*/ 45847 h 6858000"/>
              <a:gd name="connsiteX956" fmla="*/ 823759 w 7467600"/>
              <a:gd name="connsiteY956" fmla="*/ 574145 h 6858000"/>
              <a:gd name="connsiteX957" fmla="*/ 811254 w 7467600"/>
              <a:gd name="connsiteY957" fmla="*/ 665546 h 6858000"/>
              <a:gd name="connsiteX958" fmla="*/ 154042 w 7467600"/>
              <a:gd name="connsiteY958" fmla="*/ 261522 h 6858000"/>
              <a:gd name="connsiteX959" fmla="*/ 13550 w 7467600"/>
              <a:gd name="connsiteY959" fmla="*/ 158423 h 6858000"/>
              <a:gd name="connsiteX960" fmla="*/ 0 w 7467600"/>
              <a:gd name="connsiteY960" fmla="*/ 146618 h 6858000"/>
              <a:gd name="connsiteX961" fmla="*/ 0 w 7467600"/>
              <a:gd name="connsiteY961" fmla="*/ 59161 h 6858000"/>
              <a:gd name="connsiteX962" fmla="*/ 45427 w 7467600"/>
              <a:gd name="connsiteY962" fmla="*/ 101078 h 6858000"/>
              <a:gd name="connsiteX963" fmla="*/ 630103 w 7467600"/>
              <a:gd name="connsiteY963" fmla="*/ 485885 h 6858000"/>
              <a:gd name="connsiteX964" fmla="*/ 532040 w 7467600"/>
              <a:gd name="connsiteY964" fmla="*/ 399359 h 6858000"/>
              <a:gd name="connsiteX965" fmla="*/ 517618 w 7467600"/>
              <a:gd name="connsiteY965" fmla="*/ 385726 h 6858000"/>
              <a:gd name="connsiteX966" fmla="*/ 285074 w 7467600"/>
              <a:gd name="connsiteY966" fmla="*/ 182755 h 6858000"/>
              <a:gd name="connsiteX967" fmla="*/ 43151 w 7467600"/>
              <a:gd name="connsiteY96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467600 w 7467600"/>
              <a:gd name="connsiteY77" fmla="*/ 6012219 h 6858000"/>
              <a:gd name="connsiteX78" fmla="*/ 7356878 w 7467600"/>
              <a:gd name="connsiteY78" fmla="*/ 5981332 h 6858000"/>
              <a:gd name="connsiteX79" fmla="*/ 7467600 w 7467600"/>
              <a:gd name="connsiteY79" fmla="*/ 6117703 h 6858000"/>
              <a:gd name="connsiteX80" fmla="*/ 7467600 w 7467600"/>
              <a:gd name="connsiteY80" fmla="*/ 6163634 h 6858000"/>
              <a:gd name="connsiteX81" fmla="*/ 7403637 w 7467600"/>
              <a:gd name="connsiteY81" fmla="*/ 6083957 h 6858000"/>
              <a:gd name="connsiteX82" fmla="*/ 7254615 w 7467600"/>
              <a:gd name="connsiteY82" fmla="*/ 5911918 h 6858000"/>
              <a:gd name="connsiteX83" fmla="*/ 7312589 w 7467600"/>
              <a:gd name="connsiteY83" fmla="*/ 5982309 h 6858000"/>
              <a:gd name="connsiteX84" fmla="*/ 7448321 w 7467600"/>
              <a:gd name="connsiteY84" fmla="*/ 6190991 h 6858000"/>
              <a:gd name="connsiteX85" fmla="*/ 7467600 w 7467600"/>
              <a:gd name="connsiteY85" fmla="*/ 6221686 h 6858000"/>
              <a:gd name="connsiteX86" fmla="*/ 7467600 w 7467600"/>
              <a:gd name="connsiteY86" fmla="*/ 6334256 h 6858000"/>
              <a:gd name="connsiteX87" fmla="*/ 7454976 w 7467600"/>
              <a:gd name="connsiteY87" fmla="*/ 6318297 h 6858000"/>
              <a:gd name="connsiteX88" fmla="*/ 1456157 w 7467600"/>
              <a:gd name="connsiteY88" fmla="*/ 5371404 h 6858000"/>
              <a:gd name="connsiteX89" fmla="*/ 1244432 w 7467600"/>
              <a:gd name="connsiteY89" fmla="*/ 5385601 h 6858000"/>
              <a:gd name="connsiteX90" fmla="*/ 973990 w 7467600"/>
              <a:gd name="connsiteY90" fmla="*/ 5424940 h 6858000"/>
              <a:gd name="connsiteX91" fmla="*/ 1103809 w 7467600"/>
              <a:gd name="connsiteY91" fmla="*/ 5433720 h 6858000"/>
              <a:gd name="connsiteX92" fmla="*/ 1123454 w 7467600"/>
              <a:gd name="connsiteY92" fmla="*/ 5435727 h 6858000"/>
              <a:gd name="connsiteX93" fmla="*/ 1737017 w 7467600"/>
              <a:gd name="connsiteY93" fmla="*/ 5452183 h 6858000"/>
              <a:gd name="connsiteX94" fmla="*/ 1824397 w 7467600"/>
              <a:gd name="connsiteY94" fmla="*/ 5447757 h 6858000"/>
              <a:gd name="connsiteX95" fmla="*/ 2070059 w 7467600"/>
              <a:gd name="connsiteY95" fmla="*/ 5441660 h 6858000"/>
              <a:gd name="connsiteX96" fmla="*/ 1456157 w 7467600"/>
              <a:gd name="connsiteY96" fmla="*/ 5371404 h 6858000"/>
              <a:gd name="connsiteX97" fmla="*/ 4988186 w 7467600"/>
              <a:gd name="connsiteY97" fmla="*/ 5216467 h 6858000"/>
              <a:gd name="connsiteX98" fmla="*/ 4777334 w 7467600"/>
              <a:gd name="connsiteY98" fmla="*/ 5406072 h 6858000"/>
              <a:gd name="connsiteX99" fmla="*/ 4718341 w 7467600"/>
              <a:gd name="connsiteY99" fmla="*/ 5468043 h 6858000"/>
              <a:gd name="connsiteX100" fmla="*/ 4604655 w 7467600"/>
              <a:gd name="connsiteY100" fmla="*/ 5583434 h 6858000"/>
              <a:gd name="connsiteX101" fmla="*/ 4565074 w 7467600"/>
              <a:gd name="connsiteY101" fmla="*/ 5618550 h 6858000"/>
              <a:gd name="connsiteX102" fmla="*/ 4988186 w 7467600"/>
              <a:gd name="connsiteY102" fmla="*/ 5216467 h 6858000"/>
              <a:gd name="connsiteX103" fmla="*/ 4978032 w 7467600"/>
              <a:gd name="connsiteY103" fmla="*/ 5183809 h 6858000"/>
              <a:gd name="connsiteX104" fmla="*/ 4463413 w 7467600"/>
              <a:gd name="connsiteY104" fmla="*/ 5615162 h 6858000"/>
              <a:gd name="connsiteX105" fmla="*/ 4358134 w 7467600"/>
              <a:gd name="connsiteY105" fmla="*/ 5742791 h 6858000"/>
              <a:gd name="connsiteX106" fmla="*/ 4376219 w 7467600"/>
              <a:gd name="connsiteY106" fmla="*/ 5729027 h 6858000"/>
              <a:gd name="connsiteX107" fmla="*/ 4582340 w 7467600"/>
              <a:gd name="connsiteY107" fmla="*/ 5561037 h 6858000"/>
              <a:gd name="connsiteX108" fmla="*/ 4694684 w 7467600"/>
              <a:gd name="connsiteY108" fmla="*/ 5447098 h 6858000"/>
              <a:gd name="connsiteX109" fmla="*/ 4754123 w 7467600"/>
              <a:gd name="connsiteY109" fmla="*/ 5384643 h 6858000"/>
              <a:gd name="connsiteX110" fmla="*/ 4978032 w 7467600"/>
              <a:gd name="connsiteY110" fmla="*/ 5183809 h 6858000"/>
              <a:gd name="connsiteX111" fmla="*/ 1903353 w 7467600"/>
              <a:gd name="connsiteY111" fmla="*/ 5044827 h 6858000"/>
              <a:gd name="connsiteX112" fmla="*/ 1936931 w 7467600"/>
              <a:gd name="connsiteY112" fmla="*/ 5093954 h 6858000"/>
              <a:gd name="connsiteX113" fmla="*/ 2195868 w 7467600"/>
              <a:gd name="connsiteY113" fmla="*/ 5396574 h 6858000"/>
              <a:gd name="connsiteX114" fmla="*/ 2088852 w 7467600"/>
              <a:gd name="connsiteY114" fmla="*/ 5166123 h 6858000"/>
              <a:gd name="connsiteX115" fmla="*/ 1958241 w 7467600"/>
              <a:gd name="connsiteY115" fmla="*/ 5067955 h 6858000"/>
              <a:gd name="connsiteX116" fmla="*/ 1903353 w 7467600"/>
              <a:gd name="connsiteY116" fmla="*/ 5044827 h 6858000"/>
              <a:gd name="connsiteX117" fmla="*/ 1979378 w 7467600"/>
              <a:gd name="connsiteY117" fmla="*/ 4769504 h 6858000"/>
              <a:gd name="connsiteX118" fmla="*/ 2882120 w 7467600"/>
              <a:gd name="connsiteY118" fmla="*/ 5064547 h 6858000"/>
              <a:gd name="connsiteX119" fmla="*/ 2793103 w 7467600"/>
              <a:gd name="connsiteY119" fmla="*/ 5039699 h 6858000"/>
              <a:gd name="connsiteX120" fmla="*/ 2770041 w 7467600"/>
              <a:gd name="connsiteY120" fmla="*/ 5033634 h 6858000"/>
              <a:gd name="connsiteX121" fmla="*/ 1979378 w 7467600"/>
              <a:gd name="connsiteY121" fmla="*/ 4769504 h 6858000"/>
              <a:gd name="connsiteX122" fmla="*/ 1927410 w 7467600"/>
              <a:gd name="connsiteY122" fmla="*/ 4716164 h 6858000"/>
              <a:gd name="connsiteX123" fmla="*/ 1959587 w 7467600"/>
              <a:gd name="connsiteY123" fmla="*/ 4728849 h 6858000"/>
              <a:gd name="connsiteX124" fmla="*/ 2777707 w 7467600"/>
              <a:gd name="connsiteY124" fmla="*/ 5003991 h 6858000"/>
              <a:gd name="connsiteX125" fmla="*/ 2800768 w 7467600"/>
              <a:gd name="connsiteY125" fmla="*/ 5010056 h 6858000"/>
              <a:gd name="connsiteX126" fmla="*/ 2879408 w 7467600"/>
              <a:gd name="connsiteY126" fmla="*/ 5031590 h 6858000"/>
              <a:gd name="connsiteX127" fmla="*/ 2862295 w 7467600"/>
              <a:gd name="connsiteY127" fmla="*/ 5022958 h 6858000"/>
              <a:gd name="connsiteX128" fmla="*/ 2813343 w 7467600"/>
              <a:gd name="connsiteY128" fmla="*/ 4998369 h 6858000"/>
              <a:gd name="connsiteX129" fmla="*/ 2646245 w 7467600"/>
              <a:gd name="connsiteY129" fmla="*/ 4930999 h 6858000"/>
              <a:gd name="connsiteX130" fmla="*/ 1999243 w 7467600"/>
              <a:gd name="connsiteY130" fmla="*/ 4730524 h 6858000"/>
              <a:gd name="connsiteX131" fmla="*/ 1979527 w 7467600"/>
              <a:gd name="connsiteY131" fmla="*/ 4726651 h 6858000"/>
              <a:gd name="connsiteX132" fmla="*/ 1927410 w 7467600"/>
              <a:gd name="connsiteY132" fmla="*/ 4716164 h 6858000"/>
              <a:gd name="connsiteX133" fmla="*/ 1997014 w 7467600"/>
              <a:gd name="connsiteY133" fmla="*/ 4698007 h 6858000"/>
              <a:gd name="connsiteX134" fmla="*/ 2005458 w 7467600"/>
              <a:gd name="connsiteY134" fmla="*/ 4699540 h 6858000"/>
              <a:gd name="connsiteX135" fmla="*/ 2657186 w 7467600"/>
              <a:gd name="connsiteY135" fmla="*/ 4901687 h 6858000"/>
              <a:gd name="connsiteX136" fmla="*/ 2826662 w 7467600"/>
              <a:gd name="connsiteY136" fmla="*/ 4970362 h 6858000"/>
              <a:gd name="connsiteX137" fmla="*/ 2876100 w 7467600"/>
              <a:gd name="connsiteY137" fmla="*/ 4995397 h 6858000"/>
              <a:gd name="connsiteX138" fmla="*/ 3042600 w 7467600"/>
              <a:gd name="connsiteY138" fmla="*/ 5059532 h 6858000"/>
              <a:gd name="connsiteX139" fmla="*/ 1997014 w 7467600"/>
              <a:gd name="connsiteY139" fmla="*/ 4698007 h 6858000"/>
              <a:gd name="connsiteX140" fmla="*/ 2305292 w 7467600"/>
              <a:gd name="connsiteY140" fmla="*/ 4219492 h 6858000"/>
              <a:gd name="connsiteX141" fmla="*/ 3360922 w 7467600"/>
              <a:gd name="connsiteY141" fmla="*/ 4529373 h 6858000"/>
              <a:gd name="connsiteX142" fmla="*/ 3492420 w 7467600"/>
              <a:gd name="connsiteY142" fmla="*/ 4510145 h 6858000"/>
              <a:gd name="connsiteX143" fmla="*/ 3364086 w 7467600"/>
              <a:gd name="connsiteY143" fmla="*/ 4480340 h 6858000"/>
              <a:gd name="connsiteX144" fmla="*/ 3225818 w 7467600"/>
              <a:gd name="connsiteY144" fmla="*/ 4411822 h 6858000"/>
              <a:gd name="connsiteX145" fmla="*/ 3129696 w 7467600"/>
              <a:gd name="connsiteY145" fmla="*/ 4360704 h 6858000"/>
              <a:gd name="connsiteX146" fmla="*/ 2814545 w 7467600"/>
              <a:gd name="connsiteY146" fmla="*/ 4282955 h 6858000"/>
              <a:gd name="connsiteX147" fmla="*/ 2305292 w 7467600"/>
              <a:gd name="connsiteY147" fmla="*/ 4219492 h 6858000"/>
              <a:gd name="connsiteX148" fmla="*/ 2626982 w 7467600"/>
              <a:gd name="connsiteY148" fmla="*/ 4206450 h 6858000"/>
              <a:gd name="connsiteX149" fmla="*/ 2490617 w 7467600"/>
              <a:gd name="connsiteY149" fmla="*/ 4206951 h 6858000"/>
              <a:gd name="connsiteX150" fmla="*/ 2819869 w 7467600"/>
              <a:gd name="connsiteY150" fmla="*/ 4252936 h 6858000"/>
              <a:gd name="connsiteX151" fmla="*/ 3143018 w 7467600"/>
              <a:gd name="connsiteY151" fmla="*/ 4332698 h 6858000"/>
              <a:gd name="connsiteX152" fmla="*/ 3241520 w 7467600"/>
              <a:gd name="connsiteY152" fmla="*/ 4385112 h 6858000"/>
              <a:gd name="connsiteX153" fmla="*/ 3374575 w 7467600"/>
              <a:gd name="connsiteY153" fmla="*/ 4451517 h 6858000"/>
              <a:gd name="connsiteX154" fmla="*/ 3505221 w 7467600"/>
              <a:gd name="connsiteY154" fmla="*/ 4480757 h 6858000"/>
              <a:gd name="connsiteX155" fmla="*/ 2626982 w 7467600"/>
              <a:gd name="connsiteY155" fmla="*/ 4206450 h 6858000"/>
              <a:gd name="connsiteX156" fmla="*/ 1310106 w 7467600"/>
              <a:gd name="connsiteY156" fmla="*/ 3943217 h 6858000"/>
              <a:gd name="connsiteX157" fmla="*/ 854994 w 7467600"/>
              <a:gd name="connsiteY157" fmla="*/ 4399136 h 6858000"/>
              <a:gd name="connsiteX158" fmla="*/ 742462 w 7467600"/>
              <a:gd name="connsiteY158" fmla="*/ 4594648 h 6858000"/>
              <a:gd name="connsiteX159" fmla="*/ 820602 w 7467600"/>
              <a:gd name="connsiteY159" fmla="*/ 4485915 h 6858000"/>
              <a:gd name="connsiteX160" fmla="*/ 878295 w 7467600"/>
              <a:gd name="connsiteY160" fmla="*/ 4403594 h 6858000"/>
              <a:gd name="connsiteX161" fmla="*/ 1240607 w 7467600"/>
              <a:gd name="connsiteY161" fmla="*/ 4010401 h 6858000"/>
              <a:gd name="connsiteX162" fmla="*/ 1310106 w 7467600"/>
              <a:gd name="connsiteY162" fmla="*/ 3943217 h 6858000"/>
              <a:gd name="connsiteX163" fmla="*/ 1423113 w 7467600"/>
              <a:gd name="connsiteY163" fmla="*/ 3874565 h 6858000"/>
              <a:gd name="connsiteX164" fmla="*/ 1260565 w 7467600"/>
              <a:gd name="connsiteY164" fmla="*/ 4031982 h 6858000"/>
              <a:gd name="connsiteX165" fmla="*/ 901900 w 7467600"/>
              <a:gd name="connsiteY165" fmla="*/ 4421236 h 6858000"/>
              <a:gd name="connsiteX166" fmla="*/ 845044 w 7467600"/>
              <a:gd name="connsiteY166" fmla="*/ 4502436 h 6858000"/>
              <a:gd name="connsiteX167" fmla="*/ 685926 w 7467600"/>
              <a:gd name="connsiteY167" fmla="*/ 4703069 h 6858000"/>
              <a:gd name="connsiteX168" fmla="*/ 684248 w 7467600"/>
              <a:gd name="connsiteY168" fmla="*/ 4706721 h 6858000"/>
              <a:gd name="connsiteX169" fmla="*/ 1423113 w 7467600"/>
              <a:gd name="connsiteY169" fmla="*/ 3874565 h 6858000"/>
              <a:gd name="connsiteX170" fmla="*/ 3316479 w 7467600"/>
              <a:gd name="connsiteY170" fmla="*/ 3872136 h 6858000"/>
              <a:gd name="connsiteX171" fmla="*/ 3546806 w 7467600"/>
              <a:gd name="connsiteY171" fmla="*/ 4356139 h 6858000"/>
              <a:gd name="connsiteX172" fmla="*/ 3364433 w 7467600"/>
              <a:gd name="connsiteY172" fmla="*/ 3953121 h 6858000"/>
              <a:gd name="connsiteX173" fmla="*/ 3316479 w 7467600"/>
              <a:gd name="connsiteY173" fmla="*/ 3872136 h 6858000"/>
              <a:gd name="connsiteX174" fmla="*/ 3291335 w 7467600"/>
              <a:gd name="connsiteY174" fmla="*/ 3767420 h 6858000"/>
              <a:gd name="connsiteX175" fmla="*/ 3390805 w 7467600"/>
              <a:gd name="connsiteY175" fmla="*/ 3937163 h 6858000"/>
              <a:gd name="connsiteX176" fmla="*/ 3579062 w 7467600"/>
              <a:gd name="connsiteY176" fmla="*/ 4359040 h 6858000"/>
              <a:gd name="connsiteX177" fmla="*/ 3467355 w 7467600"/>
              <a:gd name="connsiteY177" fmla="*/ 3988130 h 6858000"/>
              <a:gd name="connsiteX178" fmla="*/ 3310753 w 7467600"/>
              <a:gd name="connsiteY178" fmla="*/ 3787140 h 6858000"/>
              <a:gd name="connsiteX179" fmla="*/ 3291335 w 7467600"/>
              <a:gd name="connsiteY179" fmla="*/ 3767420 h 6858000"/>
              <a:gd name="connsiteX180" fmla="*/ 1635889 w 7467600"/>
              <a:gd name="connsiteY180" fmla="*/ 3709494 h 6858000"/>
              <a:gd name="connsiteX181" fmla="*/ 1634800 w 7467600"/>
              <a:gd name="connsiteY181" fmla="*/ 3731111 h 6858000"/>
              <a:gd name="connsiteX182" fmla="*/ 1635889 w 7467600"/>
              <a:gd name="connsiteY182" fmla="*/ 3709494 h 6858000"/>
              <a:gd name="connsiteX183" fmla="*/ 1510397 w 7467600"/>
              <a:gd name="connsiteY183" fmla="*/ 3684705 h 6858000"/>
              <a:gd name="connsiteX184" fmla="*/ 1146550 w 7467600"/>
              <a:gd name="connsiteY184" fmla="*/ 3802012 h 6858000"/>
              <a:gd name="connsiteX185" fmla="*/ 698834 w 7467600"/>
              <a:gd name="connsiteY185" fmla="*/ 3952272 h 6858000"/>
              <a:gd name="connsiteX186" fmla="*/ 34256 w 7467600"/>
              <a:gd name="connsiteY186" fmla="*/ 4347603 h 6858000"/>
              <a:gd name="connsiteX187" fmla="*/ 527241 w 7467600"/>
              <a:gd name="connsiteY187" fmla="*/ 4065078 h 6858000"/>
              <a:gd name="connsiteX188" fmla="*/ 1510397 w 7467600"/>
              <a:gd name="connsiteY188" fmla="*/ 3684705 h 6858000"/>
              <a:gd name="connsiteX189" fmla="*/ 1313114 w 7467600"/>
              <a:gd name="connsiteY189" fmla="*/ 3655216 h 6858000"/>
              <a:gd name="connsiteX190" fmla="*/ 1109304 w 7467600"/>
              <a:gd name="connsiteY190" fmla="*/ 3669030 h 6858000"/>
              <a:gd name="connsiteX191" fmla="*/ 8129 w 7467600"/>
              <a:gd name="connsiteY191" fmla="*/ 4330519 h 6858000"/>
              <a:gd name="connsiteX192" fmla="*/ 687572 w 7467600"/>
              <a:gd name="connsiteY192" fmla="*/ 3925629 h 6858000"/>
              <a:gd name="connsiteX193" fmla="*/ 1138365 w 7467600"/>
              <a:gd name="connsiteY193" fmla="*/ 3774515 h 6858000"/>
              <a:gd name="connsiteX194" fmla="*/ 1505579 w 7467600"/>
              <a:gd name="connsiteY194" fmla="*/ 3655526 h 6858000"/>
              <a:gd name="connsiteX195" fmla="*/ 1313114 w 7467600"/>
              <a:gd name="connsiteY195" fmla="*/ 3655216 h 6858000"/>
              <a:gd name="connsiteX196" fmla="*/ 3655073 w 7467600"/>
              <a:gd name="connsiteY196" fmla="*/ 3650884 h 6858000"/>
              <a:gd name="connsiteX197" fmla="*/ 3989938 w 7467600"/>
              <a:gd name="connsiteY197" fmla="*/ 3991685 h 6858000"/>
              <a:gd name="connsiteX198" fmla="*/ 4393907 w 7467600"/>
              <a:gd name="connsiteY198" fmla="*/ 4261258 h 6858000"/>
              <a:gd name="connsiteX199" fmla="*/ 4648051 w 7467600"/>
              <a:gd name="connsiteY199" fmla="*/ 4374051 h 6858000"/>
              <a:gd name="connsiteX200" fmla="*/ 4383389 w 7467600"/>
              <a:gd name="connsiteY200" fmla="*/ 4184369 h 6858000"/>
              <a:gd name="connsiteX201" fmla="*/ 4165508 w 7467600"/>
              <a:gd name="connsiteY201" fmla="*/ 4035196 h 6858000"/>
              <a:gd name="connsiteX202" fmla="*/ 4068162 w 7467600"/>
              <a:gd name="connsiteY202" fmla="*/ 3953394 h 6858000"/>
              <a:gd name="connsiteX203" fmla="*/ 3981416 w 7467600"/>
              <a:gd name="connsiteY203" fmla="*/ 3880482 h 6858000"/>
              <a:gd name="connsiteX204" fmla="*/ 3800147 w 7467600"/>
              <a:gd name="connsiteY204" fmla="*/ 3749872 h 6858000"/>
              <a:gd name="connsiteX205" fmla="*/ 3655073 w 7467600"/>
              <a:gd name="connsiteY205" fmla="*/ 3650884 h 6858000"/>
              <a:gd name="connsiteX206" fmla="*/ 3670252 w 7467600"/>
              <a:gd name="connsiteY206" fmla="*/ 3622798 h 6858000"/>
              <a:gd name="connsiteX207" fmla="*/ 3817258 w 7467600"/>
              <a:gd name="connsiteY207" fmla="*/ 3723577 h 6858000"/>
              <a:gd name="connsiteX208" fmla="*/ 4000461 w 7467600"/>
              <a:gd name="connsiteY208" fmla="*/ 3855966 h 6858000"/>
              <a:gd name="connsiteX209" fmla="*/ 4088180 w 7467600"/>
              <a:gd name="connsiteY209" fmla="*/ 3929774 h 6858000"/>
              <a:gd name="connsiteX210" fmla="*/ 4184555 w 7467600"/>
              <a:gd name="connsiteY210" fmla="*/ 4010683 h 6858000"/>
              <a:gd name="connsiteX211" fmla="*/ 4399563 w 7467600"/>
              <a:gd name="connsiteY211" fmla="*/ 4158106 h 6858000"/>
              <a:gd name="connsiteX212" fmla="*/ 4684469 w 7467600"/>
              <a:gd name="connsiteY212" fmla="*/ 4364680 h 6858000"/>
              <a:gd name="connsiteX213" fmla="*/ 4690271 w 7467600"/>
              <a:gd name="connsiteY213" fmla="*/ 4370034 h 6858000"/>
              <a:gd name="connsiteX214" fmla="*/ 4136093 w 7467600"/>
              <a:gd name="connsiteY214" fmla="*/ 3858466 h 6858000"/>
              <a:gd name="connsiteX215" fmla="*/ 3670252 w 7467600"/>
              <a:gd name="connsiteY215" fmla="*/ 3622798 h 6858000"/>
              <a:gd name="connsiteX216" fmla="*/ 4440129 w 7467600"/>
              <a:gd name="connsiteY216" fmla="*/ 3448571 h 6858000"/>
              <a:gd name="connsiteX217" fmla="*/ 4856525 w 7467600"/>
              <a:gd name="connsiteY217" fmla="*/ 3915351 h 6858000"/>
              <a:gd name="connsiteX218" fmla="*/ 5059055 w 7467600"/>
              <a:gd name="connsiteY218" fmla="*/ 4108918 h 6858000"/>
              <a:gd name="connsiteX219" fmla="*/ 5290070 w 7467600"/>
              <a:gd name="connsiteY219" fmla="*/ 4263619 h 6858000"/>
              <a:gd name="connsiteX220" fmla="*/ 4834991 w 7467600"/>
              <a:gd name="connsiteY220" fmla="*/ 3830985 h 6858000"/>
              <a:gd name="connsiteX221" fmla="*/ 4440129 w 7467600"/>
              <a:gd name="connsiteY221" fmla="*/ 3448571 h 6858000"/>
              <a:gd name="connsiteX222" fmla="*/ 4441737 w 7467600"/>
              <a:gd name="connsiteY222" fmla="*/ 3399734 h 6858000"/>
              <a:gd name="connsiteX223" fmla="*/ 4431236 w 7467600"/>
              <a:gd name="connsiteY223" fmla="*/ 3400954 h 6858000"/>
              <a:gd name="connsiteX224" fmla="*/ 4557150 w 7467600"/>
              <a:gd name="connsiteY224" fmla="*/ 3510023 h 6858000"/>
              <a:gd name="connsiteX225" fmla="*/ 4856936 w 7467600"/>
              <a:gd name="connsiteY225" fmla="*/ 3809146 h 6858000"/>
              <a:gd name="connsiteX226" fmla="*/ 5111996 w 7467600"/>
              <a:gd name="connsiteY226" fmla="*/ 4065759 h 6858000"/>
              <a:gd name="connsiteX227" fmla="*/ 5388878 w 7467600"/>
              <a:gd name="connsiteY227" fmla="*/ 4300185 h 6858000"/>
              <a:gd name="connsiteX228" fmla="*/ 5425556 w 7467600"/>
              <a:gd name="connsiteY228" fmla="*/ 4308967 h 6858000"/>
              <a:gd name="connsiteX229" fmla="*/ 4943646 w 7467600"/>
              <a:gd name="connsiteY229" fmla="*/ 3822916 h 6858000"/>
              <a:gd name="connsiteX230" fmla="*/ 4594837 w 7467600"/>
              <a:gd name="connsiteY230" fmla="*/ 3532274 h 6858000"/>
              <a:gd name="connsiteX231" fmla="*/ 4441737 w 7467600"/>
              <a:gd name="connsiteY231" fmla="*/ 3399734 h 6858000"/>
              <a:gd name="connsiteX232" fmla="*/ 5425834 w 7467600"/>
              <a:gd name="connsiteY232" fmla="*/ 3162785 h 6858000"/>
              <a:gd name="connsiteX233" fmla="*/ 5401644 w 7467600"/>
              <a:gd name="connsiteY233" fmla="*/ 3617847 h 6858000"/>
              <a:gd name="connsiteX234" fmla="*/ 5467256 w 7467600"/>
              <a:gd name="connsiteY234" fmla="*/ 4175494 h 6858000"/>
              <a:gd name="connsiteX235" fmla="*/ 5448069 w 7467600"/>
              <a:gd name="connsiteY235" fmla="*/ 3567554 h 6858000"/>
              <a:gd name="connsiteX236" fmla="*/ 5425834 w 7467600"/>
              <a:gd name="connsiteY236" fmla="*/ 3162785 h 6858000"/>
              <a:gd name="connsiteX237" fmla="*/ 1318687 w 7467600"/>
              <a:gd name="connsiteY237" fmla="*/ 3113840 h 6858000"/>
              <a:gd name="connsiteX238" fmla="*/ 1066793 w 7467600"/>
              <a:gd name="connsiteY238" fmla="*/ 3212171 h 6858000"/>
              <a:gd name="connsiteX239" fmla="*/ 993319 w 7467600"/>
              <a:gd name="connsiteY239" fmla="*/ 3247648 h 6858000"/>
              <a:gd name="connsiteX240" fmla="*/ 853081 w 7467600"/>
              <a:gd name="connsiteY240" fmla="*/ 3312410 h 6858000"/>
              <a:gd name="connsiteX241" fmla="*/ 805957 w 7467600"/>
              <a:gd name="connsiteY241" fmla="*/ 3330443 h 6858000"/>
              <a:gd name="connsiteX242" fmla="*/ 1318687 w 7467600"/>
              <a:gd name="connsiteY242" fmla="*/ 3113840 h 6858000"/>
              <a:gd name="connsiteX243" fmla="*/ 5453702 w 7467600"/>
              <a:gd name="connsiteY243" fmla="*/ 3090882 h 6858000"/>
              <a:gd name="connsiteX244" fmla="*/ 5480135 w 7467600"/>
              <a:gd name="connsiteY244" fmla="*/ 3565802 h 6858000"/>
              <a:gd name="connsiteX245" fmla="*/ 5499023 w 7467600"/>
              <a:gd name="connsiteY245" fmla="*/ 4166310 h 6858000"/>
              <a:gd name="connsiteX246" fmla="*/ 5547022 w 7467600"/>
              <a:gd name="connsiteY246" fmla="*/ 3607838 h 6858000"/>
              <a:gd name="connsiteX247" fmla="*/ 5515964 w 7467600"/>
              <a:gd name="connsiteY247" fmla="*/ 3378541 h 6858000"/>
              <a:gd name="connsiteX248" fmla="*/ 5453702 w 7467600"/>
              <a:gd name="connsiteY248" fmla="*/ 3090882 h 6858000"/>
              <a:gd name="connsiteX249" fmla="*/ 1238695 w 7467600"/>
              <a:gd name="connsiteY249" fmla="*/ 3076820 h 6858000"/>
              <a:gd name="connsiteX250" fmla="*/ 716371 w 7467600"/>
              <a:gd name="connsiteY250" fmla="*/ 3293249 h 6858000"/>
              <a:gd name="connsiteX251" fmla="*/ 579522 w 7467600"/>
              <a:gd name="connsiteY251" fmla="*/ 3371759 h 6858000"/>
              <a:gd name="connsiteX252" fmla="*/ 600288 w 7467600"/>
              <a:gd name="connsiteY252" fmla="*/ 3365555 h 6858000"/>
              <a:gd name="connsiteX253" fmla="*/ 840692 w 7467600"/>
              <a:gd name="connsiteY253" fmla="*/ 3284921 h 6858000"/>
              <a:gd name="connsiteX254" fmla="*/ 979248 w 7467600"/>
              <a:gd name="connsiteY254" fmla="*/ 3221003 h 6858000"/>
              <a:gd name="connsiteX255" fmla="*/ 1053282 w 7467600"/>
              <a:gd name="connsiteY255" fmla="*/ 3185247 h 6858000"/>
              <a:gd name="connsiteX256" fmla="*/ 1320603 w 7467600"/>
              <a:gd name="connsiteY256" fmla="*/ 3081281 h 6858000"/>
              <a:gd name="connsiteX257" fmla="*/ 1238695 w 7467600"/>
              <a:gd name="connsiteY257" fmla="*/ 3076820 h 6858000"/>
              <a:gd name="connsiteX258" fmla="*/ 5425627 w 7467600"/>
              <a:gd name="connsiteY258" fmla="*/ 2954192 h 6858000"/>
              <a:gd name="connsiteX259" fmla="*/ 5470770 w 7467600"/>
              <a:gd name="connsiteY259" fmla="*/ 3005435 h 6858000"/>
              <a:gd name="connsiteX260" fmla="*/ 5519779 w 7467600"/>
              <a:gd name="connsiteY260" fmla="*/ 4359223 h 6858000"/>
              <a:gd name="connsiteX261" fmla="*/ 5520293 w 7467600"/>
              <a:gd name="connsiteY261" fmla="*/ 4360602 h 6858000"/>
              <a:gd name="connsiteX262" fmla="*/ 5767221 w 7467600"/>
              <a:gd name="connsiteY262" fmla="*/ 4665564 h 6858000"/>
              <a:gd name="connsiteX263" fmla="*/ 6937169 w 7467600"/>
              <a:gd name="connsiteY263" fmla="*/ 4815941 h 6858000"/>
              <a:gd name="connsiteX264" fmla="*/ 6953922 w 7467600"/>
              <a:gd name="connsiteY264" fmla="*/ 4890068 h 6858000"/>
              <a:gd name="connsiteX265" fmla="*/ 6071359 w 7467600"/>
              <a:gd name="connsiteY265" fmla="*/ 4770770 h 6858000"/>
              <a:gd name="connsiteX266" fmla="*/ 6038839 w 7467600"/>
              <a:gd name="connsiteY266" fmla="*/ 4764474 h 6858000"/>
              <a:gd name="connsiteX267" fmla="*/ 6038706 w 7467600"/>
              <a:gd name="connsiteY267" fmla="*/ 4763847 h 6858000"/>
              <a:gd name="connsiteX268" fmla="*/ 6037784 w 7467600"/>
              <a:gd name="connsiteY268" fmla="*/ 4764270 h 6858000"/>
              <a:gd name="connsiteX269" fmla="*/ 6038839 w 7467600"/>
              <a:gd name="connsiteY269" fmla="*/ 4764474 h 6858000"/>
              <a:gd name="connsiteX270" fmla="*/ 6040338 w 7467600"/>
              <a:gd name="connsiteY270" fmla="*/ 4771418 h 6858000"/>
              <a:gd name="connsiteX271" fmla="*/ 6024488 w 7467600"/>
              <a:gd name="connsiteY271" fmla="*/ 4809903 h 6858000"/>
              <a:gd name="connsiteX272" fmla="*/ 5599771 w 7467600"/>
              <a:gd name="connsiteY272" fmla="*/ 5509652 h 6858000"/>
              <a:gd name="connsiteX273" fmla="*/ 5548843 w 7467600"/>
              <a:gd name="connsiteY273" fmla="*/ 5563845 h 6858000"/>
              <a:gd name="connsiteX274" fmla="*/ 5940952 w 7467600"/>
              <a:gd name="connsiteY274" fmla="*/ 6250028 h 6858000"/>
              <a:gd name="connsiteX275" fmla="*/ 6043441 w 7467600"/>
              <a:gd name="connsiteY275" fmla="*/ 6665847 h 6858000"/>
              <a:gd name="connsiteX276" fmla="*/ 6093432 w 7467600"/>
              <a:gd name="connsiteY276" fmla="*/ 6858000 h 6858000"/>
              <a:gd name="connsiteX277" fmla="*/ 6034344 w 7467600"/>
              <a:gd name="connsiteY277" fmla="*/ 6858000 h 6858000"/>
              <a:gd name="connsiteX278" fmla="*/ 6026679 w 7467600"/>
              <a:gd name="connsiteY278" fmla="*/ 6836959 h 6858000"/>
              <a:gd name="connsiteX279" fmla="*/ 5800441 w 7467600"/>
              <a:gd name="connsiteY279" fmla="*/ 6335286 h 6858000"/>
              <a:gd name="connsiteX280" fmla="*/ 5526562 w 7467600"/>
              <a:gd name="connsiteY280" fmla="*/ 5705388 h 6858000"/>
              <a:gd name="connsiteX281" fmla="*/ 5519640 w 7467600"/>
              <a:gd name="connsiteY281" fmla="*/ 5683774 h 6858000"/>
              <a:gd name="connsiteX282" fmla="*/ 5844559 w 7467600"/>
              <a:gd name="connsiteY282" fmla="*/ 6553349 h 6858000"/>
              <a:gd name="connsiteX283" fmla="*/ 5975994 w 7467600"/>
              <a:gd name="connsiteY283" fmla="*/ 6858000 h 6858000"/>
              <a:gd name="connsiteX284" fmla="*/ 5898547 w 7467600"/>
              <a:gd name="connsiteY284" fmla="*/ 6858000 h 6858000"/>
              <a:gd name="connsiteX285" fmla="*/ 5682041 w 7467600"/>
              <a:gd name="connsiteY285" fmla="*/ 6355860 h 6858000"/>
              <a:gd name="connsiteX286" fmla="*/ 5461758 w 7467600"/>
              <a:gd name="connsiteY286" fmla="*/ 5820220 h 6858000"/>
              <a:gd name="connsiteX287" fmla="*/ 5237282 w 7467600"/>
              <a:gd name="connsiteY287" fmla="*/ 6579086 h 6858000"/>
              <a:gd name="connsiteX288" fmla="*/ 5115009 w 7467600"/>
              <a:gd name="connsiteY288" fmla="*/ 6858000 h 6858000"/>
              <a:gd name="connsiteX289" fmla="*/ 5028074 w 7467600"/>
              <a:gd name="connsiteY289" fmla="*/ 6858000 h 6858000"/>
              <a:gd name="connsiteX290" fmla="*/ 5079508 w 7467600"/>
              <a:gd name="connsiteY290" fmla="*/ 6749074 h 6858000"/>
              <a:gd name="connsiteX291" fmla="*/ 5371846 w 7467600"/>
              <a:gd name="connsiteY291" fmla="*/ 5924413 h 6858000"/>
              <a:gd name="connsiteX292" fmla="*/ 5270512 w 7467600"/>
              <a:gd name="connsiteY292" fmla="*/ 6138975 h 6858000"/>
              <a:gd name="connsiteX293" fmla="*/ 5062409 w 7467600"/>
              <a:gd name="connsiteY293" fmla="*/ 6653544 h 6858000"/>
              <a:gd name="connsiteX294" fmla="*/ 5036628 w 7467600"/>
              <a:gd name="connsiteY294" fmla="*/ 6754247 h 6858000"/>
              <a:gd name="connsiteX295" fmla="*/ 5009112 w 7467600"/>
              <a:gd name="connsiteY295" fmla="*/ 6858000 h 6858000"/>
              <a:gd name="connsiteX296" fmla="*/ 4976679 w 7467600"/>
              <a:gd name="connsiteY296" fmla="*/ 6858000 h 6858000"/>
              <a:gd name="connsiteX297" fmla="*/ 5006537 w 7467600"/>
              <a:gd name="connsiteY297" fmla="*/ 6747068 h 6858000"/>
              <a:gd name="connsiteX298" fmla="*/ 5032723 w 7467600"/>
              <a:gd name="connsiteY298" fmla="*/ 6644957 h 6858000"/>
              <a:gd name="connsiteX299" fmla="*/ 5242949 w 7467600"/>
              <a:gd name="connsiteY299" fmla="*/ 6125175 h 6858000"/>
              <a:gd name="connsiteX300" fmla="*/ 5286321 w 7467600"/>
              <a:gd name="connsiteY300" fmla="*/ 6033555 h 6858000"/>
              <a:gd name="connsiteX301" fmla="*/ 5008210 w 7467600"/>
              <a:gd name="connsiteY301" fmla="*/ 6649194 h 6858000"/>
              <a:gd name="connsiteX302" fmla="*/ 4986321 w 7467600"/>
              <a:gd name="connsiteY302" fmla="*/ 6765687 h 6858000"/>
              <a:gd name="connsiteX303" fmla="*/ 4973474 w 7467600"/>
              <a:gd name="connsiteY303" fmla="*/ 6858000 h 6858000"/>
              <a:gd name="connsiteX304" fmla="*/ 4907178 w 7467600"/>
              <a:gd name="connsiteY304" fmla="*/ 6858000 h 6858000"/>
              <a:gd name="connsiteX305" fmla="*/ 4910810 w 7467600"/>
              <a:gd name="connsiteY305" fmla="*/ 6829660 h 6858000"/>
              <a:gd name="connsiteX306" fmla="*/ 4987461 w 7467600"/>
              <a:gd name="connsiteY306" fmla="*/ 6432994 h 6858000"/>
              <a:gd name="connsiteX307" fmla="*/ 5179262 w 7467600"/>
              <a:gd name="connsiteY307" fmla="*/ 6035044 h 6858000"/>
              <a:gd name="connsiteX308" fmla="*/ 4689678 w 7467600"/>
              <a:gd name="connsiteY308" fmla="*/ 6440241 h 6858000"/>
              <a:gd name="connsiteX309" fmla="*/ 4477543 w 7467600"/>
              <a:gd name="connsiteY309" fmla="*/ 6674836 h 6858000"/>
              <a:gd name="connsiteX310" fmla="*/ 4329957 w 7467600"/>
              <a:gd name="connsiteY310" fmla="*/ 6858000 h 6858000"/>
              <a:gd name="connsiteX311" fmla="*/ 4218595 w 7467600"/>
              <a:gd name="connsiteY311" fmla="*/ 6858000 h 6858000"/>
              <a:gd name="connsiteX312" fmla="*/ 4368888 w 7467600"/>
              <a:gd name="connsiteY312" fmla="*/ 6668412 h 6858000"/>
              <a:gd name="connsiteX313" fmla="*/ 4563091 w 7467600"/>
              <a:gd name="connsiteY313" fmla="*/ 6442508 h 6858000"/>
              <a:gd name="connsiteX314" fmla="*/ 5387324 w 7467600"/>
              <a:gd name="connsiteY314" fmla="*/ 5705830 h 6858000"/>
              <a:gd name="connsiteX315" fmla="*/ 5073620 w 7467600"/>
              <a:gd name="connsiteY315" fmla="*/ 5955437 h 6858000"/>
              <a:gd name="connsiteX316" fmla="*/ 4689789 w 7467600"/>
              <a:gd name="connsiteY316" fmla="*/ 6268382 h 6858000"/>
              <a:gd name="connsiteX317" fmla="*/ 4418722 w 7467600"/>
              <a:gd name="connsiteY317" fmla="*/ 6570886 h 6858000"/>
              <a:gd name="connsiteX318" fmla="*/ 4214944 w 7467600"/>
              <a:gd name="connsiteY318" fmla="*/ 6858000 h 6858000"/>
              <a:gd name="connsiteX319" fmla="*/ 4177898 w 7467600"/>
              <a:gd name="connsiteY319" fmla="*/ 6858000 h 6858000"/>
              <a:gd name="connsiteX320" fmla="*/ 4391597 w 7467600"/>
              <a:gd name="connsiteY320" fmla="*/ 6556370 h 6858000"/>
              <a:gd name="connsiteX321" fmla="*/ 4668889 w 7467600"/>
              <a:gd name="connsiteY321" fmla="*/ 6246399 h 6858000"/>
              <a:gd name="connsiteX322" fmla="*/ 5055427 w 7467600"/>
              <a:gd name="connsiteY322" fmla="*/ 5931476 h 6858000"/>
              <a:gd name="connsiteX323" fmla="*/ 5371814 w 7467600"/>
              <a:gd name="connsiteY323" fmla="*/ 5678975 h 6858000"/>
              <a:gd name="connsiteX324" fmla="*/ 4987918 w 7467600"/>
              <a:gd name="connsiteY324" fmla="*/ 5838701 h 6858000"/>
              <a:gd name="connsiteX325" fmla="*/ 4317146 w 7467600"/>
              <a:gd name="connsiteY325" fmla="*/ 6587716 h 6858000"/>
              <a:gd name="connsiteX326" fmla="*/ 4171627 w 7467600"/>
              <a:gd name="connsiteY326" fmla="*/ 6858000 h 6858000"/>
              <a:gd name="connsiteX327" fmla="*/ 4081585 w 7467600"/>
              <a:gd name="connsiteY327" fmla="*/ 6858000 h 6858000"/>
              <a:gd name="connsiteX328" fmla="*/ 4238603 w 7467600"/>
              <a:gd name="connsiteY328" fmla="*/ 6559341 h 6858000"/>
              <a:gd name="connsiteX329" fmla="*/ 4778333 w 7467600"/>
              <a:gd name="connsiteY329" fmla="*/ 5873626 h 6858000"/>
              <a:gd name="connsiteX330" fmla="*/ 5414185 w 7467600"/>
              <a:gd name="connsiteY330" fmla="*/ 5573882 h 6858000"/>
              <a:gd name="connsiteX331" fmla="*/ 5959648 w 7467600"/>
              <a:gd name="connsiteY331" fmla="*/ 4760797 h 6858000"/>
              <a:gd name="connsiteX332" fmla="*/ 5355019 w 7467600"/>
              <a:gd name="connsiteY332" fmla="*/ 4734672 h 6858000"/>
              <a:gd name="connsiteX333" fmla="*/ 5083565 w 7467600"/>
              <a:gd name="connsiteY333" fmla="*/ 5179121 h 6858000"/>
              <a:gd name="connsiteX334" fmla="*/ 4713577 w 7467600"/>
              <a:gd name="connsiteY334" fmla="*/ 5616803 h 6858000"/>
              <a:gd name="connsiteX335" fmla="*/ 3989559 w 7467600"/>
              <a:gd name="connsiteY335" fmla="*/ 6145945 h 6858000"/>
              <a:gd name="connsiteX336" fmla="*/ 3939824 w 7467600"/>
              <a:gd name="connsiteY336" fmla="*/ 6066900 h 6858000"/>
              <a:gd name="connsiteX337" fmla="*/ 4584537 w 7467600"/>
              <a:gd name="connsiteY337" fmla="*/ 5324826 h 6858000"/>
              <a:gd name="connsiteX338" fmla="*/ 5037105 w 7467600"/>
              <a:gd name="connsiteY338" fmla="*/ 5088765 h 6858000"/>
              <a:gd name="connsiteX339" fmla="*/ 5039930 w 7467600"/>
              <a:gd name="connsiteY339" fmla="*/ 5089585 h 6858000"/>
              <a:gd name="connsiteX340" fmla="*/ 5263764 w 7467600"/>
              <a:gd name="connsiteY340" fmla="*/ 4735525 h 6858000"/>
              <a:gd name="connsiteX341" fmla="*/ 4086300 w 7467600"/>
              <a:gd name="connsiteY341" fmla="*/ 4884599 h 6858000"/>
              <a:gd name="connsiteX342" fmla="*/ 4085485 w 7467600"/>
              <a:gd name="connsiteY342" fmla="*/ 4899070 h 6858000"/>
              <a:gd name="connsiteX343" fmla="*/ 3871915 w 7467600"/>
              <a:gd name="connsiteY343" fmla="*/ 5253645 h 6858000"/>
              <a:gd name="connsiteX344" fmla="*/ 3799374 w 7467600"/>
              <a:gd name="connsiteY344" fmla="*/ 5466127 h 6858000"/>
              <a:gd name="connsiteX345" fmla="*/ 3498850 w 7467600"/>
              <a:gd name="connsiteY345" fmla="*/ 6661888 h 6858000"/>
              <a:gd name="connsiteX346" fmla="*/ 3399216 w 7467600"/>
              <a:gd name="connsiteY346" fmla="*/ 6858000 h 6858000"/>
              <a:gd name="connsiteX347" fmla="*/ 3303688 w 7467600"/>
              <a:gd name="connsiteY347" fmla="*/ 6858000 h 6858000"/>
              <a:gd name="connsiteX348" fmla="*/ 3391774 w 7467600"/>
              <a:gd name="connsiteY348" fmla="*/ 6697181 h 6858000"/>
              <a:gd name="connsiteX349" fmla="*/ 3735540 w 7467600"/>
              <a:gd name="connsiteY349" fmla="*/ 5546923 h 6858000"/>
              <a:gd name="connsiteX350" fmla="*/ 3729438 w 7467600"/>
              <a:gd name="connsiteY350" fmla="*/ 5569058 h 6858000"/>
              <a:gd name="connsiteX351" fmla="*/ 3707782 w 7467600"/>
              <a:gd name="connsiteY351" fmla="*/ 5644908 h 6858000"/>
              <a:gd name="connsiteX352" fmla="*/ 3583827 w 7467600"/>
              <a:gd name="connsiteY352" fmla="*/ 6039215 h 6858000"/>
              <a:gd name="connsiteX353" fmla="*/ 3547861 w 7467600"/>
              <a:gd name="connsiteY353" fmla="*/ 6129609 h 6858000"/>
              <a:gd name="connsiteX354" fmla="*/ 3490905 w 7467600"/>
              <a:gd name="connsiteY354" fmla="*/ 6277660 h 6858000"/>
              <a:gd name="connsiteX355" fmla="*/ 3455859 w 7467600"/>
              <a:gd name="connsiteY355" fmla="*/ 6391301 h 6858000"/>
              <a:gd name="connsiteX356" fmla="*/ 3429112 w 7467600"/>
              <a:gd name="connsiteY356" fmla="*/ 6479469 h 6858000"/>
              <a:gd name="connsiteX357" fmla="*/ 3304862 w 7467600"/>
              <a:gd name="connsiteY357" fmla="*/ 6796476 h 6858000"/>
              <a:gd name="connsiteX358" fmla="*/ 3276071 w 7467600"/>
              <a:gd name="connsiteY358" fmla="*/ 6858000 h 6858000"/>
              <a:gd name="connsiteX359" fmla="*/ 3240805 w 7467600"/>
              <a:gd name="connsiteY359" fmla="*/ 6858000 h 6858000"/>
              <a:gd name="connsiteX360" fmla="*/ 3275917 w 7467600"/>
              <a:gd name="connsiteY360" fmla="*/ 6783192 h 6858000"/>
              <a:gd name="connsiteX361" fmla="*/ 3399358 w 7467600"/>
              <a:gd name="connsiteY361" fmla="*/ 6469011 h 6858000"/>
              <a:gd name="connsiteX362" fmla="*/ 3425650 w 7467600"/>
              <a:gd name="connsiteY362" fmla="*/ 6381333 h 6858000"/>
              <a:gd name="connsiteX363" fmla="*/ 3460661 w 7467600"/>
              <a:gd name="connsiteY363" fmla="*/ 6266763 h 6858000"/>
              <a:gd name="connsiteX364" fmla="*/ 3518021 w 7467600"/>
              <a:gd name="connsiteY364" fmla="*/ 6117298 h 6858000"/>
              <a:gd name="connsiteX365" fmla="*/ 3554035 w 7467600"/>
              <a:gd name="connsiteY365" fmla="*/ 6027832 h 6858000"/>
              <a:gd name="connsiteX366" fmla="*/ 3677174 w 7467600"/>
              <a:gd name="connsiteY366" fmla="*/ 5636351 h 6858000"/>
              <a:gd name="connsiteX367" fmla="*/ 3698819 w 7467600"/>
              <a:gd name="connsiteY367" fmla="*/ 5560503 h 6858000"/>
              <a:gd name="connsiteX368" fmla="*/ 3702094 w 7467600"/>
              <a:gd name="connsiteY368" fmla="*/ 5549194 h 6858000"/>
              <a:gd name="connsiteX369" fmla="*/ 3398355 w 7467600"/>
              <a:gd name="connsiteY369" fmla="*/ 6094603 h 6858000"/>
              <a:gd name="connsiteX370" fmla="*/ 3193941 w 7467600"/>
              <a:gd name="connsiteY370" fmla="*/ 6798775 h 6858000"/>
              <a:gd name="connsiteX371" fmla="*/ 3184140 w 7467600"/>
              <a:gd name="connsiteY371" fmla="*/ 6858000 h 6858000"/>
              <a:gd name="connsiteX372" fmla="*/ 3099978 w 7467600"/>
              <a:gd name="connsiteY372" fmla="*/ 6858000 h 6858000"/>
              <a:gd name="connsiteX373" fmla="*/ 3101556 w 7467600"/>
              <a:gd name="connsiteY373" fmla="*/ 6843337 h 6858000"/>
              <a:gd name="connsiteX374" fmla="*/ 3370162 w 7467600"/>
              <a:gd name="connsiteY374" fmla="*/ 5785550 h 6858000"/>
              <a:gd name="connsiteX375" fmla="*/ 3746477 w 7467600"/>
              <a:gd name="connsiteY375" fmla="*/ 5377889 h 6858000"/>
              <a:gd name="connsiteX376" fmla="*/ 3863399 w 7467600"/>
              <a:gd name="connsiteY376" fmla="*/ 5087257 h 6858000"/>
              <a:gd name="connsiteX377" fmla="*/ 3968712 w 7467600"/>
              <a:gd name="connsiteY377" fmla="*/ 4913989 h 6858000"/>
              <a:gd name="connsiteX378" fmla="*/ 2792390 w 7467600"/>
              <a:gd name="connsiteY378" fmla="*/ 5382974 h 6858000"/>
              <a:gd name="connsiteX379" fmla="*/ 2714982 w 7467600"/>
              <a:gd name="connsiteY379" fmla="*/ 5427051 h 6858000"/>
              <a:gd name="connsiteX380" fmla="*/ 2813361 w 7467600"/>
              <a:gd name="connsiteY380" fmla="*/ 6023912 h 6858000"/>
              <a:gd name="connsiteX381" fmla="*/ 2688430 w 7467600"/>
              <a:gd name="connsiteY381" fmla="*/ 6801564 h 6858000"/>
              <a:gd name="connsiteX382" fmla="*/ 2629626 w 7467600"/>
              <a:gd name="connsiteY382" fmla="*/ 6763394 h 6858000"/>
              <a:gd name="connsiteX383" fmla="*/ 2565328 w 7467600"/>
              <a:gd name="connsiteY383" fmla="*/ 5516399 h 6858000"/>
              <a:gd name="connsiteX384" fmla="*/ 1922999 w 7467600"/>
              <a:gd name="connsiteY384" fmla="*/ 5980343 h 6858000"/>
              <a:gd name="connsiteX385" fmla="*/ 1950261 w 7467600"/>
              <a:gd name="connsiteY385" fmla="*/ 6405858 h 6858000"/>
              <a:gd name="connsiteX386" fmla="*/ 2365554 w 7467600"/>
              <a:gd name="connsiteY386" fmla="*/ 6759107 h 6858000"/>
              <a:gd name="connsiteX387" fmla="*/ 2424142 w 7467600"/>
              <a:gd name="connsiteY387" fmla="*/ 6858000 h 6858000"/>
              <a:gd name="connsiteX388" fmla="*/ 2395994 w 7467600"/>
              <a:gd name="connsiteY388" fmla="*/ 6858000 h 6858000"/>
              <a:gd name="connsiteX389" fmla="*/ 2392863 w 7467600"/>
              <a:gd name="connsiteY389" fmla="*/ 6852964 h 6858000"/>
              <a:gd name="connsiteX390" fmla="*/ 2017589 w 7467600"/>
              <a:gd name="connsiteY390" fmla="*/ 6493982 h 6858000"/>
              <a:gd name="connsiteX391" fmla="*/ 2147336 w 7467600"/>
              <a:gd name="connsiteY391" fmla="*/ 6594052 h 6858000"/>
              <a:gd name="connsiteX392" fmla="*/ 2207047 w 7467600"/>
              <a:gd name="connsiteY392" fmla="*/ 6654540 h 6858000"/>
              <a:gd name="connsiteX393" fmla="*/ 2299106 w 7467600"/>
              <a:gd name="connsiteY393" fmla="*/ 6778931 h 6858000"/>
              <a:gd name="connsiteX394" fmla="*/ 2314430 w 7467600"/>
              <a:gd name="connsiteY394" fmla="*/ 6801144 h 6858000"/>
              <a:gd name="connsiteX395" fmla="*/ 2352406 w 7467600"/>
              <a:gd name="connsiteY395" fmla="*/ 6858000 h 6858000"/>
              <a:gd name="connsiteX396" fmla="*/ 2314492 w 7467600"/>
              <a:gd name="connsiteY396" fmla="*/ 6858000 h 6858000"/>
              <a:gd name="connsiteX397" fmla="*/ 2288095 w 7467600"/>
              <a:gd name="connsiteY397" fmla="*/ 6818030 h 6858000"/>
              <a:gd name="connsiteX398" fmla="*/ 2272768 w 7467600"/>
              <a:gd name="connsiteY398" fmla="*/ 6795822 h 6858000"/>
              <a:gd name="connsiteX399" fmla="*/ 2182715 w 7467600"/>
              <a:gd name="connsiteY399" fmla="*/ 6675071 h 6858000"/>
              <a:gd name="connsiteX400" fmla="*/ 2032061 w 7467600"/>
              <a:gd name="connsiteY400" fmla="*/ 6541380 h 6858000"/>
              <a:gd name="connsiteX401" fmla="*/ 2257220 w 7467600"/>
              <a:gd name="connsiteY401" fmla="*/ 6826257 h 6858000"/>
              <a:gd name="connsiteX402" fmla="*/ 2281324 w 7467600"/>
              <a:gd name="connsiteY402" fmla="*/ 6858000 h 6858000"/>
              <a:gd name="connsiteX403" fmla="*/ 2242860 w 7467600"/>
              <a:gd name="connsiteY403" fmla="*/ 6858000 h 6858000"/>
              <a:gd name="connsiteX404" fmla="*/ 2232818 w 7467600"/>
              <a:gd name="connsiteY404" fmla="*/ 6844926 h 6858000"/>
              <a:gd name="connsiteX405" fmla="*/ 1990172 w 7467600"/>
              <a:gd name="connsiteY405" fmla="*/ 6542121 h 6858000"/>
              <a:gd name="connsiteX406" fmla="*/ 2124090 w 7467600"/>
              <a:gd name="connsiteY406" fmla="*/ 6761017 h 6858000"/>
              <a:gd name="connsiteX407" fmla="*/ 2200380 w 7467600"/>
              <a:gd name="connsiteY407" fmla="*/ 6858000 h 6858000"/>
              <a:gd name="connsiteX408" fmla="*/ 2147507 w 7467600"/>
              <a:gd name="connsiteY408" fmla="*/ 6858000 h 6858000"/>
              <a:gd name="connsiteX409" fmla="*/ 2070668 w 7467600"/>
              <a:gd name="connsiteY409" fmla="*/ 6761520 h 6858000"/>
              <a:gd name="connsiteX410" fmla="*/ 1975142 w 7467600"/>
              <a:gd name="connsiteY410" fmla="*/ 6585570 h 6858000"/>
              <a:gd name="connsiteX411" fmla="*/ 2050035 w 7467600"/>
              <a:gd name="connsiteY411" fmla="*/ 6813345 h 6858000"/>
              <a:gd name="connsiteX412" fmla="*/ 2063025 w 7467600"/>
              <a:gd name="connsiteY412" fmla="*/ 6858000 h 6858000"/>
              <a:gd name="connsiteX413" fmla="*/ 2021675 w 7467600"/>
              <a:gd name="connsiteY413" fmla="*/ 6858000 h 6858000"/>
              <a:gd name="connsiteX414" fmla="*/ 2019308 w 7467600"/>
              <a:gd name="connsiteY414" fmla="*/ 6847118 h 6858000"/>
              <a:gd name="connsiteX415" fmla="*/ 1938835 w 7467600"/>
              <a:gd name="connsiteY415" fmla="*/ 6551160 h 6858000"/>
              <a:gd name="connsiteX416" fmla="*/ 1953230 w 7467600"/>
              <a:gd name="connsiteY416" fmla="*/ 6759699 h 6858000"/>
              <a:gd name="connsiteX417" fmla="*/ 1956763 w 7467600"/>
              <a:gd name="connsiteY417" fmla="*/ 6778191 h 6858000"/>
              <a:gd name="connsiteX418" fmla="*/ 1967925 w 7467600"/>
              <a:gd name="connsiteY418" fmla="*/ 6858000 h 6858000"/>
              <a:gd name="connsiteX419" fmla="*/ 1936622 w 7467600"/>
              <a:gd name="connsiteY419" fmla="*/ 6858000 h 6858000"/>
              <a:gd name="connsiteX420" fmla="*/ 1926261 w 7467600"/>
              <a:gd name="connsiteY420" fmla="*/ 6784064 h 6858000"/>
              <a:gd name="connsiteX421" fmla="*/ 1922724 w 7467600"/>
              <a:gd name="connsiteY421" fmla="*/ 6765577 h 6858000"/>
              <a:gd name="connsiteX422" fmla="*/ 1904650 w 7467600"/>
              <a:gd name="connsiteY422" fmla="*/ 6639616 h 6858000"/>
              <a:gd name="connsiteX423" fmla="*/ 1885273 w 7467600"/>
              <a:gd name="connsiteY423" fmla="*/ 6858000 h 6858000"/>
              <a:gd name="connsiteX424" fmla="*/ 1854363 w 7467600"/>
              <a:gd name="connsiteY424" fmla="*/ 6858000 h 6858000"/>
              <a:gd name="connsiteX425" fmla="*/ 1880391 w 7467600"/>
              <a:gd name="connsiteY425" fmla="*/ 6603796 h 6858000"/>
              <a:gd name="connsiteX426" fmla="*/ 1818273 w 7467600"/>
              <a:gd name="connsiteY426" fmla="*/ 6715729 h 6858000"/>
              <a:gd name="connsiteX427" fmla="*/ 1794691 w 7467600"/>
              <a:gd name="connsiteY427" fmla="*/ 6843239 h 6858000"/>
              <a:gd name="connsiteX428" fmla="*/ 1794914 w 7467600"/>
              <a:gd name="connsiteY428" fmla="*/ 6858000 h 6858000"/>
              <a:gd name="connsiteX429" fmla="*/ 1746128 w 7467600"/>
              <a:gd name="connsiteY429" fmla="*/ 6858000 h 6858000"/>
              <a:gd name="connsiteX430" fmla="*/ 1753934 w 7467600"/>
              <a:gd name="connsiteY430" fmla="*/ 6724796 h 6858000"/>
              <a:gd name="connsiteX431" fmla="*/ 1792053 w 7467600"/>
              <a:gd name="connsiteY431" fmla="*/ 6572396 h 6858000"/>
              <a:gd name="connsiteX432" fmla="*/ 1862248 w 7467600"/>
              <a:gd name="connsiteY432" fmla="*/ 6266397 h 6858000"/>
              <a:gd name="connsiteX433" fmla="*/ 1862250 w 7467600"/>
              <a:gd name="connsiteY433" fmla="*/ 6033531 h 6858000"/>
              <a:gd name="connsiteX434" fmla="*/ 1211999 w 7467600"/>
              <a:gd name="connsiteY434" fmla="*/ 6683610 h 6858000"/>
              <a:gd name="connsiteX435" fmla="*/ 1213266 w 7467600"/>
              <a:gd name="connsiteY435" fmla="*/ 6691947 h 6858000"/>
              <a:gd name="connsiteX436" fmla="*/ 1203370 w 7467600"/>
              <a:gd name="connsiteY436" fmla="*/ 6850676 h 6858000"/>
              <a:gd name="connsiteX437" fmla="*/ 1203671 w 7467600"/>
              <a:gd name="connsiteY437" fmla="*/ 6858000 h 6858000"/>
              <a:gd name="connsiteX438" fmla="*/ 1143180 w 7467600"/>
              <a:gd name="connsiteY438" fmla="*/ 6858000 h 6858000"/>
              <a:gd name="connsiteX439" fmla="*/ 1142176 w 7467600"/>
              <a:gd name="connsiteY439" fmla="*/ 6766045 h 6858000"/>
              <a:gd name="connsiteX440" fmla="*/ 1067484 w 7467600"/>
              <a:gd name="connsiteY440" fmla="*/ 6858000 h 6858000"/>
              <a:gd name="connsiteX441" fmla="*/ 953928 w 7467600"/>
              <a:gd name="connsiteY441" fmla="*/ 6858000 h 6858000"/>
              <a:gd name="connsiteX442" fmla="*/ 959715 w 7467600"/>
              <a:gd name="connsiteY442" fmla="*/ 6850185 h 6858000"/>
              <a:gd name="connsiteX443" fmla="*/ 1483788 w 7467600"/>
              <a:gd name="connsiteY443" fmla="*/ 6259174 h 6858000"/>
              <a:gd name="connsiteX444" fmla="*/ 1100671 w 7467600"/>
              <a:gd name="connsiteY444" fmla="*/ 6252137 h 6858000"/>
              <a:gd name="connsiteX445" fmla="*/ 1090144 w 7467600"/>
              <a:gd name="connsiteY445" fmla="*/ 6256748 h 6858000"/>
              <a:gd name="connsiteX446" fmla="*/ 1095872 w 7467600"/>
              <a:gd name="connsiteY446" fmla="*/ 6271892 h 6858000"/>
              <a:gd name="connsiteX447" fmla="*/ 262785 w 7467600"/>
              <a:gd name="connsiteY447" fmla="*/ 6845450 h 6858000"/>
              <a:gd name="connsiteX448" fmla="*/ 209968 w 7467600"/>
              <a:gd name="connsiteY448" fmla="*/ 6770713 h 6858000"/>
              <a:gd name="connsiteX449" fmla="*/ 873460 w 7467600"/>
              <a:gd name="connsiteY449" fmla="*/ 6253768 h 6858000"/>
              <a:gd name="connsiteX450" fmla="*/ 192686 w 7467600"/>
              <a:gd name="connsiteY450" fmla="*/ 5849257 h 6858000"/>
              <a:gd name="connsiteX451" fmla="*/ 4696 w 7467600"/>
              <a:gd name="connsiteY451" fmla="*/ 5697668 h 6858000"/>
              <a:gd name="connsiteX452" fmla="*/ 0 w 7467600"/>
              <a:gd name="connsiteY452" fmla="*/ 5689984 h 6858000"/>
              <a:gd name="connsiteX453" fmla="*/ 0 w 7467600"/>
              <a:gd name="connsiteY453" fmla="*/ 5513472 h 6858000"/>
              <a:gd name="connsiteX454" fmla="*/ 174101 w 7467600"/>
              <a:gd name="connsiteY454" fmla="*/ 5620277 h 6858000"/>
              <a:gd name="connsiteX455" fmla="*/ 891800 w 7467600"/>
              <a:gd name="connsiteY455" fmla="*/ 6036935 h 6858000"/>
              <a:gd name="connsiteX456" fmla="*/ 1072219 w 7467600"/>
              <a:gd name="connsiteY456" fmla="*/ 6169443 h 6858000"/>
              <a:gd name="connsiteX457" fmla="*/ 1074117 w 7467600"/>
              <a:gd name="connsiteY457" fmla="*/ 6170301 h 6858000"/>
              <a:gd name="connsiteX458" fmla="*/ 1083114 w 7467600"/>
              <a:gd name="connsiteY458" fmla="*/ 6174131 h 6858000"/>
              <a:gd name="connsiteX459" fmla="*/ 1543010 w 7467600"/>
              <a:gd name="connsiteY459" fmla="*/ 6191140 h 6858000"/>
              <a:gd name="connsiteX460" fmla="*/ 1551080 w 7467600"/>
              <a:gd name="connsiteY460" fmla="*/ 6195006 h 6858000"/>
              <a:gd name="connsiteX461" fmla="*/ 2345443 w 7467600"/>
              <a:gd name="connsiteY461" fmla="*/ 5549882 h 6858000"/>
              <a:gd name="connsiteX462" fmla="*/ 1721499 w 7467600"/>
              <a:gd name="connsiteY462" fmla="*/ 5599969 h 6858000"/>
              <a:gd name="connsiteX463" fmla="*/ 767716 w 7467600"/>
              <a:gd name="connsiteY463" fmla="*/ 5472768 h 6858000"/>
              <a:gd name="connsiteX464" fmla="*/ 722147 w 7467600"/>
              <a:gd name="connsiteY464" fmla="*/ 5393091 h 6858000"/>
              <a:gd name="connsiteX465" fmla="*/ 1485552 w 7467600"/>
              <a:gd name="connsiteY465" fmla="*/ 5313202 h 6858000"/>
              <a:gd name="connsiteX466" fmla="*/ 2143004 w 7467600"/>
              <a:gd name="connsiteY466" fmla="*/ 5402420 h 6858000"/>
              <a:gd name="connsiteX467" fmla="*/ 1933391 w 7467600"/>
              <a:gd name="connsiteY467" fmla="*/ 5156971 h 6858000"/>
              <a:gd name="connsiteX468" fmla="*/ 1827118 w 7467600"/>
              <a:gd name="connsiteY468" fmla="*/ 4968410 h 6858000"/>
              <a:gd name="connsiteX469" fmla="*/ 1837349 w 7467600"/>
              <a:gd name="connsiteY469" fmla="*/ 4956357 h 6858000"/>
              <a:gd name="connsiteX470" fmla="*/ 2162835 w 7467600"/>
              <a:gd name="connsiteY470" fmla="*/ 5187853 h 6858000"/>
              <a:gd name="connsiteX471" fmla="*/ 2257167 w 7467600"/>
              <a:gd name="connsiteY471" fmla="*/ 5462123 h 6858000"/>
              <a:gd name="connsiteX472" fmla="*/ 2261598 w 7467600"/>
              <a:gd name="connsiteY472" fmla="*/ 5467998 h 6858000"/>
              <a:gd name="connsiteX473" fmla="*/ 2437177 w 7467600"/>
              <a:gd name="connsiteY473" fmla="*/ 5479608 h 6858000"/>
              <a:gd name="connsiteX474" fmla="*/ 2445247 w 7467600"/>
              <a:gd name="connsiteY474" fmla="*/ 5483476 h 6858000"/>
              <a:gd name="connsiteX475" fmla="*/ 2743626 w 7467600"/>
              <a:gd name="connsiteY475" fmla="*/ 5304819 h 6858000"/>
              <a:gd name="connsiteX476" fmla="*/ 3048102 w 7467600"/>
              <a:gd name="connsiteY476" fmla="*/ 5150595 h 6858000"/>
              <a:gd name="connsiteX477" fmla="*/ 1799414 w 7467600"/>
              <a:gd name="connsiteY477" fmla="*/ 4694732 h 6858000"/>
              <a:gd name="connsiteX478" fmla="*/ 1771735 w 7467600"/>
              <a:gd name="connsiteY478" fmla="*/ 4619929 h 6858000"/>
              <a:gd name="connsiteX479" fmla="*/ 3104273 w 7467600"/>
              <a:gd name="connsiteY479" fmla="*/ 5076159 h 6858000"/>
              <a:gd name="connsiteX480" fmla="*/ 3113245 w 7467600"/>
              <a:gd name="connsiteY480" fmla="*/ 5090705 h 6858000"/>
              <a:gd name="connsiteX481" fmla="*/ 3126294 w 7467600"/>
              <a:gd name="connsiteY481" fmla="*/ 5114400 h 6858000"/>
              <a:gd name="connsiteX482" fmla="*/ 3937433 w 7467600"/>
              <a:gd name="connsiteY482" fmla="*/ 4830473 h 6858000"/>
              <a:gd name="connsiteX483" fmla="*/ 3590475 w 7467600"/>
              <a:gd name="connsiteY483" fmla="*/ 4597974 h 6858000"/>
              <a:gd name="connsiteX484" fmla="*/ 3100264 w 7467600"/>
              <a:gd name="connsiteY484" fmla="*/ 4579845 h 6858000"/>
              <a:gd name="connsiteX485" fmla="*/ 2183576 w 7467600"/>
              <a:gd name="connsiteY485" fmla="*/ 4227150 h 6858000"/>
              <a:gd name="connsiteX486" fmla="*/ 2151029 w 7467600"/>
              <a:gd name="connsiteY486" fmla="*/ 4146947 h 6858000"/>
              <a:gd name="connsiteX487" fmla="*/ 3563434 w 7467600"/>
              <a:gd name="connsiteY487" fmla="*/ 4469115 h 6858000"/>
              <a:gd name="connsiteX488" fmla="*/ 3177952 w 7467600"/>
              <a:gd name="connsiteY488" fmla="*/ 3657386 h 6858000"/>
              <a:gd name="connsiteX489" fmla="*/ 3189263 w 7467600"/>
              <a:gd name="connsiteY489" fmla="*/ 3625726 h 6858000"/>
              <a:gd name="connsiteX490" fmla="*/ 3560912 w 7467600"/>
              <a:gd name="connsiteY490" fmla="*/ 4079863 h 6858000"/>
              <a:gd name="connsiteX491" fmla="*/ 3626636 w 7467600"/>
              <a:gd name="connsiteY491" fmla="*/ 4512230 h 6858000"/>
              <a:gd name="connsiteX492" fmla="*/ 3653088 w 7467600"/>
              <a:gd name="connsiteY492" fmla="*/ 4521417 h 6858000"/>
              <a:gd name="connsiteX493" fmla="*/ 3988128 w 7467600"/>
              <a:gd name="connsiteY493" fmla="*/ 4817267 h 6858000"/>
              <a:gd name="connsiteX494" fmla="*/ 4830582 w 7467600"/>
              <a:gd name="connsiteY494" fmla="*/ 4676000 h 6858000"/>
              <a:gd name="connsiteX495" fmla="*/ 4830100 w 7467600"/>
              <a:gd name="connsiteY495" fmla="*/ 4675554 h 6858000"/>
              <a:gd name="connsiteX496" fmla="*/ 4036318 w 7467600"/>
              <a:gd name="connsiteY496" fmla="*/ 4147013 h 6858000"/>
              <a:gd name="connsiteX497" fmla="*/ 3432098 w 7467600"/>
              <a:gd name="connsiteY497" fmla="*/ 3537312 h 6858000"/>
              <a:gd name="connsiteX498" fmla="*/ 3446761 w 7467600"/>
              <a:gd name="connsiteY498" fmla="*/ 3461278 h 6858000"/>
              <a:gd name="connsiteX499" fmla="*/ 4419733 w 7467600"/>
              <a:gd name="connsiteY499" fmla="*/ 3963555 h 6858000"/>
              <a:gd name="connsiteX500" fmla="*/ 4781371 w 7467600"/>
              <a:gd name="connsiteY500" fmla="*/ 4458604 h 6858000"/>
              <a:gd name="connsiteX501" fmla="*/ 4780440 w 7467600"/>
              <a:gd name="connsiteY501" fmla="*/ 4470290 h 6858000"/>
              <a:gd name="connsiteX502" fmla="*/ 4898954 w 7467600"/>
              <a:gd name="connsiteY502" fmla="*/ 4662092 h 6858000"/>
              <a:gd name="connsiteX503" fmla="*/ 4900699 w 7467600"/>
              <a:gd name="connsiteY503" fmla="*/ 4670867 h 6858000"/>
              <a:gd name="connsiteX504" fmla="*/ 5714511 w 7467600"/>
              <a:gd name="connsiteY504" fmla="*/ 4663483 h 6858000"/>
              <a:gd name="connsiteX505" fmla="*/ 5464793 w 7467600"/>
              <a:gd name="connsiteY505" fmla="*/ 4393556 h 6858000"/>
              <a:gd name="connsiteX506" fmla="*/ 5461897 w 7467600"/>
              <a:gd name="connsiteY506" fmla="*/ 4390879 h 6858000"/>
              <a:gd name="connsiteX507" fmla="*/ 4294126 w 7467600"/>
              <a:gd name="connsiteY507" fmla="*/ 3303048 h 6858000"/>
              <a:gd name="connsiteX508" fmla="*/ 4305321 w 7467600"/>
              <a:gd name="connsiteY508" fmla="*/ 3256953 h 6858000"/>
              <a:gd name="connsiteX509" fmla="*/ 4949299 w 7467600"/>
              <a:gd name="connsiteY509" fmla="*/ 3766336 h 6858000"/>
              <a:gd name="connsiteX510" fmla="*/ 5291452 w 7467600"/>
              <a:gd name="connsiteY510" fmla="*/ 4076801 h 6858000"/>
              <a:gd name="connsiteX511" fmla="*/ 5434998 w 7467600"/>
              <a:gd name="connsiteY511" fmla="*/ 4254100 h 6858000"/>
              <a:gd name="connsiteX512" fmla="*/ 5351015 w 7467600"/>
              <a:gd name="connsiteY512" fmla="*/ 3760989 h 6858000"/>
              <a:gd name="connsiteX513" fmla="*/ 5413780 w 7467600"/>
              <a:gd name="connsiteY513" fmla="*/ 2966265 h 6858000"/>
              <a:gd name="connsiteX514" fmla="*/ 5425627 w 7467600"/>
              <a:gd name="connsiteY514" fmla="*/ 2954192 h 6858000"/>
              <a:gd name="connsiteX515" fmla="*/ 6604735 w 7467600"/>
              <a:gd name="connsiteY515" fmla="*/ 2041381 h 6858000"/>
              <a:gd name="connsiteX516" fmla="*/ 7204487 w 7467600"/>
              <a:gd name="connsiteY516" fmla="*/ 2742112 h 6858000"/>
              <a:gd name="connsiteX517" fmla="*/ 7131592 w 7467600"/>
              <a:gd name="connsiteY517" fmla="*/ 2672096 h 6858000"/>
              <a:gd name="connsiteX518" fmla="*/ 6996344 w 7467600"/>
              <a:gd name="connsiteY518" fmla="*/ 2518310 h 6858000"/>
              <a:gd name="connsiteX519" fmla="*/ 6735495 w 7467600"/>
              <a:gd name="connsiteY519" fmla="*/ 2196890 h 6858000"/>
              <a:gd name="connsiteX520" fmla="*/ 6721901 w 7467600"/>
              <a:gd name="connsiteY520" fmla="*/ 2179274 h 6858000"/>
              <a:gd name="connsiteX521" fmla="*/ 6604735 w 7467600"/>
              <a:gd name="connsiteY521" fmla="*/ 2041381 h 6858000"/>
              <a:gd name="connsiteX522" fmla="*/ 6591670 w 7467600"/>
              <a:gd name="connsiteY522" fmla="*/ 1988277 h 6858000"/>
              <a:gd name="connsiteX523" fmla="*/ 6747349 w 7467600"/>
              <a:gd name="connsiteY523" fmla="*/ 2160069 h 6858000"/>
              <a:gd name="connsiteX524" fmla="*/ 6760943 w 7467600"/>
              <a:gd name="connsiteY524" fmla="*/ 2177686 h 6858000"/>
              <a:gd name="connsiteX525" fmla="*/ 7021065 w 7467600"/>
              <a:gd name="connsiteY525" fmla="*/ 2498102 h 6858000"/>
              <a:gd name="connsiteX526" fmla="*/ 7155223 w 7467600"/>
              <a:gd name="connsiteY526" fmla="*/ 2650386 h 6858000"/>
              <a:gd name="connsiteX527" fmla="*/ 7203167 w 7467600"/>
              <a:gd name="connsiteY527" fmla="*/ 2697288 h 6858000"/>
              <a:gd name="connsiteX528" fmla="*/ 6937703 w 7467600"/>
              <a:gd name="connsiteY528" fmla="*/ 2321981 h 6858000"/>
              <a:gd name="connsiteX529" fmla="*/ 6591670 w 7467600"/>
              <a:gd name="connsiteY529" fmla="*/ 1988277 h 6858000"/>
              <a:gd name="connsiteX530" fmla="*/ 5798671 w 7467600"/>
              <a:gd name="connsiteY530" fmla="*/ 1981601 h 6858000"/>
              <a:gd name="connsiteX531" fmla="*/ 5754709 w 7467600"/>
              <a:gd name="connsiteY531" fmla="*/ 2071454 h 6858000"/>
              <a:gd name="connsiteX532" fmla="*/ 5763044 w 7467600"/>
              <a:gd name="connsiteY532" fmla="*/ 2842206 h 6858000"/>
              <a:gd name="connsiteX533" fmla="*/ 5764974 w 7467600"/>
              <a:gd name="connsiteY533" fmla="*/ 2799609 h 6858000"/>
              <a:gd name="connsiteX534" fmla="*/ 5767665 w 7467600"/>
              <a:gd name="connsiteY534" fmla="*/ 2666409 h 6858000"/>
              <a:gd name="connsiteX535" fmla="*/ 5763055 w 7467600"/>
              <a:gd name="connsiteY535" fmla="*/ 2579705 h 6858000"/>
              <a:gd name="connsiteX536" fmla="*/ 5758079 w 7467600"/>
              <a:gd name="connsiteY536" fmla="*/ 2492508 h 6858000"/>
              <a:gd name="connsiteX537" fmla="*/ 5779325 w 7467600"/>
              <a:gd name="connsiteY537" fmla="*/ 2197069 h 6858000"/>
              <a:gd name="connsiteX538" fmla="*/ 5798671 w 7467600"/>
              <a:gd name="connsiteY538" fmla="*/ 1981601 h 6858000"/>
              <a:gd name="connsiteX539" fmla="*/ 5829202 w 7467600"/>
              <a:gd name="connsiteY539" fmla="*/ 1971679 h 6858000"/>
              <a:gd name="connsiteX540" fmla="*/ 5809558 w 7467600"/>
              <a:gd name="connsiteY540" fmla="*/ 2198043 h 6858000"/>
              <a:gd name="connsiteX541" fmla="*/ 5788653 w 7467600"/>
              <a:gd name="connsiteY541" fmla="*/ 2489430 h 6858000"/>
              <a:gd name="connsiteX542" fmla="*/ 5793439 w 7467600"/>
              <a:gd name="connsiteY542" fmla="*/ 2575235 h 6858000"/>
              <a:gd name="connsiteX543" fmla="*/ 5796837 w 7467600"/>
              <a:gd name="connsiteY543" fmla="*/ 2637633 h 6858000"/>
              <a:gd name="connsiteX544" fmla="*/ 5818614 w 7467600"/>
              <a:gd name="connsiteY544" fmla="*/ 2473055 h 6858000"/>
              <a:gd name="connsiteX545" fmla="*/ 5829202 w 7467600"/>
              <a:gd name="connsiteY545" fmla="*/ 1971679 h 6858000"/>
              <a:gd name="connsiteX546" fmla="*/ 5911389 w 7467600"/>
              <a:gd name="connsiteY546" fmla="*/ 1898371 h 6858000"/>
              <a:gd name="connsiteX547" fmla="*/ 6237627 w 7467600"/>
              <a:gd name="connsiteY547" fmla="*/ 2231921 h 6858000"/>
              <a:gd name="connsiteX548" fmla="*/ 5911389 w 7467600"/>
              <a:gd name="connsiteY548" fmla="*/ 1898371 h 6858000"/>
              <a:gd name="connsiteX549" fmla="*/ 6944437 w 7467600"/>
              <a:gd name="connsiteY549" fmla="*/ 1575402 h 6858000"/>
              <a:gd name="connsiteX550" fmla="*/ 6304730 w 7467600"/>
              <a:gd name="connsiteY550" fmla="*/ 1766654 h 6858000"/>
              <a:gd name="connsiteX551" fmla="*/ 6944437 w 7467600"/>
              <a:gd name="connsiteY551" fmla="*/ 1575402 h 6858000"/>
              <a:gd name="connsiteX552" fmla="*/ 7019523 w 7467600"/>
              <a:gd name="connsiteY552" fmla="*/ 1519450 h 6858000"/>
              <a:gd name="connsiteX553" fmla="*/ 6298091 w 7467600"/>
              <a:gd name="connsiteY553" fmla="*/ 1737122 h 6858000"/>
              <a:gd name="connsiteX554" fmla="*/ 7019523 w 7467600"/>
              <a:gd name="connsiteY554" fmla="*/ 1519450 h 6858000"/>
              <a:gd name="connsiteX555" fmla="*/ 2399523 w 7467600"/>
              <a:gd name="connsiteY555" fmla="*/ 1428234 h 6858000"/>
              <a:gd name="connsiteX556" fmla="*/ 2224982 w 7467600"/>
              <a:gd name="connsiteY556" fmla="*/ 1826201 h 6858000"/>
              <a:gd name="connsiteX557" fmla="*/ 2096099 w 7467600"/>
              <a:gd name="connsiteY557" fmla="*/ 2345900 h 6858000"/>
              <a:gd name="connsiteX558" fmla="*/ 2283317 w 7467600"/>
              <a:gd name="connsiteY558" fmla="*/ 1796925 h 6858000"/>
              <a:gd name="connsiteX559" fmla="*/ 2399523 w 7467600"/>
              <a:gd name="connsiteY559" fmla="*/ 1428234 h 6858000"/>
              <a:gd name="connsiteX560" fmla="*/ 2448558 w 7467600"/>
              <a:gd name="connsiteY560" fmla="*/ 1373435 h 6858000"/>
              <a:gd name="connsiteX561" fmla="*/ 2312521 w 7467600"/>
              <a:gd name="connsiteY561" fmla="*/ 1806140 h 6858000"/>
              <a:gd name="connsiteX562" fmla="*/ 2127533 w 7467600"/>
              <a:gd name="connsiteY562" fmla="*/ 2348380 h 6858000"/>
              <a:gd name="connsiteX563" fmla="*/ 2358080 w 7467600"/>
              <a:gd name="connsiteY563" fmla="*/ 1866134 h 6858000"/>
              <a:gd name="connsiteX564" fmla="*/ 2407436 w 7467600"/>
              <a:gd name="connsiteY564" fmla="*/ 1651070 h 6858000"/>
              <a:gd name="connsiteX565" fmla="*/ 2448558 w 7467600"/>
              <a:gd name="connsiteY565" fmla="*/ 1373435 h 6858000"/>
              <a:gd name="connsiteX566" fmla="*/ 278707 w 7467600"/>
              <a:gd name="connsiteY566" fmla="*/ 1352270 h 6858000"/>
              <a:gd name="connsiteX567" fmla="*/ 321570 w 7467600"/>
              <a:gd name="connsiteY567" fmla="*/ 1861610 h 6858000"/>
              <a:gd name="connsiteX568" fmla="*/ 294281 w 7467600"/>
              <a:gd name="connsiteY568" fmla="*/ 1440658 h 6858000"/>
              <a:gd name="connsiteX569" fmla="*/ 278707 w 7467600"/>
              <a:gd name="connsiteY569" fmla="*/ 1352270 h 6858000"/>
              <a:gd name="connsiteX570" fmla="*/ 1423821 w 7467600"/>
              <a:gd name="connsiteY570" fmla="*/ 1351958 h 6858000"/>
              <a:gd name="connsiteX571" fmla="*/ 1638521 w 7467600"/>
              <a:gd name="connsiteY571" fmla="*/ 1908470 h 6858000"/>
              <a:gd name="connsiteX572" fmla="*/ 1754199 w 7467600"/>
              <a:gd name="connsiteY572" fmla="*/ 2149284 h 6858000"/>
              <a:gd name="connsiteX573" fmla="*/ 1908359 w 7467600"/>
              <a:gd name="connsiteY573" fmla="*/ 2364988 h 6858000"/>
              <a:gd name="connsiteX574" fmla="*/ 1647661 w 7467600"/>
              <a:gd name="connsiteY574" fmla="*/ 1825945 h 6858000"/>
              <a:gd name="connsiteX575" fmla="*/ 1423821 w 7467600"/>
              <a:gd name="connsiteY575" fmla="*/ 1351958 h 6858000"/>
              <a:gd name="connsiteX576" fmla="*/ 1431890 w 7467600"/>
              <a:gd name="connsiteY576" fmla="*/ 1306475 h 6858000"/>
              <a:gd name="connsiteX577" fmla="*/ 1507597 w 7467600"/>
              <a:gd name="connsiteY577" fmla="*/ 1446132 h 6858000"/>
              <a:gd name="connsiteX578" fmla="*/ 1674586 w 7467600"/>
              <a:gd name="connsiteY578" fmla="*/ 1813832 h 6858000"/>
              <a:gd name="connsiteX579" fmla="*/ 1815950 w 7467600"/>
              <a:gd name="connsiteY579" fmla="*/ 2128564 h 6858000"/>
              <a:gd name="connsiteX580" fmla="*/ 1984242 w 7467600"/>
              <a:gd name="connsiteY580" fmla="*/ 2430829 h 6858000"/>
              <a:gd name="connsiteX581" fmla="*/ 2014023 w 7467600"/>
              <a:gd name="connsiteY581" fmla="*/ 2450995 h 6858000"/>
              <a:gd name="connsiteX582" fmla="*/ 1747337 w 7467600"/>
              <a:gd name="connsiteY582" fmla="*/ 1855264 h 6858000"/>
              <a:gd name="connsiteX583" fmla="*/ 1533749 w 7467600"/>
              <a:gd name="connsiteY583" fmla="*/ 1478656 h 6858000"/>
              <a:gd name="connsiteX584" fmla="*/ 1431890 w 7467600"/>
              <a:gd name="connsiteY584" fmla="*/ 1306475 h 6858000"/>
              <a:gd name="connsiteX585" fmla="*/ 5052692 w 7467600"/>
              <a:gd name="connsiteY585" fmla="*/ 1292994 h 6858000"/>
              <a:gd name="connsiteX586" fmla="*/ 5200661 w 7467600"/>
              <a:gd name="connsiteY586" fmla="*/ 1635186 h 6858000"/>
              <a:gd name="connsiteX587" fmla="*/ 5297138 w 7467600"/>
              <a:gd name="connsiteY587" fmla="*/ 1906351 h 6858000"/>
              <a:gd name="connsiteX588" fmla="*/ 5052692 w 7467600"/>
              <a:gd name="connsiteY588" fmla="*/ 1292994 h 6858000"/>
              <a:gd name="connsiteX589" fmla="*/ 5009948 w 7467600"/>
              <a:gd name="connsiteY589" fmla="*/ 1273619 h 6858000"/>
              <a:gd name="connsiteX590" fmla="*/ 5121777 w 7467600"/>
              <a:gd name="connsiteY590" fmla="*/ 1654213 h 6858000"/>
              <a:gd name="connsiteX591" fmla="*/ 5293545 w 7467600"/>
              <a:gd name="connsiteY591" fmla="*/ 2072247 h 6858000"/>
              <a:gd name="connsiteX592" fmla="*/ 5294042 w 7467600"/>
              <a:gd name="connsiteY592" fmla="*/ 2065019 h 6858000"/>
              <a:gd name="connsiteX593" fmla="*/ 5171936 w 7467600"/>
              <a:gd name="connsiteY593" fmla="*/ 1647613 h 6858000"/>
              <a:gd name="connsiteX594" fmla="*/ 5009948 w 7467600"/>
              <a:gd name="connsiteY594" fmla="*/ 1273619 h 6858000"/>
              <a:gd name="connsiteX595" fmla="*/ 655236 w 7467600"/>
              <a:gd name="connsiteY595" fmla="*/ 1268632 h 6858000"/>
              <a:gd name="connsiteX596" fmla="*/ 839521 w 7467600"/>
              <a:gd name="connsiteY596" fmla="*/ 1685315 h 6858000"/>
              <a:gd name="connsiteX597" fmla="*/ 1109416 w 7467600"/>
              <a:gd name="connsiteY597" fmla="*/ 2061663 h 6858000"/>
              <a:gd name="connsiteX598" fmla="*/ 1298300 w 7467600"/>
              <a:gd name="connsiteY598" fmla="*/ 2247742 h 6858000"/>
              <a:gd name="connsiteX599" fmla="*/ 1125871 w 7467600"/>
              <a:gd name="connsiteY599" fmla="*/ 1989513 h 6858000"/>
              <a:gd name="connsiteX600" fmla="*/ 981574 w 7467600"/>
              <a:gd name="connsiteY600" fmla="*/ 1783157 h 6858000"/>
              <a:gd name="connsiteX601" fmla="*/ 922198 w 7467600"/>
              <a:gd name="connsiteY601" fmla="*/ 1677437 h 6858000"/>
              <a:gd name="connsiteX602" fmla="*/ 869293 w 7467600"/>
              <a:gd name="connsiteY602" fmla="*/ 1583214 h 6858000"/>
              <a:gd name="connsiteX603" fmla="*/ 751431 w 7467600"/>
              <a:gd name="connsiteY603" fmla="*/ 1405731 h 6858000"/>
              <a:gd name="connsiteX604" fmla="*/ 655236 w 7467600"/>
              <a:gd name="connsiteY604" fmla="*/ 1268632 h 6858000"/>
              <a:gd name="connsiteX605" fmla="*/ 6516292 w 7467600"/>
              <a:gd name="connsiteY605" fmla="*/ 1263064 h 6858000"/>
              <a:gd name="connsiteX606" fmla="*/ 5736320 w 7467600"/>
              <a:gd name="connsiteY606" fmla="*/ 1501803 h 6858000"/>
              <a:gd name="connsiteX607" fmla="*/ 6516292 w 7467600"/>
              <a:gd name="connsiteY607" fmla="*/ 1263064 h 6858000"/>
              <a:gd name="connsiteX608" fmla="*/ 291466 w 7467600"/>
              <a:gd name="connsiteY608" fmla="*/ 1250369 h 6858000"/>
              <a:gd name="connsiteX609" fmla="*/ 323180 w 7467600"/>
              <a:gd name="connsiteY609" fmla="*/ 1435283 h 6858000"/>
              <a:gd name="connsiteX610" fmla="*/ 349381 w 7467600"/>
              <a:gd name="connsiteY610" fmla="*/ 1875041 h 6858000"/>
              <a:gd name="connsiteX611" fmla="*/ 374363 w 7467600"/>
              <a:gd name="connsiteY611" fmla="*/ 1506494 h 6858000"/>
              <a:gd name="connsiteX612" fmla="*/ 302168 w 7467600"/>
              <a:gd name="connsiteY612" fmla="*/ 1274495 h 6858000"/>
              <a:gd name="connsiteX613" fmla="*/ 291466 w 7467600"/>
              <a:gd name="connsiteY613" fmla="*/ 1250369 h 6858000"/>
              <a:gd name="connsiteX614" fmla="*/ 678222 w 7467600"/>
              <a:gd name="connsiteY614" fmla="*/ 1248670 h 6858000"/>
              <a:gd name="connsiteX615" fmla="*/ 775536 w 7467600"/>
              <a:gd name="connsiteY615" fmla="*/ 1388015 h 6858000"/>
              <a:gd name="connsiteX616" fmla="*/ 894529 w 7467600"/>
              <a:gd name="connsiteY616" fmla="*/ 1567739 h 6858000"/>
              <a:gd name="connsiteX617" fmla="*/ 948000 w 7467600"/>
              <a:gd name="connsiteY617" fmla="*/ 1663088 h 6858000"/>
              <a:gd name="connsiteX618" fmla="*/ 1006812 w 7467600"/>
              <a:gd name="connsiteY618" fmla="*/ 1767683 h 6858000"/>
              <a:gd name="connsiteX619" fmla="*/ 1149133 w 7467600"/>
              <a:gd name="connsiteY619" fmla="*/ 1971513 h 6858000"/>
              <a:gd name="connsiteX620" fmla="*/ 1333952 w 7467600"/>
              <a:gd name="connsiteY620" fmla="*/ 2251620 h 6858000"/>
              <a:gd name="connsiteX621" fmla="*/ 1337329 w 7467600"/>
              <a:gd name="connsiteY621" fmla="*/ 2258350 h 6858000"/>
              <a:gd name="connsiteX622" fmla="*/ 1014726 w 7467600"/>
              <a:gd name="connsiteY622" fmla="*/ 1615556 h 6858000"/>
              <a:gd name="connsiteX623" fmla="*/ 678222 w 7467600"/>
              <a:gd name="connsiteY623" fmla="*/ 1248670 h 6858000"/>
              <a:gd name="connsiteX624" fmla="*/ 6691602 w 7467600"/>
              <a:gd name="connsiteY624" fmla="*/ 1140573 h 6858000"/>
              <a:gd name="connsiteX625" fmla="*/ 6571100 w 7467600"/>
              <a:gd name="connsiteY625" fmla="*/ 1183662 h 6858000"/>
              <a:gd name="connsiteX626" fmla="*/ 6241687 w 7467600"/>
              <a:gd name="connsiteY626" fmla="*/ 1257600 h 6858000"/>
              <a:gd name="connsiteX627" fmla="*/ 5693009 w 7467600"/>
              <a:gd name="connsiteY627" fmla="*/ 1478256 h 6858000"/>
              <a:gd name="connsiteX628" fmla="*/ 6548420 w 7467600"/>
              <a:gd name="connsiteY628" fmla="*/ 1214599 h 6858000"/>
              <a:gd name="connsiteX629" fmla="*/ 6605473 w 7467600"/>
              <a:gd name="connsiteY629" fmla="*/ 1184686 h 6858000"/>
              <a:gd name="connsiteX630" fmla="*/ 6691602 w 7467600"/>
              <a:gd name="connsiteY630" fmla="*/ 1140573 h 6858000"/>
              <a:gd name="connsiteX631" fmla="*/ 4002475 w 7467600"/>
              <a:gd name="connsiteY631" fmla="*/ 1037802 h 6858000"/>
              <a:gd name="connsiteX632" fmla="*/ 4000324 w 7467600"/>
              <a:gd name="connsiteY632" fmla="*/ 1039362 h 6858000"/>
              <a:gd name="connsiteX633" fmla="*/ 4002862 w 7467600"/>
              <a:gd name="connsiteY633" fmla="*/ 1042866 h 6858000"/>
              <a:gd name="connsiteX634" fmla="*/ 4002475 w 7467600"/>
              <a:gd name="connsiteY634" fmla="*/ 1037802 h 6858000"/>
              <a:gd name="connsiteX635" fmla="*/ 506322 w 7467600"/>
              <a:gd name="connsiteY635" fmla="*/ 1020997 h 6858000"/>
              <a:gd name="connsiteX636" fmla="*/ 533068 w 7467600"/>
              <a:gd name="connsiteY636" fmla="*/ 1029409 h 6858000"/>
              <a:gd name="connsiteX637" fmla="*/ 1232525 w 7467600"/>
              <a:gd name="connsiteY637" fmla="*/ 1804675 h 6858000"/>
              <a:gd name="connsiteX638" fmla="*/ 1388858 w 7467600"/>
              <a:gd name="connsiteY638" fmla="*/ 2368011 h 6858000"/>
              <a:gd name="connsiteX639" fmla="*/ 1384098 w 7467600"/>
              <a:gd name="connsiteY639" fmla="*/ 2378125 h 6858000"/>
              <a:gd name="connsiteX640" fmla="*/ 1425393 w 7467600"/>
              <a:gd name="connsiteY640" fmla="*/ 2589124 h 6858000"/>
              <a:gd name="connsiteX641" fmla="*/ 1424001 w 7467600"/>
              <a:gd name="connsiteY641" fmla="*/ 2597541 h 6858000"/>
              <a:gd name="connsiteX642" fmla="*/ 2152729 w 7467600"/>
              <a:gd name="connsiteY642" fmla="*/ 2864487 h 6858000"/>
              <a:gd name="connsiteX643" fmla="*/ 2020609 w 7467600"/>
              <a:gd name="connsiteY643" fmla="*/ 2539671 h 6858000"/>
              <a:gd name="connsiteX644" fmla="*/ 2018920 w 7467600"/>
              <a:gd name="connsiteY644" fmla="*/ 2536309 h 6858000"/>
              <a:gd name="connsiteX645" fmla="*/ 1342441 w 7467600"/>
              <a:gd name="connsiteY645" fmla="*/ 1173017 h 6858000"/>
              <a:gd name="connsiteX646" fmla="*/ 1367925 w 7467600"/>
              <a:gd name="connsiteY646" fmla="*/ 1135648 h 6858000"/>
              <a:gd name="connsiteX647" fmla="*/ 1771401 w 7467600"/>
              <a:gd name="connsiteY647" fmla="*/ 1806673 h 6858000"/>
              <a:gd name="connsiteX648" fmla="*/ 1972385 w 7467600"/>
              <a:gd name="connsiteY648" fmla="*/ 2198735 h 6858000"/>
              <a:gd name="connsiteX649" fmla="*/ 2040892 w 7467600"/>
              <a:gd name="connsiteY649" fmla="*/ 2405205 h 6858000"/>
              <a:gd name="connsiteX650" fmla="*/ 2131689 w 7467600"/>
              <a:gd name="connsiteY650" fmla="*/ 1936926 h 6858000"/>
              <a:gd name="connsiteX651" fmla="*/ 2454820 w 7467600"/>
              <a:gd name="connsiteY651" fmla="*/ 1248808 h 6858000"/>
              <a:gd name="connsiteX652" fmla="*/ 2492512 w 7467600"/>
              <a:gd name="connsiteY652" fmla="*/ 1302920 h 6858000"/>
              <a:gd name="connsiteX653" fmla="*/ 2081216 w 7467600"/>
              <a:gd name="connsiteY653" fmla="*/ 2527513 h 6858000"/>
              <a:gd name="connsiteX654" fmla="*/ 2081211 w 7467600"/>
              <a:gd name="connsiteY654" fmla="*/ 2528916 h 6858000"/>
              <a:gd name="connsiteX655" fmla="*/ 2199067 w 7467600"/>
              <a:gd name="connsiteY655" fmla="*/ 2884061 h 6858000"/>
              <a:gd name="connsiteX656" fmla="*/ 3192586 w 7467600"/>
              <a:gd name="connsiteY656" fmla="*/ 3411496 h 6858000"/>
              <a:gd name="connsiteX657" fmla="*/ 3182620 w 7467600"/>
              <a:gd name="connsiteY657" fmla="*/ 3483279 h 6858000"/>
              <a:gd name="connsiteX658" fmla="*/ 2435119 w 7467600"/>
              <a:gd name="connsiteY658" fmla="*/ 3080173 h 6858000"/>
              <a:gd name="connsiteX659" fmla="*/ 2410152 w 7467600"/>
              <a:gd name="connsiteY659" fmla="*/ 3063751 h 6858000"/>
              <a:gd name="connsiteX660" fmla="*/ 2408099 w 7467600"/>
              <a:gd name="connsiteY660" fmla="*/ 3064403 h 6858000"/>
              <a:gd name="connsiteX661" fmla="*/ 2407218 w 7467600"/>
              <a:gd name="connsiteY661" fmla="*/ 3070324 h 6858000"/>
              <a:gd name="connsiteX662" fmla="*/ 2380138 w 7467600"/>
              <a:gd name="connsiteY662" fmla="*/ 3099341 h 6858000"/>
              <a:gd name="connsiteX663" fmla="*/ 1765923 w 7467600"/>
              <a:gd name="connsiteY663" fmla="*/ 3581043 h 6858000"/>
              <a:gd name="connsiteX664" fmla="*/ 1702258 w 7467600"/>
              <a:gd name="connsiteY664" fmla="*/ 3612286 h 6858000"/>
              <a:gd name="connsiteX665" fmla="*/ 1538370 w 7467600"/>
              <a:gd name="connsiteY665" fmla="*/ 3811804 h 6858000"/>
              <a:gd name="connsiteX666" fmla="*/ 542867 w 7467600"/>
              <a:gd name="connsiteY666" fmla="*/ 4944092 h 6858000"/>
              <a:gd name="connsiteX667" fmla="*/ 515800 w 7467600"/>
              <a:gd name="connsiteY667" fmla="*/ 4862180 h 6858000"/>
              <a:gd name="connsiteX668" fmla="*/ 909145 w 7467600"/>
              <a:gd name="connsiteY668" fmla="*/ 4199225 h 6858000"/>
              <a:gd name="connsiteX669" fmla="*/ 1214067 w 7467600"/>
              <a:gd name="connsiteY669" fmla="*/ 3908561 h 6858000"/>
              <a:gd name="connsiteX670" fmla="*/ 640967 w 7467600"/>
              <a:gd name="connsiteY670" fmla="*/ 4105601 h 6858000"/>
              <a:gd name="connsiteX671" fmla="*/ 112563 w 7467600"/>
              <a:gd name="connsiteY671" fmla="*/ 4396952 h 6858000"/>
              <a:gd name="connsiteX672" fmla="*/ 0 w 7467600"/>
              <a:gd name="connsiteY672" fmla="*/ 4466006 h 6858000"/>
              <a:gd name="connsiteX673" fmla="*/ 0 w 7467600"/>
              <a:gd name="connsiteY673" fmla="*/ 4233763 h 6858000"/>
              <a:gd name="connsiteX674" fmla="*/ 36881 w 7467600"/>
              <a:gd name="connsiteY674" fmla="*/ 4200118 h 6858000"/>
              <a:gd name="connsiteX675" fmla="*/ 910534 w 7467600"/>
              <a:gd name="connsiteY675" fmla="*/ 3629753 h 6858000"/>
              <a:gd name="connsiteX676" fmla="*/ 1578717 w 7467600"/>
              <a:gd name="connsiteY676" fmla="*/ 3575982 h 6858000"/>
              <a:gd name="connsiteX677" fmla="*/ 2338780 w 7467600"/>
              <a:gd name="connsiteY677" fmla="*/ 3033725 h 6858000"/>
              <a:gd name="connsiteX678" fmla="*/ 1807991 w 7467600"/>
              <a:gd name="connsiteY678" fmla="*/ 2807184 h 6858000"/>
              <a:gd name="connsiteX679" fmla="*/ 1416358 w 7467600"/>
              <a:gd name="connsiteY679" fmla="*/ 3112571 h 6858000"/>
              <a:gd name="connsiteX680" fmla="*/ 939066 w 7467600"/>
              <a:gd name="connsiteY680" fmla="*/ 3378798 h 6858000"/>
              <a:gd name="connsiteX681" fmla="*/ 115099 w 7467600"/>
              <a:gd name="connsiteY681" fmla="*/ 3607650 h 6858000"/>
              <a:gd name="connsiteX682" fmla="*/ 97284 w 7467600"/>
              <a:gd name="connsiteY682" fmla="*/ 3520393 h 6858000"/>
              <a:gd name="connsiteX683" fmla="*/ 922050 w 7467600"/>
              <a:gd name="connsiteY683" fmla="*/ 3074867 h 6858000"/>
              <a:gd name="connsiteX684" fmla="*/ 1405265 w 7467600"/>
              <a:gd name="connsiteY684" fmla="*/ 3016319 h 6858000"/>
              <a:gd name="connsiteX685" fmla="*/ 1407512 w 7467600"/>
              <a:gd name="connsiteY685" fmla="*/ 3018001 h 6858000"/>
              <a:gd name="connsiteX686" fmla="*/ 1726266 w 7467600"/>
              <a:gd name="connsiteY686" fmla="*/ 2777274 h 6858000"/>
              <a:gd name="connsiteX687" fmla="*/ 625390 w 7467600"/>
              <a:gd name="connsiteY687" fmla="*/ 2514541 h 6858000"/>
              <a:gd name="connsiteX688" fmla="*/ 619799 w 7467600"/>
              <a:gd name="connsiteY688" fmla="*/ 2527180 h 6858000"/>
              <a:gd name="connsiteX689" fmla="*/ 310030 w 7467600"/>
              <a:gd name="connsiteY689" fmla="*/ 2771818 h 6858000"/>
              <a:gd name="connsiteX690" fmla="*/ 173877 w 7467600"/>
              <a:gd name="connsiteY690" fmla="*/ 2937056 h 6858000"/>
              <a:gd name="connsiteX691" fmla="*/ 77889 w 7467600"/>
              <a:gd name="connsiteY691" fmla="*/ 3138440 h 6858000"/>
              <a:gd name="connsiteX692" fmla="*/ 0 w 7467600"/>
              <a:gd name="connsiteY692" fmla="*/ 3271395 h 6858000"/>
              <a:gd name="connsiteX693" fmla="*/ 0 w 7467600"/>
              <a:gd name="connsiteY693" fmla="*/ 3153002 h 6858000"/>
              <a:gd name="connsiteX694" fmla="*/ 2386 w 7467600"/>
              <a:gd name="connsiteY694" fmla="*/ 3149203 h 6858000"/>
              <a:gd name="connsiteX695" fmla="*/ 89753 w 7467600"/>
              <a:gd name="connsiteY695" fmla="*/ 2987702 h 6858000"/>
              <a:gd name="connsiteX696" fmla="*/ 76869 w 7467600"/>
              <a:gd name="connsiteY696" fmla="*/ 3005404 h 6858000"/>
              <a:gd name="connsiteX697" fmla="*/ 32049 w 7467600"/>
              <a:gd name="connsiteY697" fmla="*/ 3065814 h 6858000"/>
              <a:gd name="connsiteX698" fmla="*/ 0 w 7467600"/>
              <a:gd name="connsiteY698" fmla="*/ 3108744 h 6858000"/>
              <a:gd name="connsiteX699" fmla="*/ 0 w 7467600"/>
              <a:gd name="connsiteY699" fmla="*/ 3058059 h 6858000"/>
              <a:gd name="connsiteX700" fmla="*/ 7610 w 7467600"/>
              <a:gd name="connsiteY700" fmla="*/ 3047889 h 6858000"/>
              <a:gd name="connsiteX701" fmla="*/ 52419 w 7467600"/>
              <a:gd name="connsiteY701" fmla="*/ 2987479 h 6858000"/>
              <a:gd name="connsiteX702" fmla="*/ 59142 w 7467600"/>
              <a:gd name="connsiteY702" fmla="*/ 2978488 h 6858000"/>
              <a:gd name="connsiteX703" fmla="*/ 0 w 7467600"/>
              <a:gd name="connsiteY703" fmla="*/ 3015334 h 6858000"/>
              <a:gd name="connsiteX704" fmla="*/ 0 w 7467600"/>
              <a:gd name="connsiteY704" fmla="*/ 2914286 h 6858000"/>
              <a:gd name="connsiteX705" fmla="*/ 36383 w 7467600"/>
              <a:gd name="connsiteY705" fmla="*/ 2901128 h 6858000"/>
              <a:gd name="connsiteX706" fmla="*/ 156329 w 7467600"/>
              <a:gd name="connsiteY706" fmla="*/ 2840533 h 6858000"/>
              <a:gd name="connsiteX707" fmla="*/ 358355 w 7467600"/>
              <a:gd name="connsiteY707" fmla="*/ 2620471 h 6858000"/>
              <a:gd name="connsiteX708" fmla="*/ 510577 w 7467600"/>
              <a:gd name="connsiteY708" fmla="*/ 2501244 h 6858000"/>
              <a:gd name="connsiteX709" fmla="*/ 211967 w 7467600"/>
              <a:gd name="connsiteY709" fmla="*/ 2479171 h 6858000"/>
              <a:gd name="connsiteX710" fmla="*/ 0 w 7467600"/>
              <a:gd name="connsiteY710" fmla="*/ 2476398 h 6858000"/>
              <a:gd name="connsiteX711" fmla="*/ 0 w 7467600"/>
              <a:gd name="connsiteY711" fmla="*/ 2389189 h 6858000"/>
              <a:gd name="connsiteX712" fmla="*/ 103062 w 7467600"/>
              <a:gd name="connsiteY712" fmla="*/ 2389518 h 6858000"/>
              <a:gd name="connsiteX713" fmla="*/ 510734 w 7467600"/>
              <a:gd name="connsiteY713" fmla="*/ 2416201 h 6858000"/>
              <a:gd name="connsiteX714" fmla="*/ 279257 w 7467600"/>
              <a:gd name="connsiteY714" fmla="*/ 2092102 h 6858000"/>
              <a:gd name="connsiteX715" fmla="*/ 65265 w 7467600"/>
              <a:gd name="connsiteY715" fmla="*/ 2006049 h 6858000"/>
              <a:gd name="connsiteX716" fmla="*/ 0 w 7467600"/>
              <a:gd name="connsiteY716" fmla="*/ 1982532 h 6858000"/>
              <a:gd name="connsiteX717" fmla="*/ 0 w 7467600"/>
              <a:gd name="connsiteY717" fmla="*/ 1912789 h 6858000"/>
              <a:gd name="connsiteX718" fmla="*/ 97460 w 7467600"/>
              <a:gd name="connsiteY718" fmla="*/ 1953725 h 6858000"/>
              <a:gd name="connsiteX719" fmla="*/ 221272 w 7467600"/>
              <a:gd name="connsiteY719" fmla="*/ 1980766 h 6858000"/>
              <a:gd name="connsiteX720" fmla="*/ 116765 w 7467600"/>
              <a:gd name="connsiteY720" fmla="*/ 1911033 h 6858000"/>
              <a:gd name="connsiteX721" fmla="*/ 16405 w 7467600"/>
              <a:gd name="connsiteY721" fmla="*/ 1803412 h 6858000"/>
              <a:gd name="connsiteX722" fmla="*/ 0 w 7467600"/>
              <a:gd name="connsiteY722" fmla="*/ 1784777 h 6858000"/>
              <a:gd name="connsiteX723" fmla="*/ 0 w 7467600"/>
              <a:gd name="connsiteY723" fmla="*/ 1740082 h 6858000"/>
              <a:gd name="connsiteX724" fmla="*/ 39394 w 7467600"/>
              <a:gd name="connsiteY724" fmla="*/ 1784856 h 6858000"/>
              <a:gd name="connsiteX725" fmla="*/ 135813 w 7467600"/>
              <a:gd name="connsiteY725" fmla="*/ 1888838 h 6858000"/>
              <a:gd name="connsiteX726" fmla="*/ 242575 w 7467600"/>
              <a:gd name="connsiteY726" fmla="*/ 1958841 h 6858000"/>
              <a:gd name="connsiteX727" fmla="*/ 82197 w 7467600"/>
              <a:gd name="connsiteY727" fmla="*/ 1754826 h 6858000"/>
              <a:gd name="connsiteX728" fmla="*/ 0 w 7467600"/>
              <a:gd name="connsiteY728" fmla="*/ 1679650 h 6858000"/>
              <a:gd name="connsiteX729" fmla="*/ 0 w 7467600"/>
              <a:gd name="connsiteY729" fmla="*/ 1602463 h 6858000"/>
              <a:gd name="connsiteX730" fmla="*/ 84689 w 7467600"/>
              <a:gd name="connsiteY730" fmla="*/ 1677442 h 6858000"/>
              <a:gd name="connsiteX731" fmla="*/ 298437 w 7467600"/>
              <a:gd name="connsiteY731" fmla="*/ 1968019 h 6858000"/>
              <a:gd name="connsiteX732" fmla="*/ 227269 w 7467600"/>
              <a:gd name="connsiteY732" fmla="*/ 1114064 h 6858000"/>
              <a:gd name="connsiteX733" fmla="*/ 248003 w 7467600"/>
              <a:gd name="connsiteY733" fmla="*/ 1089613 h 6858000"/>
              <a:gd name="connsiteX734" fmla="*/ 427020 w 7467600"/>
              <a:gd name="connsiteY734" fmla="*/ 1619803 h 6858000"/>
              <a:gd name="connsiteX735" fmla="*/ 340345 w 7467600"/>
              <a:gd name="connsiteY735" fmla="*/ 2027739 h 6858000"/>
              <a:gd name="connsiteX736" fmla="*/ 360865 w 7467600"/>
              <a:gd name="connsiteY736" fmla="*/ 2044827 h 6858000"/>
              <a:gd name="connsiteX737" fmla="*/ 560414 w 7467600"/>
              <a:gd name="connsiteY737" fmla="*/ 2421457 h 6858000"/>
              <a:gd name="connsiteX738" fmla="*/ 1359703 w 7467600"/>
              <a:gd name="connsiteY738" fmla="*/ 2578554 h 6858000"/>
              <a:gd name="connsiteX739" fmla="*/ 1359422 w 7467600"/>
              <a:gd name="connsiteY739" fmla="*/ 2577994 h 6858000"/>
              <a:gd name="connsiteX740" fmla="*/ 828701 w 7467600"/>
              <a:gd name="connsiteY740" fmla="*/ 1839520 h 6858000"/>
              <a:gd name="connsiteX741" fmla="*/ 494427 w 7467600"/>
              <a:gd name="connsiteY741" fmla="*/ 1092333 h 6858000"/>
              <a:gd name="connsiteX742" fmla="*/ 506322 w 7467600"/>
              <a:gd name="connsiteY742" fmla="*/ 1020997 h 6858000"/>
              <a:gd name="connsiteX743" fmla="*/ 4570198 w 7467600"/>
              <a:gd name="connsiteY743" fmla="*/ 978081 h 6858000"/>
              <a:gd name="connsiteX744" fmla="*/ 4523691 w 7467600"/>
              <a:gd name="connsiteY744" fmla="*/ 1127776 h 6858000"/>
              <a:gd name="connsiteX745" fmla="*/ 4509875 w 7467600"/>
              <a:gd name="connsiteY745" fmla="*/ 1167552 h 6858000"/>
              <a:gd name="connsiteX746" fmla="*/ 4478168 w 7467600"/>
              <a:gd name="connsiteY746" fmla="*/ 1260735 h 6858000"/>
              <a:gd name="connsiteX747" fmla="*/ 4409309 w 7467600"/>
              <a:gd name="connsiteY747" fmla="*/ 1666996 h 6858000"/>
              <a:gd name="connsiteX748" fmla="*/ 4370031 w 7467600"/>
              <a:gd name="connsiteY748" fmla="*/ 1955666 h 6858000"/>
              <a:gd name="connsiteX749" fmla="*/ 4570198 w 7467600"/>
              <a:gd name="connsiteY749" fmla="*/ 978081 h 6858000"/>
              <a:gd name="connsiteX750" fmla="*/ 4557898 w 7467600"/>
              <a:gd name="connsiteY750" fmla="*/ 900011 h 6858000"/>
              <a:gd name="connsiteX751" fmla="*/ 4344840 w 7467600"/>
              <a:gd name="connsiteY751" fmla="*/ 1922038 h 6858000"/>
              <a:gd name="connsiteX752" fmla="*/ 4378710 w 7467600"/>
              <a:gd name="connsiteY752" fmla="*/ 1665516 h 6858000"/>
              <a:gd name="connsiteX753" fmla="*/ 4448798 w 7467600"/>
              <a:gd name="connsiteY753" fmla="*/ 1253024 h 6858000"/>
              <a:gd name="connsiteX754" fmla="*/ 4480315 w 7467600"/>
              <a:gd name="connsiteY754" fmla="*/ 1158454 h 6858000"/>
              <a:gd name="connsiteX755" fmla="*/ 4494133 w 7467600"/>
              <a:gd name="connsiteY755" fmla="*/ 1118676 h 6858000"/>
              <a:gd name="connsiteX756" fmla="*/ 4557898 w 7467600"/>
              <a:gd name="connsiteY756" fmla="*/ 900011 h 6858000"/>
              <a:gd name="connsiteX757" fmla="*/ 5870151 w 7467600"/>
              <a:gd name="connsiteY757" fmla="*/ 898890 h 6858000"/>
              <a:gd name="connsiteX758" fmla="*/ 5861335 w 7467600"/>
              <a:gd name="connsiteY758" fmla="*/ 899177 h 6858000"/>
              <a:gd name="connsiteX759" fmla="*/ 5843702 w 7467600"/>
              <a:gd name="connsiteY759" fmla="*/ 899748 h 6858000"/>
              <a:gd name="connsiteX760" fmla="*/ 5651107 w 7467600"/>
              <a:gd name="connsiteY760" fmla="*/ 920306 h 6858000"/>
              <a:gd name="connsiteX761" fmla="*/ 5459407 w 7467600"/>
              <a:gd name="connsiteY761" fmla="*/ 940975 h 6858000"/>
              <a:gd name="connsiteX762" fmla="*/ 5374846 w 7467600"/>
              <a:gd name="connsiteY762" fmla="*/ 941988 h 6858000"/>
              <a:gd name="connsiteX763" fmla="*/ 5256105 w 7467600"/>
              <a:gd name="connsiteY763" fmla="*/ 945632 h 6858000"/>
              <a:gd name="connsiteX764" fmla="*/ 5107071 w 7467600"/>
              <a:gd name="connsiteY764" fmla="*/ 969720 h 6858000"/>
              <a:gd name="connsiteX765" fmla="*/ 4998681 w 7467600"/>
              <a:gd name="connsiteY765" fmla="*/ 988771 h 6858000"/>
              <a:gd name="connsiteX766" fmla="*/ 5870151 w 7467600"/>
              <a:gd name="connsiteY766" fmla="*/ 898890 h 6858000"/>
              <a:gd name="connsiteX767" fmla="*/ 5504425 w 7467600"/>
              <a:gd name="connsiteY767" fmla="*/ 848067 h 6858000"/>
              <a:gd name="connsiteX768" fmla="*/ 4968849 w 7467600"/>
              <a:gd name="connsiteY768" fmla="*/ 962318 h 6858000"/>
              <a:gd name="connsiteX769" fmla="*/ 5104039 w 7467600"/>
              <a:gd name="connsiteY769" fmla="*/ 940634 h 6858000"/>
              <a:gd name="connsiteX770" fmla="*/ 5256311 w 7467600"/>
              <a:gd name="connsiteY770" fmla="*/ 916490 h 6858000"/>
              <a:gd name="connsiteX771" fmla="*/ 5377381 w 7467600"/>
              <a:gd name="connsiteY771" fmla="*/ 912671 h 6858000"/>
              <a:gd name="connsiteX772" fmla="*/ 5460148 w 7467600"/>
              <a:gd name="connsiteY772" fmla="*/ 911442 h 6858000"/>
              <a:gd name="connsiteX773" fmla="*/ 5648971 w 7467600"/>
              <a:gd name="connsiteY773" fmla="*/ 891331 h 6858000"/>
              <a:gd name="connsiteX774" fmla="*/ 5844807 w 7467600"/>
              <a:gd name="connsiteY774" fmla="*/ 870718 h 6858000"/>
              <a:gd name="connsiteX775" fmla="*/ 5862975 w 7467600"/>
              <a:gd name="connsiteY775" fmla="*/ 869756 h 6858000"/>
              <a:gd name="connsiteX776" fmla="*/ 5920887 w 7467600"/>
              <a:gd name="connsiteY776" fmla="*/ 865929 h 6858000"/>
              <a:gd name="connsiteX777" fmla="*/ 5504425 w 7467600"/>
              <a:gd name="connsiteY777" fmla="*/ 848067 h 6858000"/>
              <a:gd name="connsiteX778" fmla="*/ 3607114 w 7467600"/>
              <a:gd name="connsiteY778" fmla="*/ 467441 h 6858000"/>
              <a:gd name="connsiteX779" fmla="*/ 3296242 w 7467600"/>
              <a:gd name="connsiteY779" fmla="*/ 807991 h 6858000"/>
              <a:gd name="connsiteX780" fmla="*/ 3174674 w 7467600"/>
              <a:gd name="connsiteY780" fmla="*/ 919759 h 6858000"/>
              <a:gd name="connsiteX781" fmla="*/ 3042978 w 7467600"/>
              <a:gd name="connsiteY781" fmla="*/ 1054894 h 6858000"/>
              <a:gd name="connsiteX782" fmla="*/ 2968914 w 7467600"/>
              <a:gd name="connsiteY782" fmla="*/ 1133756 h 6858000"/>
              <a:gd name="connsiteX783" fmla="*/ 3103823 w 7467600"/>
              <a:gd name="connsiteY783" fmla="*/ 1026814 h 6858000"/>
              <a:gd name="connsiteX784" fmla="*/ 3607114 w 7467600"/>
              <a:gd name="connsiteY784" fmla="*/ 467441 h 6858000"/>
              <a:gd name="connsiteX785" fmla="*/ 3744487 w 7467600"/>
              <a:gd name="connsiteY785" fmla="*/ 383136 h 6858000"/>
              <a:gd name="connsiteX786" fmla="*/ 3970213 w 7467600"/>
              <a:gd name="connsiteY786" fmla="*/ 995559 h 6858000"/>
              <a:gd name="connsiteX787" fmla="*/ 3744487 w 7467600"/>
              <a:gd name="connsiteY787" fmla="*/ 383136 h 6858000"/>
              <a:gd name="connsiteX788" fmla="*/ 3624562 w 7467600"/>
              <a:gd name="connsiteY788" fmla="*/ 367041 h 6858000"/>
              <a:gd name="connsiteX789" fmla="*/ 3489712 w 7467600"/>
              <a:gd name="connsiteY789" fmla="*/ 485386 h 6858000"/>
              <a:gd name="connsiteX790" fmla="*/ 3182994 w 7467600"/>
              <a:gd name="connsiteY790" fmla="*/ 828265 h 6858000"/>
              <a:gd name="connsiteX791" fmla="*/ 2892114 w 7467600"/>
              <a:gd name="connsiteY791" fmla="*/ 1172635 h 6858000"/>
              <a:gd name="connsiteX792" fmla="*/ 3021459 w 7467600"/>
              <a:gd name="connsiteY792" fmla="*/ 1035385 h 6858000"/>
              <a:gd name="connsiteX793" fmla="*/ 3153873 w 7467600"/>
              <a:gd name="connsiteY793" fmla="*/ 898971 h 6858000"/>
              <a:gd name="connsiteX794" fmla="*/ 3276511 w 7467600"/>
              <a:gd name="connsiteY794" fmla="*/ 786423 h 6858000"/>
              <a:gd name="connsiteX795" fmla="*/ 3584154 w 7467600"/>
              <a:gd name="connsiteY795" fmla="*/ 448218 h 6858000"/>
              <a:gd name="connsiteX796" fmla="*/ 3624562 w 7467600"/>
              <a:gd name="connsiteY796" fmla="*/ 367041 h 6858000"/>
              <a:gd name="connsiteX797" fmla="*/ 3766672 w 7467600"/>
              <a:gd name="connsiteY797" fmla="*/ 359429 h 6858000"/>
              <a:gd name="connsiteX798" fmla="*/ 3996338 w 7467600"/>
              <a:gd name="connsiteY798" fmla="*/ 968237 h 6858000"/>
              <a:gd name="connsiteX799" fmla="*/ 3766672 w 7467600"/>
              <a:gd name="connsiteY799" fmla="*/ 359429 h 6858000"/>
              <a:gd name="connsiteX800" fmla="*/ 5805386 w 7467600"/>
              <a:gd name="connsiteY800" fmla="*/ 239240 h 6858000"/>
              <a:gd name="connsiteX801" fmla="*/ 5736947 w 7467600"/>
              <a:gd name="connsiteY801" fmla="*/ 261367 h 6858000"/>
              <a:gd name="connsiteX802" fmla="*/ 5427012 w 7467600"/>
              <a:gd name="connsiteY802" fmla="*/ 311272 h 6858000"/>
              <a:gd name="connsiteX803" fmla="*/ 5147818 w 7467600"/>
              <a:gd name="connsiteY803" fmla="*/ 322112 h 6858000"/>
              <a:gd name="connsiteX804" fmla="*/ 5060854 w 7467600"/>
              <a:gd name="connsiteY804" fmla="*/ 311882 h 6858000"/>
              <a:gd name="connsiteX805" fmla="*/ 4945989 w 7467600"/>
              <a:gd name="connsiteY805" fmla="*/ 300516 h 6858000"/>
              <a:gd name="connsiteX806" fmla="*/ 5410479 w 7467600"/>
              <a:gd name="connsiteY806" fmla="*/ 348434 h 6858000"/>
              <a:gd name="connsiteX807" fmla="*/ 5805386 w 7467600"/>
              <a:gd name="connsiteY807" fmla="*/ 239240 h 6858000"/>
              <a:gd name="connsiteX808" fmla="*/ 5905192 w 7467600"/>
              <a:gd name="connsiteY808" fmla="*/ 163079 h 6858000"/>
              <a:gd name="connsiteX809" fmla="*/ 5865655 w 7467600"/>
              <a:gd name="connsiteY809" fmla="*/ 171901 h 6858000"/>
              <a:gd name="connsiteX810" fmla="*/ 5259740 w 7467600"/>
              <a:gd name="connsiteY810" fmla="*/ 257013 h 6858000"/>
              <a:gd name="connsiteX811" fmla="*/ 5208466 w 7467600"/>
              <a:gd name="connsiteY811" fmla="*/ 257550 h 6858000"/>
              <a:gd name="connsiteX812" fmla="*/ 4980204 w 7467600"/>
              <a:gd name="connsiteY812" fmla="*/ 271903 h 6858000"/>
              <a:gd name="connsiteX813" fmla="*/ 5068068 w 7467600"/>
              <a:gd name="connsiteY813" fmla="*/ 282244 h 6858000"/>
              <a:gd name="connsiteX814" fmla="*/ 5153231 w 7467600"/>
              <a:gd name="connsiteY814" fmla="*/ 292240 h 6858000"/>
              <a:gd name="connsiteX815" fmla="*/ 5426491 w 7467600"/>
              <a:gd name="connsiteY815" fmla="*/ 281128 h 6858000"/>
              <a:gd name="connsiteX816" fmla="*/ 5731212 w 7467600"/>
              <a:gd name="connsiteY816" fmla="*/ 231951 h 6858000"/>
              <a:gd name="connsiteX817" fmla="*/ 5905192 w 7467600"/>
              <a:gd name="connsiteY817" fmla="*/ 163079 h 6858000"/>
              <a:gd name="connsiteX818" fmla="*/ 5944437 w 7467600"/>
              <a:gd name="connsiteY818" fmla="*/ 113829 h 6858000"/>
              <a:gd name="connsiteX819" fmla="*/ 5825032 w 7467600"/>
              <a:gd name="connsiteY819" fmla="*/ 146405 h 6858000"/>
              <a:gd name="connsiteX820" fmla="*/ 4955599 w 7467600"/>
              <a:gd name="connsiteY820" fmla="*/ 247008 h 6858000"/>
              <a:gd name="connsiteX821" fmla="*/ 5210104 w 7467600"/>
              <a:gd name="connsiteY821" fmla="*/ 228123 h 6858000"/>
              <a:gd name="connsiteX822" fmla="*/ 5261015 w 7467600"/>
              <a:gd name="connsiteY822" fmla="*/ 227087 h 6858000"/>
              <a:gd name="connsiteX823" fmla="*/ 5861181 w 7467600"/>
              <a:gd name="connsiteY823" fmla="*/ 143093 h 6858000"/>
              <a:gd name="connsiteX824" fmla="*/ 5961252 w 7467600"/>
              <a:gd name="connsiteY824" fmla="*/ 114820 h 6858000"/>
              <a:gd name="connsiteX825" fmla="*/ 5944437 w 7467600"/>
              <a:gd name="connsiteY825" fmla="*/ 113829 h 6858000"/>
              <a:gd name="connsiteX826" fmla="*/ 3882765 w 7467600"/>
              <a:gd name="connsiteY826" fmla="*/ 0 h 6858000"/>
              <a:gd name="connsiteX827" fmla="*/ 3995099 w 7467600"/>
              <a:gd name="connsiteY827" fmla="*/ 0 h 6858000"/>
              <a:gd name="connsiteX828" fmla="*/ 4163818 w 7467600"/>
              <a:gd name="connsiteY828" fmla="*/ 234104 h 6858000"/>
              <a:gd name="connsiteX829" fmla="*/ 4172099 w 7467600"/>
              <a:gd name="connsiteY829" fmla="*/ 234207 h 6858000"/>
              <a:gd name="connsiteX830" fmla="*/ 4784282 w 7467600"/>
              <a:gd name="connsiteY830" fmla="*/ 276561 h 6858000"/>
              <a:gd name="connsiteX831" fmla="*/ 4801687 w 7467600"/>
              <a:gd name="connsiteY831" fmla="*/ 267764 h 6858000"/>
              <a:gd name="connsiteX832" fmla="*/ 6082788 w 7467600"/>
              <a:gd name="connsiteY832" fmla="*/ 64119 h 6858000"/>
              <a:gd name="connsiteX833" fmla="*/ 6099442 w 7467600"/>
              <a:gd name="connsiteY833" fmla="*/ 82568 h 6858000"/>
              <a:gd name="connsiteX834" fmla="*/ 4804137 w 7467600"/>
              <a:gd name="connsiteY834" fmla="*/ 320931 h 6858000"/>
              <a:gd name="connsiteX835" fmla="*/ 4227047 w 7467600"/>
              <a:gd name="connsiteY835" fmla="*/ 313415 h 6858000"/>
              <a:gd name="connsiteX836" fmla="*/ 4346041 w 7467600"/>
              <a:gd name="connsiteY836" fmla="*/ 456086 h 6858000"/>
              <a:gd name="connsiteX837" fmla="*/ 4870967 w 7467600"/>
              <a:gd name="connsiteY837" fmla="*/ 963061 h 6858000"/>
              <a:gd name="connsiteX838" fmla="*/ 4889647 w 7467600"/>
              <a:gd name="connsiteY838" fmla="*/ 957147 h 6858000"/>
              <a:gd name="connsiteX839" fmla="*/ 5422504 w 7467600"/>
              <a:gd name="connsiteY839" fmla="*/ 805191 h 6858000"/>
              <a:gd name="connsiteX840" fmla="*/ 6087656 w 7467600"/>
              <a:gd name="connsiteY840" fmla="*/ 826703 h 6858000"/>
              <a:gd name="connsiteX841" fmla="*/ 6058717 w 7467600"/>
              <a:gd name="connsiteY841" fmla="*/ 865992 h 6858000"/>
              <a:gd name="connsiteX842" fmla="*/ 4974153 w 7467600"/>
              <a:gd name="connsiteY842" fmla="*/ 1045456 h 6858000"/>
              <a:gd name="connsiteX843" fmla="*/ 5627835 w 7467600"/>
              <a:gd name="connsiteY843" fmla="*/ 1472077 h 6858000"/>
              <a:gd name="connsiteX844" fmla="*/ 5629817 w 7467600"/>
              <a:gd name="connsiteY844" fmla="*/ 1471412 h 6858000"/>
              <a:gd name="connsiteX845" fmla="*/ 5634124 w 7467600"/>
              <a:gd name="connsiteY845" fmla="*/ 1470572 h 6858000"/>
              <a:gd name="connsiteX846" fmla="*/ 5755832 w 7467600"/>
              <a:gd name="connsiteY846" fmla="*/ 1383886 h 6858000"/>
              <a:gd name="connsiteX847" fmla="*/ 6014186 w 7467600"/>
              <a:gd name="connsiteY847" fmla="*/ 1279799 h 6858000"/>
              <a:gd name="connsiteX848" fmla="*/ 6901619 w 7467600"/>
              <a:gd name="connsiteY848" fmla="*/ 1047874 h 6858000"/>
              <a:gd name="connsiteX849" fmla="*/ 6931566 w 7467600"/>
              <a:gd name="connsiteY849" fmla="*/ 1062034 h 6858000"/>
              <a:gd name="connsiteX850" fmla="*/ 5790982 w 7467600"/>
              <a:gd name="connsiteY850" fmla="*/ 1561380 h 6858000"/>
              <a:gd name="connsiteX851" fmla="*/ 6188971 w 7467600"/>
              <a:gd name="connsiteY851" fmla="*/ 1755168 h 6858000"/>
              <a:gd name="connsiteX852" fmla="*/ 6202446 w 7467600"/>
              <a:gd name="connsiteY852" fmla="*/ 1752268 h 6858000"/>
              <a:gd name="connsiteX853" fmla="*/ 7179560 w 7467600"/>
              <a:gd name="connsiteY853" fmla="*/ 1467551 h 6858000"/>
              <a:gd name="connsiteX854" fmla="*/ 7158730 w 7467600"/>
              <a:gd name="connsiteY854" fmla="*/ 1507835 h 6858000"/>
              <a:gd name="connsiteX855" fmla="*/ 6326959 w 7467600"/>
              <a:gd name="connsiteY855" fmla="*/ 1817686 h 6858000"/>
              <a:gd name="connsiteX856" fmla="*/ 6537433 w 7467600"/>
              <a:gd name="connsiteY856" fmla="*/ 1907790 h 6858000"/>
              <a:gd name="connsiteX857" fmla="*/ 6550221 w 7467600"/>
              <a:gd name="connsiteY857" fmla="*/ 1910729 h 6858000"/>
              <a:gd name="connsiteX858" fmla="*/ 6964438 w 7467600"/>
              <a:gd name="connsiteY858" fmla="*/ 2209505 h 6858000"/>
              <a:gd name="connsiteX859" fmla="*/ 7367862 w 7467600"/>
              <a:gd name="connsiteY859" fmla="*/ 2806833 h 6858000"/>
              <a:gd name="connsiteX860" fmla="*/ 7364329 w 7467600"/>
              <a:gd name="connsiteY860" fmla="*/ 2826907 h 6858000"/>
              <a:gd name="connsiteX861" fmla="*/ 7290545 w 7467600"/>
              <a:gd name="connsiteY861" fmla="*/ 2850663 h 6858000"/>
              <a:gd name="connsiteX862" fmla="*/ 6472036 w 7467600"/>
              <a:gd name="connsiteY862" fmla="*/ 1959003 h 6858000"/>
              <a:gd name="connsiteX863" fmla="*/ 5792897 w 7467600"/>
              <a:gd name="connsiteY863" fmla="*/ 1647747 h 6858000"/>
              <a:gd name="connsiteX864" fmla="*/ 5842751 w 7467600"/>
              <a:gd name="connsiteY864" fmla="*/ 1816112 h 6858000"/>
              <a:gd name="connsiteX865" fmla="*/ 5847424 w 7467600"/>
              <a:gd name="connsiteY865" fmla="*/ 1815776 h 6858000"/>
              <a:gd name="connsiteX866" fmla="*/ 6399821 w 7467600"/>
              <a:gd name="connsiteY866" fmla="*/ 2344799 h 6858000"/>
              <a:gd name="connsiteX867" fmla="*/ 6323232 w 7467600"/>
              <a:gd name="connsiteY867" fmla="*/ 2389634 h 6858000"/>
              <a:gd name="connsiteX868" fmla="*/ 5942958 w 7467600"/>
              <a:gd name="connsiteY868" fmla="*/ 2077708 h 6858000"/>
              <a:gd name="connsiteX869" fmla="*/ 5921559 w 7467600"/>
              <a:gd name="connsiteY869" fmla="*/ 2378596 h 6858000"/>
              <a:gd name="connsiteX870" fmla="*/ 5817651 w 7467600"/>
              <a:gd name="connsiteY870" fmla="*/ 3023919 h 6858000"/>
              <a:gd name="connsiteX871" fmla="*/ 5729634 w 7467600"/>
              <a:gd name="connsiteY871" fmla="*/ 3051849 h 6858000"/>
              <a:gd name="connsiteX872" fmla="*/ 5611018 w 7467600"/>
              <a:gd name="connsiteY872" fmla="*/ 2316769 h 6858000"/>
              <a:gd name="connsiteX873" fmla="*/ 5687608 w 7467600"/>
              <a:gd name="connsiteY873" fmla="*/ 2039972 h 6858000"/>
              <a:gd name="connsiteX874" fmla="*/ 5657554 w 7467600"/>
              <a:gd name="connsiteY874" fmla="*/ 1576445 h 6858000"/>
              <a:gd name="connsiteX875" fmla="*/ 5150475 w 7467600"/>
              <a:gd name="connsiteY875" fmla="*/ 1274012 h 6858000"/>
              <a:gd name="connsiteX876" fmla="*/ 5349142 w 7467600"/>
              <a:gd name="connsiteY876" fmla="*/ 2204405 h 6858000"/>
              <a:gd name="connsiteX877" fmla="*/ 5262214 w 7467600"/>
              <a:gd name="connsiteY877" fmla="*/ 2233836 h 6858000"/>
              <a:gd name="connsiteX878" fmla="*/ 4981539 w 7467600"/>
              <a:gd name="connsiteY878" fmla="*/ 1542201 h 6858000"/>
              <a:gd name="connsiteX879" fmla="*/ 4958461 w 7467600"/>
              <a:gd name="connsiteY879" fmla="*/ 1136957 h 6858000"/>
              <a:gd name="connsiteX880" fmla="*/ 4655015 w 7467600"/>
              <a:gd name="connsiteY880" fmla="*/ 891426 h 6858000"/>
              <a:gd name="connsiteX881" fmla="*/ 4348002 w 7467600"/>
              <a:gd name="connsiteY881" fmla="*/ 2205895 h 6858000"/>
              <a:gd name="connsiteX882" fmla="*/ 4262250 w 7467600"/>
              <a:gd name="connsiteY882" fmla="*/ 2219972 h 6858000"/>
              <a:gd name="connsiteX883" fmla="*/ 4550611 w 7467600"/>
              <a:gd name="connsiteY883" fmla="*/ 817540 h 6858000"/>
              <a:gd name="connsiteX884" fmla="*/ 4564418 w 7467600"/>
              <a:gd name="connsiteY884" fmla="*/ 808293 h 6858000"/>
              <a:gd name="connsiteX885" fmla="*/ 4266388 w 7467600"/>
              <a:gd name="connsiteY885" fmla="*/ 500083 h 6858000"/>
              <a:gd name="connsiteX886" fmla="*/ 4032842 w 7467600"/>
              <a:gd name="connsiteY886" fmla="*/ 211809 h 6858000"/>
              <a:gd name="connsiteX887" fmla="*/ 3882765 w 7467600"/>
              <a:gd name="connsiteY887" fmla="*/ 0 h 6858000"/>
              <a:gd name="connsiteX888" fmla="*/ 3721337 w 7467600"/>
              <a:gd name="connsiteY888" fmla="*/ 0 h 6858000"/>
              <a:gd name="connsiteX889" fmla="*/ 3797544 w 7467600"/>
              <a:gd name="connsiteY889" fmla="*/ 0 h 6858000"/>
              <a:gd name="connsiteX890" fmla="*/ 3775734 w 7467600"/>
              <a:gd name="connsiteY890" fmla="*/ 95131 h 6858000"/>
              <a:gd name="connsiteX891" fmla="*/ 3724807 w 7467600"/>
              <a:gd name="connsiteY891" fmla="*/ 272257 h 6858000"/>
              <a:gd name="connsiteX892" fmla="*/ 3726844 w 7467600"/>
              <a:gd name="connsiteY892" fmla="*/ 282988 h 6858000"/>
              <a:gd name="connsiteX893" fmla="*/ 3742664 w 7467600"/>
              <a:gd name="connsiteY893" fmla="*/ 279918 h 6858000"/>
              <a:gd name="connsiteX894" fmla="*/ 4103910 w 7467600"/>
              <a:gd name="connsiteY894" fmla="*/ 1161917 h 6858000"/>
              <a:gd name="connsiteX895" fmla="*/ 4020269 w 7467600"/>
              <a:gd name="connsiteY895" fmla="*/ 1200406 h 6858000"/>
              <a:gd name="connsiteX896" fmla="*/ 3674882 w 7467600"/>
              <a:gd name="connsiteY896" fmla="*/ 488524 h 6858000"/>
              <a:gd name="connsiteX897" fmla="*/ 3132682 w 7467600"/>
              <a:gd name="connsiteY897" fmla="*/ 1072284 h 6858000"/>
              <a:gd name="connsiteX898" fmla="*/ 2716346 w 7467600"/>
              <a:gd name="connsiteY898" fmla="*/ 1276376 h 6858000"/>
              <a:gd name="connsiteX899" fmla="*/ 2716772 w 7467600"/>
              <a:gd name="connsiteY899" fmla="*/ 1255462 h 6858000"/>
              <a:gd name="connsiteX900" fmla="*/ 3471096 w 7467600"/>
              <a:gd name="connsiteY900" fmla="*/ 437072 h 6858000"/>
              <a:gd name="connsiteX901" fmla="*/ 3639057 w 7467600"/>
              <a:gd name="connsiteY901" fmla="*/ 286334 h 6858000"/>
              <a:gd name="connsiteX902" fmla="*/ 3640309 w 7467600"/>
              <a:gd name="connsiteY902" fmla="*/ 284664 h 6858000"/>
              <a:gd name="connsiteX903" fmla="*/ 3646022 w 7467600"/>
              <a:gd name="connsiteY903" fmla="*/ 276711 h 6858000"/>
              <a:gd name="connsiteX904" fmla="*/ 3707943 w 7467600"/>
              <a:gd name="connsiteY904" fmla="*/ 65958 h 6858000"/>
              <a:gd name="connsiteX905" fmla="*/ 3721337 w 7467600"/>
              <a:gd name="connsiteY905" fmla="*/ 0 h 6858000"/>
              <a:gd name="connsiteX906" fmla="*/ 2867960 w 7467600"/>
              <a:gd name="connsiteY906" fmla="*/ 0 h 6858000"/>
              <a:gd name="connsiteX907" fmla="*/ 2926351 w 7467600"/>
              <a:gd name="connsiteY907" fmla="*/ 0 h 6858000"/>
              <a:gd name="connsiteX908" fmla="*/ 2902823 w 7467600"/>
              <a:gd name="connsiteY908" fmla="*/ 262929 h 6858000"/>
              <a:gd name="connsiteX909" fmla="*/ 2940663 w 7467600"/>
              <a:gd name="connsiteY909" fmla="*/ 140884 h 6858000"/>
              <a:gd name="connsiteX910" fmla="*/ 2947039 w 7467600"/>
              <a:gd name="connsiteY910" fmla="*/ 122524 h 6858000"/>
              <a:gd name="connsiteX911" fmla="*/ 2984316 w 7467600"/>
              <a:gd name="connsiteY911" fmla="*/ 0 h 6858000"/>
              <a:gd name="connsiteX912" fmla="*/ 3016114 w 7467600"/>
              <a:gd name="connsiteY912" fmla="*/ 0 h 6858000"/>
              <a:gd name="connsiteX913" fmla="*/ 2979949 w 7467600"/>
              <a:gd name="connsiteY913" fmla="*/ 119274 h 6858000"/>
              <a:gd name="connsiteX914" fmla="*/ 3023879 w 7467600"/>
              <a:gd name="connsiteY914" fmla="*/ 0 h 6858000"/>
              <a:gd name="connsiteX915" fmla="*/ 3105400 w 7467600"/>
              <a:gd name="connsiteY915" fmla="*/ 0 h 6858000"/>
              <a:gd name="connsiteX916" fmla="*/ 3094669 w 7467600"/>
              <a:gd name="connsiteY916" fmla="*/ 30308 h 6858000"/>
              <a:gd name="connsiteX917" fmla="*/ 2901945 w 7467600"/>
              <a:gd name="connsiteY917" fmla="*/ 466538 h 6858000"/>
              <a:gd name="connsiteX918" fmla="*/ 2815209 w 7467600"/>
              <a:gd name="connsiteY918" fmla="*/ 497361 h 6858000"/>
              <a:gd name="connsiteX919" fmla="*/ 2844845 w 7467600"/>
              <a:gd name="connsiteY919" fmla="*/ 127638 h 6858000"/>
              <a:gd name="connsiteX920" fmla="*/ 2867960 w 7467600"/>
              <a:gd name="connsiteY920" fmla="*/ 0 h 6858000"/>
              <a:gd name="connsiteX921" fmla="*/ 1057230 w 7467600"/>
              <a:gd name="connsiteY921" fmla="*/ 0 h 6858000"/>
              <a:gd name="connsiteX922" fmla="*/ 1111003 w 7467600"/>
              <a:gd name="connsiteY922" fmla="*/ 0 h 6858000"/>
              <a:gd name="connsiteX923" fmla="*/ 1125553 w 7467600"/>
              <a:gd name="connsiteY923" fmla="*/ 52588 h 6858000"/>
              <a:gd name="connsiteX924" fmla="*/ 1304276 w 7467600"/>
              <a:gd name="connsiteY924" fmla="*/ 476275 h 6858000"/>
              <a:gd name="connsiteX925" fmla="*/ 1492066 w 7467600"/>
              <a:gd name="connsiteY925" fmla="*/ 886333 h 6858000"/>
              <a:gd name="connsiteX926" fmla="*/ 1423698 w 7467600"/>
              <a:gd name="connsiteY926" fmla="*/ 710817 h 6858000"/>
              <a:gd name="connsiteX927" fmla="*/ 1357609 w 7467600"/>
              <a:gd name="connsiteY927" fmla="*/ 532892 h 6858000"/>
              <a:gd name="connsiteX928" fmla="*/ 1309550 w 7467600"/>
              <a:gd name="connsiteY928" fmla="*/ 374031 h 6858000"/>
              <a:gd name="connsiteX929" fmla="*/ 1193673 w 7467600"/>
              <a:gd name="connsiteY929" fmla="*/ 49533 h 6858000"/>
              <a:gd name="connsiteX930" fmla="*/ 1164391 w 7467600"/>
              <a:gd name="connsiteY930" fmla="*/ 0 h 6858000"/>
              <a:gd name="connsiteX931" fmla="*/ 1200666 w 7467600"/>
              <a:gd name="connsiteY931" fmla="*/ 0 h 6858000"/>
              <a:gd name="connsiteX932" fmla="*/ 1223408 w 7467600"/>
              <a:gd name="connsiteY932" fmla="*/ 38996 h 6858000"/>
              <a:gd name="connsiteX933" fmla="*/ 1339635 w 7467600"/>
              <a:gd name="connsiteY933" fmla="*/ 365517 h 6858000"/>
              <a:gd name="connsiteX934" fmla="*/ 1387469 w 7467600"/>
              <a:gd name="connsiteY934" fmla="*/ 523079 h 6858000"/>
              <a:gd name="connsiteX935" fmla="*/ 1452685 w 7467600"/>
              <a:gd name="connsiteY935" fmla="*/ 699806 h 6858000"/>
              <a:gd name="connsiteX936" fmla="*/ 1492092 w 7467600"/>
              <a:gd name="connsiteY936" fmla="*/ 800424 h 6858000"/>
              <a:gd name="connsiteX937" fmla="*/ 1455302 w 7467600"/>
              <a:gd name="connsiteY937" fmla="*/ 632913 h 6858000"/>
              <a:gd name="connsiteX938" fmla="*/ 1222336 w 7467600"/>
              <a:gd name="connsiteY938" fmla="*/ 9480 h 6858000"/>
              <a:gd name="connsiteX939" fmla="*/ 1214634 w 7467600"/>
              <a:gd name="connsiteY939" fmla="*/ 0 h 6858000"/>
              <a:gd name="connsiteX940" fmla="*/ 1289827 w 7467600"/>
              <a:gd name="connsiteY940" fmla="*/ 0 h 6858000"/>
              <a:gd name="connsiteX941" fmla="*/ 1321076 w 7467600"/>
              <a:gd name="connsiteY941" fmla="*/ 59722 h 6858000"/>
              <a:gd name="connsiteX942" fmla="*/ 1512579 w 7467600"/>
              <a:gd name="connsiteY942" fmla="*/ 626441 h 6858000"/>
              <a:gd name="connsiteX943" fmla="*/ 1506076 w 7467600"/>
              <a:gd name="connsiteY943" fmla="*/ 1089289 h 6858000"/>
              <a:gd name="connsiteX944" fmla="*/ 1486346 w 7467600"/>
              <a:gd name="connsiteY944" fmla="*/ 1079919 h 6858000"/>
              <a:gd name="connsiteX945" fmla="*/ 1070511 w 7467600"/>
              <a:gd name="connsiteY945" fmla="*/ 48609 h 6858000"/>
              <a:gd name="connsiteX946" fmla="*/ 1057230 w 7467600"/>
              <a:gd name="connsiteY946" fmla="*/ 0 h 6858000"/>
              <a:gd name="connsiteX947" fmla="*/ 43151 w 7467600"/>
              <a:gd name="connsiteY947" fmla="*/ 0 h 6858000"/>
              <a:gd name="connsiteX948" fmla="*/ 95283 w 7467600"/>
              <a:gd name="connsiteY948" fmla="*/ 0 h 6858000"/>
              <a:gd name="connsiteX949" fmla="*/ 300708 w 7467600"/>
              <a:gd name="connsiteY949" fmla="*/ 154571 h 6858000"/>
              <a:gd name="connsiteX950" fmla="*/ 530414 w 7467600"/>
              <a:gd name="connsiteY950" fmla="*/ 354673 h 6858000"/>
              <a:gd name="connsiteX951" fmla="*/ 333785 w 7467600"/>
              <a:gd name="connsiteY951" fmla="*/ 161564 h 6858000"/>
              <a:gd name="connsiteX952" fmla="*/ 147005 w 7467600"/>
              <a:gd name="connsiteY952" fmla="*/ 0 h 6858000"/>
              <a:gd name="connsiteX953" fmla="*/ 272509 w 7467600"/>
              <a:gd name="connsiteY953" fmla="*/ 0 h 6858000"/>
              <a:gd name="connsiteX954" fmla="*/ 326276 w 7467600"/>
              <a:gd name="connsiteY954" fmla="*/ 45847 h 6858000"/>
              <a:gd name="connsiteX955" fmla="*/ 823759 w 7467600"/>
              <a:gd name="connsiteY955" fmla="*/ 574145 h 6858000"/>
              <a:gd name="connsiteX956" fmla="*/ 811254 w 7467600"/>
              <a:gd name="connsiteY956" fmla="*/ 665546 h 6858000"/>
              <a:gd name="connsiteX957" fmla="*/ 154042 w 7467600"/>
              <a:gd name="connsiteY957" fmla="*/ 261522 h 6858000"/>
              <a:gd name="connsiteX958" fmla="*/ 13550 w 7467600"/>
              <a:gd name="connsiteY958" fmla="*/ 158423 h 6858000"/>
              <a:gd name="connsiteX959" fmla="*/ 0 w 7467600"/>
              <a:gd name="connsiteY959" fmla="*/ 146618 h 6858000"/>
              <a:gd name="connsiteX960" fmla="*/ 0 w 7467600"/>
              <a:gd name="connsiteY960" fmla="*/ 59161 h 6858000"/>
              <a:gd name="connsiteX961" fmla="*/ 45427 w 7467600"/>
              <a:gd name="connsiteY961" fmla="*/ 101078 h 6858000"/>
              <a:gd name="connsiteX962" fmla="*/ 630103 w 7467600"/>
              <a:gd name="connsiteY962" fmla="*/ 485885 h 6858000"/>
              <a:gd name="connsiteX963" fmla="*/ 532040 w 7467600"/>
              <a:gd name="connsiteY963" fmla="*/ 399359 h 6858000"/>
              <a:gd name="connsiteX964" fmla="*/ 517618 w 7467600"/>
              <a:gd name="connsiteY964" fmla="*/ 385726 h 6858000"/>
              <a:gd name="connsiteX965" fmla="*/ 285074 w 7467600"/>
              <a:gd name="connsiteY965" fmla="*/ 182755 h 6858000"/>
              <a:gd name="connsiteX966" fmla="*/ 43151 w 7467600"/>
              <a:gd name="connsiteY96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6012219 h 6858000"/>
              <a:gd name="connsiteX77" fmla="*/ 7356878 w 7467600"/>
              <a:gd name="connsiteY77" fmla="*/ 5981332 h 6858000"/>
              <a:gd name="connsiteX78" fmla="*/ 7467600 w 7467600"/>
              <a:gd name="connsiteY78" fmla="*/ 6117703 h 6858000"/>
              <a:gd name="connsiteX79" fmla="*/ 7467600 w 7467600"/>
              <a:gd name="connsiteY79" fmla="*/ 6163634 h 6858000"/>
              <a:gd name="connsiteX80" fmla="*/ 7403637 w 7467600"/>
              <a:gd name="connsiteY80" fmla="*/ 6083957 h 6858000"/>
              <a:gd name="connsiteX81" fmla="*/ 7254615 w 7467600"/>
              <a:gd name="connsiteY81" fmla="*/ 5911918 h 6858000"/>
              <a:gd name="connsiteX82" fmla="*/ 7312589 w 7467600"/>
              <a:gd name="connsiteY82" fmla="*/ 5982309 h 6858000"/>
              <a:gd name="connsiteX83" fmla="*/ 7448321 w 7467600"/>
              <a:gd name="connsiteY83" fmla="*/ 6190991 h 6858000"/>
              <a:gd name="connsiteX84" fmla="*/ 7467600 w 7467600"/>
              <a:gd name="connsiteY84" fmla="*/ 6221686 h 6858000"/>
              <a:gd name="connsiteX85" fmla="*/ 7467600 w 7467600"/>
              <a:gd name="connsiteY85" fmla="*/ 6334256 h 6858000"/>
              <a:gd name="connsiteX86" fmla="*/ 7454976 w 7467600"/>
              <a:gd name="connsiteY86" fmla="*/ 6318297 h 6858000"/>
              <a:gd name="connsiteX87" fmla="*/ 1456157 w 7467600"/>
              <a:gd name="connsiteY87" fmla="*/ 5371404 h 6858000"/>
              <a:gd name="connsiteX88" fmla="*/ 1244432 w 7467600"/>
              <a:gd name="connsiteY88" fmla="*/ 5385601 h 6858000"/>
              <a:gd name="connsiteX89" fmla="*/ 973990 w 7467600"/>
              <a:gd name="connsiteY89" fmla="*/ 5424940 h 6858000"/>
              <a:gd name="connsiteX90" fmla="*/ 1103809 w 7467600"/>
              <a:gd name="connsiteY90" fmla="*/ 5433720 h 6858000"/>
              <a:gd name="connsiteX91" fmla="*/ 1123454 w 7467600"/>
              <a:gd name="connsiteY91" fmla="*/ 5435727 h 6858000"/>
              <a:gd name="connsiteX92" fmla="*/ 1737017 w 7467600"/>
              <a:gd name="connsiteY92" fmla="*/ 5452183 h 6858000"/>
              <a:gd name="connsiteX93" fmla="*/ 1824397 w 7467600"/>
              <a:gd name="connsiteY93" fmla="*/ 5447757 h 6858000"/>
              <a:gd name="connsiteX94" fmla="*/ 2070059 w 7467600"/>
              <a:gd name="connsiteY94" fmla="*/ 5441660 h 6858000"/>
              <a:gd name="connsiteX95" fmla="*/ 1456157 w 7467600"/>
              <a:gd name="connsiteY95" fmla="*/ 5371404 h 6858000"/>
              <a:gd name="connsiteX96" fmla="*/ 4988186 w 7467600"/>
              <a:gd name="connsiteY96" fmla="*/ 5216467 h 6858000"/>
              <a:gd name="connsiteX97" fmla="*/ 4777334 w 7467600"/>
              <a:gd name="connsiteY97" fmla="*/ 5406072 h 6858000"/>
              <a:gd name="connsiteX98" fmla="*/ 4718341 w 7467600"/>
              <a:gd name="connsiteY98" fmla="*/ 5468043 h 6858000"/>
              <a:gd name="connsiteX99" fmla="*/ 4604655 w 7467600"/>
              <a:gd name="connsiteY99" fmla="*/ 5583434 h 6858000"/>
              <a:gd name="connsiteX100" fmla="*/ 4565074 w 7467600"/>
              <a:gd name="connsiteY100" fmla="*/ 5618550 h 6858000"/>
              <a:gd name="connsiteX101" fmla="*/ 4988186 w 7467600"/>
              <a:gd name="connsiteY101" fmla="*/ 5216467 h 6858000"/>
              <a:gd name="connsiteX102" fmla="*/ 4978032 w 7467600"/>
              <a:gd name="connsiteY102" fmla="*/ 5183809 h 6858000"/>
              <a:gd name="connsiteX103" fmla="*/ 4463413 w 7467600"/>
              <a:gd name="connsiteY103" fmla="*/ 5615162 h 6858000"/>
              <a:gd name="connsiteX104" fmla="*/ 4358134 w 7467600"/>
              <a:gd name="connsiteY104" fmla="*/ 5742791 h 6858000"/>
              <a:gd name="connsiteX105" fmla="*/ 4376219 w 7467600"/>
              <a:gd name="connsiteY105" fmla="*/ 5729027 h 6858000"/>
              <a:gd name="connsiteX106" fmla="*/ 4582340 w 7467600"/>
              <a:gd name="connsiteY106" fmla="*/ 5561037 h 6858000"/>
              <a:gd name="connsiteX107" fmla="*/ 4694684 w 7467600"/>
              <a:gd name="connsiteY107" fmla="*/ 5447098 h 6858000"/>
              <a:gd name="connsiteX108" fmla="*/ 4754123 w 7467600"/>
              <a:gd name="connsiteY108" fmla="*/ 5384643 h 6858000"/>
              <a:gd name="connsiteX109" fmla="*/ 4978032 w 7467600"/>
              <a:gd name="connsiteY109" fmla="*/ 5183809 h 6858000"/>
              <a:gd name="connsiteX110" fmla="*/ 1903353 w 7467600"/>
              <a:gd name="connsiteY110" fmla="*/ 5044827 h 6858000"/>
              <a:gd name="connsiteX111" fmla="*/ 1936931 w 7467600"/>
              <a:gd name="connsiteY111" fmla="*/ 5093954 h 6858000"/>
              <a:gd name="connsiteX112" fmla="*/ 2195868 w 7467600"/>
              <a:gd name="connsiteY112" fmla="*/ 5396574 h 6858000"/>
              <a:gd name="connsiteX113" fmla="*/ 2088852 w 7467600"/>
              <a:gd name="connsiteY113" fmla="*/ 5166123 h 6858000"/>
              <a:gd name="connsiteX114" fmla="*/ 1958241 w 7467600"/>
              <a:gd name="connsiteY114" fmla="*/ 5067955 h 6858000"/>
              <a:gd name="connsiteX115" fmla="*/ 1903353 w 7467600"/>
              <a:gd name="connsiteY115" fmla="*/ 5044827 h 6858000"/>
              <a:gd name="connsiteX116" fmla="*/ 1979378 w 7467600"/>
              <a:gd name="connsiteY116" fmla="*/ 4769504 h 6858000"/>
              <a:gd name="connsiteX117" fmla="*/ 2882120 w 7467600"/>
              <a:gd name="connsiteY117" fmla="*/ 5064547 h 6858000"/>
              <a:gd name="connsiteX118" fmla="*/ 2793103 w 7467600"/>
              <a:gd name="connsiteY118" fmla="*/ 5039699 h 6858000"/>
              <a:gd name="connsiteX119" fmla="*/ 2770041 w 7467600"/>
              <a:gd name="connsiteY119" fmla="*/ 5033634 h 6858000"/>
              <a:gd name="connsiteX120" fmla="*/ 1979378 w 7467600"/>
              <a:gd name="connsiteY120" fmla="*/ 4769504 h 6858000"/>
              <a:gd name="connsiteX121" fmla="*/ 1927410 w 7467600"/>
              <a:gd name="connsiteY121" fmla="*/ 4716164 h 6858000"/>
              <a:gd name="connsiteX122" fmla="*/ 1959587 w 7467600"/>
              <a:gd name="connsiteY122" fmla="*/ 4728849 h 6858000"/>
              <a:gd name="connsiteX123" fmla="*/ 2777707 w 7467600"/>
              <a:gd name="connsiteY123" fmla="*/ 5003991 h 6858000"/>
              <a:gd name="connsiteX124" fmla="*/ 2800768 w 7467600"/>
              <a:gd name="connsiteY124" fmla="*/ 5010056 h 6858000"/>
              <a:gd name="connsiteX125" fmla="*/ 2879408 w 7467600"/>
              <a:gd name="connsiteY125" fmla="*/ 5031590 h 6858000"/>
              <a:gd name="connsiteX126" fmla="*/ 2862295 w 7467600"/>
              <a:gd name="connsiteY126" fmla="*/ 5022958 h 6858000"/>
              <a:gd name="connsiteX127" fmla="*/ 2813343 w 7467600"/>
              <a:gd name="connsiteY127" fmla="*/ 4998369 h 6858000"/>
              <a:gd name="connsiteX128" fmla="*/ 2646245 w 7467600"/>
              <a:gd name="connsiteY128" fmla="*/ 4930999 h 6858000"/>
              <a:gd name="connsiteX129" fmla="*/ 1999243 w 7467600"/>
              <a:gd name="connsiteY129" fmla="*/ 4730524 h 6858000"/>
              <a:gd name="connsiteX130" fmla="*/ 1979527 w 7467600"/>
              <a:gd name="connsiteY130" fmla="*/ 4726651 h 6858000"/>
              <a:gd name="connsiteX131" fmla="*/ 1927410 w 7467600"/>
              <a:gd name="connsiteY131" fmla="*/ 4716164 h 6858000"/>
              <a:gd name="connsiteX132" fmla="*/ 1997014 w 7467600"/>
              <a:gd name="connsiteY132" fmla="*/ 4698007 h 6858000"/>
              <a:gd name="connsiteX133" fmla="*/ 2005458 w 7467600"/>
              <a:gd name="connsiteY133" fmla="*/ 4699540 h 6858000"/>
              <a:gd name="connsiteX134" fmla="*/ 2657186 w 7467600"/>
              <a:gd name="connsiteY134" fmla="*/ 4901687 h 6858000"/>
              <a:gd name="connsiteX135" fmla="*/ 2826662 w 7467600"/>
              <a:gd name="connsiteY135" fmla="*/ 4970362 h 6858000"/>
              <a:gd name="connsiteX136" fmla="*/ 2876100 w 7467600"/>
              <a:gd name="connsiteY136" fmla="*/ 4995397 h 6858000"/>
              <a:gd name="connsiteX137" fmla="*/ 3042600 w 7467600"/>
              <a:gd name="connsiteY137" fmla="*/ 5059532 h 6858000"/>
              <a:gd name="connsiteX138" fmla="*/ 1997014 w 7467600"/>
              <a:gd name="connsiteY138" fmla="*/ 4698007 h 6858000"/>
              <a:gd name="connsiteX139" fmla="*/ 2305292 w 7467600"/>
              <a:gd name="connsiteY139" fmla="*/ 4219492 h 6858000"/>
              <a:gd name="connsiteX140" fmla="*/ 3360922 w 7467600"/>
              <a:gd name="connsiteY140" fmla="*/ 4529373 h 6858000"/>
              <a:gd name="connsiteX141" fmla="*/ 3492420 w 7467600"/>
              <a:gd name="connsiteY141" fmla="*/ 4510145 h 6858000"/>
              <a:gd name="connsiteX142" fmla="*/ 3364086 w 7467600"/>
              <a:gd name="connsiteY142" fmla="*/ 4480340 h 6858000"/>
              <a:gd name="connsiteX143" fmla="*/ 3225818 w 7467600"/>
              <a:gd name="connsiteY143" fmla="*/ 4411822 h 6858000"/>
              <a:gd name="connsiteX144" fmla="*/ 3129696 w 7467600"/>
              <a:gd name="connsiteY144" fmla="*/ 4360704 h 6858000"/>
              <a:gd name="connsiteX145" fmla="*/ 2814545 w 7467600"/>
              <a:gd name="connsiteY145" fmla="*/ 4282955 h 6858000"/>
              <a:gd name="connsiteX146" fmla="*/ 2305292 w 7467600"/>
              <a:gd name="connsiteY146" fmla="*/ 4219492 h 6858000"/>
              <a:gd name="connsiteX147" fmla="*/ 2626982 w 7467600"/>
              <a:gd name="connsiteY147" fmla="*/ 4206450 h 6858000"/>
              <a:gd name="connsiteX148" fmla="*/ 2490617 w 7467600"/>
              <a:gd name="connsiteY148" fmla="*/ 4206951 h 6858000"/>
              <a:gd name="connsiteX149" fmla="*/ 2819869 w 7467600"/>
              <a:gd name="connsiteY149" fmla="*/ 4252936 h 6858000"/>
              <a:gd name="connsiteX150" fmla="*/ 3143018 w 7467600"/>
              <a:gd name="connsiteY150" fmla="*/ 4332698 h 6858000"/>
              <a:gd name="connsiteX151" fmla="*/ 3241520 w 7467600"/>
              <a:gd name="connsiteY151" fmla="*/ 4385112 h 6858000"/>
              <a:gd name="connsiteX152" fmla="*/ 3374575 w 7467600"/>
              <a:gd name="connsiteY152" fmla="*/ 4451517 h 6858000"/>
              <a:gd name="connsiteX153" fmla="*/ 3505221 w 7467600"/>
              <a:gd name="connsiteY153" fmla="*/ 4480757 h 6858000"/>
              <a:gd name="connsiteX154" fmla="*/ 2626982 w 7467600"/>
              <a:gd name="connsiteY154" fmla="*/ 4206450 h 6858000"/>
              <a:gd name="connsiteX155" fmla="*/ 1310106 w 7467600"/>
              <a:gd name="connsiteY155" fmla="*/ 3943217 h 6858000"/>
              <a:gd name="connsiteX156" fmla="*/ 854994 w 7467600"/>
              <a:gd name="connsiteY156" fmla="*/ 4399136 h 6858000"/>
              <a:gd name="connsiteX157" fmla="*/ 742462 w 7467600"/>
              <a:gd name="connsiteY157" fmla="*/ 4594648 h 6858000"/>
              <a:gd name="connsiteX158" fmla="*/ 820602 w 7467600"/>
              <a:gd name="connsiteY158" fmla="*/ 4485915 h 6858000"/>
              <a:gd name="connsiteX159" fmla="*/ 878295 w 7467600"/>
              <a:gd name="connsiteY159" fmla="*/ 4403594 h 6858000"/>
              <a:gd name="connsiteX160" fmla="*/ 1240607 w 7467600"/>
              <a:gd name="connsiteY160" fmla="*/ 4010401 h 6858000"/>
              <a:gd name="connsiteX161" fmla="*/ 1310106 w 7467600"/>
              <a:gd name="connsiteY161" fmla="*/ 3943217 h 6858000"/>
              <a:gd name="connsiteX162" fmla="*/ 1423113 w 7467600"/>
              <a:gd name="connsiteY162" fmla="*/ 3874565 h 6858000"/>
              <a:gd name="connsiteX163" fmla="*/ 1260565 w 7467600"/>
              <a:gd name="connsiteY163" fmla="*/ 4031982 h 6858000"/>
              <a:gd name="connsiteX164" fmla="*/ 901900 w 7467600"/>
              <a:gd name="connsiteY164" fmla="*/ 4421236 h 6858000"/>
              <a:gd name="connsiteX165" fmla="*/ 845044 w 7467600"/>
              <a:gd name="connsiteY165" fmla="*/ 4502436 h 6858000"/>
              <a:gd name="connsiteX166" fmla="*/ 685926 w 7467600"/>
              <a:gd name="connsiteY166" fmla="*/ 4703069 h 6858000"/>
              <a:gd name="connsiteX167" fmla="*/ 684248 w 7467600"/>
              <a:gd name="connsiteY167" fmla="*/ 4706721 h 6858000"/>
              <a:gd name="connsiteX168" fmla="*/ 1423113 w 7467600"/>
              <a:gd name="connsiteY168" fmla="*/ 3874565 h 6858000"/>
              <a:gd name="connsiteX169" fmla="*/ 3316479 w 7467600"/>
              <a:gd name="connsiteY169" fmla="*/ 3872136 h 6858000"/>
              <a:gd name="connsiteX170" fmla="*/ 3546806 w 7467600"/>
              <a:gd name="connsiteY170" fmla="*/ 4356139 h 6858000"/>
              <a:gd name="connsiteX171" fmla="*/ 3364433 w 7467600"/>
              <a:gd name="connsiteY171" fmla="*/ 3953121 h 6858000"/>
              <a:gd name="connsiteX172" fmla="*/ 3316479 w 7467600"/>
              <a:gd name="connsiteY172" fmla="*/ 3872136 h 6858000"/>
              <a:gd name="connsiteX173" fmla="*/ 3291335 w 7467600"/>
              <a:gd name="connsiteY173" fmla="*/ 3767420 h 6858000"/>
              <a:gd name="connsiteX174" fmla="*/ 3390805 w 7467600"/>
              <a:gd name="connsiteY174" fmla="*/ 3937163 h 6858000"/>
              <a:gd name="connsiteX175" fmla="*/ 3579062 w 7467600"/>
              <a:gd name="connsiteY175" fmla="*/ 4359040 h 6858000"/>
              <a:gd name="connsiteX176" fmla="*/ 3467355 w 7467600"/>
              <a:gd name="connsiteY176" fmla="*/ 3988130 h 6858000"/>
              <a:gd name="connsiteX177" fmla="*/ 3310753 w 7467600"/>
              <a:gd name="connsiteY177" fmla="*/ 3787140 h 6858000"/>
              <a:gd name="connsiteX178" fmla="*/ 3291335 w 7467600"/>
              <a:gd name="connsiteY178" fmla="*/ 3767420 h 6858000"/>
              <a:gd name="connsiteX179" fmla="*/ 1635889 w 7467600"/>
              <a:gd name="connsiteY179" fmla="*/ 3709494 h 6858000"/>
              <a:gd name="connsiteX180" fmla="*/ 1634800 w 7467600"/>
              <a:gd name="connsiteY180" fmla="*/ 3731111 h 6858000"/>
              <a:gd name="connsiteX181" fmla="*/ 1635889 w 7467600"/>
              <a:gd name="connsiteY181" fmla="*/ 3709494 h 6858000"/>
              <a:gd name="connsiteX182" fmla="*/ 1510397 w 7467600"/>
              <a:gd name="connsiteY182" fmla="*/ 3684705 h 6858000"/>
              <a:gd name="connsiteX183" fmla="*/ 1146550 w 7467600"/>
              <a:gd name="connsiteY183" fmla="*/ 3802012 h 6858000"/>
              <a:gd name="connsiteX184" fmla="*/ 698834 w 7467600"/>
              <a:gd name="connsiteY184" fmla="*/ 3952272 h 6858000"/>
              <a:gd name="connsiteX185" fmla="*/ 34256 w 7467600"/>
              <a:gd name="connsiteY185" fmla="*/ 4347603 h 6858000"/>
              <a:gd name="connsiteX186" fmla="*/ 527241 w 7467600"/>
              <a:gd name="connsiteY186" fmla="*/ 4065078 h 6858000"/>
              <a:gd name="connsiteX187" fmla="*/ 1510397 w 7467600"/>
              <a:gd name="connsiteY187" fmla="*/ 3684705 h 6858000"/>
              <a:gd name="connsiteX188" fmla="*/ 1313114 w 7467600"/>
              <a:gd name="connsiteY188" fmla="*/ 3655216 h 6858000"/>
              <a:gd name="connsiteX189" fmla="*/ 1109304 w 7467600"/>
              <a:gd name="connsiteY189" fmla="*/ 3669030 h 6858000"/>
              <a:gd name="connsiteX190" fmla="*/ 8129 w 7467600"/>
              <a:gd name="connsiteY190" fmla="*/ 4330519 h 6858000"/>
              <a:gd name="connsiteX191" fmla="*/ 687572 w 7467600"/>
              <a:gd name="connsiteY191" fmla="*/ 3925629 h 6858000"/>
              <a:gd name="connsiteX192" fmla="*/ 1138365 w 7467600"/>
              <a:gd name="connsiteY192" fmla="*/ 3774515 h 6858000"/>
              <a:gd name="connsiteX193" fmla="*/ 1505579 w 7467600"/>
              <a:gd name="connsiteY193" fmla="*/ 3655526 h 6858000"/>
              <a:gd name="connsiteX194" fmla="*/ 1313114 w 7467600"/>
              <a:gd name="connsiteY194" fmla="*/ 3655216 h 6858000"/>
              <a:gd name="connsiteX195" fmla="*/ 3655073 w 7467600"/>
              <a:gd name="connsiteY195" fmla="*/ 3650884 h 6858000"/>
              <a:gd name="connsiteX196" fmla="*/ 3989938 w 7467600"/>
              <a:gd name="connsiteY196" fmla="*/ 3991685 h 6858000"/>
              <a:gd name="connsiteX197" fmla="*/ 4393907 w 7467600"/>
              <a:gd name="connsiteY197" fmla="*/ 4261258 h 6858000"/>
              <a:gd name="connsiteX198" fmla="*/ 4648051 w 7467600"/>
              <a:gd name="connsiteY198" fmla="*/ 4374051 h 6858000"/>
              <a:gd name="connsiteX199" fmla="*/ 4383389 w 7467600"/>
              <a:gd name="connsiteY199" fmla="*/ 4184369 h 6858000"/>
              <a:gd name="connsiteX200" fmla="*/ 4165508 w 7467600"/>
              <a:gd name="connsiteY200" fmla="*/ 4035196 h 6858000"/>
              <a:gd name="connsiteX201" fmla="*/ 4068162 w 7467600"/>
              <a:gd name="connsiteY201" fmla="*/ 3953394 h 6858000"/>
              <a:gd name="connsiteX202" fmla="*/ 3981416 w 7467600"/>
              <a:gd name="connsiteY202" fmla="*/ 3880482 h 6858000"/>
              <a:gd name="connsiteX203" fmla="*/ 3800147 w 7467600"/>
              <a:gd name="connsiteY203" fmla="*/ 3749872 h 6858000"/>
              <a:gd name="connsiteX204" fmla="*/ 3655073 w 7467600"/>
              <a:gd name="connsiteY204" fmla="*/ 3650884 h 6858000"/>
              <a:gd name="connsiteX205" fmla="*/ 3670252 w 7467600"/>
              <a:gd name="connsiteY205" fmla="*/ 3622798 h 6858000"/>
              <a:gd name="connsiteX206" fmla="*/ 3817258 w 7467600"/>
              <a:gd name="connsiteY206" fmla="*/ 3723577 h 6858000"/>
              <a:gd name="connsiteX207" fmla="*/ 4000461 w 7467600"/>
              <a:gd name="connsiteY207" fmla="*/ 3855966 h 6858000"/>
              <a:gd name="connsiteX208" fmla="*/ 4088180 w 7467600"/>
              <a:gd name="connsiteY208" fmla="*/ 3929774 h 6858000"/>
              <a:gd name="connsiteX209" fmla="*/ 4184555 w 7467600"/>
              <a:gd name="connsiteY209" fmla="*/ 4010683 h 6858000"/>
              <a:gd name="connsiteX210" fmla="*/ 4399563 w 7467600"/>
              <a:gd name="connsiteY210" fmla="*/ 4158106 h 6858000"/>
              <a:gd name="connsiteX211" fmla="*/ 4684469 w 7467600"/>
              <a:gd name="connsiteY211" fmla="*/ 4364680 h 6858000"/>
              <a:gd name="connsiteX212" fmla="*/ 4690271 w 7467600"/>
              <a:gd name="connsiteY212" fmla="*/ 4370034 h 6858000"/>
              <a:gd name="connsiteX213" fmla="*/ 4136093 w 7467600"/>
              <a:gd name="connsiteY213" fmla="*/ 3858466 h 6858000"/>
              <a:gd name="connsiteX214" fmla="*/ 3670252 w 7467600"/>
              <a:gd name="connsiteY214" fmla="*/ 3622798 h 6858000"/>
              <a:gd name="connsiteX215" fmla="*/ 4440129 w 7467600"/>
              <a:gd name="connsiteY215" fmla="*/ 3448571 h 6858000"/>
              <a:gd name="connsiteX216" fmla="*/ 4856525 w 7467600"/>
              <a:gd name="connsiteY216" fmla="*/ 3915351 h 6858000"/>
              <a:gd name="connsiteX217" fmla="*/ 5059055 w 7467600"/>
              <a:gd name="connsiteY217" fmla="*/ 4108918 h 6858000"/>
              <a:gd name="connsiteX218" fmla="*/ 5290070 w 7467600"/>
              <a:gd name="connsiteY218" fmla="*/ 4263619 h 6858000"/>
              <a:gd name="connsiteX219" fmla="*/ 4834991 w 7467600"/>
              <a:gd name="connsiteY219" fmla="*/ 3830985 h 6858000"/>
              <a:gd name="connsiteX220" fmla="*/ 4440129 w 7467600"/>
              <a:gd name="connsiteY220" fmla="*/ 3448571 h 6858000"/>
              <a:gd name="connsiteX221" fmla="*/ 4441737 w 7467600"/>
              <a:gd name="connsiteY221" fmla="*/ 3399734 h 6858000"/>
              <a:gd name="connsiteX222" fmla="*/ 4431236 w 7467600"/>
              <a:gd name="connsiteY222" fmla="*/ 3400954 h 6858000"/>
              <a:gd name="connsiteX223" fmla="*/ 4557150 w 7467600"/>
              <a:gd name="connsiteY223" fmla="*/ 3510023 h 6858000"/>
              <a:gd name="connsiteX224" fmla="*/ 4856936 w 7467600"/>
              <a:gd name="connsiteY224" fmla="*/ 3809146 h 6858000"/>
              <a:gd name="connsiteX225" fmla="*/ 5111996 w 7467600"/>
              <a:gd name="connsiteY225" fmla="*/ 4065759 h 6858000"/>
              <a:gd name="connsiteX226" fmla="*/ 5388878 w 7467600"/>
              <a:gd name="connsiteY226" fmla="*/ 4300185 h 6858000"/>
              <a:gd name="connsiteX227" fmla="*/ 5425556 w 7467600"/>
              <a:gd name="connsiteY227" fmla="*/ 4308967 h 6858000"/>
              <a:gd name="connsiteX228" fmla="*/ 4943646 w 7467600"/>
              <a:gd name="connsiteY228" fmla="*/ 3822916 h 6858000"/>
              <a:gd name="connsiteX229" fmla="*/ 4594837 w 7467600"/>
              <a:gd name="connsiteY229" fmla="*/ 3532274 h 6858000"/>
              <a:gd name="connsiteX230" fmla="*/ 4441737 w 7467600"/>
              <a:gd name="connsiteY230" fmla="*/ 3399734 h 6858000"/>
              <a:gd name="connsiteX231" fmla="*/ 5425834 w 7467600"/>
              <a:gd name="connsiteY231" fmla="*/ 3162785 h 6858000"/>
              <a:gd name="connsiteX232" fmla="*/ 5401644 w 7467600"/>
              <a:gd name="connsiteY232" fmla="*/ 3617847 h 6858000"/>
              <a:gd name="connsiteX233" fmla="*/ 5467256 w 7467600"/>
              <a:gd name="connsiteY233" fmla="*/ 4175494 h 6858000"/>
              <a:gd name="connsiteX234" fmla="*/ 5448069 w 7467600"/>
              <a:gd name="connsiteY234" fmla="*/ 3567554 h 6858000"/>
              <a:gd name="connsiteX235" fmla="*/ 5425834 w 7467600"/>
              <a:gd name="connsiteY235" fmla="*/ 3162785 h 6858000"/>
              <a:gd name="connsiteX236" fmla="*/ 1318687 w 7467600"/>
              <a:gd name="connsiteY236" fmla="*/ 3113840 h 6858000"/>
              <a:gd name="connsiteX237" fmla="*/ 1066793 w 7467600"/>
              <a:gd name="connsiteY237" fmla="*/ 3212171 h 6858000"/>
              <a:gd name="connsiteX238" fmla="*/ 993319 w 7467600"/>
              <a:gd name="connsiteY238" fmla="*/ 3247648 h 6858000"/>
              <a:gd name="connsiteX239" fmla="*/ 853081 w 7467600"/>
              <a:gd name="connsiteY239" fmla="*/ 3312410 h 6858000"/>
              <a:gd name="connsiteX240" fmla="*/ 805957 w 7467600"/>
              <a:gd name="connsiteY240" fmla="*/ 3330443 h 6858000"/>
              <a:gd name="connsiteX241" fmla="*/ 1318687 w 7467600"/>
              <a:gd name="connsiteY241" fmla="*/ 3113840 h 6858000"/>
              <a:gd name="connsiteX242" fmla="*/ 5453702 w 7467600"/>
              <a:gd name="connsiteY242" fmla="*/ 3090882 h 6858000"/>
              <a:gd name="connsiteX243" fmla="*/ 5480135 w 7467600"/>
              <a:gd name="connsiteY243" fmla="*/ 3565802 h 6858000"/>
              <a:gd name="connsiteX244" fmla="*/ 5499023 w 7467600"/>
              <a:gd name="connsiteY244" fmla="*/ 4166310 h 6858000"/>
              <a:gd name="connsiteX245" fmla="*/ 5547022 w 7467600"/>
              <a:gd name="connsiteY245" fmla="*/ 3607838 h 6858000"/>
              <a:gd name="connsiteX246" fmla="*/ 5515964 w 7467600"/>
              <a:gd name="connsiteY246" fmla="*/ 3378541 h 6858000"/>
              <a:gd name="connsiteX247" fmla="*/ 5453702 w 7467600"/>
              <a:gd name="connsiteY247" fmla="*/ 3090882 h 6858000"/>
              <a:gd name="connsiteX248" fmla="*/ 1238695 w 7467600"/>
              <a:gd name="connsiteY248" fmla="*/ 3076820 h 6858000"/>
              <a:gd name="connsiteX249" fmla="*/ 716371 w 7467600"/>
              <a:gd name="connsiteY249" fmla="*/ 3293249 h 6858000"/>
              <a:gd name="connsiteX250" fmla="*/ 579522 w 7467600"/>
              <a:gd name="connsiteY250" fmla="*/ 3371759 h 6858000"/>
              <a:gd name="connsiteX251" fmla="*/ 600288 w 7467600"/>
              <a:gd name="connsiteY251" fmla="*/ 3365555 h 6858000"/>
              <a:gd name="connsiteX252" fmla="*/ 840692 w 7467600"/>
              <a:gd name="connsiteY252" fmla="*/ 3284921 h 6858000"/>
              <a:gd name="connsiteX253" fmla="*/ 979248 w 7467600"/>
              <a:gd name="connsiteY253" fmla="*/ 3221003 h 6858000"/>
              <a:gd name="connsiteX254" fmla="*/ 1053282 w 7467600"/>
              <a:gd name="connsiteY254" fmla="*/ 3185247 h 6858000"/>
              <a:gd name="connsiteX255" fmla="*/ 1320603 w 7467600"/>
              <a:gd name="connsiteY255" fmla="*/ 3081281 h 6858000"/>
              <a:gd name="connsiteX256" fmla="*/ 1238695 w 7467600"/>
              <a:gd name="connsiteY256" fmla="*/ 3076820 h 6858000"/>
              <a:gd name="connsiteX257" fmla="*/ 5425627 w 7467600"/>
              <a:gd name="connsiteY257" fmla="*/ 2954192 h 6858000"/>
              <a:gd name="connsiteX258" fmla="*/ 5470770 w 7467600"/>
              <a:gd name="connsiteY258" fmla="*/ 3005435 h 6858000"/>
              <a:gd name="connsiteX259" fmla="*/ 5519779 w 7467600"/>
              <a:gd name="connsiteY259" fmla="*/ 4359223 h 6858000"/>
              <a:gd name="connsiteX260" fmla="*/ 5520293 w 7467600"/>
              <a:gd name="connsiteY260" fmla="*/ 4360602 h 6858000"/>
              <a:gd name="connsiteX261" fmla="*/ 5767221 w 7467600"/>
              <a:gd name="connsiteY261" fmla="*/ 4665564 h 6858000"/>
              <a:gd name="connsiteX262" fmla="*/ 6937169 w 7467600"/>
              <a:gd name="connsiteY262" fmla="*/ 4815941 h 6858000"/>
              <a:gd name="connsiteX263" fmla="*/ 6953922 w 7467600"/>
              <a:gd name="connsiteY263" fmla="*/ 4890068 h 6858000"/>
              <a:gd name="connsiteX264" fmla="*/ 6071359 w 7467600"/>
              <a:gd name="connsiteY264" fmla="*/ 4770770 h 6858000"/>
              <a:gd name="connsiteX265" fmla="*/ 6038839 w 7467600"/>
              <a:gd name="connsiteY265" fmla="*/ 4764474 h 6858000"/>
              <a:gd name="connsiteX266" fmla="*/ 6038706 w 7467600"/>
              <a:gd name="connsiteY266" fmla="*/ 4763847 h 6858000"/>
              <a:gd name="connsiteX267" fmla="*/ 6037784 w 7467600"/>
              <a:gd name="connsiteY267" fmla="*/ 4764270 h 6858000"/>
              <a:gd name="connsiteX268" fmla="*/ 6038839 w 7467600"/>
              <a:gd name="connsiteY268" fmla="*/ 4764474 h 6858000"/>
              <a:gd name="connsiteX269" fmla="*/ 6040338 w 7467600"/>
              <a:gd name="connsiteY269" fmla="*/ 4771418 h 6858000"/>
              <a:gd name="connsiteX270" fmla="*/ 6024488 w 7467600"/>
              <a:gd name="connsiteY270" fmla="*/ 4809903 h 6858000"/>
              <a:gd name="connsiteX271" fmla="*/ 5599771 w 7467600"/>
              <a:gd name="connsiteY271" fmla="*/ 5509652 h 6858000"/>
              <a:gd name="connsiteX272" fmla="*/ 5548843 w 7467600"/>
              <a:gd name="connsiteY272" fmla="*/ 5563845 h 6858000"/>
              <a:gd name="connsiteX273" fmla="*/ 5940952 w 7467600"/>
              <a:gd name="connsiteY273" fmla="*/ 6250028 h 6858000"/>
              <a:gd name="connsiteX274" fmla="*/ 6043441 w 7467600"/>
              <a:gd name="connsiteY274" fmla="*/ 6665847 h 6858000"/>
              <a:gd name="connsiteX275" fmla="*/ 6093432 w 7467600"/>
              <a:gd name="connsiteY275" fmla="*/ 6858000 h 6858000"/>
              <a:gd name="connsiteX276" fmla="*/ 6034344 w 7467600"/>
              <a:gd name="connsiteY276" fmla="*/ 6858000 h 6858000"/>
              <a:gd name="connsiteX277" fmla="*/ 6026679 w 7467600"/>
              <a:gd name="connsiteY277" fmla="*/ 6836959 h 6858000"/>
              <a:gd name="connsiteX278" fmla="*/ 5800441 w 7467600"/>
              <a:gd name="connsiteY278" fmla="*/ 6335286 h 6858000"/>
              <a:gd name="connsiteX279" fmla="*/ 5526562 w 7467600"/>
              <a:gd name="connsiteY279" fmla="*/ 5705388 h 6858000"/>
              <a:gd name="connsiteX280" fmla="*/ 5519640 w 7467600"/>
              <a:gd name="connsiteY280" fmla="*/ 5683774 h 6858000"/>
              <a:gd name="connsiteX281" fmla="*/ 5844559 w 7467600"/>
              <a:gd name="connsiteY281" fmla="*/ 6553349 h 6858000"/>
              <a:gd name="connsiteX282" fmla="*/ 5975994 w 7467600"/>
              <a:gd name="connsiteY282" fmla="*/ 6858000 h 6858000"/>
              <a:gd name="connsiteX283" fmla="*/ 5898547 w 7467600"/>
              <a:gd name="connsiteY283" fmla="*/ 6858000 h 6858000"/>
              <a:gd name="connsiteX284" fmla="*/ 5682041 w 7467600"/>
              <a:gd name="connsiteY284" fmla="*/ 6355860 h 6858000"/>
              <a:gd name="connsiteX285" fmla="*/ 5461758 w 7467600"/>
              <a:gd name="connsiteY285" fmla="*/ 5820220 h 6858000"/>
              <a:gd name="connsiteX286" fmla="*/ 5237282 w 7467600"/>
              <a:gd name="connsiteY286" fmla="*/ 6579086 h 6858000"/>
              <a:gd name="connsiteX287" fmla="*/ 5115009 w 7467600"/>
              <a:gd name="connsiteY287" fmla="*/ 6858000 h 6858000"/>
              <a:gd name="connsiteX288" fmla="*/ 5028074 w 7467600"/>
              <a:gd name="connsiteY288" fmla="*/ 6858000 h 6858000"/>
              <a:gd name="connsiteX289" fmla="*/ 5079508 w 7467600"/>
              <a:gd name="connsiteY289" fmla="*/ 6749074 h 6858000"/>
              <a:gd name="connsiteX290" fmla="*/ 5371846 w 7467600"/>
              <a:gd name="connsiteY290" fmla="*/ 5924413 h 6858000"/>
              <a:gd name="connsiteX291" fmla="*/ 5270512 w 7467600"/>
              <a:gd name="connsiteY291" fmla="*/ 6138975 h 6858000"/>
              <a:gd name="connsiteX292" fmla="*/ 5062409 w 7467600"/>
              <a:gd name="connsiteY292" fmla="*/ 6653544 h 6858000"/>
              <a:gd name="connsiteX293" fmla="*/ 5036628 w 7467600"/>
              <a:gd name="connsiteY293" fmla="*/ 6754247 h 6858000"/>
              <a:gd name="connsiteX294" fmla="*/ 5009112 w 7467600"/>
              <a:gd name="connsiteY294" fmla="*/ 6858000 h 6858000"/>
              <a:gd name="connsiteX295" fmla="*/ 4976679 w 7467600"/>
              <a:gd name="connsiteY295" fmla="*/ 6858000 h 6858000"/>
              <a:gd name="connsiteX296" fmla="*/ 5006537 w 7467600"/>
              <a:gd name="connsiteY296" fmla="*/ 6747068 h 6858000"/>
              <a:gd name="connsiteX297" fmla="*/ 5032723 w 7467600"/>
              <a:gd name="connsiteY297" fmla="*/ 6644957 h 6858000"/>
              <a:gd name="connsiteX298" fmla="*/ 5242949 w 7467600"/>
              <a:gd name="connsiteY298" fmla="*/ 6125175 h 6858000"/>
              <a:gd name="connsiteX299" fmla="*/ 5286321 w 7467600"/>
              <a:gd name="connsiteY299" fmla="*/ 6033555 h 6858000"/>
              <a:gd name="connsiteX300" fmla="*/ 5008210 w 7467600"/>
              <a:gd name="connsiteY300" fmla="*/ 6649194 h 6858000"/>
              <a:gd name="connsiteX301" fmla="*/ 4986321 w 7467600"/>
              <a:gd name="connsiteY301" fmla="*/ 6765687 h 6858000"/>
              <a:gd name="connsiteX302" fmla="*/ 4973474 w 7467600"/>
              <a:gd name="connsiteY302" fmla="*/ 6858000 h 6858000"/>
              <a:gd name="connsiteX303" fmla="*/ 4907178 w 7467600"/>
              <a:gd name="connsiteY303" fmla="*/ 6858000 h 6858000"/>
              <a:gd name="connsiteX304" fmla="*/ 4910810 w 7467600"/>
              <a:gd name="connsiteY304" fmla="*/ 6829660 h 6858000"/>
              <a:gd name="connsiteX305" fmla="*/ 4987461 w 7467600"/>
              <a:gd name="connsiteY305" fmla="*/ 6432994 h 6858000"/>
              <a:gd name="connsiteX306" fmla="*/ 5179262 w 7467600"/>
              <a:gd name="connsiteY306" fmla="*/ 6035044 h 6858000"/>
              <a:gd name="connsiteX307" fmla="*/ 4689678 w 7467600"/>
              <a:gd name="connsiteY307" fmla="*/ 6440241 h 6858000"/>
              <a:gd name="connsiteX308" fmla="*/ 4477543 w 7467600"/>
              <a:gd name="connsiteY308" fmla="*/ 6674836 h 6858000"/>
              <a:gd name="connsiteX309" fmla="*/ 4329957 w 7467600"/>
              <a:gd name="connsiteY309" fmla="*/ 6858000 h 6858000"/>
              <a:gd name="connsiteX310" fmla="*/ 4218595 w 7467600"/>
              <a:gd name="connsiteY310" fmla="*/ 6858000 h 6858000"/>
              <a:gd name="connsiteX311" fmla="*/ 4368888 w 7467600"/>
              <a:gd name="connsiteY311" fmla="*/ 6668412 h 6858000"/>
              <a:gd name="connsiteX312" fmla="*/ 4563091 w 7467600"/>
              <a:gd name="connsiteY312" fmla="*/ 6442508 h 6858000"/>
              <a:gd name="connsiteX313" fmla="*/ 5387324 w 7467600"/>
              <a:gd name="connsiteY313" fmla="*/ 5705830 h 6858000"/>
              <a:gd name="connsiteX314" fmla="*/ 5073620 w 7467600"/>
              <a:gd name="connsiteY314" fmla="*/ 5955437 h 6858000"/>
              <a:gd name="connsiteX315" fmla="*/ 4689789 w 7467600"/>
              <a:gd name="connsiteY315" fmla="*/ 6268382 h 6858000"/>
              <a:gd name="connsiteX316" fmla="*/ 4418722 w 7467600"/>
              <a:gd name="connsiteY316" fmla="*/ 6570886 h 6858000"/>
              <a:gd name="connsiteX317" fmla="*/ 4214944 w 7467600"/>
              <a:gd name="connsiteY317" fmla="*/ 6858000 h 6858000"/>
              <a:gd name="connsiteX318" fmla="*/ 4177898 w 7467600"/>
              <a:gd name="connsiteY318" fmla="*/ 6858000 h 6858000"/>
              <a:gd name="connsiteX319" fmla="*/ 4391597 w 7467600"/>
              <a:gd name="connsiteY319" fmla="*/ 6556370 h 6858000"/>
              <a:gd name="connsiteX320" fmla="*/ 4668889 w 7467600"/>
              <a:gd name="connsiteY320" fmla="*/ 6246399 h 6858000"/>
              <a:gd name="connsiteX321" fmla="*/ 5055427 w 7467600"/>
              <a:gd name="connsiteY321" fmla="*/ 5931476 h 6858000"/>
              <a:gd name="connsiteX322" fmla="*/ 5371814 w 7467600"/>
              <a:gd name="connsiteY322" fmla="*/ 5678975 h 6858000"/>
              <a:gd name="connsiteX323" fmla="*/ 4987918 w 7467600"/>
              <a:gd name="connsiteY323" fmla="*/ 5838701 h 6858000"/>
              <a:gd name="connsiteX324" fmla="*/ 4317146 w 7467600"/>
              <a:gd name="connsiteY324" fmla="*/ 6587716 h 6858000"/>
              <a:gd name="connsiteX325" fmla="*/ 4171627 w 7467600"/>
              <a:gd name="connsiteY325" fmla="*/ 6858000 h 6858000"/>
              <a:gd name="connsiteX326" fmla="*/ 4081585 w 7467600"/>
              <a:gd name="connsiteY326" fmla="*/ 6858000 h 6858000"/>
              <a:gd name="connsiteX327" fmla="*/ 4238603 w 7467600"/>
              <a:gd name="connsiteY327" fmla="*/ 6559341 h 6858000"/>
              <a:gd name="connsiteX328" fmla="*/ 4778333 w 7467600"/>
              <a:gd name="connsiteY328" fmla="*/ 5873626 h 6858000"/>
              <a:gd name="connsiteX329" fmla="*/ 5414185 w 7467600"/>
              <a:gd name="connsiteY329" fmla="*/ 5573882 h 6858000"/>
              <a:gd name="connsiteX330" fmla="*/ 5959648 w 7467600"/>
              <a:gd name="connsiteY330" fmla="*/ 4760797 h 6858000"/>
              <a:gd name="connsiteX331" fmla="*/ 5355019 w 7467600"/>
              <a:gd name="connsiteY331" fmla="*/ 4734672 h 6858000"/>
              <a:gd name="connsiteX332" fmla="*/ 5083565 w 7467600"/>
              <a:gd name="connsiteY332" fmla="*/ 5179121 h 6858000"/>
              <a:gd name="connsiteX333" fmla="*/ 4713577 w 7467600"/>
              <a:gd name="connsiteY333" fmla="*/ 5616803 h 6858000"/>
              <a:gd name="connsiteX334" fmla="*/ 3989559 w 7467600"/>
              <a:gd name="connsiteY334" fmla="*/ 6145945 h 6858000"/>
              <a:gd name="connsiteX335" fmla="*/ 3939824 w 7467600"/>
              <a:gd name="connsiteY335" fmla="*/ 6066900 h 6858000"/>
              <a:gd name="connsiteX336" fmla="*/ 4584537 w 7467600"/>
              <a:gd name="connsiteY336" fmla="*/ 5324826 h 6858000"/>
              <a:gd name="connsiteX337" fmla="*/ 5037105 w 7467600"/>
              <a:gd name="connsiteY337" fmla="*/ 5088765 h 6858000"/>
              <a:gd name="connsiteX338" fmla="*/ 5039930 w 7467600"/>
              <a:gd name="connsiteY338" fmla="*/ 5089585 h 6858000"/>
              <a:gd name="connsiteX339" fmla="*/ 5263764 w 7467600"/>
              <a:gd name="connsiteY339" fmla="*/ 4735525 h 6858000"/>
              <a:gd name="connsiteX340" fmla="*/ 4086300 w 7467600"/>
              <a:gd name="connsiteY340" fmla="*/ 4884599 h 6858000"/>
              <a:gd name="connsiteX341" fmla="*/ 4085485 w 7467600"/>
              <a:gd name="connsiteY341" fmla="*/ 4899070 h 6858000"/>
              <a:gd name="connsiteX342" fmla="*/ 3871915 w 7467600"/>
              <a:gd name="connsiteY342" fmla="*/ 5253645 h 6858000"/>
              <a:gd name="connsiteX343" fmla="*/ 3799374 w 7467600"/>
              <a:gd name="connsiteY343" fmla="*/ 5466127 h 6858000"/>
              <a:gd name="connsiteX344" fmla="*/ 3498850 w 7467600"/>
              <a:gd name="connsiteY344" fmla="*/ 6661888 h 6858000"/>
              <a:gd name="connsiteX345" fmla="*/ 3399216 w 7467600"/>
              <a:gd name="connsiteY345" fmla="*/ 6858000 h 6858000"/>
              <a:gd name="connsiteX346" fmla="*/ 3303688 w 7467600"/>
              <a:gd name="connsiteY346" fmla="*/ 6858000 h 6858000"/>
              <a:gd name="connsiteX347" fmla="*/ 3391774 w 7467600"/>
              <a:gd name="connsiteY347" fmla="*/ 6697181 h 6858000"/>
              <a:gd name="connsiteX348" fmla="*/ 3735540 w 7467600"/>
              <a:gd name="connsiteY348" fmla="*/ 5546923 h 6858000"/>
              <a:gd name="connsiteX349" fmla="*/ 3729438 w 7467600"/>
              <a:gd name="connsiteY349" fmla="*/ 5569058 h 6858000"/>
              <a:gd name="connsiteX350" fmla="*/ 3707782 w 7467600"/>
              <a:gd name="connsiteY350" fmla="*/ 5644908 h 6858000"/>
              <a:gd name="connsiteX351" fmla="*/ 3583827 w 7467600"/>
              <a:gd name="connsiteY351" fmla="*/ 6039215 h 6858000"/>
              <a:gd name="connsiteX352" fmla="*/ 3547861 w 7467600"/>
              <a:gd name="connsiteY352" fmla="*/ 6129609 h 6858000"/>
              <a:gd name="connsiteX353" fmla="*/ 3490905 w 7467600"/>
              <a:gd name="connsiteY353" fmla="*/ 6277660 h 6858000"/>
              <a:gd name="connsiteX354" fmla="*/ 3455859 w 7467600"/>
              <a:gd name="connsiteY354" fmla="*/ 6391301 h 6858000"/>
              <a:gd name="connsiteX355" fmla="*/ 3429112 w 7467600"/>
              <a:gd name="connsiteY355" fmla="*/ 6479469 h 6858000"/>
              <a:gd name="connsiteX356" fmla="*/ 3304862 w 7467600"/>
              <a:gd name="connsiteY356" fmla="*/ 6796476 h 6858000"/>
              <a:gd name="connsiteX357" fmla="*/ 3276071 w 7467600"/>
              <a:gd name="connsiteY357" fmla="*/ 6858000 h 6858000"/>
              <a:gd name="connsiteX358" fmla="*/ 3240805 w 7467600"/>
              <a:gd name="connsiteY358" fmla="*/ 6858000 h 6858000"/>
              <a:gd name="connsiteX359" fmla="*/ 3275917 w 7467600"/>
              <a:gd name="connsiteY359" fmla="*/ 6783192 h 6858000"/>
              <a:gd name="connsiteX360" fmla="*/ 3399358 w 7467600"/>
              <a:gd name="connsiteY360" fmla="*/ 6469011 h 6858000"/>
              <a:gd name="connsiteX361" fmla="*/ 3425650 w 7467600"/>
              <a:gd name="connsiteY361" fmla="*/ 6381333 h 6858000"/>
              <a:gd name="connsiteX362" fmla="*/ 3460661 w 7467600"/>
              <a:gd name="connsiteY362" fmla="*/ 6266763 h 6858000"/>
              <a:gd name="connsiteX363" fmla="*/ 3518021 w 7467600"/>
              <a:gd name="connsiteY363" fmla="*/ 6117298 h 6858000"/>
              <a:gd name="connsiteX364" fmla="*/ 3554035 w 7467600"/>
              <a:gd name="connsiteY364" fmla="*/ 6027832 h 6858000"/>
              <a:gd name="connsiteX365" fmla="*/ 3677174 w 7467600"/>
              <a:gd name="connsiteY365" fmla="*/ 5636351 h 6858000"/>
              <a:gd name="connsiteX366" fmla="*/ 3698819 w 7467600"/>
              <a:gd name="connsiteY366" fmla="*/ 5560503 h 6858000"/>
              <a:gd name="connsiteX367" fmla="*/ 3702094 w 7467600"/>
              <a:gd name="connsiteY367" fmla="*/ 5549194 h 6858000"/>
              <a:gd name="connsiteX368" fmla="*/ 3398355 w 7467600"/>
              <a:gd name="connsiteY368" fmla="*/ 6094603 h 6858000"/>
              <a:gd name="connsiteX369" fmla="*/ 3193941 w 7467600"/>
              <a:gd name="connsiteY369" fmla="*/ 6798775 h 6858000"/>
              <a:gd name="connsiteX370" fmla="*/ 3184140 w 7467600"/>
              <a:gd name="connsiteY370" fmla="*/ 6858000 h 6858000"/>
              <a:gd name="connsiteX371" fmla="*/ 3099978 w 7467600"/>
              <a:gd name="connsiteY371" fmla="*/ 6858000 h 6858000"/>
              <a:gd name="connsiteX372" fmla="*/ 3101556 w 7467600"/>
              <a:gd name="connsiteY372" fmla="*/ 6843337 h 6858000"/>
              <a:gd name="connsiteX373" fmla="*/ 3370162 w 7467600"/>
              <a:gd name="connsiteY373" fmla="*/ 5785550 h 6858000"/>
              <a:gd name="connsiteX374" fmla="*/ 3746477 w 7467600"/>
              <a:gd name="connsiteY374" fmla="*/ 5377889 h 6858000"/>
              <a:gd name="connsiteX375" fmla="*/ 3863399 w 7467600"/>
              <a:gd name="connsiteY375" fmla="*/ 5087257 h 6858000"/>
              <a:gd name="connsiteX376" fmla="*/ 3968712 w 7467600"/>
              <a:gd name="connsiteY376" fmla="*/ 4913989 h 6858000"/>
              <a:gd name="connsiteX377" fmla="*/ 2792390 w 7467600"/>
              <a:gd name="connsiteY377" fmla="*/ 5382974 h 6858000"/>
              <a:gd name="connsiteX378" fmla="*/ 2714982 w 7467600"/>
              <a:gd name="connsiteY378" fmla="*/ 5427051 h 6858000"/>
              <a:gd name="connsiteX379" fmla="*/ 2813361 w 7467600"/>
              <a:gd name="connsiteY379" fmla="*/ 6023912 h 6858000"/>
              <a:gd name="connsiteX380" fmla="*/ 2688430 w 7467600"/>
              <a:gd name="connsiteY380" fmla="*/ 6801564 h 6858000"/>
              <a:gd name="connsiteX381" fmla="*/ 2629626 w 7467600"/>
              <a:gd name="connsiteY381" fmla="*/ 6763394 h 6858000"/>
              <a:gd name="connsiteX382" fmla="*/ 2565328 w 7467600"/>
              <a:gd name="connsiteY382" fmla="*/ 5516399 h 6858000"/>
              <a:gd name="connsiteX383" fmla="*/ 1922999 w 7467600"/>
              <a:gd name="connsiteY383" fmla="*/ 5980343 h 6858000"/>
              <a:gd name="connsiteX384" fmla="*/ 1950261 w 7467600"/>
              <a:gd name="connsiteY384" fmla="*/ 6405858 h 6858000"/>
              <a:gd name="connsiteX385" fmla="*/ 2365554 w 7467600"/>
              <a:gd name="connsiteY385" fmla="*/ 6759107 h 6858000"/>
              <a:gd name="connsiteX386" fmla="*/ 2424142 w 7467600"/>
              <a:gd name="connsiteY386" fmla="*/ 6858000 h 6858000"/>
              <a:gd name="connsiteX387" fmla="*/ 2395994 w 7467600"/>
              <a:gd name="connsiteY387" fmla="*/ 6858000 h 6858000"/>
              <a:gd name="connsiteX388" fmla="*/ 2392863 w 7467600"/>
              <a:gd name="connsiteY388" fmla="*/ 6852964 h 6858000"/>
              <a:gd name="connsiteX389" fmla="*/ 2017589 w 7467600"/>
              <a:gd name="connsiteY389" fmla="*/ 6493982 h 6858000"/>
              <a:gd name="connsiteX390" fmla="*/ 2147336 w 7467600"/>
              <a:gd name="connsiteY390" fmla="*/ 6594052 h 6858000"/>
              <a:gd name="connsiteX391" fmla="*/ 2207047 w 7467600"/>
              <a:gd name="connsiteY391" fmla="*/ 6654540 h 6858000"/>
              <a:gd name="connsiteX392" fmla="*/ 2299106 w 7467600"/>
              <a:gd name="connsiteY392" fmla="*/ 6778931 h 6858000"/>
              <a:gd name="connsiteX393" fmla="*/ 2314430 w 7467600"/>
              <a:gd name="connsiteY393" fmla="*/ 6801144 h 6858000"/>
              <a:gd name="connsiteX394" fmla="*/ 2352406 w 7467600"/>
              <a:gd name="connsiteY394" fmla="*/ 6858000 h 6858000"/>
              <a:gd name="connsiteX395" fmla="*/ 2314492 w 7467600"/>
              <a:gd name="connsiteY395" fmla="*/ 6858000 h 6858000"/>
              <a:gd name="connsiteX396" fmla="*/ 2288095 w 7467600"/>
              <a:gd name="connsiteY396" fmla="*/ 6818030 h 6858000"/>
              <a:gd name="connsiteX397" fmla="*/ 2272768 w 7467600"/>
              <a:gd name="connsiteY397" fmla="*/ 6795822 h 6858000"/>
              <a:gd name="connsiteX398" fmla="*/ 2182715 w 7467600"/>
              <a:gd name="connsiteY398" fmla="*/ 6675071 h 6858000"/>
              <a:gd name="connsiteX399" fmla="*/ 2032061 w 7467600"/>
              <a:gd name="connsiteY399" fmla="*/ 6541380 h 6858000"/>
              <a:gd name="connsiteX400" fmla="*/ 2257220 w 7467600"/>
              <a:gd name="connsiteY400" fmla="*/ 6826257 h 6858000"/>
              <a:gd name="connsiteX401" fmla="*/ 2281324 w 7467600"/>
              <a:gd name="connsiteY401" fmla="*/ 6858000 h 6858000"/>
              <a:gd name="connsiteX402" fmla="*/ 2242860 w 7467600"/>
              <a:gd name="connsiteY402" fmla="*/ 6858000 h 6858000"/>
              <a:gd name="connsiteX403" fmla="*/ 2232818 w 7467600"/>
              <a:gd name="connsiteY403" fmla="*/ 6844926 h 6858000"/>
              <a:gd name="connsiteX404" fmla="*/ 1990172 w 7467600"/>
              <a:gd name="connsiteY404" fmla="*/ 6542121 h 6858000"/>
              <a:gd name="connsiteX405" fmla="*/ 2124090 w 7467600"/>
              <a:gd name="connsiteY405" fmla="*/ 6761017 h 6858000"/>
              <a:gd name="connsiteX406" fmla="*/ 2200380 w 7467600"/>
              <a:gd name="connsiteY406" fmla="*/ 6858000 h 6858000"/>
              <a:gd name="connsiteX407" fmla="*/ 2147507 w 7467600"/>
              <a:gd name="connsiteY407" fmla="*/ 6858000 h 6858000"/>
              <a:gd name="connsiteX408" fmla="*/ 2070668 w 7467600"/>
              <a:gd name="connsiteY408" fmla="*/ 6761520 h 6858000"/>
              <a:gd name="connsiteX409" fmla="*/ 1975142 w 7467600"/>
              <a:gd name="connsiteY409" fmla="*/ 6585570 h 6858000"/>
              <a:gd name="connsiteX410" fmla="*/ 2050035 w 7467600"/>
              <a:gd name="connsiteY410" fmla="*/ 6813345 h 6858000"/>
              <a:gd name="connsiteX411" fmla="*/ 2063025 w 7467600"/>
              <a:gd name="connsiteY411" fmla="*/ 6858000 h 6858000"/>
              <a:gd name="connsiteX412" fmla="*/ 2021675 w 7467600"/>
              <a:gd name="connsiteY412" fmla="*/ 6858000 h 6858000"/>
              <a:gd name="connsiteX413" fmla="*/ 2019308 w 7467600"/>
              <a:gd name="connsiteY413" fmla="*/ 6847118 h 6858000"/>
              <a:gd name="connsiteX414" fmla="*/ 1938835 w 7467600"/>
              <a:gd name="connsiteY414" fmla="*/ 6551160 h 6858000"/>
              <a:gd name="connsiteX415" fmla="*/ 1953230 w 7467600"/>
              <a:gd name="connsiteY415" fmla="*/ 6759699 h 6858000"/>
              <a:gd name="connsiteX416" fmla="*/ 1956763 w 7467600"/>
              <a:gd name="connsiteY416" fmla="*/ 6778191 h 6858000"/>
              <a:gd name="connsiteX417" fmla="*/ 1967925 w 7467600"/>
              <a:gd name="connsiteY417" fmla="*/ 6858000 h 6858000"/>
              <a:gd name="connsiteX418" fmla="*/ 1936622 w 7467600"/>
              <a:gd name="connsiteY418" fmla="*/ 6858000 h 6858000"/>
              <a:gd name="connsiteX419" fmla="*/ 1926261 w 7467600"/>
              <a:gd name="connsiteY419" fmla="*/ 6784064 h 6858000"/>
              <a:gd name="connsiteX420" fmla="*/ 1922724 w 7467600"/>
              <a:gd name="connsiteY420" fmla="*/ 6765577 h 6858000"/>
              <a:gd name="connsiteX421" fmla="*/ 1904650 w 7467600"/>
              <a:gd name="connsiteY421" fmla="*/ 6639616 h 6858000"/>
              <a:gd name="connsiteX422" fmla="*/ 1885273 w 7467600"/>
              <a:gd name="connsiteY422" fmla="*/ 6858000 h 6858000"/>
              <a:gd name="connsiteX423" fmla="*/ 1854363 w 7467600"/>
              <a:gd name="connsiteY423" fmla="*/ 6858000 h 6858000"/>
              <a:gd name="connsiteX424" fmla="*/ 1880391 w 7467600"/>
              <a:gd name="connsiteY424" fmla="*/ 6603796 h 6858000"/>
              <a:gd name="connsiteX425" fmla="*/ 1818273 w 7467600"/>
              <a:gd name="connsiteY425" fmla="*/ 6715729 h 6858000"/>
              <a:gd name="connsiteX426" fmla="*/ 1794691 w 7467600"/>
              <a:gd name="connsiteY426" fmla="*/ 6843239 h 6858000"/>
              <a:gd name="connsiteX427" fmla="*/ 1794914 w 7467600"/>
              <a:gd name="connsiteY427" fmla="*/ 6858000 h 6858000"/>
              <a:gd name="connsiteX428" fmla="*/ 1746128 w 7467600"/>
              <a:gd name="connsiteY428" fmla="*/ 6858000 h 6858000"/>
              <a:gd name="connsiteX429" fmla="*/ 1753934 w 7467600"/>
              <a:gd name="connsiteY429" fmla="*/ 6724796 h 6858000"/>
              <a:gd name="connsiteX430" fmla="*/ 1792053 w 7467600"/>
              <a:gd name="connsiteY430" fmla="*/ 6572396 h 6858000"/>
              <a:gd name="connsiteX431" fmla="*/ 1862248 w 7467600"/>
              <a:gd name="connsiteY431" fmla="*/ 6266397 h 6858000"/>
              <a:gd name="connsiteX432" fmla="*/ 1862250 w 7467600"/>
              <a:gd name="connsiteY432" fmla="*/ 6033531 h 6858000"/>
              <a:gd name="connsiteX433" fmla="*/ 1211999 w 7467600"/>
              <a:gd name="connsiteY433" fmla="*/ 6683610 h 6858000"/>
              <a:gd name="connsiteX434" fmla="*/ 1213266 w 7467600"/>
              <a:gd name="connsiteY434" fmla="*/ 6691947 h 6858000"/>
              <a:gd name="connsiteX435" fmla="*/ 1203370 w 7467600"/>
              <a:gd name="connsiteY435" fmla="*/ 6850676 h 6858000"/>
              <a:gd name="connsiteX436" fmla="*/ 1203671 w 7467600"/>
              <a:gd name="connsiteY436" fmla="*/ 6858000 h 6858000"/>
              <a:gd name="connsiteX437" fmla="*/ 1143180 w 7467600"/>
              <a:gd name="connsiteY437" fmla="*/ 6858000 h 6858000"/>
              <a:gd name="connsiteX438" fmla="*/ 1142176 w 7467600"/>
              <a:gd name="connsiteY438" fmla="*/ 6766045 h 6858000"/>
              <a:gd name="connsiteX439" fmla="*/ 1067484 w 7467600"/>
              <a:gd name="connsiteY439" fmla="*/ 6858000 h 6858000"/>
              <a:gd name="connsiteX440" fmla="*/ 953928 w 7467600"/>
              <a:gd name="connsiteY440" fmla="*/ 6858000 h 6858000"/>
              <a:gd name="connsiteX441" fmla="*/ 959715 w 7467600"/>
              <a:gd name="connsiteY441" fmla="*/ 6850185 h 6858000"/>
              <a:gd name="connsiteX442" fmla="*/ 1483788 w 7467600"/>
              <a:gd name="connsiteY442" fmla="*/ 6259174 h 6858000"/>
              <a:gd name="connsiteX443" fmla="*/ 1100671 w 7467600"/>
              <a:gd name="connsiteY443" fmla="*/ 6252137 h 6858000"/>
              <a:gd name="connsiteX444" fmla="*/ 1090144 w 7467600"/>
              <a:gd name="connsiteY444" fmla="*/ 6256748 h 6858000"/>
              <a:gd name="connsiteX445" fmla="*/ 1095872 w 7467600"/>
              <a:gd name="connsiteY445" fmla="*/ 6271892 h 6858000"/>
              <a:gd name="connsiteX446" fmla="*/ 262785 w 7467600"/>
              <a:gd name="connsiteY446" fmla="*/ 6845450 h 6858000"/>
              <a:gd name="connsiteX447" fmla="*/ 209968 w 7467600"/>
              <a:gd name="connsiteY447" fmla="*/ 6770713 h 6858000"/>
              <a:gd name="connsiteX448" fmla="*/ 873460 w 7467600"/>
              <a:gd name="connsiteY448" fmla="*/ 6253768 h 6858000"/>
              <a:gd name="connsiteX449" fmla="*/ 192686 w 7467600"/>
              <a:gd name="connsiteY449" fmla="*/ 5849257 h 6858000"/>
              <a:gd name="connsiteX450" fmla="*/ 4696 w 7467600"/>
              <a:gd name="connsiteY450" fmla="*/ 5697668 h 6858000"/>
              <a:gd name="connsiteX451" fmla="*/ 0 w 7467600"/>
              <a:gd name="connsiteY451" fmla="*/ 5689984 h 6858000"/>
              <a:gd name="connsiteX452" fmla="*/ 0 w 7467600"/>
              <a:gd name="connsiteY452" fmla="*/ 5513472 h 6858000"/>
              <a:gd name="connsiteX453" fmla="*/ 174101 w 7467600"/>
              <a:gd name="connsiteY453" fmla="*/ 5620277 h 6858000"/>
              <a:gd name="connsiteX454" fmla="*/ 891800 w 7467600"/>
              <a:gd name="connsiteY454" fmla="*/ 6036935 h 6858000"/>
              <a:gd name="connsiteX455" fmla="*/ 1072219 w 7467600"/>
              <a:gd name="connsiteY455" fmla="*/ 6169443 h 6858000"/>
              <a:gd name="connsiteX456" fmla="*/ 1074117 w 7467600"/>
              <a:gd name="connsiteY456" fmla="*/ 6170301 h 6858000"/>
              <a:gd name="connsiteX457" fmla="*/ 1083114 w 7467600"/>
              <a:gd name="connsiteY457" fmla="*/ 6174131 h 6858000"/>
              <a:gd name="connsiteX458" fmla="*/ 1543010 w 7467600"/>
              <a:gd name="connsiteY458" fmla="*/ 6191140 h 6858000"/>
              <a:gd name="connsiteX459" fmla="*/ 1551080 w 7467600"/>
              <a:gd name="connsiteY459" fmla="*/ 6195006 h 6858000"/>
              <a:gd name="connsiteX460" fmla="*/ 2345443 w 7467600"/>
              <a:gd name="connsiteY460" fmla="*/ 5549882 h 6858000"/>
              <a:gd name="connsiteX461" fmla="*/ 1721499 w 7467600"/>
              <a:gd name="connsiteY461" fmla="*/ 5599969 h 6858000"/>
              <a:gd name="connsiteX462" fmla="*/ 767716 w 7467600"/>
              <a:gd name="connsiteY462" fmla="*/ 5472768 h 6858000"/>
              <a:gd name="connsiteX463" fmla="*/ 722147 w 7467600"/>
              <a:gd name="connsiteY463" fmla="*/ 5393091 h 6858000"/>
              <a:gd name="connsiteX464" fmla="*/ 1485552 w 7467600"/>
              <a:gd name="connsiteY464" fmla="*/ 5313202 h 6858000"/>
              <a:gd name="connsiteX465" fmla="*/ 2143004 w 7467600"/>
              <a:gd name="connsiteY465" fmla="*/ 5402420 h 6858000"/>
              <a:gd name="connsiteX466" fmla="*/ 1933391 w 7467600"/>
              <a:gd name="connsiteY466" fmla="*/ 5156971 h 6858000"/>
              <a:gd name="connsiteX467" fmla="*/ 1827118 w 7467600"/>
              <a:gd name="connsiteY467" fmla="*/ 4968410 h 6858000"/>
              <a:gd name="connsiteX468" fmla="*/ 1837349 w 7467600"/>
              <a:gd name="connsiteY468" fmla="*/ 4956357 h 6858000"/>
              <a:gd name="connsiteX469" fmla="*/ 2162835 w 7467600"/>
              <a:gd name="connsiteY469" fmla="*/ 5187853 h 6858000"/>
              <a:gd name="connsiteX470" fmla="*/ 2257167 w 7467600"/>
              <a:gd name="connsiteY470" fmla="*/ 5462123 h 6858000"/>
              <a:gd name="connsiteX471" fmla="*/ 2261598 w 7467600"/>
              <a:gd name="connsiteY471" fmla="*/ 5467998 h 6858000"/>
              <a:gd name="connsiteX472" fmla="*/ 2437177 w 7467600"/>
              <a:gd name="connsiteY472" fmla="*/ 5479608 h 6858000"/>
              <a:gd name="connsiteX473" fmla="*/ 2445247 w 7467600"/>
              <a:gd name="connsiteY473" fmla="*/ 5483476 h 6858000"/>
              <a:gd name="connsiteX474" fmla="*/ 2743626 w 7467600"/>
              <a:gd name="connsiteY474" fmla="*/ 5304819 h 6858000"/>
              <a:gd name="connsiteX475" fmla="*/ 3048102 w 7467600"/>
              <a:gd name="connsiteY475" fmla="*/ 5150595 h 6858000"/>
              <a:gd name="connsiteX476" fmla="*/ 1799414 w 7467600"/>
              <a:gd name="connsiteY476" fmla="*/ 4694732 h 6858000"/>
              <a:gd name="connsiteX477" fmla="*/ 1771735 w 7467600"/>
              <a:gd name="connsiteY477" fmla="*/ 4619929 h 6858000"/>
              <a:gd name="connsiteX478" fmla="*/ 3104273 w 7467600"/>
              <a:gd name="connsiteY478" fmla="*/ 5076159 h 6858000"/>
              <a:gd name="connsiteX479" fmla="*/ 3113245 w 7467600"/>
              <a:gd name="connsiteY479" fmla="*/ 5090705 h 6858000"/>
              <a:gd name="connsiteX480" fmla="*/ 3126294 w 7467600"/>
              <a:gd name="connsiteY480" fmla="*/ 5114400 h 6858000"/>
              <a:gd name="connsiteX481" fmla="*/ 3937433 w 7467600"/>
              <a:gd name="connsiteY481" fmla="*/ 4830473 h 6858000"/>
              <a:gd name="connsiteX482" fmla="*/ 3590475 w 7467600"/>
              <a:gd name="connsiteY482" fmla="*/ 4597974 h 6858000"/>
              <a:gd name="connsiteX483" fmla="*/ 3100264 w 7467600"/>
              <a:gd name="connsiteY483" fmla="*/ 4579845 h 6858000"/>
              <a:gd name="connsiteX484" fmla="*/ 2183576 w 7467600"/>
              <a:gd name="connsiteY484" fmla="*/ 4227150 h 6858000"/>
              <a:gd name="connsiteX485" fmla="*/ 2151029 w 7467600"/>
              <a:gd name="connsiteY485" fmla="*/ 4146947 h 6858000"/>
              <a:gd name="connsiteX486" fmla="*/ 3563434 w 7467600"/>
              <a:gd name="connsiteY486" fmla="*/ 4469115 h 6858000"/>
              <a:gd name="connsiteX487" fmla="*/ 3177952 w 7467600"/>
              <a:gd name="connsiteY487" fmla="*/ 3657386 h 6858000"/>
              <a:gd name="connsiteX488" fmla="*/ 3189263 w 7467600"/>
              <a:gd name="connsiteY488" fmla="*/ 3625726 h 6858000"/>
              <a:gd name="connsiteX489" fmla="*/ 3560912 w 7467600"/>
              <a:gd name="connsiteY489" fmla="*/ 4079863 h 6858000"/>
              <a:gd name="connsiteX490" fmla="*/ 3626636 w 7467600"/>
              <a:gd name="connsiteY490" fmla="*/ 4512230 h 6858000"/>
              <a:gd name="connsiteX491" fmla="*/ 3653088 w 7467600"/>
              <a:gd name="connsiteY491" fmla="*/ 4521417 h 6858000"/>
              <a:gd name="connsiteX492" fmla="*/ 3988128 w 7467600"/>
              <a:gd name="connsiteY492" fmla="*/ 4817267 h 6858000"/>
              <a:gd name="connsiteX493" fmla="*/ 4830582 w 7467600"/>
              <a:gd name="connsiteY493" fmla="*/ 4676000 h 6858000"/>
              <a:gd name="connsiteX494" fmla="*/ 4830100 w 7467600"/>
              <a:gd name="connsiteY494" fmla="*/ 4675554 h 6858000"/>
              <a:gd name="connsiteX495" fmla="*/ 4036318 w 7467600"/>
              <a:gd name="connsiteY495" fmla="*/ 4147013 h 6858000"/>
              <a:gd name="connsiteX496" fmla="*/ 3432098 w 7467600"/>
              <a:gd name="connsiteY496" fmla="*/ 3537312 h 6858000"/>
              <a:gd name="connsiteX497" fmla="*/ 3446761 w 7467600"/>
              <a:gd name="connsiteY497" fmla="*/ 3461278 h 6858000"/>
              <a:gd name="connsiteX498" fmla="*/ 4419733 w 7467600"/>
              <a:gd name="connsiteY498" fmla="*/ 3963555 h 6858000"/>
              <a:gd name="connsiteX499" fmla="*/ 4781371 w 7467600"/>
              <a:gd name="connsiteY499" fmla="*/ 4458604 h 6858000"/>
              <a:gd name="connsiteX500" fmla="*/ 4780440 w 7467600"/>
              <a:gd name="connsiteY500" fmla="*/ 4470290 h 6858000"/>
              <a:gd name="connsiteX501" fmla="*/ 4898954 w 7467600"/>
              <a:gd name="connsiteY501" fmla="*/ 4662092 h 6858000"/>
              <a:gd name="connsiteX502" fmla="*/ 4900699 w 7467600"/>
              <a:gd name="connsiteY502" fmla="*/ 4670867 h 6858000"/>
              <a:gd name="connsiteX503" fmla="*/ 5714511 w 7467600"/>
              <a:gd name="connsiteY503" fmla="*/ 4663483 h 6858000"/>
              <a:gd name="connsiteX504" fmla="*/ 5464793 w 7467600"/>
              <a:gd name="connsiteY504" fmla="*/ 4393556 h 6858000"/>
              <a:gd name="connsiteX505" fmla="*/ 5461897 w 7467600"/>
              <a:gd name="connsiteY505" fmla="*/ 4390879 h 6858000"/>
              <a:gd name="connsiteX506" fmla="*/ 4294126 w 7467600"/>
              <a:gd name="connsiteY506" fmla="*/ 3303048 h 6858000"/>
              <a:gd name="connsiteX507" fmla="*/ 4305321 w 7467600"/>
              <a:gd name="connsiteY507" fmla="*/ 3256953 h 6858000"/>
              <a:gd name="connsiteX508" fmla="*/ 4949299 w 7467600"/>
              <a:gd name="connsiteY508" fmla="*/ 3766336 h 6858000"/>
              <a:gd name="connsiteX509" fmla="*/ 5291452 w 7467600"/>
              <a:gd name="connsiteY509" fmla="*/ 4076801 h 6858000"/>
              <a:gd name="connsiteX510" fmla="*/ 5434998 w 7467600"/>
              <a:gd name="connsiteY510" fmla="*/ 4254100 h 6858000"/>
              <a:gd name="connsiteX511" fmla="*/ 5351015 w 7467600"/>
              <a:gd name="connsiteY511" fmla="*/ 3760989 h 6858000"/>
              <a:gd name="connsiteX512" fmla="*/ 5413780 w 7467600"/>
              <a:gd name="connsiteY512" fmla="*/ 2966265 h 6858000"/>
              <a:gd name="connsiteX513" fmla="*/ 5425627 w 7467600"/>
              <a:gd name="connsiteY513" fmla="*/ 2954192 h 6858000"/>
              <a:gd name="connsiteX514" fmla="*/ 6604735 w 7467600"/>
              <a:gd name="connsiteY514" fmla="*/ 2041381 h 6858000"/>
              <a:gd name="connsiteX515" fmla="*/ 7204487 w 7467600"/>
              <a:gd name="connsiteY515" fmla="*/ 2742112 h 6858000"/>
              <a:gd name="connsiteX516" fmla="*/ 7131592 w 7467600"/>
              <a:gd name="connsiteY516" fmla="*/ 2672096 h 6858000"/>
              <a:gd name="connsiteX517" fmla="*/ 6996344 w 7467600"/>
              <a:gd name="connsiteY517" fmla="*/ 2518310 h 6858000"/>
              <a:gd name="connsiteX518" fmla="*/ 6735495 w 7467600"/>
              <a:gd name="connsiteY518" fmla="*/ 2196890 h 6858000"/>
              <a:gd name="connsiteX519" fmla="*/ 6721901 w 7467600"/>
              <a:gd name="connsiteY519" fmla="*/ 2179274 h 6858000"/>
              <a:gd name="connsiteX520" fmla="*/ 6604735 w 7467600"/>
              <a:gd name="connsiteY520" fmla="*/ 2041381 h 6858000"/>
              <a:gd name="connsiteX521" fmla="*/ 6591670 w 7467600"/>
              <a:gd name="connsiteY521" fmla="*/ 1988277 h 6858000"/>
              <a:gd name="connsiteX522" fmla="*/ 6747349 w 7467600"/>
              <a:gd name="connsiteY522" fmla="*/ 2160069 h 6858000"/>
              <a:gd name="connsiteX523" fmla="*/ 6760943 w 7467600"/>
              <a:gd name="connsiteY523" fmla="*/ 2177686 h 6858000"/>
              <a:gd name="connsiteX524" fmla="*/ 7021065 w 7467600"/>
              <a:gd name="connsiteY524" fmla="*/ 2498102 h 6858000"/>
              <a:gd name="connsiteX525" fmla="*/ 7155223 w 7467600"/>
              <a:gd name="connsiteY525" fmla="*/ 2650386 h 6858000"/>
              <a:gd name="connsiteX526" fmla="*/ 7203167 w 7467600"/>
              <a:gd name="connsiteY526" fmla="*/ 2697288 h 6858000"/>
              <a:gd name="connsiteX527" fmla="*/ 6937703 w 7467600"/>
              <a:gd name="connsiteY527" fmla="*/ 2321981 h 6858000"/>
              <a:gd name="connsiteX528" fmla="*/ 6591670 w 7467600"/>
              <a:gd name="connsiteY528" fmla="*/ 1988277 h 6858000"/>
              <a:gd name="connsiteX529" fmla="*/ 5798671 w 7467600"/>
              <a:gd name="connsiteY529" fmla="*/ 1981601 h 6858000"/>
              <a:gd name="connsiteX530" fmla="*/ 5754709 w 7467600"/>
              <a:gd name="connsiteY530" fmla="*/ 2071454 h 6858000"/>
              <a:gd name="connsiteX531" fmla="*/ 5763044 w 7467600"/>
              <a:gd name="connsiteY531" fmla="*/ 2842206 h 6858000"/>
              <a:gd name="connsiteX532" fmla="*/ 5764974 w 7467600"/>
              <a:gd name="connsiteY532" fmla="*/ 2799609 h 6858000"/>
              <a:gd name="connsiteX533" fmla="*/ 5767665 w 7467600"/>
              <a:gd name="connsiteY533" fmla="*/ 2666409 h 6858000"/>
              <a:gd name="connsiteX534" fmla="*/ 5763055 w 7467600"/>
              <a:gd name="connsiteY534" fmla="*/ 2579705 h 6858000"/>
              <a:gd name="connsiteX535" fmla="*/ 5758079 w 7467600"/>
              <a:gd name="connsiteY535" fmla="*/ 2492508 h 6858000"/>
              <a:gd name="connsiteX536" fmla="*/ 5779325 w 7467600"/>
              <a:gd name="connsiteY536" fmla="*/ 2197069 h 6858000"/>
              <a:gd name="connsiteX537" fmla="*/ 5798671 w 7467600"/>
              <a:gd name="connsiteY537" fmla="*/ 1981601 h 6858000"/>
              <a:gd name="connsiteX538" fmla="*/ 5829202 w 7467600"/>
              <a:gd name="connsiteY538" fmla="*/ 1971679 h 6858000"/>
              <a:gd name="connsiteX539" fmla="*/ 5809558 w 7467600"/>
              <a:gd name="connsiteY539" fmla="*/ 2198043 h 6858000"/>
              <a:gd name="connsiteX540" fmla="*/ 5788653 w 7467600"/>
              <a:gd name="connsiteY540" fmla="*/ 2489430 h 6858000"/>
              <a:gd name="connsiteX541" fmla="*/ 5793439 w 7467600"/>
              <a:gd name="connsiteY541" fmla="*/ 2575235 h 6858000"/>
              <a:gd name="connsiteX542" fmla="*/ 5796837 w 7467600"/>
              <a:gd name="connsiteY542" fmla="*/ 2637633 h 6858000"/>
              <a:gd name="connsiteX543" fmla="*/ 5818614 w 7467600"/>
              <a:gd name="connsiteY543" fmla="*/ 2473055 h 6858000"/>
              <a:gd name="connsiteX544" fmla="*/ 5829202 w 7467600"/>
              <a:gd name="connsiteY544" fmla="*/ 1971679 h 6858000"/>
              <a:gd name="connsiteX545" fmla="*/ 5911389 w 7467600"/>
              <a:gd name="connsiteY545" fmla="*/ 1898371 h 6858000"/>
              <a:gd name="connsiteX546" fmla="*/ 6237627 w 7467600"/>
              <a:gd name="connsiteY546" fmla="*/ 2231921 h 6858000"/>
              <a:gd name="connsiteX547" fmla="*/ 5911389 w 7467600"/>
              <a:gd name="connsiteY547" fmla="*/ 1898371 h 6858000"/>
              <a:gd name="connsiteX548" fmla="*/ 6944437 w 7467600"/>
              <a:gd name="connsiteY548" fmla="*/ 1575402 h 6858000"/>
              <a:gd name="connsiteX549" fmla="*/ 6304730 w 7467600"/>
              <a:gd name="connsiteY549" fmla="*/ 1766654 h 6858000"/>
              <a:gd name="connsiteX550" fmla="*/ 6944437 w 7467600"/>
              <a:gd name="connsiteY550" fmla="*/ 1575402 h 6858000"/>
              <a:gd name="connsiteX551" fmla="*/ 7019523 w 7467600"/>
              <a:gd name="connsiteY551" fmla="*/ 1519450 h 6858000"/>
              <a:gd name="connsiteX552" fmla="*/ 6298091 w 7467600"/>
              <a:gd name="connsiteY552" fmla="*/ 1737122 h 6858000"/>
              <a:gd name="connsiteX553" fmla="*/ 7019523 w 7467600"/>
              <a:gd name="connsiteY553" fmla="*/ 1519450 h 6858000"/>
              <a:gd name="connsiteX554" fmla="*/ 2399523 w 7467600"/>
              <a:gd name="connsiteY554" fmla="*/ 1428234 h 6858000"/>
              <a:gd name="connsiteX555" fmla="*/ 2224982 w 7467600"/>
              <a:gd name="connsiteY555" fmla="*/ 1826201 h 6858000"/>
              <a:gd name="connsiteX556" fmla="*/ 2096099 w 7467600"/>
              <a:gd name="connsiteY556" fmla="*/ 2345900 h 6858000"/>
              <a:gd name="connsiteX557" fmla="*/ 2283317 w 7467600"/>
              <a:gd name="connsiteY557" fmla="*/ 1796925 h 6858000"/>
              <a:gd name="connsiteX558" fmla="*/ 2399523 w 7467600"/>
              <a:gd name="connsiteY558" fmla="*/ 1428234 h 6858000"/>
              <a:gd name="connsiteX559" fmla="*/ 2448558 w 7467600"/>
              <a:gd name="connsiteY559" fmla="*/ 1373435 h 6858000"/>
              <a:gd name="connsiteX560" fmla="*/ 2312521 w 7467600"/>
              <a:gd name="connsiteY560" fmla="*/ 1806140 h 6858000"/>
              <a:gd name="connsiteX561" fmla="*/ 2127533 w 7467600"/>
              <a:gd name="connsiteY561" fmla="*/ 2348380 h 6858000"/>
              <a:gd name="connsiteX562" fmla="*/ 2358080 w 7467600"/>
              <a:gd name="connsiteY562" fmla="*/ 1866134 h 6858000"/>
              <a:gd name="connsiteX563" fmla="*/ 2407436 w 7467600"/>
              <a:gd name="connsiteY563" fmla="*/ 1651070 h 6858000"/>
              <a:gd name="connsiteX564" fmla="*/ 2448558 w 7467600"/>
              <a:gd name="connsiteY564" fmla="*/ 1373435 h 6858000"/>
              <a:gd name="connsiteX565" fmla="*/ 278707 w 7467600"/>
              <a:gd name="connsiteY565" fmla="*/ 1352270 h 6858000"/>
              <a:gd name="connsiteX566" fmla="*/ 321570 w 7467600"/>
              <a:gd name="connsiteY566" fmla="*/ 1861610 h 6858000"/>
              <a:gd name="connsiteX567" fmla="*/ 294281 w 7467600"/>
              <a:gd name="connsiteY567" fmla="*/ 1440658 h 6858000"/>
              <a:gd name="connsiteX568" fmla="*/ 278707 w 7467600"/>
              <a:gd name="connsiteY568" fmla="*/ 1352270 h 6858000"/>
              <a:gd name="connsiteX569" fmla="*/ 1423821 w 7467600"/>
              <a:gd name="connsiteY569" fmla="*/ 1351958 h 6858000"/>
              <a:gd name="connsiteX570" fmla="*/ 1638521 w 7467600"/>
              <a:gd name="connsiteY570" fmla="*/ 1908470 h 6858000"/>
              <a:gd name="connsiteX571" fmla="*/ 1754199 w 7467600"/>
              <a:gd name="connsiteY571" fmla="*/ 2149284 h 6858000"/>
              <a:gd name="connsiteX572" fmla="*/ 1908359 w 7467600"/>
              <a:gd name="connsiteY572" fmla="*/ 2364988 h 6858000"/>
              <a:gd name="connsiteX573" fmla="*/ 1647661 w 7467600"/>
              <a:gd name="connsiteY573" fmla="*/ 1825945 h 6858000"/>
              <a:gd name="connsiteX574" fmla="*/ 1423821 w 7467600"/>
              <a:gd name="connsiteY574" fmla="*/ 1351958 h 6858000"/>
              <a:gd name="connsiteX575" fmla="*/ 1431890 w 7467600"/>
              <a:gd name="connsiteY575" fmla="*/ 1306475 h 6858000"/>
              <a:gd name="connsiteX576" fmla="*/ 1507597 w 7467600"/>
              <a:gd name="connsiteY576" fmla="*/ 1446132 h 6858000"/>
              <a:gd name="connsiteX577" fmla="*/ 1674586 w 7467600"/>
              <a:gd name="connsiteY577" fmla="*/ 1813832 h 6858000"/>
              <a:gd name="connsiteX578" fmla="*/ 1815950 w 7467600"/>
              <a:gd name="connsiteY578" fmla="*/ 2128564 h 6858000"/>
              <a:gd name="connsiteX579" fmla="*/ 1984242 w 7467600"/>
              <a:gd name="connsiteY579" fmla="*/ 2430829 h 6858000"/>
              <a:gd name="connsiteX580" fmla="*/ 2014023 w 7467600"/>
              <a:gd name="connsiteY580" fmla="*/ 2450995 h 6858000"/>
              <a:gd name="connsiteX581" fmla="*/ 1747337 w 7467600"/>
              <a:gd name="connsiteY581" fmla="*/ 1855264 h 6858000"/>
              <a:gd name="connsiteX582" fmla="*/ 1533749 w 7467600"/>
              <a:gd name="connsiteY582" fmla="*/ 1478656 h 6858000"/>
              <a:gd name="connsiteX583" fmla="*/ 1431890 w 7467600"/>
              <a:gd name="connsiteY583" fmla="*/ 1306475 h 6858000"/>
              <a:gd name="connsiteX584" fmla="*/ 5052692 w 7467600"/>
              <a:gd name="connsiteY584" fmla="*/ 1292994 h 6858000"/>
              <a:gd name="connsiteX585" fmla="*/ 5200661 w 7467600"/>
              <a:gd name="connsiteY585" fmla="*/ 1635186 h 6858000"/>
              <a:gd name="connsiteX586" fmla="*/ 5297138 w 7467600"/>
              <a:gd name="connsiteY586" fmla="*/ 1906351 h 6858000"/>
              <a:gd name="connsiteX587" fmla="*/ 5052692 w 7467600"/>
              <a:gd name="connsiteY587" fmla="*/ 1292994 h 6858000"/>
              <a:gd name="connsiteX588" fmla="*/ 5009948 w 7467600"/>
              <a:gd name="connsiteY588" fmla="*/ 1273619 h 6858000"/>
              <a:gd name="connsiteX589" fmla="*/ 5121777 w 7467600"/>
              <a:gd name="connsiteY589" fmla="*/ 1654213 h 6858000"/>
              <a:gd name="connsiteX590" fmla="*/ 5293545 w 7467600"/>
              <a:gd name="connsiteY590" fmla="*/ 2072247 h 6858000"/>
              <a:gd name="connsiteX591" fmla="*/ 5294042 w 7467600"/>
              <a:gd name="connsiteY591" fmla="*/ 2065019 h 6858000"/>
              <a:gd name="connsiteX592" fmla="*/ 5171936 w 7467600"/>
              <a:gd name="connsiteY592" fmla="*/ 1647613 h 6858000"/>
              <a:gd name="connsiteX593" fmla="*/ 5009948 w 7467600"/>
              <a:gd name="connsiteY593" fmla="*/ 1273619 h 6858000"/>
              <a:gd name="connsiteX594" fmla="*/ 655236 w 7467600"/>
              <a:gd name="connsiteY594" fmla="*/ 1268632 h 6858000"/>
              <a:gd name="connsiteX595" fmla="*/ 839521 w 7467600"/>
              <a:gd name="connsiteY595" fmla="*/ 1685315 h 6858000"/>
              <a:gd name="connsiteX596" fmla="*/ 1109416 w 7467600"/>
              <a:gd name="connsiteY596" fmla="*/ 2061663 h 6858000"/>
              <a:gd name="connsiteX597" fmla="*/ 1298300 w 7467600"/>
              <a:gd name="connsiteY597" fmla="*/ 2247742 h 6858000"/>
              <a:gd name="connsiteX598" fmla="*/ 1125871 w 7467600"/>
              <a:gd name="connsiteY598" fmla="*/ 1989513 h 6858000"/>
              <a:gd name="connsiteX599" fmla="*/ 981574 w 7467600"/>
              <a:gd name="connsiteY599" fmla="*/ 1783157 h 6858000"/>
              <a:gd name="connsiteX600" fmla="*/ 922198 w 7467600"/>
              <a:gd name="connsiteY600" fmla="*/ 1677437 h 6858000"/>
              <a:gd name="connsiteX601" fmla="*/ 869293 w 7467600"/>
              <a:gd name="connsiteY601" fmla="*/ 1583214 h 6858000"/>
              <a:gd name="connsiteX602" fmla="*/ 751431 w 7467600"/>
              <a:gd name="connsiteY602" fmla="*/ 1405731 h 6858000"/>
              <a:gd name="connsiteX603" fmla="*/ 655236 w 7467600"/>
              <a:gd name="connsiteY603" fmla="*/ 1268632 h 6858000"/>
              <a:gd name="connsiteX604" fmla="*/ 6516292 w 7467600"/>
              <a:gd name="connsiteY604" fmla="*/ 1263064 h 6858000"/>
              <a:gd name="connsiteX605" fmla="*/ 5736320 w 7467600"/>
              <a:gd name="connsiteY605" fmla="*/ 1501803 h 6858000"/>
              <a:gd name="connsiteX606" fmla="*/ 6516292 w 7467600"/>
              <a:gd name="connsiteY606" fmla="*/ 1263064 h 6858000"/>
              <a:gd name="connsiteX607" fmla="*/ 291466 w 7467600"/>
              <a:gd name="connsiteY607" fmla="*/ 1250369 h 6858000"/>
              <a:gd name="connsiteX608" fmla="*/ 323180 w 7467600"/>
              <a:gd name="connsiteY608" fmla="*/ 1435283 h 6858000"/>
              <a:gd name="connsiteX609" fmla="*/ 349381 w 7467600"/>
              <a:gd name="connsiteY609" fmla="*/ 1875041 h 6858000"/>
              <a:gd name="connsiteX610" fmla="*/ 374363 w 7467600"/>
              <a:gd name="connsiteY610" fmla="*/ 1506494 h 6858000"/>
              <a:gd name="connsiteX611" fmla="*/ 302168 w 7467600"/>
              <a:gd name="connsiteY611" fmla="*/ 1274495 h 6858000"/>
              <a:gd name="connsiteX612" fmla="*/ 291466 w 7467600"/>
              <a:gd name="connsiteY612" fmla="*/ 1250369 h 6858000"/>
              <a:gd name="connsiteX613" fmla="*/ 678222 w 7467600"/>
              <a:gd name="connsiteY613" fmla="*/ 1248670 h 6858000"/>
              <a:gd name="connsiteX614" fmla="*/ 775536 w 7467600"/>
              <a:gd name="connsiteY614" fmla="*/ 1388015 h 6858000"/>
              <a:gd name="connsiteX615" fmla="*/ 894529 w 7467600"/>
              <a:gd name="connsiteY615" fmla="*/ 1567739 h 6858000"/>
              <a:gd name="connsiteX616" fmla="*/ 948000 w 7467600"/>
              <a:gd name="connsiteY616" fmla="*/ 1663088 h 6858000"/>
              <a:gd name="connsiteX617" fmla="*/ 1006812 w 7467600"/>
              <a:gd name="connsiteY617" fmla="*/ 1767683 h 6858000"/>
              <a:gd name="connsiteX618" fmla="*/ 1149133 w 7467600"/>
              <a:gd name="connsiteY618" fmla="*/ 1971513 h 6858000"/>
              <a:gd name="connsiteX619" fmla="*/ 1333952 w 7467600"/>
              <a:gd name="connsiteY619" fmla="*/ 2251620 h 6858000"/>
              <a:gd name="connsiteX620" fmla="*/ 1337329 w 7467600"/>
              <a:gd name="connsiteY620" fmla="*/ 2258350 h 6858000"/>
              <a:gd name="connsiteX621" fmla="*/ 1014726 w 7467600"/>
              <a:gd name="connsiteY621" fmla="*/ 1615556 h 6858000"/>
              <a:gd name="connsiteX622" fmla="*/ 678222 w 7467600"/>
              <a:gd name="connsiteY622" fmla="*/ 1248670 h 6858000"/>
              <a:gd name="connsiteX623" fmla="*/ 6691602 w 7467600"/>
              <a:gd name="connsiteY623" fmla="*/ 1140573 h 6858000"/>
              <a:gd name="connsiteX624" fmla="*/ 6571100 w 7467600"/>
              <a:gd name="connsiteY624" fmla="*/ 1183662 h 6858000"/>
              <a:gd name="connsiteX625" fmla="*/ 6241687 w 7467600"/>
              <a:gd name="connsiteY625" fmla="*/ 1257600 h 6858000"/>
              <a:gd name="connsiteX626" fmla="*/ 5693009 w 7467600"/>
              <a:gd name="connsiteY626" fmla="*/ 1478256 h 6858000"/>
              <a:gd name="connsiteX627" fmla="*/ 6548420 w 7467600"/>
              <a:gd name="connsiteY627" fmla="*/ 1214599 h 6858000"/>
              <a:gd name="connsiteX628" fmla="*/ 6605473 w 7467600"/>
              <a:gd name="connsiteY628" fmla="*/ 1184686 h 6858000"/>
              <a:gd name="connsiteX629" fmla="*/ 6691602 w 7467600"/>
              <a:gd name="connsiteY629" fmla="*/ 1140573 h 6858000"/>
              <a:gd name="connsiteX630" fmla="*/ 4002475 w 7467600"/>
              <a:gd name="connsiteY630" fmla="*/ 1037802 h 6858000"/>
              <a:gd name="connsiteX631" fmla="*/ 4000324 w 7467600"/>
              <a:gd name="connsiteY631" fmla="*/ 1039362 h 6858000"/>
              <a:gd name="connsiteX632" fmla="*/ 4002862 w 7467600"/>
              <a:gd name="connsiteY632" fmla="*/ 1042866 h 6858000"/>
              <a:gd name="connsiteX633" fmla="*/ 4002475 w 7467600"/>
              <a:gd name="connsiteY633" fmla="*/ 1037802 h 6858000"/>
              <a:gd name="connsiteX634" fmla="*/ 506322 w 7467600"/>
              <a:gd name="connsiteY634" fmla="*/ 1020997 h 6858000"/>
              <a:gd name="connsiteX635" fmla="*/ 533068 w 7467600"/>
              <a:gd name="connsiteY635" fmla="*/ 1029409 h 6858000"/>
              <a:gd name="connsiteX636" fmla="*/ 1232525 w 7467600"/>
              <a:gd name="connsiteY636" fmla="*/ 1804675 h 6858000"/>
              <a:gd name="connsiteX637" fmla="*/ 1388858 w 7467600"/>
              <a:gd name="connsiteY637" fmla="*/ 2368011 h 6858000"/>
              <a:gd name="connsiteX638" fmla="*/ 1384098 w 7467600"/>
              <a:gd name="connsiteY638" fmla="*/ 2378125 h 6858000"/>
              <a:gd name="connsiteX639" fmla="*/ 1425393 w 7467600"/>
              <a:gd name="connsiteY639" fmla="*/ 2589124 h 6858000"/>
              <a:gd name="connsiteX640" fmla="*/ 1424001 w 7467600"/>
              <a:gd name="connsiteY640" fmla="*/ 2597541 h 6858000"/>
              <a:gd name="connsiteX641" fmla="*/ 2152729 w 7467600"/>
              <a:gd name="connsiteY641" fmla="*/ 2864487 h 6858000"/>
              <a:gd name="connsiteX642" fmla="*/ 2020609 w 7467600"/>
              <a:gd name="connsiteY642" fmla="*/ 2539671 h 6858000"/>
              <a:gd name="connsiteX643" fmla="*/ 2018920 w 7467600"/>
              <a:gd name="connsiteY643" fmla="*/ 2536309 h 6858000"/>
              <a:gd name="connsiteX644" fmla="*/ 1342441 w 7467600"/>
              <a:gd name="connsiteY644" fmla="*/ 1173017 h 6858000"/>
              <a:gd name="connsiteX645" fmla="*/ 1367925 w 7467600"/>
              <a:gd name="connsiteY645" fmla="*/ 1135648 h 6858000"/>
              <a:gd name="connsiteX646" fmla="*/ 1771401 w 7467600"/>
              <a:gd name="connsiteY646" fmla="*/ 1806673 h 6858000"/>
              <a:gd name="connsiteX647" fmla="*/ 1972385 w 7467600"/>
              <a:gd name="connsiteY647" fmla="*/ 2198735 h 6858000"/>
              <a:gd name="connsiteX648" fmla="*/ 2040892 w 7467600"/>
              <a:gd name="connsiteY648" fmla="*/ 2405205 h 6858000"/>
              <a:gd name="connsiteX649" fmla="*/ 2131689 w 7467600"/>
              <a:gd name="connsiteY649" fmla="*/ 1936926 h 6858000"/>
              <a:gd name="connsiteX650" fmla="*/ 2454820 w 7467600"/>
              <a:gd name="connsiteY650" fmla="*/ 1248808 h 6858000"/>
              <a:gd name="connsiteX651" fmla="*/ 2492512 w 7467600"/>
              <a:gd name="connsiteY651" fmla="*/ 1302920 h 6858000"/>
              <a:gd name="connsiteX652" fmla="*/ 2081216 w 7467600"/>
              <a:gd name="connsiteY652" fmla="*/ 2527513 h 6858000"/>
              <a:gd name="connsiteX653" fmla="*/ 2081211 w 7467600"/>
              <a:gd name="connsiteY653" fmla="*/ 2528916 h 6858000"/>
              <a:gd name="connsiteX654" fmla="*/ 2199067 w 7467600"/>
              <a:gd name="connsiteY654" fmla="*/ 2884061 h 6858000"/>
              <a:gd name="connsiteX655" fmla="*/ 3192586 w 7467600"/>
              <a:gd name="connsiteY655" fmla="*/ 3411496 h 6858000"/>
              <a:gd name="connsiteX656" fmla="*/ 3182620 w 7467600"/>
              <a:gd name="connsiteY656" fmla="*/ 3483279 h 6858000"/>
              <a:gd name="connsiteX657" fmla="*/ 2435119 w 7467600"/>
              <a:gd name="connsiteY657" fmla="*/ 3080173 h 6858000"/>
              <a:gd name="connsiteX658" fmla="*/ 2410152 w 7467600"/>
              <a:gd name="connsiteY658" fmla="*/ 3063751 h 6858000"/>
              <a:gd name="connsiteX659" fmla="*/ 2408099 w 7467600"/>
              <a:gd name="connsiteY659" fmla="*/ 3064403 h 6858000"/>
              <a:gd name="connsiteX660" fmla="*/ 2407218 w 7467600"/>
              <a:gd name="connsiteY660" fmla="*/ 3070324 h 6858000"/>
              <a:gd name="connsiteX661" fmla="*/ 2380138 w 7467600"/>
              <a:gd name="connsiteY661" fmla="*/ 3099341 h 6858000"/>
              <a:gd name="connsiteX662" fmla="*/ 1765923 w 7467600"/>
              <a:gd name="connsiteY662" fmla="*/ 3581043 h 6858000"/>
              <a:gd name="connsiteX663" fmla="*/ 1702258 w 7467600"/>
              <a:gd name="connsiteY663" fmla="*/ 3612286 h 6858000"/>
              <a:gd name="connsiteX664" fmla="*/ 1538370 w 7467600"/>
              <a:gd name="connsiteY664" fmla="*/ 3811804 h 6858000"/>
              <a:gd name="connsiteX665" fmla="*/ 542867 w 7467600"/>
              <a:gd name="connsiteY665" fmla="*/ 4944092 h 6858000"/>
              <a:gd name="connsiteX666" fmla="*/ 515800 w 7467600"/>
              <a:gd name="connsiteY666" fmla="*/ 4862180 h 6858000"/>
              <a:gd name="connsiteX667" fmla="*/ 909145 w 7467600"/>
              <a:gd name="connsiteY667" fmla="*/ 4199225 h 6858000"/>
              <a:gd name="connsiteX668" fmla="*/ 1214067 w 7467600"/>
              <a:gd name="connsiteY668" fmla="*/ 3908561 h 6858000"/>
              <a:gd name="connsiteX669" fmla="*/ 640967 w 7467600"/>
              <a:gd name="connsiteY669" fmla="*/ 4105601 h 6858000"/>
              <a:gd name="connsiteX670" fmla="*/ 112563 w 7467600"/>
              <a:gd name="connsiteY670" fmla="*/ 4396952 h 6858000"/>
              <a:gd name="connsiteX671" fmla="*/ 0 w 7467600"/>
              <a:gd name="connsiteY671" fmla="*/ 4466006 h 6858000"/>
              <a:gd name="connsiteX672" fmla="*/ 0 w 7467600"/>
              <a:gd name="connsiteY672" fmla="*/ 4233763 h 6858000"/>
              <a:gd name="connsiteX673" fmla="*/ 36881 w 7467600"/>
              <a:gd name="connsiteY673" fmla="*/ 4200118 h 6858000"/>
              <a:gd name="connsiteX674" fmla="*/ 910534 w 7467600"/>
              <a:gd name="connsiteY674" fmla="*/ 3629753 h 6858000"/>
              <a:gd name="connsiteX675" fmla="*/ 1578717 w 7467600"/>
              <a:gd name="connsiteY675" fmla="*/ 3575982 h 6858000"/>
              <a:gd name="connsiteX676" fmla="*/ 2338780 w 7467600"/>
              <a:gd name="connsiteY676" fmla="*/ 3033725 h 6858000"/>
              <a:gd name="connsiteX677" fmla="*/ 1807991 w 7467600"/>
              <a:gd name="connsiteY677" fmla="*/ 2807184 h 6858000"/>
              <a:gd name="connsiteX678" fmla="*/ 1416358 w 7467600"/>
              <a:gd name="connsiteY678" fmla="*/ 3112571 h 6858000"/>
              <a:gd name="connsiteX679" fmla="*/ 939066 w 7467600"/>
              <a:gd name="connsiteY679" fmla="*/ 3378798 h 6858000"/>
              <a:gd name="connsiteX680" fmla="*/ 115099 w 7467600"/>
              <a:gd name="connsiteY680" fmla="*/ 3607650 h 6858000"/>
              <a:gd name="connsiteX681" fmla="*/ 97284 w 7467600"/>
              <a:gd name="connsiteY681" fmla="*/ 3520393 h 6858000"/>
              <a:gd name="connsiteX682" fmla="*/ 922050 w 7467600"/>
              <a:gd name="connsiteY682" fmla="*/ 3074867 h 6858000"/>
              <a:gd name="connsiteX683" fmla="*/ 1405265 w 7467600"/>
              <a:gd name="connsiteY683" fmla="*/ 3016319 h 6858000"/>
              <a:gd name="connsiteX684" fmla="*/ 1407512 w 7467600"/>
              <a:gd name="connsiteY684" fmla="*/ 3018001 h 6858000"/>
              <a:gd name="connsiteX685" fmla="*/ 1726266 w 7467600"/>
              <a:gd name="connsiteY685" fmla="*/ 2777274 h 6858000"/>
              <a:gd name="connsiteX686" fmla="*/ 625390 w 7467600"/>
              <a:gd name="connsiteY686" fmla="*/ 2514541 h 6858000"/>
              <a:gd name="connsiteX687" fmla="*/ 619799 w 7467600"/>
              <a:gd name="connsiteY687" fmla="*/ 2527180 h 6858000"/>
              <a:gd name="connsiteX688" fmla="*/ 310030 w 7467600"/>
              <a:gd name="connsiteY688" fmla="*/ 2771818 h 6858000"/>
              <a:gd name="connsiteX689" fmla="*/ 173877 w 7467600"/>
              <a:gd name="connsiteY689" fmla="*/ 2937056 h 6858000"/>
              <a:gd name="connsiteX690" fmla="*/ 77889 w 7467600"/>
              <a:gd name="connsiteY690" fmla="*/ 3138440 h 6858000"/>
              <a:gd name="connsiteX691" fmla="*/ 0 w 7467600"/>
              <a:gd name="connsiteY691" fmla="*/ 3271395 h 6858000"/>
              <a:gd name="connsiteX692" fmla="*/ 0 w 7467600"/>
              <a:gd name="connsiteY692" fmla="*/ 3153002 h 6858000"/>
              <a:gd name="connsiteX693" fmla="*/ 2386 w 7467600"/>
              <a:gd name="connsiteY693" fmla="*/ 3149203 h 6858000"/>
              <a:gd name="connsiteX694" fmla="*/ 89753 w 7467600"/>
              <a:gd name="connsiteY694" fmla="*/ 2987702 h 6858000"/>
              <a:gd name="connsiteX695" fmla="*/ 76869 w 7467600"/>
              <a:gd name="connsiteY695" fmla="*/ 3005404 h 6858000"/>
              <a:gd name="connsiteX696" fmla="*/ 32049 w 7467600"/>
              <a:gd name="connsiteY696" fmla="*/ 3065814 h 6858000"/>
              <a:gd name="connsiteX697" fmla="*/ 0 w 7467600"/>
              <a:gd name="connsiteY697" fmla="*/ 3108744 h 6858000"/>
              <a:gd name="connsiteX698" fmla="*/ 0 w 7467600"/>
              <a:gd name="connsiteY698" fmla="*/ 3058059 h 6858000"/>
              <a:gd name="connsiteX699" fmla="*/ 7610 w 7467600"/>
              <a:gd name="connsiteY699" fmla="*/ 3047889 h 6858000"/>
              <a:gd name="connsiteX700" fmla="*/ 52419 w 7467600"/>
              <a:gd name="connsiteY700" fmla="*/ 2987479 h 6858000"/>
              <a:gd name="connsiteX701" fmla="*/ 59142 w 7467600"/>
              <a:gd name="connsiteY701" fmla="*/ 2978488 h 6858000"/>
              <a:gd name="connsiteX702" fmla="*/ 0 w 7467600"/>
              <a:gd name="connsiteY702" fmla="*/ 3015334 h 6858000"/>
              <a:gd name="connsiteX703" fmla="*/ 0 w 7467600"/>
              <a:gd name="connsiteY703" fmla="*/ 2914286 h 6858000"/>
              <a:gd name="connsiteX704" fmla="*/ 36383 w 7467600"/>
              <a:gd name="connsiteY704" fmla="*/ 2901128 h 6858000"/>
              <a:gd name="connsiteX705" fmla="*/ 156329 w 7467600"/>
              <a:gd name="connsiteY705" fmla="*/ 2840533 h 6858000"/>
              <a:gd name="connsiteX706" fmla="*/ 358355 w 7467600"/>
              <a:gd name="connsiteY706" fmla="*/ 2620471 h 6858000"/>
              <a:gd name="connsiteX707" fmla="*/ 510577 w 7467600"/>
              <a:gd name="connsiteY707" fmla="*/ 2501244 h 6858000"/>
              <a:gd name="connsiteX708" fmla="*/ 211967 w 7467600"/>
              <a:gd name="connsiteY708" fmla="*/ 2479171 h 6858000"/>
              <a:gd name="connsiteX709" fmla="*/ 0 w 7467600"/>
              <a:gd name="connsiteY709" fmla="*/ 2476398 h 6858000"/>
              <a:gd name="connsiteX710" fmla="*/ 0 w 7467600"/>
              <a:gd name="connsiteY710" fmla="*/ 2389189 h 6858000"/>
              <a:gd name="connsiteX711" fmla="*/ 103062 w 7467600"/>
              <a:gd name="connsiteY711" fmla="*/ 2389518 h 6858000"/>
              <a:gd name="connsiteX712" fmla="*/ 510734 w 7467600"/>
              <a:gd name="connsiteY712" fmla="*/ 2416201 h 6858000"/>
              <a:gd name="connsiteX713" fmla="*/ 279257 w 7467600"/>
              <a:gd name="connsiteY713" fmla="*/ 2092102 h 6858000"/>
              <a:gd name="connsiteX714" fmla="*/ 65265 w 7467600"/>
              <a:gd name="connsiteY714" fmla="*/ 2006049 h 6858000"/>
              <a:gd name="connsiteX715" fmla="*/ 0 w 7467600"/>
              <a:gd name="connsiteY715" fmla="*/ 1982532 h 6858000"/>
              <a:gd name="connsiteX716" fmla="*/ 0 w 7467600"/>
              <a:gd name="connsiteY716" fmla="*/ 1912789 h 6858000"/>
              <a:gd name="connsiteX717" fmla="*/ 97460 w 7467600"/>
              <a:gd name="connsiteY717" fmla="*/ 1953725 h 6858000"/>
              <a:gd name="connsiteX718" fmla="*/ 221272 w 7467600"/>
              <a:gd name="connsiteY718" fmla="*/ 1980766 h 6858000"/>
              <a:gd name="connsiteX719" fmla="*/ 116765 w 7467600"/>
              <a:gd name="connsiteY719" fmla="*/ 1911033 h 6858000"/>
              <a:gd name="connsiteX720" fmla="*/ 16405 w 7467600"/>
              <a:gd name="connsiteY720" fmla="*/ 1803412 h 6858000"/>
              <a:gd name="connsiteX721" fmla="*/ 0 w 7467600"/>
              <a:gd name="connsiteY721" fmla="*/ 1784777 h 6858000"/>
              <a:gd name="connsiteX722" fmla="*/ 0 w 7467600"/>
              <a:gd name="connsiteY722" fmla="*/ 1740082 h 6858000"/>
              <a:gd name="connsiteX723" fmla="*/ 39394 w 7467600"/>
              <a:gd name="connsiteY723" fmla="*/ 1784856 h 6858000"/>
              <a:gd name="connsiteX724" fmla="*/ 135813 w 7467600"/>
              <a:gd name="connsiteY724" fmla="*/ 1888838 h 6858000"/>
              <a:gd name="connsiteX725" fmla="*/ 242575 w 7467600"/>
              <a:gd name="connsiteY725" fmla="*/ 1958841 h 6858000"/>
              <a:gd name="connsiteX726" fmla="*/ 82197 w 7467600"/>
              <a:gd name="connsiteY726" fmla="*/ 1754826 h 6858000"/>
              <a:gd name="connsiteX727" fmla="*/ 0 w 7467600"/>
              <a:gd name="connsiteY727" fmla="*/ 1679650 h 6858000"/>
              <a:gd name="connsiteX728" fmla="*/ 0 w 7467600"/>
              <a:gd name="connsiteY728" fmla="*/ 1602463 h 6858000"/>
              <a:gd name="connsiteX729" fmla="*/ 84689 w 7467600"/>
              <a:gd name="connsiteY729" fmla="*/ 1677442 h 6858000"/>
              <a:gd name="connsiteX730" fmla="*/ 298437 w 7467600"/>
              <a:gd name="connsiteY730" fmla="*/ 1968019 h 6858000"/>
              <a:gd name="connsiteX731" fmla="*/ 227269 w 7467600"/>
              <a:gd name="connsiteY731" fmla="*/ 1114064 h 6858000"/>
              <a:gd name="connsiteX732" fmla="*/ 248003 w 7467600"/>
              <a:gd name="connsiteY732" fmla="*/ 1089613 h 6858000"/>
              <a:gd name="connsiteX733" fmla="*/ 427020 w 7467600"/>
              <a:gd name="connsiteY733" fmla="*/ 1619803 h 6858000"/>
              <a:gd name="connsiteX734" fmla="*/ 340345 w 7467600"/>
              <a:gd name="connsiteY734" fmla="*/ 2027739 h 6858000"/>
              <a:gd name="connsiteX735" fmla="*/ 360865 w 7467600"/>
              <a:gd name="connsiteY735" fmla="*/ 2044827 h 6858000"/>
              <a:gd name="connsiteX736" fmla="*/ 560414 w 7467600"/>
              <a:gd name="connsiteY736" fmla="*/ 2421457 h 6858000"/>
              <a:gd name="connsiteX737" fmla="*/ 1359703 w 7467600"/>
              <a:gd name="connsiteY737" fmla="*/ 2578554 h 6858000"/>
              <a:gd name="connsiteX738" fmla="*/ 1359422 w 7467600"/>
              <a:gd name="connsiteY738" fmla="*/ 2577994 h 6858000"/>
              <a:gd name="connsiteX739" fmla="*/ 828701 w 7467600"/>
              <a:gd name="connsiteY739" fmla="*/ 1839520 h 6858000"/>
              <a:gd name="connsiteX740" fmla="*/ 494427 w 7467600"/>
              <a:gd name="connsiteY740" fmla="*/ 1092333 h 6858000"/>
              <a:gd name="connsiteX741" fmla="*/ 506322 w 7467600"/>
              <a:gd name="connsiteY741" fmla="*/ 1020997 h 6858000"/>
              <a:gd name="connsiteX742" fmla="*/ 4570198 w 7467600"/>
              <a:gd name="connsiteY742" fmla="*/ 978081 h 6858000"/>
              <a:gd name="connsiteX743" fmla="*/ 4523691 w 7467600"/>
              <a:gd name="connsiteY743" fmla="*/ 1127776 h 6858000"/>
              <a:gd name="connsiteX744" fmla="*/ 4509875 w 7467600"/>
              <a:gd name="connsiteY744" fmla="*/ 1167552 h 6858000"/>
              <a:gd name="connsiteX745" fmla="*/ 4478168 w 7467600"/>
              <a:gd name="connsiteY745" fmla="*/ 1260735 h 6858000"/>
              <a:gd name="connsiteX746" fmla="*/ 4409309 w 7467600"/>
              <a:gd name="connsiteY746" fmla="*/ 1666996 h 6858000"/>
              <a:gd name="connsiteX747" fmla="*/ 4370031 w 7467600"/>
              <a:gd name="connsiteY747" fmla="*/ 1955666 h 6858000"/>
              <a:gd name="connsiteX748" fmla="*/ 4570198 w 7467600"/>
              <a:gd name="connsiteY748" fmla="*/ 978081 h 6858000"/>
              <a:gd name="connsiteX749" fmla="*/ 4557898 w 7467600"/>
              <a:gd name="connsiteY749" fmla="*/ 900011 h 6858000"/>
              <a:gd name="connsiteX750" fmla="*/ 4344840 w 7467600"/>
              <a:gd name="connsiteY750" fmla="*/ 1922038 h 6858000"/>
              <a:gd name="connsiteX751" fmla="*/ 4378710 w 7467600"/>
              <a:gd name="connsiteY751" fmla="*/ 1665516 h 6858000"/>
              <a:gd name="connsiteX752" fmla="*/ 4448798 w 7467600"/>
              <a:gd name="connsiteY752" fmla="*/ 1253024 h 6858000"/>
              <a:gd name="connsiteX753" fmla="*/ 4480315 w 7467600"/>
              <a:gd name="connsiteY753" fmla="*/ 1158454 h 6858000"/>
              <a:gd name="connsiteX754" fmla="*/ 4494133 w 7467600"/>
              <a:gd name="connsiteY754" fmla="*/ 1118676 h 6858000"/>
              <a:gd name="connsiteX755" fmla="*/ 4557898 w 7467600"/>
              <a:gd name="connsiteY755" fmla="*/ 900011 h 6858000"/>
              <a:gd name="connsiteX756" fmla="*/ 5870151 w 7467600"/>
              <a:gd name="connsiteY756" fmla="*/ 898890 h 6858000"/>
              <a:gd name="connsiteX757" fmla="*/ 5861335 w 7467600"/>
              <a:gd name="connsiteY757" fmla="*/ 899177 h 6858000"/>
              <a:gd name="connsiteX758" fmla="*/ 5843702 w 7467600"/>
              <a:gd name="connsiteY758" fmla="*/ 899748 h 6858000"/>
              <a:gd name="connsiteX759" fmla="*/ 5651107 w 7467600"/>
              <a:gd name="connsiteY759" fmla="*/ 920306 h 6858000"/>
              <a:gd name="connsiteX760" fmla="*/ 5459407 w 7467600"/>
              <a:gd name="connsiteY760" fmla="*/ 940975 h 6858000"/>
              <a:gd name="connsiteX761" fmla="*/ 5374846 w 7467600"/>
              <a:gd name="connsiteY761" fmla="*/ 941988 h 6858000"/>
              <a:gd name="connsiteX762" fmla="*/ 5256105 w 7467600"/>
              <a:gd name="connsiteY762" fmla="*/ 945632 h 6858000"/>
              <a:gd name="connsiteX763" fmla="*/ 5107071 w 7467600"/>
              <a:gd name="connsiteY763" fmla="*/ 969720 h 6858000"/>
              <a:gd name="connsiteX764" fmla="*/ 4998681 w 7467600"/>
              <a:gd name="connsiteY764" fmla="*/ 988771 h 6858000"/>
              <a:gd name="connsiteX765" fmla="*/ 5870151 w 7467600"/>
              <a:gd name="connsiteY765" fmla="*/ 898890 h 6858000"/>
              <a:gd name="connsiteX766" fmla="*/ 5504425 w 7467600"/>
              <a:gd name="connsiteY766" fmla="*/ 848067 h 6858000"/>
              <a:gd name="connsiteX767" fmla="*/ 4968849 w 7467600"/>
              <a:gd name="connsiteY767" fmla="*/ 962318 h 6858000"/>
              <a:gd name="connsiteX768" fmla="*/ 5104039 w 7467600"/>
              <a:gd name="connsiteY768" fmla="*/ 940634 h 6858000"/>
              <a:gd name="connsiteX769" fmla="*/ 5256311 w 7467600"/>
              <a:gd name="connsiteY769" fmla="*/ 916490 h 6858000"/>
              <a:gd name="connsiteX770" fmla="*/ 5377381 w 7467600"/>
              <a:gd name="connsiteY770" fmla="*/ 912671 h 6858000"/>
              <a:gd name="connsiteX771" fmla="*/ 5460148 w 7467600"/>
              <a:gd name="connsiteY771" fmla="*/ 911442 h 6858000"/>
              <a:gd name="connsiteX772" fmla="*/ 5648971 w 7467600"/>
              <a:gd name="connsiteY772" fmla="*/ 891331 h 6858000"/>
              <a:gd name="connsiteX773" fmla="*/ 5844807 w 7467600"/>
              <a:gd name="connsiteY773" fmla="*/ 870718 h 6858000"/>
              <a:gd name="connsiteX774" fmla="*/ 5862975 w 7467600"/>
              <a:gd name="connsiteY774" fmla="*/ 869756 h 6858000"/>
              <a:gd name="connsiteX775" fmla="*/ 5920887 w 7467600"/>
              <a:gd name="connsiteY775" fmla="*/ 865929 h 6858000"/>
              <a:gd name="connsiteX776" fmla="*/ 5504425 w 7467600"/>
              <a:gd name="connsiteY776" fmla="*/ 848067 h 6858000"/>
              <a:gd name="connsiteX777" fmla="*/ 3607114 w 7467600"/>
              <a:gd name="connsiteY777" fmla="*/ 467441 h 6858000"/>
              <a:gd name="connsiteX778" fmla="*/ 3296242 w 7467600"/>
              <a:gd name="connsiteY778" fmla="*/ 807991 h 6858000"/>
              <a:gd name="connsiteX779" fmla="*/ 3174674 w 7467600"/>
              <a:gd name="connsiteY779" fmla="*/ 919759 h 6858000"/>
              <a:gd name="connsiteX780" fmla="*/ 3042978 w 7467600"/>
              <a:gd name="connsiteY780" fmla="*/ 1054894 h 6858000"/>
              <a:gd name="connsiteX781" fmla="*/ 2968914 w 7467600"/>
              <a:gd name="connsiteY781" fmla="*/ 1133756 h 6858000"/>
              <a:gd name="connsiteX782" fmla="*/ 3103823 w 7467600"/>
              <a:gd name="connsiteY782" fmla="*/ 1026814 h 6858000"/>
              <a:gd name="connsiteX783" fmla="*/ 3607114 w 7467600"/>
              <a:gd name="connsiteY783" fmla="*/ 467441 h 6858000"/>
              <a:gd name="connsiteX784" fmla="*/ 3744487 w 7467600"/>
              <a:gd name="connsiteY784" fmla="*/ 383136 h 6858000"/>
              <a:gd name="connsiteX785" fmla="*/ 3970213 w 7467600"/>
              <a:gd name="connsiteY785" fmla="*/ 995559 h 6858000"/>
              <a:gd name="connsiteX786" fmla="*/ 3744487 w 7467600"/>
              <a:gd name="connsiteY786" fmla="*/ 383136 h 6858000"/>
              <a:gd name="connsiteX787" fmla="*/ 3624562 w 7467600"/>
              <a:gd name="connsiteY787" fmla="*/ 367041 h 6858000"/>
              <a:gd name="connsiteX788" fmla="*/ 3489712 w 7467600"/>
              <a:gd name="connsiteY788" fmla="*/ 485386 h 6858000"/>
              <a:gd name="connsiteX789" fmla="*/ 3182994 w 7467600"/>
              <a:gd name="connsiteY789" fmla="*/ 828265 h 6858000"/>
              <a:gd name="connsiteX790" fmla="*/ 2892114 w 7467600"/>
              <a:gd name="connsiteY790" fmla="*/ 1172635 h 6858000"/>
              <a:gd name="connsiteX791" fmla="*/ 3021459 w 7467600"/>
              <a:gd name="connsiteY791" fmla="*/ 1035385 h 6858000"/>
              <a:gd name="connsiteX792" fmla="*/ 3153873 w 7467600"/>
              <a:gd name="connsiteY792" fmla="*/ 898971 h 6858000"/>
              <a:gd name="connsiteX793" fmla="*/ 3276511 w 7467600"/>
              <a:gd name="connsiteY793" fmla="*/ 786423 h 6858000"/>
              <a:gd name="connsiteX794" fmla="*/ 3584154 w 7467600"/>
              <a:gd name="connsiteY794" fmla="*/ 448218 h 6858000"/>
              <a:gd name="connsiteX795" fmla="*/ 3624562 w 7467600"/>
              <a:gd name="connsiteY795" fmla="*/ 367041 h 6858000"/>
              <a:gd name="connsiteX796" fmla="*/ 3766672 w 7467600"/>
              <a:gd name="connsiteY796" fmla="*/ 359429 h 6858000"/>
              <a:gd name="connsiteX797" fmla="*/ 3996338 w 7467600"/>
              <a:gd name="connsiteY797" fmla="*/ 968237 h 6858000"/>
              <a:gd name="connsiteX798" fmla="*/ 3766672 w 7467600"/>
              <a:gd name="connsiteY798" fmla="*/ 359429 h 6858000"/>
              <a:gd name="connsiteX799" fmla="*/ 5805386 w 7467600"/>
              <a:gd name="connsiteY799" fmla="*/ 239240 h 6858000"/>
              <a:gd name="connsiteX800" fmla="*/ 5736947 w 7467600"/>
              <a:gd name="connsiteY800" fmla="*/ 261367 h 6858000"/>
              <a:gd name="connsiteX801" fmla="*/ 5427012 w 7467600"/>
              <a:gd name="connsiteY801" fmla="*/ 311272 h 6858000"/>
              <a:gd name="connsiteX802" fmla="*/ 5147818 w 7467600"/>
              <a:gd name="connsiteY802" fmla="*/ 322112 h 6858000"/>
              <a:gd name="connsiteX803" fmla="*/ 5060854 w 7467600"/>
              <a:gd name="connsiteY803" fmla="*/ 311882 h 6858000"/>
              <a:gd name="connsiteX804" fmla="*/ 4945989 w 7467600"/>
              <a:gd name="connsiteY804" fmla="*/ 300516 h 6858000"/>
              <a:gd name="connsiteX805" fmla="*/ 5410479 w 7467600"/>
              <a:gd name="connsiteY805" fmla="*/ 348434 h 6858000"/>
              <a:gd name="connsiteX806" fmla="*/ 5805386 w 7467600"/>
              <a:gd name="connsiteY806" fmla="*/ 239240 h 6858000"/>
              <a:gd name="connsiteX807" fmla="*/ 5905192 w 7467600"/>
              <a:gd name="connsiteY807" fmla="*/ 163079 h 6858000"/>
              <a:gd name="connsiteX808" fmla="*/ 5865655 w 7467600"/>
              <a:gd name="connsiteY808" fmla="*/ 171901 h 6858000"/>
              <a:gd name="connsiteX809" fmla="*/ 5259740 w 7467600"/>
              <a:gd name="connsiteY809" fmla="*/ 257013 h 6858000"/>
              <a:gd name="connsiteX810" fmla="*/ 5208466 w 7467600"/>
              <a:gd name="connsiteY810" fmla="*/ 257550 h 6858000"/>
              <a:gd name="connsiteX811" fmla="*/ 4980204 w 7467600"/>
              <a:gd name="connsiteY811" fmla="*/ 271903 h 6858000"/>
              <a:gd name="connsiteX812" fmla="*/ 5068068 w 7467600"/>
              <a:gd name="connsiteY812" fmla="*/ 282244 h 6858000"/>
              <a:gd name="connsiteX813" fmla="*/ 5153231 w 7467600"/>
              <a:gd name="connsiteY813" fmla="*/ 292240 h 6858000"/>
              <a:gd name="connsiteX814" fmla="*/ 5426491 w 7467600"/>
              <a:gd name="connsiteY814" fmla="*/ 281128 h 6858000"/>
              <a:gd name="connsiteX815" fmla="*/ 5731212 w 7467600"/>
              <a:gd name="connsiteY815" fmla="*/ 231951 h 6858000"/>
              <a:gd name="connsiteX816" fmla="*/ 5905192 w 7467600"/>
              <a:gd name="connsiteY816" fmla="*/ 163079 h 6858000"/>
              <a:gd name="connsiteX817" fmla="*/ 5944437 w 7467600"/>
              <a:gd name="connsiteY817" fmla="*/ 113829 h 6858000"/>
              <a:gd name="connsiteX818" fmla="*/ 5825032 w 7467600"/>
              <a:gd name="connsiteY818" fmla="*/ 146405 h 6858000"/>
              <a:gd name="connsiteX819" fmla="*/ 4955599 w 7467600"/>
              <a:gd name="connsiteY819" fmla="*/ 247008 h 6858000"/>
              <a:gd name="connsiteX820" fmla="*/ 5210104 w 7467600"/>
              <a:gd name="connsiteY820" fmla="*/ 228123 h 6858000"/>
              <a:gd name="connsiteX821" fmla="*/ 5261015 w 7467600"/>
              <a:gd name="connsiteY821" fmla="*/ 227087 h 6858000"/>
              <a:gd name="connsiteX822" fmla="*/ 5861181 w 7467600"/>
              <a:gd name="connsiteY822" fmla="*/ 143093 h 6858000"/>
              <a:gd name="connsiteX823" fmla="*/ 5961252 w 7467600"/>
              <a:gd name="connsiteY823" fmla="*/ 114820 h 6858000"/>
              <a:gd name="connsiteX824" fmla="*/ 5944437 w 7467600"/>
              <a:gd name="connsiteY824" fmla="*/ 113829 h 6858000"/>
              <a:gd name="connsiteX825" fmla="*/ 3882765 w 7467600"/>
              <a:gd name="connsiteY825" fmla="*/ 0 h 6858000"/>
              <a:gd name="connsiteX826" fmla="*/ 3995099 w 7467600"/>
              <a:gd name="connsiteY826" fmla="*/ 0 h 6858000"/>
              <a:gd name="connsiteX827" fmla="*/ 4163818 w 7467600"/>
              <a:gd name="connsiteY827" fmla="*/ 234104 h 6858000"/>
              <a:gd name="connsiteX828" fmla="*/ 4172099 w 7467600"/>
              <a:gd name="connsiteY828" fmla="*/ 234207 h 6858000"/>
              <a:gd name="connsiteX829" fmla="*/ 4784282 w 7467600"/>
              <a:gd name="connsiteY829" fmla="*/ 276561 h 6858000"/>
              <a:gd name="connsiteX830" fmla="*/ 4801687 w 7467600"/>
              <a:gd name="connsiteY830" fmla="*/ 267764 h 6858000"/>
              <a:gd name="connsiteX831" fmla="*/ 6082788 w 7467600"/>
              <a:gd name="connsiteY831" fmla="*/ 64119 h 6858000"/>
              <a:gd name="connsiteX832" fmla="*/ 6099442 w 7467600"/>
              <a:gd name="connsiteY832" fmla="*/ 82568 h 6858000"/>
              <a:gd name="connsiteX833" fmla="*/ 4804137 w 7467600"/>
              <a:gd name="connsiteY833" fmla="*/ 320931 h 6858000"/>
              <a:gd name="connsiteX834" fmla="*/ 4227047 w 7467600"/>
              <a:gd name="connsiteY834" fmla="*/ 313415 h 6858000"/>
              <a:gd name="connsiteX835" fmla="*/ 4346041 w 7467600"/>
              <a:gd name="connsiteY835" fmla="*/ 456086 h 6858000"/>
              <a:gd name="connsiteX836" fmla="*/ 4870967 w 7467600"/>
              <a:gd name="connsiteY836" fmla="*/ 963061 h 6858000"/>
              <a:gd name="connsiteX837" fmla="*/ 4889647 w 7467600"/>
              <a:gd name="connsiteY837" fmla="*/ 957147 h 6858000"/>
              <a:gd name="connsiteX838" fmla="*/ 5422504 w 7467600"/>
              <a:gd name="connsiteY838" fmla="*/ 805191 h 6858000"/>
              <a:gd name="connsiteX839" fmla="*/ 6087656 w 7467600"/>
              <a:gd name="connsiteY839" fmla="*/ 826703 h 6858000"/>
              <a:gd name="connsiteX840" fmla="*/ 6058717 w 7467600"/>
              <a:gd name="connsiteY840" fmla="*/ 865992 h 6858000"/>
              <a:gd name="connsiteX841" fmla="*/ 4974153 w 7467600"/>
              <a:gd name="connsiteY841" fmla="*/ 1045456 h 6858000"/>
              <a:gd name="connsiteX842" fmla="*/ 5627835 w 7467600"/>
              <a:gd name="connsiteY842" fmla="*/ 1472077 h 6858000"/>
              <a:gd name="connsiteX843" fmla="*/ 5629817 w 7467600"/>
              <a:gd name="connsiteY843" fmla="*/ 1471412 h 6858000"/>
              <a:gd name="connsiteX844" fmla="*/ 5634124 w 7467600"/>
              <a:gd name="connsiteY844" fmla="*/ 1470572 h 6858000"/>
              <a:gd name="connsiteX845" fmla="*/ 5755832 w 7467600"/>
              <a:gd name="connsiteY845" fmla="*/ 1383886 h 6858000"/>
              <a:gd name="connsiteX846" fmla="*/ 6014186 w 7467600"/>
              <a:gd name="connsiteY846" fmla="*/ 1279799 h 6858000"/>
              <a:gd name="connsiteX847" fmla="*/ 6901619 w 7467600"/>
              <a:gd name="connsiteY847" fmla="*/ 1047874 h 6858000"/>
              <a:gd name="connsiteX848" fmla="*/ 6931566 w 7467600"/>
              <a:gd name="connsiteY848" fmla="*/ 1062034 h 6858000"/>
              <a:gd name="connsiteX849" fmla="*/ 5790982 w 7467600"/>
              <a:gd name="connsiteY849" fmla="*/ 1561380 h 6858000"/>
              <a:gd name="connsiteX850" fmla="*/ 6188971 w 7467600"/>
              <a:gd name="connsiteY850" fmla="*/ 1755168 h 6858000"/>
              <a:gd name="connsiteX851" fmla="*/ 6202446 w 7467600"/>
              <a:gd name="connsiteY851" fmla="*/ 1752268 h 6858000"/>
              <a:gd name="connsiteX852" fmla="*/ 7179560 w 7467600"/>
              <a:gd name="connsiteY852" fmla="*/ 1467551 h 6858000"/>
              <a:gd name="connsiteX853" fmla="*/ 7158730 w 7467600"/>
              <a:gd name="connsiteY853" fmla="*/ 1507835 h 6858000"/>
              <a:gd name="connsiteX854" fmla="*/ 6326959 w 7467600"/>
              <a:gd name="connsiteY854" fmla="*/ 1817686 h 6858000"/>
              <a:gd name="connsiteX855" fmla="*/ 6537433 w 7467600"/>
              <a:gd name="connsiteY855" fmla="*/ 1907790 h 6858000"/>
              <a:gd name="connsiteX856" fmla="*/ 6550221 w 7467600"/>
              <a:gd name="connsiteY856" fmla="*/ 1910729 h 6858000"/>
              <a:gd name="connsiteX857" fmla="*/ 6964438 w 7467600"/>
              <a:gd name="connsiteY857" fmla="*/ 2209505 h 6858000"/>
              <a:gd name="connsiteX858" fmla="*/ 7367862 w 7467600"/>
              <a:gd name="connsiteY858" fmla="*/ 2806833 h 6858000"/>
              <a:gd name="connsiteX859" fmla="*/ 7364329 w 7467600"/>
              <a:gd name="connsiteY859" fmla="*/ 2826907 h 6858000"/>
              <a:gd name="connsiteX860" fmla="*/ 7290545 w 7467600"/>
              <a:gd name="connsiteY860" fmla="*/ 2850663 h 6858000"/>
              <a:gd name="connsiteX861" fmla="*/ 6472036 w 7467600"/>
              <a:gd name="connsiteY861" fmla="*/ 1959003 h 6858000"/>
              <a:gd name="connsiteX862" fmla="*/ 5792897 w 7467600"/>
              <a:gd name="connsiteY862" fmla="*/ 1647747 h 6858000"/>
              <a:gd name="connsiteX863" fmla="*/ 5842751 w 7467600"/>
              <a:gd name="connsiteY863" fmla="*/ 1816112 h 6858000"/>
              <a:gd name="connsiteX864" fmla="*/ 5847424 w 7467600"/>
              <a:gd name="connsiteY864" fmla="*/ 1815776 h 6858000"/>
              <a:gd name="connsiteX865" fmla="*/ 6399821 w 7467600"/>
              <a:gd name="connsiteY865" fmla="*/ 2344799 h 6858000"/>
              <a:gd name="connsiteX866" fmla="*/ 6323232 w 7467600"/>
              <a:gd name="connsiteY866" fmla="*/ 2389634 h 6858000"/>
              <a:gd name="connsiteX867" fmla="*/ 5942958 w 7467600"/>
              <a:gd name="connsiteY867" fmla="*/ 2077708 h 6858000"/>
              <a:gd name="connsiteX868" fmla="*/ 5921559 w 7467600"/>
              <a:gd name="connsiteY868" fmla="*/ 2378596 h 6858000"/>
              <a:gd name="connsiteX869" fmla="*/ 5817651 w 7467600"/>
              <a:gd name="connsiteY869" fmla="*/ 3023919 h 6858000"/>
              <a:gd name="connsiteX870" fmla="*/ 5729634 w 7467600"/>
              <a:gd name="connsiteY870" fmla="*/ 3051849 h 6858000"/>
              <a:gd name="connsiteX871" fmla="*/ 5611018 w 7467600"/>
              <a:gd name="connsiteY871" fmla="*/ 2316769 h 6858000"/>
              <a:gd name="connsiteX872" fmla="*/ 5687608 w 7467600"/>
              <a:gd name="connsiteY872" fmla="*/ 2039972 h 6858000"/>
              <a:gd name="connsiteX873" fmla="*/ 5657554 w 7467600"/>
              <a:gd name="connsiteY873" fmla="*/ 1576445 h 6858000"/>
              <a:gd name="connsiteX874" fmla="*/ 5150475 w 7467600"/>
              <a:gd name="connsiteY874" fmla="*/ 1274012 h 6858000"/>
              <a:gd name="connsiteX875" fmla="*/ 5349142 w 7467600"/>
              <a:gd name="connsiteY875" fmla="*/ 2204405 h 6858000"/>
              <a:gd name="connsiteX876" fmla="*/ 5262214 w 7467600"/>
              <a:gd name="connsiteY876" fmla="*/ 2233836 h 6858000"/>
              <a:gd name="connsiteX877" fmla="*/ 4981539 w 7467600"/>
              <a:gd name="connsiteY877" fmla="*/ 1542201 h 6858000"/>
              <a:gd name="connsiteX878" fmla="*/ 4958461 w 7467600"/>
              <a:gd name="connsiteY878" fmla="*/ 1136957 h 6858000"/>
              <a:gd name="connsiteX879" fmla="*/ 4655015 w 7467600"/>
              <a:gd name="connsiteY879" fmla="*/ 891426 h 6858000"/>
              <a:gd name="connsiteX880" fmla="*/ 4348002 w 7467600"/>
              <a:gd name="connsiteY880" fmla="*/ 2205895 h 6858000"/>
              <a:gd name="connsiteX881" fmla="*/ 4262250 w 7467600"/>
              <a:gd name="connsiteY881" fmla="*/ 2219972 h 6858000"/>
              <a:gd name="connsiteX882" fmla="*/ 4550611 w 7467600"/>
              <a:gd name="connsiteY882" fmla="*/ 817540 h 6858000"/>
              <a:gd name="connsiteX883" fmla="*/ 4564418 w 7467600"/>
              <a:gd name="connsiteY883" fmla="*/ 808293 h 6858000"/>
              <a:gd name="connsiteX884" fmla="*/ 4266388 w 7467600"/>
              <a:gd name="connsiteY884" fmla="*/ 500083 h 6858000"/>
              <a:gd name="connsiteX885" fmla="*/ 4032842 w 7467600"/>
              <a:gd name="connsiteY885" fmla="*/ 211809 h 6858000"/>
              <a:gd name="connsiteX886" fmla="*/ 3882765 w 7467600"/>
              <a:gd name="connsiteY886" fmla="*/ 0 h 6858000"/>
              <a:gd name="connsiteX887" fmla="*/ 3721337 w 7467600"/>
              <a:gd name="connsiteY887" fmla="*/ 0 h 6858000"/>
              <a:gd name="connsiteX888" fmla="*/ 3797544 w 7467600"/>
              <a:gd name="connsiteY888" fmla="*/ 0 h 6858000"/>
              <a:gd name="connsiteX889" fmla="*/ 3775734 w 7467600"/>
              <a:gd name="connsiteY889" fmla="*/ 95131 h 6858000"/>
              <a:gd name="connsiteX890" fmla="*/ 3724807 w 7467600"/>
              <a:gd name="connsiteY890" fmla="*/ 272257 h 6858000"/>
              <a:gd name="connsiteX891" fmla="*/ 3726844 w 7467600"/>
              <a:gd name="connsiteY891" fmla="*/ 282988 h 6858000"/>
              <a:gd name="connsiteX892" fmla="*/ 3742664 w 7467600"/>
              <a:gd name="connsiteY892" fmla="*/ 279918 h 6858000"/>
              <a:gd name="connsiteX893" fmla="*/ 4103910 w 7467600"/>
              <a:gd name="connsiteY893" fmla="*/ 1161917 h 6858000"/>
              <a:gd name="connsiteX894" fmla="*/ 4020269 w 7467600"/>
              <a:gd name="connsiteY894" fmla="*/ 1200406 h 6858000"/>
              <a:gd name="connsiteX895" fmla="*/ 3674882 w 7467600"/>
              <a:gd name="connsiteY895" fmla="*/ 488524 h 6858000"/>
              <a:gd name="connsiteX896" fmla="*/ 3132682 w 7467600"/>
              <a:gd name="connsiteY896" fmla="*/ 1072284 h 6858000"/>
              <a:gd name="connsiteX897" fmla="*/ 2716346 w 7467600"/>
              <a:gd name="connsiteY897" fmla="*/ 1276376 h 6858000"/>
              <a:gd name="connsiteX898" fmla="*/ 2716772 w 7467600"/>
              <a:gd name="connsiteY898" fmla="*/ 1255462 h 6858000"/>
              <a:gd name="connsiteX899" fmla="*/ 3471096 w 7467600"/>
              <a:gd name="connsiteY899" fmla="*/ 437072 h 6858000"/>
              <a:gd name="connsiteX900" fmla="*/ 3639057 w 7467600"/>
              <a:gd name="connsiteY900" fmla="*/ 286334 h 6858000"/>
              <a:gd name="connsiteX901" fmla="*/ 3640309 w 7467600"/>
              <a:gd name="connsiteY901" fmla="*/ 284664 h 6858000"/>
              <a:gd name="connsiteX902" fmla="*/ 3646022 w 7467600"/>
              <a:gd name="connsiteY902" fmla="*/ 276711 h 6858000"/>
              <a:gd name="connsiteX903" fmla="*/ 3707943 w 7467600"/>
              <a:gd name="connsiteY903" fmla="*/ 65958 h 6858000"/>
              <a:gd name="connsiteX904" fmla="*/ 3721337 w 7467600"/>
              <a:gd name="connsiteY904" fmla="*/ 0 h 6858000"/>
              <a:gd name="connsiteX905" fmla="*/ 2867960 w 7467600"/>
              <a:gd name="connsiteY905" fmla="*/ 0 h 6858000"/>
              <a:gd name="connsiteX906" fmla="*/ 2926351 w 7467600"/>
              <a:gd name="connsiteY906" fmla="*/ 0 h 6858000"/>
              <a:gd name="connsiteX907" fmla="*/ 2902823 w 7467600"/>
              <a:gd name="connsiteY907" fmla="*/ 262929 h 6858000"/>
              <a:gd name="connsiteX908" fmla="*/ 2940663 w 7467600"/>
              <a:gd name="connsiteY908" fmla="*/ 140884 h 6858000"/>
              <a:gd name="connsiteX909" fmla="*/ 2947039 w 7467600"/>
              <a:gd name="connsiteY909" fmla="*/ 122524 h 6858000"/>
              <a:gd name="connsiteX910" fmla="*/ 2984316 w 7467600"/>
              <a:gd name="connsiteY910" fmla="*/ 0 h 6858000"/>
              <a:gd name="connsiteX911" fmla="*/ 3016114 w 7467600"/>
              <a:gd name="connsiteY911" fmla="*/ 0 h 6858000"/>
              <a:gd name="connsiteX912" fmla="*/ 2979949 w 7467600"/>
              <a:gd name="connsiteY912" fmla="*/ 119274 h 6858000"/>
              <a:gd name="connsiteX913" fmla="*/ 3023879 w 7467600"/>
              <a:gd name="connsiteY913" fmla="*/ 0 h 6858000"/>
              <a:gd name="connsiteX914" fmla="*/ 3105400 w 7467600"/>
              <a:gd name="connsiteY914" fmla="*/ 0 h 6858000"/>
              <a:gd name="connsiteX915" fmla="*/ 3094669 w 7467600"/>
              <a:gd name="connsiteY915" fmla="*/ 30308 h 6858000"/>
              <a:gd name="connsiteX916" fmla="*/ 2901945 w 7467600"/>
              <a:gd name="connsiteY916" fmla="*/ 466538 h 6858000"/>
              <a:gd name="connsiteX917" fmla="*/ 2815209 w 7467600"/>
              <a:gd name="connsiteY917" fmla="*/ 497361 h 6858000"/>
              <a:gd name="connsiteX918" fmla="*/ 2844845 w 7467600"/>
              <a:gd name="connsiteY918" fmla="*/ 127638 h 6858000"/>
              <a:gd name="connsiteX919" fmla="*/ 2867960 w 7467600"/>
              <a:gd name="connsiteY919" fmla="*/ 0 h 6858000"/>
              <a:gd name="connsiteX920" fmla="*/ 1057230 w 7467600"/>
              <a:gd name="connsiteY920" fmla="*/ 0 h 6858000"/>
              <a:gd name="connsiteX921" fmla="*/ 1111003 w 7467600"/>
              <a:gd name="connsiteY921" fmla="*/ 0 h 6858000"/>
              <a:gd name="connsiteX922" fmla="*/ 1125553 w 7467600"/>
              <a:gd name="connsiteY922" fmla="*/ 52588 h 6858000"/>
              <a:gd name="connsiteX923" fmla="*/ 1304276 w 7467600"/>
              <a:gd name="connsiteY923" fmla="*/ 476275 h 6858000"/>
              <a:gd name="connsiteX924" fmla="*/ 1492066 w 7467600"/>
              <a:gd name="connsiteY924" fmla="*/ 886333 h 6858000"/>
              <a:gd name="connsiteX925" fmla="*/ 1423698 w 7467600"/>
              <a:gd name="connsiteY925" fmla="*/ 710817 h 6858000"/>
              <a:gd name="connsiteX926" fmla="*/ 1357609 w 7467600"/>
              <a:gd name="connsiteY926" fmla="*/ 532892 h 6858000"/>
              <a:gd name="connsiteX927" fmla="*/ 1309550 w 7467600"/>
              <a:gd name="connsiteY927" fmla="*/ 374031 h 6858000"/>
              <a:gd name="connsiteX928" fmla="*/ 1193673 w 7467600"/>
              <a:gd name="connsiteY928" fmla="*/ 49533 h 6858000"/>
              <a:gd name="connsiteX929" fmla="*/ 1164391 w 7467600"/>
              <a:gd name="connsiteY929" fmla="*/ 0 h 6858000"/>
              <a:gd name="connsiteX930" fmla="*/ 1200666 w 7467600"/>
              <a:gd name="connsiteY930" fmla="*/ 0 h 6858000"/>
              <a:gd name="connsiteX931" fmla="*/ 1223408 w 7467600"/>
              <a:gd name="connsiteY931" fmla="*/ 38996 h 6858000"/>
              <a:gd name="connsiteX932" fmla="*/ 1339635 w 7467600"/>
              <a:gd name="connsiteY932" fmla="*/ 365517 h 6858000"/>
              <a:gd name="connsiteX933" fmla="*/ 1387469 w 7467600"/>
              <a:gd name="connsiteY933" fmla="*/ 523079 h 6858000"/>
              <a:gd name="connsiteX934" fmla="*/ 1452685 w 7467600"/>
              <a:gd name="connsiteY934" fmla="*/ 699806 h 6858000"/>
              <a:gd name="connsiteX935" fmla="*/ 1492092 w 7467600"/>
              <a:gd name="connsiteY935" fmla="*/ 800424 h 6858000"/>
              <a:gd name="connsiteX936" fmla="*/ 1455302 w 7467600"/>
              <a:gd name="connsiteY936" fmla="*/ 632913 h 6858000"/>
              <a:gd name="connsiteX937" fmla="*/ 1222336 w 7467600"/>
              <a:gd name="connsiteY937" fmla="*/ 9480 h 6858000"/>
              <a:gd name="connsiteX938" fmla="*/ 1214634 w 7467600"/>
              <a:gd name="connsiteY938" fmla="*/ 0 h 6858000"/>
              <a:gd name="connsiteX939" fmla="*/ 1289827 w 7467600"/>
              <a:gd name="connsiteY939" fmla="*/ 0 h 6858000"/>
              <a:gd name="connsiteX940" fmla="*/ 1321076 w 7467600"/>
              <a:gd name="connsiteY940" fmla="*/ 59722 h 6858000"/>
              <a:gd name="connsiteX941" fmla="*/ 1512579 w 7467600"/>
              <a:gd name="connsiteY941" fmla="*/ 626441 h 6858000"/>
              <a:gd name="connsiteX942" fmla="*/ 1506076 w 7467600"/>
              <a:gd name="connsiteY942" fmla="*/ 1089289 h 6858000"/>
              <a:gd name="connsiteX943" fmla="*/ 1486346 w 7467600"/>
              <a:gd name="connsiteY943" fmla="*/ 1079919 h 6858000"/>
              <a:gd name="connsiteX944" fmla="*/ 1070511 w 7467600"/>
              <a:gd name="connsiteY944" fmla="*/ 48609 h 6858000"/>
              <a:gd name="connsiteX945" fmla="*/ 1057230 w 7467600"/>
              <a:gd name="connsiteY945" fmla="*/ 0 h 6858000"/>
              <a:gd name="connsiteX946" fmla="*/ 43151 w 7467600"/>
              <a:gd name="connsiteY946" fmla="*/ 0 h 6858000"/>
              <a:gd name="connsiteX947" fmla="*/ 95283 w 7467600"/>
              <a:gd name="connsiteY947" fmla="*/ 0 h 6858000"/>
              <a:gd name="connsiteX948" fmla="*/ 300708 w 7467600"/>
              <a:gd name="connsiteY948" fmla="*/ 154571 h 6858000"/>
              <a:gd name="connsiteX949" fmla="*/ 530414 w 7467600"/>
              <a:gd name="connsiteY949" fmla="*/ 354673 h 6858000"/>
              <a:gd name="connsiteX950" fmla="*/ 333785 w 7467600"/>
              <a:gd name="connsiteY950" fmla="*/ 161564 h 6858000"/>
              <a:gd name="connsiteX951" fmla="*/ 147005 w 7467600"/>
              <a:gd name="connsiteY951" fmla="*/ 0 h 6858000"/>
              <a:gd name="connsiteX952" fmla="*/ 272509 w 7467600"/>
              <a:gd name="connsiteY952" fmla="*/ 0 h 6858000"/>
              <a:gd name="connsiteX953" fmla="*/ 326276 w 7467600"/>
              <a:gd name="connsiteY953" fmla="*/ 45847 h 6858000"/>
              <a:gd name="connsiteX954" fmla="*/ 823759 w 7467600"/>
              <a:gd name="connsiteY954" fmla="*/ 574145 h 6858000"/>
              <a:gd name="connsiteX955" fmla="*/ 811254 w 7467600"/>
              <a:gd name="connsiteY955" fmla="*/ 665546 h 6858000"/>
              <a:gd name="connsiteX956" fmla="*/ 154042 w 7467600"/>
              <a:gd name="connsiteY956" fmla="*/ 261522 h 6858000"/>
              <a:gd name="connsiteX957" fmla="*/ 13550 w 7467600"/>
              <a:gd name="connsiteY957" fmla="*/ 158423 h 6858000"/>
              <a:gd name="connsiteX958" fmla="*/ 0 w 7467600"/>
              <a:gd name="connsiteY958" fmla="*/ 146618 h 6858000"/>
              <a:gd name="connsiteX959" fmla="*/ 0 w 7467600"/>
              <a:gd name="connsiteY959" fmla="*/ 59161 h 6858000"/>
              <a:gd name="connsiteX960" fmla="*/ 45427 w 7467600"/>
              <a:gd name="connsiteY960" fmla="*/ 101078 h 6858000"/>
              <a:gd name="connsiteX961" fmla="*/ 630103 w 7467600"/>
              <a:gd name="connsiteY961" fmla="*/ 485885 h 6858000"/>
              <a:gd name="connsiteX962" fmla="*/ 532040 w 7467600"/>
              <a:gd name="connsiteY962" fmla="*/ 399359 h 6858000"/>
              <a:gd name="connsiteX963" fmla="*/ 517618 w 7467600"/>
              <a:gd name="connsiteY963" fmla="*/ 385726 h 6858000"/>
              <a:gd name="connsiteX964" fmla="*/ 285074 w 7467600"/>
              <a:gd name="connsiteY964" fmla="*/ 182755 h 6858000"/>
              <a:gd name="connsiteX965" fmla="*/ 43151 w 7467600"/>
              <a:gd name="connsiteY965"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03637 w 7472601"/>
              <a:gd name="connsiteY79" fmla="*/ 6083957 h 6858000"/>
              <a:gd name="connsiteX80" fmla="*/ 7254615 w 7472601"/>
              <a:gd name="connsiteY80" fmla="*/ 5911918 h 6858000"/>
              <a:gd name="connsiteX81" fmla="*/ 7312589 w 7472601"/>
              <a:gd name="connsiteY81" fmla="*/ 5982309 h 6858000"/>
              <a:gd name="connsiteX82" fmla="*/ 7448321 w 7472601"/>
              <a:gd name="connsiteY82" fmla="*/ 6190991 h 6858000"/>
              <a:gd name="connsiteX83" fmla="*/ 7467600 w 7472601"/>
              <a:gd name="connsiteY83" fmla="*/ 6221686 h 6858000"/>
              <a:gd name="connsiteX84" fmla="*/ 7467600 w 7472601"/>
              <a:gd name="connsiteY84" fmla="*/ 6334256 h 6858000"/>
              <a:gd name="connsiteX85" fmla="*/ 7454976 w 7472601"/>
              <a:gd name="connsiteY85" fmla="*/ 6318297 h 6858000"/>
              <a:gd name="connsiteX86" fmla="*/ 1456157 w 7472601"/>
              <a:gd name="connsiteY86" fmla="*/ 5371404 h 6858000"/>
              <a:gd name="connsiteX87" fmla="*/ 1244432 w 7472601"/>
              <a:gd name="connsiteY87" fmla="*/ 5385601 h 6858000"/>
              <a:gd name="connsiteX88" fmla="*/ 973990 w 7472601"/>
              <a:gd name="connsiteY88" fmla="*/ 5424940 h 6858000"/>
              <a:gd name="connsiteX89" fmla="*/ 1103809 w 7472601"/>
              <a:gd name="connsiteY89" fmla="*/ 5433720 h 6858000"/>
              <a:gd name="connsiteX90" fmla="*/ 1123454 w 7472601"/>
              <a:gd name="connsiteY90" fmla="*/ 5435727 h 6858000"/>
              <a:gd name="connsiteX91" fmla="*/ 1737017 w 7472601"/>
              <a:gd name="connsiteY91" fmla="*/ 5452183 h 6858000"/>
              <a:gd name="connsiteX92" fmla="*/ 1824397 w 7472601"/>
              <a:gd name="connsiteY92" fmla="*/ 5447757 h 6858000"/>
              <a:gd name="connsiteX93" fmla="*/ 2070059 w 7472601"/>
              <a:gd name="connsiteY93" fmla="*/ 5441660 h 6858000"/>
              <a:gd name="connsiteX94" fmla="*/ 1456157 w 7472601"/>
              <a:gd name="connsiteY94" fmla="*/ 5371404 h 6858000"/>
              <a:gd name="connsiteX95" fmla="*/ 4988186 w 7472601"/>
              <a:gd name="connsiteY95" fmla="*/ 5216467 h 6858000"/>
              <a:gd name="connsiteX96" fmla="*/ 4777334 w 7472601"/>
              <a:gd name="connsiteY96" fmla="*/ 5406072 h 6858000"/>
              <a:gd name="connsiteX97" fmla="*/ 4718341 w 7472601"/>
              <a:gd name="connsiteY97" fmla="*/ 5468043 h 6858000"/>
              <a:gd name="connsiteX98" fmla="*/ 4604655 w 7472601"/>
              <a:gd name="connsiteY98" fmla="*/ 5583434 h 6858000"/>
              <a:gd name="connsiteX99" fmla="*/ 4565074 w 7472601"/>
              <a:gd name="connsiteY99" fmla="*/ 5618550 h 6858000"/>
              <a:gd name="connsiteX100" fmla="*/ 4988186 w 7472601"/>
              <a:gd name="connsiteY100" fmla="*/ 5216467 h 6858000"/>
              <a:gd name="connsiteX101" fmla="*/ 4978032 w 7472601"/>
              <a:gd name="connsiteY101" fmla="*/ 5183809 h 6858000"/>
              <a:gd name="connsiteX102" fmla="*/ 4463413 w 7472601"/>
              <a:gd name="connsiteY102" fmla="*/ 5615162 h 6858000"/>
              <a:gd name="connsiteX103" fmla="*/ 4358134 w 7472601"/>
              <a:gd name="connsiteY103" fmla="*/ 5742791 h 6858000"/>
              <a:gd name="connsiteX104" fmla="*/ 4376219 w 7472601"/>
              <a:gd name="connsiteY104" fmla="*/ 5729027 h 6858000"/>
              <a:gd name="connsiteX105" fmla="*/ 4582340 w 7472601"/>
              <a:gd name="connsiteY105" fmla="*/ 5561037 h 6858000"/>
              <a:gd name="connsiteX106" fmla="*/ 4694684 w 7472601"/>
              <a:gd name="connsiteY106" fmla="*/ 5447098 h 6858000"/>
              <a:gd name="connsiteX107" fmla="*/ 4754123 w 7472601"/>
              <a:gd name="connsiteY107" fmla="*/ 5384643 h 6858000"/>
              <a:gd name="connsiteX108" fmla="*/ 4978032 w 7472601"/>
              <a:gd name="connsiteY108" fmla="*/ 5183809 h 6858000"/>
              <a:gd name="connsiteX109" fmla="*/ 1903353 w 7472601"/>
              <a:gd name="connsiteY109" fmla="*/ 5044827 h 6858000"/>
              <a:gd name="connsiteX110" fmla="*/ 1936931 w 7472601"/>
              <a:gd name="connsiteY110" fmla="*/ 5093954 h 6858000"/>
              <a:gd name="connsiteX111" fmla="*/ 2195868 w 7472601"/>
              <a:gd name="connsiteY111" fmla="*/ 5396574 h 6858000"/>
              <a:gd name="connsiteX112" fmla="*/ 2088852 w 7472601"/>
              <a:gd name="connsiteY112" fmla="*/ 5166123 h 6858000"/>
              <a:gd name="connsiteX113" fmla="*/ 1958241 w 7472601"/>
              <a:gd name="connsiteY113" fmla="*/ 5067955 h 6858000"/>
              <a:gd name="connsiteX114" fmla="*/ 1903353 w 7472601"/>
              <a:gd name="connsiteY114" fmla="*/ 5044827 h 6858000"/>
              <a:gd name="connsiteX115" fmla="*/ 1979378 w 7472601"/>
              <a:gd name="connsiteY115" fmla="*/ 4769504 h 6858000"/>
              <a:gd name="connsiteX116" fmla="*/ 2882120 w 7472601"/>
              <a:gd name="connsiteY116" fmla="*/ 5064547 h 6858000"/>
              <a:gd name="connsiteX117" fmla="*/ 2793103 w 7472601"/>
              <a:gd name="connsiteY117" fmla="*/ 5039699 h 6858000"/>
              <a:gd name="connsiteX118" fmla="*/ 2770041 w 7472601"/>
              <a:gd name="connsiteY118" fmla="*/ 5033634 h 6858000"/>
              <a:gd name="connsiteX119" fmla="*/ 1979378 w 7472601"/>
              <a:gd name="connsiteY119" fmla="*/ 4769504 h 6858000"/>
              <a:gd name="connsiteX120" fmla="*/ 1927410 w 7472601"/>
              <a:gd name="connsiteY120" fmla="*/ 4716164 h 6858000"/>
              <a:gd name="connsiteX121" fmla="*/ 1959587 w 7472601"/>
              <a:gd name="connsiteY121" fmla="*/ 4728849 h 6858000"/>
              <a:gd name="connsiteX122" fmla="*/ 2777707 w 7472601"/>
              <a:gd name="connsiteY122" fmla="*/ 5003991 h 6858000"/>
              <a:gd name="connsiteX123" fmla="*/ 2800768 w 7472601"/>
              <a:gd name="connsiteY123" fmla="*/ 5010056 h 6858000"/>
              <a:gd name="connsiteX124" fmla="*/ 2879408 w 7472601"/>
              <a:gd name="connsiteY124" fmla="*/ 5031590 h 6858000"/>
              <a:gd name="connsiteX125" fmla="*/ 2862295 w 7472601"/>
              <a:gd name="connsiteY125" fmla="*/ 5022958 h 6858000"/>
              <a:gd name="connsiteX126" fmla="*/ 2813343 w 7472601"/>
              <a:gd name="connsiteY126" fmla="*/ 4998369 h 6858000"/>
              <a:gd name="connsiteX127" fmla="*/ 2646245 w 7472601"/>
              <a:gd name="connsiteY127" fmla="*/ 4930999 h 6858000"/>
              <a:gd name="connsiteX128" fmla="*/ 1999243 w 7472601"/>
              <a:gd name="connsiteY128" fmla="*/ 4730524 h 6858000"/>
              <a:gd name="connsiteX129" fmla="*/ 1979527 w 7472601"/>
              <a:gd name="connsiteY129" fmla="*/ 4726651 h 6858000"/>
              <a:gd name="connsiteX130" fmla="*/ 1927410 w 7472601"/>
              <a:gd name="connsiteY130" fmla="*/ 4716164 h 6858000"/>
              <a:gd name="connsiteX131" fmla="*/ 1997014 w 7472601"/>
              <a:gd name="connsiteY131" fmla="*/ 4698007 h 6858000"/>
              <a:gd name="connsiteX132" fmla="*/ 2005458 w 7472601"/>
              <a:gd name="connsiteY132" fmla="*/ 4699540 h 6858000"/>
              <a:gd name="connsiteX133" fmla="*/ 2657186 w 7472601"/>
              <a:gd name="connsiteY133" fmla="*/ 4901687 h 6858000"/>
              <a:gd name="connsiteX134" fmla="*/ 2826662 w 7472601"/>
              <a:gd name="connsiteY134" fmla="*/ 4970362 h 6858000"/>
              <a:gd name="connsiteX135" fmla="*/ 2876100 w 7472601"/>
              <a:gd name="connsiteY135" fmla="*/ 4995397 h 6858000"/>
              <a:gd name="connsiteX136" fmla="*/ 3042600 w 7472601"/>
              <a:gd name="connsiteY136" fmla="*/ 5059532 h 6858000"/>
              <a:gd name="connsiteX137" fmla="*/ 1997014 w 7472601"/>
              <a:gd name="connsiteY137" fmla="*/ 4698007 h 6858000"/>
              <a:gd name="connsiteX138" fmla="*/ 2305292 w 7472601"/>
              <a:gd name="connsiteY138" fmla="*/ 4219492 h 6858000"/>
              <a:gd name="connsiteX139" fmla="*/ 3360922 w 7472601"/>
              <a:gd name="connsiteY139" fmla="*/ 4529373 h 6858000"/>
              <a:gd name="connsiteX140" fmla="*/ 3492420 w 7472601"/>
              <a:gd name="connsiteY140" fmla="*/ 4510145 h 6858000"/>
              <a:gd name="connsiteX141" fmla="*/ 3364086 w 7472601"/>
              <a:gd name="connsiteY141" fmla="*/ 4480340 h 6858000"/>
              <a:gd name="connsiteX142" fmla="*/ 3225818 w 7472601"/>
              <a:gd name="connsiteY142" fmla="*/ 4411822 h 6858000"/>
              <a:gd name="connsiteX143" fmla="*/ 3129696 w 7472601"/>
              <a:gd name="connsiteY143" fmla="*/ 4360704 h 6858000"/>
              <a:gd name="connsiteX144" fmla="*/ 2814545 w 7472601"/>
              <a:gd name="connsiteY144" fmla="*/ 4282955 h 6858000"/>
              <a:gd name="connsiteX145" fmla="*/ 2305292 w 7472601"/>
              <a:gd name="connsiteY145" fmla="*/ 4219492 h 6858000"/>
              <a:gd name="connsiteX146" fmla="*/ 2626982 w 7472601"/>
              <a:gd name="connsiteY146" fmla="*/ 4206450 h 6858000"/>
              <a:gd name="connsiteX147" fmla="*/ 2490617 w 7472601"/>
              <a:gd name="connsiteY147" fmla="*/ 4206951 h 6858000"/>
              <a:gd name="connsiteX148" fmla="*/ 2819869 w 7472601"/>
              <a:gd name="connsiteY148" fmla="*/ 4252936 h 6858000"/>
              <a:gd name="connsiteX149" fmla="*/ 3143018 w 7472601"/>
              <a:gd name="connsiteY149" fmla="*/ 4332698 h 6858000"/>
              <a:gd name="connsiteX150" fmla="*/ 3241520 w 7472601"/>
              <a:gd name="connsiteY150" fmla="*/ 4385112 h 6858000"/>
              <a:gd name="connsiteX151" fmla="*/ 3374575 w 7472601"/>
              <a:gd name="connsiteY151" fmla="*/ 4451517 h 6858000"/>
              <a:gd name="connsiteX152" fmla="*/ 3505221 w 7472601"/>
              <a:gd name="connsiteY152" fmla="*/ 4480757 h 6858000"/>
              <a:gd name="connsiteX153" fmla="*/ 2626982 w 7472601"/>
              <a:gd name="connsiteY153" fmla="*/ 4206450 h 6858000"/>
              <a:gd name="connsiteX154" fmla="*/ 1310106 w 7472601"/>
              <a:gd name="connsiteY154" fmla="*/ 3943217 h 6858000"/>
              <a:gd name="connsiteX155" fmla="*/ 854994 w 7472601"/>
              <a:gd name="connsiteY155" fmla="*/ 4399136 h 6858000"/>
              <a:gd name="connsiteX156" fmla="*/ 742462 w 7472601"/>
              <a:gd name="connsiteY156" fmla="*/ 4594648 h 6858000"/>
              <a:gd name="connsiteX157" fmla="*/ 820602 w 7472601"/>
              <a:gd name="connsiteY157" fmla="*/ 4485915 h 6858000"/>
              <a:gd name="connsiteX158" fmla="*/ 878295 w 7472601"/>
              <a:gd name="connsiteY158" fmla="*/ 4403594 h 6858000"/>
              <a:gd name="connsiteX159" fmla="*/ 1240607 w 7472601"/>
              <a:gd name="connsiteY159" fmla="*/ 4010401 h 6858000"/>
              <a:gd name="connsiteX160" fmla="*/ 1310106 w 7472601"/>
              <a:gd name="connsiteY160" fmla="*/ 3943217 h 6858000"/>
              <a:gd name="connsiteX161" fmla="*/ 1423113 w 7472601"/>
              <a:gd name="connsiteY161" fmla="*/ 3874565 h 6858000"/>
              <a:gd name="connsiteX162" fmla="*/ 1260565 w 7472601"/>
              <a:gd name="connsiteY162" fmla="*/ 4031982 h 6858000"/>
              <a:gd name="connsiteX163" fmla="*/ 901900 w 7472601"/>
              <a:gd name="connsiteY163" fmla="*/ 4421236 h 6858000"/>
              <a:gd name="connsiteX164" fmla="*/ 845044 w 7472601"/>
              <a:gd name="connsiteY164" fmla="*/ 4502436 h 6858000"/>
              <a:gd name="connsiteX165" fmla="*/ 685926 w 7472601"/>
              <a:gd name="connsiteY165" fmla="*/ 4703069 h 6858000"/>
              <a:gd name="connsiteX166" fmla="*/ 684248 w 7472601"/>
              <a:gd name="connsiteY166" fmla="*/ 4706721 h 6858000"/>
              <a:gd name="connsiteX167" fmla="*/ 1423113 w 7472601"/>
              <a:gd name="connsiteY167" fmla="*/ 3874565 h 6858000"/>
              <a:gd name="connsiteX168" fmla="*/ 3316479 w 7472601"/>
              <a:gd name="connsiteY168" fmla="*/ 3872136 h 6858000"/>
              <a:gd name="connsiteX169" fmla="*/ 3546806 w 7472601"/>
              <a:gd name="connsiteY169" fmla="*/ 4356139 h 6858000"/>
              <a:gd name="connsiteX170" fmla="*/ 3364433 w 7472601"/>
              <a:gd name="connsiteY170" fmla="*/ 3953121 h 6858000"/>
              <a:gd name="connsiteX171" fmla="*/ 3316479 w 7472601"/>
              <a:gd name="connsiteY171" fmla="*/ 3872136 h 6858000"/>
              <a:gd name="connsiteX172" fmla="*/ 3291335 w 7472601"/>
              <a:gd name="connsiteY172" fmla="*/ 3767420 h 6858000"/>
              <a:gd name="connsiteX173" fmla="*/ 3390805 w 7472601"/>
              <a:gd name="connsiteY173" fmla="*/ 3937163 h 6858000"/>
              <a:gd name="connsiteX174" fmla="*/ 3579062 w 7472601"/>
              <a:gd name="connsiteY174" fmla="*/ 4359040 h 6858000"/>
              <a:gd name="connsiteX175" fmla="*/ 3467355 w 7472601"/>
              <a:gd name="connsiteY175" fmla="*/ 3988130 h 6858000"/>
              <a:gd name="connsiteX176" fmla="*/ 3310753 w 7472601"/>
              <a:gd name="connsiteY176" fmla="*/ 3787140 h 6858000"/>
              <a:gd name="connsiteX177" fmla="*/ 3291335 w 7472601"/>
              <a:gd name="connsiteY177" fmla="*/ 3767420 h 6858000"/>
              <a:gd name="connsiteX178" fmla="*/ 1635889 w 7472601"/>
              <a:gd name="connsiteY178" fmla="*/ 3709494 h 6858000"/>
              <a:gd name="connsiteX179" fmla="*/ 1634800 w 7472601"/>
              <a:gd name="connsiteY179" fmla="*/ 3731111 h 6858000"/>
              <a:gd name="connsiteX180" fmla="*/ 1635889 w 7472601"/>
              <a:gd name="connsiteY180" fmla="*/ 3709494 h 6858000"/>
              <a:gd name="connsiteX181" fmla="*/ 1510397 w 7472601"/>
              <a:gd name="connsiteY181" fmla="*/ 3684705 h 6858000"/>
              <a:gd name="connsiteX182" fmla="*/ 1146550 w 7472601"/>
              <a:gd name="connsiteY182" fmla="*/ 3802012 h 6858000"/>
              <a:gd name="connsiteX183" fmla="*/ 698834 w 7472601"/>
              <a:gd name="connsiteY183" fmla="*/ 3952272 h 6858000"/>
              <a:gd name="connsiteX184" fmla="*/ 34256 w 7472601"/>
              <a:gd name="connsiteY184" fmla="*/ 4347603 h 6858000"/>
              <a:gd name="connsiteX185" fmla="*/ 527241 w 7472601"/>
              <a:gd name="connsiteY185" fmla="*/ 4065078 h 6858000"/>
              <a:gd name="connsiteX186" fmla="*/ 1510397 w 7472601"/>
              <a:gd name="connsiteY186" fmla="*/ 3684705 h 6858000"/>
              <a:gd name="connsiteX187" fmla="*/ 1313114 w 7472601"/>
              <a:gd name="connsiteY187" fmla="*/ 3655216 h 6858000"/>
              <a:gd name="connsiteX188" fmla="*/ 1109304 w 7472601"/>
              <a:gd name="connsiteY188" fmla="*/ 3669030 h 6858000"/>
              <a:gd name="connsiteX189" fmla="*/ 8129 w 7472601"/>
              <a:gd name="connsiteY189" fmla="*/ 4330519 h 6858000"/>
              <a:gd name="connsiteX190" fmla="*/ 687572 w 7472601"/>
              <a:gd name="connsiteY190" fmla="*/ 3925629 h 6858000"/>
              <a:gd name="connsiteX191" fmla="*/ 1138365 w 7472601"/>
              <a:gd name="connsiteY191" fmla="*/ 3774515 h 6858000"/>
              <a:gd name="connsiteX192" fmla="*/ 1505579 w 7472601"/>
              <a:gd name="connsiteY192" fmla="*/ 3655526 h 6858000"/>
              <a:gd name="connsiteX193" fmla="*/ 1313114 w 7472601"/>
              <a:gd name="connsiteY193" fmla="*/ 3655216 h 6858000"/>
              <a:gd name="connsiteX194" fmla="*/ 3655073 w 7472601"/>
              <a:gd name="connsiteY194" fmla="*/ 3650884 h 6858000"/>
              <a:gd name="connsiteX195" fmla="*/ 3989938 w 7472601"/>
              <a:gd name="connsiteY195" fmla="*/ 3991685 h 6858000"/>
              <a:gd name="connsiteX196" fmla="*/ 4393907 w 7472601"/>
              <a:gd name="connsiteY196" fmla="*/ 4261258 h 6858000"/>
              <a:gd name="connsiteX197" fmla="*/ 4648051 w 7472601"/>
              <a:gd name="connsiteY197" fmla="*/ 4374051 h 6858000"/>
              <a:gd name="connsiteX198" fmla="*/ 4383389 w 7472601"/>
              <a:gd name="connsiteY198" fmla="*/ 4184369 h 6858000"/>
              <a:gd name="connsiteX199" fmla="*/ 4165508 w 7472601"/>
              <a:gd name="connsiteY199" fmla="*/ 4035196 h 6858000"/>
              <a:gd name="connsiteX200" fmla="*/ 4068162 w 7472601"/>
              <a:gd name="connsiteY200" fmla="*/ 3953394 h 6858000"/>
              <a:gd name="connsiteX201" fmla="*/ 3981416 w 7472601"/>
              <a:gd name="connsiteY201" fmla="*/ 3880482 h 6858000"/>
              <a:gd name="connsiteX202" fmla="*/ 3800147 w 7472601"/>
              <a:gd name="connsiteY202" fmla="*/ 3749872 h 6858000"/>
              <a:gd name="connsiteX203" fmla="*/ 3655073 w 7472601"/>
              <a:gd name="connsiteY203" fmla="*/ 3650884 h 6858000"/>
              <a:gd name="connsiteX204" fmla="*/ 3670252 w 7472601"/>
              <a:gd name="connsiteY204" fmla="*/ 3622798 h 6858000"/>
              <a:gd name="connsiteX205" fmla="*/ 3817258 w 7472601"/>
              <a:gd name="connsiteY205" fmla="*/ 3723577 h 6858000"/>
              <a:gd name="connsiteX206" fmla="*/ 4000461 w 7472601"/>
              <a:gd name="connsiteY206" fmla="*/ 3855966 h 6858000"/>
              <a:gd name="connsiteX207" fmla="*/ 4088180 w 7472601"/>
              <a:gd name="connsiteY207" fmla="*/ 3929774 h 6858000"/>
              <a:gd name="connsiteX208" fmla="*/ 4184555 w 7472601"/>
              <a:gd name="connsiteY208" fmla="*/ 4010683 h 6858000"/>
              <a:gd name="connsiteX209" fmla="*/ 4399563 w 7472601"/>
              <a:gd name="connsiteY209" fmla="*/ 4158106 h 6858000"/>
              <a:gd name="connsiteX210" fmla="*/ 4684469 w 7472601"/>
              <a:gd name="connsiteY210" fmla="*/ 4364680 h 6858000"/>
              <a:gd name="connsiteX211" fmla="*/ 4690271 w 7472601"/>
              <a:gd name="connsiteY211" fmla="*/ 4370034 h 6858000"/>
              <a:gd name="connsiteX212" fmla="*/ 4136093 w 7472601"/>
              <a:gd name="connsiteY212" fmla="*/ 3858466 h 6858000"/>
              <a:gd name="connsiteX213" fmla="*/ 3670252 w 7472601"/>
              <a:gd name="connsiteY213" fmla="*/ 3622798 h 6858000"/>
              <a:gd name="connsiteX214" fmla="*/ 4440129 w 7472601"/>
              <a:gd name="connsiteY214" fmla="*/ 3448571 h 6858000"/>
              <a:gd name="connsiteX215" fmla="*/ 4856525 w 7472601"/>
              <a:gd name="connsiteY215" fmla="*/ 3915351 h 6858000"/>
              <a:gd name="connsiteX216" fmla="*/ 5059055 w 7472601"/>
              <a:gd name="connsiteY216" fmla="*/ 4108918 h 6858000"/>
              <a:gd name="connsiteX217" fmla="*/ 5290070 w 7472601"/>
              <a:gd name="connsiteY217" fmla="*/ 4263619 h 6858000"/>
              <a:gd name="connsiteX218" fmla="*/ 4834991 w 7472601"/>
              <a:gd name="connsiteY218" fmla="*/ 3830985 h 6858000"/>
              <a:gd name="connsiteX219" fmla="*/ 4440129 w 7472601"/>
              <a:gd name="connsiteY219" fmla="*/ 3448571 h 6858000"/>
              <a:gd name="connsiteX220" fmla="*/ 4441737 w 7472601"/>
              <a:gd name="connsiteY220" fmla="*/ 3399734 h 6858000"/>
              <a:gd name="connsiteX221" fmla="*/ 4431236 w 7472601"/>
              <a:gd name="connsiteY221" fmla="*/ 3400954 h 6858000"/>
              <a:gd name="connsiteX222" fmla="*/ 4557150 w 7472601"/>
              <a:gd name="connsiteY222" fmla="*/ 3510023 h 6858000"/>
              <a:gd name="connsiteX223" fmla="*/ 4856936 w 7472601"/>
              <a:gd name="connsiteY223" fmla="*/ 3809146 h 6858000"/>
              <a:gd name="connsiteX224" fmla="*/ 5111996 w 7472601"/>
              <a:gd name="connsiteY224" fmla="*/ 4065759 h 6858000"/>
              <a:gd name="connsiteX225" fmla="*/ 5388878 w 7472601"/>
              <a:gd name="connsiteY225" fmla="*/ 4300185 h 6858000"/>
              <a:gd name="connsiteX226" fmla="*/ 5425556 w 7472601"/>
              <a:gd name="connsiteY226" fmla="*/ 4308967 h 6858000"/>
              <a:gd name="connsiteX227" fmla="*/ 4943646 w 7472601"/>
              <a:gd name="connsiteY227" fmla="*/ 3822916 h 6858000"/>
              <a:gd name="connsiteX228" fmla="*/ 4594837 w 7472601"/>
              <a:gd name="connsiteY228" fmla="*/ 3532274 h 6858000"/>
              <a:gd name="connsiteX229" fmla="*/ 4441737 w 7472601"/>
              <a:gd name="connsiteY229" fmla="*/ 3399734 h 6858000"/>
              <a:gd name="connsiteX230" fmla="*/ 5425834 w 7472601"/>
              <a:gd name="connsiteY230" fmla="*/ 3162785 h 6858000"/>
              <a:gd name="connsiteX231" fmla="*/ 5401644 w 7472601"/>
              <a:gd name="connsiteY231" fmla="*/ 3617847 h 6858000"/>
              <a:gd name="connsiteX232" fmla="*/ 5467256 w 7472601"/>
              <a:gd name="connsiteY232" fmla="*/ 4175494 h 6858000"/>
              <a:gd name="connsiteX233" fmla="*/ 5448069 w 7472601"/>
              <a:gd name="connsiteY233" fmla="*/ 3567554 h 6858000"/>
              <a:gd name="connsiteX234" fmla="*/ 5425834 w 7472601"/>
              <a:gd name="connsiteY234" fmla="*/ 3162785 h 6858000"/>
              <a:gd name="connsiteX235" fmla="*/ 1318687 w 7472601"/>
              <a:gd name="connsiteY235" fmla="*/ 3113840 h 6858000"/>
              <a:gd name="connsiteX236" fmla="*/ 1066793 w 7472601"/>
              <a:gd name="connsiteY236" fmla="*/ 3212171 h 6858000"/>
              <a:gd name="connsiteX237" fmla="*/ 993319 w 7472601"/>
              <a:gd name="connsiteY237" fmla="*/ 3247648 h 6858000"/>
              <a:gd name="connsiteX238" fmla="*/ 853081 w 7472601"/>
              <a:gd name="connsiteY238" fmla="*/ 3312410 h 6858000"/>
              <a:gd name="connsiteX239" fmla="*/ 805957 w 7472601"/>
              <a:gd name="connsiteY239" fmla="*/ 3330443 h 6858000"/>
              <a:gd name="connsiteX240" fmla="*/ 1318687 w 7472601"/>
              <a:gd name="connsiteY240" fmla="*/ 3113840 h 6858000"/>
              <a:gd name="connsiteX241" fmla="*/ 5453702 w 7472601"/>
              <a:gd name="connsiteY241" fmla="*/ 3090882 h 6858000"/>
              <a:gd name="connsiteX242" fmla="*/ 5480135 w 7472601"/>
              <a:gd name="connsiteY242" fmla="*/ 3565802 h 6858000"/>
              <a:gd name="connsiteX243" fmla="*/ 5499023 w 7472601"/>
              <a:gd name="connsiteY243" fmla="*/ 4166310 h 6858000"/>
              <a:gd name="connsiteX244" fmla="*/ 5547022 w 7472601"/>
              <a:gd name="connsiteY244" fmla="*/ 3607838 h 6858000"/>
              <a:gd name="connsiteX245" fmla="*/ 5515964 w 7472601"/>
              <a:gd name="connsiteY245" fmla="*/ 3378541 h 6858000"/>
              <a:gd name="connsiteX246" fmla="*/ 5453702 w 7472601"/>
              <a:gd name="connsiteY246" fmla="*/ 3090882 h 6858000"/>
              <a:gd name="connsiteX247" fmla="*/ 1238695 w 7472601"/>
              <a:gd name="connsiteY247" fmla="*/ 3076820 h 6858000"/>
              <a:gd name="connsiteX248" fmla="*/ 716371 w 7472601"/>
              <a:gd name="connsiteY248" fmla="*/ 3293249 h 6858000"/>
              <a:gd name="connsiteX249" fmla="*/ 579522 w 7472601"/>
              <a:gd name="connsiteY249" fmla="*/ 3371759 h 6858000"/>
              <a:gd name="connsiteX250" fmla="*/ 600288 w 7472601"/>
              <a:gd name="connsiteY250" fmla="*/ 3365555 h 6858000"/>
              <a:gd name="connsiteX251" fmla="*/ 840692 w 7472601"/>
              <a:gd name="connsiteY251" fmla="*/ 3284921 h 6858000"/>
              <a:gd name="connsiteX252" fmla="*/ 979248 w 7472601"/>
              <a:gd name="connsiteY252" fmla="*/ 3221003 h 6858000"/>
              <a:gd name="connsiteX253" fmla="*/ 1053282 w 7472601"/>
              <a:gd name="connsiteY253" fmla="*/ 3185247 h 6858000"/>
              <a:gd name="connsiteX254" fmla="*/ 1320603 w 7472601"/>
              <a:gd name="connsiteY254" fmla="*/ 3081281 h 6858000"/>
              <a:gd name="connsiteX255" fmla="*/ 1238695 w 7472601"/>
              <a:gd name="connsiteY255" fmla="*/ 3076820 h 6858000"/>
              <a:gd name="connsiteX256" fmla="*/ 5425627 w 7472601"/>
              <a:gd name="connsiteY256" fmla="*/ 2954192 h 6858000"/>
              <a:gd name="connsiteX257" fmla="*/ 5470770 w 7472601"/>
              <a:gd name="connsiteY257" fmla="*/ 3005435 h 6858000"/>
              <a:gd name="connsiteX258" fmla="*/ 5519779 w 7472601"/>
              <a:gd name="connsiteY258" fmla="*/ 4359223 h 6858000"/>
              <a:gd name="connsiteX259" fmla="*/ 5520293 w 7472601"/>
              <a:gd name="connsiteY259" fmla="*/ 4360602 h 6858000"/>
              <a:gd name="connsiteX260" fmla="*/ 5767221 w 7472601"/>
              <a:gd name="connsiteY260" fmla="*/ 4665564 h 6858000"/>
              <a:gd name="connsiteX261" fmla="*/ 6937169 w 7472601"/>
              <a:gd name="connsiteY261" fmla="*/ 4815941 h 6858000"/>
              <a:gd name="connsiteX262" fmla="*/ 6953922 w 7472601"/>
              <a:gd name="connsiteY262" fmla="*/ 4890068 h 6858000"/>
              <a:gd name="connsiteX263" fmla="*/ 6071359 w 7472601"/>
              <a:gd name="connsiteY263" fmla="*/ 4770770 h 6858000"/>
              <a:gd name="connsiteX264" fmla="*/ 6038839 w 7472601"/>
              <a:gd name="connsiteY264" fmla="*/ 4764474 h 6858000"/>
              <a:gd name="connsiteX265" fmla="*/ 6038706 w 7472601"/>
              <a:gd name="connsiteY265" fmla="*/ 4763847 h 6858000"/>
              <a:gd name="connsiteX266" fmla="*/ 6037784 w 7472601"/>
              <a:gd name="connsiteY266" fmla="*/ 4764270 h 6858000"/>
              <a:gd name="connsiteX267" fmla="*/ 6038839 w 7472601"/>
              <a:gd name="connsiteY267" fmla="*/ 4764474 h 6858000"/>
              <a:gd name="connsiteX268" fmla="*/ 6040338 w 7472601"/>
              <a:gd name="connsiteY268" fmla="*/ 4771418 h 6858000"/>
              <a:gd name="connsiteX269" fmla="*/ 6024488 w 7472601"/>
              <a:gd name="connsiteY269" fmla="*/ 4809903 h 6858000"/>
              <a:gd name="connsiteX270" fmla="*/ 5599771 w 7472601"/>
              <a:gd name="connsiteY270" fmla="*/ 5509652 h 6858000"/>
              <a:gd name="connsiteX271" fmla="*/ 5548843 w 7472601"/>
              <a:gd name="connsiteY271" fmla="*/ 5563845 h 6858000"/>
              <a:gd name="connsiteX272" fmla="*/ 5940952 w 7472601"/>
              <a:gd name="connsiteY272" fmla="*/ 6250028 h 6858000"/>
              <a:gd name="connsiteX273" fmla="*/ 6043441 w 7472601"/>
              <a:gd name="connsiteY273" fmla="*/ 6665847 h 6858000"/>
              <a:gd name="connsiteX274" fmla="*/ 6093432 w 7472601"/>
              <a:gd name="connsiteY274" fmla="*/ 6858000 h 6858000"/>
              <a:gd name="connsiteX275" fmla="*/ 6034344 w 7472601"/>
              <a:gd name="connsiteY275" fmla="*/ 6858000 h 6858000"/>
              <a:gd name="connsiteX276" fmla="*/ 6026679 w 7472601"/>
              <a:gd name="connsiteY276" fmla="*/ 6836959 h 6858000"/>
              <a:gd name="connsiteX277" fmla="*/ 5800441 w 7472601"/>
              <a:gd name="connsiteY277" fmla="*/ 6335286 h 6858000"/>
              <a:gd name="connsiteX278" fmla="*/ 5526562 w 7472601"/>
              <a:gd name="connsiteY278" fmla="*/ 5705388 h 6858000"/>
              <a:gd name="connsiteX279" fmla="*/ 5519640 w 7472601"/>
              <a:gd name="connsiteY279" fmla="*/ 5683774 h 6858000"/>
              <a:gd name="connsiteX280" fmla="*/ 5844559 w 7472601"/>
              <a:gd name="connsiteY280" fmla="*/ 6553349 h 6858000"/>
              <a:gd name="connsiteX281" fmla="*/ 5975994 w 7472601"/>
              <a:gd name="connsiteY281" fmla="*/ 6858000 h 6858000"/>
              <a:gd name="connsiteX282" fmla="*/ 5898547 w 7472601"/>
              <a:gd name="connsiteY282" fmla="*/ 6858000 h 6858000"/>
              <a:gd name="connsiteX283" fmla="*/ 5682041 w 7472601"/>
              <a:gd name="connsiteY283" fmla="*/ 6355860 h 6858000"/>
              <a:gd name="connsiteX284" fmla="*/ 5461758 w 7472601"/>
              <a:gd name="connsiteY284" fmla="*/ 5820220 h 6858000"/>
              <a:gd name="connsiteX285" fmla="*/ 5237282 w 7472601"/>
              <a:gd name="connsiteY285" fmla="*/ 6579086 h 6858000"/>
              <a:gd name="connsiteX286" fmla="*/ 5115009 w 7472601"/>
              <a:gd name="connsiteY286" fmla="*/ 6858000 h 6858000"/>
              <a:gd name="connsiteX287" fmla="*/ 5028074 w 7472601"/>
              <a:gd name="connsiteY287" fmla="*/ 6858000 h 6858000"/>
              <a:gd name="connsiteX288" fmla="*/ 5079508 w 7472601"/>
              <a:gd name="connsiteY288" fmla="*/ 6749074 h 6858000"/>
              <a:gd name="connsiteX289" fmla="*/ 5371846 w 7472601"/>
              <a:gd name="connsiteY289" fmla="*/ 5924413 h 6858000"/>
              <a:gd name="connsiteX290" fmla="*/ 5270512 w 7472601"/>
              <a:gd name="connsiteY290" fmla="*/ 6138975 h 6858000"/>
              <a:gd name="connsiteX291" fmla="*/ 5062409 w 7472601"/>
              <a:gd name="connsiteY291" fmla="*/ 6653544 h 6858000"/>
              <a:gd name="connsiteX292" fmla="*/ 5036628 w 7472601"/>
              <a:gd name="connsiteY292" fmla="*/ 6754247 h 6858000"/>
              <a:gd name="connsiteX293" fmla="*/ 5009112 w 7472601"/>
              <a:gd name="connsiteY293" fmla="*/ 6858000 h 6858000"/>
              <a:gd name="connsiteX294" fmla="*/ 4976679 w 7472601"/>
              <a:gd name="connsiteY294" fmla="*/ 6858000 h 6858000"/>
              <a:gd name="connsiteX295" fmla="*/ 5006537 w 7472601"/>
              <a:gd name="connsiteY295" fmla="*/ 6747068 h 6858000"/>
              <a:gd name="connsiteX296" fmla="*/ 5032723 w 7472601"/>
              <a:gd name="connsiteY296" fmla="*/ 6644957 h 6858000"/>
              <a:gd name="connsiteX297" fmla="*/ 5242949 w 7472601"/>
              <a:gd name="connsiteY297" fmla="*/ 6125175 h 6858000"/>
              <a:gd name="connsiteX298" fmla="*/ 5286321 w 7472601"/>
              <a:gd name="connsiteY298" fmla="*/ 6033555 h 6858000"/>
              <a:gd name="connsiteX299" fmla="*/ 5008210 w 7472601"/>
              <a:gd name="connsiteY299" fmla="*/ 6649194 h 6858000"/>
              <a:gd name="connsiteX300" fmla="*/ 4986321 w 7472601"/>
              <a:gd name="connsiteY300" fmla="*/ 6765687 h 6858000"/>
              <a:gd name="connsiteX301" fmla="*/ 4973474 w 7472601"/>
              <a:gd name="connsiteY301" fmla="*/ 6858000 h 6858000"/>
              <a:gd name="connsiteX302" fmla="*/ 4907178 w 7472601"/>
              <a:gd name="connsiteY302" fmla="*/ 6858000 h 6858000"/>
              <a:gd name="connsiteX303" fmla="*/ 4910810 w 7472601"/>
              <a:gd name="connsiteY303" fmla="*/ 6829660 h 6858000"/>
              <a:gd name="connsiteX304" fmla="*/ 4987461 w 7472601"/>
              <a:gd name="connsiteY304" fmla="*/ 6432994 h 6858000"/>
              <a:gd name="connsiteX305" fmla="*/ 5179262 w 7472601"/>
              <a:gd name="connsiteY305" fmla="*/ 6035044 h 6858000"/>
              <a:gd name="connsiteX306" fmla="*/ 4689678 w 7472601"/>
              <a:gd name="connsiteY306" fmla="*/ 6440241 h 6858000"/>
              <a:gd name="connsiteX307" fmla="*/ 4477543 w 7472601"/>
              <a:gd name="connsiteY307" fmla="*/ 6674836 h 6858000"/>
              <a:gd name="connsiteX308" fmla="*/ 4329957 w 7472601"/>
              <a:gd name="connsiteY308" fmla="*/ 6858000 h 6858000"/>
              <a:gd name="connsiteX309" fmla="*/ 4218595 w 7472601"/>
              <a:gd name="connsiteY309" fmla="*/ 6858000 h 6858000"/>
              <a:gd name="connsiteX310" fmla="*/ 4368888 w 7472601"/>
              <a:gd name="connsiteY310" fmla="*/ 6668412 h 6858000"/>
              <a:gd name="connsiteX311" fmla="*/ 4563091 w 7472601"/>
              <a:gd name="connsiteY311" fmla="*/ 6442508 h 6858000"/>
              <a:gd name="connsiteX312" fmla="*/ 5387324 w 7472601"/>
              <a:gd name="connsiteY312" fmla="*/ 5705830 h 6858000"/>
              <a:gd name="connsiteX313" fmla="*/ 5073620 w 7472601"/>
              <a:gd name="connsiteY313" fmla="*/ 5955437 h 6858000"/>
              <a:gd name="connsiteX314" fmla="*/ 4689789 w 7472601"/>
              <a:gd name="connsiteY314" fmla="*/ 6268382 h 6858000"/>
              <a:gd name="connsiteX315" fmla="*/ 4418722 w 7472601"/>
              <a:gd name="connsiteY315" fmla="*/ 6570886 h 6858000"/>
              <a:gd name="connsiteX316" fmla="*/ 4214944 w 7472601"/>
              <a:gd name="connsiteY316" fmla="*/ 6858000 h 6858000"/>
              <a:gd name="connsiteX317" fmla="*/ 4177898 w 7472601"/>
              <a:gd name="connsiteY317" fmla="*/ 6858000 h 6858000"/>
              <a:gd name="connsiteX318" fmla="*/ 4391597 w 7472601"/>
              <a:gd name="connsiteY318" fmla="*/ 6556370 h 6858000"/>
              <a:gd name="connsiteX319" fmla="*/ 4668889 w 7472601"/>
              <a:gd name="connsiteY319" fmla="*/ 6246399 h 6858000"/>
              <a:gd name="connsiteX320" fmla="*/ 5055427 w 7472601"/>
              <a:gd name="connsiteY320" fmla="*/ 5931476 h 6858000"/>
              <a:gd name="connsiteX321" fmla="*/ 5371814 w 7472601"/>
              <a:gd name="connsiteY321" fmla="*/ 5678975 h 6858000"/>
              <a:gd name="connsiteX322" fmla="*/ 4987918 w 7472601"/>
              <a:gd name="connsiteY322" fmla="*/ 5838701 h 6858000"/>
              <a:gd name="connsiteX323" fmla="*/ 4317146 w 7472601"/>
              <a:gd name="connsiteY323" fmla="*/ 6587716 h 6858000"/>
              <a:gd name="connsiteX324" fmla="*/ 4171627 w 7472601"/>
              <a:gd name="connsiteY324" fmla="*/ 6858000 h 6858000"/>
              <a:gd name="connsiteX325" fmla="*/ 4081585 w 7472601"/>
              <a:gd name="connsiteY325" fmla="*/ 6858000 h 6858000"/>
              <a:gd name="connsiteX326" fmla="*/ 4238603 w 7472601"/>
              <a:gd name="connsiteY326" fmla="*/ 6559341 h 6858000"/>
              <a:gd name="connsiteX327" fmla="*/ 4778333 w 7472601"/>
              <a:gd name="connsiteY327" fmla="*/ 5873626 h 6858000"/>
              <a:gd name="connsiteX328" fmla="*/ 5414185 w 7472601"/>
              <a:gd name="connsiteY328" fmla="*/ 5573882 h 6858000"/>
              <a:gd name="connsiteX329" fmla="*/ 5959648 w 7472601"/>
              <a:gd name="connsiteY329" fmla="*/ 4760797 h 6858000"/>
              <a:gd name="connsiteX330" fmla="*/ 5355019 w 7472601"/>
              <a:gd name="connsiteY330" fmla="*/ 4734672 h 6858000"/>
              <a:gd name="connsiteX331" fmla="*/ 5083565 w 7472601"/>
              <a:gd name="connsiteY331" fmla="*/ 5179121 h 6858000"/>
              <a:gd name="connsiteX332" fmla="*/ 4713577 w 7472601"/>
              <a:gd name="connsiteY332" fmla="*/ 5616803 h 6858000"/>
              <a:gd name="connsiteX333" fmla="*/ 3989559 w 7472601"/>
              <a:gd name="connsiteY333" fmla="*/ 6145945 h 6858000"/>
              <a:gd name="connsiteX334" fmla="*/ 3939824 w 7472601"/>
              <a:gd name="connsiteY334" fmla="*/ 6066900 h 6858000"/>
              <a:gd name="connsiteX335" fmla="*/ 4584537 w 7472601"/>
              <a:gd name="connsiteY335" fmla="*/ 5324826 h 6858000"/>
              <a:gd name="connsiteX336" fmla="*/ 5037105 w 7472601"/>
              <a:gd name="connsiteY336" fmla="*/ 5088765 h 6858000"/>
              <a:gd name="connsiteX337" fmla="*/ 5039930 w 7472601"/>
              <a:gd name="connsiteY337" fmla="*/ 5089585 h 6858000"/>
              <a:gd name="connsiteX338" fmla="*/ 5263764 w 7472601"/>
              <a:gd name="connsiteY338" fmla="*/ 4735525 h 6858000"/>
              <a:gd name="connsiteX339" fmla="*/ 4086300 w 7472601"/>
              <a:gd name="connsiteY339" fmla="*/ 4884599 h 6858000"/>
              <a:gd name="connsiteX340" fmla="*/ 4085485 w 7472601"/>
              <a:gd name="connsiteY340" fmla="*/ 4899070 h 6858000"/>
              <a:gd name="connsiteX341" fmla="*/ 3871915 w 7472601"/>
              <a:gd name="connsiteY341" fmla="*/ 5253645 h 6858000"/>
              <a:gd name="connsiteX342" fmla="*/ 3799374 w 7472601"/>
              <a:gd name="connsiteY342" fmla="*/ 5466127 h 6858000"/>
              <a:gd name="connsiteX343" fmla="*/ 3498850 w 7472601"/>
              <a:gd name="connsiteY343" fmla="*/ 6661888 h 6858000"/>
              <a:gd name="connsiteX344" fmla="*/ 3399216 w 7472601"/>
              <a:gd name="connsiteY344" fmla="*/ 6858000 h 6858000"/>
              <a:gd name="connsiteX345" fmla="*/ 3303688 w 7472601"/>
              <a:gd name="connsiteY345" fmla="*/ 6858000 h 6858000"/>
              <a:gd name="connsiteX346" fmla="*/ 3391774 w 7472601"/>
              <a:gd name="connsiteY346" fmla="*/ 6697181 h 6858000"/>
              <a:gd name="connsiteX347" fmla="*/ 3735540 w 7472601"/>
              <a:gd name="connsiteY347" fmla="*/ 5546923 h 6858000"/>
              <a:gd name="connsiteX348" fmla="*/ 3729438 w 7472601"/>
              <a:gd name="connsiteY348" fmla="*/ 5569058 h 6858000"/>
              <a:gd name="connsiteX349" fmla="*/ 3707782 w 7472601"/>
              <a:gd name="connsiteY349" fmla="*/ 5644908 h 6858000"/>
              <a:gd name="connsiteX350" fmla="*/ 3583827 w 7472601"/>
              <a:gd name="connsiteY350" fmla="*/ 6039215 h 6858000"/>
              <a:gd name="connsiteX351" fmla="*/ 3547861 w 7472601"/>
              <a:gd name="connsiteY351" fmla="*/ 6129609 h 6858000"/>
              <a:gd name="connsiteX352" fmla="*/ 3490905 w 7472601"/>
              <a:gd name="connsiteY352" fmla="*/ 6277660 h 6858000"/>
              <a:gd name="connsiteX353" fmla="*/ 3455859 w 7472601"/>
              <a:gd name="connsiteY353" fmla="*/ 6391301 h 6858000"/>
              <a:gd name="connsiteX354" fmla="*/ 3429112 w 7472601"/>
              <a:gd name="connsiteY354" fmla="*/ 6479469 h 6858000"/>
              <a:gd name="connsiteX355" fmla="*/ 3304862 w 7472601"/>
              <a:gd name="connsiteY355" fmla="*/ 6796476 h 6858000"/>
              <a:gd name="connsiteX356" fmla="*/ 3276071 w 7472601"/>
              <a:gd name="connsiteY356" fmla="*/ 6858000 h 6858000"/>
              <a:gd name="connsiteX357" fmla="*/ 3240805 w 7472601"/>
              <a:gd name="connsiteY357" fmla="*/ 6858000 h 6858000"/>
              <a:gd name="connsiteX358" fmla="*/ 3275917 w 7472601"/>
              <a:gd name="connsiteY358" fmla="*/ 6783192 h 6858000"/>
              <a:gd name="connsiteX359" fmla="*/ 3399358 w 7472601"/>
              <a:gd name="connsiteY359" fmla="*/ 6469011 h 6858000"/>
              <a:gd name="connsiteX360" fmla="*/ 3425650 w 7472601"/>
              <a:gd name="connsiteY360" fmla="*/ 6381333 h 6858000"/>
              <a:gd name="connsiteX361" fmla="*/ 3460661 w 7472601"/>
              <a:gd name="connsiteY361" fmla="*/ 6266763 h 6858000"/>
              <a:gd name="connsiteX362" fmla="*/ 3518021 w 7472601"/>
              <a:gd name="connsiteY362" fmla="*/ 6117298 h 6858000"/>
              <a:gd name="connsiteX363" fmla="*/ 3554035 w 7472601"/>
              <a:gd name="connsiteY363" fmla="*/ 6027832 h 6858000"/>
              <a:gd name="connsiteX364" fmla="*/ 3677174 w 7472601"/>
              <a:gd name="connsiteY364" fmla="*/ 5636351 h 6858000"/>
              <a:gd name="connsiteX365" fmla="*/ 3698819 w 7472601"/>
              <a:gd name="connsiteY365" fmla="*/ 5560503 h 6858000"/>
              <a:gd name="connsiteX366" fmla="*/ 3702094 w 7472601"/>
              <a:gd name="connsiteY366" fmla="*/ 5549194 h 6858000"/>
              <a:gd name="connsiteX367" fmla="*/ 3398355 w 7472601"/>
              <a:gd name="connsiteY367" fmla="*/ 6094603 h 6858000"/>
              <a:gd name="connsiteX368" fmla="*/ 3193941 w 7472601"/>
              <a:gd name="connsiteY368" fmla="*/ 6798775 h 6858000"/>
              <a:gd name="connsiteX369" fmla="*/ 3184140 w 7472601"/>
              <a:gd name="connsiteY369" fmla="*/ 6858000 h 6858000"/>
              <a:gd name="connsiteX370" fmla="*/ 3099978 w 7472601"/>
              <a:gd name="connsiteY370" fmla="*/ 6858000 h 6858000"/>
              <a:gd name="connsiteX371" fmla="*/ 3101556 w 7472601"/>
              <a:gd name="connsiteY371" fmla="*/ 6843337 h 6858000"/>
              <a:gd name="connsiteX372" fmla="*/ 3370162 w 7472601"/>
              <a:gd name="connsiteY372" fmla="*/ 5785550 h 6858000"/>
              <a:gd name="connsiteX373" fmla="*/ 3746477 w 7472601"/>
              <a:gd name="connsiteY373" fmla="*/ 5377889 h 6858000"/>
              <a:gd name="connsiteX374" fmla="*/ 3863399 w 7472601"/>
              <a:gd name="connsiteY374" fmla="*/ 5087257 h 6858000"/>
              <a:gd name="connsiteX375" fmla="*/ 3968712 w 7472601"/>
              <a:gd name="connsiteY375" fmla="*/ 4913989 h 6858000"/>
              <a:gd name="connsiteX376" fmla="*/ 2792390 w 7472601"/>
              <a:gd name="connsiteY376" fmla="*/ 5382974 h 6858000"/>
              <a:gd name="connsiteX377" fmla="*/ 2714982 w 7472601"/>
              <a:gd name="connsiteY377" fmla="*/ 5427051 h 6858000"/>
              <a:gd name="connsiteX378" fmla="*/ 2813361 w 7472601"/>
              <a:gd name="connsiteY378" fmla="*/ 6023912 h 6858000"/>
              <a:gd name="connsiteX379" fmla="*/ 2688430 w 7472601"/>
              <a:gd name="connsiteY379" fmla="*/ 6801564 h 6858000"/>
              <a:gd name="connsiteX380" fmla="*/ 2629626 w 7472601"/>
              <a:gd name="connsiteY380" fmla="*/ 6763394 h 6858000"/>
              <a:gd name="connsiteX381" fmla="*/ 2565328 w 7472601"/>
              <a:gd name="connsiteY381" fmla="*/ 5516399 h 6858000"/>
              <a:gd name="connsiteX382" fmla="*/ 1922999 w 7472601"/>
              <a:gd name="connsiteY382" fmla="*/ 5980343 h 6858000"/>
              <a:gd name="connsiteX383" fmla="*/ 1950261 w 7472601"/>
              <a:gd name="connsiteY383" fmla="*/ 6405858 h 6858000"/>
              <a:gd name="connsiteX384" fmla="*/ 2365554 w 7472601"/>
              <a:gd name="connsiteY384" fmla="*/ 6759107 h 6858000"/>
              <a:gd name="connsiteX385" fmla="*/ 2424142 w 7472601"/>
              <a:gd name="connsiteY385" fmla="*/ 6858000 h 6858000"/>
              <a:gd name="connsiteX386" fmla="*/ 2395994 w 7472601"/>
              <a:gd name="connsiteY386" fmla="*/ 6858000 h 6858000"/>
              <a:gd name="connsiteX387" fmla="*/ 2392863 w 7472601"/>
              <a:gd name="connsiteY387" fmla="*/ 6852964 h 6858000"/>
              <a:gd name="connsiteX388" fmla="*/ 2017589 w 7472601"/>
              <a:gd name="connsiteY388" fmla="*/ 6493982 h 6858000"/>
              <a:gd name="connsiteX389" fmla="*/ 2147336 w 7472601"/>
              <a:gd name="connsiteY389" fmla="*/ 6594052 h 6858000"/>
              <a:gd name="connsiteX390" fmla="*/ 2207047 w 7472601"/>
              <a:gd name="connsiteY390" fmla="*/ 6654540 h 6858000"/>
              <a:gd name="connsiteX391" fmla="*/ 2299106 w 7472601"/>
              <a:gd name="connsiteY391" fmla="*/ 6778931 h 6858000"/>
              <a:gd name="connsiteX392" fmla="*/ 2314430 w 7472601"/>
              <a:gd name="connsiteY392" fmla="*/ 6801144 h 6858000"/>
              <a:gd name="connsiteX393" fmla="*/ 2352406 w 7472601"/>
              <a:gd name="connsiteY393" fmla="*/ 6858000 h 6858000"/>
              <a:gd name="connsiteX394" fmla="*/ 2314492 w 7472601"/>
              <a:gd name="connsiteY394" fmla="*/ 6858000 h 6858000"/>
              <a:gd name="connsiteX395" fmla="*/ 2288095 w 7472601"/>
              <a:gd name="connsiteY395" fmla="*/ 6818030 h 6858000"/>
              <a:gd name="connsiteX396" fmla="*/ 2272768 w 7472601"/>
              <a:gd name="connsiteY396" fmla="*/ 6795822 h 6858000"/>
              <a:gd name="connsiteX397" fmla="*/ 2182715 w 7472601"/>
              <a:gd name="connsiteY397" fmla="*/ 6675071 h 6858000"/>
              <a:gd name="connsiteX398" fmla="*/ 2032061 w 7472601"/>
              <a:gd name="connsiteY398" fmla="*/ 6541380 h 6858000"/>
              <a:gd name="connsiteX399" fmla="*/ 2257220 w 7472601"/>
              <a:gd name="connsiteY399" fmla="*/ 6826257 h 6858000"/>
              <a:gd name="connsiteX400" fmla="*/ 2281324 w 7472601"/>
              <a:gd name="connsiteY400" fmla="*/ 6858000 h 6858000"/>
              <a:gd name="connsiteX401" fmla="*/ 2242860 w 7472601"/>
              <a:gd name="connsiteY401" fmla="*/ 6858000 h 6858000"/>
              <a:gd name="connsiteX402" fmla="*/ 2232818 w 7472601"/>
              <a:gd name="connsiteY402" fmla="*/ 6844926 h 6858000"/>
              <a:gd name="connsiteX403" fmla="*/ 1990172 w 7472601"/>
              <a:gd name="connsiteY403" fmla="*/ 6542121 h 6858000"/>
              <a:gd name="connsiteX404" fmla="*/ 2124090 w 7472601"/>
              <a:gd name="connsiteY404" fmla="*/ 6761017 h 6858000"/>
              <a:gd name="connsiteX405" fmla="*/ 2200380 w 7472601"/>
              <a:gd name="connsiteY405" fmla="*/ 6858000 h 6858000"/>
              <a:gd name="connsiteX406" fmla="*/ 2147507 w 7472601"/>
              <a:gd name="connsiteY406" fmla="*/ 6858000 h 6858000"/>
              <a:gd name="connsiteX407" fmla="*/ 2070668 w 7472601"/>
              <a:gd name="connsiteY407" fmla="*/ 6761520 h 6858000"/>
              <a:gd name="connsiteX408" fmla="*/ 1975142 w 7472601"/>
              <a:gd name="connsiteY408" fmla="*/ 6585570 h 6858000"/>
              <a:gd name="connsiteX409" fmla="*/ 2050035 w 7472601"/>
              <a:gd name="connsiteY409" fmla="*/ 6813345 h 6858000"/>
              <a:gd name="connsiteX410" fmla="*/ 2063025 w 7472601"/>
              <a:gd name="connsiteY410" fmla="*/ 6858000 h 6858000"/>
              <a:gd name="connsiteX411" fmla="*/ 2021675 w 7472601"/>
              <a:gd name="connsiteY411" fmla="*/ 6858000 h 6858000"/>
              <a:gd name="connsiteX412" fmla="*/ 2019308 w 7472601"/>
              <a:gd name="connsiteY412" fmla="*/ 6847118 h 6858000"/>
              <a:gd name="connsiteX413" fmla="*/ 1938835 w 7472601"/>
              <a:gd name="connsiteY413" fmla="*/ 6551160 h 6858000"/>
              <a:gd name="connsiteX414" fmla="*/ 1953230 w 7472601"/>
              <a:gd name="connsiteY414" fmla="*/ 6759699 h 6858000"/>
              <a:gd name="connsiteX415" fmla="*/ 1956763 w 7472601"/>
              <a:gd name="connsiteY415" fmla="*/ 6778191 h 6858000"/>
              <a:gd name="connsiteX416" fmla="*/ 1967925 w 7472601"/>
              <a:gd name="connsiteY416" fmla="*/ 6858000 h 6858000"/>
              <a:gd name="connsiteX417" fmla="*/ 1936622 w 7472601"/>
              <a:gd name="connsiteY417" fmla="*/ 6858000 h 6858000"/>
              <a:gd name="connsiteX418" fmla="*/ 1926261 w 7472601"/>
              <a:gd name="connsiteY418" fmla="*/ 6784064 h 6858000"/>
              <a:gd name="connsiteX419" fmla="*/ 1922724 w 7472601"/>
              <a:gd name="connsiteY419" fmla="*/ 6765577 h 6858000"/>
              <a:gd name="connsiteX420" fmla="*/ 1904650 w 7472601"/>
              <a:gd name="connsiteY420" fmla="*/ 6639616 h 6858000"/>
              <a:gd name="connsiteX421" fmla="*/ 1885273 w 7472601"/>
              <a:gd name="connsiteY421" fmla="*/ 6858000 h 6858000"/>
              <a:gd name="connsiteX422" fmla="*/ 1854363 w 7472601"/>
              <a:gd name="connsiteY422" fmla="*/ 6858000 h 6858000"/>
              <a:gd name="connsiteX423" fmla="*/ 1880391 w 7472601"/>
              <a:gd name="connsiteY423" fmla="*/ 6603796 h 6858000"/>
              <a:gd name="connsiteX424" fmla="*/ 1818273 w 7472601"/>
              <a:gd name="connsiteY424" fmla="*/ 6715729 h 6858000"/>
              <a:gd name="connsiteX425" fmla="*/ 1794691 w 7472601"/>
              <a:gd name="connsiteY425" fmla="*/ 6843239 h 6858000"/>
              <a:gd name="connsiteX426" fmla="*/ 1794914 w 7472601"/>
              <a:gd name="connsiteY426" fmla="*/ 6858000 h 6858000"/>
              <a:gd name="connsiteX427" fmla="*/ 1746128 w 7472601"/>
              <a:gd name="connsiteY427" fmla="*/ 6858000 h 6858000"/>
              <a:gd name="connsiteX428" fmla="*/ 1753934 w 7472601"/>
              <a:gd name="connsiteY428" fmla="*/ 6724796 h 6858000"/>
              <a:gd name="connsiteX429" fmla="*/ 1792053 w 7472601"/>
              <a:gd name="connsiteY429" fmla="*/ 6572396 h 6858000"/>
              <a:gd name="connsiteX430" fmla="*/ 1862248 w 7472601"/>
              <a:gd name="connsiteY430" fmla="*/ 6266397 h 6858000"/>
              <a:gd name="connsiteX431" fmla="*/ 1862250 w 7472601"/>
              <a:gd name="connsiteY431" fmla="*/ 6033531 h 6858000"/>
              <a:gd name="connsiteX432" fmla="*/ 1211999 w 7472601"/>
              <a:gd name="connsiteY432" fmla="*/ 6683610 h 6858000"/>
              <a:gd name="connsiteX433" fmla="*/ 1213266 w 7472601"/>
              <a:gd name="connsiteY433" fmla="*/ 6691947 h 6858000"/>
              <a:gd name="connsiteX434" fmla="*/ 1203370 w 7472601"/>
              <a:gd name="connsiteY434" fmla="*/ 6850676 h 6858000"/>
              <a:gd name="connsiteX435" fmla="*/ 1203671 w 7472601"/>
              <a:gd name="connsiteY435" fmla="*/ 6858000 h 6858000"/>
              <a:gd name="connsiteX436" fmla="*/ 1143180 w 7472601"/>
              <a:gd name="connsiteY436" fmla="*/ 6858000 h 6858000"/>
              <a:gd name="connsiteX437" fmla="*/ 1142176 w 7472601"/>
              <a:gd name="connsiteY437" fmla="*/ 6766045 h 6858000"/>
              <a:gd name="connsiteX438" fmla="*/ 1067484 w 7472601"/>
              <a:gd name="connsiteY438" fmla="*/ 6858000 h 6858000"/>
              <a:gd name="connsiteX439" fmla="*/ 953928 w 7472601"/>
              <a:gd name="connsiteY439" fmla="*/ 6858000 h 6858000"/>
              <a:gd name="connsiteX440" fmla="*/ 959715 w 7472601"/>
              <a:gd name="connsiteY440" fmla="*/ 6850185 h 6858000"/>
              <a:gd name="connsiteX441" fmla="*/ 1483788 w 7472601"/>
              <a:gd name="connsiteY441" fmla="*/ 6259174 h 6858000"/>
              <a:gd name="connsiteX442" fmla="*/ 1100671 w 7472601"/>
              <a:gd name="connsiteY442" fmla="*/ 6252137 h 6858000"/>
              <a:gd name="connsiteX443" fmla="*/ 1090144 w 7472601"/>
              <a:gd name="connsiteY443" fmla="*/ 6256748 h 6858000"/>
              <a:gd name="connsiteX444" fmla="*/ 1095872 w 7472601"/>
              <a:gd name="connsiteY444" fmla="*/ 6271892 h 6858000"/>
              <a:gd name="connsiteX445" fmla="*/ 262785 w 7472601"/>
              <a:gd name="connsiteY445" fmla="*/ 6845450 h 6858000"/>
              <a:gd name="connsiteX446" fmla="*/ 209968 w 7472601"/>
              <a:gd name="connsiteY446" fmla="*/ 6770713 h 6858000"/>
              <a:gd name="connsiteX447" fmla="*/ 873460 w 7472601"/>
              <a:gd name="connsiteY447" fmla="*/ 6253768 h 6858000"/>
              <a:gd name="connsiteX448" fmla="*/ 192686 w 7472601"/>
              <a:gd name="connsiteY448" fmla="*/ 5849257 h 6858000"/>
              <a:gd name="connsiteX449" fmla="*/ 4696 w 7472601"/>
              <a:gd name="connsiteY449" fmla="*/ 5697668 h 6858000"/>
              <a:gd name="connsiteX450" fmla="*/ 0 w 7472601"/>
              <a:gd name="connsiteY450" fmla="*/ 5689984 h 6858000"/>
              <a:gd name="connsiteX451" fmla="*/ 0 w 7472601"/>
              <a:gd name="connsiteY451" fmla="*/ 5513472 h 6858000"/>
              <a:gd name="connsiteX452" fmla="*/ 174101 w 7472601"/>
              <a:gd name="connsiteY452" fmla="*/ 5620277 h 6858000"/>
              <a:gd name="connsiteX453" fmla="*/ 891800 w 7472601"/>
              <a:gd name="connsiteY453" fmla="*/ 6036935 h 6858000"/>
              <a:gd name="connsiteX454" fmla="*/ 1072219 w 7472601"/>
              <a:gd name="connsiteY454" fmla="*/ 6169443 h 6858000"/>
              <a:gd name="connsiteX455" fmla="*/ 1074117 w 7472601"/>
              <a:gd name="connsiteY455" fmla="*/ 6170301 h 6858000"/>
              <a:gd name="connsiteX456" fmla="*/ 1083114 w 7472601"/>
              <a:gd name="connsiteY456" fmla="*/ 6174131 h 6858000"/>
              <a:gd name="connsiteX457" fmla="*/ 1543010 w 7472601"/>
              <a:gd name="connsiteY457" fmla="*/ 6191140 h 6858000"/>
              <a:gd name="connsiteX458" fmla="*/ 1551080 w 7472601"/>
              <a:gd name="connsiteY458" fmla="*/ 6195006 h 6858000"/>
              <a:gd name="connsiteX459" fmla="*/ 2345443 w 7472601"/>
              <a:gd name="connsiteY459" fmla="*/ 5549882 h 6858000"/>
              <a:gd name="connsiteX460" fmla="*/ 1721499 w 7472601"/>
              <a:gd name="connsiteY460" fmla="*/ 5599969 h 6858000"/>
              <a:gd name="connsiteX461" fmla="*/ 767716 w 7472601"/>
              <a:gd name="connsiteY461" fmla="*/ 5472768 h 6858000"/>
              <a:gd name="connsiteX462" fmla="*/ 722147 w 7472601"/>
              <a:gd name="connsiteY462" fmla="*/ 5393091 h 6858000"/>
              <a:gd name="connsiteX463" fmla="*/ 1485552 w 7472601"/>
              <a:gd name="connsiteY463" fmla="*/ 5313202 h 6858000"/>
              <a:gd name="connsiteX464" fmla="*/ 2143004 w 7472601"/>
              <a:gd name="connsiteY464" fmla="*/ 5402420 h 6858000"/>
              <a:gd name="connsiteX465" fmla="*/ 1933391 w 7472601"/>
              <a:gd name="connsiteY465" fmla="*/ 5156971 h 6858000"/>
              <a:gd name="connsiteX466" fmla="*/ 1827118 w 7472601"/>
              <a:gd name="connsiteY466" fmla="*/ 4968410 h 6858000"/>
              <a:gd name="connsiteX467" fmla="*/ 1837349 w 7472601"/>
              <a:gd name="connsiteY467" fmla="*/ 4956357 h 6858000"/>
              <a:gd name="connsiteX468" fmla="*/ 2162835 w 7472601"/>
              <a:gd name="connsiteY468" fmla="*/ 5187853 h 6858000"/>
              <a:gd name="connsiteX469" fmla="*/ 2257167 w 7472601"/>
              <a:gd name="connsiteY469" fmla="*/ 5462123 h 6858000"/>
              <a:gd name="connsiteX470" fmla="*/ 2261598 w 7472601"/>
              <a:gd name="connsiteY470" fmla="*/ 5467998 h 6858000"/>
              <a:gd name="connsiteX471" fmla="*/ 2437177 w 7472601"/>
              <a:gd name="connsiteY471" fmla="*/ 5479608 h 6858000"/>
              <a:gd name="connsiteX472" fmla="*/ 2445247 w 7472601"/>
              <a:gd name="connsiteY472" fmla="*/ 5483476 h 6858000"/>
              <a:gd name="connsiteX473" fmla="*/ 2743626 w 7472601"/>
              <a:gd name="connsiteY473" fmla="*/ 5304819 h 6858000"/>
              <a:gd name="connsiteX474" fmla="*/ 3048102 w 7472601"/>
              <a:gd name="connsiteY474" fmla="*/ 5150595 h 6858000"/>
              <a:gd name="connsiteX475" fmla="*/ 1799414 w 7472601"/>
              <a:gd name="connsiteY475" fmla="*/ 4694732 h 6858000"/>
              <a:gd name="connsiteX476" fmla="*/ 1771735 w 7472601"/>
              <a:gd name="connsiteY476" fmla="*/ 4619929 h 6858000"/>
              <a:gd name="connsiteX477" fmla="*/ 3104273 w 7472601"/>
              <a:gd name="connsiteY477" fmla="*/ 5076159 h 6858000"/>
              <a:gd name="connsiteX478" fmla="*/ 3113245 w 7472601"/>
              <a:gd name="connsiteY478" fmla="*/ 5090705 h 6858000"/>
              <a:gd name="connsiteX479" fmla="*/ 3126294 w 7472601"/>
              <a:gd name="connsiteY479" fmla="*/ 5114400 h 6858000"/>
              <a:gd name="connsiteX480" fmla="*/ 3937433 w 7472601"/>
              <a:gd name="connsiteY480" fmla="*/ 4830473 h 6858000"/>
              <a:gd name="connsiteX481" fmla="*/ 3590475 w 7472601"/>
              <a:gd name="connsiteY481" fmla="*/ 4597974 h 6858000"/>
              <a:gd name="connsiteX482" fmla="*/ 3100264 w 7472601"/>
              <a:gd name="connsiteY482" fmla="*/ 4579845 h 6858000"/>
              <a:gd name="connsiteX483" fmla="*/ 2183576 w 7472601"/>
              <a:gd name="connsiteY483" fmla="*/ 4227150 h 6858000"/>
              <a:gd name="connsiteX484" fmla="*/ 2151029 w 7472601"/>
              <a:gd name="connsiteY484" fmla="*/ 4146947 h 6858000"/>
              <a:gd name="connsiteX485" fmla="*/ 3563434 w 7472601"/>
              <a:gd name="connsiteY485" fmla="*/ 4469115 h 6858000"/>
              <a:gd name="connsiteX486" fmla="*/ 3177952 w 7472601"/>
              <a:gd name="connsiteY486" fmla="*/ 3657386 h 6858000"/>
              <a:gd name="connsiteX487" fmla="*/ 3189263 w 7472601"/>
              <a:gd name="connsiteY487" fmla="*/ 3625726 h 6858000"/>
              <a:gd name="connsiteX488" fmla="*/ 3560912 w 7472601"/>
              <a:gd name="connsiteY488" fmla="*/ 4079863 h 6858000"/>
              <a:gd name="connsiteX489" fmla="*/ 3626636 w 7472601"/>
              <a:gd name="connsiteY489" fmla="*/ 4512230 h 6858000"/>
              <a:gd name="connsiteX490" fmla="*/ 3653088 w 7472601"/>
              <a:gd name="connsiteY490" fmla="*/ 4521417 h 6858000"/>
              <a:gd name="connsiteX491" fmla="*/ 3988128 w 7472601"/>
              <a:gd name="connsiteY491" fmla="*/ 4817267 h 6858000"/>
              <a:gd name="connsiteX492" fmla="*/ 4830582 w 7472601"/>
              <a:gd name="connsiteY492" fmla="*/ 4676000 h 6858000"/>
              <a:gd name="connsiteX493" fmla="*/ 4830100 w 7472601"/>
              <a:gd name="connsiteY493" fmla="*/ 4675554 h 6858000"/>
              <a:gd name="connsiteX494" fmla="*/ 4036318 w 7472601"/>
              <a:gd name="connsiteY494" fmla="*/ 4147013 h 6858000"/>
              <a:gd name="connsiteX495" fmla="*/ 3432098 w 7472601"/>
              <a:gd name="connsiteY495" fmla="*/ 3537312 h 6858000"/>
              <a:gd name="connsiteX496" fmla="*/ 3446761 w 7472601"/>
              <a:gd name="connsiteY496" fmla="*/ 3461278 h 6858000"/>
              <a:gd name="connsiteX497" fmla="*/ 4419733 w 7472601"/>
              <a:gd name="connsiteY497" fmla="*/ 3963555 h 6858000"/>
              <a:gd name="connsiteX498" fmla="*/ 4781371 w 7472601"/>
              <a:gd name="connsiteY498" fmla="*/ 4458604 h 6858000"/>
              <a:gd name="connsiteX499" fmla="*/ 4780440 w 7472601"/>
              <a:gd name="connsiteY499" fmla="*/ 4470290 h 6858000"/>
              <a:gd name="connsiteX500" fmla="*/ 4898954 w 7472601"/>
              <a:gd name="connsiteY500" fmla="*/ 4662092 h 6858000"/>
              <a:gd name="connsiteX501" fmla="*/ 4900699 w 7472601"/>
              <a:gd name="connsiteY501" fmla="*/ 4670867 h 6858000"/>
              <a:gd name="connsiteX502" fmla="*/ 5714511 w 7472601"/>
              <a:gd name="connsiteY502" fmla="*/ 4663483 h 6858000"/>
              <a:gd name="connsiteX503" fmla="*/ 5464793 w 7472601"/>
              <a:gd name="connsiteY503" fmla="*/ 4393556 h 6858000"/>
              <a:gd name="connsiteX504" fmla="*/ 5461897 w 7472601"/>
              <a:gd name="connsiteY504" fmla="*/ 4390879 h 6858000"/>
              <a:gd name="connsiteX505" fmla="*/ 4294126 w 7472601"/>
              <a:gd name="connsiteY505" fmla="*/ 3303048 h 6858000"/>
              <a:gd name="connsiteX506" fmla="*/ 4305321 w 7472601"/>
              <a:gd name="connsiteY506" fmla="*/ 3256953 h 6858000"/>
              <a:gd name="connsiteX507" fmla="*/ 4949299 w 7472601"/>
              <a:gd name="connsiteY507" fmla="*/ 3766336 h 6858000"/>
              <a:gd name="connsiteX508" fmla="*/ 5291452 w 7472601"/>
              <a:gd name="connsiteY508" fmla="*/ 4076801 h 6858000"/>
              <a:gd name="connsiteX509" fmla="*/ 5434998 w 7472601"/>
              <a:gd name="connsiteY509" fmla="*/ 4254100 h 6858000"/>
              <a:gd name="connsiteX510" fmla="*/ 5351015 w 7472601"/>
              <a:gd name="connsiteY510" fmla="*/ 3760989 h 6858000"/>
              <a:gd name="connsiteX511" fmla="*/ 5413780 w 7472601"/>
              <a:gd name="connsiteY511" fmla="*/ 2966265 h 6858000"/>
              <a:gd name="connsiteX512" fmla="*/ 5425627 w 7472601"/>
              <a:gd name="connsiteY512" fmla="*/ 2954192 h 6858000"/>
              <a:gd name="connsiteX513" fmla="*/ 6604735 w 7472601"/>
              <a:gd name="connsiteY513" fmla="*/ 2041381 h 6858000"/>
              <a:gd name="connsiteX514" fmla="*/ 7204487 w 7472601"/>
              <a:gd name="connsiteY514" fmla="*/ 2742112 h 6858000"/>
              <a:gd name="connsiteX515" fmla="*/ 7131592 w 7472601"/>
              <a:gd name="connsiteY515" fmla="*/ 2672096 h 6858000"/>
              <a:gd name="connsiteX516" fmla="*/ 6996344 w 7472601"/>
              <a:gd name="connsiteY516" fmla="*/ 2518310 h 6858000"/>
              <a:gd name="connsiteX517" fmla="*/ 6735495 w 7472601"/>
              <a:gd name="connsiteY517" fmla="*/ 2196890 h 6858000"/>
              <a:gd name="connsiteX518" fmla="*/ 6721901 w 7472601"/>
              <a:gd name="connsiteY518" fmla="*/ 2179274 h 6858000"/>
              <a:gd name="connsiteX519" fmla="*/ 6604735 w 7472601"/>
              <a:gd name="connsiteY519" fmla="*/ 2041381 h 6858000"/>
              <a:gd name="connsiteX520" fmla="*/ 6591670 w 7472601"/>
              <a:gd name="connsiteY520" fmla="*/ 1988277 h 6858000"/>
              <a:gd name="connsiteX521" fmla="*/ 6747349 w 7472601"/>
              <a:gd name="connsiteY521" fmla="*/ 2160069 h 6858000"/>
              <a:gd name="connsiteX522" fmla="*/ 6760943 w 7472601"/>
              <a:gd name="connsiteY522" fmla="*/ 2177686 h 6858000"/>
              <a:gd name="connsiteX523" fmla="*/ 7021065 w 7472601"/>
              <a:gd name="connsiteY523" fmla="*/ 2498102 h 6858000"/>
              <a:gd name="connsiteX524" fmla="*/ 7155223 w 7472601"/>
              <a:gd name="connsiteY524" fmla="*/ 2650386 h 6858000"/>
              <a:gd name="connsiteX525" fmla="*/ 7203167 w 7472601"/>
              <a:gd name="connsiteY525" fmla="*/ 2697288 h 6858000"/>
              <a:gd name="connsiteX526" fmla="*/ 6937703 w 7472601"/>
              <a:gd name="connsiteY526" fmla="*/ 2321981 h 6858000"/>
              <a:gd name="connsiteX527" fmla="*/ 6591670 w 7472601"/>
              <a:gd name="connsiteY527" fmla="*/ 1988277 h 6858000"/>
              <a:gd name="connsiteX528" fmla="*/ 5798671 w 7472601"/>
              <a:gd name="connsiteY528" fmla="*/ 1981601 h 6858000"/>
              <a:gd name="connsiteX529" fmla="*/ 5754709 w 7472601"/>
              <a:gd name="connsiteY529" fmla="*/ 2071454 h 6858000"/>
              <a:gd name="connsiteX530" fmla="*/ 5763044 w 7472601"/>
              <a:gd name="connsiteY530" fmla="*/ 2842206 h 6858000"/>
              <a:gd name="connsiteX531" fmla="*/ 5764974 w 7472601"/>
              <a:gd name="connsiteY531" fmla="*/ 2799609 h 6858000"/>
              <a:gd name="connsiteX532" fmla="*/ 5767665 w 7472601"/>
              <a:gd name="connsiteY532" fmla="*/ 2666409 h 6858000"/>
              <a:gd name="connsiteX533" fmla="*/ 5763055 w 7472601"/>
              <a:gd name="connsiteY533" fmla="*/ 2579705 h 6858000"/>
              <a:gd name="connsiteX534" fmla="*/ 5758079 w 7472601"/>
              <a:gd name="connsiteY534" fmla="*/ 2492508 h 6858000"/>
              <a:gd name="connsiteX535" fmla="*/ 5779325 w 7472601"/>
              <a:gd name="connsiteY535" fmla="*/ 2197069 h 6858000"/>
              <a:gd name="connsiteX536" fmla="*/ 5798671 w 7472601"/>
              <a:gd name="connsiteY536" fmla="*/ 1981601 h 6858000"/>
              <a:gd name="connsiteX537" fmla="*/ 5829202 w 7472601"/>
              <a:gd name="connsiteY537" fmla="*/ 1971679 h 6858000"/>
              <a:gd name="connsiteX538" fmla="*/ 5809558 w 7472601"/>
              <a:gd name="connsiteY538" fmla="*/ 2198043 h 6858000"/>
              <a:gd name="connsiteX539" fmla="*/ 5788653 w 7472601"/>
              <a:gd name="connsiteY539" fmla="*/ 2489430 h 6858000"/>
              <a:gd name="connsiteX540" fmla="*/ 5793439 w 7472601"/>
              <a:gd name="connsiteY540" fmla="*/ 2575235 h 6858000"/>
              <a:gd name="connsiteX541" fmla="*/ 5796837 w 7472601"/>
              <a:gd name="connsiteY541" fmla="*/ 2637633 h 6858000"/>
              <a:gd name="connsiteX542" fmla="*/ 5818614 w 7472601"/>
              <a:gd name="connsiteY542" fmla="*/ 2473055 h 6858000"/>
              <a:gd name="connsiteX543" fmla="*/ 5829202 w 7472601"/>
              <a:gd name="connsiteY543" fmla="*/ 1971679 h 6858000"/>
              <a:gd name="connsiteX544" fmla="*/ 5911389 w 7472601"/>
              <a:gd name="connsiteY544" fmla="*/ 1898371 h 6858000"/>
              <a:gd name="connsiteX545" fmla="*/ 6237627 w 7472601"/>
              <a:gd name="connsiteY545" fmla="*/ 2231921 h 6858000"/>
              <a:gd name="connsiteX546" fmla="*/ 5911389 w 7472601"/>
              <a:gd name="connsiteY546" fmla="*/ 1898371 h 6858000"/>
              <a:gd name="connsiteX547" fmla="*/ 6944437 w 7472601"/>
              <a:gd name="connsiteY547" fmla="*/ 1575402 h 6858000"/>
              <a:gd name="connsiteX548" fmla="*/ 6304730 w 7472601"/>
              <a:gd name="connsiteY548" fmla="*/ 1766654 h 6858000"/>
              <a:gd name="connsiteX549" fmla="*/ 6944437 w 7472601"/>
              <a:gd name="connsiteY549" fmla="*/ 1575402 h 6858000"/>
              <a:gd name="connsiteX550" fmla="*/ 7019523 w 7472601"/>
              <a:gd name="connsiteY550" fmla="*/ 1519450 h 6858000"/>
              <a:gd name="connsiteX551" fmla="*/ 6298091 w 7472601"/>
              <a:gd name="connsiteY551" fmla="*/ 1737122 h 6858000"/>
              <a:gd name="connsiteX552" fmla="*/ 7019523 w 7472601"/>
              <a:gd name="connsiteY552" fmla="*/ 1519450 h 6858000"/>
              <a:gd name="connsiteX553" fmla="*/ 2399523 w 7472601"/>
              <a:gd name="connsiteY553" fmla="*/ 1428234 h 6858000"/>
              <a:gd name="connsiteX554" fmla="*/ 2224982 w 7472601"/>
              <a:gd name="connsiteY554" fmla="*/ 1826201 h 6858000"/>
              <a:gd name="connsiteX555" fmla="*/ 2096099 w 7472601"/>
              <a:gd name="connsiteY555" fmla="*/ 2345900 h 6858000"/>
              <a:gd name="connsiteX556" fmla="*/ 2283317 w 7472601"/>
              <a:gd name="connsiteY556" fmla="*/ 1796925 h 6858000"/>
              <a:gd name="connsiteX557" fmla="*/ 2399523 w 7472601"/>
              <a:gd name="connsiteY557" fmla="*/ 1428234 h 6858000"/>
              <a:gd name="connsiteX558" fmla="*/ 2448558 w 7472601"/>
              <a:gd name="connsiteY558" fmla="*/ 1373435 h 6858000"/>
              <a:gd name="connsiteX559" fmla="*/ 2312521 w 7472601"/>
              <a:gd name="connsiteY559" fmla="*/ 1806140 h 6858000"/>
              <a:gd name="connsiteX560" fmla="*/ 2127533 w 7472601"/>
              <a:gd name="connsiteY560" fmla="*/ 2348380 h 6858000"/>
              <a:gd name="connsiteX561" fmla="*/ 2358080 w 7472601"/>
              <a:gd name="connsiteY561" fmla="*/ 1866134 h 6858000"/>
              <a:gd name="connsiteX562" fmla="*/ 2407436 w 7472601"/>
              <a:gd name="connsiteY562" fmla="*/ 1651070 h 6858000"/>
              <a:gd name="connsiteX563" fmla="*/ 2448558 w 7472601"/>
              <a:gd name="connsiteY563" fmla="*/ 1373435 h 6858000"/>
              <a:gd name="connsiteX564" fmla="*/ 278707 w 7472601"/>
              <a:gd name="connsiteY564" fmla="*/ 1352270 h 6858000"/>
              <a:gd name="connsiteX565" fmla="*/ 321570 w 7472601"/>
              <a:gd name="connsiteY565" fmla="*/ 1861610 h 6858000"/>
              <a:gd name="connsiteX566" fmla="*/ 294281 w 7472601"/>
              <a:gd name="connsiteY566" fmla="*/ 1440658 h 6858000"/>
              <a:gd name="connsiteX567" fmla="*/ 278707 w 7472601"/>
              <a:gd name="connsiteY567" fmla="*/ 1352270 h 6858000"/>
              <a:gd name="connsiteX568" fmla="*/ 1423821 w 7472601"/>
              <a:gd name="connsiteY568" fmla="*/ 1351958 h 6858000"/>
              <a:gd name="connsiteX569" fmla="*/ 1638521 w 7472601"/>
              <a:gd name="connsiteY569" fmla="*/ 1908470 h 6858000"/>
              <a:gd name="connsiteX570" fmla="*/ 1754199 w 7472601"/>
              <a:gd name="connsiteY570" fmla="*/ 2149284 h 6858000"/>
              <a:gd name="connsiteX571" fmla="*/ 1908359 w 7472601"/>
              <a:gd name="connsiteY571" fmla="*/ 2364988 h 6858000"/>
              <a:gd name="connsiteX572" fmla="*/ 1647661 w 7472601"/>
              <a:gd name="connsiteY572" fmla="*/ 1825945 h 6858000"/>
              <a:gd name="connsiteX573" fmla="*/ 1423821 w 7472601"/>
              <a:gd name="connsiteY573" fmla="*/ 1351958 h 6858000"/>
              <a:gd name="connsiteX574" fmla="*/ 1431890 w 7472601"/>
              <a:gd name="connsiteY574" fmla="*/ 1306475 h 6858000"/>
              <a:gd name="connsiteX575" fmla="*/ 1507597 w 7472601"/>
              <a:gd name="connsiteY575" fmla="*/ 1446132 h 6858000"/>
              <a:gd name="connsiteX576" fmla="*/ 1674586 w 7472601"/>
              <a:gd name="connsiteY576" fmla="*/ 1813832 h 6858000"/>
              <a:gd name="connsiteX577" fmla="*/ 1815950 w 7472601"/>
              <a:gd name="connsiteY577" fmla="*/ 2128564 h 6858000"/>
              <a:gd name="connsiteX578" fmla="*/ 1984242 w 7472601"/>
              <a:gd name="connsiteY578" fmla="*/ 2430829 h 6858000"/>
              <a:gd name="connsiteX579" fmla="*/ 2014023 w 7472601"/>
              <a:gd name="connsiteY579" fmla="*/ 2450995 h 6858000"/>
              <a:gd name="connsiteX580" fmla="*/ 1747337 w 7472601"/>
              <a:gd name="connsiteY580" fmla="*/ 1855264 h 6858000"/>
              <a:gd name="connsiteX581" fmla="*/ 1533749 w 7472601"/>
              <a:gd name="connsiteY581" fmla="*/ 1478656 h 6858000"/>
              <a:gd name="connsiteX582" fmla="*/ 1431890 w 7472601"/>
              <a:gd name="connsiteY582" fmla="*/ 1306475 h 6858000"/>
              <a:gd name="connsiteX583" fmla="*/ 5052692 w 7472601"/>
              <a:gd name="connsiteY583" fmla="*/ 1292994 h 6858000"/>
              <a:gd name="connsiteX584" fmla="*/ 5200661 w 7472601"/>
              <a:gd name="connsiteY584" fmla="*/ 1635186 h 6858000"/>
              <a:gd name="connsiteX585" fmla="*/ 5297138 w 7472601"/>
              <a:gd name="connsiteY585" fmla="*/ 1906351 h 6858000"/>
              <a:gd name="connsiteX586" fmla="*/ 5052692 w 7472601"/>
              <a:gd name="connsiteY586" fmla="*/ 1292994 h 6858000"/>
              <a:gd name="connsiteX587" fmla="*/ 5009948 w 7472601"/>
              <a:gd name="connsiteY587" fmla="*/ 1273619 h 6858000"/>
              <a:gd name="connsiteX588" fmla="*/ 5121777 w 7472601"/>
              <a:gd name="connsiteY588" fmla="*/ 1654213 h 6858000"/>
              <a:gd name="connsiteX589" fmla="*/ 5293545 w 7472601"/>
              <a:gd name="connsiteY589" fmla="*/ 2072247 h 6858000"/>
              <a:gd name="connsiteX590" fmla="*/ 5294042 w 7472601"/>
              <a:gd name="connsiteY590" fmla="*/ 2065019 h 6858000"/>
              <a:gd name="connsiteX591" fmla="*/ 5171936 w 7472601"/>
              <a:gd name="connsiteY591" fmla="*/ 1647613 h 6858000"/>
              <a:gd name="connsiteX592" fmla="*/ 5009948 w 7472601"/>
              <a:gd name="connsiteY592" fmla="*/ 1273619 h 6858000"/>
              <a:gd name="connsiteX593" fmla="*/ 655236 w 7472601"/>
              <a:gd name="connsiteY593" fmla="*/ 1268632 h 6858000"/>
              <a:gd name="connsiteX594" fmla="*/ 839521 w 7472601"/>
              <a:gd name="connsiteY594" fmla="*/ 1685315 h 6858000"/>
              <a:gd name="connsiteX595" fmla="*/ 1109416 w 7472601"/>
              <a:gd name="connsiteY595" fmla="*/ 2061663 h 6858000"/>
              <a:gd name="connsiteX596" fmla="*/ 1298300 w 7472601"/>
              <a:gd name="connsiteY596" fmla="*/ 2247742 h 6858000"/>
              <a:gd name="connsiteX597" fmla="*/ 1125871 w 7472601"/>
              <a:gd name="connsiteY597" fmla="*/ 1989513 h 6858000"/>
              <a:gd name="connsiteX598" fmla="*/ 981574 w 7472601"/>
              <a:gd name="connsiteY598" fmla="*/ 1783157 h 6858000"/>
              <a:gd name="connsiteX599" fmla="*/ 922198 w 7472601"/>
              <a:gd name="connsiteY599" fmla="*/ 1677437 h 6858000"/>
              <a:gd name="connsiteX600" fmla="*/ 869293 w 7472601"/>
              <a:gd name="connsiteY600" fmla="*/ 1583214 h 6858000"/>
              <a:gd name="connsiteX601" fmla="*/ 751431 w 7472601"/>
              <a:gd name="connsiteY601" fmla="*/ 1405731 h 6858000"/>
              <a:gd name="connsiteX602" fmla="*/ 655236 w 7472601"/>
              <a:gd name="connsiteY602" fmla="*/ 1268632 h 6858000"/>
              <a:gd name="connsiteX603" fmla="*/ 6516292 w 7472601"/>
              <a:gd name="connsiteY603" fmla="*/ 1263064 h 6858000"/>
              <a:gd name="connsiteX604" fmla="*/ 5736320 w 7472601"/>
              <a:gd name="connsiteY604" fmla="*/ 1501803 h 6858000"/>
              <a:gd name="connsiteX605" fmla="*/ 6516292 w 7472601"/>
              <a:gd name="connsiteY605" fmla="*/ 1263064 h 6858000"/>
              <a:gd name="connsiteX606" fmla="*/ 291466 w 7472601"/>
              <a:gd name="connsiteY606" fmla="*/ 1250369 h 6858000"/>
              <a:gd name="connsiteX607" fmla="*/ 323180 w 7472601"/>
              <a:gd name="connsiteY607" fmla="*/ 1435283 h 6858000"/>
              <a:gd name="connsiteX608" fmla="*/ 349381 w 7472601"/>
              <a:gd name="connsiteY608" fmla="*/ 1875041 h 6858000"/>
              <a:gd name="connsiteX609" fmla="*/ 374363 w 7472601"/>
              <a:gd name="connsiteY609" fmla="*/ 1506494 h 6858000"/>
              <a:gd name="connsiteX610" fmla="*/ 302168 w 7472601"/>
              <a:gd name="connsiteY610" fmla="*/ 1274495 h 6858000"/>
              <a:gd name="connsiteX611" fmla="*/ 291466 w 7472601"/>
              <a:gd name="connsiteY611" fmla="*/ 1250369 h 6858000"/>
              <a:gd name="connsiteX612" fmla="*/ 678222 w 7472601"/>
              <a:gd name="connsiteY612" fmla="*/ 1248670 h 6858000"/>
              <a:gd name="connsiteX613" fmla="*/ 775536 w 7472601"/>
              <a:gd name="connsiteY613" fmla="*/ 1388015 h 6858000"/>
              <a:gd name="connsiteX614" fmla="*/ 894529 w 7472601"/>
              <a:gd name="connsiteY614" fmla="*/ 1567739 h 6858000"/>
              <a:gd name="connsiteX615" fmla="*/ 948000 w 7472601"/>
              <a:gd name="connsiteY615" fmla="*/ 1663088 h 6858000"/>
              <a:gd name="connsiteX616" fmla="*/ 1006812 w 7472601"/>
              <a:gd name="connsiteY616" fmla="*/ 1767683 h 6858000"/>
              <a:gd name="connsiteX617" fmla="*/ 1149133 w 7472601"/>
              <a:gd name="connsiteY617" fmla="*/ 1971513 h 6858000"/>
              <a:gd name="connsiteX618" fmla="*/ 1333952 w 7472601"/>
              <a:gd name="connsiteY618" fmla="*/ 2251620 h 6858000"/>
              <a:gd name="connsiteX619" fmla="*/ 1337329 w 7472601"/>
              <a:gd name="connsiteY619" fmla="*/ 2258350 h 6858000"/>
              <a:gd name="connsiteX620" fmla="*/ 1014726 w 7472601"/>
              <a:gd name="connsiteY620" fmla="*/ 1615556 h 6858000"/>
              <a:gd name="connsiteX621" fmla="*/ 678222 w 7472601"/>
              <a:gd name="connsiteY621" fmla="*/ 1248670 h 6858000"/>
              <a:gd name="connsiteX622" fmla="*/ 6691602 w 7472601"/>
              <a:gd name="connsiteY622" fmla="*/ 1140573 h 6858000"/>
              <a:gd name="connsiteX623" fmla="*/ 6571100 w 7472601"/>
              <a:gd name="connsiteY623" fmla="*/ 1183662 h 6858000"/>
              <a:gd name="connsiteX624" fmla="*/ 6241687 w 7472601"/>
              <a:gd name="connsiteY624" fmla="*/ 1257600 h 6858000"/>
              <a:gd name="connsiteX625" fmla="*/ 5693009 w 7472601"/>
              <a:gd name="connsiteY625" fmla="*/ 1478256 h 6858000"/>
              <a:gd name="connsiteX626" fmla="*/ 6548420 w 7472601"/>
              <a:gd name="connsiteY626" fmla="*/ 1214599 h 6858000"/>
              <a:gd name="connsiteX627" fmla="*/ 6605473 w 7472601"/>
              <a:gd name="connsiteY627" fmla="*/ 1184686 h 6858000"/>
              <a:gd name="connsiteX628" fmla="*/ 6691602 w 7472601"/>
              <a:gd name="connsiteY628" fmla="*/ 1140573 h 6858000"/>
              <a:gd name="connsiteX629" fmla="*/ 4002475 w 7472601"/>
              <a:gd name="connsiteY629" fmla="*/ 1037802 h 6858000"/>
              <a:gd name="connsiteX630" fmla="*/ 4000324 w 7472601"/>
              <a:gd name="connsiteY630" fmla="*/ 1039362 h 6858000"/>
              <a:gd name="connsiteX631" fmla="*/ 4002862 w 7472601"/>
              <a:gd name="connsiteY631" fmla="*/ 1042866 h 6858000"/>
              <a:gd name="connsiteX632" fmla="*/ 4002475 w 7472601"/>
              <a:gd name="connsiteY632" fmla="*/ 1037802 h 6858000"/>
              <a:gd name="connsiteX633" fmla="*/ 506322 w 7472601"/>
              <a:gd name="connsiteY633" fmla="*/ 1020997 h 6858000"/>
              <a:gd name="connsiteX634" fmla="*/ 533068 w 7472601"/>
              <a:gd name="connsiteY634" fmla="*/ 1029409 h 6858000"/>
              <a:gd name="connsiteX635" fmla="*/ 1232525 w 7472601"/>
              <a:gd name="connsiteY635" fmla="*/ 1804675 h 6858000"/>
              <a:gd name="connsiteX636" fmla="*/ 1388858 w 7472601"/>
              <a:gd name="connsiteY636" fmla="*/ 2368011 h 6858000"/>
              <a:gd name="connsiteX637" fmla="*/ 1384098 w 7472601"/>
              <a:gd name="connsiteY637" fmla="*/ 2378125 h 6858000"/>
              <a:gd name="connsiteX638" fmla="*/ 1425393 w 7472601"/>
              <a:gd name="connsiteY638" fmla="*/ 2589124 h 6858000"/>
              <a:gd name="connsiteX639" fmla="*/ 1424001 w 7472601"/>
              <a:gd name="connsiteY639" fmla="*/ 2597541 h 6858000"/>
              <a:gd name="connsiteX640" fmla="*/ 2152729 w 7472601"/>
              <a:gd name="connsiteY640" fmla="*/ 2864487 h 6858000"/>
              <a:gd name="connsiteX641" fmla="*/ 2020609 w 7472601"/>
              <a:gd name="connsiteY641" fmla="*/ 2539671 h 6858000"/>
              <a:gd name="connsiteX642" fmla="*/ 2018920 w 7472601"/>
              <a:gd name="connsiteY642" fmla="*/ 2536309 h 6858000"/>
              <a:gd name="connsiteX643" fmla="*/ 1342441 w 7472601"/>
              <a:gd name="connsiteY643" fmla="*/ 1173017 h 6858000"/>
              <a:gd name="connsiteX644" fmla="*/ 1367925 w 7472601"/>
              <a:gd name="connsiteY644" fmla="*/ 1135648 h 6858000"/>
              <a:gd name="connsiteX645" fmla="*/ 1771401 w 7472601"/>
              <a:gd name="connsiteY645" fmla="*/ 1806673 h 6858000"/>
              <a:gd name="connsiteX646" fmla="*/ 1972385 w 7472601"/>
              <a:gd name="connsiteY646" fmla="*/ 2198735 h 6858000"/>
              <a:gd name="connsiteX647" fmla="*/ 2040892 w 7472601"/>
              <a:gd name="connsiteY647" fmla="*/ 2405205 h 6858000"/>
              <a:gd name="connsiteX648" fmla="*/ 2131689 w 7472601"/>
              <a:gd name="connsiteY648" fmla="*/ 1936926 h 6858000"/>
              <a:gd name="connsiteX649" fmla="*/ 2454820 w 7472601"/>
              <a:gd name="connsiteY649" fmla="*/ 1248808 h 6858000"/>
              <a:gd name="connsiteX650" fmla="*/ 2492512 w 7472601"/>
              <a:gd name="connsiteY650" fmla="*/ 1302920 h 6858000"/>
              <a:gd name="connsiteX651" fmla="*/ 2081216 w 7472601"/>
              <a:gd name="connsiteY651" fmla="*/ 2527513 h 6858000"/>
              <a:gd name="connsiteX652" fmla="*/ 2081211 w 7472601"/>
              <a:gd name="connsiteY652" fmla="*/ 2528916 h 6858000"/>
              <a:gd name="connsiteX653" fmla="*/ 2199067 w 7472601"/>
              <a:gd name="connsiteY653" fmla="*/ 2884061 h 6858000"/>
              <a:gd name="connsiteX654" fmla="*/ 3192586 w 7472601"/>
              <a:gd name="connsiteY654" fmla="*/ 3411496 h 6858000"/>
              <a:gd name="connsiteX655" fmla="*/ 3182620 w 7472601"/>
              <a:gd name="connsiteY655" fmla="*/ 3483279 h 6858000"/>
              <a:gd name="connsiteX656" fmla="*/ 2435119 w 7472601"/>
              <a:gd name="connsiteY656" fmla="*/ 3080173 h 6858000"/>
              <a:gd name="connsiteX657" fmla="*/ 2410152 w 7472601"/>
              <a:gd name="connsiteY657" fmla="*/ 3063751 h 6858000"/>
              <a:gd name="connsiteX658" fmla="*/ 2408099 w 7472601"/>
              <a:gd name="connsiteY658" fmla="*/ 3064403 h 6858000"/>
              <a:gd name="connsiteX659" fmla="*/ 2407218 w 7472601"/>
              <a:gd name="connsiteY659" fmla="*/ 3070324 h 6858000"/>
              <a:gd name="connsiteX660" fmla="*/ 2380138 w 7472601"/>
              <a:gd name="connsiteY660" fmla="*/ 3099341 h 6858000"/>
              <a:gd name="connsiteX661" fmla="*/ 1765923 w 7472601"/>
              <a:gd name="connsiteY661" fmla="*/ 3581043 h 6858000"/>
              <a:gd name="connsiteX662" fmla="*/ 1702258 w 7472601"/>
              <a:gd name="connsiteY662" fmla="*/ 3612286 h 6858000"/>
              <a:gd name="connsiteX663" fmla="*/ 1538370 w 7472601"/>
              <a:gd name="connsiteY663" fmla="*/ 3811804 h 6858000"/>
              <a:gd name="connsiteX664" fmla="*/ 542867 w 7472601"/>
              <a:gd name="connsiteY664" fmla="*/ 4944092 h 6858000"/>
              <a:gd name="connsiteX665" fmla="*/ 515800 w 7472601"/>
              <a:gd name="connsiteY665" fmla="*/ 4862180 h 6858000"/>
              <a:gd name="connsiteX666" fmla="*/ 909145 w 7472601"/>
              <a:gd name="connsiteY666" fmla="*/ 4199225 h 6858000"/>
              <a:gd name="connsiteX667" fmla="*/ 1214067 w 7472601"/>
              <a:gd name="connsiteY667" fmla="*/ 3908561 h 6858000"/>
              <a:gd name="connsiteX668" fmla="*/ 640967 w 7472601"/>
              <a:gd name="connsiteY668" fmla="*/ 4105601 h 6858000"/>
              <a:gd name="connsiteX669" fmla="*/ 112563 w 7472601"/>
              <a:gd name="connsiteY669" fmla="*/ 4396952 h 6858000"/>
              <a:gd name="connsiteX670" fmla="*/ 0 w 7472601"/>
              <a:gd name="connsiteY670" fmla="*/ 4466006 h 6858000"/>
              <a:gd name="connsiteX671" fmla="*/ 0 w 7472601"/>
              <a:gd name="connsiteY671" fmla="*/ 4233763 h 6858000"/>
              <a:gd name="connsiteX672" fmla="*/ 36881 w 7472601"/>
              <a:gd name="connsiteY672" fmla="*/ 4200118 h 6858000"/>
              <a:gd name="connsiteX673" fmla="*/ 910534 w 7472601"/>
              <a:gd name="connsiteY673" fmla="*/ 3629753 h 6858000"/>
              <a:gd name="connsiteX674" fmla="*/ 1578717 w 7472601"/>
              <a:gd name="connsiteY674" fmla="*/ 3575982 h 6858000"/>
              <a:gd name="connsiteX675" fmla="*/ 2338780 w 7472601"/>
              <a:gd name="connsiteY675" fmla="*/ 3033725 h 6858000"/>
              <a:gd name="connsiteX676" fmla="*/ 1807991 w 7472601"/>
              <a:gd name="connsiteY676" fmla="*/ 2807184 h 6858000"/>
              <a:gd name="connsiteX677" fmla="*/ 1416358 w 7472601"/>
              <a:gd name="connsiteY677" fmla="*/ 3112571 h 6858000"/>
              <a:gd name="connsiteX678" fmla="*/ 939066 w 7472601"/>
              <a:gd name="connsiteY678" fmla="*/ 3378798 h 6858000"/>
              <a:gd name="connsiteX679" fmla="*/ 115099 w 7472601"/>
              <a:gd name="connsiteY679" fmla="*/ 3607650 h 6858000"/>
              <a:gd name="connsiteX680" fmla="*/ 97284 w 7472601"/>
              <a:gd name="connsiteY680" fmla="*/ 3520393 h 6858000"/>
              <a:gd name="connsiteX681" fmla="*/ 922050 w 7472601"/>
              <a:gd name="connsiteY681" fmla="*/ 3074867 h 6858000"/>
              <a:gd name="connsiteX682" fmla="*/ 1405265 w 7472601"/>
              <a:gd name="connsiteY682" fmla="*/ 3016319 h 6858000"/>
              <a:gd name="connsiteX683" fmla="*/ 1407512 w 7472601"/>
              <a:gd name="connsiteY683" fmla="*/ 3018001 h 6858000"/>
              <a:gd name="connsiteX684" fmla="*/ 1726266 w 7472601"/>
              <a:gd name="connsiteY684" fmla="*/ 2777274 h 6858000"/>
              <a:gd name="connsiteX685" fmla="*/ 625390 w 7472601"/>
              <a:gd name="connsiteY685" fmla="*/ 2514541 h 6858000"/>
              <a:gd name="connsiteX686" fmla="*/ 619799 w 7472601"/>
              <a:gd name="connsiteY686" fmla="*/ 2527180 h 6858000"/>
              <a:gd name="connsiteX687" fmla="*/ 310030 w 7472601"/>
              <a:gd name="connsiteY687" fmla="*/ 2771818 h 6858000"/>
              <a:gd name="connsiteX688" fmla="*/ 173877 w 7472601"/>
              <a:gd name="connsiteY688" fmla="*/ 2937056 h 6858000"/>
              <a:gd name="connsiteX689" fmla="*/ 77889 w 7472601"/>
              <a:gd name="connsiteY689" fmla="*/ 3138440 h 6858000"/>
              <a:gd name="connsiteX690" fmla="*/ 0 w 7472601"/>
              <a:gd name="connsiteY690" fmla="*/ 3271395 h 6858000"/>
              <a:gd name="connsiteX691" fmla="*/ 0 w 7472601"/>
              <a:gd name="connsiteY691" fmla="*/ 3153002 h 6858000"/>
              <a:gd name="connsiteX692" fmla="*/ 2386 w 7472601"/>
              <a:gd name="connsiteY692" fmla="*/ 3149203 h 6858000"/>
              <a:gd name="connsiteX693" fmla="*/ 89753 w 7472601"/>
              <a:gd name="connsiteY693" fmla="*/ 2987702 h 6858000"/>
              <a:gd name="connsiteX694" fmla="*/ 76869 w 7472601"/>
              <a:gd name="connsiteY694" fmla="*/ 3005404 h 6858000"/>
              <a:gd name="connsiteX695" fmla="*/ 32049 w 7472601"/>
              <a:gd name="connsiteY695" fmla="*/ 3065814 h 6858000"/>
              <a:gd name="connsiteX696" fmla="*/ 0 w 7472601"/>
              <a:gd name="connsiteY696" fmla="*/ 3108744 h 6858000"/>
              <a:gd name="connsiteX697" fmla="*/ 0 w 7472601"/>
              <a:gd name="connsiteY697" fmla="*/ 3058059 h 6858000"/>
              <a:gd name="connsiteX698" fmla="*/ 7610 w 7472601"/>
              <a:gd name="connsiteY698" fmla="*/ 3047889 h 6858000"/>
              <a:gd name="connsiteX699" fmla="*/ 52419 w 7472601"/>
              <a:gd name="connsiteY699" fmla="*/ 2987479 h 6858000"/>
              <a:gd name="connsiteX700" fmla="*/ 59142 w 7472601"/>
              <a:gd name="connsiteY700" fmla="*/ 2978488 h 6858000"/>
              <a:gd name="connsiteX701" fmla="*/ 0 w 7472601"/>
              <a:gd name="connsiteY701" fmla="*/ 3015334 h 6858000"/>
              <a:gd name="connsiteX702" fmla="*/ 0 w 7472601"/>
              <a:gd name="connsiteY702" fmla="*/ 2914286 h 6858000"/>
              <a:gd name="connsiteX703" fmla="*/ 36383 w 7472601"/>
              <a:gd name="connsiteY703" fmla="*/ 2901128 h 6858000"/>
              <a:gd name="connsiteX704" fmla="*/ 156329 w 7472601"/>
              <a:gd name="connsiteY704" fmla="*/ 2840533 h 6858000"/>
              <a:gd name="connsiteX705" fmla="*/ 358355 w 7472601"/>
              <a:gd name="connsiteY705" fmla="*/ 2620471 h 6858000"/>
              <a:gd name="connsiteX706" fmla="*/ 510577 w 7472601"/>
              <a:gd name="connsiteY706" fmla="*/ 2501244 h 6858000"/>
              <a:gd name="connsiteX707" fmla="*/ 211967 w 7472601"/>
              <a:gd name="connsiteY707" fmla="*/ 2479171 h 6858000"/>
              <a:gd name="connsiteX708" fmla="*/ 0 w 7472601"/>
              <a:gd name="connsiteY708" fmla="*/ 2476398 h 6858000"/>
              <a:gd name="connsiteX709" fmla="*/ 0 w 7472601"/>
              <a:gd name="connsiteY709" fmla="*/ 2389189 h 6858000"/>
              <a:gd name="connsiteX710" fmla="*/ 103062 w 7472601"/>
              <a:gd name="connsiteY710" fmla="*/ 2389518 h 6858000"/>
              <a:gd name="connsiteX711" fmla="*/ 510734 w 7472601"/>
              <a:gd name="connsiteY711" fmla="*/ 2416201 h 6858000"/>
              <a:gd name="connsiteX712" fmla="*/ 279257 w 7472601"/>
              <a:gd name="connsiteY712" fmla="*/ 2092102 h 6858000"/>
              <a:gd name="connsiteX713" fmla="*/ 65265 w 7472601"/>
              <a:gd name="connsiteY713" fmla="*/ 2006049 h 6858000"/>
              <a:gd name="connsiteX714" fmla="*/ 0 w 7472601"/>
              <a:gd name="connsiteY714" fmla="*/ 1982532 h 6858000"/>
              <a:gd name="connsiteX715" fmla="*/ 0 w 7472601"/>
              <a:gd name="connsiteY715" fmla="*/ 1912789 h 6858000"/>
              <a:gd name="connsiteX716" fmla="*/ 97460 w 7472601"/>
              <a:gd name="connsiteY716" fmla="*/ 1953725 h 6858000"/>
              <a:gd name="connsiteX717" fmla="*/ 221272 w 7472601"/>
              <a:gd name="connsiteY717" fmla="*/ 1980766 h 6858000"/>
              <a:gd name="connsiteX718" fmla="*/ 116765 w 7472601"/>
              <a:gd name="connsiteY718" fmla="*/ 1911033 h 6858000"/>
              <a:gd name="connsiteX719" fmla="*/ 16405 w 7472601"/>
              <a:gd name="connsiteY719" fmla="*/ 1803412 h 6858000"/>
              <a:gd name="connsiteX720" fmla="*/ 0 w 7472601"/>
              <a:gd name="connsiteY720" fmla="*/ 1784777 h 6858000"/>
              <a:gd name="connsiteX721" fmla="*/ 0 w 7472601"/>
              <a:gd name="connsiteY721" fmla="*/ 1740082 h 6858000"/>
              <a:gd name="connsiteX722" fmla="*/ 39394 w 7472601"/>
              <a:gd name="connsiteY722" fmla="*/ 1784856 h 6858000"/>
              <a:gd name="connsiteX723" fmla="*/ 135813 w 7472601"/>
              <a:gd name="connsiteY723" fmla="*/ 1888838 h 6858000"/>
              <a:gd name="connsiteX724" fmla="*/ 242575 w 7472601"/>
              <a:gd name="connsiteY724" fmla="*/ 1958841 h 6858000"/>
              <a:gd name="connsiteX725" fmla="*/ 82197 w 7472601"/>
              <a:gd name="connsiteY725" fmla="*/ 1754826 h 6858000"/>
              <a:gd name="connsiteX726" fmla="*/ 0 w 7472601"/>
              <a:gd name="connsiteY726" fmla="*/ 1679650 h 6858000"/>
              <a:gd name="connsiteX727" fmla="*/ 0 w 7472601"/>
              <a:gd name="connsiteY727" fmla="*/ 1602463 h 6858000"/>
              <a:gd name="connsiteX728" fmla="*/ 84689 w 7472601"/>
              <a:gd name="connsiteY728" fmla="*/ 1677442 h 6858000"/>
              <a:gd name="connsiteX729" fmla="*/ 298437 w 7472601"/>
              <a:gd name="connsiteY729" fmla="*/ 1968019 h 6858000"/>
              <a:gd name="connsiteX730" fmla="*/ 227269 w 7472601"/>
              <a:gd name="connsiteY730" fmla="*/ 1114064 h 6858000"/>
              <a:gd name="connsiteX731" fmla="*/ 248003 w 7472601"/>
              <a:gd name="connsiteY731" fmla="*/ 1089613 h 6858000"/>
              <a:gd name="connsiteX732" fmla="*/ 427020 w 7472601"/>
              <a:gd name="connsiteY732" fmla="*/ 1619803 h 6858000"/>
              <a:gd name="connsiteX733" fmla="*/ 340345 w 7472601"/>
              <a:gd name="connsiteY733" fmla="*/ 2027739 h 6858000"/>
              <a:gd name="connsiteX734" fmla="*/ 360865 w 7472601"/>
              <a:gd name="connsiteY734" fmla="*/ 2044827 h 6858000"/>
              <a:gd name="connsiteX735" fmla="*/ 560414 w 7472601"/>
              <a:gd name="connsiteY735" fmla="*/ 2421457 h 6858000"/>
              <a:gd name="connsiteX736" fmla="*/ 1359703 w 7472601"/>
              <a:gd name="connsiteY736" fmla="*/ 2578554 h 6858000"/>
              <a:gd name="connsiteX737" fmla="*/ 1359422 w 7472601"/>
              <a:gd name="connsiteY737" fmla="*/ 2577994 h 6858000"/>
              <a:gd name="connsiteX738" fmla="*/ 828701 w 7472601"/>
              <a:gd name="connsiteY738" fmla="*/ 1839520 h 6858000"/>
              <a:gd name="connsiteX739" fmla="*/ 494427 w 7472601"/>
              <a:gd name="connsiteY739" fmla="*/ 1092333 h 6858000"/>
              <a:gd name="connsiteX740" fmla="*/ 506322 w 7472601"/>
              <a:gd name="connsiteY740" fmla="*/ 1020997 h 6858000"/>
              <a:gd name="connsiteX741" fmla="*/ 4570198 w 7472601"/>
              <a:gd name="connsiteY741" fmla="*/ 978081 h 6858000"/>
              <a:gd name="connsiteX742" fmla="*/ 4523691 w 7472601"/>
              <a:gd name="connsiteY742" fmla="*/ 1127776 h 6858000"/>
              <a:gd name="connsiteX743" fmla="*/ 4509875 w 7472601"/>
              <a:gd name="connsiteY743" fmla="*/ 1167552 h 6858000"/>
              <a:gd name="connsiteX744" fmla="*/ 4478168 w 7472601"/>
              <a:gd name="connsiteY744" fmla="*/ 1260735 h 6858000"/>
              <a:gd name="connsiteX745" fmla="*/ 4409309 w 7472601"/>
              <a:gd name="connsiteY745" fmla="*/ 1666996 h 6858000"/>
              <a:gd name="connsiteX746" fmla="*/ 4370031 w 7472601"/>
              <a:gd name="connsiteY746" fmla="*/ 1955666 h 6858000"/>
              <a:gd name="connsiteX747" fmla="*/ 4570198 w 7472601"/>
              <a:gd name="connsiteY747" fmla="*/ 978081 h 6858000"/>
              <a:gd name="connsiteX748" fmla="*/ 4557898 w 7472601"/>
              <a:gd name="connsiteY748" fmla="*/ 900011 h 6858000"/>
              <a:gd name="connsiteX749" fmla="*/ 4344840 w 7472601"/>
              <a:gd name="connsiteY749" fmla="*/ 1922038 h 6858000"/>
              <a:gd name="connsiteX750" fmla="*/ 4378710 w 7472601"/>
              <a:gd name="connsiteY750" fmla="*/ 1665516 h 6858000"/>
              <a:gd name="connsiteX751" fmla="*/ 4448798 w 7472601"/>
              <a:gd name="connsiteY751" fmla="*/ 1253024 h 6858000"/>
              <a:gd name="connsiteX752" fmla="*/ 4480315 w 7472601"/>
              <a:gd name="connsiteY752" fmla="*/ 1158454 h 6858000"/>
              <a:gd name="connsiteX753" fmla="*/ 4494133 w 7472601"/>
              <a:gd name="connsiteY753" fmla="*/ 1118676 h 6858000"/>
              <a:gd name="connsiteX754" fmla="*/ 4557898 w 7472601"/>
              <a:gd name="connsiteY754" fmla="*/ 900011 h 6858000"/>
              <a:gd name="connsiteX755" fmla="*/ 5870151 w 7472601"/>
              <a:gd name="connsiteY755" fmla="*/ 898890 h 6858000"/>
              <a:gd name="connsiteX756" fmla="*/ 5861335 w 7472601"/>
              <a:gd name="connsiteY756" fmla="*/ 899177 h 6858000"/>
              <a:gd name="connsiteX757" fmla="*/ 5843702 w 7472601"/>
              <a:gd name="connsiteY757" fmla="*/ 899748 h 6858000"/>
              <a:gd name="connsiteX758" fmla="*/ 5651107 w 7472601"/>
              <a:gd name="connsiteY758" fmla="*/ 920306 h 6858000"/>
              <a:gd name="connsiteX759" fmla="*/ 5459407 w 7472601"/>
              <a:gd name="connsiteY759" fmla="*/ 940975 h 6858000"/>
              <a:gd name="connsiteX760" fmla="*/ 5374846 w 7472601"/>
              <a:gd name="connsiteY760" fmla="*/ 941988 h 6858000"/>
              <a:gd name="connsiteX761" fmla="*/ 5256105 w 7472601"/>
              <a:gd name="connsiteY761" fmla="*/ 945632 h 6858000"/>
              <a:gd name="connsiteX762" fmla="*/ 5107071 w 7472601"/>
              <a:gd name="connsiteY762" fmla="*/ 969720 h 6858000"/>
              <a:gd name="connsiteX763" fmla="*/ 4998681 w 7472601"/>
              <a:gd name="connsiteY763" fmla="*/ 988771 h 6858000"/>
              <a:gd name="connsiteX764" fmla="*/ 5870151 w 7472601"/>
              <a:gd name="connsiteY764" fmla="*/ 898890 h 6858000"/>
              <a:gd name="connsiteX765" fmla="*/ 5504425 w 7472601"/>
              <a:gd name="connsiteY765" fmla="*/ 848067 h 6858000"/>
              <a:gd name="connsiteX766" fmla="*/ 4968849 w 7472601"/>
              <a:gd name="connsiteY766" fmla="*/ 962318 h 6858000"/>
              <a:gd name="connsiteX767" fmla="*/ 5104039 w 7472601"/>
              <a:gd name="connsiteY767" fmla="*/ 940634 h 6858000"/>
              <a:gd name="connsiteX768" fmla="*/ 5256311 w 7472601"/>
              <a:gd name="connsiteY768" fmla="*/ 916490 h 6858000"/>
              <a:gd name="connsiteX769" fmla="*/ 5377381 w 7472601"/>
              <a:gd name="connsiteY769" fmla="*/ 912671 h 6858000"/>
              <a:gd name="connsiteX770" fmla="*/ 5460148 w 7472601"/>
              <a:gd name="connsiteY770" fmla="*/ 911442 h 6858000"/>
              <a:gd name="connsiteX771" fmla="*/ 5648971 w 7472601"/>
              <a:gd name="connsiteY771" fmla="*/ 891331 h 6858000"/>
              <a:gd name="connsiteX772" fmla="*/ 5844807 w 7472601"/>
              <a:gd name="connsiteY772" fmla="*/ 870718 h 6858000"/>
              <a:gd name="connsiteX773" fmla="*/ 5862975 w 7472601"/>
              <a:gd name="connsiteY773" fmla="*/ 869756 h 6858000"/>
              <a:gd name="connsiteX774" fmla="*/ 5920887 w 7472601"/>
              <a:gd name="connsiteY774" fmla="*/ 865929 h 6858000"/>
              <a:gd name="connsiteX775" fmla="*/ 5504425 w 7472601"/>
              <a:gd name="connsiteY775" fmla="*/ 848067 h 6858000"/>
              <a:gd name="connsiteX776" fmla="*/ 3607114 w 7472601"/>
              <a:gd name="connsiteY776" fmla="*/ 467441 h 6858000"/>
              <a:gd name="connsiteX777" fmla="*/ 3296242 w 7472601"/>
              <a:gd name="connsiteY777" fmla="*/ 807991 h 6858000"/>
              <a:gd name="connsiteX778" fmla="*/ 3174674 w 7472601"/>
              <a:gd name="connsiteY778" fmla="*/ 919759 h 6858000"/>
              <a:gd name="connsiteX779" fmla="*/ 3042978 w 7472601"/>
              <a:gd name="connsiteY779" fmla="*/ 1054894 h 6858000"/>
              <a:gd name="connsiteX780" fmla="*/ 2968914 w 7472601"/>
              <a:gd name="connsiteY780" fmla="*/ 1133756 h 6858000"/>
              <a:gd name="connsiteX781" fmla="*/ 3103823 w 7472601"/>
              <a:gd name="connsiteY781" fmla="*/ 1026814 h 6858000"/>
              <a:gd name="connsiteX782" fmla="*/ 3607114 w 7472601"/>
              <a:gd name="connsiteY782" fmla="*/ 467441 h 6858000"/>
              <a:gd name="connsiteX783" fmla="*/ 3744487 w 7472601"/>
              <a:gd name="connsiteY783" fmla="*/ 383136 h 6858000"/>
              <a:gd name="connsiteX784" fmla="*/ 3970213 w 7472601"/>
              <a:gd name="connsiteY784" fmla="*/ 995559 h 6858000"/>
              <a:gd name="connsiteX785" fmla="*/ 3744487 w 7472601"/>
              <a:gd name="connsiteY785" fmla="*/ 383136 h 6858000"/>
              <a:gd name="connsiteX786" fmla="*/ 3624562 w 7472601"/>
              <a:gd name="connsiteY786" fmla="*/ 367041 h 6858000"/>
              <a:gd name="connsiteX787" fmla="*/ 3489712 w 7472601"/>
              <a:gd name="connsiteY787" fmla="*/ 485386 h 6858000"/>
              <a:gd name="connsiteX788" fmla="*/ 3182994 w 7472601"/>
              <a:gd name="connsiteY788" fmla="*/ 828265 h 6858000"/>
              <a:gd name="connsiteX789" fmla="*/ 2892114 w 7472601"/>
              <a:gd name="connsiteY789" fmla="*/ 1172635 h 6858000"/>
              <a:gd name="connsiteX790" fmla="*/ 3021459 w 7472601"/>
              <a:gd name="connsiteY790" fmla="*/ 1035385 h 6858000"/>
              <a:gd name="connsiteX791" fmla="*/ 3153873 w 7472601"/>
              <a:gd name="connsiteY791" fmla="*/ 898971 h 6858000"/>
              <a:gd name="connsiteX792" fmla="*/ 3276511 w 7472601"/>
              <a:gd name="connsiteY792" fmla="*/ 786423 h 6858000"/>
              <a:gd name="connsiteX793" fmla="*/ 3584154 w 7472601"/>
              <a:gd name="connsiteY793" fmla="*/ 448218 h 6858000"/>
              <a:gd name="connsiteX794" fmla="*/ 3624562 w 7472601"/>
              <a:gd name="connsiteY794" fmla="*/ 367041 h 6858000"/>
              <a:gd name="connsiteX795" fmla="*/ 3766672 w 7472601"/>
              <a:gd name="connsiteY795" fmla="*/ 359429 h 6858000"/>
              <a:gd name="connsiteX796" fmla="*/ 3996338 w 7472601"/>
              <a:gd name="connsiteY796" fmla="*/ 968237 h 6858000"/>
              <a:gd name="connsiteX797" fmla="*/ 3766672 w 7472601"/>
              <a:gd name="connsiteY797" fmla="*/ 359429 h 6858000"/>
              <a:gd name="connsiteX798" fmla="*/ 5805386 w 7472601"/>
              <a:gd name="connsiteY798" fmla="*/ 239240 h 6858000"/>
              <a:gd name="connsiteX799" fmla="*/ 5736947 w 7472601"/>
              <a:gd name="connsiteY799" fmla="*/ 261367 h 6858000"/>
              <a:gd name="connsiteX800" fmla="*/ 5427012 w 7472601"/>
              <a:gd name="connsiteY800" fmla="*/ 311272 h 6858000"/>
              <a:gd name="connsiteX801" fmla="*/ 5147818 w 7472601"/>
              <a:gd name="connsiteY801" fmla="*/ 322112 h 6858000"/>
              <a:gd name="connsiteX802" fmla="*/ 5060854 w 7472601"/>
              <a:gd name="connsiteY802" fmla="*/ 311882 h 6858000"/>
              <a:gd name="connsiteX803" fmla="*/ 4945989 w 7472601"/>
              <a:gd name="connsiteY803" fmla="*/ 300516 h 6858000"/>
              <a:gd name="connsiteX804" fmla="*/ 5410479 w 7472601"/>
              <a:gd name="connsiteY804" fmla="*/ 348434 h 6858000"/>
              <a:gd name="connsiteX805" fmla="*/ 5805386 w 7472601"/>
              <a:gd name="connsiteY805" fmla="*/ 239240 h 6858000"/>
              <a:gd name="connsiteX806" fmla="*/ 5905192 w 7472601"/>
              <a:gd name="connsiteY806" fmla="*/ 163079 h 6858000"/>
              <a:gd name="connsiteX807" fmla="*/ 5865655 w 7472601"/>
              <a:gd name="connsiteY807" fmla="*/ 171901 h 6858000"/>
              <a:gd name="connsiteX808" fmla="*/ 5259740 w 7472601"/>
              <a:gd name="connsiteY808" fmla="*/ 257013 h 6858000"/>
              <a:gd name="connsiteX809" fmla="*/ 5208466 w 7472601"/>
              <a:gd name="connsiteY809" fmla="*/ 257550 h 6858000"/>
              <a:gd name="connsiteX810" fmla="*/ 4980204 w 7472601"/>
              <a:gd name="connsiteY810" fmla="*/ 271903 h 6858000"/>
              <a:gd name="connsiteX811" fmla="*/ 5068068 w 7472601"/>
              <a:gd name="connsiteY811" fmla="*/ 282244 h 6858000"/>
              <a:gd name="connsiteX812" fmla="*/ 5153231 w 7472601"/>
              <a:gd name="connsiteY812" fmla="*/ 292240 h 6858000"/>
              <a:gd name="connsiteX813" fmla="*/ 5426491 w 7472601"/>
              <a:gd name="connsiteY813" fmla="*/ 281128 h 6858000"/>
              <a:gd name="connsiteX814" fmla="*/ 5731212 w 7472601"/>
              <a:gd name="connsiteY814" fmla="*/ 231951 h 6858000"/>
              <a:gd name="connsiteX815" fmla="*/ 5905192 w 7472601"/>
              <a:gd name="connsiteY815" fmla="*/ 163079 h 6858000"/>
              <a:gd name="connsiteX816" fmla="*/ 5944437 w 7472601"/>
              <a:gd name="connsiteY816" fmla="*/ 113829 h 6858000"/>
              <a:gd name="connsiteX817" fmla="*/ 5825032 w 7472601"/>
              <a:gd name="connsiteY817" fmla="*/ 146405 h 6858000"/>
              <a:gd name="connsiteX818" fmla="*/ 4955599 w 7472601"/>
              <a:gd name="connsiteY818" fmla="*/ 247008 h 6858000"/>
              <a:gd name="connsiteX819" fmla="*/ 5210104 w 7472601"/>
              <a:gd name="connsiteY819" fmla="*/ 228123 h 6858000"/>
              <a:gd name="connsiteX820" fmla="*/ 5261015 w 7472601"/>
              <a:gd name="connsiteY820" fmla="*/ 227087 h 6858000"/>
              <a:gd name="connsiteX821" fmla="*/ 5861181 w 7472601"/>
              <a:gd name="connsiteY821" fmla="*/ 143093 h 6858000"/>
              <a:gd name="connsiteX822" fmla="*/ 5961252 w 7472601"/>
              <a:gd name="connsiteY822" fmla="*/ 114820 h 6858000"/>
              <a:gd name="connsiteX823" fmla="*/ 5944437 w 7472601"/>
              <a:gd name="connsiteY823" fmla="*/ 113829 h 6858000"/>
              <a:gd name="connsiteX824" fmla="*/ 3882765 w 7472601"/>
              <a:gd name="connsiteY824" fmla="*/ 0 h 6858000"/>
              <a:gd name="connsiteX825" fmla="*/ 3995099 w 7472601"/>
              <a:gd name="connsiteY825" fmla="*/ 0 h 6858000"/>
              <a:gd name="connsiteX826" fmla="*/ 4163818 w 7472601"/>
              <a:gd name="connsiteY826" fmla="*/ 234104 h 6858000"/>
              <a:gd name="connsiteX827" fmla="*/ 4172099 w 7472601"/>
              <a:gd name="connsiteY827" fmla="*/ 234207 h 6858000"/>
              <a:gd name="connsiteX828" fmla="*/ 4784282 w 7472601"/>
              <a:gd name="connsiteY828" fmla="*/ 276561 h 6858000"/>
              <a:gd name="connsiteX829" fmla="*/ 4801687 w 7472601"/>
              <a:gd name="connsiteY829" fmla="*/ 267764 h 6858000"/>
              <a:gd name="connsiteX830" fmla="*/ 6082788 w 7472601"/>
              <a:gd name="connsiteY830" fmla="*/ 64119 h 6858000"/>
              <a:gd name="connsiteX831" fmla="*/ 6099442 w 7472601"/>
              <a:gd name="connsiteY831" fmla="*/ 82568 h 6858000"/>
              <a:gd name="connsiteX832" fmla="*/ 4804137 w 7472601"/>
              <a:gd name="connsiteY832" fmla="*/ 320931 h 6858000"/>
              <a:gd name="connsiteX833" fmla="*/ 4227047 w 7472601"/>
              <a:gd name="connsiteY833" fmla="*/ 313415 h 6858000"/>
              <a:gd name="connsiteX834" fmla="*/ 4346041 w 7472601"/>
              <a:gd name="connsiteY834" fmla="*/ 456086 h 6858000"/>
              <a:gd name="connsiteX835" fmla="*/ 4870967 w 7472601"/>
              <a:gd name="connsiteY835" fmla="*/ 963061 h 6858000"/>
              <a:gd name="connsiteX836" fmla="*/ 4889647 w 7472601"/>
              <a:gd name="connsiteY836" fmla="*/ 957147 h 6858000"/>
              <a:gd name="connsiteX837" fmla="*/ 5422504 w 7472601"/>
              <a:gd name="connsiteY837" fmla="*/ 805191 h 6858000"/>
              <a:gd name="connsiteX838" fmla="*/ 6087656 w 7472601"/>
              <a:gd name="connsiteY838" fmla="*/ 826703 h 6858000"/>
              <a:gd name="connsiteX839" fmla="*/ 6058717 w 7472601"/>
              <a:gd name="connsiteY839" fmla="*/ 865992 h 6858000"/>
              <a:gd name="connsiteX840" fmla="*/ 4974153 w 7472601"/>
              <a:gd name="connsiteY840" fmla="*/ 1045456 h 6858000"/>
              <a:gd name="connsiteX841" fmla="*/ 5627835 w 7472601"/>
              <a:gd name="connsiteY841" fmla="*/ 1472077 h 6858000"/>
              <a:gd name="connsiteX842" fmla="*/ 5629817 w 7472601"/>
              <a:gd name="connsiteY842" fmla="*/ 1471412 h 6858000"/>
              <a:gd name="connsiteX843" fmla="*/ 5634124 w 7472601"/>
              <a:gd name="connsiteY843" fmla="*/ 1470572 h 6858000"/>
              <a:gd name="connsiteX844" fmla="*/ 5755832 w 7472601"/>
              <a:gd name="connsiteY844" fmla="*/ 1383886 h 6858000"/>
              <a:gd name="connsiteX845" fmla="*/ 6014186 w 7472601"/>
              <a:gd name="connsiteY845" fmla="*/ 1279799 h 6858000"/>
              <a:gd name="connsiteX846" fmla="*/ 6901619 w 7472601"/>
              <a:gd name="connsiteY846" fmla="*/ 1047874 h 6858000"/>
              <a:gd name="connsiteX847" fmla="*/ 6931566 w 7472601"/>
              <a:gd name="connsiteY847" fmla="*/ 1062034 h 6858000"/>
              <a:gd name="connsiteX848" fmla="*/ 5790982 w 7472601"/>
              <a:gd name="connsiteY848" fmla="*/ 1561380 h 6858000"/>
              <a:gd name="connsiteX849" fmla="*/ 6188971 w 7472601"/>
              <a:gd name="connsiteY849" fmla="*/ 1755168 h 6858000"/>
              <a:gd name="connsiteX850" fmla="*/ 6202446 w 7472601"/>
              <a:gd name="connsiteY850" fmla="*/ 1752268 h 6858000"/>
              <a:gd name="connsiteX851" fmla="*/ 7179560 w 7472601"/>
              <a:gd name="connsiteY851" fmla="*/ 1467551 h 6858000"/>
              <a:gd name="connsiteX852" fmla="*/ 7158730 w 7472601"/>
              <a:gd name="connsiteY852" fmla="*/ 1507835 h 6858000"/>
              <a:gd name="connsiteX853" fmla="*/ 6326959 w 7472601"/>
              <a:gd name="connsiteY853" fmla="*/ 1817686 h 6858000"/>
              <a:gd name="connsiteX854" fmla="*/ 6537433 w 7472601"/>
              <a:gd name="connsiteY854" fmla="*/ 1907790 h 6858000"/>
              <a:gd name="connsiteX855" fmla="*/ 6550221 w 7472601"/>
              <a:gd name="connsiteY855" fmla="*/ 1910729 h 6858000"/>
              <a:gd name="connsiteX856" fmla="*/ 6964438 w 7472601"/>
              <a:gd name="connsiteY856" fmla="*/ 2209505 h 6858000"/>
              <a:gd name="connsiteX857" fmla="*/ 7367862 w 7472601"/>
              <a:gd name="connsiteY857" fmla="*/ 2806833 h 6858000"/>
              <a:gd name="connsiteX858" fmla="*/ 7364329 w 7472601"/>
              <a:gd name="connsiteY858" fmla="*/ 2826907 h 6858000"/>
              <a:gd name="connsiteX859" fmla="*/ 7290545 w 7472601"/>
              <a:gd name="connsiteY859" fmla="*/ 2850663 h 6858000"/>
              <a:gd name="connsiteX860" fmla="*/ 6472036 w 7472601"/>
              <a:gd name="connsiteY860" fmla="*/ 1959003 h 6858000"/>
              <a:gd name="connsiteX861" fmla="*/ 5792897 w 7472601"/>
              <a:gd name="connsiteY861" fmla="*/ 1647747 h 6858000"/>
              <a:gd name="connsiteX862" fmla="*/ 5842751 w 7472601"/>
              <a:gd name="connsiteY862" fmla="*/ 1816112 h 6858000"/>
              <a:gd name="connsiteX863" fmla="*/ 5847424 w 7472601"/>
              <a:gd name="connsiteY863" fmla="*/ 1815776 h 6858000"/>
              <a:gd name="connsiteX864" fmla="*/ 6399821 w 7472601"/>
              <a:gd name="connsiteY864" fmla="*/ 2344799 h 6858000"/>
              <a:gd name="connsiteX865" fmla="*/ 6323232 w 7472601"/>
              <a:gd name="connsiteY865" fmla="*/ 2389634 h 6858000"/>
              <a:gd name="connsiteX866" fmla="*/ 5942958 w 7472601"/>
              <a:gd name="connsiteY866" fmla="*/ 2077708 h 6858000"/>
              <a:gd name="connsiteX867" fmla="*/ 5921559 w 7472601"/>
              <a:gd name="connsiteY867" fmla="*/ 2378596 h 6858000"/>
              <a:gd name="connsiteX868" fmla="*/ 5817651 w 7472601"/>
              <a:gd name="connsiteY868" fmla="*/ 3023919 h 6858000"/>
              <a:gd name="connsiteX869" fmla="*/ 5729634 w 7472601"/>
              <a:gd name="connsiteY869" fmla="*/ 3051849 h 6858000"/>
              <a:gd name="connsiteX870" fmla="*/ 5611018 w 7472601"/>
              <a:gd name="connsiteY870" fmla="*/ 2316769 h 6858000"/>
              <a:gd name="connsiteX871" fmla="*/ 5687608 w 7472601"/>
              <a:gd name="connsiteY871" fmla="*/ 2039972 h 6858000"/>
              <a:gd name="connsiteX872" fmla="*/ 5657554 w 7472601"/>
              <a:gd name="connsiteY872" fmla="*/ 1576445 h 6858000"/>
              <a:gd name="connsiteX873" fmla="*/ 5150475 w 7472601"/>
              <a:gd name="connsiteY873" fmla="*/ 1274012 h 6858000"/>
              <a:gd name="connsiteX874" fmla="*/ 5349142 w 7472601"/>
              <a:gd name="connsiteY874" fmla="*/ 2204405 h 6858000"/>
              <a:gd name="connsiteX875" fmla="*/ 5262214 w 7472601"/>
              <a:gd name="connsiteY875" fmla="*/ 2233836 h 6858000"/>
              <a:gd name="connsiteX876" fmla="*/ 4981539 w 7472601"/>
              <a:gd name="connsiteY876" fmla="*/ 1542201 h 6858000"/>
              <a:gd name="connsiteX877" fmla="*/ 4958461 w 7472601"/>
              <a:gd name="connsiteY877" fmla="*/ 1136957 h 6858000"/>
              <a:gd name="connsiteX878" fmla="*/ 4655015 w 7472601"/>
              <a:gd name="connsiteY878" fmla="*/ 891426 h 6858000"/>
              <a:gd name="connsiteX879" fmla="*/ 4348002 w 7472601"/>
              <a:gd name="connsiteY879" fmla="*/ 2205895 h 6858000"/>
              <a:gd name="connsiteX880" fmla="*/ 4262250 w 7472601"/>
              <a:gd name="connsiteY880" fmla="*/ 2219972 h 6858000"/>
              <a:gd name="connsiteX881" fmla="*/ 4550611 w 7472601"/>
              <a:gd name="connsiteY881" fmla="*/ 817540 h 6858000"/>
              <a:gd name="connsiteX882" fmla="*/ 4564418 w 7472601"/>
              <a:gd name="connsiteY882" fmla="*/ 808293 h 6858000"/>
              <a:gd name="connsiteX883" fmla="*/ 4266388 w 7472601"/>
              <a:gd name="connsiteY883" fmla="*/ 500083 h 6858000"/>
              <a:gd name="connsiteX884" fmla="*/ 4032842 w 7472601"/>
              <a:gd name="connsiteY884" fmla="*/ 211809 h 6858000"/>
              <a:gd name="connsiteX885" fmla="*/ 3882765 w 7472601"/>
              <a:gd name="connsiteY885" fmla="*/ 0 h 6858000"/>
              <a:gd name="connsiteX886" fmla="*/ 3721337 w 7472601"/>
              <a:gd name="connsiteY886" fmla="*/ 0 h 6858000"/>
              <a:gd name="connsiteX887" fmla="*/ 3797544 w 7472601"/>
              <a:gd name="connsiteY887" fmla="*/ 0 h 6858000"/>
              <a:gd name="connsiteX888" fmla="*/ 3775734 w 7472601"/>
              <a:gd name="connsiteY888" fmla="*/ 95131 h 6858000"/>
              <a:gd name="connsiteX889" fmla="*/ 3724807 w 7472601"/>
              <a:gd name="connsiteY889" fmla="*/ 272257 h 6858000"/>
              <a:gd name="connsiteX890" fmla="*/ 3726844 w 7472601"/>
              <a:gd name="connsiteY890" fmla="*/ 282988 h 6858000"/>
              <a:gd name="connsiteX891" fmla="*/ 3742664 w 7472601"/>
              <a:gd name="connsiteY891" fmla="*/ 279918 h 6858000"/>
              <a:gd name="connsiteX892" fmla="*/ 4103910 w 7472601"/>
              <a:gd name="connsiteY892" fmla="*/ 1161917 h 6858000"/>
              <a:gd name="connsiteX893" fmla="*/ 4020269 w 7472601"/>
              <a:gd name="connsiteY893" fmla="*/ 1200406 h 6858000"/>
              <a:gd name="connsiteX894" fmla="*/ 3674882 w 7472601"/>
              <a:gd name="connsiteY894" fmla="*/ 488524 h 6858000"/>
              <a:gd name="connsiteX895" fmla="*/ 3132682 w 7472601"/>
              <a:gd name="connsiteY895" fmla="*/ 1072284 h 6858000"/>
              <a:gd name="connsiteX896" fmla="*/ 2716346 w 7472601"/>
              <a:gd name="connsiteY896" fmla="*/ 1276376 h 6858000"/>
              <a:gd name="connsiteX897" fmla="*/ 2716772 w 7472601"/>
              <a:gd name="connsiteY897" fmla="*/ 1255462 h 6858000"/>
              <a:gd name="connsiteX898" fmla="*/ 3471096 w 7472601"/>
              <a:gd name="connsiteY898" fmla="*/ 437072 h 6858000"/>
              <a:gd name="connsiteX899" fmla="*/ 3639057 w 7472601"/>
              <a:gd name="connsiteY899" fmla="*/ 286334 h 6858000"/>
              <a:gd name="connsiteX900" fmla="*/ 3640309 w 7472601"/>
              <a:gd name="connsiteY900" fmla="*/ 284664 h 6858000"/>
              <a:gd name="connsiteX901" fmla="*/ 3646022 w 7472601"/>
              <a:gd name="connsiteY901" fmla="*/ 276711 h 6858000"/>
              <a:gd name="connsiteX902" fmla="*/ 3707943 w 7472601"/>
              <a:gd name="connsiteY902" fmla="*/ 65958 h 6858000"/>
              <a:gd name="connsiteX903" fmla="*/ 3721337 w 7472601"/>
              <a:gd name="connsiteY903" fmla="*/ 0 h 6858000"/>
              <a:gd name="connsiteX904" fmla="*/ 2867960 w 7472601"/>
              <a:gd name="connsiteY904" fmla="*/ 0 h 6858000"/>
              <a:gd name="connsiteX905" fmla="*/ 2926351 w 7472601"/>
              <a:gd name="connsiteY905" fmla="*/ 0 h 6858000"/>
              <a:gd name="connsiteX906" fmla="*/ 2902823 w 7472601"/>
              <a:gd name="connsiteY906" fmla="*/ 262929 h 6858000"/>
              <a:gd name="connsiteX907" fmla="*/ 2940663 w 7472601"/>
              <a:gd name="connsiteY907" fmla="*/ 140884 h 6858000"/>
              <a:gd name="connsiteX908" fmla="*/ 2947039 w 7472601"/>
              <a:gd name="connsiteY908" fmla="*/ 122524 h 6858000"/>
              <a:gd name="connsiteX909" fmla="*/ 2984316 w 7472601"/>
              <a:gd name="connsiteY909" fmla="*/ 0 h 6858000"/>
              <a:gd name="connsiteX910" fmla="*/ 3016114 w 7472601"/>
              <a:gd name="connsiteY910" fmla="*/ 0 h 6858000"/>
              <a:gd name="connsiteX911" fmla="*/ 2979949 w 7472601"/>
              <a:gd name="connsiteY911" fmla="*/ 119274 h 6858000"/>
              <a:gd name="connsiteX912" fmla="*/ 3023879 w 7472601"/>
              <a:gd name="connsiteY912" fmla="*/ 0 h 6858000"/>
              <a:gd name="connsiteX913" fmla="*/ 3105400 w 7472601"/>
              <a:gd name="connsiteY913" fmla="*/ 0 h 6858000"/>
              <a:gd name="connsiteX914" fmla="*/ 3094669 w 7472601"/>
              <a:gd name="connsiteY914" fmla="*/ 30308 h 6858000"/>
              <a:gd name="connsiteX915" fmla="*/ 2901945 w 7472601"/>
              <a:gd name="connsiteY915" fmla="*/ 466538 h 6858000"/>
              <a:gd name="connsiteX916" fmla="*/ 2815209 w 7472601"/>
              <a:gd name="connsiteY916" fmla="*/ 497361 h 6858000"/>
              <a:gd name="connsiteX917" fmla="*/ 2844845 w 7472601"/>
              <a:gd name="connsiteY917" fmla="*/ 127638 h 6858000"/>
              <a:gd name="connsiteX918" fmla="*/ 2867960 w 7472601"/>
              <a:gd name="connsiteY918" fmla="*/ 0 h 6858000"/>
              <a:gd name="connsiteX919" fmla="*/ 1057230 w 7472601"/>
              <a:gd name="connsiteY919" fmla="*/ 0 h 6858000"/>
              <a:gd name="connsiteX920" fmla="*/ 1111003 w 7472601"/>
              <a:gd name="connsiteY920" fmla="*/ 0 h 6858000"/>
              <a:gd name="connsiteX921" fmla="*/ 1125553 w 7472601"/>
              <a:gd name="connsiteY921" fmla="*/ 52588 h 6858000"/>
              <a:gd name="connsiteX922" fmla="*/ 1304276 w 7472601"/>
              <a:gd name="connsiteY922" fmla="*/ 476275 h 6858000"/>
              <a:gd name="connsiteX923" fmla="*/ 1492066 w 7472601"/>
              <a:gd name="connsiteY923" fmla="*/ 886333 h 6858000"/>
              <a:gd name="connsiteX924" fmla="*/ 1423698 w 7472601"/>
              <a:gd name="connsiteY924" fmla="*/ 710817 h 6858000"/>
              <a:gd name="connsiteX925" fmla="*/ 1357609 w 7472601"/>
              <a:gd name="connsiteY925" fmla="*/ 532892 h 6858000"/>
              <a:gd name="connsiteX926" fmla="*/ 1309550 w 7472601"/>
              <a:gd name="connsiteY926" fmla="*/ 374031 h 6858000"/>
              <a:gd name="connsiteX927" fmla="*/ 1193673 w 7472601"/>
              <a:gd name="connsiteY927" fmla="*/ 49533 h 6858000"/>
              <a:gd name="connsiteX928" fmla="*/ 1164391 w 7472601"/>
              <a:gd name="connsiteY928" fmla="*/ 0 h 6858000"/>
              <a:gd name="connsiteX929" fmla="*/ 1200666 w 7472601"/>
              <a:gd name="connsiteY929" fmla="*/ 0 h 6858000"/>
              <a:gd name="connsiteX930" fmla="*/ 1223408 w 7472601"/>
              <a:gd name="connsiteY930" fmla="*/ 38996 h 6858000"/>
              <a:gd name="connsiteX931" fmla="*/ 1339635 w 7472601"/>
              <a:gd name="connsiteY931" fmla="*/ 365517 h 6858000"/>
              <a:gd name="connsiteX932" fmla="*/ 1387469 w 7472601"/>
              <a:gd name="connsiteY932" fmla="*/ 523079 h 6858000"/>
              <a:gd name="connsiteX933" fmla="*/ 1452685 w 7472601"/>
              <a:gd name="connsiteY933" fmla="*/ 699806 h 6858000"/>
              <a:gd name="connsiteX934" fmla="*/ 1492092 w 7472601"/>
              <a:gd name="connsiteY934" fmla="*/ 800424 h 6858000"/>
              <a:gd name="connsiteX935" fmla="*/ 1455302 w 7472601"/>
              <a:gd name="connsiteY935" fmla="*/ 632913 h 6858000"/>
              <a:gd name="connsiteX936" fmla="*/ 1222336 w 7472601"/>
              <a:gd name="connsiteY936" fmla="*/ 9480 h 6858000"/>
              <a:gd name="connsiteX937" fmla="*/ 1214634 w 7472601"/>
              <a:gd name="connsiteY937" fmla="*/ 0 h 6858000"/>
              <a:gd name="connsiteX938" fmla="*/ 1289827 w 7472601"/>
              <a:gd name="connsiteY938" fmla="*/ 0 h 6858000"/>
              <a:gd name="connsiteX939" fmla="*/ 1321076 w 7472601"/>
              <a:gd name="connsiteY939" fmla="*/ 59722 h 6858000"/>
              <a:gd name="connsiteX940" fmla="*/ 1512579 w 7472601"/>
              <a:gd name="connsiteY940" fmla="*/ 626441 h 6858000"/>
              <a:gd name="connsiteX941" fmla="*/ 1506076 w 7472601"/>
              <a:gd name="connsiteY941" fmla="*/ 1089289 h 6858000"/>
              <a:gd name="connsiteX942" fmla="*/ 1486346 w 7472601"/>
              <a:gd name="connsiteY942" fmla="*/ 1079919 h 6858000"/>
              <a:gd name="connsiteX943" fmla="*/ 1070511 w 7472601"/>
              <a:gd name="connsiteY943" fmla="*/ 48609 h 6858000"/>
              <a:gd name="connsiteX944" fmla="*/ 1057230 w 7472601"/>
              <a:gd name="connsiteY944" fmla="*/ 0 h 6858000"/>
              <a:gd name="connsiteX945" fmla="*/ 43151 w 7472601"/>
              <a:gd name="connsiteY945" fmla="*/ 0 h 6858000"/>
              <a:gd name="connsiteX946" fmla="*/ 95283 w 7472601"/>
              <a:gd name="connsiteY946" fmla="*/ 0 h 6858000"/>
              <a:gd name="connsiteX947" fmla="*/ 300708 w 7472601"/>
              <a:gd name="connsiteY947" fmla="*/ 154571 h 6858000"/>
              <a:gd name="connsiteX948" fmla="*/ 530414 w 7472601"/>
              <a:gd name="connsiteY948" fmla="*/ 354673 h 6858000"/>
              <a:gd name="connsiteX949" fmla="*/ 333785 w 7472601"/>
              <a:gd name="connsiteY949" fmla="*/ 161564 h 6858000"/>
              <a:gd name="connsiteX950" fmla="*/ 147005 w 7472601"/>
              <a:gd name="connsiteY950" fmla="*/ 0 h 6858000"/>
              <a:gd name="connsiteX951" fmla="*/ 272509 w 7472601"/>
              <a:gd name="connsiteY951" fmla="*/ 0 h 6858000"/>
              <a:gd name="connsiteX952" fmla="*/ 326276 w 7472601"/>
              <a:gd name="connsiteY952" fmla="*/ 45847 h 6858000"/>
              <a:gd name="connsiteX953" fmla="*/ 823759 w 7472601"/>
              <a:gd name="connsiteY953" fmla="*/ 574145 h 6858000"/>
              <a:gd name="connsiteX954" fmla="*/ 811254 w 7472601"/>
              <a:gd name="connsiteY954" fmla="*/ 665546 h 6858000"/>
              <a:gd name="connsiteX955" fmla="*/ 154042 w 7472601"/>
              <a:gd name="connsiteY955" fmla="*/ 261522 h 6858000"/>
              <a:gd name="connsiteX956" fmla="*/ 13550 w 7472601"/>
              <a:gd name="connsiteY956" fmla="*/ 158423 h 6858000"/>
              <a:gd name="connsiteX957" fmla="*/ 0 w 7472601"/>
              <a:gd name="connsiteY957" fmla="*/ 146618 h 6858000"/>
              <a:gd name="connsiteX958" fmla="*/ 0 w 7472601"/>
              <a:gd name="connsiteY958" fmla="*/ 59161 h 6858000"/>
              <a:gd name="connsiteX959" fmla="*/ 45427 w 7472601"/>
              <a:gd name="connsiteY959" fmla="*/ 101078 h 6858000"/>
              <a:gd name="connsiteX960" fmla="*/ 630103 w 7472601"/>
              <a:gd name="connsiteY960" fmla="*/ 485885 h 6858000"/>
              <a:gd name="connsiteX961" fmla="*/ 532040 w 7472601"/>
              <a:gd name="connsiteY961" fmla="*/ 399359 h 6858000"/>
              <a:gd name="connsiteX962" fmla="*/ 517618 w 7472601"/>
              <a:gd name="connsiteY962" fmla="*/ 385726 h 6858000"/>
              <a:gd name="connsiteX963" fmla="*/ 285074 w 7472601"/>
              <a:gd name="connsiteY963" fmla="*/ 182755 h 6858000"/>
              <a:gd name="connsiteX964" fmla="*/ 43151 w 7472601"/>
              <a:gd name="connsiteY964"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03637 w 7472601"/>
              <a:gd name="connsiteY79" fmla="*/ 6083957 h 6858000"/>
              <a:gd name="connsiteX80" fmla="*/ 7312589 w 7472601"/>
              <a:gd name="connsiteY80" fmla="*/ 5982309 h 6858000"/>
              <a:gd name="connsiteX81" fmla="*/ 7448321 w 7472601"/>
              <a:gd name="connsiteY81" fmla="*/ 6190991 h 6858000"/>
              <a:gd name="connsiteX82" fmla="*/ 7467600 w 7472601"/>
              <a:gd name="connsiteY82" fmla="*/ 6221686 h 6858000"/>
              <a:gd name="connsiteX83" fmla="*/ 7467600 w 7472601"/>
              <a:gd name="connsiteY83" fmla="*/ 6334256 h 6858000"/>
              <a:gd name="connsiteX84" fmla="*/ 7454976 w 7472601"/>
              <a:gd name="connsiteY84" fmla="*/ 6318297 h 6858000"/>
              <a:gd name="connsiteX85" fmla="*/ 1456157 w 7472601"/>
              <a:gd name="connsiteY85" fmla="*/ 5371404 h 6858000"/>
              <a:gd name="connsiteX86" fmla="*/ 1244432 w 7472601"/>
              <a:gd name="connsiteY86" fmla="*/ 5385601 h 6858000"/>
              <a:gd name="connsiteX87" fmla="*/ 973990 w 7472601"/>
              <a:gd name="connsiteY87" fmla="*/ 5424940 h 6858000"/>
              <a:gd name="connsiteX88" fmla="*/ 1103809 w 7472601"/>
              <a:gd name="connsiteY88" fmla="*/ 5433720 h 6858000"/>
              <a:gd name="connsiteX89" fmla="*/ 1123454 w 7472601"/>
              <a:gd name="connsiteY89" fmla="*/ 5435727 h 6858000"/>
              <a:gd name="connsiteX90" fmla="*/ 1737017 w 7472601"/>
              <a:gd name="connsiteY90" fmla="*/ 5452183 h 6858000"/>
              <a:gd name="connsiteX91" fmla="*/ 1824397 w 7472601"/>
              <a:gd name="connsiteY91" fmla="*/ 5447757 h 6858000"/>
              <a:gd name="connsiteX92" fmla="*/ 2070059 w 7472601"/>
              <a:gd name="connsiteY92" fmla="*/ 5441660 h 6858000"/>
              <a:gd name="connsiteX93" fmla="*/ 1456157 w 7472601"/>
              <a:gd name="connsiteY93" fmla="*/ 5371404 h 6858000"/>
              <a:gd name="connsiteX94" fmla="*/ 4988186 w 7472601"/>
              <a:gd name="connsiteY94" fmla="*/ 5216467 h 6858000"/>
              <a:gd name="connsiteX95" fmla="*/ 4777334 w 7472601"/>
              <a:gd name="connsiteY95" fmla="*/ 5406072 h 6858000"/>
              <a:gd name="connsiteX96" fmla="*/ 4718341 w 7472601"/>
              <a:gd name="connsiteY96" fmla="*/ 5468043 h 6858000"/>
              <a:gd name="connsiteX97" fmla="*/ 4604655 w 7472601"/>
              <a:gd name="connsiteY97" fmla="*/ 5583434 h 6858000"/>
              <a:gd name="connsiteX98" fmla="*/ 4565074 w 7472601"/>
              <a:gd name="connsiteY98" fmla="*/ 5618550 h 6858000"/>
              <a:gd name="connsiteX99" fmla="*/ 4988186 w 7472601"/>
              <a:gd name="connsiteY99" fmla="*/ 5216467 h 6858000"/>
              <a:gd name="connsiteX100" fmla="*/ 4978032 w 7472601"/>
              <a:gd name="connsiteY100" fmla="*/ 5183809 h 6858000"/>
              <a:gd name="connsiteX101" fmla="*/ 4463413 w 7472601"/>
              <a:gd name="connsiteY101" fmla="*/ 5615162 h 6858000"/>
              <a:gd name="connsiteX102" fmla="*/ 4358134 w 7472601"/>
              <a:gd name="connsiteY102" fmla="*/ 5742791 h 6858000"/>
              <a:gd name="connsiteX103" fmla="*/ 4376219 w 7472601"/>
              <a:gd name="connsiteY103" fmla="*/ 5729027 h 6858000"/>
              <a:gd name="connsiteX104" fmla="*/ 4582340 w 7472601"/>
              <a:gd name="connsiteY104" fmla="*/ 5561037 h 6858000"/>
              <a:gd name="connsiteX105" fmla="*/ 4694684 w 7472601"/>
              <a:gd name="connsiteY105" fmla="*/ 5447098 h 6858000"/>
              <a:gd name="connsiteX106" fmla="*/ 4754123 w 7472601"/>
              <a:gd name="connsiteY106" fmla="*/ 5384643 h 6858000"/>
              <a:gd name="connsiteX107" fmla="*/ 4978032 w 7472601"/>
              <a:gd name="connsiteY107" fmla="*/ 5183809 h 6858000"/>
              <a:gd name="connsiteX108" fmla="*/ 1903353 w 7472601"/>
              <a:gd name="connsiteY108" fmla="*/ 5044827 h 6858000"/>
              <a:gd name="connsiteX109" fmla="*/ 1936931 w 7472601"/>
              <a:gd name="connsiteY109" fmla="*/ 5093954 h 6858000"/>
              <a:gd name="connsiteX110" fmla="*/ 2195868 w 7472601"/>
              <a:gd name="connsiteY110" fmla="*/ 5396574 h 6858000"/>
              <a:gd name="connsiteX111" fmla="*/ 2088852 w 7472601"/>
              <a:gd name="connsiteY111" fmla="*/ 5166123 h 6858000"/>
              <a:gd name="connsiteX112" fmla="*/ 1958241 w 7472601"/>
              <a:gd name="connsiteY112" fmla="*/ 5067955 h 6858000"/>
              <a:gd name="connsiteX113" fmla="*/ 1903353 w 7472601"/>
              <a:gd name="connsiteY113" fmla="*/ 5044827 h 6858000"/>
              <a:gd name="connsiteX114" fmla="*/ 1979378 w 7472601"/>
              <a:gd name="connsiteY114" fmla="*/ 4769504 h 6858000"/>
              <a:gd name="connsiteX115" fmla="*/ 2882120 w 7472601"/>
              <a:gd name="connsiteY115" fmla="*/ 5064547 h 6858000"/>
              <a:gd name="connsiteX116" fmla="*/ 2793103 w 7472601"/>
              <a:gd name="connsiteY116" fmla="*/ 5039699 h 6858000"/>
              <a:gd name="connsiteX117" fmla="*/ 2770041 w 7472601"/>
              <a:gd name="connsiteY117" fmla="*/ 5033634 h 6858000"/>
              <a:gd name="connsiteX118" fmla="*/ 1979378 w 7472601"/>
              <a:gd name="connsiteY118" fmla="*/ 4769504 h 6858000"/>
              <a:gd name="connsiteX119" fmla="*/ 1927410 w 7472601"/>
              <a:gd name="connsiteY119" fmla="*/ 4716164 h 6858000"/>
              <a:gd name="connsiteX120" fmla="*/ 1959587 w 7472601"/>
              <a:gd name="connsiteY120" fmla="*/ 4728849 h 6858000"/>
              <a:gd name="connsiteX121" fmla="*/ 2777707 w 7472601"/>
              <a:gd name="connsiteY121" fmla="*/ 5003991 h 6858000"/>
              <a:gd name="connsiteX122" fmla="*/ 2800768 w 7472601"/>
              <a:gd name="connsiteY122" fmla="*/ 5010056 h 6858000"/>
              <a:gd name="connsiteX123" fmla="*/ 2879408 w 7472601"/>
              <a:gd name="connsiteY123" fmla="*/ 5031590 h 6858000"/>
              <a:gd name="connsiteX124" fmla="*/ 2862295 w 7472601"/>
              <a:gd name="connsiteY124" fmla="*/ 5022958 h 6858000"/>
              <a:gd name="connsiteX125" fmla="*/ 2813343 w 7472601"/>
              <a:gd name="connsiteY125" fmla="*/ 4998369 h 6858000"/>
              <a:gd name="connsiteX126" fmla="*/ 2646245 w 7472601"/>
              <a:gd name="connsiteY126" fmla="*/ 4930999 h 6858000"/>
              <a:gd name="connsiteX127" fmla="*/ 1999243 w 7472601"/>
              <a:gd name="connsiteY127" fmla="*/ 4730524 h 6858000"/>
              <a:gd name="connsiteX128" fmla="*/ 1979527 w 7472601"/>
              <a:gd name="connsiteY128" fmla="*/ 4726651 h 6858000"/>
              <a:gd name="connsiteX129" fmla="*/ 1927410 w 7472601"/>
              <a:gd name="connsiteY129" fmla="*/ 4716164 h 6858000"/>
              <a:gd name="connsiteX130" fmla="*/ 1997014 w 7472601"/>
              <a:gd name="connsiteY130" fmla="*/ 4698007 h 6858000"/>
              <a:gd name="connsiteX131" fmla="*/ 2005458 w 7472601"/>
              <a:gd name="connsiteY131" fmla="*/ 4699540 h 6858000"/>
              <a:gd name="connsiteX132" fmla="*/ 2657186 w 7472601"/>
              <a:gd name="connsiteY132" fmla="*/ 4901687 h 6858000"/>
              <a:gd name="connsiteX133" fmla="*/ 2826662 w 7472601"/>
              <a:gd name="connsiteY133" fmla="*/ 4970362 h 6858000"/>
              <a:gd name="connsiteX134" fmla="*/ 2876100 w 7472601"/>
              <a:gd name="connsiteY134" fmla="*/ 4995397 h 6858000"/>
              <a:gd name="connsiteX135" fmla="*/ 3042600 w 7472601"/>
              <a:gd name="connsiteY135" fmla="*/ 5059532 h 6858000"/>
              <a:gd name="connsiteX136" fmla="*/ 1997014 w 7472601"/>
              <a:gd name="connsiteY136" fmla="*/ 4698007 h 6858000"/>
              <a:gd name="connsiteX137" fmla="*/ 2305292 w 7472601"/>
              <a:gd name="connsiteY137" fmla="*/ 4219492 h 6858000"/>
              <a:gd name="connsiteX138" fmla="*/ 3360922 w 7472601"/>
              <a:gd name="connsiteY138" fmla="*/ 4529373 h 6858000"/>
              <a:gd name="connsiteX139" fmla="*/ 3492420 w 7472601"/>
              <a:gd name="connsiteY139" fmla="*/ 4510145 h 6858000"/>
              <a:gd name="connsiteX140" fmla="*/ 3364086 w 7472601"/>
              <a:gd name="connsiteY140" fmla="*/ 4480340 h 6858000"/>
              <a:gd name="connsiteX141" fmla="*/ 3225818 w 7472601"/>
              <a:gd name="connsiteY141" fmla="*/ 4411822 h 6858000"/>
              <a:gd name="connsiteX142" fmla="*/ 3129696 w 7472601"/>
              <a:gd name="connsiteY142" fmla="*/ 4360704 h 6858000"/>
              <a:gd name="connsiteX143" fmla="*/ 2814545 w 7472601"/>
              <a:gd name="connsiteY143" fmla="*/ 4282955 h 6858000"/>
              <a:gd name="connsiteX144" fmla="*/ 2305292 w 7472601"/>
              <a:gd name="connsiteY144" fmla="*/ 4219492 h 6858000"/>
              <a:gd name="connsiteX145" fmla="*/ 2626982 w 7472601"/>
              <a:gd name="connsiteY145" fmla="*/ 4206450 h 6858000"/>
              <a:gd name="connsiteX146" fmla="*/ 2490617 w 7472601"/>
              <a:gd name="connsiteY146" fmla="*/ 4206951 h 6858000"/>
              <a:gd name="connsiteX147" fmla="*/ 2819869 w 7472601"/>
              <a:gd name="connsiteY147" fmla="*/ 4252936 h 6858000"/>
              <a:gd name="connsiteX148" fmla="*/ 3143018 w 7472601"/>
              <a:gd name="connsiteY148" fmla="*/ 4332698 h 6858000"/>
              <a:gd name="connsiteX149" fmla="*/ 3241520 w 7472601"/>
              <a:gd name="connsiteY149" fmla="*/ 4385112 h 6858000"/>
              <a:gd name="connsiteX150" fmla="*/ 3374575 w 7472601"/>
              <a:gd name="connsiteY150" fmla="*/ 4451517 h 6858000"/>
              <a:gd name="connsiteX151" fmla="*/ 3505221 w 7472601"/>
              <a:gd name="connsiteY151" fmla="*/ 4480757 h 6858000"/>
              <a:gd name="connsiteX152" fmla="*/ 2626982 w 7472601"/>
              <a:gd name="connsiteY152" fmla="*/ 4206450 h 6858000"/>
              <a:gd name="connsiteX153" fmla="*/ 1310106 w 7472601"/>
              <a:gd name="connsiteY153" fmla="*/ 3943217 h 6858000"/>
              <a:gd name="connsiteX154" fmla="*/ 854994 w 7472601"/>
              <a:gd name="connsiteY154" fmla="*/ 4399136 h 6858000"/>
              <a:gd name="connsiteX155" fmla="*/ 742462 w 7472601"/>
              <a:gd name="connsiteY155" fmla="*/ 4594648 h 6858000"/>
              <a:gd name="connsiteX156" fmla="*/ 820602 w 7472601"/>
              <a:gd name="connsiteY156" fmla="*/ 4485915 h 6858000"/>
              <a:gd name="connsiteX157" fmla="*/ 878295 w 7472601"/>
              <a:gd name="connsiteY157" fmla="*/ 4403594 h 6858000"/>
              <a:gd name="connsiteX158" fmla="*/ 1240607 w 7472601"/>
              <a:gd name="connsiteY158" fmla="*/ 4010401 h 6858000"/>
              <a:gd name="connsiteX159" fmla="*/ 1310106 w 7472601"/>
              <a:gd name="connsiteY159" fmla="*/ 3943217 h 6858000"/>
              <a:gd name="connsiteX160" fmla="*/ 1423113 w 7472601"/>
              <a:gd name="connsiteY160" fmla="*/ 3874565 h 6858000"/>
              <a:gd name="connsiteX161" fmla="*/ 1260565 w 7472601"/>
              <a:gd name="connsiteY161" fmla="*/ 4031982 h 6858000"/>
              <a:gd name="connsiteX162" fmla="*/ 901900 w 7472601"/>
              <a:gd name="connsiteY162" fmla="*/ 4421236 h 6858000"/>
              <a:gd name="connsiteX163" fmla="*/ 845044 w 7472601"/>
              <a:gd name="connsiteY163" fmla="*/ 4502436 h 6858000"/>
              <a:gd name="connsiteX164" fmla="*/ 685926 w 7472601"/>
              <a:gd name="connsiteY164" fmla="*/ 4703069 h 6858000"/>
              <a:gd name="connsiteX165" fmla="*/ 684248 w 7472601"/>
              <a:gd name="connsiteY165" fmla="*/ 4706721 h 6858000"/>
              <a:gd name="connsiteX166" fmla="*/ 1423113 w 7472601"/>
              <a:gd name="connsiteY166" fmla="*/ 3874565 h 6858000"/>
              <a:gd name="connsiteX167" fmla="*/ 3316479 w 7472601"/>
              <a:gd name="connsiteY167" fmla="*/ 3872136 h 6858000"/>
              <a:gd name="connsiteX168" fmla="*/ 3546806 w 7472601"/>
              <a:gd name="connsiteY168" fmla="*/ 4356139 h 6858000"/>
              <a:gd name="connsiteX169" fmla="*/ 3364433 w 7472601"/>
              <a:gd name="connsiteY169" fmla="*/ 3953121 h 6858000"/>
              <a:gd name="connsiteX170" fmla="*/ 3316479 w 7472601"/>
              <a:gd name="connsiteY170" fmla="*/ 3872136 h 6858000"/>
              <a:gd name="connsiteX171" fmla="*/ 3291335 w 7472601"/>
              <a:gd name="connsiteY171" fmla="*/ 3767420 h 6858000"/>
              <a:gd name="connsiteX172" fmla="*/ 3390805 w 7472601"/>
              <a:gd name="connsiteY172" fmla="*/ 3937163 h 6858000"/>
              <a:gd name="connsiteX173" fmla="*/ 3579062 w 7472601"/>
              <a:gd name="connsiteY173" fmla="*/ 4359040 h 6858000"/>
              <a:gd name="connsiteX174" fmla="*/ 3467355 w 7472601"/>
              <a:gd name="connsiteY174" fmla="*/ 3988130 h 6858000"/>
              <a:gd name="connsiteX175" fmla="*/ 3310753 w 7472601"/>
              <a:gd name="connsiteY175" fmla="*/ 3787140 h 6858000"/>
              <a:gd name="connsiteX176" fmla="*/ 3291335 w 7472601"/>
              <a:gd name="connsiteY176" fmla="*/ 3767420 h 6858000"/>
              <a:gd name="connsiteX177" fmla="*/ 1635889 w 7472601"/>
              <a:gd name="connsiteY177" fmla="*/ 3709494 h 6858000"/>
              <a:gd name="connsiteX178" fmla="*/ 1634800 w 7472601"/>
              <a:gd name="connsiteY178" fmla="*/ 3731111 h 6858000"/>
              <a:gd name="connsiteX179" fmla="*/ 1635889 w 7472601"/>
              <a:gd name="connsiteY179" fmla="*/ 3709494 h 6858000"/>
              <a:gd name="connsiteX180" fmla="*/ 1510397 w 7472601"/>
              <a:gd name="connsiteY180" fmla="*/ 3684705 h 6858000"/>
              <a:gd name="connsiteX181" fmla="*/ 1146550 w 7472601"/>
              <a:gd name="connsiteY181" fmla="*/ 3802012 h 6858000"/>
              <a:gd name="connsiteX182" fmla="*/ 698834 w 7472601"/>
              <a:gd name="connsiteY182" fmla="*/ 3952272 h 6858000"/>
              <a:gd name="connsiteX183" fmla="*/ 34256 w 7472601"/>
              <a:gd name="connsiteY183" fmla="*/ 4347603 h 6858000"/>
              <a:gd name="connsiteX184" fmla="*/ 527241 w 7472601"/>
              <a:gd name="connsiteY184" fmla="*/ 4065078 h 6858000"/>
              <a:gd name="connsiteX185" fmla="*/ 1510397 w 7472601"/>
              <a:gd name="connsiteY185" fmla="*/ 3684705 h 6858000"/>
              <a:gd name="connsiteX186" fmla="*/ 1313114 w 7472601"/>
              <a:gd name="connsiteY186" fmla="*/ 3655216 h 6858000"/>
              <a:gd name="connsiteX187" fmla="*/ 1109304 w 7472601"/>
              <a:gd name="connsiteY187" fmla="*/ 3669030 h 6858000"/>
              <a:gd name="connsiteX188" fmla="*/ 8129 w 7472601"/>
              <a:gd name="connsiteY188" fmla="*/ 4330519 h 6858000"/>
              <a:gd name="connsiteX189" fmla="*/ 687572 w 7472601"/>
              <a:gd name="connsiteY189" fmla="*/ 3925629 h 6858000"/>
              <a:gd name="connsiteX190" fmla="*/ 1138365 w 7472601"/>
              <a:gd name="connsiteY190" fmla="*/ 3774515 h 6858000"/>
              <a:gd name="connsiteX191" fmla="*/ 1505579 w 7472601"/>
              <a:gd name="connsiteY191" fmla="*/ 3655526 h 6858000"/>
              <a:gd name="connsiteX192" fmla="*/ 1313114 w 7472601"/>
              <a:gd name="connsiteY192" fmla="*/ 3655216 h 6858000"/>
              <a:gd name="connsiteX193" fmla="*/ 3655073 w 7472601"/>
              <a:gd name="connsiteY193" fmla="*/ 3650884 h 6858000"/>
              <a:gd name="connsiteX194" fmla="*/ 3989938 w 7472601"/>
              <a:gd name="connsiteY194" fmla="*/ 3991685 h 6858000"/>
              <a:gd name="connsiteX195" fmla="*/ 4393907 w 7472601"/>
              <a:gd name="connsiteY195" fmla="*/ 4261258 h 6858000"/>
              <a:gd name="connsiteX196" fmla="*/ 4648051 w 7472601"/>
              <a:gd name="connsiteY196" fmla="*/ 4374051 h 6858000"/>
              <a:gd name="connsiteX197" fmla="*/ 4383389 w 7472601"/>
              <a:gd name="connsiteY197" fmla="*/ 4184369 h 6858000"/>
              <a:gd name="connsiteX198" fmla="*/ 4165508 w 7472601"/>
              <a:gd name="connsiteY198" fmla="*/ 4035196 h 6858000"/>
              <a:gd name="connsiteX199" fmla="*/ 4068162 w 7472601"/>
              <a:gd name="connsiteY199" fmla="*/ 3953394 h 6858000"/>
              <a:gd name="connsiteX200" fmla="*/ 3981416 w 7472601"/>
              <a:gd name="connsiteY200" fmla="*/ 3880482 h 6858000"/>
              <a:gd name="connsiteX201" fmla="*/ 3800147 w 7472601"/>
              <a:gd name="connsiteY201" fmla="*/ 3749872 h 6858000"/>
              <a:gd name="connsiteX202" fmla="*/ 3655073 w 7472601"/>
              <a:gd name="connsiteY202" fmla="*/ 3650884 h 6858000"/>
              <a:gd name="connsiteX203" fmla="*/ 3670252 w 7472601"/>
              <a:gd name="connsiteY203" fmla="*/ 3622798 h 6858000"/>
              <a:gd name="connsiteX204" fmla="*/ 3817258 w 7472601"/>
              <a:gd name="connsiteY204" fmla="*/ 3723577 h 6858000"/>
              <a:gd name="connsiteX205" fmla="*/ 4000461 w 7472601"/>
              <a:gd name="connsiteY205" fmla="*/ 3855966 h 6858000"/>
              <a:gd name="connsiteX206" fmla="*/ 4088180 w 7472601"/>
              <a:gd name="connsiteY206" fmla="*/ 3929774 h 6858000"/>
              <a:gd name="connsiteX207" fmla="*/ 4184555 w 7472601"/>
              <a:gd name="connsiteY207" fmla="*/ 4010683 h 6858000"/>
              <a:gd name="connsiteX208" fmla="*/ 4399563 w 7472601"/>
              <a:gd name="connsiteY208" fmla="*/ 4158106 h 6858000"/>
              <a:gd name="connsiteX209" fmla="*/ 4684469 w 7472601"/>
              <a:gd name="connsiteY209" fmla="*/ 4364680 h 6858000"/>
              <a:gd name="connsiteX210" fmla="*/ 4690271 w 7472601"/>
              <a:gd name="connsiteY210" fmla="*/ 4370034 h 6858000"/>
              <a:gd name="connsiteX211" fmla="*/ 4136093 w 7472601"/>
              <a:gd name="connsiteY211" fmla="*/ 3858466 h 6858000"/>
              <a:gd name="connsiteX212" fmla="*/ 3670252 w 7472601"/>
              <a:gd name="connsiteY212" fmla="*/ 3622798 h 6858000"/>
              <a:gd name="connsiteX213" fmla="*/ 4440129 w 7472601"/>
              <a:gd name="connsiteY213" fmla="*/ 3448571 h 6858000"/>
              <a:gd name="connsiteX214" fmla="*/ 4856525 w 7472601"/>
              <a:gd name="connsiteY214" fmla="*/ 3915351 h 6858000"/>
              <a:gd name="connsiteX215" fmla="*/ 5059055 w 7472601"/>
              <a:gd name="connsiteY215" fmla="*/ 4108918 h 6858000"/>
              <a:gd name="connsiteX216" fmla="*/ 5290070 w 7472601"/>
              <a:gd name="connsiteY216" fmla="*/ 4263619 h 6858000"/>
              <a:gd name="connsiteX217" fmla="*/ 4834991 w 7472601"/>
              <a:gd name="connsiteY217" fmla="*/ 3830985 h 6858000"/>
              <a:gd name="connsiteX218" fmla="*/ 4440129 w 7472601"/>
              <a:gd name="connsiteY218" fmla="*/ 3448571 h 6858000"/>
              <a:gd name="connsiteX219" fmla="*/ 4441737 w 7472601"/>
              <a:gd name="connsiteY219" fmla="*/ 3399734 h 6858000"/>
              <a:gd name="connsiteX220" fmla="*/ 4431236 w 7472601"/>
              <a:gd name="connsiteY220" fmla="*/ 3400954 h 6858000"/>
              <a:gd name="connsiteX221" fmla="*/ 4557150 w 7472601"/>
              <a:gd name="connsiteY221" fmla="*/ 3510023 h 6858000"/>
              <a:gd name="connsiteX222" fmla="*/ 4856936 w 7472601"/>
              <a:gd name="connsiteY222" fmla="*/ 3809146 h 6858000"/>
              <a:gd name="connsiteX223" fmla="*/ 5111996 w 7472601"/>
              <a:gd name="connsiteY223" fmla="*/ 4065759 h 6858000"/>
              <a:gd name="connsiteX224" fmla="*/ 5388878 w 7472601"/>
              <a:gd name="connsiteY224" fmla="*/ 4300185 h 6858000"/>
              <a:gd name="connsiteX225" fmla="*/ 5425556 w 7472601"/>
              <a:gd name="connsiteY225" fmla="*/ 4308967 h 6858000"/>
              <a:gd name="connsiteX226" fmla="*/ 4943646 w 7472601"/>
              <a:gd name="connsiteY226" fmla="*/ 3822916 h 6858000"/>
              <a:gd name="connsiteX227" fmla="*/ 4594837 w 7472601"/>
              <a:gd name="connsiteY227" fmla="*/ 3532274 h 6858000"/>
              <a:gd name="connsiteX228" fmla="*/ 4441737 w 7472601"/>
              <a:gd name="connsiteY228" fmla="*/ 3399734 h 6858000"/>
              <a:gd name="connsiteX229" fmla="*/ 5425834 w 7472601"/>
              <a:gd name="connsiteY229" fmla="*/ 3162785 h 6858000"/>
              <a:gd name="connsiteX230" fmla="*/ 5401644 w 7472601"/>
              <a:gd name="connsiteY230" fmla="*/ 3617847 h 6858000"/>
              <a:gd name="connsiteX231" fmla="*/ 5467256 w 7472601"/>
              <a:gd name="connsiteY231" fmla="*/ 4175494 h 6858000"/>
              <a:gd name="connsiteX232" fmla="*/ 5448069 w 7472601"/>
              <a:gd name="connsiteY232" fmla="*/ 3567554 h 6858000"/>
              <a:gd name="connsiteX233" fmla="*/ 5425834 w 7472601"/>
              <a:gd name="connsiteY233" fmla="*/ 3162785 h 6858000"/>
              <a:gd name="connsiteX234" fmla="*/ 1318687 w 7472601"/>
              <a:gd name="connsiteY234" fmla="*/ 3113840 h 6858000"/>
              <a:gd name="connsiteX235" fmla="*/ 1066793 w 7472601"/>
              <a:gd name="connsiteY235" fmla="*/ 3212171 h 6858000"/>
              <a:gd name="connsiteX236" fmla="*/ 993319 w 7472601"/>
              <a:gd name="connsiteY236" fmla="*/ 3247648 h 6858000"/>
              <a:gd name="connsiteX237" fmla="*/ 853081 w 7472601"/>
              <a:gd name="connsiteY237" fmla="*/ 3312410 h 6858000"/>
              <a:gd name="connsiteX238" fmla="*/ 805957 w 7472601"/>
              <a:gd name="connsiteY238" fmla="*/ 3330443 h 6858000"/>
              <a:gd name="connsiteX239" fmla="*/ 1318687 w 7472601"/>
              <a:gd name="connsiteY239" fmla="*/ 3113840 h 6858000"/>
              <a:gd name="connsiteX240" fmla="*/ 5453702 w 7472601"/>
              <a:gd name="connsiteY240" fmla="*/ 3090882 h 6858000"/>
              <a:gd name="connsiteX241" fmla="*/ 5480135 w 7472601"/>
              <a:gd name="connsiteY241" fmla="*/ 3565802 h 6858000"/>
              <a:gd name="connsiteX242" fmla="*/ 5499023 w 7472601"/>
              <a:gd name="connsiteY242" fmla="*/ 4166310 h 6858000"/>
              <a:gd name="connsiteX243" fmla="*/ 5547022 w 7472601"/>
              <a:gd name="connsiteY243" fmla="*/ 3607838 h 6858000"/>
              <a:gd name="connsiteX244" fmla="*/ 5515964 w 7472601"/>
              <a:gd name="connsiteY244" fmla="*/ 3378541 h 6858000"/>
              <a:gd name="connsiteX245" fmla="*/ 5453702 w 7472601"/>
              <a:gd name="connsiteY245" fmla="*/ 3090882 h 6858000"/>
              <a:gd name="connsiteX246" fmla="*/ 1238695 w 7472601"/>
              <a:gd name="connsiteY246" fmla="*/ 3076820 h 6858000"/>
              <a:gd name="connsiteX247" fmla="*/ 716371 w 7472601"/>
              <a:gd name="connsiteY247" fmla="*/ 3293249 h 6858000"/>
              <a:gd name="connsiteX248" fmla="*/ 579522 w 7472601"/>
              <a:gd name="connsiteY248" fmla="*/ 3371759 h 6858000"/>
              <a:gd name="connsiteX249" fmla="*/ 600288 w 7472601"/>
              <a:gd name="connsiteY249" fmla="*/ 3365555 h 6858000"/>
              <a:gd name="connsiteX250" fmla="*/ 840692 w 7472601"/>
              <a:gd name="connsiteY250" fmla="*/ 3284921 h 6858000"/>
              <a:gd name="connsiteX251" fmla="*/ 979248 w 7472601"/>
              <a:gd name="connsiteY251" fmla="*/ 3221003 h 6858000"/>
              <a:gd name="connsiteX252" fmla="*/ 1053282 w 7472601"/>
              <a:gd name="connsiteY252" fmla="*/ 3185247 h 6858000"/>
              <a:gd name="connsiteX253" fmla="*/ 1320603 w 7472601"/>
              <a:gd name="connsiteY253" fmla="*/ 3081281 h 6858000"/>
              <a:gd name="connsiteX254" fmla="*/ 1238695 w 7472601"/>
              <a:gd name="connsiteY254" fmla="*/ 3076820 h 6858000"/>
              <a:gd name="connsiteX255" fmla="*/ 5425627 w 7472601"/>
              <a:gd name="connsiteY255" fmla="*/ 2954192 h 6858000"/>
              <a:gd name="connsiteX256" fmla="*/ 5470770 w 7472601"/>
              <a:gd name="connsiteY256" fmla="*/ 3005435 h 6858000"/>
              <a:gd name="connsiteX257" fmla="*/ 5519779 w 7472601"/>
              <a:gd name="connsiteY257" fmla="*/ 4359223 h 6858000"/>
              <a:gd name="connsiteX258" fmla="*/ 5520293 w 7472601"/>
              <a:gd name="connsiteY258" fmla="*/ 4360602 h 6858000"/>
              <a:gd name="connsiteX259" fmla="*/ 5767221 w 7472601"/>
              <a:gd name="connsiteY259" fmla="*/ 4665564 h 6858000"/>
              <a:gd name="connsiteX260" fmla="*/ 6937169 w 7472601"/>
              <a:gd name="connsiteY260" fmla="*/ 4815941 h 6858000"/>
              <a:gd name="connsiteX261" fmla="*/ 6953922 w 7472601"/>
              <a:gd name="connsiteY261" fmla="*/ 4890068 h 6858000"/>
              <a:gd name="connsiteX262" fmla="*/ 6071359 w 7472601"/>
              <a:gd name="connsiteY262" fmla="*/ 4770770 h 6858000"/>
              <a:gd name="connsiteX263" fmla="*/ 6038839 w 7472601"/>
              <a:gd name="connsiteY263" fmla="*/ 4764474 h 6858000"/>
              <a:gd name="connsiteX264" fmla="*/ 6038706 w 7472601"/>
              <a:gd name="connsiteY264" fmla="*/ 4763847 h 6858000"/>
              <a:gd name="connsiteX265" fmla="*/ 6037784 w 7472601"/>
              <a:gd name="connsiteY265" fmla="*/ 4764270 h 6858000"/>
              <a:gd name="connsiteX266" fmla="*/ 6038839 w 7472601"/>
              <a:gd name="connsiteY266" fmla="*/ 4764474 h 6858000"/>
              <a:gd name="connsiteX267" fmla="*/ 6040338 w 7472601"/>
              <a:gd name="connsiteY267" fmla="*/ 4771418 h 6858000"/>
              <a:gd name="connsiteX268" fmla="*/ 6024488 w 7472601"/>
              <a:gd name="connsiteY268" fmla="*/ 4809903 h 6858000"/>
              <a:gd name="connsiteX269" fmla="*/ 5599771 w 7472601"/>
              <a:gd name="connsiteY269" fmla="*/ 5509652 h 6858000"/>
              <a:gd name="connsiteX270" fmla="*/ 5548843 w 7472601"/>
              <a:gd name="connsiteY270" fmla="*/ 5563845 h 6858000"/>
              <a:gd name="connsiteX271" fmla="*/ 5940952 w 7472601"/>
              <a:gd name="connsiteY271" fmla="*/ 6250028 h 6858000"/>
              <a:gd name="connsiteX272" fmla="*/ 6043441 w 7472601"/>
              <a:gd name="connsiteY272" fmla="*/ 6665847 h 6858000"/>
              <a:gd name="connsiteX273" fmla="*/ 6093432 w 7472601"/>
              <a:gd name="connsiteY273" fmla="*/ 6858000 h 6858000"/>
              <a:gd name="connsiteX274" fmla="*/ 6034344 w 7472601"/>
              <a:gd name="connsiteY274" fmla="*/ 6858000 h 6858000"/>
              <a:gd name="connsiteX275" fmla="*/ 6026679 w 7472601"/>
              <a:gd name="connsiteY275" fmla="*/ 6836959 h 6858000"/>
              <a:gd name="connsiteX276" fmla="*/ 5800441 w 7472601"/>
              <a:gd name="connsiteY276" fmla="*/ 6335286 h 6858000"/>
              <a:gd name="connsiteX277" fmla="*/ 5526562 w 7472601"/>
              <a:gd name="connsiteY277" fmla="*/ 5705388 h 6858000"/>
              <a:gd name="connsiteX278" fmla="*/ 5519640 w 7472601"/>
              <a:gd name="connsiteY278" fmla="*/ 5683774 h 6858000"/>
              <a:gd name="connsiteX279" fmla="*/ 5844559 w 7472601"/>
              <a:gd name="connsiteY279" fmla="*/ 6553349 h 6858000"/>
              <a:gd name="connsiteX280" fmla="*/ 5975994 w 7472601"/>
              <a:gd name="connsiteY280" fmla="*/ 6858000 h 6858000"/>
              <a:gd name="connsiteX281" fmla="*/ 5898547 w 7472601"/>
              <a:gd name="connsiteY281" fmla="*/ 6858000 h 6858000"/>
              <a:gd name="connsiteX282" fmla="*/ 5682041 w 7472601"/>
              <a:gd name="connsiteY282" fmla="*/ 6355860 h 6858000"/>
              <a:gd name="connsiteX283" fmla="*/ 5461758 w 7472601"/>
              <a:gd name="connsiteY283" fmla="*/ 5820220 h 6858000"/>
              <a:gd name="connsiteX284" fmla="*/ 5237282 w 7472601"/>
              <a:gd name="connsiteY284" fmla="*/ 6579086 h 6858000"/>
              <a:gd name="connsiteX285" fmla="*/ 5115009 w 7472601"/>
              <a:gd name="connsiteY285" fmla="*/ 6858000 h 6858000"/>
              <a:gd name="connsiteX286" fmla="*/ 5028074 w 7472601"/>
              <a:gd name="connsiteY286" fmla="*/ 6858000 h 6858000"/>
              <a:gd name="connsiteX287" fmla="*/ 5079508 w 7472601"/>
              <a:gd name="connsiteY287" fmla="*/ 6749074 h 6858000"/>
              <a:gd name="connsiteX288" fmla="*/ 5371846 w 7472601"/>
              <a:gd name="connsiteY288" fmla="*/ 5924413 h 6858000"/>
              <a:gd name="connsiteX289" fmla="*/ 5270512 w 7472601"/>
              <a:gd name="connsiteY289" fmla="*/ 6138975 h 6858000"/>
              <a:gd name="connsiteX290" fmla="*/ 5062409 w 7472601"/>
              <a:gd name="connsiteY290" fmla="*/ 6653544 h 6858000"/>
              <a:gd name="connsiteX291" fmla="*/ 5036628 w 7472601"/>
              <a:gd name="connsiteY291" fmla="*/ 6754247 h 6858000"/>
              <a:gd name="connsiteX292" fmla="*/ 5009112 w 7472601"/>
              <a:gd name="connsiteY292" fmla="*/ 6858000 h 6858000"/>
              <a:gd name="connsiteX293" fmla="*/ 4976679 w 7472601"/>
              <a:gd name="connsiteY293" fmla="*/ 6858000 h 6858000"/>
              <a:gd name="connsiteX294" fmla="*/ 5006537 w 7472601"/>
              <a:gd name="connsiteY294" fmla="*/ 6747068 h 6858000"/>
              <a:gd name="connsiteX295" fmla="*/ 5032723 w 7472601"/>
              <a:gd name="connsiteY295" fmla="*/ 6644957 h 6858000"/>
              <a:gd name="connsiteX296" fmla="*/ 5242949 w 7472601"/>
              <a:gd name="connsiteY296" fmla="*/ 6125175 h 6858000"/>
              <a:gd name="connsiteX297" fmla="*/ 5286321 w 7472601"/>
              <a:gd name="connsiteY297" fmla="*/ 6033555 h 6858000"/>
              <a:gd name="connsiteX298" fmla="*/ 5008210 w 7472601"/>
              <a:gd name="connsiteY298" fmla="*/ 6649194 h 6858000"/>
              <a:gd name="connsiteX299" fmla="*/ 4986321 w 7472601"/>
              <a:gd name="connsiteY299" fmla="*/ 6765687 h 6858000"/>
              <a:gd name="connsiteX300" fmla="*/ 4973474 w 7472601"/>
              <a:gd name="connsiteY300" fmla="*/ 6858000 h 6858000"/>
              <a:gd name="connsiteX301" fmla="*/ 4907178 w 7472601"/>
              <a:gd name="connsiteY301" fmla="*/ 6858000 h 6858000"/>
              <a:gd name="connsiteX302" fmla="*/ 4910810 w 7472601"/>
              <a:gd name="connsiteY302" fmla="*/ 6829660 h 6858000"/>
              <a:gd name="connsiteX303" fmla="*/ 4987461 w 7472601"/>
              <a:gd name="connsiteY303" fmla="*/ 6432994 h 6858000"/>
              <a:gd name="connsiteX304" fmla="*/ 5179262 w 7472601"/>
              <a:gd name="connsiteY304" fmla="*/ 6035044 h 6858000"/>
              <a:gd name="connsiteX305" fmla="*/ 4689678 w 7472601"/>
              <a:gd name="connsiteY305" fmla="*/ 6440241 h 6858000"/>
              <a:gd name="connsiteX306" fmla="*/ 4477543 w 7472601"/>
              <a:gd name="connsiteY306" fmla="*/ 6674836 h 6858000"/>
              <a:gd name="connsiteX307" fmla="*/ 4329957 w 7472601"/>
              <a:gd name="connsiteY307" fmla="*/ 6858000 h 6858000"/>
              <a:gd name="connsiteX308" fmla="*/ 4218595 w 7472601"/>
              <a:gd name="connsiteY308" fmla="*/ 6858000 h 6858000"/>
              <a:gd name="connsiteX309" fmla="*/ 4368888 w 7472601"/>
              <a:gd name="connsiteY309" fmla="*/ 6668412 h 6858000"/>
              <a:gd name="connsiteX310" fmla="*/ 4563091 w 7472601"/>
              <a:gd name="connsiteY310" fmla="*/ 6442508 h 6858000"/>
              <a:gd name="connsiteX311" fmla="*/ 5387324 w 7472601"/>
              <a:gd name="connsiteY311" fmla="*/ 5705830 h 6858000"/>
              <a:gd name="connsiteX312" fmla="*/ 5073620 w 7472601"/>
              <a:gd name="connsiteY312" fmla="*/ 5955437 h 6858000"/>
              <a:gd name="connsiteX313" fmla="*/ 4689789 w 7472601"/>
              <a:gd name="connsiteY313" fmla="*/ 6268382 h 6858000"/>
              <a:gd name="connsiteX314" fmla="*/ 4418722 w 7472601"/>
              <a:gd name="connsiteY314" fmla="*/ 6570886 h 6858000"/>
              <a:gd name="connsiteX315" fmla="*/ 4214944 w 7472601"/>
              <a:gd name="connsiteY315" fmla="*/ 6858000 h 6858000"/>
              <a:gd name="connsiteX316" fmla="*/ 4177898 w 7472601"/>
              <a:gd name="connsiteY316" fmla="*/ 6858000 h 6858000"/>
              <a:gd name="connsiteX317" fmla="*/ 4391597 w 7472601"/>
              <a:gd name="connsiteY317" fmla="*/ 6556370 h 6858000"/>
              <a:gd name="connsiteX318" fmla="*/ 4668889 w 7472601"/>
              <a:gd name="connsiteY318" fmla="*/ 6246399 h 6858000"/>
              <a:gd name="connsiteX319" fmla="*/ 5055427 w 7472601"/>
              <a:gd name="connsiteY319" fmla="*/ 5931476 h 6858000"/>
              <a:gd name="connsiteX320" fmla="*/ 5371814 w 7472601"/>
              <a:gd name="connsiteY320" fmla="*/ 5678975 h 6858000"/>
              <a:gd name="connsiteX321" fmla="*/ 4987918 w 7472601"/>
              <a:gd name="connsiteY321" fmla="*/ 5838701 h 6858000"/>
              <a:gd name="connsiteX322" fmla="*/ 4317146 w 7472601"/>
              <a:gd name="connsiteY322" fmla="*/ 6587716 h 6858000"/>
              <a:gd name="connsiteX323" fmla="*/ 4171627 w 7472601"/>
              <a:gd name="connsiteY323" fmla="*/ 6858000 h 6858000"/>
              <a:gd name="connsiteX324" fmla="*/ 4081585 w 7472601"/>
              <a:gd name="connsiteY324" fmla="*/ 6858000 h 6858000"/>
              <a:gd name="connsiteX325" fmla="*/ 4238603 w 7472601"/>
              <a:gd name="connsiteY325" fmla="*/ 6559341 h 6858000"/>
              <a:gd name="connsiteX326" fmla="*/ 4778333 w 7472601"/>
              <a:gd name="connsiteY326" fmla="*/ 5873626 h 6858000"/>
              <a:gd name="connsiteX327" fmla="*/ 5414185 w 7472601"/>
              <a:gd name="connsiteY327" fmla="*/ 5573882 h 6858000"/>
              <a:gd name="connsiteX328" fmla="*/ 5959648 w 7472601"/>
              <a:gd name="connsiteY328" fmla="*/ 4760797 h 6858000"/>
              <a:gd name="connsiteX329" fmla="*/ 5355019 w 7472601"/>
              <a:gd name="connsiteY329" fmla="*/ 4734672 h 6858000"/>
              <a:gd name="connsiteX330" fmla="*/ 5083565 w 7472601"/>
              <a:gd name="connsiteY330" fmla="*/ 5179121 h 6858000"/>
              <a:gd name="connsiteX331" fmla="*/ 4713577 w 7472601"/>
              <a:gd name="connsiteY331" fmla="*/ 5616803 h 6858000"/>
              <a:gd name="connsiteX332" fmla="*/ 3989559 w 7472601"/>
              <a:gd name="connsiteY332" fmla="*/ 6145945 h 6858000"/>
              <a:gd name="connsiteX333" fmla="*/ 3939824 w 7472601"/>
              <a:gd name="connsiteY333" fmla="*/ 6066900 h 6858000"/>
              <a:gd name="connsiteX334" fmla="*/ 4584537 w 7472601"/>
              <a:gd name="connsiteY334" fmla="*/ 5324826 h 6858000"/>
              <a:gd name="connsiteX335" fmla="*/ 5037105 w 7472601"/>
              <a:gd name="connsiteY335" fmla="*/ 5088765 h 6858000"/>
              <a:gd name="connsiteX336" fmla="*/ 5039930 w 7472601"/>
              <a:gd name="connsiteY336" fmla="*/ 5089585 h 6858000"/>
              <a:gd name="connsiteX337" fmla="*/ 5263764 w 7472601"/>
              <a:gd name="connsiteY337" fmla="*/ 4735525 h 6858000"/>
              <a:gd name="connsiteX338" fmla="*/ 4086300 w 7472601"/>
              <a:gd name="connsiteY338" fmla="*/ 4884599 h 6858000"/>
              <a:gd name="connsiteX339" fmla="*/ 4085485 w 7472601"/>
              <a:gd name="connsiteY339" fmla="*/ 4899070 h 6858000"/>
              <a:gd name="connsiteX340" fmla="*/ 3871915 w 7472601"/>
              <a:gd name="connsiteY340" fmla="*/ 5253645 h 6858000"/>
              <a:gd name="connsiteX341" fmla="*/ 3799374 w 7472601"/>
              <a:gd name="connsiteY341" fmla="*/ 5466127 h 6858000"/>
              <a:gd name="connsiteX342" fmla="*/ 3498850 w 7472601"/>
              <a:gd name="connsiteY342" fmla="*/ 6661888 h 6858000"/>
              <a:gd name="connsiteX343" fmla="*/ 3399216 w 7472601"/>
              <a:gd name="connsiteY343" fmla="*/ 6858000 h 6858000"/>
              <a:gd name="connsiteX344" fmla="*/ 3303688 w 7472601"/>
              <a:gd name="connsiteY344" fmla="*/ 6858000 h 6858000"/>
              <a:gd name="connsiteX345" fmla="*/ 3391774 w 7472601"/>
              <a:gd name="connsiteY345" fmla="*/ 6697181 h 6858000"/>
              <a:gd name="connsiteX346" fmla="*/ 3735540 w 7472601"/>
              <a:gd name="connsiteY346" fmla="*/ 5546923 h 6858000"/>
              <a:gd name="connsiteX347" fmla="*/ 3729438 w 7472601"/>
              <a:gd name="connsiteY347" fmla="*/ 5569058 h 6858000"/>
              <a:gd name="connsiteX348" fmla="*/ 3707782 w 7472601"/>
              <a:gd name="connsiteY348" fmla="*/ 5644908 h 6858000"/>
              <a:gd name="connsiteX349" fmla="*/ 3583827 w 7472601"/>
              <a:gd name="connsiteY349" fmla="*/ 6039215 h 6858000"/>
              <a:gd name="connsiteX350" fmla="*/ 3547861 w 7472601"/>
              <a:gd name="connsiteY350" fmla="*/ 6129609 h 6858000"/>
              <a:gd name="connsiteX351" fmla="*/ 3490905 w 7472601"/>
              <a:gd name="connsiteY351" fmla="*/ 6277660 h 6858000"/>
              <a:gd name="connsiteX352" fmla="*/ 3455859 w 7472601"/>
              <a:gd name="connsiteY352" fmla="*/ 6391301 h 6858000"/>
              <a:gd name="connsiteX353" fmla="*/ 3429112 w 7472601"/>
              <a:gd name="connsiteY353" fmla="*/ 6479469 h 6858000"/>
              <a:gd name="connsiteX354" fmla="*/ 3304862 w 7472601"/>
              <a:gd name="connsiteY354" fmla="*/ 6796476 h 6858000"/>
              <a:gd name="connsiteX355" fmla="*/ 3276071 w 7472601"/>
              <a:gd name="connsiteY355" fmla="*/ 6858000 h 6858000"/>
              <a:gd name="connsiteX356" fmla="*/ 3240805 w 7472601"/>
              <a:gd name="connsiteY356" fmla="*/ 6858000 h 6858000"/>
              <a:gd name="connsiteX357" fmla="*/ 3275917 w 7472601"/>
              <a:gd name="connsiteY357" fmla="*/ 6783192 h 6858000"/>
              <a:gd name="connsiteX358" fmla="*/ 3399358 w 7472601"/>
              <a:gd name="connsiteY358" fmla="*/ 6469011 h 6858000"/>
              <a:gd name="connsiteX359" fmla="*/ 3425650 w 7472601"/>
              <a:gd name="connsiteY359" fmla="*/ 6381333 h 6858000"/>
              <a:gd name="connsiteX360" fmla="*/ 3460661 w 7472601"/>
              <a:gd name="connsiteY360" fmla="*/ 6266763 h 6858000"/>
              <a:gd name="connsiteX361" fmla="*/ 3518021 w 7472601"/>
              <a:gd name="connsiteY361" fmla="*/ 6117298 h 6858000"/>
              <a:gd name="connsiteX362" fmla="*/ 3554035 w 7472601"/>
              <a:gd name="connsiteY362" fmla="*/ 6027832 h 6858000"/>
              <a:gd name="connsiteX363" fmla="*/ 3677174 w 7472601"/>
              <a:gd name="connsiteY363" fmla="*/ 5636351 h 6858000"/>
              <a:gd name="connsiteX364" fmla="*/ 3698819 w 7472601"/>
              <a:gd name="connsiteY364" fmla="*/ 5560503 h 6858000"/>
              <a:gd name="connsiteX365" fmla="*/ 3702094 w 7472601"/>
              <a:gd name="connsiteY365" fmla="*/ 5549194 h 6858000"/>
              <a:gd name="connsiteX366" fmla="*/ 3398355 w 7472601"/>
              <a:gd name="connsiteY366" fmla="*/ 6094603 h 6858000"/>
              <a:gd name="connsiteX367" fmla="*/ 3193941 w 7472601"/>
              <a:gd name="connsiteY367" fmla="*/ 6798775 h 6858000"/>
              <a:gd name="connsiteX368" fmla="*/ 3184140 w 7472601"/>
              <a:gd name="connsiteY368" fmla="*/ 6858000 h 6858000"/>
              <a:gd name="connsiteX369" fmla="*/ 3099978 w 7472601"/>
              <a:gd name="connsiteY369" fmla="*/ 6858000 h 6858000"/>
              <a:gd name="connsiteX370" fmla="*/ 3101556 w 7472601"/>
              <a:gd name="connsiteY370" fmla="*/ 6843337 h 6858000"/>
              <a:gd name="connsiteX371" fmla="*/ 3370162 w 7472601"/>
              <a:gd name="connsiteY371" fmla="*/ 5785550 h 6858000"/>
              <a:gd name="connsiteX372" fmla="*/ 3746477 w 7472601"/>
              <a:gd name="connsiteY372" fmla="*/ 5377889 h 6858000"/>
              <a:gd name="connsiteX373" fmla="*/ 3863399 w 7472601"/>
              <a:gd name="connsiteY373" fmla="*/ 5087257 h 6858000"/>
              <a:gd name="connsiteX374" fmla="*/ 3968712 w 7472601"/>
              <a:gd name="connsiteY374" fmla="*/ 4913989 h 6858000"/>
              <a:gd name="connsiteX375" fmla="*/ 2792390 w 7472601"/>
              <a:gd name="connsiteY375" fmla="*/ 5382974 h 6858000"/>
              <a:gd name="connsiteX376" fmla="*/ 2714982 w 7472601"/>
              <a:gd name="connsiteY376" fmla="*/ 5427051 h 6858000"/>
              <a:gd name="connsiteX377" fmla="*/ 2813361 w 7472601"/>
              <a:gd name="connsiteY377" fmla="*/ 6023912 h 6858000"/>
              <a:gd name="connsiteX378" fmla="*/ 2688430 w 7472601"/>
              <a:gd name="connsiteY378" fmla="*/ 6801564 h 6858000"/>
              <a:gd name="connsiteX379" fmla="*/ 2629626 w 7472601"/>
              <a:gd name="connsiteY379" fmla="*/ 6763394 h 6858000"/>
              <a:gd name="connsiteX380" fmla="*/ 2565328 w 7472601"/>
              <a:gd name="connsiteY380" fmla="*/ 5516399 h 6858000"/>
              <a:gd name="connsiteX381" fmla="*/ 1922999 w 7472601"/>
              <a:gd name="connsiteY381" fmla="*/ 5980343 h 6858000"/>
              <a:gd name="connsiteX382" fmla="*/ 1950261 w 7472601"/>
              <a:gd name="connsiteY382" fmla="*/ 6405858 h 6858000"/>
              <a:gd name="connsiteX383" fmla="*/ 2365554 w 7472601"/>
              <a:gd name="connsiteY383" fmla="*/ 6759107 h 6858000"/>
              <a:gd name="connsiteX384" fmla="*/ 2424142 w 7472601"/>
              <a:gd name="connsiteY384" fmla="*/ 6858000 h 6858000"/>
              <a:gd name="connsiteX385" fmla="*/ 2395994 w 7472601"/>
              <a:gd name="connsiteY385" fmla="*/ 6858000 h 6858000"/>
              <a:gd name="connsiteX386" fmla="*/ 2392863 w 7472601"/>
              <a:gd name="connsiteY386" fmla="*/ 6852964 h 6858000"/>
              <a:gd name="connsiteX387" fmla="*/ 2017589 w 7472601"/>
              <a:gd name="connsiteY387" fmla="*/ 6493982 h 6858000"/>
              <a:gd name="connsiteX388" fmla="*/ 2147336 w 7472601"/>
              <a:gd name="connsiteY388" fmla="*/ 6594052 h 6858000"/>
              <a:gd name="connsiteX389" fmla="*/ 2207047 w 7472601"/>
              <a:gd name="connsiteY389" fmla="*/ 6654540 h 6858000"/>
              <a:gd name="connsiteX390" fmla="*/ 2299106 w 7472601"/>
              <a:gd name="connsiteY390" fmla="*/ 6778931 h 6858000"/>
              <a:gd name="connsiteX391" fmla="*/ 2314430 w 7472601"/>
              <a:gd name="connsiteY391" fmla="*/ 6801144 h 6858000"/>
              <a:gd name="connsiteX392" fmla="*/ 2352406 w 7472601"/>
              <a:gd name="connsiteY392" fmla="*/ 6858000 h 6858000"/>
              <a:gd name="connsiteX393" fmla="*/ 2314492 w 7472601"/>
              <a:gd name="connsiteY393" fmla="*/ 6858000 h 6858000"/>
              <a:gd name="connsiteX394" fmla="*/ 2288095 w 7472601"/>
              <a:gd name="connsiteY394" fmla="*/ 6818030 h 6858000"/>
              <a:gd name="connsiteX395" fmla="*/ 2272768 w 7472601"/>
              <a:gd name="connsiteY395" fmla="*/ 6795822 h 6858000"/>
              <a:gd name="connsiteX396" fmla="*/ 2182715 w 7472601"/>
              <a:gd name="connsiteY396" fmla="*/ 6675071 h 6858000"/>
              <a:gd name="connsiteX397" fmla="*/ 2032061 w 7472601"/>
              <a:gd name="connsiteY397" fmla="*/ 6541380 h 6858000"/>
              <a:gd name="connsiteX398" fmla="*/ 2257220 w 7472601"/>
              <a:gd name="connsiteY398" fmla="*/ 6826257 h 6858000"/>
              <a:gd name="connsiteX399" fmla="*/ 2281324 w 7472601"/>
              <a:gd name="connsiteY399" fmla="*/ 6858000 h 6858000"/>
              <a:gd name="connsiteX400" fmla="*/ 2242860 w 7472601"/>
              <a:gd name="connsiteY400" fmla="*/ 6858000 h 6858000"/>
              <a:gd name="connsiteX401" fmla="*/ 2232818 w 7472601"/>
              <a:gd name="connsiteY401" fmla="*/ 6844926 h 6858000"/>
              <a:gd name="connsiteX402" fmla="*/ 1990172 w 7472601"/>
              <a:gd name="connsiteY402" fmla="*/ 6542121 h 6858000"/>
              <a:gd name="connsiteX403" fmla="*/ 2124090 w 7472601"/>
              <a:gd name="connsiteY403" fmla="*/ 6761017 h 6858000"/>
              <a:gd name="connsiteX404" fmla="*/ 2200380 w 7472601"/>
              <a:gd name="connsiteY404" fmla="*/ 6858000 h 6858000"/>
              <a:gd name="connsiteX405" fmla="*/ 2147507 w 7472601"/>
              <a:gd name="connsiteY405" fmla="*/ 6858000 h 6858000"/>
              <a:gd name="connsiteX406" fmla="*/ 2070668 w 7472601"/>
              <a:gd name="connsiteY406" fmla="*/ 6761520 h 6858000"/>
              <a:gd name="connsiteX407" fmla="*/ 1975142 w 7472601"/>
              <a:gd name="connsiteY407" fmla="*/ 6585570 h 6858000"/>
              <a:gd name="connsiteX408" fmla="*/ 2050035 w 7472601"/>
              <a:gd name="connsiteY408" fmla="*/ 6813345 h 6858000"/>
              <a:gd name="connsiteX409" fmla="*/ 2063025 w 7472601"/>
              <a:gd name="connsiteY409" fmla="*/ 6858000 h 6858000"/>
              <a:gd name="connsiteX410" fmla="*/ 2021675 w 7472601"/>
              <a:gd name="connsiteY410" fmla="*/ 6858000 h 6858000"/>
              <a:gd name="connsiteX411" fmla="*/ 2019308 w 7472601"/>
              <a:gd name="connsiteY411" fmla="*/ 6847118 h 6858000"/>
              <a:gd name="connsiteX412" fmla="*/ 1938835 w 7472601"/>
              <a:gd name="connsiteY412" fmla="*/ 6551160 h 6858000"/>
              <a:gd name="connsiteX413" fmla="*/ 1953230 w 7472601"/>
              <a:gd name="connsiteY413" fmla="*/ 6759699 h 6858000"/>
              <a:gd name="connsiteX414" fmla="*/ 1956763 w 7472601"/>
              <a:gd name="connsiteY414" fmla="*/ 6778191 h 6858000"/>
              <a:gd name="connsiteX415" fmla="*/ 1967925 w 7472601"/>
              <a:gd name="connsiteY415" fmla="*/ 6858000 h 6858000"/>
              <a:gd name="connsiteX416" fmla="*/ 1936622 w 7472601"/>
              <a:gd name="connsiteY416" fmla="*/ 6858000 h 6858000"/>
              <a:gd name="connsiteX417" fmla="*/ 1926261 w 7472601"/>
              <a:gd name="connsiteY417" fmla="*/ 6784064 h 6858000"/>
              <a:gd name="connsiteX418" fmla="*/ 1922724 w 7472601"/>
              <a:gd name="connsiteY418" fmla="*/ 6765577 h 6858000"/>
              <a:gd name="connsiteX419" fmla="*/ 1904650 w 7472601"/>
              <a:gd name="connsiteY419" fmla="*/ 6639616 h 6858000"/>
              <a:gd name="connsiteX420" fmla="*/ 1885273 w 7472601"/>
              <a:gd name="connsiteY420" fmla="*/ 6858000 h 6858000"/>
              <a:gd name="connsiteX421" fmla="*/ 1854363 w 7472601"/>
              <a:gd name="connsiteY421" fmla="*/ 6858000 h 6858000"/>
              <a:gd name="connsiteX422" fmla="*/ 1880391 w 7472601"/>
              <a:gd name="connsiteY422" fmla="*/ 6603796 h 6858000"/>
              <a:gd name="connsiteX423" fmla="*/ 1818273 w 7472601"/>
              <a:gd name="connsiteY423" fmla="*/ 6715729 h 6858000"/>
              <a:gd name="connsiteX424" fmla="*/ 1794691 w 7472601"/>
              <a:gd name="connsiteY424" fmla="*/ 6843239 h 6858000"/>
              <a:gd name="connsiteX425" fmla="*/ 1794914 w 7472601"/>
              <a:gd name="connsiteY425" fmla="*/ 6858000 h 6858000"/>
              <a:gd name="connsiteX426" fmla="*/ 1746128 w 7472601"/>
              <a:gd name="connsiteY426" fmla="*/ 6858000 h 6858000"/>
              <a:gd name="connsiteX427" fmla="*/ 1753934 w 7472601"/>
              <a:gd name="connsiteY427" fmla="*/ 6724796 h 6858000"/>
              <a:gd name="connsiteX428" fmla="*/ 1792053 w 7472601"/>
              <a:gd name="connsiteY428" fmla="*/ 6572396 h 6858000"/>
              <a:gd name="connsiteX429" fmla="*/ 1862248 w 7472601"/>
              <a:gd name="connsiteY429" fmla="*/ 6266397 h 6858000"/>
              <a:gd name="connsiteX430" fmla="*/ 1862250 w 7472601"/>
              <a:gd name="connsiteY430" fmla="*/ 6033531 h 6858000"/>
              <a:gd name="connsiteX431" fmla="*/ 1211999 w 7472601"/>
              <a:gd name="connsiteY431" fmla="*/ 6683610 h 6858000"/>
              <a:gd name="connsiteX432" fmla="*/ 1213266 w 7472601"/>
              <a:gd name="connsiteY432" fmla="*/ 6691947 h 6858000"/>
              <a:gd name="connsiteX433" fmla="*/ 1203370 w 7472601"/>
              <a:gd name="connsiteY433" fmla="*/ 6850676 h 6858000"/>
              <a:gd name="connsiteX434" fmla="*/ 1203671 w 7472601"/>
              <a:gd name="connsiteY434" fmla="*/ 6858000 h 6858000"/>
              <a:gd name="connsiteX435" fmla="*/ 1143180 w 7472601"/>
              <a:gd name="connsiteY435" fmla="*/ 6858000 h 6858000"/>
              <a:gd name="connsiteX436" fmla="*/ 1142176 w 7472601"/>
              <a:gd name="connsiteY436" fmla="*/ 6766045 h 6858000"/>
              <a:gd name="connsiteX437" fmla="*/ 1067484 w 7472601"/>
              <a:gd name="connsiteY437" fmla="*/ 6858000 h 6858000"/>
              <a:gd name="connsiteX438" fmla="*/ 953928 w 7472601"/>
              <a:gd name="connsiteY438" fmla="*/ 6858000 h 6858000"/>
              <a:gd name="connsiteX439" fmla="*/ 959715 w 7472601"/>
              <a:gd name="connsiteY439" fmla="*/ 6850185 h 6858000"/>
              <a:gd name="connsiteX440" fmla="*/ 1483788 w 7472601"/>
              <a:gd name="connsiteY440" fmla="*/ 6259174 h 6858000"/>
              <a:gd name="connsiteX441" fmla="*/ 1100671 w 7472601"/>
              <a:gd name="connsiteY441" fmla="*/ 6252137 h 6858000"/>
              <a:gd name="connsiteX442" fmla="*/ 1090144 w 7472601"/>
              <a:gd name="connsiteY442" fmla="*/ 6256748 h 6858000"/>
              <a:gd name="connsiteX443" fmla="*/ 1095872 w 7472601"/>
              <a:gd name="connsiteY443" fmla="*/ 6271892 h 6858000"/>
              <a:gd name="connsiteX444" fmla="*/ 262785 w 7472601"/>
              <a:gd name="connsiteY444" fmla="*/ 6845450 h 6858000"/>
              <a:gd name="connsiteX445" fmla="*/ 209968 w 7472601"/>
              <a:gd name="connsiteY445" fmla="*/ 6770713 h 6858000"/>
              <a:gd name="connsiteX446" fmla="*/ 873460 w 7472601"/>
              <a:gd name="connsiteY446" fmla="*/ 6253768 h 6858000"/>
              <a:gd name="connsiteX447" fmla="*/ 192686 w 7472601"/>
              <a:gd name="connsiteY447" fmla="*/ 5849257 h 6858000"/>
              <a:gd name="connsiteX448" fmla="*/ 4696 w 7472601"/>
              <a:gd name="connsiteY448" fmla="*/ 5697668 h 6858000"/>
              <a:gd name="connsiteX449" fmla="*/ 0 w 7472601"/>
              <a:gd name="connsiteY449" fmla="*/ 5689984 h 6858000"/>
              <a:gd name="connsiteX450" fmla="*/ 0 w 7472601"/>
              <a:gd name="connsiteY450" fmla="*/ 5513472 h 6858000"/>
              <a:gd name="connsiteX451" fmla="*/ 174101 w 7472601"/>
              <a:gd name="connsiteY451" fmla="*/ 5620277 h 6858000"/>
              <a:gd name="connsiteX452" fmla="*/ 891800 w 7472601"/>
              <a:gd name="connsiteY452" fmla="*/ 6036935 h 6858000"/>
              <a:gd name="connsiteX453" fmla="*/ 1072219 w 7472601"/>
              <a:gd name="connsiteY453" fmla="*/ 6169443 h 6858000"/>
              <a:gd name="connsiteX454" fmla="*/ 1074117 w 7472601"/>
              <a:gd name="connsiteY454" fmla="*/ 6170301 h 6858000"/>
              <a:gd name="connsiteX455" fmla="*/ 1083114 w 7472601"/>
              <a:gd name="connsiteY455" fmla="*/ 6174131 h 6858000"/>
              <a:gd name="connsiteX456" fmla="*/ 1543010 w 7472601"/>
              <a:gd name="connsiteY456" fmla="*/ 6191140 h 6858000"/>
              <a:gd name="connsiteX457" fmla="*/ 1551080 w 7472601"/>
              <a:gd name="connsiteY457" fmla="*/ 6195006 h 6858000"/>
              <a:gd name="connsiteX458" fmla="*/ 2345443 w 7472601"/>
              <a:gd name="connsiteY458" fmla="*/ 5549882 h 6858000"/>
              <a:gd name="connsiteX459" fmla="*/ 1721499 w 7472601"/>
              <a:gd name="connsiteY459" fmla="*/ 5599969 h 6858000"/>
              <a:gd name="connsiteX460" fmla="*/ 767716 w 7472601"/>
              <a:gd name="connsiteY460" fmla="*/ 5472768 h 6858000"/>
              <a:gd name="connsiteX461" fmla="*/ 722147 w 7472601"/>
              <a:gd name="connsiteY461" fmla="*/ 5393091 h 6858000"/>
              <a:gd name="connsiteX462" fmla="*/ 1485552 w 7472601"/>
              <a:gd name="connsiteY462" fmla="*/ 5313202 h 6858000"/>
              <a:gd name="connsiteX463" fmla="*/ 2143004 w 7472601"/>
              <a:gd name="connsiteY463" fmla="*/ 5402420 h 6858000"/>
              <a:gd name="connsiteX464" fmla="*/ 1933391 w 7472601"/>
              <a:gd name="connsiteY464" fmla="*/ 5156971 h 6858000"/>
              <a:gd name="connsiteX465" fmla="*/ 1827118 w 7472601"/>
              <a:gd name="connsiteY465" fmla="*/ 4968410 h 6858000"/>
              <a:gd name="connsiteX466" fmla="*/ 1837349 w 7472601"/>
              <a:gd name="connsiteY466" fmla="*/ 4956357 h 6858000"/>
              <a:gd name="connsiteX467" fmla="*/ 2162835 w 7472601"/>
              <a:gd name="connsiteY467" fmla="*/ 5187853 h 6858000"/>
              <a:gd name="connsiteX468" fmla="*/ 2257167 w 7472601"/>
              <a:gd name="connsiteY468" fmla="*/ 5462123 h 6858000"/>
              <a:gd name="connsiteX469" fmla="*/ 2261598 w 7472601"/>
              <a:gd name="connsiteY469" fmla="*/ 5467998 h 6858000"/>
              <a:gd name="connsiteX470" fmla="*/ 2437177 w 7472601"/>
              <a:gd name="connsiteY470" fmla="*/ 5479608 h 6858000"/>
              <a:gd name="connsiteX471" fmla="*/ 2445247 w 7472601"/>
              <a:gd name="connsiteY471" fmla="*/ 5483476 h 6858000"/>
              <a:gd name="connsiteX472" fmla="*/ 2743626 w 7472601"/>
              <a:gd name="connsiteY472" fmla="*/ 5304819 h 6858000"/>
              <a:gd name="connsiteX473" fmla="*/ 3048102 w 7472601"/>
              <a:gd name="connsiteY473" fmla="*/ 5150595 h 6858000"/>
              <a:gd name="connsiteX474" fmla="*/ 1799414 w 7472601"/>
              <a:gd name="connsiteY474" fmla="*/ 4694732 h 6858000"/>
              <a:gd name="connsiteX475" fmla="*/ 1771735 w 7472601"/>
              <a:gd name="connsiteY475" fmla="*/ 4619929 h 6858000"/>
              <a:gd name="connsiteX476" fmla="*/ 3104273 w 7472601"/>
              <a:gd name="connsiteY476" fmla="*/ 5076159 h 6858000"/>
              <a:gd name="connsiteX477" fmla="*/ 3113245 w 7472601"/>
              <a:gd name="connsiteY477" fmla="*/ 5090705 h 6858000"/>
              <a:gd name="connsiteX478" fmla="*/ 3126294 w 7472601"/>
              <a:gd name="connsiteY478" fmla="*/ 5114400 h 6858000"/>
              <a:gd name="connsiteX479" fmla="*/ 3937433 w 7472601"/>
              <a:gd name="connsiteY479" fmla="*/ 4830473 h 6858000"/>
              <a:gd name="connsiteX480" fmla="*/ 3590475 w 7472601"/>
              <a:gd name="connsiteY480" fmla="*/ 4597974 h 6858000"/>
              <a:gd name="connsiteX481" fmla="*/ 3100264 w 7472601"/>
              <a:gd name="connsiteY481" fmla="*/ 4579845 h 6858000"/>
              <a:gd name="connsiteX482" fmla="*/ 2183576 w 7472601"/>
              <a:gd name="connsiteY482" fmla="*/ 4227150 h 6858000"/>
              <a:gd name="connsiteX483" fmla="*/ 2151029 w 7472601"/>
              <a:gd name="connsiteY483" fmla="*/ 4146947 h 6858000"/>
              <a:gd name="connsiteX484" fmla="*/ 3563434 w 7472601"/>
              <a:gd name="connsiteY484" fmla="*/ 4469115 h 6858000"/>
              <a:gd name="connsiteX485" fmla="*/ 3177952 w 7472601"/>
              <a:gd name="connsiteY485" fmla="*/ 3657386 h 6858000"/>
              <a:gd name="connsiteX486" fmla="*/ 3189263 w 7472601"/>
              <a:gd name="connsiteY486" fmla="*/ 3625726 h 6858000"/>
              <a:gd name="connsiteX487" fmla="*/ 3560912 w 7472601"/>
              <a:gd name="connsiteY487" fmla="*/ 4079863 h 6858000"/>
              <a:gd name="connsiteX488" fmla="*/ 3626636 w 7472601"/>
              <a:gd name="connsiteY488" fmla="*/ 4512230 h 6858000"/>
              <a:gd name="connsiteX489" fmla="*/ 3653088 w 7472601"/>
              <a:gd name="connsiteY489" fmla="*/ 4521417 h 6858000"/>
              <a:gd name="connsiteX490" fmla="*/ 3988128 w 7472601"/>
              <a:gd name="connsiteY490" fmla="*/ 4817267 h 6858000"/>
              <a:gd name="connsiteX491" fmla="*/ 4830582 w 7472601"/>
              <a:gd name="connsiteY491" fmla="*/ 4676000 h 6858000"/>
              <a:gd name="connsiteX492" fmla="*/ 4830100 w 7472601"/>
              <a:gd name="connsiteY492" fmla="*/ 4675554 h 6858000"/>
              <a:gd name="connsiteX493" fmla="*/ 4036318 w 7472601"/>
              <a:gd name="connsiteY493" fmla="*/ 4147013 h 6858000"/>
              <a:gd name="connsiteX494" fmla="*/ 3432098 w 7472601"/>
              <a:gd name="connsiteY494" fmla="*/ 3537312 h 6858000"/>
              <a:gd name="connsiteX495" fmla="*/ 3446761 w 7472601"/>
              <a:gd name="connsiteY495" fmla="*/ 3461278 h 6858000"/>
              <a:gd name="connsiteX496" fmla="*/ 4419733 w 7472601"/>
              <a:gd name="connsiteY496" fmla="*/ 3963555 h 6858000"/>
              <a:gd name="connsiteX497" fmla="*/ 4781371 w 7472601"/>
              <a:gd name="connsiteY497" fmla="*/ 4458604 h 6858000"/>
              <a:gd name="connsiteX498" fmla="*/ 4780440 w 7472601"/>
              <a:gd name="connsiteY498" fmla="*/ 4470290 h 6858000"/>
              <a:gd name="connsiteX499" fmla="*/ 4898954 w 7472601"/>
              <a:gd name="connsiteY499" fmla="*/ 4662092 h 6858000"/>
              <a:gd name="connsiteX500" fmla="*/ 4900699 w 7472601"/>
              <a:gd name="connsiteY500" fmla="*/ 4670867 h 6858000"/>
              <a:gd name="connsiteX501" fmla="*/ 5714511 w 7472601"/>
              <a:gd name="connsiteY501" fmla="*/ 4663483 h 6858000"/>
              <a:gd name="connsiteX502" fmla="*/ 5464793 w 7472601"/>
              <a:gd name="connsiteY502" fmla="*/ 4393556 h 6858000"/>
              <a:gd name="connsiteX503" fmla="*/ 5461897 w 7472601"/>
              <a:gd name="connsiteY503" fmla="*/ 4390879 h 6858000"/>
              <a:gd name="connsiteX504" fmla="*/ 4294126 w 7472601"/>
              <a:gd name="connsiteY504" fmla="*/ 3303048 h 6858000"/>
              <a:gd name="connsiteX505" fmla="*/ 4305321 w 7472601"/>
              <a:gd name="connsiteY505" fmla="*/ 3256953 h 6858000"/>
              <a:gd name="connsiteX506" fmla="*/ 4949299 w 7472601"/>
              <a:gd name="connsiteY506" fmla="*/ 3766336 h 6858000"/>
              <a:gd name="connsiteX507" fmla="*/ 5291452 w 7472601"/>
              <a:gd name="connsiteY507" fmla="*/ 4076801 h 6858000"/>
              <a:gd name="connsiteX508" fmla="*/ 5434998 w 7472601"/>
              <a:gd name="connsiteY508" fmla="*/ 4254100 h 6858000"/>
              <a:gd name="connsiteX509" fmla="*/ 5351015 w 7472601"/>
              <a:gd name="connsiteY509" fmla="*/ 3760989 h 6858000"/>
              <a:gd name="connsiteX510" fmla="*/ 5413780 w 7472601"/>
              <a:gd name="connsiteY510" fmla="*/ 2966265 h 6858000"/>
              <a:gd name="connsiteX511" fmla="*/ 5425627 w 7472601"/>
              <a:gd name="connsiteY511" fmla="*/ 2954192 h 6858000"/>
              <a:gd name="connsiteX512" fmla="*/ 6604735 w 7472601"/>
              <a:gd name="connsiteY512" fmla="*/ 2041381 h 6858000"/>
              <a:gd name="connsiteX513" fmla="*/ 7204487 w 7472601"/>
              <a:gd name="connsiteY513" fmla="*/ 2742112 h 6858000"/>
              <a:gd name="connsiteX514" fmla="*/ 7131592 w 7472601"/>
              <a:gd name="connsiteY514" fmla="*/ 2672096 h 6858000"/>
              <a:gd name="connsiteX515" fmla="*/ 6996344 w 7472601"/>
              <a:gd name="connsiteY515" fmla="*/ 2518310 h 6858000"/>
              <a:gd name="connsiteX516" fmla="*/ 6735495 w 7472601"/>
              <a:gd name="connsiteY516" fmla="*/ 2196890 h 6858000"/>
              <a:gd name="connsiteX517" fmla="*/ 6721901 w 7472601"/>
              <a:gd name="connsiteY517" fmla="*/ 2179274 h 6858000"/>
              <a:gd name="connsiteX518" fmla="*/ 6604735 w 7472601"/>
              <a:gd name="connsiteY518" fmla="*/ 2041381 h 6858000"/>
              <a:gd name="connsiteX519" fmla="*/ 6591670 w 7472601"/>
              <a:gd name="connsiteY519" fmla="*/ 1988277 h 6858000"/>
              <a:gd name="connsiteX520" fmla="*/ 6747349 w 7472601"/>
              <a:gd name="connsiteY520" fmla="*/ 2160069 h 6858000"/>
              <a:gd name="connsiteX521" fmla="*/ 6760943 w 7472601"/>
              <a:gd name="connsiteY521" fmla="*/ 2177686 h 6858000"/>
              <a:gd name="connsiteX522" fmla="*/ 7021065 w 7472601"/>
              <a:gd name="connsiteY522" fmla="*/ 2498102 h 6858000"/>
              <a:gd name="connsiteX523" fmla="*/ 7155223 w 7472601"/>
              <a:gd name="connsiteY523" fmla="*/ 2650386 h 6858000"/>
              <a:gd name="connsiteX524" fmla="*/ 7203167 w 7472601"/>
              <a:gd name="connsiteY524" fmla="*/ 2697288 h 6858000"/>
              <a:gd name="connsiteX525" fmla="*/ 6937703 w 7472601"/>
              <a:gd name="connsiteY525" fmla="*/ 2321981 h 6858000"/>
              <a:gd name="connsiteX526" fmla="*/ 6591670 w 7472601"/>
              <a:gd name="connsiteY526" fmla="*/ 1988277 h 6858000"/>
              <a:gd name="connsiteX527" fmla="*/ 5798671 w 7472601"/>
              <a:gd name="connsiteY527" fmla="*/ 1981601 h 6858000"/>
              <a:gd name="connsiteX528" fmla="*/ 5754709 w 7472601"/>
              <a:gd name="connsiteY528" fmla="*/ 2071454 h 6858000"/>
              <a:gd name="connsiteX529" fmla="*/ 5763044 w 7472601"/>
              <a:gd name="connsiteY529" fmla="*/ 2842206 h 6858000"/>
              <a:gd name="connsiteX530" fmla="*/ 5764974 w 7472601"/>
              <a:gd name="connsiteY530" fmla="*/ 2799609 h 6858000"/>
              <a:gd name="connsiteX531" fmla="*/ 5767665 w 7472601"/>
              <a:gd name="connsiteY531" fmla="*/ 2666409 h 6858000"/>
              <a:gd name="connsiteX532" fmla="*/ 5763055 w 7472601"/>
              <a:gd name="connsiteY532" fmla="*/ 2579705 h 6858000"/>
              <a:gd name="connsiteX533" fmla="*/ 5758079 w 7472601"/>
              <a:gd name="connsiteY533" fmla="*/ 2492508 h 6858000"/>
              <a:gd name="connsiteX534" fmla="*/ 5779325 w 7472601"/>
              <a:gd name="connsiteY534" fmla="*/ 2197069 h 6858000"/>
              <a:gd name="connsiteX535" fmla="*/ 5798671 w 7472601"/>
              <a:gd name="connsiteY535" fmla="*/ 1981601 h 6858000"/>
              <a:gd name="connsiteX536" fmla="*/ 5829202 w 7472601"/>
              <a:gd name="connsiteY536" fmla="*/ 1971679 h 6858000"/>
              <a:gd name="connsiteX537" fmla="*/ 5809558 w 7472601"/>
              <a:gd name="connsiteY537" fmla="*/ 2198043 h 6858000"/>
              <a:gd name="connsiteX538" fmla="*/ 5788653 w 7472601"/>
              <a:gd name="connsiteY538" fmla="*/ 2489430 h 6858000"/>
              <a:gd name="connsiteX539" fmla="*/ 5793439 w 7472601"/>
              <a:gd name="connsiteY539" fmla="*/ 2575235 h 6858000"/>
              <a:gd name="connsiteX540" fmla="*/ 5796837 w 7472601"/>
              <a:gd name="connsiteY540" fmla="*/ 2637633 h 6858000"/>
              <a:gd name="connsiteX541" fmla="*/ 5818614 w 7472601"/>
              <a:gd name="connsiteY541" fmla="*/ 2473055 h 6858000"/>
              <a:gd name="connsiteX542" fmla="*/ 5829202 w 7472601"/>
              <a:gd name="connsiteY542" fmla="*/ 1971679 h 6858000"/>
              <a:gd name="connsiteX543" fmla="*/ 5911389 w 7472601"/>
              <a:gd name="connsiteY543" fmla="*/ 1898371 h 6858000"/>
              <a:gd name="connsiteX544" fmla="*/ 6237627 w 7472601"/>
              <a:gd name="connsiteY544" fmla="*/ 2231921 h 6858000"/>
              <a:gd name="connsiteX545" fmla="*/ 5911389 w 7472601"/>
              <a:gd name="connsiteY545" fmla="*/ 1898371 h 6858000"/>
              <a:gd name="connsiteX546" fmla="*/ 6944437 w 7472601"/>
              <a:gd name="connsiteY546" fmla="*/ 1575402 h 6858000"/>
              <a:gd name="connsiteX547" fmla="*/ 6304730 w 7472601"/>
              <a:gd name="connsiteY547" fmla="*/ 1766654 h 6858000"/>
              <a:gd name="connsiteX548" fmla="*/ 6944437 w 7472601"/>
              <a:gd name="connsiteY548" fmla="*/ 1575402 h 6858000"/>
              <a:gd name="connsiteX549" fmla="*/ 7019523 w 7472601"/>
              <a:gd name="connsiteY549" fmla="*/ 1519450 h 6858000"/>
              <a:gd name="connsiteX550" fmla="*/ 6298091 w 7472601"/>
              <a:gd name="connsiteY550" fmla="*/ 1737122 h 6858000"/>
              <a:gd name="connsiteX551" fmla="*/ 7019523 w 7472601"/>
              <a:gd name="connsiteY551" fmla="*/ 1519450 h 6858000"/>
              <a:gd name="connsiteX552" fmla="*/ 2399523 w 7472601"/>
              <a:gd name="connsiteY552" fmla="*/ 1428234 h 6858000"/>
              <a:gd name="connsiteX553" fmla="*/ 2224982 w 7472601"/>
              <a:gd name="connsiteY553" fmla="*/ 1826201 h 6858000"/>
              <a:gd name="connsiteX554" fmla="*/ 2096099 w 7472601"/>
              <a:gd name="connsiteY554" fmla="*/ 2345900 h 6858000"/>
              <a:gd name="connsiteX555" fmla="*/ 2283317 w 7472601"/>
              <a:gd name="connsiteY555" fmla="*/ 1796925 h 6858000"/>
              <a:gd name="connsiteX556" fmla="*/ 2399523 w 7472601"/>
              <a:gd name="connsiteY556" fmla="*/ 1428234 h 6858000"/>
              <a:gd name="connsiteX557" fmla="*/ 2448558 w 7472601"/>
              <a:gd name="connsiteY557" fmla="*/ 1373435 h 6858000"/>
              <a:gd name="connsiteX558" fmla="*/ 2312521 w 7472601"/>
              <a:gd name="connsiteY558" fmla="*/ 1806140 h 6858000"/>
              <a:gd name="connsiteX559" fmla="*/ 2127533 w 7472601"/>
              <a:gd name="connsiteY559" fmla="*/ 2348380 h 6858000"/>
              <a:gd name="connsiteX560" fmla="*/ 2358080 w 7472601"/>
              <a:gd name="connsiteY560" fmla="*/ 1866134 h 6858000"/>
              <a:gd name="connsiteX561" fmla="*/ 2407436 w 7472601"/>
              <a:gd name="connsiteY561" fmla="*/ 1651070 h 6858000"/>
              <a:gd name="connsiteX562" fmla="*/ 2448558 w 7472601"/>
              <a:gd name="connsiteY562" fmla="*/ 1373435 h 6858000"/>
              <a:gd name="connsiteX563" fmla="*/ 278707 w 7472601"/>
              <a:gd name="connsiteY563" fmla="*/ 1352270 h 6858000"/>
              <a:gd name="connsiteX564" fmla="*/ 321570 w 7472601"/>
              <a:gd name="connsiteY564" fmla="*/ 1861610 h 6858000"/>
              <a:gd name="connsiteX565" fmla="*/ 294281 w 7472601"/>
              <a:gd name="connsiteY565" fmla="*/ 1440658 h 6858000"/>
              <a:gd name="connsiteX566" fmla="*/ 278707 w 7472601"/>
              <a:gd name="connsiteY566" fmla="*/ 1352270 h 6858000"/>
              <a:gd name="connsiteX567" fmla="*/ 1423821 w 7472601"/>
              <a:gd name="connsiteY567" fmla="*/ 1351958 h 6858000"/>
              <a:gd name="connsiteX568" fmla="*/ 1638521 w 7472601"/>
              <a:gd name="connsiteY568" fmla="*/ 1908470 h 6858000"/>
              <a:gd name="connsiteX569" fmla="*/ 1754199 w 7472601"/>
              <a:gd name="connsiteY569" fmla="*/ 2149284 h 6858000"/>
              <a:gd name="connsiteX570" fmla="*/ 1908359 w 7472601"/>
              <a:gd name="connsiteY570" fmla="*/ 2364988 h 6858000"/>
              <a:gd name="connsiteX571" fmla="*/ 1647661 w 7472601"/>
              <a:gd name="connsiteY571" fmla="*/ 1825945 h 6858000"/>
              <a:gd name="connsiteX572" fmla="*/ 1423821 w 7472601"/>
              <a:gd name="connsiteY572" fmla="*/ 1351958 h 6858000"/>
              <a:gd name="connsiteX573" fmla="*/ 1431890 w 7472601"/>
              <a:gd name="connsiteY573" fmla="*/ 1306475 h 6858000"/>
              <a:gd name="connsiteX574" fmla="*/ 1507597 w 7472601"/>
              <a:gd name="connsiteY574" fmla="*/ 1446132 h 6858000"/>
              <a:gd name="connsiteX575" fmla="*/ 1674586 w 7472601"/>
              <a:gd name="connsiteY575" fmla="*/ 1813832 h 6858000"/>
              <a:gd name="connsiteX576" fmla="*/ 1815950 w 7472601"/>
              <a:gd name="connsiteY576" fmla="*/ 2128564 h 6858000"/>
              <a:gd name="connsiteX577" fmla="*/ 1984242 w 7472601"/>
              <a:gd name="connsiteY577" fmla="*/ 2430829 h 6858000"/>
              <a:gd name="connsiteX578" fmla="*/ 2014023 w 7472601"/>
              <a:gd name="connsiteY578" fmla="*/ 2450995 h 6858000"/>
              <a:gd name="connsiteX579" fmla="*/ 1747337 w 7472601"/>
              <a:gd name="connsiteY579" fmla="*/ 1855264 h 6858000"/>
              <a:gd name="connsiteX580" fmla="*/ 1533749 w 7472601"/>
              <a:gd name="connsiteY580" fmla="*/ 1478656 h 6858000"/>
              <a:gd name="connsiteX581" fmla="*/ 1431890 w 7472601"/>
              <a:gd name="connsiteY581" fmla="*/ 1306475 h 6858000"/>
              <a:gd name="connsiteX582" fmla="*/ 5052692 w 7472601"/>
              <a:gd name="connsiteY582" fmla="*/ 1292994 h 6858000"/>
              <a:gd name="connsiteX583" fmla="*/ 5200661 w 7472601"/>
              <a:gd name="connsiteY583" fmla="*/ 1635186 h 6858000"/>
              <a:gd name="connsiteX584" fmla="*/ 5297138 w 7472601"/>
              <a:gd name="connsiteY584" fmla="*/ 1906351 h 6858000"/>
              <a:gd name="connsiteX585" fmla="*/ 5052692 w 7472601"/>
              <a:gd name="connsiteY585" fmla="*/ 1292994 h 6858000"/>
              <a:gd name="connsiteX586" fmla="*/ 5009948 w 7472601"/>
              <a:gd name="connsiteY586" fmla="*/ 1273619 h 6858000"/>
              <a:gd name="connsiteX587" fmla="*/ 5121777 w 7472601"/>
              <a:gd name="connsiteY587" fmla="*/ 1654213 h 6858000"/>
              <a:gd name="connsiteX588" fmla="*/ 5293545 w 7472601"/>
              <a:gd name="connsiteY588" fmla="*/ 2072247 h 6858000"/>
              <a:gd name="connsiteX589" fmla="*/ 5294042 w 7472601"/>
              <a:gd name="connsiteY589" fmla="*/ 2065019 h 6858000"/>
              <a:gd name="connsiteX590" fmla="*/ 5171936 w 7472601"/>
              <a:gd name="connsiteY590" fmla="*/ 1647613 h 6858000"/>
              <a:gd name="connsiteX591" fmla="*/ 5009948 w 7472601"/>
              <a:gd name="connsiteY591" fmla="*/ 1273619 h 6858000"/>
              <a:gd name="connsiteX592" fmla="*/ 655236 w 7472601"/>
              <a:gd name="connsiteY592" fmla="*/ 1268632 h 6858000"/>
              <a:gd name="connsiteX593" fmla="*/ 839521 w 7472601"/>
              <a:gd name="connsiteY593" fmla="*/ 1685315 h 6858000"/>
              <a:gd name="connsiteX594" fmla="*/ 1109416 w 7472601"/>
              <a:gd name="connsiteY594" fmla="*/ 2061663 h 6858000"/>
              <a:gd name="connsiteX595" fmla="*/ 1298300 w 7472601"/>
              <a:gd name="connsiteY595" fmla="*/ 2247742 h 6858000"/>
              <a:gd name="connsiteX596" fmla="*/ 1125871 w 7472601"/>
              <a:gd name="connsiteY596" fmla="*/ 1989513 h 6858000"/>
              <a:gd name="connsiteX597" fmla="*/ 981574 w 7472601"/>
              <a:gd name="connsiteY597" fmla="*/ 1783157 h 6858000"/>
              <a:gd name="connsiteX598" fmla="*/ 922198 w 7472601"/>
              <a:gd name="connsiteY598" fmla="*/ 1677437 h 6858000"/>
              <a:gd name="connsiteX599" fmla="*/ 869293 w 7472601"/>
              <a:gd name="connsiteY599" fmla="*/ 1583214 h 6858000"/>
              <a:gd name="connsiteX600" fmla="*/ 751431 w 7472601"/>
              <a:gd name="connsiteY600" fmla="*/ 1405731 h 6858000"/>
              <a:gd name="connsiteX601" fmla="*/ 655236 w 7472601"/>
              <a:gd name="connsiteY601" fmla="*/ 1268632 h 6858000"/>
              <a:gd name="connsiteX602" fmla="*/ 6516292 w 7472601"/>
              <a:gd name="connsiteY602" fmla="*/ 1263064 h 6858000"/>
              <a:gd name="connsiteX603" fmla="*/ 5736320 w 7472601"/>
              <a:gd name="connsiteY603" fmla="*/ 1501803 h 6858000"/>
              <a:gd name="connsiteX604" fmla="*/ 6516292 w 7472601"/>
              <a:gd name="connsiteY604" fmla="*/ 1263064 h 6858000"/>
              <a:gd name="connsiteX605" fmla="*/ 291466 w 7472601"/>
              <a:gd name="connsiteY605" fmla="*/ 1250369 h 6858000"/>
              <a:gd name="connsiteX606" fmla="*/ 323180 w 7472601"/>
              <a:gd name="connsiteY606" fmla="*/ 1435283 h 6858000"/>
              <a:gd name="connsiteX607" fmla="*/ 349381 w 7472601"/>
              <a:gd name="connsiteY607" fmla="*/ 1875041 h 6858000"/>
              <a:gd name="connsiteX608" fmla="*/ 374363 w 7472601"/>
              <a:gd name="connsiteY608" fmla="*/ 1506494 h 6858000"/>
              <a:gd name="connsiteX609" fmla="*/ 302168 w 7472601"/>
              <a:gd name="connsiteY609" fmla="*/ 1274495 h 6858000"/>
              <a:gd name="connsiteX610" fmla="*/ 291466 w 7472601"/>
              <a:gd name="connsiteY610" fmla="*/ 1250369 h 6858000"/>
              <a:gd name="connsiteX611" fmla="*/ 678222 w 7472601"/>
              <a:gd name="connsiteY611" fmla="*/ 1248670 h 6858000"/>
              <a:gd name="connsiteX612" fmla="*/ 775536 w 7472601"/>
              <a:gd name="connsiteY612" fmla="*/ 1388015 h 6858000"/>
              <a:gd name="connsiteX613" fmla="*/ 894529 w 7472601"/>
              <a:gd name="connsiteY613" fmla="*/ 1567739 h 6858000"/>
              <a:gd name="connsiteX614" fmla="*/ 948000 w 7472601"/>
              <a:gd name="connsiteY614" fmla="*/ 1663088 h 6858000"/>
              <a:gd name="connsiteX615" fmla="*/ 1006812 w 7472601"/>
              <a:gd name="connsiteY615" fmla="*/ 1767683 h 6858000"/>
              <a:gd name="connsiteX616" fmla="*/ 1149133 w 7472601"/>
              <a:gd name="connsiteY616" fmla="*/ 1971513 h 6858000"/>
              <a:gd name="connsiteX617" fmla="*/ 1333952 w 7472601"/>
              <a:gd name="connsiteY617" fmla="*/ 2251620 h 6858000"/>
              <a:gd name="connsiteX618" fmla="*/ 1337329 w 7472601"/>
              <a:gd name="connsiteY618" fmla="*/ 2258350 h 6858000"/>
              <a:gd name="connsiteX619" fmla="*/ 1014726 w 7472601"/>
              <a:gd name="connsiteY619" fmla="*/ 1615556 h 6858000"/>
              <a:gd name="connsiteX620" fmla="*/ 678222 w 7472601"/>
              <a:gd name="connsiteY620" fmla="*/ 1248670 h 6858000"/>
              <a:gd name="connsiteX621" fmla="*/ 6691602 w 7472601"/>
              <a:gd name="connsiteY621" fmla="*/ 1140573 h 6858000"/>
              <a:gd name="connsiteX622" fmla="*/ 6571100 w 7472601"/>
              <a:gd name="connsiteY622" fmla="*/ 1183662 h 6858000"/>
              <a:gd name="connsiteX623" fmla="*/ 6241687 w 7472601"/>
              <a:gd name="connsiteY623" fmla="*/ 1257600 h 6858000"/>
              <a:gd name="connsiteX624" fmla="*/ 5693009 w 7472601"/>
              <a:gd name="connsiteY624" fmla="*/ 1478256 h 6858000"/>
              <a:gd name="connsiteX625" fmla="*/ 6548420 w 7472601"/>
              <a:gd name="connsiteY625" fmla="*/ 1214599 h 6858000"/>
              <a:gd name="connsiteX626" fmla="*/ 6605473 w 7472601"/>
              <a:gd name="connsiteY626" fmla="*/ 1184686 h 6858000"/>
              <a:gd name="connsiteX627" fmla="*/ 6691602 w 7472601"/>
              <a:gd name="connsiteY627" fmla="*/ 1140573 h 6858000"/>
              <a:gd name="connsiteX628" fmla="*/ 4002475 w 7472601"/>
              <a:gd name="connsiteY628" fmla="*/ 1037802 h 6858000"/>
              <a:gd name="connsiteX629" fmla="*/ 4000324 w 7472601"/>
              <a:gd name="connsiteY629" fmla="*/ 1039362 h 6858000"/>
              <a:gd name="connsiteX630" fmla="*/ 4002862 w 7472601"/>
              <a:gd name="connsiteY630" fmla="*/ 1042866 h 6858000"/>
              <a:gd name="connsiteX631" fmla="*/ 4002475 w 7472601"/>
              <a:gd name="connsiteY631" fmla="*/ 1037802 h 6858000"/>
              <a:gd name="connsiteX632" fmla="*/ 506322 w 7472601"/>
              <a:gd name="connsiteY632" fmla="*/ 1020997 h 6858000"/>
              <a:gd name="connsiteX633" fmla="*/ 533068 w 7472601"/>
              <a:gd name="connsiteY633" fmla="*/ 1029409 h 6858000"/>
              <a:gd name="connsiteX634" fmla="*/ 1232525 w 7472601"/>
              <a:gd name="connsiteY634" fmla="*/ 1804675 h 6858000"/>
              <a:gd name="connsiteX635" fmla="*/ 1388858 w 7472601"/>
              <a:gd name="connsiteY635" fmla="*/ 2368011 h 6858000"/>
              <a:gd name="connsiteX636" fmla="*/ 1384098 w 7472601"/>
              <a:gd name="connsiteY636" fmla="*/ 2378125 h 6858000"/>
              <a:gd name="connsiteX637" fmla="*/ 1425393 w 7472601"/>
              <a:gd name="connsiteY637" fmla="*/ 2589124 h 6858000"/>
              <a:gd name="connsiteX638" fmla="*/ 1424001 w 7472601"/>
              <a:gd name="connsiteY638" fmla="*/ 2597541 h 6858000"/>
              <a:gd name="connsiteX639" fmla="*/ 2152729 w 7472601"/>
              <a:gd name="connsiteY639" fmla="*/ 2864487 h 6858000"/>
              <a:gd name="connsiteX640" fmla="*/ 2020609 w 7472601"/>
              <a:gd name="connsiteY640" fmla="*/ 2539671 h 6858000"/>
              <a:gd name="connsiteX641" fmla="*/ 2018920 w 7472601"/>
              <a:gd name="connsiteY641" fmla="*/ 2536309 h 6858000"/>
              <a:gd name="connsiteX642" fmla="*/ 1342441 w 7472601"/>
              <a:gd name="connsiteY642" fmla="*/ 1173017 h 6858000"/>
              <a:gd name="connsiteX643" fmla="*/ 1367925 w 7472601"/>
              <a:gd name="connsiteY643" fmla="*/ 1135648 h 6858000"/>
              <a:gd name="connsiteX644" fmla="*/ 1771401 w 7472601"/>
              <a:gd name="connsiteY644" fmla="*/ 1806673 h 6858000"/>
              <a:gd name="connsiteX645" fmla="*/ 1972385 w 7472601"/>
              <a:gd name="connsiteY645" fmla="*/ 2198735 h 6858000"/>
              <a:gd name="connsiteX646" fmla="*/ 2040892 w 7472601"/>
              <a:gd name="connsiteY646" fmla="*/ 2405205 h 6858000"/>
              <a:gd name="connsiteX647" fmla="*/ 2131689 w 7472601"/>
              <a:gd name="connsiteY647" fmla="*/ 1936926 h 6858000"/>
              <a:gd name="connsiteX648" fmla="*/ 2454820 w 7472601"/>
              <a:gd name="connsiteY648" fmla="*/ 1248808 h 6858000"/>
              <a:gd name="connsiteX649" fmla="*/ 2492512 w 7472601"/>
              <a:gd name="connsiteY649" fmla="*/ 1302920 h 6858000"/>
              <a:gd name="connsiteX650" fmla="*/ 2081216 w 7472601"/>
              <a:gd name="connsiteY650" fmla="*/ 2527513 h 6858000"/>
              <a:gd name="connsiteX651" fmla="*/ 2081211 w 7472601"/>
              <a:gd name="connsiteY651" fmla="*/ 2528916 h 6858000"/>
              <a:gd name="connsiteX652" fmla="*/ 2199067 w 7472601"/>
              <a:gd name="connsiteY652" fmla="*/ 2884061 h 6858000"/>
              <a:gd name="connsiteX653" fmla="*/ 3192586 w 7472601"/>
              <a:gd name="connsiteY653" fmla="*/ 3411496 h 6858000"/>
              <a:gd name="connsiteX654" fmla="*/ 3182620 w 7472601"/>
              <a:gd name="connsiteY654" fmla="*/ 3483279 h 6858000"/>
              <a:gd name="connsiteX655" fmla="*/ 2435119 w 7472601"/>
              <a:gd name="connsiteY655" fmla="*/ 3080173 h 6858000"/>
              <a:gd name="connsiteX656" fmla="*/ 2410152 w 7472601"/>
              <a:gd name="connsiteY656" fmla="*/ 3063751 h 6858000"/>
              <a:gd name="connsiteX657" fmla="*/ 2408099 w 7472601"/>
              <a:gd name="connsiteY657" fmla="*/ 3064403 h 6858000"/>
              <a:gd name="connsiteX658" fmla="*/ 2407218 w 7472601"/>
              <a:gd name="connsiteY658" fmla="*/ 3070324 h 6858000"/>
              <a:gd name="connsiteX659" fmla="*/ 2380138 w 7472601"/>
              <a:gd name="connsiteY659" fmla="*/ 3099341 h 6858000"/>
              <a:gd name="connsiteX660" fmla="*/ 1765923 w 7472601"/>
              <a:gd name="connsiteY660" fmla="*/ 3581043 h 6858000"/>
              <a:gd name="connsiteX661" fmla="*/ 1702258 w 7472601"/>
              <a:gd name="connsiteY661" fmla="*/ 3612286 h 6858000"/>
              <a:gd name="connsiteX662" fmla="*/ 1538370 w 7472601"/>
              <a:gd name="connsiteY662" fmla="*/ 3811804 h 6858000"/>
              <a:gd name="connsiteX663" fmla="*/ 542867 w 7472601"/>
              <a:gd name="connsiteY663" fmla="*/ 4944092 h 6858000"/>
              <a:gd name="connsiteX664" fmla="*/ 515800 w 7472601"/>
              <a:gd name="connsiteY664" fmla="*/ 4862180 h 6858000"/>
              <a:gd name="connsiteX665" fmla="*/ 909145 w 7472601"/>
              <a:gd name="connsiteY665" fmla="*/ 4199225 h 6858000"/>
              <a:gd name="connsiteX666" fmla="*/ 1214067 w 7472601"/>
              <a:gd name="connsiteY666" fmla="*/ 3908561 h 6858000"/>
              <a:gd name="connsiteX667" fmla="*/ 640967 w 7472601"/>
              <a:gd name="connsiteY667" fmla="*/ 4105601 h 6858000"/>
              <a:gd name="connsiteX668" fmla="*/ 112563 w 7472601"/>
              <a:gd name="connsiteY668" fmla="*/ 4396952 h 6858000"/>
              <a:gd name="connsiteX669" fmla="*/ 0 w 7472601"/>
              <a:gd name="connsiteY669" fmla="*/ 4466006 h 6858000"/>
              <a:gd name="connsiteX670" fmla="*/ 0 w 7472601"/>
              <a:gd name="connsiteY670" fmla="*/ 4233763 h 6858000"/>
              <a:gd name="connsiteX671" fmla="*/ 36881 w 7472601"/>
              <a:gd name="connsiteY671" fmla="*/ 4200118 h 6858000"/>
              <a:gd name="connsiteX672" fmla="*/ 910534 w 7472601"/>
              <a:gd name="connsiteY672" fmla="*/ 3629753 h 6858000"/>
              <a:gd name="connsiteX673" fmla="*/ 1578717 w 7472601"/>
              <a:gd name="connsiteY673" fmla="*/ 3575982 h 6858000"/>
              <a:gd name="connsiteX674" fmla="*/ 2338780 w 7472601"/>
              <a:gd name="connsiteY674" fmla="*/ 3033725 h 6858000"/>
              <a:gd name="connsiteX675" fmla="*/ 1807991 w 7472601"/>
              <a:gd name="connsiteY675" fmla="*/ 2807184 h 6858000"/>
              <a:gd name="connsiteX676" fmla="*/ 1416358 w 7472601"/>
              <a:gd name="connsiteY676" fmla="*/ 3112571 h 6858000"/>
              <a:gd name="connsiteX677" fmla="*/ 939066 w 7472601"/>
              <a:gd name="connsiteY677" fmla="*/ 3378798 h 6858000"/>
              <a:gd name="connsiteX678" fmla="*/ 115099 w 7472601"/>
              <a:gd name="connsiteY678" fmla="*/ 3607650 h 6858000"/>
              <a:gd name="connsiteX679" fmla="*/ 97284 w 7472601"/>
              <a:gd name="connsiteY679" fmla="*/ 3520393 h 6858000"/>
              <a:gd name="connsiteX680" fmla="*/ 922050 w 7472601"/>
              <a:gd name="connsiteY680" fmla="*/ 3074867 h 6858000"/>
              <a:gd name="connsiteX681" fmla="*/ 1405265 w 7472601"/>
              <a:gd name="connsiteY681" fmla="*/ 3016319 h 6858000"/>
              <a:gd name="connsiteX682" fmla="*/ 1407512 w 7472601"/>
              <a:gd name="connsiteY682" fmla="*/ 3018001 h 6858000"/>
              <a:gd name="connsiteX683" fmla="*/ 1726266 w 7472601"/>
              <a:gd name="connsiteY683" fmla="*/ 2777274 h 6858000"/>
              <a:gd name="connsiteX684" fmla="*/ 625390 w 7472601"/>
              <a:gd name="connsiteY684" fmla="*/ 2514541 h 6858000"/>
              <a:gd name="connsiteX685" fmla="*/ 619799 w 7472601"/>
              <a:gd name="connsiteY685" fmla="*/ 2527180 h 6858000"/>
              <a:gd name="connsiteX686" fmla="*/ 310030 w 7472601"/>
              <a:gd name="connsiteY686" fmla="*/ 2771818 h 6858000"/>
              <a:gd name="connsiteX687" fmla="*/ 173877 w 7472601"/>
              <a:gd name="connsiteY687" fmla="*/ 2937056 h 6858000"/>
              <a:gd name="connsiteX688" fmla="*/ 77889 w 7472601"/>
              <a:gd name="connsiteY688" fmla="*/ 3138440 h 6858000"/>
              <a:gd name="connsiteX689" fmla="*/ 0 w 7472601"/>
              <a:gd name="connsiteY689" fmla="*/ 3271395 h 6858000"/>
              <a:gd name="connsiteX690" fmla="*/ 0 w 7472601"/>
              <a:gd name="connsiteY690" fmla="*/ 3153002 h 6858000"/>
              <a:gd name="connsiteX691" fmla="*/ 2386 w 7472601"/>
              <a:gd name="connsiteY691" fmla="*/ 3149203 h 6858000"/>
              <a:gd name="connsiteX692" fmla="*/ 89753 w 7472601"/>
              <a:gd name="connsiteY692" fmla="*/ 2987702 h 6858000"/>
              <a:gd name="connsiteX693" fmla="*/ 76869 w 7472601"/>
              <a:gd name="connsiteY693" fmla="*/ 3005404 h 6858000"/>
              <a:gd name="connsiteX694" fmla="*/ 32049 w 7472601"/>
              <a:gd name="connsiteY694" fmla="*/ 3065814 h 6858000"/>
              <a:gd name="connsiteX695" fmla="*/ 0 w 7472601"/>
              <a:gd name="connsiteY695" fmla="*/ 3108744 h 6858000"/>
              <a:gd name="connsiteX696" fmla="*/ 0 w 7472601"/>
              <a:gd name="connsiteY696" fmla="*/ 3058059 h 6858000"/>
              <a:gd name="connsiteX697" fmla="*/ 7610 w 7472601"/>
              <a:gd name="connsiteY697" fmla="*/ 3047889 h 6858000"/>
              <a:gd name="connsiteX698" fmla="*/ 52419 w 7472601"/>
              <a:gd name="connsiteY698" fmla="*/ 2987479 h 6858000"/>
              <a:gd name="connsiteX699" fmla="*/ 59142 w 7472601"/>
              <a:gd name="connsiteY699" fmla="*/ 2978488 h 6858000"/>
              <a:gd name="connsiteX700" fmla="*/ 0 w 7472601"/>
              <a:gd name="connsiteY700" fmla="*/ 3015334 h 6858000"/>
              <a:gd name="connsiteX701" fmla="*/ 0 w 7472601"/>
              <a:gd name="connsiteY701" fmla="*/ 2914286 h 6858000"/>
              <a:gd name="connsiteX702" fmla="*/ 36383 w 7472601"/>
              <a:gd name="connsiteY702" fmla="*/ 2901128 h 6858000"/>
              <a:gd name="connsiteX703" fmla="*/ 156329 w 7472601"/>
              <a:gd name="connsiteY703" fmla="*/ 2840533 h 6858000"/>
              <a:gd name="connsiteX704" fmla="*/ 358355 w 7472601"/>
              <a:gd name="connsiteY704" fmla="*/ 2620471 h 6858000"/>
              <a:gd name="connsiteX705" fmla="*/ 510577 w 7472601"/>
              <a:gd name="connsiteY705" fmla="*/ 2501244 h 6858000"/>
              <a:gd name="connsiteX706" fmla="*/ 211967 w 7472601"/>
              <a:gd name="connsiteY706" fmla="*/ 2479171 h 6858000"/>
              <a:gd name="connsiteX707" fmla="*/ 0 w 7472601"/>
              <a:gd name="connsiteY707" fmla="*/ 2476398 h 6858000"/>
              <a:gd name="connsiteX708" fmla="*/ 0 w 7472601"/>
              <a:gd name="connsiteY708" fmla="*/ 2389189 h 6858000"/>
              <a:gd name="connsiteX709" fmla="*/ 103062 w 7472601"/>
              <a:gd name="connsiteY709" fmla="*/ 2389518 h 6858000"/>
              <a:gd name="connsiteX710" fmla="*/ 510734 w 7472601"/>
              <a:gd name="connsiteY710" fmla="*/ 2416201 h 6858000"/>
              <a:gd name="connsiteX711" fmla="*/ 279257 w 7472601"/>
              <a:gd name="connsiteY711" fmla="*/ 2092102 h 6858000"/>
              <a:gd name="connsiteX712" fmla="*/ 65265 w 7472601"/>
              <a:gd name="connsiteY712" fmla="*/ 2006049 h 6858000"/>
              <a:gd name="connsiteX713" fmla="*/ 0 w 7472601"/>
              <a:gd name="connsiteY713" fmla="*/ 1982532 h 6858000"/>
              <a:gd name="connsiteX714" fmla="*/ 0 w 7472601"/>
              <a:gd name="connsiteY714" fmla="*/ 1912789 h 6858000"/>
              <a:gd name="connsiteX715" fmla="*/ 97460 w 7472601"/>
              <a:gd name="connsiteY715" fmla="*/ 1953725 h 6858000"/>
              <a:gd name="connsiteX716" fmla="*/ 221272 w 7472601"/>
              <a:gd name="connsiteY716" fmla="*/ 1980766 h 6858000"/>
              <a:gd name="connsiteX717" fmla="*/ 116765 w 7472601"/>
              <a:gd name="connsiteY717" fmla="*/ 1911033 h 6858000"/>
              <a:gd name="connsiteX718" fmla="*/ 16405 w 7472601"/>
              <a:gd name="connsiteY718" fmla="*/ 1803412 h 6858000"/>
              <a:gd name="connsiteX719" fmla="*/ 0 w 7472601"/>
              <a:gd name="connsiteY719" fmla="*/ 1784777 h 6858000"/>
              <a:gd name="connsiteX720" fmla="*/ 0 w 7472601"/>
              <a:gd name="connsiteY720" fmla="*/ 1740082 h 6858000"/>
              <a:gd name="connsiteX721" fmla="*/ 39394 w 7472601"/>
              <a:gd name="connsiteY721" fmla="*/ 1784856 h 6858000"/>
              <a:gd name="connsiteX722" fmla="*/ 135813 w 7472601"/>
              <a:gd name="connsiteY722" fmla="*/ 1888838 h 6858000"/>
              <a:gd name="connsiteX723" fmla="*/ 242575 w 7472601"/>
              <a:gd name="connsiteY723" fmla="*/ 1958841 h 6858000"/>
              <a:gd name="connsiteX724" fmla="*/ 82197 w 7472601"/>
              <a:gd name="connsiteY724" fmla="*/ 1754826 h 6858000"/>
              <a:gd name="connsiteX725" fmla="*/ 0 w 7472601"/>
              <a:gd name="connsiteY725" fmla="*/ 1679650 h 6858000"/>
              <a:gd name="connsiteX726" fmla="*/ 0 w 7472601"/>
              <a:gd name="connsiteY726" fmla="*/ 1602463 h 6858000"/>
              <a:gd name="connsiteX727" fmla="*/ 84689 w 7472601"/>
              <a:gd name="connsiteY727" fmla="*/ 1677442 h 6858000"/>
              <a:gd name="connsiteX728" fmla="*/ 298437 w 7472601"/>
              <a:gd name="connsiteY728" fmla="*/ 1968019 h 6858000"/>
              <a:gd name="connsiteX729" fmla="*/ 227269 w 7472601"/>
              <a:gd name="connsiteY729" fmla="*/ 1114064 h 6858000"/>
              <a:gd name="connsiteX730" fmla="*/ 248003 w 7472601"/>
              <a:gd name="connsiteY730" fmla="*/ 1089613 h 6858000"/>
              <a:gd name="connsiteX731" fmla="*/ 427020 w 7472601"/>
              <a:gd name="connsiteY731" fmla="*/ 1619803 h 6858000"/>
              <a:gd name="connsiteX732" fmla="*/ 340345 w 7472601"/>
              <a:gd name="connsiteY732" fmla="*/ 2027739 h 6858000"/>
              <a:gd name="connsiteX733" fmla="*/ 360865 w 7472601"/>
              <a:gd name="connsiteY733" fmla="*/ 2044827 h 6858000"/>
              <a:gd name="connsiteX734" fmla="*/ 560414 w 7472601"/>
              <a:gd name="connsiteY734" fmla="*/ 2421457 h 6858000"/>
              <a:gd name="connsiteX735" fmla="*/ 1359703 w 7472601"/>
              <a:gd name="connsiteY735" fmla="*/ 2578554 h 6858000"/>
              <a:gd name="connsiteX736" fmla="*/ 1359422 w 7472601"/>
              <a:gd name="connsiteY736" fmla="*/ 2577994 h 6858000"/>
              <a:gd name="connsiteX737" fmla="*/ 828701 w 7472601"/>
              <a:gd name="connsiteY737" fmla="*/ 1839520 h 6858000"/>
              <a:gd name="connsiteX738" fmla="*/ 494427 w 7472601"/>
              <a:gd name="connsiteY738" fmla="*/ 1092333 h 6858000"/>
              <a:gd name="connsiteX739" fmla="*/ 506322 w 7472601"/>
              <a:gd name="connsiteY739" fmla="*/ 1020997 h 6858000"/>
              <a:gd name="connsiteX740" fmla="*/ 4570198 w 7472601"/>
              <a:gd name="connsiteY740" fmla="*/ 978081 h 6858000"/>
              <a:gd name="connsiteX741" fmla="*/ 4523691 w 7472601"/>
              <a:gd name="connsiteY741" fmla="*/ 1127776 h 6858000"/>
              <a:gd name="connsiteX742" fmla="*/ 4509875 w 7472601"/>
              <a:gd name="connsiteY742" fmla="*/ 1167552 h 6858000"/>
              <a:gd name="connsiteX743" fmla="*/ 4478168 w 7472601"/>
              <a:gd name="connsiteY743" fmla="*/ 1260735 h 6858000"/>
              <a:gd name="connsiteX744" fmla="*/ 4409309 w 7472601"/>
              <a:gd name="connsiteY744" fmla="*/ 1666996 h 6858000"/>
              <a:gd name="connsiteX745" fmla="*/ 4370031 w 7472601"/>
              <a:gd name="connsiteY745" fmla="*/ 1955666 h 6858000"/>
              <a:gd name="connsiteX746" fmla="*/ 4570198 w 7472601"/>
              <a:gd name="connsiteY746" fmla="*/ 978081 h 6858000"/>
              <a:gd name="connsiteX747" fmla="*/ 4557898 w 7472601"/>
              <a:gd name="connsiteY747" fmla="*/ 900011 h 6858000"/>
              <a:gd name="connsiteX748" fmla="*/ 4344840 w 7472601"/>
              <a:gd name="connsiteY748" fmla="*/ 1922038 h 6858000"/>
              <a:gd name="connsiteX749" fmla="*/ 4378710 w 7472601"/>
              <a:gd name="connsiteY749" fmla="*/ 1665516 h 6858000"/>
              <a:gd name="connsiteX750" fmla="*/ 4448798 w 7472601"/>
              <a:gd name="connsiteY750" fmla="*/ 1253024 h 6858000"/>
              <a:gd name="connsiteX751" fmla="*/ 4480315 w 7472601"/>
              <a:gd name="connsiteY751" fmla="*/ 1158454 h 6858000"/>
              <a:gd name="connsiteX752" fmla="*/ 4494133 w 7472601"/>
              <a:gd name="connsiteY752" fmla="*/ 1118676 h 6858000"/>
              <a:gd name="connsiteX753" fmla="*/ 4557898 w 7472601"/>
              <a:gd name="connsiteY753" fmla="*/ 900011 h 6858000"/>
              <a:gd name="connsiteX754" fmla="*/ 5870151 w 7472601"/>
              <a:gd name="connsiteY754" fmla="*/ 898890 h 6858000"/>
              <a:gd name="connsiteX755" fmla="*/ 5861335 w 7472601"/>
              <a:gd name="connsiteY755" fmla="*/ 899177 h 6858000"/>
              <a:gd name="connsiteX756" fmla="*/ 5843702 w 7472601"/>
              <a:gd name="connsiteY756" fmla="*/ 899748 h 6858000"/>
              <a:gd name="connsiteX757" fmla="*/ 5651107 w 7472601"/>
              <a:gd name="connsiteY757" fmla="*/ 920306 h 6858000"/>
              <a:gd name="connsiteX758" fmla="*/ 5459407 w 7472601"/>
              <a:gd name="connsiteY758" fmla="*/ 940975 h 6858000"/>
              <a:gd name="connsiteX759" fmla="*/ 5374846 w 7472601"/>
              <a:gd name="connsiteY759" fmla="*/ 941988 h 6858000"/>
              <a:gd name="connsiteX760" fmla="*/ 5256105 w 7472601"/>
              <a:gd name="connsiteY760" fmla="*/ 945632 h 6858000"/>
              <a:gd name="connsiteX761" fmla="*/ 5107071 w 7472601"/>
              <a:gd name="connsiteY761" fmla="*/ 969720 h 6858000"/>
              <a:gd name="connsiteX762" fmla="*/ 4998681 w 7472601"/>
              <a:gd name="connsiteY762" fmla="*/ 988771 h 6858000"/>
              <a:gd name="connsiteX763" fmla="*/ 5870151 w 7472601"/>
              <a:gd name="connsiteY763" fmla="*/ 898890 h 6858000"/>
              <a:gd name="connsiteX764" fmla="*/ 5504425 w 7472601"/>
              <a:gd name="connsiteY764" fmla="*/ 848067 h 6858000"/>
              <a:gd name="connsiteX765" fmla="*/ 4968849 w 7472601"/>
              <a:gd name="connsiteY765" fmla="*/ 962318 h 6858000"/>
              <a:gd name="connsiteX766" fmla="*/ 5104039 w 7472601"/>
              <a:gd name="connsiteY766" fmla="*/ 940634 h 6858000"/>
              <a:gd name="connsiteX767" fmla="*/ 5256311 w 7472601"/>
              <a:gd name="connsiteY767" fmla="*/ 916490 h 6858000"/>
              <a:gd name="connsiteX768" fmla="*/ 5377381 w 7472601"/>
              <a:gd name="connsiteY768" fmla="*/ 912671 h 6858000"/>
              <a:gd name="connsiteX769" fmla="*/ 5460148 w 7472601"/>
              <a:gd name="connsiteY769" fmla="*/ 911442 h 6858000"/>
              <a:gd name="connsiteX770" fmla="*/ 5648971 w 7472601"/>
              <a:gd name="connsiteY770" fmla="*/ 891331 h 6858000"/>
              <a:gd name="connsiteX771" fmla="*/ 5844807 w 7472601"/>
              <a:gd name="connsiteY771" fmla="*/ 870718 h 6858000"/>
              <a:gd name="connsiteX772" fmla="*/ 5862975 w 7472601"/>
              <a:gd name="connsiteY772" fmla="*/ 869756 h 6858000"/>
              <a:gd name="connsiteX773" fmla="*/ 5920887 w 7472601"/>
              <a:gd name="connsiteY773" fmla="*/ 865929 h 6858000"/>
              <a:gd name="connsiteX774" fmla="*/ 5504425 w 7472601"/>
              <a:gd name="connsiteY774" fmla="*/ 848067 h 6858000"/>
              <a:gd name="connsiteX775" fmla="*/ 3607114 w 7472601"/>
              <a:gd name="connsiteY775" fmla="*/ 467441 h 6858000"/>
              <a:gd name="connsiteX776" fmla="*/ 3296242 w 7472601"/>
              <a:gd name="connsiteY776" fmla="*/ 807991 h 6858000"/>
              <a:gd name="connsiteX777" fmla="*/ 3174674 w 7472601"/>
              <a:gd name="connsiteY777" fmla="*/ 919759 h 6858000"/>
              <a:gd name="connsiteX778" fmla="*/ 3042978 w 7472601"/>
              <a:gd name="connsiteY778" fmla="*/ 1054894 h 6858000"/>
              <a:gd name="connsiteX779" fmla="*/ 2968914 w 7472601"/>
              <a:gd name="connsiteY779" fmla="*/ 1133756 h 6858000"/>
              <a:gd name="connsiteX780" fmla="*/ 3103823 w 7472601"/>
              <a:gd name="connsiteY780" fmla="*/ 1026814 h 6858000"/>
              <a:gd name="connsiteX781" fmla="*/ 3607114 w 7472601"/>
              <a:gd name="connsiteY781" fmla="*/ 467441 h 6858000"/>
              <a:gd name="connsiteX782" fmla="*/ 3744487 w 7472601"/>
              <a:gd name="connsiteY782" fmla="*/ 383136 h 6858000"/>
              <a:gd name="connsiteX783" fmla="*/ 3970213 w 7472601"/>
              <a:gd name="connsiteY783" fmla="*/ 995559 h 6858000"/>
              <a:gd name="connsiteX784" fmla="*/ 3744487 w 7472601"/>
              <a:gd name="connsiteY784" fmla="*/ 383136 h 6858000"/>
              <a:gd name="connsiteX785" fmla="*/ 3624562 w 7472601"/>
              <a:gd name="connsiteY785" fmla="*/ 367041 h 6858000"/>
              <a:gd name="connsiteX786" fmla="*/ 3489712 w 7472601"/>
              <a:gd name="connsiteY786" fmla="*/ 485386 h 6858000"/>
              <a:gd name="connsiteX787" fmla="*/ 3182994 w 7472601"/>
              <a:gd name="connsiteY787" fmla="*/ 828265 h 6858000"/>
              <a:gd name="connsiteX788" fmla="*/ 2892114 w 7472601"/>
              <a:gd name="connsiteY788" fmla="*/ 1172635 h 6858000"/>
              <a:gd name="connsiteX789" fmla="*/ 3021459 w 7472601"/>
              <a:gd name="connsiteY789" fmla="*/ 1035385 h 6858000"/>
              <a:gd name="connsiteX790" fmla="*/ 3153873 w 7472601"/>
              <a:gd name="connsiteY790" fmla="*/ 898971 h 6858000"/>
              <a:gd name="connsiteX791" fmla="*/ 3276511 w 7472601"/>
              <a:gd name="connsiteY791" fmla="*/ 786423 h 6858000"/>
              <a:gd name="connsiteX792" fmla="*/ 3584154 w 7472601"/>
              <a:gd name="connsiteY792" fmla="*/ 448218 h 6858000"/>
              <a:gd name="connsiteX793" fmla="*/ 3624562 w 7472601"/>
              <a:gd name="connsiteY793" fmla="*/ 367041 h 6858000"/>
              <a:gd name="connsiteX794" fmla="*/ 3766672 w 7472601"/>
              <a:gd name="connsiteY794" fmla="*/ 359429 h 6858000"/>
              <a:gd name="connsiteX795" fmla="*/ 3996338 w 7472601"/>
              <a:gd name="connsiteY795" fmla="*/ 968237 h 6858000"/>
              <a:gd name="connsiteX796" fmla="*/ 3766672 w 7472601"/>
              <a:gd name="connsiteY796" fmla="*/ 359429 h 6858000"/>
              <a:gd name="connsiteX797" fmla="*/ 5805386 w 7472601"/>
              <a:gd name="connsiteY797" fmla="*/ 239240 h 6858000"/>
              <a:gd name="connsiteX798" fmla="*/ 5736947 w 7472601"/>
              <a:gd name="connsiteY798" fmla="*/ 261367 h 6858000"/>
              <a:gd name="connsiteX799" fmla="*/ 5427012 w 7472601"/>
              <a:gd name="connsiteY799" fmla="*/ 311272 h 6858000"/>
              <a:gd name="connsiteX800" fmla="*/ 5147818 w 7472601"/>
              <a:gd name="connsiteY800" fmla="*/ 322112 h 6858000"/>
              <a:gd name="connsiteX801" fmla="*/ 5060854 w 7472601"/>
              <a:gd name="connsiteY801" fmla="*/ 311882 h 6858000"/>
              <a:gd name="connsiteX802" fmla="*/ 4945989 w 7472601"/>
              <a:gd name="connsiteY802" fmla="*/ 300516 h 6858000"/>
              <a:gd name="connsiteX803" fmla="*/ 5410479 w 7472601"/>
              <a:gd name="connsiteY803" fmla="*/ 348434 h 6858000"/>
              <a:gd name="connsiteX804" fmla="*/ 5805386 w 7472601"/>
              <a:gd name="connsiteY804" fmla="*/ 239240 h 6858000"/>
              <a:gd name="connsiteX805" fmla="*/ 5905192 w 7472601"/>
              <a:gd name="connsiteY805" fmla="*/ 163079 h 6858000"/>
              <a:gd name="connsiteX806" fmla="*/ 5865655 w 7472601"/>
              <a:gd name="connsiteY806" fmla="*/ 171901 h 6858000"/>
              <a:gd name="connsiteX807" fmla="*/ 5259740 w 7472601"/>
              <a:gd name="connsiteY807" fmla="*/ 257013 h 6858000"/>
              <a:gd name="connsiteX808" fmla="*/ 5208466 w 7472601"/>
              <a:gd name="connsiteY808" fmla="*/ 257550 h 6858000"/>
              <a:gd name="connsiteX809" fmla="*/ 4980204 w 7472601"/>
              <a:gd name="connsiteY809" fmla="*/ 271903 h 6858000"/>
              <a:gd name="connsiteX810" fmla="*/ 5068068 w 7472601"/>
              <a:gd name="connsiteY810" fmla="*/ 282244 h 6858000"/>
              <a:gd name="connsiteX811" fmla="*/ 5153231 w 7472601"/>
              <a:gd name="connsiteY811" fmla="*/ 292240 h 6858000"/>
              <a:gd name="connsiteX812" fmla="*/ 5426491 w 7472601"/>
              <a:gd name="connsiteY812" fmla="*/ 281128 h 6858000"/>
              <a:gd name="connsiteX813" fmla="*/ 5731212 w 7472601"/>
              <a:gd name="connsiteY813" fmla="*/ 231951 h 6858000"/>
              <a:gd name="connsiteX814" fmla="*/ 5905192 w 7472601"/>
              <a:gd name="connsiteY814" fmla="*/ 163079 h 6858000"/>
              <a:gd name="connsiteX815" fmla="*/ 5944437 w 7472601"/>
              <a:gd name="connsiteY815" fmla="*/ 113829 h 6858000"/>
              <a:gd name="connsiteX816" fmla="*/ 5825032 w 7472601"/>
              <a:gd name="connsiteY816" fmla="*/ 146405 h 6858000"/>
              <a:gd name="connsiteX817" fmla="*/ 4955599 w 7472601"/>
              <a:gd name="connsiteY817" fmla="*/ 247008 h 6858000"/>
              <a:gd name="connsiteX818" fmla="*/ 5210104 w 7472601"/>
              <a:gd name="connsiteY818" fmla="*/ 228123 h 6858000"/>
              <a:gd name="connsiteX819" fmla="*/ 5261015 w 7472601"/>
              <a:gd name="connsiteY819" fmla="*/ 227087 h 6858000"/>
              <a:gd name="connsiteX820" fmla="*/ 5861181 w 7472601"/>
              <a:gd name="connsiteY820" fmla="*/ 143093 h 6858000"/>
              <a:gd name="connsiteX821" fmla="*/ 5961252 w 7472601"/>
              <a:gd name="connsiteY821" fmla="*/ 114820 h 6858000"/>
              <a:gd name="connsiteX822" fmla="*/ 5944437 w 7472601"/>
              <a:gd name="connsiteY822" fmla="*/ 113829 h 6858000"/>
              <a:gd name="connsiteX823" fmla="*/ 3882765 w 7472601"/>
              <a:gd name="connsiteY823" fmla="*/ 0 h 6858000"/>
              <a:gd name="connsiteX824" fmla="*/ 3995099 w 7472601"/>
              <a:gd name="connsiteY824" fmla="*/ 0 h 6858000"/>
              <a:gd name="connsiteX825" fmla="*/ 4163818 w 7472601"/>
              <a:gd name="connsiteY825" fmla="*/ 234104 h 6858000"/>
              <a:gd name="connsiteX826" fmla="*/ 4172099 w 7472601"/>
              <a:gd name="connsiteY826" fmla="*/ 234207 h 6858000"/>
              <a:gd name="connsiteX827" fmla="*/ 4784282 w 7472601"/>
              <a:gd name="connsiteY827" fmla="*/ 276561 h 6858000"/>
              <a:gd name="connsiteX828" fmla="*/ 4801687 w 7472601"/>
              <a:gd name="connsiteY828" fmla="*/ 267764 h 6858000"/>
              <a:gd name="connsiteX829" fmla="*/ 6082788 w 7472601"/>
              <a:gd name="connsiteY829" fmla="*/ 64119 h 6858000"/>
              <a:gd name="connsiteX830" fmla="*/ 6099442 w 7472601"/>
              <a:gd name="connsiteY830" fmla="*/ 82568 h 6858000"/>
              <a:gd name="connsiteX831" fmla="*/ 4804137 w 7472601"/>
              <a:gd name="connsiteY831" fmla="*/ 320931 h 6858000"/>
              <a:gd name="connsiteX832" fmla="*/ 4227047 w 7472601"/>
              <a:gd name="connsiteY832" fmla="*/ 313415 h 6858000"/>
              <a:gd name="connsiteX833" fmla="*/ 4346041 w 7472601"/>
              <a:gd name="connsiteY833" fmla="*/ 456086 h 6858000"/>
              <a:gd name="connsiteX834" fmla="*/ 4870967 w 7472601"/>
              <a:gd name="connsiteY834" fmla="*/ 963061 h 6858000"/>
              <a:gd name="connsiteX835" fmla="*/ 4889647 w 7472601"/>
              <a:gd name="connsiteY835" fmla="*/ 957147 h 6858000"/>
              <a:gd name="connsiteX836" fmla="*/ 5422504 w 7472601"/>
              <a:gd name="connsiteY836" fmla="*/ 805191 h 6858000"/>
              <a:gd name="connsiteX837" fmla="*/ 6087656 w 7472601"/>
              <a:gd name="connsiteY837" fmla="*/ 826703 h 6858000"/>
              <a:gd name="connsiteX838" fmla="*/ 6058717 w 7472601"/>
              <a:gd name="connsiteY838" fmla="*/ 865992 h 6858000"/>
              <a:gd name="connsiteX839" fmla="*/ 4974153 w 7472601"/>
              <a:gd name="connsiteY839" fmla="*/ 1045456 h 6858000"/>
              <a:gd name="connsiteX840" fmla="*/ 5627835 w 7472601"/>
              <a:gd name="connsiteY840" fmla="*/ 1472077 h 6858000"/>
              <a:gd name="connsiteX841" fmla="*/ 5629817 w 7472601"/>
              <a:gd name="connsiteY841" fmla="*/ 1471412 h 6858000"/>
              <a:gd name="connsiteX842" fmla="*/ 5634124 w 7472601"/>
              <a:gd name="connsiteY842" fmla="*/ 1470572 h 6858000"/>
              <a:gd name="connsiteX843" fmla="*/ 5755832 w 7472601"/>
              <a:gd name="connsiteY843" fmla="*/ 1383886 h 6858000"/>
              <a:gd name="connsiteX844" fmla="*/ 6014186 w 7472601"/>
              <a:gd name="connsiteY844" fmla="*/ 1279799 h 6858000"/>
              <a:gd name="connsiteX845" fmla="*/ 6901619 w 7472601"/>
              <a:gd name="connsiteY845" fmla="*/ 1047874 h 6858000"/>
              <a:gd name="connsiteX846" fmla="*/ 6931566 w 7472601"/>
              <a:gd name="connsiteY846" fmla="*/ 1062034 h 6858000"/>
              <a:gd name="connsiteX847" fmla="*/ 5790982 w 7472601"/>
              <a:gd name="connsiteY847" fmla="*/ 1561380 h 6858000"/>
              <a:gd name="connsiteX848" fmla="*/ 6188971 w 7472601"/>
              <a:gd name="connsiteY848" fmla="*/ 1755168 h 6858000"/>
              <a:gd name="connsiteX849" fmla="*/ 6202446 w 7472601"/>
              <a:gd name="connsiteY849" fmla="*/ 1752268 h 6858000"/>
              <a:gd name="connsiteX850" fmla="*/ 7179560 w 7472601"/>
              <a:gd name="connsiteY850" fmla="*/ 1467551 h 6858000"/>
              <a:gd name="connsiteX851" fmla="*/ 7158730 w 7472601"/>
              <a:gd name="connsiteY851" fmla="*/ 1507835 h 6858000"/>
              <a:gd name="connsiteX852" fmla="*/ 6326959 w 7472601"/>
              <a:gd name="connsiteY852" fmla="*/ 1817686 h 6858000"/>
              <a:gd name="connsiteX853" fmla="*/ 6537433 w 7472601"/>
              <a:gd name="connsiteY853" fmla="*/ 1907790 h 6858000"/>
              <a:gd name="connsiteX854" fmla="*/ 6550221 w 7472601"/>
              <a:gd name="connsiteY854" fmla="*/ 1910729 h 6858000"/>
              <a:gd name="connsiteX855" fmla="*/ 6964438 w 7472601"/>
              <a:gd name="connsiteY855" fmla="*/ 2209505 h 6858000"/>
              <a:gd name="connsiteX856" fmla="*/ 7367862 w 7472601"/>
              <a:gd name="connsiteY856" fmla="*/ 2806833 h 6858000"/>
              <a:gd name="connsiteX857" fmla="*/ 7364329 w 7472601"/>
              <a:gd name="connsiteY857" fmla="*/ 2826907 h 6858000"/>
              <a:gd name="connsiteX858" fmla="*/ 7290545 w 7472601"/>
              <a:gd name="connsiteY858" fmla="*/ 2850663 h 6858000"/>
              <a:gd name="connsiteX859" fmla="*/ 6472036 w 7472601"/>
              <a:gd name="connsiteY859" fmla="*/ 1959003 h 6858000"/>
              <a:gd name="connsiteX860" fmla="*/ 5792897 w 7472601"/>
              <a:gd name="connsiteY860" fmla="*/ 1647747 h 6858000"/>
              <a:gd name="connsiteX861" fmla="*/ 5842751 w 7472601"/>
              <a:gd name="connsiteY861" fmla="*/ 1816112 h 6858000"/>
              <a:gd name="connsiteX862" fmla="*/ 5847424 w 7472601"/>
              <a:gd name="connsiteY862" fmla="*/ 1815776 h 6858000"/>
              <a:gd name="connsiteX863" fmla="*/ 6399821 w 7472601"/>
              <a:gd name="connsiteY863" fmla="*/ 2344799 h 6858000"/>
              <a:gd name="connsiteX864" fmla="*/ 6323232 w 7472601"/>
              <a:gd name="connsiteY864" fmla="*/ 2389634 h 6858000"/>
              <a:gd name="connsiteX865" fmla="*/ 5942958 w 7472601"/>
              <a:gd name="connsiteY865" fmla="*/ 2077708 h 6858000"/>
              <a:gd name="connsiteX866" fmla="*/ 5921559 w 7472601"/>
              <a:gd name="connsiteY866" fmla="*/ 2378596 h 6858000"/>
              <a:gd name="connsiteX867" fmla="*/ 5817651 w 7472601"/>
              <a:gd name="connsiteY867" fmla="*/ 3023919 h 6858000"/>
              <a:gd name="connsiteX868" fmla="*/ 5729634 w 7472601"/>
              <a:gd name="connsiteY868" fmla="*/ 3051849 h 6858000"/>
              <a:gd name="connsiteX869" fmla="*/ 5611018 w 7472601"/>
              <a:gd name="connsiteY869" fmla="*/ 2316769 h 6858000"/>
              <a:gd name="connsiteX870" fmla="*/ 5687608 w 7472601"/>
              <a:gd name="connsiteY870" fmla="*/ 2039972 h 6858000"/>
              <a:gd name="connsiteX871" fmla="*/ 5657554 w 7472601"/>
              <a:gd name="connsiteY871" fmla="*/ 1576445 h 6858000"/>
              <a:gd name="connsiteX872" fmla="*/ 5150475 w 7472601"/>
              <a:gd name="connsiteY872" fmla="*/ 1274012 h 6858000"/>
              <a:gd name="connsiteX873" fmla="*/ 5349142 w 7472601"/>
              <a:gd name="connsiteY873" fmla="*/ 2204405 h 6858000"/>
              <a:gd name="connsiteX874" fmla="*/ 5262214 w 7472601"/>
              <a:gd name="connsiteY874" fmla="*/ 2233836 h 6858000"/>
              <a:gd name="connsiteX875" fmla="*/ 4981539 w 7472601"/>
              <a:gd name="connsiteY875" fmla="*/ 1542201 h 6858000"/>
              <a:gd name="connsiteX876" fmla="*/ 4958461 w 7472601"/>
              <a:gd name="connsiteY876" fmla="*/ 1136957 h 6858000"/>
              <a:gd name="connsiteX877" fmla="*/ 4655015 w 7472601"/>
              <a:gd name="connsiteY877" fmla="*/ 891426 h 6858000"/>
              <a:gd name="connsiteX878" fmla="*/ 4348002 w 7472601"/>
              <a:gd name="connsiteY878" fmla="*/ 2205895 h 6858000"/>
              <a:gd name="connsiteX879" fmla="*/ 4262250 w 7472601"/>
              <a:gd name="connsiteY879" fmla="*/ 2219972 h 6858000"/>
              <a:gd name="connsiteX880" fmla="*/ 4550611 w 7472601"/>
              <a:gd name="connsiteY880" fmla="*/ 817540 h 6858000"/>
              <a:gd name="connsiteX881" fmla="*/ 4564418 w 7472601"/>
              <a:gd name="connsiteY881" fmla="*/ 808293 h 6858000"/>
              <a:gd name="connsiteX882" fmla="*/ 4266388 w 7472601"/>
              <a:gd name="connsiteY882" fmla="*/ 500083 h 6858000"/>
              <a:gd name="connsiteX883" fmla="*/ 4032842 w 7472601"/>
              <a:gd name="connsiteY883" fmla="*/ 211809 h 6858000"/>
              <a:gd name="connsiteX884" fmla="*/ 3882765 w 7472601"/>
              <a:gd name="connsiteY884" fmla="*/ 0 h 6858000"/>
              <a:gd name="connsiteX885" fmla="*/ 3721337 w 7472601"/>
              <a:gd name="connsiteY885" fmla="*/ 0 h 6858000"/>
              <a:gd name="connsiteX886" fmla="*/ 3797544 w 7472601"/>
              <a:gd name="connsiteY886" fmla="*/ 0 h 6858000"/>
              <a:gd name="connsiteX887" fmla="*/ 3775734 w 7472601"/>
              <a:gd name="connsiteY887" fmla="*/ 95131 h 6858000"/>
              <a:gd name="connsiteX888" fmla="*/ 3724807 w 7472601"/>
              <a:gd name="connsiteY888" fmla="*/ 272257 h 6858000"/>
              <a:gd name="connsiteX889" fmla="*/ 3726844 w 7472601"/>
              <a:gd name="connsiteY889" fmla="*/ 282988 h 6858000"/>
              <a:gd name="connsiteX890" fmla="*/ 3742664 w 7472601"/>
              <a:gd name="connsiteY890" fmla="*/ 279918 h 6858000"/>
              <a:gd name="connsiteX891" fmla="*/ 4103910 w 7472601"/>
              <a:gd name="connsiteY891" fmla="*/ 1161917 h 6858000"/>
              <a:gd name="connsiteX892" fmla="*/ 4020269 w 7472601"/>
              <a:gd name="connsiteY892" fmla="*/ 1200406 h 6858000"/>
              <a:gd name="connsiteX893" fmla="*/ 3674882 w 7472601"/>
              <a:gd name="connsiteY893" fmla="*/ 488524 h 6858000"/>
              <a:gd name="connsiteX894" fmla="*/ 3132682 w 7472601"/>
              <a:gd name="connsiteY894" fmla="*/ 1072284 h 6858000"/>
              <a:gd name="connsiteX895" fmla="*/ 2716346 w 7472601"/>
              <a:gd name="connsiteY895" fmla="*/ 1276376 h 6858000"/>
              <a:gd name="connsiteX896" fmla="*/ 2716772 w 7472601"/>
              <a:gd name="connsiteY896" fmla="*/ 1255462 h 6858000"/>
              <a:gd name="connsiteX897" fmla="*/ 3471096 w 7472601"/>
              <a:gd name="connsiteY897" fmla="*/ 437072 h 6858000"/>
              <a:gd name="connsiteX898" fmla="*/ 3639057 w 7472601"/>
              <a:gd name="connsiteY898" fmla="*/ 286334 h 6858000"/>
              <a:gd name="connsiteX899" fmla="*/ 3640309 w 7472601"/>
              <a:gd name="connsiteY899" fmla="*/ 284664 h 6858000"/>
              <a:gd name="connsiteX900" fmla="*/ 3646022 w 7472601"/>
              <a:gd name="connsiteY900" fmla="*/ 276711 h 6858000"/>
              <a:gd name="connsiteX901" fmla="*/ 3707943 w 7472601"/>
              <a:gd name="connsiteY901" fmla="*/ 65958 h 6858000"/>
              <a:gd name="connsiteX902" fmla="*/ 3721337 w 7472601"/>
              <a:gd name="connsiteY902" fmla="*/ 0 h 6858000"/>
              <a:gd name="connsiteX903" fmla="*/ 2867960 w 7472601"/>
              <a:gd name="connsiteY903" fmla="*/ 0 h 6858000"/>
              <a:gd name="connsiteX904" fmla="*/ 2926351 w 7472601"/>
              <a:gd name="connsiteY904" fmla="*/ 0 h 6858000"/>
              <a:gd name="connsiteX905" fmla="*/ 2902823 w 7472601"/>
              <a:gd name="connsiteY905" fmla="*/ 262929 h 6858000"/>
              <a:gd name="connsiteX906" fmla="*/ 2940663 w 7472601"/>
              <a:gd name="connsiteY906" fmla="*/ 140884 h 6858000"/>
              <a:gd name="connsiteX907" fmla="*/ 2947039 w 7472601"/>
              <a:gd name="connsiteY907" fmla="*/ 122524 h 6858000"/>
              <a:gd name="connsiteX908" fmla="*/ 2984316 w 7472601"/>
              <a:gd name="connsiteY908" fmla="*/ 0 h 6858000"/>
              <a:gd name="connsiteX909" fmla="*/ 3016114 w 7472601"/>
              <a:gd name="connsiteY909" fmla="*/ 0 h 6858000"/>
              <a:gd name="connsiteX910" fmla="*/ 2979949 w 7472601"/>
              <a:gd name="connsiteY910" fmla="*/ 119274 h 6858000"/>
              <a:gd name="connsiteX911" fmla="*/ 3023879 w 7472601"/>
              <a:gd name="connsiteY911" fmla="*/ 0 h 6858000"/>
              <a:gd name="connsiteX912" fmla="*/ 3105400 w 7472601"/>
              <a:gd name="connsiteY912" fmla="*/ 0 h 6858000"/>
              <a:gd name="connsiteX913" fmla="*/ 3094669 w 7472601"/>
              <a:gd name="connsiteY913" fmla="*/ 30308 h 6858000"/>
              <a:gd name="connsiteX914" fmla="*/ 2901945 w 7472601"/>
              <a:gd name="connsiteY914" fmla="*/ 466538 h 6858000"/>
              <a:gd name="connsiteX915" fmla="*/ 2815209 w 7472601"/>
              <a:gd name="connsiteY915" fmla="*/ 497361 h 6858000"/>
              <a:gd name="connsiteX916" fmla="*/ 2844845 w 7472601"/>
              <a:gd name="connsiteY916" fmla="*/ 127638 h 6858000"/>
              <a:gd name="connsiteX917" fmla="*/ 2867960 w 7472601"/>
              <a:gd name="connsiteY917" fmla="*/ 0 h 6858000"/>
              <a:gd name="connsiteX918" fmla="*/ 1057230 w 7472601"/>
              <a:gd name="connsiteY918" fmla="*/ 0 h 6858000"/>
              <a:gd name="connsiteX919" fmla="*/ 1111003 w 7472601"/>
              <a:gd name="connsiteY919" fmla="*/ 0 h 6858000"/>
              <a:gd name="connsiteX920" fmla="*/ 1125553 w 7472601"/>
              <a:gd name="connsiteY920" fmla="*/ 52588 h 6858000"/>
              <a:gd name="connsiteX921" fmla="*/ 1304276 w 7472601"/>
              <a:gd name="connsiteY921" fmla="*/ 476275 h 6858000"/>
              <a:gd name="connsiteX922" fmla="*/ 1492066 w 7472601"/>
              <a:gd name="connsiteY922" fmla="*/ 886333 h 6858000"/>
              <a:gd name="connsiteX923" fmla="*/ 1423698 w 7472601"/>
              <a:gd name="connsiteY923" fmla="*/ 710817 h 6858000"/>
              <a:gd name="connsiteX924" fmla="*/ 1357609 w 7472601"/>
              <a:gd name="connsiteY924" fmla="*/ 532892 h 6858000"/>
              <a:gd name="connsiteX925" fmla="*/ 1309550 w 7472601"/>
              <a:gd name="connsiteY925" fmla="*/ 374031 h 6858000"/>
              <a:gd name="connsiteX926" fmla="*/ 1193673 w 7472601"/>
              <a:gd name="connsiteY926" fmla="*/ 49533 h 6858000"/>
              <a:gd name="connsiteX927" fmla="*/ 1164391 w 7472601"/>
              <a:gd name="connsiteY927" fmla="*/ 0 h 6858000"/>
              <a:gd name="connsiteX928" fmla="*/ 1200666 w 7472601"/>
              <a:gd name="connsiteY928" fmla="*/ 0 h 6858000"/>
              <a:gd name="connsiteX929" fmla="*/ 1223408 w 7472601"/>
              <a:gd name="connsiteY929" fmla="*/ 38996 h 6858000"/>
              <a:gd name="connsiteX930" fmla="*/ 1339635 w 7472601"/>
              <a:gd name="connsiteY930" fmla="*/ 365517 h 6858000"/>
              <a:gd name="connsiteX931" fmla="*/ 1387469 w 7472601"/>
              <a:gd name="connsiteY931" fmla="*/ 523079 h 6858000"/>
              <a:gd name="connsiteX932" fmla="*/ 1452685 w 7472601"/>
              <a:gd name="connsiteY932" fmla="*/ 699806 h 6858000"/>
              <a:gd name="connsiteX933" fmla="*/ 1492092 w 7472601"/>
              <a:gd name="connsiteY933" fmla="*/ 800424 h 6858000"/>
              <a:gd name="connsiteX934" fmla="*/ 1455302 w 7472601"/>
              <a:gd name="connsiteY934" fmla="*/ 632913 h 6858000"/>
              <a:gd name="connsiteX935" fmla="*/ 1222336 w 7472601"/>
              <a:gd name="connsiteY935" fmla="*/ 9480 h 6858000"/>
              <a:gd name="connsiteX936" fmla="*/ 1214634 w 7472601"/>
              <a:gd name="connsiteY936" fmla="*/ 0 h 6858000"/>
              <a:gd name="connsiteX937" fmla="*/ 1289827 w 7472601"/>
              <a:gd name="connsiteY937" fmla="*/ 0 h 6858000"/>
              <a:gd name="connsiteX938" fmla="*/ 1321076 w 7472601"/>
              <a:gd name="connsiteY938" fmla="*/ 59722 h 6858000"/>
              <a:gd name="connsiteX939" fmla="*/ 1512579 w 7472601"/>
              <a:gd name="connsiteY939" fmla="*/ 626441 h 6858000"/>
              <a:gd name="connsiteX940" fmla="*/ 1506076 w 7472601"/>
              <a:gd name="connsiteY940" fmla="*/ 1089289 h 6858000"/>
              <a:gd name="connsiteX941" fmla="*/ 1486346 w 7472601"/>
              <a:gd name="connsiteY941" fmla="*/ 1079919 h 6858000"/>
              <a:gd name="connsiteX942" fmla="*/ 1070511 w 7472601"/>
              <a:gd name="connsiteY942" fmla="*/ 48609 h 6858000"/>
              <a:gd name="connsiteX943" fmla="*/ 1057230 w 7472601"/>
              <a:gd name="connsiteY943" fmla="*/ 0 h 6858000"/>
              <a:gd name="connsiteX944" fmla="*/ 43151 w 7472601"/>
              <a:gd name="connsiteY944" fmla="*/ 0 h 6858000"/>
              <a:gd name="connsiteX945" fmla="*/ 95283 w 7472601"/>
              <a:gd name="connsiteY945" fmla="*/ 0 h 6858000"/>
              <a:gd name="connsiteX946" fmla="*/ 300708 w 7472601"/>
              <a:gd name="connsiteY946" fmla="*/ 154571 h 6858000"/>
              <a:gd name="connsiteX947" fmla="*/ 530414 w 7472601"/>
              <a:gd name="connsiteY947" fmla="*/ 354673 h 6858000"/>
              <a:gd name="connsiteX948" fmla="*/ 333785 w 7472601"/>
              <a:gd name="connsiteY948" fmla="*/ 161564 h 6858000"/>
              <a:gd name="connsiteX949" fmla="*/ 147005 w 7472601"/>
              <a:gd name="connsiteY949" fmla="*/ 0 h 6858000"/>
              <a:gd name="connsiteX950" fmla="*/ 272509 w 7472601"/>
              <a:gd name="connsiteY950" fmla="*/ 0 h 6858000"/>
              <a:gd name="connsiteX951" fmla="*/ 326276 w 7472601"/>
              <a:gd name="connsiteY951" fmla="*/ 45847 h 6858000"/>
              <a:gd name="connsiteX952" fmla="*/ 823759 w 7472601"/>
              <a:gd name="connsiteY952" fmla="*/ 574145 h 6858000"/>
              <a:gd name="connsiteX953" fmla="*/ 811254 w 7472601"/>
              <a:gd name="connsiteY953" fmla="*/ 665546 h 6858000"/>
              <a:gd name="connsiteX954" fmla="*/ 154042 w 7472601"/>
              <a:gd name="connsiteY954" fmla="*/ 261522 h 6858000"/>
              <a:gd name="connsiteX955" fmla="*/ 13550 w 7472601"/>
              <a:gd name="connsiteY955" fmla="*/ 158423 h 6858000"/>
              <a:gd name="connsiteX956" fmla="*/ 0 w 7472601"/>
              <a:gd name="connsiteY956" fmla="*/ 146618 h 6858000"/>
              <a:gd name="connsiteX957" fmla="*/ 0 w 7472601"/>
              <a:gd name="connsiteY957" fmla="*/ 59161 h 6858000"/>
              <a:gd name="connsiteX958" fmla="*/ 45427 w 7472601"/>
              <a:gd name="connsiteY958" fmla="*/ 101078 h 6858000"/>
              <a:gd name="connsiteX959" fmla="*/ 630103 w 7472601"/>
              <a:gd name="connsiteY959" fmla="*/ 485885 h 6858000"/>
              <a:gd name="connsiteX960" fmla="*/ 532040 w 7472601"/>
              <a:gd name="connsiteY960" fmla="*/ 399359 h 6858000"/>
              <a:gd name="connsiteX961" fmla="*/ 517618 w 7472601"/>
              <a:gd name="connsiteY961" fmla="*/ 385726 h 6858000"/>
              <a:gd name="connsiteX962" fmla="*/ 285074 w 7472601"/>
              <a:gd name="connsiteY962" fmla="*/ 182755 h 6858000"/>
              <a:gd name="connsiteX963" fmla="*/ 43151 w 7472601"/>
              <a:gd name="connsiteY963"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03637 w 7472601"/>
              <a:gd name="connsiteY79" fmla="*/ 6083957 h 6858000"/>
              <a:gd name="connsiteX80" fmla="*/ 7448321 w 7472601"/>
              <a:gd name="connsiteY80" fmla="*/ 6190991 h 6858000"/>
              <a:gd name="connsiteX81" fmla="*/ 7467600 w 7472601"/>
              <a:gd name="connsiteY81" fmla="*/ 6221686 h 6858000"/>
              <a:gd name="connsiteX82" fmla="*/ 7467600 w 7472601"/>
              <a:gd name="connsiteY82" fmla="*/ 6334256 h 6858000"/>
              <a:gd name="connsiteX83" fmla="*/ 7454976 w 7472601"/>
              <a:gd name="connsiteY83" fmla="*/ 6318297 h 6858000"/>
              <a:gd name="connsiteX84" fmla="*/ 1456157 w 7472601"/>
              <a:gd name="connsiteY84" fmla="*/ 5371404 h 6858000"/>
              <a:gd name="connsiteX85" fmla="*/ 1244432 w 7472601"/>
              <a:gd name="connsiteY85" fmla="*/ 5385601 h 6858000"/>
              <a:gd name="connsiteX86" fmla="*/ 973990 w 7472601"/>
              <a:gd name="connsiteY86" fmla="*/ 5424940 h 6858000"/>
              <a:gd name="connsiteX87" fmla="*/ 1103809 w 7472601"/>
              <a:gd name="connsiteY87" fmla="*/ 5433720 h 6858000"/>
              <a:gd name="connsiteX88" fmla="*/ 1123454 w 7472601"/>
              <a:gd name="connsiteY88" fmla="*/ 5435727 h 6858000"/>
              <a:gd name="connsiteX89" fmla="*/ 1737017 w 7472601"/>
              <a:gd name="connsiteY89" fmla="*/ 5452183 h 6858000"/>
              <a:gd name="connsiteX90" fmla="*/ 1824397 w 7472601"/>
              <a:gd name="connsiteY90" fmla="*/ 5447757 h 6858000"/>
              <a:gd name="connsiteX91" fmla="*/ 2070059 w 7472601"/>
              <a:gd name="connsiteY91" fmla="*/ 5441660 h 6858000"/>
              <a:gd name="connsiteX92" fmla="*/ 1456157 w 7472601"/>
              <a:gd name="connsiteY92" fmla="*/ 5371404 h 6858000"/>
              <a:gd name="connsiteX93" fmla="*/ 4988186 w 7472601"/>
              <a:gd name="connsiteY93" fmla="*/ 5216467 h 6858000"/>
              <a:gd name="connsiteX94" fmla="*/ 4777334 w 7472601"/>
              <a:gd name="connsiteY94" fmla="*/ 5406072 h 6858000"/>
              <a:gd name="connsiteX95" fmla="*/ 4718341 w 7472601"/>
              <a:gd name="connsiteY95" fmla="*/ 5468043 h 6858000"/>
              <a:gd name="connsiteX96" fmla="*/ 4604655 w 7472601"/>
              <a:gd name="connsiteY96" fmla="*/ 5583434 h 6858000"/>
              <a:gd name="connsiteX97" fmla="*/ 4565074 w 7472601"/>
              <a:gd name="connsiteY97" fmla="*/ 5618550 h 6858000"/>
              <a:gd name="connsiteX98" fmla="*/ 4988186 w 7472601"/>
              <a:gd name="connsiteY98" fmla="*/ 5216467 h 6858000"/>
              <a:gd name="connsiteX99" fmla="*/ 4978032 w 7472601"/>
              <a:gd name="connsiteY99" fmla="*/ 5183809 h 6858000"/>
              <a:gd name="connsiteX100" fmla="*/ 4463413 w 7472601"/>
              <a:gd name="connsiteY100" fmla="*/ 5615162 h 6858000"/>
              <a:gd name="connsiteX101" fmla="*/ 4358134 w 7472601"/>
              <a:gd name="connsiteY101" fmla="*/ 5742791 h 6858000"/>
              <a:gd name="connsiteX102" fmla="*/ 4376219 w 7472601"/>
              <a:gd name="connsiteY102" fmla="*/ 5729027 h 6858000"/>
              <a:gd name="connsiteX103" fmla="*/ 4582340 w 7472601"/>
              <a:gd name="connsiteY103" fmla="*/ 5561037 h 6858000"/>
              <a:gd name="connsiteX104" fmla="*/ 4694684 w 7472601"/>
              <a:gd name="connsiteY104" fmla="*/ 5447098 h 6858000"/>
              <a:gd name="connsiteX105" fmla="*/ 4754123 w 7472601"/>
              <a:gd name="connsiteY105" fmla="*/ 5384643 h 6858000"/>
              <a:gd name="connsiteX106" fmla="*/ 4978032 w 7472601"/>
              <a:gd name="connsiteY106" fmla="*/ 5183809 h 6858000"/>
              <a:gd name="connsiteX107" fmla="*/ 1903353 w 7472601"/>
              <a:gd name="connsiteY107" fmla="*/ 5044827 h 6858000"/>
              <a:gd name="connsiteX108" fmla="*/ 1936931 w 7472601"/>
              <a:gd name="connsiteY108" fmla="*/ 5093954 h 6858000"/>
              <a:gd name="connsiteX109" fmla="*/ 2195868 w 7472601"/>
              <a:gd name="connsiteY109" fmla="*/ 5396574 h 6858000"/>
              <a:gd name="connsiteX110" fmla="*/ 2088852 w 7472601"/>
              <a:gd name="connsiteY110" fmla="*/ 5166123 h 6858000"/>
              <a:gd name="connsiteX111" fmla="*/ 1958241 w 7472601"/>
              <a:gd name="connsiteY111" fmla="*/ 5067955 h 6858000"/>
              <a:gd name="connsiteX112" fmla="*/ 1903353 w 7472601"/>
              <a:gd name="connsiteY112" fmla="*/ 5044827 h 6858000"/>
              <a:gd name="connsiteX113" fmla="*/ 1979378 w 7472601"/>
              <a:gd name="connsiteY113" fmla="*/ 4769504 h 6858000"/>
              <a:gd name="connsiteX114" fmla="*/ 2882120 w 7472601"/>
              <a:gd name="connsiteY114" fmla="*/ 5064547 h 6858000"/>
              <a:gd name="connsiteX115" fmla="*/ 2793103 w 7472601"/>
              <a:gd name="connsiteY115" fmla="*/ 5039699 h 6858000"/>
              <a:gd name="connsiteX116" fmla="*/ 2770041 w 7472601"/>
              <a:gd name="connsiteY116" fmla="*/ 5033634 h 6858000"/>
              <a:gd name="connsiteX117" fmla="*/ 1979378 w 7472601"/>
              <a:gd name="connsiteY117" fmla="*/ 4769504 h 6858000"/>
              <a:gd name="connsiteX118" fmla="*/ 1927410 w 7472601"/>
              <a:gd name="connsiteY118" fmla="*/ 4716164 h 6858000"/>
              <a:gd name="connsiteX119" fmla="*/ 1959587 w 7472601"/>
              <a:gd name="connsiteY119" fmla="*/ 4728849 h 6858000"/>
              <a:gd name="connsiteX120" fmla="*/ 2777707 w 7472601"/>
              <a:gd name="connsiteY120" fmla="*/ 5003991 h 6858000"/>
              <a:gd name="connsiteX121" fmla="*/ 2800768 w 7472601"/>
              <a:gd name="connsiteY121" fmla="*/ 5010056 h 6858000"/>
              <a:gd name="connsiteX122" fmla="*/ 2879408 w 7472601"/>
              <a:gd name="connsiteY122" fmla="*/ 5031590 h 6858000"/>
              <a:gd name="connsiteX123" fmla="*/ 2862295 w 7472601"/>
              <a:gd name="connsiteY123" fmla="*/ 5022958 h 6858000"/>
              <a:gd name="connsiteX124" fmla="*/ 2813343 w 7472601"/>
              <a:gd name="connsiteY124" fmla="*/ 4998369 h 6858000"/>
              <a:gd name="connsiteX125" fmla="*/ 2646245 w 7472601"/>
              <a:gd name="connsiteY125" fmla="*/ 4930999 h 6858000"/>
              <a:gd name="connsiteX126" fmla="*/ 1999243 w 7472601"/>
              <a:gd name="connsiteY126" fmla="*/ 4730524 h 6858000"/>
              <a:gd name="connsiteX127" fmla="*/ 1979527 w 7472601"/>
              <a:gd name="connsiteY127" fmla="*/ 4726651 h 6858000"/>
              <a:gd name="connsiteX128" fmla="*/ 1927410 w 7472601"/>
              <a:gd name="connsiteY128" fmla="*/ 4716164 h 6858000"/>
              <a:gd name="connsiteX129" fmla="*/ 1997014 w 7472601"/>
              <a:gd name="connsiteY129" fmla="*/ 4698007 h 6858000"/>
              <a:gd name="connsiteX130" fmla="*/ 2005458 w 7472601"/>
              <a:gd name="connsiteY130" fmla="*/ 4699540 h 6858000"/>
              <a:gd name="connsiteX131" fmla="*/ 2657186 w 7472601"/>
              <a:gd name="connsiteY131" fmla="*/ 4901687 h 6858000"/>
              <a:gd name="connsiteX132" fmla="*/ 2826662 w 7472601"/>
              <a:gd name="connsiteY132" fmla="*/ 4970362 h 6858000"/>
              <a:gd name="connsiteX133" fmla="*/ 2876100 w 7472601"/>
              <a:gd name="connsiteY133" fmla="*/ 4995397 h 6858000"/>
              <a:gd name="connsiteX134" fmla="*/ 3042600 w 7472601"/>
              <a:gd name="connsiteY134" fmla="*/ 5059532 h 6858000"/>
              <a:gd name="connsiteX135" fmla="*/ 1997014 w 7472601"/>
              <a:gd name="connsiteY135" fmla="*/ 4698007 h 6858000"/>
              <a:gd name="connsiteX136" fmla="*/ 2305292 w 7472601"/>
              <a:gd name="connsiteY136" fmla="*/ 4219492 h 6858000"/>
              <a:gd name="connsiteX137" fmla="*/ 3360922 w 7472601"/>
              <a:gd name="connsiteY137" fmla="*/ 4529373 h 6858000"/>
              <a:gd name="connsiteX138" fmla="*/ 3492420 w 7472601"/>
              <a:gd name="connsiteY138" fmla="*/ 4510145 h 6858000"/>
              <a:gd name="connsiteX139" fmla="*/ 3364086 w 7472601"/>
              <a:gd name="connsiteY139" fmla="*/ 4480340 h 6858000"/>
              <a:gd name="connsiteX140" fmla="*/ 3225818 w 7472601"/>
              <a:gd name="connsiteY140" fmla="*/ 4411822 h 6858000"/>
              <a:gd name="connsiteX141" fmla="*/ 3129696 w 7472601"/>
              <a:gd name="connsiteY141" fmla="*/ 4360704 h 6858000"/>
              <a:gd name="connsiteX142" fmla="*/ 2814545 w 7472601"/>
              <a:gd name="connsiteY142" fmla="*/ 4282955 h 6858000"/>
              <a:gd name="connsiteX143" fmla="*/ 2305292 w 7472601"/>
              <a:gd name="connsiteY143" fmla="*/ 4219492 h 6858000"/>
              <a:gd name="connsiteX144" fmla="*/ 2626982 w 7472601"/>
              <a:gd name="connsiteY144" fmla="*/ 4206450 h 6858000"/>
              <a:gd name="connsiteX145" fmla="*/ 2490617 w 7472601"/>
              <a:gd name="connsiteY145" fmla="*/ 4206951 h 6858000"/>
              <a:gd name="connsiteX146" fmla="*/ 2819869 w 7472601"/>
              <a:gd name="connsiteY146" fmla="*/ 4252936 h 6858000"/>
              <a:gd name="connsiteX147" fmla="*/ 3143018 w 7472601"/>
              <a:gd name="connsiteY147" fmla="*/ 4332698 h 6858000"/>
              <a:gd name="connsiteX148" fmla="*/ 3241520 w 7472601"/>
              <a:gd name="connsiteY148" fmla="*/ 4385112 h 6858000"/>
              <a:gd name="connsiteX149" fmla="*/ 3374575 w 7472601"/>
              <a:gd name="connsiteY149" fmla="*/ 4451517 h 6858000"/>
              <a:gd name="connsiteX150" fmla="*/ 3505221 w 7472601"/>
              <a:gd name="connsiteY150" fmla="*/ 4480757 h 6858000"/>
              <a:gd name="connsiteX151" fmla="*/ 2626982 w 7472601"/>
              <a:gd name="connsiteY151" fmla="*/ 4206450 h 6858000"/>
              <a:gd name="connsiteX152" fmla="*/ 1310106 w 7472601"/>
              <a:gd name="connsiteY152" fmla="*/ 3943217 h 6858000"/>
              <a:gd name="connsiteX153" fmla="*/ 854994 w 7472601"/>
              <a:gd name="connsiteY153" fmla="*/ 4399136 h 6858000"/>
              <a:gd name="connsiteX154" fmla="*/ 742462 w 7472601"/>
              <a:gd name="connsiteY154" fmla="*/ 4594648 h 6858000"/>
              <a:gd name="connsiteX155" fmla="*/ 820602 w 7472601"/>
              <a:gd name="connsiteY155" fmla="*/ 4485915 h 6858000"/>
              <a:gd name="connsiteX156" fmla="*/ 878295 w 7472601"/>
              <a:gd name="connsiteY156" fmla="*/ 4403594 h 6858000"/>
              <a:gd name="connsiteX157" fmla="*/ 1240607 w 7472601"/>
              <a:gd name="connsiteY157" fmla="*/ 4010401 h 6858000"/>
              <a:gd name="connsiteX158" fmla="*/ 1310106 w 7472601"/>
              <a:gd name="connsiteY158" fmla="*/ 3943217 h 6858000"/>
              <a:gd name="connsiteX159" fmla="*/ 1423113 w 7472601"/>
              <a:gd name="connsiteY159" fmla="*/ 3874565 h 6858000"/>
              <a:gd name="connsiteX160" fmla="*/ 1260565 w 7472601"/>
              <a:gd name="connsiteY160" fmla="*/ 4031982 h 6858000"/>
              <a:gd name="connsiteX161" fmla="*/ 901900 w 7472601"/>
              <a:gd name="connsiteY161" fmla="*/ 4421236 h 6858000"/>
              <a:gd name="connsiteX162" fmla="*/ 845044 w 7472601"/>
              <a:gd name="connsiteY162" fmla="*/ 4502436 h 6858000"/>
              <a:gd name="connsiteX163" fmla="*/ 685926 w 7472601"/>
              <a:gd name="connsiteY163" fmla="*/ 4703069 h 6858000"/>
              <a:gd name="connsiteX164" fmla="*/ 684248 w 7472601"/>
              <a:gd name="connsiteY164" fmla="*/ 4706721 h 6858000"/>
              <a:gd name="connsiteX165" fmla="*/ 1423113 w 7472601"/>
              <a:gd name="connsiteY165" fmla="*/ 3874565 h 6858000"/>
              <a:gd name="connsiteX166" fmla="*/ 3316479 w 7472601"/>
              <a:gd name="connsiteY166" fmla="*/ 3872136 h 6858000"/>
              <a:gd name="connsiteX167" fmla="*/ 3546806 w 7472601"/>
              <a:gd name="connsiteY167" fmla="*/ 4356139 h 6858000"/>
              <a:gd name="connsiteX168" fmla="*/ 3364433 w 7472601"/>
              <a:gd name="connsiteY168" fmla="*/ 3953121 h 6858000"/>
              <a:gd name="connsiteX169" fmla="*/ 3316479 w 7472601"/>
              <a:gd name="connsiteY169" fmla="*/ 3872136 h 6858000"/>
              <a:gd name="connsiteX170" fmla="*/ 3291335 w 7472601"/>
              <a:gd name="connsiteY170" fmla="*/ 3767420 h 6858000"/>
              <a:gd name="connsiteX171" fmla="*/ 3390805 w 7472601"/>
              <a:gd name="connsiteY171" fmla="*/ 3937163 h 6858000"/>
              <a:gd name="connsiteX172" fmla="*/ 3579062 w 7472601"/>
              <a:gd name="connsiteY172" fmla="*/ 4359040 h 6858000"/>
              <a:gd name="connsiteX173" fmla="*/ 3467355 w 7472601"/>
              <a:gd name="connsiteY173" fmla="*/ 3988130 h 6858000"/>
              <a:gd name="connsiteX174" fmla="*/ 3310753 w 7472601"/>
              <a:gd name="connsiteY174" fmla="*/ 3787140 h 6858000"/>
              <a:gd name="connsiteX175" fmla="*/ 3291335 w 7472601"/>
              <a:gd name="connsiteY175" fmla="*/ 3767420 h 6858000"/>
              <a:gd name="connsiteX176" fmla="*/ 1635889 w 7472601"/>
              <a:gd name="connsiteY176" fmla="*/ 3709494 h 6858000"/>
              <a:gd name="connsiteX177" fmla="*/ 1634800 w 7472601"/>
              <a:gd name="connsiteY177" fmla="*/ 3731111 h 6858000"/>
              <a:gd name="connsiteX178" fmla="*/ 1635889 w 7472601"/>
              <a:gd name="connsiteY178" fmla="*/ 3709494 h 6858000"/>
              <a:gd name="connsiteX179" fmla="*/ 1510397 w 7472601"/>
              <a:gd name="connsiteY179" fmla="*/ 3684705 h 6858000"/>
              <a:gd name="connsiteX180" fmla="*/ 1146550 w 7472601"/>
              <a:gd name="connsiteY180" fmla="*/ 3802012 h 6858000"/>
              <a:gd name="connsiteX181" fmla="*/ 698834 w 7472601"/>
              <a:gd name="connsiteY181" fmla="*/ 3952272 h 6858000"/>
              <a:gd name="connsiteX182" fmla="*/ 34256 w 7472601"/>
              <a:gd name="connsiteY182" fmla="*/ 4347603 h 6858000"/>
              <a:gd name="connsiteX183" fmla="*/ 527241 w 7472601"/>
              <a:gd name="connsiteY183" fmla="*/ 4065078 h 6858000"/>
              <a:gd name="connsiteX184" fmla="*/ 1510397 w 7472601"/>
              <a:gd name="connsiteY184" fmla="*/ 3684705 h 6858000"/>
              <a:gd name="connsiteX185" fmla="*/ 1313114 w 7472601"/>
              <a:gd name="connsiteY185" fmla="*/ 3655216 h 6858000"/>
              <a:gd name="connsiteX186" fmla="*/ 1109304 w 7472601"/>
              <a:gd name="connsiteY186" fmla="*/ 3669030 h 6858000"/>
              <a:gd name="connsiteX187" fmla="*/ 8129 w 7472601"/>
              <a:gd name="connsiteY187" fmla="*/ 4330519 h 6858000"/>
              <a:gd name="connsiteX188" fmla="*/ 687572 w 7472601"/>
              <a:gd name="connsiteY188" fmla="*/ 3925629 h 6858000"/>
              <a:gd name="connsiteX189" fmla="*/ 1138365 w 7472601"/>
              <a:gd name="connsiteY189" fmla="*/ 3774515 h 6858000"/>
              <a:gd name="connsiteX190" fmla="*/ 1505579 w 7472601"/>
              <a:gd name="connsiteY190" fmla="*/ 3655526 h 6858000"/>
              <a:gd name="connsiteX191" fmla="*/ 1313114 w 7472601"/>
              <a:gd name="connsiteY191" fmla="*/ 3655216 h 6858000"/>
              <a:gd name="connsiteX192" fmla="*/ 3655073 w 7472601"/>
              <a:gd name="connsiteY192" fmla="*/ 3650884 h 6858000"/>
              <a:gd name="connsiteX193" fmla="*/ 3989938 w 7472601"/>
              <a:gd name="connsiteY193" fmla="*/ 3991685 h 6858000"/>
              <a:gd name="connsiteX194" fmla="*/ 4393907 w 7472601"/>
              <a:gd name="connsiteY194" fmla="*/ 4261258 h 6858000"/>
              <a:gd name="connsiteX195" fmla="*/ 4648051 w 7472601"/>
              <a:gd name="connsiteY195" fmla="*/ 4374051 h 6858000"/>
              <a:gd name="connsiteX196" fmla="*/ 4383389 w 7472601"/>
              <a:gd name="connsiteY196" fmla="*/ 4184369 h 6858000"/>
              <a:gd name="connsiteX197" fmla="*/ 4165508 w 7472601"/>
              <a:gd name="connsiteY197" fmla="*/ 4035196 h 6858000"/>
              <a:gd name="connsiteX198" fmla="*/ 4068162 w 7472601"/>
              <a:gd name="connsiteY198" fmla="*/ 3953394 h 6858000"/>
              <a:gd name="connsiteX199" fmla="*/ 3981416 w 7472601"/>
              <a:gd name="connsiteY199" fmla="*/ 3880482 h 6858000"/>
              <a:gd name="connsiteX200" fmla="*/ 3800147 w 7472601"/>
              <a:gd name="connsiteY200" fmla="*/ 3749872 h 6858000"/>
              <a:gd name="connsiteX201" fmla="*/ 3655073 w 7472601"/>
              <a:gd name="connsiteY201" fmla="*/ 3650884 h 6858000"/>
              <a:gd name="connsiteX202" fmla="*/ 3670252 w 7472601"/>
              <a:gd name="connsiteY202" fmla="*/ 3622798 h 6858000"/>
              <a:gd name="connsiteX203" fmla="*/ 3817258 w 7472601"/>
              <a:gd name="connsiteY203" fmla="*/ 3723577 h 6858000"/>
              <a:gd name="connsiteX204" fmla="*/ 4000461 w 7472601"/>
              <a:gd name="connsiteY204" fmla="*/ 3855966 h 6858000"/>
              <a:gd name="connsiteX205" fmla="*/ 4088180 w 7472601"/>
              <a:gd name="connsiteY205" fmla="*/ 3929774 h 6858000"/>
              <a:gd name="connsiteX206" fmla="*/ 4184555 w 7472601"/>
              <a:gd name="connsiteY206" fmla="*/ 4010683 h 6858000"/>
              <a:gd name="connsiteX207" fmla="*/ 4399563 w 7472601"/>
              <a:gd name="connsiteY207" fmla="*/ 4158106 h 6858000"/>
              <a:gd name="connsiteX208" fmla="*/ 4684469 w 7472601"/>
              <a:gd name="connsiteY208" fmla="*/ 4364680 h 6858000"/>
              <a:gd name="connsiteX209" fmla="*/ 4690271 w 7472601"/>
              <a:gd name="connsiteY209" fmla="*/ 4370034 h 6858000"/>
              <a:gd name="connsiteX210" fmla="*/ 4136093 w 7472601"/>
              <a:gd name="connsiteY210" fmla="*/ 3858466 h 6858000"/>
              <a:gd name="connsiteX211" fmla="*/ 3670252 w 7472601"/>
              <a:gd name="connsiteY211" fmla="*/ 3622798 h 6858000"/>
              <a:gd name="connsiteX212" fmla="*/ 4440129 w 7472601"/>
              <a:gd name="connsiteY212" fmla="*/ 3448571 h 6858000"/>
              <a:gd name="connsiteX213" fmla="*/ 4856525 w 7472601"/>
              <a:gd name="connsiteY213" fmla="*/ 3915351 h 6858000"/>
              <a:gd name="connsiteX214" fmla="*/ 5059055 w 7472601"/>
              <a:gd name="connsiteY214" fmla="*/ 4108918 h 6858000"/>
              <a:gd name="connsiteX215" fmla="*/ 5290070 w 7472601"/>
              <a:gd name="connsiteY215" fmla="*/ 4263619 h 6858000"/>
              <a:gd name="connsiteX216" fmla="*/ 4834991 w 7472601"/>
              <a:gd name="connsiteY216" fmla="*/ 3830985 h 6858000"/>
              <a:gd name="connsiteX217" fmla="*/ 4440129 w 7472601"/>
              <a:gd name="connsiteY217" fmla="*/ 3448571 h 6858000"/>
              <a:gd name="connsiteX218" fmla="*/ 4441737 w 7472601"/>
              <a:gd name="connsiteY218" fmla="*/ 3399734 h 6858000"/>
              <a:gd name="connsiteX219" fmla="*/ 4431236 w 7472601"/>
              <a:gd name="connsiteY219" fmla="*/ 3400954 h 6858000"/>
              <a:gd name="connsiteX220" fmla="*/ 4557150 w 7472601"/>
              <a:gd name="connsiteY220" fmla="*/ 3510023 h 6858000"/>
              <a:gd name="connsiteX221" fmla="*/ 4856936 w 7472601"/>
              <a:gd name="connsiteY221" fmla="*/ 3809146 h 6858000"/>
              <a:gd name="connsiteX222" fmla="*/ 5111996 w 7472601"/>
              <a:gd name="connsiteY222" fmla="*/ 4065759 h 6858000"/>
              <a:gd name="connsiteX223" fmla="*/ 5388878 w 7472601"/>
              <a:gd name="connsiteY223" fmla="*/ 4300185 h 6858000"/>
              <a:gd name="connsiteX224" fmla="*/ 5425556 w 7472601"/>
              <a:gd name="connsiteY224" fmla="*/ 4308967 h 6858000"/>
              <a:gd name="connsiteX225" fmla="*/ 4943646 w 7472601"/>
              <a:gd name="connsiteY225" fmla="*/ 3822916 h 6858000"/>
              <a:gd name="connsiteX226" fmla="*/ 4594837 w 7472601"/>
              <a:gd name="connsiteY226" fmla="*/ 3532274 h 6858000"/>
              <a:gd name="connsiteX227" fmla="*/ 4441737 w 7472601"/>
              <a:gd name="connsiteY227" fmla="*/ 3399734 h 6858000"/>
              <a:gd name="connsiteX228" fmla="*/ 5425834 w 7472601"/>
              <a:gd name="connsiteY228" fmla="*/ 3162785 h 6858000"/>
              <a:gd name="connsiteX229" fmla="*/ 5401644 w 7472601"/>
              <a:gd name="connsiteY229" fmla="*/ 3617847 h 6858000"/>
              <a:gd name="connsiteX230" fmla="*/ 5467256 w 7472601"/>
              <a:gd name="connsiteY230" fmla="*/ 4175494 h 6858000"/>
              <a:gd name="connsiteX231" fmla="*/ 5448069 w 7472601"/>
              <a:gd name="connsiteY231" fmla="*/ 3567554 h 6858000"/>
              <a:gd name="connsiteX232" fmla="*/ 5425834 w 7472601"/>
              <a:gd name="connsiteY232" fmla="*/ 3162785 h 6858000"/>
              <a:gd name="connsiteX233" fmla="*/ 1318687 w 7472601"/>
              <a:gd name="connsiteY233" fmla="*/ 3113840 h 6858000"/>
              <a:gd name="connsiteX234" fmla="*/ 1066793 w 7472601"/>
              <a:gd name="connsiteY234" fmla="*/ 3212171 h 6858000"/>
              <a:gd name="connsiteX235" fmla="*/ 993319 w 7472601"/>
              <a:gd name="connsiteY235" fmla="*/ 3247648 h 6858000"/>
              <a:gd name="connsiteX236" fmla="*/ 853081 w 7472601"/>
              <a:gd name="connsiteY236" fmla="*/ 3312410 h 6858000"/>
              <a:gd name="connsiteX237" fmla="*/ 805957 w 7472601"/>
              <a:gd name="connsiteY237" fmla="*/ 3330443 h 6858000"/>
              <a:gd name="connsiteX238" fmla="*/ 1318687 w 7472601"/>
              <a:gd name="connsiteY238" fmla="*/ 3113840 h 6858000"/>
              <a:gd name="connsiteX239" fmla="*/ 5453702 w 7472601"/>
              <a:gd name="connsiteY239" fmla="*/ 3090882 h 6858000"/>
              <a:gd name="connsiteX240" fmla="*/ 5480135 w 7472601"/>
              <a:gd name="connsiteY240" fmla="*/ 3565802 h 6858000"/>
              <a:gd name="connsiteX241" fmla="*/ 5499023 w 7472601"/>
              <a:gd name="connsiteY241" fmla="*/ 4166310 h 6858000"/>
              <a:gd name="connsiteX242" fmla="*/ 5547022 w 7472601"/>
              <a:gd name="connsiteY242" fmla="*/ 3607838 h 6858000"/>
              <a:gd name="connsiteX243" fmla="*/ 5515964 w 7472601"/>
              <a:gd name="connsiteY243" fmla="*/ 3378541 h 6858000"/>
              <a:gd name="connsiteX244" fmla="*/ 5453702 w 7472601"/>
              <a:gd name="connsiteY244" fmla="*/ 3090882 h 6858000"/>
              <a:gd name="connsiteX245" fmla="*/ 1238695 w 7472601"/>
              <a:gd name="connsiteY245" fmla="*/ 3076820 h 6858000"/>
              <a:gd name="connsiteX246" fmla="*/ 716371 w 7472601"/>
              <a:gd name="connsiteY246" fmla="*/ 3293249 h 6858000"/>
              <a:gd name="connsiteX247" fmla="*/ 579522 w 7472601"/>
              <a:gd name="connsiteY247" fmla="*/ 3371759 h 6858000"/>
              <a:gd name="connsiteX248" fmla="*/ 600288 w 7472601"/>
              <a:gd name="connsiteY248" fmla="*/ 3365555 h 6858000"/>
              <a:gd name="connsiteX249" fmla="*/ 840692 w 7472601"/>
              <a:gd name="connsiteY249" fmla="*/ 3284921 h 6858000"/>
              <a:gd name="connsiteX250" fmla="*/ 979248 w 7472601"/>
              <a:gd name="connsiteY250" fmla="*/ 3221003 h 6858000"/>
              <a:gd name="connsiteX251" fmla="*/ 1053282 w 7472601"/>
              <a:gd name="connsiteY251" fmla="*/ 3185247 h 6858000"/>
              <a:gd name="connsiteX252" fmla="*/ 1320603 w 7472601"/>
              <a:gd name="connsiteY252" fmla="*/ 3081281 h 6858000"/>
              <a:gd name="connsiteX253" fmla="*/ 1238695 w 7472601"/>
              <a:gd name="connsiteY253" fmla="*/ 3076820 h 6858000"/>
              <a:gd name="connsiteX254" fmla="*/ 5425627 w 7472601"/>
              <a:gd name="connsiteY254" fmla="*/ 2954192 h 6858000"/>
              <a:gd name="connsiteX255" fmla="*/ 5470770 w 7472601"/>
              <a:gd name="connsiteY255" fmla="*/ 3005435 h 6858000"/>
              <a:gd name="connsiteX256" fmla="*/ 5519779 w 7472601"/>
              <a:gd name="connsiteY256" fmla="*/ 4359223 h 6858000"/>
              <a:gd name="connsiteX257" fmla="*/ 5520293 w 7472601"/>
              <a:gd name="connsiteY257" fmla="*/ 4360602 h 6858000"/>
              <a:gd name="connsiteX258" fmla="*/ 5767221 w 7472601"/>
              <a:gd name="connsiteY258" fmla="*/ 4665564 h 6858000"/>
              <a:gd name="connsiteX259" fmla="*/ 6937169 w 7472601"/>
              <a:gd name="connsiteY259" fmla="*/ 4815941 h 6858000"/>
              <a:gd name="connsiteX260" fmla="*/ 6953922 w 7472601"/>
              <a:gd name="connsiteY260" fmla="*/ 4890068 h 6858000"/>
              <a:gd name="connsiteX261" fmla="*/ 6071359 w 7472601"/>
              <a:gd name="connsiteY261" fmla="*/ 4770770 h 6858000"/>
              <a:gd name="connsiteX262" fmla="*/ 6038839 w 7472601"/>
              <a:gd name="connsiteY262" fmla="*/ 4764474 h 6858000"/>
              <a:gd name="connsiteX263" fmla="*/ 6038706 w 7472601"/>
              <a:gd name="connsiteY263" fmla="*/ 4763847 h 6858000"/>
              <a:gd name="connsiteX264" fmla="*/ 6037784 w 7472601"/>
              <a:gd name="connsiteY264" fmla="*/ 4764270 h 6858000"/>
              <a:gd name="connsiteX265" fmla="*/ 6038839 w 7472601"/>
              <a:gd name="connsiteY265" fmla="*/ 4764474 h 6858000"/>
              <a:gd name="connsiteX266" fmla="*/ 6040338 w 7472601"/>
              <a:gd name="connsiteY266" fmla="*/ 4771418 h 6858000"/>
              <a:gd name="connsiteX267" fmla="*/ 6024488 w 7472601"/>
              <a:gd name="connsiteY267" fmla="*/ 4809903 h 6858000"/>
              <a:gd name="connsiteX268" fmla="*/ 5599771 w 7472601"/>
              <a:gd name="connsiteY268" fmla="*/ 5509652 h 6858000"/>
              <a:gd name="connsiteX269" fmla="*/ 5548843 w 7472601"/>
              <a:gd name="connsiteY269" fmla="*/ 5563845 h 6858000"/>
              <a:gd name="connsiteX270" fmla="*/ 5940952 w 7472601"/>
              <a:gd name="connsiteY270" fmla="*/ 6250028 h 6858000"/>
              <a:gd name="connsiteX271" fmla="*/ 6043441 w 7472601"/>
              <a:gd name="connsiteY271" fmla="*/ 6665847 h 6858000"/>
              <a:gd name="connsiteX272" fmla="*/ 6093432 w 7472601"/>
              <a:gd name="connsiteY272" fmla="*/ 6858000 h 6858000"/>
              <a:gd name="connsiteX273" fmla="*/ 6034344 w 7472601"/>
              <a:gd name="connsiteY273" fmla="*/ 6858000 h 6858000"/>
              <a:gd name="connsiteX274" fmla="*/ 6026679 w 7472601"/>
              <a:gd name="connsiteY274" fmla="*/ 6836959 h 6858000"/>
              <a:gd name="connsiteX275" fmla="*/ 5800441 w 7472601"/>
              <a:gd name="connsiteY275" fmla="*/ 6335286 h 6858000"/>
              <a:gd name="connsiteX276" fmla="*/ 5526562 w 7472601"/>
              <a:gd name="connsiteY276" fmla="*/ 5705388 h 6858000"/>
              <a:gd name="connsiteX277" fmla="*/ 5519640 w 7472601"/>
              <a:gd name="connsiteY277" fmla="*/ 5683774 h 6858000"/>
              <a:gd name="connsiteX278" fmla="*/ 5844559 w 7472601"/>
              <a:gd name="connsiteY278" fmla="*/ 6553349 h 6858000"/>
              <a:gd name="connsiteX279" fmla="*/ 5975994 w 7472601"/>
              <a:gd name="connsiteY279" fmla="*/ 6858000 h 6858000"/>
              <a:gd name="connsiteX280" fmla="*/ 5898547 w 7472601"/>
              <a:gd name="connsiteY280" fmla="*/ 6858000 h 6858000"/>
              <a:gd name="connsiteX281" fmla="*/ 5682041 w 7472601"/>
              <a:gd name="connsiteY281" fmla="*/ 6355860 h 6858000"/>
              <a:gd name="connsiteX282" fmla="*/ 5461758 w 7472601"/>
              <a:gd name="connsiteY282" fmla="*/ 5820220 h 6858000"/>
              <a:gd name="connsiteX283" fmla="*/ 5237282 w 7472601"/>
              <a:gd name="connsiteY283" fmla="*/ 6579086 h 6858000"/>
              <a:gd name="connsiteX284" fmla="*/ 5115009 w 7472601"/>
              <a:gd name="connsiteY284" fmla="*/ 6858000 h 6858000"/>
              <a:gd name="connsiteX285" fmla="*/ 5028074 w 7472601"/>
              <a:gd name="connsiteY285" fmla="*/ 6858000 h 6858000"/>
              <a:gd name="connsiteX286" fmla="*/ 5079508 w 7472601"/>
              <a:gd name="connsiteY286" fmla="*/ 6749074 h 6858000"/>
              <a:gd name="connsiteX287" fmla="*/ 5371846 w 7472601"/>
              <a:gd name="connsiteY287" fmla="*/ 5924413 h 6858000"/>
              <a:gd name="connsiteX288" fmla="*/ 5270512 w 7472601"/>
              <a:gd name="connsiteY288" fmla="*/ 6138975 h 6858000"/>
              <a:gd name="connsiteX289" fmla="*/ 5062409 w 7472601"/>
              <a:gd name="connsiteY289" fmla="*/ 6653544 h 6858000"/>
              <a:gd name="connsiteX290" fmla="*/ 5036628 w 7472601"/>
              <a:gd name="connsiteY290" fmla="*/ 6754247 h 6858000"/>
              <a:gd name="connsiteX291" fmla="*/ 5009112 w 7472601"/>
              <a:gd name="connsiteY291" fmla="*/ 6858000 h 6858000"/>
              <a:gd name="connsiteX292" fmla="*/ 4976679 w 7472601"/>
              <a:gd name="connsiteY292" fmla="*/ 6858000 h 6858000"/>
              <a:gd name="connsiteX293" fmla="*/ 5006537 w 7472601"/>
              <a:gd name="connsiteY293" fmla="*/ 6747068 h 6858000"/>
              <a:gd name="connsiteX294" fmla="*/ 5032723 w 7472601"/>
              <a:gd name="connsiteY294" fmla="*/ 6644957 h 6858000"/>
              <a:gd name="connsiteX295" fmla="*/ 5242949 w 7472601"/>
              <a:gd name="connsiteY295" fmla="*/ 6125175 h 6858000"/>
              <a:gd name="connsiteX296" fmla="*/ 5286321 w 7472601"/>
              <a:gd name="connsiteY296" fmla="*/ 6033555 h 6858000"/>
              <a:gd name="connsiteX297" fmla="*/ 5008210 w 7472601"/>
              <a:gd name="connsiteY297" fmla="*/ 6649194 h 6858000"/>
              <a:gd name="connsiteX298" fmla="*/ 4986321 w 7472601"/>
              <a:gd name="connsiteY298" fmla="*/ 6765687 h 6858000"/>
              <a:gd name="connsiteX299" fmla="*/ 4973474 w 7472601"/>
              <a:gd name="connsiteY299" fmla="*/ 6858000 h 6858000"/>
              <a:gd name="connsiteX300" fmla="*/ 4907178 w 7472601"/>
              <a:gd name="connsiteY300" fmla="*/ 6858000 h 6858000"/>
              <a:gd name="connsiteX301" fmla="*/ 4910810 w 7472601"/>
              <a:gd name="connsiteY301" fmla="*/ 6829660 h 6858000"/>
              <a:gd name="connsiteX302" fmla="*/ 4987461 w 7472601"/>
              <a:gd name="connsiteY302" fmla="*/ 6432994 h 6858000"/>
              <a:gd name="connsiteX303" fmla="*/ 5179262 w 7472601"/>
              <a:gd name="connsiteY303" fmla="*/ 6035044 h 6858000"/>
              <a:gd name="connsiteX304" fmla="*/ 4689678 w 7472601"/>
              <a:gd name="connsiteY304" fmla="*/ 6440241 h 6858000"/>
              <a:gd name="connsiteX305" fmla="*/ 4477543 w 7472601"/>
              <a:gd name="connsiteY305" fmla="*/ 6674836 h 6858000"/>
              <a:gd name="connsiteX306" fmla="*/ 4329957 w 7472601"/>
              <a:gd name="connsiteY306" fmla="*/ 6858000 h 6858000"/>
              <a:gd name="connsiteX307" fmla="*/ 4218595 w 7472601"/>
              <a:gd name="connsiteY307" fmla="*/ 6858000 h 6858000"/>
              <a:gd name="connsiteX308" fmla="*/ 4368888 w 7472601"/>
              <a:gd name="connsiteY308" fmla="*/ 6668412 h 6858000"/>
              <a:gd name="connsiteX309" fmla="*/ 4563091 w 7472601"/>
              <a:gd name="connsiteY309" fmla="*/ 6442508 h 6858000"/>
              <a:gd name="connsiteX310" fmla="*/ 5387324 w 7472601"/>
              <a:gd name="connsiteY310" fmla="*/ 5705830 h 6858000"/>
              <a:gd name="connsiteX311" fmla="*/ 5073620 w 7472601"/>
              <a:gd name="connsiteY311" fmla="*/ 5955437 h 6858000"/>
              <a:gd name="connsiteX312" fmla="*/ 4689789 w 7472601"/>
              <a:gd name="connsiteY312" fmla="*/ 6268382 h 6858000"/>
              <a:gd name="connsiteX313" fmla="*/ 4418722 w 7472601"/>
              <a:gd name="connsiteY313" fmla="*/ 6570886 h 6858000"/>
              <a:gd name="connsiteX314" fmla="*/ 4214944 w 7472601"/>
              <a:gd name="connsiteY314" fmla="*/ 6858000 h 6858000"/>
              <a:gd name="connsiteX315" fmla="*/ 4177898 w 7472601"/>
              <a:gd name="connsiteY315" fmla="*/ 6858000 h 6858000"/>
              <a:gd name="connsiteX316" fmla="*/ 4391597 w 7472601"/>
              <a:gd name="connsiteY316" fmla="*/ 6556370 h 6858000"/>
              <a:gd name="connsiteX317" fmla="*/ 4668889 w 7472601"/>
              <a:gd name="connsiteY317" fmla="*/ 6246399 h 6858000"/>
              <a:gd name="connsiteX318" fmla="*/ 5055427 w 7472601"/>
              <a:gd name="connsiteY318" fmla="*/ 5931476 h 6858000"/>
              <a:gd name="connsiteX319" fmla="*/ 5371814 w 7472601"/>
              <a:gd name="connsiteY319" fmla="*/ 5678975 h 6858000"/>
              <a:gd name="connsiteX320" fmla="*/ 4987918 w 7472601"/>
              <a:gd name="connsiteY320" fmla="*/ 5838701 h 6858000"/>
              <a:gd name="connsiteX321" fmla="*/ 4317146 w 7472601"/>
              <a:gd name="connsiteY321" fmla="*/ 6587716 h 6858000"/>
              <a:gd name="connsiteX322" fmla="*/ 4171627 w 7472601"/>
              <a:gd name="connsiteY322" fmla="*/ 6858000 h 6858000"/>
              <a:gd name="connsiteX323" fmla="*/ 4081585 w 7472601"/>
              <a:gd name="connsiteY323" fmla="*/ 6858000 h 6858000"/>
              <a:gd name="connsiteX324" fmla="*/ 4238603 w 7472601"/>
              <a:gd name="connsiteY324" fmla="*/ 6559341 h 6858000"/>
              <a:gd name="connsiteX325" fmla="*/ 4778333 w 7472601"/>
              <a:gd name="connsiteY325" fmla="*/ 5873626 h 6858000"/>
              <a:gd name="connsiteX326" fmla="*/ 5414185 w 7472601"/>
              <a:gd name="connsiteY326" fmla="*/ 5573882 h 6858000"/>
              <a:gd name="connsiteX327" fmla="*/ 5959648 w 7472601"/>
              <a:gd name="connsiteY327" fmla="*/ 4760797 h 6858000"/>
              <a:gd name="connsiteX328" fmla="*/ 5355019 w 7472601"/>
              <a:gd name="connsiteY328" fmla="*/ 4734672 h 6858000"/>
              <a:gd name="connsiteX329" fmla="*/ 5083565 w 7472601"/>
              <a:gd name="connsiteY329" fmla="*/ 5179121 h 6858000"/>
              <a:gd name="connsiteX330" fmla="*/ 4713577 w 7472601"/>
              <a:gd name="connsiteY330" fmla="*/ 5616803 h 6858000"/>
              <a:gd name="connsiteX331" fmla="*/ 3989559 w 7472601"/>
              <a:gd name="connsiteY331" fmla="*/ 6145945 h 6858000"/>
              <a:gd name="connsiteX332" fmla="*/ 3939824 w 7472601"/>
              <a:gd name="connsiteY332" fmla="*/ 6066900 h 6858000"/>
              <a:gd name="connsiteX333" fmla="*/ 4584537 w 7472601"/>
              <a:gd name="connsiteY333" fmla="*/ 5324826 h 6858000"/>
              <a:gd name="connsiteX334" fmla="*/ 5037105 w 7472601"/>
              <a:gd name="connsiteY334" fmla="*/ 5088765 h 6858000"/>
              <a:gd name="connsiteX335" fmla="*/ 5039930 w 7472601"/>
              <a:gd name="connsiteY335" fmla="*/ 5089585 h 6858000"/>
              <a:gd name="connsiteX336" fmla="*/ 5263764 w 7472601"/>
              <a:gd name="connsiteY336" fmla="*/ 4735525 h 6858000"/>
              <a:gd name="connsiteX337" fmla="*/ 4086300 w 7472601"/>
              <a:gd name="connsiteY337" fmla="*/ 4884599 h 6858000"/>
              <a:gd name="connsiteX338" fmla="*/ 4085485 w 7472601"/>
              <a:gd name="connsiteY338" fmla="*/ 4899070 h 6858000"/>
              <a:gd name="connsiteX339" fmla="*/ 3871915 w 7472601"/>
              <a:gd name="connsiteY339" fmla="*/ 5253645 h 6858000"/>
              <a:gd name="connsiteX340" fmla="*/ 3799374 w 7472601"/>
              <a:gd name="connsiteY340" fmla="*/ 5466127 h 6858000"/>
              <a:gd name="connsiteX341" fmla="*/ 3498850 w 7472601"/>
              <a:gd name="connsiteY341" fmla="*/ 6661888 h 6858000"/>
              <a:gd name="connsiteX342" fmla="*/ 3399216 w 7472601"/>
              <a:gd name="connsiteY342" fmla="*/ 6858000 h 6858000"/>
              <a:gd name="connsiteX343" fmla="*/ 3303688 w 7472601"/>
              <a:gd name="connsiteY343" fmla="*/ 6858000 h 6858000"/>
              <a:gd name="connsiteX344" fmla="*/ 3391774 w 7472601"/>
              <a:gd name="connsiteY344" fmla="*/ 6697181 h 6858000"/>
              <a:gd name="connsiteX345" fmla="*/ 3735540 w 7472601"/>
              <a:gd name="connsiteY345" fmla="*/ 5546923 h 6858000"/>
              <a:gd name="connsiteX346" fmla="*/ 3729438 w 7472601"/>
              <a:gd name="connsiteY346" fmla="*/ 5569058 h 6858000"/>
              <a:gd name="connsiteX347" fmla="*/ 3707782 w 7472601"/>
              <a:gd name="connsiteY347" fmla="*/ 5644908 h 6858000"/>
              <a:gd name="connsiteX348" fmla="*/ 3583827 w 7472601"/>
              <a:gd name="connsiteY348" fmla="*/ 6039215 h 6858000"/>
              <a:gd name="connsiteX349" fmla="*/ 3547861 w 7472601"/>
              <a:gd name="connsiteY349" fmla="*/ 6129609 h 6858000"/>
              <a:gd name="connsiteX350" fmla="*/ 3490905 w 7472601"/>
              <a:gd name="connsiteY350" fmla="*/ 6277660 h 6858000"/>
              <a:gd name="connsiteX351" fmla="*/ 3455859 w 7472601"/>
              <a:gd name="connsiteY351" fmla="*/ 6391301 h 6858000"/>
              <a:gd name="connsiteX352" fmla="*/ 3429112 w 7472601"/>
              <a:gd name="connsiteY352" fmla="*/ 6479469 h 6858000"/>
              <a:gd name="connsiteX353" fmla="*/ 3304862 w 7472601"/>
              <a:gd name="connsiteY353" fmla="*/ 6796476 h 6858000"/>
              <a:gd name="connsiteX354" fmla="*/ 3276071 w 7472601"/>
              <a:gd name="connsiteY354" fmla="*/ 6858000 h 6858000"/>
              <a:gd name="connsiteX355" fmla="*/ 3240805 w 7472601"/>
              <a:gd name="connsiteY355" fmla="*/ 6858000 h 6858000"/>
              <a:gd name="connsiteX356" fmla="*/ 3275917 w 7472601"/>
              <a:gd name="connsiteY356" fmla="*/ 6783192 h 6858000"/>
              <a:gd name="connsiteX357" fmla="*/ 3399358 w 7472601"/>
              <a:gd name="connsiteY357" fmla="*/ 6469011 h 6858000"/>
              <a:gd name="connsiteX358" fmla="*/ 3425650 w 7472601"/>
              <a:gd name="connsiteY358" fmla="*/ 6381333 h 6858000"/>
              <a:gd name="connsiteX359" fmla="*/ 3460661 w 7472601"/>
              <a:gd name="connsiteY359" fmla="*/ 6266763 h 6858000"/>
              <a:gd name="connsiteX360" fmla="*/ 3518021 w 7472601"/>
              <a:gd name="connsiteY360" fmla="*/ 6117298 h 6858000"/>
              <a:gd name="connsiteX361" fmla="*/ 3554035 w 7472601"/>
              <a:gd name="connsiteY361" fmla="*/ 6027832 h 6858000"/>
              <a:gd name="connsiteX362" fmla="*/ 3677174 w 7472601"/>
              <a:gd name="connsiteY362" fmla="*/ 5636351 h 6858000"/>
              <a:gd name="connsiteX363" fmla="*/ 3698819 w 7472601"/>
              <a:gd name="connsiteY363" fmla="*/ 5560503 h 6858000"/>
              <a:gd name="connsiteX364" fmla="*/ 3702094 w 7472601"/>
              <a:gd name="connsiteY364" fmla="*/ 5549194 h 6858000"/>
              <a:gd name="connsiteX365" fmla="*/ 3398355 w 7472601"/>
              <a:gd name="connsiteY365" fmla="*/ 6094603 h 6858000"/>
              <a:gd name="connsiteX366" fmla="*/ 3193941 w 7472601"/>
              <a:gd name="connsiteY366" fmla="*/ 6798775 h 6858000"/>
              <a:gd name="connsiteX367" fmla="*/ 3184140 w 7472601"/>
              <a:gd name="connsiteY367" fmla="*/ 6858000 h 6858000"/>
              <a:gd name="connsiteX368" fmla="*/ 3099978 w 7472601"/>
              <a:gd name="connsiteY368" fmla="*/ 6858000 h 6858000"/>
              <a:gd name="connsiteX369" fmla="*/ 3101556 w 7472601"/>
              <a:gd name="connsiteY369" fmla="*/ 6843337 h 6858000"/>
              <a:gd name="connsiteX370" fmla="*/ 3370162 w 7472601"/>
              <a:gd name="connsiteY370" fmla="*/ 5785550 h 6858000"/>
              <a:gd name="connsiteX371" fmla="*/ 3746477 w 7472601"/>
              <a:gd name="connsiteY371" fmla="*/ 5377889 h 6858000"/>
              <a:gd name="connsiteX372" fmla="*/ 3863399 w 7472601"/>
              <a:gd name="connsiteY372" fmla="*/ 5087257 h 6858000"/>
              <a:gd name="connsiteX373" fmla="*/ 3968712 w 7472601"/>
              <a:gd name="connsiteY373" fmla="*/ 4913989 h 6858000"/>
              <a:gd name="connsiteX374" fmla="*/ 2792390 w 7472601"/>
              <a:gd name="connsiteY374" fmla="*/ 5382974 h 6858000"/>
              <a:gd name="connsiteX375" fmla="*/ 2714982 w 7472601"/>
              <a:gd name="connsiteY375" fmla="*/ 5427051 h 6858000"/>
              <a:gd name="connsiteX376" fmla="*/ 2813361 w 7472601"/>
              <a:gd name="connsiteY376" fmla="*/ 6023912 h 6858000"/>
              <a:gd name="connsiteX377" fmla="*/ 2688430 w 7472601"/>
              <a:gd name="connsiteY377" fmla="*/ 6801564 h 6858000"/>
              <a:gd name="connsiteX378" fmla="*/ 2629626 w 7472601"/>
              <a:gd name="connsiteY378" fmla="*/ 6763394 h 6858000"/>
              <a:gd name="connsiteX379" fmla="*/ 2565328 w 7472601"/>
              <a:gd name="connsiteY379" fmla="*/ 5516399 h 6858000"/>
              <a:gd name="connsiteX380" fmla="*/ 1922999 w 7472601"/>
              <a:gd name="connsiteY380" fmla="*/ 5980343 h 6858000"/>
              <a:gd name="connsiteX381" fmla="*/ 1950261 w 7472601"/>
              <a:gd name="connsiteY381" fmla="*/ 6405858 h 6858000"/>
              <a:gd name="connsiteX382" fmla="*/ 2365554 w 7472601"/>
              <a:gd name="connsiteY382" fmla="*/ 6759107 h 6858000"/>
              <a:gd name="connsiteX383" fmla="*/ 2424142 w 7472601"/>
              <a:gd name="connsiteY383" fmla="*/ 6858000 h 6858000"/>
              <a:gd name="connsiteX384" fmla="*/ 2395994 w 7472601"/>
              <a:gd name="connsiteY384" fmla="*/ 6858000 h 6858000"/>
              <a:gd name="connsiteX385" fmla="*/ 2392863 w 7472601"/>
              <a:gd name="connsiteY385" fmla="*/ 6852964 h 6858000"/>
              <a:gd name="connsiteX386" fmla="*/ 2017589 w 7472601"/>
              <a:gd name="connsiteY386" fmla="*/ 6493982 h 6858000"/>
              <a:gd name="connsiteX387" fmla="*/ 2147336 w 7472601"/>
              <a:gd name="connsiteY387" fmla="*/ 6594052 h 6858000"/>
              <a:gd name="connsiteX388" fmla="*/ 2207047 w 7472601"/>
              <a:gd name="connsiteY388" fmla="*/ 6654540 h 6858000"/>
              <a:gd name="connsiteX389" fmla="*/ 2299106 w 7472601"/>
              <a:gd name="connsiteY389" fmla="*/ 6778931 h 6858000"/>
              <a:gd name="connsiteX390" fmla="*/ 2314430 w 7472601"/>
              <a:gd name="connsiteY390" fmla="*/ 6801144 h 6858000"/>
              <a:gd name="connsiteX391" fmla="*/ 2352406 w 7472601"/>
              <a:gd name="connsiteY391" fmla="*/ 6858000 h 6858000"/>
              <a:gd name="connsiteX392" fmla="*/ 2314492 w 7472601"/>
              <a:gd name="connsiteY392" fmla="*/ 6858000 h 6858000"/>
              <a:gd name="connsiteX393" fmla="*/ 2288095 w 7472601"/>
              <a:gd name="connsiteY393" fmla="*/ 6818030 h 6858000"/>
              <a:gd name="connsiteX394" fmla="*/ 2272768 w 7472601"/>
              <a:gd name="connsiteY394" fmla="*/ 6795822 h 6858000"/>
              <a:gd name="connsiteX395" fmla="*/ 2182715 w 7472601"/>
              <a:gd name="connsiteY395" fmla="*/ 6675071 h 6858000"/>
              <a:gd name="connsiteX396" fmla="*/ 2032061 w 7472601"/>
              <a:gd name="connsiteY396" fmla="*/ 6541380 h 6858000"/>
              <a:gd name="connsiteX397" fmla="*/ 2257220 w 7472601"/>
              <a:gd name="connsiteY397" fmla="*/ 6826257 h 6858000"/>
              <a:gd name="connsiteX398" fmla="*/ 2281324 w 7472601"/>
              <a:gd name="connsiteY398" fmla="*/ 6858000 h 6858000"/>
              <a:gd name="connsiteX399" fmla="*/ 2242860 w 7472601"/>
              <a:gd name="connsiteY399" fmla="*/ 6858000 h 6858000"/>
              <a:gd name="connsiteX400" fmla="*/ 2232818 w 7472601"/>
              <a:gd name="connsiteY400" fmla="*/ 6844926 h 6858000"/>
              <a:gd name="connsiteX401" fmla="*/ 1990172 w 7472601"/>
              <a:gd name="connsiteY401" fmla="*/ 6542121 h 6858000"/>
              <a:gd name="connsiteX402" fmla="*/ 2124090 w 7472601"/>
              <a:gd name="connsiteY402" fmla="*/ 6761017 h 6858000"/>
              <a:gd name="connsiteX403" fmla="*/ 2200380 w 7472601"/>
              <a:gd name="connsiteY403" fmla="*/ 6858000 h 6858000"/>
              <a:gd name="connsiteX404" fmla="*/ 2147507 w 7472601"/>
              <a:gd name="connsiteY404" fmla="*/ 6858000 h 6858000"/>
              <a:gd name="connsiteX405" fmla="*/ 2070668 w 7472601"/>
              <a:gd name="connsiteY405" fmla="*/ 6761520 h 6858000"/>
              <a:gd name="connsiteX406" fmla="*/ 1975142 w 7472601"/>
              <a:gd name="connsiteY406" fmla="*/ 6585570 h 6858000"/>
              <a:gd name="connsiteX407" fmla="*/ 2050035 w 7472601"/>
              <a:gd name="connsiteY407" fmla="*/ 6813345 h 6858000"/>
              <a:gd name="connsiteX408" fmla="*/ 2063025 w 7472601"/>
              <a:gd name="connsiteY408" fmla="*/ 6858000 h 6858000"/>
              <a:gd name="connsiteX409" fmla="*/ 2021675 w 7472601"/>
              <a:gd name="connsiteY409" fmla="*/ 6858000 h 6858000"/>
              <a:gd name="connsiteX410" fmla="*/ 2019308 w 7472601"/>
              <a:gd name="connsiteY410" fmla="*/ 6847118 h 6858000"/>
              <a:gd name="connsiteX411" fmla="*/ 1938835 w 7472601"/>
              <a:gd name="connsiteY411" fmla="*/ 6551160 h 6858000"/>
              <a:gd name="connsiteX412" fmla="*/ 1953230 w 7472601"/>
              <a:gd name="connsiteY412" fmla="*/ 6759699 h 6858000"/>
              <a:gd name="connsiteX413" fmla="*/ 1956763 w 7472601"/>
              <a:gd name="connsiteY413" fmla="*/ 6778191 h 6858000"/>
              <a:gd name="connsiteX414" fmla="*/ 1967925 w 7472601"/>
              <a:gd name="connsiteY414" fmla="*/ 6858000 h 6858000"/>
              <a:gd name="connsiteX415" fmla="*/ 1936622 w 7472601"/>
              <a:gd name="connsiteY415" fmla="*/ 6858000 h 6858000"/>
              <a:gd name="connsiteX416" fmla="*/ 1926261 w 7472601"/>
              <a:gd name="connsiteY416" fmla="*/ 6784064 h 6858000"/>
              <a:gd name="connsiteX417" fmla="*/ 1922724 w 7472601"/>
              <a:gd name="connsiteY417" fmla="*/ 6765577 h 6858000"/>
              <a:gd name="connsiteX418" fmla="*/ 1904650 w 7472601"/>
              <a:gd name="connsiteY418" fmla="*/ 6639616 h 6858000"/>
              <a:gd name="connsiteX419" fmla="*/ 1885273 w 7472601"/>
              <a:gd name="connsiteY419" fmla="*/ 6858000 h 6858000"/>
              <a:gd name="connsiteX420" fmla="*/ 1854363 w 7472601"/>
              <a:gd name="connsiteY420" fmla="*/ 6858000 h 6858000"/>
              <a:gd name="connsiteX421" fmla="*/ 1880391 w 7472601"/>
              <a:gd name="connsiteY421" fmla="*/ 6603796 h 6858000"/>
              <a:gd name="connsiteX422" fmla="*/ 1818273 w 7472601"/>
              <a:gd name="connsiteY422" fmla="*/ 6715729 h 6858000"/>
              <a:gd name="connsiteX423" fmla="*/ 1794691 w 7472601"/>
              <a:gd name="connsiteY423" fmla="*/ 6843239 h 6858000"/>
              <a:gd name="connsiteX424" fmla="*/ 1794914 w 7472601"/>
              <a:gd name="connsiteY424" fmla="*/ 6858000 h 6858000"/>
              <a:gd name="connsiteX425" fmla="*/ 1746128 w 7472601"/>
              <a:gd name="connsiteY425" fmla="*/ 6858000 h 6858000"/>
              <a:gd name="connsiteX426" fmla="*/ 1753934 w 7472601"/>
              <a:gd name="connsiteY426" fmla="*/ 6724796 h 6858000"/>
              <a:gd name="connsiteX427" fmla="*/ 1792053 w 7472601"/>
              <a:gd name="connsiteY427" fmla="*/ 6572396 h 6858000"/>
              <a:gd name="connsiteX428" fmla="*/ 1862248 w 7472601"/>
              <a:gd name="connsiteY428" fmla="*/ 6266397 h 6858000"/>
              <a:gd name="connsiteX429" fmla="*/ 1862250 w 7472601"/>
              <a:gd name="connsiteY429" fmla="*/ 6033531 h 6858000"/>
              <a:gd name="connsiteX430" fmla="*/ 1211999 w 7472601"/>
              <a:gd name="connsiteY430" fmla="*/ 6683610 h 6858000"/>
              <a:gd name="connsiteX431" fmla="*/ 1213266 w 7472601"/>
              <a:gd name="connsiteY431" fmla="*/ 6691947 h 6858000"/>
              <a:gd name="connsiteX432" fmla="*/ 1203370 w 7472601"/>
              <a:gd name="connsiteY432" fmla="*/ 6850676 h 6858000"/>
              <a:gd name="connsiteX433" fmla="*/ 1203671 w 7472601"/>
              <a:gd name="connsiteY433" fmla="*/ 6858000 h 6858000"/>
              <a:gd name="connsiteX434" fmla="*/ 1143180 w 7472601"/>
              <a:gd name="connsiteY434" fmla="*/ 6858000 h 6858000"/>
              <a:gd name="connsiteX435" fmla="*/ 1142176 w 7472601"/>
              <a:gd name="connsiteY435" fmla="*/ 6766045 h 6858000"/>
              <a:gd name="connsiteX436" fmla="*/ 1067484 w 7472601"/>
              <a:gd name="connsiteY436" fmla="*/ 6858000 h 6858000"/>
              <a:gd name="connsiteX437" fmla="*/ 953928 w 7472601"/>
              <a:gd name="connsiteY437" fmla="*/ 6858000 h 6858000"/>
              <a:gd name="connsiteX438" fmla="*/ 959715 w 7472601"/>
              <a:gd name="connsiteY438" fmla="*/ 6850185 h 6858000"/>
              <a:gd name="connsiteX439" fmla="*/ 1483788 w 7472601"/>
              <a:gd name="connsiteY439" fmla="*/ 6259174 h 6858000"/>
              <a:gd name="connsiteX440" fmla="*/ 1100671 w 7472601"/>
              <a:gd name="connsiteY440" fmla="*/ 6252137 h 6858000"/>
              <a:gd name="connsiteX441" fmla="*/ 1090144 w 7472601"/>
              <a:gd name="connsiteY441" fmla="*/ 6256748 h 6858000"/>
              <a:gd name="connsiteX442" fmla="*/ 1095872 w 7472601"/>
              <a:gd name="connsiteY442" fmla="*/ 6271892 h 6858000"/>
              <a:gd name="connsiteX443" fmla="*/ 262785 w 7472601"/>
              <a:gd name="connsiteY443" fmla="*/ 6845450 h 6858000"/>
              <a:gd name="connsiteX444" fmla="*/ 209968 w 7472601"/>
              <a:gd name="connsiteY444" fmla="*/ 6770713 h 6858000"/>
              <a:gd name="connsiteX445" fmla="*/ 873460 w 7472601"/>
              <a:gd name="connsiteY445" fmla="*/ 6253768 h 6858000"/>
              <a:gd name="connsiteX446" fmla="*/ 192686 w 7472601"/>
              <a:gd name="connsiteY446" fmla="*/ 5849257 h 6858000"/>
              <a:gd name="connsiteX447" fmla="*/ 4696 w 7472601"/>
              <a:gd name="connsiteY447" fmla="*/ 5697668 h 6858000"/>
              <a:gd name="connsiteX448" fmla="*/ 0 w 7472601"/>
              <a:gd name="connsiteY448" fmla="*/ 5689984 h 6858000"/>
              <a:gd name="connsiteX449" fmla="*/ 0 w 7472601"/>
              <a:gd name="connsiteY449" fmla="*/ 5513472 h 6858000"/>
              <a:gd name="connsiteX450" fmla="*/ 174101 w 7472601"/>
              <a:gd name="connsiteY450" fmla="*/ 5620277 h 6858000"/>
              <a:gd name="connsiteX451" fmla="*/ 891800 w 7472601"/>
              <a:gd name="connsiteY451" fmla="*/ 6036935 h 6858000"/>
              <a:gd name="connsiteX452" fmla="*/ 1072219 w 7472601"/>
              <a:gd name="connsiteY452" fmla="*/ 6169443 h 6858000"/>
              <a:gd name="connsiteX453" fmla="*/ 1074117 w 7472601"/>
              <a:gd name="connsiteY453" fmla="*/ 6170301 h 6858000"/>
              <a:gd name="connsiteX454" fmla="*/ 1083114 w 7472601"/>
              <a:gd name="connsiteY454" fmla="*/ 6174131 h 6858000"/>
              <a:gd name="connsiteX455" fmla="*/ 1543010 w 7472601"/>
              <a:gd name="connsiteY455" fmla="*/ 6191140 h 6858000"/>
              <a:gd name="connsiteX456" fmla="*/ 1551080 w 7472601"/>
              <a:gd name="connsiteY456" fmla="*/ 6195006 h 6858000"/>
              <a:gd name="connsiteX457" fmla="*/ 2345443 w 7472601"/>
              <a:gd name="connsiteY457" fmla="*/ 5549882 h 6858000"/>
              <a:gd name="connsiteX458" fmla="*/ 1721499 w 7472601"/>
              <a:gd name="connsiteY458" fmla="*/ 5599969 h 6858000"/>
              <a:gd name="connsiteX459" fmla="*/ 767716 w 7472601"/>
              <a:gd name="connsiteY459" fmla="*/ 5472768 h 6858000"/>
              <a:gd name="connsiteX460" fmla="*/ 722147 w 7472601"/>
              <a:gd name="connsiteY460" fmla="*/ 5393091 h 6858000"/>
              <a:gd name="connsiteX461" fmla="*/ 1485552 w 7472601"/>
              <a:gd name="connsiteY461" fmla="*/ 5313202 h 6858000"/>
              <a:gd name="connsiteX462" fmla="*/ 2143004 w 7472601"/>
              <a:gd name="connsiteY462" fmla="*/ 5402420 h 6858000"/>
              <a:gd name="connsiteX463" fmla="*/ 1933391 w 7472601"/>
              <a:gd name="connsiteY463" fmla="*/ 5156971 h 6858000"/>
              <a:gd name="connsiteX464" fmla="*/ 1827118 w 7472601"/>
              <a:gd name="connsiteY464" fmla="*/ 4968410 h 6858000"/>
              <a:gd name="connsiteX465" fmla="*/ 1837349 w 7472601"/>
              <a:gd name="connsiteY465" fmla="*/ 4956357 h 6858000"/>
              <a:gd name="connsiteX466" fmla="*/ 2162835 w 7472601"/>
              <a:gd name="connsiteY466" fmla="*/ 5187853 h 6858000"/>
              <a:gd name="connsiteX467" fmla="*/ 2257167 w 7472601"/>
              <a:gd name="connsiteY467" fmla="*/ 5462123 h 6858000"/>
              <a:gd name="connsiteX468" fmla="*/ 2261598 w 7472601"/>
              <a:gd name="connsiteY468" fmla="*/ 5467998 h 6858000"/>
              <a:gd name="connsiteX469" fmla="*/ 2437177 w 7472601"/>
              <a:gd name="connsiteY469" fmla="*/ 5479608 h 6858000"/>
              <a:gd name="connsiteX470" fmla="*/ 2445247 w 7472601"/>
              <a:gd name="connsiteY470" fmla="*/ 5483476 h 6858000"/>
              <a:gd name="connsiteX471" fmla="*/ 2743626 w 7472601"/>
              <a:gd name="connsiteY471" fmla="*/ 5304819 h 6858000"/>
              <a:gd name="connsiteX472" fmla="*/ 3048102 w 7472601"/>
              <a:gd name="connsiteY472" fmla="*/ 5150595 h 6858000"/>
              <a:gd name="connsiteX473" fmla="*/ 1799414 w 7472601"/>
              <a:gd name="connsiteY473" fmla="*/ 4694732 h 6858000"/>
              <a:gd name="connsiteX474" fmla="*/ 1771735 w 7472601"/>
              <a:gd name="connsiteY474" fmla="*/ 4619929 h 6858000"/>
              <a:gd name="connsiteX475" fmla="*/ 3104273 w 7472601"/>
              <a:gd name="connsiteY475" fmla="*/ 5076159 h 6858000"/>
              <a:gd name="connsiteX476" fmla="*/ 3113245 w 7472601"/>
              <a:gd name="connsiteY476" fmla="*/ 5090705 h 6858000"/>
              <a:gd name="connsiteX477" fmla="*/ 3126294 w 7472601"/>
              <a:gd name="connsiteY477" fmla="*/ 5114400 h 6858000"/>
              <a:gd name="connsiteX478" fmla="*/ 3937433 w 7472601"/>
              <a:gd name="connsiteY478" fmla="*/ 4830473 h 6858000"/>
              <a:gd name="connsiteX479" fmla="*/ 3590475 w 7472601"/>
              <a:gd name="connsiteY479" fmla="*/ 4597974 h 6858000"/>
              <a:gd name="connsiteX480" fmla="*/ 3100264 w 7472601"/>
              <a:gd name="connsiteY480" fmla="*/ 4579845 h 6858000"/>
              <a:gd name="connsiteX481" fmla="*/ 2183576 w 7472601"/>
              <a:gd name="connsiteY481" fmla="*/ 4227150 h 6858000"/>
              <a:gd name="connsiteX482" fmla="*/ 2151029 w 7472601"/>
              <a:gd name="connsiteY482" fmla="*/ 4146947 h 6858000"/>
              <a:gd name="connsiteX483" fmla="*/ 3563434 w 7472601"/>
              <a:gd name="connsiteY483" fmla="*/ 4469115 h 6858000"/>
              <a:gd name="connsiteX484" fmla="*/ 3177952 w 7472601"/>
              <a:gd name="connsiteY484" fmla="*/ 3657386 h 6858000"/>
              <a:gd name="connsiteX485" fmla="*/ 3189263 w 7472601"/>
              <a:gd name="connsiteY485" fmla="*/ 3625726 h 6858000"/>
              <a:gd name="connsiteX486" fmla="*/ 3560912 w 7472601"/>
              <a:gd name="connsiteY486" fmla="*/ 4079863 h 6858000"/>
              <a:gd name="connsiteX487" fmla="*/ 3626636 w 7472601"/>
              <a:gd name="connsiteY487" fmla="*/ 4512230 h 6858000"/>
              <a:gd name="connsiteX488" fmla="*/ 3653088 w 7472601"/>
              <a:gd name="connsiteY488" fmla="*/ 4521417 h 6858000"/>
              <a:gd name="connsiteX489" fmla="*/ 3988128 w 7472601"/>
              <a:gd name="connsiteY489" fmla="*/ 4817267 h 6858000"/>
              <a:gd name="connsiteX490" fmla="*/ 4830582 w 7472601"/>
              <a:gd name="connsiteY490" fmla="*/ 4676000 h 6858000"/>
              <a:gd name="connsiteX491" fmla="*/ 4830100 w 7472601"/>
              <a:gd name="connsiteY491" fmla="*/ 4675554 h 6858000"/>
              <a:gd name="connsiteX492" fmla="*/ 4036318 w 7472601"/>
              <a:gd name="connsiteY492" fmla="*/ 4147013 h 6858000"/>
              <a:gd name="connsiteX493" fmla="*/ 3432098 w 7472601"/>
              <a:gd name="connsiteY493" fmla="*/ 3537312 h 6858000"/>
              <a:gd name="connsiteX494" fmla="*/ 3446761 w 7472601"/>
              <a:gd name="connsiteY494" fmla="*/ 3461278 h 6858000"/>
              <a:gd name="connsiteX495" fmla="*/ 4419733 w 7472601"/>
              <a:gd name="connsiteY495" fmla="*/ 3963555 h 6858000"/>
              <a:gd name="connsiteX496" fmla="*/ 4781371 w 7472601"/>
              <a:gd name="connsiteY496" fmla="*/ 4458604 h 6858000"/>
              <a:gd name="connsiteX497" fmla="*/ 4780440 w 7472601"/>
              <a:gd name="connsiteY497" fmla="*/ 4470290 h 6858000"/>
              <a:gd name="connsiteX498" fmla="*/ 4898954 w 7472601"/>
              <a:gd name="connsiteY498" fmla="*/ 4662092 h 6858000"/>
              <a:gd name="connsiteX499" fmla="*/ 4900699 w 7472601"/>
              <a:gd name="connsiteY499" fmla="*/ 4670867 h 6858000"/>
              <a:gd name="connsiteX500" fmla="*/ 5714511 w 7472601"/>
              <a:gd name="connsiteY500" fmla="*/ 4663483 h 6858000"/>
              <a:gd name="connsiteX501" fmla="*/ 5464793 w 7472601"/>
              <a:gd name="connsiteY501" fmla="*/ 4393556 h 6858000"/>
              <a:gd name="connsiteX502" fmla="*/ 5461897 w 7472601"/>
              <a:gd name="connsiteY502" fmla="*/ 4390879 h 6858000"/>
              <a:gd name="connsiteX503" fmla="*/ 4294126 w 7472601"/>
              <a:gd name="connsiteY503" fmla="*/ 3303048 h 6858000"/>
              <a:gd name="connsiteX504" fmla="*/ 4305321 w 7472601"/>
              <a:gd name="connsiteY504" fmla="*/ 3256953 h 6858000"/>
              <a:gd name="connsiteX505" fmla="*/ 4949299 w 7472601"/>
              <a:gd name="connsiteY505" fmla="*/ 3766336 h 6858000"/>
              <a:gd name="connsiteX506" fmla="*/ 5291452 w 7472601"/>
              <a:gd name="connsiteY506" fmla="*/ 4076801 h 6858000"/>
              <a:gd name="connsiteX507" fmla="*/ 5434998 w 7472601"/>
              <a:gd name="connsiteY507" fmla="*/ 4254100 h 6858000"/>
              <a:gd name="connsiteX508" fmla="*/ 5351015 w 7472601"/>
              <a:gd name="connsiteY508" fmla="*/ 3760989 h 6858000"/>
              <a:gd name="connsiteX509" fmla="*/ 5413780 w 7472601"/>
              <a:gd name="connsiteY509" fmla="*/ 2966265 h 6858000"/>
              <a:gd name="connsiteX510" fmla="*/ 5425627 w 7472601"/>
              <a:gd name="connsiteY510" fmla="*/ 2954192 h 6858000"/>
              <a:gd name="connsiteX511" fmla="*/ 6604735 w 7472601"/>
              <a:gd name="connsiteY511" fmla="*/ 2041381 h 6858000"/>
              <a:gd name="connsiteX512" fmla="*/ 7204487 w 7472601"/>
              <a:gd name="connsiteY512" fmla="*/ 2742112 h 6858000"/>
              <a:gd name="connsiteX513" fmla="*/ 7131592 w 7472601"/>
              <a:gd name="connsiteY513" fmla="*/ 2672096 h 6858000"/>
              <a:gd name="connsiteX514" fmla="*/ 6996344 w 7472601"/>
              <a:gd name="connsiteY514" fmla="*/ 2518310 h 6858000"/>
              <a:gd name="connsiteX515" fmla="*/ 6735495 w 7472601"/>
              <a:gd name="connsiteY515" fmla="*/ 2196890 h 6858000"/>
              <a:gd name="connsiteX516" fmla="*/ 6721901 w 7472601"/>
              <a:gd name="connsiteY516" fmla="*/ 2179274 h 6858000"/>
              <a:gd name="connsiteX517" fmla="*/ 6604735 w 7472601"/>
              <a:gd name="connsiteY517" fmla="*/ 2041381 h 6858000"/>
              <a:gd name="connsiteX518" fmla="*/ 6591670 w 7472601"/>
              <a:gd name="connsiteY518" fmla="*/ 1988277 h 6858000"/>
              <a:gd name="connsiteX519" fmla="*/ 6747349 w 7472601"/>
              <a:gd name="connsiteY519" fmla="*/ 2160069 h 6858000"/>
              <a:gd name="connsiteX520" fmla="*/ 6760943 w 7472601"/>
              <a:gd name="connsiteY520" fmla="*/ 2177686 h 6858000"/>
              <a:gd name="connsiteX521" fmla="*/ 7021065 w 7472601"/>
              <a:gd name="connsiteY521" fmla="*/ 2498102 h 6858000"/>
              <a:gd name="connsiteX522" fmla="*/ 7155223 w 7472601"/>
              <a:gd name="connsiteY522" fmla="*/ 2650386 h 6858000"/>
              <a:gd name="connsiteX523" fmla="*/ 7203167 w 7472601"/>
              <a:gd name="connsiteY523" fmla="*/ 2697288 h 6858000"/>
              <a:gd name="connsiteX524" fmla="*/ 6937703 w 7472601"/>
              <a:gd name="connsiteY524" fmla="*/ 2321981 h 6858000"/>
              <a:gd name="connsiteX525" fmla="*/ 6591670 w 7472601"/>
              <a:gd name="connsiteY525" fmla="*/ 1988277 h 6858000"/>
              <a:gd name="connsiteX526" fmla="*/ 5798671 w 7472601"/>
              <a:gd name="connsiteY526" fmla="*/ 1981601 h 6858000"/>
              <a:gd name="connsiteX527" fmla="*/ 5754709 w 7472601"/>
              <a:gd name="connsiteY527" fmla="*/ 2071454 h 6858000"/>
              <a:gd name="connsiteX528" fmla="*/ 5763044 w 7472601"/>
              <a:gd name="connsiteY528" fmla="*/ 2842206 h 6858000"/>
              <a:gd name="connsiteX529" fmla="*/ 5764974 w 7472601"/>
              <a:gd name="connsiteY529" fmla="*/ 2799609 h 6858000"/>
              <a:gd name="connsiteX530" fmla="*/ 5767665 w 7472601"/>
              <a:gd name="connsiteY530" fmla="*/ 2666409 h 6858000"/>
              <a:gd name="connsiteX531" fmla="*/ 5763055 w 7472601"/>
              <a:gd name="connsiteY531" fmla="*/ 2579705 h 6858000"/>
              <a:gd name="connsiteX532" fmla="*/ 5758079 w 7472601"/>
              <a:gd name="connsiteY532" fmla="*/ 2492508 h 6858000"/>
              <a:gd name="connsiteX533" fmla="*/ 5779325 w 7472601"/>
              <a:gd name="connsiteY533" fmla="*/ 2197069 h 6858000"/>
              <a:gd name="connsiteX534" fmla="*/ 5798671 w 7472601"/>
              <a:gd name="connsiteY534" fmla="*/ 1981601 h 6858000"/>
              <a:gd name="connsiteX535" fmla="*/ 5829202 w 7472601"/>
              <a:gd name="connsiteY535" fmla="*/ 1971679 h 6858000"/>
              <a:gd name="connsiteX536" fmla="*/ 5809558 w 7472601"/>
              <a:gd name="connsiteY536" fmla="*/ 2198043 h 6858000"/>
              <a:gd name="connsiteX537" fmla="*/ 5788653 w 7472601"/>
              <a:gd name="connsiteY537" fmla="*/ 2489430 h 6858000"/>
              <a:gd name="connsiteX538" fmla="*/ 5793439 w 7472601"/>
              <a:gd name="connsiteY538" fmla="*/ 2575235 h 6858000"/>
              <a:gd name="connsiteX539" fmla="*/ 5796837 w 7472601"/>
              <a:gd name="connsiteY539" fmla="*/ 2637633 h 6858000"/>
              <a:gd name="connsiteX540" fmla="*/ 5818614 w 7472601"/>
              <a:gd name="connsiteY540" fmla="*/ 2473055 h 6858000"/>
              <a:gd name="connsiteX541" fmla="*/ 5829202 w 7472601"/>
              <a:gd name="connsiteY541" fmla="*/ 1971679 h 6858000"/>
              <a:gd name="connsiteX542" fmla="*/ 5911389 w 7472601"/>
              <a:gd name="connsiteY542" fmla="*/ 1898371 h 6858000"/>
              <a:gd name="connsiteX543" fmla="*/ 6237627 w 7472601"/>
              <a:gd name="connsiteY543" fmla="*/ 2231921 h 6858000"/>
              <a:gd name="connsiteX544" fmla="*/ 5911389 w 7472601"/>
              <a:gd name="connsiteY544" fmla="*/ 1898371 h 6858000"/>
              <a:gd name="connsiteX545" fmla="*/ 6944437 w 7472601"/>
              <a:gd name="connsiteY545" fmla="*/ 1575402 h 6858000"/>
              <a:gd name="connsiteX546" fmla="*/ 6304730 w 7472601"/>
              <a:gd name="connsiteY546" fmla="*/ 1766654 h 6858000"/>
              <a:gd name="connsiteX547" fmla="*/ 6944437 w 7472601"/>
              <a:gd name="connsiteY547" fmla="*/ 1575402 h 6858000"/>
              <a:gd name="connsiteX548" fmla="*/ 7019523 w 7472601"/>
              <a:gd name="connsiteY548" fmla="*/ 1519450 h 6858000"/>
              <a:gd name="connsiteX549" fmla="*/ 6298091 w 7472601"/>
              <a:gd name="connsiteY549" fmla="*/ 1737122 h 6858000"/>
              <a:gd name="connsiteX550" fmla="*/ 7019523 w 7472601"/>
              <a:gd name="connsiteY550" fmla="*/ 1519450 h 6858000"/>
              <a:gd name="connsiteX551" fmla="*/ 2399523 w 7472601"/>
              <a:gd name="connsiteY551" fmla="*/ 1428234 h 6858000"/>
              <a:gd name="connsiteX552" fmla="*/ 2224982 w 7472601"/>
              <a:gd name="connsiteY552" fmla="*/ 1826201 h 6858000"/>
              <a:gd name="connsiteX553" fmla="*/ 2096099 w 7472601"/>
              <a:gd name="connsiteY553" fmla="*/ 2345900 h 6858000"/>
              <a:gd name="connsiteX554" fmla="*/ 2283317 w 7472601"/>
              <a:gd name="connsiteY554" fmla="*/ 1796925 h 6858000"/>
              <a:gd name="connsiteX555" fmla="*/ 2399523 w 7472601"/>
              <a:gd name="connsiteY555" fmla="*/ 1428234 h 6858000"/>
              <a:gd name="connsiteX556" fmla="*/ 2448558 w 7472601"/>
              <a:gd name="connsiteY556" fmla="*/ 1373435 h 6858000"/>
              <a:gd name="connsiteX557" fmla="*/ 2312521 w 7472601"/>
              <a:gd name="connsiteY557" fmla="*/ 1806140 h 6858000"/>
              <a:gd name="connsiteX558" fmla="*/ 2127533 w 7472601"/>
              <a:gd name="connsiteY558" fmla="*/ 2348380 h 6858000"/>
              <a:gd name="connsiteX559" fmla="*/ 2358080 w 7472601"/>
              <a:gd name="connsiteY559" fmla="*/ 1866134 h 6858000"/>
              <a:gd name="connsiteX560" fmla="*/ 2407436 w 7472601"/>
              <a:gd name="connsiteY560" fmla="*/ 1651070 h 6858000"/>
              <a:gd name="connsiteX561" fmla="*/ 2448558 w 7472601"/>
              <a:gd name="connsiteY561" fmla="*/ 1373435 h 6858000"/>
              <a:gd name="connsiteX562" fmla="*/ 278707 w 7472601"/>
              <a:gd name="connsiteY562" fmla="*/ 1352270 h 6858000"/>
              <a:gd name="connsiteX563" fmla="*/ 321570 w 7472601"/>
              <a:gd name="connsiteY563" fmla="*/ 1861610 h 6858000"/>
              <a:gd name="connsiteX564" fmla="*/ 294281 w 7472601"/>
              <a:gd name="connsiteY564" fmla="*/ 1440658 h 6858000"/>
              <a:gd name="connsiteX565" fmla="*/ 278707 w 7472601"/>
              <a:gd name="connsiteY565" fmla="*/ 1352270 h 6858000"/>
              <a:gd name="connsiteX566" fmla="*/ 1423821 w 7472601"/>
              <a:gd name="connsiteY566" fmla="*/ 1351958 h 6858000"/>
              <a:gd name="connsiteX567" fmla="*/ 1638521 w 7472601"/>
              <a:gd name="connsiteY567" fmla="*/ 1908470 h 6858000"/>
              <a:gd name="connsiteX568" fmla="*/ 1754199 w 7472601"/>
              <a:gd name="connsiteY568" fmla="*/ 2149284 h 6858000"/>
              <a:gd name="connsiteX569" fmla="*/ 1908359 w 7472601"/>
              <a:gd name="connsiteY569" fmla="*/ 2364988 h 6858000"/>
              <a:gd name="connsiteX570" fmla="*/ 1647661 w 7472601"/>
              <a:gd name="connsiteY570" fmla="*/ 1825945 h 6858000"/>
              <a:gd name="connsiteX571" fmla="*/ 1423821 w 7472601"/>
              <a:gd name="connsiteY571" fmla="*/ 1351958 h 6858000"/>
              <a:gd name="connsiteX572" fmla="*/ 1431890 w 7472601"/>
              <a:gd name="connsiteY572" fmla="*/ 1306475 h 6858000"/>
              <a:gd name="connsiteX573" fmla="*/ 1507597 w 7472601"/>
              <a:gd name="connsiteY573" fmla="*/ 1446132 h 6858000"/>
              <a:gd name="connsiteX574" fmla="*/ 1674586 w 7472601"/>
              <a:gd name="connsiteY574" fmla="*/ 1813832 h 6858000"/>
              <a:gd name="connsiteX575" fmla="*/ 1815950 w 7472601"/>
              <a:gd name="connsiteY575" fmla="*/ 2128564 h 6858000"/>
              <a:gd name="connsiteX576" fmla="*/ 1984242 w 7472601"/>
              <a:gd name="connsiteY576" fmla="*/ 2430829 h 6858000"/>
              <a:gd name="connsiteX577" fmla="*/ 2014023 w 7472601"/>
              <a:gd name="connsiteY577" fmla="*/ 2450995 h 6858000"/>
              <a:gd name="connsiteX578" fmla="*/ 1747337 w 7472601"/>
              <a:gd name="connsiteY578" fmla="*/ 1855264 h 6858000"/>
              <a:gd name="connsiteX579" fmla="*/ 1533749 w 7472601"/>
              <a:gd name="connsiteY579" fmla="*/ 1478656 h 6858000"/>
              <a:gd name="connsiteX580" fmla="*/ 1431890 w 7472601"/>
              <a:gd name="connsiteY580" fmla="*/ 1306475 h 6858000"/>
              <a:gd name="connsiteX581" fmla="*/ 5052692 w 7472601"/>
              <a:gd name="connsiteY581" fmla="*/ 1292994 h 6858000"/>
              <a:gd name="connsiteX582" fmla="*/ 5200661 w 7472601"/>
              <a:gd name="connsiteY582" fmla="*/ 1635186 h 6858000"/>
              <a:gd name="connsiteX583" fmla="*/ 5297138 w 7472601"/>
              <a:gd name="connsiteY583" fmla="*/ 1906351 h 6858000"/>
              <a:gd name="connsiteX584" fmla="*/ 5052692 w 7472601"/>
              <a:gd name="connsiteY584" fmla="*/ 1292994 h 6858000"/>
              <a:gd name="connsiteX585" fmla="*/ 5009948 w 7472601"/>
              <a:gd name="connsiteY585" fmla="*/ 1273619 h 6858000"/>
              <a:gd name="connsiteX586" fmla="*/ 5121777 w 7472601"/>
              <a:gd name="connsiteY586" fmla="*/ 1654213 h 6858000"/>
              <a:gd name="connsiteX587" fmla="*/ 5293545 w 7472601"/>
              <a:gd name="connsiteY587" fmla="*/ 2072247 h 6858000"/>
              <a:gd name="connsiteX588" fmla="*/ 5294042 w 7472601"/>
              <a:gd name="connsiteY588" fmla="*/ 2065019 h 6858000"/>
              <a:gd name="connsiteX589" fmla="*/ 5171936 w 7472601"/>
              <a:gd name="connsiteY589" fmla="*/ 1647613 h 6858000"/>
              <a:gd name="connsiteX590" fmla="*/ 5009948 w 7472601"/>
              <a:gd name="connsiteY590" fmla="*/ 1273619 h 6858000"/>
              <a:gd name="connsiteX591" fmla="*/ 655236 w 7472601"/>
              <a:gd name="connsiteY591" fmla="*/ 1268632 h 6858000"/>
              <a:gd name="connsiteX592" fmla="*/ 839521 w 7472601"/>
              <a:gd name="connsiteY592" fmla="*/ 1685315 h 6858000"/>
              <a:gd name="connsiteX593" fmla="*/ 1109416 w 7472601"/>
              <a:gd name="connsiteY593" fmla="*/ 2061663 h 6858000"/>
              <a:gd name="connsiteX594" fmla="*/ 1298300 w 7472601"/>
              <a:gd name="connsiteY594" fmla="*/ 2247742 h 6858000"/>
              <a:gd name="connsiteX595" fmla="*/ 1125871 w 7472601"/>
              <a:gd name="connsiteY595" fmla="*/ 1989513 h 6858000"/>
              <a:gd name="connsiteX596" fmla="*/ 981574 w 7472601"/>
              <a:gd name="connsiteY596" fmla="*/ 1783157 h 6858000"/>
              <a:gd name="connsiteX597" fmla="*/ 922198 w 7472601"/>
              <a:gd name="connsiteY597" fmla="*/ 1677437 h 6858000"/>
              <a:gd name="connsiteX598" fmla="*/ 869293 w 7472601"/>
              <a:gd name="connsiteY598" fmla="*/ 1583214 h 6858000"/>
              <a:gd name="connsiteX599" fmla="*/ 751431 w 7472601"/>
              <a:gd name="connsiteY599" fmla="*/ 1405731 h 6858000"/>
              <a:gd name="connsiteX600" fmla="*/ 655236 w 7472601"/>
              <a:gd name="connsiteY600" fmla="*/ 1268632 h 6858000"/>
              <a:gd name="connsiteX601" fmla="*/ 6516292 w 7472601"/>
              <a:gd name="connsiteY601" fmla="*/ 1263064 h 6858000"/>
              <a:gd name="connsiteX602" fmla="*/ 5736320 w 7472601"/>
              <a:gd name="connsiteY602" fmla="*/ 1501803 h 6858000"/>
              <a:gd name="connsiteX603" fmla="*/ 6516292 w 7472601"/>
              <a:gd name="connsiteY603" fmla="*/ 1263064 h 6858000"/>
              <a:gd name="connsiteX604" fmla="*/ 291466 w 7472601"/>
              <a:gd name="connsiteY604" fmla="*/ 1250369 h 6858000"/>
              <a:gd name="connsiteX605" fmla="*/ 323180 w 7472601"/>
              <a:gd name="connsiteY605" fmla="*/ 1435283 h 6858000"/>
              <a:gd name="connsiteX606" fmla="*/ 349381 w 7472601"/>
              <a:gd name="connsiteY606" fmla="*/ 1875041 h 6858000"/>
              <a:gd name="connsiteX607" fmla="*/ 374363 w 7472601"/>
              <a:gd name="connsiteY607" fmla="*/ 1506494 h 6858000"/>
              <a:gd name="connsiteX608" fmla="*/ 302168 w 7472601"/>
              <a:gd name="connsiteY608" fmla="*/ 1274495 h 6858000"/>
              <a:gd name="connsiteX609" fmla="*/ 291466 w 7472601"/>
              <a:gd name="connsiteY609" fmla="*/ 1250369 h 6858000"/>
              <a:gd name="connsiteX610" fmla="*/ 678222 w 7472601"/>
              <a:gd name="connsiteY610" fmla="*/ 1248670 h 6858000"/>
              <a:gd name="connsiteX611" fmla="*/ 775536 w 7472601"/>
              <a:gd name="connsiteY611" fmla="*/ 1388015 h 6858000"/>
              <a:gd name="connsiteX612" fmla="*/ 894529 w 7472601"/>
              <a:gd name="connsiteY612" fmla="*/ 1567739 h 6858000"/>
              <a:gd name="connsiteX613" fmla="*/ 948000 w 7472601"/>
              <a:gd name="connsiteY613" fmla="*/ 1663088 h 6858000"/>
              <a:gd name="connsiteX614" fmla="*/ 1006812 w 7472601"/>
              <a:gd name="connsiteY614" fmla="*/ 1767683 h 6858000"/>
              <a:gd name="connsiteX615" fmla="*/ 1149133 w 7472601"/>
              <a:gd name="connsiteY615" fmla="*/ 1971513 h 6858000"/>
              <a:gd name="connsiteX616" fmla="*/ 1333952 w 7472601"/>
              <a:gd name="connsiteY616" fmla="*/ 2251620 h 6858000"/>
              <a:gd name="connsiteX617" fmla="*/ 1337329 w 7472601"/>
              <a:gd name="connsiteY617" fmla="*/ 2258350 h 6858000"/>
              <a:gd name="connsiteX618" fmla="*/ 1014726 w 7472601"/>
              <a:gd name="connsiteY618" fmla="*/ 1615556 h 6858000"/>
              <a:gd name="connsiteX619" fmla="*/ 678222 w 7472601"/>
              <a:gd name="connsiteY619" fmla="*/ 1248670 h 6858000"/>
              <a:gd name="connsiteX620" fmla="*/ 6691602 w 7472601"/>
              <a:gd name="connsiteY620" fmla="*/ 1140573 h 6858000"/>
              <a:gd name="connsiteX621" fmla="*/ 6571100 w 7472601"/>
              <a:gd name="connsiteY621" fmla="*/ 1183662 h 6858000"/>
              <a:gd name="connsiteX622" fmla="*/ 6241687 w 7472601"/>
              <a:gd name="connsiteY622" fmla="*/ 1257600 h 6858000"/>
              <a:gd name="connsiteX623" fmla="*/ 5693009 w 7472601"/>
              <a:gd name="connsiteY623" fmla="*/ 1478256 h 6858000"/>
              <a:gd name="connsiteX624" fmla="*/ 6548420 w 7472601"/>
              <a:gd name="connsiteY624" fmla="*/ 1214599 h 6858000"/>
              <a:gd name="connsiteX625" fmla="*/ 6605473 w 7472601"/>
              <a:gd name="connsiteY625" fmla="*/ 1184686 h 6858000"/>
              <a:gd name="connsiteX626" fmla="*/ 6691602 w 7472601"/>
              <a:gd name="connsiteY626" fmla="*/ 1140573 h 6858000"/>
              <a:gd name="connsiteX627" fmla="*/ 4002475 w 7472601"/>
              <a:gd name="connsiteY627" fmla="*/ 1037802 h 6858000"/>
              <a:gd name="connsiteX628" fmla="*/ 4000324 w 7472601"/>
              <a:gd name="connsiteY628" fmla="*/ 1039362 h 6858000"/>
              <a:gd name="connsiteX629" fmla="*/ 4002862 w 7472601"/>
              <a:gd name="connsiteY629" fmla="*/ 1042866 h 6858000"/>
              <a:gd name="connsiteX630" fmla="*/ 4002475 w 7472601"/>
              <a:gd name="connsiteY630" fmla="*/ 1037802 h 6858000"/>
              <a:gd name="connsiteX631" fmla="*/ 506322 w 7472601"/>
              <a:gd name="connsiteY631" fmla="*/ 1020997 h 6858000"/>
              <a:gd name="connsiteX632" fmla="*/ 533068 w 7472601"/>
              <a:gd name="connsiteY632" fmla="*/ 1029409 h 6858000"/>
              <a:gd name="connsiteX633" fmla="*/ 1232525 w 7472601"/>
              <a:gd name="connsiteY633" fmla="*/ 1804675 h 6858000"/>
              <a:gd name="connsiteX634" fmla="*/ 1388858 w 7472601"/>
              <a:gd name="connsiteY634" fmla="*/ 2368011 h 6858000"/>
              <a:gd name="connsiteX635" fmla="*/ 1384098 w 7472601"/>
              <a:gd name="connsiteY635" fmla="*/ 2378125 h 6858000"/>
              <a:gd name="connsiteX636" fmla="*/ 1425393 w 7472601"/>
              <a:gd name="connsiteY636" fmla="*/ 2589124 h 6858000"/>
              <a:gd name="connsiteX637" fmla="*/ 1424001 w 7472601"/>
              <a:gd name="connsiteY637" fmla="*/ 2597541 h 6858000"/>
              <a:gd name="connsiteX638" fmla="*/ 2152729 w 7472601"/>
              <a:gd name="connsiteY638" fmla="*/ 2864487 h 6858000"/>
              <a:gd name="connsiteX639" fmla="*/ 2020609 w 7472601"/>
              <a:gd name="connsiteY639" fmla="*/ 2539671 h 6858000"/>
              <a:gd name="connsiteX640" fmla="*/ 2018920 w 7472601"/>
              <a:gd name="connsiteY640" fmla="*/ 2536309 h 6858000"/>
              <a:gd name="connsiteX641" fmla="*/ 1342441 w 7472601"/>
              <a:gd name="connsiteY641" fmla="*/ 1173017 h 6858000"/>
              <a:gd name="connsiteX642" fmla="*/ 1367925 w 7472601"/>
              <a:gd name="connsiteY642" fmla="*/ 1135648 h 6858000"/>
              <a:gd name="connsiteX643" fmla="*/ 1771401 w 7472601"/>
              <a:gd name="connsiteY643" fmla="*/ 1806673 h 6858000"/>
              <a:gd name="connsiteX644" fmla="*/ 1972385 w 7472601"/>
              <a:gd name="connsiteY644" fmla="*/ 2198735 h 6858000"/>
              <a:gd name="connsiteX645" fmla="*/ 2040892 w 7472601"/>
              <a:gd name="connsiteY645" fmla="*/ 2405205 h 6858000"/>
              <a:gd name="connsiteX646" fmla="*/ 2131689 w 7472601"/>
              <a:gd name="connsiteY646" fmla="*/ 1936926 h 6858000"/>
              <a:gd name="connsiteX647" fmla="*/ 2454820 w 7472601"/>
              <a:gd name="connsiteY647" fmla="*/ 1248808 h 6858000"/>
              <a:gd name="connsiteX648" fmla="*/ 2492512 w 7472601"/>
              <a:gd name="connsiteY648" fmla="*/ 1302920 h 6858000"/>
              <a:gd name="connsiteX649" fmla="*/ 2081216 w 7472601"/>
              <a:gd name="connsiteY649" fmla="*/ 2527513 h 6858000"/>
              <a:gd name="connsiteX650" fmla="*/ 2081211 w 7472601"/>
              <a:gd name="connsiteY650" fmla="*/ 2528916 h 6858000"/>
              <a:gd name="connsiteX651" fmla="*/ 2199067 w 7472601"/>
              <a:gd name="connsiteY651" fmla="*/ 2884061 h 6858000"/>
              <a:gd name="connsiteX652" fmla="*/ 3192586 w 7472601"/>
              <a:gd name="connsiteY652" fmla="*/ 3411496 h 6858000"/>
              <a:gd name="connsiteX653" fmla="*/ 3182620 w 7472601"/>
              <a:gd name="connsiteY653" fmla="*/ 3483279 h 6858000"/>
              <a:gd name="connsiteX654" fmla="*/ 2435119 w 7472601"/>
              <a:gd name="connsiteY654" fmla="*/ 3080173 h 6858000"/>
              <a:gd name="connsiteX655" fmla="*/ 2410152 w 7472601"/>
              <a:gd name="connsiteY655" fmla="*/ 3063751 h 6858000"/>
              <a:gd name="connsiteX656" fmla="*/ 2408099 w 7472601"/>
              <a:gd name="connsiteY656" fmla="*/ 3064403 h 6858000"/>
              <a:gd name="connsiteX657" fmla="*/ 2407218 w 7472601"/>
              <a:gd name="connsiteY657" fmla="*/ 3070324 h 6858000"/>
              <a:gd name="connsiteX658" fmla="*/ 2380138 w 7472601"/>
              <a:gd name="connsiteY658" fmla="*/ 3099341 h 6858000"/>
              <a:gd name="connsiteX659" fmla="*/ 1765923 w 7472601"/>
              <a:gd name="connsiteY659" fmla="*/ 3581043 h 6858000"/>
              <a:gd name="connsiteX660" fmla="*/ 1702258 w 7472601"/>
              <a:gd name="connsiteY660" fmla="*/ 3612286 h 6858000"/>
              <a:gd name="connsiteX661" fmla="*/ 1538370 w 7472601"/>
              <a:gd name="connsiteY661" fmla="*/ 3811804 h 6858000"/>
              <a:gd name="connsiteX662" fmla="*/ 542867 w 7472601"/>
              <a:gd name="connsiteY662" fmla="*/ 4944092 h 6858000"/>
              <a:gd name="connsiteX663" fmla="*/ 515800 w 7472601"/>
              <a:gd name="connsiteY663" fmla="*/ 4862180 h 6858000"/>
              <a:gd name="connsiteX664" fmla="*/ 909145 w 7472601"/>
              <a:gd name="connsiteY664" fmla="*/ 4199225 h 6858000"/>
              <a:gd name="connsiteX665" fmla="*/ 1214067 w 7472601"/>
              <a:gd name="connsiteY665" fmla="*/ 3908561 h 6858000"/>
              <a:gd name="connsiteX666" fmla="*/ 640967 w 7472601"/>
              <a:gd name="connsiteY666" fmla="*/ 4105601 h 6858000"/>
              <a:gd name="connsiteX667" fmla="*/ 112563 w 7472601"/>
              <a:gd name="connsiteY667" fmla="*/ 4396952 h 6858000"/>
              <a:gd name="connsiteX668" fmla="*/ 0 w 7472601"/>
              <a:gd name="connsiteY668" fmla="*/ 4466006 h 6858000"/>
              <a:gd name="connsiteX669" fmla="*/ 0 w 7472601"/>
              <a:gd name="connsiteY669" fmla="*/ 4233763 h 6858000"/>
              <a:gd name="connsiteX670" fmla="*/ 36881 w 7472601"/>
              <a:gd name="connsiteY670" fmla="*/ 4200118 h 6858000"/>
              <a:gd name="connsiteX671" fmla="*/ 910534 w 7472601"/>
              <a:gd name="connsiteY671" fmla="*/ 3629753 h 6858000"/>
              <a:gd name="connsiteX672" fmla="*/ 1578717 w 7472601"/>
              <a:gd name="connsiteY672" fmla="*/ 3575982 h 6858000"/>
              <a:gd name="connsiteX673" fmla="*/ 2338780 w 7472601"/>
              <a:gd name="connsiteY673" fmla="*/ 3033725 h 6858000"/>
              <a:gd name="connsiteX674" fmla="*/ 1807991 w 7472601"/>
              <a:gd name="connsiteY674" fmla="*/ 2807184 h 6858000"/>
              <a:gd name="connsiteX675" fmla="*/ 1416358 w 7472601"/>
              <a:gd name="connsiteY675" fmla="*/ 3112571 h 6858000"/>
              <a:gd name="connsiteX676" fmla="*/ 939066 w 7472601"/>
              <a:gd name="connsiteY676" fmla="*/ 3378798 h 6858000"/>
              <a:gd name="connsiteX677" fmla="*/ 115099 w 7472601"/>
              <a:gd name="connsiteY677" fmla="*/ 3607650 h 6858000"/>
              <a:gd name="connsiteX678" fmla="*/ 97284 w 7472601"/>
              <a:gd name="connsiteY678" fmla="*/ 3520393 h 6858000"/>
              <a:gd name="connsiteX679" fmla="*/ 922050 w 7472601"/>
              <a:gd name="connsiteY679" fmla="*/ 3074867 h 6858000"/>
              <a:gd name="connsiteX680" fmla="*/ 1405265 w 7472601"/>
              <a:gd name="connsiteY680" fmla="*/ 3016319 h 6858000"/>
              <a:gd name="connsiteX681" fmla="*/ 1407512 w 7472601"/>
              <a:gd name="connsiteY681" fmla="*/ 3018001 h 6858000"/>
              <a:gd name="connsiteX682" fmla="*/ 1726266 w 7472601"/>
              <a:gd name="connsiteY682" fmla="*/ 2777274 h 6858000"/>
              <a:gd name="connsiteX683" fmla="*/ 625390 w 7472601"/>
              <a:gd name="connsiteY683" fmla="*/ 2514541 h 6858000"/>
              <a:gd name="connsiteX684" fmla="*/ 619799 w 7472601"/>
              <a:gd name="connsiteY684" fmla="*/ 2527180 h 6858000"/>
              <a:gd name="connsiteX685" fmla="*/ 310030 w 7472601"/>
              <a:gd name="connsiteY685" fmla="*/ 2771818 h 6858000"/>
              <a:gd name="connsiteX686" fmla="*/ 173877 w 7472601"/>
              <a:gd name="connsiteY686" fmla="*/ 2937056 h 6858000"/>
              <a:gd name="connsiteX687" fmla="*/ 77889 w 7472601"/>
              <a:gd name="connsiteY687" fmla="*/ 3138440 h 6858000"/>
              <a:gd name="connsiteX688" fmla="*/ 0 w 7472601"/>
              <a:gd name="connsiteY688" fmla="*/ 3271395 h 6858000"/>
              <a:gd name="connsiteX689" fmla="*/ 0 w 7472601"/>
              <a:gd name="connsiteY689" fmla="*/ 3153002 h 6858000"/>
              <a:gd name="connsiteX690" fmla="*/ 2386 w 7472601"/>
              <a:gd name="connsiteY690" fmla="*/ 3149203 h 6858000"/>
              <a:gd name="connsiteX691" fmla="*/ 89753 w 7472601"/>
              <a:gd name="connsiteY691" fmla="*/ 2987702 h 6858000"/>
              <a:gd name="connsiteX692" fmla="*/ 76869 w 7472601"/>
              <a:gd name="connsiteY692" fmla="*/ 3005404 h 6858000"/>
              <a:gd name="connsiteX693" fmla="*/ 32049 w 7472601"/>
              <a:gd name="connsiteY693" fmla="*/ 3065814 h 6858000"/>
              <a:gd name="connsiteX694" fmla="*/ 0 w 7472601"/>
              <a:gd name="connsiteY694" fmla="*/ 3108744 h 6858000"/>
              <a:gd name="connsiteX695" fmla="*/ 0 w 7472601"/>
              <a:gd name="connsiteY695" fmla="*/ 3058059 h 6858000"/>
              <a:gd name="connsiteX696" fmla="*/ 7610 w 7472601"/>
              <a:gd name="connsiteY696" fmla="*/ 3047889 h 6858000"/>
              <a:gd name="connsiteX697" fmla="*/ 52419 w 7472601"/>
              <a:gd name="connsiteY697" fmla="*/ 2987479 h 6858000"/>
              <a:gd name="connsiteX698" fmla="*/ 59142 w 7472601"/>
              <a:gd name="connsiteY698" fmla="*/ 2978488 h 6858000"/>
              <a:gd name="connsiteX699" fmla="*/ 0 w 7472601"/>
              <a:gd name="connsiteY699" fmla="*/ 3015334 h 6858000"/>
              <a:gd name="connsiteX700" fmla="*/ 0 w 7472601"/>
              <a:gd name="connsiteY700" fmla="*/ 2914286 h 6858000"/>
              <a:gd name="connsiteX701" fmla="*/ 36383 w 7472601"/>
              <a:gd name="connsiteY701" fmla="*/ 2901128 h 6858000"/>
              <a:gd name="connsiteX702" fmla="*/ 156329 w 7472601"/>
              <a:gd name="connsiteY702" fmla="*/ 2840533 h 6858000"/>
              <a:gd name="connsiteX703" fmla="*/ 358355 w 7472601"/>
              <a:gd name="connsiteY703" fmla="*/ 2620471 h 6858000"/>
              <a:gd name="connsiteX704" fmla="*/ 510577 w 7472601"/>
              <a:gd name="connsiteY704" fmla="*/ 2501244 h 6858000"/>
              <a:gd name="connsiteX705" fmla="*/ 211967 w 7472601"/>
              <a:gd name="connsiteY705" fmla="*/ 2479171 h 6858000"/>
              <a:gd name="connsiteX706" fmla="*/ 0 w 7472601"/>
              <a:gd name="connsiteY706" fmla="*/ 2476398 h 6858000"/>
              <a:gd name="connsiteX707" fmla="*/ 0 w 7472601"/>
              <a:gd name="connsiteY707" fmla="*/ 2389189 h 6858000"/>
              <a:gd name="connsiteX708" fmla="*/ 103062 w 7472601"/>
              <a:gd name="connsiteY708" fmla="*/ 2389518 h 6858000"/>
              <a:gd name="connsiteX709" fmla="*/ 510734 w 7472601"/>
              <a:gd name="connsiteY709" fmla="*/ 2416201 h 6858000"/>
              <a:gd name="connsiteX710" fmla="*/ 279257 w 7472601"/>
              <a:gd name="connsiteY710" fmla="*/ 2092102 h 6858000"/>
              <a:gd name="connsiteX711" fmla="*/ 65265 w 7472601"/>
              <a:gd name="connsiteY711" fmla="*/ 2006049 h 6858000"/>
              <a:gd name="connsiteX712" fmla="*/ 0 w 7472601"/>
              <a:gd name="connsiteY712" fmla="*/ 1982532 h 6858000"/>
              <a:gd name="connsiteX713" fmla="*/ 0 w 7472601"/>
              <a:gd name="connsiteY713" fmla="*/ 1912789 h 6858000"/>
              <a:gd name="connsiteX714" fmla="*/ 97460 w 7472601"/>
              <a:gd name="connsiteY714" fmla="*/ 1953725 h 6858000"/>
              <a:gd name="connsiteX715" fmla="*/ 221272 w 7472601"/>
              <a:gd name="connsiteY715" fmla="*/ 1980766 h 6858000"/>
              <a:gd name="connsiteX716" fmla="*/ 116765 w 7472601"/>
              <a:gd name="connsiteY716" fmla="*/ 1911033 h 6858000"/>
              <a:gd name="connsiteX717" fmla="*/ 16405 w 7472601"/>
              <a:gd name="connsiteY717" fmla="*/ 1803412 h 6858000"/>
              <a:gd name="connsiteX718" fmla="*/ 0 w 7472601"/>
              <a:gd name="connsiteY718" fmla="*/ 1784777 h 6858000"/>
              <a:gd name="connsiteX719" fmla="*/ 0 w 7472601"/>
              <a:gd name="connsiteY719" fmla="*/ 1740082 h 6858000"/>
              <a:gd name="connsiteX720" fmla="*/ 39394 w 7472601"/>
              <a:gd name="connsiteY720" fmla="*/ 1784856 h 6858000"/>
              <a:gd name="connsiteX721" fmla="*/ 135813 w 7472601"/>
              <a:gd name="connsiteY721" fmla="*/ 1888838 h 6858000"/>
              <a:gd name="connsiteX722" fmla="*/ 242575 w 7472601"/>
              <a:gd name="connsiteY722" fmla="*/ 1958841 h 6858000"/>
              <a:gd name="connsiteX723" fmla="*/ 82197 w 7472601"/>
              <a:gd name="connsiteY723" fmla="*/ 1754826 h 6858000"/>
              <a:gd name="connsiteX724" fmla="*/ 0 w 7472601"/>
              <a:gd name="connsiteY724" fmla="*/ 1679650 h 6858000"/>
              <a:gd name="connsiteX725" fmla="*/ 0 w 7472601"/>
              <a:gd name="connsiteY725" fmla="*/ 1602463 h 6858000"/>
              <a:gd name="connsiteX726" fmla="*/ 84689 w 7472601"/>
              <a:gd name="connsiteY726" fmla="*/ 1677442 h 6858000"/>
              <a:gd name="connsiteX727" fmla="*/ 298437 w 7472601"/>
              <a:gd name="connsiteY727" fmla="*/ 1968019 h 6858000"/>
              <a:gd name="connsiteX728" fmla="*/ 227269 w 7472601"/>
              <a:gd name="connsiteY728" fmla="*/ 1114064 h 6858000"/>
              <a:gd name="connsiteX729" fmla="*/ 248003 w 7472601"/>
              <a:gd name="connsiteY729" fmla="*/ 1089613 h 6858000"/>
              <a:gd name="connsiteX730" fmla="*/ 427020 w 7472601"/>
              <a:gd name="connsiteY730" fmla="*/ 1619803 h 6858000"/>
              <a:gd name="connsiteX731" fmla="*/ 340345 w 7472601"/>
              <a:gd name="connsiteY731" fmla="*/ 2027739 h 6858000"/>
              <a:gd name="connsiteX732" fmla="*/ 360865 w 7472601"/>
              <a:gd name="connsiteY732" fmla="*/ 2044827 h 6858000"/>
              <a:gd name="connsiteX733" fmla="*/ 560414 w 7472601"/>
              <a:gd name="connsiteY733" fmla="*/ 2421457 h 6858000"/>
              <a:gd name="connsiteX734" fmla="*/ 1359703 w 7472601"/>
              <a:gd name="connsiteY734" fmla="*/ 2578554 h 6858000"/>
              <a:gd name="connsiteX735" fmla="*/ 1359422 w 7472601"/>
              <a:gd name="connsiteY735" fmla="*/ 2577994 h 6858000"/>
              <a:gd name="connsiteX736" fmla="*/ 828701 w 7472601"/>
              <a:gd name="connsiteY736" fmla="*/ 1839520 h 6858000"/>
              <a:gd name="connsiteX737" fmla="*/ 494427 w 7472601"/>
              <a:gd name="connsiteY737" fmla="*/ 1092333 h 6858000"/>
              <a:gd name="connsiteX738" fmla="*/ 506322 w 7472601"/>
              <a:gd name="connsiteY738" fmla="*/ 1020997 h 6858000"/>
              <a:gd name="connsiteX739" fmla="*/ 4570198 w 7472601"/>
              <a:gd name="connsiteY739" fmla="*/ 978081 h 6858000"/>
              <a:gd name="connsiteX740" fmla="*/ 4523691 w 7472601"/>
              <a:gd name="connsiteY740" fmla="*/ 1127776 h 6858000"/>
              <a:gd name="connsiteX741" fmla="*/ 4509875 w 7472601"/>
              <a:gd name="connsiteY741" fmla="*/ 1167552 h 6858000"/>
              <a:gd name="connsiteX742" fmla="*/ 4478168 w 7472601"/>
              <a:gd name="connsiteY742" fmla="*/ 1260735 h 6858000"/>
              <a:gd name="connsiteX743" fmla="*/ 4409309 w 7472601"/>
              <a:gd name="connsiteY743" fmla="*/ 1666996 h 6858000"/>
              <a:gd name="connsiteX744" fmla="*/ 4370031 w 7472601"/>
              <a:gd name="connsiteY744" fmla="*/ 1955666 h 6858000"/>
              <a:gd name="connsiteX745" fmla="*/ 4570198 w 7472601"/>
              <a:gd name="connsiteY745" fmla="*/ 978081 h 6858000"/>
              <a:gd name="connsiteX746" fmla="*/ 4557898 w 7472601"/>
              <a:gd name="connsiteY746" fmla="*/ 900011 h 6858000"/>
              <a:gd name="connsiteX747" fmla="*/ 4344840 w 7472601"/>
              <a:gd name="connsiteY747" fmla="*/ 1922038 h 6858000"/>
              <a:gd name="connsiteX748" fmla="*/ 4378710 w 7472601"/>
              <a:gd name="connsiteY748" fmla="*/ 1665516 h 6858000"/>
              <a:gd name="connsiteX749" fmla="*/ 4448798 w 7472601"/>
              <a:gd name="connsiteY749" fmla="*/ 1253024 h 6858000"/>
              <a:gd name="connsiteX750" fmla="*/ 4480315 w 7472601"/>
              <a:gd name="connsiteY750" fmla="*/ 1158454 h 6858000"/>
              <a:gd name="connsiteX751" fmla="*/ 4494133 w 7472601"/>
              <a:gd name="connsiteY751" fmla="*/ 1118676 h 6858000"/>
              <a:gd name="connsiteX752" fmla="*/ 4557898 w 7472601"/>
              <a:gd name="connsiteY752" fmla="*/ 900011 h 6858000"/>
              <a:gd name="connsiteX753" fmla="*/ 5870151 w 7472601"/>
              <a:gd name="connsiteY753" fmla="*/ 898890 h 6858000"/>
              <a:gd name="connsiteX754" fmla="*/ 5861335 w 7472601"/>
              <a:gd name="connsiteY754" fmla="*/ 899177 h 6858000"/>
              <a:gd name="connsiteX755" fmla="*/ 5843702 w 7472601"/>
              <a:gd name="connsiteY755" fmla="*/ 899748 h 6858000"/>
              <a:gd name="connsiteX756" fmla="*/ 5651107 w 7472601"/>
              <a:gd name="connsiteY756" fmla="*/ 920306 h 6858000"/>
              <a:gd name="connsiteX757" fmla="*/ 5459407 w 7472601"/>
              <a:gd name="connsiteY757" fmla="*/ 940975 h 6858000"/>
              <a:gd name="connsiteX758" fmla="*/ 5374846 w 7472601"/>
              <a:gd name="connsiteY758" fmla="*/ 941988 h 6858000"/>
              <a:gd name="connsiteX759" fmla="*/ 5256105 w 7472601"/>
              <a:gd name="connsiteY759" fmla="*/ 945632 h 6858000"/>
              <a:gd name="connsiteX760" fmla="*/ 5107071 w 7472601"/>
              <a:gd name="connsiteY760" fmla="*/ 969720 h 6858000"/>
              <a:gd name="connsiteX761" fmla="*/ 4998681 w 7472601"/>
              <a:gd name="connsiteY761" fmla="*/ 988771 h 6858000"/>
              <a:gd name="connsiteX762" fmla="*/ 5870151 w 7472601"/>
              <a:gd name="connsiteY762" fmla="*/ 898890 h 6858000"/>
              <a:gd name="connsiteX763" fmla="*/ 5504425 w 7472601"/>
              <a:gd name="connsiteY763" fmla="*/ 848067 h 6858000"/>
              <a:gd name="connsiteX764" fmla="*/ 4968849 w 7472601"/>
              <a:gd name="connsiteY764" fmla="*/ 962318 h 6858000"/>
              <a:gd name="connsiteX765" fmla="*/ 5104039 w 7472601"/>
              <a:gd name="connsiteY765" fmla="*/ 940634 h 6858000"/>
              <a:gd name="connsiteX766" fmla="*/ 5256311 w 7472601"/>
              <a:gd name="connsiteY766" fmla="*/ 916490 h 6858000"/>
              <a:gd name="connsiteX767" fmla="*/ 5377381 w 7472601"/>
              <a:gd name="connsiteY767" fmla="*/ 912671 h 6858000"/>
              <a:gd name="connsiteX768" fmla="*/ 5460148 w 7472601"/>
              <a:gd name="connsiteY768" fmla="*/ 911442 h 6858000"/>
              <a:gd name="connsiteX769" fmla="*/ 5648971 w 7472601"/>
              <a:gd name="connsiteY769" fmla="*/ 891331 h 6858000"/>
              <a:gd name="connsiteX770" fmla="*/ 5844807 w 7472601"/>
              <a:gd name="connsiteY770" fmla="*/ 870718 h 6858000"/>
              <a:gd name="connsiteX771" fmla="*/ 5862975 w 7472601"/>
              <a:gd name="connsiteY771" fmla="*/ 869756 h 6858000"/>
              <a:gd name="connsiteX772" fmla="*/ 5920887 w 7472601"/>
              <a:gd name="connsiteY772" fmla="*/ 865929 h 6858000"/>
              <a:gd name="connsiteX773" fmla="*/ 5504425 w 7472601"/>
              <a:gd name="connsiteY773" fmla="*/ 848067 h 6858000"/>
              <a:gd name="connsiteX774" fmla="*/ 3607114 w 7472601"/>
              <a:gd name="connsiteY774" fmla="*/ 467441 h 6858000"/>
              <a:gd name="connsiteX775" fmla="*/ 3296242 w 7472601"/>
              <a:gd name="connsiteY775" fmla="*/ 807991 h 6858000"/>
              <a:gd name="connsiteX776" fmla="*/ 3174674 w 7472601"/>
              <a:gd name="connsiteY776" fmla="*/ 919759 h 6858000"/>
              <a:gd name="connsiteX777" fmla="*/ 3042978 w 7472601"/>
              <a:gd name="connsiteY777" fmla="*/ 1054894 h 6858000"/>
              <a:gd name="connsiteX778" fmla="*/ 2968914 w 7472601"/>
              <a:gd name="connsiteY778" fmla="*/ 1133756 h 6858000"/>
              <a:gd name="connsiteX779" fmla="*/ 3103823 w 7472601"/>
              <a:gd name="connsiteY779" fmla="*/ 1026814 h 6858000"/>
              <a:gd name="connsiteX780" fmla="*/ 3607114 w 7472601"/>
              <a:gd name="connsiteY780" fmla="*/ 467441 h 6858000"/>
              <a:gd name="connsiteX781" fmla="*/ 3744487 w 7472601"/>
              <a:gd name="connsiteY781" fmla="*/ 383136 h 6858000"/>
              <a:gd name="connsiteX782" fmla="*/ 3970213 w 7472601"/>
              <a:gd name="connsiteY782" fmla="*/ 995559 h 6858000"/>
              <a:gd name="connsiteX783" fmla="*/ 3744487 w 7472601"/>
              <a:gd name="connsiteY783" fmla="*/ 383136 h 6858000"/>
              <a:gd name="connsiteX784" fmla="*/ 3624562 w 7472601"/>
              <a:gd name="connsiteY784" fmla="*/ 367041 h 6858000"/>
              <a:gd name="connsiteX785" fmla="*/ 3489712 w 7472601"/>
              <a:gd name="connsiteY785" fmla="*/ 485386 h 6858000"/>
              <a:gd name="connsiteX786" fmla="*/ 3182994 w 7472601"/>
              <a:gd name="connsiteY786" fmla="*/ 828265 h 6858000"/>
              <a:gd name="connsiteX787" fmla="*/ 2892114 w 7472601"/>
              <a:gd name="connsiteY787" fmla="*/ 1172635 h 6858000"/>
              <a:gd name="connsiteX788" fmla="*/ 3021459 w 7472601"/>
              <a:gd name="connsiteY788" fmla="*/ 1035385 h 6858000"/>
              <a:gd name="connsiteX789" fmla="*/ 3153873 w 7472601"/>
              <a:gd name="connsiteY789" fmla="*/ 898971 h 6858000"/>
              <a:gd name="connsiteX790" fmla="*/ 3276511 w 7472601"/>
              <a:gd name="connsiteY790" fmla="*/ 786423 h 6858000"/>
              <a:gd name="connsiteX791" fmla="*/ 3584154 w 7472601"/>
              <a:gd name="connsiteY791" fmla="*/ 448218 h 6858000"/>
              <a:gd name="connsiteX792" fmla="*/ 3624562 w 7472601"/>
              <a:gd name="connsiteY792" fmla="*/ 367041 h 6858000"/>
              <a:gd name="connsiteX793" fmla="*/ 3766672 w 7472601"/>
              <a:gd name="connsiteY793" fmla="*/ 359429 h 6858000"/>
              <a:gd name="connsiteX794" fmla="*/ 3996338 w 7472601"/>
              <a:gd name="connsiteY794" fmla="*/ 968237 h 6858000"/>
              <a:gd name="connsiteX795" fmla="*/ 3766672 w 7472601"/>
              <a:gd name="connsiteY795" fmla="*/ 359429 h 6858000"/>
              <a:gd name="connsiteX796" fmla="*/ 5805386 w 7472601"/>
              <a:gd name="connsiteY796" fmla="*/ 239240 h 6858000"/>
              <a:gd name="connsiteX797" fmla="*/ 5736947 w 7472601"/>
              <a:gd name="connsiteY797" fmla="*/ 261367 h 6858000"/>
              <a:gd name="connsiteX798" fmla="*/ 5427012 w 7472601"/>
              <a:gd name="connsiteY798" fmla="*/ 311272 h 6858000"/>
              <a:gd name="connsiteX799" fmla="*/ 5147818 w 7472601"/>
              <a:gd name="connsiteY799" fmla="*/ 322112 h 6858000"/>
              <a:gd name="connsiteX800" fmla="*/ 5060854 w 7472601"/>
              <a:gd name="connsiteY800" fmla="*/ 311882 h 6858000"/>
              <a:gd name="connsiteX801" fmla="*/ 4945989 w 7472601"/>
              <a:gd name="connsiteY801" fmla="*/ 300516 h 6858000"/>
              <a:gd name="connsiteX802" fmla="*/ 5410479 w 7472601"/>
              <a:gd name="connsiteY802" fmla="*/ 348434 h 6858000"/>
              <a:gd name="connsiteX803" fmla="*/ 5805386 w 7472601"/>
              <a:gd name="connsiteY803" fmla="*/ 239240 h 6858000"/>
              <a:gd name="connsiteX804" fmla="*/ 5905192 w 7472601"/>
              <a:gd name="connsiteY804" fmla="*/ 163079 h 6858000"/>
              <a:gd name="connsiteX805" fmla="*/ 5865655 w 7472601"/>
              <a:gd name="connsiteY805" fmla="*/ 171901 h 6858000"/>
              <a:gd name="connsiteX806" fmla="*/ 5259740 w 7472601"/>
              <a:gd name="connsiteY806" fmla="*/ 257013 h 6858000"/>
              <a:gd name="connsiteX807" fmla="*/ 5208466 w 7472601"/>
              <a:gd name="connsiteY807" fmla="*/ 257550 h 6858000"/>
              <a:gd name="connsiteX808" fmla="*/ 4980204 w 7472601"/>
              <a:gd name="connsiteY808" fmla="*/ 271903 h 6858000"/>
              <a:gd name="connsiteX809" fmla="*/ 5068068 w 7472601"/>
              <a:gd name="connsiteY809" fmla="*/ 282244 h 6858000"/>
              <a:gd name="connsiteX810" fmla="*/ 5153231 w 7472601"/>
              <a:gd name="connsiteY810" fmla="*/ 292240 h 6858000"/>
              <a:gd name="connsiteX811" fmla="*/ 5426491 w 7472601"/>
              <a:gd name="connsiteY811" fmla="*/ 281128 h 6858000"/>
              <a:gd name="connsiteX812" fmla="*/ 5731212 w 7472601"/>
              <a:gd name="connsiteY812" fmla="*/ 231951 h 6858000"/>
              <a:gd name="connsiteX813" fmla="*/ 5905192 w 7472601"/>
              <a:gd name="connsiteY813" fmla="*/ 163079 h 6858000"/>
              <a:gd name="connsiteX814" fmla="*/ 5944437 w 7472601"/>
              <a:gd name="connsiteY814" fmla="*/ 113829 h 6858000"/>
              <a:gd name="connsiteX815" fmla="*/ 5825032 w 7472601"/>
              <a:gd name="connsiteY815" fmla="*/ 146405 h 6858000"/>
              <a:gd name="connsiteX816" fmla="*/ 4955599 w 7472601"/>
              <a:gd name="connsiteY816" fmla="*/ 247008 h 6858000"/>
              <a:gd name="connsiteX817" fmla="*/ 5210104 w 7472601"/>
              <a:gd name="connsiteY817" fmla="*/ 228123 h 6858000"/>
              <a:gd name="connsiteX818" fmla="*/ 5261015 w 7472601"/>
              <a:gd name="connsiteY818" fmla="*/ 227087 h 6858000"/>
              <a:gd name="connsiteX819" fmla="*/ 5861181 w 7472601"/>
              <a:gd name="connsiteY819" fmla="*/ 143093 h 6858000"/>
              <a:gd name="connsiteX820" fmla="*/ 5961252 w 7472601"/>
              <a:gd name="connsiteY820" fmla="*/ 114820 h 6858000"/>
              <a:gd name="connsiteX821" fmla="*/ 5944437 w 7472601"/>
              <a:gd name="connsiteY821" fmla="*/ 113829 h 6858000"/>
              <a:gd name="connsiteX822" fmla="*/ 3882765 w 7472601"/>
              <a:gd name="connsiteY822" fmla="*/ 0 h 6858000"/>
              <a:gd name="connsiteX823" fmla="*/ 3995099 w 7472601"/>
              <a:gd name="connsiteY823" fmla="*/ 0 h 6858000"/>
              <a:gd name="connsiteX824" fmla="*/ 4163818 w 7472601"/>
              <a:gd name="connsiteY824" fmla="*/ 234104 h 6858000"/>
              <a:gd name="connsiteX825" fmla="*/ 4172099 w 7472601"/>
              <a:gd name="connsiteY825" fmla="*/ 234207 h 6858000"/>
              <a:gd name="connsiteX826" fmla="*/ 4784282 w 7472601"/>
              <a:gd name="connsiteY826" fmla="*/ 276561 h 6858000"/>
              <a:gd name="connsiteX827" fmla="*/ 4801687 w 7472601"/>
              <a:gd name="connsiteY827" fmla="*/ 267764 h 6858000"/>
              <a:gd name="connsiteX828" fmla="*/ 6082788 w 7472601"/>
              <a:gd name="connsiteY828" fmla="*/ 64119 h 6858000"/>
              <a:gd name="connsiteX829" fmla="*/ 6099442 w 7472601"/>
              <a:gd name="connsiteY829" fmla="*/ 82568 h 6858000"/>
              <a:gd name="connsiteX830" fmla="*/ 4804137 w 7472601"/>
              <a:gd name="connsiteY830" fmla="*/ 320931 h 6858000"/>
              <a:gd name="connsiteX831" fmla="*/ 4227047 w 7472601"/>
              <a:gd name="connsiteY831" fmla="*/ 313415 h 6858000"/>
              <a:gd name="connsiteX832" fmla="*/ 4346041 w 7472601"/>
              <a:gd name="connsiteY832" fmla="*/ 456086 h 6858000"/>
              <a:gd name="connsiteX833" fmla="*/ 4870967 w 7472601"/>
              <a:gd name="connsiteY833" fmla="*/ 963061 h 6858000"/>
              <a:gd name="connsiteX834" fmla="*/ 4889647 w 7472601"/>
              <a:gd name="connsiteY834" fmla="*/ 957147 h 6858000"/>
              <a:gd name="connsiteX835" fmla="*/ 5422504 w 7472601"/>
              <a:gd name="connsiteY835" fmla="*/ 805191 h 6858000"/>
              <a:gd name="connsiteX836" fmla="*/ 6087656 w 7472601"/>
              <a:gd name="connsiteY836" fmla="*/ 826703 h 6858000"/>
              <a:gd name="connsiteX837" fmla="*/ 6058717 w 7472601"/>
              <a:gd name="connsiteY837" fmla="*/ 865992 h 6858000"/>
              <a:gd name="connsiteX838" fmla="*/ 4974153 w 7472601"/>
              <a:gd name="connsiteY838" fmla="*/ 1045456 h 6858000"/>
              <a:gd name="connsiteX839" fmla="*/ 5627835 w 7472601"/>
              <a:gd name="connsiteY839" fmla="*/ 1472077 h 6858000"/>
              <a:gd name="connsiteX840" fmla="*/ 5629817 w 7472601"/>
              <a:gd name="connsiteY840" fmla="*/ 1471412 h 6858000"/>
              <a:gd name="connsiteX841" fmla="*/ 5634124 w 7472601"/>
              <a:gd name="connsiteY841" fmla="*/ 1470572 h 6858000"/>
              <a:gd name="connsiteX842" fmla="*/ 5755832 w 7472601"/>
              <a:gd name="connsiteY842" fmla="*/ 1383886 h 6858000"/>
              <a:gd name="connsiteX843" fmla="*/ 6014186 w 7472601"/>
              <a:gd name="connsiteY843" fmla="*/ 1279799 h 6858000"/>
              <a:gd name="connsiteX844" fmla="*/ 6901619 w 7472601"/>
              <a:gd name="connsiteY844" fmla="*/ 1047874 h 6858000"/>
              <a:gd name="connsiteX845" fmla="*/ 6931566 w 7472601"/>
              <a:gd name="connsiteY845" fmla="*/ 1062034 h 6858000"/>
              <a:gd name="connsiteX846" fmla="*/ 5790982 w 7472601"/>
              <a:gd name="connsiteY846" fmla="*/ 1561380 h 6858000"/>
              <a:gd name="connsiteX847" fmla="*/ 6188971 w 7472601"/>
              <a:gd name="connsiteY847" fmla="*/ 1755168 h 6858000"/>
              <a:gd name="connsiteX848" fmla="*/ 6202446 w 7472601"/>
              <a:gd name="connsiteY848" fmla="*/ 1752268 h 6858000"/>
              <a:gd name="connsiteX849" fmla="*/ 7179560 w 7472601"/>
              <a:gd name="connsiteY849" fmla="*/ 1467551 h 6858000"/>
              <a:gd name="connsiteX850" fmla="*/ 7158730 w 7472601"/>
              <a:gd name="connsiteY850" fmla="*/ 1507835 h 6858000"/>
              <a:gd name="connsiteX851" fmla="*/ 6326959 w 7472601"/>
              <a:gd name="connsiteY851" fmla="*/ 1817686 h 6858000"/>
              <a:gd name="connsiteX852" fmla="*/ 6537433 w 7472601"/>
              <a:gd name="connsiteY852" fmla="*/ 1907790 h 6858000"/>
              <a:gd name="connsiteX853" fmla="*/ 6550221 w 7472601"/>
              <a:gd name="connsiteY853" fmla="*/ 1910729 h 6858000"/>
              <a:gd name="connsiteX854" fmla="*/ 6964438 w 7472601"/>
              <a:gd name="connsiteY854" fmla="*/ 2209505 h 6858000"/>
              <a:gd name="connsiteX855" fmla="*/ 7367862 w 7472601"/>
              <a:gd name="connsiteY855" fmla="*/ 2806833 h 6858000"/>
              <a:gd name="connsiteX856" fmla="*/ 7364329 w 7472601"/>
              <a:gd name="connsiteY856" fmla="*/ 2826907 h 6858000"/>
              <a:gd name="connsiteX857" fmla="*/ 7290545 w 7472601"/>
              <a:gd name="connsiteY857" fmla="*/ 2850663 h 6858000"/>
              <a:gd name="connsiteX858" fmla="*/ 6472036 w 7472601"/>
              <a:gd name="connsiteY858" fmla="*/ 1959003 h 6858000"/>
              <a:gd name="connsiteX859" fmla="*/ 5792897 w 7472601"/>
              <a:gd name="connsiteY859" fmla="*/ 1647747 h 6858000"/>
              <a:gd name="connsiteX860" fmla="*/ 5842751 w 7472601"/>
              <a:gd name="connsiteY860" fmla="*/ 1816112 h 6858000"/>
              <a:gd name="connsiteX861" fmla="*/ 5847424 w 7472601"/>
              <a:gd name="connsiteY861" fmla="*/ 1815776 h 6858000"/>
              <a:gd name="connsiteX862" fmla="*/ 6399821 w 7472601"/>
              <a:gd name="connsiteY862" fmla="*/ 2344799 h 6858000"/>
              <a:gd name="connsiteX863" fmla="*/ 6323232 w 7472601"/>
              <a:gd name="connsiteY863" fmla="*/ 2389634 h 6858000"/>
              <a:gd name="connsiteX864" fmla="*/ 5942958 w 7472601"/>
              <a:gd name="connsiteY864" fmla="*/ 2077708 h 6858000"/>
              <a:gd name="connsiteX865" fmla="*/ 5921559 w 7472601"/>
              <a:gd name="connsiteY865" fmla="*/ 2378596 h 6858000"/>
              <a:gd name="connsiteX866" fmla="*/ 5817651 w 7472601"/>
              <a:gd name="connsiteY866" fmla="*/ 3023919 h 6858000"/>
              <a:gd name="connsiteX867" fmla="*/ 5729634 w 7472601"/>
              <a:gd name="connsiteY867" fmla="*/ 3051849 h 6858000"/>
              <a:gd name="connsiteX868" fmla="*/ 5611018 w 7472601"/>
              <a:gd name="connsiteY868" fmla="*/ 2316769 h 6858000"/>
              <a:gd name="connsiteX869" fmla="*/ 5687608 w 7472601"/>
              <a:gd name="connsiteY869" fmla="*/ 2039972 h 6858000"/>
              <a:gd name="connsiteX870" fmla="*/ 5657554 w 7472601"/>
              <a:gd name="connsiteY870" fmla="*/ 1576445 h 6858000"/>
              <a:gd name="connsiteX871" fmla="*/ 5150475 w 7472601"/>
              <a:gd name="connsiteY871" fmla="*/ 1274012 h 6858000"/>
              <a:gd name="connsiteX872" fmla="*/ 5349142 w 7472601"/>
              <a:gd name="connsiteY872" fmla="*/ 2204405 h 6858000"/>
              <a:gd name="connsiteX873" fmla="*/ 5262214 w 7472601"/>
              <a:gd name="connsiteY873" fmla="*/ 2233836 h 6858000"/>
              <a:gd name="connsiteX874" fmla="*/ 4981539 w 7472601"/>
              <a:gd name="connsiteY874" fmla="*/ 1542201 h 6858000"/>
              <a:gd name="connsiteX875" fmla="*/ 4958461 w 7472601"/>
              <a:gd name="connsiteY875" fmla="*/ 1136957 h 6858000"/>
              <a:gd name="connsiteX876" fmla="*/ 4655015 w 7472601"/>
              <a:gd name="connsiteY876" fmla="*/ 891426 h 6858000"/>
              <a:gd name="connsiteX877" fmla="*/ 4348002 w 7472601"/>
              <a:gd name="connsiteY877" fmla="*/ 2205895 h 6858000"/>
              <a:gd name="connsiteX878" fmla="*/ 4262250 w 7472601"/>
              <a:gd name="connsiteY878" fmla="*/ 2219972 h 6858000"/>
              <a:gd name="connsiteX879" fmla="*/ 4550611 w 7472601"/>
              <a:gd name="connsiteY879" fmla="*/ 817540 h 6858000"/>
              <a:gd name="connsiteX880" fmla="*/ 4564418 w 7472601"/>
              <a:gd name="connsiteY880" fmla="*/ 808293 h 6858000"/>
              <a:gd name="connsiteX881" fmla="*/ 4266388 w 7472601"/>
              <a:gd name="connsiteY881" fmla="*/ 500083 h 6858000"/>
              <a:gd name="connsiteX882" fmla="*/ 4032842 w 7472601"/>
              <a:gd name="connsiteY882" fmla="*/ 211809 h 6858000"/>
              <a:gd name="connsiteX883" fmla="*/ 3882765 w 7472601"/>
              <a:gd name="connsiteY883" fmla="*/ 0 h 6858000"/>
              <a:gd name="connsiteX884" fmla="*/ 3721337 w 7472601"/>
              <a:gd name="connsiteY884" fmla="*/ 0 h 6858000"/>
              <a:gd name="connsiteX885" fmla="*/ 3797544 w 7472601"/>
              <a:gd name="connsiteY885" fmla="*/ 0 h 6858000"/>
              <a:gd name="connsiteX886" fmla="*/ 3775734 w 7472601"/>
              <a:gd name="connsiteY886" fmla="*/ 95131 h 6858000"/>
              <a:gd name="connsiteX887" fmla="*/ 3724807 w 7472601"/>
              <a:gd name="connsiteY887" fmla="*/ 272257 h 6858000"/>
              <a:gd name="connsiteX888" fmla="*/ 3726844 w 7472601"/>
              <a:gd name="connsiteY888" fmla="*/ 282988 h 6858000"/>
              <a:gd name="connsiteX889" fmla="*/ 3742664 w 7472601"/>
              <a:gd name="connsiteY889" fmla="*/ 279918 h 6858000"/>
              <a:gd name="connsiteX890" fmla="*/ 4103910 w 7472601"/>
              <a:gd name="connsiteY890" fmla="*/ 1161917 h 6858000"/>
              <a:gd name="connsiteX891" fmla="*/ 4020269 w 7472601"/>
              <a:gd name="connsiteY891" fmla="*/ 1200406 h 6858000"/>
              <a:gd name="connsiteX892" fmla="*/ 3674882 w 7472601"/>
              <a:gd name="connsiteY892" fmla="*/ 488524 h 6858000"/>
              <a:gd name="connsiteX893" fmla="*/ 3132682 w 7472601"/>
              <a:gd name="connsiteY893" fmla="*/ 1072284 h 6858000"/>
              <a:gd name="connsiteX894" fmla="*/ 2716346 w 7472601"/>
              <a:gd name="connsiteY894" fmla="*/ 1276376 h 6858000"/>
              <a:gd name="connsiteX895" fmla="*/ 2716772 w 7472601"/>
              <a:gd name="connsiteY895" fmla="*/ 1255462 h 6858000"/>
              <a:gd name="connsiteX896" fmla="*/ 3471096 w 7472601"/>
              <a:gd name="connsiteY896" fmla="*/ 437072 h 6858000"/>
              <a:gd name="connsiteX897" fmla="*/ 3639057 w 7472601"/>
              <a:gd name="connsiteY897" fmla="*/ 286334 h 6858000"/>
              <a:gd name="connsiteX898" fmla="*/ 3640309 w 7472601"/>
              <a:gd name="connsiteY898" fmla="*/ 284664 h 6858000"/>
              <a:gd name="connsiteX899" fmla="*/ 3646022 w 7472601"/>
              <a:gd name="connsiteY899" fmla="*/ 276711 h 6858000"/>
              <a:gd name="connsiteX900" fmla="*/ 3707943 w 7472601"/>
              <a:gd name="connsiteY900" fmla="*/ 65958 h 6858000"/>
              <a:gd name="connsiteX901" fmla="*/ 3721337 w 7472601"/>
              <a:gd name="connsiteY901" fmla="*/ 0 h 6858000"/>
              <a:gd name="connsiteX902" fmla="*/ 2867960 w 7472601"/>
              <a:gd name="connsiteY902" fmla="*/ 0 h 6858000"/>
              <a:gd name="connsiteX903" fmla="*/ 2926351 w 7472601"/>
              <a:gd name="connsiteY903" fmla="*/ 0 h 6858000"/>
              <a:gd name="connsiteX904" fmla="*/ 2902823 w 7472601"/>
              <a:gd name="connsiteY904" fmla="*/ 262929 h 6858000"/>
              <a:gd name="connsiteX905" fmla="*/ 2940663 w 7472601"/>
              <a:gd name="connsiteY905" fmla="*/ 140884 h 6858000"/>
              <a:gd name="connsiteX906" fmla="*/ 2947039 w 7472601"/>
              <a:gd name="connsiteY906" fmla="*/ 122524 h 6858000"/>
              <a:gd name="connsiteX907" fmla="*/ 2984316 w 7472601"/>
              <a:gd name="connsiteY907" fmla="*/ 0 h 6858000"/>
              <a:gd name="connsiteX908" fmla="*/ 3016114 w 7472601"/>
              <a:gd name="connsiteY908" fmla="*/ 0 h 6858000"/>
              <a:gd name="connsiteX909" fmla="*/ 2979949 w 7472601"/>
              <a:gd name="connsiteY909" fmla="*/ 119274 h 6858000"/>
              <a:gd name="connsiteX910" fmla="*/ 3023879 w 7472601"/>
              <a:gd name="connsiteY910" fmla="*/ 0 h 6858000"/>
              <a:gd name="connsiteX911" fmla="*/ 3105400 w 7472601"/>
              <a:gd name="connsiteY911" fmla="*/ 0 h 6858000"/>
              <a:gd name="connsiteX912" fmla="*/ 3094669 w 7472601"/>
              <a:gd name="connsiteY912" fmla="*/ 30308 h 6858000"/>
              <a:gd name="connsiteX913" fmla="*/ 2901945 w 7472601"/>
              <a:gd name="connsiteY913" fmla="*/ 466538 h 6858000"/>
              <a:gd name="connsiteX914" fmla="*/ 2815209 w 7472601"/>
              <a:gd name="connsiteY914" fmla="*/ 497361 h 6858000"/>
              <a:gd name="connsiteX915" fmla="*/ 2844845 w 7472601"/>
              <a:gd name="connsiteY915" fmla="*/ 127638 h 6858000"/>
              <a:gd name="connsiteX916" fmla="*/ 2867960 w 7472601"/>
              <a:gd name="connsiteY916" fmla="*/ 0 h 6858000"/>
              <a:gd name="connsiteX917" fmla="*/ 1057230 w 7472601"/>
              <a:gd name="connsiteY917" fmla="*/ 0 h 6858000"/>
              <a:gd name="connsiteX918" fmla="*/ 1111003 w 7472601"/>
              <a:gd name="connsiteY918" fmla="*/ 0 h 6858000"/>
              <a:gd name="connsiteX919" fmla="*/ 1125553 w 7472601"/>
              <a:gd name="connsiteY919" fmla="*/ 52588 h 6858000"/>
              <a:gd name="connsiteX920" fmla="*/ 1304276 w 7472601"/>
              <a:gd name="connsiteY920" fmla="*/ 476275 h 6858000"/>
              <a:gd name="connsiteX921" fmla="*/ 1492066 w 7472601"/>
              <a:gd name="connsiteY921" fmla="*/ 886333 h 6858000"/>
              <a:gd name="connsiteX922" fmla="*/ 1423698 w 7472601"/>
              <a:gd name="connsiteY922" fmla="*/ 710817 h 6858000"/>
              <a:gd name="connsiteX923" fmla="*/ 1357609 w 7472601"/>
              <a:gd name="connsiteY923" fmla="*/ 532892 h 6858000"/>
              <a:gd name="connsiteX924" fmla="*/ 1309550 w 7472601"/>
              <a:gd name="connsiteY924" fmla="*/ 374031 h 6858000"/>
              <a:gd name="connsiteX925" fmla="*/ 1193673 w 7472601"/>
              <a:gd name="connsiteY925" fmla="*/ 49533 h 6858000"/>
              <a:gd name="connsiteX926" fmla="*/ 1164391 w 7472601"/>
              <a:gd name="connsiteY926" fmla="*/ 0 h 6858000"/>
              <a:gd name="connsiteX927" fmla="*/ 1200666 w 7472601"/>
              <a:gd name="connsiteY927" fmla="*/ 0 h 6858000"/>
              <a:gd name="connsiteX928" fmla="*/ 1223408 w 7472601"/>
              <a:gd name="connsiteY928" fmla="*/ 38996 h 6858000"/>
              <a:gd name="connsiteX929" fmla="*/ 1339635 w 7472601"/>
              <a:gd name="connsiteY929" fmla="*/ 365517 h 6858000"/>
              <a:gd name="connsiteX930" fmla="*/ 1387469 w 7472601"/>
              <a:gd name="connsiteY930" fmla="*/ 523079 h 6858000"/>
              <a:gd name="connsiteX931" fmla="*/ 1452685 w 7472601"/>
              <a:gd name="connsiteY931" fmla="*/ 699806 h 6858000"/>
              <a:gd name="connsiteX932" fmla="*/ 1492092 w 7472601"/>
              <a:gd name="connsiteY932" fmla="*/ 800424 h 6858000"/>
              <a:gd name="connsiteX933" fmla="*/ 1455302 w 7472601"/>
              <a:gd name="connsiteY933" fmla="*/ 632913 h 6858000"/>
              <a:gd name="connsiteX934" fmla="*/ 1222336 w 7472601"/>
              <a:gd name="connsiteY934" fmla="*/ 9480 h 6858000"/>
              <a:gd name="connsiteX935" fmla="*/ 1214634 w 7472601"/>
              <a:gd name="connsiteY935" fmla="*/ 0 h 6858000"/>
              <a:gd name="connsiteX936" fmla="*/ 1289827 w 7472601"/>
              <a:gd name="connsiteY936" fmla="*/ 0 h 6858000"/>
              <a:gd name="connsiteX937" fmla="*/ 1321076 w 7472601"/>
              <a:gd name="connsiteY937" fmla="*/ 59722 h 6858000"/>
              <a:gd name="connsiteX938" fmla="*/ 1512579 w 7472601"/>
              <a:gd name="connsiteY938" fmla="*/ 626441 h 6858000"/>
              <a:gd name="connsiteX939" fmla="*/ 1506076 w 7472601"/>
              <a:gd name="connsiteY939" fmla="*/ 1089289 h 6858000"/>
              <a:gd name="connsiteX940" fmla="*/ 1486346 w 7472601"/>
              <a:gd name="connsiteY940" fmla="*/ 1079919 h 6858000"/>
              <a:gd name="connsiteX941" fmla="*/ 1070511 w 7472601"/>
              <a:gd name="connsiteY941" fmla="*/ 48609 h 6858000"/>
              <a:gd name="connsiteX942" fmla="*/ 1057230 w 7472601"/>
              <a:gd name="connsiteY942" fmla="*/ 0 h 6858000"/>
              <a:gd name="connsiteX943" fmla="*/ 43151 w 7472601"/>
              <a:gd name="connsiteY943" fmla="*/ 0 h 6858000"/>
              <a:gd name="connsiteX944" fmla="*/ 95283 w 7472601"/>
              <a:gd name="connsiteY944" fmla="*/ 0 h 6858000"/>
              <a:gd name="connsiteX945" fmla="*/ 300708 w 7472601"/>
              <a:gd name="connsiteY945" fmla="*/ 154571 h 6858000"/>
              <a:gd name="connsiteX946" fmla="*/ 530414 w 7472601"/>
              <a:gd name="connsiteY946" fmla="*/ 354673 h 6858000"/>
              <a:gd name="connsiteX947" fmla="*/ 333785 w 7472601"/>
              <a:gd name="connsiteY947" fmla="*/ 161564 h 6858000"/>
              <a:gd name="connsiteX948" fmla="*/ 147005 w 7472601"/>
              <a:gd name="connsiteY948" fmla="*/ 0 h 6858000"/>
              <a:gd name="connsiteX949" fmla="*/ 272509 w 7472601"/>
              <a:gd name="connsiteY949" fmla="*/ 0 h 6858000"/>
              <a:gd name="connsiteX950" fmla="*/ 326276 w 7472601"/>
              <a:gd name="connsiteY950" fmla="*/ 45847 h 6858000"/>
              <a:gd name="connsiteX951" fmla="*/ 823759 w 7472601"/>
              <a:gd name="connsiteY951" fmla="*/ 574145 h 6858000"/>
              <a:gd name="connsiteX952" fmla="*/ 811254 w 7472601"/>
              <a:gd name="connsiteY952" fmla="*/ 665546 h 6858000"/>
              <a:gd name="connsiteX953" fmla="*/ 154042 w 7472601"/>
              <a:gd name="connsiteY953" fmla="*/ 261522 h 6858000"/>
              <a:gd name="connsiteX954" fmla="*/ 13550 w 7472601"/>
              <a:gd name="connsiteY954" fmla="*/ 158423 h 6858000"/>
              <a:gd name="connsiteX955" fmla="*/ 0 w 7472601"/>
              <a:gd name="connsiteY955" fmla="*/ 146618 h 6858000"/>
              <a:gd name="connsiteX956" fmla="*/ 0 w 7472601"/>
              <a:gd name="connsiteY956" fmla="*/ 59161 h 6858000"/>
              <a:gd name="connsiteX957" fmla="*/ 45427 w 7472601"/>
              <a:gd name="connsiteY957" fmla="*/ 101078 h 6858000"/>
              <a:gd name="connsiteX958" fmla="*/ 630103 w 7472601"/>
              <a:gd name="connsiteY958" fmla="*/ 485885 h 6858000"/>
              <a:gd name="connsiteX959" fmla="*/ 532040 w 7472601"/>
              <a:gd name="connsiteY959" fmla="*/ 399359 h 6858000"/>
              <a:gd name="connsiteX960" fmla="*/ 517618 w 7472601"/>
              <a:gd name="connsiteY960" fmla="*/ 385726 h 6858000"/>
              <a:gd name="connsiteX961" fmla="*/ 285074 w 7472601"/>
              <a:gd name="connsiteY961" fmla="*/ 182755 h 6858000"/>
              <a:gd name="connsiteX962" fmla="*/ 43151 w 7472601"/>
              <a:gd name="connsiteY962"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48321 w 7472601"/>
              <a:gd name="connsiteY79" fmla="*/ 6190991 h 6858000"/>
              <a:gd name="connsiteX80" fmla="*/ 7467600 w 7472601"/>
              <a:gd name="connsiteY80" fmla="*/ 6221686 h 6858000"/>
              <a:gd name="connsiteX81" fmla="*/ 7467600 w 7472601"/>
              <a:gd name="connsiteY81" fmla="*/ 6334256 h 6858000"/>
              <a:gd name="connsiteX82" fmla="*/ 7454976 w 7472601"/>
              <a:gd name="connsiteY82" fmla="*/ 6318297 h 6858000"/>
              <a:gd name="connsiteX83" fmla="*/ 1456157 w 7472601"/>
              <a:gd name="connsiteY83" fmla="*/ 5371404 h 6858000"/>
              <a:gd name="connsiteX84" fmla="*/ 1244432 w 7472601"/>
              <a:gd name="connsiteY84" fmla="*/ 5385601 h 6858000"/>
              <a:gd name="connsiteX85" fmla="*/ 973990 w 7472601"/>
              <a:gd name="connsiteY85" fmla="*/ 5424940 h 6858000"/>
              <a:gd name="connsiteX86" fmla="*/ 1103809 w 7472601"/>
              <a:gd name="connsiteY86" fmla="*/ 5433720 h 6858000"/>
              <a:gd name="connsiteX87" fmla="*/ 1123454 w 7472601"/>
              <a:gd name="connsiteY87" fmla="*/ 5435727 h 6858000"/>
              <a:gd name="connsiteX88" fmla="*/ 1737017 w 7472601"/>
              <a:gd name="connsiteY88" fmla="*/ 5452183 h 6858000"/>
              <a:gd name="connsiteX89" fmla="*/ 1824397 w 7472601"/>
              <a:gd name="connsiteY89" fmla="*/ 5447757 h 6858000"/>
              <a:gd name="connsiteX90" fmla="*/ 2070059 w 7472601"/>
              <a:gd name="connsiteY90" fmla="*/ 5441660 h 6858000"/>
              <a:gd name="connsiteX91" fmla="*/ 1456157 w 7472601"/>
              <a:gd name="connsiteY91" fmla="*/ 5371404 h 6858000"/>
              <a:gd name="connsiteX92" fmla="*/ 4988186 w 7472601"/>
              <a:gd name="connsiteY92" fmla="*/ 5216467 h 6858000"/>
              <a:gd name="connsiteX93" fmla="*/ 4777334 w 7472601"/>
              <a:gd name="connsiteY93" fmla="*/ 5406072 h 6858000"/>
              <a:gd name="connsiteX94" fmla="*/ 4718341 w 7472601"/>
              <a:gd name="connsiteY94" fmla="*/ 5468043 h 6858000"/>
              <a:gd name="connsiteX95" fmla="*/ 4604655 w 7472601"/>
              <a:gd name="connsiteY95" fmla="*/ 5583434 h 6858000"/>
              <a:gd name="connsiteX96" fmla="*/ 4565074 w 7472601"/>
              <a:gd name="connsiteY96" fmla="*/ 5618550 h 6858000"/>
              <a:gd name="connsiteX97" fmla="*/ 4988186 w 7472601"/>
              <a:gd name="connsiteY97" fmla="*/ 5216467 h 6858000"/>
              <a:gd name="connsiteX98" fmla="*/ 4978032 w 7472601"/>
              <a:gd name="connsiteY98" fmla="*/ 5183809 h 6858000"/>
              <a:gd name="connsiteX99" fmla="*/ 4463413 w 7472601"/>
              <a:gd name="connsiteY99" fmla="*/ 5615162 h 6858000"/>
              <a:gd name="connsiteX100" fmla="*/ 4358134 w 7472601"/>
              <a:gd name="connsiteY100" fmla="*/ 5742791 h 6858000"/>
              <a:gd name="connsiteX101" fmla="*/ 4376219 w 7472601"/>
              <a:gd name="connsiteY101" fmla="*/ 5729027 h 6858000"/>
              <a:gd name="connsiteX102" fmla="*/ 4582340 w 7472601"/>
              <a:gd name="connsiteY102" fmla="*/ 5561037 h 6858000"/>
              <a:gd name="connsiteX103" fmla="*/ 4694684 w 7472601"/>
              <a:gd name="connsiteY103" fmla="*/ 5447098 h 6858000"/>
              <a:gd name="connsiteX104" fmla="*/ 4754123 w 7472601"/>
              <a:gd name="connsiteY104" fmla="*/ 5384643 h 6858000"/>
              <a:gd name="connsiteX105" fmla="*/ 4978032 w 7472601"/>
              <a:gd name="connsiteY105" fmla="*/ 5183809 h 6858000"/>
              <a:gd name="connsiteX106" fmla="*/ 1903353 w 7472601"/>
              <a:gd name="connsiteY106" fmla="*/ 5044827 h 6858000"/>
              <a:gd name="connsiteX107" fmla="*/ 1936931 w 7472601"/>
              <a:gd name="connsiteY107" fmla="*/ 5093954 h 6858000"/>
              <a:gd name="connsiteX108" fmla="*/ 2195868 w 7472601"/>
              <a:gd name="connsiteY108" fmla="*/ 5396574 h 6858000"/>
              <a:gd name="connsiteX109" fmla="*/ 2088852 w 7472601"/>
              <a:gd name="connsiteY109" fmla="*/ 5166123 h 6858000"/>
              <a:gd name="connsiteX110" fmla="*/ 1958241 w 7472601"/>
              <a:gd name="connsiteY110" fmla="*/ 5067955 h 6858000"/>
              <a:gd name="connsiteX111" fmla="*/ 1903353 w 7472601"/>
              <a:gd name="connsiteY111" fmla="*/ 5044827 h 6858000"/>
              <a:gd name="connsiteX112" fmla="*/ 1979378 w 7472601"/>
              <a:gd name="connsiteY112" fmla="*/ 4769504 h 6858000"/>
              <a:gd name="connsiteX113" fmla="*/ 2882120 w 7472601"/>
              <a:gd name="connsiteY113" fmla="*/ 5064547 h 6858000"/>
              <a:gd name="connsiteX114" fmla="*/ 2793103 w 7472601"/>
              <a:gd name="connsiteY114" fmla="*/ 5039699 h 6858000"/>
              <a:gd name="connsiteX115" fmla="*/ 2770041 w 7472601"/>
              <a:gd name="connsiteY115" fmla="*/ 5033634 h 6858000"/>
              <a:gd name="connsiteX116" fmla="*/ 1979378 w 7472601"/>
              <a:gd name="connsiteY116" fmla="*/ 4769504 h 6858000"/>
              <a:gd name="connsiteX117" fmla="*/ 1927410 w 7472601"/>
              <a:gd name="connsiteY117" fmla="*/ 4716164 h 6858000"/>
              <a:gd name="connsiteX118" fmla="*/ 1959587 w 7472601"/>
              <a:gd name="connsiteY118" fmla="*/ 4728849 h 6858000"/>
              <a:gd name="connsiteX119" fmla="*/ 2777707 w 7472601"/>
              <a:gd name="connsiteY119" fmla="*/ 5003991 h 6858000"/>
              <a:gd name="connsiteX120" fmla="*/ 2800768 w 7472601"/>
              <a:gd name="connsiteY120" fmla="*/ 5010056 h 6858000"/>
              <a:gd name="connsiteX121" fmla="*/ 2879408 w 7472601"/>
              <a:gd name="connsiteY121" fmla="*/ 5031590 h 6858000"/>
              <a:gd name="connsiteX122" fmla="*/ 2862295 w 7472601"/>
              <a:gd name="connsiteY122" fmla="*/ 5022958 h 6858000"/>
              <a:gd name="connsiteX123" fmla="*/ 2813343 w 7472601"/>
              <a:gd name="connsiteY123" fmla="*/ 4998369 h 6858000"/>
              <a:gd name="connsiteX124" fmla="*/ 2646245 w 7472601"/>
              <a:gd name="connsiteY124" fmla="*/ 4930999 h 6858000"/>
              <a:gd name="connsiteX125" fmla="*/ 1999243 w 7472601"/>
              <a:gd name="connsiteY125" fmla="*/ 4730524 h 6858000"/>
              <a:gd name="connsiteX126" fmla="*/ 1979527 w 7472601"/>
              <a:gd name="connsiteY126" fmla="*/ 4726651 h 6858000"/>
              <a:gd name="connsiteX127" fmla="*/ 1927410 w 7472601"/>
              <a:gd name="connsiteY127" fmla="*/ 4716164 h 6858000"/>
              <a:gd name="connsiteX128" fmla="*/ 1997014 w 7472601"/>
              <a:gd name="connsiteY128" fmla="*/ 4698007 h 6858000"/>
              <a:gd name="connsiteX129" fmla="*/ 2005458 w 7472601"/>
              <a:gd name="connsiteY129" fmla="*/ 4699540 h 6858000"/>
              <a:gd name="connsiteX130" fmla="*/ 2657186 w 7472601"/>
              <a:gd name="connsiteY130" fmla="*/ 4901687 h 6858000"/>
              <a:gd name="connsiteX131" fmla="*/ 2826662 w 7472601"/>
              <a:gd name="connsiteY131" fmla="*/ 4970362 h 6858000"/>
              <a:gd name="connsiteX132" fmla="*/ 2876100 w 7472601"/>
              <a:gd name="connsiteY132" fmla="*/ 4995397 h 6858000"/>
              <a:gd name="connsiteX133" fmla="*/ 3042600 w 7472601"/>
              <a:gd name="connsiteY133" fmla="*/ 5059532 h 6858000"/>
              <a:gd name="connsiteX134" fmla="*/ 1997014 w 7472601"/>
              <a:gd name="connsiteY134" fmla="*/ 4698007 h 6858000"/>
              <a:gd name="connsiteX135" fmla="*/ 2305292 w 7472601"/>
              <a:gd name="connsiteY135" fmla="*/ 4219492 h 6858000"/>
              <a:gd name="connsiteX136" fmla="*/ 3360922 w 7472601"/>
              <a:gd name="connsiteY136" fmla="*/ 4529373 h 6858000"/>
              <a:gd name="connsiteX137" fmla="*/ 3492420 w 7472601"/>
              <a:gd name="connsiteY137" fmla="*/ 4510145 h 6858000"/>
              <a:gd name="connsiteX138" fmla="*/ 3364086 w 7472601"/>
              <a:gd name="connsiteY138" fmla="*/ 4480340 h 6858000"/>
              <a:gd name="connsiteX139" fmla="*/ 3225818 w 7472601"/>
              <a:gd name="connsiteY139" fmla="*/ 4411822 h 6858000"/>
              <a:gd name="connsiteX140" fmla="*/ 3129696 w 7472601"/>
              <a:gd name="connsiteY140" fmla="*/ 4360704 h 6858000"/>
              <a:gd name="connsiteX141" fmla="*/ 2814545 w 7472601"/>
              <a:gd name="connsiteY141" fmla="*/ 4282955 h 6858000"/>
              <a:gd name="connsiteX142" fmla="*/ 2305292 w 7472601"/>
              <a:gd name="connsiteY142" fmla="*/ 4219492 h 6858000"/>
              <a:gd name="connsiteX143" fmla="*/ 2626982 w 7472601"/>
              <a:gd name="connsiteY143" fmla="*/ 4206450 h 6858000"/>
              <a:gd name="connsiteX144" fmla="*/ 2490617 w 7472601"/>
              <a:gd name="connsiteY144" fmla="*/ 4206951 h 6858000"/>
              <a:gd name="connsiteX145" fmla="*/ 2819869 w 7472601"/>
              <a:gd name="connsiteY145" fmla="*/ 4252936 h 6858000"/>
              <a:gd name="connsiteX146" fmla="*/ 3143018 w 7472601"/>
              <a:gd name="connsiteY146" fmla="*/ 4332698 h 6858000"/>
              <a:gd name="connsiteX147" fmla="*/ 3241520 w 7472601"/>
              <a:gd name="connsiteY147" fmla="*/ 4385112 h 6858000"/>
              <a:gd name="connsiteX148" fmla="*/ 3374575 w 7472601"/>
              <a:gd name="connsiteY148" fmla="*/ 4451517 h 6858000"/>
              <a:gd name="connsiteX149" fmla="*/ 3505221 w 7472601"/>
              <a:gd name="connsiteY149" fmla="*/ 4480757 h 6858000"/>
              <a:gd name="connsiteX150" fmla="*/ 2626982 w 7472601"/>
              <a:gd name="connsiteY150" fmla="*/ 4206450 h 6858000"/>
              <a:gd name="connsiteX151" fmla="*/ 1310106 w 7472601"/>
              <a:gd name="connsiteY151" fmla="*/ 3943217 h 6858000"/>
              <a:gd name="connsiteX152" fmla="*/ 854994 w 7472601"/>
              <a:gd name="connsiteY152" fmla="*/ 4399136 h 6858000"/>
              <a:gd name="connsiteX153" fmla="*/ 742462 w 7472601"/>
              <a:gd name="connsiteY153" fmla="*/ 4594648 h 6858000"/>
              <a:gd name="connsiteX154" fmla="*/ 820602 w 7472601"/>
              <a:gd name="connsiteY154" fmla="*/ 4485915 h 6858000"/>
              <a:gd name="connsiteX155" fmla="*/ 878295 w 7472601"/>
              <a:gd name="connsiteY155" fmla="*/ 4403594 h 6858000"/>
              <a:gd name="connsiteX156" fmla="*/ 1240607 w 7472601"/>
              <a:gd name="connsiteY156" fmla="*/ 4010401 h 6858000"/>
              <a:gd name="connsiteX157" fmla="*/ 1310106 w 7472601"/>
              <a:gd name="connsiteY157" fmla="*/ 3943217 h 6858000"/>
              <a:gd name="connsiteX158" fmla="*/ 1423113 w 7472601"/>
              <a:gd name="connsiteY158" fmla="*/ 3874565 h 6858000"/>
              <a:gd name="connsiteX159" fmla="*/ 1260565 w 7472601"/>
              <a:gd name="connsiteY159" fmla="*/ 4031982 h 6858000"/>
              <a:gd name="connsiteX160" fmla="*/ 901900 w 7472601"/>
              <a:gd name="connsiteY160" fmla="*/ 4421236 h 6858000"/>
              <a:gd name="connsiteX161" fmla="*/ 845044 w 7472601"/>
              <a:gd name="connsiteY161" fmla="*/ 4502436 h 6858000"/>
              <a:gd name="connsiteX162" fmla="*/ 685926 w 7472601"/>
              <a:gd name="connsiteY162" fmla="*/ 4703069 h 6858000"/>
              <a:gd name="connsiteX163" fmla="*/ 684248 w 7472601"/>
              <a:gd name="connsiteY163" fmla="*/ 4706721 h 6858000"/>
              <a:gd name="connsiteX164" fmla="*/ 1423113 w 7472601"/>
              <a:gd name="connsiteY164" fmla="*/ 3874565 h 6858000"/>
              <a:gd name="connsiteX165" fmla="*/ 3316479 w 7472601"/>
              <a:gd name="connsiteY165" fmla="*/ 3872136 h 6858000"/>
              <a:gd name="connsiteX166" fmla="*/ 3546806 w 7472601"/>
              <a:gd name="connsiteY166" fmla="*/ 4356139 h 6858000"/>
              <a:gd name="connsiteX167" fmla="*/ 3364433 w 7472601"/>
              <a:gd name="connsiteY167" fmla="*/ 3953121 h 6858000"/>
              <a:gd name="connsiteX168" fmla="*/ 3316479 w 7472601"/>
              <a:gd name="connsiteY168" fmla="*/ 3872136 h 6858000"/>
              <a:gd name="connsiteX169" fmla="*/ 3291335 w 7472601"/>
              <a:gd name="connsiteY169" fmla="*/ 3767420 h 6858000"/>
              <a:gd name="connsiteX170" fmla="*/ 3390805 w 7472601"/>
              <a:gd name="connsiteY170" fmla="*/ 3937163 h 6858000"/>
              <a:gd name="connsiteX171" fmla="*/ 3579062 w 7472601"/>
              <a:gd name="connsiteY171" fmla="*/ 4359040 h 6858000"/>
              <a:gd name="connsiteX172" fmla="*/ 3467355 w 7472601"/>
              <a:gd name="connsiteY172" fmla="*/ 3988130 h 6858000"/>
              <a:gd name="connsiteX173" fmla="*/ 3310753 w 7472601"/>
              <a:gd name="connsiteY173" fmla="*/ 3787140 h 6858000"/>
              <a:gd name="connsiteX174" fmla="*/ 3291335 w 7472601"/>
              <a:gd name="connsiteY174" fmla="*/ 3767420 h 6858000"/>
              <a:gd name="connsiteX175" fmla="*/ 1635889 w 7472601"/>
              <a:gd name="connsiteY175" fmla="*/ 3709494 h 6858000"/>
              <a:gd name="connsiteX176" fmla="*/ 1634800 w 7472601"/>
              <a:gd name="connsiteY176" fmla="*/ 3731111 h 6858000"/>
              <a:gd name="connsiteX177" fmla="*/ 1635889 w 7472601"/>
              <a:gd name="connsiteY177" fmla="*/ 3709494 h 6858000"/>
              <a:gd name="connsiteX178" fmla="*/ 1510397 w 7472601"/>
              <a:gd name="connsiteY178" fmla="*/ 3684705 h 6858000"/>
              <a:gd name="connsiteX179" fmla="*/ 1146550 w 7472601"/>
              <a:gd name="connsiteY179" fmla="*/ 3802012 h 6858000"/>
              <a:gd name="connsiteX180" fmla="*/ 698834 w 7472601"/>
              <a:gd name="connsiteY180" fmla="*/ 3952272 h 6858000"/>
              <a:gd name="connsiteX181" fmla="*/ 34256 w 7472601"/>
              <a:gd name="connsiteY181" fmla="*/ 4347603 h 6858000"/>
              <a:gd name="connsiteX182" fmla="*/ 527241 w 7472601"/>
              <a:gd name="connsiteY182" fmla="*/ 4065078 h 6858000"/>
              <a:gd name="connsiteX183" fmla="*/ 1510397 w 7472601"/>
              <a:gd name="connsiteY183" fmla="*/ 3684705 h 6858000"/>
              <a:gd name="connsiteX184" fmla="*/ 1313114 w 7472601"/>
              <a:gd name="connsiteY184" fmla="*/ 3655216 h 6858000"/>
              <a:gd name="connsiteX185" fmla="*/ 1109304 w 7472601"/>
              <a:gd name="connsiteY185" fmla="*/ 3669030 h 6858000"/>
              <a:gd name="connsiteX186" fmla="*/ 8129 w 7472601"/>
              <a:gd name="connsiteY186" fmla="*/ 4330519 h 6858000"/>
              <a:gd name="connsiteX187" fmla="*/ 687572 w 7472601"/>
              <a:gd name="connsiteY187" fmla="*/ 3925629 h 6858000"/>
              <a:gd name="connsiteX188" fmla="*/ 1138365 w 7472601"/>
              <a:gd name="connsiteY188" fmla="*/ 3774515 h 6858000"/>
              <a:gd name="connsiteX189" fmla="*/ 1505579 w 7472601"/>
              <a:gd name="connsiteY189" fmla="*/ 3655526 h 6858000"/>
              <a:gd name="connsiteX190" fmla="*/ 1313114 w 7472601"/>
              <a:gd name="connsiteY190" fmla="*/ 3655216 h 6858000"/>
              <a:gd name="connsiteX191" fmla="*/ 3655073 w 7472601"/>
              <a:gd name="connsiteY191" fmla="*/ 3650884 h 6858000"/>
              <a:gd name="connsiteX192" fmla="*/ 3989938 w 7472601"/>
              <a:gd name="connsiteY192" fmla="*/ 3991685 h 6858000"/>
              <a:gd name="connsiteX193" fmla="*/ 4393907 w 7472601"/>
              <a:gd name="connsiteY193" fmla="*/ 4261258 h 6858000"/>
              <a:gd name="connsiteX194" fmla="*/ 4648051 w 7472601"/>
              <a:gd name="connsiteY194" fmla="*/ 4374051 h 6858000"/>
              <a:gd name="connsiteX195" fmla="*/ 4383389 w 7472601"/>
              <a:gd name="connsiteY195" fmla="*/ 4184369 h 6858000"/>
              <a:gd name="connsiteX196" fmla="*/ 4165508 w 7472601"/>
              <a:gd name="connsiteY196" fmla="*/ 4035196 h 6858000"/>
              <a:gd name="connsiteX197" fmla="*/ 4068162 w 7472601"/>
              <a:gd name="connsiteY197" fmla="*/ 3953394 h 6858000"/>
              <a:gd name="connsiteX198" fmla="*/ 3981416 w 7472601"/>
              <a:gd name="connsiteY198" fmla="*/ 3880482 h 6858000"/>
              <a:gd name="connsiteX199" fmla="*/ 3800147 w 7472601"/>
              <a:gd name="connsiteY199" fmla="*/ 3749872 h 6858000"/>
              <a:gd name="connsiteX200" fmla="*/ 3655073 w 7472601"/>
              <a:gd name="connsiteY200" fmla="*/ 3650884 h 6858000"/>
              <a:gd name="connsiteX201" fmla="*/ 3670252 w 7472601"/>
              <a:gd name="connsiteY201" fmla="*/ 3622798 h 6858000"/>
              <a:gd name="connsiteX202" fmla="*/ 3817258 w 7472601"/>
              <a:gd name="connsiteY202" fmla="*/ 3723577 h 6858000"/>
              <a:gd name="connsiteX203" fmla="*/ 4000461 w 7472601"/>
              <a:gd name="connsiteY203" fmla="*/ 3855966 h 6858000"/>
              <a:gd name="connsiteX204" fmla="*/ 4088180 w 7472601"/>
              <a:gd name="connsiteY204" fmla="*/ 3929774 h 6858000"/>
              <a:gd name="connsiteX205" fmla="*/ 4184555 w 7472601"/>
              <a:gd name="connsiteY205" fmla="*/ 4010683 h 6858000"/>
              <a:gd name="connsiteX206" fmla="*/ 4399563 w 7472601"/>
              <a:gd name="connsiteY206" fmla="*/ 4158106 h 6858000"/>
              <a:gd name="connsiteX207" fmla="*/ 4684469 w 7472601"/>
              <a:gd name="connsiteY207" fmla="*/ 4364680 h 6858000"/>
              <a:gd name="connsiteX208" fmla="*/ 4690271 w 7472601"/>
              <a:gd name="connsiteY208" fmla="*/ 4370034 h 6858000"/>
              <a:gd name="connsiteX209" fmla="*/ 4136093 w 7472601"/>
              <a:gd name="connsiteY209" fmla="*/ 3858466 h 6858000"/>
              <a:gd name="connsiteX210" fmla="*/ 3670252 w 7472601"/>
              <a:gd name="connsiteY210" fmla="*/ 3622798 h 6858000"/>
              <a:gd name="connsiteX211" fmla="*/ 4440129 w 7472601"/>
              <a:gd name="connsiteY211" fmla="*/ 3448571 h 6858000"/>
              <a:gd name="connsiteX212" fmla="*/ 4856525 w 7472601"/>
              <a:gd name="connsiteY212" fmla="*/ 3915351 h 6858000"/>
              <a:gd name="connsiteX213" fmla="*/ 5059055 w 7472601"/>
              <a:gd name="connsiteY213" fmla="*/ 4108918 h 6858000"/>
              <a:gd name="connsiteX214" fmla="*/ 5290070 w 7472601"/>
              <a:gd name="connsiteY214" fmla="*/ 4263619 h 6858000"/>
              <a:gd name="connsiteX215" fmla="*/ 4834991 w 7472601"/>
              <a:gd name="connsiteY215" fmla="*/ 3830985 h 6858000"/>
              <a:gd name="connsiteX216" fmla="*/ 4440129 w 7472601"/>
              <a:gd name="connsiteY216" fmla="*/ 3448571 h 6858000"/>
              <a:gd name="connsiteX217" fmla="*/ 4441737 w 7472601"/>
              <a:gd name="connsiteY217" fmla="*/ 3399734 h 6858000"/>
              <a:gd name="connsiteX218" fmla="*/ 4431236 w 7472601"/>
              <a:gd name="connsiteY218" fmla="*/ 3400954 h 6858000"/>
              <a:gd name="connsiteX219" fmla="*/ 4557150 w 7472601"/>
              <a:gd name="connsiteY219" fmla="*/ 3510023 h 6858000"/>
              <a:gd name="connsiteX220" fmla="*/ 4856936 w 7472601"/>
              <a:gd name="connsiteY220" fmla="*/ 3809146 h 6858000"/>
              <a:gd name="connsiteX221" fmla="*/ 5111996 w 7472601"/>
              <a:gd name="connsiteY221" fmla="*/ 4065759 h 6858000"/>
              <a:gd name="connsiteX222" fmla="*/ 5388878 w 7472601"/>
              <a:gd name="connsiteY222" fmla="*/ 4300185 h 6858000"/>
              <a:gd name="connsiteX223" fmla="*/ 5425556 w 7472601"/>
              <a:gd name="connsiteY223" fmla="*/ 4308967 h 6858000"/>
              <a:gd name="connsiteX224" fmla="*/ 4943646 w 7472601"/>
              <a:gd name="connsiteY224" fmla="*/ 3822916 h 6858000"/>
              <a:gd name="connsiteX225" fmla="*/ 4594837 w 7472601"/>
              <a:gd name="connsiteY225" fmla="*/ 3532274 h 6858000"/>
              <a:gd name="connsiteX226" fmla="*/ 4441737 w 7472601"/>
              <a:gd name="connsiteY226" fmla="*/ 3399734 h 6858000"/>
              <a:gd name="connsiteX227" fmla="*/ 5425834 w 7472601"/>
              <a:gd name="connsiteY227" fmla="*/ 3162785 h 6858000"/>
              <a:gd name="connsiteX228" fmla="*/ 5401644 w 7472601"/>
              <a:gd name="connsiteY228" fmla="*/ 3617847 h 6858000"/>
              <a:gd name="connsiteX229" fmla="*/ 5467256 w 7472601"/>
              <a:gd name="connsiteY229" fmla="*/ 4175494 h 6858000"/>
              <a:gd name="connsiteX230" fmla="*/ 5448069 w 7472601"/>
              <a:gd name="connsiteY230" fmla="*/ 3567554 h 6858000"/>
              <a:gd name="connsiteX231" fmla="*/ 5425834 w 7472601"/>
              <a:gd name="connsiteY231" fmla="*/ 3162785 h 6858000"/>
              <a:gd name="connsiteX232" fmla="*/ 1318687 w 7472601"/>
              <a:gd name="connsiteY232" fmla="*/ 3113840 h 6858000"/>
              <a:gd name="connsiteX233" fmla="*/ 1066793 w 7472601"/>
              <a:gd name="connsiteY233" fmla="*/ 3212171 h 6858000"/>
              <a:gd name="connsiteX234" fmla="*/ 993319 w 7472601"/>
              <a:gd name="connsiteY234" fmla="*/ 3247648 h 6858000"/>
              <a:gd name="connsiteX235" fmla="*/ 853081 w 7472601"/>
              <a:gd name="connsiteY235" fmla="*/ 3312410 h 6858000"/>
              <a:gd name="connsiteX236" fmla="*/ 805957 w 7472601"/>
              <a:gd name="connsiteY236" fmla="*/ 3330443 h 6858000"/>
              <a:gd name="connsiteX237" fmla="*/ 1318687 w 7472601"/>
              <a:gd name="connsiteY237" fmla="*/ 3113840 h 6858000"/>
              <a:gd name="connsiteX238" fmla="*/ 5453702 w 7472601"/>
              <a:gd name="connsiteY238" fmla="*/ 3090882 h 6858000"/>
              <a:gd name="connsiteX239" fmla="*/ 5480135 w 7472601"/>
              <a:gd name="connsiteY239" fmla="*/ 3565802 h 6858000"/>
              <a:gd name="connsiteX240" fmla="*/ 5499023 w 7472601"/>
              <a:gd name="connsiteY240" fmla="*/ 4166310 h 6858000"/>
              <a:gd name="connsiteX241" fmla="*/ 5547022 w 7472601"/>
              <a:gd name="connsiteY241" fmla="*/ 3607838 h 6858000"/>
              <a:gd name="connsiteX242" fmla="*/ 5515964 w 7472601"/>
              <a:gd name="connsiteY242" fmla="*/ 3378541 h 6858000"/>
              <a:gd name="connsiteX243" fmla="*/ 5453702 w 7472601"/>
              <a:gd name="connsiteY243" fmla="*/ 3090882 h 6858000"/>
              <a:gd name="connsiteX244" fmla="*/ 1238695 w 7472601"/>
              <a:gd name="connsiteY244" fmla="*/ 3076820 h 6858000"/>
              <a:gd name="connsiteX245" fmla="*/ 716371 w 7472601"/>
              <a:gd name="connsiteY245" fmla="*/ 3293249 h 6858000"/>
              <a:gd name="connsiteX246" fmla="*/ 579522 w 7472601"/>
              <a:gd name="connsiteY246" fmla="*/ 3371759 h 6858000"/>
              <a:gd name="connsiteX247" fmla="*/ 600288 w 7472601"/>
              <a:gd name="connsiteY247" fmla="*/ 3365555 h 6858000"/>
              <a:gd name="connsiteX248" fmla="*/ 840692 w 7472601"/>
              <a:gd name="connsiteY248" fmla="*/ 3284921 h 6858000"/>
              <a:gd name="connsiteX249" fmla="*/ 979248 w 7472601"/>
              <a:gd name="connsiteY249" fmla="*/ 3221003 h 6858000"/>
              <a:gd name="connsiteX250" fmla="*/ 1053282 w 7472601"/>
              <a:gd name="connsiteY250" fmla="*/ 3185247 h 6858000"/>
              <a:gd name="connsiteX251" fmla="*/ 1320603 w 7472601"/>
              <a:gd name="connsiteY251" fmla="*/ 3081281 h 6858000"/>
              <a:gd name="connsiteX252" fmla="*/ 1238695 w 7472601"/>
              <a:gd name="connsiteY252" fmla="*/ 3076820 h 6858000"/>
              <a:gd name="connsiteX253" fmla="*/ 5425627 w 7472601"/>
              <a:gd name="connsiteY253" fmla="*/ 2954192 h 6858000"/>
              <a:gd name="connsiteX254" fmla="*/ 5470770 w 7472601"/>
              <a:gd name="connsiteY254" fmla="*/ 3005435 h 6858000"/>
              <a:gd name="connsiteX255" fmla="*/ 5519779 w 7472601"/>
              <a:gd name="connsiteY255" fmla="*/ 4359223 h 6858000"/>
              <a:gd name="connsiteX256" fmla="*/ 5520293 w 7472601"/>
              <a:gd name="connsiteY256" fmla="*/ 4360602 h 6858000"/>
              <a:gd name="connsiteX257" fmla="*/ 5767221 w 7472601"/>
              <a:gd name="connsiteY257" fmla="*/ 4665564 h 6858000"/>
              <a:gd name="connsiteX258" fmla="*/ 6937169 w 7472601"/>
              <a:gd name="connsiteY258" fmla="*/ 4815941 h 6858000"/>
              <a:gd name="connsiteX259" fmla="*/ 6953922 w 7472601"/>
              <a:gd name="connsiteY259" fmla="*/ 4890068 h 6858000"/>
              <a:gd name="connsiteX260" fmla="*/ 6071359 w 7472601"/>
              <a:gd name="connsiteY260" fmla="*/ 4770770 h 6858000"/>
              <a:gd name="connsiteX261" fmla="*/ 6038839 w 7472601"/>
              <a:gd name="connsiteY261" fmla="*/ 4764474 h 6858000"/>
              <a:gd name="connsiteX262" fmla="*/ 6038706 w 7472601"/>
              <a:gd name="connsiteY262" fmla="*/ 4763847 h 6858000"/>
              <a:gd name="connsiteX263" fmla="*/ 6037784 w 7472601"/>
              <a:gd name="connsiteY263" fmla="*/ 4764270 h 6858000"/>
              <a:gd name="connsiteX264" fmla="*/ 6038839 w 7472601"/>
              <a:gd name="connsiteY264" fmla="*/ 4764474 h 6858000"/>
              <a:gd name="connsiteX265" fmla="*/ 6040338 w 7472601"/>
              <a:gd name="connsiteY265" fmla="*/ 4771418 h 6858000"/>
              <a:gd name="connsiteX266" fmla="*/ 6024488 w 7472601"/>
              <a:gd name="connsiteY266" fmla="*/ 4809903 h 6858000"/>
              <a:gd name="connsiteX267" fmla="*/ 5599771 w 7472601"/>
              <a:gd name="connsiteY267" fmla="*/ 5509652 h 6858000"/>
              <a:gd name="connsiteX268" fmla="*/ 5548843 w 7472601"/>
              <a:gd name="connsiteY268" fmla="*/ 5563845 h 6858000"/>
              <a:gd name="connsiteX269" fmla="*/ 5940952 w 7472601"/>
              <a:gd name="connsiteY269" fmla="*/ 6250028 h 6858000"/>
              <a:gd name="connsiteX270" fmla="*/ 6043441 w 7472601"/>
              <a:gd name="connsiteY270" fmla="*/ 6665847 h 6858000"/>
              <a:gd name="connsiteX271" fmla="*/ 6093432 w 7472601"/>
              <a:gd name="connsiteY271" fmla="*/ 6858000 h 6858000"/>
              <a:gd name="connsiteX272" fmla="*/ 6034344 w 7472601"/>
              <a:gd name="connsiteY272" fmla="*/ 6858000 h 6858000"/>
              <a:gd name="connsiteX273" fmla="*/ 6026679 w 7472601"/>
              <a:gd name="connsiteY273" fmla="*/ 6836959 h 6858000"/>
              <a:gd name="connsiteX274" fmla="*/ 5800441 w 7472601"/>
              <a:gd name="connsiteY274" fmla="*/ 6335286 h 6858000"/>
              <a:gd name="connsiteX275" fmla="*/ 5526562 w 7472601"/>
              <a:gd name="connsiteY275" fmla="*/ 5705388 h 6858000"/>
              <a:gd name="connsiteX276" fmla="*/ 5519640 w 7472601"/>
              <a:gd name="connsiteY276" fmla="*/ 5683774 h 6858000"/>
              <a:gd name="connsiteX277" fmla="*/ 5844559 w 7472601"/>
              <a:gd name="connsiteY277" fmla="*/ 6553349 h 6858000"/>
              <a:gd name="connsiteX278" fmla="*/ 5975994 w 7472601"/>
              <a:gd name="connsiteY278" fmla="*/ 6858000 h 6858000"/>
              <a:gd name="connsiteX279" fmla="*/ 5898547 w 7472601"/>
              <a:gd name="connsiteY279" fmla="*/ 6858000 h 6858000"/>
              <a:gd name="connsiteX280" fmla="*/ 5682041 w 7472601"/>
              <a:gd name="connsiteY280" fmla="*/ 6355860 h 6858000"/>
              <a:gd name="connsiteX281" fmla="*/ 5461758 w 7472601"/>
              <a:gd name="connsiteY281" fmla="*/ 5820220 h 6858000"/>
              <a:gd name="connsiteX282" fmla="*/ 5237282 w 7472601"/>
              <a:gd name="connsiteY282" fmla="*/ 6579086 h 6858000"/>
              <a:gd name="connsiteX283" fmla="*/ 5115009 w 7472601"/>
              <a:gd name="connsiteY283" fmla="*/ 6858000 h 6858000"/>
              <a:gd name="connsiteX284" fmla="*/ 5028074 w 7472601"/>
              <a:gd name="connsiteY284" fmla="*/ 6858000 h 6858000"/>
              <a:gd name="connsiteX285" fmla="*/ 5079508 w 7472601"/>
              <a:gd name="connsiteY285" fmla="*/ 6749074 h 6858000"/>
              <a:gd name="connsiteX286" fmla="*/ 5371846 w 7472601"/>
              <a:gd name="connsiteY286" fmla="*/ 5924413 h 6858000"/>
              <a:gd name="connsiteX287" fmla="*/ 5270512 w 7472601"/>
              <a:gd name="connsiteY287" fmla="*/ 6138975 h 6858000"/>
              <a:gd name="connsiteX288" fmla="*/ 5062409 w 7472601"/>
              <a:gd name="connsiteY288" fmla="*/ 6653544 h 6858000"/>
              <a:gd name="connsiteX289" fmla="*/ 5036628 w 7472601"/>
              <a:gd name="connsiteY289" fmla="*/ 6754247 h 6858000"/>
              <a:gd name="connsiteX290" fmla="*/ 5009112 w 7472601"/>
              <a:gd name="connsiteY290" fmla="*/ 6858000 h 6858000"/>
              <a:gd name="connsiteX291" fmla="*/ 4976679 w 7472601"/>
              <a:gd name="connsiteY291" fmla="*/ 6858000 h 6858000"/>
              <a:gd name="connsiteX292" fmla="*/ 5006537 w 7472601"/>
              <a:gd name="connsiteY292" fmla="*/ 6747068 h 6858000"/>
              <a:gd name="connsiteX293" fmla="*/ 5032723 w 7472601"/>
              <a:gd name="connsiteY293" fmla="*/ 6644957 h 6858000"/>
              <a:gd name="connsiteX294" fmla="*/ 5242949 w 7472601"/>
              <a:gd name="connsiteY294" fmla="*/ 6125175 h 6858000"/>
              <a:gd name="connsiteX295" fmla="*/ 5286321 w 7472601"/>
              <a:gd name="connsiteY295" fmla="*/ 6033555 h 6858000"/>
              <a:gd name="connsiteX296" fmla="*/ 5008210 w 7472601"/>
              <a:gd name="connsiteY296" fmla="*/ 6649194 h 6858000"/>
              <a:gd name="connsiteX297" fmla="*/ 4986321 w 7472601"/>
              <a:gd name="connsiteY297" fmla="*/ 6765687 h 6858000"/>
              <a:gd name="connsiteX298" fmla="*/ 4973474 w 7472601"/>
              <a:gd name="connsiteY298" fmla="*/ 6858000 h 6858000"/>
              <a:gd name="connsiteX299" fmla="*/ 4907178 w 7472601"/>
              <a:gd name="connsiteY299" fmla="*/ 6858000 h 6858000"/>
              <a:gd name="connsiteX300" fmla="*/ 4910810 w 7472601"/>
              <a:gd name="connsiteY300" fmla="*/ 6829660 h 6858000"/>
              <a:gd name="connsiteX301" fmla="*/ 4987461 w 7472601"/>
              <a:gd name="connsiteY301" fmla="*/ 6432994 h 6858000"/>
              <a:gd name="connsiteX302" fmla="*/ 5179262 w 7472601"/>
              <a:gd name="connsiteY302" fmla="*/ 6035044 h 6858000"/>
              <a:gd name="connsiteX303" fmla="*/ 4689678 w 7472601"/>
              <a:gd name="connsiteY303" fmla="*/ 6440241 h 6858000"/>
              <a:gd name="connsiteX304" fmla="*/ 4477543 w 7472601"/>
              <a:gd name="connsiteY304" fmla="*/ 6674836 h 6858000"/>
              <a:gd name="connsiteX305" fmla="*/ 4329957 w 7472601"/>
              <a:gd name="connsiteY305" fmla="*/ 6858000 h 6858000"/>
              <a:gd name="connsiteX306" fmla="*/ 4218595 w 7472601"/>
              <a:gd name="connsiteY306" fmla="*/ 6858000 h 6858000"/>
              <a:gd name="connsiteX307" fmla="*/ 4368888 w 7472601"/>
              <a:gd name="connsiteY307" fmla="*/ 6668412 h 6858000"/>
              <a:gd name="connsiteX308" fmla="*/ 4563091 w 7472601"/>
              <a:gd name="connsiteY308" fmla="*/ 6442508 h 6858000"/>
              <a:gd name="connsiteX309" fmla="*/ 5387324 w 7472601"/>
              <a:gd name="connsiteY309" fmla="*/ 5705830 h 6858000"/>
              <a:gd name="connsiteX310" fmla="*/ 5073620 w 7472601"/>
              <a:gd name="connsiteY310" fmla="*/ 5955437 h 6858000"/>
              <a:gd name="connsiteX311" fmla="*/ 4689789 w 7472601"/>
              <a:gd name="connsiteY311" fmla="*/ 6268382 h 6858000"/>
              <a:gd name="connsiteX312" fmla="*/ 4418722 w 7472601"/>
              <a:gd name="connsiteY312" fmla="*/ 6570886 h 6858000"/>
              <a:gd name="connsiteX313" fmla="*/ 4214944 w 7472601"/>
              <a:gd name="connsiteY313" fmla="*/ 6858000 h 6858000"/>
              <a:gd name="connsiteX314" fmla="*/ 4177898 w 7472601"/>
              <a:gd name="connsiteY314" fmla="*/ 6858000 h 6858000"/>
              <a:gd name="connsiteX315" fmla="*/ 4391597 w 7472601"/>
              <a:gd name="connsiteY315" fmla="*/ 6556370 h 6858000"/>
              <a:gd name="connsiteX316" fmla="*/ 4668889 w 7472601"/>
              <a:gd name="connsiteY316" fmla="*/ 6246399 h 6858000"/>
              <a:gd name="connsiteX317" fmla="*/ 5055427 w 7472601"/>
              <a:gd name="connsiteY317" fmla="*/ 5931476 h 6858000"/>
              <a:gd name="connsiteX318" fmla="*/ 5371814 w 7472601"/>
              <a:gd name="connsiteY318" fmla="*/ 5678975 h 6858000"/>
              <a:gd name="connsiteX319" fmla="*/ 4987918 w 7472601"/>
              <a:gd name="connsiteY319" fmla="*/ 5838701 h 6858000"/>
              <a:gd name="connsiteX320" fmla="*/ 4317146 w 7472601"/>
              <a:gd name="connsiteY320" fmla="*/ 6587716 h 6858000"/>
              <a:gd name="connsiteX321" fmla="*/ 4171627 w 7472601"/>
              <a:gd name="connsiteY321" fmla="*/ 6858000 h 6858000"/>
              <a:gd name="connsiteX322" fmla="*/ 4081585 w 7472601"/>
              <a:gd name="connsiteY322" fmla="*/ 6858000 h 6858000"/>
              <a:gd name="connsiteX323" fmla="*/ 4238603 w 7472601"/>
              <a:gd name="connsiteY323" fmla="*/ 6559341 h 6858000"/>
              <a:gd name="connsiteX324" fmla="*/ 4778333 w 7472601"/>
              <a:gd name="connsiteY324" fmla="*/ 5873626 h 6858000"/>
              <a:gd name="connsiteX325" fmla="*/ 5414185 w 7472601"/>
              <a:gd name="connsiteY325" fmla="*/ 5573882 h 6858000"/>
              <a:gd name="connsiteX326" fmla="*/ 5959648 w 7472601"/>
              <a:gd name="connsiteY326" fmla="*/ 4760797 h 6858000"/>
              <a:gd name="connsiteX327" fmla="*/ 5355019 w 7472601"/>
              <a:gd name="connsiteY327" fmla="*/ 4734672 h 6858000"/>
              <a:gd name="connsiteX328" fmla="*/ 5083565 w 7472601"/>
              <a:gd name="connsiteY328" fmla="*/ 5179121 h 6858000"/>
              <a:gd name="connsiteX329" fmla="*/ 4713577 w 7472601"/>
              <a:gd name="connsiteY329" fmla="*/ 5616803 h 6858000"/>
              <a:gd name="connsiteX330" fmla="*/ 3989559 w 7472601"/>
              <a:gd name="connsiteY330" fmla="*/ 6145945 h 6858000"/>
              <a:gd name="connsiteX331" fmla="*/ 3939824 w 7472601"/>
              <a:gd name="connsiteY331" fmla="*/ 6066900 h 6858000"/>
              <a:gd name="connsiteX332" fmla="*/ 4584537 w 7472601"/>
              <a:gd name="connsiteY332" fmla="*/ 5324826 h 6858000"/>
              <a:gd name="connsiteX333" fmla="*/ 5037105 w 7472601"/>
              <a:gd name="connsiteY333" fmla="*/ 5088765 h 6858000"/>
              <a:gd name="connsiteX334" fmla="*/ 5039930 w 7472601"/>
              <a:gd name="connsiteY334" fmla="*/ 5089585 h 6858000"/>
              <a:gd name="connsiteX335" fmla="*/ 5263764 w 7472601"/>
              <a:gd name="connsiteY335" fmla="*/ 4735525 h 6858000"/>
              <a:gd name="connsiteX336" fmla="*/ 4086300 w 7472601"/>
              <a:gd name="connsiteY336" fmla="*/ 4884599 h 6858000"/>
              <a:gd name="connsiteX337" fmla="*/ 4085485 w 7472601"/>
              <a:gd name="connsiteY337" fmla="*/ 4899070 h 6858000"/>
              <a:gd name="connsiteX338" fmla="*/ 3871915 w 7472601"/>
              <a:gd name="connsiteY338" fmla="*/ 5253645 h 6858000"/>
              <a:gd name="connsiteX339" fmla="*/ 3799374 w 7472601"/>
              <a:gd name="connsiteY339" fmla="*/ 5466127 h 6858000"/>
              <a:gd name="connsiteX340" fmla="*/ 3498850 w 7472601"/>
              <a:gd name="connsiteY340" fmla="*/ 6661888 h 6858000"/>
              <a:gd name="connsiteX341" fmla="*/ 3399216 w 7472601"/>
              <a:gd name="connsiteY341" fmla="*/ 6858000 h 6858000"/>
              <a:gd name="connsiteX342" fmla="*/ 3303688 w 7472601"/>
              <a:gd name="connsiteY342" fmla="*/ 6858000 h 6858000"/>
              <a:gd name="connsiteX343" fmla="*/ 3391774 w 7472601"/>
              <a:gd name="connsiteY343" fmla="*/ 6697181 h 6858000"/>
              <a:gd name="connsiteX344" fmla="*/ 3735540 w 7472601"/>
              <a:gd name="connsiteY344" fmla="*/ 5546923 h 6858000"/>
              <a:gd name="connsiteX345" fmla="*/ 3729438 w 7472601"/>
              <a:gd name="connsiteY345" fmla="*/ 5569058 h 6858000"/>
              <a:gd name="connsiteX346" fmla="*/ 3707782 w 7472601"/>
              <a:gd name="connsiteY346" fmla="*/ 5644908 h 6858000"/>
              <a:gd name="connsiteX347" fmla="*/ 3583827 w 7472601"/>
              <a:gd name="connsiteY347" fmla="*/ 6039215 h 6858000"/>
              <a:gd name="connsiteX348" fmla="*/ 3547861 w 7472601"/>
              <a:gd name="connsiteY348" fmla="*/ 6129609 h 6858000"/>
              <a:gd name="connsiteX349" fmla="*/ 3490905 w 7472601"/>
              <a:gd name="connsiteY349" fmla="*/ 6277660 h 6858000"/>
              <a:gd name="connsiteX350" fmla="*/ 3455859 w 7472601"/>
              <a:gd name="connsiteY350" fmla="*/ 6391301 h 6858000"/>
              <a:gd name="connsiteX351" fmla="*/ 3429112 w 7472601"/>
              <a:gd name="connsiteY351" fmla="*/ 6479469 h 6858000"/>
              <a:gd name="connsiteX352" fmla="*/ 3304862 w 7472601"/>
              <a:gd name="connsiteY352" fmla="*/ 6796476 h 6858000"/>
              <a:gd name="connsiteX353" fmla="*/ 3276071 w 7472601"/>
              <a:gd name="connsiteY353" fmla="*/ 6858000 h 6858000"/>
              <a:gd name="connsiteX354" fmla="*/ 3240805 w 7472601"/>
              <a:gd name="connsiteY354" fmla="*/ 6858000 h 6858000"/>
              <a:gd name="connsiteX355" fmla="*/ 3275917 w 7472601"/>
              <a:gd name="connsiteY355" fmla="*/ 6783192 h 6858000"/>
              <a:gd name="connsiteX356" fmla="*/ 3399358 w 7472601"/>
              <a:gd name="connsiteY356" fmla="*/ 6469011 h 6858000"/>
              <a:gd name="connsiteX357" fmla="*/ 3425650 w 7472601"/>
              <a:gd name="connsiteY357" fmla="*/ 6381333 h 6858000"/>
              <a:gd name="connsiteX358" fmla="*/ 3460661 w 7472601"/>
              <a:gd name="connsiteY358" fmla="*/ 6266763 h 6858000"/>
              <a:gd name="connsiteX359" fmla="*/ 3518021 w 7472601"/>
              <a:gd name="connsiteY359" fmla="*/ 6117298 h 6858000"/>
              <a:gd name="connsiteX360" fmla="*/ 3554035 w 7472601"/>
              <a:gd name="connsiteY360" fmla="*/ 6027832 h 6858000"/>
              <a:gd name="connsiteX361" fmla="*/ 3677174 w 7472601"/>
              <a:gd name="connsiteY361" fmla="*/ 5636351 h 6858000"/>
              <a:gd name="connsiteX362" fmla="*/ 3698819 w 7472601"/>
              <a:gd name="connsiteY362" fmla="*/ 5560503 h 6858000"/>
              <a:gd name="connsiteX363" fmla="*/ 3702094 w 7472601"/>
              <a:gd name="connsiteY363" fmla="*/ 5549194 h 6858000"/>
              <a:gd name="connsiteX364" fmla="*/ 3398355 w 7472601"/>
              <a:gd name="connsiteY364" fmla="*/ 6094603 h 6858000"/>
              <a:gd name="connsiteX365" fmla="*/ 3193941 w 7472601"/>
              <a:gd name="connsiteY365" fmla="*/ 6798775 h 6858000"/>
              <a:gd name="connsiteX366" fmla="*/ 3184140 w 7472601"/>
              <a:gd name="connsiteY366" fmla="*/ 6858000 h 6858000"/>
              <a:gd name="connsiteX367" fmla="*/ 3099978 w 7472601"/>
              <a:gd name="connsiteY367" fmla="*/ 6858000 h 6858000"/>
              <a:gd name="connsiteX368" fmla="*/ 3101556 w 7472601"/>
              <a:gd name="connsiteY368" fmla="*/ 6843337 h 6858000"/>
              <a:gd name="connsiteX369" fmla="*/ 3370162 w 7472601"/>
              <a:gd name="connsiteY369" fmla="*/ 5785550 h 6858000"/>
              <a:gd name="connsiteX370" fmla="*/ 3746477 w 7472601"/>
              <a:gd name="connsiteY370" fmla="*/ 5377889 h 6858000"/>
              <a:gd name="connsiteX371" fmla="*/ 3863399 w 7472601"/>
              <a:gd name="connsiteY371" fmla="*/ 5087257 h 6858000"/>
              <a:gd name="connsiteX372" fmla="*/ 3968712 w 7472601"/>
              <a:gd name="connsiteY372" fmla="*/ 4913989 h 6858000"/>
              <a:gd name="connsiteX373" fmla="*/ 2792390 w 7472601"/>
              <a:gd name="connsiteY373" fmla="*/ 5382974 h 6858000"/>
              <a:gd name="connsiteX374" fmla="*/ 2714982 w 7472601"/>
              <a:gd name="connsiteY374" fmla="*/ 5427051 h 6858000"/>
              <a:gd name="connsiteX375" fmla="*/ 2813361 w 7472601"/>
              <a:gd name="connsiteY375" fmla="*/ 6023912 h 6858000"/>
              <a:gd name="connsiteX376" fmla="*/ 2688430 w 7472601"/>
              <a:gd name="connsiteY376" fmla="*/ 6801564 h 6858000"/>
              <a:gd name="connsiteX377" fmla="*/ 2629626 w 7472601"/>
              <a:gd name="connsiteY377" fmla="*/ 6763394 h 6858000"/>
              <a:gd name="connsiteX378" fmla="*/ 2565328 w 7472601"/>
              <a:gd name="connsiteY378" fmla="*/ 5516399 h 6858000"/>
              <a:gd name="connsiteX379" fmla="*/ 1922999 w 7472601"/>
              <a:gd name="connsiteY379" fmla="*/ 5980343 h 6858000"/>
              <a:gd name="connsiteX380" fmla="*/ 1950261 w 7472601"/>
              <a:gd name="connsiteY380" fmla="*/ 6405858 h 6858000"/>
              <a:gd name="connsiteX381" fmla="*/ 2365554 w 7472601"/>
              <a:gd name="connsiteY381" fmla="*/ 6759107 h 6858000"/>
              <a:gd name="connsiteX382" fmla="*/ 2424142 w 7472601"/>
              <a:gd name="connsiteY382" fmla="*/ 6858000 h 6858000"/>
              <a:gd name="connsiteX383" fmla="*/ 2395994 w 7472601"/>
              <a:gd name="connsiteY383" fmla="*/ 6858000 h 6858000"/>
              <a:gd name="connsiteX384" fmla="*/ 2392863 w 7472601"/>
              <a:gd name="connsiteY384" fmla="*/ 6852964 h 6858000"/>
              <a:gd name="connsiteX385" fmla="*/ 2017589 w 7472601"/>
              <a:gd name="connsiteY385" fmla="*/ 6493982 h 6858000"/>
              <a:gd name="connsiteX386" fmla="*/ 2147336 w 7472601"/>
              <a:gd name="connsiteY386" fmla="*/ 6594052 h 6858000"/>
              <a:gd name="connsiteX387" fmla="*/ 2207047 w 7472601"/>
              <a:gd name="connsiteY387" fmla="*/ 6654540 h 6858000"/>
              <a:gd name="connsiteX388" fmla="*/ 2299106 w 7472601"/>
              <a:gd name="connsiteY388" fmla="*/ 6778931 h 6858000"/>
              <a:gd name="connsiteX389" fmla="*/ 2314430 w 7472601"/>
              <a:gd name="connsiteY389" fmla="*/ 6801144 h 6858000"/>
              <a:gd name="connsiteX390" fmla="*/ 2352406 w 7472601"/>
              <a:gd name="connsiteY390" fmla="*/ 6858000 h 6858000"/>
              <a:gd name="connsiteX391" fmla="*/ 2314492 w 7472601"/>
              <a:gd name="connsiteY391" fmla="*/ 6858000 h 6858000"/>
              <a:gd name="connsiteX392" fmla="*/ 2288095 w 7472601"/>
              <a:gd name="connsiteY392" fmla="*/ 6818030 h 6858000"/>
              <a:gd name="connsiteX393" fmla="*/ 2272768 w 7472601"/>
              <a:gd name="connsiteY393" fmla="*/ 6795822 h 6858000"/>
              <a:gd name="connsiteX394" fmla="*/ 2182715 w 7472601"/>
              <a:gd name="connsiteY394" fmla="*/ 6675071 h 6858000"/>
              <a:gd name="connsiteX395" fmla="*/ 2032061 w 7472601"/>
              <a:gd name="connsiteY395" fmla="*/ 6541380 h 6858000"/>
              <a:gd name="connsiteX396" fmla="*/ 2257220 w 7472601"/>
              <a:gd name="connsiteY396" fmla="*/ 6826257 h 6858000"/>
              <a:gd name="connsiteX397" fmla="*/ 2281324 w 7472601"/>
              <a:gd name="connsiteY397" fmla="*/ 6858000 h 6858000"/>
              <a:gd name="connsiteX398" fmla="*/ 2242860 w 7472601"/>
              <a:gd name="connsiteY398" fmla="*/ 6858000 h 6858000"/>
              <a:gd name="connsiteX399" fmla="*/ 2232818 w 7472601"/>
              <a:gd name="connsiteY399" fmla="*/ 6844926 h 6858000"/>
              <a:gd name="connsiteX400" fmla="*/ 1990172 w 7472601"/>
              <a:gd name="connsiteY400" fmla="*/ 6542121 h 6858000"/>
              <a:gd name="connsiteX401" fmla="*/ 2124090 w 7472601"/>
              <a:gd name="connsiteY401" fmla="*/ 6761017 h 6858000"/>
              <a:gd name="connsiteX402" fmla="*/ 2200380 w 7472601"/>
              <a:gd name="connsiteY402" fmla="*/ 6858000 h 6858000"/>
              <a:gd name="connsiteX403" fmla="*/ 2147507 w 7472601"/>
              <a:gd name="connsiteY403" fmla="*/ 6858000 h 6858000"/>
              <a:gd name="connsiteX404" fmla="*/ 2070668 w 7472601"/>
              <a:gd name="connsiteY404" fmla="*/ 6761520 h 6858000"/>
              <a:gd name="connsiteX405" fmla="*/ 1975142 w 7472601"/>
              <a:gd name="connsiteY405" fmla="*/ 6585570 h 6858000"/>
              <a:gd name="connsiteX406" fmla="*/ 2050035 w 7472601"/>
              <a:gd name="connsiteY406" fmla="*/ 6813345 h 6858000"/>
              <a:gd name="connsiteX407" fmla="*/ 2063025 w 7472601"/>
              <a:gd name="connsiteY407" fmla="*/ 6858000 h 6858000"/>
              <a:gd name="connsiteX408" fmla="*/ 2021675 w 7472601"/>
              <a:gd name="connsiteY408" fmla="*/ 6858000 h 6858000"/>
              <a:gd name="connsiteX409" fmla="*/ 2019308 w 7472601"/>
              <a:gd name="connsiteY409" fmla="*/ 6847118 h 6858000"/>
              <a:gd name="connsiteX410" fmla="*/ 1938835 w 7472601"/>
              <a:gd name="connsiteY410" fmla="*/ 6551160 h 6858000"/>
              <a:gd name="connsiteX411" fmla="*/ 1953230 w 7472601"/>
              <a:gd name="connsiteY411" fmla="*/ 6759699 h 6858000"/>
              <a:gd name="connsiteX412" fmla="*/ 1956763 w 7472601"/>
              <a:gd name="connsiteY412" fmla="*/ 6778191 h 6858000"/>
              <a:gd name="connsiteX413" fmla="*/ 1967925 w 7472601"/>
              <a:gd name="connsiteY413" fmla="*/ 6858000 h 6858000"/>
              <a:gd name="connsiteX414" fmla="*/ 1936622 w 7472601"/>
              <a:gd name="connsiteY414" fmla="*/ 6858000 h 6858000"/>
              <a:gd name="connsiteX415" fmla="*/ 1926261 w 7472601"/>
              <a:gd name="connsiteY415" fmla="*/ 6784064 h 6858000"/>
              <a:gd name="connsiteX416" fmla="*/ 1922724 w 7472601"/>
              <a:gd name="connsiteY416" fmla="*/ 6765577 h 6858000"/>
              <a:gd name="connsiteX417" fmla="*/ 1904650 w 7472601"/>
              <a:gd name="connsiteY417" fmla="*/ 6639616 h 6858000"/>
              <a:gd name="connsiteX418" fmla="*/ 1885273 w 7472601"/>
              <a:gd name="connsiteY418" fmla="*/ 6858000 h 6858000"/>
              <a:gd name="connsiteX419" fmla="*/ 1854363 w 7472601"/>
              <a:gd name="connsiteY419" fmla="*/ 6858000 h 6858000"/>
              <a:gd name="connsiteX420" fmla="*/ 1880391 w 7472601"/>
              <a:gd name="connsiteY420" fmla="*/ 6603796 h 6858000"/>
              <a:gd name="connsiteX421" fmla="*/ 1818273 w 7472601"/>
              <a:gd name="connsiteY421" fmla="*/ 6715729 h 6858000"/>
              <a:gd name="connsiteX422" fmla="*/ 1794691 w 7472601"/>
              <a:gd name="connsiteY422" fmla="*/ 6843239 h 6858000"/>
              <a:gd name="connsiteX423" fmla="*/ 1794914 w 7472601"/>
              <a:gd name="connsiteY423" fmla="*/ 6858000 h 6858000"/>
              <a:gd name="connsiteX424" fmla="*/ 1746128 w 7472601"/>
              <a:gd name="connsiteY424" fmla="*/ 6858000 h 6858000"/>
              <a:gd name="connsiteX425" fmla="*/ 1753934 w 7472601"/>
              <a:gd name="connsiteY425" fmla="*/ 6724796 h 6858000"/>
              <a:gd name="connsiteX426" fmla="*/ 1792053 w 7472601"/>
              <a:gd name="connsiteY426" fmla="*/ 6572396 h 6858000"/>
              <a:gd name="connsiteX427" fmla="*/ 1862248 w 7472601"/>
              <a:gd name="connsiteY427" fmla="*/ 6266397 h 6858000"/>
              <a:gd name="connsiteX428" fmla="*/ 1862250 w 7472601"/>
              <a:gd name="connsiteY428" fmla="*/ 6033531 h 6858000"/>
              <a:gd name="connsiteX429" fmla="*/ 1211999 w 7472601"/>
              <a:gd name="connsiteY429" fmla="*/ 6683610 h 6858000"/>
              <a:gd name="connsiteX430" fmla="*/ 1213266 w 7472601"/>
              <a:gd name="connsiteY430" fmla="*/ 6691947 h 6858000"/>
              <a:gd name="connsiteX431" fmla="*/ 1203370 w 7472601"/>
              <a:gd name="connsiteY431" fmla="*/ 6850676 h 6858000"/>
              <a:gd name="connsiteX432" fmla="*/ 1203671 w 7472601"/>
              <a:gd name="connsiteY432" fmla="*/ 6858000 h 6858000"/>
              <a:gd name="connsiteX433" fmla="*/ 1143180 w 7472601"/>
              <a:gd name="connsiteY433" fmla="*/ 6858000 h 6858000"/>
              <a:gd name="connsiteX434" fmla="*/ 1142176 w 7472601"/>
              <a:gd name="connsiteY434" fmla="*/ 6766045 h 6858000"/>
              <a:gd name="connsiteX435" fmla="*/ 1067484 w 7472601"/>
              <a:gd name="connsiteY435" fmla="*/ 6858000 h 6858000"/>
              <a:gd name="connsiteX436" fmla="*/ 953928 w 7472601"/>
              <a:gd name="connsiteY436" fmla="*/ 6858000 h 6858000"/>
              <a:gd name="connsiteX437" fmla="*/ 959715 w 7472601"/>
              <a:gd name="connsiteY437" fmla="*/ 6850185 h 6858000"/>
              <a:gd name="connsiteX438" fmla="*/ 1483788 w 7472601"/>
              <a:gd name="connsiteY438" fmla="*/ 6259174 h 6858000"/>
              <a:gd name="connsiteX439" fmla="*/ 1100671 w 7472601"/>
              <a:gd name="connsiteY439" fmla="*/ 6252137 h 6858000"/>
              <a:gd name="connsiteX440" fmla="*/ 1090144 w 7472601"/>
              <a:gd name="connsiteY440" fmla="*/ 6256748 h 6858000"/>
              <a:gd name="connsiteX441" fmla="*/ 1095872 w 7472601"/>
              <a:gd name="connsiteY441" fmla="*/ 6271892 h 6858000"/>
              <a:gd name="connsiteX442" fmla="*/ 262785 w 7472601"/>
              <a:gd name="connsiteY442" fmla="*/ 6845450 h 6858000"/>
              <a:gd name="connsiteX443" fmla="*/ 209968 w 7472601"/>
              <a:gd name="connsiteY443" fmla="*/ 6770713 h 6858000"/>
              <a:gd name="connsiteX444" fmla="*/ 873460 w 7472601"/>
              <a:gd name="connsiteY444" fmla="*/ 6253768 h 6858000"/>
              <a:gd name="connsiteX445" fmla="*/ 192686 w 7472601"/>
              <a:gd name="connsiteY445" fmla="*/ 5849257 h 6858000"/>
              <a:gd name="connsiteX446" fmla="*/ 4696 w 7472601"/>
              <a:gd name="connsiteY446" fmla="*/ 5697668 h 6858000"/>
              <a:gd name="connsiteX447" fmla="*/ 0 w 7472601"/>
              <a:gd name="connsiteY447" fmla="*/ 5689984 h 6858000"/>
              <a:gd name="connsiteX448" fmla="*/ 0 w 7472601"/>
              <a:gd name="connsiteY448" fmla="*/ 5513472 h 6858000"/>
              <a:gd name="connsiteX449" fmla="*/ 174101 w 7472601"/>
              <a:gd name="connsiteY449" fmla="*/ 5620277 h 6858000"/>
              <a:gd name="connsiteX450" fmla="*/ 891800 w 7472601"/>
              <a:gd name="connsiteY450" fmla="*/ 6036935 h 6858000"/>
              <a:gd name="connsiteX451" fmla="*/ 1072219 w 7472601"/>
              <a:gd name="connsiteY451" fmla="*/ 6169443 h 6858000"/>
              <a:gd name="connsiteX452" fmla="*/ 1074117 w 7472601"/>
              <a:gd name="connsiteY452" fmla="*/ 6170301 h 6858000"/>
              <a:gd name="connsiteX453" fmla="*/ 1083114 w 7472601"/>
              <a:gd name="connsiteY453" fmla="*/ 6174131 h 6858000"/>
              <a:gd name="connsiteX454" fmla="*/ 1543010 w 7472601"/>
              <a:gd name="connsiteY454" fmla="*/ 6191140 h 6858000"/>
              <a:gd name="connsiteX455" fmla="*/ 1551080 w 7472601"/>
              <a:gd name="connsiteY455" fmla="*/ 6195006 h 6858000"/>
              <a:gd name="connsiteX456" fmla="*/ 2345443 w 7472601"/>
              <a:gd name="connsiteY456" fmla="*/ 5549882 h 6858000"/>
              <a:gd name="connsiteX457" fmla="*/ 1721499 w 7472601"/>
              <a:gd name="connsiteY457" fmla="*/ 5599969 h 6858000"/>
              <a:gd name="connsiteX458" fmla="*/ 767716 w 7472601"/>
              <a:gd name="connsiteY458" fmla="*/ 5472768 h 6858000"/>
              <a:gd name="connsiteX459" fmla="*/ 722147 w 7472601"/>
              <a:gd name="connsiteY459" fmla="*/ 5393091 h 6858000"/>
              <a:gd name="connsiteX460" fmla="*/ 1485552 w 7472601"/>
              <a:gd name="connsiteY460" fmla="*/ 5313202 h 6858000"/>
              <a:gd name="connsiteX461" fmla="*/ 2143004 w 7472601"/>
              <a:gd name="connsiteY461" fmla="*/ 5402420 h 6858000"/>
              <a:gd name="connsiteX462" fmla="*/ 1933391 w 7472601"/>
              <a:gd name="connsiteY462" fmla="*/ 5156971 h 6858000"/>
              <a:gd name="connsiteX463" fmla="*/ 1827118 w 7472601"/>
              <a:gd name="connsiteY463" fmla="*/ 4968410 h 6858000"/>
              <a:gd name="connsiteX464" fmla="*/ 1837349 w 7472601"/>
              <a:gd name="connsiteY464" fmla="*/ 4956357 h 6858000"/>
              <a:gd name="connsiteX465" fmla="*/ 2162835 w 7472601"/>
              <a:gd name="connsiteY465" fmla="*/ 5187853 h 6858000"/>
              <a:gd name="connsiteX466" fmla="*/ 2257167 w 7472601"/>
              <a:gd name="connsiteY466" fmla="*/ 5462123 h 6858000"/>
              <a:gd name="connsiteX467" fmla="*/ 2261598 w 7472601"/>
              <a:gd name="connsiteY467" fmla="*/ 5467998 h 6858000"/>
              <a:gd name="connsiteX468" fmla="*/ 2437177 w 7472601"/>
              <a:gd name="connsiteY468" fmla="*/ 5479608 h 6858000"/>
              <a:gd name="connsiteX469" fmla="*/ 2445247 w 7472601"/>
              <a:gd name="connsiteY469" fmla="*/ 5483476 h 6858000"/>
              <a:gd name="connsiteX470" fmla="*/ 2743626 w 7472601"/>
              <a:gd name="connsiteY470" fmla="*/ 5304819 h 6858000"/>
              <a:gd name="connsiteX471" fmla="*/ 3048102 w 7472601"/>
              <a:gd name="connsiteY471" fmla="*/ 5150595 h 6858000"/>
              <a:gd name="connsiteX472" fmla="*/ 1799414 w 7472601"/>
              <a:gd name="connsiteY472" fmla="*/ 4694732 h 6858000"/>
              <a:gd name="connsiteX473" fmla="*/ 1771735 w 7472601"/>
              <a:gd name="connsiteY473" fmla="*/ 4619929 h 6858000"/>
              <a:gd name="connsiteX474" fmla="*/ 3104273 w 7472601"/>
              <a:gd name="connsiteY474" fmla="*/ 5076159 h 6858000"/>
              <a:gd name="connsiteX475" fmla="*/ 3113245 w 7472601"/>
              <a:gd name="connsiteY475" fmla="*/ 5090705 h 6858000"/>
              <a:gd name="connsiteX476" fmla="*/ 3126294 w 7472601"/>
              <a:gd name="connsiteY476" fmla="*/ 5114400 h 6858000"/>
              <a:gd name="connsiteX477" fmla="*/ 3937433 w 7472601"/>
              <a:gd name="connsiteY477" fmla="*/ 4830473 h 6858000"/>
              <a:gd name="connsiteX478" fmla="*/ 3590475 w 7472601"/>
              <a:gd name="connsiteY478" fmla="*/ 4597974 h 6858000"/>
              <a:gd name="connsiteX479" fmla="*/ 3100264 w 7472601"/>
              <a:gd name="connsiteY479" fmla="*/ 4579845 h 6858000"/>
              <a:gd name="connsiteX480" fmla="*/ 2183576 w 7472601"/>
              <a:gd name="connsiteY480" fmla="*/ 4227150 h 6858000"/>
              <a:gd name="connsiteX481" fmla="*/ 2151029 w 7472601"/>
              <a:gd name="connsiteY481" fmla="*/ 4146947 h 6858000"/>
              <a:gd name="connsiteX482" fmla="*/ 3563434 w 7472601"/>
              <a:gd name="connsiteY482" fmla="*/ 4469115 h 6858000"/>
              <a:gd name="connsiteX483" fmla="*/ 3177952 w 7472601"/>
              <a:gd name="connsiteY483" fmla="*/ 3657386 h 6858000"/>
              <a:gd name="connsiteX484" fmla="*/ 3189263 w 7472601"/>
              <a:gd name="connsiteY484" fmla="*/ 3625726 h 6858000"/>
              <a:gd name="connsiteX485" fmla="*/ 3560912 w 7472601"/>
              <a:gd name="connsiteY485" fmla="*/ 4079863 h 6858000"/>
              <a:gd name="connsiteX486" fmla="*/ 3626636 w 7472601"/>
              <a:gd name="connsiteY486" fmla="*/ 4512230 h 6858000"/>
              <a:gd name="connsiteX487" fmla="*/ 3653088 w 7472601"/>
              <a:gd name="connsiteY487" fmla="*/ 4521417 h 6858000"/>
              <a:gd name="connsiteX488" fmla="*/ 3988128 w 7472601"/>
              <a:gd name="connsiteY488" fmla="*/ 4817267 h 6858000"/>
              <a:gd name="connsiteX489" fmla="*/ 4830582 w 7472601"/>
              <a:gd name="connsiteY489" fmla="*/ 4676000 h 6858000"/>
              <a:gd name="connsiteX490" fmla="*/ 4830100 w 7472601"/>
              <a:gd name="connsiteY490" fmla="*/ 4675554 h 6858000"/>
              <a:gd name="connsiteX491" fmla="*/ 4036318 w 7472601"/>
              <a:gd name="connsiteY491" fmla="*/ 4147013 h 6858000"/>
              <a:gd name="connsiteX492" fmla="*/ 3432098 w 7472601"/>
              <a:gd name="connsiteY492" fmla="*/ 3537312 h 6858000"/>
              <a:gd name="connsiteX493" fmla="*/ 3446761 w 7472601"/>
              <a:gd name="connsiteY493" fmla="*/ 3461278 h 6858000"/>
              <a:gd name="connsiteX494" fmla="*/ 4419733 w 7472601"/>
              <a:gd name="connsiteY494" fmla="*/ 3963555 h 6858000"/>
              <a:gd name="connsiteX495" fmla="*/ 4781371 w 7472601"/>
              <a:gd name="connsiteY495" fmla="*/ 4458604 h 6858000"/>
              <a:gd name="connsiteX496" fmla="*/ 4780440 w 7472601"/>
              <a:gd name="connsiteY496" fmla="*/ 4470290 h 6858000"/>
              <a:gd name="connsiteX497" fmla="*/ 4898954 w 7472601"/>
              <a:gd name="connsiteY497" fmla="*/ 4662092 h 6858000"/>
              <a:gd name="connsiteX498" fmla="*/ 4900699 w 7472601"/>
              <a:gd name="connsiteY498" fmla="*/ 4670867 h 6858000"/>
              <a:gd name="connsiteX499" fmla="*/ 5714511 w 7472601"/>
              <a:gd name="connsiteY499" fmla="*/ 4663483 h 6858000"/>
              <a:gd name="connsiteX500" fmla="*/ 5464793 w 7472601"/>
              <a:gd name="connsiteY500" fmla="*/ 4393556 h 6858000"/>
              <a:gd name="connsiteX501" fmla="*/ 5461897 w 7472601"/>
              <a:gd name="connsiteY501" fmla="*/ 4390879 h 6858000"/>
              <a:gd name="connsiteX502" fmla="*/ 4294126 w 7472601"/>
              <a:gd name="connsiteY502" fmla="*/ 3303048 h 6858000"/>
              <a:gd name="connsiteX503" fmla="*/ 4305321 w 7472601"/>
              <a:gd name="connsiteY503" fmla="*/ 3256953 h 6858000"/>
              <a:gd name="connsiteX504" fmla="*/ 4949299 w 7472601"/>
              <a:gd name="connsiteY504" fmla="*/ 3766336 h 6858000"/>
              <a:gd name="connsiteX505" fmla="*/ 5291452 w 7472601"/>
              <a:gd name="connsiteY505" fmla="*/ 4076801 h 6858000"/>
              <a:gd name="connsiteX506" fmla="*/ 5434998 w 7472601"/>
              <a:gd name="connsiteY506" fmla="*/ 4254100 h 6858000"/>
              <a:gd name="connsiteX507" fmla="*/ 5351015 w 7472601"/>
              <a:gd name="connsiteY507" fmla="*/ 3760989 h 6858000"/>
              <a:gd name="connsiteX508" fmla="*/ 5413780 w 7472601"/>
              <a:gd name="connsiteY508" fmla="*/ 2966265 h 6858000"/>
              <a:gd name="connsiteX509" fmla="*/ 5425627 w 7472601"/>
              <a:gd name="connsiteY509" fmla="*/ 2954192 h 6858000"/>
              <a:gd name="connsiteX510" fmla="*/ 6604735 w 7472601"/>
              <a:gd name="connsiteY510" fmla="*/ 2041381 h 6858000"/>
              <a:gd name="connsiteX511" fmla="*/ 7204487 w 7472601"/>
              <a:gd name="connsiteY511" fmla="*/ 2742112 h 6858000"/>
              <a:gd name="connsiteX512" fmla="*/ 7131592 w 7472601"/>
              <a:gd name="connsiteY512" fmla="*/ 2672096 h 6858000"/>
              <a:gd name="connsiteX513" fmla="*/ 6996344 w 7472601"/>
              <a:gd name="connsiteY513" fmla="*/ 2518310 h 6858000"/>
              <a:gd name="connsiteX514" fmla="*/ 6735495 w 7472601"/>
              <a:gd name="connsiteY514" fmla="*/ 2196890 h 6858000"/>
              <a:gd name="connsiteX515" fmla="*/ 6721901 w 7472601"/>
              <a:gd name="connsiteY515" fmla="*/ 2179274 h 6858000"/>
              <a:gd name="connsiteX516" fmla="*/ 6604735 w 7472601"/>
              <a:gd name="connsiteY516" fmla="*/ 2041381 h 6858000"/>
              <a:gd name="connsiteX517" fmla="*/ 6591670 w 7472601"/>
              <a:gd name="connsiteY517" fmla="*/ 1988277 h 6858000"/>
              <a:gd name="connsiteX518" fmla="*/ 6747349 w 7472601"/>
              <a:gd name="connsiteY518" fmla="*/ 2160069 h 6858000"/>
              <a:gd name="connsiteX519" fmla="*/ 6760943 w 7472601"/>
              <a:gd name="connsiteY519" fmla="*/ 2177686 h 6858000"/>
              <a:gd name="connsiteX520" fmla="*/ 7021065 w 7472601"/>
              <a:gd name="connsiteY520" fmla="*/ 2498102 h 6858000"/>
              <a:gd name="connsiteX521" fmla="*/ 7155223 w 7472601"/>
              <a:gd name="connsiteY521" fmla="*/ 2650386 h 6858000"/>
              <a:gd name="connsiteX522" fmla="*/ 7203167 w 7472601"/>
              <a:gd name="connsiteY522" fmla="*/ 2697288 h 6858000"/>
              <a:gd name="connsiteX523" fmla="*/ 6937703 w 7472601"/>
              <a:gd name="connsiteY523" fmla="*/ 2321981 h 6858000"/>
              <a:gd name="connsiteX524" fmla="*/ 6591670 w 7472601"/>
              <a:gd name="connsiteY524" fmla="*/ 1988277 h 6858000"/>
              <a:gd name="connsiteX525" fmla="*/ 5798671 w 7472601"/>
              <a:gd name="connsiteY525" fmla="*/ 1981601 h 6858000"/>
              <a:gd name="connsiteX526" fmla="*/ 5754709 w 7472601"/>
              <a:gd name="connsiteY526" fmla="*/ 2071454 h 6858000"/>
              <a:gd name="connsiteX527" fmla="*/ 5763044 w 7472601"/>
              <a:gd name="connsiteY527" fmla="*/ 2842206 h 6858000"/>
              <a:gd name="connsiteX528" fmla="*/ 5764974 w 7472601"/>
              <a:gd name="connsiteY528" fmla="*/ 2799609 h 6858000"/>
              <a:gd name="connsiteX529" fmla="*/ 5767665 w 7472601"/>
              <a:gd name="connsiteY529" fmla="*/ 2666409 h 6858000"/>
              <a:gd name="connsiteX530" fmla="*/ 5763055 w 7472601"/>
              <a:gd name="connsiteY530" fmla="*/ 2579705 h 6858000"/>
              <a:gd name="connsiteX531" fmla="*/ 5758079 w 7472601"/>
              <a:gd name="connsiteY531" fmla="*/ 2492508 h 6858000"/>
              <a:gd name="connsiteX532" fmla="*/ 5779325 w 7472601"/>
              <a:gd name="connsiteY532" fmla="*/ 2197069 h 6858000"/>
              <a:gd name="connsiteX533" fmla="*/ 5798671 w 7472601"/>
              <a:gd name="connsiteY533" fmla="*/ 1981601 h 6858000"/>
              <a:gd name="connsiteX534" fmla="*/ 5829202 w 7472601"/>
              <a:gd name="connsiteY534" fmla="*/ 1971679 h 6858000"/>
              <a:gd name="connsiteX535" fmla="*/ 5809558 w 7472601"/>
              <a:gd name="connsiteY535" fmla="*/ 2198043 h 6858000"/>
              <a:gd name="connsiteX536" fmla="*/ 5788653 w 7472601"/>
              <a:gd name="connsiteY536" fmla="*/ 2489430 h 6858000"/>
              <a:gd name="connsiteX537" fmla="*/ 5793439 w 7472601"/>
              <a:gd name="connsiteY537" fmla="*/ 2575235 h 6858000"/>
              <a:gd name="connsiteX538" fmla="*/ 5796837 w 7472601"/>
              <a:gd name="connsiteY538" fmla="*/ 2637633 h 6858000"/>
              <a:gd name="connsiteX539" fmla="*/ 5818614 w 7472601"/>
              <a:gd name="connsiteY539" fmla="*/ 2473055 h 6858000"/>
              <a:gd name="connsiteX540" fmla="*/ 5829202 w 7472601"/>
              <a:gd name="connsiteY540" fmla="*/ 1971679 h 6858000"/>
              <a:gd name="connsiteX541" fmla="*/ 5911389 w 7472601"/>
              <a:gd name="connsiteY541" fmla="*/ 1898371 h 6858000"/>
              <a:gd name="connsiteX542" fmla="*/ 6237627 w 7472601"/>
              <a:gd name="connsiteY542" fmla="*/ 2231921 h 6858000"/>
              <a:gd name="connsiteX543" fmla="*/ 5911389 w 7472601"/>
              <a:gd name="connsiteY543" fmla="*/ 1898371 h 6858000"/>
              <a:gd name="connsiteX544" fmla="*/ 6944437 w 7472601"/>
              <a:gd name="connsiteY544" fmla="*/ 1575402 h 6858000"/>
              <a:gd name="connsiteX545" fmla="*/ 6304730 w 7472601"/>
              <a:gd name="connsiteY545" fmla="*/ 1766654 h 6858000"/>
              <a:gd name="connsiteX546" fmla="*/ 6944437 w 7472601"/>
              <a:gd name="connsiteY546" fmla="*/ 1575402 h 6858000"/>
              <a:gd name="connsiteX547" fmla="*/ 7019523 w 7472601"/>
              <a:gd name="connsiteY547" fmla="*/ 1519450 h 6858000"/>
              <a:gd name="connsiteX548" fmla="*/ 6298091 w 7472601"/>
              <a:gd name="connsiteY548" fmla="*/ 1737122 h 6858000"/>
              <a:gd name="connsiteX549" fmla="*/ 7019523 w 7472601"/>
              <a:gd name="connsiteY549" fmla="*/ 1519450 h 6858000"/>
              <a:gd name="connsiteX550" fmla="*/ 2399523 w 7472601"/>
              <a:gd name="connsiteY550" fmla="*/ 1428234 h 6858000"/>
              <a:gd name="connsiteX551" fmla="*/ 2224982 w 7472601"/>
              <a:gd name="connsiteY551" fmla="*/ 1826201 h 6858000"/>
              <a:gd name="connsiteX552" fmla="*/ 2096099 w 7472601"/>
              <a:gd name="connsiteY552" fmla="*/ 2345900 h 6858000"/>
              <a:gd name="connsiteX553" fmla="*/ 2283317 w 7472601"/>
              <a:gd name="connsiteY553" fmla="*/ 1796925 h 6858000"/>
              <a:gd name="connsiteX554" fmla="*/ 2399523 w 7472601"/>
              <a:gd name="connsiteY554" fmla="*/ 1428234 h 6858000"/>
              <a:gd name="connsiteX555" fmla="*/ 2448558 w 7472601"/>
              <a:gd name="connsiteY555" fmla="*/ 1373435 h 6858000"/>
              <a:gd name="connsiteX556" fmla="*/ 2312521 w 7472601"/>
              <a:gd name="connsiteY556" fmla="*/ 1806140 h 6858000"/>
              <a:gd name="connsiteX557" fmla="*/ 2127533 w 7472601"/>
              <a:gd name="connsiteY557" fmla="*/ 2348380 h 6858000"/>
              <a:gd name="connsiteX558" fmla="*/ 2358080 w 7472601"/>
              <a:gd name="connsiteY558" fmla="*/ 1866134 h 6858000"/>
              <a:gd name="connsiteX559" fmla="*/ 2407436 w 7472601"/>
              <a:gd name="connsiteY559" fmla="*/ 1651070 h 6858000"/>
              <a:gd name="connsiteX560" fmla="*/ 2448558 w 7472601"/>
              <a:gd name="connsiteY560" fmla="*/ 1373435 h 6858000"/>
              <a:gd name="connsiteX561" fmla="*/ 278707 w 7472601"/>
              <a:gd name="connsiteY561" fmla="*/ 1352270 h 6858000"/>
              <a:gd name="connsiteX562" fmla="*/ 321570 w 7472601"/>
              <a:gd name="connsiteY562" fmla="*/ 1861610 h 6858000"/>
              <a:gd name="connsiteX563" fmla="*/ 294281 w 7472601"/>
              <a:gd name="connsiteY563" fmla="*/ 1440658 h 6858000"/>
              <a:gd name="connsiteX564" fmla="*/ 278707 w 7472601"/>
              <a:gd name="connsiteY564" fmla="*/ 1352270 h 6858000"/>
              <a:gd name="connsiteX565" fmla="*/ 1423821 w 7472601"/>
              <a:gd name="connsiteY565" fmla="*/ 1351958 h 6858000"/>
              <a:gd name="connsiteX566" fmla="*/ 1638521 w 7472601"/>
              <a:gd name="connsiteY566" fmla="*/ 1908470 h 6858000"/>
              <a:gd name="connsiteX567" fmla="*/ 1754199 w 7472601"/>
              <a:gd name="connsiteY567" fmla="*/ 2149284 h 6858000"/>
              <a:gd name="connsiteX568" fmla="*/ 1908359 w 7472601"/>
              <a:gd name="connsiteY568" fmla="*/ 2364988 h 6858000"/>
              <a:gd name="connsiteX569" fmla="*/ 1647661 w 7472601"/>
              <a:gd name="connsiteY569" fmla="*/ 1825945 h 6858000"/>
              <a:gd name="connsiteX570" fmla="*/ 1423821 w 7472601"/>
              <a:gd name="connsiteY570" fmla="*/ 1351958 h 6858000"/>
              <a:gd name="connsiteX571" fmla="*/ 1431890 w 7472601"/>
              <a:gd name="connsiteY571" fmla="*/ 1306475 h 6858000"/>
              <a:gd name="connsiteX572" fmla="*/ 1507597 w 7472601"/>
              <a:gd name="connsiteY572" fmla="*/ 1446132 h 6858000"/>
              <a:gd name="connsiteX573" fmla="*/ 1674586 w 7472601"/>
              <a:gd name="connsiteY573" fmla="*/ 1813832 h 6858000"/>
              <a:gd name="connsiteX574" fmla="*/ 1815950 w 7472601"/>
              <a:gd name="connsiteY574" fmla="*/ 2128564 h 6858000"/>
              <a:gd name="connsiteX575" fmla="*/ 1984242 w 7472601"/>
              <a:gd name="connsiteY575" fmla="*/ 2430829 h 6858000"/>
              <a:gd name="connsiteX576" fmla="*/ 2014023 w 7472601"/>
              <a:gd name="connsiteY576" fmla="*/ 2450995 h 6858000"/>
              <a:gd name="connsiteX577" fmla="*/ 1747337 w 7472601"/>
              <a:gd name="connsiteY577" fmla="*/ 1855264 h 6858000"/>
              <a:gd name="connsiteX578" fmla="*/ 1533749 w 7472601"/>
              <a:gd name="connsiteY578" fmla="*/ 1478656 h 6858000"/>
              <a:gd name="connsiteX579" fmla="*/ 1431890 w 7472601"/>
              <a:gd name="connsiteY579" fmla="*/ 1306475 h 6858000"/>
              <a:gd name="connsiteX580" fmla="*/ 5052692 w 7472601"/>
              <a:gd name="connsiteY580" fmla="*/ 1292994 h 6858000"/>
              <a:gd name="connsiteX581" fmla="*/ 5200661 w 7472601"/>
              <a:gd name="connsiteY581" fmla="*/ 1635186 h 6858000"/>
              <a:gd name="connsiteX582" fmla="*/ 5297138 w 7472601"/>
              <a:gd name="connsiteY582" fmla="*/ 1906351 h 6858000"/>
              <a:gd name="connsiteX583" fmla="*/ 5052692 w 7472601"/>
              <a:gd name="connsiteY583" fmla="*/ 1292994 h 6858000"/>
              <a:gd name="connsiteX584" fmla="*/ 5009948 w 7472601"/>
              <a:gd name="connsiteY584" fmla="*/ 1273619 h 6858000"/>
              <a:gd name="connsiteX585" fmla="*/ 5121777 w 7472601"/>
              <a:gd name="connsiteY585" fmla="*/ 1654213 h 6858000"/>
              <a:gd name="connsiteX586" fmla="*/ 5293545 w 7472601"/>
              <a:gd name="connsiteY586" fmla="*/ 2072247 h 6858000"/>
              <a:gd name="connsiteX587" fmla="*/ 5294042 w 7472601"/>
              <a:gd name="connsiteY587" fmla="*/ 2065019 h 6858000"/>
              <a:gd name="connsiteX588" fmla="*/ 5171936 w 7472601"/>
              <a:gd name="connsiteY588" fmla="*/ 1647613 h 6858000"/>
              <a:gd name="connsiteX589" fmla="*/ 5009948 w 7472601"/>
              <a:gd name="connsiteY589" fmla="*/ 1273619 h 6858000"/>
              <a:gd name="connsiteX590" fmla="*/ 655236 w 7472601"/>
              <a:gd name="connsiteY590" fmla="*/ 1268632 h 6858000"/>
              <a:gd name="connsiteX591" fmla="*/ 839521 w 7472601"/>
              <a:gd name="connsiteY591" fmla="*/ 1685315 h 6858000"/>
              <a:gd name="connsiteX592" fmla="*/ 1109416 w 7472601"/>
              <a:gd name="connsiteY592" fmla="*/ 2061663 h 6858000"/>
              <a:gd name="connsiteX593" fmla="*/ 1298300 w 7472601"/>
              <a:gd name="connsiteY593" fmla="*/ 2247742 h 6858000"/>
              <a:gd name="connsiteX594" fmla="*/ 1125871 w 7472601"/>
              <a:gd name="connsiteY594" fmla="*/ 1989513 h 6858000"/>
              <a:gd name="connsiteX595" fmla="*/ 981574 w 7472601"/>
              <a:gd name="connsiteY595" fmla="*/ 1783157 h 6858000"/>
              <a:gd name="connsiteX596" fmla="*/ 922198 w 7472601"/>
              <a:gd name="connsiteY596" fmla="*/ 1677437 h 6858000"/>
              <a:gd name="connsiteX597" fmla="*/ 869293 w 7472601"/>
              <a:gd name="connsiteY597" fmla="*/ 1583214 h 6858000"/>
              <a:gd name="connsiteX598" fmla="*/ 751431 w 7472601"/>
              <a:gd name="connsiteY598" fmla="*/ 1405731 h 6858000"/>
              <a:gd name="connsiteX599" fmla="*/ 655236 w 7472601"/>
              <a:gd name="connsiteY599" fmla="*/ 1268632 h 6858000"/>
              <a:gd name="connsiteX600" fmla="*/ 6516292 w 7472601"/>
              <a:gd name="connsiteY600" fmla="*/ 1263064 h 6858000"/>
              <a:gd name="connsiteX601" fmla="*/ 5736320 w 7472601"/>
              <a:gd name="connsiteY601" fmla="*/ 1501803 h 6858000"/>
              <a:gd name="connsiteX602" fmla="*/ 6516292 w 7472601"/>
              <a:gd name="connsiteY602" fmla="*/ 1263064 h 6858000"/>
              <a:gd name="connsiteX603" fmla="*/ 291466 w 7472601"/>
              <a:gd name="connsiteY603" fmla="*/ 1250369 h 6858000"/>
              <a:gd name="connsiteX604" fmla="*/ 323180 w 7472601"/>
              <a:gd name="connsiteY604" fmla="*/ 1435283 h 6858000"/>
              <a:gd name="connsiteX605" fmla="*/ 349381 w 7472601"/>
              <a:gd name="connsiteY605" fmla="*/ 1875041 h 6858000"/>
              <a:gd name="connsiteX606" fmla="*/ 374363 w 7472601"/>
              <a:gd name="connsiteY606" fmla="*/ 1506494 h 6858000"/>
              <a:gd name="connsiteX607" fmla="*/ 302168 w 7472601"/>
              <a:gd name="connsiteY607" fmla="*/ 1274495 h 6858000"/>
              <a:gd name="connsiteX608" fmla="*/ 291466 w 7472601"/>
              <a:gd name="connsiteY608" fmla="*/ 1250369 h 6858000"/>
              <a:gd name="connsiteX609" fmla="*/ 678222 w 7472601"/>
              <a:gd name="connsiteY609" fmla="*/ 1248670 h 6858000"/>
              <a:gd name="connsiteX610" fmla="*/ 775536 w 7472601"/>
              <a:gd name="connsiteY610" fmla="*/ 1388015 h 6858000"/>
              <a:gd name="connsiteX611" fmla="*/ 894529 w 7472601"/>
              <a:gd name="connsiteY611" fmla="*/ 1567739 h 6858000"/>
              <a:gd name="connsiteX612" fmla="*/ 948000 w 7472601"/>
              <a:gd name="connsiteY612" fmla="*/ 1663088 h 6858000"/>
              <a:gd name="connsiteX613" fmla="*/ 1006812 w 7472601"/>
              <a:gd name="connsiteY613" fmla="*/ 1767683 h 6858000"/>
              <a:gd name="connsiteX614" fmla="*/ 1149133 w 7472601"/>
              <a:gd name="connsiteY614" fmla="*/ 1971513 h 6858000"/>
              <a:gd name="connsiteX615" fmla="*/ 1333952 w 7472601"/>
              <a:gd name="connsiteY615" fmla="*/ 2251620 h 6858000"/>
              <a:gd name="connsiteX616" fmla="*/ 1337329 w 7472601"/>
              <a:gd name="connsiteY616" fmla="*/ 2258350 h 6858000"/>
              <a:gd name="connsiteX617" fmla="*/ 1014726 w 7472601"/>
              <a:gd name="connsiteY617" fmla="*/ 1615556 h 6858000"/>
              <a:gd name="connsiteX618" fmla="*/ 678222 w 7472601"/>
              <a:gd name="connsiteY618" fmla="*/ 1248670 h 6858000"/>
              <a:gd name="connsiteX619" fmla="*/ 6691602 w 7472601"/>
              <a:gd name="connsiteY619" fmla="*/ 1140573 h 6858000"/>
              <a:gd name="connsiteX620" fmla="*/ 6571100 w 7472601"/>
              <a:gd name="connsiteY620" fmla="*/ 1183662 h 6858000"/>
              <a:gd name="connsiteX621" fmla="*/ 6241687 w 7472601"/>
              <a:gd name="connsiteY621" fmla="*/ 1257600 h 6858000"/>
              <a:gd name="connsiteX622" fmla="*/ 5693009 w 7472601"/>
              <a:gd name="connsiteY622" fmla="*/ 1478256 h 6858000"/>
              <a:gd name="connsiteX623" fmla="*/ 6548420 w 7472601"/>
              <a:gd name="connsiteY623" fmla="*/ 1214599 h 6858000"/>
              <a:gd name="connsiteX624" fmla="*/ 6605473 w 7472601"/>
              <a:gd name="connsiteY624" fmla="*/ 1184686 h 6858000"/>
              <a:gd name="connsiteX625" fmla="*/ 6691602 w 7472601"/>
              <a:gd name="connsiteY625" fmla="*/ 1140573 h 6858000"/>
              <a:gd name="connsiteX626" fmla="*/ 4002475 w 7472601"/>
              <a:gd name="connsiteY626" fmla="*/ 1037802 h 6858000"/>
              <a:gd name="connsiteX627" fmla="*/ 4000324 w 7472601"/>
              <a:gd name="connsiteY627" fmla="*/ 1039362 h 6858000"/>
              <a:gd name="connsiteX628" fmla="*/ 4002862 w 7472601"/>
              <a:gd name="connsiteY628" fmla="*/ 1042866 h 6858000"/>
              <a:gd name="connsiteX629" fmla="*/ 4002475 w 7472601"/>
              <a:gd name="connsiteY629" fmla="*/ 1037802 h 6858000"/>
              <a:gd name="connsiteX630" fmla="*/ 506322 w 7472601"/>
              <a:gd name="connsiteY630" fmla="*/ 1020997 h 6858000"/>
              <a:gd name="connsiteX631" fmla="*/ 533068 w 7472601"/>
              <a:gd name="connsiteY631" fmla="*/ 1029409 h 6858000"/>
              <a:gd name="connsiteX632" fmla="*/ 1232525 w 7472601"/>
              <a:gd name="connsiteY632" fmla="*/ 1804675 h 6858000"/>
              <a:gd name="connsiteX633" fmla="*/ 1388858 w 7472601"/>
              <a:gd name="connsiteY633" fmla="*/ 2368011 h 6858000"/>
              <a:gd name="connsiteX634" fmla="*/ 1384098 w 7472601"/>
              <a:gd name="connsiteY634" fmla="*/ 2378125 h 6858000"/>
              <a:gd name="connsiteX635" fmla="*/ 1425393 w 7472601"/>
              <a:gd name="connsiteY635" fmla="*/ 2589124 h 6858000"/>
              <a:gd name="connsiteX636" fmla="*/ 1424001 w 7472601"/>
              <a:gd name="connsiteY636" fmla="*/ 2597541 h 6858000"/>
              <a:gd name="connsiteX637" fmla="*/ 2152729 w 7472601"/>
              <a:gd name="connsiteY637" fmla="*/ 2864487 h 6858000"/>
              <a:gd name="connsiteX638" fmla="*/ 2020609 w 7472601"/>
              <a:gd name="connsiteY638" fmla="*/ 2539671 h 6858000"/>
              <a:gd name="connsiteX639" fmla="*/ 2018920 w 7472601"/>
              <a:gd name="connsiteY639" fmla="*/ 2536309 h 6858000"/>
              <a:gd name="connsiteX640" fmla="*/ 1342441 w 7472601"/>
              <a:gd name="connsiteY640" fmla="*/ 1173017 h 6858000"/>
              <a:gd name="connsiteX641" fmla="*/ 1367925 w 7472601"/>
              <a:gd name="connsiteY641" fmla="*/ 1135648 h 6858000"/>
              <a:gd name="connsiteX642" fmla="*/ 1771401 w 7472601"/>
              <a:gd name="connsiteY642" fmla="*/ 1806673 h 6858000"/>
              <a:gd name="connsiteX643" fmla="*/ 1972385 w 7472601"/>
              <a:gd name="connsiteY643" fmla="*/ 2198735 h 6858000"/>
              <a:gd name="connsiteX644" fmla="*/ 2040892 w 7472601"/>
              <a:gd name="connsiteY644" fmla="*/ 2405205 h 6858000"/>
              <a:gd name="connsiteX645" fmla="*/ 2131689 w 7472601"/>
              <a:gd name="connsiteY645" fmla="*/ 1936926 h 6858000"/>
              <a:gd name="connsiteX646" fmla="*/ 2454820 w 7472601"/>
              <a:gd name="connsiteY646" fmla="*/ 1248808 h 6858000"/>
              <a:gd name="connsiteX647" fmla="*/ 2492512 w 7472601"/>
              <a:gd name="connsiteY647" fmla="*/ 1302920 h 6858000"/>
              <a:gd name="connsiteX648" fmla="*/ 2081216 w 7472601"/>
              <a:gd name="connsiteY648" fmla="*/ 2527513 h 6858000"/>
              <a:gd name="connsiteX649" fmla="*/ 2081211 w 7472601"/>
              <a:gd name="connsiteY649" fmla="*/ 2528916 h 6858000"/>
              <a:gd name="connsiteX650" fmla="*/ 2199067 w 7472601"/>
              <a:gd name="connsiteY650" fmla="*/ 2884061 h 6858000"/>
              <a:gd name="connsiteX651" fmla="*/ 3192586 w 7472601"/>
              <a:gd name="connsiteY651" fmla="*/ 3411496 h 6858000"/>
              <a:gd name="connsiteX652" fmla="*/ 3182620 w 7472601"/>
              <a:gd name="connsiteY652" fmla="*/ 3483279 h 6858000"/>
              <a:gd name="connsiteX653" fmla="*/ 2435119 w 7472601"/>
              <a:gd name="connsiteY653" fmla="*/ 3080173 h 6858000"/>
              <a:gd name="connsiteX654" fmla="*/ 2410152 w 7472601"/>
              <a:gd name="connsiteY654" fmla="*/ 3063751 h 6858000"/>
              <a:gd name="connsiteX655" fmla="*/ 2408099 w 7472601"/>
              <a:gd name="connsiteY655" fmla="*/ 3064403 h 6858000"/>
              <a:gd name="connsiteX656" fmla="*/ 2407218 w 7472601"/>
              <a:gd name="connsiteY656" fmla="*/ 3070324 h 6858000"/>
              <a:gd name="connsiteX657" fmla="*/ 2380138 w 7472601"/>
              <a:gd name="connsiteY657" fmla="*/ 3099341 h 6858000"/>
              <a:gd name="connsiteX658" fmla="*/ 1765923 w 7472601"/>
              <a:gd name="connsiteY658" fmla="*/ 3581043 h 6858000"/>
              <a:gd name="connsiteX659" fmla="*/ 1702258 w 7472601"/>
              <a:gd name="connsiteY659" fmla="*/ 3612286 h 6858000"/>
              <a:gd name="connsiteX660" fmla="*/ 1538370 w 7472601"/>
              <a:gd name="connsiteY660" fmla="*/ 3811804 h 6858000"/>
              <a:gd name="connsiteX661" fmla="*/ 542867 w 7472601"/>
              <a:gd name="connsiteY661" fmla="*/ 4944092 h 6858000"/>
              <a:gd name="connsiteX662" fmla="*/ 515800 w 7472601"/>
              <a:gd name="connsiteY662" fmla="*/ 4862180 h 6858000"/>
              <a:gd name="connsiteX663" fmla="*/ 909145 w 7472601"/>
              <a:gd name="connsiteY663" fmla="*/ 4199225 h 6858000"/>
              <a:gd name="connsiteX664" fmla="*/ 1214067 w 7472601"/>
              <a:gd name="connsiteY664" fmla="*/ 3908561 h 6858000"/>
              <a:gd name="connsiteX665" fmla="*/ 640967 w 7472601"/>
              <a:gd name="connsiteY665" fmla="*/ 4105601 h 6858000"/>
              <a:gd name="connsiteX666" fmla="*/ 112563 w 7472601"/>
              <a:gd name="connsiteY666" fmla="*/ 4396952 h 6858000"/>
              <a:gd name="connsiteX667" fmla="*/ 0 w 7472601"/>
              <a:gd name="connsiteY667" fmla="*/ 4466006 h 6858000"/>
              <a:gd name="connsiteX668" fmla="*/ 0 w 7472601"/>
              <a:gd name="connsiteY668" fmla="*/ 4233763 h 6858000"/>
              <a:gd name="connsiteX669" fmla="*/ 36881 w 7472601"/>
              <a:gd name="connsiteY669" fmla="*/ 4200118 h 6858000"/>
              <a:gd name="connsiteX670" fmla="*/ 910534 w 7472601"/>
              <a:gd name="connsiteY670" fmla="*/ 3629753 h 6858000"/>
              <a:gd name="connsiteX671" fmla="*/ 1578717 w 7472601"/>
              <a:gd name="connsiteY671" fmla="*/ 3575982 h 6858000"/>
              <a:gd name="connsiteX672" fmla="*/ 2338780 w 7472601"/>
              <a:gd name="connsiteY672" fmla="*/ 3033725 h 6858000"/>
              <a:gd name="connsiteX673" fmla="*/ 1807991 w 7472601"/>
              <a:gd name="connsiteY673" fmla="*/ 2807184 h 6858000"/>
              <a:gd name="connsiteX674" fmla="*/ 1416358 w 7472601"/>
              <a:gd name="connsiteY674" fmla="*/ 3112571 h 6858000"/>
              <a:gd name="connsiteX675" fmla="*/ 939066 w 7472601"/>
              <a:gd name="connsiteY675" fmla="*/ 3378798 h 6858000"/>
              <a:gd name="connsiteX676" fmla="*/ 115099 w 7472601"/>
              <a:gd name="connsiteY676" fmla="*/ 3607650 h 6858000"/>
              <a:gd name="connsiteX677" fmla="*/ 97284 w 7472601"/>
              <a:gd name="connsiteY677" fmla="*/ 3520393 h 6858000"/>
              <a:gd name="connsiteX678" fmla="*/ 922050 w 7472601"/>
              <a:gd name="connsiteY678" fmla="*/ 3074867 h 6858000"/>
              <a:gd name="connsiteX679" fmla="*/ 1405265 w 7472601"/>
              <a:gd name="connsiteY679" fmla="*/ 3016319 h 6858000"/>
              <a:gd name="connsiteX680" fmla="*/ 1407512 w 7472601"/>
              <a:gd name="connsiteY680" fmla="*/ 3018001 h 6858000"/>
              <a:gd name="connsiteX681" fmla="*/ 1726266 w 7472601"/>
              <a:gd name="connsiteY681" fmla="*/ 2777274 h 6858000"/>
              <a:gd name="connsiteX682" fmla="*/ 625390 w 7472601"/>
              <a:gd name="connsiteY682" fmla="*/ 2514541 h 6858000"/>
              <a:gd name="connsiteX683" fmla="*/ 619799 w 7472601"/>
              <a:gd name="connsiteY683" fmla="*/ 2527180 h 6858000"/>
              <a:gd name="connsiteX684" fmla="*/ 310030 w 7472601"/>
              <a:gd name="connsiteY684" fmla="*/ 2771818 h 6858000"/>
              <a:gd name="connsiteX685" fmla="*/ 173877 w 7472601"/>
              <a:gd name="connsiteY685" fmla="*/ 2937056 h 6858000"/>
              <a:gd name="connsiteX686" fmla="*/ 77889 w 7472601"/>
              <a:gd name="connsiteY686" fmla="*/ 3138440 h 6858000"/>
              <a:gd name="connsiteX687" fmla="*/ 0 w 7472601"/>
              <a:gd name="connsiteY687" fmla="*/ 3271395 h 6858000"/>
              <a:gd name="connsiteX688" fmla="*/ 0 w 7472601"/>
              <a:gd name="connsiteY688" fmla="*/ 3153002 h 6858000"/>
              <a:gd name="connsiteX689" fmla="*/ 2386 w 7472601"/>
              <a:gd name="connsiteY689" fmla="*/ 3149203 h 6858000"/>
              <a:gd name="connsiteX690" fmla="*/ 89753 w 7472601"/>
              <a:gd name="connsiteY690" fmla="*/ 2987702 h 6858000"/>
              <a:gd name="connsiteX691" fmla="*/ 76869 w 7472601"/>
              <a:gd name="connsiteY691" fmla="*/ 3005404 h 6858000"/>
              <a:gd name="connsiteX692" fmla="*/ 32049 w 7472601"/>
              <a:gd name="connsiteY692" fmla="*/ 3065814 h 6858000"/>
              <a:gd name="connsiteX693" fmla="*/ 0 w 7472601"/>
              <a:gd name="connsiteY693" fmla="*/ 3108744 h 6858000"/>
              <a:gd name="connsiteX694" fmla="*/ 0 w 7472601"/>
              <a:gd name="connsiteY694" fmla="*/ 3058059 h 6858000"/>
              <a:gd name="connsiteX695" fmla="*/ 7610 w 7472601"/>
              <a:gd name="connsiteY695" fmla="*/ 3047889 h 6858000"/>
              <a:gd name="connsiteX696" fmla="*/ 52419 w 7472601"/>
              <a:gd name="connsiteY696" fmla="*/ 2987479 h 6858000"/>
              <a:gd name="connsiteX697" fmla="*/ 59142 w 7472601"/>
              <a:gd name="connsiteY697" fmla="*/ 2978488 h 6858000"/>
              <a:gd name="connsiteX698" fmla="*/ 0 w 7472601"/>
              <a:gd name="connsiteY698" fmla="*/ 3015334 h 6858000"/>
              <a:gd name="connsiteX699" fmla="*/ 0 w 7472601"/>
              <a:gd name="connsiteY699" fmla="*/ 2914286 h 6858000"/>
              <a:gd name="connsiteX700" fmla="*/ 36383 w 7472601"/>
              <a:gd name="connsiteY700" fmla="*/ 2901128 h 6858000"/>
              <a:gd name="connsiteX701" fmla="*/ 156329 w 7472601"/>
              <a:gd name="connsiteY701" fmla="*/ 2840533 h 6858000"/>
              <a:gd name="connsiteX702" fmla="*/ 358355 w 7472601"/>
              <a:gd name="connsiteY702" fmla="*/ 2620471 h 6858000"/>
              <a:gd name="connsiteX703" fmla="*/ 510577 w 7472601"/>
              <a:gd name="connsiteY703" fmla="*/ 2501244 h 6858000"/>
              <a:gd name="connsiteX704" fmla="*/ 211967 w 7472601"/>
              <a:gd name="connsiteY704" fmla="*/ 2479171 h 6858000"/>
              <a:gd name="connsiteX705" fmla="*/ 0 w 7472601"/>
              <a:gd name="connsiteY705" fmla="*/ 2476398 h 6858000"/>
              <a:gd name="connsiteX706" fmla="*/ 0 w 7472601"/>
              <a:gd name="connsiteY706" fmla="*/ 2389189 h 6858000"/>
              <a:gd name="connsiteX707" fmla="*/ 103062 w 7472601"/>
              <a:gd name="connsiteY707" fmla="*/ 2389518 h 6858000"/>
              <a:gd name="connsiteX708" fmla="*/ 510734 w 7472601"/>
              <a:gd name="connsiteY708" fmla="*/ 2416201 h 6858000"/>
              <a:gd name="connsiteX709" fmla="*/ 279257 w 7472601"/>
              <a:gd name="connsiteY709" fmla="*/ 2092102 h 6858000"/>
              <a:gd name="connsiteX710" fmla="*/ 65265 w 7472601"/>
              <a:gd name="connsiteY710" fmla="*/ 2006049 h 6858000"/>
              <a:gd name="connsiteX711" fmla="*/ 0 w 7472601"/>
              <a:gd name="connsiteY711" fmla="*/ 1982532 h 6858000"/>
              <a:gd name="connsiteX712" fmla="*/ 0 w 7472601"/>
              <a:gd name="connsiteY712" fmla="*/ 1912789 h 6858000"/>
              <a:gd name="connsiteX713" fmla="*/ 97460 w 7472601"/>
              <a:gd name="connsiteY713" fmla="*/ 1953725 h 6858000"/>
              <a:gd name="connsiteX714" fmla="*/ 221272 w 7472601"/>
              <a:gd name="connsiteY714" fmla="*/ 1980766 h 6858000"/>
              <a:gd name="connsiteX715" fmla="*/ 116765 w 7472601"/>
              <a:gd name="connsiteY715" fmla="*/ 1911033 h 6858000"/>
              <a:gd name="connsiteX716" fmla="*/ 16405 w 7472601"/>
              <a:gd name="connsiteY716" fmla="*/ 1803412 h 6858000"/>
              <a:gd name="connsiteX717" fmla="*/ 0 w 7472601"/>
              <a:gd name="connsiteY717" fmla="*/ 1784777 h 6858000"/>
              <a:gd name="connsiteX718" fmla="*/ 0 w 7472601"/>
              <a:gd name="connsiteY718" fmla="*/ 1740082 h 6858000"/>
              <a:gd name="connsiteX719" fmla="*/ 39394 w 7472601"/>
              <a:gd name="connsiteY719" fmla="*/ 1784856 h 6858000"/>
              <a:gd name="connsiteX720" fmla="*/ 135813 w 7472601"/>
              <a:gd name="connsiteY720" fmla="*/ 1888838 h 6858000"/>
              <a:gd name="connsiteX721" fmla="*/ 242575 w 7472601"/>
              <a:gd name="connsiteY721" fmla="*/ 1958841 h 6858000"/>
              <a:gd name="connsiteX722" fmla="*/ 82197 w 7472601"/>
              <a:gd name="connsiteY722" fmla="*/ 1754826 h 6858000"/>
              <a:gd name="connsiteX723" fmla="*/ 0 w 7472601"/>
              <a:gd name="connsiteY723" fmla="*/ 1679650 h 6858000"/>
              <a:gd name="connsiteX724" fmla="*/ 0 w 7472601"/>
              <a:gd name="connsiteY724" fmla="*/ 1602463 h 6858000"/>
              <a:gd name="connsiteX725" fmla="*/ 84689 w 7472601"/>
              <a:gd name="connsiteY725" fmla="*/ 1677442 h 6858000"/>
              <a:gd name="connsiteX726" fmla="*/ 298437 w 7472601"/>
              <a:gd name="connsiteY726" fmla="*/ 1968019 h 6858000"/>
              <a:gd name="connsiteX727" fmla="*/ 227269 w 7472601"/>
              <a:gd name="connsiteY727" fmla="*/ 1114064 h 6858000"/>
              <a:gd name="connsiteX728" fmla="*/ 248003 w 7472601"/>
              <a:gd name="connsiteY728" fmla="*/ 1089613 h 6858000"/>
              <a:gd name="connsiteX729" fmla="*/ 427020 w 7472601"/>
              <a:gd name="connsiteY729" fmla="*/ 1619803 h 6858000"/>
              <a:gd name="connsiteX730" fmla="*/ 340345 w 7472601"/>
              <a:gd name="connsiteY730" fmla="*/ 2027739 h 6858000"/>
              <a:gd name="connsiteX731" fmla="*/ 360865 w 7472601"/>
              <a:gd name="connsiteY731" fmla="*/ 2044827 h 6858000"/>
              <a:gd name="connsiteX732" fmla="*/ 560414 w 7472601"/>
              <a:gd name="connsiteY732" fmla="*/ 2421457 h 6858000"/>
              <a:gd name="connsiteX733" fmla="*/ 1359703 w 7472601"/>
              <a:gd name="connsiteY733" fmla="*/ 2578554 h 6858000"/>
              <a:gd name="connsiteX734" fmla="*/ 1359422 w 7472601"/>
              <a:gd name="connsiteY734" fmla="*/ 2577994 h 6858000"/>
              <a:gd name="connsiteX735" fmla="*/ 828701 w 7472601"/>
              <a:gd name="connsiteY735" fmla="*/ 1839520 h 6858000"/>
              <a:gd name="connsiteX736" fmla="*/ 494427 w 7472601"/>
              <a:gd name="connsiteY736" fmla="*/ 1092333 h 6858000"/>
              <a:gd name="connsiteX737" fmla="*/ 506322 w 7472601"/>
              <a:gd name="connsiteY737" fmla="*/ 1020997 h 6858000"/>
              <a:gd name="connsiteX738" fmla="*/ 4570198 w 7472601"/>
              <a:gd name="connsiteY738" fmla="*/ 978081 h 6858000"/>
              <a:gd name="connsiteX739" fmla="*/ 4523691 w 7472601"/>
              <a:gd name="connsiteY739" fmla="*/ 1127776 h 6858000"/>
              <a:gd name="connsiteX740" fmla="*/ 4509875 w 7472601"/>
              <a:gd name="connsiteY740" fmla="*/ 1167552 h 6858000"/>
              <a:gd name="connsiteX741" fmla="*/ 4478168 w 7472601"/>
              <a:gd name="connsiteY741" fmla="*/ 1260735 h 6858000"/>
              <a:gd name="connsiteX742" fmla="*/ 4409309 w 7472601"/>
              <a:gd name="connsiteY742" fmla="*/ 1666996 h 6858000"/>
              <a:gd name="connsiteX743" fmla="*/ 4370031 w 7472601"/>
              <a:gd name="connsiteY743" fmla="*/ 1955666 h 6858000"/>
              <a:gd name="connsiteX744" fmla="*/ 4570198 w 7472601"/>
              <a:gd name="connsiteY744" fmla="*/ 978081 h 6858000"/>
              <a:gd name="connsiteX745" fmla="*/ 4557898 w 7472601"/>
              <a:gd name="connsiteY745" fmla="*/ 900011 h 6858000"/>
              <a:gd name="connsiteX746" fmla="*/ 4344840 w 7472601"/>
              <a:gd name="connsiteY746" fmla="*/ 1922038 h 6858000"/>
              <a:gd name="connsiteX747" fmla="*/ 4378710 w 7472601"/>
              <a:gd name="connsiteY747" fmla="*/ 1665516 h 6858000"/>
              <a:gd name="connsiteX748" fmla="*/ 4448798 w 7472601"/>
              <a:gd name="connsiteY748" fmla="*/ 1253024 h 6858000"/>
              <a:gd name="connsiteX749" fmla="*/ 4480315 w 7472601"/>
              <a:gd name="connsiteY749" fmla="*/ 1158454 h 6858000"/>
              <a:gd name="connsiteX750" fmla="*/ 4494133 w 7472601"/>
              <a:gd name="connsiteY750" fmla="*/ 1118676 h 6858000"/>
              <a:gd name="connsiteX751" fmla="*/ 4557898 w 7472601"/>
              <a:gd name="connsiteY751" fmla="*/ 900011 h 6858000"/>
              <a:gd name="connsiteX752" fmla="*/ 5870151 w 7472601"/>
              <a:gd name="connsiteY752" fmla="*/ 898890 h 6858000"/>
              <a:gd name="connsiteX753" fmla="*/ 5861335 w 7472601"/>
              <a:gd name="connsiteY753" fmla="*/ 899177 h 6858000"/>
              <a:gd name="connsiteX754" fmla="*/ 5843702 w 7472601"/>
              <a:gd name="connsiteY754" fmla="*/ 899748 h 6858000"/>
              <a:gd name="connsiteX755" fmla="*/ 5651107 w 7472601"/>
              <a:gd name="connsiteY755" fmla="*/ 920306 h 6858000"/>
              <a:gd name="connsiteX756" fmla="*/ 5459407 w 7472601"/>
              <a:gd name="connsiteY756" fmla="*/ 940975 h 6858000"/>
              <a:gd name="connsiteX757" fmla="*/ 5374846 w 7472601"/>
              <a:gd name="connsiteY757" fmla="*/ 941988 h 6858000"/>
              <a:gd name="connsiteX758" fmla="*/ 5256105 w 7472601"/>
              <a:gd name="connsiteY758" fmla="*/ 945632 h 6858000"/>
              <a:gd name="connsiteX759" fmla="*/ 5107071 w 7472601"/>
              <a:gd name="connsiteY759" fmla="*/ 969720 h 6858000"/>
              <a:gd name="connsiteX760" fmla="*/ 4998681 w 7472601"/>
              <a:gd name="connsiteY760" fmla="*/ 988771 h 6858000"/>
              <a:gd name="connsiteX761" fmla="*/ 5870151 w 7472601"/>
              <a:gd name="connsiteY761" fmla="*/ 898890 h 6858000"/>
              <a:gd name="connsiteX762" fmla="*/ 5504425 w 7472601"/>
              <a:gd name="connsiteY762" fmla="*/ 848067 h 6858000"/>
              <a:gd name="connsiteX763" fmla="*/ 4968849 w 7472601"/>
              <a:gd name="connsiteY763" fmla="*/ 962318 h 6858000"/>
              <a:gd name="connsiteX764" fmla="*/ 5104039 w 7472601"/>
              <a:gd name="connsiteY764" fmla="*/ 940634 h 6858000"/>
              <a:gd name="connsiteX765" fmla="*/ 5256311 w 7472601"/>
              <a:gd name="connsiteY765" fmla="*/ 916490 h 6858000"/>
              <a:gd name="connsiteX766" fmla="*/ 5377381 w 7472601"/>
              <a:gd name="connsiteY766" fmla="*/ 912671 h 6858000"/>
              <a:gd name="connsiteX767" fmla="*/ 5460148 w 7472601"/>
              <a:gd name="connsiteY767" fmla="*/ 911442 h 6858000"/>
              <a:gd name="connsiteX768" fmla="*/ 5648971 w 7472601"/>
              <a:gd name="connsiteY768" fmla="*/ 891331 h 6858000"/>
              <a:gd name="connsiteX769" fmla="*/ 5844807 w 7472601"/>
              <a:gd name="connsiteY769" fmla="*/ 870718 h 6858000"/>
              <a:gd name="connsiteX770" fmla="*/ 5862975 w 7472601"/>
              <a:gd name="connsiteY770" fmla="*/ 869756 h 6858000"/>
              <a:gd name="connsiteX771" fmla="*/ 5920887 w 7472601"/>
              <a:gd name="connsiteY771" fmla="*/ 865929 h 6858000"/>
              <a:gd name="connsiteX772" fmla="*/ 5504425 w 7472601"/>
              <a:gd name="connsiteY772" fmla="*/ 848067 h 6858000"/>
              <a:gd name="connsiteX773" fmla="*/ 3607114 w 7472601"/>
              <a:gd name="connsiteY773" fmla="*/ 467441 h 6858000"/>
              <a:gd name="connsiteX774" fmla="*/ 3296242 w 7472601"/>
              <a:gd name="connsiteY774" fmla="*/ 807991 h 6858000"/>
              <a:gd name="connsiteX775" fmla="*/ 3174674 w 7472601"/>
              <a:gd name="connsiteY775" fmla="*/ 919759 h 6858000"/>
              <a:gd name="connsiteX776" fmla="*/ 3042978 w 7472601"/>
              <a:gd name="connsiteY776" fmla="*/ 1054894 h 6858000"/>
              <a:gd name="connsiteX777" fmla="*/ 2968914 w 7472601"/>
              <a:gd name="connsiteY777" fmla="*/ 1133756 h 6858000"/>
              <a:gd name="connsiteX778" fmla="*/ 3103823 w 7472601"/>
              <a:gd name="connsiteY778" fmla="*/ 1026814 h 6858000"/>
              <a:gd name="connsiteX779" fmla="*/ 3607114 w 7472601"/>
              <a:gd name="connsiteY779" fmla="*/ 467441 h 6858000"/>
              <a:gd name="connsiteX780" fmla="*/ 3744487 w 7472601"/>
              <a:gd name="connsiteY780" fmla="*/ 383136 h 6858000"/>
              <a:gd name="connsiteX781" fmla="*/ 3970213 w 7472601"/>
              <a:gd name="connsiteY781" fmla="*/ 995559 h 6858000"/>
              <a:gd name="connsiteX782" fmla="*/ 3744487 w 7472601"/>
              <a:gd name="connsiteY782" fmla="*/ 383136 h 6858000"/>
              <a:gd name="connsiteX783" fmla="*/ 3624562 w 7472601"/>
              <a:gd name="connsiteY783" fmla="*/ 367041 h 6858000"/>
              <a:gd name="connsiteX784" fmla="*/ 3489712 w 7472601"/>
              <a:gd name="connsiteY784" fmla="*/ 485386 h 6858000"/>
              <a:gd name="connsiteX785" fmla="*/ 3182994 w 7472601"/>
              <a:gd name="connsiteY785" fmla="*/ 828265 h 6858000"/>
              <a:gd name="connsiteX786" fmla="*/ 2892114 w 7472601"/>
              <a:gd name="connsiteY786" fmla="*/ 1172635 h 6858000"/>
              <a:gd name="connsiteX787" fmla="*/ 3021459 w 7472601"/>
              <a:gd name="connsiteY787" fmla="*/ 1035385 h 6858000"/>
              <a:gd name="connsiteX788" fmla="*/ 3153873 w 7472601"/>
              <a:gd name="connsiteY788" fmla="*/ 898971 h 6858000"/>
              <a:gd name="connsiteX789" fmla="*/ 3276511 w 7472601"/>
              <a:gd name="connsiteY789" fmla="*/ 786423 h 6858000"/>
              <a:gd name="connsiteX790" fmla="*/ 3584154 w 7472601"/>
              <a:gd name="connsiteY790" fmla="*/ 448218 h 6858000"/>
              <a:gd name="connsiteX791" fmla="*/ 3624562 w 7472601"/>
              <a:gd name="connsiteY791" fmla="*/ 367041 h 6858000"/>
              <a:gd name="connsiteX792" fmla="*/ 3766672 w 7472601"/>
              <a:gd name="connsiteY792" fmla="*/ 359429 h 6858000"/>
              <a:gd name="connsiteX793" fmla="*/ 3996338 w 7472601"/>
              <a:gd name="connsiteY793" fmla="*/ 968237 h 6858000"/>
              <a:gd name="connsiteX794" fmla="*/ 3766672 w 7472601"/>
              <a:gd name="connsiteY794" fmla="*/ 359429 h 6858000"/>
              <a:gd name="connsiteX795" fmla="*/ 5805386 w 7472601"/>
              <a:gd name="connsiteY795" fmla="*/ 239240 h 6858000"/>
              <a:gd name="connsiteX796" fmla="*/ 5736947 w 7472601"/>
              <a:gd name="connsiteY796" fmla="*/ 261367 h 6858000"/>
              <a:gd name="connsiteX797" fmla="*/ 5427012 w 7472601"/>
              <a:gd name="connsiteY797" fmla="*/ 311272 h 6858000"/>
              <a:gd name="connsiteX798" fmla="*/ 5147818 w 7472601"/>
              <a:gd name="connsiteY798" fmla="*/ 322112 h 6858000"/>
              <a:gd name="connsiteX799" fmla="*/ 5060854 w 7472601"/>
              <a:gd name="connsiteY799" fmla="*/ 311882 h 6858000"/>
              <a:gd name="connsiteX800" fmla="*/ 4945989 w 7472601"/>
              <a:gd name="connsiteY800" fmla="*/ 300516 h 6858000"/>
              <a:gd name="connsiteX801" fmla="*/ 5410479 w 7472601"/>
              <a:gd name="connsiteY801" fmla="*/ 348434 h 6858000"/>
              <a:gd name="connsiteX802" fmla="*/ 5805386 w 7472601"/>
              <a:gd name="connsiteY802" fmla="*/ 239240 h 6858000"/>
              <a:gd name="connsiteX803" fmla="*/ 5905192 w 7472601"/>
              <a:gd name="connsiteY803" fmla="*/ 163079 h 6858000"/>
              <a:gd name="connsiteX804" fmla="*/ 5865655 w 7472601"/>
              <a:gd name="connsiteY804" fmla="*/ 171901 h 6858000"/>
              <a:gd name="connsiteX805" fmla="*/ 5259740 w 7472601"/>
              <a:gd name="connsiteY805" fmla="*/ 257013 h 6858000"/>
              <a:gd name="connsiteX806" fmla="*/ 5208466 w 7472601"/>
              <a:gd name="connsiteY806" fmla="*/ 257550 h 6858000"/>
              <a:gd name="connsiteX807" fmla="*/ 4980204 w 7472601"/>
              <a:gd name="connsiteY807" fmla="*/ 271903 h 6858000"/>
              <a:gd name="connsiteX808" fmla="*/ 5068068 w 7472601"/>
              <a:gd name="connsiteY808" fmla="*/ 282244 h 6858000"/>
              <a:gd name="connsiteX809" fmla="*/ 5153231 w 7472601"/>
              <a:gd name="connsiteY809" fmla="*/ 292240 h 6858000"/>
              <a:gd name="connsiteX810" fmla="*/ 5426491 w 7472601"/>
              <a:gd name="connsiteY810" fmla="*/ 281128 h 6858000"/>
              <a:gd name="connsiteX811" fmla="*/ 5731212 w 7472601"/>
              <a:gd name="connsiteY811" fmla="*/ 231951 h 6858000"/>
              <a:gd name="connsiteX812" fmla="*/ 5905192 w 7472601"/>
              <a:gd name="connsiteY812" fmla="*/ 163079 h 6858000"/>
              <a:gd name="connsiteX813" fmla="*/ 5944437 w 7472601"/>
              <a:gd name="connsiteY813" fmla="*/ 113829 h 6858000"/>
              <a:gd name="connsiteX814" fmla="*/ 5825032 w 7472601"/>
              <a:gd name="connsiteY814" fmla="*/ 146405 h 6858000"/>
              <a:gd name="connsiteX815" fmla="*/ 4955599 w 7472601"/>
              <a:gd name="connsiteY815" fmla="*/ 247008 h 6858000"/>
              <a:gd name="connsiteX816" fmla="*/ 5210104 w 7472601"/>
              <a:gd name="connsiteY816" fmla="*/ 228123 h 6858000"/>
              <a:gd name="connsiteX817" fmla="*/ 5261015 w 7472601"/>
              <a:gd name="connsiteY817" fmla="*/ 227087 h 6858000"/>
              <a:gd name="connsiteX818" fmla="*/ 5861181 w 7472601"/>
              <a:gd name="connsiteY818" fmla="*/ 143093 h 6858000"/>
              <a:gd name="connsiteX819" fmla="*/ 5961252 w 7472601"/>
              <a:gd name="connsiteY819" fmla="*/ 114820 h 6858000"/>
              <a:gd name="connsiteX820" fmla="*/ 5944437 w 7472601"/>
              <a:gd name="connsiteY820" fmla="*/ 113829 h 6858000"/>
              <a:gd name="connsiteX821" fmla="*/ 3882765 w 7472601"/>
              <a:gd name="connsiteY821" fmla="*/ 0 h 6858000"/>
              <a:gd name="connsiteX822" fmla="*/ 3995099 w 7472601"/>
              <a:gd name="connsiteY822" fmla="*/ 0 h 6858000"/>
              <a:gd name="connsiteX823" fmla="*/ 4163818 w 7472601"/>
              <a:gd name="connsiteY823" fmla="*/ 234104 h 6858000"/>
              <a:gd name="connsiteX824" fmla="*/ 4172099 w 7472601"/>
              <a:gd name="connsiteY824" fmla="*/ 234207 h 6858000"/>
              <a:gd name="connsiteX825" fmla="*/ 4784282 w 7472601"/>
              <a:gd name="connsiteY825" fmla="*/ 276561 h 6858000"/>
              <a:gd name="connsiteX826" fmla="*/ 4801687 w 7472601"/>
              <a:gd name="connsiteY826" fmla="*/ 267764 h 6858000"/>
              <a:gd name="connsiteX827" fmla="*/ 6082788 w 7472601"/>
              <a:gd name="connsiteY827" fmla="*/ 64119 h 6858000"/>
              <a:gd name="connsiteX828" fmla="*/ 6099442 w 7472601"/>
              <a:gd name="connsiteY828" fmla="*/ 82568 h 6858000"/>
              <a:gd name="connsiteX829" fmla="*/ 4804137 w 7472601"/>
              <a:gd name="connsiteY829" fmla="*/ 320931 h 6858000"/>
              <a:gd name="connsiteX830" fmla="*/ 4227047 w 7472601"/>
              <a:gd name="connsiteY830" fmla="*/ 313415 h 6858000"/>
              <a:gd name="connsiteX831" fmla="*/ 4346041 w 7472601"/>
              <a:gd name="connsiteY831" fmla="*/ 456086 h 6858000"/>
              <a:gd name="connsiteX832" fmla="*/ 4870967 w 7472601"/>
              <a:gd name="connsiteY832" fmla="*/ 963061 h 6858000"/>
              <a:gd name="connsiteX833" fmla="*/ 4889647 w 7472601"/>
              <a:gd name="connsiteY833" fmla="*/ 957147 h 6858000"/>
              <a:gd name="connsiteX834" fmla="*/ 5422504 w 7472601"/>
              <a:gd name="connsiteY834" fmla="*/ 805191 h 6858000"/>
              <a:gd name="connsiteX835" fmla="*/ 6087656 w 7472601"/>
              <a:gd name="connsiteY835" fmla="*/ 826703 h 6858000"/>
              <a:gd name="connsiteX836" fmla="*/ 6058717 w 7472601"/>
              <a:gd name="connsiteY836" fmla="*/ 865992 h 6858000"/>
              <a:gd name="connsiteX837" fmla="*/ 4974153 w 7472601"/>
              <a:gd name="connsiteY837" fmla="*/ 1045456 h 6858000"/>
              <a:gd name="connsiteX838" fmla="*/ 5627835 w 7472601"/>
              <a:gd name="connsiteY838" fmla="*/ 1472077 h 6858000"/>
              <a:gd name="connsiteX839" fmla="*/ 5629817 w 7472601"/>
              <a:gd name="connsiteY839" fmla="*/ 1471412 h 6858000"/>
              <a:gd name="connsiteX840" fmla="*/ 5634124 w 7472601"/>
              <a:gd name="connsiteY840" fmla="*/ 1470572 h 6858000"/>
              <a:gd name="connsiteX841" fmla="*/ 5755832 w 7472601"/>
              <a:gd name="connsiteY841" fmla="*/ 1383886 h 6858000"/>
              <a:gd name="connsiteX842" fmla="*/ 6014186 w 7472601"/>
              <a:gd name="connsiteY842" fmla="*/ 1279799 h 6858000"/>
              <a:gd name="connsiteX843" fmla="*/ 6901619 w 7472601"/>
              <a:gd name="connsiteY843" fmla="*/ 1047874 h 6858000"/>
              <a:gd name="connsiteX844" fmla="*/ 6931566 w 7472601"/>
              <a:gd name="connsiteY844" fmla="*/ 1062034 h 6858000"/>
              <a:gd name="connsiteX845" fmla="*/ 5790982 w 7472601"/>
              <a:gd name="connsiteY845" fmla="*/ 1561380 h 6858000"/>
              <a:gd name="connsiteX846" fmla="*/ 6188971 w 7472601"/>
              <a:gd name="connsiteY846" fmla="*/ 1755168 h 6858000"/>
              <a:gd name="connsiteX847" fmla="*/ 6202446 w 7472601"/>
              <a:gd name="connsiteY847" fmla="*/ 1752268 h 6858000"/>
              <a:gd name="connsiteX848" fmla="*/ 7179560 w 7472601"/>
              <a:gd name="connsiteY848" fmla="*/ 1467551 h 6858000"/>
              <a:gd name="connsiteX849" fmla="*/ 7158730 w 7472601"/>
              <a:gd name="connsiteY849" fmla="*/ 1507835 h 6858000"/>
              <a:gd name="connsiteX850" fmla="*/ 6326959 w 7472601"/>
              <a:gd name="connsiteY850" fmla="*/ 1817686 h 6858000"/>
              <a:gd name="connsiteX851" fmla="*/ 6537433 w 7472601"/>
              <a:gd name="connsiteY851" fmla="*/ 1907790 h 6858000"/>
              <a:gd name="connsiteX852" fmla="*/ 6550221 w 7472601"/>
              <a:gd name="connsiteY852" fmla="*/ 1910729 h 6858000"/>
              <a:gd name="connsiteX853" fmla="*/ 6964438 w 7472601"/>
              <a:gd name="connsiteY853" fmla="*/ 2209505 h 6858000"/>
              <a:gd name="connsiteX854" fmla="*/ 7367862 w 7472601"/>
              <a:gd name="connsiteY854" fmla="*/ 2806833 h 6858000"/>
              <a:gd name="connsiteX855" fmla="*/ 7364329 w 7472601"/>
              <a:gd name="connsiteY855" fmla="*/ 2826907 h 6858000"/>
              <a:gd name="connsiteX856" fmla="*/ 7290545 w 7472601"/>
              <a:gd name="connsiteY856" fmla="*/ 2850663 h 6858000"/>
              <a:gd name="connsiteX857" fmla="*/ 6472036 w 7472601"/>
              <a:gd name="connsiteY857" fmla="*/ 1959003 h 6858000"/>
              <a:gd name="connsiteX858" fmla="*/ 5792897 w 7472601"/>
              <a:gd name="connsiteY858" fmla="*/ 1647747 h 6858000"/>
              <a:gd name="connsiteX859" fmla="*/ 5842751 w 7472601"/>
              <a:gd name="connsiteY859" fmla="*/ 1816112 h 6858000"/>
              <a:gd name="connsiteX860" fmla="*/ 5847424 w 7472601"/>
              <a:gd name="connsiteY860" fmla="*/ 1815776 h 6858000"/>
              <a:gd name="connsiteX861" fmla="*/ 6399821 w 7472601"/>
              <a:gd name="connsiteY861" fmla="*/ 2344799 h 6858000"/>
              <a:gd name="connsiteX862" fmla="*/ 6323232 w 7472601"/>
              <a:gd name="connsiteY862" fmla="*/ 2389634 h 6858000"/>
              <a:gd name="connsiteX863" fmla="*/ 5942958 w 7472601"/>
              <a:gd name="connsiteY863" fmla="*/ 2077708 h 6858000"/>
              <a:gd name="connsiteX864" fmla="*/ 5921559 w 7472601"/>
              <a:gd name="connsiteY864" fmla="*/ 2378596 h 6858000"/>
              <a:gd name="connsiteX865" fmla="*/ 5817651 w 7472601"/>
              <a:gd name="connsiteY865" fmla="*/ 3023919 h 6858000"/>
              <a:gd name="connsiteX866" fmla="*/ 5729634 w 7472601"/>
              <a:gd name="connsiteY866" fmla="*/ 3051849 h 6858000"/>
              <a:gd name="connsiteX867" fmla="*/ 5611018 w 7472601"/>
              <a:gd name="connsiteY867" fmla="*/ 2316769 h 6858000"/>
              <a:gd name="connsiteX868" fmla="*/ 5687608 w 7472601"/>
              <a:gd name="connsiteY868" fmla="*/ 2039972 h 6858000"/>
              <a:gd name="connsiteX869" fmla="*/ 5657554 w 7472601"/>
              <a:gd name="connsiteY869" fmla="*/ 1576445 h 6858000"/>
              <a:gd name="connsiteX870" fmla="*/ 5150475 w 7472601"/>
              <a:gd name="connsiteY870" fmla="*/ 1274012 h 6858000"/>
              <a:gd name="connsiteX871" fmla="*/ 5349142 w 7472601"/>
              <a:gd name="connsiteY871" fmla="*/ 2204405 h 6858000"/>
              <a:gd name="connsiteX872" fmla="*/ 5262214 w 7472601"/>
              <a:gd name="connsiteY872" fmla="*/ 2233836 h 6858000"/>
              <a:gd name="connsiteX873" fmla="*/ 4981539 w 7472601"/>
              <a:gd name="connsiteY873" fmla="*/ 1542201 h 6858000"/>
              <a:gd name="connsiteX874" fmla="*/ 4958461 w 7472601"/>
              <a:gd name="connsiteY874" fmla="*/ 1136957 h 6858000"/>
              <a:gd name="connsiteX875" fmla="*/ 4655015 w 7472601"/>
              <a:gd name="connsiteY875" fmla="*/ 891426 h 6858000"/>
              <a:gd name="connsiteX876" fmla="*/ 4348002 w 7472601"/>
              <a:gd name="connsiteY876" fmla="*/ 2205895 h 6858000"/>
              <a:gd name="connsiteX877" fmla="*/ 4262250 w 7472601"/>
              <a:gd name="connsiteY877" fmla="*/ 2219972 h 6858000"/>
              <a:gd name="connsiteX878" fmla="*/ 4550611 w 7472601"/>
              <a:gd name="connsiteY878" fmla="*/ 817540 h 6858000"/>
              <a:gd name="connsiteX879" fmla="*/ 4564418 w 7472601"/>
              <a:gd name="connsiteY879" fmla="*/ 808293 h 6858000"/>
              <a:gd name="connsiteX880" fmla="*/ 4266388 w 7472601"/>
              <a:gd name="connsiteY880" fmla="*/ 500083 h 6858000"/>
              <a:gd name="connsiteX881" fmla="*/ 4032842 w 7472601"/>
              <a:gd name="connsiteY881" fmla="*/ 211809 h 6858000"/>
              <a:gd name="connsiteX882" fmla="*/ 3882765 w 7472601"/>
              <a:gd name="connsiteY882" fmla="*/ 0 h 6858000"/>
              <a:gd name="connsiteX883" fmla="*/ 3721337 w 7472601"/>
              <a:gd name="connsiteY883" fmla="*/ 0 h 6858000"/>
              <a:gd name="connsiteX884" fmla="*/ 3797544 w 7472601"/>
              <a:gd name="connsiteY884" fmla="*/ 0 h 6858000"/>
              <a:gd name="connsiteX885" fmla="*/ 3775734 w 7472601"/>
              <a:gd name="connsiteY885" fmla="*/ 95131 h 6858000"/>
              <a:gd name="connsiteX886" fmla="*/ 3724807 w 7472601"/>
              <a:gd name="connsiteY886" fmla="*/ 272257 h 6858000"/>
              <a:gd name="connsiteX887" fmla="*/ 3726844 w 7472601"/>
              <a:gd name="connsiteY887" fmla="*/ 282988 h 6858000"/>
              <a:gd name="connsiteX888" fmla="*/ 3742664 w 7472601"/>
              <a:gd name="connsiteY888" fmla="*/ 279918 h 6858000"/>
              <a:gd name="connsiteX889" fmla="*/ 4103910 w 7472601"/>
              <a:gd name="connsiteY889" fmla="*/ 1161917 h 6858000"/>
              <a:gd name="connsiteX890" fmla="*/ 4020269 w 7472601"/>
              <a:gd name="connsiteY890" fmla="*/ 1200406 h 6858000"/>
              <a:gd name="connsiteX891" fmla="*/ 3674882 w 7472601"/>
              <a:gd name="connsiteY891" fmla="*/ 488524 h 6858000"/>
              <a:gd name="connsiteX892" fmla="*/ 3132682 w 7472601"/>
              <a:gd name="connsiteY892" fmla="*/ 1072284 h 6858000"/>
              <a:gd name="connsiteX893" fmla="*/ 2716346 w 7472601"/>
              <a:gd name="connsiteY893" fmla="*/ 1276376 h 6858000"/>
              <a:gd name="connsiteX894" fmla="*/ 2716772 w 7472601"/>
              <a:gd name="connsiteY894" fmla="*/ 1255462 h 6858000"/>
              <a:gd name="connsiteX895" fmla="*/ 3471096 w 7472601"/>
              <a:gd name="connsiteY895" fmla="*/ 437072 h 6858000"/>
              <a:gd name="connsiteX896" fmla="*/ 3639057 w 7472601"/>
              <a:gd name="connsiteY896" fmla="*/ 286334 h 6858000"/>
              <a:gd name="connsiteX897" fmla="*/ 3640309 w 7472601"/>
              <a:gd name="connsiteY897" fmla="*/ 284664 h 6858000"/>
              <a:gd name="connsiteX898" fmla="*/ 3646022 w 7472601"/>
              <a:gd name="connsiteY898" fmla="*/ 276711 h 6858000"/>
              <a:gd name="connsiteX899" fmla="*/ 3707943 w 7472601"/>
              <a:gd name="connsiteY899" fmla="*/ 65958 h 6858000"/>
              <a:gd name="connsiteX900" fmla="*/ 3721337 w 7472601"/>
              <a:gd name="connsiteY900" fmla="*/ 0 h 6858000"/>
              <a:gd name="connsiteX901" fmla="*/ 2867960 w 7472601"/>
              <a:gd name="connsiteY901" fmla="*/ 0 h 6858000"/>
              <a:gd name="connsiteX902" fmla="*/ 2926351 w 7472601"/>
              <a:gd name="connsiteY902" fmla="*/ 0 h 6858000"/>
              <a:gd name="connsiteX903" fmla="*/ 2902823 w 7472601"/>
              <a:gd name="connsiteY903" fmla="*/ 262929 h 6858000"/>
              <a:gd name="connsiteX904" fmla="*/ 2940663 w 7472601"/>
              <a:gd name="connsiteY904" fmla="*/ 140884 h 6858000"/>
              <a:gd name="connsiteX905" fmla="*/ 2947039 w 7472601"/>
              <a:gd name="connsiteY905" fmla="*/ 122524 h 6858000"/>
              <a:gd name="connsiteX906" fmla="*/ 2984316 w 7472601"/>
              <a:gd name="connsiteY906" fmla="*/ 0 h 6858000"/>
              <a:gd name="connsiteX907" fmla="*/ 3016114 w 7472601"/>
              <a:gd name="connsiteY907" fmla="*/ 0 h 6858000"/>
              <a:gd name="connsiteX908" fmla="*/ 2979949 w 7472601"/>
              <a:gd name="connsiteY908" fmla="*/ 119274 h 6858000"/>
              <a:gd name="connsiteX909" fmla="*/ 3023879 w 7472601"/>
              <a:gd name="connsiteY909" fmla="*/ 0 h 6858000"/>
              <a:gd name="connsiteX910" fmla="*/ 3105400 w 7472601"/>
              <a:gd name="connsiteY910" fmla="*/ 0 h 6858000"/>
              <a:gd name="connsiteX911" fmla="*/ 3094669 w 7472601"/>
              <a:gd name="connsiteY911" fmla="*/ 30308 h 6858000"/>
              <a:gd name="connsiteX912" fmla="*/ 2901945 w 7472601"/>
              <a:gd name="connsiteY912" fmla="*/ 466538 h 6858000"/>
              <a:gd name="connsiteX913" fmla="*/ 2815209 w 7472601"/>
              <a:gd name="connsiteY913" fmla="*/ 497361 h 6858000"/>
              <a:gd name="connsiteX914" fmla="*/ 2844845 w 7472601"/>
              <a:gd name="connsiteY914" fmla="*/ 127638 h 6858000"/>
              <a:gd name="connsiteX915" fmla="*/ 2867960 w 7472601"/>
              <a:gd name="connsiteY915" fmla="*/ 0 h 6858000"/>
              <a:gd name="connsiteX916" fmla="*/ 1057230 w 7472601"/>
              <a:gd name="connsiteY916" fmla="*/ 0 h 6858000"/>
              <a:gd name="connsiteX917" fmla="*/ 1111003 w 7472601"/>
              <a:gd name="connsiteY917" fmla="*/ 0 h 6858000"/>
              <a:gd name="connsiteX918" fmla="*/ 1125553 w 7472601"/>
              <a:gd name="connsiteY918" fmla="*/ 52588 h 6858000"/>
              <a:gd name="connsiteX919" fmla="*/ 1304276 w 7472601"/>
              <a:gd name="connsiteY919" fmla="*/ 476275 h 6858000"/>
              <a:gd name="connsiteX920" fmla="*/ 1492066 w 7472601"/>
              <a:gd name="connsiteY920" fmla="*/ 886333 h 6858000"/>
              <a:gd name="connsiteX921" fmla="*/ 1423698 w 7472601"/>
              <a:gd name="connsiteY921" fmla="*/ 710817 h 6858000"/>
              <a:gd name="connsiteX922" fmla="*/ 1357609 w 7472601"/>
              <a:gd name="connsiteY922" fmla="*/ 532892 h 6858000"/>
              <a:gd name="connsiteX923" fmla="*/ 1309550 w 7472601"/>
              <a:gd name="connsiteY923" fmla="*/ 374031 h 6858000"/>
              <a:gd name="connsiteX924" fmla="*/ 1193673 w 7472601"/>
              <a:gd name="connsiteY924" fmla="*/ 49533 h 6858000"/>
              <a:gd name="connsiteX925" fmla="*/ 1164391 w 7472601"/>
              <a:gd name="connsiteY925" fmla="*/ 0 h 6858000"/>
              <a:gd name="connsiteX926" fmla="*/ 1200666 w 7472601"/>
              <a:gd name="connsiteY926" fmla="*/ 0 h 6858000"/>
              <a:gd name="connsiteX927" fmla="*/ 1223408 w 7472601"/>
              <a:gd name="connsiteY927" fmla="*/ 38996 h 6858000"/>
              <a:gd name="connsiteX928" fmla="*/ 1339635 w 7472601"/>
              <a:gd name="connsiteY928" fmla="*/ 365517 h 6858000"/>
              <a:gd name="connsiteX929" fmla="*/ 1387469 w 7472601"/>
              <a:gd name="connsiteY929" fmla="*/ 523079 h 6858000"/>
              <a:gd name="connsiteX930" fmla="*/ 1452685 w 7472601"/>
              <a:gd name="connsiteY930" fmla="*/ 699806 h 6858000"/>
              <a:gd name="connsiteX931" fmla="*/ 1492092 w 7472601"/>
              <a:gd name="connsiteY931" fmla="*/ 800424 h 6858000"/>
              <a:gd name="connsiteX932" fmla="*/ 1455302 w 7472601"/>
              <a:gd name="connsiteY932" fmla="*/ 632913 h 6858000"/>
              <a:gd name="connsiteX933" fmla="*/ 1222336 w 7472601"/>
              <a:gd name="connsiteY933" fmla="*/ 9480 h 6858000"/>
              <a:gd name="connsiteX934" fmla="*/ 1214634 w 7472601"/>
              <a:gd name="connsiteY934" fmla="*/ 0 h 6858000"/>
              <a:gd name="connsiteX935" fmla="*/ 1289827 w 7472601"/>
              <a:gd name="connsiteY935" fmla="*/ 0 h 6858000"/>
              <a:gd name="connsiteX936" fmla="*/ 1321076 w 7472601"/>
              <a:gd name="connsiteY936" fmla="*/ 59722 h 6858000"/>
              <a:gd name="connsiteX937" fmla="*/ 1512579 w 7472601"/>
              <a:gd name="connsiteY937" fmla="*/ 626441 h 6858000"/>
              <a:gd name="connsiteX938" fmla="*/ 1506076 w 7472601"/>
              <a:gd name="connsiteY938" fmla="*/ 1089289 h 6858000"/>
              <a:gd name="connsiteX939" fmla="*/ 1486346 w 7472601"/>
              <a:gd name="connsiteY939" fmla="*/ 1079919 h 6858000"/>
              <a:gd name="connsiteX940" fmla="*/ 1070511 w 7472601"/>
              <a:gd name="connsiteY940" fmla="*/ 48609 h 6858000"/>
              <a:gd name="connsiteX941" fmla="*/ 1057230 w 7472601"/>
              <a:gd name="connsiteY941" fmla="*/ 0 h 6858000"/>
              <a:gd name="connsiteX942" fmla="*/ 43151 w 7472601"/>
              <a:gd name="connsiteY942" fmla="*/ 0 h 6858000"/>
              <a:gd name="connsiteX943" fmla="*/ 95283 w 7472601"/>
              <a:gd name="connsiteY943" fmla="*/ 0 h 6858000"/>
              <a:gd name="connsiteX944" fmla="*/ 300708 w 7472601"/>
              <a:gd name="connsiteY944" fmla="*/ 154571 h 6858000"/>
              <a:gd name="connsiteX945" fmla="*/ 530414 w 7472601"/>
              <a:gd name="connsiteY945" fmla="*/ 354673 h 6858000"/>
              <a:gd name="connsiteX946" fmla="*/ 333785 w 7472601"/>
              <a:gd name="connsiteY946" fmla="*/ 161564 h 6858000"/>
              <a:gd name="connsiteX947" fmla="*/ 147005 w 7472601"/>
              <a:gd name="connsiteY947" fmla="*/ 0 h 6858000"/>
              <a:gd name="connsiteX948" fmla="*/ 272509 w 7472601"/>
              <a:gd name="connsiteY948" fmla="*/ 0 h 6858000"/>
              <a:gd name="connsiteX949" fmla="*/ 326276 w 7472601"/>
              <a:gd name="connsiteY949" fmla="*/ 45847 h 6858000"/>
              <a:gd name="connsiteX950" fmla="*/ 823759 w 7472601"/>
              <a:gd name="connsiteY950" fmla="*/ 574145 h 6858000"/>
              <a:gd name="connsiteX951" fmla="*/ 811254 w 7472601"/>
              <a:gd name="connsiteY951" fmla="*/ 665546 h 6858000"/>
              <a:gd name="connsiteX952" fmla="*/ 154042 w 7472601"/>
              <a:gd name="connsiteY952" fmla="*/ 261522 h 6858000"/>
              <a:gd name="connsiteX953" fmla="*/ 13550 w 7472601"/>
              <a:gd name="connsiteY953" fmla="*/ 158423 h 6858000"/>
              <a:gd name="connsiteX954" fmla="*/ 0 w 7472601"/>
              <a:gd name="connsiteY954" fmla="*/ 146618 h 6858000"/>
              <a:gd name="connsiteX955" fmla="*/ 0 w 7472601"/>
              <a:gd name="connsiteY955" fmla="*/ 59161 h 6858000"/>
              <a:gd name="connsiteX956" fmla="*/ 45427 w 7472601"/>
              <a:gd name="connsiteY956" fmla="*/ 101078 h 6858000"/>
              <a:gd name="connsiteX957" fmla="*/ 630103 w 7472601"/>
              <a:gd name="connsiteY957" fmla="*/ 485885 h 6858000"/>
              <a:gd name="connsiteX958" fmla="*/ 532040 w 7472601"/>
              <a:gd name="connsiteY958" fmla="*/ 399359 h 6858000"/>
              <a:gd name="connsiteX959" fmla="*/ 517618 w 7472601"/>
              <a:gd name="connsiteY959" fmla="*/ 385726 h 6858000"/>
              <a:gd name="connsiteX960" fmla="*/ 285074 w 7472601"/>
              <a:gd name="connsiteY960" fmla="*/ 182755 h 6858000"/>
              <a:gd name="connsiteX961" fmla="*/ 43151 w 7472601"/>
              <a:gd name="connsiteY961"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63634 h 6858000"/>
              <a:gd name="connsiteX78" fmla="*/ 7448321 w 7472601"/>
              <a:gd name="connsiteY78" fmla="*/ 6190991 h 6858000"/>
              <a:gd name="connsiteX79" fmla="*/ 7467600 w 7472601"/>
              <a:gd name="connsiteY79" fmla="*/ 6221686 h 6858000"/>
              <a:gd name="connsiteX80" fmla="*/ 7467600 w 7472601"/>
              <a:gd name="connsiteY80" fmla="*/ 6334256 h 6858000"/>
              <a:gd name="connsiteX81" fmla="*/ 7454976 w 7472601"/>
              <a:gd name="connsiteY81" fmla="*/ 6318297 h 6858000"/>
              <a:gd name="connsiteX82" fmla="*/ 1456157 w 7472601"/>
              <a:gd name="connsiteY82" fmla="*/ 5371404 h 6858000"/>
              <a:gd name="connsiteX83" fmla="*/ 1244432 w 7472601"/>
              <a:gd name="connsiteY83" fmla="*/ 5385601 h 6858000"/>
              <a:gd name="connsiteX84" fmla="*/ 973990 w 7472601"/>
              <a:gd name="connsiteY84" fmla="*/ 5424940 h 6858000"/>
              <a:gd name="connsiteX85" fmla="*/ 1103809 w 7472601"/>
              <a:gd name="connsiteY85" fmla="*/ 5433720 h 6858000"/>
              <a:gd name="connsiteX86" fmla="*/ 1123454 w 7472601"/>
              <a:gd name="connsiteY86" fmla="*/ 5435727 h 6858000"/>
              <a:gd name="connsiteX87" fmla="*/ 1737017 w 7472601"/>
              <a:gd name="connsiteY87" fmla="*/ 5452183 h 6858000"/>
              <a:gd name="connsiteX88" fmla="*/ 1824397 w 7472601"/>
              <a:gd name="connsiteY88" fmla="*/ 5447757 h 6858000"/>
              <a:gd name="connsiteX89" fmla="*/ 2070059 w 7472601"/>
              <a:gd name="connsiteY89" fmla="*/ 5441660 h 6858000"/>
              <a:gd name="connsiteX90" fmla="*/ 1456157 w 7472601"/>
              <a:gd name="connsiteY90" fmla="*/ 5371404 h 6858000"/>
              <a:gd name="connsiteX91" fmla="*/ 4988186 w 7472601"/>
              <a:gd name="connsiteY91" fmla="*/ 5216467 h 6858000"/>
              <a:gd name="connsiteX92" fmla="*/ 4777334 w 7472601"/>
              <a:gd name="connsiteY92" fmla="*/ 5406072 h 6858000"/>
              <a:gd name="connsiteX93" fmla="*/ 4718341 w 7472601"/>
              <a:gd name="connsiteY93" fmla="*/ 5468043 h 6858000"/>
              <a:gd name="connsiteX94" fmla="*/ 4604655 w 7472601"/>
              <a:gd name="connsiteY94" fmla="*/ 5583434 h 6858000"/>
              <a:gd name="connsiteX95" fmla="*/ 4565074 w 7472601"/>
              <a:gd name="connsiteY95" fmla="*/ 5618550 h 6858000"/>
              <a:gd name="connsiteX96" fmla="*/ 4988186 w 7472601"/>
              <a:gd name="connsiteY96" fmla="*/ 5216467 h 6858000"/>
              <a:gd name="connsiteX97" fmla="*/ 4978032 w 7472601"/>
              <a:gd name="connsiteY97" fmla="*/ 5183809 h 6858000"/>
              <a:gd name="connsiteX98" fmla="*/ 4463413 w 7472601"/>
              <a:gd name="connsiteY98" fmla="*/ 5615162 h 6858000"/>
              <a:gd name="connsiteX99" fmla="*/ 4358134 w 7472601"/>
              <a:gd name="connsiteY99" fmla="*/ 5742791 h 6858000"/>
              <a:gd name="connsiteX100" fmla="*/ 4376219 w 7472601"/>
              <a:gd name="connsiteY100" fmla="*/ 5729027 h 6858000"/>
              <a:gd name="connsiteX101" fmla="*/ 4582340 w 7472601"/>
              <a:gd name="connsiteY101" fmla="*/ 5561037 h 6858000"/>
              <a:gd name="connsiteX102" fmla="*/ 4694684 w 7472601"/>
              <a:gd name="connsiteY102" fmla="*/ 5447098 h 6858000"/>
              <a:gd name="connsiteX103" fmla="*/ 4754123 w 7472601"/>
              <a:gd name="connsiteY103" fmla="*/ 5384643 h 6858000"/>
              <a:gd name="connsiteX104" fmla="*/ 4978032 w 7472601"/>
              <a:gd name="connsiteY104" fmla="*/ 5183809 h 6858000"/>
              <a:gd name="connsiteX105" fmla="*/ 1903353 w 7472601"/>
              <a:gd name="connsiteY105" fmla="*/ 5044827 h 6858000"/>
              <a:gd name="connsiteX106" fmla="*/ 1936931 w 7472601"/>
              <a:gd name="connsiteY106" fmla="*/ 5093954 h 6858000"/>
              <a:gd name="connsiteX107" fmla="*/ 2195868 w 7472601"/>
              <a:gd name="connsiteY107" fmla="*/ 5396574 h 6858000"/>
              <a:gd name="connsiteX108" fmla="*/ 2088852 w 7472601"/>
              <a:gd name="connsiteY108" fmla="*/ 5166123 h 6858000"/>
              <a:gd name="connsiteX109" fmla="*/ 1958241 w 7472601"/>
              <a:gd name="connsiteY109" fmla="*/ 5067955 h 6858000"/>
              <a:gd name="connsiteX110" fmla="*/ 1903353 w 7472601"/>
              <a:gd name="connsiteY110" fmla="*/ 5044827 h 6858000"/>
              <a:gd name="connsiteX111" fmla="*/ 1979378 w 7472601"/>
              <a:gd name="connsiteY111" fmla="*/ 4769504 h 6858000"/>
              <a:gd name="connsiteX112" fmla="*/ 2882120 w 7472601"/>
              <a:gd name="connsiteY112" fmla="*/ 5064547 h 6858000"/>
              <a:gd name="connsiteX113" fmla="*/ 2793103 w 7472601"/>
              <a:gd name="connsiteY113" fmla="*/ 5039699 h 6858000"/>
              <a:gd name="connsiteX114" fmla="*/ 2770041 w 7472601"/>
              <a:gd name="connsiteY114" fmla="*/ 5033634 h 6858000"/>
              <a:gd name="connsiteX115" fmla="*/ 1979378 w 7472601"/>
              <a:gd name="connsiteY115" fmla="*/ 4769504 h 6858000"/>
              <a:gd name="connsiteX116" fmla="*/ 1927410 w 7472601"/>
              <a:gd name="connsiteY116" fmla="*/ 4716164 h 6858000"/>
              <a:gd name="connsiteX117" fmla="*/ 1959587 w 7472601"/>
              <a:gd name="connsiteY117" fmla="*/ 4728849 h 6858000"/>
              <a:gd name="connsiteX118" fmla="*/ 2777707 w 7472601"/>
              <a:gd name="connsiteY118" fmla="*/ 5003991 h 6858000"/>
              <a:gd name="connsiteX119" fmla="*/ 2800768 w 7472601"/>
              <a:gd name="connsiteY119" fmla="*/ 5010056 h 6858000"/>
              <a:gd name="connsiteX120" fmla="*/ 2879408 w 7472601"/>
              <a:gd name="connsiteY120" fmla="*/ 5031590 h 6858000"/>
              <a:gd name="connsiteX121" fmla="*/ 2862295 w 7472601"/>
              <a:gd name="connsiteY121" fmla="*/ 5022958 h 6858000"/>
              <a:gd name="connsiteX122" fmla="*/ 2813343 w 7472601"/>
              <a:gd name="connsiteY122" fmla="*/ 4998369 h 6858000"/>
              <a:gd name="connsiteX123" fmla="*/ 2646245 w 7472601"/>
              <a:gd name="connsiteY123" fmla="*/ 4930999 h 6858000"/>
              <a:gd name="connsiteX124" fmla="*/ 1999243 w 7472601"/>
              <a:gd name="connsiteY124" fmla="*/ 4730524 h 6858000"/>
              <a:gd name="connsiteX125" fmla="*/ 1979527 w 7472601"/>
              <a:gd name="connsiteY125" fmla="*/ 4726651 h 6858000"/>
              <a:gd name="connsiteX126" fmla="*/ 1927410 w 7472601"/>
              <a:gd name="connsiteY126" fmla="*/ 4716164 h 6858000"/>
              <a:gd name="connsiteX127" fmla="*/ 1997014 w 7472601"/>
              <a:gd name="connsiteY127" fmla="*/ 4698007 h 6858000"/>
              <a:gd name="connsiteX128" fmla="*/ 2005458 w 7472601"/>
              <a:gd name="connsiteY128" fmla="*/ 4699540 h 6858000"/>
              <a:gd name="connsiteX129" fmla="*/ 2657186 w 7472601"/>
              <a:gd name="connsiteY129" fmla="*/ 4901687 h 6858000"/>
              <a:gd name="connsiteX130" fmla="*/ 2826662 w 7472601"/>
              <a:gd name="connsiteY130" fmla="*/ 4970362 h 6858000"/>
              <a:gd name="connsiteX131" fmla="*/ 2876100 w 7472601"/>
              <a:gd name="connsiteY131" fmla="*/ 4995397 h 6858000"/>
              <a:gd name="connsiteX132" fmla="*/ 3042600 w 7472601"/>
              <a:gd name="connsiteY132" fmla="*/ 5059532 h 6858000"/>
              <a:gd name="connsiteX133" fmla="*/ 1997014 w 7472601"/>
              <a:gd name="connsiteY133" fmla="*/ 4698007 h 6858000"/>
              <a:gd name="connsiteX134" fmla="*/ 2305292 w 7472601"/>
              <a:gd name="connsiteY134" fmla="*/ 4219492 h 6858000"/>
              <a:gd name="connsiteX135" fmla="*/ 3360922 w 7472601"/>
              <a:gd name="connsiteY135" fmla="*/ 4529373 h 6858000"/>
              <a:gd name="connsiteX136" fmla="*/ 3492420 w 7472601"/>
              <a:gd name="connsiteY136" fmla="*/ 4510145 h 6858000"/>
              <a:gd name="connsiteX137" fmla="*/ 3364086 w 7472601"/>
              <a:gd name="connsiteY137" fmla="*/ 4480340 h 6858000"/>
              <a:gd name="connsiteX138" fmla="*/ 3225818 w 7472601"/>
              <a:gd name="connsiteY138" fmla="*/ 4411822 h 6858000"/>
              <a:gd name="connsiteX139" fmla="*/ 3129696 w 7472601"/>
              <a:gd name="connsiteY139" fmla="*/ 4360704 h 6858000"/>
              <a:gd name="connsiteX140" fmla="*/ 2814545 w 7472601"/>
              <a:gd name="connsiteY140" fmla="*/ 4282955 h 6858000"/>
              <a:gd name="connsiteX141" fmla="*/ 2305292 w 7472601"/>
              <a:gd name="connsiteY141" fmla="*/ 4219492 h 6858000"/>
              <a:gd name="connsiteX142" fmla="*/ 2626982 w 7472601"/>
              <a:gd name="connsiteY142" fmla="*/ 4206450 h 6858000"/>
              <a:gd name="connsiteX143" fmla="*/ 2490617 w 7472601"/>
              <a:gd name="connsiteY143" fmla="*/ 4206951 h 6858000"/>
              <a:gd name="connsiteX144" fmla="*/ 2819869 w 7472601"/>
              <a:gd name="connsiteY144" fmla="*/ 4252936 h 6858000"/>
              <a:gd name="connsiteX145" fmla="*/ 3143018 w 7472601"/>
              <a:gd name="connsiteY145" fmla="*/ 4332698 h 6858000"/>
              <a:gd name="connsiteX146" fmla="*/ 3241520 w 7472601"/>
              <a:gd name="connsiteY146" fmla="*/ 4385112 h 6858000"/>
              <a:gd name="connsiteX147" fmla="*/ 3374575 w 7472601"/>
              <a:gd name="connsiteY147" fmla="*/ 4451517 h 6858000"/>
              <a:gd name="connsiteX148" fmla="*/ 3505221 w 7472601"/>
              <a:gd name="connsiteY148" fmla="*/ 4480757 h 6858000"/>
              <a:gd name="connsiteX149" fmla="*/ 2626982 w 7472601"/>
              <a:gd name="connsiteY149" fmla="*/ 4206450 h 6858000"/>
              <a:gd name="connsiteX150" fmla="*/ 1310106 w 7472601"/>
              <a:gd name="connsiteY150" fmla="*/ 3943217 h 6858000"/>
              <a:gd name="connsiteX151" fmla="*/ 854994 w 7472601"/>
              <a:gd name="connsiteY151" fmla="*/ 4399136 h 6858000"/>
              <a:gd name="connsiteX152" fmla="*/ 742462 w 7472601"/>
              <a:gd name="connsiteY152" fmla="*/ 4594648 h 6858000"/>
              <a:gd name="connsiteX153" fmla="*/ 820602 w 7472601"/>
              <a:gd name="connsiteY153" fmla="*/ 4485915 h 6858000"/>
              <a:gd name="connsiteX154" fmla="*/ 878295 w 7472601"/>
              <a:gd name="connsiteY154" fmla="*/ 4403594 h 6858000"/>
              <a:gd name="connsiteX155" fmla="*/ 1240607 w 7472601"/>
              <a:gd name="connsiteY155" fmla="*/ 4010401 h 6858000"/>
              <a:gd name="connsiteX156" fmla="*/ 1310106 w 7472601"/>
              <a:gd name="connsiteY156" fmla="*/ 3943217 h 6858000"/>
              <a:gd name="connsiteX157" fmla="*/ 1423113 w 7472601"/>
              <a:gd name="connsiteY157" fmla="*/ 3874565 h 6858000"/>
              <a:gd name="connsiteX158" fmla="*/ 1260565 w 7472601"/>
              <a:gd name="connsiteY158" fmla="*/ 4031982 h 6858000"/>
              <a:gd name="connsiteX159" fmla="*/ 901900 w 7472601"/>
              <a:gd name="connsiteY159" fmla="*/ 4421236 h 6858000"/>
              <a:gd name="connsiteX160" fmla="*/ 845044 w 7472601"/>
              <a:gd name="connsiteY160" fmla="*/ 4502436 h 6858000"/>
              <a:gd name="connsiteX161" fmla="*/ 685926 w 7472601"/>
              <a:gd name="connsiteY161" fmla="*/ 4703069 h 6858000"/>
              <a:gd name="connsiteX162" fmla="*/ 684248 w 7472601"/>
              <a:gd name="connsiteY162" fmla="*/ 4706721 h 6858000"/>
              <a:gd name="connsiteX163" fmla="*/ 1423113 w 7472601"/>
              <a:gd name="connsiteY163" fmla="*/ 3874565 h 6858000"/>
              <a:gd name="connsiteX164" fmla="*/ 3316479 w 7472601"/>
              <a:gd name="connsiteY164" fmla="*/ 3872136 h 6858000"/>
              <a:gd name="connsiteX165" fmla="*/ 3546806 w 7472601"/>
              <a:gd name="connsiteY165" fmla="*/ 4356139 h 6858000"/>
              <a:gd name="connsiteX166" fmla="*/ 3364433 w 7472601"/>
              <a:gd name="connsiteY166" fmla="*/ 3953121 h 6858000"/>
              <a:gd name="connsiteX167" fmla="*/ 3316479 w 7472601"/>
              <a:gd name="connsiteY167" fmla="*/ 3872136 h 6858000"/>
              <a:gd name="connsiteX168" fmla="*/ 3291335 w 7472601"/>
              <a:gd name="connsiteY168" fmla="*/ 3767420 h 6858000"/>
              <a:gd name="connsiteX169" fmla="*/ 3390805 w 7472601"/>
              <a:gd name="connsiteY169" fmla="*/ 3937163 h 6858000"/>
              <a:gd name="connsiteX170" fmla="*/ 3579062 w 7472601"/>
              <a:gd name="connsiteY170" fmla="*/ 4359040 h 6858000"/>
              <a:gd name="connsiteX171" fmla="*/ 3467355 w 7472601"/>
              <a:gd name="connsiteY171" fmla="*/ 3988130 h 6858000"/>
              <a:gd name="connsiteX172" fmla="*/ 3310753 w 7472601"/>
              <a:gd name="connsiteY172" fmla="*/ 3787140 h 6858000"/>
              <a:gd name="connsiteX173" fmla="*/ 3291335 w 7472601"/>
              <a:gd name="connsiteY173" fmla="*/ 3767420 h 6858000"/>
              <a:gd name="connsiteX174" fmla="*/ 1635889 w 7472601"/>
              <a:gd name="connsiteY174" fmla="*/ 3709494 h 6858000"/>
              <a:gd name="connsiteX175" fmla="*/ 1634800 w 7472601"/>
              <a:gd name="connsiteY175" fmla="*/ 3731111 h 6858000"/>
              <a:gd name="connsiteX176" fmla="*/ 1635889 w 7472601"/>
              <a:gd name="connsiteY176" fmla="*/ 3709494 h 6858000"/>
              <a:gd name="connsiteX177" fmla="*/ 1510397 w 7472601"/>
              <a:gd name="connsiteY177" fmla="*/ 3684705 h 6858000"/>
              <a:gd name="connsiteX178" fmla="*/ 1146550 w 7472601"/>
              <a:gd name="connsiteY178" fmla="*/ 3802012 h 6858000"/>
              <a:gd name="connsiteX179" fmla="*/ 698834 w 7472601"/>
              <a:gd name="connsiteY179" fmla="*/ 3952272 h 6858000"/>
              <a:gd name="connsiteX180" fmla="*/ 34256 w 7472601"/>
              <a:gd name="connsiteY180" fmla="*/ 4347603 h 6858000"/>
              <a:gd name="connsiteX181" fmla="*/ 527241 w 7472601"/>
              <a:gd name="connsiteY181" fmla="*/ 4065078 h 6858000"/>
              <a:gd name="connsiteX182" fmla="*/ 1510397 w 7472601"/>
              <a:gd name="connsiteY182" fmla="*/ 3684705 h 6858000"/>
              <a:gd name="connsiteX183" fmla="*/ 1313114 w 7472601"/>
              <a:gd name="connsiteY183" fmla="*/ 3655216 h 6858000"/>
              <a:gd name="connsiteX184" fmla="*/ 1109304 w 7472601"/>
              <a:gd name="connsiteY184" fmla="*/ 3669030 h 6858000"/>
              <a:gd name="connsiteX185" fmla="*/ 8129 w 7472601"/>
              <a:gd name="connsiteY185" fmla="*/ 4330519 h 6858000"/>
              <a:gd name="connsiteX186" fmla="*/ 687572 w 7472601"/>
              <a:gd name="connsiteY186" fmla="*/ 3925629 h 6858000"/>
              <a:gd name="connsiteX187" fmla="*/ 1138365 w 7472601"/>
              <a:gd name="connsiteY187" fmla="*/ 3774515 h 6858000"/>
              <a:gd name="connsiteX188" fmla="*/ 1505579 w 7472601"/>
              <a:gd name="connsiteY188" fmla="*/ 3655526 h 6858000"/>
              <a:gd name="connsiteX189" fmla="*/ 1313114 w 7472601"/>
              <a:gd name="connsiteY189" fmla="*/ 3655216 h 6858000"/>
              <a:gd name="connsiteX190" fmla="*/ 3655073 w 7472601"/>
              <a:gd name="connsiteY190" fmla="*/ 3650884 h 6858000"/>
              <a:gd name="connsiteX191" fmla="*/ 3989938 w 7472601"/>
              <a:gd name="connsiteY191" fmla="*/ 3991685 h 6858000"/>
              <a:gd name="connsiteX192" fmla="*/ 4393907 w 7472601"/>
              <a:gd name="connsiteY192" fmla="*/ 4261258 h 6858000"/>
              <a:gd name="connsiteX193" fmla="*/ 4648051 w 7472601"/>
              <a:gd name="connsiteY193" fmla="*/ 4374051 h 6858000"/>
              <a:gd name="connsiteX194" fmla="*/ 4383389 w 7472601"/>
              <a:gd name="connsiteY194" fmla="*/ 4184369 h 6858000"/>
              <a:gd name="connsiteX195" fmla="*/ 4165508 w 7472601"/>
              <a:gd name="connsiteY195" fmla="*/ 4035196 h 6858000"/>
              <a:gd name="connsiteX196" fmla="*/ 4068162 w 7472601"/>
              <a:gd name="connsiteY196" fmla="*/ 3953394 h 6858000"/>
              <a:gd name="connsiteX197" fmla="*/ 3981416 w 7472601"/>
              <a:gd name="connsiteY197" fmla="*/ 3880482 h 6858000"/>
              <a:gd name="connsiteX198" fmla="*/ 3800147 w 7472601"/>
              <a:gd name="connsiteY198" fmla="*/ 3749872 h 6858000"/>
              <a:gd name="connsiteX199" fmla="*/ 3655073 w 7472601"/>
              <a:gd name="connsiteY199" fmla="*/ 3650884 h 6858000"/>
              <a:gd name="connsiteX200" fmla="*/ 3670252 w 7472601"/>
              <a:gd name="connsiteY200" fmla="*/ 3622798 h 6858000"/>
              <a:gd name="connsiteX201" fmla="*/ 3817258 w 7472601"/>
              <a:gd name="connsiteY201" fmla="*/ 3723577 h 6858000"/>
              <a:gd name="connsiteX202" fmla="*/ 4000461 w 7472601"/>
              <a:gd name="connsiteY202" fmla="*/ 3855966 h 6858000"/>
              <a:gd name="connsiteX203" fmla="*/ 4088180 w 7472601"/>
              <a:gd name="connsiteY203" fmla="*/ 3929774 h 6858000"/>
              <a:gd name="connsiteX204" fmla="*/ 4184555 w 7472601"/>
              <a:gd name="connsiteY204" fmla="*/ 4010683 h 6858000"/>
              <a:gd name="connsiteX205" fmla="*/ 4399563 w 7472601"/>
              <a:gd name="connsiteY205" fmla="*/ 4158106 h 6858000"/>
              <a:gd name="connsiteX206" fmla="*/ 4684469 w 7472601"/>
              <a:gd name="connsiteY206" fmla="*/ 4364680 h 6858000"/>
              <a:gd name="connsiteX207" fmla="*/ 4690271 w 7472601"/>
              <a:gd name="connsiteY207" fmla="*/ 4370034 h 6858000"/>
              <a:gd name="connsiteX208" fmla="*/ 4136093 w 7472601"/>
              <a:gd name="connsiteY208" fmla="*/ 3858466 h 6858000"/>
              <a:gd name="connsiteX209" fmla="*/ 3670252 w 7472601"/>
              <a:gd name="connsiteY209" fmla="*/ 3622798 h 6858000"/>
              <a:gd name="connsiteX210" fmla="*/ 4440129 w 7472601"/>
              <a:gd name="connsiteY210" fmla="*/ 3448571 h 6858000"/>
              <a:gd name="connsiteX211" fmla="*/ 4856525 w 7472601"/>
              <a:gd name="connsiteY211" fmla="*/ 3915351 h 6858000"/>
              <a:gd name="connsiteX212" fmla="*/ 5059055 w 7472601"/>
              <a:gd name="connsiteY212" fmla="*/ 4108918 h 6858000"/>
              <a:gd name="connsiteX213" fmla="*/ 5290070 w 7472601"/>
              <a:gd name="connsiteY213" fmla="*/ 4263619 h 6858000"/>
              <a:gd name="connsiteX214" fmla="*/ 4834991 w 7472601"/>
              <a:gd name="connsiteY214" fmla="*/ 3830985 h 6858000"/>
              <a:gd name="connsiteX215" fmla="*/ 4440129 w 7472601"/>
              <a:gd name="connsiteY215" fmla="*/ 3448571 h 6858000"/>
              <a:gd name="connsiteX216" fmla="*/ 4441737 w 7472601"/>
              <a:gd name="connsiteY216" fmla="*/ 3399734 h 6858000"/>
              <a:gd name="connsiteX217" fmla="*/ 4431236 w 7472601"/>
              <a:gd name="connsiteY217" fmla="*/ 3400954 h 6858000"/>
              <a:gd name="connsiteX218" fmla="*/ 4557150 w 7472601"/>
              <a:gd name="connsiteY218" fmla="*/ 3510023 h 6858000"/>
              <a:gd name="connsiteX219" fmla="*/ 4856936 w 7472601"/>
              <a:gd name="connsiteY219" fmla="*/ 3809146 h 6858000"/>
              <a:gd name="connsiteX220" fmla="*/ 5111996 w 7472601"/>
              <a:gd name="connsiteY220" fmla="*/ 4065759 h 6858000"/>
              <a:gd name="connsiteX221" fmla="*/ 5388878 w 7472601"/>
              <a:gd name="connsiteY221" fmla="*/ 4300185 h 6858000"/>
              <a:gd name="connsiteX222" fmla="*/ 5425556 w 7472601"/>
              <a:gd name="connsiteY222" fmla="*/ 4308967 h 6858000"/>
              <a:gd name="connsiteX223" fmla="*/ 4943646 w 7472601"/>
              <a:gd name="connsiteY223" fmla="*/ 3822916 h 6858000"/>
              <a:gd name="connsiteX224" fmla="*/ 4594837 w 7472601"/>
              <a:gd name="connsiteY224" fmla="*/ 3532274 h 6858000"/>
              <a:gd name="connsiteX225" fmla="*/ 4441737 w 7472601"/>
              <a:gd name="connsiteY225" fmla="*/ 3399734 h 6858000"/>
              <a:gd name="connsiteX226" fmla="*/ 5425834 w 7472601"/>
              <a:gd name="connsiteY226" fmla="*/ 3162785 h 6858000"/>
              <a:gd name="connsiteX227" fmla="*/ 5401644 w 7472601"/>
              <a:gd name="connsiteY227" fmla="*/ 3617847 h 6858000"/>
              <a:gd name="connsiteX228" fmla="*/ 5467256 w 7472601"/>
              <a:gd name="connsiteY228" fmla="*/ 4175494 h 6858000"/>
              <a:gd name="connsiteX229" fmla="*/ 5448069 w 7472601"/>
              <a:gd name="connsiteY229" fmla="*/ 3567554 h 6858000"/>
              <a:gd name="connsiteX230" fmla="*/ 5425834 w 7472601"/>
              <a:gd name="connsiteY230" fmla="*/ 3162785 h 6858000"/>
              <a:gd name="connsiteX231" fmla="*/ 1318687 w 7472601"/>
              <a:gd name="connsiteY231" fmla="*/ 3113840 h 6858000"/>
              <a:gd name="connsiteX232" fmla="*/ 1066793 w 7472601"/>
              <a:gd name="connsiteY232" fmla="*/ 3212171 h 6858000"/>
              <a:gd name="connsiteX233" fmla="*/ 993319 w 7472601"/>
              <a:gd name="connsiteY233" fmla="*/ 3247648 h 6858000"/>
              <a:gd name="connsiteX234" fmla="*/ 853081 w 7472601"/>
              <a:gd name="connsiteY234" fmla="*/ 3312410 h 6858000"/>
              <a:gd name="connsiteX235" fmla="*/ 805957 w 7472601"/>
              <a:gd name="connsiteY235" fmla="*/ 3330443 h 6858000"/>
              <a:gd name="connsiteX236" fmla="*/ 1318687 w 7472601"/>
              <a:gd name="connsiteY236" fmla="*/ 3113840 h 6858000"/>
              <a:gd name="connsiteX237" fmla="*/ 5453702 w 7472601"/>
              <a:gd name="connsiteY237" fmla="*/ 3090882 h 6858000"/>
              <a:gd name="connsiteX238" fmla="*/ 5480135 w 7472601"/>
              <a:gd name="connsiteY238" fmla="*/ 3565802 h 6858000"/>
              <a:gd name="connsiteX239" fmla="*/ 5499023 w 7472601"/>
              <a:gd name="connsiteY239" fmla="*/ 4166310 h 6858000"/>
              <a:gd name="connsiteX240" fmla="*/ 5547022 w 7472601"/>
              <a:gd name="connsiteY240" fmla="*/ 3607838 h 6858000"/>
              <a:gd name="connsiteX241" fmla="*/ 5515964 w 7472601"/>
              <a:gd name="connsiteY241" fmla="*/ 3378541 h 6858000"/>
              <a:gd name="connsiteX242" fmla="*/ 5453702 w 7472601"/>
              <a:gd name="connsiteY242" fmla="*/ 3090882 h 6858000"/>
              <a:gd name="connsiteX243" fmla="*/ 1238695 w 7472601"/>
              <a:gd name="connsiteY243" fmla="*/ 3076820 h 6858000"/>
              <a:gd name="connsiteX244" fmla="*/ 716371 w 7472601"/>
              <a:gd name="connsiteY244" fmla="*/ 3293249 h 6858000"/>
              <a:gd name="connsiteX245" fmla="*/ 579522 w 7472601"/>
              <a:gd name="connsiteY245" fmla="*/ 3371759 h 6858000"/>
              <a:gd name="connsiteX246" fmla="*/ 600288 w 7472601"/>
              <a:gd name="connsiteY246" fmla="*/ 3365555 h 6858000"/>
              <a:gd name="connsiteX247" fmla="*/ 840692 w 7472601"/>
              <a:gd name="connsiteY247" fmla="*/ 3284921 h 6858000"/>
              <a:gd name="connsiteX248" fmla="*/ 979248 w 7472601"/>
              <a:gd name="connsiteY248" fmla="*/ 3221003 h 6858000"/>
              <a:gd name="connsiteX249" fmla="*/ 1053282 w 7472601"/>
              <a:gd name="connsiteY249" fmla="*/ 3185247 h 6858000"/>
              <a:gd name="connsiteX250" fmla="*/ 1320603 w 7472601"/>
              <a:gd name="connsiteY250" fmla="*/ 3081281 h 6858000"/>
              <a:gd name="connsiteX251" fmla="*/ 1238695 w 7472601"/>
              <a:gd name="connsiteY251" fmla="*/ 3076820 h 6858000"/>
              <a:gd name="connsiteX252" fmla="*/ 5425627 w 7472601"/>
              <a:gd name="connsiteY252" fmla="*/ 2954192 h 6858000"/>
              <a:gd name="connsiteX253" fmla="*/ 5470770 w 7472601"/>
              <a:gd name="connsiteY253" fmla="*/ 3005435 h 6858000"/>
              <a:gd name="connsiteX254" fmla="*/ 5519779 w 7472601"/>
              <a:gd name="connsiteY254" fmla="*/ 4359223 h 6858000"/>
              <a:gd name="connsiteX255" fmla="*/ 5520293 w 7472601"/>
              <a:gd name="connsiteY255" fmla="*/ 4360602 h 6858000"/>
              <a:gd name="connsiteX256" fmla="*/ 5767221 w 7472601"/>
              <a:gd name="connsiteY256" fmla="*/ 4665564 h 6858000"/>
              <a:gd name="connsiteX257" fmla="*/ 6937169 w 7472601"/>
              <a:gd name="connsiteY257" fmla="*/ 4815941 h 6858000"/>
              <a:gd name="connsiteX258" fmla="*/ 6953922 w 7472601"/>
              <a:gd name="connsiteY258" fmla="*/ 4890068 h 6858000"/>
              <a:gd name="connsiteX259" fmla="*/ 6071359 w 7472601"/>
              <a:gd name="connsiteY259" fmla="*/ 4770770 h 6858000"/>
              <a:gd name="connsiteX260" fmla="*/ 6038839 w 7472601"/>
              <a:gd name="connsiteY260" fmla="*/ 4764474 h 6858000"/>
              <a:gd name="connsiteX261" fmla="*/ 6038706 w 7472601"/>
              <a:gd name="connsiteY261" fmla="*/ 4763847 h 6858000"/>
              <a:gd name="connsiteX262" fmla="*/ 6037784 w 7472601"/>
              <a:gd name="connsiteY262" fmla="*/ 4764270 h 6858000"/>
              <a:gd name="connsiteX263" fmla="*/ 6038839 w 7472601"/>
              <a:gd name="connsiteY263" fmla="*/ 4764474 h 6858000"/>
              <a:gd name="connsiteX264" fmla="*/ 6040338 w 7472601"/>
              <a:gd name="connsiteY264" fmla="*/ 4771418 h 6858000"/>
              <a:gd name="connsiteX265" fmla="*/ 6024488 w 7472601"/>
              <a:gd name="connsiteY265" fmla="*/ 4809903 h 6858000"/>
              <a:gd name="connsiteX266" fmla="*/ 5599771 w 7472601"/>
              <a:gd name="connsiteY266" fmla="*/ 5509652 h 6858000"/>
              <a:gd name="connsiteX267" fmla="*/ 5548843 w 7472601"/>
              <a:gd name="connsiteY267" fmla="*/ 5563845 h 6858000"/>
              <a:gd name="connsiteX268" fmla="*/ 5940952 w 7472601"/>
              <a:gd name="connsiteY268" fmla="*/ 6250028 h 6858000"/>
              <a:gd name="connsiteX269" fmla="*/ 6043441 w 7472601"/>
              <a:gd name="connsiteY269" fmla="*/ 6665847 h 6858000"/>
              <a:gd name="connsiteX270" fmla="*/ 6093432 w 7472601"/>
              <a:gd name="connsiteY270" fmla="*/ 6858000 h 6858000"/>
              <a:gd name="connsiteX271" fmla="*/ 6034344 w 7472601"/>
              <a:gd name="connsiteY271" fmla="*/ 6858000 h 6858000"/>
              <a:gd name="connsiteX272" fmla="*/ 6026679 w 7472601"/>
              <a:gd name="connsiteY272" fmla="*/ 6836959 h 6858000"/>
              <a:gd name="connsiteX273" fmla="*/ 5800441 w 7472601"/>
              <a:gd name="connsiteY273" fmla="*/ 6335286 h 6858000"/>
              <a:gd name="connsiteX274" fmla="*/ 5526562 w 7472601"/>
              <a:gd name="connsiteY274" fmla="*/ 5705388 h 6858000"/>
              <a:gd name="connsiteX275" fmla="*/ 5519640 w 7472601"/>
              <a:gd name="connsiteY275" fmla="*/ 5683774 h 6858000"/>
              <a:gd name="connsiteX276" fmla="*/ 5844559 w 7472601"/>
              <a:gd name="connsiteY276" fmla="*/ 6553349 h 6858000"/>
              <a:gd name="connsiteX277" fmla="*/ 5975994 w 7472601"/>
              <a:gd name="connsiteY277" fmla="*/ 6858000 h 6858000"/>
              <a:gd name="connsiteX278" fmla="*/ 5898547 w 7472601"/>
              <a:gd name="connsiteY278" fmla="*/ 6858000 h 6858000"/>
              <a:gd name="connsiteX279" fmla="*/ 5682041 w 7472601"/>
              <a:gd name="connsiteY279" fmla="*/ 6355860 h 6858000"/>
              <a:gd name="connsiteX280" fmla="*/ 5461758 w 7472601"/>
              <a:gd name="connsiteY280" fmla="*/ 5820220 h 6858000"/>
              <a:gd name="connsiteX281" fmla="*/ 5237282 w 7472601"/>
              <a:gd name="connsiteY281" fmla="*/ 6579086 h 6858000"/>
              <a:gd name="connsiteX282" fmla="*/ 5115009 w 7472601"/>
              <a:gd name="connsiteY282" fmla="*/ 6858000 h 6858000"/>
              <a:gd name="connsiteX283" fmla="*/ 5028074 w 7472601"/>
              <a:gd name="connsiteY283" fmla="*/ 6858000 h 6858000"/>
              <a:gd name="connsiteX284" fmla="*/ 5079508 w 7472601"/>
              <a:gd name="connsiteY284" fmla="*/ 6749074 h 6858000"/>
              <a:gd name="connsiteX285" fmla="*/ 5371846 w 7472601"/>
              <a:gd name="connsiteY285" fmla="*/ 5924413 h 6858000"/>
              <a:gd name="connsiteX286" fmla="*/ 5270512 w 7472601"/>
              <a:gd name="connsiteY286" fmla="*/ 6138975 h 6858000"/>
              <a:gd name="connsiteX287" fmla="*/ 5062409 w 7472601"/>
              <a:gd name="connsiteY287" fmla="*/ 6653544 h 6858000"/>
              <a:gd name="connsiteX288" fmla="*/ 5036628 w 7472601"/>
              <a:gd name="connsiteY288" fmla="*/ 6754247 h 6858000"/>
              <a:gd name="connsiteX289" fmla="*/ 5009112 w 7472601"/>
              <a:gd name="connsiteY289" fmla="*/ 6858000 h 6858000"/>
              <a:gd name="connsiteX290" fmla="*/ 4976679 w 7472601"/>
              <a:gd name="connsiteY290" fmla="*/ 6858000 h 6858000"/>
              <a:gd name="connsiteX291" fmla="*/ 5006537 w 7472601"/>
              <a:gd name="connsiteY291" fmla="*/ 6747068 h 6858000"/>
              <a:gd name="connsiteX292" fmla="*/ 5032723 w 7472601"/>
              <a:gd name="connsiteY292" fmla="*/ 6644957 h 6858000"/>
              <a:gd name="connsiteX293" fmla="*/ 5242949 w 7472601"/>
              <a:gd name="connsiteY293" fmla="*/ 6125175 h 6858000"/>
              <a:gd name="connsiteX294" fmla="*/ 5286321 w 7472601"/>
              <a:gd name="connsiteY294" fmla="*/ 6033555 h 6858000"/>
              <a:gd name="connsiteX295" fmla="*/ 5008210 w 7472601"/>
              <a:gd name="connsiteY295" fmla="*/ 6649194 h 6858000"/>
              <a:gd name="connsiteX296" fmla="*/ 4986321 w 7472601"/>
              <a:gd name="connsiteY296" fmla="*/ 6765687 h 6858000"/>
              <a:gd name="connsiteX297" fmla="*/ 4973474 w 7472601"/>
              <a:gd name="connsiteY297" fmla="*/ 6858000 h 6858000"/>
              <a:gd name="connsiteX298" fmla="*/ 4907178 w 7472601"/>
              <a:gd name="connsiteY298" fmla="*/ 6858000 h 6858000"/>
              <a:gd name="connsiteX299" fmla="*/ 4910810 w 7472601"/>
              <a:gd name="connsiteY299" fmla="*/ 6829660 h 6858000"/>
              <a:gd name="connsiteX300" fmla="*/ 4987461 w 7472601"/>
              <a:gd name="connsiteY300" fmla="*/ 6432994 h 6858000"/>
              <a:gd name="connsiteX301" fmla="*/ 5179262 w 7472601"/>
              <a:gd name="connsiteY301" fmla="*/ 6035044 h 6858000"/>
              <a:gd name="connsiteX302" fmla="*/ 4689678 w 7472601"/>
              <a:gd name="connsiteY302" fmla="*/ 6440241 h 6858000"/>
              <a:gd name="connsiteX303" fmla="*/ 4477543 w 7472601"/>
              <a:gd name="connsiteY303" fmla="*/ 6674836 h 6858000"/>
              <a:gd name="connsiteX304" fmla="*/ 4329957 w 7472601"/>
              <a:gd name="connsiteY304" fmla="*/ 6858000 h 6858000"/>
              <a:gd name="connsiteX305" fmla="*/ 4218595 w 7472601"/>
              <a:gd name="connsiteY305" fmla="*/ 6858000 h 6858000"/>
              <a:gd name="connsiteX306" fmla="*/ 4368888 w 7472601"/>
              <a:gd name="connsiteY306" fmla="*/ 6668412 h 6858000"/>
              <a:gd name="connsiteX307" fmla="*/ 4563091 w 7472601"/>
              <a:gd name="connsiteY307" fmla="*/ 6442508 h 6858000"/>
              <a:gd name="connsiteX308" fmla="*/ 5387324 w 7472601"/>
              <a:gd name="connsiteY308" fmla="*/ 5705830 h 6858000"/>
              <a:gd name="connsiteX309" fmla="*/ 5073620 w 7472601"/>
              <a:gd name="connsiteY309" fmla="*/ 5955437 h 6858000"/>
              <a:gd name="connsiteX310" fmla="*/ 4689789 w 7472601"/>
              <a:gd name="connsiteY310" fmla="*/ 6268382 h 6858000"/>
              <a:gd name="connsiteX311" fmla="*/ 4418722 w 7472601"/>
              <a:gd name="connsiteY311" fmla="*/ 6570886 h 6858000"/>
              <a:gd name="connsiteX312" fmla="*/ 4214944 w 7472601"/>
              <a:gd name="connsiteY312" fmla="*/ 6858000 h 6858000"/>
              <a:gd name="connsiteX313" fmla="*/ 4177898 w 7472601"/>
              <a:gd name="connsiteY313" fmla="*/ 6858000 h 6858000"/>
              <a:gd name="connsiteX314" fmla="*/ 4391597 w 7472601"/>
              <a:gd name="connsiteY314" fmla="*/ 6556370 h 6858000"/>
              <a:gd name="connsiteX315" fmla="*/ 4668889 w 7472601"/>
              <a:gd name="connsiteY315" fmla="*/ 6246399 h 6858000"/>
              <a:gd name="connsiteX316" fmla="*/ 5055427 w 7472601"/>
              <a:gd name="connsiteY316" fmla="*/ 5931476 h 6858000"/>
              <a:gd name="connsiteX317" fmla="*/ 5371814 w 7472601"/>
              <a:gd name="connsiteY317" fmla="*/ 5678975 h 6858000"/>
              <a:gd name="connsiteX318" fmla="*/ 4987918 w 7472601"/>
              <a:gd name="connsiteY318" fmla="*/ 5838701 h 6858000"/>
              <a:gd name="connsiteX319" fmla="*/ 4317146 w 7472601"/>
              <a:gd name="connsiteY319" fmla="*/ 6587716 h 6858000"/>
              <a:gd name="connsiteX320" fmla="*/ 4171627 w 7472601"/>
              <a:gd name="connsiteY320" fmla="*/ 6858000 h 6858000"/>
              <a:gd name="connsiteX321" fmla="*/ 4081585 w 7472601"/>
              <a:gd name="connsiteY321" fmla="*/ 6858000 h 6858000"/>
              <a:gd name="connsiteX322" fmla="*/ 4238603 w 7472601"/>
              <a:gd name="connsiteY322" fmla="*/ 6559341 h 6858000"/>
              <a:gd name="connsiteX323" fmla="*/ 4778333 w 7472601"/>
              <a:gd name="connsiteY323" fmla="*/ 5873626 h 6858000"/>
              <a:gd name="connsiteX324" fmla="*/ 5414185 w 7472601"/>
              <a:gd name="connsiteY324" fmla="*/ 5573882 h 6858000"/>
              <a:gd name="connsiteX325" fmla="*/ 5959648 w 7472601"/>
              <a:gd name="connsiteY325" fmla="*/ 4760797 h 6858000"/>
              <a:gd name="connsiteX326" fmla="*/ 5355019 w 7472601"/>
              <a:gd name="connsiteY326" fmla="*/ 4734672 h 6858000"/>
              <a:gd name="connsiteX327" fmla="*/ 5083565 w 7472601"/>
              <a:gd name="connsiteY327" fmla="*/ 5179121 h 6858000"/>
              <a:gd name="connsiteX328" fmla="*/ 4713577 w 7472601"/>
              <a:gd name="connsiteY328" fmla="*/ 5616803 h 6858000"/>
              <a:gd name="connsiteX329" fmla="*/ 3989559 w 7472601"/>
              <a:gd name="connsiteY329" fmla="*/ 6145945 h 6858000"/>
              <a:gd name="connsiteX330" fmla="*/ 3939824 w 7472601"/>
              <a:gd name="connsiteY330" fmla="*/ 6066900 h 6858000"/>
              <a:gd name="connsiteX331" fmla="*/ 4584537 w 7472601"/>
              <a:gd name="connsiteY331" fmla="*/ 5324826 h 6858000"/>
              <a:gd name="connsiteX332" fmla="*/ 5037105 w 7472601"/>
              <a:gd name="connsiteY332" fmla="*/ 5088765 h 6858000"/>
              <a:gd name="connsiteX333" fmla="*/ 5039930 w 7472601"/>
              <a:gd name="connsiteY333" fmla="*/ 5089585 h 6858000"/>
              <a:gd name="connsiteX334" fmla="*/ 5263764 w 7472601"/>
              <a:gd name="connsiteY334" fmla="*/ 4735525 h 6858000"/>
              <a:gd name="connsiteX335" fmla="*/ 4086300 w 7472601"/>
              <a:gd name="connsiteY335" fmla="*/ 4884599 h 6858000"/>
              <a:gd name="connsiteX336" fmla="*/ 4085485 w 7472601"/>
              <a:gd name="connsiteY336" fmla="*/ 4899070 h 6858000"/>
              <a:gd name="connsiteX337" fmla="*/ 3871915 w 7472601"/>
              <a:gd name="connsiteY337" fmla="*/ 5253645 h 6858000"/>
              <a:gd name="connsiteX338" fmla="*/ 3799374 w 7472601"/>
              <a:gd name="connsiteY338" fmla="*/ 5466127 h 6858000"/>
              <a:gd name="connsiteX339" fmla="*/ 3498850 w 7472601"/>
              <a:gd name="connsiteY339" fmla="*/ 6661888 h 6858000"/>
              <a:gd name="connsiteX340" fmla="*/ 3399216 w 7472601"/>
              <a:gd name="connsiteY340" fmla="*/ 6858000 h 6858000"/>
              <a:gd name="connsiteX341" fmla="*/ 3303688 w 7472601"/>
              <a:gd name="connsiteY341" fmla="*/ 6858000 h 6858000"/>
              <a:gd name="connsiteX342" fmla="*/ 3391774 w 7472601"/>
              <a:gd name="connsiteY342" fmla="*/ 6697181 h 6858000"/>
              <a:gd name="connsiteX343" fmla="*/ 3735540 w 7472601"/>
              <a:gd name="connsiteY343" fmla="*/ 5546923 h 6858000"/>
              <a:gd name="connsiteX344" fmla="*/ 3729438 w 7472601"/>
              <a:gd name="connsiteY344" fmla="*/ 5569058 h 6858000"/>
              <a:gd name="connsiteX345" fmla="*/ 3707782 w 7472601"/>
              <a:gd name="connsiteY345" fmla="*/ 5644908 h 6858000"/>
              <a:gd name="connsiteX346" fmla="*/ 3583827 w 7472601"/>
              <a:gd name="connsiteY346" fmla="*/ 6039215 h 6858000"/>
              <a:gd name="connsiteX347" fmla="*/ 3547861 w 7472601"/>
              <a:gd name="connsiteY347" fmla="*/ 6129609 h 6858000"/>
              <a:gd name="connsiteX348" fmla="*/ 3490905 w 7472601"/>
              <a:gd name="connsiteY348" fmla="*/ 6277660 h 6858000"/>
              <a:gd name="connsiteX349" fmla="*/ 3455859 w 7472601"/>
              <a:gd name="connsiteY349" fmla="*/ 6391301 h 6858000"/>
              <a:gd name="connsiteX350" fmla="*/ 3429112 w 7472601"/>
              <a:gd name="connsiteY350" fmla="*/ 6479469 h 6858000"/>
              <a:gd name="connsiteX351" fmla="*/ 3304862 w 7472601"/>
              <a:gd name="connsiteY351" fmla="*/ 6796476 h 6858000"/>
              <a:gd name="connsiteX352" fmla="*/ 3276071 w 7472601"/>
              <a:gd name="connsiteY352" fmla="*/ 6858000 h 6858000"/>
              <a:gd name="connsiteX353" fmla="*/ 3240805 w 7472601"/>
              <a:gd name="connsiteY353" fmla="*/ 6858000 h 6858000"/>
              <a:gd name="connsiteX354" fmla="*/ 3275917 w 7472601"/>
              <a:gd name="connsiteY354" fmla="*/ 6783192 h 6858000"/>
              <a:gd name="connsiteX355" fmla="*/ 3399358 w 7472601"/>
              <a:gd name="connsiteY355" fmla="*/ 6469011 h 6858000"/>
              <a:gd name="connsiteX356" fmla="*/ 3425650 w 7472601"/>
              <a:gd name="connsiteY356" fmla="*/ 6381333 h 6858000"/>
              <a:gd name="connsiteX357" fmla="*/ 3460661 w 7472601"/>
              <a:gd name="connsiteY357" fmla="*/ 6266763 h 6858000"/>
              <a:gd name="connsiteX358" fmla="*/ 3518021 w 7472601"/>
              <a:gd name="connsiteY358" fmla="*/ 6117298 h 6858000"/>
              <a:gd name="connsiteX359" fmla="*/ 3554035 w 7472601"/>
              <a:gd name="connsiteY359" fmla="*/ 6027832 h 6858000"/>
              <a:gd name="connsiteX360" fmla="*/ 3677174 w 7472601"/>
              <a:gd name="connsiteY360" fmla="*/ 5636351 h 6858000"/>
              <a:gd name="connsiteX361" fmla="*/ 3698819 w 7472601"/>
              <a:gd name="connsiteY361" fmla="*/ 5560503 h 6858000"/>
              <a:gd name="connsiteX362" fmla="*/ 3702094 w 7472601"/>
              <a:gd name="connsiteY362" fmla="*/ 5549194 h 6858000"/>
              <a:gd name="connsiteX363" fmla="*/ 3398355 w 7472601"/>
              <a:gd name="connsiteY363" fmla="*/ 6094603 h 6858000"/>
              <a:gd name="connsiteX364" fmla="*/ 3193941 w 7472601"/>
              <a:gd name="connsiteY364" fmla="*/ 6798775 h 6858000"/>
              <a:gd name="connsiteX365" fmla="*/ 3184140 w 7472601"/>
              <a:gd name="connsiteY365" fmla="*/ 6858000 h 6858000"/>
              <a:gd name="connsiteX366" fmla="*/ 3099978 w 7472601"/>
              <a:gd name="connsiteY366" fmla="*/ 6858000 h 6858000"/>
              <a:gd name="connsiteX367" fmla="*/ 3101556 w 7472601"/>
              <a:gd name="connsiteY367" fmla="*/ 6843337 h 6858000"/>
              <a:gd name="connsiteX368" fmla="*/ 3370162 w 7472601"/>
              <a:gd name="connsiteY368" fmla="*/ 5785550 h 6858000"/>
              <a:gd name="connsiteX369" fmla="*/ 3746477 w 7472601"/>
              <a:gd name="connsiteY369" fmla="*/ 5377889 h 6858000"/>
              <a:gd name="connsiteX370" fmla="*/ 3863399 w 7472601"/>
              <a:gd name="connsiteY370" fmla="*/ 5087257 h 6858000"/>
              <a:gd name="connsiteX371" fmla="*/ 3968712 w 7472601"/>
              <a:gd name="connsiteY371" fmla="*/ 4913989 h 6858000"/>
              <a:gd name="connsiteX372" fmla="*/ 2792390 w 7472601"/>
              <a:gd name="connsiteY372" fmla="*/ 5382974 h 6858000"/>
              <a:gd name="connsiteX373" fmla="*/ 2714982 w 7472601"/>
              <a:gd name="connsiteY373" fmla="*/ 5427051 h 6858000"/>
              <a:gd name="connsiteX374" fmla="*/ 2813361 w 7472601"/>
              <a:gd name="connsiteY374" fmla="*/ 6023912 h 6858000"/>
              <a:gd name="connsiteX375" fmla="*/ 2688430 w 7472601"/>
              <a:gd name="connsiteY375" fmla="*/ 6801564 h 6858000"/>
              <a:gd name="connsiteX376" fmla="*/ 2629626 w 7472601"/>
              <a:gd name="connsiteY376" fmla="*/ 6763394 h 6858000"/>
              <a:gd name="connsiteX377" fmla="*/ 2565328 w 7472601"/>
              <a:gd name="connsiteY377" fmla="*/ 5516399 h 6858000"/>
              <a:gd name="connsiteX378" fmla="*/ 1922999 w 7472601"/>
              <a:gd name="connsiteY378" fmla="*/ 5980343 h 6858000"/>
              <a:gd name="connsiteX379" fmla="*/ 1950261 w 7472601"/>
              <a:gd name="connsiteY379" fmla="*/ 6405858 h 6858000"/>
              <a:gd name="connsiteX380" fmla="*/ 2365554 w 7472601"/>
              <a:gd name="connsiteY380" fmla="*/ 6759107 h 6858000"/>
              <a:gd name="connsiteX381" fmla="*/ 2424142 w 7472601"/>
              <a:gd name="connsiteY381" fmla="*/ 6858000 h 6858000"/>
              <a:gd name="connsiteX382" fmla="*/ 2395994 w 7472601"/>
              <a:gd name="connsiteY382" fmla="*/ 6858000 h 6858000"/>
              <a:gd name="connsiteX383" fmla="*/ 2392863 w 7472601"/>
              <a:gd name="connsiteY383" fmla="*/ 6852964 h 6858000"/>
              <a:gd name="connsiteX384" fmla="*/ 2017589 w 7472601"/>
              <a:gd name="connsiteY384" fmla="*/ 6493982 h 6858000"/>
              <a:gd name="connsiteX385" fmla="*/ 2147336 w 7472601"/>
              <a:gd name="connsiteY385" fmla="*/ 6594052 h 6858000"/>
              <a:gd name="connsiteX386" fmla="*/ 2207047 w 7472601"/>
              <a:gd name="connsiteY386" fmla="*/ 6654540 h 6858000"/>
              <a:gd name="connsiteX387" fmla="*/ 2299106 w 7472601"/>
              <a:gd name="connsiteY387" fmla="*/ 6778931 h 6858000"/>
              <a:gd name="connsiteX388" fmla="*/ 2314430 w 7472601"/>
              <a:gd name="connsiteY388" fmla="*/ 6801144 h 6858000"/>
              <a:gd name="connsiteX389" fmla="*/ 2352406 w 7472601"/>
              <a:gd name="connsiteY389" fmla="*/ 6858000 h 6858000"/>
              <a:gd name="connsiteX390" fmla="*/ 2314492 w 7472601"/>
              <a:gd name="connsiteY390" fmla="*/ 6858000 h 6858000"/>
              <a:gd name="connsiteX391" fmla="*/ 2288095 w 7472601"/>
              <a:gd name="connsiteY391" fmla="*/ 6818030 h 6858000"/>
              <a:gd name="connsiteX392" fmla="*/ 2272768 w 7472601"/>
              <a:gd name="connsiteY392" fmla="*/ 6795822 h 6858000"/>
              <a:gd name="connsiteX393" fmla="*/ 2182715 w 7472601"/>
              <a:gd name="connsiteY393" fmla="*/ 6675071 h 6858000"/>
              <a:gd name="connsiteX394" fmla="*/ 2032061 w 7472601"/>
              <a:gd name="connsiteY394" fmla="*/ 6541380 h 6858000"/>
              <a:gd name="connsiteX395" fmla="*/ 2257220 w 7472601"/>
              <a:gd name="connsiteY395" fmla="*/ 6826257 h 6858000"/>
              <a:gd name="connsiteX396" fmla="*/ 2281324 w 7472601"/>
              <a:gd name="connsiteY396" fmla="*/ 6858000 h 6858000"/>
              <a:gd name="connsiteX397" fmla="*/ 2242860 w 7472601"/>
              <a:gd name="connsiteY397" fmla="*/ 6858000 h 6858000"/>
              <a:gd name="connsiteX398" fmla="*/ 2232818 w 7472601"/>
              <a:gd name="connsiteY398" fmla="*/ 6844926 h 6858000"/>
              <a:gd name="connsiteX399" fmla="*/ 1990172 w 7472601"/>
              <a:gd name="connsiteY399" fmla="*/ 6542121 h 6858000"/>
              <a:gd name="connsiteX400" fmla="*/ 2124090 w 7472601"/>
              <a:gd name="connsiteY400" fmla="*/ 6761017 h 6858000"/>
              <a:gd name="connsiteX401" fmla="*/ 2200380 w 7472601"/>
              <a:gd name="connsiteY401" fmla="*/ 6858000 h 6858000"/>
              <a:gd name="connsiteX402" fmla="*/ 2147507 w 7472601"/>
              <a:gd name="connsiteY402" fmla="*/ 6858000 h 6858000"/>
              <a:gd name="connsiteX403" fmla="*/ 2070668 w 7472601"/>
              <a:gd name="connsiteY403" fmla="*/ 6761520 h 6858000"/>
              <a:gd name="connsiteX404" fmla="*/ 1975142 w 7472601"/>
              <a:gd name="connsiteY404" fmla="*/ 6585570 h 6858000"/>
              <a:gd name="connsiteX405" fmla="*/ 2050035 w 7472601"/>
              <a:gd name="connsiteY405" fmla="*/ 6813345 h 6858000"/>
              <a:gd name="connsiteX406" fmla="*/ 2063025 w 7472601"/>
              <a:gd name="connsiteY406" fmla="*/ 6858000 h 6858000"/>
              <a:gd name="connsiteX407" fmla="*/ 2021675 w 7472601"/>
              <a:gd name="connsiteY407" fmla="*/ 6858000 h 6858000"/>
              <a:gd name="connsiteX408" fmla="*/ 2019308 w 7472601"/>
              <a:gd name="connsiteY408" fmla="*/ 6847118 h 6858000"/>
              <a:gd name="connsiteX409" fmla="*/ 1938835 w 7472601"/>
              <a:gd name="connsiteY409" fmla="*/ 6551160 h 6858000"/>
              <a:gd name="connsiteX410" fmla="*/ 1953230 w 7472601"/>
              <a:gd name="connsiteY410" fmla="*/ 6759699 h 6858000"/>
              <a:gd name="connsiteX411" fmla="*/ 1956763 w 7472601"/>
              <a:gd name="connsiteY411" fmla="*/ 6778191 h 6858000"/>
              <a:gd name="connsiteX412" fmla="*/ 1967925 w 7472601"/>
              <a:gd name="connsiteY412" fmla="*/ 6858000 h 6858000"/>
              <a:gd name="connsiteX413" fmla="*/ 1936622 w 7472601"/>
              <a:gd name="connsiteY413" fmla="*/ 6858000 h 6858000"/>
              <a:gd name="connsiteX414" fmla="*/ 1926261 w 7472601"/>
              <a:gd name="connsiteY414" fmla="*/ 6784064 h 6858000"/>
              <a:gd name="connsiteX415" fmla="*/ 1922724 w 7472601"/>
              <a:gd name="connsiteY415" fmla="*/ 6765577 h 6858000"/>
              <a:gd name="connsiteX416" fmla="*/ 1904650 w 7472601"/>
              <a:gd name="connsiteY416" fmla="*/ 6639616 h 6858000"/>
              <a:gd name="connsiteX417" fmla="*/ 1885273 w 7472601"/>
              <a:gd name="connsiteY417" fmla="*/ 6858000 h 6858000"/>
              <a:gd name="connsiteX418" fmla="*/ 1854363 w 7472601"/>
              <a:gd name="connsiteY418" fmla="*/ 6858000 h 6858000"/>
              <a:gd name="connsiteX419" fmla="*/ 1880391 w 7472601"/>
              <a:gd name="connsiteY419" fmla="*/ 6603796 h 6858000"/>
              <a:gd name="connsiteX420" fmla="*/ 1818273 w 7472601"/>
              <a:gd name="connsiteY420" fmla="*/ 6715729 h 6858000"/>
              <a:gd name="connsiteX421" fmla="*/ 1794691 w 7472601"/>
              <a:gd name="connsiteY421" fmla="*/ 6843239 h 6858000"/>
              <a:gd name="connsiteX422" fmla="*/ 1794914 w 7472601"/>
              <a:gd name="connsiteY422" fmla="*/ 6858000 h 6858000"/>
              <a:gd name="connsiteX423" fmla="*/ 1746128 w 7472601"/>
              <a:gd name="connsiteY423" fmla="*/ 6858000 h 6858000"/>
              <a:gd name="connsiteX424" fmla="*/ 1753934 w 7472601"/>
              <a:gd name="connsiteY424" fmla="*/ 6724796 h 6858000"/>
              <a:gd name="connsiteX425" fmla="*/ 1792053 w 7472601"/>
              <a:gd name="connsiteY425" fmla="*/ 6572396 h 6858000"/>
              <a:gd name="connsiteX426" fmla="*/ 1862248 w 7472601"/>
              <a:gd name="connsiteY426" fmla="*/ 6266397 h 6858000"/>
              <a:gd name="connsiteX427" fmla="*/ 1862250 w 7472601"/>
              <a:gd name="connsiteY427" fmla="*/ 6033531 h 6858000"/>
              <a:gd name="connsiteX428" fmla="*/ 1211999 w 7472601"/>
              <a:gd name="connsiteY428" fmla="*/ 6683610 h 6858000"/>
              <a:gd name="connsiteX429" fmla="*/ 1213266 w 7472601"/>
              <a:gd name="connsiteY429" fmla="*/ 6691947 h 6858000"/>
              <a:gd name="connsiteX430" fmla="*/ 1203370 w 7472601"/>
              <a:gd name="connsiteY430" fmla="*/ 6850676 h 6858000"/>
              <a:gd name="connsiteX431" fmla="*/ 1203671 w 7472601"/>
              <a:gd name="connsiteY431" fmla="*/ 6858000 h 6858000"/>
              <a:gd name="connsiteX432" fmla="*/ 1143180 w 7472601"/>
              <a:gd name="connsiteY432" fmla="*/ 6858000 h 6858000"/>
              <a:gd name="connsiteX433" fmla="*/ 1142176 w 7472601"/>
              <a:gd name="connsiteY433" fmla="*/ 6766045 h 6858000"/>
              <a:gd name="connsiteX434" fmla="*/ 1067484 w 7472601"/>
              <a:gd name="connsiteY434" fmla="*/ 6858000 h 6858000"/>
              <a:gd name="connsiteX435" fmla="*/ 953928 w 7472601"/>
              <a:gd name="connsiteY435" fmla="*/ 6858000 h 6858000"/>
              <a:gd name="connsiteX436" fmla="*/ 959715 w 7472601"/>
              <a:gd name="connsiteY436" fmla="*/ 6850185 h 6858000"/>
              <a:gd name="connsiteX437" fmla="*/ 1483788 w 7472601"/>
              <a:gd name="connsiteY437" fmla="*/ 6259174 h 6858000"/>
              <a:gd name="connsiteX438" fmla="*/ 1100671 w 7472601"/>
              <a:gd name="connsiteY438" fmla="*/ 6252137 h 6858000"/>
              <a:gd name="connsiteX439" fmla="*/ 1090144 w 7472601"/>
              <a:gd name="connsiteY439" fmla="*/ 6256748 h 6858000"/>
              <a:gd name="connsiteX440" fmla="*/ 1095872 w 7472601"/>
              <a:gd name="connsiteY440" fmla="*/ 6271892 h 6858000"/>
              <a:gd name="connsiteX441" fmla="*/ 262785 w 7472601"/>
              <a:gd name="connsiteY441" fmla="*/ 6845450 h 6858000"/>
              <a:gd name="connsiteX442" fmla="*/ 209968 w 7472601"/>
              <a:gd name="connsiteY442" fmla="*/ 6770713 h 6858000"/>
              <a:gd name="connsiteX443" fmla="*/ 873460 w 7472601"/>
              <a:gd name="connsiteY443" fmla="*/ 6253768 h 6858000"/>
              <a:gd name="connsiteX444" fmla="*/ 192686 w 7472601"/>
              <a:gd name="connsiteY444" fmla="*/ 5849257 h 6858000"/>
              <a:gd name="connsiteX445" fmla="*/ 4696 w 7472601"/>
              <a:gd name="connsiteY445" fmla="*/ 5697668 h 6858000"/>
              <a:gd name="connsiteX446" fmla="*/ 0 w 7472601"/>
              <a:gd name="connsiteY446" fmla="*/ 5689984 h 6858000"/>
              <a:gd name="connsiteX447" fmla="*/ 0 w 7472601"/>
              <a:gd name="connsiteY447" fmla="*/ 5513472 h 6858000"/>
              <a:gd name="connsiteX448" fmla="*/ 174101 w 7472601"/>
              <a:gd name="connsiteY448" fmla="*/ 5620277 h 6858000"/>
              <a:gd name="connsiteX449" fmla="*/ 891800 w 7472601"/>
              <a:gd name="connsiteY449" fmla="*/ 6036935 h 6858000"/>
              <a:gd name="connsiteX450" fmla="*/ 1072219 w 7472601"/>
              <a:gd name="connsiteY450" fmla="*/ 6169443 h 6858000"/>
              <a:gd name="connsiteX451" fmla="*/ 1074117 w 7472601"/>
              <a:gd name="connsiteY451" fmla="*/ 6170301 h 6858000"/>
              <a:gd name="connsiteX452" fmla="*/ 1083114 w 7472601"/>
              <a:gd name="connsiteY452" fmla="*/ 6174131 h 6858000"/>
              <a:gd name="connsiteX453" fmla="*/ 1543010 w 7472601"/>
              <a:gd name="connsiteY453" fmla="*/ 6191140 h 6858000"/>
              <a:gd name="connsiteX454" fmla="*/ 1551080 w 7472601"/>
              <a:gd name="connsiteY454" fmla="*/ 6195006 h 6858000"/>
              <a:gd name="connsiteX455" fmla="*/ 2345443 w 7472601"/>
              <a:gd name="connsiteY455" fmla="*/ 5549882 h 6858000"/>
              <a:gd name="connsiteX456" fmla="*/ 1721499 w 7472601"/>
              <a:gd name="connsiteY456" fmla="*/ 5599969 h 6858000"/>
              <a:gd name="connsiteX457" fmla="*/ 767716 w 7472601"/>
              <a:gd name="connsiteY457" fmla="*/ 5472768 h 6858000"/>
              <a:gd name="connsiteX458" fmla="*/ 722147 w 7472601"/>
              <a:gd name="connsiteY458" fmla="*/ 5393091 h 6858000"/>
              <a:gd name="connsiteX459" fmla="*/ 1485552 w 7472601"/>
              <a:gd name="connsiteY459" fmla="*/ 5313202 h 6858000"/>
              <a:gd name="connsiteX460" fmla="*/ 2143004 w 7472601"/>
              <a:gd name="connsiteY460" fmla="*/ 5402420 h 6858000"/>
              <a:gd name="connsiteX461" fmla="*/ 1933391 w 7472601"/>
              <a:gd name="connsiteY461" fmla="*/ 5156971 h 6858000"/>
              <a:gd name="connsiteX462" fmla="*/ 1827118 w 7472601"/>
              <a:gd name="connsiteY462" fmla="*/ 4968410 h 6858000"/>
              <a:gd name="connsiteX463" fmla="*/ 1837349 w 7472601"/>
              <a:gd name="connsiteY463" fmla="*/ 4956357 h 6858000"/>
              <a:gd name="connsiteX464" fmla="*/ 2162835 w 7472601"/>
              <a:gd name="connsiteY464" fmla="*/ 5187853 h 6858000"/>
              <a:gd name="connsiteX465" fmla="*/ 2257167 w 7472601"/>
              <a:gd name="connsiteY465" fmla="*/ 5462123 h 6858000"/>
              <a:gd name="connsiteX466" fmla="*/ 2261598 w 7472601"/>
              <a:gd name="connsiteY466" fmla="*/ 5467998 h 6858000"/>
              <a:gd name="connsiteX467" fmla="*/ 2437177 w 7472601"/>
              <a:gd name="connsiteY467" fmla="*/ 5479608 h 6858000"/>
              <a:gd name="connsiteX468" fmla="*/ 2445247 w 7472601"/>
              <a:gd name="connsiteY468" fmla="*/ 5483476 h 6858000"/>
              <a:gd name="connsiteX469" fmla="*/ 2743626 w 7472601"/>
              <a:gd name="connsiteY469" fmla="*/ 5304819 h 6858000"/>
              <a:gd name="connsiteX470" fmla="*/ 3048102 w 7472601"/>
              <a:gd name="connsiteY470" fmla="*/ 5150595 h 6858000"/>
              <a:gd name="connsiteX471" fmla="*/ 1799414 w 7472601"/>
              <a:gd name="connsiteY471" fmla="*/ 4694732 h 6858000"/>
              <a:gd name="connsiteX472" fmla="*/ 1771735 w 7472601"/>
              <a:gd name="connsiteY472" fmla="*/ 4619929 h 6858000"/>
              <a:gd name="connsiteX473" fmla="*/ 3104273 w 7472601"/>
              <a:gd name="connsiteY473" fmla="*/ 5076159 h 6858000"/>
              <a:gd name="connsiteX474" fmla="*/ 3113245 w 7472601"/>
              <a:gd name="connsiteY474" fmla="*/ 5090705 h 6858000"/>
              <a:gd name="connsiteX475" fmla="*/ 3126294 w 7472601"/>
              <a:gd name="connsiteY475" fmla="*/ 5114400 h 6858000"/>
              <a:gd name="connsiteX476" fmla="*/ 3937433 w 7472601"/>
              <a:gd name="connsiteY476" fmla="*/ 4830473 h 6858000"/>
              <a:gd name="connsiteX477" fmla="*/ 3590475 w 7472601"/>
              <a:gd name="connsiteY477" fmla="*/ 4597974 h 6858000"/>
              <a:gd name="connsiteX478" fmla="*/ 3100264 w 7472601"/>
              <a:gd name="connsiteY478" fmla="*/ 4579845 h 6858000"/>
              <a:gd name="connsiteX479" fmla="*/ 2183576 w 7472601"/>
              <a:gd name="connsiteY479" fmla="*/ 4227150 h 6858000"/>
              <a:gd name="connsiteX480" fmla="*/ 2151029 w 7472601"/>
              <a:gd name="connsiteY480" fmla="*/ 4146947 h 6858000"/>
              <a:gd name="connsiteX481" fmla="*/ 3563434 w 7472601"/>
              <a:gd name="connsiteY481" fmla="*/ 4469115 h 6858000"/>
              <a:gd name="connsiteX482" fmla="*/ 3177952 w 7472601"/>
              <a:gd name="connsiteY482" fmla="*/ 3657386 h 6858000"/>
              <a:gd name="connsiteX483" fmla="*/ 3189263 w 7472601"/>
              <a:gd name="connsiteY483" fmla="*/ 3625726 h 6858000"/>
              <a:gd name="connsiteX484" fmla="*/ 3560912 w 7472601"/>
              <a:gd name="connsiteY484" fmla="*/ 4079863 h 6858000"/>
              <a:gd name="connsiteX485" fmla="*/ 3626636 w 7472601"/>
              <a:gd name="connsiteY485" fmla="*/ 4512230 h 6858000"/>
              <a:gd name="connsiteX486" fmla="*/ 3653088 w 7472601"/>
              <a:gd name="connsiteY486" fmla="*/ 4521417 h 6858000"/>
              <a:gd name="connsiteX487" fmla="*/ 3988128 w 7472601"/>
              <a:gd name="connsiteY487" fmla="*/ 4817267 h 6858000"/>
              <a:gd name="connsiteX488" fmla="*/ 4830582 w 7472601"/>
              <a:gd name="connsiteY488" fmla="*/ 4676000 h 6858000"/>
              <a:gd name="connsiteX489" fmla="*/ 4830100 w 7472601"/>
              <a:gd name="connsiteY489" fmla="*/ 4675554 h 6858000"/>
              <a:gd name="connsiteX490" fmla="*/ 4036318 w 7472601"/>
              <a:gd name="connsiteY490" fmla="*/ 4147013 h 6858000"/>
              <a:gd name="connsiteX491" fmla="*/ 3432098 w 7472601"/>
              <a:gd name="connsiteY491" fmla="*/ 3537312 h 6858000"/>
              <a:gd name="connsiteX492" fmla="*/ 3446761 w 7472601"/>
              <a:gd name="connsiteY492" fmla="*/ 3461278 h 6858000"/>
              <a:gd name="connsiteX493" fmla="*/ 4419733 w 7472601"/>
              <a:gd name="connsiteY493" fmla="*/ 3963555 h 6858000"/>
              <a:gd name="connsiteX494" fmla="*/ 4781371 w 7472601"/>
              <a:gd name="connsiteY494" fmla="*/ 4458604 h 6858000"/>
              <a:gd name="connsiteX495" fmla="*/ 4780440 w 7472601"/>
              <a:gd name="connsiteY495" fmla="*/ 4470290 h 6858000"/>
              <a:gd name="connsiteX496" fmla="*/ 4898954 w 7472601"/>
              <a:gd name="connsiteY496" fmla="*/ 4662092 h 6858000"/>
              <a:gd name="connsiteX497" fmla="*/ 4900699 w 7472601"/>
              <a:gd name="connsiteY497" fmla="*/ 4670867 h 6858000"/>
              <a:gd name="connsiteX498" fmla="*/ 5714511 w 7472601"/>
              <a:gd name="connsiteY498" fmla="*/ 4663483 h 6858000"/>
              <a:gd name="connsiteX499" fmla="*/ 5464793 w 7472601"/>
              <a:gd name="connsiteY499" fmla="*/ 4393556 h 6858000"/>
              <a:gd name="connsiteX500" fmla="*/ 5461897 w 7472601"/>
              <a:gd name="connsiteY500" fmla="*/ 4390879 h 6858000"/>
              <a:gd name="connsiteX501" fmla="*/ 4294126 w 7472601"/>
              <a:gd name="connsiteY501" fmla="*/ 3303048 h 6858000"/>
              <a:gd name="connsiteX502" fmla="*/ 4305321 w 7472601"/>
              <a:gd name="connsiteY502" fmla="*/ 3256953 h 6858000"/>
              <a:gd name="connsiteX503" fmla="*/ 4949299 w 7472601"/>
              <a:gd name="connsiteY503" fmla="*/ 3766336 h 6858000"/>
              <a:gd name="connsiteX504" fmla="*/ 5291452 w 7472601"/>
              <a:gd name="connsiteY504" fmla="*/ 4076801 h 6858000"/>
              <a:gd name="connsiteX505" fmla="*/ 5434998 w 7472601"/>
              <a:gd name="connsiteY505" fmla="*/ 4254100 h 6858000"/>
              <a:gd name="connsiteX506" fmla="*/ 5351015 w 7472601"/>
              <a:gd name="connsiteY506" fmla="*/ 3760989 h 6858000"/>
              <a:gd name="connsiteX507" fmla="*/ 5413780 w 7472601"/>
              <a:gd name="connsiteY507" fmla="*/ 2966265 h 6858000"/>
              <a:gd name="connsiteX508" fmla="*/ 5425627 w 7472601"/>
              <a:gd name="connsiteY508" fmla="*/ 2954192 h 6858000"/>
              <a:gd name="connsiteX509" fmla="*/ 6604735 w 7472601"/>
              <a:gd name="connsiteY509" fmla="*/ 2041381 h 6858000"/>
              <a:gd name="connsiteX510" fmla="*/ 7204487 w 7472601"/>
              <a:gd name="connsiteY510" fmla="*/ 2742112 h 6858000"/>
              <a:gd name="connsiteX511" fmla="*/ 7131592 w 7472601"/>
              <a:gd name="connsiteY511" fmla="*/ 2672096 h 6858000"/>
              <a:gd name="connsiteX512" fmla="*/ 6996344 w 7472601"/>
              <a:gd name="connsiteY512" fmla="*/ 2518310 h 6858000"/>
              <a:gd name="connsiteX513" fmla="*/ 6735495 w 7472601"/>
              <a:gd name="connsiteY513" fmla="*/ 2196890 h 6858000"/>
              <a:gd name="connsiteX514" fmla="*/ 6721901 w 7472601"/>
              <a:gd name="connsiteY514" fmla="*/ 2179274 h 6858000"/>
              <a:gd name="connsiteX515" fmla="*/ 6604735 w 7472601"/>
              <a:gd name="connsiteY515" fmla="*/ 2041381 h 6858000"/>
              <a:gd name="connsiteX516" fmla="*/ 6591670 w 7472601"/>
              <a:gd name="connsiteY516" fmla="*/ 1988277 h 6858000"/>
              <a:gd name="connsiteX517" fmla="*/ 6747349 w 7472601"/>
              <a:gd name="connsiteY517" fmla="*/ 2160069 h 6858000"/>
              <a:gd name="connsiteX518" fmla="*/ 6760943 w 7472601"/>
              <a:gd name="connsiteY518" fmla="*/ 2177686 h 6858000"/>
              <a:gd name="connsiteX519" fmla="*/ 7021065 w 7472601"/>
              <a:gd name="connsiteY519" fmla="*/ 2498102 h 6858000"/>
              <a:gd name="connsiteX520" fmla="*/ 7155223 w 7472601"/>
              <a:gd name="connsiteY520" fmla="*/ 2650386 h 6858000"/>
              <a:gd name="connsiteX521" fmla="*/ 7203167 w 7472601"/>
              <a:gd name="connsiteY521" fmla="*/ 2697288 h 6858000"/>
              <a:gd name="connsiteX522" fmla="*/ 6937703 w 7472601"/>
              <a:gd name="connsiteY522" fmla="*/ 2321981 h 6858000"/>
              <a:gd name="connsiteX523" fmla="*/ 6591670 w 7472601"/>
              <a:gd name="connsiteY523" fmla="*/ 1988277 h 6858000"/>
              <a:gd name="connsiteX524" fmla="*/ 5798671 w 7472601"/>
              <a:gd name="connsiteY524" fmla="*/ 1981601 h 6858000"/>
              <a:gd name="connsiteX525" fmla="*/ 5754709 w 7472601"/>
              <a:gd name="connsiteY525" fmla="*/ 2071454 h 6858000"/>
              <a:gd name="connsiteX526" fmla="*/ 5763044 w 7472601"/>
              <a:gd name="connsiteY526" fmla="*/ 2842206 h 6858000"/>
              <a:gd name="connsiteX527" fmla="*/ 5764974 w 7472601"/>
              <a:gd name="connsiteY527" fmla="*/ 2799609 h 6858000"/>
              <a:gd name="connsiteX528" fmla="*/ 5767665 w 7472601"/>
              <a:gd name="connsiteY528" fmla="*/ 2666409 h 6858000"/>
              <a:gd name="connsiteX529" fmla="*/ 5763055 w 7472601"/>
              <a:gd name="connsiteY529" fmla="*/ 2579705 h 6858000"/>
              <a:gd name="connsiteX530" fmla="*/ 5758079 w 7472601"/>
              <a:gd name="connsiteY530" fmla="*/ 2492508 h 6858000"/>
              <a:gd name="connsiteX531" fmla="*/ 5779325 w 7472601"/>
              <a:gd name="connsiteY531" fmla="*/ 2197069 h 6858000"/>
              <a:gd name="connsiteX532" fmla="*/ 5798671 w 7472601"/>
              <a:gd name="connsiteY532" fmla="*/ 1981601 h 6858000"/>
              <a:gd name="connsiteX533" fmla="*/ 5829202 w 7472601"/>
              <a:gd name="connsiteY533" fmla="*/ 1971679 h 6858000"/>
              <a:gd name="connsiteX534" fmla="*/ 5809558 w 7472601"/>
              <a:gd name="connsiteY534" fmla="*/ 2198043 h 6858000"/>
              <a:gd name="connsiteX535" fmla="*/ 5788653 w 7472601"/>
              <a:gd name="connsiteY535" fmla="*/ 2489430 h 6858000"/>
              <a:gd name="connsiteX536" fmla="*/ 5793439 w 7472601"/>
              <a:gd name="connsiteY536" fmla="*/ 2575235 h 6858000"/>
              <a:gd name="connsiteX537" fmla="*/ 5796837 w 7472601"/>
              <a:gd name="connsiteY537" fmla="*/ 2637633 h 6858000"/>
              <a:gd name="connsiteX538" fmla="*/ 5818614 w 7472601"/>
              <a:gd name="connsiteY538" fmla="*/ 2473055 h 6858000"/>
              <a:gd name="connsiteX539" fmla="*/ 5829202 w 7472601"/>
              <a:gd name="connsiteY539" fmla="*/ 1971679 h 6858000"/>
              <a:gd name="connsiteX540" fmla="*/ 5911389 w 7472601"/>
              <a:gd name="connsiteY540" fmla="*/ 1898371 h 6858000"/>
              <a:gd name="connsiteX541" fmla="*/ 6237627 w 7472601"/>
              <a:gd name="connsiteY541" fmla="*/ 2231921 h 6858000"/>
              <a:gd name="connsiteX542" fmla="*/ 5911389 w 7472601"/>
              <a:gd name="connsiteY542" fmla="*/ 1898371 h 6858000"/>
              <a:gd name="connsiteX543" fmla="*/ 6944437 w 7472601"/>
              <a:gd name="connsiteY543" fmla="*/ 1575402 h 6858000"/>
              <a:gd name="connsiteX544" fmla="*/ 6304730 w 7472601"/>
              <a:gd name="connsiteY544" fmla="*/ 1766654 h 6858000"/>
              <a:gd name="connsiteX545" fmla="*/ 6944437 w 7472601"/>
              <a:gd name="connsiteY545" fmla="*/ 1575402 h 6858000"/>
              <a:gd name="connsiteX546" fmla="*/ 7019523 w 7472601"/>
              <a:gd name="connsiteY546" fmla="*/ 1519450 h 6858000"/>
              <a:gd name="connsiteX547" fmla="*/ 6298091 w 7472601"/>
              <a:gd name="connsiteY547" fmla="*/ 1737122 h 6858000"/>
              <a:gd name="connsiteX548" fmla="*/ 7019523 w 7472601"/>
              <a:gd name="connsiteY548" fmla="*/ 1519450 h 6858000"/>
              <a:gd name="connsiteX549" fmla="*/ 2399523 w 7472601"/>
              <a:gd name="connsiteY549" fmla="*/ 1428234 h 6858000"/>
              <a:gd name="connsiteX550" fmla="*/ 2224982 w 7472601"/>
              <a:gd name="connsiteY550" fmla="*/ 1826201 h 6858000"/>
              <a:gd name="connsiteX551" fmla="*/ 2096099 w 7472601"/>
              <a:gd name="connsiteY551" fmla="*/ 2345900 h 6858000"/>
              <a:gd name="connsiteX552" fmla="*/ 2283317 w 7472601"/>
              <a:gd name="connsiteY552" fmla="*/ 1796925 h 6858000"/>
              <a:gd name="connsiteX553" fmla="*/ 2399523 w 7472601"/>
              <a:gd name="connsiteY553" fmla="*/ 1428234 h 6858000"/>
              <a:gd name="connsiteX554" fmla="*/ 2448558 w 7472601"/>
              <a:gd name="connsiteY554" fmla="*/ 1373435 h 6858000"/>
              <a:gd name="connsiteX555" fmla="*/ 2312521 w 7472601"/>
              <a:gd name="connsiteY555" fmla="*/ 1806140 h 6858000"/>
              <a:gd name="connsiteX556" fmla="*/ 2127533 w 7472601"/>
              <a:gd name="connsiteY556" fmla="*/ 2348380 h 6858000"/>
              <a:gd name="connsiteX557" fmla="*/ 2358080 w 7472601"/>
              <a:gd name="connsiteY557" fmla="*/ 1866134 h 6858000"/>
              <a:gd name="connsiteX558" fmla="*/ 2407436 w 7472601"/>
              <a:gd name="connsiteY558" fmla="*/ 1651070 h 6858000"/>
              <a:gd name="connsiteX559" fmla="*/ 2448558 w 7472601"/>
              <a:gd name="connsiteY559" fmla="*/ 1373435 h 6858000"/>
              <a:gd name="connsiteX560" fmla="*/ 278707 w 7472601"/>
              <a:gd name="connsiteY560" fmla="*/ 1352270 h 6858000"/>
              <a:gd name="connsiteX561" fmla="*/ 321570 w 7472601"/>
              <a:gd name="connsiteY561" fmla="*/ 1861610 h 6858000"/>
              <a:gd name="connsiteX562" fmla="*/ 294281 w 7472601"/>
              <a:gd name="connsiteY562" fmla="*/ 1440658 h 6858000"/>
              <a:gd name="connsiteX563" fmla="*/ 278707 w 7472601"/>
              <a:gd name="connsiteY563" fmla="*/ 1352270 h 6858000"/>
              <a:gd name="connsiteX564" fmla="*/ 1423821 w 7472601"/>
              <a:gd name="connsiteY564" fmla="*/ 1351958 h 6858000"/>
              <a:gd name="connsiteX565" fmla="*/ 1638521 w 7472601"/>
              <a:gd name="connsiteY565" fmla="*/ 1908470 h 6858000"/>
              <a:gd name="connsiteX566" fmla="*/ 1754199 w 7472601"/>
              <a:gd name="connsiteY566" fmla="*/ 2149284 h 6858000"/>
              <a:gd name="connsiteX567" fmla="*/ 1908359 w 7472601"/>
              <a:gd name="connsiteY567" fmla="*/ 2364988 h 6858000"/>
              <a:gd name="connsiteX568" fmla="*/ 1647661 w 7472601"/>
              <a:gd name="connsiteY568" fmla="*/ 1825945 h 6858000"/>
              <a:gd name="connsiteX569" fmla="*/ 1423821 w 7472601"/>
              <a:gd name="connsiteY569" fmla="*/ 1351958 h 6858000"/>
              <a:gd name="connsiteX570" fmla="*/ 1431890 w 7472601"/>
              <a:gd name="connsiteY570" fmla="*/ 1306475 h 6858000"/>
              <a:gd name="connsiteX571" fmla="*/ 1507597 w 7472601"/>
              <a:gd name="connsiteY571" fmla="*/ 1446132 h 6858000"/>
              <a:gd name="connsiteX572" fmla="*/ 1674586 w 7472601"/>
              <a:gd name="connsiteY572" fmla="*/ 1813832 h 6858000"/>
              <a:gd name="connsiteX573" fmla="*/ 1815950 w 7472601"/>
              <a:gd name="connsiteY573" fmla="*/ 2128564 h 6858000"/>
              <a:gd name="connsiteX574" fmla="*/ 1984242 w 7472601"/>
              <a:gd name="connsiteY574" fmla="*/ 2430829 h 6858000"/>
              <a:gd name="connsiteX575" fmla="*/ 2014023 w 7472601"/>
              <a:gd name="connsiteY575" fmla="*/ 2450995 h 6858000"/>
              <a:gd name="connsiteX576" fmla="*/ 1747337 w 7472601"/>
              <a:gd name="connsiteY576" fmla="*/ 1855264 h 6858000"/>
              <a:gd name="connsiteX577" fmla="*/ 1533749 w 7472601"/>
              <a:gd name="connsiteY577" fmla="*/ 1478656 h 6858000"/>
              <a:gd name="connsiteX578" fmla="*/ 1431890 w 7472601"/>
              <a:gd name="connsiteY578" fmla="*/ 1306475 h 6858000"/>
              <a:gd name="connsiteX579" fmla="*/ 5052692 w 7472601"/>
              <a:gd name="connsiteY579" fmla="*/ 1292994 h 6858000"/>
              <a:gd name="connsiteX580" fmla="*/ 5200661 w 7472601"/>
              <a:gd name="connsiteY580" fmla="*/ 1635186 h 6858000"/>
              <a:gd name="connsiteX581" fmla="*/ 5297138 w 7472601"/>
              <a:gd name="connsiteY581" fmla="*/ 1906351 h 6858000"/>
              <a:gd name="connsiteX582" fmla="*/ 5052692 w 7472601"/>
              <a:gd name="connsiteY582" fmla="*/ 1292994 h 6858000"/>
              <a:gd name="connsiteX583" fmla="*/ 5009948 w 7472601"/>
              <a:gd name="connsiteY583" fmla="*/ 1273619 h 6858000"/>
              <a:gd name="connsiteX584" fmla="*/ 5121777 w 7472601"/>
              <a:gd name="connsiteY584" fmla="*/ 1654213 h 6858000"/>
              <a:gd name="connsiteX585" fmla="*/ 5293545 w 7472601"/>
              <a:gd name="connsiteY585" fmla="*/ 2072247 h 6858000"/>
              <a:gd name="connsiteX586" fmla="*/ 5294042 w 7472601"/>
              <a:gd name="connsiteY586" fmla="*/ 2065019 h 6858000"/>
              <a:gd name="connsiteX587" fmla="*/ 5171936 w 7472601"/>
              <a:gd name="connsiteY587" fmla="*/ 1647613 h 6858000"/>
              <a:gd name="connsiteX588" fmla="*/ 5009948 w 7472601"/>
              <a:gd name="connsiteY588" fmla="*/ 1273619 h 6858000"/>
              <a:gd name="connsiteX589" fmla="*/ 655236 w 7472601"/>
              <a:gd name="connsiteY589" fmla="*/ 1268632 h 6858000"/>
              <a:gd name="connsiteX590" fmla="*/ 839521 w 7472601"/>
              <a:gd name="connsiteY590" fmla="*/ 1685315 h 6858000"/>
              <a:gd name="connsiteX591" fmla="*/ 1109416 w 7472601"/>
              <a:gd name="connsiteY591" fmla="*/ 2061663 h 6858000"/>
              <a:gd name="connsiteX592" fmla="*/ 1298300 w 7472601"/>
              <a:gd name="connsiteY592" fmla="*/ 2247742 h 6858000"/>
              <a:gd name="connsiteX593" fmla="*/ 1125871 w 7472601"/>
              <a:gd name="connsiteY593" fmla="*/ 1989513 h 6858000"/>
              <a:gd name="connsiteX594" fmla="*/ 981574 w 7472601"/>
              <a:gd name="connsiteY594" fmla="*/ 1783157 h 6858000"/>
              <a:gd name="connsiteX595" fmla="*/ 922198 w 7472601"/>
              <a:gd name="connsiteY595" fmla="*/ 1677437 h 6858000"/>
              <a:gd name="connsiteX596" fmla="*/ 869293 w 7472601"/>
              <a:gd name="connsiteY596" fmla="*/ 1583214 h 6858000"/>
              <a:gd name="connsiteX597" fmla="*/ 751431 w 7472601"/>
              <a:gd name="connsiteY597" fmla="*/ 1405731 h 6858000"/>
              <a:gd name="connsiteX598" fmla="*/ 655236 w 7472601"/>
              <a:gd name="connsiteY598" fmla="*/ 1268632 h 6858000"/>
              <a:gd name="connsiteX599" fmla="*/ 6516292 w 7472601"/>
              <a:gd name="connsiteY599" fmla="*/ 1263064 h 6858000"/>
              <a:gd name="connsiteX600" fmla="*/ 5736320 w 7472601"/>
              <a:gd name="connsiteY600" fmla="*/ 1501803 h 6858000"/>
              <a:gd name="connsiteX601" fmla="*/ 6516292 w 7472601"/>
              <a:gd name="connsiteY601" fmla="*/ 1263064 h 6858000"/>
              <a:gd name="connsiteX602" fmla="*/ 291466 w 7472601"/>
              <a:gd name="connsiteY602" fmla="*/ 1250369 h 6858000"/>
              <a:gd name="connsiteX603" fmla="*/ 323180 w 7472601"/>
              <a:gd name="connsiteY603" fmla="*/ 1435283 h 6858000"/>
              <a:gd name="connsiteX604" fmla="*/ 349381 w 7472601"/>
              <a:gd name="connsiteY604" fmla="*/ 1875041 h 6858000"/>
              <a:gd name="connsiteX605" fmla="*/ 374363 w 7472601"/>
              <a:gd name="connsiteY605" fmla="*/ 1506494 h 6858000"/>
              <a:gd name="connsiteX606" fmla="*/ 302168 w 7472601"/>
              <a:gd name="connsiteY606" fmla="*/ 1274495 h 6858000"/>
              <a:gd name="connsiteX607" fmla="*/ 291466 w 7472601"/>
              <a:gd name="connsiteY607" fmla="*/ 1250369 h 6858000"/>
              <a:gd name="connsiteX608" fmla="*/ 678222 w 7472601"/>
              <a:gd name="connsiteY608" fmla="*/ 1248670 h 6858000"/>
              <a:gd name="connsiteX609" fmla="*/ 775536 w 7472601"/>
              <a:gd name="connsiteY609" fmla="*/ 1388015 h 6858000"/>
              <a:gd name="connsiteX610" fmla="*/ 894529 w 7472601"/>
              <a:gd name="connsiteY610" fmla="*/ 1567739 h 6858000"/>
              <a:gd name="connsiteX611" fmla="*/ 948000 w 7472601"/>
              <a:gd name="connsiteY611" fmla="*/ 1663088 h 6858000"/>
              <a:gd name="connsiteX612" fmla="*/ 1006812 w 7472601"/>
              <a:gd name="connsiteY612" fmla="*/ 1767683 h 6858000"/>
              <a:gd name="connsiteX613" fmla="*/ 1149133 w 7472601"/>
              <a:gd name="connsiteY613" fmla="*/ 1971513 h 6858000"/>
              <a:gd name="connsiteX614" fmla="*/ 1333952 w 7472601"/>
              <a:gd name="connsiteY614" fmla="*/ 2251620 h 6858000"/>
              <a:gd name="connsiteX615" fmla="*/ 1337329 w 7472601"/>
              <a:gd name="connsiteY615" fmla="*/ 2258350 h 6858000"/>
              <a:gd name="connsiteX616" fmla="*/ 1014726 w 7472601"/>
              <a:gd name="connsiteY616" fmla="*/ 1615556 h 6858000"/>
              <a:gd name="connsiteX617" fmla="*/ 678222 w 7472601"/>
              <a:gd name="connsiteY617" fmla="*/ 1248670 h 6858000"/>
              <a:gd name="connsiteX618" fmla="*/ 6691602 w 7472601"/>
              <a:gd name="connsiteY618" fmla="*/ 1140573 h 6858000"/>
              <a:gd name="connsiteX619" fmla="*/ 6571100 w 7472601"/>
              <a:gd name="connsiteY619" fmla="*/ 1183662 h 6858000"/>
              <a:gd name="connsiteX620" fmla="*/ 6241687 w 7472601"/>
              <a:gd name="connsiteY620" fmla="*/ 1257600 h 6858000"/>
              <a:gd name="connsiteX621" fmla="*/ 5693009 w 7472601"/>
              <a:gd name="connsiteY621" fmla="*/ 1478256 h 6858000"/>
              <a:gd name="connsiteX622" fmla="*/ 6548420 w 7472601"/>
              <a:gd name="connsiteY622" fmla="*/ 1214599 h 6858000"/>
              <a:gd name="connsiteX623" fmla="*/ 6605473 w 7472601"/>
              <a:gd name="connsiteY623" fmla="*/ 1184686 h 6858000"/>
              <a:gd name="connsiteX624" fmla="*/ 6691602 w 7472601"/>
              <a:gd name="connsiteY624" fmla="*/ 1140573 h 6858000"/>
              <a:gd name="connsiteX625" fmla="*/ 4002475 w 7472601"/>
              <a:gd name="connsiteY625" fmla="*/ 1037802 h 6858000"/>
              <a:gd name="connsiteX626" fmla="*/ 4000324 w 7472601"/>
              <a:gd name="connsiteY626" fmla="*/ 1039362 h 6858000"/>
              <a:gd name="connsiteX627" fmla="*/ 4002862 w 7472601"/>
              <a:gd name="connsiteY627" fmla="*/ 1042866 h 6858000"/>
              <a:gd name="connsiteX628" fmla="*/ 4002475 w 7472601"/>
              <a:gd name="connsiteY628" fmla="*/ 1037802 h 6858000"/>
              <a:gd name="connsiteX629" fmla="*/ 506322 w 7472601"/>
              <a:gd name="connsiteY629" fmla="*/ 1020997 h 6858000"/>
              <a:gd name="connsiteX630" fmla="*/ 533068 w 7472601"/>
              <a:gd name="connsiteY630" fmla="*/ 1029409 h 6858000"/>
              <a:gd name="connsiteX631" fmla="*/ 1232525 w 7472601"/>
              <a:gd name="connsiteY631" fmla="*/ 1804675 h 6858000"/>
              <a:gd name="connsiteX632" fmla="*/ 1388858 w 7472601"/>
              <a:gd name="connsiteY632" fmla="*/ 2368011 h 6858000"/>
              <a:gd name="connsiteX633" fmla="*/ 1384098 w 7472601"/>
              <a:gd name="connsiteY633" fmla="*/ 2378125 h 6858000"/>
              <a:gd name="connsiteX634" fmla="*/ 1425393 w 7472601"/>
              <a:gd name="connsiteY634" fmla="*/ 2589124 h 6858000"/>
              <a:gd name="connsiteX635" fmla="*/ 1424001 w 7472601"/>
              <a:gd name="connsiteY635" fmla="*/ 2597541 h 6858000"/>
              <a:gd name="connsiteX636" fmla="*/ 2152729 w 7472601"/>
              <a:gd name="connsiteY636" fmla="*/ 2864487 h 6858000"/>
              <a:gd name="connsiteX637" fmla="*/ 2020609 w 7472601"/>
              <a:gd name="connsiteY637" fmla="*/ 2539671 h 6858000"/>
              <a:gd name="connsiteX638" fmla="*/ 2018920 w 7472601"/>
              <a:gd name="connsiteY638" fmla="*/ 2536309 h 6858000"/>
              <a:gd name="connsiteX639" fmla="*/ 1342441 w 7472601"/>
              <a:gd name="connsiteY639" fmla="*/ 1173017 h 6858000"/>
              <a:gd name="connsiteX640" fmla="*/ 1367925 w 7472601"/>
              <a:gd name="connsiteY640" fmla="*/ 1135648 h 6858000"/>
              <a:gd name="connsiteX641" fmla="*/ 1771401 w 7472601"/>
              <a:gd name="connsiteY641" fmla="*/ 1806673 h 6858000"/>
              <a:gd name="connsiteX642" fmla="*/ 1972385 w 7472601"/>
              <a:gd name="connsiteY642" fmla="*/ 2198735 h 6858000"/>
              <a:gd name="connsiteX643" fmla="*/ 2040892 w 7472601"/>
              <a:gd name="connsiteY643" fmla="*/ 2405205 h 6858000"/>
              <a:gd name="connsiteX644" fmla="*/ 2131689 w 7472601"/>
              <a:gd name="connsiteY644" fmla="*/ 1936926 h 6858000"/>
              <a:gd name="connsiteX645" fmla="*/ 2454820 w 7472601"/>
              <a:gd name="connsiteY645" fmla="*/ 1248808 h 6858000"/>
              <a:gd name="connsiteX646" fmla="*/ 2492512 w 7472601"/>
              <a:gd name="connsiteY646" fmla="*/ 1302920 h 6858000"/>
              <a:gd name="connsiteX647" fmla="*/ 2081216 w 7472601"/>
              <a:gd name="connsiteY647" fmla="*/ 2527513 h 6858000"/>
              <a:gd name="connsiteX648" fmla="*/ 2081211 w 7472601"/>
              <a:gd name="connsiteY648" fmla="*/ 2528916 h 6858000"/>
              <a:gd name="connsiteX649" fmla="*/ 2199067 w 7472601"/>
              <a:gd name="connsiteY649" fmla="*/ 2884061 h 6858000"/>
              <a:gd name="connsiteX650" fmla="*/ 3192586 w 7472601"/>
              <a:gd name="connsiteY650" fmla="*/ 3411496 h 6858000"/>
              <a:gd name="connsiteX651" fmla="*/ 3182620 w 7472601"/>
              <a:gd name="connsiteY651" fmla="*/ 3483279 h 6858000"/>
              <a:gd name="connsiteX652" fmla="*/ 2435119 w 7472601"/>
              <a:gd name="connsiteY652" fmla="*/ 3080173 h 6858000"/>
              <a:gd name="connsiteX653" fmla="*/ 2410152 w 7472601"/>
              <a:gd name="connsiteY653" fmla="*/ 3063751 h 6858000"/>
              <a:gd name="connsiteX654" fmla="*/ 2408099 w 7472601"/>
              <a:gd name="connsiteY654" fmla="*/ 3064403 h 6858000"/>
              <a:gd name="connsiteX655" fmla="*/ 2407218 w 7472601"/>
              <a:gd name="connsiteY655" fmla="*/ 3070324 h 6858000"/>
              <a:gd name="connsiteX656" fmla="*/ 2380138 w 7472601"/>
              <a:gd name="connsiteY656" fmla="*/ 3099341 h 6858000"/>
              <a:gd name="connsiteX657" fmla="*/ 1765923 w 7472601"/>
              <a:gd name="connsiteY657" fmla="*/ 3581043 h 6858000"/>
              <a:gd name="connsiteX658" fmla="*/ 1702258 w 7472601"/>
              <a:gd name="connsiteY658" fmla="*/ 3612286 h 6858000"/>
              <a:gd name="connsiteX659" fmla="*/ 1538370 w 7472601"/>
              <a:gd name="connsiteY659" fmla="*/ 3811804 h 6858000"/>
              <a:gd name="connsiteX660" fmla="*/ 542867 w 7472601"/>
              <a:gd name="connsiteY660" fmla="*/ 4944092 h 6858000"/>
              <a:gd name="connsiteX661" fmla="*/ 515800 w 7472601"/>
              <a:gd name="connsiteY661" fmla="*/ 4862180 h 6858000"/>
              <a:gd name="connsiteX662" fmla="*/ 909145 w 7472601"/>
              <a:gd name="connsiteY662" fmla="*/ 4199225 h 6858000"/>
              <a:gd name="connsiteX663" fmla="*/ 1214067 w 7472601"/>
              <a:gd name="connsiteY663" fmla="*/ 3908561 h 6858000"/>
              <a:gd name="connsiteX664" fmla="*/ 640967 w 7472601"/>
              <a:gd name="connsiteY664" fmla="*/ 4105601 h 6858000"/>
              <a:gd name="connsiteX665" fmla="*/ 112563 w 7472601"/>
              <a:gd name="connsiteY665" fmla="*/ 4396952 h 6858000"/>
              <a:gd name="connsiteX666" fmla="*/ 0 w 7472601"/>
              <a:gd name="connsiteY666" fmla="*/ 4466006 h 6858000"/>
              <a:gd name="connsiteX667" fmla="*/ 0 w 7472601"/>
              <a:gd name="connsiteY667" fmla="*/ 4233763 h 6858000"/>
              <a:gd name="connsiteX668" fmla="*/ 36881 w 7472601"/>
              <a:gd name="connsiteY668" fmla="*/ 4200118 h 6858000"/>
              <a:gd name="connsiteX669" fmla="*/ 910534 w 7472601"/>
              <a:gd name="connsiteY669" fmla="*/ 3629753 h 6858000"/>
              <a:gd name="connsiteX670" fmla="*/ 1578717 w 7472601"/>
              <a:gd name="connsiteY670" fmla="*/ 3575982 h 6858000"/>
              <a:gd name="connsiteX671" fmla="*/ 2338780 w 7472601"/>
              <a:gd name="connsiteY671" fmla="*/ 3033725 h 6858000"/>
              <a:gd name="connsiteX672" fmla="*/ 1807991 w 7472601"/>
              <a:gd name="connsiteY672" fmla="*/ 2807184 h 6858000"/>
              <a:gd name="connsiteX673" fmla="*/ 1416358 w 7472601"/>
              <a:gd name="connsiteY673" fmla="*/ 3112571 h 6858000"/>
              <a:gd name="connsiteX674" fmla="*/ 939066 w 7472601"/>
              <a:gd name="connsiteY674" fmla="*/ 3378798 h 6858000"/>
              <a:gd name="connsiteX675" fmla="*/ 115099 w 7472601"/>
              <a:gd name="connsiteY675" fmla="*/ 3607650 h 6858000"/>
              <a:gd name="connsiteX676" fmla="*/ 97284 w 7472601"/>
              <a:gd name="connsiteY676" fmla="*/ 3520393 h 6858000"/>
              <a:gd name="connsiteX677" fmla="*/ 922050 w 7472601"/>
              <a:gd name="connsiteY677" fmla="*/ 3074867 h 6858000"/>
              <a:gd name="connsiteX678" fmla="*/ 1405265 w 7472601"/>
              <a:gd name="connsiteY678" fmla="*/ 3016319 h 6858000"/>
              <a:gd name="connsiteX679" fmla="*/ 1407512 w 7472601"/>
              <a:gd name="connsiteY679" fmla="*/ 3018001 h 6858000"/>
              <a:gd name="connsiteX680" fmla="*/ 1726266 w 7472601"/>
              <a:gd name="connsiteY680" fmla="*/ 2777274 h 6858000"/>
              <a:gd name="connsiteX681" fmla="*/ 625390 w 7472601"/>
              <a:gd name="connsiteY681" fmla="*/ 2514541 h 6858000"/>
              <a:gd name="connsiteX682" fmla="*/ 619799 w 7472601"/>
              <a:gd name="connsiteY682" fmla="*/ 2527180 h 6858000"/>
              <a:gd name="connsiteX683" fmla="*/ 310030 w 7472601"/>
              <a:gd name="connsiteY683" fmla="*/ 2771818 h 6858000"/>
              <a:gd name="connsiteX684" fmla="*/ 173877 w 7472601"/>
              <a:gd name="connsiteY684" fmla="*/ 2937056 h 6858000"/>
              <a:gd name="connsiteX685" fmla="*/ 77889 w 7472601"/>
              <a:gd name="connsiteY685" fmla="*/ 3138440 h 6858000"/>
              <a:gd name="connsiteX686" fmla="*/ 0 w 7472601"/>
              <a:gd name="connsiteY686" fmla="*/ 3271395 h 6858000"/>
              <a:gd name="connsiteX687" fmla="*/ 0 w 7472601"/>
              <a:gd name="connsiteY687" fmla="*/ 3153002 h 6858000"/>
              <a:gd name="connsiteX688" fmla="*/ 2386 w 7472601"/>
              <a:gd name="connsiteY688" fmla="*/ 3149203 h 6858000"/>
              <a:gd name="connsiteX689" fmla="*/ 89753 w 7472601"/>
              <a:gd name="connsiteY689" fmla="*/ 2987702 h 6858000"/>
              <a:gd name="connsiteX690" fmla="*/ 76869 w 7472601"/>
              <a:gd name="connsiteY690" fmla="*/ 3005404 h 6858000"/>
              <a:gd name="connsiteX691" fmla="*/ 32049 w 7472601"/>
              <a:gd name="connsiteY691" fmla="*/ 3065814 h 6858000"/>
              <a:gd name="connsiteX692" fmla="*/ 0 w 7472601"/>
              <a:gd name="connsiteY692" fmla="*/ 3108744 h 6858000"/>
              <a:gd name="connsiteX693" fmla="*/ 0 w 7472601"/>
              <a:gd name="connsiteY693" fmla="*/ 3058059 h 6858000"/>
              <a:gd name="connsiteX694" fmla="*/ 7610 w 7472601"/>
              <a:gd name="connsiteY694" fmla="*/ 3047889 h 6858000"/>
              <a:gd name="connsiteX695" fmla="*/ 52419 w 7472601"/>
              <a:gd name="connsiteY695" fmla="*/ 2987479 h 6858000"/>
              <a:gd name="connsiteX696" fmla="*/ 59142 w 7472601"/>
              <a:gd name="connsiteY696" fmla="*/ 2978488 h 6858000"/>
              <a:gd name="connsiteX697" fmla="*/ 0 w 7472601"/>
              <a:gd name="connsiteY697" fmla="*/ 3015334 h 6858000"/>
              <a:gd name="connsiteX698" fmla="*/ 0 w 7472601"/>
              <a:gd name="connsiteY698" fmla="*/ 2914286 h 6858000"/>
              <a:gd name="connsiteX699" fmla="*/ 36383 w 7472601"/>
              <a:gd name="connsiteY699" fmla="*/ 2901128 h 6858000"/>
              <a:gd name="connsiteX700" fmla="*/ 156329 w 7472601"/>
              <a:gd name="connsiteY700" fmla="*/ 2840533 h 6858000"/>
              <a:gd name="connsiteX701" fmla="*/ 358355 w 7472601"/>
              <a:gd name="connsiteY701" fmla="*/ 2620471 h 6858000"/>
              <a:gd name="connsiteX702" fmla="*/ 510577 w 7472601"/>
              <a:gd name="connsiteY702" fmla="*/ 2501244 h 6858000"/>
              <a:gd name="connsiteX703" fmla="*/ 211967 w 7472601"/>
              <a:gd name="connsiteY703" fmla="*/ 2479171 h 6858000"/>
              <a:gd name="connsiteX704" fmla="*/ 0 w 7472601"/>
              <a:gd name="connsiteY704" fmla="*/ 2476398 h 6858000"/>
              <a:gd name="connsiteX705" fmla="*/ 0 w 7472601"/>
              <a:gd name="connsiteY705" fmla="*/ 2389189 h 6858000"/>
              <a:gd name="connsiteX706" fmla="*/ 103062 w 7472601"/>
              <a:gd name="connsiteY706" fmla="*/ 2389518 h 6858000"/>
              <a:gd name="connsiteX707" fmla="*/ 510734 w 7472601"/>
              <a:gd name="connsiteY707" fmla="*/ 2416201 h 6858000"/>
              <a:gd name="connsiteX708" fmla="*/ 279257 w 7472601"/>
              <a:gd name="connsiteY708" fmla="*/ 2092102 h 6858000"/>
              <a:gd name="connsiteX709" fmla="*/ 65265 w 7472601"/>
              <a:gd name="connsiteY709" fmla="*/ 2006049 h 6858000"/>
              <a:gd name="connsiteX710" fmla="*/ 0 w 7472601"/>
              <a:gd name="connsiteY710" fmla="*/ 1982532 h 6858000"/>
              <a:gd name="connsiteX711" fmla="*/ 0 w 7472601"/>
              <a:gd name="connsiteY711" fmla="*/ 1912789 h 6858000"/>
              <a:gd name="connsiteX712" fmla="*/ 97460 w 7472601"/>
              <a:gd name="connsiteY712" fmla="*/ 1953725 h 6858000"/>
              <a:gd name="connsiteX713" fmla="*/ 221272 w 7472601"/>
              <a:gd name="connsiteY713" fmla="*/ 1980766 h 6858000"/>
              <a:gd name="connsiteX714" fmla="*/ 116765 w 7472601"/>
              <a:gd name="connsiteY714" fmla="*/ 1911033 h 6858000"/>
              <a:gd name="connsiteX715" fmla="*/ 16405 w 7472601"/>
              <a:gd name="connsiteY715" fmla="*/ 1803412 h 6858000"/>
              <a:gd name="connsiteX716" fmla="*/ 0 w 7472601"/>
              <a:gd name="connsiteY716" fmla="*/ 1784777 h 6858000"/>
              <a:gd name="connsiteX717" fmla="*/ 0 w 7472601"/>
              <a:gd name="connsiteY717" fmla="*/ 1740082 h 6858000"/>
              <a:gd name="connsiteX718" fmla="*/ 39394 w 7472601"/>
              <a:gd name="connsiteY718" fmla="*/ 1784856 h 6858000"/>
              <a:gd name="connsiteX719" fmla="*/ 135813 w 7472601"/>
              <a:gd name="connsiteY719" fmla="*/ 1888838 h 6858000"/>
              <a:gd name="connsiteX720" fmla="*/ 242575 w 7472601"/>
              <a:gd name="connsiteY720" fmla="*/ 1958841 h 6858000"/>
              <a:gd name="connsiteX721" fmla="*/ 82197 w 7472601"/>
              <a:gd name="connsiteY721" fmla="*/ 1754826 h 6858000"/>
              <a:gd name="connsiteX722" fmla="*/ 0 w 7472601"/>
              <a:gd name="connsiteY722" fmla="*/ 1679650 h 6858000"/>
              <a:gd name="connsiteX723" fmla="*/ 0 w 7472601"/>
              <a:gd name="connsiteY723" fmla="*/ 1602463 h 6858000"/>
              <a:gd name="connsiteX724" fmla="*/ 84689 w 7472601"/>
              <a:gd name="connsiteY724" fmla="*/ 1677442 h 6858000"/>
              <a:gd name="connsiteX725" fmla="*/ 298437 w 7472601"/>
              <a:gd name="connsiteY725" fmla="*/ 1968019 h 6858000"/>
              <a:gd name="connsiteX726" fmla="*/ 227269 w 7472601"/>
              <a:gd name="connsiteY726" fmla="*/ 1114064 h 6858000"/>
              <a:gd name="connsiteX727" fmla="*/ 248003 w 7472601"/>
              <a:gd name="connsiteY727" fmla="*/ 1089613 h 6858000"/>
              <a:gd name="connsiteX728" fmla="*/ 427020 w 7472601"/>
              <a:gd name="connsiteY728" fmla="*/ 1619803 h 6858000"/>
              <a:gd name="connsiteX729" fmla="*/ 340345 w 7472601"/>
              <a:gd name="connsiteY729" fmla="*/ 2027739 h 6858000"/>
              <a:gd name="connsiteX730" fmla="*/ 360865 w 7472601"/>
              <a:gd name="connsiteY730" fmla="*/ 2044827 h 6858000"/>
              <a:gd name="connsiteX731" fmla="*/ 560414 w 7472601"/>
              <a:gd name="connsiteY731" fmla="*/ 2421457 h 6858000"/>
              <a:gd name="connsiteX732" fmla="*/ 1359703 w 7472601"/>
              <a:gd name="connsiteY732" fmla="*/ 2578554 h 6858000"/>
              <a:gd name="connsiteX733" fmla="*/ 1359422 w 7472601"/>
              <a:gd name="connsiteY733" fmla="*/ 2577994 h 6858000"/>
              <a:gd name="connsiteX734" fmla="*/ 828701 w 7472601"/>
              <a:gd name="connsiteY734" fmla="*/ 1839520 h 6858000"/>
              <a:gd name="connsiteX735" fmla="*/ 494427 w 7472601"/>
              <a:gd name="connsiteY735" fmla="*/ 1092333 h 6858000"/>
              <a:gd name="connsiteX736" fmla="*/ 506322 w 7472601"/>
              <a:gd name="connsiteY736" fmla="*/ 1020997 h 6858000"/>
              <a:gd name="connsiteX737" fmla="*/ 4570198 w 7472601"/>
              <a:gd name="connsiteY737" fmla="*/ 978081 h 6858000"/>
              <a:gd name="connsiteX738" fmla="*/ 4523691 w 7472601"/>
              <a:gd name="connsiteY738" fmla="*/ 1127776 h 6858000"/>
              <a:gd name="connsiteX739" fmla="*/ 4509875 w 7472601"/>
              <a:gd name="connsiteY739" fmla="*/ 1167552 h 6858000"/>
              <a:gd name="connsiteX740" fmla="*/ 4478168 w 7472601"/>
              <a:gd name="connsiteY740" fmla="*/ 1260735 h 6858000"/>
              <a:gd name="connsiteX741" fmla="*/ 4409309 w 7472601"/>
              <a:gd name="connsiteY741" fmla="*/ 1666996 h 6858000"/>
              <a:gd name="connsiteX742" fmla="*/ 4370031 w 7472601"/>
              <a:gd name="connsiteY742" fmla="*/ 1955666 h 6858000"/>
              <a:gd name="connsiteX743" fmla="*/ 4570198 w 7472601"/>
              <a:gd name="connsiteY743" fmla="*/ 978081 h 6858000"/>
              <a:gd name="connsiteX744" fmla="*/ 4557898 w 7472601"/>
              <a:gd name="connsiteY744" fmla="*/ 900011 h 6858000"/>
              <a:gd name="connsiteX745" fmla="*/ 4344840 w 7472601"/>
              <a:gd name="connsiteY745" fmla="*/ 1922038 h 6858000"/>
              <a:gd name="connsiteX746" fmla="*/ 4378710 w 7472601"/>
              <a:gd name="connsiteY746" fmla="*/ 1665516 h 6858000"/>
              <a:gd name="connsiteX747" fmla="*/ 4448798 w 7472601"/>
              <a:gd name="connsiteY747" fmla="*/ 1253024 h 6858000"/>
              <a:gd name="connsiteX748" fmla="*/ 4480315 w 7472601"/>
              <a:gd name="connsiteY748" fmla="*/ 1158454 h 6858000"/>
              <a:gd name="connsiteX749" fmla="*/ 4494133 w 7472601"/>
              <a:gd name="connsiteY749" fmla="*/ 1118676 h 6858000"/>
              <a:gd name="connsiteX750" fmla="*/ 4557898 w 7472601"/>
              <a:gd name="connsiteY750" fmla="*/ 900011 h 6858000"/>
              <a:gd name="connsiteX751" fmla="*/ 5870151 w 7472601"/>
              <a:gd name="connsiteY751" fmla="*/ 898890 h 6858000"/>
              <a:gd name="connsiteX752" fmla="*/ 5861335 w 7472601"/>
              <a:gd name="connsiteY752" fmla="*/ 899177 h 6858000"/>
              <a:gd name="connsiteX753" fmla="*/ 5843702 w 7472601"/>
              <a:gd name="connsiteY753" fmla="*/ 899748 h 6858000"/>
              <a:gd name="connsiteX754" fmla="*/ 5651107 w 7472601"/>
              <a:gd name="connsiteY754" fmla="*/ 920306 h 6858000"/>
              <a:gd name="connsiteX755" fmla="*/ 5459407 w 7472601"/>
              <a:gd name="connsiteY755" fmla="*/ 940975 h 6858000"/>
              <a:gd name="connsiteX756" fmla="*/ 5374846 w 7472601"/>
              <a:gd name="connsiteY756" fmla="*/ 941988 h 6858000"/>
              <a:gd name="connsiteX757" fmla="*/ 5256105 w 7472601"/>
              <a:gd name="connsiteY757" fmla="*/ 945632 h 6858000"/>
              <a:gd name="connsiteX758" fmla="*/ 5107071 w 7472601"/>
              <a:gd name="connsiteY758" fmla="*/ 969720 h 6858000"/>
              <a:gd name="connsiteX759" fmla="*/ 4998681 w 7472601"/>
              <a:gd name="connsiteY759" fmla="*/ 988771 h 6858000"/>
              <a:gd name="connsiteX760" fmla="*/ 5870151 w 7472601"/>
              <a:gd name="connsiteY760" fmla="*/ 898890 h 6858000"/>
              <a:gd name="connsiteX761" fmla="*/ 5504425 w 7472601"/>
              <a:gd name="connsiteY761" fmla="*/ 848067 h 6858000"/>
              <a:gd name="connsiteX762" fmla="*/ 4968849 w 7472601"/>
              <a:gd name="connsiteY762" fmla="*/ 962318 h 6858000"/>
              <a:gd name="connsiteX763" fmla="*/ 5104039 w 7472601"/>
              <a:gd name="connsiteY763" fmla="*/ 940634 h 6858000"/>
              <a:gd name="connsiteX764" fmla="*/ 5256311 w 7472601"/>
              <a:gd name="connsiteY764" fmla="*/ 916490 h 6858000"/>
              <a:gd name="connsiteX765" fmla="*/ 5377381 w 7472601"/>
              <a:gd name="connsiteY765" fmla="*/ 912671 h 6858000"/>
              <a:gd name="connsiteX766" fmla="*/ 5460148 w 7472601"/>
              <a:gd name="connsiteY766" fmla="*/ 911442 h 6858000"/>
              <a:gd name="connsiteX767" fmla="*/ 5648971 w 7472601"/>
              <a:gd name="connsiteY767" fmla="*/ 891331 h 6858000"/>
              <a:gd name="connsiteX768" fmla="*/ 5844807 w 7472601"/>
              <a:gd name="connsiteY768" fmla="*/ 870718 h 6858000"/>
              <a:gd name="connsiteX769" fmla="*/ 5862975 w 7472601"/>
              <a:gd name="connsiteY769" fmla="*/ 869756 h 6858000"/>
              <a:gd name="connsiteX770" fmla="*/ 5920887 w 7472601"/>
              <a:gd name="connsiteY770" fmla="*/ 865929 h 6858000"/>
              <a:gd name="connsiteX771" fmla="*/ 5504425 w 7472601"/>
              <a:gd name="connsiteY771" fmla="*/ 848067 h 6858000"/>
              <a:gd name="connsiteX772" fmla="*/ 3607114 w 7472601"/>
              <a:gd name="connsiteY772" fmla="*/ 467441 h 6858000"/>
              <a:gd name="connsiteX773" fmla="*/ 3296242 w 7472601"/>
              <a:gd name="connsiteY773" fmla="*/ 807991 h 6858000"/>
              <a:gd name="connsiteX774" fmla="*/ 3174674 w 7472601"/>
              <a:gd name="connsiteY774" fmla="*/ 919759 h 6858000"/>
              <a:gd name="connsiteX775" fmla="*/ 3042978 w 7472601"/>
              <a:gd name="connsiteY775" fmla="*/ 1054894 h 6858000"/>
              <a:gd name="connsiteX776" fmla="*/ 2968914 w 7472601"/>
              <a:gd name="connsiteY776" fmla="*/ 1133756 h 6858000"/>
              <a:gd name="connsiteX777" fmla="*/ 3103823 w 7472601"/>
              <a:gd name="connsiteY777" fmla="*/ 1026814 h 6858000"/>
              <a:gd name="connsiteX778" fmla="*/ 3607114 w 7472601"/>
              <a:gd name="connsiteY778" fmla="*/ 467441 h 6858000"/>
              <a:gd name="connsiteX779" fmla="*/ 3744487 w 7472601"/>
              <a:gd name="connsiteY779" fmla="*/ 383136 h 6858000"/>
              <a:gd name="connsiteX780" fmla="*/ 3970213 w 7472601"/>
              <a:gd name="connsiteY780" fmla="*/ 995559 h 6858000"/>
              <a:gd name="connsiteX781" fmla="*/ 3744487 w 7472601"/>
              <a:gd name="connsiteY781" fmla="*/ 383136 h 6858000"/>
              <a:gd name="connsiteX782" fmla="*/ 3624562 w 7472601"/>
              <a:gd name="connsiteY782" fmla="*/ 367041 h 6858000"/>
              <a:gd name="connsiteX783" fmla="*/ 3489712 w 7472601"/>
              <a:gd name="connsiteY783" fmla="*/ 485386 h 6858000"/>
              <a:gd name="connsiteX784" fmla="*/ 3182994 w 7472601"/>
              <a:gd name="connsiteY784" fmla="*/ 828265 h 6858000"/>
              <a:gd name="connsiteX785" fmla="*/ 2892114 w 7472601"/>
              <a:gd name="connsiteY785" fmla="*/ 1172635 h 6858000"/>
              <a:gd name="connsiteX786" fmla="*/ 3021459 w 7472601"/>
              <a:gd name="connsiteY786" fmla="*/ 1035385 h 6858000"/>
              <a:gd name="connsiteX787" fmla="*/ 3153873 w 7472601"/>
              <a:gd name="connsiteY787" fmla="*/ 898971 h 6858000"/>
              <a:gd name="connsiteX788" fmla="*/ 3276511 w 7472601"/>
              <a:gd name="connsiteY788" fmla="*/ 786423 h 6858000"/>
              <a:gd name="connsiteX789" fmla="*/ 3584154 w 7472601"/>
              <a:gd name="connsiteY789" fmla="*/ 448218 h 6858000"/>
              <a:gd name="connsiteX790" fmla="*/ 3624562 w 7472601"/>
              <a:gd name="connsiteY790" fmla="*/ 367041 h 6858000"/>
              <a:gd name="connsiteX791" fmla="*/ 3766672 w 7472601"/>
              <a:gd name="connsiteY791" fmla="*/ 359429 h 6858000"/>
              <a:gd name="connsiteX792" fmla="*/ 3996338 w 7472601"/>
              <a:gd name="connsiteY792" fmla="*/ 968237 h 6858000"/>
              <a:gd name="connsiteX793" fmla="*/ 3766672 w 7472601"/>
              <a:gd name="connsiteY793" fmla="*/ 359429 h 6858000"/>
              <a:gd name="connsiteX794" fmla="*/ 5805386 w 7472601"/>
              <a:gd name="connsiteY794" fmla="*/ 239240 h 6858000"/>
              <a:gd name="connsiteX795" fmla="*/ 5736947 w 7472601"/>
              <a:gd name="connsiteY795" fmla="*/ 261367 h 6858000"/>
              <a:gd name="connsiteX796" fmla="*/ 5427012 w 7472601"/>
              <a:gd name="connsiteY796" fmla="*/ 311272 h 6858000"/>
              <a:gd name="connsiteX797" fmla="*/ 5147818 w 7472601"/>
              <a:gd name="connsiteY797" fmla="*/ 322112 h 6858000"/>
              <a:gd name="connsiteX798" fmla="*/ 5060854 w 7472601"/>
              <a:gd name="connsiteY798" fmla="*/ 311882 h 6858000"/>
              <a:gd name="connsiteX799" fmla="*/ 4945989 w 7472601"/>
              <a:gd name="connsiteY799" fmla="*/ 300516 h 6858000"/>
              <a:gd name="connsiteX800" fmla="*/ 5410479 w 7472601"/>
              <a:gd name="connsiteY800" fmla="*/ 348434 h 6858000"/>
              <a:gd name="connsiteX801" fmla="*/ 5805386 w 7472601"/>
              <a:gd name="connsiteY801" fmla="*/ 239240 h 6858000"/>
              <a:gd name="connsiteX802" fmla="*/ 5905192 w 7472601"/>
              <a:gd name="connsiteY802" fmla="*/ 163079 h 6858000"/>
              <a:gd name="connsiteX803" fmla="*/ 5865655 w 7472601"/>
              <a:gd name="connsiteY803" fmla="*/ 171901 h 6858000"/>
              <a:gd name="connsiteX804" fmla="*/ 5259740 w 7472601"/>
              <a:gd name="connsiteY804" fmla="*/ 257013 h 6858000"/>
              <a:gd name="connsiteX805" fmla="*/ 5208466 w 7472601"/>
              <a:gd name="connsiteY805" fmla="*/ 257550 h 6858000"/>
              <a:gd name="connsiteX806" fmla="*/ 4980204 w 7472601"/>
              <a:gd name="connsiteY806" fmla="*/ 271903 h 6858000"/>
              <a:gd name="connsiteX807" fmla="*/ 5068068 w 7472601"/>
              <a:gd name="connsiteY807" fmla="*/ 282244 h 6858000"/>
              <a:gd name="connsiteX808" fmla="*/ 5153231 w 7472601"/>
              <a:gd name="connsiteY808" fmla="*/ 292240 h 6858000"/>
              <a:gd name="connsiteX809" fmla="*/ 5426491 w 7472601"/>
              <a:gd name="connsiteY809" fmla="*/ 281128 h 6858000"/>
              <a:gd name="connsiteX810" fmla="*/ 5731212 w 7472601"/>
              <a:gd name="connsiteY810" fmla="*/ 231951 h 6858000"/>
              <a:gd name="connsiteX811" fmla="*/ 5905192 w 7472601"/>
              <a:gd name="connsiteY811" fmla="*/ 163079 h 6858000"/>
              <a:gd name="connsiteX812" fmla="*/ 5944437 w 7472601"/>
              <a:gd name="connsiteY812" fmla="*/ 113829 h 6858000"/>
              <a:gd name="connsiteX813" fmla="*/ 5825032 w 7472601"/>
              <a:gd name="connsiteY813" fmla="*/ 146405 h 6858000"/>
              <a:gd name="connsiteX814" fmla="*/ 4955599 w 7472601"/>
              <a:gd name="connsiteY814" fmla="*/ 247008 h 6858000"/>
              <a:gd name="connsiteX815" fmla="*/ 5210104 w 7472601"/>
              <a:gd name="connsiteY815" fmla="*/ 228123 h 6858000"/>
              <a:gd name="connsiteX816" fmla="*/ 5261015 w 7472601"/>
              <a:gd name="connsiteY816" fmla="*/ 227087 h 6858000"/>
              <a:gd name="connsiteX817" fmla="*/ 5861181 w 7472601"/>
              <a:gd name="connsiteY817" fmla="*/ 143093 h 6858000"/>
              <a:gd name="connsiteX818" fmla="*/ 5961252 w 7472601"/>
              <a:gd name="connsiteY818" fmla="*/ 114820 h 6858000"/>
              <a:gd name="connsiteX819" fmla="*/ 5944437 w 7472601"/>
              <a:gd name="connsiteY819" fmla="*/ 113829 h 6858000"/>
              <a:gd name="connsiteX820" fmla="*/ 3882765 w 7472601"/>
              <a:gd name="connsiteY820" fmla="*/ 0 h 6858000"/>
              <a:gd name="connsiteX821" fmla="*/ 3995099 w 7472601"/>
              <a:gd name="connsiteY821" fmla="*/ 0 h 6858000"/>
              <a:gd name="connsiteX822" fmla="*/ 4163818 w 7472601"/>
              <a:gd name="connsiteY822" fmla="*/ 234104 h 6858000"/>
              <a:gd name="connsiteX823" fmla="*/ 4172099 w 7472601"/>
              <a:gd name="connsiteY823" fmla="*/ 234207 h 6858000"/>
              <a:gd name="connsiteX824" fmla="*/ 4784282 w 7472601"/>
              <a:gd name="connsiteY824" fmla="*/ 276561 h 6858000"/>
              <a:gd name="connsiteX825" fmla="*/ 4801687 w 7472601"/>
              <a:gd name="connsiteY825" fmla="*/ 267764 h 6858000"/>
              <a:gd name="connsiteX826" fmla="*/ 6082788 w 7472601"/>
              <a:gd name="connsiteY826" fmla="*/ 64119 h 6858000"/>
              <a:gd name="connsiteX827" fmla="*/ 6099442 w 7472601"/>
              <a:gd name="connsiteY827" fmla="*/ 82568 h 6858000"/>
              <a:gd name="connsiteX828" fmla="*/ 4804137 w 7472601"/>
              <a:gd name="connsiteY828" fmla="*/ 320931 h 6858000"/>
              <a:gd name="connsiteX829" fmla="*/ 4227047 w 7472601"/>
              <a:gd name="connsiteY829" fmla="*/ 313415 h 6858000"/>
              <a:gd name="connsiteX830" fmla="*/ 4346041 w 7472601"/>
              <a:gd name="connsiteY830" fmla="*/ 456086 h 6858000"/>
              <a:gd name="connsiteX831" fmla="*/ 4870967 w 7472601"/>
              <a:gd name="connsiteY831" fmla="*/ 963061 h 6858000"/>
              <a:gd name="connsiteX832" fmla="*/ 4889647 w 7472601"/>
              <a:gd name="connsiteY832" fmla="*/ 957147 h 6858000"/>
              <a:gd name="connsiteX833" fmla="*/ 5422504 w 7472601"/>
              <a:gd name="connsiteY833" fmla="*/ 805191 h 6858000"/>
              <a:gd name="connsiteX834" fmla="*/ 6087656 w 7472601"/>
              <a:gd name="connsiteY834" fmla="*/ 826703 h 6858000"/>
              <a:gd name="connsiteX835" fmla="*/ 6058717 w 7472601"/>
              <a:gd name="connsiteY835" fmla="*/ 865992 h 6858000"/>
              <a:gd name="connsiteX836" fmla="*/ 4974153 w 7472601"/>
              <a:gd name="connsiteY836" fmla="*/ 1045456 h 6858000"/>
              <a:gd name="connsiteX837" fmla="*/ 5627835 w 7472601"/>
              <a:gd name="connsiteY837" fmla="*/ 1472077 h 6858000"/>
              <a:gd name="connsiteX838" fmla="*/ 5629817 w 7472601"/>
              <a:gd name="connsiteY838" fmla="*/ 1471412 h 6858000"/>
              <a:gd name="connsiteX839" fmla="*/ 5634124 w 7472601"/>
              <a:gd name="connsiteY839" fmla="*/ 1470572 h 6858000"/>
              <a:gd name="connsiteX840" fmla="*/ 5755832 w 7472601"/>
              <a:gd name="connsiteY840" fmla="*/ 1383886 h 6858000"/>
              <a:gd name="connsiteX841" fmla="*/ 6014186 w 7472601"/>
              <a:gd name="connsiteY841" fmla="*/ 1279799 h 6858000"/>
              <a:gd name="connsiteX842" fmla="*/ 6901619 w 7472601"/>
              <a:gd name="connsiteY842" fmla="*/ 1047874 h 6858000"/>
              <a:gd name="connsiteX843" fmla="*/ 6931566 w 7472601"/>
              <a:gd name="connsiteY843" fmla="*/ 1062034 h 6858000"/>
              <a:gd name="connsiteX844" fmla="*/ 5790982 w 7472601"/>
              <a:gd name="connsiteY844" fmla="*/ 1561380 h 6858000"/>
              <a:gd name="connsiteX845" fmla="*/ 6188971 w 7472601"/>
              <a:gd name="connsiteY845" fmla="*/ 1755168 h 6858000"/>
              <a:gd name="connsiteX846" fmla="*/ 6202446 w 7472601"/>
              <a:gd name="connsiteY846" fmla="*/ 1752268 h 6858000"/>
              <a:gd name="connsiteX847" fmla="*/ 7179560 w 7472601"/>
              <a:gd name="connsiteY847" fmla="*/ 1467551 h 6858000"/>
              <a:gd name="connsiteX848" fmla="*/ 7158730 w 7472601"/>
              <a:gd name="connsiteY848" fmla="*/ 1507835 h 6858000"/>
              <a:gd name="connsiteX849" fmla="*/ 6326959 w 7472601"/>
              <a:gd name="connsiteY849" fmla="*/ 1817686 h 6858000"/>
              <a:gd name="connsiteX850" fmla="*/ 6537433 w 7472601"/>
              <a:gd name="connsiteY850" fmla="*/ 1907790 h 6858000"/>
              <a:gd name="connsiteX851" fmla="*/ 6550221 w 7472601"/>
              <a:gd name="connsiteY851" fmla="*/ 1910729 h 6858000"/>
              <a:gd name="connsiteX852" fmla="*/ 6964438 w 7472601"/>
              <a:gd name="connsiteY852" fmla="*/ 2209505 h 6858000"/>
              <a:gd name="connsiteX853" fmla="*/ 7367862 w 7472601"/>
              <a:gd name="connsiteY853" fmla="*/ 2806833 h 6858000"/>
              <a:gd name="connsiteX854" fmla="*/ 7364329 w 7472601"/>
              <a:gd name="connsiteY854" fmla="*/ 2826907 h 6858000"/>
              <a:gd name="connsiteX855" fmla="*/ 7290545 w 7472601"/>
              <a:gd name="connsiteY855" fmla="*/ 2850663 h 6858000"/>
              <a:gd name="connsiteX856" fmla="*/ 6472036 w 7472601"/>
              <a:gd name="connsiteY856" fmla="*/ 1959003 h 6858000"/>
              <a:gd name="connsiteX857" fmla="*/ 5792897 w 7472601"/>
              <a:gd name="connsiteY857" fmla="*/ 1647747 h 6858000"/>
              <a:gd name="connsiteX858" fmla="*/ 5842751 w 7472601"/>
              <a:gd name="connsiteY858" fmla="*/ 1816112 h 6858000"/>
              <a:gd name="connsiteX859" fmla="*/ 5847424 w 7472601"/>
              <a:gd name="connsiteY859" fmla="*/ 1815776 h 6858000"/>
              <a:gd name="connsiteX860" fmla="*/ 6399821 w 7472601"/>
              <a:gd name="connsiteY860" fmla="*/ 2344799 h 6858000"/>
              <a:gd name="connsiteX861" fmla="*/ 6323232 w 7472601"/>
              <a:gd name="connsiteY861" fmla="*/ 2389634 h 6858000"/>
              <a:gd name="connsiteX862" fmla="*/ 5942958 w 7472601"/>
              <a:gd name="connsiteY862" fmla="*/ 2077708 h 6858000"/>
              <a:gd name="connsiteX863" fmla="*/ 5921559 w 7472601"/>
              <a:gd name="connsiteY863" fmla="*/ 2378596 h 6858000"/>
              <a:gd name="connsiteX864" fmla="*/ 5817651 w 7472601"/>
              <a:gd name="connsiteY864" fmla="*/ 3023919 h 6858000"/>
              <a:gd name="connsiteX865" fmla="*/ 5729634 w 7472601"/>
              <a:gd name="connsiteY865" fmla="*/ 3051849 h 6858000"/>
              <a:gd name="connsiteX866" fmla="*/ 5611018 w 7472601"/>
              <a:gd name="connsiteY866" fmla="*/ 2316769 h 6858000"/>
              <a:gd name="connsiteX867" fmla="*/ 5687608 w 7472601"/>
              <a:gd name="connsiteY867" fmla="*/ 2039972 h 6858000"/>
              <a:gd name="connsiteX868" fmla="*/ 5657554 w 7472601"/>
              <a:gd name="connsiteY868" fmla="*/ 1576445 h 6858000"/>
              <a:gd name="connsiteX869" fmla="*/ 5150475 w 7472601"/>
              <a:gd name="connsiteY869" fmla="*/ 1274012 h 6858000"/>
              <a:gd name="connsiteX870" fmla="*/ 5349142 w 7472601"/>
              <a:gd name="connsiteY870" fmla="*/ 2204405 h 6858000"/>
              <a:gd name="connsiteX871" fmla="*/ 5262214 w 7472601"/>
              <a:gd name="connsiteY871" fmla="*/ 2233836 h 6858000"/>
              <a:gd name="connsiteX872" fmla="*/ 4981539 w 7472601"/>
              <a:gd name="connsiteY872" fmla="*/ 1542201 h 6858000"/>
              <a:gd name="connsiteX873" fmla="*/ 4958461 w 7472601"/>
              <a:gd name="connsiteY873" fmla="*/ 1136957 h 6858000"/>
              <a:gd name="connsiteX874" fmla="*/ 4655015 w 7472601"/>
              <a:gd name="connsiteY874" fmla="*/ 891426 h 6858000"/>
              <a:gd name="connsiteX875" fmla="*/ 4348002 w 7472601"/>
              <a:gd name="connsiteY875" fmla="*/ 2205895 h 6858000"/>
              <a:gd name="connsiteX876" fmla="*/ 4262250 w 7472601"/>
              <a:gd name="connsiteY876" fmla="*/ 2219972 h 6858000"/>
              <a:gd name="connsiteX877" fmla="*/ 4550611 w 7472601"/>
              <a:gd name="connsiteY877" fmla="*/ 817540 h 6858000"/>
              <a:gd name="connsiteX878" fmla="*/ 4564418 w 7472601"/>
              <a:gd name="connsiteY878" fmla="*/ 808293 h 6858000"/>
              <a:gd name="connsiteX879" fmla="*/ 4266388 w 7472601"/>
              <a:gd name="connsiteY879" fmla="*/ 500083 h 6858000"/>
              <a:gd name="connsiteX880" fmla="*/ 4032842 w 7472601"/>
              <a:gd name="connsiteY880" fmla="*/ 211809 h 6858000"/>
              <a:gd name="connsiteX881" fmla="*/ 3882765 w 7472601"/>
              <a:gd name="connsiteY881" fmla="*/ 0 h 6858000"/>
              <a:gd name="connsiteX882" fmla="*/ 3721337 w 7472601"/>
              <a:gd name="connsiteY882" fmla="*/ 0 h 6858000"/>
              <a:gd name="connsiteX883" fmla="*/ 3797544 w 7472601"/>
              <a:gd name="connsiteY883" fmla="*/ 0 h 6858000"/>
              <a:gd name="connsiteX884" fmla="*/ 3775734 w 7472601"/>
              <a:gd name="connsiteY884" fmla="*/ 95131 h 6858000"/>
              <a:gd name="connsiteX885" fmla="*/ 3724807 w 7472601"/>
              <a:gd name="connsiteY885" fmla="*/ 272257 h 6858000"/>
              <a:gd name="connsiteX886" fmla="*/ 3726844 w 7472601"/>
              <a:gd name="connsiteY886" fmla="*/ 282988 h 6858000"/>
              <a:gd name="connsiteX887" fmla="*/ 3742664 w 7472601"/>
              <a:gd name="connsiteY887" fmla="*/ 279918 h 6858000"/>
              <a:gd name="connsiteX888" fmla="*/ 4103910 w 7472601"/>
              <a:gd name="connsiteY888" fmla="*/ 1161917 h 6858000"/>
              <a:gd name="connsiteX889" fmla="*/ 4020269 w 7472601"/>
              <a:gd name="connsiteY889" fmla="*/ 1200406 h 6858000"/>
              <a:gd name="connsiteX890" fmla="*/ 3674882 w 7472601"/>
              <a:gd name="connsiteY890" fmla="*/ 488524 h 6858000"/>
              <a:gd name="connsiteX891" fmla="*/ 3132682 w 7472601"/>
              <a:gd name="connsiteY891" fmla="*/ 1072284 h 6858000"/>
              <a:gd name="connsiteX892" fmla="*/ 2716346 w 7472601"/>
              <a:gd name="connsiteY892" fmla="*/ 1276376 h 6858000"/>
              <a:gd name="connsiteX893" fmla="*/ 2716772 w 7472601"/>
              <a:gd name="connsiteY893" fmla="*/ 1255462 h 6858000"/>
              <a:gd name="connsiteX894" fmla="*/ 3471096 w 7472601"/>
              <a:gd name="connsiteY894" fmla="*/ 437072 h 6858000"/>
              <a:gd name="connsiteX895" fmla="*/ 3639057 w 7472601"/>
              <a:gd name="connsiteY895" fmla="*/ 286334 h 6858000"/>
              <a:gd name="connsiteX896" fmla="*/ 3640309 w 7472601"/>
              <a:gd name="connsiteY896" fmla="*/ 284664 h 6858000"/>
              <a:gd name="connsiteX897" fmla="*/ 3646022 w 7472601"/>
              <a:gd name="connsiteY897" fmla="*/ 276711 h 6858000"/>
              <a:gd name="connsiteX898" fmla="*/ 3707943 w 7472601"/>
              <a:gd name="connsiteY898" fmla="*/ 65958 h 6858000"/>
              <a:gd name="connsiteX899" fmla="*/ 3721337 w 7472601"/>
              <a:gd name="connsiteY899" fmla="*/ 0 h 6858000"/>
              <a:gd name="connsiteX900" fmla="*/ 2867960 w 7472601"/>
              <a:gd name="connsiteY900" fmla="*/ 0 h 6858000"/>
              <a:gd name="connsiteX901" fmla="*/ 2926351 w 7472601"/>
              <a:gd name="connsiteY901" fmla="*/ 0 h 6858000"/>
              <a:gd name="connsiteX902" fmla="*/ 2902823 w 7472601"/>
              <a:gd name="connsiteY902" fmla="*/ 262929 h 6858000"/>
              <a:gd name="connsiteX903" fmla="*/ 2940663 w 7472601"/>
              <a:gd name="connsiteY903" fmla="*/ 140884 h 6858000"/>
              <a:gd name="connsiteX904" fmla="*/ 2947039 w 7472601"/>
              <a:gd name="connsiteY904" fmla="*/ 122524 h 6858000"/>
              <a:gd name="connsiteX905" fmla="*/ 2984316 w 7472601"/>
              <a:gd name="connsiteY905" fmla="*/ 0 h 6858000"/>
              <a:gd name="connsiteX906" fmla="*/ 3016114 w 7472601"/>
              <a:gd name="connsiteY906" fmla="*/ 0 h 6858000"/>
              <a:gd name="connsiteX907" fmla="*/ 2979949 w 7472601"/>
              <a:gd name="connsiteY907" fmla="*/ 119274 h 6858000"/>
              <a:gd name="connsiteX908" fmla="*/ 3023879 w 7472601"/>
              <a:gd name="connsiteY908" fmla="*/ 0 h 6858000"/>
              <a:gd name="connsiteX909" fmla="*/ 3105400 w 7472601"/>
              <a:gd name="connsiteY909" fmla="*/ 0 h 6858000"/>
              <a:gd name="connsiteX910" fmla="*/ 3094669 w 7472601"/>
              <a:gd name="connsiteY910" fmla="*/ 30308 h 6858000"/>
              <a:gd name="connsiteX911" fmla="*/ 2901945 w 7472601"/>
              <a:gd name="connsiteY911" fmla="*/ 466538 h 6858000"/>
              <a:gd name="connsiteX912" fmla="*/ 2815209 w 7472601"/>
              <a:gd name="connsiteY912" fmla="*/ 497361 h 6858000"/>
              <a:gd name="connsiteX913" fmla="*/ 2844845 w 7472601"/>
              <a:gd name="connsiteY913" fmla="*/ 127638 h 6858000"/>
              <a:gd name="connsiteX914" fmla="*/ 2867960 w 7472601"/>
              <a:gd name="connsiteY914" fmla="*/ 0 h 6858000"/>
              <a:gd name="connsiteX915" fmla="*/ 1057230 w 7472601"/>
              <a:gd name="connsiteY915" fmla="*/ 0 h 6858000"/>
              <a:gd name="connsiteX916" fmla="*/ 1111003 w 7472601"/>
              <a:gd name="connsiteY916" fmla="*/ 0 h 6858000"/>
              <a:gd name="connsiteX917" fmla="*/ 1125553 w 7472601"/>
              <a:gd name="connsiteY917" fmla="*/ 52588 h 6858000"/>
              <a:gd name="connsiteX918" fmla="*/ 1304276 w 7472601"/>
              <a:gd name="connsiteY918" fmla="*/ 476275 h 6858000"/>
              <a:gd name="connsiteX919" fmla="*/ 1492066 w 7472601"/>
              <a:gd name="connsiteY919" fmla="*/ 886333 h 6858000"/>
              <a:gd name="connsiteX920" fmla="*/ 1423698 w 7472601"/>
              <a:gd name="connsiteY920" fmla="*/ 710817 h 6858000"/>
              <a:gd name="connsiteX921" fmla="*/ 1357609 w 7472601"/>
              <a:gd name="connsiteY921" fmla="*/ 532892 h 6858000"/>
              <a:gd name="connsiteX922" fmla="*/ 1309550 w 7472601"/>
              <a:gd name="connsiteY922" fmla="*/ 374031 h 6858000"/>
              <a:gd name="connsiteX923" fmla="*/ 1193673 w 7472601"/>
              <a:gd name="connsiteY923" fmla="*/ 49533 h 6858000"/>
              <a:gd name="connsiteX924" fmla="*/ 1164391 w 7472601"/>
              <a:gd name="connsiteY924" fmla="*/ 0 h 6858000"/>
              <a:gd name="connsiteX925" fmla="*/ 1200666 w 7472601"/>
              <a:gd name="connsiteY925" fmla="*/ 0 h 6858000"/>
              <a:gd name="connsiteX926" fmla="*/ 1223408 w 7472601"/>
              <a:gd name="connsiteY926" fmla="*/ 38996 h 6858000"/>
              <a:gd name="connsiteX927" fmla="*/ 1339635 w 7472601"/>
              <a:gd name="connsiteY927" fmla="*/ 365517 h 6858000"/>
              <a:gd name="connsiteX928" fmla="*/ 1387469 w 7472601"/>
              <a:gd name="connsiteY928" fmla="*/ 523079 h 6858000"/>
              <a:gd name="connsiteX929" fmla="*/ 1452685 w 7472601"/>
              <a:gd name="connsiteY929" fmla="*/ 699806 h 6858000"/>
              <a:gd name="connsiteX930" fmla="*/ 1492092 w 7472601"/>
              <a:gd name="connsiteY930" fmla="*/ 800424 h 6858000"/>
              <a:gd name="connsiteX931" fmla="*/ 1455302 w 7472601"/>
              <a:gd name="connsiteY931" fmla="*/ 632913 h 6858000"/>
              <a:gd name="connsiteX932" fmla="*/ 1222336 w 7472601"/>
              <a:gd name="connsiteY932" fmla="*/ 9480 h 6858000"/>
              <a:gd name="connsiteX933" fmla="*/ 1214634 w 7472601"/>
              <a:gd name="connsiteY933" fmla="*/ 0 h 6858000"/>
              <a:gd name="connsiteX934" fmla="*/ 1289827 w 7472601"/>
              <a:gd name="connsiteY934" fmla="*/ 0 h 6858000"/>
              <a:gd name="connsiteX935" fmla="*/ 1321076 w 7472601"/>
              <a:gd name="connsiteY935" fmla="*/ 59722 h 6858000"/>
              <a:gd name="connsiteX936" fmla="*/ 1512579 w 7472601"/>
              <a:gd name="connsiteY936" fmla="*/ 626441 h 6858000"/>
              <a:gd name="connsiteX937" fmla="*/ 1506076 w 7472601"/>
              <a:gd name="connsiteY937" fmla="*/ 1089289 h 6858000"/>
              <a:gd name="connsiteX938" fmla="*/ 1486346 w 7472601"/>
              <a:gd name="connsiteY938" fmla="*/ 1079919 h 6858000"/>
              <a:gd name="connsiteX939" fmla="*/ 1070511 w 7472601"/>
              <a:gd name="connsiteY939" fmla="*/ 48609 h 6858000"/>
              <a:gd name="connsiteX940" fmla="*/ 1057230 w 7472601"/>
              <a:gd name="connsiteY940" fmla="*/ 0 h 6858000"/>
              <a:gd name="connsiteX941" fmla="*/ 43151 w 7472601"/>
              <a:gd name="connsiteY941" fmla="*/ 0 h 6858000"/>
              <a:gd name="connsiteX942" fmla="*/ 95283 w 7472601"/>
              <a:gd name="connsiteY942" fmla="*/ 0 h 6858000"/>
              <a:gd name="connsiteX943" fmla="*/ 300708 w 7472601"/>
              <a:gd name="connsiteY943" fmla="*/ 154571 h 6858000"/>
              <a:gd name="connsiteX944" fmla="*/ 530414 w 7472601"/>
              <a:gd name="connsiteY944" fmla="*/ 354673 h 6858000"/>
              <a:gd name="connsiteX945" fmla="*/ 333785 w 7472601"/>
              <a:gd name="connsiteY945" fmla="*/ 161564 h 6858000"/>
              <a:gd name="connsiteX946" fmla="*/ 147005 w 7472601"/>
              <a:gd name="connsiteY946" fmla="*/ 0 h 6858000"/>
              <a:gd name="connsiteX947" fmla="*/ 272509 w 7472601"/>
              <a:gd name="connsiteY947" fmla="*/ 0 h 6858000"/>
              <a:gd name="connsiteX948" fmla="*/ 326276 w 7472601"/>
              <a:gd name="connsiteY948" fmla="*/ 45847 h 6858000"/>
              <a:gd name="connsiteX949" fmla="*/ 823759 w 7472601"/>
              <a:gd name="connsiteY949" fmla="*/ 574145 h 6858000"/>
              <a:gd name="connsiteX950" fmla="*/ 811254 w 7472601"/>
              <a:gd name="connsiteY950" fmla="*/ 665546 h 6858000"/>
              <a:gd name="connsiteX951" fmla="*/ 154042 w 7472601"/>
              <a:gd name="connsiteY951" fmla="*/ 261522 h 6858000"/>
              <a:gd name="connsiteX952" fmla="*/ 13550 w 7472601"/>
              <a:gd name="connsiteY952" fmla="*/ 158423 h 6858000"/>
              <a:gd name="connsiteX953" fmla="*/ 0 w 7472601"/>
              <a:gd name="connsiteY953" fmla="*/ 146618 h 6858000"/>
              <a:gd name="connsiteX954" fmla="*/ 0 w 7472601"/>
              <a:gd name="connsiteY954" fmla="*/ 59161 h 6858000"/>
              <a:gd name="connsiteX955" fmla="*/ 45427 w 7472601"/>
              <a:gd name="connsiteY955" fmla="*/ 101078 h 6858000"/>
              <a:gd name="connsiteX956" fmla="*/ 630103 w 7472601"/>
              <a:gd name="connsiteY956" fmla="*/ 485885 h 6858000"/>
              <a:gd name="connsiteX957" fmla="*/ 532040 w 7472601"/>
              <a:gd name="connsiteY957" fmla="*/ 399359 h 6858000"/>
              <a:gd name="connsiteX958" fmla="*/ 517618 w 7472601"/>
              <a:gd name="connsiteY958" fmla="*/ 385726 h 6858000"/>
              <a:gd name="connsiteX959" fmla="*/ 285074 w 7472601"/>
              <a:gd name="connsiteY959" fmla="*/ 182755 h 6858000"/>
              <a:gd name="connsiteX960" fmla="*/ 43151 w 7472601"/>
              <a:gd name="connsiteY960"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467600 w 7472601"/>
              <a:gd name="connsiteY76" fmla="*/ 6163634 h 6858000"/>
              <a:gd name="connsiteX77" fmla="*/ 7448321 w 7472601"/>
              <a:gd name="connsiteY77" fmla="*/ 6190991 h 6858000"/>
              <a:gd name="connsiteX78" fmla="*/ 7467600 w 7472601"/>
              <a:gd name="connsiteY78" fmla="*/ 6221686 h 6858000"/>
              <a:gd name="connsiteX79" fmla="*/ 7467600 w 7472601"/>
              <a:gd name="connsiteY79" fmla="*/ 6334256 h 6858000"/>
              <a:gd name="connsiteX80" fmla="*/ 7454976 w 7472601"/>
              <a:gd name="connsiteY80" fmla="*/ 6318297 h 6858000"/>
              <a:gd name="connsiteX81" fmla="*/ 1456157 w 7472601"/>
              <a:gd name="connsiteY81" fmla="*/ 5371404 h 6858000"/>
              <a:gd name="connsiteX82" fmla="*/ 1244432 w 7472601"/>
              <a:gd name="connsiteY82" fmla="*/ 5385601 h 6858000"/>
              <a:gd name="connsiteX83" fmla="*/ 973990 w 7472601"/>
              <a:gd name="connsiteY83" fmla="*/ 5424940 h 6858000"/>
              <a:gd name="connsiteX84" fmla="*/ 1103809 w 7472601"/>
              <a:gd name="connsiteY84" fmla="*/ 5433720 h 6858000"/>
              <a:gd name="connsiteX85" fmla="*/ 1123454 w 7472601"/>
              <a:gd name="connsiteY85" fmla="*/ 5435727 h 6858000"/>
              <a:gd name="connsiteX86" fmla="*/ 1737017 w 7472601"/>
              <a:gd name="connsiteY86" fmla="*/ 5452183 h 6858000"/>
              <a:gd name="connsiteX87" fmla="*/ 1824397 w 7472601"/>
              <a:gd name="connsiteY87" fmla="*/ 5447757 h 6858000"/>
              <a:gd name="connsiteX88" fmla="*/ 2070059 w 7472601"/>
              <a:gd name="connsiteY88" fmla="*/ 5441660 h 6858000"/>
              <a:gd name="connsiteX89" fmla="*/ 1456157 w 7472601"/>
              <a:gd name="connsiteY89" fmla="*/ 5371404 h 6858000"/>
              <a:gd name="connsiteX90" fmla="*/ 4988186 w 7472601"/>
              <a:gd name="connsiteY90" fmla="*/ 5216467 h 6858000"/>
              <a:gd name="connsiteX91" fmla="*/ 4777334 w 7472601"/>
              <a:gd name="connsiteY91" fmla="*/ 5406072 h 6858000"/>
              <a:gd name="connsiteX92" fmla="*/ 4718341 w 7472601"/>
              <a:gd name="connsiteY92" fmla="*/ 5468043 h 6858000"/>
              <a:gd name="connsiteX93" fmla="*/ 4604655 w 7472601"/>
              <a:gd name="connsiteY93" fmla="*/ 5583434 h 6858000"/>
              <a:gd name="connsiteX94" fmla="*/ 4565074 w 7472601"/>
              <a:gd name="connsiteY94" fmla="*/ 5618550 h 6858000"/>
              <a:gd name="connsiteX95" fmla="*/ 4988186 w 7472601"/>
              <a:gd name="connsiteY95" fmla="*/ 5216467 h 6858000"/>
              <a:gd name="connsiteX96" fmla="*/ 4978032 w 7472601"/>
              <a:gd name="connsiteY96" fmla="*/ 5183809 h 6858000"/>
              <a:gd name="connsiteX97" fmla="*/ 4463413 w 7472601"/>
              <a:gd name="connsiteY97" fmla="*/ 5615162 h 6858000"/>
              <a:gd name="connsiteX98" fmla="*/ 4358134 w 7472601"/>
              <a:gd name="connsiteY98" fmla="*/ 5742791 h 6858000"/>
              <a:gd name="connsiteX99" fmla="*/ 4376219 w 7472601"/>
              <a:gd name="connsiteY99" fmla="*/ 5729027 h 6858000"/>
              <a:gd name="connsiteX100" fmla="*/ 4582340 w 7472601"/>
              <a:gd name="connsiteY100" fmla="*/ 5561037 h 6858000"/>
              <a:gd name="connsiteX101" fmla="*/ 4694684 w 7472601"/>
              <a:gd name="connsiteY101" fmla="*/ 5447098 h 6858000"/>
              <a:gd name="connsiteX102" fmla="*/ 4754123 w 7472601"/>
              <a:gd name="connsiteY102" fmla="*/ 5384643 h 6858000"/>
              <a:gd name="connsiteX103" fmla="*/ 4978032 w 7472601"/>
              <a:gd name="connsiteY103" fmla="*/ 5183809 h 6858000"/>
              <a:gd name="connsiteX104" fmla="*/ 1903353 w 7472601"/>
              <a:gd name="connsiteY104" fmla="*/ 5044827 h 6858000"/>
              <a:gd name="connsiteX105" fmla="*/ 1936931 w 7472601"/>
              <a:gd name="connsiteY105" fmla="*/ 5093954 h 6858000"/>
              <a:gd name="connsiteX106" fmla="*/ 2195868 w 7472601"/>
              <a:gd name="connsiteY106" fmla="*/ 5396574 h 6858000"/>
              <a:gd name="connsiteX107" fmla="*/ 2088852 w 7472601"/>
              <a:gd name="connsiteY107" fmla="*/ 5166123 h 6858000"/>
              <a:gd name="connsiteX108" fmla="*/ 1958241 w 7472601"/>
              <a:gd name="connsiteY108" fmla="*/ 5067955 h 6858000"/>
              <a:gd name="connsiteX109" fmla="*/ 1903353 w 7472601"/>
              <a:gd name="connsiteY109" fmla="*/ 5044827 h 6858000"/>
              <a:gd name="connsiteX110" fmla="*/ 1979378 w 7472601"/>
              <a:gd name="connsiteY110" fmla="*/ 4769504 h 6858000"/>
              <a:gd name="connsiteX111" fmla="*/ 2882120 w 7472601"/>
              <a:gd name="connsiteY111" fmla="*/ 5064547 h 6858000"/>
              <a:gd name="connsiteX112" fmla="*/ 2793103 w 7472601"/>
              <a:gd name="connsiteY112" fmla="*/ 5039699 h 6858000"/>
              <a:gd name="connsiteX113" fmla="*/ 2770041 w 7472601"/>
              <a:gd name="connsiteY113" fmla="*/ 5033634 h 6858000"/>
              <a:gd name="connsiteX114" fmla="*/ 1979378 w 7472601"/>
              <a:gd name="connsiteY114" fmla="*/ 4769504 h 6858000"/>
              <a:gd name="connsiteX115" fmla="*/ 1927410 w 7472601"/>
              <a:gd name="connsiteY115" fmla="*/ 4716164 h 6858000"/>
              <a:gd name="connsiteX116" fmla="*/ 1959587 w 7472601"/>
              <a:gd name="connsiteY116" fmla="*/ 4728849 h 6858000"/>
              <a:gd name="connsiteX117" fmla="*/ 2777707 w 7472601"/>
              <a:gd name="connsiteY117" fmla="*/ 5003991 h 6858000"/>
              <a:gd name="connsiteX118" fmla="*/ 2800768 w 7472601"/>
              <a:gd name="connsiteY118" fmla="*/ 5010056 h 6858000"/>
              <a:gd name="connsiteX119" fmla="*/ 2879408 w 7472601"/>
              <a:gd name="connsiteY119" fmla="*/ 5031590 h 6858000"/>
              <a:gd name="connsiteX120" fmla="*/ 2862295 w 7472601"/>
              <a:gd name="connsiteY120" fmla="*/ 5022958 h 6858000"/>
              <a:gd name="connsiteX121" fmla="*/ 2813343 w 7472601"/>
              <a:gd name="connsiteY121" fmla="*/ 4998369 h 6858000"/>
              <a:gd name="connsiteX122" fmla="*/ 2646245 w 7472601"/>
              <a:gd name="connsiteY122" fmla="*/ 4930999 h 6858000"/>
              <a:gd name="connsiteX123" fmla="*/ 1999243 w 7472601"/>
              <a:gd name="connsiteY123" fmla="*/ 4730524 h 6858000"/>
              <a:gd name="connsiteX124" fmla="*/ 1979527 w 7472601"/>
              <a:gd name="connsiteY124" fmla="*/ 4726651 h 6858000"/>
              <a:gd name="connsiteX125" fmla="*/ 1927410 w 7472601"/>
              <a:gd name="connsiteY125" fmla="*/ 4716164 h 6858000"/>
              <a:gd name="connsiteX126" fmla="*/ 1997014 w 7472601"/>
              <a:gd name="connsiteY126" fmla="*/ 4698007 h 6858000"/>
              <a:gd name="connsiteX127" fmla="*/ 2005458 w 7472601"/>
              <a:gd name="connsiteY127" fmla="*/ 4699540 h 6858000"/>
              <a:gd name="connsiteX128" fmla="*/ 2657186 w 7472601"/>
              <a:gd name="connsiteY128" fmla="*/ 4901687 h 6858000"/>
              <a:gd name="connsiteX129" fmla="*/ 2826662 w 7472601"/>
              <a:gd name="connsiteY129" fmla="*/ 4970362 h 6858000"/>
              <a:gd name="connsiteX130" fmla="*/ 2876100 w 7472601"/>
              <a:gd name="connsiteY130" fmla="*/ 4995397 h 6858000"/>
              <a:gd name="connsiteX131" fmla="*/ 3042600 w 7472601"/>
              <a:gd name="connsiteY131" fmla="*/ 5059532 h 6858000"/>
              <a:gd name="connsiteX132" fmla="*/ 1997014 w 7472601"/>
              <a:gd name="connsiteY132" fmla="*/ 4698007 h 6858000"/>
              <a:gd name="connsiteX133" fmla="*/ 2305292 w 7472601"/>
              <a:gd name="connsiteY133" fmla="*/ 4219492 h 6858000"/>
              <a:gd name="connsiteX134" fmla="*/ 3360922 w 7472601"/>
              <a:gd name="connsiteY134" fmla="*/ 4529373 h 6858000"/>
              <a:gd name="connsiteX135" fmla="*/ 3492420 w 7472601"/>
              <a:gd name="connsiteY135" fmla="*/ 4510145 h 6858000"/>
              <a:gd name="connsiteX136" fmla="*/ 3364086 w 7472601"/>
              <a:gd name="connsiteY136" fmla="*/ 4480340 h 6858000"/>
              <a:gd name="connsiteX137" fmla="*/ 3225818 w 7472601"/>
              <a:gd name="connsiteY137" fmla="*/ 4411822 h 6858000"/>
              <a:gd name="connsiteX138" fmla="*/ 3129696 w 7472601"/>
              <a:gd name="connsiteY138" fmla="*/ 4360704 h 6858000"/>
              <a:gd name="connsiteX139" fmla="*/ 2814545 w 7472601"/>
              <a:gd name="connsiteY139" fmla="*/ 4282955 h 6858000"/>
              <a:gd name="connsiteX140" fmla="*/ 2305292 w 7472601"/>
              <a:gd name="connsiteY140" fmla="*/ 4219492 h 6858000"/>
              <a:gd name="connsiteX141" fmla="*/ 2626982 w 7472601"/>
              <a:gd name="connsiteY141" fmla="*/ 4206450 h 6858000"/>
              <a:gd name="connsiteX142" fmla="*/ 2490617 w 7472601"/>
              <a:gd name="connsiteY142" fmla="*/ 4206951 h 6858000"/>
              <a:gd name="connsiteX143" fmla="*/ 2819869 w 7472601"/>
              <a:gd name="connsiteY143" fmla="*/ 4252936 h 6858000"/>
              <a:gd name="connsiteX144" fmla="*/ 3143018 w 7472601"/>
              <a:gd name="connsiteY144" fmla="*/ 4332698 h 6858000"/>
              <a:gd name="connsiteX145" fmla="*/ 3241520 w 7472601"/>
              <a:gd name="connsiteY145" fmla="*/ 4385112 h 6858000"/>
              <a:gd name="connsiteX146" fmla="*/ 3374575 w 7472601"/>
              <a:gd name="connsiteY146" fmla="*/ 4451517 h 6858000"/>
              <a:gd name="connsiteX147" fmla="*/ 3505221 w 7472601"/>
              <a:gd name="connsiteY147" fmla="*/ 4480757 h 6858000"/>
              <a:gd name="connsiteX148" fmla="*/ 2626982 w 7472601"/>
              <a:gd name="connsiteY148" fmla="*/ 4206450 h 6858000"/>
              <a:gd name="connsiteX149" fmla="*/ 1310106 w 7472601"/>
              <a:gd name="connsiteY149" fmla="*/ 3943217 h 6858000"/>
              <a:gd name="connsiteX150" fmla="*/ 854994 w 7472601"/>
              <a:gd name="connsiteY150" fmla="*/ 4399136 h 6858000"/>
              <a:gd name="connsiteX151" fmla="*/ 742462 w 7472601"/>
              <a:gd name="connsiteY151" fmla="*/ 4594648 h 6858000"/>
              <a:gd name="connsiteX152" fmla="*/ 820602 w 7472601"/>
              <a:gd name="connsiteY152" fmla="*/ 4485915 h 6858000"/>
              <a:gd name="connsiteX153" fmla="*/ 878295 w 7472601"/>
              <a:gd name="connsiteY153" fmla="*/ 4403594 h 6858000"/>
              <a:gd name="connsiteX154" fmla="*/ 1240607 w 7472601"/>
              <a:gd name="connsiteY154" fmla="*/ 4010401 h 6858000"/>
              <a:gd name="connsiteX155" fmla="*/ 1310106 w 7472601"/>
              <a:gd name="connsiteY155" fmla="*/ 3943217 h 6858000"/>
              <a:gd name="connsiteX156" fmla="*/ 1423113 w 7472601"/>
              <a:gd name="connsiteY156" fmla="*/ 3874565 h 6858000"/>
              <a:gd name="connsiteX157" fmla="*/ 1260565 w 7472601"/>
              <a:gd name="connsiteY157" fmla="*/ 4031982 h 6858000"/>
              <a:gd name="connsiteX158" fmla="*/ 901900 w 7472601"/>
              <a:gd name="connsiteY158" fmla="*/ 4421236 h 6858000"/>
              <a:gd name="connsiteX159" fmla="*/ 845044 w 7472601"/>
              <a:gd name="connsiteY159" fmla="*/ 4502436 h 6858000"/>
              <a:gd name="connsiteX160" fmla="*/ 685926 w 7472601"/>
              <a:gd name="connsiteY160" fmla="*/ 4703069 h 6858000"/>
              <a:gd name="connsiteX161" fmla="*/ 684248 w 7472601"/>
              <a:gd name="connsiteY161" fmla="*/ 4706721 h 6858000"/>
              <a:gd name="connsiteX162" fmla="*/ 1423113 w 7472601"/>
              <a:gd name="connsiteY162" fmla="*/ 3874565 h 6858000"/>
              <a:gd name="connsiteX163" fmla="*/ 3316479 w 7472601"/>
              <a:gd name="connsiteY163" fmla="*/ 3872136 h 6858000"/>
              <a:gd name="connsiteX164" fmla="*/ 3546806 w 7472601"/>
              <a:gd name="connsiteY164" fmla="*/ 4356139 h 6858000"/>
              <a:gd name="connsiteX165" fmla="*/ 3364433 w 7472601"/>
              <a:gd name="connsiteY165" fmla="*/ 3953121 h 6858000"/>
              <a:gd name="connsiteX166" fmla="*/ 3316479 w 7472601"/>
              <a:gd name="connsiteY166" fmla="*/ 3872136 h 6858000"/>
              <a:gd name="connsiteX167" fmla="*/ 3291335 w 7472601"/>
              <a:gd name="connsiteY167" fmla="*/ 3767420 h 6858000"/>
              <a:gd name="connsiteX168" fmla="*/ 3390805 w 7472601"/>
              <a:gd name="connsiteY168" fmla="*/ 3937163 h 6858000"/>
              <a:gd name="connsiteX169" fmla="*/ 3579062 w 7472601"/>
              <a:gd name="connsiteY169" fmla="*/ 4359040 h 6858000"/>
              <a:gd name="connsiteX170" fmla="*/ 3467355 w 7472601"/>
              <a:gd name="connsiteY170" fmla="*/ 3988130 h 6858000"/>
              <a:gd name="connsiteX171" fmla="*/ 3310753 w 7472601"/>
              <a:gd name="connsiteY171" fmla="*/ 3787140 h 6858000"/>
              <a:gd name="connsiteX172" fmla="*/ 3291335 w 7472601"/>
              <a:gd name="connsiteY172" fmla="*/ 3767420 h 6858000"/>
              <a:gd name="connsiteX173" fmla="*/ 1635889 w 7472601"/>
              <a:gd name="connsiteY173" fmla="*/ 3709494 h 6858000"/>
              <a:gd name="connsiteX174" fmla="*/ 1634800 w 7472601"/>
              <a:gd name="connsiteY174" fmla="*/ 3731111 h 6858000"/>
              <a:gd name="connsiteX175" fmla="*/ 1635889 w 7472601"/>
              <a:gd name="connsiteY175" fmla="*/ 3709494 h 6858000"/>
              <a:gd name="connsiteX176" fmla="*/ 1510397 w 7472601"/>
              <a:gd name="connsiteY176" fmla="*/ 3684705 h 6858000"/>
              <a:gd name="connsiteX177" fmla="*/ 1146550 w 7472601"/>
              <a:gd name="connsiteY177" fmla="*/ 3802012 h 6858000"/>
              <a:gd name="connsiteX178" fmla="*/ 698834 w 7472601"/>
              <a:gd name="connsiteY178" fmla="*/ 3952272 h 6858000"/>
              <a:gd name="connsiteX179" fmla="*/ 34256 w 7472601"/>
              <a:gd name="connsiteY179" fmla="*/ 4347603 h 6858000"/>
              <a:gd name="connsiteX180" fmla="*/ 527241 w 7472601"/>
              <a:gd name="connsiteY180" fmla="*/ 4065078 h 6858000"/>
              <a:gd name="connsiteX181" fmla="*/ 1510397 w 7472601"/>
              <a:gd name="connsiteY181" fmla="*/ 3684705 h 6858000"/>
              <a:gd name="connsiteX182" fmla="*/ 1313114 w 7472601"/>
              <a:gd name="connsiteY182" fmla="*/ 3655216 h 6858000"/>
              <a:gd name="connsiteX183" fmla="*/ 1109304 w 7472601"/>
              <a:gd name="connsiteY183" fmla="*/ 3669030 h 6858000"/>
              <a:gd name="connsiteX184" fmla="*/ 8129 w 7472601"/>
              <a:gd name="connsiteY184" fmla="*/ 4330519 h 6858000"/>
              <a:gd name="connsiteX185" fmla="*/ 687572 w 7472601"/>
              <a:gd name="connsiteY185" fmla="*/ 3925629 h 6858000"/>
              <a:gd name="connsiteX186" fmla="*/ 1138365 w 7472601"/>
              <a:gd name="connsiteY186" fmla="*/ 3774515 h 6858000"/>
              <a:gd name="connsiteX187" fmla="*/ 1505579 w 7472601"/>
              <a:gd name="connsiteY187" fmla="*/ 3655526 h 6858000"/>
              <a:gd name="connsiteX188" fmla="*/ 1313114 w 7472601"/>
              <a:gd name="connsiteY188" fmla="*/ 3655216 h 6858000"/>
              <a:gd name="connsiteX189" fmla="*/ 3655073 w 7472601"/>
              <a:gd name="connsiteY189" fmla="*/ 3650884 h 6858000"/>
              <a:gd name="connsiteX190" fmla="*/ 3989938 w 7472601"/>
              <a:gd name="connsiteY190" fmla="*/ 3991685 h 6858000"/>
              <a:gd name="connsiteX191" fmla="*/ 4393907 w 7472601"/>
              <a:gd name="connsiteY191" fmla="*/ 4261258 h 6858000"/>
              <a:gd name="connsiteX192" fmla="*/ 4648051 w 7472601"/>
              <a:gd name="connsiteY192" fmla="*/ 4374051 h 6858000"/>
              <a:gd name="connsiteX193" fmla="*/ 4383389 w 7472601"/>
              <a:gd name="connsiteY193" fmla="*/ 4184369 h 6858000"/>
              <a:gd name="connsiteX194" fmla="*/ 4165508 w 7472601"/>
              <a:gd name="connsiteY194" fmla="*/ 4035196 h 6858000"/>
              <a:gd name="connsiteX195" fmla="*/ 4068162 w 7472601"/>
              <a:gd name="connsiteY195" fmla="*/ 3953394 h 6858000"/>
              <a:gd name="connsiteX196" fmla="*/ 3981416 w 7472601"/>
              <a:gd name="connsiteY196" fmla="*/ 3880482 h 6858000"/>
              <a:gd name="connsiteX197" fmla="*/ 3800147 w 7472601"/>
              <a:gd name="connsiteY197" fmla="*/ 3749872 h 6858000"/>
              <a:gd name="connsiteX198" fmla="*/ 3655073 w 7472601"/>
              <a:gd name="connsiteY198" fmla="*/ 3650884 h 6858000"/>
              <a:gd name="connsiteX199" fmla="*/ 3670252 w 7472601"/>
              <a:gd name="connsiteY199" fmla="*/ 3622798 h 6858000"/>
              <a:gd name="connsiteX200" fmla="*/ 3817258 w 7472601"/>
              <a:gd name="connsiteY200" fmla="*/ 3723577 h 6858000"/>
              <a:gd name="connsiteX201" fmla="*/ 4000461 w 7472601"/>
              <a:gd name="connsiteY201" fmla="*/ 3855966 h 6858000"/>
              <a:gd name="connsiteX202" fmla="*/ 4088180 w 7472601"/>
              <a:gd name="connsiteY202" fmla="*/ 3929774 h 6858000"/>
              <a:gd name="connsiteX203" fmla="*/ 4184555 w 7472601"/>
              <a:gd name="connsiteY203" fmla="*/ 4010683 h 6858000"/>
              <a:gd name="connsiteX204" fmla="*/ 4399563 w 7472601"/>
              <a:gd name="connsiteY204" fmla="*/ 4158106 h 6858000"/>
              <a:gd name="connsiteX205" fmla="*/ 4684469 w 7472601"/>
              <a:gd name="connsiteY205" fmla="*/ 4364680 h 6858000"/>
              <a:gd name="connsiteX206" fmla="*/ 4690271 w 7472601"/>
              <a:gd name="connsiteY206" fmla="*/ 4370034 h 6858000"/>
              <a:gd name="connsiteX207" fmla="*/ 4136093 w 7472601"/>
              <a:gd name="connsiteY207" fmla="*/ 3858466 h 6858000"/>
              <a:gd name="connsiteX208" fmla="*/ 3670252 w 7472601"/>
              <a:gd name="connsiteY208" fmla="*/ 3622798 h 6858000"/>
              <a:gd name="connsiteX209" fmla="*/ 4440129 w 7472601"/>
              <a:gd name="connsiteY209" fmla="*/ 3448571 h 6858000"/>
              <a:gd name="connsiteX210" fmla="*/ 4856525 w 7472601"/>
              <a:gd name="connsiteY210" fmla="*/ 3915351 h 6858000"/>
              <a:gd name="connsiteX211" fmla="*/ 5059055 w 7472601"/>
              <a:gd name="connsiteY211" fmla="*/ 4108918 h 6858000"/>
              <a:gd name="connsiteX212" fmla="*/ 5290070 w 7472601"/>
              <a:gd name="connsiteY212" fmla="*/ 4263619 h 6858000"/>
              <a:gd name="connsiteX213" fmla="*/ 4834991 w 7472601"/>
              <a:gd name="connsiteY213" fmla="*/ 3830985 h 6858000"/>
              <a:gd name="connsiteX214" fmla="*/ 4440129 w 7472601"/>
              <a:gd name="connsiteY214" fmla="*/ 3448571 h 6858000"/>
              <a:gd name="connsiteX215" fmla="*/ 4441737 w 7472601"/>
              <a:gd name="connsiteY215" fmla="*/ 3399734 h 6858000"/>
              <a:gd name="connsiteX216" fmla="*/ 4431236 w 7472601"/>
              <a:gd name="connsiteY216" fmla="*/ 3400954 h 6858000"/>
              <a:gd name="connsiteX217" fmla="*/ 4557150 w 7472601"/>
              <a:gd name="connsiteY217" fmla="*/ 3510023 h 6858000"/>
              <a:gd name="connsiteX218" fmla="*/ 4856936 w 7472601"/>
              <a:gd name="connsiteY218" fmla="*/ 3809146 h 6858000"/>
              <a:gd name="connsiteX219" fmla="*/ 5111996 w 7472601"/>
              <a:gd name="connsiteY219" fmla="*/ 4065759 h 6858000"/>
              <a:gd name="connsiteX220" fmla="*/ 5388878 w 7472601"/>
              <a:gd name="connsiteY220" fmla="*/ 4300185 h 6858000"/>
              <a:gd name="connsiteX221" fmla="*/ 5425556 w 7472601"/>
              <a:gd name="connsiteY221" fmla="*/ 4308967 h 6858000"/>
              <a:gd name="connsiteX222" fmla="*/ 4943646 w 7472601"/>
              <a:gd name="connsiteY222" fmla="*/ 3822916 h 6858000"/>
              <a:gd name="connsiteX223" fmla="*/ 4594837 w 7472601"/>
              <a:gd name="connsiteY223" fmla="*/ 3532274 h 6858000"/>
              <a:gd name="connsiteX224" fmla="*/ 4441737 w 7472601"/>
              <a:gd name="connsiteY224" fmla="*/ 3399734 h 6858000"/>
              <a:gd name="connsiteX225" fmla="*/ 5425834 w 7472601"/>
              <a:gd name="connsiteY225" fmla="*/ 3162785 h 6858000"/>
              <a:gd name="connsiteX226" fmla="*/ 5401644 w 7472601"/>
              <a:gd name="connsiteY226" fmla="*/ 3617847 h 6858000"/>
              <a:gd name="connsiteX227" fmla="*/ 5467256 w 7472601"/>
              <a:gd name="connsiteY227" fmla="*/ 4175494 h 6858000"/>
              <a:gd name="connsiteX228" fmla="*/ 5448069 w 7472601"/>
              <a:gd name="connsiteY228" fmla="*/ 3567554 h 6858000"/>
              <a:gd name="connsiteX229" fmla="*/ 5425834 w 7472601"/>
              <a:gd name="connsiteY229" fmla="*/ 3162785 h 6858000"/>
              <a:gd name="connsiteX230" fmla="*/ 1318687 w 7472601"/>
              <a:gd name="connsiteY230" fmla="*/ 3113840 h 6858000"/>
              <a:gd name="connsiteX231" fmla="*/ 1066793 w 7472601"/>
              <a:gd name="connsiteY231" fmla="*/ 3212171 h 6858000"/>
              <a:gd name="connsiteX232" fmla="*/ 993319 w 7472601"/>
              <a:gd name="connsiteY232" fmla="*/ 3247648 h 6858000"/>
              <a:gd name="connsiteX233" fmla="*/ 853081 w 7472601"/>
              <a:gd name="connsiteY233" fmla="*/ 3312410 h 6858000"/>
              <a:gd name="connsiteX234" fmla="*/ 805957 w 7472601"/>
              <a:gd name="connsiteY234" fmla="*/ 3330443 h 6858000"/>
              <a:gd name="connsiteX235" fmla="*/ 1318687 w 7472601"/>
              <a:gd name="connsiteY235" fmla="*/ 3113840 h 6858000"/>
              <a:gd name="connsiteX236" fmla="*/ 5453702 w 7472601"/>
              <a:gd name="connsiteY236" fmla="*/ 3090882 h 6858000"/>
              <a:gd name="connsiteX237" fmla="*/ 5480135 w 7472601"/>
              <a:gd name="connsiteY237" fmla="*/ 3565802 h 6858000"/>
              <a:gd name="connsiteX238" fmla="*/ 5499023 w 7472601"/>
              <a:gd name="connsiteY238" fmla="*/ 4166310 h 6858000"/>
              <a:gd name="connsiteX239" fmla="*/ 5547022 w 7472601"/>
              <a:gd name="connsiteY239" fmla="*/ 3607838 h 6858000"/>
              <a:gd name="connsiteX240" fmla="*/ 5515964 w 7472601"/>
              <a:gd name="connsiteY240" fmla="*/ 3378541 h 6858000"/>
              <a:gd name="connsiteX241" fmla="*/ 5453702 w 7472601"/>
              <a:gd name="connsiteY241" fmla="*/ 3090882 h 6858000"/>
              <a:gd name="connsiteX242" fmla="*/ 1238695 w 7472601"/>
              <a:gd name="connsiteY242" fmla="*/ 3076820 h 6858000"/>
              <a:gd name="connsiteX243" fmla="*/ 716371 w 7472601"/>
              <a:gd name="connsiteY243" fmla="*/ 3293249 h 6858000"/>
              <a:gd name="connsiteX244" fmla="*/ 579522 w 7472601"/>
              <a:gd name="connsiteY244" fmla="*/ 3371759 h 6858000"/>
              <a:gd name="connsiteX245" fmla="*/ 600288 w 7472601"/>
              <a:gd name="connsiteY245" fmla="*/ 3365555 h 6858000"/>
              <a:gd name="connsiteX246" fmla="*/ 840692 w 7472601"/>
              <a:gd name="connsiteY246" fmla="*/ 3284921 h 6858000"/>
              <a:gd name="connsiteX247" fmla="*/ 979248 w 7472601"/>
              <a:gd name="connsiteY247" fmla="*/ 3221003 h 6858000"/>
              <a:gd name="connsiteX248" fmla="*/ 1053282 w 7472601"/>
              <a:gd name="connsiteY248" fmla="*/ 3185247 h 6858000"/>
              <a:gd name="connsiteX249" fmla="*/ 1320603 w 7472601"/>
              <a:gd name="connsiteY249" fmla="*/ 3081281 h 6858000"/>
              <a:gd name="connsiteX250" fmla="*/ 1238695 w 7472601"/>
              <a:gd name="connsiteY250" fmla="*/ 3076820 h 6858000"/>
              <a:gd name="connsiteX251" fmla="*/ 5425627 w 7472601"/>
              <a:gd name="connsiteY251" fmla="*/ 2954192 h 6858000"/>
              <a:gd name="connsiteX252" fmla="*/ 5470770 w 7472601"/>
              <a:gd name="connsiteY252" fmla="*/ 3005435 h 6858000"/>
              <a:gd name="connsiteX253" fmla="*/ 5519779 w 7472601"/>
              <a:gd name="connsiteY253" fmla="*/ 4359223 h 6858000"/>
              <a:gd name="connsiteX254" fmla="*/ 5520293 w 7472601"/>
              <a:gd name="connsiteY254" fmla="*/ 4360602 h 6858000"/>
              <a:gd name="connsiteX255" fmla="*/ 5767221 w 7472601"/>
              <a:gd name="connsiteY255" fmla="*/ 4665564 h 6858000"/>
              <a:gd name="connsiteX256" fmla="*/ 6937169 w 7472601"/>
              <a:gd name="connsiteY256" fmla="*/ 4815941 h 6858000"/>
              <a:gd name="connsiteX257" fmla="*/ 6953922 w 7472601"/>
              <a:gd name="connsiteY257" fmla="*/ 4890068 h 6858000"/>
              <a:gd name="connsiteX258" fmla="*/ 6071359 w 7472601"/>
              <a:gd name="connsiteY258" fmla="*/ 4770770 h 6858000"/>
              <a:gd name="connsiteX259" fmla="*/ 6038839 w 7472601"/>
              <a:gd name="connsiteY259" fmla="*/ 4764474 h 6858000"/>
              <a:gd name="connsiteX260" fmla="*/ 6038706 w 7472601"/>
              <a:gd name="connsiteY260" fmla="*/ 4763847 h 6858000"/>
              <a:gd name="connsiteX261" fmla="*/ 6037784 w 7472601"/>
              <a:gd name="connsiteY261" fmla="*/ 4764270 h 6858000"/>
              <a:gd name="connsiteX262" fmla="*/ 6038839 w 7472601"/>
              <a:gd name="connsiteY262" fmla="*/ 4764474 h 6858000"/>
              <a:gd name="connsiteX263" fmla="*/ 6040338 w 7472601"/>
              <a:gd name="connsiteY263" fmla="*/ 4771418 h 6858000"/>
              <a:gd name="connsiteX264" fmla="*/ 6024488 w 7472601"/>
              <a:gd name="connsiteY264" fmla="*/ 4809903 h 6858000"/>
              <a:gd name="connsiteX265" fmla="*/ 5599771 w 7472601"/>
              <a:gd name="connsiteY265" fmla="*/ 5509652 h 6858000"/>
              <a:gd name="connsiteX266" fmla="*/ 5548843 w 7472601"/>
              <a:gd name="connsiteY266" fmla="*/ 5563845 h 6858000"/>
              <a:gd name="connsiteX267" fmla="*/ 5940952 w 7472601"/>
              <a:gd name="connsiteY267" fmla="*/ 6250028 h 6858000"/>
              <a:gd name="connsiteX268" fmla="*/ 6043441 w 7472601"/>
              <a:gd name="connsiteY268" fmla="*/ 6665847 h 6858000"/>
              <a:gd name="connsiteX269" fmla="*/ 6093432 w 7472601"/>
              <a:gd name="connsiteY269" fmla="*/ 6858000 h 6858000"/>
              <a:gd name="connsiteX270" fmla="*/ 6034344 w 7472601"/>
              <a:gd name="connsiteY270" fmla="*/ 6858000 h 6858000"/>
              <a:gd name="connsiteX271" fmla="*/ 6026679 w 7472601"/>
              <a:gd name="connsiteY271" fmla="*/ 6836959 h 6858000"/>
              <a:gd name="connsiteX272" fmla="*/ 5800441 w 7472601"/>
              <a:gd name="connsiteY272" fmla="*/ 6335286 h 6858000"/>
              <a:gd name="connsiteX273" fmla="*/ 5526562 w 7472601"/>
              <a:gd name="connsiteY273" fmla="*/ 5705388 h 6858000"/>
              <a:gd name="connsiteX274" fmla="*/ 5519640 w 7472601"/>
              <a:gd name="connsiteY274" fmla="*/ 5683774 h 6858000"/>
              <a:gd name="connsiteX275" fmla="*/ 5844559 w 7472601"/>
              <a:gd name="connsiteY275" fmla="*/ 6553349 h 6858000"/>
              <a:gd name="connsiteX276" fmla="*/ 5975994 w 7472601"/>
              <a:gd name="connsiteY276" fmla="*/ 6858000 h 6858000"/>
              <a:gd name="connsiteX277" fmla="*/ 5898547 w 7472601"/>
              <a:gd name="connsiteY277" fmla="*/ 6858000 h 6858000"/>
              <a:gd name="connsiteX278" fmla="*/ 5682041 w 7472601"/>
              <a:gd name="connsiteY278" fmla="*/ 6355860 h 6858000"/>
              <a:gd name="connsiteX279" fmla="*/ 5461758 w 7472601"/>
              <a:gd name="connsiteY279" fmla="*/ 5820220 h 6858000"/>
              <a:gd name="connsiteX280" fmla="*/ 5237282 w 7472601"/>
              <a:gd name="connsiteY280" fmla="*/ 6579086 h 6858000"/>
              <a:gd name="connsiteX281" fmla="*/ 5115009 w 7472601"/>
              <a:gd name="connsiteY281" fmla="*/ 6858000 h 6858000"/>
              <a:gd name="connsiteX282" fmla="*/ 5028074 w 7472601"/>
              <a:gd name="connsiteY282" fmla="*/ 6858000 h 6858000"/>
              <a:gd name="connsiteX283" fmla="*/ 5079508 w 7472601"/>
              <a:gd name="connsiteY283" fmla="*/ 6749074 h 6858000"/>
              <a:gd name="connsiteX284" fmla="*/ 5371846 w 7472601"/>
              <a:gd name="connsiteY284" fmla="*/ 5924413 h 6858000"/>
              <a:gd name="connsiteX285" fmla="*/ 5270512 w 7472601"/>
              <a:gd name="connsiteY285" fmla="*/ 6138975 h 6858000"/>
              <a:gd name="connsiteX286" fmla="*/ 5062409 w 7472601"/>
              <a:gd name="connsiteY286" fmla="*/ 6653544 h 6858000"/>
              <a:gd name="connsiteX287" fmla="*/ 5036628 w 7472601"/>
              <a:gd name="connsiteY287" fmla="*/ 6754247 h 6858000"/>
              <a:gd name="connsiteX288" fmla="*/ 5009112 w 7472601"/>
              <a:gd name="connsiteY288" fmla="*/ 6858000 h 6858000"/>
              <a:gd name="connsiteX289" fmla="*/ 4976679 w 7472601"/>
              <a:gd name="connsiteY289" fmla="*/ 6858000 h 6858000"/>
              <a:gd name="connsiteX290" fmla="*/ 5006537 w 7472601"/>
              <a:gd name="connsiteY290" fmla="*/ 6747068 h 6858000"/>
              <a:gd name="connsiteX291" fmla="*/ 5032723 w 7472601"/>
              <a:gd name="connsiteY291" fmla="*/ 6644957 h 6858000"/>
              <a:gd name="connsiteX292" fmla="*/ 5242949 w 7472601"/>
              <a:gd name="connsiteY292" fmla="*/ 6125175 h 6858000"/>
              <a:gd name="connsiteX293" fmla="*/ 5286321 w 7472601"/>
              <a:gd name="connsiteY293" fmla="*/ 6033555 h 6858000"/>
              <a:gd name="connsiteX294" fmla="*/ 5008210 w 7472601"/>
              <a:gd name="connsiteY294" fmla="*/ 6649194 h 6858000"/>
              <a:gd name="connsiteX295" fmla="*/ 4986321 w 7472601"/>
              <a:gd name="connsiteY295" fmla="*/ 6765687 h 6858000"/>
              <a:gd name="connsiteX296" fmla="*/ 4973474 w 7472601"/>
              <a:gd name="connsiteY296" fmla="*/ 6858000 h 6858000"/>
              <a:gd name="connsiteX297" fmla="*/ 4907178 w 7472601"/>
              <a:gd name="connsiteY297" fmla="*/ 6858000 h 6858000"/>
              <a:gd name="connsiteX298" fmla="*/ 4910810 w 7472601"/>
              <a:gd name="connsiteY298" fmla="*/ 6829660 h 6858000"/>
              <a:gd name="connsiteX299" fmla="*/ 4987461 w 7472601"/>
              <a:gd name="connsiteY299" fmla="*/ 6432994 h 6858000"/>
              <a:gd name="connsiteX300" fmla="*/ 5179262 w 7472601"/>
              <a:gd name="connsiteY300" fmla="*/ 6035044 h 6858000"/>
              <a:gd name="connsiteX301" fmla="*/ 4689678 w 7472601"/>
              <a:gd name="connsiteY301" fmla="*/ 6440241 h 6858000"/>
              <a:gd name="connsiteX302" fmla="*/ 4477543 w 7472601"/>
              <a:gd name="connsiteY302" fmla="*/ 6674836 h 6858000"/>
              <a:gd name="connsiteX303" fmla="*/ 4329957 w 7472601"/>
              <a:gd name="connsiteY303" fmla="*/ 6858000 h 6858000"/>
              <a:gd name="connsiteX304" fmla="*/ 4218595 w 7472601"/>
              <a:gd name="connsiteY304" fmla="*/ 6858000 h 6858000"/>
              <a:gd name="connsiteX305" fmla="*/ 4368888 w 7472601"/>
              <a:gd name="connsiteY305" fmla="*/ 6668412 h 6858000"/>
              <a:gd name="connsiteX306" fmla="*/ 4563091 w 7472601"/>
              <a:gd name="connsiteY306" fmla="*/ 6442508 h 6858000"/>
              <a:gd name="connsiteX307" fmla="*/ 5387324 w 7472601"/>
              <a:gd name="connsiteY307" fmla="*/ 5705830 h 6858000"/>
              <a:gd name="connsiteX308" fmla="*/ 5073620 w 7472601"/>
              <a:gd name="connsiteY308" fmla="*/ 5955437 h 6858000"/>
              <a:gd name="connsiteX309" fmla="*/ 4689789 w 7472601"/>
              <a:gd name="connsiteY309" fmla="*/ 6268382 h 6858000"/>
              <a:gd name="connsiteX310" fmla="*/ 4418722 w 7472601"/>
              <a:gd name="connsiteY310" fmla="*/ 6570886 h 6858000"/>
              <a:gd name="connsiteX311" fmla="*/ 4214944 w 7472601"/>
              <a:gd name="connsiteY311" fmla="*/ 6858000 h 6858000"/>
              <a:gd name="connsiteX312" fmla="*/ 4177898 w 7472601"/>
              <a:gd name="connsiteY312" fmla="*/ 6858000 h 6858000"/>
              <a:gd name="connsiteX313" fmla="*/ 4391597 w 7472601"/>
              <a:gd name="connsiteY313" fmla="*/ 6556370 h 6858000"/>
              <a:gd name="connsiteX314" fmla="*/ 4668889 w 7472601"/>
              <a:gd name="connsiteY314" fmla="*/ 6246399 h 6858000"/>
              <a:gd name="connsiteX315" fmla="*/ 5055427 w 7472601"/>
              <a:gd name="connsiteY315" fmla="*/ 5931476 h 6858000"/>
              <a:gd name="connsiteX316" fmla="*/ 5371814 w 7472601"/>
              <a:gd name="connsiteY316" fmla="*/ 5678975 h 6858000"/>
              <a:gd name="connsiteX317" fmla="*/ 4987918 w 7472601"/>
              <a:gd name="connsiteY317" fmla="*/ 5838701 h 6858000"/>
              <a:gd name="connsiteX318" fmla="*/ 4317146 w 7472601"/>
              <a:gd name="connsiteY318" fmla="*/ 6587716 h 6858000"/>
              <a:gd name="connsiteX319" fmla="*/ 4171627 w 7472601"/>
              <a:gd name="connsiteY319" fmla="*/ 6858000 h 6858000"/>
              <a:gd name="connsiteX320" fmla="*/ 4081585 w 7472601"/>
              <a:gd name="connsiteY320" fmla="*/ 6858000 h 6858000"/>
              <a:gd name="connsiteX321" fmla="*/ 4238603 w 7472601"/>
              <a:gd name="connsiteY321" fmla="*/ 6559341 h 6858000"/>
              <a:gd name="connsiteX322" fmla="*/ 4778333 w 7472601"/>
              <a:gd name="connsiteY322" fmla="*/ 5873626 h 6858000"/>
              <a:gd name="connsiteX323" fmla="*/ 5414185 w 7472601"/>
              <a:gd name="connsiteY323" fmla="*/ 5573882 h 6858000"/>
              <a:gd name="connsiteX324" fmla="*/ 5959648 w 7472601"/>
              <a:gd name="connsiteY324" fmla="*/ 4760797 h 6858000"/>
              <a:gd name="connsiteX325" fmla="*/ 5355019 w 7472601"/>
              <a:gd name="connsiteY325" fmla="*/ 4734672 h 6858000"/>
              <a:gd name="connsiteX326" fmla="*/ 5083565 w 7472601"/>
              <a:gd name="connsiteY326" fmla="*/ 5179121 h 6858000"/>
              <a:gd name="connsiteX327" fmla="*/ 4713577 w 7472601"/>
              <a:gd name="connsiteY327" fmla="*/ 5616803 h 6858000"/>
              <a:gd name="connsiteX328" fmla="*/ 3989559 w 7472601"/>
              <a:gd name="connsiteY328" fmla="*/ 6145945 h 6858000"/>
              <a:gd name="connsiteX329" fmla="*/ 3939824 w 7472601"/>
              <a:gd name="connsiteY329" fmla="*/ 6066900 h 6858000"/>
              <a:gd name="connsiteX330" fmla="*/ 4584537 w 7472601"/>
              <a:gd name="connsiteY330" fmla="*/ 5324826 h 6858000"/>
              <a:gd name="connsiteX331" fmla="*/ 5037105 w 7472601"/>
              <a:gd name="connsiteY331" fmla="*/ 5088765 h 6858000"/>
              <a:gd name="connsiteX332" fmla="*/ 5039930 w 7472601"/>
              <a:gd name="connsiteY332" fmla="*/ 5089585 h 6858000"/>
              <a:gd name="connsiteX333" fmla="*/ 5263764 w 7472601"/>
              <a:gd name="connsiteY333" fmla="*/ 4735525 h 6858000"/>
              <a:gd name="connsiteX334" fmla="*/ 4086300 w 7472601"/>
              <a:gd name="connsiteY334" fmla="*/ 4884599 h 6858000"/>
              <a:gd name="connsiteX335" fmla="*/ 4085485 w 7472601"/>
              <a:gd name="connsiteY335" fmla="*/ 4899070 h 6858000"/>
              <a:gd name="connsiteX336" fmla="*/ 3871915 w 7472601"/>
              <a:gd name="connsiteY336" fmla="*/ 5253645 h 6858000"/>
              <a:gd name="connsiteX337" fmla="*/ 3799374 w 7472601"/>
              <a:gd name="connsiteY337" fmla="*/ 5466127 h 6858000"/>
              <a:gd name="connsiteX338" fmla="*/ 3498850 w 7472601"/>
              <a:gd name="connsiteY338" fmla="*/ 6661888 h 6858000"/>
              <a:gd name="connsiteX339" fmla="*/ 3399216 w 7472601"/>
              <a:gd name="connsiteY339" fmla="*/ 6858000 h 6858000"/>
              <a:gd name="connsiteX340" fmla="*/ 3303688 w 7472601"/>
              <a:gd name="connsiteY340" fmla="*/ 6858000 h 6858000"/>
              <a:gd name="connsiteX341" fmla="*/ 3391774 w 7472601"/>
              <a:gd name="connsiteY341" fmla="*/ 6697181 h 6858000"/>
              <a:gd name="connsiteX342" fmla="*/ 3735540 w 7472601"/>
              <a:gd name="connsiteY342" fmla="*/ 5546923 h 6858000"/>
              <a:gd name="connsiteX343" fmla="*/ 3729438 w 7472601"/>
              <a:gd name="connsiteY343" fmla="*/ 5569058 h 6858000"/>
              <a:gd name="connsiteX344" fmla="*/ 3707782 w 7472601"/>
              <a:gd name="connsiteY344" fmla="*/ 5644908 h 6858000"/>
              <a:gd name="connsiteX345" fmla="*/ 3583827 w 7472601"/>
              <a:gd name="connsiteY345" fmla="*/ 6039215 h 6858000"/>
              <a:gd name="connsiteX346" fmla="*/ 3547861 w 7472601"/>
              <a:gd name="connsiteY346" fmla="*/ 6129609 h 6858000"/>
              <a:gd name="connsiteX347" fmla="*/ 3490905 w 7472601"/>
              <a:gd name="connsiteY347" fmla="*/ 6277660 h 6858000"/>
              <a:gd name="connsiteX348" fmla="*/ 3455859 w 7472601"/>
              <a:gd name="connsiteY348" fmla="*/ 6391301 h 6858000"/>
              <a:gd name="connsiteX349" fmla="*/ 3429112 w 7472601"/>
              <a:gd name="connsiteY349" fmla="*/ 6479469 h 6858000"/>
              <a:gd name="connsiteX350" fmla="*/ 3304862 w 7472601"/>
              <a:gd name="connsiteY350" fmla="*/ 6796476 h 6858000"/>
              <a:gd name="connsiteX351" fmla="*/ 3276071 w 7472601"/>
              <a:gd name="connsiteY351" fmla="*/ 6858000 h 6858000"/>
              <a:gd name="connsiteX352" fmla="*/ 3240805 w 7472601"/>
              <a:gd name="connsiteY352" fmla="*/ 6858000 h 6858000"/>
              <a:gd name="connsiteX353" fmla="*/ 3275917 w 7472601"/>
              <a:gd name="connsiteY353" fmla="*/ 6783192 h 6858000"/>
              <a:gd name="connsiteX354" fmla="*/ 3399358 w 7472601"/>
              <a:gd name="connsiteY354" fmla="*/ 6469011 h 6858000"/>
              <a:gd name="connsiteX355" fmla="*/ 3425650 w 7472601"/>
              <a:gd name="connsiteY355" fmla="*/ 6381333 h 6858000"/>
              <a:gd name="connsiteX356" fmla="*/ 3460661 w 7472601"/>
              <a:gd name="connsiteY356" fmla="*/ 6266763 h 6858000"/>
              <a:gd name="connsiteX357" fmla="*/ 3518021 w 7472601"/>
              <a:gd name="connsiteY357" fmla="*/ 6117298 h 6858000"/>
              <a:gd name="connsiteX358" fmla="*/ 3554035 w 7472601"/>
              <a:gd name="connsiteY358" fmla="*/ 6027832 h 6858000"/>
              <a:gd name="connsiteX359" fmla="*/ 3677174 w 7472601"/>
              <a:gd name="connsiteY359" fmla="*/ 5636351 h 6858000"/>
              <a:gd name="connsiteX360" fmla="*/ 3698819 w 7472601"/>
              <a:gd name="connsiteY360" fmla="*/ 5560503 h 6858000"/>
              <a:gd name="connsiteX361" fmla="*/ 3702094 w 7472601"/>
              <a:gd name="connsiteY361" fmla="*/ 5549194 h 6858000"/>
              <a:gd name="connsiteX362" fmla="*/ 3398355 w 7472601"/>
              <a:gd name="connsiteY362" fmla="*/ 6094603 h 6858000"/>
              <a:gd name="connsiteX363" fmla="*/ 3193941 w 7472601"/>
              <a:gd name="connsiteY363" fmla="*/ 6798775 h 6858000"/>
              <a:gd name="connsiteX364" fmla="*/ 3184140 w 7472601"/>
              <a:gd name="connsiteY364" fmla="*/ 6858000 h 6858000"/>
              <a:gd name="connsiteX365" fmla="*/ 3099978 w 7472601"/>
              <a:gd name="connsiteY365" fmla="*/ 6858000 h 6858000"/>
              <a:gd name="connsiteX366" fmla="*/ 3101556 w 7472601"/>
              <a:gd name="connsiteY366" fmla="*/ 6843337 h 6858000"/>
              <a:gd name="connsiteX367" fmla="*/ 3370162 w 7472601"/>
              <a:gd name="connsiteY367" fmla="*/ 5785550 h 6858000"/>
              <a:gd name="connsiteX368" fmla="*/ 3746477 w 7472601"/>
              <a:gd name="connsiteY368" fmla="*/ 5377889 h 6858000"/>
              <a:gd name="connsiteX369" fmla="*/ 3863399 w 7472601"/>
              <a:gd name="connsiteY369" fmla="*/ 5087257 h 6858000"/>
              <a:gd name="connsiteX370" fmla="*/ 3968712 w 7472601"/>
              <a:gd name="connsiteY370" fmla="*/ 4913989 h 6858000"/>
              <a:gd name="connsiteX371" fmla="*/ 2792390 w 7472601"/>
              <a:gd name="connsiteY371" fmla="*/ 5382974 h 6858000"/>
              <a:gd name="connsiteX372" fmla="*/ 2714982 w 7472601"/>
              <a:gd name="connsiteY372" fmla="*/ 5427051 h 6858000"/>
              <a:gd name="connsiteX373" fmla="*/ 2813361 w 7472601"/>
              <a:gd name="connsiteY373" fmla="*/ 6023912 h 6858000"/>
              <a:gd name="connsiteX374" fmla="*/ 2688430 w 7472601"/>
              <a:gd name="connsiteY374" fmla="*/ 6801564 h 6858000"/>
              <a:gd name="connsiteX375" fmla="*/ 2629626 w 7472601"/>
              <a:gd name="connsiteY375" fmla="*/ 6763394 h 6858000"/>
              <a:gd name="connsiteX376" fmla="*/ 2565328 w 7472601"/>
              <a:gd name="connsiteY376" fmla="*/ 5516399 h 6858000"/>
              <a:gd name="connsiteX377" fmla="*/ 1922999 w 7472601"/>
              <a:gd name="connsiteY377" fmla="*/ 5980343 h 6858000"/>
              <a:gd name="connsiteX378" fmla="*/ 1950261 w 7472601"/>
              <a:gd name="connsiteY378" fmla="*/ 6405858 h 6858000"/>
              <a:gd name="connsiteX379" fmla="*/ 2365554 w 7472601"/>
              <a:gd name="connsiteY379" fmla="*/ 6759107 h 6858000"/>
              <a:gd name="connsiteX380" fmla="*/ 2424142 w 7472601"/>
              <a:gd name="connsiteY380" fmla="*/ 6858000 h 6858000"/>
              <a:gd name="connsiteX381" fmla="*/ 2395994 w 7472601"/>
              <a:gd name="connsiteY381" fmla="*/ 6858000 h 6858000"/>
              <a:gd name="connsiteX382" fmla="*/ 2392863 w 7472601"/>
              <a:gd name="connsiteY382" fmla="*/ 6852964 h 6858000"/>
              <a:gd name="connsiteX383" fmla="*/ 2017589 w 7472601"/>
              <a:gd name="connsiteY383" fmla="*/ 6493982 h 6858000"/>
              <a:gd name="connsiteX384" fmla="*/ 2147336 w 7472601"/>
              <a:gd name="connsiteY384" fmla="*/ 6594052 h 6858000"/>
              <a:gd name="connsiteX385" fmla="*/ 2207047 w 7472601"/>
              <a:gd name="connsiteY385" fmla="*/ 6654540 h 6858000"/>
              <a:gd name="connsiteX386" fmla="*/ 2299106 w 7472601"/>
              <a:gd name="connsiteY386" fmla="*/ 6778931 h 6858000"/>
              <a:gd name="connsiteX387" fmla="*/ 2314430 w 7472601"/>
              <a:gd name="connsiteY387" fmla="*/ 6801144 h 6858000"/>
              <a:gd name="connsiteX388" fmla="*/ 2352406 w 7472601"/>
              <a:gd name="connsiteY388" fmla="*/ 6858000 h 6858000"/>
              <a:gd name="connsiteX389" fmla="*/ 2314492 w 7472601"/>
              <a:gd name="connsiteY389" fmla="*/ 6858000 h 6858000"/>
              <a:gd name="connsiteX390" fmla="*/ 2288095 w 7472601"/>
              <a:gd name="connsiteY390" fmla="*/ 6818030 h 6858000"/>
              <a:gd name="connsiteX391" fmla="*/ 2272768 w 7472601"/>
              <a:gd name="connsiteY391" fmla="*/ 6795822 h 6858000"/>
              <a:gd name="connsiteX392" fmla="*/ 2182715 w 7472601"/>
              <a:gd name="connsiteY392" fmla="*/ 6675071 h 6858000"/>
              <a:gd name="connsiteX393" fmla="*/ 2032061 w 7472601"/>
              <a:gd name="connsiteY393" fmla="*/ 6541380 h 6858000"/>
              <a:gd name="connsiteX394" fmla="*/ 2257220 w 7472601"/>
              <a:gd name="connsiteY394" fmla="*/ 6826257 h 6858000"/>
              <a:gd name="connsiteX395" fmla="*/ 2281324 w 7472601"/>
              <a:gd name="connsiteY395" fmla="*/ 6858000 h 6858000"/>
              <a:gd name="connsiteX396" fmla="*/ 2242860 w 7472601"/>
              <a:gd name="connsiteY396" fmla="*/ 6858000 h 6858000"/>
              <a:gd name="connsiteX397" fmla="*/ 2232818 w 7472601"/>
              <a:gd name="connsiteY397" fmla="*/ 6844926 h 6858000"/>
              <a:gd name="connsiteX398" fmla="*/ 1990172 w 7472601"/>
              <a:gd name="connsiteY398" fmla="*/ 6542121 h 6858000"/>
              <a:gd name="connsiteX399" fmla="*/ 2124090 w 7472601"/>
              <a:gd name="connsiteY399" fmla="*/ 6761017 h 6858000"/>
              <a:gd name="connsiteX400" fmla="*/ 2200380 w 7472601"/>
              <a:gd name="connsiteY400" fmla="*/ 6858000 h 6858000"/>
              <a:gd name="connsiteX401" fmla="*/ 2147507 w 7472601"/>
              <a:gd name="connsiteY401" fmla="*/ 6858000 h 6858000"/>
              <a:gd name="connsiteX402" fmla="*/ 2070668 w 7472601"/>
              <a:gd name="connsiteY402" fmla="*/ 6761520 h 6858000"/>
              <a:gd name="connsiteX403" fmla="*/ 1975142 w 7472601"/>
              <a:gd name="connsiteY403" fmla="*/ 6585570 h 6858000"/>
              <a:gd name="connsiteX404" fmla="*/ 2050035 w 7472601"/>
              <a:gd name="connsiteY404" fmla="*/ 6813345 h 6858000"/>
              <a:gd name="connsiteX405" fmla="*/ 2063025 w 7472601"/>
              <a:gd name="connsiteY405" fmla="*/ 6858000 h 6858000"/>
              <a:gd name="connsiteX406" fmla="*/ 2021675 w 7472601"/>
              <a:gd name="connsiteY406" fmla="*/ 6858000 h 6858000"/>
              <a:gd name="connsiteX407" fmla="*/ 2019308 w 7472601"/>
              <a:gd name="connsiteY407" fmla="*/ 6847118 h 6858000"/>
              <a:gd name="connsiteX408" fmla="*/ 1938835 w 7472601"/>
              <a:gd name="connsiteY408" fmla="*/ 6551160 h 6858000"/>
              <a:gd name="connsiteX409" fmla="*/ 1953230 w 7472601"/>
              <a:gd name="connsiteY409" fmla="*/ 6759699 h 6858000"/>
              <a:gd name="connsiteX410" fmla="*/ 1956763 w 7472601"/>
              <a:gd name="connsiteY410" fmla="*/ 6778191 h 6858000"/>
              <a:gd name="connsiteX411" fmla="*/ 1967925 w 7472601"/>
              <a:gd name="connsiteY411" fmla="*/ 6858000 h 6858000"/>
              <a:gd name="connsiteX412" fmla="*/ 1936622 w 7472601"/>
              <a:gd name="connsiteY412" fmla="*/ 6858000 h 6858000"/>
              <a:gd name="connsiteX413" fmla="*/ 1926261 w 7472601"/>
              <a:gd name="connsiteY413" fmla="*/ 6784064 h 6858000"/>
              <a:gd name="connsiteX414" fmla="*/ 1922724 w 7472601"/>
              <a:gd name="connsiteY414" fmla="*/ 6765577 h 6858000"/>
              <a:gd name="connsiteX415" fmla="*/ 1904650 w 7472601"/>
              <a:gd name="connsiteY415" fmla="*/ 6639616 h 6858000"/>
              <a:gd name="connsiteX416" fmla="*/ 1885273 w 7472601"/>
              <a:gd name="connsiteY416" fmla="*/ 6858000 h 6858000"/>
              <a:gd name="connsiteX417" fmla="*/ 1854363 w 7472601"/>
              <a:gd name="connsiteY417" fmla="*/ 6858000 h 6858000"/>
              <a:gd name="connsiteX418" fmla="*/ 1880391 w 7472601"/>
              <a:gd name="connsiteY418" fmla="*/ 6603796 h 6858000"/>
              <a:gd name="connsiteX419" fmla="*/ 1818273 w 7472601"/>
              <a:gd name="connsiteY419" fmla="*/ 6715729 h 6858000"/>
              <a:gd name="connsiteX420" fmla="*/ 1794691 w 7472601"/>
              <a:gd name="connsiteY420" fmla="*/ 6843239 h 6858000"/>
              <a:gd name="connsiteX421" fmla="*/ 1794914 w 7472601"/>
              <a:gd name="connsiteY421" fmla="*/ 6858000 h 6858000"/>
              <a:gd name="connsiteX422" fmla="*/ 1746128 w 7472601"/>
              <a:gd name="connsiteY422" fmla="*/ 6858000 h 6858000"/>
              <a:gd name="connsiteX423" fmla="*/ 1753934 w 7472601"/>
              <a:gd name="connsiteY423" fmla="*/ 6724796 h 6858000"/>
              <a:gd name="connsiteX424" fmla="*/ 1792053 w 7472601"/>
              <a:gd name="connsiteY424" fmla="*/ 6572396 h 6858000"/>
              <a:gd name="connsiteX425" fmla="*/ 1862248 w 7472601"/>
              <a:gd name="connsiteY425" fmla="*/ 6266397 h 6858000"/>
              <a:gd name="connsiteX426" fmla="*/ 1862250 w 7472601"/>
              <a:gd name="connsiteY426" fmla="*/ 6033531 h 6858000"/>
              <a:gd name="connsiteX427" fmla="*/ 1211999 w 7472601"/>
              <a:gd name="connsiteY427" fmla="*/ 6683610 h 6858000"/>
              <a:gd name="connsiteX428" fmla="*/ 1213266 w 7472601"/>
              <a:gd name="connsiteY428" fmla="*/ 6691947 h 6858000"/>
              <a:gd name="connsiteX429" fmla="*/ 1203370 w 7472601"/>
              <a:gd name="connsiteY429" fmla="*/ 6850676 h 6858000"/>
              <a:gd name="connsiteX430" fmla="*/ 1203671 w 7472601"/>
              <a:gd name="connsiteY430" fmla="*/ 6858000 h 6858000"/>
              <a:gd name="connsiteX431" fmla="*/ 1143180 w 7472601"/>
              <a:gd name="connsiteY431" fmla="*/ 6858000 h 6858000"/>
              <a:gd name="connsiteX432" fmla="*/ 1142176 w 7472601"/>
              <a:gd name="connsiteY432" fmla="*/ 6766045 h 6858000"/>
              <a:gd name="connsiteX433" fmla="*/ 1067484 w 7472601"/>
              <a:gd name="connsiteY433" fmla="*/ 6858000 h 6858000"/>
              <a:gd name="connsiteX434" fmla="*/ 953928 w 7472601"/>
              <a:gd name="connsiteY434" fmla="*/ 6858000 h 6858000"/>
              <a:gd name="connsiteX435" fmla="*/ 959715 w 7472601"/>
              <a:gd name="connsiteY435" fmla="*/ 6850185 h 6858000"/>
              <a:gd name="connsiteX436" fmla="*/ 1483788 w 7472601"/>
              <a:gd name="connsiteY436" fmla="*/ 6259174 h 6858000"/>
              <a:gd name="connsiteX437" fmla="*/ 1100671 w 7472601"/>
              <a:gd name="connsiteY437" fmla="*/ 6252137 h 6858000"/>
              <a:gd name="connsiteX438" fmla="*/ 1090144 w 7472601"/>
              <a:gd name="connsiteY438" fmla="*/ 6256748 h 6858000"/>
              <a:gd name="connsiteX439" fmla="*/ 1095872 w 7472601"/>
              <a:gd name="connsiteY439" fmla="*/ 6271892 h 6858000"/>
              <a:gd name="connsiteX440" fmla="*/ 262785 w 7472601"/>
              <a:gd name="connsiteY440" fmla="*/ 6845450 h 6858000"/>
              <a:gd name="connsiteX441" fmla="*/ 209968 w 7472601"/>
              <a:gd name="connsiteY441" fmla="*/ 6770713 h 6858000"/>
              <a:gd name="connsiteX442" fmla="*/ 873460 w 7472601"/>
              <a:gd name="connsiteY442" fmla="*/ 6253768 h 6858000"/>
              <a:gd name="connsiteX443" fmla="*/ 192686 w 7472601"/>
              <a:gd name="connsiteY443" fmla="*/ 5849257 h 6858000"/>
              <a:gd name="connsiteX444" fmla="*/ 4696 w 7472601"/>
              <a:gd name="connsiteY444" fmla="*/ 5697668 h 6858000"/>
              <a:gd name="connsiteX445" fmla="*/ 0 w 7472601"/>
              <a:gd name="connsiteY445" fmla="*/ 5689984 h 6858000"/>
              <a:gd name="connsiteX446" fmla="*/ 0 w 7472601"/>
              <a:gd name="connsiteY446" fmla="*/ 5513472 h 6858000"/>
              <a:gd name="connsiteX447" fmla="*/ 174101 w 7472601"/>
              <a:gd name="connsiteY447" fmla="*/ 5620277 h 6858000"/>
              <a:gd name="connsiteX448" fmla="*/ 891800 w 7472601"/>
              <a:gd name="connsiteY448" fmla="*/ 6036935 h 6858000"/>
              <a:gd name="connsiteX449" fmla="*/ 1072219 w 7472601"/>
              <a:gd name="connsiteY449" fmla="*/ 6169443 h 6858000"/>
              <a:gd name="connsiteX450" fmla="*/ 1074117 w 7472601"/>
              <a:gd name="connsiteY450" fmla="*/ 6170301 h 6858000"/>
              <a:gd name="connsiteX451" fmla="*/ 1083114 w 7472601"/>
              <a:gd name="connsiteY451" fmla="*/ 6174131 h 6858000"/>
              <a:gd name="connsiteX452" fmla="*/ 1543010 w 7472601"/>
              <a:gd name="connsiteY452" fmla="*/ 6191140 h 6858000"/>
              <a:gd name="connsiteX453" fmla="*/ 1551080 w 7472601"/>
              <a:gd name="connsiteY453" fmla="*/ 6195006 h 6858000"/>
              <a:gd name="connsiteX454" fmla="*/ 2345443 w 7472601"/>
              <a:gd name="connsiteY454" fmla="*/ 5549882 h 6858000"/>
              <a:gd name="connsiteX455" fmla="*/ 1721499 w 7472601"/>
              <a:gd name="connsiteY455" fmla="*/ 5599969 h 6858000"/>
              <a:gd name="connsiteX456" fmla="*/ 767716 w 7472601"/>
              <a:gd name="connsiteY456" fmla="*/ 5472768 h 6858000"/>
              <a:gd name="connsiteX457" fmla="*/ 722147 w 7472601"/>
              <a:gd name="connsiteY457" fmla="*/ 5393091 h 6858000"/>
              <a:gd name="connsiteX458" fmla="*/ 1485552 w 7472601"/>
              <a:gd name="connsiteY458" fmla="*/ 5313202 h 6858000"/>
              <a:gd name="connsiteX459" fmla="*/ 2143004 w 7472601"/>
              <a:gd name="connsiteY459" fmla="*/ 5402420 h 6858000"/>
              <a:gd name="connsiteX460" fmla="*/ 1933391 w 7472601"/>
              <a:gd name="connsiteY460" fmla="*/ 5156971 h 6858000"/>
              <a:gd name="connsiteX461" fmla="*/ 1827118 w 7472601"/>
              <a:gd name="connsiteY461" fmla="*/ 4968410 h 6858000"/>
              <a:gd name="connsiteX462" fmla="*/ 1837349 w 7472601"/>
              <a:gd name="connsiteY462" fmla="*/ 4956357 h 6858000"/>
              <a:gd name="connsiteX463" fmla="*/ 2162835 w 7472601"/>
              <a:gd name="connsiteY463" fmla="*/ 5187853 h 6858000"/>
              <a:gd name="connsiteX464" fmla="*/ 2257167 w 7472601"/>
              <a:gd name="connsiteY464" fmla="*/ 5462123 h 6858000"/>
              <a:gd name="connsiteX465" fmla="*/ 2261598 w 7472601"/>
              <a:gd name="connsiteY465" fmla="*/ 5467998 h 6858000"/>
              <a:gd name="connsiteX466" fmla="*/ 2437177 w 7472601"/>
              <a:gd name="connsiteY466" fmla="*/ 5479608 h 6858000"/>
              <a:gd name="connsiteX467" fmla="*/ 2445247 w 7472601"/>
              <a:gd name="connsiteY467" fmla="*/ 5483476 h 6858000"/>
              <a:gd name="connsiteX468" fmla="*/ 2743626 w 7472601"/>
              <a:gd name="connsiteY468" fmla="*/ 5304819 h 6858000"/>
              <a:gd name="connsiteX469" fmla="*/ 3048102 w 7472601"/>
              <a:gd name="connsiteY469" fmla="*/ 5150595 h 6858000"/>
              <a:gd name="connsiteX470" fmla="*/ 1799414 w 7472601"/>
              <a:gd name="connsiteY470" fmla="*/ 4694732 h 6858000"/>
              <a:gd name="connsiteX471" fmla="*/ 1771735 w 7472601"/>
              <a:gd name="connsiteY471" fmla="*/ 4619929 h 6858000"/>
              <a:gd name="connsiteX472" fmla="*/ 3104273 w 7472601"/>
              <a:gd name="connsiteY472" fmla="*/ 5076159 h 6858000"/>
              <a:gd name="connsiteX473" fmla="*/ 3113245 w 7472601"/>
              <a:gd name="connsiteY473" fmla="*/ 5090705 h 6858000"/>
              <a:gd name="connsiteX474" fmla="*/ 3126294 w 7472601"/>
              <a:gd name="connsiteY474" fmla="*/ 5114400 h 6858000"/>
              <a:gd name="connsiteX475" fmla="*/ 3937433 w 7472601"/>
              <a:gd name="connsiteY475" fmla="*/ 4830473 h 6858000"/>
              <a:gd name="connsiteX476" fmla="*/ 3590475 w 7472601"/>
              <a:gd name="connsiteY476" fmla="*/ 4597974 h 6858000"/>
              <a:gd name="connsiteX477" fmla="*/ 3100264 w 7472601"/>
              <a:gd name="connsiteY477" fmla="*/ 4579845 h 6858000"/>
              <a:gd name="connsiteX478" fmla="*/ 2183576 w 7472601"/>
              <a:gd name="connsiteY478" fmla="*/ 4227150 h 6858000"/>
              <a:gd name="connsiteX479" fmla="*/ 2151029 w 7472601"/>
              <a:gd name="connsiteY479" fmla="*/ 4146947 h 6858000"/>
              <a:gd name="connsiteX480" fmla="*/ 3563434 w 7472601"/>
              <a:gd name="connsiteY480" fmla="*/ 4469115 h 6858000"/>
              <a:gd name="connsiteX481" fmla="*/ 3177952 w 7472601"/>
              <a:gd name="connsiteY481" fmla="*/ 3657386 h 6858000"/>
              <a:gd name="connsiteX482" fmla="*/ 3189263 w 7472601"/>
              <a:gd name="connsiteY482" fmla="*/ 3625726 h 6858000"/>
              <a:gd name="connsiteX483" fmla="*/ 3560912 w 7472601"/>
              <a:gd name="connsiteY483" fmla="*/ 4079863 h 6858000"/>
              <a:gd name="connsiteX484" fmla="*/ 3626636 w 7472601"/>
              <a:gd name="connsiteY484" fmla="*/ 4512230 h 6858000"/>
              <a:gd name="connsiteX485" fmla="*/ 3653088 w 7472601"/>
              <a:gd name="connsiteY485" fmla="*/ 4521417 h 6858000"/>
              <a:gd name="connsiteX486" fmla="*/ 3988128 w 7472601"/>
              <a:gd name="connsiteY486" fmla="*/ 4817267 h 6858000"/>
              <a:gd name="connsiteX487" fmla="*/ 4830582 w 7472601"/>
              <a:gd name="connsiteY487" fmla="*/ 4676000 h 6858000"/>
              <a:gd name="connsiteX488" fmla="*/ 4830100 w 7472601"/>
              <a:gd name="connsiteY488" fmla="*/ 4675554 h 6858000"/>
              <a:gd name="connsiteX489" fmla="*/ 4036318 w 7472601"/>
              <a:gd name="connsiteY489" fmla="*/ 4147013 h 6858000"/>
              <a:gd name="connsiteX490" fmla="*/ 3432098 w 7472601"/>
              <a:gd name="connsiteY490" fmla="*/ 3537312 h 6858000"/>
              <a:gd name="connsiteX491" fmla="*/ 3446761 w 7472601"/>
              <a:gd name="connsiteY491" fmla="*/ 3461278 h 6858000"/>
              <a:gd name="connsiteX492" fmla="*/ 4419733 w 7472601"/>
              <a:gd name="connsiteY492" fmla="*/ 3963555 h 6858000"/>
              <a:gd name="connsiteX493" fmla="*/ 4781371 w 7472601"/>
              <a:gd name="connsiteY493" fmla="*/ 4458604 h 6858000"/>
              <a:gd name="connsiteX494" fmla="*/ 4780440 w 7472601"/>
              <a:gd name="connsiteY494" fmla="*/ 4470290 h 6858000"/>
              <a:gd name="connsiteX495" fmla="*/ 4898954 w 7472601"/>
              <a:gd name="connsiteY495" fmla="*/ 4662092 h 6858000"/>
              <a:gd name="connsiteX496" fmla="*/ 4900699 w 7472601"/>
              <a:gd name="connsiteY496" fmla="*/ 4670867 h 6858000"/>
              <a:gd name="connsiteX497" fmla="*/ 5714511 w 7472601"/>
              <a:gd name="connsiteY497" fmla="*/ 4663483 h 6858000"/>
              <a:gd name="connsiteX498" fmla="*/ 5464793 w 7472601"/>
              <a:gd name="connsiteY498" fmla="*/ 4393556 h 6858000"/>
              <a:gd name="connsiteX499" fmla="*/ 5461897 w 7472601"/>
              <a:gd name="connsiteY499" fmla="*/ 4390879 h 6858000"/>
              <a:gd name="connsiteX500" fmla="*/ 4294126 w 7472601"/>
              <a:gd name="connsiteY500" fmla="*/ 3303048 h 6858000"/>
              <a:gd name="connsiteX501" fmla="*/ 4305321 w 7472601"/>
              <a:gd name="connsiteY501" fmla="*/ 3256953 h 6858000"/>
              <a:gd name="connsiteX502" fmla="*/ 4949299 w 7472601"/>
              <a:gd name="connsiteY502" fmla="*/ 3766336 h 6858000"/>
              <a:gd name="connsiteX503" fmla="*/ 5291452 w 7472601"/>
              <a:gd name="connsiteY503" fmla="*/ 4076801 h 6858000"/>
              <a:gd name="connsiteX504" fmla="*/ 5434998 w 7472601"/>
              <a:gd name="connsiteY504" fmla="*/ 4254100 h 6858000"/>
              <a:gd name="connsiteX505" fmla="*/ 5351015 w 7472601"/>
              <a:gd name="connsiteY505" fmla="*/ 3760989 h 6858000"/>
              <a:gd name="connsiteX506" fmla="*/ 5413780 w 7472601"/>
              <a:gd name="connsiteY506" fmla="*/ 2966265 h 6858000"/>
              <a:gd name="connsiteX507" fmla="*/ 5425627 w 7472601"/>
              <a:gd name="connsiteY507" fmla="*/ 2954192 h 6858000"/>
              <a:gd name="connsiteX508" fmla="*/ 6604735 w 7472601"/>
              <a:gd name="connsiteY508" fmla="*/ 2041381 h 6858000"/>
              <a:gd name="connsiteX509" fmla="*/ 7204487 w 7472601"/>
              <a:gd name="connsiteY509" fmla="*/ 2742112 h 6858000"/>
              <a:gd name="connsiteX510" fmla="*/ 7131592 w 7472601"/>
              <a:gd name="connsiteY510" fmla="*/ 2672096 h 6858000"/>
              <a:gd name="connsiteX511" fmla="*/ 6996344 w 7472601"/>
              <a:gd name="connsiteY511" fmla="*/ 2518310 h 6858000"/>
              <a:gd name="connsiteX512" fmla="*/ 6735495 w 7472601"/>
              <a:gd name="connsiteY512" fmla="*/ 2196890 h 6858000"/>
              <a:gd name="connsiteX513" fmla="*/ 6721901 w 7472601"/>
              <a:gd name="connsiteY513" fmla="*/ 2179274 h 6858000"/>
              <a:gd name="connsiteX514" fmla="*/ 6604735 w 7472601"/>
              <a:gd name="connsiteY514" fmla="*/ 2041381 h 6858000"/>
              <a:gd name="connsiteX515" fmla="*/ 6591670 w 7472601"/>
              <a:gd name="connsiteY515" fmla="*/ 1988277 h 6858000"/>
              <a:gd name="connsiteX516" fmla="*/ 6747349 w 7472601"/>
              <a:gd name="connsiteY516" fmla="*/ 2160069 h 6858000"/>
              <a:gd name="connsiteX517" fmla="*/ 6760943 w 7472601"/>
              <a:gd name="connsiteY517" fmla="*/ 2177686 h 6858000"/>
              <a:gd name="connsiteX518" fmla="*/ 7021065 w 7472601"/>
              <a:gd name="connsiteY518" fmla="*/ 2498102 h 6858000"/>
              <a:gd name="connsiteX519" fmla="*/ 7155223 w 7472601"/>
              <a:gd name="connsiteY519" fmla="*/ 2650386 h 6858000"/>
              <a:gd name="connsiteX520" fmla="*/ 7203167 w 7472601"/>
              <a:gd name="connsiteY520" fmla="*/ 2697288 h 6858000"/>
              <a:gd name="connsiteX521" fmla="*/ 6937703 w 7472601"/>
              <a:gd name="connsiteY521" fmla="*/ 2321981 h 6858000"/>
              <a:gd name="connsiteX522" fmla="*/ 6591670 w 7472601"/>
              <a:gd name="connsiteY522" fmla="*/ 1988277 h 6858000"/>
              <a:gd name="connsiteX523" fmla="*/ 5798671 w 7472601"/>
              <a:gd name="connsiteY523" fmla="*/ 1981601 h 6858000"/>
              <a:gd name="connsiteX524" fmla="*/ 5754709 w 7472601"/>
              <a:gd name="connsiteY524" fmla="*/ 2071454 h 6858000"/>
              <a:gd name="connsiteX525" fmla="*/ 5763044 w 7472601"/>
              <a:gd name="connsiteY525" fmla="*/ 2842206 h 6858000"/>
              <a:gd name="connsiteX526" fmla="*/ 5764974 w 7472601"/>
              <a:gd name="connsiteY526" fmla="*/ 2799609 h 6858000"/>
              <a:gd name="connsiteX527" fmla="*/ 5767665 w 7472601"/>
              <a:gd name="connsiteY527" fmla="*/ 2666409 h 6858000"/>
              <a:gd name="connsiteX528" fmla="*/ 5763055 w 7472601"/>
              <a:gd name="connsiteY528" fmla="*/ 2579705 h 6858000"/>
              <a:gd name="connsiteX529" fmla="*/ 5758079 w 7472601"/>
              <a:gd name="connsiteY529" fmla="*/ 2492508 h 6858000"/>
              <a:gd name="connsiteX530" fmla="*/ 5779325 w 7472601"/>
              <a:gd name="connsiteY530" fmla="*/ 2197069 h 6858000"/>
              <a:gd name="connsiteX531" fmla="*/ 5798671 w 7472601"/>
              <a:gd name="connsiteY531" fmla="*/ 1981601 h 6858000"/>
              <a:gd name="connsiteX532" fmla="*/ 5829202 w 7472601"/>
              <a:gd name="connsiteY532" fmla="*/ 1971679 h 6858000"/>
              <a:gd name="connsiteX533" fmla="*/ 5809558 w 7472601"/>
              <a:gd name="connsiteY533" fmla="*/ 2198043 h 6858000"/>
              <a:gd name="connsiteX534" fmla="*/ 5788653 w 7472601"/>
              <a:gd name="connsiteY534" fmla="*/ 2489430 h 6858000"/>
              <a:gd name="connsiteX535" fmla="*/ 5793439 w 7472601"/>
              <a:gd name="connsiteY535" fmla="*/ 2575235 h 6858000"/>
              <a:gd name="connsiteX536" fmla="*/ 5796837 w 7472601"/>
              <a:gd name="connsiteY536" fmla="*/ 2637633 h 6858000"/>
              <a:gd name="connsiteX537" fmla="*/ 5818614 w 7472601"/>
              <a:gd name="connsiteY537" fmla="*/ 2473055 h 6858000"/>
              <a:gd name="connsiteX538" fmla="*/ 5829202 w 7472601"/>
              <a:gd name="connsiteY538" fmla="*/ 1971679 h 6858000"/>
              <a:gd name="connsiteX539" fmla="*/ 5911389 w 7472601"/>
              <a:gd name="connsiteY539" fmla="*/ 1898371 h 6858000"/>
              <a:gd name="connsiteX540" fmla="*/ 6237627 w 7472601"/>
              <a:gd name="connsiteY540" fmla="*/ 2231921 h 6858000"/>
              <a:gd name="connsiteX541" fmla="*/ 5911389 w 7472601"/>
              <a:gd name="connsiteY541" fmla="*/ 1898371 h 6858000"/>
              <a:gd name="connsiteX542" fmla="*/ 6944437 w 7472601"/>
              <a:gd name="connsiteY542" fmla="*/ 1575402 h 6858000"/>
              <a:gd name="connsiteX543" fmla="*/ 6304730 w 7472601"/>
              <a:gd name="connsiteY543" fmla="*/ 1766654 h 6858000"/>
              <a:gd name="connsiteX544" fmla="*/ 6944437 w 7472601"/>
              <a:gd name="connsiteY544" fmla="*/ 1575402 h 6858000"/>
              <a:gd name="connsiteX545" fmla="*/ 7019523 w 7472601"/>
              <a:gd name="connsiteY545" fmla="*/ 1519450 h 6858000"/>
              <a:gd name="connsiteX546" fmla="*/ 6298091 w 7472601"/>
              <a:gd name="connsiteY546" fmla="*/ 1737122 h 6858000"/>
              <a:gd name="connsiteX547" fmla="*/ 7019523 w 7472601"/>
              <a:gd name="connsiteY547" fmla="*/ 1519450 h 6858000"/>
              <a:gd name="connsiteX548" fmla="*/ 2399523 w 7472601"/>
              <a:gd name="connsiteY548" fmla="*/ 1428234 h 6858000"/>
              <a:gd name="connsiteX549" fmla="*/ 2224982 w 7472601"/>
              <a:gd name="connsiteY549" fmla="*/ 1826201 h 6858000"/>
              <a:gd name="connsiteX550" fmla="*/ 2096099 w 7472601"/>
              <a:gd name="connsiteY550" fmla="*/ 2345900 h 6858000"/>
              <a:gd name="connsiteX551" fmla="*/ 2283317 w 7472601"/>
              <a:gd name="connsiteY551" fmla="*/ 1796925 h 6858000"/>
              <a:gd name="connsiteX552" fmla="*/ 2399523 w 7472601"/>
              <a:gd name="connsiteY552" fmla="*/ 1428234 h 6858000"/>
              <a:gd name="connsiteX553" fmla="*/ 2448558 w 7472601"/>
              <a:gd name="connsiteY553" fmla="*/ 1373435 h 6858000"/>
              <a:gd name="connsiteX554" fmla="*/ 2312521 w 7472601"/>
              <a:gd name="connsiteY554" fmla="*/ 1806140 h 6858000"/>
              <a:gd name="connsiteX555" fmla="*/ 2127533 w 7472601"/>
              <a:gd name="connsiteY555" fmla="*/ 2348380 h 6858000"/>
              <a:gd name="connsiteX556" fmla="*/ 2358080 w 7472601"/>
              <a:gd name="connsiteY556" fmla="*/ 1866134 h 6858000"/>
              <a:gd name="connsiteX557" fmla="*/ 2407436 w 7472601"/>
              <a:gd name="connsiteY557" fmla="*/ 1651070 h 6858000"/>
              <a:gd name="connsiteX558" fmla="*/ 2448558 w 7472601"/>
              <a:gd name="connsiteY558" fmla="*/ 1373435 h 6858000"/>
              <a:gd name="connsiteX559" fmla="*/ 278707 w 7472601"/>
              <a:gd name="connsiteY559" fmla="*/ 1352270 h 6858000"/>
              <a:gd name="connsiteX560" fmla="*/ 321570 w 7472601"/>
              <a:gd name="connsiteY560" fmla="*/ 1861610 h 6858000"/>
              <a:gd name="connsiteX561" fmla="*/ 294281 w 7472601"/>
              <a:gd name="connsiteY561" fmla="*/ 1440658 h 6858000"/>
              <a:gd name="connsiteX562" fmla="*/ 278707 w 7472601"/>
              <a:gd name="connsiteY562" fmla="*/ 1352270 h 6858000"/>
              <a:gd name="connsiteX563" fmla="*/ 1423821 w 7472601"/>
              <a:gd name="connsiteY563" fmla="*/ 1351958 h 6858000"/>
              <a:gd name="connsiteX564" fmla="*/ 1638521 w 7472601"/>
              <a:gd name="connsiteY564" fmla="*/ 1908470 h 6858000"/>
              <a:gd name="connsiteX565" fmla="*/ 1754199 w 7472601"/>
              <a:gd name="connsiteY565" fmla="*/ 2149284 h 6858000"/>
              <a:gd name="connsiteX566" fmla="*/ 1908359 w 7472601"/>
              <a:gd name="connsiteY566" fmla="*/ 2364988 h 6858000"/>
              <a:gd name="connsiteX567" fmla="*/ 1647661 w 7472601"/>
              <a:gd name="connsiteY567" fmla="*/ 1825945 h 6858000"/>
              <a:gd name="connsiteX568" fmla="*/ 1423821 w 7472601"/>
              <a:gd name="connsiteY568" fmla="*/ 1351958 h 6858000"/>
              <a:gd name="connsiteX569" fmla="*/ 1431890 w 7472601"/>
              <a:gd name="connsiteY569" fmla="*/ 1306475 h 6858000"/>
              <a:gd name="connsiteX570" fmla="*/ 1507597 w 7472601"/>
              <a:gd name="connsiteY570" fmla="*/ 1446132 h 6858000"/>
              <a:gd name="connsiteX571" fmla="*/ 1674586 w 7472601"/>
              <a:gd name="connsiteY571" fmla="*/ 1813832 h 6858000"/>
              <a:gd name="connsiteX572" fmla="*/ 1815950 w 7472601"/>
              <a:gd name="connsiteY572" fmla="*/ 2128564 h 6858000"/>
              <a:gd name="connsiteX573" fmla="*/ 1984242 w 7472601"/>
              <a:gd name="connsiteY573" fmla="*/ 2430829 h 6858000"/>
              <a:gd name="connsiteX574" fmla="*/ 2014023 w 7472601"/>
              <a:gd name="connsiteY574" fmla="*/ 2450995 h 6858000"/>
              <a:gd name="connsiteX575" fmla="*/ 1747337 w 7472601"/>
              <a:gd name="connsiteY575" fmla="*/ 1855264 h 6858000"/>
              <a:gd name="connsiteX576" fmla="*/ 1533749 w 7472601"/>
              <a:gd name="connsiteY576" fmla="*/ 1478656 h 6858000"/>
              <a:gd name="connsiteX577" fmla="*/ 1431890 w 7472601"/>
              <a:gd name="connsiteY577" fmla="*/ 1306475 h 6858000"/>
              <a:gd name="connsiteX578" fmla="*/ 5052692 w 7472601"/>
              <a:gd name="connsiteY578" fmla="*/ 1292994 h 6858000"/>
              <a:gd name="connsiteX579" fmla="*/ 5200661 w 7472601"/>
              <a:gd name="connsiteY579" fmla="*/ 1635186 h 6858000"/>
              <a:gd name="connsiteX580" fmla="*/ 5297138 w 7472601"/>
              <a:gd name="connsiteY580" fmla="*/ 1906351 h 6858000"/>
              <a:gd name="connsiteX581" fmla="*/ 5052692 w 7472601"/>
              <a:gd name="connsiteY581" fmla="*/ 1292994 h 6858000"/>
              <a:gd name="connsiteX582" fmla="*/ 5009948 w 7472601"/>
              <a:gd name="connsiteY582" fmla="*/ 1273619 h 6858000"/>
              <a:gd name="connsiteX583" fmla="*/ 5121777 w 7472601"/>
              <a:gd name="connsiteY583" fmla="*/ 1654213 h 6858000"/>
              <a:gd name="connsiteX584" fmla="*/ 5293545 w 7472601"/>
              <a:gd name="connsiteY584" fmla="*/ 2072247 h 6858000"/>
              <a:gd name="connsiteX585" fmla="*/ 5294042 w 7472601"/>
              <a:gd name="connsiteY585" fmla="*/ 2065019 h 6858000"/>
              <a:gd name="connsiteX586" fmla="*/ 5171936 w 7472601"/>
              <a:gd name="connsiteY586" fmla="*/ 1647613 h 6858000"/>
              <a:gd name="connsiteX587" fmla="*/ 5009948 w 7472601"/>
              <a:gd name="connsiteY587" fmla="*/ 1273619 h 6858000"/>
              <a:gd name="connsiteX588" fmla="*/ 655236 w 7472601"/>
              <a:gd name="connsiteY588" fmla="*/ 1268632 h 6858000"/>
              <a:gd name="connsiteX589" fmla="*/ 839521 w 7472601"/>
              <a:gd name="connsiteY589" fmla="*/ 1685315 h 6858000"/>
              <a:gd name="connsiteX590" fmla="*/ 1109416 w 7472601"/>
              <a:gd name="connsiteY590" fmla="*/ 2061663 h 6858000"/>
              <a:gd name="connsiteX591" fmla="*/ 1298300 w 7472601"/>
              <a:gd name="connsiteY591" fmla="*/ 2247742 h 6858000"/>
              <a:gd name="connsiteX592" fmla="*/ 1125871 w 7472601"/>
              <a:gd name="connsiteY592" fmla="*/ 1989513 h 6858000"/>
              <a:gd name="connsiteX593" fmla="*/ 981574 w 7472601"/>
              <a:gd name="connsiteY593" fmla="*/ 1783157 h 6858000"/>
              <a:gd name="connsiteX594" fmla="*/ 922198 w 7472601"/>
              <a:gd name="connsiteY594" fmla="*/ 1677437 h 6858000"/>
              <a:gd name="connsiteX595" fmla="*/ 869293 w 7472601"/>
              <a:gd name="connsiteY595" fmla="*/ 1583214 h 6858000"/>
              <a:gd name="connsiteX596" fmla="*/ 751431 w 7472601"/>
              <a:gd name="connsiteY596" fmla="*/ 1405731 h 6858000"/>
              <a:gd name="connsiteX597" fmla="*/ 655236 w 7472601"/>
              <a:gd name="connsiteY597" fmla="*/ 1268632 h 6858000"/>
              <a:gd name="connsiteX598" fmla="*/ 6516292 w 7472601"/>
              <a:gd name="connsiteY598" fmla="*/ 1263064 h 6858000"/>
              <a:gd name="connsiteX599" fmla="*/ 5736320 w 7472601"/>
              <a:gd name="connsiteY599" fmla="*/ 1501803 h 6858000"/>
              <a:gd name="connsiteX600" fmla="*/ 6516292 w 7472601"/>
              <a:gd name="connsiteY600" fmla="*/ 1263064 h 6858000"/>
              <a:gd name="connsiteX601" fmla="*/ 291466 w 7472601"/>
              <a:gd name="connsiteY601" fmla="*/ 1250369 h 6858000"/>
              <a:gd name="connsiteX602" fmla="*/ 323180 w 7472601"/>
              <a:gd name="connsiteY602" fmla="*/ 1435283 h 6858000"/>
              <a:gd name="connsiteX603" fmla="*/ 349381 w 7472601"/>
              <a:gd name="connsiteY603" fmla="*/ 1875041 h 6858000"/>
              <a:gd name="connsiteX604" fmla="*/ 374363 w 7472601"/>
              <a:gd name="connsiteY604" fmla="*/ 1506494 h 6858000"/>
              <a:gd name="connsiteX605" fmla="*/ 302168 w 7472601"/>
              <a:gd name="connsiteY605" fmla="*/ 1274495 h 6858000"/>
              <a:gd name="connsiteX606" fmla="*/ 291466 w 7472601"/>
              <a:gd name="connsiteY606" fmla="*/ 1250369 h 6858000"/>
              <a:gd name="connsiteX607" fmla="*/ 678222 w 7472601"/>
              <a:gd name="connsiteY607" fmla="*/ 1248670 h 6858000"/>
              <a:gd name="connsiteX608" fmla="*/ 775536 w 7472601"/>
              <a:gd name="connsiteY608" fmla="*/ 1388015 h 6858000"/>
              <a:gd name="connsiteX609" fmla="*/ 894529 w 7472601"/>
              <a:gd name="connsiteY609" fmla="*/ 1567739 h 6858000"/>
              <a:gd name="connsiteX610" fmla="*/ 948000 w 7472601"/>
              <a:gd name="connsiteY610" fmla="*/ 1663088 h 6858000"/>
              <a:gd name="connsiteX611" fmla="*/ 1006812 w 7472601"/>
              <a:gd name="connsiteY611" fmla="*/ 1767683 h 6858000"/>
              <a:gd name="connsiteX612" fmla="*/ 1149133 w 7472601"/>
              <a:gd name="connsiteY612" fmla="*/ 1971513 h 6858000"/>
              <a:gd name="connsiteX613" fmla="*/ 1333952 w 7472601"/>
              <a:gd name="connsiteY613" fmla="*/ 2251620 h 6858000"/>
              <a:gd name="connsiteX614" fmla="*/ 1337329 w 7472601"/>
              <a:gd name="connsiteY614" fmla="*/ 2258350 h 6858000"/>
              <a:gd name="connsiteX615" fmla="*/ 1014726 w 7472601"/>
              <a:gd name="connsiteY615" fmla="*/ 1615556 h 6858000"/>
              <a:gd name="connsiteX616" fmla="*/ 678222 w 7472601"/>
              <a:gd name="connsiteY616" fmla="*/ 1248670 h 6858000"/>
              <a:gd name="connsiteX617" fmla="*/ 6691602 w 7472601"/>
              <a:gd name="connsiteY617" fmla="*/ 1140573 h 6858000"/>
              <a:gd name="connsiteX618" fmla="*/ 6571100 w 7472601"/>
              <a:gd name="connsiteY618" fmla="*/ 1183662 h 6858000"/>
              <a:gd name="connsiteX619" fmla="*/ 6241687 w 7472601"/>
              <a:gd name="connsiteY619" fmla="*/ 1257600 h 6858000"/>
              <a:gd name="connsiteX620" fmla="*/ 5693009 w 7472601"/>
              <a:gd name="connsiteY620" fmla="*/ 1478256 h 6858000"/>
              <a:gd name="connsiteX621" fmla="*/ 6548420 w 7472601"/>
              <a:gd name="connsiteY621" fmla="*/ 1214599 h 6858000"/>
              <a:gd name="connsiteX622" fmla="*/ 6605473 w 7472601"/>
              <a:gd name="connsiteY622" fmla="*/ 1184686 h 6858000"/>
              <a:gd name="connsiteX623" fmla="*/ 6691602 w 7472601"/>
              <a:gd name="connsiteY623" fmla="*/ 1140573 h 6858000"/>
              <a:gd name="connsiteX624" fmla="*/ 4002475 w 7472601"/>
              <a:gd name="connsiteY624" fmla="*/ 1037802 h 6858000"/>
              <a:gd name="connsiteX625" fmla="*/ 4000324 w 7472601"/>
              <a:gd name="connsiteY625" fmla="*/ 1039362 h 6858000"/>
              <a:gd name="connsiteX626" fmla="*/ 4002862 w 7472601"/>
              <a:gd name="connsiteY626" fmla="*/ 1042866 h 6858000"/>
              <a:gd name="connsiteX627" fmla="*/ 4002475 w 7472601"/>
              <a:gd name="connsiteY627" fmla="*/ 1037802 h 6858000"/>
              <a:gd name="connsiteX628" fmla="*/ 506322 w 7472601"/>
              <a:gd name="connsiteY628" fmla="*/ 1020997 h 6858000"/>
              <a:gd name="connsiteX629" fmla="*/ 533068 w 7472601"/>
              <a:gd name="connsiteY629" fmla="*/ 1029409 h 6858000"/>
              <a:gd name="connsiteX630" fmla="*/ 1232525 w 7472601"/>
              <a:gd name="connsiteY630" fmla="*/ 1804675 h 6858000"/>
              <a:gd name="connsiteX631" fmla="*/ 1388858 w 7472601"/>
              <a:gd name="connsiteY631" fmla="*/ 2368011 h 6858000"/>
              <a:gd name="connsiteX632" fmla="*/ 1384098 w 7472601"/>
              <a:gd name="connsiteY632" fmla="*/ 2378125 h 6858000"/>
              <a:gd name="connsiteX633" fmla="*/ 1425393 w 7472601"/>
              <a:gd name="connsiteY633" fmla="*/ 2589124 h 6858000"/>
              <a:gd name="connsiteX634" fmla="*/ 1424001 w 7472601"/>
              <a:gd name="connsiteY634" fmla="*/ 2597541 h 6858000"/>
              <a:gd name="connsiteX635" fmla="*/ 2152729 w 7472601"/>
              <a:gd name="connsiteY635" fmla="*/ 2864487 h 6858000"/>
              <a:gd name="connsiteX636" fmla="*/ 2020609 w 7472601"/>
              <a:gd name="connsiteY636" fmla="*/ 2539671 h 6858000"/>
              <a:gd name="connsiteX637" fmla="*/ 2018920 w 7472601"/>
              <a:gd name="connsiteY637" fmla="*/ 2536309 h 6858000"/>
              <a:gd name="connsiteX638" fmla="*/ 1342441 w 7472601"/>
              <a:gd name="connsiteY638" fmla="*/ 1173017 h 6858000"/>
              <a:gd name="connsiteX639" fmla="*/ 1367925 w 7472601"/>
              <a:gd name="connsiteY639" fmla="*/ 1135648 h 6858000"/>
              <a:gd name="connsiteX640" fmla="*/ 1771401 w 7472601"/>
              <a:gd name="connsiteY640" fmla="*/ 1806673 h 6858000"/>
              <a:gd name="connsiteX641" fmla="*/ 1972385 w 7472601"/>
              <a:gd name="connsiteY641" fmla="*/ 2198735 h 6858000"/>
              <a:gd name="connsiteX642" fmla="*/ 2040892 w 7472601"/>
              <a:gd name="connsiteY642" fmla="*/ 2405205 h 6858000"/>
              <a:gd name="connsiteX643" fmla="*/ 2131689 w 7472601"/>
              <a:gd name="connsiteY643" fmla="*/ 1936926 h 6858000"/>
              <a:gd name="connsiteX644" fmla="*/ 2454820 w 7472601"/>
              <a:gd name="connsiteY644" fmla="*/ 1248808 h 6858000"/>
              <a:gd name="connsiteX645" fmla="*/ 2492512 w 7472601"/>
              <a:gd name="connsiteY645" fmla="*/ 1302920 h 6858000"/>
              <a:gd name="connsiteX646" fmla="*/ 2081216 w 7472601"/>
              <a:gd name="connsiteY646" fmla="*/ 2527513 h 6858000"/>
              <a:gd name="connsiteX647" fmla="*/ 2081211 w 7472601"/>
              <a:gd name="connsiteY647" fmla="*/ 2528916 h 6858000"/>
              <a:gd name="connsiteX648" fmla="*/ 2199067 w 7472601"/>
              <a:gd name="connsiteY648" fmla="*/ 2884061 h 6858000"/>
              <a:gd name="connsiteX649" fmla="*/ 3192586 w 7472601"/>
              <a:gd name="connsiteY649" fmla="*/ 3411496 h 6858000"/>
              <a:gd name="connsiteX650" fmla="*/ 3182620 w 7472601"/>
              <a:gd name="connsiteY650" fmla="*/ 3483279 h 6858000"/>
              <a:gd name="connsiteX651" fmla="*/ 2435119 w 7472601"/>
              <a:gd name="connsiteY651" fmla="*/ 3080173 h 6858000"/>
              <a:gd name="connsiteX652" fmla="*/ 2410152 w 7472601"/>
              <a:gd name="connsiteY652" fmla="*/ 3063751 h 6858000"/>
              <a:gd name="connsiteX653" fmla="*/ 2408099 w 7472601"/>
              <a:gd name="connsiteY653" fmla="*/ 3064403 h 6858000"/>
              <a:gd name="connsiteX654" fmla="*/ 2407218 w 7472601"/>
              <a:gd name="connsiteY654" fmla="*/ 3070324 h 6858000"/>
              <a:gd name="connsiteX655" fmla="*/ 2380138 w 7472601"/>
              <a:gd name="connsiteY655" fmla="*/ 3099341 h 6858000"/>
              <a:gd name="connsiteX656" fmla="*/ 1765923 w 7472601"/>
              <a:gd name="connsiteY656" fmla="*/ 3581043 h 6858000"/>
              <a:gd name="connsiteX657" fmla="*/ 1702258 w 7472601"/>
              <a:gd name="connsiteY657" fmla="*/ 3612286 h 6858000"/>
              <a:gd name="connsiteX658" fmla="*/ 1538370 w 7472601"/>
              <a:gd name="connsiteY658" fmla="*/ 3811804 h 6858000"/>
              <a:gd name="connsiteX659" fmla="*/ 542867 w 7472601"/>
              <a:gd name="connsiteY659" fmla="*/ 4944092 h 6858000"/>
              <a:gd name="connsiteX660" fmla="*/ 515800 w 7472601"/>
              <a:gd name="connsiteY660" fmla="*/ 4862180 h 6858000"/>
              <a:gd name="connsiteX661" fmla="*/ 909145 w 7472601"/>
              <a:gd name="connsiteY661" fmla="*/ 4199225 h 6858000"/>
              <a:gd name="connsiteX662" fmla="*/ 1214067 w 7472601"/>
              <a:gd name="connsiteY662" fmla="*/ 3908561 h 6858000"/>
              <a:gd name="connsiteX663" fmla="*/ 640967 w 7472601"/>
              <a:gd name="connsiteY663" fmla="*/ 4105601 h 6858000"/>
              <a:gd name="connsiteX664" fmla="*/ 112563 w 7472601"/>
              <a:gd name="connsiteY664" fmla="*/ 4396952 h 6858000"/>
              <a:gd name="connsiteX665" fmla="*/ 0 w 7472601"/>
              <a:gd name="connsiteY665" fmla="*/ 4466006 h 6858000"/>
              <a:gd name="connsiteX666" fmla="*/ 0 w 7472601"/>
              <a:gd name="connsiteY666" fmla="*/ 4233763 h 6858000"/>
              <a:gd name="connsiteX667" fmla="*/ 36881 w 7472601"/>
              <a:gd name="connsiteY667" fmla="*/ 4200118 h 6858000"/>
              <a:gd name="connsiteX668" fmla="*/ 910534 w 7472601"/>
              <a:gd name="connsiteY668" fmla="*/ 3629753 h 6858000"/>
              <a:gd name="connsiteX669" fmla="*/ 1578717 w 7472601"/>
              <a:gd name="connsiteY669" fmla="*/ 3575982 h 6858000"/>
              <a:gd name="connsiteX670" fmla="*/ 2338780 w 7472601"/>
              <a:gd name="connsiteY670" fmla="*/ 3033725 h 6858000"/>
              <a:gd name="connsiteX671" fmla="*/ 1807991 w 7472601"/>
              <a:gd name="connsiteY671" fmla="*/ 2807184 h 6858000"/>
              <a:gd name="connsiteX672" fmla="*/ 1416358 w 7472601"/>
              <a:gd name="connsiteY672" fmla="*/ 3112571 h 6858000"/>
              <a:gd name="connsiteX673" fmla="*/ 939066 w 7472601"/>
              <a:gd name="connsiteY673" fmla="*/ 3378798 h 6858000"/>
              <a:gd name="connsiteX674" fmla="*/ 115099 w 7472601"/>
              <a:gd name="connsiteY674" fmla="*/ 3607650 h 6858000"/>
              <a:gd name="connsiteX675" fmla="*/ 97284 w 7472601"/>
              <a:gd name="connsiteY675" fmla="*/ 3520393 h 6858000"/>
              <a:gd name="connsiteX676" fmla="*/ 922050 w 7472601"/>
              <a:gd name="connsiteY676" fmla="*/ 3074867 h 6858000"/>
              <a:gd name="connsiteX677" fmla="*/ 1405265 w 7472601"/>
              <a:gd name="connsiteY677" fmla="*/ 3016319 h 6858000"/>
              <a:gd name="connsiteX678" fmla="*/ 1407512 w 7472601"/>
              <a:gd name="connsiteY678" fmla="*/ 3018001 h 6858000"/>
              <a:gd name="connsiteX679" fmla="*/ 1726266 w 7472601"/>
              <a:gd name="connsiteY679" fmla="*/ 2777274 h 6858000"/>
              <a:gd name="connsiteX680" fmla="*/ 625390 w 7472601"/>
              <a:gd name="connsiteY680" fmla="*/ 2514541 h 6858000"/>
              <a:gd name="connsiteX681" fmla="*/ 619799 w 7472601"/>
              <a:gd name="connsiteY681" fmla="*/ 2527180 h 6858000"/>
              <a:gd name="connsiteX682" fmla="*/ 310030 w 7472601"/>
              <a:gd name="connsiteY682" fmla="*/ 2771818 h 6858000"/>
              <a:gd name="connsiteX683" fmla="*/ 173877 w 7472601"/>
              <a:gd name="connsiteY683" fmla="*/ 2937056 h 6858000"/>
              <a:gd name="connsiteX684" fmla="*/ 77889 w 7472601"/>
              <a:gd name="connsiteY684" fmla="*/ 3138440 h 6858000"/>
              <a:gd name="connsiteX685" fmla="*/ 0 w 7472601"/>
              <a:gd name="connsiteY685" fmla="*/ 3271395 h 6858000"/>
              <a:gd name="connsiteX686" fmla="*/ 0 w 7472601"/>
              <a:gd name="connsiteY686" fmla="*/ 3153002 h 6858000"/>
              <a:gd name="connsiteX687" fmla="*/ 2386 w 7472601"/>
              <a:gd name="connsiteY687" fmla="*/ 3149203 h 6858000"/>
              <a:gd name="connsiteX688" fmla="*/ 89753 w 7472601"/>
              <a:gd name="connsiteY688" fmla="*/ 2987702 h 6858000"/>
              <a:gd name="connsiteX689" fmla="*/ 76869 w 7472601"/>
              <a:gd name="connsiteY689" fmla="*/ 3005404 h 6858000"/>
              <a:gd name="connsiteX690" fmla="*/ 32049 w 7472601"/>
              <a:gd name="connsiteY690" fmla="*/ 3065814 h 6858000"/>
              <a:gd name="connsiteX691" fmla="*/ 0 w 7472601"/>
              <a:gd name="connsiteY691" fmla="*/ 3108744 h 6858000"/>
              <a:gd name="connsiteX692" fmla="*/ 0 w 7472601"/>
              <a:gd name="connsiteY692" fmla="*/ 3058059 h 6858000"/>
              <a:gd name="connsiteX693" fmla="*/ 7610 w 7472601"/>
              <a:gd name="connsiteY693" fmla="*/ 3047889 h 6858000"/>
              <a:gd name="connsiteX694" fmla="*/ 52419 w 7472601"/>
              <a:gd name="connsiteY694" fmla="*/ 2987479 h 6858000"/>
              <a:gd name="connsiteX695" fmla="*/ 59142 w 7472601"/>
              <a:gd name="connsiteY695" fmla="*/ 2978488 h 6858000"/>
              <a:gd name="connsiteX696" fmla="*/ 0 w 7472601"/>
              <a:gd name="connsiteY696" fmla="*/ 3015334 h 6858000"/>
              <a:gd name="connsiteX697" fmla="*/ 0 w 7472601"/>
              <a:gd name="connsiteY697" fmla="*/ 2914286 h 6858000"/>
              <a:gd name="connsiteX698" fmla="*/ 36383 w 7472601"/>
              <a:gd name="connsiteY698" fmla="*/ 2901128 h 6858000"/>
              <a:gd name="connsiteX699" fmla="*/ 156329 w 7472601"/>
              <a:gd name="connsiteY699" fmla="*/ 2840533 h 6858000"/>
              <a:gd name="connsiteX700" fmla="*/ 358355 w 7472601"/>
              <a:gd name="connsiteY700" fmla="*/ 2620471 h 6858000"/>
              <a:gd name="connsiteX701" fmla="*/ 510577 w 7472601"/>
              <a:gd name="connsiteY701" fmla="*/ 2501244 h 6858000"/>
              <a:gd name="connsiteX702" fmla="*/ 211967 w 7472601"/>
              <a:gd name="connsiteY702" fmla="*/ 2479171 h 6858000"/>
              <a:gd name="connsiteX703" fmla="*/ 0 w 7472601"/>
              <a:gd name="connsiteY703" fmla="*/ 2476398 h 6858000"/>
              <a:gd name="connsiteX704" fmla="*/ 0 w 7472601"/>
              <a:gd name="connsiteY704" fmla="*/ 2389189 h 6858000"/>
              <a:gd name="connsiteX705" fmla="*/ 103062 w 7472601"/>
              <a:gd name="connsiteY705" fmla="*/ 2389518 h 6858000"/>
              <a:gd name="connsiteX706" fmla="*/ 510734 w 7472601"/>
              <a:gd name="connsiteY706" fmla="*/ 2416201 h 6858000"/>
              <a:gd name="connsiteX707" fmla="*/ 279257 w 7472601"/>
              <a:gd name="connsiteY707" fmla="*/ 2092102 h 6858000"/>
              <a:gd name="connsiteX708" fmla="*/ 65265 w 7472601"/>
              <a:gd name="connsiteY708" fmla="*/ 2006049 h 6858000"/>
              <a:gd name="connsiteX709" fmla="*/ 0 w 7472601"/>
              <a:gd name="connsiteY709" fmla="*/ 1982532 h 6858000"/>
              <a:gd name="connsiteX710" fmla="*/ 0 w 7472601"/>
              <a:gd name="connsiteY710" fmla="*/ 1912789 h 6858000"/>
              <a:gd name="connsiteX711" fmla="*/ 97460 w 7472601"/>
              <a:gd name="connsiteY711" fmla="*/ 1953725 h 6858000"/>
              <a:gd name="connsiteX712" fmla="*/ 221272 w 7472601"/>
              <a:gd name="connsiteY712" fmla="*/ 1980766 h 6858000"/>
              <a:gd name="connsiteX713" fmla="*/ 116765 w 7472601"/>
              <a:gd name="connsiteY713" fmla="*/ 1911033 h 6858000"/>
              <a:gd name="connsiteX714" fmla="*/ 16405 w 7472601"/>
              <a:gd name="connsiteY714" fmla="*/ 1803412 h 6858000"/>
              <a:gd name="connsiteX715" fmla="*/ 0 w 7472601"/>
              <a:gd name="connsiteY715" fmla="*/ 1784777 h 6858000"/>
              <a:gd name="connsiteX716" fmla="*/ 0 w 7472601"/>
              <a:gd name="connsiteY716" fmla="*/ 1740082 h 6858000"/>
              <a:gd name="connsiteX717" fmla="*/ 39394 w 7472601"/>
              <a:gd name="connsiteY717" fmla="*/ 1784856 h 6858000"/>
              <a:gd name="connsiteX718" fmla="*/ 135813 w 7472601"/>
              <a:gd name="connsiteY718" fmla="*/ 1888838 h 6858000"/>
              <a:gd name="connsiteX719" fmla="*/ 242575 w 7472601"/>
              <a:gd name="connsiteY719" fmla="*/ 1958841 h 6858000"/>
              <a:gd name="connsiteX720" fmla="*/ 82197 w 7472601"/>
              <a:gd name="connsiteY720" fmla="*/ 1754826 h 6858000"/>
              <a:gd name="connsiteX721" fmla="*/ 0 w 7472601"/>
              <a:gd name="connsiteY721" fmla="*/ 1679650 h 6858000"/>
              <a:gd name="connsiteX722" fmla="*/ 0 w 7472601"/>
              <a:gd name="connsiteY722" fmla="*/ 1602463 h 6858000"/>
              <a:gd name="connsiteX723" fmla="*/ 84689 w 7472601"/>
              <a:gd name="connsiteY723" fmla="*/ 1677442 h 6858000"/>
              <a:gd name="connsiteX724" fmla="*/ 298437 w 7472601"/>
              <a:gd name="connsiteY724" fmla="*/ 1968019 h 6858000"/>
              <a:gd name="connsiteX725" fmla="*/ 227269 w 7472601"/>
              <a:gd name="connsiteY725" fmla="*/ 1114064 h 6858000"/>
              <a:gd name="connsiteX726" fmla="*/ 248003 w 7472601"/>
              <a:gd name="connsiteY726" fmla="*/ 1089613 h 6858000"/>
              <a:gd name="connsiteX727" fmla="*/ 427020 w 7472601"/>
              <a:gd name="connsiteY727" fmla="*/ 1619803 h 6858000"/>
              <a:gd name="connsiteX728" fmla="*/ 340345 w 7472601"/>
              <a:gd name="connsiteY728" fmla="*/ 2027739 h 6858000"/>
              <a:gd name="connsiteX729" fmla="*/ 360865 w 7472601"/>
              <a:gd name="connsiteY729" fmla="*/ 2044827 h 6858000"/>
              <a:gd name="connsiteX730" fmla="*/ 560414 w 7472601"/>
              <a:gd name="connsiteY730" fmla="*/ 2421457 h 6858000"/>
              <a:gd name="connsiteX731" fmla="*/ 1359703 w 7472601"/>
              <a:gd name="connsiteY731" fmla="*/ 2578554 h 6858000"/>
              <a:gd name="connsiteX732" fmla="*/ 1359422 w 7472601"/>
              <a:gd name="connsiteY732" fmla="*/ 2577994 h 6858000"/>
              <a:gd name="connsiteX733" fmla="*/ 828701 w 7472601"/>
              <a:gd name="connsiteY733" fmla="*/ 1839520 h 6858000"/>
              <a:gd name="connsiteX734" fmla="*/ 494427 w 7472601"/>
              <a:gd name="connsiteY734" fmla="*/ 1092333 h 6858000"/>
              <a:gd name="connsiteX735" fmla="*/ 506322 w 7472601"/>
              <a:gd name="connsiteY735" fmla="*/ 1020997 h 6858000"/>
              <a:gd name="connsiteX736" fmla="*/ 4570198 w 7472601"/>
              <a:gd name="connsiteY736" fmla="*/ 978081 h 6858000"/>
              <a:gd name="connsiteX737" fmla="*/ 4523691 w 7472601"/>
              <a:gd name="connsiteY737" fmla="*/ 1127776 h 6858000"/>
              <a:gd name="connsiteX738" fmla="*/ 4509875 w 7472601"/>
              <a:gd name="connsiteY738" fmla="*/ 1167552 h 6858000"/>
              <a:gd name="connsiteX739" fmla="*/ 4478168 w 7472601"/>
              <a:gd name="connsiteY739" fmla="*/ 1260735 h 6858000"/>
              <a:gd name="connsiteX740" fmla="*/ 4409309 w 7472601"/>
              <a:gd name="connsiteY740" fmla="*/ 1666996 h 6858000"/>
              <a:gd name="connsiteX741" fmla="*/ 4370031 w 7472601"/>
              <a:gd name="connsiteY741" fmla="*/ 1955666 h 6858000"/>
              <a:gd name="connsiteX742" fmla="*/ 4570198 w 7472601"/>
              <a:gd name="connsiteY742" fmla="*/ 978081 h 6858000"/>
              <a:gd name="connsiteX743" fmla="*/ 4557898 w 7472601"/>
              <a:gd name="connsiteY743" fmla="*/ 900011 h 6858000"/>
              <a:gd name="connsiteX744" fmla="*/ 4344840 w 7472601"/>
              <a:gd name="connsiteY744" fmla="*/ 1922038 h 6858000"/>
              <a:gd name="connsiteX745" fmla="*/ 4378710 w 7472601"/>
              <a:gd name="connsiteY745" fmla="*/ 1665516 h 6858000"/>
              <a:gd name="connsiteX746" fmla="*/ 4448798 w 7472601"/>
              <a:gd name="connsiteY746" fmla="*/ 1253024 h 6858000"/>
              <a:gd name="connsiteX747" fmla="*/ 4480315 w 7472601"/>
              <a:gd name="connsiteY747" fmla="*/ 1158454 h 6858000"/>
              <a:gd name="connsiteX748" fmla="*/ 4494133 w 7472601"/>
              <a:gd name="connsiteY748" fmla="*/ 1118676 h 6858000"/>
              <a:gd name="connsiteX749" fmla="*/ 4557898 w 7472601"/>
              <a:gd name="connsiteY749" fmla="*/ 900011 h 6858000"/>
              <a:gd name="connsiteX750" fmla="*/ 5870151 w 7472601"/>
              <a:gd name="connsiteY750" fmla="*/ 898890 h 6858000"/>
              <a:gd name="connsiteX751" fmla="*/ 5861335 w 7472601"/>
              <a:gd name="connsiteY751" fmla="*/ 899177 h 6858000"/>
              <a:gd name="connsiteX752" fmla="*/ 5843702 w 7472601"/>
              <a:gd name="connsiteY752" fmla="*/ 899748 h 6858000"/>
              <a:gd name="connsiteX753" fmla="*/ 5651107 w 7472601"/>
              <a:gd name="connsiteY753" fmla="*/ 920306 h 6858000"/>
              <a:gd name="connsiteX754" fmla="*/ 5459407 w 7472601"/>
              <a:gd name="connsiteY754" fmla="*/ 940975 h 6858000"/>
              <a:gd name="connsiteX755" fmla="*/ 5374846 w 7472601"/>
              <a:gd name="connsiteY755" fmla="*/ 941988 h 6858000"/>
              <a:gd name="connsiteX756" fmla="*/ 5256105 w 7472601"/>
              <a:gd name="connsiteY756" fmla="*/ 945632 h 6858000"/>
              <a:gd name="connsiteX757" fmla="*/ 5107071 w 7472601"/>
              <a:gd name="connsiteY757" fmla="*/ 969720 h 6858000"/>
              <a:gd name="connsiteX758" fmla="*/ 4998681 w 7472601"/>
              <a:gd name="connsiteY758" fmla="*/ 988771 h 6858000"/>
              <a:gd name="connsiteX759" fmla="*/ 5870151 w 7472601"/>
              <a:gd name="connsiteY759" fmla="*/ 898890 h 6858000"/>
              <a:gd name="connsiteX760" fmla="*/ 5504425 w 7472601"/>
              <a:gd name="connsiteY760" fmla="*/ 848067 h 6858000"/>
              <a:gd name="connsiteX761" fmla="*/ 4968849 w 7472601"/>
              <a:gd name="connsiteY761" fmla="*/ 962318 h 6858000"/>
              <a:gd name="connsiteX762" fmla="*/ 5104039 w 7472601"/>
              <a:gd name="connsiteY762" fmla="*/ 940634 h 6858000"/>
              <a:gd name="connsiteX763" fmla="*/ 5256311 w 7472601"/>
              <a:gd name="connsiteY763" fmla="*/ 916490 h 6858000"/>
              <a:gd name="connsiteX764" fmla="*/ 5377381 w 7472601"/>
              <a:gd name="connsiteY764" fmla="*/ 912671 h 6858000"/>
              <a:gd name="connsiteX765" fmla="*/ 5460148 w 7472601"/>
              <a:gd name="connsiteY765" fmla="*/ 911442 h 6858000"/>
              <a:gd name="connsiteX766" fmla="*/ 5648971 w 7472601"/>
              <a:gd name="connsiteY766" fmla="*/ 891331 h 6858000"/>
              <a:gd name="connsiteX767" fmla="*/ 5844807 w 7472601"/>
              <a:gd name="connsiteY767" fmla="*/ 870718 h 6858000"/>
              <a:gd name="connsiteX768" fmla="*/ 5862975 w 7472601"/>
              <a:gd name="connsiteY768" fmla="*/ 869756 h 6858000"/>
              <a:gd name="connsiteX769" fmla="*/ 5920887 w 7472601"/>
              <a:gd name="connsiteY769" fmla="*/ 865929 h 6858000"/>
              <a:gd name="connsiteX770" fmla="*/ 5504425 w 7472601"/>
              <a:gd name="connsiteY770" fmla="*/ 848067 h 6858000"/>
              <a:gd name="connsiteX771" fmla="*/ 3607114 w 7472601"/>
              <a:gd name="connsiteY771" fmla="*/ 467441 h 6858000"/>
              <a:gd name="connsiteX772" fmla="*/ 3296242 w 7472601"/>
              <a:gd name="connsiteY772" fmla="*/ 807991 h 6858000"/>
              <a:gd name="connsiteX773" fmla="*/ 3174674 w 7472601"/>
              <a:gd name="connsiteY773" fmla="*/ 919759 h 6858000"/>
              <a:gd name="connsiteX774" fmla="*/ 3042978 w 7472601"/>
              <a:gd name="connsiteY774" fmla="*/ 1054894 h 6858000"/>
              <a:gd name="connsiteX775" fmla="*/ 2968914 w 7472601"/>
              <a:gd name="connsiteY775" fmla="*/ 1133756 h 6858000"/>
              <a:gd name="connsiteX776" fmla="*/ 3103823 w 7472601"/>
              <a:gd name="connsiteY776" fmla="*/ 1026814 h 6858000"/>
              <a:gd name="connsiteX777" fmla="*/ 3607114 w 7472601"/>
              <a:gd name="connsiteY777" fmla="*/ 467441 h 6858000"/>
              <a:gd name="connsiteX778" fmla="*/ 3744487 w 7472601"/>
              <a:gd name="connsiteY778" fmla="*/ 383136 h 6858000"/>
              <a:gd name="connsiteX779" fmla="*/ 3970213 w 7472601"/>
              <a:gd name="connsiteY779" fmla="*/ 995559 h 6858000"/>
              <a:gd name="connsiteX780" fmla="*/ 3744487 w 7472601"/>
              <a:gd name="connsiteY780" fmla="*/ 383136 h 6858000"/>
              <a:gd name="connsiteX781" fmla="*/ 3624562 w 7472601"/>
              <a:gd name="connsiteY781" fmla="*/ 367041 h 6858000"/>
              <a:gd name="connsiteX782" fmla="*/ 3489712 w 7472601"/>
              <a:gd name="connsiteY782" fmla="*/ 485386 h 6858000"/>
              <a:gd name="connsiteX783" fmla="*/ 3182994 w 7472601"/>
              <a:gd name="connsiteY783" fmla="*/ 828265 h 6858000"/>
              <a:gd name="connsiteX784" fmla="*/ 2892114 w 7472601"/>
              <a:gd name="connsiteY784" fmla="*/ 1172635 h 6858000"/>
              <a:gd name="connsiteX785" fmla="*/ 3021459 w 7472601"/>
              <a:gd name="connsiteY785" fmla="*/ 1035385 h 6858000"/>
              <a:gd name="connsiteX786" fmla="*/ 3153873 w 7472601"/>
              <a:gd name="connsiteY786" fmla="*/ 898971 h 6858000"/>
              <a:gd name="connsiteX787" fmla="*/ 3276511 w 7472601"/>
              <a:gd name="connsiteY787" fmla="*/ 786423 h 6858000"/>
              <a:gd name="connsiteX788" fmla="*/ 3584154 w 7472601"/>
              <a:gd name="connsiteY788" fmla="*/ 448218 h 6858000"/>
              <a:gd name="connsiteX789" fmla="*/ 3624562 w 7472601"/>
              <a:gd name="connsiteY789" fmla="*/ 367041 h 6858000"/>
              <a:gd name="connsiteX790" fmla="*/ 3766672 w 7472601"/>
              <a:gd name="connsiteY790" fmla="*/ 359429 h 6858000"/>
              <a:gd name="connsiteX791" fmla="*/ 3996338 w 7472601"/>
              <a:gd name="connsiteY791" fmla="*/ 968237 h 6858000"/>
              <a:gd name="connsiteX792" fmla="*/ 3766672 w 7472601"/>
              <a:gd name="connsiteY792" fmla="*/ 359429 h 6858000"/>
              <a:gd name="connsiteX793" fmla="*/ 5805386 w 7472601"/>
              <a:gd name="connsiteY793" fmla="*/ 239240 h 6858000"/>
              <a:gd name="connsiteX794" fmla="*/ 5736947 w 7472601"/>
              <a:gd name="connsiteY794" fmla="*/ 261367 h 6858000"/>
              <a:gd name="connsiteX795" fmla="*/ 5427012 w 7472601"/>
              <a:gd name="connsiteY795" fmla="*/ 311272 h 6858000"/>
              <a:gd name="connsiteX796" fmla="*/ 5147818 w 7472601"/>
              <a:gd name="connsiteY796" fmla="*/ 322112 h 6858000"/>
              <a:gd name="connsiteX797" fmla="*/ 5060854 w 7472601"/>
              <a:gd name="connsiteY797" fmla="*/ 311882 h 6858000"/>
              <a:gd name="connsiteX798" fmla="*/ 4945989 w 7472601"/>
              <a:gd name="connsiteY798" fmla="*/ 300516 h 6858000"/>
              <a:gd name="connsiteX799" fmla="*/ 5410479 w 7472601"/>
              <a:gd name="connsiteY799" fmla="*/ 348434 h 6858000"/>
              <a:gd name="connsiteX800" fmla="*/ 5805386 w 7472601"/>
              <a:gd name="connsiteY800" fmla="*/ 239240 h 6858000"/>
              <a:gd name="connsiteX801" fmla="*/ 5905192 w 7472601"/>
              <a:gd name="connsiteY801" fmla="*/ 163079 h 6858000"/>
              <a:gd name="connsiteX802" fmla="*/ 5865655 w 7472601"/>
              <a:gd name="connsiteY802" fmla="*/ 171901 h 6858000"/>
              <a:gd name="connsiteX803" fmla="*/ 5259740 w 7472601"/>
              <a:gd name="connsiteY803" fmla="*/ 257013 h 6858000"/>
              <a:gd name="connsiteX804" fmla="*/ 5208466 w 7472601"/>
              <a:gd name="connsiteY804" fmla="*/ 257550 h 6858000"/>
              <a:gd name="connsiteX805" fmla="*/ 4980204 w 7472601"/>
              <a:gd name="connsiteY805" fmla="*/ 271903 h 6858000"/>
              <a:gd name="connsiteX806" fmla="*/ 5068068 w 7472601"/>
              <a:gd name="connsiteY806" fmla="*/ 282244 h 6858000"/>
              <a:gd name="connsiteX807" fmla="*/ 5153231 w 7472601"/>
              <a:gd name="connsiteY807" fmla="*/ 292240 h 6858000"/>
              <a:gd name="connsiteX808" fmla="*/ 5426491 w 7472601"/>
              <a:gd name="connsiteY808" fmla="*/ 281128 h 6858000"/>
              <a:gd name="connsiteX809" fmla="*/ 5731212 w 7472601"/>
              <a:gd name="connsiteY809" fmla="*/ 231951 h 6858000"/>
              <a:gd name="connsiteX810" fmla="*/ 5905192 w 7472601"/>
              <a:gd name="connsiteY810" fmla="*/ 163079 h 6858000"/>
              <a:gd name="connsiteX811" fmla="*/ 5944437 w 7472601"/>
              <a:gd name="connsiteY811" fmla="*/ 113829 h 6858000"/>
              <a:gd name="connsiteX812" fmla="*/ 5825032 w 7472601"/>
              <a:gd name="connsiteY812" fmla="*/ 146405 h 6858000"/>
              <a:gd name="connsiteX813" fmla="*/ 4955599 w 7472601"/>
              <a:gd name="connsiteY813" fmla="*/ 247008 h 6858000"/>
              <a:gd name="connsiteX814" fmla="*/ 5210104 w 7472601"/>
              <a:gd name="connsiteY814" fmla="*/ 228123 h 6858000"/>
              <a:gd name="connsiteX815" fmla="*/ 5261015 w 7472601"/>
              <a:gd name="connsiteY815" fmla="*/ 227087 h 6858000"/>
              <a:gd name="connsiteX816" fmla="*/ 5861181 w 7472601"/>
              <a:gd name="connsiteY816" fmla="*/ 143093 h 6858000"/>
              <a:gd name="connsiteX817" fmla="*/ 5961252 w 7472601"/>
              <a:gd name="connsiteY817" fmla="*/ 114820 h 6858000"/>
              <a:gd name="connsiteX818" fmla="*/ 5944437 w 7472601"/>
              <a:gd name="connsiteY818" fmla="*/ 113829 h 6858000"/>
              <a:gd name="connsiteX819" fmla="*/ 3882765 w 7472601"/>
              <a:gd name="connsiteY819" fmla="*/ 0 h 6858000"/>
              <a:gd name="connsiteX820" fmla="*/ 3995099 w 7472601"/>
              <a:gd name="connsiteY820" fmla="*/ 0 h 6858000"/>
              <a:gd name="connsiteX821" fmla="*/ 4163818 w 7472601"/>
              <a:gd name="connsiteY821" fmla="*/ 234104 h 6858000"/>
              <a:gd name="connsiteX822" fmla="*/ 4172099 w 7472601"/>
              <a:gd name="connsiteY822" fmla="*/ 234207 h 6858000"/>
              <a:gd name="connsiteX823" fmla="*/ 4784282 w 7472601"/>
              <a:gd name="connsiteY823" fmla="*/ 276561 h 6858000"/>
              <a:gd name="connsiteX824" fmla="*/ 4801687 w 7472601"/>
              <a:gd name="connsiteY824" fmla="*/ 267764 h 6858000"/>
              <a:gd name="connsiteX825" fmla="*/ 6082788 w 7472601"/>
              <a:gd name="connsiteY825" fmla="*/ 64119 h 6858000"/>
              <a:gd name="connsiteX826" fmla="*/ 6099442 w 7472601"/>
              <a:gd name="connsiteY826" fmla="*/ 82568 h 6858000"/>
              <a:gd name="connsiteX827" fmla="*/ 4804137 w 7472601"/>
              <a:gd name="connsiteY827" fmla="*/ 320931 h 6858000"/>
              <a:gd name="connsiteX828" fmla="*/ 4227047 w 7472601"/>
              <a:gd name="connsiteY828" fmla="*/ 313415 h 6858000"/>
              <a:gd name="connsiteX829" fmla="*/ 4346041 w 7472601"/>
              <a:gd name="connsiteY829" fmla="*/ 456086 h 6858000"/>
              <a:gd name="connsiteX830" fmla="*/ 4870967 w 7472601"/>
              <a:gd name="connsiteY830" fmla="*/ 963061 h 6858000"/>
              <a:gd name="connsiteX831" fmla="*/ 4889647 w 7472601"/>
              <a:gd name="connsiteY831" fmla="*/ 957147 h 6858000"/>
              <a:gd name="connsiteX832" fmla="*/ 5422504 w 7472601"/>
              <a:gd name="connsiteY832" fmla="*/ 805191 h 6858000"/>
              <a:gd name="connsiteX833" fmla="*/ 6087656 w 7472601"/>
              <a:gd name="connsiteY833" fmla="*/ 826703 h 6858000"/>
              <a:gd name="connsiteX834" fmla="*/ 6058717 w 7472601"/>
              <a:gd name="connsiteY834" fmla="*/ 865992 h 6858000"/>
              <a:gd name="connsiteX835" fmla="*/ 4974153 w 7472601"/>
              <a:gd name="connsiteY835" fmla="*/ 1045456 h 6858000"/>
              <a:gd name="connsiteX836" fmla="*/ 5627835 w 7472601"/>
              <a:gd name="connsiteY836" fmla="*/ 1472077 h 6858000"/>
              <a:gd name="connsiteX837" fmla="*/ 5629817 w 7472601"/>
              <a:gd name="connsiteY837" fmla="*/ 1471412 h 6858000"/>
              <a:gd name="connsiteX838" fmla="*/ 5634124 w 7472601"/>
              <a:gd name="connsiteY838" fmla="*/ 1470572 h 6858000"/>
              <a:gd name="connsiteX839" fmla="*/ 5755832 w 7472601"/>
              <a:gd name="connsiteY839" fmla="*/ 1383886 h 6858000"/>
              <a:gd name="connsiteX840" fmla="*/ 6014186 w 7472601"/>
              <a:gd name="connsiteY840" fmla="*/ 1279799 h 6858000"/>
              <a:gd name="connsiteX841" fmla="*/ 6901619 w 7472601"/>
              <a:gd name="connsiteY841" fmla="*/ 1047874 h 6858000"/>
              <a:gd name="connsiteX842" fmla="*/ 6931566 w 7472601"/>
              <a:gd name="connsiteY842" fmla="*/ 1062034 h 6858000"/>
              <a:gd name="connsiteX843" fmla="*/ 5790982 w 7472601"/>
              <a:gd name="connsiteY843" fmla="*/ 1561380 h 6858000"/>
              <a:gd name="connsiteX844" fmla="*/ 6188971 w 7472601"/>
              <a:gd name="connsiteY844" fmla="*/ 1755168 h 6858000"/>
              <a:gd name="connsiteX845" fmla="*/ 6202446 w 7472601"/>
              <a:gd name="connsiteY845" fmla="*/ 1752268 h 6858000"/>
              <a:gd name="connsiteX846" fmla="*/ 7179560 w 7472601"/>
              <a:gd name="connsiteY846" fmla="*/ 1467551 h 6858000"/>
              <a:gd name="connsiteX847" fmla="*/ 7158730 w 7472601"/>
              <a:gd name="connsiteY847" fmla="*/ 1507835 h 6858000"/>
              <a:gd name="connsiteX848" fmla="*/ 6326959 w 7472601"/>
              <a:gd name="connsiteY848" fmla="*/ 1817686 h 6858000"/>
              <a:gd name="connsiteX849" fmla="*/ 6537433 w 7472601"/>
              <a:gd name="connsiteY849" fmla="*/ 1907790 h 6858000"/>
              <a:gd name="connsiteX850" fmla="*/ 6550221 w 7472601"/>
              <a:gd name="connsiteY850" fmla="*/ 1910729 h 6858000"/>
              <a:gd name="connsiteX851" fmla="*/ 6964438 w 7472601"/>
              <a:gd name="connsiteY851" fmla="*/ 2209505 h 6858000"/>
              <a:gd name="connsiteX852" fmla="*/ 7367862 w 7472601"/>
              <a:gd name="connsiteY852" fmla="*/ 2806833 h 6858000"/>
              <a:gd name="connsiteX853" fmla="*/ 7364329 w 7472601"/>
              <a:gd name="connsiteY853" fmla="*/ 2826907 h 6858000"/>
              <a:gd name="connsiteX854" fmla="*/ 7290545 w 7472601"/>
              <a:gd name="connsiteY854" fmla="*/ 2850663 h 6858000"/>
              <a:gd name="connsiteX855" fmla="*/ 6472036 w 7472601"/>
              <a:gd name="connsiteY855" fmla="*/ 1959003 h 6858000"/>
              <a:gd name="connsiteX856" fmla="*/ 5792897 w 7472601"/>
              <a:gd name="connsiteY856" fmla="*/ 1647747 h 6858000"/>
              <a:gd name="connsiteX857" fmla="*/ 5842751 w 7472601"/>
              <a:gd name="connsiteY857" fmla="*/ 1816112 h 6858000"/>
              <a:gd name="connsiteX858" fmla="*/ 5847424 w 7472601"/>
              <a:gd name="connsiteY858" fmla="*/ 1815776 h 6858000"/>
              <a:gd name="connsiteX859" fmla="*/ 6399821 w 7472601"/>
              <a:gd name="connsiteY859" fmla="*/ 2344799 h 6858000"/>
              <a:gd name="connsiteX860" fmla="*/ 6323232 w 7472601"/>
              <a:gd name="connsiteY860" fmla="*/ 2389634 h 6858000"/>
              <a:gd name="connsiteX861" fmla="*/ 5942958 w 7472601"/>
              <a:gd name="connsiteY861" fmla="*/ 2077708 h 6858000"/>
              <a:gd name="connsiteX862" fmla="*/ 5921559 w 7472601"/>
              <a:gd name="connsiteY862" fmla="*/ 2378596 h 6858000"/>
              <a:gd name="connsiteX863" fmla="*/ 5817651 w 7472601"/>
              <a:gd name="connsiteY863" fmla="*/ 3023919 h 6858000"/>
              <a:gd name="connsiteX864" fmla="*/ 5729634 w 7472601"/>
              <a:gd name="connsiteY864" fmla="*/ 3051849 h 6858000"/>
              <a:gd name="connsiteX865" fmla="*/ 5611018 w 7472601"/>
              <a:gd name="connsiteY865" fmla="*/ 2316769 h 6858000"/>
              <a:gd name="connsiteX866" fmla="*/ 5687608 w 7472601"/>
              <a:gd name="connsiteY866" fmla="*/ 2039972 h 6858000"/>
              <a:gd name="connsiteX867" fmla="*/ 5657554 w 7472601"/>
              <a:gd name="connsiteY867" fmla="*/ 1576445 h 6858000"/>
              <a:gd name="connsiteX868" fmla="*/ 5150475 w 7472601"/>
              <a:gd name="connsiteY868" fmla="*/ 1274012 h 6858000"/>
              <a:gd name="connsiteX869" fmla="*/ 5349142 w 7472601"/>
              <a:gd name="connsiteY869" fmla="*/ 2204405 h 6858000"/>
              <a:gd name="connsiteX870" fmla="*/ 5262214 w 7472601"/>
              <a:gd name="connsiteY870" fmla="*/ 2233836 h 6858000"/>
              <a:gd name="connsiteX871" fmla="*/ 4981539 w 7472601"/>
              <a:gd name="connsiteY871" fmla="*/ 1542201 h 6858000"/>
              <a:gd name="connsiteX872" fmla="*/ 4958461 w 7472601"/>
              <a:gd name="connsiteY872" fmla="*/ 1136957 h 6858000"/>
              <a:gd name="connsiteX873" fmla="*/ 4655015 w 7472601"/>
              <a:gd name="connsiteY873" fmla="*/ 891426 h 6858000"/>
              <a:gd name="connsiteX874" fmla="*/ 4348002 w 7472601"/>
              <a:gd name="connsiteY874" fmla="*/ 2205895 h 6858000"/>
              <a:gd name="connsiteX875" fmla="*/ 4262250 w 7472601"/>
              <a:gd name="connsiteY875" fmla="*/ 2219972 h 6858000"/>
              <a:gd name="connsiteX876" fmla="*/ 4550611 w 7472601"/>
              <a:gd name="connsiteY876" fmla="*/ 817540 h 6858000"/>
              <a:gd name="connsiteX877" fmla="*/ 4564418 w 7472601"/>
              <a:gd name="connsiteY877" fmla="*/ 808293 h 6858000"/>
              <a:gd name="connsiteX878" fmla="*/ 4266388 w 7472601"/>
              <a:gd name="connsiteY878" fmla="*/ 500083 h 6858000"/>
              <a:gd name="connsiteX879" fmla="*/ 4032842 w 7472601"/>
              <a:gd name="connsiteY879" fmla="*/ 211809 h 6858000"/>
              <a:gd name="connsiteX880" fmla="*/ 3882765 w 7472601"/>
              <a:gd name="connsiteY880" fmla="*/ 0 h 6858000"/>
              <a:gd name="connsiteX881" fmla="*/ 3721337 w 7472601"/>
              <a:gd name="connsiteY881" fmla="*/ 0 h 6858000"/>
              <a:gd name="connsiteX882" fmla="*/ 3797544 w 7472601"/>
              <a:gd name="connsiteY882" fmla="*/ 0 h 6858000"/>
              <a:gd name="connsiteX883" fmla="*/ 3775734 w 7472601"/>
              <a:gd name="connsiteY883" fmla="*/ 95131 h 6858000"/>
              <a:gd name="connsiteX884" fmla="*/ 3724807 w 7472601"/>
              <a:gd name="connsiteY884" fmla="*/ 272257 h 6858000"/>
              <a:gd name="connsiteX885" fmla="*/ 3726844 w 7472601"/>
              <a:gd name="connsiteY885" fmla="*/ 282988 h 6858000"/>
              <a:gd name="connsiteX886" fmla="*/ 3742664 w 7472601"/>
              <a:gd name="connsiteY886" fmla="*/ 279918 h 6858000"/>
              <a:gd name="connsiteX887" fmla="*/ 4103910 w 7472601"/>
              <a:gd name="connsiteY887" fmla="*/ 1161917 h 6858000"/>
              <a:gd name="connsiteX888" fmla="*/ 4020269 w 7472601"/>
              <a:gd name="connsiteY888" fmla="*/ 1200406 h 6858000"/>
              <a:gd name="connsiteX889" fmla="*/ 3674882 w 7472601"/>
              <a:gd name="connsiteY889" fmla="*/ 488524 h 6858000"/>
              <a:gd name="connsiteX890" fmla="*/ 3132682 w 7472601"/>
              <a:gd name="connsiteY890" fmla="*/ 1072284 h 6858000"/>
              <a:gd name="connsiteX891" fmla="*/ 2716346 w 7472601"/>
              <a:gd name="connsiteY891" fmla="*/ 1276376 h 6858000"/>
              <a:gd name="connsiteX892" fmla="*/ 2716772 w 7472601"/>
              <a:gd name="connsiteY892" fmla="*/ 1255462 h 6858000"/>
              <a:gd name="connsiteX893" fmla="*/ 3471096 w 7472601"/>
              <a:gd name="connsiteY893" fmla="*/ 437072 h 6858000"/>
              <a:gd name="connsiteX894" fmla="*/ 3639057 w 7472601"/>
              <a:gd name="connsiteY894" fmla="*/ 286334 h 6858000"/>
              <a:gd name="connsiteX895" fmla="*/ 3640309 w 7472601"/>
              <a:gd name="connsiteY895" fmla="*/ 284664 h 6858000"/>
              <a:gd name="connsiteX896" fmla="*/ 3646022 w 7472601"/>
              <a:gd name="connsiteY896" fmla="*/ 276711 h 6858000"/>
              <a:gd name="connsiteX897" fmla="*/ 3707943 w 7472601"/>
              <a:gd name="connsiteY897" fmla="*/ 65958 h 6858000"/>
              <a:gd name="connsiteX898" fmla="*/ 3721337 w 7472601"/>
              <a:gd name="connsiteY898" fmla="*/ 0 h 6858000"/>
              <a:gd name="connsiteX899" fmla="*/ 2867960 w 7472601"/>
              <a:gd name="connsiteY899" fmla="*/ 0 h 6858000"/>
              <a:gd name="connsiteX900" fmla="*/ 2926351 w 7472601"/>
              <a:gd name="connsiteY900" fmla="*/ 0 h 6858000"/>
              <a:gd name="connsiteX901" fmla="*/ 2902823 w 7472601"/>
              <a:gd name="connsiteY901" fmla="*/ 262929 h 6858000"/>
              <a:gd name="connsiteX902" fmla="*/ 2940663 w 7472601"/>
              <a:gd name="connsiteY902" fmla="*/ 140884 h 6858000"/>
              <a:gd name="connsiteX903" fmla="*/ 2947039 w 7472601"/>
              <a:gd name="connsiteY903" fmla="*/ 122524 h 6858000"/>
              <a:gd name="connsiteX904" fmla="*/ 2984316 w 7472601"/>
              <a:gd name="connsiteY904" fmla="*/ 0 h 6858000"/>
              <a:gd name="connsiteX905" fmla="*/ 3016114 w 7472601"/>
              <a:gd name="connsiteY905" fmla="*/ 0 h 6858000"/>
              <a:gd name="connsiteX906" fmla="*/ 2979949 w 7472601"/>
              <a:gd name="connsiteY906" fmla="*/ 119274 h 6858000"/>
              <a:gd name="connsiteX907" fmla="*/ 3023879 w 7472601"/>
              <a:gd name="connsiteY907" fmla="*/ 0 h 6858000"/>
              <a:gd name="connsiteX908" fmla="*/ 3105400 w 7472601"/>
              <a:gd name="connsiteY908" fmla="*/ 0 h 6858000"/>
              <a:gd name="connsiteX909" fmla="*/ 3094669 w 7472601"/>
              <a:gd name="connsiteY909" fmla="*/ 30308 h 6858000"/>
              <a:gd name="connsiteX910" fmla="*/ 2901945 w 7472601"/>
              <a:gd name="connsiteY910" fmla="*/ 466538 h 6858000"/>
              <a:gd name="connsiteX911" fmla="*/ 2815209 w 7472601"/>
              <a:gd name="connsiteY911" fmla="*/ 497361 h 6858000"/>
              <a:gd name="connsiteX912" fmla="*/ 2844845 w 7472601"/>
              <a:gd name="connsiteY912" fmla="*/ 127638 h 6858000"/>
              <a:gd name="connsiteX913" fmla="*/ 2867960 w 7472601"/>
              <a:gd name="connsiteY913" fmla="*/ 0 h 6858000"/>
              <a:gd name="connsiteX914" fmla="*/ 1057230 w 7472601"/>
              <a:gd name="connsiteY914" fmla="*/ 0 h 6858000"/>
              <a:gd name="connsiteX915" fmla="*/ 1111003 w 7472601"/>
              <a:gd name="connsiteY915" fmla="*/ 0 h 6858000"/>
              <a:gd name="connsiteX916" fmla="*/ 1125553 w 7472601"/>
              <a:gd name="connsiteY916" fmla="*/ 52588 h 6858000"/>
              <a:gd name="connsiteX917" fmla="*/ 1304276 w 7472601"/>
              <a:gd name="connsiteY917" fmla="*/ 476275 h 6858000"/>
              <a:gd name="connsiteX918" fmla="*/ 1492066 w 7472601"/>
              <a:gd name="connsiteY918" fmla="*/ 886333 h 6858000"/>
              <a:gd name="connsiteX919" fmla="*/ 1423698 w 7472601"/>
              <a:gd name="connsiteY919" fmla="*/ 710817 h 6858000"/>
              <a:gd name="connsiteX920" fmla="*/ 1357609 w 7472601"/>
              <a:gd name="connsiteY920" fmla="*/ 532892 h 6858000"/>
              <a:gd name="connsiteX921" fmla="*/ 1309550 w 7472601"/>
              <a:gd name="connsiteY921" fmla="*/ 374031 h 6858000"/>
              <a:gd name="connsiteX922" fmla="*/ 1193673 w 7472601"/>
              <a:gd name="connsiteY922" fmla="*/ 49533 h 6858000"/>
              <a:gd name="connsiteX923" fmla="*/ 1164391 w 7472601"/>
              <a:gd name="connsiteY923" fmla="*/ 0 h 6858000"/>
              <a:gd name="connsiteX924" fmla="*/ 1200666 w 7472601"/>
              <a:gd name="connsiteY924" fmla="*/ 0 h 6858000"/>
              <a:gd name="connsiteX925" fmla="*/ 1223408 w 7472601"/>
              <a:gd name="connsiteY925" fmla="*/ 38996 h 6858000"/>
              <a:gd name="connsiteX926" fmla="*/ 1339635 w 7472601"/>
              <a:gd name="connsiteY926" fmla="*/ 365517 h 6858000"/>
              <a:gd name="connsiteX927" fmla="*/ 1387469 w 7472601"/>
              <a:gd name="connsiteY927" fmla="*/ 523079 h 6858000"/>
              <a:gd name="connsiteX928" fmla="*/ 1452685 w 7472601"/>
              <a:gd name="connsiteY928" fmla="*/ 699806 h 6858000"/>
              <a:gd name="connsiteX929" fmla="*/ 1492092 w 7472601"/>
              <a:gd name="connsiteY929" fmla="*/ 800424 h 6858000"/>
              <a:gd name="connsiteX930" fmla="*/ 1455302 w 7472601"/>
              <a:gd name="connsiteY930" fmla="*/ 632913 h 6858000"/>
              <a:gd name="connsiteX931" fmla="*/ 1222336 w 7472601"/>
              <a:gd name="connsiteY931" fmla="*/ 9480 h 6858000"/>
              <a:gd name="connsiteX932" fmla="*/ 1214634 w 7472601"/>
              <a:gd name="connsiteY932" fmla="*/ 0 h 6858000"/>
              <a:gd name="connsiteX933" fmla="*/ 1289827 w 7472601"/>
              <a:gd name="connsiteY933" fmla="*/ 0 h 6858000"/>
              <a:gd name="connsiteX934" fmla="*/ 1321076 w 7472601"/>
              <a:gd name="connsiteY934" fmla="*/ 59722 h 6858000"/>
              <a:gd name="connsiteX935" fmla="*/ 1512579 w 7472601"/>
              <a:gd name="connsiteY935" fmla="*/ 626441 h 6858000"/>
              <a:gd name="connsiteX936" fmla="*/ 1506076 w 7472601"/>
              <a:gd name="connsiteY936" fmla="*/ 1089289 h 6858000"/>
              <a:gd name="connsiteX937" fmla="*/ 1486346 w 7472601"/>
              <a:gd name="connsiteY937" fmla="*/ 1079919 h 6858000"/>
              <a:gd name="connsiteX938" fmla="*/ 1070511 w 7472601"/>
              <a:gd name="connsiteY938" fmla="*/ 48609 h 6858000"/>
              <a:gd name="connsiteX939" fmla="*/ 1057230 w 7472601"/>
              <a:gd name="connsiteY939" fmla="*/ 0 h 6858000"/>
              <a:gd name="connsiteX940" fmla="*/ 43151 w 7472601"/>
              <a:gd name="connsiteY940" fmla="*/ 0 h 6858000"/>
              <a:gd name="connsiteX941" fmla="*/ 95283 w 7472601"/>
              <a:gd name="connsiteY941" fmla="*/ 0 h 6858000"/>
              <a:gd name="connsiteX942" fmla="*/ 300708 w 7472601"/>
              <a:gd name="connsiteY942" fmla="*/ 154571 h 6858000"/>
              <a:gd name="connsiteX943" fmla="*/ 530414 w 7472601"/>
              <a:gd name="connsiteY943" fmla="*/ 354673 h 6858000"/>
              <a:gd name="connsiteX944" fmla="*/ 333785 w 7472601"/>
              <a:gd name="connsiteY944" fmla="*/ 161564 h 6858000"/>
              <a:gd name="connsiteX945" fmla="*/ 147005 w 7472601"/>
              <a:gd name="connsiteY945" fmla="*/ 0 h 6858000"/>
              <a:gd name="connsiteX946" fmla="*/ 272509 w 7472601"/>
              <a:gd name="connsiteY946" fmla="*/ 0 h 6858000"/>
              <a:gd name="connsiteX947" fmla="*/ 326276 w 7472601"/>
              <a:gd name="connsiteY947" fmla="*/ 45847 h 6858000"/>
              <a:gd name="connsiteX948" fmla="*/ 823759 w 7472601"/>
              <a:gd name="connsiteY948" fmla="*/ 574145 h 6858000"/>
              <a:gd name="connsiteX949" fmla="*/ 811254 w 7472601"/>
              <a:gd name="connsiteY949" fmla="*/ 665546 h 6858000"/>
              <a:gd name="connsiteX950" fmla="*/ 154042 w 7472601"/>
              <a:gd name="connsiteY950" fmla="*/ 261522 h 6858000"/>
              <a:gd name="connsiteX951" fmla="*/ 13550 w 7472601"/>
              <a:gd name="connsiteY951" fmla="*/ 158423 h 6858000"/>
              <a:gd name="connsiteX952" fmla="*/ 0 w 7472601"/>
              <a:gd name="connsiteY952" fmla="*/ 146618 h 6858000"/>
              <a:gd name="connsiteX953" fmla="*/ 0 w 7472601"/>
              <a:gd name="connsiteY953" fmla="*/ 59161 h 6858000"/>
              <a:gd name="connsiteX954" fmla="*/ 45427 w 7472601"/>
              <a:gd name="connsiteY954" fmla="*/ 101078 h 6858000"/>
              <a:gd name="connsiteX955" fmla="*/ 630103 w 7472601"/>
              <a:gd name="connsiteY955" fmla="*/ 485885 h 6858000"/>
              <a:gd name="connsiteX956" fmla="*/ 532040 w 7472601"/>
              <a:gd name="connsiteY956" fmla="*/ 399359 h 6858000"/>
              <a:gd name="connsiteX957" fmla="*/ 517618 w 7472601"/>
              <a:gd name="connsiteY957" fmla="*/ 385726 h 6858000"/>
              <a:gd name="connsiteX958" fmla="*/ 285074 w 7472601"/>
              <a:gd name="connsiteY958" fmla="*/ 182755 h 6858000"/>
              <a:gd name="connsiteX959" fmla="*/ 43151 w 7472601"/>
              <a:gd name="connsiteY959" fmla="*/ 0 h 6858000"/>
              <a:gd name="connsiteX0" fmla="*/ 369702 w 7467663"/>
              <a:gd name="connsiteY0" fmla="*/ 6712169 h 6858000"/>
              <a:gd name="connsiteX1" fmla="*/ 366575 w 7467663"/>
              <a:gd name="connsiteY1" fmla="*/ 6715556 h 6858000"/>
              <a:gd name="connsiteX2" fmla="*/ 371637 w 7467663"/>
              <a:gd name="connsiteY2" fmla="*/ 6713954 h 6858000"/>
              <a:gd name="connsiteX3" fmla="*/ 369702 w 7467663"/>
              <a:gd name="connsiteY3" fmla="*/ 6712169 h 6858000"/>
              <a:gd name="connsiteX4" fmla="*/ 7088673 w 7467663"/>
              <a:gd name="connsiteY4" fmla="*/ 6610396 h 6858000"/>
              <a:gd name="connsiteX5" fmla="*/ 7440138 w 7467663"/>
              <a:gd name="connsiteY5" fmla="*/ 6622648 h 6858000"/>
              <a:gd name="connsiteX6" fmla="*/ 7467600 w 7467663"/>
              <a:gd name="connsiteY6" fmla="*/ 6628217 h 6858000"/>
              <a:gd name="connsiteX7" fmla="*/ 7467600 w 7467663"/>
              <a:gd name="connsiteY7" fmla="*/ 6668575 h 6858000"/>
              <a:gd name="connsiteX8" fmla="*/ 7392322 w 7467663"/>
              <a:gd name="connsiteY8" fmla="*/ 6658238 h 6858000"/>
              <a:gd name="connsiteX9" fmla="*/ 7467600 w 7467663"/>
              <a:gd name="connsiteY9" fmla="*/ 6683873 h 6858000"/>
              <a:gd name="connsiteX10" fmla="*/ 7467600 w 7467663"/>
              <a:gd name="connsiteY10" fmla="*/ 6714215 h 6858000"/>
              <a:gd name="connsiteX11" fmla="*/ 7447383 w 7467663"/>
              <a:gd name="connsiteY11" fmla="*/ 6707202 h 6858000"/>
              <a:gd name="connsiteX12" fmla="*/ 7289862 w 7467663"/>
              <a:gd name="connsiteY12" fmla="*/ 6659827 h 6858000"/>
              <a:gd name="connsiteX13" fmla="*/ 7434024 w 7467663"/>
              <a:gd name="connsiteY13" fmla="*/ 6722130 h 6858000"/>
              <a:gd name="connsiteX14" fmla="*/ 7467600 w 7467663"/>
              <a:gd name="connsiteY14" fmla="*/ 6736157 h 6858000"/>
              <a:gd name="connsiteX15" fmla="*/ 7467600 w 7467663"/>
              <a:gd name="connsiteY15" fmla="*/ 6767913 h 6858000"/>
              <a:gd name="connsiteX16" fmla="*/ 7392158 w 7467663"/>
              <a:gd name="connsiteY16" fmla="*/ 6771365 h 6858000"/>
              <a:gd name="connsiteX17" fmla="*/ 7467600 w 7467663"/>
              <a:gd name="connsiteY17" fmla="*/ 6805948 h 6858000"/>
              <a:gd name="connsiteX18" fmla="*/ 7467600 w 7467663"/>
              <a:gd name="connsiteY18" fmla="*/ 6831490 h 6858000"/>
              <a:gd name="connsiteX19" fmla="*/ 7410696 w 7467663"/>
              <a:gd name="connsiteY19" fmla="*/ 6803861 h 6858000"/>
              <a:gd name="connsiteX20" fmla="*/ 7088673 w 7467663"/>
              <a:gd name="connsiteY20" fmla="*/ 6610396 h 6858000"/>
              <a:gd name="connsiteX21" fmla="*/ 1019354 w 7467663"/>
              <a:gd name="connsiteY21" fmla="*/ 6315006 h 6858000"/>
              <a:gd name="connsiteX22" fmla="*/ 441046 w 7467663"/>
              <a:gd name="connsiteY22" fmla="*/ 6691153 h 6858000"/>
              <a:gd name="connsiteX23" fmla="*/ 1019354 w 7467663"/>
              <a:gd name="connsiteY23" fmla="*/ 6315006 h 6858000"/>
              <a:gd name="connsiteX24" fmla="*/ 991680 w 7467663"/>
              <a:gd name="connsiteY24" fmla="*/ 6298413 h 6858000"/>
              <a:gd name="connsiteX25" fmla="*/ 409060 w 7467663"/>
              <a:gd name="connsiteY25" fmla="*/ 6671470 h 6858000"/>
              <a:gd name="connsiteX26" fmla="*/ 991680 w 7467663"/>
              <a:gd name="connsiteY26" fmla="*/ 6298413 h 6858000"/>
              <a:gd name="connsiteX27" fmla="*/ 103333 w 7467663"/>
              <a:gd name="connsiteY27" fmla="*/ 5699602 h 6858000"/>
              <a:gd name="connsiteX28" fmla="*/ 233938 w 7467663"/>
              <a:gd name="connsiteY28" fmla="*/ 5809416 h 6858000"/>
              <a:gd name="connsiteX29" fmla="*/ 883580 w 7467663"/>
              <a:gd name="connsiteY29" fmla="*/ 6180710 h 6858000"/>
              <a:gd name="connsiteX30" fmla="*/ 487337 w 7467663"/>
              <a:gd name="connsiteY30" fmla="*/ 5950182 h 6858000"/>
              <a:gd name="connsiteX31" fmla="*/ 354051 w 7467663"/>
              <a:gd name="connsiteY31" fmla="*/ 5854912 h 6858000"/>
              <a:gd name="connsiteX32" fmla="*/ 195436 w 7467663"/>
              <a:gd name="connsiteY32" fmla="*/ 5755068 h 6858000"/>
              <a:gd name="connsiteX33" fmla="*/ 103333 w 7467663"/>
              <a:gd name="connsiteY33" fmla="*/ 5699602 h 6858000"/>
              <a:gd name="connsiteX34" fmla="*/ 5539432 w 7467663"/>
              <a:gd name="connsiteY34" fmla="*/ 5642928 h 6858000"/>
              <a:gd name="connsiteX35" fmla="*/ 5555462 w 7467663"/>
              <a:gd name="connsiteY35" fmla="*/ 5694454 h 6858000"/>
              <a:gd name="connsiteX36" fmla="*/ 5828270 w 7467663"/>
              <a:gd name="connsiteY36" fmla="*/ 6320663 h 6858000"/>
              <a:gd name="connsiteX37" fmla="*/ 5947416 w 7467663"/>
              <a:gd name="connsiteY37" fmla="*/ 6574846 h 6858000"/>
              <a:gd name="connsiteX38" fmla="*/ 5539432 w 7467663"/>
              <a:gd name="connsiteY38" fmla="*/ 5642928 h 6858000"/>
              <a:gd name="connsiteX39" fmla="*/ 51253 w 7467663"/>
              <a:gd name="connsiteY39" fmla="*/ 5631825 h 6858000"/>
              <a:gd name="connsiteX40" fmla="*/ 211622 w 7467663"/>
              <a:gd name="connsiteY40" fmla="*/ 5728803 h 6858000"/>
              <a:gd name="connsiteX41" fmla="*/ 371652 w 7467663"/>
              <a:gd name="connsiteY41" fmla="*/ 5829062 h 6858000"/>
              <a:gd name="connsiteX42" fmla="*/ 505903 w 7467663"/>
              <a:gd name="connsiteY42" fmla="*/ 5925221 h 6858000"/>
              <a:gd name="connsiteX43" fmla="*/ 899240 w 7467663"/>
              <a:gd name="connsiteY43" fmla="*/ 6153068 h 6858000"/>
              <a:gd name="connsiteX44" fmla="*/ 988114 w 7467663"/>
              <a:gd name="connsiteY44" fmla="*/ 6174204 h 6858000"/>
              <a:gd name="connsiteX45" fmla="*/ 845971 w 7467663"/>
              <a:gd name="connsiteY45" fmla="*/ 6067177 h 6858000"/>
              <a:gd name="connsiteX46" fmla="*/ 448057 w 7467663"/>
              <a:gd name="connsiteY46" fmla="*/ 5841376 h 6858000"/>
              <a:gd name="connsiteX47" fmla="*/ 51253 w 7467663"/>
              <a:gd name="connsiteY47" fmla="*/ 5631825 h 6858000"/>
              <a:gd name="connsiteX48" fmla="*/ 2606687 w 7467663"/>
              <a:gd name="connsiteY48" fmla="*/ 5630718 h 6858000"/>
              <a:gd name="connsiteX49" fmla="*/ 2645658 w 7467663"/>
              <a:gd name="connsiteY49" fmla="*/ 6640259 h 6858000"/>
              <a:gd name="connsiteX50" fmla="*/ 2606687 w 7467663"/>
              <a:gd name="connsiteY50" fmla="*/ 5630718 h 6858000"/>
              <a:gd name="connsiteX51" fmla="*/ 3642057 w 7467663"/>
              <a:gd name="connsiteY51" fmla="*/ 5573487 h 6858000"/>
              <a:gd name="connsiteX52" fmla="*/ 3632981 w 7467663"/>
              <a:gd name="connsiteY52" fmla="*/ 5579437 h 6858000"/>
              <a:gd name="connsiteX53" fmla="*/ 3382436 w 7467663"/>
              <a:gd name="connsiteY53" fmla="*/ 5952726 h 6858000"/>
              <a:gd name="connsiteX54" fmla="*/ 3191929 w 7467663"/>
              <a:gd name="connsiteY54" fmla="*/ 6662669 h 6858000"/>
              <a:gd name="connsiteX55" fmla="*/ 3369898 w 7467663"/>
              <a:gd name="connsiteY55" fmla="*/ 6081771 h 6858000"/>
              <a:gd name="connsiteX56" fmla="*/ 3642057 w 7467663"/>
              <a:gd name="connsiteY56" fmla="*/ 5573487 h 6858000"/>
              <a:gd name="connsiteX57" fmla="*/ 2650666 w 7467663"/>
              <a:gd name="connsiteY57" fmla="*/ 5530686 h 6858000"/>
              <a:gd name="connsiteX58" fmla="*/ 2650249 w 7467663"/>
              <a:gd name="connsiteY58" fmla="*/ 5532101 h 6858000"/>
              <a:gd name="connsiteX59" fmla="*/ 2663808 w 7467663"/>
              <a:gd name="connsiteY59" fmla="*/ 6535215 h 6858000"/>
              <a:gd name="connsiteX60" fmla="*/ 2665418 w 7467663"/>
              <a:gd name="connsiteY60" fmla="*/ 6132756 h 6858000"/>
              <a:gd name="connsiteX61" fmla="*/ 2650666 w 7467663"/>
              <a:gd name="connsiteY61" fmla="*/ 5530686 h 6858000"/>
              <a:gd name="connsiteX62" fmla="*/ 2680277 w 7467663"/>
              <a:gd name="connsiteY62" fmla="*/ 5479204 h 6858000"/>
              <a:gd name="connsiteX63" fmla="*/ 2678972 w 7467663"/>
              <a:gd name="connsiteY63" fmla="*/ 5481582 h 6858000"/>
              <a:gd name="connsiteX64" fmla="*/ 2696666 w 7467663"/>
              <a:gd name="connsiteY64" fmla="*/ 6133836 h 6858000"/>
              <a:gd name="connsiteX65" fmla="*/ 2695769 w 7467663"/>
              <a:gd name="connsiteY65" fmla="*/ 6390955 h 6858000"/>
              <a:gd name="connsiteX66" fmla="*/ 2739893 w 7467663"/>
              <a:gd name="connsiteY66" fmla="*/ 6108357 h 6858000"/>
              <a:gd name="connsiteX67" fmla="*/ 2680277 w 7467663"/>
              <a:gd name="connsiteY67" fmla="*/ 5479204 h 6858000"/>
              <a:gd name="connsiteX68" fmla="*/ 1132195 w 7467663"/>
              <a:gd name="connsiteY68" fmla="*/ 5467980 h 6858000"/>
              <a:gd name="connsiteX69" fmla="*/ 1679056 w 7467663"/>
              <a:gd name="connsiteY69" fmla="*/ 5516907 h 6858000"/>
              <a:gd name="connsiteX70" fmla="*/ 2128648 w 7467663"/>
              <a:gd name="connsiteY70" fmla="*/ 5474249 h 6858000"/>
              <a:gd name="connsiteX71" fmla="*/ 1825619 w 7467663"/>
              <a:gd name="connsiteY71" fmla="*/ 5478447 h 6858000"/>
              <a:gd name="connsiteX72" fmla="*/ 1737798 w 7467663"/>
              <a:gd name="connsiteY72" fmla="*/ 5483353 h 6858000"/>
              <a:gd name="connsiteX73" fmla="*/ 1132195 w 7467663"/>
              <a:gd name="connsiteY73" fmla="*/ 5467980 h 6858000"/>
              <a:gd name="connsiteX74" fmla="*/ 7454976 w 7467663"/>
              <a:gd name="connsiteY74" fmla="*/ 6318297 h 6858000"/>
              <a:gd name="connsiteX75" fmla="*/ 7467600 w 7467663"/>
              <a:gd name="connsiteY75" fmla="*/ 6163634 h 6858000"/>
              <a:gd name="connsiteX76" fmla="*/ 7448321 w 7467663"/>
              <a:gd name="connsiteY76" fmla="*/ 6190991 h 6858000"/>
              <a:gd name="connsiteX77" fmla="*/ 7467600 w 7467663"/>
              <a:gd name="connsiteY77" fmla="*/ 6221686 h 6858000"/>
              <a:gd name="connsiteX78" fmla="*/ 7467600 w 7467663"/>
              <a:gd name="connsiteY78" fmla="*/ 6334256 h 6858000"/>
              <a:gd name="connsiteX79" fmla="*/ 7454976 w 7467663"/>
              <a:gd name="connsiteY79" fmla="*/ 6318297 h 6858000"/>
              <a:gd name="connsiteX80" fmla="*/ 1456157 w 7467663"/>
              <a:gd name="connsiteY80" fmla="*/ 5371404 h 6858000"/>
              <a:gd name="connsiteX81" fmla="*/ 1244432 w 7467663"/>
              <a:gd name="connsiteY81" fmla="*/ 5385601 h 6858000"/>
              <a:gd name="connsiteX82" fmla="*/ 973990 w 7467663"/>
              <a:gd name="connsiteY82" fmla="*/ 5424940 h 6858000"/>
              <a:gd name="connsiteX83" fmla="*/ 1103809 w 7467663"/>
              <a:gd name="connsiteY83" fmla="*/ 5433720 h 6858000"/>
              <a:gd name="connsiteX84" fmla="*/ 1123454 w 7467663"/>
              <a:gd name="connsiteY84" fmla="*/ 5435727 h 6858000"/>
              <a:gd name="connsiteX85" fmla="*/ 1737017 w 7467663"/>
              <a:gd name="connsiteY85" fmla="*/ 5452183 h 6858000"/>
              <a:gd name="connsiteX86" fmla="*/ 1824397 w 7467663"/>
              <a:gd name="connsiteY86" fmla="*/ 5447757 h 6858000"/>
              <a:gd name="connsiteX87" fmla="*/ 2070059 w 7467663"/>
              <a:gd name="connsiteY87" fmla="*/ 5441660 h 6858000"/>
              <a:gd name="connsiteX88" fmla="*/ 1456157 w 7467663"/>
              <a:gd name="connsiteY88" fmla="*/ 5371404 h 6858000"/>
              <a:gd name="connsiteX89" fmla="*/ 4988186 w 7467663"/>
              <a:gd name="connsiteY89" fmla="*/ 5216467 h 6858000"/>
              <a:gd name="connsiteX90" fmla="*/ 4777334 w 7467663"/>
              <a:gd name="connsiteY90" fmla="*/ 5406072 h 6858000"/>
              <a:gd name="connsiteX91" fmla="*/ 4718341 w 7467663"/>
              <a:gd name="connsiteY91" fmla="*/ 5468043 h 6858000"/>
              <a:gd name="connsiteX92" fmla="*/ 4604655 w 7467663"/>
              <a:gd name="connsiteY92" fmla="*/ 5583434 h 6858000"/>
              <a:gd name="connsiteX93" fmla="*/ 4565074 w 7467663"/>
              <a:gd name="connsiteY93" fmla="*/ 5618550 h 6858000"/>
              <a:gd name="connsiteX94" fmla="*/ 4988186 w 7467663"/>
              <a:gd name="connsiteY94" fmla="*/ 5216467 h 6858000"/>
              <a:gd name="connsiteX95" fmla="*/ 4978032 w 7467663"/>
              <a:gd name="connsiteY95" fmla="*/ 5183809 h 6858000"/>
              <a:gd name="connsiteX96" fmla="*/ 4463413 w 7467663"/>
              <a:gd name="connsiteY96" fmla="*/ 5615162 h 6858000"/>
              <a:gd name="connsiteX97" fmla="*/ 4358134 w 7467663"/>
              <a:gd name="connsiteY97" fmla="*/ 5742791 h 6858000"/>
              <a:gd name="connsiteX98" fmla="*/ 4376219 w 7467663"/>
              <a:gd name="connsiteY98" fmla="*/ 5729027 h 6858000"/>
              <a:gd name="connsiteX99" fmla="*/ 4582340 w 7467663"/>
              <a:gd name="connsiteY99" fmla="*/ 5561037 h 6858000"/>
              <a:gd name="connsiteX100" fmla="*/ 4694684 w 7467663"/>
              <a:gd name="connsiteY100" fmla="*/ 5447098 h 6858000"/>
              <a:gd name="connsiteX101" fmla="*/ 4754123 w 7467663"/>
              <a:gd name="connsiteY101" fmla="*/ 5384643 h 6858000"/>
              <a:gd name="connsiteX102" fmla="*/ 4978032 w 7467663"/>
              <a:gd name="connsiteY102" fmla="*/ 5183809 h 6858000"/>
              <a:gd name="connsiteX103" fmla="*/ 1903353 w 7467663"/>
              <a:gd name="connsiteY103" fmla="*/ 5044827 h 6858000"/>
              <a:gd name="connsiteX104" fmla="*/ 1936931 w 7467663"/>
              <a:gd name="connsiteY104" fmla="*/ 5093954 h 6858000"/>
              <a:gd name="connsiteX105" fmla="*/ 2195868 w 7467663"/>
              <a:gd name="connsiteY105" fmla="*/ 5396574 h 6858000"/>
              <a:gd name="connsiteX106" fmla="*/ 2088852 w 7467663"/>
              <a:gd name="connsiteY106" fmla="*/ 5166123 h 6858000"/>
              <a:gd name="connsiteX107" fmla="*/ 1958241 w 7467663"/>
              <a:gd name="connsiteY107" fmla="*/ 5067955 h 6858000"/>
              <a:gd name="connsiteX108" fmla="*/ 1903353 w 7467663"/>
              <a:gd name="connsiteY108" fmla="*/ 5044827 h 6858000"/>
              <a:gd name="connsiteX109" fmla="*/ 1979378 w 7467663"/>
              <a:gd name="connsiteY109" fmla="*/ 4769504 h 6858000"/>
              <a:gd name="connsiteX110" fmla="*/ 2882120 w 7467663"/>
              <a:gd name="connsiteY110" fmla="*/ 5064547 h 6858000"/>
              <a:gd name="connsiteX111" fmla="*/ 2793103 w 7467663"/>
              <a:gd name="connsiteY111" fmla="*/ 5039699 h 6858000"/>
              <a:gd name="connsiteX112" fmla="*/ 2770041 w 7467663"/>
              <a:gd name="connsiteY112" fmla="*/ 5033634 h 6858000"/>
              <a:gd name="connsiteX113" fmla="*/ 1979378 w 7467663"/>
              <a:gd name="connsiteY113" fmla="*/ 4769504 h 6858000"/>
              <a:gd name="connsiteX114" fmla="*/ 1927410 w 7467663"/>
              <a:gd name="connsiteY114" fmla="*/ 4716164 h 6858000"/>
              <a:gd name="connsiteX115" fmla="*/ 1959587 w 7467663"/>
              <a:gd name="connsiteY115" fmla="*/ 4728849 h 6858000"/>
              <a:gd name="connsiteX116" fmla="*/ 2777707 w 7467663"/>
              <a:gd name="connsiteY116" fmla="*/ 5003991 h 6858000"/>
              <a:gd name="connsiteX117" fmla="*/ 2800768 w 7467663"/>
              <a:gd name="connsiteY117" fmla="*/ 5010056 h 6858000"/>
              <a:gd name="connsiteX118" fmla="*/ 2879408 w 7467663"/>
              <a:gd name="connsiteY118" fmla="*/ 5031590 h 6858000"/>
              <a:gd name="connsiteX119" fmla="*/ 2862295 w 7467663"/>
              <a:gd name="connsiteY119" fmla="*/ 5022958 h 6858000"/>
              <a:gd name="connsiteX120" fmla="*/ 2813343 w 7467663"/>
              <a:gd name="connsiteY120" fmla="*/ 4998369 h 6858000"/>
              <a:gd name="connsiteX121" fmla="*/ 2646245 w 7467663"/>
              <a:gd name="connsiteY121" fmla="*/ 4930999 h 6858000"/>
              <a:gd name="connsiteX122" fmla="*/ 1999243 w 7467663"/>
              <a:gd name="connsiteY122" fmla="*/ 4730524 h 6858000"/>
              <a:gd name="connsiteX123" fmla="*/ 1979527 w 7467663"/>
              <a:gd name="connsiteY123" fmla="*/ 4726651 h 6858000"/>
              <a:gd name="connsiteX124" fmla="*/ 1927410 w 7467663"/>
              <a:gd name="connsiteY124" fmla="*/ 4716164 h 6858000"/>
              <a:gd name="connsiteX125" fmla="*/ 1997014 w 7467663"/>
              <a:gd name="connsiteY125" fmla="*/ 4698007 h 6858000"/>
              <a:gd name="connsiteX126" fmla="*/ 2005458 w 7467663"/>
              <a:gd name="connsiteY126" fmla="*/ 4699540 h 6858000"/>
              <a:gd name="connsiteX127" fmla="*/ 2657186 w 7467663"/>
              <a:gd name="connsiteY127" fmla="*/ 4901687 h 6858000"/>
              <a:gd name="connsiteX128" fmla="*/ 2826662 w 7467663"/>
              <a:gd name="connsiteY128" fmla="*/ 4970362 h 6858000"/>
              <a:gd name="connsiteX129" fmla="*/ 2876100 w 7467663"/>
              <a:gd name="connsiteY129" fmla="*/ 4995397 h 6858000"/>
              <a:gd name="connsiteX130" fmla="*/ 3042600 w 7467663"/>
              <a:gd name="connsiteY130" fmla="*/ 5059532 h 6858000"/>
              <a:gd name="connsiteX131" fmla="*/ 1997014 w 7467663"/>
              <a:gd name="connsiteY131" fmla="*/ 4698007 h 6858000"/>
              <a:gd name="connsiteX132" fmla="*/ 2305292 w 7467663"/>
              <a:gd name="connsiteY132" fmla="*/ 4219492 h 6858000"/>
              <a:gd name="connsiteX133" fmla="*/ 3360922 w 7467663"/>
              <a:gd name="connsiteY133" fmla="*/ 4529373 h 6858000"/>
              <a:gd name="connsiteX134" fmla="*/ 3492420 w 7467663"/>
              <a:gd name="connsiteY134" fmla="*/ 4510145 h 6858000"/>
              <a:gd name="connsiteX135" fmla="*/ 3364086 w 7467663"/>
              <a:gd name="connsiteY135" fmla="*/ 4480340 h 6858000"/>
              <a:gd name="connsiteX136" fmla="*/ 3225818 w 7467663"/>
              <a:gd name="connsiteY136" fmla="*/ 4411822 h 6858000"/>
              <a:gd name="connsiteX137" fmla="*/ 3129696 w 7467663"/>
              <a:gd name="connsiteY137" fmla="*/ 4360704 h 6858000"/>
              <a:gd name="connsiteX138" fmla="*/ 2814545 w 7467663"/>
              <a:gd name="connsiteY138" fmla="*/ 4282955 h 6858000"/>
              <a:gd name="connsiteX139" fmla="*/ 2305292 w 7467663"/>
              <a:gd name="connsiteY139" fmla="*/ 4219492 h 6858000"/>
              <a:gd name="connsiteX140" fmla="*/ 2626982 w 7467663"/>
              <a:gd name="connsiteY140" fmla="*/ 4206450 h 6858000"/>
              <a:gd name="connsiteX141" fmla="*/ 2490617 w 7467663"/>
              <a:gd name="connsiteY141" fmla="*/ 4206951 h 6858000"/>
              <a:gd name="connsiteX142" fmla="*/ 2819869 w 7467663"/>
              <a:gd name="connsiteY142" fmla="*/ 4252936 h 6858000"/>
              <a:gd name="connsiteX143" fmla="*/ 3143018 w 7467663"/>
              <a:gd name="connsiteY143" fmla="*/ 4332698 h 6858000"/>
              <a:gd name="connsiteX144" fmla="*/ 3241520 w 7467663"/>
              <a:gd name="connsiteY144" fmla="*/ 4385112 h 6858000"/>
              <a:gd name="connsiteX145" fmla="*/ 3374575 w 7467663"/>
              <a:gd name="connsiteY145" fmla="*/ 4451517 h 6858000"/>
              <a:gd name="connsiteX146" fmla="*/ 3505221 w 7467663"/>
              <a:gd name="connsiteY146" fmla="*/ 4480757 h 6858000"/>
              <a:gd name="connsiteX147" fmla="*/ 2626982 w 7467663"/>
              <a:gd name="connsiteY147" fmla="*/ 4206450 h 6858000"/>
              <a:gd name="connsiteX148" fmla="*/ 1310106 w 7467663"/>
              <a:gd name="connsiteY148" fmla="*/ 3943217 h 6858000"/>
              <a:gd name="connsiteX149" fmla="*/ 854994 w 7467663"/>
              <a:gd name="connsiteY149" fmla="*/ 4399136 h 6858000"/>
              <a:gd name="connsiteX150" fmla="*/ 742462 w 7467663"/>
              <a:gd name="connsiteY150" fmla="*/ 4594648 h 6858000"/>
              <a:gd name="connsiteX151" fmla="*/ 820602 w 7467663"/>
              <a:gd name="connsiteY151" fmla="*/ 4485915 h 6858000"/>
              <a:gd name="connsiteX152" fmla="*/ 878295 w 7467663"/>
              <a:gd name="connsiteY152" fmla="*/ 4403594 h 6858000"/>
              <a:gd name="connsiteX153" fmla="*/ 1240607 w 7467663"/>
              <a:gd name="connsiteY153" fmla="*/ 4010401 h 6858000"/>
              <a:gd name="connsiteX154" fmla="*/ 1310106 w 7467663"/>
              <a:gd name="connsiteY154" fmla="*/ 3943217 h 6858000"/>
              <a:gd name="connsiteX155" fmla="*/ 1423113 w 7467663"/>
              <a:gd name="connsiteY155" fmla="*/ 3874565 h 6858000"/>
              <a:gd name="connsiteX156" fmla="*/ 1260565 w 7467663"/>
              <a:gd name="connsiteY156" fmla="*/ 4031982 h 6858000"/>
              <a:gd name="connsiteX157" fmla="*/ 901900 w 7467663"/>
              <a:gd name="connsiteY157" fmla="*/ 4421236 h 6858000"/>
              <a:gd name="connsiteX158" fmla="*/ 845044 w 7467663"/>
              <a:gd name="connsiteY158" fmla="*/ 4502436 h 6858000"/>
              <a:gd name="connsiteX159" fmla="*/ 685926 w 7467663"/>
              <a:gd name="connsiteY159" fmla="*/ 4703069 h 6858000"/>
              <a:gd name="connsiteX160" fmla="*/ 684248 w 7467663"/>
              <a:gd name="connsiteY160" fmla="*/ 4706721 h 6858000"/>
              <a:gd name="connsiteX161" fmla="*/ 1423113 w 7467663"/>
              <a:gd name="connsiteY161" fmla="*/ 3874565 h 6858000"/>
              <a:gd name="connsiteX162" fmla="*/ 3316479 w 7467663"/>
              <a:gd name="connsiteY162" fmla="*/ 3872136 h 6858000"/>
              <a:gd name="connsiteX163" fmla="*/ 3546806 w 7467663"/>
              <a:gd name="connsiteY163" fmla="*/ 4356139 h 6858000"/>
              <a:gd name="connsiteX164" fmla="*/ 3364433 w 7467663"/>
              <a:gd name="connsiteY164" fmla="*/ 3953121 h 6858000"/>
              <a:gd name="connsiteX165" fmla="*/ 3316479 w 7467663"/>
              <a:gd name="connsiteY165" fmla="*/ 3872136 h 6858000"/>
              <a:gd name="connsiteX166" fmla="*/ 3291335 w 7467663"/>
              <a:gd name="connsiteY166" fmla="*/ 3767420 h 6858000"/>
              <a:gd name="connsiteX167" fmla="*/ 3390805 w 7467663"/>
              <a:gd name="connsiteY167" fmla="*/ 3937163 h 6858000"/>
              <a:gd name="connsiteX168" fmla="*/ 3579062 w 7467663"/>
              <a:gd name="connsiteY168" fmla="*/ 4359040 h 6858000"/>
              <a:gd name="connsiteX169" fmla="*/ 3467355 w 7467663"/>
              <a:gd name="connsiteY169" fmla="*/ 3988130 h 6858000"/>
              <a:gd name="connsiteX170" fmla="*/ 3310753 w 7467663"/>
              <a:gd name="connsiteY170" fmla="*/ 3787140 h 6858000"/>
              <a:gd name="connsiteX171" fmla="*/ 3291335 w 7467663"/>
              <a:gd name="connsiteY171" fmla="*/ 3767420 h 6858000"/>
              <a:gd name="connsiteX172" fmla="*/ 1635889 w 7467663"/>
              <a:gd name="connsiteY172" fmla="*/ 3709494 h 6858000"/>
              <a:gd name="connsiteX173" fmla="*/ 1634800 w 7467663"/>
              <a:gd name="connsiteY173" fmla="*/ 3731111 h 6858000"/>
              <a:gd name="connsiteX174" fmla="*/ 1635889 w 7467663"/>
              <a:gd name="connsiteY174" fmla="*/ 3709494 h 6858000"/>
              <a:gd name="connsiteX175" fmla="*/ 1510397 w 7467663"/>
              <a:gd name="connsiteY175" fmla="*/ 3684705 h 6858000"/>
              <a:gd name="connsiteX176" fmla="*/ 1146550 w 7467663"/>
              <a:gd name="connsiteY176" fmla="*/ 3802012 h 6858000"/>
              <a:gd name="connsiteX177" fmla="*/ 698834 w 7467663"/>
              <a:gd name="connsiteY177" fmla="*/ 3952272 h 6858000"/>
              <a:gd name="connsiteX178" fmla="*/ 34256 w 7467663"/>
              <a:gd name="connsiteY178" fmla="*/ 4347603 h 6858000"/>
              <a:gd name="connsiteX179" fmla="*/ 527241 w 7467663"/>
              <a:gd name="connsiteY179" fmla="*/ 4065078 h 6858000"/>
              <a:gd name="connsiteX180" fmla="*/ 1510397 w 7467663"/>
              <a:gd name="connsiteY180" fmla="*/ 3684705 h 6858000"/>
              <a:gd name="connsiteX181" fmla="*/ 1313114 w 7467663"/>
              <a:gd name="connsiteY181" fmla="*/ 3655216 h 6858000"/>
              <a:gd name="connsiteX182" fmla="*/ 1109304 w 7467663"/>
              <a:gd name="connsiteY182" fmla="*/ 3669030 h 6858000"/>
              <a:gd name="connsiteX183" fmla="*/ 8129 w 7467663"/>
              <a:gd name="connsiteY183" fmla="*/ 4330519 h 6858000"/>
              <a:gd name="connsiteX184" fmla="*/ 687572 w 7467663"/>
              <a:gd name="connsiteY184" fmla="*/ 3925629 h 6858000"/>
              <a:gd name="connsiteX185" fmla="*/ 1138365 w 7467663"/>
              <a:gd name="connsiteY185" fmla="*/ 3774515 h 6858000"/>
              <a:gd name="connsiteX186" fmla="*/ 1505579 w 7467663"/>
              <a:gd name="connsiteY186" fmla="*/ 3655526 h 6858000"/>
              <a:gd name="connsiteX187" fmla="*/ 1313114 w 7467663"/>
              <a:gd name="connsiteY187" fmla="*/ 3655216 h 6858000"/>
              <a:gd name="connsiteX188" fmla="*/ 3655073 w 7467663"/>
              <a:gd name="connsiteY188" fmla="*/ 3650884 h 6858000"/>
              <a:gd name="connsiteX189" fmla="*/ 3989938 w 7467663"/>
              <a:gd name="connsiteY189" fmla="*/ 3991685 h 6858000"/>
              <a:gd name="connsiteX190" fmla="*/ 4393907 w 7467663"/>
              <a:gd name="connsiteY190" fmla="*/ 4261258 h 6858000"/>
              <a:gd name="connsiteX191" fmla="*/ 4648051 w 7467663"/>
              <a:gd name="connsiteY191" fmla="*/ 4374051 h 6858000"/>
              <a:gd name="connsiteX192" fmla="*/ 4383389 w 7467663"/>
              <a:gd name="connsiteY192" fmla="*/ 4184369 h 6858000"/>
              <a:gd name="connsiteX193" fmla="*/ 4165508 w 7467663"/>
              <a:gd name="connsiteY193" fmla="*/ 4035196 h 6858000"/>
              <a:gd name="connsiteX194" fmla="*/ 4068162 w 7467663"/>
              <a:gd name="connsiteY194" fmla="*/ 3953394 h 6858000"/>
              <a:gd name="connsiteX195" fmla="*/ 3981416 w 7467663"/>
              <a:gd name="connsiteY195" fmla="*/ 3880482 h 6858000"/>
              <a:gd name="connsiteX196" fmla="*/ 3800147 w 7467663"/>
              <a:gd name="connsiteY196" fmla="*/ 3749872 h 6858000"/>
              <a:gd name="connsiteX197" fmla="*/ 3655073 w 7467663"/>
              <a:gd name="connsiteY197" fmla="*/ 3650884 h 6858000"/>
              <a:gd name="connsiteX198" fmla="*/ 3670252 w 7467663"/>
              <a:gd name="connsiteY198" fmla="*/ 3622798 h 6858000"/>
              <a:gd name="connsiteX199" fmla="*/ 3817258 w 7467663"/>
              <a:gd name="connsiteY199" fmla="*/ 3723577 h 6858000"/>
              <a:gd name="connsiteX200" fmla="*/ 4000461 w 7467663"/>
              <a:gd name="connsiteY200" fmla="*/ 3855966 h 6858000"/>
              <a:gd name="connsiteX201" fmla="*/ 4088180 w 7467663"/>
              <a:gd name="connsiteY201" fmla="*/ 3929774 h 6858000"/>
              <a:gd name="connsiteX202" fmla="*/ 4184555 w 7467663"/>
              <a:gd name="connsiteY202" fmla="*/ 4010683 h 6858000"/>
              <a:gd name="connsiteX203" fmla="*/ 4399563 w 7467663"/>
              <a:gd name="connsiteY203" fmla="*/ 4158106 h 6858000"/>
              <a:gd name="connsiteX204" fmla="*/ 4684469 w 7467663"/>
              <a:gd name="connsiteY204" fmla="*/ 4364680 h 6858000"/>
              <a:gd name="connsiteX205" fmla="*/ 4690271 w 7467663"/>
              <a:gd name="connsiteY205" fmla="*/ 4370034 h 6858000"/>
              <a:gd name="connsiteX206" fmla="*/ 4136093 w 7467663"/>
              <a:gd name="connsiteY206" fmla="*/ 3858466 h 6858000"/>
              <a:gd name="connsiteX207" fmla="*/ 3670252 w 7467663"/>
              <a:gd name="connsiteY207" fmla="*/ 3622798 h 6858000"/>
              <a:gd name="connsiteX208" fmla="*/ 4440129 w 7467663"/>
              <a:gd name="connsiteY208" fmla="*/ 3448571 h 6858000"/>
              <a:gd name="connsiteX209" fmla="*/ 4856525 w 7467663"/>
              <a:gd name="connsiteY209" fmla="*/ 3915351 h 6858000"/>
              <a:gd name="connsiteX210" fmla="*/ 5059055 w 7467663"/>
              <a:gd name="connsiteY210" fmla="*/ 4108918 h 6858000"/>
              <a:gd name="connsiteX211" fmla="*/ 5290070 w 7467663"/>
              <a:gd name="connsiteY211" fmla="*/ 4263619 h 6858000"/>
              <a:gd name="connsiteX212" fmla="*/ 4834991 w 7467663"/>
              <a:gd name="connsiteY212" fmla="*/ 3830985 h 6858000"/>
              <a:gd name="connsiteX213" fmla="*/ 4440129 w 7467663"/>
              <a:gd name="connsiteY213" fmla="*/ 3448571 h 6858000"/>
              <a:gd name="connsiteX214" fmla="*/ 4441737 w 7467663"/>
              <a:gd name="connsiteY214" fmla="*/ 3399734 h 6858000"/>
              <a:gd name="connsiteX215" fmla="*/ 4431236 w 7467663"/>
              <a:gd name="connsiteY215" fmla="*/ 3400954 h 6858000"/>
              <a:gd name="connsiteX216" fmla="*/ 4557150 w 7467663"/>
              <a:gd name="connsiteY216" fmla="*/ 3510023 h 6858000"/>
              <a:gd name="connsiteX217" fmla="*/ 4856936 w 7467663"/>
              <a:gd name="connsiteY217" fmla="*/ 3809146 h 6858000"/>
              <a:gd name="connsiteX218" fmla="*/ 5111996 w 7467663"/>
              <a:gd name="connsiteY218" fmla="*/ 4065759 h 6858000"/>
              <a:gd name="connsiteX219" fmla="*/ 5388878 w 7467663"/>
              <a:gd name="connsiteY219" fmla="*/ 4300185 h 6858000"/>
              <a:gd name="connsiteX220" fmla="*/ 5425556 w 7467663"/>
              <a:gd name="connsiteY220" fmla="*/ 4308967 h 6858000"/>
              <a:gd name="connsiteX221" fmla="*/ 4943646 w 7467663"/>
              <a:gd name="connsiteY221" fmla="*/ 3822916 h 6858000"/>
              <a:gd name="connsiteX222" fmla="*/ 4594837 w 7467663"/>
              <a:gd name="connsiteY222" fmla="*/ 3532274 h 6858000"/>
              <a:gd name="connsiteX223" fmla="*/ 4441737 w 7467663"/>
              <a:gd name="connsiteY223" fmla="*/ 3399734 h 6858000"/>
              <a:gd name="connsiteX224" fmla="*/ 5425834 w 7467663"/>
              <a:gd name="connsiteY224" fmla="*/ 3162785 h 6858000"/>
              <a:gd name="connsiteX225" fmla="*/ 5401644 w 7467663"/>
              <a:gd name="connsiteY225" fmla="*/ 3617847 h 6858000"/>
              <a:gd name="connsiteX226" fmla="*/ 5467256 w 7467663"/>
              <a:gd name="connsiteY226" fmla="*/ 4175494 h 6858000"/>
              <a:gd name="connsiteX227" fmla="*/ 5448069 w 7467663"/>
              <a:gd name="connsiteY227" fmla="*/ 3567554 h 6858000"/>
              <a:gd name="connsiteX228" fmla="*/ 5425834 w 7467663"/>
              <a:gd name="connsiteY228" fmla="*/ 3162785 h 6858000"/>
              <a:gd name="connsiteX229" fmla="*/ 1318687 w 7467663"/>
              <a:gd name="connsiteY229" fmla="*/ 3113840 h 6858000"/>
              <a:gd name="connsiteX230" fmla="*/ 1066793 w 7467663"/>
              <a:gd name="connsiteY230" fmla="*/ 3212171 h 6858000"/>
              <a:gd name="connsiteX231" fmla="*/ 993319 w 7467663"/>
              <a:gd name="connsiteY231" fmla="*/ 3247648 h 6858000"/>
              <a:gd name="connsiteX232" fmla="*/ 853081 w 7467663"/>
              <a:gd name="connsiteY232" fmla="*/ 3312410 h 6858000"/>
              <a:gd name="connsiteX233" fmla="*/ 805957 w 7467663"/>
              <a:gd name="connsiteY233" fmla="*/ 3330443 h 6858000"/>
              <a:gd name="connsiteX234" fmla="*/ 1318687 w 7467663"/>
              <a:gd name="connsiteY234" fmla="*/ 3113840 h 6858000"/>
              <a:gd name="connsiteX235" fmla="*/ 5453702 w 7467663"/>
              <a:gd name="connsiteY235" fmla="*/ 3090882 h 6858000"/>
              <a:gd name="connsiteX236" fmla="*/ 5480135 w 7467663"/>
              <a:gd name="connsiteY236" fmla="*/ 3565802 h 6858000"/>
              <a:gd name="connsiteX237" fmla="*/ 5499023 w 7467663"/>
              <a:gd name="connsiteY237" fmla="*/ 4166310 h 6858000"/>
              <a:gd name="connsiteX238" fmla="*/ 5547022 w 7467663"/>
              <a:gd name="connsiteY238" fmla="*/ 3607838 h 6858000"/>
              <a:gd name="connsiteX239" fmla="*/ 5515964 w 7467663"/>
              <a:gd name="connsiteY239" fmla="*/ 3378541 h 6858000"/>
              <a:gd name="connsiteX240" fmla="*/ 5453702 w 7467663"/>
              <a:gd name="connsiteY240" fmla="*/ 3090882 h 6858000"/>
              <a:gd name="connsiteX241" fmla="*/ 1238695 w 7467663"/>
              <a:gd name="connsiteY241" fmla="*/ 3076820 h 6858000"/>
              <a:gd name="connsiteX242" fmla="*/ 716371 w 7467663"/>
              <a:gd name="connsiteY242" fmla="*/ 3293249 h 6858000"/>
              <a:gd name="connsiteX243" fmla="*/ 579522 w 7467663"/>
              <a:gd name="connsiteY243" fmla="*/ 3371759 h 6858000"/>
              <a:gd name="connsiteX244" fmla="*/ 600288 w 7467663"/>
              <a:gd name="connsiteY244" fmla="*/ 3365555 h 6858000"/>
              <a:gd name="connsiteX245" fmla="*/ 840692 w 7467663"/>
              <a:gd name="connsiteY245" fmla="*/ 3284921 h 6858000"/>
              <a:gd name="connsiteX246" fmla="*/ 979248 w 7467663"/>
              <a:gd name="connsiteY246" fmla="*/ 3221003 h 6858000"/>
              <a:gd name="connsiteX247" fmla="*/ 1053282 w 7467663"/>
              <a:gd name="connsiteY247" fmla="*/ 3185247 h 6858000"/>
              <a:gd name="connsiteX248" fmla="*/ 1320603 w 7467663"/>
              <a:gd name="connsiteY248" fmla="*/ 3081281 h 6858000"/>
              <a:gd name="connsiteX249" fmla="*/ 1238695 w 7467663"/>
              <a:gd name="connsiteY249" fmla="*/ 3076820 h 6858000"/>
              <a:gd name="connsiteX250" fmla="*/ 5425627 w 7467663"/>
              <a:gd name="connsiteY250" fmla="*/ 2954192 h 6858000"/>
              <a:gd name="connsiteX251" fmla="*/ 5470770 w 7467663"/>
              <a:gd name="connsiteY251" fmla="*/ 3005435 h 6858000"/>
              <a:gd name="connsiteX252" fmla="*/ 5519779 w 7467663"/>
              <a:gd name="connsiteY252" fmla="*/ 4359223 h 6858000"/>
              <a:gd name="connsiteX253" fmla="*/ 5520293 w 7467663"/>
              <a:gd name="connsiteY253" fmla="*/ 4360602 h 6858000"/>
              <a:gd name="connsiteX254" fmla="*/ 5767221 w 7467663"/>
              <a:gd name="connsiteY254" fmla="*/ 4665564 h 6858000"/>
              <a:gd name="connsiteX255" fmla="*/ 6937169 w 7467663"/>
              <a:gd name="connsiteY255" fmla="*/ 4815941 h 6858000"/>
              <a:gd name="connsiteX256" fmla="*/ 6953922 w 7467663"/>
              <a:gd name="connsiteY256" fmla="*/ 4890068 h 6858000"/>
              <a:gd name="connsiteX257" fmla="*/ 6071359 w 7467663"/>
              <a:gd name="connsiteY257" fmla="*/ 4770770 h 6858000"/>
              <a:gd name="connsiteX258" fmla="*/ 6038839 w 7467663"/>
              <a:gd name="connsiteY258" fmla="*/ 4764474 h 6858000"/>
              <a:gd name="connsiteX259" fmla="*/ 6038706 w 7467663"/>
              <a:gd name="connsiteY259" fmla="*/ 4763847 h 6858000"/>
              <a:gd name="connsiteX260" fmla="*/ 6037784 w 7467663"/>
              <a:gd name="connsiteY260" fmla="*/ 4764270 h 6858000"/>
              <a:gd name="connsiteX261" fmla="*/ 6038839 w 7467663"/>
              <a:gd name="connsiteY261" fmla="*/ 4764474 h 6858000"/>
              <a:gd name="connsiteX262" fmla="*/ 6040338 w 7467663"/>
              <a:gd name="connsiteY262" fmla="*/ 4771418 h 6858000"/>
              <a:gd name="connsiteX263" fmla="*/ 6024488 w 7467663"/>
              <a:gd name="connsiteY263" fmla="*/ 4809903 h 6858000"/>
              <a:gd name="connsiteX264" fmla="*/ 5599771 w 7467663"/>
              <a:gd name="connsiteY264" fmla="*/ 5509652 h 6858000"/>
              <a:gd name="connsiteX265" fmla="*/ 5548843 w 7467663"/>
              <a:gd name="connsiteY265" fmla="*/ 5563845 h 6858000"/>
              <a:gd name="connsiteX266" fmla="*/ 5940952 w 7467663"/>
              <a:gd name="connsiteY266" fmla="*/ 6250028 h 6858000"/>
              <a:gd name="connsiteX267" fmla="*/ 6043441 w 7467663"/>
              <a:gd name="connsiteY267" fmla="*/ 6665847 h 6858000"/>
              <a:gd name="connsiteX268" fmla="*/ 6093432 w 7467663"/>
              <a:gd name="connsiteY268" fmla="*/ 6858000 h 6858000"/>
              <a:gd name="connsiteX269" fmla="*/ 6034344 w 7467663"/>
              <a:gd name="connsiteY269" fmla="*/ 6858000 h 6858000"/>
              <a:gd name="connsiteX270" fmla="*/ 6026679 w 7467663"/>
              <a:gd name="connsiteY270" fmla="*/ 6836959 h 6858000"/>
              <a:gd name="connsiteX271" fmla="*/ 5800441 w 7467663"/>
              <a:gd name="connsiteY271" fmla="*/ 6335286 h 6858000"/>
              <a:gd name="connsiteX272" fmla="*/ 5526562 w 7467663"/>
              <a:gd name="connsiteY272" fmla="*/ 5705388 h 6858000"/>
              <a:gd name="connsiteX273" fmla="*/ 5519640 w 7467663"/>
              <a:gd name="connsiteY273" fmla="*/ 5683774 h 6858000"/>
              <a:gd name="connsiteX274" fmla="*/ 5844559 w 7467663"/>
              <a:gd name="connsiteY274" fmla="*/ 6553349 h 6858000"/>
              <a:gd name="connsiteX275" fmla="*/ 5975994 w 7467663"/>
              <a:gd name="connsiteY275" fmla="*/ 6858000 h 6858000"/>
              <a:gd name="connsiteX276" fmla="*/ 5898547 w 7467663"/>
              <a:gd name="connsiteY276" fmla="*/ 6858000 h 6858000"/>
              <a:gd name="connsiteX277" fmla="*/ 5682041 w 7467663"/>
              <a:gd name="connsiteY277" fmla="*/ 6355860 h 6858000"/>
              <a:gd name="connsiteX278" fmla="*/ 5461758 w 7467663"/>
              <a:gd name="connsiteY278" fmla="*/ 5820220 h 6858000"/>
              <a:gd name="connsiteX279" fmla="*/ 5237282 w 7467663"/>
              <a:gd name="connsiteY279" fmla="*/ 6579086 h 6858000"/>
              <a:gd name="connsiteX280" fmla="*/ 5115009 w 7467663"/>
              <a:gd name="connsiteY280" fmla="*/ 6858000 h 6858000"/>
              <a:gd name="connsiteX281" fmla="*/ 5028074 w 7467663"/>
              <a:gd name="connsiteY281" fmla="*/ 6858000 h 6858000"/>
              <a:gd name="connsiteX282" fmla="*/ 5079508 w 7467663"/>
              <a:gd name="connsiteY282" fmla="*/ 6749074 h 6858000"/>
              <a:gd name="connsiteX283" fmla="*/ 5371846 w 7467663"/>
              <a:gd name="connsiteY283" fmla="*/ 5924413 h 6858000"/>
              <a:gd name="connsiteX284" fmla="*/ 5270512 w 7467663"/>
              <a:gd name="connsiteY284" fmla="*/ 6138975 h 6858000"/>
              <a:gd name="connsiteX285" fmla="*/ 5062409 w 7467663"/>
              <a:gd name="connsiteY285" fmla="*/ 6653544 h 6858000"/>
              <a:gd name="connsiteX286" fmla="*/ 5036628 w 7467663"/>
              <a:gd name="connsiteY286" fmla="*/ 6754247 h 6858000"/>
              <a:gd name="connsiteX287" fmla="*/ 5009112 w 7467663"/>
              <a:gd name="connsiteY287" fmla="*/ 6858000 h 6858000"/>
              <a:gd name="connsiteX288" fmla="*/ 4976679 w 7467663"/>
              <a:gd name="connsiteY288" fmla="*/ 6858000 h 6858000"/>
              <a:gd name="connsiteX289" fmla="*/ 5006537 w 7467663"/>
              <a:gd name="connsiteY289" fmla="*/ 6747068 h 6858000"/>
              <a:gd name="connsiteX290" fmla="*/ 5032723 w 7467663"/>
              <a:gd name="connsiteY290" fmla="*/ 6644957 h 6858000"/>
              <a:gd name="connsiteX291" fmla="*/ 5242949 w 7467663"/>
              <a:gd name="connsiteY291" fmla="*/ 6125175 h 6858000"/>
              <a:gd name="connsiteX292" fmla="*/ 5286321 w 7467663"/>
              <a:gd name="connsiteY292" fmla="*/ 6033555 h 6858000"/>
              <a:gd name="connsiteX293" fmla="*/ 5008210 w 7467663"/>
              <a:gd name="connsiteY293" fmla="*/ 6649194 h 6858000"/>
              <a:gd name="connsiteX294" fmla="*/ 4986321 w 7467663"/>
              <a:gd name="connsiteY294" fmla="*/ 6765687 h 6858000"/>
              <a:gd name="connsiteX295" fmla="*/ 4973474 w 7467663"/>
              <a:gd name="connsiteY295" fmla="*/ 6858000 h 6858000"/>
              <a:gd name="connsiteX296" fmla="*/ 4907178 w 7467663"/>
              <a:gd name="connsiteY296" fmla="*/ 6858000 h 6858000"/>
              <a:gd name="connsiteX297" fmla="*/ 4910810 w 7467663"/>
              <a:gd name="connsiteY297" fmla="*/ 6829660 h 6858000"/>
              <a:gd name="connsiteX298" fmla="*/ 4987461 w 7467663"/>
              <a:gd name="connsiteY298" fmla="*/ 6432994 h 6858000"/>
              <a:gd name="connsiteX299" fmla="*/ 5179262 w 7467663"/>
              <a:gd name="connsiteY299" fmla="*/ 6035044 h 6858000"/>
              <a:gd name="connsiteX300" fmla="*/ 4689678 w 7467663"/>
              <a:gd name="connsiteY300" fmla="*/ 6440241 h 6858000"/>
              <a:gd name="connsiteX301" fmla="*/ 4477543 w 7467663"/>
              <a:gd name="connsiteY301" fmla="*/ 6674836 h 6858000"/>
              <a:gd name="connsiteX302" fmla="*/ 4329957 w 7467663"/>
              <a:gd name="connsiteY302" fmla="*/ 6858000 h 6858000"/>
              <a:gd name="connsiteX303" fmla="*/ 4218595 w 7467663"/>
              <a:gd name="connsiteY303" fmla="*/ 6858000 h 6858000"/>
              <a:gd name="connsiteX304" fmla="*/ 4368888 w 7467663"/>
              <a:gd name="connsiteY304" fmla="*/ 6668412 h 6858000"/>
              <a:gd name="connsiteX305" fmla="*/ 4563091 w 7467663"/>
              <a:gd name="connsiteY305" fmla="*/ 6442508 h 6858000"/>
              <a:gd name="connsiteX306" fmla="*/ 5387324 w 7467663"/>
              <a:gd name="connsiteY306" fmla="*/ 5705830 h 6858000"/>
              <a:gd name="connsiteX307" fmla="*/ 5073620 w 7467663"/>
              <a:gd name="connsiteY307" fmla="*/ 5955437 h 6858000"/>
              <a:gd name="connsiteX308" fmla="*/ 4689789 w 7467663"/>
              <a:gd name="connsiteY308" fmla="*/ 6268382 h 6858000"/>
              <a:gd name="connsiteX309" fmla="*/ 4418722 w 7467663"/>
              <a:gd name="connsiteY309" fmla="*/ 6570886 h 6858000"/>
              <a:gd name="connsiteX310" fmla="*/ 4214944 w 7467663"/>
              <a:gd name="connsiteY310" fmla="*/ 6858000 h 6858000"/>
              <a:gd name="connsiteX311" fmla="*/ 4177898 w 7467663"/>
              <a:gd name="connsiteY311" fmla="*/ 6858000 h 6858000"/>
              <a:gd name="connsiteX312" fmla="*/ 4391597 w 7467663"/>
              <a:gd name="connsiteY312" fmla="*/ 6556370 h 6858000"/>
              <a:gd name="connsiteX313" fmla="*/ 4668889 w 7467663"/>
              <a:gd name="connsiteY313" fmla="*/ 6246399 h 6858000"/>
              <a:gd name="connsiteX314" fmla="*/ 5055427 w 7467663"/>
              <a:gd name="connsiteY314" fmla="*/ 5931476 h 6858000"/>
              <a:gd name="connsiteX315" fmla="*/ 5371814 w 7467663"/>
              <a:gd name="connsiteY315" fmla="*/ 5678975 h 6858000"/>
              <a:gd name="connsiteX316" fmla="*/ 4987918 w 7467663"/>
              <a:gd name="connsiteY316" fmla="*/ 5838701 h 6858000"/>
              <a:gd name="connsiteX317" fmla="*/ 4317146 w 7467663"/>
              <a:gd name="connsiteY317" fmla="*/ 6587716 h 6858000"/>
              <a:gd name="connsiteX318" fmla="*/ 4171627 w 7467663"/>
              <a:gd name="connsiteY318" fmla="*/ 6858000 h 6858000"/>
              <a:gd name="connsiteX319" fmla="*/ 4081585 w 7467663"/>
              <a:gd name="connsiteY319" fmla="*/ 6858000 h 6858000"/>
              <a:gd name="connsiteX320" fmla="*/ 4238603 w 7467663"/>
              <a:gd name="connsiteY320" fmla="*/ 6559341 h 6858000"/>
              <a:gd name="connsiteX321" fmla="*/ 4778333 w 7467663"/>
              <a:gd name="connsiteY321" fmla="*/ 5873626 h 6858000"/>
              <a:gd name="connsiteX322" fmla="*/ 5414185 w 7467663"/>
              <a:gd name="connsiteY322" fmla="*/ 5573882 h 6858000"/>
              <a:gd name="connsiteX323" fmla="*/ 5959648 w 7467663"/>
              <a:gd name="connsiteY323" fmla="*/ 4760797 h 6858000"/>
              <a:gd name="connsiteX324" fmla="*/ 5355019 w 7467663"/>
              <a:gd name="connsiteY324" fmla="*/ 4734672 h 6858000"/>
              <a:gd name="connsiteX325" fmla="*/ 5083565 w 7467663"/>
              <a:gd name="connsiteY325" fmla="*/ 5179121 h 6858000"/>
              <a:gd name="connsiteX326" fmla="*/ 4713577 w 7467663"/>
              <a:gd name="connsiteY326" fmla="*/ 5616803 h 6858000"/>
              <a:gd name="connsiteX327" fmla="*/ 3989559 w 7467663"/>
              <a:gd name="connsiteY327" fmla="*/ 6145945 h 6858000"/>
              <a:gd name="connsiteX328" fmla="*/ 3939824 w 7467663"/>
              <a:gd name="connsiteY328" fmla="*/ 6066900 h 6858000"/>
              <a:gd name="connsiteX329" fmla="*/ 4584537 w 7467663"/>
              <a:gd name="connsiteY329" fmla="*/ 5324826 h 6858000"/>
              <a:gd name="connsiteX330" fmla="*/ 5037105 w 7467663"/>
              <a:gd name="connsiteY330" fmla="*/ 5088765 h 6858000"/>
              <a:gd name="connsiteX331" fmla="*/ 5039930 w 7467663"/>
              <a:gd name="connsiteY331" fmla="*/ 5089585 h 6858000"/>
              <a:gd name="connsiteX332" fmla="*/ 5263764 w 7467663"/>
              <a:gd name="connsiteY332" fmla="*/ 4735525 h 6858000"/>
              <a:gd name="connsiteX333" fmla="*/ 4086300 w 7467663"/>
              <a:gd name="connsiteY333" fmla="*/ 4884599 h 6858000"/>
              <a:gd name="connsiteX334" fmla="*/ 4085485 w 7467663"/>
              <a:gd name="connsiteY334" fmla="*/ 4899070 h 6858000"/>
              <a:gd name="connsiteX335" fmla="*/ 3871915 w 7467663"/>
              <a:gd name="connsiteY335" fmla="*/ 5253645 h 6858000"/>
              <a:gd name="connsiteX336" fmla="*/ 3799374 w 7467663"/>
              <a:gd name="connsiteY336" fmla="*/ 5466127 h 6858000"/>
              <a:gd name="connsiteX337" fmla="*/ 3498850 w 7467663"/>
              <a:gd name="connsiteY337" fmla="*/ 6661888 h 6858000"/>
              <a:gd name="connsiteX338" fmla="*/ 3399216 w 7467663"/>
              <a:gd name="connsiteY338" fmla="*/ 6858000 h 6858000"/>
              <a:gd name="connsiteX339" fmla="*/ 3303688 w 7467663"/>
              <a:gd name="connsiteY339" fmla="*/ 6858000 h 6858000"/>
              <a:gd name="connsiteX340" fmla="*/ 3391774 w 7467663"/>
              <a:gd name="connsiteY340" fmla="*/ 6697181 h 6858000"/>
              <a:gd name="connsiteX341" fmla="*/ 3735540 w 7467663"/>
              <a:gd name="connsiteY341" fmla="*/ 5546923 h 6858000"/>
              <a:gd name="connsiteX342" fmla="*/ 3729438 w 7467663"/>
              <a:gd name="connsiteY342" fmla="*/ 5569058 h 6858000"/>
              <a:gd name="connsiteX343" fmla="*/ 3707782 w 7467663"/>
              <a:gd name="connsiteY343" fmla="*/ 5644908 h 6858000"/>
              <a:gd name="connsiteX344" fmla="*/ 3583827 w 7467663"/>
              <a:gd name="connsiteY344" fmla="*/ 6039215 h 6858000"/>
              <a:gd name="connsiteX345" fmla="*/ 3547861 w 7467663"/>
              <a:gd name="connsiteY345" fmla="*/ 6129609 h 6858000"/>
              <a:gd name="connsiteX346" fmla="*/ 3490905 w 7467663"/>
              <a:gd name="connsiteY346" fmla="*/ 6277660 h 6858000"/>
              <a:gd name="connsiteX347" fmla="*/ 3455859 w 7467663"/>
              <a:gd name="connsiteY347" fmla="*/ 6391301 h 6858000"/>
              <a:gd name="connsiteX348" fmla="*/ 3429112 w 7467663"/>
              <a:gd name="connsiteY348" fmla="*/ 6479469 h 6858000"/>
              <a:gd name="connsiteX349" fmla="*/ 3304862 w 7467663"/>
              <a:gd name="connsiteY349" fmla="*/ 6796476 h 6858000"/>
              <a:gd name="connsiteX350" fmla="*/ 3276071 w 7467663"/>
              <a:gd name="connsiteY350" fmla="*/ 6858000 h 6858000"/>
              <a:gd name="connsiteX351" fmla="*/ 3240805 w 7467663"/>
              <a:gd name="connsiteY351" fmla="*/ 6858000 h 6858000"/>
              <a:gd name="connsiteX352" fmla="*/ 3275917 w 7467663"/>
              <a:gd name="connsiteY352" fmla="*/ 6783192 h 6858000"/>
              <a:gd name="connsiteX353" fmla="*/ 3399358 w 7467663"/>
              <a:gd name="connsiteY353" fmla="*/ 6469011 h 6858000"/>
              <a:gd name="connsiteX354" fmla="*/ 3425650 w 7467663"/>
              <a:gd name="connsiteY354" fmla="*/ 6381333 h 6858000"/>
              <a:gd name="connsiteX355" fmla="*/ 3460661 w 7467663"/>
              <a:gd name="connsiteY355" fmla="*/ 6266763 h 6858000"/>
              <a:gd name="connsiteX356" fmla="*/ 3518021 w 7467663"/>
              <a:gd name="connsiteY356" fmla="*/ 6117298 h 6858000"/>
              <a:gd name="connsiteX357" fmla="*/ 3554035 w 7467663"/>
              <a:gd name="connsiteY357" fmla="*/ 6027832 h 6858000"/>
              <a:gd name="connsiteX358" fmla="*/ 3677174 w 7467663"/>
              <a:gd name="connsiteY358" fmla="*/ 5636351 h 6858000"/>
              <a:gd name="connsiteX359" fmla="*/ 3698819 w 7467663"/>
              <a:gd name="connsiteY359" fmla="*/ 5560503 h 6858000"/>
              <a:gd name="connsiteX360" fmla="*/ 3702094 w 7467663"/>
              <a:gd name="connsiteY360" fmla="*/ 5549194 h 6858000"/>
              <a:gd name="connsiteX361" fmla="*/ 3398355 w 7467663"/>
              <a:gd name="connsiteY361" fmla="*/ 6094603 h 6858000"/>
              <a:gd name="connsiteX362" fmla="*/ 3193941 w 7467663"/>
              <a:gd name="connsiteY362" fmla="*/ 6798775 h 6858000"/>
              <a:gd name="connsiteX363" fmla="*/ 3184140 w 7467663"/>
              <a:gd name="connsiteY363" fmla="*/ 6858000 h 6858000"/>
              <a:gd name="connsiteX364" fmla="*/ 3099978 w 7467663"/>
              <a:gd name="connsiteY364" fmla="*/ 6858000 h 6858000"/>
              <a:gd name="connsiteX365" fmla="*/ 3101556 w 7467663"/>
              <a:gd name="connsiteY365" fmla="*/ 6843337 h 6858000"/>
              <a:gd name="connsiteX366" fmla="*/ 3370162 w 7467663"/>
              <a:gd name="connsiteY366" fmla="*/ 5785550 h 6858000"/>
              <a:gd name="connsiteX367" fmla="*/ 3746477 w 7467663"/>
              <a:gd name="connsiteY367" fmla="*/ 5377889 h 6858000"/>
              <a:gd name="connsiteX368" fmla="*/ 3863399 w 7467663"/>
              <a:gd name="connsiteY368" fmla="*/ 5087257 h 6858000"/>
              <a:gd name="connsiteX369" fmla="*/ 3968712 w 7467663"/>
              <a:gd name="connsiteY369" fmla="*/ 4913989 h 6858000"/>
              <a:gd name="connsiteX370" fmla="*/ 2792390 w 7467663"/>
              <a:gd name="connsiteY370" fmla="*/ 5382974 h 6858000"/>
              <a:gd name="connsiteX371" fmla="*/ 2714982 w 7467663"/>
              <a:gd name="connsiteY371" fmla="*/ 5427051 h 6858000"/>
              <a:gd name="connsiteX372" fmla="*/ 2813361 w 7467663"/>
              <a:gd name="connsiteY372" fmla="*/ 6023912 h 6858000"/>
              <a:gd name="connsiteX373" fmla="*/ 2688430 w 7467663"/>
              <a:gd name="connsiteY373" fmla="*/ 6801564 h 6858000"/>
              <a:gd name="connsiteX374" fmla="*/ 2629626 w 7467663"/>
              <a:gd name="connsiteY374" fmla="*/ 6763394 h 6858000"/>
              <a:gd name="connsiteX375" fmla="*/ 2565328 w 7467663"/>
              <a:gd name="connsiteY375" fmla="*/ 5516399 h 6858000"/>
              <a:gd name="connsiteX376" fmla="*/ 1922999 w 7467663"/>
              <a:gd name="connsiteY376" fmla="*/ 5980343 h 6858000"/>
              <a:gd name="connsiteX377" fmla="*/ 1950261 w 7467663"/>
              <a:gd name="connsiteY377" fmla="*/ 6405858 h 6858000"/>
              <a:gd name="connsiteX378" fmla="*/ 2365554 w 7467663"/>
              <a:gd name="connsiteY378" fmla="*/ 6759107 h 6858000"/>
              <a:gd name="connsiteX379" fmla="*/ 2424142 w 7467663"/>
              <a:gd name="connsiteY379" fmla="*/ 6858000 h 6858000"/>
              <a:gd name="connsiteX380" fmla="*/ 2395994 w 7467663"/>
              <a:gd name="connsiteY380" fmla="*/ 6858000 h 6858000"/>
              <a:gd name="connsiteX381" fmla="*/ 2392863 w 7467663"/>
              <a:gd name="connsiteY381" fmla="*/ 6852964 h 6858000"/>
              <a:gd name="connsiteX382" fmla="*/ 2017589 w 7467663"/>
              <a:gd name="connsiteY382" fmla="*/ 6493982 h 6858000"/>
              <a:gd name="connsiteX383" fmla="*/ 2147336 w 7467663"/>
              <a:gd name="connsiteY383" fmla="*/ 6594052 h 6858000"/>
              <a:gd name="connsiteX384" fmla="*/ 2207047 w 7467663"/>
              <a:gd name="connsiteY384" fmla="*/ 6654540 h 6858000"/>
              <a:gd name="connsiteX385" fmla="*/ 2299106 w 7467663"/>
              <a:gd name="connsiteY385" fmla="*/ 6778931 h 6858000"/>
              <a:gd name="connsiteX386" fmla="*/ 2314430 w 7467663"/>
              <a:gd name="connsiteY386" fmla="*/ 6801144 h 6858000"/>
              <a:gd name="connsiteX387" fmla="*/ 2352406 w 7467663"/>
              <a:gd name="connsiteY387" fmla="*/ 6858000 h 6858000"/>
              <a:gd name="connsiteX388" fmla="*/ 2314492 w 7467663"/>
              <a:gd name="connsiteY388" fmla="*/ 6858000 h 6858000"/>
              <a:gd name="connsiteX389" fmla="*/ 2288095 w 7467663"/>
              <a:gd name="connsiteY389" fmla="*/ 6818030 h 6858000"/>
              <a:gd name="connsiteX390" fmla="*/ 2272768 w 7467663"/>
              <a:gd name="connsiteY390" fmla="*/ 6795822 h 6858000"/>
              <a:gd name="connsiteX391" fmla="*/ 2182715 w 7467663"/>
              <a:gd name="connsiteY391" fmla="*/ 6675071 h 6858000"/>
              <a:gd name="connsiteX392" fmla="*/ 2032061 w 7467663"/>
              <a:gd name="connsiteY392" fmla="*/ 6541380 h 6858000"/>
              <a:gd name="connsiteX393" fmla="*/ 2257220 w 7467663"/>
              <a:gd name="connsiteY393" fmla="*/ 6826257 h 6858000"/>
              <a:gd name="connsiteX394" fmla="*/ 2281324 w 7467663"/>
              <a:gd name="connsiteY394" fmla="*/ 6858000 h 6858000"/>
              <a:gd name="connsiteX395" fmla="*/ 2242860 w 7467663"/>
              <a:gd name="connsiteY395" fmla="*/ 6858000 h 6858000"/>
              <a:gd name="connsiteX396" fmla="*/ 2232818 w 7467663"/>
              <a:gd name="connsiteY396" fmla="*/ 6844926 h 6858000"/>
              <a:gd name="connsiteX397" fmla="*/ 1990172 w 7467663"/>
              <a:gd name="connsiteY397" fmla="*/ 6542121 h 6858000"/>
              <a:gd name="connsiteX398" fmla="*/ 2124090 w 7467663"/>
              <a:gd name="connsiteY398" fmla="*/ 6761017 h 6858000"/>
              <a:gd name="connsiteX399" fmla="*/ 2200380 w 7467663"/>
              <a:gd name="connsiteY399" fmla="*/ 6858000 h 6858000"/>
              <a:gd name="connsiteX400" fmla="*/ 2147507 w 7467663"/>
              <a:gd name="connsiteY400" fmla="*/ 6858000 h 6858000"/>
              <a:gd name="connsiteX401" fmla="*/ 2070668 w 7467663"/>
              <a:gd name="connsiteY401" fmla="*/ 6761520 h 6858000"/>
              <a:gd name="connsiteX402" fmla="*/ 1975142 w 7467663"/>
              <a:gd name="connsiteY402" fmla="*/ 6585570 h 6858000"/>
              <a:gd name="connsiteX403" fmla="*/ 2050035 w 7467663"/>
              <a:gd name="connsiteY403" fmla="*/ 6813345 h 6858000"/>
              <a:gd name="connsiteX404" fmla="*/ 2063025 w 7467663"/>
              <a:gd name="connsiteY404" fmla="*/ 6858000 h 6858000"/>
              <a:gd name="connsiteX405" fmla="*/ 2021675 w 7467663"/>
              <a:gd name="connsiteY405" fmla="*/ 6858000 h 6858000"/>
              <a:gd name="connsiteX406" fmla="*/ 2019308 w 7467663"/>
              <a:gd name="connsiteY406" fmla="*/ 6847118 h 6858000"/>
              <a:gd name="connsiteX407" fmla="*/ 1938835 w 7467663"/>
              <a:gd name="connsiteY407" fmla="*/ 6551160 h 6858000"/>
              <a:gd name="connsiteX408" fmla="*/ 1953230 w 7467663"/>
              <a:gd name="connsiteY408" fmla="*/ 6759699 h 6858000"/>
              <a:gd name="connsiteX409" fmla="*/ 1956763 w 7467663"/>
              <a:gd name="connsiteY409" fmla="*/ 6778191 h 6858000"/>
              <a:gd name="connsiteX410" fmla="*/ 1967925 w 7467663"/>
              <a:gd name="connsiteY410" fmla="*/ 6858000 h 6858000"/>
              <a:gd name="connsiteX411" fmla="*/ 1936622 w 7467663"/>
              <a:gd name="connsiteY411" fmla="*/ 6858000 h 6858000"/>
              <a:gd name="connsiteX412" fmla="*/ 1926261 w 7467663"/>
              <a:gd name="connsiteY412" fmla="*/ 6784064 h 6858000"/>
              <a:gd name="connsiteX413" fmla="*/ 1922724 w 7467663"/>
              <a:gd name="connsiteY413" fmla="*/ 6765577 h 6858000"/>
              <a:gd name="connsiteX414" fmla="*/ 1904650 w 7467663"/>
              <a:gd name="connsiteY414" fmla="*/ 6639616 h 6858000"/>
              <a:gd name="connsiteX415" fmla="*/ 1885273 w 7467663"/>
              <a:gd name="connsiteY415" fmla="*/ 6858000 h 6858000"/>
              <a:gd name="connsiteX416" fmla="*/ 1854363 w 7467663"/>
              <a:gd name="connsiteY416" fmla="*/ 6858000 h 6858000"/>
              <a:gd name="connsiteX417" fmla="*/ 1880391 w 7467663"/>
              <a:gd name="connsiteY417" fmla="*/ 6603796 h 6858000"/>
              <a:gd name="connsiteX418" fmla="*/ 1818273 w 7467663"/>
              <a:gd name="connsiteY418" fmla="*/ 6715729 h 6858000"/>
              <a:gd name="connsiteX419" fmla="*/ 1794691 w 7467663"/>
              <a:gd name="connsiteY419" fmla="*/ 6843239 h 6858000"/>
              <a:gd name="connsiteX420" fmla="*/ 1794914 w 7467663"/>
              <a:gd name="connsiteY420" fmla="*/ 6858000 h 6858000"/>
              <a:gd name="connsiteX421" fmla="*/ 1746128 w 7467663"/>
              <a:gd name="connsiteY421" fmla="*/ 6858000 h 6858000"/>
              <a:gd name="connsiteX422" fmla="*/ 1753934 w 7467663"/>
              <a:gd name="connsiteY422" fmla="*/ 6724796 h 6858000"/>
              <a:gd name="connsiteX423" fmla="*/ 1792053 w 7467663"/>
              <a:gd name="connsiteY423" fmla="*/ 6572396 h 6858000"/>
              <a:gd name="connsiteX424" fmla="*/ 1862248 w 7467663"/>
              <a:gd name="connsiteY424" fmla="*/ 6266397 h 6858000"/>
              <a:gd name="connsiteX425" fmla="*/ 1862250 w 7467663"/>
              <a:gd name="connsiteY425" fmla="*/ 6033531 h 6858000"/>
              <a:gd name="connsiteX426" fmla="*/ 1211999 w 7467663"/>
              <a:gd name="connsiteY426" fmla="*/ 6683610 h 6858000"/>
              <a:gd name="connsiteX427" fmla="*/ 1213266 w 7467663"/>
              <a:gd name="connsiteY427" fmla="*/ 6691947 h 6858000"/>
              <a:gd name="connsiteX428" fmla="*/ 1203370 w 7467663"/>
              <a:gd name="connsiteY428" fmla="*/ 6850676 h 6858000"/>
              <a:gd name="connsiteX429" fmla="*/ 1203671 w 7467663"/>
              <a:gd name="connsiteY429" fmla="*/ 6858000 h 6858000"/>
              <a:gd name="connsiteX430" fmla="*/ 1143180 w 7467663"/>
              <a:gd name="connsiteY430" fmla="*/ 6858000 h 6858000"/>
              <a:gd name="connsiteX431" fmla="*/ 1142176 w 7467663"/>
              <a:gd name="connsiteY431" fmla="*/ 6766045 h 6858000"/>
              <a:gd name="connsiteX432" fmla="*/ 1067484 w 7467663"/>
              <a:gd name="connsiteY432" fmla="*/ 6858000 h 6858000"/>
              <a:gd name="connsiteX433" fmla="*/ 953928 w 7467663"/>
              <a:gd name="connsiteY433" fmla="*/ 6858000 h 6858000"/>
              <a:gd name="connsiteX434" fmla="*/ 959715 w 7467663"/>
              <a:gd name="connsiteY434" fmla="*/ 6850185 h 6858000"/>
              <a:gd name="connsiteX435" fmla="*/ 1483788 w 7467663"/>
              <a:gd name="connsiteY435" fmla="*/ 6259174 h 6858000"/>
              <a:gd name="connsiteX436" fmla="*/ 1100671 w 7467663"/>
              <a:gd name="connsiteY436" fmla="*/ 6252137 h 6858000"/>
              <a:gd name="connsiteX437" fmla="*/ 1090144 w 7467663"/>
              <a:gd name="connsiteY437" fmla="*/ 6256748 h 6858000"/>
              <a:gd name="connsiteX438" fmla="*/ 1095872 w 7467663"/>
              <a:gd name="connsiteY438" fmla="*/ 6271892 h 6858000"/>
              <a:gd name="connsiteX439" fmla="*/ 262785 w 7467663"/>
              <a:gd name="connsiteY439" fmla="*/ 6845450 h 6858000"/>
              <a:gd name="connsiteX440" fmla="*/ 209968 w 7467663"/>
              <a:gd name="connsiteY440" fmla="*/ 6770713 h 6858000"/>
              <a:gd name="connsiteX441" fmla="*/ 873460 w 7467663"/>
              <a:gd name="connsiteY441" fmla="*/ 6253768 h 6858000"/>
              <a:gd name="connsiteX442" fmla="*/ 192686 w 7467663"/>
              <a:gd name="connsiteY442" fmla="*/ 5849257 h 6858000"/>
              <a:gd name="connsiteX443" fmla="*/ 4696 w 7467663"/>
              <a:gd name="connsiteY443" fmla="*/ 5697668 h 6858000"/>
              <a:gd name="connsiteX444" fmla="*/ 0 w 7467663"/>
              <a:gd name="connsiteY444" fmla="*/ 5689984 h 6858000"/>
              <a:gd name="connsiteX445" fmla="*/ 0 w 7467663"/>
              <a:gd name="connsiteY445" fmla="*/ 5513472 h 6858000"/>
              <a:gd name="connsiteX446" fmla="*/ 174101 w 7467663"/>
              <a:gd name="connsiteY446" fmla="*/ 5620277 h 6858000"/>
              <a:gd name="connsiteX447" fmla="*/ 891800 w 7467663"/>
              <a:gd name="connsiteY447" fmla="*/ 6036935 h 6858000"/>
              <a:gd name="connsiteX448" fmla="*/ 1072219 w 7467663"/>
              <a:gd name="connsiteY448" fmla="*/ 6169443 h 6858000"/>
              <a:gd name="connsiteX449" fmla="*/ 1074117 w 7467663"/>
              <a:gd name="connsiteY449" fmla="*/ 6170301 h 6858000"/>
              <a:gd name="connsiteX450" fmla="*/ 1083114 w 7467663"/>
              <a:gd name="connsiteY450" fmla="*/ 6174131 h 6858000"/>
              <a:gd name="connsiteX451" fmla="*/ 1543010 w 7467663"/>
              <a:gd name="connsiteY451" fmla="*/ 6191140 h 6858000"/>
              <a:gd name="connsiteX452" fmla="*/ 1551080 w 7467663"/>
              <a:gd name="connsiteY452" fmla="*/ 6195006 h 6858000"/>
              <a:gd name="connsiteX453" fmla="*/ 2345443 w 7467663"/>
              <a:gd name="connsiteY453" fmla="*/ 5549882 h 6858000"/>
              <a:gd name="connsiteX454" fmla="*/ 1721499 w 7467663"/>
              <a:gd name="connsiteY454" fmla="*/ 5599969 h 6858000"/>
              <a:gd name="connsiteX455" fmla="*/ 767716 w 7467663"/>
              <a:gd name="connsiteY455" fmla="*/ 5472768 h 6858000"/>
              <a:gd name="connsiteX456" fmla="*/ 722147 w 7467663"/>
              <a:gd name="connsiteY456" fmla="*/ 5393091 h 6858000"/>
              <a:gd name="connsiteX457" fmla="*/ 1485552 w 7467663"/>
              <a:gd name="connsiteY457" fmla="*/ 5313202 h 6858000"/>
              <a:gd name="connsiteX458" fmla="*/ 2143004 w 7467663"/>
              <a:gd name="connsiteY458" fmla="*/ 5402420 h 6858000"/>
              <a:gd name="connsiteX459" fmla="*/ 1933391 w 7467663"/>
              <a:gd name="connsiteY459" fmla="*/ 5156971 h 6858000"/>
              <a:gd name="connsiteX460" fmla="*/ 1827118 w 7467663"/>
              <a:gd name="connsiteY460" fmla="*/ 4968410 h 6858000"/>
              <a:gd name="connsiteX461" fmla="*/ 1837349 w 7467663"/>
              <a:gd name="connsiteY461" fmla="*/ 4956357 h 6858000"/>
              <a:gd name="connsiteX462" fmla="*/ 2162835 w 7467663"/>
              <a:gd name="connsiteY462" fmla="*/ 5187853 h 6858000"/>
              <a:gd name="connsiteX463" fmla="*/ 2257167 w 7467663"/>
              <a:gd name="connsiteY463" fmla="*/ 5462123 h 6858000"/>
              <a:gd name="connsiteX464" fmla="*/ 2261598 w 7467663"/>
              <a:gd name="connsiteY464" fmla="*/ 5467998 h 6858000"/>
              <a:gd name="connsiteX465" fmla="*/ 2437177 w 7467663"/>
              <a:gd name="connsiteY465" fmla="*/ 5479608 h 6858000"/>
              <a:gd name="connsiteX466" fmla="*/ 2445247 w 7467663"/>
              <a:gd name="connsiteY466" fmla="*/ 5483476 h 6858000"/>
              <a:gd name="connsiteX467" fmla="*/ 2743626 w 7467663"/>
              <a:gd name="connsiteY467" fmla="*/ 5304819 h 6858000"/>
              <a:gd name="connsiteX468" fmla="*/ 3048102 w 7467663"/>
              <a:gd name="connsiteY468" fmla="*/ 5150595 h 6858000"/>
              <a:gd name="connsiteX469" fmla="*/ 1799414 w 7467663"/>
              <a:gd name="connsiteY469" fmla="*/ 4694732 h 6858000"/>
              <a:gd name="connsiteX470" fmla="*/ 1771735 w 7467663"/>
              <a:gd name="connsiteY470" fmla="*/ 4619929 h 6858000"/>
              <a:gd name="connsiteX471" fmla="*/ 3104273 w 7467663"/>
              <a:gd name="connsiteY471" fmla="*/ 5076159 h 6858000"/>
              <a:gd name="connsiteX472" fmla="*/ 3113245 w 7467663"/>
              <a:gd name="connsiteY472" fmla="*/ 5090705 h 6858000"/>
              <a:gd name="connsiteX473" fmla="*/ 3126294 w 7467663"/>
              <a:gd name="connsiteY473" fmla="*/ 5114400 h 6858000"/>
              <a:gd name="connsiteX474" fmla="*/ 3937433 w 7467663"/>
              <a:gd name="connsiteY474" fmla="*/ 4830473 h 6858000"/>
              <a:gd name="connsiteX475" fmla="*/ 3590475 w 7467663"/>
              <a:gd name="connsiteY475" fmla="*/ 4597974 h 6858000"/>
              <a:gd name="connsiteX476" fmla="*/ 3100264 w 7467663"/>
              <a:gd name="connsiteY476" fmla="*/ 4579845 h 6858000"/>
              <a:gd name="connsiteX477" fmla="*/ 2183576 w 7467663"/>
              <a:gd name="connsiteY477" fmla="*/ 4227150 h 6858000"/>
              <a:gd name="connsiteX478" fmla="*/ 2151029 w 7467663"/>
              <a:gd name="connsiteY478" fmla="*/ 4146947 h 6858000"/>
              <a:gd name="connsiteX479" fmla="*/ 3563434 w 7467663"/>
              <a:gd name="connsiteY479" fmla="*/ 4469115 h 6858000"/>
              <a:gd name="connsiteX480" fmla="*/ 3177952 w 7467663"/>
              <a:gd name="connsiteY480" fmla="*/ 3657386 h 6858000"/>
              <a:gd name="connsiteX481" fmla="*/ 3189263 w 7467663"/>
              <a:gd name="connsiteY481" fmla="*/ 3625726 h 6858000"/>
              <a:gd name="connsiteX482" fmla="*/ 3560912 w 7467663"/>
              <a:gd name="connsiteY482" fmla="*/ 4079863 h 6858000"/>
              <a:gd name="connsiteX483" fmla="*/ 3626636 w 7467663"/>
              <a:gd name="connsiteY483" fmla="*/ 4512230 h 6858000"/>
              <a:gd name="connsiteX484" fmla="*/ 3653088 w 7467663"/>
              <a:gd name="connsiteY484" fmla="*/ 4521417 h 6858000"/>
              <a:gd name="connsiteX485" fmla="*/ 3988128 w 7467663"/>
              <a:gd name="connsiteY485" fmla="*/ 4817267 h 6858000"/>
              <a:gd name="connsiteX486" fmla="*/ 4830582 w 7467663"/>
              <a:gd name="connsiteY486" fmla="*/ 4676000 h 6858000"/>
              <a:gd name="connsiteX487" fmla="*/ 4830100 w 7467663"/>
              <a:gd name="connsiteY487" fmla="*/ 4675554 h 6858000"/>
              <a:gd name="connsiteX488" fmla="*/ 4036318 w 7467663"/>
              <a:gd name="connsiteY488" fmla="*/ 4147013 h 6858000"/>
              <a:gd name="connsiteX489" fmla="*/ 3432098 w 7467663"/>
              <a:gd name="connsiteY489" fmla="*/ 3537312 h 6858000"/>
              <a:gd name="connsiteX490" fmla="*/ 3446761 w 7467663"/>
              <a:gd name="connsiteY490" fmla="*/ 3461278 h 6858000"/>
              <a:gd name="connsiteX491" fmla="*/ 4419733 w 7467663"/>
              <a:gd name="connsiteY491" fmla="*/ 3963555 h 6858000"/>
              <a:gd name="connsiteX492" fmla="*/ 4781371 w 7467663"/>
              <a:gd name="connsiteY492" fmla="*/ 4458604 h 6858000"/>
              <a:gd name="connsiteX493" fmla="*/ 4780440 w 7467663"/>
              <a:gd name="connsiteY493" fmla="*/ 4470290 h 6858000"/>
              <a:gd name="connsiteX494" fmla="*/ 4898954 w 7467663"/>
              <a:gd name="connsiteY494" fmla="*/ 4662092 h 6858000"/>
              <a:gd name="connsiteX495" fmla="*/ 4900699 w 7467663"/>
              <a:gd name="connsiteY495" fmla="*/ 4670867 h 6858000"/>
              <a:gd name="connsiteX496" fmla="*/ 5714511 w 7467663"/>
              <a:gd name="connsiteY496" fmla="*/ 4663483 h 6858000"/>
              <a:gd name="connsiteX497" fmla="*/ 5464793 w 7467663"/>
              <a:gd name="connsiteY497" fmla="*/ 4393556 h 6858000"/>
              <a:gd name="connsiteX498" fmla="*/ 5461897 w 7467663"/>
              <a:gd name="connsiteY498" fmla="*/ 4390879 h 6858000"/>
              <a:gd name="connsiteX499" fmla="*/ 4294126 w 7467663"/>
              <a:gd name="connsiteY499" fmla="*/ 3303048 h 6858000"/>
              <a:gd name="connsiteX500" fmla="*/ 4305321 w 7467663"/>
              <a:gd name="connsiteY500" fmla="*/ 3256953 h 6858000"/>
              <a:gd name="connsiteX501" fmla="*/ 4949299 w 7467663"/>
              <a:gd name="connsiteY501" fmla="*/ 3766336 h 6858000"/>
              <a:gd name="connsiteX502" fmla="*/ 5291452 w 7467663"/>
              <a:gd name="connsiteY502" fmla="*/ 4076801 h 6858000"/>
              <a:gd name="connsiteX503" fmla="*/ 5434998 w 7467663"/>
              <a:gd name="connsiteY503" fmla="*/ 4254100 h 6858000"/>
              <a:gd name="connsiteX504" fmla="*/ 5351015 w 7467663"/>
              <a:gd name="connsiteY504" fmla="*/ 3760989 h 6858000"/>
              <a:gd name="connsiteX505" fmla="*/ 5413780 w 7467663"/>
              <a:gd name="connsiteY505" fmla="*/ 2966265 h 6858000"/>
              <a:gd name="connsiteX506" fmla="*/ 5425627 w 7467663"/>
              <a:gd name="connsiteY506" fmla="*/ 2954192 h 6858000"/>
              <a:gd name="connsiteX507" fmla="*/ 6604735 w 7467663"/>
              <a:gd name="connsiteY507" fmla="*/ 2041381 h 6858000"/>
              <a:gd name="connsiteX508" fmla="*/ 7204487 w 7467663"/>
              <a:gd name="connsiteY508" fmla="*/ 2742112 h 6858000"/>
              <a:gd name="connsiteX509" fmla="*/ 7131592 w 7467663"/>
              <a:gd name="connsiteY509" fmla="*/ 2672096 h 6858000"/>
              <a:gd name="connsiteX510" fmla="*/ 6996344 w 7467663"/>
              <a:gd name="connsiteY510" fmla="*/ 2518310 h 6858000"/>
              <a:gd name="connsiteX511" fmla="*/ 6735495 w 7467663"/>
              <a:gd name="connsiteY511" fmla="*/ 2196890 h 6858000"/>
              <a:gd name="connsiteX512" fmla="*/ 6721901 w 7467663"/>
              <a:gd name="connsiteY512" fmla="*/ 2179274 h 6858000"/>
              <a:gd name="connsiteX513" fmla="*/ 6604735 w 7467663"/>
              <a:gd name="connsiteY513" fmla="*/ 2041381 h 6858000"/>
              <a:gd name="connsiteX514" fmla="*/ 6591670 w 7467663"/>
              <a:gd name="connsiteY514" fmla="*/ 1988277 h 6858000"/>
              <a:gd name="connsiteX515" fmla="*/ 6747349 w 7467663"/>
              <a:gd name="connsiteY515" fmla="*/ 2160069 h 6858000"/>
              <a:gd name="connsiteX516" fmla="*/ 6760943 w 7467663"/>
              <a:gd name="connsiteY516" fmla="*/ 2177686 h 6858000"/>
              <a:gd name="connsiteX517" fmla="*/ 7021065 w 7467663"/>
              <a:gd name="connsiteY517" fmla="*/ 2498102 h 6858000"/>
              <a:gd name="connsiteX518" fmla="*/ 7155223 w 7467663"/>
              <a:gd name="connsiteY518" fmla="*/ 2650386 h 6858000"/>
              <a:gd name="connsiteX519" fmla="*/ 7203167 w 7467663"/>
              <a:gd name="connsiteY519" fmla="*/ 2697288 h 6858000"/>
              <a:gd name="connsiteX520" fmla="*/ 6937703 w 7467663"/>
              <a:gd name="connsiteY520" fmla="*/ 2321981 h 6858000"/>
              <a:gd name="connsiteX521" fmla="*/ 6591670 w 7467663"/>
              <a:gd name="connsiteY521" fmla="*/ 1988277 h 6858000"/>
              <a:gd name="connsiteX522" fmla="*/ 5798671 w 7467663"/>
              <a:gd name="connsiteY522" fmla="*/ 1981601 h 6858000"/>
              <a:gd name="connsiteX523" fmla="*/ 5754709 w 7467663"/>
              <a:gd name="connsiteY523" fmla="*/ 2071454 h 6858000"/>
              <a:gd name="connsiteX524" fmla="*/ 5763044 w 7467663"/>
              <a:gd name="connsiteY524" fmla="*/ 2842206 h 6858000"/>
              <a:gd name="connsiteX525" fmla="*/ 5764974 w 7467663"/>
              <a:gd name="connsiteY525" fmla="*/ 2799609 h 6858000"/>
              <a:gd name="connsiteX526" fmla="*/ 5767665 w 7467663"/>
              <a:gd name="connsiteY526" fmla="*/ 2666409 h 6858000"/>
              <a:gd name="connsiteX527" fmla="*/ 5763055 w 7467663"/>
              <a:gd name="connsiteY527" fmla="*/ 2579705 h 6858000"/>
              <a:gd name="connsiteX528" fmla="*/ 5758079 w 7467663"/>
              <a:gd name="connsiteY528" fmla="*/ 2492508 h 6858000"/>
              <a:gd name="connsiteX529" fmla="*/ 5779325 w 7467663"/>
              <a:gd name="connsiteY529" fmla="*/ 2197069 h 6858000"/>
              <a:gd name="connsiteX530" fmla="*/ 5798671 w 7467663"/>
              <a:gd name="connsiteY530" fmla="*/ 1981601 h 6858000"/>
              <a:gd name="connsiteX531" fmla="*/ 5829202 w 7467663"/>
              <a:gd name="connsiteY531" fmla="*/ 1971679 h 6858000"/>
              <a:gd name="connsiteX532" fmla="*/ 5809558 w 7467663"/>
              <a:gd name="connsiteY532" fmla="*/ 2198043 h 6858000"/>
              <a:gd name="connsiteX533" fmla="*/ 5788653 w 7467663"/>
              <a:gd name="connsiteY533" fmla="*/ 2489430 h 6858000"/>
              <a:gd name="connsiteX534" fmla="*/ 5793439 w 7467663"/>
              <a:gd name="connsiteY534" fmla="*/ 2575235 h 6858000"/>
              <a:gd name="connsiteX535" fmla="*/ 5796837 w 7467663"/>
              <a:gd name="connsiteY535" fmla="*/ 2637633 h 6858000"/>
              <a:gd name="connsiteX536" fmla="*/ 5818614 w 7467663"/>
              <a:gd name="connsiteY536" fmla="*/ 2473055 h 6858000"/>
              <a:gd name="connsiteX537" fmla="*/ 5829202 w 7467663"/>
              <a:gd name="connsiteY537" fmla="*/ 1971679 h 6858000"/>
              <a:gd name="connsiteX538" fmla="*/ 5911389 w 7467663"/>
              <a:gd name="connsiteY538" fmla="*/ 1898371 h 6858000"/>
              <a:gd name="connsiteX539" fmla="*/ 6237627 w 7467663"/>
              <a:gd name="connsiteY539" fmla="*/ 2231921 h 6858000"/>
              <a:gd name="connsiteX540" fmla="*/ 5911389 w 7467663"/>
              <a:gd name="connsiteY540" fmla="*/ 1898371 h 6858000"/>
              <a:gd name="connsiteX541" fmla="*/ 6944437 w 7467663"/>
              <a:gd name="connsiteY541" fmla="*/ 1575402 h 6858000"/>
              <a:gd name="connsiteX542" fmla="*/ 6304730 w 7467663"/>
              <a:gd name="connsiteY542" fmla="*/ 1766654 h 6858000"/>
              <a:gd name="connsiteX543" fmla="*/ 6944437 w 7467663"/>
              <a:gd name="connsiteY543" fmla="*/ 1575402 h 6858000"/>
              <a:gd name="connsiteX544" fmla="*/ 7019523 w 7467663"/>
              <a:gd name="connsiteY544" fmla="*/ 1519450 h 6858000"/>
              <a:gd name="connsiteX545" fmla="*/ 6298091 w 7467663"/>
              <a:gd name="connsiteY545" fmla="*/ 1737122 h 6858000"/>
              <a:gd name="connsiteX546" fmla="*/ 7019523 w 7467663"/>
              <a:gd name="connsiteY546" fmla="*/ 1519450 h 6858000"/>
              <a:gd name="connsiteX547" fmla="*/ 2399523 w 7467663"/>
              <a:gd name="connsiteY547" fmla="*/ 1428234 h 6858000"/>
              <a:gd name="connsiteX548" fmla="*/ 2224982 w 7467663"/>
              <a:gd name="connsiteY548" fmla="*/ 1826201 h 6858000"/>
              <a:gd name="connsiteX549" fmla="*/ 2096099 w 7467663"/>
              <a:gd name="connsiteY549" fmla="*/ 2345900 h 6858000"/>
              <a:gd name="connsiteX550" fmla="*/ 2283317 w 7467663"/>
              <a:gd name="connsiteY550" fmla="*/ 1796925 h 6858000"/>
              <a:gd name="connsiteX551" fmla="*/ 2399523 w 7467663"/>
              <a:gd name="connsiteY551" fmla="*/ 1428234 h 6858000"/>
              <a:gd name="connsiteX552" fmla="*/ 2448558 w 7467663"/>
              <a:gd name="connsiteY552" fmla="*/ 1373435 h 6858000"/>
              <a:gd name="connsiteX553" fmla="*/ 2312521 w 7467663"/>
              <a:gd name="connsiteY553" fmla="*/ 1806140 h 6858000"/>
              <a:gd name="connsiteX554" fmla="*/ 2127533 w 7467663"/>
              <a:gd name="connsiteY554" fmla="*/ 2348380 h 6858000"/>
              <a:gd name="connsiteX555" fmla="*/ 2358080 w 7467663"/>
              <a:gd name="connsiteY555" fmla="*/ 1866134 h 6858000"/>
              <a:gd name="connsiteX556" fmla="*/ 2407436 w 7467663"/>
              <a:gd name="connsiteY556" fmla="*/ 1651070 h 6858000"/>
              <a:gd name="connsiteX557" fmla="*/ 2448558 w 7467663"/>
              <a:gd name="connsiteY557" fmla="*/ 1373435 h 6858000"/>
              <a:gd name="connsiteX558" fmla="*/ 278707 w 7467663"/>
              <a:gd name="connsiteY558" fmla="*/ 1352270 h 6858000"/>
              <a:gd name="connsiteX559" fmla="*/ 321570 w 7467663"/>
              <a:gd name="connsiteY559" fmla="*/ 1861610 h 6858000"/>
              <a:gd name="connsiteX560" fmla="*/ 294281 w 7467663"/>
              <a:gd name="connsiteY560" fmla="*/ 1440658 h 6858000"/>
              <a:gd name="connsiteX561" fmla="*/ 278707 w 7467663"/>
              <a:gd name="connsiteY561" fmla="*/ 1352270 h 6858000"/>
              <a:gd name="connsiteX562" fmla="*/ 1423821 w 7467663"/>
              <a:gd name="connsiteY562" fmla="*/ 1351958 h 6858000"/>
              <a:gd name="connsiteX563" fmla="*/ 1638521 w 7467663"/>
              <a:gd name="connsiteY563" fmla="*/ 1908470 h 6858000"/>
              <a:gd name="connsiteX564" fmla="*/ 1754199 w 7467663"/>
              <a:gd name="connsiteY564" fmla="*/ 2149284 h 6858000"/>
              <a:gd name="connsiteX565" fmla="*/ 1908359 w 7467663"/>
              <a:gd name="connsiteY565" fmla="*/ 2364988 h 6858000"/>
              <a:gd name="connsiteX566" fmla="*/ 1647661 w 7467663"/>
              <a:gd name="connsiteY566" fmla="*/ 1825945 h 6858000"/>
              <a:gd name="connsiteX567" fmla="*/ 1423821 w 7467663"/>
              <a:gd name="connsiteY567" fmla="*/ 1351958 h 6858000"/>
              <a:gd name="connsiteX568" fmla="*/ 1431890 w 7467663"/>
              <a:gd name="connsiteY568" fmla="*/ 1306475 h 6858000"/>
              <a:gd name="connsiteX569" fmla="*/ 1507597 w 7467663"/>
              <a:gd name="connsiteY569" fmla="*/ 1446132 h 6858000"/>
              <a:gd name="connsiteX570" fmla="*/ 1674586 w 7467663"/>
              <a:gd name="connsiteY570" fmla="*/ 1813832 h 6858000"/>
              <a:gd name="connsiteX571" fmla="*/ 1815950 w 7467663"/>
              <a:gd name="connsiteY571" fmla="*/ 2128564 h 6858000"/>
              <a:gd name="connsiteX572" fmla="*/ 1984242 w 7467663"/>
              <a:gd name="connsiteY572" fmla="*/ 2430829 h 6858000"/>
              <a:gd name="connsiteX573" fmla="*/ 2014023 w 7467663"/>
              <a:gd name="connsiteY573" fmla="*/ 2450995 h 6858000"/>
              <a:gd name="connsiteX574" fmla="*/ 1747337 w 7467663"/>
              <a:gd name="connsiteY574" fmla="*/ 1855264 h 6858000"/>
              <a:gd name="connsiteX575" fmla="*/ 1533749 w 7467663"/>
              <a:gd name="connsiteY575" fmla="*/ 1478656 h 6858000"/>
              <a:gd name="connsiteX576" fmla="*/ 1431890 w 7467663"/>
              <a:gd name="connsiteY576" fmla="*/ 1306475 h 6858000"/>
              <a:gd name="connsiteX577" fmla="*/ 5052692 w 7467663"/>
              <a:gd name="connsiteY577" fmla="*/ 1292994 h 6858000"/>
              <a:gd name="connsiteX578" fmla="*/ 5200661 w 7467663"/>
              <a:gd name="connsiteY578" fmla="*/ 1635186 h 6858000"/>
              <a:gd name="connsiteX579" fmla="*/ 5297138 w 7467663"/>
              <a:gd name="connsiteY579" fmla="*/ 1906351 h 6858000"/>
              <a:gd name="connsiteX580" fmla="*/ 5052692 w 7467663"/>
              <a:gd name="connsiteY580" fmla="*/ 1292994 h 6858000"/>
              <a:gd name="connsiteX581" fmla="*/ 5009948 w 7467663"/>
              <a:gd name="connsiteY581" fmla="*/ 1273619 h 6858000"/>
              <a:gd name="connsiteX582" fmla="*/ 5121777 w 7467663"/>
              <a:gd name="connsiteY582" fmla="*/ 1654213 h 6858000"/>
              <a:gd name="connsiteX583" fmla="*/ 5293545 w 7467663"/>
              <a:gd name="connsiteY583" fmla="*/ 2072247 h 6858000"/>
              <a:gd name="connsiteX584" fmla="*/ 5294042 w 7467663"/>
              <a:gd name="connsiteY584" fmla="*/ 2065019 h 6858000"/>
              <a:gd name="connsiteX585" fmla="*/ 5171936 w 7467663"/>
              <a:gd name="connsiteY585" fmla="*/ 1647613 h 6858000"/>
              <a:gd name="connsiteX586" fmla="*/ 5009948 w 7467663"/>
              <a:gd name="connsiteY586" fmla="*/ 1273619 h 6858000"/>
              <a:gd name="connsiteX587" fmla="*/ 655236 w 7467663"/>
              <a:gd name="connsiteY587" fmla="*/ 1268632 h 6858000"/>
              <a:gd name="connsiteX588" fmla="*/ 839521 w 7467663"/>
              <a:gd name="connsiteY588" fmla="*/ 1685315 h 6858000"/>
              <a:gd name="connsiteX589" fmla="*/ 1109416 w 7467663"/>
              <a:gd name="connsiteY589" fmla="*/ 2061663 h 6858000"/>
              <a:gd name="connsiteX590" fmla="*/ 1298300 w 7467663"/>
              <a:gd name="connsiteY590" fmla="*/ 2247742 h 6858000"/>
              <a:gd name="connsiteX591" fmla="*/ 1125871 w 7467663"/>
              <a:gd name="connsiteY591" fmla="*/ 1989513 h 6858000"/>
              <a:gd name="connsiteX592" fmla="*/ 981574 w 7467663"/>
              <a:gd name="connsiteY592" fmla="*/ 1783157 h 6858000"/>
              <a:gd name="connsiteX593" fmla="*/ 922198 w 7467663"/>
              <a:gd name="connsiteY593" fmla="*/ 1677437 h 6858000"/>
              <a:gd name="connsiteX594" fmla="*/ 869293 w 7467663"/>
              <a:gd name="connsiteY594" fmla="*/ 1583214 h 6858000"/>
              <a:gd name="connsiteX595" fmla="*/ 751431 w 7467663"/>
              <a:gd name="connsiteY595" fmla="*/ 1405731 h 6858000"/>
              <a:gd name="connsiteX596" fmla="*/ 655236 w 7467663"/>
              <a:gd name="connsiteY596" fmla="*/ 1268632 h 6858000"/>
              <a:gd name="connsiteX597" fmla="*/ 6516292 w 7467663"/>
              <a:gd name="connsiteY597" fmla="*/ 1263064 h 6858000"/>
              <a:gd name="connsiteX598" fmla="*/ 5736320 w 7467663"/>
              <a:gd name="connsiteY598" fmla="*/ 1501803 h 6858000"/>
              <a:gd name="connsiteX599" fmla="*/ 6516292 w 7467663"/>
              <a:gd name="connsiteY599" fmla="*/ 1263064 h 6858000"/>
              <a:gd name="connsiteX600" fmla="*/ 291466 w 7467663"/>
              <a:gd name="connsiteY600" fmla="*/ 1250369 h 6858000"/>
              <a:gd name="connsiteX601" fmla="*/ 323180 w 7467663"/>
              <a:gd name="connsiteY601" fmla="*/ 1435283 h 6858000"/>
              <a:gd name="connsiteX602" fmla="*/ 349381 w 7467663"/>
              <a:gd name="connsiteY602" fmla="*/ 1875041 h 6858000"/>
              <a:gd name="connsiteX603" fmla="*/ 374363 w 7467663"/>
              <a:gd name="connsiteY603" fmla="*/ 1506494 h 6858000"/>
              <a:gd name="connsiteX604" fmla="*/ 302168 w 7467663"/>
              <a:gd name="connsiteY604" fmla="*/ 1274495 h 6858000"/>
              <a:gd name="connsiteX605" fmla="*/ 291466 w 7467663"/>
              <a:gd name="connsiteY605" fmla="*/ 1250369 h 6858000"/>
              <a:gd name="connsiteX606" fmla="*/ 678222 w 7467663"/>
              <a:gd name="connsiteY606" fmla="*/ 1248670 h 6858000"/>
              <a:gd name="connsiteX607" fmla="*/ 775536 w 7467663"/>
              <a:gd name="connsiteY607" fmla="*/ 1388015 h 6858000"/>
              <a:gd name="connsiteX608" fmla="*/ 894529 w 7467663"/>
              <a:gd name="connsiteY608" fmla="*/ 1567739 h 6858000"/>
              <a:gd name="connsiteX609" fmla="*/ 948000 w 7467663"/>
              <a:gd name="connsiteY609" fmla="*/ 1663088 h 6858000"/>
              <a:gd name="connsiteX610" fmla="*/ 1006812 w 7467663"/>
              <a:gd name="connsiteY610" fmla="*/ 1767683 h 6858000"/>
              <a:gd name="connsiteX611" fmla="*/ 1149133 w 7467663"/>
              <a:gd name="connsiteY611" fmla="*/ 1971513 h 6858000"/>
              <a:gd name="connsiteX612" fmla="*/ 1333952 w 7467663"/>
              <a:gd name="connsiteY612" fmla="*/ 2251620 h 6858000"/>
              <a:gd name="connsiteX613" fmla="*/ 1337329 w 7467663"/>
              <a:gd name="connsiteY613" fmla="*/ 2258350 h 6858000"/>
              <a:gd name="connsiteX614" fmla="*/ 1014726 w 7467663"/>
              <a:gd name="connsiteY614" fmla="*/ 1615556 h 6858000"/>
              <a:gd name="connsiteX615" fmla="*/ 678222 w 7467663"/>
              <a:gd name="connsiteY615" fmla="*/ 1248670 h 6858000"/>
              <a:gd name="connsiteX616" fmla="*/ 6691602 w 7467663"/>
              <a:gd name="connsiteY616" fmla="*/ 1140573 h 6858000"/>
              <a:gd name="connsiteX617" fmla="*/ 6571100 w 7467663"/>
              <a:gd name="connsiteY617" fmla="*/ 1183662 h 6858000"/>
              <a:gd name="connsiteX618" fmla="*/ 6241687 w 7467663"/>
              <a:gd name="connsiteY618" fmla="*/ 1257600 h 6858000"/>
              <a:gd name="connsiteX619" fmla="*/ 5693009 w 7467663"/>
              <a:gd name="connsiteY619" fmla="*/ 1478256 h 6858000"/>
              <a:gd name="connsiteX620" fmla="*/ 6548420 w 7467663"/>
              <a:gd name="connsiteY620" fmla="*/ 1214599 h 6858000"/>
              <a:gd name="connsiteX621" fmla="*/ 6605473 w 7467663"/>
              <a:gd name="connsiteY621" fmla="*/ 1184686 h 6858000"/>
              <a:gd name="connsiteX622" fmla="*/ 6691602 w 7467663"/>
              <a:gd name="connsiteY622" fmla="*/ 1140573 h 6858000"/>
              <a:gd name="connsiteX623" fmla="*/ 4002475 w 7467663"/>
              <a:gd name="connsiteY623" fmla="*/ 1037802 h 6858000"/>
              <a:gd name="connsiteX624" fmla="*/ 4000324 w 7467663"/>
              <a:gd name="connsiteY624" fmla="*/ 1039362 h 6858000"/>
              <a:gd name="connsiteX625" fmla="*/ 4002862 w 7467663"/>
              <a:gd name="connsiteY625" fmla="*/ 1042866 h 6858000"/>
              <a:gd name="connsiteX626" fmla="*/ 4002475 w 7467663"/>
              <a:gd name="connsiteY626" fmla="*/ 1037802 h 6858000"/>
              <a:gd name="connsiteX627" fmla="*/ 506322 w 7467663"/>
              <a:gd name="connsiteY627" fmla="*/ 1020997 h 6858000"/>
              <a:gd name="connsiteX628" fmla="*/ 533068 w 7467663"/>
              <a:gd name="connsiteY628" fmla="*/ 1029409 h 6858000"/>
              <a:gd name="connsiteX629" fmla="*/ 1232525 w 7467663"/>
              <a:gd name="connsiteY629" fmla="*/ 1804675 h 6858000"/>
              <a:gd name="connsiteX630" fmla="*/ 1388858 w 7467663"/>
              <a:gd name="connsiteY630" fmla="*/ 2368011 h 6858000"/>
              <a:gd name="connsiteX631" fmla="*/ 1384098 w 7467663"/>
              <a:gd name="connsiteY631" fmla="*/ 2378125 h 6858000"/>
              <a:gd name="connsiteX632" fmla="*/ 1425393 w 7467663"/>
              <a:gd name="connsiteY632" fmla="*/ 2589124 h 6858000"/>
              <a:gd name="connsiteX633" fmla="*/ 1424001 w 7467663"/>
              <a:gd name="connsiteY633" fmla="*/ 2597541 h 6858000"/>
              <a:gd name="connsiteX634" fmla="*/ 2152729 w 7467663"/>
              <a:gd name="connsiteY634" fmla="*/ 2864487 h 6858000"/>
              <a:gd name="connsiteX635" fmla="*/ 2020609 w 7467663"/>
              <a:gd name="connsiteY635" fmla="*/ 2539671 h 6858000"/>
              <a:gd name="connsiteX636" fmla="*/ 2018920 w 7467663"/>
              <a:gd name="connsiteY636" fmla="*/ 2536309 h 6858000"/>
              <a:gd name="connsiteX637" fmla="*/ 1342441 w 7467663"/>
              <a:gd name="connsiteY637" fmla="*/ 1173017 h 6858000"/>
              <a:gd name="connsiteX638" fmla="*/ 1367925 w 7467663"/>
              <a:gd name="connsiteY638" fmla="*/ 1135648 h 6858000"/>
              <a:gd name="connsiteX639" fmla="*/ 1771401 w 7467663"/>
              <a:gd name="connsiteY639" fmla="*/ 1806673 h 6858000"/>
              <a:gd name="connsiteX640" fmla="*/ 1972385 w 7467663"/>
              <a:gd name="connsiteY640" fmla="*/ 2198735 h 6858000"/>
              <a:gd name="connsiteX641" fmla="*/ 2040892 w 7467663"/>
              <a:gd name="connsiteY641" fmla="*/ 2405205 h 6858000"/>
              <a:gd name="connsiteX642" fmla="*/ 2131689 w 7467663"/>
              <a:gd name="connsiteY642" fmla="*/ 1936926 h 6858000"/>
              <a:gd name="connsiteX643" fmla="*/ 2454820 w 7467663"/>
              <a:gd name="connsiteY643" fmla="*/ 1248808 h 6858000"/>
              <a:gd name="connsiteX644" fmla="*/ 2492512 w 7467663"/>
              <a:gd name="connsiteY644" fmla="*/ 1302920 h 6858000"/>
              <a:gd name="connsiteX645" fmla="*/ 2081216 w 7467663"/>
              <a:gd name="connsiteY645" fmla="*/ 2527513 h 6858000"/>
              <a:gd name="connsiteX646" fmla="*/ 2081211 w 7467663"/>
              <a:gd name="connsiteY646" fmla="*/ 2528916 h 6858000"/>
              <a:gd name="connsiteX647" fmla="*/ 2199067 w 7467663"/>
              <a:gd name="connsiteY647" fmla="*/ 2884061 h 6858000"/>
              <a:gd name="connsiteX648" fmla="*/ 3192586 w 7467663"/>
              <a:gd name="connsiteY648" fmla="*/ 3411496 h 6858000"/>
              <a:gd name="connsiteX649" fmla="*/ 3182620 w 7467663"/>
              <a:gd name="connsiteY649" fmla="*/ 3483279 h 6858000"/>
              <a:gd name="connsiteX650" fmla="*/ 2435119 w 7467663"/>
              <a:gd name="connsiteY650" fmla="*/ 3080173 h 6858000"/>
              <a:gd name="connsiteX651" fmla="*/ 2410152 w 7467663"/>
              <a:gd name="connsiteY651" fmla="*/ 3063751 h 6858000"/>
              <a:gd name="connsiteX652" fmla="*/ 2408099 w 7467663"/>
              <a:gd name="connsiteY652" fmla="*/ 3064403 h 6858000"/>
              <a:gd name="connsiteX653" fmla="*/ 2407218 w 7467663"/>
              <a:gd name="connsiteY653" fmla="*/ 3070324 h 6858000"/>
              <a:gd name="connsiteX654" fmla="*/ 2380138 w 7467663"/>
              <a:gd name="connsiteY654" fmla="*/ 3099341 h 6858000"/>
              <a:gd name="connsiteX655" fmla="*/ 1765923 w 7467663"/>
              <a:gd name="connsiteY655" fmla="*/ 3581043 h 6858000"/>
              <a:gd name="connsiteX656" fmla="*/ 1702258 w 7467663"/>
              <a:gd name="connsiteY656" fmla="*/ 3612286 h 6858000"/>
              <a:gd name="connsiteX657" fmla="*/ 1538370 w 7467663"/>
              <a:gd name="connsiteY657" fmla="*/ 3811804 h 6858000"/>
              <a:gd name="connsiteX658" fmla="*/ 542867 w 7467663"/>
              <a:gd name="connsiteY658" fmla="*/ 4944092 h 6858000"/>
              <a:gd name="connsiteX659" fmla="*/ 515800 w 7467663"/>
              <a:gd name="connsiteY659" fmla="*/ 4862180 h 6858000"/>
              <a:gd name="connsiteX660" fmla="*/ 909145 w 7467663"/>
              <a:gd name="connsiteY660" fmla="*/ 4199225 h 6858000"/>
              <a:gd name="connsiteX661" fmla="*/ 1214067 w 7467663"/>
              <a:gd name="connsiteY661" fmla="*/ 3908561 h 6858000"/>
              <a:gd name="connsiteX662" fmla="*/ 640967 w 7467663"/>
              <a:gd name="connsiteY662" fmla="*/ 4105601 h 6858000"/>
              <a:gd name="connsiteX663" fmla="*/ 112563 w 7467663"/>
              <a:gd name="connsiteY663" fmla="*/ 4396952 h 6858000"/>
              <a:gd name="connsiteX664" fmla="*/ 0 w 7467663"/>
              <a:gd name="connsiteY664" fmla="*/ 4466006 h 6858000"/>
              <a:gd name="connsiteX665" fmla="*/ 0 w 7467663"/>
              <a:gd name="connsiteY665" fmla="*/ 4233763 h 6858000"/>
              <a:gd name="connsiteX666" fmla="*/ 36881 w 7467663"/>
              <a:gd name="connsiteY666" fmla="*/ 4200118 h 6858000"/>
              <a:gd name="connsiteX667" fmla="*/ 910534 w 7467663"/>
              <a:gd name="connsiteY667" fmla="*/ 3629753 h 6858000"/>
              <a:gd name="connsiteX668" fmla="*/ 1578717 w 7467663"/>
              <a:gd name="connsiteY668" fmla="*/ 3575982 h 6858000"/>
              <a:gd name="connsiteX669" fmla="*/ 2338780 w 7467663"/>
              <a:gd name="connsiteY669" fmla="*/ 3033725 h 6858000"/>
              <a:gd name="connsiteX670" fmla="*/ 1807991 w 7467663"/>
              <a:gd name="connsiteY670" fmla="*/ 2807184 h 6858000"/>
              <a:gd name="connsiteX671" fmla="*/ 1416358 w 7467663"/>
              <a:gd name="connsiteY671" fmla="*/ 3112571 h 6858000"/>
              <a:gd name="connsiteX672" fmla="*/ 939066 w 7467663"/>
              <a:gd name="connsiteY672" fmla="*/ 3378798 h 6858000"/>
              <a:gd name="connsiteX673" fmla="*/ 115099 w 7467663"/>
              <a:gd name="connsiteY673" fmla="*/ 3607650 h 6858000"/>
              <a:gd name="connsiteX674" fmla="*/ 97284 w 7467663"/>
              <a:gd name="connsiteY674" fmla="*/ 3520393 h 6858000"/>
              <a:gd name="connsiteX675" fmla="*/ 922050 w 7467663"/>
              <a:gd name="connsiteY675" fmla="*/ 3074867 h 6858000"/>
              <a:gd name="connsiteX676" fmla="*/ 1405265 w 7467663"/>
              <a:gd name="connsiteY676" fmla="*/ 3016319 h 6858000"/>
              <a:gd name="connsiteX677" fmla="*/ 1407512 w 7467663"/>
              <a:gd name="connsiteY677" fmla="*/ 3018001 h 6858000"/>
              <a:gd name="connsiteX678" fmla="*/ 1726266 w 7467663"/>
              <a:gd name="connsiteY678" fmla="*/ 2777274 h 6858000"/>
              <a:gd name="connsiteX679" fmla="*/ 625390 w 7467663"/>
              <a:gd name="connsiteY679" fmla="*/ 2514541 h 6858000"/>
              <a:gd name="connsiteX680" fmla="*/ 619799 w 7467663"/>
              <a:gd name="connsiteY680" fmla="*/ 2527180 h 6858000"/>
              <a:gd name="connsiteX681" fmla="*/ 310030 w 7467663"/>
              <a:gd name="connsiteY681" fmla="*/ 2771818 h 6858000"/>
              <a:gd name="connsiteX682" fmla="*/ 173877 w 7467663"/>
              <a:gd name="connsiteY682" fmla="*/ 2937056 h 6858000"/>
              <a:gd name="connsiteX683" fmla="*/ 77889 w 7467663"/>
              <a:gd name="connsiteY683" fmla="*/ 3138440 h 6858000"/>
              <a:gd name="connsiteX684" fmla="*/ 0 w 7467663"/>
              <a:gd name="connsiteY684" fmla="*/ 3271395 h 6858000"/>
              <a:gd name="connsiteX685" fmla="*/ 0 w 7467663"/>
              <a:gd name="connsiteY685" fmla="*/ 3153002 h 6858000"/>
              <a:gd name="connsiteX686" fmla="*/ 2386 w 7467663"/>
              <a:gd name="connsiteY686" fmla="*/ 3149203 h 6858000"/>
              <a:gd name="connsiteX687" fmla="*/ 89753 w 7467663"/>
              <a:gd name="connsiteY687" fmla="*/ 2987702 h 6858000"/>
              <a:gd name="connsiteX688" fmla="*/ 76869 w 7467663"/>
              <a:gd name="connsiteY688" fmla="*/ 3005404 h 6858000"/>
              <a:gd name="connsiteX689" fmla="*/ 32049 w 7467663"/>
              <a:gd name="connsiteY689" fmla="*/ 3065814 h 6858000"/>
              <a:gd name="connsiteX690" fmla="*/ 0 w 7467663"/>
              <a:gd name="connsiteY690" fmla="*/ 3108744 h 6858000"/>
              <a:gd name="connsiteX691" fmla="*/ 0 w 7467663"/>
              <a:gd name="connsiteY691" fmla="*/ 3058059 h 6858000"/>
              <a:gd name="connsiteX692" fmla="*/ 7610 w 7467663"/>
              <a:gd name="connsiteY692" fmla="*/ 3047889 h 6858000"/>
              <a:gd name="connsiteX693" fmla="*/ 52419 w 7467663"/>
              <a:gd name="connsiteY693" fmla="*/ 2987479 h 6858000"/>
              <a:gd name="connsiteX694" fmla="*/ 59142 w 7467663"/>
              <a:gd name="connsiteY694" fmla="*/ 2978488 h 6858000"/>
              <a:gd name="connsiteX695" fmla="*/ 0 w 7467663"/>
              <a:gd name="connsiteY695" fmla="*/ 3015334 h 6858000"/>
              <a:gd name="connsiteX696" fmla="*/ 0 w 7467663"/>
              <a:gd name="connsiteY696" fmla="*/ 2914286 h 6858000"/>
              <a:gd name="connsiteX697" fmla="*/ 36383 w 7467663"/>
              <a:gd name="connsiteY697" fmla="*/ 2901128 h 6858000"/>
              <a:gd name="connsiteX698" fmla="*/ 156329 w 7467663"/>
              <a:gd name="connsiteY698" fmla="*/ 2840533 h 6858000"/>
              <a:gd name="connsiteX699" fmla="*/ 358355 w 7467663"/>
              <a:gd name="connsiteY699" fmla="*/ 2620471 h 6858000"/>
              <a:gd name="connsiteX700" fmla="*/ 510577 w 7467663"/>
              <a:gd name="connsiteY700" fmla="*/ 2501244 h 6858000"/>
              <a:gd name="connsiteX701" fmla="*/ 211967 w 7467663"/>
              <a:gd name="connsiteY701" fmla="*/ 2479171 h 6858000"/>
              <a:gd name="connsiteX702" fmla="*/ 0 w 7467663"/>
              <a:gd name="connsiteY702" fmla="*/ 2476398 h 6858000"/>
              <a:gd name="connsiteX703" fmla="*/ 0 w 7467663"/>
              <a:gd name="connsiteY703" fmla="*/ 2389189 h 6858000"/>
              <a:gd name="connsiteX704" fmla="*/ 103062 w 7467663"/>
              <a:gd name="connsiteY704" fmla="*/ 2389518 h 6858000"/>
              <a:gd name="connsiteX705" fmla="*/ 510734 w 7467663"/>
              <a:gd name="connsiteY705" fmla="*/ 2416201 h 6858000"/>
              <a:gd name="connsiteX706" fmla="*/ 279257 w 7467663"/>
              <a:gd name="connsiteY706" fmla="*/ 2092102 h 6858000"/>
              <a:gd name="connsiteX707" fmla="*/ 65265 w 7467663"/>
              <a:gd name="connsiteY707" fmla="*/ 2006049 h 6858000"/>
              <a:gd name="connsiteX708" fmla="*/ 0 w 7467663"/>
              <a:gd name="connsiteY708" fmla="*/ 1982532 h 6858000"/>
              <a:gd name="connsiteX709" fmla="*/ 0 w 7467663"/>
              <a:gd name="connsiteY709" fmla="*/ 1912789 h 6858000"/>
              <a:gd name="connsiteX710" fmla="*/ 97460 w 7467663"/>
              <a:gd name="connsiteY710" fmla="*/ 1953725 h 6858000"/>
              <a:gd name="connsiteX711" fmla="*/ 221272 w 7467663"/>
              <a:gd name="connsiteY711" fmla="*/ 1980766 h 6858000"/>
              <a:gd name="connsiteX712" fmla="*/ 116765 w 7467663"/>
              <a:gd name="connsiteY712" fmla="*/ 1911033 h 6858000"/>
              <a:gd name="connsiteX713" fmla="*/ 16405 w 7467663"/>
              <a:gd name="connsiteY713" fmla="*/ 1803412 h 6858000"/>
              <a:gd name="connsiteX714" fmla="*/ 0 w 7467663"/>
              <a:gd name="connsiteY714" fmla="*/ 1784777 h 6858000"/>
              <a:gd name="connsiteX715" fmla="*/ 0 w 7467663"/>
              <a:gd name="connsiteY715" fmla="*/ 1740082 h 6858000"/>
              <a:gd name="connsiteX716" fmla="*/ 39394 w 7467663"/>
              <a:gd name="connsiteY716" fmla="*/ 1784856 h 6858000"/>
              <a:gd name="connsiteX717" fmla="*/ 135813 w 7467663"/>
              <a:gd name="connsiteY717" fmla="*/ 1888838 h 6858000"/>
              <a:gd name="connsiteX718" fmla="*/ 242575 w 7467663"/>
              <a:gd name="connsiteY718" fmla="*/ 1958841 h 6858000"/>
              <a:gd name="connsiteX719" fmla="*/ 82197 w 7467663"/>
              <a:gd name="connsiteY719" fmla="*/ 1754826 h 6858000"/>
              <a:gd name="connsiteX720" fmla="*/ 0 w 7467663"/>
              <a:gd name="connsiteY720" fmla="*/ 1679650 h 6858000"/>
              <a:gd name="connsiteX721" fmla="*/ 0 w 7467663"/>
              <a:gd name="connsiteY721" fmla="*/ 1602463 h 6858000"/>
              <a:gd name="connsiteX722" fmla="*/ 84689 w 7467663"/>
              <a:gd name="connsiteY722" fmla="*/ 1677442 h 6858000"/>
              <a:gd name="connsiteX723" fmla="*/ 298437 w 7467663"/>
              <a:gd name="connsiteY723" fmla="*/ 1968019 h 6858000"/>
              <a:gd name="connsiteX724" fmla="*/ 227269 w 7467663"/>
              <a:gd name="connsiteY724" fmla="*/ 1114064 h 6858000"/>
              <a:gd name="connsiteX725" fmla="*/ 248003 w 7467663"/>
              <a:gd name="connsiteY725" fmla="*/ 1089613 h 6858000"/>
              <a:gd name="connsiteX726" fmla="*/ 427020 w 7467663"/>
              <a:gd name="connsiteY726" fmla="*/ 1619803 h 6858000"/>
              <a:gd name="connsiteX727" fmla="*/ 340345 w 7467663"/>
              <a:gd name="connsiteY727" fmla="*/ 2027739 h 6858000"/>
              <a:gd name="connsiteX728" fmla="*/ 360865 w 7467663"/>
              <a:gd name="connsiteY728" fmla="*/ 2044827 h 6858000"/>
              <a:gd name="connsiteX729" fmla="*/ 560414 w 7467663"/>
              <a:gd name="connsiteY729" fmla="*/ 2421457 h 6858000"/>
              <a:gd name="connsiteX730" fmla="*/ 1359703 w 7467663"/>
              <a:gd name="connsiteY730" fmla="*/ 2578554 h 6858000"/>
              <a:gd name="connsiteX731" fmla="*/ 1359422 w 7467663"/>
              <a:gd name="connsiteY731" fmla="*/ 2577994 h 6858000"/>
              <a:gd name="connsiteX732" fmla="*/ 828701 w 7467663"/>
              <a:gd name="connsiteY732" fmla="*/ 1839520 h 6858000"/>
              <a:gd name="connsiteX733" fmla="*/ 494427 w 7467663"/>
              <a:gd name="connsiteY733" fmla="*/ 1092333 h 6858000"/>
              <a:gd name="connsiteX734" fmla="*/ 506322 w 7467663"/>
              <a:gd name="connsiteY734" fmla="*/ 1020997 h 6858000"/>
              <a:gd name="connsiteX735" fmla="*/ 4570198 w 7467663"/>
              <a:gd name="connsiteY735" fmla="*/ 978081 h 6858000"/>
              <a:gd name="connsiteX736" fmla="*/ 4523691 w 7467663"/>
              <a:gd name="connsiteY736" fmla="*/ 1127776 h 6858000"/>
              <a:gd name="connsiteX737" fmla="*/ 4509875 w 7467663"/>
              <a:gd name="connsiteY737" fmla="*/ 1167552 h 6858000"/>
              <a:gd name="connsiteX738" fmla="*/ 4478168 w 7467663"/>
              <a:gd name="connsiteY738" fmla="*/ 1260735 h 6858000"/>
              <a:gd name="connsiteX739" fmla="*/ 4409309 w 7467663"/>
              <a:gd name="connsiteY739" fmla="*/ 1666996 h 6858000"/>
              <a:gd name="connsiteX740" fmla="*/ 4370031 w 7467663"/>
              <a:gd name="connsiteY740" fmla="*/ 1955666 h 6858000"/>
              <a:gd name="connsiteX741" fmla="*/ 4570198 w 7467663"/>
              <a:gd name="connsiteY741" fmla="*/ 978081 h 6858000"/>
              <a:gd name="connsiteX742" fmla="*/ 4557898 w 7467663"/>
              <a:gd name="connsiteY742" fmla="*/ 900011 h 6858000"/>
              <a:gd name="connsiteX743" fmla="*/ 4344840 w 7467663"/>
              <a:gd name="connsiteY743" fmla="*/ 1922038 h 6858000"/>
              <a:gd name="connsiteX744" fmla="*/ 4378710 w 7467663"/>
              <a:gd name="connsiteY744" fmla="*/ 1665516 h 6858000"/>
              <a:gd name="connsiteX745" fmla="*/ 4448798 w 7467663"/>
              <a:gd name="connsiteY745" fmla="*/ 1253024 h 6858000"/>
              <a:gd name="connsiteX746" fmla="*/ 4480315 w 7467663"/>
              <a:gd name="connsiteY746" fmla="*/ 1158454 h 6858000"/>
              <a:gd name="connsiteX747" fmla="*/ 4494133 w 7467663"/>
              <a:gd name="connsiteY747" fmla="*/ 1118676 h 6858000"/>
              <a:gd name="connsiteX748" fmla="*/ 4557898 w 7467663"/>
              <a:gd name="connsiteY748" fmla="*/ 900011 h 6858000"/>
              <a:gd name="connsiteX749" fmla="*/ 5870151 w 7467663"/>
              <a:gd name="connsiteY749" fmla="*/ 898890 h 6858000"/>
              <a:gd name="connsiteX750" fmla="*/ 5861335 w 7467663"/>
              <a:gd name="connsiteY750" fmla="*/ 899177 h 6858000"/>
              <a:gd name="connsiteX751" fmla="*/ 5843702 w 7467663"/>
              <a:gd name="connsiteY751" fmla="*/ 899748 h 6858000"/>
              <a:gd name="connsiteX752" fmla="*/ 5651107 w 7467663"/>
              <a:gd name="connsiteY752" fmla="*/ 920306 h 6858000"/>
              <a:gd name="connsiteX753" fmla="*/ 5459407 w 7467663"/>
              <a:gd name="connsiteY753" fmla="*/ 940975 h 6858000"/>
              <a:gd name="connsiteX754" fmla="*/ 5374846 w 7467663"/>
              <a:gd name="connsiteY754" fmla="*/ 941988 h 6858000"/>
              <a:gd name="connsiteX755" fmla="*/ 5256105 w 7467663"/>
              <a:gd name="connsiteY755" fmla="*/ 945632 h 6858000"/>
              <a:gd name="connsiteX756" fmla="*/ 5107071 w 7467663"/>
              <a:gd name="connsiteY756" fmla="*/ 969720 h 6858000"/>
              <a:gd name="connsiteX757" fmla="*/ 4998681 w 7467663"/>
              <a:gd name="connsiteY757" fmla="*/ 988771 h 6858000"/>
              <a:gd name="connsiteX758" fmla="*/ 5870151 w 7467663"/>
              <a:gd name="connsiteY758" fmla="*/ 898890 h 6858000"/>
              <a:gd name="connsiteX759" fmla="*/ 5504425 w 7467663"/>
              <a:gd name="connsiteY759" fmla="*/ 848067 h 6858000"/>
              <a:gd name="connsiteX760" fmla="*/ 4968849 w 7467663"/>
              <a:gd name="connsiteY760" fmla="*/ 962318 h 6858000"/>
              <a:gd name="connsiteX761" fmla="*/ 5104039 w 7467663"/>
              <a:gd name="connsiteY761" fmla="*/ 940634 h 6858000"/>
              <a:gd name="connsiteX762" fmla="*/ 5256311 w 7467663"/>
              <a:gd name="connsiteY762" fmla="*/ 916490 h 6858000"/>
              <a:gd name="connsiteX763" fmla="*/ 5377381 w 7467663"/>
              <a:gd name="connsiteY763" fmla="*/ 912671 h 6858000"/>
              <a:gd name="connsiteX764" fmla="*/ 5460148 w 7467663"/>
              <a:gd name="connsiteY764" fmla="*/ 911442 h 6858000"/>
              <a:gd name="connsiteX765" fmla="*/ 5648971 w 7467663"/>
              <a:gd name="connsiteY765" fmla="*/ 891331 h 6858000"/>
              <a:gd name="connsiteX766" fmla="*/ 5844807 w 7467663"/>
              <a:gd name="connsiteY766" fmla="*/ 870718 h 6858000"/>
              <a:gd name="connsiteX767" fmla="*/ 5862975 w 7467663"/>
              <a:gd name="connsiteY767" fmla="*/ 869756 h 6858000"/>
              <a:gd name="connsiteX768" fmla="*/ 5920887 w 7467663"/>
              <a:gd name="connsiteY768" fmla="*/ 865929 h 6858000"/>
              <a:gd name="connsiteX769" fmla="*/ 5504425 w 7467663"/>
              <a:gd name="connsiteY769" fmla="*/ 848067 h 6858000"/>
              <a:gd name="connsiteX770" fmla="*/ 3607114 w 7467663"/>
              <a:gd name="connsiteY770" fmla="*/ 467441 h 6858000"/>
              <a:gd name="connsiteX771" fmla="*/ 3296242 w 7467663"/>
              <a:gd name="connsiteY771" fmla="*/ 807991 h 6858000"/>
              <a:gd name="connsiteX772" fmla="*/ 3174674 w 7467663"/>
              <a:gd name="connsiteY772" fmla="*/ 919759 h 6858000"/>
              <a:gd name="connsiteX773" fmla="*/ 3042978 w 7467663"/>
              <a:gd name="connsiteY773" fmla="*/ 1054894 h 6858000"/>
              <a:gd name="connsiteX774" fmla="*/ 2968914 w 7467663"/>
              <a:gd name="connsiteY774" fmla="*/ 1133756 h 6858000"/>
              <a:gd name="connsiteX775" fmla="*/ 3103823 w 7467663"/>
              <a:gd name="connsiteY775" fmla="*/ 1026814 h 6858000"/>
              <a:gd name="connsiteX776" fmla="*/ 3607114 w 7467663"/>
              <a:gd name="connsiteY776" fmla="*/ 467441 h 6858000"/>
              <a:gd name="connsiteX777" fmla="*/ 3744487 w 7467663"/>
              <a:gd name="connsiteY777" fmla="*/ 383136 h 6858000"/>
              <a:gd name="connsiteX778" fmla="*/ 3970213 w 7467663"/>
              <a:gd name="connsiteY778" fmla="*/ 995559 h 6858000"/>
              <a:gd name="connsiteX779" fmla="*/ 3744487 w 7467663"/>
              <a:gd name="connsiteY779" fmla="*/ 383136 h 6858000"/>
              <a:gd name="connsiteX780" fmla="*/ 3624562 w 7467663"/>
              <a:gd name="connsiteY780" fmla="*/ 367041 h 6858000"/>
              <a:gd name="connsiteX781" fmla="*/ 3489712 w 7467663"/>
              <a:gd name="connsiteY781" fmla="*/ 485386 h 6858000"/>
              <a:gd name="connsiteX782" fmla="*/ 3182994 w 7467663"/>
              <a:gd name="connsiteY782" fmla="*/ 828265 h 6858000"/>
              <a:gd name="connsiteX783" fmla="*/ 2892114 w 7467663"/>
              <a:gd name="connsiteY783" fmla="*/ 1172635 h 6858000"/>
              <a:gd name="connsiteX784" fmla="*/ 3021459 w 7467663"/>
              <a:gd name="connsiteY784" fmla="*/ 1035385 h 6858000"/>
              <a:gd name="connsiteX785" fmla="*/ 3153873 w 7467663"/>
              <a:gd name="connsiteY785" fmla="*/ 898971 h 6858000"/>
              <a:gd name="connsiteX786" fmla="*/ 3276511 w 7467663"/>
              <a:gd name="connsiteY786" fmla="*/ 786423 h 6858000"/>
              <a:gd name="connsiteX787" fmla="*/ 3584154 w 7467663"/>
              <a:gd name="connsiteY787" fmla="*/ 448218 h 6858000"/>
              <a:gd name="connsiteX788" fmla="*/ 3624562 w 7467663"/>
              <a:gd name="connsiteY788" fmla="*/ 367041 h 6858000"/>
              <a:gd name="connsiteX789" fmla="*/ 3766672 w 7467663"/>
              <a:gd name="connsiteY789" fmla="*/ 359429 h 6858000"/>
              <a:gd name="connsiteX790" fmla="*/ 3996338 w 7467663"/>
              <a:gd name="connsiteY790" fmla="*/ 968237 h 6858000"/>
              <a:gd name="connsiteX791" fmla="*/ 3766672 w 7467663"/>
              <a:gd name="connsiteY791" fmla="*/ 359429 h 6858000"/>
              <a:gd name="connsiteX792" fmla="*/ 5805386 w 7467663"/>
              <a:gd name="connsiteY792" fmla="*/ 239240 h 6858000"/>
              <a:gd name="connsiteX793" fmla="*/ 5736947 w 7467663"/>
              <a:gd name="connsiteY793" fmla="*/ 261367 h 6858000"/>
              <a:gd name="connsiteX794" fmla="*/ 5427012 w 7467663"/>
              <a:gd name="connsiteY794" fmla="*/ 311272 h 6858000"/>
              <a:gd name="connsiteX795" fmla="*/ 5147818 w 7467663"/>
              <a:gd name="connsiteY795" fmla="*/ 322112 h 6858000"/>
              <a:gd name="connsiteX796" fmla="*/ 5060854 w 7467663"/>
              <a:gd name="connsiteY796" fmla="*/ 311882 h 6858000"/>
              <a:gd name="connsiteX797" fmla="*/ 4945989 w 7467663"/>
              <a:gd name="connsiteY797" fmla="*/ 300516 h 6858000"/>
              <a:gd name="connsiteX798" fmla="*/ 5410479 w 7467663"/>
              <a:gd name="connsiteY798" fmla="*/ 348434 h 6858000"/>
              <a:gd name="connsiteX799" fmla="*/ 5805386 w 7467663"/>
              <a:gd name="connsiteY799" fmla="*/ 239240 h 6858000"/>
              <a:gd name="connsiteX800" fmla="*/ 5905192 w 7467663"/>
              <a:gd name="connsiteY800" fmla="*/ 163079 h 6858000"/>
              <a:gd name="connsiteX801" fmla="*/ 5865655 w 7467663"/>
              <a:gd name="connsiteY801" fmla="*/ 171901 h 6858000"/>
              <a:gd name="connsiteX802" fmla="*/ 5259740 w 7467663"/>
              <a:gd name="connsiteY802" fmla="*/ 257013 h 6858000"/>
              <a:gd name="connsiteX803" fmla="*/ 5208466 w 7467663"/>
              <a:gd name="connsiteY803" fmla="*/ 257550 h 6858000"/>
              <a:gd name="connsiteX804" fmla="*/ 4980204 w 7467663"/>
              <a:gd name="connsiteY804" fmla="*/ 271903 h 6858000"/>
              <a:gd name="connsiteX805" fmla="*/ 5068068 w 7467663"/>
              <a:gd name="connsiteY805" fmla="*/ 282244 h 6858000"/>
              <a:gd name="connsiteX806" fmla="*/ 5153231 w 7467663"/>
              <a:gd name="connsiteY806" fmla="*/ 292240 h 6858000"/>
              <a:gd name="connsiteX807" fmla="*/ 5426491 w 7467663"/>
              <a:gd name="connsiteY807" fmla="*/ 281128 h 6858000"/>
              <a:gd name="connsiteX808" fmla="*/ 5731212 w 7467663"/>
              <a:gd name="connsiteY808" fmla="*/ 231951 h 6858000"/>
              <a:gd name="connsiteX809" fmla="*/ 5905192 w 7467663"/>
              <a:gd name="connsiteY809" fmla="*/ 163079 h 6858000"/>
              <a:gd name="connsiteX810" fmla="*/ 5944437 w 7467663"/>
              <a:gd name="connsiteY810" fmla="*/ 113829 h 6858000"/>
              <a:gd name="connsiteX811" fmla="*/ 5825032 w 7467663"/>
              <a:gd name="connsiteY811" fmla="*/ 146405 h 6858000"/>
              <a:gd name="connsiteX812" fmla="*/ 4955599 w 7467663"/>
              <a:gd name="connsiteY812" fmla="*/ 247008 h 6858000"/>
              <a:gd name="connsiteX813" fmla="*/ 5210104 w 7467663"/>
              <a:gd name="connsiteY813" fmla="*/ 228123 h 6858000"/>
              <a:gd name="connsiteX814" fmla="*/ 5261015 w 7467663"/>
              <a:gd name="connsiteY814" fmla="*/ 227087 h 6858000"/>
              <a:gd name="connsiteX815" fmla="*/ 5861181 w 7467663"/>
              <a:gd name="connsiteY815" fmla="*/ 143093 h 6858000"/>
              <a:gd name="connsiteX816" fmla="*/ 5961252 w 7467663"/>
              <a:gd name="connsiteY816" fmla="*/ 114820 h 6858000"/>
              <a:gd name="connsiteX817" fmla="*/ 5944437 w 7467663"/>
              <a:gd name="connsiteY817" fmla="*/ 113829 h 6858000"/>
              <a:gd name="connsiteX818" fmla="*/ 3882765 w 7467663"/>
              <a:gd name="connsiteY818" fmla="*/ 0 h 6858000"/>
              <a:gd name="connsiteX819" fmla="*/ 3995099 w 7467663"/>
              <a:gd name="connsiteY819" fmla="*/ 0 h 6858000"/>
              <a:gd name="connsiteX820" fmla="*/ 4163818 w 7467663"/>
              <a:gd name="connsiteY820" fmla="*/ 234104 h 6858000"/>
              <a:gd name="connsiteX821" fmla="*/ 4172099 w 7467663"/>
              <a:gd name="connsiteY821" fmla="*/ 234207 h 6858000"/>
              <a:gd name="connsiteX822" fmla="*/ 4784282 w 7467663"/>
              <a:gd name="connsiteY822" fmla="*/ 276561 h 6858000"/>
              <a:gd name="connsiteX823" fmla="*/ 4801687 w 7467663"/>
              <a:gd name="connsiteY823" fmla="*/ 267764 h 6858000"/>
              <a:gd name="connsiteX824" fmla="*/ 6082788 w 7467663"/>
              <a:gd name="connsiteY824" fmla="*/ 64119 h 6858000"/>
              <a:gd name="connsiteX825" fmla="*/ 6099442 w 7467663"/>
              <a:gd name="connsiteY825" fmla="*/ 82568 h 6858000"/>
              <a:gd name="connsiteX826" fmla="*/ 4804137 w 7467663"/>
              <a:gd name="connsiteY826" fmla="*/ 320931 h 6858000"/>
              <a:gd name="connsiteX827" fmla="*/ 4227047 w 7467663"/>
              <a:gd name="connsiteY827" fmla="*/ 313415 h 6858000"/>
              <a:gd name="connsiteX828" fmla="*/ 4346041 w 7467663"/>
              <a:gd name="connsiteY828" fmla="*/ 456086 h 6858000"/>
              <a:gd name="connsiteX829" fmla="*/ 4870967 w 7467663"/>
              <a:gd name="connsiteY829" fmla="*/ 963061 h 6858000"/>
              <a:gd name="connsiteX830" fmla="*/ 4889647 w 7467663"/>
              <a:gd name="connsiteY830" fmla="*/ 957147 h 6858000"/>
              <a:gd name="connsiteX831" fmla="*/ 5422504 w 7467663"/>
              <a:gd name="connsiteY831" fmla="*/ 805191 h 6858000"/>
              <a:gd name="connsiteX832" fmla="*/ 6087656 w 7467663"/>
              <a:gd name="connsiteY832" fmla="*/ 826703 h 6858000"/>
              <a:gd name="connsiteX833" fmla="*/ 6058717 w 7467663"/>
              <a:gd name="connsiteY833" fmla="*/ 865992 h 6858000"/>
              <a:gd name="connsiteX834" fmla="*/ 4974153 w 7467663"/>
              <a:gd name="connsiteY834" fmla="*/ 1045456 h 6858000"/>
              <a:gd name="connsiteX835" fmla="*/ 5627835 w 7467663"/>
              <a:gd name="connsiteY835" fmla="*/ 1472077 h 6858000"/>
              <a:gd name="connsiteX836" fmla="*/ 5629817 w 7467663"/>
              <a:gd name="connsiteY836" fmla="*/ 1471412 h 6858000"/>
              <a:gd name="connsiteX837" fmla="*/ 5634124 w 7467663"/>
              <a:gd name="connsiteY837" fmla="*/ 1470572 h 6858000"/>
              <a:gd name="connsiteX838" fmla="*/ 5755832 w 7467663"/>
              <a:gd name="connsiteY838" fmla="*/ 1383886 h 6858000"/>
              <a:gd name="connsiteX839" fmla="*/ 6014186 w 7467663"/>
              <a:gd name="connsiteY839" fmla="*/ 1279799 h 6858000"/>
              <a:gd name="connsiteX840" fmla="*/ 6901619 w 7467663"/>
              <a:gd name="connsiteY840" fmla="*/ 1047874 h 6858000"/>
              <a:gd name="connsiteX841" fmla="*/ 6931566 w 7467663"/>
              <a:gd name="connsiteY841" fmla="*/ 1062034 h 6858000"/>
              <a:gd name="connsiteX842" fmla="*/ 5790982 w 7467663"/>
              <a:gd name="connsiteY842" fmla="*/ 1561380 h 6858000"/>
              <a:gd name="connsiteX843" fmla="*/ 6188971 w 7467663"/>
              <a:gd name="connsiteY843" fmla="*/ 1755168 h 6858000"/>
              <a:gd name="connsiteX844" fmla="*/ 6202446 w 7467663"/>
              <a:gd name="connsiteY844" fmla="*/ 1752268 h 6858000"/>
              <a:gd name="connsiteX845" fmla="*/ 7179560 w 7467663"/>
              <a:gd name="connsiteY845" fmla="*/ 1467551 h 6858000"/>
              <a:gd name="connsiteX846" fmla="*/ 7158730 w 7467663"/>
              <a:gd name="connsiteY846" fmla="*/ 1507835 h 6858000"/>
              <a:gd name="connsiteX847" fmla="*/ 6326959 w 7467663"/>
              <a:gd name="connsiteY847" fmla="*/ 1817686 h 6858000"/>
              <a:gd name="connsiteX848" fmla="*/ 6537433 w 7467663"/>
              <a:gd name="connsiteY848" fmla="*/ 1907790 h 6858000"/>
              <a:gd name="connsiteX849" fmla="*/ 6550221 w 7467663"/>
              <a:gd name="connsiteY849" fmla="*/ 1910729 h 6858000"/>
              <a:gd name="connsiteX850" fmla="*/ 6964438 w 7467663"/>
              <a:gd name="connsiteY850" fmla="*/ 2209505 h 6858000"/>
              <a:gd name="connsiteX851" fmla="*/ 7367862 w 7467663"/>
              <a:gd name="connsiteY851" fmla="*/ 2806833 h 6858000"/>
              <a:gd name="connsiteX852" fmla="*/ 7364329 w 7467663"/>
              <a:gd name="connsiteY852" fmla="*/ 2826907 h 6858000"/>
              <a:gd name="connsiteX853" fmla="*/ 7290545 w 7467663"/>
              <a:gd name="connsiteY853" fmla="*/ 2850663 h 6858000"/>
              <a:gd name="connsiteX854" fmla="*/ 6472036 w 7467663"/>
              <a:gd name="connsiteY854" fmla="*/ 1959003 h 6858000"/>
              <a:gd name="connsiteX855" fmla="*/ 5792897 w 7467663"/>
              <a:gd name="connsiteY855" fmla="*/ 1647747 h 6858000"/>
              <a:gd name="connsiteX856" fmla="*/ 5842751 w 7467663"/>
              <a:gd name="connsiteY856" fmla="*/ 1816112 h 6858000"/>
              <a:gd name="connsiteX857" fmla="*/ 5847424 w 7467663"/>
              <a:gd name="connsiteY857" fmla="*/ 1815776 h 6858000"/>
              <a:gd name="connsiteX858" fmla="*/ 6399821 w 7467663"/>
              <a:gd name="connsiteY858" fmla="*/ 2344799 h 6858000"/>
              <a:gd name="connsiteX859" fmla="*/ 6323232 w 7467663"/>
              <a:gd name="connsiteY859" fmla="*/ 2389634 h 6858000"/>
              <a:gd name="connsiteX860" fmla="*/ 5942958 w 7467663"/>
              <a:gd name="connsiteY860" fmla="*/ 2077708 h 6858000"/>
              <a:gd name="connsiteX861" fmla="*/ 5921559 w 7467663"/>
              <a:gd name="connsiteY861" fmla="*/ 2378596 h 6858000"/>
              <a:gd name="connsiteX862" fmla="*/ 5817651 w 7467663"/>
              <a:gd name="connsiteY862" fmla="*/ 3023919 h 6858000"/>
              <a:gd name="connsiteX863" fmla="*/ 5729634 w 7467663"/>
              <a:gd name="connsiteY863" fmla="*/ 3051849 h 6858000"/>
              <a:gd name="connsiteX864" fmla="*/ 5611018 w 7467663"/>
              <a:gd name="connsiteY864" fmla="*/ 2316769 h 6858000"/>
              <a:gd name="connsiteX865" fmla="*/ 5687608 w 7467663"/>
              <a:gd name="connsiteY865" fmla="*/ 2039972 h 6858000"/>
              <a:gd name="connsiteX866" fmla="*/ 5657554 w 7467663"/>
              <a:gd name="connsiteY866" fmla="*/ 1576445 h 6858000"/>
              <a:gd name="connsiteX867" fmla="*/ 5150475 w 7467663"/>
              <a:gd name="connsiteY867" fmla="*/ 1274012 h 6858000"/>
              <a:gd name="connsiteX868" fmla="*/ 5349142 w 7467663"/>
              <a:gd name="connsiteY868" fmla="*/ 2204405 h 6858000"/>
              <a:gd name="connsiteX869" fmla="*/ 5262214 w 7467663"/>
              <a:gd name="connsiteY869" fmla="*/ 2233836 h 6858000"/>
              <a:gd name="connsiteX870" fmla="*/ 4981539 w 7467663"/>
              <a:gd name="connsiteY870" fmla="*/ 1542201 h 6858000"/>
              <a:gd name="connsiteX871" fmla="*/ 4958461 w 7467663"/>
              <a:gd name="connsiteY871" fmla="*/ 1136957 h 6858000"/>
              <a:gd name="connsiteX872" fmla="*/ 4655015 w 7467663"/>
              <a:gd name="connsiteY872" fmla="*/ 891426 h 6858000"/>
              <a:gd name="connsiteX873" fmla="*/ 4348002 w 7467663"/>
              <a:gd name="connsiteY873" fmla="*/ 2205895 h 6858000"/>
              <a:gd name="connsiteX874" fmla="*/ 4262250 w 7467663"/>
              <a:gd name="connsiteY874" fmla="*/ 2219972 h 6858000"/>
              <a:gd name="connsiteX875" fmla="*/ 4550611 w 7467663"/>
              <a:gd name="connsiteY875" fmla="*/ 817540 h 6858000"/>
              <a:gd name="connsiteX876" fmla="*/ 4564418 w 7467663"/>
              <a:gd name="connsiteY876" fmla="*/ 808293 h 6858000"/>
              <a:gd name="connsiteX877" fmla="*/ 4266388 w 7467663"/>
              <a:gd name="connsiteY877" fmla="*/ 500083 h 6858000"/>
              <a:gd name="connsiteX878" fmla="*/ 4032842 w 7467663"/>
              <a:gd name="connsiteY878" fmla="*/ 211809 h 6858000"/>
              <a:gd name="connsiteX879" fmla="*/ 3882765 w 7467663"/>
              <a:gd name="connsiteY879" fmla="*/ 0 h 6858000"/>
              <a:gd name="connsiteX880" fmla="*/ 3721337 w 7467663"/>
              <a:gd name="connsiteY880" fmla="*/ 0 h 6858000"/>
              <a:gd name="connsiteX881" fmla="*/ 3797544 w 7467663"/>
              <a:gd name="connsiteY881" fmla="*/ 0 h 6858000"/>
              <a:gd name="connsiteX882" fmla="*/ 3775734 w 7467663"/>
              <a:gd name="connsiteY882" fmla="*/ 95131 h 6858000"/>
              <a:gd name="connsiteX883" fmla="*/ 3724807 w 7467663"/>
              <a:gd name="connsiteY883" fmla="*/ 272257 h 6858000"/>
              <a:gd name="connsiteX884" fmla="*/ 3726844 w 7467663"/>
              <a:gd name="connsiteY884" fmla="*/ 282988 h 6858000"/>
              <a:gd name="connsiteX885" fmla="*/ 3742664 w 7467663"/>
              <a:gd name="connsiteY885" fmla="*/ 279918 h 6858000"/>
              <a:gd name="connsiteX886" fmla="*/ 4103910 w 7467663"/>
              <a:gd name="connsiteY886" fmla="*/ 1161917 h 6858000"/>
              <a:gd name="connsiteX887" fmla="*/ 4020269 w 7467663"/>
              <a:gd name="connsiteY887" fmla="*/ 1200406 h 6858000"/>
              <a:gd name="connsiteX888" fmla="*/ 3674882 w 7467663"/>
              <a:gd name="connsiteY888" fmla="*/ 488524 h 6858000"/>
              <a:gd name="connsiteX889" fmla="*/ 3132682 w 7467663"/>
              <a:gd name="connsiteY889" fmla="*/ 1072284 h 6858000"/>
              <a:gd name="connsiteX890" fmla="*/ 2716346 w 7467663"/>
              <a:gd name="connsiteY890" fmla="*/ 1276376 h 6858000"/>
              <a:gd name="connsiteX891" fmla="*/ 2716772 w 7467663"/>
              <a:gd name="connsiteY891" fmla="*/ 1255462 h 6858000"/>
              <a:gd name="connsiteX892" fmla="*/ 3471096 w 7467663"/>
              <a:gd name="connsiteY892" fmla="*/ 437072 h 6858000"/>
              <a:gd name="connsiteX893" fmla="*/ 3639057 w 7467663"/>
              <a:gd name="connsiteY893" fmla="*/ 286334 h 6858000"/>
              <a:gd name="connsiteX894" fmla="*/ 3640309 w 7467663"/>
              <a:gd name="connsiteY894" fmla="*/ 284664 h 6858000"/>
              <a:gd name="connsiteX895" fmla="*/ 3646022 w 7467663"/>
              <a:gd name="connsiteY895" fmla="*/ 276711 h 6858000"/>
              <a:gd name="connsiteX896" fmla="*/ 3707943 w 7467663"/>
              <a:gd name="connsiteY896" fmla="*/ 65958 h 6858000"/>
              <a:gd name="connsiteX897" fmla="*/ 3721337 w 7467663"/>
              <a:gd name="connsiteY897" fmla="*/ 0 h 6858000"/>
              <a:gd name="connsiteX898" fmla="*/ 2867960 w 7467663"/>
              <a:gd name="connsiteY898" fmla="*/ 0 h 6858000"/>
              <a:gd name="connsiteX899" fmla="*/ 2926351 w 7467663"/>
              <a:gd name="connsiteY899" fmla="*/ 0 h 6858000"/>
              <a:gd name="connsiteX900" fmla="*/ 2902823 w 7467663"/>
              <a:gd name="connsiteY900" fmla="*/ 262929 h 6858000"/>
              <a:gd name="connsiteX901" fmla="*/ 2940663 w 7467663"/>
              <a:gd name="connsiteY901" fmla="*/ 140884 h 6858000"/>
              <a:gd name="connsiteX902" fmla="*/ 2947039 w 7467663"/>
              <a:gd name="connsiteY902" fmla="*/ 122524 h 6858000"/>
              <a:gd name="connsiteX903" fmla="*/ 2984316 w 7467663"/>
              <a:gd name="connsiteY903" fmla="*/ 0 h 6858000"/>
              <a:gd name="connsiteX904" fmla="*/ 3016114 w 7467663"/>
              <a:gd name="connsiteY904" fmla="*/ 0 h 6858000"/>
              <a:gd name="connsiteX905" fmla="*/ 2979949 w 7467663"/>
              <a:gd name="connsiteY905" fmla="*/ 119274 h 6858000"/>
              <a:gd name="connsiteX906" fmla="*/ 3023879 w 7467663"/>
              <a:gd name="connsiteY906" fmla="*/ 0 h 6858000"/>
              <a:gd name="connsiteX907" fmla="*/ 3105400 w 7467663"/>
              <a:gd name="connsiteY907" fmla="*/ 0 h 6858000"/>
              <a:gd name="connsiteX908" fmla="*/ 3094669 w 7467663"/>
              <a:gd name="connsiteY908" fmla="*/ 30308 h 6858000"/>
              <a:gd name="connsiteX909" fmla="*/ 2901945 w 7467663"/>
              <a:gd name="connsiteY909" fmla="*/ 466538 h 6858000"/>
              <a:gd name="connsiteX910" fmla="*/ 2815209 w 7467663"/>
              <a:gd name="connsiteY910" fmla="*/ 497361 h 6858000"/>
              <a:gd name="connsiteX911" fmla="*/ 2844845 w 7467663"/>
              <a:gd name="connsiteY911" fmla="*/ 127638 h 6858000"/>
              <a:gd name="connsiteX912" fmla="*/ 2867960 w 7467663"/>
              <a:gd name="connsiteY912" fmla="*/ 0 h 6858000"/>
              <a:gd name="connsiteX913" fmla="*/ 1057230 w 7467663"/>
              <a:gd name="connsiteY913" fmla="*/ 0 h 6858000"/>
              <a:gd name="connsiteX914" fmla="*/ 1111003 w 7467663"/>
              <a:gd name="connsiteY914" fmla="*/ 0 h 6858000"/>
              <a:gd name="connsiteX915" fmla="*/ 1125553 w 7467663"/>
              <a:gd name="connsiteY915" fmla="*/ 52588 h 6858000"/>
              <a:gd name="connsiteX916" fmla="*/ 1304276 w 7467663"/>
              <a:gd name="connsiteY916" fmla="*/ 476275 h 6858000"/>
              <a:gd name="connsiteX917" fmla="*/ 1492066 w 7467663"/>
              <a:gd name="connsiteY917" fmla="*/ 886333 h 6858000"/>
              <a:gd name="connsiteX918" fmla="*/ 1423698 w 7467663"/>
              <a:gd name="connsiteY918" fmla="*/ 710817 h 6858000"/>
              <a:gd name="connsiteX919" fmla="*/ 1357609 w 7467663"/>
              <a:gd name="connsiteY919" fmla="*/ 532892 h 6858000"/>
              <a:gd name="connsiteX920" fmla="*/ 1309550 w 7467663"/>
              <a:gd name="connsiteY920" fmla="*/ 374031 h 6858000"/>
              <a:gd name="connsiteX921" fmla="*/ 1193673 w 7467663"/>
              <a:gd name="connsiteY921" fmla="*/ 49533 h 6858000"/>
              <a:gd name="connsiteX922" fmla="*/ 1164391 w 7467663"/>
              <a:gd name="connsiteY922" fmla="*/ 0 h 6858000"/>
              <a:gd name="connsiteX923" fmla="*/ 1200666 w 7467663"/>
              <a:gd name="connsiteY923" fmla="*/ 0 h 6858000"/>
              <a:gd name="connsiteX924" fmla="*/ 1223408 w 7467663"/>
              <a:gd name="connsiteY924" fmla="*/ 38996 h 6858000"/>
              <a:gd name="connsiteX925" fmla="*/ 1339635 w 7467663"/>
              <a:gd name="connsiteY925" fmla="*/ 365517 h 6858000"/>
              <a:gd name="connsiteX926" fmla="*/ 1387469 w 7467663"/>
              <a:gd name="connsiteY926" fmla="*/ 523079 h 6858000"/>
              <a:gd name="connsiteX927" fmla="*/ 1452685 w 7467663"/>
              <a:gd name="connsiteY927" fmla="*/ 699806 h 6858000"/>
              <a:gd name="connsiteX928" fmla="*/ 1492092 w 7467663"/>
              <a:gd name="connsiteY928" fmla="*/ 800424 h 6858000"/>
              <a:gd name="connsiteX929" fmla="*/ 1455302 w 7467663"/>
              <a:gd name="connsiteY929" fmla="*/ 632913 h 6858000"/>
              <a:gd name="connsiteX930" fmla="*/ 1222336 w 7467663"/>
              <a:gd name="connsiteY930" fmla="*/ 9480 h 6858000"/>
              <a:gd name="connsiteX931" fmla="*/ 1214634 w 7467663"/>
              <a:gd name="connsiteY931" fmla="*/ 0 h 6858000"/>
              <a:gd name="connsiteX932" fmla="*/ 1289827 w 7467663"/>
              <a:gd name="connsiteY932" fmla="*/ 0 h 6858000"/>
              <a:gd name="connsiteX933" fmla="*/ 1321076 w 7467663"/>
              <a:gd name="connsiteY933" fmla="*/ 59722 h 6858000"/>
              <a:gd name="connsiteX934" fmla="*/ 1512579 w 7467663"/>
              <a:gd name="connsiteY934" fmla="*/ 626441 h 6858000"/>
              <a:gd name="connsiteX935" fmla="*/ 1506076 w 7467663"/>
              <a:gd name="connsiteY935" fmla="*/ 1089289 h 6858000"/>
              <a:gd name="connsiteX936" fmla="*/ 1486346 w 7467663"/>
              <a:gd name="connsiteY936" fmla="*/ 1079919 h 6858000"/>
              <a:gd name="connsiteX937" fmla="*/ 1070511 w 7467663"/>
              <a:gd name="connsiteY937" fmla="*/ 48609 h 6858000"/>
              <a:gd name="connsiteX938" fmla="*/ 1057230 w 7467663"/>
              <a:gd name="connsiteY938" fmla="*/ 0 h 6858000"/>
              <a:gd name="connsiteX939" fmla="*/ 43151 w 7467663"/>
              <a:gd name="connsiteY939" fmla="*/ 0 h 6858000"/>
              <a:gd name="connsiteX940" fmla="*/ 95283 w 7467663"/>
              <a:gd name="connsiteY940" fmla="*/ 0 h 6858000"/>
              <a:gd name="connsiteX941" fmla="*/ 300708 w 7467663"/>
              <a:gd name="connsiteY941" fmla="*/ 154571 h 6858000"/>
              <a:gd name="connsiteX942" fmla="*/ 530414 w 7467663"/>
              <a:gd name="connsiteY942" fmla="*/ 354673 h 6858000"/>
              <a:gd name="connsiteX943" fmla="*/ 333785 w 7467663"/>
              <a:gd name="connsiteY943" fmla="*/ 161564 h 6858000"/>
              <a:gd name="connsiteX944" fmla="*/ 147005 w 7467663"/>
              <a:gd name="connsiteY944" fmla="*/ 0 h 6858000"/>
              <a:gd name="connsiteX945" fmla="*/ 272509 w 7467663"/>
              <a:gd name="connsiteY945" fmla="*/ 0 h 6858000"/>
              <a:gd name="connsiteX946" fmla="*/ 326276 w 7467663"/>
              <a:gd name="connsiteY946" fmla="*/ 45847 h 6858000"/>
              <a:gd name="connsiteX947" fmla="*/ 823759 w 7467663"/>
              <a:gd name="connsiteY947" fmla="*/ 574145 h 6858000"/>
              <a:gd name="connsiteX948" fmla="*/ 811254 w 7467663"/>
              <a:gd name="connsiteY948" fmla="*/ 665546 h 6858000"/>
              <a:gd name="connsiteX949" fmla="*/ 154042 w 7467663"/>
              <a:gd name="connsiteY949" fmla="*/ 261522 h 6858000"/>
              <a:gd name="connsiteX950" fmla="*/ 13550 w 7467663"/>
              <a:gd name="connsiteY950" fmla="*/ 158423 h 6858000"/>
              <a:gd name="connsiteX951" fmla="*/ 0 w 7467663"/>
              <a:gd name="connsiteY951" fmla="*/ 146618 h 6858000"/>
              <a:gd name="connsiteX952" fmla="*/ 0 w 7467663"/>
              <a:gd name="connsiteY952" fmla="*/ 59161 h 6858000"/>
              <a:gd name="connsiteX953" fmla="*/ 45427 w 7467663"/>
              <a:gd name="connsiteY953" fmla="*/ 101078 h 6858000"/>
              <a:gd name="connsiteX954" fmla="*/ 630103 w 7467663"/>
              <a:gd name="connsiteY954" fmla="*/ 485885 h 6858000"/>
              <a:gd name="connsiteX955" fmla="*/ 532040 w 7467663"/>
              <a:gd name="connsiteY955" fmla="*/ 399359 h 6858000"/>
              <a:gd name="connsiteX956" fmla="*/ 517618 w 7467663"/>
              <a:gd name="connsiteY956" fmla="*/ 385726 h 6858000"/>
              <a:gd name="connsiteX957" fmla="*/ 285074 w 7467663"/>
              <a:gd name="connsiteY957" fmla="*/ 182755 h 6858000"/>
              <a:gd name="connsiteX958" fmla="*/ 43151 w 7467663"/>
              <a:gd name="connsiteY958" fmla="*/ 0 h 6858000"/>
              <a:gd name="connsiteX0" fmla="*/ 369702 w 7467663"/>
              <a:gd name="connsiteY0" fmla="*/ 6712169 h 6858000"/>
              <a:gd name="connsiteX1" fmla="*/ 366575 w 7467663"/>
              <a:gd name="connsiteY1" fmla="*/ 6715556 h 6858000"/>
              <a:gd name="connsiteX2" fmla="*/ 371637 w 7467663"/>
              <a:gd name="connsiteY2" fmla="*/ 6713954 h 6858000"/>
              <a:gd name="connsiteX3" fmla="*/ 369702 w 7467663"/>
              <a:gd name="connsiteY3" fmla="*/ 6712169 h 6858000"/>
              <a:gd name="connsiteX4" fmla="*/ 7088673 w 7467663"/>
              <a:gd name="connsiteY4" fmla="*/ 6610396 h 6858000"/>
              <a:gd name="connsiteX5" fmla="*/ 7440138 w 7467663"/>
              <a:gd name="connsiteY5" fmla="*/ 6622648 h 6858000"/>
              <a:gd name="connsiteX6" fmla="*/ 7467600 w 7467663"/>
              <a:gd name="connsiteY6" fmla="*/ 6628217 h 6858000"/>
              <a:gd name="connsiteX7" fmla="*/ 7467600 w 7467663"/>
              <a:gd name="connsiteY7" fmla="*/ 6668575 h 6858000"/>
              <a:gd name="connsiteX8" fmla="*/ 7392322 w 7467663"/>
              <a:gd name="connsiteY8" fmla="*/ 6658238 h 6858000"/>
              <a:gd name="connsiteX9" fmla="*/ 7467600 w 7467663"/>
              <a:gd name="connsiteY9" fmla="*/ 6683873 h 6858000"/>
              <a:gd name="connsiteX10" fmla="*/ 7467600 w 7467663"/>
              <a:gd name="connsiteY10" fmla="*/ 6714215 h 6858000"/>
              <a:gd name="connsiteX11" fmla="*/ 7447383 w 7467663"/>
              <a:gd name="connsiteY11" fmla="*/ 6707202 h 6858000"/>
              <a:gd name="connsiteX12" fmla="*/ 7289862 w 7467663"/>
              <a:gd name="connsiteY12" fmla="*/ 6659827 h 6858000"/>
              <a:gd name="connsiteX13" fmla="*/ 7434024 w 7467663"/>
              <a:gd name="connsiteY13" fmla="*/ 6722130 h 6858000"/>
              <a:gd name="connsiteX14" fmla="*/ 7467600 w 7467663"/>
              <a:gd name="connsiteY14" fmla="*/ 6736157 h 6858000"/>
              <a:gd name="connsiteX15" fmla="*/ 7467600 w 7467663"/>
              <a:gd name="connsiteY15" fmla="*/ 6767913 h 6858000"/>
              <a:gd name="connsiteX16" fmla="*/ 7392158 w 7467663"/>
              <a:gd name="connsiteY16" fmla="*/ 6771365 h 6858000"/>
              <a:gd name="connsiteX17" fmla="*/ 7467600 w 7467663"/>
              <a:gd name="connsiteY17" fmla="*/ 6805948 h 6858000"/>
              <a:gd name="connsiteX18" fmla="*/ 7467600 w 7467663"/>
              <a:gd name="connsiteY18" fmla="*/ 6831490 h 6858000"/>
              <a:gd name="connsiteX19" fmla="*/ 7410696 w 7467663"/>
              <a:gd name="connsiteY19" fmla="*/ 6803861 h 6858000"/>
              <a:gd name="connsiteX20" fmla="*/ 7088673 w 7467663"/>
              <a:gd name="connsiteY20" fmla="*/ 6610396 h 6858000"/>
              <a:gd name="connsiteX21" fmla="*/ 1019354 w 7467663"/>
              <a:gd name="connsiteY21" fmla="*/ 6315006 h 6858000"/>
              <a:gd name="connsiteX22" fmla="*/ 441046 w 7467663"/>
              <a:gd name="connsiteY22" fmla="*/ 6691153 h 6858000"/>
              <a:gd name="connsiteX23" fmla="*/ 1019354 w 7467663"/>
              <a:gd name="connsiteY23" fmla="*/ 6315006 h 6858000"/>
              <a:gd name="connsiteX24" fmla="*/ 991680 w 7467663"/>
              <a:gd name="connsiteY24" fmla="*/ 6298413 h 6858000"/>
              <a:gd name="connsiteX25" fmla="*/ 409060 w 7467663"/>
              <a:gd name="connsiteY25" fmla="*/ 6671470 h 6858000"/>
              <a:gd name="connsiteX26" fmla="*/ 991680 w 7467663"/>
              <a:gd name="connsiteY26" fmla="*/ 6298413 h 6858000"/>
              <a:gd name="connsiteX27" fmla="*/ 103333 w 7467663"/>
              <a:gd name="connsiteY27" fmla="*/ 5699602 h 6858000"/>
              <a:gd name="connsiteX28" fmla="*/ 233938 w 7467663"/>
              <a:gd name="connsiteY28" fmla="*/ 5809416 h 6858000"/>
              <a:gd name="connsiteX29" fmla="*/ 883580 w 7467663"/>
              <a:gd name="connsiteY29" fmla="*/ 6180710 h 6858000"/>
              <a:gd name="connsiteX30" fmla="*/ 487337 w 7467663"/>
              <a:gd name="connsiteY30" fmla="*/ 5950182 h 6858000"/>
              <a:gd name="connsiteX31" fmla="*/ 354051 w 7467663"/>
              <a:gd name="connsiteY31" fmla="*/ 5854912 h 6858000"/>
              <a:gd name="connsiteX32" fmla="*/ 195436 w 7467663"/>
              <a:gd name="connsiteY32" fmla="*/ 5755068 h 6858000"/>
              <a:gd name="connsiteX33" fmla="*/ 103333 w 7467663"/>
              <a:gd name="connsiteY33" fmla="*/ 5699602 h 6858000"/>
              <a:gd name="connsiteX34" fmla="*/ 5539432 w 7467663"/>
              <a:gd name="connsiteY34" fmla="*/ 5642928 h 6858000"/>
              <a:gd name="connsiteX35" fmla="*/ 5555462 w 7467663"/>
              <a:gd name="connsiteY35" fmla="*/ 5694454 h 6858000"/>
              <a:gd name="connsiteX36" fmla="*/ 5828270 w 7467663"/>
              <a:gd name="connsiteY36" fmla="*/ 6320663 h 6858000"/>
              <a:gd name="connsiteX37" fmla="*/ 5947416 w 7467663"/>
              <a:gd name="connsiteY37" fmla="*/ 6574846 h 6858000"/>
              <a:gd name="connsiteX38" fmla="*/ 5539432 w 7467663"/>
              <a:gd name="connsiteY38" fmla="*/ 5642928 h 6858000"/>
              <a:gd name="connsiteX39" fmla="*/ 51253 w 7467663"/>
              <a:gd name="connsiteY39" fmla="*/ 5631825 h 6858000"/>
              <a:gd name="connsiteX40" fmla="*/ 211622 w 7467663"/>
              <a:gd name="connsiteY40" fmla="*/ 5728803 h 6858000"/>
              <a:gd name="connsiteX41" fmla="*/ 371652 w 7467663"/>
              <a:gd name="connsiteY41" fmla="*/ 5829062 h 6858000"/>
              <a:gd name="connsiteX42" fmla="*/ 505903 w 7467663"/>
              <a:gd name="connsiteY42" fmla="*/ 5925221 h 6858000"/>
              <a:gd name="connsiteX43" fmla="*/ 899240 w 7467663"/>
              <a:gd name="connsiteY43" fmla="*/ 6153068 h 6858000"/>
              <a:gd name="connsiteX44" fmla="*/ 988114 w 7467663"/>
              <a:gd name="connsiteY44" fmla="*/ 6174204 h 6858000"/>
              <a:gd name="connsiteX45" fmla="*/ 845971 w 7467663"/>
              <a:gd name="connsiteY45" fmla="*/ 6067177 h 6858000"/>
              <a:gd name="connsiteX46" fmla="*/ 448057 w 7467663"/>
              <a:gd name="connsiteY46" fmla="*/ 5841376 h 6858000"/>
              <a:gd name="connsiteX47" fmla="*/ 51253 w 7467663"/>
              <a:gd name="connsiteY47" fmla="*/ 5631825 h 6858000"/>
              <a:gd name="connsiteX48" fmla="*/ 2606687 w 7467663"/>
              <a:gd name="connsiteY48" fmla="*/ 5630718 h 6858000"/>
              <a:gd name="connsiteX49" fmla="*/ 2645658 w 7467663"/>
              <a:gd name="connsiteY49" fmla="*/ 6640259 h 6858000"/>
              <a:gd name="connsiteX50" fmla="*/ 2606687 w 7467663"/>
              <a:gd name="connsiteY50" fmla="*/ 5630718 h 6858000"/>
              <a:gd name="connsiteX51" fmla="*/ 3642057 w 7467663"/>
              <a:gd name="connsiteY51" fmla="*/ 5573487 h 6858000"/>
              <a:gd name="connsiteX52" fmla="*/ 3632981 w 7467663"/>
              <a:gd name="connsiteY52" fmla="*/ 5579437 h 6858000"/>
              <a:gd name="connsiteX53" fmla="*/ 3382436 w 7467663"/>
              <a:gd name="connsiteY53" fmla="*/ 5952726 h 6858000"/>
              <a:gd name="connsiteX54" fmla="*/ 3191929 w 7467663"/>
              <a:gd name="connsiteY54" fmla="*/ 6662669 h 6858000"/>
              <a:gd name="connsiteX55" fmla="*/ 3369898 w 7467663"/>
              <a:gd name="connsiteY55" fmla="*/ 6081771 h 6858000"/>
              <a:gd name="connsiteX56" fmla="*/ 3642057 w 7467663"/>
              <a:gd name="connsiteY56" fmla="*/ 5573487 h 6858000"/>
              <a:gd name="connsiteX57" fmla="*/ 2650666 w 7467663"/>
              <a:gd name="connsiteY57" fmla="*/ 5530686 h 6858000"/>
              <a:gd name="connsiteX58" fmla="*/ 2650249 w 7467663"/>
              <a:gd name="connsiteY58" fmla="*/ 5532101 h 6858000"/>
              <a:gd name="connsiteX59" fmla="*/ 2663808 w 7467663"/>
              <a:gd name="connsiteY59" fmla="*/ 6535215 h 6858000"/>
              <a:gd name="connsiteX60" fmla="*/ 2665418 w 7467663"/>
              <a:gd name="connsiteY60" fmla="*/ 6132756 h 6858000"/>
              <a:gd name="connsiteX61" fmla="*/ 2650666 w 7467663"/>
              <a:gd name="connsiteY61" fmla="*/ 5530686 h 6858000"/>
              <a:gd name="connsiteX62" fmla="*/ 2680277 w 7467663"/>
              <a:gd name="connsiteY62" fmla="*/ 5479204 h 6858000"/>
              <a:gd name="connsiteX63" fmla="*/ 2678972 w 7467663"/>
              <a:gd name="connsiteY63" fmla="*/ 5481582 h 6858000"/>
              <a:gd name="connsiteX64" fmla="*/ 2696666 w 7467663"/>
              <a:gd name="connsiteY64" fmla="*/ 6133836 h 6858000"/>
              <a:gd name="connsiteX65" fmla="*/ 2695769 w 7467663"/>
              <a:gd name="connsiteY65" fmla="*/ 6390955 h 6858000"/>
              <a:gd name="connsiteX66" fmla="*/ 2739893 w 7467663"/>
              <a:gd name="connsiteY66" fmla="*/ 6108357 h 6858000"/>
              <a:gd name="connsiteX67" fmla="*/ 2680277 w 7467663"/>
              <a:gd name="connsiteY67" fmla="*/ 5479204 h 6858000"/>
              <a:gd name="connsiteX68" fmla="*/ 1132195 w 7467663"/>
              <a:gd name="connsiteY68" fmla="*/ 5467980 h 6858000"/>
              <a:gd name="connsiteX69" fmla="*/ 1679056 w 7467663"/>
              <a:gd name="connsiteY69" fmla="*/ 5516907 h 6858000"/>
              <a:gd name="connsiteX70" fmla="*/ 2128648 w 7467663"/>
              <a:gd name="connsiteY70" fmla="*/ 5474249 h 6858000"/>
              <a:gd name="connsiteX71" fmla="*/ 1825619 w 7467663"/>
              <a:gd name="connsiteY71" fmla="*/ 5478447 h 6858000"/>
              <a:gd name="connsiteX72" fmla="*/ 1737798 w 7467663"/>
              <a:gd name="connsiteY72" fmla="*/ 5483353 h 6858000"/>
              <a:gd name="connsiteX73" fmla="*/ 1132195 w 7467663"/>
              <a:gd name="connsiteY73" fmla="*/ 5467980 h 6858000"/>
              <a:gd name="connsiteX74" fmla="*/ 7454976 w 7467663"/>
              <a:gd name="connsiteY74" fmla="*/ 6318297 h 6858000"/>
              <a:gd name="connsiteX75" fmla="*/ 7467600 w 7467663"/>
              <a:gd name="connsiteY75" fmla="*/ 6163634 h 6858000"/>
              <a:gd name="connsiteX76" fmla="*/ 7448321 w 7467663"/>
              <a:gd name="connsiteY76" fmla="*/ 6190991 h 6858000"/>
              <a:gd name="connsiteX77" fmla="*/ 7467600 w 7467663"/>
              <a:gd name="connsiteY77" fmla="*/ 6334256 h 6858000"/>
              <a:gd name="connsiteX78" fmla="*/ 7454976 w 7467663"/>
              <a:gd name="connsiteY78" fmla="*/ 6318297 h 6858000"/>
              <a:gd name="connsiteX79" fmla="*/ 1456157 w 7467663"/>
              <a:gd name="connsiteY79" fmla="*/ 5371404 h 6858000"/>
              <a:gd name="connsiteX80" fmla="*/ 1244432 w 7467663"/>
              <a:gd name="connsiteY80" fmla="*/ 5385601 h 6858000"/>
              <a:gd name="connsiteX81" fmla="*/ 973990 w 7467663"/>
              <a:gd name="connsiteY81" fmla="*/ 5424940 h 6858000"/>
              <a:gd name="connsiteX82" fmla="*/ 1103809 w 7467663"/>
              <a:gd name="connsiteY82" fmla="*/ 5433720 h 6858000"/>
              <a:gd name="connsiteX83" fmla="*/ 1123454 w 7467663"/>
              <a:gd name="connsiteY83" fmla="*/ 5435727 h 6858000"/>
              <a:gd name="connsiteX84" fmla="*/ 1737017 w 7467663"/>
              <a:gd name="connsiteY84" fmla="*/ 5452183 h 6858000"/>
              <a:gd name="connsiteX85" fmla="*/ 1824397 w 7467663"/>
              <a:gd name="connsiteY85" fmla="*/ 5447757 h 6858000"/>
              <a:gd name="connsiteX86" fmla="*/ 2070059 w 7467663"/>
              <a:gd name="connsiteY86" fmla="*/ 5441660 h 6858000"/>
              <a:gd name="connsiteX87" fmla="*/ 1456157 w 7467663"/>
              <a:gd name="connsiteY87" fmla="*/ 5371404 h 6858000"/>
              <a:gd name="connsiteX88" fmla="*/ 4988186 w 7467663"/>
              <a:gd name="connsiteY88" fmla="*/ 5216467 h 6858000"/>
              <a:gd name="connsiteX89" fmla="*/ 4777334 w 7467663"/>
              <a:gd name="connsiteY89" fmla="*/ 5406072 h 6858000"/>
              <a:gd name="connsiteX90" fmla="*/ 4718341 w 7467663"/>
              <a:gd name="connsiteY90" fmla="*/ 5468043 h 6858000"/>
              <a:gd name="connsiteX91" fmla="*/ 4604655 w 7467663"/>
              <a:gd name="connsiteY91" fmla="*/ 5583434 h 6858000"/>
              <a:gd name="connsiteX92" fmla="*/ 4565074 w 7467663"/>
              <a:gd name="connsiteY92" fmla="*/ 5618550 h 6858000"/>
              <a:gd name="connsiteX93" fmla="*/ 4988186 w 7467663"/>
              <a:gd name="connsiteY93" fmla="*/ 5216467 h 6858000"/>
              <a:gd name="connsiteX94" fmla="*/ 4978032 w 7467663"/>
              <a:gd name="connsiteY94" fmla="*/ 5183809 h 6858000"/>
              <a:gd name="connsiteX95" fmla="*/ 4463413 w 7467663"/>
              <a:gd name="connsiteY95" fmla="*/ 5615162 h 6858000"/>
              <a:gd name="connsiteX96" fmla="*/ 4358134 w 7467663"/>
              <a:gd name="connsiteY96" fmla="*/ 5742791 h 6858000"/>
              <a:gd name="connsiteX97" fmla="*/ 4376219 w 7467663"/>
              <a:gd name="connsiteY97" fmla="*/ 5729027 h 6858000"/>
              <a:gd name="connsiteX98" fmla="*/ 4582340 w 7467663"/>
              <a:gd name="connsiteY98" fmla="*/ 5561037 h 6858000"/>
              <a:gd name="connsiteX99" fmla="*/ 4694684 w 7467663"/>
              <a:gd name="connsiteY99" fmla="*/ 5447098 h 6858000"/>
              <a:gd name="connsiteX100" fmla="*/ 4754123 w 7467663"/>
              <a:gd name="connsiteY100" fmla="*/ 5384643 h 6858000"/>
              <a:gd name="connsiteX101" fmla="*/ 4978032 w 7467663"/>
              <a:gd name="connsiteY101" fmla="*/ 5183809 h 6858000"/>
              <a:gd name="connsiteX102" fmla="*/ 1903353 w 7467663"/>
              <a:gd name="connsiteY102" fmla="*/ 5044827 h 6858000"/>
              <a:gd name="connsiteX103" fmla="*/ 1936931 w 7467663"/>
              <a:gd name="connsiteY103" fmla="*/ 5093954 h 6858000"/>
              <a:gd name="connsiteX104" fmla="*/ 2195868 w 7467663"/>
              <a:gd name="connsiteY104" fmla="*/ 5396574 h 6858000"/>
              <a:gd name="connsiteX105" fmla="*/ 2088852 w 7467663"/>
              <a:gd name="connsiteY105" fmla="*/ 5166123 h 6858000"/>
              <a:gd name="connsiteX106" fmla="*/ 1958241 w 7467663"/>
              <a:gd name="connsiteY106" fmla="*/ 5067955 h 6858000"/>
              <a:gd name="connsiteX107" fmla="*/ 1903353 w 7467663"/>
              <a:gd name="connsiteY107" fmla="*/ 5044827 h 6858000"/>
              <a:gd name="connsiteX108" fmla="*/ 1979378 w 7467663"/>
              <a:gd name="connsiteY108" fmla="*/ 4769504 h 6858000"/>
              <a:gd name="connsiteX109" fmla="*/ 2882120 w 7467663"/>
              <a:gd name="connsiteY109" fmla="*/ 5064547 h 6858000"/>
              <a:gd name="connsiteX110" fmla="*/ 2793103 w 7467663"/>
              <a:gd name="connsiteY110" fmla="*/ 5039699 h 6858000"/>
              <a:gd name="connsiteX111" fmla="*/ 2770041 w 7467663"/>
              <a:gd name="connsiteY111" fmla="*/ 5033634 h 6858000"/>
              <a:gd name="connsiteX112" fmla="*/ 1979378 w 7467663"/>
              <a:gd name="connsiteY112" fmla="*/ 4769504 h 6858000"/>
              <a:gd name="connsiteX113" fmla="*/ 1927410 w 7467663"/>
              <a:gd name="connsiteY113" fmla="*/ 4716164 h 6858000"/>
              <a:gd name="connsiteX114" fmla="*/ 1959587 w 7467663"/>
              <a:gd name="connsiteY114" fmla="*/ 4728849 h 6858000"/>
              <a:gd name="connsiteX115" fmla="*/ 2777707 w 7467663"/>
              <a:gd name="connsiteY115" fmla="*/ 5003991 h 6858000"/>
              <a:gd name="connsiteX116" fmla="*/ 2800768 w 7467663"/>
              <a:gd name="connsiteY116" fmla="*/ 5010056 h 6858000"/>
              <a:gd name="connsiteX117" fmla="*/ 2879408 w 7467663"/>
              <a:gd name="connsiteY117" fmla="*/ 5031590 h 6858000"/>
              <a:gd name="connsiteX118" fmla="*/ 2862295 w 7467663"/>
              <a:gd name="connsiteY118" fmla="*/ 5022958 h 6858000"/>
              <a:gd name="connsiteX119" fmla="*/ 2813343 w 7467663"/>
              <a:gd name="connsiteY119" fmla="*/ 4998369 h 6858000"/>
              <a:gd name="connsiteX120" fmla="*/ 2646245 w 7467663"/>
              <a:gd name="connsiteY120" fmla="*/ 4930999 h 6858000"/>
              <a:gd name="connsiteX121" fmla="*/ 1999243 w 7467663"/>
              <a:gd name="connsiteY121" fmla="*/ 4730524 h 6858000"/>
              <a:gd name="connsiteX122" fmla="*/ 1979527 w 7467663"/>
              <a:gd name="connsiteY122" fmla="*/ 4726651 h 6858000"/>
              <a:gd name="connsiteX123" fmla="*/ 1927410 w 7467663"/>
              <a:gd name="connsiteY123" fmla="*/ 4716164 h 6858000"/>
              <a:gd name="connsiteX124" fmla="*/ 1997014 w 7467663"/>
              <a:gd name="connsiteY124" fmla="*/ 4698007 h 6858000"/>
              <a:gd name="connsiteX125" fmla="*/ 2005458 w 7467663"/>
              <a:gd name="connsiteY125" fmla="*/ 4699540 h 6858000"/>
              <a:gd name="connsiteX126" fmla="*/ 2657186 w 7467663"/>
              <a:gd name="connsiteY126" fmla="*/ 4901687 h 6858000"/>
              <a:gd name="connsiteX127" fmla="*/ 2826662 w 7467663"/>
              <a:gd name="connsiteY127" fmla="*/ 4970362 h 6858000"/>
              <a:gd name="connsiteX128" fmla="*/ 2876100 w 7467663"/>
              <a:gd name="connsiteY128" fmla="*/ 4995397 h 6858000"/>
              <a:gd name="connsiteX129" fmla="*/ 3042600 w 7467663"/>
              <a:gd name="connsiteY129" fmla="*/ 5059532 h 6858000"/>
              <a:gd name="connsiteX130" fmla="*/ 1997014 w 7467663"/>
              <a:gd name="connsiteY130" fmla="*/ 4698007 h 6858000"/>
              <a:gd name="connsiteX131" fmla="*/ 2305292 w 7467663"/>
              <a:gd name="connsiteY131" fmla="*/ 4219492 h 6858000"/>
              <a:gd name="connsiteX132" fmla="*/ 3360922 w 7467663"/>
              <a:gd name="connsiteY132" fmla="*/ 4529373 h 6858000"/>
              <a:gd name="connsiteX133" fmla="*/ 3492420 w 7467663"/>
              <a:gd name="connsiteY133" fmla="*/ 4510145 h 6858000"/>
              <a:gd name="connsiteX134" fmla="*/ 3364086 w 7467663"/>
              <a:gd name="connsiteY134" fmla="*/ 4480340 h 6858000"/>
              <a:gd name="connsiteX135" fmla="*/ 3225818 w 7467663"/>
              <a:gd name="connsiteY135" fmla="*/ 4411822 h 6858000"/>
              <a:gd name="connsiteX136" fmla="*/ 3129696 w 7467663"/>
              <a:gd name="connsiteY136" fmla="*/ 4360704 h 6858000"/>
              <a:gd name="connsiteX137" fmla="*/ 2814545 w 7467663"/>
              <a:gd name="connsiteY137" fmla="*/ 4282955 h 6858000"/>
              <a:gd name="connsiteX138" fmla="*/ 2305292 w 7467663"/>
              <a:gd name="connsiteY138" fmla="*/ 4219492 h 6858000"/>
              <a:gd name="connsiteX139" fmla="*/ 2626982 w 7467663"/>
              <a:gd name="connsiteY139" fmla="*/ 4206450 h 6858000"/>
              <a:gd name="connsiteX140" fmla="*/ 2490617 w 7467663"/>
              <a:gd name="connsiteY140" fmla="*/ 4206951 h 6858000"/>
              <a:gd name="connsiteX141" fmla="*/ 2819869 w 7467663"/>
              <a:gd name="connsiteY141" fmla="*/ 4252936 h 6858000"/>
              <a:gd name="connsiteX142" fmla="*/ 3143018 w 7467663"/>
              <a:gd name="connsiteY142" fmla="*/ 4332698 h 6858000"/>
              <a:gd name="connsiteX143" fmla="*/ 3241520 w 7467663"/>
              <a:gd name="connsiteY143" fmla="*/ 4385112 h 6858000"/>
              <a:gd name="connsiteX144" fmla="*/ 3374575 w 7467663"/>
              <a:gd name="connsiteY144" fmla="*/ 4451517 h 6858000"/>
              <a:gd name="connsiteX145" fmla="*/ 3505221 w 7467663"/>
              <a:gd name="connsiteY145" fmla="*/ 4480757 h 6858000"/>
              <a:gd name="connsiteX146" fmla="*/ 2626982 w 7467663"/>
              <a:gd name="connsiteY146" fmla="*/ 4206450 h 6858000"/>
              <a:gd name="connsiteX147" fmla="*/ 1310106 w 7467663"/>
              <a:gd name="connsiteY147" fmla="*/ 3943217 h 6858000"/>
              <a:gd name="connsiteX148" fmla="*/ 854994 w 7467663"/>
              <a:gd name="connsiteY148" fmla="*/ 4399136 h 6858000"/>
              <a:gd name="connsiteX149" fmla="*/ 742462 w 7467663"/>
              <a:gd name="connsiteY149" fmla="*/ 4594648 h 6858000"/>
              <a:gd name="connsiteX150" fmla="*/ 820602 w 7467663"/>
              <a:gd name="connsiteY150" fmla="*/ 4485915 h 6858000"/>
              <a:gd name="connsiteX151" fmla="*/ 878295 w 7467663"/>
              <a:gd name="connsiteY151" fmla="*/ 4403594 h 6858000"/>
              <a:gd name="connsiteX152" fmla="*/ 1240607 w 7467663"/>
              <a:gd name="connsiteY152" fmla="*/ 4010401 h 6858000"/>
              <a:gd name="connsiteX153" fmla="*/ 1310106 w 7467663"/>
              <a:gd name="connsiteY153" fmla="*/ 3943217 h 6858000"/>
              <a:gd name="connsiteX154" fmla="*/ 1423113 w 7467663"/>
              <a:gd name="connsiteY154" fmla="*/ 3874565 h 6858000"/>
              <a:gd name="connsiteX155" fmla="*/ 1260565 w 7467663"/>
              <a:gd name="connsiteY155" fmla="*/ 4031982 h 6858000"/>
              <a:gd name="connsiteX156" fmla="*/ 901900 w 7467663"/>
              <a:gd name="connsiteY156" fmla="*/ 4421236 h 6858000"/>
              <a:gd name="connsiteX157" fmla="*/ 845044 w 7467663"/>
              <a:gd name="connsiteY157" fmla="*/ 4502436 h 6858000"/>
              <a:gd name="connsiteX158" fmla="*/ 685926 w 7467663"/>
              <a:gd name="connsiteY158" fmla="*/ 4703069 h 6858000"/>
              <a:gd name="connsiteX159" fmla="*/ 684248 w 7467663"/>
              <a:gd name="connsiteY159" fmla="*/ 4706721 h 6858000"/>
              <a:gd name="connsiteX160" fmla="*/ 1423113 w 7467663"/>
              <a:gd name="connsiteY160" fmla="*/ 3874565 h 6858000"/>
              <a:gd name="connsiteX161" fmla="*/ 3316479 w 7467663"/>
              <a:gd name="connsiteY161" fmla="*/ 3872136 h 6858000"/>
              <a:gd name="connsiteX162" fmla="*/ 3546806 w 7467663"/>
              <a:gd name="connsiteY162" fmla="*/ 4356139 h 6858000"/>
              <a:gd name="connsiteX163" fmla="*/ 3364433 w 7467663"/>
              <a:gd name="connsiteY163" fmla="*/ 3953121 h 6858000"/>
              <a:gd name="connsiteX164" fmla="*/ 3316479 w 7467663"/>
              <a:gd name="connsiteY164" fmla="*/ 3872136 h 6858000"/>
              <a:gd name="connsiteX165" fmla="*/ 3291335 w 7467663"/>
              <a:gd name="connsiteY165" fmla="*/ 3767420 h 6858000"/>
              <a:gd name="connsiteX166" fmla="*/ 3390805 w 7467663"/>
              <a:gd name="connsiteY166" fmla="*/ 3937163 h 6858000"/>
              <a:gd name="connsiteX167" fmla="*/ 3579062 w 7467663"/>
              <a:gd name="connsiteY167" fmla="*/ 4359040 h 6858000"/>
              <a:gd name="connsiteX168" fmla="*/ 3467355 w 7467663"/>
              <a:gd name="connsiteY168" fmla="*/ 3988130 h 6858000"/>
              <a:gd name="connsiteX169" fmla="*/ 3310753 w 7467663"/>
              <a:gd name="connsiteY169" fmla="*/ 3787140 h 6858000"/>
              <a:gd name="connsiteX170" fmla="*/ 3291335 w 7467663"/>
              <a:gd name="connsiteY170" fmla="*/ 3767420 h 6858000"/>
              <a:gd name="connsiteX171" fmla="*/ 1635889 w 7467663"/>
              <a:gd name="connsiteY171" fmla="*/ 3709494 h 6858000"/>
              <a:gd name="connsiteX172" fmla="*/ 1634800 w 7467663"/>
              <a:gd name="connsiteY172" fmla="*/ 3731111 h 6858000"/>
              <a:gd name="connsiteX173" fmla="*/ 1635889 w 7467663"/>
              <a:gd name="connsiteY173" fmla="*/ 3709494 h 6858000"/>
              <a:gd name="connsiteX174" fmla="*/ 1510397 w 7467663"/>
              <a:gd name="connsiteY174" fmla="*/ 3684705 h 6858000"/>
              <a:gd name="connsiteX175" fmla="*/ 1146550 w 7467663"/>
              <a:gd name="connsiteY175" fmla="*/ 3802012 h 6858000"/>
              <a:gd name="connsiteX176" fmla="*/ 698834 w 7467663"/>
              <a:gd name="connsiteY176" fmla="*/ 3952272 h 6858000"/>
              <a:gd name="connsiteX177" fmla="*/ 34256 w 7467663"/>
              <a:gd name="connsiteY177" fmla="*/ 4347603 h 6858000"/>
              <a:gd name="connsiteX178" fmla="*/ 527241 w 7467663"/>
              <a:gd name="connsiteY178" fmla="*/ 4065078 h 6858000"/>
              <a:gd name="connsiteX179" fmla="*/ 1510397 w 7467663"/>
              <a:gd name="connsiteY179" fmla="*/ 3684705 h 6858000"/>
              <a:gd name="connsiteX180" fmla="*/ 1313114 w 7467663"/>
              <a:gd name="connsiteY180" fmla="*/ 3655216 h 6858000"/>
              <a:gd name="connsiteX181" fmla="*/ 1109304 w 7467663"/>
              <a:gd name="connsiteY181" fmla="*/ 3669030 h 6858000"/>
              <a:gd name="connsiteX182" fmla="*/ 8129 w 7467663"/>
              <a:gd name="connsiteY182" fmla="*/ 4330519 h 6858000"/>
              <a:gd name="connsiteX183" fmla="*/ 687572 w 7467663"/>
              <a:gd name="connsiteY183" fmla="*/ 3925629 h 6858000"/>
              <a:gd name="connsiteX184" fmla="*/ 1138365 w 7467663"/>
              <a:gd name="connsiteY184" fmla="*/ 3774515 h 6858000"/>
              <a:gd name="connsiteX185" fmla="*/ 1505579 w 7467663"/>
              <a:gd name="connsiteY185" fmla="*/ 3655526 h 6858000"/>
              <a:gd name="connsiteX186" fmla="*/ 1313114 w 7467663"/>
              <a:gd name="connsiteY186" fmla="*/ 3655216 h 6858000"/>
              <a:gd name="connsiteX187" fmla="*/ 3655073 w 7467663"/>
              <a:gd name="connsiteY187" fmla="*/ 3650884 h 6858000"/>
              <a:gd name="connsiteX188" fmla="*/ 3989938 w 7467663"/>
              <a:gd name="connsiteY188" fmla="*/ 3991685 h 6858000"/>
              <a:gd name="connsiteX189" fmla="*/ 4393907 w 7467663"/>
              <a:gd name="connsiteY189" fmla="*/ 4261258 h 6858000"/>
              <a:gd name="connsiteX190" fmla="*/ 4648051 w 7467663"/>
              <a:gd name="connsiteY190" fmla="*/ 4374051 h 6858000"/>
              <a:gd name="connsiteX191" fmla="*/ 4383389 w 7467663"/>
              <a:gd name="connsiteY191" fmla="*/ 4184369 h 6858000"/>
              <a:gd name="connsiteX192" fmla="*/ 4165508 w 7467663"/>
              <a:gd name="connsiteY192" fmla="*/ 4035196 h 6858000"/>
              <a:gd name="connsiteX193" fmla="*/ 4068162 w 7467663"/>
              <a:gd name="connsiteY193" fmla="*/ 3953394 h 6858000"/>
              <a:gd name="connsiteX194" fmla="*/ 3981416 w 7467663"/>
              <a:gd name="connsiteY194" fmla="*/ 3880482 h 6858000"/>
              <a:gd name="connsiteX195" fmla="*/ 3800147 w 7467663"/>
              <a:gd name="connsiteY195" fmla="*/ 3749872 h 6858000"/>
              <a:gd name="connsiteX196" fmla="*/ 3655073 w 7467663"/>
              <a:gd name="connsiteY196" fmla="*/ 3650884 h 6858000"/>
              <a:gd name="connsiteX197" fmla="*/ 3670252 w 7467663"/>
              <a:gd name="connsiteY197" fmla="*/ 3622798 h 6858000"/>
              <a:gd name="connsiteX198" fmla="*/ 3817258 w 7467663"/>
              <a:gd name="connsiteY198" fmla="*/ 3723577 h 6858000"/>
              <a:gd name="connsiteX199" fmla="*/ 4000461 w 7467663"/>
              <a:gd name="connsiteY199" fmla="*/ 3855966 h 6858000"/>
              <a:gd name="connsiteX200" fmla="*/ 4088180 w 7467663"/>
              <a:gd name="connsiteY200" fmla="*/ 3929774 h 6858000"/>
              <a:gd name="connsiteX201" fmla="*/ 4184555 w 7467663"/>
              <a:gd name="connsiteY201" fmla="*/ 4010683 h 6858000"/>
              <a:gd name="connsiteX202" fmla="*/ 4399563 w 7467663"/>
              <a:gd name="connsiteY202" fmla="*/ 4158106 h 6858000"/>
              <a:gd name="connsiteX203" fmla="*/ 4684469 w 7467663"/>
              <a:gd name="connsiteY203" fmla="*/ 4364680 h 6858000"/>
              <a:gd name="connsiteX204" fmla="*/ 4690271 w 7467663"/>
              <a:gd name="connsiteY204" fmla="*/ 4370034 h 6858000"/>
              <a:gd name="connsiteX205" fmla="*/ 4136093 w 7467663"/>
              <a:gd name="connsiteY205" fmla="*/ 3858466 h 6858000"/>
              <a:gd name="connsiteX206" fmla="*/ 3670252 w 7467663"/>
              <a:gd name="connsiteY206" fmla="*/ 3622798 h 6858000"/>
              <a:gd name="connsiteX207" fmla="*/ 4440129 w 7467663"/>
              <a:gd name="connsiteY207" fmla="*/ 3448571 h 6858000"/>
              <a:gd name="connsiteX208" fmla="*/ 4856525 w 7467663"/>
              <a:gd name="connsiteY208" fmla="*/ 3915351 h 6858000"/>
              <a:gd name="connsiteX209" fmla="*/ 5059055 w 7467663"/>
              <a:gd name="connsiteY209" fmla="*/ 4108918 h 6858000"/>
              <a:gd name="connsiteX210" fmla="*/ 5290070 w 7467663"/>
              <a:gd name="connsiteY210" fmla="*/ 4263619 h 6858000"/>
              <a:gd name="connsiteX211" fmla="*/ 4834991 w 7467663"/>
              <a:gd name="connsiteY211" fmla="*/ 3830985 h 6858000"/>
              <a:gd name="connsiteX212" fmla="*/ 4440129 w 7467663"/>
              <a:gd name="connsiteY212" fmla="*/ 3448571 h 6858000"/>
              <a:gd name="connsiteX213" fmla="*/ 4441737 w 7467663"/>
              <a:gd name="connsiteY213" fmla="*/ 3399734 h 6858000"/>
              <a:gd name="connsiteX214" fmla="*/ 4431236 w 7467663"/>
              <a:gd name="connsiteY214" fmla="*/ 3400954 h 6858000"/>
              <a:gd name="connsiteX215" fmla="*/ 4557150 w 7467663"/>
              <a:gd name="connsiteY215" fmla="*/ 3510023 h 6858000"/>
              <a:gd name="connsiteX216" fmla="*/ 4856936 w 7467663"/>
              <a:gd name="connsiteY216" fmla="*/ 3809146 h 6858000"/>
              <a:gd name="connsiteX217" fmla="*/ 5111996 w 7467663"/>
              <a:gd name="connsiteY217" fmla="*/ 4065759 h 6858000"/>
              <a:gd name="connsiteX218" fmla="*/ 5388878 w 7467663"/>
              <a:gd name="connsiteY218" fmla="*/ 4300185 h 6858000"/>
              <a:gd name="connsiteX219" fmla="*/ 5425556 w 7467663"/>
              <a:gd name="connsiteY219" fmla="*/ 4308967 h 6858000"/>
              <a:gd name="connsiteX220" fmla="*/ 4943646 w 7467663"/>
              <a:gd name="connsiteY220" fmla="*/ 3822916 h 6858000"/>
              <a:gd name="connsiteX221" fmla="*/ 4594837 w 7467663"/>
              <a:gd name="connsiteY221" fmla="*/ 3532274 h 6858000"/>
              <a:gd name="connsiteX222" fmla="*/ 4441737 w 7467663"/>
              <a:gd name="connsiteY222" fmla="*/ 3399734 h 6858000"/>
              <a:gd name="connsiteX223" fmla="*/ 5425834 w 7467663"/>
              <a:gd name="connsiteY223" fmla="*/ 3162785 h 6858000"/>
              <a:gd name="connsiteX224" fmla="*/ 5401644 w 7467663"/>
              <a:gd name="connsiteY224" fmla="*/ 3617847 h 6858000"/>
              <a:gd name="connsiteX225" fmla="*/ 5467256 w 7467663"/>
              <a:gd name="connsiteY225" fmla="*/ 4175494 h 6858000"/>
              <a:gd name="connsiteX226" fmla="*/ 5448069 w 7467663"/>
              <a:gd name="connsiteY226" fmla="*/ 3567554 h 6858000"/>
              <a:gd name="connsiteX227" fmla="*/ 5425834 w 7467663"/>
              <a:gd name="connsiteY227" fmla="*/ 3162785 h 6858000"/>
              <a:gd name="connsiteX228" fmla="*/ 1318687 w 7467663"/>
              <a:gd name="connsiteY228" fmla="*/ 3113840 h 6858000"/>
              <a:gd name="connsiteX229" fmla="*/ 1066793 w 7467663"/>
              <a:gd name="connsiteY229" fmla="*/ 3212171 h 6858000"/>
              <a:gd name="connsiteX230" fmla="*/ 993319 w 7467663"/>
              <a:gd name="connsiteY230" fmla="*/ 3247648 h 6858000"/>
              <a:gd name="connsiteX231" fmla="*/ 853081 w 7467663"/>
              <a:gd name="connsiteY231" fmla="*/ 3312410 h 6858000"/>
              <a:gd name="connsiteX232" fmla="*/ 805957 w 7467663"/>
              <a:gd name="connsiteY232" fmla="*/ 3330443 h 6858000"/>
              <a:gd name="connsiteX233" fmla="*/ 1318687 w 7467663"/>
              <a:gd name="connsiteY233" fmla="*/ 3113840 h 6858000"/>
              <a:gd name="connsiteX234" fmla="*/ 5453702 w 7467663"/>
              <a:gd name="connsiteY234" fmla="*/ 3090882 h 6858000"/>
              <a:gd name="connsiteX235" fmla="*/ 5480135 w 7467663"/>
              <a:gd name="connsiteY235" fmla="*/ 3565802 h 6858000"/>
              <a:gd name="connsiteX236" fmla="*/ 5499023 w 7467663"/>
              <a:gd name="connsiteY236" fmla="*/ 4166310 h 6858000"/>
              <a:gd name="connsiteX237" fmla="*/ 5547022 w 7467663"/>
              <a:gd name="connsiteY237" fmla="*/ 3607838 h 6858000"/>
              <a:gd name="connsiteX238" fmla="*/ 5515964 w 7467663"/>
              <a:gd name="connsiteY238" fmla="*/ 3378541 h 6858000"/>
              <a:gd name="connsiteX239" fmla="*/ 5453702 w 7467663"/>
              <a:gd name="connsiteY239" fmla="*/ 3090882 h 6858000"/>
              <a:gd name="connsiteX240" fmla="*/ 1238695 w 7467663"/>
              <a:gd name="connsiteY240" fmla="*/ 3076820 h 6858000"/>
              <a:gd name="connsiteX241" fmla="*/ 716371 w 7467663"/>
              <a:gd name="connsiteY241" fmla="*/ 3293249 h 6858000"/>
              <a:gd name="connsiteX242" fmla="*/ 579522 w 7467663"/>
              <a:gd name="connsiteY242" fmla="*/ 3371759 h 6858000"/>
              <a:gd name="connsiteX243" fmla="*/ 600288 w 7467663"/>
              <a:gd name="connsiteY243" fmla="*/ 3365555 h 6858000"/>
              <a:gd name="connsiteX244" fmla="*/ 840692 w 7467663"/>
              <a:gd name="connsiteY244" fmla="*/ 3284921 h 6858000"/>
              <a:gd name="connsiteX245" fmla="*/ 979248 w 7467663"/>
              <a:gd name="connsiteY245" fmla="*/ 3221003 h 6858000"/>
              <a:gd name="connsiteX246" fmla="*/ 1053282 w 7467663"/>
              <a:gd name="connsiteY246" fmla="*/ 3185247 h 6858000"/>
              <a:gd name="connsiteX247" fmla="*/ 1320603 w 7467663"/>
              <a:gd name="connsiteY247" fmla="*/ 3081281 h 6858000"/>
              <a:gd name="connsiteX248" fmla="*/ 1238695 w 7467663"/>
              <a:gd name="connsiteY248" fmla="*/ 3076820 h 6858000"/>
              <a:gd name="connsiteX249" fmla="*/ 5425627 w 7467663"/>
              <a:gd name="connsiteY249" fmla="*/ 2954192 h 6858000"/>
              <a:gd name="connsiteX250" fmla="*/ 5470770 w 7467663"/>
              <a:gd name="connsiteY250" fmla="*/ 3005435 h 6858000"/>
              <a:gd name="connsiteX251" fmla="*/ 5519779 w 7467663"/>
              <a:gd name="connsiteY251" fmla="*/ 4359223 h 6858000"/>
              <a:gd name="connsiteX252" fmla="*/ 5520293 w 7467663"/>
              <a:gd name="connsiteY252" fmla="*/ 4360602 h 6858000"/>
              <a:gd name="connsiteX253" fmla="*/ 5767221 w 7467663"/>
              <a:gd name="connsiteY253" fmla="*/ 4665564 h 6858000"/>
              <a:gd name="connsiteX254" fmla="*/ 6937169 w 7467663"/>
              <a:gd name="connsiteY254" fmla="*/ 4815941 h 6858000"/>
              <a:gd name="connsiteX255" fmla="*/ 6953922 w 7467663"/>
              <a:gd name="connsiteY255" fmla="*/ 4890068 h 6858000"/>
              <a:gd name="connsiteX256" fmla="*/ 6071359 w 7467663"/>
              <a:gd name="connsiteY256" fmla="*/ 4770770 h 6858000"/>
              <a:gd name="connsiteX257" fmla="*/ 6038839 w 7467663"/>
              <a:gd name="connsiteY257" fmla="*/ 4764474 h 6858000"/>
              <a:gd name="connsiteX258" fmla="*/ 6038706 w 7467663"/>
              <a:gd name="connsiteY258" fmla="*/ 4763847 h 6858000"/>
              <a:gd name="connsiteX259" fmla="*/ 6037784 w 7467663"/>
              <a:gd name="connsiteY259" fmla="*/ 4764270 h 6858000"/>
              <a:gd name="connsiteX260" fmla="*/ 6038839 w 7467663"/>
              <a:gd name="connsiteY260" fmla="*/ 4764474 h 6858000"/>
              <a:gd name="connsiteX261" fmla="*/ 6040338 w 7467663"/>
              <a:gd name="connsiteY261" fmla="*/ 4771418 h 6858000"/>
              <a:gd name="connsiteX262" fmla="*/ 6024488 w 7467663"/>
              <a:gd name="connsiteY262" fmla="*/ 4809903 h 6858000"/>
              <a:gd name="connsiteX263" fmla="*/ 5599771 w 7467663"/>
              <a:gd name="connsiteY263" fmla="*/ 5509652 h 6858000"/>
              <a:gd name="connsiteX264" fmla="*/ 5548843 w 7467663"/>
              <a:gd name="connsiteY264" fmla="*/ 5563845 h 6858000"/>
              <a:gd name="connsiteX265" fmla="*/ 5940952 w 7467663"/>
              <a:gd name="connsiteY265" fmla="*/ 6250028 h 6858000"/>
              <a:gd name="connsiteX266" fmla="*/ 6043441 w 7467663"/>
              <a:gd name="connsiteY266" fmla="*/ 6665847 h 6858000"/>
              <a:gd name="connsiteX267" fmla="*/ 6093432 w 7467663"/>
              <a:gd name="connsiteY267" fmla="*/ 6858000 h 6858000"/>
              <a:gd name="connsiteX268" fmla="*/ 6034344 w 7467663"/>
              <a:gd name="connsiteY268" fmla="*/ 6858000 h 6858000"/>
              <a:gd name="connsiteX269" fmla="*/ 6026679 w 7467663"/>
              <a:gd name="connsiteY269" fmla="*/ 6836959 h 6858000"/>
              <a:gd name="connsiteX270" fmla="*/ 5800441 w 7467663"/>
              <a:gd name="connsiteY270" fmla="*/ 6335286 h 6858000"/>
              <a:gd name="connsiteX271" fmla="*/ 5526562 w 7467663"/>
              <a:gd name="connsiteY271" fmla="*/ 5705388 h 6858000"/>
              <a:gd name="connsiteX272" fmla="*/ 5519640 w 7467663"/>
              <a:gd name="connsiteY272" fmla="*/ 5683774 h 6858000"/>
              <a:gd name="connsiteX273" fmla="*/ 5844559 w 7467663"/>
              <a:gd name="connsiteY273" fmla="*/ 6553349 h 6858000"/>
              <a:gd name="connsiteX274" fmla="*/ 5975994 w 7467663"/>
              <a:gd name="connsiteY274" fmla="*/ 6858000 h 6858000"/>
              <a:gd name="connsiteX275" fmla="*/ 5898547 w 7467663"/>
              <a:gd name="connsiteY275" fmla="*/ 6858000 h 6858000"/>
              <a:gd name="connsiteX276" fmla="*/ 5682041 w 7467663"/>
              <a:gd name="connsiteY276" fmla="*/ 6355860 h 6858000"/>
              <a:gd name="connsiteX277" fmla="*/ 5461758 w 7467663"/>
              <a:gd name="connsiteY277" fmla="*/ 5820220 h 6858000"/>
              <a:gd name="connsiteX278" fmla="*/ 5237282 w 7467663"/>
              <a:gd name="connsiteY278" fmla="*/ 6579086 h 6858000"/>
              <a:gd name="connsiteX279" fmla="*/ 5115009 w 7467663"/>
              <a:gd name="connsiteY279" fmla="*/ 6858000 h 6858000"/>
              <a:gd name="connsiteX280" fmla="*/ 5028074 w 7467663"/>
              <a:gd name="connsiteY280" fmla="*/ 6858000 h 6858000"/>
              <a:gd name="connsiteX281" fmla="*/ 5079508 w 7467663"/>
              <a:gd name="connsiteY281" fmla="*/ 6749074 h 6858000"/>
              <a:gd name="connsiteX282" fmla="*/ 5371846 w 7467663"/>
              <a:gd name="connsiteY282" fmla="*/ 5924413 h 6858000"/>
              <a:gd name="connsiteX283" fmla="*/ 5270512 w 7467663"/>
              <a:gd name="connsiteY283" fmla="*/ 6138975 h 6858000"/>
              <a:gd name="connsiteX284" fmla="*/ 5062409 w 7467663"/>
              <a:gd name="connsiteY284" fmla="*/ 6653544 h 6858000"/>
              <a:gd name="connsiteX285" fmla="*/ 5036628 w 7467663"/>
              <a:gd name="connsiteY285" fmla="*/ 6754247 h 6858000"/>
              <a:gd name="connsiteX286" fmla="*/ 5009112 w 7467663"/>
              <a:gd name="connsiteY286" fmla="*/ 6858000 h 6858000"/>
              <a:gd name="connsiteX287" fmla="*/ 4976679 w 7467663"/>
              <a:gd name="connsiteY287" fmla="*/ 6858000 h 6858000"/>
              <a:gd name="connsiteX288" fmla="*/ 5006537 w 7467663"/>
              <a:gd name="connsiteY288" fmla="*/ 6747068 h 6858000"/>
              <a:gd name="connsiteX289" fmla="*/ 5032723 w 7467663"/>
              <a:gd name="connsiteY289" fmla="*/ 6644957 h 6858000"/>
              <a:gd name="connsiteX290" fmla="*/ 5242949 w 7467663"/>
              <a:gd name="connsiteY290" fmla="*/ 6125175 h 6858000"/>
              <a:gd name="connsiteX291" fmla="*/ 5286321 w 7467663"/>
              <a:gd name="connsiteY291" fmla="*/ 6033555 h 6858000"/>
              <a:gd name="connsiteX292" fmla="*/ 5008210 w 7467663"/>
              <a:gd name="connsiteY292" fmla="*/ 6649194 h 6858000"/>
              <a:gd name="connsiteX293" fmla="*/ 4986321 w 7467663"/>
              <a:gd name="connsiteY293" fmla="*/ 6765687 h 6858000"/>
              <a:gd name="connsiteX294" fmla="*/ 4973474 w 7467663"/>
              <a:gd name="connsiteY294" fmla="*/ 6858000 h 6858000"/>
              <a:gd name="connsiteX295" fmla="*/ 4907178 w 7467663"/>
              <a:gd name="connsiteY295" fmla="*/ 6858000 h 6858000"/>
              <a:gd name="connsiteX296" fmla="*/ 4910810 w 7467663"/>
              <a:gd name="connsiteY296" fmla="*/ 6829660 h 6858000"/>
              <a:gd name="connsiteX297" fmla="*/ 4987461 w 7467663"/>
              <a:gd name="connsiteY297" fmla="*/ 6432994 h 6858000"/>
              <a:gd name="connsiteX298" fmla="*/ 5179262 w 7467663"/>
              <a:gd name="connsiteY298" fmla="*/ 6035044 h 6858000"/>
              <a:gd name="connsiteX299" fmla="*/ 4689678 w 7467663"/>
              <a:gd name="connsiteY299" fmla="*/ 6440241 h 6858000"/>
              <a:gd name="connsiteX300" fmla="*/ 4477543 w 7467663"/>
              <a:gd name="connsiteY300" fmla="*/ 6674836 h 6858000"/>
              <a:gd name="connsiteX301" fmla="*/ 4329957 w 7467663"/>
              <a:gd name="connsiteY301" fmla="*/ 6858000 h 6858000"/>
              <a:gd name="connsiteX302" fmla="*/ 4218595 w 7467663"/>
              <a:gd name="connsiteY302" fmla="*/ 6858000 h 6858000"/>
              <a:gd name="connsiteX303" fmla="*/ 4368888 w 7467663"/>
              <a:gd name="connsiteY303" fmla="*/ 6668412 h 6858000"/>
              <a:gd name="connsiteX304" fmla="*/ 4563091 w 7467663"/>
              <a:gd name="connsiteY304" fmla="*/ 6442508 h 6858000"/>
              <a:gd name="connsiteX305" fmla="*/ 5387324 w 7467663"/>
              <a:gd name="connsiteY305" fmla="*/ 5705830 h 6858000"/>
              <a:gd name="connsiteX306" fmla="*/ 5073620 w 7467663"/>
              <a:gd name="connsiteY306" fmla="*/ 5955437 h 6858000"/>
              <a:gd name="connsiteX307" fmla="*/ 4689789 w 7467663"/>
              <a:gd name="connsiteY307" fmla="*/ 6268382 h 6858000"/>
              <a:gd name="connsiteX308" fmla="*/ 4418722 w 7467663"/>
              <a:gd name="connsiteY308" fmla="*/ 6570886 h 6858000"/>
              <a:gd name="connsiteX309" fmla="*/ 4214944 w 7467663"/>
              <a:gd name="connsiteY309" fmla="*/ 6858000 h 6858000"/>
              <a:gd name="connsiteX310" fmla="*/ 4177898 w 7467663"/>
              <a:gd name="connsiteY310" fmla="*/ 6858000 h 6858000"/>
              <a:gd name="connsiteX311" fmla="*/ 4391597 w 7467663"/>
              <a:gd name="connsiteY311" fmla="*/ 6556370 h 6858000"/>
              <a:gd name="connsiteX312" fmla="*/ 4668889 w 7467663"/>
              <a:gd name="connsiteY312" fmla="*/ 6246399 h 6858000"/>
              <a:gd name="connsiteX313" fmla="*/ 5055427 w 7467663"/>
              <a:gd name="connsiteY313" fmla="*/ 5931476 h 6858000"/>
              <a:gd name="connsiteX314" fmla="*/ 5371814 w 7467663"/>
              <a:gd name="connsiteY314" fmla="*/ 5678975 h 6858000"/>
              <a:gd name="connsiteX315" fmla="*/ 4987918 w 7467663"/>
              <a:gd name="connsiteY315" fmla="*/ 5838701 h 6858000"/>
              <a:gd name="connsiteX316" fmla="*/ 4317146 w 7467663"/>
              <a:gd name="connsiteY316" fmla="*/ 6587716 h 6858000"/>
              <a:gd name="connsiteX317" fmla="*/ 4171627 w 7467663"/>
              <a:gd name="connsiteY317" fmla="*/ 6858000 h 6858000"/>
              <a:gd name="connsiteX318" fmla="*/ 4081585 w 7467663"/>
              <a:gd name="connsiteY318" fmla="*/ 6858000 h 6858000"/>
              <a:gd name="connsiteX319" fmla="*/ 4238603 w 7467663"/>
              <a:gd name="connsiteY319" fmla="*/ 6559341 h 6858000"/>
              <a:gd name="connsiteX320" fmla="*/ 4778333 w 7467663"/>
              <a:gd name="connsiteY320" fmla="*/ 5873626 h 6858000"/>
              <a:gd name="connsiteX321" fmla="*/ 5414185 w 7467663"/>
              <a:gd name="connsiteY321" fmla="*/ 5573882 h 6858000"/>
              <a:gd name="connsiteX322" fmla="*/ 5959648 w 7467663"/>
              <a:gd name="connsiteY322" fmla="*/ 4760797 h 6858000"/>
              <a:gd name="connsiteX323" fmla="*/ 5355019 w 7467663"/>
              <a:gd name="connsiteY323" fmla="*/ 4734672 h 6858000"/>
              <a:gd name="connsiteX324" fmla="*/ 5083565 w 7467663"/>
              <a:gd name="connsiteY324" fmla="*/ 5179121 h 6858000"/>
              <a:gd name="connsiteX325" fmla="*/ 4713577 w 7467663"/>
              <a:gd name="connsiteY325" fmla="*/ 5616803 h 6858000"/>
              <a:gd name="connsiteX326" fmla="*/ 3989559 w 7467663"/>
              <a:gd name="connsiteY326" fmla="*/ 6145945 h 6858000"/>
              <a:gd name="connsiteX327" fmla="*/ 3939824 w 7467663"/>
              <a:gd name="connsiteY327" fmla="*/ 6066900 h 6858000"/>
              <a:gd name="connsiteX328" fmla="*/ 4584537 w 7467663"/>
              <a:gd name="connsiteY328" fmla="*/ 5324826 h 6858000"/>
              <a:gd name="connsiteX329" fmla="*/ 5037105 w 7467663"/>
              <a:gd name="connsiteY329" fmla="*/ 5088765 h 6858000"/>
              <a:gd name="connsiteX330" fmla="*/ 5039930 w 7467663"/>
              <a:gd name="connsiteY330" fmla="*/ 5089585 h 6858000"/>
              <a:gd name="connsiteX331" fmla="*/ 5263764 w 7467663"/>
              <a:gd name="connsiteY331" fmla="*/ 4735525 h 6858000"/>
              <a:gd name="connsiteX332" fmla="*/ 4086300 w 7467663"/>
              <a:gd name="connsiteY332" fmla="*/ 4884599 h 6858000"/>
              <a:gd name="connsiteX333" fmla="*/ 4085485 w 7467663"/>
              <a:gd name="connsiteY333" fmla="*/ 4899070 h 6858000"/>
              <a:gd name="connsiteX334" fmla="*/ 3871915 w 7467663"/>
              <a:gd name="connsiteY334" fmla="*/ 5253645 h 6858000"/>
              <a:gd name="connsiteX335" fmla="*/ 3799374 w 7467663"/>
              <a:gd name="connsiteY335" fmla="*/ 5466127 h 6858000"/>
              <a:gd name="connsiteX336" fmla="*/ 3498850 w 7467663"/>
              <a:gd name="connsiteY336" fmla="*/ 6661888 h 6858000"/>
              <a:gd name="connsiteX337" fmla="*/ 3399216 w 7467663"/>
              <a:gd name="connsiteY337" fmla="*/ 6858000 h 6858000"/>
              <a:gd name="connsiteX338" fmla="*/ 3303688 w 7467663"/>
              <a:gd name="connsiteY338" fmla="*/ 6858000 h 6858000"/>
              <a:gd name="connsiteX339" fmla="*/ 3391774 w 7467663"/>
              <a:gd name="connsiteY339" fmla="*/ 6697181 h 6858000"/>
              <a:gd name="connsiteX340" fmla="*/ 3735540 w 7467663"/>
              <a:gd name="connsiteY340" fmla="*/ 5546923 h 6858000"/>
              <a:gd name="connsiteX341" fmla="*/ 3729438 w 7467663"/>
              <a:gd name="connsiteY341" fmla="*/ 5569058 h 6858000"/>
              <a:gd name="connsiteX342" fmla="*/ 3707782 w 7467663"/>
              <a:gd name="connsiteY342" fmla="*/ 5644908 h 6858000"/>
              <a:gd name="connsiteX343" fmla="*/ 3583827 w 7467663"/>
              <a:gd name="connsiteY343" fmla="*/ 6039215 h 6858000"/>
              <a:gd name="connsiteX344" fmla="*/ 3547861 w 7467663"/>
              <a:gd name="connsiteY344" fmla="*/ 6129609 h 6858000"/>
              <a:gd name="connsiteX345" fmla="*/ 3490905 w 7467663"/>
              <a:gd name="connsiteY345" fmla="*/ 6277660 h 6858000"/>
              <a:gd name="connsiteX346" fmla="*/ 3455859 w 7467663"/>
              <a:gd name="connsiteY346" fmla="*/ 6391301 h 6858000"/>
              <a:gd name="connsiteX347" fmla="*/ 3429112 w 7467663"/>
              <a:gd name="connsiteY347" fmla="*/ 6479469 h 6858000"/>
              <a:gd name="connsiteX348" fmla="*/ 3304862 w 7467663"/>
              <a:gd name="connsiteY348" fmla="*/ 6796476 h 6858000"/>
              <a:gd name="connsiteX349" fmla="*/ 3276071 w 7467663"/>
              <a:gd name="connsiteY349" fmla="*/ 6858000 h 6858000"/>
              <a:gd name="connsiteX350" fmla="*/ 3240805 w 7467663"/>
              <a:gd name="connsiteY350" fmla="*/ 6858000 h 6858000"/>
              <a:gd name="connsiteX351" fmla="*/ 3275917 w 7467663"/>
              <a:gd name="connsiteY351" fmla="*/ 6783192 h 6858000"/>
              <a:gd name="connsiteX352" fmla="*/ 3399358 w 7467663"/>
              <a:gd name="connsiteY352" fmla="*/ 6469011 h 6858000"/>
              <a:gd name="connsiteX353" fmla="*/ 3425650 w 7467663"/>
              <a:gd name="connsiteY353" fmla="*/ 6381333 h 6858000"/>
              <a:gd name="connsiteX354" fmla="*/ 3460661 w 7467663"/>
              <a:gd name="connsiteY354" fmla="*/ 6266763 h 6858000"/>
              <a:gd name="connsiteX355" fmla="*/ 3518021 w 7467663"/>
              <a:gd name="connsiteY355" fmla="*/ 6117298 h 6858000"/>
              <a:gd name="connsiteX356" fmla="*/ 3554035 w 7467663"/>
              <a:gd name="connsiteY356" fmla="*/ 6027832 h 6858000"/>
              <a:gd name="connsiteX357" fmla="*/ 3677174 w 7467663"/>
              <a:gd name="connsiteY357" fmla="*/ 5636351 h 6858000"/>
              <a:gd name="connsiteX358" fmla="*/ 3698819 w 7467663"/>
              <a:gd name="connsiteY358" fmla="*/ 5560503 h 6858000"/>
              <a:gd name="connsiteX359" fmla="*/ 3702094 w 7467663"/>
              <a:gd name="connsiteY359" fmla="*/ 5549194 h 6858000"/>
              <a:gd name="connsiteX360" fmla="*/ 3398355 w 7467663"/>
              <a:gd name="connsiteY360" fmla="*/ 6094603 h 6858000"/>
              <a:gd name="connsiteX361" fmla="*/ 3193941 w 7467663"/>
              <a:gd name="connsiteY361" fmla="*/ 6798775 h 6858000"/>
              <a:gd name="connsiteX362" fmla="*/ 3184140 w 7467663"/>
              <a:gd name="connsiteY362" fmla="*/ 6858000 h 6858000"/>
              <a:gd name="connsiteX363" fmla="*/ 3099978 w 7467663"/>
              <a:gd name="connsiteY363" fmla="*/ 6858000 h 6858000"/>
              <a:gd name="connsiteX364" fmla="*/ 3101556 w 7467663"/>
              <a:gd name="connsiteY364" fmla="*/ 6843337 h 6858000"/>
              <a:gd name="connsiteX365" fmla="*/ 3370162 w 7467663"/>
              <a:gd name="connsiteY365" fmla="*/ 5785550 h 6858000"/>
              <a:gd name="connsiteX366" fmla="*/ 3746477 w 7467663"/>
              <a:gd name="connsiteY366" fmla="*/ 5377889 h 6858000"/>
              <a:gd name="connsiteX367" fmla="*/ 3863399 w 7467663"/>
              <a:gd name="connsiteY367" fmla="*/ 5087257 h 6858000"/>
              <a:gd name="connsiteX368" fmla="*/ 3968712 w 7467663"/>
              <a:gd name="connsiteY368" fmla="*/ 4913989 h 6858000"/>
              <a:gd name="connsiteX369" fmla="*/ 2792390 w 7467663"/>
              <a:gd name="connsiteY369" fmla="*/ 5382974 h 6858000"/>
              <a:gd name="connsiteX370" fmla="*/ 2714982 w 7467663"/>
              <a:gd name="connsiteY370" fmla="*/ 5427051 h 6858000"/>
              <a:gd name="connsiteX371" fmla="*/ 2813361 w 7467663"/>
              <a:gd name="connsiteY371" fmla="*/ 6023912 h 6858000"/>
              <a:gd name="connsiteX372" fmla="*/ 2688430 w 7467663"/>
              <a:gd name="connsiteY372" fmla="*/ 6801564 h 6858000"/>
              <a:gd name="connsiteX373" fmla="*/ 2629626 w 7467663"/>
              <a:gd name="connsiteY373" fmla="*/ 6763394 h 6858000"/>
              <a:gd name="connsiteX374" fmla="*/ 2565328 w 7467663"/>
              <a:gd name="connsiteY374" fmla="*/ 5516399 h 6858000"/>
              <a:gd name="connsiteX375" fmla="*/ 1922999 w 7467663"/>
              <a:gd name="connsiteY375" fmla="*/ 5980343 h 6858000"/>
              <a:gd name="connsiteX376" fmla="*/ 1950261 w 7467663"/>
              <a:gd name="connsiteY376" fmla="*/ 6405858 h 6858000"/>
              <a:gd name="connsiteX377" fmla="*/ 2365554 w 7467663"/>
              <a:gd name="connsiteY377" fmla="*/ 6759107 h 6858000"/>
              <a:gd name="connsiteX378" fmla="*/ 2424142 w 7467663"/>
              <a:gd name="connsiteY378" fmla="*/ 6858000 h 6858000"/>
              <a:gd name="connsiteX379" fmla="*/ 2395994 w 7467663"/>
              <a:gd name="connsiteY379" fmla="*/ 6858000 h 6858000"/>
              <a:gd name="connsiteX380" fmla="*/ 2392863 w 7467663"/>
              <a:gd name="connsiteY380" fmla="*/ 6852964 h 6858000"/>
              <a:gd name="connsiteX381" fmla="*/ 2017589 w 7467663"/>
              <a:gd name="connsiteY381" fmla="*/ 6493982 h 6858000"/>
              <a:gd name="connsiteX382" fmla="*/ 2147336 w 7467663"/>
              <a:gd name="connsiteY382" fmla="*/ 6594052 h 6858000"/>
              <a:gd name="connsiteX383" fmla="*/ 2207047 w 7467663"/>
              <a:gd name="connsiteY383" fmla="*/ 6654540 h 6858000"/>
              <a:gd name="connsiteX384" fmla="*/ 2299106 w 7467663"/>
              <a:gd name="connsiteY384" fmla="*/ 6778931 h 6858000"/>
              <a:gd name="connsiteX385" fmla="*/ 2314430 w 7467663"/>
              <a:gd name="connsiteY385" fmla="*/ 6801144 h 6858000"/>
              <a:gd name="connsiteX386" fmla="*/ 2352406 w 7467663"/>
              <a:gd name="connsiteY386" fmla="*/ 6858000 h 6858000"/>
              <a:gd name="connsiteX387" fmla="*/ 2314492 w 7467663"/>
              <a:gd name="connsiteY387" fmla="*/ 6858000 h 6858000"/>
              <a:gd name="connsiteX388" fmla="*/ 2288095 w 7467663"/>
              <a:gd name="connsiteY388" fmla="*/ 6818030 h 6858000"/>
              <a:gd name="connsiteX389" fmla="*/ 2272768 w 7467663"/>
              <a:gd name="connsiteY389" fmla="*/ 6795822 h 6858000"/>
              <a:gd name="connsiteX390" fmla="*/ 2182715 w 7467663"/>
              <a:gd name="connsiteY390" fmla="*/ 6675071 h 6858000"/>
              <a:gd name="connsiteX391" fmla="*/ 2032061 w 7467663"/>
              <a:gd name="connsiteY391" fmla="*/ 6541380 h 6858000"/>
              <a:gd name="connsiteX392" fmla="*/ 2257220 w 7467663"/>
              <a:gd name="connsiteY392" fmla="*/ 6826257 h 6858000"/>
              <a:gd name="connsiteX393" fmla="*/ 2281324 w 7467663"/>
              <a:gd name="connsiteY393" fmla="*/ 6858000 h 6858000"/>
              <a:gd name="connsiteX394" fmla="*/ 2242860 w 7467663"/>
              <a:gd name="connsiteY394" fmla="*/ 6858000 h 6858000"/>
              <a:gd name="connsiteX395" fmla="*/ 2232818 w 7467663"/>
              <a:gd name="connsiteY395" fmla="*/ 6844926 h 6858000"/>
              <a:gd name="connsiteX396" fmla="*/ 1990172 w 7467663"/>
              <a:gd name="connsiteY396" fmla="*/ 6542121 h 6858000"/>
              <a:gd name="connsiteX397" fmla="*/ 2124090 w 7467663"/>
              <a:gd name="connsiteY397" fmla="*/ 6761017 h 6858000"/>
              <a:gd name="connsiteX398" fmla="*/ 2200380 w 7467663"/>
              <a:gd name="connsiteY398" fmla="*/ 6858000 h 6858000"/>
              <a:gd name="connsiteX399" fmla="*/ 2147507 w 7467663"/>
              <a:gd name="connsiteY399" fmla="*/ 6858000 h 6858000"/>
              <a:gd name="connsiteX400" fmla="*/ 2070668 w 7467663"/>
              <a:gd name="connsiteY400" fmla="*/ 6761520 h 6858000"/>
              <a:gd name="connsiteX401" fmla="*/ 1975142 w 7467663"/>
              <a:gd name="connsiteY401" fmla="*/ 6585570 h 6858000"/>
              <a:gd name="connsiteX402" fmla="*/ 2050035 w 7467663"/>
              <a:gd name="connsiteY402" fmla="*/ 6813345 h 6858000"/>
              <a:gd name="connsiteX403" fmla="*/ 2063025 w 7467663"/>
              <a:gd name="connsiteY403" fmla="*/ 6858000 h 6858000"/>
              <a:gd name="connsiteX404" fmla="*/ 2021675 w 7467663"/>
              <a:gd name="connsiteY404" fmla="*/ 6858000 h 6858000"/>
              <a:gd name="connsiteX405" fmla="*/ 2019308 w 7467663"/>
              <a:gd name="connsiteY405" fmla="*/ 6847118 h 6858000"/>
              <a:gd name="connsiteX406" fmla="*/ 1938835 w 7467663"/>
              <a:gd name="connsiteY406" fmla="*/ 6551160 h 6858000"/>
              <a:gd name="connsiteX407" fmla="*/ 1953230 w 7467663"/>
              <a:gd name="connsiteY407" fmla="*/ 6759699 h 6858000"/>
              <a:gd name="connsiteX408" fmla="*/ 1956763 w 7467663"/>
              <a:gd name="connsiteY408" fmla="*/ 6778191 h 6858000"/>
              <a:gd name="connsiteX409" fmla="*/ 1967925 w 7467663"/>
              <a:gd name="connsiteY409" fmla="*/ 6858000 h 6858000"/>
              <a:gd name="connsiteX410" fmla="*/ 1936622 w 7467663"/>
              <a:gd name="connsiteY410" fmla="*/ 6858000 h 6858000"/>
              <a:gd name="connsiteX411" fmla="*/ 1926261 w 7467663"/>
              <a:gd name="connsiteY411" fmla="*/ 6784064 h 6858000"/>
              <a:gd name="connsiteX412" fmla="*/ 1922724 w 7467663"/>
              <a:gd name="connsiteY412" fmla="*/ 6765577 h 6858000"/>
              <a:gd name="connsiteX413" fmla="*/ 1904650 w 7467663"/>
              <a:gd name="connsiteY413" fmla="*/ 6639616 h 6858000"/>
              <a:gd name="connsiteX414" fmla="*/ 1885273 w 7467663"/>
              <a:gd name="connsiteY414" fmla="*/ 6858000 h 6858000"/>
              <a:gd name="connsiteX415" fmla="*/ 1854363 w 7467663"/>
              <a:gd name="connsiteY415" fmla="*/ 6858000 h 6858000"/>
              <a:gd name="connsiteX416" fmla="*/ 1880391 w 7467663"/>
              <a:gd name="connsiteY416" fmla="*/ 6603796 h 6858000"/>
              <a:gd name="connsiteX417" fmla="*/ 1818273 w 7467663"/>
              <a:gd name="connsiteY417" fmla="*/ 6715729 h 6858000"/>
              <a:gd name="connsiteX418" fmla="*/ 1794691 w 7467663"/>
              <a:gd name="connsiteY418" fmla="*/ 6843239 h 6858000"/>
              <a:gd name="connsiteX419" fmla="*/ 1794914 w 7467663"/>
              <a:gd name="connsiteY419" fmla="*/ 6858000 h 6858000"/>
              <a:gd name="connsiteX420" fmla="*/ 1746128 w 7467663"/>
              <a:gd name="connsiteY420" fmla="*/ 6858000 h 6858000"/>
              <a:gd name="connsiteX421" fmla="*/ 1753934 w 7467663"/>
              <a:gd name="connsiteY421" fmla="*/ 6724796 h 6858000"/>
              <a:gd name="connsiteX422" fmla="*/ 1792053 w 7467663"/>
              <a:gd name="connsiteY422" fmla="*/ 6572396 h 6858000"/>
              <a:gd name="connsiteX423" fmla="*/ 1862248 w 7467663"/>
              <a:gd name="connsiteY423" fmla="*/ 6266397 h 6858000"/>
              <a:gd name="connsiteX424" fmla="*/ 1862250 w 7467663"/>
              <a:gd name="connsiteY424" fmla="*/ 6033531 h 6858000"/>
              <a:gd name="connsiteX425" fmla="*/ 1211999 w 7467663"/>
              <a:gd name="connsiteY425" fmla="*/ 6683610 h 6858000"/>
              <a:gd name="connsiteX426" fmla="*/ 1213266 w 7467663"/>
              <a:gd name="connsiteY426" fmla="*/ 6691947 h 6858000"/>
              <a:gd name="connsiteX427" fmla="*/ 1203370 w 7467663"/>
              <a:gd name="connsiteY427" fmla="*/ 6850676 h 6858000"/>
              <a:gd name="connsiteX428" fmla="*/ 1203671 w 7467663"/>
              <a:gd name="connsiteY428" fmla="*/ 6858000 h 6858000"/>
              <a:gd name="connsiteX429" fmla="*/ 1143180 w 7467663"/>
              <a:gd name="connsiteY429" fmla="*/ 6858000 h 6858000"/>
              <a:gd name="connsiteX430" fmla="*/ 1142176 w 7467663"/>
              <a:gd name="connsiteY430" fmla="*/ 6766045 h 6858000"/>
              <a:gd name="connsiteX431" fmla="*/ 1067484 w 7467663"/>
              <a:gd name="connsiteY431" fmla="*/ 6858000 h 6858000"/>
              <a:gd name="connsiteX432" fmla="*/ 953928 w 7467663"/>
              <a:gd name="connsiteY432" fmla="*/ 6858000 h 6858000"/>
              <a:gd name="connsiteX433" fmla="*/ 959715 w 7467663"/>
              <a:gd name="connsiteY433" fmla="*/ 6850185 h 6858000"/>
              <a:gd name="connsiteX434" fmla="*/ 1483788 w 7467663"/>
              <a:gd name="connsiteY434" fmla="*/ 6259174 h 6858000"/>
              <a:gd name="connsiteX435" fmla="*/ 1100671 w 7467663"/>
              <a:gd name="connsiteY435" fmla="*/ 6252137 h 6858000"/>
              <a:gd name="connsiteX436" fmla="*/ 1090144 w 7467663"/>
              <a:gd name="connsiteY436" fmla="*/ 6256748 h 6858000"/>
              <a:gd name="connsiteX437" fmla="*/ 1095872 w 7467663"/>
              <a:gd name="connsiteY437" fmla="*/ 6271892 h 6858000"/>
              <a:gd name="connsiteX438" fmla="*/ 262785 w 7467663"/>
              <a:gd name="connsiteY438" fmla="*/ 6845450 h 6858000"/>
              <a:gd name="connsiteX439" fmla="*/ 209968 w 7467663"/>
              <a:gd name="connsiteY439" fmla="*/ 6770713 h 6858000"/>
              <a:gd name="connsiteX440" fmla="*/ 873460 w 7467663"/>
              <a:gd name="connsiteY440" fmla="*/ 6253768 h 6858000"/>
              <a:gd name="connsiteX441" fmla="*/ 192686 w 7467663"/>
              <a:gd name="connsiteY441" fmla="*/ 5849257 h 6858000"/>
              <a:gd name="connsiteX442" fmla="*/ 4696 w 7467663"/>
              <a:gd name="connsiteY442" fmla="*/ 5697668 h 6858000"/>
              <a:gd name="connsiteX443" fmla="*/ 0 w 7467663"/>
              <a:gd name="connsiteY443" fmla="*/ 5689984 h 6858000"/>
              <a:gd name="connsiteX444" fmla="*/ 0 w 7467663"/>
              <a:gd name="connsiteY444" fmla="*/ 5513472 h 6858000"/>
              <a:gd name="connsiteX445" fmla="*/ 174101 w 7467663"/>
              <a:gd name="connsiteY445" fmla="*/ 5620277 h 6858000"/>
              <a:gd name="connsiteX446" fmla="*/ 891800 w 7467663"/>
              <a:gd name="connsiteY446" fmla="*/ 6036935 h 6858000"/>
              <a:gd name="connsiteX447" fmla="*/ 1072219 w 7467663"/>
              <a:gd name="connsiteY447" fmla="*/ 6169443 h 6858000"/>
              <a:gd name="connsiteX448" fmla="*/ 1074117 w 7467663"/>
              <a:gd name="connsiteY448" fmla="*/ 6170301 h 6858000"/>
              <a:gd name="connsiteX449" fmla="*/ 1083114 w 7467663"/>
              <a:gd name="connsiteY449" fmla="*/ 6174131 h 6858000"/>
              <a:gd name="connsiteX450" fmla="*/ 1543010 w 7467663"/>
              <a:gd name="connsiteY450" fmla="*/ 6191140 h 6858000"/>
              <a:gd name="connsiteX451" fmla="*/ 1551080 w 7467663"/>
              <a:gd name="connsiteY451" fmla="*/ 6195006 h 6858000"/>
              <a:gd name="connsiteX452" fmla="*/ 2345443 w 7467663"/>
              <a:gd name="connsiteY452" fmla="*/ 5549882 h 6858000"/>
              <a:gd name="connsiteX453" fmla="*/ 1721499 w 7467663"/>
              <a:gd name="connsiteY453" fmla="*/ 5599969 h 6858000"/>
              <a:gd name="connsiteX454" fmla="*/ 767716 w 7467663"/>
              <a:gd name="connsiteY454" fmla="*/ 5472768 h 6858000"/>
              <a:gd name="connsiteX455" fmla="*/ 722147 w 7467663"/>
              <a:gd name="connsiteY455" fmla="*/ 5393091 h 6858000"/>
              <a:gd name="connsiteX456" fmla="*/ 1485552 w 7467663"/>
              <a:gd name="connsiteY456" fmla="*/ 5313202 h 6858000"/>
              <a:gd name="connsiteX457" fmla="*/ 2143004 w 7467663"/>
              <a:gd name="connsiteY457" fmla="*/ 5402420 h 6858000"/>
              <a:gd name="connsiteX458" fmla="*/ 1933391 w 7467663"/>
              <a:gd name="connsiteY458" fmla="*/ 5156971 h 6858000"/>
              <a:gd name="connsiteX459" fmla="*/ 1827118 w 7467663"/>
              <a:gd name="connsiteY459" fmla="*/ 4968410 h 6858000"/>
              <a:gd name="connsiteX460" fmla="*/ 1837349 w 7467663"/>
              <a:gd name="connsiteY460" fmla="*/ 4956357 h 6858000"/>
              <a:gd name="connsiteX461" fmla="*/ 2162835 w 7467663"/>
              <a:gd name="connsiteY461" fmla="*/ 5187853 h 6858000"/>
              <a:gd name="connsiteX462" fmla="*/ 2257167 w 7467663"/>
              <a:gd name="connsiteY462" fmla="*/ 5462123 h 6858000"/>
              <a:gd name="connsiteX463" fmla="*/ 2261598 w 7467663"/>
              <a:gd name="connsiteY463" fmla="*/ 5467998 h 6858000"/>
              <a:gd name="connsiteX464" fmla="*/ 2437177 w 7467663"/>
              <a:gd name="connsiteY464" fmla="*/ 5479608 h 6858000"/>
              <a:gd name="connsiteX465" fmla="*/ 2445247 w 7467663"/>
              <a:gd name="connsiteY465" fmla="*/ 5483476 h 6858000"/>
              <a:gd name="connsiteX466" fmla="*/ 2743626 w 7467663"/>
              <a:gd name="connsiteY466" fmla="*/ 5304819 h 6858000"/>
              <a:gd name="connsiteX467" fmla="*/ 3048102 w 7467663"/>
              <a:gd name="connsiteY467" fmla="*/ 5150595 h 6858000"/>
              <a:gd name="connsiteX468" fmla="*/ 1799414 w 7467663"/>
              <a:gd name="connsiteY468" fmla="*/ 4694732 h 6858000"/>
              <a:gd name="connsiteX469" fmla="*/ 1771735 w 7467663"/>
              <a:gd name="connsiteY469" fmla="*/ 4619929 h 6858000"/>
              <a:gd name="connsiteX470" fmla="*/ 3104273 w 7467663"/>
              <a:gd name="connsiteY470" fmla="*/ 5076159 h 6858000"/>
              <a:gd name="connsiteX471" fmla="*/ 3113245 w 7467663"/>
              <a:gd name="connsiteY471" fmla="*/ 5090705 h 6858000"/>
              <a:gd name="connsiteX472" fmla="*/ 3126294 w 7467663"/>
              <a:gd name="connsiteY472" fmla="*/ 5114400 h 6858000"/>
              <a:gd name="connsiteX473" fmla="*/ 3937433 w 7467663"/>
              <a:gd name="connsiteY473" fmla="*/ 4830473 h 6858000"/>
              <a:gd name="connsiteX474" fmla="*/ 3590475 w 7467663"/>
              <a:gd name="connsiteY474" fmla="*/ 4597974 h 6858000"/>
              <a:gd name="connsiteX475" fmla="*/ 3100264 w 7467663"/>
              <a:gd name="connsiteY475" fmla="*/ 4579845 h 6858000"/>
              <a:gd name="connsiteX476" fmla="*/ 2183576 w 7467663"/>
              <a:gd name="connsiteY476" fmla="*/ 4227150 h 6858000"/>
              <a:gd name="connsiteX477" fmla="*/ 2151029 w 7467663"/>
              <a:gd name="connsiteY477" fmla="*/ 4146947 h 6858000"/>
              <a:gd name="connsiteX478" fmla="*/ 3563434 w 7467663"/>
              <a:gd name="connsiteY478" fmla="*/ 4469115 h 6858000"/>
              <a:gd name="connsiteX479" fmla="*/ 3177952 w 7467663"/>
              <a:gd name="connsiteY479" fmla="*/ 3657386 h 6858000"/>
              <a:gd name="connsiteX480" fmla="*/ 3189263 w 7467663"/>
              <a:gd name="connsiteY480" fmla="*/ 3625726 h 6858000"/>
              <a:gd name="connsiteX481" fmla="*/ 3560912 w 7467663"/>
              <a:gd name="connsiteY481" fmla="*/ 4079863 h 6858000"/>
              <a:gd name="connsiteX482" fmla="*/ 3626636 w 7467663"/>
              <a:gd name="connsiteY482" fmla="*/ 4512230 h 6858000"/>
              <a:gd name="connsiteX483" fmla="*/ 3653088 w 7467663"/>
              <a:gd name="connsiteY483" fmla="*/ 4521417 h 6858000"/>
              <a:gd name="connsiteX484" fmla="*/ 3988128 w 7467663"/>
              <a:gd name="connsiteY484" fmla="*/ 4817267 h 6858000"/>
              <a:gd name="connsiteX485" fmla="*/ 4830582 w 7467663"/>
              <a:gd name="connsiteY485" fmla="*/ 4676000 h 6858000"/>
              <a:gd name="connsiteX486" fmla="*/ 4830100 w 7467663"/>
              <a:gd name="connsiteY486" fmla="*/ 4675554 h 6858000"/>
              <a:gd name="connsiteX487" fmla="*/ 4036318 w 7467663"/>
              <a:gd name="connsiteY487" fmla="*/ 4147013 h 6858000"/>
              <a:gd name="connsiteX488" fmla="*/ 3432098 w 7467663"/>
              <a:gd name="connsiteY488" fmla="*/ 3537312 h 6858000"/>
              <a:gd name="connsiteX489" fmla="*/ 3446761 w 7467663"/>
              <a:gd name="connsiteY489" fmla="*/ 3461278 h 6858000"/>
              <a:gd name="connsiteX490" fmla="*/ 4419733 w 7467663"/>
              <a:gd name="connsiteY490" fmla="*/ 3963555 h 6858000"/>
              <a:gd name="connsiteX491" fmla="*/ 4781371 w 7467663"/>
              <a:gd name="connsiteY491" fmla="*/ 4458604 h 6858000"/>
              <a:gd name="connsiteX492" fmla="*/ 4780440 w 7467663"/>
              <a:gd name="connsiteY492" fmla="*/ 4470290 h 6858000"/>
              <a:gd name="connsiteX493" fmla="*/ 4898954 w 7467663"/>
              <a:gd name="connsiteY493" fmla="*/ 4662092 h 6858000"/>
              <a:gd name="connsiteX494" fmla="*/ 4900699 w 7467663"/>
              <a:gd name="connsiteY494" fmla="*/ 4670867 h 6858000"/>
              <a:gd name="connsiteX495" fmla="*/ 5714511 w 7467663"/>
              <a:gd name="connsiteY495" fmla="*/ 4663483 h 6858000"/>
              <a:gd name="connsiteX496" fmla="*/ 5464793 w 7467663"/>
              <a:gd name="connsiteY496" fmla="*/ 4393556 h 6858000"/>
              <a:gd name="connsiteX497" fmla="*/ 5461897 w 7467663"/>
              <a:gd name="connsiteY497" fmla="*/ 4390879 h 6858000"/>
              <a:gd name="connsiteX498" fmla="*/ 4294126 w 7467663"/>
              <a:gd name="connsiteY498" fmla="*/ 3303048 h 6858000"/>
              <a:gd name="connsiteX499" fmla="*/ 4305321 w 7467663"/>
              <a:gd name="connsiteY499" fmla="*/ 3256953 h 6858000"/>
              <a:gd name="connsiteX500" fmla="*/ 4949299 w 7467663"/>
              <a:gd name="connsiteY500" fmla="*/ 3766336 h 6858000"/>
              <a:gd name="connsiteX501" fmla="*/ 5291452 w 7467663"/>
              <a:gd name="connsiteY501" fmla="*/ 4076801 h 6858000"/>
              <a:gd name="connsiteX502" fmla="*/ 5434998 w 7467663"/>
              <a:gd name="connsiteY502" fmla="*/ 4254100 h 6858000"/>
              <a:gd name="connsiteX503" fmla="*/ 5351015 w 7467663"/>
              <a:gd name="connsiteY503" fmla="*/ 3760989 h 6858000"/>
              <a:gd name="connsiteX504" fmla="*/ 5413780 w 7467663"/>
              <a:gd name="connsiteY504" fmla="*/ 2966265 h 6858000"/>
              <a:gd name="connsiteX505" fmla="*/ 5425627 w 7467663"/>
              <a:gd name="connsiteY505" fmla="*/ 2954192 h 6858000"/>
              <a:gd name="connsiteX506" fmla="*/ 6604735 w 7467663"/>
              <a:gd name="connsiteY506" fmla="*/ 2041381 h 6858000"/>
              <a:gd name="connsiteX507" fmla="*/ 7204487 w 7467663"/>
              <a:gd name="connsiteY507" fmla="*/ 2742112 h 6858000"/>
              <a:gd name="connsiteX508" fmla="*/ 7131592 w 7467663"/>
              <a:gd name="connsiteY508" fmla="*/ 2672096 h 6858000"/>
              <a:gd name="connsiteX509" fmla="*/ 6996344 w 7467663"/>
              <a:gd name="connsiteY509" fmla="*/ 2518310 h 6858000"/>
              <a:gd name="connsiteX510" fmla="*/ 6735495 w 7467663"/>
              <a:gd name="connsiteY510" fmla="*/ 2196890 h 6858000"/>
              <a:gd name="connsiteX511" fmla="*/ 6721901 w 7467663"/>
              <a:gd name="connsiteY511" fmla="*/ 2179274 h 6858000"/>
              <a:gd name="connsiteX512" fmla="*/ 6604735 w 7467663"/>
              <a:gd name="connsiteY512" fmla="*/ 2041381 h 6858000"/>
              <a:gd name="connsiteX513" fmla="*/ 6591670 w 7467663"/>
              <a:gd name="connsiteY513" fmla="*/ 1988277 h 6858000"/>
              <a:gd name="connsiteX514" fmla="*/ 6747349 w 7467663"/>
              <a:gd name="connsiteY514" fmla="*/ 2160069 h 6858000"/>
              <a:gd name="connsiteX515" fmla="*/ 6760943 w 7467663"/>
              <a:gd name="connsiteY515" fmla="*/ 2177686 h 6858000"/>
              <a:gd name="connsiteX516" fmla="*/ 7021065 w 7467663"/>
              <a:gd name="connsiteY516" fmla="*/ 2498102 h 6858000"/>
              <a:gd name="connsiteX517" fmla="*/ 7155223 w 7467663"/>
              <a:gd name="connsiteY517" fmla="*/ 2650386 h 6858000"/>
              <a:gd name="connsiteX518" fmla="*/ 7203167 w 7467663"/>
              <a:gd name="connsiteY518" fmla="*/ 2697288 h 6858000"/>
              <a:gd name="connsiteX519" fmla="*/ 6937703 w 7467663"/>
              <a:gd name="connsiteY519" fmla="*/ 2321981 h 6858000"/>
              <a:gd name="connsiteX520" fmla="*/ 6591670 w 7467663"/>
              <a:gd name="connsiteY520" fmla="*/ 1988277 h 6858000"/>
              <a:gd name="connsiteX521" fmla="*/ 5798671 w 7467663"/>
              <a:gd name="connsiteY521" fmla="*/ 1981601 h 6858000"/>
              <a:gd name="connsiteX522" fmla="*/ 5754709 w 7467663"/>
              <a:gd name="connsiteY522" fmla="*/ 2071454 h 6858000"/>
              <a:gd name="connsiteX523" fmla="*/ 5763044 w 7467663"/>
              <a:gd name="connsiteY523" fmla="*/ 2842206 h 6858000"/>
              <a:gd name="connsiteX524" fmla="*/ 5764974 w 7467663"/>
              <a:gd name="connsiteY524" fmla="*/ 2799609 h 6858000"/>
              <a:gd name="connsiteX525" fmla="*/ 5767665 w 7467663"/>
              <a:gd name="connsiteY525" fmla="*/ 2666409 h 6858000"/>
              <a:gd name="connsiteX526" fmla="*/ 5763055 w 7467663"/>
              <a:gd name="connsiteY526" fmla="*/ 2579705 h 6858000"/>
              <a:gd name="connsiteX527" fmla="*/ 5758079 w 7467663"/>
              <a:gd name="connsiteY527" fmla="*/ 2492508 h 6858000"/>
              <a:gd name="connsiteX528" fmla="*/ 5779325 w 7467663"/>
              <a:gd name="connsiteY528" fmla="*/ 2197069 h 6858000"/>
              <a:gd name="connsiteX529" fmla="*/ 5798671 w 7467663"/>
              <a:gd name="connsiteY529" fmla="*/ 1981601 h 6858000"/>
              <a:gd name="connsiteX530" fmla="*/ 5829202 w 7467663"/>
              <a:gd name="connsiteY530" fmla="*/ 1971679 h 6858000"/>
              <a:gd name="connsiteX531" fmla="*/ 5809558 w 7467663"/>
              <a:gd name="connsiteY531" fmla="*/ 2198043 h 6858000"/>
              <a:gd name="connsiteX532" fmla="*/ 5788653 w 7467663"/>
              <a:gd name="connsiteY532" fmla="*/ 2489430 h 6858000"/>
              <a:gd name="connsiteX533" fmla="*/ 5793439 w 7467663"/>
              <a:gd name="connsiteY533" fmla="*/ 2575235 h 6858000"/>
              <a:gd name="connsiteX534" fmla="*/ 5796837 w 7467663"/>
              <a:gd name="connsiteY534" fmla="*/ 2637633 h 6858000"/>
              <a:gd name="connsiteX535" fmla="*/ 5818614 w 7467663"/>
              <a:gd name="connsiteY535" fmla="*/ 2473055 h 6858000"/>
              <a:gd name="connsiteX536" fmla="*/ 5829202 w 7467663"/>
              <a:gd name="connsiteY536" fmla="*/ 1971679 h 6858000"/>
              <a:gd name="connsiteX537" fmla="*/ 5911389 w 7467663"/>
              <a:gd name="connsiteY537" fmla="*/ 1898371 h 6858000"/>
              <a:gd name="connsiteX538" fmla="*/ 6237627 w 7467663"/>
              <a:gd name="connsiteY538" fmla="*/ 2231921 h 6858000"/>
              <a:gd name="connsiteX539" fmla="*/ 5911389 w 7467663"/>
              <a:gd name="connsiteY539" fmla="*/ 1898371 h 6858000"/>
              <a:gd name="connsiteX540" fmla="*/ 6944437 w 7467663"/>
              <a:gd name="connsiteY540" fmla="*/ 1575402 h 6858000"/>
              <a:gd name="connsiteX541" fmla="*/ 6304730 w 7467663"/>
              <a:gd name="connsiteY541" fmla="*/ 1766654 h 6858000"/>
              <a:gd name="connsiteX542" fmla="*/ 6944437 w 7467663"/>
              <a:gd name="connsiteY542" fmla="*/ 1575402 h 6858000"/>
              <a:gd name="connsiteX543" fmla="*/ 7019523 w 7467663"/>
              <a:gd name="connsiteY543" fmla="*/ 1519450 h 6858000"/>
              <a:gd name="connsiteX544" fmla="*/ 6298091 w 7467663"/>
              <a:gd name="connsiteY544" fmla="*/ 1737122 h 6858000"/>
              <a:gd name="connsiteX545" fmla="*/ 7019523 w 7467663"/>
              <a:gd name="connsiteY545" fmla="*/ 1519450 h 6858000"/>
              <a:gd name="connsiteX546" fmla="*/ 2399523 w 7467663"/>
              <a:gd name="connsiteY546" fmla="*/ 1428234 h 6858000"/>
              <a:gd name="connsiteX547" fmla="*/ 2224982 w 7467663"/>
              <a:gd name="connsiteY547" fmla="*/ 1826201 h 6858000"/>
              <a:gd name="connsiteX548" fmla="*/ 2096099 w 7467663"/>
              <a:gd name="connsiteY548" fmla="*/ 2345900 h 6858000"/>
              <a:gd name="connsiteX549" fmla="*/ 2283317 w 7467663"/>
              <a:gd name="connsiteY549" fmla="*/ 1796925 h 6858000"/>
              <a:gd name="connsiteX550" fmla="*/ 2399523 w 7467663"/>
              <a:gd name="connsiteY550" fmla="*/ 1428234 h 6858000"/>
              <a:gd name="connsiteX551" fmla="*/ 2448558 w 7467663"/>
              <a:gd name="connsiteY551" fmla="*/ 1373435 h 6858000"/>
              <a:gd name="connsiteX552" fmla="*/ 2312521 w 7467663"/>
              <a:gd name="connsiteY552" fmla="*/ 1806140 h 6858000"/>
              <a:gd name="connsiteX553" fmla="*/ 2127533 w 7467663"/>
              <a:gd name="connsiteY553" fmla="*/ 2348380 h 6858000"/>
              <a:gd name="connsiteX554" fmla="*/ 2358080 w 7467663"/>
              <a:gd name="connsiteY554" fmla="*/ 1866134 h 6858000"/>
              <a:gd name="connsiteX555" fmla="*/ 2407436 w 7467663"/>
              <a:gd name="connsiteY555" fmla="*/ 1651070 h 6858000"/>
              <a:gd name="connsiteX556" fmla="*/ 2448558 w 7467663"/>
              <a:gd name="connsiteY556" fmla="*/ 1373435 h 6858000"/>
              <a:gd name="connsiteX557" fmla="*/ 278707 w 7467663"/>
              <a:gd name="connsiteY557" fmla="*/ 1352270 h 6858000"/>
              <a:gd name="connsiteX558" fmla="*/ 321570 w 7467663"/>
              <a:gd name="connsiteY558" fmla="*/ 1861610 h 6858000"/>
              <a:gd name="connsiteX559" fmla="*/ 294281 w 7467663"/>
              <a:gd name="connsiteY559" fmla="*/ 1440658 h 6858000"/>
              <a:gd name="connsiteX560" fmla="*/ 278707 w 7467663"/>
              <a:gd name="connsiteY560" fmla="*/ 1352270 h 6858000"/>
              <a:gd name="connsiteX561" fmla="*/ 1423821 w 7467663"/>
              <a:gd name="connsiteY561" fmla="*/ 1351958 h 6858000"/>
              <a:gd name="connsiteX562" fmla="*/ 1638521 w 7467663"/>
              <a:gd name="connsiteY562" fmla="*/ 1908470 h 6858000"/>
              <a:gd name="connsiteX563" fmla="*/ 1754199 w 7467663"/>
              <a:gd name="connsiteY563" fmla="*/ 2149284 h 6858000"/>
              <a:gd name="connsiteX564" fmla="*/ 1908359 w 7467663"/>
              <a:gd name="connsiteY564" fmla="*/ 2364988 h 6858000"/>
              <a:gd name="connsiteX565" fmla="*/ 1647661 w 7467663"/>
              <a:gd name="connsiteY565" fmla="*/ 1825945 h 6858000"/>
              <a:gd name="connsiteX566" fmla="*/ 1423821 w 7467663"/>
              <a:gd name="connsiteY566" fmla="*/ 1351958 h 6858000"/>
              <a:gd name="connsiteX567" fmla="*/ 1431890 w 7467663"/>
              <a:gd name="connsiteY567" fmla="*/ 1306475 h 6858000"/>
              <a:gd name="connsiteX568" fmla="*/ 1507597 w 7467663"/>
              <a:gd name="connsiteY568" fmla="*/ 1446132 h 6858000"/>
              <a:gd name="connsiteX569" fmla="*/ 1674586 w 7467663"/>
              <a:gd name="connsiteY569" fmla="*/ 1813832 h 6858000"/>
              <a:gd name="connsiteX570" fmla="*/ 1815950 w 7467663"/>
              <a:gd name="connsiteY570" fmla="*/ 2128564 h 6858000"/>
              <a:gd name="connsiteX571" fmla="*/ 1984242 w 7467663"/>
              <a:gd name="connsiteY571" fmla="*/ 2430829 h 6858000"/>
              <a:gd name="connsiteX572" fmla="*/ 2014023 w 7467663"/>
              <a:gd name="connsiteY572" fmla="*/ 2450995 h 6858000"/>
              <a:gd name="connsiteX573" fmla="*/ 1747337 w 7467663"/>
              <a:gd name="connsiteY573" fmla="*/ 1855264 h 6858000"/>
              <a:gd name="connsiteX574" fmla="*/ 1533749 w 7467663"/>
              <a:gd name="connsiteY574" fmla="*/ 1478656 h 6858000"/>
              <a:gd name="connsiteX575" fmla="*/ 1431890 w 7467663"/>
              <a:gd name="connsiteY575" fmla="*/ 1306475 h 6858000"/>
              <a:gd name="connsiteX576" fmla="*/ 5052692 w 7467663"/>
              <a:gd name="connsiteY576" fmla="*/ 1292994 h 6858000"/>
              <a:gd name="connsiteX577" fmla="*/ 5200661 w 7467663"/>
              <a:gd name="connsiteY577" fmla="*/ 1635186 h 6858000"/>
              <a:gd name="connsiteX578" fmla="*/ 5297138 w 7467663"/>
              <a:gd name="connsiteY578" fmla="*/ 1906351 h 6858000"/>
              <a:gd name="connsiteX579" fmla="*/ 5052692 w 7467663"/>
              <a:gd name="connsiteY579" fmla="*/ 1292994 h 6858000"/>
              <a:gd name="connsiteX580" fmla="*/ 5009948 w 7467663"/>
              <a:gd name="connsiteY580" fmla="*/ 1273619 h 6858000"/>
              <a:gd name="connsiteX581" fmla="*/ 5121777 w 7467663"/>
              <a:gd name="connsiteY581" fmla="*/ 1654213 h 6858000"/>
              <a:gd name="connsiteX582" fmla="*/ 5293545 w 7467663"/>
              <a:gd name="connsiteY582" fmla="*/ 2072247 h 6858000"/>
              <a:gd name="connsiteX583" fmla="*/ 5294042 w 7467663"/>
              <a:gd name="connsiteY583" fmla="*/ 2065019 h 6858000"/>
              <a:gd name="connsiteX584" fmla="*/ 5171936 w 7467663"/>
              <a:gd name="connsiteY584" fmla="*/ 1647613 h 6858000"/>
              <a:gd name="connsiteX585" fmla="*/ 5009948 w 7467663"/>
              <a:gd name="connsiteY585" fmla="*/ 1273619 h 6858000"/>
              <a:gd name="connsiteX586" fmla="*/ 655236 w 7467663"/>
              <a:gd name="connsiteY586" fmla="*/ 1268632 h 6858000"/>
              <a:gd name="connsiteX587" fmla="*/ 839521 w 7467663"/>
              <a:gd name="connsiteY587" fmla="*/ 1685315 h 6858000"/>
              <a:gd name="connsiteX588" fmla="*/ 1109416 w 7467663"/>
              <a:gd name="connsiteY588" fmla="*/ 2061663 h 6858000"/>
              <a:gd name="connsiteX589" fmla="*/ 1298300 w 7467663"/>
              <a:gd name="connsiteY589" fmla="*/ 2247742 h 6858000"/>
              <a:gd name="connsiteX590" fmla="*/ 1125871 w 7467663"/>
              <a:gd name="connsiteY590" fmla="*/ 1989513 h 6858000"/>
              <a:gd name="connsiteX591" fmla="*/ 981574 w 7467663"/>
              <a:gd name="connsiteY591" fmla="*/ 1783157 h 6858000"/>
              <a:gd name="connsiteX592" fmla="*/ 922198 w 7467663"/>
              <a:gd name="connsiteY592" fmla="*/ 1677437 h 6858000"/>
              <a:gd name="connsiteX593" fmla="*/ 869293 w 7467663"/>
              <a:gd name="connsiteY593" fmla="*/ 1583214 h 6858000"/>
              <a:gd name="connsiteX594" fmla="*/ 751431 w 7467663"/>
              <a:gd name="connsiteY594" fmla="*/ 1405731 h 6858000"/>
              <a:gd name="connsiteX595" fmla="*/ 655236 w 7467663"/>
              <a:gd name="connsiteY595" fmla="*/ 1268632 h 6858000"/>
              <a:gd name="connsiteX596" fmla="*/ 6516292 w 7467663"/>
              <a:gd name="connsiteY596" fmla="*/ 1263064 h 6858000"/>
              <a:gd name="connsiteX597" fmla="*/ 5736320 w 7467663"/>
              <a:gd name="connsiteY597" fmla="*/ 1501803 h 6858000"/>
              <a:gd name="connsiteX598" fmla="*/ 6516292 w 7467663"/>
              <a:gd name="connsiteY598" fmla="*/ 1263064 h 6858000"/>
              <a:gd name="connsiteX599" fmla="*/ 291466 w 7467663"/>
              <a:gd name="connsiteY599" fmla="*/ 1250369 h 6858000"/>
              <a:gd name="connsiteX600" fmla="*/ 323180 w 7467663"/>
              <a:gd name="connsiteY600" fmla="*/ 1435283 h 6858000"/>
              <a:gd name="connsiteX601" fmla="*/ 349381 w 7467663"/>
              <a:gd name="connsiteY601" fmla="*/ 1875041 h 6858000"/>
              <a:gd name="connsiteX602" fmla="*/ 374363 w 7467663"/>
              <a:gd name="connsiteY602" fmla="*/ 1506494 h 6858000"/>
              <a:gd name="connsiteX603" fmla="*/ 302168 w 7467663"/>
              <a:gd name="connsiteY603" fmla="*/ 1274495 h 6858000"/>
              <a:gd name="connsiteX604" fmla="*/ 291466 w 7467663"/>
              <a:gd name="connsiteY604" fmla="*/ 1250369 h 6858000"/>
              <a:gd name="connsiteX605" fmla="*/ 678222 w 7467663"/>
              <a:gd name="connsiteY605" fmla="*/ 1248670 h 6858000"/>
              <a:gd name="connsiteX606" fmla="*/ 775536 w 7467663"/>
              <a:gd name="connsiteY606" fmla="*/ 1388015 h 6858000"/>
              <a:gd name="connsiteX607" fmla="*/ 894529 w 7467663"/>
              <a:gd name="connsiteY607" fmla="*/ 1567739 h 6858000"/>
              <a:gd name="connsiteX608" fmla="*/ 948000 w 7467663"/>
              <a:gd name="connsiteY608" fmla="*/ 1663088 h 6858000"/>
              <a:gd name="connsiteX609" fmla="*/ 1006812 w 7467663"/>
              <a:gd name="connsiteY609" fmla="*/ 1767683 h 6858000"/>
              <a:gd name="connsiteX610" fmla="*/ 1149133 w 7467663"/>
              <a:gd name="connsiteY610" fmla="*/ 1971513 h 6858000"/>
              <a:gd name="connsiteX611" fmla="*/ 1333952 w 7467663"/>
              <a:gd name="connsiteY611" fmla="*/ 2251620 h 6858000"/>
              <a:gd name="connsiteX612" fmla="*/ 1337329 w 7467663"/>
              <a:gd name="connsiteY612" fmla="*/ 2258350 h 6858000"/>
              <a:gd name="connsiteX613" fmla="*/ 1014726 w 7467663"/>
              <a:gd name="connsiteY613" fmla="*/ 1615556 h 6858000"/>
              <a:gd name="connsiteX614" fmla="*/ 678222 w 7467663"/>
              <a:gd name="connsiteY614" fmla="*/ 1248670 h 6858000"/>
              <a:gd name="connsiteX615" fmla="*/ 6691602 w 7467663"/>
              <a:gd name="connsiteY615" fmla="*/ 1140573 h 6858000"/>
              <a:gd name="connsiteX616" fmla="*/ 6571100 w 7467663"/>
              <a:gd name="connsiteY616" fmla="*/ 1183662 h 6858000"/>
              <a:gd name="connsiteX617" fmla="*/ 6241687 w 7467663"/>
              <a:gd name="connsiteY617" fmla="*/ 1257600 h 6858000"/>
              <a:gd name="connsiteX618" fmla="*/ 5693009 w 7467663"/>
              <a:gd name="connsiteY618" fmla="*/ 1478256 h 6858000"/>
              <a:gd name="connsiteX619" fmla="*/ 6548420 w 7467663"/>
              <a:gd name="connsiteY619" fmla="*/ 1214599 h 6858000"/>
              <a:gd name="connsiteX620" fmla="*/ 6605473 w 7467663"/>
              <a:gd name="connsiteY620" fmla="*/ 1184686 h 6858000"/>
              <a:gd name="connsiteX621" fmla="*/ 6691602 w 7467663"/>
              <a:gd name="connsiteY621" fmla="*/ 1140573 h 6858000"/>
              <a:gd name="connsiteX622" fmla="*/ 4002475 w 7467663"/>
              <a:gd name="connsiteY622" fmla="*/ 1037802 h 6858000"/>
              <a:gd name="connsiteX623" fmla="*/ 4000324 w 7467663"/>
              <a:gd name="connsiteY623" fmla="*/ 1039362 h 6858000"/>
              <a:gd name="connsiteX624" fmla="*/ 4002862 w 7467663"/>
              <a:gd name="connsiteY624" fmla="*/ 1042866 h 6858000"/>
              <a:gd name="connsiteX625" fmla="*/ 4002475 w 7467663"/>
              <a:gd name="connsiteY625" fmla="*/ 1037802 h 6858000"/>
              <a:gd name="connsiteX626" fmla="*/ 506322 w 7467663"/>
              <a:gd name="connsiteY626" fmla="*/ 1020997 h 6858000"/>
              <a:gd name="connsiteX627" fmla="*/ 533068 w 7467663"/>
              <a:gd name="connsiteY627" fmla="*/ 1029409 h 6858000"/>
              <a:gd name="connsiteX628" fmla="*/ 1232525 w 7467663"/>
              <a:gd name="connsiteY628" fmla="*/ 1804675 h 6858000"/>
              <a:gd name="connsiteX629" fmla="*/ 1388858 w 7467663"/>
              <a:gd name="connsiteY629" fmla="*/ 2368011 h 6858000"/>
              <a:gd name="connsiteX630" fmla="*/ 1384098 w 7467663"/>
              <a:gd name="connsiteY630" fmla="*/ 2378125 h 6858000"/>
              <a:gd name="connsiteX631" fmla="*/ 1425393 w 7467663"/>
              <a:gd name="connsiteY631" fmla="*/ 2589124 h 6858000"/>
              <a:gd name="connsiteX632" fmla="*/ 1424001 w 7467663"/>
              <a:gd name="connsiteY632" fmla="*/ 2597541 h 6858000"/>
              <a:gd name="connsiteX633" fmla="*/ 2152729 w 7467663"/>
              <a:gd name="connsiteY633" fmla="*/ 2864487 h 6858000"/>
              <a:gd name="connsiteX634" fmla="*/ 2020609 w 7467663"/>
              <a:gd name="connsiteY634" fmla="*/ 2539671 h 6858000"/>
              <a:gd name="connsiteX635" fmla="*/ 2018920 w 7467663"/>
              <a:gd name="connsiteY635" fmla="*/ 2536309 h 6858000"/>
              <a:gd name="connsiteX636" fmla="*/ 1342441 w 7467663"/>
              <a:gd name="connsiteY636" fmla="*/ 1173017 h 6858000"/>
              <a:gd name="connsiteX637" fmla="*/ 1367925 w 7467663"/>
              <a:gd name="connsiteY637" fmla="*/ 1135648 h 6858000"/>
              <a:gd name="connsiteX638" fmla="*/ 1771401 w 7467663"/>
              <a:gd name="connsiteY638" fmla="*/ 1806673 h 6858000"/>
              <a:gd name="connsiteX639" fmla="*/ 1972385 w 7467663"/>
              <a:gd name="connsiteY639" fmla="*/ 2198735 h 6858000"/>
              <a:gd name="connsiteX640" fmla="*/ 2040892 w 7467663"/>
              <a:gd name="connsiteY640" fmla="*/ 2405205 h 6858000"/>
              <a:gd name="connsiteX641" fmla="*/ 2131689 w 7467663"/>
              <a:gd name="connsiteY641" fmla="*/ 1936926 h 6858000"/>
              <a:gd name="connsiteX642" fmla="*/ 2454820 w 7467663"/>
              <a:gd name="connsiteY642" fmla="*/ 1248808 h 6858000"/>
              <a:gd name="connsiteX643" fmla="*/ 2492512 w 7467663"/>
              <a:gd name="connsiteY643" fmla="*/ 1302920 h 6858000"/>
              <a:gd name="connsiteX644" fmla="*/ 2081216 w 7467663"/>
              <a:gd name="connsiteY644" fmla="*/ 2527513 h 6858000"/>
              <a:gd name="connsiteX645" fmla="*/ 2081211 w 7467663"/>
              <a:gd name="connsiteY645" fmla="*/ 2528916 h 6858000"/>
              <a:gd name="connsiteX646" fmla="*/ 2199067 w 7467663"/>
              <a:gd name="connsiteY646" fmla="*/ 2884061 h 6858000"/>
              <a:gd name="connsiteX647" fmla="*/ 3192586 w 7467663"/>
              <a:gd name="connsiteY647" fmla="*/ 3411496 h 6858000"/>
              <a:gd name="connsiteX648" fmla="*/ 3182620 w 7467663"/>
              <a:gd name="connsiteY648" fmla="*/ 3483279 h 6858000"/>
              <a:gd name="connsiteX649" fmla="*/ 2435119 w 7467663"/>
              <a:gd name="connsiteY649" fmla="*/ 3080173 h 6858000"/>
              <a:gd name="connsiteX650" fmla="*/ 2410152 w 7467663"/>
              <a:gd name="connsiteY650" fmla="*/ 3063751 h 6858000"/>
              <a:gd name="connsiteX651" fmla="*/ 2408099 w 7467663"/>
              <a:gd name="connsiteY651" fmla="*/ 3064403 h 6858000"/>
              <a:gd name="connsiteX652" fmla="*/ 2407218 w 7467663"/>
              <a:gd name="connsiteY652" fmla="*/ 3070324 h 6858000"/>
              <a:gd name="connsiteX653" fmla="*/ 2380138 w 7467663"/>
              <a:gd name="connsiteY653" fmla="*/ 3099341 h 6858000"/>
              <a:gd name="connsiteX654" fmla="*/ 1765923 w 7467663"/>
              <a:gd name="connsiteY654" fmla="*/ 3581043 h 6858000"/>
              <a:gd name="connsiteX655" fmla="*/ 1702258 w 7467663"/>
              <a:gd name="connsiteY655" fmla="*/ 3612286 h 6858000"/>
              <a:gd name="connsiteX656" fmla="*/ 1538370 w 7467663"/>
              <a:gd name="connsiteY656" fmla="*/ 3811804 h 6858000"/>
              <a:gd name="connsiteX657" fmla="*/ 542867 w 7467663"/>
              <a:gd name="connsiteY657" fmla="*/ 4944092 h 6858000"/>
              <a:gd name="connsiteX658" fmla="*/ 515800 w 7467663"/>
              <a:gd name="connsiteY658" fmla="*/ 4862180 h 6858000"/>
              <a:gd name="connsiteX659" fmla="*/ 909145 w 7467663"/>
              <a:gd name="connsiteY659" fmla="*/ 4199225 h 6858000"/>
              <a:gd name="connsiteX660" fmla="*/ 1214067 w 7467663"/>
              <a:gd name="connsiteY660" fmla="*/ 3908561 h 6858000"/>
              <a:gd name="connsiteX661" fmla="*/ 640967 w 7467663"/>
              <a:gd name="connsiteY661" fmla="*/ 4105601 h 6858000"/>
              <a:gd name="connsiteX662" fmla="*/ 112563 w 7467663"/>
              <a:gd name="connsiteY662" fmla="*/ 4396952 h 6858000"/>
              <a:gd name="connsiteX663" fmla="*/ 0 w 7467663"/>
              <a:gd name="connsiteY663" fmla="*/ 4466006 h 6858000"/>
              <a:gd name="connsiteX664" fmla="*/ 0 w 7467663"/>
              <a:gd name="connsiteY664" fmla="*/ 4233763 h 6858000"/>
              <a:gd name="connsiteX665" fmla="*/ 36881 w 7467663"/>
              <a:gd name="connsiteY665" fmla="*/ 4200118 h 6858000"/>
              <a:gd name="connsiteX666" fmla="*/ 910534 w 7467663"/>
              <a:gd name="connsiteY666" fmla="*/ 3629753 h 6858000"/>
              <a:gd name="connsiteX667" fmla="*/ 1578717 w 7467663"/>
              <a:gd name="connsiteY667" fmla="*/ 3575982 h 6858000"/>
              <a:gd name="connsiteX668" fmla="*/ 2338780 w 7467663"/>
              <a:gd name="connsiteY668" fmla="*/ 3033725 h 6858000"/>
              <a:gd name="connsiteX669" fmla="*/ 1807991 w 7467663"/>
              <a:gd name="connsiteY669" fmla="*/ 2807184 h 6858000"/>
              <a:gd name="connsiteX670" fmla="*/ 1416358 w 7467663"/>
              <a:gd name="connsiteY670" fmla="*/ 3112571 h 6858000"/>
              <a:gd name="connsiteX671" fmla="*/ 939066 w 7467663"/>
              <a:gd name="connsiteY671" fmla="*/ 3378798 h 6858000"/>
              <a:gd name="connsiteX672" fmla="*/ 115099 w 7467663"/>
              <a:gd name="connsiteY672" fmla="*/ 3607650 h 6858000"/>
              <a:gd name="connsiteX673" fmla="*/ 97284 w 7467663"/>
              <a:gd name="connsiteY673" fmla="*/ 3520393 h 6858000"/>
              <a:gd name="connsiteX674" fmla="*/ 922050 w 7467663"/>
              <a:gd name="connsiteY674" fmla="*/ 3074867 h 6858000"/>
              <a:gd name="connsiteX675" fmla="*/ 1405265 w 7467663"/>
              <a:gd name="connsiteY675" fmla="*/ 3016319 h 6858000"/>
              <a:gd name="connsiteX676" fmla="*/ 1407512 w 7467663"/>
              <a:gd name="connsiteY676" fmla="*/ 3018001 h 6858000"/>
              <a:gd name="connsiteX677" fmla="*/ 1726266 w 7467663"/>
              <a:gd name="connsiteY677" fmla="*/ 2777274 h 6858000"/>
              <a:gd name="connsiteX678" fmla="*/ 625390 w 7467663"/>
              <a:gd name="connsiteY678" fmla="*/ 2514541 h 6858000"/>
              <a:gd name="connsiteX679" fmla="*/ 619799 w 7467663"/>
              <a:gd name="connsiteY679" fmla="*/ 2527180 h 6858000"/>
              <a:gd name="connsiteX680" fmla="*/ 310030 w 7467663"/>
              <a:gd name="connsiteY680" fmla="*/ 2771818 h 6858000"/>
              <a:gd name="connsiteX681" fmla="*/ 173877 w 7467663"/>
              <a:gd name="connsiteY681" fmla="*/ 2937056 h 6858000"/>
              <a:gd name="connsiteX682" fmla="*/ 77889 w 7467663"/>
              <a:gd name="connsiteY682" fmla="*/ 3138440 h 6858000"/>
              <a:gd name="connsiteX683" fmla="*/ 0 w 7467663"/>
              <a:gd name="connsiteY683" fmla="*/ 3271395 h 6858000"/>
              <a:gd name="connsiteX684" fmla="*/ 0 w 7467663"/>
              <a:gd name="connsiteY684" fmla="*/ 3153002 h 6858000"/>
              <a:gd name="connsiteX685" fmla="*/ 2386 w 7467663"/>
              <a:gd name="connsiteY685" fmla="*/ 3149203 h 6858000"/>
              <a:gd name="connsiteX686" fmla="*/ 89753 w 7467663"/>
              <a:gd name="connsiteY686" fmla="*/ 2987702 h 6858000"/>
              <a:gd name="connsiteX687" fmla="*/ 76869 w 7467663"/>
              <a:gd name="connsiteY687" fmla="*/ 3005404 h 6858000"/>
              <a:gd name="connsiteX688" fmla="*/ 32049 w 7467663"/>
              <a:gd name="connsiteY688" fmla="*/ 3065814 h 6858000"/>
              <a:gd name="connsiteX689" fmla="*/ 0 w 7467663"/>
              <a:gd name="connsiteY689" fmla="*/ 3108744 h 6858000"/>
              <a:gd name="connsiteX690" fmla="*/ 0 w 7467663"/>
              <a:gd name="connsiteY690" fmla="*/ 3058059 h 6858000"/>
              <a:gd name="connsiteX691" fmla="*/ 7610 w 7467663"/>
              <a:gd name="connsiteY691" fmla="*/ 3047889 h 6858000"/>
              <a:gd name="connsiteX692" fmla="*/ 52419 w 7467663"/>
              <a:gd name="connsiteY692" fmla="*/ 2987479 h 6858000"/>
              <a:gd name="connsiteX693" fmla="*/ 59142 w 7467663"/>
              <a:gd name="connsiteY693" fmla="*/ 2978488 h 6858000"/>
              <a:gd name="connsiteX694" fmla="*/ 0 w 7467663"/>
              <a:gd name="connsiteY694" fmla="*/ 3015334 h 6858000"/>
              <a:gd name="connsiteX695" fmla="*/ 0 w 7467663"/>
              <a:gd name="connsiteY695" fmla="*/ 2914286 h 6858000"/>
              <a:gd name="connsiteX696" fmla="*/ 36383 w 7467663"/>
              <a:gd name="connsiteY696" fmla="*/ 2901128 h 6858000"/>
              <a:gd name="connsiteX697" fmla="*/ 156329 w 7467663"/>
              <a:gd name="connsiteY697" fmla="*/ 2840533 h 6858000"/>
              <a:gd name="connsiteX698" fmla="*/ 358355 w 7467663"/>
              <a:gd name="connsiteY698" fmla="*/ 2620471 h 6858000"/>
              <a:gd name="connsiteX699" fmla="*/ 510577 w 7467663"/>
              <a:gd name="connsiteY699" fmla="*/ 2501244 h 6858000"/>
              <a:gd name="connsiteX700" fmla="*/ 211967 w 7467663"/>
              <a:gd name="connsiteY700" fmla="*/ 2479171 h 6858000"/>
              <a:gd name="connsiteX701" fmla="*/ 0 w 7467663"/>
              <a:gd name="connsiteY701" fmla="*/ 2476398 h 6858000"/>
              <a:gd name="connsiteX702" fmla="*/ 0 w 7467663"/>
              <a:gd name="connsiteY702" fmla="*/ 2389189 h 6858000"/>
              <a:gd name="connsiteX703" fmla="*/ 103062 w 7467663"/>
              <a:gd name="connsiteY703" fmla="*/ 2389518 h 6858000"/>
              <a:gd name="connsiteX704" fmla="*/ 510734 w 7467663"/>
              <a:gd name="connsiteY704" fmla="*/ 2416201 h 6858000"/>
              <a:gd name="connsiteX705" fmla="*/ 279257 w 7467663"/>
              <a:gd name="connsiteY705" fmla="*/ 2092102 h 6858000"/>
              <a:gd name="connsiteX706" fmla="*/ 65265 w 7467663"/>
              <a:gd name="connsiteY706" fmla="*/ 2006049 h 6858000"/>
              <a:gd name="connsiteX707" fmla="*/ 0 w 7467663"/>
              <a:gd name="connsiteY707" fmla="*/ 1982532 h 6858000"/>
              <a:gd name="connsiteX708" fmla="*/ 0 w 7467663"/>
              <a:gd name="connsiteY708" fmla="*/ 1912789 h 6858000"/>
              <a:gd name="connsiteX709" fmla="*/ 97460 w 7467663"/>
              <a:gd name="connsiteY709" fmla="*/ 1953725 h 6858000"/>
              <a:gd name="connsiteX710" fmla="*/ 221272 w 7467663"/>
              <a:gd name="connsiteY710" fmla="*/ 1980766 h 6858000"/>
              <a:gd name="connsiteX711" fmla="*/ 116765 w 7467663"/>
              <a:gd name="connsiteY711" fmla="*/ 1911033 h 6858000"/>
              <a:gd name="connsiteX712" fmla="*/ 16405 w 7467663"/>
              <a:gd name="connsiteY712" fmla="*/ 1803412 h 6858000"/>
              <a:gd name="connsiteX713" fmla="*/ 0 w 7467663"/>
              <a:gd name="connsiteY713" fmla="*/ 1784777 h 6858000"/>
              <a:gd name="connsiteX714" fmla="*/ 0 w 7467663"/>
              <a:gd name="connsiteY714" fmla="*/ 1740082 h 6858000"/>
              <a:gd name="connsiteX715" fmla="*/ 39394 w 7467663"/>
              <a:gd name="connsiteY715" fmla="*/ 1784856 h 6858000"/>
              <a:gd name="connsiteX716" fmla="*/ 135813 w 7467663"/>
              <a:gd name="connsiteY716" fmla="*/ 1888838 h 6858000"/>
              <a:gd name="connsiteX717" fmla="*/ 242575 w 7467663"/>
              <a:gd name="connsiteY717" fmla="*/ 1958841 h 6858000"/>
              <a:gd name="connsiteX718" fmla="*/ 82197 w 7467663"/>
              <a:gd name="connsiteY718" fmla="*/ 1754826 h 6858000"/>
              <a:gd name="connsiteX719" fmla="*/ 0 w 7467663"/>
              <a:gd name="connsiteY719" fmla="*/ 1679650 h 6858000"/>
              <a:gd name="connsiteX720" fmla="*/ 0 w 7467663"/>
              <a:gd name="connsiteY720" fmla="*/ 1602463 h 6858000"/>
              <a:gd name="connsiteX721" fmla="*/ 84689 w 7467663"/>
              <a:gd name="connsiteY721" fmla="*/ 1677442 h 6858000"/>
              <a:gd name="connsiteX722" fmla="*/ 298437 w 7467663"/>
              <a:gd name="connsiteY722" fmla="*/ 1968019 h 6858000"/>
              <a:gd name="connsiteX723" fmla="*/ 227269 w 7467663"/>
              <a:gd name="connsiteY723" fmla="*/ 1114064 h 6858000"/>
              <a:gd name="connsiteX724" fmla="*/ 248003 w 7467663"/>
              <a:gd name="connsiteY724" fmla="*/ 1089613 h 6858000"/>
              <a:gd name="connsiteX725" fmla="*/ 427020 w 7467663"/>
              <a:gd name="connsiteY725" fmla="*/ 1619803 h 6858000"/>
              <a:gd name="connsiteX726" fmla="*/ 340345 w 7467663"/>
              <a:gd name="connsiteY726" fmla="*/ 2027739 h 6858000"/>
              <a:gd name="connsiteX727" fmla="*/ 360865 w 7467663"/>
              <a:gd name="connsiteY727" fmla="*/ 2044827 h 6858000"/>
              <a:gd name="connsiteX728" fmla="*/ 560414 w 7467663"/>
              <a:gd name="connsiteY728" fmla="*/ 2421457 h 6858000"/>
              <a:gd name="connsiteX729" fmla="*/ 1359703 w 7467663"/>
              <a:gd name="connsiteY729" fmla="*/ 2578554 h 6858000"/>
              <a:gd name="connsiteX730" fmla="*/ 1359422 w 7467663"/>
              <a:gd name="connsiteY730" fmla="*/ 2577994 h 6858000"/>
              <a:gd name="connsiteX731" fmla="*/ 828701 w 7467663"/>
              <a:gd name="connsiteY731" fmla="*/ 1839520 h 6858000"/>
              <a:gd name="connsiteX732" fmla="*/ 494427 w 7467663"/>
              <a:gd name="connsiteY732" fmla="*/ 1092333 h 6858000"/>
              <a:gd name="connsiteX733" fmla="*/ 506322 w 7467663"/>
              <a:gd name="connsiteY733" fmla="*/ 1020997 h 6858000"/>
              <a:gd name="connsiteX734" fmla="*/ 4570198 w 7467663"/>
              <a:gd name="connsiteY734" fmla="*/ 978081 h 6858000"/>
              <a:gd name="connsiteX735" fmla="*/ 4523691 w 7467663"/>
              <a:gd name="connsiteY735" fmla="*/ 1127776 h 6858000"/>
              <a:gd name="connsiteX736" fmla="*/ 4509875 w 7467663"/>
              <a:gd name="connsiteY736" fmla="*/ 1167552 h 6858000"/>
              <a:gd name="connsiteX737" fmla="*/ 4478168 w 7467663"/>
              <a:gd name="connsiteY737" fmla="*/ 1260735 h 6858000"/>
              <a:gd name="connsiteX738" fmla="*/ 4409309 w 7467663"/>
              <a:gd name="connsiteY738" fmla="*/ 1666996 h 6858000"/>
              <a:gd name="connsiteX739" fmla="*/ 4370031 w 7467663"/>
              <a:gd name="connsiteY739" fmla="*/ 1955666 h 6858000"/>
              <a:gd name="connsiteX740" fmla="*/ 4570198 w 7467663"/>
              <a:gd name="connsiteY740" fmla="*/ 978081 h 6858000"/>
              <a:gd name="connsiteX741" fmla="*/ 4557898 w 7467663"/>
              <a:gd name="connsiteY741" fmla="*/ 900011 h 6858000"/>
              <a:gd name="connsiteX742" fmla="*/ 4344840 w 7467663"/>
              <a:gd name="connsiteY742" fmla="*/ 1922038 h 6858000"/>
              <a:gd name="connsiteX743" fmla="*/ 4378710 w 7467663"/>
              <a:gd name="connsiteY743" fmla="*/ 1665516 h 6858000"/>
              <a:gd name="connsiteX744" fmla="*/ 4448798 w 7467663"/>
              <a:gd name="connsiteY744" fmla="*/ 1253024 h 6858000"/>
              <a:gd name="connsiteX745" fmla="*/ 4480315 w 7467663"/>
              <a:gd name="connsiteY745" fmla="*/ 1158454 h 6858000"/>
              <a:gd name="connsiteX746" fmla="*/ 4494133 w 7467663"/>
              <a:gd name="connsiteY746" fmla="*/ 1118676 h 6858000"/>
              <a:gd name="connsiteX747" fmla="*/ 4557898 w 7467663"/>
              <a:gd name="connsiteY747" fmla="*/ 900011 h 6858000"/>
              <a:gd name="connsiteX748" fmla="*/ 5870151 w 7467663"/>
              <a:gd name="connsiteY748" fmla="*/ 898890 h 6858000"/>
              <a:gd name="connsiteX749" fmla="*/ 5861335 w 7467663"/>
              <a:gd name="connsiteY749" fmla="*/ 899177 h 6858000"/>
              <a:gd name="connsiteX750" fmla="*/ 5843702 w 7467663"/>
              <a:gd name="connsiteY750" fmla="*/ 899748 h 6858000"/>
              <a:gd name="connsiteX751" fmla="*/ 5651107 w 7467663"/>
              <a:gd name="connsiteY751" fmla="*/ 920306 h 6858000"/>
              <a:gd name="connsiteX752" fmla="*/ 5459407 w 7467663"/>
              <a:gd name="connsiteY752" fmla="*/ 940975 h 6858000"/>
              <a:gd name="connsiteX753" fmla="*/ 5374846 w 7467663"/>
              <a:gd name="connsiteY753" fmla="*/ 941988 h 6858000"/>
              <a:gd name="connsiteX754" fmla="*/ 5256105 w 7467663"/>
              <a:gd name="connsiteY754" fmla="*/ 945632 h 6858000"/>
              <a:gd name="connsiteX755" fmla="*/ 5107071 w 7467663"/>
              <a:gd name="connsiteY755" fmla="*/ 969720 h 6858000"/>
              <a:gd name="connsiteX756" fmla="*/ 4998681 w 7467663"/>
              <a:gd name="connsiteY756" fmla="*/ 988771 h 6858000"/>
              <a:gd name="connsiteX757" fmla="*/ 5870151 w 7467663"/>
              <a:gd name="connsiteY757" fmla="*/ 898890 h 6858000"/>
              <a:gd name="connsiteX758" fmla="*/ 5504425 w 7467663"/>
              <a:gd name="connsiteY758" fmla="*/ 848067 h 6858000"/>
              <a:gd name="connsiteX759" fmla="*/ 4968849 w 7467663"/>
              <a:gd name="connsiteY759" fmla="*/ 962318 h 6858000"/>
              <a:gd name="connsiteX760" fmla="*/ 5104039 w 7467663"/>
              <a:gd name="connsiteY760" fmla="*/ 940634 h 6858000"/>
              <a:gd name="connsiteX761" fmla="*/ 5256311 w 7467663"/>
              <a:gd name="connsiteY761" fmla="*/ 916490 h 6858000"/>
              <a:gd name="connsiteX762" fmla="*/ 5377381 w 7467663"/>
              <a:gd name="connsiteY762" fmla="*/ 912671 h 6858000"/>
              <a:gd name="connsiteX763" fmla="*/ 5460148 w 7467663"/>
              <a:gd name="connsiteY763" fmla="*/ 911442 h 6858000"/>
              <a:gd name="connsiteX764" fmla="*/ 5648971 w 7467663"/>
              <a:gd name="connsiteY764" fmla="*/ 891331 h 6858000"/>
              <a:gd name="connsiteX765" fmla="*/ 5844807 w 7467663"/>
              <a:gd name="connsiteY765" fmla="*/ 870718 h 6858000"/>
              <a:gd name="connsiteX766" fmla="*/ 5862975 w 7467663"/>
              <a:gd name="connsiteY766" fmla="*/ 869756 h 6858000"/>
              <a:gd name="connsiteX767" fmla="*/ 5920887 w 7467663"/>
              <a:gd name="connsiteY767" fmla="*/ 865929 h 6858000"/>
              <a:gd name="connsiteX768" fmla="*/ 5504425 w 7467663"/>
              <a:gd name="connsiteY768" fmla="*/ 848067 h 6858000"/>
              <a:gd name="connsiteX769" fmla="*/ 3607114 w 7467663"/>
              <a:gd name="connsiteY769" fmla="*/ 467441 h 6858000"/>
              <a:gd name="connsiteX770" fmla="*/ 3296242 w 7467663"/>
              <a:gd name="connsiteY770" fmla="*/ 807991 h 6858000"/>
              <a:gd name="connsiteX771" fmla="*/ 3174674 w 7467663"/>
              <a:gd name="connsiteY771" fmla="*/ 919759 h 6858000"/>
              <a:gd name="connsiteX772" fmla="*/ 3042978 w 7467663"/>
              <a:gd name="connsiteY772" fmla="*/ 1054894 h 6858000"/>
              <a:gd name="connsiteX773" fmla="*/ 2968914 w 7467663"/>
              <a:gd name="connsiteY773" fmla="*/ 1133756 h 6858000"/>
              <a:gd name="connsiteX774" fmla="*/ 3103823 w 7467663"/>
              <a:gd name="connsiteY774" fmla="*/ 1026814 h 6858000"/>
              <a:gd name="connsiteX775" fmla="*/ 3607114 w 7467663"/>
              <a:gd name="connsiteY775" fmla="*/ 467441 h 6858000"/>
              <a:gd name="connsiteX776" fmla="*/ 3744487 w 7467663"/>
              <a:gd name="connsiteY776" fmla="*/ 383136 h 6858000"/>
              <a:gd name="connsiteX777" fmla="*/ 3970213 w 7467663"/>
              <a:gd name="connsiteY777" fmla="*/ 995559 h 6858000"/>
              <a:gd name="connsiteX778" fmla="*/ 3744487 w 7467663"/>
              <a:gd name="connsiteY778" fmla="*/ 383136 h 6858000"/>
              <a:gd name="connsiteX779" fmla="*/ 3624562 w 7467663"/>
              <a:gd name="connsiteY779" fmla="*/ 367041 h 6858000"/>
              <a:gd name="connsiteX780" fmla="*/ 3489712 w 7467663"/>
              <a:gd name="connsiteY780" fmla="*/ 485386 h 6858000"/>
              <a:gd name="connsiteX781" fmla="*/ 3182994 w 7467663"/>
              <a:gd name="connsiteY781" fmla="*/ 828265 h 6858000"/>
              <a:gd name="connsiteX782" fmla="*/ 2892114 w 7467663"/>
              <a:gd name="connsiteY782" fmla="*/ 1172635 h 6858000"/>
              <a:gd name="connsiteX783" fmla="*/ 3021459 w 7467663"/>
              <a:gd name="connsiteY783" fmla="*/ 1035385 h 6858000"/>
              <a:gd name="connsiteX784" fmla="*/ 3153873 w 7467663"/>
              <a:gd name="connsiteY784" fmla="*/ 898971 h 6858000"/>
              <a:gd name="connsiteX785" fmla="*/ 3276511 w 7467663"/>
              <a:gd name="connsiteY785" fmla="*/ 786423 h 6858000"/>
              <a:gd name="connsiteX786" fmla="*/ 3584154 w 7467663"/>
              <a:gd name="connsiteY786" fmla="*/ 448218 h 6858000"/>
              <a:gd name="connsiteX787" fmla="*/ 3624562 w 7467663"/>
              <a:gd name="connsiteY787" fmla="*/ 367041 h 6858000"/>
              <a:gd name="connsiteX788" fmla="*/ 3766672 w 7467663"/>
              <a:gd name="connsiteY788" fmla="*/ 359429 h 6858000"/>
              <a:gd name="connsiteX789" fmla="*/ 3996338 w 7467663"/>
              <a:gd name="connsiteY789" fmla="*/ 968237 h 6858000"/>
              <a:gd name="connsiteX790" fmla="*/ 3766672 w 7467663"/>
              <a:gd name="connsiteY790" fmla="*/ 359429 h 6858000"/>
              <a:gd name="connsiteX791" fmla="*/ 5805386 w 7467663"/>
              <a:gd name="connsiteY791" fmla="*/ 239240 h 6858000"/>
              <a:gd name="connsiteX792" fmla="*/ 5736947 w 7467663"/>
              <a:gd name="connsiteY792" fmla="*/ 261367 h 6858000"/>
              <a:gd name="connsiteX793" fmla="*/ 5427012 w 7467663"/>
              <a:gd name="connsiteY793" fmla="*/ 311272 h 6858000"/>
              <a:gd name="connsiteX794" fmla="*/ 5147818 w 7467663"/>
              <a:gd name="connsiteY794" fmla="*/ 322112 h 6858000"/>
              <a:gd name="connsiteX795" fmla="*/ 5060854 w 7467663"/>
              <a:gd name="connsiteY795" fmla="*/ 311882 h 6858000"/>
              <a:gd name="connsiteX796" fmla="*/ 4945989 w 7467663"/>
              <a:gd name="connsiteY796" fmla="*/ 300516 h 6858000"/>
              <a:gd name="connsiteX797" fmla="*/ 5410479 w 7467663"/>
              <a:gd name="connsiteY797" fmla="*/ 348434 h 6858000"/>
              <a:gd name="connsiteX798" fmla="*/ 5805386 w 7467663"/>
              <a:gd name="connsiteY798" fmla="*/ 239240 h 6858000"/>
              <a:gd name="connsiteX799" fmla="*/ 5905192 w 7467663"/>
              <a:gd name="connsiteY799" fmla="*/ 163079 h 6858000"/>
              <a:gd name="connsiteX800" fmla="*/ 5865655 w 7467663"/>
              <a:gd name="connsiteY800" fmla="*/ 171901 h 6858000"/>
              <a:gd name="connsiteX801" fmla="*/ 5259740 w 7467663"/>
              <a:gd name="connsiteY801" fmla="*/ 257013 h 6858000"/>
              <a:gd name="connsiteX802" fmla="*/ 5208466 w 7467663"/>
              <a:gd name="connsiteY802" fmla="*/ 257550 h 6858000"/>
              <a:gd name="connsiteX803" fmla="*/ 4980204 w 7467663"/>
              <a:gd name="connsiteY803" fmla="*/ 271903 h 6858000"/>
              <a:gd name="connsiteX804" fmla="*/ 5068068 w 7467663"/>
              <a:gd name="connsiteY804" fmla="*/ 282244 h 6858000"/>
              <a:gd name="connsiteX805" fmla="*/ 5153231 w 7467663"/>
              <a:gd name="connsiteY805" fmla="*/ 292240 h 6858000"/>
              <a:gd name="connsiteX806" fmla="*/ 5426491 w 7467663"/>
              <a:gd name="connsiteY806" fmla="*/ 281128 h 6858000"/>
              <a:gd name="connsiteX807" fmla="*/ 5731212 w 7467663"/>
              <a:gd name="connsiteY807" fmla="*/ 231951 h 6858000"/>
              <a:gd name="connsiteX808" fmla="*/ 5905192 w 7467663"/>
              <a:gd name="connsiteY808" fmla="*/ 163079 h 6858000"/>
              <a:gd name="connsiteX809" fmla="*/ 5944437 w 7467663"/>
              <a:gd name="connsiteY809" fmla="*/ 113829 h 6858000"/>
              <a:gd name="connsiteX810" fmla="*/ 5825032 w 7467663"/>
              <a:gd name="connsiteY810" fmla="*/ 146405 h 6858000"/>
              <a:gd name="connsiteX811" fmla="*/ 4955599 w 7467663"/>
              <a:gd name="connsiteY811" fmla="*/ 247008 h 6858000"/>
              <a:gd name="connsiteX812" fmla="*/ 5210104 w 7467663"/>
              <a:gd name="connsiteY812" fmla="*/ 228123 h 6858000"/>
              <a:gd name="connsiteX813" fmla="*/ 5261015 w 7467663"/>
              <a:gd name="connsiteY813" fmla="*/ 227087 h 6858000"/>
              <a:gd name="connsiteX814" fmla="*/ 5861181 w 7467663"/>
              <a:gd name="connsiteY814" fmla="*/ 143093 h 6858000"/>
              <a:gd name="connsiteX815" fmla="*/ 5961252 w 7467663"/>
              <a:gd name="connsiteY815" fmla="*/ 114820 h 6858000"/>
              <a:gd name="connsiteX816" fmla="*/ 5944437 w 7467663"/>
              <a:gd name="connsiteY816" fmla="*/ 113829 h 6858000"/>
              <a:gd name="connsiteX817" fmla="*/ 3882765 w 7467663"/>
              <a:gd name="connsiteY817" fmla="*/ 0 h 6858000"/>
              <a:gd name="connsiteX818" fmla="*/ 3995099 w 7467663"/>
              <a:gd name="connsiteY818" fmla="*/ 0 h 6858000"/>
              <a:gd name="connsiteX819" fmla="*/ 4163818 w 7467663"/>
              <a:gd name="connsiteY819" fmla="*/ 234104 h 6858000"/>
              <a:gd name="connsiteX820" fmla="*/ 4172099 w 7467663"/>
              <a:gd name="connsiteY820" fmla="*/ 234207 h 6858000"/>
              <a:gd name="connsiteX821" fmla="*/ 4784282 w 7467663"/>
              <a:gd name="connsiteY821" fmla="*/ 276561 h 6858000"/>
              <a:gd name="connsiteX822" fmla="*/ 4801687 w 7467663"/>
              <a:gd name="connsiteY822" fmla="*/ 267764 h 6858000"/>
              <a:gd name="connsiteX823" fmla="*/ 6082788 w 7467663"/>
              <a:gd name="connsiteY823" fmla="*/ 64119 h 6858000"/>
              <a:gd name="connsiteX824" fmla="*/ 6099442 w 7467663"/>
              <a:gd name="connsiteY824" fmla="*/ 82568 h 6858000"/>
              <a:gd name="connsiteX825" fmla="*/ 4804137 w 7467663"/>
              <a:gd name="connsiteY825" fmla="*/ 320931 h 6858000"/>
              <a:gd name="connsiteX826" fmla="*/ 4227047 w 7467663"/>
              <a:gd name="connsiteY826" fmla="*/ 313415 h 6858000"/>
              <a:gd name="connsiteX827" fmla="*/ 4346041 w 7467663"/>
              <a:gd name="connsiteY827" fmla="*/ 456086 h 6858000"/>
              <a:gd name="connsiteX828" fmla="*/ 4870967 w 7467663"/>
              <a:gd name="connsiteY828" fmla="*/ 963061 h 6858000"/>
              <a:gd name="connsiteX829" fmla="*/ 4889647 w 7467663"/>
              <a:gd name="connsiteY829" fmla="*/ 957147 h 6858000"/>
              <a:gd name="connsiteX830" fmla="*/ 5422504 w 7467663"/>
              <a:gd name="connsiteY830" fmla="*/ 805191 h 6858000"/>
              <a:gd name="connsiteX831" fmla="*/ 6087656 w 7467663"/>
              <a:gd name="connsiteY831" fmla="*/ 826703 h 6858000"/>
              <a:gd name="connsiteX832" fmla="*/ 6058717 w 7467663"/>
              <a:gd name="connsiteY832" fmla="*/ 865992 h 6858000"/>
              <a:gd name="connsiteX833" fmla="*/ 4974153 w 7467663"/>
              <a:gd name="connsiteY833" fmla="*/ 1045456 h 6858000"/>
              <a:gd name="connsiteX834" fmla="*/ 5627835 w 7467663"/>
              <a:gd name="connsiteY834" fmla="*/ 1472077 h 6858000"/>
              <a:gd name="connsiteX835" fmla="*/ 5629817 w 7467663"/>
              <a:gd name="connsiteY835" fmla="*/ 1471412 h 6858000"/>
              <a:gd name="connsiteX836" fmla="*/ 5634124 w 7467663"/>
              <a:gd name="connsiteY836" fmla="*/ 1470572 h 6858000"/>
              <a:gd name="connsiteX837" fmla="*/ 5755832 w 7467663"/>
              <a:gd name="connsiteY837" fmla="*/ 1383886 h 6858000"/>
              <a:gd name="connsiteX838" fmla="*/ 6014186 w 7467663"/>
              <a:gd name="connsiteY838" fmla="*/ 1279799 h 6858000"/>
              <a:gd name="connsiteX839" fmla="*/ 6901619 w 7467663"/>
              <a:gd name="connsiteY839" fmla="*/ 1047874 h 6858000"/>
              <a:gd name="connsiteX840" fmla="*/ 6931566 w 7467663"/>
              <a:gd name="connsiteY840" fmla="*/ 1062034 h 6858000"/>
              <a:gd name="connsiteX841" fmla="*/ 5790982 w 7467663"/>
              <a:gd name="connsiteY841" fmla="*/ 1561380 h 6858000"/>
              <a:gd name="connsiteX842" fmla="*/ 6188971 w 7467663"/>
              <a:gd name="connsiteY842" fmla="*/ 1755168 h 6858000"/>
              <a:gd name="connsiteX843" fmla="*/ 6202446 w 7467663"/>
              <a:gd name="connsiteY843" fmla="*/ 1752268 h 6858000"/>
              <a:gd name="connsiteX844" fmla="*/ 7179560 w 7467663"/>
              <a:gd name="connsiteY844" fmla="*/ 1467551 h 6858000"/>
              <a:gd name="connsiteX845" fmla="*/ 7158730 w 7467663"/>
              <a:gd name="connsiteY845" fmla="*/ 1507835 h 6858000"/>
              <a:gd name="connsiteX846" fmla="*/ 6326959 w 7467663"/>
              <a:gd name="connsiteY846" fmla="*/ 1817686 h 6858000"/>
              <a:gd name="connsiteX847" fmla="*/ 6537433 w 7467663"/>
              <a:gd name="connsiteY847" fmla="*/ 1907790 h 6858000"/>
              <a:gd name="connsiteX848" fmla="*/ 6550221 w 7467663"/>
              <a:gd name="connsiteY848" fmla="*/ 1910729 h 6858000"/>
              <a:gd name="connsiteX849" fmla="*/ 6964438 w 7467663"/>
              <a:gd name="connsiteY849" fmla="*/ 2209505 h 6858000"/>
              <a:gd name="connsiteX850" fmla="*/ 7367862 w 7467663"/>
              <a:gd name="connsiteY850" fmla="*/ 2806833 h 6858000"/>
              <a:gd name="connsiteX851" fmla="*/ 7364329 w 7467663"/>
              <a:gd name="connsiteY851" fmla="*/ 2826907 h 6858000"/>
              <a:gd name="connsiteX852" fmla="*/ 7290545 w 7467663"/>
              <a:gd name="connsiteY852" fmla="*/ 2850663 h 6858000"/>
              <a:gd name="connsiteX853" fmla="*/ 6472036 w 7467663"/>
              <a:gd name="connsiteY853" fmla="*/ 1959003 h 6858000"/>
              <a:gd name="connsiteX854" fmla="*/ 5792897 w 7467663"/>
              <a:gd name="connsiteY854" fmla="*/ 1647747 h 6858000"/>
              <a:gd name="connsiteX855" fmla="*/ 5842751 w 7467663"/>
              <a:gd name="connsiteY855" fmla="*/ 1816112 h 6858000"/>
              <a:gd name="connsiteX856" fmla="*/ 5847424 w 7467663"/>
              <a:gd name="connsiteY856" fmla="*/ 1815776 h 6858000"/>
              <a:gd name="connsiteX857" fmla="*/ 6399821 w 7467663"/>
              <a:gd name="connsiteY857" fmla="*/ 2344799 h 6858000"/>
              <a:gd name="connsiteX858" fmla="*/ 6323232 w 7467663"/>
              <a:gd name="connsiteY858" fmla="*/ 2389634 h 6858000"/>
              <a:gd name="connsiteX859" fmla="*/ 5942958 w 7467663"/>
              <a:gd name="connsiteY859" fmla="*/ 2077708 h 6858000"/>
              <a:gd name="connsiteX860" fmla="*/ 5921559 w 7467663"/>
              <a:gd name="connsiteY860" fmla="*/ 2378596 h 6858000"/>
              <a:gd name="connsiteX861" fmla="*/ 5817651 w 7467663"/>
              <a:gd name="connsiteY861" fmla="*/ 3023919 h 6858000"/>
              <a:gd name="connsiteX862" fmla="*/ 5729634 w 7467663"/>
              <a:gd name="connsiteY862" fmla="*/ 3051849 h 6858000"/>
              <a:gd name="connsiteX863" fmla="*/ 5611018 w 7467663"/>
              <a:gd name="connsiteY863" fmla="*/ 2316769 h 6858000"/>
              <a:gd name="connsiteX864" fmla="*/ 5687608 w 7467663"/>
              <a:gd name="connsiteY864" fmla="*/ 2039972 h 6858000"/>
              <a:gd name="connsiteX865" fmla="*/ 5657554 w 7467663"/>
              <a:gd name="connsiteY865" fmla="*/ 1576445 h 6858000"/>
              <a:gd name="connsiteX866" fmla="*/ 5150475 w 7467663"/>
              <a:gd name="connsiteY866" fmla="*/ 1274012 h 6858000"/>
              <a:gd name="connsiteX867" fmla="*/ 5349142 w 7467663"/>
              <a:gd name="connsiteY867" fmla="*/ 2204405 h 6858000"/>
              <a:gd name="connsiteX868" fmla="*/ 5262214 w 7467663"/>
              <a:gd name="connsiteY868" fmla="*/ 2233836 h 6858000"/>
              <a:gd name="connsiteX869" fmla="*/ 4981539 w 7467663"/>
              <a:gd name="connsiteY869" fmla="*/ 1542201 h 6858000"/>
              <a:gd name="connsiteX870" fmla="*/ 4958461 w 7467663"/>
              <a:gd name="connsiteY870" fmla="*/ 1136957 h 6858000"/>
              <a:gd name="connsiteX871" fmla="*/ 4655015 w 7467663"/>
              <a:gd name="connsiteY871" fmla="*/ 891426 h 6858000"/>
              <a:gd name="connsiteX872" fmla="*/ 4348002 w 7467663"/>
              <a:gd name="connsiteY872" fmla="*/ 2205895 h 6858000"/>
              <a:gd name="connsiteX873" fmla="*/ 4262250 w 7467663"/>
              <a:gd name="connsiteY873" fmla="*/ 2219972 h 6858000"/>
              <a:gd name="connsiteX874" fmla="*/ 4550611 w 7467663"/>
              <a:gd name="connsiteY874" fmla="*/ 817540 h 6858000"/>
              <a:gd name="connsiteX875" fmla="*/ 4564418 w 7467663"/>
              <a:gd name="connsiteY875" fmla="*/ 808293 h 6858000"/>
              <a:gd name="connsiteX876" fmla="*/ 4266388 w 7467663"/>
              <a:gd name="connsiteY876" fmla="*/ 500083 h 6858000"/>
              <a:gd name="connsiteX877" fmla="*/ 4032842 w 7467663"/>
              <a:gd name="connsiteY877" fmla="*/ 211809 h 6858000"/>
              <a:gd name="connsiteX878" fmla="*/ 3882765 w 7467663"/>
              <a:gd name="connsiteY878" fmla="*/ 0 h 6858000"/>
              <a:gd name="connsiteX879" fmla="*/ 3721337 w 7467663"/>
              <a:gd name="connsiteY879" fmla="*/ 0 h 6858000"/>
              <a:gd name="connsiteX880" fmla="*/ 3797544 w 7467663"/>
              <a:gd name="connsiteY880" fmla="*/ 0 h 6858000"/>
              <a:gd name="connsiteX881" fmla="*/ 3775734 w 7467663"/>
              <a:gd name="connsiteY881" fmla="*/ 95131 h 6858000"/>
              <a:gd name="connsiteX882" fmla="*/ 3724807 w 7467663"/>
              <a:gd name="connsiteY882" fmla="*/ 272257 h 6858000"/>
              <a:gd name="connsiteX883" fmla="*/ 3726844 w 7467663"/>
              <a:gd name="connsiteY883" fmla="*/ 282988 h 6858000"/>
              <a:gd name="connsiteX884" fmla="*/ 3742664 w 7467663"/>
              <a:gd name="connsiteY884" fmla="*/ 279918 h 6858000"/>
              <a:gd name="connsiteX885" fmla="*/ 4103910 w 7467663"/>
              <a:gd name="connsiteY885" fmla="*/ 1161917 h 6858000"/>
              <a:gd name="connsiteX886" fmla="*/ 4020269 w 7467663"/>
              <a:gd name="connsiteY886" fmla="*/ 1200406 h 6858000"/>
              <a:gd name="connsiteX887" fmla="*/ 3674882 w 7467663"/>
              <a:gd name="connsiteY887" fmla="*/ 488524 h 6858000"/>
              <a:gd name="connsiteX888" fmla="*/ 3132682 w 7467663"/>
              <a:gd name="connsiteY888" fmla="*/ 1072284 h 6858000"/>
              <a:gd name="connsiteX889" fmla="*/ 2716346 w 7467663"/>
              <a:gd name="connsiteY889" fmla="*/ 1276376 h 6858000"/>
              <a:gd name="connsiteX890" fmla="*/ 2716772 w 7467663"/>
              <a:gd name="connsiteY890" fmla="*/ 1255462 h 6858000"/>
              <a:gd name="connsiteX891" fmla="*/ 3471096 w 7467663"/>
              <a:gd name="connsiteY891" fmla="*/ 437072 h 6858000"/>
              <a:gd name="connsiteX892" fmla="*/ 3639057 w 7467663"/>
              <a:gd name="connsiteY892" fmla="*/ 286334 h 6858000"/>
              <a:gd name="connsiteX893" fmla="*/ 3640309 w 7467663"/>
              <a:gd name="connsiteY893" fmla="*/ 284664 h 6858000"/>
              <a:gd name="connsiteX894" fmla="*/ 3646022 w 7467663"/>
              <a:gd name="connsiteY894" fmla="*/ 276711 h 6858000"/>
              <a:gd name="connsiteX895" fmla="*/ 3707943 w 7467663"/>
              <a:gd name="connsiteY895" fmla="*/ 65958 h 6858000"/>
              <a:gd name="connsiteX896" fmla="*/ 3721337 w 7467663"/>
              <a:gd name="connsiteY896" fmla="*/ 0 h 6858000"/>
              <a:gd name="connsiteX897" fmla="*/ 2867960 w 7467663"/>
              <a:gd name="connsiteY897" fmla="*/ 0 h 6858000"/>
              <a:gd name="connsiteX898" fmla="*/ 2926351 w 7467663"/>
              <a:gd name="connsiteY898" fmla="*/ 0 h 6858000"/>
              <a:gd name="connsiteX899" fmla="*/ 2902823 w 7467663"/>
              <a:gd name="connsiteY899" fmla="*/ 262929 h 6858000"/>
              <a:gd name="connsiteX900" fmla="*/ 2940663 w 7467663"/>
              <a:gd name="connsiteY900" fmla="*/ 140884 h 6858000"/>
              <a:gd name="connsiteX901" fmla="*/ 2947039 w 7467663"/>
              <a:gd name="connsiteY901" fmla="*/ 122524 h 6858000"/>
              <a:gd name="connsiteX902" fmla="*/ 2984316 w 7467663"/>
              <a:gd name="connsiteY902" fmla="*/ 0 h 6858000"/>
              <a:gd name="connsiteX903" fmla="*/ 3016114 w 7467663"/>
              <a:gd name="connsiteY903" fmla="*/ 0 h 6858000"/>
              <a:gd name="connsiteX904" fmla="*/ 2979949 w 7467663"/>
              <a:gd name="connsiteY904" fmla="*/ 119274 h 6858000"/>
              <a:gd name="connsiteX905" fmla="*/ 3023879 w 7467663"/>
              <a:gd name="connsiteY905" fmla="*/ 0 h 6858000"/>
              <a:gd name="connsiteX906" fmla="*/ 3105400 w 7467663"/>
              <a:gd name="connsiteY906" fmla="*/ 0 h 6858000"/>
              <a:gd name="connsiteX907" fmla="*/ 3094669 w 7467663"/>
              <a:gd name="connsiteY907" fmla="*/ 30308 h 6858000"/>
              <a:gd name="connsiteX908" fmla="*/ 2901945 w 7467663"/>
              <a:gd name="connsiteY908" fmla="*/ 466538 h 6858000"/>
              <a:gd name="connsiteX909" fmla="*/ 2815209 w 7467663"/>
              <a:gd name="connsiteY909" fmla="*/ 497361 h 6858000"/>
              <a:gd name="connsiteX910" fmla="*/ 2844845 w 7467663"/>
              <a:gd name="connsiteY910" fmla="*/ 127638 h 6858000"/>
              <a:gd name="connsiteX911" fmla="*/ 2867960 w 7467663"/>
              <a:gd name="connsiteY911" fmla="*/ 0 h 6858000"/>
              <a:gd name="connsiteX912" fmla="*/ 1057230 w 7467663"/>
              <a:gd name="connsiteY912" fmla="*/ 0 h 6858000"/>
              <a:gd name="connsiteX913" fmla="*/ 1111003 w 7467663"/>
              <a:gd name="connsiteY913" fmla="*/ 0 h 6858000"/>
              <a:gd name="connsiteX914" fmla="*/ 1125553 w 7467663"/>
              <a:gd name="connsiteY914" fmla="*/ 52588 h 6858000"/>
              <a:gd name="connsiteX915" fmla="*/ 1304276 w 7467663"/>
              <a:gd name="connsiteY915" fmla="*/ 476275 h 6858000"/>
              <a:gd name="connsiteX916" fmla="*/ 1492066 w 7467663"/>
              <a:gd name="connsiteY916" fmla="*/ 886333 h 6858000"/>
              <a:gd name="connsiteX917" fmla="*/ 1423698 w 7467663"/>
              <a:gd name="connsiteY917" fmla="*/ 710817 h 6858000"/>
              <a:gd name="connsiteX918" fmla="*/ 1357609 w 7467663"/>
              <a:gd name="connsiteY918" fmla="*/ 532892 h 6858000"/>
              <a:gd name="connsiteX919" fmla="*/ 1309550 w 7467663"/>
              <a:gd name="connsiteY919" fmla="*/ 374031 h 6858000"/>
              <a:gd name="connsiteX920" fmla="*/ 1193673 w 7467663"/>
              <a:gd name="connsiteY920" fmla="*/ 49533 h 6858000"/>
              <a:gd name="connsiteX921" fmla="*/ 1164391 w 7467663"/>
              <a:gd name="connsiteY921" fmla="*/ 0 h 6858000"/>
              <a:gd name="connsiteX922" fmla="*/ 1200666 w 7467663"/>
              <a:gd name="connsiteY922" fmla="*/ 0 h 6858000"/>
              <a:gd name="connsiteX923" fmla="*/ 1223408 w 7467663"/>
              <a:gd name="connsiteY923" fmla="*/ 38996 h 6858000"/>
              <a:gd name="connsiteX924" fmla="*/ 1339635 w 7467663"/>
              <a:gd name="connsiteY924" fmla="*/ 365517 h 6858000"/>
              <a:gd name="connsiteX925" fmla="*/ 1387469 w 7467663"/>
              <a:gd name="connsiteY925" fmla="*/ 523079 h 6858000"/>
              <a:gd name="connsiteX926" fmla="*/ 1452685 w 7467663"/>
              <a:gd name="connsiteY926" fmla="*/ 699806 h 6858000"/>
              <a:gd name="connsiteX927" fmla="*/ 1492092 w 7467663"/>
              <a:gd name="connsiteY927" fmla="*/ 800424 h 6858000"/>
              <a:gd name="connsiteX928" fmla="*/ 1455302 w 7467663"/>
              <a:gd name="connsiteY928" fmla="*/ 632913 h 6858000"/>
              <a:gd name="connsiteX929" fmla="*/ 1222336 w 7467663"/>
              <a:gd name="connsiteY929" fmla="*/ 9480 h 6858000"/>
              <a:gd name="connsiteX930" fmla="*/ 1214634 w 7467663"/>
              <a:gd name="connsiteY930" fmla="*/ 0 h 6858000"/>
              <a:gd name="connsiteX931" fmla="*/ 1289827 w 7467663"/>
              <a:gd name="connsiteY931" fmla="*/ 0 h 6858000"/>
              <a:gd name="connsiteX932" fmla="*/ 1321076 w 7467663"/>
              <a:gd name="connsiteY932" fmla="*/ 59722 h 6858000"/>
              <a:gd name="connsiteX933" fmla="*/ 1512579 w 7467663"/>
              <a:gd name="connsiteY933" fmla="*/ 626441 h 6858000"/>
              <a:gd name="connsiteX934" fmla="*/ 1506076 w 7467663"/>
              <a:gd name="connsiteY934" fmla="*/ 1089289 h 6858000"/>
              <a:gd name="connsiteX935" fmla="*/ 1486346 w 7467663"/>
              <a:gd name="connsiteY935" fmla="*/ 1079919 h 6858000"/>
              <a:gd name="connsiteX936" fmla="*/ 1070511 w 7467663"/>
              <a:gd name="connsiteY936" fmla="*/ 48609 h 6858000"/>
              <a:gd name="connsiteX937" fmla="*/ 1057230 w 7467663"/>
              <a:gd name="connsiteY937" fmla="*/ 0 h 6858000"/>
              <a:gd name="connsiteX938" fmla="*/ 43151 w 7467663"/>
              <a:gd name="connsiteY938" fmla="*/ 0 h 6858000"/>
              <a:gd name="connsiteX939" fmla="*/ 95283 w 7467663"/>
              <a:gd name="connsiteY939" fmla="*/ 0 h 6858000"/>
              <a:gd name="connsiteX940" fmla="*/ 300708 w 7467663"/>
              <a:gd name="connsiteY940" fmla="*/ 154571 h 6858000"/>
              <a:gd name="connsiteX941" fmla="*/ 530414 w 7467663"/>
              <a:gd name="connsiteY941" fmla="*/ 354673 h 6858000"/>
              <a:gd name="connsiteX942" fmla="*/ 333785 w 7467663"/>
              <a:gd name="connsiteY942" fmla="*/ 161564 h 6858000"/>
              <a:gd name="connsiteX943" fmla="*/ 147005 w 7467663"/>
              <a:gd name="connsiteY943" fmla="*/ 0 h 6858000"/>
              <a:gd name="connsiteX944" fmla="*/ 272509 w 7467663"/>
              <a:gd name="connsiteY944" fmla="*/ 0 h 6858000"/>
              <a:gd name="connsiteX945" fmla="*/ 326276 w 7467663"/>
              <a:gd name="connsiteY945" fmla="*/ 45847 h 6858000"/>
              <a:gd name="connsiteX946" fmla="*/ 823759 w 7467663"/>
              <a:gd name="connsiteY946" fmla="*/ 574145 h 6858000"/>
              <a:gd name="connsiteX947" fmla="*/ 811254 w 7467663"/>
              <a:gd name="connsiteY947" fmla="*/ 665546 h 6858000"/>
              <a:gd name="connsiteX948" fmla="*/ 154042 w 7467663"/>
              <a:gd name="connsiteY948" fmla="*/ 261522 h 6858000"/>
              <a:gd name="connsiteX949" fmla="*/ 13550 w 7467663"/>
              <a:gd name="connsiteY949" fmla="*/ 158423 h 6858000"/>
              <a:gd name="connsiteX950" fmla="*/ 0 w 7467663"/>
              <a:gd name="connsiteY950" fmla="*/ 146618 h 6858000"/>
              <a:gd name="connsiteX951" fmla="*/ 0 w 7467663"/>
              <a:gd name="connsiteY951" fmla="*/ 59161 h 6858000"/>
              <a:gd name="connsiteX952" fmla="*/ 45427 w 7467663"/>
              <a:gd name="connsiteY952" fmla="*/ 101078 h 6858000"/>
              <a:gd name="connsiteX953" fmla="*/ 630103 w 7467663"/>
              <a:gd name="connsiteY953" fmla="*/ 485885 h 6858000"/>
              <a:gd name="connsiteX954" fmla="*/ 532040 w 7467663"/>
              <a:gd name="connsiteY954" fmla="*/ 399359 h 6858000"/>
              <a:gd name="connsiteX955" fmla="*/ 517618 w 7467663"/>
              <a:gd name="connsiteY955" fmla="*/ 385726 h 6858000"/>
              <a:gd name="connsiteX956" fmla="*/ 285074 w 7467663"/>
              <a:gd name="connsiteY956" fmla="*/ 182755 h 6858000"/>
              <a:gd name="connsiteX957" fmla="*/ 43151 w 7467663"/>
              <a:gd name="connsiteY957" fmla="*/ 0 h 6858000"/>
              <a:gd name="connsiteX0" fmla="*/ 369702 w 7467663"/>
              <a:gd name="connsiteY0" fmla="*/ 6712169 h 6858000"/>
              <a:gd name="connsiteX1" fmla="*/ 366575 w 7467663"/>
              <a:gd name="connsiteY1" fmla="*/ 6715556 h 6858000"/>
              <a:gd name="connsiteX2" fmla="*/ 371637 w 7467663"/>
              <a:gd name="connsiteY2" fmla="*/ 6713954 h 6858000"/>
              <a:gd name="connsiteX3" fmla="*/ 369702 w 7467663"/>
              <a:gd name="connsiteY3" fmla="*/ 6712169 h 6858000"/>
              <a:gd name="connsiteX4" fmla="*/ 7088673 w 7467663"/>
              <a:gd name="connsiteY4" fmla="*/ 6610396 h 6858000"/>
              <a:gd name="connsiteX5" fmla="*/ 7440138 w 7467663"/>
              <a:gd name="connsiteY5" fmla="*/ 6622648 h 6858000"/>
              <a:gd name="connsiteX6" fmla="*/ 7467600 w 7467663"/>
              <a:gd name="connsiteY6" fmla="*/ 6628217 h 6858000"/>
              <a:gd name="connsiteX7" fmla="*/ 7467600 w 7467663"/>
              <a:gd name="connsiteY7" fmla="*/ 6668575 h 6858000"/>
              <a:gd name="connsiteX8" fmla="*/ 7392322 w 7467663"/>
              <a:gd name="connsiteY8" fmla="*/ 6658238 h 6858000"/>
              <a:gd name="connsiteX9" fmla="*/ 7467600 w 7467663"/>
              <a:gd name="connsiteY9" fmla="*/ 6683873 h 6858000"/>
              <a:gd name="connsiteX10" fmla="*/ 7467600 w 7467663"/>
              <a:gd name="connsiteY10" fmla="*/ 6714215 h 6858000"/>
              <a:gd name="connsiteX11" fmla="*/ 7447383 w 7467663"/>
              <a:gd name="connsiteY11" fmla="*/ 6707202 h 6858000"/>
              <a:gd name="connsiteX12" fmla="*/ 7289862 w 7467663"/>
              <a:gd name="connsiteY12" fmla="*/ 6659827 h 6858000"/>
              <a:gd name="connsiteX13" fmla="*/ 7434024 w 7467663"/>
              <a:gd name="connsiteY13" fmla="*/ 6722130 h 6858000"/>
              <a:gd name="connsiteX14" fmla="*/ 7467600 w 7467663"/>
              <a:gd name="connsiteY14" fmla="*/ 6736157 h 6858000"/>
              <a:gd name="connsiteX15" fmla="*/ 7467600 w 7467663"/>
              <a:gd name="connsiteY15" fmla="*/ 6767913 h 6858000"/>
              <a:gd name="connsiteX16" fmla="*/ 7392158 w 7467663"/>
              <a:gd name="connsiteY16" fmla="*/ 6771365 h 6858000"/>
              <a:gd name="connsiteX17" fmla="*/ 7467600 w 7467663"/>
              <a:gd name="connsiteY17" fmla="*/ 6805948 h 6858000"/>
              <a:gd name="connsiteX18" fmla="*/ 7467600 w 7467663"/>
              <a:gd name="connsiteY18" fmla="*/ 6831490 h 6858000"/>
              <a:gd name="connsiteX19" fmla="*/ 7410696 w 7467663"/>
              <a:gd name="connsiteY19" fmla="*/ 6803861 h 6858000"/>
              <a:gd name="connsiteX20" fmla="*/ 7088673 w 7467663"/>
              <a:gd name="connsiteY20" fmla="*/ 6610396 h 6858000"/>
              <a:gd name="connsiteX21" fmla="*/ 1019354 w 7467663"/>
              <a:gd name="connsiteY21" fmla="*/ 6315006 h 6858000"/>
              <a:gd name="connsiteX22" fmla="*/ 441046 w 7467663"/>
              <a:gd name="connsiteY22" fmla="*/ 6691153 h 6858000"/>
              <a:gd name="connsiteX23" fmla="*/ 1019354 w 7467663"/>
              <a:gd name="connsiteY23" fmla="*/ 6315006 h 6858000"/>
              <a:gd name="connsiteX24" fmla="*/ 991680 w 7467663"/>
              <a:gd name="connsiteY24" fmla="*/ 6298413 h 6858000"/>
              <a:gd name="connsiteX25" fmla="*/ 409060 w 7467663"/>
              <a:gd name="connsiteY25" fmla="*/ 6671470 h 6858000"/>
              <a:gd name="connsiteX26" fmla="*/ 991680 w 7467663"/>
              <a:gd name="connsiteY26" fmla="*/ 6298413 h 6858000"/>
              <a:gd name="connsiteX27" fmla="*/ 103333 w 7467663"/>
              <a:gd name="connsiteY27" fmla="*/ 5699602 h 6858000"/>
              <a:gd name="connsiteX28" fmla="*/ 233938 w 7467663"/>
              <a:gd name="connsiteY28" fmla="*/ 5809416 h 6858000"/>
              <a:gd name="connsiteX29" fmla="*/ 883580 w 7467663"/>
              <a:gd name="connsiteY29" fmla="*/ 6180710 h 6858000"/>
              <a:gd name="connsiteX30" fmla="*/ 487337 w 7467663"/>
              <a:gd name="connsiteY30" fmla="*/ 5950182 h 6858000"/>
              <a:gd name="connsiteX31" fmla="*/ 354051 w 7467663"/>
              <a:gd name="connsiteY31" fmla="*/ 5854912 h 6858000"/>
              <a:gd name="connsiteX32" fmla="*/ 195436 w 7467663"/>
              <a:gd name="connsiteY32" fmla="*/ 5755068 h 6858000"/>
              <a:gd name="connsiteX33" fmla="*/ 103333 w 7467663"/>
              <a:gd name="connsiteY33" fmla="*/ 5699602 h 6858000"/>
              <a:gd name="connsiteX34" fmla="*/ 5539432 w 7467663"/>
              <a:gd name="connsiteY34" fmla="*/ 5642928 h 6858000"/>
              <a:gd name="connsiteX35" fmla="*/ 5555462 w 7467663"/>
              <a:gd name="connsiteY35" fmla="*/ 5694454 h 6858000"/>
              <a:gd name="connsiteX36" fmla="*/ 5828270 w 7467663"/>
              <a:gd name="connsiteY36" fmla="*/ 6320663 h 6858000"/>
              <a:gd name="connsiteX37" fmla="*/ 5947416 w 7467663"/>
              <a:gd name="connsiteY37" fmla="*/ 6574846 h 6858000"/>
              <a:gd name="connsiteX38" fmla="*/ 5539432 w 7467663"/>
              <a:gd name="connsiteY38" fmla="*/ 5642928 h 6858000"/>
              <a:gd name="connsiteX39" fmla="*/ 51253 w 7467663"/>
              <a:gd name="connsiteY39" fmla="*/ 5631825 h 6858000"/>
              <a:gd name="connsiteX40" fmla="*/ 211622 w 7467663"/>
              <a:gd name="connsiteY40" fmla="*/ 5728803 h 6858000"/>
              <a:gd name="connsiteX41" fmla="*/ 371652 w 7467663"/>
              <a:gd name="connsiteY41" fmla="*/ 5829062 h 6858000"/>
              <a:gd name="connsiteX42" fmla="*/ 505903 w 7467663"/>
              <a:gd name="connsiteY42" fmla="*/ 5925221 h 6858000"/>
              <a:gd name="connsiteX43" fmla="*/ 899240 w 7467663"/>
              <a:gd name="connsiteY43" fmla="*/ 6153068 h 6858000"/>
              <a:gd name="connsiteX44" fmla="*/ 988114 w 7467663"/>
              <a:gd name="connsiteY44" fmla="*/ 6174204 h 6858000"/>
              <a:gd name="connsiteX45" fmla="*/ 845971 w 7467663"/>
              <a:gd name="connsiteY45" fmla="*/ 6067177 h 6858000"/>
              <a:gd name="connsiteX46" fmla="*/ 448057 w 7467663"/>
              <a:gd name="connsiteY46" fmla="*/ 5841376 h 6858000"/>
              <a:gd name="connsiteX47" fmla="*/ 51253 w 7467663"/>
              <a:gd name="connsiteY47" fmla="*/ 5631825 h 6858000"/>
              <a:gd name="connsiteX48" fmla="*/ 2606687 w 7467663"/>
              <a:gd name="connsiteY48" fmla="*/ 5630718 h 6858000"/>
              <a:gd name="connsiteX49" fmla="*/ 2645658 w 7467663"/>
              <a:gd name="connsiteY49" fmla="*/ 6640259 h 6858000"/>
              <a:gd name="connsiteX50" fmla="*/ 2606687 w 7467663"/>
              <a:gd name="connsiteY50" fmla="*/ 5630718 h 6858000"/>
              <a:gd name="connsiteX51" fmla="*/ 3642057 w 7467663"/>
              <a:gd name="connsiteY51" fmla="*/ 5573487 h 6858000"/>
              <a:gd name="connsiteX52" fmla="*/ 3632981 w 7467663"/>
              <a:gd name="connsiteY52" fmla="*/ 5579437 h 6858000"/>
              <a:gd name="connsiteX53" fmla="*/ 3382436 w 7467663"/>
              <a:gd name="connsiteY53" fmla="*/ 5952726 h 6858000"/>
              <a:gd name="connsiteX54" fmla="*/ 3191929 w 7467663"/>
              <a:gd name="connsiteY54" fmla="*/ 6662669 h 6858000"/>
              <a:gd name="connsiteX55" fmla="*/ 3369898 w 7467663"/>
              <a:gd name="connsiteY55" fmla="*/ 6081771 h 6858000"/>
              <a:gd name="connsiteX56" fmla="*/ 3642057 w 7467663"/>
              <a:gd name="connsiteY56" fmla="*/ 5573487 h 6858000"/>
              <a:gd name="connsiteX57" fmla="*/ 2650666 w 7467663"/>
              <a:gd name="connsiteY57" fmla="*/ 5530686 h 6858000"/>
              <a:gd name="connsiteX58" fmla="*/ 2650249 w 7467663"/>
              <a:gd name="connsiteY58" fmla="*/ 5532101 h 6858000"/>
              <a:gd name="connsiteX59" fmla="*/ 2663808 w 7467663"/>
              <a:gd name="connsiteY59" fmla="*/ 6535215 h 6858000"/>
              <a:gd name="connsiteX60" fmla="*/ 2665418 w 7467663"/>
              <a:gd name="connsiteY60" fmla="*/ 6132756 h 6858000"/>
              <a:gd name="connsiteX61" fmla="*/ 2650666 w 7467663"/>
              <a:gd name="connsiteY61" fmla="*/ 5530686 h 6858000"/>
              <a:gd name="connsiteX62" fmla="*/ 2680277 w 7467663"/>
              <a:gd name="connsiteY62" fmla="*/ 5479204 h 6858000"/>
              <a:gd name="connsiteX63" fmla="*/ 2678972 w 7467663"/>
              <a:gd name="connsiteY63" fmla="*/ 5481582 h 6858000"/>
              <a:gd name="connsiteX64" fmla="*/ 2696666 w 7467663"/>
              <a:gd name="connsiteY64" fmla="*/ 6133836 h 6858000"/>
              <a:gd name="connsiteX65" fmla="*/ 2695769 w 7467663"/>
              <a:gd name="connsiteY65" fmla="*/ 6390955 h 6858000"/>
              <a:gd name="connsiteX66" fmla="*/ 2739893 w 7467663"/>
              <a:gd name="connsiteY66" fmla="*/ 6108357 h 6858000"/>
              <a:gd name="connsiteX67" fmla="*/ 2680277 w 7467663"/>
              <a:gd name="connsiteY67" fmla="*/ 5479204 h 6858000"/>
              <a:gd name="connsiteX68" fmla="*/ 1132195 w 7467663"/>
              <a:gd name="connsiteY68" fmla="*/ 5467980 h 6858000"/>
              <a:gd name="connsiteX69" fmla="*/ 1679056 w 7467663"/>
              <a:gd name="connsiteY69" fmla="*/ 5516907 h 6858000"/>
              <a:gd name="connsiteX70" fmla="*/ 2128648 w 7467663"/>
              <a:gd name="connsiteY70" fmla="*/ 5474249 h 6858000"/>
              <a:gd name="connsiteX71" fmla="*/ 1825619 w 7467663"/>
              <a:gd name="connsiteY71" fmla="*/ 5478447 h 6858000"/>
              <a:gd name="connsiteX72" fmla="*/ 1737798 w 7467663"/>
              <a:gd name="connsiteY72" fmla="*/ 5483353 h 6858000"/>
              <a:gd name="connsiteX73" fmla="*/ 1132195 w 7467663"/>
              <a:gd name="connsiteY73" fmla="*/ 5467980 h 6858000"/>
              <a:gd name="connsiteX74" fmla="*/ 7454976 w 7467663"/>
              <a:gd name="connsiteY74" fmla="*/ 6318297 h 6858000"/>
              <a:gd name="connsiteX75" fmla="*/ 7467600 w 7467663"/>
              <a:gd name="connsiteY75" fmla="*/ 6163634 h 6858000"/>
              <a:gd name="connsiteX76" fmla="*/ 7467600 w 7467663"/>
              <a:gd name="connsiteY76" fmla="*/ 6334256 h 6858000"/>
              <a:gd name="connsiteX77" fmla="*/ 7454976 w 7467663"/>
              <a:gd name="connsiteY77" fmla="*/ 6318297 h 6858000"/>
              <a:gd name="connsiteX78" fmla="*/ 1456157 w 7467663"/>
              <a:gd name="connsiteY78" fmla="*/ 5371404 h 6858000"/>
              <a:gd name="connsiteX79" fmla="*/ 1244432 w 7467663"/>
              <a:gd name="connsiteY79" fmla="*/ 5385601 h 6858000"/>
              <a:gd name="connsiteX80" fmla="*/ 973990 w 7467663"/>
              <a:gd name="connsiteY80" fmla="*/ 5424940 h 6858000"/>
              <a:gd name="connsiteX81" fmla="*/ 1103809 w 7467663"/>
              <a:gd name="connsiteY81" fmla="*/ 5433720 h 6858000"/>
              <a:gd name="connsiteX82" fmla="*/ 1123454 w 7467663"/>
              <a:gd name="connsiteY82" fmla="*/ 5435727 h 6858000"/>
              <a:gd name="connsiteX83" fmla="*/ 1737017 w 7467663"/>
              <a:gd name="connsiteY83" fmla="*/ 5452183 h 6858000"/>
              <a:gd name="connsiteX84" fmla="*/ 1824397 w 7467663"/>
              <a:gd name="connsiteY84" fmla="*/ 5447757 h 6858000"/>
              <a:gd name="connsiteX85" fmla="*/ 2070059 w 7467663"/>
              <a:gd name="connsiteY85" fmla="*/ 5441660 h 6858000"/>
              <a:gd name="connsiteX86" fmla="*/ 1456157 w 7467663"/>
              <a:gd name="connsiteY86" fmla="*/ 5371404 h 6858000"/>
              <a:gd name="connsiteX87" fmla="*/ 4988186 w 7467663"/>
              <a:gd name="connsiteY87" fmla="*/ 5216467 h 6858000"/>
              <a:gd name="connsiteX88" fmla="*/ 4777334 w 7467663"/>
              <a:gd name="connsiteY88" fmla="*/ 5406072 h 6858000"/>
              <a:gd name="connsiteX89" fmla="*/ 4718341 w 7467663"/>
              <a:gd name="connsiteY89" fmla="*/ 5468043 h 6858000"/>
              <a:gd name="connsiteX90" fmla="*/ 4604655 w 7467663"/>
              <a:gd name="connsiteY90" fmla="*/ 5583434 h 6858000"/>
              <a:gd name="connsiteX91" fmla="*/ 4565074 w 7467663"/>
              <a:gd name="connsiteY91" fmla="*/ 5618550 h 6858000"/>
              <a:gd name="connsiteX92" fmla="*/ 4988186 w 7467663"/>
              <a:gd name="connsiteY92" fmla="*/ 5216467 h 6858000"/>
              <a:gd name="connsiteX93" fmla="*/ 4978032 w 7467663"/>
              <a:gd name="connsiteY93" fmla="*/ 5183809 h 6858000"/>
              <a:gd name="connsiteX94" fmla="*/ 4463413 w 7467663"/>
              <a:gd name="connsiteY94" fmla="*/ 5615162 h 6858000"/>
              <a:gd name="connsiteX95" fmla="*/ 4358134 w 7467663"/>
              <a:gd name="connsiteY95" fmla="*/ 5742791 h 6858000"/>
              <a:gd name="connsiteX96" fmla="*/ 4376219 w 7467663"/>
              <a:gd name="connsiteY96" fmla="*/ 5729027 h 6858000"/>
              <a:gd name="connsiteX97" fmla="*/ 4582340 w 7467663"/>
              <a:gd name="connsiteY97" fmla="*/ 5561037 h 6858000"/>
              <a:gd name="connsiteX98" fmla="*/ 4694684 w 7467663"/>
              <a:gd name="connsiteY98" fmla="*/ 5447098 h 6858000"/>
              <a:gd name="connsiteX99" fmla="*/ 4754123 w 7467663"/>
              <a:gd name="connsiteY99" fmla="*/ 5384643 h 6858000"/>
              <a:gd name="connsiteX100" fmla="*/ 4978032 w 7467663"/>
              <a:gd name="connsiteY100" fmla="*/ 5183809 h 6858000"/>
              <a:gd name="connsiteX101" fmla="*/ 1903353 w 7467663"/>
              <a:gd name="connsiteY101" fmla="*/ 5044827 h 6858000"/>
              <a:gd name="connsiteX102" fmla="*/ 1936931 w 7467663"/>
              <a:gd name="connsiteY102" fmla="*/ 5093954 h 6858000"/>
              <a:gd name="connsiteX103" fmla="*/ 2195868 w 7467663"/>
              <a:gd name="connsiteY103" fmla="*/ 5396574 h 6858000"/>
              <a:gd name="connsiteX104" fmla="*/ 2088852 w 7467663"/>
              <a:gd name="connsiteY104" fmla="*/ 5166123 h 6858000"/>
              <a:gd name="connsiteX105" fmla="*/ 1958241 w 7467663"/>
              <a:gd name="connsiteY105" fmla="*/ 5067955 h 6858000"/>
              <a:gd name="connsiteX106" fmla="*/ 1903353 w 7467663"/>
              <a:gd name="connsiteY106" fmla="*/ 5044827 h 6858000"/>
              <a:gd name="connsiteX107" fmla="*/ 1979378 w 7467663"/>
              <a:gd name="connsiteY107" fmla="*/ 4769504 h 6858000"/>
              <a:gd name="connsiteX108" fmla="*/ 2882120 w 7467663"/>
              <a:gd name="connsiteY108" fmla="*/ 5064547 h 6858000"/>
              <a:gd name="connsiteX109" fmla="*/ 2793103 w 7467663"/>
              <a:gd name="connsiteY109" fmla="*/ 5039699 h 6858000"/>
              <a:gd name="connsiteX110" fmla="*/ 2770041 w 7467663"/>
              <a:gd name="connsiteY110" fmla="*/ 5033634 h 6858000"/>
              <a:gd name="connsiteX111" fmla="*/ 1979378 w 7467663"/>
              <a:gd name="connsiteY111" fmla="*/ 4769504 h 6858000"/>
              <a:gd name="connsiteX112" fmla="*/ 1927410 w 7467663"/>
              <a:gd name="connsiteY112" fmla="*/ 4716164 h 6858000"/>
              <a:gd name="connsiteX113" fmla="*/ 1959587 w 7467663"/>
              <a:gd name="connsiteY113" fmla="*/ 4728849 h 6858000"/>
              <a:gd name="connsiteX114" fmla="*/ 2777707 w 7467663"/>
              <a:gd name="connsiteY114" fmla="*/ 5003991 h 6858000"/>
              <a:gd name="connsiteX115" fmla="*/ 2800768 w 7467663"/>
              <a:gd name="connsiteY115" fmla="*/ 5010056 h 6858000"/>
              <a:gd name="connsiteX116" fmla="*/ 2879408 w 7467663"/>
              <a:gd name="connsiteY116" fmla="*/ 5031590 h 6858000"/>
              <a:gd name="connsiteX117" fmla="*/ 2862295 w 7467663"/>
              <a:gd name="connsiteY117" fmla="*/ 5022958 h 6858000"/>
              <a:gd name="connsiteX118" fmla="*/ 2813343 w 7467663"/>
              <a:gd name="connsiteY118" fmla="*/ 4998369 h 6858000"/>
              <a:gd name="connsiteX119" fmla="*/ 2646245 w 7467663"/>
              <a:gd name="connsiteY119" fmla="*/ 4930999 h 6858000"/>
              <a:gd name="connsiteX120" fmla="*/ 1999243 w 7467663"/>
              <a:gd name="connsiteY120" fmla="*/ 4730524 h 6858000"/>
              <a:gd name="connsiteX121" fmla="*/ 1979527 w 7467663"/>
              <a:gd name="connsiteY121" fmla="*/ 4726651 h 6858000"/>
              <a:gd name="connsiteX122" fmla="*/ 1927410 w 7467663"/>
              <a:gd name="connsiteY122" fmla="*/ 4716164 h 6858000"/>
              <a:gd name="connsiteX123" fmla="*/ 1997014 w 7467663"/>
              <a:gd name="connsiteY123" fmla="*/ 4698007 h 6858000"/>
              <a:gd name="connsiteX124" fmla="*/ 2005458 w 7467663"/>
              <a:gd name="connsiteY124" fmla="*/ 4699540 h 6858000"/>
              <a:gd name="connsiteX125" fmla="*/ 2657186 w 7467663"/>
              <a:gd name="connsiteY125" fmla="*/ 4901687 h 6858000"/>
              <a:gd name="connsiteX126" fmla="*/ 2826662 w 7467663"/>
              <a:gd name="connsiteY126" fmla="*/ 4970362 h 6858000"/>
              <a:gd name="connsiteX127" fmla="*/ 2876100 w 7467663"/>
              <a:gd name="connsiteY127" fmla="*/ 4995397 h 6858000"/>
              <a:gd name="connsiteX128" fmla="*/ 3042600 w 7467663"/>
              <a:gd name="connsiteY128" fmla="*/ 5059532 h 6858000"/>
              <a:gd name="connsiteX129" fmla="*/ 1997014 w 7467663"/>
              <a:gd name="connsiteY129" fmla="*/ 4698007 h 6858000"/>
              <a:gd name="connsiteX130" fmla="*/ 2305292 w 7467663"/>
              <a:gd name="connsiteY130" fmla="*/ 4219492 h 6858000"/>
              <a:gd name="connsiteX131" fmla="*/ 3360922 w 7467663"/>
              <a:gd name="connsiteY131" fmla="*/ 4529373 h 6858000"/>
              <a:gd name="connsiteX132" fmla="*/ 3492420 w 7467663"/>
              <a:gd name="connsiteY132" fmla="*/ 4510145 h 6858000"/>
              <a:gd name="connsiteX133" fmla="*/ 3364086 w 7467663"/>
              <a:gd name="connsiteY133" fmla="*/ 4480340 h 6858000"/>
              <a:gd name="connsiteX134" fmla="*/ 3225818 w 7467663"/>
              <a:gd name="connsiteY134" fmla="*/ 4411822 h 6858000"/>
              <a:gd name="connsiteX135" fmla="*/ 3129696 w 7467663"/>
              <a:gd name="connsiteY135" fmla="*/ 4360704 h 6858000"/>
              <a:gd name="connsiteX136" fmla="*/ 2814545 w 7467663"/>
              <a:gd name="connsiteY136" fmla="*/ 4282955 h 6858000"/>
              <a:gd name="connsiteX137" fmla="*/ 2305292 w 7467663"/>
              <a:gd name="connsiteY137" fmla="*/ 4219492 h 6858000"/>
              <a:gd name="connsiteX138" fmla="*/ 2626982 w 7467663"/>
              <a:gd name="connsiteY138" fmla="*/ 4206450 h 6858000"/>
              <a:gd name="connsiteX139" fmla="*/ 2490617 w 7467663"/>
              <a:gd name="connsiteY139" fmla="*/ 4206951 h 6858000"/>
              <a:gd name="connsiteX140" fmla="*/ 2819869 w 7467663"/>
              <a:gd name="connsiteY140" fmla="*/ 4252936 h 6858000"/>
              <a:gd name="connsiteX141" fmla="*/ 3143018 w 7467663"/>
              <a:gd name="connsiteY141" fmla="*/ 4332698 h 6858000"/>
              <a:gd name="connsiteX142" fmla="*/ 3241520 w 7467663"/>
              <a:gd name="connsiteY142" fmla="*/ 4385112 h 6858000"/>
              <a:gd name="connsiteX143" fmla="*/ 3374575 w 7467663"/>
              <a:gd name="connsiteY143" fmla="*/ 4451517 h 6858000"/>
              <a:gd name="connsiteX144" fmla="*/ 3505221 w 7467663"/>
              <a:gd name="connsiteY144" fmla="*/ 4480757 h 6858000"/>
              <a:gd name="connsiteX145" fmla="*/ 2626982 w 7467663"/>
              <a:gd name="connsiteY145" fmla="*/ 4206450 h 6858000"/>
              <a:gd name="connsiteX146" fmla="*/ 1310106 w 7467663"/>
              <a:gd name="connsiteY146" fmla="*/ 3943217 h 6858000"/>
              <a:gd name="connsiteX147" fmla="*/ 854994 w 7467663"/>
              <a:gd name="connsiteY147" fmla="*/ 4399136 h 6858000"/>
              <a:gd name="connsiteX148" fmla="*/ 742462 w 7467663"/>
              <a:gd name="connsiteY148" fmla="*/ 4594648 h 6858000"/>
              <a:gd name="connsiteX149" fmla="*/ 820602 w 7467663"/>
              <a:gd name="connsiteY149" fmla="*/ 4485915 h 6858000"/>
              <a:gd name="connsiteX150" fmla="*/ 878295 w 7467663"/>
              <a:gd name="connsiteY150" fmla="*/ 4403594 h 6858000"/>
              <a:gd name="connsiteX151" fmla="*/ 1240607 w 7467663"/>
              <a:gd name="connsiteY151" fmla="*/ 4010401 h 6858000"/>
              <a:gd name="connsiteX152" fmla="*/ 1310106 w 7467663"/>
              <a:gd name="connsiteY152" fmla="*/ 3943217 h 6858000"/>
              <a:gd name="connsiteX153" fmla="*/ 1423113 w 7467663"/>
              <a:gd name="connsiteY153" fmla="*/ 3874565 h 6858000"/>
              <a:gd name="connsiteX154" fmla="*/ 1260565 w 7467663"/>
              <a:gd name="connsiteY154" fmla="*/ 4031982 h 6858000"/>
              <a:gd name="connsiteX155" fmla="*/ 901900 w 7467663"/>
              <a:gd name="connsiteY155" fmla="*/ 4421236 h 6858000"/>
              <a:gd name="connsiteX156" fmla="*/ 845044 w 7467663"/>
              <a:gd name="connsiteY156" fmla="*/ 4502436 h 6858000"/>
              <a:gd name="connsiteX157" fmla="*/ 685926 w 7467663"/>
              <a:gd name="connsiteY157" fmla="*/ 4703069 h 6858000"/>
              <a:gd name="connsiteX158" fmla="*/ 684248 w 7467663"/>
              <a:gd name="connsiteY158" fmla="*/ 4706721 h 6858000"/>
              <a:gd name="connsiteX159" fmla="*/ 1423113 w 7467663"/>
              <a:gd name="connsiteY159" fmla="*/ 3874565 h 6858000"/>
              <a:gd name="connsiteX160" fmla="*/ 3316479 w 7467663"/>
              <a:gd name="connsiteY160" fmla="*/ 3872136 h 6858000"/>
              <a:gd name="connsiteX161" fmla="*/ 3546806 w 7467663"/>
              <a:gd name="connsiteY161" fmla="*/ 4356139 h 6858000"/>
              <a:gd name="connsiteX162" fmla="*/ 3364433 w 7467663"/>
              <a:gd name="connsiteY162" fmla="*/ 3953121 h 6858000"/>
              <a:gd name="connsiteX163" fmla="*/ 3316479 w 7467663"/>
              <a:gd name="connsiteY163" fmla="*/ 3872136 h 6858000"/>
              <a:gd name="connsiteX164" fmla="*/ 3291335 w 7467663"/>
              <a:gd name="connsiteY164" fmla="*/ 3767420 h 6858000"/>
              <a:gd name="connsiteX165" fmla="*/ 3390805 w 7467663"/>
              <a:gd name="connsiteY165" fmla="*/ 3937163 h 6858000"/>
              <a:gd name="connsiteX166" fmla="*/ 3579062 w 7467663"/>
              <a:gd name="connsiteY166" fmla="*/ 4359040 h 6858000"/>
              <a:gd name="connsiteX167" fmla="*/ 3467355 w 7467663"/>
              <a:gd name="connsiteY167" fmla="*/ 3988130 h 6858000"/>
              <a:gd name="connsiteX168" fmla="*/ 3310753 w 7467663"/>
              <a:gd name="connsiteY168" fmla="*/ 3787140 h 6858000"/>
              <a:gd name="connsiteX169" fmla="*/ 3291335 w 7467663"/>
              <a:gd name="connsiteY169" fmla="*/ 3767420 h 6858000"/>
              <a:gd name="connsiteX170" fmla="*/ 1635889 w 7467663"/>
              <a:gd name="connsiteY170" fmla="*/ 3709494 h 6858000"/>
              <a:gd name="connsiteX171" fmla="*/ 1634800 w 7467663"/>
              <a:gd name="connsiteY171" fmla="*/ 3731111 h 6858000"/>
              <a:gd name="connsiteX172" fmla="*/ 1635889 w 7467663"/>
              <a:gd name="connsiteY172" fmla="*/ 3709494 h 6858000"/>
              <a:gd name="connsiteX173" fmla="*/ 1510397 w 7467663"/>
              <a:gd name="connsiteY173" fmla="*/ 3684705 h 6858000"/>
              <a:gd name="connsiteX174" fmla="*/ 1146550 w 7467663"/>
              <a:gd name="connsiteY174" fmla="*/ 3802012 h 6858000"/>
              <a:gd name="connsiteX175" fmla="*/ 698834 w 7467663"/>
              <a:gd name="connsiteY175" fmla="*/ 3952272 h 6858000"/>
              <a:gd name="connsiteX176" fmla="*/ 34256 w 7467663"/>
              <a:gd name="connsiteY176" fmla="*/ 4347603 h 6858000"/>
              <a:gd name="connsiteX177" fmla="*/ 527241 w 7467663"/>
              <a:gd name="connsiteY177" fmla="*/ 4065078 h 6858000"/>
              <a:gd name="connsiteX178" fmla="*/ 1510397 w 7467663"/>
              <a:gd name="connsiteY178" fmla="*/ 3684705 h 6858000"/>
              <a:gd name="connsiteX179" fmla="*/ 1313114 w 7467663"/>
              <a:gd name="connsiteY179" fmla="*/ 3655216 h 6858000"/>
              <a:gd name="connsiteX180" fmla="*/ 1109304 w 7467663"/>
              <a:gd name="connsiteY180" fmla="*/ 3669030 h 6858000"/>
              <a:gd name="connsiteX181" fmla="*/ 8129 w 7467663"/>
              <a:gd name="connsiteY181" fmla="*/ 4330519 h 6858000"/>
              <a:gd name="connsiteX182" fmla="*/ 687572 w 7467663"/>
              <a:gd name="connsiteY182" fmla="*/ 3925629 h 6858000"/>
              <a:gd name="connsiteX183" fmla="*/ 1138365 w 7467663"/>
              <a:gd name="connsiteY183" fmla="*/ 3774515 h 6858000"/>
              <a:gd name="connsiteX184" fmla="*/ 1505579 w 7467663"/>
              <a:gd name="connsiteY184" fmla="*/ 3655526 h 6858000"/>
              <a:gd name="connsiteX185" fmla="*/ 1313114 w 7467663"/>
              <a:gd name="connsiteY185" fmla="*/ 3655216 h 6858000"/>
              <a:gd name="connsiteX186" fmla="*/ 3655073 w 7467663"/>
              <a:gd name="connsiteY186" fmla="*/ 3650884 h 6858000"/>
              <a:gd name="connsiteX187" fmla="*/ 3989938 w 7467663"/>
              <a:gd name="connsiteY187" fmla="*/ 3991685 h 6858000"/>
              <a:gd name="connsiteX188" fmla="*/ 4393907 w 7467663"/>
              <a:gd name="connsiteY188" fmla="*/ 4261258 h 6858000"/>
              <a:gd name="connsiteX189" fmla="*/ 4648051 w 7467663"/>
              <a:gd name="connsiteY189" fmla="*/ 4374051 h 6858000"/>
              <a:gd name="connsiteX190" fmla="*/ 4383389 w 7467663"/>
              <a:gd name="connsiteY190" fmla="*/ 4184369 h 6858000"/>
              <a:gd name="connsiteX191" fmla="*/ 4165508 w 7467663"/>
              <a:gd name="connsiteY191" fmla="*/ 4035196 h 6858000"/>
              <a:gd name="connsiteX192" fmla="*/ 4068162 w 7467663"/>
              <a:gd name="connsiteY192" fmla="*/ 3953394 h 6858000"/>
              <a:gd name="connsiteX193" fmla="*/ 3981416 w 7467663"/>
              <a:gd name="connsiteY193" fmla="*/ 3880482 h 6858000"/>
              <a:gd name="connsiteX194" fmla="*/ 3800147 w 7467663"/>
              <a:gd name="connsiteY194" fmla="*/ 3749872 h 6858000"/>
              <a:gd name="connsiteX195" fmla="*/ 3655073 w 7467663"/>
              <a:gd name="connsiteY195" fmla="*/ 3650884 h 6858000"/>
              <a:gd name="connsiteX196" fmla="*/ 3670252 w 7467663"/>
              <a:gd name="connsiteY196" fmla="*/ 3622798 h 6858000"/>
              <a:gd name="connsiteX197" fmla="*/ 3817258 w 7467663"/>
              <a:gd name="connsiteY197" fmla="*/ 3723577 h 6858000"/>
              <a:gd name="connsiteX198" fmla="*/ 4000461 w 7467663"/>
              <a:gd name="connsiteY198" fmla="*/ 3855966 h 6858000"/>
              <a:gd name="connsiteX199" fmla="*/ 4088180 w 7467663"/>
              <a:gd name="connsiteY199" fmla="*/ 3929774 h 6858000"/>
              <a:gd name="connsiteX200" fmla="*/ 4184555 w 7467663"/>
              <a:gd name="connsiteY200" fmla="*/ 4010683 h 6858000"/>
              <a:gd name="connsiteX201" fmla="*/ 4399563 w 7467663"/>
              <a:gd name="connsiteY201" fmla="*/ 4158106 h 6858000"/>
              <a:gd name="connsiteX202" fmla="*/ 4684469 w 7467663"/>
              <a:gd name="connsiteY202" fmla="*/ 4364680 h 6858000"/>
              <a:gd name="connsiteX203" fmla="*/ 4690271 w 7467663"/>
              <a:gd name="connsiteY203" fmla="*/ 4370034 h 6858000"/>
              <a:gd name="connsiteX204" fmla="*/ 4136093 w 7467663"/>
              <a:gd name="connsiteY204" fmla="*/ 3858466 h 6858000"/>
              <a:gd name="connsiteX205" fmla="*/ 3670252 w 7467663"/>
              <a:gd name="connsiteY205" fmla="*/ 3622798 h 6858000"/>
              <a:gd name="connsiteX206" fmla="*/ 4440129 w 7467663"/>
              <a:gd name="connsiteY206" fmla="*/ 3448571 h 6858000"/>
              <a:gd name="connsiteX207" fmla="*/ 4856525 w 7467663"/>
              <a:gd name="connsiteY207" fmla="*/ 3915351 h 6858000"/>
              <a:gd name="connsiteX208" fmla="*/ 5059055 w 7467663"/>
              <a:gd name="connsiteY208" fmla="*/ 4108918 h 6858000"/>
              <a:gd name="connsiteX209" fmla="*/ 5290070 w 7467663"/>
              <a:gd name="connsiteY209" fmla="*/ 4263619 h 6858000"/>
              <a:gd name="connsiteX210" fmla="*/ 4834991 w 7467663"/>
              <a:gd name="connsiteY210" fmla="*/ 3830985 h 6858000"/>
              <a:gd name="connsiteX211" fmla="*/ 4440129 w 7467663"/>
              <a:gd name="connsiteY211" fmla="*/ 3448571 h 6858000"/>
              <a:gd name="connsiteX212" fmla="*/ 4441737 w 7467663"/>
              <a:gd name="connsiteY212" fmla="*/ 3399734 h 6858000"/>
              <a:gd name="connsiteX213" fmla="*/ 4431236 w 7467663"/>
              <a:gd name="connsiteY213" fmla="*/ 3400954 h 6858000"/>
              <a:gd name="connsiteX214" fmla="*/ 4557150 w 7467663"/>
              <a:gd name="connsiteY214" fmla="*/ 3510023 h 6858000"/>
              <a:gd name="connsiteX215" fmla="*/ 4856936 w 7467663"/>
              <a:gd name="connsiteY215" fmla="*/ 3809146 h 6858000"/>
              <a:gd name="connsiteX216" fmla="*/ 5111996 w 7467663"/>
              <a:gd name="connsiteY216" fmla="*/ 4065759 h 6858000"/>
              <a:gd name="connsiteX217" fmla="*/ 5388878 w 7467663"/>
              <a:gd name="connsiteY217" fmla="*/ 4300185 h 6858000"/>
              <a:gd name="connsiteX218" fmla="*/ 5425556 w 7467663"/>
              <a:gd name="connsiteY218" fmla="*/ 4308967 h 6858000"/>
              <a:gd name="connsiteX219" fmla="*/ 4943646 w 7467663"/>
              <a:gd name="connsiteY219" fmla="*/ 3822916 h 6858000"/>
              <a:gd name="connsiteX220" fmla="*/ 4594837 w 7467663"/>
              <a:gd name="connsiteY220" fmla="*/ 3532274 h 6858000"/>
              <a:gd name="connsiteX221" fmla="*/ 4441737 w 7467663"/>
              <a:gd name="connsiteY221" fmla="*/ 3399734 h 6858000"/>
              <a:gd name="connsiteX222" fmla="*/ 5425834 w 7467663"/>
              <a:gd name="connsiteY222" fmla="*/ 3162785 h 6858000"/>
              <a:gd name="connsiteX223" fmla="*/ 5401644 w 7467663"/>
              <a:gd name="connsiteY223" fmla="*/ 3617847 h 6858000"/>
              <a:gd name="connsiteX224" fmla="*/ 5467256 w 7467663"/>
              <a:gd name="connsiteY224" fmla="*/ 4175494 h 6858000"/>
              <a:gd name="connsiteX225" fmla="*/ 5448069 w 7467663"/>
              <a:gd name="connsiteY225" fmla="*/ 3567554 h 6858000"/>
              <a:gd name="connsiteX226" fmla="*/ 5425834 w 7467663"/>
              <a:gd name="connsiteY226" fmla="*/ 3162785 h 6858000"/>
              <a:gd name="connsiteX227" fmla="*/ 1318687 w 7467663"/>
              <a:gd name="connsiteY227" fmla="*/ 3113840 h 6858000"/>
              <a:gd name="connsiteX228" fmla="*/ 1066793 w 7467663"/>
              <a:gd name="connsiteY228" fmla="*/ 3212171 h 6858000"/>
              <a:gd name="connsiteX229" fmla="*/ 993319 w 7467663"/>
              <a:gd name="connsiteY229" fmla="*/ 3247648 h 6858000"/>
              <a:gd name="connsiteX230" fmla="*/ 853081 w 7467663"/>
              <a:gd name="connsiteY230" fmla="*/ 3312410 h 6858000"/>
              <a:gd name="connsiteX231" fmla="*/ 805957 w 7467663"/>
              <a:gd name="connsiteY231" fmla="*/ 3330443 h 6858000"/>
              <a:gd name="connsiteX232" fmla="*/ 1318687 w 7467663"/>
              <a:gd name="connsiteY232" fmla="*/ 3113840 h 6858000"/>
              <a:gd name="connsiteX233" fmla="*/ 5453702 w 7467663"/>
              <a:gd name="connsiteY233" fmla="*/ 3090882 h 6858000"/>
              <a:gd name="connsiteX234" fmla="*/ 5480135 w 7467663"/>
              <a:gd name="connsiteY234" fmla="*/ 3565802 h 6858000"/>
              <a:gd name="connsiteX235" fmla="*/ 5499023 w 7467663"/>
              <a:gd name="connsiteY235" fmla="*/ 4166310 h 6858000"/>
              <a:gd name="connsiteX236" fmla="*/ 5547022 w 7467663"/>
              <a:gd name="connsiteY236" fmla="*/ 3607838 h 6858000"/>
              <a:gd name="connsiteX237" fmla="*/ 5515964 w 7467663"/>
              <a:gd name="connsiteY237" fmla="*/ 3378541 h 6858000"/>
              <a:gd name="connsiteX238" fmla="*/ 5453702 w 7467663"/>
              <a:gd name="connsiteY238" fmla="*/ 3090882 h 6858000"/>
              <a:gd name="connsiteX239" fmla="*/ 1238695 w 7467663"/>
              <a:gd name="connsiteY239" fmla="*/ 3076820 h 6858000"/>
              <a:gd name="connsiteX240" fmla="*/ 716371 w 7467663"/>
              <a:gd name="connsiteY240" fmla="*/ 3293249 h 6858000"/>
              <a:gd name="connsiteX241" fmla="*/ 579522 w 7467663"/>
              <a:gd name="connsiteY241" fmla="*/ 3371759 h 6858000"/>
              <a:gd name="connsiteX242" fmla="*/ 600288 w 7467663"/>
              <a:gd name="connsiteY242" fmla="*/ 3365555 h 6858000"/>
              <a:gd name="connsiteX243" fmla="*/ 840692 w 7467663"/>
              <a:gd name="connsiteY243" fmla="*/ 3284921 h 6858000"/>
              <a:gd name="connsiteX244" fmla="*/ 979248 w 7467663"/>
              <a:gd name="connsiteY244" fmla="*/ 3221003 h 6858000"/>
              <a:gd name="connsiteX245" fmla="*/ 1053282 w 7467663"/>
              <a:gd name="connsiteY245" fmla="*/ 3185247 h 6858000"/>
              <a:gd name="connsiteX246" fmla="*/ 1320603 w 7467663"/>
              <a:gd name="connsiteY246" fmla="*/ 3081281 h 6858000"/>
              <a:gd name="connsiteX247" fmla="*/ 1238695 w 7467663"/>
              <a:gd name="connsiteY247" fmla="*/ 3076820 h 6858000"/>
              <a:gd name="connsiteX248" fmla="*/ 5425627 w 7467663"/>
              <a:gd name="connsiteY248" fmla="*/ 2954192 h 6858000"/>
              <a:gd name="connsiteX249" fmla="*/ 5470770 w 7467663"/>
              <a:gd name="connsiteY249" fmla="*/ 3005435 h 6858000"/>
              <a:gd name="connsiteX250" fmla="*/ 5519779 w 7467663"/>
              <a:gd name="connsiteY250" fmla="*/ 4359223 h 6858000"/>
              <a:gd name="connsiteX251" fmla="*/ 5520293 w 7467663"/>
              <a:gd name="connsiteY251" fmla="*/ 4360602 h 6858000"/>
              <a:gd name="connsiteX252" fmla="*/ 5767221 w 7467663"/>
              <a:gd name="connsiteY252" fmla="*/ 4665564 h 6858000"/>
              <a:gd name="connsiteX253" fmla="*/ 6937169 w 7467663"/>
              <a:gd name="connsiteY253" fmla="*/ 4815941 h 6858000"/>
              <a:gd name="connsiteX254" fmla="*/ 6953922 w 7467663"/>
              <a:gd name="connsiteY254" fmla="*/ 4890068 h 6858000"/>
              <a:gd name="connsiteX255" fmla="*/ 6071359 w 7467663"/>
              <a:gd name="connsiteY255" fmla="*/ 4770770 h 6858000"/>
              <a:gd name="connsiteX256" fmla="*/ 6038839 w 7467663"/>
              <a:gd name="connsiteY256" fmla="*/ 4764474 h 6858000"/>
              <a:gd name="connsiteX257" fmla="*/ 6038706 w 7467663"/>
              <a:gd name="connsiteY257" fmla="*/ 4763847 h 6858000"/>
              <a:gd name="connsiteX258" fmla="*/ 6037784 w 7467663"/>
              <a:gd name="connsiteY258" fmla="*/ 4764270 h 6858000"/>
              <a:gd name="connsiteX259" fmla="*/ 6038839 w 7467663"/>
              <a:gd name="connsiteY259" fmla="*/ 4764474 h 6858000"/>
              <a:gd name="connsiteX260" fmla="*/ 6040338 w 7467663"/>
              <a:gd name="connsiteY260" fmla="*/ 4771418 h 6858000"/>
              <a:gd name="connsiteX261" fmla="*/ 6024488 w 7467663"/>
              <a:gd name="connsiteY261" fmla="*/ 4809903 h 6858000"/>
              <a:gd name="connsiteX262" fmla="*/ 5599771 w 7467663"/>
              <a:gd name="connsiteY262" fmla="*/ 5509652 h 6858000"/>
              <a:gd name="connsiteX263" fmla="*/ 5548843 w 7467663"/>
              <a:gd name="connsiteY263" fmla="*/ 5563845 h 6858000"/>
              <a:gd name="connsiteX264" fmla="*/ 5940952 w 7467663"/>
              <a:gd name="connsiteY264" fmla="*/ 6250028 h 6858000"/>
              <a:gd name="connsiteX265" fmla="*/ 6043441 w 7467663"/>
              <a:gd name="connsiteY265" fmla="*/ 6665847 h 6858000"/>
              <a:gd name="connsiteX266" fmla="*/ 6093432 w 7467663"/>
              <a:gd name="connsiteY266" fmla="*/ 6858000 h 6858000"/>
              <a:gd name="connsiteX267" fmla="*/ 6034344 w 7467663"/>
              <a:gd name="connsiteY267" fmla="*/ 6858000 h 6858000"/>
              <a:gd name="connsiteX268" fmla="*/ 6026679 w 7467663"/>
              <a:gd name="connsiteY268" fmla="*/ 6836959 h 6858000"/>
              <a:gd name="connsiteX269" fmla="*/ 5800441 w 7467663"/>
              <a:gd name="connsiteY269" fmla="*/ 6335286 h 6858000"/>
              <a:gd name="connsiteX270" fmla="*/ 5526562 w 7467663"/>
              <a:gd name="connsiteY270" fmla="*/ 5705388 h 6858000"/>
              <a:gd name="connsiteX271" fmla="*/ 5519640 w 7467663"/>
              <a:gd name="connsiteY271" fmla="*/ 5683774 h 6858000"/>
              <a:gd name="connsiteX272" fmla="*/ 5844559 w 7467663"/>
              <a:gd name="connsiteY272" fmla="*/ 6553349 h 6858000"/>
              <a:gd name="connsiteX273" fmla="*/ 5975994 w 7467663"/>
              <a:gd name="connsiteY273" fmla="*/ 6858000 h 6858000"/>
              <a:gd name="connsiteX274" fmla="*/ 5898547 w 7467663"/>
              <a:gd name="connsiteY274" fmla="*/ 6858000 h 6858000"/>
              <a:gd name="connsiteX275" fmla="*/ 5682041 w 7467663"/>
              <a:gd name="connsiteY275" fmla="*/ 6355860 h 6858000"/>
              <a:gd name="connsiteX276" fmla="*/ 5461758 w 7467663"/>
              <a:gd name="connsiteY276" fmla="*/ 5820220 h 6858000"/>
              <a:gd name="connsiteX277" fmla="*/ 5237282 w 7467663"/>
              <a:gd name="connsiteY277" fmla="*/ 6579086 h 6858000"/>
              <a:gd name="connsiteX278" fmla="*/ 5115009 w 7467663"/>
              <a:gd name="connsiteY278" fmla="*/ 6858000 h 6858000"/>
              <a:gd name="connsiteX279" fmla="*/ 5028074 w 7467663"/>
              <a:gd name="connsiteY279" fmla="*/ 6858000 h 6858000"/>
              <a:gd name="connsiteX280" fmla="*/ 5079508 w 7467663"/>
              <a:gd name="connsiteY280" fmla="*/ 6749074 h 6858000"/>
              <a:gd name="connsiteX281" fmla="*/ 5371846 w 7467663"/>
              <a:gd name="connsiteY281" fmla="*/ 5924413 h 6858000"/>
              <a:gd name="connsiteX282" fmla="*/ 5270512 w 7467663"/>
              <a:gd name="connsiteY282" fmla="*/ 6138975 h 6858000"/>
              <a:gd name="connsiteX283" fmla="*/ 5062409 w 7467663"/>
              <a:gd name="connsiteY283" fmla="*/ 6653544 h 6858000"/>
              <a:gd name="connsiteX284" fmla="*/ 5036628 w 7467663"/>
              <a:gd name="connsiteY284" fmla="*/ 6754247 h 6858000"/>
              <a:gd name="connsiteX285" fmla="*/ 5009112 w 7467663"/>
              <a:gd name="connsiteY285" fmla="*/ 6858000 h 6858000"/>
              <a:gd name="connsiteX286" fmla="*/ 4976679 w 7467663"/>
              <a:gd name="connsiteY286" fmla="*/ 6858000 h 6858000"/>
              <a:gd name="connsiteX287" fmla="*/ 5006537 w 7467663"/>
              <a:gd name="connsiteY287" fmla="*/ 6747068 h 6858000"/>
              <a:gd name="connsiteX288" fmla="*/ 5032723 w 7467663"/>
              <a:gd name="connsiteY288" fmla="*/ 6644957 h 6858000"/>
              <a:gd name="connsiteX289" fmla="*/ 5242949 w 7467663"/>
              <a:gd name="connsiteY289" fmla="*/ 6125175 h 6858000"/>
              <a:gd name="connsiteX290" fmla="*/ 5286321 w 7467663"/>
              <a:gd name="connsiteY290" fmla="*/ 6033555 h 6858000"/>
              <a:gd name="connsiteX291" fmla="*/ 5008210 w 7467663"/>
              <a:gd name="connsiteY291" fmla="*/ 6649194 h 6858000"/>
              <a:gd name="connsiteX292" fmla="*/ 4986321 w 7467663"/>
              <a:gd name="connsiteY292" fmla="*/ 6765687 h 6858000"/>
              <a:gd name="connsiteX293" fmla="*/ 4973474 w 7467663"/>
              <a:gd name="connsiteY293" fmla="*/ 6858000 h 6858000"/>
              <a:gd name="connsiteX294" fmla="*/ 4907178 w 7467663"/>
              <a:gd name="connsiteY294" fmla="*/ 6858000 h 6858000"/>
              <a:gd name="connsiteX295" fmla="*/ 4910810 w 7467663"/>
              <a:gd name="connsiteY295" fmla="*/ 6829660 h 6858000"/>
              <a:gd name="connsiteX296" fmla="*/ 4987461 w 7467663"/>
              <a:gd name="connsiteY296" fmla="*/ 6432994 h 6858000"/>
              <a:gd name="connsiteX297" fmla="*/ 5179262 w 7467663"/>
              <a:gd name="connsiteY297" fmla="*/ 6035044 h 6858000"/>
              <a:gd name="connsiteX298" fmla="*/ 4689678 w 7467663"/>
              <a:gd name="connsiteY298" fmla="*/ 6440241 h 6858000"/>
              <a:gd name="connsiteX299" fmla="*/ 4477543 w 7467663"/>
              <a:gd name="connsiteY299" fmla="*/ 6674836 h 6858000"/>
              <a:gd name="connsiteX300" fmla="*/ 4329957 w 7467663"/>
              <a:gd name="connsiteY300" fmla="*/ 6858000 h 6858000"/>
              <a:gd name="connsiteX301" fmla="*/ 4218595 w 7467663"/>
              <a:gd name="connsiteY301" fmla="*/ 6858000 h 6858000"/>
              <a:gd name="connsiteX302" fmla="*/ 4368888 w 7467663"/>
              <a:gd name="connsiteY302" fmla="*/ 6668412 h 6858000"/>
              <a:gd name="connsiteX303" fmla="*/ 4563091 w 7467663"/>
              <a:gd name="connsiteY303" fmla="*/ 6442508 h 6858000"/>
              <a:gd name="connsiteX304" fmla="*/ 5387324 w 7467663"/>
              <a:gd name="connsiteY304" fmla="*/ 5705830 h 6858000"/>
              <a:gd name="connsiteX305" fmla="*/ 5073620 w 7467663"/>
              <a:gd name="connsiteY305" fmla="*/ 5955437 h 6858000"/>
              <a:gd name="connsiteX306" fmla="*/ 4689789 w 7467663"/>
              <a:gd name="connsiteY306" fmla="*/ 6268382 h 6858000"/>
              <a:gd name="connsiteX307" fmla="*/ 4418722 w 7467663"/>
              <a:gd name="connsiteY307" fmla="*/ 6570886 h 6858000"/>
              <a:gd name="connsiteX308" fmla="*/ 4214944 w 7467663"/>
              <a:gd name="connsiteY308" fmla="*/ 6858000 h 6858000"/>
              <a:gd name="connsiteX309" fmla="*/ 4177898 w 7467663"/>
              <a:gd name="connsiteY309" fmla="*/ 6858000 h 6858000"/>
              <a:gd name="connsiteX310" fmla="*/ 4391597 w 7467663"/>
              <a:gd name="connsiteY310" fmla="*/ 6556370 h 6858000"/>
              <a:gd name="connsiteX311" fmla="*/ 4668889 w 7467663"/>
              <a:gd name="connsiteY311" fmla="*/ 6246399 h 6858000"/>
              <a:gd name="connsiteX312" fmla="*/ 5055427 w 7467663"/>
              <a:gd name="connsiteY312" fmla="*/ 5931476 h 6858000"/>
              <a:gd name="connsiteX313" fmla="*/ 5371814 w 7467663"/>
              <a:gd name="connsiteY313" fmla="*/ 5678975 h 6858000"/>
              <a:gd name="connsiteX314" fmla="*/ 4987918 w 7467663"/>
              <a:gd name="connsiteY314" fmla="*/ 5838701 h 6858000"/>
              <a:gd name="connsiteX315" fmla="*/ 4317146 w 7467663"/>
              <a:gd name="connsiteY315" fmla="*/ 6587716 h 6858000"/>
              <a:gd name="connsiteX316" fmla="*/ 4171627 w 7467663"/>
              <a:gd name="connsiteY316" fmla="*/ 6858000 h 6858000"/>
              <a:gd name="connsiteX317" fmla="*/ 4081585 w 7467663"/>
              <a:gd name="connsiteY317" fmla="*/ 6858000 h 6858000"/>
              <a:gd name="connsiteX318" fmla="*/ 4238603 w 7467663"/>
              <a:gd name="connsiteY318" fmla="*/ 6559341 h 6858000"/>
              <a:gd name="connsiteX319" fmla="*/ 4778333 w 7467663"/>
              <a:gd name="connsiteY319" fmla="*/ 5873626 h 6858000"/>
              <a:gd name="connsiteX320" fmla="*/ 5414185 w 7467663"/>
              <a:gd name="connsiteY320" fmla="*/ 5573882 h 6858000"/>
              <a:gd name="connsiteX321" fmla="*/ 5959648 w 7467663"/>
              <a:gd name="connsiteY321" fmla="*/ 4760797 h 6858000"/>
              <a:gd name="connsiteX322" fmla="*/ 5355019 w 7467663"/>
              <a:gd name="connsiteY322" fmla="*/ 4734672 h 6858000"/>
              <a:gd name="connsiteX323" fmla="*/ 5083565 w 7467663"/>
              <a:gd name="connsiteY323" fmla="*/ 5179121 h 6858000"/>
              <a:gd name="connsiteX324" fmla="*/ 4713577 w 7467663"/>
              <a:gd name="connsiteY324" fmla="*/ 5616803 h 6858000"/>
              <a:gd name="connsiteX325" fmla="*/ 3989559 w 7467663"/>
              <a:gd name="connsiteY325" fmla="*/ 6145945 h 6858000"/>
              <a:gd name="connsiteX326" fmla="*/ 3939824 w 7467663"/>
              <a:gd name="connsiteY326" fmla="*/ 6066900 h 6858000"/>
              <a:gd name="connsiteX327" fmla="*/ 4584537 w 7467663"/>
              <a:gd name="connsiteY327" fmla="*/ 5324826 h 6858000"/>
              <a:gd name="connsiteX328" fmla="*/ 5037105 w 7467663"/>
              <a:gd name="connsiteY328" fmla="*/ 5088765 h 6858000"/>
              <a:gd name="connsiteX329" fmla="*/ 5039930 w 7467663"/>
              <a:gd name="connsiteY329" fmla="*/ 5089585 h 6858000"/>
              <a:gd name="connsiteX330" fmla="*/ 5263764 w 7467663"/>
              <a:gd name="connsiteY330" fmla="*/ 4735525 h 6858000"/>
              <a:gd name="connsiteX331" fmla="*/ 4086300 w 7467663"/>
              <a:gd name="connsiteY331" fmla="*/ 4884599 h 6858000"/>
              <a:gd name="connsiteX332" fmla="*/ 4085485 w 7467663"/>
              <a:gd name="connsiteY332" fmla="*/ 4899070 h 6858000"/>
              <a:gd name="connsiteX333" fmla="*/ 3871915 w 7467663"/>
              <a:gd name="connsiteY333" fmla="*/ 5253645 h 6858000"/>
              <a:gd name="connsiteX334" fmla="*/ 3799374 w 7467663"/>
              <a:gd name="connsiteY334" fmla="*/ 5466127 h 6858000"/>
              <a:gd name="connsiteX335" fmla="*/ 3498850 w 7467663"/>
              <a:gd name="connsiteY335" fmla="*/ 6661888 h 6858000"/>
              <a:gd name="connsiteX336" fmla="*/ 3399216 w 7467663"/>
              <a:gd name="connsiteY336" fmla="*/ 6858000 h 6858000"/>
              <a:gd name="connsiteX337" fmla="*/ 3303688 w 7467663"/>
              <a:gd name="connsiteY337" fmla="*/ 6858000 h 6858000"/>
              <a:gd name="connsiteX338" fmla="*/ 3391774 w 7467663"/>
              <a:gd name="connsiteY338" fmla="*/ 6697181 h 6858000"/>
              <a:gd name="connsiteX339" fmla="*/ 3735540 w 7467663"/>
              <a:gd name="connsiteY339" fmla="*/ 5546923 h 6858000"/>
              <a:gd name="connsiteX340" fmla="*/ 3729438 w 7467663"/>
              <a:gd name="connsiteY340" fmla="*/ 5569058 h 6858000"/>
              <a:gd name="connsiteX341" fmla="*/ 3707782 w 7467663"/>
              <a:gd name="connsiteY341" fmla="*/ 5644908 h 6858000"/>
              <a:gd name="connsiteX342" fmla="*/ 3583827 w 7467663"/>
              <a:gd name="connsiteY342" fmla="*/ 6039215 h 6858000"/>
              <a:gd name="connsiteX343" fmla="*/ 3547861 w 7467663"/>
              <a:gd name="connsiteY343" fmla="*/ 6129609 h 6858000"/>
              <a:gd name="connsiteX344" fmla="*/ 3490905 w 7467663"/>
              <a:gd name="connsiteY344" fmla="*/ 6277660 h 6858000"/>
              <a:gd name="connsiteX345" fmla="*/ 3455859 w 7467663"/>
              <a:gd name="connsiteY345" fmla="*/ 6391301 h 6858000"/>
              <a:gd name="connsiteX346" fmla="*/ 3429112 w 7467663"/>
              <a:gd name="connsiteY346" fmla="*/ 6479469 h 6858000"/>
              <a:gd name="connsiteX347" fmla="*/ 3304862 w 7467663"/>
              <a:gd name="connsiteY347" fmla="*/ 6796476 h 6858000"/>
              <a:gd name="connsiteX348" fmla="*/ 3276071 w 7467663"/>
              <a:gd name="connsiteY348" fmla="*/ 6858000 h 6858000"/>
              <a:gd name="connsiteX349" fmla="*/ 3240805 w 7467663"/>
              <a:gd name="connsiteY349" fmla="*/ 6858000 h 6858000"/>
              <a:gd name="connsiteX350" fmla="*/ 3275917 w 7467663"/>
              <a:gd name="connsiteY350" fmla="*/ 6783192 h 6858000"/>
              <a:gd name="connsiteX351" fmla="*/ 3399358 w 7467663"/>
              <a:gd name="connsiteY351" fmla="*/ 6469011 h 6858000"/>
              <a:gd name="connsiteX352" fmla="*/ 3425650 w 7467663"/>
              <a:gd name="connsiteY352" fmla="*/ 6381333 h 6858000"/>
              <a:gd name="connsiteX353" fmla="*/ 3460661 w 7467663"/>
              <a:gd name="connsiteY353" fmla="*/ 6266763 h 6858000"/>
              <a:gd name="connsiteX354" fmla="*/ 3518021 w 7467663"/>
              <a:gd name="connsiteY354" fmla="*/ 6117298 h 6858000"/>
              <a:gd name="connsiteX355" fmla="*/ 3554035 w 7467663"/>
              <a:gd name="connsiteY355" fmla="*/ 6027832 h 6858000"/>
              <a:gd name="connsiteX356" fmla="*/ 3677174 w 7467663"/>
              <a:gd name="connsiteY356" fmla="*/ 5636351 h 6858000"/>
              <a:gd name="connsiteX357" fmla="*/ 3698819 w 7467663"/>
              <a:gd name="connsiteY357" fmla="*/ 5560503 h 6858000"/>
              <a:gd name="connsiteX358" fmla="*/ 3702094 w 7467663"/>
              <a:gd name="connsiteY358" fmla="*/ 5549194 h 6858000"/>
              <a:gd name="connsiteX359" fmla="*/ 3398355 w 7467663"/>
              <a:gd name="connsiteY359" fmla="*/ 6094603 h 6858000"/>
              <a:gd name="connsiteX360" fmla="*/ 3193941 w 7467663"/>
              <a:gd name="connsiteY360" fmla="*/ 6798775 h 6858000"/>
              <a:gd name="connsiteX361" fmla="*/ 3184140 w 7467663"/>
              <a:gd name="connsiteY361" fmla="*/ 6858000 h 6858000"/>
              <a:gd name="connsiteX362" fmla="*/ 3099978 w 7467663"/>
              <a:gd name="connsiteY362" fmla="*/ 6858000 h 6858000"/>
              <a:gd name="connsiteX363" fmla="*/ 3101556 w 7467663"/>
              <a:gd name="connsiteY363" fmla="*/ 6843337 h 6858000"/>
              <a:gd name="connsiteX364" fmla="*/ 3370162 w 7467663"/>
              <a:gd name="connsiteY364" fmla="*/ 5785550 h 6858000"/>
              <a:gd name="connsiteX365" fmla="*/ 3746477 w 7467663"/>
              <a:gd name="connsiteY365" fmla="*/ 5377889 h 6858000"/>
              <a:gd name="connsiteX366" fmla="*/ 3863399 w 7467663"/>
              <a:gd name="connsiteY366" fmla="*/ 5087257 h 6858000"/>
              <a:gd name="connsiteX367" fmla="*/ 3968712 w 7467663"/>
              <a:gd name="connsiteY367" fmla="*/ 4913989 h 6858000"/>
              <a:gd name="connsiteX368" fmla="*/ 2792390 w 7467663"/>
              <a:gd name="connsiteY368" fmla="*/ 5382974 h 6858000"/>
              <a:gd name="connsiteX369" fmla="*/ 2714982 w 7467663"/>
              <a:gd name="connsiteY369" fmla="*/ 5427051 h 6858000"/>
              <a:gd name="connsiteX370" fmla="*/ 2813361 w 7467663"/>
              <a:gd name="connsiteY370" fmla="*/ 6023912 h 6858000"/>
              <a:gd name="connsiteX371" fmla="*/ 2688430 w 7467663"/>
              <a:gd name="connsiteY371" fmla="*/ 6801564 h 6858000"/>
              <a:gd name="connsiteX372" fmla="*/ 2629626 w 7467663"/>
              <a:gd name="connsiteY372" fmla="*/ 6763394 h 6858000"/>
              <a:gd name="connsiteX373" fmla="*/ 2565328 w 7467663"/>
              <a:gd name="connsiteY373" fmla="*/ 5516399 h 6858000"/>
              <a:gd name="connsiteX374" fmla="*/ 1922999 w 7467663"/>
              <a:gd name="connsiteY374" fmla="*/ 5980343 h 6858000"/>
              <a:gd name="connsiteX375" fmla="*/ 1950261 w 7467663"/>
              <a:gd name="connsiteY375" fmla="*/ 6405858 h 6858000"/>
              <a:gd name="connsiteX376" fmla="*/ 2365554 w 7467663"/>
              <a:gd name="connsiteY376" fmla="*/ 6759107 h 6858000"/>
              <a:gd name="connsiteX377" fmla="*/ 2424142 w 7467663"/>
              <a:gd name="connsiteY377" fmla="*/ 6858000 h 6858000"/>
              <a:gd name="connsiteX378" fmla="*/ 2395994 w 7467663"/>
              <a:gd name="connsiteY378" fmla="*/ 6858000 h 6858000"/>
              <a:gd name="connsiteX379" fmla="*/ 2392863 w 7467663"/>
              <a:gd name="connsiteY379" fmla="*/ 6852964 h 6858000"/>
              <a:gd name="connsiteX380" fmla="*/ 2017589 w 7467663"/>
              <a:gd name="connsiteY380" fmla="*/ 6493982 h 6858000"/>
              <a:gd name="connsiteX381" fmla="*/ 2147336 w 7467663"/>
              <a:gd name="connsiteY381" fmla="*/ 6594052 h 6858000"/>
              <a:gd name="connsiteX382" fmla="*/ 2207047 w 7467663"/>
              <a:gd name="connsiteY382" fmla="*/ 6654540 h 6858000"/>
              <a:gd name="connsiteX383" fmla="*/ 2299106 w 7467663"/>
              <a:gd name="connsiteY383" fmla="*/ 6778931 h 6858000"/>
              <a:gd name="connsiteX384" fmla="*/ 2314430 w 7467663"/>
              <a:gd name="connsiteY384" fmla="*/ 6801144 h 6858000"/>
              <a:gd name="connsiteX385" fmla="*/ 2352406 w 7467663"/>
              <a:gd name="connsiteY385" fmla="*/ 6858000 h 6858000"/>
              <a:gd name="connsiteX386" fmla="*/ 2314492 w 7467663"/>
              <a:gd name="connsiteY386" fmla="*/ 6858000 h 6858000"/>
              <a:gd name="connsiteX387" fmla="*/ 2288095 w 7467663"/>
              <a:gd name="connsiteY387" fmla="*/ 6818030 h 6858000"/>
              <a:gd name="connsiteX388" fmla="*/ 2272768 w 7467663"/>
              <a:gd name="connsiteY388" fmla="*/ 6795822 h 6858000"/>
              <a:gd name="connsiteX389" fmla="*/ 2182715 w 7467663"/>
              <a:gd name="connsiteY389" fmla="*/ 6675071 h 6858000"/>
              <a:gd name="connsiteX390" fmla="*/ 2032061 w 7467663"/>
              <a:gd name="connsiteY390" fmla="*/ 6541380 h 6858000"/>
              <a:gd name="connsiteX391" fmla="*/ 2257220 w 7467663"/>
              <a:gd name="connsiteY391" fmla="*/ 6826257 h 6858000"/>
              <a:gd name="connsiteX392" fmla="*/ 2281324 w 7467663"/>
              <a:gd name="connsiteY392" fmla="*/ 6858000 h 6858000"/>
              <a:gd name="connsiteX393" fmla="*/ 2242860 w 7467663"/>
              <a:gd name="connsiteY393" fmla="*/ 6858000 h 6858000"/>
              <a:gd name="connsiteX394" fmla="*/ 2232818 w 7467663"/>
              <a:gd name="connsiteY394" fmla="*/ 6844926 h 6858000"/>
              <a:gd name="connsiteX395" fmla="*/ 1990172 w 7467663"/>
              <a:gd name="connsiteY395" fmla="*/ 6542121 h 6858000"/>
              <a:gd name="connsiteX396" fmla="*/ 2124090 w 7467663"/>
              <a:gd name="connsiteY396" fmla="*/ 6761017 h 6858000"/>
              <a:gd name="connsiteX397" fmla="*/ 2200380 w 7467663"/>
              <a:gd name="connsiteY397" fmla="*/ 6858000 h 6858000"/>
              <a:gd name="connsiteX398" fmla="*/ 2147507 w 7467663"/>
              <a:gd name="connsiteY398" fmla="*/ 6858000 h 6858000"/>
              <a:gd name="connsiteX399" fmla="*/ 2070668 w 7467663"/>
              <a:gd name="connsiteY399" fmla="*/ 6761520 h 6858000"/>
              <a:gd name="connsiteX400" fmla="*/ 1975142 w 7467663"/>
              <a:gd name="connsiteY400" fmla="*/ 6585570 h 6858000"/>
              <a:gd name="connsiteX401" fmla="*/ 2050035 w 7467663"/>
              <a:gd name="connsiteY401" fmla="*/ 6813345 h 6858000"/>
              <a:gd name="connsiteX402" fmla="*/ 2063025 w 7467663"/>
              <a:gd name="connsiteY402" fmla="*/ 6858000 h 6858000"/>
              <a:gd name="connsiteX403" fmla="*/ 2021675 w 7467663"/>
              <a:gd name="connsiteY403" fmla="*/ 6858000 h 6858000"/>
              <a:gd name="connsiteX404" fmla="*/ 2019308 w 7467663"/>
              <a:gd name="connsiteY404" fmla="*/ 6847118 h 6858000"/>
              <a:gd name="connsiteX405" fmla="*/ 1938835 w 7467663"/>
              <a:gd name="connsiteY405" fmla="*/ 6551160 h 6858000"/>
              <a:gd name="connsiteX406" fmla="*/ 1953230 w 7467663"/>
              <a:gd name="connsiteY406" fmla="*/ 6759699 h 6858000"/>
              <a:gd name="connsiteX407" fmla="*/ 1956763 w 7467663"/>
              <a:gd name="connsiteY407" fmla="*/ 6778191 h 6858000"/>
              <a:gd name="connsiteX408" fmla="*/ 1967925 w 7467663"/>
              <a:gd name="connsiteY408" fmla="*/ 6858000 h 6858000"/>
              <a:gd name="connsiteX409" fmla="*/ 1936622 w 7467663"/>
              <a:gd name="connsiteY409" fmla="*/ 6858000 h 6858000"/>
              <a:gd name="connsiteX410" fmla="*/ 1926261 w 7467663"/>
              <a:gd name="connsiteY410" fmla="*/ 6784064 h 6858000"/>
              <a:gd name="connsiteX411" fmla="*/ 1922724 w 7467663"/>
              <a:gd name="connsiteY411" fmla="*/ 6765577 h 6858000"/>
              <a:gd name="connsiteX412" fmla="*/ 1904650 w 7467663"/>
              <a:gd name="connsiteY412" fmla="*/ 6639616 h 6858000"/>
              <a:gd name="connsiteX413" fmla="*/ 1885273 w 7467663"/>
              <a:gd name="connsiteY413" fmla="*/ 6858000 h 6858000"/>
              <a:gd name="connsiteX414" fmla="*/ 1854363 w 7467663"/>
              <a:gd name="connsiteY414" fmla="*/ 6858000 h 6858000"/>
              <a:gd name="connsiteX415" fmla="*/ 1880391 w 7467663"/>
              <a:gd name="connsiteY415" fmla="*/ 6603796 h 6858000"/>
              <a:gd name="connsiteX416" fmla="*/ 1818273 w 7467663"/>
              <a:gd name="connsiteY416" fmla="*/ 6715729 h 6858000"/>
              <a:gd name="connsiteX417" fmla="*/ 1794691 w 7467663"/>
              <a:gd name="connsiteY417" fmla="*/ 6843239 h 6858000"/>
              <a:gd name="connsiteX418" fmla="*/ 1794914 w 7467663"/>
              <a:gd name="connsiteY418" fmla="*/ 6858000 h 6858000"/>
              <a:gd name="connsiteX419" fmla="*/ 1746128 w 7467663"/>
              <a:gd name="connsiteY419" fmla="*/ 6858000 h 6858000"/>
              <a:gd name="connsiteX420" fmla="*/ 1753934 w 7467663"/>
              <a:gd name="connsiteY420" fmla="*/ 6724796 h 6858000"/>
              <a:gd name="connsiteX421" fmla="*/ 1792053 w 7467663"/>
              <a:gd name="connsiteY421" fmla="*/ 6572396 h 6858000"/>
              <a:gd name="connsiteX422" fmla="*/ 1862248 w 7467663"/>
              <a:gd name="connsiteY422" fmla="*/ 6266397 h 6858000"/>
              <a:gd name="connsiteX423" fmla="*/ 1862250 w 7467663"/>
              <a:gd name="connsiteY423" fmla="*/ 6033531 h 6858000"/>
              <a:gd name="connsiteX424" fmla="*/ 1211999 w 7467663"/>
              <a:gd name="connsiteY424" fmla="*/ 6683610 h 6858000"/>
              <a:gd name="connsiteX425" fmla="*/ 1213266 w 7467663"/>
              <a:gd name="connsiteY425" fmla="*/ 6691947 h 6858000"/>
              <a:gd name="connsiteX426" fmla="*/ 1203370 w 7467663"/>
              <a:gd name="connsiteY426" fmla="*/ 6850676 h 6858000"/>
              <a:gd name="connsiteX427" fmla="*/ 1203671 w 7467663"/>
              <a:gd name="connsiteY427" fmla="*/ 6858000 h 6858000"/>
              <a:gd name="connsiteX428" fmla="*/ 1143180 w 7467663"/>
              <a:gd name="connsiteY428" fmla="*/ 6858000 h 6858000"/>
              <a:gd name="connsiteX429" fmla="*/ 1142176 w 7467663"/>
              <a:gd name="connsiteY429" fmla="*/ 6766045 h 6858000"/>
              <a:gd name="connsiteX430" fmla="*/ 1067484 w 7467663"/>
              <a:gd name="connsiteY430" fmla="*/ 6858000 h 6858000"/>
              <a:gd name="connsiteX431" fmla="*/ 953928 w 7467663"/>
              <a:gd name="connsiteY431" fmla="*/ 6858000 h 6858000"/>
              <a:gd name="connsiteX432" fmla="*/ 959715 w 7467663"/>
              <a:gd name="connsiteY432" fmla="*/ 6850185 h 6858000"/>
              <a:gd name="connsiteX433" fmla="*/ 1483788 w 7467663"/>
              <a:gd name="connsiteY433" fmla="*/ 6259174 h 6858000"/>
              <a:gd name="connsiteX434" fmla="*/ 1100671 w 7467663"/>
              <a:gd name="connsiteY434" fmla="*/ 6252137 h 6858000"/>
              <a:gd name="connsiteX435" fmla="*/ 1090144 w 7467663"/>
              <a:gd name="connsiteY435" fmla="*/ 6256748 h 6858000"/>
              <a:gd name="connsiteX436" fmla="*/ 1095872 w 7467663"/>
              <a:gd name="connsiteY436" fmla="*/ 6271892 h 6858000"/>
              <a:gd name="connsiteX437" fmla="*/ 262785 w 7467663"/>
              <a:gd name="connsiteY437" fmla="*/ 6845450 h 6858000"/>
              <a:gd name="connsiteX438" fmla="*/ 209968 w 7467663"/>
              <a:gd name="connsiteY438" fmla="*/ 6770713 h 6858000"/>
              <a:gd name="connsiteX439" fmla="*/ 873460 w 7467663"/>
              <a:gd name="connsiteY439" fmla="*/ 6253768 h 6858000"/>
              <a:gd name="connsiteX440" fmla="*/ 192686 w 7467663"/>
              <a:gd name="connsiteY440" fmla="*/ 5849257 h 6858000"/>
              <a:gd name="connsiteX441" fmla="*/ 4696 w 7467663"/>
              <a:gd name="connsiteY441" fmla="*/ 5697668 h 6858000"/>
              <a:gd name="connsiteX442" fmla="*/ 0 w 7467663"/>
              <a:gd name="connsiteY442" fmla="*/ 5689984 h 6858000"/>
              <a:gd name="connsiteX443" fmla="*/ 0 w 7467663"/>
              <a:gd name="connsiteY443" fmla="*/ 5513472 h 6858000"/>
              <a:gd name="connsiteX444" fmla="*/ 174101 w 7467663"/>
              <a:gd name="connsiteY444" fmla="*/ 5620277 h 6858000"/>
              <a:gd name="connsiteX445" fmla="*/ 891800 w 7467663"/>
              <a:gd name="connsiteY445" fmla="*/ 6036935 h 6858000"/>
              <a:gd name="connsiteX446" fmla="*/ 1072219 w 7467663"/>
              <a:gd name="connsiteY446" fmla="*/ 6169443 h 6858000"/>
              <a:gd name="connsiteX447" fmla="*/ 1074117 w 7467663"/>
              <a:gd name="connsiteY447" fmla="*/ 6170301 h 6858000"/>
              <a:gd name="connsiteX448" fmla="*/ 1083114 w 7467663"/>
              <a:gd name="connsiteY448" fmla="*/ 6174131 h 6858000"/>
              <a:gd name="connsiteX449" fmla="*/ 1543010 w 7467663"/>
              <a:gd name="connsiteY449" fmla="*/ 6191140 h 6858000"/>
              <a:gd name="connsiteX450" fmla="*/ 1551080 w 7467663"/>
              <a:gd name="connsiteY450" fmla="*/ 6195006 h 6858000"/>
              <a:gd name="connsiteX451" fmla="*/ 2345443 w 7467663"/>
              <a:gd name="connsiteY451" fmla="*/ 5549882 h 6858000"/>
              <a:gd name="connsiteX452" fmla="*/ 1721499 w 7467663"/>
              <a:gd name="connsiteY452" fmla="*/ 5599969 h 6858000"/>
              <a:gd name="connsiteX453" fmla="*/ 767716 w 7467663"/>
              <a:gd name="connsiteY453" fmla="*/ 5472768 h 6858000"/>
              <a:gd name="connsiteX454" fmla="*/ 722147 w 7467663"/>
              <a:gd name="connsiteY454" fmla="*/ 5393091 h 6858000"/>
              <a:gd name="connsiteX455" fmla="*/ 1485552 w 7467663"/>
              <a:gd name="connsiteY455" fmla="*/ 5313202 h 6858000"/>
              <a:gd name="connsiteX456" fmla="*/ 2143004 w 7467663"/>
              <a:gd name="connsiteY456" fmla="*/ 5402420 h 6858000"/>
              <a:gd name="connsiteX457" fmla="*/ 1933391 w 7467663"/>
              <a:gd name="connsiteY457" fmla="*/ 5156971 h 6858000"/>
              <a:gd name="connsiteX458" fmla="*/ 1827118 w 7467663"/>
              <a:gd name="connsiteY458" fmla="*/ 4968410 h 6858000"/>
              <a:gd name="connsiteX459" fmla="*/ 1837349 w 7467663"/>
              <a:gd name="connsiteY459" fmla="*/ 4956357 h 6858000"/>
              <a:gd name="connsiteX460" fmla="*/ 2162835 w 7467663"/>
              <a:gd name="connsiteY460" fmla="*/ 5187853 h 6858000"/>
              <a:gd name="connsiteX461" fmla="*/ 2257167 w 7467663"/>
              <a:gd name="connsiteY461" fmla="*/ 5462123 h 6858000"/>
              <a:gd name="connsiteX462" fmla="*/ 2261598 w 7467663"/>
              <a:gd name="connsiteY462" fmla="*/ 5467998 h 6858000"/>
              <a:gd name="connsiteX463" fmla="*/ 2437177 w 7467663"/>
              <a:gd name="connsiteY463" fmla="*/ 5479608 h 6858000"/>
              <a:gd name="connsiteX464" fmla="*/ 2445247 w 7467663"/>
              <a:gd name="connsiteY464" fmla="*/ 5483476 h 6858000"/>
              <a:gd name="connsiteX465" fmla="*/ 2743626 w 7467663"/>
              <a:gd name="connsiteY465" fmla="*/ 5304819 h 6858000"/>
              <a:gd name="connsiteX466" fmla="*/ 3048102 w 7467663"/>
              <a:gd name="connsiteY466" fmla="*/ 5150595 h 6858000"/>
              <a:gd name="connsiteX467" fmla="*/ 1799414 w 7467663"/>
              <a:gd name="connsiteY467" fmla="*/ 4694732 h 6858000"/>
              <a:gd name="connsiteX468" fmla="*/ 1771735 w 7467663"/>
              <a:gd name="connsiteY468" fmla="*/ 4619929 h 6858000"/>
              <a:gd name="connsiteX469" fmla="*/ 3104273 w 7467663"/>
              <a:gd name="connsiteY469" fmla="*/ 5076159 h 6858000"/>
              <a:gd name="connsiteX470" fmla="*/ 3113245 w 7467663"/>
              <a:gd name="connsiteY470" fmla="*/ 5090705 h 6858000"/>
              <a:gd name="connsiteX471" fmla="*/ 3126294 w 7467663"/>
              <a:gd name="connsiteY471" fmla="*/ 5114400 h 6858000"/>
              <a:gd name="connsiteX472" fmla="*/ 3937433 w 7467663"/>
              <a:gd name="connsiteY472" fmla="*/ 4830473 h 6858000"/>
              <a:gd name="connsiteX473" fmla="*/ 3590475 w 7467663"/>
              <a:gd name="connsiteY473" fmla="*/ 4597974 h 6858000"/>
              <a:gd name="connsiteX474" fmla="*/ 3100264 w 7467663"/>
              <a:gd name="connsiteY474" fmla="*/ 4579845 h 6858000"/>
              <a:gd name="connsiteX475" fmla="*/ 2183576 w 7467663"/>
              <a:gd name="connsiteY475" fmla="*/ 4227150 h 6858000"/>
              <a:gd name="connsiteX476" fmla="*/ 2151029 w 7467663"/>
              <a:gd name="connsiteY476" fmla="*/ 4146947 h 6858000"/>
              <a:gd name="connsiteX477" fmla="*/ 3563434 w 7467663"/>
              <a:gd name="connsiteY477" fmla="*/ 4469115 h 6858000"/>
              <a:gd name="connsiteX478" fmla="*/ 3177952 w 7467663"/>
              <a:gd name="connsiteY478" fmla="*/ 3657386 h 6858000"/>
              <a:gd name="connsiteX479" fmla="*/ 3189263 w 7467663"/>
              <a:gd name="connsiteY479" fmla="*/ 3625726 h 6858000"/>
              <a:gd name="connsiteX480" fmla="*/ 3560912 w 7467663"/>
              <a:gd name="connsiteY480" fmla="*/ 4079863 h 6858000"/>
              <a:gd name="connsiteX481" fmla="*/ 3626636 w 7467663"/>
              <a:gd name="connsiteY481" fmla="*/ 4512230 h 6858000"/>
              <a:gd name="connsiteX482" fmla="*/ 3653088 w 7467663"/>
              <a:gd name="connsiteY482" fmla="*/ 4521417 h 6858000"/>
              <a:gd name="connsiteX483" fmla="*/ 3988128 w 7467663"/>
              <a:gd name="connsiteY483" fmla="*/ 4817267 h 6858000"/>
              <a:gd name="connsiteX484" fmla="*/ 4830582 w 7467663"/>
              <a:gd name="connsiteY484" fmla="*/ 4676000 h 6858000"/>
              <a:gd name="connsiteX485" fmla="*/ 4830100 w 7467663"/>
              <a:gd name="connsiteY485" fmla="*/ 4675554 h 6858000"/>
              <a:gd name="connsiteX486" fmla="*/ 4036318 w 7467663"/>
              <a:gd name="connsiteY486" fmla="*/ 4147013 h 6858000"/>
              <a:gd name="connsiteX487" fmla="*/ 3432098 w 7467663"/>
              <a:gd name="connsiteY487" fmla="*/ 3537312 h 6858000"/>
              <a:gd name="connsiteX488" fmla="*/ 3446761 w 7467663"/>
              <a:gd name="connsiteY488" fmla="*/ 3461278 h 6858000"/>
              <a:gd name="connsiteX489" fmla="*/ 4419733 w 7467663"/>
              <a:gd name="connsiteY489" fmla="*/ 3963555 h 6858000"/>
              <a:gd name="connsiteX490" fmla="*/ 4781371 w 7467663"/>
              <a:gd name="connsiteY490" fmla="*/ 4458604 h 6858000"/>
              <a:gd name="connsiteX491" fmla="*/ 4780440 w 7467663"/>
              <a:gd name="connsiteY491" fmla="*/ 4470290 h 6858000"/>
              <a:gd name="connsiteX492" fmla="*/ 4898954 w 7467663"/>
              <a:gd name="connsiteY492" fmla="*/ 4662092 h 6858000"/>
              <a:gd name="connsiteX493" fmla="*/ 4900699 w 7467663"/>
              <a:gd name="connsiteY493" fmla="*/ 4670867 h 6858000"/>
              <a:gd name="connsiteX494" fmla="*/ 5714511 w 7467663"/>
              <a:gd name="connsiteY494" fmla="*/ 4663483 h 6858000"/>
              <a:gd name="connsiteX495" fmla="*/ 5464793 w 7467663"/>
              <a:gd name="connsiteY495" fmla="*/ 4393556 h 6858000"/>
              <a:gd name="connsiteX496" fmla="*/ 5461897 w 7467663"/>
              <a:gd name="connsiteY496" fmla="*/ 4390879 h 6858000"/>
              <a:gd name="connsiteX497" fmla="*/ 4294126 w 7467663"/>
              <a:gd name="connsiteY497" fmla="*/ 3303048 h 6858000"/>
              <a:gd name="connsiteX498" fmla="*/ 4305321 w 7467663"/>
              <a:gd name="connsiteY498" fmla="*/ 3256953 h 6858000"/>
              <a:gd name="connsiteX499" fmla="*/ 4949299 w 7467663"/>
              <a:gd name="connsiteY499" fmla="*/ 3766336 h 6858000"/>
              <a:gd name="connsiteX500" fmla="*/ 5291452 w 7467663"/>
              <a:gd name="connsiteY500" fmla="*/ 4076801 h 6858000"/>
              <a:gd name="connsiteX501" fmla="*/ 5434998 w 7467663"/>
              <a:gd name="connsiteY501" fmla="*/ 4254100 h 6858000"/>
              <a:gd name="connsiteX502" fmla="*/ 5351015 w 7467663"/>
              <a:gd name="connsiteY502" fmla="*/ 3760989 h 6858000"/>
              <a:gd name="connsiteX503" fmla="*/ 5413780 w 7467663"/>
              <a:gd name="connsiteY503" fmla="*/ 2966265 h 6858000"/>
              <a:gd name="connsiteX504" fmla="*/ 5425627 w 7467663"/>
              <a:gd name="connsiteY504" fmla="*/ 2954192 h 6858000"/>
              <a:gd name="connsiteX505" fmla="*/ 6604735 w 7467663"/>
              <a:gd name="connsiteY505" fmla="*/ 2041381 h 6858000"/>
              <a:gd name="connsiteX506" fmla="*/ 7204487 w 7467663"/>
              <a:gd name="connsiteY506" fmla="*/ 2742112 h 6858000"/>
              <a:gd name="connsiteX507" fmla="*/ 7131592 w 7467663"/>
              <a:gd name="connsiteY507" fmla="*/ 2672096 h 6858000"/>
              <a:gd name="connsiteX508" fmla="*/ 6996344 w 7467663"/>
              <a:gd name="connsiteY508" fmla="*/ 2518310 h 6858000"/>
              <a:gd name="connsiteX509" fmla="*/ 6735495 w 7467663"/>
              <a:gd name="connsiteY509" fmla="*/ 2196890 h 6858000"/>
              <a:gd name="connsiteX510" fmla="*/ 6721901 w 7467663"/>
              <a:gd name="connsiteY510" fmla="*/ 2179274 h 6858000"/>
              <a:gd name="connsiteX511" fmla="*/ 6604735 w 7467663"/>
              <a:gd name="connsiteY511" fmla="*/ 2041381 h 6858000"/>
              <a:gd name="connsiteX512" fmla="*/ 6591670 w 7467663"/>
              <a:gd name="connsiteY512" fmla="*/ 1988277 h 6858000"/>
              <a:gd name="connsiteX513" fmla="*/ 6747349 w 7467663"/>
              <a:gd name="connsiteY513" fmla="*/ 2160069 h 6858000"/>
              <a:gd name="connsiteX514" fmla="*/ 6760943 w 7467663"/>
              <a:gd name="connsiteY514" fmla="*/ 2177686 h 6858000"/>
              <a:gd name="connsiteX515" fmla="*/ 7021065 w 7467663"/>
              <a:gd name="connsiteY515" fmla="*/ 2498102 h 6858000"/>
              <a:gd name="connsiteX516" fmla="*/ 7155223 w 7467663"/>
              <a:gd name="connsiteY516" fmla="*/ 2650386 h 6858000"/>
              <a:gd name="connsiteX517" fmla="*/ 7203167 w 7467663"/>
              <a:gd name="connsiteY517" fmla="*/ 2697288 h 6858000"/>
              <a:gd name="connsiteX518" fmla="*/ 6937703 w 7467663"/>
              <a:gd name="connsiteY518" fmla="*/ 2321981 h 6858000"/>
              <a:gd name="connsiteX519" fmla="*/ 6591670 w 7467663"/>
              <a:gd name="connsiteY519" fmla="*/ 1988277 h 6858000"/>
              <a:gd name="connsiteX520" fmla="*/ 5798671 w 7467663"/>
              <a:gd name="connsiteY520" fmla="*/ 1981601 h 6858000"/>
              <a:gd name="connsiteX521" fmla="*/ 5754709 w 7467663"/>
              <a:gd name="connsiteY521" fmla="*/ 2071454 h 6858000"/>
              <a:gd name="connsiteX522" fmla="*/ 5763044 w 7467663"/>
              <a:gd name="connsiteY522" fmla="*/ 2842206 h 6858000"/>
              <a:gd name="connsiteX523" fmla="*/ 5764974 w 7467663"/>
              <a:gd name="connsiteY523" fmla="*/ 2799609 h 6858000"/>
              <a:gd name="connsiteX524" fmla="*/ 5767665 w 7467663"/>
              <a:gd name="connsiteY524" fmla="*/ 2666409 h 6858000"/>
              <a:gd name="connsiteX525" fmla="*/ 5763055 w 7467663"/>
              <a:gd name="connsiteY525" fmla="*/ 2579705 h 6858000"/>
              <a:gd name="connsiteX526" fmla="*/ 5758079 w 7467663"/>
              <a:gd name="connsiteY526" fmla="*/ 2492508 h 6858000"/>
              <a:gd name="connsiteX527" fmla="*/ 5779325 w 7467663"/>
              <a:gd name="connsiteY527" fmla="*/ 2197069 h 6858000"/>
              <a:gd name="connsiteX528" fmla="*/ 5798671 w 7467663"/>
              <a:gd name="connsiteY528" fmla="*/ 1981601 h 6858000"/>
              <a:gd name="connsiteX529" fmla="*/ 5829202 w 7467663"/>
              <a:gd name="connsiteY529" fmla="*/ 1971679 h 6858000"/>
              <a:gd name="connsiteX530" fmla="*/ 5809558 w 7467663"/>
              <a:gd name="connsiteY530" fmla="*/ 2198043 h 6858000"/>
              <a:gd name="connsiteX531" fmla="*/ 5788653 w 7467663"/>
              <a:gd name="connsiteY531" fmla="*/ 2489430 h 6858000"/>
              <a:gd name="connsiteX532" fmla="*/ 5793439 w 7467663"/>
              <a:gd name="connsiteY532" fmla="*/ 2575235 h 6858000"/>
              <a:gd name="connsiteX533" fmla="*/ 5796837 w 7467663"/>
              <a:gd name="connsiteY533" fmla="*/ 2637633 h 6858000"/>
              <a:gd name="connsiteX534" fmla="*/ 5818614 w 7467663"/>
              <a:gd name="connsiteY534" fmla="*/ 2473055 h 6858000"/>
              <a:gd name="connsiteX535" fmla="*/ 5829202 w 7467663"/>
              <a:gd name="connsiteY535" fmla="*/ 1971679 h 6858000"/>
              <a:gd name="connsiteX536" fmla="*/ 5911389 w 7467663"/>
              <a:gd name="connsiteY536" fmla="*/ 1898371 h 6858000"/>
              <a:gd name="connsiteX537" fmla="*/ 6237627 w 7467663"/>
              <a:gd name="connsiteY537" fmla="*/ 2231921 h 6858000"/>
              <a:gd name="connsiteX538" fmla="*/ 5911389 w 7467663"/>
              <a:gd name="connsiteY538" fmla="*/ 1898371 h 6858000"/>
              <a:gd name="connsiteX539" fmla="*/ 6944437 w 7467663"/>
              <a:gd name="connsiteY539" fmla="*/ 1575402 h 6858000"/>
              <a:gd name="connsiteX540" fmla="*/ 6304730 w 7467663"/>
              <a:gd name="connsiteY540" fmla="*/ 1766654 h 6858000"/>
              <a:gd name="connsiteX541" fmla="*/ 6944437 w 7467663"/>
              <a:gd name="connsiteY541" fmla="*/ 1575402 h 6858000"/>
              <a:gd name="connsiteX542" fmla="*/ 7019523 w 7467663"/>
              <a:gd name="connsiteY542" fmla="*/ 1519450 h 6858000"/>
              <a:gd name="connsiteX543" fmla="*/ 6298091 w 7467663"/>
              <a:gd name="connsiteY543" fmla="*/ 1737122 h 6858000"/>
              <a:gd name="connsiteX544" fmla="*/ 7019523 w 7467663"/>
              <a:gd name="connsiteY544" fmla="*/ 1519450 h 6858000"/>
              <a:gd name="connsiteX545" fmla="*/ 2399523 w 7467663"/>
              <a:gd name="connsiteY545" fmla="*/ 1428234 h 6858000"/>
              <a:gd name="connsiteX546" fmla="*/ 2224982 w 7467663"/>
              <a:gd name="connsiteY546" fmla="*/ 1826201 h 6858000"/>
              <a:gd name="connsiteX547" fmla="*/ 2096099 w 7467663"/>
              <a:gd name="connsiteY547" fmla="*/ 2345900 h 6858000"/>
              <a:gd name="connsiteX548" fmla="*/ 2283317 w 7467663"/>
              <a:gd name="connsiteY548" fmla="*/ 1796925 h 6858000"/>
              <a:gd name="connsiteX549" fmla="*/ 2399523 w 7467663"/>
              <a:gd name="connsiteY549" fmla="*/ 1428234 h 6858000"/>
              <a:gd name="connsiteX550" fmla="*/ 2448558 w 7467663"/>
              <a:gd name="connsiteY550" fmla="*/ 1373435 h 6858000"/>
              <a:gd name="connsiteX551" fmla="*/ 2312521 w 7467663"/>
              <a:gd name="connsiteY551" fmla="*/ 1806140 h 6858000"/>
              <a:gd name="connsiteX552" fmla="*/ 2127533 w 7467663"/>
              <a:gd name="connsiteY552" fmla="*/ 2348380 h 6858000"/>
              <a:gd name="connsiteX553" fmla="*/ 2358080 w 7467663"/>
              <a:gd name="connsiteY553" fmla="*/ 1866134 h 6858000"/>
              <a:gd name="connsiteX554" fmla="*/ 2407436 w 7467663"/>
              <a:gd name="connsiteY554" fmla="*/ 1651070 h 6858000"/>
              <a:gd name="connsiteX555" fmla="*/ 2448558 w 7467663"/>
              <a:gd name="connsiteY555" fmla="*/ 1373435 h 6858000"/>
              <a:gd name="connsiteX556" fmla="*/ 278707 w 7467663"/>
              <a:gd name="connsiteY556" fmla="*/ 1352270 h 6858000"/>
              <a:gd name="connsiteX557" fmla="*/ 321570 w 7467663"/>
              <a:gd name="connsiteY557" fmla="*/ 1861610 h 6858000"/>
              <a:gd name="connsiteX558" fmla="*/ 294281 w 7467663"/>
              <a:gd name="connsiteY558" fmla="*/ 1440658 h 6858000"/>
              <a:gd name="connsiteX559" fmla="*/ 278707 w 7467663"/>
              <a:gd name="connsiteY559" fmla="*/ 1352270 h 6858000"/>
              <a:gd name="connsiteX560" fmla="*/ 1423821 w 7467663"/>
              <a:gd name="connsiteY560" fmla="*/ 1351958 h 6858000"/>
              <a:gd name="connsiteX561" fmla="*/ 1638521 w 7467663"/>
              <a:gd name="connsiteY561" fmla="*/ 1908470 h 6858000"/>
              <a:gd name="connsiteX562" fmla="*/ 1754199 w 7467663"/>
              <a:gd name="connsiteY562" fmla="*/ 2149284 h 6858000"/>
              <a:gd name="connsiteX563" fmla="*/ 1908359 w 7467663"/>
              <a:gd name="connsiteY563" fmla="*/ 2364988 h 6858000"/>
              <a:gd name="connsiteX564" fmla="*/ 1647661 w 7467663"/>
              <a:gd name="connsiteY564" fmla="*/ 1825945 h 6858000"/>
              <a:gd name="connsiteX565" fmla="*/ 1423821 w 7467663"/>
              <a:gd name="connsiteY565" fmla="*/ 1351958 h 6858000"/>
              <a:gd name="connsiteX566" fmla="*/ 1431890 w 7467663"/>
              <a:gd name="connsiteY566" fmla="*/ 1306475 h 6858000"/>
              <a:gd name="connsiteX567" fmla="*/ 1507597 w 7467663"/>
              <a:gd name="connsiteY567" fmla="*/ 1446132 h 6858000"/>
              <a:gd name="connsiteX568" fmla="*/ 1674586 w 7467663"/>
              <a:gd name="connsiteY568" fmla="*/ 1813832 h 6858000"/>
              <a:gd name="connsiteX569" fmla="*/ 1815950 w 7467663"/>
              <a:gd name="connsiteY569" fmla="*/ 2128564 h 6858000"/>
              <a:gd name="connsiteX570" fmla="*/ 1984242 w 7467663"/>
              <a:gd name="connsiteY570" fmla="*/ 2430829 h 6858000"/>
              <a:gd name="connsiteX571" fmla="*/ 2014023 w 7467663"/>
              <a:gd name="connsiteY571" fmla="*/ 2450995 h 6858000"/>
              <a:gd name="connsiteX572" fmla="*/ 1747337 w 7467663"/>
              <a:gd name="connsiteY572" fmla="*/ 1855264 h 6858000"/>
              <a:gd name="connsiteX573" fmla="*/ 1533749 w 7467663"/>
              <a:gd name="connsiteY573" fmla="*/ 1478656 h 6858000"/>
              <a:gd name="connsiteX574" fmla="*/ 1431890 w 7467663"/>
              <a:gd name="connsiteY574" fmla="*/ 1306475 h 6858000"/>
              <a:gd name="connsiteX575" fmla="*/ 5052692 w 7467663"/>
              <a:gd name="connsiteY575" fmla="*/ 1292994 h 6858000"/>
              <a:gd name="connsiteX576" fmla="*/ 5200661 w 7467663"/>
              <a:gd name="connsiteY576" fmla="*/ 1635186 h 6858000"/>
              <a:gd name="connsiteX577" fmla="*/ 5297138 w 7467663"/>
              <a:gd name="connsiteY577" fmla="*/ 1906351 h 6858000"/>
              <a:gd name="connsiteX578" fmla="*/ 5052692 w 7467663"/>
              <a:gd name="connsiteY578" fmla="*/ 1292994 h 6858000"/>
              <a:gd name="connsiteX579" fmla="*/ 5009948 w 7467663"/>
              <a:gd name="connsiteY579" fmla="*/ 1273619 h 6858000"/>
              <a:gd name="connsiteX580" fmla="*/ 5121777 w 7467663"/>
              <a:gd name="connsiteY580" fmla="*/ 1654213 h 6858000"/>
              <a:gd name="connsiteX581" fmla="*/ 5293545 w 7467663"/>
              <a:gd name="connsiteY581" fmla="*/ 2072247 h 6858000"/>
              <a:gd name="connsiteX582" fmla="*/ 5294042 w 7467663"/>
              <a:gd name="connsiteY582" fmla="*/ 2065019 h 6858000"/>
              <a:gd name="connsiteX583" fmla="*/ 5171936 w 7467663"/>
              <a:gd name="connsiteY583" fmla="*/ 1647613 h 6858000"/>
              <a:gd name="connsiteX584" fmla="*/ 5009948 w 7467663"/>
              <a:gd name="connsiteY584" fmla="*/ 1273619 h 6858000"/>
              <a:gd name="connsiteX585" fmla="*/ 655236 w 7467663"/>
              <a:gd name="connsiteY585" fmla="*/ 1268632 h 6858000"/>
              <a:gd name="connsiteX586" fmla="*/ 839521 w 7467663"/>
              <a:gd name="connsiteY586" fmla="*/ 1685315 h 6858000"/>
              <a:gd name="connsiteX587" fmla="*/ 1109416 w 7467663"/>
              <a:gd name="connsiteY587" fmla="*/ 2061663 h 6858000"/>
              <a:gd name="connsiteX588" fmla="*/ 1298300 w 7467663"/>
              <a:gd name="connsiteY588" fmla="*/ 2247742 h 6858000"/>
              <a:gd name="connsiteX589" fmla="*/ 1125871 w 7467663"/>
              <a:gd name="connsiteY589" fmla="*/ 1989513 h 6858000"/>
              <a:gd name="connsiteX590" fmla="*/ 981574 w 7467663"/>
              <a:gd name="connsiteY590" fmla="*/ 1783157 h 6858000"/>
              <a:gd name="connsiteX591" fmla="*/ 922198 w 7467663"/>
              <a:gd name="connsiteY591" fmla="*/ 1677437 h 6858000"/>
              <a:gd name="connsiteX592" fmla="*/ 869293 w 7467663"/>
              <a:gd name="connsiteY592" fmla="*/ 1583214 h 6858000"/>
              <a:gd name="connsiteX593" fmla="*/ 751431 w 7467663"/>
              <a:gd name="connsiteY593" fmla="*/ 1405731 h 6858000"/>
              <a:gd name="connsiteX594" fmla="*/ 655236 w 7467663"/>
              <a:gd name="connsiteY594" fmla="*/ 1268632 h 6858000"/>
              <a:gd name="connsiteX595" fmla="*/ 6516292 w 7467663"/>
              <a:gd name="connsiteY595" fmla="*/ 1263064 h 6858000"/>
              <a:gd name="connsiteX596" fmla="*/ 5736320 w 7467663"/>
              <a:gd name="connsiteY596" fmla="*/ 1501803 h 6858000"/>
              <a:gd name="connsiteX597" fmla="*/ 6516292 w 7467663"/>
              <a:gd name="connsiteY597" fmla="*/ 1263064 h 6858000"/>
              <a:gd name="connsiteX598" fmla="*/ 291466 w 7467663"/>
              <a:gd name="connsiteY598" fmla="*/ 1250369 h 6858000"/>
              <a:gd name="connsiteX599" fmla="*/ 323180 w 7467663"/>
              <a:gd name="connsiteY599" fmla="*/ 1435283 h 6858000"/>
              <a:gd name="connsiteX600" fmla="*/ 349381 w 7467663"/>
              <a:gd name="connsiteY600" fmla="*/ 1875041 h 6858000"/>
              <a:gd name="connsiteX601" fmla="*/ 374363 w 7467663"/>
              <a:gd name="connsiteY601" fmla="*/ 1506494 h 6858000"/>
              <a:gd name="connsiteX602" fmla="*/ 302168 w 7467663"/>
              <a:gd name="connsiteY602" fmla="*/ 1274495 h 6858000"/>
              <a:gd name="connsiteX603" fmla="*/ 291466 w 7467663"/>
              <a:gd name="connsiteY603" fmla="*/ 1250369 h 6858000"/>
              <a:gd name="connsiteX604" fmla="*/ 678222 w 7467663"/>
              <a:gd name="connsiteY604" fmla="*/ 1248670 h 6858000"/>
              <a:gd name="connsiteX605" fmla="*/ 775536 w 7467663"/>
              <a:gd name="connsiteY605" fmla="*/ 1388015 h 6858000"/>
              <a:gd name="connsiteX606" fmla="*/ 894529 w 7467663"/>
              <a:gd name="connsiteY606" fmla="*/ 1567739 h 6858000"/>
              <a:gd name="connsiteX607" fmla="*/ 948000 w 7467663"/>
              <a:gd name="connsiteY607" fmla="*/ 1663088 h 6858000"/>
              <a:gd name="connsiteX608" fmla="*/ 1006812 w 7467663"/>
              <a:gd name="connsiteY608" fmla="*/ 1767683 h 6858000"/>
              <a:gd name="connsiteX609" fmla="*/ 1149133 w 7467663"/>
              <a:gd name="connsiteY609" fmla="*/ 1971513 h 6858000"/>
              <a:gd name="connsiteX610" fmla="*/ 1333952 w 7467663"/>
              <a:gd name="connsiteY610" fmla="*/ 2251620 h 6858000"/>
              <a:gd name="connsiteX611" fmla="*/ 1337329 w 7467663"/>
              <a:gd name="connsiteY611" fmla="*/ 2258350 h 6858000"/>
              <a:gd name="connsiteX612" fmla="*/ 1014726 w 7467663"/>
              <a:gd name="connsiteY612" fmla="*/ 1615556 h 6858000"/>
              <a:gd name="connsiteX613" fmla="*/ 678222 w 7467663"/>
              <a:gd name="connsiteY613" fmla="*/ 1248670 h 6858000"/>
              <a:gd name="connsiteX614" fmla="*/ 6691602 w 7467663"/>
              <a:gd name="connsiteY614" fmla="*/ 1140573 h 6858000"/>
              <a:gd name="connsiteX615" fmla="*/ 6571100 w 7467663"/>
              <a:gd name="connsiteY615" fmla="*/ 1183662 h 6858000"/>
              <a:gd name="connsiteX616" fmla="*/ 6241687 w 7467663"/>
              <a:gd name="connsiteY616" fmla="*/ 1257600 h 6858000"/>
              <a:gd name="connsiteX617" fmla="*/ 5693009 w 7467663"/>
              <a:gd name="connsiteY617" fmla="*/ 1478256 h 6858000"/>
              <a:gd name="connsiteX618" fmla="*/ 6548420 w 7467663"/>
              <a:gd name="connsiteY618" fmla="*/ 1214599 h 6858000"/>
              <a:gd name="connsiteX619" fmla="*/ 6605473 w 7467663"/>
              <a:gd name="connsiteY619" fmla="*/ 1184686 h 6858000"/>
              <a:gd name="connsiteX620" fmla="*/ 6691602 w 7467663"/>
              <a:gd name="connsiteY620" fmla="*/ 1140573 h 6858000"/>
              <a:gd name="connsiteX621" fmla="*/ 4002475 w 7467663"/>
              <a:gd name="connsiteY621" fmla="*/ 1037802 h 6858000"/>
              <a:gd name="connsiteX622" fmla="*/ 4000324 w 7467663"/>
              <a:gd name="connsiteY622" fmla="*/ 1039362 h 6858000"/>
              <a:gd name="connsiteX623" fmla="*/ 4002862 w 7467663"/>
              <a:gd name="connsiteY623" fmla="*/ 1042866 h 6858000"/>
              <a:gd name="connsiteX624" fmla="*/ 4002475 w 7467663"/>
              <a:gd name="connsiteY624" fmla="*/ 1037802 h 6858000"/>
              <a:gd name="connsiteX625" fmla="*/ 506322 w 7467663"/>
              <a:gd name="connsiteY625" fmla="*/ 1020997 h 6858000"/>
              <a:gd name="connsiteX626" fmla="*/ 533068 w 7467663"/>
              <a:gd name="connsiteY626" fmla="*/ 1029409 h 6858000"/>
              <a:gd name="connsiteX627" fmla="*/ 1232525 w 7467663"/>
              <a:gd name="connsiteY627" fmla="*/ 1804675 h 6858000"/>
              <a:gd name="connsiteX628" fmla="*/ 1388858 w 7467663"/>
              <a:gd name="connsiteY628" fmla="*/ 2368011 h 6858000"/>
              <a:gd name="connsiteX629" fmla="*/ 1384098 w 7467663"/>
              <a:gd name="connsiteY629" fmla="*/ 2378125 h 6858000"/>
              <a:gd name="connsiteX630" fmla="*/ 1425393 w 7467663"/>
              <a:gd name="connsiteY630" fmla="*/ 2589124 h 6858000"/>
              <a:gd name="connsiteX631" fmla="*/ 1424001 w 7467663"/>
              <a:gd name="connsiteY631" fmla="*/ 2597541 h 6858000"/>
              <a:gd name="connsiteX632" fmla="*/ 2152729 w 7467663"/>
              <a:gd name="connsiteY632" fmla="*/ 2864487 h 6858000"/>
              <a:gd name="connsiteX633" fmla="*/ 2020609 w 7467663"/>
              <a:gd name="connsiteY633" fmla="*/ 2539671 h 6858000"/>
              <a:gd name="connsiteX634" fmla="*/ 2018920 w 7467663"/>
              <a:gd name="connsiteY634" fmla="*/ 2536309 h 6858000"/>
              <a:gd name="connsiteX635" fmla="*/ 1342441 w 7467663"/>
              <a:gd name="connsiteY635" fmla="*/ 1173017 h 6858000"/>
              <a:gd name="connsiteX636" fmla="*/ 1367925 w 7467663"/>
              <a:gd name="connsiteY636" fmla="*/ 1135648 h 6858000"/>
              <a:gd name="connsiteX637" fmla="*/ 1771401 w 7467663"/>
              <a:gd name="connsiteY637" fmla="*/ 1806673 h 6858000"/>
              <a:gd name="connsiteX638" fmla="*/ 1972385 w 7467663"/>
              <a:gd name="connsiteY638" fmla="*/ 2198735 h 6858000"/>
              <a:gd name="connsiteX639" fmla="*/ 2040892 w 7467663"/>
              <a:gd name="connsiteY639" fmla="*/ 2405205 h 6858000"/>
              <a:gd name="connsiteX640" fmla="*/ 2131689 w 7467663"/>
              <a:gd name="connsiteY640" fmla="*/ 1936926 h 6858000"/>
              <a:gd name="connsiteX641" fmla="*/ 2454820 w 7467663"/>
              <a:gd name="connsiteY641" fmla="*/ 1248808 h 6858000"/>
              <a:gd name="connsiteX642" fmla="*/ 2492512 w 7467663"/>
              <a:gd name="connsiteY642" fmla="*/ 1302920 h 6858000"/>
              <a:gd name="connsiteX643" fmla="*/ 2081216 w 7467663"/>
              <a:gd name="connsiteY643" fmla="*/ 2527513 h 6858000"/>
              <a:gd name="connsiteX644" fmla="*/ 2081211 w 7467663"/>
              <a:gd name="connsiteY644" fmla="*/ 2528916 h 6858000"/>
              <a:gd name="connsiteX645" fmla="*/ 2199067 w 7467663"/>
              <a:gd name="connsiteY645" fmla="*/ 2884061 h 6858000"/>
              <a:gd name="connsiteX646" fmla="*/ 3192586 w 7467663"/>
              <a:gd name="connsiteY646" fmla="*/ 3411496 h 6858000"/>
              <a:gd name="connsiteX647" fmla="*/ 3182620 w 7467663"/>
              <a:gd name="connsiteY647" fmla="*/ 3483279 h 6858000"/>
              <a:gd name="connsiteX648" fmla="*/ 2435119 w 7467663"/>
              <a:gd name="connsiteY648" fmla="*/ 3080173 h 6858000"/>
              <a:gd name="connsiteX649" fmla="*/ 2410152 w 7467663"/>
              <a:gd name="connsiteY649" fmla="*/ 3063751 h 6858000"/>
              <a:gd name="connsiteX650" fmla="*/ 2408099 w 7467663"/>
              <a:gd name="connsiteY650" fmla="*/ 3064403 h 6858000"/>
              <a:gd name="connsiteX651" fmla="*/ 2407218 w 7467663"/>
              <a:gd name="connsiteY651" fmla="*/ 3070324 h 6858000"/>
              <a:gd name="connsiteX652" fmla="*/ 2380138 w 7467663"/>
              <a:gd name="connsiteY652" fmla="*/ 3099341 h 6858000"/>
              <a:gd name="connsiteX653" fmla="*/ 1765923 w 7467663"/>
              <a:gd name="connsiteY653" fmla="*/ 3581043 h 6858000"/>
              <a:gd name="connsiteX654" fmla="*/ 1702258 w 7467663"/>
              <a:gd name="connsiteY654" fmla="*/ 3612286 h 6858000"/>
              <a:gd name="connsiteX655" fmla="*/ 1538370 w 7467663"/>
              <a:gd name="connsiteY655" fmla="*/ 3811804 h 6858000"/>
              <a:gd name="connsiteX656" fmla="*/ 542867 w 7467663"/>
              <a:gd name="connsiteY656" fmla="*/ 4944092 h 6858000"/>
              <a:gd name="connsiteX657" fmla="*/ 515800 w 7467663"/>
              <a:gd name="connsiteY657" fmla="*/ 4862180 h 6858000"/>
              <a:gd name="connsiteX658" fmla="*/ 909145 w 7467663"/>
              <a:gd name="connsiteY658" fmla="*/ 4199225 h 6858000"/>
              <a:gd name="connsiteX659" fmla="*/ 1214067 w 7467663"/>
              <a:gd name="connsiteY659" fmla="*/ 3908561 h 6858000"/>
              <a:gd name="connsiteX660" fmla="*/ 640967 w 7467663"/>
              <a:gd name="connsiteY660" fmla="*/ 4105601 h 6858000"/>
              <a:gd name="connsiteX661" fmla="*/ 112563 w 7467663"/>
              <a:gd name="connsiteY661" fmla="*/ 4396952 h 6858000"/>
              <a:gd name="connsiteX662" fmla="*/ 0 w 7467663"/>
              <a:gd name="connsiteY662" fmla="*/ 4466006 h 6858000"/>
              <a:gd name="connsiteX663" fmla="*/ 0 w 7467663"/>
              <a:gd name="connsiteY663" fmla="*/ 4233763 h 6858000"/>
              <a:gd name="connsiteX664" fmla="*/ 36881 w 7467663"/>
              <a:gd name="connsiteY664" fmla="*/ 4200118 h 6858000"/>
              <a:gd name="connsiteX665" fmla="*/ 910534 w 7467663"/>
              <a:gd name="connsiteY665" fmla="*/ 3629753 h 6858000"/>
              <a:gd name="connsiteX666" fmla="*/ 1578717 w 7467663"/>
              <a:gd name="connsiteY666" fmla="*/ 3575982 h 6858000"/>
              <a:gd name="connsiteX667" fmla="*/ 2338780 w 7467663"/>
              <a:gd name="connsiteY667" fmla="*/ 3033725 h 6858000"/>
              <a:gd name="connsiteX668" fmla="*/ 1807991 w 7467663"/>
              <a:gd name="connsiteY668" fmla="*/ 2807184 h 6858000"/>
              <a:gd name="connsiteX669" fmla="*/ 1416358 w 7467663"/>
              <a:gd name="connsiteY669" fmla="*/ 3112571 h 6858000"/>
              <a:gd name="connsiteX670" fmla="*/ 939066 w 7467663"/>
              <a:gd name="connsiteY670" fmla="*/ 3378798 h 6858000"/>
              <a:gd name="connsiteX671" fmla="*/ 115099 w 7467663"/>
              <a:gd name="connsiteY671" fmla="*/ 3607650 h 6858000"/>
              <a:gd name="connsiteX672" fmla="*/ 97284 w 7467663"/>
              <a:gd name="connsiteY672" fmla="*/ 3520393 h 6858000"/>
              <a:gd name="connsiteX673" fmla="*/ 922050 w 7467663"/>
              <a:gd name="connsiteY673" fmla="*/ 3074867 h 6858000"/>
              <a:gd name="connsiteX674" fmla="*/ 1405265 w 7467663"/>
              <a:gd name="connsiteY674" fmla="*/ 3016319 h 6858000"/>
              <a:gd name="connsiteX675" fmla="*/ 1407512 w 7467663"/>
              <a:gd name="connsiteY675" fmla="*/ 3018001 h 6858000"/>
              <a:gd name="connsiteX676" fmla="*/ 1726266 w 7467663"/>
              <a:gd name="connsiteY676" fmla="*/ 2777274 h 6858000"/>
              <a:gd name="connsiteX677" fmla="*/ 625390 w 7467663"/>
              <a:gd name="connsiteY677" fmla="*/ 2514541 h 6858000"/>
              <a:gd name="connsiteX678" fmla="*/ 619799 w 7467663"/>
              <a:gd name="connsiteY678" fmla="*/ 2527180 h 6858000"/>
              <a:gd name="connsiteX679" fmla="*/ 310030 w 7467663"/>
              <a:gd name="connsiteY679" fmla="*/ 2771818 h 6858000"/>
              <a:gd name="connsiteX680" fmla="*/ 173877 w 7467663"/>
              <a:gd name="connsiteY680" fmla="*/ 2937056 h 6858000"/>
              <a:gd name="connsiteX681" fmla="*/ 77889 w 7467663"/>
              <a:gd name="connsiteY681" fmla="*/ 3138440 h 6858000"/>
              <a:gd name="connsiteX682" fmla="*/ 0 w 7467663"/>
              <a:gd name="connsiteY682" fmla="*/ 3271395 h 6858000"/>
              <a:gd name="connsiteX683" fmla="*/ 0 w 7467663"/>
              <a:gd name="connsiteY683" fmla="*/ 3153002 h 6858000"/>
              <a:gd name="connsiteX684" fmla="*/ 2386 w 7467663"/>
              <a:gd name="connsiteY684" fmla="*/ 3149203 h 6858000"/>
              <a:gd name="connsiteX685" fmla="*/ 89753 w 7467663"/>
              <a:gd name="connsiteY685" fmla="*/ 2987702 h 6858000"/>
              <a:gd name="connsiteX686" fmla="*/ 76869 w 7467663"/>
              <a:gd name="connsiteY686" fmla="*/ 3005404 h 6858000"/>
              <a:gd name="connsiteX687" fmla="*/ 32049 w 7467663"/>
              <a:gd name="connsiteY687" fmla="*/ 3065814 h 6858000"/>
              <a:gd name="connsiteX688" fmla="*/ 0 w 7467663"/>
              <a:gd name="connsiteY688" fmla="*/ 3108744 h 6858000"/>
              <a:gd name="connsiteX689" fmla="*/ 0 w 7467663"/>
              <a:gd name="connsiteY689" fmla="*/ 3058059 h 6858000"/>
              <a:gd name="connsiteX690" fmla="*/ 7610 w 7467663"/>
              <a:gd name="connsiteY690" fmla="*/ 3047889 h 6858000"/>
              <a:gd name="connsiteX691" fmla="*/ 52419 w 7467663"/>
              <a:gd name="connsiteY691" fmla="*/ 2987479 h 6858000"/>
              <a:gd name="connsiteX692" fmla="*/ 59142 w 7467663"/>
              <a:gd name="connsiteY692" fmla="*/ 2978488 h 6858000"/>
              <a:gd name="connsiteX693" fmla="*/ 0 w 7467663"/>
              <a:gd name="connsiteY693" fmla="*/ 3015334 h 6858000"/>
              <a:gd name="connsiteX694" fmla="*/ 0 w 7467663"/>
              <a:gd name="connsiteY694" fmla="*/ 2914286 h 6858000"/>
              <a:gd name="connsiteX695" fmla="*/ 36383 w 7467663"/>
              <a:gd name="connsiteY695" fmla="*/ 2901128 h 6858000"/>
              <a:gd name="connsiteX696" fmla="*/ 156329 w 7467663"/>
              <a:gd name="connsiteY696" fmla="*/ 2840533 h 6858000"/>
              <a:gd name="connsiteX697" fmla="*/ 358355 w 7467663"/>
              <a:gd name="connsiteY697" fmla="*/ 2620471 h 6858000"/>
              <a:gd name="connsiteX698" fmla="*/ 510577 w 7467663"/>
              <a:gd name="connsiteY698" fmla="*/ 2501244 h 6858000"/>
              <a:gd name="connsiteX699" fmla="*/ 211967 w 7467663"/>
              <a:gd name="connsiteY699" fmla="*/ 2479171 h 6858000"/>
              <a:gd name="connsiteX700" fmla="*/ 0 w 7467663"/>
              <a:gd name="connsiteY700" fmla="*/ 2476398 h 6858000"/>
              <a:gd name="connsiteX701" fmla="*/ 0 w 7467663"/>
              <a:gd name="connsiteY701" fmla="*/ 2389189 h 6858000"/>
              <a:gd name="connsiteX702" fmla="*/ 103062 w 7467663"/>
              <a:gd name="connsiteY702" fmla="*/ 2389518 h 6858000"/>
              <a:gd name="connsiteX703" fmla="*/ 510734 w 7467663"/>
              <a:gd name="connsiteY703" fmla="*/ 2416201 h 6858000"/>
              <a:gd name="connsiteX704" fmla="*/ 279257 w 7467663"/>
              <a:gd name="connsiteY704" fmla="*/ 2092102 h 6858000"/>
              <a:gd name="connsiteX705" fmla="*/ 65265 w 7467663"/>
              <a:gd name="connsiteY705" fmla="*/ 2006049 h 6858000"/>
              <a:gd name="connsiteX706" fmla="*/ 0 w 7467663"/>
              <a:gd name="connsiteY706" fmla="*/ 1982532 h 6858000"/>
              <a:gd name="connsiteX707" fmla="*/ 0 w 7467663"/>
              <a:gd name="connsiteY707" fmla="*/ 1912789 h 6858000"/>
              <a:gd name="connsiteX708" fmla="*/ 97460 w 7467663"/>
              <a:gd name="connsiteY708" fmla="*/ 1953725 h 6858000"/>
              <a:gd name="connsiteX709" fmla="*/ 221272 w 7467663"/>
              <a:gd name="connsiteY709" fmla="*/ 1980766 h 6858000"/>
              <a:gd name="connsiteX710" fmla="*/ 116765 w 7467663"/>
              <a:gd name="connsiteY710" fmla="*/ 1911033 h 6858000"/>
              <a:gd name="connsiteX711" fmla="*/ 16405 w 7467663"/>
              <a:gd name="connsiteY711" fmla="*/ 1803412 h 6858000"/>
              <a:gd name="connsiteX712" fmla="*/ 0 w 7467663"/>
              <a:gd name="connsiteY712" fmla="*/ 1784777 h 6858000"/>
              <a:gd name="connsiteX713" fmla="*/ 0 w 7467663"/>
              <a:gd name="connsiteY713" fmla="*/ 1740082 h 6858000"/>
              <a:gd name="connsiteX714" fmla="*/ 39394 w 7467663"/>
              <a:gd name="connsiteY714" fmla="*/ 1784856 h 6858000"/>
              <a:gd name="connsiteX715" fmla="*/ 135813 w 7467663"/>
              <a:gd name="connsiteY715" fmla="*/ 1888838 h 6858000"/>
              <a:gd name="connsiteX716" fmla="*/ 242575 w 7467663"/>
              <a:gd name="connsiteY716" fmla="*/ 1958841 h 6858000"/>
              <a:gd name="connsiteX717" fmla="*/ 82197 w 7467663"/>
              <a:gd name="connsiteY717" fmla="*/ 1754826 h 6858000"/>
              <a:gd name="connsiteX718" fmla="*/ 0 w 7467663"/>
              <a:gd name="connsiteY718" fmla="*/ 1679650 h 6858000"/>
              <a:gd name="connsiteX719" fmla="*/ 0 w 7467663"/>
              <a:gd name="connsiteY719" fmla="*/ 1602463 h 6858000"/>
              <a:gd name="connsiteX720" fmla="*/ 84689 w 7467663"/>
              <a:gd name="connsiteY720" fmla="*/ 1677442 h 6858000"/>
              <a:gd name="connsiteX721" fmla="*/ 298437 w 7467663"/>
              <a:gd name="connsiteY721" fmla="*/ 1968019 h 6858000"/>
              <a:gd name="connsiteX722" fmla="*/ 227269 w 7467663"/>
              <a:gd name="connsiteY722" fmla="*/ 1114064 h 6858000"/>
              <a:gd name="connsiteX723" fmla="*/ 248003 w 7467663"/>
              <a:gd name="connsiteY723" fmla="*/ 1089613 h 6858000"/>
              <a:gd name="connsiteX724" fmla="*/ 427020 w 7467663"/>
              <a:gd name="connsiteY724" fmla="*/ 1619803 h 6858000"/>
              <a:gd name="connsiteX725" fmla="*/ 340345 w 7467663"/>
              <a:gd name="connsiteY725" fmla="*/ 2027739 h 6858000"/>
              <a:gd name="connsiteX726" fmla="*/ 360865 w 7467663"/>
              <a:gd name="connsiteY726" fmla="*/ 2044827 h 6858000"/>
              <a:gd name="connsiteX727" fmla="*/ 560414 w 7467663"/>
              <a:gd name="connsiteY727" fmla="*/ 2421457 h 6858000"/>
              <a:gd name="connsiteX728" fmla="*/ 1359703 w 7467663"/>
              <a:gd name="connsiteY728" fmla="*/ 2578554 h 6858000"/>
              <a:gd name="connsiteX729" fmla="*/ 1359422 w 7467663"/>
              <a:gd name="connsiteY729" fmla="*/ 2577994 h 6858000"/>
              <a:gd name="connsiteX730" fmla="*/ 828701 w 7467663"/>
              <a:gd name="connsiteY730" fmla="*/ 1839520 h 6858000"/>
              <a:gd name="connsiteX731" fmla="*/ 494427 w 7467663"/>
              <a:gd name="connsiteY731" fmla="*/ 1092333 h 6858000"/>
              <a:gd name="connsiteX732" fmla="*/ 506322 w 7467663"/>
              <a:gd name="connsiteY732" fmla="*/ 1020997 h 6858000"/>
              <a:gd name="connsiteX733" fmla="*/ 4570198 w 7467663"/>
              <a:gd name="connsiteY733" fmla="*/ 978081 h 6858000"/>
              <a:gd name="connsiteX734" fmla="*/ 4523691 w 7467663"/>
              <a:gd name="connsiteY734" fmla="*/ 1127776 h 6858000"/>
              <a:gd name="connsiteX735" fmla="*/ 4509875 w 7467663"/>
              <a:gd name="connsiteY735" fmla="*/ 1167552 h 6858000"/>
              <a:gd name="connsiteX736" fmla="*/ 4478168 w 7467663"/>
              <a:gd name="connsiteY736" fmla="*/ 1260735 h 6858000"/>
              <a:gd name="connsiteX737" fmla="*/ 4409309 w 7467663"/>
              <a:gd name="connsiteY737" fmla="*/ 1666996 h 6858000"/>
              <a:gd name="connsiteX738" fmla="*/ 4370031 w 7467663"/>
              <a:gd name="connsiteY738" fmla="*/ 1955666 h 6858000"/>
              <a:gd name="connsiteX739" fmla="*/ 4570198 w 7467663"/>
              <a:gd name="connsiteY739" fmla="*/ 978081 h 6858000"/>
              <a:gd name="connsiteX740" fmla="*/ 4557898 w 7467663"/>
              <a:gd name="connsiteY740" fmla="*/ 900011 h 6858000"/>
              <a:gd name="connsiteX741" fmla="*/ 4344840 w 7467663"/>
              <a:gd name="connsiteY741" fmla="*/ 1922038 h 6858000"/>
              <a:gd name="connsiteX742" fmla="*/ 4378710 w 7467663"/>
              <a:gd name="connsiteY742" fmla="*/ 1665516 h 6858000"/>
              <a:gd name="connsiteX743" fmla="*/ 4448798 w 7467663"/>
              <a:gd name="connsiteY743" fmla="*/ 1253024 h 6858000"/>
              <a:gd name="connsiteX744" fmla="*/ 4480315 w 7467663"/>
              <a:gd name="connsiteY744" fmla="*/ 1158454 h 6858000"/>
              <a:gd name="connsiteX745" fmla="*/ 4494133 w 7467663"/>
              <a:gd name="connsiteY745" fmla="*/ 1118676 h 6858000"/>
              <a:gd name="connsiteX746" fmla="*/ 4557898 w 7467663"/>
              <a:gd name="connsiteY746" fmla="*/ 900011 h 6858000"/>
              <a:gd name="connsiteX747" fmla="*/ 5870151 w 7467663"/>
              <a:gd name="connsiteY747" fmla="*/ 898890 h 6858000"/>
              <a:gd name="connsiteX748" fmla="*/ 5861335 w 7467663"/>
              <a:gd name="connsiteY748" fmla="*/ 899177 h 6858000"/>
              <a:gd name="connsiteX749" fmla="*/ 5843702 w 7467663"/>
              <a:gd name="connsiteY749" fmla="*/ 899748 h 6858000"/>
              <a:gd name="connsiteX750" fmla="*/ 5651107 w 7467663"/>
              <a:gd name="connsiteY750" fmla="*/ 920306 h 6858000"/>
              <a:gd name="connsiteX751" fmla="*/ 5459407 w 7467663"/>
              <a:gd name="connsiteY751" fmla="*/ 940975 h 6858000"/>
              <a:gd name="connsiteX752" fmla="*/ 5374846 w 7467663"/>
              <a:gd name="connsiteY752" fmla="*/ 941988 h 6858000"/>
              <a:gd name="connsiteX753" fmla="*/ 5256105 w 7467663"/>
              <a:gd name="connsiteY753" fmla="*/ 945632 h 6858000"/>
              <a:gd name="connsiteX754" fmla="*/ 5107071 w 7467663"/>
              <a:gd name="connsiteY754" fmla="*/ 969720 h 6858000"/>
              <a:gd name="connsiteX755" fmla="*/ 4998681 w 7467663"/>
              <a:gd name="connsiteY755" fmla="*/ 988771 h 6858000"/>
              <a:gd name="connsiteX756" fmla="*/ 5870151 w 7467663"/>
              <a:gd name="connsiteY756" fmla="*/ 898890 h 6858000"/>
              <a:gd name="connsiteX757" fmla="*/ 5504425 w 7467663"/>
              <a:gd name="connsiteY757" fmla="*/ 848067 h 6858000"/>
              <a:gd name="connsiteX758" fmla="*/ 4968849 w 7467663"/>
              <a:gd name="connsiteY758" fmla="*/ 962318 h 6858000"/>
              <a:gd name="connsiteX759" fmla="*/ 5104039 w 7467663"/>
              <a:gd name="connsiteY759" fmla="*/ 940634 h 6858000"/>
              <a:gd name="connsiteX760" fmla="*/ 5256311 w 7467663"/>
              <a:gd name="connsiteY760" fmla="*/ 916490 h 6858000"/>
              <a:gd name="connsiteX761" fmla="*/ 5377381 w 7467663"/>
              <a:gd name="connsiteY761" fmla="*/ 912671 h 6858000"/>
              <a:gd name="connsiteX762" fmla="*/ 5460148 w 7467663"/>
              <a:gd name="connsiteY762" fmla="*/ 911442 h 6858000"/>
              <a:gd name="connsiteX763" fmla="*/ 5648971 w 7467663"/>
              <a:gd name="connsiteY763" fmla="*/ 891331 h 6858000"/>
              <a:gd name="connsiteX764" fmla="*/ 5844807 w 7467663"/>
              <a:gd name="connsiteY764" fmla="*/ 870718 h 6858000"/>
              <a:gd name="connsiteX765" fmla="*/ 5862975 w 7467663"/>
              <a:gd name="connsiteY765" fmla="*/ 869756 h 6858000"/>
              <a:gd name="connsiteX766" fmla="*/ 5920887 w 7467663"/>
              <a:gd name="connsiteY766" fmla="*/ 865929 h 6858000"/>
              <a:gd name="connsiteX767" fmla="*/ 5504425 w 7467663"/>
              <a:gd name="connsiteY767" fmla="*/ 848067 h 6858000"/>
              <a:gd name="connsiteX768" fmla="*/ 3607114 w 7467663"/>
              <a:gd name="connsiteY768" fmla="*/ 467441 h 6858000"/>
              <a:gd name="connsiteX769" fmla="*/ 3296242 w 7467663"/>
              <a:gd name="connsiteY769" fmla="*/ 807991 h 6858000"/>
              <a:gd name="connsiteX770" fmla="*/ 3174674 w 7467663"/>
              <a:gd name="connsiteY770" fmla="*/ 919759 h 6858000"/>
              <a:gd name="connsiteX771" fmla="*/ 3042978 w 7467663"/>
              <a:gd name="connsiteY771" fmla="*/ 1054894 h 6858000"/>
              <a:gd name="connsiteX772" fmla="*/ 2968914 w 7467663"/>
              <a:gd name="connsiteY772" fmla="*/ 1133756 h 6858000"/>
              <a:gd name="connsiteX773" fmla="*/ 3103823 w 7467663"/>
              <a:gd name="connsiteY773" fmla="*/ 1026814 h 6858000"/>
              <a:gd name="connsiteX774" fmla="*/ 3607114 w 7467663"/>
              <a:gd name="connsiteY774" fmla="*/ 467441 h 6858000"/>
              <a:gd name="connsiteX775" fmla="*/ 3744487 w 7467663"/>
              <a:gd name="connsiteY775" fmla="*/ 383136 h 6858000"/>
              <a:gd name="connsiteX776" fmla="*/ 3970213 w 7467663"/>
              <a:gd name="connsiteY776" fmla="*/ 995559 h 6858000"/>
              <a:gd name="connsiteX777" fmla="*/ 3744487 w 7467663"/>
              <a:gd name="connsiteY777" fmla="*/ 383136 h 6858000"/>
              <a:gd name="connsiteX778" fmla="*/ 3624562 w 7467663"/>
              <a:gd name="connsiteY778" fmla="*/ 367041 h 6858000"/>
              <a:gd name="connsiteX779" fmla="*/ 3489712 w 7467663"/>
              <a:gd name="connsiteY779" fmla="*/ 485386 h 6858000"/>
              <a:gd name="connsiteX780" fmla="*/ 3182994 w 7467663"/>
              <a:gd name="connsiteY780" fmla="*/ 828265 h 6858000"/>
              <a:gd name="connsiteX781" fmla="*/ 2892114 w 7467663"/>
              <a:gd name="connsiteY781" fmla="*/ 1172635 h 6858000"/>
              <a:gd name="connsiteX782" fmla="*/ 3021459 w 7467663"/>
              <a:gd name="connsiteY782" fmla="*/ 1035385 h 6858000"/>
              <a:gd name="connsiteX783" fmla="*/ 3153873 w 7467663"/>
              <a:gd name="connsiteY783" fmla="*/ 898971 h 6858000"/>
              <a:gd name="connsiteX784" fmla="*/ 3276511 w 7467663"/>
              <a:gd name="connsiteY784" fmla="*/ 786423 h 6858000"/>
              <a:gd name="connsiteX785" fmla="*/ 3584154 w 7467663"/>
              <a:gd name="connsiteY785" fmla="*/ 448218 h 6858000"/>
              <a:gd name="connsiteX786" fmla="*/ 3624562 w 7467663"/>
              <a:gd name="connsiteY786" fmla="*/ 367041 h 6858000"/>
              <a:gd name="connsiteX787" fmla="*/ 3766672 w 7467663"/>
              <a:gd name="connsiteY787" fmla="*/ 359429 h 6858000"/>
              <a:gd name="connsiteX788" fmla="*/ 3996338 w 7467663"/>
              <a:gd name="connsiteY788" fmla="*/ 968237 h 6858000"/>
              <a:gd name="connsiteX789" fmla="*/ 3766672 w 7467663"/>
              <a:gd name="connsiteY789" fmla="*/ 359429 h 6858000"/>
              <a:gd name="connsiteX790" fmla="*/ 5805386 w 7467663"/>
              <a:gd name="connsiteY790" fmla="*/ 239240 h 6858000"/>
              <a:gd name="connsiteX791" fmla="*/ 5736947 w 7467663"/>
              <a:gd name="connsiteY791" fmla="*/ 261367 h 6858000"/>
              <a:gd name="connsiteX792" fmla="*/ 5427012 w 7467663"/>
              <a:gd name="connsiteY792" fmla="*/ 311272 h 6858000"/>
              <a:gd name="connsiteX793" fmla="*/ 5147818 w 7467663"/>
              <a:gd name="connsiteY793" fmla="*/ 322112 h 6858000"/>
              <a:gd name="connsiteX794" fmla="*/ 5060854 w 7467663"/>
              <a:gd name="connsiteY794" fmla="*/ 311882 h 6858000"/>
              <a:gd name="connsiteX795" fmla="*/ 4945989 w 7467663"/>
              <a:gd name="connsiteY795" fmla="*/ 300516 h 6858000"/>
              <a:gd name="connsiteX796" fmla="*/ 5410479 w 7467663"/>
              <a:gd name="connsiteY796" fmla="*/ 348434 h 6858000"/>
              <a:gd name="connsiteX797" fmla="*/ 5805386 w 7467663"/>
              <a:gd name="connsiteY797" fmla="*/ 239240 h 6858000"/>
              <a:gd name="connsiteX798" fmla="*/ 5905192 w 7467663"/>
              <a:gd name="connsiteY798" fmla="*/ 163079 h 6858000"/>
              <a:gd name="connsiteX799" fmla="*/ 5865655 w 7467663"/>
              <a:gd name="connsiteY799" fmla="*/ 171901 h 6858000"/>
              <a:gd name="connsiteX800" fmla="*/ 5259740 w 7467663"/>
              <a:gd name="connsiteY800" fmla="*/ 257013 h 6858000"/>
              <a:gd name="connsiteX801" fmla="*/ 5208466 w 7467663"/>
              <a:gd name="connsiteY801" fmla="*/ 257550 h 6858000"/>
              <a:gd name="connsiteX802" fmla="*/ 4980204 w 7467663"/>
              <a:gd name="connsiteY802" fmla="*/ 271903 h 6858000"/>
              <a:gd name="connsiteX803" fmla="*/ 5068068 w 7467663"/>
              <a:gd name="connsiteY803" fmla="*/ 282244 h 6858000"/>
              <a:gd name="connsiteX804" fmla="*/ 5153231 w 7467663"/>
              <a:gd name="connsiteY804" fmla="*/ 292240 h 6858000"/>
              <a:gd name="connsiteX805" fmla="*/ 5426491 w 7467663"/>
              <a:gd name="connsiteY805" fmla="*/ 281128 h 6858000"/>
              <a:gd name="connsiteX806" fmla="*/ 5731212 w 7467663"/>
              <a:gd name="connsiteY806" fmla="*/ 231951 h 6858000"/>
              <a:gd name="connsiteX807" fmla="*/ 5905192 w 7467663"/>
              <a:gd name="connsiteY807" fmla="*/ 163079 h 6858000"/>
              <a:gd name="connsiteX808" fmla="*/ 5944437 w 7467663"/>
              <a:gd name="connsiteY808" fmla="*/ 113829 h 6858000"/>
              <a:gd name="connsiteX809" fmla="*/ 5825032 w 7467663"/>
              <a:gd name="connsiteY809" fmla="*/ 146405 h 6858000"/>
              <a:gd name="connsiteX810" fmla="*/ 4955599 w 7467663"/>
              <a:gd name="connsiteY810" fmla="*/ 247008 h 6858000"/>
              <a:gd name="connsiteX811" fmla="*/ 5210104 w 7467663"/>
              <a:gd name="connsiteY811" fmla="*/ 228123 h 6858000"/>
              <a:gd name="connsiteX812" fmla="*/ 5261015 w 7467663"/>
              <a:gd name="connsiteY812" fmla="*/ 227087 h 6858000"/>
              <a:gd name="connsiteX813" fmla="*/ 5861181 w 7467663"/>
              <a:gd name="connsiteY813" fmla="*/ 143093 h 6858000"/>
              <a:gd name="connsiteX814" fmla="*/ 5961252 w 7467663"/>
              <a:gd name="connsiteY814" fmla="*/ 114820 h 6858000"/>
              <a:gd name="connsiteX815" fmla="*/ 5944437 w 7467663"/>
              <a:gd name="connsiteY815" fmla="*/ 113829 h 6858000"/>
              <a:gd name="connsiteX816" fmla="*/ 3882765 w 7467663"/>
              <a:gd name="connsiteY816" fmla="*/ 0 h 6858000"/>
              <a:gd name="connsiteX817" fmla="*/ 3995099 w 7467663"/>
              <a:gd name="connsiteY817" fmla="*/ 0 h 6858000"/>
              <a:gd name="connsiteX818" fmla="*/ 4163818 w 7467663"/>
              <a:gd name="connsiteY818" fmla="*/ 234104 h 6858000"/>
              <a:gd name="connsiteX819" fmla="*/ 4172099 w 7467663"/>
              <a:gd name="connsiteY819" fmla="*/ 234207 h 6858000"/>
              <a:gd name="connsiteX820" fmla="*/ 4784282 w 7467663"/>
              <a:gd name="connsiteY820" fmla="*/ 276561 h 6858000"/>
              <a:gd name="connsiteX821" fmla="*/ 4801687 w 7467663"/>
              <a:gd name="connsiteY821" fmla="*/ 267764 h 6858000"/>
              <a:gd name="connsiteX822" fmla="*/ 6082788 w 7467663"/>
              <a:gd name="connsiteY822" fmla="*/ 64119 h 6858000"/>
              <a:gd name="connsiteX823" fmla="*/ 6099442 w 7467663"/>
              <a:gd name="connsiteY823" fmla="*/ 82568 h 6858000"/>
              <a:gd name="connsiteX824" fmla="*/ 4804137 w 7467663"/>
              <a:gd name="connsiteY824" fmla="*/ 320931 h 6858000"/>
              <a:gd name="connsiteX825" fmla="*/ 4227047 w 7467663"/>
              <a:gd name="connsiteY825" fmla="*/ 313415 h 6858000"/>
              <a:gd name="connsiteX826" fmla="*/ 4346041 w 7467663"/>
              <a:gd name="connsiteY826" fmla="*/ 456086 h 6858000"/>
              <a:gd name="connsiteX827" fmla="*/ 4870967 w 7467663"/>
              <a:gd name="connsiteY827" fmla="*/ 963061 h 6858000"/>
              <a:gd name="connsiteX828" fmla="*/ 4889647 w 7467663"/>
              <a:gd name="connsiteY828" fmla="*/ 957147 h 6858000"/>
              <a:gd name="connsiteX829" fmla="*/ 5422504 w 7467663"/>
              <a:gd name="connsiteY829" fmla="*/ 805191 h 6858000"/>
              <a:gd name="connsiteX830" fmla="*/ 6087656 w 7467663"/>
              <a:gd name="connsiteY830" fmla="*/ 826703 h 6858000"/>
              <a:gd name="connsiteX831" fmla="*/ 6058717 w 7467663"/>
              <a:gd name="connsiteY831" fmla="*/ 865992 h 6858000"/>
              <a:gd name="connsiteX832" fmla="*/ 4974153 w 7467663"/>
              <a:gd name="connsiteY832" fmla="*/ 1045456 h 6858000"/>
              <a:gd name="connsiteX833" fmla="*/ 5627835 w 7467663"/>
              <a:gd name="connsiteY833" fmla="*/ 1472077 h 6858000"/>
              <a:gd name="connsiteX834" fmla="*/ 5629817 w 7467663"/>
              <a:gd name="connsiteY834" fmla="*/ 1471412 h 6858000"/>
              <a:gd name="connsiteX835" fmla="*/ 5634124 w 7467663"/>
              <a:gd name="connsiteY835" fmla="*/ 1470572 h 6858000"/>
              <a:gd name="connsiteX836" fmla="*/ 5755832 w 7467663"/>
              <a:gd name="connsiteY836" fmla="*/ 1383886 h 6858000"/>
              <a:gd name="connsiteX837" fmla="*/ 6014186 w 7467663"/>
              <a:gd name="connsiteY837" fmla="*/ 1279799 h 6858000"/>
              <a:gd name="connsiteX838" fmla="*/ 6901619 w 7467663"/>
              <a:gd name="connsiteY838" fmla="*/ 1047874 h 6858000"/>
              <a:gd name="connsiteX839" fmla="*/ 6931566 w 7467663"/>
              <a:gd name="connsiteY839" fmla="*/ 1062034 h 6858000"/>
              <a:gd name="connsiteX840" fmla="*/ 5790982 w 7467663"/>
              <a:gd name="connsiteY840" fmla="*/ 1561380 h 6858000"/>
              <a:gd name="connsiteX841" fmla="*/ 6188971 w 7467663"/>
              <a:gd name="connsiteY841" fmla="*/ 1755168 h 6858000"/>
              <a:gd name="connsiteX842" fmla="*/ 6202446 w 7467663"/>
              <a:gd name="connsiteY842" fmla="*/ 1752268 h 6858000"/>
              <a:gd name="connsiteX843" fmla="*/ 7179560 w 7467663"/>
              <a:gd name="connsiteY843" fmla="*/ 1467551 h 6858000"/>
              <a:gd name="connsiteX844" fmla="*/ 7158730 w 7467663"/>
              <a:gd name="connsiteY844" fmla="*/ 1507835 h 6858000"/>
              <a:gd name="connsiteX845" fmla="*/ 6326959 w 7467663"/>
              <a:gd name="connsiteY845" fmla="*/ 1817686 h 6858000"/>
              <a:gd name="connsiteX846" fmla="*/ 6537433 w 7467663"/>
              <a:gd name="connsiteY846" fmla="*/ 1907790 h 6858000"/>
              <a:gd name="connsiteX847" fmla="*/ 6550221 w 7467663"/>
              <a:gd name="connsiteY847" fmla="*/ 1910729 h 6858000"/>
              <a:gd name="connsiteX848" fmla="*/ 6964438 w 7467663"/>
              <a:gd name="connsiteY848" fmla="*/ 2209505 h 6858000"/>
              <a:gd name="connsiteX849" fmla="*/ 7367862 w 7467663"/>
              <a:gd name="connsiteY849" fmla="*/ 2806833 h 6858000"/>
              <a:gd name="connsiteX850" fmla="*/ 7364329 w 7467663"/>
              <a:gd name="connsiteY850" fmla="*/ 2826907 h 6858000"/>
              <a:gd name="connsiteX851" fmla="*/ 7290545 w 7467663"/>
              <a:gd name="connsiteY851" fmla="*/ 2850663 h 6858000"/>
              <a:gd name="connsiteX852" fmla="*/ 6472036 w 7467663"/>
              <a:gd name="connsiteY852" fmla="*/ 1959003 h 6858000"/>
              <a:gd name="connsiteX853" fmla="*/ 5792897 w 7467663"/>
              <a:gd name="connsiteY853" fmla="*/ 1647747 h 6858000"/>
              <a:gd name="connsiteX854" fmla="*/ 5842751 w 7467663"/>
              <a:gd name="connsiteY854" fmla="*/ 1816112 h 6858000"/>
              <a:gd name="connsiteX855" fmla="*/ 5847424 w 7467663"/>
              <a:gd name="connsiteY855" fmla="*/ 1815776 h 6858000"/>
              <a:gd name="connsiteX856" fmla="*/ 6399821 w 7467663"/>
              <a:gd name="connsiteY856" fmla="*/ 2344799 h 6858000"/>
              <a:gd name="connsiteX857" fmla="*/ 6323232 w 7467663"/>
              <a:gd name="connsiteY857" fmla="*/ 2389634 h 6858000"/>
              <a:gd name="connsiteX858" fmla="*/ 5942958 w 7467663"/>
              <a:gd name="connsiteY858" fmla="*/ 2077708 h 6858000"/>
              <a:gd name="connsiteX859" fmla="*/ 5921559 w 7467663"/>
              <a:gd name="connsiteY859" fmla="*/ 2378596 h 6858000"/>
              <a:gd name="connsiteX860" fmla="*/ 5817651 w 7467663"/>
              <a:gd name="connsiteY860" fmla="*/ 3023919 h 6858000"/>
              <a:gd name="connsiteX861" fmla="*/ 5729634 w 7467663"/>
              <a:gd name="connsiteY861" fmla="*/ 3051849 h 6858000"/>
              <a:gd name="connsiteX862" fmla="*/ 5611018 w 7467663"/>
              <a:gd name="connsiteY862" fmla="*/ 2316769 h 6858000"/>
              <a:gd name="connsiteX863" fmla="*/ 5687608 w 7467663"/>
              <a:gd name="connsiteY863" fmla="*/ 2039972 h 6858000"/>
              <a:gd name="connsiteX864" fmla="*/ 5657554 w 7467663"/>
              <a:gd name="connsiteY864" fmla="*/ 1576445 h 6858000"/>
              <a:gd name="connsiteX865" fmla="*/ 5150475 w 7467663"/>
              <a:gd name="connsiteY865" fmla="*/ 1274012 h 6858000"/>
              <a:gd name="connsiteX866" fmla="*/ 5349142 w 7467663"/>
              <a:gd name="connsiteY866" fmla="*/ 2204405 h 6858000"/>
              <a:gd name="connsiteX867" fmla="*/ 5262214 w 7467663"/>
              <a:gd name="connsiteY867" fmla="*/ 2233836 h 6858000"/>
              <a:gd name="connsiteX868" fmla="*/ 4981539 w 7467663"/>
              <a:gd name="connsiteY868" fmla="*/ 1542201 h 6858000"/>
              <a:gd name="connsiteX869" fmla="*/ 4958461 w 7467663"/>
              <a:gd name="connsiteY869" fmla="*/ 1136957 h 6858000"/>
              <a:gd name="connsiteX870" fmla="*/ 4655015 w 7467663"/>
              <a:gd name="connsiteY870" fmla="*/ 891426 h 6858000"/>
              <a:gd name="connsiteX871" fmla="*/ 4348002 w 7467663"/>
              <a:gd name="connsiteY871" fmla="*/ 2205895 h 6858000"/>
              <a:gd name="connsiteX872" fmla="*/ 4262250 w 7467663"/>
              <a:gd name="connsiteY872" fmla="*/ 2219972 h 6858000"/>
              <a:gd name="connsiteX873" fmla="*/ 4550611 w 7467663"/>
              <a:gd name="connsiteY873" fmla="*/ 817540 h 6858000"/>
              <a:gd name="connsiteX874" fmla="*/ 4564418 w 7467663"/>
              <a:gd name="connsiteY874" fmla="*/ 808293 h 6858000"/>
              <a:gd name="connsiteX875" fmla="*/ 4266388 w 7467663"/>
              <a:gd name="connsiteY875" fmla="*/ 500083 h 6858000"/>
              <a:gd name="connsiteX876" fmla="*/ 4032842 w 7467663"/>
              <a:gd name="connsiteY876" fmla="*/ 211809 h 6858000"/>
              <a:gd name="connsiteX877" fmla="*/ 3882765 w 7467663"/>
              <a:gd name="connsiteY877" fmla="*/ 0 h 6858000"/>
              <a:gd name="connsiteX878" fmla="*/ 3721337 w 7467663"/>
              <a:gd name="connsiteY878" fmla="*/ 0 h 6858000"/>
              <a:gd name="connsiteX879" fmla="*/ 3797544 w 7467663"/>
              <a:gd name="connsiteY879" fmla="*/ 0 h 6858000"/>
              <a:gd name="connsiteX880" fmla="*/ 3775734 w 7467663"/>
              <a:gd name="connsiteY880" fmla="*/ 95131 h 6858000"/>
              <a:gd name="connsiteX881" fmla="*/ 3724807 w 7467663"/>
              <a:gd name="connsiteY881" fmla="*/ 272257 h 6858000"/>
              <a:gd name="connsiteX882" fmla="*/ 3726844 w 7467663"/>
              <a:gd name="connsiteY882" fmla="*/ 282988 h 6858000"/>
              <a:gd name="connsiteX883" fmla="*/ 3742664 w 7467663"/>
              <a:gd name="connsiteY883" fmla="*/ 279918 h 6858000"/>
              <a:gd name="connsiteX884" fmla="*/ 4103910 w 7467663"/>
              <a:gd name="connsiteY884" fmla="*/ 1161917 h 6858000"/>
              <a:gd name="connsiteX885" fmla="*/ 4020269 w 7467663"/>
              <a:gd name="connsiteY885" fmla="*/ 1200406 h 6858000"/>
              <a:gd name="connsiteX886" fmla="*/ 3674882 w 7467663"/>
              <a:gd name="connsiteY886" fmla="*/ 488524 h 6858000"/>
              <a:gd name="connsiteX887" fmla="*/ 3132682 w 7467663"/>
              <a:gd name="connsiteY887" fmla="*/ 1072284 h 6858000"/>
              <a:gd name="connsiteX888" fmla="*/ 2716346 w 7467663"/>
              <a:gd name="connsiteY888" fmla="*/ 1276376 h 6858000"/>
              <a:gd name="connsiteX889" fmla="*/ 2716772 w 7467663"/>
              <a:gd name="connsiteY889" fmla="*/ 1255462 h 6858000"/>
              <a:gd name="connsiteX890" fmla="*/ 3471096 w 7467663"/>
              <a:gd name="connsiteY890" fmla="*/ 437072 h 6858000"/>
              <a:gd name="connsiteX891" fmla="*/ 3639057 w 7467663"/>
              <a:gd name="connsiteY891" fmla="*/ 286334 h 6858000"/>
              <a:gd name="connsiteX892" fmla="*/ 3640309 w 7467663"/>
              <a:gd name="connsiteY892" fmla="*/ 284664 h 6858000"/>
              <a:gd name="connsiteX893" fmla="*/ 3646022 w 7467663"/>
              <a:gd name="connsiteY893" fmla="*/ 276711 h 6858000"/>
              <a:gd name="connsiteX894" fmla="*/ 3707943 w 7467663"/>
              <a:gd name="connsiteY894" fmla="*/ 65958 h 6858000"/>
              <a:gd name="connsiteX895" fmla="*/ 3721337 w 7467663"/>
              <a:gd name="connsiteY895" fmla="*/ 0 h 6858000"/>
              <a:gd name="connsiteX896" fmla="*/ 2867960 w 7467663"/>
              <a:gd name="connsiteY896" fmla="*/ 0 h 6858000"/>
              <a:gd name="connsiteX897" fmla="*/ 2926351 w 7467663"/>
              <a:gd name="connsiteY897" fmla="*/ 0 h 6858000"/>
              <a:gd name="connsiteX898" fmla="*/ 2902823 w 7467663"/>
              <a:gd name="connsiteY898" fmla="*/ 262929 h 6858000"/>
              <a:gd name="connsiteX899" fmla="*/ 2940663 w 7467663"/>
              <a:gd name="connsiteY899" fmla="*/ 140884 h 6858000"/>
              <a:gd name="connsiteX900" fmla="*/ 2947039 w 7467663"/>
              <a:gd name="connsiteY900" fmla="*/ 122524 h 6858000"/>
              <a:gd name="connsiteX901" fmla="*/ 2984316 w 7467663"/>
              <a:gd name="connsiteY901" fmla="*/ 0 h 6858000"/>
              <a:gd name="connsiteX902" fmla="*/ 3016114 w 7467663"/>
              <a:gd name="connsiteY902" fmla="*/ 0 h 6858000"/>
              <a:gd name="connsiteX903" fmla="*/ 2979949 w 7467663"/>
              <a:gd name="connsiteY903" fmla="*/ 119274 h 6858000"/>
              <a:gd name="connsiteX904" fmla="*/ 3023879 w 7467663"/>
              <a:gd name="connsiteY904" fmla="*/ 0 h 6858000"/>
              <a:gd name="connsiteX905" fmla="*/ 3105400 w 7467663"/>
              <a:gd name="connsiteY905" fmla="*/ 0 h 6858000"/>
              <a:gd name="connsiteX906" fmla="*/ 3094669 w 7467663"/>
              <a:gd name="connsiteY906" fmla="*/ 30308 h 6858000"/>
              <a:gd name="connsiteX907" fmla="*/ 2901945 w 7467663"/>
              <a:gd name="connsiteY907" fmla="*/ 466538 h 6858000"/>
              <a:gd name="connsiteX908" fmla="*/ 2815209 w 7467663"/>
              <a:gd name="connsiteY908" fmla="*/ 497361 h 6858000"/>
              <a:gd name="connsiteX909" fmla="*/ 2844845 w 7467663"/>
              <a:gd name="connsiteY909" fmla="*/ 127638 h 6858000"/>
              <a:gd name="connsiteX910" fmla="*/ 2867960 w 7467663"/>
              <a:gd name="connsiteY910" fmla="*/ 0 h 6858000"/>
              <a:gd name="connsiteX911" fmla="*/ 1057230 w 7467663"/>
              <a:gd name="connsiteY911" fmla="*/ 0 h 6858000"/>
              <a:gd name="connsiteX912" fmla="*/ 1111003 w 7467663"/>
              <a:gd name="connsiteY912" fmla="*/ 0 h 6858000"/>
              <a:gd name="connsiteX913" fmla="*/ 1125553 w 7467663"/>
              <a:gd name="connsiteY913" fmla="*/ 52588 h 6858000"/>
              <a:gd name="connsiteX914" fmla="*/ 1304276 w 7467663"/>
              <a:gd name="connsiteY914" fmla="*/ 476275 h 6858000"/>
              <a:gd name="connsiteX915" fmla="*/ 1492066 w 7467663"/>
              <a:gd name="connsiteY915" fmla="*/ 886333 h 6858000"/>
              <a:gd name="connsiteX916" fmla="*/ 1423698 w 7467663"/>
              <a:gd name="connsiteY916" fmla="*/ 710817 h 6858000"/>
              <a:gd name="connsiteX917" fmla="*/ 1357609 w 7467663"/>
              <a:gd name="connsiteY917" fmla="*/ 532892 h 6858000"/>
              <a:gd name="connsiteX918" fmla="*/ 1309550 w 7467663"/>
              <a:gd name="connsiteY918" fmla="*/ 374031 h 6858000"/>
              <a:gd name="connsiteX919" fmla="*/ 1193673 w 7467663"/>
              <a:gd name="connsiteY919" fmla="*/ 49533 h 6858000"/>
              <a:gd name="connsiteX920" fmla="*/ 1164391 w 7467663"/>
              <a:gd name="connsiteY920" fmla="*/ 0 h 6858000"/>
              <a:gd name="connsiteX921" fmla="*/ 1200666 w 7467663"/>
              <a:gd name="connsiteY921" fmla="*/ 0 h 6858000"/>
              <a:gd name="connsiteX922" fmla="*/ 1223408 w 7467663"/>
              <a:gd name="connsiteY922" fmla="*/ 38996 h 6858000"/>
              <a:gd name="connsiteX923" fmla="*/ 1339635 w 7467663"/>
              <a:gd name="connsiteY923" fmla="*/ 365517 h 6858000"/>
              <a:gd name="connsiteX924" fmla="*/ 1387469 w 7467663"/>
              <a:gd name="connsiteY924" fmla="*/ 523079 h 6858000"/>
              <a:gd name="connsiteX925" fmla="*/ 1452685 w 7467663"/>
              <a:gd name="connsiteY925" fmla="*/ 699806 h 6858000"/>
              <a:gd name="connsiteX926" fmla="*/ 1492092 w 7467663"/>
              <a:gd name="connsiteY926" fmla="*/ 800424 h 6858000"/>
              <a:gd name="connsiteX927" fmla="*/ 1455302 w 7467663"/>
              <a:gd name="connsiteY927" fmla="*/ 632913 h 6858000"/>
              <a:gd name="connsiteX928" fmla="*/ 1222336 w 7467663"/>
              <a:gd name="connsiteY928" fmla="*/ 9480 h 6858000"/>
              <a:gd name="connsiteX929" fmla="*/ 1214634 w 7467663"/>
              <a:gd name="connsiteY929" fmla="*/ 0 h 6858000"/>
              <a:gd name="connsiteX930" fmla="*/ 1289827 w 7467663"/>
              <a:gd name="connsiteY930" fmla="*/ 0 h 6858000"/>
              <a:gd name="connsiteX931" fmla="*/ 1321076 w 7467663"/>
              <a:gd name="connsiteY931" fmla="*/ 59722 h 6858000"/>
              <a:gd name="connsiteX932" fmla="*/ 1512579 w 7467663"/>
              <a:gd name="connsiteY932" fmla="*/ 626441 h 6858000"/>
              <a:gd name="connsiteX933" fmla="*/ 1506076 w 7467663"/>
              <a:gd name="connsiteY933" fmla="*/ 1089289 h 6858000"/>
              <a:gd name="connsiteX934" fmla="*/ 1486346 w 7467663"/>
              <a:gd name="connsiteY934" fmla="*/ 1079919 h 6858000"/>
              <a:gd name="connsiteX935" fmla="*/ 1070511 w 7467663"/>
              <a:gd name="connsiteY935" fmla="*/ 48609 h 6858000"/>
              <a:gd name="connsiteX936" fmla="*/ 1057230 w 7467663"/>
              <a:gd name="connsiteY936" fmla="*/ 0 h 6858000"/>
              <a:gd name="connsiteX937" fmla="*/ 43151 w 7467663"/>
              <a:gd name="connsiteY937" fmla="*/ 0 h 6858000"/>
              <a:gd name="connsiteX938" fmla="*/ 95283 w 7467663"/>
              <a:gd name="connsiteY938" fmla="*/ 0 h 6858000"/>
              <a:gd name="connsiteX939" fmla="*/ 300708 w 7467663"/>
              <a:gd name="connsiteY939" fmla="*/ 154571 h 6858000"/>
              <a:gd name="connsiteX940" fmla="*/ 530414 w 7467663"/>
              <a:gd name="connsiteY940" fmla="*/ 354673 h 6858000"/>
              <a:gd name="connsiteX941" fmla="*/ 333785 w 7467663"/>
              <a:gd name="connsiteY941" fmla="*/ 161564 h 6858000"/>
              <a:gd name="connsiteX942" fmla="*/ 147005 w 7467663"/>
              <a:gd name="connsiteY942" fmla="*/ 0 h 6858000"/>
              <a:gd name="connsiteX943" fmla="*/ 272509 w 7467663"/>
              <a:gd name="connsiteY943" fmla="*/ 0 h 6858000"/>
              <a:gd name="connsiteX944" fmla="*/ 326276 w 7467663"/>
              <a:gd name="connsiteY944" fmla="*/ 45847 h 6858000"/>
              <a:gd name="connsiteX945" fmla="*/ 823759 w 7467663"/>
              <a:gd name="connsiteY945" fmla="*/ 574145 h 6858000"/>
              <a:gd name="connsiteX946" fmla="*/ 811254 w 7467663"/>
              <a:gd name="connsiteY946" fmla="*/ 665546 h 6858000"/>
              <a:gd name="connsiteX947" fmla="*/ 154042 w 7467663"/>
              <a:gd name="connsiteY947" fmla="*/ 261522 h 6858000"/>
              <a:gd name="connsiteX948" fmla="*/ 13550 w 7467663"/>
              <a:gd name="connsiteY948" fmla="*/ 158423 h 6858000"/>
              <a:gd name="connsiteX949" fmla="*/ 0 w 7467663"/>
              <a:gd name="connsiteY949" fmla="*/ 146618 h 6858000"/>
              <a:gd name="connsiteX950" fmla="*/ 0 w 7467663"/>
              <a:gd name="connsiteY950" fmla="*/ 59161 h 6858000"/>
              <a:gd name="connsiteX951" fmla="*/ 45427 w 7467663"/>
              <a:gd name="connsiteY951" fmla="*/ 101078 h 6858000"/>
              <a:gd name="connsiteX952" fmla="*/ 630103 w 7467663"/>
              <a:gd name="connsiteY952" fmla="*/ 485885 h 6858000"/>
              <a:gd name="connsiteX953" fmla="*/ 532040 w 7467663"/>
              <a:gd name="connsiteY953" fmla="*/ 399359 h 6858000"/>
              <a:gd name="connsiteX954" fmla="*/ 517618 w 7467663"/>
              <a:gd name="connsiteY954" fmla="*/ 385726 h 6858000"/>
              <a:gd name="connsiteX955" fmla="*/ 285074 w 7467663"/>
              <a:gd name="connsiteY955" fmla="*/ 182755 h 6858000"/>
              <a:gd name="connsiteX956" fmla="*/ 43151 w 7467663"/>
              <a:gd name="connsiteY95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467600 w 7467600"/>
              <a:gd name="connsiteY75" fmla="*/ 6334256 h 6858000"/>
              <a:gd name="connsiteX76" fmla="*/ 7454976 w 7467600"/>
              <a:gd name="connsiteY76" fmla="*/ 6318297 h 6858000"/>
              <a:gd name="connsiteX77" fmla="*/ 1456157 w 7467600"/>
              <a:gd name="connsiteY77" fmla="*/ 5371404 h 6858000"/>
              <a:gd name="connsiteX78" fmla="*/ 1244432 w 7467600"/>
              <a:gd name="connsiteY78" fmla="*/ 5385601 h 6858000"/>
              <a:gd name="connsiteX79" fmla="*/ 973990 w 7467600"/>
              <a:gd name="connsiteY79" fmla="*/ 5424940 h 6858000"/>
              <a:gd name="connsiteX80" fmla="*/ 1103809 w 7467600"/>
              <a:gd name="connsiteY80" fmla="*/ 5433720 h 6858000"/>
              <a:gd name="connsiteX81" fmla="*/ 1123454 w 7467600"/>
              <a:gd name="connsiteY81" fmla="*/ 5435727 h 6858000"/>
              <a:gd name="connsiteX82" fmla="*/ 1737017 w 7467600"/>
              <a:gd name="connsiteY82" fmla="*/ 5452183 h 6858000"/>
              <a:gd name="connsiteX83" fmla="*/ 1824397 w 7467600"/>
              <a:gd name="connsiteY83" fmla="*/ 5447757 h 6858000"/>
              <a:gd name="connsiteX84" fmla="*/ 2070059 w 7467600"/>
              <a:gd name="connsiteY84" fmla="*/ 5441660 h 6858000"/>
              <a:gd name="connsiteX85" fmla="*/ 1456157 w 7467600"/>
              <a:gd name="connsiteY85" fmla="*/ 5371404 h 6858000"/>
              <a:gd name="connsiteX86" fmla="*/ 4988186 w 7467600"/>
              <a:gd name="connsiteY86" fmla="*/ 5216467 h 6858000"/>
              <a:gd name="connsiteX87" fmla="*/ 4777334 w 7467600"/>
              <a:gd name="connsiteY87" fmla="*/ 5406072 h 6858000"/>
              <a:gd name="connsiteX88" fmla="*/ 4718341 w 7467600"/>
              <a:gd name="connsiteY88" fmla="*/ 5468043 h 6858000"/>
              <a:gd name="connsiteX89" fmla="*/ 4604655 w 7467600"/>
              <a:gd name="connsiteY89" fmla="*/ 5583434 h 6858000"/>
              <a:gd name="connsiteX90" fmla="*/ 4565074 w 7467600"/>
              <a:gd name="connsiteY90" fmla="*/ 5618550 h 6858000"/>
              <a:gd name="connsiteX91" fmla="*/ 4988186 w 7467600"/>
              <a:gd name="connsiteY91" fmla="*/ 5216467 h 6858000"/>
              <a:gd name="connsiteX92" fmla="*/ 4978032 w 7467600"/>
              <a:gd name="connsiteY92" fmla="*/ 5183809 h 6858000"/>
              <a:gd name="connsiteX93" fmla="*/ 4463413 w 7467600"/>
              <a:gd name="connsiteY93" fmla="*/ 5615162 h 6858000"/>
              <a:gd name="connsiteX94" fmla="*/ 4358134 w 7467600"/>
              <a:gd name="connsiteY94" fmla="*/ 5742791 h 6858000"/>
              <a:gd name="connsiteX95" fmla="*/ 4376219 w 7467600"/>
              <a:gd name="connsiteY95" fmla="*/ 5729027 h 6858000"/>
              <a:gd name="connsiteX96" fmla="*/ 4582340 w 7467600"/>
              <a:gd name="connsiteY96" fmla="*/ 5561037 h 6858000"/>
              <a:gd name="connsiteX97" fmla="*/ 4694684 w 7467600"/>
              <a:gd name="connsiteY97" fmla="*/ 5447098 h 6858000"/>
              <a:gd name="connsiteX98" fmla="*/ 4754123 w 7467600"/>
              <a:gd name="connsiteY98" fmla="*/ 5384643 h 6858000"/>
              <a:gd name="connsiteX99" fmla="*/ 4978032 w 7467600"/>
              <a:gd name="connsiteY99" fmla="*/ 5183809 h 6858000"/>
              <a:gd name="connsiteX100" fmla="*/ 1903353 w 7467600"/>
              <a:gd name="connsiteY100" fmla="*/ 5044827 h 6858000"/>
              <a:gd name="connsiteX101" fmla="*/ 1936931 w 7467600"/>
              <a:gd name="connsiteY101" fmla="*/ 5093954 h 6858000"/>
              <a:gd name="connsiteX102" fmla="*/ 2195868 w 7467600"/>
              <a:gd name="connsiteY102" fmla="*/ 5396574 h 6858000"/>
              <a:gd name="connsiteX103" fmla="*/ 2088852 w 7467600"/>
              <a:gd name="connsiteY103" fmla="*/ 5166123 h 6858000"/>
              <a:gd name="connsiteX104" fmla="*/ 1958241 w 7467600"/>
              <a:gd name="connsiteY104" fmla="*/ 5067955 h 6858000"/>
              <a:gd name="connsiteX105" fmla="*/ 1903353 w 7467600"/>
              <a:gd name="connsiteY105" fmla="*/ 5044827 h 6858000"/>
              <a:gd name="connsiteX106" fmla="*/ 1979378 w 7467600"/>
              <a:gd name="connsiteY106" fmla="*/ 4769504 h 6858000"/>
              <a:gd name="connsiteX107" fmla="*/ 2882120 w 7467600"/>
              <a:gd name="connsiteY107" fmla="*/ 5064547 h 6858000"/>
              <a:gd name="connsiteX108" fmla="*/ 2793103 w 7467600"/>
              <a:gd name="connsiteY108" fmla="*/ 5039699 h 6858000"/>
              <a:gd name="connsiteX109" fmla="*/ 2770041 w 7467600"/>
              <a:gd name="connsiteY109" fmla="*/ 5033634 h 6858000"/>
              <a:gd name="connsiteX110" fmla="*/ 1979378 w 7467600"/>
              <a:gd name="connsiteY110" fmla="*/ 4769504 h 6858000"/>
              <a:gd name="connsiteX111" fmla="*/ 1927410 w 7467600"/>
              <a:gd name="connsiteY111" fmla="*/ 4716164 h 6858000"/>
              <a:gd name="connsiteX112" fmla="*/ 1959587 w 7467600"/>
              <a:gd name="connsiteY112" fmla="*/ 4728849 h 6858000"/>
              <a:gd name="connsiteX113" fmla="*/ 2777707 w 7467600"/>
              <a:gd name="connsiteY113" fmla="*/ 5003991 h 6858000"/>
              <a:gd name="connsiteX114" fmla="*/ 2800768 w 7467600"/>
              <a:gd name="connsiteY114" fmla="*/ 5010056 h 6858000"/>
              <a:gd name="connsiteX115" fmla="*/ 2879408 w 7467600"/>
              <a:gd name="connsiteY115" fmla="*/ 5031590 h 6858000"/>
              <a:gd name="connsiteX116" fmla="*/ 2862295 w 7467600"/>
              <a:gd name="connsiteY116" fmla="*/ 5022958 h 6858000"/>
              <a:gd name="connsiteX117" fmla="*/ 2813343 w 7467600"/>
              <a:gd name="connsiteY117" fmla="*/ 4998369 h 6858000"/>
              <a:gd name="connsiteX118" fmla="*/ 2646245 w 7467600"/>
              <a:gd name="connsiteY118" fmla="*/ 4930999 h 6858000"/>
              <a:gd name="connsiteX119" fmla="*/ 1999243 w 7467600"/>
              <a:gd name="connsiteY119" fmla="*/ 4730524 h 6858000"/>
              <a:gd name="connsiteX120" fmla="*/ 1979527 w 7467600"/>
              <a:gd name="connsiteY120" fmla="*/ 4726651 h 6858000"/>
              <a:gd name="connsiteX121" fmla="*/ 1927410 w 7467600"/>
              <a:gd name="connsiteY121" fmla="*/ 4716164 h 6858000"/>
              <a:gd name="connsiteX122" fmla="*/ 1997014 w 7467600"/>
              <a:gd name="connsiteY122" fmla="*/ 4698007 h 6858000"/>
              <a:gd name="connsiteX123" fmla="*/ 2005458 w 7467600"/>
              <a:gd name="connsiteY123" fmla="*/ 4699540 h 6858000"/>
              <a:gd name="connsiteX124" fmla="*/ 2657186 w 7467600"/>
              <a:gd name="connsiteY124" fmla="*/ 4901687 h 6858000"/>
              <a:gd name="connsiteX125" fmla="*/ 2826662 w 7467600"/>
              <a:gd name="connsiteY125" fmla="*/ 4970362 h 6858000"/>
              <a:gd name="connsiteX126" fmla="*/ 2876100 w 7467600"/>
              <a:gd name="connsiteY126" fmla="*/ 4995397 h 6858000"/>
              <a:gd name="connsiteX127" fmla="*/ 3042600 w 7467600"/>
              <a:gd name="connsiteY127" fmla="*/ 5059532 h 6858000"/>
              <a:gd name="connsiteX128" fmla="*/ 1997014 w 7467600"/>
              <a:gd name="connsiteY128" fmla="*/ 4698007 h 6858000"/>
              <a:gd name="connsiteX129" fmla="*/ 2305292 w 7467600"/>
              <a:gd name="connsiteY129" fmla="*/ 4219492 h 6858000"/>
              <a:gd name="connsiteX130" fmla="*/ 3360922 w 7467600"/>
              <a:gd name="connsiteY130" fmla="*/ 4529373 h 6858000"/>
              <a:gd name="connsiteX131" fmla="*/ 3492420 w 7467600"/>
              <a:gd name="connsiteY131" fmla="*/ 4510145 h 6858000"/>
              <a:gd name="connsiteX132" fmla="*/ 3364086 w 7467600"/>
              <a:gd name="connsiteY132" fmla="*/ 4480340 h 6858000"/>
              <a:gd name="connsiteX133" fmla="*/ 3225818 w 7467600"/>
              <a:gd name="connsiteY133" fmla="*/ 4411822 h 6858000"/>
              <a:gd name="connsiteX134" fmla="*/ 3129696 w 7467600"/>
              <a:gd name="connsiteY134" fmla="*/ 4360704 h 6858000"/>
              <a:gd name="connsiteX135" fmla="*/ 2814545 w 7467600"/>
              <a:gd name="connsiteY135" fmla="*/ 4282955 h 6858000"/>
              <a:gd name="connsiteX136" fmla="*/ 2305292 w 7467600"/>
              <a:gd name="connsiteY136" fmla="*/ 4219492 h 6858000"/>
              <a:gd name="connsiteX137" fmla="*/ 2626982 w 7467600"/>
              <a:gd name="connsiteY137" fmla="*/ 4206450 h 6858000"/>
              <a:gd name="connsiteX138" fmla="*/ 2490617 w 7467600"/>
              <a:gd name="connsiteY138" fmla="*/ 4206951 h 6858000"/>
              <a:gd name="connsiteX139" fmla="*/ 2819869 w 7467600"/>
              <a:gd name="connsiteY139" fmla="*/ 4252936 h 6858000"/>
              <a:gd name="connsiteX140" fmla="*/ 3143018 w 7467600"/>
              <a:gd name="connsiteY140" fmla="*/ 4332698 h 6858000"/>
              <a:gd name="connsiteX141" fmla="*/ 3241520 w 7467600"/>
              <a:gd name="connsiteY141" fmla="*/ 4385112 h 6858000"/>
              <a:gd name="connsiteX142" fmla="*/ 3374575 w 7467600"/>
              <a:gd name="connsiteY142" fmla="*/ 4451517 h 6858000"/>
              <a:gd name="connsiteX143" fmla="*/ 3505221 w 7467600"/>
              <a:gd name="connsiteY143" fmla="*/ 4480757 h 6858000"/>
              <a:gd name="connsiteX144" fmla="*/ 2626982 w 7467600"/>
              <a:gd name="connsiteY144" fmla="*/ 4206450 h 6858000"/>
              <a:gd name="connsiteX145" fmla="*/ 1310106 w 7467600"/>
              <a:gd name="connsiteY145" fmla="*/ 3943217 h 6858000"/>
              <a:gd name="connsiteX146" fmla="*/ 854994 w 7467600"/>
              <a:gd name="connsiteY146" fmla="*/ 4399136 h 6858000"/>
              <a:gd name="connsiteX147" fmla="*/ 742462 w 7467600"/>
              <a:gd name="connsiteY147" fmla="*/ 4594648 h 6858000"/>
              <a:gd name="connsiteX148" fmla="*/ 820602 w 7467600"/>
              <a:gd name="connsiteY148" fmla="*/ 4485915 h 6858000"/>
              <a:gd name="connsiteX149" fmla="*/ 878295 w 7467600"/>
              <a:gd name="connsiteY149" fmla="*/ 4403594 h 6858000"/>
              <a:gd name="connsiteX150" fmla="*/ 1240607 w 7467600"/>
              <a:gd name="connsiteY150" fmla="*/ 4010401 h 6858000"/>
              <a:gd name="connsiteX151" fmla="*/ 1310106 w 7467600"/>
              <a:gd name="connsiteY151" fmla="*/ 3943217 h 6858000"/>
              <a:gd name="connsiteX152" fmla="*/ 1423113 w 7467600"/>
              <a:gd name="connsiteY152" fmla="*/ 3874565 h 6858000"/>
              <a:gd name="connsiteX153" fmla="*/ 1260565 w 7467600"/>
              <a:gd name="connsiteY153" fmla="*/ 4031982 h 6858000"/>
              <a:gd name="connsiteX154" fmla="*/ 901900 w 7467600"/>
              <a:gd name="connsiteY154" fmla="*/ 4421236 h 6858000"/>
              <a:gd name="connsiteX155" fmla="*/ 845044 w 7467600"/>
              <a:gd name="connsiteY155" fmla="*/ 4502436 h 6858000"/>
              <a:gd name="connsiteX156" fmla="*/ 685926 w 7467600"/>
              <a:gd name="connsiteY156" fmla="*/ 4703069 h 6858000"/>
              <a:gd name="connsiteX157" fmla="*/ 684248 w 7467600"/>
              <a:gd name="connsiteY157" fmla="*/ 4706721 h 6858000"/>
              <a:gd name="connsiteX158" fmla="*/ 1423113 w 7467600"/>
              <a:gd name="connsiteY158" fmla="*/ 3874565 h 6858000"/>
              <a:gd name="connsiteX159" fmla="*/ 3316479 w 7467600"/>
              <a:gd name="connsiteY159" fmla="*/ 3872136 h 6858000"/>
              <a:gd name="connsiteX160" fmla="*/ 3546806 w 7467600"/>
              <a:gd name="connsiteY160" fmla="*/ 4356139 h 6858000"/>
              <a:gd name="connsiteX161" fmla="*/ 3364433 w 7467600"/>
              <a:gd name="connsiteY161" fmla="*/ 3953121 h 6858000"/>
              <a:gd name="connsiteX162" fmla="*/ 3316479 w 7467600"/>
              <a:gd name="connsiteY162" fmla="*/ 3872136 h 6858000"/>
              <a:gd name="connsiteX163" fmla="*/ 3291335 w 7467600"/>
              <a:gd name="connsiteY163" fmla="*/ 3767420 h 6858000"/>
              <a:gd name="connsiteX164" fmla="*/ 3390805 w 7467600"/>
              <a:gd name="connsiteY164" fmla="*/ 3937163 h 6858000"/>
              <a:gd name="connsiteX165" fmla="*/ 3579062 w 7467600"/>
              <a:gd name="connsiteY165" fmla="*/ 4359040 h 6858000"/>
              <a:gd name="connsiteX166" fmla="*/ 3467355 w 7467600"/>
              <a:gd name="connsiteY166" fmla="*/ 3988130 h 6858000"/>
              <a:gd name="connsiteX167" fmla="*/ 3310753 w 7467600"/>
              <a:gd name="connsiteY167" fmla="*/ 3787140 h 6858000"/>
              <a:gd name="connsiteX168" fmla="*/ 3291335 w 7467600"/>
              <a:gd name="connsiteY168" fmla="*/ 3767420 h 6858000"/>
              <a:gd name="connsiteX169" fmla="*/ 1635889 w 7467600"/>
              <a:gd name="connsiteY169" fmla="*/ 3709494 h 6858000"/>
              <a:gd name="connsiteX170" fmla="*/ 1634800 w 7467600"/>
              <a:gd name="connsiteY170" fmla="*/ 3731111 h 6858000"/>
              <a:gd name="connsiteX171" fmla="*/ 1635889 w 7467600"/>
              <a:gd name="connsiteY171" fmla="*/ 3709494 h 6858000"/>
              <a:gd name="connsiteX172" fmla="*/ 1510397 w 7467600"/>
              <a:gd name="connsiteY172" fmla="*/ 3684705 h 6858000"/>
              <a:gd name="connsiteX173" fmla="*/ 1146550 w 7467600"/>
              <a:gd name="connsiteY173" fmla="*/ 3802012 h 6858000"/>
              <a:gd name="connsiteX174" fmla="*/ 698834 w 7467600"/>
              <a:gd name="connsiteY174" fmla="*/ 3952272 h 6858000"/>
              <a:gd name="connsiteX175" fmla="*/ 34256 w 7467600"/>
              <a:gd name="connsiteY175" fmla="*/ 4347603 h 6858000"/>
              <a:gd name="connsiteX176" fmla="*/ 527241 w 7467600"/>
              <a:gd name="connsiteY176" fmla="*/ 4065078 h 6858000"/>
              <a:gd name="connsiteX177" fmla="*/ 1510397 w 7467600"/>
              <a:gd name="connsiteY177" fmla="*/ 3684705 h 6858000"/>
              <a:gd name="connsiteX178" fmla="*/ 1313114 w 7467600"/>
              <a:gd name="connsiteY178" fmla="*/ 3655216 h 6858000"/>
              <a:gd name="connsiteX179" fmla="*/ 1109304 w 7467600"/>
              <a:gd name="connsiteY179" fmla="*/ 3669030 h 6858000"/>
              <a:gd name="connsiteX180" fmla="*/ 8129 w 7467600"/>
              <a:gd name="connsiteY180" fmla="*/ 4330519 h 6858000"/>
              <a:gd name="connsiteX181" fmla="*/ 687572 w 7467600"/>
              <a:gd name="connsiteY181" fmla="*/ 3925629 h 6858000"/>
              <a:gd name="connsiteX182" fmla="*/ 1138365 w 7467600"/>
              <a:gd name="connsiteY182" fmla="*/ 3774515 h 6858000"/>
              <a:gd name="connsiteX183" fmla="*/ 1505579 w 7467600"/>
              <a:gd name="connsiteY183" fmla="*/ 3655526 h 6858000"/>
              <a:gd name="connsiteX184" fmla="*/ 1313114 w 7467600"/>
              <a:gd name="connsiteY184" fmla="*/ 3655216 h 6858000"/>
              <a:gd name="connsiteX185" fmla="*/ 3655073 w 7467600"/>
              <a:gd name="connsiteY185" fmla="*/ 3650884 h 6858000"/>
              <a:gd name="connsiteX186" fmla="*/ 3989938 w 7467600"/>
              <a:gd name="connsiteY186" fmla="*/ 3991685 h 6858000"/>
              <a:gd name="connsiteX187" fmla="*/ 4393907 w 7467600"/>
              <a:gd name="connsiteY187" fmla="*/ 4261258 h 6858000"/>
              <a:gd name="connsiteX188" fmla="*/ 4648051 w 7467600"/>
              <a:gd name="connsiteY188" fmla="*/ 4374051 h 6858000"/>
              <a:gd name="connsiteX189" fmla="*/ 4383389 w 7467600"/>
              <a:gd name="connsiteY189" fmla="*/ 4184369 h 6858000"/>
              <a:gd name="connsiteX190" fmla="*/ 4165508 w 7467600"/>
              <a:gd name="connsiteY190" fmla="*/ 4035196 h 6858000"/>
              <a:gd name="connsiteX191" fmla="*/ 4068162 w 7467600"/>
              <a:gd name="connsiteY191" fmla="*/ 3953394 h 6858000"/>
              <a:gd name="connsiteX192" fmla="*/ 3981416 w 7467600"/>
              <a:gd name="connsiteY192" fmla="*/ 3880482 h 6858000"/>
              <a:gd name="connsiteX193" fmla="*/ 3800147 w 7467600"/>
              <a:gd name="connsiteY193" fmla="*/ 3749872 h 6858000"/>
              <a:gd name="connsiteX194" fmla="*/ 3655073 w 7467600"/>
              <a:gd name="connsiteY194" fmla="*/ 3650884 h 6858000"/>
              <a:gd name="connsiteX195" fmla="*/ 3670252 w 7467600"/>
              <a:gd name="connsiteY195" fmla="*/ 3622798 h 6858000"/>
              <a:gd name="connsiteX196" fmla="*/ 3817258 w 7467600"/>
              <a:gd name="connsiteY196" fmla="*/ 3723577 h 6858000"/>
              <a:gd name="connsiteX197" fmla="*/ 4000461 w 7467600"/>
              <a:gd name="connsiteY197" fmla="*/ 3855966 h 6858000"/>
              <a:gd name="connsiteX198" fmla="*/ 4088180 w 7467600"/>
              <a:gd name="connsiteY198" fmla="*/ 3929774 h 6858000"/>
              <a:gd name="connsiteX199" fmla="*/ 4184555 w 7467600"/>
              <a:gd name="connsiteY199" fmla="*/ 4010683 h 6858000"/>
              <a:gd name="connsiteX200" fmla="*/ 4399563 w 7467600"/>
              <a:gd name="connsiteY200" fmla="*/ 4158106 h 6858000"/>
              <a:gd name="connsiteX201" fmla="*/ 4684469 w 7467600"/>
              <a:gd name="connsiteY201" fmla="*/ 4364680 h 6858000"/>
              <a:gd name="connsiteX202" fmla="*/ 4690271 w 7467600"/>
              <a:gd name="connsiteY202" fmla="*/ 4370034 h 6858000"/>
              <a:gd name="connsiteX203" fmla="*/ 4136093 w 7467600"/>
              <a:gd name="connsiteY203" fmla="*/ 3858466 h 6858000"/>
              <a:gd name="connsiteX204" fmla="*/ 3670252 w 7467600"/>
              <a:gd name="connsiteY204" fmla="*/ 3622798 h 6858000"/>
              <a:gd name="connsiteX205" fmla="*/ 4440129 w 7467600"/>
              <a:gd name="connsiteY205" fmla="*/ 3448571 h 6858000"/>
              <a:gd name="connsiteX206" fmla="*/ 4856525 w 7467600"/>
              <a:gd name="connsiteY206" fmla="*/ 3915351 h 6858000"/>
              <a:gd name="connsiteX207" fmla="*/ 5059055 w 7467600"/>
              <a:gd name="connsiteY207" fmla="*/ 4108918 h 6858000"/>
              <a:gd name="connsiteX208" fmla="*/ 5290070 w 7467600"/>
              <a:gd name="connsiteY208" fmla="*/ 4263619 h 6858000"/>
              <a:gd name="connsiteX209" fmla="*/ 4834991 w 7467600"/>
              <a:gd name="connsiteY209" fmla="*/ 3830985 h 6858000"/>
              <a:gd name="connsiteX210" fmla="*/ 4440129 w 7467600"/>
              <a:gd name="connsiteY210" fmla="*/ 3448571 h 6858000"/>
              <a:gd name="connsiteX211" fmla="*/ 4441737 w 7467600"/>
              <a:gd name="connsiteY211" fmla="*/ 3399734 h 6858000"/>
              <a:gd name="connsiteX212" fmla="*/ 4431236 w 7467600"/>
              <a:gd name="connsiteY212" fmla="*/ 3400954 h 6858000"/>
              <a:gd name="connsiteX213" fmla="*/ 4557150 w 7467600"/>
              <a:gd name="connsiteY213" fmla="*/ 3510023 h 6858000"/>
              <a:gd name="connsiteX214" fmla="*/ 4856936 w 7467600"/>
              <a:gd name="connsiteY214" fmla="*/ 3809146 h 6858000"/>
              <a:gd name="connsiteX215" fmla="*/ 5111996 w 7467600"/>
              <a:gd name="connsiteY215" fmla="*/ 4065759 h 6858000"/>
              <a:gd name="connsiteX216" fmla="*/ 5388878 w 7467600"/>
              <a:gd name="connsiteY216" fmla="*/ 4300185 h 6858000"/>
              <a:gd name="connsiteX217" fmla="*/ 5425556 w 7467600"/>
              <a:gd name="connsiteY217" fmla="*/ 4308967 h 6858000"/>
              <a:gd name="connsiteX218" fmla="*/ 4943646 w 7467600"/>
              <a:gd name="connsiteY218" fmla="*/ 3822916 h 6858000"/>
              <a:gd name="connsiteX219" fmla="*/ 4594837 w 7467600"/>
              <a:gd name="connsiteY219" fmla="*/ 3532274 h 6858000"/>
              <a:gd name="connsiteX220" fmla="*/ 4441737 w 7467600"/>
              <a:gd name="connsiteY220" fmla="*/ 3399734 h 6858000"/>
              <a:gd name="connsiteX221" fmla="*/ 5425834 w 7467600"/>
              <a:gd name="connsiteY221" fmla="*/ 3162785 h 6858000"/>
              <a:gd name="connsiteX222" fmla="*/ 5401644 w 7467600"/>
              <a:gd name="connsiteY222" fmla="*/ 3617847 h 6858000"/>
              <a:gd name="connsiteX223" fmla="*/ 5467256 w 7467600"/>
              <a:gd name="connsiteY223" fmla="*/ 4175494 h 6858000"/>
              <a:gd name="connsiteX224" fmla="*/ 5448069 w 7467600"/>
              <a:gd name="connsiteY224" fmla="*/ 3567554 h 6858000"/>
              <a:gd name="connsiteX225" fmla="*/ 5425834 w 7467600"/>
              <a:gd name="connsiteY225" fmla="*/ 3162785 h 6858000"/>
              <a:gd name="connsiteX226" fmla="*/ 1318687 w 7467600"/>
              <a:gd name="connsiteY226" fmla="*/ 3113840 h 6858000"/>
              <a:gd name="connsiteX227" fmla="*/ 1066793 w 7467600"/>
              <a:gd name="connsiteY227" fmla="*/ 3212171 h 6858000"/>
              <a:gd name="connsiteX228" fmla="*/ 993319 w 7467600"/>
              <a:gd name="connsiteY228" fmla="*/ 3247648 h 6858000"/>
              <a:gd name="connsiteX229" fmla="*/ 853081 w 7467600"/>
              <a:gd name="connsiteY229" fmla="*/ 3312410 h 6858000"/>
              <a:gd name="connsiteX230" fmla="*/ 805957 w 7467600"/>
              <a:gd name="connsiteY230" fmla="*/ 3330443 h 6858000"/>
              <a:gd name="connsiteX231" fmla="*/ 1318687 w 7467600"/>
              <a:gd name="connsiteY231" fmla="*/ 3113840 h 6858000"/>
              <a:gd name="connsiteX232" fmla="*/ 5453702 w 7467600"/>
              <a:gd name="connsiteY232" fmla="*/ 3090882 h 6858000"/>
              <a:gd name="connsiteX233" fmla="*/ 5480135 w 7467600"/>
              <a:gd name="connsiteY233" fmla="*/ 3565802 h 6858000"/>
              <a:gd name="connsiteX234" fmla="*/ 5499023 w 7467600"/>
              <a:gd name="connsiteY234" fmla="*/ 4166310 h 6858000"/>
              <a:gd name="connsiteX235" fmla="*/ 5547022 w 7467600"/>
              <a:gd name="connsiteY235" fmla="*/ 3607838 h 6858000"/>
              <a:gd name="connsiteX236" fmla="*/ 5515964 w 7467600"/>
              <a:gd name="connsiteY236" fmla="*/ 3378541 h 6858000"/>
              <a:gd name="connsiteX237" fmla="*/ 5453702 w 7467600"/>
              <a:gd name="connsiteY237" fmla="*/ 3090882 h 6858000"/>
              <a:gd name="connsiteX238" fmla="*/ 1238695 w 7467600"/>
              <a:gd name="connsiteY238" fmla="*/ 3076820 h 6858000"/>
              <a:gd name="connsiteX239" fmla="*/ 716371 w 7467600"/>
              <a:gd name="connsiteY239" fmla="*/ 3293249 h 6858000"/>
              <a:gd name="connsiteX240" fmla="*/ 579522 w 7467600"/>
              <a:gd name="connsiteY240" fmla="*/ 3371759 h 6858000"/>
              <a:gd name="connsiteX241" fmla="*/ 600288 w 7467600"/>
              <a:gd name="connsiteY241" fmla="*/ 3365555 h 6858000"/>
              <a:gd name="connsiteX242" fmla="*/ 840692 w 7467600"/>
              <a:gd name="connsiteY242" fmla="*/ 3284921 h 6858000"/>
              <a:gd name="connsiteX243" fmla="*/ 979248 w 7467600"/>
              <a:gd name="connsiteY243" fmla="*/ 3221003 h 6858000"/>
              <a:gd name="connsiteX244" fmla="*/ 1053282 w 7467600"/>
              <a:gd name="connsiteY244" fmla="*/ 3185247 h 6858000"/>
              <a:gd name="connsiteX245" fmla="*/ 1320603 w 7467600"/>
              <a:gd name="connsiteY245" fmla="*/ 3081281 h 6858000"/>
              <a:gd name="connsiteX246" fmla="*/ 1238695 w 7467600"/>
              <a:gd name="connsiteY246" fmla="*/ 3076820 h 6858000"/>
              <a:gd name="connsiteX247" fmla="*/ 5425627 w 7467600"/>
              <a:gd name="connsiteY247" fmla="*/ 2954192 h 6858000"/>
              <a:gd name="connsiteX248" fmla="*/ 5470770 w 7467600"/>
              <a:gd name="connsiteY248" fmla="*/ 3005435 h 6858000"/>
              <a:gd name="connsiteX249" fmla="*/ 5519779 w 7467600"/>
              <a:gd name="connsiteY249" fmla="*/ 4359223 h 6858000"/>
              <a:gd name="connsiteX250" fmla="*/ 5520293 w 7467600"/>
              <a:gd name="connsiteY250" fmla="*/ 4360602 h 6858000"/>
              <a:gd name="connsiteX251" fmla="*/ 5767221 w 7467600"/>
              <a:gd name="connsiteY251" fmla="*/ 4665564 h 6858000"/>
              <a:gd name="connsiteX252" fmla="*/ 6937169 w 7467600"/>
              <a:gd name="connsiteY252" fmla="*/ 4815941 h 6858000"/>
              <a:gd name="connsiteX253" fmla="*/ 6953922 w 7467600"/>
              <a:gd name="connsiteY253" fmla="*/ 4890068 h 6858000"/>
              <a:gd name="connsiteX254" fmla="*/ 6071359 w 7467600"/>
              <a:gd name="connsiteY254" fmla="*/ 4770770 h 6858000"/>
              <a:gd name="connsiteX255" fmla="*/ 6038839 w 7467600"/>
              <a:gd name="connsiteY255" fmla="*/ 4764474 h 6858000"/>
              <a:gd name="connsiteX256" fmla="*/ 6038706 w 7467600"/>
              <a:gd name="connsiteY256" fmla="*/ 4763847 h 6858000"/>
              <a:gd name="connsiteX257" fmla="*/ 6037784 w 7467600"/>
              <a:gd name="connsiteY257" fmla="*/ 4764270 h 6858000"/>
              <a:gd name="connsiteX258" fmla="*/ 6038839 w 7467600"/>
              <a:gd name="connsiteY258" fmla="*/ 4764474 h 6858000"/>
              <a:gd name="connsiteX259" fmla="*/ 6040338 w 7467600"/>
              <a:gd name="connsiteY259" fmla="*/ 4771418 h 6858000"/>
              <a:gd name="connsiteX260" fmla="*/ 6024488 w 7467600"/>
              <a:gd name="connsiteY260" fmla="*/ 4809903 h 6858000"/>
              <a:gd name="connsiteX261" fmla="*/ 5599771 w 7467600"/>
              <a:gd name="connsiteY261" fmla="*/ 5509652 h 6858000"/>
              <a:gd name="connsiteX262" fmla="*/ 5548843 w 7467600"/>
              <a:gd name="connsiteY262" fmla="*/ 5563845 h 6858000"/>
              <a:gd name="connsiteX263" fmla="*/ 5940952 w 7467600"/>
              <a:gd name="connsiteY263" fmla="*/ 6250028 h 6858000"/>
              <a:gd name="connsiteX264" fmla="*/ 6043441 w 7467600"/>
              <a:gd name="connsiteY264" fmla="*/ 6665847 h 6858000"/>
              <a:gd name="connsiteX265" fmla="*/ 6093432 w 7467600"/>
              <a:gd name="connsiteY265" fmla="*/ 6858000 h 6858000"/>
              <a:gd name="connsiteX266" fmla="*/ 6034344 w 7467600"/>
              <a:gd name="connsiteY266" fmla="*/ 6858000 h 6858000"/>
              <a:gd name="connsiteX267" fmla="*/ 6026679 w 7467600"/>
              <a:gd name="connsiteY267" fmla="*/ 6836959 h 6858000"/>
              <a:gd name="connsiteX268" fmla="*/ 5800441 w 7467600"/>
              <a:gd name="connsiteY268" fmla="*/ 6335286 h 6858000"/>
              <a:gd name="connsiteX269" fmla="*/ 5526562 w 7467600"/>
              <a:gd name="connsiteY269" fmla="*/ 5705388 h 6858000"/>
              <a:gd name="connsiteX270" fmla="*/ 5519640 w 7467600"/>
              <a:gd name="connsiteY270" fmla="*/ 5683774 h 6858000"/>
              <a:gd name="connsiteX271" fmla="*/ 5844559 w 7467600"/>
              <a:gd name="connsiteY271" fmla="*/ 6553349 h 6858000"/>
              <a:gd name="connsiteX272" fmla="*/ 5975994 w 7467600"/>
              <a:gd name="connsiteY272" fmla="*/ 6858000 h 6858000"/>
              <a:gd name="connsiteX273" fmla="*/ 5898547 w 7467600"/>
              <a:gd name="connsiteY273" fmla="*/ 6858000 h 6858000"/>
              <a:gd name="connsiteX274" fmla="*/ 5682041 w 7467600"/>
              <a:gd name="connsiteY274" fmla="*/ 6355860 h 6858000"/>
              <a:gd name="connsiteX275" fmla="*/ 5461758 w 7467600"/>
              <a:gd name="connsiteY275" fmla="*/ 5820220 h 6858000"/>
              <a:gd name="connsiteX276" fmla="*/ 5237282 w 7467600"/>
              <a:gd name="connsiteY276" fmla="*/ 6579086 h 6858000"/>
              <a:gd name="connsiteX277" fmla="*/ 5115009 w 7467600"/>
              <a:gd name="connsiteY277" fmla="*/ 6858000 h 6858000"/>
              <a:gd name="connsiteX278" fmla="*/ 5028074 w 7467600"/>
              <a:gd name="connsiteY278" fmla="*/ 6858000 h 6858000"/>
              <a:gd name="connsiteX279" fmla="*/ 5079508 w 7467600"/>
              <a:gd name="connsiteY279" fmla="*/ 6749074 h 6858000"/>
              <a:gd name="connsiteX280" fmla="*/ 5371846 w 7467600"/>
              <a:gd name="connsiteY280" fmla="*/ 5924413 h 6858000"/>
              <a:gd name="connsiteX281" fmla="*/ 5270512 w 7467600"/>
              <a:gd name="connsiteY281" fmla="*/ 6138975 h 6858000"/>
              <a:gd name="connsiteX282" fmla="*/ 5062409 w 7467600"/>
              <a:gd name="connsiteY282" fmla="*/ 6653544 h 6858000"/>
              <a:gd name="connsiteX283" fmla="*/ 5036628 w 7467600"/>
              <a:gd name="connsiteY283" fmla="*/ 6754247 h 6858000"/>
              <a:gd name="connsiteX284" fmla="*/ 5009112 w 7467600"/>
              <a:gd name="connsiteY284" fmla="*/ 6858000 h 6858000"/>
              <a:gd name="connsiteX285" fmla="*/ 4976679 w 7467600"/>
              <a:gd name="connsiteY285" fmla="*/ 6858000 h 6858000"/>
              <a:gd name="connsiteX286" fmla="*/ 5006537 w 7467600"/>
              <a:gd name="connsiteY286" fmla="*/ 6747068 h 6858000"/>
              <a:gd name="connsiteX287" fmla="*/ 5032723 w 7467600"/>
              <a:gd name="connsiteY287" fmla="*/ 6644957 h 6858000"/>
              <a:gd name="connsiteX288" fmla="*/ 5242949 w 7467600"/>
              <a:gd name="connsiteY288" fmla="*/ 6125175 h 6858000"/>
              <a:gd name="connsiteX289" fmla="*/ 5286321 w 7467600"/>
              <a:gd name="connsiteY289" fmla="*/ 6033555 h 6858000"/>
              <a:gd name="connsiteX290" fmla="*/ 5008210 w 7467600"/>
              <a:gd name="connsiteY290" fmla="*/ 6649194 h 6858000"/>
              <a:gd name="connsiteX291" fmla="*/ 4986321 w 7467600"/>
              <a:gd name="connsiteY291" fmla="*/ 6765687 h 6858000"/>
              <a:gd name="connsiteX292" fmla="*/ 4973474 w 7467600"/>
              <a:gd name="connsiteY292" fmla="*/ 6858000 h 6858000"/>
              <a:gd name="connsiteX293" fmla="*/ 4907178 w 7467600"/>
              <a:gd name="connsiteY293" fmla="*/ 6858000 h 6858000"/>
              <a:gd name="connsiteX294" fmla="*/ 4910810 w 7467600"/>
              <a:gd name="connsiteY294" fmla="*/ 6829660 h 6858000"/>
              <a:gd name="connsiteX295" fmla="*/ 4987461 w 7467600"/>
              <a:gd name="connsiteY295" fmla="*/ 6432994 h 6858000"/>
              <a:gd name="connsiteX296" fmla="*/ 5179262 w 7467600"/>
              <a:gd name="connsiteY296" fmla="*/ 6035044 h 6858000"/>
              <a:gd name="connsiteX297" fmla="*/ 4689678 w 7467600"/>
              <a:gd name="connsiteY297" fmla="*/ 6440241 h 6858000"/>
              <a:gd name="connsiteX298" fmla="*/ 4477543 w 7467600"/>
              <a:gd name="connsiteY298" fmla="*/ 6674836 h 6858000"/>
              <a:gd name="connsiteX299" fmla="*/ 4329957 w 7467600"/>
              <a:gd name="connsiteY299" fmla="*/ 6858000 h 6858000"/>
              <a:gd name="connsiteX300" fmla="*/ 4218595 w 7467600"/>
              <a:gd name="connsiteY300" fmla="*/ 6858000 h 6858000"/>
              <a:gd name="connsiteX301" fmla="*/ 4368888 w 7467600"/>
              <a:gd name="connsiteY301" fmla="*/ 6668412 h 6858000"/>
              <a:gd name="connsiteX302" fmla="*/ 4563091 w 7467600"/>
              <a:gd name="connsiteY302" fmla="*/ 6442508 h 6858000"/>
              <a:gd name="connsiteX303" fmla="*/ 5387324 w 7467600"/>
              <a:gd name="connsiteY303" fmla="*/ 5705830 h 6858000"/>
              <a:gd name="connsiteX304" fmla="*/ 5073620 w 7467600"/>
              <a:gd name="connsiteY304" fmla="*/ 5955437 h 6858000"/>
              <a:gd name="connsiteX305" fmla="*/ 4689789 w 7467600"/>
              <a:gd name="connsiteY305" fmla="*/ 6268382 h 6858000"/>
              <a:gd name="connsiteX306" fmla="*/ 4418722 w 7467600"/>
              <a:gd name="connsiteY306" fmla="*/ 6570886 h 6858000"/>
              <a:gd name="connsiteX307" fmla="*/ 4214944 w 7467600"/>
              <a:gd name="connsiteY307" fmla="*/ 6858000 h 6858000"/>
              <a:gd name="connsiteX308" fmla="*/ 4177898 w 7467600"/>
              <a:gd name="connsiteY308" fmla="*/ 6858000 h 6858000"/>
              <a:gd name="connsiteX309" fmla="*/ 4391597 w 7467600"/>
              <a:gd name="connsiteY309" fmla="*/ 6556370 h 6858000"/>
              <a:gd name="connsiteX310" fmla="*/ 4668889 w 7467600"/>
              <a:gd name="connsiteY310" fmla="*/ 6246399 h 6858000"/>
              <a:gd name="connsiteX311" fmla="*/ 5055427 w 7467600"/>
              <a:gd name="connsiteY311" fmla="*/ 5931476 h 6858000"/>
              <a:gd name="connsiteX312" fmla="*/ 5371814 w 7467600"/>
              <a:gd name="connsiteY312" fmla="*/ 5678975 h 6858000"/>
              <a:gd name="connsiteX313" fmla="*/ 4987918 w 7467600"/>
              <a:gd name="connsiteY313" fmla="*/ 5838701 h 6858000"/>
              <a:gd name="connsiteX314" fmla="*/ 4317146 w 7467600"/>
              <a:gd name="connsiteY314" fmla="*/ 6587716 h 6858000"/>
              <a:gd name="connsiteX315" fmla="*/ 4171627 w 7467600"/>
              <a:gd name="connsiteY315" fmla="*/ 6858000 h 6858000"/>
              <a:gd name="connsiteX316" fmla="*/ 4081585 w 7467600"/>
              <a:gd name="connsiteY316" fmla="*/ 6858000 h 6858000"/>
              <a:gd name="connsiteX317" fmla="*/ 4238603 w 7467600"/>
              <a:gd name="connsiteY317" fmla="*/ 6559341 h 6858000"/>
              <a:gd name="connsiteX318" fmla="*/ 4778333 w 7467600"/>
              <a:gd name="connsiteY318" fmla="*/ 5873626 h 6858000"/>
              <a:gd name="connsiteX319" fmla="*/ 5414185 w 7467600"/>
              <a:gd name="connsiteY319" fmla="*/ 5573882 h 6858000"/>
              <a:gd name="connsiteX320" fmla="*/ 5959648 w 7467600"/>
              <a:gd name="connsiteY320" fmla="*/ 4760797 h 6858000"/>
              <a:gd name="connsiteX321" fmla="*/ 5355019 w 7467600"/>
              <a:gd name="connsiteY321" fmla="*/ 4734672 h 6858000"/>
              <a:gd name="connsiteX322" fmla="*/ 5083565 w 7467600"/>
              <a:gd name="connsiteY322" fmla="*/ 5179121 h 6858000"/>
              <a:gd name="connsiteX323" fmla="*/ 4713577 w 7467600"/>
              <a:gd name="connsiteY323" fmla="*/ 5616803 h 6858000"/>
              <a:gd name="connsiteX324" fmla="*/ 3989559 w 7467600"/>
              <a:gd name="connsiteY324" fmla="*/ 6145945 h 6858000"/>
              <a:gd name="connsiteX325" fmla="*/ 3939824 w 7467600"/>
              <a:gd name="connsiteY325" fmla="*/ 6066900 h 6858000"/>
              <a:gd name="connsiteX326" fmla="*/ 4584537 w 7467600"/>
              <a:gd name="connsiteY326" fmla="*/ 5324826 h 6858000"/>
              <a:gd name="connsiteX327" fmla="*/ 5037105 w 7467600"/>
              <a:gd name="connsiteY327" fmla="*/ 5088765 h 6858000"/>
              <a:gd name="connsiteX328" fmla="*/ 5039930 w 7467600"/>
              <a:gd name="connsiteY328" fmla="*/ 5089585 h 6858000"/>
              <a:gd name="connsiteX329" fmla="*/ 5263764 w 7467600"/>
              <a:gd name="connsiteY329" fmla="*/ 4735525 h 6858000"/>
              <a:gd name="connsiteX330" fmla="*/ 4086300 w 7467600"/>
              <a:gd name="connsiteY330" fmla="*/ 4884599 h 6858000"/>
              <a:gd name="connsiteX331" fmla="*/ 4085485 w 7467600"/>
              <a:gd name="connsiteY331" fmla="*/ 4899070 h 6858000"/>
              <a:gd name="connsiteX332" fmla="*/ 3871915 w 7467600"/>
              <a:gd name="connsiteY332" fmla="*/ 5253645 h 6858000"/>
              <a:gd name="connsiteX333" fmla="*/ 3799374 w 7467600"/>
              <a:gd name="connsiteY333" fmla="*/ 5466127 h 6858000"/>
              <a:gd name="connsiteX334" fmla="*/ 3498850 w 7467600"/>
              <a:gd name="connsiteY334" fmla="*/ 6661888 h 6858000"/>
              <a:gd name="connsiteX335" fmla="*/ 3399216 w 7467600"/>
              <a:gd name="connsiteY335" fmla="*/ 6858000 h 6858000"/>
              <a:gd name="connsiteX336" fmla="*/ 3303688 w 7467600"/>
              <a:gd name="connsiteY336" fmla="*/ 6858000 h 6858000"/>
              <a:gd name="connsiteX337" fmla="*/ 3391774 w 7467600"/>
              <a:gd name="connsiteY337" fmla="*/ 6697181 h 6858000"/>
              <a:gd name="connsiteX338" fmla="*/ 3735540 w 7467600"/>
              <a:gd name="connsiteY338" fmla="*/ 5546923 h 6858000"/>
              <a:gd name="connsiteX339" fmla="*/ 3729438 w 7467600"/>
              <a:gd name="connsiteY339" fmla="*/ 5569058 h 6858000"/>
              <a:gd name="connsiteX340" fmla="*/ 3707782 w 7467600"/>
              <a:gd name="connsiteY340" fmla="*/ 5644908 h 6858000"/>
              <a:gd name="connsiteX341" fmla="*/ 3583827 w 7467600"/>
              <a:gd name="connsiteY341" fmla="*/ 6039215 h 6858000"/>
              <a:gd name="connsiteX342" fmla="*/ 3547861 w 7467600"/>
              <a:gd name="connsiteY342" fmla="*/ 6129609 h 6858000"/>
              <a:gd name="connsiteX343" fmla="*/ 3490905 w 7467600"/>
              <a:gd name="connsiteY343" fmla="*/ 6277660 h 6858000"/>
              <a:gd name="connsiteX344" fmla="*/ 3455859 w 7467600"/>
              <a:gd name="connsiteY344" fmla="*/ 6391301 h 6858000"/>
              <a:gd name="connsiteX345" fmla="*/ 3429112 w 7467600"/>
              <a:gd name="connsiteY345" fmla="*/ 6479469 h 6858000"/>
              <a:gd name="connsiteX346" fmla="*/ 3304862 w 7467600"/>
              <a:gd name="connsiteY346" fmla="*/ 6796476 h 6858000"/>
              <a:gd name="connsiteX347" fmla="*/ 3276071 w 7467600"/>
              <a:gd name="connsiteY347" fmla="*/ 6858000 h 6858000"/>
              <a:gd name="connsiteX348" fmla="*/ 3240805 w 7467600"/>
              <a:gd name="connsiteY348" fmla="*/ 6858000 h 6858000"/>
              <a:gd name="connsiteX349" fmla="*/ 3275917 w 7467600"/>
              <a:gd name="connsiteY349" fmla="*/ 6783192 h 6858000"/>
              <a:gd name="connsiteX350" fmla="*/ 3399358 w 7467600"/>
              <a:gd name="connsiteY350" fmla="*/ 6469011 h 6858000"/>
              <a:gd name="connsiteX351" fmla="*/ 3425650 w 7467600"/>
              <a:gd name="connsiteY351" fmla="*/ 6381333 h 6858000"/>
              <a:gd name="connsiteX352" fmla="*/ 3460661 w 7467600"/>
              <a:gd name="connsiteY352" fmla="*/ 6266763 h 6858000"/>
              <a:gd name="connsiteX353" fmla="*/ 3518021 w 7467600"/>
              <a:gd name="connsiteY353" fmla="*/ 6117298 h 6858000"/>
              <a:gd name="connsiteX354" fmla="*/ 3554035 w 7467600"/>
              <a:gd name="connsiteY354" fmla="*/ 6027832 h 6858000"/>
              <a:gd name="connsiteX355" fmla="*/ 3677174 w 7467600"/>
              <a:gd name="connsiteY355" fmla="*/ 5636351 h 6858000"/>
              <a:gd name="connsiteX356" fmla="*/ 3698819 w 7467600"/>
              <a:gd name="connsiteY356" fmla="*/ 5560503 h 6858000"/>
              <a:gd name="connsiteX357" fmla="*/ 3702094 w 7467600"/>
              <a:gd name="connsiteY357" fmla="*/ 5549194 h 6858000"/>
              <a:gd name="connsiteX358" fmla="*/ 3398355 w 7467600"/>
              <a:gd name="connsiteY358" fmla="*/ 6094603 h 6858000"/>
              <a:gd name="connsiteX359" fmla="*/ 3193941 w 7467600"/>
              <a:gd name="connsiteY359" fmla="*/ 6798775 h 6858000"/>
              <a:gd name="connsiteX360" fmla="*/ 3184140 w 7467600"/>
              <a:gd name="connsiteY360" fmla="*/ 6858000 h 6858000"/>
              <a:gd name="connsiteX361" fmla="*/ 3099978 w 7467600"/>
              <a:gd name="connsiteY361" fmla="*/ 6858000 h 6858000"/>
              <a:gd name="connsiteX362" fmla="*/ 3101556 w 7467600"/>
              <a:gd name="connsiteY362" fmla="*/ 6843337 h 6858000"/>
              <a:gd name="connsiteX363" fmla="*/ 3370162 w 7467600"/>
              <a:gd name="connsiteY363" fmla="*/ 5785550 h 6858000"/>
              <a:gd name="connsiteX364" fmla="*/ 3746477 w 7467600"/>
              <a:gd name="connsiteY364" fmla="*/ 5377889 h 6858000"/>
              <a:gd name="connsiteX365" fmla="*/ 3863399 w 7467600"/>
              <a:gd name="connsiteY365" fmla="*/ 5087257 h 6858000"/>
              <a:gd name="connsiteX366" fmla="*/ 3968712 w 7467600"/>
              <a:gd name="connsiteY366" fmla="*/ 4913989 h 6858000"/>
              <a:gd name="connsiteX367" fmla="*/ 2792390 w 7467600"/>
              <a:gd name="connsiteY367" fmla="*/ 5382974 h 6858000"/>
              <a:gd name="connsiteX368" fmla="*/ 2714982 w 7467600"/>
              <a:gd name="connsiteY368" fmla="*/ 5427051 h 6858000"/>
              <a:gd name="connsiteX369" fmla="*/ 2813361 w 7467600"/>
              <a:gd name="connsiteY369" fmla="*/ 6023912 h 6858000"/>
              <a:gd name="connsiteX370" fmla="*/ 2688430 w 7467600"/>
              <a:gd name="connsiteY370" fmla="*/ 6801564 h 6858000"/>
              <a:gd name="connsiteX371" fmla="*/ 2629626 w 7467600"/>
              <a:gd name="connsiteY371" fmla="*/ 6763394 h 6858000"/>
              <a:gd name="connsiteX372" fmla="*/ 2565328 w 7467600"/>
              <a:gd name="connsiteY372" fmla="*/ 5516399 h 6858000"/>
              <a:gd name="connsiteX373" fmla="*/ 1922999 w 7467600"/>
              <a:gd name="connsiteY373" fmla="*/ 5980343 h 6858000"/>
              <a:gd name="connsiteX374" fmla="*/ 1950261 w 7467600"/>
              <a:gd name="connsiteY374" fmla="*/ 6405858 h 6858000"/>
              <a:gd name="connsiteX375" fmla="*/ 2365554 w 7467600"/>
              <a:gd name="connsiteY375" fmla="*/ 6759107 h 6858000"/>
              <a:gd name="connsiteX376" fmla="*/ 2424142 w 7467600"/>
              <a:gd name="connsiteY376" fmla="*/ 6858000 h 6858000"/>
              <a:gd name="connsiteX377" fmla="*/ 2395994 w 7467600"/>
              <a:gd name="connsiteY377" fmla="*/ 6858000 h 6858000"/>
              <a:gd name="connsiteX378" fmla="*/ 2392863 w 7467600"/>
              <a:gd name="connsiteY378" fmla="*/ 6852964 h 6858000"/>
              <a:gd name="connsiteX379" fmla="*/ 2017589 w 7467600"/>
              <a:gd name="connsiteY379" fmla="*/ 6493982 h 6858000"/>
              <a:gd name="connsiteX380" fmla="*/ 2147336 w 7467600"/>
              <a:gd name="connsiteY380" fmla="*/ 6594052 h 6858000"/>
              <a:gd name="connsiteX381" fmla="*/ 2207047 w 7467600"/>
              <a:gd name="connsiteY381" fmla="*/ 6654540 h 6858000"/>
              <a:gd name="connsiteX382" fmla="*/ 2299106 w 7467600"/>
              <a:gd name="connsiteY382" fmla="*/ 6778931 h 6858000"/>
              <a:gd name="connsiteX383" fmla="*/ 2314430 w 7467600"/>
              <a:gd name="connsiteY383" fmla="*/ 6801144 h 6858000"/>
              <a:gd name="connsiteX384" fmla="*/ 2352406 w 7467600"/>
              <a:gd name="connsiteY384" fmla="*/ 6858000 h 6858000"/>
              <a:gd name="connsiteX385" fmla="*/ 2314492 w 7467600"/>
              <a:gd name="connsiteY385" fmla="*/ 6858000 h 6858000"/>
              <a:gd name="connsiteX386" fmla="*/ 2288095 w 7467600"/>
              <a:gd name="connsiteY386" fmla="*/ 6818030 h 6858000"/>
              <a:gd name="connsiteX387" fmla="*/ 2272768 w 7467600"/>
              <a:gd name="connsiteY387" fmla="*/ 6795822 h 6858000"/>
              <a:gd name="connsiteX388" fmla="*/ 2182715 w 7467600"/>
              <a:gd name="connsiteY388" fmla="*/ 6675071 h 6858000"/>
              <a:gd name="connsiteX389" fmla="*/ 2032061 w 7467600"/>
              <a:gd name="connsiteY389" fmla="*/ 6541380 h 6858000"/>
              <a:gd name="connsiteX390" fmla="*/ 2257220 w 7467600"/>
              <a:gd name="connsiteY390" fmla="*/ 6826257 h 6858000"/>
              <a:gd name="connsiteX391" fmla="*/ 2281324 w 7467600"/>
              <a:gd name="connsiteY391" fmla="*/ 6858000 h 6858000"/>
              <a:gd name="connsiteX392" fmla="*/ 2242860 w 7467600"/>
              <a:gd name="connsiteY392" fmla="*/ 6858000 h 6858000"/>
              <a:gd name="connsiteX393" fmla="*/ 2232818 w 7467600"/>
              <a:gd name="connsiteY393" fmla="*/ 6844926 h 6858000"/>
              <a:gd name="connsiteX394" fmla="*/ 1990172 w 7467600"/>
              <a:gd name="connsiteY394" fmla="*/ 6542121 h 6858000"/>
              <a:gd name="connsiteX395" fmla="*/ 2124090 w 7467600"/>
              <a:gd name="connsiteY395" fmla="*/ 6761017 h 6858000"/>
              <a:gd name="connsiteX396" fmla="*/ 2200380 w 7467600"/>
              <a:gd name="connsiteY396" fmla="*/ 6858000 h 6858000"/>
              <a:gd name="connsiteX397" fmla="*/ 2147507 w 7467600"/>
              <a:gd name="connsiteY397" fmla="*/ 6858000 h 6858000"/>
              <a:gd name="connsiteX398" fmla="*/ 2070668 w 7467600"/>
              <a:gd name="connsiteY398" fmla="*/ 6761520 h 6858000"/>
              <a:gd name="connsiteX399" fmla="*/ 1975142 w 7467600"/>
              <a:gd name="connsiteY399" fmla="*/ 6585570 h 6858000"/>
              <a:gd name="connsiteX400" fmla="*/ 2050035 w 7467600"/>
              <a:gd name="connsiteY400" fmla="*/ 6813345 h 6858000"/>
              <a:gd name="connsiteX401" fmla="*/ 2063025 w 7467600"/>
              <a:gd name="connsiteY401" fmla="*/ 6858000 h 6858000"/>
              <a:gd name="connsiteX402" fmla="*/ 2021675 w 7467600"/>
              <a:gd name="connsiteY402" fmla="*/ 6858000 h 6858000"/>
              <a:gd name="connsiteX403" fmla="*/ 2019308 w 7467600"/>
              <a:gd name="connsiteY403" fmla="*/ 6847118 h 6858000"/>
              <a:gd name="connsiteX404" fmla="*/ 1938835 w 7467600"/>
              <a:gd name="connsiteY404" fmla="*/ 6551160 h 6858000"/>
              <a:gd name="connsiteX405" fmla="*/ 1953230 w 7467600"/>
              <a:gd name="connsiteY405" fmla="*/ 6759699 h 6858000"/>
              <a:gd name="connsiteX406" fmla="*/ 1956763 w 7467600"/>
              <a:gd name="connsiteY406" fmla="*/ 6778191 h 6858000"/>
              <a:gd name="connsiteX407" fmla="*/ 1967925 w 7467600"/>
              <a:gd name="connsiteY407" fmla="*/ 6858000 h 6858000"/>
              <a:gd name="connsiteX408" fmla="*/ 1936622 w 7467600"/>
              <a:gd name="connsiteY408" fmla="*/ 6858000 h 6858000"/>
              <a:gd name="connsiteX409" fmla="*/ 1926261 w 7467600"/>
              <a:gd name="connsiteY409" fmla="*/ 6784064 h 6858000"/>
              <a:gd name="connsiteX410" fmla="*/ 1922724 w 7467600"/>
              <a:gd name="connsiteY410" fmla="*/ 6765577 h 6858000"/>
              <a:gd name="connsiteX411" fmla="*/ 1904650 w 7467600"/>
              <a:gd name="connsiteY411" fmla="*/ 6639616 h 6858000"/>
              <a:gd name="connsiteX412" fmla="*/ 1885273 w 7467600"/>
              <a:gd name="connsiteY412" fmla="*/ 6858000 h 6858000"/>
              <a:gd name="connsiteX413" fmla="*/ 1854363 w 7467600"/>
              <a:gd name="connsiteY413" fmla="*/ 6858000 h 6858000"/>
              <a:gd name="connsiteX414" fmla="*/ 1880391 w 7467600"/>
              <a:gd name="connsiteY414" fmla="*/ 6603796 h 6858000"/>
              <a:gd name="connsiteX415" fmla="*/ 1818273 w 7467600"/>
              <a:gd name="connsiteY415" fmla="*/ 6715729 h 6858000"/>
              <a:gd name="connsiteX416" fmla="*/ 1794691 w 7467600"/>
              <a:gd name="connsiteY416" fmla="*/ 6843239 h 6858000"/>
              <a:gd name="connsiteX417" fmla="*/ 1794914 w 7467600"/>
              <a:gd name="connsiteY417" fmla="*/ 6858000 h 6858000"/>
              <a:gd name="connsiteX418" fmla="*/ 1746128 w 7467600"/>
              <a:gd name="connsiteY418" fmla="*/ 6858000 h 6858000"/>
              <a:gd name="connsiteX419" fmla="*/ 1753934 w 7467600"/>
              <a:gd name="connsiteY419" fmla="*/ 6724796 h 6858000"/>
              <a:gd name="connsiteX420" fmla="*/ 1792053 w 7467600"/>
              <a:gd name="connsiteY420" fmla="*/ 6572396 h 6858000"/>
              <a:gd name="connsiteX421" fmla="*/ 1862248 w 7467600"/>
              <a:gd name="connsiteY421" fmla="*/ 6266397 h 6858000"/>
              <a:gd name="connsiteX422" fmla="*/ 1862250 w 7467600"/>
              <a:gd name="connsiteY422" fmla="*/ 6033531 h 6858000"/>
              <a:gd name="connsiteX423" fmla="*/ 1211999 w 7467600"/>
              <a:gd name="connsiteY423" fmla="*/ 6683610 h 6858000"/>
              <a:gd name="connsiteX424" fmla="*/ 1213266 w 7467600"/>
              <a:gd name="connsiteY424" fmla="*/ 6691947 h 6858000"/>
              <a:gd name="connsiteX425" fmla="*/ 1203370 w 7467600"/>
              <a:gd name="connsiteY425" fmla="*/ 6850676 h 6858000"/>
              <a:gd name="connsiteX426" fmla="*/ 1203671 w 7467600"/>
              <a:gd name="connsiteY426" fmla="*/ 6858000 h 6858000"/>
              <a:gd name="connsiteX427" fmla="*/ 1143180 w 7467600"/>
              <a:gd name="connsiteY427" fmla="*/ 6858000 h 6858000"/>
              <a:gd name="connsiteX428" fmla="*/ 1142176 w 7467600"/>
              <a:gd name="connsiteY428" fmla="*/ 6766045 h 6858000"/>
              <a:gd name="connsiteX429" fmla="*/ 1067484 w 7467600"/>
              <a:gd name="connsiteY429" fmla="*/ 6858000 h 6858000"/>
              <a:gd name="connsiteX430" fmla="*/ 953928 w 7467600"/>
              <a:gd name="connsiteY430" fmla="*/ 6858000 h 6858000"/>
              <a:gd name="connsiteX431" fmla="*/ 959715 w 7467600"/>
              <a:gd name="connsiteY431" fmla="*/ 6850185 h 6858000"/>
              <a:gd name="connsiteX432" fmla="*/ 1483788 w 7467600"/>
              <a:gd name="connsiteY432" fmla="*/ 6259174 h 6858000"/>
              <a:gd name="connsiteX433" fmla="*/ 1100671 w 7467600"/>
              <a:gd name="connsiteY433" fmla="*/ 6252137 h 6858000"/>
              <a:gd name="connsiteX434" fmla="*/ 1090144 w 7467600"/>
              <a:gd name="connsiteY434" fmla="*/ 6256748 h 6858000"/>
              <a:gd name="connsiteX435" fmla="*/ 1095872 w 7467600"/>
              <a:gd name="connsiteY435" fmla="*/ 6271892 h 6858000"/>
              <a:gd name="connsiteX436" fmla="*/ 262785 w 7467600"/>
              <a:gd name="connsiteY436" fmla="*/ 6845450 h 6858000"/>
              <a:gd name="connsiteX437" fmla="*/ 209968 w 7467600"/>
              <a:gd name="connsiteY437" fmla="*/ 6770713 h 6858000"/>
              <a:gd name="connsiteX438" fmla="*/ 873460 w 7467600"/>
              <a:gd name="connsiteY438" fmla="*/ 6253768 h 6858000"/>
              <a:gd name="connsiteX439" fmla="*/ 192686 w 7467600"/>
              <a:gd name="connsiteY439" fmla="*/ 5849257 h 6858000"/>
              <a:gd name="connsiteX440" fmla="*/ 4696 w 7467600"/>
              <a:gd name="connsiteY440" fmla="*/ 5697668 h 6858000"/>
              <a:gd name="connsiteX441" fmla="*/ 0 w 7467600"/>
              <a:gd name="connsiteY441" fmla="*/ 5689984 h 6858000"/>
              <a:gd name="connsiteX442" fmla="*/ 0 w 7467600"/>
              <a:gd name="connsiteY442" fmla="*/ 5513472 h 6858000"/>
              <a:gd name="connsiteX443" fmla="*/ 174101 w 7467600"/>
              <a:gd name="connsiteY443" fmla="*/ 5620277 h 6858000"/>
              <a:gd name="connsiteX444" fmla="*/ 891800 w 7467600"/>
              <a:gd name="connsiteY444" fmla="*/ 6036935 h 6858000"/>
              <a:gd name="connsiteX445" fmla="*/ 1072219 w 7467600"/>
              <a:gd name="connsiteY445" fmla="*/ 6169443 h 6858000"/>
              <a:gd name="connsiteX446" fmla="*/ 1074117 w 7467600"/>
              <a:gd name="connsiteY446" fmla="*/ 6170301 h 6858000"/>
              <a:gd name="connsiteX447" fmla="*/ 1083114 w 7467600"/>
              <a:gd name="connsiteY447" fmla="*/ 6174131 h 6858000"/>
              <a:gd name="connsiteX448" fmla="*/ 1543010 w 7467600"/>
              <a:gd name="connsiteY448" fmla="*/ 6191140 h 6858000"/>
              <a:gd name="connsiteX449" fmla="*/ 1551080 w 7467600"/>
              <a:gd name="connsiteY449" fmla="*/ 6195006 h 6858000"/>
              <a:gd name="connsiteX450" fmla="*/ 2345443 w 7467600"/>
              <a:gd name="connsiteY450" fmla="*/ 5549882 h 6858000"/>
              <a:gd name="connsiteX451" fmla="*/ 1721499 w 7467600"/>
              <a:gd name="connsiteY451" fmla="*/ 5599969 h 6858000"/>
              <a:gd name="connsiteX452" fmla="*/ 767716 w 7467600"/>
              <a:gd name="connsiteY452" fmla="*/ 5472768 h 6858000"/>
              <a:gd name="connsiteX453" fmla="*/ 722147 w 7467600"/>
              <a:gd name="connsiteY453" fmla="*/ 5393091 h 6858000"/>
              <a:gd name="connsiteX454" fmla="*/ 1485552 w 7467600"/>
              <a:gd name="connsiteY454" fmla="*/ 5313202 h 6858000"/>
              <a:gd name="connsiteX455" fmla="*/ 2143004 w 7467600"/>
              <a:gd name="connsiteY455" fmla="*/ 5402420 h 6858000"/>
              <a:gd name="connsiteX456" fmla="*/ 1933391 w 7467600"/>
              <a:gd name="connsiteY456" fmla="*/ 5156971 h 6858000"/>
              <a:gd name="connsiteX457" fmla="*/ 1827118 w 7467600"/>
              <a:gd name="connsiteY457" fmla="*/ 4968410 h 6858000"/>
              <a:gd name="connsiteX458" fmla="*/ 1837349 w 7467600"/>
              <a:gd name="connsiteY458" fmla="*/ 4956357 h 6858000"/>
              <a:gd name="connsiteX459" fmla="*/ 2162835 w 7467600"/>
              <a:gd name="connsiteY459" fmla="*/ 5187853 h 6858000"/>
              <a:gd name="connsiteX460" fmla="*/ 2257167 w 7467600"/>
              <a:gd name="connsiteY460" fmla="*/ 5462123 h 6858000"/>
              <a:gd name="connsiteX461" fmla="*/ 2261598 w 7467600"/>
              <a:gd name="connsiteY461" fmla="*/ 5467998 h 6858000"/>
              <a:gd name="connsiteX462" fmla="*/ 2437177 w 7467600"/>
              <a:gd name="connsiteY462" fmla="*/ 5479608 h 6858000"/>
              <a:gd name="connsiteX463" fmla="*/ 2445247 w 7467600"/>
              <a:gd name="connsiteY463" fmla="*/ 5483476 h 6858000"/>
              <a:gd name="connsiteX464" fmla="*/ 2743626 w 7467600"/>
              <a:gd name="connsiteY464" fmla="*/ 5304819 h 6858000"/>
              <a:gd name="connsiteX465" fmla="*/ 3048102 w 7467600"/>
              <a:gd name="connsiteY465" fmla="*/ 5150595 h 6858000"/>
              <a:gd name="connsiteX466" fmla="*/ 1799414 w 7467600"/>
              <a:gd name="connsiteY466" fmla="*/ 4694732 h 6858000"/>
              <a:gd name="connsiteX467" fmla="*/ 1771735 w 7467600"/>
              <a:gd name="connsiteY467" fmla="*/ 4619929 h 6858000"/>
              <a:gd name="connsiteX468" fmla="*/ 3104273 w 7467600"/>
              <a:gd name="connsiteY468" fmla="*/ 5076159 h 6858000"/>
              <a:gd name="connsiteX469" fmla="*/ 3113245 w 7467600"/>
              <a:gd name="connsiteY469" fmla="*/ 5090705 h 6858000"/>
              <a:gd name="connsiteX470" fmla="*/ 3126294 w 7467600"/>
              <a:gd name="connsiteY470" fmla="*/ 5114400 h 6858000"/>
              <a:gd name="connsiteX471" fmla="*/ 3937433 w 7467600"/>
              <a:gd name="connsiteY471" fmla="*/ 4830473 h 6858000"/>
              <a:gd name="connsiteX472" fmla="*/ 3590475 w 7467600"/>
              <a:gd name="connsiteY472" fmla="*/ 4597974 h 6858000"/>
              <a:gd name="connsiteX473" fmla="*/ 3100264 w 7467600"/>
              <a:gd name="connsiteY473" fmla="*/ 4579845 h 6858000"/>
              <a:gd name="connsiteX474" fmla="*/ 2183576 w 7467600"/>
              <a:gd name="connsiteY474" fmla="*/ 4227150 h 6858000"/>
              <a:gd name="connsiteX475" fmla="*/ 2151029 w 7467600"/>
              <a:gd name="connsiteY475" fmla="*/ 4146947 h 6858000"/>
              <a:gd name="connsiteX476" fmla="*/ 3563434 w 7467600"/>
              <a:gd name="connsiteY476" fmla="*/ 4469115 h 6858000"/>
              <a:gd name="connsiteX477" fmla="*/ 3177952 w 7467600"/>
              <a:gd name="connsiteY477" fmla="*/ 3657386 h 6858000"/>
              <a:gd name="connsiteX478" fmla="*/ 3189263 w 7467600"/>
              <a:gd name="connsiteY478" fmla="*/ 3625726 h 6858000"/>
              <a:gd name="connsiteX479" fmla="*/ 3560912 w 7467600"/>
              <a:gd name="connsiteY479" fmla="*/ 4079863 h 6858000"/>
              <a:gd name="connsiteX480" fmla="*/ 3626636 w 7467600"/>
              <a:gd name="connsiteY480" fmla="*/ 4512230 h 6858000"/>
              <a:gd name="connsiteX481" fmla="*/ 3653088 w 7467600"/>
              <a:gd name="connsiteY481" fmla="*/ 4521417 h 6858000"/>
              <a:gd name="connsiteX482" fmla="*/ 3988128 w 7467600"/>
              <a:gd name="connsiteY482" fmla="*/ 4817267 h 6858000"/>
              <a:gd name="connsiteX483" fmla="*/ 4830582 w 7467600"/>
              <a:gd name="connsiteY483" fmla="*/ 4676000 h 6858000"/>
              <a:gd name="connsiteX484" fmla="*/ 4830100 w 7467600"/>
              <a:gd name="connsiteY484" fmla="*/ 4675554 h 6858000"/>
              <a:gd name="connsiteX485" fmla="*/ 4036318 w 7467600"/>
              <a:gd name="connsiteY485" fmla="*/ 4147013 h 6858000"/>
              <a:gd name="connsiteX486" fmla="*/ 3432098 w 7467600"/>
              <a:gd name="connsiteY486" fmla="*/ 3537312 h 6858000"/>
              <a:gd name="connsiteX487" fmla="*/ 3446761 w 7467600"/>
              <a:gd name="connsiteY487" fmla="*/ 3461278 h 6858000"/>
              <a:gd name="connsiteX488" fmla="*/ 4419733 w 7467600"/>
              <a:gd name="connsiteY488" fmla="*/ 3963555 h 6858000"/>
              <a:gd name="connsiteX489" fmla="*/ 4781371 w 7467600"/>
              <a:gd name="connsiteY489" fmla="*/ 4458604 h 6858000"/>
              <a:gd name="connsiteX490" fmla="*/ 4780440 w 7467600"/>
              <a:gd name="connsiteY490" fmla="*/ 4470290 h 6858000"/>
              <a:gd name="connsiteX491" fmla="*/ 4898954 w 7467600"/>
              <a:gd name="connsiteY491" fmla="*/ 4662092 h 6858000"/>
              <a:gd name="connsiteX492" fmla="*/ 4900699 w 7467600"/>
              <a:gd name="connsiteY492" fmla="*/ 4670867 h 6858000"/>
              <a:gd name="connsiteX493" fmla="*/ 5714511 w 7467600"/>
              <a:gd name="connsiteY493" fmla="*/ 4663483 h 6858000"/>
              <a:gd name="connsiteX494" fmla="*/ 5464793 w 7467600"/>
              <a:gd name="connsiteY494" fmla="*/ 4393556 h 6858000"/>
              <a:gd name="connsiteX495" fmla="*/ 5461897 w 7467600"/>
              <a:gd name="connsiteY495" fmla="*/ 4390879 h 6858000"/>
              <a:gd name="connsiteX496" fmla="*/ 4294126 w 7467600"/>
              <a:gd name="connsiteY496" fmla="*/ 3303048 h 6858000"/>
              <a:gd name="connsiteX497" fmla="*/ 4305321 w 7467600"/>
              <a:gd name="connsiteY497" fmla="*/ 3256953 h 6858000"/>
              <a:gd name="connsiteX498" fmla="*/ 4949299 w 7467600"/>
              <a:gd name="connsiteY498" fmla="*/ 3766336 h 6858000"/>
              <a:gd name="connsiteX499" fmla="*/ 5291452 w 7467600"/>
              <a:gd name="connsiteY499" fmla="*/ 4076801 h 6858000"/>
              <a:gd name="connsiteX500" fmla="*/ 5434998 w 7467600"/>
              <a:gd name="connsiteY500" fmla="*/ 4254100 h 6858000"/>
              <a:gd name="connsiteX501" fmla="*/ 5351015 w 7467600"/>
              <a:gd name="connsiteY501" fmla="*/ 3760989 h 6858000"/>
              <a:gd name="connsiteX502" fmla="*/ 5413780 w 7467600"/>
              <a:gd name="connsiteY502" fmla="*/ 2966265 h 6858000"/>
              <a:gd name="connsiteX503" fmla="*/ 5425627 w 7467600"/>
              <a:gd name="connsiteY503" fmla="*/ 2954192 h 6858000"/>
              <a:gd name="connsiteX504" fmla="*/ 6604735 w 7467600"/>
              <a:gd name="connsiteY504" fmla="*/ 2041381 h 6858000"/>
              <a:gd name="connsiteX505" fmla="*/ 7204487 w 7467600"/>
              <a:gd name="connsiteY505" fmla="*/ 2742112 h 6858000"/>
              <a:gd name="connsiteX506" fmla="*/ 7131592 w 7467600"/>
              <a:gd name="connsiteY506" fmla="*/ 2672096 h 6858000"/>
              <a:gd name="connsiteX507" fmla="*/ 6996344 w 7467600"/>
              <a:gd name="connsiteY507" fmla="*/ 2518310 h 6858000"/>
              <a:gd name="connsiteX508" fmla="*/ 6735495 w 7467600"/>
              <a:gd name="connsiteY508" fmla="*/ 2196890 h 6858000"/>
              <a:gd name="connsiteX509" fmla="*/ 6721901 w 7467600"/>
              <a:gd name="connsiteY509" fmla="*/ 2179274 h 6858000"/>
              <a:gd name="connsiteX510" fmla="*/ 6604735 w 7467600"/>
              <a:gd name="connsiteY510" fmla="*/ 2041381 h 6858000"/>
              <a:gd name="connsiteX511" fmla="*/ 6591670 w 7467600"/>
              <a:gd name="connsiteY511" fmla="*/ 1988277 h 6858000"/>
              <a:gd name="connsiteX512" fmla="*/ 6747349 w 7467600"/>
              <a:gd name="connsiteY512" fmla="*/ 2160069 h 6858000"/>
              <a:gd name="connsiteX513" fmla="*/ 6760943 w 7467600"/>
              <a:gd name="connsiteY513" fmla="*/ 2177686 h 6858000"/>
              <a:gd name="connsiteX514" fmla="*/ 7021065 w 7467600"/>
              <a:gd name="connsiteY514" fmla="*/ 2498102 h 6858000"/>
              <a:gd name="connsiteX515" fmla="*/ 7155223 w 7467600"/>
              <a:gd name="connsiteY515" fmla="*/ 2650386 h 6858000"/>
              <a:gd name="connsiteX516" fmla="*/ 7203167 w 7467600"/>
              <a:gd name="connsiteY516" fmla="*/ 2697288 h 6858000"/>
              <a:gd name="connsiteX517" fmla="*/ 6937703 w 7467600"/>
              <a:gd name="connsiteY517" fmla="*/ 2321981 h 6858000"/>
              <a:gd name="connsiteX518" fmla="*/ 6591670 w 7467600"/>
              <a:gd name="connsiteY518" fmla="*/ 1988277 h 6858000"/>
              <a:gd name="connsiteX519" fmla="*/ 5798671 w 7467600"/>
              <a:gd name="connsiteY519" fmla="*/ 1981601 h 6858000"/>
              <a:gd name="connsiteX520" fmla="*/ 5754709 w 7467600"/>
              <a:gd name="connsiteY520" fmla="*/ 2071454 h 6858000"/>
              <a:gd name="connsiteX521" fmla="*/ 5763044 w 7467600"/>
              <a:gd name="connsiteY521" fmla="*/ 2842206 h 6858000"/>
              <a:gd name="connsiteX522" fmla="*/ 5764974 w 7467600"/>
              <a:gd name="connsiteY522" fmla="*/ 2799609 h 6858000"/>
              <a:gd name="connsiteX523" fmla="*/ 5767665 w 7467600"/>
              <a:gd name="connsiteY523" fmla="*/ 2666409 h 6858000"/>
              <a:gd name="connsiteX524" fmla="*/ 5763055 w 7467600"/>
              <a:gd name="connsiteY524" fmla="*/ 2579705 h 6858000"/>
              <a:gd name="connsiteX525" fmla="*/ 5758079 w 7467600"/>
              <a:gd name="connsiteY525" fmla="*/ 2492508 h 6858000"/>
              <a:gd name="connsiteX526" fmla="*/ 5779325 w 7467600"/>
              <a:gd name="connsiteY526" fmla="*/ 2197069 h 6858000"/>
              <a:gd name="connsiteX527" fmla="*/ 5798671 w 7467600"/>
              <a:gd name="connsiteY527" fmla="*/ 1981601 h 6858000"/>
              <a:gd name="connsiteX528" fmla="*/ 5829202 w 7467600"/>
              <a:gd name="connsiteY528" fmla="*/ 1971679 h 6858000"/>
              <a:gd name="connsiteX529" fmla="*/ 5809558 w 7467600"/>
              <a:gd name="connsiteY529" fmla="*/ 2198043 h 6858000"/>
              <a:gd name="connsiteX530" fmla="*/ 5788653 w 7467600"/>
              <a:gd name="connsiteY530" fmla="*/ 2489430 h 6858000"/>
              <a:gd name="connsiteX531" fmla="*/ 5793439 w 7467600"/>
              <a:gd name="connsiteY531" fmla="*/ 2575235 h 6858000"/>
              <a:gd name="connsiteX532" fmla="*/ 5796837 w 7467600"/>
              <a:gd name="connsiteY532" fmla="*/ 2637633 h 6858000"/>
              <a:gd name="connsiteX533" fmla="*/ 5818614 w 7467600"/>
              <a:gd name="connsiteY533" fmla="*/ 2473055 h 6858000"/>
              <a:gd name="connsiteX534" fmla="*/ 5829202 w 7467600"/>
              <a:gd name="connsiteY534" fmla="*/ 1971679 h 6858000"/>
              <a:gd name="connsiteX535" fmla="*/ 5911389 w 7467600"/>
              <a:gd name="connsiteY535" fmla="*/ 1898371 h 6858000"/>
              <a:gd name="connsiteX536" fmla="*/ 6237627 w 7467600"/>
              <a:gd name="connsiteY536" fmla="*/ 2231921 h 6858000"/>
              <a:gd name="connsiteX537" fmla="*/ 5911389 w 7467600"/>
              <a:gd name="connsiteY537" fmla="*/ 1898371 h 6858000"/>
              <a:gd name="connsiteX538" fmla="*/ 6944437 w 7467600"/>
              <a:gd name="connsiteY538" fmla="*/ 1575402 h 6858000"/>
              <a:gd name="connsiteX539" fmla="*/ 6304730 w 7467600"/>
              <a:gd name="connsiteY539" fmla="*/ 1766654 h 6858000"/>
              <a:gd name="connsiteX540" fmla="*/ 6944437 w 7467600"/>
              <a:gd name="connsiteY540" fmla="*/ 1575402 h 6858000"/>
              <a:gd name="connsiteX541" fmla="*/ 7019523 w 7467600"/>
              <a:gd name="connsiteY541" fmla="*/ 1519450 h 6858000"/>
              <a:gd name="connsiteX542" fmla="*/ 6298091 w 7467600"/>
              <a:gd name="connsiteY542" fmla="*/ 1737122 h 6858000"/>
              <a:gd name="connsiteX543" fmla="*/ 7019523 w 7467600"/>
              <a:gd name="connsiteY543" fmla="*/ 1519450 h 6858000"/>
              <a:gd name="connsiteX544" fmla="*/ 2399523 w 7467600"/>
              <a:gd name="connsiteY544" fmla="*/ 1428234 h 6858000"/>
              <a:gd name="connsiteX545" fmla="*/ 2224982 w 7467600"/>
              <a:gd name="connsiteY545" fmla="*/ 1826201 h 6858000"/>
              <a:gd name="connsiteX546" fmla="*/ 2096099 w 7467600"/>
              <a:gd name="connsiteY546" fmla="*/ 2345900 h 6858000"/>
              <a:gd name="connsiteX547" fmla="*/ 2283317 w 7467600"/>
              <a:gd name="connsiteY547" fmla="*/ 1796925 h 6858000"/>
              <a:gd name="connsiteX548" fmla="*/ 2399523 w 7467600"/>
              <a:gd name="connsiteY548" fmla="*/ 1428234 h 6858000"/>
              <a:gd name="connsiteX549" fmla="*/ 2448558 w 7467600"/>
              <a:gd name="connsiteY549" fmla="*/ 1373435 h 6858000"/>
              <a:gd name="connsiteX550" fmla="*/ 2312521 w 7467600"/>
              <a:gd name="connsiteY550" fmla="*/ 1806140 h 6858000"/>
              <a:gd name="connsiteX551" fmla="*/ 2127533 w 7467600"/>
              <a:gd name="connsiteY551" fmla="*/ 2348380 h 6858000"/>
              <a:gd name="connsiteX552" fmla="*/ 2358080 w 7467600"/>
              <a:gd name="connsiteY552" fmla="*/ 1866134 h 6858000"/>
              <a:gd name="connsiteX553" fmla="*/ 2407436 w 7467600"/>
              <a:gd name="connsiteY553" fmla="*/ 1651070 h 6858000"/>
              <a:gd name="connsiteX554" fmla="*/ 2448558 w 7467600"/>
              <a:gd name="connsiteY554" fmla="*/ 1373435 h 6858000"/>
              <a:gd name="connsiteX555" fmla="*/ 278707 w 7467600"/>
              <a:gd name="connsiteY555" fmla="*/ 1352270 h 6858000"/>
              <a:gd name="connsiteX556" fmla="*/ 321570 w 7467600"/>
              <a:gd name="connsiteY556" fmla="*/ 1861610 h 6858000"/>
              <a:gd name="connsiteX557" fmla="*/ 294281 w 7467600"/>
              <a:gd name="connsiteY557" fmla="*/ 1440658 h 6858000"/>
              <a:gd name="connsiteX558" fmla="*/ 278707 w 7467600"/>
              <a:gd name="connsiteY558" fmla="*/ 1352270 h 6858000"/>
              <a:gd name="connsiteX559" fmla="*/ 1423821 w 7467600"/>
              <a:gd name="connsiteY559" fmla="*/ 1351958 h 6858000"/>
              <a:gd name="connsiteX560" fmla="*/ 1638521 w 7467600"/>
              <a:gd name="connsiteY560" fmla="*/ 1908470 h 6858000"/>
              <a:gd name="connsiteX561" fmla="*/ 1754199 w 7467600"/>
              <a:gd name="connsiteY561" fmla="*/ 2149284 h 6858000"/>
              <a:gd name="connsiteX562" fmla="*/ 1908359 w 7467600"/>
              <a:gd name="connsiteY562" fmla="*/ 2364988 h 6858000"/>
              <a:gd name="connsiteX563" fmla="*/ 1647661 w 7467600"/>
              <a:gd name="connsiteY563" fmla="*/ 1825945 h 6858000"/>
              <a:gd name="connsiteX564" fmla="*/ 1423821 w 7467600"/>
              <a:gd name="connsiteY564" fmla="*/ 1351958 h 6858000"/>
              <a:gd name="connsiteX565" fmla="*/ 1431890 w 7467600"/>
              <a:gd name="connsiteY565" fmla="*/ 1306475 h 6858000"/>
              <a:gd name="connsiteX566" fmla="*/ 1507597 w 7467600"/>
              <a:gd name="connsiteY566" fmla="*/ 1446132 h 6858000"/>
              <a:gd name="connsiteX567" fmla="*/ 1674586 w 7467600"/>
              <a:gd name="connsiteY567" fmla="*/ 1813832 h 6858000"/>
              <a:gd name="connsiteX568" fmla="*/ 1815950 w 7467600"/>
              <a:gd name="connsiteY568" fmla="*/ 2128564 h 6858000"/>
              <a:gd name="connsiteX569" fmla="*/ 1984242 w 7467600"/>
              <a:gd name="connsiteY569" fmla="*/ 2430829 h 6858000"/>
              <a:gd name="connsiteX570" fmla="*/ 2014023 w 7467600"/>
              <a:gd name="connsiteY570" fmla="*/ 2450995 h 6858000"/>
              <a:gd name="connsiteX571" fmla="*/ 1747337 w 7467600"/>
              <a:gd name="connsiteY571" fmla="*/ 1855264 h 6858000"/>
              <a:gd name="connsiteX572" fmla="*/ 1533749 w 7467600"/>
              <a:gd name="connsiteY572" fmla="*/ 1478656 h 6858000"/>
              <a:gd name="connsiteX573" fmla="*/ 1431890 w 7467600"/>
              <a:gd name="connsiteY573" fmla="*/ 1306475 h 6858000"/>
              <a:gd name="connsiteX574" fmla="*/ 5052692 w 7467600"/>
              <a:gd name="connsiteY574" fmla="*/ 1292994 h 6858000"/>
              <a:gd name="connsiteX575" fmla="*/ 5200661 w 7467600"/>
              <a:gd name="connsiteY575" fmla="*/ 1635186 h 6858000"/>
              <a:gd name="connsiteX576" fmla="*/ 5297138 w 7467600"/>
              <a:gd name="connsiteY576" fmla="*/ 1906351 h 6858000"/>
              <a:gd name="connsiteX577" fmla="*/ 5052692 w 7467600"/>
              <a:gd name="connsiteY577" fmla="*/ 1292994 h 6858000"/>
              <a:gd name="connsiteX578" fmla="*/ 5009948 w 7467600"/>
              <a:gd name="connsiteY578" fmla="*/ 1273619 h 6858000"/>
              <a:gd name="connsiteX579" fmla="*/ 5121777 w 7467600"/>
              <a:gd name="connsiteY579" fmla="*/ 1654213 h 6858000"/>
              <a:gd name="connsiteX580" fmla="*/ 5293545 w 7467600"/>
              <a:gd name="connsiteY580" fmla="*/ 2072247 h 6858000"/>
              <a:gd name="connsiteX581" fmla="*/ 5294042 w 7467600"/>
              <a:gd name="connsiteY581" fmla="*/ 2065019 h 6858000"/>
              <a:gd name="connsiteX582" fmla="*/ 5171936 w 7467600"/>
              <a:gd name="connsiteY582" fmla="*/ 1647613 h 6858000"/>
              <a:gd name="connsiteX583" fmla="*/ 5009948 w 7467600"/>
              <a:gd name="connsiteY583" fmla="*/ 1273619 h 6858000"/>
              <a:gd name="connsiteX584" fmla="*/ 655236 w 7467600"/>
              <a:gd name="connsiteY584" fmla="*/ 1268632 h 6858000"/>
              <a:gd name="connsiteX585" fmla="*/ 839521 w 7467600"/>
              <a:gd name="connsiteY585" fmla="*/ 1685315 h 6858000"/>
              <a:gd name="connsiteX586" fmla="*/ 1109416 w 7467600"/>
              <a:gd name="connsiteY586" fmla="*/ 2061663 h 6858000"/>
              <a:gd name="connsiteX587" fmla="*/ 1298300 w 7467600"/>
              <a:gd name="connsiteY587" fmla="*/ 2247742 h 6858000"/>
              <a:gd name="connsiteX588" fmla="*/ 1125871 w 7467600"/>
              <a:gd name="connsiteY588" fmla="*/ 1989513 h 6858000"/>
              <a:gd name="connsiteX589" fmla="*/ 981574 w 7467600"/>
              <a:gd name="connsiteY589" fmla="*/ 1783157 h 6858000"/>
              <a:gd name="connsiteX590" fmla="*/ 922198 w 7467600"/>
              <a:gd name="connsiteY590" fmla="*/ 1677437 h 6858000"/>
              <a:gd name="connsiteX591" fmla="*/ 869293 w 7467600"/>
              <a:gd name="connsiteY591" fmla="*/ 1583214 h 6858000"/>
              <a:gd name="connsiteX592" fmla="*/ 751431 w 7467600"/>
              <a:gd name="connsiteY592" fmla="*/ 1405731 h 6858000"/>
              <a:gd name="connsiteX593" fmla="*/ 655236 w 7467600"/>
              <a:gd name="connsiteY593" fmla="*/ 1268632 h 6858000"/>
              <a:gd name="connsiteX594" fmla="*/ 6516292 w 7467600"/>
              <a:gd name="connsiteY594" fmla="*/ 1263064 h 6858000"/>
              <a:gd name="connsiteX595" fmla="*/ 5736320 w 7467600"/>
              <a:gd name="connsiteY595" fmla="*/ 1501803 h 6858000"/>
              <a:gd name="connsiteX596" fmla="*/ 6516292 w 7467600"/>
              <a:gd name="connsiteY596" fmla="*/ 1263064 h 6858000"/>
              <a:gd name="connsiteX597" fmla="*/ 291466 w 7467600"/>
              <a:gd name="connsiteY597" fmla="*/ 1250369 h 6858000"/>
              <a:gd name="connsiteX598" fmla="*/ 323180 w 7467600"/>
              <a:gd name="connsiteY598" fmla="*/ 1435283 h 6858000"/>
              <a:gd name="connsiteX599" fmla="*/ 349381 w 7467600"/>
              <a:gd name="connsiteY599" fmla="*/ 1875041 h 6858000"/>
              <a:gd name="connsiteX600" fmla="*/ 374363 w 7467600"/>
              <a:gd name="connsiteY600" fmla="*/ 1506494 h 6858000"/>
              <a:gd name="connsiteX601" fmla="*/ 302168 w 7467600"/>
              <a:gd name="connsiteY601" fmla="*/ 1274495 h 6858000"/>
              <a:gd name="connsiteX602" fmla="*/ 291466 w 7467600"/>
              <a:gd name="connsiteY602" fmla="*/ 1250369 h 6858000"/>
              <a:gd name="connsiteX603" fmla="*/ 678222 w 7467600"/>
              <a:gd name="connsiteY603" fmla="*/ 1248670 h 6858000"/>
              <a:gd name="connsiteX604" fmla="*/ 775536 w 7467600"/>
              <a:gd name="connsiteY604" fmla="*/ 1388015 h 6858000"/>
              <a:gd name="connsiteX605" fmla="*/ 894529 w 7467600"/>
              <a:gd name="connsiteY605" fmla="*/ 1567739 h 6858000"/>
              <a:gd name="connsiteX606" fmla="*/ 948000 w 7467600"/>
              <a:gd name="connsiteY606" fmla="*/ 1663088 h 6858000"/>
              <a:gd name="connsiteX607" fmla="*/ 1006812 w 7467600"/>
              <a:gd name="connsiteY607" fmla="*/ 1767683 h 6858000"/>
              <a:gd name="connsiteX608" fmla="*/ 1149133 w 7467600"/>
              <a:gd name="connsiteY608" fmla="*/ 1971513 h 6858000"/>
              <a:gd name="connsiteX609" fmla="*/ 1333952 w 7467600"/>
              <a:gd name="connsiteY609" fmla="*/ 2251620 h 6858000"/>
              <a:gd name="connsiteX610" fmla="*/ 1337329 w 7467600"/>
              <a:gd name="connsiteY610" fmla="*/ 2258350 h 6858000"/>
              <a:gd name="connsiteX611" fmla="*/ 1014726 w 7467600"/>
              <a:gd name="connsiteY611" fmla="*/ 1615556 h 6858000"/>
              <a:gd name="connsiteX612" fmla="*/ 678222 w 7467600"/>
              <a:gd name="connsiteY612" fmla="*/ 1248670 h 6858000"/>
              <a:gd name="connsiteX613" fmla="*/ 6691602 w 7467600"/>
              <a:gd name="connsiteY613" fmla="*/ 1140573 h 6858000"/>
              <a:gd name="connsiteX614" fmla="*/ 6571100 w 7467600"/>
              <a:gd name="connsiteY614" fmla="*/ 1183662 h 6858000"/>
              <a:gd name="connsiteX615" fmla="*/ 6241687 w 7467600"/>
              <a:gd name="connsiteY615" fmla="*/ 1257600 h 6858000"/>
              <a:gd name="connsiteX616" fmla="*/ 5693009 w 7467600"/>
              <a:gd name="connsiteY616" fmla="*/ 1478256 h 6858000"/>
              <a:gd name="connsiteX617" fmla="*/ 6548420 w 7467600"/>
              <a:gd name="connsiteY617" fmla="*/ 1214599 h 6858000"/>
              <a:gd name="connsiteX618" fmla="*/ 6605473 w 7467600"/>
              <a:gd name="connsiteY618" fmla="*/ 1184686 h 6858000"/>
              <a:gd name="connsiteX619" fmla="*/ 6691602 w 7467600"/>
              <a:gd name="connsiteY619" fmla="*/ 1140573 h 6858000"/>
              <a:gd name="connsiteX620" fmla="*/ 4002475 w 7467600"/>
              <a:gd name="connsiteY620" fmla="*/ 1037802 h 6858000"/>
              <a:gd name="connsiteX621" fmla="*/ 4000324 w 7467600"/>
              <a:gd name="connsiteY621" fmla="*/ 1039362 h 6858000"/>
              <a:gd name="connsiteX622" fmla="*/ 4002862 w 7467600"/>
              <a:gd name="connsiteY622" fmla="*/ 1042866 h 6858000"/>
              <a:gd name="connsiteX623" fmla="*/ 4002475 w 7467600"/>
              <a:gd name="connsiteY623" fmla="*/ 1037802 h 6858000"/>
              <a:gd name="connsiteX624" fmla="*/ 506322 w 7467600"/>
              <a:gd name="connsiteY624" fmla="*/ 1020997 h 6858000"/>
              <a:gd name="connsiteX625" fmla="*/ 533068 w 7467600"/>
              <a:gd name="connsiteY625" fmla="*/ 1029409 h 6858000"/>
              <a:gd name="connsiteX626" fmla="*/ 1232525 w 7467600"/>
              <a:gd name="connsiteY626" fmla="*/ 1804675 h 6858000"/>
              <a:gd name="connsiteX627" fmla="*/ 1388858 w 7467600"/>
              <a:gd name="connsiteY627" fmla="*/ 2368011 h 6858000"/>
              <a:gd name="connsiteX628" fmla="*/ 1384098 w 7467600"/>
              <a:gd name="connsiteY628" fmla="*/ 2378125 h 6858000"/>
              <a:gd name="connsiteX629" fmla="*/ 1425393 w 7467600"/>
              <a:gd name="connsiteY629" fmla="*/ 2589124 h 6858000"/>
              <a:gd name="connsiteX630" fmla="*/ 1424001 w 7467600"/>
              <a:gd name="connsiteY630" fmla="*/ 2597541 h 6858000"/>
              <a:gd name="connsiteX631" fmla="*/ 2152729 w 7467600"/>
              <a:gd name="connsiteY631" fmla="*/ 2864487 h 6858000"/>
              <a:gd name="connsiteX632" fmla="*/ 2020609 w 7467600"/>
              <a:gd name="connsiteY632" fmla="*/ 2539671 h 6858000"/>
              <a:gd name="connsiteX633" fmla="*/ 2018920 w 7467600"/>
              <a:gd name="connsiteY633" fmla="*/ 2536309 h 6858000"/>
              <a:gd name="connsiteX634" fmla="*/ 1342441 w 7467600"/>
              <a:gd name="connsiteY634" fmla="*/ 1173017 h 6858000"/>
              <a:gd name="connsiteX635" fmla="*/ 1367925 w 7467600"/>
              <a:gd name="connsiteY635" fmla="*/ 1135648 h 6858000"/>
              <a:gd name="connsiteX636" fmla="*/ 1771401 w 7467600"/>
              <a:gd name="connsiteY636" fmla="*/ 1806673 h 6858000"/>
              <a:gd name="connsiteX637" fmla="*/ 1972385 w 7467600"/>
              <a:gd name="connsiteY637" fmla="*/ 2198735 h 6858000"/>
              <a:gd name="connsiteX638" fmla="*/ 2040892 w 7467600"/>
              <a:gd name="connsiteY638" fmla="*/ 2405205 h 6858000"/>
              <a:gd name="connsiteX639" fmla="*/ 2131689 w 7467600"/>
              <a:gd name="connsiteY639" fmla="*/ 1936926 h 6858000"/>
              <a:gd name="connsiteX640" fmla="*/ 2454820 w 7467600"/>
              <a:gd name="connsiteY640" fmla="*/ 1248808 h 6858000"/>
              <a:gd name="connsiteX641" fmla="*/ 2492512 w 7467600"/>
              <a:gd name="connsiteY641" fmla="*/ 1302920 h 6858000"/>
              <a:gd name="connsiteX642" fmla="*/ 2081216 w 7467600"/>
              <a:gd name="connsiteY642" fmla="*/ 2527513 h 6858000"/>
              <a:gd name="connsiteX643" fmla="*/ 2081211 w 7467600"/>
              <a:gd name="connsiteY643" fmla="*/ 2528916 h 6858000"/>
              <a:gd name="connsiteX644" fmla="*/ 2199067 w 7467600"/>
              <a:gd name="connsiteY644" fmla="*/ 2884061 h 6858000"/>
              <a:gd name="connsiteX645" fmla="*/ 3192586 w 7467600"/>
              <a:gd name="connsiteY645" fmla="*/ 3411496 h 6858000"/>
              <a:gd name="connsiteX646" fmla="*/ 3182620 w 7467600"/>
              <a:gd name="connsiteY646" fmla="*/ 3483279 h 6858000"/>
              <a:gd name="connsiteX647" fmla="*/ 2435119 w 7467600"/>
              <a:gd name="connsiteY647" fmla="*/ 3080173 h 6858000"/>
              <a:gd name="connsiteX648" fmla="*/ 2410152 w 7467600"/>
              <a:gd name="connsiteY648" fmla="*/ 3063751 h 6858000"/>
              <a:gd name="connsiteX649" fmla="*/ 2408099 w 7467600"/>
              <a:gd name="connsiteY649" fmla="*/ 3064403 h 6858000"/>
              <a:gd name="connsiteX650" fmla="*/ 2407218 w 7467600"/>
              <a:gd name="connsiteY650" fmla="*/ 3070324 h 6858000"/>
              <a:gd name="connsiteX651" fmla="*/ 2380138 w 7467600"/>
              <a:gd name="connsiteY651" fmla="*/ 3099341 h 6858000"/>
              <a:gd name="connsiteX652" fmla="*/ 1765923 w 7467600"/>
              <a:gd name="connsiteY652" fmla="*/ 3581043 h 6858000"/>
              <a:gd name="connsiteX653" fmla="*/ 1702258 w 7467600"/>
              <a:gd name="connsiteY653" fmla="*/ 3612286 h 6858000"/>
              <a:gd name="connsiteX654" fmla="*/ 1538370 w 7467600"/>
              <a:gd name="connsiteY654" fmla="*/ 3811804 h 6858000"/>
              <a:gd name="connsiteX655" fmla="*/ 542867 w 7467600"/>
              <a:gd name="connsiteY655" fmla="*/ 4944092 h 6858000"/>
              <a:gd name="connsiteX656" fmla="*/ 515800 w 7467600"/>
              <a:gd name="connsiteY656" fmla="*/ 4862180 h 6858000"/>
              <a:gd name="connsiteX657" fmla="*/ 909145 w 7467600"/>
              <a:gd name="connsiteY657" fmla="*/ 4199225 h 6858000"/>
              <a:gd name="connsiteX658" fmla="*/ 1214067 w 7467600"/>
              <a:gd name="connsiteY658" fmla="*/ 3908561 h 6858000"/>
              <a:gd name="connsiteX659" fmla="*/ 640967 w 7467600"/>
              <a:gd name="connsiteY659" fmla="*/ 4105601 h 6858000"/>
              <a:gd name="connsiteX660" fmla="*/ 112563 w 7467600"/>
              <a:gd name="connsiteY660" fmla="*/ 4396952 h 6858000"/>
              <a:gd name="connsiteX661" fmla="*/ 0 w 7467600"/>
              <a:gd name="connsiteY661" fmla="*/ 4466006 h 6858000"/>
              <a:gd name="connsiteX662" fmla="*/ 0 w 7467600"/>
              <a:gd name="connsiteY662" fmla="*/ 4233763 h 6858000"/>
              <a:gd name="connsiteX663" fmla="*/ 36881 w 7467600"/>
              <a:gd name="connsiteY663" fmla="*/ 4200118 h 6858000"/>
              <a:gd name="connsiteX664" fmla="*/ 910534 w 7467600"/>
              <a:gd name="connsiteY664" fmla="*/ 3629753 h 6858000"/>
              <a:gd name="connsiteX665" fmla="*/ 1578717 w 7467600"/>
              <a:gd name="connsiteY665" fmla="*/ 3575982 h 6858000"/>
              <a:gd name="connsiteX666" fmla="*/ 2338780 w 7467600"/>
              <a:gd name="connsiteY666" fmla="*/ 3033725 h 6858000"/>
              <a:gd name="connsiteX667" fmla="*/ 1807991 w 7467600"/>
              <a:gd name="connsiteY667" fmla="*/ 2807184 h 6858000"/>
              <a:gd name="connsiteX668" fmla="*/ 1416358 w 7467600"/>
              <a:gd name="connsiteY668" fmla="*/ 3112571 h 6858000"/>
              <a:gd name="connsiteX669" fmla="*/ 939066 w 7467600"/>
              <a:gd name="connsiteY669" fmla="*/ 3378798 h 6858000"/>
              <a:gd name="connsiteX670" fmla="*/ 115099 w 7467600"/>
              <a:gd name="connsiteY670" fmla="*/ 3607650 h 6858000"/>
              <a:gd name="connsiteX671" fmla="*/ 97284 w 7467600"/>
              <a:gd name="connsiteY671" fmla="*/ 3520393 h 6858000"/>
              <a:gd name="connsiteX672" fmla="*/ 922050 w 7467600"/>
              <a:gd name="connsiteY672" fmla="*/ 3074867 h 6858000"/>
              <a:gd name="connsiteX673" fmla="*/ 1405265 w 7467600"/>
              <a:gd name="connsiteY673" fmla="*/ 3016319 h 6858000"/>
              <a:gd name="connsiteX674" fmla="*/ 1407512 w 7467600"/>
              <a:gd name="connsiteY674" fmla="*/ 3018001 h 6858000"/>
              <a:gd name="connsiteX675" fmla="*/ 1726266 w 7467600"/>
              <a:gd name="connsiteY675" fmla="*/ 2777274 h 6858000"/>
              <a:gd name="connsiteX676" fmla="*/ 625390 w 7467600"/>
              <a:gd name="connsiteY676" fmla="*/ 2514541 h 6858000"/>
              <a:gd name="connsiteX677" fmla="*/ 619799 w 7467600"/>
              <a:gd name="connsiteY677" fmla="*/ 2527180 h 6858000"/>
              <a:gd name="connsiteX678" fmla="*/ 310030 w 7467600"/>
              <a:gd name="connsiteY678" fmla="*/ 2771818 h 6858000"/>
              <a:gd name="connsiteX679" fmla="*/ 173877 w 7467600"/>
              <a:gd name="connsiteY679" fmla="*/ 2937056 h 6858000"/>
              <a:gd name="connsiteX680" fmla="*/ 77889 w 7467600"/>
              <a:gd name="connsiteY680" fmla="*/ 3138440 h 6858000"/>
              <a:gd name="connsiteX681" fmla="*/ 0 w 7467600"/>
              <a:gd name="connsiteY681" fmla="*/ 3271395 h 6858000"/>
              <a:gd name="connsiteX682" fmla="*/ 0 w 7467600"/>
              <a:gd name="connsiteY682" fmla="*/ 3153002 h 6858000"/>
              <a:gd name="connsiteX683" fmla="*/ 2386 w 7467600"/>
              <a:gd name="connsiteY683" fmla="*/ 3149203 h 6858000"/>
              <a:gd name="connsiteX684" fmla="*/ 89753 w 7467600"/>
              <a:gd name="connsiteY684" fmla="*/ 2987702 h 6858000"/>
              <a:gd name="connsiteX685" fmla="*/ 76869 w 7467600"/>
              <a:gd name="connsiteY685" fmla="*/ 3005404 h 6858000"/>
              <a:gd name="connsiteX686" fmla="*/ 32049 w 7467600"/>
              <a:gd name="connsiteY686" fmla="*/ 3065814 h 6858000"/>
              <a:gd name="connsiteX687" fmla="*/ 0 w 7467600"/>
              <a:gd name="connsiteY687" fmla="*/ 3108744 h 6858000"/>
              <a:gd name="connsiteX688" fmla="*/ 0 w 7467600"/>
              <a:gd name="connsiteY688" fmla="*/ 3058059 h 6858000"/>
              <a:gd name="connsiteX689" fmla="*/ 7610 w 7467600"/>
              <a:gd name="connsiteY689" fmla="*/ 3047889 h 6858000"/>
              <a:gd name="connsiteX690" fmla="*/ 52419 w 7467600"/>
              <a:gd name="connsiteY690" fmla="*/ 2987479 h 6858000"/>
              <a:gd name="connsiteX691" fmla="*/ 59142 w 7467600"/>
              <a:gd name="connsiteY691" fmla="*/ 2978488 h 6858000"/>
              <a:gd name="connsiteX692" fmla="*/ 0 w 7467600"/>
              <a:gd name="connsiteY692" fmla="*/ 3015334 h 6858000"/>
              <a:gd name="connsiteX693" fmla="*/ 0 w 7467600"/>
              <a:gd name="connsiteY693" fmla="*/ 2914286 h 6858000"/>
              <a:gd name="connsiteX694" fmla="*/ 36383 w 7467600"/>
              <a:gd name="connsiteY694" fmla="*/ 2901128 h 6858000"/>
              <a:gd name="connsiteX695" fmla="*/ 156329 w 7467600"/>
              <a:gd name="connsiteY695" fmla="*/ 2840533 h 6858000"/>
              <a:gd name="connsiteX696" fmla="*/ 358355 w 7467600"/>
              <a:gd name="connsiteY696" fmla="*/ 2620471 h 6858000"/>
              <a:gd name="connsiteX697" fmla="*/ 510577 w 7467600"/>
              <a:gd name="connsiteY697" fmla="*/ 2501244 h 6858000"/>
              <a:gd name="connsiteX698" fmla="*/ 211967 w 7467600"/>
              <a:gd name="connsiteY698" fmla="*/ 2479171 h 6858000"/>
              <a:gd name="connsiteX699" fmla="*/ 0 w 7467600"/>
              <a:gd name="connsiteY699" fmla="*/ 2476398 h 6858000"/>
              <a:gd name="connsiteX700" fmla="*/ 0 w 7467600"/>
              <a:gd name="connsiteY700" fmla="*/ 2389189 h 6858000"/>
              <a:gd name="connsiteX701" fmla="*/ 103062 w 7467600"/>
              <a:gd name="connsiteY701" fmla="*/ 2389518 h 6858000"/>
              <a:gd name="connsiteX702" fmla="*/ 510734 w 7467600"/>
              <a:gd name="connsiteY702" fmla="*/ 2416201 h 6858000"/>
              <a:gd name="connsiteX703" fmla="*/ 279257 w 7467600"/>
              <a:gd name="connsiteY703" fmla="*/ 2092102 h 6858000"/>
              <a:gd name="connsiteX704" fmla="*/ 65265 w 7467600"/>
              <a:gd name="connsiteY704" fmla="*/ 2006049 h 6858000"/>
              <a:gd name="connsiteX705" fmla="*/ 0 w 7467600"/>
              <a:gd name="connsiteY705" fmla="*/ 1982532 h 6858000"/>
              <a:gd name="connsiteX706" fmla="*/ 0 w 7467600"/>
              <a:gd name="connsiteY706" fmla="*/ 1912789 h 6858000"/>
              <a:gd name="connsiteX707" fmla="*/ 97460 w 7467600"/>
              <a:gd name="connsiteY707" fmla="*/ 1953725 h 6858000"/>
              <a:gd name="connsiteX708" fmla="*/ 221272 w 7467600"/>
              <a:gd name="connsiteY708" fmla="*/ 1980766 h 6858000"/>
              <a:gd name="connsiteX709" fmla="*/ 116765 w 7467600"/>
              <a:gd name="connsiteY709" fmla="*/ 1911033 h 6858000"/>
              <a:gd name="connsiteX710" fmla="*/ 16405 w 7467600"/>
              <a:gd name="connsiteY710" fmla="*/ 1803412 h 6858000"/>
              <a:gd name="connsiteX711" fmla="*/ 0 w 7467600"/>
              <a:gd name="connsiteY711" fmla="*/ 1784777 h 6858000"/>
              <a:gd name="connsiteX712" fmla="*/ 0 w 7467600"/>
              <a:gd name="connsiteY712" fmla="*/ 1740082 h 6858000"/>
              <a:gd name="connsiteX713" fmla="*/ 39394 w 7467600"/>
              <a:gd name="connsiteY713" fmla="*/ 1784856 h 6858000"/>
              <a:gd name="connsiteX714" fmla="*/ 135813 w 7467600"/>
              <a:gd name="connsiteY714" fmla="*/ 1888838 h 6858000"/>
              <a:gd name="connsiteX715" fmla="*/ 242575 w 7467600"/>
              <a:gd name="connsiteY715" fmla="*/ 1958841 h 6858000"/>
              <a:gd name="connsiteX716" fmla="*/ 82197 w 7467600"/>
              <a:gd name="connsiteY716" fmla="*/ 1754826 h 6858000"/>
              <a:gd name="connsiteX717" fmla="*/ 0 w 7467600"/>
              <a:gd name="connsiteY717" fmla="*/ 1679650 h 6858000"/>
              <a:gd name="connsiteX718" fmla="*/ 0 w 7467600"/>
              <a:gd name="connsiteY718" fmla="*/ 1602463 h 6858000"/>
              <a:gd name="connsiteX719" fmla="*/ 84689 w 7467600"/>
              <a:gd name="connsiteY719" fmla="*/ 1677442 h 6858000"/>
              <a:gd name="connsiteX720" fmla="*/ 298437 w 7467600"/>
              <a:gd name="connsiteY720" fmla="*/ 1968019 h 6858000"/>
              <a:gd name="connsiteX721" fmla="*/ 227269 w 7467600"/>
              <a:gd name="connsiteY721" fmla="*/ 1114064 h 6858000"/>
              <a:gd name="connsiteX722" fmla="*/ 248003 w 7467600"/>
              <a:gd name="connsiteY722" fmla="*/ 1089613 h 6858000"/>
              <a:gd name="connsiteX723" fmla="*/ 427020 w 7467600"/>
              <a:gd name="connsiteY723" fmla="*/ 1619803 h 6858000"/>
              <a:gd name="connsiteX724" fmla="*/ 340345 w 7467600"/>
              <a:gd name="connsiteY724" fmla="*/ 2027739 h 6858000"/>
              <a:gd name="connsiteX725" fmla="*/ 360865 w 7467600"/>
              <a:gd name="connsiteY725" fmla="*/ 2044827 h 6858000"/>
              <a:gd name="connsiteX726" fmla="*/ 560414 w 7467600"/>
              <a:gd name="connsiteY726" fmla="*/ 2421457 h 6858000"/>
              <a:gd name="connsiteX727" fmla="*/ 1359703 w 7467600"/>
              <a:gd name="connsiteY727" fmla="*/ 2578554 h 6858000"/>
              <a:gd name="connsiteX728" fmla="*/ 1359422 w 7467600"/>
              <a:gd name="connsiteY728" fmla="*/ 2577994 h 6858000"/>
              <a:gd name="connsiteX729" fmla="*/ 828701 w 7467600"/>
              <a:gd name="connsiteY729" fmla="*/ 1839520 h 6858000"/>
              <a:gd name="connsiteX730" fmla="*/ 494427 w 7467600"/>
              <a:gd name="connsiteY730" fmla="*/ 1092333 h 6858000"/>
              <a:gd name="connsiteX731" fmla="*/ 506322 w 7467600"/>
              <a:gd name="connsiteY731" fmla="*/ 1020997 h 6858000"/>
              <a:gd name="connsiteX732" fmla="*/ 4570198 w 7467600"/>
              <a:gd name="connsiteY732" fmla="*/ 978081 h 6858000"/>
              <a:gd name="connsiteX733" fmla="*/ 4523691 w 7467600"/>
              <a:gd name="connsiteY733" fmla="*/ 1127776 h 6858000"/>
              <a:gd name="connsiteX734" fmla="*/ 4509875 w 7467600"/>
              <a:gd name="connsiteY734" fmla="*/ 1167552 h 6858000"/>
              <a:gd name="connsiteX735" fmla="*/ 4478168 w 7467600"/>
              <a:gd name="connsiteY735" fmla="*/ 1260735 h 6858000"/>
              <a:gd name="connsiteX736" fmla="*/ 4409309 w 7467600"/>
              <a:gd name="connsiteY736" fmla="*/ 1666996 h 6858000"/>
              <a:gd name="connsiteX737" fmla="*/ 4370031 w 7467600"/>
              <a:gd name="connsiteY737" fmla="*/ 1955666 h 6858000"/>
              <a:gd name="connsiteX738" fmla="*/ 4570198 w 7467600"/>
              <a:gd name="connsiteY738" fmla="*/ 978081 h 6858000"/>
              <a:gd name="connsiteX739" fmla="*/ 4557898 w 7467600"/>
              <a:gd name="connsiteY739" fmla="*/ 900011 h 6858000"/>
              <a:gd name="connsiteX740" fmla="*/ 4344840 w 7467600"/>
              <a:gd name="connsiteY740" fmla="*/ 1922038 h 6858000"/>
              <a:gd name="connsiteX741" fmla="*/ 4378710 w 7467600"/>
              <a:gd name="connsiteY741" fmla="*/ 1665516 h 6858000"/>
              <a:gd name="connsiteX742" fmla="*/ 4448798 w 7467600"/>
              <a:gd name="connsiteY742" fmla="*/ 1253024 h 6858000"/>
              <a:gd name="connsiteX743" fmla="*/ 4480315 w 7467600"/>
              <a:gd name="connsiteY743" fmla="*/ 1158454 h 6858000"/>
              <a:gd name="connsiteX744" fmla="*/ 4494133 w 7467600"/>
              <a:gd name="connsiteY744" fmla="*/ 1118676 h 6858000"/>
              <a:gd name="connsiteX745" fmla="*/ 4557898 w 7467600"/>
              <a:gd name="connsiteY745" fmla="*/ 900011 h 6858000"/>
              <a:gd name="connsiteX746" fmla="*/ 5870151 w 7467600"/>
              <a:gd name="connsiteY746" fmla="*/ 898890 h 6858000"/>
              <a:gd name="connsiteX747" fmla="*/ 5861335 w 7467600"/>
              <a:gd name="connsiteY747" fmla="*/ 899177 h 6858000"/>
              <a:gd name="connsiteX748" fmla="*/ 5843702 w 7467600"/>
              <a:gd name="connsiteY748" fmla="*/ 899748 h 6858000"/>
              <a:gd name="connsiteX749" fmla="*/ 5651107 w 7467600"/>
              <a:gd name="connsiteY749" fmla="*/ 920306 h 6858000"/>
              <a:gd name="connsiteX750" fmla="*/ 5459407 w 7467600"/>
              <a:gd name="connsiteY750" fmla="*/ 940975 h 6858000"/>
              <a:gd name="connsiteX751" fmla="*/ 5374846 w 7467600"/>
              <a:gd name="connsiteY751" fmla="*/ 941988 h 6858000"/>
              <a:gd name="connsiteX752" fmla="*/ 5256105 w 7467600"/>
              <a:gd name="connsiteY752" fmla="*/ 945632 h 6858000"/>
              <a:gd name="connsiteX753" fmla="*/ 5107071 w 7467600"/>
              <a:gd name="connsiteY753" fmla="*/ 969720 h 6858000"/>
              <a:gd name="connsiteX754" fmla="*/ 4998681 w 7467600"/>
              <a:gd name="connsiteY754" fmla="*/ 988771 h 6858000"/>
              <a:gd name="connsiteX755" fmla="*/ 5870151 w 7467600"/>
              <a:gd name="connsiteY755" fmla="*/ 898890 h 6858000"/>
              <a:gd name="connsiteX756" fmla="*/ 5504425 w 7467600"/>
              <a:gd name="connsiteY756" fmla="*/ 848067 h 6858000"/>
              <a:gd name="connsiteX757" fmla="*/ 4968849 w 7467600"/>
              <a:gd name="connsiteY757" fmla="*/ 962318 h 6858000"/>
              <a:gd name="connsiteX758" fmla="*/ 5104039 w 7467600"/>
              <a:gd name="connsiteY758" fmla="*/ 940634 h 6858000"/>
              <a:gd name="connsiteX759" fmla="*/ 5256311 w 7467600"/>
              <a:gd name="connsiteY759" fmla="*/ 916490 h 6858000"/>
              <a:gd name="connsiteX760" fmla="*/ 5377381 w 7467600"/>
              <a:gd name="connsiteY760" fmla="*/ 912671 h 6858000"/>
              <a:gd name="connsiteX761" fmla="*/ 5460148 w 7467600"/>
              <a:gd name="connsiteY761" fmla="*/ 911442 h 6858000"/>
              <a:gd name="connsiteX762" fmla="*/ 5648971 w 7467600"/>
              <a:gd name="connsiteY762" fmla="*/ 891331 h 6858000"/>
              <a:gd name="connsiteX763" fmla="*/ 5844807 w 7467600"/>
              <a:gd name="connsiteY763" fmla="*/ 870718 h 6858000"/>
              <a:gd name="connsiteX764" fmla="*/ 5862975 w 7467600"/>
              <a:gd name="connsiteY764" fmla="*/ 869756 h 6858000"/>
              <a:gd name="connsiteX765" fmla="*/ 5920887 w 7467600"/>
              <a:gd name="connsiteY765" fmla="*/ 865929 h 6858000"/>
              <a:gd name="connsiteX766" fmla="*/ 5504425 w 7467600"/>
              <a:gd name="connsiteY766" fmla="*/ 848067 h 6858000"/>
              <a:gd name="connsiteX767" fmla="*/ 3607114 w 7467600"/>
              <a:gd name="connsiteY767" fmla="*/ 467441 h 6858000"/>
              <a:gd name="connsiteX768" fmla="*/ 3296242 w 7467600"/>
              <a:gd name="connsiteY768" fmla="*/ 807991 h 6858000"/>
              <a:gd name="connsiteX769" fmla="*/ 3174674 w 7467600"/>
              <a:gd name="connsiteY769" fmla="*/ 919759 h 6858000"/>
              <a:gd name="connsiteX770" fmla="*/ 3042978 w 7467600"/>
              <a:gd name="connsiteY770" fmla="*/ 1054894 h 6858000"/>
              <a:gd name="connsiteX771" fmla="*/ 2968914 w 7467600"/>
              <a:gd name="connsiteY771" fmla="*/ 1133756 h 6858000"/>
              <a:gd name="connsiteX772" fmla="*/ 3103823 w 7467600"/>
              <a:gd name="connsiteY772" fmla="*/ 1026814 h 6858000"/>
              <a:gd name="connsiteX773" fmla="*/ 3607114 w 7467600"/>
              <a:gd name="connsiteY773" fmla="*/ 467441 h 6858000"/>
              <a:gd name="connsiteX774" fmla="*/ 3744487 w 7467600"/>
              <a:gd name="connsiteY774" fmla="*/ 383136 h 6858000"/>
              <a:gd name="connsiteX775" fmla="*/ 3970213 w 7467600"/>
              <a:gd name="connsiteY775" fmla="*/ 995559 h 6858000"/>
              <a:gd name="connsiteX776" fmla="*/ 3744487 w 7467600"/>
              <a:gd name="connsiteY776" fmla="*/ 383136 h 6858000"/>
              <a:gd name="connsiteX777" fmla="*/ 3624562 w 7467600"/>
              <a:gd name="connsiteY777" fmla="*/ 367041 h 6858000"/>
              <a:gd name="connsiteX778" fmla="*/ 3489712 w 7467600"/>
              <a:gd name="connsiteY778" fmla="*/ 485386 h 6858000"/>
              <a:gd name="connsiteX779" fmla="*/ 3182994 w 7467600"/>
              <a:gd name="connsiteY779" fmla="*/ 828265 h 6858000"/>
              <a:gd name="connsiteX780" fmla="*/ 2892114 w 7467600"/>
              <a:gd name="connsiteY780" fmla="*/ 1172635 h 6858000"/>
              <a:gd name="connsiteX781" fmla="*/ 3021459 w 7467600"/>
              <a:gd name="connsiteY781" fmla="*/ 1035385 h 6858000"/>
              <a:gd name="connsiteX782" fmla="*/ 3153873 w 7467600"/>
              <a:gd name="connsiteY782" fmla="*/ 898971 h 6858000"/>
              <a:gd name="connsiteX783" fmla="*/ 3276511 w 7467600"/>
              <a:gd name="connsiteY783" fmla="*/ 786423 h 6858000"/>
              <a:gd name="connsiteX784" fmla="*/ 3584154 w 7467600"/>
              <a:gd name="connsiteY784" fmla="*/ 448218 h 6858000"/>
              <a:gd name="connsiteX785" fmla="*/ 3624562 w 7467600"/>
              <a:gd name="connsiteY785" fmla="*/ 367041 h 6858000"/>
              <a:gd name="connsiteX786" fmla="*/ 3766672 w 7467600"/>
              <a:gd name="connsiteY786" fmla="*/ 359429 h 6858000"/>
              <a:gd name="connsiteX787" fmla="*/ 3996338 w 7467600"/>
              <a:gd name="connsiteY787" fmla="*/ 968237 h 6858000"/>
              <a:gd name="connsiteX788" fmla="*/ 3766672 w 7467600"/>
              <a:gd name="connsiteY788" fmla="*/ 359429 h 6858000"/>
              <a:gd name="connsiteX789" fmla="*/ 5805386 w 7467600"/>
              <a:gd name="connsiteY789" fmla="*/ 239240 h 6858000"/>
              <a:gd name="connsiteX790" fmla="*/ 5736947 w 7467600"/>
              <a:gd name="connsiteY790" fmla="*/ 261367 h 6858000"/>
              <a:gd name="connsiteX791" fmla="*/ 5427012 w 7467600"/>
              <a:gd name="connsiteY791" fmla="*/ 311272 h 6858000"/>
              <a:gd name="connsiteX792" fmla="*/ 5147818 w 7467600"/>
              <a:gd name="connsiteY792" fmla="*/ 322112 h 6858000"/>
              <a:gd name="connsiteX793" fmla="*/ 5060854 w 7467600"/>
              <a:gd name="connsiteY793" fmla="*/ 311882 h 6858000"/>
              <a:gd name="connsiteX794" fmla="*/ 4945989 w 7467600"/>
              <a:gd name="connsiteY794" fmla="*/ 300516 h 6858000"/>
              <a:gd name="connsiteX795" fmla="*/ 5410479 w 7467600"/>
              <a:gd name="connsiteY795" fmla="*/ 348434 h 6858000"/>
              <a:gd name="connsiteX796" fmla="*/ 5805386 w 7467600"/>
              <a:gd name="connsiteY796" fmla="*/ 239240 h 6858000"/>
              <a:gd name="connsiteX797" fmla="*/ 5905192 w 7467600"/>
              <a:gd name="connsiteY797" fmla="*/ 163079 h 6858000"/>
              <a:gd name="connsiteX798" fmla="*/ 5865655 w 7467600"/>
              <a:gd name="connsiteY798" fmla="*/ 171901 h 6858000"/>
              <a:gd name="connsiteX799" fmla="*/ 5259740 w 7467600"/>
              <a:gd name="connsiteY799" fmla="*/ 257013 h 6858000"/>
              <a:gd name="connsiteX800" fmla="*/ 5208466 w 7467600"/>
              <a:gd name="connsiteY800" fmla="*/ 257550 h 6858000"/>
              <a:gd name="connsiteX801" fmla="*/ 4980204 w 7467600"/>
              <a:gd name="connsiteY801" fmla="*/ 271903 h 6858000"/>
              <a:gd name="connsiteX802" fmla="*/ 5068068 w 7467600"/>
              <a:gd name="connsiteY802" fmla="*/ 282244 h 6858000"/>
              <a:gd name="connsiteX803" fmla="*/ 5153231 w 7467600"/>
              <a:gd name="connsiteY803" fmla="*/ 292240 h 6858000"/>
              <a:gd name="connsiteX804" fmla="*/ 5426491 w 7467600"/>
              <a:gd name="connsiteY804" fmla="*/ 281128 h 6858000"/>
              <a:gd name="connsiteX805" fmla="*/ 5731212 w 7467600"/>
              <a:gd name="connsiteY805" fmla="*/ 231951 h 6858000"/>
              <a:gd name="connsiteX806" fmla="*/ 5905192 w 7467600"/>
              <a:gd name="connsiteY806" fmla="*/ 163079 h 6858000"/>
              <a:gd name="connsiteX807" fmla="*/ 5944437 w 7467600"/>
              <a:gd name="connsiteY807" fmla="*/ 113829 h 6858000"/>
              <a:gd name="connsiteX808" fmla="*/ 5825032 w 7467600"/>
              <a:gd name="connsiteY808" fmla="*/ 146405 h 6858000"/>
              <a:gd name="connsiteX809" fmla="*/ 4955599 w 7467600"/>
              <a:gd name="connsiteY809" fmla="*/ 247008 h 6858000"/>
              <a:gd name="connsiteX810" fmla="*/ 5210104 w 7467600"/>
              <a:gd name="connsiteY810" fmla="*/ 228123 h 6858000"/>
              <a:gd name="connsiteX811" fmla="*/ 5261015 w 7467600"/>
              <a:gd name="connsiteY811" fmla="*/ 227087 h 6858000"/>
              <a:gd name="connsiteX812" fmla="*/ 5861181 w 7467600"/>
              <a:gd name="connsiteY812" fmla="*/ 143093 h 6858000"/>
              <a:gd name="connsiteX813" fmla="*/ 5961252 w 7467600"/>
              <a:gd name="connsiteY813" fmla="*/ 114820 h 6858000"/>
              <a:gd name="connsiteX814" fmla="*/ 5944437 w 7467600"/>
              <a:gd name="connsiteY814" fmla="*/ 113829 h 6858000"/>
              <a:gd name="connsiteX815" fmla="*/ 3882765 w 7467600"/>
              <a:gd name="connsiteY815" fmla="*/ 0 h 6858000"/>
              <a:gd name="connsiteX816" fmla="*/ 3995099 w 7467600"/>
              <a:gd name="connsiteY816" fmla="*/ 0 h 6858000"/>
              <a:gd name="connsiteX817" fmla="*/ 4163818 w 7467600"/>
              <a:gd name="connsiteY817" fmla="*/ 234104 h 6858000"/>
              <a:gd name="connsiteX818" fmla="*/ 4172099 w 7467600"/>
              <a:gd name="connsiteY818" fmla="*/ 234207 h 6858000"/>
              <a:gd name="connsiteX819" fmla="*/ 4784282 w 7467600"/>
              <a:gd name="connsiteY819" fmla="*/ 276561 h 6858000"/>
              <a:gd name="connsiteX820" fmla="*/ 4801687 w 7467600"/>
              <a:gd name="connsiteY820" fmla="*/ 267764 h 6858000"/>
              <a:gd name="connsiteX821" fmla="*/ 6082788 w 7467600"/>
              <a:gd name="connsiteY821" fmla="*/ 64119 h 6858000"/>
              <a:gd name="connsiteX822" fmla="*/ 6099442 w 7467600"/>
              <a:gd name="connsiteY822" fmla="*/ 82568 h 6858000"/>
              <a:gd name="connsiteX823" fmla="*/ 4804137 w 7467600"/>
              <a:gd name="connsiteY823" fmla="*/ 320931 h 6858000"/>
              <a:gd name="connsiteX824" fmla="*/ 4227047 w 7467600"/>
              <a:gd name="connsiteY824" fmla="*/ 313415 h 6858000"/>
              <a:gd name="connsiteX825" fmla="*/ 4346041 w 7467600"/>
              <a:gd name="connsiteY825" fmla="*/ 456086 h 6858000"/>
              <a:gd name="connsiteX826" fmla="*/ 4870967 w 7467600"/>
              <a:gd name="connsiteY826" fmla="*/ 963061 h 6858000"/>
              <a:gd name="connsiteX827" fmla="*/ 4889647 w 7467600"/>
              <a:gd name="connsiteY827" fmla="*/ 957147 h 6858000"/>
              <a:gd name="connsiteX828" fmla="*/ 5422504 w 7467600"/>
              <a:gd name="connsiteY828" fmla="*/ 805191 h 6858000"/>
              <a:gd name="connsiteX829" fmla="*/ 6087656 w 7467600"/>
              <a:gd name="connsiteY829" fmla="*/ 826703 h 6858000"/>
              <a:gd name="connsiteX830" fmla="*/ 6058717 w 7467600"/>
              <a:gd name="connsiteY830" fmla="*/ 865992 h 6858000"/>
              <a:gd name="connsiteX831" fmla="*/ 4974153 w 7467600"/>
              <a:gd name="connsiteY831" fmla="*/ 1045456 h 6858000"/>
              <a:gd name="connsiteX832" fmla="*/ 5627835 w 7467600"/>
              <a:gd name="connsiteY832" fmla="*/ 1472077 h 6858000"/>
              <a:gd name="connsiteX833" fmla="*/ 5629817 w 7467600"/>
              <a:gd name="connsiteY833" fmla="*/ 1471412 h 6858000"/>
              <a:gd name="connsiteX834" fmla="*/ 5634124 w 7467600"/>
              <a:gd name="connsiteY834" fmla="*/ 1470572 h 6858000"/>
              <a:gd name="connsiteX835" fmla="*/ 5755832 w 7467600"/>
              <a:gd name="connsiteY835" fmla="*/ 1383886 h 6858000"/>
              <a:gd name="connsiteX836" fmla="*/ 6014186 w 7467600"/>
              <a:gd name="connsiteY836" fmla="*/ 1279799 h 6858000"/>
              <a:gd name="connsiteX837" fmla="*/ 6901619 w 7467600"/>
              <a:gd name="connsiteY837" fmla="*/ 1047874 h 6858000"/>
              <a:gd name="connsiteX838" fmla="*/ 6931566 w 7467600"/>
              <a:gd name="connsiteY838" fmla="*/ 1062034 h 6858000"/>
              <a:gd name="connsiteX839" fmla="*/ 5790982 w 7467600"/>
              <a:gd name="connsiteY839" fmla="*/ 1561380 h 6858000"/>
              <a:gd name="connsiteX840" fmla="*/ 6188971 w 7467600"/>
              <a:gd name="connsiteY840" fmla="*/ 1755168 h 6858000"/>
              <a:gd name="connsiteX841" fmla="*/ 6202446 w 7467600"/>
              <a:gd name="connsiteY841" fmla="*/ 1752268 h 6858000"/>
              <a:gd name="connsiteX842" fmla="*/ 7179560 w 7467600"/>
              <a:gd name="connsiteY842" fmla="*/ 1467551 h 6858000"/>
              <a:gd name="connsiteX843" fmla="*/ 7158730 w 7467600"/>
              <a:gd name="connsiteY843" fmla="*/ 1507835 h 6858000"/>
              <a:gd name="connsiteX844" fmla="*/ 6326959 w 7467600"/>
              <a:gd name="connsiteY844" fmla="*/ 1817686 h 6858000"/>
              <a:gd name="connsiteX845" fmla="*/ 6537433 w 7467600"/>
              <a:gd name="connsiteY845" fmla="*/ 1907790 h 6858000"/>
              <a:gd name="connsiteX846" fmla="*/ 6550221 w 7467600"/>
              <a:gd name="connsiteY846" fmla="*/ 1910729 h 6858000"/>
              <a:gd name="connsiteX847" fmla="*/ 6964438 w 7467600"/>
              <a:gd name="connsiteY847" fmla="*/ 2209505 h 6858000"/>
              <a:gd name="connsiteX848" fmla="*/ 7367862 w 7467600"/>
              <a:gd name="connsiteY848" fmla="*/ 2806833 h 6858000"/>
              <a:gd name="connsiteX849" fmla="*/ 7364329 w 7467600"/>
              <a:gd name="connsiteY849" fmla="*/ 2826907 h 6858000"/>
              <a:gd name="connsiteX850" fmla="*/ 7290545 w 7467600"/>
              <a:gd name="connsiteY850" fmla="*/ 2850663 h 6858000"/>
              <a:gd name="connsiteX851" fmla="*/ 6472036 w 7467600"/>
              <a:gd name="connsiteY851" fmla="*/ 1959003 h 6858000"/>
              <a:gd name="connsiteX852" fmla="*/ 5792897 w 7467600"/>
              <a:gd name="connsiteY852" fmla="*/ 1647747 h 6858000"/>
              <a:gd name="connsiteX853" fmla="*/ 5842751 w 7467600"/>
              <a:gd name="connsiteY853" fmla="*/ 1816112 h 6858000"/>
              <a:gd name="connsiteX854" fmla="*/ 5847424 w 7467600"/>
              <a:gd name="connsiteY854" fmla="*/ 1815776 h 6858000"/>
              <a:gd name="connsiteX855" fmla="*/ 6399821 w 7467600"/>
              <a:gd name="connsiteY855" fmla="*/ 2344799 h 6858000"/>
              <a:gd name="connsiteX856" fmla="*/ 6323232 w 7467600"/>
              <a:gd name="connsiteY856" fmla="*/ 2389634 h 6858000"/>
              <a:gd name="connsiteX857" fmla="*/ 5942958 w 7467600"/>
              <a:gd name="connsiteY857" fmla="*/ 2077708 h 6858000"/>
              <a:gd name="connsiteX858" fmla="*/ 5921559 w 7467600"/>
              <a:gd name="connsiteY858" fmla="*/ 2378596 h 6858000"/>
              <a:gd name="connsiteX859" fmla="*/ 5817651 w 7467600"/>
              <a:gd name="connsiteY859" fmla="*/ 3023919 h 6858000"/>
              <a:gd name="connsiteX860" fmla="*/ 5729634 w 7467600"/>
              <a:gd name="connsiteY860" fmla="*/ 3051849 h 6858000"/>
              <a:gd name="connsiteX861" fmla="*/ 5611018 w 7467600"/>
              <a:gd name="connsiteY861" fmla="*/ 2316769 h 6858000"/>
              <a:gd name="connsiteX862" fmla="*/ 5687608 w 7467600"/>
              <a:gd name="connsiteY862" fmla="*/ 2039972 h 6858000"/>
              <a:gd name="connsiteX863" fmla="*/ 5657554 w 7467600"/>
              <a:gd name="connsiteY863" fmla="*/ 1576445 h 6858000"/>
              <a:gd name="connsiteX864" fmla="*/ 5150475 w 7467600"/>
              <a:gd name="connsiteY864" fmla="*/ 1274012 h 6858000"/>
              <a:gd name="connsiteX865" fmla="*/ 5349142 w 7467600"/>
              <a:gd name="connsiteY865" fmla="*/ 2204405 h 6858000"/>
              <a:gd name="connsiteX866" fmla="*/ 5262214 w 7467600"/>
              <a:gd name="connsiteY866" fmla="*/ 2233836 h 6858000"/>
              <a:gd name="connsiteX867" fmla="*/ 4981539 w 7467600"/>
              <a:gd name="connsiteY867" fmla="*/ 1542201 h 6858000"/>
              <a:gd name="connsiteX868" fmla="*/ 4958461 w 7467600"/>
              <a:gd name="connsiteY868" fmla="*/ 1136957 h 6858000"/>
              <a:gd name="connsiteX869" fmla="*/ 4655015 w 7467600"/>
              <a:gd name="connsiteY869" fmla="*/ 891426 h 6858000"/>
              <a:gd name="connsiteX870" fmla="*/ 4348002 w 7467600"/>
              <a:gd name="connsiteY870" fmla="*/ 2205895 h 6858000"/>
              <a:gd name="connsiteX871" fmla="*/ 4262250 w 7467600"/>
              <a:gd name="connsiteY871" fmla="*/ 2219972 h 6858000"/>
              <a:gd name="connsiteX872" fmla="*/ 4550611 w 7467600"/>
              <a:gd name="connsiteY872" fmla="*/ 817540 h 6858000"/>
              <a:gd name="connsiteX873" fmla="*/ 4564418 w 7467600"/>
              <a:gd name="connsiteY873" fmla="*/ 808293 h 6858000"/>
              <a:gd name="connsiteX874" fmla="*/ 4266388 w 7467600"/>
              <a:gd name="connsiteY874" fmla="*/ 500083 h 6858000"/>
              <a:gd name="connsiteX875" fmla="*/ 4032842 w 7467600"/>
              <a:gd name="connsiteY875" fmla="*/ 211809 h 6858000"/>
              <a:gd name="connsiteX876" fmla="*/ 3882765 w 7467600"/>
              <a:gd name="connsiteY876" fmla="*/ 0 h 6858000"/>
              <a:gd name="connsiteX877" fmla="*/ 3721337 w 7467600"/>
              <a:gd name="connsiteY877" fmla="*/ 0 h 6858000"/>
              <a:gd name="connsiteX878" fmla="*/ 3797544 w 7467600"/>
              <a:gd name="connsiteY878" fmla="*/ 0 h 6858000"/>
              <a:gd name="connsiteX879" fmla="*/ 3775734 w 7467600"/>
              <a:gd name="connsiteY879" fmla="*/ 95131 h 6858000"/>
              <a:gd name="connsiteX880" fmla="*/ 3724807 w 7467600"/>
              <a:gd name="connsiteY880" fmla="*/ 272257 h 6858000"/>
              <a:gd name="connsiteX881" fmla="*/ 3726844 w 7467600"/>
              <a:gd name="connsiteY881" fmla="*/ 282988 h 6858000"/>
              <a:gd name="connsiteX882" fmla="*/ 3742664 w 7467600"/>
              <a:gd name="connsiteY882" fmla="*/ 279918 h 6858000"/>
              <a:gd name="connsiteX883" fmla="*/ 4103910 w 7467600"/>
              <a:gd name="connsiteY883" fmla="*/ 1161917 h 6858000"/>
              <a:gd name="connsiteX884" fmla="*/ 4020269 w 7467600"/>
              <a:gd name="connsiteY884" fmla="*/ 1200406 h 6858000"/>
              <a:gd name="connsiteX885" fmla="*/ 3674882 w 7467600"/>
              <a:gd name="connsiteY885" fmla="*/ 488524 h 6858000"/>
              <a:gd name="connsiteX886" fmla="*/ 3132682 w 7467600"/>
              <a:gd name="connsiteY886" fmla="*/ 1072284 h 6858000"/>
              <a:gd name="connsiteX887" fmla="*/ 2716346 w 7467600"/>
              <a:gd name="connsiteY887" fmla="*/ 1276376 h 6858000"/>
              <a:gd name="connsiteX888" fmla="*/ 2716772 w 7467600"/>
              <a:gd name="connsiteY888" fmla="*/ 1255462 h 6858000"/>
              <a:gd name="connsiteX889" fmla="*/ 3471096 w 7467600"/>
              <a:gd name="connsiteY889" fmla="*/ 437072 h 6858000"/>
              <a:gd name="connsiteX890" fmla="*/ 3639057 w 7467600"/>
              <a:gd name="connsiteY890" fmla="*/ 286334 h 6858000"/>
              <a:gd name="connsiteX891" fmla="*/ 3640309 w 7467600"/>
              <a:gd name="connsiteY891" fmla="*/ 284664 h 6858000"/>
              <a:gd name="connsiteX892" fmla="*/ 3646022 w 7467600"/>
              <a:gd name="connsiteY892" fmla="*/ 276711 h 6858000"/>
              <a:gd name="connsiteX893" fmla="*/ 3707943 w 7467600"/>
              <a:gd name="connsiteY893" fmla="*/ 65958 h 6858000"/>
              <a:gd name="connsiteX894" fmla="*/ 3721337 w 7467600"/>
              <a:gd name="connsiteY894" fmla="*/ 0 h 6858000"/>
              <a:gd name="connsiteX895" fmla="*/ 2867960 w 7467600"/>
              <a:gd name="connsiteY895" fmla="*/ 0 h 6858000"/>
              <a:gd name="connsiteX896" fmla="*/ 2926351 w 7467600"/>
              <a:gd name="connsiteY896" fmla="*/ 0 h 6858000"/>
              <a:gd name="connsiteX897" fmla="*/ 2902823 w 7467600"/>
              <a:gd name="connsiteY897" fmla="*/ 262929 h 6858000"/>
              <a:gd name="connsiteX898" fmla="*/ 2940663 w 7467600"/>
              <a:gd name="connsiteY898" fmla="*/ 140884 h 6858000"/>
              <a:gd name="connsiteX899" fmla="*/ 2947039 w 7467600"/>
              <a:gd name="connsiteY899" fmla="*/ 122524 h 6858000"/>
              <a:gd name="connsiteX900" fmla="*/ 2984316 w 7467600"/>
              <a:gd name="connsiteY900" fmla="*/ 0 h 6858000"/>
              <a:gd name="connsiteX901" fmla="*/ 3016114 w 7467600"/>
              <a:gd name="connsiteY901" fmla="*/ 0 h 6858000"/>
              <a:gd name="connsiteX902" fmla="*/ 2979949 w 7467600"/>
              <a:gd name="connsiteY902" fmla="*/ 119274 h 6858000"/>
              <a:gd name="connsiteX903" fmla="*/ 3023879 w 7467600"/>
              <a:gd name="connsiteY903" fmla="*/ 0 h 6858000"/>
              <a:gd name="connsiteX904" fmla="*/ 3105400 w 7467600"/>
              <a:gd name="connsiteY904" fmla="*/ 0 h 6858000"/>
              <a:gd name="connsiteX905" fmla="*/ 3094669 w 7467600"/>
              <a:gd name="connsiteY905" fmla="*/ 30308 h 6858000"/>
              <a:gd name="connsiteX906" fmla="*/ 2901945 w 7467600"/>
              <a:gd name="connsiteY906" fmla="*/ 466538 h 6858000"/>
              <a:gd name="connsiteX907" fmla="*/ 2815209 w 7467600"/>
              <a:gd name="connsiteY907" fmla="*/ 497361 h 6858000"/>
              <a:gd name="connsiteX908" fmla="*/ 2844845 w 7467600"/>
              <a:gd name="connsiteY908" fmla="*/ 127638 h 6858000"/>
              <a:gd name="connsiteX909" fmla="*/ 2867960 w 7467600"/>
              <a:gd name="connsiteY909" fmla="*/ 0 h 6858000"/>
              <a:gd name="connsiteX910" fmla="*/ 1057230 w 7467600"/>
              <a:gd name="connsiteY910" fmla="*/ 0 h 6858000"/>
              <a:gd name="connsiteX911" fmla="*/ 1111003 w 7467600"/>
              <a:gd name="connsiteY911" fmla="*/ 0 h 6858000"/>
              <a:gd name="connsiteX912" fmla="*/ 1125553 w 7467600"/>
              <a:gd name="connsiteY912" fmla="*/ 52588 h 6858000"/>
              <a:gd name="connsiteX913" fmla="*/ 1304276 w 7467600"/>
              <a:gd name="connsiteY913" fmla="*/ 476275 h 6858000"/>
              <a:gd name="connsiteX914" fmla="*/ 1492066 w 7467600"/>
              <a:gd name="connsiteY914" fmla="*/ 886333 h 6858000"/>
              <a:gd name="connsiteX915" fmla="*/ 1423698 w 7467600"/>
              <a:gd name="connsiteY915" fmla="*/ 710817 h 6858000"/>
              <a:gd name="connsiteX916" fmla="*/ 1357609 w 7467600"/>
              <a:gd name="connsiteY916" fmla="*/ 532892 h 6858000"/>
              <a:gd name="connsiteX917" fmla="*/ 1309550 w 7467600"/>
              <a:gd name="connsiteY917" fmla="*/ 374031 h 6858000"/>
              <a:gd name="connsiteX918" fmla="*/ 1193673 w 7467600"/>
              <a:gd name="connsiteY918" fmla="*/ 49533 h 6858000"/>
              <a:gd name="connsiteX919" fmla="*/ 1164391 w 7467600"/>
              <a:gd name="connsiteY919" fmla="*/ 0 h 6858000"/>
              <a:gd name="connsiteX920" fmla="*/ 1200666 w 7467600"/>
              <a:gd name="connsiteY920" fmla="*/ 0 h 6858000"/>
              <a:gd name="connsiteX921" fmla="*/ 1223408 w 7467600"/>
              <a:gd name="connsiteY921" fmla="*/ 38996 h 6858000"/>
              <a:gd name="connsiteX922" fmla="*/ 1339635 w 7467600"/>
              <a:gd name="connsiteY922" fmla="*/ 365517 h 6858000"/>
              <a:gd name="connsiteX923" fmla="*/ 1387469 w 7467600"/>
              <a:gd name="connsiteY923" fmla="*/ 523079 h 6858000"/>
              <a:gd name="connsiteX924" fmla="*/ 1452685 w 7467600"/>
              <a:gd name="connsiteY924" fmla="*/ 699806 h 6858000"/>
              <a:gd name="connsiteX925" fmla="*/ 1492092 w 7467600"/>
              <a:gd name="connsiteY925" fmla="*/ 800424 h 6858000"/>
              <a:gd name="connsiteX926" fmla="*/ 1455302 w 7467600"/>
              <a:gd name="connsiteY926" fmla="*/ 632913 h 6858000"/>
              <a:gd name="connsiteX927" fmla="*/ 1222336 w 7467600"/>
              <a:gd name="connsiteY927" fmla="*/ 9480 h 6858000"/>
              <a:gd name="connsiteX928" fmla="*/ 1214634 w 7467600"/>
              <a:gd name="connsiteY928" fmla="*/ 0 h 6858000"/>
              <a:gd name="connsiteX929" fmla="*/ 1289827 w 7467600"/>
              <a:gd name="connsiteY929" fmla="*/ 0 h 6858000"/>
              <a:gd name="connsiteX930" fmla="*/ 1321076 w 7467600"/>
              <a:gd name="connsiteY930" fmla="*/ 59722 h 6858000"/>
              <a:gd name="connsiteX931" fmla="*/ 1512579 w 7467600"/>
              <a:gd name="connsiteY931" fmla="*/ 626441 h 6858000"/>
              <a:gd name="connsiteX932" fmla="*/ 1506076 w 7467600"/>
              <a:gd name="connsiteY932" fmla="*/ 1089289 h 6858000"/>
              <a:gd name="connsiteX933" fmla="*/ 1486346 w 7467600"/>
              <a:gd name="connsiteY933" fmla="*/ 1079919 h 6858000"/>
              <a:gd name="connsiteX934" fmla="*/ 1070511 w 7467600"/>
              <a:gd name="connsiteY934" fmla="*/ 48609 h 6858000"/>
              <a:gd name="connsiteX935" fmla="*/ 1057230 w 7467600"/>
              <a:gd name="connsiteY935" fmla="*/ 0 h 6858000"/>
              <a:gd name="connsiteX936" fmla="*/ 43151 w 7467600"/>
              <a:gd name="connsiteY936" fmla="*/ 0 h 6858000"/>
              <a:gd name="connsiteX937" fmla="*/ 95283 w 7467600"/>
              <a:gd name="connsiteY937" fmla="*/ 0 h 6858000"/>
              <a:gd name="connsiteX938" fmla="*/ 300708 w 7467600"/>
              <a:gd name="connsiteY938" fmla="*/ 154571 h 6858000"/>
              <a:gd name="connsiteX939" fmla="*/ 530414 w 7467600"/>
              <a:gd name="connsiteY939" fmla="*/ 354673 h 6858000"/>
              <a:gd name="connsiteX940" fmla="*/ 333785 w 7467600"/>
              <a:gd name="connsiteY940" fmla="*/ 161564 h 6858000"/>
              <a:gd name="connsiteX941" fmla="*/ 147005 w 7467600"/>
              <a:gd name="connsiteY941" fmla="*/ 0 h 6858000"/>
              <a:gd name="connsiteX942" fmla="*/ 272509 w 7467600"/>
              <a:gd name="connsiteY942" fmla="*/ 0 h 6858000"/>
              <a:gd name="connsiteX943" fmla="*/ 326276 w 7467600"/>
              <a:gd name="connsiteY943" fmla="*/ 45847 h 6858000"/>
              <a:gd name="connsiteX944" fmla="*/ 823759 w 7467600"/>
              <a:gd name="connsiteY944" fmla="*/ 574145 h 6858000"/>
              <a:gd name="connsiteX945" fmla="*/ 811254 w 7467600"/>
              <a:gd name="connsiteY945" fmla="*/ 665546 h 6858000"/>
              <a:gd name="connsiteX946" fmla="*/ 154042 w 7467600"/>
              <a:gd name="connsiteY946" fmla="*/ 261522 h 6858000"/>
              <a:gd name="connsiteX947" fmla="*/ 13550 w 7467600"/>
              <a:gd name="connsiteY947" fmla="*/ 158423 h 6858000"/>
              <a:gd name="connsiteX948" fmla="*/ 0 w 7467600"/>
              <a:gd name="connsiteY948" fmla="*/ 146618 h 6858000"/>
              <a:gd name="connsiteX949" fmla="*/ 0 w 7467600"/>
              <a:gd name="connsiteY949" fmla="*/ 59161 h 6858000"/>
              <a:gd name="connsiteX950" fmla="*/ 45427 w 7467600"/>
              <a:gd name="connsiteY950" fmla="*/ 101078 h 6858000"/>
              <a:gd name="connsiteX951" fmla="*/ 630103 w 7467600"/>
              <a:gd name="connsiteY951" fmla="*/ 485885 h 6858000"/>
              <a:gd name="connsiteX952" fmla="*/ 532040 w 7467600"/>
              <a:gd name="connsiteY952" fmla="*/ 399359 h 6858000"/>
              <a:gd name="connsiteX953" fmla="*/ 517618 w 7467600"/>
              <a:gd name="connsiteY953" fmla="*/ 385726 h 6858000"/>
              <a:gd name="connsiteX954" fmla="*/ 285074 w 7467600"/>
              <a:gd name="connsiteY954" fmla="*/ 182755 h 6858000"/>
              <a:gd name="connsiteX955" fmla="*/ 43151 w 7467600"/>
              <a:gd name="connsiteY95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1456157 w 7467600"/>
              <a:gd name="connsiteY74" fmla="*/ 5371404 h 6858000"/>
              <a:gd name="connsiteX75" fmla="*/ 1244432 w 7467600"/>
              <a:gd name="connsiteY75" fmla="*/ 5385601 h 6858000"/>
              <a:gd name="connsiteX76" fmla="*/ 973990 w 7467600"/>
              <a:gd name="connsiteY76" fmla="*/ 5424940 h 6858000"/>
              <a:gd name="connsiteX77" fmla="*/ 1103809 w 7467600"/>
              <a:gd name="connsiteY77" fmla="*/ 5433720 h 6858000"/>
              <a:gd name="connsiteX78" fmla="*/ 1123454 w 7467600"/>
              <a:gd name="connsiteY78" fmla="*/ 5435727 h 6858000"/>
              <a:gd name="connsiteX79" fmla="*/ 1737017 w 7467600"/>
              <a:gd name="connsiteY79" fmla="*/ 5452183 h 6858000"/>
              <a:gd name="connsiteX80" fmla="*/ 1824397 w 7467600"/>
              <a:gd name="connsiteY80" fmla="*/ 5447757 h 6858000"/>
              <a:gd name="connsiteX81" fmla="*/ 2070059 w 7467600"/>
              <a:gd name="connsiteY81" fmla="*/ 5441660 h 6858000"/>
              <a:gd name="connsiteX82" fmla="*/ 1456157 w 7467600"/>
              <a:gd name="connsiteY82" fmla="*/ 5371404 h 6858000"/>
              <a:gd name="connsiteX83" fmla="*/ 4988186 w 7467600"/>
              <a:gd name="connsiteY83" fmla="*/ 5216467 h 6858000"/>
              <a:gd name="connsiteX84" fmla="*/ 4777334 w 7467600"/>
              <a:gd name="connsiteY84" fmla="*/ 5406072 h 6858000"/>
              <a:gd name="connsiteX85" fmla="*/ 4718341 w 7467600"/>
              <a:gd name="connsiteY85" fmla="*/ 5468043 h 6858000"/>
              <a:gd name="connsiteX86" fmla="*/ 4604655 w 7467600"/>
              <a:gd name="connsiteY86" fmla="*/ 5583434 h 6858000"/>
              <a:gd name="connsiteX87" fmla="*/ 4565074 w 7467600"/>
              <a:gd name="connsiteY87" fmla="*/ 5618550 h 6858000"/>
              <a:gd name="connsiteX88" fmla="*/ 4988186 w 7467600"/>
              <a:gd name="connsiteY88" fmla="*/ 5216467 h 6858000"/>
              <a:gd name="connsiteX89" fmla="*/ 4978032 w 7467600"/>
              <a:gd name="connsiteY89" fmla="*/ 5183809 h 6858000"/>
              <a:gd name="connsiteX90" fmla="*/ 4463413 w 7467600"/>
              <a:gd name="connsiteY90" fmla="*/ 5615162 h 6858000"/>
              <a:gd name="connsiteX91" fmla="*/ 4358134 w 7467600"/>
              <a:gd name="connsiteY91" fmla="*/ 5742791 h 6858000"/>
              <a:gd name="connsiteX92" fmla="*/ 4376219 w 7467600"/>
              <a:gd name="connsiteY92" fmla="*/ 5729027 h 6858000"/>
              <a:gd name="connsiteX93" fmla="*/ 4582340 w 7467600"/>
              <a:gd name="connsiteY93" fmla="*/ 5561037 h 6858000"/>
              <a:gd name="connsiteX94" fmla="*/ 4694684 w 7467600"/>
              <a:gd name="connsiteY94" fmla="*/ 5447098 h 6858000"/>
              <a:gd name="connsiteX95" fmla="*/ 4754123 w 7467600"/>
              <a:gd name="connsiteY95" fmla="*/ 5384643 h 6858000"/>
              <a:gd name="connsiteX96" fmla="*/ 4978032 w 7467600"/>
              <a:gd name="connsiteY96" fmla="*/ 5183809 h 6858000"/>
              <a:gd name="connsiteX97" fmla="*/ 1903353 w 7467600"/>
              <a:gd name="connsiteY97" fmla="*/ 5044827 h 6858000"/>
              <a:gd name="connsiteX98" fmla="*/ 1936931 w 7467600"/>
              <a:gd name="connsiteY98" fmla="*/ 5093954 h 6858000"/>
              <a:gd name="connsiteX99" fmla="*/ 2195868 w 7467600"/>
              <a:gd name="connsiteY99" fmla="*/ 5396574 h 6858000"/>
              <a:gd name="connsiteX100" fmla="*/ 2088852 w 7467600"/>
              <a:gd name="connsiteY100" fmla="*/ 5166123 h 6858000"/>
              <a:gd name="connsiteX101" fmla="*/ 1958241 w 7467600"/>
              <a:gd name="connsiteY101" fmla="*/ 5067955 h 6858000"/>
              <a:gd name="connsiteX102" fmla="*/ 1903353 w 7467600"/>
              <a:gd name="connsiteY102" fmla="*/ 5044827 h 6858000"/>
              <a:gd name="connsiteX103" fmla="*/ 1979378 w 7467600"/>
              <a:gd name="connsiteY103" fmla="*/ 4769504 h 6858000"/>
              <a:gd name="connsiteX104" fmla="*/ 2882120 w 7467600"/>
              <a:gd name="connsiteY104" fmla="*/ 5064547 h 6858000"/>
              <a:gd name="connsiteX105" fmla="*/ 2793103 w 7467600"/>
              <a:gd name="connsiteY105" fmla="*/ 5039699 h 6858000"/>
              <a:gd name="connsiteX106" fmla="*/ 2770041 w 7467600"/>
              <a:gd name="connsiteY106" fmla="*/ 5033634 h 6858000"/>
              <a:gd name="connsiteX107" fmla="*/ 1979378 w 7467600"/>
              <a:gd name="connsiteY107" fmla="*/ 4769504 h 6858000"/>
              <a:gd name="connsiteX108" fmla="*/ 1927410 w 7467600"/>
              <a:gd name="connsiteY108" fmla="*/ 4716164 h 6858000"/>
              <a:gd name="connsiteX109" fmla="*/ 1959587 w 7467600"/>
              <a:gd name="connsiteY109" fmla="*/ 4728849 h 6858000"/>
              <a:gd name="connsiteX110" fmla="*/ 2777707 w 7467600"/>
              <a:gd name="connsiteY110" fmla="*/ 5003991 h 6858000"/>
              <a:gd name="connsiteX111" fmla="*/ 2800768 w 7467600"/>
              <a:gd name="connsiteY111" fmla="*/ 5010056 h 6858000"/>
              <a:gd name="connsiteX112" fmla="*/ 2879408 w 7467600"/>
              <a:gd name="connsiteY112" fmla="*/ 5031590 h 6858000"/>
              <a:gd name="connsiteX113" fmla="*/ 2862295 w 7467600"/>
              <a:gd name="connsiteY113" fmla="*/ 5022958 h 6858000"/>
              <a:gd name="connsiteX114" fmla="*/ 2813343 w 7467600"/>
              <a:gd name="connsiteY114" fmla="*/ 4998369 h 6858000"/>
              <a:gd name="connsiteX115" fmla="*/ 2646245 w 7467600"/>
              <a:gd name="connsiteY115" fmla="*/ 4930999 h 6858000"/>
              <a:gd name="connsiteX116" fmla="*/ 1999243 w 7467600"/>
              <a:gd name="connsiteY116" fmla="*/ 4730524 h 6858000"/>
              <a:gd name="connsiteX117" fmla="*/ 1979527 w 7467600"/>
              <a:gd name="connsiteY117" fmla="*/ 4726651 h 6858000"/>
              <a:gd name="connsiteX118" fmla="*/ 1927410 w 7467600"/>
              <a:gd name="connsiteY118" fmla="*/ 4716164 h 6858000"/>
              <a:gd name="connsiteX119" fmla="*/ 1997014 w 7467600"/>
              <a:gd name="connsiteY119" fmla="*/ 4698007 h 6858000"/>
              <a:gd name="connsiteX120" fmla="*/ 2005458 w 7467600"/>
              <a:gd name="connsiteY120" fmla="*/ 4699540 h 6858000"/>
              <a:gd name="connsiteX121" fmla="*/ 2657186 w 7467600"/>
              <a:gd name="connsiteY121" fmla="*/ 4901687 h 6858000"/>
              <a:gd name="connsiteX122" fmla="*/ 2826662 w 7467600"/>
              <a:gd name="connsiteY122" fmla="*/ 4970362 h 6858000"/>
              <a:gd name="connsiteX123" fmla="*/ 2876100 w 7467600"/>
              <a:gd name="connsiteY123" fmla="*/ 4995397 h 6858000"/>
              <a:gd name="connsiteX124" fmla="*/ 3042600 w 7467600"/>
              <a:gd name="connsiteY124" fmla="*/ 5059532 h 6858000"/>
              <a:gd name="connsiteX125" fmla="*/ 1997014 w 7467600"/>
              <a:gd name="connsiteY125" fmla="*/ 4698007 h 6858000"/>
              <a:gd name="connsiteX126" fmla="*/ 2305292 w 7467600"/>
              <a:gd name="connsiteY126" fmla="*/ 4219492 h 6858000"/>
              <a:gd name="connsiteX127" fmla="*/ 3360922 w 7467600"/>
              <a:gd name="connsiteY127" fmla="*/ 4529373 h 6858000"/>
              <a:gd name="connsiteX128" fmla="*/ 3492420 w 7467600"/>
              <a:gd name="connsiteY128" fmla="*/ 4510145 h 6858000"/>
              <a:gd name="connsiteX129" fmla="*/ 3364086 w 7467600"/>
              <a:gd name="connsiteY129" fmla="*/ 4480340 h 6858000"/>
              <a:gd name="connsiteX130" fmla="*/ 3225818 w 7467600"/>
              <a:gd name="connsiteY130" fmla="*/ 4411822 h 6858000"/>
              <a:gd name="connsiteX131" fmla="*/ 3129696 w 7467600"/>
              <a:gd name="connsiteY131" fmla="*/ 4360704 h 6858000"/>
              <a:gd name="connsiteX132" fmla="*/ 2814545 w 7467600"/>
              <a:gd name="connsiteY132" fmla="*/ 4282955 h 6858000"/>
              <a:gd name="connsiteX133" fmla="*/ 2305292 w 7467600"/>
              <a:gd name="connsiteY133" fmla="*/ 4219492 h 6858000"/>
              <a:gd name="connsiteX134" fmla="*/ 2626982 w 7467600"/>
              <a:gd name="connsiteY134" fmla="*/ 4206450 h 6858000"/>
              <a:gd name="connsiteX135" fmla="*/ 2490617 w 7467600"/>
              <a:gd name="connsiteY135" fmla="*/ 4206951 h 6858000"/>
              <a:gd name="connsiteX136" fmla="*/ 2819869 w 7467600"/>
              <a:gd name="connsiteY136" fmla="*/ 4252936 h 6858000"/>
              <a:gd name="connsiteX137" fmla="*/ 3143018 w 7467600"/>
              <a:gd name="connsiteY137" fmla="*/ 4332698 h 6858000"/>
              <a:gd name="connsiteX138" fmla="*/ 3241520 w 7467600"/>
              <a:gd name="connsiteY138" fmla="*/ 4385112 h 6858000"/>
              <a:gd name="connsiteX139" fmla="*/ 3374575 w 7467600"/>
              <a:gd name="connsiteY139" fmla="*/ 4451517 h 6858000"/>
              <a:gd name="connsiteX140" fmla="*/ 3505221 w 7467600"/>
              <a:gd name="connsiteY140" fmla="*/ 4480757 h 6858000"/>
              <a:gd name="connsiteX141" fmla="*/ 2626982 w 7467600"/>
              <a:gd name="connsiteY141" fmla="*/ 4206450 h 6858000"/>
              <a:gd name="connsiteX142" fmla="*/ 1310106 w 7467600"/>
              <a:gd name="connsiteY142" fmla="*/ 3943217 h 6858000"/>
              <a:gd name="connsiteX143" fmla="*/ 854994 w 7467600"/>
              <a:gd name="connsiteY143" fmla="*/ 4399136 h 6858000"/>
              <a:gd name="connsiteX144" fmla="*/ 742462 w 7467600"/>
              <a:gd name="connsiteY144" fmla="*/ 4594648 h 6858000"/>
              <a:gd name="connsiteX145" fmla="*/ 820602 w 7467600"/>
              <a:gd name="connsiteY145" fmla="*/ 4485915 h 6858000"/>
              <a:gd name="connsiteX146" fmla="*/ 878295 w 7467600"/>
              <a:gd name="connsiteY146" fmla="*/ 4403594 h 6858000"/>
              <a:gd name="connsiteX147" fmla="*/ 1240607 w 7467600"/>
              <a:gd name="connsiteY147" fmla="*/ 4010401 h 6858000"/>
              <a:gd name="connsiteX148" fmla="*/ 1310106 w 7467600"/>
              <a:gd name="connsiteY148" fmla="*/ 3943217 h 6858000"/>
              <a:gd name="connsiteX149" fmla="*/ 1423113 w 7467600"/>
              <a:gd name="connsiteY149" fmla="*/ 3874565 h 6858000"/>
              <a:gd name="connsiteX150" fmla="*/ 1260565 w 7467600"/>
              <a:gd name="connsiteY150" fmla="*/ 4031982 h 6858000"/>
              <a:gd name="connsiteX151" fmla="*/ 901900 w 7467600"/>
              <a:gd name="connsiteY151" fmla="*/ 4421236 h 6858000"/>
              <a:gd name="connsiteX152" fmla="*/ 845044 w 7467600"/>
              <a:gd name="connsiteY152" fmla="*/ 4502436 h 6858000"/>
              <a:gd name="connsiteX153" fmla="*/ 685926 w 7467600"/>
              <a:gd name="connsiteY153" fmla="*/ 4703069 h 6858000"/>
              <a:gd name="connsiteX154" fmla="*/ 684248 w 7467600"/>
              <a:gd name="connsiteY154" fmla="*/ 4706721 h 6858000"/>
              <a:gd name="connsiteX155" fmla="*/ 1423113 w 7467600"/>
              <a:gd name="connsiteY155" fmla="*/ 3874565 h 6858000"/>
              <a:gd name="connsiteX156" fmla="*/ 3316479 w 7467600"/>
              <a:gd name="connsiteY156" fmla="*/ 3872136 h 6858000"/>
              <a:gd name="connsiteX157" fmla="*/ 3546806 w 7467600"/>
              <a:gd name="connsiteY157" fmla="*/ 4356139 h 6858000"/>
              <a:gd name="connsiteX158" fmla="*/ 3364433 w 7467600"/>
              <a:gd name="connsiteY158" fmla="*/ 3953121 h 6858000"/>
              <a:gd name="connsiteX159" fmla="*/ 3316479 w 7467600"/>
              <a:gd name="connsiteY159" fmla="*/ 3872136 h 6858000"/>
              <a:gd name="connsiteX160" fmla="*/ 3291335 w 7467600"/>
              <a:gd name="connsiteY160" fmla="*/ 3767420 h 6858000"/>
              <a:gd name="connsiteX161" fmla="*/ 3390805 w 7467600"/>
              <a:gd name="connsiteY161" fmla="*/ 3937163 h 6858000"/>
              <a:gd name="connsiteX162" fmla="*/ 3579062 w 7467600"/>
              <a:gd name="connsiteY162" fmla="*/ 4359040 h 6858000"/>
              <a:gd name="connsiteX163" fmla="*/ 3467355 w 7467600"/>
              <a:gd name="connsiteY163" fmla="*/ 3988130 h 6858000"/>
              <a:gd name="connsiteX164" fmla="*/ 3310753 w 7467600"/>
              <a:gd name="connsiteY164" fmla="*/ 3787140 h 6858000"/>
              <a:gd name="connsiteX165" fmla="*/ 3291335 w 7467600"/>
              <a:gd name="connsiteY165" fmla="*/ 3767420 h 6858000"/>
              <a:gd name="connsiteX166" fmla="*/ 1635889 w 7467600"/>
              <a:gd name="connsiteY166" fmla="*/ 3709494 h 6858000"/>
              <a:gd name="connsiteX167" fmla="*/ 1634800 w 7467600"/>
              <a:gd name="connsiteY167" fmla="*/ 3731111 h 6858000"/>
              <a:gd name="connsiteX168" fmla="*/ 1635889 w 7467600"/>
              <a:gd name="connsiteY168" fmla="*/ 3709494 h 6858000"/>
              <a:gd name="connsiteX169" fmla="*/ 1510397 w 7467600"/>
              <a:gd name="connsiteY169" fmla="*/ 3684705 h 6858000"/>
              <a:gd name="connsiteX170" fmla="*/ 1146550 w 7467600"/>
              <a:gd name="connsiteY170" fmla="*/ 3802012 h 6858000"/>
              <a:gd name="connsiteX171" fmla="*/ 698834 w 7467600"/>
              <a:gd name="connsiteY171" fmla="*/ 3952272 h 6858000"/>
              <a:gd name="connsiteX172" fmla="*/ 34256 w 7467600"/>
              <a:gd name="connsiteY172" fmla="*/ 4347603 h 6858000"/>
              <a:gd name="connsiteX173" fmla="*/ 527241 w 7467600"/>
              <a:gd name="connsiteY173" fmla="*/ 4065078 h 6858000"/>
              <a:gd name="connsiteX174" fmla="*/ 1510397 w 7467600"/>
              <a:gd name="connsiteY174" fmla="*/ 3684705 h 6858000"/>
              <a:gd name="connsiteX175" fmla="*/ 1313114 w 7467600"/>
              <a:gd name="connsiteY175" fmla="*/ 3655216 h 6858000"/>
              <a:gd name="connsiteX176" fmla="*/ 1109304 w 7467600"/>
              <a:gd name="connsiteY176" fmla="*/ 3669030 h 6858000"/>
              <a:gd name="connsiteX177" fmla="*/ 8129 w 7467600"/>
              <a:gd name="connsiteY177" fmla="*/ 4330519 h 6858000"/>
              <a:gd name="connsiteX178" fmla="*/ 687572 w 7467600"/>
              <a:gd name="connsiteY178" fmla="*/ 3925629 h 6858000"/>
              <a:gd name="connsiteX179" fmla="*/ 1138365 w 7467600"/>
              <a:gd name="connsiteY179" fmla="*/ 3774515 h 6858000"/>
              <a:gd name="connsiteX180" fmla="*/ 1505579 w 7467600"/>
              <a:gd name="connsiteY180" fmla="*/ 3655526 h 6858000"/>
              <a:gd name="connsiteX181" fmla="*/ 1313114 w 7467600"/>
              <a:gd name="connsiteY181" fmla="*/ 3655216 h 6858000"/>
              <a:gd name="connsiteX182" fmla="*/ 3655073 w 7467600"/>
              <a:gd name="connsiteY182" fmla="*/ 3650884 h 6858000"/>
              <a:gd name="connsiteX183" fmla="*/ 3989938 w 7467600"/>
              <a:gd name="connsiteY183" fmla="*/ 3991685 h 6858000"/>
              <a:gd name="connsiteX184" fmla="*/ 4393907 w 7467600"/>
              <a:gd name="connsiteY184" fmla="*/ 4261258 h 6858000"/>
              <a:gd name="connsiteX185" fmla="*/ 4648051 w 7467600"/>
              <a:gd name="connsiteY185" fmla="*/ 4374051 h 6858000"/>
              <a:gd name="connsiteX186" fmla="*/ 4383389 w 7467600"/>
              <a:gd name="connsiteY186" fmla="*/ 4184369 h 6858000"/>
              <a:gd name="connsiteX187" fmla="*/ 4165508 w 7467600"/>
              <a:gd name="connsiteY187" fmla="*/ 4035196 h 6858000"/>
              <a:gd name="connsiteX188" fmla="*/ 4068162 w 7467600"/>
              <a:gd name="connsiteY188" fmla="*/ 3953394 h 6858000"/>
              <a:gd name="connsiteX189" fmla="*/ 3981416 w 7467600"/>
              <a:gd name="connsiteY189" fmla="*/ 3880482 h 6858000"/>
              <a:gd name="connsiteX190" fmla="*/ 3800147 w 7467600"/>
              <a:gd name="connsiteY190" fmla="*/ 3749872 h 6858000"/>
              <a:gd name="connsiteX191" fmla="*/ 3655073 w 7467600"/>
              <a:gd name="connsiteY191" fmla="*/ 3650884 h 6858000"/>
              <a:gd name="connsiteX192" fmla="*/ 3670252 w 7467600"/>
              <a:gd name="connsiteY192" fmla="*/ 3622798 h 6858000"/>
              <a:gd name="connsiteX193" fmla="*/ 3817258 w 7467600"/>
              <a:gd name="connsiteY193" fmla="*/ 3723577 h 6858000"/>
              <a:gd name="connsiteX194" fmla="*/ 4000461 w 7467600"/>
              <a:gd name="connsiteY194" fmla="*/ 3855966 h 6858000"/>
              <a:gd name="connsiteX195" fmla="*/ 4088180 w 7467600"/>
              <a:gd name="connsiteY195" fmla="*/ 3929774 h 6858000"/>
              <a:gd name="connsiteX196" fmla="*/ 4184555 w 7467600"/>
              <a:gd name="connsiteY196" fmla="*/ 4010683 h 6858000"/>
              <a:gd name="connsiteX197" fmla="*/ 4399563 w 7467600"/>
              <a:gd name="connsiteY197" fmla="*/ 4158106 h 6858000"/>
              <a:gd name="connsiteX198" fmla="*/ 4684469 w 7467600"/>
              <a:gd name="connsiteY198" fmla="*/ 4364680 h 6858000"/>
              <a:gd name="connsiteX199" fmla="*/ 4690271 w 7467600"/>
              <a:gd name="connsiteY199" fmla="*/ 4370034 h 6858000"/>
              <a:gd name="connsiteX200" fmla="*/ 4136093 w 7467600"/>
              <a:gd name="connsiteY200" fmla="*/ 3858466 h 6858000"/>
              <a:gd name="connsiteX201" fmla="*/ 3670252 w 7467600"/>
              <a:gd name="connsiteY201" fmla="*/ 3622798 h 6858000"/>
              <a:gd name="connsiteX202" fmla="*/ 4440129 w 7467600"/>
              <a:gd name="connsiteY202" fmla="*/ 3448571 h 6858000"/>
              <a:gd name="connsiteX203" fmla="*/ 4856525 w 7467600"/>
              <a:gd name="connsiteY203" fmla="*/ 3915351 h 6858000"/>
              <a:gd name="connsiteX204" fmla="*/ 5059055 w 7467600"/>
              <a:gd name="connsiteY204" fmla="*/ 4108918 h 6858000"/>
              <a:gd name="connsiteX205" fmla="*/ 5290070 w 7467600"/>
              <a:gd name="connsiteY205" fmla="*/ 4263619 h 6858000"/>
              <a:gd name="connsiteX206" fmla="*/ 4834991 w 7467600"/>
              <a:gd name="connsiteY206" fmla="*/ 3830985 h 6858000"/>
              <a:gd name="connsiteX207" fmla="*/ 4440129 w 7467600"/>
              <a:gd name="connsiteY207" fmla="*/ 3448571 h 6858000"/>
              <a:gd name="connsiteX208" fmla="*/ 4441737 w 7467600"/>
              <a:gd name="connsiteY208" fmla="*/ 3399734 h 6858000"/>
              <a:gd name="connsiteX209" fmla="*/ 4431236 w 7467600"/>
              <a:gd name="connsiteY209" fmla="*/ 3400954 h 6858000"/>
              <a:gd name="connsiteX210" fmla="*/ 4557150 w 7467600"/>
              <a:gd name="connsiteY210" fmla="*/ 3510023 h 6858000"/>
              <a:gd name="connsiteX211" fmla="*/ 4856936 w 7467600"/>
              <a:gd name="connsiteY211" fmla="*/ 3809146 h 6858000"/>
              <a:gd name="connsiteX212" fmla="*/ 5111996 w 7467600"/>
              <a:gd name="connsiteY212" fmla="*/ 4065759 h 6858000"/>
              <a:gd name="connsiteX213" fmla="*/ 5388878 w 7467600"/>
              <a:gd name="connsiteY213" fmla="*/ 4300185 h 6858000"/>
              <a:gd name="connsiteX214" fmla="*/ 5425556 w 7467600"/>
              <a:gd name="connsiteY214" fmla="*/ 4308967 h 6858000"/>
              <a:gd name="connsiteX215" fmla="*/ 4943646 w 7467600"/>
              <a:gd name="connsiteY215" fmla="*/ 3822916 h 6858000"/>
              <a:gd name="connsiteX216" fmla="*/ 4594837 w 7467600"/>
              <a:gd name="connsiteY216" fmla="*/ 3532274 h 6858000"/>
              <a:gd name="connsiteX217" fmla="*/ 4441737 w 7467600"/>
              <a:gd name="connsiteY217" fmla="*/ 3399734 h 6858000"/>
              <a:gd name="connsiteX218" fmla="*/ 5425834 w 7467600"/>
              <a:gd name="connsiteY218" fmla="*/ 3162785 h 6858000"/>
              <a:gd name="connsiteX219" fmla="*/ 5401644 w 7467600"/>
              <a:gd name="connsiteY219" fmla="*/ 3617847 h 6858000"/>
              <a:gd name="connsiteX220" fmla="*/ 5467256 w 7467600"/>
              <a:gd name="connsiteY220" fmla="*/ 4175494 h 6858000"/>
              <a:gd name="connsiteX221" fmla="*/ 5448069 w 7467600"/>
              <a:gd name="connsiteY221" fmla="*/ 3567554 h 6858000"/>
              <a:gd name="connsiteX222" fmla="*/ 5425834 w 7467600"/>
              <a:gd name="connsiteY222" fmla="*/ 3162785 h 6858000"/>
              <a:gd name="connsiteX223" fmla="*/ 1318687 w 7467600"/>
              <a:gd name="connsiteY223" fmla="*/ 3113840 h 6858000"/>
              <a:gd name="connsiteX224" fmla="*/ 1066793 w 7467600"/>
              <a:gd name="connsiteY224" fmla="*/ 3212171 h 6858000"/>
              <a:gd name="connsiteX225" fmla="*/ 993319 w 7467600"/>
              <a:gd name="connsiteY225" fmla="*/ 3247648 h 6858000"/>
              <a:gd name="connsiteX226" fmla="*/ 853081 w 7467600"/>
              <a:gd name="connsiteY226" fmla="*/ 3312410 h 6858000"/>
              <a:gd name="connsiteX227" fmla="*/ 805957 w 7467600"/>
              <a:gd name="connsiteY227" fmla="*/ 3330443 h 6858000"/>
              <a:gd name="connsiteX228" fmla="*/ 1318687 w 7467600"/>
              <a:gd name="connsiteY228" fmla="*/ 3113840 h 6858000"/>
              <a:gd name="connsiteX229" fmla="*/ 5453702 w 7467600"/>
              <a:gd name="connsiteY229" fmla="*/ 3090882 h 6858000"/>
              <a:gd name="connsiteX230" fmla="*/ 5480135 w 7467600"/>
              <a:gd name="connsiteY230" fmla="*/ 3565802 h 6858000"/>
              <a:gd name="connsiteX231" fmla="*/ 5499023 w 7467600"/>
              <a:gd name="connsiteY231" fmla="*/ 4166310 h 6858000"/>
              <a:gd name="connsiteX232" fmla="*/ 5547022 w 7467600"/>
              <a:gd name="connsiteY232" fmla="*/ 3607838 h 6858000"/>
              <a:gd name="connsiteX233" fmla="*/ 5515964 w 7467600"/>
              <a:gd name="connsiteY233" fmla="*/ 3378541 h 6858000"/>
              <a:gd name="connsiteX234" fmla="*/ 5453702 w 7467600"/>
              <a:gd name="connsiteY234" fmla="*/ 3090882 h 6858000"/>
              <a:gd name="connsiteX235" fmla="*/ 1238695 w 7467600"/>
              <a:gd name="connsiteY235" fmla="*/ 3076820 h 6858000"/>
              <a:gd name="connsiteX236" fmla="*/ 716371 w 7467600"/>
              <a:gd name="connsiteY236" fmla="*/ 3293249 h 6858000"/>
              <a:gd name="connsiteX237" fmla="*/ 579522 w 7467600"/>
              <a:gd name="connsiteY237" fmla="*/ 3371759 h 6858000"/>
              <a:gd name="connsiteX238" fmla="*/ 600288 w 7467600"/>
              <a:gd name="connsiteY238" fmla="*/ 3365555 h 6858000"/>
              <a:gd name="connsiteX239" fmla="*/ 840692 w 7467600"/>
              <a:gd name="connsiteY239" fmla="*/ 3284921 h 6858000"/>
              <a:gd name="connsiteX240" fmla="*/ 979248 w 7467600"/>
              <a:gd name="connsiteY240" fmla="*/ 3221003 h 6858000"/>
              <a:gd name="connsiteX241" fmla="*/ 1053282 w 7467600"/>
              <a:gd name="connsiteY241" fmla="*/ 3185247 h 6858000"/>
              <a:gd name="connsiteX242" fmla="*/ 1320603 w 7467600"/>
              <a:gd name="connsiteY242" fmla="*/ 3081281 h 6858000"/>
              <a:gd name="connsiteX243" fmla="*/ 1238695 w 7467600"/>
              <a:gd name="connsiteY243" fmla="*/ 3076820 h 6858000"/>
              <a:gd name="connsiteX244" fmla="*/ 5425627 w 7467600"/>
              <a:gd name="connsiteY244" fmla="*/ 2954192 h 6858000"/>
              <a:gd name="connsiteX245" fmla="*/ 5470770 w 7467600"/>
              <a:gd name="connsiteY245" fmla="*/ 3005435 h 6858000"/>
              <a:gd name="connsiteX246" fmla="*/ 5519779 w 7467600"/>
              <a:gd name="connsiteY246" fmla="*/ 4359223 h 6858000"/>
              <a:gd name="connsiteX247" fmla="*/ 5520293 w 7467600"/>
              <a:gd name="connsiteY247" fmla="*/ 4360602 h 6858000"/>
              <a:gd name="connsiteX248" fmla="*/ 5767221 w 7467600"/>
              <a:gd name="connsiteY248" fmla="*/ 4665564 h 6858000"/>
              <a:gd name="connsiteX249" fmla="*/ 6937169 w 7467600"/>
              <a:gd name="connsiteY249" fmla="*/ 4815941 h 6858000"/>
              <a:gd name="connsiteX250" fmla="*/ 6953922 w 7467600"/>
              <a:gd name="connsiteY250" fmla="*/ 4890068 h 6858000"/>
              <a:gd name="connsiteX251" fmla="*/ 6071359 w 7467600"/>
              <a:gd name="connsiteY251" fmla="*/ 4770770 h 6858000"/>
              <a:gd name="connsiteX252" fmla="*/ 6038839 w 7467600"/>
              <a:gd name="connsiteY252" fmla="*/ 4764474 h 6858000"/>
              <a:gd name="connsiteX253" fmla="*/ 6038706 w 7467600"/>
              <a:gd name="connsiteY253" fmla="*/ 4763847 h 6858000"/>
              <a:gd name="connsiteX254" fmla="*/ 6037784 w 7467600"/>
              <a:gd name="connsiteY254" fmla="*/ 4764270 h 6858000"/>
              <a:gd name="connsiteX255" fmla="*/ 6038839 w 7467600"/>
              <a:gd name="connsiteY255" fmla="*/ 4764474 h 6858000"/>
              <a:gd name="connsiteX256" fmla="*/ 6040338 w 7467600"/>
              <a:gd name="connsiteY256" fmla="*/ 4771418 h 6858000"/>
              <a:gd name="connsiteX257" fmla="*/ 6024488 w 7467600"/>
              <a:gd name="connsiteY257" fmla="*/ 4809903 h 6858000"/>
              <a:gd name="connsiteX258" fmla="*/ 5599771 w 7467600"/>
              <a:gd name="connsiteY258" fmla="*/ 5509652 h 6858000"/>
              <a:gd name="connsiteX259" fmla="*/ 5548843 w 7467600"/>
              <a:gd name="connsiteY259" fmla="*/ 5563845 h 6858000"/>
              <a:gd name="connsiteX260" fmla="*/ 5940952 w 7467600"/>
              <a:gd name="connsiteY260" fmla="*/ 6250028 h 6858000"/>
              <a:gd name="connsiteX261" fmla="*/ 6043441 w 7467600"/>
              <a:gd name="connsiteY261" fmla="*/ 6665847 h 6858000"/>
              <a:gd name="connsiteX262" fmla="*/ 6093432 w 7467600"/>
              <a:gd name="connsiteY262" fmla="*/ 6858000 h 6858000"/>
              <a:gd name="connsiteX263" fmla="*/ 6034344 w 7467600"/>
              <a:gd name="connsiteY263" fmla="*/ 6858000 h 6858000"/>
              <a:gd name="connsiteX264" fmla="*/ 6026679 w 7467600"/>
              <a:gd name="connsiteY264" fmla="*/ 6836959 h 6858000"/>
              <a:gd name="connsiteX265" fmla="*/ 5800441 w 7467600"/>
              <a:gd name="connsiteY265" fmla="*/ 6335286 h 6858000"/>
              <a:gd name="connsiteX266" fmla="*/ 5526562 w 7467600"/>
              <a:gd name="connsiteY266" fmla="*/ 5705388 h 6858000"/>
              <a:gd name="connsiteX267" fmla="*/ 5519640 w 7467600"/>
              <a:gd name="connsiteY267" fmla="*/ 5683774 h 6858000"/>
              <a:gd name="connsiteX268" fmla="*/ 5844559 w 7467600"/>
              <a:gd name="connsiteY268" fmla="*/ 6553349 h 6858000"/>
              <a:gd name="connsiteX269" fmla="*/ 5975994 w 7467600"/>
              <a:gd name="connsiteY269" fmla="*/ 6858000 h 6858000"/>
              <a:gd name="connsiteX270" fmla="*/ 5898547 w 7467600"/>
              <a:gd name="connsiteY270" fmla="*/ 6858000 h 6858000"/>
              <a:gd name="connsiteX271" fmla="*/ 5682041 w 7467600"/>
              <a:gd name="connsiteY271" fmla="*/ 6355860 h 6858000"/>
              <a:gd name="connsiteX272" fmla="*/ 5461758 w 7467600"/>
              <a:gd name="connsiteY272" fmla="*/ 5820220 h 6858000"/>
              <a:gd name="connsiteX273" fmla="*/ 5237282 w 7467600"/>
              <a:gd name="connsiteY273" fmla="*/ 6579086 h 6858000"/>
              <a:gd name="connsiteX274" fmla="*/ 5115009 w 7467600"/>
              <a:gd name="connsiteY274" fmla="*/ 6858000 h 6858000"/>
              <a:gd name="connsiteX275" fmla="*/ 5028074 w 7467600"/>
              <a:gd name="connsiteY275" fmla="*/ 6858000 h 6858000"/>
              <a:gd name="connsiteX276" fmla="*/ 5079508 w 7467600"/>
              <a:gd name="connsiteY276" fmla="*/ 6749074 h 6858000"/>
              <a:gd name="connsiteX277" fmla="*/ 5371846 w 7467600"/>
              <a:gd name="connsiteY277" fmla="*/ 5924413 h 6858000"/>
              <a:gd name="connsiteX278" fmla="*/ 5270512 w 7467600"/>
              <a:gd name="connsiteY278" fmla="*/ 6138975 h 6858000"/>
              <a:gd name="connsiteX279" fmla="*/ 5062409 w 7467600"/>
              <a:gd name="connsiteY279" fmla="*/ 6653544 h 6858000"/>
              <a:gd name="connsiteX280" fmla="*/ 5036628 w 7467600"/>
              <a:gd name="connsiteY280" fmla="*/ 6754247 h 6858000"/>
              <a:gd name="connsiteX281" fmla="*/ 5009112 w 7467600"/>
              <a:gd name="connsiteY281" fmla="*/ 6858000 h 6858000"/>
              <a:gd name="connsiteX282" fmla="*/ 4976679 w 7467600"/>
              <a:gd name="connsiteY282" fmla="*/ 6858000 h 6858000"/>
              <a:gd name="connsiteX283" fmla="*/ 5006537 w 7467600"/>
              <a:gd name="connsiteY283" fmla="*/ 6747068 h 6858000"/>
              <a:gd name="connsiteX284" fmla="*/ 5032723 w 7467600"/>
              <a:gd name="connsiteY284" fmla="*/ 6644957 h 6858000"/>
              <a:gd name="connsiteX285" fmla="*/ 5242949 w 7467600"/>
              <a:gd name="connsiteY285" fmla="*/ 6125175 h 6858000"/>
              <a:gd name="connsiteX286" fmla="*/ 5286321 w 7467600"/>
              <a:gd name="connsiteY286" fmla="*/ 6033555 h 6858000"/>
              <a:gd name="connsiteX287" fmla="*/ 5008210 w 7467600"/>
              <a:gd name="connsiteY287" fmla="*/ 6649194 h 6858000"/>
              <a:gd name="connsiteX288" fmla="*/ 4986321 w 7467600"/>
              <a:gd name="connsiteY288" fmla="*/ 6765687 h 6858000"/>
              <a:gd name="connsiteX289" fmla="*/ 4973474 w 7467600"/>
              <a:gd name="connsiteY289" fmla="*/ 6858000 h 6858000"/>
              <a:gd name="connsiteX290" fmla="*/ 4907178 w 7467600"/>
              <a:gd name="connsiteY290" fmla="*/ 6858000 h 6858000"/>
              <a:gd name="connsiteX291" fmla="*/ 4910810 w 7467600"/>
              <a:gd name="connsiteY291" fmla="*/ 6829660 h 6858000"/>
              <a:gd name="connsiteX292" fmla="*/ 4987461 w 7467600"/>
              <a:gd name="connsiteY292" fmla="*/ 6432994 h 6858000"/>
              <a:gd name="connsiteX293" fmla="*/ 5179262 w 7467600"/>
              <a:gd name="connsiteY293" fmla="*/ 6035044 h 6858000"/>
              <a:gd name="connsiteX294" fmla="*/ 4689678 w 7467600"/>
              <a:gd name="connsiteY294" fmla="*/ 6440241 h 6858000"/>
              <a:gd name="connsiteX295" fmla="*/ 4477543 w 7467600"/>
              <a:gd name="connsiteY295" fmla="*/ 6674836 h 6858000"/>
              <a:gd name="connsiteX296" fmla="*/ 4329957 w 7467600"/>
              <a:gd name="connsiteY296" fmla="*/ 6858000 h 6858000"/>
              <a:gd name="connsiteX297" fmla="*/ 4218595 w 7467600"/>
              <a:gd name="connsiteY297" fmla="*/ 6858000 h 6858000"/>
              <a:gd name="connsiteX298" fmla="*/ 4368888 w 7467600"/>
              <a:gd name="connsiteY298" fmla="*/ 6668412 h 6858000"/>
              <a:gd name="connsiteX299" fmla="*/ 4563091 w 7467600"/>
              <a:gd name="connsiteY299" fmla="*/ 6442508 h 6858000"/>
              <a:gd name="connsiteX300" fmla="*/ 5387324 w 7467600"/>
              <a:gd name="connsiteY300" fmla="*/ 5705830 h 6858000"/>
              <a:gd name="connsiteX301" fmla="*/ 5073620 w 7467600"/>
              <a:gd name="connsiteY301" fmla="*/ 5955437 h 6858000"/>
              <a:gd name="connsiteX302" fmla="*/ 4689789 w 7467600"/>
              <a:gd name="connsiteY302" fmla="*/ 6268382 h 6858000"/>
              <a:gd name="connsiteX303" fmla="*/ 4418722 w 7467600"/>
              <a:gd name="connsiteY303" fmla="*/ 6570886 h 6858000"/>
              <a:gd name="connsiteX304" fmla="*/ 4214944 w 7467600"/>
              <a:gd name="connsiteY304" fmla="*/ 6858000 h 6858000"/>
              <a:gd name="connsiteX305" fmla="*/ 4177898 w 7467600"/>
              <a:gd name="connsiteY305" fmla="*/ 6858000 h 6858000"/>
              <a:gd name="connsiteX306" fmla="*/ 4391597 w 7467600"/>
              <a:gd name="connsiteY306" fmla="*/ 6556370 h 6858000"/>
              <a:gd name="connsiteX307" fmla="*/ 4668889 w 7467600"/>
              <a:gd name="connsiteY307" fmla="*/ 6246399 h 6858000"/>
              <a:gd name="connsiteX308" fmla="*/ 5055427 w 7467600"/>
              <a:gd name="connsiteY308" fmla="*/ 5931476 h 6858000"/>
              <a:gd name="connsiteX309" fmla="*/ 5371814 w 7467600"/>
              <a:gd name="connsiteY309" fmla="*/ 5678975 h 6858000"/>
              <a:gd name="connsiteX310" fmla="*/ 4987918 w 7467600"/>
              <a:gd name="connsiteY310" fmla="*/ 5838701 h 6858000"/>
              <a:gd name="connsiteX311" fmla="*/ 4317146 w 7467600"/>
              <a:gd name="connsiteY311" fmla="*/ 6587716 h 6858000"/>
              <a:gd name="connsiteX312" fmla="*/ 4171627 w 7467600"/>
              <a:gd name="connsiteY312" fmla="*/ 6858000 h 6858000"/>
              <a:gd name="connsiteX313" fmla="*/ 4081585 w 7467600"/>
              <a:gd name="connsiteY313" fmla="*/ 6858000 h 6858000"/>
              <a:gd name="connsiteX314" fmla="*/ 4238603 w 7467600"/>
              <a:gd name="connsiteY314" fmla="*/ 6559341 h 6858000"/>
              <a:gd name="connsiteX315" fmla="*/ 4778333 w 7467600"/>
              <a:gd name="connsiteY315" fmla="*/ 5873626 h 6858000"/>
              <a:gd name="connsiteX316" fmla="*/ 5414185 w 7467600"/>
              <a:gd name="connsiteY316" fmla="*/ 5573882 h 6858000"/>
              <a:gd name="connsiteX317" fmla="*/ 5959648 w 7467600"/>
              <a:gd name="connsiteY317" fmla="*/ 4760797 h 6858000"/>
              <a:gd name="connsiteX318" fmla="*/ 5355019 w 7467600"/>
              <a:gd name="connsiteY318" fmla="*/ 4734672 h 6858000"/>
              <a:gd name="connsiteX319" fmla="*/ 5083565 w 7467600"/>
              <a:gd name="connsiteY319" fmla="*/ 5179121 h 6858000"/>
              <a:gd name="connsiteX320" fmla="*/ 4713577 w 7467600"/>
              <a:gd name="connsiteY320" fmla="*/ 5616803 h 6858000"/>
              <a:gd name="connsiteX321" fmla="*/ 3989559 w 7467600"/>
              <a:gd name="connsiteY321" fmla="*/ 6145945 h 6858000"/>
              <a:gd name="connsiteX322" fmla="*/ 3939824 w 7467600"/>
              <a:gd name="connsiteY322" fmla="*/ 6066900 h 6858000"/>
              <a:gd name="connsiteX323" fmla="*/ 4584537 w 7467600"/>
              <a:gd name="connsiteY323" fmla="*/ 5324826 h 6858000"/>
              <a:gd name="connsiteX324" fmla="*/ 5037105 w 7467600"/>
              <a:gd name="connsiteY324" fmla="*/ 5088765 h 6858000"/>
              <a:gd name="connsiteX325" fmla="*/ 5039930 w 7467600"/>
              <a:gd name="connsiteY325" fmla="*/ 5089585 h 6858000"/>
              <a:gd name="connsiteX326" fmla="*/ 5263764 w 7467600"/>
              <a:gd name="connsiteY326" fmla="*/ 4735525 h 6858000"/>
              <a:gd name="connsiteX327" fmla="*/ 4086300 w 7467600"/>
              <a:gd name="connsiteY327" fmla="*/ 4884599 h 6858000"/>
              <a:gd name="connsiteX328" fmla="*/ 4085485 w 7467600"/>
              <a:gd name="connsiteY328" fmla="*/ 4899070 h 6858000"/>
              <a:gd name="connsiteX329" fmla="*/ 3871915 w 7467600"/>
              <a:gd name="connsiteY329" fmla="*/ 5253645 h 6858000"/>
              <a:gd name="connsiteX330" fmla="*/ 3799374 w 7467600"/>
              <a:gd name="connsiteY330" fmla="*/ 5466127 h 6858000"/>
              <a:gd name="connsiteX331" fmla="*/ 3498850 w 7467600"/>
              <a:gd name="connsiteY331" fmla="*/ 6661888 h 6858000"/>
              <a:gd name="connsiteX332" fmla="*/ 3399216 w 7467600"/>
              <a:gd name="connsiteY332" fmla="*/ 6858000 h 6858000"/>
              <a:gd name="connsiteX333" fmla="*/ 3303688 w 7467600"/>
              <a:gd name="connsiteY333" fmla="*/ 6858000 h 6858000"/>
              <a:gd name="connsiteX334" fmla="*/ 3391774 w 7467600"/>
              <a:gd name="connsiteY334" fmla="*/ 6697181 h 6858000"/>
              <a:gd name="connsiteX335" fmla="*/ 3735540 w 7467600"/>
              <a:gd name="connsiteY335" fmla="*/ 5546923 h 6858000"/>
              <a:gd name="connsiteX336" fmla="*/ 3729438 w 7467600"/>
              <a:gd name="connsiteY336" fmla="*/ 5569058 h 6858000"/>
              <a:gd name="connsiteX337" fmla="*/ 3707782 w 7467600"/>
              <a:gd name="connsiteY337" fmla="*/ 5644908 h 6858000"/>
              <a:gd name="connsiteX338" fmla="*/ 3583827 w 7467600"/>
              <a:gd name="connsiteY338" fmla="*/ 6039215 h 6858000"/>
              <a:gd name="connsiteX339" fmla="*/ 3547861 w 7467600"/>
              <a:gd name="connsiteY339" fmla="*/ 6129609 h 6858000"/>
              <a:gd name="connsiteX340" fmla="*/ 3490905 w 7467600"/>
              <a:gd name="connsiteY340" fmla="*/ 6277660 h 6858000"/>
              <a:gd name="connsiteX341" fmla="*/ 3455859 w 7467600"/>
              <a:gd name="connsiteY341" fmla="*/ 6391301 h 6858000"/>
              <a:gd name="connsiteX342" fmla="*/ 3429112 w 7467600"/>
              <a:gd name="connsiteY342" fmla="*/ 6479469 h 6858000"/>
              <a:gd name="connsiteX343" fmla="*/ 3304862 w 7467600"/>
              <a:gd name="connsiteY343" fmla="*/ 6796476 h 6858000"/>
              <a:gd name="connsiteX344" fmla="*/ 3276071 w 7467600"/>
              <a:gd name="connsiteY344" fmla="*/ 6858000 h 6858000"/>
              <a:gd name="connsiteX345" fmla="*/ 3240805 w 7467600"/>
              <a:gd name="connsiteY345" fmla="*/ 6858000 h 6858000"/>
              <a:gd name="connsiteX346" fmla="*/ 3275917 w 7467600"/>
              <a:gd name="connsiteY346" fmla="*/ 6783192 h 6858000"/>
              <a:gd name="connsiteX347" fmla="*/ 3399358 w 7467600"/>
              <a:gd name="connsiteY347" fmla="*/ 6469011 h 6858000"/>
              <a:gd name="connsiteX348" fmla="*/ 3425650 w 7467600"/>
              <a:gd name="connsiteY348" fmla="*/ 6381333 h 6858000"/>
              <a:gd name="connsiteX349" fmla="*/ 3460661 w 7467600"/>
              <a:gd name="connsiteY349" fmla="*/ 6266763 h 6858000"/>
              <a:gd name="connsiteX350" fmla="*/ 3518021 w 7467600"/>
              <a:gd name="connsiteY350" fmla="*/ 6117298 h 6858000"/>
              <a:gd name="connsiteX351" fmla="*/ 3554035 w 7467600"/>
              <a:gd name="connsiteY351" fmla="*/ 6027832 h 6858000"/>
              <a:gd name="connsiteX352" fmla="*/ 3677174 w 7467600"/>
              <a:gd name="connsiteY352" fmla="*/ 5636351 h 6858000"/>
              <a:gd name="connsiteX353" fmla="*/ 3698819 w 7467600"/>
              <a:gd name="connsiteY353" fmla="*/ 5560503 h 6858000"/>
              <a:gd name="connsiteX354" fmla="*/ 3702094 w 7467600"/>
              <a:gd name="connsiteY354" fmla="*/ 5549194 h 6858000"/>
              <a:gd name="connsiteX355" fmla="*/ 3398355 w 7467600"/>
              <a:gd name="connsiteY355" fmla="*/ 6094603 h 6858000"/>
              <a:gd name="connsiteX356" fmla="*/ 3193941 w 7467600"/>
              <a:gd name="connsiteY356" fmla="*/ 6798775 h 6858000"/>
              <a:gd name="connsiteX357" fmla="*/ 3184140 w 7467600"/>
              <a:gd name="connsiteY357" fmla="*/ 6858000 h 6858000"/>
              <a:gd name="connsiteX358" fmla="*/ 3099978 w 7467600"/>
              <a:gd name="connsiteY358" fmla="*/ 6858000 h 6858000"/>
              <a:gd name="connsiteX359" fmla="*/ 3101556 w 7467600"/>
              <a:gd name="connsiteY359" fmla="*/ 6843337 h 6858000"/>
              <a:gd name="connsiteX360" fmla="*/ 3370162 w 7467600"/>
              <a:gd name="connsiteY360" fmla="*/ 5785550 h 6858000"/>
              <a:gd name="connsiteX361" fmla="*/ 3746477 w 7467600"/>
              <a:gd name="connsiteY361" fmla="*/ 5377889 h 6858000"/>
              <a:gd name="connsiteX362" fmla="*/ 3863399 w 7467600"/>
              <a:gd name="connsiteY362" fmla="*/ 5087257 h 6858000"/>
              <a:gd name="connsiteX363" fmla="*/ 3968712 w 7467600"/>
              <a:gd name="connsiteY363" fmla="*/ 4913989 h 6858000"/>
              <a:gd name="connsiteX364" fmla="*/ 2792390 w 7467600"/>
              <a:gd name="connsiteY364" fmla="*/ 5382974 h 6858000"/>
              <a:gd name="connsiteX365" fmla="*/ 2714982 w 7467600"/>
              <a:gd name="connsiteY365" fmla="*/ 5427051 h 6858000"/>
              <a:gd name="connsiteX366" fmla="*/ 2813361 w 7467600"/>
              <a:gd name="connsiteY366" fmla="*/ 6023912 h 6858000"/>
              <a:gd name="connsiteX367" fmla="*/ 2688430 w 7467600"/>
              <a:gd name="connsiteY367" fmla="*/ 6801564 h 6858000"/>
              <a:gd name="connsiteX368" fmla="*/ 2629626 w 7467600"/>
              <a:gd name="connsiteY368" fmla="*/ 6763394 h 6858000"/>
              <a:gd name="connsiteX369" fmla="*/ 2565328 w 7467600"/>
              <a:gd name="connsiteY369" fmla="*/ 5516399 h 6858000"/>
              <a:gd name="connsiteX370" fmla="*/ 1922999 w 7467600"/>
              <a:gd name="connsiteY370" fmla="*/ 5980343 h 6858000"/>
              <a:gd name="connsiteX371" fmla="*/ 1950261 w 7467600"/>
              <a:gd name="connsiteY371" fmla="*/ 6405858 h 6858000"/>
              <a:gd name="connsiteX372" fmla="*/ 2365554 w 7467600"/>
              <a:gd name="connsiteY372" fmla="*/ 6759107 h 6858000"/>
              <a:gd name="connsiteX373" fmla="*/ 2424142 w 7467600"/>
              <a:gd name="connsiteY373" fmla="*/ 6858000 h 6858000"/>
              <a:gd name="connsiteX374" fmla="*/ 2395994 w 7467600"/>
              <a:gd name="connsiteY374" fmla="*/ 6858000 h 6858000"/>
              <a:gd name="connsiteX375" fmla="*/ 2392863 w 7467600"/>
              <a:gd name="connsiteY375" fmla="*/ 6852964 h 6858000"/>
              <a:gd name="connsiteX376" fmla="*/ 2017589 w 7467600"/>
              <a:gd name="connsiteY376" fmla="*/ 6493982 h 6858000"/>
              <a:gd name="connsiteX377" fmla="*/ 2147336 w 7467600"/>
              <a:gd name="connsiteY377" fmla="*/ 6594052 h 6858000"/>
              <a:gd name="connsiteX378" fmla="*/ 2207047 w 7467600"/>
              <a:gd name="connsiteY378" fmla="*/ 6654540 h 6858000"/>
              <a:gd name="connsiteX379" fmla="*/ 2299106 w 7467600"/>
              <a:gd name="connsiteY379" fmla="*/ 6778931 h 6858000"/>
              <a:gd name="connsiteX380" fmla="*/ 2314430 w 7467600"/>
              <a:gd name="connsiteY380" fmla="*/ 6801144 h 6858000"/>
              <a:gd name="connsiteX381" fmla="*/ 2352406 w 7467600"/>
              <a:gd name="connsiteY381" fmla="*/ 6858000 h 6858000"/>
              <a:gd name="connsiteX382" fmla="*/ 2314492 w 7467600"/>
              <a:gd name="connsiteY382" fmla="*/ 6858000 h 6858000"/>
              <a:gd name="connsiteX383" fmla="*/ 2288095 w 7467600"/>
              <a:gd name="connsiteY383" fmla="*/ 6818030 h 6858000"/>
              <a:gd name="connsiteX384" fmla="*/ 2272768 w 7467600"/>
              <a:gd name="connsiteY384" fmla="*/ 6795822 h 6858000"/>
              <a:gd name="connsiteX385" fmla="*/ 2182715 w 7467600"/>
              <a:gd name="connsiteY385" fmla="*/ 6675071 h 6858000"/>
              <a:gd name="connsiteX386" fmla="*/ 2032061 w 7467600"/>
              <a:gd name="connsiteY386" fmla="*/ 6541380 h 6858000"/>
              <a:gd name="connsiteX387" fmla="*/ 2257220 w 7467600"/>
              <a:gd name="connsiteY387" fmla="*/ 6826257 h 6858000"/>
              <a:gd name="connsiteX388" fmla="*/ 2281324 w 7467600"/>
              <a:gd name="connsiteY388" fmla="*/ 6858000 h 6858000"/>
              <a:gd name="connsiteX389" fmla="*/ 2242860 w 7467600"/>
              <a:gd name="connsiteY389" fmla="*/ 6858000 h 6858000"/>
              <a:gd name="connsiteX390" fmla="*/ 2232818 w 7467600"/>
              <a:gd name="connsiteY390" fmla="*/ 6844926 h 6858000"/>
              <a:gd name="connsiteX391" fmla="*/ 1990172 w 7467600"/>
              <a:gd name="connsiteY391" fmla="*/ 6542121 h 6858000"/>
              <a:gd name="connsiteX392" fmla="*/ 2124090 w 7467600"/>
              <a:gd name="connsiteY392" fmla="*/ 6761017 h 6858000"/>
              <a:gd name="connsiteX393" fmla="*/ 2200380 w 7467600"/>
              <a:gd name="connsiteY393" fmla="*/ 6858000 h 6858000"/>
              <a:gd name="connsiteX394" fmla="*/ 2147507 w 7467600"/>
              <a:gd name="connsiteY394" fmla="*/ 6858000 h 6858000"/>
              <a:gd name="connsiteX395" fmla="*/ 2070668 w 7467600"/>
              <a:gd name="connsiteY395" fmla="*/ 6761520 h 6858000"/>
              <a:gd name="connsiteX396" fmla="*/ 1975142 w 7467600"/>
              <a:gd name="connsiteY396" fmla="*/ 6585570 h 6858000"/>
              <a:gd name="connsiteX397" fmla="*/ 2050035 w 7467600"/>
              <a:gd name="connsiteY397" fmla="*/ 6813345 h 6858000"/>
              <a:gd name="connsiteX398" fmla="*/ 2063025 w 7467600"/>
              <a:gd name="connsiteY398" fmla="*/ 6858000 h 6858000"/>
              <a:gd name="connsiteX399" fmla="*/ 2021675 w 7467600"/>
              <a:gd name="connsiteY399" fmla="*/ 6858000 h 6858000"/>
              <a:gd name="connsiteX400" fmla="*/ 2019308 w 7467600"/>
              <a:gd name="connsiteY400" fmla="*/ 6847118 h 6858000"/>
              <a:gd name="connsiteX401" fmla="*/ 1938835 w 7467600"/>
              <a:gd name="connsiteY401" fmla="*/ 6551160 h 6858000"/>
              <a:gd name="connsiteX402" fmla="*/ 1953230 w 7467600"/>
              <a:gd name="connsiteY402" fmla="*/ 6759699 h 6858000"/>
              <a:gd name="connsiteX403" fmla="*/ 1956763 w 7467600"/>
              <a:gd name="connsiteY403" fmla="*/ 6778191 h 6858000"/>
              <a:gd name="connsiteX404" fmla="*/ 1967925 w 7467600"/>
              <a:gd name="connsiteY404" fmla="*/ 6858000 h 6858000"/>
              <a:gd name="connsiteX405" fmla="*/ 1936622 w 7467600"/>
              <a:gd name="connsiteY405" fmla="*/ 6858000 h 6858000"/>
              <a:gd name="connsiteX406" fmla="*/ 1926261 w 7467600"/>
              <a:gd name="connsiteY406" fmla="*/ 6784064 h 6858000"/>
              <a:gd name="connsiteX407" fmla="*/ 1922724 w 7467600"/>
              <a:gd name="connsiteY407" fmla="*/ 6765577 h 6858000"/>
              <a:gd name="connsiteX408" fmla="*/ 1904650 w 7467600"/>
              <a:gd name="connsiteY408" fmla="*/ 6639616 h 6858000"/>
              <a:gd name="connsiteX409" fmla="*/ 1885273 w 7467600"/>
              <a:gd name="connsiteY409" fmla="*/ 6858000 h 6858000"/>
              <a:gd name="connsiteX410" fmla="*/ 1854363 w 7467600"/>
              <a:gd name="connsiteY410" fmla="*/ 6858000 h 6858000"/>
              <a:gd name="connsiteX411" fmla="*/ 1880391 w 7467600"/>
              <a:gd name="connsiteY411" fmla="*/ 6603796 h 6858000"/>
              <a:gd name="connsiteX412" fmla="*/ 1818273 w 7467600"/>
              <a:gd name="connsiteY412" fmla="*/ 6715729 h 6858000"/>
              <a:gd name="connsiteX413" fmla="*/ 1794691 w 7467600"/>
              <a:gd name="connsiteY413" fmla="*/ 6843239 h 6858000"/>
              <a:gd name="connsiteX414" fmla="*/ 1794914 w 7467600"/>
              <a:gd name="connsiteY414" fmla="*/ 6858000 h 6858000"/>
              <a:gd name="connsiteX415" fmla="*/ 1746128 w 7467600"/>
              <a:gd name="connsiteY415" fmla="*/ 6858000 h 6858000"/>
              <a:gd name="connsiteX416" fmla="*/ 1753934 w 7467600"/>
              <a:gd name="connsiteY416" fmla="*/ 6724796 h 6858000"/>
              <a:gd name="connsiteX417" fmla="*/ 1792053 w 7467600"/>
              <a:gd name="connsiteY417" fmla="*/ 6572396 h 6858000"/>
              <a:gd name="connsiteX418" fmla="*/ 1862248 w 7467600"/>
              <a:gd name="connsiteY418" fmla="*/ 6266397 h 6858000"/>
              <a:gd name="connsiteX419" fmla="*/ 1862250 w 7467600"/>
              <a:gd name="connsiteY419" fmla="*/ 6033531 h 6858000"/>
              <a:gd name="connsiteX420" fmla="*/ 1211999 w 7467600"/>
              <a:gd name="connsiteY420" fmla="*/ 6683610 h 6858000"/>
              <a:gd name="connsiteX421" fmla="*/ 1213266 w 7467600"/>
              <a:gd name="connsiteY421" fmla="*/ 6691947 h 6858000"/>
              <a:gd name="connsiteX422" fmla="*/ 1203370 w 7467600"/>
              <a:gd name="connsiteY422" fmla="*/ 6850676 h 6858000"/>
              <a:gd name="connsiteX423" fmla="*/ 1203671 w 7467600"/>
              <a:gd name="connsiteY423" fmla="*/ 6858000 h 6858000"/>
              <a:gd name="connsiteX424" fmla="*/ 1143180 w 7467600"/>
              <a:gd name="connsiteY424" fmla="*/ 6858000 h 6858000"/>
              <a:gd name="connsiteX425" fmla="*/ 1142176 w 7467600"/>
              <a:gd name="connsiteY425" fmla="*/ 6766045 h 6858000"/>
              <a:gd name="connsiteX426" fmla="*/ 1067484 w 7467600"/>
              <a:gd name="connsiteY426" fmla="*/ 6858000 h 6858000"/>
              <a:gd name="connsiteX427" fmla="*/ 953928 w 7467600"/>
              <a:gd name="connsiteY427" fmla="*/ 6858000 h 6858000"/>
              <a:gd name="connsiteX428" fmla="*/ 959715 w 7467600"/>
              <a:gd name="connsiteY428" fmla="*/ 6850185 h 6858000"/>
              <a:gd name="connsiteX429" fmla="*/ 1483788 w 7467600"/>
              <a:gd name="connsiteY429" fmla="*/ 6259174 h 6858000"/>
              <a:gd name="connsiteX430" fmla="*/ 1100671 w 7467600"/>
              <a:gd name="connsiteY430" fmla="*/ 6252137 h 6858000"/>
              <a:gd name="connsiteX431" fmla="*/ 1090144 w 7467600"/>
              <a:gd name="connsiteY431" fmla="*/ 6256748 h 6858000"/>
              <a:gd name="connsiteX432" fmla="*/ 1095872 w 7467600"/>
              <a:gd name="connsiteY432" fmla="*/ 6271892 h 6858000"/>
              <a:gd name="connsiteX433" fmla="*/ 262785 w 7467600"/>
              <a:gd name="connsiteY433" fmla="*/ 6845450 h 6858000"/>
              <a:gd name="connsiteX434" fmla="*/ 209968 w 7467600"/>
              <a:gd name="connsiteY434" fmla="*/ 6770713 h 6858000"/>
              <a:gd name="connsiteX435" fmla="*/ 873460 w 7467600"/>
              <a:gd name="connsiteY435" fmla="*/ 6253768 h 6858000"/>
              <a:gd name="connsiteX436" fmla="*/ 192686 w 7467600"/>
              <a:gd name="connsiteY436" fmla="*/ 5849257 h 6858000"/>
              <a:gd name="connsiteX437" fmla="*/ 4696 w 7467600"/>
              <a:gd name="connsiteY437" fmla="*/ 5697668 h 6858000"/>
              <a:gd name="connsiteX438" fmla="*/ 0 w 7467600"/>
              <a:gd name="connsiteY438" fmla="*/ 5689984 h 6858000"/>
              <a:gd name="connsiteX439" fmla="*/ 0 w 7467600"/>
              <a:gd name="connsiteY439" fmla="*/ 5513472 h 6858000"/>
              <a:gd name="connsiteX440" fmla="*/ 174101 w 7467600"/>
              <a:gd name="connsiteY440" fmla="*/ 5620277 h 6858000"/>
              <a:gd name="connsiteX441" fmla="*/ 891800 w 7467600"/>
              <a:gd name="connsiteY441" fmla="*/ 6036935 h 6858000"/>
              <a:gd name="connsiteX442" fmla="*/ 1072219 w 7467600"/>
              <a:gd name="connsiteY442" fmla="*/ 6169443 h 6858000"/>
              <a:gd name="connsiteX443" fmla="*/ 1074117 w 7467600"/>
              <a:gd name="connsiteY443" fmla="*/ 6170301 h 6858000"/>
              <a:gd name="connsiteX444" fmla="*/ 1083114 w 7467600"/>
              <a:gd name="connsiteY444" fmla="*/ 6174131 h 6858000"/>
              <a:gd name="connsiteX445" fmla="*/ 1543010 w 7467600"/>
              <a:gd name="connsiteY445" fmla="*/ 6191140 h 6858000"/>
              <a:gd name="connsiteX446" fmla="*/ 1551080 w 7467600"/>
              <a:gd name="connsiteY446" fmla="*/ 6195006 h 6858000"/>
              <a:gd name="connsiteX447" fmla="*/ 2345443 w 7467600"/>
              <a:gd name="connsiteY447" fmla="*/ 5549882 h 6858000"/>
              <a:gd name="connsiteX448" fmla="*/ 1721499 w 7467600"/>
              <a:gd name="connsiteY448" fmla="*/ 5599969 h 6858000"/>
              <a:gd name="connsiteX449" fmla="*/ 767716 w 7467600"/>
              <a:gd name="connsiteY449" fmla="*/ 5472768 h 6858000"/>
              <a:gd name="connsiteX450" fmla="*/ 722147 w 7467600"/>
              <a:gd name="connsiteY450" fmla="*/ 5393091 h 6858000"/>
              <a:gd name="connsiteX451" fmla="*/ 1485552 w 7467600"/>
              <a:gd name="connsiteY451" fmla="*/ 5313202 h 6858000"/>
              <a:gd name="connsiteX452" fmla="*/ 2143004 w 7467600"/>
              <a:gd name="connsiteY452" fmla="*/ 5402420 h 6858000"/>
              <a:gd name="connsiteX453" fmla="*/ 1933391 w 7467600"/>
              <a:gd name="connsiteY453" fmla="*/ 5156971 h 6858000"/>
              <a:gd name="connsiteX454" fmla="*/ 1827118 w 7467600"/>
              <a:gd name="connsiteY454" fmla="*/ 4968410 h 6858000"/>
              <a:gd name="connsiteX455" fmla="*/ 1837349 w 7467600"/>
              <a:gd name="connsiteY455" fmla="*/ 4956357 h 6858000"/>
              <a:gd name="connsiteX456" fmla="*/ 2162835 w 7467600"/>
              <a:gd name="connsiteY456" fmla="*/ 5187853 h 6858000"/>
              <a:gd name="connsiteX457" fmla="*/ 2257167 w 7467600"/>
              <a:gd name="connsiteY457" fmla="*/ 5462123 h 6858000"/>
              <a:gd name="connsiteX458" fmla="*/ 2261598 w 7467600"/>
              <a:gd name="connsiteY458" fmla="*/ 5467998 h 6858000"/>
              <a:gd name="connsiteX459" fmla="*/ 2437177 w 7467600"/>
              <a:gd name="connsiteY459" fmla="*/ 5479608 h 6858000"/>
              <a:gd name="connsiteX460" fmla="*/ 2445247 w 7467600"/>
              <a:gd name="connsiteY460" fmla="*/ 5483476 h 6858000"/>
              <a:gd name="connsiteX461" fmla="*/ 2743626 w 7467600"/>
              <a:gd name="connsiteY461" fmla="*/ 5304819 h 6858000"/>
              <a:gd name="connsiteX462" fmla="*/ 3048102 w 7467600"/>
              <a:gd name="connsiteY462" fmla="*/ 5150595 h 6858000"/>
              <a:gd name="connsiteX463" fmla="*/ 1799414 w 7467600"/>
              <a:gd name="connsiteY463" fmla="*/ 4694732 h 6858000"/>
              <a:gd name="connsiteX464" fmla="*/ 1771735 w 7467600"/>
              <a:gd name="connsiteY464" fmla="*/ 4619929 h 6858000"/>
              <a:gd name="connsiteX465" fmla="*/ 3104273 w 7467600"/>
              <a:gd name="connsiteY465" fmla="*/ 5076159 h 6858000"/>
              <a:gd name="connsiteX466" fmla="*/ 3113245 w 7467600"/>
              <a:gd name="connsiteY466" fmla="*/ 5090705 h 6858000"/>
              <a:gd name="connsiteX467" fmla="*/ 3126294 w 7467600"/>
              <a:gd name="connsiteY467" fmla="*/ 5114400 h 6858000"/>
              <a:gd name="connsiteX468" fmla="*/ 3937433 w 7467600"/>
              <a:gd name="connsiteY468" fmla="*/ 4830473 h 6858000"/>
              <a:gd name="connsiteX469" fmla="*/ 3590475 w 7467600"/>
              <a:gd name="connsiteY469" fmla="*/ 4597974 h 6858000"/>
              <a:gd name="connsiteX470" fmla="*/ 3100264 w 7467600"/>
              <a:gd name="connsiteY470" fmla="*/ 4579845 h 6858000"/>
              <a:gd name="connsiteX471" fmla="*/ 2183576 w 7467600"/>
              <a:gd name="connsiteY471" fmla="*/ 4227150 h 6858000"/>
              <a:gd name="connsiteX472" fmla="*/ 2151029 w 7467600"/>
              <a:gd name="connsiteY472" fmla="*/ 4146947 h 6858000"/>
              <a:gd name="connsiteX473" fmla="*/ 3563434 w 7467600"/>
              <a:gd name="connsiteY473" fmla="*/ 4469115 h 6858000"/>
              <a:gd name="connsiteX474" fmla="*/ 3177952 w 7467600"/>
              <a:gd name="connsiteY474" fmla="*/ 3657386 h 6858000"/>
              <a:gd name="connsiteX475" fmla="*/ 3189263 w 7467600"/>
              <a:gd name="connsiteY475" fmla="*/ 3625726 h 6858000"/>
              <a:gd name="connsiteX476" fmla="*/ 3560912 w 7467600"/>
              <a:gd name="connsiteY476" fmla="*/ 4079863 h 6858000"/>
              <a:gd name="connsiteX477" fmla="*/ 3626636 w 7467600"/>
              <a:gd name="connsiteY477" fmla="*/ 4512230 h 6858000"/>
              <a:gd name="connsiteX478" fmla="*/ 3653088 w 7467600"/>
              <a:gd name="connsiteY478" fmla="*/ 4521417 h 6858000"/>
              <a:gd name="connsiteX479" fmla="*/ 3988128 w 7467600"/>
              <a:gd name="connsiteY479" fmla="*/ 4817267 h 6858000"/>
              <a:gd name="connsiteX480" fmla="*/ 4830582 w 7467600"/>
              <a:gd name="connsiteY480" fmla="*/ 4676000 h 6858000"/>
              <a:gd name="connsiteX481" fmla="*/ 4830100 w 7467600"/>
              <a:gd name="connsiteY481" fmla="*/ 4675554 h 6858000"/>
              <a:gd name="connsiteX482" fmla="*/ 4036318 w 7467600"/>
              <a:gd name="connsiteY482" fmla="*/ 4147013 h 6858000"/>
              <a:gd name="connsiteX483" fmla="*/ 3432098 w 7467600"/>
              <a:gd name="connsiteY483" fmla="*/ 3537312 h 6858000"/>
              <a:gd name="connsiteX484" fmla="*/ 3446761 w 7467600"/>
              <a:gd name="connsiteY484" fmla="*/ 3461278 h 6858000"/>
              <a:gd name="connsiteX485" fmla="*/ 4419733 w 7467600"/>
              <a:gd name="connsiteY485" fmla="*/ 3963555 h 6858000"/>
              <a:gd name="connsiteX486" fmla="*/ 4781371 w 7467600"/>
              <a:gd name="connsiteY486" fmla="*/ 4458604 h 6858000"/>
              <a:gd name="connsiteX487" fmla="*/ 4780440 w 7467600"/>
              <a:gd name="connsiteY487" fmla="*/ 4470290 h 6858000"/>
              <a:gd name="connsiteX488" fmla="*/ 4898954 w 7467600"/>
              <a:gd name="connsiteY488" fmla="*/ 4662092 h 6858000"/>
              <a:gd name="connsiteX489" fmla="*/ 4900699 w 7467600"/>
              <a:gd name="connsiteY489" fmla="*/ 4670867 h 6858000"/>
              <a:gd name="connsiteX490" fmla="*/ 5714511 w 7467600"/>
              <a:gd name="connsiteY490" fmla="*/ 4663483 h 6858000"/>
              <a:gd name="connsiteX491" fmla="*/ 5464793 w 7467600"/>
              <a:gd name="connsiteY491" fmla="*/ 4393556 h 6858000"/>
              <a:gd name="connsiteX492" fmla="*/ 5461897 w 7467600"/>
              <a:gd name="connsiteY492" fmla="*/ 4390879 h 6858000"/>
              <a:gd name="connsiteX493" fmla="*/ 4294126 w 7467600"/>
              <a:gd name="connsiteY493" fmla="*/ 3303048 h 6858000"/>
              <a:gd name="connsiteX494" fmla="*/ 4305321 w 7467600"/>
              <a:gd name="connsiteY494" fmla="*/ 3256953 h 6858000"/>
              <a:gd name="connsiteX495" fmla="*/ 4949299 w 7467600"/>
              <a:gd name="connsiteY495" fmla="*/ 3766336 h 6858000"/>
              <a:gd name="connsiteX496" fmla="*/ 5291452 w 7467600"/>
              <a:gd name="connsiteY496" fmla="*/ 4076801 h 6858000"/>
              <a:gd name="connsiteX497" fmla="*/ 5434998 w 7467600"/>
              <a:gd name="connsiteY497" fmla="*/ 4254100 h 6858000"/>
              <a:gd name="connsiteX498" fmla="*/ 5351015 w 7467600"/>
              <a:gd name="connsiteY498" fmla="*/ 3760989 h 6858000"/>
              <a:gd name="connsiteX499" fmla="*/ 5413780 w 7467600"/>
              <a:gd name="connsiteY499" fmla="*/ 2966265 h 6858000"/>
              <a:gd name="connsiteX500" fmla="*/ 5425627 w 7467600"/>
              <a:gd name="connsiteY500" fmla="*/ 2954192 h 6858000"/>
              <a:gd name="connsiteX501" fmla="*/ 6604735 w 7467600"/>
              <a:gd name="connsiteY501" fmla="*/ 2041381 h 6858000"/>
              <a:gd name="connsiteX502" fmla="*/ 7204487 w 7467600"/>
              <a:gd name="connsiteY502" fmla="*/ 2742112 h 6858000"/>
              <a:gd name="connsiteX503" fmla="*/ 7131592 w 7467600"/>
              <a:gd name="connsiteY503" fmla="*/ 2672096 h 6858000"/>
              <a:gd name="connsiteX504" fmla="*/ 6996344 w 7467600"/>
              <a:gd name="connsiteY504" fmla="*/ 2518310 h 6858000"/>
              <a:gd name="connsiteX505" fmla="*/ 6735495 w 7467600"/>
              <a:gd name="connsiteY505" fmla="*/ 2196890 h 6858000"/>
              <a:gd name="connsiteX506" fmla="*/ 6721901 w 7467600"/>
              <a:gd name="connsiteY506" fmla="*/ 2179274 h 6858000"/>
              <a:gd name="connsiteX507" fmla="*/ 6604735 w 7467600"/>
              <a:gd name="connsiteY507" fmla="*/ 2041381 h 6858000"/>
              <a:gd name="connsiteX508" fmla="*/ 6591670 w 7467600"/>
              <a:gd name="connsiteY508" fmla="*/ 1988277 h 6858000"/>
              <a:gd name="connsiteX509" fmla="*/ 6747349 w 7467600"/>
              <a:gd name="connsiteY509" fmla="*/ 2160069 h 6858000"/>
              <a:gd name="connsiteX510" fmla="*/ 6760943 w 7467600"/>
              <a:gd name="connsiteY510" fmla="*/ 2177686 h 6858000"/>
              <a:gd name="connsiteX511" fmla="*/ 7021065 w 7467600"/>
              <a:gd name="connsiteY511" fmla="*/ 2498102 h 6858000"/>
              <a:gd name="connsiteX512" fmla="*/ 7155223 w 7467600"/>
              <a:gd name="connsiteY512" fmla="*/ 2650386 h 6858000"/>
              <a:gd name="connsiteX513" fmla="*/ 7203167 w 7467600"/>
              <a:gd name="connsiteY513" fmla="*/ 2697288 h 6858000"/>
              <a:gd name="connsiteX514" fmla="*/ 6937703 w 7467600"/>
              <a:gd name="connsiteY514" fmla="*/ 2321981 h 6858000"/>
              <a:gd name="connsiteX515" fmla="*/ 6591670 w 7467600"/>
              <a:gd name="connsiteY515" fmla="*/ 1988277 h 6858000"/>
              <a:gd name="connsiteX516" fmla="*/ 5798671 w 7467600"/>
              <a:gd name="connsiteY516" fmla="*/ 1981601 h 6858000"/>
              <a:gd name="connsiteX517" fmla="*/ 5754709 w 7467600"/>
              <a:gd name="connsiteY517" fmla="*/ 2071454 h 6858000"/>
              <a:gd name="connsiteX518" fmla="*/ 5763044 w 7467600"/>
              <a:gd name="connsiteY518" fmla="*/ 2842206 h 6858000"/>
              <a:gd name="connsiteX519" fmla="*/ 5764974 w 7467600"/>
              <a:gd name="connsiteY519" fmla="*/ 2799609 h 6858000"/>
              <a:gd name="connsiteX520" fmla="*/ 5767665 w 7467600"/>
              <a:gd name="connsiteY520" fmla="*/ 2666409 h 6858000"/>
              <a:gd name="connsiteX521" fmla="*/ 5763055 w 7467600"/>
              <a:gd name="connsiteY521" fmla="*/ 2579705 h 6858000"/>
              <a:gd name="connsiteX522" fmla="*/ 5758079 w 7467600"/>
              <a:gd name="connsiteY522" fmla="*/ 2492508 h 6858000"/>
              <a:gd name="connsiteX523" fmla="*/ 5779325 w 7467600"/>
              <a:gd name="connsiteY523" fmla="*/ 2197069 h 6858000"/>
              <a:gd name="connsiteX524" fmla="*/ 5798671 w 7467600"/>
              <a:gd name="connsiteY524" fmla="*/ 1981601 h 6858000"/>
              <a:gd name="connsiteX525" fmla="*/ 5829202 w 7467600"/>
              <a:gd name="connsiteY525" fmla="*/ 1971679 h 6858000"/>
              <a:gd name="connsiteX526" fmla="*/ 5809558 w 7467600"/>
              <a:gd name="connsiteY526" fmla="*/ 2198043 h 6858000"/>
              <a:gd name="connsiteX527" fmla="*/ 5788653 w 7467600"/>
              <a:gd name="connsiteY527" fmla="*/ 2489430 h 6858000"/>
              <a:gd name="connsiteX528" fmla="*/ 5793439 w 7467600"/>
              <a:gd name="connsiteY528" fmla="*/ 2575235 h 6858000"/>
              <a:gd name="connsiteX529" fmla="*/ 5796837 w 7467600"/>
              <a:gd name="connsiteY529" fmla="*/ 2637633 h 6858000"/>
              <a:gd name="connsiteX530" fmla="*/ 5818614 w 7467600"/>
              <a:gd name="connsiteY530" fmla="*/ 2473055 h 6858000"/>
              <a:gd name="connsiteX531" fmla="*/ 5829202 w 7467600"/>
              <a:gd name="connsiteY531" fmla="*/ 1971679 h 6858000"/>
              <a:gd name="connsiteX532" fmla="*/ 5911389 w 7467600"/>
              <a:gd name="connsiteY532" fmla="*/ 1898371 h 6858000"/>
              <a:gd name="connsiteX533" fmla="*/ 6237627 w 7467600"/>
              <a:gd name="connsiteY533" fmla="*/ 2231921 h 6858000"/>
              <a:gd name="connsiteX534" fmla="*/ 5911389 w 7467600"/>
              <a:gd name="connsiteY534" fmla="*/ 1898371 h 6858000"/>
              <a:gd name="connsiteX535" fmla="*/ 6944437 w 7467600"/>
              <a:gd name="connsiteY535" fmla="*/ 1575402 h 6858000"/>
              <a:gd name="connsiteX536" fmla="*/ 6304730 w 7467600"/>
              <a:gd name="connsiteY536" fmla="*/ 1766654 h 6858000"/>
              <a:gd name="connsiteX537" fmla="*/ 6944437 w 7467600"/>
              <a:gd name="connsiteY537" fmla="*/ 1575402 h 6858000"/>
              <a:gd name="connsiteX538" fmla="*/ 7019523 w 7467600"/>
              <a:gd name="connsiteY538" fmla="*/ 1519450 h 6858000"/>
              <a:gd name="connsiteX539" fmla="*/ 6298091 w 7467600"/>
              <a:gd name="connsiteY539" fmla="*/ 1737122 h 6858000"/>
              <a:gd name="connsiteX540" fmla="*/ 7019523 w 7467600"/>
              <a:gd name="connsiteY540" fmla="*/ 1519450 h 6858000"/>
              <a:gd name="connsiteX541" fmla="*/ 2399523 w 7467600"/>
              <a:gd name="connsiteY541" fmla="*/ 1428234 h 6858000"/>
              <a:gd name="connsiteX542" fmla="*/ 2224982 w 7467600"/>
              <a:gd name="connsiteY542" fmla="*/ 1826201 h 6858000"/>
              <a:gd name="connsiteX543" fmla="*/ 2096099 w 7467600"/>
              <a:gd name="connsiteY543" fmla="*/ 2345900 h 6858000"/>
              <a:gd name="connsiteX544" fmla="*/ 2283317 w 7467600"/>
              <a:gd name="connsiteY544" fmla="*/ 1796925 h 6858000"/>
              <a:gd name="connsiteX545" fmla="*/ 2399523 w 7467600"/>
              <a:gd name="connsiteY545" fmla="*/ 1428234 h 6858000"/>
              <a:gd name="connsiteX546" fmla="*/ 2448558 w 7467600"/>
              <a:gd name="connsiteY546" fmla="*/ 1373435 h 6858000"/>
              <a:gd name="connsiteX547" fmla="*/ 2312521 w 7467600"/>
              <a:gd name="connsiteY547" fmla="*/ 1806140 h 6858000"/>
              <a:gd name="connsiteX548" fmla="*/ 2127533 w 7467600"/>
              <a:gd name="connsiteY548" fmla="*/ 2348380 h 6858000"/>
              <a:gd name="connsiteX549" fmla="*/ 2358080 w 7467600"/>
              <a:gd name="connsiteY549" fmla="*/ 1866134 h 6858000"/>
              <a:gd name="connsiteX550" fmla="*/ 2407436 w 7467600"/>
              <a:gd name="connsiteY550" fmla="*/ 1651070 h 6858000"/>
              <a:gd name="connsiteX551" fmla="*/ 2448558 w 7467600"/>
              <a:gd name="connsiteY551" fmla="*/ 1373435 h 6858000"/>
              <a:gd name="connsiteX552" fmla="*/ 278707 w 7467600"/>
              <a:gd name="connsiteY552" fmla="*/ 1352270 h 6858000"/>
              <a:gd name="connsiteX553" fmla="*/ 321570 w 7467600"/>
              <a:gd name="connsiteY553" fmla="*/ 1861610 h 6858000"/>
              <a:gd name="connsiteX554" fmla="*/ 294281 w 7467600"/>
              <a:gd name="connsiteY554" fmla="*/ 1440658 h 6858000"/>
              <a:gd name="connsiteX555" fmla="*/ 278707 w 7467600"/>
              <a:gd name="connsiteY555" fmla="*/ 1352270 h 6858000"/>
              <a:gd name="connsiteX556" fmla="*/ 1423821 w 7467600"/>
              <a:gd name="connsiteY556" fmla="*/ 1351958 h 6858000"/>
              <a:gd name="connsiteX557" fmla="*/ 1638521 w 7467600"/>
              <a:gd name="connsiteY557" fmla="*/ 1908470 h 6858000"/>
              <a:gd name="connsiteX558" fmla="*/ 1754199 w 7467600"/>
              <a:gd name="connsiteY558" fmla="*/ 2149284 h 6858000"/>
              <a:gd name="connsiteX559" fmla="*/ 1908359 w 7467600"/>
              <a:gd name="connsiteY559" fmla="*/ 2364988 h 6858000"/>
              <a:gd name="connsiteX560" fmla="*/ 1647661 w 7467600"/>
              <a:gd name="connsiteY560" fmla="*/ 1825945 h 6858000"/>
              <a:gd name="connsiteX561" fmla="*/ 1423821 w 7467600"/>
              <a:gd name="connsiteY561" fmla="*/ 1351958 h 6858000"/>
              <a:gd name="connsiteX562" fmla="*/ 1431890 w 7467600"/>
              <a:gd name="connsiteY562" fmla="*/ 1306475 h 6858000"/>
              <a:gd name="connsiteX563" fmla="*/ 1507597 w 7467600"/>
              <a:gd name="connsiteY563" fmla="*/ 1446132 h 6858000"/>
              <a:gd name="connsiteX564" fmla="*/ 1674586 w 7467600"/>
              <a:gd name="connsiteY564" fmla="*/ 1813832 h 6858000"/>
              <a:gd name="connsiteX565" fmla="*/ 1815950 w 7467600"/>
              <a:gd name="connsiteY565" fmla="*/ 2128564 h 6858000"/>
              <a:gd name="connsiteX566" fmla="*/ 1984242 w 7467600"/>
              <a:gd name="connsiteY566" fmla="*/ 2430829 h 6858000"/>
              <a:gd name="connsiteX567" fmla="*/ 2014023 w 7467600"/>
              <a:gd name="connsiteY567" fmla="*/ 2450995 h 6858000"/>
              <a:gd name="connsiteX568" fmla="*/ 1747337 w 7467600"/>
              <a:gd name="connsiteY568" fmla="*/ 1855264 h 6858000"/>
              <a:gd name="connsiteX569" fmla="*/ 1533749 w 7467600"/>
              <a:gd name="connsiteY569" fmla="*/ 1478656 h 6858000"/>
              <a:gd name="connsiteX570" fmla="*/ 1431890 w 7467600"/>
              <a:gd name="connsiteY570" fmla="*/ 1306475 h 6858000"/>
              <a:gd name="connsiteX571" fmla="*/ 5052692 w 7467600"/>
              <a:gd name="connsiteY571" fmla="*/ 1292994 h 6858000"/>
              <a:gd name="connsiteX572" fmla="*/ 5200661 w 7467600"/>
              <a:gd name="connsiteY572" fmla="*/ 1635186 h 6858000"/>
              <a:gd name="connsiteX573" fmla="*/ 5297138 w 7467600"/>
              <a:gd name="connsiteY573" fmla="*/ 1906351 h 6858000"/>
              <a:gd name="connsiteX574" fmla="*/ 5052692 w 7467600"/>
              <a:gd name="connsiteY574" fmla="*/ 1292994 h 6858000"/>
              <a:gd name="connsiteX575" fmla="*/ 5009948 w 7467600"/>
              <a:gd name="connsiteY575" fmla="*/ 1273619 h 6858000"/>
              <a:gd name="connsiteX576" fmla="*/ 5121777 w 7467600"/>
              <a:gd name="connsiteY576" fmla="*/ 1654213 h 6858000"/>
              <a:gd name="connsiteX577" fmla="*/ 5293545 w 7467600"/>
              <a:gd name="connsiteY577" fmla="*/ 2072247 h 6858000"/>
              <a:gd name="connsiteX578" fmla="*/ 5294042 w 7467600"/>
              <a:gd name="connsiteY578" fmla="*/ 2065019 h 6858000"/>
              <a:gd name="connsiteX579" fmla="*/ 5171936 w 7467600"/>
              <a:gd name="connsiteY579" fmla="*/ 1647613 h 6858000"/>
              <a:gd name="connsiteX580" fmla="*/ 5009948 w 7467600"/>
              <a:gd name="connsiteY580" fmla="*/ 1273619 h 6858000"/>
              <a:gd name="connsiteX581" fmla="*/ 655236 w 7467600"/>
              <a:gd name="connsiteY581" fmla="*/ 1268632 h 6858000"/>
              <a:gd name="connsiteX582" fmla="*/ 839521 w 7467600"/>
              <a:gd name="connsiteY582" fmla="*/ 1685315 h 6858000"/>
              <a:gd name="connsiteX583" fmla="*/ 1109416 w 7467600"/>
              <a:gd name="connsiteY583" fmla="*/ 2061663 h 6858000"/>
              <a:gd name="connsiteX584" fmla="*/ 1298300 w 7467600"/>
              <a:gd name="connsiteY584" fmla="*/ 2247742 h 6858000"/>
              <a:gd name="connsiteX585" fmla="*/ 1125871 w 7467600"/>
              <a:gd name="connsiteY585" fmla="*/ 1989513 h 6858000"/>
              <a:gd name="connsiteX586" fmla="*/ 981574 w 7467600"/>
              <a:gd name="connsiteY586" fmla="*/ 1783157 h 6858000"/>
              <a:gd name="connsiteX587" fmla="*/ 922198 w 7467600"/>
              <a:gd name="connsiteY587" fmla="*/ 1677437 h 6858000"/>
              <a:gd name="connsiteX588" fmla="*/ 869293 w 7467600"/>
              <a:gd name="connsiteY588" fmla="*/ 1583214 h 6858000"/>
              <a:gd name="connsiteX589" fmla="*/ 751431 w 7467600"/>
              <a:gd name="connsiteY589" fmla="*/ 1405731 h 6858000"/>
              <a:gd name="connsiteX590" fmla="*/ 655236 w 7467600"/>
              <a:gd name="connsiteY590" fmla="*/ 1268632 h 6858000"/>
              <a:gd name="connsiteX591" fmla="*/ 6516292 w 7467600"/>
              <a:gd name="connsiteY591" fmla="*/ 1263064 h 6858000"/>
              <a:gd name="connsiteX592" fmla="*/ 5736320 w 7467600"/>
              <a:gd name="connsiteY592" fmla="*/ 1501803 h 6858000"/>
              <a:gd name="connsiteX593" fmla="*/ 6516292 w 7467600"/>
              <a:gd name="connsiteY593" fmla="*/ 1263064 h 6858000"/>
              <a:gd name="connsiteX594" fmla="*/ 291466 w 7467600"/>
              <a:gd name="connsiteY594" fmla="*/ 1250369 h 6858000"/>
              <a:gd name="connsiteX595" fmla="*/ 323180 w 7467600"/>
              <a:gd name="connsiteY595" fmla="*/ 1435283 h 6858000"/>
              <a:gd name="connsiteX596" fmla="*/ 349381 w 7467600"/>
              <a:gd name="connsiteY596" fmla="*/ 1875041 h 6858000"/>
              <a:gd name="connsiteX597" fmla="*/ 374363 w 7467600"/>
              <a:gd name="connsiteY597" fmla="*/ 1506494 h 6858000"/>
              <a:gd name="connsiteX598" fmla="*/ 302168 w 7467600"/>
              <a:gd name="connsiteY598" fmla="*/ 1274495 h 6858000"/>
              <a:gd name="connsiteX599" fmla="*/ 291466 w 7467600"/>
              <a:gd name="connsiteY599" fmla="*/ 1250369 h 6858000"/>
              <a:gd name="connsiteX600" fmla="*/ 678222 w 7467600"/>
              <a:gd name="connsiteY600" fmla="*/ 1248670 h 6858000"/>
              <a:gd name="connsiteX601" fmla="*/ 775536 w 7467600"/>
              <a:gd name="connsiteY601" fmla="*/ 1388015 h 6858000"/>
              <a:gd name="connsiteX602" fmla="*/ 894529 w 7467600"/>
              <a:gd name="connsiteY602" fmla="*/ 1567739 h 6858000"/>
              <a:gd name="connsiteX603" fmla="*/ 948000 w 7467600"/>
              <a:gd name="connsiteY603" fmla="*/ 1663088 h 6858000"/>
              <a:gd name="connsiteX604" fmla="*/ 1006812 w 7467600"/>
              <a:gd name="connsiteY604" fmla="*/ 1767683 h 6858000"/>
              <a:gd name="connsiteX605" fmla="*/ 1149133 w 7467600"/>
              <a:gd name="connsiteY605" fmla="*/ 1971513 h 6858000"/>
              <a:gd name="connsiteX606" fmla="*/ 1333952 w 7467600"/>
              <a:gd name="connsiteY606" fmla="*/ 2251620 h 6858000"/>
              <a:gd name="connsiteX607" fmla="*/ 1337329 w 7467600"/>
              <a:gd name="connsiteY607" fmla="*/ 2258350 h 6858000"/>
              <a:gd name="connsiteX608" fmla="*/ 1014726 w 7467600"/>
              <a:gd name="connsiteY608" fmla="*/ 1615556 h 6858000"/>
              <a:gd name="connsiteX609" fmla="*/ 678222 w 7467600"/>
              <a:gd name="connsiteY609" fmla="*/ 1248670 h 6858000"/>
              <a:gd name="connsiteX610" fmla="*/ 6691602 w 7467600"/>
              <a:gd name="connsiteY610" fmla="*/ 1140573 h 6858000"/>
              <a:gd name="connsiteX611" fmla="*/ 6571100 w 7467600"/>
              <a:gd name="connsiteY611" fmla="*/ 1183662 h 6858000"/>
              <a:gd name="connsiteX612" fmla="*/ 6241687 w 7467600"/>
              <a:gd name="connsiteY612" fmla="*/ 1257600 h 6858000"/>
              <a:gd name="connsiteX613" fmla="*/ 5693009 w 7467600"/>
              <a:gd name="connsiteY613" fmla="*/ 1478256 h 6858000"/>
              <a:gd name="connsiteX614" fmla="*/ 6548420 w 7467600"/>
              <a:gd name="connsiteY614" fmla="*/ 1214599 h 6858000"/>
              <a:gd name="connsiteX615" fmla="*/ 6605473 w 7467600"/>
              <a:gd name="connsiteY615" fmla="*/ 1184686 h 6858000"/>
              <a:gd name="connsiteX616" fmla="*/ 6691602 w 7467600"/>
              <a:gd name="connsiteY616" fmla="*/ 1140573 h 6858000"/>
              <a:gd name="connsiteX617" fmla="*/ 4002475 w 7467600"/>
              <a:gd name="connsiteY617" fmla="*/ 1037802 h 6858000"/>
              <a:gd name="connsiteX618" fmla="*/ 4000324 w 7467600"/>
              <a:gd name="connsiteY618" fmla="*/ 1039362 h 6858000"/>
              <a:gd name="connsiteX619" fmla="*/ 4002862 w 7467600"/>
              <a:gd name="connsiteY619" fmla="*/ 1042866 h 6858000"/>
              <a:gd name="connsiteX620" fmla="*/ 4002475 w 7467600"/>
              <a:gd name="connsiteY620" fmla="*/ 1037802 h 6858000"/>
              <a:gd name="connsiteX621" fmla="*/ 506322 w 7467600"/>
              <a:gd name="connsiteY621" fmla="*/ 1020997 h 6858000"/>
              <a:gd name="connsiteX622" fmla="*/ 533068 w 7467600"/>
              <a:gd name="connsiteY622" fmla="*/ 1029409 h 6858000"/>
              <a:gd name="connsiteX623" fmla="*/ 1232525 w 7467600"/>
              <a:gd name="connsiteY623" fmla="*/ 1804675 h 6858000"/>
              <a:gd name="connsiteX624" fmla="*/ 1388858 w 7467600"/>
              <a:gd name="connsiteY624" fmla="*/ 2368011 h 6858000"/>
              <a:gd name="connsiteX625" fmla="*/ 1384098 w 7467600"/>
              <a:gd name="connsiteY625" fmla="*/ 2378125 h 6858000"/>
              <a:gd name="connsiteX626" fmla="*/ 1425393 w 7467600"/>
              <a:gd name="connsiteY626" fmla="*/ 2589124 h 6858000"/>
              <a:gd name="connsiteX627" fmla="*/ 1424001 w 7467600"/>
              <a:gd name="connsiteY627" fmla="*/ 2597541 h 6858000"/>
              <a:gd name="connsiteX628" fmla="*/ 2152729 w 7467600"/>
              <a:gd name="connsiteY628" fmla="*/ 2864487 h 6858000"/>
              <a:gd name="connsiteX629" fmla="*/ 2020609 w 7467600"/>
              <a:gd name="connsiteY629" fmla="*/ 2539671 h 6858000"/>
              <a:gd name="connsiteX630" fmla="*/ 2018920 w 7467600"/>
              <a:gd name="connsiteY630" fmla="*/ 2536309 h 6858000"/>
              <a:gd name="connsiteX631" fmla="*/ 1342441 w 7467600"/>
              <a:gd name="connsiteY631" fmla="*/ 1173017 h 6858000"/>
              <a:gd name="connsiteX632" fmla="*/ 1367925 w 7467600"/>
              <a:gd name="connsiteY632" fmla="*/ 1135648 h 6858000"/>
              <a:gd name="connsiteX633" fmla="*/ 1771401 w 7467600"/>
              <a:gd name="connsiteY633" fmla="*/ 1806673 h 6858000"/>
              <a:gd name="connsiteX634" fmla="*/ 1972385 w 7467600"/>
              <a:gd name="connsiteY634" fmla="*/ 2198735 h 6858000"/>
              <a:gd name="connsiteX635" fmla="*/ 2040892 w 7467600"/>
              <a:gd name="connsiteY635" fmla="*/ 2405205 h 6858000"/>
              <a:gd name="connsiteX636" fmla="*/ 2131689 w 7467600"/>
              <a:gd name="connsiteY636" fmla="*/ 1936926 h 6858000"/>
              <a:gd name="connsiteX637" fmla="*/ 2454820 w 7467600"/>
              <a:gd name="connsiteY637" fmla="*/ 1248808 h 6858000"/>
              <a:gd name="connsiteX638" fmla="*/ 2492512 w 7467600"/>
              <a:gd name="connsiteY638" fmla="*/ 1302920 h 6858000"/>
              <a:gd name="connsiteX639" fmla="*/ 2081216 w 7467600"/>
              <a:gd name="connsiteY639" fmla="*/ 2527513 h 6858000"/>
              <a:gd name="connsiteX640" fmla="*/ 2081211 w 7467600"/>
              <a:gd name="connsiteY640" fmla="*/ 2528916 h 6858000"/>
              <a:gd name="connsiteX641" fmla="*/ 2199067 w 7467600"/>
              <a:gd name="connsiteY641" fmla="*/ 2884061 h 6858000"/>
              <a:gd name="connsiteX642" fmla="*/ 3192586 w 7467600"/>
              <a:gd name="connsiteY642" fmla="*/ 3411496 h 6858000"/>
              <a:gd name="connsiteX643" fmla="*/ 3182620 w 7467600"/>
              <a:gd name="connsiteY643" fmla="*/ 3483279 h 6858000"/>
              <a:gd name="connsiteX644" fmla="*/ 2435119 w 7467600"/>
              <a:gd name="connsiteY644" fmla="*/ 3080173 h 6858000"/>
              <a:gd name="connsiteX645" fmla="*/ 2410152 w 7467600"/>
              <a:gd name="connsiteY645" fmla="*/ 3063751 h 6858000"/>
              <a:gd name="connsiteX646" fmla="*/ 2408099 w 7467600"/>
              <a:gd name="connsiteY646" fmla="*/ 3064403 h 6858000"/>
              <a:gd name="connsiteX647" fmla="*/ 2407218 w 7467600"/>
              <a:gd name="connsiteY647" fmla="*/ 3070324 h 6858000"/>
              <a:gd name="connsiteX648" fmla="*/ 2380138 w 7467600"/>
              <a:gd name="connsiteY648" fmla="*/ 3099341 h 6858000"/>
              <a:gd name="connsiteX649" fmla="*/ 1765923 w 7467600"/>
              <a:gd name="connsiteY649" fmla="*/ 3581043 h 6858000"/>
              <a:gd name="connsiteX650" fmla="*/ 1702258 w 7467600"/>
              <a:gd name="connsiteY650" fmla="*/ 3612286 h 6858000"/>
              <a:gd name="connsiteX651" fmla="*/ 1538370 w 7467600"/>
              <a:gd name="connsiteY651" fmla="*/ 3811804 h 6858000"/>
              <a:gd name="connsiteX652" fmla="*/ 542867 w 7467600"/>
              <a:gd name="connsiteY652" fmla="*/ 4944092 h 6858000"/>
              <a:gd name="connsiteX653" fmla="*/ 515800 w 7467600"/>
              <a:gd name="connsiteY653" fmla="*/ 4862180 h 6858000"/>
              <a:gd name="connsiteX654" fmla="*/ 909145 w 7467600"/>
              <a:gd name="connsiteY654" fmla="*/ 4199225 h 6858000"/>
              <a:gd name="connsiteX655" fmla="*/ 1214067 w 7467600"/>
              <a:gd name="connsiteY655" fmla="*/ 3908561 h 6858000"/>
              <a:gd name="connsiteX656" fmla="*/ 640967 w 7467600"/>
              <a:gd name="connsiteY656" fmla="*/ 4105601 h 6858000"/>
              <a:gd name="connsiteX657" fmla="*/ 112563 w 7467600"/>
              <a:gd name="connsiteY657" fmla="*/ 4396952 h 6858000"/>
              <a:gd name="connsiteX658" fmla="*/ 0 w 7467600"/>
              <a:gd name="connsiteY658" fmla="*/ 4466006 h 6858000"/>
              <a:gd name="connsiteX659" fmla="*/ 0 w 7467600"/>
              <a:gd name="connsiteY659" fmla="*/ 4233763 h 6858000"/>
              <a:gd name="connsiteX660" fmla="*/ 36881 w 7467600"/>
              <a:gd name="connsiteY660" fmla="*/ 4200118 h 6858000"/>
              <a:gd name="connsiteX661" fmla="*/ 910534 w 7467600"/>
              <a:gd name="connsiteY661" fmla="*/ 3629753 h 6858000"/>
              <a:gd name="connsiteX662" fmla="*/ 1578717 w 7467600"/>
              <a:gd name="connsiteY662" fmla="*/ 3575982 h 6858000"/>
              <a:gd name="connsiteX663" fmla="*/ 2338780 w 7467600"/>
              <a:gd name="connsiteY663" fmla="*/ 3033725 h 6858000"/>
              <a:gd name="connsiteX664" fmla="*/ 1807991 w 7467600"/>
              <a:gd name="connsiteY664" fmla="*/ 2807184 h 6858000"/>
              <a:gd name="connsiteX665" fmla="*/ 1416358 w 7467600"/>
              <a:gd name="connsiteY665" fmla="*/ 3112571 h 6858000"/>
              <a:gd name="connsiteX666" fmla="*/ 939066 w 7467600"/>
              <a:gd name="connsiteY666" fmla="*/ 3378798 h 6858000"/>
              <a:gd name="connsiteX667" fmla="*/ 115099 w 7467600"/>
              <a:gd name="connsiteY667" fmla="*/ 3607650 h 6858000"/>
              <a:gd name="connsiteX668" fmla="*/ 97284 w 7467600"/>
              <a:gd name="connsiteY668" fmla="*/ 3520393 h 6858000"/>
              <a:gd name="connsiteX669" fmla="*/ 922050 w 7467600"/>
              <a:gd name="connsiteY669" fmla="*/ 3074867 h 6858000"/>
              <a:gd name="connsiteX670" fmla="*/ 1405265 w 7467600"/>
              <a:gd name="connsiteY670" fmla="*/ 3016319 h 6858000"/>
              <a:gd name="connsiteX671" fmla="*/ 1407512 w 7467600"/>
              <a:gd name="connsiteY671" fmla="*/ 3018001 h 6858000"/>
              <a:gd name="connsiteX672" fmla="*/ 1726266 w 7467600"/>
              <a:gd name="connsiteY672" fmla="*/ 2777274 h 6858000"/>
              <a:gd name="connsiteX673" fmla="*/ 625390 w 7467600"/>
              <a:gd name="connsiteY673" fmla="*/ 2514541 h 6858000"/>
              <a:gd name="connsiteX674" fmla="*/ 619799 w 7467600"/>
              <a:gd name="connsiteY674" fmla="*/ 2527180 h 6858000"/>
              <a:gd name="connsiteX675" fmla="*/ 310030 w 7467600"/>
              <a:gd name="connsiteY675" fmla="*/ 2771818 h 6858000"/>
              <a:gd name="connsiteX676" fmla="*/ 173877 w 7467600"/>
              <a:gd name="connsiteY676" fmla="*/ 2937056 h 6858000"/>
              <a:gd name="connsiteX677" fmla="*/ 77889 w 7467600"/>
              <a:gd name="connsiteY677" fmla="*/ 3138440 h 6858000"/>
              <a:gd name="connsiteX678" fmla="*/ 0 w 7467600"/>
              <a:gd name="connsiteY678" fmla="*/ 3271395 h 6858000"/>
              <a:gd name="connsiteX679" fmla="*/ 0 w 7467600"/>
              <a:gd name="connsiteY679" fmla="*/ 3153002 h 6858000"/>
              <a:gd name="connsiteX680" fmla="*/ 2386 w 7467600"/>
              <a:gd name="connsiteY680" fmla="*/ 3149203 h 6858000"/>
              <a:gd name="connsiteX681" fmla="*/ 89753 w 7467600"/>
              <a:gd name="connsiteY681" fmla="*/ 2987702 h 6858000"/>
              <a:gd name="connsiteX682" fmla="*/ 76869 w 7467600"/>
              <a:gd name="connsiteY682" fmla="*/ 3005404 h 6858000"/>
              <a:gd name="connsiteX683" fmla="*/ 32049 w 7467600"/>
              <a:gd name="connsiteY683" fmla="*/ 3065814 h 6858000"/>
              <a:gd name="connsiteX684" fmla="*/ 0 w 7467600"/>
              <a:gd name="connsiteY684" fmla="*/ 3108744 h 6858000"/>
              <a:gd name="connsiteX685" fmla="*/ 0 w 7467600"/>
              <a:gd name="connsiteY685" fmla="*/ 3058059 h 6858000"/>
              <a:gd name="connsiteX686" fmla="*/ 7610 w 7467600"/>
              <a:gd name="connsiteY686" fmla="*/ 3047889 h 6858000"/>
              <a:gd name="connsiteX687" fmla="*/ 52419 w 7467600"/>
              <a:gd name="connsiteY687" fmla="*/ 2987479 h 6858000"/>
              <a:gd name="connsiteX688" fmla="*/ 59142 w 7467600"/>
              <a:gd name="connsiteY688" fmla="*/ 2978488 h 6858000"/>
              <a:gd name="connsiteX689" fmla="*/ 0 w 7467600"/>
              <a:gd name="connsiteY689" fmla="*/ 3015334 h 6858000"/>
              <a:gd name="connsiteX690" fmla="*/ 0 w 7467600"/>
              <a:gd name="connsiteY690" fmla="*/ 2914286 h 6858000"/>
              <a:gd name="connsiteX691" fmla="*/ 36383 w 7467600"/>
              <a:gd name="connsiteY691" fmla="*/ 2901128 h 6858000"/>
              <a:gd name="connsiteX692" fmla="*/ 156329 w 7467600"/>
              <a:gd name="connsiteY692" fmla="*/ 2840533 h 6858000"/>
              <a:gd name="connsiteX693" fmla="*/ 358355 w 7467600"/>
              <a:gd name="connsiteY693" fmla="*/ 2620471 h 6858000"/>
              <a:gd name="connsiteX694" fmla="*/ 510577 w 7467600"/>
              <a:gd name="connsiteY694" fmla="*/ 2501244 h 6858000"/>
              <a:gd name="connsiteX695" fmla="*/ 211967 w 7467600"/>
              <a:gd name="connsiteY695" fmla="*/ 2479171 h 6858000"/>
              <a:gd name="connsiteX696" fmla="*/ 0 w 7467600"/>
              <a:gd name="connsiteY696" fmla="*/ 2476398 h 6858000"/>
              <a:gd name="connsiteX697" fmla="*/ 0 w 7467600"/>
              <a:gd name="connsiteY697" fmla="*/ 2389189 h 6858000"/>
              <a:gd name="connsiteX698" fmla="*/ 103062 w 7467600"/>
              <a:gd name="connsiteY698" fmla="*/ 2389518 h 6858000"/>
              <a:gd name="connsiteX699" fmla="*/ 510734 w 7467600"/>
              <a:gd name="connsiteY699" fmla="*/ 2416201 h 6858000"/>
              <a:gd name="connsiteX700" fmla="*/ 279257 w 7467600"/>
              <a:gd name="connsiteY700" fmla="*/ 2092102 h 6858000"/>
              <a:gd name="connsiteX701" fmla="*/ 65265 w 7467600"/>
              <a:gd name="connsiteY701" fmla="*/ 2006049 h 6858000"/>
              <a:gd name="connsiteX702" fmla="*/ 0 w 7467600"/>
              <a:gd name="connsiteY702" fmla="*/ 1982532 h 6858000"/>
              <a:gd name="connsiteX703" fmla="*/ 0 w 7467600"/>
              <a:gd name="connsiteY703" fmla="*/ 1912789 h 6858000"/>
              <a:gd name="connsiteX704" fmla="*/ 97460 w 7467600"/>
              <a:gd name="connsiteY704" fmla="*/ 1953725 h 6858000"/>
              <a:gd name="connsiteX705" fmla="*/ 221272 w 7467600"/>
              <a:gd name="connsiteY705" fmla="*/ 1980766 h 6858000"/>
              <a:gd name="connsiteX706" fmla="*/ 116765 w 7467600"/>
              <a:gd name="connsiteY706" fmla="*/ 1911033 h 6858000"/>
              <a:gd name="connsiteX707" fmla="*/ 16405 w 7467600"/>
              <a:gd name="connsiteY707" fmla="*/ 1803412 h 6858000"/>
              <a:gd name="connsiteX708" fmla="*/ 0 w 7467600"/>
              <a:gd name="connsiteY708" fmla="*/ 1784777 h 6858000"/>
              <a:gd name="connsiteX709" fmla="*/ 0 w 7467600"/>
              <a:gd name="connsiteY709" fmla="*/ 1740082 h 6858000"/>
              <a:gd name="connsiteX710" fmla="*/ 39394 w 7467600"/>
              <a:gd name="connsiteY710" fmla="*/ 1784856 h 6858000"/>
              <a:gd name="connsiteX711" fmla="*/ 135813 w 7467600"/>
              <a:gd name="connsiteY711" fmla="*/ 1888838 h 6858000"/>
              <a:gd name="connsiteX712" fmla="*/ 242575 w 7467600"/>
              <a:gd name="connsiteY712" fmla="*/ 1958841 h 6858000"/>
              <a:gd name="connsiteX713" fmla="*/ 82197 w 7467600"/>
              <a:gd name="connsiteY713" fmla="*/ 1754826 h 6858000"/>
              <a:gd name="connsiteX714" fmla="*/ 0 w 7467600"/>
              <a:gd name="connsiteY714" fmla="*/ 1679650 h 6858000"/>
              <a:gd name="connsiteX715" fmla="*/ 0 w 7467600"/>
              <a:gd name="connsiteY715" fmla="*/ 1602463 h 6858000"/>
              <a:gd name="connsiteX716" fmla="*/ 84689 w 7467600"/>
              <a:gd name="connsiteY716" fmla="*/ 1677442 h 6858000"/>
              <a:gd name="connsiteX717" fmla="*/ 298437 w 7467600"/>
              <a:gd name="connsiteY717" fmla="*/ 1968019 h 6858000"/>
              <a:gd name="connsiteX718" fmla="*/ 227269 w 7467600"/>
              <a:gd name="connsiteY718" fmla="*/ 1114064 h 6858000"/>
              <a:gd name="connsiteX719" fmla="*/ 248003 w 7467600"/>
              <a:gd name="connsiteY719" fmla="*/ 1089613 h 6858000"/>
              <a:gd name="connsiteX720" fmla="*/ 427020 w 7467600"/>
              <a:gd name="connsiteY720" fmla="*/ 1619803 h 6858000"/>
              <a:gd name="connsiteX721" fmla="*/ 340345 w 7467600"/>
              <a:gd name="connsiteY721" fmla="*/ 2027739 h 6858000"/>
              <a:gd name="connsiteX722" fmla="*/ 360865 w 7467600"/>
              <a:gd name="connsiteY722" fmla="*/ 2044827 h 6858000"/>
              <a:gd name="connsiteX723" fmla="*/ 560414 w 7467600"/>
              <a:gd name="connsiteY723" fmla="*/ 2421457 h 6858000"/>
              <a:gd name="connsiteX724" fmla="*/ 1359703 w 7467600"/>
              <a:gd name="connsiteY724" fmla="*/ 2578554 h 6858000"/>
              <a:gd name="connsiteX725" fmla="*/ 1359422 w 7467600"/>
              <a:gd name="connsiteY725" fmla="*/ 2577994 h 6858000"/>
              <a:gd name="connsiteX726" fmla="*/ 828701 w 7467600"/>
              <a:gd name="connsiteY726" fmla="*/ 1839520 h 6858000"/>
              <a:gd name="connsiteX727" fmla="*/ 494427 w 7467600"/>
              <a:gd name="connsiteY727" fmla="*/ 1092333 h 6858000"/>
              <a:gd name="connsiteX728" fmla="*/ 506322 w 7467600"/>
              <a:gd name="connsiteY728" fmla="*/ 1020997 h 6858000"/>
              <a:gd name="connsiteX729" fmla="*/ 4570198 w 7467600"/>
              <a:gd name="connsiteY729" fmla="*/ 978081 h 6858000"/>
              <a:gd name="connsiteX730" fmla="*/ 4523691 w 7467600"/>
              <a:gd name="connsiteY730" fmla="*/ 1127776 h 6858000"/>
              <a:gd name="connsiteX731" fmla="*/ 4509875 w 7467600"/>
              <a:gd name="connsiteY731" fmla="*/ 1167552 h 6858000"/>
              <a:gd name="connsiteX732" fmla="*/ 4478168 w 7467600"/>
              <a:gd name="connsiteY732" fmla="*/ 1260735 h 6858000"/>
              <a:gd name="connsiteX733" fmla="*/ 4409309 w 7467600"/>
              <a:gd name="connsiteY733" fmla="*/ 1666996 h 6858000"/>
              <a:gd name="connsiteX734" fmla="*/ 4370031 w 7467600"/>
              <a:gd name="connsiteY734" fmla="*/ 1955666 h 6858000"/>
              <a:gd name="connsiteX735" fmla="*/ 4570198 w 7467600"/>
              <a:gd name="connsiteY735" fmla="*/ 978081 h 6858000"/>
              <a:gd name="connsiteX736" fmla="*/ 4557898 w 7467600"/>
              <a:gd name="connsiteY736" fmla="*/ 900011 h 6858000"/>
              <a:gd name="connsiteX737" fmla="*/ 4344840 w 7467600"/>
              <a:gd name="connsiteY737" fmla="*/ 1922038 h 6858000"/>
              <a:gd name="connsiteX738" fmla="*/ 4378710 w 7467600"/>
              <a:gd name="connsiteY738" fmla="*/ 1665516 h 6858000"/>
              <a:gd name="connsiteX739" fmla="*/ 4448798 w 7467600"/>
              <a:gd name="connsiteY739" fmla="*/ 1253024 h 6858000"/>
              <a:gd name="connsiteX740" fmla="*/ 4480315 w 7467600"/>
              <a:gd name="connsiteY740" fmla="*/ 1158454 h 6858000"/>
              <a:gd name="connsiteX741" fmla="*/ 4494133 w 7467600"/>
              <a:gd name="connsiteY741" fmla="*/ 1118676 h 6858000"/>
              <a:gd name="connsiteX742" fmla="*/ 4557898 w 7467600"/>
              <a:gd name="connsiteY742" fmla="*/ 900011 h 6858000"/>
              <a:gd name="connsiteX743" fmla="*/ 5870151 w 7467600"/>
              <a:gd name="connsiteY743" fmla="*/ 898890 h 6858000"/>
              <a:gd name="connsiteX744" fmla="*/ 5861335 w 7467600"/>
              <a:gd name="connsiteY744" fmla="*/ 899177 h 6858000"/>
              <a:gd name="connsiteX745" fmla="*/ 5843702 w 7467600"/>
              <a:gd name="connsiteY745" fmla="*/ 899748 h 6858000"/>
              <a:gd name="connsiteX746" fmla="*/ 5651107 w 7467600"/>
              <a:gd name="connsiteY746" fmla="*/ 920306 h 6858000"/>
              <a:gd name="connsiteX747" fmla="*/ 5459407 w 7467600"/>
              <a:gd name="connsiteY747" fmla="*/ 940975 h 6858000"/>
              <a:gd name="connsiteX748" fmla="*/ 5374846 w 7467600"/>
              <a:gd name="connsiteY748" fmla="*/ 941988 h 6858000"/>
              <a:gd name="connsiteX749" fmla="*/ 5256105 w 7467600"/>
              <a:gd name="connsiteY749" fmla="*/ 945632 h 6858000"/>
              <a:gd name="connsiteX750" fmla="*/ 5107071 w 7467600"/>
              <a:gd name="connsiteY750" fmla="*/ 969720 h 6858000"/>
              <a:gd name="connsiteX751" fmla="*/ 4998681 w 7467600"/>
              <a:gd name="connsiteY751" fmla="*/ 988771 h 6858000"/>
              <a:gd name="connsiteX752" fmla="*/ 5870151 w 7467600"/>
              <a:gd name="connsiteY752" fmla="*/ 898890 h 6858000"/>
              <a:gd name="connsiteX753" fmla="*/ 5504425 w 7467600"/>
              <a:gd name="connsiteY753" fmla="*/ 848067 h 6858000"/>
              <a:gd name="connsiteX754" fmla="*/ 4968849 w 7467600"/>
              <a:gd name="connsiteY754" fmla="*/ 962318 h 6858000"/>
              <a:gd name="connsiteX755" fmla="*/ 5104039 w 7467600"/>
              <a:gd name="connsiteY755" fmla="*/ 940634 h 6858000"/>
              <a:gd name="connsiteX756" fmla="*/ 5256311 w 7467600"/>
              <a:gd name="connsiteY756" fmla="*/ 916490 h 6858000"/>
              <a:gd name="connsiteX757" fmla="*/ 5377381 w 7467600"/>
              <a:gd name="connsiteY757" fmla="*/ 912671 h 6858000"/>
              <a:gd name="connsiteX758" fmla="*/ 5460148 w 7467600"/>
              <a:gd name="connsiteY758" fmla="*/ 911442 h 6858000"/>
              <a:gd name="connsiteX759" fmla="*/ 5648971 w 7467600"/>
              <a:gd name="connsiteY759" fmla="*/ 891331 h 6858000"/>
              <a:gd name="connsiteX760" fmla="*/ 5844807 w 7467600"/>
              <a:gd name="connsiteY760" fmla="*/ 870718 h 6858000"/>
              <a:gd name="connsiteX761" fmla="*/ 5862975 w 7467600"/>
              <a:gd name="connsiteY761" fmla="*/ 869756 h 6858000"/>
              <a:gd name="connsiteX762" fmla="*/ 5920887 w 7467600"/>
              <a:gd name="connsiteY762" fmla="*/ 865929 h 6858000"/>
              <a:gd name="connsiteX763" fmla="*/ 5504425 w 7467600"/>
              <a:gd name="connsiteY763" fmla="*/ 848067 h 6858000"/>
              <a:gd name="connsiteX764" fmla="*/ 3607114 w 7467600"/>
              <a:gd name="connsiteY764" fmla="*/ 467441 h 6858000"/>
              <a:gd name="connsiteX765" fmla="*/ 3296242 w 7467600"/>
              <a:gd name="connsiteY765" fmla="*/ 807991 h 6858000"/>
              <a:gd name="connsiteX766" fmla="*/ 3174674 w 7467600"/>
              <a:gd name="connsiteY766" fmla="*/ 919759 h 6858000"/>
              <a:gd name="connsiteX767" fmla="*/ 3042978 w 7467600"/>
              <a:gd name="connsiteY767" fmla="*/ 1054894 h 6858000"/>
              <a:gd name="connsiteX768" fmla="*/ 2968914 w 7467600"/>
              <a:gd name="connsiteY768" fmla="*/ 1133756 h 6858000"/>
              <a:gd name="connsiteX769" fmla="*/ 3103823 w 7467600"/>
              <a:gd name="connsiteY769" fmla="*/ 1026814 h 6858000"/>
              <a:gd name="connsiteX770" fmla="*/ 3607114 w 7467600"/>
              <a:gd name="connsiteY770" fmla="*/ 467441 h 6858000"/>
              <a:gd name="connsiteX771" fmla="*/ 3744487 w 7467600"/>
              <a:gd name="connsiteY771" fmla="*/ 383136 h 6858000"/>
              <a:gd name="connsiteX772" fmla="*/ 3970213 w 7467600"/>
              <a:gd name="connsiteY772" fmla="*/ 995559 h 6858000"/>
              <a:gd name="connsiteX773" fmla="*/ 3744487 w 7467600"/>
              <a:gd name="connsiteY773" fmla="*/ 383136 h 6858000"/>
              <a:gd name="connsiteX774" fmla="*/ 3624562 w 7467600"/>
              <a:gd name="connsiteY774" fmla="*/ 367041 h 6858000"/>
              <a:gd name="connsiteX775" fmla="*/ 3489712 w 7467600"/>
              <a:gd name="connsiteY775" fmla="*/ 485386 h 6858000"/>
              <a:gd name="connsiteX776" fmla="*/ 3182994 w 7467600"/>
              <a:gd name="connsiteY776" fmla="*/ 828265 h 6858000"/>
              <a:gd name="connsiteX777" fmla="*/ 2892114 w 7467600"/>
              <a:gd name="connsiteY777" fmla="*/ 1172635 h 6858000"/>
              <a:gd name="connsiteX778" fmla="*/ 3021459 w 7467600"/>
              <a:gd name="connsiteY778" fmla="*/ 1035385 h 6858000"/>
              <a:gd name="connsiteX779" fmla="*/ 3153873 w 7467600"/>
              <a:gd name="connsiteY779" fmla="*/ 898971 h 6858000"/>
              <a:gd name="connsiteX780" fmla="*/ 3276511 w 7467600"/>
              <a:gd name="connsiteY780" fmla="*/ 786423 h 6858000"/>
              <a:gd name="connsiteX781" fmla="*/ 3584154 w 7467600"/>
              <a:gd name="connsiteY781" fmla="*/ 448218 h 6858000"/>
              <a:gd name="connsiteX782" fmla="*/ 3624562 w 7467600"/>
              <a:gd name="connsiteY782" fmla="*/ 367041 h 6858000"/>
              <a:gd name="connsiteX783" fmla="*/ 3766672 w 7467600"/>
              <a:gd name="connsiteY783" fmla="*/ 359429 h 6858000"/>
              <a:gd name="connsiteX784" fmla="*/ 3996338 w 7467600"/>
              <a:gd name="connsiteY784" fmla="*/ 968237 h 6858000"/>
              <a:gd name="connsiteX785" fmla="*/ 3766672 w 7467600"/>
              <a:gd name="connsiteY785" fmla="*/ 359429 h 6858000"/>
              <a:gd name="connsiteX786" fmla="*/ 5805386 w 7467600"/>
              <a:gd name="connsiteY786" fmla="*/ 239240 h 6858000"/>
              <a:gd name="connsiteX787" fmla="*/ 5736947 w 7467600"/>
              <a:gd name="connsiteY787" fmla="*/ 261367 h 6858000"/>
              <a:gd name="connsiteX788" fmla="*/ 5427012 w 7467600"/>
              <a:gd name="connsiteY788" fmla="*/ 311272 h 6858000"/>
              <a:gd name="connsiteX789" fmla="*/ 5147818 w 7467600"/>
              <a:gd name="connsiteY789" fmla="*/ 322112 h 6858000"/>
              <a:gd name="connsiteX790" fmla="*/ 5060854 w 7467600"/>
              <a:gd name="connsiteY790" fmla="*/ 311882 h 6858000"/>
              <a:gd name="connsiteX791" fmla="*/ 4945989 w 7467600"/>
              <a:gd name="connsiteY791" fmla="*/ 300516 h 6858000"/>
              <a:gd name="connsiteX792" fmla="*/ 5410479 w 7467600"/>
              <a:gd name="connsiteY792" fmla="*/ 348434 h 6858000"/>
              <a:gd name="connsiteX793" fmla="*/ 5805386 w 7467600"/>
              <a:gd name="connsiteY793" fmla="*/ 239240 h 6858000"/>
              <a:gd name="connsiteX794" fmla="*/ 5905192 w 7467600"/>
              <a:gd name="connsiteY794" fmla="*/ 163079 h 6858000"/>
              <a:gd name="connsiteX795" fmla="*/ 5865655 w 7467600"/>
              <a:gd name="connsiteY795" fmla="*/ 171901 h 6858000"/>
              <a:gd name="connsiteX796" fmla="*/ 5259740 w 7467600"/>
              <a:gd name="connsiteY796" fmla="*/ 257013 h 6858000"/>
              <a:gd name="connsiteX797" fmla="*/ 5208466 w 7467600"/>
              <a:gd name="connsiteY797" fmla="*/ 257550 h 6858000"/>
              <a:gd name="connsiteX798" fmla="*/ 4980204 w 7467600"/>
              <a:gd name="connsiteY798" fmla="*/ 271903 h 6858000"/>
              <a:gd name="connsiteX799" fmla="*/ 5068068 w 7467600"/>
              <a:gd name="connsiteY799" fmla="*/ 282244 h 6858000"/>
              <a:gd name="connsiteX800" fmla="*/ 5153231 w 7467600"/>
              <a:gd name="connsiteY800" fmla="*/ 292240 h 6858000"/>
              <a:gd name="connsiteX801" fmla="*/ 5426491 w 7467600"/>
              <a:gd name="connsiteY801" fmla="*/ 281128 h 6858000"/>
              <a:gd name="connsiteX802" fmla="*/ 5731212 w 7467600"/>
              <a:gd name="connsiteY802" fmla="*/ 231951 h 6858000"/>
              <a:gd name="connsiteX803" fmla="*/ 5905192 w 7467600"/>
              <a:gd name="connsiteY803" fmla="*/ 163079 h 6858000"/>
              <a:gd name="connsiteX804" fmla="*/ 5944437 w 7467600"/>
              <a:gd name="connsiteY804" fmla="*/ 113829 h 6858000"/>
              <a:gd name="connsiteX805" fmla="*/ 5825032 w 7467600"/>
              <a:gd name="connsiteY805" fmla="*/ 146405 h 6858000"/>
              <a:gd name="connsiteX806" fmla="*/ 4955599 w 7467600"/>
              <a:gd name="connsiteY806" fmla="*/ 247008 h 6858000"/>
              <a:gd name="connsiteX807" fmla="*/ 5210104 w 7467600"/>
              <a:gd name="connsiteY807" fmla="*/ 228123 h 6858000"/>
              <a:gd name="connsiteX808" fmla="*/ 5261015 w 7467600"/>
              <a:gd name="connsiteY808" fmla="*/ 227087 h 6858000"/>
              <a:gd name="connsiteX809" fmla="*/ 5861181 w 7467600"/>
              <a:gd name="connsiteY809" fmla="*/ 143093 h 6858000"/>
              <a:gd name="connsiteX810" fmla="*/ 5961252 w 7467600"/>
              <a:gd name="connsiteY810" fmla="*/ 114820 h 6858000"/>
              <a:gd name="connsiteX811" fmla="*/ 5944437 w 7467600"/>
              <a:gd name="connsiteY811" fmla="*/ 113829 h 6858000"/>
              <a:gd name="connsiteX812" fmla="*/ 3882765 w 7467600"/>
              <a:gd name="connsiteY812" fmla="*/ 0 h 6858000"/>
              <a:gd name="connsiteX813" fmla="*/ 3995099 w 7467600"/>
              <a:gd name="connsiteY813" fmla="*/ 0 h 6858000"/>
              <a:gd name="connsiteX814" fmla="*/ 4163818 w 7467600"/>
              <a:gd name="connsiteY814" fmla="*/ 234104 h 6858000"/>
              <a:gd name="connsiteX815" fmla="*/ 4172099 w 7467600"/>
              <a:gd name="connsiteY815" fmla="*/ 234207 h 6858000"/>
              <a:gd name="connsiteX816" fmla="*/ 4784282 w 7467600"/>
              <a:gd name="connsiteY816" fmla="*/ 276561 h 6858000"/>
              <a:gd name="connsiteX817" fmla="*/ 4801687 w 7467600"/>
              <a:gd name="connsiteY817" fmla="*/ 267764 h 6858000"/>
              <a:gd name="connsiteX818" fmla="*/ 6082788 w 7467600"/>
              <a:gd name="connsiteY818" fmla="*/ 64119 h 6858000"/>
              <a:gd name="connsiteX819" fmla="*/ 6099442 w 7467600"/>
              <a:gd name="connsiteY819" fmla="*/ 82568 h 6858000"/>
              <a:gd name="connsiteX820" fmla="*/ 4804137 w 7467600"/>
              <a:gd name="connsiteY820" fmla="*/ 320931 h 6858000"/>
              <a:gd name="connsiteX821" fmla="*/ 4227047 w 7467600"/>
              <a:gd name="connsiteY821" fmla="*/ 313415 h 6858000"/>
              <a:gd name="connsiteX822" fmla="*/ 4346041 w 7467600"/>
              <a:gd name="connsiteY822" fmla="*/ 456086 h 6858000"/>
              <a:gd name="connsiteX823" fmla="*/ 4870967 w 7467600"/>
              <a:gd name="connsiteY823" fmla="*/ 963061 h 6858000"/>
              <a:gd name="connsiteX824" fmla="*/ 4889647 w 7467600"/>
              <a:gd name="connsiteY824" fmla="*/ 957147 h 6858000"/>
              <a:gd name="connsiteX825" fmla="*/ 5422504 w 7467600"/>
              <a:gd name="connsiteY825" fmla="*/ 805191 h 6858000"/>
              <a:gd name="connsiteX826" fmla="*/ 6087656 w 7467600"/>
              <a:gd name="connsiteY826" fmla="*/ 826703 h 6858000"/>
              <a:gd name="connsiteX827" fmla="*/ 6058717 w 7467600"/>
              <a:gd name="connsiteY827" fmla="*/ 865992 h 6858000"/>
              <a:gd name="connsiteX828" fmla="*/ 4974153 w 7467600"/>
              <a:gd name="connsiteY828" fmla="*/ 1045456 h 6858000"/>
              <a:gd name="connsiteX829" fmla="*/ 5627835 w 7467600"/>
              <a:gd name="connsiteY829" fmla="*/ 1472077 h 6858000"/>
              <a:gd name="connsiteX830" fmla="*/ 5629817 w 7467600"/>
              <a:gd name="connsiteY830" fmla="*/ 1471412 h 6858000"/>
              <a:gd name="connsiteX831" fmla="*/ 5634124 w 7467600"/>
              <a:gd name="connsiteY831" fmla="*/ 1470572 h 6858000"/>
              <a:gd name="connsiteX832" fmla="*/ 5755832 w 7467600"/>
              <a:gd name="connsiteY832" fmla="*/ 1383886 h 6858000"/>
              <a:gd name="connsiteX833" fmla="*/ 6014186 w 7467600"/>
              <a:gd name="connsiteY833" fmla="*/ 1279799 h 6858000"/>
              <a:gd name="connsiteX834" fmla="*/ 6901619 w 7467600"/>
              <a:gd name="connsiteY834" fmla="*/ 1047874 h 6858000"/>
              <a:gd name="connsiteX835" fmla="*/ 6931566 w 7467600"/>
              <a:gd name="connsiteY835" fmla="*/ 1062034 h 6858000"/>
              <a:gd name="connsiteX836" fmla="*/ 5790982 w 7467600"/>
              <a:gd name="connsiteY836" fmla="*/ 1561380 h 6858000"/>
              <a:gd name="connsiteX837" fmla="*/ 6188971 w 7467600"/>
              <a:gd name="connsiteY837" fmla="*/ 1755168 h 6858000"/>
              <a:gd name="connsiteX838" fmla="*/ 6202446 w 7467600"/>
              <a:gd name="connsiteY838" fmla="*/ 1752268 h 6858000"/>
              <a:gd name="connsiteX839" fmla="*/ 7179560 w 7467600"/>
              <a:gd name="connsiteY839" fmla="*/ 1467551 h 6858000"/>
              <a:gd name="connsiteX840" fmla="*/ 7158730 w 7467600"/>
              <a:gd name="connsiteY840" fmla="*/ 1507835 h 6858000"/>
              <a:gd name="connsiteX841" fmla="*/ 6326959 w 7467600"/>
              <a:gd name="connsiteY841" fmla="*/ 1817686 h 6858000"/>
              <a:gd name="connsiteX842" fmla="*/ 6537433 w 7467600"/>
              <a:gd name="connsiteY842" fmla="*/ 1907790 h 6858000"/>
              <a:gd name="connsiteX843" fmla="*/ 6550221 w 7467600"/>
              <a:gd name="connsiteY843" fmla="*/ 1910729 h 6858000"/>
              <a:gd name="connsiteX844" fmla="*/ 6964438 w 7467600"/>
              <a:gd name="connsiteY844" fmla="*/ 2209505 h 6858000"/>
              <a:gd name="connsiteX845" fmla="*/ 7367862 w 7467600"/>
              <a:gd name="connsiteY845" fmla="*/ 2806833 h 6858000"/>
              <a:gd name="connsiteX846" fmla="*/ 7364329 w 7467600"/>
              <a:gd name="connsiteY846" fmla="*/ 2826907 h 6858000"/>
              <a:gd name="connsiteX847" fmla="*/ 7290545 w 7467600"/>
              <a:gd name="connsiteY847" fmla="*/ 2850663 h 6858000"/>
              <a:gd name="connsiteX848" fmla="*/ 6472036 w 7467600"/>
              <a:gd name="connsiteY848" fmla="*/ 1959003 h 6858000"/>
              <a:gd name="connsiteX849" fmla="*/ 5792897 w 7467600"/>
              <a:gd name="connsiteY849" fmla="*/ 1647747 h 6858000"/>
              <a:gd name="connsiteX850" fmla="*/ 5842751 w 7467600"/>
              <a:gd name="connsiteY850" fmla="*/ 1816112 h 6858000"/>
              <a:gd name="connsiteX851" fmla="*/ 5847424 w 7467600"/>
              <a:gd name="connsiteY851" fmla="*/ 1815776 h 6858000"/>
              <a:gd name="connsiteX852" fmla="*/ 6399821 w 7467600"/>
              <a:gd name="connsiteY852" fmla="*/ 2344799 h 6858000"/>
              <a:gd name="connsiteX853" fmla="*/ 6323232 w 7467600"/>
              <a:gd name="connsiteY853" fmla="*/ 2389634 h 6858000"/>
              <a:gd name="connsiteX854" fmla="*/ 5942958 w 7467600"/>
              <a:gd name="connsiteY854" fmla="*/ 2077708 h 6858000"/>
              <a:gd name="connsiteX855" fmla="*/ 5921559 w 7467600"/>
              <a:gd name="connsiteY855" fmla="*/ 2378596 h 6858000"/>
              <a:gd name="connsiteX856" fmla="*/ 5817651 w 7467600"/>
              <a:gd name="connsiteY856" fmla="*/ 3023919 h 6858000"/>
              <a:gd name="connsiteX857" fmla="*/ 5729634 w 7467600"/>
              <a:gd name="connsiteY857" fmla="*/ 3051849 h 6858000"/>
              <a:gd name="connsiteX858" fmla="*/ 5611018 w 7467600"/>
              <a:gd name="connsiteY858" fmla="*/ 2316769 h 6858000"/>
              <a:gd name="connsiteX859" fmla="*/ 5687608 w 7467600"/>
              <a:gd name="connsiteY859" fmla="*/ 2039972 h 6858000"/>
              <a:gd name="connsiteX860" fmla="*/ 5657554 w 7467600"/>
              <a:gd name="connsiteY860" fmla="*/ 1576445 h 6858000"/>
              <a:gd name="connsiteX861" fmla="*/ 5150475 w 7467600"/>
              <a:gd name="connsiteY861" fmla="*/ 1274012 h 6858000"/>
              <a:gd name="connsiteX862" fmla="*/ 5349142 w 7467600"/>
              <a:gd name="connsiteY862" fmla="*/ 2204405 h 6858000"/>
              <a:gd name="connsiteX863" fmla="*/ 5262214 w 7467600"/>
              <a:gd name="connsiteY863" fmla="*/ 2233836 h 6858000"/>
              <a:gd name="connsiteX864" fmla="*/ 4981539 w 7467600"/>
              <a:gd name="connsiteY864" fmla="*/ 1542201 h 6858000"/>
              <a:gd name="connsiteX865" fmla="*/ 4958461 w 7467600"/>
              <a:gd name="connsiteY865" fmla="*/ 1136957 h 6858000"/>
              <a:gd name="connsiteX866" fmla="*/ 4655015 w 7467600"/>
              <a:gd name="connsiteY866" fmla="*/ 891426 h 6858000"/>
              <a:gd name="connsiteX867" fmla="*/ 4348002 w 7467600"/>
              <a:gd name="connsiteY867" fmla="*/ 2205895 h 6858000"/>
              <a:gd name="connsiteX868" fmla="*/ 4262250 w 7467600"/>
              <a:gd name="connsiteY868" fmla="*/ 2219972 h 6858000"/>
              <a:gd name="connsiteX869" fmla="*/ 4550611 w 7467600"/>
              <a:gd name="connsiteY869" fmla="*/ 817540 h 6858000"/>
              <a:gd name="connsiteX870" fmla="*/ 4564418 w 7467600"/>
              <a:gd name="connsiteY870" fmla="*/ 808293 h 6858000"/>
              <a:gd name="connsiteX871" fmla="*/ 4266388 w 7467600"/>
              <a:gd name="connsiteY871" fmla="*/ 500083 h 6858000"/>
              <a:gd name="connsiteX872" fmla="*/ 4032842 w 7467600"/>
              <a:gd name="connsiteY872" fmla="*/ 211809 h 6858000"/>
              <a:gd name="connsiteX873" fmla="*/ 3882765 w 7467600"/>
              <a:gd name="connsiteY873" fmla="*/ 0 h 6858000"/>
              <a:gd name="connsiteX874" fmla="*/ 3721337 w 7467600"/>
              <a:gd name="connsiteY874" fmla="*/ 0 h 6858000"/>
              <a:gd name="connsiteX875" fmla="*/ 3797544 w 7467600"/>
              <a:gd name="connsiteY875" fmla="*/ 0 h 6858000"/>
              <a:gd name="connsiteX876" fmla="*/ 3775734 w 7467600"/>
              <a:gd name="connsiteY876" fmla="*/ 95131 h 6858000"/>
              <a:gd name="connsiteX877" fmla="*/ 3724807 w 7467600"/>
              <a:gd name="connsiteY877" fmla="*/ 272257 h 6858000"/>
              <a:gd name="connsiteX878" fmla="*/ 3726844 w 7467600"/>
              <a:gd name="connsiteY878" fmla="*/ 282988 h 6858000"/>
              <a:gd name="connsiteX879" fmla="*/ 3742664 w 7467600"/>
              <a:gd name="connsiteY879" fmla="*/ 279918 h 6858000"/>
              <a:gd name="connsiteX880" fmla="*/ 4103910 w 7467600"/>
              <a:gd name="connsiteY880" fmla="*/ 1161917 h 6858000"/>
              <a:gd name="connsiteX881" fmla="*/ 4020269 w 7467600"/>
              <a:gd name="connsiteY881" fmla="*/ 1200406 h 6858000"/>
              <a:gd name="connsiteX882" fmla="*/ 3674882 w 7467600"/>
              <a:gd name="connsiteY882" fmla="*/ 488524 h 6858000"/>
              <a:gd name="connsiteX883" fmla="*/ 3132682 w 7467600"/>
              <a:gd name="connsiteY883" fmla="*/ 1072284 h 6858000"/>
              <a:gd name="connsiteX884" fmla="*/ 2716346 w 7467600"/>
              <a:gd name="connsiteY884" fmla="*/ 1276376 h 6858000"/>
              <a:gd name="connsiteX885" fmla="*/ 2716772 w 7467600"/>
              <a:gd name="connsiteY885" fmla="*/ 1255462 h 6858000"/>
              <a:gd name="connsiteX886" fmla="*/ 3471096 w 7467600"/>
              <a:gd name="connsiteY886" fmla="*/ 437072 h 6858000"/>
              <a:gd name="connsiteX887" fmla="*/ 3639057 w 7467600"/>
              <a:gd name="connsiteY887" fmla="*/ 286334 h 6858000"/>
              <a:gd name="connsiteX888" fmla="*/ 3640309 w 7467600"/>
              <a:gd name="connsiteY888" fmla="*/ 284664 h 6858000"/>
              <a:gd name="connsiteX889" fmla="*/ 3646022 w 7467600"/>
              <a:gd name="connsiteY889" fmla="*/ 276711 h 6858000"/>
              <a:gd name="connsiteX890" fmla="*/ 3707943 w 7467600"/>
              <a:gd name="connsiteY890" fmla="*/ 65958 h 6858000"/>
              <a:gd name="connsiteX891" fmla="*/ 3721337 w 7467600"/>
              <a:gd name="connsiteY891" fmla="*/ 0 h 6858000"/>
              <a:gd name="connsiteX892" fmla="*/ 2867960 w 7467600"/>
              <a:gd name="connsiteY892" fmla="*/ 0 h 6858000"/>
              <a:gd name="connsiteX893" fmla="*/ 2926351 w 7467600"/>
              <a:gd name="connsiteY893" fmla="*/ 0 h 6858000"/>
              <a:gd name="connsiteX894" fmla="*/ 2902823 w 7467600"/>
              <a:gd name="connsiteY894" fmla="*/ 262929 h 6858000"/>
              <a:gd name="connsiteX895" fmla="*/ 2940663 w 7467600"/>
              <a:gd name="connsiteY895" fmla="*/ 140884 h 6858000"/>
              <a:gd name="connsiteX896" fmla="*/ 2947039 w 7467600"/>
              <a:gd name="connsiteY896" fmla="*/ 122524 h 6858000"/>
              <a:gd name="connsiteX897" fmla="*/ 2984316 w 7467600"/>
              <a:gd name="connsiteY897" fmla="*/ 0 h 6858000"/>
              <a:gd name="connsiteX898" fmla="*/ 3016114 w 7467600"/>
              <a:gd name="connsiteY898" fmla="*/ 0 h 6858000"/>
              <a:gd name="connsiteX899" fmla="*/ 2979949 w 7467600"/>
              <a:gd name="connsiteY899" fmla="*/ 119274 h 6858000"/>
              <a:gd name="connsiteX900" fmla="*/ 3023879 w 7467600"/>
              <a:gd name="connsiteY900" fmla="*/ 0 h 6858000"/>
              <a:gd name="connsiteX901" fmla="*/ 3105400 w 7467600"/>
              <a:gd name="connsiteY901" fmla="*/ 0 h 6858000"/>
              <a:gd name="connsiteX902" fmla="*/ 3094669 w 7467600"/>
              <a:gd name="connsiteY902" fmla="*/ 30308 h 6858000"/>
              <a:gd name="connsiteX903" fmla="*/ 2901945 w 7467600"/>
              <a:gd name="connsiteY903" fmla="*/ 466538 h 6858000"/>
              <a:gd name="connsiteX904" fmla="*/ 2815209 w 7467600"/>
              <a:gd name="connsiteY904" fmla="*/ 497361 h 6858000"/>
              <a:gd name="connsiteX905" fmla="*/ 2844845 w 7467600"/>
              <a:gd name="connsiteY905" fmla="*/ 127638 h 6858000"/>
              <a:gd name="connsiteX906" fmla="*/ 2867960 w 7467600"/>
              <a:gd name="connsiteY906" fmla="*/ 0 h 6858000"/>
              <a:gd name="connsiteX907" fmla="*/ 1057230 w 7467600"/>
              <a:gd name="connsiteY907" fmla="*/ 0 h 6858000"/>
              <a:gd name="connsiteX908" fmla="*/ 1111003 w 7467600"/>
              <a:gd name="connsiteY908" fmla="*/ 0 h 6858000"/>
              <a:gd name="connsiteX909" fmla="*/ 1125553 w 7467600"/>
              <a:gd name="connsiteY909" fmla="*/ 52588 h 6858000"/>
              <a:gd name="connsiteX910" fmla="*/ 1304276 w 7467600"/>
              <a:gd name="connsiteY910" fmla="*/ 476275 h 6858000"/>
              <a:gd name="connsiteX911" fmla="*/ 1492066 w 7467600"/>
              <a:gd name="connsiteY911" fmla="*/ 886333 h 6858000"/>
              <a:gd name="connsiteX912" fmla="*/ 1423698 w 7467600"/>
              <a:gd name="connsiteY912" fmla="*/ 710817 h 6858000"/>
              <a:gd name="connsiteX913" fmla="*/ 1357609 w 7467600"/>
              <a:gd name="connsiteY913" fmla="*/ 532892 h 6858000"/>
              <a:gd name="connsiteX914" fmla="*/ 1309550 w 7467600"/>
              <a:gd name="connsiteY914" fmla="*/ 374031 h 6858000"/>
              <a:gd name="connsiteX915" fmla="*/ 1193673 w 7467600"/>
              <a:gd name="connsiteY915" fmla="*/ 49533 h 6858000"/>
              <a:gd name="connsiteX916" fmla="*/ 1164391 w 7467600"/>
              <a:gd name="connsiteY916" fmla="*/ 0 h 6858000"/>
              <a:gd name="connsiteX917" fmla="*/ 1200666 w 7467600"/>
              <a:gd name="connsiteY917" fmla="*/ 0 h 6858000"/>
              <a:gd name="connsiteX918" fmla="*/ 1223408 w 7467600"/>
              <a:gd name="connsiteY918" fmla="*/ 38996 h 6858000"/>
              <a:gd name="connsiteX919" fmla="*/ 1339635 w 7467600"/>
              <a:gd name="connsiteY919" fmla="*/ 365517 h 6858000"/>
              <a:gd name="connsiteX920" fmla="*/ 1387469 w 7467600"/>
              <a:gd name="connsiteY920" fmla="*/ 523079 h 6858000"/>
              <a:gd name="connsiteX921" fmla="*/ 1452685 w 7467600"/>
              <a:gd name="connsiteY921" fmla="*/ 699806 h 6858000"/>
              <a:gd name="connsiteX922" fmla="*/ 1492092 w 7467600"/>
              <a:gd name="connsiteY922" fmla="*/ 800424 h 6858000"/>
              <a:gd name="connsiteX923" fmla="*/ 1455302 w 7467600"/>
              <a:gd name="connsiteY923" fmla="*/ 632913 h 6858000"/>
              <a:gd name="connsiteX924" fmla="*/ 1222336 w 7467600"/>
              <a:gd name="connsiteY924" fmla="*/ 9480 h 6858000"/>
              <a:gd name="connsiteX925" fmla="*/ 1214634 w 7467600"/>
              <a:gd name="connsiteY925" fmla="*/ 0 h 6858000"/>
              <a:gd name="connsiteX926" fmla="*/ 1289827 w 7467600"/>
              <a:gd name="connsiteY926" fmla="*/ 0 h 6858000"/>
              <a:gd name="connsiteX927" fmla="*/ 1321076 w 7467600"/>
              <a:gd name="connsiteY927" fmla="*/ 59722 h 6858000"/>
              <a:gd name="connsiteX928" fmla="*/ 1512579 w 7467600"/>
              <a:gd name="connsiteY928" fmla="*/ 626441 h 6858000"/>
              <a:gd name="connsiteX929" fmla="*/ 1506076 w 7467600"/>
              <a:gd name="connsiteY929" fmla="*/ 1089289 h 6858000"/>
              <a:gd name="connsiteX930" fmla="*/ 1486346 w 7467600"/>
              <a:gd name="connsiteY930" fmla="*/ 1079919 h 6858000"/>
              <a:gd name="connsiteX931" fmla="*/ 1070511 w 7467600"/>
              <a:gd name="connsiteY931" fmla="*/ 48609 h 6858000"/>
              <a:gd name="connsiteX932" fmla="*/ 1057230 w 7467600"/>
              <a:gd name="connsiteY932" fmla="*/ 0 h 6858000"/>
              <a:gd name="connsiteX933" fmla="*/ 43151 w 7467600"/>
              <a:gd name="connsiteY933" fmla="*/ 0 h 6858000"/>
              <a:gd name="connsiteX934" fmla="*/ 95283 w 7467600"/>
              <a:gd name="connsiteY934" fmla="*/ 0 h 6858000"/>
              <a:gd name="connsiteX935" fmla="*/ 300708 w 7467600"/>
              <a:gd name="connsiteY935" fmla="*/ 154571 h 6858000"/>
              <a:gd name="connsiteX936" fmla="*/ 530414 w 7467600"/>
              <a:gd name="connsiteY936" fmla="*/ 354673 h 6858000"/>
              <a:gd name="connsiteX937" fmla="*/ 333785 w 7467600"/>
              <a:gd name="connsiteY937" fmla="*/ 161564 h 6858000"/>
              <a:gd name="connsiteX938" fmla="*/ 147005 w 7467600"/>
              <a:gd name="connsiteY938" fmla="*/ 0 h 6858000"/>
              <a:gd name="connsiteX939" fmla="*/ 272509 w 7467600"/>
              <a:gd name="connsiteY939" fmla="*/ 0 h 6858000"/>
              <a:gd name="connsiteX940" fmla="*/ 326276 w 7467600"/>
              <a:gd name="connsiteY940" fmla="*/ 45847 h 6858000"/>
              <a:gd name="connsiteX941" fmla="*/ 823759 w 7467600"/>
              <a:gd name="connsiteY941" fmla="*/ 574145 h 6858000"/>
              <a:gd name="connsiteX942" fmla="*/ 811254 w 7467600"/>
              <a:gd name="connsiteY942" fmla="*/ 665546 h 6858000"/>
              <a:gd name="connsiteX943" fmla="*/ 154042 w 7467600"/>
              <a:gd name="connsiteY943" fmla="*/ 261522 h 6858000"/>
              <a:gd name="connsiteX944" fmla="*/ 13550 w 7467600"/>
              <a:gd name="connsiteY944" fmla="*/ 158423 h 6858000"/>
              <a:gd name="connsiteX945" fmla="*/ 0 w 7467600"/>
              <a:gd name="connsiteY945" fmla="*/ 146618 h 6858000"/>
              <a:gd name="connsiteX946" fmla="*/ 0 w 7467600"/>
              <a:gd name="connsiteY946" fmla="*/ 59161 h 6858000"/>
              <a:gd name="connsiteX947" fmla="*/ 45427 w 7467600"/>
              <a:gd name="connsiteY947" fmla="*/ 101078 h 6858000"/>
              <a:gd name="connsiteX948" fmla="*/ 630103 w 7467600"/>
              <a:gd name="connsiteY948" fmla="*/ 485885 h 6858000"/>
              <a:gd name="connsiteX949" fmla="*/ 532040 w 7467600"/>
              <a:gd name="connsiteY949" fmla="*/ 399359 h 6858000"/>
              <a:gd name="connsiteX950" fmla="*/ 517618 w 7467600"/>
              <a:gd name="connsiteY950" fmla="*/ 385726 h 6858000"/>
              <a:gd name="connsiteX951" fmla="*/ 285074 w 7467600"/>
              <a:gd name="connsiteY951" fmla="*/ 182755 h 6858000"/>
              <a:gd name="connsiteX952" fmla="*/ 43151 w 7467600"/>
              <a:gd name="connsiteY95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10696 w 7467600"/>
              <a:gd name="connsiteY4" fmla="*/ 6803861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1019354 w 7467600"/>
              <a:gd name="connsiteY20" fmla="*/ 6315006 h 6858000"/>
              <a:gd name="connsiteX21" fmla="*/ 441046 w 7467600"/>
              <a:gd name="connsiteY21" fmla="*/ 6691153 h 6858000"/>
              <a:gd name="connsiteX22" fmla="*/ 1019354 w 7467600"/>
              <a:gd name="connsiteY22" fmla="*/ 6315006 h 6858000"/>
              <a:gd name="connsiteX23" fmla="*/ 991680 w 7467600"/>
              <a:gd name="connsiteY23" fmla="*/ 6298413 h 6858000"/>
              <a:gd name="connsiteX24" fmla="*/ 409060 w 7467600"/>
              <a:gd name="connsiteY24" fmla="*/ 6671470 h 6858000"/>
              <a:gd name="connsiteX25" fmla="*/ 991680 w 7467600"/>
              <a:gd name="connsiteY25" fmla="*/ 6298413 h 6858000"/>
              <a:gd name="connsiteX26" fmla="*/ 103333 w 7467600"/>
              <a:gd name="connsiteY26" fmla="*/ 5699602 h 6858000"/>
              <a:gd name="connsiteX27" fmla="*/ 233938 w 7467600"/>
              <a:gd name="connsiteY27" fmla="*/ 5809416 h 6858000"/>
              <a:gd name="connsiteX28" fmla="*/ 883580 w 7467600"/>
              <a:gd name="connsiteY28" fmla="*/ 6180710 h 6858000"/>
              <a:gd name="connsiteX29" fmla="*/ 487337 w 7467600"/>
              <a:gd name="connsiteY29" fmla="*/ 5950182 h 6858000"/>
              <a:gd name="connsiteX30" fmla="*/ 354051 w 7467600"/>
              <a:gd name="connsiteY30" fmla="*/ 5854912 h 6858000"/>
              <a:gd name="connsiteX31" fmla="*/ 195436 w 7467600"/>
              <a:gd name="connsiteY31" fmla="*/ 5755068 h 6858000"/>
              <a:gd name="connsiteX32" fmla="*/ 103333 w 7467600"/>
              <a:gd name="connsiteY32" fmla="*/ 5699602 h 6858000"/>
              <a:gd name="connsiteX33" fmla="*/ 5539432 w 7467600"/>
              <a:gd name="connsiteY33" fmla="*/ 5642928 h 6858000"/>
              <a:gd name="connsiteX34" fmla="*/ 5555462 w 7467600"/>
              <a:gd name="connsiteY34" fmla="*/ 5694454 h 6858000"/>
              <a:gd name="connsiteX35" fmla="*/ 5828270 w 7467600"/>
              <a:gd name="connsiteY35" fmla="*/ 6320663 h 6858000"/>
              <a:gd name="connsiteX36" fmla="*/ 5947416 w 7467600"/>
              <a:gd name="connsiteY36" fmla="*/ 6574846 h 6858000"/>
              <a:gd name="connsiteX37" fmla="*/ 5539432 w 7467600"/>
              <a:gd name="connsiteY37" fmla="*/ 5642928 h 6858000"/>
              <a:gd name="connsiteX38" fmla="*/ 51253 w 7467600"/>
              <a:gd name="connsiteY38" fmla="*/ 5631825 h 6858000"/>
              <a:gd name="connsiteX39" fmla="*/ 211622 w 7467600"/>
              <a:gd name="connsiteY39" fmla="*/ 5728803 h 6858000"/>
              <a:gd name="connsiteX40" fmla="*/ 371652 w 7467600"/>
              <a:gd name="connsiteY40" fmla="*/ 5829062 h 6858000"/>
              <a:gd name="connsiteX41" fmla="*/ 505903 w 7467600"/>
              <a:gd name="connsiteY41" fmla="*/ 5925221 h 6858000"/>
              <a:gd name="connsiteX42" fmla="*/ 899240 w 7467600"/>
              <a:gd name="connsiteY42" fmla="*/ 6153068 h 6858000"/>
              <a:gd name="connsiteX43" fmla="*/ 988114 w 7467600"/>
              <a:gd name="connsiteY43" fmla="*/ 6174204 h 6858000"/>
              <a:gd name="connsiteX44" fmla="*/ 845971 w 7467600"/>
              <a:gd name="connsiteY44" fmla="*/ 6067177 h 6858000"/>
              <a:gd name="connsiteX45" fmla="*/ 448057 w 7467600"/>
              <a:gd name="connsiteY45" fmla="*/ 5841376 h 6858000"/>
              <a:gd name="connsiteX46" fmla="*/ 51253 w 7467600"/>
              <a:gd name="connsiteY46" fmla="*/ 5631825 h 6858000"/>
              <a:gd name="connsiteX47" fmla="*/ 2606687 w 7467600"/>
              <a:gd name="connsiteY47" fmla="*/ 5630718 h 6858000"/>
              <a:gd name="connsiteX48" fmla="*/ 2645658 w 7467600"/>
              <a:gd name="connsiteY48" fmla="*/ 6640259 h 6858000"/>
              <a:gd name="connsiteX49" fmla="*/ 2606687 w 7467600"/>
              <a:gd name="connsiteY49" fmla="*/ 5630718 h 6858000"/>
              <a:gd name="connsiteX50" fmla="*/ 3642057 w 7467600"/>
              <a:gd name="connsiteY50" fmla="*/ 5573487 h 6858000"/>
              <a:gd name="connsiteX51" fmla="*/ 3632981 w 7467600"/>
              <a:gd name="connsiteY51" fmla="*/ 5579437 h 6858000"/>
              <a:gd name="connsiteX52" fmla="*/ 3382436 w 7467600"/>
              <a:gd name="connsiteY52" fmla="*/ 5952726 h 6858000"/>
              <a:gd name="connsiteX53" fmla="*/ 3191929 w 7467600"/>
              <a:gd name="connsiteY53" fmla="*/ 6662669 h 6858000"/>
              <a:gd name="connsiteX54" fmla="*/ 3369898 w 7467600"/>
              <a:gd name="connsiteY54" fmla="*/ 6081771 h 6858000"/>
              <a:gd name="connsiteX55" fmla="*/ 3642057 w 7467600"/>
              <a:gd name="connsiteY55" fmla="*/ 5573487 h 6858000"/>
              <a:gd name="connsiteX56" fmla="*/ 2650666 w 7467600"/>
              <a:gd name="connsiteY56" fmla="*/ 5530686 h 6858000"/>
              <a:gd name="connsiteX57" fmla="*/ 2650249 w 7467600"/>
              <a:gd name="connsiteY57" fmla="*/ 5532101 h 6858000"/>
              <a:gd name="connsiteX58" fmla="*/ 2663808 w 7467600"/>
              <a:gd name="connsiteY58" fmla="*/ 6535215 h 6858000"/>
              <a:gd name="connsiteX59" fmla="*/ 2665418 w 7467600"/>
              <a:gd name="connsiteY59" fmla="*/ 6132756 h 6858000"/>
              <a:gd name="connsiteX60" fmla="*/ 2650666 w 7467600"/>
              <a:gd name="connsiteY60" fmla="*/ 5530686 h 6858000"/>
              <a:gd name="connsiteX61" fmla="*/ 2680277 w 7467600"/>
              <a:gd name="connsiteY61" fmla="*/ 5479204 h 6858000"/>
              <a:gd name="connsiteX62" fmla="*/ 2678972 w 7467600"/>
              <a:gd name="connsiteY62" fmla="*/ 5481582 h 6858000"/>
              <a:gd name="connsiteX63" fmla="*/ 2696666 w 7467600"/>
              <a:gd name="connsiteY63" fmla="*/ 6133836 h 6858000"/>
              <a:gd name="connsiteX64" fmla="*/ 2695769 w 7467600"/>
              <a:gd name="connsiteY64" fmla="*/ 6390955 h 6858000"/>
              <a:gd name="connsiteX65" fmla="*/ 2739893 w 7467600"/>
              <a:gd name="connsiteY65" fmla="*/ 6108357 h 6858000"/>
              <a:gd name="connsiteX66" fmla="*/ 2680277 w 7467600"/>
              <a:gd name="connsiteY66" fmla="*/ 5479204 h 6858000"/>
              <a:gd name="connsiteX67" fmla="*/ 1132195 w 7467600"/>
              <a:gd name="connsiteY67" fmla="*/ 5467980 h 6858000"/>
              <a:gd name="connsiteX68" fmla="*/ 1679056 w 7467600"/>
              <a:gd name="connsiteY68" fmla="*/ 5516907 h 6858000"/>
              <a:gd name="connsiteX69" fmla="*/ 2128648 w 7467600"/>
              <a:gd name="connsiteY69" fmla="*/ 5474249 h 6858000"/>
              <a:gd name="connsiteX70" fmla="*/ 1825619 w 7467600"/>
              <a:gd name="connsiteY70" fmla="*/ 5478447 h 6858000"/>
              <a:gd name="connsiteX71" fmla="*/ 1737798 w 7467600"/>
              <a:gd name="connsiteY71" fmla="*/ 5483353 h 6858000"/>
              <a:gd name="connsiteX72" fmla="*/ 1132195 w 7467600"/>
              <a:gd name="connsiteY72" fmla="*/ 5467980 h 6858000"/>
              <a:gd name="connsiteX73" fmla="*/ 1456157 w 7467600"/>
              <a:gd name="connsiteY73" fmla="*/ 5371404 h 6858000"/>
              <a:gd name="connsiteX74" fmla="*/ 1244432 w 7467600"/>
              <a:gd name="connsiteY74" fmla="*/ 5385601 h 6858000"/>
              <a:gd name="connsiteX75" fmla="*/ 973990 w 7467600"/>
              <a:gd name="connsiteY75" fmla="*/ 5424940 h 6858000"/>
              <a:gd name="connsiteX76" fmla="*/ 1103809 w 7467600"/>
              <a:gd name="connsiteY76" fmla="*/ 5433720 h 6858000"/>
              <a:gd name="connsiteX77" fmla="*/ 1123454 w 7467600"/>
              <a:gd name="connsiteY77" fmla="*/ 5435727 h 6858000"/>
              <a:gd name="connsiteX78" fmla="*/ 1737017 w 7467600"/>
              <a:gd name="connsiteY78" fmla="*/ 5452183 h 6858000"/>
              <a:gd name="connsiteX79" fmla="*/ 1824397 w 7467600"/>
              <a:gd name="connsiteY79" fmla="*/ 5447757 h 6858000"/>
              <a:gd name="connsiteX80" fmla="*/ 2070059 w 7467600"/>
              <a:gd name="connsiteY80" fmla="*/ 5441660 h 6858000"/>
              <a:gd name="connsiteX81" fmla="*/ 1456157 w 7467600"/>
              <a:gd name="connsiteY81" fmla="*/ 5371404 h 6858000"/>
              <a:gd name="connsiteX82" fmla="*/ 4988186 w 7467600"/>
              <a:gd name="connsiteY82" fmla="*/ 5216467 h 6858000"/>
              <a:gd name="connsiteX83" fmla="*/ 4777334 w 7467600"/>
              <a:gd name="connsiteY83" fmla="*/ 5406072 h 6858000"/>
              <a:gd name="connsiteX84" fmla="*/ 4718341 w 7467600"/>
              <a:gd name="connsiteY84" fmla="*/ 5468043 h 6858000"/>
              <a:gd name="connsiteX85" fmla="*/ 4604655 w 7467600"/>
              <a:gd name="connsiteY85" fmla="*/ 5583434 h 6858000"/>
              <a:gd name="connsiteX86" fmla="*/ 4565074 w 7467600"/>
              <a:gd name="connsiteY86" fmla="*/ 5618550 h 6858000"/>
              <a:gd name="connsiteX87" fmla="*/ 4988186 w 7467600"/>
              <a:gd name="connsiteY87" fmla="*/ 5216467 h 6858000"/>
              <a:gd name="connsiteX88" fmla="*/ 4978032 w 7467600"/>
              <a:gd name="connsiteY88" fmla="*/ 5183809 h 6858000"/>
              <a:gd name="connsiteX89" fmla="*/ 4463413 w 7467600"/>
              <a:gd name="connsiteY89" fmla="*/ 5615162 h 6858000"/>
              <a:gd name="connsiteX90" fmla="*/ 4358134 w 7467600"/>
              <a:gd name="connsiteY90" fmla="*/ 5742791 h 6858000"/>
              <a:gd name="connsiteX91" fmla="*/ 4376219 w 7467600"/>
              <a:gd name="connsiteY91" fmla="*/ 5729027 h 6858000"/>
              <a:gd name="connsiteX92" fmla="*/ 4582340 w 7467600"/>
              <a:gd name="connsiteY92" fmla="*/ 5561037 h 6858000"/>
              <a:gd name="connsiteX93" fmla="*/ 4694684 w 7467600"/>
              <a:gd name="connsiteY93" fmla="*/ 5447098 h 6858000"/>
              <a:gd name="connsiteX94" fmla="*/ 4754123 w 7467600"/>
              <a:gd name="connsiteY94" fmla="*/ 5384643 h 6858000"/>
              <a:gd name="connsiteX95" fmla="*/ 4978032 w 7467600"/>
              <a:gd name="connsiteY95" fmla="*/ 5183809 h 6858000"/>
              <a:gd name="connsiteX96" fmla="*/ 1903353 w 7467600"/>
              <a:gd name="connsiteY96" fmla="*/ 5044827 h 6858000"/>
              <a:gd name="connsiteX97" fmla="*/ 1936931 w 7467600"/>
              <a:gd name="connsiteY97" fmla="*/ 5093954 h 6858000"/>
              <a:gd name="connsiteX98" fmla="*/ 2195868 w 7467600"/>
              <a:gd name="connsiteY98" fmla="*/ 5396574 h 6858000"/>
              <a:gd name="connsiteX99" fmla="*/ 2088852 w 7467600"/>
              <a:gd name="connsiteY99" fmla="*/ 5166123 h 6858000"/>
              <a:gd name="connsiteX100" fmla="*/ 1958241 w 7467600"/>
              <a:gd name="connsiteY100" fmla="*/ 5067955 h 6858000"/>
              <a:gd name="connsiteX101" fmla="*/ 1903353 w 7467600"/>
              <a:gd name="connsiteY101" fmla="*/ 5044827 h 6858000"/>
              <a:gd name="connsiteX102" fmla="*/ 1979378 w 7467600"/>
              <a:gd name="connsiteY102" fmla="*/ 4769504 h 6858000"/>
              <a:gd name="connsiteX103" fmla="*/ 2882120 w 7467600"/>
              <a:gd name="connsiteY103" fmla="*/ 5064547 h 6858000"/>
              <a:gd name="connsiteX104" fmla="*/ 2793103 w 7467600"/>
              <a:gd name="connsiteY104" fmla="*/ 5039699 h 6858000"/>
              <a:gd name="connsiteX105" fmla="*/ 2770041 w 7467600"/>
              <a:gd name="connsiteY105" fmla="*/ 5033634 h 6858000"/>
              <a:gd name="connsiteX106" fmla="*/ 1979378 w 7467600"/>
              <a:gd name="connsiteY106" fmla="*/ 4769504 h 6858000"/>
              <a:gd name="connsiteX107" fmla="*/ 1927410 w 7467600"/>
              <a:gd name="connsiteY107" fmla="*/ 4716164 h 6858000"/>
              <a:gd name="connsiteX108" fmla="*/ 1959587 w 7467600"/>
              <a:gd name="connsiteY108" fmla="*/ 4728849 h 6858000"/>
              <a:gd name="connsiteX109" fmla="*/ 2777707 w 7467600"/>
              <a:gd name="connsiteY109" fmla="*/ 5003991 h 6858000"/>
              <a:gd name="connsiteX110" fmla="*/ 2800768 w 7467600"/>
              <a:gd name="connsiteY110" fmla="*/ 5010056 h 6858000"/>
              <a:gd name="connsiteX111" fmla="*/ 2879408 w 7467600"/>
              <a:gd name="connsiteY111" fmla="*/ 5031590 h 6858000"/>
              <a:gd name="connsiteX112" fmla="*/ 2862295 w 7467600"/>
              <a:gd name="connsiteY112" fmla="*/ 5022958 h 6858000"/>
              <a:gd name="connsiteX113" fmla="*/ 2813343 w 7467600"/>
              <a:gd name="connsiteY113" fmla="*/ 4998369 h 6858000"/>
              <a:gd name="connsiteX114" fmla="*/ 2646245 w 7467600"/>
              <a:gd name="connsiteY114" fmla="*/ 4930999 h 6858000"/>
              <a:gd name="connsiteX115" fmla="*/ 1999243 w 7467600"/>
              <a:gd name="connsiteY115" fmla="*/ 4730524 h 6858000"/>
              <a:gd name="connsiteX116" fmla="*/ 1979527 w 7467600"/>
              <a:gd name="connsiteY116" fmla="*/ 4726651 h 6858000"/>
              <a:gd name="connsiteX117" fmla="*/ 1927410 w 7467600"/>
              <a:gd name="connsiteY117" fmla="*/ 4716164 h 6858000"/>
              <a:gd name="connsiteX118" fmla="*/ 1997014 w 7467600"/>
              <a:gd name="connsiteY118" fmla="*/ 4698007 h 6858000"/>
              <a:gd name="connsiteX119" fmla="*/ 2005458 w 7467600"/>
              <a:gd name="connsiteY119" fmla="*/ 4699540 h 6858000"/>
              <a:gd name="connsiteX120" fmla="*/ 2657186 w 7467600"/>
              <a:gd name="connsiteY120" fmla="*/ 4901687 h 6858000"/>
              <a:gd name="connsiteX121" fmla="*/ 2826662 w 7467600"/>
              <a:gd name="connsiteY121" fmla="*/ 4970362 h 6858000"/>
              <a:gd name="connsiteX122" fmla="*/ 2876100 w 7467600"/>
              <a:gd name="connsiteY122" fmla="*/ 4995397 h 6858000"/>
              <a:gd name="connsiteX123" fmla="*/ 3042600 w 7467600"/>
              <a:gd name="connsiteY123" fmla="*/ 5059532 h 6858000"/>
              <a:gd name="connsiteX124" fmla="*/ 1997014 w 7467600"/>
              <a:gd name="connsiteY124" fmla="*/ 4698007 h 6858000"/>
              <a:gd name="connsiteX125" fmla="*/ 2305292 w 7467600"/>
              <a:gd name="connsiteY125" fmla="*/ 4219492 h 6858000"/>
              <a:gd name="connsiteX126" fmla="*/ 3360922 w 7467600"/>
              <a:gd name="connsiteY126" fmla="*/ 4529373 h 6858000"/>
              <a:gd name="connsiteX127" fmla="*/ 3492420 w 7467600"/>
              <a:gd name="connsiteY127" fmla="*/ 4510145 h 6858000"/>
              <a:gd name="connsiteX128" fmla="*/ 3364086 w 7467600"/>
              <a:gd name="connsiteY128" fmla="*/ 4480340 h 6858000"/>
              <a:gd name="connsiteX129" fmla="*/ 3225818 w 7467600"/>
              <a:gd name="connsiteY129" fmla="*/ 4411822 h 6858000"/>
              <a:gd name="connsiteX130" fmla="*/ 3129696 w 7467600"/>
              <a:gd name="connsiteY130" fmla="*/ 4360704 h 6858000"/>
              <a:gd name="connsiteX131" fmla="*/ 2814545 w 7467600"/>
              <a:gd name="connsiteY131" fmla="*/ 4282955 h 6858000"/>
              <a:gd name="connsiteX132" fmla="*/ 2305292 w 7467600"/>
              <a:gd name="connsiteY132" fmla="*/ 4219492 h 6858000"/>
              <a:gd name="connsiteX133" fmla="*/ 2626982 w 7467600"/>
              <a:gd name="connsiteY133" fmla="*/ 4206450 h 6858000"/>
              <a:gd name="connsiteX134" fmla="*/ 2490617 w 7467600"/>
              <a:gd name="connsiteY134" fmla="*/ 4206951 h 6858000"/>
              <a:gd name="connsiteX135" fmla="*/ 2819869 w 7467600"/>
              <a:gd name="connsiteY135" fmla="*/ 4252936 h 6858000"/>
              <a:gd name="connsiteX136" fmla="*/ 3143018 w 7467600"/>
              <a:gd name="connsiteY136" fmla="*/ 4332698 h 6858000"/>
              <a:gd name="connsiteX137" fmla="*/ 3241520 w 7467600"/>
              <a:gd name="connsiteY137" fmla="*/ 4385112 h 6858000"/>
              <a:gd name="connsiteX138" fmla="*/ 3374575 w 7467600"/>
              <a:gd name="connsiteY138" fmla="*/ 4451517 h 6858000"/>
              <a:gd name="connsiteX139" fmla="*/ 3505221 w 7467600"/>
              <a:gd name="connsiteY139" fmla="*/ 4480757 h 6858000"/>
              <a:gd name="connsiteX140" fmla="*/ 2626982 w 7467600"/>
              <a:gd name="connsiteY140" fmla="*/ 4206450 h 6858000"/>
              <a:gd name="connsiteX141" fmla="*/ 1310106 w 7467600"/>
              <a:gd name="connsiteY141" fmla="*/ 3943217 h 6858000"/>
              <a:gd name="connsiteX142" fmla="*/ 854994 w 7467600"/>
              <a:gd name="connsiteY142" fmla="*/ 4399136 h 6858000"/>
              <a:gd name="connsiteX143" fmla="*/ 742462 w 7467600"/>
              <a:gd name="connsiteY143" fmla="*/ 4594648 h 6858000"/>
              <a:gd name="connsiteX144" fmla="*/ 820602 w 7467600"/>
              <a:gd name="connsiteY144" fmla="*/ 4485915 h 6858000"/>
              <a:gd name="connsiteX145" fmla="*/ 878295 w 7467600"/>
              <a:gd name="connsiteY145" fmla="*/ 4403594 h 6858000"/>
              <a:gd name="connsiteX146" fmla="*/ 1240607 w 7467600"/>
              <a:gd name="connsiteY146" fmla="*/ 4010401 h 6858000"/>
              <a:gd name="connsiteX147" fmla="*/ 1310106 w 7467600"/>
              <a:gd name="connsiteY147" fmla="*/ 3943217 h 6858000"/>
              <a:gd name="connsiteX148" fmla="*/ 1423113 w 7467600"/>
              <a:gd name="connsiteY148" fmla="*/ 3874565 h 6858000"/>
              <a:gd name="connsiteX149" fmla="*/ 1260565 w 7467600"/>
              <a:gd name="connsiteY149" fmla="*/ 4031982 h 6858000"/>
              <a:gd name="connsiteX150" fmla="*/ 901900 w 7467600"/>
              <a:gd name="connsiteY150" fmla="*/ 4421236 h 6858000"/>
              <a:gd name="connsiteX151" fmla="*/ 845044 w 7467600"/>
              <a:gd name="connsiteY151" fmla="*/ 4502436 h 6858000"/>
              <a:gd name="connsiteX152" fmla="*/ 685926 w 7467600"/>
              <a:gd name="connsiteY152" fmla="*/ 4703069 h 6858000"/>
              <a:gd name="connsiteX153" fmla="*/ 684248 w 7467600"/>
              <a:gd name="connsiteY153" fmla="*/ 4706721 h 6858000"/>
              <a:gd name="connsiteX154" fmla="*/ 1423113 w 7467600"/>
              <a:gd name="connsiteY154" fmla="*/ 3874565 h 6858000"/>
              <a:gd name="connsiteX155" fmla="*/ 3316479 w 7467600"/>
              <a:gd name="connsiteY155" fmla="*/ 3872136 h 6858000"/>
              <a:gd name="connsiteX156" fmla="*/ 3546806 w 7467600"/>
              <a:gd name="connsiteY156" fmla="*/ 4356139 h 6858000"/>
              <a:gd name="connsiteX157" fmla="*/ 3364433 w 7467600"/>
              <a:gd name="connsiteY157" fmla="*/ 3953121 h 6858000"/>
              <a:gd name="connsiteX158" fmla="*/ 3316479 w 7467600"/>
              <a:gd name="connsiteY158" fmla="*/ 3872136 h 6858000"/>
              <a:gd name="connsiteX159" fmla="*/ 3291335 w 7467600"/>
              <a:gd name="connsiteY159" fmla="*/ 3767420 h 6858000"/>
              <a:gd name="connsiteX160" fmla="*/ 3390805 w 7467600"/>
              <a:gd name="connsiteY160" fmla="*/ 3937163 h 6858000"/>
              <a:gd name="connsiteX161" fmla="*/ 3579062 w 7467600"/>
              <a:gd name="connsiteY161" fmla="*/ 4359040 h 6858000"/>
              <a:gd name="connsiteX162" fmla="*/ 3467355 w 7467600"/>
              <a:gd name="connsiteY162" fmla="*/ 3988130 h 6858000"/>
              <a:gd name="connsiteX163" fmla="*/ 3310753 w 7467600"/>
              <a:gd name="connsiteY163" fmla="*/ 3787140 h 6858000"/>
              <a:gd name="connsiteX164" fmla="*/ 3291335 w 7467600"/>
              <a:gd name="connsiteY164" fmla="*/ 3767420 h 6858000"/>
              <a:gd name="connsiteX165" fmla="*/ 1635889 w 7467600"/>
              <a:gd name="connsiteY165" fmla="*/ 3709494 h 6858000"/>
              <a:gd name="connsiteX166" fmla="*/ 1634800 w 7467600"/>
              <a:gd name="connsiteY166" fmla="*/ 3731111 h 6858000"/>
              <a:gd name="connsiteX167" fmla="*/ 1635889 w 7467600"/>
              <a:gd name="connsiteY167" fmla="*/ 3709494 h 6858000"/>
              <a:gd name="connsiteX168" fmla="*/ 1510397 w 7467600"/>
              <a:gd name="connsiteY168" fmla="*/ 3684705 h 6858000"/>
              <a:gd name="connsiteX169" fmla="*/ 1146550 w 7467600"/>
              <a:gd name="connsiteY169" fmla="*/ 3802012 h 6858000"/>
              <a:gd name="connsiteX170" fmla="*/ 698834 w 7467600"/>
              <a:gd name="connsiteY170" fmla="*/ 3952272 h 6858000"/>
              <a:gd name="connsiteX171" fmla="*/ 34256 w 7467600"/>
              <a:gd name="connsiteY171" fmla="*/ 4347603 h 6858000"/>
              <a:gd name="connsiteX172" fmla="*/ 527241 w 7467600"/>
              <a:gd name="connsiteY172" fmla="*/ 4065078 h 6858000"/>
              <a:gd name="connsiteX173" fmla="*/ 1510397 w 7467600"/>
              <a:gd name="connsiteY173" fmla="*/ 3684705 h 6858000"/>
              <a:gd name="connsiteX174" fmla="*/ 1313114 w 7467600"/>
              <a:gd name="connsiteY174" fmla="*/ 3655216 h 6858000"/>
              <a:gd name="connsiteX175" fmla="*/ 1109304 w 7467600"/>
              <a:gd name="connsiteY175" fmla="*/ 3669030 h 6858000"/>
              <a:gd name="connsiteX176" fmla="*/ 8129 w 7467600"/>
              <a:gd name="connsiteY176" fmla="*/ 4330519 h 6858000"/>
              <a:gd name="connsiteX177" fmla="*/ 687572 w 7467600"/>
              <a:gd name="connsiteY177" fmla="*/ 3925629 h 6858000"/>
              <a:gd name="connsiteX178" fmla="*/ 1138365 w 7467600"/>
              <a:gd name="connsiteY178" fmla="*/ 3774515 h 6858000"/>
              <a:gd name="connsiteX179" fmla="*/ 1505579 w 7467600"/>
              <a:gd name="connsiteY179" fmla="*/ 3655526 h 6858000"/>
              <a:gd name="connsiteX180" fmla="*/ 1313114 w 7467600"/>
              <a:gd name="connsiteY180" fmla="*/ 3655216 h 6858000"/>
              <a:gd name="connsiteX181" fmla="*/ 3655073 w 7467600"/>
              <a:gd name="connsiteY181" fmla="*/ 3650884 h 6858000"/>
              <a:gd name="connsiteX182" fmla="*/ 3989938 w 7467600"/>
              <a:gd name="connsiteY182" fmla="*/ 3991685 h 6858000"/>
              <a:gd name="connsiteX183" fmla="*/ 4393907 w 7467600"/>
              <a:gd name="connsiteY183" fmla="*/ 4261258 h 6858000"/>
              <a:gd name="connsiteX184" fmla="*/ 4648051 w 7467600"/>
              <a:gd name="connsiteY184" fmla="*/ 4374051 h 6858000"/>
              <a:gd name="connsiteX185" fmla="*/ 4383389 w 7467600"/>
              <a:gd name="connsiteY185" fmla="*/ 4184369 h 6858000"/>
              <a:gd name="connsiteX186" fmla="*/ 4165508 w 7467600"/>
              <a:gd name="connsiteY186" fmla="*/ 4035196 h 6858000"/>
              <a:gd name="connsiteX187" fmla="*/ 4068162 w 7467600"/>
              <a:gd name="connsiteY187" fmla="*/ 3953394 h 6858000"/>
              <a:gd name="connsiteX188" fmla="*/ 3981416 w 7467600"/>
              <a:gd name="connsiteY188" fmla="*/ 3880482 h 6858000"/>
              <a:gd name="connsiteX189" fmla="*/ 3800147 w 7467600"/>
              <a:gd name="connsiteY189" fmla="*/ 3749872 h 6858000"/>
              <a:gd name="connsiteX190" fmla="*/ 3655073 w 7467600"/>
              <a:gd name="connsiteY190" fmla="*/ 3650884 h 6858000"/>
              <a:gd name="connsiteX191" fmla="*/ 3670252 w 7467600"/>
              <a:gd name="connsiteY191" fmla="*/ 3622798 h 6858000"/>
              <a:gd name="connsiteX192" fmla="*/ 3817258 w 7467600"/>
              <a:gd name="connsiteY192" fmla="*/ 3723577 h 6858000"/>
              <a:gd name="connsiteX193" fmla="*/ 4000461 w 7467600"/>
              <a:gd name="connsiteY193" fmla="*/ 3855966 h 6858000"/>
              <a:gd name="connsiteX194" fmla="*/ 4088180 w 7467600"/>
              <a:gd name="connsiteY194" fmla="*/ 3929774 h 6858000"/>
              <a:gd name="connsiteX195" fmla="*/ 4184555 w 7467600"/>
              <a:gd name="connsiteY195" fmla="*/ 4010683 h 6858000"/>
              <a:gd name="connsiteX196" fmla="*/ 4399563 w 7467600"/>
              <a:gd name="connsiteY196" fmla="*/ 4158106 h 6858000"/>
              <a:gd name="connsiteX197" fmla="*/ 4684469 w 7467600"/>
              <a:gd name="connsiteY197" fmla="*/ 4364680 h 6858000"/>
              <a:gd name="connsiteX198" fmla="*/ 4690271 w 7467600"/>
              <a:gd name="connsiteY198" fmla="*/ 4370034 h 6858000"/>
              <a:gd name="connsiteX199" fmla="*/ 4136093 w 7467600"/>
              <a:gd name="connsiteY199" fmla="*/ 3858466 h 6858000"/>
              <a:gd name="connsiteX200" fmla="*/ 3670252 w 7467600"/>
              <a:gd name="connsiteY200" fmla="*/ 3622798 h 6858000"/>
              <a:gd name="connsiteX201" fmla="*/ 4440129 w 7467600"/>
              <a:gd name="connsiteY201" fmla="*/ 3448571 h 6858000"/>
              <a:gd name="connsiteX202" fmla="*/ 4856525 w 7467600"/>
              <a:gd name="connsiteY202" fmla="*/ 3915351 h 6858000"/>
              <a:gd name="connsiteX203" fmla="*/ 5059055 w 7467600"/>
              <a:gd name="connsiteY203" fmla="*/ 4108918 h 6858000"/>
              <a:gd name="connsiteX204" fmla="*/ 5290070 w 7467600"/>
              <a:gd name="connsiteY204" fmla="*/ 4263619 h 6858000"/>
              <a:gd name="connsiteX205" fmla="*/ 4834991 w 7467600"/>
              <a:gd name="connsiteY205" fmla="*/ 3830985 h 6858000"/>
              <a:gd name="connsiteX206" fmla="*/ 4440129 w 7467600"/>
              <a:gd name="connsiteY206" fmla="*/ 3448571 h 6858000"/>
              <a:gd name="connsiteX207" fmla="*/ 4441737 w 7467600"/>
              <a:gd name="connsiteY207" fmla="*/ 3399734 h 6858000"/>
              <a:gd name="connsiteX208" fmla="*/ 4431236 w 7467600"/>
              <a:gd name="connsiteY208" fmla="*/ 3400954 h 6858000"/>
              <a:gd name="connsiteX209" fmla="*/ 4557150 w 7467600"/>
              <a:gd name="connsiteY209" fmla="*/ 3510023 h 6858000"/>
              <a:gd name="connsiteX210" fmla="*/ 4856936 w 7467600"/>
              <a:gd name="connsiteY210" fmla="*/ 3809146 h 6858000"/>
              <a:gd name="connsiteX211" fmla="*/ 5111996 w 7467600"/>
              <a:gd name="connsiteY211" fmla="*/ 4065759 h 6858000"/>
              <a:gd name="connsiteX212" fmla="*/ 5388878 w 7467600"/>
              <a:gd name="connsiteY212" fmla="*/ 4300185 h 6858000"/>
              <a:gd name="connsiteX213" fmla="*/ 5425556 w 7467600"/>
              <a:gd name="connsiteY213" fmla="*/ 4308967 h 6858000"/>
              <a:gd name="connsiteX214" fmla="*/ 4943646 w 7467600"/>
              <a:gd name="connsiteY214" fmla="*/ 3822916 h 6858000"/>
              <a:gd name="connsiteX215" fmla="*/ 4594837 w 7467600"/>
              <a:gd name="connsiteY215" fmla="*/ 3532274 h 6858000"/>
              <a:gd name="connsiteX216" fmla="*/ 4441737 w 7467600"/>
              <a:gd name="connsiteY216" fmla="*/ 3399734 h 6858000"/>
              <a:gd name="connsiteX217" fmla="*/ 5425834 w 7467600"/>
              <a:gd name="connsiteY217" fmla="*/ 3162785 h 6858000"/>
              <a:gd name="connsiteX218" fmla="*/ 5401644 w 7467600"/>
              <a:gd name="connsiteY218" fmla="*/ 3617847 h 6858000"/>
              <a:gd name="connsiteX219" fmla="*/ 5467256 w 7467600"/>
              <a:gd name="connsiteY219" fmla="*/ 4175494 h 6858000"/>
              <a:gd name="connsiteX220" fmla="*/ 5448069 w 7467600"/>
              <a:gd name="connsiteY220" fmla="*/ 3567554 h 6858000"/>
              <a:gd name="connsiteX221" fmla="*/ 5425834 w 7467600"/>
              <a:gd name="connsiteY221" fmla="*/ 3162785 h 6858000"/>
              <a:gd name="connsiteX222" fmla="*/ 1318687 w 7467600"/>
              <a:gd name="connsiteY222" fmla="*/ 3113840 h 6858000"/>
              <a:gd name="connsiteX223" fmla="*/ 1066793 w 7467600"/>
              <a:gd name="connsiteY223" fmla="*/ 3212171 h 6858000"/>
              <a:gd name="connsiteX224" fmla="*/ 993319 w 7467600"/>
              <a:gd name="connsiteY224" fmla="*/ 3247648 h 6858000"/>
              <a:gd name="connsiteX225" fmla="*/ 853081 w 7467600"/>
              <a:gd name="connsiteY225" fmla="*/ 3312410 h 6858000"/>
              <a:gd name="connsiteX226" fmla="*/ 805957 w 7467600"/>
              <a:gd name="connsiteY226" fmla="*/ 3330443 h 6858000"/>
              <a:gd name="connsiteX227" fmla="*/ 1318687 w 7467600"/>
              <a:gd name="connsiteY227" fmla="*/ 3113840 h 6858000"/>
              <a:gd name="connsiteX228" fmla="*/ 5453702 w 7467600"/>
              <a:gd name="connsiteY228" fmla="*/ 3090882 h 6858000"/>
              <a:gd name="connsiteX229" fmla="*/ 5480135 w 7467600"/>
              <a:gd name="connsiteY229" fmla="*/ 3565802 h 6858000"/>
              <a:gd name="connsiteX230" fmla="*/ 5499023 w 7467600"/>
              <a:gd name="connsiteY230" fmla="*/ 4166310 h 6858000"/>
              <a:gd name="connsiteX231" fmla="*/ 5547022 w 7467600"/>
              <a:gd name="connsiteY231" fmla="*/ 3607838 h 6858000"/>
              <a:gd name="connsiteX232" fmla="*/ 5515964 w 7467600"/>
              <a:gd name="connsiteY232" fmla="*/ 3378541 h 6858000"/>
              <a:gd name="connsiteX233" fmla="*/ 5453702 w 7467600"/>
              <a:gd name="connsiteY233" fmla="*/ 3090882 h 6858000"/>
              <a:gd name="connsiteX234" fmla="*/ 1238695 w 7467600"/>
              <a:gd name="connsiteY234" fmla="*/ 3076820 h 6858000"/>
              <a:gd name="connsiteX235" fmla="*/ 716371 w 7467600"/>
              <a:gd name="connsiteY235" fmla="*/ 3293249 h 6858000"/>
              <a:gd name="connsiteX236" fmla="*/ 579522 w 7467600"/>
              <a:gd name="connsiteY236" fmla="*/ 3371759 h 6858000"/>
              <a:gd name="connsiteX237" fmla="*/ 600288 w 7467600"/>
              <a:gd name="connsiteY237" fmla="*/ 3365555 h 6858000"/>
              <a:gd name="connsiteX238" fmla="*/ 840692 w 7467600"/>
              <a:gd name="connsiteY238" fmla="*/ 3284921 h 6858000"/>
              <a:gd name="connsiteX239" fmla="*/ 979248 w 7467600"/>
              <a:gd name="connsiteY239" fmla="*/ 3221003 h 6858000"/>
              <a:gd name="connsiteX240" fmla="*/ 1053282 w 7467600"/>
              <a:gd name="connsiteY240" fmla="*/ 3185247 h 6858000"/>
              <a:gd name="connsiteX241" fmla="*/ 1320603 w 7467600"/>
              <a:gd name="connsiteY241" fmla="*/ 3081281 h 6858000"/>
              <a:gd name="connsiteX242" fmla="*/ 1238695 w 7467600"/>
              <a:gd name="connsiteY242" fmla="*/ 3076820 h 6858000"/>
              <a:gd name="connsiteX243" fmla="*/ 5425627 w 7467600"/>
              <a:gd name="connsiteY243" fmla="*/ 2954192 h 6858000"/>
              <a:gd name="connsiteX244" fmla="*/ 5470770 w 7467600"/>
              <a:gd name="connsiteY244" fmla="*/ 3005435 h 6858000"/>
              <a:gd name="connsiteX245" fmla="*/ 5519779 w 7467600"/>
              <a:gd name="connsiteY245" fmla="*/ 4359223 h 6858000"/>
              <a:gd name="connsiteX246" fmla="*/ 5520293 w 7467600"/>
              <a:gd name="connsiteY246" fmla="*/ 4360602 h 6858000"/>
              <a:gd name="connsiteX247" fmla="*/ 5767221 w 7467600"/>
              <a:gd name="connsiteY247" fmla="*/ 4665564 h 6858000"/>
              <a:gd name="connsiteX248" fmla="*/ 6937169 w 7467600"/>
              <a:gd name="connsiteY248" fmla="*/ 4815941 h 6858000"/>
              <a:gd name="connsiteX249" fmla="*/ 6953922 w 7467600"/>
              <a:gd name="connsiteY249" fmla="*/ 4890068 h 6858000"/>
              <a:gd name="connsiteX250" fmla="*/ 6071359 w 7467600"/>
              <a:gd name="connsiteY250" fmla="*/ 4770770 h 6858000"/>
              <a:gd name="connsiteX251" fmla="*/ 6038839 w 7467600"/>
              <a:gd name="connsiteY251" fmla="*/ 4764474 h 6858000"/>
              <a:gd name="connsiteX252" fmla="*/ 6038706 w 7467600"/>
              <a:gd name="connsiteY252" fmla="*/ 4763847 h 6858000"/>
              <a:gd name="connsiteX253" fmla="*/ 6037784 w 7467600"/>
              <a:gd name="connsiteY253" fmla="*/ 4764270 h 6858000"/>
              <a:gd name="connsiteX254" fmla="*/ 6038839 w 7467600"/>
              <a:gd name="connsiteY254" fmla="*/ 4764474 h 6858000"/>
              <a:gd name="connsiteX255" fmla="*/ 6040338 w 7467600"/>
              <a:gd name="connsiteY255" fmla="*/ 4771418 h 6858000"/>
              <a:gd name="connsiteX256" fmla="*/ 6024488 w 7467600"/>
              <a:gd name="connsiteY256" fmla="*/ 4809903 h 6858000"/>
              <a:gd name="connsiteX257" fmla="*/ 5599771 w 7467600"/>
              <a:gd name="connsiteY257" fmla="*/ 5509652 h 6858000"/>
              <a:gd name="connsiteX258" fmla="*/ 5548843 w 7467600"/>
              <a:gd name="connsiteY258" fmla="*/ 5563845 h 6858000"/>
              <a:gd name="connsiteX259" fmla="*/ 5940952 w 7467600"/>
              <a:gd name="connsiteY259" fmla="*/ 6250028 h 6858000"/>
              <a:gd name="connsiteX260" fmla="*/ 6043441 w 7467600"/>
              <a:gd name="connsiteY260" fmla="*/ 6665847 h 6858000"/>
              <a:gd name="connsiteX261" fmla="*/ 6093432 w 7467600"/>
              <a:gd name="connsiteY261" fmla="*/ 6858000 h 6858000"/>
              <a:gd name="connsiteX262" fmla="*/ 6034344 w 7467600"/>
              <a:gd name="connsiteY262" fmla="*/ 6858000 h 6858000"/>
              <a:gd name="connsiteX263" fmla="*/ 6026679 w 7467600"/>
              <a:gd name="connsiteY263" fmla="*/ 6836959 h 6858000"/>
              <a:gd name="connsiteX264" fmla="*/ 5800441 w 7467600"/>
              <a:gd name="connsiteY264" fmla="*/ 6335286 h 6858000"/>
              <a:gd name="connsiteX265" fmla="*/ 5526562 w 7467600"/>
              <a:gd name="connsiteY265" fmla="*/ 5705388 h 6858000"/>
              <a:gd name="connsiteX266" fmla="*/ 5519640 w 7467600"/>
              <a:gd name="connsiteY266" fmla="*/ 5683774 h 6858000"/>
              <a:gd name="connsiteX267" fmla="*/ 5844559 w 7467600"/>
              <a:gd name="connsiteY267" fmla="*/ 6553349 h 6858000"/>
              <a:gd name="connsiteX268" fmla="*/ 5975994 w 7467600"/>
              <a:gd name="connsiteY268" fmla="*/ 6858000 h 6858000"/>
              <a:gd name="connsiteX269" fmla="*/ 5898547 w 7467600"/>
              <a:gd name="connsiteY269" fmla="*/ 6858000 h 6858000"/>
              <a:gd name="connsiteX270" fmla="*/ 5682041 w 7467600"/>
              <a:gd name="connsiteY270" fmla="*/ 6355860 h 6858000"/>
              <a:gd name="connsiteX271" fmla="*/ 5461758 w 7467600"/>
              <a:gd name="connsiteY271" fmla="*/ 5820220 h 6858000"/>
              <a:gd name="connsiteX272" fmla="*/ 5237282 w 7467600"/>
              <a:gd name="connsiteY272" fmla="*/ 6579086 h 6858000"/>
              <a:gd name="connsiteX273" fmla="*/ 5115009 w 7467600"/>
              <a:gd name="connsiteY273" fmla="*/ 6858000 h 6858000"/>
              <a:gd name="connsiteX274" fmla="*/ 5028074 w 7467600"/>
              <a:gd name="connsiteY274" fmla="*/ 6858000 h 6858000"/>
              <a:gd name="connsiteX275" fmla="*/ 5079508 w 7467600"/>
              <a:gd name="connsiteY275" fmla="*/ 6749074 h 6858000"/>
              <a:gd name="connsiteX276" fmla="*/ 5371846 w 7467600"/>
              <a:gd name="connsiteY276" fmla="*/ 5924413 h 6858000"/>
              <a:gd name="connsiteX277" fmla="*/ 5270512 w 7467600"/>
              <a:gd name="connsiteY277" fmla="*/ 6138975 h 6858000"/>
              <a:gd name="connsiteX278" fmla="*/ 5062409 w 7467600"/>
              <a:gd name="connsiteY278" fmla="*/ 6653544 h 6858000"/>
              <a:gd name="connsiteX279" fmla="*/ 5036628 w 7467600"/>
              <a:gd name="connsiteY279" fmla="*/ 6754247 h 6858000"/>
              <a:gd name="connsiteX280" fmla="*/ 5009112 w 7467600"/>
              <a:gd name="connsiteY280" fmla="*/ 6858000 h 6858000"/>
              <a:gd name="connsiteX281" fmla="*/ 4976679 w 7467600"/>
              <a:gd name="connsiteY281" fmla="*/ 6858000 h 6858000"/>
              <a:gd name="connsiteX282" fmla="*/ 5006537 w 7467600"/>
              <a:gd name="connsiteY282" fmla="*/ 6747068 h 6858000"/>
              <a:gd name="connsiteX283" fmla="*/ 5032723 w 7467600"/>
              <a:gd name="connsiteY283" fmla="*/ 6644957 h 6858000"/>
              <a:gd name="connsiteX284" fmla="*/ 5242949 w 7467600"/>
              <a:gd name="connsiteY284" fmla="*/ 6125175 h 6858000"/>
              <a:gd name="connsiteX285" fmla="*/ 5286321 w 7467600"/>
              <a:gd name="connsiteY285" fmla="*/ 6033555 h 6858000"/>
              <a:gd name="connsiteX286" fmla="*/ 5008210 w 7467600"/>
              <a:gd name="connsiteY286" fmla="*/ 6649194 h 6858000"/>
              <a:gd name="connsiteX287" fmla="*/ 4986321 w 7467600"/>
              <a:gd name="connsiteY287" fmla="*/ 6765687 h 6858000"/>
              <a:gd name="connsiteX288" fmla="*/ 4973474 w 7467600"/>
              <a:gd name="connsiteY288" fmla="*/ 6858000 h 6858000"/>
              <a:gd name="connsiteX289" fmla="*/ 4907178 w 7467600"/>
              <a:gd name="connsiteY289" fmla="*/ 6858000 h 6858000"/>
              <a:gd name="connsiteX290" fmla="*/ 4910810 w 7467600"/>
              <a:gd name="connsiteY290" fmla="*/ 6829660 h 6858000"/>
              <a:gd name="connsiteX291" fmla="*/ 4987461 w 7467600"/>
              <a:gd name="connsiteY291" fmla="*/ 6432994 h 6858000"/>
              <a:gd name="connsiteX292" fmla="*/ 5179262 w 7467600"/>
              <a:gd name="connsiteY292" fmla="*/ 6035044 h 6858000"/>
              <a:gd name="connsiteX293" fmla="*/ 4689678 w 7467600"/>
              <a:gd name="connsiteY293" fmla="*/ 6440241 h 6858000"/>
              <a:gd name="connsiteX294" fmla="*/ 4477543 w 7467600"/>
              <a:gd name="connsiteY294" fmla="*/ 6674836 h 6858000"/>
              <a:gd name="connsiteX295" fmla="*/ 4329957 w 7467600"/>
              <a:gd name="connsiteY295" fmla="*/ 6858000 h 6858000"/>
              <a:gd name="connsiteX296" fmla="*/ 4218595 w 7467600"/>
              <a:gd name="connsiteY296" fmla="*/ 6858000 h 6858000"/>
              <a:gd name="connsiteX297" fmla="*/ 4368888 w 7467600"/>
              <a:gd name="connsiteY297" fmla="*/ 6668412 h 6858000"/>
              <a:gd name="connsiteX298" fmla="*/ 4563091 w 7467600"/>
              <a:gd name="connsiteY298" fmla="*/ 6442508 h 6858000"/>
              <a:gd name="connsiteX299" fmla="*/ 5387324 w 7467600"/>
              <a:gd name="connsiteY299" fmla="*/ 5705830 h 6858000"/>
              <a:gd name="connsiteX300" fmla="*/ 5073620 w 7467600"/>
              <a:gd name="connsiteY300" fmla="*/ 5955437 h 6858000"/>
              <a:gd name="connsiteX301" fmla="*/ 4689789 w 7467600"/>
              <a:gd name="connsiteY301" fmla="*/ 6268382 h 6858000"/>
              <a:gd name="connsiteX302" fmla="*/ 4418722 w 7467600"/>
              <a:gd name="connsiteY302" fmla="*/ 6570886 h 6858000"/>
              <a:gd name="connsiteX303" fmla="*/ 4214944 w 7467600"/>
              <a:gd name="connsiteY303" fmla="*/ 6858000 h 6858000"/>
              <a:gd name="connsiteX304" fmla="*/ 4177898 w 7467600"/>
              <a:gd name="connsiteY304" fmla="*/ 6858000 h 6858000"/>
              <a:gd name="connsiteX305" fmla="*/ 4391597 w 7467600"/>
              <a:gd name="connsiteY305" fmla="*/ 6556370 h 6858000"/>
              <a:gd name="connsiteX306" fmla="*/ 4668889 w 7467600"/>
              <a:gd name="connsiteY306" fmla="*/ 6246399 h 6858000"/>
              <a:gd name="connsiteX307" fmla="*/ 5055427 w 7467600"/>
              <a:gd name="connsiteY307" fmla="*/ 5931476 h 6858000"/>
              <a:gd name="connsiteX308" fmla="*/ 5371814 w 7467600"/>
              <a:gd name="connsiteY308" fmla="*/ 5678975 h 6858000"/>
              <a:gd name="connsiteX309" fmla="*/ 4987918 w 7467600"/>
              <a:gd name="connsiteY309" fmla="*/ 5838701 h 6858000"/>
              <a:gd name="connsiteX310" fmla="*/ 4317146 w 7467600"/>
              <a:gd name="connsiteY310" fmla="*/ 6587716 h 6858000"/>
              <a:gd name="connsiteX311" fmla="*/ 4171627 w 7467600"/>
              <a:gd name="connsiteY311" fmla="*/ 6858000 h 6858000"/>
              <a:gd name="connsiteX312" fmla="*/ 4081585 w 7467600"/>
              <a:gd name="connsiteY312" fmla="*/ 6858000 h 6858000"/>
              <a:gd name="connsiteX313" fmla="*/ 4238603 w 7467600"/>
              <a:gd name="connsiteY313" fmla="*/ 6559341 h 6858000"/>
              <a:gd name="connsiteX314" fmla="*/ 4778333 w 7467600"/>
              <a:gd name="connsiteY314" fmla="*/ 5873626 h 6858000"/>
              <a:gd name="connsiteX315" fmla="*/ 5414185 w 7467600"/>
              <a:gd name="connsiteY315" fmla="*/ 5573882 h 6858000"/>
              <a:gd name="connsiteX316" fmla="*/ 5959648 w 7467600"/>
              <a:gd name="connsiteY316" fmla="*/ 4760797 h 6858000"/>
              <a:gd name="connsiteX317" fmla="*/ 5355019 w 7467600"/>
              <a:gd name="connsiteY317" fmla="*/ 4734672 h 6858000"/>
              <a:gd name="connsiteX318" fmla="*/ 5083565 w 7467600"/>
              <a:gd name="connsiteY318" fmla="*/ 5179121 h 6858000"/>
              <a:gd name="connsiteX319" fmla="*/ 4713577 w 7467600"/>
              <a:gd name="connsiteY319" fmla="*/ 5616803 h 6858000"/>
              <a:gd name="connsiteX320" fmla="*/ 3989559 w 7467600"/>
              <a:gd name="connsiteY320" fmla="*/ 6145945 h 6858000"/>
              <a:gd name="connsiteX321" fmla="*/ 3939824 w 7467600"/>
              <a:gd name="connsiteY321" fmla="*/ 6066900 h 6858000"/>
              <a:gd name="connsiteX322" fmla="*/ 4584537 w 7467600"/>
              <a:gd name="connsiteY322" fmla="*/ 5324826 h 6858000"/>
              <a:gd name="connsiteX323" fmla="*/ 5037105 w 7467600"/>
              <a:gd name="connsiteY323" fmla="*/ 5088765 h 6858000"/>
              <a:gd name="connsiteX324" fmla="*/ 5039930 w 7467600"/>
              <a:gd name="connsiteY324" fmla="*/ 5089585 h 6858000"/>
              <a:gd name="connsiteX325" fmla="*/ 5263764 w 7467600"/>
              <a:gd name="connsiteY325" fmla="*/ 4735525 h 6858000"/>
              <a:gd name="connsiteX326" fmla="*/ 4086300 w 7467600"/>
              <a:gd name="connsiteY326" fmla="*/ 4884599 h 6858000"/>
              <a:gd name="connsiteX327" fmla="*/ 4085485 w 7467600"/>
              <a:gd name="connsiteY327" fmla="*/ 4899070 h 6858000"/>
              <a:gd name="connsiteX328" fmla="*/ 3871915 w 7467600"/>
              <a:gd name="connsiteY328" fmla="*/ 5253645 h 6858000"/>
              <a:gd name="connsiteX329" fmla="*/ 3799374 w 7467600"/>
              <a:gd name="connsiteY329" fmla="*/ 5466127 h 6858000"/>
              <a:gd name="connsiteX330" fmla="*/ 3498850 w 7467600"/>
              <a:gd name="connsiteY330" fmla="*/ 6661888 h 6858000"/>
              <a:gd name="connsiteX331" fmla="*/ 3399216 w 7467600"/>
              <a:gd name="connsiteY331" fmla="*/ 6858000 h 6858000"/>
              <a:gd name="connsiteX332" fmla="*/ 3303688 w 7467600"/>
              <a:gd name="connsiteY332" fmla="*/ 6858000 h 6858000"/>
              <a:gd name="connsiteX333" fmla="*/ 3391774 w 7467600"/>
              <a:gd name="connsiteY333" fmla="*/ 6697181 h 6858000"/>
              <a:gd name="connsiteX334" fmla="*/ 3735540 w 7467600"/>
              <a:gd name="connsiteY334" fmla="*/ 5546923 h 6858000"/>
              <a:gd name="connsiteX335" fmla="*/ 3729438 w 7467600"/>
              <a:gd name="connsiteY335" fmla="*/ 5569058 h 6858000"/>
              <a:gd name="connsiteX336" fmla="*/ 3707782 w 7467600"/>
              <a:gd name="connsiteY336" fmla="*/ 5644908 h 6858000"/>
              <a:gd name="connsiteX337" fmla="*/ 3583827 w 7467600"/>
              <a:gd name="connsiteY337" fmla="*/ 6039215 h 6858000"/>
              <a:gd name="connsiteX338" fmla="*/ 3547861 w 7467600"/>
              <a:gd name="connsiteY338" fmla="*/ 6129609 h 6858000"/>
              <a:gd name="connsiteX339" fmla="*/ 3490905 w 7467600"/>
              <a:gd name="connsiteY339" fmla="*/ 6277660 h 6858000"/>
              <a:gd name="connsiteX340" fmla="*/ 3455859 w 7467600"/>
              <a:gd name="connsiteY340" fmla="*/ 6391301 h 6858000"/>
              <a:gd name="connsiteX341" fmla="*/ 3429112 w 7467600"/>
              <a:gd name="connsiteY341" fmla="*/ 6479469 h 6858000"/>
              <a:gd name="connsiteX342" fmla="*/ 3304862 w 7467600"/>
              <a:gd name="connsiteY342" fmla="*/ 6796476 h 6858000"/>
              <a:gd name="connsiteX343" fmla="*/ 3276071 w 7467600"/>
              <a:gd name="connsiteY343" fmla="*/ 6858000 h 6858000"/>
              <a:gd name="connsiteX344" fmla="*/ 3240805 w 7467600"/>
              <a:gd name="connsiteY344" fmla="*/ 6858000 h 6858000"/>
              <a:gd name="connsiteX345" fmla="*/ 3275917 w 7467600"/>
              <a:gd name="connsiteY345" fmla="*/ 6783192 h 6858000"/>
              <a:gd name="connsiteX346" fmla="*/ 3399358 w 7467600"/>
              <a:gd name="connsiteY346" fmla="*/ 6469011 h 6858000"/>
              <a:gd name="connsiteX347" fmla="*/ 3425650 w 7467600"/>
              <a:gd name="connsiteY347" fmla="*/ 6381333 h 6858000"/>
              <a:gd name="connsiteX348" fmla="*/ 3460661 w 7467600"/>
              <a:gd name="connsiteY348" fmla="*/ 6266763 h 6858000"/>
              <a:gd name="connsiteX349" fmla="*/ 3518021 w 7467600"/>
              <a:gd name="connsiteY349" fmla="*/ 6117298 h 6858000"/>
              <a:gd name="connsiteX350" fmla="*/ 3554035 w 7467600"/>
              <a:gd name="connsiteY350" fmla="*/ 6027832 h 6858000"/>
              <a:gd name="connsiteX351" fmla="*/ 3677174 w 7467600"/>
              <a:gd name="connsiteY351" fmla="*/ 5636351 h 6858000"/>
              <a:gd name="connsiteX352" fmla="*/ 3698819 w 7467600"/>
              <a:gd name="connsiteY352" fmla="*/ 5560503 h 6858000"/>
              <a:gd name="connsiteX353" fmla="*/ 3702094 w 7467600"/>
              <a:gd name="connsiteY353" fmla="*/ 5549194 h 6858000"/>
              <a:gd name="connsiteX354" fmla="*/ 3398355 w 7467600"/>
              <a:gd name="connsiteY354" fmla="*/ 6094603 h 6858000"/>
              <a:gd name="connsiteX355" fmla="*/ 3193941 w 7467600"/>
              <a:gd name="connsiteY355" fmla="*/ 6798775 h 6858000"/>
              <a:gd name="connsiteX356" fmla="*/ 3184140 w 7467600"/>
              <a:gd name="connsiteY356" fmla="*/ 6858000 h 6858000"/>
              <a:gd name="connsiteX357" fmla="*/ 3099978 w 7467600"/>
              <a:gd name="connsiteY357" fmla="*/ 6858000 h 6858000"/>
              <a:gd name="connsiteX358" fmla="*/ 3101556 w 7467600"/>
              <a:gd name="connsiteY358" fmla="*/ 6843337 h 6858000"/>
              <a:gd name="connsiteX359" fmla="*/ 3370162 w 7467600"/>
              <a:gd name="connsiteY359" fmla="*/ 5785550 h 6858000"/>
              <a:gd name="connsiteX360" fmla="*/ 3746477 w 7467600"/>
              <a:gd name="connsiteY360" fmla="*/ 5377889 h 6858000"/>
              <a:gd name="connsiteX361" fmla="*/ 3863399 w 7467600"/>
              <a:gd name="connsiteY361" fmla="*/ 5087257 h 6858000"/>
              <a:gd name="connsiteX362" fmla="*/ 3968712 w 7467600"/>
              <a:gd name="connsiteY362" fmla="*/ 4913989 h 6858000"/>
              <a:gd name="connsiteX363" fmla="*/ 2792390 w 7467600"/>
              <a:gd name="connsiteY363" fmla="*/ 5382974 h 6858000"/>
              <a:gd name="connsiteX364" fmla="*/ 2714982 w 7467600"/>
              <a:gd name="connsiteY364" fmla="*/ 5427051 h 6858000"/>
              <a:gd name="connsiteX365" fmla="*/ 2813361 w 7467600"/>
              <a:gd name="connsiteY365" fmla="*/ 6023912 h 6858000"/>
              <a:gd name="connsiteX366" fmla="*/ 2688430 w 7467600"/>
              <a:gd name="connsiteY366" fmla="*/ 6801564 h 6858000"/>
              <a:gd name="connsiteX367" fmla="*/ 2629626 w 7467600"/>
              <a:gd name="connsiteY367" fmla="*/ 6763394 h 6858000"/>
              <a:gd name="connsiteX368" fmla="*/ 2565328 w 7467600"/>
              <a:gd name="connsiteY368" fmla="*/ 5516399 h 6858000"/>
              <a:gd name="connsiteX369" fmla="*/ 1922999 w 7467600"/>
              <a:gd name="connsiteY369" fmla="*/ 5980343 h 6858000"/>
              <a:gd name="connsiteX370" fmla="*/ 1950261 w 7467600"/>
              <a:gd name="connsiteY370" fmla="*/ 6405858 h 6858000"/>
              <a:gd name="connsiteX371" fmla="*/ 2365554 w 7467600"/>
              <a:gd name="connsiteY371" fmla="*/ 6759107 h 6858000"/>
              <a:gd name="connsiteX372" fmla="*/ 2424142 w 7467600"/>
              <a:gd name="connsiteY372" fmla="*/ 6858000 h 6858000"/>
              <a:gd name="connsiteX373" fmla="*/ 2395994 w 7467600"/>
              <a:gd name="connsiteY373" fmla="*/ 6858000 h 6858000"/>
              <a:gd name="connsiteX374" fmla="*/ 2392863 w 7467600"/>
              <a:gd name="connsiteY374" fmla="*/ 6852964 h 6858000"/>
              <a:gd name="connsiteX375" fmla="*/ 2017589 w 7467600"/>
              <a:gd name="connsiteY375" fmla="*/ 6493982 h 6858000"/>
              <a:gd name="connsiteX376" fmla="*/ 2147336 w 7467600"/>
              <a:gd name="connsiteY376" fmla="*/ 6594052 h 6858000"/>
              <a:gd name="connsiteX377" fmla="*/ 2207047 w 7467600"/>
              <a:gd name="connsiteY377" fmla="*/ 6654540 h 6858000"/>
              <a:gd name="connsiteX378" fmla="*/ 2299106 w 7467600"/>
              <a:gd name="connsiteY378" fmla="*/ 6778931 h 6858000"/>
              <a:gd name="connsiteX379" fmla="*/ 2314430 w 7467600"/>
              <a:gd name="connsiteY379" fmla="*/ 6801144 h 6858000"/>
              <a:gd name="connsiteX380" fmla="*/ 2352406 w 7467600"/>
              <a:gd name="connsiteY380" fmla="*/ 6858000 h 6858000"/>
              <a:gd name="connsiteX381" fmla="*/ 2314492 w 7467600"/>
              <a:gd name="connsiteY381" fmla="*/ 6858000 h 6858000"/>
              <a:gd name="connsiteX382" fmla="*/ 2288095 w 7467600"/>
              <a:gd name="connsiteY382" fmla="*/ 6818030 h 6858000"/>
              <a:gd name="connsiteX383" fmla="*/ 2272768 w 7467600"/>
              <a:gd name="connsiteY383" fmla="*/ 6795822 h 6858000"/>
              <a:gd name="connsiteX384" fmla="*/ 2182715 w 7467600"/>
              <a:gd name="connsiteY384" fmla="*/ 6675071 h 6858000"/>
              <a:gd name="connsiteX385" fmla="*/ 2032061 w 7467600"/>
              <a:gd name="connsiteY385" fmla="*/ 6541380 h 6858000"/>
              <a:gd name="connsiteX386" fmla="*/ 2257220 w 7467600"/>
              <a:gd name="connsiteY386" fmla="*/ 6826257 h 6858000"/>
              <a:gd name="connsiteX387" fmla="*/ 2281324 w 7467600"/>
              <a:gd name="connsiteY387" fmla="*/ 6858000 h 6858000"/>
              <a:gd name="connsiteX388" fmla="*/ 2242860 w 7467600"/>
              <a:gd name="connsiteY388" fmla="*/ 6858000 h 6858000"/>
              <a:gd name="connsiteX389" fmla="*/ 2232818 w 7467600"/>
              <a:gd name="connsiteY389" fmla="*/ 6844926 h 6858000"/>
              <a:gd name="connsiteX390" fmla="*/ 1990172 w 7467600"/>
              <a:gd name="connsiteY390" fmla="*/ 6542121 h 6858000"/>
              <a:gd name="connsiteX391" fmla="*/ 2124090 w 7467600"/>
              <a:gd name="connsiteY391" fmla="*/ 6761017 h 6858000"/>
              <a:gd name="connsiteX392" fmla="*/ 2200380 w 7467600"/>
              <a:gd name="connsiteY392" fmla="*/ 6858000 h 6858000"/>
              <a:gd name="connsiteX393" fmla="*/ 2147507 w 7467600"/>
              <a:gd name="connsiteY393" fmla="*/ 6858000 h 6858000"/>
              <a:gd name="connsiteX394" fmla="*/ 2070668 w 7467600"/>
              <a:gd name="connsiteY394" fmla="*/ 6761520 h 6858000"/>
              <a:gd name="connsiteX395" fmla="*/ 1975142 w 7467600"/>
              <a:gd name="connsiteY395" fmla="*/ 6585570 h 6858000"/>
              <a:gd name="connsiteX396" fmla="*/ 2050035 w 7467600"/>
              <a:gd name="connsiteY396" fmla="*/ 6813345 h 6858000"/>
              <a:gd name="connsiteX397" fmla="*/ 2063025 w 7467600"/>
              <a:gd name="connsiteY397" fmla="*/ 6858000 h 6858000"/>
              <a:gd name="connsiteX398" fmla="*/ 2021675 w 7467600"/>
              <a:gd name="connsiteY398" fmla="*/ 6858000 h 6858000"/>
              <a:gd name="connsiteX399" fmla="*/ 2019308 w 7467600"/>
              <a:gd name="connsiteY399" fmla="*/ 6847118 h 6858000"/>
              <a:gd name="connsiteX400" fmla="*/ 1938835 w 7467600"/>
              <a:gd name="connsiteY400" fmla="*/ 6551160 h 6858000"/>
              <a:gd name="connsiteX401" fmla="*/ 1953230 w 7467600"/>
              <a:gd name="connsiteY401" fmla="*/ 6759699 h 6858000"/>
              <a:gd name="connsiteX402" fmla="*/ 1956763 w 7467600"/>
              <a:gd name="connsiteY402" fmla="*/ 6778191 h 6858000"/>
              <a:gd name="connsiteX403" fmla="*/ 1967925 w 7467600"/>
              <a:gd name="connsiteY403" fmla="*/ 6858000 h 6858000"/>
              <a:gd name="connsiteX404" fmla="*/ 1936622 w 7467600"/>
              <a:gd name="connsiteY404" fmla="*/ 6858000 h 6858000"/>
              <a:gd name="connsiteX405" fmla="*/ 1926261 w 7467600"/>
              <a:gd name="connsiteY405" fmla="*/ 6784064 h 6858000"/>
              <a:gd name="connsiteX406" fmla="*/ 1922724 w 7467600"/>
              <a:gd name="connsiteY406" fmla="*/ 6765577 h 6858000"/>
              <a:gd name="connsiteX407" fmla="*/ 1904650 w 7467600"/>
              <a:gd name="connsiteY407" fmla="*/ 6639616 h 6858000"/>
              <a:gd name="connsiteX408" fmla="*/ 1885273 w 7467600"/>
              <a:gd name="connsiteY408" fmla="*/ 6858000 h 6858000"/>
              <a:gd name="connsiteX409" fmla="*/ 1854363 w 7467600"/>
              <a:gd name="connsiteY409" fmla="*/ 6858000 h 6858000"/>
              <a:gd name="connsiteX410" fmla="*/ 1880391 w 7467600"/>
              <a:gd name="connsiteY410" fmla="*/ 6603796 h 6858000"/>
              <a:gd name="connsiteX411" fmla="*/ 1818273 w 7467600"/>
              <a:gd name="connsiteY411" fmla="*/ 6715729 h 6858000"/>
              <a:gd name="connsiteX412" fmla="*/ 1794691 w 7467600"/>
              <a:gd name="connsiteY412" fmla="*/ 6843239 h 6858000"/>
              <a:gd name="connsiteX413" fmla="*/ 1794914 w 7467600"/>
              <a:gd name="connsiteY413" fmla="*/ 6858000 h 6858000"/>
              <a:gd name="connsiteX414" fmla="*/ 1746128 w 7467600"/>
              <a:gd name="connsiteY414" fmla="*/ 6858000 h 6858000"/>
              <a:gd name="connsiteX415" fmla="*/ 1753934 w 7467600"/>
              <a:gd name="connsiteY415" fmla="*/ 6724796 h 6858000"/>
              <a:gd name="connsiteX416" fmla="*/ 1792053 w 7467600"/>
              <a:gd name="connsiteY416" fmla="*/ 6572396 h 6858000"/>
              <a:gd name="connsiteX417" fmla="*/ 1862248 w 7467600"/>
              <a:gd name="connsiteY417" fmla="*/ 6266397 h 6858000"/>
              <a:gd name="connsiteX418" fmla="*/ 1862250 w 7467600"/>
              <a:gd name="connsiteY418" fmla="*/ 6033531 h 6858000"/>
              <a:gd name="connsiteX419" fmla="*/ 1211999 w 7467600"/>
              <a:gd name="connsiteY419" fmla="*/ 6683610 h 6858000"/>
              <a:gd name="connsiteX420" fmla="*/ 1213266 w 7467600"/>
              <a:gd name="connsiteY420" fmla="*/ 6691947 h 6858000"/>
              <a:gd name="connsiteX421" fmla="*/ 1203370 w 7467600"/>
              <a:gd name="connsiteY421" fmla="*/ 6850676 h 6858000"/>
              <a:gd name="connsiteX422" fmla="*/ 1203671 w 7467600"/>
              <a:gd name="connsiteY422" fmla="*/ 6858000 h 6858000"/>
              <a:gd name="connsiteX423" fmla="*/ 1143180 w 7467600"/>
              <a:gd name="connsiteY423" fmla="*/ 6858000 h 6858000"/>
              <a:gd name="connsiteX424" fmla="*/ 1142176 w 7467600"/>
              <a:gd name="connsiteY424" fmla="*/ 6766045 h 6858000"/>
              <a:gd name="connsiteX425" fmla="*/ 1067484 w 7467600"/>
              <a:gd name="connsiteY425" fmla="*/ 6858000 h 6858000"/>
              <a:gd name="connsiteX426" fmla="*/ 953928 w 7467600"/>
              <a:gd name="connsiteY426" fmla="*/ 6858000 h 6858000"/>
              <a:gd name="connsiteX427" fmla="*/ 959715 w 7467600"/>
              <a:gd name="connsiteY427" fmla="*/ 6850185 h 6858000"/>
              <a:gd name="connsiteX428" fmla="*/ 1483788 w 7467600"/>
              <a:gd name="connsiteY428" fmla="*/ 6259174 h 6858000"/>
              <a:gd name="connsiteX429" fmla="*/ 1100671 w 7467600"/>
              <a:gd name="connsiteY429" fmla="*/ 6252137 h 6858000"/>
              <a:gd name="connsiteX430" fmla="*/ 1090144 w 7467600"/>
              <a:gd name="connsiteY430" fmla="*/ 6256748 h 6858000"/>
              <a:gd name="connsiteX431" fmla="*/ 1095872 w 7467600"/>
              <a:gd name="connsiteY431" fmla="*/ 6271892 h 6858000"/>
              <a:gd name="connsiteX432" fmla="*/ 262785 w 7467600"/>
              <a:gd name="connsiteY432" fmla="*/ 6845450 h 6858000"/>
              <a:gd name="connsiteX433" fmla="*/ 209968 w 7467600"/>
              <a:gd name="connsiteY433" fmla="*/ 6770713 h 6858000"/>
              <a:gd name="connsiteX434" fmla="*/ 873460 w 7467600"/>
              <a:gd name="connsiteY434" fmla="*/ 6253768 h 6858000"/>
              <a:gd name="connsiteX435" fmla="*/ 192686 w 7467600"/>
              <a:gd name="connsiteY435" fmla="*/ 5849257 h 6858000"/>
              <a:gd name="connsiteX436" fmla="*/ 4696 w 7467600"/>
              <a:gd name="connsiteY436" fmla="*/ 5697668 h 6858000"/>
              <a:gd name="connsiteX437" fmla="*/ 0 w 7467600"/>
              <a:gd name="connsiteY437" fmla="*/ 5689984 h 6858000"/>
              <a:gd name="connsiteX438" fmla="*/ 0 w 7467600"/>
              <a:gd name="connsiteY438" fmla="*/ 5513472 h 6858000"/>
              <a:gd name="connsiteX439" fmla="*/ 174101 w 7467600"/>
              <a:gd name="connsiteY439" fmla="*/ 5620277 h 6858000"/>
              <a:gd name="connsiteX440" fmla="*/ 891800 w 7467600"/>
              <a:gd name="connsiteY440" fmla="*/ 6036935 h 6858000"/>
              <a:gd name="connsiteX441" fmla="*/ 1072219 w 7467600"/>
              <a:gd name="connsiteY441" fmla="*/ 6169443 h 6858000"/>
              <a:gd name="connsiteX442" fmla="*/ 1074117 w 7467600"/>
              <a:gd name="connsiteY442" fmla="*/ 6170301 h 6858000"/>
              <a:gd name="connsiteX443" fmla="*/ 1083114 w 7467600"/>
              <a:gd name="connsiteY443" fmla="*/ 6174131 h 6858000"/>
              <a:gd name="connsiteX444" fmla="*/ 1543010 w 7467600"/>
              <a:gd name="connsiteY444" fmla="*/ 6191140 h 6858000"/>
              <a:gd name="connsiteX445" fmla="*/ 1551080 w 7467600"/>
              <a:gd name="connsiteY445" fmla="*/ 6195006 h 6858000"/>
              <a:gd name="connsiteX446" fmla="*/ 2345443 w 7467600"/>
              <a:gd name="connsiteY446" fmla="*/ 5549882 h 6858000"/>
              <a:gd name="connsiteX447" fmla="*/ 1721499 w 7467600"/>
              <a:gd name="connsiteY447" fmla="*/ 5599969 h 6858000"/>
              <a:gd name="connsiteX448" fmla="*/ 767716 w 7467600"/>
              <a:gd name="connsiteY448" fmla="*/ 5472768 h 6858000"/>
              <a:gd name="connsiteX449" fmla="*/ 722147 w 7467600"/>
              <a:gd name="connsiteY449" fmla="*/ 5393091 h 6858000"/>
              <a:gd name="connsiteX450" fmla="*/ 1485552 w 7467600"/>
              <a:gd name="connsiteY450" fmla="*/ 5313202 h 6858000"/>
              <a:gd name="connsiteX451" fmla="*/ 2143004 w 7467600"/>
              <a:gd name="connsiteY451" fmla="*/ 5402420 h 6858000"/>
              <a:gd name="connsiteX452" fmla="*/ 1933391 w 7467600"/>
              <a:gd name="connsiteY452" fmla="*/ 5156971 h 6858000"/>
              <a:gd name="connsiteX453" fmla="*/ 1827118 w 7467600"/>
              <a:gd name="connsiteY453" fmla="*/ 4968410 h 6858000"/>
              <a:gd name="connsiteX454" fmla="*/ 1837349 w 7467600"/>
              <a:gd name="connsiteY454" fmla="*/ 4956357 h 6858000"/>
              <a:gd name="connsiteX455" fmla="*/ 2162835 w 7467600"/>
              <a:gd name="connsiteY455" fmla="*/ 5187853 h 6858000"/>
              <a:gd name="connsiteX456" fmla="*/ 2257167 w 7467600"/>
              <a:gd name="connsiteY456" fmla="*/ 5462123 h 6858000"/>
              <a:gd name="connsiteX457" fmla="*/ 2261598 w 7467600"/>
              <a:gd name="connsiteY457" fmla="*/ 5467998 h 6858000"/>
              <a:gd name="connsiteX458" fmla="*/ 2437177 w 7467600"/>
              <a:gd name="connsiteY458" fmla="*/ 5479608 h 6858000"/>
              <a:gd name="connsiteX459" fmla="*/ 2445247 w 7467600"/>
              <a:gd name="connsiteY459" fmla="*/ 5483476 h 6858000"/>
              <a:gd name="connsiteX460" fmla="*/ 2743626 w 7467600"/>
              <a:gd name="connsiteY460" fmla="*/ 5304819 h 6858000"/>
              <a:gd name="connsiteX461" fmla="*/ 3048102 w 7467600"/>
              <a:gd name="connsiteY461" fmla="*/ 5150595 h 6858000"/>
              <a:gd name="connsiteX462" fmla="*/ 1799414 w 7467600"/>
              <a:gd name="connsiteY462" fmla="*/ 4694732 h 6858000"/>
              <a:gd name="connsiteX463" fmla="*/ 1771735 w 7467600"/>
              <a:gd name="connsiteY463" fmla="*/ 4619929 h 6858000"/>
              <a:gd name="connsiteX464" fmla="*/ 3104273 w 7467600"/>
              <a:gd name="connsiteY464" fmla="*/ 5076159 h 6858000"/>
              <a:gd name="connsiteX465" fmla="*/ 3113245 w 7467600"/>
              <a:gd name="connsiteY465" fmla="*/ 5090705 h 6858000"/>
              <a:gd name="connsiteX466" fmla="*/ 3126294 w 7467600"/>
              <a:gd name="connsiteY466" fmla="*/ 5114400 h 6858000"/>
              <a:gd name="connsiteX467" fmla="*/ 3937433 w 7467600"/>
              <a:gd name="connsiteY467" fmla="*/ 4830473 h 6858000"/>
              <a:gd name="connsiteX468" fmla="*/ 3590475 w 7467600"/>
              <a:gd name="connsiteY468" fmla="*/ 4597974 h 6858000"/>
              <a:gd name="connsiteX469" fmla="*/ 3100264 w 7467600"/>
              <a:gd name="connsiteY469" fmla="*/ 4579845 h 6858000"/>
              <a:gd name="connsiteX470" fmla="*/ 2183576 w 7467600"/>
              <a:gd name="connsiteY470" fmla="*/ 4227150 h 6858000"/>
              <a:gd name="connsiteX471" fmla="*/ 2151029 w 7467600"/>
              <a:gd name="connsiteY471" fmla="*/ 4146947 h 6858000"/>
              <a:gd name="connsiteX472" fmla="*/ 3563434 w 7467600"/>
              <a:gd name="connsiteY472" fmla="*/ 4469115 h 6858000"/>
              <a:gd name="connsiteX473" fmla="*/ 3177952 w 7467600"/>
              <a:gd name="connsiteY473" fmla="*/ 3657386 h 6858000"/>
              <a:gd name="connsiteX474" fmla="*/ 3189263 w 7467600"/>
              <a:gd name="connsiteY474" fmla="*/ 3625726 h 6858000"/>
              <a:gd name="connsiteX475" fmla="*/ 3560912 w 7467600"/>
              <a:gd name="connsiteY475" fmla="*/ 4079863 h 6858000"/>
              <a:gd name="connsiteX476" fmla="*/ 3626636 w 7467600"/>
              <a:gd name="connsiteY476" fmla="*/ 4512230 h 6858000"/>
              <a:gd name="connsiteX477" fmla="*/ 3653088 w 7467600"/>
              <a:gd name="connsiteY477" fmla="*/ 4521417 h 6858000"/>
              <a:gd name="connsiteX478" fmla="*/ 3988128 w 7467600"/>
              <a:gd name="connsiteY478" fmla="*/ 4817267 h 6858000"/>
              <a:gd name="connsiteX479" fmla="*/ 4830582 w 7467600"/>
              <a:gd name="connsiteY479" fmla="*/ 4676000 h 6858000"/>
              <a:gd name="connsiteX480" fmla="*/ 4830100 w 7467600"/>
              <a:gd name="connsiteY480" fmla="*/ 4675554 h 6858000"/>
              <a:gd name="connsiteX481" fmla="*/ 4036318 w 7467600"/>
              <a:gd name="connsiteY481" fmla="*/ 4147013 h 6858000"/>
              <a:gd name="connsiteX482" fmla="*/ 3432098 w 7467600"/>
              <a:gd name="connsiteY482" fmla="*/ 3537312 h 6858000"/>
              <a:gd name="connsiteX483" fmla="*/ 3446761 w 7467600"/>
              <a:gd name="connsiteY483" fmla="*/ 3461278 h 6858000"/>
              <a:gd name="connsiteX484" fmla="*/ 4419733 w 7467600"/>
              <a:gd name="connsiteY484" fmla="*/ 3963555 h 6858000"/>
              <a:gd name="connsiteX485" fmla="*/ 4781371 w 7467600"/>
              <a:gd name="connsiteY485" fmla="*/ 4458604 h 6858000"/>
              <a:gd name="connsiteX486" fmla="*/ 4780440 w 7467600"/>
              <a:gd name="connsiteY486" fmla="*/ 4470290 h 6858000"/>
              <a:gd name="connsiteX487" fmla="*/ 4898954 w 7467600"/>
              <a:gd name="connsiteY487" fmla="*/ 4662092 h 6858000"/>
              <a:gd name="connsiteX488" fmla="*/ 4900699 w 7467600"/>
              <a:gd name="connsiteY488" fmla="*/ 4670867 h 6858000"/>
              <a:gd name="connsiteX489" fmla="*/ 5714511 w 7467600"/>
              <a:gd name="connsiteY489" fmla="*/ 4663483 h 6858000"/>
              <a:gd name="connsiteX490" fmla="*/ 5464793 w 7467600"/>
              <a:gd name="connsiteY490" fmla="*/ 4393556 h 6858000"/>
              <a:gd name="connsiteX491" fmla="*/ 5461897 w 7467600"/>
              <a:gd name="connsiteY491" fmla="*/ 4390879 h 6858000"/>
              <a:gd name="connsiteX492" fmla="*/ 4294126 w 7467600"/>
              <a:gd name="connsiteY492" fmla="*/ 3303048 h 6858000"/>
              <a:gd name="connsiteX493" fmla="*/ 4305321 w 7467600"/>
              <a:gd name="connsiteY493" fmla="*/ 3256953 h 6858000"/>
              <a:gd name="connsiteX494" fmla="*/ 4949299 w 7467600"/>
              <a:gd name="connsiteY494" fmla="*/ 3766336 h 6858000"/>
              <a:gd name="connsiteX495" fmla="*/ 5291452 w 7467600"/>
              <a:gd name="connsiteY495" fmla="*/ 4076801 h 6858000"/>
              <a:gd name="connsiteX496" fmla="*/ 5434998 w 7467600"/>
              <a:gd name="connsiteY496" fmla="*/ 4254100 h 6858000"/>
              <a:gd name="connsiteX497" fmla="*/ 5351015 w 7467600"/>
              <a:gd name="connsiteY497" fmla="*/ 3760989 h 6858000"/>
              <a:gd name="connsiteX498" fmla="*/ 5413780 w 7467600"/>
              <a:gd name="connsiteY498" fmla="*/ 2966265 h 6858000"/>
              <a:gd name="connsiteX499" fmla="*/ 5425627 w 7467600"/>
              <a:gd name="connsiteY499" fmla="*/ 2954192 h 6858000"/>
              <a:gd name="connsiteX500" fmla="*/ 6604735 w 7467600"/>
              <a:gd name="connsiteY500" fmla="*/ 2041381 h 6858000"/>
              <a:gd name="connsiteX501" fmla="*/ 7204487 w 7467600"/>
              <a:gd name="connsiteY501" fmla="*/ 2742112 h 6858000"/>
              <a:gd name="connsiteX502" fmla="*/ 7131592 w 7467600"/>
              <a:gd name="connsiteY502" fmla="*/ 2672096 h 6858000"/>
              <a:gd name="connsiteX503" fmla="*/ 6996344 w 7467600"/>
              <a:gd name="connsiteY503" fmla="*/ 2518310 h 6858000"/>
              <a:gd name="connsiteX504" fmla="*/ 6735495 w 7467600"/>
              <a:gd name="connsiteY504" fmla="*/ 2196890 h 6858000"/>
              <a:gd name="connsiteX505" fmla="*/ 6721901 w 7467600"/>
              <a:gd name="connsiteY505" fmla="*/ 2179274 h 6858000"/>
              <a:gd name="connsiteX506" fmla="*/ 6604735 w 7467600"/>
              <a:gd name="connsiteY506" fmla="*/ 2041381 h 6858000"/>
              <a:gd name="connsiteX507" fmla="*/ 6591670 w 7467600"/>
              <a:gd name="connsiteY507" fmla="*/ 1988277 h 6858000"/>
              <a:gd name="connsiteX508" fmla="*/ 6747349 w 7467600"/>
              <a:gd name="connsiteY508" fmla="*/ 2160069 h 6858000"/>
              <a:gd name="connsiteX509" fmla="*/ 6760943 w 7467600"/>
              <a:gd name="connsiteY509" fmla="*/ 2177686 h 6858000"/>
              <a:gd name="connsiteX510" fmla="*/ 7021065 w 7467600"/>
              <a:gd name="connsiteY510" fmla="*/ 2498102 h 6858000"/>
              <a:gd name="connsiteX511" fmla="*/ 7155223 w 7467600"/>
              <a:gd name="connsiteY511" fmla="*/ 2650386 h 6858000"/>
              <a:gd name="connsiteX512" fmla="*/ 7203167 w 7467600"/>
              <a:gd name="connsiteY512" fmla="*/ 2697288 h 6858000"/>
              <a:gd name="connsiteX513" fmla="*/ 6937703 w 7467600"/>
              <a:gd name="connsiteY513" fmla="*/ 2321981 h 6858000"/>
              <a:gd name="connsiteX514" fmla="*/ 6591670 w 7467600"/>
              <a:gd name="connsiteY514" fmla="*/ 1988277 h 6858000"/>
              <a:gd name="connsiteX515" fmla="*/ 5798671 w 7467600"/>
              <a:gd name="connsiteY515" fmla="*/ 1981601 h 6858000"/>
              <a:gd name="connsiteX516" fmla="*/ 5754709 w 7467600"/>
              <a:gd name="connsiteY516" fmla="*/ 2071454 h 6858000"/>
              <a:gd name="connsiteX517" fmla="*/ 5763044 w 7467600"/>
              <a:gd name="connsiteY517" fmla="*/ 2842206 h 6858000"/>
              <a:gd name="connsiteX518" fmla="*/ 5764974 w 7467600"/>
              <a:gd name="connsiteY518" fmla="*/ 2799609 h 6858000"/>
              <a:gd name="connsiteX519" fmla="*/ 5767665 w 7467600"/>
              <a:gd name="connsiteY519" fmla="*/ 2666409 h 6858000"/>
              <a:gd name="connsiteX520" fmla="*/ 5763055 w 7467600"/>
              <a:gd name="connsiteY520" fmla="*/ 2579705 h 6858000"/>
              <a:gd name="connsiteX521" fmla="*/ 5758079 w 7467600"/>
              <a:gd name="connsiteY521" fmla="*/ 2492508 h 6858000"/>
              <a:gd name="connsiteX522" fmla="*/ 5779325 w 7467600"/>
              <a:gd name="connsiteY522" fmla="*/ 2197069 h 6858000"/>
              <a:gd name="connsiteX523" fmla="*/ 5798671 w 7467600"/>
              <a:gd name="connsiteY523" fmla="*/ 1981601 h 6858000"/>
              <a:gd name="connsiteX524" fmla="*/ 5829202 w 7467600"/>
              <a:gd name="connsiteY524" fmla="*/ 1971679 h 6858000"/>
              <a:gd name="connsiteX525" fmla="*/ 5809558 w 7467600"/>
              <a:gd name="connsiteY525" fmla="*/ 2198043 h 6858000"/>
              <a:gd name="connsiteX526" fmla="*/ 5788653 w 7467600"/>
              <a:gd name="connsiteY526" fmla="*/ 2489430 h 6858000"/>
              <a:gd name="connsiteX527" fmla="*/ 5793439 w 7467600"/>
              <a:gd name="connsiteY527" fmla="*/ 2575235 h 6858000"/>
              <a:gd name="connsiteX528" fmla="*/ 5796837 w 7467600"/>
              <a:gd name="connsiteY528" fmla="*/ 2637633 h 6858000"/>
              <a:gd name="connsiteX529" fmla="*/ 5818614 w 7467600"/>
              <a:gd name="connsiteY529" fmla="*/ 2473055 h 6858000"/>
              <a:gd name="connsiteX530" fmla="*/ 5829202 w 7467600"/>
              <a:gd name="connsiteY530" fmla="*/ 1971679 h 6858000"/>
              <a:gd name="connsiteX531" fmla="*/ 5911389 w 7467600"/>
              <a:gd name="connsiteY531" fmla="*/ 1898371 h 6858000"/>
              <a:gd name="connsiteX532" fmla="*/ 6237627 w 7467600"/>
              <a:gd name="connsiteY532" fmla="*/ 2231921 h 6858000"/>
              <a:gd name="connsiteX533" fmla="*/ 5911389 w 7467600"/>
              <a:gd name="connsiteY533" fmla="*/ 1898371 h 6858000"/>
              <a:gd name="connsiteX534" fmla="*/ 6944437 w 7467600"/>
              <a:gd name="connsiteY534" fmla="*/ 1575402 h 6858000"/>
              <a:gd name="connsiteX535" fmla="*/ 6304730 w 7467600"/>
              <a:gd name="connsiteY535" fmla="*/ 1766654 h 6858000"/>
              <a:gd name="connsiteX536" fmla="*/ 6944437 w 7467600"/>
              <a:gd name="connsiteY536" fmla="*/ 1575402 h 6858000"/>
              <a:gd name="connsiteX537" fmla="*/ 7019523 w 7467600"/>
              <a:gd name="connsiteY537" fmla="*/ 1519450 h 6858000"/>
              <a:gd name="connsiteX538" fmla="*/ 6298091 w 7467600"/>
              <a:gd name="connsiteY538" fmla="*/ 1737122 h 6858000"/>
              <a:gd name="connsiteX539" fmla="*/ 7019523 w 7467600"/>
              <a:gd name="connsiteY539" fmla="*/ 1519450 h 6858000"/>
              <a:gd name="connsiteX540" fmla="*/ 2399523 w 7467600"/>
              <a:gd name="connsiteY540" fmla="*/ 1428234 h 6858000"/>
              <a:gd name="connsiteX541" fmla="*/ 2224982 w 7467600"/>
              <a:gd name="connsiteY541" fmla="*/ 1826201 h 6858000"/>
              <a:gd name="connsiteX542" fmla="*/ 2096099 w 7467600"/>
              <a:gd name="connsiteY542" fmla="*/ 2345900 h 6858000"/>
              <a:gd name="connsiteX543" fmla="*/ 2283317 w 7467600"/>
              <a:gd name="connsiteY543" fmla="*/ 1796925 h 6858000"/>
              <a:gd name="connsiteX544" fmla="*/ 2399523 w 7467600"/>
              <a:gd name="connsiteY544" fmla="*/ 1428234 h 6858000"/>
              <a:gd name="connsiteX545" fmla="*/ 2448558 w 7467600"/>
              <a:gd name="connsiteY545" fmla="*/ 1373435 h 6858000"/>
              <a:gd name="connsiteX546" fmla="*/ 2312521 w 7467600"/>
              <a:gd name="connsiteY546" fmla="*/ 1806140 h 6858000"/>
              <a:gd name="connsiteX547" fmla="*/ 2127533 w 7467600"/>
              <a:gd name="connsiteY547" fmla="*/ 2348380 h 6858000"/>
              <a:gd name="connsiteX548" fmla="*/ 2358080 w 7467600"/>
              <a:gd name="connsiteY548" fmla="*/ 1866134 h 6858000"/>
              <a:gd name="connsiteX549" fmla="*/ 2407436 w 7467600"/>
              <a:gd name="connsiteY549" fmla="*/ 1651070 h 6858000"/>
              <a:gd name="connsiteX550" fmla="*/ 2448558 w 7467600"/>
              <a:gd name="connsiteY550" fmla="*/ 1373435 h 6858000"/>
              <a:gd name="connsiteX551" fmla="*/ 278707 w 7467600"/>
              <a:gd name="connsiteY551" fmla="*/ 1352270 h 6858000"/>
              <a:gd name="connsiteX552" fmla="*/ 321570 w 7467600"/>
              <a:gd name="connsiteY552" fmla="*/ 1861610 h 6858000"/>
              <a:gd name="connsiteX553" fmla="*/ 294281 w 7467600"/>
              <a:gd name="connsiteY553" fmla="*/ 1440658 h 6858000"/>
              <a:gd name="connsiteX554" fmla="*/ 278707 w 7467600"/>
              <a:gd name="connsiteY554" fmla="*/ 1352270 h 6858000"/>
              <a:gd name="connsiteX555" fmla="*/ 1423821 w 7467600"/>
              <a:gd name="connsiteY555" fmla="*/ 1351958 h 6858000"/>
              <a:gd name="connsiteX556" fmla="*/ 1638521 w 7467600"/>
              <a:gd name="connsiteY556" fmla="*/ 1908470 h 6858000"/>
              <a:gd name="connsiteX557" fmla="*/ 1754199 w 7467600"/>
              <a:gd name="connsiteY557" fmla="*/ 2149284 h 6858000"/>
              <a:gd name="connsiteX558" fmla="*/ 1908359 w 7467600"/>
              <a:gd name="connsiteY558" fmla="*/ 2364988 h 6858000"/>
              <a:gd name="connsiteX559" fmla="*/ 1647661 w 7467600"/>
              <a:gd name="connsiteY559" fmla="*/ 1825945 h 6858000"/>
              <a:gd name="connsiteX560" fmla="*/ 1423821 w 7467600"/>
              <a:gd name="connsiteY560" fmla="*/ 1351958 h 6858000"/>
              <a:gd name="connsiteX561" fmla="*/ 1431890 w 7467600"/>
              <a:gd name="connsiteY561" fmla="*/ 1306475 h 6858000"/>
              <a:gd name="connsiteX562" fmla="*/ 1507597 w 7467600"/>
              <a:gd name="connsiteY562" fmla="*/ 1446132 h 6858000"/>
              <a:gd name="connsiteX563" fmla="*/ 1674586 w 7467600"/>
              <a:gd name="connsiteY563" fmla="*/ 1813832 h 6858000"/>
              <a:gd name="connsiteX564" fmla="*/ 1815950 w 7467600"/>
              <a:gd name="connsiteY564" fmla="*/ 2128564 h 6858000"/>
              <a:gd name="connsiteX565" fmla="*/ 1984242 w 7467600"/>
              <a:gd name="connsiteY565" fmla="*/ 2430829 h 6858000"/>
              <a:gd name="connsiteX566" fmla="*/ 2014023 w 7467600"/>
              <a:gd name="connsiteY566" fmla="*/ 2450995 h 6858000"/>
              <a:gd name="connsiteX567" fmla="*/ 1747337 w 7467600"/>
              <a:gd name="connsiteY567" fmla="*/ 1855264 h 6858000"/>
              <a:gd name="connsiteX568" fmla="*/ 1533749 w 7467600"/>
              <a:gd name="connsiteY568" fmla="*/ 1478656 h 6858000"/>
              <a:gd name="connsiteX569" fmla="*/ 1431890 w 7467600"/>
              <a:gd name="connsiteY569" fmla="*/ 1306475 h 6858000"/>
              <a:gd name="connsiteX570" fmla="*/ 5052692 w 7467600"/>
              <a:gd name="connsiteY570" fmla="*/ 1292994 h 6858000"/>
              <a:gd name="connsiteX571" fmla="*/ 5200661 w 7467600"/>
              <a:gd name="connsiteY571" fmla="*/ 1635186 h 6858000"/>
              <a:gd name="connsiteX572" fmla="*/ 5297138 w 7467600"/>
              <a:gd name="connsiteY572" fmla="*/ 1906351 h 6858000"/>
              <a:gd name="connsiteX573" fmla="*/ 5052692 w 7467600"/>
              <a:gd name="connsiteY573" fmla="*/ 1292994 h 6858000"/>
              <a:gd name="connsiteX574" fmla="*/ 5009948 w 7467600"/>
              <a:gd name="connsiteY574" fmla="*/ 1273619 h 6858000"/>
              <a:gd name="connsiteX575" fmla="*/ 5121777 w 7467600"/>
              <a:gd name="connsiteY575" fmla="*/ 1654213 h 6858000"/>
              <a:gd name="connsiteX576" fmla="*/ 5293545 w 7467600"/>
              <a:gd name="connsiteY576" fmla="*/ 2072247 h 6858000"/>
              <a:gd name="connsiteX577" fmla="*/ 5294042 w 7467600"/>
              <a:gd name="connsiteY577" fmla="*/ 2065019 h 6858000"/>
              <a:gd name="connsiteX578" fmla="*/ 5171936 w 7467600"/>
              <a:gd name="connsiteY578" fmla="*/ 1647613 h 6858000"/>
              <a:gd name="connsiteX579" fmla="*/ 5009948 w 7467600"/>
              <a:gd name="connsiteY579" fmla="*/ 1273619 h 6858000"/>
              <a:gd name="connsiteX580" fmla="*/ 655236 w 7467600"/>
              <a:gd name="connsiteY580" fmla="*/ 1268632 h 6858000"/>
              <a:gd name="connsiteX581" fmla="*/ 839521 w 7467600"/>
              <a:gd name="connsiteY581" fmla="*/ 1685315 h 6858000"/>
              <a:gd name="connsiteX582" fmla="*/ 1109416 w 7467600"/>
              <a:gd name="connsiteY582" fmla="*/ 2061663 h 6858000"/>
              <a:gd name="connsiteX583" fmla="*/ 1298300 w 7467600"/>
              <a:gd name="connsiteY583" fmla="*/ 2247742 h 6858000"/>
              <a:gd name="connsiteX584" fmla="*/ 1125871 w 7467600"/>
              <a:gd name="connsiteY584" fmla="*/ 1989513 h 6858000"/>
              <a:gd name="connsiteX585" fmla="*/ 981574 w 7467600"/>
              <a:gd name="connsiteY585" fmla="*/ 1783157 h 6858000"/>
              <a:gd name="connsiteX586" fmla="*/ 922198 w 7467600"/>
              <a:gd name="connsiteY586" fmla="*/ 1677437 h 6858000"/>
              <a:gd name="connsiteX587" fmla="*/ 869293 w 7467600"/>
              <a:gd name="connsiteY587" fmla="*/ 1583214 h 6858000"/>
              <a:gd name="connsiteX588" fmla="*/ 751431 w 7467600"/>
              <a:gd name="connsiteY588" fmla="*/ 1405731 h 6858000"/>
              <a:gd name="connsiteX589" fmla="*/ 655236 w 7467600"/>
              <a:gd name="connsiteY589" fmla="*/ 1268632 h 6858000"/>
              <a:gd name="connsiteX590" fmla="*/ 6516292 w 7467600"/>
              <a:gd name="connsiteY590" fmla="*/ 1263064 h 6858000"/>
              <a:gd name="connsiteX591" fmla="*/ 5736320 w 7467600"/>
              <a:gd name="connsiteY591" fmla="*/ 1501803 h 6858000"/>
              <a:gd name="connsiteX592" fmla="*/ 6516292 w 7467600"/>
              <a:gd name="connsiteY592" fmla="*/ 1263064 h 6858000"/>
              <a:gd name="connsiteX593" fmla="*/ 291466 w 7467600"/>
              <a:gd name="connsiteY593" fmla="*/ 1250369 h 6858000"/>
              <a:gd name="connsiteX594" fmla="*/ 323180 w 7467600"/>
              <a:gd name="connsiteY594" fmla="*/ 1435283 h 6858000"/>
              <a:gd name="connsiteX595" fmla="*/ 349381 w 7467600"/>
              <a:gd name="connsiteY595" fmla="*/ 1875041 h 6858000"/>
              <a:gd name="connsiteX596" fmla="*/ 374363 w 7467600"/>
              <a:gd name="connsiteY596" fmla="*/ 1506494 h 6858000"/>
              <a:gd name="connsiteX597" fmla="*/ 302168 w 7467600"/>
              <a:gd name="connsiteY597" fmla="*/ 1274495 h 6858000"/>
              <a:gd name="connsiteX598" fmla="*/ 291466 w 7467600"/>
              <a:gd name="connsiteY598" fmla="*/ 1250369 h 6858000"/>
              <a:gd name="connsiteX599" fmla="*/ 678222 w 7467600"/>
              <a:gd name="connsiteY599" fmla="*/ 1248670 h 6858000"/>
              <a:gd name="connsiteX600" fmla="*/ 775536 w 7467600"/>
              <a:gd name="connsiteY600" fmla="*/ 1388015 h 6858000"/>
              <a:gd name="connsiteX601" fmla="*/ 894529 w 7467600"/>
              <a:gd name="connsiteY601" fmla="*/ 1567739 h 6858000"/>
              <a:gd name="connsiteX602" fmla="*/ 948000 w 7467600"/>
              <a:gd name="connsiteY602" fmla="*/ 1663088 h 6858000"/>
              <a:gd name="connsiteX603" fmla="*/ 1006812 w 7467600"/>
              <a:gd name="connsiteY603" fmla="*/ 1767683 h 6858000"/>
              <a:gd name="connsiteX604" fmla="*/ 1149133 w 7467600"/>
              <a:gd name="connsiteY604" fmla="*/ 1971513 h 6858000"/>
              <a:gd name="connsiteX605" fmla="*/ 1333952 w 7467600"/>
              <a:gd name="connsiteY605" fmla="*/ 2251620 h 6858000"/>
              <a:gd name="connsiteX606" fmla="*/ 1337329 w 7467600"/>
              <a:gd name="connsiteY606" fmla="*/ 2258350 h 6858000"/>
              <a:gd name="connsiteX607" fmla="*/ 1014726 w 7467600"/>
              <a:gd name="connsiteY607" fmla="*/ 1615556 h 6858000"/>
              <a:gd name="connsiteX608" fmla="*/ 678222 w 7467600"/>
              <a:gd name="connsiteY608" fmla="*/ 1248670 h 6858000"/>
              <a:gd name="connsiteX609" fmla="*/ 6691602 w 7467600"/>
              <a:gd name="connsiteY609" fmla="*/ 1140573 h 6858000"/>
              <a:gd name="connsiteX610" fmla="*/ 6571100 w 7467600"/>
              <a:gd name="connsiteY610" fmla="*/ 1183662 h 6858000"/>
              <a:gd name="connsiteX611" fmla="*/ 6241687 w 7467600"/>
              <a:gd name="connsiteY611" fmla="*/ 1257600 h 6858000"/>
              <a:gd name="connsiteX612" fmla="*/ 5693009 w 7467600"/>
              <a:gd name="connsiteY612" fmla="*/ 1478256 h 6858000"/>
              <a:gd name="connsiteX613" fmla="*/ 6548420 w 7467600"/>
              <a:gd name="connsiteY613" fmla="*/ 1214599 h 6858000"/>
              <a:gd name="connsiteX614" fmla="*/ 6605473 w 7467600"/>
              <a:gd name="connsiteY614" fmla="*/ 1184686 h 6858000"/>
              <a:gd name="connsiteX615" fmla="*/ 6691602 w 7467600"/>
              <a:gd name="connsiteY615" fmla="*/ 1140573 h 6858000"/>
              <a:gd name="connsiteX616" fmla="*/ 4002475 w 7467600"/>
              <a:gd name="connsiteY616" fmla="*/ 1037802 h 6858000"/>
              <a:gd name="connsiteX617" fmla="*/ 4000324 w 7467600"/>
              <a:gd name="connsiteY617" fmla="*/ 1039362 h 6858000"/>
              <a:gd name="connsiteX618" fmla="*/ 4002862 w 7467600"/>
              <a:gd name="connsiteY618" fmla="*/ 1042866 h 6858000"/>
              <a:gd name="connsiteX619" fmla="*/ 4002475 w 7467600"/>
              <a:gd name="connsiteY619" fmla="*/ 1037802 h 6858000"/>
              <a:gd name="connsiteX620" fmla="*/ 506322 w 7467600"/>
              <a:gd name="connsiteY620" fmla="*/ 1020997 h 6858000"/>
              <a:gd name="connsiteX621" fmla="*/ 533068 w 7467600"/>
              <a:gd name="connsiteY621" fmla="*/ 1029409 h 6858000"/>
              <a:gd name="connsiteX622" fmla="*/ 1232525 w 7467600"/>
              <a:gd name="connsiteY622" fmla="*/ 1804675 h 6858000"/>
              <a:gd name="connsiteX623" fmla="*/ 1388858 w 7467600"/>
              <a:gd name="connsiteY623" fmla="*/ 2368011 h 6858000"/>
              <a:gd name="connsiteX624" fmla="*/ 1384098 w 7467600"/>
              <a:gd name="connsiteY624" fmla="*/ 2378125 h 6858000"/>
              <a:gd name="connsiteX625" fmla="*/ 1425393 w 7467600"/>
              <a:gd name="connsiteY625" fmla="*/ 2589124 h 6858000"/>
              <a:gd name="connsiteX626" fmla="*/ 1424001 w 7467600"/>
              <a:gd name="connsiteY626" fmla="*/ 2597541 h 6858000"/>
              <a:gd name="connsiteX627" fmla="*/ 2152729 w 7467600"/>
              <a:gd name="connsiteY627" fmla="*/ 2864487 h 6858000"/>
              <a:gd name="connsiteX628" fmla="*/ 2020609 w 7467600"/>
              <a:gd name="connsiteY628" fmla="*/ 2539671 h 6858000"/>
              <a:gd name="connsiteX629" fmla="*/ 2018920 w 7467600"/>
              <a:gd name="connsiteY629" fmla="*/ 2536309 h 6858000"/>
              <a:gd name="connsiteX630" fmla="*/ 1342441 w 7467600"/>
              <a:gd name="connsiteY630" fmla="*/ 1173017 h 6858000"/>
              <a:gd name="connsiteX631" fmla="*/ 1367925 w 7467600"/>
              <a:gd name="connsiteY631" fmla="*/ 1135648 h 6858000"/>
              <a:gd name="connsiteX632" fmla="*/ 1771401 w 7467600"/>
              <a:gd name="connsiteY632" fmla="*/ 1806673 h 6858000"/>
              <a:gd name="connsiteX633" fmla="*/ 1972385 w 7467600"/>
              <a:gd name="connsiteY633" fmla="*/ 2198735 h 6858000"/>
              <a:gd name="connsiteX634" fmla="*/ 2040892 w 7467600"/>
              <a:gd name="connsiteY634" fmla="*/ 2405205 h 6858000"/>
              <a:gd name="connsiteX635" fmla="*/ 2131689 w 7467600"/>
              <a:gd name="connsiteY635" fmla="*/ 1936926 h 6858000"/>
              <a:gd name="connsiteX636" fmla="*/ 2454820 w 7467600"/>
              <a:gd name="connsiteY636" fmla="*/ 1248808 h 6858000"/>
              <a:gd name="connsiteX637" fmla="*/ 2492512 w 7467600"/>
              <a:gd name="connsiteY637" fmla="*/ 1302920 h 6858000"/>
              <a:gd name="connsiteX638" fmla="*/ 2081216 w 7467600"/>
              <a:gd name="connsiteY638" fmla="*/ 2527513 h 6858000"/>
              <a:gd name="connsiteX639" fmla="*/ 2081211 w 7467600"/>
              <a:gd name="connsiteY639" fmla="*/ 2528916 h 6858000"/>
              <a:gd name="connsiteX640" fmla="*/ 2199067 w 7467600"/>
              <a:gd name="connsiteY640" fmla="*/ 2884061 h 6858000"/>
              <a:gd name="connsiteX641" fmla="*/ 3192586 w 7467600"/>
              <a:gd name="connsiteY641" fmla="*/ 3411496 h 6858000"/>
              <a:gd name="connsiteX642" fmla="*/ 3182620 w 7467600"/>
              <a:gd name="connsiteY642" fmla="*/ 3483279 h 6858000"/>
              <a:gd name="connsiteX643" fmla="*/ 2435119 w 7467600"/>
              <a:gd name="connsiteY643" fmla="*/ 3080173 h 6858000"/>
              <a:gd name="connsiteX644" fmla="*/ 2410152 w 7467600"/>
              <a:gd name="connsiteY644" fmla="*/ 3063751 h 6858000"/>
              <a:gd name="connsiteX645" fmla="*/ 2408099 w 7467600"/>
              <a:gd name="connsiteY645" fmla="*/ 3064403 h 6858000"/>
              <a:gd name="connsiteX646" fmla="*/ 2407218 w 7467600"/>
              <a:gd name="connsiteY646" fmla="*/ 3070324 h 6858000"/>
              <a:gd name="connsiteX647" fmla="*/ 2380138 w 7467600"/>
              <a:gd name="connsiteY647" fmla="*/ 3099341 h 6858000"/>
              <a:gd name="connsiteX648" fmla="*/ 1765923 w 7467600"/>
              <a:gd name="connsiteY648" fmla="*/ 3581043 h 6858000"/>
              <a:gd name="connsiteX649" fmla="*/ 1702258 w 7467600"/>
              <a:gd name="connsiteY649" fmla="*/ 3612286 h 6858000"/>
              <a:gd name="connsiteX650" fmla="*/ 1538370 w 7467600"/>
              <a:gd name="connsiteY650" fmla="*/ 3811804 h 6858000"/>
              <a:gd name="connsiteX651" fmla="*/ 542867 w 7467600"/>
              <a:gd name="connsiteY651" fmla="*/ 4944092 h 6858000"/>
              <a:gd name="connsiteX652" fmla="*/ 515800 w 7467600"/>
              <a:gd name="connsiteY652" fmla="*/ 4862180 h 6858000"/>
              <a:gd name="connsiteX653" fmla="*/ 909145 w 7467600"/>
              <a:gd name="connsiteY653" fmla="*/ 4199225 h 6858000"/>
              <a:gd name="connsiteX654" fmla="*/ 1214067 w 7467600"/>
              <a:gd name="connsiteY654" fmla="*/ 3908561 h 6858000"/>
              <a:gd name="connsiteX655" fmla="*/ 640967 w 7467600"/>
              <a:gd name="connsiteY655" fmla="*/ 4105601 h 6858000"/>
              <a:gd name="connsiteX656" fmla="*/ 112563 w 7467600"/>
              <a:gd name="connsiteY656" fmla="*/ 4396952 h 6858000"/>
              <a:gd name="connsiteX657" fmla="*/ 0 w 7467600"/>
              <a:gd name="connsiteY657" fmla="*/ 4466006 h 6858000"/>
              <a:gd name="connsiteX658" fmla="*/ 0 w 7467600"/>
              <a:gd name="connsiteY658" fmla="*/ 4233763 h 6858000"/>
              <a:gd name="connsiteX659" fmla="*/ 36881 w 7467600"/>
              <a:gd name="connsiteY659" fmla="*/ 4200118 h 6858000"/>
              <a:gd name="connsiteX660" fmla="*/ 910534 w 7467600"/>
              <a:gd name="connsiteY660" fmla="*/ 3629753 h 6858000"/>
              <a:gd name="connsiteX661" fmla="*/ 1578717 w 7467600"/>
              <a:gd name="connsiteY661" fmla="*/ 3575982 h 6858000"/>
              <a:gd name="connsiteX662" fmla="*/ 2338780 w 7467600"/>
              <a:gd name="connsiteY662" fmla="*/ 3033725 h 6858000"/>
              <a:gd name="connsiteX663" fmla="*/ 1807991 w 7467600"/>
              <a:gd name="connsiteY663" fmla="*/ 2807184 h 6858000"/>
              <a:gd name="connsiteX664" fmla="*/ 1416358 w 7467600"/>
              <a:gd name="connsiteY664" fmla="*/ 3112571 h 6858000"/>
              <a:gd name="connsiteX665" fmla="*/ 939066 w 7467600"/>
              <a:gd name="connsiteY665" fmla="*/ 3378798 h 6858000"/>
              <a:gd name="connsiteX666" fmla="*/ 115099 w 7467600"/>
              <a:gd name="connsiteY666" fmla="*/ 3607650 h 6858000"/>
              <a:gd name="connsiteX667" fmla="*/ 97284 w 7467600"/>
              <a:gd name="connsiteY667" fmla="*/ 3520393 h 6858000"/>
              <a:gd name="connsiteX668" fmla="*/ 922050 w 7467600"/>
              <a:gd name="connsiteY668" fmla="*/ 3074867 h 6858000"/>
              <a:gd name="connsiteX669" fmla="*/ 1405265 w 7467600"/>
              <a:gd name="connsiteY669" fmla="*/ 3016319 h 6858000"/>
              <a:gd name="connsiteX670" fmla="*/ 1407512 w 7467600"/>
              <a:gd name="connsiteY670" fmla="*/ 3018001 h 6858000"/>
              <a:gd name="connsiteX671" fmla="*/ 1726266 w 7467600"/>
              <a:gd name="connsiteY671" fmla="*/ 2777274 h 6858000"/>
              <a:gd name="connsiteX672" fmla="*/ 625390 w 7467600"/>
              <a:gd name="connsiteY672" fmla="*/ 2514541 h 6858000"/>
              <a:gd name="connsiteX673" fmla="*/ 619799 w 7467600"/>
              <a:gd name="connsiteY673" fmla="*/ 2527180 h 6858000"/>
              <a:gd name="connsiteX674" fmla="*/ 310030 w 7467600"/>
              <a:gd name="connsiteY674" fmla="*/ 2771818 h 6858000"/>
              <a:gd name="connsiteX675" fmla="*/ 173877 w 7467600"/>
              <a:gd name="connsiteY675" fmla="*/ 2937056 h 6858000"/>
              <a:gd name="connsiteX676" fmla="*/ 77889 w 7467600"/>
              <a:gd name="connsiteY676" fmla="*/ 3138440 h 6858000"/>
              <a:gd name="connsiteX677" fmla="*/ 0 w 7467600"/>
              <a:gd name="connsiteY677" fmla="*/ 3271395 h 6858000"/>
              <a:gd name="connsiteX678" fmla="*/ 0 w 7467600"/>
              <a:gd name="connsiteY678" fmla="*/ 3153002 h 6858000"/>
              <a:gd name="connsiteX679" fmla="*/ 2386 w 7467600"/>
              <a:gd name="connsiteY679" fmla="*/ 3149203 h 6858000"/>
              <a:gd name="connsiteX680" fmla="*/ 89753 w 7467600"/>
              <a:gd name="connsiteY680" fmla="*/ 2987702 h 6858000"/>
              <a:gd name="connsiteX681" fmla="*/ 76869 w 7467600"/>
              <a:gd name="connsiteY681" fmla="*/ 3005404 h 6858000"/>
              <a:gd name="connsiteX682" fmla="*/ 32049 w 7467600"/>
              <a:gd name="connsiteY682" fmla="*/ 3065814 h 6858000"/>
              <a:gd name="connsiteX683" fmla="*/ 0 w 7467600"/>
              <a:gd name="connsiteY683" fmla="*/ 3108744 h 6858000"/>
              <a:gd name="connsiteX684" fmla="*/ 0 w 7467600"/>
              <a:gd name="connsiteY684" fmla="*/ 3058059 h 6858000"/>
              <a:gd name="connsiteX685" fmla="*/ 7610 w 7467600"/>
              <a:gd name="connsiteY685" fmla="*/ 3047889 h 6858000"/>
              <a:gd name="connsiteX686" fmla="*/ 52419 w 7467600"/>
              <a:gd name="connsiteY686" fmla="*/ 2987479 h 6858000"/>
              <a:gd name="connsiteX687" fmla="*/ 59142 w 7467600"/>
              <a:gd name="connsiteY687" fmla="*/ 2978488 h 6858000"/>
              <a:gd name="connsiteX688" fmla="*/ 0 w 7467600"/>
              <a:gd name="connsiteY688" fmla="*/ 3015334 h 6858000"/>
              <a:gd name="connsiteX689" fmla="*/ 0 w 7467600"/>
              <a:gd name="connsiteY689" fmla="*/ 2914286 h 6858000"/>
              <a:gd name="connsiteX690" fmla="*/ 36383 w 7467600"/>
              <a:gd name="connsiteY690" fmla="*/ 2901128 h 6858000"/>
              <a:gd name="connsiteX691" fmla="*/ 156329 w 7467600"/>
              <a:gd name="connsiteY691" fmla="*/ 2840533 h 6858000"/>
              <a:gd name="connsiteX692" fmla="*/ 358355 w 7467600"/>
              <a:gd name="connsiteY692" fmla="*/ 2620471 h 6858000"/>
              <a:gd name="connsiteX693" fmla="*/ 510577 w 7467600"/>
              <a:gd name="connsiteY693" fmla="*/ 2501244 h 6858000"/>
              <a:gd name="connsiteX694" fmla="*/ 211967 w 7467600"/>
              <a:gd name="connsiteY694" fmla="*/ 2479171 h 6858000"/>
              <a:gd name="connsiteX695" fmla="*/ 0 w 7467600"/>
              <a:gd name="connsiteY695" fmla="*/ 2476398 h 6858000"/>
              <a:gd name="connsiteX696" fmla="*/ 0 w 7467600"/>
              <a:gd name="connsiteY696" fmla="*/ 2389189 h 6858000"/>
              <a:gd name="connsiteX697" fmla="*/ 103062 w 7467600"/>
              <a:gd name="connsiteY697" fmla="*/ 2389518 h 6858000"/>
              <a:gd name="connsiteX698" fmla="*/ 510734 w 7467600"/>
              <a:gd name="connsiteY698" fmla="*/ 2416201 h 6858000"/>
              <a:gd name="connsiteX699" fmla="*/ 279257 w 7467600"/>
              <a:gd name="connsiteY699" fmla="*/ 2092102 h 6858000"/>
              <a:gd name="connsiteX700" fmla="*/ 65265 w 7467600"/>
              <a:gd name="connsiteY700" fmla="*/ 2006049 h 6858000"/>
              <a:gd name="connsiteX701" fmla="*/ 0 w 7467600"/>
              <a:gd name="connsiteY701" fmla="*/ 1982532 h 6858000"/>
              <a:gd name="connsiteX702" fmla="*/ 0 w 7467600"/>
              <a:gd name="connsiteY702" fmla="*/ 1912789 h 6858000"/>
              <a:gd name="connsiteX703" fmla="*/ 97460 w 7467600"/>
              <a:gd name="connsiteY703" fmla="*/ 1953725 h 6858000"/>
              <a:gd name="connsiteX704" fmla="*/ 221272 w 7467600"/>
              <a:gd name="connsiteY704" fmla="*/ 1980766 h 6858000"/>
              <a:gd name="connsiteX705" fmla="*/ 116765 w 7467600"/>
              <a:gd name="connsiteY705" fmla="*/ 1911033 h 6858000"/>
              <a:gd name="connsiteX706" fmla="*/ 16405 w 7467600"/>
              <a:gd name="connsiteY706" fmla="*/ 1803412 h 6858000"/>
              <a:gd name="connsiteX707" fmla="*/ 0 w 7467600"/>
              <a:gd name="connsiteY707" fmla="*/ 1784777 h 6858000"/>
              <a:gd name="connsiteX708" fmla="*/ 0 w 7467600"/>
              <a:gd name="connsiteY708" fmla="*/ 1740082 h 6858000"/>
              <a:gd name="connsiteX709" fmla="*/ 39394 w 7467600"/>
              <a:gd name="connsiteY709" fmla="*/ 1784856 h 6858000"/>
              <a:gd name="connsiteX710" fmla="*/ 135813 w 7467600"/>
              <a:gd name="connsiteY710" fmla="*/ 1888838 h 6858000"/>
              <a:gd name="connsiteX711" fmla="*/ 242575 w 7467600"/>
              <a:gd name="connsiteY711" fmla="*/ 1958841 h 6858000"/>
              <a:gd name="connsiteX712" fmla="*/ 82197 w 7467600"/>
              <a:gd name="connsiteY712" fmla="*/ 1754826 h 6858000"/>
              <a:gd name="connsiteX713" fmla="*/ 0 w 7467600"/>
              <a:gd name="connsiteY713" fmla="*/ 1679650 h 6858000"/>
              <a:gd name="connsiteX714" fmla="*/ 0 w 7467600"/>
              <a:gd name="connsiteY714" fmla="*/ 1602463 h 6858000"/>
              <a:gd name="connsiteX715" fmla="*/ 84689 w 7467600"/>
              <a:gd name="connsiteY715" fmla="*/ 1677442 h 6858000"/>
              <a:gd name="connsiteX716" fmla="*/ 298437 w 7467600"/>
              <a:gd name="connsiteY716" fmla="*/ 1968019 h 6858000"/>
              <a:gd name="connsiteX717" fmla="*/ 227269 w 7467600"/>
              <a:gd name="connsiteY717" fmla="*/ 1114064 h 6858000"/>
              <a:gd name="connsiteX718" fmla="*/ 248003 w 7467600"/>
              <a:gd name="connsiteY718" fmla="*/ 1089613 h 6858000"/>
              <a:gd name="connsiteX719" fmla="*/ 427020 w 7467600"/>
              <a:gd name="connsiteY719" fmla="*/ 1619803 h 6858000"/>
              <a:gd name="connsiteX720" fmla="*/ 340345 w 7467600"/>
              <a:gd name="connsiteY720" fmla="*/ 2027739 h 6858000"/>
              <a:gd name="connsiteX721" fmla="*/ 360865 w 7467600"/>
              <a:gd name="connsiteY721" fmla="*/ 2044827 h 6858000"/>
              <a:gd name="connsiteX722" fmla="*/ 560414 w 7467600"/>
              <a:gd name="connsiteY722" fmla="*/ 2421457 h 6858000"/>
              <a:gd name="connsiteX723" fmla="*/ 1359703 w 7467600"/>
              <a:gd name="connsiteY723" fmla="*/ 2578554 h 6858000"/>
              <a:gd name="connsiteX724" fmla="*/ 1359422 w 7467600"/>
              <a:gd name="connsiteY724" fmla="*/ 2577994 h 6858000"/>
              <a:gd name="connsiteX725" fmla="*/ 828701 w 7467600"/>
              <a:gd name="connsiteY725" fmla="*/ 1839520 h 6858000"/>
              <a:gd name="connsiteX726" fmla="*/ 494427 w 7467600"/>
              <a:gd name="connsiteY726" fmla="*/ 1092333 h 6858000"/>
              <a:gd name="connsiteX727" fmla="*/ 506322 w 7467600"/>
              <a:gd name="connsiteY727" fmla="*/ 1020997 h 6858000"/>
              <a:gd name="connsiteX728" fmla="*/ 4570198 w 7467600"/>
              <a:gd name="connsiteY728" fmla="*/ 978081 h 6858000"/>
              <a:gd name="connsiteX729" fmla="*/ 4523691 w 7467600"/>
              <a:gd name="connsiteY729" fmla="*/ 1127776 h 6858000"/>
              <a:gd name="connsiteX730" fmla="*/ 4509875 w 7467600"/>
              <a:gd name="connsiteY730" fmla="*/ 1167552 h 6858000"/>
              <a:gd name="connsiteX731" fmla="*/ 4478168 w 7467600"/>
              <a:gd name="connsiteY731" fmla="*/ 1260735 h 6858000"/>
              <a:gd name="connsiteX732" fmla="*/ 4409309 w 7467600"/>
              <a:gd name="connsiteY732" fmla="*/ 1666996 h 6858000"/>
              <a:gd name="connsiteX733" fmla="*/ 4370031 w 7467600"/>
              <a:gd name="connsiteY733" fmla="*/ 1955666 h 6858000"/>
              <a:gd name="connsiteX734" fmla="*/ 4570198 w 7467600"/>
              <a:gd name="connsiteY734" fmla="*/ 978081 h 6858000"/>
              <a:gd name="connsiteX735" fmla="*/ 4557898 w 7467600"/>
              <a:gd name="connsiteY735" fmla="*/ 900011 h 6858000"/>
              <a:gd name="connsiteX736" fmla="*/ 4344840 w 7467600"/>
              <a:gd name="connsiteY736" fmla="*/ 1922038 h 6858000"/>
              <a:gd name="connsiteX737" fmla="*/ 4378710 w 7467600"/>
              <a:gd name="connsiteY737" fmla="*/ 1665516 h 6858000"/>
              <a:gd name="connsiteX738" fmla="*/ 4448798 w 7467600"/>
              <a:gd name="connsiteY738" fmla="*/ 1253024 h 6858000"/>
              <a:gd name="connsiteX739" fmla="*/ 4480315 w 7467600"/>
              <a:gd name="connsiteY739" fmla="*/ 1158454 h 6858000"/>
              <a:gd name="connsiteX740" fmla="*/ 4494133 w 7467600"/>
              <a:gd name="connsiteY740" fmla="*/ 1118676 h 6858000"/>
              <a:gd name="connsiteX741" fmla="*/ 4557898 w 7467600"/>
              <a:gd name="connsiteY741" fmla="*/ 900011 h 6858000"/>
              <a:gd name="connsiteX742" fmla="*/ 5870151 w 7467600"/>
              <a:gd name="connsiteY742" fmla="*/ 898890 h 6858000"/>
              <a:gd name="connsiteX743" fmla="*/ 5861335 w 7467600"/>
              <a:gd name="connsiteY743" fmla="*/ 899177 h 6858000"/>
              <a:gd name="connsiteX744" fmla="*/ 5843702 w 7467600"/>
              <a:gd name="connsiteY744" fmla="*/ 899748 h 6858000"/>
              <a:gd name="connsiteX745" fmla="*/ 5651107 w 7467600"/>
              <a:gd name="connsiteY745" fmla="*/ 920306 h 6858000"/>
              <a:gd name="connsiteX746" fmla="*/ 5459407 w 7467600"/>
              <a:gd name="connsiteY746" fmla="*/ 940975 h 6858000"/>
              <a:gd name="connsiteX747" fmla="*/ 5374846 w 7467600"/>
              <a:gd name="connsiteY747" fmla="*/ 941988 h 6858000"/>
              <a:gd name="connsiteX748" fmla="*/ 5256105 w 7467600"/>
              <a:gd name="connsiteY748" fmla="*/ 945632 h 6858000"/>
              <a:gd name="connsiteX749" fmla="*/ 5107071 w 7467600"/>
              <a:gd name="connsiteY749" fmla="*/ 969720 h 6858000"/>
              <a:gd name="connsiteX750" fmla="*/ 4998681 w 7467600"/>
              <a:gd name="connsiteY750" fmla="*/ 988771 h 6858000"/>
              <a:gd name="connsiteX751" fmla="*/ 5870151 w 7467600"/>
              <a:gd name="connsiteY751" fmla="*/ 898890 h 6858000"/>
              <a:gd name="connsiteX752" fmla="*/ 5504425 w 7467600"/>
              <a:gd name="connsiteY752" fmla="*/ 848067 h 6858000"/>
              <a:gd name="connsiteX753" fmla="*/ 4968849 w 7467600"/>
              <a:gd name="connsiteY753" fmla="*/ 962318 h 6858000"/>
              <a:gd name="connsiteX754" fmla="*/ 5104039 w 7467600"/>
              <a:gd name="connsiteY754" fmla="*/ 940634 h 6858000"/>
              <a:gd name="connsiteX755" fmla="*/ 5256311 w 7467600"/>
              <a:gd name="connsiteY755" fmla="*/ 916490 h 6858000"/>
              <a:gd name="connsiteX756" fmla="*/ 5377381 w 7467600"/>
              <a:gd name="connsiteY756" fmla="*/ 912671 h 6858000"/>
              <a:gd name="connsiteX757" fmla="*/ 5460148 w 7467600"/>
              <a:gd name="connsiteY757" fmla="*/ 911442 h 6858000"/>
              <a:gd name="connsiteX758" fmla="*/ 5648971 w 7467600"/>
              <a:gd name="connsiteY758" fmla="*/ 891331 h 6858000"/>
              <a:gd name="connsiteX759" fmla="*/ 5844807 w 7467600"/>
              <a:gd name="connsiteY759" fmla="*/ 870718 h 6858000"/>
              <a:gd name="connsiteX760" fmla="*/ 5862975 w 7467600"/>
              <a:gd name="connsiteY760" fmla="*/ 869756 h 6858000"/>
              <a:gd name="connsiteX761" fmla="*/ 5920887 w 7467600"/>
              <a:gd name="connsiteY761" fmla="*/ 865929 h 6858000"/>
              <a:gd name="connsiteX762" fmla="*/ 5504425 w 7467600"/>
              <a:gd name="connsiteY762" fmla="*/ 848067 h 6858000"/>
              <a:gd name="connsiteX763" fmla="*/ 3607114 w 7467600"/>
              <a:gd name="connsiteY763" fmla="*/ 467441 h 6858000"/>
              <a:gd name="connsiteX764" fmla="*/ 3296242 w 7467600"/>
              <a:gd name="connsiteY764" fmla="*/ 807991 h 6858000"/>
              <a:gd name="connsiteX765" fmla="*/ 3174674 w 7467600"/>
              <a:gd name="connsiteY765" fmla="*/ 919759 h 6858000"/>
              <a:gd name="connsiteX766" fmla="*/ 3042978 w 7467600"/>
              <a:gd name="connsiteY766" fmla="*/ 1054894 h 6858000"/>
              <a:gd name="connsiteX767" fmla="*/ 2968914 w 7467600"/>
              <a:gd name="connsiteY767" fmla="*/ 1133756 h 6858000"/>
              <a:gd name="connsiteX768" fmla="*/ 3103823 w 7467600"/>
              <a:gd name="connsiteY768" fmla="*/ 1026814 h 6858000"/>
              <a:gd name="connsiteX769" fmla="*/ 3607114 w 7467600"/>
              <a:gd name="connsiteY769" fmla="*/ 467441 h 6858000"/>
              <a:gd name="connsiteX770" fmla="*/ 3744487 w 7467600"/>
              <a:gd name="connsiteY770" fmla="*/ 383136 h 6858000"/>
              <a:gd name="connsiteX771" fmla="*/ 3970213 w 7467600"/>
              <a:gd name="connsiteY771" fmla="*/ 995559 h 6858000"/>
              <a:gd name="connsiteX772" fmla="*/ 3744487 w 7467600"/>
              <a:gd name="connsiteY772" fmla="*/ 383136 h 6858000"/>
              <a:gd name="connsiteX773" fmla="*/ 3624562 w 7467600"/>
              <a:gd name="connsiteY773" fmla="*/ 367041 h 6858000"/>
              <a:gd name="connsiteX774" fmla="*/ 3489712 w 7467600"/>
              <a:gd name="connsiteY774" fmla="*/ 485386 h 6858000"/>
              <a:gd name="connsiteX775" fmla="*/ 3182994 w 7467600"/>
              <a:gd name="connsiteY775" fmla="*/ 828265 h 6858000"/>
              <a:gd name="connsiteX776" fmla="*/ 2892114 w 7467600"/>
              <a:gd name="connsiteY776" fmla="*/ 1172635 h 6858000"/>
              <a:gd name="connsiteX777" fmla="*/ 3021459 w 7467600"/>
              <a:gd name="connsiteY777" fmla="*/ 1035385 h 6858000"/>
              <a:gd name="connsiteX778" fmla="*/ 3153873 w 7467600"/>
              <a:gd name="connsiteY778" fmla="*/ 898971 h 6858000"/>
              <a:gd name="connsiteX779" fmla="*/ 3276511 w 7467600"/>
              <a:gd name="connsiteY779" fmla="*/ 786423 h 6858000"/>
              <a:gd name="connsiteX780" fmla="*/ 3584154 w 7467600"/>
              <a:gd name="connsiteY780" fmla="*/ 448218 h 6858000"/>
              <a:gd name="connsiteX781" fmla="*/ 3624562 w 7467600"/>
              <a:gd name="connsiteY781" fmla="*/ 367041 h 6858000"/>
              <a:gd name="connsiteX782" fmla="*/ 3766672 w 7467600"/>
              <a:gd name="connsiteY782" fmla="*/ 359429 h 6858000"/>
              <a:gd name="connsiteX783" fmla="*/ 3996338 w 7467600"/>
              <a:gd name="connsiteY783" fmla="*/ 968237 h 6858000"/>
              <a:gd name="connsiteX784" fmla="*/ 3766672 w 7467600"/>
              <a:gd name="connsiteY784" fmla="*/ 359429 h 6858000"/>
              <a:gd name="connsiteX785" fmla="*/ 5805386 w 7467600"/>
              <a:gd name="connsiteY785" fmla="*/ 239240 h 6858000"/>
              <a:gd name="connsiteX786" fmla="*/ 5736947 w 7467600"/>
              <a:gd name="connsiteY786" fmla="*/ 261367 h 6858000"/>
              <a:gd name="connsiteX787" fmla="*/ 5427012 w 7467600"/>
              <a:gd name="connsiteY787" fmla="*/ 311272 h 6858000"/>
              <a:gd name="connsiteX788" fmla="*/ 5147818 w 7467600"/>
              <a:gd name="connsiteY788" fmla="*/ 322112 h 6858000"/>
              <a:gd name="connsiteX789" fmla="*/ 5060854 w 7467600"/>
              <a:gd name="connsiteY789" fmla="*/ 311882 h 6858000"/>
              <a:gd name="connsiteX790" fmla="*/ 4945989 w 7467600"/>
              <a:gd name="connsiteY790" fmla="*/ 300516 h 6858000"/>
              <a:gd name="connsiteX791" fmla="*/ 5410479 w 7467600"/>
              <a:gd name="connsiteY791" fmla="*/ 348434 h 6858000"/>
              <a:gd name="connsiteX792" fmla="*/ 5805386 w 7467600"/>
              <a:gd name="connsiteY792" fmla="*/ 239240 h 6858000"/>
              <a:gd name="connsiteX793" fmla="*/ 5905192 w 7467600"/>
              <a:gd name="connsiteY793" fmla="*/ 163079 h 6858000"/>
              <a:gd name="connsiteX794" fmla="*/ 5865655 w 7467600"/>
              <a:gd name="connsiteY794" fmla="*/ 171901 h 6858000"/>
              <a:gd name="connsiteX795" fmla="*/ 5259740 w 7467600"/>
              <a:gd name="connsiteY795" fmla="*/ 257013 h 6858000"/>
              <a:gd name="connsiteX796" fmla="*/ 5208466 w 7467600"/>
              <a:gd name="connsiteY796" fmla="*/ 257550 h 6858000"/>
              <a:gd name="connsiteX797" fmla="*/ 4980204 w 7467600"/>
              <a:gd name="connsiteY797" fmla="*/ 271903 h 6858000"/>
              <a:gd name="connsiteX798" fmla="*/ 5068068 w 7467600"/>
              <a:gd name="connsiteY798" fmla="*/ 282244 h 6858000"/>
              <a:gd name="connsiteX799" fmla="*/ 5153231 w 7467600"/>
              <a:gd name="connsiteY799" fmla="*/ 292240 h 6858000"/>
              <a:gd name="connsiteX800" fmla="*/ 5426491 w 7467600"/>
              <a:gd name="connsiteY800" fmla="*/ 281128 h 6858000"/>
              <a:gd name="connsiteX801" fmla="*/ 5731212 w 7467600"/>
              <a:gd name="connsiteY801" fmla="*/ 231951 h 6858000"/>
              <a:gd name="connsiteX802" fmla="*/ 5905192 w 7467600"/>
              <a:gd name="connsiteY802" fmla="*/ 163079 h 6858000"/>
              <a:gd name="connsiteX803" fmla="*/ 5944437 w 7467600"/>
              <a:gd name="connsiteY803" fmla="*/ 113829 h 6858000"/>
              <a:gd name="connsiteX804" fmla="*/ 5825032 w 7467600"/>
              <a:gd name="connsiteY804" fmla="*/ 146405 h 6858000"/>
              <a:gd name="connsiteX805" fmla="*/ 4955599 w 7467600"/>
              <a:gd name="connsiteY805" fmla="*/ 247008 h 6858000"/>
              <a:gd name="connsiteX806" fmla="*/ 5210104 w 7467600"/>
              <a:gd name="connsiteY806" fmla="*/ 228123 h 6858000"/>
              <a:gd name="connsiteX807" fmla="*/ 5261015 w 7467600"/>
              <a:gd name="connsiteY807" fmla="*/ 227087 h 6858000"/>
              <a:gd name="connsiteX808" fmla="*/ 5861181 w 7467600"/>
              <a:gd name="connsiteY808" fmla="*/ 143093 h 6858000"/>
              <a:gd name="connsiteX809" fmla="*/ 5961252 w 7467600"/>
              <a:gd name="connsiteY809" fmla="*/ 114820 h 6858000"/>
              <a:gd name="connsiteX810" fmla="*/ 5944437 w 7467600"/>
              <a:gd name="connsiteY810" fmla="*/ 113829 h 6858000"/>
              <a:gd name="connsiteX811" fmla="*/ 3882765 w 7467600"/>
              <a:gd name="connsiteY811" fmla="*/ 0 h 6858000"/>
              <a:gd name="connsiteX812" fmla="*/ 3995099 w 7467600"/>
              <a:gd name="connsiteY812" fmla="*/ 0 h 6858000"/>
              <a:gd name="connsiteX813" fmla="*/ 4163818 w 7467600"/>
              <a:gd name="connsiteY813" fmla="*/ 234104 h 6858000"/>
              <a:gd name="connsiteX814" fmla="*/ 4172099 w 7467600"/>
              <a:gd name="connsiteY814" fmla="*/ 234207 h 6858000"/>
              <a:gd name="connsiteX815" fmla="*/ 4784282 w 7467600"/>
              <a:gd name="connsiteY815" fmla="*/ 276561 h 6858000"/>
              <a:gd name="connsiteX816" fmla="*/ 4801687 w 7467600"/>
              <a:gd name="connsiteY816" fmla="*/ 267764 h 6858000"/>
              <a:gd name="connsiteX817" fmla="*/ 6082788 w 7467600"/>
              <a:gd name="connsiteY817" fmla="*/ 64119 h 6858000"/>
              <a:gd name="connsiteX818" fmla="*/ 6099442 w 7467600"/>
              <a:gd name="connsiteY818" fmla="*/ 82568 h 6858000"/>
              <a:gd name="connsiteX819" fmla="*/ 4804137 w 7467600"/>
              <a:gd name="connsiteY819" fmla="*/ 320931 h 6858000"/>
              <a:gd name="connsiteX820" fmla="*/ 4227047 w 7467600"/>
              <a:gd name="connsiteY820" fmla="*/ 313415 h 6858000"/>
              <a:gd name="connsiteX821" fmla="*/ 4346041 w 7467600"/>
              <a:gd name="connsiteY821" fmla="*/ 456086 h 6858000"/>
              <a:gd name="connsiteX822" fmla="*/ 4870967 w 7467600"/>
              <a:gd name="connsiteY822" fmla="*/ 963061 h 6858000"/>
              <a:gd name="connsiteX823" fmla="*/ 4889647 w 7467600"/>
              <a:gd name="connsiteY823" fmla="*/ 957147 h 6858000"/>
              <a:gd name="connsiteX824" fmla="*/ 5422504 w 7467600"/>
              <a:gd name="connsiteY824" fmla="*/ 805191 h 6858000"/>
              <a:gd name="connsiteX825" fmla="*/ 6087656 w 7467600"/>
              <a:gd name="connsiteY825" fmla="*/ 826703 h 6858000"/>
              <a:gd name="connsiteX826" fmla="*/ 6058717 w 7467600"/>
              <a:gd name="connsiteY826" fmla="*/ 865992 h 6858000"/>
              <a:gd name="connsiteX827" fmla="*/ 4974153 w 7467600"/>
              <a:gd name="connsiteY827" fmla="*/ 1045456 h 6858000"/>
              <a:gd name="connsiteX828" fmla="*/ 5627835 w 7467600"/>
              <a:gd name="connsiteY828" fmla="*/ 1472077 h 6858000"/>
              <a:gd name="connsiteX829" fmla="*/ 5629817 w 7467600"/>
              <a:gd name="connsiteY829" fmla="*/ 1471412 h 6858000"/>
              <a:gd name="connsiteX830" fmla="*/ 5634124 w 7467600"/>
              <a:gd name="connsiteY830" fmla="*/ 1470572 h 6858000"/>
              <a:gd name="connsiteX831" fmla="*/ 5755832 w 7467600"/>
              <a:gd name="connsiteY831" fmla="*/ 1383886 h 6858000"/>
              <a:gd name="connsiteX832" fmla="*/ 6014186 w 7467600"/>
              <a:gd name="connsiteY832" fmla="*/ 1279799 h 6858000"/>
              <a:gd name="connsiteX833" fmla="*/ 6901619 w 7467600"/>
              <a:gd name="connsiteY833" fmla="*/ 1047874 h 6858000"/>
              <a:gd name="connsiteX834" fmla="*/ 6931566 w 7467600"/>
              <a:gd name="connsiteY834" fmla="*/ 1062034 h 6858000"/>
              <a:gd name="connsiteX835" fmla="*/ 5790982 w 7467600"/>
              <a:gd name="connsiteY835" fmla="*/ 1561380 h 6858000"/>
              <a:gd name="connsiteX836" fmla="*/ 6188971 w 7467600"/>
              <a:gd name="connsiteY836" fmla="*/ 1755168 h 6858000"/>
              <a:gd name="connsiteX837" fmla="*/ 6202446 w 7467600"/>
              <a:gd name="connsiteY837" fmla="*/ 1752268 h 6858000"/>
              <a:gd name="connsiteX838" fmla="*/ 7179560 w 7467600"/>
              <a:gd name="connsiteY838" fmla="*/ 1467551 h 6858000"/>
              <a:gd name="connsiteX839" fmla="*/ 7158730 w 7467600"/>
              <a:gd name="connsiteY839" fmla="*/ 1507835 h 6858000"/>
              <a:gd name="connsiteX840" fmla="*/ 6326959 w 7467600"/>
              <a:gd name="connsiteY840" fmla="*/ 1817686 h 6858000"/>
              <a:gd name="connsiteX841" fmla="*/ 6537433 w 7467600"/>
              <a:gd name="connsiteY841" fmla="*/ 1907790 h 6858000"/>
              <a:gd name="connsiteX842" fmla="*/ 6550221 w 7467600"/>
              <a:gd name="connsiteY842" fmla="*/ 1910729 h 6858000"/>
              <a:gd name="connsiteX843" fmla="*/ 6964438 w 7467600"/>
              <a:gd name="connsiteY843" fmla="*/ 2209505 h 6858000"/>
              <a:gd name="connsiteX844" fmla="*/ 7367862 w 7467600"/>
              <a:gd name="connsiteY844" fmla="*/ 2806833 h 6858000"/>
              <a:gd name="connsiteX845" fmla="*/ 7364329 w 7467600"/>
              <a:gd name="connsiteY845" fmla="*/ 2826907 h 6858000"/>
              <a:gd name="connsiteX846" fmla="*/ 7290545 w 7467600"/>
              <a:gd name="connsiteY846" fmla="*/ 2850663 h 6858000"/>
              <a:gd name="connsiteX847" fmla="*/ 6472036 w 7467600"/>
              <a:gd name="connsiteY847" fmla="*/ 1959003 h 6858000"/>
              <a:gd name="connsiteX848" fmla="*/ 5792897 w 7467600"/>
              <a:gd name="connsiteY848" fmla="*/ 1647747 h 6858000"/>
              <a:gd name="connsiteX849" fmla="*/ 5842751 w 7467600"/>
              <a:gd name="connsiteY849" fmla="*/ 1816112 h 6858000"/>
              <a:gd name="connsiteX850" fmla="*/ 5847424 w 7467600"/>
              <a:gd name="connsiteY850" fmla="*/ 1815776 h 6858000"/>
              <a:gd name="connsiteX851" fmla="*/ 6399821 w 7467600"/>
              <a:gd name="connsiteY851" fmla="*/ 2344799 h 6858000"/>
              <a:gd name="connsiteX852" fmla="*/ 6323232 w 7467600"/>
              <a:gd name="connsiteY852" fmla="*/ 2389634 h 6858000"/>
              <a:gd name="connsiteX853" fmla="*/ 5942958 w 7467600"/>
              <a:gd name="connsiteY853" fmla="*/ 2077708 h 6858000"/>
              <a:gd name="connsiteX854" fmla="*/ 5921559 w 7467600"/>
              <a:gd name="connsiteY854" fmla="*/ 2378596 h 6858000"/>
              <a:gd name="connsiteX855" fmla="*/ 5817651 w 7467600"/>
              <a:gd name="connsiteY855" fmla="*/ 3023919 h 6858000"/>
              <a:gd name="connsiteX856" fmla="*/ 5729634 w 7467600"/>
              <a:gd name="connsiteY856" fmla="*/ 3051849 h 6858000"/>
              <a:gd name="connsiteX857" fmla="*/ 5611018 w 7467600"/>
              <a:gd name="connsiteY857" fmla="*/ 2316769 h 6858000"/>
              <a:gd name="connsiteX858" fmla="*/ 5687608 w 7467600"/>
              <a:gd name="connsiteY858" fmla="*/ 2039972 h 6858000"/>
              <a:gd name="connsiteX859" fmla="*/ 5657554 w 7467600"/>
              <a:gd name="connsiteY859" fmla="*/ 1576445 h 6858000"/>
              <a:gd name="connsiteX860" fmla="*/ 5150475 w 7467600"/>
              <a:gd name="connsiteY860" fmla="*/ 1274012 h 6858000"/>
              <a:gd name="connsiteX861" fmla="*/ 5349142 w 7467600"/>
              <a:gd name="connsiteY861" fmla="*/ 2204405 h 6858000"/>
              <a:gd name="connsiteX862" fmla="*/ 5262214 w 7467600"/>
              <a:gd name="connsiteY862" fmla="*/ 2233836 h 6858000"/>
              <a:gd name="connsiteX863" fmla="*/ 4981539 w 7467600"/>
              <a:gd name="connsiteY863" fmla="*/ 1542201 h 6858000"/>
              <a:gd name="connsiteX864" fmla="*/ 4958461 w 7467600"/>
              <a:gd name="connsiteY864" fmla="*/ 1136957 h 6858000"/>
              <a:gd name="connsiteX865" fmla="*/ 4655015 w 7467600"/>
              <a:gd name="connsiteY865" fmla="*/ 891426 h 6858000"/>
              <a:gd name="connsiteX866" fmla="*/ 4348002 w 7467600"/>
              <a:gd name="connsiteY866" fmla="*/ 2205895 h 6858000"/>
              <a:gd name="connsiteX867" fmla="*/ 4262250 w 7467600"/>
              <a:gd name="connsiteY867" fmla="*/ 2219972 h 6858000"/>
              <a:gd name="connsiteX868" fmla="*/ 4550611 w 7467600"/>
              <a:gd name="connsiteY868" fmla="*/ 817540 h 6858000"/>
              <a:gd name="connsiteX869" fmla="*/ 4564418 w 7467600"/>
              <a:gd name="connsiteY869" fmla="*/ 808293 h 6858000"/>
              <a:gd name="connsiteX870" fmla="*/ 4266388 w 7467600"/>
              <a:gd name="connsiteY870" fmla="*/ 500083 h 6858000"/>
              <a:gd name="connsiteX871" fmla="*/ 4032842 w 7467600"/>
              <a:gd name="connsiteY871" fmla="*/ 211809 h 6858000"/>
              <a:gd name="connsiteX872" fmla="*/ 3882765 w 7467600"/>
              <a:gd name="connsiteY872" fmla="*/ 0 h 6858000"/>
              <a:gd name="connsiteX873" fmla="*/ 3721337 w 7467600"/>
              <a:gd name="connsiteY873" fmla="*/ 0 h 6858000"/>
              <a:gd name="connsiteX874" fmla="*/ 3797544 w 7467600"/>
              <a:gd name="connsiteY874" fmla="*/ 0 h 6858000"/>
              <a:gd name="connsiteX875" fmla="*/ 3775734 w 7467600"/>
              <a:gd name="connsiteY875" fmla="*/ 95131 h 6858000"/>
              <a:gd name="connsiteX876" fmla="*/ 3724807 w 7467600"/>
              <a:gd name="connsiteY876" fmla="*/ 272257 h 6858000"/>
              <a:gd name="connsiteX877" fmla="*/ 3726844 w 7467600"/>
              <a:gd name="connsiteY877" fmla="*/ 282988 h 6858000"/>
              <a:gd name="connsiteX878" fmla="*/ 3742664 w 7467600"/>
              <a:gd name="connsiteY878" fmla="*/ 279918 h 6858000"/>
              <a:gd name="connsiteX879" fmla="*/ 4103910 w 7467600"/>
              <a:gd name="connsiteY879" fmla="*/ 1161917 h 6858000"/>
              <a:gd name="connsiteX880" fmla="*/ 4020269 w 7467600"/>
              <a:gd name="connsiteY880" fmla="*/ 1200406 h 6858000"/>
              <a:gd name="connsiteX881" fmla="*/ 3674882 w 7467600"/>
              <a:gd name="connsiteY881" fmla="*/ 488524 h 6858000"/>
              <a:gd name="connsiteX882" fmla="*/ 3132682 w 7467600"/>
              <a:gd name="connsiteY882" fmla="*/ 1072284 h 6858000"/>
              <a:gd name="connsiteX883" fmla="*/ 2716346 w 7467600"/>
              <a:gd name="connsiteY883" fmla="*/ 1276376 h 6858000"/>
              <a:gd name="connsiteX884" fmla="*/ 2716772 w 7467600"/>
              <a:gd name="connsiteY884" fmla="*/ 1255462 h 6858000"/>
              <a:gd name="connsiteX885" fmla="*/ 3471096 w 7467600"/>
              <a:gd name="connsiteY885" fmla="*/ 437072 h 6858000"/>
              <a:gd name="connsiteX886" fmla="*/ 3639057 w 7467600"/>
              <a:gd name="connsiteY886" fmla="*/ 286334 h 6858000"/>
              <a:gd name="connsiteX887" fmla="*/ 3640309 w 7467600"/>
              <a:gd name="connsiteY887" fmla="*/ 284664 h 6858000"/>
              <a:gd name="connsiteX888" fmla="*/ 3646022 w 7467600"/>
              <a:gd name="connsiteY888" fmla="*/ 276711 h 6858000"/>
              <a:gd name="connsiteX889" fmla="*/ 3707943 w 7467600"/>
              <a:gd name="connsiteY889" fmla="*/ 65958 h 6858000"/>
              <a:gd name="connsiteX890" fmla="*/ 3721337 w 7467600"/>
              <a:gd name="connsiteY890" fmla="*/ 0 h 6858000"/>
              <a:gd name="connsiteX891" fmla="*/ 2867960 w 7467600"/>
              <a:gd name="connsiteY891" fmla="*/ 0 h 6858000"/>
              <a:gd name="connsiteX892" fmla="*/ 2926351 w 7467600"/>
              <a:gd name="connsiteY892" fmla="*/ 0 h 6858000"/>
              <a:gd name="connsiteX893" fmla="*/ 2902823 w 7467600"/>
              <a:gd name="connsiteY893" fmla="*/ 262929 h 6858000"/>
              <a:gd name="connsiteX894" fmla="*/ 2940663 w 7467600"/>
              <a:gd name="connsiteY894" fmla="*/ 140884 h 6858000"/>
              <a:gd name="connsiteX895" fmla="*/ 2947039 w 7467600"/>
              <a:gd name="connsiteY895" fmla="*/ 122524 h 6858000"/>
              <a:gd name="connsiteX896" fmla="*/ 2984316 w 7467600"/>
              <a:gd name="connsiteY896" fmla="*/ 0 h 6858000"/>
              <a:gd name="connsiteX897" fmla="*/ 3016114 w 7467600"/>
              <a:gd name="connsiteY897" fmla="*/ 0 h 6858000"/>
              <a:gd name="connsiteX898" fmla="*/ 2979949 w 7467600"/>
              <a:gd name="connsiteY898" fmla="*/ 119274 h 6858000"/>
              <a:gd name="connsiteX899" fmla="*/ 3023879 w 7467600"/>
              <a:gd name="connsiteY899" fmla="*/ 0 h 6858000"/>
              <a:gd name="connsiteX900" fmla="*/ 3105400 w 7467600"/>
              <a:gd name="connsiteY900" fmla="*/ 0 h 6858000"/>
              <a:gd name="connsiteX901" fmla="*/ 3094669 w 7467600"/>
              <a:gd name="connsiteY901" fmla="*/ 30308 h 6858000"/>
              <a:gd name="connsiteX902" fmla="*/ 2901945 w 7467600"/>
              <a:gd name="connsiteY902" fmla="*/ 466538 h 6858000"/>
              <a:gd name="connsiteX903" fmla="*/ 2815209 w 7467600"/>
              <a:gd name="connsiteY903" fmla="*/ 497361 h 6858000"/>
              <a:gd name="connsiteX904" fmla="*/ 2844845 w 7467600"/>
              <a:gd name="connsiteY904" fmla="*/ 127638 h 6858000"/>
              <a:gd name="connsiteX905" fmla="*/ 2867960 w 7467600"/>
              <a:gd name="connsiteY905" fmla="*/ 0 h 6858000"/>
              <a:gd name="connsiteX906" fmla="*/ 1057230 w 7467600"/>
              <a:gd name="connsiteY906" fmla="*/ 0 h 6858000"/>
              <a:gd name="connsiteX907" fmla="*/ 1111003 w 7467600"/>
              <a:gd name="connsiteY907" fmla="*/ 0 h 6858000"/>
              <a:gd name="connsiteX908" fmla="*/ 1125553 w 7467600"/>
              <a:gd name="connsiteY908" fmla="*/ 52588 h 6858000"/>
              <a:gd name="connsiteX909" fmla="*/ 1304276 w 7467600"/>
              <a:gd name="connsiteY909" fmla="*/ 476275 h 6858000"/>
              <a:gd name="connsiteX910" fmla="*/ 1492066 w 7467600"/>
              <a:gd name="connsiteY910" fmla="*/ 886333 h 6858000"/>
              <a:gd name="connsiteX911" fmla="*/ 1423698 w 7467600"/>
              <a:gd name="connsiteY911" fmla="*/ 710817 h 6858000"/>
              <a:gd name="connsiteX912" fmla="*/ 1357609 w 7467600"/>
              <a:gd name="connsiteY912" fmla="*/ 532892 h 6858000"/>
              <a:gd name="connsiteX913" fmla="*/ 1309550 w 7467600"/>
              <a:gd name="connsiteY913" fmla="*/ 374031 h 6858000"/>
              <a:gd name="connsiteX914" fmla="*/ 1193673 w 7467600"/>
              <a:gd name="connsiteY914" fmla="*/ 49533 h 6858000"/>
              <a:gd name="connsiteX915" fmla="*/ 1164391 w 7467600"/>
              <a:gd name="connsiteY915" fmla="*/ 0 h 6858000"/>
              <a:gd name="connsiteX916" fmla="*/ 1200666 w 7467600"/>
              <a:gd name="connsiteY916" fmla="*/ 0 h 6858000"/>
              <a:gd name="connsiteX917" fmla="*/ 1223408 w 7467600"/>
              <a:gd name="connsiteY917" fmla="*/ 38996 h 6858000"/>
              <a:gd name="connsiteX918" fmla="*/ 1339635 w 7467600"/>
              <a:gd name="connsiteY918" fmla="*/ 365517 h 6858000"/>
              <a:gd name="connsiteX919" fmla="*/ 1387469 w 7467600"/>
              <a:gd name="connsiteY919" fmla="*/ 523079 h 6858000"/>
              <a:gd name="connsiteX920" fmla="*/ 1452685 w 7467600"/>
              <a:gd name="connsiteY920" fmla="*/ 699806 h 6858000"/>
              <a:gd name="connsiteX921" fmla="*/ 1492092 w 7467600"/>
              <a:gd name="connsiteY921" fmla="*/ 800424 h 6858000"/>
              <a:gd name="connsiteX922" fmla="*/ 1455302 w 7467600"/>
              <a:gd name="connsiteY922" fmla="*/ 632913 h 6858000"/>
              <a:gd name="connsiteX923" fmla="*/ 1222336 w 7467600"/>
              <a:gd name="connsiteY923" fmla="*/ 9480 h 6858000"/>
              <a:gd name="connsiteX924" fmla="*/ 1214634 w 7467600"/>
              <a:gd name="connsiteY924" fmla="*/ 0 h 6858000"/>
              <a:gd name="connsiteX925" fmla="*/ 1289827 w 7467600"/>
              <a:gd name="connsiteY925" fmla="*/ 0 h 6858000"/>
              <a:gd name="connsiteX926" fmla="*/ 1321076 w 7467600"/>
              <a:gd name="connsiteY926" fmla="*/ 59722 h 6858000"/>
              <a:gd name="connsiteX927" fmla="*/ 1512579 w 7467600"/>
              <a:gd name="connsiteY927" fmla="*/ 626441 h 6858000"/>
              <a:gd name="connsiteX928" fmla="*/ 1506076 w 7467600"/>
              <a:gd name="connsiteY928" fmla="*/ 1089289 h 6858000"/>
              <a:gd name="connsiteX929" fmla="*/ 1486346 w 7467600"/>
              <a:gd name="connsiteY929" fmla="*/ 1079919 h 6858000"/>
              <a:gd name="connsiteX930" fmla="*/ 1070511 w 7467600"/>
              <a:gd name="connsiteY930" fmla="*/ 48609 h 6858000"/>
              <a:gd name="connsiteX931" fmla="*/ 1057230 w 7467600"/>
              <a:gd name="connsiteY931" fmla="*/ 0 h 6858000"/>
              <a:gd name="connsiteX932" fmla="*/ 43151 w 7467600"/>
              <a:gd name="connsiteY932" fmla="*/ 0 h 6858000"/>
              <a:gd name="connsiteX933" fmla="*/ 95283 w 7467600"/>
              <a:gd name="connsiteY933" fmla="*/ 0 h 6858000"/>
              <a:gd name="connsiteX934" fmla="*/ 300708 w 7467600"/>
              <a:gd name="connsiteY934" fmla="*/ 154571 h 6858000"/>
              <a:gd name="connsiteX935" fmla="*/ 530414 w 7467600"/>
              <a:gd name="connsiteY935" fmla="*/ 354673 h 6858000"/>
              <a:gd name="connsiteX936" fmla="*/ 333785 w 7467600"/>
              <a:gd name="connsiteY936" fmla="*/ 161564 h 6858000"/>
              <a:gd name="connsiteX937" fmla="*/ 147005 w 7467600"/>
              <a:gd name="connsiteY937" fmla="*/ 0 h 6858000"/>
              <a:gd name="connsiteX938" fmla="*/ 272509 w 7467600"/>
              <a:gd name="connsiteY938" fmla="*/ 0 h 6858000"/>
              <a:gd name="connsiteX939" fmla="*/ 326276 w 7467600"/>
              <a:gd name="connsiteY939" fmla="*/ 45847 h 6858000"/>
              <a:gd name="connsiteX940" fmla="*/ 823759 w 7467600"/>
              <a:gd name="connsiteY940" fmla="*/ 574145 h 6858000"/>
              <a:gd name="connsiteX941" fmla="*/ 811254 w 7467600"/>
              <a:gd name="connsiteY941" fmla="*/ 665546 h 6858000"/>
              <a:gd name="connsiteX942" fmla="*/ 154042 w 7467600"/>
              <a:gd name="connsiteY942" fmla="*/ 261522 h 6858000"/>
              <a:gd name="connsiteX943" fmla="*/ 13550 w 7467600"/>
              <a:gd name="connsiteY943" fmla="*/ 158423 h 6858000"/>
              <a:gd name="connsiteX944" fmla="*/ 0 w 7467600"/>
              <a:gd name="connsiteY944" fmla="*/ 146618 h 6858000"/>
              <a:gd name="connsiteX945" fmla="*/ 0 w 7467600"/>
              <a:gd name="connsiteY945" fmla="*/ 59161 h 6858000"/>
              <a:gd name="connsiteX946" fmla="*/ 45427 w 7467600"/>
              <a:gd name="connsiteY946" fmla="*/ 101078 h 6858000"/>
              <a:gd name="connsiteX947" fmla="*/ 630103 w 7467600"/>
              <a:gd name="connsiteY947" fmla="*/ 485885 h 6858000"/>
              <a:gd name="connsiteX948" fmla="*/ 532040 w 7467600"/>
              <a:gd name="connsiteY948" fmla="*/ 399359 h 6858000"/>
              <a:gd name="connsiteX949" fmla="*/ 517618 w 7467600"/>
              <a:gd name="connsiteY949" fmla="*/ 385726 h 6858000"/>
              <a:gd name="connsiteX950" fmla="*/ 285074 w 7467600"/>
              <a:gd name="connsiteY950" fmla="*/ 182755 h 6858000"/>
              <a:gd name="connsiteX951" fmla="*/ 43151 w 7467600"/>
              <a:gd name="connsiteY95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10696 w 7467600"/>
              <a:gd name="connsiteY4" fmla="*/ 6803861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467600 w 7467600"/>
              <a:gd name="connsiteY16" fmla="*/ 6805948 h 6858000"/>
              <a:gd name="connsiteX17" fmla="*/ 7467600 w 7467600"/>
              <a:gd name="connsiteY17" fmla="*/ 6831490 h 6858000"/>
              <a:gd name="connsiteX18" fmla="*/ 7410696 w 7467600"/>
              <a:gd name="connsiteY18" fmla="*/ 6803861 h 6858000"/>
              <a:gd name="connsiteX19" fmla="*/ 1019354 w 7467600"/>
              <a:gd name="connsiteY19" fmla="*/ 6315006 h 6858000"/>
              <a:gd name="connsiteX20" fmla="*/ 441046 w 7467600"/>
              <a:gd name="connsiteY20" fmla="*/ 6691153 h 6858000"/>
              <a:gd name="connsiteX21" fmla="*/ 1019354 w 7467600"/>
              <a:gd name="connsiteY21" fmla="*/ 6315006 h 6858000"/>
              <a:gd name="connsiteX22" fmla="*/ 991680 w 7467600"/>
              <a:gd name="connsiteY22" fmla="*/ 6298413 h 6858000"/>
              <a:gd name="connsiteX23" fmla="*/ 409060 w 7467600"/>
              <a:gd name="connsiteY23" fmla="*/ 6671470 h 6858000"/>
              <a:gd name="connsiteX24" fmla="*/ 991680 w 7467600"/>
              <a:gd name="connsiteY24" fmla="*/ 6298413 h 6858000"/>
              <a:gd name="connsiteX25" fmla="*/ 103333 w 7467600"/>
              <a:gd name="connsiteY25" fmla="*/ 5699602 h 6858000"/>
              <a:gd name="connsiteX26" fmla="*/ 233938 w 7467600"/>
              <a:gd name="connsiteY26" fmla="*/ 5809416 h 6858000"/>
              <a:gd name="connsiteX27" fmla="*/ 883580 w 7467600"/>
              <a:gd name="connsiteY27" fmla="*/ 6180710 h 6858000"/>
              <a:gd name="connsiteX28" fmla="*/ 487337 w 7467600"/>
              <a:gd name="connsiteY28" fmla="*/ 5950182 h 6858000"/>
              <a:gd name="connsiteX29" fmla="*/ 354051 w 7467600"/>
              <a:gd name="connsiteY29" fmla="*/ 5854912 h 6858000"/>
              <a:gd name="connsiteX30" fmla="*/ 195436 w 7467600"/>
              <a:gd name="connsiteY30" fmla="*/ 5755068 h 6858000"/>
              <a:gd name="connsiteX31" fmla="*/ 103333 w 7467600"/>
              <a:gd name="connsiteY31" fmla="*/ 5699602 h 6858000"/>
              <a:gd name="connsiteX32" fmla="*/ 5539432 w 7467600"/>
              <a:gd name="connsiteY32" fmla="*/ 5642928 h 6858000"/>
              <a:gd name="connsiteX33" fmla="*/ 5555462 w 7467600"/>
              <a:gd name="connsiteY33" fmla="*/ 5694454 h 6858000"/>
              <a:gd name="connsiteX34" fmla="*/ 5828270 w 7467600"/>
              <a:gd name="connsiteY34" fmla="*/ 6320663 h 6858000"/>
              <a:gd name="connsiteX35" fmla="*/ 5947416 w 7467600"/>
              <a:gd name="connsiteY35" fmla="*/ 6574846 h 6858000"/>
              <a:gd name="connsiteX36" fmla="*/ 5539432 w 7467600"/>
              <a:gd name="connsiteY36" fmla="*/ 5642928 h 6858000"/>
              <a:gd name="connsiteX37" fmla="*/ 51253 w 7467600"/>
              <a:gd name="connsiteY37" fmla="*/ 5631825 h 6858000"/>
              <a:gd name="connsiteX38" fmla="*/ 211622 w 7467600"/>
              <a:gd name="connsiteY38" fmla="*/ 5728803 h 6858000"/>
              <a:gd name="connsiteX39" fmla="*/ 371652 w 7467600"/>
              <a:gd name="connsiteY39" fmla="*/ 5829062 h 6858000"/>
              <a:gd name="connsiteX40" fmla="*/ 505903 w 7467600"/>
              <a:gd name="connsiteY40" fmla="*/ 5925221 h 6858000"/>
              <a:gd name="connsiteX41" fmla="*/ 899240 w 7467600"/>
              <a:gd name="connsiteY41" fmla="*/ 6153068 h 6858000"/>
              <a:gd name="connsiteX42" fmla="*/ 988114 w 7467600"/>
              <a:gd name="connsiteY42" fmla="*/ 6174204 h 6858000"/>
              <a:gd name="connsiteX43" fmla="*/ 845971 w 7467600"/>
              <a:gd name="connsiteY43" fmla="*/ 6067177 h 6858000"/>
              <a:gd name="connsiteX44" fmla="*/ 448057 w 7467600"/>
              <a:gd name="connsiteY44" fmla="*/ 5841376 h 6858000"/>
              <a:gd name="connsiteX45" fmla="*/ 51253 w 7467600"/>
              <a:gd name="connsiteY45" fmla="*/ 5631825 h 6858000"/>
              <a:gd name="connsiteX46" fmla="*/ 2606687 w 7467600"/>
              <a:gd name="connsiteY46" fmla="*/ 5630718 h 6858000"/>
              <a:gd name="connsiteX47" fmla="*/ 2645658 w 7467600"/>
              <a:gd name="connsiteY47" fmla="*/ 6640259 h 6858000"/>
              <a:gd name="connsiteX48" fmla="*/ 2606687 w 7467600"/>
              <a:gd name="connsiteY48" fmla="*/ 5630718 h 6858000"/>
              <a:gd name="connsiteX49" fmla="*/ 3642057 w 7467600"/>
              <a:gd name="connsiteY49" fmla="*/ 5573487 h 6858000"/>
              <a:gd name="connsiteX50" fmla="*/ 3632981 w 7467600"/>
              <a:gd name="connsiteY50" fmla="*/ 5579437 h 6858000"/>
              <a:gd name="connsiteX51" fmla="*/ 3382436 w 7467600"/>
              <a:gd name="connsiteY51" fmla="*/ 5952726 h 6858000"/>
              <a:gd name="connsiteX52" fmla="*/ 3191929 w 7467600"/>
              <a:gd name="connsiteY52" fmla="*/ 6662669 h 6858000"/>
              <a:gd name="connsiteX53" fmla="*/ 3369898 w 7467600"/>
              <a:gd name="connsiteY53" fmla="*/ 6081771 h 6858000"/>
              <a:gd name="connsiteX54" fmla="*/ 3642057 w 7467600"/>
              <a:gd name="connsiteY54" fmla="*/ 5573487 h 6858000"/>
              <a:gd name="connsiteX55" fmla="*/ 2650666 w 7467600"/>
              <a:gd name="connsiteY55" fmla="*/ 5530686 h 6858000"/>
              <a:gd name="connsiteX56" fmla="*/ 2650249 w 7467600"/>
              <a:gd name="connsiteY56" fmla="*/ 5532101 h 6858000"/>
              <a:gd name="connsiteX57" fmla="*/ 2663808 w 7467600"/>
              <a:gd name="connsiteY57" fmla="*/ 6535215 h 6858000"/>
              <a:gd name="connsiteX58" fmla="*/ 2665418 w 7467600"/>
              <a:gd name="connsiteY58" fmla="*/ 6132756 h 6858000"/>
              <a:gd name="connsiteX59" fmla="*/ 2650666 w 7467600"/>
              <a:gd name="connsiteY59" fmla="*/ 5530686 h 6858000"/>
              <a:gd name="connsiteX60" fmla="*/ 2680277 w 7467600"/>
              <a:gd name="connsiteY60" fmla="*/ 5479204 h 6858000"/>
              <a:gd name="connsiteX61" fmla="*/ 2678972 w 7467600"/>
              <a:gd name="connsiteY61" fmla="*/ 5481582 h 6858000"/>
              <a:gd name="connsiteX62" fmla="*/ 2696666 w 7467600"/>
              <a:gd name="connsiteY62" fmla="*/ 6133836 h 6858000"/>
              <a:gd name="connsiteX63" fmla="*/ 2695769 w 7467600"/>
              <a:gd name="connsiteY63" fmla="*/ 6390955 h 6858000"/>
              <a:gd name="connsiteX64" fmla="*/ 2739893 w 7467600"/>
              <a:gd name="connsiteY64" fmla="*/ 6108357 h 6858000"/>
              <a:gd name="connsiteX65" fmla="*/ 2680277 w 7467600"/>
              <a:gd name="connsiteY65" fmla="*/ 5479204 h 6858000"/>
              <a:gd name="connsiteX66" fmla="*/ 1132195 w 7467600"/>
              <a:gd name="connsiteY66" fmla="*/ 5467980 h 6858000"/>
              <a:gd name="connsiteX67" fmla="*/ 1679056 w 7467600"/>
              <a:gd name="connsiteY67" fmla="*/ 5516907 h 6858000"/>
              <a:gd name="connsiteX68" fmla="*/ 2128648 w 7467600"/>
              <a:gd name="connsiteY68" fmla="*/ 5474249 h 6858000"/>
              <a:gd name="connsiteX69" fmla="*/ 1825619 w 7467600"/>
              <a:gd name="connsiteY69" fmla="*/ 5478447 h 6858000"/>
              <a:gd name="connsiteX70" fmla="*/ 1737798 w 7467600"/>
              <a:gd name="connsiteY70" fmla="*/ 5483353 h 6858000"/>
              <a:gd name="connsiteX71" fmla="*/ 1132195 w 7467600"/>
              <a:gd name="connsiteY71" fmla="*/ 5467980 h 6858000"/>
              <a:gd name="connsiteX72" fmla="*/ 1456157 w 7467600"/>
              <a:gd name="connsiteY72" fmla="*/ 5371404 h 6858000"/>
              <a:gd name="connsiteX73" fmla="*/ 1244432 w 7467600"/>
              <a:gd name="connsiteY73" fmla="*/ 5385601 h 6858000"/>
              <a:gd name="connsiteX74" fmla="*/ 973990 w 7467600"/>
              <a:gd name="connsiteY74" fmla="*/ 5424940 h 6858000"/>
              <a:gd name="connsiteX75" fmla="*/ 1103809 w 7467600"/>
              <a:gd name="connsiteY75" fmla="*/ 5433720 h 6858000"/>
              <a:gd name="connsiteX76" fmla="*/ 1123454 w 7467600"/>
              <a:gd name="connsiteY76" fmla="*/ 5435727 h 6858000"/>
              <a:gd name="connsiteX77" fmla="*/ 1737017 w 7467600"/>
              <a:gd name="connsiteY77" fmla="*/ 5452183 h 6858000"/>
              <a:gd name="connsiteX78" fmla="*/ 1824397 w 7467600"/>
              <a:gd name="connsiteY78" fmla="*/ 5447757 h 6858000"/>
              <a:gd name="connsiteX79" fmla="*/ 2070059 w 7467600"/>
              <a:gd name="connsiteY79" fmla="*/ 5441660 h 6858000"/>
              <a:gd name="connsiteX80" fmla="*/ 1456157 w 7467600"/>
              <a:gd name="connsiteY80" fmla="*/ 5371404 h 6858000"/>
              <a:gd name="connsiteX81" fmla="*/ 4988186 w 7467600"/>
              <a:gd name="connsiteY81" fmla="*/ 5216467 h 6858000"/>
              <a:gd name="connsiteX82" fmla="*/ 4777334 w 7467600"/>
              <a:gd name="connsiteY82" fmla="*/ 5406072 h 6858000"/>
              <a:gd name="connsiteX83" fmla="*/ 4718341 w 7467600"/>
              <a:gd name="connsiteY83" fmla="*/ 5468043 h 6858000"/>
              <a:gd name="connsiteX84" fmla="*/ 4604655 w 7467600"/>
              <a:gd name="connsiteY84" fmla="*/ 5583434 h 6858000"/>
              <a:gd name="connsiteX85" fmla="*/ 4565074 w 7467600"/>
              <a:gd name="connsiteY85" fmla="*/ 5618550 h 6858000"/>
              <a:gd name="connsiteX86" fmla="*/ 4988186 w 7467600"/>
              <a:gd name="connsiteY86" fmla="*/ 5216467 h 6858000"/>
              <a:gd name="connsiteX87" fmla="*/ 4978032 w 7467600"/>
              <a:gd name="connsiteY87" fmla="*/ 5183809 h 6858000"/>
              <a:gd name="connsiteX88" fmla="*/ 4463413 w 7467600"/>
              <a:gd name="connsiteY88" fmla="*/ 5615162 h 6858000"/>
              <a:gd name="connsiteX89" fmla="*/ 4358134 w 7467600"/>
              <a:gd name="connsiteY89" fmla="*/ 5742791 h 6858000"/>
              <a:gd name="connsiteX90" fmla="*/ 4376219 w 7467600"/>
              <a:gd name="connsiteY90" fmla="*/ 5729027 h 6858000"/>
              <a:gd name="connsiteX91" fmla="*/ 4582340 w 7467600"/>
              <a:gd name="connsiteY91" fmla="*/ 5561037 h 6858000"/>
              <a:gd name="connsiteX92" fmla="*/ 4694684 w 7467600"/>
              <a:gd name="connsiteY92" fmla="*/ 5447098 h 6858000"/>
              <a:gd name="connsiteX93" fmla="*/ 4754123 w 7467600"/>
              <a:gd name="connsiteY93" fmla="*/ 5384643 h 6858000"/>
              <a:gd name="connsiteX94" fmla="*/ 4978032 w 7467600"/>
              <a:gd name="connsiteY94" fmla="*/ 5183809 h 6858000"/>
              <a:gd name="connsiteX95" fmla="*/ 1903353 w 7467600"/>
              <a:gd name="connsiteY95" fmla="*/ 5044827 h 6858000"/>
              <a:gd name="connsiteX96" fmla="*/ 1936931 w 7467600"/>
              <a:gd name="connsiteY96" fmla="*/ 5093954 h 6858000"/>
              <a:gd name="connsiteX97" fmla="*/ 2195868 w 7467600"/>
              <a:gd name="connsiteY97" fmla="*/ 5396574 h 6858000"/>
              <a:gd name="connsiteX98" fmla="*/ 2088852 w 7467600"/>
              <a:gd name="connsiteY98" fmla="*/ 5166123 h 6858000"/>
              <a:gd name="connsiteX99" fmla="*/ 1958241 w 7467600"/>
              <a:gd name="connsiteY99" fmla="*/ 5067955 h 6858000"/>
              <a:gd name="connsiteX100" fmla="*/ 1903353 w 7467600"/>
              <a:gd name="connsiteY100" fmla="*/ 5044827 h 6858000"/>
              <a:gd name="connsiteX101" fmla="*/ 1979378 w 7467600"/>
              <a:gd name="connsiteY101" fmla="*/ 4769504 h 6858000"/>
              <a:gd name="connsiteX102" fmla="*/ 2882120 w 7467600"/>
              <a:gd name="connsiteY102" fmla="*/ 5064547 h 6858000"/>
              <a:gd name="connsiteX103" fmla="*/ 2793103 w 7467600"/>
              <a:gd name="connsiteY103" fmla="*/ 5039699 h 6858000"/>
              <a:gd name="connsiteX104" fmla="*/ 2770041 w 7467600"/>
              <a:gd name="connsiteY104" fmla="*/ 5033634 h 6858000"/>
              <a:gd name="connsiteX105" fmla="*/ 1979378 w 7467600"/>
              <a:gd name="connsiteY105" fmla="*/ 4769504 h 6858000"/>
              <a:gd name="connsiteX106" fmla="*/ 1927410 w 7467600"/>
              <a:gd name="connsiteY106" fmla="*/ 4716164 h 6858000"/>
              <a:gd name="connsiteX107" fmla="*/ 1959587 w 7467600"/>
              <a:gd name="connsiteY107" fmla="*/ 4728849 h 6858000"/>
              <a:gd name="connsiteX108" fmla="*/ 2777707 w 7467600"/>
              <a:gd name="connsiteY108" fmla="*/ 5003991 h 6858000"/>
              <a:gd name="connsiteX109" fmla="*/ 2800768 w 7467600"/>
              <a:gd name="connsiteY109" fmla="*/ 5010056 h 6858000"/>
              <a:gd name="connsiteX110" fmla="*/ 2879408 w 7467600"/>
              <a:gd name="connsiteY110" fmla="*/ 5031590 h 6858000"/>
              <a:gd name="connsiteX111" fmla="*/ 2862295 w 7467600"/>
              <a:gd name="connsiteY111" fmla="*/ 5022958 h 6858000"/>
              <a:gd name="connsiteX112" fmla="*/ 2813343 w 7467600"/>
              <a:gd name="connsiteY112" fmla="*/ 4998369 h 6858000"/>
              <a:gd name="connsiteX113" fmla="*/ 2646245 w 7467600"/>
              <a:gd name="connsiteY113" fmla="*/ 4930999 h 6858000"/>
              <a:gd name="connsiteX114" fmla="*/ 1999243 w 7467600"/>
              <a:gd name="connsiteY114" fmla="*/ 4730524 h 6858000"/>
              <a:gd name="connsiteX115" fmla="*/ 1979527 w 7467600"/>
              <a:gd name="connsiteY115" fmla="*/ 4726651 h 6858000"/>
              <a:gd name="connsiteX116" fmla="*/ 1927410 w 7467600"/>
              <a:gd name="connsiteY116" fmla="*/ 4716164 h 6858000"/>
              <a:gd name="connsiteX117" fmla="*/ 1997014 w 7467600"/>
              <a:gd name="connsiteY117" fmla="*/ 4698007 h 6858000"/>
              <a:gd name="connsiteX118" fmla="*/ 2005458 w 7467600"/>
              <a:gd name="connsiteY118" fmla="*/ 4699540 h 6858000"/>
              <a:gd name="connsiteX119" fmla="*/ 2657186 w 7467600"/>
              <a:gd name="connsiteY119" fmla="*/ 4901687 h 6858000"/>
              <a:gd name="connsiteX120" fmla="*/ 2826662 w 7467600"/>
              <a:gd name="connsiteY120" fmla="*/ 4970362 h 6858000"/>
              <a:gd name="connsiteX121" fmla="*/ 2876100 w 7467600"/>
              <a:gd name="connsiteY121" fmla="*/ 4995397 h 6858000"/>
              <a:gd name="connsiteX122" fmla="*/ 3042600 w 7467600"/>
              <a:gd name="connsiteY122" fmla="*/ 5059532 h 6858000"/>
              <a:gd name="connsiteX123" fmla="*/ 1997014 w 7467600"/>
              <a:gd name="connsiteY123" fmla="*/ 4698007 h 6858000"/>
              <a:gd name="connsiteX124" fmla="*/ 2305292 w 7467600"/>
              <a:gd name="connsiteY124" fmla="*/ 4219492 h 6858000"/>
              <a:gd name="connsiteX125" fmla="*/ 3360922 w 7467600"/>
              <a:gd name="connsiteY125" fmla="*/ 4529373 h 6858000"/>
              <a:gd name="connsiteX126" fmla="*/ 3492420 w 7467600"/>
              <a:gd name="connsiteY126" fmla="*/ 4510145 h 6858000"/>
              <a:gd name="connsiteX127" fmla="*/ 3364086 w 7467600"/>
              <a:gd name="connsiteY127" fmla="*/ 4480340 h 6858000"/>
              <a:gd name="connsiteX128" fmla="*/ 3225818 w 7467600"/>
              <a:gd name="connsiteY128" fmla="*/ 4411822 h 6858000"/>
              <a:gd name="connsiteX129" fmla="*/ 3129696 w 7467600"/>
              <a:gd name="connsiteY129" fmla="*/ 4360704 h 6858000"/>
              <a:gd name="connsiteX130" fmla="*/ 2814545 w 7467600"/>
              <a:gd name="connsiteY130" fmla="*/ 4282955 h 6858000"/>
              <a:gd name="connsiteX131" fmla="*/ 2305292 w 7467600"/>
              <a:gd name="connsiteY131" fmla="*/ 4219492 h 6858000"/>
              <a:gd name="connsiteX132" fmla="*/ 2626982 w 7467600"/>
              <a:gd name="connsiteY132" fmla="*/ 4206450 h 6858000"/>
              <a:gd name="connsiteX133" fmla="*/ 2490617 w 7467600"/>
              <a:gd name="connsiteY133" fmla="*/ 4206951 h 6858000"/>
              <a:gd name="connsiteX134" fmla="*/ 2819869 w 7467600"/>
              <a:gd name="connsiteY134" fmla="*/ 4252936 h 6858000"/>
              <a:gd name="connsiteX135" fmla="*/ 3143018 w 7467600"/>
              <a:gd name="connsiteY135" fmla="*/ 4332698 h 6858000"/>
              <a:gd name="connsiteX136" fmla="*/ 3241520 w 7467600"/>
              <a:gd name="connsiteY136" fmla="*/ 4385112 h 6858000"/>
              <a:gd name="connsiteX137" fmla="*/ 3374575 w 7467600"/>
              <a:gd name="connsiteY137" fmla="*/ 4451517 h 6858000"/>
              <a:gd name="connsiteX138" fmla="*/ 3505221 w 7467600"/>
              <a:gd name="connsiteY138" fmla="*/ 4480757 h 6858000"/>
              <a:gd name="connsiteX139" fmla="*/ 2626982 w 7467600"/>
              <a:gd name="connsiteY139" fmla="*/ 4206450 h 6858000"/>
              <a:gd name="connsiteX140" fmla="*/ 1310106 w 7467600"/>
              <a:gd name="connsiteY140" fmla="*/ 3943217 h 6858000"/>
              <a:gd name="connsiteX141" fmla="*/ 854994 w 7467600"/>
              <a:gd name="connsiteY141" fmla="*/ 4399136 h 6858000"/>
              <a:gd name="connsiteX142" fmla="*/ 742462 w 7467600"/>
              <a:gd name="connsiteY142" fmla="*/ 4594648 h 6858000"/>
              <a:gd name="connsiteX143" fmla="*/ 820602 w 7467600"/>
              <a:gd name="connsiteY143" fmla="*/ 4485915 h 6858000"/>
              <a:gd name="connsiteX144" fmla="*/ 878295 w 7467600"/>
              <a:gd name="connsiteY144" fmla="*/ 4403594 h 6858000"/>
              <a:gd name="connsiteX145" fmla="*/ 1240607 w 7467600"/>
              <a:gd name="connsiteY145" fmla="*/ 4010401 h 6858000"/>
              <a:gd name="connsiteX146" fmla="*/ 1310106 w 7467600"/>
              <a:gd name="connsiteY146" fmla="*/ 3943217 h 6858000"/>
              <a:gd name="connsiteX147" fmla="*/ 1423113 w 7467600"/>
              <a:gd name="connsiteY147" fmla="*/ 3874565 h 6858000"/>
              <a:gd name="connsiteX148" fmla="*/ 1260565 w 7467600"/>
              <a:gd name="connsiteY148" fmla="*/ 4031982 h 6858000"/>
              <a:gd name="connsiteX149" fmla="*/ 901900 w 7467600"/>
              <a:gd name="connsiteY149" fmla="*/ 4421236 h 6858000"/>
              <a:gd name="connsiteX150" fmla="*/ 845044 w 7467600"/>
              <a:gd name="connsiteY150" fmla="*/ 4502436 h 6858000"/>
              <a:gd name="connsiteX151" fmla="*/ 685926 w 7467600"/>
              <a:gd name="connsiteY151" fmla="*/ 4703069 h 6858000"/>
              <a:gd name="connsiteX152" fmla="*/ 684248 w 7467600"/>
              <a:gd name="connsiteY152" fmla="*/ 4706721 h 6858000"/>
              <a:gd name="connsiteX153" fmla="*/ 1423113 w 7467600"/>
              <a:gd name="connsiteY153" fmla="*/ 3874565 h 6858000"/>
              <a:gd name="connsiteX154" fmla="*/ 3316479 w 7467600"/>
              <a:gd name="connsiteY154" fmla="*/ 3872136 h 6858000"/>
              <a:gd name="connsiteX155" fmla="*/ 3546806 w 7467600"/>
              <a:gd name="connsiteY155" fmla="*/ 4356139 h 6858000"/>
              <a:gd name="connsiteX156" fmla="*/ 3364433 w 7467600"/>
              <a:gd name="connsiteY156" fmla="*/ 3953121 h 6858000"/>
              <a:gd name="connsiteX157" fmla="*/ 3316479 w 7467600"/>
              <a:gd name="connsiteY157" fmla="*/ 3872136 h 6858000"/>
              <a:gd name="connsiteX158" fmla="*/ 3291335 w 7467600"/>
              <a:gd name="connsiteY158" fmla="*/ 3767420 h 6858000"/>
              <a:gd name="connsiteX159" fmla="*/ 3390805 w 7467600"/>
              <a:gd name="connsiteY159" fmla="*/ 3937163 h 6858000"/>
              <a:gd name="connsiteX160" fmla="*/ 3579062 w 7467600"/>
              <a:gd name="connsiteY160" fmla="*/ 4359040 h 6858000"/>
              <a:gd name="connsiteX161" fmla="*/ 3467355 w 7467600"/>
              <a:gd name="connsiteY161" fmla="*/ 3988130 h 6858000"/>
              <a:gd name="connsiteX162" fmla="*/ 3310753 w 7467600"/>
              <a:gd name="connsiteY162" fmla="*/ 3787140 h 6858000"/>
              <a:gd name="connsiteX163" fmla="*/ 3291335 w 7467600"/>
              <a:gd name="connsiteY163" fmla="*/ 3767420 h 6858000"/>
              <a:gd name="connsiteX164" fmla="*/ 1635889 w 7467600"/>
              <a:gd name="connsiteY164" fmla="*/ 3709494 h 6858000"/>
              <a:gd name="connsiteX165" fmla="*/ 1634800 w 7467600"/>
              <a:gd name="connsiteY165" fmla="*/ 3731111 h 6858000"/>
              <a:gd name="connsiteX166" fmla="*/ 1635889 w 7467600"/>
              <a:gd name="connsiteY166" fmla="*/ 3709494 h 6858000"/>
              <a:gd name="connsiteX167" fmla="*/ 1510397 w 7467600"/>
              <a:gd name="connsiteY167" fmla="*/ 3684705 h 6858000"/>
              <a:gd name="connsiteX168" fmla="*/ 1146550 w 7467600"/>
              <a:gd name="connsiteY168" fmla="*/ 3802012 h 6858000"/>
              <a:gd name="connsiteX169" fmla="*/ 698834 w 7467600"/>
              <a:gd name="connsiteY169" fmla="*/ 3952272 h 6858000"/>
              <a:gd name="connsiteX170" fmla="*/ 34256 w 7467600"/>
              <a:gd name="connsiteY170" fmla="*/ 4347603 h 6858000"/>
              <a:gd name="connsiteX171" fmla="*/ 527241 w 7467600"/>
              <a:gd name="connsiteY171" fmla="*/ 4065078 h 6858000"/>
              <a:gd name="connsiteX172" fmla="*/ 1510397 w 7467600"/>
              <a:gd name="connsiteY172" fmla="*/ 3684705 h 6858000"/>
              <a:gd name="connsiteX173" fmla="*/ 1313114 w 7467600"/>
              <a:gd name="connsiteY173" fmla="*/ 3655216 h 6858000"/>
              <a:gd name="connsiteX174" fmla="*/ 1109304 w 7467600"/>
              <a:gd name="connsiteY174" fmla="*/ 3669030 h 6858000"/>
              <a:gd name="connsiteX175" fmla="*/ 8129 w 7467600"/>
              <a:gd name="connsiteY175" fmla="*/ 4330519 h 6858000"/>
              <a:gd name="connsiteX176" fmla="*/ 687572 w 7467600"/>
              <a:gd name="connsiteY176" fmla="*/ 3925629 h 6858000"/>
              <a:gd name="connsiteX177" fmla="*/ 1138365 w 7467600"/>
              <a:gd name="connsiteY177" fmla="*/ 3774515 h 6858000"/>
              <a:gd name="connsiteX178" fmla="*/ 1505579 w 7467600"/>
              <a:gd name="connsiteY178" fmla="*/ 3655526 h 6858000"/>
              <a:gd name="connsiteX179" fmla="*/ 1313114 w 7467600"/>
              <a:gd name="connsiteY179" fmla="*/ 3655216 h 6858000"/>
              <a:gd name="connsiteX180" fmla="*/ 3655073 w 7467600"/>
              <a:gd name="connsiteY180" fmla="*/ 3650884 h 6858000"/>
              <a:gd name="connsiteX181" fmla="*/ 3989938 w 7467600"/>
              <a:gd name="connsiteY181" fmla="*/ 3991685 h 6858000"/>
              <a:gd name="connsiteX182" fmla="*/ 4393907 w 7467600"/>
              <a:gd name="connsiteY182" fmla="*/ 4261258 h 6858000"/>
              <a:gd name="connsiteX183" fmla="*/ 4648051 w 7467600"/>
              <a:gd name="connsiteY183" fmla="*/ 4374051 h 6858000"/>
              <a:gd name="connsiteX184" fmla="*/ 4383389 w 7467600"/>
              <a:gd name="connsiteY184" fmla="*/ 4184369 h 6858000"/>
              <a:gd name="connsiteX185" fmla="*/ 4165508 w 7467600"/>
              <a:gd name="connsiteY185" fmla="*/ 4035196 h 6858000"/>
              <a:gd name="connsiteX186" fmla="*/ 4068162 w 7467600"/>
              <a:gd name="connsiteY186" fmla="*/ 3953394 h 6858000"/>
              <a:gd name="connsiteX187" fmla="*/ 3981416 w 7467600"/>
              <a:gd name="connsiteY187" fmla="*/ 3880482 h 6858000"/>
              <a:gd name="connsiteX188" fmla="*/ 3800147 w 7467600"/>
              <a:gd name="connsiteY188" fmla="*/ 3749872 h 6858000"/>
              <a:gd name="connsiteX189" fmla="*/ 3655073 w 7467600"/>
              <a:gd name="connsiteY189" fmla="*/ 3650884 h 6858000"/>
              <a:gd name="connsiteX190" fmla="*/ 3670252 w 7467600"/>
              <a:gd name="connsiteY190" fmla="*/ 3622798 h 6858000"/>
              <a:gd name="connsiteX191" fmla="*/ 3817258 w 7467600"/>
              <a:gd name="connsiteY191" fmla="*/ 3723577 h 6858000"/>
              <a:gd name="connsiteX192" fmla="*/ 4000461 w 7467600"/>
              <a:gd name="connsiteY192" fmla="*/ 3855966 h 6858000"/>
              <a:gd name="connsiteX193" fmla="*/ 4088180 w 7467600"/>
              <a:gd name="connsiteY193" fmla="*/ 3929774 h 6858000"/>
              <a:gd name="connsiteX194" fmla="*/ 4184555 w 7467600"/>
              <a:gd name="connsiteY194" fmla="*/ 4010683 h 6858000"/>
              <a:gd name="connsiteX195" fmla="*/ 4399563 w 7467600"/>
              <a:gd name="connsiteY195" fmla="*/ 4158106 h 6858000"/>
              <a:gd name="connsiteX196" fmla="*/ 4684469 w 7467600"/>
              <a:gd name="connsiteY196" fmla="*/ 4364680 h 6858000"/>
              <a:gd name="connsiteX197" fmla="*/ 4690271 w 7467600"/>
              <a:gd name="connsiteY197" fmla="*/ 4370034 h 6858000"/>
              <a:gd name="connsiteX198" fmla="*/ 4136093 w 7467600"/>
              <a:gd name="connsiteY198" fmla="*/ 3858466 h 6858000"/>
              <a:gd name="connsiteX199" fmla="*/ 3670252 w 7467600"/>
              <a:gd name="connsiteY199" fmla="*/ 3622798 h 6858000"/>
              <a:gd name="connsiteX200" fmla="*/ 4440129 w 7467600"/>
              <a:gd name="connsiteY200" fmla="*/ 3448571 h 6858000"/>
              <a:gd name="connsiteX201" fmla="*/ 4856525 w 7467600"/>
              <a:gd name="connsiteY201" fmla="*/ 3915351 h 6858000"/>
              <a:gd name="connsiteX202" fmla="*/ 5059055 w 7467600"/>
              <a:gd name="connsiteY202" fmla="*/ 4108918 h 6858000"/>
              <a:gd name="connsiteX203" fmla="*/ 5290070 w 7467600"/>
              <a:gd name="connsiteY203" fmla="*/ 4263619 h 6858000"/>
              <a:gd name="connsiteX204" fmla="*/ 4834991 w 7467600"/>
              <a:gd name="connsiteY204" fmla="*/ 3830985 h 6858000"/>
              <a:gd name="connsiteX205" fmla="*/ 4440129 w 7467600"/>
              <a:gd name="connsiteY205" fmla="*/ 3448571 h 6858000"/>
              <a:gd name="connsiteX206" fmla="*/ 4441737 w 7467600"/>
              <a:gd name="connsiteY206" fmla="*/ 3399734 h 6858000"/>
              <a:gd name="connsiteX207" fmla="*/ 4431236 w 7467600"/>
              <a:gd name="connsiteY207" fmla="*/ 3400954 h 6858000"/>
              <a:gd name="connsiteX208" fmla="*/ 4557150 w 7467600"/>
              <a:gd name="connsiteY208" fmla="*/ 3510023 h 6858000"/>
              <a:gd name="connsiteX209" fmla="*/ 4856936 w 7467600"/>
              <a:gd name="connsiteY209" fmla="*/ 3809146 h 6858000"/>
              <a:gd name="connsiteX210" fmla="*/ 5111996 w 7467600"/>
              <a:gd name="connsiteY210" fmla="*/ 4065759 h 6858000"/>
              <a:gd name="connsiteX211" fmla="*/ 5388878 w 7467600"/>
              <a:gd name="connsiteY211" fmla="*/ 4300185 h 6858000"/>
              <a:gd name="connsiteX212" fmla="*/ 5425556 w 7467600"/>
              <a:gd name="connsiteY212" fmla="*/ 4308967 h 6858000"/>
              <a:gd name="connsiteX213" fmla="*/ 4943646 w 7467600"/>
              <a:gd name="connsiteY213" fmla="*/ 3822916 h 6858000"/>
              <a:gd name="connsiteX214" fmla="*/ 4594837 w 7467600"/>
              <a:gd name="connsiteY214" fmla="*/ 3532274 h 6858000"/>
              <a:gd name="connsiteX215" fmla="*/ 4441737 w 7467600"/>
              <a:gd name="connsiteY215" fmla="*/ 3399734 h 6858000"/>
              <a:gd name="connsiteX216" fmla="*/ 5425834 w 7467600"/>
              <a:gd name="connsiteY216" fmla="*/ 3162785 h 6858000"/>
              <a:gd name="connsiteX217" fmla="*/ 5401644 w 7467600"/>
              <a:gd name="connsiteY217" fmla="*/ 3617847 h 6858000"/>
              <a:gd name="connsiteX218" fmla="*/ 5467256 w 7467600"/>
              <a:gd name="connsiteY218" fmla="*/ 4175494 h 6858000"/>
              <a:gd name="connsiteX219" fmla="*/ 5448069 w 7467600"/>
              <a:gd name="connsiteY219" fmla="*/ 3567554 h 6858000"/>
              <a:gd name="connsiteX220" fmla="*/ 5425834 w 7467600"/>
              <a:gd name="connsiteY220" fmla="*/ 3162785 h 6858000"/>
              <a:gd name="connsiteX221" fmla="*/ 1318687 w 7467600"/>
              <a:gd name="connsiteY221" fmla="*/ 3113840 h 6858000"/>
              <a:gd name="connsiteX222" fmla="*/ 1066793 w 7467600"/>
              <a:gd name="connsiteY222" fmla="*/ 3212171 h 6858000"/>
              <a:gd name="connsiteX223" fmla="*/ 993319 w 7467600"/>
              <a:gd name="connsiteY223" fmla="*/ 3247648 h 6858000"/>
              <a:gd name="connsiteX224" fmla="*/ 853081 w 7467600"/>
              <a:gd name="connsiteY224" fmla="*/ 3312410 h 6858000"/>
              <a:gd name="connsiteX225" fmla="*/ 805957 w 7467600"/>
              <a:gd name="connsiteY225" fmla="*/ 3330443 h 6858000"/>
              <a:gd name="connsiteX226" fmla="*/ 1318687 w 7467600"/>
              <a:gd name="connsiteY226" fmla="*/ 3113840 h 6858000"/>
              <a:gd name="connsiteX227" fmla="*/ 5453702 w 7467600"/>
              <a:gd name="connsiteY227" fmla="*/ 3090882 h 6858000"/>
              <a:gd name="connsiteX228" fmla="*/ 5480135 w 7467600"/>
              <a:gd name="connsiteY228" fmla="*/ 3565802 h 6858000"/>
              <a:gd name="connsiteX229" fmla="*/ 5499023 w 7467600"/>
              <a:gd name="connsiteY229" fmla="*/ 4166310 h 6858000"/>
              <a:gd name="connsiteX230" fmla="*/ 5547022 w 7467600"/>
              <a:gd name="connsiteY230" fmla="*/ 3607838 h 6858000"/>
              <a:gd name="connsiteX231" fmla="*/ 5515964 w 7467600"/>
              <a:gd name="connsiteY231" fmla="*/ 3378541 h 6858000"/>
              <a:gd name="connsiteX232" fmla="*/ 5453702 w 7467600"/>
              <a:gd name="connsiteY232" fmla="*/ 3090882 h 6858000"/>
              <a:gd name="connsiteX233" fmla="*/ 1238695 w 7467600"/>
              <a:gd name="connsiteY233" fmla="*/ 3076820 h 6858000"/>
              <a:gd name="connsiteX234" fmla="*/ 716371 w 7467600"/>
              <a:gd name="connsiteY234" fmla="*/ 3293249 h 6858000"/>
              <a:gd name="connsiteX235" fmla="*/ 579522 w 7467600"/>
              <a:gd name="connsiteY235" fmla="*/ 3371759 h 6858000"/>
              <a:gd name="connsiteX236" fmla="*/ 600288 w 7467600"/>
              <a:gd name="connsiteY236" fmla="*/ 3365555 h 6858000"/>
              <a:gd name="connsiteX237" fmla="*/ 840692 w 7467600"/>
              <a:gd name="connsiteY237" fmla="*/ 3284921 h 6858000"/>
              <a:gd name="connsiteX238" fmla="*/ 979248 w 7467600"/>
              <a:gd name="connsiteY238" fmla="*/ 3221003 h 6858000"/>
              <a:gd name="connsiteX239" fmla="*/ 1053282 w 7467600"/>
              <a:gd name="connsiteY239" fmla="*/ 3185247 h 6858000"/>
              <a:gd name="connsiteX240" fmla="*/ 1320603 w 7467600"/>
              <a:gd name="connsiteY240" fmla="*/ 3081281 h 6858000"/>
              <a:gd name="connsiteX241" fmla="*/ 1238695 w 7467600"/>
              <a:gd name="connsiteY241" fmla="*/ 3076820 h 6858000"/>
              <a:gd name="connsiteX242" fmla="*/ 5425627 w 7467600"/>
              <a:gd name="connsiteY242" fmla="*/ 2954192 h 6858000"/>
              <a:gd name="connsiteX243" fmla="*/ 5470770 w 7467600"/>
              <a:gd name="connsiteY243" fmla="*/ 3005435 h 6858000"/>
              <a:gd name="connsiteX244" fmla="*/ 5519779 w 7467600"/>
              <a:gd name="connsiteY244" fmla="*/ 4359223 h 6858000"/>
              <a:gd name="connsiteX245" fmla="*/ 5520293 w 7467600"/>
              <a:gd name="connsiteY245" fmla="*/ 4360602 h 6858000"/>
              <a:gd name="connsiteX246" fmla="*/ 5767221 w 7467600"/>
              <a:gd name="connsiteY246" fmla="*/ 4665564 h 6858000"/>
              <a:gd name="connsiteX247" fmla="*/ 6937169 w 7467600"/>
              <a:gd name="connsiteY247" fmla="*/ 4815941 h 6858000"/>
              <a:gd name="connsiteX248" fmla="*/ 6953922 w 7467600"/>
              <a:gd name="connsiteY248" fmla="*/ 4890068 h 6858000"/>
              <a:gd name="connsiteX249" fmla="*/ 6071359 w 7467600"/>
              <a:gd name="connsiteY249" fmla="*/ 4770770 h 6858000"/>
              <a:gd name="connsiteX250" fmla="*/ 6038839 w 7467600"/>
              <a:gd name="connsiteY250" fmla="*/ 4764474 h 6858000"/>
              <a:gd name="connsiteX251" fmla="*/ 6038706 w 7467600"/>
              <a:gd name="connsiteY251" fmla="*/ 4763847 h 6858000"/>
              <a:gd name="connsiteX252" fmla="*/ 6037784 w 7467600"/>
              <a:gd name="connsiteY252" fmla="*/ 4764270 h 6858000"/>
              <a:gd name="connsiteX253" fmla="*/ 6038839 w 7467600"/>
              <a:gd name="connsiteY253" fmla="*/ 4764474 h 6858000"/>
              <a:gd name="connsiteX254" fmla="*/ 6040338 w 7467600"/>
              <a:gd name="connsiteY254" fmla="*/ 4771418 h 6858000"/>
              <a:gd name="connsiteX255" fmla="*/ 6024488 w 7467600"/>
              <a:gd name="connsiteY255" fmla="*/ 4809903 h 6858000"/>
              <a:gd name="connsiteX256" fmla="*/ 5599771 w 7467600"/>
              <a:gd name="connsiteY256" fmla="*/ 5509652 h 6858000"/>
              <a:gd name="connsiteX257" fmla="*/ 5548843 w 7467600"/>
              <a:gd name="connsiteY257" fmla="*/ 5563845 h 6858000"/>
              <a:gd name="connsiteX258" fmla="*/ 5940952 w 7467600"/>
              <a:gd name="connsiteY258" fmla="*/ 6250028 h 6858000"/>
              <a:gd name="connsiteX259" fmla="*/ 6043441 w 7467600"/>
              <a:gd name="connsiteY259" fmla="*/ 6665847 h 6858000"/>
              <a:gd name="connsiteX260" fmla="*/ 6093432 w 7467600"/>
              <a:gd name="connsiteY260" fmla="*/ 6858000 h 6858000"/>
              <a:gd name="connsiteX261" fmla="*/ 6034344 w 7467600"/>
              <a:gd name="connsiteY261" fmla="*/ 6858000 h 6858000"/>
              <a:gd name="connsiteX262" fmla="*/ 6026679 w 7467600"/>
              <a:gd name="connsiteY262" fmla="*/ 6836959 h 6858000"/>
              <a:gd name="connsiteX263" fmla="*/ 5800441 w 7467600"/>
              <a:gd name="connsiteY263" fmla="*/ 6335286 h 6858000"/>
              <a:gd name="connsiteX264" fmla="*/ 5526562 w 7467600"/>
              <a:gd name="connsiteY264" fmla="*/ 5705388 h 6858000"/>
              <a:gd name="connsiteX265" fmla="*/ 5519640 w 7467600"/>
              <a:gd name="connsiteY265" fmla="*/ 5683774 h 6858000"/>
              <a:gd name="connsiteX266" fmla="*/ 5844559 w 7467600"/>
              <a:gd name="connsiteY266" fmla="*/ 6553349 h 6858000"/>
              <a:gd name="connsiteX267" fmla="*/ 5975994 w 7467600"/>
              <a:gd name="connsiteY267" fmla="*/ 6858000 h 6858000"/>
              <a:gd name="connsiteX268" fmla="*/ 5898547 w 7467600"/>
              <a:gd name="connsiteY268" fmla="*/ 6858000 h 6858000"/>
              <a:gd name="connsiteX269" fmla="*/ 5682041 w 7467600"/>
              <a:gd name="connsiteY269" fmla="*/ 6355860 h 6858000"/>
              <a:gd name="connsiteX270" fmla="*/ 5461758 w 7467600"/>
              <a:gd name="connsiteY270" fmla="*/ 5820220 h 6858000"/>
              <a:gd name="connsiteX271" fmla="*/ 5237282 w 7467600"/>
              <a:gd name="connsiteY271" fmla="*/ 6579086 h 6858000"/>
              <a:gd name="connsiteX272" fmla="*/ 5115009 w 7467600"/>
              <a:gd name="connsiteY272" fmla="*/ 6858000 h 6858000"/>
              <a:gd name="connsiteX273" fmla="*/ 5028074 w 7467600"/>
              <a:gd name="connsiteY273" fmla="*/ 6858000 h 6858000"/>
              <a:gd name="connsiteX274" fmla="*/ 5079508 w 7467600"/>
              <a:gd name="connsiteY274" fmla="*/ 6749074 h 6858000"/>
              <a:gd name="connsiteX275" fmla="*/ 5371846 w 7467600"/>
              <a:gd name="connsiteY275" fmla="*/ 5924413 h 6858000"/>
              <a:gd name="connsiteX276" fmla="*/ 5270512 w 7467600"/>
              <a:gd name="connsiteY276" fmla="*/ 6138975 h 6858000"/>
              <a:gd name="connsiteX277" fmla="*/ 5062409 w 7467600"/>
              <a:gd name="connsiteY277" fmla="*/ 6653544 h 6858000"/>
              <a:gd name="connsiteX278" fmla="*/ 5036628 w 7467600"/>
              <a:gd name="connsiteY278" fmla="*/ 6754247 h 6858000"/>
              <a:gd name="connsiteX279" fmla="*/ 5009112 w 7467600"/>
              <a:gd name="connsiteY279" fmla="*/ 6858000 h 6858000"/>
              <a:gd name="connsiteX280" fmla="*/ 4976679 w 7467600"/>
              <a:gd name="connsiteY280" fmla="*/ 6858000 h 6858000"/>
              <a:gd name="connsiteX281" fmla="*/ 5006537 w 7467600"/>
              <a:gd name="connsiteY281" fmla="*/ 6747068 h 6858000"/>
              <a:gd name="connsiteX282" fmla="*/ 5032723 w 7467600"/>
              <a:gd name="connsiteY282" fmla="*/ 6644957 h 6858000"/>
              <a:gd name="connsiteX283" fmla="*/ 5242949 w 7467600"/>
              <a:gd name="connsiteY283" fmla="*/ 6125175 h 6858000"/>
              <a:gd name="connsiteX284" fmla="*/ 5286321 w 7467600"/>
              <a:gd name="connsiteY284" fmla="*/ 6033555 h 6858000"/>
              <a:gd name="connsiteX285" fmla="*/ 5008210 w 7467600"/>
              <a:gd name="connsiteY285" fmla="*/ 6649194 h 6858000"/>
              <a:gd name="connsiteX286" fmla="*/ 4986321 w 7467600"/>
              <a:gd name="connsiteY286" fmla="*/ 6765687 h 6858000"/>
              <a:gd name="connsiteX287" fmla="*/ 4973474 w 7467600"/>
              <a:gd name="connsiteY287" fmla="*/ 6858000 h 6858000"/>
              <a:gd name="connsiteX288" fmla="*/ 4907178 w 7467600"/>
              <a:gd name="connsiteY288" fmla="*/ 6858000 h 6858000"/>
              <a:gd name="connsiteX289" fmla="*/ 4910810 w 7467600"/>
              <a:gd name="connsiteY289" fmla="*/ 6829660 h 6858000"/>
              <a:gd name="connsiteX290" fmla="*/ 4987461 w 7467600"/>
              <a:gd name="connsiteY290" fmla="*/ 6432994 h 6858000"/>
              <a:gd name="connsiteX291" fmla="*/ 5179262 w 7467600"/>
              <a:gd name="connsiteY291" fmla="*/ 6035044 h 6858000"/>
              <a:gd name="connsiteX292" fmla="*/ 4689678 w 7467600"/>
              <a:gd name="connsiteY292" fmla="*/ 6440241 h 6858000"/>
              <a:gd name="connsiteX293" fmla="*/ 4477543 w 7467600"/>
              <a:gd name="connsiteY293" fmla="*/ 6674836 h 6858000"/>
              <a:gd name="connsiteX294" fmla="*/ 4329957 w 7467600"/>
              <a:gd name="connsiteY294" fmla="*/ 6858000 h 6858000"/>
              <a:gd name="connsiteX295" fmla="*/ 4218595 w 7467600"/>
              <a:gd name="connsiteY295" fmla="*/ 6858000 h 6858000"/>
              <a:gd name="connsiteX296" fmla="*/ 4368888 w 7467600"/>
              <a:gd name="connsiteY296" fmla="*/ 6668412 h 6858000"/>
              <a:gd name="connsiteX297" fmla="*/ 4563091 w 7467600"/>
              <a:gd name="connsiteY297" fmla="*/ 6442508 h 6858000"/>
              <a:gd name="connsiteX298" fmla="*/ 5387324 w 7467600"/>
              <a:gd name="connsiteY298" fmla="*/ 5705830 h 6858000"/>
              <a:gd name="connsiteX299" fmla="*/ 5073620 w 7467600"/>
              <a:gd name="connsiteY299" fmla="*/ 5955437 h 6858000"/>
              <a:gd name="connsiteX300" fmla="*/ 4689789 w 7467600"/>
              <a:gd name="connsiteY300" fmla="*/ 6268382 h 6858000"/>
              <a:gd name="connsiteX301" fmla="*/ 4418722 w 7467600"/>
              <a:gd name="connsiteY301" fmla="*/ 6570886 h 6858000"/>
              <a:gd name="connsiteX302" fmla="*/ 4214944 w 7467600"/>
              <a:gd name="connsiteY302" fmla="*/ 6858000 h 6858000"/>
              <a:gd name="connsiteX303" fmla="*/ 4177898 w 7467600"/>
              <a:gd name="connsiteY303" fmla="*/ 6858000 h 6858000"/>
              <a:gd name="connsiteX304" fmla="*/ 4391597 w 7467600"/>
              <a:gd name="connsiteY304" fmla="*/ 6556370 h 6858000"/>
              <a:gd name="connsiteX305" fmla="*/ 4668889 w 7467600"/>
              <a:gd name="connsiteY305" fmla="*/ 6246399 h 6858000"/>
              <a:gd name="connsiteX306" fmla="*/ 5055427 w 7467600"/>
              <a:gd name="connsiteY306" fmla="*/ 5931476 h 6858000"/>
              <a:gd name="connsiteX307" fmla="*/ 5371814 w 7467600"/>
              <a:gd name="connsiteY307" fmla="*/ 5678975 h 6858000"/>
              <a:gd name="connsiteX308" fmla="*/ 4987918 w 7467600"/>
              <a:gd name="connsiteY308" fmla="*/ 5838701 h 6858000"/>
              <a:gd name="connsiteX309" fmla="*/ 4317146 w 7467600"/>
              <a:gd name="connsiteY309" fmla="*/ 6587716 h 6858000"/>
              <a:gd name="connsiteX310" fmla="*/ 4171627 w 7467600"/>
              <a:gd name="connsiteY310" fmla="*/ 6858000 h 6858000"/>
              <a:gd name="connsiteX311" fmla="*/ 4081585 w 7467600"/>
              <a:gd name="connsiteY311" fmla="*/ 6858000 h 6858000"/>
              <a:gd name="connsiteX312" fmla="*/ 4238603 w 7467600"/>
              <a:gd name="connsiteY312" fmla="*/ 6559341 h 6858000"/>
              <a:gd name="connsiteX313" fmla="*/ 4778333 w 7467600"/>
              <a:gd name="connsiteY313" fmla="*/ 5873626 h 6858000"/>
              <a:gd name="connsiteX314" fmla="*/ 5414185 w 7467600"/>
              <a:gd name="connsiteY314" fmla="*/ 5573882 h 6858000"/>
              <a:gd name="connsiteX315" fmla="*/ 5959648 w 7467600"/>
              <a:gd name="connsiteY315" fmla="*/ 4760797 h 6858000"/>
              <a:gd name="connsiteX316" fmla="*/ 5355019 w 7467600"/>
              <a:gd name="connsiteY316" fmla="*/ 4734672 h 6858000"/>
              <a:gd name="connsiteX317" fmla="*/ 5083565 w 7467600"/>
              <a:gd name="connsiteY317" fmla="*/ 5179121 h 6858000"/>
              <a:gd name="connsiteX318" fmla="*/ 4713577 w 7467600"/>
              <a:gd name="connsiteY318" fmla="*/ 5616803 h 6858000"/>
              <a:gd name="connsiteX319" fmla="*/ 3989559 w 7467600"/>
              <a:gd name="connsiteY319" fmla="*/ 6145945 h 6858000"/>
              <a:gd name="connsiteX320" fmla="*/ 3939824 w 7467600"/>
              <a:gd name="connsiteY320" fmla="*/ 6066900 h 6858000"/>
              <a:gd name="connsiteX321" fmla="*/ 4584537 w 7467600"/>
              <a:gd name="connsiteY321" fmla="*/ 5324826 h 6858000"/>
              <a:gd name="connsiteX322" fmla="*/ 5037105 w 7467600"/>
              <a:gd name="connsiteY322" fmla="*/ 5088765 h 6858000"/>
              <a:gd name="connsiteX323" fmla="*/ 5039930 w 7467600"/>
              <a:gd name="connsiteY323" fmla="*/ 5089585 h 6858000"/>
              <a:gd name="connsiteX324" fmla="*/ 5263764 w 7467600"/>
              <a:gd name="connsiteY324" fmla="*/ 4735525 h 6858000"/>
              <a:gd name="connsiteX325" fmla="*/ 4086300 w 7467600"/>
              <a:gd name="connsiteY325" fmla="*/ 4884599 h 6858000"/>
              <a:gd name="connsiteX326" fmla="*/ 4085485 w 7467600"/>
              <a:gd name="connsiteY326" fmla="*/ 4899070 h 6858000"/>
              <a:gd name="connsiteX327" fmla="*/ 3871915 w 7467600"/>
              <a:gd name="connsiteY327" fmla="*/ 5253645 h 6858000"/>
              <a:gd name="connsiteX328" fmla="*/ 3799374 w 7467600"/>
              <a:gd name="connsiteY328" fmla="*/ 5466127 h 6858000"/>
              <a:gd name="connsiteX329" fmla="*/ 3498850 w 7467600"/>
              <a:gd name="connsiteY329" fmla="*/ 6661888 h 6858000"/>
              <a:gd name="connsiteX330" fmla="*/ 3399216 w 7467600"/>
              <a:gd name="connsiteY330" fmla="*/ 6858000 h 6858000"/>
              <a:gd name="connsiteX331" fmla="*/ 3303688 w 7467600"/>
              <a:gd name="connsiteY331" fmla="*/ 6858000 h 6858000"/>
              <a:gd name="connsiteX332" fmla="*/ 3391774 w 7467600"/>
              <a:gd name="connsiteY332" fmla="*/ 6697181 h 6858000"/>
              <a:gd name="connsiteX333" fmla="*/ 3735540 w 7467600"/>
              <a:gd name="connsiteY333" fmla="*/ 5546923 h 6858000"/>
              <a:gd name="connsiteX334" fmla="*/ 3729438 w 7467600"/>
              <a:gd name="connsiteY334" fmla="*/ 5569058 h 6858000"/>
              <a:gd name="connsiteX335" fmla="*/ 3707782 w 7467600"/>
              <a:gd name="connsiteY335" fmla="*/ 5644908 h 6858000"/>
              <a:gd name="connsiteX336" fmla="*/ 3583827 w 7467600"/>
              <a:gd name="connsiteY336" fmla="*/ 6039215 h 6858000"/>
              <a:gd name="connsiteX337" fmla="*/ 3547861 w 7467600"/>
              <a:gd name="connsiteY337" fmla="*/ 6129609 h 6858000"/>
              <a:gd name="connsiteX338" fmla="*/ 3490905 w 7467600"/>
              <a:gd name="connsiteY338" fmla="*/ 6277660 h 6858000"/>
              <a:gd name="connsiteX339" fmla="*/ 3455859 w 7467600"/>
              <a:gd name="connsiteY339" fmla="*/ 6391301 h 6858000"/>
              <a:gd name="connsiteX340" fmla="*/ 3429112 w 7467600"/>
              <a:gd name="connsiteY340" fmla="*/ 6479469 h 6858000"/>
              <a:gd name="connsiteX341" fmla="*/ 3304862 w 7467600"/>
              <a:gd name="connsiteY341" fmla="*/ 6796476 h 6858000"/>
              <a:gd name="connsiteX342" fmla="*/ 3276071 w 7467600"/>
              <a:gd name="connsiteY342" fmla="*/ 6858000 h 6858000"/>
              <a:gd name="connsiteX343" fmla="*/ 3240805 w 7467600"/>
              <a:gd name="connsiteY343" fmla="*/ 6858000 h 6858000"/>
              <a:gd name="connsiteX344" fmla="*/ 3275917 w 7467600"/>
              <a:gd name="connsiteY344" fmla="*/ 6783192 h 6858000"/>
              <a:gd name="connsiteX345" fmla="*/ 3399358 w 7467600"/>
              <a:gd name="connsiteY345" fmla="*/ 6469011 h 6858000"/>
              <a:gd name="connsiteX346" fmla="*/ 3425650 w 7467600"/>
              <a:gd name="connsiteY346" fmla="*/ 6381333 h 6858000"/>
              <a:gd name="connsiteX347" fmla="*/ 3460661 w 7467600"/>
              <a:gd name="connsiteY347" fmla="*/ 6266763 h 6858000"/>
              <a:gd name="connsiteX348" fmla="*/ 3518021 w 7467600"/>
              <a:gd name="connsiteY348" fmla="*/ 6117298 h 6858000"/>
              <a:gd name="connsiteX349" fmla="*/ 3554035 w 7467600"/>
              <a:gd name="connsiteY349" fmla="*/ 6027832 h 6858000"/>
              <a:gd name="connsiteX350" fmla="*/ 3677174 w 7467600"/>
              <a:gd name="connsiteY350" fmla="*/ 5636351 h 6858000"/>
              <a:gd name="connsiteX351" fmla="*/ 3698819 w 7467600"/>
              <a:gd name="connsiteY351" fmla="*/ 5560503 h 6858000"/>
              <a:gd name="connsiteX352" fmla="*/ 3702094 w 7467600"/>
              <a:gd name="connsiteY352" fmla="*/ 5549194 h 6858000"/>
              <a:gd name="connsiteX353" fmla="*/ 3398355 w 7467600"/>
              <a:gd name="connsiteY353" fmla="*/ 6094603 h 6858000"/>
              <a:gd name="connsiteX354" fmla="*/ 3193941 w 7467600"/>
              <a:gd name="connsiteY354" fmla="*/ 6798775 h 6858000"/>
              <a:gd name="connsiteX355" fmla="*/ 3184140 w 7467600"/>
              <a:gd name="connsiteY355" fmla="*/ 6858000 h 6858000"/>
              <a:gd name="connsiteX356" fmla="*/ 3099978 w 7467600"/>
              <a:gd name="connsiteY356" fmla="*/ 6858000 h 6858000"/>
              <a:gd name="connsiteX357" fmla="*/ 3101556 w 7467600"/>
              <a:gd name="connsiteY357" fmla="*/ 6843337 h 6858000"/>
              <a:gd name="connsiteX358" fmla="*/ 3370162 w 7467600"/>
              <a:gd name="connsiteY358" fmla="*/ 5785550 h 6858000"/>
              <a:gd name="connsiteX359" fmla="*/ 3746477 w 7467600"/>
              <a:gd name="connsiteY359" fmla="*/ 5377889 h 6858000"/>
              <a:gd name="connsiteX360" fmla="*/ 3863399 w 7467600"/>
              <a:gd name="connsiteY360" fmla="*/ 5087257 h 6858000"/>
              <a:gd name="connsiteX361" fmla="*/ 3968712 w 7467600"/>
              <a:gd name="connsiteY361" fmla="*/ 4913989 h 6858000"/>
              <a:gd name="connsiteX362" fmla="*/ 2792390 w 7467600"/>
              <a:gd name="connsiteY362" fmla="*/ 5382974 h 6858000"/>
              <a:gd name="connsiteX363" fmla="*/ 2714982 w 7467600"/>
              <a:gd name="connsiteY363" fmla="*/ 5427051 h 6858000"/>
              <a:gd name="connsiteX364" fmla="*/ 2813361 w 7467600"/>
              <a:gd name="connsiteY364" fmla="*/ 6023912 h 6858000"/>
              <a:gd name="connsiteX365" fmla="*/ 2688430 w 7467600"/>
              <a:gd name="connsiteY365" fmla="*/ 6801564 h 6858000"/>
              <a:gd name="connsiteX366" fmla="*/ 2629626 w 7467600"/>
              <a:gd name="connsiteY366" fmla="*/ 6763394 h 6858000"/>
              <a:gd name="connsiteX367" fmla="*/ 2565328 w 7467600"/>
              <a:gd name="connsiteY367" fmla="*/ 5516399 h 6858000"/>
              <a:gd name="connsiteX368" fmla="*/ 1922999 w 7467600"/>
              <a:gd name="connsiteY368" fmla="*/ 5980343 h 6858000"/>
              <a:gd name="connsiteX369" fmla="*/ 1950261 w 7467600"/>
              <a:gd name="connsiteY369" fmla="*/ 6405858 h 6858000"/>
              <a:gd name="connsiteX370" fmla="*/ 2365554 w 7467600"/>
              <a:gd name="connsiteY370" fmla="*/ 6759107 h 6858000"/>
              <a:gd name="connsiteX371" fmla="*/ 2424142 w 7467600"/>
              <a:gd name="connsiteY371" fmla="*/ 6858000 h 6858000"/>
              <a:gd name="connsiteX372" fmla="*/ 2395994 w 7467600"/>
              <a:gd name="connsiteY372" fmla="*/ 6858000 h 6858000"/>
              <a:gd name="connsiteX373" fmla="*/ 2392863 w 7467600"/>
              <a:gd name="connsiteY373" fmla="*/ 6852964 h 6858000"/>
              <a:gd name="connsiteX374" fmla="*/ 2017589 w 7467600"/>
              <a:gd name="connsiteY374" fmla="*/ 6493982 h 6858000"/>
              <a:gd name="connsiteX375" fmla="*/ 2147336 w 7467600"/>
              <a:gd name="connsiteY375" fmla="*/ 6594052 h 6858000"/>
              <a:gd name="connsiteX376" fmla="*/ 2207047 w 7467600"/>
              <a:gd name="connsiteY376" fmla="*/ 6654540 h 6858000"/>
              <a:gd name="connsiteX377" fmla="*/ 2299106 w 7467600"/>
              <a:gd name="connsiteY377" fmla="*/ 6778931 h 6858000"/>
              <a:gd name="connsiteX378" fmla="*/ 2314430 w 7467600"/>
              <a:gd name="connsiteY378" fmla="*/ 6801144 h 6858000"/>
              <a:gd name="connsiteX379" fmla="*/ 2352406 w 7467600"/>
              <a:gd name="connsiteY379" fmla="*/ 6858000 h 6858000"/>
              <a:gd name="connsiteX380" fmla="*/ 2314492 w 7467600"/>
              <a:gd name="connsiteY380" fmla="*/ 6858000 h 6858000"/>
              <a:gd name="connsiteX381" fmla="*/ 2288095 w 7467600"/>
              <a:gd name="connsiteY381" fmla="*/ 6818030 h 6858000"/>
              <a:gd name="connsiteX382" fmla="*/ 2272768 w 7467600"/>
              <a:gd name="connsiteY382" fmla="*/ 6795822 h 6858000"/>
              <a:gd name="connsiteX383" fmla="*/ 2182715 w 7467600"/>
              <a:gd name="connsiteY383" fmla="*/ 6675071 h 6858000"/>
              <a:gd name="connsiteX384" fmla="*/ 2032061 w 7467600"/>
              <a:gd name="connsiteY384" fmla="*/ 6541380 h 6858000"/>
              <a:gd name="connsiteX385" fmla="*/ 2257220 w 7467600"/>
              <a:gd name="connsiteY385" fmla="*/ 6826257 h 6858000"/>
              <a:gd name="connsiteX386" fmla="*/ 2281324 w 7467600"/>
              <a:gd name="connsiteY386" fmla="*/ 6858000 h 6858000"/>
              <a:gd name="connsiteX387" fmla="*/ 2242860 w 7467600"/>
              <a:gd name="connsiteY387" fmla="*/ 6858000 h 6858000"/>
              <a:gd name="connsiteX388" fmla="*/ 2232818 w 7467600"/>
              <a:gd name="connsiteY388" fmla="*/ 6844926 h 6858000"/>
              <a:gd name="connsiteX389" fmla="*/ 1990172 w 7467600"/>
              <a:gd name="connsiteY389" fmla="*/ 6542121 h 6858000"/>
              <a:gd name="connsiteX390" fmla="*/ 2124090 w 7467600"/>
              <a:gd name="connsiteY390" fmla="*/ 6761017 h 6858000"/>
              <a:gd name="connsiteX391" fmla="*/ 2200380 w 7467600"/>
              <a:gd name="connsiteY391" fmla="*/ 6858000 h 6858000"/>
              <a:gd name="connsiteX392" fmla="*/ 2147507 w 7467600"/>
              <a:gd name="connsiteY392" fmla="*/ 6858000 h 6858000"/>
              <a:gd name="connsiteX393" fmla="*/ 2070668 w 7467600"/>
              <a:gd name="connsiteY393" fmla="*/ 6761520 h 6858000"/>
              <a:gd name="connsiteX394" fmla="*/ 1975142 w 7467600"/>
              <a:gd name="connsiteY394" fmla="*/ 6585570 h 6858000"/>
              <a:gd name="connsiteX395" fmla="*/ 2050035 w 7467600"/>
              <a:gd name="connsiteY395" fmla="*/ 6813345 h 6858000"/>
              <a:gd name="connsiteX396" fmla="*/ 2063025 w 7467600"/>
              <a:gd name="connsiteY396" fmla="*/ 6858000 h 6858000"/>
              <a:gd name="connsiteX397" fmla="*/ 2021675 w 7467600"/>
              <a:gd name="connsiteY397" fmla="*/ 6858000 h 6858000"/>
              <a:gd name="connsiteX398" fmla="*/ 2019308 w 7467600"/>
              <a:gd name="connsiteY398" fmla="*/ 6847118 h 6858000"/>
              <a:gd name="connsiteX399" fmla="*/ 1938835 w 7467600"/>
              <a:gd name="connsiteY399" fmla="*/ 6551160 h 6858000"/>
              <a:gd name="connsiteX400" fmla="*/ 1953230 w 7467600"/>
              <a:gd name="connsiteY400" fmla="*/ 6759699 h 6858000"/>
              <a:gd name="connsiteX401" fmla="*/ 1956763 w 7467600"/>
              <a:gd name="connsiteY401" fmla="*/ 6778191 h 6858000"/>
              <a:gd name="connsiteX402" fmla="*/ 1967925 w 7467600"/>
              <a:gd name="connsiteY402" fmla="*/ 6858000 h 6858000"/>
              <a:gd name="connsiteX403" fmla="*/ 1936622 w 7467600"/>
              <a:gd name="connsiteY403" fmla="*/ 6858000 h 6858000"/>
              <a:gd name="connsiteX404" fmla="*/ 1926261 w 7467600"/>
              <a:gd name="connsiteY404" fmla="*/ 6784064 h 6858000"/>
              <a:gd name="connsiteX405" fmla="*/ 1922724 w 7467600"/>
              <a:gd name="connsiteY405" fmla="*/ 6765577 h 6858000"/>
              <a:gd name="connsiteX406" fmla="*/ 1904650 w 7467600"/>
              <a:gd name="connsiteY406" fmla="*/ 6639616 h 6858000"/>
              <a:gd name="connsiteX407" fmla="*/ 1885273 w 7467600"/>
              <a:gd name="connsiteY407" fmla="*/ 6858000 h 6858000"/>
              <a:gd name="connsiteX408" fmla="*/ 1854363 w 7467600"/>
              <a:gd name="connsiteY408" fmla="*/ 6858000 h 6858000"/>
              <a:gd name="connsiteX409" fmla="*/ 1880391 w 7467600"/>
              <a:gd name="connsiteY409" fmla="*/ 6603796 h 6858000"/>
              <a:gd name="connsiteX410" fmla="*/ 1818273 w 7467600"/>
              <a:gd name="connsiteY410" fmla="*/ 6715729 h 6858000"/>
              <a:gd name="connsiteX411" fmla="*/ 1794691 w 7467600"/>
              <a:gd name="connsiteY411" fmla="*/ 6843239 h 6858000"/>
              <a:gd name="connsiteX412" fmla="*/ 1794914 w 7467600"/>
              <a:gd name="connsiteY412" fmla="*/ 6858000 h 6858000"/>
              <a:gd name="connsiteX413" fmla="*/ 1746128 w 7467600"/>
              <a:gd name="connsiteY413" fmla="*/ 6858000 h 6858000"/>
              <a:gd name="connsiteX414" fmla="*/ 1753934 w 7467600"/>
              <a:gd name="connsiteY414" fmla="*/ 6724796 h 6858000"/>
              <a:gd name="connsiteX415" fmla="*/ 1792053 w 7467600"/>
              <a:gd name="connsiteY415" fmla="*/ 6572396 h 6858000"/>
              <a:gd name="connsiteX416" fmla="*/ 1862248 w 7467600"/>
              <a:gd name="connsiteY416" fmla="*/ 6266397 h 6858000"/>
              <a:gd name="connsiteX417" fmla="*/ 1862250 w 7467600"/>
              <a:gd name="connsiteY417" fmla="*/ 6033531 h 6858000"/>
              <a:gd name="connsiteX418" fmla="*/ 1211999 w 7467600"/>
              <a:gd name="connsiteY418" fmla="*/ 6683610 h 6858000"/>
              <a:gd name="connsiteX419" fmla="*/ 1213266 w 7467600"/>
              <a:gd name="connsiteY419" fmla="*/ 6691947 h 6858000"/>
              <a:gd name="connsiteX420" fmla="*/ 1203370 w 7467600"/>
              <a:gd name="connsiteY420" fmla="*/ 6850676 h 6858000"/>
              <a:gd name="connsiteX421" fmla="*/ 1203671 w 7467600"/>
              <a:gd name="connsiteY421" fmla="*/ 6858000 h 6858000"/>
              <a:gd name="connsiteX422" fmla="*/ 1143180 w 7467600"/>
              <a:gd name="connsiteY422" fmla="*/ 6858000 h 6858000"/>
              <a:gd name="connsiteX423" fmla="*/ 1142176 w 7467600"/>
              <a:gd name="connsiteY423" fmla="*/ 6766045 h 6858000"/>
              <a:gd name="connsiteX424" fmla="*/ 1067484 w 7467600"/>
              <a:gd name="connsiteY424" fmla="*/ 6858000 h 6858000"/>
              <a:gd name="connsiteX425" fmla="*/ 953928 w 7467600"/>
              <a:gd name="connsiteY425" fmla="*/ 6858000 h 6858000"/>
              <a:gd name="connsiteX426" fmla="*/ 959715 w 7467600"/>
              <a:gd name="connsiteY426" fmla="*/ 6850185 h 6858000"/>
              <a:gd name="connsiteX427" fmla="*/ 1483788 w 7467600"/>
              <a:gd name="connsiteY427" fmla="*/ 6259174 h 6858000"/>
              <a:gd name="connsiteX428" fmla="*/ 1100671 w 7467600"/>
              <a:gd name="connsiteY428" fmla="*/ 6252137 h 6858000"/>
              <a:gd name="connsiteX429" fmla="*/ 1090144 w 7467600"/>
              <a:gd name="connsiteY429" fmla="*/ 6256748 h 6858000"/>
              <a:gd name="connsiteX430" fmla="*/ 1095872 w 7467600"/>
              <a:gd name="connsiteY430" fmla="*/ 6271892 h 6858000"/>
              <a:gd name="connsiteX431" fmla="*/ 262785 w 7467600"/>
              <a:gd name="connsiteY431" fmla="*/ 6845450 h 6858000"/>
              <a:gd name="connsiteX432" fmla="*/ 209968 w 7467600"/>
              <a:gd name="connsiteY432" fmla="*/ 6770713 h 6858000"/>
              <a:gd name="connsiteX433" fmla="*/ 873460 w 7467600"/>
              <a:gd name="connsiteY433" fmla="*/ 6253768 h 6858000"/>
              <a:gd name="connsiteX434" fmla="*/ 192686 w 7467600"/>
              <a:gd name="connsiteY434" fmla="*/ 5849257 h 6858000"/>
              <a:gd name="connsiteX435" fmla="*/ 4696 w 7467600"/>
              <a:gd name="connsiteY435" fmla="*/ 5697668 h 6858000"/>
              <a:gd name="connsiteX436" fmla="*/ 0 w 7467600"/>
              <a:gd name="connsiteY436" fmla="*/ 5689984 h 6858000"/>
              <a:gd name="connsiteX437" fmla="*/ 0 w 7467600"/>
              <a:gd name="connsiteY437" fmla="*/ 5513472 h 6858000"/>
              <a:gd name="connsiteX438" fmla="*/ 174101 w 7467600"/>
              <a:gd name="connsiteY438" fmla="*/ 5620277 h 6858000"/>
              <a:gd name="connsiteX439" fmla="*/ 891800 w 7467600"/>
              <a:gd name="connsiteY439" fmla="*/ 6036935 h 6858000"/>
              <a:gd name="connsiteX440" fmla="*/ 1072219 w 7467600"/>
              <a:gd name="connsiteY440" fmla="*/ 6169443 h 6858000"/>
              <a:gd name="connsiteX441" fmla="*/ 1074117 w 7467600"/>
              <a:gd name="connsiteY441" fmla="*/ 6170301 h 6858000"/>
              <a:gd name="connsiteX442" fmla="*/ 1083114 w 7467600"/>
              <a:gd name="connsiteY442" fmla="*/ 6174131 h 6858000"/>
              <a:gd name="connsiteX443" fmla="*/ 1543010 w 7467600"/>
              <a:gd name="connsiteY443" fmla="*/ 6191140 h 6858000"/>
              <a:gd name="connsiteX444" fmla="*/ 1551080 w 7467600"/>
              <a:gd name="connsiteY444" fmla="*/ 6195006 h 6858000"/>
              <a:gd name="connsiteX445" fmla="*/ 2345443 w 7467600"/>
              <a:gd name="connsiteY445" fmla="*/ 5549882 h 6858000"/>
              <a:gd name="connsiteX446" fmla="*/ 1721499 w 7467600"/>
              <a:gd name="connsiteY446" fmla="*/ 5599969 h 6858000"/>
              <a:gd name="connsiteX447" fmla="*/ 767716 w 7467600"/>
              <a:gd name="connsiteY447" fmla="*/ 5472768 h 6858000"/>
              <a:gd name="connsiteX448" fmla="*/ 722147 w 7467600"/>
              <a:gd name="connsiteY448" fmla="*/ 5393091 h 6858000"/>
              <a:gd name="connsiteX449" fmla="*/ 1485552 w 7467600"/>
              <a:gd name="connsiteY449" fmla="*/ 5313202 h 6858000"/>
              <a:gd name="connsiteX450" fmla="*/ 2143004 w 7467600"/>
              <a:gd name="connsiteY450" fmla="*/ 5402420 h 6858000"/>
              <a:gd name="connsiteX451" fmla="*/ 1933391 w 7467600"/>
              <a:gd name="connsiteY451" fmla="*/ 5156971 h 6858000"/>
              <a:gd name="connsiteX452" fmla="*/ 1827118 w 7467600"/>
              <a:gd name="connsiteY452" fmla="*/ 4968410 h 6858000"/>
              <a:gd name="connsiteX453" fmla="*/ 1837349 w 7467600"/>
              <a:gd name="connsiteY453" fmla="*/ 4956357 h 6858000"/>
              <a:gd name="connsiteX454" fmla="*/ 2162835 w 7467600"/>
              <a:gd name="connsiteY454" fmla="*/ 5187853 h 6858000"/>
              <a:gd name="connsiteX455" fmla="*/ 2257167 w 7467600"/>
              <a:gd name="connsiteY455" fmla="*/ 5462123 h 6858000"/>
              <a:gd name="connsiteX456" fmla="*/ 2261598 w 7467600"/>
              <a:gd name="connsiteY456" fmla="*/ 5467998 h 6858000"/>
              <a:gd name="connsiteX457" fmla="*/ 2437177 w 7467600"/>
              <a:gd name="connsiteY457" fmla="*/ 5479608 h 6858000"/>
              <a:gd name="connsiteX458" fmla="*/ 2445247 w 7467600"/>
              <a:gd name="connsiteY458" fmla="*/ 5483476 h 6858000"/>
              <a:gd name="connsiteX459" fmla="*/ 2743626 w 7467600"/>
              <a:gd name="connsiteY459" fmla="*/ 5304819 h 6858000"/>
              <a:gd name="connsiteX460" fmla="*/ 3048102 w 7467600"/>
              <a:gd name="connsiteY460" fmla="*/ 5150595 h 6858000"/>
              <a:gd name="connsiteX461" fmla="*/ 1799414 w 7467600"/>
              <a:gd name="connsiteY461" fmla="*/ 4694732 h 6858000"/>
              <a:gd name="connsiteX462" fmla="*/ 1771735 w 7467600"/>
              <a:gd name="connsiteY462" fmla="*/ 4619929 h 6858000"/>
              <a:gd name="connsiteX463" fmla="*/ 3104273 w 7467600"/>
              <a:gd name="connsiteY463" fmla="*/ 5076159 h 6858000"/>
              <a:gd name="connsiteX464" fmla="*/ 3113245 w 7467600"/>
              <a:gd name="connsiteY464" fmla="*/ 5090705 h 6858000"/>
              <a:gd name="connsiteX465" fmla="*/ 3126294 w 7467600"/>
              <a:gd name="connsiteY465" fmla="*/ 5114400 h 6858000"/>
              <a:gd name="connsiteX466" fmla="*/ 3937433 w 7467600"/>
              <a:gd name="connsiteY466" fmla="*/ 4830473 h 6858000"/>
              <a:gd name="connsiteX467" fmla="*/ 3590475 w 7467600"/>
              <a:gd name="connsiteY467" fmla="*/ 4597974 h 6858000"/>
              <a:gd name="connsiteX468" fmla="*/ 3100264 w 7467600"/>
              <a:gd name="connsiteY468" fmla="*/ 4579845 h 6858000"/>
              <a:gd name="connsiteX469" fmla="*/ 2183576 w 7467600"/>
              <a:gd name="connsiteY469" fmla="*/ 4227150 h 6858000"/>
              <a:gd name="connsiteX470" fmla="*/ 2151029 w 7467600"/>
              <a:gd name="connsiteY470" fmla="*/ 4146947 h 6858000"/>
              <a:gd name="connsiteX471" fmla="*/ 3563434 w 7467600"/>
              <a:gd name="connsiteY471" fmla="*/ 4469115 h 6858000"/>
              <a:gd name="connsiteX472" fmla="*/ 3177952 w 7467600"/>
              <a:gd name="connsiteY472" fmla="*/ 3657386 h 6858000"/>
              <a:gd name="connsiteX473" fmla="*/ 3189263 w 7467600"/>
              <a:gd name="connsiteY473" fmla="*/ 3625726 h 6858000"/>
              <a:gd name="connsiteX474" fmla="*/ 3560912 w 7467600"/>
              <a:gd name="connsiteY474" fmla="*/ 4079863 h 6858000"/>
              <a:gd name="connsiteX475" fmla="*/ 3626636 w 7467600"/>
              <a:gd name="connsiteY475" fmla="*/ 4512230 h 6858000"/>
              <a:gd name="connsiteX476" fmla="*/ 3653088 w 7467600"/>
              <a:gd name="connsiteY476" fmla="*/ 4521417 h 6858000"/>
              <a:gd name="connsiteX477" fmla="*/ 3988128 w 7467600"/>
              <a:gd name="connsiteY477" fmla="*/ 4817267 h 6858000"/>
              <a:gd name="connsiteX478" fmla="*/ 4830582 w 7467600"/>
              <a:gd name="connsiteY478" fmla="*/ 4676000 h 6858000"/>
              <a:gd name="connsiteX479" fmla="*/ 4830100 w 7467600"/>
              <a:gd name="connsiteY479" fmla="*/ 4675554 h 6858000"/>
              <a:gd name="connsiteX480" fmla="*/ 4036318 w 7467600"/>
              <a:gd name="connsiteY480" fmla="*/ 4147013 h 6858000"/>
              <a:gd name="connsiteX481" fmla="*/ 3432098 w 7467600"/>
              <a:gd name="connsiteY481" fmla="*/ 3537312 h 6858000"/>
              <a:gd name="connsiteX482" fmla="*/ 3446761 w 7467600"/>
              <a:gd name="connsiteY482" fmla="*/ 3461278 h 6858000"/>
              <a:gd name="connsiteX483" fmla="*/ 4419733 w 7467600"/>
              <a:gd name="connsiteY483" fmla="*/ 3963555 h 6858000"/>
              <a:gd name="connsiteX484" fmla="*/ 4781371 w 7467600"/>
              <a:gd name="connsiteY484" fmla="*/ 4458604 h 6858000"/>
              <a:gd name="connsiteX485" fmla="*/ 4780440 w 7467600"/>
              <a:gd name="connsiteY485" fmla="*/ 4470290 h 6858000"/>
              <a:gd name="connsiteX486" fmla="*/ 4898954 w 7467600"/>
              <a:gd name="connsiteY486" fmla="*/ 4662092 h 6858000"/>
              <a:gd name="connsiteX487" fmla="*/ 4900699 w 7467600"/>
              <a:gd name="connsiteY487" fmla="*/ 4670867 h 6858000"/>
              <a:gd name="connsiteX488" fmla="*/ 5714511 w 7467600"/>
              <a:gd name="connsiteY488" fmla="*/ 4663483 h 6858000"/>
              <a:gd name="connsiteX489" fmla="*/ 5464793 w 7467600"/>
              <a:gd name="connsiteY489" fmla="*/ 4393556 h 6858000"/>
              <a:gd name="connsiteX490" fmla="*/ 5461897 w 7467600"/>
              <a:gd name="connsiteY490" fmla="*/ 4390879 h 6858000"/>
              <a:gd name="connsiteX491" fmla="*/ 4294126 w 7467600"/>
              <a:gd name="connsiteY491" fmla="*/ 3303048 h 6858000"/>
              <a:gd name="connsiteX492" fmla="*/ 4305321 w 7467600"/>
              <a:gd name="connsiteY492" fmla="*/ 3256953 h 6858000"/>
              <a:gd name="connsiteX493" fmla="*/ 4949299 w 7467600"/>
              <a:gd name="connsiteY493" fmla="*/ 3766336 h 6858000"/>
              <a:gd name="connsiteX494" fmla="*/ 5291452 w 7467600"/>
              <a:gd name="connsiteY494" fmla="*/ 4076801 h 6858000"/>
              <a:gd name="connsiteX495" fmla="*/ 5434998 w 7467600"/>
              <a:gd name="connsiteY495" fmla="*/ 4254100 h 6858000"/>
              <a:gd name="connsiteX496" fmla="*/ 5351015 w 7467600"/>
              <a:gd name="connsiteY496" fmla="*/ 3760989 h 6858000"/>
              <a:gd name="connsiteX497" fmla="*/ 5413780 w 7467600"/>
              <a:gd name="connsiteY497" fmla="*/ 2966265 h 6858000"/>
              <a:gd name="connsiteX498" fmla="*/ 5425627 w 7467600"/>
              <a:gd name="connsiteY498" fmla="*/ 2954192 h 6858000"/>
              <a:gd name="connsiteX499" fmla="*/ 6604735 w 7467600"/>
              <a:gd name="connsiteY499" fmla="*/ 2041381 h 6858000"/>
              <a:gd name="connsiteX500" fmla="*/ 7204487 w 7467600"/>
              <a:gd name="connsiteY500" fmla="*/ 2742112 h 6858000"/>
              <a:gd name="connsiteX501" fmla="*/ 7131592 w 7467600"/>
              <a:gd name="connsiteY501" fmla="*/ 2672096 h 6858000"/>
              <a:gd name="connsiteX502" fmla="*/ 6996344 w 7467600"/>
              <a:gd name="connsiteY502" fmla="*/ 2518310 h 6858000"/>
              <a:gd name="connsiteX503" fmla="*/ 6735495 w 7467600"/>
              <a:gd name="connsiteY503" fmla="*/ 2196890 h 6858000"/>
              <a:gd name="connsiteX504" fmla="*/ 6721901 w 7467600"/>
              <a:gd name="connsiteY504" fmla="*/ 2179274 h 6858000"/>
              <a:gd name="connsiteX505" fmla="*/ 6604735 w 7467600"/>
              <a:gd name="connsiteY505" fmla="*/ 2041381 h 6858000"/>
              <a:gd name="connsiteX506" fmla="*/ 6591670 w 7467600"/>
              <a:gd name="connsiteY506" fmla="*/ 1988277 h 6858000"/>
              <a:gd name="connsiteX507" fmla="*/ 6747349 w 7467600"/>
              <a:gd name="connsiteY507" fmla="*/ 2160069 h 6858000"/>
              <a:gd name="connsiteX508" fmla="*/ 6760943 w 7467600"/>
              <a:gd name="connsiteY508" fmla="*/ 2177686 h 6858000"/>
              <a:gd name="connsiteX509" fmla="*/ 7021065 w 7467600"/>
              <a:gd name="connsiteY509" fmla="*/ 2498102 h 6858000"/>
              <a:gd name="connsiteX510" fmla="*/ 7155223 w 7467600"/>
              <a:gd name="connsiteY510" fmla="*/ 2650386 h 6858000"/>
              <a:gd name="connsiteX511" fmla="*/ 7203167 w 7467600"/>
              <a:gd name="connsiteY511" fmla="*/ 2697288 h 6858000"/>
              <a:gd name="connsiteX512" fmla="*/ 6937703 w 7467600"/>
              <a:gd name="connsiteY512" fmla="*/ 2321981 h 6858000"/>
              <a:gd name="connsiteX513" fmla="*/ 6591670 w 7467600"/>
              <a:gd name="connsiteY513" fmla="*/ 1988277 h 6858000"/>
              <a:gd name="connsiteX514" fmla="*/ 5798671 w 7467600"/>
              <a:gd name="connsiteY514" fmla="*/ 1981601 h 6858000"/>
              <a:gd name="connsiteX515" fmla="*/ 5754709 w 7467600"/>
              <a:gd name="connsiteY515" fmla="*/ 2071454 h 6858000"/>
              <a:gd name="connsiteX516" fmla="*/ 5763044 w 7467600"/>
              <a:gd name="connsiteY516" fmla="*/ 2842206 h 6858000"/>
              <a:gd name="connsiteX517" fmla="*/ 5764974 w 7467600"/>
              <a:gd name="connsiteY517" fmla="*/ 2799609 h 6858000"/>
              <a:gd name="connsiteX518" fmla="*/ 5767665 w 7467600"/>
              <a:gd name="connsiteY518" fmla="*/ 2666409 h 6858000"/>
              <a:gd name="connsiteX519" fmla="*/ 5763055 w 7467600"/>
              <a:gd name="connsiteY519" fmla="*/ 2579705 h 6858000"/>
              <a:gd name="connsiteX520" fmla="*/ 5758079 w 7467600"/>
              <a:gd name="connsiteY520" fmla="*/ 2492508 h 6858000"/>
              <a:gd name="connsiteX521" fmla="*/ 5779325 w 7467600"/>
              <a:gd name="connsiteY521" fmla="*/ 2197069 h 6858000"/>
              <a:gd name="connsiteX522" fmla="*/ 5798671 w 7467600"/>
              <a:gd name="connsiteY522" fmla="*/ 1981601 h 6858000"/>
              <a:gd name="connsiteX523" fmla="*/ 5829202 w 7467600"/>
              <a:gd name="connsiteY523" fmla="*/ 1971679 h 6858000"/>
              <a:gd name="connsiteX524" fmla="*/ 5809558 w 7467600"/>
              <a:gd name="connsiteY524" fmla="*/ 2198043 h 6858000"/>
              <a:gd name="connsiteX525" fmla="*/ 5788653 w 7467600"/>
              <a:gd name="connsiteY525" fmla="*/ 2489430 h 6858000"/>
              <a:gd name="connsiteX526" fmla="*/ 5793439 w 7467600"/>
              <a:gd name="connsiteY526" fmla="*/ 2575235 h 6858000"/>
              <a:gd name="connsiteX527" fmla="*/ 5796837 w 7467600"/>
              <a:gd name="connsiteY527" fmla="*/ 2637633 h 6858000"/>
              <a:gd name="connsiteX528" fmla="*/ 5818614 w 7467600"/>
              <a:gd name="connsiteY528" fmla="*/ 2473055 h 6858000"/>
              <a:gd name="connsiteX529" fmla="*/ 5829202 w 7467600"/>
              <a:gd name="connsiteY529" fmla="*/ 1971679 h 6858000"/>
              <a:gd name="connsiteX530" fmla="*/ 5911389 w 7467600"/>
              <a:gd name="connsiteY530" fmla="*/ 1898371 h 6858000"/>
              <a:gd name="connsiteX531" fmla="*/ 6237627 w 7467600"/>
              <a:gd name="connsiteY531" fmla="*/ 2231921 h 6858000"/>
              <a:gd name="connsiteX532" fmla="*/ 5911389 w 7467600"/>
              <a:gd name="connsiteY532" fmla="*/ 1898371 h 6858000"/>
              <a:gd name="connsiteX533" fmla="*/ 6944437 w 7467600"/>
              <a:gd name="connsiteY533" fmla="*/ 1575402 h 6858000"/>
              <a:gd name="connsiteX534" fmla="*/ 6304730 w 7467600"/>
              <a:gd name="connsiteY534" fmla="*/ 1766654 h 6858000"/>
              <a:gd name="connsiteX535" fmla="*/ 6944437 w 7467600"/>
              <a:gd name="connsiteY535" fmla="*/ 1575402 h 6858000"/>
              <a:gd name="connsiteX536" fmla="*/ 7019523 w 7467600"/>
              <a:gd name="connsiteY536" fmla="*/ 1519450 h 6858000"/>
              <a:gd name="connsiteX537" fmla="*/ 6298091 w 7467600"/>
              <a:gd name="connsiteY537" fmla="*/ 1737122 h 6858000"/>
              <a:gd name="connsiteX538" fmla="*/ 7019523 w 7467600"/>
              <a:gd name="connsiteY538" fmla="*/ 1519450 h 6858000"/>
              <a:gd name="connsiteX539" fmla="*/ 2399523 w 7467600"/>
              <a:gd name="connsiteY539" fmla="*/ 1428234 h 6858000"/>
              <a:gd name="connsiteX540" fmla="*/ 2224982 w 7467600"/>
              <a:gd name="connsiteY540" fmla="*/ 1826201 h 6858000"/>
              <a:gd name="connsiteX541" fmla="*/ 2096099 w 7467600"/>
              <a:gd name="connsiteY541" fmla="*/ 2345900 h 6858000"/>
              <a:gd name="connsiteX542" fmla="*/ 2283317 w 7467600"/>
              <a:gd name="connsiteY542" fmla="*/ 1796925 h 6858000"/>
              <a:gd name="connsiteX543" fmla="*/ 2399523 w 7467600"/>
              <a:gd name="connsiteY543" fmla="*/ 1428234 h 6858000"/>
              <a:gd name="connsiteX544" fmla="*/ 2448558 w 7467600"/>
              <a:gd name="connsiteY544" fmla="*/ 1373435 h 6858000"/>
              <a:gd name="connsiteX545" fmla="*/ 2312521 w 7467600"/>
              <a:gd name="connsiteY545" fmla="*/ 1806140 h 6858000"/>
              <a:gd name="connsiteX546" fmla="*/ 2127533 w 7467600"/>
              <a:gd name="connsiteY546" fmla="*/ 2348380 h 6858000"/>
              <a:gd name="connsiteX547" fmla="*/ 2358080 w 7467600"/>
              <a:gd name="connsiteY547" fmla="*/ 1866134 h 6858000"/>
              <a:gd name="connsiteX548" fmla="*/ 2407436 w 7467600"/>
              <a:gd name="connsiteY548" fmla="*/ 1651070 h 6858000"/>
              <a:gd name="connsiteX549" fmla="*/ 2448558 w 7467600"/>
              <a:gd name="connsiteY549" fmla="*/ 1373435 h 6858000"/>
              <a:gd name="connsiteX550" fmla="*/ 278707 w 7467600"/>
              <a:gd name="connsiteY550" fmla="*/ 1352270 h 6858000"/>
              <a:gd name="connsiteX551" fmla="*/ 321570 w 7467600"/>
              <a:gd name="connsiteY551" fmla="*/ 1861610 h 6858000"/>
              <a:gd name="connsiteX552" fmla="*/ 294281 w 7467600"/>
              <a:gd name="connsiteY552" fmla="*/ 1440658 h 6858000"/>
              <a:gd name="connsiteX553" fmla="*/ 278707 w 7467600"/>
              <a:gd name="connsiteY553" fmla="*/ 1352270 h 6858000"/>
              <a:gd name="connsiteX554" fmla="*/ 1423821 w 7467600"/>
              <a:gd name="connsiteY554" fmla="*/ 1351958 h 6858000"/>
              <a:gd name="connsiteX555" fmla="*/ 1638521 w 7467600"/>
              <a:gd name="connsiteY555" fmla="*/ 1908470 h 6858000"/>
              <a:gd name="connsiteX556" fmla="*/ 1754199 w 7467600"/>
              <a:gd name="connsiteY556" fmla="*/ 2149284 h 6858000"/>
              <a:gd name="connsiteX557" fmla="*/ 1908359 w 7467600"/>
              <a:gd name="connsiteY557" fmla="*/ 2364988 h 6858000"/>
              <a:gd name="connsiteX558" fmla="*/ 1647661 w 7467600"/>
              <a:gd name="connsiteY558" fmla="*/ 1825945 h 6858000"/>
              <a:gd name="connsiteX559" fmla="*/ 1423821 w 7467600"/>
              <a:gd name="connsiteY559" fmla="*/ 1351958 h 6858000"/>
              <a:gd name="connsiteX560" fmla="*/ 1431890 w 7467600"/>
              <a:gd name="connsiteY560" fmla="*/ 1306475 h 6858000"/>
              <a:gd name="connsiteX561" fmla="*/ 1507597 w 7467600"/>
              <a:gd name="connsiteY561" fmla="*/ 1446132 h 6858000"/>
              <a:gd name="connsiteX562" fmla="*/ 1674586 w 7467600"/>
              <a:gd name="connsiteY562" fmla="*/ 1813832 h 6858000"/>
              <a:gd name="connsiteX563" fmla="*/ 1815950 w 7467600"/>
              <a:gd name="connsiteY563" fmla="*/ 2128564 h 6858000"/>
              <a:gd name="connsiteX564" fmla="*/ 1984242 w 7467600"/>
              <a:gd name="connsiteY564" fmla="*/ 2430829 h 6858000"/>
              <a:gd name="connsiteX565" fmla="*/ 2014023 w 7467600"/>
              <a:gd name="connsiteY565" fmla="*/ 2450995 h 6858000"/>
              <a:gd name="connsiteX566" fmla="*/ 1747337 w 7467600"/>
              <a:gd name="connsiteY566" fmla="*/ 1855264 h 6858000"/>
              <a:gd name="connsiteX567" fmla="*/ 1533749 w 7467600"/>
              <a:gd name="connsiteY567" fmla="*/ 1478656 h 6858000"/>
              <a:gd name="connsiteX568" fmla="*/ 1431890 w 7467600"/>
              <a:gd name="connsiteY568" fmla="*/ 1306475 h 6858000"/>
              <a:gd name="connsiteX569" fmla="*/ 5052692 w 7467600"/>
              <a:gd name="connsiteY569" fmla="*/ 1292994 h 6858000"/>
              <a:gd name="connsiteX570" fmla="*/ 5200661 w 7467600"/>
              <a:gd name="connsiteY570" fmla="*/ 1635186 h 6858000"/>
              <a:gd name="connsiteX571" fmla="*/ 5297138 w 7467600"/>
              <a:gd name="connsiteY571" fmla="*/ 1906351 h 6858000"/>
              <a:gd name="connsiteX572" fmla="*/ 5052692 w 7467600"/>
              <a:gd name="connsiteY572" fmla="*/ 1292994 h 6858000"/>
              <a:gd name="connsiteX573" fmla="*/ 5009948 w 7467600"/>
              <a:gd name="connsiteY573" fmla="*/ 1273619 h 6858000"/>
              <a:gd name="connsiteX574" fmla="*/ 5121777 w 7467600"/>
              <a:gd name="connsiteY574" fmla="*/ 1654213 h 6858000"/>
              <a:gd name="connsiteX575" fmla="*/ 5293545 w 7467600"/>
              <a:gd name="connsiteY575" fmla="*/ 2072247 h 6858000"/>
              <a:gd name="connsiteX576" fmla="*/ 5294042 w 7467600"/>
              <a:gd name="connsiteY576" fmla="*/ 2065019 h 6858000"/>
              <a:gd name="connsiteX577" fmla="*/ 5171936 w 7467600"/>
              <a:gd name="connsiteY577" fmla="*/ 1647613 h 6858000"/>
              <a:gd name="connsiteX578" fmla="*/ 5009948 w 7467600"/>
              <a:gd name="connsiteY578" fmla="*/ 1273619 h 6858000"/>
              <a:gd name="connsiteX579" fmla="*/ 655236 w 7467600"/>
              <a:gd name="connsiteY579" fmla="*/ 1268632 h 6858000"/>
              <a:gd name="connsiteX580" fmla="*/ 839521 w 7467600"/>
              <a:gd name="connsiteY580" fmla="*/ 1685315 h 6858000"/>
              <a:gd name="connsiteX581" fmla="*/ 1109416 w 7467600"/>
              <a:gd name="connsiteY581" fmla="*/ 2061663 h 6858000"/>
              <a:gd name="connsiteX582" fmla="*/ 1298300 w 7467600"/>
              <a:gd name="connsiteY582" fmla="*/ 2247742 h 6858000"/>
              <a:gd name="connsiteX583" fmla="*/ 1125871 w 7467600"/>
              <a:gd name="connsiteY583" fmla="*/ 1989513 h 6858000"/>
              <a:gd name="connsiteX584" fmla="*/ 981574 w 7467600"/>
              <a:gd name="connsiteY584" fmla="*/ 1783157 h 6858000"/>
              <a:gd name="connsiteX585" fmla="*/ 922198 w 7467600"/>
              <a:gd name="connsiteY585" fmla="*/ 1677437 h 6858000"/>
              <a:gd name="connsiteX586" fmla="*/ 869293 w 7467600"/>
              <a:gd name="connsiteY586" fmla="*/ 1583214 h 6858000"/>
              <a:gd name="connsiteX587" fmla="*/ 751431 w 7467600"/>
              <a:gd name="connsiteY587" fmla="*/ 1405731 h 6858000"/>
              <a:gd name="connsiteX588" fmla="*/ 655236 w 7467600"/>
              <a:gd name="connsiteY588" fmla="*/ 1268632 h 6858000"/>
              <a:gd name="connsiteX589" fmla="*/ 6516292 w 7467600"/>
              <a:gd name="connsiteY589" fmla="*/ 1263064 h 6858000"/>
              <a:gd name="connsiteX590" fmla="*/ 5736320 w 7467600"/>
              <a:gd name="connsiteY590" fmla="*/ 1501803 h 6858000"/>
              <a:gd name="connsiteX591" fmla="*/ 6516292 w 7467600"/>
              <a:gd name="connsiteY591" fmla="*/ 1263064 h 6858000"/>
              <a:gd name="connsiteX592" fmla="*/ 291466 w 7467600"/>
              <a:gd name="connsiteY592" fmla="*/ 1250369 h 6858000"/>
              <a:gd name="connsiteX593" fmla="*/ 323180 w 7467600"/>
              <a:gd name="connsiteY593" fmla="*/ 1435283 h 6858000"/>
              <a:gd name="connsiteX594" fmla="*/ 349381 w 7467600"/>
              <a:gd name="connsiteY594" fmla="*/ 1875041 h 6858000"/>
              <a:gd name="connsiteX595" fmla="*/ 374363 w 7467600"/>
              <a:gd name="connsiteY595" fmla="*/ 1506494 h 6858000"/>
              <a:gd name="connsiteX596" fmla="*/ 302168 w 7467600"/>
              <a:gd name="connsiteY596" fmla="*/ 1274495 h 6858000"/>
              <a:gd name="connsiteX597" fmla="*/ 291466 w 7467600"/>
              <a:gd name="connsiteY597" fmla="*/ 1250369 h 6858000"/>
              <a:gd name="connsiteX598" fmla="*/ 678222 w 7467600"/>
              <a:gd name="connsiteY598" fmla="*/ 1248670 h 6858000"/>
              <a:gd name="connsiteX599" fmla="*/ 775536 w 7467600"/>
              <a:gd name="connsiteY599" fmla="*/ 1388015 h 6858000"/>
              <a:gd name="connsiteX600" fmla="*/ 894529 w 7467600"/>
              <a:gd name="connsiteY600" fmla="*/ 1567739 h 6858000"/>
              <a:gd name="connsiteX601" fmla="*/ 948000 w 7467600"/>
              <a:gd name="connsiteY601" fmla="*/ 1663088 h 6858000"/>
              <a:gd name="connsiteX602" fmla="*/ 1006812 w 7467600"/>
              <a:gd name="connsiteY602" fmla="*/ 1767683 h 6858000"/>
              <a:gd name="connsiteX603" fmla="*/ 1149133 w 7467600"/>
              <a:gd name="connsiteY603" fmla="*/ 1971513 h 6858000"/>
              <a:gd name="connsiteX604" fmla="*/ 1333952 w 7467600"/>
              <a:gd name="connsiteY604" fmla="*/ 2251620 h 6858000"/>
              <a:gd name="connsiteX605" fmla="*/ 1337329 w 7467600"/>
              <a:gd name="connsiteY605" fmla="*/ 2258350 h 6858000"/>
              <a:gd name="connsiteX606" fmla="*/ 1014726 w 7467600"/>
              <a:gd name="connsiteY606" fmla="*/ 1615556 h 6858000"/>
              <a:gd name="connsiteX607" fmla="*/ 678222 w 7467600"/>
              <a:gd name="connsiteY607" fmla="*/ 1248670 h 6858000"/>
              <a:gd name="connsiteX608" fmla="*/ 6691602 w 7467600"/>
              <a:gd name="connsiteY608" fmla="*/ 1140573 h 6858000"/>
              <a:gd name="connsiteX609" fmla="*/ 6571100 w 7467600"/>
              <a:gd name="connsiteY609" fmla="*/ 1183662 h 6858000"/>
              <a:gd name="connsiteX610" fmla="*/ 6241687 w 7467600"/>
              <a:gd name="connsiteY610" fmla="*/ 1257600 h 6858000"/>
              <a:gd name="connsiteX611" fmla="*/ 5693009 w 7467600"/>
              <a:gd name="connsiteY611" fmla="*/ 1478256 h 6858000"/>
              <a:gd name="connsiteX612" fmla="*/ 6548420 w 7467600"/>
              <a:gd name="connsiteY612" fmla="*/ 1214599 h 6858000"/>
              <a:gd name="connsiteX613" fmla="*/ 6605473 w 7467600"/>
              <a:gd name="connsiteY613" fmla="*/ 1184686 h 6858000"/>
              <a:gd name="connsiteX614" fmla="*/ 6691602 w 7467600"/>
              <a:gd name="connsiteY614" fmla="*/ 1140573 h 6858000"/>
              <a:gd name="connsiteX615" fmla="*/ 4002475 w 7467600"/>
              <a:gd name="connsiteY615" fmla="*/ 1037802 h 6858000"/>
              <a:gd name="connsiteX616" fmla="*/ 4000324 w 7467600"/>
              <a:gd name="connsiteY616" fmla="*/ 1039362 h 6858000"/>
              <a:gd name="connsiteX617" fmla="*/ 4002862 w 7467600"/>
              <a:gd name="connsiteY617" fmla="*/ 1042866 h 6858000"/>
              <a:gd name="connsiteX618" fmla="*/ 4002475 w 7467600"/>
              <a:gd name="connsiteY618" fmla="*/ 1037802 h 6858000"/>
              <a:gd name="connsiteX619" fmla="*/ 506322 w 7467600"/>
              <a:gd name="connsiteY619" fmla="*/ 1020997 h 6858000"/>
              <a:gd name="connsiteX620" fmla="*/ 533068 w 7467600"/>
              <a:gd name="connsiteY620" fmla="*/ 1029409 h 6858000"/>
              <a:gd name="connsiteX621" fmla="*/ 1232525 w 7467600"/>
              <a:gd name="connsiteY621" fmla="*/ 1804675 h 6858000"/>
              <a:gd name="connsiteX622" fmla="*/ 1388858 w 7467600"/>
              <a:gd name="connsiteY622" fmla="*/ 2368011 h 6858000"/>
              <a:gd name="connsiteX623" fmla="*/ 1384098 w 7467600"/>
              <a:gd name="connsiteY623" fmla="*/ 2378125 h 6858000"/>
              <a:gd name="connsiteX624" fmla="*/ 1425393 w 7467600"/>
              <a:gd name="connsiteY624" fmla="*/ 2589124 h 6858000"/>
              <a:gd name="connsiteX625" fmla="*/ 1424001 w 7467600"/>
              <a:gd name="connsiteY625" fmla="*/ 2597541 h 6858000"/>
              <a:gd name="connsiteX626" fmla="*/ 2152729 w 7467600"/>
              <a:gd name="connsiteY626" fmla="*/ 2864487 h 6858000"/>
              <a:gd name="connsiteX627" fmla="*/ 2020609 w 7467600"/>
              <a:gd name="connsiteY627" fmla="*/ 2539671 h 6858000"/>
              <a:gd name="connsiteX628" fmla="*/ 2018920 w 7467600"/>
              <a:gd name="connsiteY628" fmla="*/ 2536309 h 6858000"/>
              <a:gd name="connsiteX629" fmla="*/ 1342441 w 7467600"/>
              <a:gd name="connsiteY629" fmla="*/ 1173017 h 6858000"/>
              <a:gd name="connsiteX630" fmla="*/ 1367925 w 7467600"/>
              <a:gd name="connsiteY630" fmla="*/ 1135648 h 6858000"/>
              <a:gd name="connsiteX631" fmla="*/ 1771401 w 7467600"/>
              <a:gd name="connsiteY631" fmla="*/ 1806673 h 6858000"/>
              <a:gd name="connsiteX632" fmla="*/ 1972385 w 7467600"/>
              <a:gd name="connsiteY632" fmla="*/ 2198735 h 6858000"/>
              <a:gd name="connsiteX633" fmla="*/ 2040892 w 7467600"/>
              <a:gd name="connsiteY633" fmla="*/ 2405205 h 6858000"/>
              <a:gd name="connsiteX634" fmla="*/ 2131689 w 7467600"/>
              <a:gd name="connsiteY634" fmla="*/ 1936926 h 6858000"/>
              <a:gd name="connsiteX635" fmla="*/ 2454820 w 7467600"/>
              <a:gd name="connsiteY635" fmla="*/ 1248808 h 6858000"/>
              <a:gd name="connsiteX636" fmla="*/ 2492512 w 7467600"/>
              <a:gd name="connsiteY636" fmla="*/ 1302920 h 6858000"/>
              <a:gd name="connsiteX637" fmla="*/ 2081216 w 7467600"/>
              <a:gd name="connsiteY637" fmla="*/ 2527513 h 6858000"/>
              <a:gd name="connsiteX638" fmla="*/ 2081211 w 7467600"/>
              <a:gd name="connsiteY638" fmla="*/ 2528916 h 6858000"/>
              <a:gd name="connsiteX639" fmla="*/ 2199067 w 7467600"/>
              <a:gd name="connsiteY639" fmla="*/ 2884061 h 6858000"/>
              <a:gd name="connsiteX640" fmla="*/ 3192586 w 7467600"/>
              <a:gd name="connsiteY640" fmla="*/ 3411496 h 6858000"/>
              <a:gd name="connsiteX641" fmla="*/ 3182620 w 7467600"/>
              <a:gd name="connsiteY641" fmla="*/ 3483279 h 6858000"/>
              <a:gd name="connsiteX642" fmla="*/ 2435119 w 7467600"/>
              <a:gd name="connsiteY642" fmla="*/ 3080173 h 6858000"/>
              <a:gd name="connsiteX643" fmla="*/ 2410152 w 7467600"/>
              <a:gd name="connsiteY643" fmla="*/ 3063751 h 6858000"/>
              <a:gd name="connsiteX644" fmla="*/ 2408099 w 7467600"/>
              <a:gd name="connsiteY644" fmla="*/ 3064403 h 6858000"/>
              <a:gd name="connsiteX645" fmla="*/ 2407218 w 7467600"/>
              <a:gd name="connsiteY645" fmla="*/ 3070324 h 6858000"/>
              <a:gd name="connsiteX646" fmla="*/ 2380138 w 7467600"/>
              <a:gd name="connsiteY646" fmla="*/ 3099341 h 6858000"/>
              <a:gd name="connsiteX647" fmla="*/ 1765923 w 7467600"/>
              <a:gd name="connsiteY647" fmla="*/ 3581043 h 6858000"/>
              <a:gd name="connsiteX648" fmla="*/ 1702258 w 7467600"/>
              <a:gd name="connsiteY648" fmla="*/ 3612286 h 6858000"/>
              <a:gd name="connsiteX649" fmla="*/ 1538370 w 7467600"/>
              <a:gd name="connsiteY649" fmla="*/ 3811804 h 6858000"/>
              <a:gd name="connsiteX650" fmla="*/ 542867 w 7467600"/>
              <a:gd name="connsiteY650" fmla="*/ 4944092 h 6858000"/>
              <a:gd name="connsiteX651" fmla="*/ 515800 w 7467600"/>
              <a:gd name="connsiteY651" fmla="*/ 4862180 h 6858000"/>
              <a:gd name="connsiteX652" fmla="*/ 909145 w 7467600"/>
              <a:gd name="connsiteY652" fmla="*/ 4199225 h 6858000"/>
              <a:gd name="connsiteX653" fmla="*/ 1214067 w 7467600"/>
              <a:gd name="connsiteY653" fmla="*/ 3908561 h 6858000"/>
              <a:gd name="connsiteX654" fmla="*/ 640967 w 7467600"/>
              <a:gd name="connsiteY654" fmla="*/ 4105601 h 6858000"/>
              <a:gd name="connsiteX655" fmla="*/ 112563 w 7467600"/>
              <a:gd name="connsiteY655" fmla="*/ 4396952 h 6858000"/>
              <a:gd name="connsiteX656" fmla="*/ 0 w 7467600"/>
              <a:gd name="connsiteY656" fmla="*/ 4466006 h 6858000"/>
              <a:gd name="connsiteX657" fmla="*/ 0 w 7467600"/>
              <a:gd name="connsiteY657" fmla="*/ 4233763 h 6858000"/>
              <a:gd name="connsiteX658" fmla="*/ 36881 w 7467600"/>
              <a:gd name="connsiteY658" fmla="*/ 4200118 h 6858000"/>
              <a:gd name="connsiteX659" fmla="*/ 910534 w 7467600"/>
              <a:gd name="connsiteY659" fmla="*/ 3629753 h 6858000"/>
              <a:gd name="connsiteX660" fmla="*/ 1578717 w 7467600"/>
              <a:gd name="connsiteY660" fmla="*/ 3575982 h 6858000"/>
              <a:gd name="connsiteX661" fmla="*/ 2338780 w 7467600"/>
              <a:gd name="connsiteY661" fmla="*/ 3033725 h 6858000"/>
              <a:gd name="connsiteX662" fmla="*/ 1807991 w 7467600"/>
              <a:gd name="connsiteY662" fmla="*/ 2807184 h 6858000"/>
              <a:gd name="connsiteX663" fmla="*/ 1416358 w 7467600"/>
              <a:gd name="connsiteY663" fmla="*/ 3112571 h 6858000"/>
              <a:gd name="connsiteX664" fmla="*/ 939066 w 7467600"/>
              <a:gd name="connsiteY664" fmla="*/ 3378798 h 6858000"/>
              <a:gd name="connsiteX665" fmla="*/ 115099 w 7467600"/>
              <a:gd name="connsiteY665" fmla="*/ 3607650 h 6858000"/>
              <a:gd name="connsiteX666" fmla="*/ 97284 w 7467600"/>
              <a:gd name="connsiteY666" fmla="*/ 3520393 h 6858000"/>
              <a:gd name="connsiteX667" fmla="*/ 922050 w 7467600"/>
              <a:gd name="connsiteY667" fmla="*/ 3074867 h 6858000"/>
              <a:gd name="connsiteX668" fmla="*/ 1405265 w 7467600"/>
              <a:gd name="connsiteY668" fmla="*/ 3016319 h 6858000"/>
              <a:gd name="connsiteX669" fmla="*/ 1407512 w 7467600"/>
              <a:gd name="connsiteY669" fmla="*/ 3018001 h 6858000"/>
              <a:gd name="connsiteX670" fmla="*/ 1726266 w 7467600"/>
              <a:gd name="connsiteY670" fmla="*/ 2777274 h 6858000"/>
              <a:gd name="connsiteX671" fmla="*/ 625390 w 7467600"/>
              <a:gd name="connsiteY671" fmla="*/ 2514541 h 6858000"/>
              <a:gd name="connsiteX672" fmla="*/ 619799 w 7467600"/>
              <a:gd name="connsiteY672" fmla="*/ 2527180 h 6858000"/>
              <a:gd name="connsiteX673" fmla="*/ 310030 w 7467600"/>
              <a:gd name="connsiteY673" fmla="*/ 2771818 h 6858000"/>
              <a:gd name="connsiteX674" fmla="*/ 173877 w 7467600"/>
              <a:gd name="connsiteY674" fmla="*/ 2937056 h 6858000"/>
              <a:gd name="connsiteX675" fmla="*/ 77889 w 7467600"/>
              <a:gd name="connsiteY675" fmla="*/ 3138440 h 6858000"/>
              <a:gd name="connsiteX676" fmla="*/ 0 w 7467600"/>
              <a:gd name="connsiteY676" fmla="*/ 3271395 h 6858000"/>
              <a:gd name="connsiteX677" fmla="*/ 0 w 7467600"/>
              <a:gd name="connsiteY677" fmla="*/ 3153002 h 6858000"/>
              <a:gd name="connsiteX678" fmla="*/ 2386 w 7467600"/>
              <a:gd name="connsiteY678" fmla="*/ 3149203 h 6858000"/>
              <a:gd name="connsiteX679" fmla="*/ 89753 w 7467600"/>
              <a:gd name="connsiteY679" fmla="*/ 2987702 h 6858000"/>
              <a:gd name="connsiteX680" fmla="*/ 76869 w 7467600"/>
              <a:gd name="connsiteY680" fmla="*/ 3005404 h 6858000"/>
              <a:gd name="connsiteX681" fmla="*/ 32049 w 7467600"/>
              <a:gd name="connsiteY681" fmla="*/ 3065814 h 6858000"/>
              <a:gd name="connsiteX682" fmla="*/ 0 w 7467600"/>
              <a:gd name="connsiteY682" fmla="*/ 3108744 h 6858000"/>
              <a:gd name="connsiteX683" fmla="*/ 0 w 7467600"/>
              <a:gd name="connsiteY683" fmla="*/ 3058059 h 6858000"/>
              <a:gd name="connsiteX684" fmla="*/ 7610 w 7467600"/>
              <a:gd name="connsiteY684" fmla="*/ 3047889 h 6858000"/>
              <a:gd name="connsiteX685" fmla="*/ 52419 w 7467600"/>
              <a:gd name="connsiteY685" fmla="*/ 2987479 h 6858000"/>
              <a:gd name="connsiteX686" fmla="*/ 59142 w 7467600"/>
              <a:gd name="connsiteY686" fmla="*/ 2978488 h 6858000"/>
              <a:gd name="connsiteX687" fmla="*/ 0 w 7467600"/>
              <a:gd name="connsiteY687" fmla="*/ 3015334 h 6858000"/>
              <a:gd name="connsiteX688" fmla="*/ 0 w 7467600"/>
              <a:gd name="connsiteY688" fmla="*/ 2914286 h 6858000"/>
              <a:gd name="connsiteX689" fmla="*/ 36383 w 7467600"/>
              <a:gd name="connsiteY689" fmla="*/ 2901128 h 6858000"/>
              <a:gd name="connsiteX690" fmla="*/ 156329 w 7467600"/>
              <a:gd name="connsiteY690" fmla="*/ 2840533 h 6858000"/>
              <a:gd name="connsiteX691" fmla="*/ 358355 w 7467600"/>
              <a:gd name="connsiteY691" fmla="*/ 2620471 h 6858000"/>
              <a:gd name="connsiteX692" fmla="*/ 510577 w 7467600"/>
              <a:gd name="connsiteY692" fmla="*/ 2501244 h 6858000"/>
              <a:gd name="connsiteX693" fmla="*/ 211967 w 7467600"/>
              <a:gd name="connsiteY693" fmla="*/ 2479171 h 6858000"/>
              <a:gd name="connsiteX694" fmla="*/ 0 w 7467600"/>
              <a:gd name="connsiteY694" fmla="*/ 2476398 h 6858000"/>
              <a:gd name="connsiteX695" fmla="*/ 0 w 7467600"/>
              <a:gd name="connsiteY695" fmla="*/ 2389189 h 6858000"/>
              <a:gd name="connsiteX696" fmla="*/ 103062 w 7467600"/>
              <a:gd name="connsiteY696" fmla="*/ 2389518 h 6858000"/>
              <a:gd name="connsiteX697" fmla="*/ 510734 w 7467600"/>
              <a:gd name="connsiteY697" fmla="*/ 2416201 h 6858000"/>
              <a:gd name="connsiteX698" fmla="*/ 279257 w 7467600"/>
              <a:gd name="connsiteY698" fmla="*/ 2092102 h 6858000"/>
              <a:gd name="connsiteX699" fmla="*/ 65265 w 7467600"/>
              <a:gd name="connsiteY699" fmla="*/ 2006049 h 6858000"/>
              <a:gd name="connsiteX700" fmla="*/ 0 w 7467600"/>
              <a:gd name="connsiteY700" fmla="*/ 1982532 h 6858000"/>
              <a:gd name="connsiteX701" fmla="*/ 0 w 7467600"/>
              <a:gd name="connsiteY701" fmla="*/ 1912789 h 6858000"/>
              <a:gd name="connsiteX702" fmla="*/ 97460 w 7467600"/>
              <a:gd name="connsiteY702" fmla="*/ 1953725 h 6858000"/>
              <a:gd name="connsiteX703" fmla="*/ 221272 w 7467600"/>
              <a:gd name="connsiteY703" fmla="*/ 1980766 h 6858000"/>
              <a:gd name="connsiteX704" fmla="*/ 116765 w 7467600"/>
              <a:gd name="connsiteY704" fmla="*/ 1911033 h 6858000"/>
              <a:gd name="connsiteX705" fmla="*/ 16405 w 7467600"/>
              <a:gd name="connsiteY705" fmla="*/ 1803412 h 6858000"/>
              <a:gd name="connsiteX706" fmla="*/ 0 w 7467600"/>
              <a:gd name="connsiteY706" fmla="*/ 1784777 h 6858000"/>
              <a:gd name="connsiteX707" fmla="*/ 0 w 7467600"/>
              <a:gd name="connsiteY707" fmla="*/ 1740082 h 6858000"/>
              <a:gd name="connsiteX708" fmla="*/ 39394 w 7467600"/>
              <a:gd name="connsiteY708" fmla="*/ 1784856 h 6858000"/>
              <a:gd name="connsiteX709" fmla="*/ 135813 w 7467600"/>
              <a:gd name="connsiteY709" fmla="*/ 1888838 h 6858000"/>
              <a:gd name="connsiteX710" fmla="*/ 242575 w 7467600"/>
              <a:gd name="connsiteY710" fmla="*/ 1958841 h 6858000"/>
              <a:gd name="connsiteX711" fmla="*/ 82197 w 7467600"/>
              <a:gd name="connsiteY711" fmla="*/ 1754826 h 6858000"/>
              <a:gd name="connsiteX712" fmla="*/ 0 w 7467600"/>
              <a:gd name="connsiteY712" fmla="*/ 1679650 h 6858000"/>
              <a:gd name="connsiteX713" fmla="*/ 0 w 7467600"/>
              <a:gd name="connsiteY713" fmla="*/ 1602463 h 6858000"/>
              <a:gd name="connsiteX714" fmla="*/ 84689 w 7467600"/>
              <a:gd name="connsiteY714" fmla="*/ 1677442 h 6858000"/>
              <a:gd name="connsiteX715" fmla="*/ 298437 w 7467600"/>
              <a:gd name="connsiteY715" fmla="*/ 1968019 h 6858000"/>
              <a:gd name="connsiteX716" fmla="*/ 227269 w 7467600"/>
              <a:gd name="connsiteY716" fmla="*/ 1114064 h 6858000"/>
              <a:gd name="connsiteX717" fmla="*/ 248003 w 7467600"/>
              <a:gd name="connsiteY717" fmla="*/ 1089613 h 6858000"/>
              <a:gd name="connsiteX718" fmla="*/ 427020 w 7467600"/>
              <a:gd name="connsiteY718" fmla="*/ 1619803 h 6858000"/>
              <a:gd name="connsiteX719" fmla="*/ 340345 w 7467600"/>
              <a:gd name="connsiteY719" fmla="*/ 2027739 h 6858000"/>
              <a:gd name="connsiteX720" fmla="*/ 360865 w 7467600"/>
              <a:gd name="connsiteY720" fmla="*/ 2044827 h 6858000"/>
              <a:gd name="connsiteX721" fmla="*/ 560414 w 7467600"/>
              <a:gd name="connsiteY721" fmla="*/ 2421457 h 6858000"/>
              <a:gd name="connsiteX722" fmla="*/ 1359703 w 7467600"/>
              <a:gd name="connsiteY722" fmla="*/ 2578554 h 6858000"/>
              <a:gd name="connsiteX723" fmla="*/ 1359422 w 7467600"/>
              <a:gd name="connsiteY723" fmla="*/ 2577994 h 6858000"/>
              <a:gd name="connsiteX724" fmla="*/ 828701 w 7467600"/>
              <a:gd name="connsiteY724" fmla="*/ 1839520 h 6858000"/>
              <a:gd name="connsiteX725" fmla="*/ 494427 w 7467600"/>
              <a:gd name="connsiteY725" fmla="*/ 1092333 h 6858000"/>
              <a:gd name="connsiteX726" fmla="*/ 506322 w 7467600"/>
              <a:gd name="connsiteY726" fmla="*/ 1020997 h 6858000"/>
              <a:gd name="connsiteX727" fmla="*/ 4570198 w 7467600"/>
              <a:gd name="connsiteY727" fmla="*/ 978081 h 6858000"/>
              <a:gd name="connsiteX728" fmla="*/ 4523691 w 7467600"/>
              <a:gd name="connsiteY728" fmla="*/ 1127776 h 6858000"/>
              <a:gd name="connsiteX729" fmla="*/ 4509875 w 7467600"/>
              <a:gd name="connsiteY729" fmla="*/ 1167552 h 6858000"/>
              <a:gd name="connsiteX730" fmla="*/ 4478168 w 7467600"/>
              <a:gd name="connsiteY730" fmla="*/ 1260735 h 6858000"/>
              <a:gd name="connsiteX731" fmla="*/ 4409309 w 7467600"/>
              <a:gd name="connsiteY731" fmla="*/ 1666996 h 6858000"/>
              <a:gd name="connsiteX732" fmla="*/ 4370031 w 7467600"/>
              <a:gd name="connsiteY732" fmla="*/ 1955666 h 6858000"/>
              <a:gd name="connsiteX733" fmla="*/ 4570198 w 7467600"/>
              <a:gd name="connsiteY733" fmla="*/ 978081 h 6858000"/>
              <a:gd name="connsiteX734" fmla="*/ 4557898 w 7467600"/>
              <a:gd name="connsiteY734" fmla="*/ 900011 h 6858000"/>
              <a:gd name="connsiteX735" fmla="*/ 4344840 w 7467600"/>
              <a:gd name="connsiteY735" fmla="*/ 1922038 h 6858000"/>
              <a:gd name="connsiteX736" fmla="*/ 4378710 w 7467600"/>
              <a:gd name="connsiteY736" fmla="*/ 1665516 h 6858000"/>
              <a:gd name="connsiteX737" fmla="*/ 4448798 w 7467600"/>
              <a:gd name="connsiteY737" fmla="*/ 1253024 h 6858000"/>
              <a:gd name="connsiteX738" fmla="*/ 4480315 w 7467600"/>
              <a:gd name="connsiteY738" fmla="*/ 1158454 h 6858000"/>
              <a:gd name="connsiteX739" fmla="*/ 4494133 w 7467600"/>
              <a:gd name="connsiteY739" fmla="*/ 1118676 h 6858000"/>
              <a:gd name="connsiteX740" fmla="*/ 4557898 w 7467600"/>
              <a:gd name="connsiteY740" fmla="*/ 900011 h 6858000"/>
              <a:gd name="connsiteX741" fmla="*/ 5870151 w 7467600"/>
              <a:gd name="connsiteY741" fmla="*/ 898890 h 6858000"/>
              <a:gd name="connsiteX742" fmla="*/ 5861335 w 7467600"/>
              <a:gd name="connsiteY742" fmla="*/ 899177 h 6858000"/>
              <a:gd name="connsiteX743" fmla="*/ 5843702 w 7467600"/>
              <a:gd name="connsiteY743" fmla="*/ 899748 h 6858000"/>
              <a:gd name="connsiteX744" fmla="*/ 5651107 w 7467600"/>
              <a:gd name="connsiteY744" fmla="*/ 920306 h 6858000"/>
              <a:gd name="connsiteX745" fmla="*/ 5459407 w 7467600"/>
              <a:gd name="connsiteY745" fmla="*/ 940975 h 6858000"/>
              <a:gd name="connsiteX746" fmla="*/ 5374846 w 7467600"/>
              <a:gd name="connsiteY746" fmla="*/ 941988 h 6858000"/>
              <a:gd name="connsiteX747" fmla="*/ 5256105 w 7467600"/>
              <a:gd name="connsiteY747" fmla="*/ 945632 h 6858000"/>
              <a:gd name="connsiteX748" fmla="*/ 5107071 w 7467600"/>
              <a:gd name="connsiteY748" fmla="*/ 969720 h 6858000"/>
              <a:gd name="connsiteX749" fmla="*/ 4998681 w 7467600"/>
              <a:gd name="connsiteY749" fmla="*/ 988771 h 6858000"/>
              <a:gd name="connsiteX750" fmla="*/ 5870151 w 7467600"/>
              <a:gd name="connsiteY750" fmla="*/ 898890 h 6858000"/>
              <a:gd name="connsiteX751" fmla="*/ 5504425 w 7467600"/>
              <a:gd name="connsiteY751" fmla="*/ 848067 h 6858000"/>
              <a:gd name="connsiteX752" fmla="*/ 4968849 w 7467600"/>
              <a:gd name="connsiteY752" fmla="*/ 962318 h 6858000"/>
              <a:gd name="connsiteX753" fmla="*/ 5104039 w 7467600"/>
              <a:gd name="connsiteY753" fmla="*/ 940634 h 6858000"/>
              <a:gd name="connsiteX754" fmla="*/ 5256311 w 7467600"/>
              <a:gd name="connsiteY754" fmla="*/ 916490 h 6858000"/>
              <a:gd name="connsiteX755" fmla="*/ 5377381 w 7467600"/>
              <a:gd name="connsiteY755" fmla="*/ 912671 h 6858000"/>
              <a:gd name="connsiteX756" fmla="*/ 5460148 w 7467600"/>
              <a:gd name="connsiteY756" fmla="*/ 911442 h 6858000"/>
              <a:gd name="connsiteX757" fmla="*/ 5648971 w 7467600"/>
              <a:gd name="connsiteY757" fmla="*/ 891331 h 6858000"/>
              <a:gd name="connsiteX758" fmla="*/ 5844807 w 7467600"/>
              <a:gd name="connsiteY758" fmla="*/ 870718 h 6858000"/>
              <a:gd name="connsiteX759" fmla="*/ 5862975 w 7467600"/>
              <a:gd name="connsiteY759" fmla="*/ 869756 h 6858000"/>
              <a:gd name="connsiteX760" fmla="*/ 5920887 w 7467600"/>
              <a:gd name="connsiteY760" fmla="*/ 865929 h 6858000"/>
              <a:gd name="connsiteX761" fmla="*/ 5504425 w 7467600"/>
              <a:gd name="connsiteY761" fmla="*/ 848067 h 6858000"/>
              <a:gd name="connsiteX762" fmla="*/ 3607114 w 7467600"/>
              <a:gd name="connsiteY762" fmla="*/ 467441 h 6858000"/>
              <a:gd name="connsiteX763" fmla="*/ 3296242 w 7467600"/>
              <a:gd name="connsiteY763" fmla="*/ 807991 h 6858000"/>
              <a:gd name="connsiteX764" fmla="*/ 3174674 w 7467600"/>
              <a:gd name="connsiteY764" fmla="*/ 919759 h 6858000"/>
              <a:gd name="connsiteX765" fmla="*/ 3042978 w 7467600"/>
              <a:gd name="connsiteY765" fmla="*/ 1054894 h 6858000"/>
              <a:gd name="connsiteX766" fmla="*/ 2968914 w 7467600"/>
              <a:gd name="connsiteY766" fmla="*/ 1133756 h 6858000"/>
              <a:gd name="connsiteX767" fmla="*/ 3103823 w 7467600"/>
              <a:gd name="connsiteY767" fmla="*/ 1026814 h 6858000"/>
              <a:gd name="connsiteX768" fmla="*/ 3607114 w 7467600"/>
              <a:gd name="connsiteY768" fmla="*/ 467441 h 6858000"/>
              <a:gd name="connsiteX769" fmla="*/ 3744487 w 7467600"/>
              <a:gd name="connsiteY769" fmla="*/ 383136 h 6858000"/>
              <a:gd name="connsiteX770" fmla="*/ 3970213 w 7467600"/>
              <a:gd name="connsiteY770" fmla="*/ 995559 h 6858000"/>
              <a:gd name="connsiteX771" fmla="*/ 3744487 w 7467600"/>
              <a:gd name="connsiteY771" fmla="*/ 383136 h 6858000"/>
              <a:gd name="connsiteX772" fmla="*/ 3624562 w 7467600"/>
              <a:gd name="connsiteY772" fmla="*/ 367041 h 6858000"/>
              <a:gd name="connsiteX773" fmla="*/ 3489712 w 7467600"/>
              <a:gd name="connsiteY773" fmla="*/ 485386 h 6858000"/>
              <a:gd name="connsiteX774" fmla="*/ 3182994 w 7467600"/>
              <a:gd name="connsiteY774" fmla="*/ 828265 h 6858000"/>
              <a:gd name="connsiteX775" fmla="*/ 2892114 w 7467600"/>
              <a:gd name="connsiteY775" fmla="*/ 1172635 h 6858000"/>
              <a:gd name="connsiteX776" fmla="*/ 3021459 w 7467600"/>
              <a:gd name="connsiteY776" fmla="*/ 1035385 h 6858000"/>
              <a:gd name="connsiteX777" fmla="*/ 3153873 w 7467600"/>
              <a:gd name="connsiteY777" fmla="*/ 898971 h 6858000"/>
              <a:gd name="connsiteX778" fmla="*/ 3276511 w 7467600"/>
              <a:gd name="connsiteY778" fmla="*/ 786423 h 6858000"/>
              <a:gd name="connsiteX779" fmla="*/ 3584154 w 7467600"/>
              <a:gd name="connsiteY779" fmla="*/ 448218 h 6858000"/>
              <a:gd name="connsiteX780" fmla="*/ 3624562 w 7467600"/>
              <a:gd name="connsiteY780" fmla="*/ 367041 h 6858000"/>
              <a:gd name="connsiteX781" fmla="*/ 3766672 w 7467600"/>
              <a:gd name="connsiteY781" fmla="*/ 359429 h 6858000"/>
              <a:gd name="connsiteX782" fmla="*/ 3996338 w 7467600"/>
              <a:gd name="connsiteY782" fmla="*/ 968237 h 6858000"/>
              <a:gd name="connsiteX783" fmla="*/ 3766672 w 7467600"/>
              <a:gd name="connsiteY783" fmla="*/ 359429 h 6858000"/>
              <a:gd name="connsiteX784" fmla="*/ 5805386 w 7467600"/>
              <a:gd name="connsiteY784" fmla="*/ 239240 h 6858000"/>
              <a:gd name="connsiteX785" fmla="*/ 5736947 w 7467600"/>
              <a:gd name="connsiteY785" fmla="*/ 261367 h 6858000"/>
              <a:gd name="connsiteX786" fmla="*/ 5427012 w 7467600"/>
              <a:gd name="connsiteY786" fmla="*/ 311272 h 6858000"/>
              <a:gd name="connsiteX787" fmla="*/ 5147818 w 7467600"/>
              <a:gd name="connsiteY787" fmla="*/ 322112 h 6858000"/>
              <a:gd name="connsiteX788" fmla="*/ 5060854 w 7467600"/>
              <a:gd name="connsiteY788" fmla="*/ 311882 h 6858000"/>
              <a:gd name="connsiteX789" fmla="*/ 4945989 w 7467600"/>
              <a:gd name="connsiteY789" fmla="*/ 300516 h 6858000"/>
              <a:gd name="connsiteX790" fmla="*/ 5410479 w 7467600"/>
              <a:gd name="connsiteY790" fmla="*/ 348434 h 6858000"/>
              <a:gd name="connsiteX791" fmla="*/ 5805386 w 7467600"/>
              <a:gd name="connsiteY791" fmla="*/ 239240 h 6858000"/>
              <a:gd name="connsiteX792" fmla="*/ 5905192 w 7467600"/>
              <a:gd name="connsiteY792" fmla="*/ 163079 h 6858000"/>
              <a:gd name="connsiteX793" fmla="*/ 5865655 w 7467600"/>
              <a:gd name="connsiteY793" fmla="*/ 171901 h 6858000"/>
              <a:gd name="connsiteX794" fmla="*/ 5259740 w 7467600"/>
              <a:gd name="connsiteY794" fmla="*/ 257013 h 6858000"/>
              <a:gd name="connsiteX795" fmla="*/ 5208466 w 7467600"/>
              <a:gd name="connsiteY795" fmla="*/ 257550 h 6858000"/>
              <a:gd name="connsiteX796" fmla="*/ 4980204 w 7467600"/>
              <a:gd name="connsiteY796" fmla="*/ 271903 h 6858000"/>
              <a:gd name="connsiteX797" fmla="*/ 5068068 w 7467600"/>
              <a:gd name="connsiteY797" fmla="*/ 282244 h 6858000"/>
              <a:gd name="connsiteX798" fmla="*/ 5153231 w 7467600"/>
              <a:gd name="connsiteY798" fmla="*/ 292240 h 6858000"/>
              <a:gd name="connsiteX799" fmla="*/ 5426491 w 7467600"/>
              <a:gd name="connsiteY799" fmla="*/ 281128 h 6858000"/>
              <a:gd name="connsiteX800" fmla="*/ 5731212 w 7467600"/>
              <a:gd name="connsiteY800" fmla="*/ 231951 h 6858000"/>
              <a:gd name="connsiteX801" fmla="*/ 5905192 w 7467600"/>
              <a:gd name="connsiteY801" fmla="*/ 163079 h 6858000"/>
              <a:gd name="connsiteX802" fmla="*/ 5944437 w 7467600"/>
              <a:gd name="connsiteY802" fmla="*/ 113829 h 6858000"/>
              <a:gd name="connsiteX803" fmla="*/ 5825032 w 7467600"/>
              <a:gd name="connsiteY803" fmla="*/ 146405 h 6858000"/>
              <a:gd name="connsiteX804" fmla="*/ 4955599 w 7467600"/>
              <a:gd name="connsiteY804" fmla="*/ 247008 h 6858000"/>
              <a:gd name="connsiteX805" fmla="*/ 5210104 w 7467600"/>
              <a:gd name="connsiteY805" fmla="*/ 228123 h 6858000"/>
              <a:gd name="connsiteX806" fmla="*/ 5261015 w 7467600"/>
              <a:gd name="connsiteY806" fmla="*/ 227087 h 6858000"/>
              <a:gd name="connsiteX807" fmla="*/ 5861181 w 7467600"/>
              <a:gd name="connsiteY807" fmla="*/ 143093 h 6858000"/>
              <a:gd name="connsiteX808" fmla="*/ 5961252 w 7467600"/>
              <a:gd name="connsiteY808" fmla="*/ 114820 h 6858000"/>
              <a:gd name="connsiteX809" fmla="*/ 5944437 w 7467600"/>
              <a:gd name="connsiteY809" fmla="*/ 113829 h 6858000"/>
              <a:gd name="connsiteX810" fmla="*/ 3882765 w 7467600"/>
              <a:gd name="connsiteY810" fmla="*/ 0 h 6858000"/>
              <a:gd name="connsiteX811" fmla="*/ 3995099 w 7467600"/>
              <a:gd name="connsiteY811" fmla="*/ 0 h 6858000"/>
              <a:gd name="connsiteX812" fmla="*/ 4163818 w 7467600"/>
              <a:gd name="connsiteY812" fmla="*/ 234104 h 6858000"/>
              <a:gd name="connsiteX813" fmla="*/ 4172099 w 7467600"/>
              <a:gd name="connsiteY813" fmla="*/ 234207 h 6858000"/>
              <a:gd name="connsiteX814" fmla="*/ 4784282 w 7467600"/>
              <a:gd name="connsiteY814" fmla="*/ 276561 h 6858000"/>
              <a:gd name="connsiteX815" fmla="*/ 4801687 w 7467600"/>
              <a:gd name="connsiteY815" fmla="*/ 267764 h 6858000"/>
              <a:gd name="connsiteX816" fmla="*/ 6082788 w 7467600"/>
              <a:gd name="connsiteY816" fmla="*/ 64119 h 6858000"/>
              <a:gd name="connsiteX817" fmla="*/ 6099442 w 7467600"/>
              <a:gd name="connsiteY817" fmla="*/ 82568 h 6858000"/>
              <a:gd name="connsiteX818" fmla="*/ 4804137 w 7467600"/>
              <a:gd name="connsiteY818" fmla="*/ 320931 h 6858000"/>
              <a:gd name="connsiteX819" fmla="*/ 4227047 w 7467600"/>
              <a:gd name="connsiteY819" fmla="*/ 313415 h 6858000"/>
              <a:gd name="connsiteX820" fmla="*/ 4346041 w 7467600"/>
              <a:gd name="connsiteY820" fmla="*/ 456086 h 6858000"/>
              <a:gd name="connsiteX821" fmla="*/ 4870967 w 7467600"/>
              <a:gd name="connsiteY821" fmla="*/ 963061 h 6858000"/>
              <a:gd name="connsiteX822" fmla="*/ 4889647 w 7467600"/>
              <a:gd name="connsiteY822" fmla="*/ 957147 h 6858000"/>
              <a:gd name="connsiteX823" fmla="*/ 5422504 w 7467600"/>
              <a:gd name="connsiteY823" fmla="*/ 805191 h 6858000"/>
              <a:gd name="connsiteX824" fmla="*/ 6087656 w 7467600"/>
              <a:gd name="connsiteY824" fmla="*/ 826703 h 6858000"/>
              <a:gd name="connsiteX825" fmla="*/ 6058717 w 7467600"/>
              <a:gd name="connsiteY825" fmla="*/ 865992 h 6858000"/>
              <a:gd name="connsiteX826" fmla="*/ 4974153 w 7467600"/>
              <a:gd name="connsiteY826" fmla="*/ 1045456 h 6858000"/>
              <a:gd name="connsiteX827" fmla="*/ 5627835 w 7467600"/>
              <a:gd name="connsiteY827" fmla="*/ 1472077 h 6858000"/>
              <a:gd name="connsiteX828" fmla="*/ 5629817 w 7467600"/>
              <a:gd name="connsiteY828" fmla="*/ 1471412 h 6858000"/>
              <a:gd name="connsiteX829" fmla="*/ 5634124 w 7467600"/>
              <a:gd name="connsiteY829" fmla="*/ 1470572 h 6858000"/>
              <a:gd name="connsiteX830" fmla="*/ 5755832 w 7467600"/>
              <a:gd name="connsiteY830" fmla="*/ 1383886 h 6858000"/>
              <a:gd name="connsiteX831" fmla="*/ 6014186 w 7467600"/>
              <a:gd name="connsiteY831" fmla="*/ 1279799 h 6858000"/>
              <a:gd name="connsiteX832" fmla="*/ 6901619 w 7467600"/>
              <a:gd name="connsiteY832" fmla="*/ 1047874 h 6858000"/>
              <a:gd name="connsiteX833" fmla="*/ 6931566 w 7467600"/>
              <a:gd name="connsiteY833" fmla="*/ 1062034 h 6858000"/>
              <a:gd name="connsiteX834" fmla="*/ 5790982 w 7467600"/>
              <a:gd name="connsiteY834" fmla="*/ 1561380 h 6858000"/>
              <a:gd name="connsiteX835" fmla="*/ 6188971 w 7467600"/>
              <a:gd name="connsiteY835" fmla="*/ 1755168 h 6858000"/>
              <a:gd name="connsiteX836" fmla="*/ 6202446 w 7467600"/>
              <a:gd name="connsiteY836" fmla="*/ 1752268 h 6858000"/>
              <a:gd name="connsiteX837" fmla="*/ 7179560 w 7467600"/>
              <a:gd name="connsiteY837" fmla="*/ 1467551 h 6858000"/>
              <a:gd name="connsiteX838" fmla="*/ 7158730 w 7467600"/>
              <a:gd name="connsiteY838" fmla="*/ 1507835 h 6858000"/>
              <a:gd name="connsiteX839" fmla="*/ 6326959 w 7467600"/>
              <a:gd name="connsiteY839" fmla="*/ 1817686 h 6858000"/>
              <a:gd name="connsiteX840" fmla="*/ 6537433 w 7467600"/>
              <a:gd name="connsiteY840" fmla="*/ 1907790 h 6858000"/>
              <a:gd name="connsiteX841" fmla="*/ 6550221 w 7467600"/>
              <a:gd name="connsiteY841" fmla="*/ 1910729 h 6858000"/>
              <a:gd name="connsiteX842" fmla="*/ 6964438 w 7467600"/>
              <a:gd name="connsiteY842" fmla="*/ 2209505 h 6858000"/>
              <a:gd name="connsiteX843" fmla="*/ 7367862 w 7467600"/>
              <a:gd name="connsiteY843" fmla="*/ 2806833 h 6858000"/>
              <a:gd name="connsiteX844" fmla="*/ 7364329 w 7467600"/>
              <a:gd name="connsiteY844" fmla="*/ 2826907 h 6858000"/>
              <a:gd name="connsiteX845" fmla="*/ 7290545 w 7467600"/>
              <a:gd name="connsiteY845" fmla="*/ 2850663 h 6858000"/>
              <a:gd name="connsiteX846" fmla="*/ 6472036 w 7467600"/>
              <a:gd name="connsiteY846" fmla="*/ 1959003 h 6858000"/>
              <a:gd name="connsiteX847" fmla="*/ 5792897 w 7467600"/>
              <a:gd name="connsiteY847" fmla="*/ 1647747 h 6858000"/>
              <a:gd name="connsiteX848" fmla="*/ 5842751 w 7467600"/>
              <a:gd name="connsiteY848" fmla="*/ 1816112 h 6858000"/>
              <a:gd name="connsiteX849" fmla="*/ 5847424 w 7467600"/>
              <a:gd name="connsiteY849" fmla="*/ 1815776 h 6858000"/>
              <a:gd name="connsiteX850" fmla="*/ 6399821 w 7467600"/>
              <a:gd name="connsiteY850" fmla="*/ 2344799 h 6858000"/>
              <a:gd name="connsiteX851" fmla="*/ 6323232 w 7467600"/>
              <a:gd name="connsiteY851" fmla="*/ 2389634 h 6858000"/>
              <a:gd name="connsiteX852" fmla="*/ 5942958 w 7467600"/>
              <a:gd name="connsiteY852" fmla="*/ 2077708 h 6858000"/>
              <a:gd name="connsiteX853" fmla="*/ 5921559 w 7467600"/>
              <a:gd name="connsiteY853" fmla="*/ 2378596 h 6858000"/>
              <a:gd name="connsiteX854" fmla="*/ 5817651 w 7467600"/>
              <a:gd name="connsiteY854" fmla="*/ 3023919 h 6858000"/>
              <a:gd name="connsiteX855" fmla="*/ 5729634 w 7467600"/>
              <a:gd name="connsiteY855" fmla="*/ 3051849 h 6858000"/>
              <a:gd name="connsiteX856" fmla="*/ 5611018 w 7467600"/>
              <a:gd name="connsiteY856" fmla="*/ 2316769 h 6858000"/>
              <a:gd name="connsiteX857" fmla="*/ 5687608 w 7467600"/>
              <a:gd name="connsiteY857" fmla="*/ 2039972 h 6858000"/>
              <a:gd name="connsiteX858" fmla="*/ 5657554 w 7467600"/>
              <a:gd name="connsiteY858" fmla="*/ 1576445 h 6858000"/>
              <a:gd name="connsiteX859" fmla="*/ 5150475 w 7467600"/>
              <a:gd name="connsiteY859" fmla="*/ 1274012 h 6858000"/>
              <a:gd name="connsiteX860" fmla="*/ 5349142 w 7467600"/>
              <a:gd name="connsiteY860" fmla="*/ 2204405 h 6858000"/>
              <a:gd name="connsiteX861" fmla="*/ 5262214 w 7467600"/>
              <a:gd name="connsiteY861" fmla="*/ 2233836 h 6858000"/>
              <a:gd name="connsiteX862" fmla="*/ 4981539 w 7467600"/>
              <a:gd name="connsiteY862" fmla="*/ 1542201 h 6858000"/>
              <a:gd name="connsiteX863" fmla="*/ 4958461 w 7467600"/>
              <a:gd name="connsiteY863" fmla="*/ 1136957 h 6858000"/>
              <a:gd name="connsiteX864" fmla="*/ 4655015 w 7467600"/>
              <a:gd name="connsiteY864" fmla="*/ 891426 h 6858000"/>
              <a:gd name="connsiteX865" fmla="*/ 4348002 w 7467600"/>
              <a:gd name="connsiteY865" fmla="*/ 2205895 h 6858000"/>
              <a:gd name="connsiteX866" fmla="*/ 4262250 w 7467600"/>
              <a:gd name="connsiteY866" fmla="*/ 2219972 h 6858000"/>
              <a:gd name="connsiteX867" fmla="*/ 4550611 w 7467600"/>
              <a:gd name="connsiteY867" fmla="*/ 817540 h 6858000"/>
              <a:gd name="connsiteX868" fmla="*/ 4564418 w 7467600"/>
              <a:gd name="connsiteY868" fmla="*/ 808293 h 6858000"/>
              <a:gd name="connsiteX869" fmla="*/ 4266388 w 7467600"/>
              <a:gd name="connsiteY869" fmla="*/ 500083 h 6858000"/>
              <a:gd name="connsiteX870" fmla="*/ 4032842 w 7467600"/>
              <a:gd name="connsiteY870" fmla="*/ 211809 h 6858000"/>
              <a:gd name="connsiteX871" fmla="*/ 3882765 w 7467600"/>
              <a:gd name="connsiteY871" fmla="*/ 0 h 6858000"/>
              <a:gd name="connsiteX872" fmla="*/ 3721337 w 7467600"/>
              <a:gd name="connsiteY872" fmla="*/ 0 h 6858000"/>
              <a:gd name="connsiteX873" fmla="*/ 3797544 w 7467600"/>
              <a:gd name="connsiteY873" fmla="*/ 0 h 6858000"/>
              <a:gd name="connsiteX874" fmla="*/ 3775734 w 7467600"/>
              <a:gd name="connsiteY874" fmla="*/ 95131 h 6858000"/>
              <a:gd name="connsiteX875" fmla="*/ 3724807 w 7467600"/>
              <a:gd name="connsiteY875" fmla="*/ 272257 h 6858000"/>
              <a:gd name="connsiteX876" fmla="*/ 3726844 w 7467600"/>
              <a:gd name="connsiteY876" fmla="*/ 282988 h 6858000"/>
              <a:gd name="connsiteX877" fmla="*/ 3742664 w 7467600"/>
              <a:gd name="connsiteY877" fmla="*/ 279918 h 6858000"/>
              <a:gd name="connsiteX878" fmla="*/ 4103910 w 7467600"/>
              <a:gd name="connsiteY878" fmla="*/ 1161917 h 6858000"/>
              <a:gd name="connsiteX879" fmla="*/ 4020269 w 7467600"/>
              <a:gd name="connsiteY879" fmla="*/ 1200406 h 6858000"/>
              <a:gd name="connsiteX880" fmla="*/ 3674882 w 7467600"/>
              <a:gd name="connsiteY880" fmla="*/ 488524 h 6858000"/>
              <a:gd name="connsiteX881" fmla="*/ 3132682 w 7467600"/>
              <a:gd name="connsiteY881" fmla="*/ 1072284 h 6858000"/>
              <a:gd name="connsiteX882" fmla="*/ 2716346 w 7467600"/>
              <a:gd name="connsiteY882" fmla="*/ 1276376 h 6858000"/>
              <a:gd name="connsiteX883" fmla="*/ 2716772 w 7467600"/>
              <a:gd name="connsiteY883" fmla="*/ 1255462 h 6858000"/>
              <a:gd name="connsiteX884" fmla="*/ 3471096 w 7467600"/>
              <a:gd name="connsiteY884" fmla="*/ 437072 h 6858000"/>
              <a:gd name="connsiteX885" fmla="*/ 3639057 w 7467600"/>
              <a:gd name="connsiteY885" fmla="*/ 286334 h 6858000"/>
              <a:gd name="connsiteX886" fmla="*/ 3640309 w 7467600"/>
              <a:gd name="connsiteY886" fmla="*/ 284664 h 6858000"/>
              <a:gd name="connsiteX887" fmla="*/ 3646022 w 7467600"/>
              <a:gd name="connsiteY887" fmla="*/ 276711 h 6858000"/>
              <a:gd name="connsiteX888" fmla="*/ 3707943 w 7467600"/>
              <a:gd name="connsiteY888" fmla="*/ 65958 h 6858000"/>
              <a:gd name="connsiteX889" fmla="*/ 3721337 w 7467600"/>
              <a:gd name="connsiteY889" fmla="*/ 0 h 6858000"/>
              <a:gd name="connsiteX890" fmla="*/ 2867960 w 7467600"/>
              <a:gd name="connsiteY890" fmla="*/ 0 h 6858000"/>
              <a:gd name="connsiteX891" fmla="*/ 2926351 w 7467600"/>
              <a:gd name="connsiteY891" fmla="*/ 0 h 6858000"/>
              <a:gd name="connsiteX892" fmla="*/ 2902823 w 7467600"/>
              <a:gd name="connsiteY892" fmla="*/ 262929 h 6858000"/>
              <a:gd name="connsiteX893" fmla="*/ 2940663 w 7467600"/>
              <a:gd name="connsiteY893" fmla="*/ 140884 h 6858000"/>
              <a:gd name="connsiteX894" fmla="*/ 2947039 w 7467600"/>
              <a:gd name="connsiteY894" fmla="*/ 122524 h 6858000"/>
              <a:gd name="connsiteX895" fmla="*/ 2984316 w 7467600"/>
              <a:gd name="connsiteY895" fmla="*/ 0 h 6858000"/>
              <a:gd name="connsiteX896" fmla="*/ 3016114 w 7467600"/>
              <a:gd name="connsiteY896" fmla="*/ 0 h 6858000"/>
              <a:gd name="connsiteX897" fmla="*/ 2979949 w 7467600"/>
              <a:gd name="connsiteY897" fmla="*/ 119274 h 6858000"/>
              <a:gd name="connsiteX898" fmla="*/ 3023879 w 7467600"/>
              <a:gd name="connsiteY898" fmla="*/ 0 h 6858000"/>
              <a:gd name="connsiteX899" fmla="*/ 3105400 w 7467600"/>
              <a:gd name="connsiteY899" fmla="*/ 0 h 6858000"/>
              <a:gd name="connsiteX900" fmla="*/ 3094669 w 7467600"/>
              <a:gd name="connsiteY900" fmla="*/ 30308 h 6858000"/>
              <a:gd name="connsiteX901" fmla="*/ 2901945 w 7467600"/>
              <a:gd name="connsiteY901" fmla="*/ 466538 h 6858000"/>
              <a:gd name="connsiteX902" fmla="*/ 2815209 w 7467600"/>
              <a:gd name="connsiteY902" fmla="*/ 497361 h 6858000"/>
              <a:gd name="connsiteX903" fmla="*/ 2844845 w 7467600"/>
              <a:gd name="connsiteY903" fmla="*/ 127638 h 6858000"/>
              <a:gd name="connsiteX904" fmla="*/ 2867960 w 7467600"/>
              <a:gd name="connsiteY904" fmla="*/ 0 h 6858000"/>
              <a:gd name="connsiteX905" fmla="*/ 1057230 w 7467600"/>
              <a:gd name="connsiteY905" fmla="*/ 0 h 6858000"/>
              <a:gd name="connsiteX906" fmla="*/ 1111003 w 7467600"/>
              <a:gd name="connsiteY906" fmla="*/ 0 h 6858000"/>
              <a:gd name="connsiteX907" fmla="*/ 1125553 w 7467600"/>
              <a:gd name="connsiteY907" fmla="*/ 52588 h 6858000"/>
              <a:gd name="connsiteX908" fmla="*/ 1304276 w 7467600"/>
              <a:gd name="connsiteY908" fmla="*/ 476275 h 6858000"/>
              <a:gd name="connsiteX909" fmla="*/ 1492066 w 7467600"/>
              <a:gd name="connsiteY909" fmla="*/ 886333 h 6858000"/>
              <a:gd name="connsiteX910" fmla="*/ 1423698 w 7467600"/>
              <a:gd name="connsiteY910" fmla="*/ 710817 h 6858000"/>
              <a:gd name="connsiteX911" fmla="*/ 1357609 w 7467600"/>
              <a:gd name="connsiteY911" fmla="*/ 532892 h 6858000"/>
              <a:gd name="connsiteX912" fmla="*/ 1309550 w 7467600"/>
              <a:gd name="connsiteY912" fmla="*/ 374031 h 6858000"/>
              <a:gd name="connsiteX913" fmla="*/ 1193673 w 7467600"/>
              <a:gd name="connsiteY913" fmla="*/ 49533 h 6858000"/>
              <a:gd name="connsiteX914" fmla="*/ 1164391 w 7467600"/>
              <a:gd name="connsiteY914" fmla="*/ 0 h 6858000"/>
              <a:gd name="connsiteX915" fmla="*/ 1200666 w 7467600"/>
              <a:gd name="connsiteY915" fmla="*/ 0 h 6858000"/>
              <a:gd name="connsiteX916" fmla="*/ 1223408 w 7467600"/>
              <a:gd name="connsiteY916" fmla="*/ 38996 h 6858000"/>
              <a:gd name="connsiteX917" fmla="*/ 1339635 w 7467600"/>
              <a:gd name="connsiteY917" fmla="*/ 365517 h 6858000"/>
              <a:gd name="connsiteX918" fmla="*/ 1387469 w 7467600"/>
              <a:gd name="connsiteY918" fmla="*/ 523079 h 6858000"/>
              <a:gd name="connsiteX919" fmla="*/ 1452685 w 7467600"/>
              <a:gd name="connsiteY919" fmla="*/ 699806 h 6858000"/>
              <a:gd name="connsiteX920" fmla="*/ 1492092 w 7467600"/>
              <a:gd name="connsiteY920" fmla="*/ 800424 h 6858000"/>
              <a:gd name="connsiteX921" fmla="*/ 1455302 w 7467600"/>
              <a:gd name="connsiteY921" fmla="*/ 632913 h 6858000"/>
              <a:gd name="connsiteX922" fmla="*/ 1222336 w 7467600"/>
              <a:gd name="connsiteY922" fmla="*/ 9480 h 6858000"/>
              <a:gd name="connsiteX923" fmla="*/ 1214634 w 7467600"/>
              <a:gd name="connsiteY923" fmla="*/ 0 h 6858000"/>
              <a:gd name="connsiteX924" fmla="*/ 1289827 w 7467600"/>
              <a:gd name="connsiteY924" fmla="*/ 0 h 6858000"/>
              <a:gd name="connsiteX925" fmla="*/ 1321076 w 7467600"/>
              <a:gd name="connsiteY925" fmla="*/ 59722 h 6858000"/>
              <a:gd name="connsiteX926" fmla="*/ 1512579 w 7467600"/>
              <a:gd name="connsiteY926" fmla="*/ 626441 h 6858000"/>
              <a:gd name="connsiteX927" fmla="*/ 1506076 w 7467600"/>
              <a:gd name="connsiteY927" fmla="*/ 1089289 h 6858000"/>
              <a:gd name="connsiteX928" fmla="*/ 1486346 w 7467600"/>
              <a:gd name="connsiteY928" fmla="*/ 1079919 h 6858000"/>
              <a:gd name="connsiteX929" fmla="*/ 1070511 w 7467600"/>
              <a:gd name="connsiteY929" fmla="*/ 48609 h 6858000"/>
              <a:gd name="connsiteX930" fmla="*/ 1057230 w 7467600"/>
              <a:gd name="connsiteY930" fmla="*/ 0 h 6858000"/>
              <a:gd name="connsiteX931" fmla="*/ 43151 w 7467600"/>
              <a:gd name="connsiteY931" fmla="*/ 0 h 6858000"/>
              <a:gd name="connsiteX932" fmla="*/ 95283 w 7467600"/>
              <a:gd name="connsiteY932" fmla="*/ 0 h 6858000"/>
              <a:gd name="connsiteX933" fmla="*/ 300708 w 7467600"/>
              <a:gd name="connsiteY933" fmla="*/ 154571 h 6858000"/>
              <a:gd name="connsiteX934" fmla="*/ 530414 w 7467600"/>
              <a:gd name="connsiteY934" fmla="*/ 354673 h 6858000"/>
              <a:gd name="connsiteX935" fmla="*/ 333785 w 7467600"/>
              <a:gd name="connsiteY935" fmla="*/ 161564 h 6858000"/>
              <a:gd name="connsiteX936" fmla="*/ 147005 w 7467600"/>
              <a:gd name="connsiteY936" fmla="*/ 0 h 6858000"/>
              <a:gd name="connsiteX937" fmla="*/ 272509 w 7467600"/>
              <a:gd name="connsiteY937" fmla="*/ 0 h 6858000"/>
              <a:gd name="connsiteX938" fmla="*/ 326276 w 7467600"/>
              <a:gd name="connsiteY938" fmla="*/ 45847 h 6858000"/>
              <a:gd name="connsiteX939" fmla="*/ 823759 w 7467600"/>
              <a:gd name="connsiteY939" fmla="*/ 574145 h 6858000"/>
              <a:gd name="connsiteX940" fmla="*/ 811254 w 7467600"/>
              <a:gd name="connsiteY940" fmla="*/ 665546 h 6858000"/>
              <a:gd name="connsiteX941" fmla="*/ 154042 w 7467600"/>
              <a:gd name="connsiteY941" fmla="*/ 261522 h 6858000"/>
              <a:gd name="connsiteX942" fmla="*/ 13550 w 7467600"/>
              <a:gd name="connsiteY942" fmla="*/ 158423 h 6858000"/>
              <a:gd name="connsiteX943" fmla="*/ 0 w 7467600"/>
              <a:gd name="connsiteY943" fmla="*/ 146618 h 6858000"/>
              <a:gd name="connsiteX944" fmla="*/ 0 w 7467600"/>
              <a:gd name="connsiteY944" fmla="*/ 59161 h 6858000"/>
              <a:gd name="connsiteX945" fmla="*/ 45427 w 7467600"/>
              <a:gd name="connsiteY945" fmla="*/ 101078 h 6858000"/>
              <a:gd name="connsiteX946" fmla="*/ 630103 w 7467600"/>
              <a:gd name="connsiteY946" fmla="*/ 485885 h 6858000"/>
              <a:gd name="connsiteX947" fmla="*/ 532040 w 7467600"/>
              <a:gd name="connsiteY947" fmla="*/ 399359 h 6858000"/>
              <a:gd name="connsiteX948" fmla="*/ 517618 w 7467600"/>
              <a:gd name="connsiteY948" fmla="*/ 385726 h 6858000"/>
              <a:gd name="connsiteX949" fmla="*/ 285074 w 7467600"/>
              <a:gd name="connsiteY949" fmla="*/ 182755 h 6858000"/>
              <a:gd name="connsiteX950" fmla="*/ 43151 w 7467600"/>
              <a:gd name="connsiteY95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831490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467600 w 7467600"/>
              <a:gd name="connsiteY16" fmla="*/ 6805948 h 6858000"/>
              <a:gd name="connsiteX17" fmla="*/ 7467600 w 7467600"/>
              <a:gd name="connsiteY17" fmla="*/ 6831490 h 6858000"/>
              <a:gd name="connsiteX18" fmla="*/ 1019354 w 7467600"/>
              <a:gd name="connsiteY18" fmla="*/ 6315006 h 6858000"/>
              <a:gd name="connsiteX19" fmla="*/ 441046 w 7467600"/>
              <a:gd name="connsiteY19" fmla="*/ 6691153 h 6858000"/>
              <a:gd name="connsiteX20" fmla="*/ 1019354 w 7467600"/>
              <a:gd name="connsiteY20" fmla="*/ 6315006 h 6858000"/>
              <a:gd name="connsiteX21" fmla="*/ 991680 w 7467600"/>
              <a:gd name="connsiteY21" fmla="*/ 6298413 h 6858000"/>
              <a:gd name="connsiteX22" fmla="*/ 409060 w 7467600"/>
              <a:gd name="connsiteY22" fmla="*/ 6671470 h 6858000"/>
              <a:gd name="connsiteX23" fmla="*/ 991680 w 7467600"/>
              <a:gd name="connsiteY23" fmla="*/ 6298413 h 6858000"/>
              <a:gd name="connsiteX24" fmla="*/ 103333 w 7467600"/>
              <a:gd name="connsiteY24" fmla="*/ 5699602 h 6858000"/>
              <a:gd name="connsiteX25" fmla="*/ 233938 w 7467600"/>
              <a:gd name="connsiteY25" fmla="*/ 5809416 h 6858000"/>
              <a:gd name="connsiteX26" fmla="*/ 883580 w 7467600"/>
              <a:gd name="connsiteY26" fmla="*/ 6180710 h 6858000"/>
              <a:gd name="connsiteX27" fmla="*/ 487337 w 7467600"/>
              <a:gd name="connsiteY27" fmla="*/ 5950182 h 6858000"/>
              <a:gd name="connsiteX28" fmla="*/ 354051 w 7467600"/>
              <a:gd name="connsiteY28" fmla="*/ 5854912 h 6858000"/>
              <a:gd name="connsiteX29" fmla="*/ 195436 w 7467600"/>
              <a:gd name="connsiteY29" fmla="*/ 5755068 h 6858000"/>
              <a:gd name="connsiteX30" fmla="*/ 103333 w 7467600"/>
              <a:gd name="connsiteY30" fmla="*/ 5699602 h 6858000"/>
              <a:gd name="connsiteX31" fmla="*/ 5539432 w 7467600"/>
              <a:gd name="connsiteY31" fmla="*/ 5642928 h 6858000"/>
              <a:gd name="connsiteX32" fmla="*/ 5555462 w 7467600"/>
              <a:gd name="connsiteY32" fmla="*/ 5694454 h 6858000"/>
              <a:gd name="connsiteX33" fmla="*/ 5828270 w 7467600"/>
              <a:gd name="connsiteY33" fmla="*/ 6320663 h 6858000"/>
              <a:gd name="connsiteX34" fmla="*/ 5947416 w 7467600"/>
              <a:gd name="connsiteY34" fmla="*/ 6574846 h 6858000"/>
              <a:gd name="connsiteX35" fmla="*/ 5539432 w 7467600"/>
              <a:gd name="connsiteY35" fmla="*/ 5642928 h 6858000"/>
              <a:gd name="connsiteX36" fmla="*/ 51253 w 7467600"/>
              <a:gd name="connsiteY36" fmla="*/ 5631825 h 6858000"/>
              <a:gd name="connsiteX37" fmla="*/ 211622 w 7467600"/>
              <a:gd name="connsiteY37" fmla="*/ 5728803 h 6858000"/>
              <a:gd name="connsiteX38" fmla="*/ 371652 w 7467600"/>
              <a:gd name="connsiteY38" fmla="*/ 5829062 h 6858000"/>
              <a:gd name="connsiteX39" fmla="*/ 505903 w 7467600"/>
              <a:gd name="connsiteY39" fmla="*/ 5925221 h 6858000"/>
              <a:gd name="connsiteX40" fmla="*/ 899240 w 7467600"/>
              <a:gd name="connsiteY40" fmla="*/ 6153068 h 6858000"/>
              <a:gd name="connsiteX41" fmla="*/ 988114 w 7467600"/>
              <a:gd name="connsiteY41" fmla="*/ 6174204 h 6858000"/>
              <a:gd name="connsiteX42" fmla="*/ 845971 w 7467600"/>
              <a:gd name="connsiteY42" fmla="*/ 6067177 h 6858000"/>
              <a:gd name="connsiteX43" fmla="*/ 448057 w 7467600"/>
              <a:gd name="connsiteY43" fmla="*/ 5841376 h 6858000"/>
              <a:gd name="connsiteX44" fmla="*/ 51253 w 7467600"/>
              <a:gd name="connsiteY44" fmla="*/ 5631825 h 6858000"/>
              <a:gd name="connsiteX45" fmla="*/ 2606687 w 7467600"/>
              <a:gd name="connsiteY45" fmla="*/ 5630718 h 6858000"/>
              <a:gd name="connsiteX46" fmla="*/ 2645658 w 7467600"/>
              <a:gd name="connsiteY46" fmla="*/ 6640259 h 6858000"/>
              <a:gd name="connsiteX47" fmla="*/ 2606687 w 7467600"/>
              <a:gd name="connsiteY47" fmla="*/ 5630718 h 6858000"/>
              <a:gd name="connsiteX48" fmla="*/ 3642057 w 7467600"/>
              <a:gd name="connsiteY48" fmla="*/ 5573487 h 6858000"/>
              <a:gd name="connsiteX49" fmla="*/ 3632981 w 7467600"/>
              <a:gd name="connsiteY49" fmla="*/ 5579437 h 6858000"/>
              <a:gd name="connsiteX50" fmla="*/ 3382436 w 7467600"/>
              <a:gd name="connsiteY50" fmla="*/ 5952726 h 6858000"/>
              <a:gd name="connsiteX51" fmla="*/ 3191929 w 7467600"/>
              <a:gd name="connsiteY51" fmla="*/ 6662669 h 6858000"/>
              <a:gd name="connsiteX52" fmla="*/ 3369898 w 7467600"/>
              <a:gd name="connsiteY52" fmla="*/ 6081771 h 6858000"/>
              <a:gd name="connsiteX53" fmla="*/ 3642057 w 7467600"/>
              <a:gd name="connsiteY53" fmla="*/ 5573487 h 6858000"/>
              <a:gd name="connsiteX54" fmla="*/ 2650666 w 7467600"/>
              <a:gd name="connsiteY54" fmla="*/ 5530686 h 6858000"/>
              <a:gd name="connsiteX55" fmla="*/ 2650249 w 7467600"/>
              <a:gd name="connsiteY55" fmla="*/ 5532101 h 6858000"/>
              <a:gd name="connsiteX56" fmla="*/ 2663808 w 7467600"/>
              <a:gd name="connsiteY56" fmla="*/ 6535215 h 6858000"/>
              <a:gd name="connsiteX57" fmla="*/ 2665418 w 7467600"/>
              <a:gd name="connsiteY57" fmla="*/ 6132756 h 6858000"/>
              <a:gd name="connsiteX58" fmla="*/ 2650666 w 7467600"/>
              <a:gd name="connsiteY58" fmla="*/ 5530686 h 6858000"/>
              <a:gd name="connsiteX59" fmla="*/ 2680277 w 7467600"/>
              <a:gd name="connsiteY59" fmla="*/ 5479204 h 6858000"/>
              <a:gd name="connsiteX60" fmla="*/ 2678972 w 7467600"/>
              <a:gd name="connsiteY60" fmla="*/ 5481582 h 6858000"/>
              <a:gd name="connsiteX61" fmla="*/ 2696666 w 7467600"/>
              <a:gd name="connsiteY61" fmla="*/ 6133836 h 6858000"/>
              <a:gd name="connsiteX62" fmla="*/ 2695769 w 7467600"/>
              <a:gd name="connsiteY62" fmla="*/ 6390955 h 6858000"/>
              <a:gd name="connsiteX63" fmla="*/ 2739893 w 7467600"/>
              <a:gd name="connsiteY63" fmla="*/ 6108357 h 6858000"/>
              <a:gd name="connsiteX64" fmla="*/ 2680277 w 7467600"/>
              <a:gd name="connsiteY64" fmla="*/ 5479204 h 6858000"/>
              <a:gd name="connsiteX65" fmla="*/ 1132195 w 7467600"/>
              <a:gd name="connsiteY65" fmla="*/ 5467980 h 6858000"/>
              <a:gd name="connsiteX66" fmla="*/ 1679056 w 7467600"/>
              <a:gd name="connsiteY66" fmla="*/ 5516907 h 6858000"/>
              <a:gd name="connsiteX67" fmla="*/ 2128648 w 7467600"/>
              <a:gd name="connsiteY67" fmla="*/ 5474249 h 6858000"/>
              <a:gd name="connsiteX68" fmla="*/ 1825619 w 7467600"/>
              <a:gd name="connsiteY68" fmla="*/ 5478447 h 6858000"/>
              <a:gd name="connsiteX69" fmla="*/ 1737798 w 7467600"/>
              <a:gd name="connsiteY69" fmla="*/ 5483353 h 6858000"/>
              <a:gd name="connsiteX70" fmla="*/ 1132195 w 7467600"/>
              <a:gd name="connsiteY70" fmla="*/ 5467980 h 6858000"/>
              <a:gd name="connsiteX71" fmla="*/ 1456157 w 7467600"/>
              <a:gd name="connsiteY71" fmla="*/ 5371404 h 6858000"/>
              <a:gd name="connsiteX72" fmla="*/ 1244432 w 7467600"/>
              <a:gd name="connsiteY72" fmla="*/ 5385601 h 6858000"/>
              <a:gd name="connsiteX73" fmla="*/ 973990 w 7467600"/>
              <a:gd name="connsiteY73" fmla="*/ 5424940 h 6858000"/>
              <a:gd name="connsiteX74" fmla="*/ 1103809 w 7467600"/>
              <a:gd name="connsiteY74" fmla="*/ 5433720 h 6858000"/>
              <a:gd name="connsiteX75" fmla="*/ 1123454 w 7467600"/>
              <a:gd name="connsiteY75" fmla="*/ 5435727 h 6858000"/>
              <a:gd name="connsiteX76" fmla="*/ 1737017 w 7467600"/>
              <a:gd name="connsiteY76" fmla="*/ 5452183 h 6858000"/>
              <a:gd name="connsiteX77" fmla="*/ 1824397 w 7467600"/>
              <a:gd name="connsiteY77" fmla="*/ 5447757 h 6858000"/>
              <a:gd name="connsiteX78" fmla="*/ 2070059 w 7467600"/>
              <a:gd name="connsiteY78" fmla="*/ 5441660 h 6858000"/>
              <a:gd name="connsiteX79" fmla="*/ 1456157 w 7467600"/>
              <a:gd name="connsiteY79" fmla="*/ 5371404 h 6858000"/>
              <a:gd name="connsiteX80" fmla="*/ 4988186 w 7467600"/>
              <a:gd name="connsiteY80" fmla="*/ 5216467 h 6858000"/>
              <a:gd name="connsiteX81" fmla="*/ 4777334 w 7467600"/>
              <a:gd name="connsiteY81" fmla="*/ 5406072 h 6858000"/>
              <a:gd name="connsiteX82" fmla="*/ 4718341 w 7467600"/>
              <a:gd name="connsiteY82" fmla="*/ 5468043 h 6858000"/>
              <a:gd name="connsiteX83" fmla="*/ 4604655 w 7467600"/>
              <a:gd name="connsiteY83" fmla="*/ 5583434 h 6858000"/>
              <a:gd name="connsiteX84" fmla="*/ 4565074 w 7467600"/>
              <a:gd name="connsiteY84" fmla="*/ 5618550 h 6858000"/>
              <a:gd name="connsiteX85" fmla="*/ 4988186 w 7467600"/>
              <a:gd name="connsiteY85" fmla="*/ 5216467 h 6858000"/>
              <a:gd name="connsiteX86" fmla="*/ 4978032 w 7467600"/>
              <a:gd name="connsiteY86" fmla="*/ 5183809 h 6858000"/>
              <a:gd name="connsiteX87" fmla="*/ 4463413 w 7467600"/>
              <a:gd name="connsiteY87" fmla="*/ 5615162 h 6858000"/>
              <a:gd name="connsiteX88" fmla="*/ 4358134 w 7467600"/>
              <a:gd name="connsiteY88" fmla="*/ 5742791 h 6858000"/>
              <a:gd name="connsiteX89" fmla="*/ 4376219 w 7467600"/>
              <a:gd name="connsiteY89" fmla="*/ 5729027 h 6858000"/>
              <a:gd name="connsiteX90" fmla="*/ 4582340 w 7467600"/>
              <a:gd name="connsiteY90" fmla="*/ 5561037 h 6858000"/>
              <a:gd name="connsiteX91" fmla="*/ 4694684 w 7467600"/>
              <a:gd name="connsiteY91" fmla="*/ 5447098 h 6858000"/>
              <a:gd name="connsiteX92" fmla="*/ 4754123 w 7467600"/>
              <a:gd name="connsiteY92" fmla="*/ 5384643 h 6858000"/>
              <a:gd name="connsiteX93" fmla="*/ 4978032 w 7467600"/>
              <a:gd name="connsiteY93" fmla="*/ 5183809 h 6858000"/>
              <a:gd name="connsiteX94" fmla="*/ 1903353 w 7467600"/>
              <a:gd name="connsiteY94" fmla="*/ 5044827 h 6858000"/>
              <a:gd name="connsiteX95" fmla="*/ 1936931 w 7467600"/>
              <a:gd name="connsiteY95" fmla="*/ 5093954 h 6858000"/>
              <a:gd name="connsiteX96" fmla="*/ 2195868 w 7467600"/>
              <a:gd name="connsiteY96" fmla="*/ 5396574 h 6858000"/>
              <a:gd name="connsiteX97" fmla="*/ 2088852 w 7467600"/>
              <a:gd name="connsiteY97" fmla="*/ 5166123 h 6858000"/>
              <a:gd name="connsiteX98" fmla="*/ 1958241 w 7467600"/>
              <a:gd name="connsiteY98" fmla="*/ 5067955 h 6858000"/>
              <a:gd name="connsiteX99" fmla="*/ 1903353 w 7467600"/>
              <a:gd name="connsiteY99" fmla="*/ 5044827 h 6858000"/>
              <a:gd name="connsiteX100" fmla="*/ 1979378 w 7467600"/>
              <a:gd name="connsiteY100" fmla="*/ 4769504 h 6858000"/>
              <a:gd name="connsiteX101" fmla="*/ 2882120 w 7467600"/>
              <a:gd name="connsiteY101" fmla="*/ 5064547 h 6858000"/>
              <a:gd name="connsiteX102" fmla="*/ 2793103 w 7467600"/>
              <a:gd name="connsiteY102" fmla="*/ 5039699 h 6858000"/>
              <a:gd name="connsiteX103" fmla="*/ 2770041 w 7467600"/>
              <a:gd name="connsiteY103" fmla="*/ 5033634 h 6858000"/>
              <a:gd name="connsiteX104" fmla="*/ 1979378 w 7467600"/>
              <a:gd name="connsiteY104" fmla="*/ 4769504 h 6858000"/>
              <a:gd name="connsiteX105" fmla="*/ 1927410 w 7467600"/>
              <a:gd name="connsiteY105" fmla="*/ 4716164 h 6858000"/>
              <a:gd name="connsiteX106" fmla="*/ 1959587 w 7467600"/>
              <a:gd name="connsiteY106" fmla="*/ 4728849 h 6858000"/>
              <a:gd name="connsiteX107" fmla="*/ 2777707 w 7467600"/>
              <a:gd name="connsiteY107" fmla="*/ 5003991 h 6858000"/>
              <a:gd name="connsiteX108" fmla="*/ 2800768 w 7467600"/>
              <a:gd name="connsiteY108" fmla="*/ 5010056 h 6858000"/>
              <a:gd name="connsiteX109" fmla="*/ 2879408 w 7467600"/>
              <a:gd name="connsiteY109" fmla="*/ 5031590 h 6858000"/>
              <a:gd name="connsiteX110" fmla="*/ 2862295 w 7467600"/>
              <a:gd name="connsiteY110" fmla="*/ 5022958 h 6858000"/>
              <a:gd name="connsiteX111" fmla="*/ 2813343 w 7467600"/>
              <a:gd name="connsiteY111" fmla="*/ 4998369 h 6858000"/>
              <a:gd name="connsiteX112" fmla="*/ 2646245 w 7467600"/>
              <a:gd name="connsiteY112" fmla="*/ 4930999 h 6858000"/>
              <a:gd name="connsiteX113" fmla="*/ 1999243 w 7467600"/>
              <a:gd name="connsiteY113" fmla="*/ 4730524 h 6858000"/>
              <a:gd name="connsiteX114" fmla="*/ 1979527 w 7467600"/>
              <a:gd name="connsiteY114" fmla="*/ 4726651 h 6858000"/>
              <a:gd name="connsiteX115" fmla="*/ 1927410 w 7467600"/>
              <a:gd name="connsiteY115" fmla="*/ 4716164 h 6858000"/>
              <a:gd name="connsiteX116" fmla="*/ 1997014 w 7467600"/>
              <a:gd name="connsiteY116" fmla="*/ 4698007 h 6858000"/>
              <a:gd name="connsiteX117" fmla="*/ 2005458 w 7467600"/>
              <a:gd name="connsiteY117" fmla="*/ 4699540 h 6858000"/>
              <a:gd name="connsiteX118" fmla="*/ 2657186 w 7467600"/>
              <a:gd name="connsiteY118" fmla="*/ 4901687 h 6858000"/>
              <a:gd name="connsiteX119" fmla="*/ 2826662 w 7467600"/>
              <a:gd name="connsiteY119" fmla="*/ 4970362 h 6858000"/>
              <a:gd name="connsiteX120" fmla="*/ 2876100 w 7467600"/>
              <a:gd name="connsiteY120" fmla="*/ 4995397 h 6858000"/>
              <a:gd name="connsiteX121" fmla="*/ 3042600 w 7467600"/>
              <a:gd name="connsiteY121" fmla="*/ 5059532 h 6858000"/>
              <a:gd name="connsiteX122" fmla="*/ 1997014 w 7467600"/>
              <a:gd name="connsiteY122" fmla="*/ 4698007 h 6858000"/>
              <a:gd name="connsiteX123" fmla="*/ 2305292 w 7467600"/>
              <a:gd name="connsiteY123" fmla="*/ 4219492 h 6858000"/>
              <a:gd name="connsiteX124" fmla="*/ 3360922 w 7467600"/>
              <a:gd name="connsiteY124" fmla="*/ 4529373 h 6858000"/>
              <a:gd name="connsiteX125" fmla="*/ 3492420 w 7467600"/>
              <a:gd name="connsiteY125" fmla="*/ 4510145 h 6858000"/>
              <a:gd name="connsiteX126" fmla="*/ 3364086 w 7467600"/>
              <a:gd name="connsiteY126" fmla="*/ 4480340 h 6858000"/>
              <a:gd name="connsiteX127" fmla="*/ 3225818 w 7467600"/>
              <a:gd name="connsiteY127" fmla="*/ 4411822 h 6858000"/>
              <a:gd name="connsiteX128" fmla="*/ 3129696 w 7467600"/>
              <a:gd name="connsiteY128" fmla="*/ 4360704 h 6858000"/>
              <a:gd name="connsiteX129" fmla="*/ 2814545 w 7467600"/>
              <a:gd name="connsiteY129" fmla="*/ 4282955 h 6858000"/>
              <a:gd name="connsiteX130" fmla="*/ 2305292 w 7467600"/>
              <a:gd name="connsiteY130" fmla="*/ 4219492 h 6858000"/>
              <a:gd name="connsiteX131" fmla="*/ 2626982 w 7467600"/>
              <a:gd name="connsiteY131" fmla="*/ 4206450 h 6858000"/>
              <a:gd name="connsiteX132" fmla="*/ 2490617 w 7467600"/>
              <a:gd name="connsiteY132" fmla="*/ 4206951 h 6858000"/>
              <a:gd name="connsiteX133" fmla="*/ 2819869 w 7467600"/>
              <a:gd name="connsiteY133" fmla="*/ 4252936 h 6858000"/>
              <a:gd name="connsiteX134" fmla="*/ 3143018 w 7467600"/>
              <a:gd name="connsiteY134" fmla="*/ 4332698 h 6858000"/>
              <a:gd name="connsiteX135" fmla="*/ 3241520 w 7467600"/>
              <a:gd name="connsiteY135" fmla="*/ 4385112 h 6858000"/>
              <a:gd name="connsiteX136" fmla="*/ 3374575 w 7467600"/>
              <a:gd name="connsiteY136" fmla="*/ 4451517 h 6858000"/>
              <a:gd name="connsiteX137" fmla="*/ 3505221 w 7467600"/>
              <a:gd name="connsiteY137" fmla="*/ 4480757 h 6858000"/>
              <a:gd name="connsiteX138" fmla="*/ 2626982 w 7467600"/>
              <a:gd name="connsiteY138" fmla="*/ 4206450 h 6858000"/>
              <a:gd name="connsiteX139" fmla="*/ 1310106 w 7467600"/>
              <a:gd name="connsiteY139" fmla="*/ 3943217 h 6858000"/>
              <a:gd name="connsiteX140" fmla="*/ 854994 w 7467600"/>
              <a:gd name="connsiteY140" fmla="*/ 4399136 h 6858000"/>
              <a:gd name="connsiteX141" fmla="*/ 742462 w 7467600"/>
              <a:gd name="connsiteY141" fmla="*/ 4594648 h 6858000"/>
              <a:gd name="connsiteX142" fmla="*/ 820602 w 7467600"/>
              <a:gd name="connsiteY142" fmla="*/ 4485915 h 6858000"/>
              <a:gd name="connsiteX143" fmla="*/ 878295 w 7467600"/>
              <a:gd name="connsiteY143" fmla="*/ 4403594 h 6858000"/>
              <a:gd name="connsiteX144" fmla="*/ 1240607 w 7467600"/>
              <a:gd name="connsiteY144" fmla="*/ 4010401 h 6858000"/>
              <a:gd name="connsiteX145" fmla="*/ 1310106 w 7467600"/>
              <a:gd name="connsiteY145" fmla="*/ 3943217 h 6858000"/>
              <a:gd name="connsiteX146" fmla="*/ 1423113 w 7467600"/>
              <a:gd name="connsiteY146" fmla="*/ 3874565 h 6858000"/>
              <a:gd name="connsiteX147" fmla="*/ 1260565 w 7467600"/>
              <a:gd name="connsiteY147" fmla="*/ 4031982 h 6858000"/>
              <a:gd name="connsiteX148" fmla="*/ 901900 w 7467600"/>
              <a:gd name="connsiteY148" fmla="*/ 4421236 h 6858000"/>
              <a:gd name="connsiteX149" fmla="*/ 845044 w 7467600"/>
              <a:gd name="connsiteY149" fmla="*/ 4502436 h 6858000"/>
              <a:gd name="connsiteX150" fmla="*/ 685926 w 7467600"/>
              <a:gd name="connsiteY150" fmla="*/ 4703069 h 6858000"/>
              <a:gd name="connsiteX151" fmla="*/ 684248 w 7467600"/>
              <a:gd name="connsiteY151" fmla="*/ 4706721 h 6858000"/>
              <a:gd name="connsiteX152" fmla="*/ 1423113 w 7467600"/>
              <a:gd name="connsiteY152" fmla="*/ 3874565 h 6858000"/>
              <a:gd name="connsiteX153" fmla="*/ 3316479 w 7467600"/>
              <a:gd name="connsiteY153" fmla="*/ 3872136 h 6858000"/>
              <a:gd name="connsiteX154" fmla="*/ 3546806 w 7467600"/>
              <a:gd name="connsiteY154" fmla="*/ 4356139 h 6858000"/>
              <a:gd name="connsiteX155" fmla="*/ 3364433 w 7467600"/>
              <a:gd name="connsiteY155" fmla="*/ 3953121 h 6858000"/>
              <a:gd name="connsiteX156" fmla="*/ 3316479 w 7467600"/>
              <a:gd name="connsiteY156" fmla="*/ 3872136 h 6858000"/>
              <a:gd name="connsiteX157" fmla="*/ 3291335 w 7467600"/>
              <a:gd name="connsiteY157" fmla="*/ 3767420 h 6858000"/>
              <a:gd name="connsiteX158" fmla="*/ 3390805 w 7467600"/>
              <a:gd name="connsiteY158" fmla="*/ 3937163 h 6858000"/>
              <a:gd name="connsiteX159" fmla="*/ 3579062 w 7467600"/>
              <a:gd name="connsiteY159" fmla="*/ 4359040 h 6858000"/>
              <a:gd name="connsiteX160" fmla="*/ 3467355 w 7467600"/>
              <a:gd name="connsiteY160" fmla="*/ 3988130 h 6858000"/>
              <a:gd name="connsiteX161" fmla="*/ 3310753 w 7467600"/>
              <a:gd name="connsiteY161" fmla="*/ 3787140 h 6858000"/>
              <a:gd name="connsiteX162" fmla="*/ 3291335 w 7467600"/>
              <a:gd name="connsiteY162" fmla="*/ 3767420 h 6858000"/>
              <a:gd name="connsiteX163" fmla="*/ 1635889 w 7467600"/>
              <a:gd name="connsiteY163" fmla="*/ 3709494 h 6858000"/>
              <a:gd name="connsiteX164" fmla="*/ 1634800 w 7467600"/>
              <a:gd name="connsiteY164" fmla="*/ 3731111 h 6858000"/>
              <a:gd name="connsiteX165" fmla="*/ 1635889 w 7467600"/>
              <a:gd name="connsiteY165" fmla="*/ 3709494 h 6858000"/>
              <a:gd name="connsiteX166" fmla="*/ 1510397 w 7467600"/>
              <a:gd name="connsiteY166" fmla="*/ 3684705 h 6858000"/>
              <a:gd name="connsiteX167" fmla="*/ 1146550 w 7467600"/>
              <a:gd name="connsiteY167" fmla="*/ 3802012 h 6858000"/>
              <a:gd name="connsiteX168" fmla="*/ 698834 w 7467600"/>
              <a:gd name="connsiteY168" fmla="*/ 3952272 h 6858000"/>
              <a:gd name="connsiteX169" fmla="*/ 34256 w 7467600"/>
              <a:gd name="connsiteY169" fmla="*/ 4347603 h 6858000"/>
              <a:gd name="connsiteX170" fmla="*/ 527241 w 7467600"/>
              <a:gd name="connsiteY170" fmla="*/ 4065078 h 6858000"/>
              <a:gd name="connsiteX171" fmla="*/ 1510397 w 7467600"/>
              <a:gd name="connsiteY171" fmla="*/ 3684705 h 6858000"/>
              <a:gd name="connsiteX172" fmla="*/ 1313114 w 7467600"/>
              <a:gd name="connsiteY172" fmla="*/ 3655216 h 6858000"/>
              <a:gd name="connsiteX173" fmla="*/ 1109304 w 7467600"/>
              <a:gd name="connsiteY173" fmla="*/ 3669030 h 6858000"/>
              <a:gd name="connsiteX174" fmla="*/ 8129 w 7467600"/>
              <a:gd name="connsiteY174" fmla="*/ 4330519 h 6858000"/>
              <a:gd name="connsiteX175" fmla="*/ 687572 w 7467600"/>
              <a:gd name="connsiteY175" fmla="*/ 3925629 h 6858000"/>
              <a:gd name="connsiteX176" fmla="*/ 1138365 w 7467600"/>
              <a:gd name="connsiteY176" fmla="*/ 3774515 h 6858000"/>
              <a:gd name="connsiteX177" fmla="*/ 1505579 w 7467600"/>
              <a:gd name="connsiteY177" fmla="*/ 3655526 h 6858000"/>
              <a:gd name="connsiteX178" fmla="*/ 1313114 w 7467600"/>
              <a:gd name="connsiteY178" fmla="*/ 3655216 h 6858000"/>
              <a:gd name="connsiteX179" fmla="*/ 3655073 w 7467600"/>
              <a:gd name="connsiteY179" fmla="*/ 3650884 h 6858000"/>
              <a:gd name="connsiteX180" fmla="*/ 3989938 w 7467600"/>
              <a:gd name="connsiteY180" fmla="*/ 3991685 h 6858000"/>
              <a:gd name="connsiteX181" fmla="*/ 4393907 w 7467600"/>
              <a:gd name="connsiteY181" fmla="*/ 4261258 h 6858000"/>
              <a:gd name="connsiteX182" fmla="*/ 4648051 w 7467600"/>
              <a:gd name="connsiteY182" fmla="*/ 4374051 h 6858000"/>
              <a:gd name="connsiteX183" fmla="*/ 4383389 w 7467600"/>
              <a:gd name="connsiteY183" fmla="*/ 4184369 h 6858000"/>
              <a:gd name="connsiteX184" fmla="*/ 4165508 w 7467600"/>
              <a:gd name="connsiteY184" fmla="*/ 4035196 h 6858000"/>
              <a:gd name="connsiteX185" fmla="*/ 4068162 w 7467600"/>
              <a:gd name="connsiteY185" fmla="*/ 3953394 h 6858000"/>
              <a:gd name="connsiteX186" fmla="*/ 3981416 w 7467600"/>
              <a:gd name="connsiteY186" fmla="*/ 3880482 h 6858000"/>
              <a:gd name="connsiteX187" fmla="*/ 3800147 w 7467600"/>
              <a:gd name="connsiteY187" fmla="*/ 3749872 h 6858000"/>
              <a:gd name="connsiteX188" fmla="*/ 3655073 w 7467600"/>
              <a:gd name="connsiteY188" fmla="*/ 3650884 h 6858000"/>
              <a:gd name="connsiteX189" fmla="*/ 3670252 w 7467600"/>
              <a:gd name="connsiteY189" fmla="*/ 3622798 h 6858000"/>
              <a:gd name="connsiteX190" fmla="*/ 3817258 w 7467600"/>
              <a:gd name="connsiteY190" fmla="*/ 3723577 h 6858000"/>
              <a:gd name="connsiteX191" fmla="*/ 4000461 w 7467600"/>
              <a:gd name="connsiteY191" fmla="*/ 3855966 h 6858000"/>
              <a:gd name="connsiteX192" fmla="*/ 4088180 w 7467600"/>
              <a:gd name="connsiteY192" fmla="*/ 3929774 h 6858000"/>
              <a:gd name="connsiteX193" fmla="*/ 4184555 w 7467600"/>
              <a:gd name="connsiteY193" fmla="*/ 4010683 h 6858000"/>
              <a:gd name="connsiteX194" fmla="*/ 4399563 w 7467600"/>
              <a:gd name="connsiteY194" fmla="*/ 4158106 h 6858000"/>
              <a:gd name="connsiteX195" fmla="*/ 4684469 w 7467600"/>
              <a:gd name="connsiteY195" fmla="*/ 4364680 h 6858000"/>
              <a:gd name="connsiteX196" fmla="*/ 4690271 w 7467600"/>
              <a:gd name="connsiteY196" fmla="*/ 4370034 h 6858000"/>
              <a:gd name="connsiteX197" fmla="*/ 4136093 w 7467600"/>
              <a:gd name="connsiteY197" fmla="*/ 3858466 h 6858000"/>
              <a:gd name="connsiteX198" fmla="*/ 3670252 w 7467600"/>
              <a:gd name="connsiteY198" fmla="*/ 3622798 h 6858000"/>
              <a:gd name="connsiteX199" fmla="*/ 4440129 w 7467600"/>
              <a:gd name="connsiteY199" fmla="*/ 3448571 h 6858000"/>
              <a:gd name="connsiteX200" fmla="*/ 4856525 w 7467600"/>
              <a:gd name="connsiteY200" fmla="*/ 3915351 h 6858000"/>
              <a:gd name="connsiteX201" fmla="*/ 5059055 w 7467600"/>
              <a:gd name="connsiteY201" fmla="*/ 4108918 h 6858000"/>
              <a:gd name="connsiteX202" fmla="*/ 5290070 w 7467600"/>
              <a:gd name="connsiteY202" fmla="*/ 4263619 h 6858000"/>
              <a:gd name="connsiteX203" fmla="*/ 4834991 w 7467600"/>
              <a:gd name="connsiteY203" fmla="*/ 3830985 h 6858000"/>
              <a:gd name="connsiteX204" fmla="*/ 4440129 w 7467600"/>
              <a:gd name="connsiteY204" fmla="*/ 3448571 h 6858000"/>
              <a:gd name="connsiteX205" fmla="*/ 4441737 w 7467600"/>
              <a:gd name="connsiteY205" fmla="*/ 3399734 h 6858000"/>
              <a:gd name="connsiteX206" fmla="*/ 4431236 w 7467600"/>
              <a:gd name="connsiteY206" fmla="*/ 3400954 h 6858000"/>
              <a:gd name="connsiteX207" fmla="*/ 4557150 w 7467600"/>
              <a:gd name="connsiteY207" fmla="*/ 3510023 h 6858000"/>
              <a:gd name="connsiteX208" fmla="*/ 4856936 w 7467600"/>
              <a:gd name="connsiteY208" fmla="*/ 3809146 h 6858000"/>
              <a:gd name="connsiteX209" fmla="*/ 5111996 w 7467600"/>
              <a:gd name="connsiteY209" fmla="*/ 4065759 h 6858000"/>
              <a:gd name="connsiteX210" fmla="*/ 5388878 w 7467600"/>
              <a:gd name="connsiteY210" fmla="*/ 4300185 h 6858000"/>
              <a:gd name="connsiteX211" fmla="*/ 5425556 w 7467600"/>
              <a:gd name="connsiteY211" fmla="*/ 4308967 h 6858000"/>
              <a:gd name="connsiteX212" fmla="*/ 4943646 w 7467600"/>
              <a:gd name="connsiteY212" fmla="*/ 3822916 h 6858000"/>
              <a:gd name="connsiteX213" fmla="*/ 4594837 w 7467600"/>
              <a:gd name="connsiteY213" fmla="*/ 3532274 h 6858000"/>
              <a:gd name="connsiteX214" fmla="*/ 4441737 w 7467600"/>
              <a:gd name="connsiteY214" fmla="*/ 3399734 h 6858000"/>
              <a:gd name="connsiteX215" fmla="*/ 5425834 w 7467600"/>
              <a:gd name="connsiteY215" fmla="*/ 3162785 h 6858000"/>
              <a:gd name="connsiteX216" fmla="*/ 5401644 w 7467600"/>
              <a:gd name="connsiteY216" fmla="*/ 3617847 h 6858000"/>
              <a:gd name="connsiteX217" fmla="*/ 5467256 w 7467600"/>
              <a:gd name="connsiteY217" fmla="*/ 4175494 h 6858000"/>
              <a:gd name="connsiteX218" fmla="*/ 5448069 w 7467600"/>
              <a:gd name="connsiteY218" fmla="*/ 3567554 h 6858000"/>
              <a:gd name="connsiteX219" fmla="*/ 5425834 w 7467600"/>
              <a:gd name="connsiteY219" fmla="*/ 3162785 h 6858000"/>
              <a:gd name="connsiteX220" fmla="*/ 1318687 w 7467600"/>
              <a:gd name="connsiteY220" fmla="*/ 3113840 h 6858000"/>
              <a:gd name="connsiteX221" fmla="*/ 1066793 w 7467600"/>
              <a:gd name="connsiteY221" fmla="*/ 3212171 h 6858000"/>
              <a:gd name="connsiteX222" fmla="*/ 993319 w 7467600"/>
              <a:gd name="connsiteY222" fmla="*/ 3247648 h 6858000"/>
              <a:gd name="connsiteX223" fmla="*/ 853081 w 7467600"/>
              <a:gd name="connsiteY223" fmla="*/ 3312410 h 6858000"/>
              <a:gd name="connsiteX224" fmla="*/ 805957 w 7467600"/>
              <a:gd name="connsiteY224" fmla="*/ 3330443 h 6858000"/>
              <a:gd name="connsiteX225" fmla="*/ 1318687 w 7467600"/>
              <a:gd name="connsiteY225" fmla="*/ 3113840 h 6858000"/>
              <a:gd name="connsiteX226" fmla="*/ 5453702 w 7467600"/>
              <a:gd name="connsiteY226" fmla="*/ 3090882 h 6858000"/>
              <a:gd name="connsiteX227" fmla="*/ 5480135 w 7467600"/>
              <a:gd name="connsiteY227" fmla="*/ 3565802 h 6858000"/>
              <a:gd name="connsiteX228" fmla="*/ 5499023 w 7467600"/>
              <a:gd name="connsiteY228" fmla="*/ 4166310 h 6858000"/>
              <a:gd name="connsiteX229" fmla="*/ 5547022 w 7467600"/>
              <a:gd name="connsiteY229" fmla="*/ 3607838 h 6858000"/>
              <a:gd name="connsiteX230" fmla="*/ 5515964 w 7467600"/>
              <a:gd name="connsiteY230" fmla="*/ 3378541 h 6858000"/>
              <a:gd name="connsiteX231" fmla="*/ 5453702 w 7467600"/>
              <a:gd name="connsiteY231" fmla="*/ 3090882 h 6858000"/>
              <a:gd name="connsiteX232" fmla="*/ 1238695 w 7467600"/>
              <a:gd name="connsiteY232" fmla="*/ 3076820 h 6858000"/>
              <a:gd name="connsiteX233" fmla="*/ 716371 w 7467600"/>
              <a:gd name="connsiteY233" fmla="*/ 3293249 h 6858000"/>
              <a:gd name="connsiteX234" fmla="*/ 579522 w 7467600"/>
              <a:gd name="connsiteY234" fmla="*/ 3371759 h 6858000"/>
              <a:gd name="connsiteX235" fmla="*/ 600288 w 7467600"/>
              <a:gd name="connsiteY235" fmla="*/ 3365555 h 6858000"/>
              <a:gd name="connsiteX236" fmla="*/ 840692 w 7467600"/>
              <a:gd name="connsiteY236" fmla="*/ 3284921 h 6858000"/>
              <a:gd name="connsiteX237" fmla="*/ 979248 w 7467600"/>
              <a:gd name="connsiteY237" fmla="*/ 3221003 h 6858000"/>
              <a:gd name="connsiteX238" fmla="*/ 1053282 w 7467600"/>
              <a:gd name="connsiteY238" fmla="*/ 3185247 h 6858000"/>
              <a:gd name="connsiteX239" fmla="*/ 1320603 w 7467600"/>
              <a:gd name="connsiteY239" fmla="*/ 3081281 h 6858000"/>
              <a:gd name="connsiteX240" fmla="*/ 1238695 w 7467600"/>
              <a:gd name="connsiteY240" fmla="*/ 3076820 h 6858000"/>
              <a:gd name="connsiteX241" fmla="*/ 5425627 w 7467600"/>
              <a:gd name="connsiteY241" fmla="*/ 2954192 h 6858000"/>
              <a:gd name="connsiteX242" fmla="*/ 5470770 w 7467600"/>
              <a:gd name="connsiteY242" fmla="*/ 3005435 h 6858000"/>
              <a:gd name="connsiteX243" fmla="*/ 5519779 w 7467600"/>
              <a:gd name="connsiteY243" fmla="*/ 4359223 h 6858000"/>
              <a:gd name="connsiteX244" fmla="*/ 5520293 w 7467600"/>
              <a:gd name="connsiteY244" fmla="*/ 4360602 h 6858000"/>
              <a:gd name="connsiteX245" fmla="*/ 5767221 w 7467600"/>
              <a:gd name="connsiteY245" fmla="*/ 4665564 h 6858000"/>
              <a:gd name="connsiteX246" fmla="*/ 6937169 w 7467600"/>
              <a:gd name="connsiteY246" fmla="*/ 4815941 h 6858000"/>
              <a:gd name="connsiteX247" fmla="*/ 6953922 w 7467600"/>
              <a:gd name="connsiteY247" fmla="*/ 4890068 h 6858000"/>
              <a:gd name="connsiteX248" fmla="*/ 6071359 w 7467600"/>
              <a:gd name="connsiteY248" fmla="*/ 4770770 h 6858000"/>
              <a:gd name="connsiteX249" fmla="*/ 6038839 w 7467600"/>
              <a:gd name="connsiteY249" fmla="*/ 4764474 h 6858000"/>
              <a:gd name="connsiteX250" fmla="*/ 6038706 w 7467600"/>
              <a:gd name="connsiteY250" fmla="*/ 4763847 h 6858000"/>
              <a:gd name="connsiteX251" fmla="*/ 6037784 w 7467600"/>
              <a:gd name="connsiteY251" fmla="*/ 4764270 h 6858000"/>
              <a:gd name="connsiteX252" fmla="*/ 6038839 w 7467600"/>
              <a:gd name="connsiteY252" fmla="*/ 4764474 h 6858000"/>
              <a:gd name="connsiteX253" fmla="*/ 6040338 w 7467600"/>
              <a:gd name="connsiteY253" fmla="*/ 4771418 h 6858000"/>
              <a:gd name="connsiteX254" fmla="*/ 6024488 w 7467600"/>
              <a:gd name="connsiteY254" fmla="*/ 4809903 h 6858000"/>
              <a:gd name="connsiteX255" fmla="*/ 5599771 w 7467600"/>
              <a:gd name="connsiteY255" fmla="*/ 5509652 h 6858000"/>
              <a:gd name="connsiteX256" fmla="*/ 5548843 w 7467600"/>
              <a:gd name="connsiteY256" fmla="*/ 5563845 h 6858000"/>
              <a:gd name="connsiteX257" fmla="*/ 5940952 w 7467600"/>
              <a:gd name="connsiteY257" fmla="*/ 6250028 h 6858000"/>
              <a:gd name="connsiteX258" fmla="*/ 6043441 w 7467600"/>
              <a:gd name="connsiteY258" fmla="*/ 6665847 h 6858000"/>
              <a:gd name="connsiteX259" fmla="*/ 6093432 w 7467600"/>
              <a:gd name="connsiteY259" fmla="*/ 6858000 h 6858000"/>
              <a:gd name="connsiteX260" fmla="*/ 6034344 w 7467600"/>
              <a:gd name="connsiteY260" fmla="*/ 6858000 h 6858000"/>
              <a:gd name="connsiteX261" fmla="*/ 6026679 w 7467600"/>
              <a:gd name="connsiteY261" fmla="*/ 6836959 h 6858000"/>
              <a:gd name="connsiteX262" fmla="*/ 5800441 w 7467600"/>
              <a:gd name="connsiteY262" fmla="*/ 6335286 h 6858000"/>
              <a:gd name="connsiteX263" fmla="*/ 5526562 w 7467600"/>
              <a:gd name="connsiteY263" fmla="*/ 5705388 h 6858000"/>
              <a:gd name="connsiteX264" fmla="*/ 5519640 w 7467600"/>
              <a:gd name="connsiteY264" fmla="*/ 5683774 h 6858000"/>
              <a:gd name="connsiteX265" fmla="*/ 5844559 w 7467600"/>
              <a:gd name="connsiteY265" fmla="*/ 6553349 h 6858000"/>
              <a:gd name="connsiteX266" fmla="*/ 5975994 w 7467600"/>
              <a:gd name="connsiteY266" fmla="*/ 6858000 h 6858000"/>
              <a:gd name="connsiteX267" fmla="*/ 5898547 w 7467600"/>
              <a:gd name="connsiteY267" fmla="*/ 6858000 h 6858000"/>
              <a:gd name="connsiteX268" fmla="*/ 5682041 w 7467600"/>
              <a:gd name="connsiteY268" fmla="*/ 6355860 h 6858000"/>
              <a:gd name="connsiteX269" fmla="*/ 5461758 w 7467600"/>
              <a:gd name="connsiteY269" fmla="*/ 5820220 h 6858000"/>
              <a:gd name="connsiteX270" fmla="*/ 5237282 w 7467600"/>
              <a:gd name="connsiteY270" fmla="*/ 6579086 h 6858000"/>
              <a:gd name="connsiteX271" fmla="*/ 5115009 w 7467600"/>
              <a:gd name="connsiteY271" fmla="*/ 6858000 h 6858000"/>
              <a:gd name="connsiteX272" fmla="*/ 5028074 w 7467600"/>
              <a:gd name="connsiteY272" fmla="*/ 6858000 h 6858000"/>
              <a:gd name="connsiteX273" fmla="*/ 5079508 w 7467600"/>
              <a:gd name="connsiteY273" fmla="*/ 6749074 h 6858000"/>
              <a:gd name="connsiteX274" fmla="*/ 5371846 w 7467600"/>
              <a:gd name="connsiteY274" fmla="*/ 5924413 h 6858000"/>
              <a:gd name="connsiteX275" fmla="*/ 5270512 w 7467600"/>
              <a:gd name="connsiteY275" fmla="*/ 6138975 h 6858000"/>
              <a:gd name="connsiteX276" fmla="*/ 5062409 w 7467600"/>
              <a:gd name="connsiteY276" fmla="*/ 6653544 h 6858000"/>
              <a:gd name="connsiteX277" fmla="*/ 5036628 w 7467600"/>
              <a:gd name="connsiteY277" fmla="*/ 6754247 h 6858000"/>
              <a:gd name="connsiteX278" fmla="*/ 5009112 w 7467600"/>
              <a:gd name="connsiteY278" fmla="*/ 6858000 h 6858000"/>
              <a:gd name="connsiteX279" fmla="*/ 4976679 w 7467600"/>
              <a:gd name="connsiteY279" fmla="*/ 6858000 h 6858000"/>
              <a:gd name="connsiteX280" fmla="*/ 5006537 w 7467600"/>
              <a:gd name="connsiteY280" fmla="*/ 6747068 h 6858000"/>
              <a:gd name="connsiteX281" fmla="*/ 5032723 w 7467600"/>
              <a:gd name="connsiteY281" fmla="*/ 6644957 h 6858000"/>
              <a:gd name="connsiteX282" fmla="*/ 5242949 w 7467600"/>
              <a:gd name="connsiteY282" fmla="*/ 6125175 h 6858000"/>
              <a:gd name="connsiteX283" fmla="*/ 5286321 w 7467600"/>
              <a:gd name="connsiteY283" fmla="*/ 6033555 h 6858000"/>
              <a:gd name="connsiteX284" fmla="*/ 5008210 w 7467600"/>
              <a:gd name="connsiteY284" fmla="*/ 6649194 h 6858000"/>
              <a:gd name="connsiteX285" fmla="*/ 4986321 w 7467600"/>
              <a:gd name="connsiteY285" fmla="*/ 6765687 h 6858000"/>
              <a:gd name="connsiteX286" fmla="*/ 4973474 w 7467600"/>
              <a:gd name="connsiteY286" fmla="*/ 6858000 h 6858000"/>
              <a:gd name="connsiteX287" fmla="*/ 4907178 w 7467600"/>
              <a:gd name="connsiteY287" fmla="*/ 6858000 h 6858000"/>
              <a:gd name="connsiteX288" fmla="*/ 4910810 w 7467600"/>
              <a:gd name="connsiteY288" fmla="*/ 6829660 h 6858000"/>
              <a:gd name="connsiteX289" fmla="*/ 4987461 w 7467600"/>
              <a:gd name="connsiteY289" fmla="*/ 6432994 h 6858000"/>
              <a:gd name="connsiteX290" fmla="*/ 5179262 w 7467600"/>
              <a:gd name="connsiteY290" fmla="*/ 6035044 h 6858000"/>
              <a:gd name="connsiteX291" fmla="*/ 4689678 w 7467600"/>
              <a:gd name="connsiteY291" fmla="*/ 6440241 h 6858000"/>
              <a:gd name="connsiteX292" fmla="*/ 4477543 w 7467600"/>
              <a:gd name="connsiteY292" fmla="*/ 6674836 h 6858000"/>
              <a:gd name="connsiteX293" fmla="*/ 4329957 w 7467600"/>
              <a:gd name="connsiteY293" fmla="*/ 6858000 h 6858000"/>
              <a:gd name="connsiteX294" fmla="*/ 4218595 w 7467600"/>
              <a:gd name="connsiteY294" fmla="*/ 6858000 h 6858000"/>
              <a:gd name="connsiteX295" fmla="*/ 4368888 w 7467600"/>
              <a:gd name="connsiteY295" fmla="*/ 6668412 h 6858000"/>
              <a:gd name="connsiteX296" fmla="*/ 4563091 w 7467600"/>
              <a:gd name="connsiteY296" fmla="*/ 6442508 h 6858000"/>
              <a:gd name="connsiteX297" fmla="*/ 5387324 w 7467600"/>
              <a:gd name="connsiteY297" fmla="*/ 5705830 h 6858000"/>
              <a:gd name="connsiteX298" fmla="*/ 5073620 w 7467600"/>
              <a:gd name="connsiteY298" fmla="*/ 5955437 h 6858000"/>
              <a:gd name="connsiteX299" fmla="*/ 4689789 w 7467600"/>
              <a:gd name="connsiteY299" fmla="*/ 6268382 h 6858000"/>
              <a:gd name="connsiteX300" fmla="*/ 4418722 w 7467600"/>
              <a:gd name="connsiteY300" fmla="*/ 6570886 h 6858000"/>
              <a:gd name="connsiteX301" fmla="*/ 4214944 w 7467600"/>
              <a:gd name="connsiteY301" fmla="*/ 6858000 h 6858000"/>
              <a:gd name="connsiteX302" fmla="*/ 4177898 w 7467600"/>
              <a:gd name="connsiteY302" fmla="*/ 6858000 h 6858000"/>
              <a:gd name="connsiteX303" fmla="*/ 4391597 w 7467600"/>
              <a:gd name="connsiteY303" fmla="*/ 6556370 h 6858000"/>
              <a:gd name="connsiteX304" fmla="*/ 4668889 w 7467600"/>
              <a:gd name="connsiteY304" fmla="*/ 6246399 h 6858000"/>
              <a:gd name="connsiteX305" fmla="*/ 5055427 w 7467600"/>
              <a:gd name="connsiteY305" fmla="*/ 5931476 h 6858000"/>
              <a:gd name="connsiteX306" fmla="*/ 5371814 w 7467600"/>
              <a:gd name="connsiteY306" fmla="*/ 5678975 h 6858000"/>
              <a:gd name="connsiteX307" fmla="*/ 4987918 w 7467600"/>
              <a:gd name="connsiteY307" fmla="*/ 5838701 h 6858000"/>
              <a:gd name="connsiteX308" fmla="*/ 4317146 w 7467600"/>
              <a:gd name="connsiteY308" fmla="*/ 6587716 h 6858000"/>
              <a:gd name="connsiteX309" fmla="*/ 4171627 w 7467600"/>
              <a:gd name="connsiteY309" fmla="*/ 6858000 h 6858000"/>
              <a:gd name="connsiteX310" fmla="*/ 4081585 w 7467600"/>
              <a:gd name="connsiteY310" fmla="*/ 6858000 h 6858000"/>
              <a:gd name="connsiteX311" fmla="*/ 4238603 w 7467600"/>
              <a:gd name="connsiteY311" fmla="*/ 6559341 h 6858000"/>
              <a:gd name="connsiteX312" fmla="*/ 4778333 w 7467600"/>
              <a:gd name="connsiteY312" fmla="*/ 5873626 h 6858000"/>
              <a:gd name="connsiteX313" fmla="*/ 5414185 w 7467600"/>
              <a:gd name="connsiteY313" fmla="*/ 5573882 h 6858000"/>
              <a:gd name="connsiteX314" fmla="*/ 5959648 w 7467600"/>
              <a:gd name="connsiteY314" fmla="*/ 4760797 h 6858000"/>
              <a:gd name="connsiteX315" fmla="*/ 5355019 w 7467600"/>
              <a:gd name="connsiteY315" fmla="*/ 4734672 h 6858000"/>
              <a:gd name="connsiteX316" fmla="*/ 5083565 w 7467600"/>
              <a:gd name="connsiteY316" fmla="*/ 5179121 h 6858000"/>
              <a:gd name="connsiteX317" fmla="*/ 4713577 w 7467600"/>
              <a:gd name="connsiteY317" fmla="*/ 5616803 h 6858000"/>
              <a:gd name="connsiteX318" fmla="*/ 3989559 w 7467600"/>
              <a:gd name="connsiteY318" fmla="*/ 6145945 h 6858000"/>
              <a:gd name="connsiteX319" fmla="*/ 3939824 w 7467600"/>
              <a:gd name="connsiteY319" fmla="*/ 6066900 h 6858000"/>
              <a:gd name="connsiteX320" fmla="*/ 4584537 w 7467600"/>
              <a:gd name="connsiteY320" fmla="*/ 5324826 h 6858000"/>
              <a:gd name="connsiteX321" fmla="*/ 5037105 w 7467600"/>
              <a:gd name="connsiteY321" fmla="*/ 5088765 h 6858000"/>
              <a:gd name="connsiteX322" fmla="*/ 5039930 w 7467600"/>
              <a:gd name="connsiteY322" fmla="*/ 5089585 h 6858000"/>
              <a:gd name="connsiteX323" fmla="*/ 5263764 w 7467600"/>
              <a:gd name="connsiteY323" fmla="*/ 4735525 h 6858000"/>
              <a:gd name="connsiteX324" fmla="*/ 4086300 w 7467600"/>
              <a:gd name="connsiteY324" fmla="*/ 4884599 h 6858000"/>
              <a:gd name="connsiteX325" fmla="*/ 4085485 w 7467600"/>
              <a:gd name="connsiteY325" fmla="*/ 4899070 h 6858000"/>
              <a:gd name="connsiteX326" fmla="*/ 3871915 w 7467600"/>
              <a:gd name="connsiteY326" fmla="*/ 5253645 h 6858000"/>
              <a:gd name="connsiteX327" fmla="*/ 3799374 w 7467600"/>
              <a:gd name="connsiteY327" fmla="*/ 5466127 h 6858000"/>
              <a:gd name="connsiteX328" fmla="*/ 3498850 w 7467600"/>
              <a:gd name="connsiteY328" fmla="*/ 6661888 h 6858000"/>
              <a:gd name="connsiteX329" fmla="*/ 3399216 w 7467600"/>
              <a:gd name="connsiteY329" fmla="*/ 6858000 h 6858000"/>
              <a:gd name="connsiteX330" fmla="*/ 3303688 w 7467600"/>
              <a:gd name="connsiteY330" fmla="*/ 6858000 h 6858000"/>
              <a:gd name="connsiteX331" fmla="*/ 3391774 w 7467600"/>
              <a:gd name="connsiteY331" fmla="*/ 6697181 h 6858000"/>
              <a:gd name="connsiteX332" fmla="*/ 3735540 w 7467600"/>
              <a:gd name="connsiteY332" fmla="*/ 5546923 h 6858000"/>
              <a:gd name="connsiteX333" fmla="*/ 3729438 w 7467600"/>
              <a:gd name="connsiteY333" fmla="*/ 5569058 h 6858000"/>
              <a:gd name="connsiteX334" fmla="*/ 3707782 w 7467600"/>
              <a:gd name="connsiteY334" fmla="*/ 5644908 h 6858000"/>
              <a:gd name="connsiteX335" fmla="*/ 3583827 w 7467600"/>
              <a:gd name="connsiteY335" fmla="*/ 6039215 h 6858000"/>
              <a:gd name="connsiteX336" fmla="*/ 3547861 w 7467600"/>
              <a:gd name="connsiteY336" fmla="*/ 6129609 h 6858000"/>
              <a:gd name="connsiteX337" fmla="*/ 3490905 w 7467600"/>
              <a:gd name="connsiteY337" fmla="*/ 6277660 h 6858000"/>
              <a:gd name="connsiteX338" fmla="*/ 3455859 w 7467600"/>
              <a:gd name="connsiteY338" fmla="*/ 6391301 h 6858000"/>
              <a:gd name="connsiteX339" fmla="*/ 3429112 w 7467600"/>
              <a:gd name="connsiteY339" fmla="*/ 6479469 h 6858000"/>
              <a:gd name="connsiteX340" fmla="*/ 3304862 w 7467600"/>
              <a:gd name="connsiteY340" fmla="*/ 6796476 h 6858000"/>
              <a:gd name="connsiteX341" fmla="*/ 3276071 w 7467600"/>
              <a:gd name="connsiteY341" fmla="*/ 6858000 h 6858000"/>
              <a:gd name="connsiteX342" fmla="*/ 3240805 w 7467600"/>
              <a:gd name="connsiteY342" fmla="*/ 6858000 h 6858000"/>
              <a:gd name="connsiteX343" fmla="*/ 3275917 w 7467600"/>
              <a:gd name="connsiteY343" fmla="*/ 6783192 h 6858000"/>
              <a:gd name="connsiteX344" fmla="*/ 3399358 w 7467600"/>
              <a:gd name="connsiteY344" fmla="*/ 6469011 h 6858000"/>
              <a:gd name="connsiteX345" fmla="*/ 3425650 w 7467600"/>
              <a:gd name="connsiteY345" fmla="*/ 6381333 h 6858000"/>
              <a:gd name="connsiteX346" fmla="*/ 3460661 w 7467600"/>
              <a:gd name="connsiteY346" fmla="*/ 6266763 h 6858000"/>
              <a:gd name="connsiteX347" fmla="*/ 3518021 w 7467600"/>
              <a:gd name="connsiteY347" fmla="*/ 6117298 h 6858000"/>
              <a:gd name="connsiteX348" fmla="*/ 3554035 w 7467600"/>
              <a:gd name="connsiteY348" fmla="*/ 6027832 h 6858000"/>
              <a:gd name="connsiteX349" fmla="*/ 3677174 w 7467600"/>
              <a:gd name="connsiteY349" fmla="*/ 5636351 h 6858000"/>
              <a:gd name="connsiteX350" fmla="*/ 3698819 w 7467600"/>
              <a:gd name="connsiteY350" fmla="*/ 5560503 h 6858000"/>
              <a:gd name="connsiteX351" fmla="*/ 3702094 w 7467600"/>
              <a:gd name="connsiteY351" fmla="*/ 5549194 h 6858000"/>
              <a:gd name="connsiteX352" fmla="*/ 3398355 w 7467600"/>
              <a:gd name="connsiteY352" fmla="*/ 6094603 h 6858000"/>
              <a:gd name="connsiteX353" fmla="*/ 3193941 w 7467600"/>
              <a:gd name="connsiteY353" fmla="*/ 6798775 h 6858000"/>
              <a:gd name="connsiteX354" fmla="*/ 3184140 w 7467600"/>
              <a:gd name="connsiteY354" fmla="*/ 6858000 h 6858000"/>
              <a:gd name="connsiteX355" fmla="*/ 3099978 w 7467600"/>
              <a:gd name="connsiteY355" fmla="*/ 6858000 h 6858000"/>
              <a:gd name="connsiteX356" fmla="*/ 3101556 w 7467600"/>
              <a:gd name="connsiteY356" fmla="*/ 6843337 h 6858000"/>
              <a:gd name="connsiteX357" fmla="*/ 3370162 w 7467600"/>
              <a:gd name="connsiteY357" fmla="*/ 5785550 h 6858000"/>
              <a:gd name="connsiteX358" fmla="*/ 3746477 w 7467600"/>
              <a:gd name="connsiteY358" fmla="*/ 5377889 h 6858000"/>
              <a:gd name="connsiteX359" fmla="*/ 3863399 w 7467600"/>
              <a:gd name="connsiteY359" fmla="*/ 5087257 h 6858000"/>
              <a:gd name="connsiteX360" fmla="*/ 3968712 w 7467600"/>
              <a:gd name="connsiteY360" fmla="*/ 4913989 h 6858000"/>
              <a:gd name="connsiteX361" fmla="*/ 2792390 w 7467600"/>
              <a:gd name="connsiteY361" fmla="*/ 5382974 h 6858000"/>
              <a:gd name="connsiteX362" fmla="*/ 2714982 w 7467600"/>
              <a:gd name="connsiteY362" fmla="*/ 5427051 h 6858000"/>
              <a:gd name="connsiteX363" fmla="*/ 2813361 w 7467600"/>
              <a:gd name="connsiteY363" fmla="*/ 6023912 h 6858000"/>
              <a:gd name="connsiteX364" fmla="*/ 2688430 w 7467600"/>
              <a:gd name="connsiteY364" fmla="*/ 6801564 h 6858000"/>
              <a:gd name="connsiteX365" fmla="*/ 2629626 w 7467600"/>
              <a:gd name="connsiteY365" fmla="*/ 6763394 h 6858000"/>
              <a:gd name="connsiteX366" fmla="*/ 2565328 w 7467600"/>
              <a:gd name="connsiteY366" fmla="*/ 5516399 h 6858000"/>
              <a:gd name="connsiteX367" fmla="*/ 1922999 w 7467600"/>
              <a:gd name="connsiteY367" fmla="*/ 5980343 h 6858000"/>
              <a:gd name="connsiteX368" fmla="*/ 1950261 w 7467600"/>
              <a:gd name="connsiteY368" fmla="*/ 6405858 h 6858000"/>
              <a:gd name="connsiteX369" fmla="*/ 2365554 w 7467600"/>
              <a:gd name="connsiteY369" fmla="*/ 6759107 h 6858000"/>
              <a:gd name="connsiteX370" fmla="*/ 2424142 w 7467600"/>
              <a:gd name="connsiteY370" fmla="*/ 6858000 h 6858000"/>
              <a:gd name="connsiteX371" fmla="*/ 2395994 w 7467600"/>
              <a:gd name="connsiteY371" fmla="*/ 6858000 h 6858000"/>
              <a:gd name="connsiteX372" fmla="*/ 2392863 w 7467600"/>
              <a:gd name="connsiteY372" fmla="*/ 6852964 h 6858000"/>
              <a:gd name="connsiteX373" fmla="*/ 2017589 w 7467600"/>
              <a:gd name="connsiteY373" fmla="*/ 6493982 h 6858000"/>
              <a:gd name="connsiteX374" fmla="*/ 2147336 w 7467600"/>
              <a:gd name="connsiteY374" fmla="*/ 6594052 h 6858000"/>
              <a:gd name="connsiteX375" fmla="*/ 2207047 w 7467600"/>
              <a:gd name="connsiteY375" fmla="*/ 6654540 h 6858000"/>
              <a:gd name="connsiteX376" fmla="*/ 2299106 w 7467600"/>
              <a:gd name="connsiteY376" fmla="*/ 6778931 h 6858000"/>
              <a:gd name="connsiteX377" fmla="*/ 2314430 w 7467600"/>
              <a:gd name="connsiteY377" fmla="*/ 6801144 h 6858000"/>
              <a:gd name="connsiteX378" fmla="*/ 2352406 w 7467600"/>
              <a:gd name="connsiteY378" fmla="*/ 6858000 h 6858000"/>
              <a:gd name="connsiteX379" fmla="*/ 2314492 w 7467600"/>
              <a:gd name="connsiteY379" fmla="*/ 6858000 h 6858000"/>
              <a:gd name="connsiteX380" fmla="*/ 2288095 w 7467600"/>
              <a:gd name="connsiteY380" fmla="*/ 6818030 h 6858000"/>
              <a:gd name="connsiteX381" fmla="*/ 2272768 w 7467600"/>
              <a:gd name="connsiteY381" fmla="*/ 6795822 h 6858000"/>
              <a:gd name="connsiteX382" fmla="*/ 2182715 w 7467600"/>
              <a:gd name="connsiteY382" fmla="*/ 6675071 h 6858000"/>
              <a:gd name="connsiteX383" fmla="*/ 2032061 w 7467600"/>
              <a:gd name="connsiteY383" fmla="*/ 6541380 h 6858000"/>
              <a:gd name="connsiteX384" fmla="*/ 2257220 w 7467600"/>
              <a:gd name="connsiteY384" fmla="*/ 6826257 h 6858000"/>
              <a:gd name="connsiteX385" fmla="*/ 2281324 w 7467600"/>
              <a:gd name="connsiteY385" fmla="*/ 6858000 h 6858000"/>
              <a:gd name="connsiteX386" fmla="*/ 2242860 w 7467600"/>
              <a:gd name="connsiteY386" fmla="*/ 6858000 h 6858000"/>
              <a:gd name="connsiteX387" fmla="*/ 2232818 w 7467600"/>
              <a:gd name="connsiteY387" fmla="*/ 6844926 h 6858000"/>
              <a:gd name="connsiteX388" fmla="*/ 1990172 w 7467600"/>
              <a:gd name="connsiteY388" fmla="*/ 6542121 h 6858000"/>
              <a:gd name="connsiteX389" fmla="*/ 2124090 w 7467600"/>
              <a:gd name="connsiteY389" fmla="*/ 6761017 h 6858000"/>
              <a:gd name="connsiteX390" fmla="*/ 2200380 w 7467600"/>
              <a:gd name="connsiteY390" fmla="*/ 6858000 h 6858000"/>
              <a:gd name="connsiteX391" fmla="*/ 2147507 w 7467600"/>
              <a:gd name="connsiteY391" fmla="*/ 6858000 h 6858000"/>
              <a:gd name="connsiteX392" fmla="*/ 2070668 w 7467600"/>
              <a:gd name="connsiteY392" fmla="*/ 6761520 h 6858000"/>
              <a:gd name="connsiteX393" fmla="*/ 1975142 w 7467600"/>
              <a:gd name="connsiteY393" fmla="*/ 6585570 h 6858000"/>
              <a:gd name="connsiteX394" fmla="*/ 2050035 w 7467600"/>
              <a:gd name="connsiteY394" fmla="*/ 6813345 h 6858000"/>
              <a:gd name="connsiteX395" fmla="*/ 2063025 w 7467600"/>
              <a:gd name="connsiteY395" fmla="*/ 6858000 h 6858000"/>
              <a:gd name="connsiteX396" fmla="*/ 2021675 w 7467600"/>
              <a:gd name="connsiteY396" fmla="*/ 6858000 h 6858000"/>
              <a:gd name="connsiteX397" fmla="*/ 2019308 w 7467600"/>
              <a:gd name="connsiteY397" fmla="*/ 6847118 h 6858000"/>
              <a:gd name="connsiteX398" fmla="*/ 1938835 w 7467600"/>
              <a:gd name="connsiteY398" fmla="*/ 6551160 h 6858000"/>
              <a:gd name="connsiteX399" fmla="*/ 1953230 w 7467600"/>
              <a:gd name="connsiteY399" fmla="*/ 6759699 h 6858000"/>
              <a:gd name="connsiteX400" fmla="*/ 1956763 w 7467600"/>
              <a:gd name="connsiteY400" fmla="*/ 6778191 h 6858000"/>
              <a:gd name="connsiteX401" fmla="*/ 1967925 w 7467600"/>
              <a:gd name="connsiteY401" fmla="*/ 6858000 h 6858000"/>
              <a:gd name="connsiteX402" fmla="*/ 1936622 w 7467600"/>
              <a:gd name="connsiteY402" fmla="*/ 6858000 h 6858000"/>
              <a:gd name="connsiteX403" fmla="*/ 1926261 w 7467600"/>
              <a:gd name="connsiteY403" fmla="*/ 6784064 h 6858000"/>
              <a:gd name="connsiteX404" fmla="*/ 1922724 w 7467600"/>
              <a:gd name="connsiteY404" fmla="*/ 6765577 h 6858000"/>
              <a:gd name="connsiteX405" fmla="*/ 1904650 w 7467600"/>
              <a:gd name="connsiteY405" fmla="*/ 6639616 h 6858000"/>
              <a:gd name="connsiteX406" fmla="*/ 1885273 w 7467600"/>
              <a:gd name="connsiteY406" fmla="*/ 6858000 h 6858000"/>
              <a:gd name="connsiteX407" fmla="*/ 1854363 w 7467600"/>
              <a:gd name="connsiteY407" fmla="*/ 6858000 h 6858000"/>
              <a:gd name="connsiteX408" fmla="*/ 1880391 w 7467600"/>
              <a:gd name="connsiteY408" fmla="*/ 6603796 h 6858000"/>
              <a:gd name="connsiteX409" fmla="*/ 1818273 w 7467600"/>
              <a:gd name="connsiteY409" fmla="*/ 6715729 h 6858000"/>
              <a:gd name="connsiteX410" fmla="*/ 1794691 w 7467600"/>
              <a:gd name="connsiteY410" fmla="*/ 6843239 h 6858000"/>
              <a:gd name="connsiteX411" fmla="*/ 1794914 w 7467600"/>
              <a:gd name="connsiteY411" fmla="*/ 6858000 h 6858000"/>
              <a:gd name="connsiteX412" fmla="*/ 1746128 w 7467600"/>
              <a:gd name="connsiteY412" fmla="*/ 6858000 h 6858000"/>
              <a:gd name="connsiteX413" fmla="*/ 1753934 w 7467600"/>
              <a:gd name="connsiteY413" fmla="*/ 6724796 h 6858000"/>
              <a:gd name="connsiteX414" fmla="*/ 1792053 w 7467600"/>
              <a:gd name="connsiteY414" fmla="*/ 6572396 h 6858000"/>
              <a:gd name="connsiteX415" fmla="*/ 1862248 w 7467600"/>
              <a:gd name="connsiteY415" fmla="*/ 6266397 h 6858000"/>
              <a:gd name="connsiteX416" fmla="*/ 1862250 w 7467600"/>
              <a:gd name="connsiteY416" fmla="*/ 6033531 h 6858000"/>
              <a:gd name="connsiteX417" fmla="*/ 1211999 w 7467600"/>
              <a:gd name="connsiteY417" fmla="*/ 6683610 h 6858000"/>
              <a:gd name="connsiteX418" fmla="*/ 1213266 w 7467600"/>
              <a:gd name="connsiteY418" fmla="*/ 6691947 h 6858000"/>
              <a:gd name="connsiteX419" fmla="*/ 1203370 w 7467600"/>
              <a:gd name="connsiteY419" fmla="*/ 6850676 h 6858000"/>
              <a:gd name="connsiteX420" fmla="*/ 1203671 w 7467600"/>
              <a:gd name="connsiteY420" fmla="*/ 6858000 h 6858000"/>
              <a:gd name="connsiteX421" fmla="*/ 1143180 w 7467600"/>
              <a:gd name="connsiteY421" fmla="*/ 6858000 h 6858000"/>
              <a:gd name="connsiteX422" fmla="*/ 1142176 w 7467600"/>
              <a:gd name="connsiteY422" fmla="*/ 6766045 h 6858000"/>
              <a:gd name="connsiteX423" fmla="*/ 1067484 w 7467600"/>
              <a:gd name="connsiteY423" fmla="*/ 6858000 h 6858000"/>
              <a:gd name="connsiteX424" fmla="*/ 953928 w 7467600"/>
              <a:gd name="connsiteY424" fmla="*/ 6858000 h 6858000"/>
              <a:gd name="connsiteX425" fmla="*/ 959715 w 7467600"/>
              <a:gd name="connsiteY425" fmla="*/ 6850185 h 6858000"/>
              <a:gd name="connsiteX426" fmla="*/ 1483788 w 7467600"/>
              <a:gd name="connsiteY426" fmla="*/ 6259174 h 6858000"/>
              <a:gd name="connsiteX427" fmla="*/ 1100671 w 7467600"/>
              <a:gd name="connsiteY427" fmla="*/ 6252137 h 6858000"/>
              <a:gd name="connsiteX428" fmla="*/ 1090144 w 7467600"/>
              <a:gd name="connsiteY428" fmla="*/ 6256748 h 6858000"/>
              <a:gd name="connsiteX429" fmla="*/ 1095872 w 7467600"/>
              <a:gd name="connsiteY429" fmla="*/ 6271892 h 6858000"/>
              <a:gd name="connsiteX430" fmla="*/ 262785 w 7467600"/>
              <a:gd name="connsiteY430" fmla="*/ 6845450 h 6858000"/>
              <a:gd name="connsiteX431" fmla="*/ 209968 w 7467600"/>
              <a:gd name="connsiteY431" fmla="*/ 6770713 h 6858000"/>
              <a:gd name="connsiteX432" fmla="*/ 873460 w 7467600"/>
              <a:gd name="connsiteY432" fmla="*/ 6253768 h 6858000"/>
              <a:gd name="connsiteX433" fmla="*/ 192686 w 7467600"/>
              <a:gd name="connsiteY433" fmla="*/ 5849257 h 6858000"/>
              <a:gd name="connsiteX434" fmla="*/ 4696 w 7467600"/>
              <a:gd name="connsiteY434" fmla="*/ 5697668 h 6858000"/>
              <a:gd name="connsiteX435" fmla="*/ 0 w 7467600"/>
              <a:gd name="connsiteY435" fmla="*/ 5689984 h 6858000"/>
              <a:gd name="connsiteX436" fmla="*/ 0 w 7467600"/>
              <a:gd name="connsiteY436" fmla="*/ 5513472 h 6858000"/>
              <a:gd name="connsiteX437" fmla="*/ 174101 w 7467600"/>
              <a:gd name="connsiteY437" fmla="*/ 5620277 h 6858000"/>
              <a:gd name="connsiteX438" fmla="*/ 891800 w 7467600"/>
              <a:gd name="connsiteY438" fmla="*/ 6036935 h 6858000"/>
              <a:gd name="connsiteX439" fmla="*/ 1072219 w 7467600"/>
              <a:gd name="connsiteY439" fmla="*/ 6169443 h 6858000"/>
              <a:gd name="connsiteX440" fmla="*/ 1074117 w 7467600"/>
              <a:gd name="connsiteY440" fmla="*/ 6170301 h 6858000"/>
              <a:gd name="connsiteX441" fmla="*/ 1083114 w 7467600"/>
              <a:gd name="connsiteY441" fmla="*/ 6174131 h 6858000"/>
              <a:gd name="connsiteX442" fmla="*/ 1543010 w 7467600"/>
              <a:gd name="connsiteY442" fmla="*/ 6191140 h 6858000"/>
              <a:gd name="connsiteX443" fmla="*/ 1551080 w 7467600"/>
              <a:gd name="connsiteY443" fmla="*/ 6195006 h 6858000"/>
              <a:gd name="connsiteX444" fmla="*/ 2345443 w 7467600"/>
              <a:gd name="connsiteY444" fmla="*/ 5549882 h 6858000"/>
              <a:gd name="connsiteX445" fmla="*/ 1721499 w 7467600"/>
              <a:gd name="connsiteY445" fmla="*/ 5599969 h 6858000"/>
              <a:gd name="connsiteX446" fmla="*/ 767716 w 7467600"/>
              <a:gd name="connsiteY446" fmla="*/ 5472768 h 6858000"/>
              <a:gd name="connsiteX447" fmla="*/ 722147 w 7467600"/>
              <a:gd name="connsiteY447" fmla="*/ 5393091 h 6858000"/>
              <a:gd name="connsiteX448" fmla="*/ 1485552 w 7467600"/>
              <a:gd name="connsiteY448" fmla="*/ 5313202 h 6858000"/>
              <a:gd name="connsiteX449" fmla="*/ 2143004 w 7467600"/>
              <a:gd name="connsiteY449" fmla="*/ 5402420 h 6858000"/>
              <a:gd name="connsiteX450" fmla="*/ 1933391 w 7467600"/>
              <a:gd name="connsiteY450" fmla="*/ 5156971 h 6858000"/>
              <a:gd name="connsiteX451" fmla="*/ 1827118 w 7467600"/>
              <a:gd name="connsiteY451" fmla="*/ 4968410 h 6858000"/>
              <a:gd name="connsiteX452" fmla="*/ 1837349 w 7467600"/>
              <a:gd name="connsiteY452" fmla="*/ 4956357 h 6858000"/>
              <a:gd name="connsiteX453" fmla="*/ 2162835 w 7467600"/>
              <a:gd name="connsiteY453" fmla="*/ 5187853 h 6858000"/>
              <a:gd name="connsiteX454" fmla="*/ 2257167 w 7467600"/>
              <a:gd name="connsiteY454" fmla="*/ 5462123 h 6858000"/>
              <a:gd name="connsiteX455" fmla="*/ 2261598 w 7467600"/>
              <a:gd name="connsiteY455" fmla="*/ 5467998 h 6858000"/>
              <a:gd name="connsiteX456" fmla="*/ 2437177 w 7467600"/>
              <a:gd name="connsiteY456" fmla="*/ 5479608 h 6858000"/>
              <a:gd name="connsiteX457" fmla="*/ 2445247 w 7467600"/>
              <a:gd name="connsiteY457" fmla="*/ 5483476 h 6858000"/>
              <a:gd name="connsiteX458" fmla="*/ 2743626 w 7467600"/>
              <a:gd name="connsiteY458" fmla="*/ 5304819 h 6858000"/>
              <a:gd name="connsiteX459" fmla="*/ 3048102 w 7467600"/>
              <a:gd name="connsiteY459" fmla="*/ 5150595 h 6858000"/>
              <a:gd name="connsiteX460" fmla="*/ 1799414 w 7467600"/>
              <a:gd name="connsiteY460" fmla="*/ 4694732 h 6858000"/>
              <a:gd name="connsiteX461" fmla="*/ 1771735 w 7467600"/>
              <a:gd name="connsiteY461" fmla="*/ 4619929 h 6858000"/>
              <a:gd name="connsiteX462" fmla="*/ 3104273 w 7467600"/>
              <a:gd name="connsiteY462" fmla="*/ 5076159 h 6858000"/>
              <a:gd name="connsiteX463" fmla="*/ 3113245 w 7467600"/>
              <a:gd name="connsiteY463" fmla="*/ 5090705 h 6858000"/>
              <a:gd name="connsiteX464" fmla="*/ 3126294 w 7467600"/>
              <a:gd name="connsiteY464" fmla="*/ 5114400 h 6858000"/>
              <a:gd name="connsiteX465" fmla="*/ 3937433 w 7467600"/>
              <a:gd name="connsiteY465" fmla="*/ 4830473 h 6858000"/>
              <a:gd name="connsiteX466" fmla="*/ 3590475 w 7467600"/>
              <a:gd name="connsiteY466" fmla="*/ 4597974 h 6858000"/>
              <a:gd name="connsiteX467" fmla="*/ 3100264 w 7467600"/>
              <a:gd name="connsiteY467" fmla="*/ 4579845 h 6858000"/>
              <a:gd name="connsiteX468" fmla="*/ 2183576 w 7467600"/>
              <a:gd name="connsiteY468" fmla="*/ 4227150 h 6858000"/>
              <a:gd name="connsiteX469" fmla="*/ 2151029 w 7467600"/>
              <a:gd name="connsiteY469" fmla="*/ 4146947 h 6858000"/>
              <a:gd name="connsiteX470" fmla="*/ 3563434 w 7467600"/>
              <a:gd name="connsiteY470" fmla="*/ 4469115 h 6858000"/>
              <a:gd name="connsiteX471" fmla="*/ 3177952 w 7467600"/>
              <a:gd name="connsiteY471" fmla="*/ 3657386 h 6858000"/>
              <a:gd name="connsiteX472" fmla="*/ 3189263 w 7467600"/>
              <a:gd name="connsiteY472" fmla="*/ 3625726 h 6858000"/>
              <a:gd name="connsiteX473" fmla="*/ 3560912 w 7467600"/>
              <a:gd name="connsiteY473" fmla="*/ 4079863 h 6858000"/>
              <a:gd name="connsiteX474" fmla="*/ 3626636 w 7467600"/>
              <a:gd name="connsiteY474" fmla="*/ 4512230 h 6858000"/>
              <a:gd name="connsiteX475" fmla="*/ 3653088 w 7467600"/>
              <a:gd name="connsiteY475" fmla="*/ 4521417 h 6858000"/>
              <a:gd name="connsiteX476" fmla="*/ 3988128 w 7467600"/>
              <a:gd name="connsiteY476" fmla="*/ 4817267 h 6858000"/>
              <a:gd name="connsiteX477" fmla="*/ 4830582 w 7467600"/>
              <a:gd name="connsiteY477" fmla="*/ 4676000 h 6858000"/>
              <a:gd name="connsiteX478" fmla="*/ 4830100 w 7467600"/>
              <a:gd name="connsiteY478" fmla="*/ 4675554 h 6858000"/>
              <a:gd name="connsiteX479" fmla="*/ 4036318 w 7467600"/>
              <a:gd name="connsiteY479" fmla="*/ 4147013 h 6858000"/>
              <a:gd name="connsiteX480" fmla="*/ 3432098 w 7467600"/>
              <a:gd name="connsiteY480" fmla="*/ 3537312 h 6858000"/>
              <a:gd name="connsiteX481" fmla="*/ 3446761 w 7467600"/>
              <a:gd name="connsiteY481" fmla="*/ 3461278 h 6858000"/>
              <a:gd name="connsiteX482" fmla="*/ 4419733 w 7467600"/>
              <a:gd name="connsiteY482" fmla="*/ 3963555 h 6858000"/>
              <a:gd name="connsiteX483" fmla="*/ 4781371 w 7467600"/>
              <a:gd name="connsiteY483" fmla="*/ 4458604 h 6858000"/>
              <a:gd name="connsiteX484" fmla="*/ 4780440 w 7467600"/>
              <a:gd name="connsiteY484" fmla="*/ 4470290 h 6858000"/>
              <a:gd name="connsiteX485" fmla="*/ 4898954 w 7467600"/>
              <a:gd name="connsiteY485" fmla="*/ 4662092 h 6858000"/>
              <a:gd name="connsiteX486" fmla="*/ 4900699 w 7467600"/>
              <a:gd name="connsiteY486" fmla="*/ 4670867 h 6858000"/>
              <a:gd name="connsiteX487" fmla="*/ 5714511 w 7467600"/>
              <a:gd name="connsiteY487" fmla="*/ 4663483 h 6858000"/>
              <a:gd name="connsiteX488" fmla="*/ 5464793 w 7467600"/>
              <a:gd name="connsiteY488" fmla="*/ 4393556 h 6858000"/>
              <a:gd name="connsiteX489" fmla="*/ 5461897 w 7467600"/>
              <a:gd name="connsiteY489" fmla="*/ 4390879 h 6858000"/>
              <a:gd name="connsiteX490" fmla="*/ 4294126 w 7467600"/>
              <a:gd name="connsiteY490" fmla="*/ 3303048 h 6858000"/>
              <a:gd name="connsiteX491" fmla="*/ 4305321 w 7467600"/>
              <a:gd name="connsiteY491" fmla="*/ 3256953 h 6858000"/>
              <a:gd name="connsiteX492" fmla="*/ 4949299 w 7467600"/>
              <a:gd name="connsiteY492" fmla="*/ 3766336 h 6858000"/>
              <a:gd name="connsiteX493" fmla="*/ 5291452 w 7467600"/>
              <a:gd name="connsiteY493" fmla="*/ 4076801 h 6858000"/>
              <a:gd name="connsiteX494" fmla="*/ 5434998 w 7467600"/>
              <a:gd name="connsiteY494" fmla="*/ 4254100 h 6858000"/>
              <a:gd name="connsiteX495" fmla="*/ 5351015 w 7467600"/>
              <a:gd name="connsiteY495" fmla="*/ 3760989 h 6858000"/>
              <a:gd name="connsiteX496" fmla="*/ 5413780 w 7467600"/>
              <a:gd name="connsiteY496" fmla="*/ 2966265 h 6858000"/>
              <a:gd name="connsiteX497" fmla="*/ 5425627 w 7467600"/>
              <a:gd name="connsiteY497" fmla="*/ 2954192 h 6858000"/>
              <a:gd name="connsiteX498" fmla="*/ 6604735 w 7467600"/>
              <a:gd name="connsiteY498" fmla="*/ 2041381 h 6858000"/>
              <a:gd name="connsiteX499" fmla="*/ 7204487 w 7467600"/>
              <a:gd name="connsiteY499" fmla="*/ 2742112 h 6858000"/>
              <a:gd name="connsiteX500" fmla="*/ 7131592 w 7467600"/>
              <a:gd name="connsiteY500" fmla="*/ 2672096 h 6858000"/>
              <a:gd name="connsiteX501" fmla="*/ 6996344 w 7467600"/>
              <a:gd name="connsiteY501" fmla="*/ 2518310 h 6858000"/>
              <a:gd name="connsiteX502" fmla="*/ 6735495 w 7467600"/>
              <a:gd name="connsiteY502" fmla="*/ 2196890 h 6858000"/>
              <a:gd name="connsiteX503" fmla="*/ 6721901 w 7467600"/>
              <a:gd name="connsiteY503" fmla="*/ 2179274 h 6858000"/>
              <a:gd name="connsiteX504" fmla="*/ 6604735 w 7467600"/>
              <a:gd name="connsiteY504" fmla="*/ 2041381 h 6858000"/>
              <a:gd name="connsiteX505" fmla="*/ 6591670 w 7467600"/>
              <a:gd name="connsiteY505" fmla="*/ 1988277 h 6858000"/>
              <a:gd name="connsiteX506" fmla="*/ 6747349 w 7467600"/>
              <a:gd name="connsiteY506" fmla="*/ 2160069 h 6858000"/>
              <a:gd name="connsiteX507" fmla="*/ 6760943 w 7467600"/>
              <a:gd name="connsiteY507" fmla="*/ 2177686 h 6858000"/>
              <a:gd name="connsiteX508" fmla="*/ 7021065 w 7467600"/>
              <a:gd name="connsiteY508" fmla="*/ 2498102 h 6858000"/>
              <a:gd name="connsiteX509" fmla="*/ 7155223 w 7467600"/>
              <a:gd name="connsiteY509" fmla="*/ 2650386 h 6858000"/>
              <a:gd name="connsiteX510" fmla="*/ 7203167 w 7467600"/>
              <a:gd name="connsiteY510" fmla="*/ 2697288 h 6858000"/>
              <a:gd name="connsiteX511" fmla="*/ 6937703 w 7467600"/>
              <a:gd name="connsiteY511" fmla="*/ 2321981 h 6858000"/>
              <a:gd name="connsiteX512" fmla="*/ 6591670 w 7467600"/>
              <a:gd name="connsiteY512" fmla="*/ 1988277 h 6858000"/>
              <a:gd name="connsiteX513" fmla="*/ 5798671 w 7467600"/>
              <a:gd name="connsiteY513" fmla="*/ 1981601 h 6858000"/>
              <a:gd name="connsiteX514" fmla="*/ 5754709 w 7467600"/>
              <a:gd name="connsiteY514" fmla="*/ 2071454 h 6858000"/>
              <a:gd name="connsiteX515" fmla="*/ 5763044 w 7467600"/>
              <a:gd name="connsiteY515" fmla="*/ 2842206 h 6858000"/>
              <a:gd name="connsiteX516" fmla="*/ 5764974 w 7467600"/>
              <a:gd name="connsiteY516" fmla="*/ 2799609 h 6858000"/>
              <a:gd name="connsiteX517" fmla="*/ 5767665 w 7467600"/>
              <a:gd name="connsiteY517" fmla="*/ 2666409 h 6858000"/>
              <a:gd name="connsiteX518" fmla="*/ 5763055 w 7467600"/>
              <a:gd name="connsiteY518" fmla="*/ 2579705 h 6858000"/>
              <a:gd name="connsiteX519" fmla="*/ 5758079 w 7467600"/>
              <a:gd name="connsiteY519" fmla="*/ 2492508 h 6858000"/>
              <a:gd name="connsiteX520" fmla="*/ 5779325 w 7467600"/>
              <a:gd name="connsiteY520" fmla="*/ 2197069 h 6858000"/>
              <a:gd name="connsiteX521" fmla="*/ 5798671 w 7467600"/>
              <a:gd name="connsiteY521" fmla="*/ 1981601 h 6858000"/>
              <a:gd name="connsiteX522" fmla="*/ 5829202 w 7467600"/>
              <a:gd name="connsiteY522" fmla="*/ 1971679 h 6858000"/>
              <a:gd name="connsiteX523" fmla="*/ 5809558 w 7467600"/>
              <a:gd name="connsiteY523" fmla="*/ 2198043 h 6858000"/>
              <a:gd name="connsiteX524" fmla="*/ 5788653 w 7467600"/>
              <a:gd name="connsiteY524" fmla="*/ 2489430 h 6858000"/>
              <a:gd name="connsiteX525" fmla="*/ 5793439 w 7467600"/>
              <a:gd name="connsiteY525" fmla="*/ 2575235 h 6858000"/>
              <a:gd name="connsiteX526" fmla="*/ 5796837 w 7467600"/>
              <a:gd name="connsiteY526" fmla="*/ 2637633 h 6858000"/>
              <a:gd name="connsiteX527" fmla="*/ 5818614 w 7467600"/>
              <a:gd name="connsiteY527" fmla="*/ 2473055 h 6858000"/>
              <a:gd name="connsiteX528" fmla="*/ 5829202 w 7467600"/>
              <a:gd name="connsiteY528" fmla="*/ 1971679 h 6858000"/>
              <a:gd name="connsiteX529" fmla="*/ 5911389 w 7467600"/>
              <a:gd name="connsiteY529" fmla="*/ 1898371 h 6858000"/>
              <a:gd name="connsiteX530" fmla="*/ 6237627 w 7467600"/>
              <a:gd name="connsiteY530" fmla="*/ 2231921 h 6858000"/>
              <a:gd name="connsiteX531" fmla="*/ 5911389 w 7467600"/>
              <a:gd name="connsiteY531" fmla="*/ 1898371 h 6858000"/>
              <a:gd name="connsiteX532" fmla="*/ 6944437 w 7467600"/>
              <a:gd name="connsiteY532" fmla="*/ 1575402 h 6858000"/>
              <a:gd name="connsiteX533" fmla="*/ 6304730 w 7467600"/>
              <a:gd name="connsiteY533" fmla="*/ 1766654 h 6858000"/>
              <a:gd name="connsiteX534" fmla="*/ 6944437 w 7467600"/>
              <a:gd name="connsiteY534" fmla="*/ 1575402 h 6858000"/>
              <a:gd name="connsiteX535" fmla="*/ 7019523 w 7467600"/>
              <a:gd name="connsiteY535" fmla="*/ 1519450 h 6858000"/>
              <a:gd name="connsiteX536" fmla="*/ 6298091 w 7467600"/>
              <a:gd name="connsiteY536" fmla="*/ 1737122 h 6858000"/>
              <a:gd name="connsiteX537" fmla="*/ 7019523 w 7467600"/>
              <a:gd name="connsiteY537" fmla="*/ 1519450 h 6858000"/>
              <a:gd name="connsiteX538" fmla="*/ 2399523 w 7467600"/>
              <a:gd name="connsiteY538" fmla="*/ 1428234 h 6858000"/>
              <a:gd name="connsiteX539" fmla="*/ 2224982 w 7467600"/>
              <a:gd name="connsiteY539" fmla="*/ 1826201 h 6858000"/>
              <a:gd name="connsiteX540" fmla="*/ 2096099 w 7467600"/>
              <a:gd name="connsiteY540" fmla="*/ 2345900 h 6858000"/>
              <a:gd name="connsiteX541" fmla="*/ 2283317 w 7467600"/>
              <a:gd name="connsiteY541" fmla="*/ 1796925 h 6858000"/>
              <a:gd name="connsiteX542" fmla="*/ 2399523 w 7467600"/>
              <a:gd name="connsiteY542" fmla="*/ 1428234 h 6858000"/>
              <a:gd name="connsiteX543" fmla="*/ 2448558 w 7467600"/>
              <a:gd name="connsiteY543" fmla="*/ 1373435 h 6858000"/>
              <a:gd name="connsiteX544" fmla="*/ 2312521 w 7467600"/>
              <a:gd name="connsiteY544" fmla="*/ 1806140 h 6858000"/>
              <a:gd name="connsiteX545" fmla="*/ 2127533 w 7467600"/>
              <a:gd name="connsiteY545" fmla="*/ 2348380 h 6858000"/>
              <a:gd name="connsiteX546" fmla="*/ 2358080 w 7467600"/>
              <a:gd name="connsiteY546" fmla="*/ 1866134 h 6858000"/>
              <a:gd name="connsiteX547" fmla="*/ 2407436 w 7467600"/>
              <a:gd name="connsiteY547" fmla="*/ 1651070 h 6858000"/>
              <a:gd name="connsiteX548" fmla="*/ 2448558 w 7467600"/>
              <a:gd name="connsiteY548" fmla="*/ 1373435 h 6858000"/>
              <a:gd name="connsiteX549" fmla="*/ 278707 w 7467600"/>
              <a:gd name="connsiteY549" fmla="*/ 1352270 h 6858000"/>
              <a:gd name="connsiteX550" fmla="*/ 321570 w 7467600"/>
              <a:gd name="connsiteY550" fmla="*/ 1861610 h 6858000"/>
              <a:gd name="connsiteX551" fmla="*/ 294281 w 7467600"/>
              <a:gd name="connsiteY551" fmla="*/ 1440658 h 6858000"/>
              <a:gd name="connsiteX552" fmla="*/ 278707 w 7467600"/>
              <a:gd name="connsiteY552" fmla="*/ 1352270 h 6858000"/>
              <a:gd name="connsiteX553" fmla="*/ 1423821 w 7467600"/>
              <a:gd name="connsiteY553" fmla="*/ 1351958 h 6858000"/>
              <a:gd name="connsiteX554" fmla="*/ 1638521 w 7467600"/>
              <a:gd name="connsiteY554" fmla="*/ 1908470 h 6858000"/>
              <a:gd name="connsiteX555" fmla="*/ 1754199 w 7467600"/>
              <a:gd name="connsiteY555" fmla="*/ 2149284 h 6858000"/>
              <a:gd name="connsiteX556" fmla="*/ 1908359 w 7467600"/>
              <a:gd name="connsiteY556" fmla="*/ 2364988 h 6858000"/>
              <a:gd name="connsiteX557" fmla="*/ 1647661 w 7467600"/>
              <a:gd name="connsiteY557" fmla="*/ 1825945 h 6858000"/>
              <a:gd name="connsiteX558" fmla="*/ 1423821 w 7467600"/>
              <a:gd name="connsiteY558" fmla="*/ 1351958 h 6858000"/>
              <a:gd name="connsiteX559" fmla="*/ 1431890 w 7467600"/>
              <a:gd name="connsiteY559" fmla="*/ 1306475 h 6858000"/>
              <a:gd name="connsiteX560" fmla="*/ 1507597 w 7467600"/>
              <a:gd name="connsiteY560" fmla="*/ 1446132 h 6858000"/>
              <a:gd name="connsiteX561" fmla="*/ 1674586 w 7467600"/>
              <a:gd name="connsiteY561" fmla="*/ 1813832 h 6858000"/>
              <a:gd name="connsiteX562" fmla="*/ 1815950 w 7467600"/>
              <a:gd name="connsiteY562" fmla="*/ 2128564 h 6858000"/>
              <a:gd name="connsiteX563" fmla="*/ 1984242 w 7467600"/>
              <a:gd name="connsiteY563" fmla="*/ 2430829 h 6858000"/>
              <a:gd name="connsiteX564" fmla="*/ 2014023 w 7467600"/>
              <a:gd name="connsiteY564" fmla="*/ 2450995 h 6858000"/>
              <a:gd name="connsiteX565" fmla="*/ 1747337 w 7467600"/>
              <a:gd name="connsiteY565" fmla="*/ 1855264 h 6858000"/>
              <a:gd name="connsiteX566" fmla="*/ 1533749 w 7467600"/>
              <a:gd name="connsiteY566" fmla="*/ 1478656 h 6858000"/>
              <a:gd name="connsiteX567" fmla="*/ 1431890 w 7467600"/>
              <a:gd name="connsiteY567" fmla="*/ 1306475 h 6858000"/>
              <a:gd name="connsiteX568" fmla="*/ 5052692 w 7467600"/>
              <a:gd name="connsiteY568" fmla="*/ 1292994 h 6858000"/>
              <a:gd name="connsiteX569" fmla="*/ 5200661 w 7467600"/>
              <a:gd name="connsiteY569" fmla="*/ 1635186 h 6858000"/>
              <a:gd name="connsiteX570" fmla="*/ 5297138 w 7467600"/>
              <a:gd name="connsiteY570" fmla="*/ 1906351 h 6858000"/>
              <a:gd name="connsiteX571" fmla="*/ 5052692 w 7467600"/>
              <a:gd name="connsiteY571" fmla="*/ 1292994 h 6858000"/>
              <a:gd name="connsiteX572" fmla="*/ 5009948 w 7467600"/>
              <a:gd name="connsiteY572" fmla="*/ 1273619 h 6858000"/>
              <a:gd name="connsiteX573" fmla="*/ 5121777 w 7467600"/>
              <a:gd name="connsiteY573" fmla="*/ 1654213 h 6858000"/>
              <a:gd name="connsiteX574" fmla="*/ 5293545 w 7467600"/>
              <a:gd name="connsiteY574" fmla="*/ 2072247 h 6858000"/>
              <a:gd name="connsiteX575" fmla="*/ 5294042 w 7467600"/>
              <a:gd name="connsiteY575" fmla="*/ 2065019 h 6858000"/>
              <a:gd name="connsiteX576" fmla="*/ 5171936 w 7467600"/>
              <a:gd name="connsiteY576" fmla="*/ 1647613 h 6858000"/>
              <a:gd name="connsiteX577" fmla="*/ 5009948 w 7467600"/>
              <a:gd name="connsiteY577" fmla="*/ 1273619 h 6858000"/>
              <a:gd name="connsiteX578" fmla="*/ 655236 w 7467600"/>
              <a:gd name="connsiteY578" fmla="*/ 1268632 h 6858000"/>
              <a:gd name="connsiteX579" fmla="*/ 839521 w 7467600"/>
              <a:gd name="connsiteY579" fmla="*/ 1685315 h 6858000"/>
              <a:gd name="connsiteX580" fmla="*/ 1109416 w 7467600"/>
              <a:gd name="connsiteY580" fmla="*/ 2061663 h 6858000"/>
              <a:gd name="connsiteX581" fmla="*/ 1298300 w 7467600"/>
              <a:gd name="connsiteY581" fmla="*/ 2247742 h 6858000"/>
              <a:gd name="connsiteX582" fmla="*/ 1125871 w 7467600"/>
              <a:gd name="connsiteY582" fmla="*/ 1989513 h 6858000"/>
              <a:gd name="connsiteX583" fmla="*/ 981574 w 7467600"/>
              <a:gd name="connsiteY583" fmla="*/ 1783157 h 6858000"/>
              <a:gd name="connsiteX584" fmla="*/ 922198 w 7467600"/>
              <a:gd name="connsiteY584" fmla="*/ 1677437 h 6858000"/>
              <a:gd name="connsiteX585" fmla="*/ 869293 w 7467600"/>
              <a:gd name="connsiteY585" fmla="*/ 1583214 h 6858000"/>
              <a:gd name="connsiteX586" fmla="*/ 751431 w 7467600"/>
              <a:gd name="connsiteY586" fmla="*/ 1405731 h 6858000"/>
              <a:gd name="connsiteX587" fmla="*/ 655236 w 7467600"/>
              <a:gd name="connsiteY587" fmla="*/ 1268632 h 6858000"/>
              <a:gd name="connsiteX588" fmla="*/ 6516292 w 7467600"/>
              <a:gd name="connsiteY588" fmla="*/ 1263064 h 6858000"/>
              <a:gd name="connsiteX589" fmla="*/ 5736320 w 7467600"/>
              <a:gd name="connsiteY589" fmla="*/ 1501803 h 6858000"/>
              <a:gd name="connsiteX590" fmla="*/ 6516292 w 7467600"/>
              <a:gd name="connsiteY590" fmla="*/ 1263064 h 6858000"/>
              <a:gd name="connsiteX591" fmla="*/ 291466 w 7467600"/>
              <a:gd name="connsiteY591" fmla="*/ 1250369 h 6858000"/>
              <a:gd name="connsiteX592" fmla="*/ 323180 w 7467600"/>
              <a:gd name="connsiteY592" fmla="*/ 1435283 h 6858000"/>
              <a:gd name="connsiteX593" fmla="*/ 349381 w 7467600"/>
              <a:gd name="connsiteY593" fmla="*/ 1875041 h 6858000"/>
              <a:gd name="connsiteX594" fmla="*/ 374363 w 7467600"/>
              <a:gd name="connsiteY594" fmla="*/ 1506494 h 6858000"/>
              <a:gd name="connsiteX595" fmla="*/ 302168 w 7467600"/>
              <a:gd name="connsiteY595" fmla="*/ 1274495 h 6858000"/>
              <a:gd name="connsiteX596" fmla="*/ 291466 w 7467600"/>
              <a:gd name="connsiteY596" fmla="*/ 1250369 h 6858000"/>
              <a:gd name="connsiteX597" fmla="*/ 678222 w 7467600"/>
              <a:gd name="connsiteY597" fmla="*/ 1248670 h 6858000"/>
              <a:gd name="connsiteX598" fmla="*/ 775536 w 7467600"/>
              <a:gd name="connsiteY598" fmla="*/ 1388015 h 6858000"/>
              <a:gd name="connsiteX599" fmla="*/ 894529 w 7467600"/>
              <a:gd name="connsiteY599" fmla="*/ 1567739 h 6858000"/>
              <a:gd name="connsiteX600" fmla="*/ 948000 w 7467600"/>
              <a:gd name="connsiteY600" fmla="*/ 1663088 h 6858000"/>
              <a:gd name="connsiteX601" fmla="*/ 1006812 w 7467600"/>
              <a:gd name="connsiteY601" fmla="*/ 1767683 h 6858000"/>
              <a:gd name="connsiteX602" fmla="*/ 1149133 w 7467600"/>
              <a:gd name="connsiteY602" fmla="*/ 1971513 h 6858000"/>
              <a:gd name="connsiteX603" fmla="*/ 1333952 w 7467600"/>
              <a:gd name="connsiteY603" fmla="*/ 2251620 h 6858000"/>
              <a:gd name="connsiteX604" fmla="*/ 1337329 w 7467600"/>
              <a:gd name="connsiteY604" fmla="*/ 2258350 h 6858000"/>
              <a:gd name="connsiteX605" fmla="*/ 1014726 w 7467600"/>
              <a:gd name="connsiteY605" fmla="*/ 1615556 h 6858000"/>
              <a:gd name="connsiteX606" fmla="*/ 678222 w 7467600"/>
              <a:gd name="connsiteY606" fmla="*/ 1248670 h 6858000"/>
              <a:gd name="connsiteX607" fmla="*/ 6691602 w 7467600"/>
              <a:gd name="connsiteY607" fmla="*/ 1140573 h 6858000"/>
              <a:gd name="connsiteX608" fmla="*/ 6571100 w 7467600"/>
              <a:gd name="connsiteY608" fmla="*/ 1183662 h 6858000"/>
              <a:gd name="connsiteX609" fmla="*/ 6241687 w 7467600"/>
              <a:gd name="connsiteY609" fmla="*/ 1257600 h 6858000"/>
              <a:gd name="connsiteX610" fmla="*/ 5693009 w 7467600"/>
              <a:gd name="connsiteY610" fmla="*/ 1478256 h 6858000"/>
              <a:gd name="connsiteX611" fmla="*/ 6548420 w 7467600"/>
              <a:gd name="connsiteY611" fmla="*/ 1214599 h 6858000"/>
              <a:gd name="connsiteX612" fmla="*/ 6605473 w 7467600"/>
              <a:gd name="connsiteY612" fmla="*/ 1184686 h 6858000"/>
              <a:gd name="connsiteX613" fmla="*/ 6691602 w 7467600"/>
              <a:gd name="connsiteY613" fmla="*/ 1140573 h 6858000"/>
              <a:gd name="connsiteX614" fmla="*/ 4002475 w 7467600"/>
              <a:gd name="connsiteY614" fmla="*/ 1037802 h 6858000"/>
              <a:gd name="connsiteX615" fmla="*/ 4000324 w 7467600"/>
              <a:gd name="connsiteY615" fmla="*/ 1039362 h 6858000"/>
              <a:gd name="connsiteX616" fmla="*/ 4002862 w 7467600"/>
              <a:gd name="connsiteY616" fmla="*/ 1042866 h 6858000"/>
              <a:gd name="connsiteX617" fmla="*/ 4002475 w 7467600"/>
              <a:gd name="connsiteY617" fmla="*/ 1037802 h 6858000"/>
              <a:gd name="connsiteX618" fmla="*/ 506322 w 7467600"/>
              <a:gd name="connsiteY618" fmla="*/ 1020997 h 6858000"/>
              <a:gd name="connsiteX619" fmla="*/ 533068 w 7467600"/>
              <a:gd name="connsiteY619" fmla="*/ 1029409 h 6858000"/>
              <a:gd name="connsiteX620" fmla="*/ 1232525 w 7467600"/>
              <a:gd name="connsiteY620" fmla="*/ 1804675 h 6858000"/>
              <a:gd name="connsiteX621" fmla="*/ 1388858 w 7467600"/>
              <a:gd name="connsiteY621" fmla="*/ 2368011 h 6858000"/>
              <a:gd name="connsiteX622" fmla="*/ 1384098 w 7467600"/>
              <a:gd name="connsiteY622" fmla="*/ 2378125 h 6858000"/>
              <a:gd name="connsiteX623" fmla="*/ 1425393 w 7467600"/>
              <a:gd name="connsiteY623" fmla="*/ 2589124 h 6858000"/>
              <a:gd name="connsiteX624" fmla="*/ 1424001 w 7467600"/>
              <a:gd name="connsiteY624" fmla="*/ 2597541 h 6858000"/>
              <a:gd name="connsiteX625" fmla="*/ 2152729 w 7467600"/>
              <a:gd name="connsiteY625" fmla="*/ 2864487 h 6858000"/>
              <a:gd name="connsiteX626" fmla="*/ 2020609 w 7467600"/>
              <a:gd name="connsiteY626" fmla="*/ 2539671 h 6858000"/>
              <a:gd name="connsiteX627" fmla="*/ 2018920 w 7467600"/>
              <a:gd name="connsiteY627" fmla="*/ 2536309 h 6858000"/>
              <a:gd name="connsiteX628" fmla="*/ 1342441 w 7467600"/>
              <a:gd name="connsiteY628" fmla="*/ 1173017 h 6858000"/>
              <a:gd name="connsiteX629" fmla="*/ 1367925 w 7467600"/>
              <a:gd name="connsiteY629" fmla="*/ 1135648 h 6858000"/>
              <a:gd name="connsiteX630" fmla="*/ 1771401 w 7467600"/>
              <a:gd name="connsiteY630" fmla="*/ 1806673 h 6858000"/>
              <a:gd name="connsiteX631" fmla="*/ 1972385 w 7467600"/>
              <a:gd name="connsiteY631" fmla="*/ 2198735 h 6858000"/>
              <a:gd name="connsiteX632" fmla="*/ 2040892 w 7467600"/>
              <a:gd name="connsiteY632" fmla="*/ 2405205 h 6858000"/>
              <a:gd name="connsiteX633" fmla="*/ 2131689 w 7467600"/>
              <a:gd name="connsiteY633" fmla="*/ 1936926 h 6858000"/>
              <a:gd name="connsiteX634" fmla="*/ 2454820 w 7467600"/>
              <a:gd name="connsiteY634" fmla="*/ 1248808 h 6858000"/>
              <a:gd name="connsiteX635" fmla="*/ 2492512 w 7467600"/>
              <a:gd name="connsiteY635" fmla="*/ 1302920 h 6858000"/>
              <a:gd name="connsiteX636" fmla="*/ 2081216 w 7467600"/>
              <a:gd name="connsiteY636" fmla="*/ 2527513 h 6858000"/>
              <a:gd name="connsiteX637" fmla="*/ 2081211 w 7467600"/>
              <a:gd name="connsiteY637" fmla="*/ 2528916 h 6858000"/>
              <a:gd name="connsiteX638" fmla="*/ 2199067 w 7467600"/>
              <a:gd name="connsiteY638" fmla="*/ 2884061 h 6858000"/>
              <a:gd name="connsiteX639" fmla="*/ 3192586 w 7467600"/>
              <a:gd name="connsiteY639" fmla="*/ 3411496 h 6858000"/>
              <a:gd name="connsiteX640" fmla="*/ 3182620 w 7467600"/>
              <a:gd name="connsiteY640" fmla="*/ 3483279 h 6858000"/>
              <a:gd name="connsiteX641" fmla="*/ 2435119 w 7467600"/>
              <a:gd name="connsiteY641" fmla="*/ 3080173 h 6858000"/>
              <a:gd name="connsiteX642" fmla="*/ 2410152 w 7467600"/>
              <a:gd name="connsiteY642" fmla="*/ 3063751 h 6858000"/>
              <a:gd name="connsiteX643" fmla="*/ 2408099 w 7467600"/>
              <a:gd name="connsiteY643" fmla="*/ 3064403 h 6858000"/>
              <a:gd name="connsiteX644" fmla="*/ 2407218 w 7467600"/>
              <a:gd name="connsiteY644" fmla="*/ 3070324 h 6858000"/>
              <a:gd name="connsiteX645" fmla="*/ 2380138 w 7467600"/>
              <a:gd name="connsiteY645" fmla="*/ 3099341 h 6858000"/>
              <a:gd name="connsiteX646" fmla="*/ 1765923 w 7467600"/>
              <a:gd name="connsiteY646" fmla="*/ 3581043 h 6858000"/>
              <a:gd name="connsiteX647" fmla="*/ 1702258 w 7467600"/>
              <a:gd name="connsiteY647" fmla="*/ 3612286 h 6858000"/>
              <a:gd name="connsiteX648" fmla="*/ 1538370 w 7467600"/>
              <a:gd name="connsiteY648" fmla="*/ 3811804 h 6858000"/>
              <a:gd name="connsiteX649" fmla="*/ 542867 w 7467600"/>
              <a:gd name="connsiteY649" fmla="*/ 4944092 h 6858000"/>
              <a:gd name="connsiteX650" fmla="*/ 515800 w 7467600"/>
              <a:gd name="connsiteY650" fmla="*/ 4862180 h 6858000"/>
              <a:gd name="connsiteX651" fmla="*/ 909145 w 7467600"/>
              <a:gd name="connsiteY651" fmla="*/ 4199225 h 6858000"/>
              <a:gd name="connsiteX652" fmla="*/ 1214067 w 7467600"/>
              <a:gd name="connsiteY652" fmla="*/ 3908561 h 6858000"/>
              <a:gd name="connsiteX653" fmla="*/ 640967 w 7467600"/>
              <a:gd name="connsiteY653" fmla="*/ 4105601 h 6858000"/>
              <a:gd name="connsiteX654" fmla="*/ 112563 w 7467600"/>
              <a:gd name="connsiteY654" fmla="*/ 4396952 h 6858000"/>
              <a:gd name="connsiteX655" fmla="*/ 0 w 7467600"/>
              <a:gd name="connsiteY655" fmla="*/ 4466006 h 6858000"/>
              <a:gd name="connsiteX656" fmla="*/ 0 w 7467600"/>
              <a:gd name="connsiteY656" fmla="*/ 4233763 h 6858000"/>
              <a:gd name="connsiteX657" fmla="*/ 36881 w 7467600"/>
              <a:gd name="connsiteY657" fmla="*/ 4200118 h 6858000"/>
              <a:gd name="connsiteX658" fmla="*/ 910534 w 7467600"/>
              <a:gd name="connsiteY658" fmla="*/ 3629753 h 6858000"/>
              <a:gd name="connsiteX659" fmla="*/ 1578717 w 7467600"/>
              <a:gd name="connsiteY659" fmla="*/ 3575982 h 6858000"/>
              <a:gd name="connsiteX660" fmla="*/ 2338780 w 7467600"/>
              <a:gd name="connsiteY660" fmla="*/ 3033725 h 6858000"/>
              <a:gd name="connsiteX661" fmla="*/ 1807991 w 7467600"/>
              <a:gd name="connsiteY661" fmla="*/ 2807184 h 6858000"/>
              <a:gd name="connsiteX662" fmla="*/ 1416358 w 7467600"/>
              <a:gd name="connsiteY662" fmla="*/ 3112571 h 6858000"/>
              <a:gd name="connsiteX663" fmla="*/ 939066 w 7467600"/>
              <a:gd name="connsiteY663" fmla="*/ 3378798 h 6858000"/>
              <a:gd name="connsiteX664" fmla="*/ 115099 w 7467600"/>
              <a:gd name="connsiteY664" fmla="*/ 3607650 h 6858000"/>
              <a:gd name="connsiteX665" fmla="*/ 97284 w 7467600"/>
              <a:gd name="connsiteY665" fmla="*/ 3520393 h 6858000"/>
              <a:gd name="connsiteX666" fmla="*/ 922050 w 7467600"/>
              <a:gd name="connsiteY666" fmla="*/ 3074867 h 6858000"/>
              <a:gd name="connsiteX667" fmla="*/ 1405265 w 7467600"/>
              <a:gd name="connsiteY667" fmla="*/ 3016319 h 6858000"/>
              <a:gd name="connsiteX668" fmla="*/ 1407512 w 7467600"/>
              <a:gd name="connsiteY668" fmla="*/ 3018001 h 6858000"/>
              <a:gd name="connsiteX669" fmla="*/ 1726266 w 7467600"/>
              <a:gd name="connsiteY669" fmla="*/ 2777274 h 6858000"/>
              <a:gd name="connsiteX670" fmla="*/ 625390 w 7467600"/>
              <a:gd name="connsiteY670" fmla="*/ 2514541 h 6858000"/>
              <a:gd name="connsiteX671" fmla="*/ 619799 w 7467600"/>
              <a:gd name="connsiteY671" fmla="*/ 2527180 h 6858000"/>
              <a:gd name="connsiteX672" fmla="*/ 310030 w 7467600"/>
              <a:gd name="connsiteY672" fmla="*/ 2771818 h 6858000"/>
              <a:gd name="connsiteX673" fmla="*/ 173877 w 7467600"/>
              <a:gd name="connsiteY673" fmla="*/ 2937056 h 6858000"/>
              <a:gd name="connsiteX674" fmla="*/ 77889 w 7467600"/>
              <a:gd name="connsiteY674" fmla="*/ 3138440 h 6858000"/>
              <a:gd name="connsiteX675" fmla="*/ 0 w 7467600"/>
              <a:gd name="connsiteY675" fmla="*/ 3271395 h 6858000"/>
              <a:gd name="connsiteX676" fmla="*/ 0 w 7467600"/>
              <a:gd name="connsiteY676" fmla="*/ 3153002 h 6858000"/>
              <a:gd name="connsiteX677" fmla="*/ 2386 w 7467600"/>
              <a:gd name="connsiteY677" fmla="*/ 3149203 h 6858000"/>
              <a:gd name="connsiteX678" fmla="*/ 89753 w 7467600"/>
              <a:gd name="connsiteY678" fmla="*/ 2987702 h 6858000"/>
              <a:gd name="connsiteX679" fmla="*/ 76869 w 7467600"/>
              <a:gd name="connsiteY679" fmla="*/ 3005404 h 6858000"/>
              <a:gd name="connsiteX680" fmla="*/ 32049 w 7467600"/>
              <a:gd name="connsiteY680" fmla="*/ 3065814 h 6858000"/>
              <a:gd name="connsiteX681" fmla="*/ 0 w 7467600"/>
              <a:gd name="connsiteY681" fmla="*/ 3108744 h 6858000"/>
              <a:gd name="connsiteX682" fmla="*/ 0 w 7467600"/>
              <a:gd name="connsiteY682" fmla="*/ 3058059 h 6858000"/>
              <a:gd name="connsiteX683" fmla="*/ 7610 w 7467600"/>
              <a:gd name="connsiteY683" fmla="*/ 3047889 h 6858000"/>
              <a:gd name="connsiteX684" fmla="*/ 52419 w 7467600"/>
              <a:gd name="connsiteY684" fmla="*/ 2987479 h 6858000"/>
              <a:gd name="connsiteX685" fmla="*/ 59142 w 7467600"/>
              <a:gd name="connsiteY685" fmla="*/ 2978488 h 6858000"/>
              <a:gd name="connsiteX686" fmla="*/ 0 w 7467600"/>
              <a:gd name="connsiteY686" fmla="*/ 3015334 h 6858000"/>
              <a:gd name="connsiteX687" fmla="*/ 0 w 7467600"/>
              <a:gd name="connsiteY687" fmla="*/ 2914286 h 6858000"/>
              <a:gd name="connsiteX688" fmla="*/ 36383 w 7467600"/>
              <a:gd name="connsiteY688" fmla="*/ 2901128 h 6858000"/>
              <a:gd name="connsiteX689" fmla="*/ 156329 w 7467600"/>
              <a:gd name="connsiteY689" fmla="*/ 2840533 h 6858000"/>
              <a:gd name="connsiteX690" fmla="*/ 358355 w 7467600"/>
              <a:gd name="connsiteY690" fmla="*/ 2620471 h 6858000"/>
              <a:gd name="connsiteX691" fmla="*/ 510577 w 7467600"/>
              <a:gd name="connsiteY691" fmla="*/ 2501244 h 6858000"/>
              <a:gd name="connsiteX692" fmla="*/ 211967 w 7467600"/>
              <a:gd name="connsiteY692" fmla="*/ 2479171 h 6858000"/>
              <a:gd name="connsiteX693" fmla="*/ 0 w 7467600"/>
              <a:gd name="connsiteY693" fmla="*/ 2476398 h 6858000"/>
              <a:gd name="connsiteX694" fmla="*/ 0 w 7467600"/>
              <a:gd name="connsiteY694" fmla="*/ 2389189 h 6858000"/>
              <a:gd name="connsiteX695" fmla="*/ 103062 w 7467600"/>
              <a:gd name="connsiteY695" fmla="*/ 2389518 h 6858000"/>
              <a:gd name="connsiteX696" fmla="*/ 510734 w 7467600"/>
              <a:gd name="connsiteY696" fmla="*/ 2416201 h 6858000"/>
              <a:gd name="connsiteX697" fmla="*/ 279257 w 7467600"/>
              <a:gd name="connsiteY697" fmla="*/ 2092102 h 6858000"/>
              <a:gd name="connsiteX698" fmla="*/ 65265 w 7467600"/>
              <a:gd name="connsiteY698" fmla="*/ 2006049 h 6858000"/>
              <a:gd name="connsiteX699" fmla="*/ 0 w 7467600"/>
              <a:gd name="connsiteY699" fmla="*/ 1982532 h 6858000"/>
              <a:gd name="connsiteX700" fmla="*/ 0 w 7467600"/>
              <a:gd name="connsiteY700" fmla="*/ 1912789 h 6858000"/>
              <a:gd name="connsiteX701" fmla="*/ 97460 w 7467600"/>
              <a:gd name="connsiteY701" fmla="*/ 1953725 h 6858000"/>
              <a:gd name="connsiteX702" fmla="*/ 221272 w 7467600"/>
              <a:gd name="connsiteY702" fmla="*/ 1980766 h 6858000"/>
              <a:gd name="connsiteX703" fmla="*/ 116765 w 7467600"/>
              <a:gd name="connsiteY703" fmla="*/ 1911033 h 6858000"/>
              <a:gd name="connsiteX704" fmla="*/ 16405 w 7467600"/>
              <a:gd name="connsiteY704" fmla="*/ 1803412 h 6858000"/>
              <a:gd name="connsiteX705" fmla="*/ 0 w 7467600"/>
              <a:gd name="connsiteY705" fmla="*/ 1784777 h 6858000"/>
              <a:gd name="connsiteX706" fmla="*/ 0 w 7467600"/>
              <a:gd name="connsiteY706" fmla="*/ 1740082 h 6858000"/>
              <a:gd name="connsiteX707" fmla="*/ 39394 w 7467600"/>
              <a:gd name="connsiteY707" fmla="*/ 1784856 h 6858000"/>
              <a:gd name="connsiteX708" fmla="*/ 135813 w 7467600"/>
              <a:gd name="connsiteY708" fmla="*/ 1888838 h 6858000"/>
              <a:gd name="connsiteX709" fmla="*/ 242575 w 7467600"/>
              <a:gd name="connsiteY709" fmla="*/ 1958841 h 6858000"/>
              <a:gd name="connsiteX710" fmla="*/ 82197 w 7467600"/>
              <a:gd name="connsiteY710" fmla="*/ 1754826 h 6858000"/>
              <a:gd name="connsiteX711" fmla="*/ 0 w 7467600"/>
              <a:gd name="connsiteY711" fmla="*/ 1679650 h 6858000"/>
              <a:gd name="connsiteX712" fmla="*/ 0 w 7467600"/>
              <a:gd name="connsiteY712" fmla="*/ 1602463 h 6858000"/>
              <a:gd name="connsiteX713" fmla="*/ 84689 w 7467600"/>
              <a:gd name="connsiteY713" fmla="*/ 1677442 h 6858000"/>
              <a:gd name="connsiteX714" fmla="*/ 298437 w 7467600"/>
              <a:gd name="connsiteY714" fmla="*/ 1968019 h 6858000"/>
              <a:gd name="connsiteX715" fmla="*/ 227269 w 7467600"/>
              <a:gd name="connsiteY715" fmla="*/ 1114064 h 6858000"/>
              <a:gd name="connsiteX716" fmla="*/ 248003 w 7467600"/>
              <a:gd name="connsiteY716" fmla="*/ 1089613 h 6858000"/>
              <a:gd name="connsiteX717" fmla="*/ 427020 w 7467600"/>
              <a:gd name="connsiteY717" fmla="*/ 1619803 h 6858000"/>
              <a:gd name="connsiteX718" fmla="*/ 340345 w 7467600"/>
              <a:gd name="connsiteY718" fmla="*/ 2027739 h 6858000"/>
              <a:gd name="connsiteX719" fmla="*/ 360865 w 7467600"/>
              <a:gd name="connsiteY719" fmla="*/ 2044827 h 6858000"/>
              <a:gd name="connsiteX720" fmla="*/ 560414 w 7467600"/>
              <a:gd name="connsiteY720" fmla="*/ 2421457 h 6858000"/>
              <a:gd name="connsiteX721" fmla="*/ 1359703 w 7467600"/>
              <a:gd name="connsiteY721" fmla="*/ 2578554 h 6858000"/>
              <a:gd name="connsiteX722" fmla="*/ 1359422 w 7467600"/>
              <a:gd name="connsiteY722" fmla="*/ 2577994 h 6858000"/>
              <a:gd name="connsiteX723" fmla="*/ 828701 w 7467600"/>
              <a:gd name="connsiteY723" fmla="*/ 1839520 h 6858000"/>
              <a:gd name="connsiteX724" fmla="*/ 494427 w 7467600"/>
              <a:gd name="connsiteY724" fmla="*/ 1092333 h 6858000"/>
              <a:gd name="connsiteX725" fmla="*/ 506322 w 7467600"/>
              <a:gd name="connsiteY725" fmla="*/ 1020997 h 6858000"/>
              <a:gd name="connsiteX726" fmla="*/ 4570198 w 7467600"/>
              <a:gd name="connsiteY726" fmla="*/ 978081 h 6858000"/>
              <a:gd name="connsiteX727" fmla="*/ 4523691 w 7467600"/>
              <a:gd name="connsiteY727" fmla="*/ 1127776 h 6858000"/>
              <a:gd name="connsiteX728" fmla="*/ 4509875 w 7467600"/>
              <a:gd name="connsiteY728" fmla="*/ 1167552 h 6858000"/>
              <a:gd name="connsiteX729" fmla="*/ 4478168 w 7467600"/>
              <a:gd name="connsiteY729" fmla="*/ 1260735 h 6858000"/>
              <a:gd name="connsiteX730" fmla="*/ 4409309 w 7467600"/>
              <a:gd name="connsiteY730" fmla="*/ 1666996 h 6858000"/>
              <a:gd name="connsiteX731" fmla="*/ 4370031 w 7467600"/>
              <a:gd name="connsiteY731" fmla="*/ 1955666 h 6858000"/>
              <a:gd name="connsiteX732" fmla="*/ 4570198 w 7467600"/>
              <a:gd name="connsiteY732" fmla="*/ 978081 h 6858000"/>
              <a:gd name="connsiteX733" fmla="*/ 4557898 w 7467600"/>
              <a:gd name="connsiteY733" fmla="*/ 900011 h 6858000"/>
              <a:gd name="connsiteX734" fmla="*/ 4344840 w 7467600"/>
              <a:gd name="connsiteY734" fmla="*/ 1922038 h 6858000"/>
              <a:gd name="connsiteX735" fmla="*/ 4378710 w 7467600"/>
              <a:gd name="connsiteY735" fmla="*/ 1665516 h 6858000"/>
              <a:gd name="connsiteX736" fmla="*/ 4448798 w 7467600"/>
              <a:gd name="connsiteY736" fmla="*/ 1253024 h 6858000"/>
              <a:gd name="connsiteX737" fmla="*/ 4480315 w 7467600"/>
              <a:gd name="connsiteY737" fmla="*/ 1158454 h 6858000"/>
              <a:gd name="connsiteX738" fmla="*/ 4494133 w 7467600"/>
              <a:gd name="connsiteY738" fmla="*/ 1118676 h 6858000"/>
              <a:gd name="connsiteX739" fmla="*/ 4557898 w 7467600"/>
              <a:gd name="connsiteY739" fmla="*/ 900011 h 6858000"/>
              <a:gd name="connsiteX740" fmla="*/ 5870151 w 7467600"/>
              <a:gd name="connsiteY740" fmla="*/ 898890 h 6858000"/>
              <a:gd name="connsiteX741" fmla="*/ 5861335 w 7467600"/>
              <a:gd name="connsiteY741" fmla="*/ 899177 h 6858000"/>
              <a:gd name="connsiteX742" fmla="*/ 5843702 w 7467600"/>
              <a:gd name="connsiteY742" fmla="*/ 899748 h 6858000"/>
              <a:gd name="connsiteX743" fmla="*/ 5651107 w 7467600"/>
              <a:gd name="connsiteY743" fmla="*/ 920306 h 6858000"/>
              <a:gd name="connsiteX744" fmla="*/ 5459407 w 7467600"/>
              <a:gd name="connsiteY744" fmla="*/ 940975 h 6858000"/>
              <a:gd name="connsiteX745" fmla="*/ 5374846 w 7467600"/>
              <a:gd name="connsiteY745" fmla="*/ 941988 h 6858000"/>
              <a:gd name="connsiteX746" fmla="*/ 5256105 w 7467600"/>
              <a:gd name="connsiteY746" fmla="*/ 945632 h 6858000"/>
              <a:gd name="connsiteX747" fmla="*/ 5107071 w 7467600"/>
              <a:gd name="connsiteY747" fmla="*/ 969720 h 6858000"/>
              <a:gd name="connsiteX748" fmla="*/ 4998681 w 7467600"/>
              <a:gd name="connsiteY748" fmla="*/ 988771 h 6858000"/>
              <a:gd name="connsiteX749" fmla="*/ 5870151 w 7467600"/>
              <a:gd name="connsiteY749" fmla="*/ 898890 h 6858000"/>
              <a:gd name="connsiteX750" fmla="*/ 5504425 w 7467600"/>
              <a:gd name="connsiteY750" fmla="*/ 848067 h 6858000"/>
              <a:gd name="connsiteX751" fmla="*/ 4968849 w 7467600"/>
              <a:gd name="connsiteY751" fmla="*/ 962318 h 6858000"/>
              <a:gd name="connsiteX752" fmla="*/ 5104039 w 7467600"/>
              <a:gd name="connsiteY752" fmla="*/ 940634 h 6858000"/>
              <a:gd name="connsiteX753" fmla="*/ 5256311 w 7467600"/>
              <a:gd name="connsiteY753" fmla="*/ 916490 h 6858000"/>
              <a:gd name="connsiteX754" fmla="*/ 5377381 w 7467600"/>
              <a:gd name="connsiteY754" fmla="*/ 912671 h 6858000"/>
              <a:gd name="connsiteX755" fmla="*/ 5460148 w 7467600"/>
              <a:gd name="connsiteY755" fmla="*/ 911442 h 6858000"/>
              <a:gd name="connsiteX756" fmla="*/ 5648971 w 7467600"/>
              <a:gd name="connsiteY756" fmla="*/ 891331 h 6858000"/>
              <a:gd name="connsiteX757" fmla="*/ 5844807 w 7467600"/>
              <a:gd name="connsiteY757" fmla="*/ 870718 h 6858000"/>
              <a:gd name="connsiteX758" fmla="*/ 5862975 w 7467600"/>
              <a:gd name="connsiteY758" fmla="*/ 869756 h 6858000"/>
              <a:gd name="connsiteX759" fmla="*/ 5920887 w 7467600"/>
              <a:gd name="connsiteY759" fmla="*/ 865929 h 6858000"/>
              <a:gd name="connsiteX760" fmla="*/ 5504425 w 7467600"/>
              <a:gd name="connsiteY760" fmla="*/ 848067 h 6858000"/>
              <a:gd name="connsiteX761" fmla="*/ 3607114 w 7467600"/>
              <a:gd name="connsiteY761" fmla="*/ 467441 h 6858000"/>
              <a:gd name="connsiteX762" fmla="*/ 3296242 w 7467600"/>
              <a:gd name="connsiteY762" fmla="*/ 807991 h 6858000"/>
              <a:gd name="connsiteX763" fmla="*/ 3174674 w 7467600"/>
              <a:gd name="connsiteY763" fmla="*/ 919759 h 6858000"/>
              <a:gd name="connsiteX764" fmla="*/ 3042978 w 7467600"/>
              <a:gd name="connsiteY764" fmla="*/ 1054894 h 6858000"/>
              <a:gd name="connsiteX765" fmla="*/ 2968914 w 7467600"/>
              <a:gd name="connsiteY765" fmla="*/ 1133756 h 6858000"/>
              <a:gd name="connsiteX766" fmla="*/ 3103823 w 7467600"/>
              <a:gd name="connsiteY766" fmla="*/ 1026814 h 6858000"/>
              <a:gd name="connsiteX767" fmla="*/ 3607114 w 7467600"/>
              <a:gd name="connsiteY767" fmla="*/ 467441 h 6858000"/>
              <a:gd name="connsiteX768" fmla="*/ 3744487 w 7467600"/>
              <a:gd name="connsiteY768" fmla="*/ 383136 h 6858000"/>
              <a:gd name="connsiteX769" fmla="*/ 3970213 w 7467600"/>
              <a:gd name="connsiteY769" fmla="*/ 995559 h 6858000"/>
              <a:gd name="connsiteX770" fmla="*/ 3744487 w 7467600"/>
              <a:gd name="connsiteY770" fmla="*/ 383136 h 6858000"/>
              <a:gd name="connsiteX771" fmla="*/ 3624562 w 7467600"/>
              <a:gd name="connsiteY771" fmla="*/ 367041 h 6858000"/>
              <a:gd name="connsiteX772" fmla="*/ 3489712 w 7467600"/>
              <a:gd name="connsiteY772" fmla="*/ 485386 h 6858000"/>
              <a:gd name="connsiteX773" fmla="*/ 3182994 w 7467600"/>
              <a:gd name="connsiteY773" fmla="*/ 828265 h 6858000"/>
              <a:gd name="connsiteX774" fmla="*/ 2892114 w 7467600"/>
              <a:gd name="connsiteY774" fmla="*/ 1172635 h 6858000"/>
              <a:gd name="connsiteX775" fmla="*/ 3021459 w 7467600"/>
              <a:gd name="connsiteY775" fmla="*/ 1035385 h 6858000"/>
              <a:gd name="connsiteX776" fmla="*/ 3153873 w 7467600"/>
              <a:gd name="connsiteY776" fmla="*/ 898971 h 6858000"/>
              <a:gd name="connsiteX777" fmla="*/ 3276511 w 7467600"/>
              <a:gd name="connsiteY777" fmla="*/ 786423 h 6858000"/>
              <a:gd name="connsiteX778" fmla="*/ 3584154 w 7467600"/>
              <a:gd name="connsiteY778" fmla="*/ 448218 h 6858000"/>
              <a:gd name="connsiteX779" fmla="*/ 3624562 w 7467600"/>
              <a:gd name="connsiteY779" fmla="*/ 367041 h 6858000"/>
              <a:gd name="connsiteX780" fmla="*/ 3766672 w 7467600"/>
              <a:gd name="connsiteY780" fmla="*/ 359429 h 6858000"/>
              <a:gd name="connsiteX781" fmla="*/ 3996338 w 7467600"/>
              <a:gd name="connsiteY781" fmla="*/ 968237 h 6858000"/>
              <a:gd name="connsiteX782" fmla="*/ 3766672 w 7467600"/>
              <a:gd name="connsiteY782" fmla="*/ 359429 h 6858000"/>
              <a:gd name="connsiteX783" fmla="*/ 5805386 w 7467600"/>
              <a:gd name="connsiteY783" fmla="*/ 239240 h 6858000"/>
              <a:gd name="connsiteX784" fmla="*/ 5736947 w 7467600"/>
              <a:gd name="connsiteY784" fmla="*/ 261367 h 6858000"/>
              <a:gd name="connsiteX785" fmla="*/ 5427012 w 7467600"/>
              <a:gd name="connsiteY785" fmla="*/ 311272 h 6858000"/>
              <a:gd name="connsiteX786" fmla="*/ 5147818 w 7467600"/>
              <a:gd name="connsiteY786" fmla="*/ 322112 h 6858000"/>
              <a:gd name="connsiteX787" fmla="*/ 5060854 w 7467600"/>
              <a:gd name="connsiteY787" fmla="*/ 311882 h 6858000"/>
              <a:gd name="connsiteX788" fmla="*/ 4945989 w 7467600"/>
              <a:gd name="connsiteY788" fmla="*/ 300516 h 6858000"/>
              <a:gd name="connsiteX789" fmla="*/ 5410479 w 7467600"/>
              <a:gd name="connsiteY789" fmla="*/ 348434 h 6858000"/>
              <a:gd name="connsiteX790" fmla="*/ 5805386 w 7467600"/>
              <a:gd name="connsiteY790" fmla="*/ 239240 h 6858000"/>
              <a:gd name="connsiteX791" fmla="*/ 5905192 w 7467600"/>
              <a:gd name="connsiteY791" fmla="*/ 163079 h 6858000"/>
              <a:gd name="connsiteX792" fmla="*/ 5865655 w 7467600"/>
              <a:gd name="connsiteY792" fmla="*/ 171901 h 6858000"/>
              <a:gd name="connsiteX793" fmla="*/ 5259740 w 7467600"/>
              <a:gd name="connsiteY793" fmla="*/ 257013 h 6858000"/>
              <a:gd name="connsiteX794" fmla="*/ 5208466 w 7467600"/>
              <a:gd name="connsiteY794" fmla="*/ 257550 h 6858000"/>
              <a:gd name="connsiteX795" fmla="*/ 4980204 w 7467600"/>
              <a:gd name="connsiteY795" fmla="*/ 271903 h 6858000"/>
              <a:gd name="connsiteX796" fmla="*/ 5068068 w 7467600"/>
              <a:gd name="connsiteY796" fmla="*/ 282244 h 6858000"/>
              <a:gd name="connsiteX797" fmla="*/ 5153231 w 7467600"/>
              <a:gd name="connsiteY797" fmla="*/ 292240 h 6858000"/>
              <a:gd name="connsiteX798" fmla="*/ 5426491 w 7467600"/>
              <a:gd name="connsiteY798" fmla="*/ 281128 h 6858000"/>
              <a:gd name="connsiteX799" fmla="*/ 5731212 w 7467600"/>
              <a:gd name="connsiteY799" fmla="*/ 231951 h 6858000"/>
              <a:gd name="connsiteX800" fmla="*/ 5905192 w 7467600"/>
              <a:gd name="connsiteY800" fmla="*/ 163079 h 6858000"/>
              <a:gd name="connsiteX801" fmla="*/ 5944437 w 7467600"/>
              <a:gd name="connsiteY801" fmla="*/ 113829 h 6858000"/>
              <a:gd name="connsiteX802" fmla="*/ 5825032 w 7467600"/>
              <a:gd name="connsiteY802" fmla="*/ 146405 h 6858000"/>
              <a:gd name="connsiteX803" fmla="*/ 4955599 w 7467600"/>
              <a:gd name="connsiteY803" fmla="*/ 247008 h 6858000"/>
              <a:gd name="connsiteX804" fmla="*/ 5210104 w 7467600"/>
              <a:gd name="connsiteY804" fmla="*/ 228123 h 6858000"/>
              <a:gd name="connsiteX805" fmla="*/ 5261015 w 7467600"/>
              <a:gd name="connsiteY805" fmla="*/ 227087 h 6858000"/>
              <a:gd name="connsiteX806" fmla="*/ 5861181 w 7467600"/>
              <a:gd name="connsiteY806" fmla="*/ 143093 h 6858000"/>
              <a:gd name="connsiteX807" fmla="*/ 5961252 w 7467600"/>
              <a:gd name="connsiteY807" fmla="*/ 114820 h 6858000"/>
              <a:gd name="connsiteX808" fmla="*/ 5944437 w 7467600"/>
              <a:gd name="connsiteY808" fmla="*/ 113829 h 6858000"/>
              <a:gd name="connsiteX809" fmla="*/ 3882765 w 7467600"/>
              <a:gd name="connsiteY809" fmla="*/ 0 h 6858000"/>
              <a:gd name="connsiteX810" fmla="*/ 3995099 w 7467600"/>
              <a:gd name="connsiteY810" fmla="*/ 0 h 6858000"/>
              <a:gd name="connsiteX811" fmla="*/ 4163818 w 7467600"/>
              <a:gd name="connsiteY811" fmla="*/ 234104 h 6858000"/>
              <a:gd name="connsiteX812" fmla="*/ 4172099 w 7467600"/>
              <a:gd name="connsiteY812" fmla="*/ 234207 h 6858000"/>
              <a:gd name="connsiteX813" fmla="*/ 4784282 w 7467600"/>
              <a:gd name="connsiteY813" fmla="*/ 276561 h 6858000"/>
              <a:gd name="connsiteX814" fmla="*/ 4801687 w 7467600"/>
              <a:gd name="connsiteY814" fmla="*/ 267764 h 6858000"/>
              <a:gd name="connsiteX815" fmla="*/ 6082788 w 7467600"/>
              <a:gd name="connsiteY815" fmla="*/ 64119 h 6858000"/>
              <a:gd name="connsiteX816" fmla="*/ 6099442 w 7467600"/>
              <a:gd name="connsiteY816" fmla="*/ 82568 h 6858000"/>
              <a:gd name="connsiteX817" fmla="*/ 4804137 w 7467600"/>
              <a:gd name="connsiteY817" fmla="*/ 320931 h 6858000"/>
              <a:gd name="connsiteX818" fmla="*/ 4227047 w 7467600"/>
              <a:gd name="connsiteY818" fmla="*/ 313415 h 6858000"/>
              <a:gd name="connsiteX819" fmla="*/ 4346041 w 7467600"/>
              <a:gd name="connsiteY819" fmla="*/ 456086 h 6858000"/>
              <a:gd name="connsiteX820" fmla="*/ 4870967 w 7467600"/>
              <a:gd name="connsiteY820" fmla="*/ 963061 h 6858000"/>
              <a:gd name="connsiteX821" fmla="*/ 4889647 w 7467600"/>
              <a:gd name="connsiteY821" fmla="*/ 957147 h 6858000"/>
              <a:gd name="connsiteX822" fmla="*/ 5422504 w 7467600"/>
              <a:gd name="connsiteY822" fmla="*/ 805191 h 6858000"/>
              <a:gd name="connsiteX823" fmla="*/ 6087656 w 7467600"/>
              <a:gd name="connsiteY823" fmla="*/ 826703 h 6858000"/>
              <a:gd name="connsiteX824" fmla="*/ 6058717 w 7467600"/>
              <a:gd name="connsiteY824" fmla="*/ 865992 h 6858000"/>
              <a:gd name="connsiteX825" fmla="*/ 4974153 w 7467600"/>
              <a:gd name="connsiteY825" fmla="*/ 1045456 h 6858000"/>
              <a:gd name="connsiteX826" fmla="*/ 5627835 w 7467600"/>
              <a:gd name="connsiteY826" fmla="*/ 1472077 h 6858000"/>
              <a:gd name="connsiteX827" fmla="*/ 5629817 w 7467600"/>
              <a:gd name="connsiteY827" fmla="*/ 1471412 h 6858000"/>
              <a:gd name="connsiteX828" fmla="*/ 5634124 w 7467600"/>
              <a:gd name="connsiteY828" fmla="*/ 1470572 h 6858000"/>
              <a:gd name="connsiteX829" fmla="*/ 5755832 w 7467600"/>
              <a:gd name="connsiteY829" fmla="*/ 1383886 h 6858000"/>
              <a:gd name="connsiteX830" fmla="*/ 6014186 w 7467600"/>
              <a:gd name="connsiteY830" fmla="*/ 1279799 h 6858000"/>
              <a:gd name="connsiteX831" fmla="*/ 6901619 w 7467600"/>
              <a:gd name="connsiteY831" fmla="*/ 1047874 h 6858000"/>
              <a:gd name="connsiteX832" fmla="*/ 6931566 w 7467600"/>
              <a:gd name="connsiteY832" fmla="*/ 1062034 h 6858000"/>
              <a:gd name="connsiteX833" fmla="*/ 5790982 w 7467600"/>
              <a:gd name="connsiteY833" fmla="*/ 1561380 h 6858000"/>
              <a:gd name="connsiteX834" fmla="*/ 6188971 w 7467600"/>
              <a:gd name="connsiteY834" fmla="*/ 1755168 h 6858000"/>
              <a:gd name="connsiteX835" fmla="*/ 6202446 w 7467600"/>
              <a:gd name="connsiteY835" fmla="*/ 1752268 h 6858000"/>
              <a:gd name="connsiteX836" fmla="*/ 7179560 w 7467600"/>
              <a:gd name="connsiteY836" fmla="*/ 1467551 h 6858000"/>
              <a:gd name="connsiteX837" fmla="*/ 7158730 w 7467600"/>
              <a:gd name="connsiteY837" fmla="*/ 1507835 h 6858000"/>
              <a:gd name="connsiteX838" fmla="*/ 6326959 w 7467600"/>
              <a:gd name="connsiteY838" fmla="*/ 1817686 h 6858000"/>
              <a:gd name="connsiteX839" fmla="*/ 6537433 w 7467600"/>
              <a:gd name="connsiteY839" fmla="*/ 1907790 h 6858000"/>
              <a:gd name="connsiteX840" fmla="*/ 6550221 w 7467600"/>
              <a:gd name="connsiteY840" fmla="*/ 1910729 h 6858000"/>
              <a:gd name="connsiteX841" fmla="*/ 6964438 w 7467600"/>
              <a:gd name="connsiteY841" fmla="*/ 2209505 h 6858000"/>
              <a:gd name="connsiteX842" fmla="*/ 7367862 w 7467600"/>
              <a:gd name="connsiteY842" fmla="*/ 2806833 h 6858000"/>
              <a:gd name="connsiteX843" fmla="*/ 7364329 w 7467600"/>
              <a:gd name="connsiteY843" fmla="*/ 2826907 h 6858000"/>
              <a:gd name="connsiteX844" fmla="*/ 7290545 w 7467600"/>
              <a:gd name="connsiteY844" fmla="*/ 2850663 h 6858000"/>
              <a:gd name="connsiteX845" fmla="*/ 6472036 w 7467600"/>
              <a:gd name="connsiteY845" fmla="*/ 1959003 h 6858000"/>
              <a:gd name="connsiteX846" fmla="*/ 5792897 w 7467600"/>
              <a:gd name="connsiteY846" fmla="*/ 1647747 h 6858000"/>
              <a:gd name="connsiteX847" fmla="*/ 5842751 w 7467600"/>
              <a:gd name="connsiteY847" fmla="*/ 1816112 h 6858000"/>
              <a:gd name="connsiteX848" fmla="*/ 5847424 w 7467600"/>
              <a:gd name="connsiteY848" fmla="*/ 1815776 h 6858000"/>
              <a:gd name="connsiteX849" fmla="*/ 6399821 w 7467600"/>
              <a:gd name="connsiteY849" fmla="*/ 2344799 h 6858000"/>
              <a:gd name="connsiteX850" fmla="*/ 6323232 w 7467600"/>
              <a:gd name="connsiteY850" fmla="*/ 2389634 h 6858000"/>
              <a:gd name="connsiteX851" fmla="*/ 5942958 w 7467600"/>
              <a:gd name="connsiteY851" fmla="*/ 2077708 h 6858000"/>
              <a:gd name="connsiteX852" fmla="*/ 5921559 w 7467600"/>
              <a:gd name="connsiteY852" fmla="*/ 2378596 h 6858000"/>
              <a:gd name="connsiteX853" fmla="*/ 5817651 w 7467600"/>
              <a:gd name="connsiteY853" fmla="*/ 3023919 h 6858000"/>
              <a:gd name="connsiteX854" fmla="*/ 5729634 w 7467600"/>
              <a:gd name="connsiteY854" fmla="*/ 3051849 h 6858000"/>
              <a:gd name="connsiteX855" fmla="*/ 5611018 w 7467600"/>
              <a:gd name="connsiteY855" fmla="*/ 2316769 h 6858000"/>
              <a:gd name="connsiteX856" fmla="*/ 5687608 w 7467600"/>
              <a:gd name="connsiteY856" fmla="*/ 2039972 h 6858000"/>
              <a:gd name="connsiteX857" fmla="*/ 5657554 w 7467600"/>
              <a:gd name="connsiteY857" fmla="*/ 1576445 h 6858000"/>
              <a:gd name="connsiteX858" fmla="*/ 5150475 w 7467600"/>
              <a:gd name="connsiteY858" fmla="*/ 1274012 h 6858000"/>
              <a:gd name="connsiteX859" fmla="*/ 5349142 w 7467600"/>
              <a:gd name="connsiteY859" fmla="*/ 2204405 h 6858000"/>
              <a:gd name="connsiteX860" fmla="*/ 5262214 w 7467600"/>
              <a:gd name="connsiteY860" fmla="*/ 2233836 h 6858000"/>
              <a:gd name="connsiteX861" fmla="*/ 4981539 w 7467600"/>
              <a:gd name="connsiteY861" fmla="*/ 1542201 h 6858000"/>
              <a:gd name="connsiteX862" fmla="*/ 4958461 w 7467600"/>
              <a:gd name="connsiteY862" fmla="*/ 1136957 h 6858000"/>
              <a:gd name="connsiteX863" fmla="*/ 4655015 w 7467600"/>
              <a:gd name="connsiteY863" fmla="*/ 891426 h 6858000"/>
              <a:gd name="connsiteX864" fmla="*/ 4348002 w 7467600"/>
              <a:gd name="connsiteY864" fmla="*/ 2205895 h 6858000"/>
              <a:gd name="connsiteX865" fmla="*/ 4262250 w 7467600"/>
              <a:gd name="connsiteY865" fmla="*/ 2219972 h 6858000"/>
              <a:gd name="connsiteX866" fmla="*/ 4550611 w 7467600"/>
              <a:gd name="connsiteY866" fmla="*/ 817540 h 6858000"/>
              <a:gd name="connsiteX867" fmla="*/ 4564418 w 7467600"/>
              <a:gd name="connsiteY867" fmla="*/ 808293 h 6858000"/>
              <a:gd name="connsiteX868" fmla="*/ 4266388 w 7467600"/>
              <a:gd name="connsiteY868" fmla="*/ 500083 h 6858000"/>
              <a:gd name="connsiteX869" fmla="*/ 4032842 w 7467600"/>
              <a:gd name="connsiteY869" fmla="*/ 211809 h 6858000"/>
              <a:gd name="connsiteX870" fmla="*/ 3882765 w 7467600"/>
              <a:gd name="connsiteY870" fmla="*/ 0 h 6858000"/>
              <a:gd name="connsiteX871" fmla="*/ 3721337 w 7467600"/>
              <a:gd name="connsiteY871" fmla="*/ 0 h 6858000"/>
              <a:gd name="connsiteX872" fmla="*/ 3797544 w 7467600"/>
              <a:gd name="connsiteY872" fmla="*/ 0 h 6858000"/>
              <a:gd name="connsiteX873" fmla="*/ 3775734 w 7467600"/>
              <a:gd name="connsiteY873" fmla="*/ 95131 h 6858000"/>
              <a:gd name="connsiteX874" fmla="*/ 3724807 w 7467600"/>
              <a:gd name="connsiteY874" fmla="*/ 272257 h 6858000"/>
              <a:gd name="connsiteX875" fmla="*/ 3726844 w 7467600"/>
              <a:gd name="connsiteY875" fmla="*/ 282988 h 6858000"/>
              <a:gd name="connsiteX876" fmla="*/ 3742664 w 7467600"/>
              <a:gd name="connsiteY876" fmla="*/ 279918 h 6858000"/>
              <a:gd name="connsiteX877" fmla="*/ 4103910 w 7467600"/>
              <a:gd name="connsiteY877" fmla="*/ 1161917 h 6858000"/>
              <a:gd name="connsiteX878" fmla="*/ 4020269 w 7467600"/>
              <a:gd name="connsiteY878" fmla="*/ 1200406 h 6858000"/>
              <a:gd name="connsiteX879" fmla="*/ 3674882 w 7467600"/>
              <a:gd name="connsiteY879" fmla="*/ 488524 h 6858000"/>
              <a:gd name="connsiteX880" fmla="*/ 3132682 w 7467600"/>
              <a:gd name="connsiteY880" fmla="*/ 1072284 h 6858000"/>
              <a:gd name="connsiteX881" fmla="*/ 2716346 w 7467600"/>
              <a:gd name="connsiteY881" fmla="*/ 1276376 h 6858000"/>
              <a:gd name="connsiteX882" fmla="*/ 2716772 w 7467600"/>
              <a:gd name="connsiteY882" fmla="*/ 1255462 h 6858000"/>
              <a:gd name="connsiteX883" fmla="*/ 3471096 w 7467600"/>
              <a:gd name="connsiteY883" fmla="*/ 437072 h 6858000"/>
              <a:gd name="connsiteX884" fmla="*/ 3639057 w 7467600"/>
              <a:gd name="connsiteY884" fmla="*/ 286334 h 6858000"/>
              <a:gd name="connsiteX885" fmla="*/ 3640309 w 7467600"/>
              <a:gd name="connsiteY885" fmla="*/ 284664 h 6858000"/>
              <a:gd name="connsiteX886" fmla="*/ 3646022 w 7467600"/>
              <a:gd name="connsiteY886" fmla="*/ 276711 h 6858000"/>
              <a:gd name="connsiteX887" fmla="*/ 3707943 w 7467600"/>
              <a:gd name="connsiteY887" fmla="*/ 65958 h 6858000"/>
              <a:gd name="connsiteX888" fmla="*/ 3721337 w 7467600"/>
              <a:gd name="connsiteY888" fmla="*/ 0 h 6858000"/>
              <a:gd name="connsiteX889" fmla="*/ 2867960 w 7467600"/>
              <a:gd name="connsiteY889" fmla="*/ 0 h 6858000"/>
              <a:gd name="connsiteX890" fmla="*/ 2926351 w 7467600"/>
              <a:gd name="connsiteY890" fmla="*/ 0 h 6858000"/>
              <a:gd name="connsiteX891" fmla="*/ 2902823 w 7467600"/>
              <a:gd name="connsiteY891" fmla="*/ 262929 h 6858000"/>
              <a:gd name="connsiteX892" fmla="*/ 2940663 w 7467600"/>
              <a:gd name="connsiteY892" fmla="*/ 140884 h 6858000"/>
              <a:gd name="connsiteX893" fmla="*/ 2947039 w 7467600"/>
              <a:gd name="connsiteY893" fmla="*/ 122524 h 6858000"/>
              <a:gd name="connsiteX894" fmla="*/ 2984316 w 7467600"/>
              <a:gd name="connsiteY894" fmla="*/ 0 h 6858000"/>
              <a:gd name="connsiteX895" fmla="*/ 3016114 w 7467600"/>
              <a:gd name="connsiteY895" fmla="*/ 0 h 6858000"/>
              <a:gd name="connsiteX896" fmla="*/ 2979949 w 7467600"/>
              <a:gd name="connsiteY896" fmla="*/ 119274 h 6858000"/>
              <a:gd name="connsiteX897" fmla="*/ 3023879 w 7467600"/>
              <a:gd name="connsiteY897" fmla="*/ 0 h 6858000"/>
              <a:gd name="connsiteX898" fmla="*/ 3105400 w 7467600"/>
              <a:gd name="connsiteY898" fmla="*/ 0 h 6858000"/>
              <a:gd name="connsiteX899" fmla="*/ 3094669 w 7467600"/>
              <a:gd name="connsiteY899" fmla="*/ 30308 h 6858000"/>
              <a:gd name="connsiteX900" fmla="*/ 2901945 w 7467600"/>
              <a:gd name="connsiteY900" fmla="*/ 466538 h 6858000"/>
              <a:gd name="connsiteX901" fmla="*/ 2815209 w 7467600"/>
              <a:gd name="connsiteY901" fmla="*/ 497361 h 6858000"/>
              <a:gd name="connsiteX902" fmla="*/ 2844845 w 7467600"/>
              <a:gd name="connsiteY902" fmla="*/ 127638 h 6858000"/>
              <a:gd name="connsiteX903" fmla="*/ 2867960 w 7467600"/>
              <a:gd name="connsiteY903" fmla="*/ 0 h 6858000"/>
              <a:gd name="connsiteX904" fmla="*/ 1057230 w 7467600"/>
              <a:gd name="connsiteY904" fmla="*/ 0 h 6858000"/>
              <a:gd name="connsiteX905" fmla="*/ 1111003 w 7467600"/>
              <a:gd name="connsiteY905" fmla="*/ 0 h 6858000"/>
              <a:gd name="connsiteX906" fmla="*/ 1125553 w 7467600"/>
              <a:gd name="connsiteY906" fmla="*/ 52588 h 6858000"/>
              <a:gd name="connsiteX907" fmla="*/ 1304276 w 7467600"/>
              <a:gd name="connsiteY907" fmla="*/ 476275 h 6858000"/>
              <a:gd name="connsiteX908" fmla="*/ 1492066 w 7467600"/>
              <a:gd name="connsiteY908" fmla="*/ 886333 h 6858000"/>
              <a:gd name="connsiteX909" fmla="*/ 1423698 w 7467600"/>
              <a:gd name="connsiteY909" fmla="*/ 710817 h 6858000"/>
              <a:gd name="connsiteX910" fmla="*/ 1357609 w 7467600"/>
              <a:gd name="connsiteY910" fmla="*/ 532892 h 6858000"/>
              <a:gd name="connsiteX911" fmla="*/ 1309550 w 7467600"/>
              <a:gd name="connsiteY911" fmla="*/ 374031 h 6858000"/>
              <a:gd name="connsiteX912" fmla="*/ 1193673 w 7467600"/>
              <a:gd name="connsiteY912" fmla="*/ 49533 h 6858000"/>
              <a:gd name="connsiteX913" fmla="*/ 1164391 w 7467600"/>
              <a:gd name="connsiteY913" fmla="*/ 0 h 6858000"/>
              <a:gd name="connsiteX914" fmla="*/ 1200666 w 7467600"/>
              <a:gd name="connsiteY914" fmla="*/ 0 h 6858000"/>
              <a:gd name="connsiteX915" fmla="*/ 1223408 w 7467600"/>
              <a:gd name="connsiteY915" fmla="*/ 38996 h 6858000"/>
              <a:gd name="connsiteX916" fmla="*/ 1339635 w 7467600"/>
              <a:gd name="connsiteY916" fmla="*/ 365517 h 6858000"/>
              <a:gd name="connsiteX917" fmla="*/ 1387469 w 7467600"/>
              <a:gd name="connsiteY917" fmla="*/ 523079 h 6858000"/>
              <a:gd name="connsiteX918" fmla="*/ 1452685 w 7467600"/>
              <a:gd name="connsiteY918" fmla="*/ 699806 h 6858000"/>
              <a:gd name="connsiteX919" fmla="*/ 1492092 w 7467600"/>
              <a:gd name="connsiteY919" fmla="*/ 800424 h 6858000"/>
              <a:gd name="connsiteX920" fmla="*/ 1455302 w 7467600"/>
              <a:gd name="connsiteY920" fmla="*/ 632913 h 6858000"/>
              <a:gd name="connsiteX921" fmla="*/ 1222336 w 7467600"/>
              <a:gd name="connsiteY921" fmla="*/ 9480 h 6858000"/>
              <a:gd name="connsiteX922" fmla="*/ 1214634 w 7467600"/>
              <a:gd name="connsiteY922" fmla="*/ 0 h 6858000"/>
              <a:gd name="connsiteX923" fmla="*/ 1289827 w 7467600"/>
              <a:gd name="connsiteY923" fmla="*/ 0 h 6858000"/>
              <a:gd name="connsiteX924" fmla="*/ 1321076 w 7467600"/>
              <a:gd name="connsiteY924" fmla="*/ 59722 h 6858000"/>
              <a:gd name="connsiteX925" fmla="*/ 1512579 w 7467600"/>
              <a:gd name="connsiteY925" fmla="*/ 626441 h 6858000"/>
              <a:gd name="connsiteX926" fmla="*/ 1506076 w 7467600"/>
              <a:gd name="connsiteY926" fmla="*/ 1089289 h 6858000"/>
              <a:gd name="connsiteX927" fmla="*/ 1486346 w 7467600"/>
              <a:gd name="connsiteY927" fmla="*/ 1079919 h 6858000"/>
              <a:gd name="connsiteX928" fmla="*/ 1070511 w 7467600"/>
              <a:gd name="connsiteY928" fmla="*/ 48609 h 6858000"/>
              <a:gd name="connsiteX929" fmla="*/ 1057230 w 7467600"/>
              <a:gd name="connsiteY929" fmla="*/ 0 h 6858000"/>
              <a:gd name="connsiteX930" fmla="*/ 43151 w 7467600"/>
              <a:gd name="connsiteY930" fmla="*/ 0 h 6858000"/>
              <a:gd name="connsiteX931" fmla="*/ 95283 w 7467600"/>
              <a:gd name="connsiteY931" fmla="*/ 0 h 6858000"/>
              <a:gd name="connsiteX932" fmla="*/ 300708 w 7467600"/>
              <a:gd name="connsiteY932" fmla="*/ 154571 h 6858000"/>
              <a:gd name="connsiteX933" fmla="*/ 530414 w 7467600"/>
              <a:gd name="connsiteY933" fmla="*/ 354673 h 6858000"/>
              <a:gd name="connsiteX934" fmla="*/ 333785 w 7467600"/>
              <a:gd name="connsiteY934" fmla="*/ 161564 h 6858000"/>
              <a:gd name="connsiteX935" fmla="*/ 147005 w 7467600"/>
              <a:gd name="connsiteY935" fmla="*/ 0 h 6858000"/>
              <a:gd name="connsiteX936" fmla="*/ 272509 w 7467600"/>
              <a:gd name="connsiteY936" fmla="*/ 0 h 6858000"/>
              <a:gd name="connsiteX937" fmla="*/ 326276 w 7467600"/>
              <a:gd name="connsiteY937" fmla="*/ 45847 h 6858000"/>
              <a:gd name="connsiteX938" fmla="*/ 823759 w 7467600"/>
              <a:gd name="connsiteY938" fmla="*/ 574145 h 6858000"/>
              <a:gd name="connsiteX939" fmla="*/ 811254 w 7467600"/>
              <a:gd name="connsiteY939" fmla="*/ 665546 h 6858000"/>
              <a:gd name="connsiteX940" fmla="*/ 154042 w 7467600"/>
              <a:gd name="connsiteY940" fmla="*/ 261522 h 6858000"/>
              <a:gd name="connsiteX941" fmla="*/ 13550 w 7467600"/>
              <a:gd name="connsiteY941" fmla="*/ 158423 h 6858000"/>
              <a:gd name="connsiteX942" fmla="*/ 0 w 7467600"/>
              <a:gd name="connsiteY942" fmla="*/ 146618 h 6858000"/>
              <a:gd name="connsiteX943" fmla="*/ 0 w 7467600"/>
              <a:gd name="connsiteY943" fmla="*/ 59161 h 6858000"/>
              <a:gd name="connsiteX944" fmla="*/ 45427 w 7467600"/>
              <a:gd name="connsiteY944" fmla="*/ 101078 h 6858000"/>
              <a:gd name="connsiteX945" fmla="*/ 630103 w 7467600"/>
              <a:gd name="connsiteY945" fmla="*/ 485885 h 6858000"/>
              <a:gd name="connsiteX946" fmla="*/ 532040 w 7467600"/>
              <a:gd name="connsiteY946" fmla="*/ 399359 h 6858000"/>
              <a:gd name="connsiteX947" fmla="*/ 517618 w 7467600"/>
              <a:gd name="connsiteY947" fmla="*/ 385726 h 6858000"/>
              <a:gd name="connsiteX948" fmla="*/ 285074 w 7467600"/>
              <a:gd name="connsiteY948" fmla="*/ 182755 h 6858000"/>
              <a:gd name="connsiteX949" fmla="*/ 43151 w 7467600"/>
              <a:gd name="connsiteY94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805948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467600 w 7467600"/>
              <a:gd name="connsiteY16" fmla="*/ 6805948 h 6858000"/>
              <a:gd name="connsiteX17" fmla="*/ 1019354 w 7467600"/>
              <a:gd name="connsiteY17" fmla="*/ 6315006 h 6858000"/>
              <a:gd name="connsiteX18" fmla="*/ 441046 w 7467600"/>
              <a:gd name="connsiteY18" fmla="*/ 6691153 h 6858000"/>
              <a:gd name="connsiteX19" fmla="*/ 1019354 w 7467600"/>
              <a:gd name="connsiteY19" fmla="*/ 6315006 h 6858000"/>
              <a:gd name="connsiteX20" fmla="*/ 991680 w 7467600"/>
              <a:gd name="connsiteY20" fmla="*/ 6298413 h 6858000"/>
              <a:gd name="connsiteX21" fmla="*/ 409060 w 7467600"/>
              <a:gd name="connsiteY21" fmla="*/ 6671470 h 6858000"/>
              <a:gd name="connsiteX22" fmla="*/ 991680 w 7467600"/>
              <a:gd name="connsiteY22" fmla="*/ 6298413 h 6858000"/>
              <a:gd name="connsiteX23" fmla="*/ 103333 w 7467600"/>
              <a:gd name="connsiteY23" fmla="*/ 5699602 h 6858000"/>
              <a:gd name="connsiteX24" fmla="*/ 233938 w 7467600"/>
              <a:gd name="connsiteY24" fmla="*/ 5809416 h 6858000"/>
              <a:gd name="connsiteX25" fmla="*/ 883580 w 7467600"/>
              <a:gd name="connsiteY25" fmla="*/ 6180710 h 6858000"/>
              <a:gd name="connsiteX26" fmla="*/ 487337 w 7467600"/>
              <a:gd name="connsiteY26" fmla="*/ 5950182 h 6858000"/>
              <a:gd name="connsiteX27" fmla="*/ 354051 w 7467600"/>
              <a:gd name="connsiteY27" fmla="*/ 5854912 h 6858000"/>
              <a:gd name="connsiteX28" fmla="*/ 195436 w 7467600"/>
              <a:gd name="connsiteY28" fmla="*/ 5755068 h 6858000"/>
              <a:gd name="connsiteX29" fmla="*/ 103333 w 7467600"/>
              <a:gd name="connsiteY29" fmla="*/ 5699602 h 6858000"/>
              <a:gd name="connsiteX30" fmla="*/ 5539432 w 7467600"/>
              <a:gd name="connsiteY30" fmla="*/ 5642928 h 6858000"/>
              <a:gd name="connsiteX31" fmla="*/ 5555462 w 7467600"/>
              <a:gd name="connsiteY31" fmla="*/ 5694454 h 6858000"/>
              <a:gd name="connsiteX32" fmla="*/ 5828270 w 7467600"/>
              <a:gd name="connsiteY32" fmla="*/ 6320663 h 6858000"/>
              <a:gd name="connsiteX33" fmla="*/ 5947416 w 7467600"/>
              <a:gd name="connsiteY33" fmla="*/ 6574846 h 6858000"/>
              <a:gd name="connsiteX34" fmla="*/ 5539432 w 7467600"/>
              <a:gd name="connsiteY34" fmla="*/ 5642928 h 6858000"/>
              <a:gd name="connsiteX35" fmla="*/ 51253 w 7467600"/>
              <a:gd name="connsiteY35" fmla="*/ 5631825 h 6858000"/>
              <a:gd name="connsiteX36" fmla="*/ 211622 w 7467600"/>
              <a:gd name="connsiteY36" fmla="*/ 5728803 h 6858000"/>
              <a:gd name="connsiteX37" fmla="*/ 371652 w 7467600"/>
              <a:gd name="connsiteY37" fmla="*/ 5829062 h 6858000"/>
              <a:gd name="connsiteX38" fmla="*/ 505903 w 7467600"/>
              <a:gd name="connsiteY38" fmla="*/ 5925221 h 6858000"/>
              <a:gd name="connsiteX39" fmla="*/ 899240 w 7467600"/>
              <a:gd name="connsiteY39" fmla="*/ 6153068 h 6858000"/>
              <a:gd name="connsiteX40" fmla="*/ 988114 w 7467600"/>
              <a:gd name="connsiteY40" fmla="*/ 6174204 h 6858000"/>
              <a:gd name="connsiteX41" fmla="*/ 845971 w 7467600"/>
              <a:gd name="connsiteY41" fmla="*/ 6067177 h 6858000"/>
              <a:gd name="connsiteX42" fmla="*/ 448057 w 7467600"/>
              <a:gd name="connsiteY42" fmla="*/ 5841376 h 6858000"/>
              <a:gd name="connsiteX43" fmla="*/ 51253 w 7467600"/>
              <a:gd name="connsiteY43" fmla="*/ 5631825 h 6858000"/>
              <a:gd name="connsiteX44" fmla="*/ 2606687 w 7467600"/>
              <a:gd name="connsiteY44" fmla="*/ 5630718 h 6858000"/>
              <a:gd name="connsiteX45" fmla="*/ 2645658 w 7467600"/>
              <a:gd name="connsiteY45" fmla="*/ 6640259 h 6858000"/>
              <a:gd name="connsiteX46" fmla="*/ 2606687 w 7467600"/>
              <a:gd name="connsiteY46" fmla="*/ 5630718 h 6858000"/>
              <a:gd name="connsiteX47" fmla="*/ 3642057 w 7467600"/>
              <a:gd name="connsiteY47" fmla="*/ 5573487 h 6858000"/>
              <a:gd name="connsiteX48" fmla="*/ 3632981 w 7467600"/>
              <a:gd name="connsiteY48" fmla="*/ 5579437 h 6858000"/>
              <a:gd name="connsiteX49" fmla="*/ 3382436 w 7467600"/>
              <a:gd name="connsiteY49" fmla="*/ 5952726 h 6858000"/>
              <a:gd name="connsiteX50" fmla="*/ 3191929 w 7467600"/>
              <a:gd name="connsiteY50" fmla="*/ 6662669 h 6858000"/>
              <a:gd name="connsiteX51" fmla="*/ 3369898 w 7467600"/>
              <a:gd name="connsiteY51" fmla="*/ 6081771 h 6858000"/>
              <a:gd name="connsiteX52" fmla="*/ 3642057 w 7467600"/>
              <a:gd name="connsiteY52" fmla="*/ 5573487 h 6858000"/>
              <a:gd name="connsiteX53" fmla="*/ 2650666 w 7467600"/>
              <a:gd name="connsiteY53" fmla="*/ 5530686 h 6858000"/>
              <a:gd name="connsiteX54" fmla="*/ 2650249 w 7467600"/>
              <a:gd name="connsiteY54" fmla="*/ 5532101 h 6858000"/>
              <a:gd name="connsiteX55" fmla="*/ 2663808 w 7467600"/>
              <a:gd name="connsiteY55" fmla="*/ 6535215 h 6858000"/>
              <a:gd name="connsiteX56" fmla="*/ 2665418 w 7467600"/>
              <a:gd name="connsiteY56" fmla="*/ 6132756 h 6858000"/>
              <a:gd name="connsiteX57" fmla="*/ 2650666 w 7467600"/>
              <a:gd name="connsiteY57" fmla="*/ 5530686 h 6858000"/>
              <a:gd name="connsiteX58" fmla="*/ 2680277 w 7467600"/>
              <a:gd name="connsiteY58" fmla="*/ 5479204 h 6858000"/>
              <a:gd name="connsiteX59" fmla="*/ 2678972 w 7467600"/>
              <a:gd name="connsiteY59" fmla="*/ 5481582 h 6858000"/>
              <a:gd name="connsiteX60" fmla="*/ 2696666 w 7467600"/>
              <a:gd name="connsiteY60" fmla="*/ 6133836 h 6858000"/>
              <a:gd name="connsiteX61" fmla="*/ 2695769 w 7467600"/>
              <a:gd name="connsiteY61" fmla="*/ 6390955 h 6858000"/>
              <a:gd name="connsiteX62" fmla="*/ 2739893 w 7467600"/>
              <a:gd name="connsiteY62" fmla="*/ 6108357 h 6858000"/>
              <a:gd name="connsiteX63" fmla="*/ 2680277 w 7467600"/>
              <a:gd name="connsiteY63" fmla="*/ 5479204 h 6858000"/>
              <a:gd name="connsiteX64" fmla="*/ 1132195 w 7467600"/>
              <a:gd name="connsiteY64" fmla="*/ 5467980 h 6858000"/>
              <a:gd name="connsiteX65" fmla="*/ 1679056 w 7467600"/>
              <a:gd name="connsiteY65" fmla="*/ 5516907 h 6858000"/>
              <a:gd name="connsiteX66" fmla="*/ 2128648 w 7467600"/>
              <a:gd name="connsiteY66" fmla="*/ 5474249 h 6858000"/>
              <a:gd name="connsiteX67" fmla="*/ 1825619 w 7467600"/>
              <a:gd name="connsiteY67" fmla="*/ 5478447 h 6858000"/>
              <a:gd name="connsiteX68" fmla="*/ 1737798 w 7467600"/>
              <a:gd name="connsiteY68" fmla="*/ 5483353 h 6858000"/>
              <a:gd name="connsiteX69" fmla="*/ 1132195 w 7467600"/>
              <a:gd name="connsiteY69" fmla="*/ 5467980 h 6858000"/>
              <a:gd name="connsiteX70" fmla="*/ 1456157 w 7467600"/>
              <a:gd name="connsiteY70" fmla="*/ 5371404 h 6858000"/>
              <a:gd name="connsiteX71" fmla="*/ 1244432 w 7467600"/>
              <a:gd name="connsiteY71" fmla="*/ 5385601 h 6858000"/>
              <a:gd name="connsiteX72" fmla="*/ 973990 w 7467600"/>
              <a:gd name="connsiteY72" fmla="*/ 5424940 h 6858000"/>
              <a:gd name="connsiteX73" fmla="*/ 1103809 w 7467600"/>
              <a:gd name="connsiteY73" fmla="*/ 5433720 h 6858000"/>
              <a:gd name="connsiteX74" fmla="*/ 1123454 w 7467600"/>
              <a:gd name="connsiteY74" fmla="*/ 5435727 h 6858000"/>
              <a:gd name="connsiteX75" fmla="*/ 1737017 w 7467600"/>
              <a:gd name="connsiteY75" fmla="*/ 5452183 h 6858000"/>
              <a:gd name="connsiteX76" fmla="*/ 1824397 w 7467600"/>
              <a:gd name="connsiteY76" fmla="*/ 5447757 h 6858000"/>
              <a:gd name="connsiteX77" fmla="*/ 2070059 w 7467600"/>
              <a:gd name="connsiteY77" fmla="*/ 5441660 h 6858000"/>
              <a:gd name="connsiteX78" fmla="*/ 1456157 w 7467600"/>
              <a:gd name="connsiteY78" fmla="*/ 5371404 h 6858000"/>
              <a:gd name="connsiteX79" fmla="*/ 4988186 w 7467600"/>
              <a:gd name="connsiteY79" fmla="*/ 5216467 h 6858000"/>
              <a:gd name="connsiteX80" fmla="*/ 4777334 w 7467600"/>
              <a:gd name="connsiteY80" fmla="*/ 5406072 h 6858000"/>
              <a:gd name="connsiteX81" fmla="*/ 4718341 w 7467600"/>
              <a:gd name="connsiteY81" fmla="*/ 5468043 h 6858000"/>
              <a:gd name="connsiteX82" fmla="*/ 4604655 w 7467600"/>
              <a:gd name="connsiteY82" fmla="*/ 5583434 h 6858000"/>
              <a:gd name="connsiteX83" fmla="*/ 4565074 w 7467600"/>
              <a:gd name="connsiteY83" fmla="*/ 5618550 h 6858000"/>
              <a:gd name="connsiteX84" fmla="*/ 4988186 w 7467600"/>
              <a:gd name="connsiteY84" fmla="*/ 5216467 h 6858000"/>
              <a:gd name="connsiteX85" fmla="*/ 4978032 w 7467600"/>
              <a:gd name="connsiteY85" fmla="*/ 5183809 h 6858000"/>
              <a:gd name="connsiteX86" fmla="*/ 4463413 w 7467600"/>
              <a:gd name="connsiteY86" fmla="*/ 5615162 h 6858000"/>
              <a:gd name="connsiteX87" fmla="*/ 4358134 w 7467600"/>
              <a:gd name="connsiteY87" fmla="*/ 5742791 h 6858000"/>
              <a:gd name="connsiteX88" fmla="*/ 4376219 w 7467600"/>
              <a:gd name="connsiteY88" fmla="*/ 5729027 h 6858000"/>
              <a:gd name="connsiteX89" fmla="*/ 4582340 w 7467600"/>
              <a:gd name="connsiteY89" fmla="*/ 5561037 h 6858000"/>
              <a:gd name="connsiteX90" fmla="*/ 4694684 w 7467600"/>
              <a:gd name="connsiteY90" fmla="*/ 5447098 h 6858000"/>
              <a:gd name="connsiteX91" fmla="*/ 4754123 w 7467600"/>
              <a:gd name="connsiteY91" fmla="*/ 5384643 h 6858000"/>
              <a:gd name="connsiteX92" fmla="*/ 4978032 w 7467600"/>
              <a:gd name="connsiteY92" fmla="*/ 5183809 h 6858000"/>
              <a:gd name="connsiteX93" fmla="*/ 1903353 w 7467600"/>
              <a:gd name="connsiteY93" fmla="*/ 5044827 h 6858000"/>
              <a:gd name="connsiteX94" fmla="*/ 1936931 w 7467600"/>
              <a:gd name="connsiteY94" fmla="*/ 5093954 h 6858000"/>
              <a:gd name="connsiteX95" fmla="*/ 2195868 w 7467600"/>
              <a:gd name="connsiteY95" fmla="*/ 5396574 h 6858000"/>
              <a:gd name="connsiteX96" fmla="*/ 2088852 w 7467600"/>
              <a:gd name="connsiteY96" fmla="*/ 5166123 h 6858000"/>
              <a:gd name="connsiteX97" fmla="*/ 1958241 w 7467600"/>
              <a:gd name="connsiteY97" fmla="*/ 5067955 h 6858000"/>
              <a:gd name="connsiteX98" fmla="*/ 1903353 w 7467600"/>
              <a:gd name="connsiteY98" fmla="*/ 5044827 h 6858000"/>
              <a:gd name="connsiteX99" fmla="*/ 1979378 w 7467600"/>
              <a:gd name="connsiteY99" fmla="*/ 4769504 h 6858000"/>
              <a:gd name="connsiteX100" fmla="*/ 2882120 w 7467600"/>
              <a:gd name="connsiteY100" fmla="*/ 5064547 h 6858000"/>
              <a:gd name="connsiteX101" fmla="*/ 2793103 w 7467600"/>
              <a:gd name="connsiteY101" fmla="*/ 5039699 h 6858000"/>
              <a:gd name="connsiteX102" fmla="*/ 2770041 w 7467600"/>
              <a:gd name="connsiteY102" fmla="*/ 5033634 h 6858000"/>
              <a:gd name="connsiteX103" fmla="*/ 1979378 w 7467600"/>
              <a:gd name="connsiteY103" fmla="*/ 4769504 h 6858000"/>
              <a:gd name="connsiteX104" fmla="*/ 1927410 w 7467600"/>
              <a:gd name="connsiteY104" fmla="*/ 4716164 h 6858000"/>
              <a:gd name="connsiteX105" fmla="*/ 1959587 w 7467600"/>
              <a:gd name="connsiteY105" fmla="*/ 4728849 h 6858000"/>
              <a:gd name="connsiteX106" fmla="*/ 2777707 w 7467600"/>
              <a:gd name="connsiteY106" fmla="*/ 5003991 h 6858000"/>
              <a:gd name="connsiteX107" fmla="*/ 2800768 w 7467600"/>
              <a:gd name="connsiteY107" fmla="*/ 5010056 h 6858000"/>
              <a:gd name="connsiteX108" fmla="*/ 2879408 w 7467600"/>
              <a:gd name="connsiteY108" fmla="*/ 5031590 h 6858000"/>
              <a:gd name="connsiteX109" fmla="*/ 2862295 w 7467600"/>
              <a:gd name="connsiteY109" fmla="*/ 5022958 h 6858000"/>
              <a:gd name="connsiteX110" fmla="*/ 2813343 w 7467600"/>
              <a:gd name="connsiteY110" fmla="*/ 4998369 h 6858000"/>
              <a:gd name="connsiteX111" fmla="*/ 2646245 w 7467600"/>
              <a:gd name="connsiteY111" fmla="*/ 4930999 h 6858000"/>
              <a:gd name="connsiteX112" fmla="*/ 1999243 w 7467600"/>
              <a:gd name="connsiteY112" fmla="*/ 4730524 h 6858000"/>
              <a:gd name="connsiteX113" fmla="*/ 1979527 w 7467600"/>
              <a:gd name="connsiteY113" fmla="*/ 4726651 h 6858000"/>
              <a:gd name="connsiteX114" fmla="*/ 1927410 w 7467600"/>
              <a:gd name="connsiteY114" fmla="*/ 4716164 h 6858000"/>
              <a:gd name="connsiteX115" fmla="*/ 1997014 w 7467600"/>
              <a:gd name="connsiteY115" fmla="*/ 4698007 h 6858000"/>
              <a:gd name="connsiteX116" fmla="*/ 2005458 w 7467600"/>
              <a:gd name="connsiteY116" fmla="*/ 4699540 h 6858000"/>
              <a:gd name="connsiteX117" fmla="*/ 2657186 w 7467600"/>
              <a:gd name="connsiteY117" fmla="*/ 4901687 h 6858000"/>
              <a:gd name="connsiteX118" fmla="*/ 2826662 w 7467600"/>
              <a:gd name="connsiteY118" fmla="*/ 4970362 h 6858000"/>
              <a:gd name="connsiteX119" fmla="*/ 2876100 w 7467600"/>
              <a:gd name="connsiteY119" fmla="*/ 4995397 h 6858000"/>
              <a:gd name="connsiteX120" fmla="*/ 3042600 w 7467600"/>
              <a:gd name="connsiteY120" fmla="*/ 5059532 h 6858000"/>
              <a:gd name="connsiteX121" fmla="*/ 1997014 w 7467600"/>
              <a:gd name="connsiteY121" fmla="*/ 4698007 h 6858000"/>
              <a:gd name="connsiteX122" fmla="*/ 2305292 w 7467600"/>
              <a:gd name="connsiteY122" fmla="*/ 4219492 h 6858000"/>
              <a:gd name="connsiteX123" fmla="*/ 3360922 w 7467600"/>
              <a:gd name="connsiteY123" fmla="*/ 4529373 h 6858000"/>
              <a:gd name="connsiteX124" fmla="*/ 3492420 w 7467600"/>
              <a:gd name="connsiteY124" fmla="*/ 4510145 h 6858000"/>
              <a:gd name="connsiteX125" fmla="*/ 3364086 w 7467600"/>
              <a:gd name="connsiteY125" fmla="*/ 4480340 h 6858000"/>
              <a:gd name="connsiteX126" fmla="*/ 3225818 w 7467600"/>
              <a:gd name="connsiteY126" fmla="*/ 4411822 h 6858000"/>
              <a:gd name="connsiteX127" fmla="*/ 3129696 w 7467600"/>
              <a:gd name="connsiteY127" fmla="*/ 4360704 h 6858000"/>
              <a:gd name="connsiteX128" fmla="*/ 2814545 w 7467600"/>
              <a:gd name="connsiteY128" fmla="*/ 4282955 h 6858000"/>
              <a:gd name="connsiteX129" fmla="*/ 2305292 w 7467600"/>
              <a:gd name="connsiteY129" fmla="*/ 4219492 h 6858000"/>
              <a:gd name="connsiteX130" fmla="*/ 2626982 w 7467600"/>
              <a:gd name="connsiteY130" fmla="*/ 4206450 h 6858000"/>
              <a:gd name="connsiteX131" fmla="*/ 2490617 w 7467600"/>
              <a:gd name="connsiteY131" fmla="*/ 4206951 h 6858000"/>
              <a:gd name="connsiteX132" fmla="*/ 2819869 w 7467600"/>
              <a:gd name="connsiteY132" fmla="*/ 4252936 h 6858000"/>
              <a:gd name="connsiteX133" fmla="*/ 3143018 w 7467600"/>
              <a:gd name="connsiteY133" fmla="*/ 4332698 h 6858000"/>
              <a:gd name="connsiteX134" fmla="*/ 3241520 w 7467600"/>
              <a:gd name="connsiteY134" fmla="*/ 4385112 h 6858000"/>
              <a:gd name="connsiteX135" fmla="*/ 3374575 w 7467600"/>
              <a:gd name="connsiteY135" fmla="*/ 4451517 h 6858000"/>
              <a:gd name="connsiteX136" fmla="*/ 3505221 w 7467600"/>
              <a:gd name="connsiteY136" fmla="*/ 4480757 h 6858000"/>
              <a:gd name="connsiteX137" fmla="*/ 2626982 w 7467600"/>
              <a:gd name="connsiteY137" fmla="*/ 4206450 h 6858000"/>
              <a:gd name="connsiteX138" fmla="*/ 1310106 w 7467600"/>
              <a:gd name="connsiteY138" fmla="*/ 3943217 h 6858000"/>
              <a:gd name="connsiteX139" fmla="*/ 854994 w 7467600"/>
              <a:gd name="connsiteY139" fmla="*/ 4399136 h 6858000"/>
              <a:gd name="connsiteX140" fmla="*/ 742462 w 7467600"/>
              <a:gd name="connsiteY140" fmla="*/ 4594648 h 6858000"/>
              <a:gd name="connsiteX141" fmla="*/ 820602 w 7467600"/>
              <a:gd name="connsiteY141" fmla="*/ 4485915 h 6858000"/>
              <a:gd name="connsiteX142" fmla="*/ 878295 w 7467600"/>
              <a:gd name="connsiteY142" fmla="*/ 4403594 h 6858000"/>
              <a:gd name="connsiteX143" fmla="*/ 1240607 w 7467600"/>
              <a:gd name="connsiteY143" fmla="*/ 4010401 h 6858000"/>
              <a:gd name="connsiteX144" fmla="*/ 1310106 w 7467600"/>
              <a:gd name="connsiteY144" fmla="*/ 3943217 h 6858000"/>
              <a:gd name="connsiteX145" fmla="*/ 1423113 w 7467600"/>
              <a:gd name="connsiteY145" fmla="*/ 3874565 h 6858000"/>
              <a:gd name="connsiteX146" fmla="*/ 1260565 w 7467600"/>
              <a:gd name="connsiteY146" fmla="*/ 4031982 h 6858000"/>
              <a:gd name="connsiteX147" fmla="*/ 901900 w 7467600"/>
              <a:gd name="connsiteY147" fmla="*/ 4421236 h 6858000"/>
              <a:gd name="connsiteX148" fmla="*/ 845044 w 7467600"/>
              <a:gd name="connsiteY148" fmla="*/ 4502436 h 6858000"/>
              <a:gd name="connsiteX149" fmla="*/ 685926 w 7467600"/>
              <a:gd name="connsiteY149" fmla="*/ 4703069 h 6858000"/>
              <a:gd name="connsiteX150" fmla="*/ 684248 w 7467600"/>
              <a:gd name="connsiteY150" fmla="*/ 4706721 h 6858000"/>
              <a:gd name="connsiteX151" fmla="*/ 1423113 w 7467600"/>
              <a:gd name="connsiteY151" fmla="*/ 3874565 h 6858000"/>
              <a:gd name="connsiteX152" fmla="*/ 3316479 w 7467600"/>
              <a:gd name="connsiteY152" fmla="*/ 3872136 h 6858000"/>
              <a:gd name="connsiteX153" fmla="*/ 3546806 w 7467600"/>
              <a:gd name="connsiteY153" fmla="*/ 4356139 h 6858000"/>
              <a:gd name="connsiteX154" fmla="*/ 3364433 w 7467600"/>
              <a:gd name="connsiteY154" fmla="*/ 3953121 h 6858000"/>
              <a:gd name="connsiteX155" fmla="*/ 3316479 w 7467600"/>
              <a:gd name="connsiteY155" fmla="*/ 3872136 h 6858000"/>
              <a:gd name="connsiteX156" fmla="*/ 3291335 w 7467600"/>
              <a:gd name="connsiteY156" fmla="*/ 3767420 h 6858000"/>
              <a:gd name="connsiteX157" fmla="*/ 3390805 w 7467600"/>
              <a:gd name="connsiteY157" fmla="*/ 3937163 h 6858000"/>
              <a:gd name="connsiteX158" fmla="*/ 3579062 w 7467600"/>
              <a:gd name="connsiteY158" fmla="*/ 4359040 h 6858000"/>
              <a:gd name="connsiteX159" fmla="*/ 3467355 w 7467600"/>
              <a:gd name="connsiteY159" fmla="*/ 3988130 h 6858000"/>
              <a:gd name="connsiteX160" fmla="*/ 3310753 w 7467600"/>
              <a:gd name="connsiteY160" fmla="*/ 3787140 h 6858000"/>
              <a:gd name="connsiteX161" fmla="*/ 3291335 w 7467600"/>
              <a:gd name="connsiteY161" fmla="*/ 3767420 h 6858000"/>
              <a:gd name="connsiteX162" fmla="*/ 1635889 w 7467600"/>
              <a:gd name="connsiteY162" fmla="*/ 3709494 h 6858000"/>
              <a:gd name="connsiteX163" fmla="*/ 1634800 w 7467600"/>
              <a:gd name="connsiteY163" fmla="*/ 3731111 h 6858000"/>
              <a:gd name="connsiteX164" fmla="*/ 1635889 w 7467600"/>
              <a:gd name="connsiteY164" fmla="*/ 3709494 h 6858000"/>
              <a:gd name="connsiteX165" fmla="*/ 1510397 w 7467600"/>
              <a:gd name="connsiteY165" fmla="*/ 3684705 h 6858000"/>
              <a:gd name="connsiteX166" fmla="*/ 1146550 w 7467600"/>
              <a:gd name="connsiteY166" fmla="*/ 3802012 h 6858000"/>
              <a:gd name="connsiteX167" fmla="*/ 698834 w 7467600"/>
              <a:gd name="connsiteY167" fmla="*/ 3952272 h 6858000"/>
              <a:gd name="connsiteX168" fmla="*/ 34256 w 7467600"/>
              <a:gd name="connsiteY168" fmla="*/ 4347603 h 6858000"/>
              <a:gd name="connsiteX169" fmla="*/ 527241 w 7467600"/>
              <a:gd name="connsiteY169" fmla="*/ 4065078 h 6858000"/>
              <a:gd name="connsiteX170" fmla="*/ 1510397 w 7467600"/>
              <a:gd name="connsiteY170" fmla="*/ 3684705 h 6858000"/>
              <a:gd name="connsiteX171" fmla="*/ 1313114 w 7467600"/>
              <a:gd name="connsiteY171" fmla="*/ 3655216 h 6858000"/>
              <a:gd name="connsiteX172" fmla="*/ 1109304 w 7467600"/>
              <a:gd name="connsiteY172" fmla="*/ 3669030 h 6858000"/>
              <a:gd name="connsiteX173" fmla="*/ 8129 w 7467600"/>
              <a:gd name="connsiteY173" fmla="*/ 4330519 h 6858000"/>
              <a:gd name="connsiteX174" fmla="*/ 687572 w 7467600"/>
              <a:gd name="connsiteY174" fmla="*/ 3925629 h 6858000"/>
              <a:gd name="connsiteX175" fmla="*/ 1138365 w 7467600"/>
              <a:gd name="connsiteY175" fmla="*/ 3774515 h 6858000"/>
              <a:gd name="connsiteX176" fmla="*/ 1505579 w 7467600"/>
              <a:gd name="connsiteY176" fmla="*/ 3655526 h 6858000"/>
              <a:gd name="connsiteX177" fmla="*/ 1313114 w 7467600"/>
              <a:gd name="connsiteY177" fmla="*/ 3655216 h 6858000"/>
              <a:gd name="connsiteX178" fmla="*/ 3655073 w 7467600"/>
              <a:gd name="connsiteY178" fmla="*/ 3650884 h 6858000"/>
              <a:gd name="connsiteX179" fmla="*/ 3989938 w 7467600"/>
              <a:gd name="connsiteY179" fmla="*/ 3991685 h 6858000"/>
              <a:gd name="connsiteX180" fmla="*/ 4393907 w 7467600"/>
              <a:gd name="connsiteY180" fmla="*/ 4261258 h 6858000"/>
              <a:gd name="connsiteX181" fmla="*/ 4648051 w 7467600"/>
              <a:gd name="connsiteY181" fmla="*/ 4374051 h 6858000"/>
              <a:gd name="connsiteX182" fmla="*/ 4383389 w 7467600"/>
              <a:gd name="connsiteY182" fmla="*/ 4184369 h 6858000"/>
              <a:gd name="connsiteX183" fmla="*/ 4165508 w 7467600"/>
              <a:gd name="connsiteY183" fmla="*/ 4035196 h 6858000"/>
              <a:gd name="connsiteX184" fmla="*/ 4068162 w 7467600"/>
              <a:gd name="connsiteY184" fmla="*/ 3953394 h 6858000"/>
              <a:gd name="connsiteX185" fmla="*/ 3981416 w 7467600"/>
              <a:gd name="connsiteY185" fmla="*/ 3880482 h 6858000"/>
              <a:gd name="connsiteX186" fmla="*/ 3800147 w 7467600"/>
              <a:gd name="connsiteY186" fmla="*/ 3749872 h 6858000"/>
              <a:gd name="connsiteX187" fmla="*/ 3655073 w 7467600"/>
              <a:gd name="connsiteY187" fmla="*/ 3650884 h 6858000"/>
              <a:gd name="connsiteX188" fmla="*/ 3670252 w 7467600"/>
              <a:gd name="connsiteY188" fmla="*/ 3622798 h 6858000"/>
              <a:gd name="connsiteX189" fmla="*/ 3817258 w 7467600"/>
              <a:gd name="connsiteY189" fmla="*/ 3723577 h 6858000"/>
              <a:gd name="connsiteX190" fmla="*/ 4000461 w 7467600"/>
              <a:gd name="connsiteY190" fmla="*/ 3855966 h 6858000"/>
              <a:gd name="connsiteX191" fmla="*/ 4088180 w 7467600"/>
              <a:gd name="connsiteY191" fmla="*/ 3929774 h 6858000"/>
              <a:gd name="connsiteX192" fmla="*/ 4184555 w 7467600"/>
              <a:gd name="connsiteY192" fmla="*/ 4010683 h 6858000"/>
              <a:gd name="connsiteX193" fmla="*/ 4399563 w 7467600"/>
              <a:gd name="connsiteY193" fmla="*/ 4158106 h 6858000"/>
              <a:gd name="connsiteX194" fmla="*/ 4684469 w 7467600"/>
              <a:gd name="connsiteY194" fmla="*/ 4364680 h 6858000"/>
              <a:gd name="connsiteX195" fmla="*/ 4690271 w 7467600"/>
              <a:gd name="connsiteY195" fmla="*/ 4370034 h 6858000"/>
              <a:gd name="connsiteX196" fmla="*/ 4136093 w 7467600"/>
              <a:gd name="connsiteY196" fmla="*/ 3858466 h 6858000"/>
              <a:gd name="connsiteX197" fmla="*/ 3670252 w 7467600"/>
              <a:gd name="connsiteY197" fmla="*/ 3622798 h 6858000"/>
              <a:gd name="connsiteX198" fmla="*/ 4440129 w 7467600"/>
              <a:gd name="connsiteY198" fmla="*/ 3448571 h 6858000"/>
              <a:gd name="connsiteX199" fmla="*/ 4856525 w 7467600"/>
              <a:gd name="connsiteY199" fmla="*/ 3915351 h 6858000"/>
              <a:gd name="connsiteX200" fmla="*/ 5059055 w 7467600"/>
              <a:gd name="connsiteY200" fmla="*/ 4108918 h 6858000"/>
              <a:gd name="connsiteX201" fmla="*/ 5290070 w 7467600"/>
              <a:gd name="connsiteY201" fmla="*/ 4263619 h 6858000"/>
              <a:gd name="connsiteX202" fmla="*/ 4834991 w 7467600"/>
              <a:gd name="connsiteY202" fmla="*/ 3830985 h 6858000"/>
              <a:gd name="connsiteX203" fmla="*/ 4440129 w 7467600"/>
              <a:gd name="connsiteY203" fmla="*/ 3448571 h 6858000"/>
              <a:gd name="connsiteX204" fmla="*/ 4441737 w 7467600"/>
              <a:gd name="connsiteY204" fmla="*/ 3399734 h 6858000"/>
              <a:gd name="connsiteX205" fmla="*/ 4431236 w 7467600"/>
              <a:gd name="connsiteY205" fmla="*/ 3400954 h 6858000"/>
              <a:gd name="connsiteX206" fmla="*/ 4557150 w 7467600"/>
              <a:gd name="connsiteY206" fmla="*/ 3510023 h 6858000"/>
              <a:gd name="connsiteX207" fmla="*/ 4856936 w 7467600"/>
              <a:gd name="connsiteY207" fmla="*/ 3809146 h 6858000"/>
              <a:gd name="connsiteX208" fmla="*/ 5111996 w 7467600"/>
              <a:gd name="connsiteY208" fmla="*/ 4065759 h 6858000"/>
              <a:gd name="connsiteX209" fmla="*/ 5388878 w 7467600"/>
              <a:gd name="connsiteY209" fmla="*/ 4300185 h 6858000"/>
              <a:gd name="connsiteX210" fmla="*/ 5425556 w 7467600"/>
              <a:gd name="connsiteY210" fmla="*/ 4308967 h 6858000"/>
              <a:gd name="connsiteX211" fmla="*/ 4943646 w 7467600"/>
              <a:gd name="connsiteY211" fmla="*/ 3822916 h 6858000"/>
              <a:gd name="connsiteX212" fmla="*/ 4594837 w 7467600"/>
              <a:gd name="connsiteY212" fmla="*/ 3532274 h 6858000"/>
              <a:gd name="connsiteX213" fmla="*/ 4441737 w 7467600"/>
              <a:gd name="connsiteY213" fmla="*/ 3399734 h 6858000"/>
              <a:gd name="connsiteX214" fmla="*/ 5425834 w 7467600"/>
              <a:gd name="connsiteY214" fmla="*/ 3162785 h 6858000"/>
              <a:gd name="connsiteX215" fmla="*/ 5401644 w 7467600"/>
              <a:gd name="connsiteY215" fmla="*/ 3617847 h 6858000"/>
              <a:gd name="connsiteX216" fmla="*/ 5467256 w 7467600"/>
              <a:gd name="connsiteY216" fmla="*/ 4175494 h 6858000"/>
              <a:gd name="connsiteX217" fmla="*/ 5448069 w 7467600"/>
              <a:gd name="connsiteY217" fmla="*/ 3567554 h 6858000"/>
              <a:gd name="connsiteX218" fmla="*/ 5425834 w 7467600"/>
              <a:gd name="connsiteY218" fmla="*/ 3162785 h 6858000"/>
              <a:gd name="connsiteX219" fmla="*/ 1318687 w 7467600"/>
              <a:gd name="connsiteY219" fmla="*/ 3113840 h 6858000"/>
              <a:gd name="connsiteX220" fmla="*/ 1066793 w 7467600"/>
              <a:gd name="connsiteY220" fmla="*/ 3212171 h 6858000"/>
              <a:gd name="connsiteX221" fmla="*/ 993319 w 7467600"/>
              <a:gd name="connsiteY221" fmla="*/ 3247648 h 6858000"/>
              <a:gd name="connsiteX222" fmla="*/ 853081 w 7467600"/>
              <a:gd name="connsiteY222" fmla="*/ 3312410 h 6858000"/>
              <a:gd name="connsiteX223" fmla="*/ 805957 w 7467600"/>
              <a:gd name="connsiteY223" fmla="*/ 3330443 h 6858000"/>
              <a:gd name="connsiteX224" fmla="*/ 1318687 w 7467600"/>
              <a:gd name="connsiteY224" fmla="*/ 3113840 h 6858000"/>
              <a:gd name="connsiteX225" fmla="*/ 5453702 w 7467600"/>
              <a:gd name="connsiteY225" fmla="*/ 3090882 h 6858000"/>
              <a:gd name="connsiteX226" fmla="*/ 5480135 w 7467600"/>
              <a:gd name="connsiteY226" fmla="*/ 3565802 h 6858000"/>
              <a:gd name="connsiteX227" fmla="*/ 5499023 w 7467600"/>
              <a:gd name="connsiteY227" fmla="*/ 4166310 h 6858000"/>
              <a:gd name="connsiteX228" fmla="*/ 5547022 w 7467600"/>
              <a:gd name="connsiteY228" fmla="*/ 3607838 h 6858000"/>
              <a:gd name="connsiteX229" fmla="*/ 5515964 w 7467600"/>
              <a:gd name="connsiteY229" fmla="*/ 3378541 h 6858000"/>
              <a:gd name="connsiteX230" fmla="*/ 5453702 w 7467600"/>
              <a:gd name="connsiteY230" fmla="*/ 3090882 h 6858000"/>
              <a:gd name="connsiteX231" fmla="*/ 1238695 w 7467600"/>
              <a:gd name="connsiteY231" fmla="*/ 3076820 h 6858000"/>
              <a:gd name="connsiteX232" fmla="*/ 716371 w 7467600"/>
              <a:gd name="connsiteY232" fmla="*/ 3293249 h 6858000"/>
              <a:gd name="connsiteX233" fmla="*/ 579522 w 7467600"/>
              <a:gd name="connsiteY233" fmla="*/ 3371759 h 6858000"/>
              <a:gd name="connsiteX234" fmla="*/ 600288 w 7467600"/>
              <a:gd name="connsiteY234" fmla="*/ 3365555 h 6858000"/>
              <a:gd name="connsiteX235" fmla="*/ 840692 w 7467600"/>
              <a:gd name="connsiteY235" fmla="*/ 3284921 h 6858000"/>
              <a:gd name="connsiteX236" fmla="*/ 979248 w 7467600"/>
              <a:gd name="connsiteY236" fmla="*/ 3221003 h 6858000"/>
              <a:gd name="connsiteX237" fmla="*/ 1053282 w 7467600"/>
              <a:gd name="connsiteY237" fmla="*/ 3185247 h 6858000"/>
              <a:gd name="connsiteX238" fmla="*/ 1320603 w 7467600"/>
              <a:gd name="connsiteY238" fmla="*/ 3081281 h 6858000"/>
              <a:gd name="connsiteX239" fmla="*/ 1238695 w 7467600"/>
              <a:gd name="connsiteY239" fmla="*/ 3076820 h 6858000"/>
              <a:gd name="connsiteX240" fmla="*/ 5425627 w 7467600"/>
              <a:gd name="connsiteY240" fmla="*/ 2954192 h 6858000"/>
              <a:gd name="connsiteX241" fmla="*/ 5470770 w 7467600"/>
              <a:gd name="connsiteY241" fmla="*/ 3005435 h 6858000"/>
              <a:gd name="connsiteX242" fmla="*/ 5519779 w 7467600"/>
              <a:gd name="connsiteY242" fmla="*/ 4359223 h 6858000"/>
              <a:gd name="connsiteX243" fmla="*/ 5520293 w 7467600"/>
              <a:gd name="connsiteY243" fmla="*/ 4360602 h 6858000"/>
              <a:gd name="connsiteX244" fmla="*/ 5767221 w 7467600"/>
              <a:gd name="connsiteY244" fmla="*/ 4665564 h 6858000"/>
              <a:gd name="connsiteX245" fmla="*/ 6937169 w 7467600"/>
              <a:gd name="connsiteY245" fmla="*/ 4815941 h 6858000"/>
              <a:gd name="connsiteX246" fmla="*/ 6953922 w 7467600"/>
              <a:gd name="connsiteY246" fmla="*/ 4890068 h 6858000"/>
              <a:gd name="connsiteX247" fmla="*/ 6071359 w 7467600"/>
              <a:gd name="connsiteY247" fmla="*/ 4770770 h 6858000"/>
              <a:gd name="connsiteX248" fmla="*/ 6038839 w 7467600"/>
              <a:gd name="connsiteY248" fmla="*/ 4764474 h 6858000"/>
              <a:gd name="connsiteX249" fmla="*/ 6038706 w 7467600"/>
              <a:gd name="connsiteY249" fmla="*/ 4763847 h 6858000"/>
              <a:gd name="connsiteX250" fmla="*/ 6037784 w 7467600"/>
              <a:gd name="connsiteY250" fmla="*/ 4764270 h 6858000"/>
              <a:gd name="connsiteX251" fmla="*/ 6038839 w 7467600"/>
              <a:gd name="connsiteY251" fmla="*/ 4764474 h 6858000"/>
              <a:gd name="connsiteX252" fmla="*/ 6040338 w 7467600"/>
              <a:gd name="connsiteY252" fmla="*/ 4771418 h 6858000"/>
              <a:gd name="connsiteX253" fmla="*/ 6024488 w 7467600"/>
              <a:gd name="connsiteY253" fmla="*/ 4809903 h 6858000"/>
              <a:gd name="connsiteX254" fmla="*/ 5599771 w 7467600"/>
              <a:gd name="connsiteY254" fmla="*/ 5509652 h 6858000"/>
              <a:gd name="connsiteX255" fmla="*/ 5548843 w 7467600"/>
              <a:gd name="connsiteY255" fmla="*/ 5563845 h 6858000"/>
              <a:gd name="connsiteX256" fmla="*/ 5940952 w 7467600"/>
              <a:gd name="connsiteY256" fmla="*/ 6250028 h 6858000"/>
              <a:gd name="connsiteX257" fmla="*/ 6043441 w 7467600"/>
              <a:gd name="connsiteY257" fmla="*/ 6665847 h 6858000"/>
              <a:gd name="connsiteX258" fmla="*/ 6093432 w 7467600"/>
              <a:gd name="connsiteY258" fmla="*/ 6858000 h 6858000"/>
              <a:gd name="connsiteX259" fmla="*/ 6034344 w 7467600"/>
              <a:gd name="connsiteY259" fmla="*/ 6858000 h 6858000"/>
              <a:gd name="connsiteX260" fmla="*/ 6026679 w 7467600"/>
              <a:gd name="connsiteY260" fmla="*/ 6836959 h 6858000"/>
              <a:gd name="connsiteX261" fmla="*/ 5800441 w 7467600"/>
              <a:gd name="connsiteY261" fmla="*/ 6335286 h 6858000"/>
              <a:gd name="connsiteX262" fmla="*/ 5526562 w 7467600"/>
              <a:gd name="connsiteY262" fmla="*/ 5705388 h 6858000"/>
              <a:gd name="connsiteX263" fmla="*/ 5519640 w 7467600"/>
              <a:gd name="connsiteY263" fmla="*/ 5683774 h 6858000"/>
              <a:gd name="connsiteX264" fmla="*/ 5844559 w 7467600"/>
              <a:gd name="connsiteY264" fmla="*/ 6553349 h 6858000"/>
              <a:gd name="connsiteX265" fmla="*/ 5975994 w 7467600"/>
              <a:gd name="connsiteY265" fmla="*/ 6858000 h 6858000"/>
              <a:gd name="connsiteX266" fmla="*/ 5898547 w 7467600"/>
              <a:gd name="connsiteY266" fmla="*/ 6858000 h 6858000"/>
              <a:gd name="connsiteX267" fmla="*/ 5682041 w 7467600"/>
              <a:gd name="connsiteY267" fmla="*/ 6355860 h 6858000"/>
              <a:gd name="connsiteX268" fmla="*/ 5461758 w 7467600"/>
              <a:gd name="connsiteY268" fmla="*/ 5820220 h 6858000"/>
              <a:gd name="connsiteX269" fmla="*/ 5237282 w 7467600"/>
              <a:gd name="connsiteY269" fmla="*/ 6579086 h 6858000"/>
              <a:gd name="connsiteX270" fmla="*/ 5115009 w 7467600"/>
              <a:gd name="connsiteY270" fmla="*/ 6858000 h 6858000"/>
              <a:gd name="connsiteX271" fmla="*/ 5028074 w 7467600"/>
              <a:gd name="connsiteY271" fmla="*/ 6858000 h 6858000"/>
              <a:gd name="connsiteX272" fmla="*/ 5079508 w 7467600"/>
              <a:gd name="connsiteY272" fmla="*/ 6749074 h 6858000"/>
              <a:gd name="connsiteX273" fmla="*/ 5371846 w 7467600"/>
              <a:gd name="connsiteY273" fmla="*/ 5924413 h 6858000"/>
              <a:gd name="connsiteX274" fmla="*/ 5270512 w 7467600"/>
              <a:gd name="connsiteY274" fmla="*/ 6138975 h 6858000"/>
              <a:gd name="connsiteX275" fmla="*/ 5062409 w 7467600"/>
              <a:gd name="connsiteY275" fmla="*/ 6653544 h 6858000"/>
              <a:gd name="connsiteX276" fmla="*/ 5036628 w 7467600"/>
              <a:gd name="connsiteY276" fmla="*/ 6754247 h 6858000"/>
              <a:gd name="connsiteX277" fmla="*/ 5009112 w 7467600"/>
              <a:gd name="connsiteY277" fmla="*/ 6858000 h 6858000"/>
              <a:gd name="connsiteX278" fmla="*/ 4976679 w 7467600"/>
              <a:gd name="connsiteY278" fmla="*/ 6858000 h 6858000"/>
              <a:gd name="connsiteX279" fmla="*/ 5006537 w 7467600"/>
              <a:gd name="connsiteY279" fmla="*/ 6747068 h 6858000"/>
              <a:gd name="connsiteX280" fmla="*/ 5032723 w 7467600"/>
              <a:gd name="connsiteY280" fmla="*/ 6644957 h 6858000"/>
              <a:gd name="connsiteX281" fmla="*/ 5242949 w 7467600"/>
              <a:gd name="connsiteY281" fmla="*/ 6125175 h 6858000"/>
              <a:gd name="connsiteX282" fmla="*/ 5286321 w 7467600"/>
              <a:gd name="connsiteY282" fmla="*/ 6033555 h 6858000"/>
              <a:gd name="connsiteX283" fmla="*/ 5008210 w 7467600"/>
              <a:gd name="connsiteY283" fmla="*/ 6649194 h 6858000"/>
              <a:gd name="connsiteX284" fmla="*/ 4986321 w 7467600"/>
              <a:gd name="connsiteY284" fmla="*/ 6765687 h 6858000"/>
              <a:gd name="connsiteX285" fmla="*/ 4973474 w 7467600"/>
              <a:gd name="connsiteY285" fmla="*/ 6858000 h 6858000"/>
              <a:gd name="connsiteX286" fmla="*/ 4907178 w 7467600"/>
              <a:gd name="connsiteY286" fmla="*/ 6858000 h 6858000"/>
              <a:gd name="connsiteX287" fmla="*/ 4910810 w 7467600"/>
              <a:gd name="connsiteY287" fmla="*/ 6829660 h 6858000"/>
              <a:gd name="connsiteX288" fmla="*/ 4987461 w 7467600"/>
              <a:gd name="connsiteY288" fmla="*/ 6432994 h 6858000"/>
              <a:gd name="connsiteX289" fmla="*/ 5179262 w 7467600"/>
              <a:gd name="connsiteY289" fmla="*/ 6035044 h 6858000"/>
              <a:gd name="connsiteX290" fmla="*/ 4689678 w 7467600"/>
              <a:gd name="connsiteY290" fmla="*/ 6440241 h 6858000"/>
              <a:gd name="connsiteX291" fmla="*/ 4477543 w 7467600"/>
              <a:gd name="connsiteY291" fmla="*/ 6674836 h 6858000"/>
              <a:gd name="connsiteX292" fmla="*/ 4329957 w 7467600"/>
              <a:gd name="connsiteY292" fmla="*/ 6858000 h 6858000"/>
              <a:gd name="connsiteX293" fmla="*/ 4218595 w 7467600"/>
              <a:gd name="connsiteY293" fmla="*/ 6858000 h 6858000"/>
              <a:gd name="connsiteX294" fmla="*/ 4368888 w 7467600"/>
              <a:gd name="connsiteY294" fmla="*/ 6668412 h 6858000"/>
              <a:gd name="connsiteX295" fmla="*/ 4563091 w 7467600"/>
              <a:gd name="connsiteY295" fmla="*/ 6442508 h 6858000"/>
              <a:gd name="connsiteX296" fmla="*/ 5387324 w 7467600"/>
              <a:gd name="connsiteY296" fmla="*/ 5705830 h 6858000"/>
              <a:gd name="connsiteX297" fmla="*/ 5073620 w 7467600"/>
              <a:gd name="connsiteY297" fmla="*/ 5955437 h 6858000"/>
              <a:gd name="connsiteX298" fmla="*/ 4689789 w 7467600"/>
              <a:gd name="connsiteY298" fmla="*/ 6268382 h 6858000"/>
              <a:gd name="connsiteX299" fmla="*/ 4418722 w 7467600"/>
              <a:gd name="connsiteY299" fmla="*/ 6570886 h 6858000"/>
              <a:gd name="connsiteX300" fmla="*/ 4214944 w 7467600"/>
              <a:gd name="connsiteY300" fmla="*/ 6858000 h 6858000"/>
              <a:gd name="connsiteX301" fmla="*/ 4177898 w 7467600"/>
              <a:gd name="connsiteY301" fmla="*/ 6858000 h 6858000"/>
              <a:gd name="connsiteX302" fmla="*/ 4391597 w 7467600"/>
              <a:gd name="connsiteY302" fmla="*/ 6556370 h 6858000"/>
              <a:gd name="connsiteX303" fmla="*/ 4668889 w 7467600"/>
              <a:gd name="connsiteY303" fmla="*/ 6246399 h 6858000"/>
              <a:gd name="connsiteX304" fmla="*/ 5055427 w 7467600"/>
              <a:gd name="connsiteY304" fmla="*/ 5931476 h 6858000"/>
              <a:gd name="connsiteX305" fmla="*/ 5371814 w 7467600"/>
              <a:gd name="connsiteY305" fmla="*/ 5678975 h 6858000"/>
              <a:gd name="connsiteX306" fmla="*/ 4987918 w 7467600"/>
              <a:gd name="connsiteY306" fmla="*/ 5838701 h 6858000"/>
              <a:gd name="connsiteX307" fmla="*/ 4317146 w 7467600"/>
              <a:gd name="connsiteY307" fmla="*/ 6587716 h 6858000"/>
              <a:gd name="connsiteX308" fmla="*/ 4171627 w 7467600"/>
              <a:gd name="connsiteY308" fmla="*/ 6858000 h 6858000"/>
              <a:gd name="connsiteX309" fmla="*/ 4081585 w 7467600"/>
              <a:gd name="connsiteY309" fmla="*/ 6858000 h 6858000"/>
              <a:gd name="connsiteX310" fmla="*/ 4238603 w 7467600"/>
              <a:gd name="connsiteY310" fmla="*/ 6559341 h 6858000"/>
              <a:gd name="connsiteX311" fmla="*/ 4778333 w 7467600"/>
              <a:gd name="connsiteY311" fmla="*/ 5873626 h 6858000"/>
              <a:gd name="connsiteX312" fmla="*/ 5414185 w 7467600"/>
              <a:gd name="connsiteY312" fmla="*/ 5573882 h 6858000"/>
              <a:gd name="connsiteX313" fmla="*/ 5959648 w 7467600"/>
              <a:gd name="connsiteY313" fmla="*/ 4760797 h 6858000"/>
              <a:gd name="connsiteX314" fmla="*/ 5355019 w 7467600"/>
              <a:gd name="connsiteY314" fmla="*/ 4734672 h 6858000"/>
              <a:gd name="connsiteX315" fmla="*/ 5083565 w 7467600"/>
              <a:gd name="connsiteY315" fmla="*/ 5179121 h 6858000"/>
              <a:gd name="connsiteX316" fmla="*/ 4713577 w 7467600"/>
              <a:gd name="connsiteY316" fmla="*/ 5616803 h 6858000"/>
              <a:gd name="connsiteX317" fmla="*/ 3989559 w 7467600"/>
              <a:gd name="connsiteY317" fmla="*/ 6145945 h 6858000"/>
              <a:gd name="connsiteX318" fmla="*/ 3939824 w 7467600"/>
              <a:gd name="connsiteY318" fmla="*/ 6066900 h 6858000"/>
              <a:gd name="connsiteX319" fmla="*/ 4584537 w 7467600"/>
              <a:gd name="connsiteY319" fmla="*/ 5324826 h 6858000"/>
              <a:gd name="connsiteX320" fmla="*/ 5037105 w 7467600"/>
              <a:gd name="connsiteY320" fmla="*/ 5088765 h 6858000"/>
              <a:gd name="connsiteX321" fmla="*/ 5039930 w 7467600"/>
              <a:gd name="connsiteY321" fmla="*/ 5089585 h 6858000"/>
              <a:gd name="connsiteX322" fmla="*/ 5263764 w 7467600"/>
              <a:gd name="connsiteY322" fmla="*/ 4735525 h 6858000"/>
              <a:gd name="connsiteX323" fmla="*/ 4086300 w 7467600"/>
              <a:gd name="connsiteY323" fmla="*/ 4884599 h 6858000"/>
              <a:gd name="connsiteX324" fmla="*/ 4085485 w 7467600"/>
              <a:gd name="connsiteY324" fmla="*/ 4899070 h 6858000"/>
              <a:gd name="connsiteX325" fmla="*/ 3871915 w 7467600"/>
              <a:gd name="connsiteY325" fmla="*/ 5253645 h 6858000"/>
              <a:gd name="connsiteX326" fmla="*/ 3799374 w 7467600"/>
              <a:gd name="connsiteY326" fmla="*/ 5466127 h 6858000"/>
              <a:gd name="connsiteX327" fmla="*/ 3498850 w 7467600"/>
              <a:gd name="connsiteY327" fmla="*/ 6661888 h 6858000"/>
              <a:gd name="connsiteX328" fmla="*/ 3399216 w 7467600"/>
              <a:gd name="connsiteY328" fmla="*/ 6858000 h 6858000"/>
              <a:gd name="connsiteX329" fmla="*/ 3303688 w 7467600"/>
              <a:gd name="connsiteY329" fmla="*/ 6858000 h 6858000"/>
              <a:gd name="connsiteX330" fmla="*/ 3391774 w 7467600"/>
              <a:gd name="connsiteY330" fmla="*/ 6697181 h 6858000"/>
              <a:gd name="connsiteX331" fmla="*/ 3735540 w 7467600"/>
              <a:gd name="connsiteY331" fmla="*/ 5546923 h 6858000"/>
              <a:gd name="connsiteX332" fmla="*/ 3729438 w 7467600"/>
              <a:gd name="connsiteY332" fmla="*/ 5569058 h 6858000"/>
              <a:gd name="connsiteX333" fmla="*/ 3707782 w 7467600"/>
              <a:gd name="connsiteY333" fmla="*/ 5644908 h 6858000"/>
              <a:gd name="connsiteX334" fmla="*/ 3583827 w 7467600"/>
              <a:gd name="connsiteY334" fmla="*/ 6039215 h 6858000"/>
              <a:gd name="connsiteX335" fmla="*/ 3547861 w 7467600"/>
              <a:gd name="connsiteY335" fmla="*/ 6129609 h 6858000"/>
              <a:gd name="connsiteX336" fmla="*/ 3490905 w 7467600"/>
              <a:gd name="connsiteY336" fmla="*/ 6277660 h 6858000"/>
              <a:gd name="connsiteX337" fmla="*/ 3455859 w 7467600"/>
              <a:gd name="connsiteY337" fmla="*/ 6391301 h 6858000"/>
              <a:gd name="connsiteX338" fmla="*/ 3429112 w 7467600"/>
              <a:gd name="connsiteY338" fmla="*/ 6479469 h 6858000"/>
              <a:gd name="connsiteX339" fmla="*/ 3304862 w 7467600"/>
              <a:gd name="connsiteY339" fmla="*/ 6796476 h 6858000"/>
              <a:gd name="connsiteX340" fmla="*/ 3276071 w 7467600"/>
              <a:gd name="connsiteY340" fmla="*/ 6858000 h 6858000"/>
              <a:gd name="connsiteX341" fmla="*/ 3240805 w 7467600"/>
              <a:gd name="connsiteY341" fmla="*/ 6858000 h 6858000"/>
              <a:gd name="connsiteX342" fmla="*/ 3275917 w 7467600"/>
              <a:gd name="connsiteY342" fmla="*/ 6783192 h 6858000"/>
              <a:gd name="connsiteX343" fmla="*/ 3399358 w 7467600"/>
              <a:gd name="connsiteY343" fmla="*/ 6469011 h 6858000"/>
              <a:gd name="connsiteX344" fmla="*/ 3425650 w 7467600"/>
              <a:gd name="connsiteY344" fmla="*/ 6381333 h 6858000"/>
              <a:gd name="connsiteX345" fmla="*/ 3460661 w 7467600"/>
              <a:gd name="connsiteY345" fmla="*/ 6266763 h 6858000"/>
              <a:gd name="connsiteX346" fmla="*/ 3518021 w 7467600"/>
              <a:gd name="connsiteY346" fmla="*/ 6117298 h 6858000"/>
              <a:gd name="connsiteX347" fmla="*/ 3554035 w 7467600"/>
              <a:gd name="connsiteY347" fmla="*/ 6027832 h 6858000"/>
              <a:gd name="connsiteX348" fmla="*/ 3677174 w 7467600"/>
              <a:gd name="connsiteY348" fmla="*/ 5636351 h 6858000"/>
              <a:gd name="connsiteX349" fmla="*/ 3698819 w 7467600"/>
              <a:gd name="connsiteY349" fmla="*/ 5560503 h 6858000"/>
              <a:gd name="connsiteX350" fmla="*/ 3702094 w 7467600"/>
              <a:gd name="connsiteY350" fmla="*/ 5549194 h 6858000"/>
              <a:gd name="connsiteX351" fmla="*/ 3398355 w 7467600"/>
              <a:gd name="connsiteY351" fmla="*/ 6094603 h 6858000"/>
              <a:gd name="connsiteX352" fmla="*/ 3193941 w 7467600"/>
              <a:gd name="connsiteY352" fmla="*/ 6798775 h 6858000"/>
              <a:gd name="connsiteX353" fmla="*/ 3184140 w 7467600"/>
              <a:gd name="connsiteY353" fmla="*/ 6858000 h 6858000"/>
              <a:gd name="connsiteX354" fmla="*/ 3099978 w 7467600"/>
              <a:gd name="connsiteY354" fmla="*/ 6858000 h 6858000"/>
              <a:gd name="connsiteX355" fmla="*/ 3101556 w 7467600"/>
              <a:gd name="connsiteY355" fmla="*/ 6843337 h 6858000"/>
              <a:gd name="connsiteX356" fmla="*/ 3370162 w 7467600"/>
              <a:gd name="connsiteY356" fmla="*/ 5785550 h 6858000"/>
              <a:gd name="connsiteX357" fmla="*/ 3746477 w 7467600"/>
              <a:gd name="connsiteY357" fmla="*/ 5377889 h 6858000"/>
              <a:gd name="connsiteX358" fmla="*/ 3863399 w 7467600"/>
              <a:gd name="connsiteY358" fmla="*/ 5087257 h 6858000"/>
              <a:gd name="connsiteX359" fmla="*/ 3968712 w 7467600"/>
              <a:gd name="connsiteY359" fmla="*/ 4913989 h 6858000"/>
              <a:gd name="connsiteX360" fmla="*/ 2792390 w 7467600"/>
              <a:gd name="connsiteY360" fmla="*/ 5382974 h 6858000"/>
              <a:gd name="connsiteX361" fmla="*/ 2714982 w 7467600"/>
              <a:gd name="connsiteY361" fmla="*/ 5427051 h 6858000"/>
              <a:gd name="connsiteX362" fmla="*/ 2813361 w 7467600"/>
              <a:gd name="connsiteY362" fmla="*/ 6023912 h 6858000"/>
              <a:gd name="connsiteX363" fmla="*/ 2688430 w 7467600"/>
              <a:gd name="connsiteY363" fmla="*/ 6801564 h 6858000"/>
              <a:gd name="connsiteX364" fmla="*/ 2629626 w 7467600"/>
              <a:gd name="connsiteY364" fmla="*/ 6763394 h 6858000"/>
              <a:gd name="connsiteX365" fmla="*/ 2565328 w 7467600"/>
              <a:gd name="connsiteY365" fmla="*/ 5516399 h 6858000"/>
              <a:gd name="connsiteX366" fmla="*/ 1922999 w 7467600"/>
              <a:gd name="connsiteY366" fmla="*/ 5980343 h 6858000"/>
              <a:gd name="connsiteX367" fmla="*/ 1950261 w 7467600"/>
              <a:gd name="connsiteY367" fmla="*/ 6405858 h 6858000"/>
              <a:gd name="connsiteX368" fmla="*/ 2365554 w 7467600"/>
              <a:gd name="connsiteY368" fmla="*/ 6759107 h 6858000"/>
              <a:gd name="connsiteX369" fmla="*/ 2424142 w 7467600"/>
              <a:gd name="connsiteY369" fmla="*/ 6858000 h 6858000"/>
              <a:gd name="connsiteX370" fmla="*/ 2395994 w 7467600"/>
              <a:gd name="connsiteY370" fmla="*/ 6858000 h 6858000"/>
              <a:gd name="connsiteX371" fmla="*/ 2392863 w 7467600"/>
              <a:gd name="connsiteY371" fmla="*/ 6852964 h 6858000"/>
              <a:gd name="connsiteX372" fmla="*/ 2017589 w 7467600"/>
              <a:gd name="connsiteY372" fmla="*/ 6493982 h 6858000"/>
              <a:gd name="connsiteX373" fmla="*/ 2147336 w 7467600"/>
              <a:gd name="connsiteY373" fmla="*/ 6594052 h 6858000"/>
              <a:gd name="connsiteX374" fmla="*/ 2207047 w 7467600"/>
              <a:gd name="connsiteY374" fmla="*/ 6654540 h 6858000"/>
              <a:gd name="connsiteX375" fmla="*/ 2299106 w 7467600"/>
              <a:gd name="connsiteY375" fmla="*/ 6778931 h 6858000"/>
              <a:gd name="connsiteX376" fmla="*/ 2314430 w 7467600"/>
              <a:gd name="connsiteY376" fmla="*/ 6801144 h 6858000"/>
              <a:gd name="connsiteX377" fmla="*/ 2352406 w 7467600"/>
              <a:gd name="connsiteY377" fmla="*/ 6858000 h 6858000"/>
              <a:gd name="connsiteX378" fmla="*/ 2314492 w 7467600"/>
              <a:gd name="connsiteY378" fmla="*/ 6858000 h 6858000"/>
              <a:gd name="connsiteX379" fmla="*/ 2288095 w 7467600"/>
              <a:gd name="connsiteY379" fmla="*/ 6818030 h 6858000"/>
              <a:gd name="connsiteX380" fmla="*/ 2272768 w 7467600"/>
              <a:gd name="connsiteY380" fmla="*/ 6795822 h 6858000"/>
              <a:gd name="connsiteX381" fmla="*/ 2182715 w 7467600"/>
              <a:gd name="connsiteY381" fmla="*/ 6675071 h 6858000"/>
              <a:gd name="connsiteX382" fmla="*/ 2032061 w 7467600"/>
              <a:gd name="connsiteY382" fmla="*/ 6541380 h 6858000"/>
              <a:gd name="connsiteX383" fmla="*/ 2257220 w 7467600"/>
              <a:gd name="connsiteY383" fmla="*/ 6826257 h 6858000"/>
              <a:gd name="connsiteX384" fmla="*/ 2281324 w 7467600"/>
              <a:gd name="connsiteY384" fmla="*/ 6858000 h 6858000"/>
              <a:gd name="connsiteX385" fmla="*/ 2242860 w 7467600"/>
              <a:gd name="connsiteY385" fmla="*/ 6858000 h 6858000"/>
              <a:gd name="connsiteX386" fmla="*/ 2232818 w 7467600"/>
              <a:gd name="connsiteY386" fmla="*/ 6844926 h 6858000"/>
              <a:gd name="connsiteX387" fmla="*/ 1990172 w 7467600"/>
              <a:gd name="connsiteY387" fmla="*/ 6542121 h 6858000"/>
              <a:gd name="connsiteX388" fmla="*/ 2124090 w 7467600"/>
              <a:gd name="connsiteY388" fmla="*/ 6761017 h 6858000"/>
              <a:gd name="connsiteX389" fmla="*/ 2200380 w 7467600"/>
              <a:gd name="connsiteY389" fmla="*/ 6858000 h 6858000"/>
              <a:gd name="connsiteX390" fmla="*/ 2147507 w 7467600"/>
              <a:gd name="connsiteY390" fmla="*/ 6858000 h 6858000"/>
              <a:gd name="connsiteX391" fmla="*/ 2070668 w 7467600"/>
              <a:gd name="connsiteY391" fmla="*/ 6761520 h 6858000"/>
              <a:gd name="connsiteX392" fmla="*/ 1975142 w 7467600"/>
              <a:gd name="connsiteY392" fmla="*/ 6585570 h 6858000"/>
              <a:gd name="connsiteX393" fmla="*/ 2050035 w 7467600"/>
              <a:gd name="connsiteY393" fmla="*/ 6813345 h 6858000"/>
              <a:gd name="connsiteX394" fmla="*/ 2063025 w 7467600"/>
              <a:gd name="connsiteY394" fmla="*/ 6858000 h 6858000"/>
              <a:gd name="connsiteX395" fmla="*/ 2021675 w 7467600"/>
              <a:gd name="connsiteY395" fmla="*/ 6858000 h 6858000"/>
              <a:gd name="connsiteX396" fmla="*/ 2019308 w 7467600"/>
              <a:gd name="connsiteY396" fmla="*/ 6847118 h 6858000"/>
              <a:gd name="connsiteX397" fmla="*/ 1938835 w 7467600"/>
              <a:gd name="connsiteY397" fmla="*/ 6551160 h 6858000"/>
              <a:gd name="connsiteX398" fmla="*/ 1953230 w 7467600"/>
              <a:gd name="connsiteY398" fmla="*/ 6759699 h 6858000"/>
              <a:gd name="connsiteX399" fmla="*/ 1956763 w 7467600"/>
              <a:gd name="connsiteY399" fmla="*/ 6778191 h 6858000"/>
              <a:gd name="connsiteX400" fmla="*/ 1967925 w 7467600"/>
              <a:gd name="connsiteY400" fmla="*/ 6858000 h 6858000"/>
              <a:gd name="connsiteX401" fmla="*/ 1936622 w 7467600"/>
              <a:gd name="connsiteY401" fmla="*/ 6858000 h 6858000"/>
              <a:gd name="connsiteX402" fmla="*/ 1926261 w 7467600"/>
              <a:gd name="connsiteY402" fmla="*/ 6784064 h 6858000"/>
              <a:gd name="connsiteX403" fmla="*/ 1922724 w 7467600"/>
              <a:gd name="connsiteY403" fmla="*/ 6765577 h 6858000"/>
              <a:gd name="connsiteX404" fmla="*/ 1904650 w 7467600"/>
              <a:gd name="connsiteY404" fmla="*/ 6639616 h 6858000"/>
              <a:gd name="connsiteX405" fmla="*/ 1885273 w 7467600"/>
              <a:gd name="connsiteY405" fmla="*/ 6858000 h 6858000"/>
              <a:gd name="connsiteX406" fmla="*/ 1854363 w 7467600"/>
              <a:gd name="connsiteY406" fmla="*/ 6858000 h 6858000"/>
              <a:gd name="connsiteX407" fmla="*/ 1880391 w 7467600"/>
              <a:gd name="connsiteY407" fmla="*/ 6603796 h 6858000"/>
              <a:gd name="connsiteX408" fmla="*/ 1818273 w 7467600"/>
              <a:gd name="connsiteY408" fmla="*/ 6715729 h 6858000"/>
              <a:gd name="connsiteX409" fmla="*/ 1794691 w 7467600"/>
              <a:gd name="connsiteY409" fmla="*/ 6843239 h 6858000"/>
              <a:gd name="connsiteX410" fmla="*/ 1794914 w 7467600"/>
              <a:gd name="connsiteY410" fmla="*/ 6858000 h 6858000"/>
              <a:gd name="connsiteX411" fmla="*/ 1746128 w 7467600"/>
              <a:gd name="connsiteY411" fmla="*/ 6858000 h 6858000"/>
              <a:gd name="connsiteX412" fmla="*/ 1753934 w 7467600"/>
              <a:gd name="connsiteY412" fmla="*/ 6724796 h 6858000"/>
              <a:gd name="connsiteX413" fmla="*/ 1792053 w 7467600"/>
              <a:gd name="connsiteY413" fmla="*/ 6572396 h 6858000"/>
              <a:gd name="connsiteX414" fmla="*/ 1862248 w 7467600"/>
              <a:gd name="connsiteY414" fmla="*/ 6266397 h 6858000"/>
              <a:gd name="connsiteX415" fmla="*/ 1862250 w 7467600"/>
              <a:gd name="connsiteY415" fmla="*/ 6033531 h 6858000"/>
              <a:gd name="connsiteX416" fmla="*/ 1211999 w 7467600"/>
              <a:gd name="connsiteY416" fmla="*/ 6683610 h 6858000"/>
              <a:gd name="connsiteX417" fmla="*/ 1213266 w 7467600"/>
              <a:gd name="connsiteY417" fmla="*/ 6691947 h 6858000"/>
              <a:gd name="connsiteX418" fmla="*/ 1203370 w 7467600"/>
              <a:gd name="connsiteY418" fmla="*/ 6850676 h 6858000"/>
              <a:gd name="connsiteX419" fmla="*/ 1203671 w 7467600"/>
              <a:gd name="connsiteY419" fmla="*/ 6858000 h 6858000"/>
              <a:gd name="connsiteX420" fmla="*/ 1143180 w 7467600"/>
              <a:gd name="connsiteY420" fmla="*/ 6858000 h 6858000"/>
              <a:gd name="connsiteX421" fmla="*/ 1142176 w 7467600"/>
              <a:gd name="connsiteY421" fmla="*/ 6766045 h 6858000"/>
              <a:gd name="connsiteX422" fmla="*/ 1067484 w 7467600"/>
              <a:gd name="connsiteY422" fmla="*/ 6858000 h 6858000"/>
              <a:gd name="connsiteX423" fmla="*/ 953928 w 7467600"/>
              <a:gd name="connsiteY423" fmla="*/ 6858000 h 6858000"/>
              <a:gd name="connsiteX424" fmla="*/ 959715 w 7467600"/>
              <a:gd name="connsiteY424" fmla="*/ 6850185 h 6858000"/>
              <a:gd name="connsiteX425" fmla="*/ 1483788 w 7467600"/>
              <a:gd name="connsiteY425" fmla="*/ 6259174 h 6858000"/>
              <a:gd name="connsiteX426" fmla="*/ 1100671 w 7467600"/>
              <a:gd name="connsiteY426" fmla="*/ 6252137 h 6858000"/>
              <a:gd name="connsiteX427" fmla="*/ 1090144 w 7467600"/>
              <a:gd name="connsiteY427" fmla="*/ 6256748 h 6858000"/>
              <a:gd name="connsiteX428" fmla="*/ 1095872 w 7467600"/>
              <a:gd name="connsiteY428" fmla="*/ 6271892 h 6858000"/>
              <a:gd name="connsiteX429" fmla="*/ 262785 w 7467600"/>
              <a:gd name="connsiteY429" fmla="*/ 6845450 h 6858000"/>
              <a:gd name="connsiteX430" fmla="*/ 209968 w 7467600"/>
              <a:gd name="connsiteY430" fmla="*/ 6770713 h 6858000"/>
              <a:gd name="connsiteX431" fmla="*/ 873460 w 7467600"/>
              <a:gd name="connsiteY431" fmla="*/ 6253768 h 6858000"/>
              <a:gd name="connsiteX432" fmla="*/ 192686 w 7467600"/>
              <a:gd name="connsiteY432" fmla="*/ 5849257 h 6858000"/>
              <a:gd name="connsiteX433" fmla="*/ 4696 w 7467600"/>
              <a:gd name="connsiteY433" fmla="*/ 5697668 h 6858000"/>
              <a:gd name="connsiteX434" fmla="*/ 0 w 7467600"/>
              <a:gd name="connsiteY434" fmla="*/ 5689984 h 6858000"/>
              <a:gd name="connsiteX435" fmla="*/ 0 w 7467600"/>
              <a:gd name="connsiteY435" fmla="*/ 5513472 h 6858000"/>
              <a:gd name="connsiteX436" fmla="*/ 174101 w 7467600"/>
              <a:gd name="connsiteY436" fmla="*/ 5620277 h 6858000"/>
              <a:gd name="connsiteX437" fmla="*/ 891800 w 7467600"/>
              <a:gd name="connsiteY437" fmla="*/ 6036935 h 6858000"/>
              <a:gd name="connsiteX438" fmla="*/ 1072219 w 7467600"/>
              <a:gd name="connsiteY438" fmla="*/ 6169443 h 6858000"/>
              <a:gd name="connsiteX439" fmla="*/ 1074117 w 7467600"/>
              <a:gd name="connsiteY439" fmla="*/ 6170301 h 6858000"/>
              <a:gd name="connsiteX440" fmla="*/ 1083114 w 7467600"/>
              <a:gd name="connsiteY440" fmla="*/ 6174131 h 6858000"/>
              <a:gd name="connsiteX441" fmla="*/ 1543010 w 7467600"/>
              <a:gd name="connsiteY441" fmla="*/ 6191140 h 6858000"/>
              <a:gd name="connsiteX442" fmla="*/ 1551080 w 7467600"/>
              <a:gd name="connsiteY442" fmla="*/ 6195006 h 6858000"/>
              <a:gd name="connsiteX443" fmla="*/ 2345443 w 7467600"/>
              <a:gd name="connsiteY443" fmla="*/ 5549882 h 6858000"/>
              <a:gd name="connsiteX444" fmla="*/ 1721499 w 7467600"/>
              <a:gd name="connsiteY444" fmla="*/ 5599969 h 6858000"/>
              <a:gd name="connsiteX445" fmla="*/ 767716 w 7467600"/>
              <a:gd name="connsiteY445" fmla="*/ 5472768 h 6858000"/>
              <a:gd name="connsiteX446" fmla="*/ 722147 w 7467600"/>
              <a:gd name="connsiteY446" fmla="*/ 5393091 h 6858000"/>
              <a:gd name="connsiteX447" fmla="*/ 1485552 w 7467600"/>
              <a:gd name="connsiteY447" fmla="*/ 5313202 h 6858000"/>
              <a:gd name="connsiteX448" fmla="*/ 2143004 w 7467600"/>
              <a:gd name="connsiteY448" fmla="*/ 5402420 h 6858000"/>
              <a:gd name="connsiteX449" fmla="*/ 1933391 w 7467600"/>
              <a:gd name="connsiteY449" fmla="*/ 5156971 h 6858000"/>
              <a:gd name="connsiteX450" fmla="*/ 1827118 w 7467600"/>
              <a:gd name="connsiteY450" fmla="*/ 4968410 h 6858000"/>
              <a:gd name="connsiteX451" fmla="*/ 1837349 w 7467600"/>
              <a:gd name="connsiteY451" fmla="*/ 4956357 h 6858000"/>
              <a:gd name="connsiteX452" fmla="*/ 2162835 w 7467600"/>
              <a:gd name="connsiteY452" fmla="*/ 5187853 h 6858000"/>
              <a:gd name="connsiteX453" fmla="*/ 2257167 w 7467600"/>
              <a:gd name="connsiteY453" fmla="*/ 5462123 h 6858000"/>
              <a:gd name="connsiteX454" fmla="*/ 2261598 w 7467600"/>
              <a:gd name="connsiteY454" fmla="*/ 5467998 h 6858000"/>
              <a:gd name="connsiteX455" fmla="*/ 2437177 w 7467600"/>
              <a:gd name="connsiteY455" fmla="*/ 5479608 h 6858000"/>
              <a:gd name="connsiteX456" fmla="*/ 2445247 w 7467600"/>
              <a:gd name="connsiteY456" fmla="*/ 5483476 h 6858000"/>
              <a:gd name="connsiteX457" fmla="*/ 2743626 w 7467600"/>
              <a:gd name="connsiteY457" fmla="*/ 5304819 h 6858000"/>
              <a:gd name="connsiteX458" fmla="*/ 3048102 w 7467600"/>
              <a:gd name="connsiteY458" fmla="*/ 5150595 h 6858000"/>
              <a:gd name="connsiteX459" fmla="*/ 1799414 w 7467600"/>
              <a:gd name="connsiteY459" fmla="*/ 4694732 h 6858000"/>
              <a:gd name="connsiteX460" fmla="*/ 1771735 w 7467600"/>
              <a:gd name="connsiteY460" fmla="*/ 4619929 h 6858000"/>
              <a:gd name="connsiteX461" fmla="*/ 3104273 w 7467600"/>
              <a:gd name="connsiteY461" fmla="*/ 5076159 h 6858000"/>
              <a:gd name="connsiteX462" fmla="*/ 3113245 w 7467600"/>
              <a:gd name="connsiteY462" fmla="*/ 5090705 h 6858000"/>
              <a:gd name="connsiteX463" fmla="*/ 3126294 w 7467600"/>
              <a:gd name="connsiteY463" fmla="*/ 5114400 h 6858000"/>
              <a:gd name="connsiteX464" fmla="*/ 3937433 w 7467600"/>
              <a:gd name="connsiteY464" fmla="*/ 4830473 h 6858000"/>
              <a:gd name="connsiteX465" fmla="*/ 3590475 w 7467600"/>
              <a:gd name="connsiteY465" fmla="*/ 4597974 h 6858000"/>
              <a:gd name="connsiteX466" fmla="*/ 3100264 w 7467600"/>
              <a:gd name="connsiteY466" fmla="*/ 4579845 h 6858000"/>
              <a:gd name="connsiteX467" fmla="*/ 2183576 w 7467600"/>
              <a:gd name="connsiteY467" fmla="*/ 4227150 h 6858000"/>
              <a:gd name="connsiteX468" fmla="*/ 2151029 w 7467600"/>
              <a:gd name="connsiteY468" fmla="*/ 4146947 h 6858000"/>
              <a:gd name="connsiteX469" fmla="*/ 3563434 w 7467600"/>
              <a:gd name="connsiteY469" fmla="*/ 4469115 h 6858000"/>
              <a:gd name="connsiteX470" fmla="*/ 3177952 w 7467600"/>
              <a:gd name="connsiteY470" fmla="*/ 3657386 h 6858000"/>
              <a:gd name="connsiteX471" fmla="*/ 3189263 w 7467600"/>
              <a:gd name="connsiteY471" fmla="*/ 3625726 h 6858000"/>
              <a:gd name="connsiteX472" fmla="*/ 3560912 w 7467600"/>
              <a:gd name="connsiteY472" fmla="*/ 4079863 h 6858000"/>
              <a:gd name="connsiteX473" fmla="*/ 3626636 w 7467600"/>
              <a:gd name="connsiteY473" fmla="*/ 4512230 h 6858000"/>
              <a:gd name="connsiteX474" fmla="*/ 3653088 w 7467600"/>
              <a:gd name="connsiteY474" fmla="*/ 4521417 h 6858000"/>
              <a:gd name="connsiteX475" fmla="*/ 3988128 w 7467600"/>
              <a:gd name="connsiteY475" fmla="*/ 4817267 h 6858000"/>
              <a:gd name="connsiteX476" fmla="*/ 4830582 w 7467600"/>
              <a:gd name="connsiteY476" fmla="*/ 4676000 h 6858000"/>
              <a:gd name="connsiteX477" fmla="*/ 4830100 w 7467600"/>
              <a:gd name="connsiteY477" fmla="*/ 4675554 h 6858000"/>
              <a:gd name="connsiteX478" fmla="*/ 4036318 w 7467600"/>
              <a:gd name="connsiteY478" fmla="*/ 4147013 h 6858000"/>
              <a:gd name="connsiteX479" fmla="*/ 3432098 w 7467600"/>
              <a:gd name="connsiteY479" fmla="*/ 3537312 h 6858000"/>
              <a:gd name="connsiteX480" fmla="*/ 3446761 w 7467600"/>
              <a:gd name="connsiteY480" fmla="*/ 3461278 h 6858000"/>
              <a:gd name="connsiteX481" fmla="*/ 4419733 w 7467600"/>
              <a:gd name="connsiteY481" fmla="*/ 3963555 h 6858000"/>
              <a:gd name="connsiteX482" fmla="*/ 4781371 w 7467600"/>
              <a:gd name="connsiteY482" fmla="*/ 4458604 h 6858000"/>
              <a:gd name="connsiteX483" fmla="*/ 4780440 w 7467600"/>
              <a:gd name="connsiteY483" fmla="*/ 4470290 h 6858000"/>
              <a:gd name="connsiteX484" fmla="*/ 4898954 w 7467600"/>
              <a:gd name="connsiteY484" fmla="*/ 4662092 h 6858000"/>
              <a:gd name="connsiteX485" fmla="*/ 4900699 w 7467600"/>
              <a:gd name="connsiteY485" fmla="*/ 4670867 h 6858000"/>
              <a:gd name="connsiteX486" fmla="*/ 5714511 w 7467600"/>
              <a:gd name="connsiteY486" fmla="*/ 4663483 h 6858000"/>
              <a:gd name="connsiteX487" fmla="*/ 5464793 w 7467600"/>
              <a:gd name="connsiteY487" fmla="*/ 4393556 h 6858000"/>
              <a:gd name="connsiteX488" fmla="*/ 5461897 w 7467600"/>
              <a:gd name="connsiteY488" fmla="*/ 4390879 h 6858000"/>
              <a:gd name="connsiteX489" fmla="*/ 4294126 w 7467600"/>
              <a:gd name="connsiteY489" fmla="*/ 3303048 h 6858000"/>
              <a:gd name="connsiteX490" fmla="*/ 4305321 w 7467600"/>
              <a:gd name="connsiteY490" fmla="*/ 3256953 h 6858000"/>
              <a:gd name="connsiteX491" fmla="*/ 4949299 w 7467600"/>
              <a:gd name="connsiteY491" fmla="*/ 3766336 h 6858000"/>
              <a:gd name="connsiteX492" fmla="*/ 5291452 w 7467600"/>
              <a:gd name="connsiteY492" fmla="*/ 4076801 h 6858000"/>
              <a:gd name="connsiteX493" fmla="*/ 5434998 w 7467600"/>
              <a:gd name="connsiteY493" fmla="*/ 4254100 h 6858000"/>
              <a:gd name="connsiteX494" fmla="*/ 5351015 w 7467600"/>
              <a:gd name="connsiteY494" fmla="*/ 3760989 h 6858000"/>
              <a:gd name="connsiteX495" fmla="*/ 5413780 w 7467600"/>
              <a:gd name="connsiteY495" fmla="*/ 2966265 h 6858000"/>
              <a:gd name="connsiteX496" fmla="*/ 5425627 w 7467600"/>
              <a:gd name="connsiteY496" fmla="*/ 2954192 h 6858000"/>
              <a:gd name="connsiteX497" fmla="*/ 6604735 w 7467600"/>
              <a:gd name="connsiteY497" fmla="*/ 2041381 h 6858000"/>
              <a:gd name="connsiteX498" fmla="*/ 7204487 w 7467600"/>
              <a:gd name="connsiteY498" fmla="*/ 2742112 h 6858000"/>
              <a:gd name="connsiteX499" fmla="*/ 7131592 w 7467600"/>
              <a:gd name="connsiteY499" fmla="*/ 2672096 h 6858000"/>
              <a:gd name="connsiteX500" fmla="*/ 6996344 w 7467600"/>
              <a:gd name="connsiteY500" fmla="*/ 2518310 h 6858000"/>
              <a:gd name="connsiteX501" fmla="*/ 6735495 w 7467600"/>
              <a:gd name="connsiteY501" fmla="*/ 2196890 h 6858000"/>
              <a:gd name="connsiteX502" fmla="*/ 6721901 w 7467600"/>
              <a:gd name="connsiteY502" fmla="*/ 2179274 h 6858000"/>
              <a:gd name="connsiteX503" fmla="*/ 6604735 w 7467600"/>
              <a:gd name="connsiteY503" fmla="*/ 2041381 h 6858000"/>
              <a:gd name="connsiteX504" fmla="*/ 6591670 w 7467600"/>
              <a:gd name="connsiteY504" fmla="*/ 1988277 h 6858000"/>
              <a:gd name="connsiteX505" fmla="*/ 6747349 w 7467600"/>
              <a:gd name="connsiteY505" fmla="*/ 2160069 h 6858000"/>
              <a:gd name="connsiteX506" fmla="*/ 6760943 w 7467600"/>
              <a:gd name="connsiteY506" fmla="*/ 2177686 h 6858000"/>
              <a:gd name="connsiteX507" fmla="*/ 7021065 w 7467600"/>
              <a:gd name="connsiteY507" fmla="*/ 2498102 h 6858000"/>
              <a:gd name="connsiteX508" fmla="*/ 7155223 w 7467600"/>
              <a:gd name="connsiteY508" fmla="*/ 2650386 h 6858000"/>
              <a:gd name="connsiteX509" fmla="*/ 7203167 w 7467600"/>
              <a:gd name="connsiteY509" fmla="*/ 2697288 h 6858000"/>
              <a:gd name="connsiteX510" fmla="*/ 6937703 w 7467600"/>
              <a:gd name="connsiteY510" fmla="*/ 2321981 h 6858000"/>
              <a:gd name="connsiteX511" fmla="*/ 6591670 w 7467600"/>
              <a:gd name="connsiteY511" fmla="*/ 1988277 h 6858000"/>
              <a:gd name="connsiteX512" fmla="*/ 5798671 w 7467600"/>
              <a:gd name="connsiteY512" fmla="*/ 1981601 h 6858000"/>
              <a:gd name="connsiteX513" fmla="*/ 5754709 w 7467600"/>
              <a:gd name="connsiteY513" fmla="*/ 2071454 h 6858000"/>
              <a:gd name="connsiteX514" fmla="*/ 5763044 w 7467600"/>
              <a:gd name="connsiteY514" fmla="*/ 2842206 h 6858000"/>
              <a:gd name="connsiteX515" fmla="*/ 5764974 w 7467600"/>
              <a:gd name="connsiteY515" fmla="*/ 2799609 h 6858000"/>
              <a:gd name="connsiteX516" fmla="*/ 5767665 w 7467600"/>
              <a:gd name="connsiteY516" fmla="*/ 2666409 h 6858000"/>
              <a:gd name="connsiteX517" fmla="*/ 5763055 w 7467600"/>
              <a:gd name="connsiteY517" fmla="*/ 2579705 h 6858000"/>
              <a:gd name="connsiteX518" fmla="*/ 5758079 w 7467600"/>
              <a:gd name="connsiteY518" fmla="*/ 2492508 h 6858000"/>
              <a:gd name="connsiteX519" fmla="*/ 5779325 w 7467600"/>
              <a:gd name="connsiteY519" fmla="*/ 2197069 h 6858000"/>
              <a:gd name="connsiteX520" fmla="*/ 5798671 w 7467600"/>
              <a:gd name="connsiteY520" fmla="*/ 1981601 h 6858000"/>
              <a:gd name="connsiteX521" fmla="*/ 5829202 w 7467600"/>
              <a:gd name="connsiteY521" fmla="*/ 1971679 h 6858000"/>
              <a:gd name="connsiteX522" fmla="*/ 5809558 w 7467600"/>
              <a:gd name="connsiteY522" fmla="*/ 2198043 h 6858000"/>
              <a:gd name="connsiteX523" fmla="*/ 5788653 w 7467600"/>
              <a:gd name="connsiteY523" fmla="*/ 2489430 h 6858000"/>
              <a:gd name="connsiteX524" fmla="*/ 5793439 w 7467600"/>
              <a:gd name="connsiteY524" fmla="*/ 2575235 h 6858000"/>
              <a:gd name="connsiteX525" fmla="*/ 5796837 w 7467600"/>
              <a:gd name="connsiteY525" fmla="*/ 2637633 h 6858000"/>
              <a:gd name="connsiteX526" fmla="*/ 5818614 w 7467600"/>
              <a:gd name="connsiteY526" fmla="*/ 2473055 h 6858000"/>
              <a:gd name="connsiteX527" fmla="*/ 5829202 w 7467600"/>
              <a:gd name="connsiteY527" fmla="*/ 1971679 h 6858000"/>
              <a:gd name="connsiteX528" fmla="*/ 5911389 w 7467600"/>
              <a:gd name="connsiteY528" fmla="*/ 1898371 h 6858000"/>
              <a:gd name="connsiteX529" fmla="*/ 6237627 w 7467600"/>
              <a:gd name="connsiteY529" fmla="*/ 2231921 h 6858000"/>
              <a:gd name="connsiteX530" fmla="*/ 5911389 w 7467600"/>
              <a:gd name="connsiteY530" fmla="*/ 1898371 h 6858000"/>
              <a:gd name="connsiteX531" fmla="*/ 6944437 w 7467600"/>
              <a:gd name="connsiteY531" fmla="*/ 1575402 h 6858000"/>
              <a:gd name="connsiteX532" fmla="*/ 6304730 w 7467600"/>
              <a:gd name="connsiteY532" fmla="*/ 1766654 h 6858000"/>
              <a:gd name="connsiteX533" fmla="*/ 6944437 w 7467600"/>
              <a:gd name="connsiteY533" fmla="*/ 1575402 h 6858000"/>
              <a:gd name="connsiteX534" fmla="*/ 7019523 w 7467600"/>
              <a:gd name="connsiteY534" fmla="*/ 1519450 h 6858000"/>
              <a:gd name="connsiteX535" fmla="*/ 6298091 w 7467600"/>
              <a:gd name="connsiteY535" fmla="*/ 1737122 h 6858000"/>
              <a:gd name="connsiteX536" fmla="*/ 7019523 w 7467600"/>
              <a:gd name="connsiteY536" fmla="*/ 1519450 h 6858000"/>
              <a:gd name="connsiteX537" fmla="*/ 2399523 w 7467600"/>
              <a:gd name="connsiteY537" fmla="*/ 1428234 h 6858000"/>
              <a:gd name="connsiteX538" fmla="*/ 2224982 w 7467600"/>
              <a:gd name="connsiteY538" fmla="*/ 1826201 h 6858000"/>
              <a:gd name="connsiteX539" fmla="*/ 2096099 w 7467600"/>
              <a:gd name="connsiteY539" fmla="*/ 2345900 h 6858000"/>
              <a:gd name="connsiteX540" fmla="*/ 2283317 w 7467600"/>
              <a:gd name="connsiteY540" fmla="*/ 1796925 h 6858000"/>
              <a:gd name="connsiteX541" fmla="*/ 2399523 w 7467600"/>
              <a:gd name="connsiteY541" fmla="*/ 1428234 h 6858000"/>
              <a:gd name="connsiteX542" fmla="*/ 2448558 w 7467600"/>
              <a:gd name="connsiteY542" fmla="*/ 1373435 h 6858000"/>
              <a:gd name="connsiteX543" fmla="*/ 2312521 w 7467600"/>
              <a:gd name="connsiteY543" fmla="*/ 1806140 h 6858000"/>
              <a:gd name="connsiteX544" fmla="*/ 2127533 w 7467600"/>
              <a:gd name="connsiteY544" fmla="*/ 2348380 h 6858000"/>
              <a:gd name="connsiteX545" fmla="*/ 2358080 w 7467600"/>
              <a:gd name="connsiteY545" fmla="*/ 1866134 h 6858000"/>
              <a:gd name="connsiteX546" fmla="*/ 2407436 w 7467600"/>
              <a:gd name="connsiteY546" fmla="*/ 1651070 h 6858000"/>
              <a:gd name="connsiteX547" fmla="*/ 2448558 w 7467600"/>
              <a:gd name="connsiteY547" fmla="*/ 1373435 h 6858000"/>
              <a:gd name="connsiteX548" fmla="*/ 278707 w 7467600"/>
              <a:gd name="connsiteY548" fmla="*/ 1352270 h 6858000"/>
              <a:gd name="connsiteX549" fmla="*/ 321570 w 7467600"/>
              <a:gd name="connsiteY549" fmla="*/ 1861610 h 6858000"/>
              <a:gd name="connsiteX550" fmla="*/ 294281 w 7467600"/>
              <a:gd name="connsiteY550" fmla="*/ 1440658 h 6858000"/>
              <a:gd name="connsiteX551" fmla="*/ 278707 w 7467600"/>
              <a:gd name="connsiteY551" fmla="*/ 1352270 h 6858000"/>
              <a:gd name="connsiteX552" fmla="*/ 1423821 w 7467600"/>
              <a:gd name="connsiteY552" fmla="*/ 1351958 h 6858000"/>
              <a:gd name="connsiteX553" fmla="*/ 1638521 w 7467600"/>
              <a:gd name="connsiteY553" fmla="*/ 1908470 h 6858000"/>
              <a:gd name="connsiteX554" fmla="*/ 1754199 w 7467600"/>
              <a:gd name="connsiteY554" fmla="*/ 2149284 h 6858000"/>
              <a:gd name="connsiteX555" fmla="*/ 1908359 w 7467600"/>
              <a:gd name="connsiteY555" fmla="*/ 2364988 h 6858000"/>
              <a:gd name="connsiteX556" fmla="*/ 1647661 w 7467600"/>
              <a:gd name="connsiteY556" fmla="*/ 1825945 h 6858000"/>
              <a:gd name="connsiteX557" fmla="*/ 1423821 w 7467600"/>
              <a:gd name="connsiteY557" fmla="*/ 1351958 h 6858000"/>
              <a:gd name="connsiteX558" fmla="*/ 1431890 w 7467600"/>
              <a:gd name="connsiteY558" fmla="*/ 1306475 h 6858000"/>
              <a:gd name="connsiteX559" fmla="*/ 1507597 w 7467600"/>
              <a:gd name="connsiteY559" fmla="*/ 1446132 h 6858000"/>
              <a:gd name="connsiteX560" fmla="*/ 1674586 w 7467600"/>
              <a:gd name="connsiteY560" fmla="*/ 1813832 h 6858000"/>
              <a:gd name="connsiteX561" fmla="*/ 1815950 w 7467600"/>
              <a:gd name="connsiteY561" fmla="*/ 2128564 h 6858000"/>
              <a:gd name="connsiteX562" fmla="*/ 1984242 w 7467600"/>
              <a:gd name="connsiteY562" fmla="*/ 2430829 h 6858000"/>
              <a:gd name="connsiteX563" fmla="*/ 2014023 w 7467600"/>
              <a:gd name="connsiteY563" fmla="*/ 2450995 h 6858000"/>
              <a:gd name="connsiteX564" fmla="*/ 1747337 w 7467600"/>
              <a:gd name="connsiteY564" fmla="*/ 1855264 h 6858000"/>
              <a:gd name="connsiteX565" fmla="*/ 1533749 w 7467600"/>
              <a:gd name="connsiteY565" fmla="*/ 1478656 h 6858000"/>
              <a:gd name="connsiteX566" fmla="*/ 1431890 w 7467600"/>
              <a:gd name="connsiteY566" fmla="*/ 1306475 h 6858000"/>
              <a:gd name="connsiteX567" fmla="*/ 5052692 w 7467600"/>
              <a:gd name="connsiteY567" fmla="*/ 1292994 h 6858000"/>
              <a:gd name="connsiteX568" fmla="*/ 5200661 w 7467600"/>
              <a:gd name="connsiteY568" fmla="*/ 1635186 h 6858000"/>
              <a:gd name="connsiteX569" fmla="*/ 5297138 w 7467600"/>
              <a:gd name="connsiteY569" fmla="*/ 1906351 h 6858000"/>
              <a:gd name="connsiteX570" fmla="*/ 5052692 w 7467600"/>
              <a:gd name="connsiteY570" fmla="*/ 1292994 h 6858000"/>
              <a:gd name="connsiteX571" fmla="*/ 5009948 w 7467600"/>
              <a:gd name="connsiteY571" fmla="*/ 1273619 h 6858000"/>
              <a:gd name="connsiteX572" fmla="*/ 5121777 w 7467600"/>
              <a:gd name="connsiteY572" fmla="*/ 1654213 h 6858000"/>
              <a:gd name="connsiteX573" fmla="*/ 5293545 w 7467600"/>
              <a:gd name="connsiteY573" fmla="*/ 2072247 h 6858000"/>
              <a:gd name="connsiteX574" fmla="*/ 5294042 w 7467600"/>
              <a:gd name="connsiteY574" fmla="*/ 2065019 h 6858000"/>
              <a:gd name="connsiteX575" fmla="*/ 5171936 w 7467600"/>
              <a:gd name="connsiteY575" fmla="*/ 1647613 h 6858000"/>
              <a:gd name="connsiteX576" fmla="*/ 5009948 w 7467600"/>
              <a:gd name="connsiteY576" fmla="*/ 1273619 h 6858000"/>
              <a:gd name="connsiteX577" fmla="*/ 655236 w 7467600"/>
              <a:gd name="connsiteY577" fmla="*/ 1268632 h 6858000"/>
              <a:gd name="connsiteX578" fmla="*/ 839521 w 7467600"/>
              <a:gd name="connsiteY578" fmla="*/ 1685315 h 6858000"/>
              <a:gd name="connsiteX579" fmla="*/ 1109416 w 7467600"/>
              <a:gd name="connsiteY579" fmla="*/ 2061663 h 6858000"/>
              <a:gd name="connsiteX580" fmla="*/ 1298300 w 7467600"/>
              <a:gd name="connsiteY580" fmla="*/ 2247742 h 6858000"/>
              <a:gd name="connsiteX581" fmla="*/ 1125871 w 7467600"/>
              <a:gd name="connsiteY581" fmla="*/ 1989513 h 6858000"/>
              <a:gd name="connsiteX582" fmla="*/ 981574 w 7467600"/>
              <a:gd name="connsiteY582" fmla="*/ 1783157 h 6858000"/>
              <a:gd name="connsiteX583" fmla="*/ 922198 w 7467600"/>
              <a:gd name="connsiteY583" fmla="*/ 1677437 h 6858000"/>
              <a:gd name="connsiteX584" fmla="*/ 869293 w 7467600"/>
              <a:gd name="connsiteY584" fmla="*/ 1583214 h 6858000"/>
              <a:gd name="connsiteX585" fmla="*/ 751431 w 7467600"/>
              <a:gd name="connsiteY585" fmla="*/ 1405731 h 6858000"/>
              <a:gd name="connsiteX586" fmla="*/ 655236 w 7467600"/>
              <a:gd name="connsiteY586" fmla="*/ 1268632 h 6858000"/>
              <a:gd name="connsiteX587" fmla="*/ 6516292 w 7467600"/>
              <a:gd name="connsiteY587" fmla="*/ 1263064 h 6858000"/>
              <a:gd name="connsiteX588" fmla="*/ 5736320 w 7467600"/>
              <a:gd name="connsiteY588" fmla="*/ 1501803 h 6858000"/>
              <a:gd name="connsiteX589" fmla="*/ 6516292 w 7467600"/>
              <a:gd name="connsiteY589" fmla="*/ 1263064 h 6858000"/>
              <a:gd name="connsiteX590" fmla="*/ 291466 w 7467600"/>
              <a:gd name="connsiteY590" fmla="*/ 1250369 h 6858000"/>
              <a:gd name="connsiteX591" fmla="*/ 323180 w 7467600"/>
              <a:gd name="connsiteY591" fmla="*/ 1435283 h 6858000"/>
              <a:gd name="connsiteX592" fmla="*/ 349381 w 7467600"/>
              <a:gd name="connsiteY592" fmla="*/ 1875041 h 6858000"/>
              <a:gd name="connsiteX593" fmla="*/ 374363 w 7467600"/>
              <a:gd name="connsiteY593" fmla="*/ 1506494 h 6858000"/>
              <a:gd name="connsiteX594" fmla="*/ 302168 w 7467600"/>
              <a:gd name="connsiteY594" fmla="*/ 1274495 h 6858000"/>
              <a:gd name="connsiteX595" fmla="*/ 291466 w 7467600"/>
              <a:gd name="connsiteY595" fmla="*/ 1250369 h 6858000"/>
              <a:gd name="connsiteX596" fmla="*/ 678222 w 7467600"/>
              <a:gd name="connsiteY596" fmla="*/ 1248670 h 6858000"/>
              <a:gd name="connsiteX597" fmla="*/ 775536 w 7467600"/>
              <a:gd name="connsiteY597" fmla="*/ 1388015 h 6858000"/>
              <a:gd name="connsiteX598" fmla="*/ 894529 w 7467600"/>
              <a:gd name="connsiteY598" fmla="*/ 1567739 h 6858000"/>
              <a:gd name="connsiteX599" fmla="*/ 948000 w 7467600"/>
              <a:gd name="connsiteY599" fmla="*/ 1663088 h 6858000"/>
              <a:gd name="connsiteX600" fmla="*/ 1006812 w 7467600"/>
              <a:gd name="connsiteY600" fmla="*/ 1767683 h 6858000"/>
              <a:gd name="connsiteX601" fmla="*/ 1149133 w 7467600"/>
              <a:gd name="connsiteY601" fmla="*/ 1971513 h 6858000"/>
              <a:gd name="connsiteX602" fmla="*/ 1333952 w 7467600"/>
              <a:gd name="connsiteY602" fmla="*/ 2251620 h 6858000"/>
              <a:gd name="connsiteX603" fmla="*/ 1337329 w 7467600"/>
              <a:gd name="connsiteY603" fmla="*/ 2258350 h 6858000"/>
              <a:gd name="connsiteX604" fmla="*/ 1014726 w 7467600"/>
              <a:gd name="connsiteY604" fmla="*/ 1615556 h 6858000"/>
              <a:gd name="connsiteX605" fmla="*/ 678222 w 7467600"/>
              <a:gd name="connsiteY605" fmla="*/ 1248670 h 6858000"/>
              <a:gd name="connsiteX606" fmla="*/ 6691602 w 7467600"/>
              <a:gd name="connsiteY606" fmla="*/ 1140573 h 6858000"/>
              <a:gd name="connsiteX607" fmla="*/ 6571100 w 7467600"/>
              <a:gd name="connsiteY607" fmla="*/ 1183662 h 6858000"/>
              <a:gd name="connsiteX608" fmla="*/ 6241687 w 7467600"/>
              <a:gd name="connsiteY608" fmla="*/ 1257600 h 6858000"/>
              <a:gd name="connsiteX609" fmla="*/ 5693009 w 7467600"/>
              <a:gd name="connsiteY609" fmla="*/ 1478256 h 6858000"/>
              <a:gd name="connsiteX610" fmla="*/ 6548420 w 7467600"/>
              <a:gd name="connsiteY610" fmla="*/ 1214599 h 6858000"/>
              <a:gd name="connsiteX611" fmla="*/ 6605473 w 7467600"/>
              <a:gd name="connsiteY611" fmla="*/ 1184686 h 6858000"/>
              <a:gd name="connsiteX612" fmla="*/ 6691602 w 7467600"/>
              <a:gd name="connsiteY612" fmla="*/ 1140573 h 6858000"/>
              <a:gd name="connsiteX613" fmla="*/ 4002475 w 7467600"/>
              <a:gd name="connsiteY613" fmla="*/ 1037802 h 6858000"/>
              <a:gd name="connsiteX614" fmla="*/ 4000324 w 7467600"/>
              <a:gd name="connsiteY614" fmla="*/ 1039362 h 6858000"/>
              <a:gd name="connsiteX615" fmla="*/ 4002862 w 7467600"/>
              <a:gd name="connsiteY615" fmla="*/ 1042866 h 6858000"/>
              <a:gd name="connsiteX616" fmla="*/ 4002475 w 7467600"/>
              <a:gd name="connsiteY616" fmla="*/ 1037802 h 6858000"/>
              <a:gd name="connsiteX617" fmla="*/ 506322 w 7467600"/>
              <a:gd name="connsiteY617" fmla="*/ 1020997 h 6858000"/>
              <a:gd name="connsiteX618" fmla="*/ 533068 w 7467600"/>
              <a:gd name="connsiteY618" fmla="*/ 1029409 h 6858000"/>
              <a:gd name="connsiteX619" fmla="*/ 1232525 w 7467600"/>
              <a:gd name="connsiteY619" fmla="*/ 1804675 h 6858000"/>
              <a:gd name="connsiteX620" fmla="*/ 1388858 w 7467600"/>
              <a:gd name="connsiteY620" fmla="*/ 2368011 h 6858000"/>
              <a:gd name="connsiteX621" fmla="*/ 1384098 w 7467600"/>
              <a:gd name="connsiteY621" fmla="*/ 2378125 h 6858000"/>
              <a:gd name="connsiteX622" fmla="*/ 1425393 w 7467600"/>
              <a:gd name="connsiteY622" fmla="*/ 2589124 h 6858000"/>
              <a:gd name="connsiteX623" fmla="*/ 1424001 w 7467600"/>
              <a:gd name="connsiteY623" fmla="*/ 2597541 h 6858000"/>
              <a:gd name="connsiteX624" fmla="*/ 2152729 w 7467600"/>
              <a:gd name="connsiteY624" fmla="*/ 2864487 h 6858000"/>
              <a:gd name="connsiteX625" fmla="*/ 2020609 w 7467600"/>
              <a:gd name="connsiteY625" fmla="*/ 2539671 h 6858000"/>
              <a:gd name="connsiteX626" fmla="*/ 2018920 w 7467600"/>
              <a:gd name="connsiteY626" fmla="*/ 2536309 h 6858000"/>
              <a:gd name="connsiteX627" fmla="*/ 1342441 w 7467600"/>
              <a:gd name="connsiteY627" fmla="*/ 1173017 h 6858000"/>
              <a:gd name="connsiteX628" fmla="*/ 1367925 w 7467600"/>
              <a:gd name="connsiteY628" fmla="*/ 1135648 h 6858000"/>
              <a:gd name="connsiteX629" fmla="*/ 1771401 w 7467600"/>
              <a:gd name="connsiteY629" fmla="*/ 1806673 h 6858000"/>
              <a:gd name="connsiteX630" fmla="*/ 1972385 w 7467600"/>
              <a:gd name="connsiteY630" fmla="*/ 2198735 h 6858000"/>
              <a:gd name="connsiteX631" fmla="*/ 2040892 w 7467600"/>
              <a:gd name="connsiteY631" fmla="*/ 2405205 h 6858000"/>
              <a:gd name="connsiteX632" fmla="*/ 2131689 w 7467600"/>
              <a:gd name="connsiteY632" fmla="*/ 1936926 h 6858000"/>
              <a:gd name="connsiteX633" fmla="*/ 2454820 w 7467600"/>
              <a:gd name="connsiteY633" fmla="*/ 1248808 h 6858000"/>
              <a:gd name="connsiteX634" fmla="*/ 2492512 w 7467600"/>
              <a:gd name="connsiteY634" fmla="*/ 1302920 h 6858000"/>
              <a:gd name="connsiteX635" fmla="*/ 2081216 w 7467600"/>
              <a:gd name="connsiteY635" fmla="*/ 2527513 h 6858000"/>
              <a:gd name="connsiteX636" fmla="*/ 2081211 w 7467600"/>
              <a:gd name="connsiteY636" fmla="*/ 2528916 h 6858000"/>
              <a:gd name="connsiteX637" fmla="*/ 2199067 w 7467600"/>
              <a:gd name="connsiteY637" fmla="*/ 2884061 h 6858000"/>
              <a:gd name="connsiteX638" fmla="*/ 3192586 w 7467600"/>
              <a:gd name="connsiteY638" fmla="*/ 3411496 h 6858000"/>
              <a:gd name="connsiteX639" fmla="*/ 3182620 w 7467600"/>
              <a:gd name="connsiteY639" fmla="*/ 3483279 h 6858000"/>
              <a:gd name="connsiteX640" fmla="*/ 2435119 w 7467600"/>
              <a:gd name="connsiteY640" fmla="*/ 3080173 h 6858000"/>
              <a:gd name="connsiteX641" fmla="*/ 2410152 w 7467600"/>
              <a:gd name="connsiteY641" fmla="*/ 3063751 h 6858000"/>
              <a:gd name="connsiteX642" fmla="*/ 2408099 w 7467600"/>
              <a:gd name="connsiteY642" fmla="*/ 3064403 h 6858000"/>
              <a:gd name="connsiteX643" fmla="*/ 2407218 w 7467600"/>
              <a:gd name="connsiteY643" fmla="*/ 3070324 h 6858000"/>
              <a:gd name="connsiteX644" fmla="*/ 2380138 w 7467600"/>
              <a:gd name="connsiteY644" fmla="*/ 3099341 h 6858000"/>
              <a:gd name="connsiteX645" fmla="*/ 1765923 w 7467600"/>
              <a:gd name="connsiteY645" fmla="*/ 3581043 h 6858000"/>
              <a:gd name="connsiteX646" fmla="*/ 1702258 w 7467600"/>
              <a:gd name="connsiteY646" fmla="*/ 3612286 h 6858000"/>
              <a:gd name="connsiteX647" fmla="*/ 1538370 w 7467600"/>
              <a:gd name="connsiteY647" fmla="*/ 3811804 h 6858000"/>
              <a:gd name="connsiteX648" fmla="*/ 542867 w 7467600"/>
              <a:gd name="connsiteY648" fmla="*/ 4944092 h 6858000"/>
              <a:gd name="connsiteX649" fmla="*/ 515800 w 7467600"/>
              <a:gd name="connsiteY649" fmla="*/ 4862180 h 6858000"/>
              <a:gd name="connsiteX650" fmla="*/ 909145 w 7467600"/>
              <a:gd name="connsiteY650" fmla="*/ 4199225 h 6858000"/>
              <a:gd name="connsiteX651" fmla="*/ 1214067 w 7467600"/>
              <a:gd name="connsiteY651" fmla="*/ 3908561 h 6858000"/>
              <a:gd name="connsiteX652" fmla="*/ 640967 w 7467600"/>
              <a:gd name="connsiteY652" fmla="*/ 4105601 h 6858000"/>
              <a:gd name="connsiteX653" fmla="*/ 112563 w 7467600"/>
              <a:gd name="connsiteY653" fmla="*/ 4396952 h 6858000"/>
              <a:gd name="connsiteX654" fmla="*/ 0 w 7467600"/>
              <a:gd name="connsiteY654" fmla="*/ 4466006 h 6858000"/>
              <a:gd name="connsiteX655" fmla="*/ 0 w 7467600"/>
              <a:gd name="connsiteY655" fmla="*/ 4233763 h 6858000"/>
              <a:gd name="connsiteX656" fmla="*/ 36881 w 7467600"/>
              <a:gd name="connsiteY656" fmla="*/ 4200118 h 6858000"/>
              <a:gd name="connsiteX657" fmla="*/ 910534 w 7467600"/>
              <a:gd name="connsiteY657" fmla="*/ 3629753 h 6858000"/>
              <a:gd name="connsiteX658" fmla="*/ 1578717 w 7467600"/>
              <a:gd name="connsiteY658" fmla="*/ 3575982 h 6858000"/>
              <a:gd name="connsiteX659" fmla="*/ 2338780 w 7467600"/>
              <a:gd name="connsiteY659" fmla="*/ 3033725 h 6858000"/>
              <a:gd name="connsiteX660" fmla="*/ 1807991 w 7467600"/>
              <a:gd name="connsiteY660" fmla="*/ 2807184 h 6858000"/>
              <a:gd name="connsiteX661" fmla="*/ 1416358 w 7467600"/>
              <a:gd name="connsiteY661" fmla="*/ 3112571 h 6858000"/>
              <a:gd name="connsiteX662" fmla="*/ 939066 w 7467600"/>
              <a:gd name="connsiteY662" fmla="*/ 3378798 h 6858000"/>
              <a:gd name="connsiteX663" fmla="*/ 115099 w 7467600"/>
              <a:gd name="connsiteY663" fmla="*/ 3607650 h 6858000"/>
              <a:gd name="connsiteX664" fmla="*/ 97284 w 7467600"/>
              <a:gd name="connsiteY664" fmla="*/ 3520393 h 6858000"/>
              <a:gd name="connsiteX665" fmla="*/ 922050 w 7467600"/>
              <a:gd name="connsiteY665" fmla="*/ 3074867 h 6858000"/>
              <a:gd name="connsiteX666" fmla="*/ 1405265 w 7467600"/>
              <a:gd name="connsiteY666" fmla="*/ 3016319 h 6858000"/>
              <a:gd name="connsiteX667" fmla="*/ 1407512 w 7467600"/>
              <a:gd name="connsiteY667" fmla="*/ 3018001 h 6858000"/>
              <a:gd name="connsiteX668" fmla="*/ 1726266 w 7467600"/>
              <a:gd name="connsiteY668" fmla="*/ 2777274 h 6858000"/>
              <a:gd name="connsiteX669" fmla="*/ 625390 w 7467600"/>
              <a:gd name="connsiteY669" fmla="*/ 2514541 h 6858000"/>
              <a:gd name="connsiteX670" fmla="*/ 619799 w 7467600"/>
              <a:gd name="connsiteY670" fmla="*/ 2527180 h 6858000"/>
              <a:gd name="connsiteX671" fmla="*/ 310030 w 7467600"/>
              <a:gd name="connsiteY671" fmla="*/ 2771818 h 6858000"/>
              <a:gd name="connsiteX672" fmla="*/ 173877 w 7467600"/>
              <a:gd name="connsiteY672" fmla="*/ 2937056 h 6858000"/>
              <a:gd name="connsiteX673" fmla="*/ 77889 w 7467600"/>
              <a:gd name="connsiteY673" fmla="*/ 3138440 h 6858000"/>
              <a:gd name="connsiteX674" fmla="*/ 0 w 7467600"/>
              <a:gd name="connsiteY674" fmla="*/ 3271395 h 6858000"/>
              <a:gd name="connsiteX675" fmla="*/ 0 w 7467600"/>
              <a:gd name="connsiteY675" fmla="*/ 3153002 h 6858000"/>
              <a:gd name="connsiteX676" fmla="*/ 2386 w 7467600"/>
              <a:gd name="connsiteY676" fmla="*/ 3149203 h 6858000"/>
              <a:gd name="connsiteX677" fmla="*/ 89753 w 7467600"/>
              <a:gd name="connsiteY677" fmla="*/ 2987702 h 6858000"/>
              <a:gd name="connsiteX678" fmla="*/ 76869 w 7467600"/>
              <a:gd name="connsiteY678" fmla="*/ 3005404 h 6858000"/>
              <a:gd name="connsiteX679" fmla="*/ 32049 w 7467600"/>
              <a:gd name="connsiteY679" fmla="*/ 3065814 h 6858000"/>
              <a:gd name="connsiteX680" fmla="*/ 0 w 7467600"/>
              <a:gd name="connsiteY680" fmla="*/ 3108744 h 6858000"/>
              <a:gd name="connsiteX681" fmla="*/ 0 w 7467600"/>
              <a:gd name="connsiteY681" fmla="*/ 3058059 h 6858000"/>
              <a:gd name="connsiteX682" fmla="*/ 7610 w 7467600"/>
              <a:gd name="connsiteY682" fmla="*/ 3047889 h 6858000"/>
              <a:gd name="connsiteX683" fmla="*/ 52419 w 7467600"/>
              <a:gd name="connsiteY683" fmla="*/ 2987479 h 6858000"/>
              <a:gd name="connsiteX684" fmla="*/ 59142 w 7467600"/>
              <a:gd name="connsiteY684" fmla="*/ 2978488 h 6858000"/>
              <a:gd name="connsiteX685" fmla="*/ 0 w 7467600"/>
              <a:gd name="connsiteY685" fmla="*/ 3015334 h 6858000"/>
              <a:gd name="connsiteX686" fmla="*/ 0 w 7467600"/>
              <a:gd name="connsiteY686" fmla="*/ 2914286 h 6858000"/>
              <a:gd name="connsiteX687" fmla="*/ 36383 w 7467600"/>
              <a:gd name="connsiteY687" fmla="*/ 2901128 h 6858000"/>
              <a:gd name="connsiteX688" fmla="*/ 156329 w 7467600"/>
              <a:gd name="connsiteY688" fmla="*/ 2840533 h 6858000"/>
              <a:gd name="connsiteX689" fmla="*/ 358355 w 7467600"/>
              <a:gd name="connsiteY689" fmla="*/ 2620471 h 6858000"/>
              <a:gd name="connsiteX690" fmla="*/ 510577 w 7467600"/>
              <a:gd name="connsiteY690" fmla="*/ 2501244 h 6858000"/>
              <a:gd name="connsiteX691" fmla="*/ 211967 w 7467600"/>
              <a:gd name="connsiteY691" fmla="*/ 2479171 h 6858000"/>
              <a:gd name="connsiteX692" fmla="*/ 0 w 7467600"/>
              <a:gd name="connsiteY692" fmla="*/ 2476398 h 6858000"/>
              <a:gd name="connsiteX693" fmla="*/ 0 w 7467600"/>
              <a:gd name="connsiteY693" fmla="*/ 2389189 h 6858000"/>
              <a:gd name="connsiteX694" fmla="*/ 103062 w 7467600"/>
              <a:gd name="connsiteY694" fmla="*/ 2389518 h 6858000"/>
              <a:gd name="connsiteX695" fmla="*/ 510734 w 7467600"/>
              <a:gd name="connsiteY695" fmla="*/ 2416201 h 6858000"/>
              <a:gd name="connsiteX696" fmla="*/ 279257 w 7467600"/>
              <a:gd name="connsiteY696" fmla="*/ 2092102 h 6858000"/>
              <a:gd name="connsiteX697" fmla="*/ 65265 w 7467600"/>
              <a:gd name="connsiteY697" fmla="*/ 2006049 h 6858000"/>
              <a:gd name="connsiteX698" fmla="*/ 0 w 7467600"/>
              <a:gd name="connsiteY698" fmla="*/ 1982532 h 6858000"/>
              <a:gd name="connsiteX699" fmla="*/ 0 w 7467600"/>
              <a:gd name="connsiteY699" fmla="*/ 1912789 h 6858000"/>
              <a:gd name="connsiteX700" fmla="*/ 97460 w 7467600"/>
              <a:gd name="connsiteY700" fmla="*/ 1953725 h 6858000"/>
              <a:gd name="connsiteX701" fmla="*/ 221272 w 7467600"/>
              <a:gd name="connsiteY701" fmla="*/ 1980766 h 6858000"/>
              <a:gd name="connsiteX702" fmla="*/ 116765 w 7467600"/>
              <a:gd name="connsiteY702" fmla="*/ 1911033 h 6858000"/>
              <a:gd name="connsiteX703" fmla="*/ 16405 w 7467600"/>
              <a:gd name="connsiteY703" fmla="*/ 1803412 h 6858000"/>
              <a:gd name="connsiteX704" fmla="*/ 0 w 7467600"/>
              <a:gd name="connsiteY704" fmla="*/ 1784777 h 6858000"/>
              <a:gd name="connsiteX705" fmla="*/ 0 w 7467600"/>
              <a:gd name="connsiteY705" fmla="*/ 1740082 h 6858000"/>
              <a:gd name="connsiteX706" fmla="*/ 39394 w 7467600"/>
              <a:gd name="connsiteY706" fmla="*/ 1784856 h 6858000"/>
              <a:gd name="connsiteX707" fmla="*/ 135813 w 7467600"/>
              <a:gd name="connsiteY707" fmla="*/ 1888838 h 6858000"/>
              <a:gd name="connsiteX708" fmla="*/ 242575 w 7467600"/>
              <a:gd name="connsiteY708" fmla="*/ 1958841 h 6858000"/>
              <a:gd name="connsiteX709" fmla="*/ 82197 w 7467600"/>
              <a:gd name="connsiteY709" fmla="*/ 1754826 h 6858000"/>
              <a:gd name="connsiteX710" fmla="*/ 0 w 7467600"/>
              <a:gd name="connsiteY710" fmla="*/ 1679650 h 6858000"/>
              <a:gd name="connsiteX711" fmla="*/ 0 w 7467600"/>
              <a:gd name="connsiteY711" fmla="*/ 1602463 h 6858000"/>
              <a:gd name="connsiteX712" fmla="*/ 84689 w 7467600"/>
              <a:gd name="connsiteY712" fmla="*/ 1677442 h 6858000"/>
              <a:gd name="connsiteX713" fmla="*/ 298437 w 7467600"/>
              <a:gd name="connsiteY713" fmla="*/ 1968019 h 6858000"/>
              <a:gd name="connsiteX714" fmla="*/ 227269 w 7467600"/>
              <a:gd name="connsiteY714" fmla="*/ 1114064 h 6858000"/>
              <a:gd name="connsiteX715" fmla="*/ 248003 w 7467600"/>
              <a:gd name="connsiteY715" fmla="*/ 1089613 h 6858000"/>
              <a:gd name="connsiteX716" fmla="*/ 427020 w 7467600"/>
              <a:gd name="connsiteY716" fmla="*/ 1619803 h 6858000"/>
              <a:gd name="connsiteX717" fmla="*/ 340345 w 7467600"/>
              <a:gd name="connsiteY717" fmla="*/ 2027739 h 6858000"/>
              <a:gd name="connsiteX718" fmla="*/ 360865 w 7467600"/>
              <a:gd name="connsiteY718" fmla="*/ 2044827 h 6858000"/>
              <a:gd name="connsiteX719" fmla="*/ 560414 w 7467600"/>
              <a:gd name="connsiteY719" fmla="*/ 2421457 h 6858000"/>
              <a:gd name="connsiteX720" fmla="*/ 1359703 w 7467600"/>
              <a:gd name="connsiteY720" fmla="*/ 2578554 h 6858000"/>
              <a:gd name="connsiteX721" fmla="*/ 1359422 w 7467600"/>
              <a:gd name="connsiteY721" fmla="*/ 2577994 h 6858000"/>
              <a:gd name="connsiteX722" fmla="*/ 828701 w 7467600"/>
              <a:gd name="connsiteY722" fmla="*/ 1839520 h 6858000"/>
              <a:gd name="connsiteX723" fmla="*/ 494427 w 7467600"/>
              <a:gd name="connsiteY723" fmla="*/ 1092333 h 6858000"/>
              <a:gd name="connsiteX724" fmla="*/ 506322 w 7467600"/>
              <a:gd name="connsiteY724" fmla="*/ 1020997 h 6858000"/>
              <a:gd name="connsiteX725" fmla="*/ 4570198 w 7467600"/>
              <a:gd name="connsiteY725" fmla="*/ 978081 h 6858000"/>
              <a:gd name="connsiteX726" fmla="*/ 4523691 w 7467600"/>
              <a:gd name="connsiteY726" fmla="*/ 1127776 h 6858000"/>
              <a:gd name="connsiteX727" fmla="*/ 4509875 w 7467600"/>
              <a:gd name="connsiteY727" fmla="*/ 1167552 h 6858000"/>
              <a:gd name="connsiteX728" fmla="*/ 4478168 w 7467600"/>
              <a:gd name="connsiteY728" fmla="*/ 1260735 h 6858000"/>
              <a:gd name="connsiteX729" fmla="*/ 4409309 w 7467600"/>
              <a:gd name="connsiteY729" fmla="*/ 1666996 h 6858000"/>
              <a:gd name="connsiteX730" fmla="*/ 4370031 w 7467600"/>
              <a:gd name="connsiteY730" fmla="*/ 1955666 h 6858000"/>
              <a:gd name="connsiteX731" fmla="*/ 4570198 w 7467600"/>
              <a:gd name="connsiteY731" fmla="*/ 978081 h 6858000"/>
              <a:gd name="connsiteX732" fmla="*/ 4557898 w 7467600"/>
              <a:gd name="connsiteY732" fmla="*/ 900011 h 6858000"/>
              <a:gd name="connsiteX733" fmla="*/ 4344840 w 7467600"/>
              <a:gd name="connsiteY733" fmla="*/ 1922038 h 6858000"/>
              <a:gd name="connsiteX734" fmla="*/ 4378710 w 7467600"/>
              <a:gd name="connsiteY734" fmla="*/ 1665516 h 6858000"/>
              <a:gd name="connsiteX735" fmla="*/ 4448798 w 7467600"/>
              <a:gd name="connsiteY735" fmla="*/ 1253024 h 6858000"/>
              <a:gd name="connsiteX736" fmla="*/ 4480315 w 7467600"/>
              <a:gd name="connsiteY736" fmla="*/ 1158454 h 6858000"/>
              <a:gd name="connsiteX737" fmla="*/ 4494133 w 7467600"/>
              <a:gd name="connsiteY737" fmla="*/ 1118676 h 6858000"/>
              <a:gd name="connsiteX738" fmla="*/ 4557898 w 7467600"/>
              <a:gd name="connsiteY738" fmla="*/ 900011 h 6858000"/>
              <a:gd name="connsiteX739" fmla="*/ 5870151 w 7467600"/>
              <a:gd name="connsiteY739" fmla="*/ 898890 h 6858000"/>
              <a:gd name="connsiteX740" fmla="*/ 5861335 w 7467600"/>
              <a:gd name="connsiteY740" fmla="*/ 899177 h 6858000"/>
              <a:gd name="connsiteX741" fmla="*/ 5843702 w 7467600"/>
              <a:gd name="connsiteY741" fmla="*/ 899748 h 6858000"/>
              <a:gd name="connsiteX742" fmla="*/ 5651107 w 7467600"/>
              <a:gd name="connsiteY742" fmla="*/ 920306 h 6858000"/>
              <a:gd name="connsiteX743" fmla="*/ 5459407 w 7467600"/>
              <a:gd name="connsiteY743" fmla="*/ 940975 h 6858000"/>
              <a:gd name="connsiteX744" fmla="*/ 5374846 w 7467600"/>
              <a:gd name="connsiteY744" fmla="*/ 941988 h 6858000"/>
              <a:gd name="connsiteX745" fmla="*/ 5256105 w 7467600"/>
              <a:gd name="connsiteY745" fmla="*/ 945632 h 6858000"/>
              <a:gd name="connsiteX746" fmla="*/ 5107071 w 7467600"/>
              <a:gd name="connsiteY746" fmla="*/ 969720 h 6858000"/>
              <a:gd name="connsiteX747" fmla="*/ 4998681 w 7467600"/>
              <a:gd name="connsiteY747" fmla="*/ 988771 h 6858000"/>
              <a:gd name="connsiteX748" fmla="*/ 5870151 w 7467600"/>
              <a:gd name="connsiteY748" fmla="*/ 898890 h 6858000"/>
              <a:gd name="connsiteX749" fmla="*/ 5504425 w 7467600"/>
              <a:gd name="connsiteY749" fmla="*/ 848067 h 6858000"/>
              <a:gd name="connsiteX750" fmla="*/ 4968849 w 7467600"/>
              <a:gd name="connsiteY750" fmla="*/ 962318 h 6858000"/>
              <a:gd name="connsiteX751" fmla="*/ 5104039 w 7467600"/>
              <a:gd name="connsiteY751" fmla="*/ 940634 h 6858000"/>
              <a:gd name="connsiteX752" fmla="*/ 5256311 w 7467600"/>
              <a:gd name="connsiteY752" fmla="*/ 916490 h 6858000"/>
              <a:gd name="connsiteX753" fmla="*/ 5377381 w 7467600"/>
              <a:gd name="connsiteY753" fmla="*/ 912671 h 6858000"/>
              <a:gd name="connsiteX754" fmla="*/ 5460148 w 7467600"/>
              <a:gd name="connsiteY754" fmla="*/ 911442 h 6858000"/>
              <a:gd name="connsiteX755" fmla="*/ 5648971 w 7467600"/>
              <a:gd name="connsiteY755" fmla="*/ 891331 h 6858000"/>
              <a:gd name="connsiteX756" fmla="*/ 5844807 w 7467600"/>
              <a:gd name="connsiteY756" fmla="*/ 870718 h 6858000"/>
              <a:gd name="connsiteX757" fmla="*/ 5862975 w 7467600"/>
              <a:gd name="connsiteY757" fmla="*/ 869756 h 6858000"/>
              <a:gd name="connsiteX758" fmla="*/ 5920887 w 7467600"/>
              <a:gd name="connsiteY758" fmla="*/ 865929 h 6858000"/>
              <a:gd name="connsiteX759" fmla="*/ 5504425 w 7467600"/>
              <a:gd name="connsiteY759" fmla="*/ 848067 h 6858000"/>
              <a:gd name="connsiteX760" fmla="*/ 3607114 w 7467600"/>
              <a:gd name="connsiteY760" fmla="*/ 467441 h 6858000"/>
              <a:gd name="connsiteX761" fmla="*/ 3296242 w 7467600"/>
              <a:gd name="connsiteY761" fmla="*/ 807991 h 6858000"/>
              <a:gd name="connsiteX762" fmla="*/ 3174674 w 7467600"/>
              <a:gd name="connsiteY762" fmla="*/ 919759 h 6858000"/>
              <a:gd name="connsiteX763" fmla="*/ 3042978 w 7467600"/>
              <a:gd name="connsiteY763" fmla="*/ 1054894 h 6858000"/>
              <a:gd name="connsiteX764" fmla="*/ 2968914 w 7467600"/>
              <a:gd name="connsiteY764" fmla="*/ 1133756 h 6858000"/>
              <a:gd name="connsiteX765" fmla="*/ 3103823 w 7467600"/>
              <a:gd name="connsiteY765" fmla="*/ 1026814 h 6858000"/>
              <a:gd name="connsiteX766" fmla="*/ 3607114 w 7467600"/>
              <a:gd name="connsiteY766" fmla="*/ 467441 h 6858000"/>
              <a:gd name="connsiteX767" fmla="*/ 3744487 w 7467600"/>
              <a:gd name="connsiteY767" fmla="*/ 383136 h 6858000"/>
              <a:gd name="connsiteX768" fmla="*/ 3970213 w 7467600"/>
              <a:gd name="connsiteY768" fmla="*/ 995559 h 6858000"/>
              <a:gd name="connsiteX769" fmla="*/ 3744487 w 7467600"/>
              <a:gd name="connsiteY769" fmla="*/ 383136 h 6858000"/>
              <a:gd name="connsiteX770" fmla="*/ 3624562 w 7467600"/>
              <a:gd name="connsiteY770" fmla="*/ 367041 h 6858000"/>
              <a:gd name="connsiteX771" fmla="*/ 3489712 w 7467600"/>
              <a:gd name="connsiteY771" fmla="*/ 485386 h 6858000"/>
              <a:gd name="connsiteX772" fmla="*/ 3182994 w 7467600"/>
              <a:gd name="connsiteY772" fmla="*/ 828265 h 6858000"/>
              <a:gd name="connsiteX773" fmla="*/ 2892114 w 7467600"/>
              <a:gd name="connsiteY773" fmla="*/ 1172635 h 6858000"/>
              <a:gd name="connsiteX774" fmla="*/ 3021459 w 7467600"/>
              <a:gd name="connsiteY774" fmla="*/ 1035385 h 6858000"/>
              <a:gd name="connsiteX775" fmla="*/ 3153873 w 7467600"/>
              <a:gd name="connsiteY775" fmla="*/ 898971 h 6858000"/>
              <a:gd name="connsiteX776" fmla="*/ 3276511 w 7467600"/>
              <a:gd name="connsiteY776" fmla="*/ 786423 h 6858000"/>
              <a:gd name="connsiteX777" fmla="*/ 3584154 w 7467600"/>
              <a:gd name="connsiteY777" fmla="*/ 448218 h 6858000"/>
              <a:gd name="connsiteX778" fmla="*/ 3624562 w 7467600"/>
              <a:gd name="connsiteY778" fmla="*/ 367041 h 6858000"/>
              <a:gd name="connsiteX779" fmla="*/ 3766672 w 7467600"/>
              <a:gd name="connsiteY779" fmla="*/ 359429 h 6858000"/>
              <a:gd name="connsiteX780" fmla="*/ 3996338 w 7467600"/>
              <a:gd name="connsiteY780" fmla="*/ 968237 h 6858000"/>
              <a:gd name="connsiteX781" fmla="*/ 3766672 w 7467600"/>
              <a:gd name="connsiteY781" fmla="*/ 359429 h 6858000"/>
              <a:gd name="connsiteX782" fmla="*/ 5805386 w 7467600"/>
              <a:gd name="connsiteY782" fmla="*/ 239240 h 6858000"/>
              <a:gd name="connsiteX783" fmla="*/ 5736947 w 7467600"/>
              <a:gd name="connsiteY783" fmla="*/ 261367 h 6858000"/>
              <a:gd name="connsiteX784" fmla="*/ 5427012 w 7467600"/>
              <a:gd name="connsiteY784" fmla="*/ 311272 h 6858000"/>
              <a:gd name="connsiteX785" fmla="*/ 5147818 w 7467600"/>
              <a:gd name="connsiteY785" fmla="*/ 322112 h 6858000"/>
              <a:gd name="connsiteX786" fmla="*/ 5060854 w 7467600"/>
              <a:gd name="connsiteY786" fmla="*/ 311882 h 6858000"/>
              <a:gd name="connsiteX787" fmla="*/ 4945989 w 7467600"/>
              <a:gd name="connsiteY787" fmla="*/ 300516 h 6858000"/>
              <a:gd name="connsiteX788" fmla="*/ 5410479 w 7467600"/>
              <a:gd name="connsiteY788" fmla="*/ 348434 h 6858000"/>
              <a:gd name="connsiteX789" fmla="*/ 5805386 w 7467600"/>
              <a:gd name="connsiteY789" fmla="*/ 239240 h 6858000"/>
              <a:gd name="connsiteX790" fmla="*/ 5905192 w 7467600"/>
              <a:gd name="connsiteY790" fmla="*/ 163079 h 6858000"/>
              <a:gd name="connsiteX791" fmla="*/ 5865655 w 7467600"/>
              <a:gd name="connsiteY791" fmla="*/ 171901 h 6858000"/>
              <a:gd name="connsiteX792" fmla="*/ 5259740 w 7467600"/>
              <a:gd name="connsiteY792" fmla="*/ 257013 h 6858000"/>
              <a:gd name="connsiteX793" fmla="*/ 5208466 w 7467600"/>
              <a:gd name="connsiteY793" fmla="*/ 257550 h 6858000"/>
              <a:gd name="connsiteX794" fmla="*/ 4980204 w 7467600"/>
              <a:gd name="connsiteY794" fmla="*/ 271903 h 6858000"/>
              <a:gd name="connsiteX795" fmla="*/ 5068068 w 7467600"/>
              <a:gd name="connsiteY795" fmla="*/ 282244 h 6858000"/>
              <a:gd name="connsiteX796" fmla="*/ 5153231 w 7467600"/>
              <a:gd name="connsiteY796" fmla="*/ 292240 h 6858000"/>
              <a:gd name="connsiteX797" fmla="*/ 5426491 w 7467600"/>
              <a:gd name="connsiteY797" fmla="*/ 281128 h 6858000"/>
              <a:gd name="connsiteX798" fmla="*/ 5731212 w 7467600"/>
              <a:gd name="connsiteY798" fmla="*/ 231951 h 6858000"/>
              <a:gd name="connsiteX799" fmla="*/ 5905192 w 7467600"/>
              <a:gd name="connsiteY799" fmla="*/ 163079 h 6858000"/>
              <a:gd name="connsiteX800" fmla="*/ 5944437 w 7467600"/>
              <a:gd name="connsiteY800" fmla="*/ 113829 h 6858000"/>
              <a:gd name="connsiteX801" fmla="*/ 5825032 w 7467600"/>
              <a:gd name="connsiteY801" fmla="*/ 146405 h 6858000"/>
              <a:gd name="connsiteX802" fmla="*/ 4955599 w 7467600"/>
              <a:gd name="connsiteY802" fmla="*/ 247008 h 6858000"/>
              <a:gd name="connsiteX803" fmla="*/ 5210104 w 7467600"/>
              <a:gd name="connsiteY803" fmla="*/ 228123 h 6858000"/>
              <a:gd name="connsiteX804" fmla="*/ 5261015 w 7467600"/>
              <a:gd name="connsiteY804" fmla="*/ 227087 h 6858000"/>
              <a:gd name="connsiteX805" fmla="*/ 5861181 w 7467600"/>
              <a:gd name="connsiteY805" fmla="*/ 143093 h 6858000"/>
              <a:gd name="connsiteX806" fmla="*/ 5961252 w 7467600"/>
              <a:gd name="connsiteY806" fmla="*/ 114820 h 6858000"/>
              <a:gd name="connsiteX807" fmla="*/ 5944437 w 7467600"/>
              <a:gd name="connsiteY807" fmla="*/ 113829 h 6858000"/>
              <a:gd name="connsiteX808" fmla="*/ 3882765 w 7467600"/>
              <a:gd name="connsiteY808" fmla="*/ 0 h 6858000"/>
              <a:gd name="connsiteX809" fmla="*/ 3995099 w 7467600"/>
              <a:gd name="connsiteY809" fmla="*/ 0 h 6858000"/>
              <a:gd name="connsiteX810" fmla="*/ 4163818 w 7467600"/>
              <a:gd name="connsiteY810" fmla="*/ 234104 h 6858000"/>
              <a:gd name="connsiteX811" fmla="*/ 4172099 w 7467600"/>
              <a:gd name="connsiteY811" fmla="*/ 234207 h 6858000"/>
              <a:gd name="connsiteX812" fmla="*/ 4784282 w 7467600"/>
              <a:gd name="connsiteY812" fmla="*/ 276561 h 6858000"/>
              <a:gd name="connsiteX813" fmla="*/ 4801687 w 7467600"/>
              <a:gd name="connsiteY813" fmla="*/ 267764 h 6858000"/>
              <a:gd name="connsiteX814" fmla="*/ 6082788 w 7467600"/>
              <a:gd name="connsiteY814" fmla="*/ 64119 h 6858000"/>
              <a:gd name="connsiteX815" fmla="*/ 6099442 w 7467600"/>
              <a:gd name="connsiteY815" fmla="*/ 82568 h 6858000"/>
              <a:gd name="connsiteX816" fmla="*/ 4804137 w 7467600"/>
              <a:gd name="connsiteY816" fmla="*/ 320931 h 6858000"/>
              <a:gd name="connsiteX817" fmla="*/ 4227047 w 7467600"/>
              <a:gd name="connsiteY817" fmla="*/ 313415 h 6858000"/>
              <a:gd name="connsiteX818" fmla="*/ 4346041 w 7467600"/>
              <a:gd name="connsiteY818" fmla="*/ 456086 h 6858000"/>
              <a:gd name="connsiteX819" fmla="*/ 4870967 w 7467600"/>
              <a:gd name="connsiteY819" fmla="*/ 963061 h 6858000"/>
              <a:gd name="connsiteX820" fmla="*/ 4889647 w 7467600"/>
              <a:gd name="connsiteY820" fmla="*/ 957147 h 6858000"/>
              <a:gd name="connsiteX821" fmla="*/ 5422504 w 7467600"/>
              <a:gd name="connsiteY821" fmla="*/ 805191 h 6858000"/>
              <a:gd name="connsiteX822" fmla="*/ 6087656 w 7467600"/>
              <a:gd name="connsiteY822" fmla="*/ 826703 h 6858000"/>
              <a:gd name="connsiteX823" fmla="*/ 6058717 w 7467600"/>
              <a:gd name="connsiteY823" fmla="*/ 865992 h 6858000"/>
              <a:gd name="connsiteX824" fmla="*/ 4974153 w 7467600"/>
              <a:gd name="connsiteY824" fmla="*/ 1045456 h 6858000"/>
              <a:gd name="connsiteX825" fmla="*/ 5627835 w 7467600"/>
              <a:gd name="connsiteY825" fmla="*/ 1472077 h 6858000"/>
              <a:gd name="connsiteX826" fmla="*/ 5629817 w 7467600"/>
              <a:gd name="connsiteY826" fmla="*/ 1471412 h 6858000"/>
              <a:gd name="connsiteX827" fmla="*/ 5634124 w 7467600"/>
              <a:gd name="connsiteY827" fmla="*/ 1470572 h 6858000"/>
              <a:gd name="connsiteX828" fmla="*/ 5755832 w 7467600"/>
              <a:gd name="connsiteY828" fmla="*/ 1383886 h 6858000"/>
              <a:gd name="connsiteX829" fmla="*/ 6014186 w 7467600"/>
              <a:gd name="connsiteY829" fmla="*/ 1279799 h 6858000"/>
              <a:gd name="connsiteX830" fmla="*/ 6901619 w 7467600"/>
              <a:gd name="connsiteY830" fmla="*/ 1047874 h 6858000"/>
              <a:gd name="connsiteX831" fmla="*/ 6931566 w 7467600"/>
              <a:gd name="connsiteY831" fmla="*/ 1062034 h 6858000"/>
              <a:gd name="connsiteX832" fmla="*/ 5790982 w 7467600"/>
              <a:gd name="connsiteY832" fmla="*/ 1561380 h 6858000"/>
              <a:gd name="connsiteX833" fmla="*/ 6188971 w 7467600"/>
              <a:gd name="connsiteY833" fmla="*/ 1755168 h 6858000"/>
              <a:gd name="connsiteX834" fmla="*/ 6202446 w 7467600"/>
              <a:gd name="connsiteY834" fmla="*/ 1752268 h 6858000"/>
              <a:gd name="connsiteX835" fmla="*/ 7179560 w 7467600"/>
              <a:gd name="connsiteY835" fmla="*/ 1467551 h 6858000"/>
              <a:gd name="connsiteX836" fmla="*/ 7158730 w 7467600"/>
              <a:gd name="connsiteY836" fmla="*/ 1507835 h 6858000"/>
              <a:gd name="connsiteX837" fmla="*/ 6326959 w 7467600"/>
              <a:gd name="connsiteY837" fmla="*/ 1817686 h 6858000"/>
              <a:gd name="connsiteX838" fmla="*/ 6537433 w 7467600"/>
              <a:gd name="connsiteY838" fmla="*/ 1907790 h 6858000"/>
              <a:gd name="connsiteX839" fmla="*/ 6550221 w 7467600"/>
              <a:gd name="connsiteY839" fmla="*/ 1910729 h 6858000"/>
              <a:gd name="connsiteX840" fmla="*/ 6964438 w 7467600"/>
              <a:gd name="connsiteY840" fmla="*/ 2209505 h 6858000"/>
              <a:gd name="connsiteX841" fmla="*/ 7367862 w 7467600"/>
              <a:gd name="connsiteY841" fmla="*/ 2806833 h 6858000"/>
              <a:gd name="connsiteX842" fmla="*/ 7364329 w 7467600"/>
              <a:gd name="connsiteY842" fmla="*/ 2826907 h 6858000"/>
              <a:gd name="connsiteX843" fmla="*/ 7290545 w 7467600"/>
              <a:gd name="connsiteY843" fmla="*/ 2850663 h 6858000"/>
              <a:gd name="connsiteX844" fmla="*/ 6472036 w 7467600"/>
              <a:gd name="connsiteY844" fmla="*/ 1959003 h 6858000"/>
              <a:gd name="connsiteX845" fmla="*/ 5792897 w 7467600"/>
              <a:gd name="connsiteY845" fmla="*/ 1647747 h 6858000"/>
              <a:gd name="connsiteX846" fmla="*/ 5842751 w 7467600"/>
              <a:gd name="connsiteY846" fmla="*/ 1816112 h 6858000"/>
              <a:gd name="connsiteX847" fmla="*/ 5847424 w 7467600"/>
              <a:gd name="connsiteY847" fmla="*/ 1815776 h 6858000"/>
              <a:gd name="connsiteX848" fmla="*/ 6399821 w 7467600"/>
              <a:gd name="connsiteY848" fmla="*/ 2344799 h 6858000"/>
              <a:gd name="connsiteX849" fmla="*/ 6323232 w 7467600"/>
              <a:gd name="connsiteY849" fmla="*/ 2389634 h 6858000"/>
              <a:gd name="connsiteX850" fmla="*/ 5942958 w 7467600"/>
              <a:gd name="connsiteY850" fmla="*/ 2077708 h 6858000"/>
              <a:gd name="connsiteX851" fmla="*/ 5921559 w 7467600"/>
              <a:gd name="connsiteY851" fmla="*/ 2378596 h 6858000"/>
              <a:gd name="connsiteX852" fmla="*/ 5817651 w 7467600"/>
              <a:gd name="connsiteY852" fmla="*/ 3023919 h 6858000"/>
              <a:gd name="connsiteX853" fmla="*/ 5729634 w 7467600"/>
              <a:gd name="connsiteY853" fmla="*/ 3051849 h 6858000"/>
              <a:gd name="connsiteX854" fmla="*/ 5611018 w 7467600"/>
              <a:gd name="connsiteY854" fmla="*/ 2316769 h 6858000"/>
              <a:gd name="connsiteX855" fmla="*/ 5687608 w 7467600"/>
              <a:gd name="connsiteY855" fmla="*/ 2039972 h 6858000"/>
              <a:gd name="connsiteX856" fmla="*/ 5657554 w 7467600"/>
              <a:gd name="connsiteY856" fmla="*/ 1576445 h 6858000"/>
              <a:gd name="connsiteX857" fmla="*/ 5150475 w 7467600"/>
              <a:gd name="connsiteY857" fmla="*/ 1274012 h 6858000"/>
              <a:gd name="connsiteX858" fmla="*/ 5349142 w 7467600"/>
              <a:gd name="connsiteY858" fmla="*/ 2204405 h 6858000"/>
              <a:gd name="connsiteX859" fmla="*/ 5262214 w 7467600"/>
              <a:gd name="connsiteY859" fmla="*/ 2233836 h 6858000"/>
              <a:gd name="connsiteX860" fmla="*/ 4981539 w 7467600"/>
              <a:gd name="connsiteY860" fmla="*/ 1542201 h 6858000"/>
              <a:gd name="connsiteX861" fmla="*/ 4958461 w 7467600"/>
              <a:gd name="connsiteY861" fmla="*/ 1136957 h 6858000"/>
              <a:gd name="connsiteX862" fmla="*/ 4655015 w 7467600"/>
              <a:gd name="connsiteY862" fmla="*/ 891426 h 6858000"/>
              <a:gd name="connsiteX863" fmla="*/ 4348002 w 7467600"/>
              <a:gd name="connsiteY863" fmla="*/ 2205895 h 6858000"/>
              <a:gd name="connsiteX864" fmla="*/ 4262250 w 7467600"/>
              <a:gd name="connsiteY864" fmla="*/ 2219972 h 6858000"/>
              <a:gd name="connsiteX865" fmla="*/ 4550611 w 7467600"/>
              <a:gd name="connsiteY865" fmla="*/ 817540 h 6858000"/>
              <a:gd name="connsiteX866" fmla="*/ 4564418 w 7467600"/>
              <a:gd name="connsiteY866" fmla="*/ 808293 h 6858000"/>
              <a:gd name="connsiteX867" fmla="*/ 4266388 w 7467600"/>
              <a:gd name="connsiteY867" fmla="*/ 500083 h 6858000"/>
              <a:gd name="connsiteX868" fmla="*/ 4032842 w 7467600"/>
              <a:gd name="connsiteY868" fmla="*/ 211809 h 6858000"/>
              <a:gd name="connsiteX869" fmla="*/ 3882765 w 7467600"/>
              <a:gd name="connsiteY869" fmla="*/ 0 h 6858000"/>
              <a:gd name="connsiteX870" fmla="*/ 3721337 w 7467600"/>
              <a:gd name="connsiteY870" fmla="*/ 0 h 6858000"/>
              <a:gd name="connsiteX871" fmla="*/ 3797544 w 7467600"/>
              <a:gd name="connsiteY871" fmla="*/ 0 h 6858000"/>
              <a:gd name="connsiteX872" fmla="*/ 3775734 w 7467600"/>
              <a:gd name="connsiteY872" fmla="*/ 95131 h 6858000"/>
              <a:gd name="connsiteX873" fmla="*/ 3724807 w 7467600"/>
              <a:gd name="connsiteY873" fmla="*/ 272257 h 6858000"/>
              <a:gd name="connsiteX874" fmla="*/ 3726844 w 7467600"/>
              <a:gd name="connsiteY874" fmla="*/ 282988 h 6858000"/>
              <a:gd name="connsiteX875" fmla="*/ 3742664 w 7467600"/>
              <a:gd name="connsiteY875" fmla="*/ 279918 h 6858000"/>
              <a:gd name="connsiteX876" fmla="*/ 4103910 w 7467600"/>
              <a:gd name="connsiteY876" fmla="*/ 1161917 h 6858000"/>
              <a:gd name="connsiteX877" fmla="*/ 4020269 w 7467600"/>
              <a:gd name="connsiteY877" fmla="*/ 1200406 h 6858000"/>
              <a:gd name="connsiteX878" fmla="*/ 3674882 w 7467600"/>
              <a:gd name="connsiteY878" fmla="*/ 488524 h 6858000"/>
              <a:gd name="connsiteX879" fmla="*/ 3132682 w 7467600"/>
              <a:gd name="connsiteY879" fmla="*/ 1072284 h 6858000"/>
              <a:gd name="connsiteX880" fmla="*/ 2716346 w 7467600"/>
              <a:gd name="connsiteY880" fmla="*/ 1276376 h 6858000"/>
              <a:gd name="connsiteX881" fmla="*/ 2716772 w 7467600"/>
              <a:gd name="connsiteY881" fmla="*/ 1255462 h 6858000"/>
              <a:gd name="connsiteX882" fmla="*/ 3471096 w 7467600"/>
              <a:gd name="connsiteY882" fmla="*/ 437072 h 6858000"/>
              <a:gd name="connsiteX883" fmla="*/ 3639057 w 7467600"/>
              <a:gd name="connsiteY883" fmla="*/ 286334 h 6858000"/>
              <a:gd name="connsiteX884" fmla="*/ 3640309 w 7467600"/>
              <a:gd name="connsiteY884" fmla="*/ 284664 h 6858000"/>
              <a:gd name="connsiteX885" fmla="*/ 3646022 w 7467600"/>
              <a:gd name="connsiteY885" fmla="*/ 276711 h 6858000"/>
              <a:gd name="connsiteX886" fmla="*/ 3707943 w 7467600"/>
              <a:gd name="connsiteY886" fmla="*/ 65958 h 6858000"/>
              <a:gd name="connsiteX887" fmla="*/ 3721337 w 7467600"/>
              <a:gd name="connsiteY887" fmla="*/ 0 h 6858000"/>
              <a:gd name="connsiteX888" fmla="*/ 2867960 w 7467600"/>
              <a:gd name="connsiteY888" fmla="*/ 0 h 6858000"/>
              <a:gd name="connsiteX889" fmla="*/ 2926351 w 7467600"/>
              <a:gd name="connsiteY889" fmla="*/ 0 h 6858000"/>
              <a:gd name="connsiteX890" fmla="*/ 2902823 w 7467600"/>
              <a:gd name="connsiteY890" fmla="*/ 262929 h 6858000"/>
              <a:gd name="connsiteX891" fmla="*/ 2940663 w 7467600"/>
              <a:gd name="connsiteY891" fmla="*/ 140884 h 6858000"/>
              <a:gd name="connsiteX892" fmla="*/ 2947039 w 7467600"/>
              <a:gd name="connsiteY892" fmla="*/ 122524 h 6858000"/>
              <a:gd name="connsiteX893" fmla="*/ 2984316 w 7467600"/>
              <a:gd name="connsiteY893" fmla="*/ 0 h 6858000"/>
              <a:gd name="connsiteX894" fmla="*/ 3016114 w 7467600"/>
              <a:gd name="connsiteY894" fmla="*/ 0 h 6858000"/>
              <a:gd name="connsiteX895" fmla="*/ 2979949 w 7467600"/>
              <a:gd name="connsiteY895" fmla="*/ 119274 h 6858000"/>
              <a:gd name="connsiteX896" fmla="*/ 3023879 w 7467600"/>
              <a:gd name="connsiteY896" fmla="*/ 0 h 6858000"/>
              <a:gd name="connsiteX897" fmla="*/ 3105400 w 7467600"/>
              <a:gd name="connsiteY897" fmla="*/ 0 h 6858000"/>
              <a:gd name="connsiteX898" fmla="*/ 3094669 w 7467600"/>
              <a:gd name="connsiteY898" fmla="*/ 30308 h 6858000"/>
              <a:gd name="connsiteX899" fmla="*/ 2901945 w 7467600"/>
              <a:gd name="connsiteY899" fmla="*/ 466538 h 6858000"/>
              <a:gd name="connsiteX900" fmla="*/ 2815209 w 7467600"/>
              <a:gd name="connsiteY900" fmla="*/ 497361 h 6858000"/>
              <a:gd name="connsiteX901" fmla="*/ 2844845 w 7467600"/>
              <a:gd name="connsiteY901" fmla="*/ 127638 h 6858000"/>
              <a:gd name="connsiteX902" fmla="*/ 2867960 w 7467600"/>
              <a:gd name="connsiteY902" fmla="*/ 0 h 6858000"/>
              <a:gd name="connsiteX903" fmla="*/ 1057230 w 7467600"/>
              <a:gd name="connsiteY903" fmla="*/ 0 h 6858000"/>
              <a:gd name="connsiteX904" fmla="*/ 1111003 w 7467600"/>
              <a:gd name="connsiteY904" fmla="*/ 0 h 6858000"/>
              <a:gd name="connsiteX905" fmla="*/ 1125553 w 7467600"/>
              <a:gd name="connsiteY905" fmla="*/ 52588 h 6858000"/>
              <a:gd name="connsiteX906" fmla="*/ 1304276 w 7467600"/>
              <a:gd name="connsiteY906" fmla="*/ 476275 h 6858000"/>
              <a:gd name="connsiteX907" fmla="*/ 1492066 w 7467600"/>
              <a:gd name="connsiteY907" fmla="*/ 886333 h 6858000"/>
              <a:gd name="connsiteX908" fmla="*/ 1423698 w 7467600"/>
              <a:gd name="connsiteY908" fmla="*/ 710817 h 6858000"/>
              <a:gd name="connsiteX909" fmla="*/ 1357609 w 7467600"/>
              <a:gd name="connsiteY909" fmla="*/ 532892 h 6858000"/>
              <a:gd name="connsiteX910" fmla="*/ 1309550 w 7467600"/>
              <a:gd name="connsiteY910" fmla="*/ 374031 h 6858000"/>
              <a:gd name="connsiteX911" fmla="*/ 1193673 w 7467600"/>
              <a:gd name="connsiteY911" fmla="*/ 49533 h 6858000"/>
              <a:gd name="connsiteX912" fmla="*/ 1164391 w 7467600"/>
              <a:gd name="connsiteY912" fmla="*/ 0 h 6858000"/>
              <a:gd name="connsiteX913" fmla="*/ 1200666 w 7467600"/>
              <a:gd name="connsiteY913" fmla="*/ 0 h 6858000"/>
              <a:gd name="connsiteX914" fmla="*/ 1223408 w 7467600"/>
              <a:gd name="connsiteY914" fmla="*/ 38996 h 6858000"/>
              <a:gd name="connsiteX915" fmla="*/ 1339635 w 7467600"/>
              <a:gd name="connsiteY915" fmla="*/ 365517 h 6858000"/>
              <a:gd name="connsiteX916" fmla="*/ 1387469 w 7467600"/>
              <a:gd name="connsiteY916" fmla="*/ 523079 h 6858000"/>
              <a:gd name="connsiteX917" fmla="*/ 1452685 w 7467600"/>
              <a:gd name="connsiteY917" fmla="*/ 699806 h 6858000"/>
              <a:gd name="connsiteX918" fmla="*/ 1492092 w 7467600"/>
              <a:gd name="connsiteY918" fmla="*/ 800424 h 6858000"/>
              <a:gd name="connsiteX919" fmla="*/ 1455302 w 7467600"/>
              <a:gd name="connsiteY919" fmla="*/ 632913 h 6858000"/>
              <a:gd name="connsiteX920" fmla="*/ 1222336 w 7467600"/>
              <a:gd name="connsiteY920" fmla="*/ 9480 h 6858000"/>
              <a:gd name="connsiteX921" fmla="*/ 1214634 w 7467600"/>
              <a:gd name="connsiteY921" fmla="*/ 0 h 6858000"/>
              <a:gd name="connsiteX922" fmla="*/ 1289827 w 7467600"/>
              <a:gd name="connsiteY922" fmla="*/ 0 h 6858000"/>
              <a:gd name="connsiteX923" fmla="*/ 1321076 w 7467600"/>
              <a:gd name="connsiteY923" fmla="*/ 59722 h 6858000"/>
              <a:gd name="connsiteX924" fmla="*/ 1512579 w 7467600"/>
              <a:gd name="connsiteY924" fmla="*/ 626441 h 6858000"/>
              <a:gd name="connsiteX925" fmla="*/ 1506076 w 7467600"/>
              <a:gd name="connsiteY925" fmla="*/ 1089289 h 6858000"/>
              <a:gd name="connsiteX926" fmla="*/ 1486346 w 7467600"/>
              <a:gd name="connsiteY926" fmla="*/ 1079919 h 6858000"/>
              <a:gd name="connsiteX927" fmla="*/ 1070511 w 7467600"/>
              <a:gd name="connsiteY927" fmla="*/ 48609 h 6858000"/>
              <a:gd name="connsiteX928" fmla="*/ 1057230 w 7467600"/>
              <a:gd name="connsiteY928" fmla="*/ 0 h 6858000"/>
              <a:gd name="connsiteX929" fmla="*/ 43151 w 7467600"/>
              <a:gd name="connsiteY929" fmla="*/ 0 h 6858000"/>
              <a:gd name="connsiteX930" fmla="*/ 95283 w 7467600"/>
              <a:gd name="connsiteY930" fmla="*/ 0 h 6858000"/>
              <a:gd name="connsiteX931" fmla="*/ 300708 w 7467600"/>
              <a:gd name="connsiteY931" fmla="*/ 154571 h 6858000"/>
              <a:gd name="connsiteX932" fmla="*/ 530414 w 7467600"/>
              <a:gd name="connsiteY932" fmla="*/ 354673 h 6858000"/>
              <a:gd name="connsiteX933" fmla="*/ 333785 w 7467600"/>
              <a:gd name="connsiteY933" fmla="*/ 161564 h 6858000"/>
              <a:gd name="connsiteX934" fmla="*/ 147005 w 7467600"/>
              <a:gd name="connsiteY934" fmla="*/ 0 h 6858000"/>
              <a:gd name="connsiteX935" fmla="*/ 272509 w 7467600"/>
              <a:gd name="connsiteY935" fmla="*/ 0 h 6858000"/>
              <a:gd name="connsiteX936" fmla="*/ 326276 w 7467600"/>
              <a:gd name="connsiteY936" fmla="*/ 45847 h 6858000"/>
              <a:gd name="connsiteX937" fmla="*/ 823759 w 7467600"/>
              <a:gd name="connsiteY937" fmla="*/ 574145 h 6858000"/>
              <a:gd name="connsiteX938" fmla="*/ 811254 w 7467600"/>
              <a:gd name="connsiteY938" fmla="*/ 665546 h 6858000"/>
              <a:gd name="connsiteX939" fmla="*/ 154042 w 7467600"/>
              <a:gd name="connsiteY939" fmla="*/ 261522 h 6858000"/>
              <a:gd name="connsiteX940" fmla="*/ 13550 w 7467600"/>
              <a:gd name="connsiteY940" fmla="*/ 158423 h 6858000"/>
              <a:gd name="connsiteX941" fmla="*/ 0 w 7467600"/>
              <a:gd name="connsiteY941" fmla="*/ 146618 h 6858000"/>
              <a:gd name="connsiteX942" fmla="*/ 0 w 7467600"/>
              <a:gd name="connsiteY942" fmla="*/ 59161 h 6858000"/>
              <a:gd name="connsiteX943" fmla="*/ 45427 w 7467600"/>
              <a:gd name="connsiteY943" fmla="*/ 101078 h 6858000"/>
              <a:gd name="connsiteX944" fmla="*/ 630103 w 7467600"/>
              <a:gd name="connsiteY944" fmla="*/ 485885 h 6858000"/>
              <a:gd name="connsiteX945" fmla="*/ 532040 w 7467600"/>
              <a:gd name="connsiteY945" fmla="*/ 399359 h 6858000"/>
              <a:gd name="connsiteX946" fmla="*/ 517618 w 7467600"/>
              <a:gd name="connsiteY946" fmla="*/ 385726 h 6858000"/>
              <a:gd name="connsiteX947" fmla="*/ 285074 w 7467600"/>
              <a:gd name="connsiteY947" fmla="*/ 182755 h 6858000"/>
              <a:gd name="connsiteX948" fmla="*/ 43151 w 7467600"/>
              <a:gd name="connsiteY94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767913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1019354 w 7467600"/>
              <a:gd name="connsiteY16" fmla="*/ 6315006 h 6858000"/>
              <a:gd name="connsiteX17" fmla="*/ 441046 w 7467600"/>
              <a:gd name="connsiteY17" fmla="*/ 6691153 h 6858000"/>
              <a:gd name="connsiteX18" fmla="*/ 1019354 w 7467600"/>
              <a:gd name="connsiteY18" fmla="*/ 6315006 h 6858000"/>
              <a:gd name="connsiteX19" fmla="*/ 991680 w 7467600"/>
              <a:gd name="connsiteY19" fmla="*/ 6298413 h 6858000"/>
              <a:gd name="connsiteX20" fmla="*/ 409060 w 7467600"/>
              <a:gd name="connsiteY20" fmla="*/ 6671470 h 6858000"/>
              <a:gd name="connsiteX21" fmla="*/ 991680 w 7467600"/>
              <a:gd name="connsiteY21" fmla="*/ 6298413 h 6858000"/>
              <a:gd name="connsiteX22" fmla="*/ 103333 w 7467600"/>
              <a:gd name="connsiteY22" fmla="*/ 5699602 h 6858000"/>
              <a:gd name="connsiteX23" fmla="*/ 233938 w 7467600"/>
              <a:gd name="connsiteY23" fmla="*/ 5809416 h 6858000"/>
              <a:gd name="connsiteX24" fmla="*/ 883580 w 7467600"/>
              <a:gd name="connsiteY24" fmla="*/ 6180710 h 6858000"/>
              <a:gd name="connsiteX25" fmla="*/ 487337 w 7467600"/>
              <a:gd name="connsiteY25" fmla="*/ 5950182 h 6858000"/>
              <a:gd name="connsiteX26" fmla="*/ 354051 w 7467600"/>
              <a:gd name="connsiteY26" fmla="*/ 5854912 h 6858000"/>
              <a:gd name="connsiteX27" fmla="*/ 195436 w 7467600"/>
              <a:gd name="connsiteY27" fmla="*/ 5755068 h 6858000"/>
              <a:gd name="connsiteX28" fmla="*/ 103333 w 7467600"/>
              <a:gd name="connsiteY28" fmla="*/ 5699602 h 6858000"/>
              <a:gd name="connsiteX29" fmla="*/ 5539432 w 7467600"/>
              <a:gd name="connsiteY29" fmla="*/ 5642928 h 6858000"/>
              <a:gd name="connsiteX30" fmla="*/ 5555462 w 7467600"/>
              <a:gd name="connsiteY30" fmla="*/ 5694454 h 6858000"/>
              <a:gd name="connsiteX31" fmla="*/ 5828270 w 7467600"/>
              <a:gd name="connsiteY31" fmla="*/ 6320663 h 6858000"/>
              <a:gd name="connsiteX32" fmla="*/ 5947416 w 7467600"/>
              <a:gd name="connsiteY32" fmla="*/ 6574846 h 6858000"/>
              <a:gd name="connsiteX33" fmla="*/ 5539432 w 7467600"/>
              <a:gd name="connsiteY33" fmla="*/ 5642928 h 6858000"/>
              <a:gd name="connsiteX34" fmla="*/ 51253 w 7467600"/>
              <a:gd name="connsiteY34" fmla="*/ 5631825 h 6858000"/>
              <a:gd name="connsiteX35" fmla="*/ 211622 w 7467600"/>
              <a:gd name="connsiteY35" fmla="*/ 5728803 h 6858000"/>
              <a:gd name="connsiteX36" fmla="*/ 371652 w 7467600"/>
              <a:gd name="connsiteY36" fmla="*/ 5829062 h 6858000"/>
              <a:gd name="connsiteX37" fmla="*/ 505903 w 7467600"/>
              <a:gd name="connsiteY37" fmla="*/ 5925221 h 6858000"/>
              <a:gd name="connsiteX38" fmla="*/ 899240 w 7467600"/>
              <a:gd name="connsiteY38" fmla="*/ 6153068 h 6858000"/>
              <a:gd name="connsiteX39" fmla="*/ 988114 w 7467600"/>
              <a:gd name="connsiteY39" fmla="*/ 6174204 h 6858000"/>
              <a:gd name="connsiteX40" fmla="*/ 845971 w 7467600"/>
              <a:gd name="connsiteY40" fmla="*/ 6067177 h 6858000"/>
              <a:gd name="connsiteX41" fmla="*/ 448057 w 7467600"/>
              <a:gd name="connsiteY41" fmla="*/ 5841376 h 6858000"/>
              <a:gd name="connsiteX42" fmla="*/ 51253 w 7467600"/>
              <a:gd name="connsiteY42" fmla="*/ 5631825 h 6858000"/>
              <a:gd name="connsiteX43" fmla="*/ 2606687 w 7467600"/>
              <a:gd name="connsiteY43" fmla="*/ 5630718 h 6858000"/>
              <a:gd name="connsiteX44" fmla="*/ 2645658 w 7467600"/>
              <a:gd name="connsiteY44" fmla="*/ 6640259 h 6858000"/>
              <a:gd name="connsiteX45" fmla="*/ 2606687 w 7467600"/>
              <a:gd name="connsiteY45" fmla="*/ 5630718 h 6858000"/>
              <a:gd name="connsiteX46" fmla="*/ 3642057 w 7467600"/>
              <a:gd name="connsiteY46" fmla="*/ 5573487 h 6858000"/>
              <a:gd name="connsiteX47" fmla="*/ 3632981 w 7467600"/>
              <a:gd name="connsiteY47" fmla="*/ 5579437 h 6858000"/>
              <a:gd name="connsiteX48" fmla="*/ 3382436 w 7467600"/>
              <a:gd name="connsiteY48" fmla="*/ 5952726 h 6858000"/>
              <a:gd name="connsiteX49" fmla="*/ 3191929 w 7467600"/>
              <a:gd name="connsiteY49" fmla="*/ 6662669 h 6858000"/>
              <a:gd name="connsiteX50" fmla="*/ 3369898 w 7467600"/>
              <a:gd name="connsiteY50" fmla="*/ 6081771 h 6858000"/>
              <a:gd name="connsiteX51" fmla="*/ 3642057 w 7467600"/>
              <a:gd name="connsiteY51" fmla="*/ 5573487 h 6858000"/>
              <a:gd name="connsiteX52" fmla="*/ 2650666 w 7467600"/>
              <a:gd name="connsiteY52" fmla="*/ 5530686 h 6858000"/>
              <a:gd name="connsiteX53" fmla="*/ 2650249 w 7467600"/>
              <a:gd name="connsiteY53" fmla="*/ 5532101 h 6858000"/>
              <a:gd name="connsiteX54" fmla="*/ 2663808 w 7467600"/>
              <a:gd name="connsiteY54" fmla="*/ 6535215 h 6858000"/>
              <a:gd name="connsiteX55" fmla="*/ 2665418 w 7467600"/>
              <a:gd name="connsiteY55" fmla="*/ 6132756 h 6858000"/>
              <a:gd name="connsiteX56" fmla="*/ 2650666 w 7467600"/>
              <a:gd name="connsiteY56" fmla="*/ 5530686 h 6858000"/>
              <a:gd name="connsiteX57" fmla="*/ 2680277 w 7467600"/>
              <a:gd name="connsiteY57" fmla="*/ 5479204 h 6858000"/>
              <a:gd name="connsiteX58" fmla="*/ 2678972 w 7467600"/>
              <a:gd name="connsiteY58" fmla="*/ 5481582 h 6858000"/>
              <a:gd name="connsiteX59" fmla="*/ 2696666 w 7467600"/>
              <a:gd name="connsiteY59" fmla="*/ 6133836 h 6858000"/>
              <a:gd name="connsiteX60" fmla="*/ 2695769 w 7467600"/>
              <a:gd name="connsiteY60" fmla="*/ 6390955 h 6858000"/>
              <a:gd name="connsiteX61" fmla="*/ 2739893 w 7467600"/>
              <a:gd name="connsiteY61" fmla="*/ 6108357 h 6858000"/>
              <a:gd name="connsiteX62" fmla="*/ 2680277 w 7467600"/>
              <a:gd name="connsiteY62" fmla="*/ 5479204 h 6858000"/>
              <a:gd name="connsiteX63" fmla="*/ 1132195 w 7467600"/>
              <a:gd name="connsiteY63" fmla="*/ 5467980 h 6858000"/>
              <a:gd name="connsiteX64" fmla="*/ 1679056 w 7467600"/>
              <a:gd name="connsiteY64" fmla="*/ 5516907 h 6858000"/>
              <a:gd name="connsiteX65" fmla="*/ 2128648 w 7467600"/>
              <a:gd name="connsiteY65" fmla="*/ 5474249 h 6858000"/>
              <a:gd name="connsiteX66" fmla="*/ 1825619 w 7467600"/>
              <a:gd name="connsiteY66" fmla="*/ 5478447 h 6858000"/>
              <a:gd name="connsiteX67" fmla="*/ 1737798 w 7467600"/>
              <a:gd name="connsiteY67" fmla="*/ 5483353 h 6858000"/>
              <a:gd name="connsiteX68" fmla="*/ 1132195 w 7467600"/>
              <a:gd name="connsiteY68" fmla="*/ 5467980 h 6858000"/>
              <a:gd name="connsiteX69" fmla="*/ 1456157 w 7467600"/>
              <a:gd name="connsiteY69" fmla="*/ 5371404 h 6858000"/>
              <a:gd name="connsiteX70" fmla="*/ 1244432 w 7467600"/>
              <a:gd name="connsiteY70" fmla="*/ 5385601 h 6858000"/>
              <a:gd name="connsiteX71" fmla="*/ 973990 w 7467600"/>
              <a:gd name="connsiteY71" fmla="*/ 5424940 h 6858000"/>
              <a:gd name="connsiteX72" fmla="*/ 1103809 w 7467600"/>
              <a:gd name="connsiteY72" fmla="*/ 5433720 h 6858000"/>
              <a:gd name="connsiteX73" fmla="*/ 1123454 w 7467600"/>
              <a:gd name="connsiteY73" fmla="*/ 5435727 h 6858000"/>
              <a:gd name="connsiteX74" fmla="*/ 1737017 w 7467600"/>
              <a:gd name="connsiteY74" fmla="*/ 5452183 h 6858000"/>
              <a:gd name="connsiteX75" fmla="*/ 1824397 w 7467600"/>
              <a:gd name="connsiteY75" fmla="*/ 5447757 h 6858000"/>
              <a:gd name="connsiteX76" fmla="*/ 2070059 w 7467600"/>
              <a:gd name="connsiteY76" fmla="*/ 5441660 h 6858000"/>
              <a:gd name="connsiteX77" fmla="*/ 1456157 w 7467600"/>
              <a:gd name="connsiteY77" fmla="*/ 5371404 h 6858000"/>
              <a:gd name="connsiteX78" fmla="*/ 4988186 w 7467600"/>
              <a:gd name="connsiteY78" fmla="*/ 5216467 h 6858000"/>
              <a:gd name="connsiteX79" fmla="*/ 4777334 w 7467600"/>
              <a:gd name="connsiteY79" fmla="*/ 5406072 h 6858000"/>
              <a:gd name="connsiteX80" fmla="*/ 4718341 w 7467600"/>
              <a:gd name="connsiteY80" fmla="*/ 5468043 h 6858000"/>
              <a:gd name="connsiteX81" fmla="*/ 4604655 w 7467600"/>
              <a:gd name="connsiteY81" fmla="*/ 5583434 h 6858000"/>
              <a:gd name="connsiteX82" fmla="*/ 4565074 w 7467600"/>
              <a:gd name="connsiteY82" fmla="*/ 5618550 h 6858000"/>
              <a:gd name="connsiteX83" fmla="*/ 4988186 w 7467600"/>
              <a:gd name="connsiteY83" fmla="*/ 5216467 h 6858000"/>
              <a:gd name="connsiteX84" fmla="*/ 4978032 w 7467600"/>
              <a:gd name="connsiteY84" fmla="*/ 5183809 h 6858000"/>
              <a:gd name="connsiteX85" fmla="*/ 4463413 w 7467600"/>
              <a:gd name="connsiteY85" fmla="*/ 5615162 h 6858000"/>
              <a:gd name="connsiteX86" fmla="*/ 4358134 w 7467600"/>
              <a:gd name="connsiteY86" fmla="*/ 5742791 h 6858000"/>
              <a:gd name="connsiteX87" fmla="*/ 4376219 w 7467600"/>
              <a:gd name="connsiteY87" fmla="*/ 5729027 h 6858000"/>
              <a:gd name="connsiteX88" fmla="*/ 4582340 w 7467600"/>
              <a:gd name="connsiteY88" fmla="*/ 5561037 h 6858000"/>
              <a:gd name="connsiteX89" fmla="*/ 4694684 w 7467600"/>
              <a:gd name="connsiteY89" fmla="*/ 5447098 h 6858000"/>
              <a:gd name="connsiteX90" fmla="*/ 4754123 w 7467600"/>
              <a:gd name="connsiteY90" fmla="*/ 5384643 h 6858000"/>
              <a:gd name="connsiteX91" fmla="*/ 4978032 w 7467600"/>
              <a:gd name="connsiteY91" fmla="*/ 5183809 h 6858000"/>
              <a:gd name="connsiteX92" fmla="*/ 1903353 w 7467600"/>
              <a:gd name="connsiteY92" fmla="*/ 5044827 h 6858000"/>
              <a:gd name="connsiteX93" fmla="*/ 1936931 w 7467600"/>
              <a:gd name="connsiteY93" fmla="*/ 5093954 h 6858000"/>
              <a:gd name="connsiteX94" fmla="*/ 2195868 w 7467600"/>
              <a:gd name="connsiteY94" fmla="*/ 5396574 h 6858000"/>
              <a:gd name="connsiteX95" fmla="*/ 2088852 w 7467600"/>
              <a:gd name="connsiteY95" fmla="*/ 5166123 h 6858000"/>
              <a:gd name="connsiteX96" fmla="*/ 1958241 w 7467600"/>
              <a:gd name="connsiteY96" fmla="*/ 5067955 h 6858000"/>
              <a:gd name="connsiteX97" fmla="*/ 1903353 w 7467600"/>
              <a:gd name="connsiteY97" fmla="*/ 5044827 h 6858000"/>
              <a:gd name="connsiteX98" fmla="*/ 1979378 w 7467600"/>
              <a:gd name="connsiteY98" fmla="*/ 4769504 h 6858000"/>
              <a:gd name="connsiteX99" fmla="*/ 2882120 w 7467600"/>
              <a:gd name="connsiteY99" fmla="*/ 5064547 h 6858000"/>
              <a:gd name="connsiteX100" fmla="*/ 2793103 w 7467600"/>
              <a:gd name="connsiteY100" fmla="*/ 5039699 h 6858000"/>
              <a:gd name="connsiteX101" fmla="*/ 2770041 w 7467600"/>
              <a:gd name="connsiteY101" fmla="*/ 5033634 h 6858000"/>
              <a:gd name="connsiteX102" fmla="*/ 1979378 w 7467600"/>
              <a:gd name="connsiteY102" fmla="*/ 4769504 h 6858000"/>
              <a:gd name="connsiteX103" fmla="*/ 1927410 w 7467600"/>
              <a:gd name="connsiteY103" fmla="*/ 4716164 h 6858000"/>
              <a:gd name="connsiteX104" fmla="*/ 1959587 w 7467600"/>
              <a:gd name="connsiteY104" fmla="*/ 4728849 h 6858000"/>
              <a:gd name="connsiteX105" fmla="*/ 2777707 w 7467600"/>
              <a:gd name="connsiteY105" fmla="*/ 5003991 h 6858000"/>
              <a:gd name="connsiteX106" fmla="*/ 2800768 w 7467600"/>
              <a:gd name="connsiteY106" fmla="*/ 5010056 h 6858000"/>
              <a:gd name="connsiteX107" fmla="*/ 2879408 w 7467600"/>
              <a:gd name="connsiteY107" fmla="*/ 5031590 h 6858000"/>
              <a:gd name="connsiteX108" fmla="*/ 2862295 w 7467600"/>
              <a:gd name="connsiteY108" fmla="*/ 5022958 h 6858000"/>
              <a:gd name="connsiteX109" fmla="*/ 2813343 w 7467600"/>
              <a:gd name="connsiteY109" fmla="*/ 4998369 h 6858000"/>
              <a:gd name="connsiteX110" fmla="*/ 2646245 w 7467600"/>
              <a:gd name="connsiteY110" fmla="*/ 4930999 h 6858000"/>
              <a:gd name="connsiteX111" fmla="*/ 1999243 w 7467600"/>
              <a:gd name="connsiteY111" fmla="*/ 4730524 h 6858000"/>
              <a:gd name="connsiteX112" fmla="*/ 1979527 w 7467600"/>
              <a:gd name="connsiteY112" fmla="*/ 4726651 h 6858000"/>
              <a:gd name="connsiteX113" fmla="*/ 1927410 w 7467600"/>
              <a:gd name="connsiteY113" fmla="*/ 4716164 h 6858000"/>
              <a:gd name="connsiteX114" fmla="*/ 1997014 w 7467600"/>
              <a:gd name="connsiteY114" fmla="*/ 4698007 h 6858000"/>
              <a:gd name="connsiteX115" fmla="*/ 2005458 w 7467600"/>
              <a:gd name="connsiteY115" fmla="*/ 4699540 h 6858000"/>
              <a:gd name="connsiteX116" fmla="*/ 2657186 w 7467600"/>
              <a:gd name="connsiteY116" fmla="*/ 4901687 h 6858000"/>
              <a:gd name="connsiteX117" fmla="*/ 2826662 w 7467600"/>
              <a:gd name="connsiteY117" fmla="*/ 4970362 h 6858000"/>
              <a:gd name="connsiteX118" fmla="*/ 2876100 w 7467600"/>
              <a:gd name="connsiteY118" fmla="*/ 4995397 h 6858000"/>
              <a:gd name="connsiteX119" fmla="*/ 3042600 w 7467600"/>
              <a:gd name="connsiteY119" fmla="*/ 5059532 h 6858000"/>
              <a:gd name="connsiteX120" fmla="*/ 1997014 w 7467600"/>
              <a:gd name="connsiteY120" fmla="*/ 4698007 h 6858000"/>
              <a:gd name="connsiteX121" fmla="*/ 2305292 w 7467600"/>
              <a:gd name="connsiteY121" fmla="*/ 4219492 h 6858000"/>
              <a:gd name="connsiteX122" fmla="*/ 3360922 w 7467600"/>
              <a:gd name="connsiteY122" fmla="*/ 4529373 h 6858000"/>
              <a:gd name="connsiteX123" fmla="*/ 3492420 w 7467600"/>
              <a:gd name="connsiteY123" fmla="*/ 4510145 h 6858000"/>
              <a:gd name="connsiteX124" fmla="*/ 3364086 w 7467600"/>
              <a:gd name="connsiteY124" fmla="*/ 4480340 h 6858000"/>
              <a:gd name="connsiteX125" fmla="*/ 3225818 w 7467600"/>
              <a:gd name="connsiteY125" fmla="*/ 4411822 h 6858000"/>
              <a:gd name="connsiteX126" fmla="*/ 3129696 w 7467600"/>
              <a:gd name="connsiteY126" fmla="*/ 4360704 h 6858000"/>
              <a:gd name="connsiteX127" fmla="*/ 2814545 w 7467600"/>
              <a:gd name="connsiteY127" fmla="*/ 4282955 h 6858000"/>
              <a:gd name="connsiteX128" fmla="*/ 2305292 w 7467600"/>
              <a:gd name="connsiteY128" fmla="*/ 4219492 h 6858000"/>
              <a:gd name="connsiteX129" fmla="*/ 2626982 w 7467600"/>
              <a:gd name="connsiteY129" fmla="*/ 4206450 h 6858000"/>
              <a:gd name="connsiteX130" fmla="*/ 2490617 w 7467600"/>
              <a:gd name="connsiteY130" fmla="*/ 4206951 h 6858000"/>
              <a:gd name="connsiteX131" fmla="*/ 2819869 w 7467600"/>
              <a:gd name="connsiteY131" fmla="*/ 4252936 h 6858000"/>
              <a:gd name="connsiteX132" fmla="*/ 3143018 w 7467600"/>
              <a:gd name="connsiteY132" fmla="*/ 4332698 h 6858000"/>
              <a:gd name="connsiteX133" fmla="*/ 3241520 w 7467600"/>
              <a:gd name="connsiteY133" fmla="*/ 4385112 h 6858000"/>
              <a:gd name="connsiteX134" fmla="*/ 3374575 w 7467600"/>
              <a:gd name="connsiteY134" fmla="*/ 4451517 h 6858000"/>
              <a:gd name="connsiteX135" fmla="*/ 3505221 w 7467600"/>
              <a:gd name="connsiteY135" fmla="*/ 4480757 h 6858000"/>
              <a:gd name="connsiteX136" fmla="*/ 2626982 w 7467600"/>
              <a:gd name="connsiteY136" fmla="*/ 4206450 h 6858000"/>
              <a:gd name="connsiteX137" fmla="*/ 1310106 w 7467600"/>
              <a:gd name="connsiteY137" fmla="*/ 3943217 h 6858000"/>
              <a:gd name="connsiteX138" fmla="*/ 854994 w 7467600"/>
              <a:gd name="connsiteY138" fmla="*/ 4399136 h 6858000"/>
              <a:gd name="connsiteX139" fmla="*/ 742462 w 7467600"/>
              <a:gd name="connsiteY139" fmla="*/ 4594648 h 6858000"/>
              <a:gd name="connsiteX140" fmla="*/ 820602 w 7467600"/>
              <a:gd name="connsiteY140" fmla="*/ 4485915 h 6858000"/>
              <a:gd name="connsiteX141" fmla="*/ 878295 w 7467600"/>
              <a:gd name="connsiteY141" fmla="*/ 4403594 h 6858000"/>
              <a:gd name="connsiteX142" fmla="*/ 1240607 w 7467600"/>
              <a:gd name="connsiteY142" fmla="*/ 4010401 h 6858000"/>
              <a:gd name="connsiteX143" fmla="*/ 1310106 w 7467600"/>
              <a:gd name="connsiteY143" fmla="*/ 3943217 h 6858000"/>
              <a:gd name="connsiteX144" fmla="*/ 1423113 w 7467600"/>
              <a:gd name="connsiteY144" fmla="*/ 3874565 h 6858000"/>
              <a:gd name="connsiteX145" fmla="*/ 1260565 w 7467600"/>
              <a:gd name="connsiteY145" fmla="*/ 4031982 h 6858000"/>
              <a:gd name="connsiteX146" fmla="*/ 901900 w 7467600"/>
              <a:gd name="connsiteY146" fmla="*/ 4421236 h 6858000"/>
              <a:gd name="connsiteX147" fmla="*/ 845044 w 7467600"/>
              <a:gd name="connsiteY147" fmla="*/ 4502436 h 6858000"/>
              <a:gd name="connsiteX148" fmla="*/ 685926 w 7467600"/>
              <a:gd name="connsiteY148" fmla="*/ 4703069 h 6858000"/>
              <a:gd name="connsiteX149" fmla="*/ 684248 w 7467600"/>
              <a:gd name="connsiteY149" fmla="*/ 4706721 h 6858000"/>
              <a:gd name="connsiteX150" fmla="*/ 1423113 w 7467600"/>
              <a:gd name="connsiteY150" fmla="*/ 3874565 h 6858000"/>
              <a:gd name="connsiteX151" fmla="*/ 3316479 w 7467600"/>
              <a:gd name="connsiteY151" fmla="*/ 3872136 h 6858000"/>
              <a:gd name="connsiteX152" fmla="*/ 3546806 w 7467600"/>
              <a:gd name="connsiteY152" fmla="*/ 4356139 h 6858000"/>
              <a:gd name="connsiteX153" fmla="*/ 3364433 w 7467600"/>
              <a:gd name="connsiteY153" fmla="*/ 3953121 h 6858000"/>
              <a:gd name="connsiteX154" fmla="*/ 3316479 w 7467600"/>
              <a:gd name="connsiteY154" fmla="*/ 3872136 h 6858000"/>
              <a:gd name="connsiteX155" fmla="*/ 3291335 w 7467600"/>
              <a:gd name="connsiteY155" fmla="*/ 3767420 h 6858000"/>
              <a:gd name="connsiteX156" fmla="*/ 3390805 w 7467600"/>
              <a:gd name="connsiteY156" fmla="*/ 3937163 h 6858000"/>
              <a:gd name="connsiteX157" fmla="*/ 3579062 w 7467600"/>
              <a:gd name="connsiteY157" fmla="*/ 4359040 h 6858000"/>
              <a:gd name="connsiteX158" fmla="*/ 3467355 w 7467600"/>
              <a:gd name="connsiteY158" fmla="*/ 3988130 h 6858000"/>
              <a:gd name="connsiteX159" fmla="*/ 3310753 w 7467600"/>
              <a:gd name="connsiteY159" fmla="*/ 3787140 h 6858000"/>
              <a:gd name="connsiteX160" fmla="*/ 3291335 w 7467600"/>
              <a:gd name="connsiteY160" fmla="*/ 3767420 h 6858000"/>
              <a:gd name="connsiteX161" fmla="*/ 1635889 w 7467600"/>
              <a:gd name="connsiteY161" fmla="*/ 3709494 h 6858000"/>
              <a:gd name="connsiteX162" fmla="*/ 1634800 w 7467600"/>
              <a:gd name="connsiteY162" fmla="*/ 3731111 h 6858000"/>
              <a:gd name="connsiteX163" fmla="*/ 1635889 w 7467600"/>
              <a:gd name="connsiteY163" fmla="*/ 3709494 h 6858000"/>
              <a:gd name="connsiteX164" fmla="*/ 1510397 w 7467600"/>
              <a:gd name="connsiteY164" fmla="*/ 3684705 h 6858000"/>
              <a:gd name="connsiteX165" fmla="*/ 1146550 w 7467600"/>
              <a:gd name="connsiteY165" fmla="*/ 3802012 h 6858000"/>
              <a:gd name="connsiteX166" fmla="*/ 698834 w 7467600"/>
              <a:gd name="connsiteY166" fmla="*/ 3952272 h 6858000"/>
              <a:gd name="connsiteX167" fmla="*/ 34256 w 7467600"/>
              <a:gd name="connsiteY167" fmla="*/ 4347603 h 6858000"/>
              <a:gd name="connsiteX168" fmla="*/ 527241 w 7467600"/>
              <a:gd name="connsiteY168" fmla="*/ 4065078 h 6858000"/>
              <a:gd name="connsiteX169" fmla="*/ 1510397 w 7467600"/>
              <a:gd name="connsiteY169" fmla="*/ 3684705 h 6858000"/>
              <a:gd name="connsiteX170" fmla="*/ 1313114 w 7467600"/>
              <a:gd name="connsiteY170" fmla="*/ 3655216 h 6858000"/>
              <a:gd name="connsiteX171" fmla="*/ 1109304 w 7467600"/>
              <a:gd name="connsiteY171" fmla="*/ 3669030 h 6858000"/>
              <a:gd name="connsiteX172" fmla="*/ 8129 w 7467600"/>
              <a:gd name="connsiteY172" fmla="*/ 4330519 h 6858000"/>
              <a:gd name="connsiteX173" fmla="*/ 687572 w 7467600"/>
              <a:gd name="connsiteY173" fmla="*/ 3925629 h 6858000"/>
              <a:gd name="connsiteX174" fmla="*/ 1138365 w 7467600"/>
              <a:gd name="connsiteY174" fmla="*/ 3774515 h 6858000"/>
              <a:gd name="connsiteX175" fmla="*/ 1505579 w 7467600"/>
              <a:gd name="connsiteY175" fmla="*/ 3655526 h 6858000"/>
              <a:gd name="connsiteX176" fmla="*/ 1313114 w 7467600"/>
              <a:gd name="connsiteY176" fmla="*/ 3655216 h 6858000"/>
              <a:gd name="connsiteX177" fmla="*/ 3655073 w 7467600"/>
              <a:gd name="connsiteY177" fmla="*/ 3650884 h 6858000"/>
              <a:gd name="connsiteX178" fmla="*/ 3989938 w 7467600"/>
              <a:gd name="connsiteY178" fmla="*/ 3991685 h 6858000"/>
              <a:gd name="connsiteX179" fmla="*/ 4393907 w 7467600"/>
              <a:gd name="connsiteY179" fmla="*/ 4261258 h 6858000"/>
              <a:gd name="connsiteX180" fmla="*/ 4648051 w 7467600"/>
              <a:gd name="connsiteY180" fmla="*/ 4374051 h 6858000"/>
              <a:gd name="connsiteX181" fmla="*/ 4383389 w 7467600"/>
              <a:gd name="connsiteY181" fmla="*/ 4184369 h 6858000"/>
              <a:gd name="connsiteX182" fmla="*/ 4165508 w 7467600"/>
              <a:gd name="connsiteY182" fmla="*/ 4035196 h 6858000"/>
              <a:gd name="connsiteX183" fmla="*/ 4068162 w 7467600"/>
              <a:gd name="connsiteY183" fmla="*/ 3953394 h 6858000"/>
              <a:gd name="connsiteX184" fmla="*/ 3981416 w 7467600"/>
              <a:gd name="connsiteY184" fmla="*/ 3880482 h 6858000"/>
              <a:gd name="connsiteX185" fmla="*/ 3800147 w 7467600"/>
              <a:gd name="connsiteY185" fmla="*/ 3749872 h 6858000"/>
              <a:gd name="connsiteX186" fmla="*/ 3655073 w 7467600"/>
              <a:gd name="connsiteY186" fmla="*/ 3650884 h 6858000"/>
              <a:gd name="connsiteX187" fmla="*/ 3670252 w 7467600"/>
              <a:gd name="connsiteY187" fmla="*/ 3622798 h 6858000"/>
              <a:gd name="connsiteX188" fmla="*/ 3817258 w 7467600"/>
              <a:gd name="connsiteY188" fmla="*/ 3723577 h 6858000"/>
              <a:gd name="connsiteX189" fmla="*/ 4000461 w 7467600"/>
              <a:gd name="connsiteY189" fmla="*/ 3855966 h 6858000"/>
              <a:gd name="connsiteX190" fmla="*/ 4088180 w 7467600"/>
              <a:gd name="connsiteY190" fmla="*/ 3929774 h 6858000"/>
              <a:gd name="connsiteX191" fmla="*/ 4184555 w 7467600"/>
              <a:gd name="connsiteY191" fmla="*/ 4010683 h 6858000"/>
              <a:gd name="connsiteX192" fmla="*/ 4399563 w 7467600"/>
              <a:gd name="connsiteY192" fmla="*/ 4158106 h 6858000"/>
              <a:gd name="connsiteX193" fmla="*/ 4684469 w 7467600"/>
              <a:gd name="connsiteY193" fmla="*/ 4364680 h 6858000"/>
              <a:gd name="connsiteX194" fmla="*/ 4690271 w 7467600"/>
              <a:gd name="connsiteY194" fmla="*/ 4370034 h 6858000"/>
              <a:gd name="connsiteX195" fmla="*/ 4136093 w 7467600"/>
              <a:gd name="connsiteY195" fmla="*/ 3858466 h 6858000"/>
              <a:gd name="connsiteX196" fmla="*/ 3670252 w 7467600"/>
              <a:gd name="connsiteY196" fmla="*/ 3622798 h 6858000"/>
              <a:gd name="connsiteX197" fmla="*/ 4440129 w 7467600"/>
              <a:gd name="connsiteY197" fmla="*/ 3448571 h 6858000"/>
              <a:gd name="connsiteX198" fmla="*/ 4856525 w 7467600"/>
              <a:gd name="connsiteY198" fmla="*/ 3915351 h 6858000"/>
              <a:gd name="connsiteX199" fmla="*/ 5059055 w 7467600"/>
              <a:gd name="connsiteY199" fmla="*/ 4108918 h 6858000"/>
              <a:gd name="connsiteX200" fmla="*/ 5290070 w 7467600"/>
              <a:gd name="connsiteY200" fmla="*/ 4263619 h 6858000"/>
              <a:gd name="connsiteX201" fmla="*/ 4834991 w 7467600"/>
              <a:gd name="connsiteY201" fmla="*/ 3830985 h 6858000"/>
              <a:gd name="connsiteX202" fmla="*/ 4440129 w 7467600"/>
              <a:gd name="connsiteY202" fmla="*/ 3448571 h 6858000"/>
              <a:gd name="connsiteX203" fmla="*/ 4441737 w 7467600"/>
              <a:gd name="connsiteY203" fmla="*/ 3399734 h 6858000"/>
              <a:gd name="connsiteX204" fmla="*/ 4431236 w 7467600"/>
              <a:gd name="connsiteY204" fmla="*/ 3400954 h 6858000"/>
              <a:gd name="connsiteX205" fmla="*/ 4557150 w 7467600"/>
              <a:gd name="connsiteY205" fmla="*/ 3510023 h 6858000"/>
              <a:gd name="connsiteX206" fmla="*/ 4856936 w 7467600"/>
              <a:gd name="connsiteY206" fmla="*/ 3809146 h 6858000"/>
              <a:gd name="connsiteX207" fmla="*/ 5111996 w 7467600"/>
              <a:gd name="connsiteY207" fmla="*/ 4065759 h 6858000"/>
              <a:gd name="connsiteX208" fmla="*/ 5388878 w 7467600"/>
              <a:gd name="connsiteY208" fmla="*/ 4300185 h 6858000"/>
              <a:gd name="connsiteX209" fmla="*/ 5425556 w 7467600"/>
              <a:gd name="connsiteY209" fmla="*/ 4308967 h 6858000"/>
              <a:gd name="connsiteX210" fmla="*/ 4943646 w 7467600"/>
              <a:gd name="connsiteY210" fmla="*/ 3822916 h 6858000"/>
              <a:gd name="connsiteX211" fmla="*/ 4594837 w 7467600"/>
              <a:gd name="connsiteY211" fmla="*/ 3532274 h 6858000"/>
              <a:gd name="connsiteX212" fmla="*/ 4441737 w 7467600"/>
              <a:gd name="connsiteY212" fmla="*/ 3399734 h 6858000"/>
              <a:gd name="connsiteX213" fmla="*/ 5425834 w 7467600"/>
              <a:gd name="connsiteY213" fmla="*/ 3162785 h 6858000"/>
              <a:gd name="connsiteX214" fmla="*/ 5401644 w 7467600"/>
              <a:gd name="connsiteY214" fmla="*/ 3617847 h 6858000"/>
              <a:gd name="connsiteX215" fmla="*/ 5467256 w 7467600"/>
              <a:gd name="connsiteY215" fmla="*/ 4175494 h 6858000"/>
              <a:gd name="connsiteX216" fmla="*/ 5448069 w 7467600"/>
              <a:gd name="connsiteY216" fmla="*/ 3567554 h 6858000"/>
              <a:gd name="connsiteX217" fmla="*/ 5425834 w 7467600"/>
              <a:gd name="connsiteY217" fmla="*/ 3162785 h 6858000"/>
              <a:gd name="connsiteX218" fmla="*/ 1318687 w 7467600"/>
              <a:gd name="connsiteY218" fmla="*/ 3113840 h 6858000"/>
              <a:gd name="connsiteX219" fmla="*/ 1066793 w 7467600"/>
              <a:gd name="connsiteY219" fmla="*/ 3212171 h 6858000"/>
              <a:gd name="connsiteX220" fmla="*/ 993319 w 7467600"/>
              <a:gd name="connsiteY220" fmla="*/ 3247648 h 6858000"/>
              <a:gd name="connsiteX221" fmla="*/ 853081 w 7467600"/>
              <a:gd name="connsiteY221" fmla="*/ 3312410 h 6858000"/>
              <a:gd name="connsiteX222" fmla="*/ 805957 w 7467600"/>
              <a:gd name="connsiteY222" fmla="*/ 3330443 h 6858000"/>
              <a:gd name="connsiteX223" fmla="*/ 1318687 w 7467600"/>
              <a:gd name="connsiteY223" fmla="*/ 3113840 h 6858000"/>
              <a:gd name="connsiteX224" fmla="*/ 5453702 w 7467600"/>
              <a:gd name="connsiteY224" fmla="*/ 3090882 h 6858000"/>
              <a:gd name="connsiteX225" fmla="*/ 5480135 w 7467600"/>
              <a:gd name="connsiteY225" fmla="*/ 3565802 h 6858000"/>
              <a:gd name="connsiteX226" fmla="*/ 5499023 w 7467600"/>
              <a:gd name="connsiteY226" fmla="*/ 4166310 h 6858000"/>
              <a:gd name="connsiteX227" fmla="*/ 5547022 w 7467600"/>
              <a:gd name="connsiteY227" fmla="*/ 3607838 h 6858000"/>
              <a:gd name="connsiteX228" fmla="*/ 5515964 w 7467600"/>
              <a:gd name="connsiteY228" fmla="*/ 3378541 h 6858000"/>
              <a:gd name="connsiteX229" fmla="*/ 5453702 w 7467600"/>
              <a:gd name="connsiteY229" fmla="*/ 3090882 h 6858000"/>
              <a:gd name="connsiteX230" fmla="*/ 1238695 w 7467600"/>
              <a:gd name="connsiteY230" fmla="*/ 3076820 h 6858000"/>
              <a:gd name="connsiteX231" fmla="*/ 716371 w 7467600"/>
              <a:gd name="connsiteY231" fmla="*/ 3293249 h 6858000"/>
              <a:gd name="connsiteX232" fmla="*/ 579522 w 7467600"/>
              <a:gd name="connsiteY232" fmla="*/ 3371759 h 6858000"/>
              <a:gd name="connsiteX233" fmla="*/ 600288 w 7467600"/>
              <a:gd name="connsiteY233" fmla="*/ 3365555 h 6858000"/>
              <a:gd name="connsiteX234" fmla="*/ 840692 w 7467600"/>
              <a:gd name="connsiteY234" fmla="*/ 3284921 h 6858000"/>
              <a:gd name="connsiteX235" fmla="*/ 979248 w 7467600"/>
              <a:gd name="connsiteY235" fmla="*/ 3221003 h 6858000"/>
              <a:gd name="connsiteX236" fmla="*/ 1053282 w 7467600"/>
              <a:gd name="connsiteY236" fmla="*/ 3185247 h 6858000"/>
              <a:gd name="connsiteX237" fmla="*/ 1320603 w 7467600"/>
              <a:gd name="connsiteY237" fmla="*/ 3081281 h 6858000"/>
              <a:gd name="connsiteX238" fmla="*/ 1238695 w 7467600"/>
              <a:gd name="connsiteY238" fmla="*/ 3076820 h 6858000"/>
              <a:gd name="connsiteX239" fmla="*/ 5425627 w 7467600"/>
              <a:gd name="connsiteY239" fmla="*/ 2954192 h 6858000"/>
              <a:gd name="connsiteX240" fmla="*/ 5470770 w 7467600"/>
              <a:gd name="connsiteY240" fmla="*/ 3005435 h 6858000"/>
              <a:gd name="connsiteX241" fmla="*/ 5519779 w 7467600"/>
              <a:gd name="connsiteY241" fmla="*/ 4359223 h 6858000"/>
              <a:gd name="connsiteX242" fmla="*/ 5520293 w 7467600"/>
              <a:gd name="connsiteY242" fmla="*/ 4360602 h 6858000"/>
              <a:gd name="connsiteX243" fmla="*/ 5767221 w 7467600"/>
              <a:gd name="connsiteY243" fmla="*/ 4665564 h 6858000"/>
              <a:gd name="connsiteX244" fmla="*/ 6937169 w 7467600"/>
              <a:gd name="connsiteY244" fmla="*/ 4815941 h 6858000"/>
              <a:gd name="connsiteX245" fmla="*/ 6953922 w 7467600"/>
              <a:gd name="connsiteY245" fmla="*/ 4890068 h 6858000"/>
              <a:gd name="connsiteX246" fmla="*/ 6071359 w 7467600"/>
              <a:gd name="connsiteY246" fmla="*/ 4770770 h 6858000"/>
              <a:gd name="connsiteX247" fmla="*/ 6038839 w 7467600"/>
              <a:gd name="connsiteY247" fmla="*/ 4764474 h 6858000"/>
              <a:gd name="connsiteX248" fmla="*/ 6038706 w 7467600"/>
              <a:gd name="connsiteY248" fmla="*/ 4763847 h 6858000"/>
              <a:gd name="connsiteX249" fmla="*/ 6037784 w 7467600"/>
              <a:gd name="connsiteY249" fmla="*/ 4764270 h 6858000"/>
              <a:gd name="connsiteX250" fmla="*/ 6038839 w 7467600"/>
              <a:gd name="connsiteY250" fmla="*/ 4764474 h 6858000"/>
              <a:gd name="connsiteX251" fmla="*/ 6040338 w 7467600"/>
              <a:gd name="connsiteY251" fmla="*/ 4771418 h 6858000"/>
              <a:gd name="connsiteX252" fmla="*/ 6024488 w 7467600"/>
              <a:gd name="connsiteY252" fmla="*/ 4809903 h 6858000"/>
              <a:gd name="connsiteX253" fmla="*/ 5599771 w 7467600"/>
              <a:gd name="connsiteY253" fmla="*/ 5509652 h 6858000"/>
              <a:gd name="connsiteX254" fmla="*/ 5548843 w 7467600"/>
              <a:gd name="connsiteY254" fmla="*/ 5563845 h 6858000"/>
              <a:gd name="connsiteX255" fmla="*/ 5940952 w 7467600"/>
              <a:gd name="connsiteY255" fmla="*/ 6250028 h 6858000"/>
              <a:gd name="connsiteX256" fmla="*/ 6043441 w 7467600"/>
              <a:gd name="connsiteY256" fmla="*/ 6665847 h 6858000"/>
              <a:gd name="connsiteX257" fmla="*/ 6093432 w 7467600"/>
              <a:gd name="connsiteY257" fmla="*/ 6858000 h 6858000"/>
              <a:gd name="connsiteX258" fmla="*/ 6034344 w 7467600"/>
              <a:gd name="connsiteY258" fmla="*/ 6858000 h 6858000"/>
              <a:gd name="connsiteX259" fmla="*/ 6026679 w 7467600"/>
              <a:gd name="connsiteY259" fmla="*/ 6836959 h 6858000"/>
              <a:gd name="connsiteX260" fmla="*/ 5800441 w 7467600"/>
              <a:gd name="connsiteY260" fmla="*/ 6335286 h 6858000"/>
              <a:gd name="connsiteX261" fmla="*/ 5526562 w 7467600"/>
              <a:gd name="connsiteY261" fmla="*/ 5705388 h 6858000"/>
              <a:gd name="connsiteX262" fmla="*/ 5519640 w 7467600"/>
              <a:gd name="connsiteY262" fmla="*/ 5683774 h 6858000"/>
              <a:gd name="connsiteX263" fmla="*/ 5844559 w 7467600"/>
              <a:gd name="connsiteY263" fmla="*/ 6553349 h 6858000"/>
              <a:gd name="connsiteX264" fmla="*/ 5975994 w 7467600"/>
              <a:gd name="connsiteY264" fmla="*/ 6858000 h 6858000"/>
              <a:gd name="connsiteX265" fmla="*/ 5898547 w 7467600"/>
              <a:gd name="connsiteY265" fmla="*/ 6858000 h 6858000"/>
              <a:gd name="connsiteX266" fmla="*/ 5682041 w 7467600"/>
              <a:gd name="connsiteY266" fmla="*/ 6355860 h 6858000"/>
              <a:gd name="connsiteX267" fmla="*/ 5461758 w 7467600"/>
              <a:gd name="connsiteY267" fmla="*/ 5820220 h 6858000"/>
              <a:gd name="connsiteX268" fmla="*/ 5237282 w 7467600"/>
              <a:gd name="connsiteY268" fmla="*/ 6579086 h 6858000"/>
              <a:gd name="connsiteX269" fmla="*/ 5115009 w 7467600"/>
              <a:gd name="connsiteY269" fmla="*/ 6858000 h 6858000"/>
              <a:gd name="connsiteX270" fmla="*/ 5028074 w 7467600"/>
              <a:gd name="connsiteY270" fmla="*/ 6858000 h 6858000"/>
              <a:gd name="connsiteX271" fmla="*/ 5079508 w 7467600"/>
              <a:gd name="connsiteY271" fmla="*/ 6749074 h 6858000"/>
              <a:gd name="connsiteX272" fmla="*/ 5371846 w 7467600"/>
              <a:gd name="connsiteY272" fmla="*/ 5924413 h 6858000"/>
              <a:gd name="connsiteX273" fmla="*/ 5270512 w 7467600"/>
              <a:gd name="connsiteY273" fmla="*/ 6138975 h 6858000"/>
              <a:gd name="connsiteX274" fmla="*/ 5062409 w 7467600"/>
              <a:gd name="connsiteY274" fmla="*/ 6653544 h 6858000"/>
              <a:gd name="connsiteX275" fmla="*/ 5036628 w 7467600"/>
              <a:gd name="connsiteY275" fmla="*/ 6754247 h 6858000"/>
              <a:gd name="connsiteX276" fmla="*/ 5009112 w 7467600"/>
              <a:gd name="connsiteY276" fmla="*/ 6858000 h 6858000"/>
              <a:gd name="connsiteX277" fmla="*/ 4976679 w 7467600"/>
              <a:gd name="connsiteY277" fmla="*/ 6858000 h 6858000"/>
              <a:gd name="connsiteX278" fmla="*/ 5006537 w 7467600"/>
              <a:gd name="connsiteY278" fmla="*/ 6747068 h 6858000"/>
              <a:gd name="connsiteX279" fmla="*/ 5032723 w 7467600"/>
              <a:gd name="connsiteY279" fmla="*/ 6644957 h 6858000"/>
              <a:gd name="connsiteX280" fmla="*/ 5242949 w 7467600"/>
              <a:gd name="connsiteY280" fmla="*/ 6125175 h 6858000"/>
              <a:gd name="connsiteX281" fmla="*/ 5286321 w 7467600"/>
              <a:gd name="connsiteY281" fmla="*/ 6033555 h 6858000"/>
              <a:gd name="connsiteX282" fmla="*/ 5008210 w 7467600"/>
              <a:gd name="connsiteY282" fmla="*/ 6649194 h 6858000"/>
              <a:gd name="connsiteX283" fmla="*/ 4986321 w 7467600"/>
              <a:gd name="connsiteY283" fmla="*/ 6765687 h 6858000"/>
              <a:gd name="connsiteX284" fmla="*/ 4973474 w 7467600"/>
              <a:gd name="connsiteY284" fmla="*/ 6858000 h 6858000"/>
              <a:gd name="connsiteX285" fmla="*/ 4907178 w 7467600"/>
              <a:gd name="connsiteY285" fmla="*/ 6858000 h 6858000"/>
              <a:gd name="connsiteX286" fmla="*/ 4910810 w 7467600"/>
              <a:gd name="connsiteY286" fmla="*/ 6829660 h 6858000"/>
              <a:gd name="connsiteX287" fmla="*/ 4987461 w 7467600"/>
              <a:gd name="connsiteY287" fmla="*/ 6432994 h 6858000"/>
              <a:gd name="connsiteX288" fmla="*/ 5179262 w 7467600"/>
              <a:gd name="connsiteY288" fmla="*/ 6035044 h 6858000"/>
              <a:gd name="connsiteX289" fmla="*/ 4689678 w 7467600"/>
              <a:gd name="connsiteY289" fmla="*/ 6440241 h 6858000"/>
              <a:gd name="connsiteX290" fmla="*/ 4477543 w 7467600"/>
              <a:gd name="connsiteY290" fmla="*/ 6674836 h 6858000"/>
              <a:gd name="connsiteX291" fmla="*/ 4329957 w 7467600"/>
              <a:gd name="connsiteY291" fmla="*/ 6858000 h 6858000"/>
              <a:gd name="connsiteX292" fmla="*/ 4218595 w 7467600"/>
              <a:gd name="connsiteY292" fmla="*/ 6858000 h 6858000"/>
              <a:gd name="connsiteX293" fmla="*/ 4368888 w 7467600"/>
              <a:gd name="connsiteY293" fmla="*/ 6668412 h 6858000"/>
              <a:gd name="connsiteX294" fmla="*/ 4563091 w 7467600"/>
              <a:gd name="connsiteY294" fmla="*/ 6442508 h 6858000"/>
              <a:gd name="connsiteX295" fmla="*/ 5387324 w 7467600"/>
              <a:gd name="connsiteY295" fmla="*/ 5705830 h 6858000"/>
              <a:gd name="connsiteX296" fmla="*/ 5073620 w 7467600"/>
              <a:gd name="connsiteY296" fmla="*/ 5955437 h 6858000"/>
              <a:gd name="connsiteX297" fmla="*/ 4689789 w 7467600"/>
              <a:gd name="connsiteY297" fmla="*/ 6268382 h 6858000"/>
              <a:gd name="connsiteX298" fmla="*/ 4418722 w 7467600"/>
              <a:gd name="connsiteY298" fmla="*/ 6570886 h 6858000"/>
              <a:gd name="connsiteX299" fmla="*/ 4214944 w 7467600"/>
              <a:gd name="connsiteY299" fmla="*/ 6858000 h 6858000"/>
              <a:gd name="connsiteX300" fmla="*/ 4177898 w 7467600"/>
              <a:gd name="connsiteY300" fmla="*/ 6858000 h 6858000"/>
              <a:gd name="connsiteX301" fmla="*/ 4391597 w 7467600"/>
              <a:gd name="connsiteY301" fmla="*/ 6556370 h 6858000"/>
              <a:gd name="connsiteX302" fmla="*/ 4668889 w 7467600"/>
              <a:gd name="connsiteY302" fmla="*/ 6246399 h 6858000"/>
              <a:gd name="connsiteX303" fmla="*/ 5055427 w 7467600"/>
              <a:gd name="connsiteY303" fmla="*/ 5931476 h 6858000"/>
              <a:gd name="connsiteX304" fmla="*/ 5371814 w 7467600"/>
              <a:gd name="connsiteY304" fmla="*/ 5678975 h 6858000"/>
              <a:gd name="connsiteX305" fmla="*/ 4987918 w 7467600"/>
              <a:gd name="connsiteY305" fmla="*/ 5838701 h 6858000"/>
              <a:gd name="connsiteX306" fmla="*/ 4317146 w 7467600"/>
              <a:gd name="connsiteY306" fmla="*/ 6587716 h 6858000"/>
              <a:gd name="connsiteX307" fmla="*/ 4171627 w 7467600"/>
              <a:gd name="connsiteY307" fmla="*/ 6858000 h 6858000"/>
              <a:gd name="connsiteX308" fmla="*/ 4081585 w 7467600"/>
              <a:gd name="connsiteY308" fmla="*/ 6858000 h 6858000"/>
              <a:gd name="connsiteX309" fmla="*/ 4238603 w 7467600"/>
              <a:gd name="connsiteY309" fmla="*/ 6559341 h 6858000"/>
              <a:gd name="connsiteX310" fmla="*/ 4778333 w 7467600"/>
              <a:gd name="connsiteY310" fmla="*/ 5873626 h 6858000"/>
              <a:gd name="connsiteX311" fmla="*/ 5414185 w 7467600"/>
              <a:gd name="connsiteY311" fmla="*/ 5573882 h 6858000"/>
              <a:gd name="connsiteX312" fmla="*/ 5959648 w 7467600"/>
              <a:gd name="connsiteY312" fmla="*/ 4760797 h 6858000"/>
              <a:gd name="connsiteX313" fmla="*/ 5355019 w 7467600"/>
              <a:gd name="connsiteY313" fmla="*/ 4734672 h 6858000"/>
              <a:gd name="connsiteX314" fmla="*/ 5083565 w 7467600"/>
              <a:gd name="connsiteY314" fmla="*/ 5179121 h 6858000"/>
              <a:gd name="connsiteX315" fmla="*/ 4713577 w 7467600"/>
              <a:gd name="connsiteY315" fmla="*/ 5616803 h 6858000"/>
              <a:gd name="connsiteX316" fmla="*/ 3989559 w 7467600"/>
              <a:gd name="connsiteY316" fmla="*/ 6145945 h 6858000"/>
              <a:gd name="connsiteX317" fmla="*/ 3939824 w 7467600"/>
              <a:gd name="connsiteY317" fmla="*/ 6066900 h 6858000"/>
              <a:gd name="connsiteX318" fmla="*/ 4584537 w 7467600"/>
              <a:gd name="connsiteY318" fmla="*/ 5324826 h 6858000"/>
              <a:gd name="connsiteX319" fmla="*/ 5037105 w 7467600"/>
              <a:gd name="connsiteY319" fmla="*/ 5088765 h 6858000"/>
              <a:gd name="connsiteX320" fmla="*/ 5039930 w 7467600"/>
              <a:gd name="connsiteY320" fmla="*/ 5089585 h 6858000"/>
              <a:gd name="connsiteX321" fmla="*/ 5263764 w 7467600"/>
              <a:gd name="connsiteY321" fmla="*/ 4735525 h 6858000"/>
              <a:gd name="connsiteX322" fmla="*/ 4086300 w 7467600"/>
              <a:gd name="connsiteY322" fmla="*/ 4884599 h 6858000"/>
              <a:gd name="connsiteX323" fmla="*/ 4085485 w 7467600"/>
              <a:gd name="connsiteY323" fmla="*/ 4899070 h 6858000"/>
              <a:gd name="connsiteX324" fmla="*/ 3871915 w 7467600"/>
              <a:gd name="connsiteY324" fmla="*/ 5253645 h 6858000"/>
              <a:gd name="connsiteX325" fmla="*/ 3799374 w 7467600"/>
              <a:gd name="connsiteY325" fmla="*/ 5466127 h 6858000"/>
              <a:gd name="connsiteX326" fmla="*/ 3498850 w 7467600"/>
              <a:gd name="connsiteY326" fmla="*/ 6661888 h 6858000"/>
              <a:gd name="connsiteX327" fmla="*/ 3399216 w 7467600"/>
              <a:gd name="connsiteY327" fmla="*/ 6858000 h 6858000"/>
              <a:gd name="connsiteX328" fmla="*/ 3303688 w 7467600"/>
              <a:gd name="connsiteY328" fmla="*/ 6858000 h 6858000"/>
              <a:gd name="connsiteX329" fmla="*/ 3391774 w 7467600"/>
              <a:gd name="connsiteY329" fmla="*/ 6697181 h 6858000"/>
              <a:gd name="connsiteX330" fmla="*/ 3735540 w 7467600"/>
              <a:gd name="connsiteY330" fmla="*/ 5546923 h 6858000"/>
              <a:gd name="connsiteX331" fmla="*/ 3729438 w 7467600"/>
              <a:gd name="connsiteY331" fmla="*/ 5569058 h 6858000"/>
              <a:gd name="connsiteX332" fmla="*/ 3707782 w 7467600"/>
              <a:gd name="connsiteY332" fmla="*/ 5644908 h 6858000"/>
              <a:gd name="connsiteX333" fmla="*/ 3583827 w 7467600"/>
              <a:gd name="connsiteY333" fmla="*/ 6039215 h 6858000"/>
              <a:gd name="connsiteX334" fmla="*/ 3547861 w 7467600"/>
              <a:gd name="connsiteY334" fmla="*/ 6129609 h 6858000"/>
              <a:gd name="connsiteX335" fmla="*/ 3490905 w 7467600"/>
              <a:gd name="connsiteY335" fmla="*/ 6277660 h 6858000"/>
              <a:gd name="connsiteX336" fmla="*/ 3455859 w 7467600"/>
              <a:gd name="connsiteY336" fmla="*/ 6391301 h 6858000"/>
              <a:gd name="connsiteX337" fmla="*/ 3429112 w 7467600"/>
              <a:gd name="connsiteY337" fmla="*/ 6479469 h 6858000"/>
              <a:gd name="connsiteX338" fmla="*/ 3304862 w 7467600"/>
              <a:gd name="connsiteY338" fmla="*/ 6796476 h 6858000"/>
              <a:gd name="connsiteX339" fmla="*/ 3276071 w 7467600"/>
              <a:gd name="connsiteY339" fmla="*/ 6858000 h 6858000"/>
              <a:gd name="connsiteX340" fmla="*/ 3240805 w 7467600"/>
              <a:gd name="connsiteY340" fmla="*/ 6858000 h 6858000"/>
              <a:gd name="connsiteX341" fmla="*/ 3275917 w 7467600"/>
              <a:gd name="connsiteY341" fmla="*/ 6783192 h 6858000"/>
              <a:gd name="connsiteX342" fmla="*/ 3399358 w 7467600"/>
              <a:gd name="connsiteY342" fmla="*/ 6469011 h 6858000"/>
              <a:gd name="connsiteX343" fmla="*/ 3425650 w 7467600"/>
              <a:gd name="connsiteY343" fmla="*/ 6381333 h 6858000"/>
              <a:gd name="connsiteX344" fmla="*/ 3460661 w 7467600"/>
              <a:gd name="connsiteY344" fmla="*/ 6266763 h 6858000"/>
              <a:gd name="connsiteX345" fmla="*/ 3518021 w 7467600"/>
              <a:gd name="connsiteY345" fmla="*/ 6117298 h 6858000"/>
              <a:gd name="connsiteX346" fmla="*/ 3554035 w 7467600"/>
              <a:gd name="connsiteY346" fmla="*/ 6027832 h 6858000"/>
              <a:gd name="connsiteX347" fmla="*/ 3677174 w 7467600"/>
              <a:gd name="connsiteY347" fmla="*/ 5636351 h 6858000"/>
              <a:gd name="connsiteX348" fmla="*/ 3698819 w 7467600"/>
              <a:gd name="connsiteY348" fmla="*/ 5560503 h 6858000"/>
              <a:gd name="connsiteX349" fmla="*/ 3702094 w 7467600"/>
              <a:gd name="connsiteY349" fmla="*/ 5549194 h 6858000"/>
              <a:gd name="connsiteX350" fmla="*/ 3398355 w 7467600"/>
              <a:gd name="connsiteY350" fmla="*/ 6094603 h 6858000"/>
              <a:gd name="connsiteX351" fmla="*/ 3193941 w 7467600"/>
              <a:gd name="connsiteY351" fmla="*/ 6798775 h 6858000"/>
              <a:gd name="connsiteX352" fmla="*/ 3184140 w 7467600"/>
              <a:gd name="connsiteY352" fmla="*/ 6858000 h 6858000"/>
              <a:gd name="connsiteX353" fmla="*/ 3099978 w 7467600"/>
              <a:gd name="connsiteY353" fmla="*/ 6858000 h 6858000"/>
              <a:gd name="connsiteX354" fmla="*/ 3101556 w 7467600"/>
              <a:gd name="connsiteY354" fmla="*/ 6843337 h 6858000"/>
              <a:gd name="connsiteX355" fmla="*/ 3370162 w 7467600"/>
              <a:gd name="connsiteY355" fmla="*/ 5785550 h 6858000"/>
              <a:gd name="connsiteX356" fmla="*/ 3746477 w 7467600"/>
              <a:gd name="connsiteY356" fmla="*/ 5377889 h 6858000"/>
              <a:gd name="connsiteX357" fmla="*/ 3863399 w 7467600"/>
              <a:gd name="connsiteY357" fmla="*/ 5087257 h 6858000"/>
              <a:gd name="connsiteX358" fmla="*/ 3968712 w 7467600"/>
              <a:gd name="connsiteY358" fmla="*/ 4913989 h 6858000"/>
              <a:gd name="connsiteX359" fmla="*/ 2792390 w 7467600"/>
              <a:gd name="connsiteY359" fmla="*/ 5382974 h 6858000"/>
              <a:gd name="connsiteX360" fmla="*/ 2714982 w 7467600"/>
              <a:gd name="connsiteY360" fmla="*/ 5427051 h 6858000"/>
              <a:gd name="connsiteX361" fmla="*/ 2813361 w 7467600"/>
              <a:gd name="connsiteY361" fmla="*/ 6023912 h 6858000"/>
              <a:gd name="connsiteX362" fmla="*/ 2688430 w 7467600"/>
              <a:gd name="connsiteY362" fmla="*/ 6801564 h 6858000"/>
              <a:gd name="connsiteX363" fmla="*/ 2629626 w 7467600"/>
              <a:gd name="connsiteY363" fmla="*/ 6763394 h 6858000"/>
              <a:gd name="connsiteX364" fmla="*/ 2565328 w 7467600"/>
              <a:gd name="connsiteY364" fmla="*/ 5516399 h 6858000"/>
              <a:gd name="connsiteX365" fmla="*/ 1922999 w 7467600"/>
              <a:gd name="connsiteY365" fmla="*/ 5980343 h 6858000"/>
              <a:gd name="connsiteX366" fmla="*/ 1950261 w 7467600"/>
              <a:gd name="connsiteY366" fmla="*/ 6405858 h 6858000"/>
              <a:gd name="connsiteX367" fmla="*/ 2365554 w 7467600"/>
              <a:gd name="connsiteY367" fmla="*/ 6759107 h 6858000"/>
              <a:gd name="connsiteX368" fmla="*/ 2424142 w 7467600"/>
              <a:gd name="connsiteY368" fmla="*/ 6858000 h 6858000"/>
              <a:gd name="connsiteX369" fmla="*/ 2395994 w 7467600"/>
              <a:gd name="connsiteY369" fmla="*/ 6858000 h 6858000"/>
              <a:gd name="connsiteX370" fmla="*/ 2392863 w 7467600"/>
              <a:gd name="connsiteY370" fmla="*/ 6852964 h 6858000"/>
              <a:gd name="connsiteX371" fmla="*/ 2017589 w 7467600"/>
              <a:gd name="connsiteY371" fmla="*/ 6493982 h 6858000"/>
              <a:gd name="connsiteX372" fmla="*/ 2147336 w 7467600"/>
              <a:gd name="connsiteY372" fmla="*/ 6594052 h 6858000"/>
              <a:gd name="connsiteX373" fmla="*/ 2207047 w 7467600"/>
              <a:gd name="connsiteY373" fmla="*/ 6654540 h 6858000"/>
              <a:gd name="connsiteX374" fmla="*/ 2299106 w 7467600"/>
              <a:gd name="connsiteY374" fmla="*/ 6778931 h 6858000"/>
              <a:gd name="connsiteX375" fmla="*/ 2314430 w 7467600"/>
              <a:gd name="connsiteY375" fmla="*/ 6801144 h 6858000"/>
              <a:gd name="connsiteX376" fmla="*/ 2352406 w 7467600"/>
              <a:gd name="connsiteY376" fmla="*/ 6858000 h 6858000"/>
              <a:gd name="connsiteX377" fmla="*/ 2314492 w 7467600"/>
              <a:gd name="connsiteY377" fmla="*/ 6858000 h 6858000"/>
              <a:gd name="connsiteX378" fmla="*/ 2288095 w 7467600"/>
              <a:gd name="connsiteY378" fmla="*/ 6818030 h 6858000"/>
              <a:gd name="connsiteX379" fmla="*/ 2272768 w 7467600"/>
              <a:gd name="connsiteY379" fmla="*/ 6795822 h 6858000"/>
              <a:gd name="connsiteX380" fmla="*/ 2182715 w 7467600"/>
              <a:gd name="connsiteY380" fmla="*/ 6675071 h 6858000"/>
              <a:gd name="connsiteX381" fmla="*/ 2032061 w 7467600"/>
              <a:gd name="connsiteY381" fmla="*/ 6541380 h 6858000"/>
              <a:gd name="connsiteX382" fmla="*/ 2257220 w 7467600"/>
              <a:gd name="connsiteY382" fmla="*/ 6826257 h 6858000"/>
              <a:gd name="connsiteX383" fmla="*/ 2281324 w 7467600"/>
              <a:gd name="connsiteY383" fmla="*/ 6858000 h 6858000"/>
              <a:gd name="connsiteX384" fmla="*/ 2242860 w 7467600"/>
              <a:gd name="connsiteY384" fmla="*/ 6858000 h 6858000"/>
              <a:gd name="connsiteX385" fmla="*/ 2232818 w 7467600"/>
              <a:gd name="connsiteY385" fmla="*/ 6844926 h 6858000"/>
              <a:gd name="connsiteX386" fmla="*/ 1990172 w 7467600"/>
              <a:gd name="connsiteY386" fmla="*/ 6542121 h 6858000"/>
              <a:gd name="connsiteX387" fmla="*/ 2124090 w 7467600"/>
              <a:gd name="connsiteY387" fmla="*/ 6761017 h 6858000"/>
              <a:gd name="connsiteX388" fmla="*/ 2200380 w 7467600"/>
              <a:gd name="connsiteY388" fmla="*/ 6858000 h 6858000"/>
              <a:gd name="connsiteX389" fmla="*/ 2147507 w 7467600"/>
              <a:gd name="connsiteY389" fmla="*/ 6858000 h 6858000"/>
              <a:gd name="connsiteX390" fmla="*/ 2070668 w 7467600"/>
              <a:gd name="connsiteY390" fmla="*/ 6761520 h 6858000"/>
              <a:gd name="connsiteX391" fmla="*/ 1975142 w 7467600"/>
              <a:gd name="connsiteY391" fmla="*/ 6585570 h 6858000"/>
              <a:gd name="connsiteX392" fmla="*/ 2050035 w 7467600"/>
              <a:gd name="connsiteY392" fmla="*/ 6813345 h 6858000"/>
              <a:gd name="connsiteX393" fmla="*/ 2063025 w 7467600"/>
              <a:gd name="connsiteY393" fmla="*/ 6858000 h 6858000"/>
              <a:gd name="connsiteX394" fmla="*/ 2021675 w 7467600"/>
              <a:gd name="connsiteY394" fmla="*/ 6858000 h 6858000"/>
              <a:gd name="connsiteX395" fmla="*/ 2019308 w 7467600"/>
              <a:gd name="connsiteY395" fmla="*/ 6847118 h 6858000"/>
              <a:gd name="connsiteX396" fmla="*/ 1938835 w 7467600"/>
              <a:gd name="connsiteY396" fmla="*/ 6551160 h 6858000"/>
              <a:gd name="connsiteX397" fmla="*/ 1953230 w 7467600"/>
              <a:gd name="connsiteY397" fmla="*/ 6759699 h 6858000"/>
              <a:gd name="connsiteX398" fmla="*/ 1956763 w 7467600"/>
              <a:gd name="connsiteY398" fmla="*/ 6778191 h 6858000"/>
              <a:gd name="connsiteX399" fmla="*/ 1967925 w 7467600"/>
              <a:gd name="connsiteY399" fmla="*/ 6858000 h 6858000"/>
              <a:gd name="connsiteX400" fmla="*/ 1936622 w 7467600"/>
              <a:gd name="connsiteY400" fmla="*/ 6858000 h 6858000"/>
              <a:gd name="connsiteX401" fmla="*/ 1926261 w 7467600"/>
              <a:gd name="connsiteY401" fmla="*/ 6784064 h 6858000"/>
              <a:gd name="connsiteX402" fmla="*/ 1922724 w 7467600"/>
              <a:gd name="connsiteY402" fmla="*/ 6765577 h 6858000"/>
              <a:gd name="connsiteX403" fmla="*/ 1904650 w 7467600"/>
              <a:gd name="connsiteY403" fmla="*/ 6639616 h 6858000"/>
              <a:gd name="connsiteX404" fmla="*/ 1885273 w 7467600"/>
              <a:gd name="connsiteY404" fmla="*/ 6858000 h 6858000"/>
              <a:gd name="connsiteX405" fmla="*/ 1854363 w 7467600"/>
              <a:gd name="connsiteY405" fmla="*/ 6858000 h 6858000"/>
              <a:gd name="connsiteX406" fmla="*/ 1880391 w 7467600"/>
              <a:gd name="connsiteY406" fmla="*/ 6603796 h 6858000"/>
              <a:gd name="connsiteX407" fmla="*/ 1818273 w 7467600"/>
              <a:gd name="connsiteY407" fmla="*/ 6715729 h 6858000"/>
              <a:gd name="connsiteX408" fmla="*/ 1794691 w 7467600"/>
              <a:gd name="connsiteY408" fmla="*/ 6843239 h 6858000"/>
              <a:gd name="connsiteX409" fmla="*/ 1794914 w 7467600"/>
              <a:gd name="connsiteY409" fmla="*/ 6858000 h 6858000"/>
              <a:gd name="connsiteX410" fmla="*/ 1746128 w 7467600"/>
              <a:gd name="connsiteY410" fmla="*/ 6858000 h 6858000"/>
              <a:gd name="connsiteX411" fmla="*/ 1753934 w 7467600"/>
              <a:gd name="connsiteY411" fmla="*/ 6724796 h 6858000"/>
              <a:gd name="connsiteX412" fmla="*/ 1792053 w 7467600"/>
              <a:gd name="connsiteY412" fmla="*/ 6572396 h 6858000"/>
              <a:gd name="connsiteX413" fmla="*/ 1862248 w 7467600"/>
              <a:gd name="connsiteY413" fmla="*/ 6266397 h 6858000"/>
              <a:gd name="connsiteX414" fmla="*/ 1862250 w 7467600"/>
              <a:gd name="connsiteY414" fmla="*/ 6033531 h 6858000"/>
              <a:gd name="connsiteX415" fmla="*/ 1211999 w 7467600"/>
              <a:gd name="connsiteY415" fmla="*/ 6683610 h 6858000"/>
              <a:gd name="connsiteX416" fmla="*/ 1213266 w 7467600"/>
              <a:gd name="connsiteY416" fmla="*/ 6691947 h 6858000"/>
              <a:gd name="connsiteX417" fmla="*/ 1203370 w 7467600"/>
              <a:gd name="connsiteY417" fmla="*/ 6850676 h 6858000"/>
              <a:gd name="connsiteX418" fmla="*/ 1203671 w 7467600"/>
              <a:gd name="connsiteY418" fmla="*/ 6858000 h 6858000"/>
              <a:gd name="connsiteX419" fmla="*/ 1143180 w 7467600"/>
              <a:gd name="connsiteY419" fmla="*/ 6858000 h 6858000"/>
              <a:gd name="connsiteX420" fmla="*/ 1142176 w 7467600"/>
              <a:gd name="connsiteY420" fmla="*/ 6766045 h 6858000"/>
              <a:gd name="connsiteX421" fmla="*/ 1067484 w 7467600"/>
              <a:gd name="connsiteY421" fmla="*/ 6858000 h 6858000"/>
              <a:gd name="connsiteX422" fmla="*/ 953928 w 7467600"/>
              <a:gd name="connsiteY422" fmla="*/ 6858000 h 6858000"/>
              <a:gd name="connsiteX423" fmla="*/ 959715 w 7467600"/>
              <a:gd name="connsiteY423" fmla="*/ 6850185 h 6858000"/>
              <a:gd name="connsiteX424" fmla="*/ 1483788 w 7467600"/>
              <a:gd name="connsiteY424" fmla="*/ 6259174 h 6858000"/>
              <a:gd name="connsiteX425" fmla="*/ 1100671 w 7467600"/>
              <a:gd name="connsiteY425" fmla="*/ 6252137 h 6858000"/>
              <a:gd name="connsiteX426" fmla="*/ 1090144 w 7467600"/>
              <a:gd name="connsiteY426" fmla="*/ 6256748 h 6858000"/>
              <a:gd name="connsiteX427" fmla="*/ 1095872 w 7467600"/>
              <a:gd name="connsiteY427" fmla="*/ 6271892 h 6858000"/>
              <a:gd name="connsiteX428" fmla="*/ 262785 w 7467600"/>
              <a:gd name="connsiteY428" fmla="*/ 6845450 h 6858000"/>
              <a:gd name="connsiteX429" fmla="*/ 209968 w 7467600"/>
              <a:gd name="connsiteY429" fmla="*/ 6770713 h 6858000"/>
              <a:gd name="connsiteX430" fmla="*/ 873460 w 7467600"/>
              <a:gd name="connsiteY430" fmla="*/ 6253768 h 6858000"/>
              <a:gd name="connsiteX431" fmla="*/ 192686 w 7467600"/>
              <a:gd name="connsiteY431" fmla="*/ 5849257 h 6858000"/>
              <a:gd name="connsiteX432" fmla="*/ 4696 w 7467600"/>
              <a:gd name="connsiteY432" fmla="*/ 5697668 h 6858000"/>
              <a:gd name="connsiteX433" fmla="*/ 0 w 7467600"/>
              <a:gd name="connsiteY433" fmla="*/ 5689984 h 6858000"/>
              <a:gd name="connsiteX434" fmla="*/ 0 w 7467600"/>
              <a:gd name="connsiteY434" fmla="*/ 5513472 h 6858000"/>
              <a:gd name="connsiteX435" fmla="*/ 174101 w 7467600"/>
              <a:gd name="connsiteY435" fmla="*/ 5620277 h 6858000"/>
              <a:gd name="connsiteX436" fmla="*/ 891800 w 7467600"/>
              <a:gd name="connsiteY436" fmla="*/ 6036935 h 6858000"/>
              <a:gd name="connsiteX437" fmla="*/ 1072219 w 7467600"/>
              <a:gd name="connsiteY437" fmla="*/ 6169443 h 6858000"/>
              <a:gd name="connsiteX438" fmla="*/ 1074117 w 7467600"/>
              <a:gd name="connsiteY438" fmla="*/ 6170301 h 6858000"/>
              <a:gd name="connsiteX439" fmla="*/ 1083114 w 7467600"/>
              <a:gd name="connsiteY439" fmla="*/ 6174131 h 6858000"/>
              <a:gd name="connsiteX440" fmla="*/ 1543010 w 7467600"/>
              <a:gd name="connsiteY440" fmla="*/ 6191140 h 6858000"/>
              <a:gd name="connsiteX441" fmla="*/ 1551080 w 7467600"/>
              <a:gd name="connsiteY441" fmla="*/ 6195006 h 6858000"/>
              <a:gd name="connsiteX442" fmla="*/ 2345443 w 7467600"/>
              <a:gd name="connsiteY442" fmla="*/ 5549882 h 6858000"/>
              <a:gd name="connsiteX443" fmla="*/ 1721499 w 7467600"/>
              <a:gd name="connsiteY443" fmla="*/ 5599969 h 6858000"/>
              <a:gd name="connsiteX444" fmla="*/ 767716 w 7467600"/>
              <a:gd name="connsiteY444" fmla="*/ 5472768 h 6858000"/>
              <a:gd name="connsiteX445" fmla="*/ 722147 w 7467600"/>
              <a:gd name="connsiteY445" fmla="*/ 5393091 h 6858000"/>
              <a:gd name="connsiteX446" fmla="*/ 1485552 w 7467600"/>
              <a:gd name="connsiteY446" fmla="*/ 5313202 h 6858000"/>
              <a:gd name="connsiteX447" fmla="*/ 2143004 w 7467600"/>
              <a:gd name="connsiteY447" fmla="*/ 5402420 h 6858000"/>
              <a:gd name="connsiteX448" fmla="*/ 1933391 w 7467600"/>
              <a:gd name="connsiteY448" fmla="*/ 5156971 h 6858000"/>
              <a:gd name="connsiteX449" fmla="*/ 1827118 w 7467600"/>
              <a:gd name="connsiteY449" fmla="*/ 4968410 h 6858000"/>
              <a:gd name="connsiteX450" fmla="*/ 1837349 w 7467600"/>
              <a:gd name="connsiteY450" fmla="*/ 4956357 h 6858000"/>
              <a:gd name="connsiteX451" fmla="*/ 2162835 w 7467600"/>
              <a:gd name="connsiteY451" fmla="*/ 5187853 h 6858000"/>
              <a:gd name="connsiteX452" fmla="*/ 2257167 w 7467600"/>
              <a:gd name="connsiteY452" fmla="*/ 5462123 h 6858000"/>
              <a:gd name="connsiteX453" fmla="*/ 2261598 w 7467600"/>
              <a:gd name="connsiteY453" fmla="*/ 5467998 h 6858000"/>
              <a:gd name="connsiteX454" fmla="*/ 2437177 w 7467600"/>
              <a:gd name="connsiteY454" fmla="*/ 5479608 h 6858000"/>
              <a:gd name="connsiteX455" fmla="*/ 2445247 w 7467600"/>
              <a:gd name="connsiteY455" fmla="*/ 5483476 h 6858000"/>
              <a:gd name="connsiteX456" fmla="*/ 2743626 w 7467600"/>
              <a:gd name="connsiteY456" fmla="*/ 5304819 h 6858000"/>
              <a:gd name="connsiteX457" fmla="*/ 3048102 w 7467600"/>
              <a:gd name="connsiteY457" fmla="*/ 5150595 h 6858000"/>
              <a:gd name="connsiteX458" fmla="*/ 1799414 w 7467600"/>
              <a:gd name="connsiteY458" fmla="*/ 4694732 h 6858000"/>
              <a:gd name="connsiteX459" fmla="*/ 1771735 w 7467600"/>
              <a:gd name="connsiteY459" fmla="*/ 4619929 h 6858000"/>
              <a:gd name="connsiteX460" fmla="*/ 3104273 w 7467600"/>
              <a:gd name="connsiteY460" fmla="*/ 5076159 h 6858000"/>
              <a:gd name="connsiteX461" fmla="*/ 3113245 w 7467600"/>
              <a:gd name="connsiteY461" fmla="*/ 5090705 h 6858000"/>
              <a:gd name="connsiteX462" fmla="*/ 3126294 w 7467600"/>
              <a:gd name="connsiteY462" fmla="*/ 5114400 h 6858000"/>
              <a:gd name="connsiteX463" fmla="*/ 3937433 w 7467600"/>
              <a:gd name="connsiteY463" fmla="*/ 4830473 h 6858000"/>
              <a:gd name="connsiteX464" fmla="*/ 3590475 w 7467600"/>
              <a:gd name="connsiteY464" fmla="*/ 4597974 h 6858000"/>
              <a:gd name="connsiteX465" fmla="*/ 3100264 w 7467600"/>
              <a:gd name="connsiteY465" fmla="*/ 4579845 h 6858000"/>
              <a:gd name="connsiteX466" fmla="*/ 2183576 w 7467600"/>
              <a:gd name="connsiteY466" fmla="*/ 4227150 h 6858000"/>
              <a:gd name="connsiteX467" fmla="*/ 2151029 w 7467600"/>
              <a:gd name="connsiteY467" fmla="*/ 4146947 h 6858000"/>
              <a:gd name="connsiteX468" fmla="*/ 3563434 w 7467600"/>
              <a:gd name="connsiteY468" fmla="*/ 4469115 h 6858000"/>
              <a:gd name="connsiteX469" fmla="*/ 3177952 w 7467600"/>
              <a:gd name="connsiteY469" fmla="*/ 3657386 h 6858000"/>
              <a:gd name="connsiteX470" fmla="*/ 3189263 w 7467600"/>
              <a:gd name="connsiteY470" fmla="*/ 3625726 h 6858000"/>
              <a:gd name="connsiteX471" fmla="*/ 3560912 w 7467600"/>
              <a:gd name="connsiteY471" fmla="*/ 4079863 h 6858000"/>
              <a:gd name="connsiteX472" fmla="*/ 3626636 w 7467600"/>
              <a:gd name="connsiteY472" fmla="*/ 4512230 h 6858000"/>
              <a:gd name="connsiteX473" fmla="*/ 3653088 w 7467600"/>
              <a:gd name="connsiteY473" fmla="*/ 4521417 h 6858000"/>
              <a:gd name="connsiteX474" fmla="*/ 3988128 w 7467600"/>
              <a:gd name="connsiteY474" fmla="*/ 4817267 h 6858000"/>
              <a:gd name="connsiteX475" fmla="*/ 4830582 w 7467600"/>
              <a:gd name="connsiteY475" fmla="*/ 4676000 h 6858000"/>
              <a:gd name="connsiteX476" fmla="*/ 4830100 w 7467600"/>
              <a:gd name="connsiteY476" fmla="*/ 4675554 h 6858000"/>
              <a:gd name="connsiteX477" fmla="*/ 4036318 w 7467600"/>
              <a:gd name="connsiteY477" fmla="*/ 4147013 h 6858000"/>
              <a:gd name="connsiteX478" fmla="*/ 3432098 w 7467600"/>
              <a:gd name="connsiteY478" fmla="*/ 3537312 h 6858000"/>
              <a:gd name="connsiteX479" fmla="*/ 3446761 w 7467600"/>
              <a:gd name="connsiteY479" fmla="*/ 3461278 h 6858000"/>
              <a:gd name="connsiteX480" fmla="*/ 4419733 w 7467600"/>
              <a:gd name="connsiteY480" fmla="*/ 3963555 h 6858000"/>
              <a:gd name="connsiteX481" fmla="*/ 4781371 w 7467600"/>
              <a:gd name="connsiteY481" fmla="*/ 4458604 h 6858000"/>
              <a:gd name="connsiteX482" fmla="*/ 4780440 w 7467600"/>
              <a:gd name="connsiteY482" fmla="*/ 4470290 h 6858000"/>
              <a:gd name="connsiteX483" fmla="*/ 4898954 w 7467600"/>
              <a:gd name="connsiteY483" fmla="*/ 4662092 h 6858000"/>
              <a:gd name="connsiteX484" fmla="*/ 4900699 w 7467600"/>
              <a:gd name="connsiteY484" fmla="*/ 4670867 h 6858000"/>
              <a:gd name="connsiteX485" fmla="*/ 5714511 w 7467600"/>
              <a:gd name="connsiteY485" fmla="*/ 4663483 h 6858000"/>
              <a:gd name="connsiteX486" fmla="*/ 5464793 w 7467600"/>
              <a:gd name="connsiteY486" fmla="*/ 4393556 h 6858000"/>
              <a:gd name="connsiteX487" fmla="*/ 5461897 w 7467600"/>
              <a:gd name="connsiteY487" fmla="*/ 4390879 h 6858000"/>
              <a:gd name="connsiteX488" fmla="*/ 4294126 w 7467600"/>
              <a:gd name="connsiteY488" fmla="*/ 3303048 h 6858000"/>
              <a:gd name="connsiteX489" fmla="*/ 4305321 w 7467600"/>
              <a:gd name="connsiteY489" fmla="*/ 3256953 h 6858000"/>
              <a:gd name="connsiteX490" fmla="*/ 4949299 w 7467600"/>
              <a:gd name="connsiteY490" fmla="*/ 3766336 h 6858000"/>
              <a:gd name="connsiteX491" fmla="*/ 5291452 w 7467600"/>
              <a:gd name="connsiteY491" fmla="*/ 4076801 h 6858000"/>
              <a:gd name="connsiteX492" fmla="*/ 5434998 w 7467600"/>
              <a:gd name="connsiteY492" fmla="*/ 4254100 h 6858000"/>
              <a:gd name="connsiteX493" fmla="*/ 5351015 w 7467600"/>
              <a:gd name="connsiteY493" fmla="*/ 3760989 h 6858000"/>
              <a:gd name="connsiteX494" fmla="*/ 5413780 w 7467600"/>
              <a:gd name="connsiteY494" fmla="*/ 2966265 h 6858000"/>
              <a:gd name="connsiteX495" fmla="*/ 5425627 w 7467600"/>
              <a:gd name="connsiteY495" fmla="*/ 2954192 h 6858000"/>
              <a:gd name="connsiteX496" fmla="*/ 6604735 w 7467600"/>
              <a:gd name="connsiteY496" fmla="*/ 2041381 h 6858000"/>
              <a:gd name="connsiteX497" fmla="*/ 7204487 w 7467600"/>
              <a:gd name="connsiteY497" fmla="*/ 2742112 h 6858000"/>
              <a:gd name="connsiteX498" fmla="*/ 7131592 w 7467600"/>
              <a:gd name="connsiteY498" fmla="*/ 2672096 h 6858000"/>
              <a:gd name="connsiteX499" fmla="*/ 6996344 w 7467600"/>
              <a:gd name="connsiteY499" fmla="*/ 2518310 h 6858000"/>
              <a:gd name="connsiteX500" fmla="*/ 6735495 w 7467600"/>
              <a:gd name="connsiteY500" fmla="*/ 2196890 h 6858000"/>
              <a:gd name="connsiteX501" fmla="*/ 6721901 w 7467600"/>
              <a:gd name="connsiteY501" fmla="*/ 2179274 h 6858000"/>
              <a:gd name="connsiteX502" fmla="*/ 6604735 w 7467600"/>
              <a:gd name="connsiteY502" fmla="*/ 2041381 h 6858000"/>
              <a:gd name="connsiteX503" fmla="*/ 6591670 w 7467600"/>
              <a:gd name="connsiteY503" fmla="*/ 1988277 h 6858000"/>
              <a:gd name="connsiteX504" fmla="*/ 6747349 w 7467600"/>
              <a:gd name="connsiteY504" fmla="*/ 2160069 h 6858000"/>
              <a:gd name="connsiteX505" fmla="*/ 6760943 w 7467600"/>
              <a:gd name="connsiteY505" fmla="*/ 2177686 h 6858000"/>
              <a:gd name="connsiteX506" fmla="*/ 7021065 w 7467600"/>
              <a:gd name="connsiteY506" fmla="*/ 2498102 h 6858000"/>
              <a:gd name="connsiteX507" fmla="*/ 7155223 w 7467600"/>
              <a:gd name="connsiteY507" fmla="*/ 2650386 h 6858000"/>
              <a:gd name="connsiteX508" fmla="*/ 7203167 w 7467600"/>
              <a:gd name="connsiteY508" fmla="*/ 2697288 h 6858000"/>
              <a:gd name="connsiteX509" fmla="*/ 6937703 w 7467600"/>
              <a:gd name="connsiteY509" fmla="*/ 2321981 h 6858000"/>
              <a:gd name="connsiteX510" fmla="*/ 6591670 w 7467600"/>
              <a:gd name="connsiteY510" fmla="*/ 1988277 h 6858000"/>
              <a:gd name="connsiteX511" fmla="*/ 5798671 w 7467600"/>
              <a:gd name="connsiteY511" fmla="*/ 1981601 h 6858000"/>
              <a:gd name="connsiteX512" fmla="*/ 5754709 w 7467600"/>
              <a:gd name="connsiteY512" fmla="*/ 2071454 h 6858000"/>
              <a:gd name="connsiteX513" fmla="*/ 5763044 w 7467600"/>
              <a:gd name="connsiteY513" fmla="*/ 2842206 h 6858000"/>
              <a:gd name="connsiteX514" fmla="*/ 5764974 w 7467600"/>
              <a:gd name="connsiteY514" fmla="*/ 2799609 h 6858000"/>
              <a:gd name="connsiteX515" fmla="*/ 5767665 w 7467600"/>
              <a:gd name="connsiteY515" fmla="*/ 2666409 h 6858000"/>
              <a:gd name="connsiteX516" fmla="*/ 5763055 w 7467600"/>
              <a:gd name="connsiteY516" fmla="*/ 2579705 h 6858000"/>
              <a:gd name="connsiteX517" fmla="*/ 5758079 w 7467600"/>
              <a:gd name="connsiteY517" fmla="*/ 2492508 h 6858000"/>
              <a:gd name="connsiteX518" fmla="*/ 5779325 w 7467600"/>
              <a:gd name="connsiteY518" fmla="*/ 2197069 h 6858000"/>
              <a:gd name="connsiteX519" fmla="*/ 5798671 w 7467600"/>
              <a:gd name="connsiteY519" fmla="*/ 1981601 h 6858000"/>
              <a:gd name="connsiteX520" fmla="*/ 5829202 w 7467600"/>
              <a:gd name="connsiteY520" fmla="*/ 1971679 h 6858000"/>
              <a:gd name="connsiteX521" fmla="*/ 5809558 w 7467600"/>
              <a:gd name="connsiteY521" fmla="*/ 2198043 h 6858000"/>
              <a:gd name="connsiteX522" fmla="*/ 5788653 w 7467600"/>
              <a:gd name="connsiteY522" fmla="*/ 2489430 h 6858000"/>
              <a:gd name="connsiteX523" fmla="*/ 5793439 w 7467600"/>
              <a:gd name="connsiteY523" fmla="*/ 2575235 h 6858000"/>
              <a:gd name="connsiteX524" fmla="*/ 5796837 w 7467600"/>
              <a:gd name="connsiteY524" fmla="*/ 2637633 h 6858000"/>
              <a:gd name="connsiteX525" fmla="*/ 5818614 w 7467600"/>
              <a:gd name="connsiteY525" fmla="*/ 2473055 h 6858000"/>
              <a:gd name="connsiteX526" fmla="*/ 5829202 w 7467600"/>
              <a:gd name="connsiteY526" fmla="*/ 1971679 h 6858000"/>
              <a:gd name="connsiteX527" fmla="*/ 5911389 w 7467600"/>
              <a:gd name="connsiteY527" fmla="*/ 1898371 h 6858000"/>
              <a:gd name="connsiteX528" fmla="*/ 6237627 w 7467600"/>
              <a:gd name="connsiteY528" fmla="*/ 2231921 h 6858000"/>
              <a:gd name="connsiteX529" fmla="*/ 5911389 w 7467600"/>
              <a:gd name="connsiteY529" fmla="*/ 1898371 h 6858000"/>
              <a:gd name="connsiteX530" fmla="*/ 6944437 w 7467600"/>
              <a:gd name="connsiteY530" fmla="*/ 1575402 h 6858000"/>
              <a:gd name="connsiteX531" fmla="*/ 6304730 w 7467600"/>
              <a:gd name="connsiteY531" fmla="*/ 1766654 h 6858000"/>
              <a:gd name="connsiteX532" fmla="*/ 6944437 w 7467600"/>
              <a:gd name="connsiteY532" fmla="*/ 1575402 h 6858000"/>
              <a:gd name="connsiteX533" fmla="*/ 7019523 w 7467600"/>
              <a:gd name="connsiteY533" fmla="*/ 1519450 h 6858000"/>
              <a:gd name="connsiteX534" fmla="*/ 6298091 w 7467600"/>
              <a:gd name="connsiteY534" fmla="*/ 1737122 h 6858000"/>
              <a:gd name="connsiteX535" fmla="*/ 7019523 w 7467600"/>
              <a:gd name="connsiteY535" fmla="*/ 1519450 h 6858000"/>
              <a:gd name="connsiteX536" fmla="*/ 2399523 w 7467600"/>
              <a:gd name="connsiteY536" fmla="*/ 1428234 h 6858000"/>
              <a:gd name="connsiteX537" fmla="*/ 2224982 w 7467600"/>
              <a:gd name="connsiteY537" fmla="*/ 1826201 h 6858000"/>
              <a:gd name="connsiteX538" fmla="*/ 2096099 w 7467600"/>
              <a:gd name="connsiteY538" fmla="*/ 2345900 h 6858000"/>
              <a:gd name="connsiteX539" fmla="*/ 2283317 w 7467600"/>
              <a:gd name="connsiteY539" fmla="*/ 1796925 h 6858000"/>
              <a:gd name="connsiteX540" fmla="*/ 2399523 w 7467600"/>
              <a:gd name="connsiteY540" fmla="*/ 1428234 h 6858000"/>
              <a:gd name="connsiteX541" fmla="*/ 2448558 w 7467600"/>
              <a:gd name="connsiteY541" fmla="*/ 1373435 h 6858000"/>
              <a:gd name="connsiteX542" fmla="*/ 2312521 w 7467600"/>
              <a:gd name="connsiteY542" fmla="*/ 1806140 h 6858000"/>
              <a:gd name="connsiteX543" fmla="*/ 2127533 w 7467600"/>
              <a:gd name="connsiteY543" fmla="*/ 2348380 h 6858000"/>
              <a:gd name="connsiteX544" fmla="*/ 2358080 w 7467600"/>
              <a:gd name="connsiteY544" fmla="*/ 1866134 h 6858000"/>
              <a:gd name="connsiteX545" fmla="*/ 2407436 w 7467600"/>
              <a:gd name="connsiteY545" fmla="*/ 1651070 h 6858000"/>
              <a:gd name="connsiteX546" fmla="*/ 2448558 w 7467600"/>
              <a:gd name="connsiteY546" fmla="*/ 1373435 h 6858000"/>
              <a:gd name="connsiteX547" fmla="*/ 278707 w 7467600"/>
              <a:gd name="connsiteY547" fmla="*/ 1352270 h 6858000"/>
              <a:gd name="connsiteX548" fmla="*/ 321570 w 7467600"/>
              <a:gd name="connsiteY548" fmla="*/ 1861610 h 6858000"/>
              <a:gd name="connsiteX549" fmla="*/ 294281 w 7467600"/>
              <a:gd name="connsiteY549" fmla="*/ 1440658 h 6858000"/>
              <a:gd name="connsiteX550" fmla="*/ 278707 w 7467600"/>
              <a:gd name="connsiteY550" fmla="*/ 1352270 h 6858000"/>
              <a:gd name="connsiteX551" fmla="*/ 1423821 w 7467600"/>
              <a:gd name="connsiteY551" fmla="*/ 1351958 h 6858000"/>
              <a:gd name="connsiteX552" fmla="*/ 1638521 w 7467600"/>
              <a:gd name="connsiteY552" fmla="*/ 1908470 h 6858000"/>
              <a:gd name="connsiteX553" fmla="*/ 1754199 w 7467600"/>
              <a:gd name="connsiteY553" fmla="*/ 2149284 h 6858000"/>
              <a:gd name="connsiteX554" fmla="*/ 1908359 w 7467600"/>
              <a:gd name="connsiteY554" fmla="*/ 2364988 h 6858000"/>
              <a:gd name="connsiteX555" fmla="*/ 1647661 w 7467600"/>
              <a:gd name="connsiteY555" fmla="*/ 1825945 h 6858000"/>
              <a:gd name="connsiteX556" fmla="*/ 1423821 w 7467600"/>
              <a:gd name="connsiteY556" fmla="*/ 1351958 h 6858000"/>
              <a:gd name="connsiteX557" fmla="*/ 1431890 w 7467600"/>
              <a:gd name="connsiteY557" fmla="*/ 1306475 h 6858000"/>
              <a:gd name="connsiteX558" fmla="*/ 1507597 w 7467600"/>
              <a:gd name="connsiteY558" fmla="*/ 1446132 h 6858000"/>
              <a:gd name="connsiteX559" fmla="*/ 1674586 w 7467600"/>
              <a:gd name="connsiteY559" fmla="*/ 1813832 h 6858000"/>
              <a:gd name="connsiteX560" fmla="*/ 1815950 w 7467600"/>
              <a:gd name="connsiteY560" fmla="*/ 2128564 h 6858000"/>
              <a:gd name="connsiteX561" fmla="*/ 1984242 w 7467600"/>
              <a:gd name="connsiteY561" fmla="*/ 2430829 h 6858000"/>
              <a:gd name="connsiteX562" fmla="*/ 2014023 w 7467600"/>
              <a:gd name="connsiteY562" fmla="*/ 2450995 h 6858000"/>
              <a:gd name="connsiteX563" fmla="*/ 1747337 w 7467600"/>
              <a:gd name="connsiteY563" fmla="*/ 1855264 h 6858000"/>
              <a:gd name="connsiteX564" fmla="*/ 1533749 w 7467600"/>
              <a:gd name="connsiteY564" fmla="*/ 1478656 h 6858000"/>
              <a:gd name="connsiteX565" fmla="*/ 1431890 w 7467600"/>
              <a:gd name="connsiteY565" fmla="*/ 1306475 h 6858000"/>
              <a:gd name="connsiteX566" fmla="*/ 5052692 w 7467600"/>
              <a:gd name="connsiteY566" fmla="*/ 1292994 h 6858000"/>
              <a:gd name="connsiteX567" fmla="*/ 5200661 w 7467600"/>
              <a:gd name="connsiteY567" fmla="*/ 1635186 h 6858000"/>
              <a:gd name="connsiteX568" fmla="*/ 5297138 w 7467600"/>
              <a:gd name="connsiteY568" fmla="*/ 1906351 h 6858000"/>
              <a:gd name="connsiteX569" fmla="*/ 5052692 w 7467600"/>
              <a:gd name="connsiteY569" fmla="*/ 1292994 h 6858000"/>
              <a:gd name="connsiteX570" fmla="*/ 5009948 w 7467600"/>
              <a:gd name="connsiteY570" fmla="*/ 1273619 h 6858000"/>
              <a:gd name="connsiteX571" fmla="*/ 5121777 w 7467600"/>
              <a:gd name="connsiteY571" fmla="*/ 1654213 h 6858000"/>
              <a:gd name="connsiteX572" fmla="*/ 5293545 w 7467600"/>
              <a:gd name="connsiteY572" fmla="*/ 2072247 h 6858000"/>
              <a:gd name="connsiteX573" fmla="*/ 5294042 w 7467600"/>
              <a:gd name="connsiteY573" fmla="*/ 2065019 h 6858000"/>
              <a:gd name="connsiteX574" fmla="*/ 5171936 w 7467600"/>
              <a:gd name="connsiteY574" fmla="*/ 1647613 h 6858000"/>
              <a:gd name="connsiteX575" fmla="*/ 5009948 w 7467600"/>
              <a:gd name="connsiteY575" fmla="*/ 1273619 h 6858000"/>
              <a:gd name="connsiteX576" fmla="*/ 655236 w 7467600"/>
              <a:gd name="connsiteY576" fmla="*/ 1268632 h 6858000"/>
              <a:gd name="connsiteX577" fmla="*/ 839521 w 7467600"/>
              <a:gd name="connsiteY577" fmla="*/ 1685315 h 6858000"/>
              <a:gd name="connsiteX578" fmla="*/ 1109416 w 7467600"/>
              <a:gd name="connsiteY578" fmla="*/ 2061663 h 6858000"/>
              <a:gd name="connsiteX579" fmla="*/ 1298300 w 7467600"/>
              <a:gd name="connsiteY579" fmla="*/ 2247742 h 6858000"/>
              <a:gd name="connsiteX580" fmla="*/ 1125871 w 7467600"/>
              <a:gd name="connsiteY580" fmla="*/ 1989513 h 6858000"/>
              <a:gd name="connsiteX581" fmla="*/ 981574 w 7467600"/>
              <a:gd name="connsiteY581" fmla="*/ 1783157 h 6858000"/>
              <a:gd name="connsiteX582" fmla="*/ 922198 w 7467600"/>
              <a:gd name="connsiteY582" fmla="*/ 1677437 h 6858000"/>
              <a:gd name="connsiteX583" fmla="*/ 869293 w 7467600"/>
              <a:gd name="connsiteY583" fmla="*/ 1583214 h 6858000"/>
              <a:gd name="connsiteX584" fmla="*/ 751431 w 7467600"/>
              <a:gd name="connsiteY584" fmla="*/ 1405731 h 6858000"/>
              <a:gd name="connsiteX585" fmla="*/ 655236 w 7467600"/>
              <a:gd name="connsiteY585" fmla="*/ 1268632 h 6858000"/>
              <a:gd name="connsiteX586" fmla="*/ 6516292 w 7467600"/>
              <a:gd name="connsiteY586" fmla="*/ 1263064 h 6858000"/>
              <a:gd name="connsiteX587" fmla="*/ 5736320 w 7467600"/>
              <a:gd name="connsiteY587" fmla="*/ 1501803 h 6858000"/>
              <a:gd name="connsiteX588" fmla="*/ 6516292 w 7467600"/>
              <a:gd name="connsiteY588" fmla="*/ 1263064 h 6858000"/>
              <a:gd name="connsiteX589" fmla="*/ 291466 w 7467600"/>
              <a:gd name="connsiteY589" fmla="*/ 1250369 h 6858000"/>
              <a:gd name="connsiteX590" fmla="*/ 323180 w 7467600"/>
              <a:gd name="connsiteY590" fmla="*/ 1435283 h 6858000"/>
              <a:gd name="connsiteX591" fmla="*/ 349381 w 7467600"/>
              <a:gd name="connsiteY591" fmla="*/ 1875041 h 6858000"/>
              <a:gd name="connsiteX592" fmla="*/ 374363 w 7467600"/>
              <a:gd name="connsiteY592" fmla="*/ 1506494 h 6858000"/>
              <a:gd name="connsiteX593" fmla="*/ 302168 w 7467600"/>
              <a:gd name="connsiteY593" fmla="*/ 1274495 h 6858000"/>
              <a:gd name="connsiteX594" fmla="*/ 291466 w 7467600"/>
              <a:gd name="connsiteY594" fmla="*/ 1250369 h 6858000"/>
              <a:gd name="connsiteX595" fmla="*/ 678222 w 7467600"/>
              <a:gd name="connsiteY595" fmla="*/ 1248670 h 6858000"/>
              <a:gd name="connsiteX596" fmla="*/ 775536 w 7467600"/>
              <a:gd name="connsiteY596" fmla="*/ 1388015 h 6858000"/>
              <a:gd name="connsiteX597" fmla="*/ 894529 w 7467600"/>
              <a:gd name="connsiteY597" fmla="*/ 1567739 h 6858000"/>
              <a:gd name="connsiteX598" fmla="*/ 948000 w 7467600"/>
              <a:gd name="connsiteY598" fmla="*/ 1663088 h 6858000"/>
              <a:gd name="connsiteX599" fmla="*/ 1006812 w 7467600"/>
              <a:gd name="connsiteY599" fmla="*/ 1767683 h 6858000"/>
              <a:gd name="connsiteX600" fmla="*/ 1149133 w 7467600"/>
              <a:gd name="connsiteY600" fmla="*/ 1971513 h 6858000"/>
              <a:gd name="connsiteX601" fmla="*/ 1333952 w 7467600"/>
              <a:gd name="connsiteY601" fmla="*/ 2251620 h 6858000"/>
              <a:gd name="connsiteX602" fmla="*/ 1337329 w 7467600"/>
              <a:gd name="connsiteY602" fmla="*/ 2258350 h 6858000"/>
              <a:gd name="connsiteX603" fmla="*/ 1014726 w 7467600"/>
              <a:gd name="connsiteY603" fmla="*/ 1615556 h 6858000"/>
              <a:gd name="connsiteX604" fmla="*/ 678222 w 7467600"/>
              <a:gd name="connsiteY604" fmla="*/ 1248670 h 6858000"/>
              <a:gd name="connsiteX605" fmla="*/ 6691602 w 7467600"/>
              <a:gd name="connsiteY605" fmla="*/ 1140573 h 6858000"/>
              <a:gd name="connsiteX606" fmla="*/ 6571100 w 7467600"/>
              <a:gd name="connsiteY606" fmla="*/ 1183662 h 6858000"/>
              <a:gd name="connsiteX607" fmla="*/ 6241687 w 7467600"/>
              <a:gd name="connsiteY607" fmla="*/ 1257600 h 6858000"/>
              <a:gd name="connsiteX608" fmla="*/ 5693009 w 7467600"/>
              <a:gd name="connsiteY608" fmla="*/ 1478256 h 6858000"/>
              <a:gd name="connsiteX609" fmla="*/ 6548420 w 7467600"/>
              <a:gd name="connsiteY609" fmla="*/ 1214599 h 6858000"/>
              <a:gd name="connsiteX610" fmla="*/ 6605473 w 7467600"/>
              <a:gd name="connsiteY610" fmla="*/ 1184686 h 6858000"/>
              <a:gd name="connsiteX611" fmla="*/ 6691602 w 7467600"/>
              <a:gd name="connsiteY611" fmla="*/ 1140573 h 6858000"/>
              <a:gd name="connsiteX612" fmla="*/ 4002475 w 7467600"/>
              <a:gd name="connsiteY612" fmla="*/ 1037802 h 6858000"/>
              <a:gd name="connsiteX613" fmla="*/ 4000324 w 7467600"/>
              <a:gd name="connsiteY613" fmla="*/ 1039362 h 6858000"/>
              <a:gd name="connsiteX614" fmla="*/ 4002862 w 7467600"/>
              <a:gd name="connsiteY614" fmla="*/ 1042866 h 6858000"/>
              <a:gd name="connsiteX615" fmla="*/ 4002475 w 7467600"/>
              <a:gd name="connsiteY615" fmla="*/ 1037802 h 6858000"/>
              <a:gd name="connsiteX616" fmla="*/ 506322 w 7467600"/>
              <a:gd name="connsiteY616" fmla="*/ 1020997 h 6858000"/>
              <a:gd name="connsiteX617" fmla="*/ 533068 w 7467600"/>
              <a:gd name="connsiteY617" fmla="*/ 1029409 h 6858000"/>
              <a:gd name="connsiteX618" fmla="*/ 1232525 w 7467600"/>
              <a:gd name="connsiteY618" fmla="*/ 1804675 h 6858000"/>
              <a:gd name="connsiteX619" fmla="*/ 1388858 w 7467600"/>
              <a:gd name="connsiteY619" fmla="*/ 2368011 h 6858000"/>
              <a:gd name="connsiteX620" fmla="*/ 1384098 w 7467600"/>
              <a:gd name="connsiteY620" fmla="*/ 2378125 h 6858000"/>
              <a:gd name="connsiteX621" fmla="*/ 1425393 w 7467600"/>
              <a:gd name="connsiteY621" fmla="*/ 2589124 h 6858000"/>
              <a:gd name="connsiteX622" fmla="*/ 1424001 w 7467600"/>
              <a:gd name="connsiteY622" fmla="*/ 2597541 h 6858000"/>
              <a:gd name="connsiteX623" fmla="*/ 2152729 w 7467600"/>
              <a:gd name="connsiteY623" fmla="*/ 2864487 h 6858000"/>
              <a:gd name="connsiteX624" fmla="*/ 2020609 w 7467600"/>
              <a:gd name="connsiteY624" fmla="*/ 2539671 h 6858000"/>
              <a:gd name="connsiteX625" fmla="*/ 2018920 w 7467600"/>
              <a:gd name="connsiteY625" fmla="*/ 2536309 h 6858000"/>
              <a:gd name="connsiteX626" fmla="*/ 1342441 w 7467600"/>
              <a:gd name="connsiteY626" fmla="*/ 1173017 h 6858000"/>
              <a:gd name="connsiteX627" fmla="*/ 1367925 w 7467600"/>
              <a:gd name="connsiteY627" fmla="*/ 1135648 h 6858000"/>
              <a:gd name="connsiteX628" fmla="*/ 1771401 w 7467600"/>
              <a:gd name="connsiteY628" fmla="*/ 1806673 h 6858000"/>
              <a:gd name="connsiteX629" fmla="*/ 1972385 w 7467600"/>
              <a:gd name="connsiteY629" fmla="*/ 2198735 h 6858000"/>
              <a:gd name="connsiteX630" fmla="*/ 2040892 w 7467600"/>
              <a:gd name="connsiteY630" fmla="*/ 2405205 h 6858000"/>
              <a:gd name="connsiteX631" fmla="*/ 2131689 w 7467600"/>
              <a:gd name="connsiteY631" fmla="*/ 1936926 h 6858000"/>
              <a:gd name="connsiteX632" fmla="*/ 2454820 w 7467600"/>
              <a:gd name="connsiteY632" fmla="*/ 1248808 h 6858000"/>
              <a:gd name="connsiteX633" fmla="*/ 2492512 w 7467600"/>
              <a:gd name="connsiteY633" fmla="*/ 1302920 h 6858000"/>
              <a:gd name="connsiteX634" fmla="*/ 2081216 w 7467600"/>
              <a:gd name="connsiteY634" fmla="*/ 2527513 h 6858000"/>
              <a:gd name="connsiteX635" fmla="*/ 2081211 w 7467600"/>
              <a:gd name="connsiteY635" fmla="*/ 2528916 h 6858000"/>
              <a:gd name="connsiteX636" fmla="*/ 2199067 w 7467600"/>
              <a:gd name="connsiteY636" fmla="*/ 2884061 h 6858000"/>
              <a:gd name="connsiteX637" fmla="*/ 3192586 w 7467600"/>
              <a:gd name="connsiteY637" fmla="*/ 3411496 h 6858000"/>
              <a:gd name="connsiteX638" fmla="*/ 3182620 w 7467600"/>
              <a:gd name="connsiteY638" fmla="*/ 3483279 h 6858000"/>
              <a:gd name="connsiteX639" fmla="*/ 2435119 w 7467600"/>
              <a:gd name="connsiteY639" fmla="*/ 3080173 h 6858000"/>
              <a:gd name="connsiteX640" fmla="*/ 2410152 w 7467600"/>
              <a:gd name="connsiteY640" fmla="*/ 3063751 h 6858000"/>
              <a:gd name="connsiteX641" fmla="*/ 2408099 w 7467600"/>
              <a:gd name="connsiteY641" fmla="*/ 3064403 h 6858000"/>
              <a:gd name="connsiteX642" fmla="*/ 2407218 w 7467600"/>
              <a:gd name="connsiteY642" fmla="*/ 3070324 h 6858000"/>
              <a:gd name="connsiteX643" fmla="*/ 2380138 w 7467600"/>
              <a:gd name="connsiteY643" fmla="*/ 3099341 h 6858000"/>
              <a:gd name="connsiteX644" fmla="*/ 1765923 w 7467600"/>
              <a:gd name="connsiteY644" fmla="*/ 3581043 h 6858000"/>
              <a:gd name="connsiteX645" fmla="*/ 1702258 w 7467600"/>
              <a:gd name="connsiteY645" fmla="*/ 3612286 h 6858000"/>
              <a:gd name="connsiteX646" fmla="*/ 1538370 w 7467600"/>
              <a:gd name="connsiteY646" fmla="*/ 3811804 h 6858000"/>
              <a:gd name="connsiteX647" fmla="*/ 542867 w 7467600"/>
              <a:gd name="connsiteY647" fmla="*/ 4944092 h 6858000"/>
              <a:gd name="connsiteX648" fmla="*/ 515800 w 7467600"/>
              <a:gd name="connsiteY648" fmla="*/ 4862180 h 6858000"/>
              <a:gd name="connsiteX649" fmla="*/ 909145 w 7467600"/>
              <a:gd name="connsiteY649" fmla="*/ 4199225 h 6858000"/>
              <a:gd name="connsiteX650" fmla="*/ 1214067 w 7467600"/>
              <a:gd name="connsiteY650" fmla="*/ 3908561 h 6858000"/>
              <a:gd name="connsiteX651" fmla="*/ 640967 w 7467600"/>
              <a:gd name="connsiteY651" fmla="*/ 4105601 h 6858000"/>
              <a:gd name="connsiteX652" fmla="*/ 112563 w 7467600"/>
              <a:gd name="connsiteY652" fmla="*/ 4396952 h 6858000"/>
              <a:gd name="connsiteX653" fmla="*/ 0 w 7467600"/>
              <a:gd name="connsiteY653" fmla="*/ 4466006 h 6858000"/>
              <a:gd name="connsiteX654" fmla="*/ 0 w 7467600"/>
              <a:gd name="connsiteY654" fmla="*/ 4233763 h 6858000"/>
              <a:gd name="connsiteX655" fmla="*/ 36881 w 7467600"/>
              <a:gd name="connsiteY655" fmla="*/ 4200118 h 6858000"/>
              <a:gd name="connsiteX656" fmla="*/ 910534 w 7467600"/>
              <a:gd name="connsiteY656" fmla="*/ 3629753 h 6858000"/>
              <a:gd name="connsiteX657" fmla="*/ 1578717 w 7467600"/>
              <a:gd name="connsiteY657" fmla="*/ 3575982 h 6858000"/>
              <a:gd name="connsiteX658" fmla="*/ 2338780 w 7467600"/>
              <a:gd name="connsiteY658" fmla="*/ 3033725 h 6858000"/>
              <a:gd name="connsiteX659" fmla="*/ 1807991 w 7467600"/>
              <a:gd name="connsiteY659" fmla="*/ 2807184 h 6858000"/>
              <a:gd name="connsiteX660" fmla="*/ 1416358 w 7467600"/>
              <a:gd name="connsiteY660" fmla="*/ 3112571 h 6858000"/>
              <a:gd name="connsiteX661" fmla="*/ 939066 w 7467600"/>
              <a:gd name="connsiteY661" fmla="*/ 3378798 h 6858000"/>
              <a:gd name="connsiteX662" fmla="*/ 115099 w 7467600"/>
              <a:gd name="connsiteY662" fmla="*/ 3607650 h 6858000"/>
              <a:gd name="connsiteX663" fmla="*/ 97284 w 7467600"/>
              <a:gd name="connsiteY663" fmla="*/ 3520393 h 6858000"/>
              <a:gd name="connsiteX664" fmla="*/ 922050 w 7467600"/>
              <a:gd name="connsiteY664" fmla="*/ 3074867 h 6858000"/>
              <a:gd name="connsiteX665" fmla="*/ 1405265 w 7467600"/>
              <a:gd name="connsiteY665" fmla="*/ 3016319 h 6858000"/>
              <a:gd name="connsiteX666" fmla="*/ 1407512 w 7467600"/>
              <a:gd name="connsiteY666" fmla="*/ 3018001 h 6858000"/>
              <a:gd name="connsiteX667" fmla="*/ 1726266 w 7467600"/>
              <a:gd name="connsiteY667" fmla="*/ 2777274 h 6858000"/>
              <a:gd name="connsiteX668" fmla="*/ 625390 w 7467600"/>
              <a:gd name="connsiteY668" fmla="*/ 2514541 h 6858000"/>
              <a:gd name="connsiteX669" fmla="*/ 619799 w 7467600"/>
              <a:gd name="connsiteY669" fmla="*/ 2527180 h 6858000"/>
              <a:gd name="connsiteX670" fmla="*/ 310030 w 7467600"/>
              <a:gd name="connsiteY670" fmla="*/ 2771818 h 6858000"/>
              <a:gd name="connsiteX671" fmla="*/ 173877 w 7467600"/>
              <a:gd name="connsiteY671" fmla="*/ 2937056 h 6858000"/>
              <a:gd name="connsiteX672" fmla="*/ 77889 w 7467600"/>
              <a:gd name="connsiteY672" fmla="*/ 3138440 h 6858000"/>
              <a:gd name="connsiteX673" fmla="*/ 0 w 7467600"/>
              <a:gd name="connsiteY673" fmla="*/ 3271395 h 6858000"/>
              <a:gd name="connsiteX674" fmla="*/ 0 w 7467600"/>
              <a:gd name="connsiteY674" fmla="*/ 3153002 h 6858000"/>
              <a:gd name="connsiteX675" fmla="*/ 2386 w 7467600"/>
              <a:gd name="connsiteY675" fmla="*/ 3149203 h 6858000"/>
              <a:gd name="connsiteX676" fmla="*/ 89753 w 7467600"/>
              <a:gd name="connsiteY676" fmla="*/ 2987702 h 6858000"/>
              <a:gd name="connsiteX677" fmla="*/ 76869 w 7467600"/>
              <a:gd name="connsiteY677" fmla="*/ 3005404 h 6858000"/>
              <a:gd name="connsiteX678" fmla="*/ 32049 w 7467600"/>
              <a:gd name="connsiteY678" fmla="*/ 3065814 h 6858000"/>
              <a:gd name="connsiteX679" fmla="*/ 0 w 7467600"/>
              <a:gd name="connsiteY679" fmla="*/ 3108744 h 6858000"/>
              <a:gd name="connsiteX680" fmla="*/ 0 w 7467600"/>
              <a:gd name="connsiteY680" fmla="*/ 3058059 h 6858000"/>
              <a:gd name="connsiteX681" fmla="*/ 7610 w 7467600"/>
              <a:gd name="connsiteY681" fmla="*/ 3047889 h 6858000"/>
              <a:gd name="connsiteX682" fmla="*/ 52419 w 7467600"/>
              <a:gd name="connsiteY682" fmla="*/ 2987479 h 6858000"/>
              <a:gd name="connsiteX683" fmla="*/ 59142 w 7467600"/>
              <a:gd name="connsiteY683" fmla="*/ 2978488 h 6858000"/>
              <a:gd name="connsiteX684" fmla="*/ 0 w 7467600"/>
              <a:gd name="connsiteY684" fmla="*/ 3015334 h 6858000"/>
              <a:gd name="connsiteX685" fmla="*/ 0 w 7467600"/>
              <a:gd name="connsiteY685" fmla="*/ 2914286 h 6858000"/>
              <a:gd name="connsiteX686" fmla="*/ 36383 w 7467600"/>
              <a:gd name="connsiteY686" fmla="*/ 2901128 h 6858000"/>
              <a:gd name="connsiteX687" fmla="*/ 156329 w 7467600"/>
              <a:gd name="connsiteY687" fmla="*/ 2840533 h 6858000"/>
              <a:gd name="connsiteX688" fmla="*/ 358355 w 7467600"/>
              <a:gd name="connsiteY688" fmla="*/ 2620471 h 6858000"/>
              <a:gd name="connsiteX689" fmla="*/ 510577 w 7467600"/>
              <a:gd name="connsiteY689" fmla="*/ 2501244 h 6858000"/>
              <a:gd name="connsiteX690" fmla="*/ 211967 w 7467600"/>
              <a:gd name="connsiteY690" fmla="*/ 2479171 h 6858000"/>
              <a:gd name="connsiteX691" fmla="*/ 0 w 7467600"/>
              <a:gd name="connsiteY691" fmla="*/ 2476398 h 6858000"/>
              <a:gd name="connsiteX692" fmla="*/ 0 w 7467600"/>
              <a:gd name="connsiteY692" fmla="*/ 2389189 h 6858000"/>
              <a:gd name="connsiteX693" fmla="*/ 103062 w 7467600"/>
              <a:gd name="connsiteY693" fmla="*/ 2389518 h 6858000"/>
              <a:gd name="connsiteX694" fmla="*/ 510734 w 7467600"/>
              <a:gd name="connsiteY694" fmla="*/ 2416201 h 6858000"/>
              <a:gd name="connsiteX695" fmla="*/ 279257 w 7467600"/>
              <a:gd name="connsiteY695" fmla="*/ 2092102 h 6858000"/>
              <a:gd name="connsiteX696" fmla="*/ 65265 w 7467600"/>
              <a:gd name="connsiteY696" fmla="*/ 2006049 h 6858000"/>
              <a:gd name="connsiteX697" fmla="*/ 0 w 7467600"/>
              <a:gd name="connsiteY697" fmla="*/ 1982532 h 6858000"/>
              <a:gd name="connsiteX698" fmla="*/ 0 w 7467600"/>
              <a:gd name="connsiteY698" fmla="*/ 1912789 h 6858000"/>
              <a:gd name="connsiteX699" fmla="*/ 97460 w 7467600"/>
              <a:gd name="connsiteY699" fmla="*/ 1953725 h 6858000"/>
              <a:gd name="connsiteX700" fmla="*/ 221272 w 7467600"/>
              <a:gd name="connsiteY700" fmla="*/ 1980766 h 6858000"/>
              <a:gd name="connsiteX701" fmla="*/ 116765 w 7467600"/>
              <a:gd name="connsiteY701" fmla="*/ 1911033 h 6858000"/>
              <a:gd name="connsiteX702" fmla="*/ 16405 w 7467600"/>
              <a:gd name="connsiteY702" fmla="*/ 1803412 h 6858000"/>
              <a:gd name="connsiteX703" fmla="*/ 0 w 7467600"/>
              <a:gd name="connsiteY703" fmla="*/ 1784777 h 6858000"/>
              <a:gd name="connsiteX704" fmla="*/ 0 w 7467600"/>
              <a:gd name="connsiteY704" fmla="*/ 1740082 h 6858000"/>
              <a:gd name="connsiteX705" fmla="*/ 39394 w 7467600"/>
              <a:gd name="connsiteY705" fmla="*/ 1784856 h 6858000"/>
              <a:gd name="connsiteX706" fmla="*/ 135813 w 7467600"/>
              <a:gd name="connsiteY706" fmla="*/ 1888838 h 6858000"/>
              <a:gd name="connsiteX707" fmla="*/ 242575 w 7467600"/>
              <a:gd name="connsiteY707" fmla="*/ 1958841 h 6858000"/>
              <a:gd name="connsiteX708" fmla="*/ 82197 w 7467600"/>
              <a:gd name="connsiteY708" fmla="*/ 1754826 h 6858000"/>
              <a:gd name="connsiteX709" fmla="*/ 0 w 7467600"/>
              <a:gd name="connsiteY709" fmla="*/ 1679650 h 6858000"/>
              <a:gd name="connsiteX710" fmla="*/ 0 w 7467600"/>
              <a:gd name="connsiteY710" fmla="*/ 1602463 h 6858000"/>
              <a:gd name="connsiteX711" fmla="*/ 84689 w 7467600"/>
              <a:gd name="connsiteY711" fmla="*/ 1677442 h 6858000"/>
              <a:gd name="connsiteX712" fmla="*/ 298437 w 7467600"/>
              <a:gd name="connsiteY712" fmla="*/ 1968019 h 6858000"/>
              <a:gd name="connsiteX713" fmla="*/ 227269 w 7467600"/>
              <a:gd name="connsiteY713" fmla="*/ 1114064 h 6858000"/>
              <a:gd name="connsiteX714" fmla="*/ 248003 w 7467600"/>
              <a:gd name="connsiteY714" fmla="*/ 1089613 h 6858000"/>
              <a:gd name="connsiteX715" fmla="*/ 427020 w 7467600"/>
              <a:gd name="connsiteY715" fmla="*/ 1619803 h 6858000"/>
              <a:gd name="connsiteX716" fmla="*/ 340345 w 7467600"/>
              <a:gd name="connsiteY716" fmla="*/ 2027739 h 6858000"/>
              <a:gd name="connsiteX717" fmla="*/ 360865 w 7467600"/>
              <a:gd name="connsiteY717" fmla="*/ 2044827 h 6858000"/>
              <a:gd name="connsiteX718" fmla="*/ 560414 w 7467600"/>
              <a:gd name="connsiteY718" fmla="*/ 2421457 h 6858000"/>
              <a:gd name="connsiteX719" fmla="*/ 1359703 w 7467600"/>
              <a:gd name="connsiteY719" fmla="*/ 2578554 h 6858000"/>
              <a:gd name="connsiteX720" fmla="*/ 1359422 w 7467600"/>
              <a:gd name="connsiteY720" fmla="*/ 2577994 h 6858000"/>
              <a:gd name="connsiteX721" fmla="*/ 828701 w 7467600"/>
              <a:gd name="connsiteY721" fmla="*/ 1839520 h 6858000"/>
              <a:gd name="connsiteX722" fmla="*/ 494427 w 7467600"/>
              <a:gd name="connsiteY722" fmla="*/ 1092333 h 6858000"/>
              <a:gd name="connsiteX723" fmla="*/ 506322 w 7467600"/>
              <a:gd name="connsiteY723" fmla="*/ 1020997 h 6858000"/>
              <a:gd name="connsiteX724" fmla="*/ 4570198 w 7467600"/>
              <a:gd name="connsiteY724" fmla="*/ 978081 h 6858000"/>
              <a:gd name="connsiteX725" fmla="*/ 4523691 w 7467600"/>
              <a:gd name="connsiteY725" fmla="*/ 1127776 h 6858000"/>
              <a:gd name="connsiteX726" fmla="*/ 4509875 w 7467600"/>
              <a:gd name="connsiteY726" fmla="*/ 1167552 h 6858000"/>
              <a:gd name="connsiteX727" fmla="*/ 4478168 w 7467600"/>
              <a:gd name="connsiteY727" fmla="*/ 1260735 h 6858000"/>
              <a:gd name="connsiteX728" fmla="*/ 4409309 w 7467600"/>
              <a:gd name="connsiteY728" fmla="*/ 1666996 h 6858000"/>
              <a:gd name="connsiteX729" fmla="*/ 4370031 w 7467600"/>
              <a:gd name="connsiteY729" fmla="*/ 1955666 h 6858000"/>
              <a:gd name="connsiteX730" fmla="*/ 4570198 w 7467600"/>
              <a:gd name="connsiteY730" fmla="*/ 978081 h 6858000"/>
              <a:gd name="connsiteX731" fmla="*/ 4557898 w 7467600"/>
              <a:gd name="connsiteY731" fmla="*/ 900011 h 6858000"/>
              <a:gd name="connsiteX732" fmla="*/ 4344840 w 7467600"/>
              <a:gd name="connsiteY732" fmla="*/ 1922038 h 6858000"/>
              <a:gd name="connsiteX733" fmla="*/ 4378710 w 7467600"/>
              <a:gd name="connsiteY733" fmla="*/ 1665516 h 6858000"/>
              <a:gd name="connsiteX734" fmla="*/ 4448798 w 7467600"/>
              <a:gd name="connsiteY734" fmla="*/ 1253024 h 6858000"/>
              <a:gd name="connsiteX735" fmla="*/ 4480315 w 7467600"/>
              <a:gd name="connsiteY735" fmla="*/ 1158454 h 6858000"/>
              <a:gd name="connsiteX736" fmla="*/ 4494133 w 7467600"/>
              <a:gd name="connsiteY736" fmla="*/ 1118676 h 6858000"/>
              <a:gd name="connsiteX737" fmla="*/ 4557898 w 7467600"/>
              <a:gd name="connsiteY737" fmla="*/ 900011 h 6858000"/>
              <a:gd name="connsiteX738" fmla="*/ 5870151 w 7467600"/>
              <a:gd name="connsiteY738" fmla="*/ 898890 h 6858000"/>
              <a:gd name="connsiteX739" fmla="*/ 5861335 w 7467600"/>
              <a:gd name="connsiteY739" fmla="*/ 899177 h 6858000"/>
              <a:gd name="connsiteX740" fmla="*/ 5843702 w 7467600"/>
              <a:gd name="connsiteY740" fmla="*/ 899748 h 6858000"/>
              <a:gd name="connsiteX741" fmla="*/ 5651107 w 7467600"/>
              <a:gd name="connsiteY741" fmla="*/ 920306 h 6858000"/>
              <a:gd name="connsiteX742" fmla="*/ 5459407 w 7467600"/>
              <a:gd name="connsiteY742" fmla="*/ 940975 h 6858000"/>
              <a:gd name="connsiteX743" fmla="*/ 5374846 w 7467600"/>
              <a:gd name="connsiteY743" fmla="*/ 941988 h 6858000"/>
              <a:gd name="connsiteX744" fmla="*/ 5256105 w 7467600"/>
              <a:gd name="connsiteY744" fmla="*/ 945632 h 6858000"/>
              <a:gd name="connsiteX745" fmla="*/ 5107071 w 7467600"/>
              <a:gd name="connsiteY745" fmla="*/ 969720 h 6858000"/>
              <a:gd name="connsiteX746" fmla="*/ 4998681 w 7467600"/>
              <a:gd name="connsiteY746" fmla="*/ 988771 h 6858000"/>
              <a:gd name="connsiteX747" fmla="*/ 5870151 w 7467600"/>
              <a:gd name="connsiteY747" fmla="*/ 898890 h 6858000"/>
              <a:gd name="connsiteX748" fmla="*/ 5504425 w 7467600"/>
              <a:gd name="connsiteY748" fmla="*/ 848067 h 6858000"/>
              <a:gd name="connsiteX749" fmla="*/ 4968849 w 7467600"/>
              <a:gd name="connsiteY749" fmla="*/ 962318 h 6858000"/>
              <a:gd name="connsiteX750" fmla="*/ 5104039 w 7467600"/>
              <a:gd name="connsiteY750" fmla="*/ 940634 h 6858000"/>
              <a:gd name="connsiteX751" fmla="*/ 5256311 w 7467600"/>
              <a:gd name="connsiteY751" fmla="*/ 916490 h 6858000"/>
              <a:gd name="connsiteX752" fmla="*/ 5377381 w 7467600"/>
              <a:gd name="connsiteY752" fmla="*/ 912671 h 6858000"/>
              <a:gd name="connsiteX753" fmla="*/ 5460148 w 7467600"/>
              <a:gd name="connsiteY753" fmla="*/ 911442 h 6858000"/>
              <a:gd name="connsiteX754" fmla="*/ 5648971 w 7467600"/>
              <a:gd name="connsiteY754" fmla="*/ 891331 h 6858000"/>
              <a:gd name="connsiteX755" fmla="*/ 5844807 w 7467600"/>
              <a:gd name="connsiteY755" fmla="*/ 870718 h 6858000"/>
              <a:gd name="connsiteX756" fmla="*/ 5862975 w 7467600"/>
              <a:gd name="connsiteY756" fmla="*/ 869756 h 6858000"/>
              <a:gd name="connsiteX757" fmla="*/ 5920887 w 7467600"/>
              <a:gd name="connsiteY757" fmla="*/ 865929 h 6858000"/>
              <a:gd name="connsiteX758" fmla="*/ 5504425 w 7467600"/>
              <a:gd name="connsiteY758" fmla="*/ 848067 h 6858000"/>
              <a:gd name="connsiteX759" fmla="*/ 3607114 w 7467600"/>
              <a:gd name="connsiteY759" fmla="*/ 467441 h 6858000"/>
              <a:gd name="connsiteX760" fmla="*/ 3296242 w 7467600"/>
              <a:gd name="connsiteY760" fmla="*/ 807991 h 6858000"/>
              <a:gd name="connsiteX761" fmla="*/ 3174674 w 7467600"/>
              <a:gd name="connsiteY761" fmla="*/ 919759 h 6858000"/>
              <a:gd name="connsiteX762" fmla="*/ 3042978 w 7467600"/>
              <a:gd name="connsiteY762" fmla="*/ 1054894 h 6858000"/>
              <a:gd name="connsiteX763" fmla="*/ 2968914 w 7467600"/>
              <a:gd name="connsiteY763" fmla="*/ 1133756 h 6858000"/>
              <a:gd name="connsiteX764" fmla="*/ 3103823 w 7467600"/>
              <a:gd name="connsiteY764" fmla="*/ 1026814 h 6858000"/>
              <a:gd name="connsiteX765" fmla="*/ 3607114 w 7467600"/>
              <a:gd name="connsiteY765" fmla="*/ 467441 h 6858000"/>
              <a:gd name="connsiteX766" fmla="*/ 3744487 w 7467600"/>
              <a:gd name="connsiteY766" fmla="*/ 383136 h 6858000"/>
              <a:gd name="connsiteX767" fmla="*/ 3970213 w 7467600"/>
              <a:gd name="connsiteY767" fmla="*/ 995559 h 6858000"/>
              <a:gd name="connsiteX768" fmla="*/ 3744487 w 7467600"/>
              <a:gd name="connsiteY768" fmla="*/ 383136 h 6858000"/>
              <a:gd name="connsiteX769" fmla="*/ 3624562 w 7467600"/>
              <a:gd name="connsiteY769" fmla="*/ 367041 h 6858000"/>
              <a:gd name="connsiteX770" fmla="*/ 3489712 w 7467600"/>
              <a:gd name="connsiteY770" fmla="*/ 485386 h 6858000"/>
              <a:gd name="connsiteX771" fmla="*/ 3182994 w 7467600"/>
              <a:gd name="connsiteY771" fmla="*/ 828265 h 6858000"/>
              <a:gd name="connsiteX772" fmla="*/ 2892114 w 7467600"/>
              <a:gd name="connsiteY772" fmla="*/ 1172635 h 6858000"/>
              <a:gd name="connsiteX773" fmla="*/ 3021459 w 7467600"/>
              <a:gd name="connsiteY773" fmla="*/ 1035385 h 6858000"/>
              <a:gd name="connsiteX774" fmla="*/ 3153873 w 7467600"/>
              <a:gd name="connsiteY774" fmla="*/ 898971 h 6858000"/>
              <a:gd name="connsiteX775" fmla="*/ 3276511 w 7467600"/>
              <a:gd name="connsiteY775" fmla="*/ 786423 h 6858000"/>
              <a:gd name="connsiteX776" fmla="*/ 3584154 w 7467600"/>
              <a:gd name="connsiteY776" fmla="*/ 448218 h 6858000"/>
              <a:gd name="connsiteX777" fmla="*/ 3624562 w 7467600"/>
              <a:gd name="connsiteY777" fmla="*/ 367041 h 6858000"/>
              <a:gd name="connsiteX778" fmla="*/ 3766672 w 7467600"/>
              <a:gd name="connsiteY778" fmla="*/ 359429 h 6858000"/>
              <a:gd name="connsiteX779" fmla="*/ 3996338 w 7467600"/>
              <a:gd name="connsiteY779" fmla="*/ 968237 h 6858000"/>
              <a:gd name="connsiteX780" fmla="*/ 3766672 w 7467600"/>
              <a:gd name="connsiteY780" fmla="*/ 359429 h 6858000"/>
              <a:gd name="connsiteX781" fmla="*/ 5805386 w 7467600"/>
              <a:gd name="connsiteY781" fmla="*/ 239240 h 6858000"/>
              <a:gd name="connsiteX782" fmla="*/ 5736947 w 7467600"/>
              <a:gd name="connsiteY782" fmla="*/ 261367 h 6858000"/>
              <a:gd name="connsiteX783" fmla="*/ 5427012 w 7467600"/>
              <a:gd name="connsiteY783" fmla="*/ 311272 h 6858000"/>
              <a:gd name="connsiteX784" fmla="*/ 5147818 w 7467600"/>
              <a:gd name="connsiteY784" fmla="*/ 322112 h 6858000"/>
              <a:gd name="connsiteX785" fmla="*/ 5060854 w 7467600"/>
              <a:gd name="connsiteY785" fmla="*/ 311882 h 6858000"/>
              <a:gd name="connsiteX786" fmla="*/ 4945989 w 7467600"/>
              <a:gd name="connsiteY786" fmla="*/ 300516 h 6858000"/>
              <a:gd name="connsiteX787" fmla="*/ 5410479 w 7467600"/>
              <a:gd name="connsiteY787" fmla="*/ 348434 h 6858000"/>
              <a:gd name="connsiteX788" fmla="*/ 5805386 w 7467600"/>
              <a:gd name="connsiteY788" fmla="*/ 239240 h 6858000"/>
              <a:gd name="connsiteX789" fmla="*/ 5905192 w 7467600"/>
              <a:gd name="connsiteY789" fmla="*/ 163079 h 6858000"/>
              <a:gd name="connsiteX790" fmla="*/ 5865655 w 7467600"/>
              <a:gd name="connsiteY790" fmla="*/ 171901 h 6858000"/>
              <a:gd name="connsiteX791" fmla="*/ 5259740 w 7467600"/>
              <a:gd name="connsiteY791" fmla="*/ 257013 h 6858000"/>
              <a:gd name="connsiteX792" fmla="*/ 5208466 w 7467600"/>
              <a:gd name="connsiteY792" fmla="*/ 257550 h 6858000"/>
              <a:gd name="connsiteX793" fmla="*/ 4980204 w 7467600"/>
              <a:gd name="connsiteY793" fmla="*/ 271903 h 6858000"/>
              <a:gd name="connsiteX794" fmla="*/ 5068068 w 7467600"/>
              <a:gd name="connsiteY794" fmla="*/ 282244 h 6858000"/>
              <a:gd name="connsiteX795" fmla="*/ 5153231 w 7467600"/>
              <a:gd name="connsiteY795" fmla="*/ 292240 h 6858000"/>
              <a:gd name="connsiteX796" fmla="*/ 5426491 w 7467600"/>
              <a:gd name="connsiteY796" fmla="*/ 281128 h 6858000"/>
              <a:gd name="connsiteX797" fmla="*/ 5731212 w 7467600"/>
              <a:gd name="connsiteY797" fmla="*/ 231951 h 6858000"/>
              <a:gd name="connsiteX798" fmla="*/ 5905192 w 7467600"/>
              <a:gd name="connsiteY798" fmla="*/ 163079 h 6858000"/>
              <a:gd name="connsiteX799" fmla="*/ 5944437 w 7467600"/>
              <a:gd name="connsiteY799" fmla="*/ 113829 h 6858000"/>
              <a:gd name="connsiteX800" fmla="*/ 5825032 w 7467600"/>
              <a:gd name="connsiteY800" fmla="*/ 146405 h 6858000"/>
              <a:gd name="connsiteX801" fmla="*/ 4955599 w 7467600"/>
              <a:gd name="connsiteY801" fmla="*/ 247008 h 6858000"/>
              <a:gd name="connsiteX802" fmla="*/ 5210104 w 7467600"/>
              <a:gd name="connsiteY802" fmla="*/ 228123 h 6858000"/>
              <a:gd name="connsiteX803" fmla="*/ 5261015 w 7467600"/>
              <a:gd name="connsiteY803" fmla="*/ 227087 h 6858000"/>
              <a:gd name="connsiteX804" fmla="*/ 5861181 w 7467600"/>
              <a:gd name="connsiteY804" fmla="*/ 143093 h 6858000"/>
              <a:gd name="connsiteX805" fmla="*/ 5961252 w 7467600"/>
              <a:gd name="connsiteY805" fmla="*/ 114820 h 6858000"/>
              <a:gd name="connsiteX806" fmla="*/ 5944437 w 7467600"/>
              <a:gd name="connsiteY806" fmla="*/ 113829 h 6858000"/>
              <a:gd name="connsiteX807" fmla="*/ 3882765 w 7467600"/>
              <a:gd name="connsiteY807" fmla="*/ 0 h 6858000"/>
              <a:gd name="connsiteX808" fmla="*/ 3995099 w 7467600"/>
              <a:gd name="connsiteY808" fmla="*/ 0 h 6858000"/>
              <a:gd name="connsiteX809" fmla="*/ 4163818 w 7467600"/>
              <a:gd name="connsiteY809" fmla="*/ 234104 h 6858000"/>
              <a:gd name="connsiteX810" fmla="*/ 4172099 w 7467600"/>
              <a:gd name="connsiteY810" fmla="*/ 234207 h 6858000"/>
              <a:gd name="connsiteX811" fmla="*/ 4784282 w 7467600"/>
              <a:gd name="connsiteY811" fmla="*/ 276561 h 6858000"/>
              <a:gd name="connsiteX812" fmla="*/ 4801687 w 7467600"/>
              <a:gd name="connsiteY812" fmla="*/ 267764 h 6858000"/>
              <a:gd name="connsiteX813" fmla="*/ 6082788 w 7467600"/>
              <a:gd name="connsiteY813" fmla="*/ 64119 h 6858000"/>
              <a:gd name="connsiteX814" fmla="*/ 6099442 w 7467600"/>
              <a:gd name="connsiteY814" fmla="*/ 82568 h 6858000"/>
              <a:gd name="connsiteX815" fmla="*/ 4804137 w 7467600"/>
              <a:gd name="connsiteY815" fmla="*/ 320931 h 6858000"/>
              <a:gd name="connsiteX816" fmla="*/ 4227047 w 7467600"/>
              <a:gd name="connsiteY816" fmla="*/ 313415 h 6858000"/>
              <a:gd name="connsiteX817" fmla="*/ 4346041 w 7467600"/>
              <a:gd name="connsiteY817" fmla="*/ 456086 h 6858000"/>
              <a:gd name="connsiteX818" fmla="*/ 4870967 w 7467600"/>
              <a:gd name="connsiteY818" fmla="*/ 963061 h 6858000"/>
              <a:gd name="connsiteX819" fmla="*/ 4889647 w 7467600"/>
              <a:gd name="connsiteY819" fmla="*/ 957147 h 6858000"/>
              <a:gd name="connsiteX820" fmla="*/ 5422504 w 7467600"/>
              <a:gd name="connsiteY820" fmla="*/ 805191 h 6858000"/>
              <a:gd name="connsiteX821" fmla="*/ 6087656 w 7467600"/>
              <a:gd name="connsiteY821" fmla="*/ 826703 h 6858000"/>
              <a:gd name="connsiteX822" fmla="*/ 6058717 w 7467600"/>
              <a:gd name="connsiteY822" fmla="*/ 865992 h 6858000"/>
              <a:gd name="connsiteX823" fmla="*/ 4974153 w 7467600"/>
              <a:gd name="connsiteY823" fmla="*/ 1045456 h 6858000"/>
              <a:gd name="connsiteX824" fmla="*/ 5627835 w 7467600"/>
              <a:gd name="connsiteY824" fmla="*/ 1472077 h 6858000"/>
              <a:gd name="connsiteX825" fmla="*/ 5629817 w 7467600"/>
              <a:gd name="connsiteY825" fmla="*/ 1471412 h 6858000"/>
              <a:gd name="connsiteX826" fmla="*/ 5634124 w 7467600"/>
              <a:gd name="connsiteY826" fmla="*/ 1470572 h 6858000"/>
              <a:gd name="connsiteX827" fmla="*/ 5755832 w 7467600"/>
              <a:gd name="connsiteY827" fmla="*/ 1383886 h 6858000"/>
              <a:gd name="connsiteX828" fmla="*/ 6014186 w 7467600"/>
              <a:gd name="connsiteY828" fmla="*/ 1279799 h 6858000"/>
              <a:gd name="connsiteX829" fmla="*/ 6901619 w 7467600"/>
              <a:gd name="connsiteY829" fmla="*/ 1047874 h 6858000"/>
              <a:gd name="connsiteX830" fmla="*/ 6931566 w 7467600"/>
              <a:gd name="connsiteY830" fmla="*/ 1062034 h 6858000"/>
              <a:gd name="connsiteX831" fmla="*/ 5790982 w 7467600"/>
              <a:gd name="connsiteY831" fmla="*/ 1561380 h 6858000"/>
              <a:gd name="connsiteX832" fmla="*/ 6188971 w 7467600"/>
              <a:gd name="connsiteY832" fmla="*/ 1755168 h 6858000"/>
              <a:gd name="connsiteX833" fmla="*/ 6202446 w 7467600"/>
              <a:gd name="connsiteY833" fmla="*/ 1752268 h 6858000"/>
              <a:gd name="connsiteX834" fmla="*/ 7179560 w 7467600"/>
              <a:gd name="connsiteY834" fmla="*/ 1467551 h 6858000"/>
              <a:gd name="connsiteX835" fmla="*/ 7158730 w 7467600"/>
              <a:gd name="connsiteY835" fmla="*/ 1507835 h 6858000"/>
              <a:gd name="connsiteX836" fmla="*/ 6326959 w 7467600"/>
              <a:gd name="connsiteY836" fmla="*/ 1817686 h 6858000"/>
              <a:gd name="connsiteX837" fmla="*/ 6537433 w 7467600"/>
              <a:gd name="connsiteY837" fmla="*/ 1907790 h 6858000"/>
              <a:gd name="connsiteX838" fmla="*/ 6550221 w 7467600"/>
              <a:gd name="connsiteY838" fmla="*/ 1910729 h 6858000"/>
              <a:gd name="connsiteX839" fmla="*/ 6964438 w 7467600"/>
              <a:gd name="connsiteY839" fmla="*/ 2209505 h 6858000"/>
              <a:gd name="connsiteX840" fmla="*/ 7367862 w 7467600"/>
              <a:gd name="connsiteY840" fmla="*/ 2806833 h 6858000"/>
              <a:gd name="connsiteX841" fmla="*/ 7364329 w 7467600"/>
              <a:gd name="connsiteY841" fmla="*/ 2826907 h 6858000"/>
              <a:gd name="connsiteX842" fmla="*/ 7290545 w 7467600"/>
              <a:gd name="connsiteY842" fmla="*/ 2850663 h 6858000"/>
              <a:gd name="connsiteX843" fmla="*/ 6472036 w 7467600"/>
              <a:gd name="connsiteY843" fmla="*/ 1959003 h 6858000"/>
              <a:gd name="connsiteX844" fmla="*/ 5792897 w 7467600"/>
              <a:gd name="connsiteY844" fmla="*/ 1647747 h 6858000"/>
              <a:gd name="connsiteX845" fmla="*/ 5842751 w 7467600"/>
              <a:gd name="connsiteY845" fmla="*/ 1816112 h 6858000"/>
              <a:gd name="connsiteX846" fmla="*/ 5847424 w 7467600"/>
              <a:gd name="connsiteY846" fmla="*/ 1815776 h 6858000"/>
              <a:gd name="connsiteX847" fmla="*/ 6399821 w 7467600"/>
              <a:gd name="connsiteY847" fmla="*/ 2344799 h 6858000"/>
              <a:gd name="connsiteX848" fmla="*/ 6323232 w 7467600"/>
              <a:gd name="connsiteY848" fmla="*/ 2389634 h 6858000"/>
              <a:gd name="connsiteX849" fmla="*/ 5942958 w 7467600"/>
              <a:gd name="connsiteY849" fmla="*/ 2077708 h 6858000"/>
              <a:gd name="connsiteX850" fmla="*/ 5921559 w 7467600"/>
              <a:gd name="connsiteY850" fmla="*/ 2378596 h 6858000"/>
              <a:gd name="connsiteX851" fmla="*/ 5817651 w 7467600"/>
              <a:gd name="connsiteY851" fmla="*/ 3023919 h 6858000"/>
              <a:gd name="connsiteX852" fmla="*/ 5729634 w 7467600"/>
              <a:gd name="connsiteY852" fmla="*/ 3051849 h 6858000"/>
              <a:gd name="connsiteX853" fmla="*/ 5611018 w 7467600"/>
              <a:gd name="connsiteY853" fmla="*/ 2316769 h 6858000"/>
              <a:gd name="connsiteX854" fmla="*/ 5687608 w 7467600"/>
              <a:gd name="connsiteY854" fmla="*/ 2039972 h 6858000"/>
              <a:gd name="connsiteX855" fmla="*/ 5657554 w 7467600"/>
              <a:gd name="connsiteY855" fmla="*/ 1576445 h 6858000"/>
              <a:gd name="connsiteX856" fmla="*/ 5150475 w 7467600"/>
              <a:gd name="connsiteY856" fmla="*/ 1274012 h 6858000"/>
              <a:gd name="connsiteX857" fmla="*/ 5349142 w 7467600"/>
              <a:gd name="connsiteY857" fmla="*/ 2204405 h 6858000"/>
              <a:gd name="connsiteX858" fmla="*/ 5262214 w 7467600"/>
              <a:gd name="connsiteY858" fmla="*/ 2233836 h 6858000"/>
              <a:gd name="connsiteX859" fmla="*/ 4981539 w 7467600"/>
              <a:gd name="connsiteY859" fmla="*/ 1542201 h 6858000"/>
              <a:gd name="connsiteX860" fmla="*/ 4958461 w 7467600"/>
              <a:gd name="connsiteY860" fmla="*/ 1136957 h 6858000"/>
              <a:gd name="connsiteX861" fmla="*/ 4655015 w 7467600"/>
              <a:gd name="connsiteY861" fmla="*/ 891426 h 6858000"/>
              <a:gd name="connsiteX862" fmla="*/ 4348002 w 7467600"/>
              <a:gd name="connsiteY862" fmla="*/ 2205895 h 6858000"/>
              <a:gd name="connsiteX863" fmla="*/ 4262250 w 7467600"/>
              <a:gd name="connsiteY863" fmla="*/ 2219972 h 6858000"/>
              <a:gd name="connsiteX864" fmla="*/ 4550611 w 7467600"/>
              <a:gd name="connsiteY864" fmla="*/ 817540 h 6858000"/>
              <a:gd name="connsiteX865" fmla="*/ 4564418 w 7467600"/>
              <a:gd name="connsiteY865" fmla="*/ 808293 h 6858000"/>
              <a:gd name="connsiteX866" fmla="*/ 4266388 w 7467600"/>
              <a:gd name="connsiteY866" fmla="*/ 500083 h 6858000"/>
              <a:gd name="connsiteX867" fmla="*/ 4032842 w 7467600"/>
              <a:gd name="connsiteY867" fmla="*/ 211809 h 6858000"/>
              <a:gd name="connsiteX868" fmla="*/ 3882765 w 7467600"/>
              <a:gd name="connsiteY868" fmla="*/ 0 h 6858000"/>
              <a:gd name="connsiteX869" fmla="*/ 3721337 w 7467600"/>
              <a:gd name="connsiteY869" fmla="*/ 0 h 6858000"/>
              <a:gd name="connsiteX870" fmla="*/ 3797544 w 7467600"/>
              <a:gd name="connsiteY870" fmla="*/ 0 h 6858000"/>
              <a:gd name="connsiteX871" fmla="*/ 3775734 w 7467600"/>
              <a:gd name="connsiteY871" fmla="*/ 95131 h 6858000"/>
              <a:gd name="connsiteX872" fmla="*/ 3724807 w 7467600"/>
              <a:gd name="connsiteY872" fmla="*/ 272257 h 6858000"/>
              <a:gd name="connsiteX873" fmla="*/ 3726844 w 7467600"/>
              <a:gd name="connsiteY873" fmla="*/ 282988 h 6858000"/>
              <a:gd name="connsiteX874" fmla="*/ 3742664 w 7467600"/>
              <a:gd name="connsiteY874" fmla="*/ 279918 h 6858000"/>
              <a:gd name="connsiteX875" fmla="*/ 4103910 w 7467600"/>
              <a:gd name="connsiteY875" fmla="*/ 1161917 h 6858000"/>
              <a:gd name="connsiteX876" fmla="*/ 4020269 w 7467600"/>
              <a:gd name="connsiteY876" fmla="*/ 1200406 h 6858000"/>
              <a:gd name="connsiteX877" fmla="*/ 3674882 w 7467600"/>
              <a:gd name="connsiteY877" fmla="*/ 488524 h 6858000"/>
              <a:gd name="connsiteX878" fmla="*/ 3132682 w 7467600"/>
              <a:gd name="connsiteY878" fmla="*/ 1072284 h 6858000"/>
              <a:gd name="connsiteX879" fmla="*/ 2716346 w 7467600"/>
              <a:gd name="connsiteY879" fmla="*/ 1276376 h 6858000"/>
              <a:gd name="connsiteX880" fmla="*/ 2716772 w 7467600"/>
              <a:gd name="connsiteY880" fmla="*/ 1255462 h 6858000"/>
              <a:gd name="connsiteX881" fmla="*/ 3471096 w 7467600"/>
              <a:gd name="connsiteY881" fmla="*/ 437072 h 6858000"/>
              <a:gd name="connsiteX882" fmla="*/ 3639057 w 7467600"/>
              <a:gd name="connsiteY882" fmla="*/ 286334 h 6858000"/>
              <a:gd name="connsiteX883" fmla="*/ 3640309 w 7467600"/>
              <a:gd name="connsiteY883" fmla="*/ 284664 h 6858000"/>
              <a:gd name="connsiteX884" fmla="*/ 3646022 w 7467600"/>
              <a:gd name="connsiteY884" fmla="*/ 276711 h 6858000"/>
              <a:gd name="connsiteX885" fmla="*/ 3707943 w 7467600"/>
              <a:gd name="connsiteY885" fmla="*/ 65958 h 6858000"/>
              <a:gd name="connsiteX886" fmla="*/ 3721337 w 7467600"/>
              <a:gd name="connsiteY886" fmla="*/ 0 h 6858000"/>
              <a:gd name="connsiteX887" fmla="*/ 2867960 w 7467600"/>
              <a:gd name="connsiteY887" fmla="*/ 0 h 6858000"/>
              <a:gd name="connsiteX888" fmla="*/ 2926351 w 7467600"/>
              <a:gd name="connsiteY888" fmla="*/ 0 h 6858000"/>
              <a:gd name="connsiteX889" fmla="*/ 2902823 w 7467600"/>
              <a:gd name="connsiteY889" fmla="*/ 262929 h 6858000"/>
              <a:gd name="connsiteX890" fmla="*/ 2940663 w 7467600"/>
              <a:gd name="connsiteY890" fmla="*/ 140884 h 6858000"/>
              <a:gd name="connsiteX891" fmla="*/ 2947039 w 7467600"/>
              <a:gd name="connsiteY891" fmla="*/ 122524 h 6858000"/>
              <a:gd name="connsiteX892" fmla="*/ 2984316 w 7467600"/>
              <a:gd name="connsiteY892" fmla="*/ 0 h 6858000"/>
              <a:gd name="connsiteX893" fmla="*/ 3016114 w 7467600"/>
              <a:gd name="connsiteY893" fmla="*/ 0 h 6858000"/>
              <a:gd name="connsiteX894" fmla="*/ 2979949 w 7467600"/>
              <a:gd name="connsiteY894" fmla="*/ 119274 h 6858000"/>
              <a:gd name="connsiteX895" fmla="*/ 3023879 w 7467600"/>
              <a:gd name="connsiteY895" fmla="*/ 0 h 6858000"/>
              <a:gd name="connsiteX896" fmla="*/ 3105400 w 7467600"/>
              <a:gd name="connsiteY896" fmla="*/ 0 h 6858000"/>
              <a:gd name="connsiteX897" fmla="*/ 3094669 w 7467600"/>
              <a:gd name="connsiteY897" fmla="*/ 30308 h 6858000"/>
              <a:gd name="connsiteX898" fmla="*/ 2901945 w 7467600"/>
              <a:gd name="connsiteY898" fmla="*/ 466538 h 6858000"/>
              <a:gd name="connsiteX899" fmla="*/ 2815209 w 7467600"/>
              <a:gd name="connsiteY899" fmla="*/ 497361 h 6858000"/>
              <a:gd name="connsiteX900" fmla="*/ 2844845 w 7467600"/>
              <a:gd name="connsiteY900" fmla="*/ 127638 h 6858000"/>
              <a:gd name="connsiteX901" fmla="*/ 2867960 w 7467600"/>
              <a:gd name="connsiteY901" fmla="*/ 0 h 6858000"/>
              <a:gd name="connsiteX902" fmla="*/ 1057230 w 7467600"/>
              <a:gd name="connsiteY902" fmla="*/ 0 h 6858000"/>
              <a:gd name="connsiteX903" fmla="*/ 1111003 w 7467600"/>
              <a:gd name="connsiteY903" fmla="*/ 0 h 6858000"/>
              <a:gd name="connsiteX904" fmla="*/ 1125553 w 7467600"/>
              <a:gd name="connsiteY904" fmla="*/ 52588 h 6858000"/>
              <a:gd name="connsiteX905" fmla="*/ 1304276 w 7467600"/>
              <a:gd name="connsiteY905" fmla="*/ 476275 h 6858000"/>
              <a:gd name="connsiteX906" fmla="*/ 1492066 w 7467600"/>
              <a:gd name="connsiteY906" fmla="*/ 886333 h 6858000"/>
              <a:gd name="connsiteX907" fmla="*/ 1423698 w 7467600"/>
              <a:gd name="connsiteY907" fmla="*/ 710817 h 6858000"/>
              <a:gd name="connsiteX908" fmla="*/ 1357609 w 7467600"/>
              <a:gd name="connsiteY908" fmla="*/ 532892 h 6858000"/>
              <a:gd name="connsiteX909" fmla="*/ 1309550 w 7467600"/>
              <a:gd name="connsiteY909" fmla="*/ 374031 h 6858000"/>
              <a:gd name="connsiteX910" fmla="*/ 1193673 w 7467600"/>
              <a:gd name="connsiteY910" fmla="*/ 49533 h 6858000"/>
              <a:gd name="connsiteX911" fmla="*/ 1164391 w 7467600"/>
              <a:gd name="connsiteY911" fmla="*/ 0 h 6858000"/>
              <a:gd name="connsiteX912" fmla="*/ 1200666 w 7467600"/>
              <a:gd name="connsiteY912" fmla="*/ 0 h 6858000"/>
              <a:gd name="connsiteX913" fmla="*/ 1223408 w 7467600"/>
              <a:gd name="connsiteY913" fmla="*/ 38996 h 6858000"/>
              <a:gd name="connsiteX914" fmla="*/ 1339635 w 7467600"/>
              <a:gd name="connsiteY914" fmla="*/ 365517 h 6858000"/>
              <a:gd name="connsiteX915" fmla="*/ 1387469 w 7467600"/>
              <a:gd name="connsiteY915" fmla="*/ 523079 h 6858000"/>
              <a:gd name="connsiteX916" fmla="*/ 1452685 w 7467600"/>
              <a:gd name="connsiteY916" fmla="*/ 699806 h 6858000"/>
              <a:gd name="connsiteX917" fmla="*/ 1492092 w 7467600"/>
              <a:gd name="connsiteY917" fmla="*/ 800424 h 6858000"/>
              <a:gd name="connsiteX918" fmla="*/ 1455302 w 7467600"/>
              <a:gd name="connsiteY918" fmla="*/ 632913 h 6858000"/>
              <a:gd name="connsiteX919" fmla="*/ 1222336 w 7467600"/>
              <a:gd name="connsiteY919" fmla="*/ 9480 h 6858000"/>
              <a:gd name="connsiteX920" fmla="*/ 1214634 w 7467600"/>
              <a:gd name="connsiteY920" fmla="*/ 0 h 6858000"/>
              <a:gd name="connsiteX921" fmla="*/ 1289827 w 7467600"/>
              <a:gd name="connsiteY921" fmla="*/ 0 h 6858000"/>
              <a:gd name="connsiteX922" fmla="*/ 1321076 w 7467600"/>
              <a:gd name="connsiteY922" fmla="*/ 59722 h 6858000"/>
              <a:gd name="connsiteX923" fmla="*/ 1512579 w 7467600"/>
              <a:gd name="connsiteY923" fmla="*/ 626441 h 6858000"/>
              <a:gd name="connsiteX924" fmla="*/ 1506076 w 7467600"/>
              <a:gd name="connsiteY924" fmla="*/ 1089289 h 6858000"/>
              <a:gd name="connsiteX925" fmla="*/ 1486346 w 7467600"/>
              <a:gd name="connsiteY925" fmla="*/ 1079919 h 6858000"/>
              <a:gd name="connsiteX926" fmla="*/ 1070511 w 7467600"/>
              <a:gd name="connsiteY926" fmla="*/ 48609 h 6858000"/>
              <a:gd name="connsiteX927" fmla="*/ 1057230 w 7467600"/>
              <a:gd name="connsiteY927" fmla="*/ 0 h 6858000"/>
              <a:gd name="connsiteX928" fmla="*/ 43151 w 7467600"/>
              <a:gd name="connsiteY928" fmla="*/ 0 h 6858000"/>
              <a:gd name="connsiteX929" fmla="*/ 95283 w 7467600"/>
              <a:gd name="connsiteY929" fmla="*/ 0 h 6858000"/>
              <a:gd name="connsiteX930" fmla="*/ 300708 w 7467600"/>
              <a:gd name="connsiteY930" fmla="*/ 154571 h 6858000"/>
              <a:gd name="connsiteX931" fmla="*/ 530414 w 7467600"/>
              <a:gd name="connsiteY931" fmla="*/ 354673 h 6858000"/>
              <a:gd name="connsiteX932" fmla="*/ 333785 w 7467600"/>
              <a:gd name="connsiteY932" fmla="*/ 161564 h 6858000"/>
              <a:gd name="connsiteX933" fmla="*/ 147005 w 7467600"/>
              <a:gd name="connsiteY933" fmla="*/ 0 h 6858000"/>
              <a:gd name="connsiteX934" fmla="*/ 272509 w 7467600"/>
              <a:gd name="connsiteY934" fmla="*/ 0 h 6858000"/>
              <a:gd name="connsiteX935" fmla="*/ 326276 w 7467600"/>
              <a:gd name="connsiteY935" fmla="*/ 45847 h 6858000"/>
              <a:gd name="connsiteX936" fmla="*/ 823759 w 7467600"/>
              <a:gd name="connsiteY936" fmla="*/ 574145 h 6858000"/>
              <a:gd name="connsiteX937" fmla="*/ 811254 w 7467600"/>
              <a:gd name="connsiteY937" fmla="*/ 665546 h 6858000"/>
              <a:gd name="connsiteX938" fmla="*/ 154042 w 7467600"/>
              <a:gd name="connsiteY938" fmla="*/ 261522 h 6858000"/>
              <a:gd name="connsiteX939" fmla="*/ 13550 w 7467600"/>
              <a:gd name="connsiteY939" fmla="*/ 158423 h 6858000"/>
              <a:gd name="connsiteX940" fmla="*/ 0 w 7467600"/>
              <a:gd name="connsiteY940" fmla="*/ 146618 h 6858000"/>
              <a:gd name="connsiteX941" fmla="*/ 0 w 7467600"/>
              <a:gd name="connsiteY941" fmla="*/ 59161 h 6858000"/>
              <a:gd name="connsiteX942" fmla="*/ 45427 w 7467600"/>
              <a:gd name="connsiteY942" fmla="*/ 101078 h 6858000"/>
              <a:gd name="connsiteX943" fmla="*/ 630103 w 7467600"/>
              <a:gd name="connsiteY943" fmla="*/ 485885 h 6858000"/>
              <a:gd name="connsiteX944" fmla="*/ 532040 w 7467600"/>
              <a:gd name="connsiteY944" fmla="*/ 399359 h 6858000"/>
              <a:gd name="connsiteX945" fmla="*/ 517618 w 7467600"/>
              <a:gd name="connsiteY945" fmla="*/ 385726 h 6858000"/>
              <a:gd name="connsiteX946" fmla="*/ 285074 w 7467600"/>
              <a:gd name="connsiteY946" fmla="*/ 182755 h 6858000"/>
              <a:gd name="connsiteX947" fmla="*/ 43151 w 7467600"/>
              <a:gd name="connsiteY94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73615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1019354 w 7467600"/>
              <a:gd name="connsiteY15" fmla="*/ 6315006 h 6858000"/>
              <a:gd name="connsiteX16" fmla="*/ 441046 w 7467600"/>
              <a:gd name="connsiteY16" fmla="*/ 6691153 h 6858000"/>
              <a:gd name="connsiteX17" fmla="*/ 1019354 w 7467600"/>
              <a:gd name="connsiteY17" fmla="*/ 6315006 h 6858000"/>
              <a:gd name="connsiteX18" fmla="*/ 991680 w 7467600"/>
              <a:gd name="connsiteY18" fmla="*/ 6298413 h 6858000"/>
              <a:gd name="connsiteX19" fmla="*/ 409060 w 7467600"/>
              <a:gd name="connsiteY19" fmla="*/ 6671470 h 6858000"/>
              <a:gd name="connsiteX20" fmla="*/ 991680 w 7467600"/>
              <a:gd name="connsiteY20" fmla="*/ 6298413 h 6858000"/>
              <a:gd name="connsiteX21" fmla="*/ 103333 w 7467600"/>
              <a:gd name="connsiteY21" fmla="*/ 5699602 h 6858000"/>
              <a:gd name="connsiteX22" fmla="*/ 233938 w 7467600"/>
              <a:gd name="connsiteY22" fmla="*/ 5809416 h 6858000"/>
              <a:gd name="connsiteX23" fmla="*/ 883580 w 7467600"/>
              <a:gd name="connsiteY23" fmla="*/ 6180710 h 6858000"/>
              <a:gd name="connsiteX24" fmla="*/ 487337 w 7467600"/>
              <a:gd name="connsiteY24" fmla="*/ 5950182 h 6858000"/>
              <a:gd name="connsiteX25" fmla="*/ 354051 w 7467600"/>
              <a:gd name="connsiteY25" fmla="*/ 5854912 h 6858000"/>
              <a:gd name="connsiteX26" fmla="*/ 195436 w 7467600"/>
              <a:gd name="connsiteY26" fmla="*/ 5755068 h 6858000"/>
              <a:gd name="connsiteX27" fmla="*/ 103333 w 7467600"/>
              <a:gd name="connsiteY27" fmla="*/ 5699602 h 6858000"/>
              <a:gd name="connsiteX28" fmla="*/ 5539432 w 7467600"/>
              <a:gd name="connsiteY28" fmla="*/ 5642928 h 6858000"/>
              <a:gd name="connsiteX29" fmla="*/ 5555462 w 7467600"/>
              <a:gd name="connsiteY29" fmla="*/ 5694454 h 6858000"/>
              <a:gd name="connsiteX30" fmla="*/ 5828270 w 7467600"/>
              <a:gd name="connsiteY30" fmla="*/ 6320663 h 6858000"/>
              <a:gd name="connsiteX31" fmla="*/ 5947416 w 7467600"/>
              <a:gd name="connsiteY31" fmla="*/ 6574846 h 6858000"/>
              <a:gd name="connsiteX32" fmla="*/ 5539432 w 7467600"/>
              <a:gd name="connsiteY32" fmla="*/ 5642928 h 6858000"/>
              <a:gd name="connsiteX33" fmla="*/ 51253 w 7467600"/>
              <a:gd name="connsiteY33" fmla="*/ 5631825 h 6858000"/>
              <a:gd name="connsiteX34" fmla="*/ 211622 w 7467600"/>
              <a:gd name="connsiteY34" fmla="*/ 5728803 h 6858000"/>
              <a:gd name="connsiteX35" fmla="*/ 371652 w 7467600"/>
              <a:gd name="connsiteY35" fmla="*/ 5829062 h 6858000"/>
              <a:gd name="connsiteX36" fmla="*/ 505903 w 7467600"/>
              <a:gd name="connsiteY36" fmla="*/ 5925221 h 6858000"/>
              <a:gd name="connsiteX37" fmla="*/ 899240 w 7467600"/>
              <a:gd name="connsiteY37" fmla="*/ 6153068 h 6858000"/>
              <a:gd name="connsiteX38" fmla="*/ 988114 w 7467600"/>
              <a:gd name="connsiteY38" fmla="*/ 6174204 h 6858000"/>
              <a:gd name="connsiteX39" fmla="*/ 845971 w 7467600"/>
              <a:gd name="connsiteY39" fmla="*/ 6067177 h 6858000"/>
              <a:gd name="connsiteX40" fmla="*/ 448057 w 7467600"/>
              <a:gd name="connsiteY40" fmla="*/ 5841376 h 6858000"/>
              <a:gd name="connsiteX41" fmla="*/ 51253 w 7467600"/>
              <a:gd name="connsiteY41" fmla="*/ 5631825 h 6858000"/>
              <a:gd name="connsiteX42" fmla="*/ 2606687 w 7467600"/>
              <a:gd name="connsiteY42" fmla="*/ 5630718 h 6858000"/>
              <a:gd name="connsiteX43" fmla="*/ 2645658 w 7467600"/>
              <a:gd name="connsiteY43" fmla="*/ 6640259 h 6858000"/>
              <a:gd name="connsiteX44" fmla="*/ 2606687 w 7467600"/>
              <a:gd name="connsiteY44" fmla="*/ 5630718 h 6858000"/>
              <a:gd name="connsiteX45" fmla="*/ 3642057 w 7467600"/>
              <a:gd name="connsiteY45" fmla="*/ 5573487 h 6858000"/>
              <a:gd name="connsiteX46" fmla="*/ 3632981 w 7467600"/>
              <a:gd name="connsiteY46" fmla="*/ 5579437 h 6858000"/>
              <a:gd name="connsiteX47" fmla="*/ 3382436 w 7467600"/>
              <a:gd name="connsiteY47" fmla="*/ 5952726 h 6858000"/>
              <a:gd name="connsiteX48" fmla="*/ 3191929 w 7467600"/>
              <a:gd name="connsiteY48" fmla="*/ 6662669 h 6858000"/>
              <a:gd name="connsiteX49" fmla="*/ 3369898 w 7467600"/>
              <a:gd name="connsiteY49" fmla="*/ 6081771 h 6858000"/>
              <a:gd name="connsiteX50" fmla="*/ 3642057 w 7467600"/>
              <a:gd name="connsiteY50" fmla="*/ 5573487 h 6858000"/>
              <a:gd name="connsiteX51" fmla="*/ 2650666 w 7467600"/>
              <a:gd name="connsiteY51" fmla="*/ 5530686 h 6858000"/>
              <a:gd name="connsiteX52" fmla="*/ 2650249 w 7467600"/>
              <a:gd name="connsiteY52" fmla="*/ 5532101 h 6858000"/>
              <a:gd name="connsiteX53" fmla="*/ 2663808 w 7467600"/>
              <a:gd name="connsiteY53" fmla="*/ 6535215 h 6858000"/>
              <a:gd name="connsiteX54" fmla="*/ 2665418 w 7467600"/>
              <a:gd name="connsiteY54" fmla="*/ 6132756 h 6858000"/>
              <a:gd name="connsiteX55" fmla="*/ 2650666 w 7467600"/>
              <a:gd name="connsiteY55" fmla="*/ 5530686 h 6858000"/>
              <a:gd name="connsiteX56" fmla="*/ 2680277 w 7467600"/>
              <a:gd name="connsiteY56" fmla="*/ 5479204 h 6858000"/>
              <a:gd name="connsiteX57" fmla="*/ 2678972 w 7467600"/>
              <a:gd name="connsiteY57" fmla="*/ 5481582 h 6858000"/>
              <a:gd name="connsiteX58" fmla="*/ 2696666 w 7467600"/>
              <a:gd name="connsiteY58" fmla="*/ 6133836 h 6858000"/>
              <a:gd name="connsiteX59" fmla="*/ 2695769 w 7467600"/>
              <a:gd name="connsiteY59" fmla="*/ 6390955 h 6858000"/>
              <a:gd name="connsiteX60" fmla="*/ 2739893 w 7467600"/>
              <a:gd name="connsiteY60" fmla="*/ 6108357 h 6858000"/>
              <a:gd name="connsiteX61" fmla="*/ 2680277 w 7467600"/>
              <a:gd name="connsiteY61" fmla="*/ 5479204 h 6858000"/>
              <a:gd name="connsiteX62" fmla="*/ 1132195 w 7467600"/>
              <a:gd name="connsiteY62" fmla="*/ 5467980 h 6858000"/>
              <a:gd name="connsiteX63" fmla="*/ 1679056 w 7467600"/>
              <a:gd name="connsiteY63" fmla="*/ 5516907 h 6858000"/>
              <a:gd name="connsiteX64" fmla="*/ 2128648 w 7467600"/>
              <a:gd name="connsiteY64" fmla="*/ 5474249 h 6858000"/>
              <a:gd name="connsiteX65" fmla="*/ 1825619 w 7467600"/>
              <a:gd name="connsiteY65" fmla="*/ 5478447 h 6858000"/>
              <a:gd name="connsiteX66" fmla="*/ 1737798 w 7467600"/>
              <a:gd name="connsiteY66" fmla="*/ 5483353 h 6858000"/>
              <a:gd name="connsiteX67" fmla="*/ 1132195 w 7467600"/>
              <a:gd name="connsiteY67" fmla="*/ 5467980 h 6858000"/>
              <a:gd name="connsiteX68" fmla="*/ 1456157 w 7467600"/>
              <a:gd name="connsiteY68" fmla="*/ 5371404 h 6858000"/>
              <a:gd name="connsiteX69" fmla="*/ 1244432 w 7467600"/>
              <a:gd name="connsiteY69" fmla="*/ 5385601 h 6858000"/>
              <a:gd name="connsiteX70" fmla="*/ 973990 w 7467600"/>
              <a:gd name="connsiteY70" fmla="*/ 5424940 h 6858000"/>
              <a:gd name="connsiteX71" fmla="*/ 1103809 w 7467600"/>
              <a:gd name="connsiteY71" fmla="*/ 5433720 h 6858000"/>
              <a:gd name="connsiteX72" fmla="*/ 1123454 w 7467600"/>
              <a:gd name="connsiteY72" fmla="*/ 5435727 h 6858000"/>
              <a:gd name="connsiteX73" fmla="*/ 1737017 w 7467600"/>
              <a:gd name="connsiteY73" fmla="*/ 5452183 h 6858000"/>
              <a:gd name="connsiteX74" fmla="*/ 1824397 w 7467600"/>
              <a:gd name="connsiteY74" fmla="*/ 5447757 h 6858000"/>
              <a:gd name="connsiteX75" fmla="*/ 2070059 w 7467600"/>
              <a:gd name="connsiteY75" fmla="*/ 5441660 h 6858000"/>
              <a:gd name="connsiteX76" fmla="*/ 1456157 w 7467600"/>
              <a:gd name="connsiteY76" fmla="*/ 5371404 h 6858000"/>
              <a:gd name="connsiteX77" fmla="*/ 4988186 w 7467600"/>
              <a:gd name="connsiteY77" fmla="*/ 5216467 h 6858000"/>
              <a:gd name="connsiteX78" fmla="*/ 4777334 w 7467600"/>
              <a:gd name="connsiteY78" fmla="*/ 5406072 h 6858000"/>
              <a:gd name="connsiteX79" fmla="*/ 4718341 w 7467600"/>
              <a:gd name="connsiteY79" fmla="*/ 5468043 h 6858000"/>
              <a:gd name="connsiteX80" fmla="*/ 4604655 w 7467600"/>
              <a:gd name="connsiteY80" fmla="*/ 5583434 h 6858000"/>
              <a:gd name="connsiteX81" fmla="*/ 4565074 w 7467600"/>
              <a:gd name="connsiteY81" fmla="*/ 5618550 h 6858000"/>
              <a:gd name="connsiteX82" fmla="*/ 4988186 w 7467600"/>
              <a:gd name="connsiteY82" fmla="*/ 5216467 h 6858000"/>
              <a:gd name="connsiteX83" fmla="*/ 4978032 w 7467600"/>
              <a:gd name="connsiteY83" fmla="*/ 5183809 h 6858000"/>
              <a:gd name="connsiteX84" fmla="*/ 4463413 w 7467600"/>
              <a:gd name="connsiteY84" fmla="*/ 5615162 h 6858000"/>
              <a:gd name="connsiteX85" fmla="*/ 4358134 w 7467600"/>
              <a:gd name="connsiteY85" fmla="*/ 5742791 h 6858000"/>
              <a:gd name="connsiteX86" fmla="*/ 4376219 w 7467600"/>
              <a:gd name="connsiteY86" fmla="*/ 5729027 h 6858000"/>
              <a:gd name="connsiteX87" fmla="*/ 4582340 w 7467600"/>
              <a:gd name="connsiteY87" fmla="*/ 5561037 h 6858000"/>
              <a:gd name="connsiteX88" fmla="*/ 4694684 w 7467600"/>
              <a:gd name="connsiteY88" fmla="*/ 5447098 h 6858000"/>
              <a:gd name="connsiteX89" fmla="*/ 4754123 w 7467600"/>
              <a:gd name="connsiteY89" fmla="*/ 5384643 h 6858000"/>
              <a:gd name="connsiteX90" fmla="*/ 4978032 w 7467600"/>
              <a:gd name="connsiteY90" fmla="*/ 5183809 h 6858000"/>
              <a:gd name="connsiteX91" fmla="*/ 1903353 w 7467600"/>
              <a:gd name="connsiteY91" fmla="*/ 5044827 h 6858000"/>
              <a:gd name="connsiteX92" fmla="*/ 1936931 w 7467600"/>
              <a:gd name="connsiteY92" fmla="*/ 5093954 h 6858000"/>
              <a:gd name="connsiteX93" fmla="*/ 2195868 w 7467600"/>
              <a:gd name="connsiteY93" fmla="*/ 5396574 h 6858000"/>
              <a:gd name="connsiteX94" fmla="*/ 2088852 w 7467600"/>
              <a:gd name="connsiteY94" fmla="*/ 5166123 h 6858000"/>
              <a:gd name="connsiteX95" fmla="*/ 1958241 w 7467600"/>
              <a:gd name="connsiteY95" fmla="*/ 5067955 h 6858000"/>
              <a:gd name="connsiteX96" fmla="*/ 1903353 w 7467600"/>
              <a:gd name="connsiteY96" fmla="*/ 5044827 h 6858000"/>
              <a:gd name="connsiteX97" fmla="*/ 1979378 w 7467600"/>
              <a:gd name="connsiteY97" fmla="*/ 4769504 h 6858000"/>
              <a:gd name="connsiteX98" fmla="*/ 2882120 w 7467600"/>
              <a:gd name="connsiteY98" fmla="*/ 5064547 h 6858000"/>
              <a:gd name="connsiteX99" fmla="*/ 2793103 w 7467600"/>
              <a:gd name="connsiteY99" fmla="*/ 5039699 h 6858000"/>
              <a:gd name="connsiteX100" fmla="*/ 2770041 w 7467600"/>
              <a:gd name="connsiteY100" fmla="*/ 5033634 h 6858000"/>
              <a:gd name="connsiteX101" fmla="*/ 1979378 w 7467600"/>
              <a:gd name="connsiteY101" fmla="*/ 4769504 h 6858000"/>
              <a:gd name="connsiteX102" fmla="*/ 1927410 w 7467600"/>
              <a:gd name="connsiteY102" fmla="*/ 4716164 h 6858000"/>
              <a:gd name="connsiteX103" fmla="*/ 1959587 w 7467600"/>
              <a:gd name="connsiteY103" fmla="*/ 4728849 h 6858000"/>
              <a:gd name="connsiteX104" fmla="*/ 2777707 w 7467600"/>
              <a:gd name="connsiteY104" fmla="*/ 5003991 h 6858000"/>
              <a:gd name="connsiteX105" fmla="*/ 2800768 w 7467600"/>
              <a:gd name="connsiteY105" fmla="*/ 5010056 h 6858000"/>
              <a:gd name="connsiteX106" fmla="*/ 2879408 w 7467600"/>
              <a:gd name="connsiteY106" fmla="*/ 5031590 h 6858000"/>
              <a:gd name="connsiteX107" fmla="*/ 2862295 w 7467600"/>
              <a:gd name="connsiteY107" fmla="*/ 5022958 h 6858000"/>
              <a:gd name="connsiteX108" fmla="*/ 2813343 w 7467600"/>
              <a:gd name="connsiteY108" fmla="*/ 4998369 h 6858000"/>
              <a:gd name="connsiteX109" fmla="*/ 2646245 w 7467600"/>
              <a:gd name="connsiteY109" fmla="*/ 4930999 h 6858000"/>
              <a:gd name="connsiteX110" fmla="*/ 1999243 w 7467600"/>
              <a:gd name="connsiteY110" fmla="*/ 4730524 h 6858000"/>
              <a:gd name="connsiteX111" fmla="*/ 1979527 w 7467600"/>
              <a:gd name="connsiteY111" fmla="*/ 4726651 h 6858000"/>
              <a:gd name="connsiteX112" fmla="*/ 1927410 w 7467600"/>
              <a:gd name="connsiteY112" fmla="*/ 4716164 h 6858000"/>
              <a:gd name="connsiteX113" fmla="*/ 1997014 w 7467600"/>
              <a:gd name="connsiteY113" fmla="*/ 4698007 h 6858000"/>
              <a:gd name="connsiteX114" fmla="*/ 2005458 w 7467600"/>
              <a:gd name="connsiteY114" fmla="*/ 4699540 h 6858000"/>
              <a:gd name="connsiteX115" fmla="*/ 2657186 w 7467600"/>
              <a:gd name="connsiteY115" fmla="*/ 4901687 h 6858000"/>
              <a:gd name="connsiteX116" fmla="*/ 2826662 w 7467600"/>
              <a:gd name="connsiteY116" fmla="*/ 4970362 h 6858000"/>
              <a:gd name="connsiteX117" fmla="*/ 2876100 w 7467600"/>
              <a:gd name="connsiteY117" fmla="*/ 4995397 h 6858000"/>
              <a:gd name="connsiteX118" fmla="*/ 3042600 w 7467600"/>
              <a:gd name="connsiteY118" fmla="*/ 5059532 h 6858000"/>
              <a:gd name="connsiteX119" fmla="*/ 1997014 w 7467600"/>
              <a:gd name="connsiteY119" fmla="*/ 4698007 h 6858000"/>
              <a:gd name="connsiteX120" fmla="*/ 2305292 w 7467600"/>
              <a:gd name="connsiteY120" fmla="*/ 4219492 h 6858000"/>
              <a:gd name="connsiteX121" fmla="*/ 3360922 w 7467600"/>
              <a:gd name="connsiteY121" fmla="*/ 4529373 h 6858000"/>
              <a:gd name="connsiteX122" fmla="*/ 3492420 w 7467600"/>
              <a:gd name="connsiteY122" fmla="*/ 4510145 h 6858000"/>
              <a:gd name="connsiteX123" fmla="*/ 3364086 w 7467600"/>
              <a:gd name="connsiteY123" fmla="*/ 4480340 h 6858000"/>
              <a:gd name="connsiteX124" fmla="*/ 3225818 w 7467600"/>
              <a:gd name="connsiteY124" fmla="*/ 4411822 h 6858000"/>
              <a:gd name="connsiteX125" fmla="*/ 3129696 w 7467600"/>
              <a:gd name="connsiteY125" fmla="*/ 4360704 h 6858000"/>
              <a:gd name="connsiteX126" fmla="*/ 2814545 w 7467600"/>
              <a:gd name="connsiteY126" fmla="*/ 4282955 h 6858000"/>
              <a:gd name="connsiteX127" fmla="*/ 2305292 w 7467600"/>
              <a:gd name="connsiteY127" fmla="*/ 4219492 h 6858000"/>
              <a:gd name="connsiteX128" fmla="*/ 2626982 w 7467600"/>
              <a:gd name="connsiteY128" fmla="*/ 4206450 h 6858000"/>
              <a:gd name="connsiteX129" fmla="*/ 2490617 w 7467600"/>
              <a:gd name="connsiteY129" fmla="*/ 4206951 h 6858000"/>
              <a:gd name="connsiteX130" fmla="*/ 2819869 w 7467600"/>
              <a:gd name="connsiteY130" fmla="*/ 4252936 h 6858000"/>
              <a:gd name="connsiteX131" fmla="*/ 3143018 w 7467600"/>
              <a:gd name="connsiteY131" fmla="*/ 4332698 h 6858000"/>
              <a:gd name="connsiteX132" fmla="*/ 3241520 w 7467600"/>
              <a:gd name="connsiteY132" fmla="*/ 4385112 h 6858000"/>
              <a:gd name="connsiteX133" fmla="*/ 3374575 w 7467600"/>
              <a:gd name="connsiteY133" fmla="*/ 4451517 h 6858000"/>
              <a:gd name="connsiteX134" fmla="*/ 3505221 w 7467600"/>
              <a:gd name="connsiteY134" fmla="*/ 4480757 h 6858000"/>
              <a:gd name="connsiteX135" fmla="*/ 2626982 w 7467600"/>
              <a:gd name="connsiteY135" fmla="*/ 4206450 h 6858000"/>
              <a:gd name="connsiteX136" fmla="*/ 1310106 w 7467600"/>
              <a:gd name="connsiteY136" fmla="*/ 3943217 h 6858000"/>
              <a:gd name="connsiteX137" fmla="*/ 854994 w 7467600"/>
              <a:gd name="connsiteY137" fmla="*/ 4399136 h 6858000"/>
              <a:gd name="connsiteX138" fmla="*/ 742462 w 7467600"/>
              <a:gd name="connsiteY138" fmla="*/ 4594648 h 6858000"/>
              <a:gd name="connsiteX139" fmla="*/ 820602 w 7467600"/>
              <a:gd name="connsiteY139" fmla="*/ 4485915 h 6858000"/>
              <a:gd name="connsiteX140" fmla="*/ 878295 w 7467600"/>
              <a:gd name="connsiteY140" fmla="*/ 4403594 h 6858000"/>
              <a:gd name="connsiteX141" fmla="*/ 1240607 w 7467600"/>
              <a:gd name="connsiteY141" fmla="*/ 4010401 h 6858000"/>
              <a:gd name="connsiteX142" fmla="*/ 1310106 w 7467600"/>
              <a:gd name="connsiteY142" fmla="*/ 3943217 h 6858000"/>
              <a:gd name="connsiteX143" fmla="*/ 1423113 w 7467600"/>
              <a:gd name="connsiteY143" fmla="*/ 3874565 h 6858000"/>
              <a:gd name="connsiteX144" fmla="*/ 1260565 w 7467600"/>
              <a:gd name="connsiteY144" fmla="*/ 4031982 h 6858000"/>
              <a:gd name="connsiteX145" fmla="*/ 901900 w 7467600"/>
              <a:gd name="connsiteY145" fmla="*/ 4421236 h 6858000"/>
              <a:gd name="connsiteX146" fmla="*/ 845044 w 7467600"/>
              <a:gd name="connsiteY146" fmla="*/ 4502436 h 6858000"/>
              <a:gd name="connsiteX147" fmla="*/ 685926 w 7467600"/>
              <a:gd name="connsiteY147" fmla="*/ 4703069 h 6858000"/>
              <a:gd name="connsiteX148" fmla="*/ 684248 w 7467600"/>
              <a:gd name="connsiteY148" fmla="*/ 4706721 h 6858000"/>
              <a:gd name="connsiteX149" fmla="*/ 1423113 w 7467600"/>
              <a:gd name="connsiteY149" fmla="*/ 3874565 h 6858000"/>
              <a:gd name="connsiteX150" fmla="*/ 3316479 w 7467600"/>
              <a:gd name="connsiteY150" fmla="*/ 3872136 h 6858000"/>
              <a:gd name="connsiteX151" fmla="*/ 3546806 w 7467600"/>
              <a:gd name="connsiteY151" fmla="*/ 4356139 h 6858000"/>
              <a:gd name="connsiteX152" fmla="*/ 3364433 w 7467600"/>
              <a:gd name="connsiteY152" fmla="*/ 3953121 h 6858000"/>
              <a:gd name="connsiteX153" fmla="*/ 3316479 w 7467600"/>
              <a:gd name="connsiteY153" fmla="*/ 3872136 h 6858000"/>
              <a:gd name="connsiteX154" fmla="*/ 3291335 w 7467600"/>
              <a:gd name="connsiteY154" fmla="*/ 3767420 h 6858000"/>
              <a:gd name="connsiteX155" fmla="*/ 3390805 w 7467600"/>
              <a:gd name="connsiteY155" fmla="*/ 3937163 h 6858000"/>
              <a:gd name="connsiteX156" fmla="*/ 3579062 w 7467600"/>
              <a:gd name="connsiteY156" fmla="*/ 4359040 h 6858000"/>
              <a:gd name="connsiteX157" fmla="*/ 3467355 w 7467600"/>
              <a:gd name="connsiteY157" fmla="*/ 3988130 h 6858000"/>
              <a:gd name="connsiteX158" fmla="*/ 3310753 w 7467600"/>
              <a:gd name="connsiteY158" fmla="*/ 3787140 h 6858000"/>
              <a:gd name="connsiteX159" fmla="*/ 3291335 w 7467600"/>
              <a:gd name="connsiteY159" fmla="*/ 3767420 h 6858000"/>
              <a:gd name="connsiteX160" fmla="*/ 1635889 w 7467600"/>
              <a:gd name="connsiteY160" fmla="*/ 3709494 h 6858000"/>
              <a:gd name="connsiteX161" fmla="*/ 1634800 w 7467600"/>
              <a:gd name="connsiteY161" fmla="*/ 3731111 h 6858000"/>
              <a:gd name="connsiteX162" fmla="*/ 1635889 w 7467600"/>
              <a:gd name="connsiteY162" fmla="*/ 3709494 h 6858000"/>
              <a:gd name="connsiteX163" fmla="*/ 1510397 w 7467600"/>
              <a:gd name="connsiteY163" fmla="*/ 3684705 h 6858000"/>
              <a:gd name="connsiteX164" fmla="*/ 1146550 w 7467600"/>
              <a:gd name="connsiteY164" fmla="*/ 3802012 h 6858000"/>
              <a:gd name="connsiteX165" fmla="*/ 698834 w 7467600"/>
              <a:gd name="connsiteY165" fmla="*/ 3952272 h 6858000"/>
              <a:gd name="connsiteX166" fmla="*/ 34256 w 7467600"/>
              <a:gd name="connsiteY166" fmla="*/ 4347603 h 6858000"/>
              <a:gd name="connsiteX167" fmla="*/ 527241 w 7467600"/>
              <a:gd name="connsiteY167" fmla="*/ 4065078 h 6858000"/>
              <a:gd name="connsiteX168" fmla="*/ 1510397 w 7467600"/>
              <a:gd name="connsiteY168" fmla="*/ 3684705 h 6858000"/>
              <a:gd name="connsiteX169" fmla="*/ 1313114 w 7467600"/>
              <a:gd name="connsiteY169" fmla="*/ 3655216 h 6858000"/>
              <a:gd name="connsiteX170" fmla="*/ 1109304 w 7467600"/>
              <a:gd name="connsiteY170" fmla="*/ 3669030 h 6858000"/>
              <a:gd name="connsiteX171" fmla="*/ 8129 w 7467600"/>
              <a:gd name="connsiteY171" fmla="*/ 4330519 h 6858000"/>
              <a:gd name="connsiteX172" fmla="*/ 687572 w 7467600"/>
              <a:gd name="connsiteY172" fmla="*/ 3925629 h 6858000"/>
              <a:gd name="connsiteX173" fmla="*/ 1138365 w 7467600"/>
              <a:gd name="connsiteY173" fmla="*/ 3774515 h 6858000"/>
              <a:gd name="connsiteX174" fmla="*/ 1505579 w 7467600"/>
              <a:gd name="connsiteY174" fmla="*/ 3655526 h 6858000"/>
              <a:gd name="connsiteX175" fmla="*/ 1313114 w 7467600"/>
              <a:gd name="connsiteY175" fmla="*/ 3655216 h 6858000"/>
              <a:gd name="connsiteX176" fmla="*/ 3655073 w 7467600"/>
              <a:gd name="connsiteY176" fmla="*/ 3650884 h 6858000"/>
              <a:gd name="connsiteX177" fmla="*/ 3989938 w 7467600"/>
              <a:gd name="connsiteY177" fmla="*/ 3991685 h 6858000"/>
              <a:gd name="connsiteX178" fmla="*/ 4393907 w 7467600"/>
              <a:gd name="connsiteY178" fmla="*/ 4261258 h 6858000"/>
              <a:gd name="connsiteX179" fmla="*/ 4648051 w 7467600"/>
              <a:gd name="connsiteY179" fmla="*/ 4374051 h 6858000"/>
              <a:gd name="connsiteX180" fmla="*/ 4383389 w 7467600"/>
              <a:gd name="connsiteY180" fmla="*/ 4184369 h 6858000"/>
              <a:gd name="connsiteX181" fmla="*/ 4165508 w 7467600"/>
              <a:gd name="connsiteY181" fmla="*/ 4035196 h 6858000"/>
              <a:gd name="connsiteX182" fmla="*/ 4068162 w 7467600"/>
              <a:gd name="connsiteY182" fmla="*/ 3953394 h 6858000"/>
              <a:gd name="connsiteX183" fmla="*/ 3981416 w 7467600"/>
              <a:gd name="connsiteY183" fmla="*/ 3880482 h 6858000"/>
              <a:gd name="connsiteX184" fmla="*/ 3800147 w 7467600"/>
              <a:gd name="connsiteY184" fmla="*/ 3749872 h 6858000"/>
              <a:gd name="connsiteX185" fmla="*/ 3655073 w 7467600"/>
              <a:gd name="connsiteY185" fmla="*/ 3650884 h 6858000"/>
              <a:gd name="connsiteX186" fmla="*/ 3670252 w 7467600"/>
              <a:gd name="connsiteY186" fmla="*/ 3622798 h 6858000"/>
              <a:gd name="connsiteX187" fmla="*/ 3817258 w 7467600"/>
              <a:gd name="connsiteY187" fmla="*/ 3723577 h 6858000"/>
              <a:gd name="connsiteX188" fmla="*/ 4000461 w 7467600"/>
              <a:gd name="connsiteY188" fmla="*/ 3855966 h 6858000"/>
              <a:gd name="connsiteX189" fmla="*/ 4088180 w 7467600"/>
              <a:gd name="connsiteY189" fmla="*/ 3929774 h 6858000"/>
              <a:gd name="connsiteX190" fmla="*/ 4184555 w 7467600"/>
              <a:gd name="connsiteY190" fmla="*/ 4010683 h 6858000"/>
              <a:gd name="connsiteX191" fmla="*/ 4399563 w 7467600"/>
              <a:gd name="connsiteY191" fmla="*/ 4158106 h 6858000"/>
              <a:gd name="connsiteX192" fmla="*/ 4684469 w 7467600"/>
              <a:gd name="connsiteY192" fmla="*/ 4364680 h 6858000"/>
              <a:gd name="connsiteX193" fmla="*/ 4690271 w 7467600"/>
              <a:gd name="connsiteY193" fmla="*/ 4370034 h 6858000"/>
              <a:gd name="connsiteX194" fmla="*/ 4136093 w 7467600"/>
              <a:gd name="connsiteY194" fmla="*/ 3858466 h 6858000"/>
              <a:gd name="connsiteX195" fmla="*/ 3670252 w 7467600"/>
              <a:gd name="connsiteY195" fmla="*/ 3622798 h 6858000"/>
              <a:gd name="connsiteX196" fmla="*/ 4440129 w 7467600"/>
              <a:gd name="connsiteY196" fmla="*/ 3448571 h 6858000"/>
              <a:gd name="connsiteX197" fmla="*/ 4856525 w 7467600"/>
              <a:gd name="connsiteY197" fmla="*/ 3915351 h 6858000"/>
              <a:gd name="connsiteX198" fmla="*/ 5059055 w 7467600"/>
              <a:gd name="connsiteY198" fmla="*/ 4108918 h 6858000"/>
              <a:gd name="connsiteX199" fmla="*/ 5290070 w 7467600"/>
              <a:gd name="connsiteY199" fmla="*/ 4263619 h 6858000"/>
              <a:gd name="connsiteX200" fmla="*/ 4834991 w 7467600"/>
              <a:gd name="connsiteY200" fmla="*/ 3830985 h 6858000"/>
              <a:gd name="connsiteX201" fmla="*/ 4440129 w 7467600"/>
              <a:gd name="connsiteY201" fmla="*/ 3448571 h 6858000"/>
              <a:gd name="connsiteX202" fmla="*/ 4441737 w 7467600"/>
              <a:gd name="connsiteY202" fmla="*/ 3399734 h 6858000"/>
              <a:gd name="connsiteX203" fmla="*/ 4431236 w 7467600"/>
              <a:gd name="connsiteY203" fmla="*/ 3400954 h 6858000"/>
              <a:gd name="connsiteX204" fmla="*/ 4557150 w 7467600"/>
              <a:gd name="connsiteY204" fmla="*/ 3510023 h 6858000"/>
              <a:gd name="connsiteX205" fmla="*/ 4856936 w 7467600"/>
              <a:gd name="connsiteY205" fmla="*/ 3809146 h 6858000"/>
              <a:gd name="connsiteX206" fmla="*/ 5111996 w 7467600"/>
              <a:gd name="connsiteY206" fmla="*/ 4065759 h 6858000"/>
              <a:gd name="connsiteX207" fmla="*/ 5388878 w 7467600"/>
              <a:gd name="connsiteY207" fmla="*/ 4300185 h 6858000"/>
              <a:gd name="connsiteX208" fmla="*/ 5425556 w 7467600"/>
              <a:gd name="connsiteY208" fmla="*/ 4308967 h 6858000"/>
              <a:gd name="connsiteX209" fmla="*/ 4943646 w 7467600"/>
              <a:gd name="connsiteY209" fmla="*/ 3822916 h 6858000"/>
              <a:gd name="connsiteX210" fmla="*/ 4594837 w 7467600"/>
              <a:gd name="connsiteY210" fmla="*/ 3532274 h 6858000"/>
              <a:gd name="connsiteX211" fmla="*/ 4441737 w 7467600"/>
              <a:gd name="connsiteY211" fmla="*/ 3399734 h 6858000"/>
              <a:gd name="connsiteX212" fmla="*/ 5425834 w 7467600"/>
              <a:gd name="connsiteY212" fmla="*/ 3162785 h 6858000"/>
              <a:gd name="connsiteX213" fmla="*/ 5401644 w 7467600"/>
              <a:gd name="connsiteY213" fmla="*/ 3617847 h 6858000"/>
              <a:gd name="connsiteX214" fmla="*/ 5467256 w 7467600"/>
              <a:gd name="connsiteY214" fmla="*/ 4175494 h 6858000"/>
              <a:gd name="connsiteX215" fmla="*/ 5448069 w 7467600"/>
              <a:gd name="connsiteY215" fmla="*/ 3567554 h 6858000"/>
              <a:gd name="connsiteX216" fmla="*/ 5425834 w 7467600"/>
              <a:gd name="connsiteY216" fmla="*/ 3162785 h 6858000"/>
              <a:gd name="connsiteX217" fmla="*/ 1318687 w 7467600"/>
              <a:gd name="connsiteY217" fmla="*/ 3113840 h 6858000"/>
              <a:gd name="connsiteX218" fmla="*/ 1066793 w 7467600"/>
              <a:gd name="connsiteY218" fmla="*/ 3212171 h 6858000"/>
              <a:gd name="connsiteX219" fmla="*/ 993319 w 7467600"/>
              <a:gd name="connsiteY219" fmla="*/ 3247648 h 6858000"/>
              <a:gd name="connsiteX220" fmla="*/ 853081 w 7467600"/>
              <a:gd name="connsiteY220" fmla="*/ 3312410 h 6858000"/>
              <a:gd name="connsiteX221" fmla="*/ 805957 w 7467600"/>
              <a:gd name="connsiteY221" fmla="*/ 3330443 h 6858000"/>
              <a:gd name="connsiteX222" fmla="*/ 1318687 w 7467600"/>
              <a:gd name="connsiteY222" fmla="*/ 3113840 h 6858000"/>
              <a:gd name="connsiteX223" fmla="*/ 5453702 w 7467600"/>
              <a:gd name="connsiteY223" fmla="*/ 3090882 h 6858000"/>
              <a:gd name="connsiteX224" fmla="*/ 5480135 w 7467600"/>
              <a:gd name="connsiteY224" fmla="*/ 3565802 h 6858000"/>
              <a:gd name="connsiteX225" fmla="*/ 5499023 w 7467600"/>
              <a:gd name="connsiteY225" fmla="*/ 4166310 h 6858000"/>
              <a:gd name="connsiteX226" fmla="*/ 5547022 w 7467600"/>
              <a:gd name="connsiteY226" fmla="*/ 3607838 h 6858000"/>
              <a:gd name="connsiteX227" fmla="*/ 5515964 w 7467600"/>
              <a:gd name="connsiteY227" fmla="*/ 3378541 h 6858000"/>
              <a:gd name="connsiteX228" fmla="*/ 5453702 w 7467600"/>
              <a:gd name="connsiteY228" fmla="*/ 3090882 h 6858000"/>
              <a:gd name="connsiteX229" fmla="*/ 1238695 w 7467600"/>
              <a:gd name="connsiteY229" fmla="*/ 3076820 h 6858000"/>
              <a:gd name="connsiteX230" fmla="*/ 716371 w 7467600"/>
              <a:gd name="connsiteY230" fmla="*/ 3293249 h 6858000"/>
              <a:gd name="connsiteX231" fmla="*/ 579522 w 7467600"/>
              <a:gd name="connsiteY231" fmla="*/ 3371759 h 6858000"/>
              <a:gd name="connsiteX232" fmla="*/ 600288 w 7467600"/>
              <a:gd name="connsiteY232" fmla="*/ 3365555 h 6858000"/>
              <a:gd name="connsiteX233" fmla="*/ 840692 w 7467600"/>
              <a:gd name="connsiteY233" fmla="*/ 3284921 h 6858000"/>
              <a:gd name="connsiteX234" fmla="*/ 979248 w 7467600"/>
              <a:gd name="connsiteY234" fmla="*/ 3221003 h 6858000"/>
              <a:gd name="connsiteX235" fmla="*/ 1053282 w 7467600"/>
              <a:gd name="connsiteY235" fmla="*/ 3185247 h 6858000"/>
              <a:gd name="connsiteX236" fmla="*/ 1320603 w 7467600"/>
              <a:gd name="connsiteY236" fmla="*/ 3081281 h 6858000"/>
              <a:gd name="connsiteX237" fmla="*/ 1238695 w 7467600"/>
              <a:gd name="connsiteY237" fmla="*/ 3076820 h 6858000"/>
              <a:gd name="connsiteX238" fmla="*/ 5425627 w 7467600"/>
              <a:gd name="connsiteY238" fmla="*/ 2954192 h 6858000"/>
              <a:gd name="connsiteX239" fmla="*/ 5470770 w 7467600"/>
              <a:gd name="connsiteY239" fmla="*/ 3005435 h 6858000"/>
              <a:gd name="connsiteX240" fmla="*/ 5519779 w 7467600"/>
              <a:gd name="connsiteY240" fmla="*/ 4359223 h 6858000"/>
              <a:gd name="connsiteX241" fmla="*/ 5520293 w 7467600"/>
              <a:gd name="connsiteY241" fmla="*/ 4360602 h 6858000"/>
              <a:gd name="connsiteX242" fmla="*/ 5767221 w 7467600"/>
              <a:gd name="connsiteY242" fmla="*/ 4665564 h 6858000"/>
              <a:gd name="connsiteX243" fmla="*/ 6937169 w 7467600"/>
              <a:gd name="connsiteY243" fmla="*/ 4815941 h 6858000"/>
              <a:gd name="connsiteX244" fmla="*/ 6953922 w 7467600"/>
              <a:gd name="connsiteY244" fmla="*/ 4890068 h 6858000"/>
              <a:gd name="connsiteX245" fmla="*/ 6071359 w 7467600"/>
              <a:gd name="connsiteY245" fmla="*/ 4770770 h 6858000"/>
              <a:gd name="connsiteX246" fmla="*/ 6038839 w 7467600"/>
              <a:gd name="connsiteY246" fmla="*/ 4764474 h 6858000"/>
              <a:gd name="connsiteX247" fmla="*/ 6038706 w 7467600"/>
              <a:gd name="connsiteY247" fmla="*/ 4763847 h 6858000"/>
              <a:gd name="connsiteX248" fmla="*/ 6037784 w 7467600"/>
              <a:gd name="connsiteY248" fmla="*/ 4764270 h 6858000"/>
              <a:gd name="connsiteX249" fmla="*/ 6038839 w 7467600"/>
              <a:gd name="connsiteY249" fmla="*/ 4764474 h 6858000"/>
              <a:gd name="connsiteX250" fmla="*/ 6040338 w 7467600"/>
              <a:gd name="connsiteY250" fmla="*/ 4771418 h 6858000"/>
              <a:gd name="connsiteX251" fmla="*/ 6024488 w 7467600"/>
              <a:gd name="connsiteY251" fmla="*/ 4809903 h 6858000"/>
              <a:gd name="connsiteX252" fmla="*/ 5599771 w 7467600"/>
              <a:gd name="connsiteY252" fmla="*/ 5509652 h 6858000"/>
              <a:gd name="connsiteX253" fmla="*/ 5548843 w 7467600"/>
              <a:gd name="connsiteY253" fmla="*/ 5563845 h 6858000"/>
              <a:gd name="connsiteX254" fmla="*/ 5940952 w 7467600"/>
              <a:gd name="connsiteY254" fmla="*/ 6250028 h 6858000"/>
              <a:gd name="connsiteX255" fmla="*/ 6043441 w 7467600"/>
              <a:gd name="connsiteY255" fmla="*/ 6665847 h 6858000"/>
              <a:gd name="connsiteX256" fmla="*/ 6093432 w 7467600"/>
              <a:gd name="connsiteY256" fmla="*/ 6858000 h 6858000"/>
              <a:gd name="connsiteX257" fmla="*/ 6034344 w 7467600"/>
              <a:gd name="connsiteY257" fmla="*/ 6858000 h 6858000"/>
              <a:gd name="connsiteX258" fmla="*/ 6026679 w 7467600"/>
              <a:gd name="connsiteY258" fmla="*/ 6836959 h 6858000"/>
              <a:gd name="connsiteX259" fmla="*/ 5800441 w 7467600"/>
              <a:gd name="connsiteY259" fmla="*/ 6335286 h 6858000"/>
              <a:gd name="connsiteX260" fmla="*/ 5526562 w 7467600"/>
              <a:gd name="connsiteY260" fmla="*/ 5705388 h 6858000"/>
              <a:gd name="connsiteX261" fmla="*/ 5519640 w 7467600"/>
              <a:gd name="connsiteY261" fmla="*/ 5683774 h 6858000"/>
              <a:gd name="connsiteX262" fmla="*/ 5844559 w 7467600"/>
              <a:gd name="connsiteY262" fmla="*/ 6553349 h 6858000"/>
              <a:gd name="connsiteX263" fmla="*/ 5975994 w 7467600"/>
              <a:gd name="connsiteY263" fmla="*/ 6858000 h 6858000"/>
              <a:gd name="connsiteX264" fmla="*/ 5898547 w 7467600"/>
              <a:gd name="connsiteY264" fmla="*/ 6858000 h 6858000"/>
              <a:gd name="connsiteX265" fmla="*/ 5682041 w 7467600"/>
              <a:gd name="connsiteY265" fmla="*/ 6355860 h 6858000"/>
              <a:gd name="connsiteX266" fmla="*/ 5461758 w 7467600"/>
              <a:gd name="connsiteY266" fmla="*/ 5820220 h 6858000"/>
              <a:gd name="connsiteX267" fmla="*/ 5237282 w 7467600"/>
              <a:gd name="connsiteY267" fmla="*/ 6579086 h 6858000"/>
              <a:gd name="connsiteX268" fmla="*/ 5115009 w 7467600"/>
              <a:gd name="connsiteY268" fmla="*/ 6858000 h 6858000"/>
              <a:gd name="connsiteX269" fmla="*/ 5028074 w 7467600"/>
              <a:gd name="connsiteY269" fmla="*/ 6858000 h 6858000"/>
              <a:gd name="connsiteX270" fmla="*/ 5079508 w 7467600"/>
              <a:gd name="connsiteY270" fmla="*/ 6749074 h 6858000"/>
              <a:gd name="connsiteX271" fmla="*/ 5371846 w 7467600"/>
              <a:gd name="connsiteY271" fmla="*/ 5924413 h 6858000"/>
              <a:gd name="connsiteX272" fmla="*/ 5270512 w 7467600"/>
              <a:gd name="connsiteY272" fmla="*/ 6138975 h 6858000"/>
              <a:gd name="connsiteX273" fmla="*/ 5062409 w 7467600"/>
              <a:gd name="connsiteY273" fmla="*/ 6653544 h 6858000"/>
              <a:gd name="connsiteX274" fmla="*/ 5036628 w 7467600"/>
              <a:gd name="connsiteY274" fmla="*/ 6754247 h 6858000"/>
              <a:gd name="connsiteX275" fmla="*/ 5009112 w 7467600"/>
              <a:gd name="connsiteY275" fmla="*/ 6858000 h 6858000"/>
              <a:gd name="connsiteX276" fmla="*/ 4976679 w 7467600"/>
              <a:gd name="connsiteY276" fmla="*/ 6858000 h 6858000"/>
              <a:gd name="connsiteX277" fmla="*/ 5006537 w 7467600"/>
              <a:gd name="connsiteY277" fmla="*/ 6747068 h 6858000"/>
              <a:gd name="connsiteX278" fmla="*/ 5032723 w 7467600"/>
              <a:gd name="connsiteY278" fmla="*/ 6644957 h 6858000"/>
              <a:gd name="connsiteX279" fmla="*/ 5242949 w 7467600"/>
              <a:gd name="connsiteY279" fmla="*/ 6125175 h 6858000"/>
              <a:gd name="connsiteX280" fmla="*/ 5286321 w 7467600"/>
              <a:gd name="connsiteY280" fmla="*/ 6033555 h 6858000"/>
              <a:gd name="connsiteX281" fmla="*/ 5008210 w 7467600"/>
              <a:gd name="connsiteY281" fmla="*/ 6649194 h 6858000"/>
              <a:gd name="connsiteX282" fmla="*/ 4986321 w 7467600"/>
              <a:gd name="connsiteY282" fmla="*/ 6765687 h 6858000"/>
              <a:gd name="connsiteX283" fmla="*/ 4973474 w 7467600"/>
              <a:gd name="connsiteY283" fmla="*/ 6858000 h 6858000"/>
              <a:gd name="connsiteX284" fmla="*/ 4907178 w 7467600"/>
              <a:gd name="connsiteY284" fmla="*/ 6858000 h 6858000"/>
              <a:gd name="connsiteX285" fmla="*/ 4910810 w 7467600"/>
              <a:gd name="connsiteY285" fmla="*/ 6829660 h 6858000"/>
              <a:gd name="connsiteX286" fmla="*/ 4987461 w 7467600"/>
              <a:gd name="connsiteY286" fmla="*/ 6432994 h 6858000"/>
              <a:gd name="connsiteX287" fmla="*/ 5179262 w 7467600"/>
              <a:gd name="connsiteY287" fmla="*/ 6035044 h 6858000"/>
              <a:gd name="connsiteX288" fmla="*/ 4689678 w 7467600"/>
              <a:gd name="connsiteY288" fmla="*/ 6440241 h 6858000"/>
              <a:gd name="connsiteX289" fmla="*/ 4477543 w 7467600"/>
              <a:gd name="connsiteY289" fmla="*/ 6674836 h 6858000"/>
              <a:gd name="connsiteX290" fmla="*/ 4329957 w 7467600"/>
              <a:gd name="connsiteY290" fmla="*/ 6858000 h 6858000"/>
              <a:gd name="connsiteX291" fmla="*/ 4218595 w 7467600"/>
              <a:gd name="connsiteY291" fmla="*/ 6858000 h 6858000"/>
              <a:gd name="connsiteX292" fmla="*/ 4368888 w 7467600"/>
              <a:gd name="connsiteY292" fmla="*/ 6668412 h 6858000"/>
              <a:gd name="connsiteX293" fmla="*/ 4563091 w 7467600"/>
              <a:gd name="connsiteY293" fmla="*/ 6442508 h 6858000"/>
              <a:gd name="connsiteX294" fmla="*/ 5387324 w 7467600"/>
              <a:gd name="connsiteY294" fmla="*/ 5705830 h 6858000"/>
              <a:gd name="connsiteX295" fmla="*/ 5073620 w 7467600"/>
              <a:gd name="connsiteY295" fmla="*/ 5955437 h 6858000"/>
              <a:gd name="connsiteX296" fmla="*/ 4689789 w 7467600"/>
              <a:gd name="connsiteY296" fmla="*/ 6268382 h 6858000"/>
              <a:gd name="connsiteX297" fmla="*/ 4418722 w 7467600"/>
              <a:gd name="connsiteY297" fmla="*/ 6570886 h 6858000"/>
              <a:gd name="connsiteX298" fmla="*/ 4214944 w 7467600"/>
              <a:gd name="connsiteY298" fmla="*/ 6858000 h 6858000"/>
              <a:gd name="connsiteX299" fmla="*/ 4177898 w 7467600"/>
              <a:gd name="connsiteY299" fmla="*/ 6858000 h 6858000"/>
              <a:gd name="connsiteX300" fmla="*/ 4391597 w 7467600"/>
              <a:gd name="connsiteY300" fmla="*/ 6556370 h 6858000"/>
              <a:gd name="connsiteX301" fmla="*/ 4668889 w 7467600"/>
              <a:gd name="connsiteY301" fmla="*/ 6246399 h 6858000"/>
              <a:gd name="connsiteX302" fmla="*/ 5055427 w 7467600"/>
              <a:gd name="connsiteY302" fmla="*/ 5931476 h 6858000"/>
              <a:gd name="connsiteX303" fmla="*/ 5371814 w 7467600"/>
              <a:gd name="connsiteY303" fmla="*/ 5678975 h 6858000"/>
              <a:gd name="connsiteX304" fmla="*/ 4987918 w 7467600"/>
              <a:gd name="connsiteY304" fmla="*/ 5838701 h 6858000"/>
              <a:gd name="connsiteX305" fmla="*/ 4317146 w 7467600"/>
              <a:gd name="connsiteY305" fmla="*/ 6587716 h 6858000"/>
              <a:gd name="connsiteX306" fmla="*/ 4171627 w 7467600"/>
              <a:gd name="connsiteY306" fmla="*/ 6858000 h 6858000"/>
              <a:gd name="connsiteX307" fmla="*/ 4081585 w 7467600"/>
              <a:gd name="connsiteY307" fmla="*/ 6858000 h 6858000"/>
              <a:gd name="connsiteX308" fmla="*/ 4238603 w 7467600"/>
              <a:gd name="connsiteY308" fmla="*/ 6559341 h 6858000"/>
              <a:gd name="connsiteX309" fmla="*/ 4778333 w 7467600"/>
              <a:gd name="connsiteY309" fmla="*/ 5873626 h 6858000"/>
              <a:gd name="connsiteX310" fmla="*/ 5414185 w 7467600"/>
              <a:gd name="connsiteY310" fmla="*/ 5573882 h 6858000"/>
              <a:gd name="connsiteX311" fmla="*/ 5959648 w 7467600"/>
              <a:gd name="connsiteY311" fmla="*/ 4760797 h 6858000"/>
              <a:gd name="connsiteX312" fmla="*/ 5355019 w 7467600"/>
              <a:gd name="connsiteY312" fmla="*/ 4734672 h 6858000"/>
              <a:gd name="connsiteX313" fmla="*/ 5083565 w 7467600"/>
              <a:gd name="connsiteY313" fmla="*/ 5179121 h 6858000"/>
              <a:gd name="connsiteX314" fmla="*/ 4713577 w 7467600"/>
              <a:gd name="connsiteY314" fmla="*/ 5616803 h 6858000"/>
              <a:gd name="connsiteX315" fmla="*/ 3989559 w 7467600"/>
              <a:gd name="connsiteY315" fmla="*/ 6145945 h 6858000"/>
              <a:gd name="connsiteX316" fmla="*/ 3939824 w 7467600"/>
              <a:gd name="connsiteY316" fmla="*/ 6066900 h 6858000"/>
              <a:gd name="connsiteX317" fmla="*/ 4584537 w 7467600"/>
              <a:gd name="connsiteY317" fmla="*/ 5324826 h 6858000"/>
              <a:gd name="connsiteX318" fmla="*/ 5037105 w 7467600"/>
              <a:gd name="connsiteY318" fmla="*/ 5088765 h 6858000"/>
              <a:gd name="connsiteX319" fmla="*/ 5039930 w 7467600"/>
              <a:gd name="connsiteY319" fmla="*/ 5089585 h 6858000"/>
              <a:gd name="connsiteX320" fmla="*/ 5263764 w 7467600"/>
              <a:gd name="connsiteY320" fmla="*/ 4735525 h 6858000"/>
              <a:gd name="connsiteX321" fmla="*/ 4086300 w 7467600"/>
              <a:gd name="connsiteY321" fmla="*/ 4884599 h 6858000"/>
              <a:gd name="connsiteX322" fmla="*/ 4085485 w 7467600"/>
              <a:gd name="connsiteY322" fmla="*/ 4899070 h 6858000"/>
              <a:gd name="connsiteX323" fmla="*/ 3871915 w 7467600"/>
              <a:gd name="connsiteY323" fmla="*/ 5253645 h 6858000"/>
              <a:gd name="connsiteX324" fmla="*/ 3799374 w 7467600"/>
              <a:gd name="connsiteY324" fmla="*/ 5466127 h 6858000"/>
              <a:gd name="connsiteX325" fmla="*/ 3498850 w 7467600"/>
              <a:gd name="connsiteY325" fmla="*/ 6661888 h 6858000"/>
              <a:gd name="connsiteX326" fmla="*/ 3399216 w 7467600"/>
              <a:gd name="connsiteY326" fmla="*/ 6858000 h 6858000"/>
              <a:gd name="connsiteX327" fmla="*/ 3303688 w 7467600"/>
              <a:gd name="connsiteY327" fmla="*/ 6858000 h 6858000"/>
              <a:gd name="connsiteX328" fmla="*/ 3391774 w 7467600"/>
              <a:gd name="connsiteY328" fmla="*/ 6697181 h 6858000"/>
              <a:gd name="connsiteX329" fmla="*/ 3735540 w 7467600"/>
              <a:gd name="connsiteY329" fmla="*/ 5546923 h 6858000"/>
              <a:gd name="connsiteX330" fmla="*/ 3729438 w 7467600"/>
              <a:gd name="connsiteY330" fmla="*/ 5569058 h 6858000"/>
              <a:gd name="connsiteX331" fmla="*/ 3707782 w 7467600"/>
              <a:gd name="connsiteY331" fmla="*/ 5644908 h 6858000"/>
              <a:gd name="connsiteX332" fmla="*/ 3583827 w 7467600"/>
              <a:gd name="connsiteY332" fmla="*/ 6039215 h 6858000"/>
              <a:gd name="connsiteX333" fmla="*/ 3547861 w 7467600"/>
              <a:gd name="connsiteY333" fmla="*/ 6129609 h 6858000"/>
              <a:gd name="connsiteX334" fmla="*/ 3490905 w 7467600"/>
              <a:gd name="connsiteY334" fmla="*/ 6277660 h 6858000"/>
              <a:gd name="connsiteX335" fmla="*/ 3455859 w 7467600"/>
              <a:gd name="connsiteY335" fmla="*/ 6391301 h 6858000"/>
              <a:gd name="connsiteX336" fmla="*/ 3429112 w 7467600"/>
              <a:gd name="connsiteY336" fmla="*/ 6479469 h 6858000"/>
              <a:gd name="connsiteX337" fmla="*/ 3304862 w 7467600"/>
              <a:gd name="connsiteY337" fmla="*/ 6796476 h 6858000"/>
              <a:gd name="connsiteX338" fmla="*/ 3276071 w 7467600"/>
              <a:gd name="connsiteY338" fmla="*/ 6858000 h 6858000"/>
              <a:gd name="connsiteX339" fmla="*/ 3240805 w 7467600"/>
              <a:gd name="connsiteY339" fmla="*/ 6858000 h 6858000"/>
              <a:gd name="connsiteX340" fmla="*/ 3275917 w 7467600"/>
              <a:gd name="connsiteY340" fmla="*/ 6783192 h 6858000"/>
              <a:gd name="connsiteX341" fmla="*/ 3399358 w 7467600"/>
              <a:gd name="connsiteY341" fmla="*/ 6469011 h 6858000"/>
              <a:gd name="connsiteX342" fmla="*/ 3425650 w 7467600"/>
              <a:gd name="connsiteY342" fmla="*/ 6381333 h 6858000"/>
              <a:gd name="connsiteX343" fmla="*/ 3460661 w 7467600"/>
              <a:gd name="connsiteY343" fmla="*/ 6266763 h 6858000"/>
              <a:gd name="connsiteX344" fmla="*/ 3518021 w 7467600"/>
              <a:gd name="connsiteY344" fmla="*/ 6117298 h 6858000"/>
              <a:gd name="connsiteX345" fmla="*/ 3554035 w 7467600"/>
              <a:gd name="connsiteY345" fmla="*/ 6027832 h 6858000"/>
              <a:gd name="connsiteX346" fmla="*/ 3677174 w 7467600"/>
              <a:gd name="connsiteY346" fmla="*/ 5636351 h 6858000"/>
              <a:gd name="connsiteX347" fmla="*/ 3698819 w 7467600"/>
              <a:gd name="connsiteY347" fmla="*/ 5560503 h 6858000"/>
              <a:gd name="connsiteX348" fmla="*/ 3702094 w 7467600"/>
              <a:gd name="connsiteY348" fmla="*/ 5549194 h 6858000"/>
              <a:gd name="connsiteX349" fmla="*/ 3398355 w 7467600"/>
              <a:gd name="connsiteY349" fmla="*/ 6094603 h 6858000"/>
              <a:gd name="connsiteX350" fmla="*/ 3193941 w 7467600"/>
              <a:gd name="connsiteY350" fmla="*/ 6798775 h 6858000"/>
              <a:gd name="connsiteX351" fmla="*/ 3184140 w 7467600"/>
              <a:gd name="connsiteY351" fmla="*/ 6858000 h 6858000"/>
              <a:gd name="connsiteX352" fmla="*/ 3099978 w 7467600"/>
              <a:gd name="connsiteY352" fmla="*/ 6858000 h 6858000"/>
              <a:gd name="connsiteX353" fmla="*/ 3101556 w 7467600"/>
              <a:gd name="connsiteY353" fmla="*/ 6843337 h 6858000"/>
              <a:gd name="connsiteX354" fmla="*/ 3370162 w 7467600"/>
              <a:gd name="connsiteY354" fmla="*/ 5785550 h 6858000"/>
              <a:gd name="connsiteX355" fmla="*/ 3746477 w 7467600"/>
              <a:gd name="connsiteY355" fmla="*/ 5377889 h 6858000"/>
              <a:gd name="connsiteX356" fmla="*/ 3863399 w 7467600"/>
              <a:gd name="connsiteY356" fmla="*/ 5087257 h 6858000"/>
              <a:gd name="connsiteX357" fmla="*/ 3968712 w 7467600"/>
              <a:gd name="connsiteY357" fmla="*/ 4913989 h 6858000"/>
              <a:gd name="connsiteX358" fmla="*/ 2792390 w 7467600"/>
              <a:gd name="connsiteY358" fmla="*/ 5382974 h 6858000"/>
              <a:gd name="connsiteX359" fmla="*/ 2714982 w 7467600"/>
              <a:gd name="connsiteY359" fmla="*/ 5427051 h 6858000"/>
              <a:gd name="connsiteX360" fmla="*/ 2813361 w 7467600"/>
              <a:gd name="connsiteY360" fmla="*/ 6023912 h 6858000"/>
              <a:gd name="connsiteX361" fmla="*/ 2688430 w 7467600"/>
              <a:gd name="connsiteY361" fmla="*/ 6801564 h 6858000"/>
              <a:gd name="connsiteX362" fmla="*/ 2629626 w 7467600"/>
              <a:gd name="connsiteY362" fmla="*/ 6763394 h 6858000"/>
              <a:gd name="connsiteX363" fmla="*/ 2565328 w 7467600"/>
              <a:gd name="connsiteY363" fmla="*/ 5516399 h 6858000"/>
              <a:gd name="connsiteX364" fmla="*/ 1922999 w 7467600"/>
              <a:gd name="connsiteY364" fmla="*/ 5980343 h 6858000"/>
              <a:gd name="connsiteX365" fmla="*/ 1950261 w 7467600"/>
              <a:gd name="connsiteY365" fmla="*/ 6405858 h 6858000"/>
              <a:gd name="connsiteX366" fmla="*/ 2365554 w 7467600"/>
              <a:gd name="connsiteY366" fmla="*/ 6759107 h 6858000"/>
              <a:gd name="connsiteX367" fmla="*/ 2424142 w 7467600"/>
              <a:gd name="connsiteY367" fmla="*/ 6858000 h 6858000"/>
              <a:gd name="connsiteX368" fmla="*/ 2395994 w 7467600"/>
              <a:gd name="connsiteY368" fmla="*/ 6858000 h 6858000"/>
              <a:gd name="connsiteX369" fmla="*/ 2392863 w 7467600"/>
              <a:gd name="connsiteY369" fmla="*/ 6852964 h 6858000"/>
              <a:gd name="connsiteX370" fmla="*/ 2017589 w 7467600"/>
              <a:gd name="connsiteY370" fmla="*/ 6493982 h 6858000"/>
              <a:gd name="connsiteX371" fmla="*/ 2147336 w 7467600"/>
              <a:gd name="connsiteY371" fmla="*/ 6594052 h 6858000"/>
              <a:gd name="connsiteX372" fmla="*/ 2207047 w 7467600"/>
              <a:gd name="connsiteY372" fmla="*/ 6654540 h 6858000"/>
              <a:gd name="connsiteX373" fmla="*/ 2299106 w 7467600"/>
              <a:gd name="connsiteY373" fmla="*/ 6778931 h 6858000"/>
              <a:gd name="connsiteX374" fmla="*/ 2314430 w 7467600"/>
              <a:gd name="connsiteY374" fmla="*/ 6801144 h 6858000"/>
              <a:gd name="connsiteX375" fmla="*/ 2352406 w 7467600"/>
              <a:gd name="connsiteY375" fmla="*/ 6858000 h 6858000"/>
              <a:gd name="connsiteX376" fmla="*/ 2314492 w 7467600"/>
              <a:gd name="connsiteY376" fmla="*/ 6858000 h 6858000"/>
              <a:gd name="connsiteX377" fmla="*/ 2288095 w 7467600"/>
              <a:gd name="connsiteY377" fmla="*/ 6818030 h 6858000"/>
              <a:gd name="connsiteX378" fmla="*/ 2272768 w 7467600"/>
              <a:gd name="connsiteY378" fmla="*/ 6795822 h 6858000"/>
              <a:gd name="connsiteX379" fmla="*/ 2182715 w 7467600"/>
              <a:gd name="connsiteY379" fmla="*/ 6675071 h 6858000"/>
              <a:gd name="connsiteX380" fmla="*/ 2032061 w 7467600"/>
              <a:gd name="connsiteY380" fmla="*/ 6541380 h 6858000"/>
              <a:gd name="connsiteX381" fmla="*/ 2257220 w 7467600"/>
              <a:gd name="connsiteY381" fmla="*/ 6826257 h 6858000"/>
              <a:gd name="connsiteX382" fmla="*/ 2281324 w 7467600"/>
              <a:gd name="connsiteY382" fmla="*/ 6858000 h 6858000"/>
              <a:gd name="connsiteX383" fmla="*/ 2242860 w 7467600"/>
              <a:gd name="connsiteY383" fmla="*/ 6858000 h 6858000"/>
              <a:gd name="connsiteX384" fmla="*/ 2232818 w 7467600"/>
              <a:gd name="connsiteY384" fmla="*/ 6844926 h 6858000"/>
              <a:gd name="connsiteX385" fmla="*/ 1990172 w 7467600"/>
              <a:gd name="connsiteY385" fmla="*/ 6542121 h 6858000"/>
              <a:gd name="connsiteX386" fmla="*/ 2124090 w 7467600"/>
              <a:gd name="connsiteY386" fmla="*/ 6761017 h 6858000"/>
              <a:gd name="connsiteX387" fmla="*/ 2200380 w 7467600"/>
              <a:gd name="connsiteY387" fmla="*/ 6858000 h 6858000"/>
              <a:gd name="connsiteX388" fmla="*/ 2147507 w 7467600"/>
              <a:gd name="connsiteY388" fmla="*/ 6858000 h 6858000"/>
              <a:gd name="connsiteX389" fmla="*/ 2070668 w 7467600"/>
              <a:gd name="connsiteY389" fmla="*/ 6761520 h 6858000"/>
              <a:gd name="connsiteX390" fmla="*/ 1975142 w 7467600"/>
              <a:gd name="connsiteY390" fmla="*/ 6585570 h 6858000"/>
              <a:gd name="connsiteX391" fmla="*/ 2050035 w 7467600"/>
              <a:gd name="connsiteY391" fmla="*/ 6813345 h 6858000"/>
              <a:gd name="connsiteX392" fmla="*/ 2063025 w 7467600"/>
              <a:gd name="connsiteY392" fmla="*/ 6858000 h 6858000"/>
              <a:gd name="connsiteX393" fmla="*/ 2021675 w 7467600"/>
              <a:gd name="connsiteY393" fmla="*/ 6858000 h 6858000"/>
              <a:gd name="connsiteX394" fmla="*/ 2019308 w 7467600"/>
              <a:gd name="connsiteY394" fmla="*/ 6847118 h 6858000"/>
              <a:gd name="connsiteX395" fmla="*/ 1938835 w 7467600"/>
              <a:gd name="connsiteY395" fmla="*/ 6551160 h 6858000"/>
              <a:gd name="connsiteX396" fmla="*/ 1953230 w 7467600"/>
              <a:gd name="connsiteY396" fmla="*/ 6759699 h 6858000"/>
              <a:gd name="connsiteX397" fmla="*/ 1956763 w 7467600"/>
              <a:gd name="connsiteY397" fmla="*/ 6778191 h 6858000"/>
              <a:gd name="connsiteX398" fmla="*/ 1967925 w 7467600"/>
              <a:gd name="connsiteY398" fmla="*/ 6858000 h 6858000"/>
              <a:gd name="connsiteX399" fmla="*/ 1936622 w 7467600"/>
              <a:gd name="connsiteY399" fmla="*/ 6858000 h 6858000"/>
              <a:gd name="connsiteX400" fmla="*/ 1926261 w 7467600"/>
              <a:gd name="connsiteY400" fmla="*/ 6784064 h 6858000"/>
              <a:gd name="connsiteX401" fmla="*/ 1922724 w 7467600"/>
              <a:gd name="connsiteY401" fmla="*/ 6765577 h 6858000"/>
              <a:gd name="connsiteX402" fmla="*/ 1904650 w 7467600"/>
              <a:gd name="connsiteY402" fmla="*/ 6639616 h 6858000"/>
              <a:gd name="connsiteX403" fmla="*/ 1885273 w 7467600"/>
              <a:gd name="connsiteY403" fmla="*/ 6858000 h 6858000"/>
              <a:gd name="connsiteX404" fmla="*/ 1854363 w 7467600"/>
              <a:gd name="connsiteY404" fmla="*/ 6858000 h 6858000"/>
              <a:gd name="connsiteX405" fmla="*/ 1880391 w 7467600"/>
              <a:gd name="connsiteY405" fmla="*/ 6603796 h 6858000"/>
              <a:gd name="connsiteX406" fmla="*/ 1818273 w 7467600"/>
              <a:gd name="connsiteY406" fmla="*/ 6715729 h 6858000"/>
              <a:gd name="connsiteX407" fmla="*/ 1794691 w 7467600"/>
              <a:gd name="connsiteY407" fmla="*/ 6843239 h 6858000"/>
              <a:gd name="connsiteX408" fmla="*/ 1794914 w 7467600"/>
              <a:gd name="connsiteY408" fmla="*/ 6858000 h 6858000"/>
              <a:gd name="connsiteX409" fmla="*/ 1746128 w 7467600"/>
              <a:gd name="connsiteY409" fmla="*/ 6858000 h 6858000"/>
              <a:gd name="connsiteX410" fmla="*/ 1753934 w 7467600"/>
              <a:gd name="connsiteY410" fmla="*/ 6724796 h 6858000"/>
              <a:gd name="connsiteX411" fmla="*/ 1792053 w 7467600"/>
              <a:gd name="connsiteY411" fmla="*/ 6572396 h 6858000"/>
              <a:gd name="connsiteX412" fmla="*/ 1862248 w 7467600"/>
              <a:gd name="connsiteY412" fmla="*/ 6266397 h 6858000"/>
              <a:gd name="connsiteX413" fmla="*/ 1862250 w 7467600"/>
              <a:gd name="connsiteY413" fmla="*/ 6033531 h 6858000"/>
              <a:gd name="connsiteX414" fmla="*/ 1211999 w 7467600"/>
              <a:gd name="connsiteY414" fmla="*/ 6683610 h 6858000"/>
              <a:gd name="connsiteX415" fmla="*/ 1213266 w 7467600"/>
              <a:gd name="connsiteY415" fmla="*/ 6691947 h 6858000"/>
              <a:gd name="connsiteX416" fmla="*/ 1203370 w 7467600"/>
              <a:gd name="connsiteY416" fmla="*/ 6850676 h 6858000"/>
              <a:gd name="connsiteX417" fmla="*/ 1203671 w 7467600"/>
              <a:gd name="connsiteY417" fmla="*/ 6858000 h 6858000"/>
              <a:gd name="connsiteX418" fmla="*/ 1143180 w 7467600"/>
              <a:gd name="connsiteY418" fmla="*/ 6858000 h 6858000"/>
              <a:gd name="connsiteX419" fmla="*/ 1142176 w 7467600"/>
              <a:gd name="connsiteY419" fmla="*/ 6766045 h 6858000"/>
              <a:gd name="connsiteX420" fmla="*/ 1067484 w 7467600"/>
              <a:gd name="connsiteY420" fmla="*/ 6858000 h 6858000"/>
              <a:gd name="connsiteX421" fmla="*/ 953928 w 7467600"/>
              <a:gd name="connsiteY421" fmla="*/ 6858000 h 6858000"/>
              <a:gd name="connsiteX422" fmla="*/ 959715 w 7467600"/>
              <a:gd name="connsiteY422" fmla="*/ 6850185 h 6858000"/>
              <a:gd name="connsiteX423" fmla="*/ 1483788 w 7467600"/>
              <a:gd name="connsiteY423" fmla="*/ 6259174 h 6858000"/>
              <a:gd name="connsiteX424" fmla="*/ 1100671 w 7467600"/>
              <a:gd name="connsiteY424" fmla="*/ 6252137 h 6858000"/>
              <a:gd name="connsiteX425" fmla="*/ 1090144 w 7467600"/>
              <a:gd name="connsiteY425" fmla="*/ 6256748 h 6858000"/>
              <a:gd name="connsiteX426" fmla="*/ 1095872 w 7467600"/>
              <a:gd name="connsiteY426" fmla="*/ 6271892 h 6858000"/>
              <a:gd name="connsiteX427" fmla="*/ 262785 w 7467600"/>
              <a:gd name="connsiteY427" fmla="*/ 6845450 h 6858000"/>
              <a:gd name="connsiteX428" fmla="*/ 209968 w 7467600"/>
              <a:gd name="connsiteY428" fmla="*/ 6770713 h 6858000"/>
              <a:gd name="connsiteX429" fmla="*/ 873460 w 7467600"/>
              <a:gd name="connsiteY429" fmla="*/ 6253768 h 6858000"/>
              <a:gd name="connsiteX430" fmla="*/ 192686 w 7467600"/>
              <a:gd name="connsiteY430" fmla="*/ 5849257 h 6858000"/>
              <a:gd name="connsiteX431" fmla="*/ 4696 w 7467600"/>
              <a:gd name="connsiteY431" fmla="*/ 5697668 h 6858000"/>
              <a:gd name="connsiteX432" fmla="*/ 0 w 7467600"/>
              <a:gd name="connsiteY432" fmla="*/ 5689984 h 6858000"/>
              <a:gd name="connsiteX433" fmla="*/ 0 w 7467600"/>
              <a:gd name="connsiteY433" fmla="*/ 5513472 h 6858000"/>
              <a:gd name="connsiteX434" fmla="*/ 174101 w 7467600"/>
              <a:gd name="connsiteY434" fmla="*/ 5620277 h 6858000"/>
              <a:gd name="connsiteX435" fmla="*/ 891800 w 7467600"/>
              <a:gd name="connsiteY435" fmla="*/ 6036935 h 6858000"/>
              <a:gd name="connsiteX436" fmla="*/ 1072219 w 7467600"/>
              <a:gd name="connsiteY436" fmla="*/ 6169443 h 6858000"/>
              <a:gd name="connsiteX437" fmla="*/ 1074117 w 7467600"/>
              <a:gd name="connsiteY437" fmla="*/ 6170301 h 6858000"/>
              <a:gd name="connsiteX438" fmla="*/ 1083114 w 7467600"/>
              <a:gd name="connsiteY438" fmla="*/ 6174131 h 6858000"/>
              <a:gd name="connsiteX439" fmla="*/ 1543010 w 7467600"/>
              <a:gd name="connsiteY439" fmla="*/ 6191140 h 6858000"/>
              <a:gd name="connsiteX440" fmla="*/ 1551080 w 7467600"/>
              <a:gd name="connsiteY440" fmla="*/ 6195006 h 6858000"/>
              <a:gd name="connsiteX441" fmla="*/ 2345443 w 7467600"/>
              <a:gd name="connsiteY441" fmla="*/ 5549882 h 6858000"/>
              <a:gd name="connsiteX442" fmla="*/ 1721499 w 7467600"/>
              <a:gd name="connsiteY442" fmla="*/ 5599969 h 6858000"/>
              <a:gd name="connsiteX443" fmla="*/ 767716 w 7467600"/>
              <a:gd name="connsiteY443" fmla="*/ 5472768 h 6858000"/>
              <a:gd name="connsiteX444" fmla="*/ 722147 w 7467600"/>
              <a:gd name="connsiteY444" fmla="*/ 5393091 h 6858000"/>
              <a:gd name="connsiteX445" fmla="*/ 1485552 w 7467600"/>
              <a:gd name="connsiteY445" fmla="*/ 5313202 h 6858000"/>
              <a:gd name="connsiteX446" fmla="*/ 2143004 w 7467600"/>
              <a:gd name="connsiteY446" fmla="*/ 5402420 h 6858000"/>
              <a:gd name="connsiteX447" fmla="*/ 1933391 w 7467600"/>
              <a:gd name="connsiteY447" fmla="*/ 5156971 h 6858000"/>
              <a:gd name="connsiteX448" fmla="*/ 1827118 w 7467600"/>
              <a:gd name="connsiteY448" fmla="*/ 4968410 h 6858000"/>
              <a:gd name="connsiteX449" fmla="*/ 1837349 w 7467600"/>
              <a:gd name="connsiteY449" fmla="*/ 4956357 h 6858000"/>
              <a:gd name="connsiteX450" fmla="*/ 2162835 w 7467600"/>
              <a:gd name="connsiteY450" fmla="*/ 5187853 h 6858000"/>
              <a:gd name="connsiteX451" fmla="*/ 2257167 w 7467600"/>
              <a:gd name="connsiteY451" fmla="*/ 5462123 h 6858000"/>
              <a:gd name="connsiteX452" fmla="*/ 2261598 w 7467600"/>
              <a:gd name="connsiteY452" fmla="*/ 5467998 h 6858000"/>
              <a:gd name="connsiteX453" fmla="*/ 2437177 w 7467600"/>
              <a:gd name="connsiteY453" fmla="*/ 5479608 h 6858000"/>
              <a:gd name="connsiteX454" fmla="*/ 2445247 w 7467600"/>
              <a:gd name="connsiteY454" fmla="*/ 5483476 h 6858000"/>
              <a:gd name="connsiteX455" fmla="*/ 2743626 w 7467600"/>
              <a:gd name="connsiteY455" fmla="*/ 5304819 h 6858000"/>
              <a:gd name="connsiteX456" fmla="*/ 3048102 w 7467600"/>
              <a:gd name="connsiteY456" fmla="*/ 5150595 h 6858000"/>
              <a:gd name="connsiteX457" fmla="*/ 1799414 w 7467600"/>
              <a:gd name="connsiteY457" fmla="*/ 4694732 h 6858000"/>
              <a:gd name="connsiteX458" fmla="*/ 1771735 w 7467600"/>
              <a:gd name="connsiteY458" fmla="*/ 4619929 h 6858000"/>
              <a:gd name="connsiteX459" fmla="*/ 3104273 w 7467600"/>
              <a:gd name="connsiteY459" fmla="*/ 5076159 h 6858000"/>
              <a:gd name="connsiteX460" fmla="*/ 3113245 w 7467600"/>
              <a:gd name="connsiteY460" fmla="*/ 5090705 h 6858000"/>
              <a:gd name="connsiteX461" fmla="*/ 3126294 w 7467600"/>
              <a:gd name="connsiteY461" fmla="*/ 5114400 h 6858000"/>
              <a:gd name="connsiteX462" fmla="*/ 3937433 w 7467600"/>
              <a:gd name="connsiteY462" fmla="*/ 4830473 h 6858000"/>
              <a:gd name="connsiteX463" fmla="*/ 3590475 w 7467600"/>
              <a:gd name="connsiteY463" fmla="*/ 4597974 h 6858000"/>
              <a:gd name="connsiteX464" fmla="*/ 3100264 w 7467600"/>
              <a:gd name="connsiteY464" fmla="*/ 4579845 h 6858000"/>
              <a:gd name="connsiteX465" fmla="*/ 2183576 w 7467600"/>
              <a:gd name="connsiteY465" fmla="*/ 4227150 h 6858000"/>
              <a:gd name="connsiteX466" fmla="*/ 2151029 w 7467600"/>
              <a:gd name="connsiteY466" fmla="*/ 4146947 h 6858000"/>
              <a:gd name="connsiteX467" fmla="*/ 3563434 w 7467600"/>
              <a:gd name="connsiteY467" fmla="*/ 4469115 h 6858000"/>
              <a:gd name="connsiteX468" fmla="*/ 3177952 w 7467600"/>
              <a:gd name="connsiteY468" fmla="*/ 3657386 h 6858000"/>
              <a:gd name="connsiteX469" fmla="*/ 3189263 w 7467600"/>
              <a:gd name="connsiteY469" fmla="*/ 3625726 h 6858000"/>
              <a:gd name="connsiteX470" fmla="*/ 3560912 w 7467600"/>
              <a:gd name="connsiteY470" fmla="*/ 4079863 h 6858000"/>
              <a:gd name="connsiteX471" fmla="*/ 3626636 w 7467600"/>
              <a:gd name="connsiteY471" fmla="*/ 4512230 h 6858000"/>
              <a:gd name="connsiteX472" fmla="*/ 3653088 w 7467600"/>
              <a:gd name="connsiteY472" fmla="*/ 4521417 h 6858000"/>
              <a:gd name="connsiteX473" fmla="*/ 3988128 w 7467600"/>
              <a:gd name="connsiteY473" fmla="*/ 4817267 h 6858000"/>
              <a:gd name="connsiteX474" fmla="*/ 4830582 w 7467600"/>
              <a:gd name="connsiteY474" fmla="*/ 4676000 h 6858000"/>
              <a:gd name="connsiteX475" fmla="*/ 4830100 w 7467600"/>
              <a:gd name="connsiteY475" fmla="*/ 4675554 h 6858000"/>
              <a:gd name="connsiteX476" fmla="*/ 4036318 w 7467600"/>
              <a:gd name="connsiteY476" fmla="*/ 4147013 h 6858000"/>
              <a:gd name="connsiteX477" fmla="*/ 3432098 w 7467600"/>
              <a:gd name="connsiteY477" fmla="*/ 3537312 h 6858000"/>
              <a:gd name="connsiteX478" fmla="*/ 3446761 w 7467600"/>
              <a:gd name="connsiteY478" fmla="*/ 3461278 h 6858000"/>
              <a:gd name="connsiteX479" fmla="*/ 4419733 w 7467600"/>
              <a:gd name="connsiteY479" fmla="*/ 3963555 h 6858000"/>
              <a:gd name="connsiteX480" fmla="*/ 4781371 w 7467600"/>
              <a:gd name="connsiteY480" fmla="*/ 4458604 h 6858000"/>
              <a:gd name="connsiteX481" fmla="*/ 4780440 w 7467600"/>
              <a:gd name="connsiteY481" fmla="*/ 4470290 h 6858000"/>
              <a:gd name="connsiteX482" fmla="*/ 4898954 w 7467600"/>
              <a:gd name="connsiteY482" fmla="*/ 4662092 h 6858000"/>
              <a:gd name="connsiteX483" fmla="*/ 4900699 w 7467600"/>
              <a:gd name="connsiteY483" fmla="*/ 4670867 h 6858000"/>
              <a:gd name="connsiteX484" fmla="*/ 5714511 w 7467600"/>
              <a:gd name="connsiteY484" fmla="*/ 4663483 h 6858000"/>
              <a:gd name="connsiteX485" fmla="*/ 5464793 w 7467600"/>
              <a:gd name="connsiteY485" fmla="*/ 4393556 h 6858000"/>
              <a:gd name="connsiteX486" fmla="*/ 5461897 w 7467600"/>
              <a:gd name="connsiteY486" fmla="*/ 4390879 h 6858000"/>
              <a:gd name="connsiteX487" fmla="*/ 4294126 w 7467600"/>
              <a:gd name="connsiteY487" fmla="*/ 3303048 h 6858000"/>
              <a:gd name="connsiteX488" fmla="*/ 4305321 w 7467600"/>
              <a:gd name="connsiteY488" fmla="*/ 3256953 h 6858000"/>
              <a:gd name="connsiteX489" fmla="*/ 4949299 w 7467600"/>
              <a:gd name="connsiteY489" fmla="*/ 3766336 h 6858000"/>
              <a:gd name="connsiteX490" fmla="*/ 5291452 w 7467600"/>
              <a:gd name="connsiteY490" fmla="*/ 4076801 h 6858000"/>
              <a:gd name="connsiteX491" fmla="*/ 5434998 w 7467600"/>
              <a:gd name="connsiteY491" fmla="*/ 4254100 h 6858000"/>
              <a:gd name="connsiteX492" fmla="*/ 5351015 w 7467600"/>
              <a:gd name="connsiteY492" fmla="*/ 3760989 h 6858000"/>
              <a:gd name="connsiteX493" fmla="*/ 5413780 w 7467600"/>
              <a:gd name="connsiteY493" fmla="*/ 2966265 h 6858000"/>
              <a:gd name="connsiteX494" fmla="*/ 5425627 w 7467600"/>
              <a:gd name="connsiteY494" fmla="*/ 2954192 h 6858000"/>
              <a:gd name="connsiteX495" fmla="*/ 6604735 w 7467600"/>
              <a:gd name="connsiteY495" fmla="*/ 2041381 h 6858000"/>
              <a:gd name="connsiteX496" fmla="*/ 7204487 w 7467600"/>
              <a:gd name="connsiteY496" fmla="*/ 2742112 h 6858000"/>
              <a:gd name="connsiteX497" fmla="*/ 7131592 w 7467600"/>
              <a:gd name="connsiteY497" fmla="*/ 2672096 h 6858000"/>
              <a:gd name="connsiteX498" fmla="*/ 6996344 w 7467600"/>
              <a:gd name="connsiteY498" fmla="*/ 2518310 h 6858000"/>
              <a:gd name="connsiteX499" fmla="*/ 6735495 w 7467600"/>
              <a:gd name="connsiteY499" fmla="*/ 2196890 h 6858000"/>
              <a:gd name="connsiteX500" fmla="*/ 6721901 w 7467600"/>
              <a:gd name="connsiteY500" fmla="*/ 2179274 h 6858000"/>
              <a:gd name="connsiteX501" fmla="*/ 6604735 w 7467600"/>
              <a:gd name="connsiteY501" fmla="*/ 2041381 h 6858000"/>
              <a:gd name="connsiteX502" fmla="*/ 6591670 w 7467600"/>
              <a:gd name="connsiteY502" fmla="*/ 1988277 h 6858000"/>
              <a:gd name="connsiteX503" fmla="*/ 6747349 w 7467600"/>
              <a:gd name="connsiteY503" fmla="*/ 2160069 h 6858000"/>
              <a:gd name="connsiteX504" fmla="*/ 6760943 w 7467600"/>
              <a:gd name="connsiteY504" fmla="*/ 2177686 h 6858000"/>
              <a:gd name="connsiteX505" fmla="*/ 7021065 w 7467600"/>
              <a:gd name="connsiteY505" fmla="*/ 2498102 h 6858000"/>
              <a:gd name="connsiteX506" fmla="*/ 7155223 w 7467600"/>
              <a:gd name="connsiteY506" fmla="*/ 2650386 h 6858000"/>
              <a:gd name="connsiteX507" fmla="*/ 7203167 w 7467600"/>
              <a:gd name="connsiteY507" fmla="*/ 2697288 h 6858000"/>
              <a:gd name="connsiteX508" fmla="*/ 6937703 w 7467600"/>
              <a:gd name="connsiteY508" fmla="*/ 2321981 h 6858000"/>
              <a:gd name="connsiteX509" fmla="*/ 6591670 w 7467600"/>
              <a:gd name="connsiteY509" fmla="*/ 1988277 h 6858000"/>
              <a:gd name="connsiteX510" fmla="*/ 5798671 w 7467600"/>
              <a:gd name="connsiteY510" fmla="*/ 1981601 h 6858000"/>
              <a:gd name="connsiteX511" fmla="*/ 5754709 w 7467600"/>
              <a:gd name="connsiteY511" fmla="*/ 2071454 h 6858000"/>
              <a:gd name="connsiteX512" fmla="*/ 5763044 w 7467600"/>
              <a:gd name="connsiteY512" fmla="*/ 2842206 h 6858000"/>
              <a:gd name="connsiteX513" fmla="*/ 5764974 w 7467600"/>
              <a:gd name="connsiteY513" fmla="*/ 2799609 h 6858000"/>
              <a:gd name="connsiteX514" fmla="*/ 5767665 w 7467600"/>
              <a:gd name="connsiteY514" fmla="*/ 2666409 h 6858000"/>
              <a:gd name="connsiteX515" fmla="*/ 5763055 w 7467600"/>
              <a:gd name="connsiteY515" fmla="*/ 2579705 h 6858000"/>
              <a:gd name="connsiteX516" fmla="*/ 5758079 w 7467600"/>
              <a:gd name="connsiteY516" fmla="*/ 2492508 h 6858000"/>
              <a:gd name="connsiteX517" fmla="*/ 5779325 w 7467600"/>
              <a:gd name="connsiteY517" fmla="*/ 2197069 h 6858000"/>
              <a:gd name="connsiteX518" fmla="*/ 5798671 w 7467600"/>
              <a:gd name="connsiteY518" fmla="*/ 1981601 h 6858000"/>
              <a:gd name="connsiteX519" fmla="*/ 5829202 w 7467600"/>
              <a:gd name="connsiteY519" fmla="*/ 1971679 h 6858000"/>
              <a:gd name="connsiteX520" fmla="*/ 5809558 w 7467600"/>
              <a:gd name="connsiteY520" fmla="*/ 2198043 h 6858000"/>
              <a:gd name="connsiteX521" fmla="*/ 5788653 w 7467600"/>
              <a:gd name="connsiteY521" fmla="*/ 2489430 h 6858000"/>
              <a:gd name="connsiteX522" fmla="*/ 5793439 w 7467600"/>
              <a:gd name="connsiteY522" fmla="*/ 2575235 h 6858000"/>
              <a:gd name="connsiteX523" fmla="*/ 5796837 w 7467600"/>
              <a:gd name="connsiteY523" fmla="*/ 2637633 h 6858000"/>
              <a:gd name="connsiteX524" fmla="*/ 5818614 w 7467600"/>
              <a:gd name="connsiteY524" fmla="*/ 2473055 h 6858000"/>
              <a:gd name="connsiteX525" fmla="*/ 5829202 w 7467600"/>
              <a:gd name="connsiteY525" fmla="*/ 1971679 h 6858000"/>
              <a:gd name="connsiteX526" fmla="*/ 5911389 w 7467600"/>
              <a:gd name="connsiteY526" fmla="*/ 1898371 h 6858000"/>
              <a:gd name="connsiteX527" fmla="*/ 6237627 w 7467600"/>
              <a:gd name="connsiteY527" fmla="*/ 2231921 h 6858000"/>
              <a:gd name="connsiteX528" fmla="*/ 5911389 w 7467600"/>
              <a:gd name="connsiteY528" fmla="*/ 1898371 h 6858000"/>
              <a:gd name="connsiteX529" fmla="*/ 6944437 w 7467600"/>
              <a:gd name="connsiteY529" fmla="*/ 1575402 h 6858000"/>
              <a:gd name="connsiteX530" fmla="*/ 6304730 w 7467600"/>
              <a:gd name="connsiteY530" fmla="*/ 1766654 h 6858000"/>
              <a:gd name="connsiteX531" fmla="*/ 6944437 w 7467600"/>
              <a:gd name="connsiteY531" fmla="*/ 1575402 h 6858000"/>
              <a:gd name="connsiteX532" fmla="*/ 7019523 w 7467600"/>
              <a:gd name="connsiteY532" fmla="*/ 1519450 h 6858000"/>
              <a:gd name="connsiteX533" fmla="*/ 6298091 w 7467600"/>
              <a:gd name="connsiteY533" fmla="*/ 1737122 h 6858000"/>
              <a:gd name="connsiteX534" fmla="*/ 7019523 w 7467600"/>
              <a:gd name="connsiteY534" fmla="*/ 1519450 h 6858000"/>
              <a:gd name="connsiteX535" fmla="*/ 2399523 w 7467600"/>
              <a:gd name="connsiteY535" fmla="*/ 1428234 h 6858000"/>
              <a:gd name="connsiteX536" fmla="*/ 2224982 w 7467600"/>
              <a:gd name="connsiteY536" fmla="*/ 1826201 h 6858000"/>
              <a:gd name="connsiteX537" fmla="*/ 2096099 w 7467600"/>
              <a:gd name="connsiteY537" fmla="*/ 2345900 h 6858000"/>
              <a:gd name="connsiteX538" fmla="*/ 2283317 w 7467600"/>
              <a:gd name="connsiteY538" fmla="*/ 1796925 h 6858000"/>
              <a:gd name="connsiteX539" fmla="*/ 2399523 w 7467600"/>
              <a:gd name="connsiteY539" fmla="*/ 1428234 h 6858000"/>
              <a:gd name="connsiteX540" fmla="*/ 2448558 w 7467600"/>
              <a:gd name="connsiteY540" fmla="*/ 1373435 h 6858000"/>
              <a:gd name="connsiteX541" fmla="*/ 2312521 w 7467600"/>
              <a:gd name="connsiteY541" fmla="*/ 1806140 h 6858000"/>
              <a:gd name="connsiteX542" fmla="*/ 2127533 w 7467600"/>
              <a:gd name="connsiteY542" fmla="*/ 2348380 h 6858000"/>
              <a:gd name="connsiteX543" fmla="*/ 2358080 w 7467600"/>
              <a:gd name="connsiteY543" fmla="*/ 1866134 h 6858000"/>
              <a:gd name="connsiteX544" fmla="*/ 2407436 w 7467600"/>
              <a:gd name="connsiteY544" fmla="*/ 1651070 h 6858000"/>
              <a:gd name="connsiteX545" fmla="*/ 2448558 w 7467600"/>
              <a:gd name="connsiteY545" fmla="*/ 1373435 h 6858000"/>
              <a:gd name="connsiteX546" fmla="*/ 278707 w 7467600"/>
              <a:gd name="connsiteY546" fmla="*/ 1352270 h 6858000"/>
              <a:gd name="connsiteX547" fmla="*/ 321570 w 7467600"/>
              <a:gd name="connsiteY547" fmla="*/ 1861610 h 6858000"/>
              <a:gd name="connsiteX548" fmla="*/ 294281 w 7467600"/>
              <a:gd name="connsiteY548" fmla="*/ 1440658 h 6858000"/>
              <a:gd name="connsiteX549" fmla="*/ 278707 w 7467600"/>
              <a:gd name="connsiteY549" fmla="*/ 1352270 h 6858000"/>
              <a:gd name="connsiteX550" fmla="*/ 1423821 w 7467600"/>
              <a:gd name="connsiteY550" fmla="*/ 1351958 h 6858000"/>
              <a:gd name="connsiteX551" fmla="*/ 1638521 w 7467600"/>
              <a:gd name="connsiteY551" fmla="*/ 1908470 h 6858000"/>
              <a:gd name="connsiteX552" fmla="*/ 1754199 w 7467600"/>
              <a:gd name="connsiteY552" fmla="*/ 2149284 h 6858000"/>
              <a:gd name="connsiteX553" fmla="*/ 1908359 w 7467600"/>
              <a:gd name="connsiteY553" fmla="*/ 2364988 h 6858000"/>
              <a:gd name="connsiteX554" fmla="*/ 1647661 w 7467600"/>
              <a:gd name="connsiteY554" fmla="*/ 1825945 h 6858000"/>
              <a:gd name="connsiteX555" fmla="*/ 1423821 w 7467600"/>
              <a:gd name="connsiteY555" fmla="*/ 1351958 h 6858000"/>
              <a:gd name="connsiteX556" fmla="*/ 1431890 w 7467600"/>
              <a:gd name="connsiteY556" fmla="*/ 1306475 h 6858000"/>
              <a:gd name="connsiteX557" fmla="*/ 1507597 w 7467600"/>
              <a:gd name="connsiteY557" fmla="*/ 1446132 h 6858000"/>
              <a:gd name="connsiteX558" fmla="*/ 1674586 w 7467600"/>
              <a:gd name="connsiteY558" fmla="*/ 1813832 h 6858000"/>
              <a:gd name="connsiteX559" fmla="*/ 1815950 w 7467600"/>
              <a:gd name="connsiteY559" fmla="*/ 2128564 h 6858000"/>
              <a:gd name="connsiteX560" fmla="*/ 1984242 w 7467600"/>
              <a:gd name="connsiteY560" fmla="*/ 2430829 h 6858000"/>
              <a:gd name="connsiteX561" fmla="*/ 2014023 w 7467600"/>
              <a:gd name="connsiteY561" fmla="*/ 2450995 h 6858000"/>
              <a:gd name="connsiteX562" fmla="*/ 1747337 w 7467600"/>
              <a:gd name="connsiteY562" fmla="*/ 1855264 h 6858000"/>
              <a:gd name="connsiteX563" fmla="*/ 1533749 w 7467600"/>
              <a:gd name="connsiteY563" fmla="*/ 1478656 h 6858000"/>
              <a:gd name="connsiteX564" fmla="*/ 1431890 w 7467600"/>
              <a:gd name="connsiteY564" fmla="*/ 1306475 h 6858000"/>
              <a:gd name="connsiteX565" fmla="*/ 5052692 w 7467600"/>
              <a:gd name="connsiteY565" fmla="*/ 1292994 h 6858000"/>
              <a:gd name="connsiteX566" fmla="*/ 5200661 w 7467600"/>
              <a:gd name="connsiteY566" fmla="*/ 1635186 h 6858000"/>
              <a:gd name="connsiteX567" fmla="*/ 5297138 w 7467600"/>
              <a:gd name="connsiteY567" fmla="*/ 1906351 h 6858000"/>
              <a:gd name="connsiteX568" fmla="*/ 5052692 w 7467600"/>
              <a:gd name="connsiteY568" fmla="*/ 1292994 h 6858000"/>
              <a:gd name="connsiteX569" fmla="*/ 5009948 w 7467600"/>
              <a:gd name="connsiteY569" fmla="*/ 1273619 h 6858000"/>
              <a:gd name="connsiteX570" fmla="*/ 5121777 w 7467600"/>
              <a:gd name="connsiteY570" fmla="*/ 1654213 h 6858000"/>
              <a:gd name="connsiteX571" fmla="*/ 5293545 w 7467600"/>
              <a:gd name="connsiteY571" fmla="*/ 2072247 h 6858000"/>
              <a:gd name="connsiteX572" fmla="*/ 5294042 w 7467600"/>
              <a:gd name="connsiteY572" fmla="*/ 2065019 h 6858000"/>
              <a:gd name="connsiteX573" fmla="*/ 5171936 w 7467600"/>
              <a:gd name="connsiteY573" fmla="*/ 1647613 h 6858000"/>
              <a:gd name="connsiteX574" fmla="*/ 5009948 w 7467600"/>
              <a:gd name="connsiteY574" fmla="*/ 1273619 h 6858000"/>
              <a:gd name="connsiteX575" fmla="*/ 655236 w 7467600"/>
              <a:gd name="connsiteY575" fmla="*/ 1268632 h 6858000"/>
              <a:gd name="connsiteX576" fmla="*/ 839521 w 7467600"/>
              <a:gd name="connsiteY576" fmla="*/ 1685315 h 6858000"/>
              <a:gd name="connsiteX577" fmla="*/ 1109416 w 7467600"/>
              <a:gd name="connsiteY577" fmla="*/ 2061663 h 6858000"/>
              <a:gd name="connsiteX578" fmla="*/ 1298300 w 7467600"/>
              <a:gd name="connsiteY578" fmla="*/ 2247742 h 6858000"/>
              <a:gd name="connsiteX579" fmla="*/ 1125871 w 7467600"/>
              <a:gd name="connsiteY579" fmla="*/ 1989513 h 6858000"/>
              <a:gd name="connsiteX580" fmla="*/ 981574 w 7467600"/>
              <a:gd name="connsiteY580" fmla="*/ 1783157 h 6858000"/>
              <a:gd name="connsiteX581" fmla="*/ 922198 w 7467600"/>
              <a:gd name="connsiteY581" fmla="*/ 1677437 h 6858000"/>
              <a:gd name="connsiteX582" fmla="*/ 869293 w 7467600"/>
              <a:gd name="connsiteY582" fmla="*/ 1583214 h 6858000"/>
              <a:gd name="connsiteX583" fmla="*/ 751431 w 7467600"/>
              <a:gd name="connsiteY583" fmla="*/ 1405731 h 6858000"/>
              <a:gd name="connsiteX584" fmla="*/ 655236 w 7467600"/>
              <a:gd name="connsiteY584" fmla="*/ 1268632 h 6858000"/>
              <a:gd name="connsiteX585" fmla="*/ 6516292 w 7467600"/>
              <a:gd name="connsiteY585" fmla="*/ 1263064 h 6858000"/>
              <a:gd name="connsiteX586" fmla="*/ 5736320 w 7467600"/>
              <a:gd name="connsiteY586" fmla="*/ 1501803 h 6858000"/>
              <a:gd name="connsiteX587" fmla="*/ 6516292 w 7467600"/>
              <a:gd name="connsiteY587" fmla="*/ 1263064 h 6858000"/>
              <a:gd name="connsiteX588" fmla="*/ 291466 w 7467600"/>
              <a:gd name="connsiteY588" fmla="*/ 1250369 h 6858000"/>
              <a:gd name="connsiteX589" fmla="*/ 323180 w 7467600"/>
              <a:gd name="connsiteY589" fmla="*/ 1435283 h 6858000"/>
              <a:gd name="connsiteX590" fmla="*/ 349381 w 7467600"/>
              <a:gd name="connsiteY590" fmla="*/ 1875041 h 6858000"/>
              <a:gd name="connsiteX591" fmla="*/ 374363 w 7467600"/>
              <a:gd name="connsiteY591" fmla="*/ 1506494 h 6858000"/>
              <a:gd name="connsiteX592" fmla="*/ 302168 w 7467600"/>
              <a:gd name="connsiteY592" fmla="*/ 1274495 h 6858000"/>
              <a:gd name="connsiteX593" fmla="*/ 291466 w 7467600"/>
              <a:gd name="connsiteY593" fmla="*/ 1250369 h 6858000"/>
              <a:gd name="connsiteX594" fmla="*/ 678222 w 7467600"/>
              <a:gd name="connsiteY594" fmla="*/ 1248670 h 6858000"/>
              <a:gd name="connsiteX595" fmla="*/ 775536 w 7467600"/>
              <a:gd name="connsiteY595" fmla="*/ 1388015 h 6858000"/>
              <a:gd name="connsiteX596" fmla="*/ 894529 w 7467600"/>
              <a:gd name="connsiteY596" fmla="*/ 1567739 h 6858000"/>
              <a:gd name="connsiteX597" fmla="*/ 948000 w 7467600"/>
              <a:gd name="connsiteY597" fmla="*/ 1663088 h 6858000"/>
              <a:gd name="connsiteX598" fmla="*/ 1006812 w 7467600"/>
              <a:gd name="connsiteY598" fmla="*/ 1767683 h 6858000"/>
              <a:gd name="connsiteX599" fmla="*/ 1149133 w 7467600"/>
              <a:gd name="connsiteY599" fmla="*/ 1971513 h 6858000"/>
              <a:gd name="connsiteX600" fmla="*/ 1333952 w 7467600"/>
              <a:gd name="connsiteY600" fmla="*/ 2251620 h 6858000"/>
              <a:gd name="connsiteX601" fmla="*/ 1337329 w 7467600"/>
              <a:gd name="connsiteY601" fmla="*/ 2258350 h 6858000"/>
              <a:gd name="connsiteX602" fmla="*/ 1014726 w 7467600"/>
              <a:gd name="connsiteY602" fmla="*/ 1615556 h 6858000"/>
              <a:gd name="connsiteX603" fmla="*/ 678222 w 7467600"/>
              <a:gd name="connsiteY603" fmla="*/ 1248670 h 6858000"/>
              <a:gd name="connsiteX604" fmla="*/ 6691602 w 7467600"/>
              <a:gd name="connsiteY604" fmla="*/ 1140573 h 6858000"/>
              <a:gd name="connsiteX605" fmla="*/ 6571100 w 7467600"/>
              <a:gd name="connsiteY605" fmla="*/ 1183662 h 6858000"/>
              <a:gd name="connsiteX606" fmla="*/ 6241687 w 7467600"/>
              <a:gd name="connsiteY606" fmla="*/ 1257600 h 6858000"/>
              <a:gd name="connsiteX607" fmla="*/ 5693009 w 7467600"/>
              <a:gd name="connsiteY607" fmla="*/ 1478256 h 6858000"/>
              <a:gd name="connsiteX608" fmla="*/ 6548420 w 7467600"/>
              <a:gd name="connsiteY608" fmla="*/ 1214599 h 6858000"/>
              <a:gd name="connsiteX609" fmla="*/ 6605473 w 7467600"/>
              <a:gd name="connsiteY609" fmla="*/ 1184686 h 6858000"/>
              <a:gd name="connsiteX610" fmla="*/ 6691602 w 7467600"/>
              <a:gd name="connsiteY610" fmla="*/ 1140573 h 6858000"/>
              <a:gd name="connsiteX611" fmla="*/ 4002475 w 7467600"/>
              <a:gd name="connsiteY611" fmla="*/ 1037802 h 6858000"/>
              <a:gd name="connsiteX612" fmla="*/ 4000324 w 7467600"/>
              <a:gd name="connsiteY612" fmla="*/ 1039362 h 6858000"/>
              <a:gd name="connsiteX613" fmla="*/ 4002862 w 7467600"/>
              <a:gd name="connsiteY613" fmla="*/ 1042866 h 6858000"/>
              <a:gd name="connsiteX614" fmla="*/ 4002475 w 7467600"/>
              <a:gd name="connsiteY614" fmla="*/ 1037802 h 6858000"/>
              <a:gd name="connsiteX615" fmla="*/ 506322 w 7467600"/>
              <a:gd name="connsiteY615" fmla="*/ 1020997 h 6858000"/>
              <a:gd name="connsiteX616" fmla="*/ 533068 w 7467600"/>
              <a:gd name="connsiteY616" fmla="*/ 1029409 h 6858000"/>
              <a:gd name="connsiteX617" fmla="*/ 1232525 w 7467600"/>
              <a:gd name="connsiteY617" fmla="*/ 1804675 h 6858000"/>
              <a:gd name="connsiteX618" fmla="*/ 1388858 w 7467600"/>
              <a:gd name="connsiteY618" fmla="*/ 2368011 h 6858000"/>
              <a:gd name="connsiteX619" fmla="*/ 1384098 w 7467600"/>
              <a:gd name="connsiteY619" fmla="*/ 2378125 h 6858000"/>
              <a:gd name="connsiteX620" fmla="*/ 1425393 w 7467600"/>
              <a:gd name="connsiteY620" fmla="*/ 2589124 h 6858000"/>
              <a:gd name="connsiteX621" fmla="*/ 1424001 w 7467600"/>
              <a:gd name="connsiteY621" fmla="*/ 2597541 h 6858000"/>
              <a:gd name="connsiteX622" fmla="*/ 2152729 w 7467600"/>
              <a:gd name="connsiteY622" fmla="*/ 2864487 h 6858000"/>
              <a:gd name="connsiteX623" fmla="*/ 2020609 w 7467600"/>
              <a:gd name="connsiteY623" fmla="*/ 2539671 h 6858000"/>
              <a:gd name="connsiteX624" fmla="*/ 2018920 w 7467600"/>
              <a:gd name="connsiteY624" fmla="*/ 2536309 h 6858000"/>
              <a:gd name="connsiteX625" fmla="*/ 1342441 w 7467600"/>
              <a:gd name="connsiteY625" fmla="*/ 1173017 h 6858000"/>
              <a:gd name="connsiteX626" fmla="*/ 1367925 w 7467600"/>
              <a:gd name="connsiteY626" fmla="*/ 1135648 h 6858000"/>
              <a:gd name="connsiteX627" fmla="*/ 1771401 w 7467600"/>
              <a:gd name="connsiteY627" fmla="*/ 1806673 h 6858000"/>
              <a:gd name="connsiteX628" fmla="*/ 1972385 w 7467600"/>
              <a:gd name="connsiteY628" fmla="*/ 2198735 h 6858000"/>
              <a:gd name="connsiteX629" fmla="*/ 2040892 w 7467600"/>
              <a:gd name="connsiteY629" fmla="*/ 2405205 h 6858000"/>
              <a:gd name="connsiteX630" fmla="*/ 2131689 w 7467600"/>
              <a:gd name="connsiteY630" fmla="*/ 1936926 h 6858000"/>
              <a:gd name="connsiteX631" fmla="*/ 2454820 w 7467600"/>
              <a:gd name="connsiteY631" fmla="*/ 1248808 h 6858000"/>
              <a:gd name="connsiteX632" fmla="*/ 2492512 w 7467600"/>
              <a:gd name="connsiteY632" fmla="*/ 1302920 h 6858000"/>
              <a:gd name="connsiteX633" fmla="*/ 2081216 w 7467600"/>
              <a:gd name="connsiteY633" fmla="*/ 2527513 h 6858000"/>
              <a:gd name="connsiteX634" fmla="*/ 2081211 w 7467600"/>
              <a:gd name="connsiteY634" fmla="*/ 2528916 h 6858000"/>
              <a:gd name="connsiteX635" fmla="*/ 2199067 w 7467600"/>
              <a:gd name="connsiteY635" fmla="*/ 2884061 h 6858000"/>
              <a:gd name="connsiteX636" fmla="*/ 3192586 w 7467600"/>
              <a:gd name="connsiteY636" fmla="*/ 3411496 h 6858000"/>
              <a:gd name="connsiteX637" fmla="*/ 3182620 w 7467600"/>
              <a:gd name="connsiteY637" fmla="*/ 3483279 h 6858000"/>
              <a:gd name="connsiteX638" fmla="*/ 2435119 w 7467600"/>
              <a:gd name="connsiteY638" fmla="*/ 3080173 h 6858000"/>
              <a:gd name="connsiteX639" fmla="*/ 2410152 w 7467600"/>
              <a:gd name="connsiteY639" fmla="*/ 3063751 h 6858000"/>
              <a:gd name="connsiteX640" fmla="*/ 2408099 w 7467600"/>
              <a:gd name="connsiteY640" fmla="*/ 3064403 h 6858000"/>
              <a:gd name="connsiteX641" fmla="*/ 2407218 w 7467600"/>
              <a:gd name="connsiteY641" fmla="*/ 3070324 h 6858000"/>
              <a:gd name="connsiteX642" fmla="*/ 2380138 w 7467600"/>
              <a:gd name="connsiteY642" fmla="*/ 3099341 h 6858000"/>
              <a:gd name="connsiteX643" fmla="*/ 1765923 w 7467600"/>
              <a:gd name="connsiteY643" fmla="*/ 3581043 h 6858000"/>
              <a:gd name="connsiteX644" fmla="*/ 1702258 w 7467600"/>
              <a:gd name="connsiteY644" fmla="*/ 3612286 h 6858000"/>
              <a:gd name="connsiteX645" fmla="*/ 1538370 w 7467600"/>
              <a:gd name="connsiteY645" fmla="*/ 3811804 h 6858000"/>
              <a:gd name="connsiteX646" fmla="*/ 542867 w 7467600"/>
              <a:gd name="connsiteY646" fmla="*/ 4944092 h 6858000"/>
              <a:gd name="connsiteX647" fmla="*/ 515800 w 7467600"/>
              <a:gd name="connsiteY647" fmla="*/ 4862180 h 6858000"/>
              <a:gd name="connsiteX648" fmla="*/ 909145 w 7467600"/>
              <a:gd name="connsiteY648" fmla="*/ 4199225 h 6858000"/>
              <a:gd name="connsiteX649" fmla="*/ 1214067 w 7467600"/>
              <a:gd name="connsiteY649" fmla="*/ 3908561 h 6858000"/>
              <a:gd name="connsiteX650" fmla="*/ 640967 w 7467600"/>
              <a:gd name="connsiteY650" fmla="*/ 4105601 h 6858000"/>
              <a:gd name="connsiteX651" fmla="*/ 112563 w 7467600"/>
              <a:gd name="connsiteY651" fmla="*/ 4396952 h 6858000"/>
              <a:gd name="connsiteX652" fmla="*/ 0 w 7467600"/>
              <a:gd name="connsiteY652" fmla="*/ 4466006 h 6858000"/>
              <a:gd name="connsiteX653" fmla="*/ 0 w 7467600"/>
              <a:gd name="connsiteY653" fmla="*/ 4233763 h 6858000"/>
              <a:gd name="connsiteX654" fmla="*/ 36881 w 7467600"/>
              <a:gd name="connsiteY654" fmla="*/ 4200118 h 6858000"/>
              <a:gd name="connsiteX655" fmla="*/ 910534 w 7467600"/>
              <a:gd name="connsiteY655" fmla="*/ 3629753 h 6858000"/>
              <a:gd name="connsiteX656" fmla="*/ 1578717 w 7467600"/>
              <a:gd name="connsiteY656" fmla="*/ 3575982 h 6858000"/>
              <a:gd name="connsiteX657" fmla="*/ 2338780 w 7467600"/>
              <a:gd name="connsiteY657" fmla="*/ 3033725 h 6858000"/>
              <a:gd name="connsiteX658" fmla="*/ 1807991 w 7467600"/>
              <a:gd name="connsiteY658" fmla="*/ 2807184 h 6858000"/>
              <a:gd name="connsiteX659" fmla="*/ 1416358 w 7467600"/>
              <a:gd name="connsiteY659" fmla="*/ 3112571 h 6858000"/>
              <a:gd name="connsiteX660" fmla="*/ 939066 w 7467600"/>
              <a:gd name="connsiteY660" fmla="*/ 3378798 h 6858000"/>
              <a:gd name="connsiteX661" fmla="*/ 115099 w 7467600"/>
              <a:gd name="connsiteY661" fmla="*/ 3607650 h 6858000"/>
              <a:gd name="connsiteX662" fmla="*/ 97284 w 7467600"/>
              <a:gd name="connsiteY662" fmla="*/ 3520393 h 6858000"/>
              <a:gd name="connsiteX663" fmla="*/ 922050 w 7467600"/>
              <a:gd name="connsiteY663" fmla="*/ 3074867 h 6858000"/>
              <a:gd name="connsiteX664" fmla="*/ 1405265 w 7467600"/>
              <a:gd name="connsiteY664" fmla="*/ 3016319 h 6858000"/>
              <a:gd name="connsiteX665" fmla="*/ 1407512 w 7467600"/>
              <a:gd name="connsiteY665" fmla="*/ 3018001 h 6858000"/>
              <a:gd name="connsiteX666" fmla="*/ 1726266 w 7467600"/>
              <a:gd name="connsiteY666" fmla="*/ 2777274 h 6858000"/>
              <a:gd name="connsiteX667" fmla="*/ 625390 w 7467600"/>
              <a:gd name="connsiteY667" fmla="*/ 2514541 h 6858000"/>
              <a:gd name="connsiteX668" fmla="*/ 619799 w 7467600"/>
              <a:gd name="connsiteY668" fmla="*/ 2527180 h 6858000"/>
              <a:gd name="connsiteX669" fmla="*/ 310030 w 7467600"/>
              <a:gd name="connsiteY669" fmla="*/ 2771818 h 6858000"/>
              <a:gd name="connsiteX670" fmla="*/ 173877 w 7467600"/>
              <a:gd name="connsiteY670" fmla="*/ 2937056 h 6858000"/>
              <a:gd name="connsiteX671" fmla="*/ 77889 w 7467600"/>
              <a:gd name="connsiteY671" fmla="*/ 3138440 h 6858000"/>
              <a:gd name="connsiteX672" fmla="*/ 0 w 7467600"/>
              <a:gd name="connsiteY672" fmla="*/ 3271395 h 6858000"/>
              <a:gd name="connsiteX673" fmla="*/ 0 w 7467600"/>
              <a:gd name="connsiteY673" fmla="*/ 3153002 h 6858000"/>
              <a:gd name="connsiteX674" fmla="*/ 2386 w 7467600"/>
              <a:gd name="connsiteY674" fmla="*/ 3149203 h 6858000"/>
              <a:gd name="connsiteX675" fmla="*/ 89753 w 7467600"/>
              <a:gd name="connsiteY675" fmla="*/ 2987702 h 6858000"/>
              <a:gd name="connsiteX676" fmla="*/ 76869 w 7467600"/>
              <a:gd name="connsiteY676" fmla="*/ 3005404 h 6858000"/>
              <a:gd name="connsiteX677" fmla="*/ 32049 w 7467600"/>
              <a:gd name="connsiteY677" fmla="*/ 3065814 h 6858000"/>
              <a:gd name="connsiteX678" fmla="*/ 0 w 7467600"/>
              <a:gd name="connsiteY678" fmla="*/ 3108744 h 6858000"/>
              <a:gd name="connsiteX679" fmla="*/ 0 w 7467600"/>
              <a:gd name="connsiteY679" fmla="*/ 3058059 h 6858000"/>
              <a:gd name="connsiteX680" fmla="*/ 7610 w 7467600"/>
              <a:gd name="connsiteY680" fmla="*/ 3047889 h 6858000"/>
              <a:gd name="connsiteX681" fmla="*/ 52419 w 7467600"/>
              <a:gd name="connsiteY681" fmla="*/ 2987479 h 6858000"/>
              <a:gd name="connsiteX682" fmla="*/ 59142 w 7467600"/>
              <a:gd name="connsiteY682" fmla="*/ 2978488 h 6858000"/>
              <a:gd name="connsiteX683" fmla="*/ 0 w 7467600"/>
              <a:gd name="connsiteY683" fmla="*/ 3015334 h 6858000"/>
              <a:gd name="connsiteX684" fmla="*/ 0 w 7467600"/>
              <a:gd name="connsiteY684" fmla="*/ 2914286 h 6858000"/>
              <a:gd name="connsiteX685" fmla="*/ 36383 w 7467600"/>
              <a:gd name="connsiteY685" fmla="*/ 2901128 h 6858000"/>
              <a:gd name="connsiteX686" fmla="*/ 156329 w 7467600"/>
              <a:gd name="connsiteY686" fmla="*/ 2840533 h 6858000"/>
              <a:gd name="connsiteX687" fmla="*/ 358355 w 7467600"/>
              <a:gd name="connsiteY687" fmla="*/ 2620471 h 6858000"/>
              <a:gd name="connsiteX688" fmla="*/ 510577 w 7467600"/>
              <a:gd name="connsiteY688" fmla="*/ 2501244 h 6858000"/>
              <a:gd name="connsiteX689" fmla="*/ 211967 w 7467600"/>
              <a:gd name="connsiteY689" fmla="*/ 2479171 h 6858000"/>
              <a:gd name="connsiteX690" fmla="*/ 0 w 7467600"/>
              <a:gd name="connsiteY690" fmla="*/ 2476398 h 6858000"/>
              <a:gd name="connsiteX691" fmla="*/ 0 w 7467600"/>
              <a:gd name="connsiteY691" fmla="*/ 2389189 h 6858000"/>
              <a:gd name="connsiteX692" fmla="*/ 103062 w 7467600"/>
              <a:gd name="connsiteY692" fmla="*/ 2389518 h 6858000"/>
              <a:gd name="connsiteX693" fmla="*/ 510734 w 7467600"/>
              <a:gd name="connsiteY693" fmla="*/ 2416201 h 6858000"/>
              <a:gd name="connsiteX694" fmla="*/ 279257 w 7467600"/>
              <a:gd name="connsiteY694" fmla="*/ 2092102 h 6858000"/>
              <a:gd name="connsiteX695" fmla="*/ 65265 w 7467600"/>
              <a:gd name="connsiteY695" fmla="*/ 2006049 h 6858000"/>
              <a:gd name="connsiteX696" fmla="*/ 0 w 7467600"/>
              <a:gd name="connsiteY696" fmla="*/ 1982532 h 6858000"/>
              <a:gd name="connsiteX697" fmla="*/ 0 w 7467600"/>
              <a:gd name="connsiteY697" fmla="*/ 1912789 h 6858000"/>
              <a:gd name="connsiteX698" fmla="*/ 97460 w 7467600"/>
              <a:gd name="connsiteY698" fmla="*/ 1953725 h 6858000"/>
              <a:gd name="connsiteX699" fmla="*/ 221272 w 7467600"/>
              <a:gd name="connsiteY699" fmla="*/ 1980766 h 6858000"/>
              <a:gd name="connsiteX700" fmla="*/ 116765 w 7467600"/>
              <a:gd name="connsiteY700" fmla="*/ 1911033 h 6858000"/>
              <a:gd name="connsiteX701" fmla="*/ 16405 w 7467600"/>
              <a:gd name="connsiteY701" fmla="*/ 1803412 h 6858000"/>
              <a:gd name="connsiteX702" fmla="*/ 0 w 7467600"/>
              <a:gd name="connsiteY702" fmla="*/ 1784777 h 6858000"/>
              <a:gd name="connsiteX703" fmla="*/ 0 w 7467600"/>
              <a:gd name="connsiteY703" fmla="*/ 1740082 h 6858000"/>
              <a:gd name="connsiteX704" fmla="*/ 39394 w 7467600"/>
              <a:gd name="connsiteY704" fmla="*/ 1784856 h 6858000"/>
              <a:gd name="connsiteX705" fmla="*/ 135813 w 7467600"/>
              <a:gd name="connsiteY705" fmla="*/ 1888838 h 6858000"/>
              <a:gd name="connsiteX706" fmla="*/ 242575 w 7467600"/>
              <a:gd name="connsiteY706" fmla="*/ 1958841 h 6858000"/>
              <a:gd name="connsiteX707" fmla="*/ 82197 w 7467600"/>
              <a:gd name="connsiteY707" fmla="*/ 1754826 h 6858000"/>
              <a:gd name="connsiteX708" fmla="*/ 0 w 7467600"/>
              <a:gd name="connsiteY708" fmla="*/ 1679650 h 6858000"/>
              <a:gd name="connsiteX709" fmla="*/ 0 w 7467600"/>
              <a:gd name="connsiteY709" fmla="*/ 1602463 h 6858000"/>
              <a:gd name="connsiteX710" fmla="*/ 84689 w 7467600"/>
              <a:gd name="connsiteY710" fmla="*/ 1677442 h 6858000"/>
              <a:gd name="connsiteX711" fmla="*/ 298437 w 7467600"/>
              <a:gd name="connsiteY711" fmla="*/ 1968019 h 6858000"/>
              <a:gd name="connsiteX712" fmla="*/ 227269 w 7467600"/>
              <a:gd name="connsiteY712" fmla="*/ 1114064 h 6858000"/>
              <a:gd name="connsiteX713" fmla="*/ 248003 w 7467600"/>
              <a:gd name="connsiteY713" fmla="*/ 1089613 h 6858000"/>
              <a:gd name="connsiteX714" fmla="*/ 427020 w 7467600"/>
              <a:gd name="connsiteY714" fmla="*/ 1619803 h 6858000"/>
              <a:gd name="connsiteX715" fmla="*/ 340345 w 7467600"/>
              <a:gd name="connsiteY715" fmla="*/ 2027739 h 6858000"/>
              <a:gd name="connsiteX716" fmla="*/ 360865 w 7467600"/>
              <a:gd name="connsiteY716" fmla="*/ 2044827 h 6858000"/>
              <a:gd name="connsiteX717" fmla="*/ 560414 w 7467600"/>
              <a:gd name="connsiteY717" fmla="*/ 2421457 h 6858000"/>
              <a:gd name="connsiteX718" fmla="*/ 1359703 w 7467600"/>
              <a:gd name="connsiteY718" fmla="*/ 2578554 h 6858000"/>
              <a:gd name="connsiteX719" fmla="*/ 1359422 w 7467600"/>
              <a:gd name="connsiteY719" fmla="*/ 2577994 h 6858000"/>
              <a:gd name="connsiteX720" fmla="*/ 828701 w 7467600"/>
              <a:gd name="connsiteY720" fmla="*/ 1839520 h 6858000"/>
              <a:gd name="connsiteX721" fmla="*/ 494427 w 7467600"/>
              <a:gd name="connsiteY721" fmla="*/ 1092333 h 6858000"/>
              <a:gd name="connsiteX722" fmla="*/ 506322 w 7467600"/>
              <a:gd name="connsiteY722" fmla="*/ 1020997 h 6858000"/>
              <a:gd name="connsiteX723" fmla="*/ 4570198 w 7467600"/>
              <a:gd name="connsiteY723" fmla="*/ 978081 h 6858000"/>
              <a:gd name="connsiteX724" fmla="*/ 4523691 w 7467600"/>
              <a:gd name="connsiteY724" fmla="*/ 1127776 h 6858000"/>
              <a:gd name="connsiteX725" fmla="*/ 4509875 w 7467600"/>
              <a:gd name="connsiteY725" fmla="*/ 1167552 h 6858000"/>
              <a:gd name="connsiteX726" fmla="*/ 4478168 w 7467600"/>
              <a:gd name="connsiteY726" fmla="*/ 1260735 h 6858000"/>
              <a:gd name="connsiteX727" fmla="*/ 4409309 w 7467600"/>
              <a:gd name="connsiteY727" fmla="*/ 1666996 h 6858000"/>
              <a:gd name="connsiteX728" fmla="*/ 4370031 w 7467600"/>
              <a:gd name="connsiteY728" fmla="*/ 1955666 h 6858000"/>
              <a:gd name="connsiteX729" fmla="*/ 4570198 w 7467600"/>
              <a:gd name="connsiteY729" fmla="*/ 978081 h 6858000"/>
              <a:gd name="connsiteX730" fmla="*/ 4557898 w 7467600"/>
              <a:gd name="connsiteY730" fmla="*/ 900011 h 6858000"/>
              <a:gd name="connsiteX731" fmla="*/ 4344840 w 7467600"/>
              <a:gd name="connsiteY731" fmla="*/ 1922038 h 6858000"/>
              <a:gd name="connsiteX732" fmla="*/ 4378710 w 7467600"/>
              <a:gd name="connsiteY732" fmla="*/ 1665516 h 6858000"/>
              <a:gd name="connsiteX733" fmla="*/ 4448798 w 7467600"/>
              <a:gd name="connsiteY733" fmla="*/ 1253024 h 6858000"/>
              <a:gd name="connsiteX734" fmla="*/ 4480315 w 7467600"/>
              <a:gd name="connsiteY734" fmla="*/ 1158454 h 6858000"/>
              <a:gd name="connsiteX735" fmla="*/ 4494133 w 7467600"/>
              <a:gd name="connsiteY735" fmla="*/ 1118676 h 6858000"/>
              <a:gd name="connsiteX736" fmla="*/ 4557898 w 7467600"/>
              <a:gd name="connsiteY736" fmla="*/ 900011 h 6858000"/>
              <a:gd name="connsiteX737" fmla="*/ 5870151 w 7467600"/>
              <a:gd name="connsiteY737" fmla="*/ 898890 h 6858000"/>
              <a:gd name="connsiteX738" fmla="*/ 5861335 w 7467600"/>
              <a:gd name="connsiteY738" fmla="*/ 899177 h 6858000"/>
              <a:gd name="connsiteX739" fmla="*/ 5843702 w 7467600"/>
              <a:gd name="connsiteY739" fmla="*/ 899748 h 6858000"/>
              <a:gd name="connsiteX740" fmla="*/ 5651107 w 7467600"/>
              <a:gd name="connsiteY740" fmla="*/ 920306 h 6858000"/>
              <a:gd name="connsiteX741" fmla="*/ 5459407 w 7467600"/>
              <a:gd name="connsiteY741" fmla="*/ 940975 h 6858000"/>
              <a:gd name="connsiteX742" fmla="*/ 5374846 w 7467600"/>
              <a:gd name="connsiteY742" fmla="*/ 941988 h 6858000"/>
              <a:gd name="connsiteX743" fmla="*/ 5256105 w 7467600"/>
              <a:gd name="connsiteY743" fmla="*/ 945632 h 6858000"/>
              <a:gd name="connsiteX744" fmla="*/ 5107071 w 7467600"/>
              <a:gd name="connsiteY744" fmla="*/ 969720 h 6858000"/>
              <a:gd name="connsiteX745" fmla="*/ 4998681 w 7467600"/>
              <a:gd name="connsiteY745" fmla="*/ 988771 h 6858000"/>
              <a:gd name="connsiteX746" fmla="*/ 5870151 w 7467600"/>
              <a:gd name="connsiteY746" fmla="*/ 898890 h 6858000"/>
              <a:gd name="connsiteX747" fmla="*/ 5504425 w 7467600"/>
              <a:gd name="connsiteY747" fmla="*/ 848067 h 6858000"/>
              <a:gd name="connsiteX748" fmla="*/ 4968849 w 7467600"/>
              <a:gd name="connsiteY748" fmla="*/ 962318 h 6858000"/>
              <a:gd name="connsiteX749" fmla="*/ 5104039 w 7467600"/>
              <a:gd name="connsiteY749" fmla="*/ 940634 h 6858000"/>
              <a:gd name="connsiteX750" fmla="*/ 5256311 w 7467600"/>
              <a:gd name="connsiteY750" fmla="*/ 916490 h 6858000"/>
              <a:gd name="connsiteX751" fmla="*/ 5377381 w 7467600"/>
              <a:gd name="connsiteY751" fmla="*/ 912671 h 6858000"/>
              <a:gd name="connsiteX752" fmla="*/ 5460148 w 7467600"/>
              <a:gd name="connsiteY752" fmla="*/ 911442 h 6858000"/>
              <a:gd name="connsiteX753" fmla="*/ 5648971 w 7467600"/>
              <a:gd name="connsiteY753" fmla="*/ 891331 h 6858000"/>
              <a:gd name="connsiteX754" fmla="*/ 5844807 w 7467600"/>
              <a:gd name="connsiteY754" fmla="*/ 870718 h 6858000"/>
              <a:gd name="connsiteX755" fmla="*/ 5862975 w 7467600"/>
              <a:gd name="connsiteY755" fmla="*/ 869756 h 6858000"/>
              <a:gd name="connsiteX756" fmla="*/ 5920887 w 7467600"/>
              <a:gd name="connsiteY756" fmla="*/ 865929 h 6858000"/>
              <a:gd name="connsiteX757" fmla="*/ 5504425 w 7467600"/>
              <a:gd name="connsiteY757" fmla="*/ 848067 h 6858000"/>
              <a:gd name="connsiteX758" fmla="*/ 3607114 w 7467600"/>
              <a:gd name="connsiteY758" fmla="*/ 467441 h 6858000"/>
              <a:gd name="connsiteX759" fmla="*/ 3296242 w 7467600"/>
              <a:gd name="connsiteY759" fmla="*/ 807991 h 6858000"/>
              <a:gd name="connsiteX760" fmla="*/ 3174674 w 7467600"/>
              <a:gd name="connsiteY760" fmla="*/ 919759 h 6858000"/>
              <a:gd name="connsiteX761" fmla="*/ 3042978 w 7467600"/>
              <a:gd name="connsiteY761" fmla="*/ 1054894 h 6858000"/>
              <a:gd name="connsiteX762" fmla="*/ 2968914 w 7467600"/>
              <a:gd name="connsiteY762" fmla="*/ 1133756 h 6858000"/>
              <a:gd name="connsiteX763" fmla="*/ 3103823 w 7467600"/>
              <a:gd name="connsiteY763" fmla="*/ 1026814 h 6858000"/>
              <a:gd name="connsiteX764" fmla="*/ 3607114 w 7467600"/>
              <a:gd name="connsiteY764" fmla="*/ 467441 h 6858000"/>
              <a:gd name="connsiteX765" fmla="*/ 3744487 w 7467600"/>
              <a:gd name="connsiteY765" fmla="*/ 383136 h 6858000"/>
              <a:gd name="connsiteX766" fmla="*/ 3970213 w 7467600"/>
              <a:gd name="connsiteY766" fmla="*/ 995559 h 6858000"/>
              <a:gd name="connsiteX767" fmla="*/ 3744487 w 7467600"/>
              <a:gd name="connsiteY767" fmla="*/ 383136 h 6858000"/>
              <a:gd name="connsiteX768" fmla="*/ 3624562 w 7467600"/>
              <a:gd name="connsiteY768" fmla="*/ 367041 h 6858000"/>
              <a:gd name="connsiteX769" fmla="*/ 3489712 w 7467600"/>
              <a:gd name="connsiteY769" fmla="*/ 485386 h 6858000"/>
              <a:gd name="connsiteX770" fmla="*/ 3182994 w 7467600"/>
              <a:gd name="connsiteY770" fmla="*/ 828265 h 6858000"/>
              <a:gd name="connsiteX771" fmla="*/ 2892114 w 7467600"/>
              <a:gd name="connsiteY771" fmla="*/ 1172635 h 6858000"/>
              <a:gd name="connsiteX772" fmla="*/ 3021459 w 7467600"/>
              <a:gd name="connsiteY772" fmla="*/ 1035385 h 6858000"/>
              <a:gd name="connsiteX773" fmla="*/ 3153873 w 7467600"/>
              <a:gd name="connsiteY773" fmla="*/ 898971 h 6858000"/>
              <a:gd name="connsiteX774" fmla="*/ 3276511 w 7467600"/>
              <a:gd name="connsiteY774" fmla="*/ 786423 h 6858000"/>
              <a:gd name="connsiteX775" fmla="*/ 3584154 w 7467600"/>
              <a:gd name="connsiteY775" fmla="*/ 448218 h 6858000"/>
              <a:gd name="connsiteX776" fmla="*/ 3624562 w 7467600"/>
              <a:gd name="connsiteY776" fmla="*/ 367041 h 6858000"/>
              <a:gd name="connsiteX777" fmla="*/ 3766672 w 7467600"/>
              <a:gd name="connsiteY777" fmla="*/ 359429 h 6858000"/>
              <a:gd name="connsiteX778" fmla="*/ 3996338 w 7467600"/>
              <a:gd name="connsiteY778" fmla="*/ 968237 h 6858000"/>
              <a:gd name="connsiteX779" fmla="*/ 3766672 w 7467600"/>
              <a:gd name="connsiteY779" fmla="*/ 359429 h 6858000"/>
              <a:gd name="connsiteX780" fmla="*/ 5805386 w 7467600"/>
              <a:gd name="connsiteY780" fmla="*/ 239240 h 6858000"/>
              <a:gd name="connsiteX781" fmla="*/ 5736947 w 7467600"/>
              <a:gd name="connsiteY781" fmla="*/ 261367 h 6858000"/>
              <a:gd name="connsiteX782" fmla="*/ 5427012 w 7467600"/>
              <a:gd name="connsiteY782" fmla="*/ 311272 h 6858000"/>
              <a:gd name="connsiteX783" fmla="*/ 5147818 w 7467600"/>
              <a:gd name="connsiteY783" fmla="*/ 322112 h 6858000"/>
              <a:gd name="connsiteX784" fmla="*/ 5060854 w 7467600"/>
              <a:gd name="connsiteY784" fmla="*/ 311882 h 6858000"/>
              <a:gd name="connsiteX785" fmla="*/ 4945989 w 7467600"/>
              <a:gd name="connsiteY785" fmla="*/ 300516 h 6858000"/>
              <a:gd name="connsiteX786" fmla="*/ 5410479 w 7467600"/>
              <a:gd name="connsiteY786" fmla="*/ 348434 h 6858000"/>
              <a:gd name="connsiteX787" fmla="*/ 5805386 w 7467600"/>
              <a:gd name="connsiteY787" fmla="*/ 239240 h 6858000"/>
              <a:gd name="connsiteX788" fmla="*/ 5905192 w 7467600"/>
              <a:gd name="connsiteY788" fmla="*/ 163079 h 6858000"/>
              <a:gd name="connsiteX789" fmla="*/ 5865655 w 7467600"/>
              <a:gd name="connsiteY789" fmla="*/ 171901 h 6858000"/>
              <a:gd name="connsiteX790" fmla="*/ 5259740 w 7467600"/>
              <a:gd name="connsiteY790" fmla="*/ 257013 h 6858000"/>
              <a:gd name="connsiteX791" fmla="*/ 5208466 w 7467600"/>
              <a:gd name="connsiteY791" fmla="*/ 257550 h 6858000"/>
              <a:gd name="connsiteX792" fmla="*/ 4980204 w 7467600"/>
              <a:gd name="connsiteY792" fmla="*/ 271903 h 6858000"/>
              <a:gd name="connsiteX793" fmla="*/ 5068068 w 7467600"/>
              <a:gd name="connsiteY793" fmla="*/ 282244 h 6858000"/>
              <a:gd name="connsiteX794" fmla="*/ 5153231 w 7467600"/>
              <a:gd name="connsiteY794" fmla="*/ 292240 h 6858000"/>
              <a:gd name="connsiteX795" fmla="*/ 5426491 w 7467600"/>
              <a:gd name="connsiteY795" fmla="*/ 281128 h 6858000"/>
              <a:gd name="connsiteX796" fmla="*/ 5731212 w 7467600"/>
              <a:gd name="connsiteY796" fmla="*/ 231951 h 6858000"/>
              <a:gd name="connsiteX797" fmla="*/ 5905192 w 7467600"/>
              <a:gd name="connsiteY797" fmla="*/ 163079 h 6858000"/>
              <a:gd name="connsiteX798" fmla="*/ 5944437 w 7467600"/>
              <a:gd name="connsiteY798" fmla="*/ 113829 h 6858000"/>
              <a:gd name="connsiteX799" fmla="*/ 5825032 w 7467600"/>
              <a:gd name="connsiteY799" fmla="*/ 146405 h 6858000"/>
              <a:gd name="connsiteX800" fmla="*/ 4955599 w 7467600"/>
              <a:gd name="connsiteY800" fmla="*/ 247008 h 6858000"/>
              <a:gd name="connsiteX801" fmla="*/ 5210104 w 7467600"/>
              <a:gd name="connsiteY801" fmla="*/ 228123 h 6858000"/>
              <a:gd name="connsiteX802" fmla="*/ 5261015 w 7467600"/>
              <a:gd name="connsiteY802" fmla="*/ 227087 h 6858000"/>
              <a:gd name="connsiteX803" fmla="*/ 5861181 w 7467600"/>
              <a:gd name="connsiteY803" fmla="*/ 143093 h 6858000"/>
              <a:gd name="connsiteX804" fmla="*/ 5961252 w 7467600"/>
              <a:gd name="connsiteY804" fmla="*/ 114820 h 6858000"/>
              <a:gd name="connsiteX805" fmla="*/ 5944437 w 7467600"/>
              <a:gd name="connsiteY805" fmla="*/ 113829 h 6858000"/>
              <a:gd name="connsiteX806" fmla="*/ 3882765 w 7467600"/>
              <a:gd name="connsiteY806" fmla="*/ 0 h 6858000"/>
              <a:gd name="connsiteX807" fmla="*/ 3995099 w 7467600"/>
              <a:gd name="connsiteY807" fmla="*/ 0 h 6858000"/>
              <a:gd name="connsiteX808" fmla="*/ 4163818 w 7467600"/>
              <a:gd name="connsiteY808" fmla="*/ 234104 h 6858000"/>
              <a:gd name="connsiteX809" fmla="*/ 4172099 w 7467600"/>
              <a:gd name="connsiteY809" fmla="*/ 234207 h 6858000"/>
              <a:gd name="connsiteX810" fmla="*/ 4784282 w 7467600"/>
              <a:gd name="connsiteY810" fmla="*/ 276561 h 6858000"/>
              <a:gd name="connsiteX811" fmla="*/ 4801687 w 7467600"/>
              <a:gd name="connsiteY811" fmla="*/ 267764 h 6858000"/>
              <a:gd name="connsiteX812" fmla="*/ 6082788 w 7467600"/>
              <a:gd name="connsiteY812" fmla="*/ 64119 h 6858000"/>
              <a:gd name="connsiteX813" fmla="*/ 6099442 w 7467600"/>
              <a:gd name="connsiteY813" fmla="*/ 82568 h 6858000"/>
              <a:gd name="connsiteX814" fmla="*/ 4804137 w 7467600"/>
              <a:gd name="connsiteY814" fmla="*/ 320931 h 6858000"/>
              <a:gd name="connsiteX815" fmla="*/ 4227047 w 7467600"/>
              <a:gd name="connsiteY815" fmla="*/ 313415 h 6858000"/>
              <a:gd name="connsiteX816" fmla="*/ 4346041 w 7467600"/>
              <a:gd name="connsiteY816" fmla="*/ 456086 h 6858000"/>
              <a:gd name="connsiteX817" fmla="*/ 4870967 w 7467600"/>
              <a:gd name="connsiteY817" fmla="*/ 963061 h 6858000"/>
              <a:gd name="connsiteX818" fmla="*/ 4889647 w 7467600"/>
              <a:gd name="connsiteY818" fmla="*/ 957147 h 6858000"/>
              <a:gd name="connsiteX819" fmla="*/ 5422504 w 7467600"/>
              <a:gd name="connsiteY819" fmla="*/ 805191 h 6858000"/>
              <a:gd name="connsiteX820" fmla="*/ 6087656 w 7467600"/>
              <a:gd name="connsiteY820" fmla="*/ 826703 h 6858000"/>
              <a:gd name="connsiteX821" fmla="*/ 6058717 w 7467600"/>
              <a:gd name="connsiteY821" fmla="*/ 865992 h 6858000"/>
              <a:gd name="connsiteX822" fmla="*/ 4974153 w 7467600"/>
              <a:gd name="connsiteY822" fmla="*/ 1045456 h 6858000"/>
              <a:gd name="connsiteX823" fmla="*/ 5627835 w 7467600"/>
              <a:gd name="connsiteY823" fmla="*/ 1472077 h 6858000"/>
              <a:gd name="connsiteX824" fmla="*/ 5629817 w 7467600"/>
              <a:gd name="connsiteY824" fmla="*/ 1471412 h 6858000"/>
              <a:gd name="connsiteX825" fmla="*/ 5634124 w 7467600"/>
              <a:gd name="connsiteY825" fmla="*/ 1470572 h 6858000"/>
              <a:gd name="connsiteX826" fmla="*/ 5755832 w 7467600"/>
              <a:gd name="connsiteY826" fmla="*/ 1383886 h 6858000"/>
              <a:gd name="connsiteX827" fmla="*/ 6014186 w 7467600"/>
              <a:gd name="connsiteY827" fmla="*/ 1279799 h 6858000"/>
              <a:gd name="connsiteX828" fmla="*/ 6901619 w 7467600"/>
              <a:gd name="connsiteY828" fmla="*/ 1047874 h 6858000"/>
              <a:gd name="connsiteX829" fmla="*/ 6931566 w 7467600"/>
              <a:gd name="connsiteY829" fmla="*/ 1062034 h 6858000"/>
              <a:gd name="connsiteX830" fmla="*/ 5790982 w 7467600"/>
              <a:gd name="connsiteY830" fmla="*/ 1561380 h 6858000"/>
              <a:gd name="connsiteX831" fmla="*/ 6188971 w 7467600"/>
              <a:gd name="connsiteY831" fmla="*/ 1755168 h 6858000"/>
              <a:gd name="connsiteX832" fmla="*/ 6202446 w 7467600"/>
              <a:gd name="connsiteY832" fmla="*/ 1752268 h 6858000"/>
              <a:gd name="connsiteX833" fmla="*/ 7179560 w 7467600"/>
              <a:gd name="connsiteY833" fmla="*/ 1467551 h 6858000"/>
              <a:gd name="connsiteX834" fmla="*/ 7158730 w 7467600"/>
              <a:gd name="connsiteY834" fmla="*/ 1507835 h 6858000"/>
              <a:gd name="connsiteX835" fmla="*/ 6326959 w 7467600"/>
              <a:gd name="connsiteY835" fmla="*/ 1817686 h 6858000"/>
              <a:gd name="connsiteX836" fmla="*/ 6537433 w 7467600"/>
              <a:gd name="connsiteY836" fmla="*/ 1907790 h 6858000"/>
              <a:gd name="connsiteX837" fmla="*/ 6550221 w 7467600"/>
              <a:gd name="connsiteY837" fmla="*/ 1910729 h 6858000"/>
              <a:gd name="connsiteX838" fmla="*/ 6964438 w 7467600"/>
              <a:gd name="connsiteY838" fmla="*/ 2209505 h 6858000"/>
              <a:gd name="connsiteX839" fmla="*/ 7367862 w 7467600"/>
              <a:gd name="connsiteY839" fmla="*/ 2806833 h 6858000"/>
              <a:gd name="connsiteX840" fmla="*/ 7364329 w 7467600"/>
              <a:gd name="connsiteY840" fmla="*/ 2826907 h 6858000"/>
              <a:gd name="connsiteX841" fmla="*/ 7290545 w 7467600"/>
              <a:gd name="connsiteY841" fmla="*/ 2850663 h 6858000"/>
              <a:gd name="connsiteX842" fmla="*/ 6472036 w 7467600"/>
              <a:gd name="connsiteY842" fmla="*/ 1959003 h 6858000"/>
              <a:gd name="connsiteX843" fmla="*/ 5792897 w 7467600"/>
              <a:gd name="connsiteY843" fmla="*/ 1647747 h 6858000"/>
              <a:gd name="connsiteX844" fmla="*/ 5842751 w 7467600"/>
              <a:gd name="connsiteY844" fmla="*/ 1816112 h 6858000"/>
              <a:gd name="connsiteX845" fmla="*/ 5847424 w 7467600"/>
              <a:gd name="connsiteY845" fmla="*/ 1815776 h 6858000"/>
              <a:gd name="connsiteX846" fmla="*/ 6399821 w 7467600"/>
              <a:gd name="connsiteY846" fmla="*/ 2344799 h 6858000"/>
              <a:gd name="connsiteX847" fmla="*/ 6323232 w 7467600"/>
              <a:gd name="connsiteY847" fmla="*/ 2389634 h 6858000"/>
              <a:gd name="connsiteX848" fmla="*/ 5942958 w 7467600"/>
              <a:gd name="connsiteY848" fmla="*/ 2077708 h 6858000"/>
              <a:gd name="connsiteX849" fmla="*/ 5921559 w 7467600"/>
              <a:gd name="connsiteY849" fmla="*/ 2378596 h 6858000"/>
              <a:gd name="connsiteX850" fmla="*/ 5817651 w 7467600"/>
              <a:gd name="connsiteY850" fmla="*/ 3023919 h 6858000"/>
              <a:gd name="connsiteX851" fmla="*/ 5729634 w 7467600"/>
              <a:gd name="connsiteY851" fmla="*/ 3051849 h 6858000"/>
              <a:gd name="connsiteX852" fmla="*/ 5611018 w 7467600"/>
              <a:gd name="connsiteY852" fmla="*/ 2316769 h 6858000"/>
              <a:gd name="connsiteX853" fmla="*/ 5687608 w 7467600"/>
              <a:gd name="connsiteY853" fmla="*/ 2039972 h 6858000"/>
              <a:gd name="connsiteX854" fmla="*/ 5657554 w 7467600"/>
              <a:gd name="connsiteY854" fmla="*/ 1576445 h 6858000"/>
              <a:gd name="connsiteX855" fmla="*/ 5150475 w 7467600"/>
              <a:gd name="connsiteY855" fmla="*/ 1274012 h 6858000"/>
              <a:gd name="connsiteX856" fmla="*/ 5349142 w 7467600"/>
              <a:gd name="connsiteY856" fmla="*/ 2204405 h 6858000"/>
              <a:gd name="connsiteX857" fmla="*/ 5262214 w 7467600"/>
              <a:gd name="connsiteY857" fmla="*/ 2233836 h 6858000"/>
              <a:gd name="connsiteX858" fmla="*/ 4981539 w 7467600"/>
              <a:gd name="connsiteY858" fmla="*/ 1542201 h 6858000"/>
              <a:gd name="connsiteX859" fmla="*/ 4958461 w 7467600"/>
              <a:gd name="connsiteY859" fmla="*/ 1136957 h 6858000"/>
              <a:gd name="connsiteX860" fmla="*/ 4655015 w 7467600"/>
              <a:gd name="connsiteY860" fmla="*/ 891426 h 6858000"/>
              <a:gd name="connsiteX861" fmla="*/ 4348002 w 7467600"/>
              <a:gd name="connsiteY861" fmla="*/ 2205895 h 6858000"/>
              <a:gd name="connsiteX862" fmla="*/ 4262250 w 7467600"/>
              <a:gd name="connsiteY862" fmla="*/ 2219972 h 6858000"/>
              <a:gd name="connsiteX863" fmla="*/ 4550611 w 7467600"/>
              <a:gd name="connsiteY863" fmla="*/ 817540 h 6858000"/>
              <a:gd name="connsiteX864" fmla="*/ 4564418 w 7467600"/>
              <a:gd name="connsiteY864" fmla="*/ 808293 h 6858000"/>
              <a:gd name="connsiteX865" fmla="*/ 4266388 w 7467600"/>
              <a:gd name="connsiteY865" fmla="*/ 500083 h 6858000"/>
              <a:gd name="connsiteX866" fmla="*/ 4032842 w 7467600"/>
              <a:gd name="connsiteY866" fmla="*/ 211809 h 6858000"/>
              <a:gd name="connsiteX867" fmla="*/ 3882765 w 7467600"/>
              <a:gd name="connsiteY867" fmla="*/ 0 h 6858000"/>
              <a:gd name="connsiteX868" fmla="*/ 3721337 w 7467600"/>
              <a:gd name="connsiteY868" fmla="*/ 0 h 6858000"/>
              <a:gd name="connsiteX869" fmla="*/ 3797544 w 7467600"/>
              <a:gd name="connsiteY869" fmla="*/ 0 h 6858000"/>
              <a:gd name="connsiteX870" fmla="*/ 3775734 w 7467600"/>
              <a:gd name="connsiteY870" fmla="*/ 95131 h 6858000"/>
              <a:gd name="connsiteX871" fmla="*/ 3724807 w 7467600"/>
              <a:gd name="connsiteY871" fmla="*/ 272257 h 6858000"/>
              <a:gd name="connsiteX872" fmla="*/ 3726844 w 7467600"/>
              <a:gd name="connsiteY872" fmla="*/ 282988 h 6858000"/>
              <a:gd name="connsiteX873" fmla="*/ 3742664 w 7467600"/>
              <a:gd name="connsiteY873" fmla="*/ 279918 h 6858000"/>
              <a:gd name="connsiteX874" fmla="*/ 4103910 w 7467600"/>
              <a:gd name="connsiteY874" fmla="*/ 1161917 h 6858000"/>
              <a:gd name="connsiteX875" fmla="*/ 4020269 w 7467600"/>
              <a:gd name="connsiteY875" fmla="*/ 1200406 h 6858000"/>
              <a:gd name="connsiteX876" fmla="*/ 3674882 w 7467600"/>
              <a:gd name="connsiteY876" fmla="*/ 488524 h 6858000"/>
              <a:gd name="connsiteX877" fmla="*/ 3132682 w 7467600"/>
              <a:gd name="connsiteY877" fmla="*/ 1072284 h 6858000"/>
              <a:gd name="connsiteX878" fmla="*/ 2716346 w 7467600"/>
              <a:gd name="connsiteY878" fmla="*/ 1276376 h 6858000"/>
              <a:gd name="connsiteX879" fmla="*/ 2716772 w 7467600"/>
              <a:gd name="connsiteY879" fmla="*/ 1255462 h 6858000"/>
              <a:gd name="connsiteX880" fmla="*/ 3471096 w 7467600"/>
              <a:gd name="connsiteY880" fmla="*/ 437072 h 6858000"/>
              <a:gd name="connsiteX881" fmla="*/ 3639057 w 7467600"/>
              <a:gd name="connsiteY881" fmla="*/ 286334 h 6858000"/>
              <a:gd name="connsiteX882" fmla="*/ 3640309 w 7467600"/>
              <a:gd name="connsiteY882" fmla="*/ 284664 h 6858000"/>
              <a:gd name="connsiteX883" fmla="*/ 3646022 w 7467600"/>
              <a:gd name="connsiteY883" fmla="*/ 276711 h 6858000"/>
              <a:gd name="connsiteX884" fmla="*/ 3707943 w 7467600"/>
              <a:gd name="connsiteY884" fmla="*/ 65958 h 6858000"/>
              <a:gd name="connsiteX885" fmla="*/ 3721337 w 7467600"/>
              <a:gd name="connsiteY885" fmla="*/ 0 h 6858000"/>
              <a:gd name="connsiteX886" fmla="*/ 2867960 w 7467600"/>
              <a:gd name="connsiteY886" fmla="*/ 0 h 6858000"/>
              <a:gd name="connsiteX887" fmla="*/ 2926351 w 7467600"/>
              <a:gd name="connsiteY887" fmla="*/ 0 h 6858000"/>
              <a:gd name="connsiteX888" fmla="*/ 2902823 w 7467600"/>
              <a:gd name="connsiteY888" fmla="*/ 262929 h 6858000"/>
              <a:gd name="connsiteX889" fmla="*/ 2940663 w 7467600"/>
              <a:gd name="connsiteY889" fmla="*/ 140884 h 6858000"/>
              <a:gd name="connsiteX890" fmla="*/ 2947039 w 7467600"/>
              <a:gd name="connsiteY890" fmla="*/ 122524 h 6858000"/>
              <a:gd name="connsiteX891" fmla="*/ 2984316 w 7467600"/>
              <a:gd name="connsiteY891" fmla="*/ 0 h 6858000"/>
              <a:gd name="connsiteX892" fmla="*/ 3016114 w 7467600"/>
              <a:gd name="connsiteY892" fmla="*/ 0 h 6858000"/>
              <a:gd name="connsiteX893" fmla="*/ 2979949 w 7467600"/>
              <a:gd name="connsiteY893" fmla="*/ 119274 h 6858000"/>
              <a:gd name="connsiteX894" fmla="*/ 3023879 w 7467600"/>
              <a:gd name="connsiteY894" fmla="*/ 0 h 6858000"/>
              <a:gd name="connsiteX895" fmla="*/ 3105400 w 7467600"/>
              <a:gd name="connsiteY895" fmla="*/ 0 h 6858000"/>
              <a:gd name="connsiteX896" fmla="*/ 3094669 w 7467600"/>
              <a:gd name="connsiteY896" fmla="*/ 30308 h 6858000"/>
              <a:gd name="connsiteX897" fmla="*/ 2901945 w 7467600"/>
              <a:gd name="connsiteY897" fmla="*/ 466538 h 6858000"/>
              <a:gd name="connsiteX898" fmla="*/ 2815209 w 7467600"/>
              <a:gd name="connsiteY898" fmla="*/ 497361 h 6858000"/>
              <a:gd name="connsiteX899" fmla="*/ 2844845 w 7467600"/>
              <a:gd name="connsiteY899" fmla="*/ 127638 h 6858000"/>
              <a:gd name="connsiteX900" fmla="*/ 2867960 w 7467600"/>
              <a:gd name="connsiteY900" fmla="*/ 0 h 6858000"/>
              <a:gd name="connsiteX901" fmla="*/ 1057230 w 7467600"/>
              <a:gd name="connsiteY901" fmla="*/ 0 h 6858000"/>
              <a:gd name="connsiteX902" fmla="*/ 1111003 w 7467600"/>
              <a:gd name="connsiteY902" fmla="*/ 0 h 6858000"/>
              <a:gd name="connsiteX903" fmla="*/ 1125553 w 7467600"/>
              <a:gd name="connsiteY903" fmla="*/ 52588 h 6858000"/>
              <a:gd name="connsiteX904" fmla="*/ 1304276 w 7467600"/>
              <a:gd name="connsiteY904" fmla="*/ 476275 h 6858000"/>
              <a:gd name="connsiteX905" fmla="*/ 1492066 w 7467600"/>
              <a:gd name="connsiteY905" fmla="*/ 886333 h 6858000"/>
              <a:gd name="connsiteX906" fmla="*/ 1423698 w 7467600"/>
              <a:gd name="connsiteY906" fmla="*/ 710817 h 6858000"/>
              <a:gd name="connsiteX907" fmla="*/ 1357609 w 7467600"/>
              <a:gd name="connsiteY907" fmla="*/ 532892 h 6858000"/>
              <a:gd name="connsiteX908" fmla="*/ 1309550 w 7467600"/>
              <a:gd name="connsiteY908" fmla="*/ 374031 h 6858000"/>
              <a:gd name="connsiteX909" fmla="*/ 1193673 w 7467600"/>
              <a:gd name="connsiteY909" fmla="*/ 49533 h 6858000"/>
              <a:gd name="connsiteX910" fmla="*/ 1164391 w 7467600"/>
              <a:gd name="connsiteY910" fmla="*/ 0 h 6858000"/>
              <a:gd name="connsiteX911" fmla="*/ 1200666 w 7467600"/>
              <a:gd name="connsiteY911" fmla="*/ 0 h 6858000"/>
              <a:gd name="connsiteX912" fmla="*/ 1223408 w 7467600"/>
              <a:gd name="connsiteY912" fmla="*/ 38996 h 6858000"/>
              <a:gd name="connsiteX913" fmla="*/ 1339635 w 7467600"/>
              <a:gd name="connsiteY913" fmla="*/ 365517 h 6858000"/>
              <a:gd name="connsiteX914" fmla="*/ 1387469 w 7467600"/>
              <a:gd name="connsiteY914" fmla="*/ 523079 h 6858000"/>
              <a:gd name="connsiteX915" fmla="*/ 1452685 w 7467600"/>
              <a:gd name="connsiteY915" fmla="*/ 699806 h 6858000"/>
              <a:gd name="connsiteX916" fmla="*/ 1492092 w 7467600"/>
              <a:gd name="connsiteY916" fmla="*/ 800424 h 6858000"/>
              <a:gd name="connsiteX917" fmla="*/ 1455302 w 7467600"/>
              <a:gd name="connsiteY917" fmla="*/ 632913 h 6858000"/>
              <a:gd name="connsiteX918" fmla="*/ 1222336 w 7467600"/>
              <a:gd name="connsiteY918" fmla="*/ 9480 h 6858000"/>
              <a:gd name="connsiteX919" fmla="*/ 1214634 w 7467600"/>
              <a:gd name="connsiteY919" fmla="*/ 0 h 6858000"/>
              <a:gd name="connsiteX920" fmla="*/ 1289827 w 7467600"/>
              <a:gd name="connsiteY920" fmla="*/ 0 h 6858000"/>
              <a:gd name="connsiteX921" fmla="*/ 1321076 w 7467600"/>
              <a:gd name="connsiteY921" fmla="*/ 59722 h 6858000"/>
              <a:gd name="connsiteX922" fmla="*/ 1512579 w 7467600"/>
              <a:gd name="connsiteY922" fmla="*/ 626441 h 6858000"/>
              <a:gd name="connsiteX923" fmla="*/ 1506076 w 7467600"/>
              <a:gd name="connsiteY923" fmla="*/ 1089289 h 6858000"/>
              <a:gd name="connsiteX924" fmla="*/ 1486346 w 7467600"/>
              <a:gd name="connsiteY924" fmla="*/ 1079919 h 6858000"/>
              <a:gd name="connsiteX925" fmla="*/ 1070511 w 7467600"/>
              <a:gd name="connsiteY925" fmla="*/ 48609 h 6858000"/>
              <a:gd name="connsiteX926" fmla="*/ 1057230 w 7467600"/>
              <a:gd name="connsiteY926" fmla="*/ 0 h 6858000"/>
              <a:gd name="connsiteX927" fmla="*/ 43151 w 7467600"/>
              <a:gd name="connsiteY927" fmla="*/ 0 h 6858000"/>
              <a:gd name="connsiteX928" fmla="*/ 95283 w 7467600"/>
              <a:gd name="connsiteY928" fmla="*/ 0 h 6858000"/>
              <a:gd name="connsiteX929" fmla="*/ 300708 w 7467600"/>
              <a:gd name="connsiteY929" fmla="*/ 154571 h 6858000"/>
              <a:gd name="connsiteX930" fmla="*/ 530414 w 7467600"/>
              <a:gd name="connsiteY930" fmla="*/ 354673 h 6858000"/>
              <a:gd name="connsiteX931" fmla="*/ 333785 w 7467600"/>
              <a:gd name="connsiteY931" fmla="*/ 161564 h 6858000"/>
              <a:gd name="connsiteX932" fmla="*/ 147005 w 7467600"/>
              <a:gd name="connsiteY932" fmla="*/ 0 h 6858000"/>
              <a:gd name="connsiteX933" fmla="*/ 272509 w 7467600"/>
              <a:gd name="connsiteY933" fmla="*/ 0 h 6858000"/>
              <a:gd name="connsiteX934" fmla="*/ 326276 w 7467600"/>
              <a:gd name="connsiteY934" fmla="*/ 45847 h 6858000"/>
              <a:gd name="connsiteX935" fmla="*/ 823759 w 7467600"/>
              <a:gd name="connsiteY935" fmla="*/ 574145 h 6858000"/>
              <a:gd name="connsiteX936" fmla="*/ 811254 w 7467600"/>
              <a:gd name="connsiteY936" fmla="*/ 665546 h 6858000"/>
              <a:gd name="connsiteX937" fmla="*/ 154042 w 7467600"/>
              <a:gd name="connsiteY937" fmla="*/ 261522 h 6858000"/>
              <a:gd name="connsiteX938" fmla="*/ 13550 w 7467600"/>
              <a:gd name="connsiteY938" fmla="*/ 158423 h 6858000"/>
              <a:gd name="connsiteX939" fmla="*/ 0 w 7467600"/>
              <a:gd name="connsiteY939" fmla="*/ 146618 h 6858000"/>
              <a:gd name="connsiteX940" fmla="*/ 0 w 7467600"/>
              <a:gd name="connsiteY940" fmla="*/ 59161 h 6858000"/>
              <a:gd name="connsiteX941" fmla="*/ 45427 w 7467600"/>
              <a:gd name="connsiteY941" fmla="*/ 101078 h 6858000"/>
              <a:gd name="connsiteX942" fmla="*/ 630103 w 7467600"/>
              <a:gd name="connsiteY942" fmla="*/ 485885 h 6858000"/>
              <a:gd name="connsiteX943" fmla="*/ 532040 w 7467600"/>
              <a:gd name="connsiteY943" fmla="*/ 399359 h 6858000"/>
              <a:gd name="connsiteX944" fmla="*/ 517618 w 7467600"/>
              <a:gd name="connsiteY944" fmla="*/ 385726 h 6858000"/>
              <a:gd name="connsiteX945" fmla="*/ 285074 w 7467600"/>
              <a:gd name="connsiteY945" fmla="*/ 182755 h 6858000"/>
              <a:gd name="connsiteX946" fmla="*/ 43151 w 7467600"/>
              <a:gd name="connsiteY94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34024 w 7467600"/>
              <a:gd name="connsiteY4" fmla="*/ 6722130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1019354 w 7467600"/>
              <a:gd name="connsiteY14" fmla="*/ 6315006 h 6858000"/>
              <a:gd name="connsiteX15" fmla="*/ 441046 w 7467600"/>
              <a:gd name="connsiteY15" fmla="*/ 6691153 h 6858000"/>
              <a:gd name="connsiteX16" fmla="*/ 1019354 w 7467600"/>
              <a:gd name="connsiteY16" fmla="*/ 6315006 h 6858000"/>
              <a:gd name="connsiteX17" fmla="*/ 991680 w 7467600"/>
              <a:gd name="connsiteY17" fmla="*/ 6298413 h 6858000"/>
              <a:gd name="connsiteX18" fmla="*/ 409060 w 7467600"/>
              <a:gd name="connsiteY18" fmla="*/ 6671470 h 6858000"/>
              <a:gd name="connsiteX19" fmla="*/ 991680 w 7467600"/>
              <a:gd name="connsiteY19" fmla="*/ 6298413 h 6858000"/>
              <a:gd name="connsiteX20" fmla="*/ 103333 w 7467600"/>
              <a:gd name="connsiteY20" fmla="*/ 5699602 h 6858000"/>
              <a:gd name="connsiteX21" fmla="*/ 233938 w 7467600"/>
              <a:gd name="connsiteY21" fmla="*/ 5809416 h 6858000"/>
              <a:gd name="connsiteX22" fmla="*/ 883580 w 7467600"/>
              <a:gd name="connsiteY22" fmla="*/ 6180710 h 6858000"/>
              <a:gd name="connsiteX23" fmla="*/ 487337 w 7467600"/>
              <a:gd name="connsiteY23" fmla="*/ 5950182 h 6858000"/>
              <a:gd name="connsiteX24" fmla="*/ 354051 w 7467600"/>
              <a:gd name="connsiteY24" fmla="*/ 5854912 h 6858000"/>
              <a:gd name="connsiteX25" fmla="*/ 195436 w 7467600"/>
              <a:gd name="connsiteY25" fmla="*/ 5755068 h 6858000"/>
              <a:gd name="connsiteX26" fmla="*/ 103333 w 7467600"/>
              <a:gd name="connsiteY26" fmla="*/ 5699602 h 6858000"/>
              <a:gd name="connsiteX27" fmla="*/ 5539432 w 7467600"/>
              <a:gd name="connsiteY27" fmla="*/ 5642928 h 6858000"/>
              <a:gd name="connsiteX28" fmla="*/ 5555462 w 7467600"/>
              <a:gd name="connsiteY28" fmla="*/ 5694454 h 6858000"/>
              <a:gd name="connsiteX29" fmla="*/ 5828270 w 7467600"/>
              <a:gd name="connsiteY29" fmla="*/ 6320663 h 6858000"/>
              <a:gd name="connsiteX30" fmla="*/ 5947416 w 7467600"/>
              <a:gd name="connsiteY30" fmla="*/ 6574846 h 6858000"/>
              <a:gd name="connsiteX31" fmla="*/ 5539432 w 7467600"/>
              <a:gd name="connsiteY31" fmla="*/ 5642928 h 6858000"/>
              <a:gd name="connsiteX32" fmla="*/ 51253 w 7467600"/>
              <a:gd name="connsiteY32" fmla="*/ 5631825 h 6858000"/>
              <a:gd name="connsiteX33" fmla="*/ 211622 w 7467600"/>
              <a:gd name="connsiteY33" fmla="*/ 5728803 h 6858000"/>
              <a:gd name="connsiteX34" fmla="*/ 371652 w 7467600"/>
              <a:gd name="connsiteY34" fmla="*/ 5829062 h 6858000"/>
              <a:gd name="connsiteX35" fmla="*/ 505903 w 7467600"/>
              <a:gd name="connsiteY35" fmla="*/ 5925221 h 6858000"/>
              <a:gd name="connsiteX36" fmla="*/ 899240 w 7467600"/>
              <a:gd name="connsiteY36" fmla="*/ 6153068 h 6858000"/>
              <a:gd name="connsiteX37" fmla="*/ 988114 w 7467600"/>
              <a:gd name="connsiteY37" fmla="*/ 6174204 h 6858000"/>
              <a:gd name="connsiteX38" fmla="*/ 845971 w 7467600"/>
              <a:gd name="connsiteY38" fmla="*/ 6067177 h 6858000"/>
              <a:gd name="connsiteX39" fmla="*/ 448057 w 7467600"/>
              <a:gd name="connsiteY39" fmla="*/ 5841376 h 6858000"/>
              <a:gd name="connsiteX40" fmla="*/ 51253 w 7467600"/>
              <a:gd name="connsiteY40" fmla="*/ 5631825 h 6858000"/>
              <a:gd name="connsiteX41" fmla="*/ 2606687 w 7467600"/>
              <a:gd name="connsiteY41" fmla="*/ 5630718 h 6858000"/>
              <a:gd name="connsiteX42" fmla="*/ 2645658 w 7467600"/>
              <a:gd name="connsiteY42" fmla="*/ 6640259 h 6858000"/>
              <a:gd name="connsiteX43" fmla="*/ 2606687 w 7467600"/>
              <a:gd name="connsiteY43" fmla="*/ 5630718 h 6858000"/>
              <a:gd name="connsiteX44" fmla="*/ 3642057 w 7467600"/>
              <a:gd name="connsiteY44" fmla="*/ 5573487 h 6858000"/>
              <a:gd name="connsiteX45" fmla="*/ 3632981 w 7467600"/>
              <a:gd name="connsiteY45" fmla="*/ 5579437 h 6858000"/>
              <a:gd name="connsiteX46" fmla="*/ 3382436 w 7467600"/>
              <a:gd name="connsiteY46" fmla="*/ 5952726 h 6858000"/>
              <a:gd name="connsiteX47" fmla="*/ 3191929 w 7467600"/>
              <a:gd name="connsiteY47" fmla="*/ 6662669 h 6858000"/>
              <a:gd name="connsiteX48" fmla="*/ 3369898 w 7467600"/>
              <a:gd name="connsiteY48" fmla="*/ 6081771 h 6858000"/>
              <a:gd name="connsiteX49" fmla="*/ 3642057 w 7467600"/>
              <a:gd name="connsiteY49" fmla="*/ 5573487 h 6858000"/>
              <a:gd name="connsiteX50" fmla="*/ 2650666 w 7467600"/>
              <a:gd name="connsiteY50" fmla="*/ 5530686 h 6858000"/>
              <a:gd name="connsiteX51" fmla="*/ 2650249 w 7467600"/>
              <a:gd name="connsiteY51" fmla="*/ 5532101 h 6858000"/>
              <a:gd name="connsiteX52" fmla="*/ 2663808 w 7467600"/>
              <a:gd name="connsiteY52" fmla="*/ 6535215 h 6858000"/>
              <a:gd name="connsiteX53" fmla="*/ 2665418 w 7467600"/>
              <a:gd name="connsiteY53" fmla="*/ 6132756 h 6858000"/>
              <a:gd name="connsiteX54" fmla="*/ 2650666 w 7467600"/>
              <a:gd name="connsiteY54" fmla="*/ 5530686 h 6858000"/>
              <a:gd name="connsiteX55" fmla="*/ 2680277 w 7467600"/>
              <a:gd name="connsiteY55" fmla="*/ 5479204 h 6858000"/>
              <a:gd name="connsiteX56" fmla="*/ 2678972 w 7467600"/>
              <a:gd name="connsiteY56" fmla="*/ 5481582 h 6858000"/>
              <a:gd name="connsiteX57" fmla="*/ 2696666 w 7467600"/>
              <a:gd name="connsiteY57" fmla="*/ 6133836 h 6858000"/>
              <a:gd name="connsiteX58" fmla="*/ 2695769 w 7467600"/>
              <a:gd name="connsiteY58" fmla="*/ 6390955 h 6858000"/>
              <a:gd name="connsiteX59" fmla="*/ 2739893 w 7467600"/>
              <a:gd name="connsiteY59" fmla="*/ 6108357 h 6858000"/>
              <a:gd name="connsiteX60" fmla="*/ 2680277 w 7467600"/>
              <a:gd name="connsiteY60" fmla="*/ 5479204 h 6858000"/>
              <a:gd name="connsiteX61" fmla="*/ 1132195 w 7467600"/>
              <a:gd name="connsiteY61" fmla="*/ 5467980 h 6858000"/>
              <a:gd name="connsiteX62" fmla="*/ 1679056 w 7467600"/>
              <a:gd name="connsiteY62" fmla="*/ 5516907 h 6858000"/>
              <a:gd name="connsiteX63" fmla="*/ 2128648 w 7467600"/>
              <a:gd name="connsiteY63" fmla="*/ 5474249 h 6858000"/>
              <a:gd name="connsiteX64" fmla="*/ 1825619 w 7467600"/>
              <a:gd name="connsiteY64" fmla="*/ 5478447 h 6858000"/>
              <a:gd name="connsiteX65" fmla="*/ 1737798 w 7467600"/>
              <a:gd name="connsiteY65" fmla="*/ 5483353 h 6858000"/>
              <a:gd name="connsiteX66" fmla="*/ 1132195 w 7467600"/>
              <a:gd name="connsiteY66" fmla="*/ 5467980 h 6858000"/>
              <a:gd name="connsiteX67" fmla="*/ 1456157 w 7467600"/>
              <a:gd name="connsiteY67" fmla="*/ 5371404 h 6858000"/>
              <a:gd name="connsiteX68" fmla="*/ 1244432 w 7467600"/>
              <a:gd name="connsiteY68" fmla="*/ 5385601 h 6858000"/>
              <a:gd name="connsiteX69" fmla="*/ 973990 w 7467600"/>
              <a:gd name="connsiteY69" fmla="*/ 5424940 h 6858000"/>
              <a:gd name="connsiteX70" fmla="*/ 1103809 w 7467600"/>
              <a:gd name="connsiteY70" fmla="*/ 5433720 h 6858000"/>
              <a:gd name="connsiteX71" fmla="*/ 1123454 w 7467600"/>
              <a:gd name="connsiteY71" fmla="*/ 5435727 h 6858000"/>
              <a:gd name="connsiteX72" fmla="*/ 1737017 w 7467600"/>
              <a:gd name="connsiteY72" fmla="*/ 5452183 h 6858000"/>
              <a:gd name="connsiteX73" fmla="*/ 1824397 w 7467600"/>
              <a:gd name="connsiteY73" fmla="*/ 5447757 h 6858000"/>
              <a:gd name="connsiteX74" fmla="*/ 2070059 w 7467600"/>
              <a:gd name="connsiteY74" fmla="*/ 5441660 h 6858000"/>
              <a:gd name="connsiteX75" fmla="*/ 1456157 w 7467600"/>
              <a:gd name="connsiteY75" fmla="*/ 5371404 h 6858000"/>
              <a:gd name="connsiteX76" fmla="*/ 4988186 w 7467600"/>
              <a:gd name="connsiteY76" fmla="*/ 5216467 h 6858000"/>
              <a:gd name="connsiteX77" fmla="*/ 4777334 w 7467600"/>
              <a:gd name="connsiteY77" fmla="*/ 5406072 h 6858000"/>
              <a:gd name="connsiteX78" fmla="*/ 4718341 w 7467600"/>
              <a:gd name="connsiteY78" fmla="*/ 5468043 h 6858000"/>
              <a:gd name="connsiteX79" fmla="*/ 4604655 w 7467600"/>
              <a:gd name="connsiteY79" fmla="*/ 5583434 h 6858000"/>
              <a:gd name="connsiteX80" fmla="*/ 4565074 w 7467600"/>
              <a:gd name="connsiteY80" fmla="*/ 5618550 h 6858000"/>
              <a:gd name="connsiteX81" fmla="*/ 4988186 w 7467600"/>
              <a:gd name="connsiteY81" fmla="*/ 5216467 h 6858000"/>
              <a:gd name="connsiteX82" fmla="*/ 4978032 w 7467600"/>
              <a:gd name="connsiteY82" fmla="*/ 5183809 h 6858000"/>
              <a:gd name="connsiteX83" fmla="*/ 4463413 w 7467600"/>
              <a:gd name="connsiteY83" fmla="*/ 5615162 h 6858000"/>
              <a:gd name="connsiteX84" fmla="*/ 4358134 w 7467600"/>
              <a:gd name="connsiteY84" fmla="*/ 5742791 h 6858000"/>
              <a:gd name="connsiteX85" fmla="*/ 4376219 w 7467600"/>
              <a:gd name="connsiteY85" fmla="*/ 5729027 h 6858000"/>
              <a:gd name="connsiteX86" fmla="*/ 4582340 w 7467600"/>
              <a:gd name="connsiteY86" fmla="*/ 5561037 h 6858000"/>
              <a:gd name="connsiteX87" fmla="*/ 4694684 w 7467600"/>
              <a:gd name="connsiteY87" fmla="*/ 5447098 h 6858000"/>
              <a:gd name="connsiteX88" fmla="*/ 4754123 w 7467600"/>
              <a:gd name="connsiteY88" fmla="*/ 5384643 h 6858000"/>
              <a:gd name="connsiteX89" fmla="*/ 4978032 w 7467600"/>
              <a:gd name="connsiteY89" fmla="*/ 5183809 h 6858000"/>
              <a:gd name="connsiteX90" fmla="*/ 1903353 w 7467600"/>
              <a:gd name="connsiteY90" fmla="*/ 5044827 h 6858000"/>
              <a:gd name="connsiteX91" fmla="*/ 1936931 w 7467600"/>
              <a:gd name="connsiteY91" fmla="*/ 5093954 h 6858000"/>
              <a:gd name="connsiteX92" fmla="*/ 2195868 w 7467600"/>
              <a:gd name="connsiteY92" fmla="*/ 5396574 h 6858000"/>
              <a:gd name="connsiteX93" fmla="*/ 2088852 w 7467600"/>
              <a:gd name="connsiteY93" fmla="*/ 5166123 h 6858000"/>
              <a:gd name="connsiteX94" fmla="*/ 1958241 w 7467600"/>
              <a:gd name="connsiteY94" fmla="*/ 5067955 h 6858000"/>
              <a:gd name="connsiteX95" fmla="*/ 1903353 w 7467600"/>
              <a:gd name="connsiteY95" fmla="*/ 5044827 h 6858000"/>
              <a:gd name="connsiteX96" fmla="*/ 1979378 w 7467600"/>
              <a:gd name="connsiteY96" fmla="*/ 4769504 h 6858000"/>
              <a:gd name="connsiteX97" fmla="*/ 2882120 w 7467600"/>
              <a:gd name="connsiteY97" fmla="*/ 5064547 h 6858000"/>
              <a:gd name="connsiteX98" fmla="*/ 2793103 w 7467600"/>
              <a:gd name="connsiteY98" fmla="*/ 5039699 h 6858000"/>
              <a:gd name="connsiteX99" fmla="*/ 2770041 w 7467600"/>
              <a:gd name="connsiteY99" fmla="*/ 5033634 h 6858000"/>
              <a:gd name="connsiteX100" fmla="*/ 1979378 w 7467600"/>
              <a:gd name="connsiteY100" fmla="*/ 4769504 h 6858000"/>
              <a:gd name="connsiteX101" fmla="*/ 1927410 w 7467600"/>
              <a:gd name="connsiteY101" fmla="*/ 4716164 h 6858000"/>
              <a:gd name="connsiteX102" fmla="*/ 1959587 w 7467600"/>
              <a:gd name="connsiteY102" fmla="*/ 4728849 h 6858000"/>
              <a:gd name="connsiteX103" fmla="*/ 2777707 w 7467600"/>
              <a:gd name="connsiteY103" fmla="*/ 5003991 h 6858000"/>
              <a:gd name="connsiteX104" fmla="*/ 2800768 w 7467600"/>
              <a:gd name="connsiteY104" fmla="*/ 5010056 h 6858000"/>
              <a:gd name="connsiteX105" fmla="*/ 2879408 w 7467600"/>
              <a:gd name="connsiteY105" fmla="*/ 5031590 h 6858000"/>
              <a:gd name="connsiteX106" fmla="*/ 2862295 w 7467600"/>
              <a:gd name="connsiteY106" fmla="*/ 5022958 h 6858000"/>
              <a:gd name="connsiteX107" fmla="*/ 2813343 w 7467600"/>
              <a:gd name="connsiteY107" fmla="*/ 4998369 h 6858000"/>
              <a:gd name="connsiteX108" fmla="*/ 2646245 w 7467600"/>
              <a:gd name="connsiteY108" fmla="*/ 4930999 h 6858000"/>
              <a:gd name="connsiteX109" fmla="*/ 1999243 w 7467600"/>
              <a:gd name="connsiteY109" fmla="*/ 4730524 h 6858000"/>
              <a:gd name="connsiteX110" fmla="*/ 1979527 w 7467600"/>
              <a:gd name="connsiteY110" fmla="*/ 4726651 h 6858000"/>
              <a:gd name="connsiteX111" fmla="*/ 1927410 w 7467600"/>
              <a:gd name="connsiteY111" fmla="*/ 4716164 h 6858000"/>
              <a:gd name="connsiteX112" fmla="*/ 1997014 w 7467600"/>
              <a:gd name="connsiteY112" fmla="*/ 4698007 h 6858000"/>
              <a:gd name="connsiteX113" fmla="*/ 2005458 w 7467600"/>
              <a:gd name="connsiteY113" fmla="*/ 4699540 h 6858000"/>
              <a:gd name="connsiteX114" fmla="*/ 2657186 w 7467600"/>
              <a:gd name="connsiteY114" fmla="*/ 4901687 h 6858000"/>
              <a:gd name="connsiteX115" fmla="*/ 2826662 w 7467600"/>
              <a:gd name="connsiteY115" fmla="*/ 4970362 h 6858000"/>
              <a:gd name="connsiteX116" fmla="*/ 2876100 w 7467600"/>
              <a:gd name="connsiteY116" fmla="*/ 4995397 h 6858000"/>
              <a:gd name="connsiteX117" fmla="*/ 3042600 w 7467600"/>
              <a:gd name="connsiteY117" fmla="*/ 5059532 h 6858000"/>
              <a:gd name="connsiteX118" fmla="*/ 1997014 w 7467600"/>
              <a:gd name="connsiteY118" fmla="*/ 4698007 h 6858000"/>
              <a:gd name="connsiteX119" fmla="*/ 2305292 w 7467600"/>
              <a:gd name="connsiteY119" fmla="*/ 4219492 h 6858000"/>
              <a:gd name="connsiteX120" fmla="*/ 3360922 w 7467600"/>
              <a:gd name="connsiteY120" fmla="*/ 4529373 h 6858000"/>
              <a:gd name="connsiteX121" fmla="*/ 3492420 w 7467600"/>
              <a:gd name="connsiteY121" fmla="*/ 4510145 h 6858000"/>
              <a:gd name="connsiteX122" fmla="*/ 3364086 w 7467600"/>
              <a:gd name="connsiteY122" fmla="*/ 4480340 h 6858000"/>
              <a:gd name="connsiteX123" fmla="*/ 3225818 w 7467600"/>
              <a:gd name="connsiteY123" fmla="*/ 4411822 h 6858000"/>
              <a:gd name="connsiteX124" fmla="*/ 3129696 w 7467600"/>
              <a:gd name="connsiteY124" fmla="*/ 4360704 h 6858000"/>
              <a:gd name="connsiteX125" fmla="*/ 2814545 w 7467600"/>
              <a:gd name="connsiteY125" fmla="*/ 4282955 h 6858000"/>
              <a:gd name="connsiteX126" fmla="*/ 2305292 w 7467600"/>
              <a:gd name="connsiteY126" fmla="*/ 4219492 h 6858000"/>
              <a:gd name="connsiteX127" fmla="*/ 2626982 w 7467600"/>
              <a:gd name="connsiteY127" fmla="*/ 4206450 h 6858000"/>
              <a:gd name="connsiteX128" fmla="*/ 2490617 w 7467600"/>
              <a:gd name="connsiteY128" fmla="*/ 4206951 h 6858000"/>
              <a:gd name="connsiteX129" fmla="*/ 2819869 w 7467600"/>
              <a:gd name="connsiteY129" fmla="*/ 4252936 h 6858000"/>
              <a:gd name="connsiteX130" fmla="*/ 3143018 w 7467600"/>
              <a:gd name="connsiteY130" fmla="*/ 4332698 h 6858000"/>
              <a:gd name="connsiteX131" fmla="*/ 3241520 w 7467600"/>
              <a:gd name="connsiteY131" fmla="*/ 4385112 h 6858000"/>
              <a:gd name="connsiteX132" fmla="*/ 3374575 w 7467600"/>
              <a:gd name="connsiteY132" fmla="*/ 4451517 h 6858000"/>
              <a:gd name="connsiteX133" fmla="*/ 3505221 w 7467600"/>
              <a:gd name="connsiteY133" fmla="*/ 4480757 h 6858000"/>
              <a:gd name="connsiteX134" fmla="*/ 2626982 w 7467600"/>
              <a:gd name="connsiteY134" fmla="*/ 4206450 h 6858000"/>
              <a:gd name="connsiteX135" fmla="*/ 1310106 w 7467600"/>
              <a:gd name="connsiteY135" fmla="*/ 3943217 h 6858000"/>
              <a:gd name="connsiteX136" fmla="*/ 854994 w 7467600"/>
              <a:gd name="connsiteY136" fmla="*/ 4399136 h 6858000"/>
              <a:gd name="connsiteX137" fmla="*/ 742462 w 7467600"/>
              <a:gd name="connsiteY137" fmla="*/ 4594648 h 6858000"/>
              <a:gd name="connsiteX138" fmla="*/ 820602 w 7467600"/>
              <a:gd name="connsiteY138" fmla="*/ 4485915 h 6858000"/>
              <a:gd name="connsiteX139" fmla="*/ 878295 w 7467600"/>
              <a:gd name="connsiteY139" fmla="*/ 4403594 h 6858000"/>
              <a:gd name="connsiteX140" fmla="*/ 1240607 w 7467600"/>
              <a:gd name="connsiteY140" fmla="*/ 4010401 h 6858000"/>
              <a:gd name="connsiteX141" fmla="*/ 1310106 w 7467600"/>
              <a:gd name="connsiteY141" fmla="*/ 3943217 h 6858000"/>
              <a:gd name="connsiteX142" fmla="*/ 1423113 w 7467600"/>
              <a:gd name="connsiteY142" fmla="*/ 3874565 h 6858000"/>
              <a:gd name="connsiteX143" fmla="*/ 1260565 w 7467600"/>
              <a:gd name="connsiteY143" fmla="*/ 4031982 h 6858000"/>
              <a:gd name="connsiteX144" fmla="*/ 901900 w 7467600"/>
              <a:gd name="connsiteY144" fmla="*/ 4421236 h 6858000"/>
              <a:gd name="connsiteX145" fmla="*/ 845044 w 7467600"/>
              <a:gd name="connsiteY145" fmla="*/ 4502436 h 6858000"/>
              <a:gd name="connsiteX146" fmla="*/ 685926 w 7467600"/>
              <a:gd name="connsiteY146" fmla="*/ 4703069 h 6858000"/>
              <a:gd name="connsiteX147" fmla="*/ 684248 w 7467600"/>
              <a:gd name="connsiteY147" fmla="*/ 4706721 h 6858000"/>
              <a:gd name="connsiteX148" fmla="*/ 1423113 w 7467600"/>
              <a:gd name="connsiteY148" fmla="*/ 3874565 h 6858000"/>
              <a:gd name="connsiteX149" fmla="*/ 3316479 w 7467600"/>
              <a:gd name="connsiteY149" fmla="*/ 3872136 h 6858000"/>
              <a:gd name="connsiteX150" fmla="*/ 3546806 w 7467600"/>
              <a:gd name="connsiteY150" fmla="*/ 4356139 h 6858000"/>
              <a:gd name="connsiteX151" fmla="*/ 3364433 w 7467600"/>
              <a:gd name="connsiteY151" fmla="*/ 3953121 h 6858000"/>
              <a:gd name="connsiteX152" fmla="*/ 3316479 w 7467600"/>
              <a:gd name="connsiteY152" fmla="*/ 3872136 h 6858000"/>
              <a:gd name="connsiteX153" fmla="*/ 3291335 w 7467600"/>
              <a:gd name="connsiteY153" fmla="*/ 3767420 h 6858000"/>
              <a:gd name="connsiteX154" fmla="*/ 3390805 w 7467600"/>
              <a:gd name="connsiteY154" fmla="*/ 3937163 h 6858000"/>
              <a:gd name="connsiteX155" fmla="*/ 3579062 w 7467600"/>
              <a:gd name="connsiteY155" fmla="*/ 4359040 h 6858000"/>
              <a:gd name="connsiteX156" fmla="*/ 3467355 w 7467600"/>
              <a:gd name="connsiteY156" fmla="*/ 3988130 h 6858000"/>
              <a:gd name="connsiteX157" fmla="*/ 3310753 w 7467600"/>
              <a:gd name="connsiteY157" fmla="*/ 3787140 h 6858000"/>
              <a:gd name="connsiteX158" fmla="*/ 3291335 w 7467600"/>
              <a:gd name="connsiteY158" fmla="*/ 3767420 h 6858000"/>
              <a:gd name="connsiteX159" fmla="*/ 1635889 w 7467600"/>
              <a:gd name="connsiteY159" fmla="*/ 3709494 h 6858000"/>
              <a:gd name="connsiteX160" fmla="*/ 1634800 w 7467600"/>
              <a:gd name="connsiteY160" fmla="*/ 3731111 h 6858000"/>
              <a:gd name="connsiteX161" fmla="*/ 1635889 w 7467600"/>
              <a:gd name="connsiteY161" fmla="*/ 3709494 h 6858000"/>
              <a:gd name="connsiteX162" fmla="*/ 1510397 w 7467600"/>
              <a:gd name="connsiteY162" fmla="*/ 3684705 h 6858000"/>
              <a:gd name="connsiteX163" fmla="*/ 1146550 w 7467600"/>
              <a:gd name="connsiteY163" fmla="*/ 3802012 h 6858000"/>
              <a:gd name="connsiteX164" fmla="*/ 698834 w 7467600"/>
              <a:gd name="connsiteY164" fmla="*/ 3952272 h 6858000"/>
              <a:gd name="connsiteX165" fmla="*/ 34256 w 7467600"/>
              <a:gd name="connsiteY165" fmla="*/ 4347603 h 6858000"/>
              <a:gd name="connsiteX166" fmla="*/ 527241 w 7467600"/>
              <a:gd name="connsiteY166" fmla="*/ 4065078 h 6858000"/>
              <a:gd name="connsiteX167" fmla="*/ 1510397 w 7467600"/>
              <a:gd name="connsiteY167" fmla="*/ 3684705 h 6858000"/>
              <a:gd name="connsiteX168" fmla="*/ 1313114 w 7467600"/>
              <a:gd name="connsiteY168" fmla="*/ 3655216 h 6858000"/>
              <a:gd name="connsiteX169" fmla="*/ 1109304 w 7467600"/>
              <a:gd name="connsiteY169" fmla="*/ 3669030 h 6858000"/>
              <a:gd name="connsiteX170" fmla="*/ 8129 w 7467600"/>
              <a:gd name="connsiteY170" fmla="*/ 4330519 h 6858000"/>
              <a:gd name="connsiteX171" fmla="*/ 687572 w 7467600"/>
              <a:gd name="connsiteY171" fmla="*/ 3925629 h 6858000"/>
              <a:gd name="connsiteX172" fmla="*/ 1138365 w 7467600"/>
              <a:gd name="connsiteY172" fmla="*/ 3774515 h 6858000"/>
              <a:gd name="connsiteX173" fmla="*/ 1505579 w 7467600"/>
              <a:gd name="connsiteY173" fmla="*/ 3655526 h 6858000"/>
              <a:gd name="connsiteX174" fmla="*/ 1313114 w 7467600"/>
              <a:gd name="connsiteY174" fmla="*/ 3655216 h 6858000"/>
              <a:gd name="connsiteX175" fmla="*/ 3655073 w 7467600"/>
              <a:gd name="connsiteY175" fmla="*/ 3650884 h 6858000"/>
              <a:gd name="connsiteX176" fmla="*/ 3989938 w 7467600"/>
              <a:gd name="connsiteY176" fmla="*/ 3991685 h 6858000"/>
              <a:gd name="connsiteX177" fmla="*/ 4393907 w 7467600"/>
              <a:gd name="connsiteY177" fmla="*/ 4261258 h 6858000"/>
              <a:gd name="connsiteX178" fmla="*/ 4648051 w 7467600"/>
              <a:gd name="connsiteY178" fmla="*/ 4374051 h 6858000"/>
              <a:gd name="connsiteX179" fmla="*/ 4383389 w 7467600"/>
              <a:gd name="connsiteY179" fmla="*/ 4184369 h 6858000"/>
              <a:gd name="connsiteX180" fmla="*/ 4165508 w 7467600"/>
              <a:gd name="connsiteY180" fmla="*/ 4035196 h 6858000"/>
              <a:gd name="connsiteX181" fmla="*/ 4068162 w 7467600"/>
              <a:gd name="connsiteY181" fmla="*/ 3953394 h 6858000"/>
              <a:gd name="connsiteX182" fmla="*/ 3981416 w 7467600"/>
              <a:gd name="connsiteY182" fmla="*/ 3880482 h 6858000"/>
              <a:gd name="connsiteX183" fmla="*/ 3800147 w 7467600"/>
              <a:gd name="connsiteY183" fmla="*/ 3749872 h 6858000"/>
              <a:gd name="connsiteX184" fmla="*/ 3655073 w 7467600"/>
              <a:gd name="connsiteY184" fmla="*/ 3650884 h 6858000"/>
              <a:gd name="connsiteX185" fmla="*/ 3670252 w 7467600"/>
              <a:gd name="connsiteY185" fmla="*/ 3622798 h 6858000"/>
              <a:gd name="connsiteX186" fmla="*/ 3817258 w 7467600"/>
              <a:gd name="connsiteY186" fmla="*/ 3723577 h 6858000"/>
              <a:gd name="connsiteX187" fmla="*/ 4000461 w 7467600"/>
              <a:gd name="connsiteY187" fmla="*/ 3855966 h 6858000"/>
              <a:gd name="connsiteX188" fmla="*/ 4088180 w 7467600"/>
              <a:gd name="connsiteY188" fmla="*/ 3929774 h 6858000"/>
              <a:gd name="connsiteX189" fmla="*/ 4184555 w 7467600"/>
              <a:gd name="connsiteY189" fmla="*/ 4010683 h 6858000"/>
              <a:gd name="connsiteX190" fmla="*/ 4399563 w 7467600"/>
              <a:gd name="connsiteY190" fmla="*/ 4158106 h 6858000"/>
              <a:gd name="connsiteX191" fmla="*/ 4684469 w 7467600"/>
              <a:gd name="connsiteY191" fmla="*/ 4364680 h 6858000"/>
              <a:gd name="connsiteX192" fmla="*/ 4690271 w 7467600"/>
              <a:gd name="connsiteY192" fmla="*/ 4370034 h 6858000"/>
              <a:gd name="connsiteX193" fmla="*/ 4136093 w 7467600"/>
              <a:gd name="connsiteY193" fmla="*/ 3858466 h 6858000"/>
              <a:gd name="connsiteX194" fmla="*/ 3670252 w 7467600"/>
              <a:gd name="connsiteY194" fmla="*/ 3622798 h 6858000"/>
              <a:gd name="connsiteX195" fmla="*/ 4440129 w 7467600"/>
              <a:gd name="connsiteY195" fmla="*/ 3448571 h 6858000"/>
              <a:gd name="connsiteX196" fmla="*/ 4856525 w 7467600"/>
              <a:gd name="connsiteY196" fmla="*/ 3915351 h 6858000"/>
              <a:gd name="connsiteX197" fmla="*/ 5059055 w 7467600"/>
              <a:gd name="connsiteY197" fmla="*/ 4108918 h 6858000"/>
              <a:gd name="connsiteX198" fmla="*/ 5290070 w 7467600"/>
              <a:gd name="connsiteY198" fmla="*/ 4263619 h 6858000"/>
              <a:gd name="connsiteX199" fmla="*/ 4834991 w 7467600"/>
              <a:gd name="connsiteY199" fmla="*/ 3830985 h 6858000"/>
              <a:gd name="connsiteX200" fmla="*/ 4440129 w 7467600"/>
              <a:gd name="connsiteY200" fmla="*/ 3448571 h 6858000"/>
              <a:gd name="connsiteX201" fmla="*/ 4441737 w 7467600"/>
              <a:gd name="connsiteY201" fmla="*/ 3399734 h 6858000"/>
              <a:gd name="connsiteX202" fmla="*/ 4431236 w 7467600"/>
              <a:gd name="connsiteY202" fmla="*/ 3400954 h 6858000"/>
              <a:gd name="connsiteX203" fmla="*/ 4557150 w 7467600"/>
              <a:gd name="connsiteY203" fmla="*/ 3510023 h 6858000"/>
              <a:gd name="connsiteX204" fmla="*/ 4856936 w 7467600"/>
              <a:gd name="connsiteY204" fmla="*/ 3809146 h 6858000"/>
              <a:gd name="connsiteX205" fmla="*/ 5111996 w 7467600"/>
              <a:gd name="connsiteY205" fmla="*/ 4065759 h 6858000"/>
              <a:gd name="connsiteX206" fmla="*/ 5388878 w 7467600"/>
              <a:gd name="connsiteY206" fmla="*/ 4300185 h 6858000"/>
              <a:gd name="connsiteX207" fmla="*/ 5425556 w 7467600"/>
              <a:gd name="connsiteY207" fmla="*/ 4308967 h 6858000"/>
              <a:gd name="connsiteX208" fmla="*/ 4943646 w 7467600"/>
              <a:gd name="connsiteY208" fmla="*/ 3822916 h 6858000"/>
              <a:gd name="connsiteX209" fmla="*/ 4594837 w 7467600"/>
              <a:gd name="connsiteY209" fmla="*/ 3532274 h 6858000"/>
              <a:gd name="connsiteX210" fmla="*/ 4441737 w 7467600"/>
              <a:gd name="connsiteY210" fmla="*/ 3399734 h 6858000"/>
              <a:gd name="connsiteX211" fmla="*/ 5425834 w 7467600"/>
              <a:gd name="connsiteY211" fmla="*/ 3162785 h 6858000"/>
              <a:gd name="connsiteX212" fmla="*/ 5401644 w 7467600"/>
              <a:gd name="connsiteY212" fmla="*/ 3617847 h 6858000"/>
              <a:gd name="connsiteX213" fmla="*/ 5467256 w 7467600"/>
              <a:gd name="connsiteY213" fmla="*/ 4175494 h 6858000"/>
              <a:gd name="connsiteX214" fmla="*/ 5448069 w 7467600"/>
              <a:gd name="connsiteY214" fmla="*/ 3567554 h 6858000"/>
              <a:gd name="connsiteX215" fmla="*/ 5425834 w 7467600"/>
              <a:gd name="connsiteY215" fmla="*/ 3162785 h 6858000"/>
              <a:gd name="connsiteX216" fmla="*/ 1318687 w 7467600"/>
              <a:gd name="connsiteY216" fmla="*/ 3113840 h 6858000"/>
              <a:gd name="connsiteX217" fmla="*/ 1066793 w 7467600"/>
              <a:gd name="connsiteY217" fmla="*/ 3212171 h 6858000"/>
              <a:gd name="connsiteX218" fmla="*/ 993319 w 7467600"/>
              <a:gd name="connsiteY218" fmla="*/ 3247648 h 6858000"/>
              <a:gd name="connsiteX219" fmla="*/ 853081 w 7467600"/>
              <a:gd name="connsiteY219" fmla="*/ 3312410 h 6858000"/>
              <a:gd name="connsiteX220" fmla="*/ 805957 w 7467600"/>
              <a:gd name="connsiteY220" fmla="*/ 3330443 h 6858000"/>
              <a:gd name="connsiteX221" fmla="*/ 1318687 w 7467600"/>
              <a:gd name="connsiteY221" fmla="*/ 3113840 h 6858000"/>
              <a:gd name="connsiteX222" fmla="*/ 5453702 w 7467600"/>
              <a:gd name="connsiteY222" fmla="*/ 3090882 h 6858000"/>
              <a:gd name="connsiteX223" fmla="*/ 5480135 w 7467600"/>
              <a:gd name="connsiteY223" fmla="*/ 3565802 h 6858000"/>
              <a:gd name="connsiteX224" fmla="*/ 5499023 w 7467600"/>
              <a:gd name="connsiteY224" fmla="*/ 4166310 h 6858000"/>
              <a:gd name="connsiteX225" fmla="*/ 5547022 w 7467600"/>
              <a:gd name="connsiteY225" fmla="*/ 3607838 h 6858000"/>
              <a:gd name="connsiteX226" fmla="*/ 5515964 w 7467600"/>
              <a:gd name="connsiteY226" fmla="*/ 3378541 h 6858000"/>
              <a:gd name="connsiteX227" fmla="*/ 5453702 w 7467600"/>
              <a:gd name="connsiteY227" fmla="*/ 3090882 h 6858000"/>
              <a:gd name="connsiteX228" fmla="*/ 1238695 w 7467600"/>
              <a:gd name="connsiteY228" fmla="*/ 3076820 h 6858000"/>
              <a:gd name="connsiteX229" fmla="*/ 716371 w 7467600"/>
              <a:gd name="connsiteY229" fmla="*/ 3293249 h 6858000"/>
              <a:gd name="connsiteX230" fmla="*/ 579522 w 7467600"/>
              <a:gd name="connsiteY230" fmla="*/ 3371759 h 6858000"/>
              <a:gd name="connsiteX231" fmla="*/ 600288 w 7467600"/>
              <a:gd name="connsiteY231" fmla="*/ 3365555 h 6858000"/>
              <a:gd name="connsiteX232" fmla="*/ 840692 w 7467600"/>
              <a:gd name="connsiteY232" fmla="*/ 3284921 h 6858000"/>
              <a:gd name="connsiteX233" fmla="*/ 979248 w 7467600"/>
              <a:gd name="connsiteY233" fmla="*/ 3221003 h 6858000"/>
              <a:gd name="connsiteX234" fmla="*/ 1053282 w 7467600"/>
              <a:gd name="connsiteY234" fmla="*/ 3185247 h 6858000"/>
              <a:gd name="connsiteX235" fmla="*/ 1320603 w 7467600"/>
              <a:gd name="connsiteY235" fmla="*/ 3081281 h 6858000"/>
              <a:gd name="connsiteX236" fmla="*/ 1238695 w 7467600"/>
              <a:gd name="connsiteY236" fmla="*/ 3076820 h 6858000"/>
              <a:gd name="connsiteX237" fmla="*/ 5425627 w 7467600"/>
              <a:gd name="connsiteY237" fmla="*/ 2954192 h 6858000"/>
              <a:gd name="connsiteX238" fmla="*/ 5470770 w 7467600"/>
              <a:gd name="connsiteY238" fmla="*/ 3005435 h 6858000"/>
              <a:gd name="connsiteX239" fmla="*/ 5519779 w 7467600"/>
              <a:gd name="connsiteY239" fmla="*/ 4359223 h 6858000"/>
              <a:gd name="connsiteX240" fmla="*/ 5520293 w 7467600"/>
              <a:gd name="connsiteY240" fmla="*/ 4360602 h 6858000"/>
              <a:gd name="connsiteX241" fmla="*/ 5767221 w 7467600"/>
              <a:gd name="connsiteY241" fmla="*/ 4665564 h 6858000"/>
              <a:gd name="connsiteX242" fmla="*/ 6937169 w 7467600"/>
              <a:gd name="connsiteY242" fmla="*/ 4815941 h 6858000"/>
              <a:gd name="connsiteX243" fmla="*/ 6953922 w 7467600"/>
              <a:gd name="connsiteY243" fmla="*/ 4890068 h 6858000"/>
              <a:gd name="connsiteX244" fmla="*/ 6071359 w 7467600"/>
              <a:gd name="connsiteY244" fmla="*/ 4770770 h 6858000"/>
              <a:gd name="connsiteX245" fmla="*/ 6038839 w 7467600"/>
              <a:gd name="connsiteY245" fmla="*/ 4764474 h 6858000"/>
              <a:gd name="connsiteX246" fmla="*/ 6038706 w 7467600"/>
              <a:gd name="connsiteY246" fmla="*/ 4763847 h 6858000"/>
              <a:gd name="connsiteX247" fmla="*/ 6037784 w 7467600"/>
              <a:gd name="connsiteY247" fmla="*/ 4764270 h 6858000"/>
              <a:gd name="connsiteX248" fmla="*/ 6038839 w 7467600"/>
              <a:gd name="connsiteY248" fmla="*/ 4764474 h 6858000"/>
              <a:gd name="connsiteX249" fmla="*/ 6040338 w 7467600"/>
              <a:gd name="connsiteY249" fmla="*/ 4771418 h 6858000"/>
              <a:gd name="connsiteX250" fmla="*/ 6024488 w 7467600"/>
              <a:gd name="connsiteY250" fmla="*/ 4809903 h 6858000"/>
              <a:gd name="connsiteX251" fmla="*/ 5599771 w 7467600"/>
              <a:gd name="connsiteY251" fmla="*/ 5509652 h 6858000"/>
              <a:gd name="connsiteX252" fmla="*/ 5548843 w 7467600"/>
              <a:gd name="connsiteY252" fmla="*/ 5563845 h 6858000"/>
              <a:gd name="connsiteX253" fmla="*/ 5940952 w 7467600"/>
              <a:gd name="connsiteY253" fmla="*/ 6250028 h 6858000"/>
              <a:gd name="connsiteX254" fmla="*/ 6043441 w 7467600"/>
              <a:gd name="connsiteY254" fmla="*/ 6665847 h 6858000"/>
              <a:gd name="connsiteX255" fmla="*/ 6093432 w 7467600"/>
              <a:gd name="connsiteY255" fmla="*/ 6858000 h 6858000"/>
              <a:gd name="connsiteX256" fmla="*/ 6034344 w 7467600"/>
              <a:gd name="connsiteY256" fmla="*/ 6858000 h 6858000"/>
              <a:gd name="connsiteX257" fmla="*/ 6026679 w 7467600"/>
              <a:gd name="connsiteY257" fmla="*/ 6836959 h 6858000"/>
              <a:gd name="connsiteX258" fmla="*/ 5800441 w 7467600"/>
              <a:gd name="connsiteY258" fmla="*/ 6335286 h 6858000"/>
              <a:gd name="connsiteX259" fmla="*/ 5526562 w 7467600"/>
              <a:gd name="connsiteY259" fmla="*/ 5705388 h 6858000"/>
              <a:gd name="connsiteX260" fmla="*/ 5519640 w 7467600"/>
              <a:gd name="connsiteY260" fmla="*/ 5683774 h 6858000"/>
              <a:gd name="connsiteX261" fmla="*/ 5844559 w 7467600"/>
              <a:gd name="connsiteY261" fmla="*/ 6553349 h 6858000"/>
              <a:gd name="connsiteX262" fmla="*/ 5975994 w 7467600"/>
              <a:gd name="connsiteY262" fmla="*/ 6858000 h 6858000"/>
              <a:gd name="connsiteX263" fmla="*/ 5898547 w 7467600"/>
              <a:gd name="connsiteY263" fmla="*/ 6858000 h 6858000"/>
              <a:gd name="connsiteX264" fmla="*/ 5682041 w 7467600"/>
              <a:gd name="connsiteY264" fmla="*/ 6355860 h 6858000"/>
              <a:gd name="connsiteX265" fmla="*/ 5461758 w 7467600"/>
              <a:gd name="connsiteY265" fmla="*/ 5820220 h 6858000"/>
              <a:gd name="connsiteX266" fmla="*/ 5237282 w 7467600"/>
              <a:gd name="connsiteY266" fmla="*/ 6579086 h 6858000"/>
              <a:gd name="connsiteX267" fmla="*/ 5115009 w 7467600"/>
              <a:gd name="connsiteY267" fmla="*/ 6858000 h 6858000"/>
              <a:gd name="connsiteX268" fmla="*/ 5028074 w 7467600"/>
              <a:gd name="connsiteY268" fmla="*/ 6858000 h 6858000"/>
              <a:gd name="connsiteX269" fmla="*/ 5079508 w 7467600"/>
              <a:gd name="connsiteY269" fmla="*/ 6749074 h 6858000"/>
              <a:gd name="connsiteX270" fmla="*/ 5371846 w 7467600"/>
              <a:gd name="connsiteY270" fmla="*/ 5924413 h 6858000"/>
              <a:gd name="connsiteX271" fmla="*/ 5270512 w 7467600"/>
              <a:gd name="connsiteY271" fmla="*/ 6138975 h 6858000"/>
              <a:gd name="connsiteX272" fmla="*/ 5062409 w 7467600"/>
              <a:gd name="connsiteY272" fmla="*/ 6653544 h 6858000"/>
              <a:gd name="connsiteX273" fmla="*/ 5036628 w 7467600"/>
              <a:gd name="connsiteY273" fmla="*/ 6754247 h 6858000"/>
              <a:gd name="connsiteX274" fmla="*/ 5009112 w 7467600"/>
              <a:gd name="connsiteY274" fmla="*/ 6858000 h 6858000"/>
              <a:gd name="connsiteX275" fmla="*/ 4976679 w 7467600"/>
              <a:gd name="connsiteY275" fmla="*/ 6858000 h 6858000"/>
              <a:gd name="connsiteX276" fmla="*/ 5006537 w 7467600"/>
              <a:gd name="connsiteY276" fmla="*/ 6747068 h 6858000"/>
              <a:gd name="connsiteX277" fmla="*/ 5032723 w 7467600"/>
              <a:gd name="connsiteY277" fmla="*/ 6644957 h 6858000"/>
              <a:gd name="connsiteX278" fmla="*/ 5242949 w 7467600"/>
              <a:gd name="connsiteY278" fmla="*/ 6125175 h 6858000"/>
              <a:gd name="connsiteX279" fmla="*/ 5286321 w 7467600"/>
              <a:gd name="connsiteY279" fmla="*/ 6033555 h 6858000"/>
              <a:gd name="connsiteX280" fmla="*/ 5008210 w 7467600"/>
              <a:gd name="connsiteY280" fmla="*/ 6649194 h 6858000"/>
              <a:gd name="connsiteX281" fmla="*/ 4986321 w 7467600"/>
              <a:gd name="connsiteY281" fmla="*/ 6765687 h 6858000"/>
              <a:gd name="connsiteX282" fmla="*/ 4973474 w 7467600"/>
              <a:gd name="connsiteY282" fmla="*/ 6858000 h 6858000"/>
              <a:gd name="connsiteX283" fmla="*/ 4907178 w 7467600"/>
              <a:gd name="connsiteY283" fmla="*/ 6858000 h 6858000"/>
              <a:gd name="connsiteX284" fmla="*/ 4910810 w 7467600"/>
              <a:gd name="connsiteY284" fmla="*/ 6829660 h 6858000"/>
              <a:gd name="connsiteX285" fmla="*/ 4987461 w 7467600"/>
              <a:gd name="connsiteY285" fmla="*/ 6432994 h 6858000"/>
              <a:gd name="connsiteX286" fmla="*/ 5179262 w 7467600"/>
              <a:gd name="connsiteY286" fmla="*/ 6035044 h 6858000"/>
              <a:gd name="connsiteX287" fmla="*/ 4689678 w 7467600"/>
              <a:gd name="connsiteY287" fmla="*/ 6440241 h 6858000"/>
              <a:gd name="connsiteX288" fmla="*/ 4477543 w 7467600"/>
              <a:gd name="connsiteY288" fmla="*/ 6674836 h 6858000"/>
              <a:gd name="connsiteX289" fmla="*/ 4329957 w 7467600"/>
              <a:gd name="connsiteY289" fmla="*/ 6858000 h 6858000"/>
              <a:gd name="connsiteX290" fmla="*/ 4218595 w 7467600"/>
              <a:gd name="connsiteY290" fmla="*/ 6858000 h 6858000"/>
              <a:gd name="connsiteX291" fmla="*/ 4368888 w 7467600"/>
              <a:gd name="connsiteY291" fmla="*/ 6668412 h 6858000"/>
              <a:gd name="connsiteX292" fmla="*/ 4563091 w 7467600"/>
              <a:gd name="connsiteY292" fmla="*/ 6442508 h 6858000"/>
              <a:gd name="connsiteX293" fmla="*/ 5387324 w 7467600"/>
              <a:gd name="connsiteY293" fmla="*/ 5705830 h 6858000"/>
              <a:gd name="connsiteX294" fmla="*/ 5073620 w 7467600"/>
              <a:gd name="connsiteY294" fmla="*/ 5955437 h 6858000"/>
              <a:gd name="connsiteX295" fmla="*/ 4689789 w 7467600"/>
              <a:gd name="connsiteY295" fmla="*/ 6268382 h 6858000"/>
              <a:gd name="connsiteX296" fmla="*/ 4418722 w 7467600"/>
              <a:gd name="connsiteY296" fmla="*/ 6570886 h 6858000"/>
              <a:gd name="connsiteX297" fmla="*/ 4214944 w 7467600"/>
              <a:gd name="connsiteY297" fmla="*/ 6858000 h 6858000"/>
              <a:gd name="connsiteX298" fmla="*/ 4177898 w 7467600"/>
              <a:gd name="connsiteY298" fmla="*/ 6858000 h 6858000"/>
              <a:gd name="connsiteX299" fmla="*/ 4391597 w 7467600"/>
              <a:gd name="connsiteY299" fmla="*/ 6556370 h 6858000"/>
              <a:gd name="connsiteX300" fmla="*/ 4668889 w 7467600"/>
              <a:gd name="connsiteY300" fmla="*/ 6246399 h 6858000"/>
              <a:gd name="connsiteX301" fmla="*/ 5055427 w 7467600"/>
              <a:gd name="connsiteY301" fmla="*/ 5931476 h 6858000"/>
              <a:gd name="connsiteX302" fmla="*/ 5371814 w 7467600"/>
              <a:gd name="connsiteY302" fmla="*/ 5678975 h 6858000"/>
              <a:gd name="connsiteX303" fmla="*/ 4987918 w 7467600"/>
              <a:gd name="connsiteY303" fmla="*/ 5838701 h 6858000"/>
              <a:gd name="connsiteX304" fmla="*/ 4317146 w 7467600"/>
              <a:gd name="connsiteY304" fmla="*/ 6587716 h 6858000"/>
              <a:gd name="connsiteX305" fmla="*/ 4171627 w 7467600"/>
              <a:gd name="connsiteY305" fmla="*/ 6858000 h 6858000"/>
              <a:gd name="connsiteX306" fmla="*/ 4081585 w 7467600"/>
              <a:gd name="connsiteY306" fmla="*/ 6858000 h 6858000"/>
              <a:gd name="connsiteX307" fmla="*/ 4238603 w 7467600"/>
              <a:gd name="connsiteY307" fmla="*/ 6559341 h 6858000"/>
              <a:gd name="connsiteX308" fmla="*/ 4778333 w 7467600"/>
              <a:gd name="connsiteY308" fmla="*/ 5873626 h 6858000"/>
              <a:gd name="connsiteX309" fmla="*/ 5414185 w 7467600"/>
              <a:gd name="connsiteY309" fmla="*/ 5573882 h 6858000"/>
              <a:gd name="connsiteX310" fmla="*/ 5959648 w 7467600"/>
              <a:gd name="connsiteY310" fmla="*/ 4760797 h 6858000"/>
              <a:gd name="connsiteX311" fmla="*/ 5355019 w 7467600"/>
              <a:gd name="connsiteY311" fmla="*/ 4734672 h 6858000"/>
              <a:gd name="connsiteX312" fmla="*/ 5083565 w 7467600"/>
              <a:gd name="connsiteY312" fmla="*/ 5179121 h 6858000"/>
              <a:gd name="connsiteX313" fmla="*/ 4713577 w 7467600"/>
              <a:gd name="connsiteY313" fmla="*/ 5616803 h 6858000"/>
              <a:gd name="connsiteX314" fmla="*/ 3989559 w 7467600"/>
              <a:gd name="connsiteY314" fmla="*/ 6145945 h 6858000"/>
              <a:gd name="connsiteX315" fmla="*/ 3939824 w 7467600"/>
              <a:gd name="connsiteY315" fmla="*/ 6066900 h 6858000"/>
              <a:gd name="connsiteX316" fmla="*/ 4584537 w 7467600"/>
              <a:gd name="connsiteY316" fmla="*/ 5324826 h 6858000"/>
              <a:gd name="connsiteX317" fmla="*/ 5037105 w 7467600"/>
              <a:gd name="connsiteY317" fmla="*/ 5088765 h 6858000"/>
              <a:gd name="connsiteX318" fmla="*/ 5039930 w 7467600"/>
              <a:gd name="connsiteY318" fmla="*/ 5089585 h 6858000"/>
              <a:gd name="connsiteX319" fmla="*/ 5263764 w 7467600"/>
              <a:gd name="connsiteY319" fmla="*/ 4735525 h 6858000"/>
              <a:gd name="connsiteX320" fmla="*/ 4086300 w 7467600"/>
              <a:gd name="connsiteY320" fmla="*/ 4884599 h 6858000"/>
              <a:gd name="connsiteX321" fmla="*/ 4085485 w 7467600"/>
              <a:gd name="connsiteY321" fmla="*/ 4899070 h 6858000"/>
              <a:gd name="connsiteX322" fmla="*/ 3871915 w 7467600"/>
              <a:gd name="connsiteY322" fmla="*/ 5253645 h 6858000"/>
              <a:gd name="connsiteX323" fmla="*/ 3799374 w 7467600"/>
              <a:gd name="connsiteY323" fmla="*/ 5466127 h 6858000"/>
              <a:gd name="connsiteX324" fmla="*/ 3498850 w 7467600"/>
              <a:gd name="connsiteY324" fmla="*/ 6661888 h 6858000"/>
              <a:gd name="connsiteX325" fmla="*/ 3399216 w 7467600"/>
              <a:gd name="connsiteY325" fmla="*/ 6858000 h 6858000"/>
              <a:gd name="connsiteX326" fmla="*/ 3303688 w 7467600"/>
              <a:gd name="connsiteY326" fmla="*/ 6858000 h 6858000"/>
              <a:gd name="connsiteX327" fmla="*/ 3391774 w 7467600"/>
              <a:gd name="connsiteY327" fmla="*/ 6697181 h 6858000"/>
              <a:gd name="connsiteX328" fmla="*/ 3735540 w 7467600"/>
              <a:gd name="connsiteY328" fmla="*/ 5546923 h 6858000"/>
              <a:gd name="connsiteX329" fmla="*/ 3729438 w 7467600"/>
              <a:gd name="connsiteY329" fmla="*/ 5569058 h 6858000"/>
              <a:gd name="connsiteX330" fmla="*/ 3707782 w 7467600"/>
              <a:gd name="connsiteY330" fmla="*/ 5644908 h 6858000"/>
              <a:gd name="connsiteX331" fmla="*/ 3583827 w 7467600"/>
              <a:gd name="connsiteY331" fmla="*/ 6039215 h 6858000"/>
              <a:gd name="connsiteX332" fmla="*/ 3547861 w 7467600"/>
              <a:gd name="connsiteY332" fmla="*/ 6129609 h 6858000"/>
              <a:gd name="connsiteX333" fmla="*/ 3490905 w 7467600"/>
              <a:gd name="connsiteY333" fmla="*/ 6277660 h 6858000"/>
              <a:gd name="connsiteX334" fmla="*/ 3455859 w 7467600"/>
              <a:gd name="connsiteY334" fmla="*/ 6391301 h 6858000"/>
              <a:gd name="connsiteX335" fmla="*/ 3429112 w 7467600"/>
              <a:gd name="connsiteY335" fmla="*/ 6479469 h 6858000"/>
              <a:gd name="connsiteX336" fmla="*/ 3304862 w 7467600"/>
              <a:gd name="connsiteY336" fmla="*/ 6796476 h 6858000"/>
              <a:gd name="connsiteX337" fmla="*/ 3276071 w 7467600"/>
              <a:gd name="connsiteY337" fmla="*/ 6858000 h 6858000"/>
              <a:gd name="connsiteX338" fmla="*/ 3240805 w 7467600"/>
              <a:gd name="connsiteY338" fmla="*/ 6858000 h 6858000"/>
              <a:gd name="connsiteX339" fmla="*/ 3275917 w 7467600"/>
              <a:gd name="connsiteY339" fmla="*/ 6783192 h 6858000"/>
              <a:gd name="connsiteX340" fmla="*/ 3399358 w 7467600"/>
              <a:gd name="connsiteY340" fmla="*/ 6469011 h 6858000"/>
              <a:gd name="connsiteX341" fmla="*/ 3425650 w 7467600"/>
              <a:gd name="connsiteY341" fmla="*/ 6381333 h 6858000"/>
              <a:gd name="connsiteX342" fmla="*/ 3460661 w 7467600"/>
              <a:gd name="connsiteY342" fmla="*/ 6266763 h 6858000"/>
              <a:gd name="connsiteX343" fmla="*/ 3518021 w 7467600"/>
              <a:gd name="connsiteY343" fmla="*/ 6117298 h 6858000"/>
              <a:gd name="connsiteX344" fmla="*/ 3554035 w 7467600"/>
              <a:gd name="connsiteY344" fmla="*/ 6027832 h 6858000"/>
              <a:gd name="connsiteX345" fmla="*/ 3677174 w 7467600"/>
              <a:gd name="connsiteY345" fmla="*/ 5636351 h 6858000"/>
              <a:gd name="connsiteX346" fmla="*/ 3698819 w 7467600"/>
              <a:gd name="connsiteY346" fmla="*/ 5560503 h 6858000"/>
              <a:gd name="connsiteX347" fmla="*/ 3702094 w 7467600"/>
              <a:gd name="connsiteY347" fmla="*/ 5549194 h 6858000"/>
              <a:gd name="connsiteX348" fmla="*/ 3398355 w 7467600"/>
              <a:gd name="connsiteY348" fmla="*/ 6094603 h 6858000"/>
              <a:gd name="connsiteX349" fmla="*/ 3193941 w 7467600"/>
              <a:gd name="connsiteY349" fmla="*/ 6798775 h 6858000"/>
              <a:gd name="connsiteX350" fmla="*/ 3184140 w 7467600"/>
              <a:gd name="connsiteY350" fmla="*/ 6858000 h 6858000"/>
              <a:gd name="connsiteX351" fmla="*/ 3099978 w 7467600"/>
              <a:gd name="connsiteY351" fmla="*/ 6858000 h 6858000"/>
              <a:gd name="connsiteX352" fmla="*/ 3101556 w 7467600"/>
              <a:gd name="connsiteY352" fmla="*/ 6843337 h 6858000"/>
              <a:gd name="connsiteX353" fmla="*/ 3370162 w 7467600"/>
              <a:gd name="connsiteY353" fmla="*/ 5785550 h 6858000"/>
              <a:gd name="connsiteX354" fmla="*/ 3746477 w 7467600"/>
              <a:gd name="connsiteY354" fmla="*/ 5377889 h 6858000"/>
              <a:gd name="connsiteX355" fmla="*/ 3863399 w 7467600"/>
              <a:gd name="connsiteY355" fmla="*/ 5087257 h 6858000"/>
              <a:gd name="connsiteX356" fmla="*/ 3968712 w 7467600"/>
              <a:gd name="connsiteY356" fmla="*/ 4913989 h 6858000"/>
              <a:gd name="connsiteX357" fmla="*/ 2792390 w 7467600"/>
              <a:gd name="connsiteY357" fmla="*/ 5382974 h 6858000"/>
              <a:gd name="connsiteX358" fmla="*/ 2714982 w 7467600"/>
              <a:gd name="connsiteY358" fmla="*/ 5427051 h 6858000"/>
              <a:gd name="connsiteX359" fmla="*/ 2813361 w 7467600"/>
              <a:gd name="connsiteY359" fmla="*/ 6023912 h 6858000"/>
              <a:gd name="connsiteX360" fmla="*/ 2688430 w 7467600"/>
              <a:gd name="connsiteY360" fmla="*/ 6801564 h 6858000"/>
              <a:gd name="connsiteX361" fmla="*/ 2629626 w 7467600"/>
              <a:gd name="connsiteY361" fmla="*/ 6763394 h 6858000"/>
              <a:gd name="connsiteX362" fmla="*/ 2565328 w 7467600"/>
              <a:gd name="connsiteY362" fmla="*/ 5516399 h 6858000"/>
              <a:gd name="connsiteX363" fmla="*/ 1922999 w 7467600"/>
              <a:gd name="connsiteY363" fmla="*/ 5980343 h 6858000"/>
              <a:gd name="connsiteX364" fmla="*/ 1950261 w 7467600"/>
              <a:gd name="connsiteY364" fmla="*/ 6405858 h 6858000"/>
              <a:gd name="connsiteX365" fmla="*/ 2365554 w 7467600"/>
              <a:gd name="connsiteY365" fmla="*/ 6759107 h 6858000"/>
              <a:gd name="connsiteX366" fmla="*/ 2424142 w 7467600"/>
              <a:gd name="connsiteY366" fmla="*/ 6858000 h 6858000"/>
              <a:gd name="connsiteX367" fmla="*/ 2395994 w 7467600"/>
              <a:gd name="connsiteY367" fmla="*/ 6858000 h 6858000"/>
              <a:gd name="connsiteX368" fmla="*/ 2392863 w 7467600"/>
              <a:gd name="connsiteY368" fmla="*/ 6852964 h 6858000"/>
              <a:gd name="connsiteX369" fmla="*/ 2017589 w 7467600"/>
              <a:gd name="connsiteY369" fmla="*/ 6493982 h 6858000"/>
              <a:gd name="connsiteX370" fmla="*/ 2147336 w 7467600"/>
              <a:gd name="connsiteY370" fmla="*/ 6594052 h 6858000"/>
              <a:gd name="connsiteX371" fmla="*/ 2207047 w 7467600"/>
              <a:gd name="connsiteY371" fmla="*/ 6654540 h 6858000"/>
              <a:gd name="connsiteX372" fmla="*/ 2299106 w 7467600"/>
              <a:gd name="connsiteY372" fmla="*/ 6778931 h 6858000"/>
              <a:gd name="connsiteX373" fmla="*/ 2314430 w 7467600"/>
              <a:gd name="connsiteY373" fmla="*/ 6801144 h 6858000"/>
              <a:gd name="connsiteX374" fmla="*/ 2352406 w 7467600"/>
              <a:gd name="connsiteY374" fmla="*/ 6858000 h 6858000"/>
              <a:gd name="connsiteX375" fmla="*/ 2314492 w 7467600"/>
              <a:gd name="connsiteY375" fmla="*/ 6858000 h 6858000"/>
              <a:gd name="connsiteX376" fmla="*/ 2288095 w 7467600"/>
              <a:gd name="connsiteY376" fmla="*/ 6818030 h 6858000"/>
              <a:gd name="connsiteX377" fmla="*/ 2272768 w 7467600"/>
              <a:gd name="connsiteY377" fmla="*/ 6795822 h 6858000"/>
              <a:gd name="connsiteX378" fmla="*/ 2182715 w 7467600"/>
              <a:gd name="connsiteY378" fmla="*/ 6675071 h 6858000"/>
              <a:gd name="connsiteX379" fmla="*/ 2032061 w 7467600"/>
              <a:gd name="connsiteY379" fmla="*/ 6541380 h 6858000"/>
              <a:gd name="connsiteX380" fmla="*/ 2257220 w 7467600"/>
              <a:gd name="connsiteY380" fmla="*/ 6826257 h 6858000"/>
              <a:gd name="connsiteX381" fmla="*/ 2281324 w 7467600"/>
              <a:gd name="connsiteY381" fmla="*/ 6858000 h 6858000"/>
              <a:gd name="connsiteX382" fmla="*/ 2242860 w 7467600"/>
              <a:gd name="connsiteY382" fmla="*/ 6858000 h 6858000"/>
              <a:gd name="connsiteX383" fmla="*/ 2232818 w 7467600"/>
              <a:gd name="connsiteY383" fmla="*/ 6844926 h 6858000"/>
              <a:gd name="connsiteX384" fmla="*/ 1990172 w 7467600"/>
              <a:gd name="connsiteY384" fmla="*/ 6542121 h 6858000"/>
              <a:gd name="connsiteX385" fmla="*/ 2124090 w 7467600"/>
              <a:gd name="connsiteY385" fmla="*/ 6761017 h 6858000"/>
              <a:gd name="connsiteX386" fmla="*/ 2200380 w 7467600"/>
              <a:gd name="connsiteY386" fmla="*/ 6858000 h 6858000"/>
              <a:gd name="connsiteX387" fmla="*/ 2147507 w 7467600"/>
              <a:gd name="connsiteY387" fmla="*/ 6858000 h 6858000"/>
              <a:gd name="connsiteX388" fmla="*/ 2070668 w 7467600"/>
              <a:gd name="connsiteY388" fmla="*/ 6761520 h 6858000"/>
              <a:gd name="connsiteX389" fmla="*/ 1975142 w 7467600"/>
              <a:gd name="connsiteY389" fmla="*/ 6585570 h 6858000"/>
              <a:gd name="connsiteX390" fmla="*/ 2050035 w 7467600"/>
              <a:gd name="connsiteY390" fmla="*/ 6813345 h 6858000"/>
              <a:gd name="connsiteX391" fmla="*/ 2063025 w 7467600"/>
              <a:gd name="connsiteY391" fmla="*/ 6858000 h 6858000"/>
              <a:gd name="connsiteX392" fmla="*/ 2021675 w 7467600"/>
              <a:gd name="connsiteY392" fmla="*/ 6858000 h 6858000"/>
              <a:gd name="connsiteX393" fmla="*/ 2019308 w 7467600"/>
              <a:gd name="connsiteY393" fmla="*/ 6847118 h 6858000"/>
              <a:gd name="connsiteX394" fmla="*/ 1938835 w 7467600"/>
              <a:gd name="connsiteY394" fmla="*/ 6551160 h 6858000"/>
              <a:gd name="connsiteX395" fmla="*/ 1953230 w 7467600"/>
              <a:gd name="connsiteY395" fmla="*/ 6759699 h 6858000"/>
              <a:gd name="connsiteX396" fmla="*/ 1956763 w 7467600"/>
              <a:gd name="connsiteY396" fmla="*/ 6778191 h 6858000"/>
              <a:gd name="connsiteX397" fmla="*/ 1967925 w 7467600"/>
              <a:gd name="connsiteY397" fmla="*/ 6858000 h 6858000"/>
              <a:gd name="connsiteX398" fmla="*/ 1936622 w 7467600"/>
              <a:gd name="connsiteY398" fmla="*/ 6858000 h 6858000"/>
              <a:gd name="connsiteX399" fmla="*/ 1926261 w 7467600"/>
              <a:gd name="connsiteY399" fmla="*/ 6784064 h 6858000"/>
              <a:gd name="connsiteX400" fmla="*/ 1922724 w 7467600"/>
              <a:gd name="connsiteY400" fmla="*/ 6765577 h 6858000"/>
              <a:gd name="connsiteX401" fmla="*/ 1904650 w 7467600"/>
              <a:gd name="connsiteY401" fmla="*/ 6639616 h 6858000"/>
              <a:gd name="connsiteX402" fmla="*/ 1885273 w 7467600"/>
              <a:gd name="connsiteY402" fmla="*/ 6858000 h 6858000"/>
              <a:gd name="connsiteX403" fmla="*/ 1854363 w 7467600"/>
              <a:gd name="connsiteY403" fmla="*/ 6858000 h 6858000"/>
              <a:gd name="connsiteX404" fmla="*/ 1880391 w 7467600"/>
              <a:gd name="connsiteY404" fmla="*/ 6603796 h 6858000"/>
              <a:gd name="connsiteX405" fmla="*/ 1818273 w 7467600"/>
              <a:gd name="connsiteY405" fmla="*/ 6715729 h 6858000"/>
              <a:gd name="connsiteX406" fmla="*/ 1794691 w 7467600"/>
              <a:gd name="connsiteY406" fmla="*/ 6843239 h 6858000"/>
              <a:gd name="connsiteX407" fmla="*/ 1794914 w 7467600"/>
              <a:gd name="connsiteY407" fmla="*/ 6858000 h 6858000"/>
              <a:gd name="connsiteX408" fmla="*/ 1746128 w 7467600"/>
              <a:gd name="connsiteY408" fmla="*/ 6858000 h 6858000"/>
              <a:gd name="connsiteX409" fmla="*/ 1753934 w 7467600"/>
              <a:gd name="connsiteY409" fmla="*/ 6724796 h 6858000"/>
              <a:gd name="connsiteX410" fmla="*/ 1792053 w 7467600"/>
              <a:gd name="connsiteY410" fmla="*/ 6572396 h 6858000"/>
              <a:gd name="connsiteX411" fmla="*/ 1862248 w 7467600"/>
              <a:gd name="connsiteY411" fmla="*/ 6266397 h 6858000"/>
              <a:gd name="connsiteX412" fmla="*/ 1862250 w 7467600"/>
              <a:gd name="connsiteY412" fmla="*/ 6033531 h 6858000"/>
              <a:gd name="connsiteX413" fmla="*/ 1211999 w 7467600"/>
              <a:gd name="connsiteY413" fmla="*/ 6683610 h 6858000"/>
              <a:gd name="connsiteX414" fmla="*/ 1213266 w 7467600"/>
              <a:gd name="connsiteY414" fmla="*/ 6691947 h 6858000"/>
              <a:gd name="connsiteX415" fmla="*/ 1203370 w 7467600"/>
              <a:gd name="connsiteY415" fmla="*/ 6850676 h 6858000"/>
              <a:gd name="connsiteX416" fmla="*/ 1203671 w 7467600"/>
              <a:gd name="connsiteY416" fmla="*/ 6858000 h 6858000"/>
              <a:gd name="connsiteX417" fmla="*/ 1143180 w 7467600"/>
              <a:gd name="connsiteY417" fmla="*/ 6858000 h 6858000"/>
              <a:gd name="connsiteX418" fmla="*/ 1142176 w 7467600"/>
              <a:gd name="connsiteY418" fmla="*/ 6766045 h 6858000"/>
              <a:gd name="connsiteX419" fmla="*/ 1067484 w 7467600"/>
              <a:gd name="connsiteY419" fmla="*/ 6858000 h 6858000"/>
              <a:gd name="connsiteX420" fmla="*/ 953928 w 7467600"/>
              <a:gd name="connsiteY420" fmla="*/ 6858000 h 6858000"/>
              <a:gd name="connsiteX421" fmla="*/ 959715 w 7467600"/>
              <a:gd name="connsiteY421" fmla="*/ 6850185 h 6858000"/>
              <a:gd name="connsiteX422" fmla="*/ 1483788 w 7467600"/>
              <a:gd name="connsiteY422" fmla="*/ 6259174 h 6858000"/>
              <a:gd name="connsiteX423" fmla="*/ 1100671 w 7467600"/>
              <a:gd name="connsiteY423" fmla="*/ 6252137 h 6858000"/>
              <a:gd name="connsiteX424" fmla="*/ 1090144 w 7467600"/>
              <a:gd name="connsiteY424" fmla="*/ 6256748 h 6858000"/>
              <a:gd name="connsiteX425" fmla="*/ 1095872 w 7467600"/>
              <a:gd name="connsiteY425" fmla="*/ 6271892 h 6858000"/>
              <a:gd name="connsiteX426" fmla="*/ 262785 w 7467600"/>
              <a:gd name="connsiteY426" fmla="*/ 6845450 h 6858000"/>
              <a:gd name="connsiteX427" fmla="*/ 209968 w 7467600"/>
              <a:gd name="connsiteY427" fmla="*/ 6770713 h 6858000"/>
              <a:gd name="connsiteX428" fmla="*/ 873460 w 7467600"/>
              <a:gd name="connsiteY428" fmla="*/ 6253768 h 6858000"/>
              <a:gd name="connsiteX429" fmla="*/ 192686 w 7467600"/>
              <a:gd name="connsiteY429" fmla="*/ 5849257 h 6858000"/>
              <a:gd name="connsiteX430" fmla="*/ 4696 w 7467600"/>
              <a:gd name="connsiteY430" fmla="*/ 5697668 h 6858000"/>
              <a:gd name="connsiteX431" fmla="*/ 0 w 7467600"/>
              <a:gd name="connsiteY431" fmla="*/ 5689984 h 6858000"/>
              <a:gd name="connsiteX432" fmla="*/ 0 w 7467600"/>
              <a:gd name="connsiteY432" fmla="*/ 5513472 h 6858000"/>
              <a:gd name="connsiteX433" fmla="*/ 174101 w 7467600"/>
              <a:gd name="connsiteY433" fmla="*/ 5620277 h 6858000"/>
              <a:gd name="connsiteX434" fmla="*/ 891800 w 7467600"/>
              <a:gd name="connsiteY434" fmla="*/ 6036935 h 6858000"/>
              <a:gd name="connsiteX435" fmla="*/ 1072219 w 7467600"/>
              <a:gd name="connsiteY435" fmla="*/ 6169443 h 6858000"/>
              <a:gd name="connsiteX436" fmla="*/ 1074117 w 7467600"/>
              <a:gd name="connsiteY436" fmla="*/ 6170301 h 6858000"/>
              <a:gd name="connsiteX437" fmla="*/ 1083114 w 7467600"/>
              <a:gd name="connsiteY437" fmla="*/ 6174131 h 6858000"/>
              <a:gd name="connsiteX438" fmla="*/ 1543010 w 7467600"/>
              <a:gd name="connsiteY438" fmla="*/ 6191140 h 6858000"/>
              <a:gd name="connsiteX439" fmla="*/ 1551080 w 7467600"/>
              <a:gd name="connsiteY439" fmla="*/ 6195006 h 6858000"/>
              <a:gd name="connsiteX440" fmla="*/ 2345443 w 7467600"/>
              <a:gd name="connsiteY440" fmla="*/ 5549882 h 6858000"/>
              <a:gd name="connsiteX441" fmla="*/ 1721499 w 7467600"/>
              <a:gd name="connsiteY441" fmla="*/ 5599969 h 6858000"/>
              <a:gd name="connsiteX442" fmla="*/ 767716 w 7467600"/>
              <a:gd name="connsiteY442" fmla="*/ 5472768 h 6858000"/>
              <a:gd name="connsiteX443" fmla="*/ 722147 w 7467600"/>
              <a:gd name="connsiteY443" fmla="*/ 5393091 h 6858000"/>
              <a:gd name="connsiteX444" fmla="*/ 1485552 w 7467600"/>
              <a:gd name="connsiteY444" fmla="*/ 5313202 h 6858000"/>
              <a:gd name="connsiteX445" fmla="*/ 2143004 w 7467600"/>
              <a:gd name="connsiteY445" fmla="*/ 5402420 h 6858000"/>
              <a:gd name="connsiteX446" fmla="*/ 1933391 w 7467600"/>
              <a:gd name="connsiteY446" fmla="*/ 5156971 h 6858000"/>
              <a:gd name="connsiteX447" fmla="*/ 1827118 w 7467600"/>
              <a:gd name="connsiteY447" fmla="*/ 4968410 h 6858000"/>
              <a:gd name="connsiteX448" fmla="*/ 1837349 w 7467600"/>
              <a:gd name="connsiteY448" fmla="*/ 4956357 h 6858000"/>
              <a:gd name="connsiteX449" fmla="*/ 2162835 w 7467600"/>
              <a:gd name="connsiteY449" fmla="*/ 5187853 h 6858000"/>
              <a:gd name="connsiteX450" fmla="*/ 2257167 w 7467600"/>
              <a:gd name="connsiteY450" fmla="*/ 5462123 h 6858000"/>
              <a:gd name="connsiteX451" fmla="*/ 2261598 w 7467600"/>
              <a:gd name="connsiteY451" fmla="*/ 5467998 h 6858000"/>
              <a:gd name="connsiteX452" fmla="*/ 2437177 w 7467600"/>
              <a:gd name="connsiteY452" fmla="*/ 5479608 h 6858000"/>
              <a:gd name="connsiteX453" fmla="*/ 2445247 w 7467600"/>
              <a:gd name="connsiteY453" fmla="*/ 5483476 h 6858000"/>
              <a:gd name="connsiteX454" fmla="*/ 2743626 w 7467600"/>
              <a:gd name="connsiteY454" fmla="*/ 5304819 h 6858000"/>
              <a:gd name="connsiteX455" fmla="*/ 3048102 w 7467600"/>
              <a:gd name="connsiteY455" fmla="*/ 5150595 h 6858000"/>
              <a:gd name="connsiteX456" fmla="*/ 1799414 w 7467600"/>
              <a:gd name="connsiteY456" fmla="*/ 4694732 h 6858000"/>
              <a:gd name="connsiteX457" fmla="*/ 1771735 w 7467600"/>
              <a:gd name="connsiteY457" fmla="*/ 4619929 h 6858000"/>
              <a:gd name="connsiteX458" fmla="*/ 3104273 w 7467600"/>
              <a:gd name="connsiteY458" fmla="*/ 5076159 h 6858000"/>
              <a:gd name="connsiteX459" fmla="*/ 3113245 w 7467600"/>
              <a:gd name="connsiteY459" fmla="*/ 5090705 h 6858000"/>
              <a:gd name="connsiteX460" fmla="*/ 3126294 w 7467600"/>
              <a:gd name="connsiteY460" fmla="*/ 5114400 h 6858000"/>
              <a:gd name="connsiteX461" fmla="*/ 3937433 w 7467600"/>
              <a:gd name="connsiteY461" fmla="*/ 4830473 h 6858000"/>
              <a:gd name="connsiteX462" fmla="*/ 3590475 w 7467600"/>
              <a:gd name="connsiteY462" fmla="*/ 4597974 h 6858000"/>
              <a:gd name="connsiteX463" fmla="*/ 3100264 w 7467600"/>
              <a:gd name="connsiteY463" fmla="*/ 4579845 h 6858000"/>
              <a:gd name="connsiteX464" fmla="*/ 2183576 w 7467600"/>
              <a:gd name="connsiteY464" fmla="*/ 4227150 h 6858000"/>
              <a:gd name="connsiteX465" fmla="*/ 2151029 w 7467600"/>
              <a:gd name="connsiteY465" fmla="*/ 4146947 h 6858000"/>
              <a:gd name="connsiteX466" fmla="*/ 3563434 w 7467600"/>
              <a:gd name="connsiteY466" fmla="*/ 4469115 h 6858000"/>
              <a:gd name="connsiteX467" fmla="*/ 3177952 w 7467600"/>
              <a:gd name="connsiteY467" fmla="*/ 3657386 h 6858000"/>
              <a:gd name="connsiteX468" fmla="*/ 3189263 w 7467600"/>
              <a:gd name="connsiteY468" fmla="*/ 3625726 h 6858000"/>
              <a:gd name="connsiteX469" fmla="*/ 3560912 w 7467600"/>
              <a:gd name="connsiteY469" fmla="*/ 4079863 h 6858000"/>
              <a:gd name="connsiteX470" fmla="*/ 3626636 w 7467600"/>
              <a:gd name="connsiteY470" fmla="*/ 4512230 h 6858000"/>
              <a:gd name="connsiteX471" fmla="*/ 3653088 w 7467600"/>
              <a:gd name="connsiteY471" fmla="*/ 4521417 h 6858000"/>
              <a:gd name="connsiteX472" fmla="*/ 3988128 w 7467600"/>
              <a:gd name="connsiteY472" fmla="*/ 4817267 h 6858000"/>
              <a:gd name="connsiteX473" fmla="*/ 4830582 w 7467600"/>
              <a:gd name="connsiteY473" fmla="*/ 4676000 h 6858000"/>
              <a:gd name="connsiteX474" fmla="*/ 4830100 w 7467600"/>
              <a:gd name="connsiteY474" fmla="*/ 4675554 h 6858000"/>
              <a:gd name="connsiteX475" fmla="*/ 4036318 w 7467600"/>
              <a:gd name="connsiteY475" fmla="*/ 4147013 h 6858000"/>
              <a:gd name="connsiteX476" fmla="*/ 3432098 w 7467600"/>
              <a:gd name="connsiteY476" fmla="*/ 3537312 h 6858000"/>
              <a:gd name="connsiteX477" fmla="*/ 3446761 w 7467600"/>
              <a:gd name="connsiteY477" fmla="*/ 3461278 h 6858000"/>
              <a:gd name="connsiteX478" fmla="*/ 4419733 w 7467600"/>
              <a:gd name="connsiteY478" fmla="*/ 3963555 h 6858000"/>
              <a:gd name="connsiteX479" fmla="*/ 4781371 w 7467600"/>
              <a:gd name="connsiteY479" fmla="*/ 4458604 h 6858000"/>
              <a:gd name="connsiteX480" fmla="*/ 4780440 w 7467600"/>
              <a:gd name="connsiteY480" fmla="*/ 4470290 h 6858000"/>
              <a:gd name="connsiteX481" fmla="*/ 4898954 w 7467600"/>
              <a:gd name="connsiteY481" fmla="*/ 4662092 h 6858000"/>
              <a:gd name="connsiteX482" fmla="*/ 4900699 w 7467600"/>
              <a:gd name="connsiteY482" fmla="*/ 4670867 h 6858000"/>
              <a:gd name="connsiteX483" fmla="*/ 5714511 w 7467600"/>
              <a:gd name="connsiteY483" fmla="*/ 4663483 h 6858000"/>
              <a:gd name="connsiteX484" fmla="*/ 5464793 w 7467600"/>
              <a:gd name="connsiteY484" fmla="*/ 4393556 h 6858000"/>
              <a:gd name="connsiteX485" fmla="*/ 5461897 w 7467600"/>
              <a:gd name="connsiteY485" fmla="*/ 4390879 h 6858000"/>
              <a:gd name="connsiteX486" fmla="*/ 4294126 w 7467600"/>
              <a:gd name="connsiteY486" fmla="*/ 3303048 h 6858000"/>
              <a:gd name="connsiteX487" fmla="*/ 4305321 w 7467600"/>
              <a:gd name="connsiteY487" fmla="*/ 3256953 h 6858000"/>
              <a:gd name="connsiteX488" fmla="*/ 4949299 w 7467600"/>
              <a:gd name="connsiteY488" fmla="*/ 3766336 h 6858000"/>
              <a:gd name="connsiteX489" fmla="*/ 5291452 w 7467600"/>
              <a:gd name="connsiteY489" fmla="*/ 4076801 h 6858000"/>
              <a:gd name="connsiteX490" fmla="*/ 5434998 w 7467600"/>
              <a:gd name="connsiteY490" fmla="*/ 4254100 h 6858000"/>
              <a:gd name="connsiteX491" fmla="*/ 5351015 w 7467600"/>
              <a:gd name="connsiteY491" fmla="*/ 3760989 h 6858000"/>
              <a:gd name="connsiteX492" fmla="*/ 5413780 w 7467600"/>
              <a:gd name="connsiteY492" fmla="*/ 2966265 h 6858000"/>
              <a:gd name="connsiteX493" fmla="*/ 5425627 w 7467600"/>
              <a:gd name="connsiteY493" fmla="*/ 2954192 h 6858000"/>
              <a:gd name="connsiteX494" fmla="*/ 6604735 w 7467600"/>
              <a:gd name="connsiteY494" fmla="*/ 2041381 h 6858000"/>
              <a:gd name="connsiteX495" fmla="*/ 7204487 w 7467600"/>
              <a:gd name="connsiteY495" fmla="*/ 2742112 h 6858000"/>
              <a:gd name="connsiteX496" fmla="*/ 7131592 w 7467600"/>
              <a:gd name="connsiteY496" fmla="*/ 2672096 h 6858000"/>
              <a:gd name="connsiteX497" fmla="*/ 6996344 w 7467600"/>
              <a:gd name="connsiteY497" fmla="*/ 2518310 h 6858000"/>
              <a:gd name="connsiteX498" fmla="*/ 6735495 w 7467600"/>
              <a:gd name="connsiteY498" fmla="*/ 2196890 h 6858000"/>
              <a:gd name="connsiteX499" fmla="*/ 6721901 w 7467600"/>
              <a:gd name="connsiteY499" fmla="*/ 2179274 h 6858000"/>
              <a:gd name="connsiteX500" fmla="*/ 6604735 w 7467600"/>
              <a:gd name="connsiteY500" fmla="*/ 2041381 h 6858000"/>
              <a:gd name="connsiteX501" fmla="*/ 6591670 w 7467600"/>
              <a:gd name="connsiteY501" fmla="*/ 1988277 h 6858000"/>
              <a:gd name="connsiteX502" fmla="*/ 6747349 w 7467600"/>
              <a:gd name="connsiteY502" fmla="*/ 2160069 h 6858000"/>
              <a:gd name="connsiteX503" fmla="*/ 6760943 w 7467600"/>
              <a:gd name="connsiteY503" fmla="*/ 2177686 h 6858000"/>
              <a:gd name="connsiteX504" fmla="*/ 7021065 w 7467600"/>
              <a:gd name="connsiteY504" fmla="*/ 2498102 h 6858000"/>
              <a:gd name="connsiteX505" fmla="*/ 7155223 w 7467600"/>
              <a:gd name="connsiteY505" fmla="*/ 2650386 h 6858000"/>
              <a:gd name="connsiteX506" fmla="*/ 7203167 w 7467600"/>
              <a:gd name="connsiteY506" fmla="*/ 2697288 h 6858000"/>
              <a:gd name="connsiteX507" fmla="*/ 6937703 w 7467600"/>
              <a:gd name="connsiteY507" fmla="*/ 2321981 h 6858000"/>
              <a:gd name="connsiteX508" fmla="*/ 6591670 w 7467600"/>
              <a:gd name="connsiteY508" fmla="*/ 1988277 h 6858000"/>
              <a:gd name="connsiteX509" fmla="*/ 5798671 w 7467600"/>
              <a:gd name="connsiteY509" fmla="*/ 1981601 h 6858000"/>
              <a:gd name="connsiteX510" fmla="*/ 5754709 w 7467600"/>
              <a:gd name="connsiteY510" fmla="*/ 2071454 h 6858000"/>
              <a:gd name="connsiteX511" fmla="*/ 5763044 w 7467600"/>
              <a:gd name="connsiteY511" fmla="*/ 2842206 h 6858000"/>
              <a:gd name="connsiteX512" fmla="*/ 5764974 w 7467600"/>
              <a:gd name="connsiteY512" fmla="*/ 2799609 h 6858000"/>
              <a:gd name="connsiteX513" fmla="*/ 5767665 w 7467600"/>
              <a:gd name="connsiteY513" fmla="*/ 2666409 h 6858000"/>
              <a:gd name="connsiteX514" fmla="*/ 5763055 w 7467600"/>
              <a:gd name="connsiteY514" fmla="*/ 2579705 h 6858000"/>
              <a:gd name="connsiteX515" fmla="*/ 5758079 w 7467600"/>
              <a:gd name="connsiteY515" fmla="*/ 2492508 h 6858000"/>
              <a:gd name="connsiteX516" fmla="*/ 5779325 w 7467600"/>
              <a:gd name="connsiteY516" fmla="*/ 2197069 h 6858000"/>
              <a:gd name="connsiteX517" fmla="*/ 5798671 w 7467600"/>
              <a:gd name="connsiteY517" fmla="*/ 1981601 h 6858000"/>
              <a:gd name="connsiteX518" fmla="*/ 5829202 w 7467600"/>
              <a:gd name="connsiteY518" fmla="*/ 1971679 h 6858000"/>
              <a:gd name="connsiteX519" fmla="*/ 5809558 w 7467600"/>
              <a:gd name="connsiteY519" fmla="*/ 2198043 h 6858000"/>
              <a:gd name="connsiteX520" fmla="*/ 5788653 w 7467600"/>
              <a:gd name="connsiteY520" fmla="*/ 2489430 h 6858000"/>
              <a:gd name="connsiteX521" fmla="*/ 5793439 w 7467600"/>
              <a:gd name="connsiteY521" fmla="*/ 2575235 h 6858000"/>
              <a:gd name="connsiteX522" fmla="*/ 5796837 w 7467600"/>
              <a:gd name="connsiteY522" fmla="*/ 2637633 h 6858000"/>
              <a:gd name="connsiteX523" fmla="*/ 5818614 w 7467600"/>
              <a:gd name="connsiteY523" fmla="*/ 2473055 h 6858000"/>
              <a:gd name="connsiteX524" fmla="*/ 5829202 w 7467600"/>
              <a:gd name="connsiteY524" fmla="*/ 1971679 h 6858000"/>
              <a:gd name="connsiteX525" fmla="*/ 5911389 w 7467600"/>
              <a:gd name="connsiteY525" fmla="*/ 1898371 h 6858000"/>
              <a:gd name="connsiteX526" fmla="*/ 6237627 w 7467600"/>
              <a:gd name="connsiteY526" fmla="*/ 2231921 h 6858000"/>
              <a:gd name="connsiteX527" fmla="*/ 5911389 w 7467600"/>
              <a:gd name="connsiteY527" fmla="*/ 1898371 h 6858000"/>
              <a:gd name="connsiteX528" fmla="*/ 6944437 w 7467600"/>
              <a:gd name="connsiteY528" fmla="*/ 1575402 h 6858000"/>
              <a:gd name="connsiteX529" fmla="*/ 6304730 w 7467600"/>
              <a:gd name="connsiteY529" fmla="*/ 1766654 h 6858000"/>
              <a:gd name="connsiteX530" fmla="*/ 6944437 w 7467600"/>
              <a:gd name="connsiteY530" fmla="*/ 1575402 h 6858000"/>
              <a:gd name="connsiteX531" fmla="*/ 7019523 w 7467600"/>
              <a:gd name="connsiteY531" fmla="*/ 1519450 h 6858000"/>
              <a:gd name="connsiteX532" fmla="*/ 6298091 w 7467600"/>
              <a:gd name="connsiteY532" fmla="*/ 1737122 h 6858000"/>
              <a:gd name="connsiteX533" fmla="*/ 7019523 w 7467600"/>
              <a:gd name="connsiteY533" fmla="*/ 1519450 h 6858000"/>
              <a:gd name="connsiteX534" fmla="*/ 2399523 w 7467600"/>
              <a:gd name="connsiteY534" fmla="*/ 1428234 h 6858000"/>
              <a:gd name="connsiteX535" fmla="*/ 2224982 w 7467600"/>
              <a:gd name="connsiteY535" fmla="*/ 1826201 h 6858000"/>
              <a:gd name="connsiteX536" fmla="*/ 2096099 w 7467600"/>
              <a:gd name="connsiteY536" fmla="*/ 2345900 h 6858000"/>
              <a:gd name="connsiteX537" fmla="*/ 2283317 w 7467600"/>
              <a:gd name="connsiteY537" fmla="*/ 1796925 h 6858000"/>
              <a:gd name="connsiteX538" fmla="*/ 2399523 w 7467600"/>
              <a:gd name="connsiteY538" fmla="*/ 1428234 h 6858000"/>
              <a:gd name="connsiteX539" fmla="*/ 2448558 w 7467600"/>
              <a:gd name="connsiteY539" fmla="*/ 1373435 h 6858000"/>
              <a:gd name="connsiteX540" fmla="*/ 2312521 w 7467600"/>
              <a:gd name="connsiteY540" fmla="*/ 1806140 h 6858000"/>
              <a:gd name="connsiteX541" fmla="*/ 2127533 w 7467600"/>
              <a:gd name="connsiteY541" fmla="*/ 2348380 h 6858000"/>
              <a:gd name="connsiteX542" fmla="*/ 2358080 w 7467600"/>
              <a:gd name="connsiteY542" fmla="*/ 1866134 h 6858000"/>
              <a:gd name="connsiteX543" fmla="*/ 2407436 w 7467600"/>
              <a:gd name="connsiteY543" fmla="*/ 1651070 h 6858000"/>
              <a:gd name="connsiteX544" fmla="*/ 2448558 w 7467600"/>
              <a:gd name="connsiteY544" fmla="*/ 1373435 h 6858000"/>
              <a:gd name="connsiteX545" fmla="*/ 278707 w 7467600"/>
              <a:gd name="connsiteY545" fmla="*/ 1352270 h 6858000"/>
              <a:gd name="connsiteX546" fmla="*/ 321570 w 7467600"/>
              <a:gd name="connsiteY546" fmla="*/ 1861610 h 6858000"/>
              <a:gd name="connsiteX547" fmla="*/ 294281 w 7467600"/>
              <a:gd name="connsiteY547" fmla="*/ 1440658 h 6858000"/>
              <a:gd name="connsiteX548" fmla="*/ 278707 w 7467600"/>
              <a:gd name="connsiteY548" fmla="*/ 1352270 h 6858000"/>
              <a:gd name="connsiteX549" fmla="*/ 1423821 w 7467600"/>
              <a:gd name="connsiteY549" fmla="*/ 1351958 h 6858000"/>
              <a:gd name="connsiteX550" fmla="*/ 1638521 w 7467600"/>
              <a:gd name="connsiteY550" fmla="*/ 1908470 h 6858000"/>
              <a:gd name="connsiteX551" fmla="*/ 1754199 w 7467600"/>
              <a:gd name="connsiteY551" fmla="*/ 2149284 h 6858000"/>
              <a:gd name="connsiteX552" fmla="*/ 1908359 w 7467600"/>
              <a:gd name="connsiteY552" fmla="*/ 2364988 h 6858000"/>
              <a:gd name="connsiteX553" fmla="*/ 1647661 w 7467600"/>
              <a:gd name="connsiteY553" fmla="*/ 1825945 h 6858000"/>
              <a:gd name="connsiteX554" fmla="*/ 1423821 w 7467600"/>
              <a:gd name="connsiteY554" fmla="*/ 1351958 h 6858000"/>
              <a:gd name="connsiteX555" fmla="*/ 1431890 w 7467600"/>
              <a:gd name="connsiteY555" fmla="*/ 1306475 h 6858000"/>
              <a:gd name="connsiteX556" fmla="*/ 1507597 w 7467600"/>
              <a:gd name="connsiteY556" fmla="*/ 1446132 h 6858000"/>
              <a:gd name="connsiteX557" fmla="*/ 1674586 w 7467600"/>
              <a:gd name="connsiteY557" fmla="*/ 1813832 h 6858000"/>
              <a:gd name="connsiteX558" fmla="*/ 1815950 w 7467600"/>
              <a:gd name="connsiteY558" fmla="*/ 2128564 h 6858000"/>
              <a:gd name="connsiteX559" fmla="*/ 1984242 w 7467600"/>
              <a:gd name="connsiteY559" fmla="*/ 2430829 h 6858000"/>
              <a:gd name="connsiteX560" fmla="*/ 2014023 w 7467600"/>
              <a:gd name="connsiteY560" fmla="*/ 2450995 h 6858000"/>
              <a:gd name="connsiteX561" fmla="*/ 1747337 w 7467600"/>
              <a:gd name="connsiteY561" fmla="*/ 1855264 h 6858000"/>
              <a:gd name="connsiteX562" fmla="*/ 1533749 w 7467600"/>
              <a:gd name="connsiteY562" fmla="*/ 1478656 h 6858000"/>
              <a:gd name="connsiteX563" fmla="*/ 1431890 w 7467600"/>
              <a:gd name="connsiteY563" fmla="*/ 1306475 h 6858000"/>
              <a:gd name="connsiteX564" fmla="*/ 5052692 w 7467600"/>
              <a:gd name="connsiteY564" fmla="*/ 1292994 h 6858000"/>
              <a:gd name="connsiteX565" fmla="*/ 5200661 w 7467600"/>
              <a:gd name="connsiteY565" fmla="*/ 1635186 h 6858000"/>
              <a:gd name="connsiteX566" fmla="*/ 5297138 w 7467600"/>
              <a:gd name="connsiteY566" fmla="*/ 1906351 h 6858000"/>
              <a:gd name="connsiteX567" fmla="*/ 5052692 w 7467600"/>
              <a:gd name="connsiteY567" fmla="*/ 1292994 h 6858000"/>
              <a:gd name="connsiteX568" fmla="*/ 5009948 w 7467600"/>
              <a:gd name="connsiteY568" fmla="*/ 1273619 h 6858000"/>
              <a:gd name="connsiteX569" fmla="*/ 5121777 w 7467600"/>
              <a:gd name="connsiteY569" fmla="*/ 1654213 h 6858000"/>
              <a:gd name="connsiteX570" fmla="*/ 5293545 w 7467600"/>
              <a:gd name="connsiteY570" fmla="*/ 2072247 h 6858000"/>
              <a:gd name="connsiteX571" fmla="*/ 5294042 w 7467600"/>
              <a:gd name="connsiteY571" fmla="*/ 2065019 h 6858000"/>
              <a:gd name="connsiteX572" fmla="*/ 5171936 w 7467600"/>
              <a:gd name="connsiteY572" fmla="*/ 1647613 h 6858000"/>
              <a:gd name="connsiteX573" fmla="*/ 5009948 w 7467600"/>
              <a:gd name="connsiteY573" fmla="*/ 1273619 h 6858000"/>
              <a:gd name="connsiteX574" fmla="*/ 655236 w 7467600"/>
              <a:gd name="connsiteY574" fmla="*/ 1268632 h 6858000"/>
              <a:gd name="connsiteX575" fmla="*/ 839521 w 7467600"/>
              <a:gd name="connsiteY575" fmla="*/ 1685315 h 6858000"/>
              <a:gd name="connsiteX576" fmla="*/ 1109416 w 7467600"/>
              <a:gd name="connsiteY576" fmla="*/ 2061663 h 6858000"/>
              <a:gd name="connsiteX577" fmla="*/ 1298300 w 7467600"/>
              <a:gd name="connsiteY577" fmla="*/ 2247742 h 6858000"/>
              <a:gd name="connsiteX578" fmla="*/ 1125871 w 7467600"/>
              <a:gd name="connsiteY578" fmla="*/ 1989513 h 6858000"/>
              <a:gd name="connsiteX579" fmla="*/ 981574 w 7467600"/>
              <a:gd name="connsiteY579" fmla="*/ 1783157 h 6858000"/>
              <a:gd name="connsiteX580" fmla="*/ 922198 w 7467600"/>
              <a:gd name="connsiteY580" fmla="*/ 1677437 h 6858000"/>
              <a:gd name="connsiteX581" fmla="*/ 869293 w 7467600"/>
              <a:gd name="connsiteY581" fmla="*/ 1583214 h 6858000"/>
              <a:gd name="connsiteX582" fmla="*/ 751431 w 7467600"/>
              <a:gd name="connsiteY582" fmla="*/ 1405731 h 6858000"/>
              <a:gd name="connsiteX583" fmla="*/ 655236 w 7467600"/>
              <a:gd name="connsiteY583" fmla="*/ 1268632 h 6858000"/>
              <a:gd name="connsiteX584" fmla="*/ 6516292 w 7467600"/>
              <a:gd name="connsiteY584" fmla="*/ 1263064 h 6858000"/>
              <a:gd name="connsiteX585" fmla="*/ 5736320 w 7467600"/>
              <a:gd name="connsiteY585" fmla="*/ 1501803 h 6858000"/>
              <a:gd name="connsiteX586" fmla="*/ 6516292 w 7467600"/>
              <a:gd name="connsiteY586" fmla="*/ 1263064 h 6858000"/>
              <a:gd name="connsiteX587" fmla="*/ 291466 w 7467600"/>
              <a:gd name="connsiteY587" fmla="*/ 1250369 h 6858000"/>
              <a:gd name="connsiteX588" fmla="*/ 323180 w 7467600"/>
              <a:gd name="connsiteY588" fmla="*/ 1435283 h 6858000"/>
              <a:gd name="connsiteX589" fmla="*/ 349381 w 7467600"/>
              <a:gd name="connsiteY589" fmla="*/ 1875041 h 6858000"/>
              <a:gd name="connsiteX590" fmla="*/ 374363 w 7467600"/>
              <a:gd name="connsiteY590" fmla="*/ 1506494 h 6858000"/>
              <a:gd name="connsiteX591" fmla="*/ 302168 w 7467600"/>
              <a:gd name="connsiteY591" fmla="*/ 1274495 h 6858000"/>
              <a:gd name="connsiteX592" fmla="*/ 291466 w 7467600"/>
              <a:gd name="connsiteY592" fmla="*/ 1250369 h 6858000"/>
              <a:gd name="connsiteX593" fmla="*/ 678222 w 7467600"/>
              <a:gd name="connsiteY593" fmla="*/ 1248670 h 6858000"/>
              <a:gd name="connsiteX594" fmla="*/ 775536 w 7467600"/>
              <a:gd name="connsiteY594" fmla="*/ 1388015 h 6858000"/>
              <a:gd name="connsiteX595" fmla="*/ 894529 w 7467600"/>
              <a:gd name="connsiteY595" fmla="*/ 1567739 h 6858000"/>
              <a:gd name="connsiteX596" fmla="*/ 948000 w 7467600"/>
              <a:gd name="connsiteY596" fmla="*/ 1663088 h 6858000"/>
              <a:gd name="connsiteX597" fmla="*/ 1006812 w 7467600"/>
              <a:gd name="connsiteY597" fmla="*/ 1767683 h 6858000"/>
              <a:gd name="connsiteX598" fmla="*/ 1149133 w 7467600"/>
              <a:gd name="connsiteY598" fmla="*/ 1971513 h 6858000"/>
              <a:gd name="connsiteX599" fmla="*/ 1333952 w 7467600"/>
              <a:gd name="connsiteY599" fmla="*/ 2251620 h 6858000"/>
              <a:gd name="connsiteX600" fmla="*/ 1337329 w 7467600"/>
              <a:gd name="connsiteY600" fmla="*/ 2258350 h 6858000"/>
              <a:gd name="connsiteX601" fmla="*/ 1014726 w 7467600"/>
              <a:gd name="connsiteY601" fmla="*/ 1615556 h 6858000"/>
              <a:gd name="connsiteX602" fmla="*/ 678222 w 7467600"/>
              <a:gd name="connsiteY602" fmla="*/ 1248670 h 6858000"/>
              <a:gd name="connsiteX603" fmla="*/ 6691602 w 7467600"/>
              <a:gd name="connsiteY603" fmla="*/ 1140573 h 6858000"/>
              <a:gd name="connsiteX604" fmla="*/ 6571100 w 7467600"/>
              <a:gd name="connsiteY604" fmla="*/ 1183662 h 6858000"/>
              <a:gd name="connsiteX605" fmla="*/ 6241687 w 7467600"/>
              <a:gd name="connsiteY605" fmla="*/ 1257600 h 6858000"/>
              <a:gd name="connsiteX606" fmla="*/ 5693009 w 7467600"/>
              <a:gd name="connsiteY606" fmla="*/ 1478256 h 6858000"/>
              <a:gd name="connsiteX607" fmla="*/ 6548420 w 7467600"/>
              <a:gd name="connsiteY607" fmla="*/ 1214599 h 6858000"/>
              <a:gd name="connsiteX608" fmla="*/ 6605473 w 7467600"/>
              <a:gd name="connsiteY608" fmla="*/ 1184686 h 6858000"/>
              <a:gd name="connsiteX609" fmla="*/ 6691602 w 7467600"/>
              <a:gd name="connsiteY609" fmla="*/ 1140573 h 6858000"/>
              <a:gd name="connsiteX610" fmla="*/ 4002475 w 7467600"/>
              <a:gd name="connsiteY610" fmla="*/ 1037802 h 6858000"/>
              <a:gd name="connsiteX611" fmla="*/ 4000324 w 7467600"/>
              <a:gd name="connsiteY611" fmla="*/ 1039362 h 6858000"/>
              <a:gd name="connsiteX612" fmla="*/ 4002862 w 7467600"/>
              <a:gd name="connsiteY612" fmla="*/ 1042866 h 6858000"/>
              <a:gd name="connsiteX613" fmla="*/ 4002475 w 7467600"/>
              <a:gd name="connsiteY613" fmla="*/ 1037802 h 6858000"/>
              <a:gd name="connsiteX614" fmla="*/ 506322 w 7467600"/>
              <a:gd name="connsiteY614" fmla="*/ 1020997 h 6858000"/>
              <a:gd name="connsiteX615" fmla="*/ 533068 w 7467600"/>
              <a:gd name="connsiteY615" fmla="*/ 1029409 h 6858000"/>
              <a:gd name="connsiteX616" fmla="*/ 1232525 w 7467600"/>
              <a:gd name="connsiteY616" fmla="*/ 1804675 h 6858000"/>
              <a:gd name="connsiteX617" fmla="*/ 1388858 w 7467600"/>
              <a:gd name="connsiteY617" fmla="*/ 2368011 h 6858000"/>
              <a:gd name="connsiteX618" fmla="*/ 1384098 w 7467600"/>
              <a:gd name="connsiteY618" fmla="*/ 2378125 h 6858000"/>
              <a:gd name="connsiteX619" fmla="*/ 1425393 w 7467600"/>
              <a:gd name="connsiteY619" fmla="*/ 2589124 h 6858000"/>
              <a:gd name="connsiteX620" fmla="*/ 1424001 w 7467600"/>
              <a:gd name="connsiteY620" fmla="*/ 2597541 h 6858000"/>
              <a:gd name="connsiteX621" fmla="*/ 2152729 w 7467600"/>
              <a:gd name="connsiteY621" fmla="*/ 2864487 h 6858000"/>
              <a:gd name="connsiteX622" fmla="*/ 2020609 w 7467600"/>
              <a:gd name="connsiteY622" fmla="*/ 2539671 h 6858000"/>
              <a:gd name="connsiteX623" fmla="*/ 2018920 w 7467600"/>
              <a:gd name="connsiteY623" fmla="*/ 2536309 h 6858000"/>
              <a:gd name="connsiteX624" fmla="*/ 1342441 w 7467600"/>
              <a:gd name="connsiteY624" fmla="*/ 1173017 h 6858000"/>
              <a:gd name="connsiteX625" fmla="*/ 1367925 w 7467600"/>
              <a:gd name="connsiteY625" fmla="*/ 1135648 h 6858000"/>
              <a:gd name="connsiteX626" fmla="*/ 1771401 w 7467600"/>
              <a:gd name="connsiteY626" fmla="*/ 1806673 h 6858000"/>
              <a:gd name="connsiteX627" fmla="*/ 1972385 w 7467600"/>
              <a:gd name="connsiteY627" fmla="*/ 2198735 h 6858000"/>
              <a:gd name="connsiteX628" fmla="*/ 2040892 w 7467600"/>
              <a:gd name="connsiteY628" fmla="*/ 2405205 h 6858000"/>
              <a:gd name="connsiteX629" fmla="*/ 2131689 w 7467600"/>
              <a:gd name="connsiteY629" fmla="*/ 1936926 h 6858000"/>
              <a:gd name="connsiteX630" fmla="*/ 2454820 w 7467600"/>
              <a:gd name="connsiteY630" fmla="*/ 1248808 h 6858000"/>
              <a:gd name="connsiteX631" fmla="*/ 2492512 w 7467600"/>
              <a:gd name="connsiteY631" fmla="*/ 1302920 h 6858000"/>
              <a:gd name="connsiteX632" fmla="*/ 2081216 w 7467600"/>
              <a:gd name="connsiteY632" fmla="*/ 2527513 h 6858000"/>
              <a:gd name="connsiteX633" fmla="*/ 2081211 w 7467600"/>
              <a:gd name="connsiteY633" fmla="*/ 2528916 h 6858000"/>
              <a:gd name="connsiteX634" fmla="*/ 2199067 w 7467600"/>
              <a:gd name="connsiteY634" fmla="*/ 2884061 h 6858000"/>
              <a:gd name="connsiteX635" fmla="*/ 3192586 w 7467600"/>
              <a:gd name="connsiteY635" fmla="*/ 3411496 h 6858000"/>
              <a:gd name="connsiteX636" fmla="*/ 3182620 w 7467600"/>
              <a:gd name="connsiteY636" fmla="*/ 3483279 h 6858000"/>
              <a:gd name="connsiteX637" fmla="*/ 2435119 w 7467600"/>
              <a:gd name="connsiteY637" fmla="*/ 3080173 h 6858000"/>
              <a:gd name="connsiteX638" fmla="*/ 2410152 w 7467600"/>
              <a:gd name="connsiteY638" fmla="*/ 3063751 h 6858000"/>
              <a:gd name="connsiteX639" fmla="*/ 2408099 w 7467600"/>
              <a:gd name="connsiteY639" fmla="*/ 3064403 h 6858000"/>
              <a:gd name="connsiteX640" fmla="*/ 2407218 w 7467600"/>
              <a:gd name="connsiteY640" fmla="*/ 3070324 h 6858000"/>
              <a:gd name="connsiteX641" fmla="*/ 2380138 w 7467600"/>
              <a:gd name="connsiteY641" fmla="*/ 3099341 h 6858000"/>
              <a:gd name="connsiteX642" fmla="*/ 1765923 w 7467600"/>
              <a:gd name="connsiteY642" fmla="*/ 3581043 h 6858000"/>
              <a:gd name="connsiteX643" fmla="*/ 1702258 w 7467600"/>
              <a:gd name="connsiteY643" fmla="*/ 3612286 h 6858000"/>
              <a:gd name="connsiteX644" fmla="*/ 1538370 w 7467600"/>
              <a:gd name="connsiteY644" fmla="*/ 3811804 h 6858000"/>
              <a:gd name="connsiteX645" fmla="*/ 542867 w 7467600"/>
              <a:gd name="connsiteY645" fmla="*/ 4944092 h 6858000"/>
              <a:gd name="connsiteX646" fmla="*/ 515800 w 7467600"/>
              <a:gd name="connsiteY646" fmla="*/ 4862180 h 6858000"/>
              <a:gd name="connsiteX647" fmla="*/ 909145 w 7467600"/>
              <a:gd name="connsiteY647" fmla="*/ 4199225 h 6858000"/>
              <a:gd name="connsiteX648" fmla="*/ 1214067 w 7467600"/>
              <a:gd name="connsiteY648" fmla="*/ 3908561 h 6858000"/>
              <a:gd name="connsiteX649" fmla="*/ 640967 w 7467600"/>
              <a:gd name="connsiteY649" fmla="*/ 4105601 h 6858000"/>
              <a:gd name="connsiteX650" fmla="*/ 112563 w 7467600"/>
              <a:gd name="connsiteY650" fmla="*/ 4396952 h 6858000"/>
              <a:gd name="connsiteX651" fmla="*/ 0 w 7467600"/>
              <a:gd name="connsiteY651" fmla="*/ 4466006 h 6858000"/>
              <a:gd name="connsiteX652" fmla="*/ 0 w 7467600"/>
              <a:gd name="connsiteY652" fmla="*/ 4233763 h 6858000"/>
              <a:gd name="connsiteX653" fmla="*/ 36881 w 7467600"/>
              <a:gd name="connsiteY653" fmla="*/ 4200118 h 6858000"/>
              <a:gd name="connsiteX654" fmla="*/ 910534 w 7467600"/>
              <a:gd name="connsiteY654" fmla="*/ 3629753 h 6858000"/>
              <a:gd name="connsiteX655" fmla="*/ 1578717 w 7467600"/>
              <a:gd name="connsiteY655" fmla="*/ 3575982 h 6858000"/>
              <a:gd name="connsiteX656" fmla="*/ 2338780 w 7467600"/>
              <a:gd name="connsiteY656" fmla="*/ 3033725 h 6858000"/>
              <a:gd name="connsiteX657" fmla="*/ 1807991 w 7467600"/>
              <a:gd name="connsiteY657" fmla="*/ 2807184 h 6858000"/>
              <a:gd name="connsiteX658" fmla="*/ 1416358 w 7467600"/>
              <a:gd name="connsiteY658" fmla="*/ 3112571 h 6858000"/>
              <a:gd name="connsiteX659" fmla="*/ 939066 w 7467600"/>
              <a:gd name="connsiteY659" fmla="*/ 3378798 h 6858000"/>
              <a:gd name="connsiteX660" fmla="*/ 115099 w 7467600"/>
              <a:gd name="connsiteY660" fmla="*/ 3607650 h 6858000"/>
              <a:gd name="connsiteX661" fmla="*/ 97284 w 7467600"/>
              <a:gd name="connsiteY661" fmla="*/ 3520393 h 6858000"/>
              <a:gd name="connsiteX662" fmla="*/ 922050 w 7467600"/>
              <a:gd name="connsiteY662" fmla="*/ 3074867 h 6858000"/>
              <a:gd name="connsiteX663" fmla="*/ 1405265 w 7467600"/>
              <a:gd name="connsiteY663" fmla="*/ 3016319 h 6858000"/>
              <a:gd name="connsiteX664" fmla="*/ 1407512 w 7467600"/>
              <a:gd name="connsiteY664" fmla="*/ 3018001 h 6858000"/>
              <a:gd name="connsiteX665" fmla="*/ 1726266 w 7467600"/>
              <a:gd name="connsiteY665" fmla="*/ 2777274 h 6858000"/>
              <a:gd name="connsiteX666" fmla="*/ 625390 w 7467600"/>
              <a:gd name="connsiteY666" fmla="*/ 2514541 h 6858000"/>
              <a:gd name="connsiteX667" fmla="*/ 619799 w 7467600"/>
              <a:gd name="connsiteY667" fmla="*/ 2527180 h 6858000"/>
              <a:gd name="connsiteX668" fmla="*/ 310030 w 7467600"/>
              <a:gd name="connsiteY668" fmla="*/ 2771818 h 6858000"/>
              <a:gd name="connsiteX669" fmla="*/ 173877 w 7467600"/>
              <a:gd name="connsiteY669" fmla="*/ 2937056 h 6858000"/>
              <a:gd name="connsiteX670" fmla="*/ 77889 w 7467600"/>
              <a:gd name="connsiteY670" fmla="*/ 3138440 h 6858000"/>
              <a:gd name="connsiteX671" fmla="*/ 0 w 7467600"/>
              <a:gd name="connsiteY671" fmla="*/ 3271395 h 6858000"/>
              <a:gd name="connsiteX672" fmla="*/ 0 w 7467600"/>
              <a:gd name="connsiteY672" fmla="*/ 3153002 h 6858000"/>
              <a:gd name="connsiteX673" fmla="*/ 2386 w 7467600"/>
              <a:gd name="connsiteY673" fmla="*/ 3149203 h 6858000"/>
              <a:gd name="connsiteX674" fmla="*/ 89753 w 7467600"/>
              <a:gd name="connsiteY674" fmla="*/ 2987702 h 6858000"/>
              <a:gd name="connsiteX675" fmla="*/ 76869 w 7467600"/>
              <a:gd name="connsiteY675" fmla="*/ 3005404 h 6858000"/>
              <a:gd name="connsiteX676" fmla="*/ 32049 w 7467600"/>
              <a:gd name="connsiteY676" fmla="*/ 3065814 h 6858000"/>
              <a:gd name="connsiteX677" fmla="*/ 0 w 7467600"/>
              <a:gd name="connsiteY677" fmla="*/ 3108744 h 6858000"/>
              <a:gd name="connsiteX678" fmla="*/ 0 w 7467600"/>
              <a:gd name="connsiteY678" fmla="*/ 3058059 h 6858000"/>
              <a:gd name="connsiteX679" fmla="*/ 7610 w 7467600"/>
              <a:gd name="connsiteY679" fmla="*/ 3047889 h 6858000"/>
              <a:gd name="connsiteX680" fmla="*/ 52419 w 7467600"/>
              <a:gd name="connsiteY680" fmla="*/ 2987479 h 6858000"/>
              <a:gd name="connsiteX681" fmla="*/ 59142 w 7467600"/>
              <a:gd name="connsiteY681" fmla="*/ 2978488 h 6858000"/>
              <a:gd name="connsiteX682" fmla="*/ 0 w 7467600"/>
              <a:gd name="connsiteY682" fmla="*/ 3015334 h 6858000"/>
              <a:gd name="connsiteX683" fmla="*/ 0 w 7467600"/>
              <a:gd name="connsiteY683" fmla="*/ 2914286 h 6858000"/>
              <a:gd name="connsiteX684" fmla="*/ 36383 w 7467600"/>
              <a:gd name="connsiteY684" fmla="*/ 2901128 h 6858000"/>
              <a:gd name="connsiteX685" fmla="*/ 156329 w 7467600"/>
              <a:gd name="connsiteY685" fmla="*/ 2840533 h 6858000"/>
              <a:gd name="connsiteX686" fmla="*/ 358355 w 7467600"/>
              <a:gd name="connsiteY686" fmla="*/ 2620471 h 6858000"/>
              <a:gd name="connsiteX687" fmla="*/ 510577 w 7467600"/>
              <a:gd name="connsiteY687" fmla="*/ 2501244 h 6858000"/>
              <a:gd name="connsiteX688" fmla="*/ 211967 w 7467600"/>
              <a:gd name="connsiteY688" fmla="*/ 2479171 h 6858000"/>
              <a:gd name="connsiteX689" fmla="*/ 0 w 7467600"/>
              <a:gd name="connsiteY689" fmla="*/ 2476398 h 6858000"/>
              <a:gd name="connsiteX690" fmla="*/ 0 w 7467600"/>
              <a:gd name="connsiteY690" fmla="*/ 2389189 h 6858000"/>
              <a:gd name="connsiteX691" fmla="*/ 103062 w 7467600"/>
              <a:gd name="connsiteY691" fmla="*/ 2389518 h 6858000"/>
              <a:gd name="connsiteX692" fmla="*/ 510734 w 7467600"/>
              <a:gd name="connsiteY692" fmla="*/ 2416201 h 6858000"/>
              <a:gd name="connsiteX693" fmla="*/ 279257 w 7467600"/>
              <a:gd name="connsiteY693" fmla="*/ 2092102 h 6858000"/>
              <a:gd name="connsiteX694" fmla="*/ 65265 w 7467600"/>
              <a:gd name="connsiteY694" fmla="*/ 2006049 h 6858000"/>
              <a:gd name="connsiteX695" fmla="*/ 0 w 7467600"/>
              <a:gd name="connsiteY695" fmla="*/ 1982532 h 6858000"/>
              <a:gd name="connsiteX696" fmla="*/ 0 w 7467600"/>
              <a:gd name="connsiteY696" fmla="*/ 1912789 h 6858000"/>
              <a:gd name="connsiteX697" fmla="*/ 97460 w 7467600"/>
              <a:gd name="connsiteY697" fmla="*/ 1953725 h 6858000"/>
              <a:gd name="connsiteX698" fmla="*/ 221272 w 7467600"/>
              <a:gd name="connsiteY698" fmla="*/ 1980766 h 6858000"/>
              <a:gd name="connsiteX699" fmla="*/ 116765 w 7467600"/>
              <a:gd name="connsiteY699" fmla="*/ 1911033 h 6858000"/>
              <a:gd name="connsiteX700" fmla="*/ 16405 w 7467600"/>
              <a:gd name="connsiteY700" fmla="*/ 1803412 h 6858000"/>
              <a:gd name="connsiteX701" fmla="*/ 0 w 7467600"/>
              <a:gd name="connsiteY701" fmla="*/ 1784777 h 6858000"/>
              <a:gd name="connsiteX702" fmla="*/ 0 w 7467600"/>
              <a:gd name="connsiteY702" fmla="*/ 1740082 h 6858000"/>
              <a:gd name="connsiteX703" fmla="*/ 39394 w 7467600"/>
              <a:gd name="connsiteY703" fmla="*/ 1784856 h 6858000"/>
              <a:gd name="connsiteX704" fmla="*/ 135813 w 7467600"/>
              <a:gd name="connsiteY704" fmla="*/ 1888838 h 6858000"/>
              <a:gd name="connsiteX705" fmla="*/ 242575 w 7467600"/>
              <a:gd name="connsiteY705" fmla="*/ 1958841 h 6858000"/>
              <a:gd name="connsiteX706" fmla="*/ 82197 w 7467600"/>
              <a:gd name="connsiteY706" fmla="*/ 1754826 h 6858000"/>
              <a:gd name="connsiteX707" fmla="*/ 0 w 7467600"/>
              <a:gd name="connsiteY707" fmla="*/ 1679650 h 6858000"/>
              <a:gd name="connsiteX708" fmla="*/ 0 w 7467600"/>
              <a:gd name="connsiteY708" fmla="*/ 1602463 h 6858000"/>
              <a:gd name="connsiteX709" fmla="*/ 84689 w 7467600"/>
              <a:gd name="connsiteY709" fmla="*/ 1677442 h 6858000"/>
              <a:gd name="connsiteX710" fmla="*/ 298437 w 7467600"/>
              <a:gd name="connsiteY710" fmla="*/ 1968019 h 6858000"/>
              <a:gd name="connsiteX711" fmla="*/ 227269 w 7467600"/>
              <a:gd name="connsiteY711" fmla="*/ 1114064 h 6858000"/>
              <a:gd name="connsiteX712" fmla="*/ 248003 w 7467600"/>
              <a:gd name="connsiteY712" fmla="*/ 1089613 h 6858000"/>
              <a:gd name="connsiteX713" fmla="*/ 427020 w 7467600"/>
              <a:gd name="connsiteY713" fmla="*/ 1619803 h 6858000"/>
              <a:gd name="connsiteX714" fmla="*/ 340345 w 7467600"/>
              <a:gd name="connsiteY714" fmla="*/ 2027739 h 6858000"/>
              <a:gd name="connsiteX715" fmla="*/ 360865 w 7467600"/>
              <a:gd name="connsiteY715" fmla="*/ 2044827 h 6858000"/>
              <a:gd name="connsiteX716" fmla="*/ 560414 w 7467600"/>
              <a:gd name="connsiteY716" fmla="*/ 2421457 h 6858000"/>
              <a:gd name="connsiteX717" fmla="*/ 1359703 w 7467600"/>
              <a:gd name="connsiteY717" fmla="*/ 2578554 h 6858000"/>
              <a:gd name="connsiteX718" fmla="*/ 1359422 w 7467600"/>
              <a:gd name="connsiteY718" fmla="*/ 2577994 h 6858000"/>
              <a:gd name="connsiteX719" fmla="*/ 828701 w 7467600"/>
              <a:gd name="connsiteY719" fmla="*/ 1839520 h 6858000"/>
              <a:gd name="connsiteX720" fmla="*/ 494427 w 7467600"/>
              <a:gd name="connsiteY720" fmla="*/ 1092333 h 6858000"/>
              <a:gd name="connsiteX721" fmla="*/ 506322 w 7467600"/>
              <a:gd name="connsiteY721" fmla="*/ 1020997 h 6858000"/>
              <a:gd name="connsiteX722" fmla="*/ 4570198 w 7467600"/>
              <a:gd name="connsiteY722" fmla="*/ 978081 h 6858000"/>
              <a:gd name="connsiteX723" fmla="*/ 4523691 w 7467600"/>
              <a:gd name="connsiteY723" fmla="*/ 1127776 h 6858000"/>
              <a:gd name="connsiteX724" fmla="*/ 4509875 w 7467600"/>
              <a:gd name="connsiteY724" fmla="*/ 1167552 h 6858000"/>
              <a:gd name="connsiteX725" fmla="*/ 4478168 w 7467600"/>
              <a:gd name="connsiteY725" fmla="*/ 1260735 h 6858000"/>
              <a:gd name="connsiteX726" fmla="*/ 4409309 w 7467600"/>
              <a:gd name="connsiteY726" fmla="*/ 1666996 h 6858000"/>
              <a:gd name="connsiteX727" fmla="*/ 4370031 w 7467600"/>
              <a:gd name="connsiteY727" fmla="*/ 1955666 h 6858000"/>
              <a:gd name="connsiteX728" fmla="*/ 4570198 w 7467600"/>
              <a:gd name="connsiteY728" fmla="*/ 978081 h 6858000"/>
              <a:gd name="connsiteX729" fmla="*/ 4557898 w 7467600"/>
              <a:gd name="connsiteY729" fmla="*/ 900011 h 6858000"/>
              <a:gd name="connsiteX730" fmla="*/ 4344840 w 7467600"/>
              <a:gd name="connsiteY730" fmla="*/ 1922038 h 6858000"/>
              <a:gd name="connsiteX731" fmla="*/ 4378710 w 7467600"/>
              <a:gd name="connsiteY731" fmla="*/ 1665516 h 6858000"/>
              <a:gd name="connsiteX732" fmla="*/ 4448798 w 7467600"/>
              <a:gd name="connsiteY732" fmla="*/ 1253024 h 6858000"/>
              <a:gd name="connsiteX733" fmla="*/ 4480315 w 7467600"/>
              <a:gd name="connsiteY733" fmla="*/ 1158454 h 6858000"/>
              <a:gd name="connsiteX734" fmla="*/ 4494133 w 7467600"/>
              <a:gd name="connsiteY734" fmla="*/ 1118676 h 6858000"/>
              <a:gd name="connsiteX735" fmla="*/ 4557898 w 7467600"/>
              <a:gd name="connsiteY735" fmla="*/ 900011 h 6858000"/>
              <a:gd name="connsiteX736" fmla="*/ 5870151 w 7467600"/>
              <a:gd name="connsiteY736" fmla="*/ 898890 h 6858000"/>
              <a:gd name="connsiteX737" fmla="*/ 5861335 w 7467600"/>
              <a:gd name="connsiteY737" fmla="*/ 899177 h 6858000"/>
              <a:gd name="connsiteX738" fmla="*/ 5843702 w 7467600"/>
              <a:gd name="connsiteY738" fmla="*/ 899748 h 6858000"/>
              <a:gd name="connsiteX739" fmla="*/ 5651107 w 7467600"/>
              <a:gd name="connsiteY739" fmla="*/ 920306 h 6858000"/>
              <a:gd name="connsiteX740" fmla="*/ 5459407 w 7467600"/>
              <a:gd name="connsiteY740" fmla="*/ 940975 h 6858000"/>
              <a:gd name="connsiteX741" fmla="*/ 5374846 w 7467600"/>
              <a:gd name="connsiteY741" fmla="*/ 941988 h 6858000"/>
              <a:gd name="connsiteX742" fmla="*/ 5256105 w 7467600"/>
              <a:gd name="connsiteY742" fmla="*/ 945632 h 6858000"/>
              <a:gd name="connsiteX743" fmla="*/ 5107071 w 7467600"/>
              <a:gd name="connsiteY743" fmla="*/ 969720 h 6858000"/>
              <a:gd name="connsiteX744" fmla="*/ 4998681 w 7467600"/>
              <a:gd name="connsiteY744" fmla="*/ 988771 h 6858000"/>
              <a:gd name="connsiteX745" fmla="*/ 5870151 w 7467600"/>
              <a:gd name="connsiteY745" fmla="*/ 898890 h 6858000"/>
              <a:gd name="connsiteX746" fmla="*/ 5504425 w 7467600"/>
              <a:gd name="connsiteY746" fmla="*/ 848067 h 6858000"/>
              <a:gd name="connsiteX747" fmla="*/ 4968849 w 7467600"/>
              <a:gd name="connsiteY747" fmla="*/ 962318 h 6858000"/>
              <a:gd name="connsiteX748" fmla="*/ 5104039 w 7467600"/>
              <a:gd name="connsiteY748" fmla="*/ 940634 h 6858000"/>
              <a:gd name="connsiteX749" fmla="*/ 5256311 w 7467600"/>
              <a:gd name="connsiteY749" fmla="*/ 916490 h 6858000"/>
              <a:gd name="connsiteX750" fmla="*/ 5377381 w 7467600"/>
              <a:gd name="connsiteY750" fmla="*/ 912671 h 6858000"/>
              <a:gd name="connsiteX751" fmla="*/ 5460148 w 7467600"/>
              <a:gd name="connsiteY751" fmla="*/ 911442 h 6858000"/>
              <a:gd name="connsiteX752" fmla="*/ 5648971 w 7467600"/>
              <a:gd name="connsiteY752" fmla="*/ 891331 h 6858000"/>
              <a:gd name="connsiteX753" fmla="*/ 5844807 w 7467600"/>
              <a:gd name="connsiteY753" fmla="*/ 870718 h 6858000"/>
              <a:gd name="connsiteX754" fmla="*/ 5862975 w 7467600"/>
              <a:gd name="connsiteY754" fmla="*/ 869756 h 6858000"/>
              <a:gd name="connsiteX755" fmla="*/ 5920887 w 7467600"/>
              <a:gd name="connsiteY755" fmla="*/ 865929 h 6858000"/>
              <a:gd name="connsiteX756" fmla="*/ 5504425 w 7467600"/>
              <a:gd name="connsiteY756" fmla="*/ 848067 h 6858000"/>
              <a:gd name="connsiteX757" fmla="*/ 3607114 w 7467600"/>
              <a:gd name="connsiteY757" fmla="*/ 467441 h 6858000"/>
              <a:gd name="connsiteX758" fmla="*/ 3296242 w 7467600"/>
              <a:gd name="connsiteY758" fmla="*/ 807991 h 6858000"/>
              <a:gd name="connsiteX759" fmla="*/ 3174674 w 7467600"/>
              <a:gd name="connsiteY759" fmla="*/ 919759 h 6858000"/>
              <a:gd name="connsiteX760" fmla="*/ 3042978 w 7467600"/>
              <a:gd name="connsiteY760" fmla="*/ 1054894 h 6858000"/>
              <a:gd name="connsiteX761" fmla="*/ 2968914 w 7467600"/>
              <a:gd name="connsiteY761" fmla="*/ 1133756 h 6858000"/>
              <a:gd name="connsiteX762" fmla="*/ 3103823 w 7467600"/>
              <a:gd name="connsiteY762" fmla="*/ 1026814 h 6858000"/>
              <a:gd name="connsiteX763" fmla="*/ 3607114 w 7467600"/>
              <a:gd name="connsiteY763" fmla="*/ 467441 h 6858000"/>
              <a:gd name="connsiteX764" fmla="*/ 3744487 w 7467600"/>
              <a:gd name="connsiteY764" fmla="*/ 383136 h 6858000"/>
              <a:gd name="connsiteX765" fmla="*/ 3970213 w 7467600"/>
              <a:gd name="connsiteY765" fmla="*/ 995559 h 6858000"/>
              <a:gd name="connsiteX766" fmla="*/ 3744487 w 7467600"/>
              <a:gd name="connsiteY766" fmla="*/ 383136 h 6858000"/>
              <a:gd name="connsiteX767" fmla="*/ 3624562 w 7467600"/>
              <a:gd name="connsiteY767" fmla="*/ 367041 h 6858000"/>
              <a:gd name="connsiteX768" fmla="*/ 3489712 w 7467600"/>
              <a:gd name="connsiteY768" fmla="*/ 485386 h 6858000"/>
              <a:gd name="connsiteX769" fmla="*/ 3182994 w 7467600"/>
              <a:gd name="connsiteY769" fmla="*/ 828265 h 6858000"/>
              <a:gd name="connsiteX770" fmla="*/ 2892114 w 7467600"/>
              <a:gd name="connsiteY770" fmla="*/ 1172635 h 6858000"/>
              <a:gd name="connsiteX771" fmla="*/ 3021459 w 7467600"/>
              <a:gd name="connsiteY771" fmla="*/ 1035385 h 6858000"/>
              <a:gd name="connsiteX772" fmla="*/ 3153873 w 7467600"/>
              <a:gd name="connsiteY772" fmla="*/ 898971 h 6858000"/>
              <a:gd name="connsiteX773" fmla="*/ 3276511 w 7467600"/>
              <a:gd name="connsiteY773" fmla="*/ 786423 h 6858000"/>
              <a:gd name="connsiteX774" fmla="*/ 3584154 w 7467600"/>
              <a:gd name="connsiteY774" fmla="*/ 448218 h 6858000"/>
              <a:gd name="connsiteX775" fmla="*/ 3624562 w 7467600"/>
              <a:gd name="connsiteY775" fmla="*/ 367041 h 6858000"/>
              <a:gd name="connsiteX776" fmla="*/ 3766672 w 7467600"/>
              <a:gd name="connsiteY776" fmla="*/ 359429 h 6858000"/>
              <a:gd name="connsiteX777" fmla="*/ 3996338 w 7467600"/>
              <a:gd name="connsiteY777" fmla="*/ 968237 h 6858000"/>
              <a:gd name="connsiteX778" fmla="*/ 3766672 w 7467600"/>
              <a:gd name="connsiteY778" fmla="*/ 359429 h 6858000"/>
              <a:gd name="connsiteX779" fmla="*/ 5805386 w 7467600"/>
              <a:gd name="connsiteY779" fmla="*/ 239240 h 6858000"/>
              <a:gd name="connsiteX780" fmla="*/ 5736947 w 7467600"/>
              <a:gd name="connsiteY780" fmla="*/ 261367 h 6858000"/>
              <a:gd name="connsiteX781" fmla="*/ 5427012 w 7467600"/>
              <a:gd name="connsiteY781" fmla="*/ 311272 h 6858000"/>
              <a:gd name="connsiteX782" fmla="*/ 5147818 w 7467600"/>
              <a:gd name="connsiteY782" fmla="*/ 322112 h 6858000"/>
              <a:gd name="connsiteX783" fmla="*/ 5060854 w 7467600"/>
              <a:gd name="connsiteY783" fmla="*/ 311882 h 6858000"/>
              <a:gd name="connsiteX784" fmla="*/ 4945989 w 7467600"/>
              <a:gd name="connsiteY784" fmla="*/ 300516 h 6858000"/>
              <a:gd name="connsiteX785" fmla="*/ 5410479 w 7467600"/>
              <a:gd name="connsiteY785" fmla="*/ 348434 h 6858000"/>
              <a:gd name="connsiteX786" fmla="*/ 5805386 w 7467600"/>
              <a:gd name="connsiteY786" fmla="*/ 239240 h 6858000"/>
              <a:gd name="connsiteX787" fmla="*/ 5905192 w 7467600"/>
              <a:gd name="connsiteY787" fmla="*/ 163079 h 6858000"/>
              <a:gd name="connsiteX788" fmla="*/ 5865655 w 7467600"/>
              <a:gd name="connsiteY788" fmla="*/ 171901 h 6858000"/>
              <a:gd name="connsiteX789" fmla="*/ 5259740 w 7467600"/>
              <a:gd name="connsiteY789" fmla="*/ 257013 h 6858000"/>
              <a:gd name="connsiteX790" fmla="*/ 5208466 w 7467600"/>
              <a:gd name="connsiteY790" fmla="*/ 257550 h 6858000"/>
              <a:gd name="connsiteX791" fmla="*/ 4980204 w 7467600"/>
              <a:gd name="connsiteY791" fmla="*/ 271903 h 6858000"/>
              <a:gd name="connsiteX792" fmla="*/ 5068068 w 7467600"/>
              <a:gd name="connsiteY792" fmla="*/ 282244 h 6858000"/>
              <a:gd name="connsiteX793" fmla="*/ 5153231 w 7467600"/>
              <a:gd name="connsiteY793" fmla="*/ 292240 h 6858000"/>
              <a:gd name="connsiteX794" fmla="*/ 5426491 w 7467600"/>
              <a:gd name="connsiteY794" fmla="*/ 281128 h 6858000"/>
              <a:gd name="connsiteX795" fmla="*/ 5731212 w 7467600"/>
              <a:gd name="connsiteY795" fmla="*/ 231951 h 6858000"/>
              <a:gd name="connsiteX796" fmla="*/ 5905192 w 7467600"/>
              <a:gd name="connsiteY796" fmla="*/ 163079 h 6858000"/>
              <a:gd name="connsiteX797" fmla="*/ 5944437 w 7467600"/>
              <a:gd name="connsiteY797" fmla="*/ 113829 h 6858000"/>
              <a:gd name="connsiteX798" fmla="*/ 5825032 w 7467600"/>
              <a:gd name="connsiteY798" fmla="*/ 146405 h 6858000"/>
              <a:gd name="connsiteX799" fmla="*/ 4955599 w 7467600"/>
              <a:gd name="connsiteY799" fmla="*/ 247008 h 6858000"/>
              <a:gd name="connsiteX800" fmla="*/ 5210104 w 7467600"/>
              <a:gd name="connsiteY800" fmla="*/ 228123 h 6858000"/>
              <a:gd name="connsiteX801" fmla="*/ 5261015 w 7467600"/>
              <a:gd name="connsiteY801" fmla="*/ 227087 h 6858000"/>
              <a:gd name="connsiteX802" fmla="*/ 5861181 w 7467600"/>
              <a:gd name="connsiteY802" fmla="*/ 143093 h 6858000"/>
              <a:gd name="connsiteX803" fmla="*/ 5961252 w 7467600"/>
              <a:gd name="connsiteY803" fmla="*/ 114820 h 6858000"/>
              <a:gd name="connsiteX804" fmla="*/ 5944437 w 7467600"/>
              <a:gd name="connsiteY804" fmla="*/ 113829 h 6858000"/>
              <a:gd name="connsiteX805" fmla="*/ 3882765 w 7467600"/>
              <a:gd name="connsiteY805" fmla="*/ 0 h 6858000"/>
              <a:gd name="connsiteX806" fmla="*/ 3995099 w 7467600"/>
              <a:gd name="connsiteY806" fmla="*/ 0 h 6858000"/>
              <a:gd name="connsiteX807" fmla="*/ 4163818 w 7467600"/>
              <a:gd name="connsiteY807" fmla="*/ 234104 h 6858000"/>
              <a:gd name="connsiteX808" fmla="*/ 4172099 w 7467600"/>
              <a:gd name="connsiteY808" fmla="*/ 234207 h 6858000"/>
              <a:gd name="connsiteX809" fmla="*/ 4784282 w 7467600"/>
              <a:gd name="connsiteY809" fmla="*/ 276561 h 6858000"/>
              <a:gd name="connsiteX810" fmla="*/ 4801687 w 7467600"/>
              <a:gd name="connsiteY810" fmla="*/ 267764 h 6858000"/>
              <a:gd name="connsiteX811" fmla="*/ 6082788 w 7467600"/>
              <a:gd name="connsiteY811" fmla="*/ 64119 h 6858000"/>
              <a:gd name="connsiteX812" fmla="*/ 6099442 w 7467600"/>
              <a:gd name="connsiteY812" fmla="*/ 82568 h 6858000"/>
              <a:gd name="connsiteX813" fmla="*/ 4804137 w 7467600"/>
              <a:gd name="connsiteY813" fmla="*/ 320931 h 6858000"/>
              <a:gd name="connsiteX814" fmla="*/ 4227047 w 7467600"/>
              <a:gd name="connsiteY814" fmla="*/ 313415 h 6858000"/>
              <a:gd name="connsiteX815" fmla="*/ 4346041 w 7467600"/>
              <a:gd name="connsiteY815" fmla="*/ 456086 h 6858000"/>
              <a:gd name="connsiteX816" fmla="*/ 4870967 w 7467600"/>
              <a:gd name="connsiteY816" fmla="*/ 963061 h 6858000"/>
              <a:gd name="connsiteX817" fmla="*/ 4889647 w 7467600"/>
              <a:gd name="connsiteY817" fmla="*/ 957147 h 6858000"/>
              <a:gd name="connsiteX818" fmla="*/ 5422504 w 7467600"/>
              <a:gd name="connsiteY818" fmla="*/ 805191 h 6858000"/>
              <a:gd name="connsiteX819" fmla="*/ 6087656 w 7467600"/>
              <a:gd name="connsiteY819" fmla="*/ 826703 h 6858000"/>
              <a:gd name="connsiteX820" fmla="*/ 6058717 w 7467600"/>
              <a:gd name="connsiteY820" fmla="*/ 865992 h 6858000"/>
              <a:gd name="connsiteX821" fmla="*/ 4974153 w 7467600"/>
              <a:gd name="connsiteY821" fmla="*/ 1045456 h 6858000"/>
              <a:gd name="connsiteX822" fmla="*/ 5627835 w 7467600"/>
              <a:gd name="connsiteY822" fmla="*/ 1472077 h 6858000"/>
              <a:gd name="connsiteX823" fmla="*/ 5629817 w 7467600"/>
              <a:gd name="connsiteY823" fmla="*/ 1471412 h 6858000"/>
              <a:gd name="connsiteX824" fmla="*/ 5634124 w 7467600"/>
              <a:gd name="connsiteY824" fmla="*/ 1470572 h 6858000"/>
              <a:gd name="connsiteX825" fmla="*/ 5755832 w 7467600"/>
              <a:gd name="connsiteY825" fmla="*/ 1383886 h 6858000"/>
              <a:gd name="connsiteX826" fmla="*/ 6014186 w 7467600"/>
              <a:gd name="connsiteY826" fmla="*/ 1279799 h 6858000"/>
              <a:gd name="connsiteX827" fmla="*/ 6901619 w 7467600"/>
              <a:gd name="connsiteY827" fmla="*/ 1047874 h 6858000"/>
              <a:gd name="connsiteX828" fmla="*/ 6931566 w 7467600"/>
              <a:gd name="connsiteY828" fmla="*/ 1062034 h 6858000"/>
              <a:gd name="connsiteX829" fmla="*/ 5790982 w 7467600"/>
              <a:gd name="connsiteY829" fmla="*/ 1561380 h 6858000"/>
              <a:gd name="connsiteX830" fmla="*/ 6188971 w 7467600"/>
              <a:gd name="connsiteY830" fmla="*/ 1755168 h 6858000"/>
              <a:gd name="connsiteX831" fmla="*/ 6202446 w 7467600"/>
              <a:gd name="connsiteY831" fmla="*/ 1752268 h 6858000"/>
              <a:gd name="connsiteX832" fmla="*/ 7179560 w 7467600"/>
              <a:gd name="connsiteY832" fmla="*/ 1467551 h 6858000"/>
              <a:gd name="connsiteX833" fmla="*/ 7158730 w 7467600"/>
              <a:gd name="connsiteY833" fmla="*/ 1507835 h 6858000"/>
              <a:gd name="connsiteX834" fmla="*/ 6326959 w 7467600"/>
              <a:gd name="connsiteY834" fmla="*/ 1817686 h 6858000"/>
              <a:gd name="connsiteX835" fmla="*/ 6537433 w 7467600"/>
              <a:gd name="connsiteY835" fmla="*/ 1907790 h 6858000"/>
              <a:gd name="connsiteX836" fmla="*/ 6550221 w 7467600"/>
              <a:gd name="connsiteY836" fmla="*/ 1910729 h 6858000"/>
              <a:gd name="connsiteX837" fmla="*/ 6964438 w 7467600"/>
              <a:gd name="connsiteY837" fmla="*/ 2209505 h 6858000"/>
              <a:gd name="connsiteX838" fmla="*/ 7367862 w 7467600"/>
              <a:gd name="connsiteY838" fmla="*/ 2806833 h 6858000"/>
              <a:gd name="connsiteX839" fmla="*/ 7364329 w 7467600"/>
              <a:gd name="connsiteY839" fmla="*/ 2826907 h 6858000"/>
              <a:gd name="connsiteX840" fmla="*/ 7290545 w 7467600"/>
              <a:gd name="connsiteY840" fmla="*/ 2850663 h 6858000"/>
              <a:gd name="connsiteX841" fmla="*/ 6472036 w 7467600"/>
              <a:gd name="connsiteY841" fmla="*/ 1959003 h 6858000"/>
              <a:gd name="connsiteX842" fmla="*/ 5792897 w 7467600"/>
              <a:gd name="connsiteY842" fmla="*/ 1647747 h 6858000"/>
              <a:gd name="connsiteX843" fmla="*/ 5842751 w 7467600"/>
              <a:gd name="connsiteY843" fmla="*/ 1816112 h 6858000"/>
              <a:gd name="connsiteX844" fmla="*/ 5847424 w 7467600"/>
              <a:gd name="connsiteY844" fmla="*/ 1815776 h 6858000"/>
              <a:gd name="connsiteX845" fmla="*/ 6399821 w 7467600"/>
              <a:gd name="connsiteY845" fmla="*/ 2344799 h 6858000"/>
              <a:gd name="connsiteX846" fmla="*/ 6323232 w 7467600"/>
              <a:gd name="connsiteY846" fmla="*/ 2389634 h 6858000"/>
              <a:gd name="connsiteX847" fmla="*/ 5942958 w 7467600"/>
              <a:gd name="connsiteY847" fmla="*/ 2077708 h 6858000"/>
              <a:gd name="connsiteX848" fmla="*/ 5921559 w 7467600"/>
              <a:gd name="connsiteY848" fmla="*/ 2378596 h 6858000"/>
              <a:gd name="connsiteX849" fmla="*/ 5817651 w 7467600"/>
              <a:gd name="connsiteY849" fmla="*/ 3023919 h 6858000"/>
              <a:gd name="connsiteX850" fmla="*/ 5729634 w 7467600"/>
              <a:gd name="connsiteY850" fmla="*/ 3051849 h 6858000"/>
              <a:gd name="connsiteX851" fmla="*/ 5611018 w 7467600"/>
              <a:gd name="connsiteY851" fmla="*/ 2316769 h 6858000"/>
              <a:gd name="connsiteX852" fmla="*/ 5687608 w 7467600"/>
              <a:gd name="connsiteY852" fmla="*/ 2039972 h 6858000"/>
              <a:gd name="connsiteX853" fmla="*/ 5657554 w 7467600"/>
              <a:gd name="connsiteY853" fmla="*/ 1576445 h 6858000"/>
              <a:gd name="connsiteX854" fmla="*/ 5150475 w 7467600"/>
              <a:gd name="connsiteY854" fmla="*/ 1274012 h 6858000"/>
              <a:gd name="connsiteX855" fmla="*/ 5349142 w 7467600"/>
              <a:gd name="connsiteY855" fmla="*/ 2204405 h 6858000"/>
              <a:gd name="connsiteX856" fmla="*/ 5262214 w 7467600"/>
              <a:gd name="connsiteY856" fmla="*/ 2233836 h 6858000"/>
              <a:gd name="connsiteX857" fmla="*/ 4981539 w 7467600"/>
              <a:gd name="connsiteY857" fmla="*/ 1542201 h 6858000"/>
              <a:gd name="connsiteX858" fmla="*/ 4958461 w 7467600"/>
              <a:gd name="connsiteY858" fmla="*/ 1136957 h 6858000"/>
              <a:gd name="connsiteX859" fmla="*/ 4655015 w 7467600"/>
              <a:gd name="connsiteY859" fmla="*/ 891426 h 6858000"/>
              <a:gd name="connsiteX860" fmla="*/ 4348002 w 7467600"/>
              <a:gd name="connsiteY860" fmla="*/ 2205895 h 6858000"/>
              <a:gd name="connsiteX861" fmla="*/ 4262250 w 7467600"/>
              <a:gd name="connsiteY861" fmla="*/ 2219972 h 6858000"/>
              <a:gd name="connsiteX862" fmla="*/ 4550611 w 7467600"/>
              <a:gd name="connsiteY862" fmla="*/ 817540 h 6858000"/>
              <a:gd name="connsiteX863" fmla="*/ 4564418 w 7467600"/>
              <a:gd name="connsiteY863" fmla="*/ 808293 h 6858000"/>
              <a:gd name="connsiteX864" fmla="*/ 4266388 w 7467600"/>
              <a:gd name="connsiteY864" fmla="*/ 500083 h 6858000"/>
              <a:gd name="connsiteX865" fmla="*/ 4032842 w 7467600"/>
              <a:gd name="connsiteY865" fmla="*/ 211809 h 6858000"/>
              <a:gd name="connsiteX866" fmla="*/ 3882765 w 7467600"/>
              <a:gd name="connsiteY866" fmla="*/ 0 h 6858000"/>
              <a:gd name="connsiteX867" fmla="*/ 3721337 w 7467600"/>
              <a:gd name="connsiteY867" fmla="*/ 0 h 6858000"/>
              <a:gd name="connsiteX868" fmla="*/ 3797544 w 7467600"/>
              <a:gd name="connsiteY868" fmla="*/ 0 h 6858000"/>
              <a:gd name="connsiteX869" fmla="*/ 3775734 w 7467600"/>
              <a:gd name="connsiteY869" fmla="*/ 95131 h 6858000"/>
              <a:gd name="connsiteX870" fmla="*/ 3724807 w 7467600"/>
              <a:gd name="connsiteY870" fmla="*/ 272257 h 6858000"/>
              <a:gd name="connsiteX871" fmla="*/ 3726844 w 7467600"/>
              <a:gd name="connsiteY871" fmla="*/ 282988 h 6858000"/>
              <a:gd name="connsiteX872" fmla="*/ 3742664 w 7467600"/>
              <a:gd name="connsiteY872" fmla="*/ 279918 h 6858000"/>
              <a:gd name="connsiteX873" fmla="*/ 4103910 w 7467600"/>
              <a:gd name="connsiteY873" fmla="*/ 1161917 h 6858000"/>
              <a:gd name="connsiteX874" fmla="*/ 4020269 w 7467600"/>
              <a:gd name="connsiteY874" fmla="*/ 1200406 h 6858000"/>
              <a:gd name="connsiteX875" fmla="*/ 3674882 w 7467600"/>
              <a:gd name="connsiteY875" fmla="*/ 488524 h 6858000"/>
              <a:gd name="connsiteX876" fmla="*/ 3132682 w 7467600"/>
              <a:gd name="connsiteY876" fmla="*/ 1072284 h 6858000"/>
              <a:gd name="connsiteX877" fmla="*/ 2716346 w 7467600"/>
              <a:gd name="connsiteY877" fmla="*/ 1276376 h 6858000"/>
              <a:gd name="connsiteX878" fmla="*/ 2716772 w 7467600"/>
              <a:gd name="connsiteY878" fmla="*/ 1255462 h 6858000"/>
              <a:gd name="connsiteX879" fmla="*/ 3471096 w 7467600"/>
              <a:gd name="connsiteY879" fmla="*/ 437072 h 6858000"/>
              <a:gd name="connsiteX880" fmla="*/ 3639057 w 7467600"/>
              <a:gd name="connsiteY880" fmla="*/ 286334 h 6858000"/>
              <a:gd name="connsiteX881" fmla="*/ 3640309 w 7467600"/>
              <a:gd name="connsiteY881" fmla="*/ 284664 h 6858000"/>
              <a:gd name="connsiteX882" fmla="*/ 3646022 w 7467600"/>
              <a:gd name="connsiteY882" fmla="*/ 276711 h 6858000"/>
              <a:gd name="connsiteX883" fmla="*/ 3707943 w 7467600"/>
              <a:gd name="connsiteY883" fmla="*/ 65958 h 6858000"/>
              <a:gd name="connsiteX884" fmla="*/ 3721337 w 7467600"/>
              <a:gd name="connsiteY884" fmla="*/ 0 h 6858000"/>
              <a:gd name="connsiteX885" fmla="*/ 2867960 w 7467600"/>
              <a:gd name="connsiteY885" fmla="*/ 0 h 6858000"/>
              <a:gd name="connsiteX886" fmla="*/ 2926351 w 7467600"/>
              <a:gd name="connsiteY886" fmla="*/ 0 h 6858000"/>
              <a:gd name="connsiteX887" fmla="*/ 2902823 w 7467600"/>
              <a:gd name="connsiteY887" fmla="*/ 262929 h 6858000"/>
              <a:gd name="connsiteX888" fmla="*/ 2940663 w 7467600"/>
              <a:gd name="connsiteY888" fmla="*/ 140884 h 6858000"/>
              <a:gd name="connsiteX889" fmla="*/ 2947039 w 7467600"/>
              <a:gd name="connsiteY889" fmla="*/ 122524 h 6858000"/>
              <a:gd name="connsiteX890" fmla="*/ 2984316 w 7467600"/>
              <a:gd name="connsiteY890" fmla="*/ 0 h 6858000"/>
              <a:gd name="connsiteX891" fmla="*/ 3016114 w 7467600"/>
              <a:gd name="connsiteY891" fmla="*/ 0 h 6858000"/>
              <a:gd name="connsiteX892" fmla="*/ 2979949 w 7467600"/>
              <a:gd name="connsiteY892" fmla="*/ 119274 h 6858000"/>
              <a:gd name="connsiteX893" fmla="*/ 3023879 w 7467600"/>
              <a:gd name="connsiteY893" fmla="*/ 0 h 6858000"/>
              <a:gd name="connsiteX894" fmla="*/ 3105400 w 7467600"/>
              <a:gd name="connsiteY894" fmla="*/ 0 h 6858000"/>
              <a:gd name="connsiteX895" fmla="*/ 3094669 w 7467600"/>
              <a:gd name="connsiteY895" fmla="*/ 30308 h 6858000"/>
              <a:gd name="connsiteX896" fmla="*/ 2901945 w 7467600"/>
              <a:gd name="connsiteY896" fmla="*/ 466538 h 6858000"/>
              <a:gd name="connsiteX897" fmla="*/ 2815209 w 7467600"/>
              <a:gd name="connsiteY897" fmla="*/ 497361 h 6858000"/>
              <a:gd name="connsiteX898" fmla="*/ 2844845 w 7467600"/>
              <a:gd name="connsiteY898" fmla="*/ 127638 h 6858000"/>
              <a:gd name="connsiteX899" fmla="*/ 2867960 w 7467600"/>
              <a:gd name="connsiteY899" fmla="*/ 0 h 6858000"/>
              <a:gd name="connsiteX900" fmla="*/ 1057230 w 7467600"/>
              <a:gd name="connsiteY900" fmla="*/ 0 h 6858000"/>
              <a:gd name="connsiteX901" fmla="*/ 1111003 w 7467600"/>
              <a:gd name="connsiteY901" fmla="*/ 0 h 6858000"/>
              <a:gd name="connsiteX902" fmla="*/ 1125553 w 7467600"/>
              <a:gd name="connsiteY902" fmla="*/ 52588 h 6858000"/>
              <a:gd name="connsiteX903" fmla="*/ 1304276 w 7467600"/>
              <a:gd name="connsiteY903" fmla="*/ 476275 h 6858000"/>
              <a:gd name="connsiteX904" fmla="*/ 1492066 w 7467600"/>
              <a:gd name="connsiteY904" fmla="*/ 886333 h 6858000"/>
              <a:gd name="connsiteX905" fmla="*/ 1423698 w 7467600"/>
              <a:gd name="connsiteY905" fmla="*/ 710817 h 6858000"/>
              <a:gd name="connsiteX906" fmla="*/ 1357609 w 7467600"/>
              <a:gd name="connsiteY906" fmla="*/ 532892 h 6858000"/>
              <a:gd name="connsiteX907" fmla="*/ 1309550 w 7467600"/>
              <a:gd name="connsiteY907" fmla="*/ 374031 h 6858000"/>
              <a:gd name="connsiteX908" fmla="*/ 1193673 w 7467600"/>
              <a:gd name="connsiteY908" fmla="*/ 49533 h 6858000"/>
              <a:gd name="connsiteX909" fmla="*/ 1164391 w 7467600"/>
              <a:gd name="connsiteY909" fmla="*/ 0 h 6858000"/>
              <a:gd name="connsiteX910" fmla="*/ 1200666 w 7467600"/>
              <a:gd name="connsiteY910" fmla="*/ 0 h 6858000"/>
              <a:gd name="connsiteX911" fmla="*/ 1223408 w 7467600"/>
              <a:gd name="connsiteY911" fmla="*/ 38996 h 6858000"/>
              <a:gd name="connsiteX912" fmla="*/ 1339635 w 7467600"/>
              <a:gd name="connsiteY912" fmla="*/ 365517 h 6858000"/>
              <a:gd name="connsiteX913" fmla="*/ 1387469 w 7467600"/>
              <a:gd name="connsiteY913" fmla="*/ 523079 h 6858000"/>
              <a:gd name="connsiteX914" fmla="*/ 1452685 w 7467600"/>
              <a:gd name="connsiteY914" fmla="*/ 699806 h 6858000"/>
              <a:gd name="connsiteX915" fmla="*/ 1492092 w 7467600"/>
              <a:gd name="connsiteY915" fmla="*/ 800424 h 6858000"/>
              <a:gd name="connsiteX916" fmla="*/ 1455302 w 7467600"/>
              <a:gd name="connsiteY916" fmla="*/ 632913 h 6858000"/>
              <a:gd name="connsiteX917" fmla="*/ 1222336 w 7467600"/>
              <a:gd name="connsiteY917" fmla="*/ 9480 h 6858000"/>
              <a:gd name="connsiteX918" fmla="*/ 1214634 w 7467600"/>
              <a:gd name="connsiteY918" fmla="*/ 0 h 6858000"/>
              <a:gd name="connsiteX919" fmla="*/ 1289827 w 7467600"/>
              <a:gd name="connsiteY919" fmla="*/ 0 h 6858000"/>
              <a:gd name="connsiteX920" fmla="*/ 1321076 w 7467600"/>
              <a:gd name="connsiteY920" fmla="*/ 59722 h 6858000"/>
              <a:gd name="connsiteX921" fmla="*/ 1512579 w 7467600"/>
              <a:gd name="connsiteY921" fmla="*/ 626441 h 6858000"/>
              <a:gd name="connsiteX922" fmla="*/ 1506076 w 7467600"/>
              <a:gd name="connsiteY922" fmla="*/ 1089289 h 6858000"/>
              <a:gd name="connsiteX923" fmla="*/ 1486346 w 7467600"/>
              <a:gd name="connsiteY923" fmla="*/ 1079919 h 6858000"/>
              <a:gd name="connsiteX924" fmla="*/ 1070511 w 7467600"/>
              <a:gd name="connsiteY924" fmla="*/ 48609 h 6858000"/>
              <a:gd name="connsiteX925" fmla="*/ 1057230 w 7467600"/>
              <a:gd name="connsiteY925" fmla="*/ 0 h 6858000"/>
              <a:gd name="connsiteX926" fmla="*/ 43151 w 7467600"/>
              <a:gd name="connsiteY926" fmla="*/ 0 h 6858000"/>
              <a:gd name="connsiteX927" fmla="*/ 95283 w 7467600"/>
              <a:gd name="connsiteY927" fmla="*/ 0 h 6858000"/>
              <a:gd name="connsiteX928" fmla="*/ 300708 w 7467600"/>
              <a:gd name="connsiteY928" fmla="*/ 154571 h 6858000"/>
              <a:gd name="connsiteX929" fmla="*/ 530414 w 7467600"/>
              <a:gd name="connsiteY929" fmla="*/ 354673 h 6858000"/>
              <a:gd name="connsiteX930" fmla="*/ 333785 w 7467600"/>
              <a:gd name="connsiteY930" fmla="*/ 161564 h 6858000"/>
              <a:gd name="connsiteX931" fmla="*/ 147005 w 7467600"/>
              <a:gd name="connsiteY931" fmla="*/ 0 h 6858000"/>
              <a:gd name="connsiteX932" fmla="*/ 272509 w 7467600"/>
              <a:gd name="connsiteY932" fmla="*/ 0 h 6858000"/>
              <a:gd name="connsiteX933" fmla="*/ 326276 w 7467600"/>
              <a:gd name="connsiteY933" fmla="*/ 45847 h 6858000"/>
              <a:gd name="connsiteX934" fmla="*/ 823759 w 7467600"/>
              <a:gd name="connsiteY934" fmla="*/ 574145 h 6858000"/>
              <a:gd name="connsiteX935" fmla="*/ 811254 w 7467600"/>
              <a:gd name="connsiteY935" fmla="*/ 665546 h 6858000"/>
              <a:gd name="connsiteX936" fmla="*/ 154042 w 7467600"/>
              <a:gd name="connsiteY936" fmla="*/ 261522 h 6858000"/>
              <a:gd name="connsiteX937" fmla="*/ 13550 w 7467600"/>
              <a:gd name="connsiteY937" fmla="*/ 158423 h 6858000"/>
              <a:gd name="connsiteX938" fmla="*/ 0 w 7467600"/>
              <a:gd name="connsiteY938" fmla="*/ 146618 h 6858000"/>
              <a:gd name="connsiteX939" fmla="*/ 0 w 7467600"/>
              <a:gd name="connsiteY939" fmla="*/ 59161 h 6858000"/>
              <a:gd name="connsiteX940" fmla="*/ 45427 w 7467600"/>
              <a:gd name="connsiteY940" fmla="*/ 101078 h 6858000"/>
              <a:gd name="connsiteX941" fmla="*/ 630103 w 7467600"/>
              <a:gd name="connsiteY941" fmla="*/ 485885 h 6858000"/>
              <a:gd name="connsiteX942" fmla="*/ 532040 w 7467600"/>
              <a:gd name="connsiteY942" fmla="*/ 399359 h 6858000"/>
              <a:gd name="connsiteX943" fmla="*/ 517618 w 7467600"/>
              <a:gd name="connsiteY943" fmla="*/ 385726 h 6858000"/>
              <a:gd name="connsiteX944" fmla="*/ 285074 w 7467600"/>
              <a:gd name="connsiteY944" fmla="*/ 182755 h 6858000"/>
              <a:gd name="connsiteX945" fmla="*/ 43151 w 7467600"/>
              <a:gd name="connsiteY94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1019354 w 7467600"/>
              <a:gd name="connsiteY13" fmla="*/ 6315006 h 6858000"/>
              <a:gd name="connsiteX14" fmla="*/ 441046 w 7467600"/>
              <a:gd name="connsiteY14" fmla="*/ 6691153 h 6858000"/>
              <a:gd name="connsiteX15" fmla="*/ 1019354 w 7467600"/>
              <a:gd name="connsiteY15" fmla="*/ 6315006 h 6858000"/>
              <a:gd name="connsiteX16" fmla="*/ 991680 w 7467600"/>
              <a:gd name="connsiteY16" fmla="*/ 6298413 h 6858000"/>
              <a:gd name="connsiteX17" fmla="*/ 409060 w 7467600"/>
              <a:gd name="connsiteY17" fmla="*/ 6671470 h 6858000"/>
              <a:gd name="connsiteX18" fmla="*/ 991680 w 7467600"/>
              <a:gd name="connsiteY18" fmla="*/ 6298413 h 6858000"/>
              <a:gd name="connsiteX19" fmla="*/ 103333 w 7467600"/>
              <a:gd name="connsiteY19" fmla="*/ 5699602 h 6858000"/>
              <a:gd name="connsiteX20" fmla="*/ 233938 w 7467600"/>
              <a:gd name="connsiteY20" fmla="*/ 5809416 h 6858000"/>
              <a:gd name="connsiteX21" fmla="*/ 883580 w 7467600"/>
              <a:gd name="connsiteY21" fmla="*/ 6180710 h 6858000"/>
              <a:gd name="connsiteX22" fmla="*/ 487337 w 7467600"/>
              <a:gd name="connsiteY22" fmla="*/ 5950182 h 6858000"/>
              <a:gd name="connsiteX23" fmla="*/ 354051 w 7467600"/>
              <a:gd name="connsiteY23" fmla="*/ 5854912 h 6858000"/>
              <a:gd name="connsiteX24" fmla="*/ 195436 w 7467600"/>
              <a:gd name="connsiteY24" fmla="*/ 5755068 h 6858000"/>
              <a:gd name="connsiteX25" fmla="*/ 103333 w 7467600"/>
              <a:gd name="connsiteY25" fmla="*/ 5699602 h 6858000"/>
              <a:gd name="connsiteX26" fmla="*/ 5539432 w 7467600"/>
              <a:gd name="connsiteY26" fmla="*/ 5642928 h 6858000"/>
              <a:gd name="connsiteX27" fmla="*/ 5555462 w 7467600"/>
              <a:gd name="connsiteY27" fmla="*/ 5694454 h 6858000"/>
              <a:gd name="connsiteX28" fmla="*/ 5828270 w 7467600"/>
              <a:gd name="connsiteY28" fmla="*/ 6320663 h 6858000"/>
              <a:gd name="connsiteX29" fmla="*/ 5947416 w 7467600"/>
              <a:gd name="connsiteY29" fmla="*/ 6574846 h 6858000"/>
              <a:gd name="connsiteX30" fmla="*/ 5539432 w 7467600"/>
              <a:gd name="connsiteY30" fmla="*/ 5642928 h 6858000"/>
              <a:gd name="connsiteX31" fmla="*/ 51253 w 7467600"/>
              <a:gd name="connsiteY31" fmla="*/ 5631825 h 6858000"/>
              <a:gd name="connsiteX32" fmla="*/ 211622 w 7467600"/>
              <a:gd name="connsiteY32" fmla="*/ 5728803 h 6858000"/>
              <a:gd name="connsiteX33" fmla="*/ 371652 w 7467600"/>
              <a:gd name="connsiteY33" fmla="*/ 5829062 h 6858000"/>
              <a:gd name="connsiteX34" fmla="*/ 505903 w 7467600"/>
              <a:gd name="connsiteY34" fmla="*/ 5925221 h 6858000"/>
              <a:gd name="connsiteX35" fmla="*/ 899240 w 7467600"/>
              <a:gd name="connsiteY35" fmla="*/ 6153068 h 6858000"/>
              <a:gd name="connsiteX36" fmla="*/ 988114 w 7467600"/>
              <a:gd name="connsiteY36" fmla="*/ 6174204 h 6858000"/>
              <a:gd name="connsiteX37" fmla="*/ 845971 w 7467600"/>
              <a:gd name="connsiteY37" fmla="*/ 6067177 h 6858000"/>
              <a:gd name="connsiteX38" fmla="*/ 448057 w 7467600"/>
              <a:gd name="connsiteY38" fmla="*/ 5841376 h 6858000"/>
              <a:gd name="connsiteX39" fmla="*/ 51253 w 7467600"/>
              <a:gd name="connsiteY39" fmla="*/ 5631825 h 6858000"/>
              <a:gd name="connsiteX40" fmla="*/ 2606687 w 7467600"/>
              <a:gd name="connsiteY40" fmla="*/ 5630718 h 6858000"/>
              <a:gd name="connsiteX41" fmla="*/ 2645658 w 7467600"/>
              <a:gd name="connsiteY41" fmla="*/ 6640259 h 6858000"/>
              <a:gd name="connsiteX42" fmla="*/ 2606687 w 7467600"/>
              <a:gd name="connsiteY42" fmla="*/ 5630718 h 6858000"/>
              <a:gd name="connsiteX43" fmla="*/ 3642057 w 7467600"/>
              <a:gd name="connsiteY43" fmla="*/ 5573487 h 6858000"/>
              <a:gd name="connsiteX44" fmla="*/ 3632981 w 7467600"/>
              <a:gd name="connsiteY44" fmla="*/ 5579437 h 6858000"/>
              <a:gd name="connsiteX45" fmla="*/ 3382436 w 7467600"/>
              <a:gd name="connsiteY45" fmla="*/ 5952726 h 6858000"/>
              <a:gd name="connsiteX46" fmla="*/ 3191929 w 7467600"/>
              <a:gd name="connsiteY46" fmla="*/ 6662669 h 6858000"/>
              <a:gd name="connsiteX47" fmla="*/ 3369898 w 7467600"/>
              <a:gd name="connsiteY47" fmla="*/ 6081771 h 6858000"/>
              <a:gd name="connsiteX48" fmla="*/ 3642057 w 7467600"/>
              <a:gd name="connsiteY48" fmla="*/ 5573487 h 6858000"/>
              <a:gd name="connsiteX49" fmla="*/ 2650666 w 7467600"/>
              <a:gd name="connsiteY49" fmla="*/ 5530686 h 6858000"/>
              <a:gd name="connsiteX50" fmla="*/ 2650249 w 7467600"/>
              <a:gd name="connsiteY50" fmla="*/ 5532101 h 6858000"/>
              <a:gd name="connsiteX51" fmla="*/ 2663808 w 7467600"/>
              <a:gd name="connsiteY51" fmla="*/ 6535215 h 6858000"/>
              <a:gd name="connsiteX52" fmla="*/ 2665418 w 7467600"/>
              <a:gd name="connsiteY52" fmla="*/ 6132756 h 6858000"/>
              <a:gd name="connsiteX53" fmla="*/ 2650666 w 7467600"/>
              <a:gd name="connsiteY53" fmla="*/ 5530686 h 6858000"/>
              <a:gd name="connsiteX54" fmla="*/ 2680277 w 7467600"/>
              <a:gd name="connsiteY54" fmla="*/ 5479204 h 6858000"/>
              <a:gd name="connsiteX55" fmla="*/ 2678972 w 7467600"/>
              <a:gd name="connsiteY55" fmla="*/ 5481582 h 6858000"/>
              <a:gd name="connsiteX56" fmla="*/ 2696666 w 7467600"/>
              <a:gd name="connsiteY56" fmla="*/ 6133836 h 6858000"/>
              <a:gd name="connsiteX57" fmla="*/ 2695769 w 7467600"/>
              <a:gd name="connsiteY57" fmla="*/ 6390955 h 6858000"/>
              <a:gd name="connsiteX58" fmla="*/ 2739893 w 7467600"/>
              <a:gd name="connsiteY58" fmla="*/ 6108357 h 6858000"/>
              <a:gd name="connsiteX59" fmla="*/ 2680277 w 7467600"/>
              <a:gd name="connsiteY59" fmla="*/ 5479204 h 6858000"/>
              <a:gd name="connsiteX60" fmla="*/ 1132195 w 7467600"/>
              <a:gd name="connsiteY60" fmla="*/ 5467980 h 6858000"/>
              <a:gd name="connsiteX61" fmla="*/ 1679056 w 7467600"/>
              <a:gd name="connsiteY61" fmla="*/ 5516907 h 6858000"/>
              <a:gd name="connsiteX62" fmla="*/ 2128648 w 7467600"/>
              <a:gd name="connsiteY62" fmla="*/ 5474249 h 6858000"/>
              <a:gd name="connsiteX63" fmla="*/ 1825619 w 7467600"/>
              <a:gd name="connsiteY63" fmla="*/ 5478447 h 6858000"/>
              <a:gd name="connsiteX64" fmla="*/ 1737798 w 7467600"/>
              <a:gd name="connsiteY64" fmla="*/ 5483353 h 6858000"/>
              <a:gd name="connsiteX65" fmla="*/ 1132195 w 7467600"/>
              <a:gd name="connsiteY65" fmla="*/ 5467980 h 6858000"/>
              <a:gd name="connsiteX66" fmla="*/ 1456157 w 7467600"/>
              <a:gd name="connsiteY66" fmla="*/ 5371404 h 6858000"/>
              <a:gd name="connsiteX67" fmla="*/ 1244432 w 7467600"/>
              <a:gd name="connsiteY67" fmla="*/ 5385601 h 6858000"/>
              <a:gd name="connsiteX68" fmla="*/ 973990 w 7467600"/>
              <a:gd name="connsiteY68" fmla="*/ 5424940 h 6858000"/>
              <a:gd name="connsiteX69" fmla="*/ 1103809 w 7467600"/>
              <a:gd name="connsiteY69" fmla="*/ 5433720 h 6858000"/>
              <a:gd name="connsiteX70" fmla="*/ 1123454 w 7467600"/>
              <a:gd name="connsiteY70" fmla="*/ 5435727 h 6858000"/>
              <a:gd name="connsiteX71" fmla="*/ 1737017 w 7467600"/>
              <a:gd name="connsiteY71" fmla="*/ 5452183 h 6858000"/>
              <a:gd name="connsiteX72" fmla="*/ 1824397 w 7467600"/>
              <a:gd name="connsiteY72" fmla="*/ 5447757 h 6858000"/>
              <a:gd name="connsiteX73" fmla="*/ 2070059 w 7467600"/>
              <a:gd name="connsiteY73" fmla="*/ 5441660 h 6858000"/>
              <a:gd name="connsiteX74" fmla="*/ 1456157 w 7467600"/>
              <a:gd name="connsiteY74" fmla="*/ 5371404 h 6858000"/>
              <a:gd name="connsiteX75" fmla="*/ 4988186 w 7467600"/>
              <a:gd name="connsiteY75" fmla="*/ 5216467 h 6858000"/>
              <a:gd name="connsiteX76" fmla="*/ 4777334 w 7467600"/>
              <a:gd name="connsiteY76" fmla="*/ 5406072 h 6858000"/>
              <a:gd name="connsiteX77" fmla="*/ 4718341 w 7467600"/>
              <a:gd name="connsiteY77" fmla="*/ 5468043 h 6858000"/>
              <a:gd name="connsiteX78" fmla="*/ 4604655 w 7467600"/>
              <a:gd name="connsiteY78" fmla="*/ 5583434 h 6858000"/>
              <a:gd name="connsiteX79" fmla="*/ 4565074 w 7467600"/>
              <a:gd name="connsiteY79" fmla="*/ 5618550 h 6858000"/>
              <a:gd name="connsiteX80" fmla="*/ 4988186 w 7467600"/>
              <a:gd name="connsiteY80" fmla="*/ 5216467 h 6858000"/>
              <a:gd name="connsiteX81" fmla="*/ 4978032 w 7467600"/>
              <a:gd name="connsiteY81" fmla="*/ 5183809 h 6858000"/>
              <a:gd name="connsiteX82" fmla="*/ 4463413 w 7467600"/>
              <a:gd name="connsiteY82" fmla="*/ 5615162 h 6858000"/>
              <a:gd name="connsiteX83" fmla="*/ 4358134 w 7467600"/>
              <a:gd name="connsiteY83" fmla="*/ 5742791 h 6858000"/>
              <a:gd name="connsiteX84" fmla="*/ 4376219 w 7467600"/>
              <a:gd name="connsiteY84" fmla="*/ 5729027 h 6858000"/>
              <a:gd name="connsiteX85" fmla="*/ 4582340 w 7467600"/>
              <a:gd name="connsiteY85" fmla="*/ 5561037 h 6858000"/>
              <a:gd name="connsiteX86" fmla="*/ 4694684 w 7467600"/>
              <a:gd name="connsiteY86" fmla="*/ 5447098 h 6858000"/>
              <a:gd name="connsiteX87" fmla="*/ 4754123 w 7467600"/>
              <a:gd name="connsiteY87" fmla="*/ 5384643 h 6858000"/>
              <a:gd name="connsiteX88" fmla="*/ 4978032 w 7467600"/>
              <a:gd name="connsiteY88" fmla="*/ 5183809 h 6858000"/>
              <a:gd name="connsiteX89" fmla="*/ 1903353 w 7467600"/>
              <a:gd name="connsiteY89" fmla="*/ 5044827 h 6858000"/>
              <a:gd name="connsiteX90" fmla="*/ 1936931 w 7467600"/>
              <a:gd name="connsiteY90" fmla="*/ 5093954 h 6858000"/>
              <a:gd name="connsiteX91" fmla="*/ 2195868 w 7467600"/>
              <a:gd name="connsiteY91" fmla="*/ 5396574 h 6858000"/>
              <a:gd name="connsiteX92" fmla="*/ 2088852 w 7467600"/>
              <a:gd name="connsiteY92" fmla="*/ 5166123 h 6858000"/>
              <a:gd name="connsiteX93" fmla="*/ 1958241 w 7467600"/>
              <a:gd name="connsiteY93" fmla="*/ 5067955 h 6858000"/>
              <a:gd name="connsiteX94" fmla="*/ 1903353 w 7467600"/>
              <a:gd name="connsiteY94" fmla="*/ 5044827 h 6858000"/>
              <a:gd name="connsiteX95" fmla="*/ 1979378 w 7467600"/>
              <a:gd name="connsiteY95" fmla="*/ 4769504 h 6858000"/>
              <a:gd name="connsiteX96" fmla="*/ 2882120 w 7467600"/>
              <a:gd name="connsiteY96" fmla="*/ 5064547 h 6858000"/>
              <a:gd name="connsiteX97" fmla="*/ 2793103 w 7467600"/>
              <a:gd name="connsiteY97" fmla="*/ 5039699 h 6858000"/>
              <a:gd name="connsiteX98" fmla="*/ 2770041 w 7467600"/>
              <a:gd name="connsiteY98" fmla="*/ 5033634 h 6858000"/>
              <a:gd name="connsiteX99" fmla="*/ 1979378 w 7467600"/>
              <a:gd name="connsiteY99" fmla="*/ 4769504 h 6858000"/>
              <a:gd name="connsiteX100" fmla="*/ 1927410 w 7467600"/>
              <a:gd name="connsiteY100" fmla="*/ 4716164 h 6858000"/>
              <a:gd name="connsiteX101" fmla="*/ 1959587 w 7467600"/>
              <a:gd name="connsiteY101" fmla="*/ 4728849 h 6858000"/>
              <a:gd name="connsiteX102" fmla="*/ 2777707 w 7467600"/>
              <a:gd name="connsiteY102" fmla="*/ 5003991 h 6858000"/>
              <a:gd name="connsiteX103" fmla="*/ 2800768 w 7467600"/>
              <a:gd name="connsiteY103" fmla="*/ 5010056 h 6858000"/>
              <a:gd name="connsiteX104" fmla="*/ 2879408 w 7467600"/>
              <a:gd name="connsiteY104" fmla="*/ 5031590 h 6858000"/>
              <a:gd name="connsiteX105" fmla="*/ 2862295 w 7467600"/>
              <a:gd name="connsiteY105" fmla="*/ 5022958 h 6858000"/>
              <a:gd name="connsiteX106" fmla="*/ 2813343 w 7467600"/>
              <a:gd name="connsiteY106" fmla="*/ 4998369 h 6858000"/>
              <a:gd name="connsiteX107" fmla="*/ 2646245 w 7467600"/>
              <a:gd name="connsiteY107" fmla="*/ 4930999 h 6858000"/>
              <a:gd name="connsiteX108" fmla="*/ 1999243 w 7467600"/>
              <a:gd name="connsiteY108" fmla="*/ 4730524 h 6858000"/>
              <a:gd name="connsiteX109" fmla="*/ 1979527 w 7467600"/>
              <a:gd name="connsiteY109" fmla="*/ 4726651 h 6858000"/>
              <a:gd name="connsiteX110" fmla="*/ 1927410 w 7467600"/>
              <a:gd name="connsiteY110" fmla="*/ 4716164 h 6858000"/>
              <a:gd name="connsiteX111" fmla="*/ 1997014 w 7467600"/>
              <a:gd name="connsiteY111" fmla="*/ 4698007 h 6858000"/>
              <a:gd name="connsiteX112" fmla="*/ 2005458 w 7467600"/>
              <a:gd name="connsiteY112" fmla="*/ 4699540 h 6858000"/>
              <a:gd name="connsiteX113" fmla="*/ 2657186 w 7467600"/>
              <a:gd name="connsiteY113" fmla="*/ 4901687 h 6858000"/>
              <a:gd name="connsiteX114" fmla="*/ 2826662 w 7467600"/>
              <a:gd name="connsiteY114" fmla="*/ 4970362 h 6858000"/>
              <a:gd name="connsiteX115" fmla="*/ 2876100 w 7467600"/>
              <a:gd name="connsiteY115" fmla="*/ 4995397 h 6858000"/>
              <a:gd name="connsiteX116" fmla="*/ 3042600 w 7467600"/>
              <a:gd name="connsiteY116" fmla="*/ 5059532 h 6858000"/>
              <a:gd name="connsiteX117" fmla="*/ 1997014 w 7467600"/>
              <a:gd name="connsiteY117" fmla="*/ 4698007 h 6858000"/>
              <a:gd name="connsiteX118" fmla="*/ 2305292 w 7467600"/>
              <a:gd name="connsiteY118" fmla="*/ 4219492 h 6858000"/>
              <a:gd name="connsiteX119" fmla="*/ 3360922 w 7467600"/>
              <a:gd name="connsiteY119" fmla="*/ 4529373 h 6858000"/>
              <a:gd name="connsiteX120" fmla="*/ 3492420 w 7467600"/>
              <a:gd name="connsiteY120" fmla="*/ 4510145 h 6858000"/>
              <a:gd name="connsiteX121" fmla="*/ 3364086 w 7467600"/>
              <a:gd name="connsiteY121" fmla="*/ 4480340 h 6858000"/>
              <a:gd name="connsiteX122" fmla="*/ 3225818 w 7467600"/>
              <a:gd name="connsiteY122" fmla="*/ 4411822 h 6858000"/>
              <a:gd name="connsiteX123" fmla="*/ 3129696 w 7467600"/>
              <a:gd name="connsiteY123" fmla="*/ 4360704 h 6858000"/>
              <a:gd name="connsiteX124" fmla="*/ 2814545 w 7467600"/>
              <a:gd name="connsiteY124" fmla="*/ 4282955 h 6858000"/>
              <a:gd name="connsiteX125" fmla="*/ 2305292 w 7467600"/>
              <a:gd name="connsiteY125" fmla="*/ 4219492 h 6858000"/>
              <a:gd name="connsiteX126" fmla="*/ 2626982 w 7467600"/>
              <a:gd name="connsiteY126" fmla="*/ 4206450 h 6858000"/>
              <a:gd name="connsiteX127" fmla="*/ 2490617 w 7467600"/>
              <a:gd name="connsiteY127" fmla="*/ 4206951 h 6858000"/>
              <a:gd name="connsiteX128" fmla="*/ 2819869 w 7467600"/>
              <a:gd name="connsiteY128" fmla="*/ 4252936 h 6858000"/>
              <a:gd name="connsiteX129" fmla="*/ 3143018 w 7467600"/>
              <a:gd name="connsiteY129" fmla="*/ 4332698 h 6858000"/>
              <a:gd name="connsiteX130" fmla="*/ 3241520 w 7467600"/>
              <a:gd name="connsiteY130" fmla="*/ 4385112 h 6858000"/>
              <a:gd name="connsiteX131" fmla="*/ 3374575 w 7467600"/>
              <a:gd name="connsiteY131" fmla="*/ 4451517 h 6858000"/>
              <a:gd name="connsiteX132" fmla="*/ 3505221 w 7467600"/>
              <a:gd name="connsiteY132" fmla="*/ 4480757 h 6858000"/>
              <a:gd name="connsiteX133" fmla="*/ 2626982 w 7467600"/>
              <a:gd name="connsiteY133" fmla="*/ 4206450 h 6858000"/>
              <a:gd name="connsiteX134" fmla="*/ 1310106 w 7467600"/>
              <a:gd name="connsiteY134" fmla="*/ 3943217 h 6858000"/>
              <a:gd name="connsiteX135" fmla="*/ 854994 w 7467600"/>
              <a:gd name="connsiteY135" fmla="*/ 4399136 h 6858000"/>
              <a:gd name="connsiteX136" fmla="*/ 742462 w 7467600"/>
              <a:gd name="connsiteY136" fmla="*/ 4594648 h 6858000"/>
              <a:gd name="connsiteX137" fmla="*/ 820602 w 7467600"/>
              <a:gd name="connsiteY137" fmla="*/ 4485915 h 6858000"/>
              <a:gd name="connsiteX138" fmla="*/ 878295 w 7467600"/>
              <a:gd name="connsiteY138" fmla="*/ 4403594 h 6858000"/>
              <a:gd name="connsiteX139" fmla="*/ 1240607 w 7467600"/>
              <a:gd name="connsiteY139" fmla="*/ 4010401 h 6858000"/>
              <a:gd name="connsiteX140" fmla="*/ 1310106 w 7467600"/>
              <a:gd name="connsiteY140" fmla="*/ 3943217 h 6858000"/>
              <a:gd name="connsiteX141" fmla="*/ 1423113 w 7467600"/>
              <a:gd name="connsiteY141" fmla="*/ 3874565 h 6858000"/>
              <a:gd name="connsiteX142" fmla="*/ 1260565 w 7467600"/>
              <a:gd name="connsiteY142" fmla="*/ 4031982 h 6858000"/>
              <a:gd name="connsiteX143" fmla="*/ 901900 w 7467600"/>
              <a:gd name="connsiteY143" fmla="*/ 4421236 h 6858000"/>
              <a:gd name="connsiteX144" fmla="*/ 845044 w 7467600"/>
              <a:gd name="connsiteY144" fmla="*/ 4502436 h 6858000"/>
              <a:gd name="connsiteX145" fmla="*/ 685926 w 7467600"/>
              <a:gd name="connsiteY145" fmla="*/ 4703069 h 6858000"/>
              <a:gd name="connsiteX146" fmla="*/ 684248 w 7467600"/>
              <a:gd name="connsiteY146" fmla="*/ 4706721 h 6858000"/>
              <a:gd name="connsiteX147" fmla="*/ 1423113 w 7467600"/>
              <a:gd name="connsiteY147" fmla="*/ 3874565 h 6858000"/>
              <a:gd name="connsiteX148" fmla="*/ 3316479 w 7467600"/>
              <a:gd name="connsiteY148" fmla="*/ 3872136 h 6858000"/>
              <a:gd name="connsiteX149" fmla="*/ 3546806 w 7467600"/>
              <a:gd name="connsiteY149" fmla="*/ 4356139 h 6858000"/>
              <a:gd name="connsiteX150" fmla="*/ 3364433 w 7467600"/>
              <a:gd name="connsiteY150" fmla="*/ 3953121 h 6858000"/>
              <a:gd name="connsiteX151" fmla="*/ 3316479 w 7467600"/>
              <a:gd name="connsiteY151" fmla="*/ 3872136 h 6858000"/>
              <a:gd name="connsiteX152" fmla="*/ 3291335 w 7467600"/>
              <a:gd name="connsiteY152" fmla="*/ 3767420 h 6858000"/>
              <a:gd name="connsiteX153" fmla="*/ 3390805 w 7467600"/>
              <a:gd name="connsiteY153" fmla="*/ 3937163 h 6858000"/>
              <a:gd name="connsiteX154" fmla="*/ 3579062 w 7467600"/>
              <a:gd name="connsiteY154" fmla="*/ 4359040 h 6858000"/>
              <a:gd name="connsiteX155" fmla="*/ 3467355 w 7467600"/>
              <a:gd name="connsiteY155" fmla="*/ 3988130 h 6858000"/>
              <a:gd name="connsiteX156" fmla="*/ 3310753 w 7467600"/>
              <a:gd name="connsiteY156" fmla="*/ 3787140 h 6858000"/>
              <a:gd name="connsiteX157" fmla="*/ 3291335 w 7467600"/>
              <a:gd name="connsiteY157" fmla="*/ 3767420 h 6858000"/>
              <a:gd name="connsiteX158" fmla="*/ 1635889 w 7467600"/>
              <a:gd name="connsiteY158" fmla="*/ 3709494 h 6858000"/>
              <a:gd name="connsiteX159" fmla="*/ 1634800 w 7467600"/>
              <a:gd name="connsiteY159" fmla="*/ 3731111 h 6858000"/>
              <a:gd name="connsiteX160" fmla="*/ 1635889 w 7467600"/>
              <a:gd name="connsiteY160" fmla="*/ 3709494 h 6858000"/>
              <a:gd name="connsiteX161" fmla="*/ 1510397 w 7467600"/>
              <a:gd name="connsiteY161" fmla="*/ 3684705 h 6858000"/>
              <a:gd name="connsiteX162" fmla="*/ 1146550 w 7467600"/>
              <a:gd name="connsiteY162" fmla="*/ 3802012 h 6858000"/>
              <a:gd name="connsiteX163" fmla="*/ 698834 w 7467600"/>
              <a:gd name="connsiteY163" fmla="*/ 3952272 h 6858000"/>
              <a:gd name="connsiteX164" fmla="*/ 34256 w 7467600"/>
              <a:gd name="connsiteY164" fmla="*/ 4347603 h 6858000"/>
              <a:gd name="connsiteX165" fmla="*/ 527241 w 7467600"/>
              <a:gd name="connsiteY165" fmla="*/ 4065078 h 6858000"/>
              <a:gd name="connsiteX166" fmla="*/ 1510397 w 7467600"/>
              <a:gd name="connsiteY166" fmla="*/ 3684705 h 6858000"/>
              <a:gd name="connsiteX167" fmla="*/ 1313114 w 7467600"/>
              <a:gd name="connsiteY167" fmla="*/ 3655216 h 6858000"/>
              <a:gd name="connsiteX168" fmla="*/ 1109304 w 7467600"/>
              <a:gd name="connsiteY168" fmla="*/ 3669030 h 6858000"/>
              <a:gd name="connsiteX169" fmla="*/ 8129 w 7467600"/>
              <a:gd name="connsiteY169" fmla="*/ 4330519 h 6858000"/>
              <a:gd name="connsiteX170" fmla="*/ 687572 w 7467600"/>
              <a:gd name="connsiteY170" fmla="*/ 3925629 h 6858000"/>
              <a:gd name="connsiteX171" fmla="*/ 1138365 w 7467600"/>
              <a:gd name="connsiteY171" fmla="*/ 3774515 h 6858000"/>
              <a:gd name="connsiteX172" fmla="*/ 1505579 w 7467600"/>
              <a:gd name="connsiteY172" fmla="*/ 3655526 h 6858000"/>
              <a:gd name="connsiteX173" fmla="*/ 1313114 w 7467600"/>
              <a:gd name="connsiteY173" fmla="*/ 3655216 h 6858000"/>
              <a:gd name="connsiteX174" fmla="*/ 3655073 w 7467600"/>
              <a:gd name="connsiteY174" fmla="*/ 3650884 h 6858000"/>
              <a:gd name="connsiteX175" fmla="*/ 3989938 w 7467600"/>
              <a:gd name="connsiteY175" fmla="*/ 3991685 h 6858000"/>
              <a:gd name="connsiteX176" fmla="*/ 4393907 w 7467600"/>
              <a:gd name="connsiteY176" fmla="*/ 4261258 h 6858000"/>
              <a:gd name="connsiteX177" fmla="*/ 4648051 w 7467600"/>
              <a:gd name="connsiteY177" fmla="*/ 4374051 h 6858000"/>
              <a:gd name="connsiteX178" fmla="*/ 4383389 w 7467600"/>
              <a:gd name="connsiteY178" fmla="*/ 4184369 h 6858000"/>
              <a:gd name="connsiteX179" fmla="*/ 4165508 w 7467600"/>
              <a:gd name="connsiteY179" fmla="*/ 4035196 h 6858000"/>
              <a:gd name="connsiteX180" fmla="*/ 4068162 w 7467600"/>
              <a:gd name="connsiteY180" fmla="*/ 3953394 h 6858000"/>
              <a:gd name="connsiteX181" fmla="*/ 3981416 w 7467600"/>
              <a:gd name="connsiteY181" fmla="*/ 3880482 h 6858000"/>
              <a:gd name="connsiteX182" fmla="*/ 3800147 w 7467600"/>
              <a:gd name="connsiteY182" fmla="*/ 3749872 h 6858000"/>
              <a:gd name="connsiteX183" fmla="*/ 3655073 w 7467600"/>
              <a:gd name="connsiteY183" fmla="*/ 3650884 h 6858000"/>
              <a:gd name="connsiteX184" fmla="*/ 3670252 w 7467600"/>
              <a:gd name="connsiteY184" fmla="*/ 3622798 h 6858000"/>
              <a:gd name="connsiteX185" fmla="*/ 3817258 w 7467600"/>
              <a:gd name="connsiteY185" fmla="*/ 3723577 h 6858000"/>
              <a:gd name="connsiteX186" fmla="*/ 4000461 w 7467600"/>
              <a:gd name="connsiteY186" fmla="*/ 3855966 h 6858000"/>
              <a:gd name="connsiteX187" fmla="*/ 4088180 w 7467600"/>
              <a:gd name="connsiteY187" fmla="*/ 3929774 h 6858000"/>
              <a:gd name="connsiteX188" fmla="*/ 4184555 w 7467600"/>
              <a:gd name="connsiteY188" fmla="*/ 4010683 h 6858000"/>
              <a:gd name="connsiteX189" fmla="*/ 4399563 w 7467600"/>
              <a:gd name="connsiteY189" fmla="*/ 4158106 h 6858000"/>
              <a:gd name="connsiteX190" fmla="*/ 4684469 w 7467600"/>
              <a:gd name="connsiteY190" fmla="*/ 4364680 h 6858000"/>
              <a:gd name="connsiteX191" fmla="*/ 4690271 w 7467600"/>
              <a:gd name="connsiteY191" fmla="*/ 4370034 h 6858000"/>
              <a:gd name="connsiteX192" fmla="*/ 4136093 w 7467600"/>
              <a:gd name="connsiteY192" fmla="*/ 3858466 h 6858000"/>
              <a:gd name="connsiteX193" fmla="*/ 3670252 w 7467600"/>
              <a:gd name="connsiteY193" fmla="*/ 3622798 h 6858000"/>
              <a:gd name="connsiteX194" fmla="*/ 4440129 w 7467600"/>
              <a:gd name="connsiteY194" fmla="*/ 3448571 h 6858000"/>
              <a:gd name="connsiteX195" fmla="*/ 4856525 w 7467600"/>
              <a:gd name="connsiteY195" fmla="*/ 3915351 h 6858000"/>
              <a:gd name="connsiteX196" fmla="*/ 5059055 w 7467600"/>
              <a:gd name="connsiteY196" fmla="*/ 4108918 h 6858000"/>
              <a:gd name="connsiteX197" fmla="*/ 5290070 w 7467600"/>
              <a:gd name="connsiteY197" fmla="*/ 4263619 h 6858000"/>
              <a:gd name="connsiteX198" fmla="*/ 4834991 w 7467600"/>
              <a:gd name="connsiteY198" fmla="*/ 3830985 h 6858000"/>
              <a:gd name="connsiteX199" fmla="*/ 4440129 w 7467600"/>
              <a:gd name="connsiteY199" fmla="*/ 3448571 h 6858000"/>
              <a:gd name="connsiteX200" fmla="*/ 4441737 w 7467600"/>
              <a:gd name="connsiteY200" fmla="*/ 3399734 h 6858000"/>
              <a:gd name="connsiteX201" fmla="*/ 4431236 w 7467600"/>
              <a:gd name="connsiteY201" fmla="*/ 3400954 h 6858000"/>
              <a:gd name="connsiteX202" fmla="*/ 4557150 w 7467600"/>
              <a:gd name="connsiteY202" fmla="*/ 3510023 h 6858000"/>
              <a:gd name="connsiteX203" fmla="*/ 4856936 w 7467600"/>
              <a:gd name="connsiteY203" fmla="*/ 3809146 h 6858000"/>
              <a:gd name="connsiteX204" fmla="*/ 5111996 w 7467600"/>
              <a:gd name="connsiteY204" fmla="*/ 4065759 h 6858000"/>
              <a:gd name="connsiteX205" fmla="*/ 5388878 w 7467600"/>
              <a:gd name="connsiteY205" fmla="*/ 4300185 h 6858000"/>
              <a:gd name="connsiteX206" fmla="*/ 5425556 w 7467600"/>
              <a:gd name="connsiteY206" fmla="*/ 4308967 h 6858000"/>
              <a:gd name="connsiteX207" fmla="*/ 4943646 w 7467600"/>
              <a:gd name="connsiteY207" fmla="*/ 3822916 h 6858000"/>
              <a:gd name="connsiteX208" fmla="*/ 4594837 w 7467600"/>
              <a:gd name="connsiteY208" fmla="*/ 3532274 h 6858000"/>
              <a:gd name="connsiteX209" fmla="*/ 4441737 w 7467600"/>
              <a:gd name="connsiteY209" fmla="*/ 3399734 h 6858000"/>
              <a:gd name="connsiteX210" fmla="*/ 5425834 w 7467600"/>
              <a:gd name="connsiteY210" fmla="*/ 3162785 h 6858000"/>
              <a:gd name="connsiteX211" fmla="*/ 5401644 w 7467600"/>
              <a:gd name="connsiteY211" fmla="*/ 3617847 h 6858000"/>
              <a:gd name="connsiteX212" fmla="*/ 5467256 w 7467600"/>
              <a:gd name="connsiteY212" fmla="*/ 4175494 h 6858000"/>
              <a:gd name="connsiteX213" fmla="*/ 5448069 w 7467600"/>
              <a:gd name="connsiteY213" fmla="*/ 3567554 h 6858000"/>
              <a:gd name="connsiteX214" fmla="*/ 5425834 w 7467600"/>
              <a:gd name="connsiteY214" fmla="*/ 3162785 h 6858000"/>
              <a:gd name="connsiteX215" fmla="*/ 1318687 w 7467600"/>
              <a:gd name="connsiteY215" fmla="*/ 3113840 h 6858000"/>
              <a:gd name="connsiteX216" fmla="*/ 1066793 w 7467600"/>
              <a:gd name="connsiteY216" fmla="*/ 3212171 h 6858000"/>
              <a:gd name="connsiteX217" fmla="*/ 993319 w 7467600"/>
              <a:gd name="connsiteY217" fmla="*/ 3247648 h 6858000"/>
              <a:gd name="connsiteX218" fmla="*/ 853081 w 7467600"/>
              <a:gd name="connsiteY218" fmla="*/ 3312410 h 6858000"/>
              <a:gd name="connsiteX219" fmla="*/ 805957 w 7467600"/>
              <a:gd name="connsiteY219" fmla="*/ 3330443 h 6858000"/>
              <a:gd name="connsiteX220" fmla="*/ 1318687 w 7467600"/>
              <a:gd name="connsiteY220" fmla="*/ 3113840 h 6858000"/>
              <a:gd name="connsiteX221" fmla="*/ 5453702 w 7467600"/>
              <a:gd name="connsiteY221" fmla="*/ 3090882 h 6858000"/>
              <a:gd name="connsiteX222" fmla="*/ 5480135 w 7467600"/>
              <a:gd name="connsiteY222" fmla="*/ 3565802 h 6858000"/>
              <a:gd name="connsiteX223" fmla="*/ 5499023 w 7467600"/>
              <a:gd name="connsiteY223" fmla="*/ 4166310 h 6858000"/>
              <a:gd name="connsiteX224" fmla="*/ 5547022 w 7467600"/>
              <a:gd name="connsiteY224" fmla="*/ 3607838 h 6858000"/>
              <a:gd name="connsiteX225" fmla="*/ 5515964 w 7467600"/>
              <a:gd name="connsiteY225" fmla="*/ 3378541 h 6858000"/>
              <a:gd name="connsiteX226" fmla="*/ 5453702 w 7467600"/>
              <a:gd name="connsiteY226" fmla="*/ 3090882 h 6858000"/>
              <a:gd name="connsiteX227" fmla="*/ 1238695 w 7467600"/>
              <a:gd name="connsiteY227" fmla="*/ 3076820 h 6858000"/>
              <a:gd name="connsiteX228" fmla="*/ 716371 w 7467600"/>
              <a:gd name="connsiteY228" fmla="*/ 3293249 h 6858000"/>
              <a:gd name="connsiteX229" fmla="*/ 579522 w 7467600"/>
              <a:gd name="connsiteY229" fmla="*/ 3371759 h 6858000"/>
              <a:gd name="connsiteX230" fmla="*/ 600288 w 7467600"/>
              <a:gd name="connsiteY230" fmla="*/ 3365555 h 6858000"/>
              <a:gd name="connsiteX231" fmla="*/ 840692 w 7467600"/>
              <a:gd name="connsiteY231" fmla="*/ 3284921 h 6858000"/>
              <a:gd name="connsiteX232" fmla="*/ 979248 w 7467600"/>
              <a:gd name="connsiteY232" fmla="*/ 3221003 h 6858000"/>
              <a:gd name="connsiteX233" fmla="*/ 1053282 w 7467600"/>
              <a:gd name="connsiteY233" fmla="*/ 3185247 h 6858000"/>
              <a:gd name="connsiteX234" fmla="*/ 1320603 w 7467600"/>
              <a:gd name="connsiteY234" fmla="*/ 3081281 h 6858000"/>
              <a:gd name="connsiteX235" fmla="*/ 1238695 w 7467600"/>
              <a:gd name="connsiteY235" fmla="*/ 3076820 h 6858000"/>
              <a:gd name="connsiteX236" fmla="*/ 5425627 w 7467600"/>
              <a:gd name="connsiteY236" fmla="*/ 2954192 h 6858000"/>
              <a:gd name="connsiteX237" fmla="*/ 5470770 w 7467600"/>
              <a:gd name="connsiteY237" fmla="*/ 3005435 h 6858000"/>
              <a:gd name="connsiteX238" fmla="*/ 5519779 w 7467600"/>
              <a:gd name="connsiteY238" fmla="*/ 4359223 h 6858000"/>
              <a:gd name="connsiteX239" fmla="*/ 5520293 w 7467600"/>
              <a:gd name="connsiteY239" fmla="*/ 4360602 h 6858000"/>
              <a:gd name="connsiteX240" fmla="*/ 5767221 w 7467600"/>
              <a:gd name="connsiteY240" fmla="*/ 4665564 h 6858000"/>
              <a:gd name="connsiteX241" fmla="*/ 6937169 w 7467600"/>
              <a:gd name="connsiteY241" fmla="*/ 4815941 h 6858000"/>
              <a:gd name="connsiteX242" fmla="*/ 6953922 w 7467600"/>
              <a:gd name="connsiteY242" fmla="*/ 4890068 h 6858000"/>
              <a:gd name="connsiteX243" fmla="*/ 6071359 w 7467600"/>
              <a:gd name="connsiteY243" fmla="*/ 4770770 h 6858000"/>
              <a:gd name="connsiteX244" fmla="*/ 6038839 w 7467600"/>
              <a:gd name="connsiteY244" fmla="*/ 4764474 h 6858000"/>
              <a:gd name="connsiteX245" fmla="*/ 6038706 w 7467600"/>
              <a:gd name="connsiteY245" fmla="*/ 4763847 h 6858000"/>
              <a:gd name="connsiteX246" fmla="*/ 6037784 w 7467600"/>
              <a:gd name="connsiteY246" fmla="*/ 4764270 h 6858000"/>
              <a:gd name="connsiteX247" fmla="*/ 6038839 w 7467600"/>
              <a:gd name="connsiteY247" fmla="*/ 4764474 h 6858000"/>
              <a:gd name="connsiteX248" fmla="*/ 6040338 w 7467600"/>
              <a:gd name="connsiteY248" fmla="*/ 4771418 h 6858000"/>
              <a:gd name="connsiteX249" fmla="*/ 6024488 w 7467600"/>
              <a:gd name="connsiteY249" fmla="*/ 4809903 h 6858000"/>
              <a:gd name="connsiteX250" fmla="*/ 5599771 w 7467600"/>
              <a:gd name="connsiteY250" fmla="*/ 5509652 h 6858000"/>
              <a:gd name="connsiteX251" fmla="*/ 5548843 w 7467600"/>
              <a:gd name="connsiteY251" fmla="*/ 5563845 h 6858000"/>
              <a:gd name="connsiteX252" fmla="*/ 5940952 w 7467600"/>
              <a:gd name="connsiteY252" fmla="*/ 6250028 h 6858000"/>
              <a:gd name="connsiteX253" fmla="*/ 6043441 w 7467600"/>
              <a:gd name="connsiteY253" fmla="*/ 6665847 h 6858000"/>
              <a:gd name="connsiteX254" fmla="*/ 6093432 w 7467600"/>
              <a:gd name="connsiteY254" fmla="*/ 6858000 h 6858000"/>
              <a:gd name="connsiteX255" fmla="*/ 6034344 w 7467600"/>
              <a:gd name="connsiteY255" fmla="*/ 6858000 h 6858000"/>
              <a:gd name="connsiteX256" fmla="*/ 6026679 w 7467600"/>
              <a:gd name="connsiteY256" fmla="*/ 6836959 h 6858000"/>
              <a:gd name="connsiteX257" fmla="*/ 5800441 w 7467600"/>
              <a:gd name="connsiteY257" fmla="*/ 6335286 h 6858000"/>
              <a:gd name="connsiteX258" fmla="*/ 5526562 w 7467600"/>
              <a:gd name="connsiteY258" fmla="*/ 5705388 h 6858000"/>
              <a:gd name="connsiteX259" fmla="*/ 5519640 w 7467600"/>
              <a:gd name="connsiteY259" fmla="*/ 5683774 h 6858000"/>
              <a:gd name="connsiteX260" fmla="*/ 5844559 w 7467600"/>
              <a:gd name="connsiteY260" fmla="*/ 6553349 h 6858000"/>
              <a:gd name="connsiteX261" fmla="*/ 5975994 w 7467600"/>
              <a:gd name="connsiteY261" fmla="*/ 6858000 h 6858000"/>
              <a:gd name="connsiteX262" fmla="*/ 5898547 w 7467600"/>
              <a:gd name="connsiteY262" fmla="*/ 6858000 h 6858000"/>
              <a:gd name="connsiteX263" fmla="*/ 5682041 w 7467600"/>
              <a:gd name="connsiteY263" fmla="*/ 6355860 h 6858000"/>
              <a:gd name="connsiteX264" fmla="*/ 5461758 w 7467600"/>
              <a:gd name="connsiteY264" fmla="*/ 5820220 h 6858000"/>
              <a:gd name="connsiteX265" fmla="*/ 5237282 w 7467600"/>
              <a:gd name="connsiteY265" fmla="*/ 6579086 h 6858000"/>
              <a:gd name="connsiteX266" fmla="*/ 5115009 w 7467600"/>
              <a:gd name="connsiteY266" fmla="*/ 6858000 h 6858000"/>
              <a:gd name="connsiteX267" fmla="*/ 5028074 w 7467600"/>
              <a:gd name="connsiteY267" fmla="*/ 6858000 h 6858000"/>
              <a:gd name="connsiteX268" fmla="*/ 5079508 w 7467600"/>
              <a:gd name="connsiteY268" fmla="*/ 6749074 h 6858000"/>
              <a:gd name="connsiteX269" fmla="*/ 5371846 w 7467600"/>
              <a:gd name="connsiteY269" fmla="*/ 5924413 h 6858000"/>
              <a:gd name="connsiteX270" fmla="*/ 5270512 w 7467600"/>
              <a:gd name="connsiteY270" fmla="*/ 6138975 h 6858000"/>
              <a:gd name="connsiteX271" fmla="*/ 5062409 w 7467600"/>
              <a:gd name="connsiteY271" fmla="*/ 6653544 h 6858000"/>
              <a:gd name="connsiteX272" fmla="*/ 5036628 w 7467600"/>
              <a:gd name="connsiteY272" fmla="*/ 6754247 h 6858000"/>
              <a:gd name="connsiteX273" fmla="*/ 5009112 w 7467600"/>
              <a:gd name="connsiteY273" fmla="*/ 6858000 h 6858000"/>
              <a:gd name="connsiteX274" fmla="*/ 4976679 w 7467600"/>
              <a:gd name="connsiteY274" fmla="*/ 6858000 h 6858000"/>
              <a:gd name="connsiteX275" fmla="*/ 5006537 w 7467600"/>
              <a:gd name="connsiteY275" fmla="*/ 6747068 h 6858000"/>
              <a:gd name="connsiteX276" fmla="*/ 5032723 w 7467600"/>
              <a:gd name="connsiteY276" fmla="*/ 6644957 h 6858000"/>
              <a:gd name="connsiteX277" fmla="*/ 5242949 w 7467600"/>
              <a:gd name="connsiteY277" fmla="*/ 6125175 h 6858000"/>
              <a:gd name="connsiteX278" fmla="*/ 5286321 w 7467600"/>
              <a:gd name="connsiteY278" fmla="*/ 6033555 h 6858000"/>
              <a:gd name="connsiteX279" fmla="*/ 5008210 w 7467600"/>
              <a:gd name="connsiteY279" fmla="*/ 6649194 h 6858000"/>
              <a:gd name="connsiteX280" fmla="*/ 4986321 w 7467600"/>
              <a:gd name="connsiteY280" fmla="*/ 6765687 h 6858000"/>
              <a:gd name="connsiteX281" fmla="*/ 4973474 w 7467600"/>
              <a:gd name="connsiteY281" fmla="*/ 6858000 h 6858000"/>
              <a:gd name="connsiteX282" fmla="*/ 4907178 w 7467600"/>
              <a:gd name="connsiteY282" fmla="*/ 6858000 h 6858000"/>
              <a:gd name="connsiteX283" fmla="*/ 4910810 w 7467600"/>
              <a:gd name="connsiteY283" fmla="*/ 6829660 h 6858000"/>
              <a:gd name="connsiteX284" fmla="*/ 4987461 w 7467600"/>
              <a:gd name="connsiteY284" fmla="*/ 6432994 h 6858000"/>
              <a:gd name="connsiteX285" fmla="*/ 5179262 w 7467600"/>
              <a:gd name="connsiteY285" fmla="*/ 6035044 h 6858000"/>
              <a:gd name="connsiteX286" fmla="*/ 4689678 w 7467600"/>
              <a:gd name="connsiteY286" fmla="*/ 6440241 h 6858000"/>
              <a:gd name="connsiteX287" fmla="*/ 4477543 w 7467600"/>
              <a:gd name="connsiteY287" fmla="*/ 6674836 h 6858000"/>
              <a:gd name="connsiteX288" fmla="*/ 4329957 w 7467600"/>
              <a:gd name="connsiteY288" fmla="*/ 6858000 h 6858000"/>
              <a:gd name="connsiteX289" fmla="*/ 4218595 w 7467600"/>
              <a:gd name="connsiteY289" fmla="*/ 6858000 h 6858000"/>
              <a:gd name="connsiteX290" fmla="*/ 4368888 w 7467600"/>
              <a:gd name="connsiteY290" fmla="*/ 6668412 h 6858000"/>
              <a:gd name="connsiteX291" fmla="*/ 4563091 w 7467600"/>
              <a:gd name="connsiteY291" fmla="*/ 6442508 h 6858000"/>
              <a:gd name="connsiteX292" fmla="*/ 5387324 w 7467600"/>
              <a:gd name="connsiteY292" fmla="*/ 5705830 h 6858000"/>
              <a:gd name="connsiteX293" fmla="*/ 5073620 w 7467600"/>
              <a:gd name="connsiteY293" fmla="*/ 5955437 h 6858000"/>
              <a:gd name="connsiteX294" fmla="*/ 4689789 w 7467600"/>
              <a:gd name="connsiteY294" fmla="*/ 6268382 h 6858000"/>
              <a:gd name="connsiteX295" fmla="*/ 4418722 w 7467600"/>
              <a:gd name="connsiteY295" fmla="*/ 6570886 h 6858000"/>
              <a:gd name="connsiteX296" fmla="*/ 4214944 w 7467600"/>
              <a:gd name="connsiteY296" fmla="*/ 6858000 h 6858000"/>
              <a:gd name="connsiteX297" fmla="*/ 4177898 w 7467600"/>
              <a:gd name="connsiteY297" fmla="*/ 6858000 h 6858000"/>
              <a:gd name="connsiteX298" fmla="*/ 4391597 w 7467600"/>
              <a:gd name="connsiteY298" fmla="*/ 6556370 h 6858000"/>
              <a:gd name="connsiteX299" fmla="*/ 4668889 w 7467600"/>
              <a:gd name="connsiteY299" fmla="*/ 6246399 h 6858000"/>
              <a:gd name="connsiteX300" fmla="*/ 5055427 w 7467600"/>
              <a:gd name="connsiteY300" fmla="*/ 5931476 h 6858000"/>
              <a:gd name="connsiteX301" fmla="*/ 5371814 w 7467600"/>
              <a:gd name="connsiteY301" fmla="*/ 5678975 h 6858000"/>
              <a:gd name="connsiteX302" fmla="*/ 4987918 w 7467600"/>
              <a:gd name="connsiteY302" fmla="*/ 5838701 h 6858000"/>
              <a:gd name="connsiteX303" fmla="*/ 4317146 w 7467600"/>
              <a:gd name="connsiteY303" fmla="*/ 6587716 h 6858000"/>
              <a:gd name="connsiteX304" fmla="*/ 4171627 w 7467600"/>
              <a:gd name="connsiteY304" fmla="*/ 6858000 h 6858000"/>
              <a:gd name="connsiteX305" fmla="*/ 4081585 w 7467600"/>
              <a:gd name="connsiteY305" fmla="*/ 6858000 h 6858000"/>
              <a:gd name="connsiteX306" fmla="*/ 4238603 w 7467600"/>
              <a:gd name="connsiteY306" fmla="*/ 6559341 h 6858000"/>
              <a:gd name="connsiteX307" fmla="*/ 4778333 w 7467600"/>
              <a:gd name="connsiteY307" fmla="*/ 5873626 h 6858000"/>
              <a:gd name="connsiteX308" fmla="*/ 5414185 w 7467600"/>
              <a:gd name="connsiteY308" fmla="*/ 5573882 h 6858000"/>
              <a:gd name="connsiteX309" fmla="*/ 5959648 w 7467600"/>
              <a:gd name="connsiteY309" fmla="*/ 4760797 h 6858000"/>
              <a:gd name="connsiteX310" fmla="*/ 5355019 w 7467600"/>
              <a:gd name="connsiteY310" fmla="*/ 4734672 h 6858000"/>
              <a:gd name="connsiteX311" fmla="*/ 5083565 w 7467600"/>
              <a:gd name="connsiteY311" fmla="*/ 5179121 h 6858000"/>
              <a:gd name="connsiteX312" fmla="*/ 4713577 w 7467600"/>
              <a:gd name="connsiteY312" fmla="*/ 5616803 h 6858000"/>
              <a:gd name="connsiteX313" fmla="*/ 3989559 w 7467600"/>
              <a:gd name="connsiteY313" fmla="*/ 6145945 h 6858000"/>
              <a:gd name="connsiteX314" fmla="*/ 3939824 w 7467600"/>
              <a:gd name="connsiteY314" fmla="*/ 6066900 h 6858000"/>
              <a:gd name="connsiteX315" fmla="*/ 4584537 w 7467600"/>
              <a:gd name="connsiteY315" fmla="*/ 5324826 h 6858000"/>
              <a:gd name="connsiteX316" fmla="*/ 5037105 w 7467600"/>
              <a:gd name="connsiteY316" fmla="*/ 5088765 h 6858000"/>
              <a:gd name="connsiteX317" fmla="*/ 5039930 w 7467600"/>
              <a:gd name="connsiteY317" fmla="*/ 5089585 h 6858000"/>
              <a:gd name="connsiteX318" fmla="*/ 5263764 w 7467600"/>
              <a:gd name="connsiteY318" fmla="*/ 4735525 h 6858000"/>
              <a:gd name="connsiteX319" fmla="*/ 4086300 w 7467600"/>
              <a:gd name="connsiteY319" fmla="*/ 4884599 h 6858000"/>
              <a:gd name="connsiteX320" fmla="*/ 4085485 w 7467600"/>
              <a:gd name="connsiteY320" fmla="*/ 4899070 h 6858000"/>
              <a:gd name="connsiteX321" fmla="*/ 3871915 w 7467600"/>
              <a:gd name="connsiteY321" fmla="*/ 5253645 h 6858000"/>
              <a:gd name="connsiteX322" fmla="*/ 3799374 w 7467600"/>
              <a:gd name="connsiteY322" fmla="*/ 5466127 h 6858000"/>
              <a:gd name="connsiteX323" fmla="*/ 3498850 w 7467600"/>
              <a:gd name="connsiteY323" fmla="*/ 6661888 h 6858000"/>
              <a:gd name="connsiteX324" fmla="*/ 3399216 w 7467600"/>
              <a:gd name="connsiteY324" fmla="*/ 6858000 h 6858000"/>
              <a:gd name="connsiteX325" fmla="*/ 3303688 w 7467600"/>
              <a:gd name="connsiteY325" fmla="*/ 6858000 h 6858000"/>
              <a:gd name="connsiteX326" fmla="*/ 3391774 w 7467600"/>
              <a:gd name="connsiteY326" fmla="*/ 6697181 h 6858000"/>
              <a:gd name="connsiteX327" fmla="*/ 3735540 w 7467600"/>
              <a:gd name="connsiteY327" fmla="*/ 5546923 h 6858000"/>
              <a:gd name="connsiteX328" fmla="*/ 3729438 w 7467600"/>
              <a:gd name="connsiteY328" fmla="*/ 5569058 h 6858000"/>
              <a:gd name="connsiteX329" fmla="*/ 3707782 w 7467600"/>
              <a:gd name="connsiteY329" fmla="*/ 5644908 h 6858000"/>
              <a:gd name="connsiteX330" fmla="*/ 3583827 w 7467600"/>
              <a:gd name="connsiteY330" fmla="*/ 6039215 h 6858000"/>
              <a:gd name="connsiteX331" fmla="*/ 3547861 w 7467600"/>
              <a:gd name="connsiteY331" fmla="*/ 6129609 h 6858000"/>
              <a:gd name="connsiteX332" fmla="*/ 3490905 w 7467600"/>
              <a:gd name="connsiteY332" fmla="*/ 6277660 h 6858000"/>
              <a:gd name="connsiteX333" fmla="*/ 3455859 w 7467600"/>
              <a:gd name="connsiteY333" fmla="*/ 6391301 h 6858000"/>
              <a:gd name="connsiteX334" fmla="*/ 3429112 w 7467600"/>
              <a:gd name="connsiteY334" fmla="*/ 6479469 h 6858000"/>
              <a:gd name="connsiteX335" fmla="*/ 3304862 w 7467600"/>
              <a:gd name="connsiteY335" fmla="*/ 6796476 h 6858000"/>
              <a:gd name="connsiteX336" fmla="*/ 3276071 w 7467600"/>
              <a:gd name="connsiteY336" fmla="*/ 6858000 h 6858000"/>
              <a:gd name="connsiteX337" fmla="*/ 3240805 w 7467600"/>
              <a:gd name="connsiteY337" fmla="*/ 6858000 h 6858000"/>
              <a:gd name="connsiteX338" fmla="*/ 3275917 w 7467600"/>
              <a:gd name="connsiteY338" fmla="*/ 6783192 h 6858000"/>
              <a:gd name="connsiteX339" fmla="*/ 3399358 w 7467600"/>
              <a:gd name="connsiteY339" fmla="*/ 6469011 h 6858000"/>
              <a:gd name="connsiteX340" fmla="*/ 3425650 w 7467600"/>
              <a:gd name="connsiteY340" fmla="*/ 6381333 h 6858000"/>
              <a:gd name="connsiteX341" fmla="*/ 3460661 w 7467600"/>
              <a:gd name="connsiteY341" fmla="*/ 6266763 h 6858000"/>
              <a:gd name="connsiteX342" fmla="*/ 3518021 w 7467600"/>
              <a:gd name="connsiteY342" fmla="*/ 6117298 h 6858000"/>
              <a:gd name="connsiteX343" fmla="*/ 3554035 w 7467600"/>
              <a:gd name="connsiteY343" fmla="*/ 6027832 h 6858000"/>
              <a:gd name="connsiteX344" fmla="*/ 3677174 w 7467600"/>
              <a:gd name="connsiteY344" fmla="*/ 5636351 h 6858000"/>
              <a:gd name="connsiteX345" fmla="*/ 3698819 w 7467600"/>
              <a:gd name="connsiteY345" fmla="*/ 5560503 h 6858000"/>
              <a:gd name="connsiteX346" fmla="*/ 3702094 w 7467600"/>
              <a:gd name="connsiteY346" fmla="*/ 5549194 h 6858000"/>
              <a:gd name="connsiteX347" fmla="*/ 3398355 w 7467600"/>
              <a:gd name="connsiteY347" fmla="*/ 6094603 h 6858000"/>
              <a:gd name="connsiteX348" fmla="*/ 3193941 w 7467600"/>
              <a:gd name="connsiteY348" fmla="*/ 6798775 h 6858000"/>
              <a:gd name="connsiteX349" fmla="*/ 3184140 w 7467600"/>
              <a:gd name="connsiteY349" fmla="*/ 6858000 h 6858000"/>
              <a:gd name="connsiteX350" fmla="*/ 3099978 w 7467600"/>
              <a:gd name="connsiteY350" fmla="*/ 6858000 h 6858000"/>
              <a:gd name="connsiteX351" fmla="*/ 3101556 w 7467600"/>
              <a:gd name="connsiteY351" fmla="*/ 6843337 h 6858000"/>
              <a:gd name="connsiteX352" fmla="*/ 3370162 w 7467600"/>
              <a:gd name="connsiteY352" fmla="*/ 5785550 h 6858000"/>
              <a:gd name="connsiteX353" fmla="*/ 3746477 w 7467600"/>
              <a:gd name="connsiteY353" fmla="*/ 5377889 h 6858000"/>
              <a:gd name="connsiteX354" fmla="*/ 3863399 w 7467600"/>
              <a:gd name="connsiteY354" fmla="*/ 5087257 h 6858000"/>
              <a:gd name="connsiteX355" fmla="*/ 3968712 w 7467600"/>
              <a:gd name="connsiteY355" fmla="*/ 4913989 h 6858000"/>
              <a:gd name="connsiteX356" fmla="*/ 2792390 w 7467600"/>
              <a:gd name="connsiteY356" fmla="*/ 5382974 h 6858000"/>
              <a:gd name="connsiteX357" fmla="*/ 2714982 w 7467600"/>
              <a:gd name="connsiteY357" fmla="*/ 5427051 h 6858000"/>
              <a:gd name="connsiteX358" fmla="*/ 2813361 w 7467600"/>
              <a:gd name="connsiteY358" fmla="*/ 6023912 h 6858000"/>
              <a:gd name="connsiteX359" fmla="*/ 2688430 w 7467600"/>
              <a:gd name="connsiteY359" fmla="*/ 6801564 h 6858000"/>
              <a:gd name="connsiteX360" fmla="*/ 2629626 w 7467600"/>
              <a:gd name="connsiteY360" fmla="*/ 6763394 h 6858000"/>
              <a:gd name="connsiteX361" fmla="*/ 2565328 w 7467600"/>
              <a:gd name="connsiteY361" fmla="*/ 5516399 h 6858000"/>
              <a:gd name="connsiteX362" fmla="*/ 1922999 w 7467600"/>
              <a:gd name="connsiteY362" fmla="*/ 5980343 h 6858000"/>
              <a:gd name="connsiteX363" fmla="*/ 1950261 w 7467600"/>
              <a:gd name="connsiteY363" fmla="*/ 6405858 h 6858000"/>
              <a:gd name="connsiteX364" fmla="*/ 2365554 w 7467600"/>
              <a:gd name="connsiteY364" fmla="*/ 6759107 h 6858000"/>
              <a:gd name="connsiteX365" fmla="*/ 2424142 w 7467600"/>
              <a:gd name="connsiteY365" fmla="*/ 6858000 h 6858000"/>
              <a:gd name="connsiteX366" fmla="*/ 2395994 w 7467600"/>
              <a:gd name="connsiteY366" fmla="*/ 6858000 h 6858000"/>
              <a:gd name="connsiteX367" fmla="*/ 2392863 w 7467600"/>
              <a:gd name="connsiteY367" fmla="*/ 6852964 h 6858000"/>
              <a:gd name="connsiteX368" fmla="*/ 2017589 w 7467600"/>
              <a:gd name="connsiteY368" fmla="*/ 6493982 h 6858000"/>
              <a:gd name="connsiteX369" fmla="*/ 2147336 w 7467600"/>
              <a:gd name="connsiteY369" fmla="*/ 6594052 h 6858000"/>
              <a:gd name="connsiteX370" fmla="*/ 2207047 w 7467600"/>
              <a:gd name="connsiteY370" fmla="*/ 6654540 h 6858000"/>
              <a:gd name="connsiteX371" fmla="*/ 2299106 w 7467600"/>
              <a:gd name="connsiteY371" fmla="*/ 6778931 h 6858000"/>
              <a:gd name="connsiteX372" fmla="*/ 2314430 w 7467600"/>
              <a:gd name="connsiteY372" fmla="*/ 6801144 h 6858000"/>
              <a:gd name="connsiteX373" fmla="*/ 2352406 w 7467600"/>
              <a:gd name="connsiteY373" fmla="*/ 6858000 h 6858000"/>
              <a:gd name="connsiteX374" fmla="*/ 2314492 w 7467600"/>
              <a:gd name="connsiteY374" fmla="*/ 6858000 h 6858000"/>
              <a:gd name="connsiteX375" fmla="*/ 2288095 w 7467600"/>
              <a:gd name="connsiteY375" fmla="*/ 6818030 h 6858000"/>
              <a:gd name="connsiteX376" fmla="*/ 2272768 w 7467600"/>
              <a:gd name="connsiteY376" fmla="*/ 6795822 h 6858000"/>
              <a:gd name="connsiteX377" fmla="*/ 2182715 w 7467600"/>
              <a:gd name="connsiteY377" fmla="*/ 6675071 h 6858000"/>
              <a:gd name="connsiteX378" fmla="*/ 2032061 w 7467600"/>
              <a:gd name="connsiteY378" fmla="*/ 6541380 h 6858000"/>
              <a:gd name="connsiteX379" fmla="*/ 2257220 w 7467600"/>
              <a:gd name="connsiteY379" fmla="*/ 6826257 h 6858000"/>
              <a:gd name="connsiteX380" fmla="*/ 2281324 w 7467600"/>
              <a:gd name="connsiteY380" fmla="*/ 6858000 h 6858000"/>
              <a:gd name="connsiteX381" fmla="*/ 2242860 w 7467600"/>
              <a:gd name="connsiteY381" fmla="*/ 6858000 h 6858000"/>
              <a:gd name="connsiteX382" fmla="*/ 2232818 w 7467600"/>
              <a:gd name="connsiteY382" fmla="*/ 6844926 h 6858000"/>
              <a:gd name="connsiteX383" fmla="*/ 1990172 w 7467600"/>
              <a:gd name="connsiteY383" fmla="*/ 6542121 h 6858000"/>
              <a:gd name="connsiteX384" fmla="*/ 2124090 w 7467600"/>
              <a:gd name="connsiteY384" fmla="*/ 6761017 h 6858000"/>
              <a:gd name="connsiteX385" fmla="*/ 2200380 w 7467600"/>
              <a:gd name="connsiteY385" fmla="*/ 6858000 h 6858000"/>
              <a:gd name="connsiteX386" fmla="*/ 2147507 w 7467600"/>
              <a:gd name="connsiteY386" fmla="*/ 6858000 h 6858000"/>
              <a:gd name="connsiteX387" fmla="*/ 2070668 w 7467600"/>
              <a:gd name="connsiteY387" fmla="*/ 6761520 h 6858000"/>
              <a:gd name="connsiteX388" fmla="*/ 1975142 w 7467600"/>
              <a:gd name="connsiteY388" fmla="*/ 6585570 h 6858000"/>
              <a:gd name="connsiteX389" fmla="*/ 2050035 w 7467600"/>
              <a:gd name="connsiteY389" fmla="*/ 6813345 h 6858000"/>
              <a:gd name="connsiteX390" fmla="*/ 2063025 w 7467600"/>
              <a:gd name="connsiteY390" fmla="*/ 6858000 h 6858000"/>
              <a:gd name="connsiteX391" fmla="*/ 2021675 w 7467600"/>
              <a:gd name="connsiteY391" fmla="*/ 6858000 h 6858000"/>
              <a:gd name="connsiteX392" fmla="*/ 2019308 w 7467600"/>
              <a:gd name="connsiteY392" fmla="*/ 6847118 h 6858000"/>
              <a:gd name="connsiteX393" fmla="*/ 1938835 w 7467600"/>
              <a:gd name="connsiteY393" fmla="*/ 6551160 h 6858000"/>
              <a:gd name="connsiteX394" fmla="*/ 1953230 w 7467600"/>
              <a:gd name="connsiteY394" fmla="*/ 6759699 h 6858000"/>
              <a:gd name="connsiteX395" fmla="*/ 1956763 w 7467600"/>
              <a:gd name="connsiteY395" fmla="*/ 6778191 h 6858000"/>
              <a:gd name="connsiteX396" fmla="*/ 1967925 w 7467600"/>
              <a:gd name="connsiteY396" fmla="*/ 6858000 h 6858000"/>
              <a:gd name="connsiteX397" fmla="*/ 1936622 w 7467600"/>
              <a:gd name="connsiteY397" fmla="*/ 6858000 h 6858000"/>
              <a:gd name="connsiteX398" fmla="*/ 1926261 w 7467600"/>
              <a:gd name="connsiteY398" fmla="*/ 6784064 h 6858000"/>
              <a:gd name="connsiteX399" fmla="*/ 1922724 w 7467600"/>
              <a:gd name="connsiteY399" fmla="*/ 6765577 h 6858000"/>
              <a:gd name="connsiteX400" fmla="*/ 1904650 w 7467600"/>
              <a:gd name="connsiteY400" fmla="*/ 6639616 h 6858000"/>
              <a:gd name="connsiteX401" fmla="*/ 1885273 w 7467600"/>
              <a:gd name="connsiteY401" fmla="*/ 6858000 h 6858000"/>
              <a:gd name="connsiteX402" fmla="*/ 1854363 w 7467600"/>
              <a:gd name="connsiteY402" fmla="*/ 6858000 h 6858000"/>
              <a:gd name="connsiteX403" fmla="*/ 1880391 w 7467600"/>
              <a:gd name="connsiteY403" fmla="*/ 6603796 h 6858000"/>
              <a:gd name="connsiteX404" fmla="*/ 1818273 w 7467600"/>
              <a:gd name="connsiteY404" fmla="*/ 6715729 h 6858000"/>
              <a:gd name="connsiteX405" fmla="*/ 1794691 w 7467600"/>
              <a:gd name="connsiteY405" fmla="*/ 6843239 h 6858000"/>
              <a:gd name="connsiteX406" fmla="*/ 1794914 w 7467600"/>
              <a:gd name="connsiteY406" fmla="*/ 6858000 h 6858000"/>
              <a:gd name="connsiteX407" fmla="*/ 1746128 w 7467600"/>
              <a:gd name="connsiteY407" fmla="*/ 6858000 h 6858000"/>
              <a:gd name="connsiteX408" fmla="*/ 1753934 w 7467600"/>
              <a:gd name="connsiteY408" fmla="*/ 6724796 h 6858000"/>
              <a:gd name="connsiteX409" fmla="*/ 1792053 w 7467600"/>
              <a:gd name="connsiteY409" fmla="*/ 6572396 h 6858000"/>
              <a:gd name="connsiteX410" fmla="*/ 1862248 w 7467600"/>
              <a:gd name="connsiteY410" fmla="*/ 6266397 h 6858000"/>
              <a:gd name="connsiteX411" fmla="*/ 1862250 w 7467600"/>
              <a:gd name="connsiteY411" fmla="*/ 6033531 h 6858000"/>
              <a:gd name="connsiteX412" fmla="*/ 1211999 w 7467600"/>
              <a:gd name="connsiteY412" fmla="*/ 6683610 h 6858000"/>
              <a:gd name="connsiteX413" fmla="*/ 1213266 w 7467600"/>
              <a:gd name="connsiteY413" fmla="*/ 6691947 h 6858000"/>
              <a:gd name="connsiteX414" fmla="*/ 1203370 w 7467600"/>
              <a:gd name="connsiteY414" fmla="*/ 6850676 h 6858000"/>
              <a:gd name="connsiteX415" fmla="*/ 1203671 w 7467600"/>
              <a:gd name="connsiteY415" fmla="*/ 6858000 h 6858000"/>
              <a:gd name="connsiteX416" fmla="*/ 1143180 w 7467600"/>
              <a:gd name="connsiteY416" fmla="*/ 6858000 h 6858000"/>
              <a:gd name="connsiteX417" fmla="*/ 1142176 w 7467600"/>
              <a:gd name="connsiteY417" fmla="*/ 6766045 h 6858000"/>
              <a:gd name="connsiteX418" fmla="*/ 1067484 w 7467600"/>
              <a:gd name="connsiteY418" fmla="*/ 6858000 h 6858000"/>
              <a:gd name="connsiteX419" fmla="*/ 953928 w 7467600"/>
              <a:gd name="connsiteY419" fmla="*/ 6858000 h 6858000"/>
              <a:gd name="connsiteX420" fmla="*/ 959715 w 7467600"/>
              <a:gd name="connsiteY420" fmla="*/ 6850185 h 6858000"/>
              <a:gd name="connsiteX421" fmla="*/ 1483788 w 7467600"/>
              <a:gd name="connsiteY421" fmla="*/ 6259174 h 6858000"/>
              <a:gd name="connsiteX422" fmla="*/ 1100671 w 7467600"/>
              <a:gd name="connsiteY422" fmla="*/ 6252137 h 6858000"/>
              <a:gd name="connsiteX423" fmla="*/ 1090144 w 7467600"/>
              <a:gd name="connsiteY423" fmla="*/ 6256748 h 6858000"/>
              <a:gd name="connsiteX424" fmla="*/ 1095872 w 7467600"/>
              <a:gd name="connsiteY424" fmla="*/ 6271892 h 6858000"/>
              <a:gd name="connsiteX425" fmla="*/ 262785 w 7467600"/>
              <a:gd name="connsiteY425" fmla="*/ 6845450 h 6858000"/>
              <a:gd name="connsiteX426" fmla="*/ 209968 w 7467600"/>
              <a:gd name="connsiteY426" fmla="*/ 6770713 h 6858000"/>
              <a:gd name="connsiteX427" fmla="*/ 873460 w 7467600"/>
              <a:gd name="connsiteY427" fmla="*/ 6253768 h 6858000"/>
              <a:gd name="connsiteX428" fmla="*/ 192686 w 7467600"/>
              <a:gd name="connsiteY428" fmla="*/ 5849257 h 6858000"/>
              <a:gd name="connsiteX429" fmla="*/ 4696 w 7467600"/>
              <a:gd name="connsiteY429" fmla="*/ 5697668 h 6858000"/>
              <a:gd name="connsiteX430" fmla="*/ 0 w 7467600"/>
              <a:gd name="connsiteY430" fmla="*/ 5689984 h 6858000"/>
              <a:gd name="connsiteX431" fmla="*/ 0 w 7467600"/>
              <a:gd name="connsiteY431" fmla="*/ 5513472 h 6858000"/>
              <a:gd name="connsiteX432" fmla="*/ 174101 w 7467600"/>
              <a:gd name="connsiteY432" fmla="*/ 5620277 h 6858000"/>
              <a:gd name="connsiteX433" fmla="*/ 891800 w 7467600"/>
              <a:gd name="connsiteY433" fmla="*/ 6036935 h 6858000"/>
              <a:gd name="connsiteX434" fmla="*/ 1072219 w 7467600"/>
              <a:gd name="connsiteY434" fmla="*/ 6169443 h 6858000"/>
              <a:gd name="connsiteX435" fmla="*/ 1074117 w 7467600"/>
              <a:gd name="connsiteY435" fmla="*/ 6170301 h 6858000"/>
              <a:gd name="connsiteX436" fmla="*/ 1083114 w 7467600"/>
              <a:gd name="connsiteY436" fmla="*/ 6174131 h 6858000"/>
              <a:gd name="connsiteX437" fmla="*/ 1543010 w 7467600"/>
              <a:gd name="connsiteY437" fmla="*/ 6191140 h 6858000"/>
              <a:gd name="connsiteX438" fmla="*/ 1551080 w 7467600"/>
              <a:gd name="connsiteY438" fmla="*/ 6195006 h 6858000"/>
              <a:gd name="connsiteX439" fmla="*/ 2345443 w 7467600"/>
              <a:gd name="connsiteY439" fmla="*/ 5549882 h 6858000"/>
              <a:gd name="connsiteX440" fmla="*/ 1721499 w 7467600"/>
              <a:gd name="connsiteY440" fmla="*/ 5599969 h 6858000"/>
              <a:gd name="connsiteX441" fmla="*/ 767716 w 7467600"/>
              <a:gd name="connsiteY441" fmla="*/ 5472768 h 6858000"/>
              <a:gd name="connsiteX442" fmla="*/ 722147 w 7467600"/>
              <a:gd name="connsiteY442" fmla="*/ 5393091 h 6858000"/>
              <a:gd name="connsiteX443" fmla="*/ 1485552 w 7467600"/>
              <a:gd name="connsiteY443" fmla="*/ 5313202 h 6858000"/>
              <a:gd name="connsiteX444" fmla="*/ 2143004 w 7467600"/>
              <a:gd name="connsiteY444" fmla="*/ 5402420 h 6858000"/>
              <a:gd name="connsiteX445" fmla="*/ 1933391 w 7467600"/>
              <a:gd name="connsiteY445" fmla="*/ 5156971 h 6858000"/>
              <a:gd name="connsiteX446" fmla="*/ 1827118 w 7467600"/>
              <a:gd name="connsiteY446" fmla="*/ 4968410 h 6858000"/>
              <a:gd name="connsiteX447" fmla="*/ 1837349 w 7467600"/>
              <a:gd name="connsiteY447" fmla="*/ 4956357 h 6858000"/>
              <a:gd name="connsiteX448" fmla="*/ 2162835 w 7467600"/>
              <a:gd name="connsiteY448" fmla="*/ 5187853 h 6858000"/>
              <a:gd name="connsiteX449" fmla="*/ 2257167 w 7467600"/>
              <a:gd name="connsiteY449" fmla="*/ 5462123 h 6858000"/>
              <a:gd name="connsiteX450" fmla="*/ 2261598 w 7467600"/>
              <a:gd name="connsiteY450" fmla="*/ 5467998 h 6858000"/>
              <a:gd name="connsiteX451" fmla="*/ 2437177 w 7467600"/>
              <a:gd name="connsiteY451" fmla="*/ 5479608 h 6858000"/>
              <a:gd name="connsiteX452" fmla="*/ 2445247 w 7467600"/>
              <a:gd name="connsiteY452" fmla="*/ 5483476 h 6858000"/>
              <a:gd name="connsiteX453" fmla="*/ 2743626 w 7467600"/>
              <a:gd name="connsiteY453" fmla="*/ 5304819 h 6858000"/>
              <a:gd name="connsiteX454" fmla="*/ 3048102 w 7467600"/>
              <a:gd name="connsiteY454" fmla="*/ 5150595 h 6858000"/>
              <a:gd name="connsiteX455" fmla="*/ 1799414 w 7467600"/>
              <a:gd name="connsiteY455" fmla="*/ 4694732 h 6858000"/>
              <a:gd name="connsiteX456" fmla="*/ 1771735 w 7467600"/>
              <a:gd name="connsiteY456" fmla="*/ 4619929 h 6858000"/>
              <a:gd name="connsiteX457" fmla="*/ 3104273 w 7467600"/>
              <a:gd name="connsiteY457" fmla="*/ 5076159 h 6858000"/>
              <a:gd name="connsiteX458" fmla="*/ 3113245 w 7467600"/>
              <a:gd name="connsiteY458" fmla="*/ 5090705 h 6858000"/>
              <a:gd name="connsiteX459" fmla="*/ 3126294 w 7467600"/>
              <a:gd name="connsiteY459" fmla="*/ 5114400 h 6858000"/>
              <a:gd name="connsiteX460" fmla="*/ 3937433 w 7467600"/>
              <a:gd name="connsiteY460" fmla="*/ 4830473 h 6858000"/>
              <a:gd name="connsiteX461" fmla="*/ 3590475 w 7467600"/>
              <a:gd name="connsiteY461" fmla="*/ 4597974 h 6858000"/>
              <a:gd name="connsiteX462" fmla="*/ 3100264 w 7467600"/>
              <a:gd name="connsiteY462" fmla="*/ 4579845 h 6858000"/>
              <a:gd name="connsiteX463" fmla="*/ 2183576 w 7467600"/>
              <a:gd name="connsiteY463" fmla="*/ 4227150 h 6858000"/>
              <a:gd name="connsiteX464" fmla="*/ 2151029 w 7467600"/>
              <a:gd name="connsiteY464" fmla="*/ 4146947 h 6858000"/>
              <a:gd name="connsiteX465" fmla="*/ 3563434 w 7467600"/>
              <a:gd name="connsiteY465" fmla="*/ 4469115 h 6858000"/>
              <a:gd name="connsiteX466" fmla="*/ 3177952 w 7467600"/>
              <a:gd name="connsiteY466" fmla="*/ 3657386 h 6858000"/>
              <a:gd name="connsiteX467" fmla="*/ 3189263 w 7467600"/>
              <a:gd name="connsiteY467" fmla="*/ 3625726 h 6858000"/>
              <a:gd name="connsiteX468" fmla="*/ 3560912 w 7467600"/>
              <a:gd name="connsiteY468" fmla="*/ 4079863 h 6858000"/>
              <a:gd name="connsiteX469" fmla="*/ 3626636 w 7467600"/>
              <a:gd name="connsiteY469" fmla="*/ 4512230 h 6858000"/>
              <a:gd name="connsiteX470" fmla="*/ 3653088 w 7467600"/>
              <a:gd name="connsiteY470" fmla="*/ 4521417 h 6858000"/>
              <a:gd name="connsiteX471" fmla="*/ 3988128 w 7467600"/>
              <a:gd name="connsiteY471" fmla="*/ 4817267 h 6858000"/>
              <a:gd name="connsiteX472" fmla="*/ 4830582 w 7467600"/>
              <a:gd name="connsiteY472" fmla="*/ 4676000 h 6858000"/>
              <a:gd name="connsiteX473" fmla="*/ 4830100 w 7467600"/>
              <a:gd name="connsiteY473" fmla="*/ 4675554 h 6858000"/>
              <a:gd name="connsiteX474" fmla="*/ 4036318 w 7467600"/>
              <a:gd name="connsiteY474" fmla="*/ 4147013 h 6858000"/>
              <a:gd name="connsiteX475" fmla="*/ 3432098 w 7467600"/>
              <a:gd name="connsiteY475" fmla="*/ 3537312 h 6858000"/>
              <a:gd name="connsiteX476" fmla="*/ 3446761 w 7467600"/>
              <a:gd name="connsiteY476" fmla="*/ 3461278 h 6858000"/>
              <a:gd name="connsiteX477" fmla="*/ 4419733 w 7467600"/>
              <a:gd name="connsiteY477" fmla="*/ 3963555 h 6858000"/>
              <a:gd name="connsiteX478" fmla="*/ 4781371 w 7467600"/>
              <a:gd name="connsiteY478" fmla="*/ 4458604 h 6858000"/>
              <a:gd name="connsiteX479" fmla="*/ 4780440 w 7467600"/>
              <a:gd name="connsiteY479" fmla="*/ 4470290 h 6858000"/>
              <a:gd name="connsiteX480" fmla="*/ 4898954 w 7467600"/>
              <a:gd name="connsiteY480" fmla="*/ 4662092 h 6858000"/>
              <a:gd name="connsiteX481" fmla="*/ 4900699 w 7467600"/>
              <a:gd name="connsiteY481" fmla="*/ 4670867 h 6858000"/>
              <a:gd name="connsiteX482" fmla="*/ 5714511 w 7467600"/>
              <a:gd name="connsiteY482" fmla="*/ 4663483 h 6858000"/>
              <a:gd name="connsiteX483" fmla="*/ 5464793 w 7467600"/>
              <a:gd name="connsiteY483" fmla="*/ 4393556 h 6858000"/>
              <a:gd name="connsiteX484" fmla="*/ 5461897 w 7467600"/>
              <a:gd name="connsiteY484" fmla="*/ 4390879 h 6858000"/>
              <a:gd name="connsiteX485" fmla="*/ 4294126 w 7467600"/>
              <a:gd name="connsiteY485" fmla="*/ 3303048 h 6858000"/>
              <a:gd name="connsiteX486" fmla="*/ 4305321 w 7467600"/>
              <a:gd name="connsiteY486" fmla="*/ 3256953 h 6858000"/>
              <a:gd name="connsiteX487" fmla="*/ 4949299 w 7467600"/>
              <a:gd name="connsiteY487" fmla="*/ 3766336 h 6858000"/>
              <a:gd name="connsiteX488" fmla="*/ 5291452 w 7467600"/>
              <a:gd name="connsiteY488" fmla="*/ 4076801 h 6858000"/>
              <a:gd name="connsiteX489" fmla="*/ 5434998 w 7467600"/>
              <a:gd name="connsiteY489" fmla="*/ 4254100 h 6858000"/>
              <a:gd name="connsiteX490" fmla="*/ 5351015 w 7467600"/>
              <a:gd name="connsiteY490" fmla="*/ 3760989 h 6858000"/>
              <a:gd name="connsiteX491" fmla="*/ 5413780 w 7467600"/>
              <a:gd name="connsiteY491" fmla="*/ 2966265 h 6858000"/>
              <a:gd name="connsiteX492" fmla="*/ 5425627 w 7467600"/>
              <a:gd name="connsiteY492" fmla="*/ 2954192 h 6858000"/>
              <a:gd name="connsiteX493" fmla="*/ 6604735 w 7467600"/>
              <a:gd name="connsiteY493" fmla="*/ 2041381 h 6858000"/>
              <a:gd name="connsiteX494" fmla="*/ 7204487 w 7467600"/>
              <a:gd name="connsiteY494" fmla="*/ 2742112 h 6858000"/>
              <a:gd name="connsiteX495" fmla="*/ 7131592 w 7467600"/>
              <a:gd name="connsiteY495" fmla="*/ 2672096 h 6858000"/>
              <a:gd name="connsiteX496" fmla="*/ 6996344 w 7467600"/>
              <a:gd name="connsiteY496" fmla="*/ 2518310 h 6858000"/>
              <a:gd name="connsiteX497" fmla="*/ 6735495 w 7467600"/>
              <a:gd name="connsiteY497" fmla="*/ 2196890 h 6858000"/>
              <a:gd name="connsiteX498" fmla="*/ 6721901 w 7467600"/>
              <a:gd name="connsiteY498" fmla="*/ 2179274 h 6858000"/>
              <a:gd name="connsiteX499" fmla="*/ 6604735 w 7467600"/>
              <a:gd name="connsiteY499" fmla="*/ 2041381 h 6858000"/>
              <a:gd name="connsiteX500" fmla="*/ 6591670 w 7467600"/>
              <a:gd name="connsiteY500" fmla="*/ 1988277 h 6858000"/>
              <a:gd name="connsiteX501" fmla="*/ 6747349 w 7467600"/>
              <a:gd name="connsiteY501" fmla="*/ 2160069 h 6858000"/>
              <a:gd name="connsiteX502" fmla="*/ 6760943 w 7467600"/>
              <a:gd name="connsiteY502" fmla="*/ 2177686 h 6858000"/>
              <a:gd name="connsiteX503" fmla="*/ 7021065 w 7467600"/>
              <a:gd name="connsiteY503" fmla="*/ 2498102 h 6858000"/>
              <a:gd name="connsiteX504" fmla="*/ 7155223 w 7467600"/>
              <a:gd name="connsiteY504" fmla="*/ 2650386 h 6858000"/>
              <a:gd name="connsiteX505" fmla="*/ 7203167 w 7467600"/>
              <a:gd name="connsiteY505" fmla="*/ 2697288 h 6858000"/>
              <a:gd name="connsiteX506" fmla="*/ 6937703 w 7467600"/>
              <a:gd name="connsiteY506" fmla="*/ 2321981 h 6858000"/>
              <a:gd name="connsiteX507" fmla="*/ 6591670 w 7467600"/>
              <a:gd name="connsiteY507" fmla="*/ 1988277 h 6858000"/>
              <a:gd name="connsiteX508" fmla="*/ 5798671 w 7467600"/>
              <a:gd name="connsiteY508" fmla="*/ 1981601 h 6858000"/>
              <a:gd name="connsiteX509" fmla="*/ 5754709 w 7467600"/>
              <a:gd name="connsiteY509" fmla="*/ 2071454 h 6858000"/>
              <a:gd name="connsiteX510" fmla="*/ 5763044 w 7467600"/>
              <a:gd name="connsiteY510" fmla="*/ 2842206 h 6858000"/>
              <a:gd name="connsiteX511" fmla="*/ 5764974 w 7467600"/>
              <a:gd name="connsiteY511" fmla="*/ 2799609 h 6858000"/>
              <a:gd name="connsiteX512" fmla="*/ 5767665 w 7467600"/>
              <a:gd name="connsiteY512" fmla="*/ 2666409 h 6858000"/>
              <a:gd name="connsiteX513" fmla="*/ 5763055 w 7467600"/>
              <a:gd name="connsiteY513" fmla="*/ 2579705 h 6858000"/>
              <a:gd name="connsiteX514" fmla="*/ 5758079 w 7467600"/>
              <a:gd name="connsiteY514" fmla="*/ 2492508 h 6858000"/>
              <a:gd name="connsiteX515" fmla="*/ 5779325 w 7467600"/>
              <a:gd name="connsiteY515" fmla="*/ 2197069 h 6858000"/>
              <a:gd name="connsiteX516" fmla="*/ 5798671 w 7467600"/>
              <a:gd name="connsiteY516" fmla="*/ 1981601 h 6858000"/>
              <a:gd name="connsiteX517" fmla="*/ 5829202 w 7467600"/>
              <a:gd name="connsiteY517" fmla="*/ 1971679 h 6858000"/>
              <a:gd name="connsiteX518" fmla="*/ 5809558 w 7467600"/>
              <a:gd name="connsiteY518" fmla="*/ 2198043 h 6858000"/>
              <a:gd name="connsiteX519" fmla="*/ 5788653 w 7467600"/>
              <a:gd name="connsiteY519" fmla="*/ 2489430 h 6858000"/>
              <a:gd name="connsiteX520" fmla="*/ 5793439 w 7467600"/>
              <a:gd name="connsiteY520" fmla="*/ 2575235 h 6858000"/>
              <a:gd name="connsiteX521" fmla="*/ 5796837 w 7467600"/>
              <a:gd name="connsiteY521" fmla="*/ 2637633 h 6858000"/>
              <a:gd name="connsiteX522" fmla="*/ 5818614 w 7467600"/>
              <a:gd name="connsiteY522" fmla="*/ 2473055 h 6858000"/>
              <a:gd name="connsiteX523" fmla="*/ 5829202 w 7467600"/>
              <a:gd name="connsiteY523" fmla="*/ 1971679 h 6858000"/>
              <a:gd name="connsiteX524" fmla="*/ 5911389 w 7467600"/>
              <a:gd name="connsiteY524" fmla="*/ 1898371 h 6858000"/>
              <a:gd name="connsiteX525" fmla="*/ 6237627 w 7467600"/>
              <a:gd name="connsiteY525" fmla="*/ 2231921 h 6858000"/>
              <a:gd name="connsiteX526" fmla="*/ 5911389 w 7467600"/>
              <a:gd name="connsiteY526" fmla="*/ 1898371 h 6858000"/>
              <a:gd name="connsiteX527" fmla="*/ 6944437 w 7467600"/>
              <a:gd name="connsiteY527" fmla="*/ 1575402 h 6858000"/>
              <a:gd name="connsiteX528" fmla="*/ 6304730 w 7467600"/>
              <a:gd name="connsiteY528" fmla="*/ 1766654 h 6858000"/>
              <a:gd name="connsiteX529" fmla="*/ 6944437 w 7467600"/>
              <a:gd name="connsiteY529" fmla="*/ 1575402 h 6858000"/>
              <a:gd name="connsiteX530" fmla="*/ 7019523 w 7467600"/>
              <a:gd name="connsiteY530" fmla="*/ 1519450 h 6858000"/>
              <a:gd name="connsiteX531" fmla="*/ 6298091 w 7467600"/>
              <a:gd name="connsiteY531" fmla="*/ 1737122 h 6858000"/>
              <a:gd name="connsiteX532" fmla="*/ 7019523 w 7467600"/>
              <a:gd name="connsiteY532" fmla="*/ 1519450 h 6858000"/>
              <a:gd name="connsiteX533" fmla="*/ 2399523 w 7467600"/>
              <a:gd name="connsiteY533" fmla="*/ 1428234 h 6858000"/>
              <a:gd name="connsiteX534" fmla="*/ 2224982 w 7467600"/>
              <a:gd name="connsiteY534" fmla="*/ 1826201 h 6858000"/>
              <a:gd name="connsiteX535" fmla="*/ 2096099 w 7467600"/>
              <a:gd name="connsiteY535" fmla="*/ 2345900 h 6858000"/>
              <a:gd name="connsiteX536" fmla="*/ 2283317 w 7467600"/>
              <a:gd name="connsiteY536" fmla="*/ 1796925 h 6858000"/>
              <a:gd name="connsiteX537" fmla="*/ 2399523 w 7467600"/>
              <a:gd name="connsiteY537" fmla="*/ 1428234 h 6858000"/>
              <a:gd name="connsiteX538" fmla="*/ 2448558 w 7467600"/>
              <a:gd name="connsiteY538" fmla="*/ 1373435 h 6858000"/>
              <a:gd name="connsiteX539" fmla="*/ 2312521 w 7467600"/>
              <a:gd name="connsiteY539" fmla="*/ 1806140 h 6858000"/>
              <a:gd name="connsiteX540" fmla="*/ 2127533 w 7467600"/>
              <a:gd name="connsiteY540" fmla="*/ 2348380 h 6858000"/>
              <a:gd name="connsiteX541" fmla="*/ 2358080 w 7467600"/>
              <a:gd name="connsiteY541" fmla="*/ 1866134 h 6858000"/>
              <a:gd name="connsiteX542" fmla="*/ 2407436 w 7467600"/>
              <a:gd name="connsiteY542" fmla="*/ 1651070 h 6858000"/>
              <a:gd name="connsiteX543" fmla="*/ 2448558 w 7467600"/>
              <a:gd name="connsiteY543" fmla="*/ 1373435 h 6858000"/>
              <a:gd name="connsiteX544" fmla="*/ 278707 w 7467600"/>
              <a:gd name="connsiteY544" fmla="*/ 1352270 h 6858000"/>
              <a:gd name="connsiteX545" fmla="*/ 321570 w 7467600"/>
              <a:gd name="connsiteY545" fmla="*/ 1861610 h 6858000"/>
              <a:gd name="connsiteX546" fmla="*/ 294281 w 7467600"/>
              <a:gd name="connsiteY546" fmla="*/ 1440658 h 6858000"/>
              <a:gd name="connsiteX547" fmla="*/ 278707 w 7467600"/>
              <a:gd name="connsiteY547" fmla="*/ 1352270 h 6858000"/>
              <a:gd name="connsiteX548" fmla="*/ 1423821 w 7467600"/>
              <a:gd name="connsiteY548" fmla="*/ 1351958 h 6858000"/>
              <a:gd name="connsiteX549" fmla="*/ 1638521 w 7467600"/>
              <a:gd name="connsiteY549" fmla="*/ 1908470 h 6858000"/>
              <a:gd name="connsiteX550" fmla="*/ 1754199 w 7467600"/>
              <a:gd name="connsiteY550" fmla="*/ 2149284 h 6858000"/>
              <a:gd name="connsiteX551" fmla="*/ 1908359 w 7467600"/>
              <a:gd name="connsiteY551" fmla="*/ 2364988 h 6858000"/>
              <a:gd name="connsiteX552" fmla="*/ 1647661 w 7467600"/>
              <a:gd name="connsiteY552" fmla="*/ 1825945 h 6858000"/>
              <a:gd name="connsiteX553" fmla="*/ 1423821 w 7467600"/>
              <a:gd name="connsiteY553" fmla="*/ 1351958 h 6858000"/>
              <a:gd name="connsiteX554" fmla="*/ 1431890 w 7467600"/>
              <a:gd name="connsiteY554" fmla="*/ 1306475 h 6858000"/>
              <a:gd name="connsiteX555" fmla="*/ 1507597 w 7467600"/>
              <a:gd name="connsiteY555" fmla="*/ 1446132 h 6858000"/>
              <a:gd name="connsiteX556" fmla="*/ 1674586 w 7467600"/>
              <a:gd name="connsiteY556" fmla="*/ 1813832 h 6858000"/>
              <a:gd name="connsiteX557" fmla="*/ 1815950 w 7467600"/>
              <a:gd name="connsiteY557" fmla="*/ 2128564 h 6858000"/>
              <a:gd name="connsiteX558" fmla="*/ 1984242 w 7467600"/>
              <a:gd name="connsiteY558" fmla="*/ 2430829 h 6858000"/>
              <a:gd name="connsiteX559" fmla="*/ 2014023 w 7467600"/>
              <a:gd name="connsiteY559" fmla="*/ 2450995 h 6858000"/>
              <a:gd name="connsiteX560" fmla="*/ 1747337 w 7467600"/>
              <a:gd name="connsiteY560" fmla="*/ 1855264 h 6858000"/>
              <a:gd name="connsiteX561" fmla="*/ 1533749 w 7467600"/>
              <a:gd name="connsiteY561" fmla="*/ 1478656 h 6858000"/>
              <a:gd name="connsiteX562" fmla="*/ 1431890 w 7467600"/>
              <a:gd name="connsiteY562" fmla="*/ 1306475 h 6858000"/>
              <a:gd name="connsiteX563" fmla="*/ 5052692 w 7467600"/>
              <a:gd name="connsiteY563" fmla="*/ 1292994 h 6858000"/>
              <a:gd name="connsiteX564" fmla="*/ 5200661 w 7467600"/>
              <a:gd name="connsiteY564" fmla="*/ 1635186 h 6858000"/>
              <a:gd name="connsiteX565" fmla="*/ 5297138 w 7467600"/>
              <a:gd name="connsiteY565" fmla="*/ 1906351 h 6858000"/>
              <a:gd name="connsiteX566" fmla="*/ 5052692 w 7467600"/>
              <a:gd name="connsiteY566" fmla="*/ 1292994 h 6858000"/>
              <a:gd name="connsiteX567" fmla="*/ 5009948 w 7467600"/>
              <a:gd name="connsiteY567" fmla="*/ 1273619 h 6858000"/>
              <a:gd name="connsiteX568" fmla="*/ 5121777 w 7467600"/>
              <a:gd name="connsiteY568" fmla="*/ 1654213 h 6858000"/>
              <a:gd name="connsiteX569" fmla="*/ 5293545 w 7467600"/>
              <a:gd name="connsiteY569" fmla="*/ 2072247 h 6858000"/>
              <a:gd name="connsiteX570" fmla="*/ 5294042 w 7467600"/>
              <a:gd name="connsiteY570" fmla="*/ 2065019 h 6858000"/>
              <a:gd name="connsiteX571" fmla="*/ 5171936 w 7467600"/>
              <a:gd name="connsiteY571" fmla="*/ 1647613 h 6858000"/>
              <a:gd name="connsiteX572" fmla="*/ 5009948 w 7467600"/>
              <a:gd name="connsiteY572" fmla="*/ 1273619 h 6858000"/>
              <a:gd name="connsiteX573" fmla="*/ 655236 w 7467600"/>
              <a:gd name="connsiteY573" fmla="*/ 1268632 h 6858000"/>
              <a:gd name="connsiteX574" fmla="*/ 839521 w 7467600"/>
              <a:gd name="connsiteY574" fmla="*/ 1685315 h 6858000"/>
              <a:gd name="connsiteX575" fmla="*/ 1109416 w 7467600"/>
              <a:gd name="connsiteY575" fmla="*/ 2061663 h 6858000"/>
              <a:gd name="connsiteX576" fmla="*/ 1298300 w 7467600"/>
              <a:gd name="connsiteY576" fmla="*/ 2247742 h 6858000"/>
              <a:gd name="connsiteX577" fmla="*/ 1125871 w 7467600"/>
              <a:gd name="connsiteY577" fmla="*/ 1989513 h 6858000"/>
              <a:gd name="connsiteX578" fmla="*/ 981574 w 7467600"/>
              <a:gd name="connsiteY578" fmla="*/ 1783157 h 6858000"/>
              <a:gd name="connsiteX579" fmla="*/ 922198 w 7467600"/>
              <a:gd name="connsiteY579" fmla="*/ 1677437 h 6858000"/>
              <a:gd name="connsiteX580" fmla="*/ 869293 w 7467600"/>
              <a:gd name="connsiteY580" fmla="*/ 1583214 h 6858000"/>
              <a:gd name="connsiteX581" fmla="*/ 751431 w 7467600"/>
              <a:gd name="connsiteY581" fmla="*/ 1405731 h 6858000"/>
              <a:gd name="connsiteX582" fmla="*/ 655236 w 7467600"/>
              <a:gd name="connsiteY582" fmla="*/ 1268632 h 6858000"/>
              <a:gd name="connsiteX583" fmla="*/ 6516292 w 7467600"/>
              <a:gd name="connsiteY583" fmla="*/ 1263064 h 6858000"/>
              <a:gd name="connsiteX584" fmla="*/ 5736320 w 7467600"/>
              <a:gd name="connsiteY584" fmla="*/ 1501803 h 6858000"/>
              <a:gd name="connsiteX585" fmla="*/ 6516292 w 7467600"/>
              <a:gd name="connsiteY585" fmla="*/ 1263064 h 6858000"/>
              <a:gd name="connsiteX586" fmla="*/ 291466 w 7467600"/>
              <a:gd name="connsiteY586" fmla="*/ 1250369 h 6858000"/>
              <a:gd name="connsiteX587" fmla="*/ 323180 w 7467600"/>
              <a:gd name="connsiteY587" fmla="*/ 1435283 h 6858000"/>
              <a:gd name="connsiteX588" fmla="*/ 349381 w 7467600"/>
              <a:gd name="connsiteY588" fmla="*/ 1875041 h 6858000"/>
              <a:gd name="connsiteX589" fmla="*/ 374363 w 7467600"/>
              <a:gd name="connsiteY589" fmla="*/ 1506494 h 6858000"/>
              <a:gd name="connsiteX590" fmla="*/ 302168 w 7467600"/>
              <a:gd name="connsiteY590" fmla="*/ 1274495 h 6858000"/>
              <a:gd name="connsiteX591" fmla="*/ 291466 w 7467600"/>
              <a:gd name="connsiteY591" fmla="*/ 1250369 h 6858000"/>
              <a:gd name="connsiteX592" fmla="*/ 678222 w 7467600"/>
              <a:gd name="connsiteY592" fmla="*/ 1248670 h 6858000"/>
              <a:gd name="connsiteX593" fmla="*/ 775536 w 7467600"/>
              <a:gd name="connsiteY593" fmla="*/ 1388015 h 6858000"/>
              <a:gd name="connsiteX594" fmla="*/ 894529 w 7467600"/>
              <a:gd name="connsiteY594" fmla="*/ 1567739 h 6858000"/>
              <a:gd name="connsiteX595" fmla="*/ 948000 w 7467600"/>
              <a:gd name="connsiteY595" fmla="*/ 1663088 h 6858000"/>
              <a:gd name="connsiteX596" fmla="*/ 1006812 w 7467600"/>
              <a:gd name="connsiteY596" fmla="*/ 1767683 h 6858000"/>
              <a:gd name="connsiteX597" fmla="*/ 1149133 w 7467600"/>
              <a:gd name="connsiteY597" fmla="*/ 1971513 h 6858000"/>
              <a:gd name="connsiteX598" fmla="*/ 1333952 w 7467600"/>
              <a:gd name="connsiteY598" fmla="*/ 2251620 h 6858000"/>
              <a:gd name="connsiteX599" fmla="*/ 1337329 w 7467600"/>
              <a:gd name="connsiteY599" fmla="*/ 2258350 h 6858000"/>
              <a:gd name="connsiteX600" fmla="*/ 1014726 w 7467600"/>
              <a:gd name="connsiteY600" fmla="*/ 1615556 h 6858000"/>
              <a:gd name="connsiteX601" fmla="*/ 678222 w 7467600"/>
              <a:gd name="connsiteY601" fmla="*/ 1248670 h 6858000"/>
              <a:gd name="connsiteX602" fmla="*/ 6691602 w 7467600"/>
              <a:gd name="connsiteY602" fmla="*/ 1140573 h 6858000"/>
              <a:gd name="connsiteX603" fmla="*/ 6571100 w 7467600"/>
              <a:gd name="connsiteY603" fmla="*/ 1183662 h 6858000"/>
              <a:gd name="connsiteX604" fmla="*/ 6241687 w 7467600"/>
              <a:gd name="connsiteY604" fmla="*/ 1257600 h 6858000"/>
              <a:gd name="connsiteX605" fmla="*/ 5693009 w 7467600"/>
              <a:gd name="connsiteY605" fmla="*/ 1478256 h 6858000"/>
              <a:gd name="connsiteX606" fmla="*/ 6548420 w 7467600"/>
              <a:gd name="connsiteY606" fmla="*/ 1214599 h 6858000"/>
              <a:gd name="connsiteX607" fmla="*/ 6605473 w 7467600"/>
              <a:gd name="connsiteY607" fmla="*/ 1184686 h 6858000"/>
              <a:gd name="connsiteX608" fmla="*/ 6691602 w 7467600"/>
              <a:gd name="connsiteY608" fmla="*/ 1140573 h 6858000"/>
              <a:gd name="connsiteX609" fmla="*/ 4002475 w 7467600"/>
              <a:gd name="connsiteY609" fmla="*/ 1037802 h 6858000"/>
              <a:gd name="connsiteX610" fmla="*/ 4000324 w 7467600"/>
              <a:gd name="connsiteY610" fmla="*/ 1039362 h 6858000"/>
              <a:gd name="connsiteX611" fmla="*/ 4002862 w 7467600"/>
              <a:gd name="connsiteY611" fmla="*/ 1042866 h 6858000"/>
              <a:gd name="connsiteX612" fmla="*/ 4002475 w 7467600"/>
              <a:gd name="connsiteY612" fmla="*/ 1037802 h 6858000"/>
              <a:gd name="connsiteX613" fmla="*/ 506322 w 7467600"/>
              <a:gd name="connsiteY613" fmla="*/ 1020997 h 6858000"/>
              <a:gd name="connsiteX614" fmla="*/ 533068 w 7467600"/>
              <a:gd name="connsiteY614" fmla="*/ 1029409 h 6858000"/>
              <a:gd name="connsiteX615" fmla="*/ 1232525 w 7467600"/>
              <a:gd name="connsiteY615" fmla="*/ 1804675 h 6858000"/>
              <a:gd name="connsiteX616" fmla="*/ 1388858 w 7467600"/>
              <a:gd name="connsiteY616" fmla="*/ 2368011 h 6858000"/>
              <a:gd name="connsiteX617" fmla="*/ 1384098 w 7467600"/>
              <a:gd name="connsiteY617" fmla="*/ 2378125 h 6858000"/>
              <a:gd name="connsiteX618" fmla="*/ 1425393 w 7467600"/>
              <a:gd name="connsiteY618" fmla="*/ 2589124 h 6858000"/>
              <a:gd name="connsiteX619" fmla="*/ 1424001 w 7467600"/>
              <a:gd name="connsiteY619" fmla="*/ 2597541 h 6858000"/>
              <a:gd name="connsiteX620" fmla="*/ 2152729 w 7467600"/>
              <a:gd name="connsiteY620" fmla="*/ 2864487 h 6858000"/>
              <a:gd name="connsiteX621" fmla="*/ 2020609 w 7467600"/>
              <a:gd name="connsiteY621" fmla="*/ 2539671 h 6858000"/>
              <a:gd name="connsiteX622" fmla="*/ 2018920 w 7467600"/>
              <a:gd name="connsiteY622" fmla="*/ 2536309 h 6858000"/>
              <a:gd name="connsiteX623" fmla="*/ 1342441 w 7467600"/>
              <a:gd name="connsiteY623" fmla="*/ 1173017 h 6858000"/>
              <a:gd name="connsiteX624" fmla="*/ 1367925 w 7467600"/>
              <a:gd name="connsiteY624" fmla="*/ 1135648 h 6858000"/>
              <a:gd name="connsiteX625" fmla="*/ 1771401 w 7467600"/>
              <a:gd name="connsiteY625" fmla="*/ 1806673 h 6858000"/>
              <a:gd name="connsiteX626" fmla="*/ 1972385 w 7467600"/>
              <a:gd name="connsiteY626" fmla="*/ 2198735 h 6858000"/>
              <a:gd name="connsiteX627" fmla="*/ 2040892 w 7467600"/>
              <a:gd name="connsiteY627" fmla="*/ 2405205 h 6858000"/>
              <a:gd name="connsiteX628" fmla="*/ 2131689 w 7467600"/>
              <a:gd name="connsiteY628" fmla="*/ 1936926 h 6858000"/>
              <a:gd name="connsiteX629" fmla="*/ 2454820 w 7467600"/>
              <a:gd name="connsiteY629" fmla="*/ 1248808 h 6858000"/>
              <a:gd name="connsiteX630" fmla="*/ 2492512 w 7467600"/>
              <a:gd name="connsiteY630" fmla="*/ 1302920 h 6858000"/>
              <a:gd name="connsiteX631" fmla="*/ 2081216 w 7467600"/>
              <a:gd name="connsiteY631" fmla="*/ 2527513 h 6858000"/>
              <a:gd name="connsiteX632" fmla="*/ 2081211 w 7467600"/>
              <a:gd name="connsiteY632" fmla="*/ 2528916 h 6858000"/>
              <a:gd name="connsiteX633" fmla="*/ 2199067 w 7467600"/>
              <a:gd name="connsiteY633" fmla="*/ 2884061 h 6858000"/>
              <a:gd name="connsiteX634" fmla="*/ 3192586 w 7467600"/>
              <a:gd name="connsiteY634" fmla="*/ 3411496 h 6858000"/>
              <a:gd name="connsiteX635" fmla="*/ 3182620 w 7467600"/>
              <a:gd name="connsiteY635" fmla="*/ 3483279 h 6858000"/>
              <a:gd name="connsiteX636" fmla="*/ 2435119 w 7467600"/>
              <a:gd name="connsiteY636" fmla="*/ 3080173 h 6858000"/>
              <a:gd name="connsiteX637" fmla="*/ 2410152 w 7467600"/>
              <a:gd name="connsiteY637" fmla="*/ 3063751 h 6858000"/>
              <a:gd name="connsiteX638" fmla="*/ 2408099 w 7467600"/>
              <a:gd name="connsiteY638" fmla="*/ 3064403 h 6858000"/>
              <a:gd name="connsiteX639" fmla="*/ 2407218 w 7467600"/>
              <a:gd name="connsiteY639" fmla="*/ 3070324 h 6858000"/>
              <a:gd name="connsiteX640" fmla="*/ 2380138 w 7467600"/>
              <a:gd name="connsiteY640" fmla="*/ 3099341 h 6858000"/>
              <a:gd name="connsiteX641" fmla="*/ 1765923 w 7467600"/>
              <a:gd name="connsiteY641" fmla="*/ 3581043 h 6858000"/>
              <a:gd name="connsiteX642" fmla="*/ 1702258 w 7467600"/>
              <a:gd name="connsiteY642" fmla="*/ 3612286 h 6858000"/>
              <a:gd name="connsiteX643" fmla="*/ 1538370 w 7467600"/>
              <a:gd name="connsiteY643" fmla="*/ 3811804 h 6858000"/>
              <a:gd name="connsiteX644" fmla="*/ 542867 w 7467600"/>
              <a:gd name="connsiteY644" fmla="*/ 4944092 h 6858000"/>
              <a:gd name="connsiteX645" fmla="*/ 515800 w 7467600"/>
              <a:gd name="connsiteY645" fmla="*/ 4862180 h 6858000"/>
              <a:gd name="connsiteX646" fmla="*/ 909145 w 7467600"/>
              <a:gd name="connsiteY646" fmla="*/ 4199225 h 6858000"/>
              <a:gd name="connsiteX647" fmla="*/ 1214067 w 7467600"/>
              <a:gd name="connsiteY647" fmla="*/ 3908561 h 6858000"/>
              <a:gd name="connsiteX648" fmla="*/ 640967 w 7467600"/>
              <a:gd name="connsiteY648" fmla="*/ 4105601 h 6858000"/>
              <a:gd name="connsiteX649" fmla="*/ 112563 w 7467600"/>
              <a:gd name="connsiteY649" fmla="*/ 4396952 h 6858000"/>
              <a:gd name="connsiteX650" fmla="*/ 0 w 7467600"/>
              <a:gd name="connsiteY650" fmla="*/ 4466006 h 6858000"/>
              <a:gd name="connsiteX651" fmla="*/ 0 w 7467600"/>
              <a:gd name="connsiteY651" fmla="*/ 4233763 h 6858000"/>
              <a:gd name="connsiteX652" fmla="*/ 36881 w 7467600"/>
              <a:gd name="connsiteY652" fmla="*/ 4200118 h 6858000"/>
              <a:gd name="connsiteX653" fmla="*/ 910534 w 7467600"/>
              <a:gd name="connsiteY653" fmla="*/ 3629753 h 6858000"/>
              <a:gd name="connsiteX654" fmla="*/ 1578717 w 7467600"/>
              <a:gd name="connsiteY654" fmla="*/ 3575982 h 6858000"/>
              <a:gd name="connsiteX655" fmla="*/ 2338780 w 7467600"/>
              <a:gd name="connsiteY655" fmla="*/ 3033725 h 6858000"/>
              <a:gd name="connsiteX656" fmla="*/ 1807991 w 7467600"/>
              <a:gd name="connsiteY656" fmla="*/ 2807184 h 6858000"/>
              <a:gd name="connsiteX657" fmla="*/ 1416358 w 7467600"/>
              <a:gd name="connsiteY657" fmla="*/ 3112571 h 6858000"/>
              <a:gd name="connsiteX658" fmla="*/ 939066 w 7467600"/>
              <a:gd name="connsiteY658" fmla="*/ 3378798 h 6858000"/>
              <a:gd name="connsiteX659" fmla="*/ 115099 w 7467600"/>
              <a:gd name="connsiteY659" fmla="*/ 3607650 h 6858000"/>
              <a:gd name="connsiteX660" fmla="*/ 97284 w 7467600"/>
              <a:gd name="connsiteY660" fmla="*/ 3520393 h 6858000"/>
              <a:gd name="connsiteX661" fmla="*/ 922050 w 7467600"/>
              <a:gd name="connsiteY661" fmla="*/ 3074867 h 6858000"/>
              <a:gd name="connsiteX662" fmla="*/ 1405265 w 7467600"/>
              <a:gd name="connsiteY662" fmla="*/ 3016319 h 6858000"/>
              <a:gd name="connsiteX663" fmla="*/ 1407512 w 7467600"/>
              <a:gd name="connsiteY663" fmla="*/ 3018001 h 6858000"/>
              <a:gd name="connsiteX664" fmla="*/ 1726266 w 7467600"/>
              <a:gd name="connsiteY664" fmla="*/ 2777274 h 6858000"/>
              <a:gd name="connsiteX665" fmla="*/ 625390 w 7467600"/>
              <a:gd name="connsiteY665" fmla="*/ 2514541 h 6858000"/>
              <a:gd name="connsiteX666" fmla="*/ 619799 w 7467600"/>
              <a:gd name="connsiteY666" fmla="*/ 2527180 h 6858000"/>
              <a:gd name="connsiteX667" fmla="*/ 310030 w 7467600"/>
              <a:gd name="connsiteY667" fmla="*/ 2771818 h 6858000"/>
              <a:gd name="connsiteX668" fmla="*/ 173877 w 7467600"/>
              <a:gd name="connsiteY668" fmla="*/ 2937056 h 6858000"/>
              <a:gd name="connsiteX669" fmla="*/ 77889 w 7467600"/>
              <a:gd name="connsiteY669" fmla="*/ 3138440 h 6858000"/>
              <a:gd name="connsiteX670" fmla="*/ 0 w 7467600"/>
              <a:gd name="connsiteY670" fmla="*/ 3271395 h 6858000"/>
              <a:gd name="connsiteX671" fmla="*/ 0 w 7467600"/>
              <a:gd name="connsiteY671" fmla="*/ 3153002 h 6858000"/>
              <a:gd name="connsiteX672" fmla="*/ 2386 w 7467600"/>
              <a:gd name="connsiteY672" fmla="*/ 3149203 h 6858000"/>
              <a:gd name="connsiteX673" fmla="*/ 89753 w 7467600"/>
              <a:gd name="connsiteY673" fmla="*/ 2987702 h 6858000"/>
              <a:gd name="connsiteX674" fmla="*/ 76869 w 7467600"/>
              <a:gd name="connsiteY674" fmla="*/ 3005404 h 6858000"/>
              <a:gd name="connsiteX675" fmla="*/ 32049 w 7467600"/>
              <a:gd name="connsiteY675" fmla="*/ 3065814 h 6858000"/>
              <a:gd name="connsiteX676" fmla="*/ 0 w 7467600"/>
              <a:gd name="connsiteY676" fmla="*/ 3108744 h 6858000"/>
              <a:gd name="connsiteX677" fmla="*/ 0 w 7467600"/>
              <a:gd name="connsiteY677" fmla="*/ 3058059 h 6858000"/>
              <a:gd name="connsiteX678" fmla="*/ 7610 w 7467600"/>
              <a:gd name="connsiteY678" fmla="*/ 3047889 h 6858000"/>
              <a:gd name="connsiteX679" fmla="*/ 52419 w 7467600"/>
              <a:gd name="connsiteY679" fmla="*/ 2987479 h 6858000"/>
              <a:gd name="connsiteX680" fmla="*/ 59142 w 7467600"/>
              <a:gd name="connsiteY680" fmla="*/ 2978488 h 6858000"/>
              <a:gd name="connsiteX681" fmla="*/ 0 w 7467600"/>
              <a:gd name="connsiteY681" fmla="*/ 3015334 h 6858000"/>
              <a:gd name="connsiteX682" fmla="*/ 0 w 7467600"/>
              <a:gd name="connsiteY682" fmla="*/ 2914286 h 6858000"/>
              <a:gd name="connsiteX683" fmla="*/ 36383 w 7467600"/>
              <a:gd name="connsiteY683" fmla="*/ 2901128 h 6858000"/>
              <a:gd name="connsiteX684" fmla="*/ 156329 w 7467600"/>
              <a:gd name="connsiteY684" fmla="*/ 2840533 h 6858000"/>
              <a:gd name="connsiteX685" fmla="*/ 358355 w 7467600"/>
              <a:gd name="connsiteY685" fmla="*/ 2620471 h 6858000"/>
              <a:gd name="connsiteX686" fmla="*/ 510577 w 7467600"/>
              <a:gd name="connsiteY686" fmla="*/ 2501244 h 6858000"/>
              <a:gd name="connsiteX687" fmla="*/ 211967 w 7467600"/>
              <a:gd name="connsiteY687" fmla="*/ 2479171 h 6858000"/>
              <a:gd name="connsiteX688" fmla="*/ 0 w 7467600"/>
              <a:gd name="connsiteY688" fmla="*/ 2476398 h 6858000"/>
              <a:gd name="connsiteX689" fmla="*/ 0 w 7467600"/>
              <a:gd name="connsiteY689" fmla="*/ 2389189 h 6858000"/>
              <a:gd name="connsiteX690" fmla="*/ 103062 w 7467600"/>
              <a:gd name="connsiteY690" fmla="*/ 2389518 h 6858000"/>
              <a:gd name="connsiteX691" fmla="*/ 510734 w 7467600"/>
              <a:gd name="connsiteY691" fmla="*/ 2416201 h 6858000"/>
              <a:gd name="connsiteX692" fmla="*/ 279257 w 7467600"/>
              <a:gd name="connsiteY692" fmla="*/ 2092102 h 6858000"/>
              <a:gd name="connsiteX693" fmla="*/ 65265 w 7467600"/>
              <a:gd name="connsiteY693" fmla="*/ 2006049 h 6858000"/>
              <a:gd name="connsiteX694" fmla="*/ 0 w 7467600"/>
              <a:gd name="connsiteY694" fmla="*/ 1982532 h 6858000"/>
              <a:gd name="connsiteX695" fmla="*/ 0 w 7467600"/>
              <a:gd name="connsiteY695" fmla="*/ 1912789 h 6858000"/>
              <a:gd name="connsiteX696" fmla="*/ 97460 w 7467600"/>
              <a:gd name="connsiteY696" fmla="*/ 1953725 h 6858000"/>
              <a:gd name="connsiteX697" fmla="*/ 221272 w 7467600"/>
              <a:gd name="connsiteY697" fmla="*/ 1980766 h 6858000"/>
              <a:gd name="connsiteX698" fmla="*/ 116765 w 7467600"/>
              <a:gd name="connsiteY698" fmla="*/ 1911033 h 6858000"/>
              <a:gd name="connsiteX699" fmla="*/ 16405 w 7467600"/>
              <a:gd name="connsiteY699" fmla="*/ 1803412 h 6858000"/>
              <a:gd name="connsiteX700" fmla="*/ 0 w 7467600"/>
              <a:gd name="connsiteY700" fmla="*/ 1784777 h 6858000"/>
              <a:gd name="connsiteX701" fmla="*/ 0 w 7467600"/>
              <a:gd name="connsiteY701" fmla="*/ 1740082 h 6858000"/>
              <a:gd name="connsiteX702" fmla="*/ 39394 w 7467600"/>
              <a:gd name="connsiteY702" fmla="*/ 1784856 h 6858000"/>
              <a:gd name="connsiteX703" fmla="*/ 135813 w 7467600"/>
              <a:gd name="connsiteY703" fmla="*/ 1888838 h 6858000"/>
              <a:gd name="connsiteX704" fmla="*/ 242575 w 7467600"/>
              <a:gd name="connsiteY704" fmla="*/ 1958841 h 6858000"/>
              <a:gd name="connsiteX705" fmla="*/ 82197 w 7467600"/>
              <a:gd name="connsiteY705" fmla="*/ 1754826 h 6858000"/>
              <a:gd name="connsiteX706" fmla="*/ 0 w 7467600"/>
              <a:gd name="connsiteY706" fmla="*/ 1679650 h 6858000"/>
              <a:gd name="connsiteX707" fmla="*/ 0 w 7467600"/>
              <a:gd name="connsiteY707" fmla="*/ 1602463 h 6858000"/>
              <a:gd name="connsiteX708" fmla="*/ 84689 w 7467600"/>
              <a:gd name="connsiteY708" fmla="*/ 1677442 h 6858000"/>
              <a:gd name="connsiteX709" fmla="*/ 298437 w 7467600"/>
              <a:gd name="connsiteY709" fmla="*/ 1968019 h 6858000"/>
              <a:gd name="connsiteX710" fmla="*/ 227269 w 7467600"/>
              <a:gd name="connsiteY710" fmla="*/ 1114064 h 6858000"/>
              <a:gd name="connsiteX711" fmla="*/ 248003 w 7467600"/>
              <a:gd name="connsiteY711" fmla="*/ 1089613 h 6858000"/>
              <a:gd name="connsiteX712" fmla="*/ 427020 w 7467600"/>
              <a:gd name="connsiteY712" fmla="*/ 1619803 h 6858000"/>
              <a:gd name="connsiteX713" fmla="*/ 340345 w 7467600"/>
              <a:gd name="connsiteY713" fmla="*/ 2027739 h 6858000"/>
              <a:gd name="connsiteX714" fmla="*/ 360865 w 7467600"/>
              <a:gd name="connsiteY714" fmla="*/ 2044827 h 6858000"/>
              <a:gd name="connsiteX715" fmla="*/ 560414 w 7467600"/>
              <a:gd name="connsiteY715" fmla="*/ 2421457 h 6858000"/>
              <a:gd name="connsiteX716" fmla="*/ 1359703 w 7467600"/>
              <a:gd name="connsiteY716" fmla="*/ 2578554 h 6858000"/>
              <a:gd name="connsiteX717" fmla="*/ 1359422 w 7467600"/>
              <a:gd name="connsiteY717" fmla="*/ 2577994 h 6858000"/>
              <a:gd name="connsiteX718" fmla="*/ 828701 w 7467600"/>
              <a:gd name="connsiteY718" fmla="*/ 1839520 h 6858000"/>
              <a:gd name="connsiteX719" fmla="*/ 494427 w 7467600"/>
              <a:gd name="connsiteY719" fmla="*/ 1092333 h 6858000"/>
              <a:gd name="connsiteX720" fmla="*/ 506322 w 7467600"/>
              <a:gd name="connsiteY720" fmla="*/ 1020997 h 6858000"/>
              <a:gd name="connsiteX721" fmla="*/ 4570198 w 7467600"/>
              <a:gd name="connsiteY721" fmla="*/ 978081 h 6858000"/>
              <a:gd name="connsiteX722" fmla="*/ 4523691 w 7467600"/>
              <a:gd name="connsiteY722" fmla="*/ 1127776 h 6858000"/>
              <a:gd name="connsiteX723" fmla="*/ 4509875 w 7467600"/>
              <a:gd name="connsiteY723" fmla="*/ 1167552 h 6858000"/>
              <a:gd name="connsiteX724" fmla="*/ 4478168 w 7467600"/>
              <a:gd name="connsiteY724" fmla="*/ 1260735 h 6858000"/>
              <a:gd name="connsiteX725" fmla="*/ 4409309 w 7467600"/>
              <a:gd name="connsiteY725" fmla="*/ 1666996 h 6858000"/>
              <a:gd name="connsiteX726" fmla="*/ 4370031 w 7467600"/>
              <a:gd name="connsiteY726" fmla="*/ 1955666 h 6858000"/>
              <a:gd name="connsiteX727" fmla="*/ 4570198 w 7467600"/>
              <a:gd name="connsiteY727" fmla="*/ 978081 h 6858000"/>
              <a:gd name="connsiteX728" fmla="*/ 4557898 w 7467600"/>
              <a:gd name="connsiteY728" fmla="*/ 900011 h 6858000"/>
              <a:gd name="connsiteX729" fmla="*/ 4344840 w 7467600"/>
              <a:gd name="connsiteY729" fmla="*/ 1922038 h 6858000"/>
              <a:gd name="connsiteX730" fmla="*/ 4378710 w 7467600"/>
              <a:gd name="connsiteY730" fmla="*/ 1665516 h 6858000"/>
              <a:gd name="connsiteX731" fmla="*/ 4448798 w 7467600"/>
              <a:gd name="connsiteY731" fmla="*/ 1253024 h 6858000"/>
              <a:gd name="connsiteX732" fmla="*/ 4480315 w 7467600"/>
              <a:gd name="connsiteY732" fmla="*/ 1158454 h 6858000"/>
              <a:gd name="connsiteX733" fmla="*/ 4494133 w 7467600"/>
              <a:gd name="connsiteY733" fmla="*/ 1118676 h 6858000"/>
              <a:gd name="connsiteX734" fmla="*/ 4557898 w 7467600"/>
              <a:gd name="connsiteY734" fmla="*/ 900011 h 6858000"/>
              <a:gd name="connsiteX735" fmla="*/ 5870151 w 7467600"/>
              <a:gd name="connsiteY735" fmla="*/ 898890 h 6858000"/>
              <a:gd name="connsiteX736" fmla="*/ 5861335 w 7467600"/>
              <a:gd name="connsiteY736" fmla="*/ 899177 h 6858000"/>
              <a:gd name="connsiteX737" fmla="*/ 5843702 w 7467600"/>
              <a:gd name="connsiteY737" fmla="*/ 899748 h 6858000"/>
              <a:gd name="connsiteX738" fmla="*/ 5651107 w 7467600"/>
              <a:gd name="connsiteY738" fmla="*/ 920306 h 6858000"/>
              <a:gd name="connsiteX739" fmla="*/ 5459407 w 7467600"/>
              <a:gd name="connsiteY739" fmla="*/ 940975 h 6858000"/>
              <a:gd name="connsiteX740" fmla="*/ 5374846 w 7467600"/>
              <a:gd name="connsiteY740" fmla="*/ 941988 h 6858000"/>
              <a:gd name="connsiteX741" fmla="*/ 5256105 w 7467600"/>
              <a:gd name="connsiteY741" fmla="*/ 945632 h 6858000"/>
              <a:gd name="connsiteX742" fmla="*/ 5107071 w 7467600"/>
              <a:gd name="connsiteY742" fmla="*/ 969720 h 6858000"/>
              <a:gd name="connsiteX743" fmla="*/ 4998681 w 7467600"/>
              <a:gd name="connsiteY743" fmla="*/ 988771 h 6858000"/>
              <a:gd name="connsiteX744" fmla="*/ 5870151 w 7467600"/>
              <a:gd name="connsiteY744" fmla="*/ 898890 h 6858000"/>
              <a:gd name="connsiteX745" fmla="*/ 5504425 w 7467600"/>
              <a:gd name="connsiteY745" fmla="*/ 848067 h 6858000"/>
              <a:gd name="connsiteX746" fmla="*/ 4968849 w 7467600"/>
              <a:gd name="connsiteY746" fmla="*/ 962318 h 6858000"/>
              <a:gd name="connsiteX747" fmla="*/ 5104039 w 7467600"/>
              <a:gd name="connsiteY747" fmla="*/ 940634 h 6858000"/>
              <a:gd name="connsiteX748" fmla="*/ 5256311 w 7467600"/>
              <a:gd name="connsiteY748" fmla="*/ 916490 h 6858000"/>
              <a:gd name="connsiteX749" fmla="*/ 5377381 w 7467600"/>
              <a:gd name="connsiteY749" fmla="*/ 912671 h 6858000"/>
              <a:gd name="connsiteX750" fmla="*/ 5460148 w 7467600"/>
              <a:gd name="connsiteY750" fmla="*/ 911442 h 6858000"/>
              <a:gd name="connsiteX751" fmla="*/ 5648971 w 7467600"/>
              <a:gd name="connsiteY751" fmla="*/ 891331 h 6858000"/>
              <a:gd name="connsiteX752" fmla="*/ 5844807 w 7467600"/>
              <a:gd name="connsiteY752" fmla="*/ 870718 h 6858000"/>
              <a:gd name="connsiteX753" fmla="*/ 5862975 w 7467600"/>
              <a:gd name="connsiteY753" fmla="*/ 869756 h 6858000"/>
              <a:gd name="connsiteX754" fmla="*/ 5920887 w 7467600"/>
              <a:gd name="connsiteY754" fmla="*/ 865929 h 6858000"/>
              <a:gd name="connsiteX755" fmla="*/ 5504425 w 7467600"/>
              <a:gd name="connsiteY755" fmla="*/ 848067 h 6858000"/>
              <a:gd name="connsiteX756" fmla="*/ 3607114 w 7467600"/>
              <a:gd name="connsiteY756" fmla="*/ 467441 h 6858000"/>
              <a:gd name="connsiteX757" fmla="*/ 3296242 w 7467600"/>
              <a:gd name="connsiteY757" fmla="*/ 807991 h 6858000"/>
              <a:gd name="connsiteX758" fmla="*/ 3174674 w 7467600"/>
              <a:gd name="connsiteY758" fmla="*/ 919759 h 6858000"/>
              <a:gd name="connsiteX759" fmla="*/ 3042978 w 7467600"/>
              <a:gd name="connsiteY759" fmla="*/ 1054894 h 6858000"/>
              <a:gd name="connsiteX760" fmla="*/ 2968914 w 7467600"/>
              <a:gd name="connsiteY760" fmla="*/ 1133756 h 6858000"/>
              <a:gd name="connsiteX761" fmla="*/ 3103823 w 7467600"/>
              <a:gd name="connsiteY761" fmla="*/ 1026814 h 6858000"/>
              <a:gd name="connsiteX762" fmla="*/ 3607114 w 7467600"/>
              <a:gd name="connsiteY762" fmla="*/ 467441 h 6858000"/>
              <a:gd name="connsiteX763" fmla="*/ 3744487 w 7467600"/>
              <a:gd name="connsiteY763" fmla="*/ 383136 h 6858000"/>
              <a:gd name="connsiteX764" fmla="*/ 3970213 w 7467600"/>
              <a:gd name="connsiteY764" fmla="*/ 995559 h 6858000"/>
              <a:gd name="connsiteX765" fmla="*/ 3744487 w 7467600"/>
              <a:gd name="connsiteY765" fmla="*/ 383136 h 6858000"/>
              <a:gd name="connsiteX766" fmla="*/ 3624562 w 7467600"/>
              <a:gd name="connsiteY766" fmla="*/ 367041 h 6858000"/>
              <a:gd name="connsiteX767" fmla="*/ 3489712 w 7467600"/>
              <a:gd name="connsiteY767" fmla="*/ 485386 h 6858000"/>
              <a:gd name="connsiteX768" fmla="*/ 3182994 w 7467600"/>
              <a:gd name="connsiteY768" fmla="*/ 828265 h 6858000"/>
              <a:gd name="connsiteX769" fmla="*/ 2892114 w 7467600"/>
              <a:gd name="connsiteY769" fmla="*/ 1172635 h 6858000"/>
              <a:gd name="connsiteX770" fmla="*/ 3021459 w 7467600"/>
              <a:gd name="connsiteY770" fmla="*/ 1035385 h 6858000"/>
              <a:gd name="connsiteX771" fmla="*/ 3153873 w 7467600"/>
              <a:gd name="connsiteY771" fmla="*/ 898971 h 6858000"/>
              <a:gd name="connsiteX772" fmla="*/ 3276511 w 7467600"/>
              <a:gd name="connsiteY772" fmla="*/ 786423 h 6858000"/>
              <a:gd name="connsiteX773" fmla="*/ 3584154 w 7467600"/>
              <a:gd name="connsiteY773" fmla="*/ 448218 h 6858000"/>
              <a:gd name="connsiteX774" fmla="*/ 3624562 w 7467600"/>
              <a:gd name="connsiteY774" fmla="*/ 367041 h 6858000"/>
              <a:gd name="connsiteX775" fmla="*/ 3766672 w 7467600"/>
              <a:gd name="connsiteY775" fmla="*/ 359429 h 6858000"/>
              <a:gd name="connsiteX776" fmla="*/ 3996338 w 7467600"/>
              <a:gd name="connsiteY776" fmla="*/ 968237 h 6858000"/>
              <a:gd name="connsiteX777" fmla="*/ 3766672 w 7467600"/>
              <a:gd name="connsiteY777" fmla="*/ 359429 h 6858000"/>
              <a:gd name="connsiteX778" fmla="*/ 5805386 w 7467600"/>
              <a:gd name="connsiteY778" fmla="*/ 239240 h 6858000"/>
              <a:gd name="connsiteX779" fmla="*/ 5736947 w 7467600"/>
              <a:gd name="connsiteY779" fmla="*/ 261367 h 6858000"/>
              <a:gd name="connsiteX780" fmla="*/ 5427012 w 7467600"/>
              <a:gd name="connsiteY780" fmla="*/ 311272 h 6858000"/>
              <a:gd name="connsiteX781" fmla="*/ 5147818 w 7467600"/>
              <a:gd name="connsiteY781" fmla="*/ 322112 h 6858000"/>
              <a:gd name="connsiteX782" fmla="*/ 5060854 w 7467600"/>
              <a:gd name="connsiteY782" fmla="*/ 311882 h 6858000"/>
              <a:gd name="connsiteX783" fmla="*/ 4945989 w 7467600"/>
              <a:gd name="connsiteY783" fmla="*/ 300516 h 6858000"/>
              <a:gd name="connsiteX784" fmla="*/ 5410479 w 7467600"/>
              <a:gd name="connsiteY784" fmla="*/ 348434 h 6858000"/>
              <a:gd name="connsiteX785" fmla="*/ 5805386 w 7467600"/>
              <a:gd name="connsiteY785" fmla="*/ 239240 h 6858000"/>
              <a:gd name="connsiteX786" fmla="*/ 5905192 w 7467600"/>
              <a:gd name="connsiteY786" fmla="*/ 163079 h 6858000"/>
              <a:gd name="connsiteX787" fmla="*/ 5865655 w 7467600"/>
              <a:gd name="connsiteY787" fmla="*/ 171901 h 6858000"/>
              <a:gd name="connsiteX788" fmla="*/ 5259740 w 7467600"/>
              <a:gd name="connsiteY788" fmla="*/ 257013 h 6858000"/>
              <a:gd name="connsiteX789" fmla="*/ 5208466 w 7467600"/>
              <a:gd name="connsiteY789" fmla="*/ 257550 h 6858000"/>
              <a:gd name="connsiteX790" fmla="*/ 4980204 w 7467600"/>
              <a:gd name="connsiteY790" fmla="*/ 271903 h 6858000"/>
              <a:gd name="connsiteX791" fmla="*/ 5068068 w 7467600"/>
              <a:gd name="connsiteY791" fmla="*/ 282244 h 6858000"/>
              <a:gd name="connsiteX792" fmla="*/ 5153231 w 7467600"/>
              <a:gd name="connsiteY792" fmla="*/ 292240 h 6858000"/>
              <a:gd name="connsiteX793" fmla="*/ 5426491 w 7467600"/>
              <a:gd name="connsiteY793" fmla="*/ 281128 h 6858000"/>
              <a:gd name="connsiteX794" fmla="*/ 5731212 w 7467600"/>
              <a:gd name="connsiteY794" fmla="*/ 231951 h 6858000"/>
              <a:gd name="connsiteX795" fmla="*/ 5905192 w 7467600"/>
              <a:gd name="connsiteY795" fmla="*/ 163079 h 6858000"/>
              <a:gd name="connsiteX796" fmla="*/ 5944437 w 7467600"/>
              <a:gd name="connsiteY796" fmla="*/ 113829 h 6858000"/>
              <a:gd name="connsiteX797" fmla="*/ 5825032 w 7467600"/>
              <a:gd name="connsiteY797" fmla="*/ 146405 h 6858000"/>
              <a:gd name="connsiteX798" fmla="*/ 4955599 w 7467600"/>
              <a:gd name="connsiteY798" fmla="*/ 247008 h 6858000"/>
              <a:gd name="connsiteX799" fmla="*/ 5210104 w 7467600"/>
              <a:gd name="connsiteY799" fmla="*/ 228123 h 6858000"/>
              <a:gd name="connsiteX800" fmla="*/ 5261015 w 7467600"/>
              <a:gd name="connsiteY800" fmla="*/ 227087 h 6858000"/>
              <a:gd name="connsiteX801" fmla="*/ 5861181 w 7467600"/>
              <a:gd name="connsiteY801" fmla="*/ 143093 h 6858000"/>
              <a:gd name="connsiteX802" fmla="*/ 5961252 w 7467600"/>
              <a:gd name="connsiteY802" fmla="*/ 114820 h 6858000"/>
              <a:gd name="connsiteX803" fmla="*/ 5944437 w 7467600"/>
              <a:gd name="connsiteY803" fmla="*/ 113829 h 6858000"/>
              <a:gd name="connsiteX804" fmla="*/ 3882765 w 7467600"/>
              <a:gd name="connsiteY804" fmla="*/ 0 h 6858000"/>
              <a:gd name="connsiteX805" fmla="*/ 3995099 w 7467600"/>
              <a:gd name="connsiteY805" fmla="*/ 0 h 6858000"/>
              <a:gd name="connsiteX806" fmla="*/ 4163818 w 7467600"/>
              <a:gd name="connsiteY806" fmla="*/ 234104 h 6858000"/>
              <a:gd name="connsiteX807" fmla="*/ 4172099 w 7467600"/>
              <a:gd name="connsiteY807" fmla="*/ 234207 h 6858000"/>
              <a:gd name="connsiteX808" fmla="*/ 4784282 w 7467600"/>
              <a:gd name="connsiteY808" fmla="*/ 276561 h 6858000"/>
              <a:gd name="connsiteX809" fmla="*/ 4801687 w 7467600"/>
              <a:gd name="connsiteY809" fmla="*/ 267764 h 6858000"/>
              <a:gd name="connsiteX810" fmla="*/ 6082788 w 7467600"/>
              <a:gd name="connsiteY810" fmla="*/ 64119 h 6858000"/>
              <a:gd name="connsiteX811" fmla="*/ 6099442 w 7467600"/>
              <a:gd name="connsiteY811" fmla="*/ 82568 h 6858000"/>
              <a:gd name="connsiteX812" fmla="*/ 4804137 w 7467600"/>
              <a:gd name="connsiteY812" fmla="*/ 320931 h 6858000"/>
              <a:gd name="connsiteX813" fmla="*/ 4227047 w 7467600"/>
              <a:gd name="connsiteY813" fmla="*/ 313415 h 6858000"/>
              <a:gd name="connsiteX814" fmla="*/ 4346041 w 7467600"/>
              <a:gd name="connsiteY814" fmla="*/ 456086 h 6858000"/>
              <a:gd name="connsiteX815" fmla="*/ 4870967 w 7467600"/>
              <a:gd name="connsiteY815" fmla="*/ 963061 h 6858000"/>
              <a:gd name="connsiteX816" fmla="*/ 4889647 w 7467600"/>
              <a:gd name="connsiteY816" fmla="*/ 957147 h 6858000"/>
              <a:gd name="connsiteX817" fmla="*/ 5422504 w 7467600"/>
              <a:gd name="connsiteY817" fmla="*/ 805191 h 6858000"/>
              <a:gd name="connsiteX818" fmla="*/ 6087656 w 7467600"/>
              <a:gd name="connsiteY818" fmla="*/ 826703 h 6858000"/>
              <a:gd name="connsiteX819" fmla="*/ 6058717 w 7467600"/>
              <a:gd name="connsiteY819" fmla="*/ 865992 h 6858000"/>
              <a:gd name="connsiteX820" fmla="*/ 4974153 w 7467600"/>
              <a:gd name="connsiteY820" fmla="*/ 1045456 h 6858000"/>
              <a:gd name="connsiteX821" fmla="*/ 5627835 w 7467600"/>
              <a:gd name="connsiteY821" fmla="*/ 1472077 h 6858000"/>
              <a:gd name="connsiteX822" fmla="*/ 5629817 w 7467600"/>
              <a:gd name="connsiteY822" fmla="*/ 1471412 h 6858000"/>
              <a:gd name="connsiteX823" fmla="*/ 5634124 w 7467600"/>
              <a:gd name="connsiteY823" fmla="*/ 1470572 h 6858000"/>
              <a:gd name="connsiteX824" fmla="*/ 5755832 w 7467600"/>
              <a:gd name="connsiteY824" fmla="*/ 1383886 h 6858000"/>
              <a:gd name="connsiteX825" fmla="*/ 6014186 w 7467600"/>
              <a:gd name="connsiteY825" fmla="*/ 1279799 h 6858000"/>
              <a:gd name="connsiteX826" fmla="*/ 6901619 w 7467600"/>
              <a:gd name="connsiteY826" fmla="*/ 1047874 h 6858000"/>
              <a:gd name="connsiteX827" fmla="*/ 6931566 w 7467600"/>
              <a:gd name="connsiteY827" fmla="*/ 1062034 h 6858000"/>
              <a:gd name="connsiteX828" fmla="*/ 5790982 w 7467600"/>
              <a:gd name="connsiteY828" fmla="*/ 1561380 h 6858000"/>
              <a:gd name="connsiteX829" fmla="*/ 6188971 w 7467600"/>
              <a:gd name="connsiteY829" fmla="*/ 1755168 h 6858000"/>
              <a:gd name="connsiteX830" fmla="*/ 6202446 w 7467600"/>
              <a:gd name="connsiteY830" fmla="*/ 1752268 h 6858000"/>
              <a:gd name="connsiteX831" fmla="*/ 7179560 w 7467600"/>
              <a:gd name="connsiteY831" fmla="*/ 1467551 h 6858000"/>
              <a:gd name="connsiteX832" fmla="*/ 7158730 w 7467600"/>
              <a:gd name="connsiteY832" fmla="*/ 1507835 h 6858000"/>
              <a:gd name="connsiteX833" fmla="*/ 6326959 w 7467600"/>
              <a:gd name="connsiteY833" fmla="*/ 1817686 h 6858000"/>
              <a:gd name="connsiteX834" fmla="*/ 6537433 w 7467600"/>
              <a:gd name="connsiteY834" fmla="*/ 1907790 h 6858000"/>
              <a:gd name="connsiteX835" fmla="*/ 6550221 w 7467600"/>
              <a:gd name="connsiteY835" fmla="*/ 1910729 h 6858000"/>
              <a:gd name="connsiteX836" fmla="*/ 6964438 w 7467600"/>
              <a:gd name="connsiteY836" fmla="*/ 2209505 h 6858000"/>
              <a:gd name="connsiteX837" fmla="*/ 7367862 w 7467600"/>
              <a:gd name="connsiteY837" fmla="*/ 2806833 h 6858000"/>
              <a:gd name="connsiteX838" fmla="*/ 7364329 w 7467600"/>
              <a:gd name="connsiteY838" fmla="*/ 2826907 h 6858000"/>
              <a:gd name="connsiteX839" fmla="*/ 7290545 w 7467600"/>
              <a:gd name="connsiteY839" fmla="*/ 2850663 h 6858000"/>
              <a:gd name="connsiteX840" fmla="*/ 6472036 w 7467600"/>
              <a:gd name="connsiteY840" fmla="*/ 1959003 h 6858000"/>
              <a:gd name="connsiteX841" fmla="*/ 5792897 w 7467600"/>
              <a:gd name="connsiteY841" fmla="*/ 1647747 h 6858000"/>
              <a:gd name="connsiteX842" fmla="*/ 5842751 w 7467600"/>
              <a:gd name="connsiteY842" fmla="*/ 1816112 h 6858000"/>
              <a:gd name="connsiteX843" fmla="*/ 5847424 w 7467600"/>
              <a:gd name="connsiteY843" fmla="*/ 1815776 h 6858000"/>
              <a:gd name="connsiteX844" fmla="*/ 6399821 w 7467600"/>
              <a:gd name="connsiteY844" fmla="*/ 2344799 h 6858000"/>
              <a:gd name="connsiteX845" fmla="*/ 6323232 w 7467600"/>
              <a:gd name="connsiteY845" fmla="*/ 2389634 h 6858000"/>
              <a:gd name="connsiteX846" fmla="*/ 5942958 w 7467600"/>
              <a:gd name="connsiteY846" fmla="*/ 2077708 h 6858000"/>
              <a:gd name="connsiteX847" fmla="*/ 5921559 w 7467600"/>
              <a:gd name="connsiteY847" fmla="*/ 2378596 h 6858000"/>
              <a:gd name="connsiteX848" fmla="*/ 5817651 w 7467600"/>
              <a:gd name="connsiteY848" fmla="*/ 3023919 h 6858000"/>
              <a:gd name="connsiteX849" fmla="*/ 5729634 w 7467600"/>
              <a:gd name="connsiteY849" fmla="*/ 3051849 h 6858000"/>
              <a:gd name="connsiteX850" fmla="*/ 5611018 w 7467600"/>
              <a:gd name="connsiteY850" fmla="*/ 2316769 h 6858000"/>
              <a:gd name="connsiteX851" fmla="*/ 5687608 w 7467600"/>
              <a:gd name="connsiteY851" fmla="*/ 2039972 h 6858000"/>
              <a:gd name="connsiteX852" fmla="*/ 5657554 w 7467600"/>
              <a:gd name="connsiteY852" fmla="*/ 1576445 h 6858000"/>
              <a:gd name="connsiteX853" fmla="*/ 5150475 w 7467600"/>
              <a:gd name="connsiteY853" fmla="*/ 1274012 h 6858000"/>
              <a:gd name="connsiteX854" fmla="*/ 5349142 w 7467600"/>
              <a:gd name="connsiteY854" fmla="*/ 2204405 h 6858000"/>
              <a:gd name="connsiteX855" fmla="*/ 5262214 w 7467600"/>
              <a:gd name="connsiteY855" fmla="*/ 2233836 h 6858000"/>
              <a:gd name="connsiteX856" fmla="*/ 4981539 w 7467600"/>
              <a:gd name="connsiteY856" fmla="*/ 1542201 h 6858000"/>
              <a:gd name="connsiteX857" fmla="*/ 4958461 w 7467600"/>
              <a:gd name="connsiteY857" fmla="*/ 1136957 h 6858000"/>
              <a:gd name="connsiteX858" fmla="*/ 4655015 w 7467600"/>
              <a:gd name="connsiteY858" fmla="*/ 891426 h 6858000"/>
              <a:gd name="connsiteX859" fmla="*/ 4348002 w 7467600"/>
              <a:gd name="connsiteY859" fmla="*/ 2205895 h 6858000"/>
              <a:gd name="connsiteX860" fmla="*/ 4262250 w 7467600"/>
              <a:gd name="connsiteY860" fmla="*/ 2219972 h 6858000"/>
              <a:gd name="connsiteX861" fmla="*/ 4550611 w 7467600"/>
              <a:gd name="connsiteY861" fmla="*/ 817540 h 6858000"/>
              <a:gd name="connsiteX862" fmla="*/ 4564418 w 7467600"/>
              <a:gd name="connsiteY862" fmla="*/ 808293 h 6858000"/>
              <a:gd name="connsiteX863" fmla="*/ 4266388 w 7467600"/>
              <a:gd name="connsiteY863" fmla="*/ 500083 h 6858000"/>
              <a:gd name="connsiteX864" fmla="*/ 4032842 w 7467600"/>
              <a:gd name="connsiteY864" fmla="*/ 211809 h 6858000"/>
              <a:gd name="connsiteX865" fmla="*/ 3882765 w 7467600"/>
              <a:gd name="connsiteY865" fmla="*/ 0 h 6858000"/>
              <a:gd name="connsiteX866" fmla="*/ 3721337 w 7467600"/>
              <a:gd name="connsiteY866" fmla="*/ 0 h 6858000"/>
              <a:gd name="connsiteX867" fmla="*/ 3797544 w 7467600"/>
              <a:gd name="connsiteY867" fmla="*/ 0 h 6858000"/>
              <a:gd name="connsiteX868" fmla="*/ 3775734 w 7467600"/>
              <a:gd name="connsiteY868" fmla="*/ 95131 h 6858000"/>
              <a:gd name="connsiteX869" fmla="*/ 3724807 w 7467600"/>
              <a:gd name="connsiteY869" fmla="*/ 272257 h 6858000"/>
              <a:gd name="connsiteX870" fmla="*/ 3726844 w 7467600"/>
              <a:gd name="connsiteY870" fmla="*/ 282988 h 6858000"/>
              <a:gd name="connsiteX871" fmla="*/ 3742664 w 7467600"/>
              <a:gd name="connsiteY871" fmla="*/ 279918 h 6858000"/>
              <a:gd name="connsiteX872" fmla="*/ 4103910 w 7467600"/>
              <a:gd name="connsiteY872" fmla="*/ 1161917 h 6858000"/>
              <a:gd name="connsiteX873" fmla="*/ 4020269 w 7467600"/>
              <a:gd name="connsiteY873" fmla="*/ 1200406 h 6858000"/>
              <a:gd name="connsiteX874" fmla="*/ 3674882 w 7467600"/>
              <a:gd name="connsiteY874" fmla="*/ 488524 h 6858000"/>
              <a:gd name="connsiteX875" fmla="*/ 3132682 w 7467600"/>
              <a:gd name="connsiteY875" fmla="*/ 1072284 h 6858000"/>
              <a:gd name="connsiteX876" fmla="*/ 2716346 w 7467600"/>
              <a:gd name="connsiteY876" fmla="*/ 1276376 h 6858000"/>
              <a:gd name="connsiteX877" fmla="*/ 2716772 w 7467600"/>
              <a:gd name="connsiteY877" fmla="*/ 1255462 h 6858000"/>
              <a:gd name="connsiteX878" fmla="*/ 3471096 w 7467600"/>
              <a:gd name="connsiteY878" fmla="*/ 437072 h 6858000"/>
              <a:gd name="connsiteX879" fmla="*/ 3639057 w 7467600"/>
              <a:gd name="connsiteY879" fmla="*/ 286334 h 6858000"/>
              <a:gd name="connsiteX880" fmla="*/ 3640309 w 7467600"/>
              <a:gd name="connsiteY880" fmla="*/ 284664 h 6858000"/>
              <a:gd name="connsiteX881" fmla="*/ 3646022 w 7467600"/>
              <a:gd name="connsiteY881" fmla="*/ 276711 h 6858000"/>
              <a:gd name="connsiteX882" fmla="*/ 3707943 w 7467600"/>
              <a:gd name="connsiteY882" fmla="*/ 65958 h 6858000"/>
              <a:gd name="connsiteX883" fmla="*/ 3721337 w 7467600"/>
              <a:gd name="connsiteY883" fmla="*/ 0 h 6858000"/>
              <a:gd name="connsiteX884" fmla="*/ 2867960 w 7467600"/>
              <a:gd name="connsiteY884" fmla="*/ 0 h 6858000"/>
              <a:gd name="connsiteX885" fmla="*/ 2926351 w 7467600"/>
              <a:gd name="connsiteY885" fmla="*/ 0 h 6858000"/>
              <a:gd name="connsiteX886" fmla="*/ 2902823 w 7467600"/>
              <a:gd name="connsiteY886" fmla="*/ 262929 h 6858000"/>
              <a:gd name="connsiteX887" fmla="*/ 2940663 w 7467600"/>
              <a:gd name="connsiteY887" fmla="*/ 140884 h 6858000"/>
              <a:gd name="connsiteX888" fmla="*/ 2947039 w 7467600"/>
              <a:gd name="connsiteY888" fmla="*/ 122524 h 6858000"/>
              <a:gd name="connsiteX889" fmla="*/ 2984316 w 7467600"/>
              <a:gd name="connsiteY889" fmla="*/ 0 h 6858000"/>
              <a:gd name="connsiteX890" fmla="*/ 3016114 w 7467600"/>
              <a:gd name="connsiteY890" fmla="*/ 0 h 6858000"/>
              <a:gd name="connsiteX891" fmla="*/ 2979949 w 7467600"/>
              <a:gd name="connsiteY891" fmla="*/ 119274 h 6858000"/>
              <a:gd name="connsiteX892" fmla="*/ 3023879 w 7467600"/>
              <a:gd name="connsiteY892" fmla="*/ 0 h 6858000"/>
              <a:gd name="connsiteX893" fmla="*/ 3105400 w 7467600"/>
              <a:gd name="connsiteY893" fmla="*/ 0 h 6858000"/>
              <a:gd name="connsiteX894" fmla="*/ 3094669 w 7467600"/>
              <a:gd name="connsiteY894" fmla="*/ 30308 h 6858000"/>
              <a:gd name="connsiteX895" fmla="*/ 2901945 w 7467600"/>
              <a:gd name="connsiteY895" fmla="*/ 466538 h 6858000"/>
              <a:gd name="connsiteX896" fmla="*/ 2815209 w 7467600"/>
              <a:gd name="connsiteY896" fmla="*/ 497361 h 6858000"/>
              <a:gd name="connsiteX897" fmla="*/ 2844845 w 7467600"/>
              <a:gd name="connsiteY897" fmla="*/ 127638 h 6858000"/>
              <a:gd name="connsiteX898" fmla="*/ 2867960 w 7467600"/>
              <a:gd name="connsiteY898" fmla="*/ 0 h 6858000"/>
              <a:gd name="connsiteX899" fmla="*/ 1057230 w 7467600"/>
              <a:gd name="connsiteY899" fmla="*/ 0 h 6858000"/>
              <a:gd name="connsiteX900" fmla="*/ 1111003 w 7467600"/>
              <a:gd name="connsiteY900" fmla="*/ 0 h 6858000"/>
              <a:gd name="connsiteX901" fmla="*/ 1125553 w 7467600"/>
              <a:gd name="connsiteY901" fmla="*/ 52588 h 6858000"/>
              <a:gd name="connsiteX902" fmla="*/ 1304276 w 7467600"/>
              <a:gd name="connsiteY902" fmla="*/ 476275 h 6858000"/>
              <a:gd name="connsiteX903" fmla="*/ 1492066 w 7467600"/>
              <a:gd name="connsiteY903" fmla="*/ 886333 h 6858000"/>
              <a:gd name="connsiteX904" fmla="*/ 1423698 w 7467600"/>
              <a:gd name="connsiteY904" fmla="*/ 710817 h 6858000"/>
              <a:gd name="connsiteX905" fmla="*/ 1357609 w 7467600"/>
              <a:gd name="connsiteY905" fmla="*/ 532892 h 6858000"/>
              <a:gd name="connsiteX906" fmla="*/ 1309550 w 7467600"/>
              <a:gd name="connsiteY906" fmla="*/ 374031 h 6858000"/>
              <a:gd name="connsiteX907" fmla="*/ 1193673 w 7467600"/>
              <a:gd name="connsiteY907" fmla="*/ 49533 h 6858000"/>
              <a:gd name="connsiteX908" fmla="*/ 1164391 w 7467600"/>
              <a:gd name="connsiteY908" fmla="*/ 0 h 6858000"/>
              <a:gd name="connsiteX909" fmla="*/ 1200666 w 7467600"/>
              <a:gd name="connsiteY909" fmla="*/ 0 h 6858000"/>
              <a:gd name="connsiteX910" fmla="*/ 1223408 w 7467600"/>
              <a:gd name="connsiteY910" fmla="*/ 38996 h 6858000"/>
              <a:gd name="connsiteX911" fmla="*/ 1339635 w 7467600"/>
              <a:gd name="connsiteY911" fmla="*/ 365517 h 6858000"/>
              <a:gd name="connsiteX912" fmla="*/ 1387469 w 7467600"/>
              <a:gd name="connsiteY912" fmla="*/ 523079 h 6858000"/>
              <a:gd name="connsiteX913" fmla="*/ 1452685 w 7467600"/>
              <a:gd name="connsiteY913" fmla="*/ 699806 h 6858000"/>
              <a:gd name="connsiteX914" fmla="*/ 1492092 w 7467600"/>
              <a:gd name="connsiteY914" fmla="*/ 800424 h 6858000"/>
              <a:gd name="connsiteX915" fmla="*/ 1455302 w 7467600"/>
              <a:gd name="connsiteY915" fmla="*/ 632913 h 6858000"/>
              <a:gd name="connsiteX916" fmla="*/ 1222336 w 7467600"/>
              <a:gd name="connsiteY916" fmla="*/ 9480 h 6858000"/>
              <a:gd name="connsiteX917" fmla="*/ 1214634 w 7467600"/>
              <a:gd name="connsiteY917" fmla="*/ 0 h 6858000"/>
              <a:gd name="connsiteX918" fmla="*/ 1289827 w 7467600"/>
              <a:gd name="connsiteY918" fmla="*/ 0 h 6858000"/>
              <a:gd name="connsiteX919" fmla="*/ 1321076 w 7467600"/>
              <a:gd name="connsiteY919" fmla="*/ 59722 h 6858000"/>
              <a:gd name="connsiteX920" fmla="*/ 1512579 w 7467600"/>
              <a:gd name="connsiteY920" fmla="*/ 626441 h 6858000"/>
              <a:gd name="connsiteX921" fmla="*/ 1506076 w 7467600"/>
              <a:gd name="connsiteY921" fmla="*/ 1089289 h 6858000"/>
              <a:gd name="connsiteX922" fmla="*/ 1486346 w 7467600"/>
              <a:gd name="connsiteY922" fmla="*/ 1079919 h 6858000"/>
              <a:gd name="connsiteX923" fmla="*/ 1070511 w 7467600"/>
              <a:gd name="connsiteY923" fmla="*/ 48609 h 6858000"/>
              <a:gd name="connsiteX924" fmla="*/ 1057230 w 7467600"/>
              <a:gd name="connsiteY924" fmla="*/ 0 h 6858000"/>
              <a:gd name="connsiteX925" fmla="*/ 43151 w 7467600"/>
              <a:gd name="connsiteY925" fmla="*/ 0 h 6858000"/>
              <a:gd name="connsiteX926" fmla="*/ 95283 w 7467600"/>
              <a:gd name="connsiteY926" fmla="*/ 0 h 6858000"/>
              <a:gd name="connsiteX927" fmla="*/ 300708 w 7467600"/>
              <a:gd name="connsiteY927" fmla="*/ 154571 h 6858000"/>
              <a:gd name="connsiteX928" fmla="*/ 530414 w 7467600"/>
              <a:gd name="connsiteY928" fmla="*/ 354673 h 6858000"/>
              <a:gd name="connsiteX929" fmla="*/ 333785 w 7467600"/>
              <a:gd name="connsiteY929" fmla="*/ 161564 h 6858000"/>
              <a:gd name="connsiteX930" fmla="*/ 147005 w 7467600"/>
              <a:gd name="connsiteY930" fmla="*/ 0 h 6858000"/>
              <a:gd name="connsiteX931" fmla="*/ 272509 w 7467600"/>
              <a:gd name="connsiteY931" fmla="*/ 0 h 6858000"/>
              <a:gd name="connsiteX932" fmla="*/ 326276 w 7467600"/>
              <a:gd name="connsiteY932" fmla="*/ 45847 h 6858000"/>
              <a:gd name="connsiteX933" fmla="*/ 823759 w 7467600"/>
              <a:gd name="connsiteY933" fmla="*/ 574145 h 6858000"/>
              <a:gd name="connsiteX934" fmla="*/ 811254 w 7467600"/>
              <a:gd name="connsiteY934" fmla="*/ 665546 h 6858000"/>
              <a:gd name="connsiteX935" fmla="*/ 154042 w 7467600"/>
              <a:gd name="connsiteY935" fmla="*/ 261522 h 6858000"/>
              <a:gd name="connsiteX936" fmla="*/ 13550 w 7467600"/>
              <a:gd name="connsiteY936" fmla="*/ 158423 h 6858000"/>
              <a:gd name="connsiteX937" fmla="*/ 0 w 7467600"/>
              <a:gd name="connsiteY937" fmla="*/ 146618 h 6858000"/>
              <a:gd name="connsiteX938" fmla="*/ 0 w 7467600"/>
              <a:gd name="connsiteY938" fmla="*/ 59161 h 6858000"/>
              <a:gd name="connsiteX939" fmla="*/ 45427 w 7467600"/>
              <a:gd name="connsiteY939" fmla="*/ 101078 h 6858000"/>
              <a:gd name="connsiteX940" fmla="*/ 630103 w 7467600"/>
              <a:gd name="connsiteY940" fmla="*/ 485885 h 6858000"/>
              <a:gd name="connsiteX941" fmla="*/ 532040 w 7467600"/>
              <a:gd name="connsiteY941" fmla="*/ 399359 h 6858000"/>
              <a:gd name="connsiteX942" fmla="*/ 517618 w 7467600"/>
              <a:gd name="connsiteY942" fmla="*/ 385726 h 6858000"/>
              <a:gd name="connsiteX943" fmla="*/ 285074 w 7467600"/>
              <a:gd name="connsiteY943" fmla="*/ 182755 h 6858000"/>
              <a:gd name="connsiteX944" fmla="*/ 43151 w 7467600"/>
              <a:gd name="connsiteY944"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289862 w 7467600"/>
              <a:gd name="connsiteY11" fmla="*/ 6659827 h 6858000"/>
              <a:gd name="connsiteX12" fmla="*/ 1019354 w 7467600"/>
              <a:gd name="connsiteY12" fmla="*/ 6315006 h 6858000"/>
              <a:gd name="connsiteX13" fmla="*/ 441046 w 7467600"/>
              <a:gd name="connsiteY13" fmla="*/ 6691153 h 6858000"/>
              <a:gd name="connsiteX14" fmla="*/ 1019354 w 7467600"/>
              <a:gd name="connsiteY14" fmla="*/ 6315006 h 6858000"/>
              <a:gd name="connsiteX15" fmla="*/ 991680 w 7467600"/>
              <a:gd name="connsiteY15" fmla="*/ 6298413 h 6858000"/>
              <a:gd name="connsiteX16" fmla="*/ 409060 w 7467600"/>
              <a:gd name="connsiteY16" fmla="*/ 6671470 h 6858000"/>
              <a:gd name="connsiteX17" fmla="*/ 991680 w 7467600"/>
              <a:gd name="connsiteY17" fmla="*/ 6298413 h 6858000"/>
              <a:gd name="connsiteX18" fmla="*/ 103333 w 7467600"/>
              <a:gd name="connsiteY18" fmla="*/ 5699602 h 6858000"/>
              <a:gd name="connsiteX19" fmla="*/ 233938 w 7467600"/>
              <a:gd name="connsiteY19" fmla="*/ 5809416 h 6858000"/>
              <a:gd name="connsiteX20" fmla="*/ 883580 w 7467600"/>
              <a:gd name="connsiteY20" fmla="*/ 6180710 h 6858000"/>
              <a:gd name="connsiteX21" fmla="*/ 487337 w 7467600"/>
              <a:gd name="connsiteY21" fmla="*/ 5950182 h 6858000"/>
              <a:gd name="connsiteX22" fmla="*/ 354051 w 7467600"/>
              <a:gd name="connsiteY22" fmla="*/ 5854912 h 6858000"/>
              <a:gd name="connsiteX23" fmla="*/ 195436 w 7467600"/>
              <a:gd name="connsiteY23" fmla="*/ 5755068 h 6858000"/>
              <a:gd name="connsiteX24" fmla="*/ 103333 w 7467600"/>
              <a:gd name="connsiteY24" fmla="*/ 5699602 h 6858000"/>
              <a:gd name="connsiteX25" fmla="*/ 5539432 w 7467600"/>
              <a:gd name="connsiteY25" fmla="*/ 5642928 h 6858000"/>
              <a:gd name="connsiteX26" fmla="*/ 5555462 w 7467600"/>
              <a:gd name="connsiteY26" fmla="*/ 5694454 h 6858000"/>
              <a:gd name="connsiteX27" fmla="*/ 5828270 w 7467600"/>
              <a:gd name="connsiteY27" fmla="*/ 6320663 h 6858000"/>
              <a:gd name="connsiteX28" fmla="*/ 5947416 w 7467600"/>
              <a:gd name="connsiteY28" fmla="*/ 6574846 h 6858000"/>
              <a:gd name="connsiteX29" fmla="*/ 5539432 w 7467600"/>
              <a:gd name="connsiteY29" fmla="*/ 5642928 h 6858000"/>
              <a:gd name="connsiteX30" fmla="*/ 51253 w 7467600"/>
              <a:gd name="connsiteY30" fmla="*/ 5631825 h 6858000"/>
              <a:gd name="connsiteX31" fmla="*/ 211622 w 7467600"/>
              <a:gd name="connsiteY31" fmla="*/ 5728803 h 6858000"/>
              <a:gd name="connsiteX32" fmla="*/ 371652 w 7467600"/>
              <a:gd name="connsiteY32" fmla="*/ 5829062 h 6858000"/>
              <a:gd name="connsiteX33" fmla="*/ 505903 w 7467600"/>
              <a:gd name="connsiteY33" fmla="*/ 5925221 h 6858000"/>
              <a:gd name="connsiteX34" fmla="*/ 899240 w 7467600"/>
              <a:gd name="connsiteY34" fmla="*/ 6153068 h 6858000"/>
              <a:gd name="connsiteX35" fmla="*/ 988114 w 7467600"/>
              <a:gd name="connsiteY35" fmla="*/ 6174204 h 6858000"/>
              <a:gd name="connsiteX36" fmla="*/ 845971 w 7467600"/>
              <a:gd name="connsiteY36" fmla="*/ 6067177 h 6858000"/>
              <a:gd name="connsiteX37" fmla="*/ 448057 w 7467600"/>
              <a:gd name="connsiteY37" fmla="*/ 5841376 h 6858000"/>
              <a:gd name="connsiteX38" fmla="*/ 51253 w 7467600"/>
              <a:gd name="connsiteY38" fmla="*/ 5631825 h 6858000"/>
              <a:gd name="connsiteX39" fmla="*/ 2606687 w 7467600"/>
              <a:gd name="connsiteY39" fmla="*/ 5630718 h 6858000"/>
              <a:gd name="connsiteX40" fmla="*/ 2645658 w 7467600"/>
              <a:gd name="connsiteY40" fmla="*/ 6640259 h 6858000"/>
              <a:gd name="connsiteX41" fmla="*/ 2606687 w 7467600"/>
              <a:gd name="connsiteY41" fmla="*/ 5630718 h 6858000"/>
              <a:gd name="connsiteX42" fmla="*/ 3642057 w 7467600"/>
              <a:gd name="connsiteY42" fmla="*/ 5573487 h 6858000"/>
              <a:gd name="connsiteX43" fmla="*/ 3632981 w 7467600"/>
              <a:gd name="connsiteY43" fmla="*/ 5579437 h 6858000"/>
              <a:gd name="connsiteX44" fmla="*/ 3382436 w 7467600"/>
              <a:gd name="connsiteY44" fmla="*/ 5952726 h 6858000"/>
              <a:gd name="connsiteX45" fmla="*/ 3191929 w 7467600"/>
              <a:gd name="connsiteY45" fmla="*/ 6662669 h 6858000"/>
              <a:gd name="connsiteX46" fmla="*/ 3369898 w 7467600"/>
              <a:gd name="connsiteY46" fmla="*/ 6081771 h 6858000"/>
              <a:gd name="connsiteX47" fmla="*/ 3642057 w 7467600"/>
              <a:gd name="connsiteY47" fmla="*/ 5573487 h 6858000"/>
              <a:gd name="connsiteX48" fmla="*/ 2650666 w 7467600"/>
              <a:gd name="connsiteY48" fmla="*/ 5530686 h 6858000"/>
              <a:gd name="connsiteX49" fmla="*/ 2650249 w 7467600"/>
              <a:gd name="connsiteY49" fmla="*/ 5532101 h 6858000"/>
              <a:gd name="connsiteX50" fmla="*/ 2663808 w 7467600"/>
              <a:gd name="connsiteY50" fmla="*/ 6535215 h 6858000"/>
              <a:gd name="connsiteX51" fmla="*/ 2665418 w 7467600"/>
              <a:gd name="connsiteY51" fmla="*/ 6132756 h 6858000"/>
              <a:gd name="connsiteX52" fmla="*/ 2650666 w 7467600"/>
              <a:gd name="connsiteY52" fmla="*/ 5530686 h 6858000"/>
              <a:gd name="connsiteX53" fmla="*/ 2680277 w 7467600"/>
              <a:gd name="connsiteY53" fmla="*/ 5479204 h 6858000"/>
              <a:gd name="connsiteX54" fmla="*/ 2678972 w 7467600"/>
              <a:gd name="connsiteY54" fmla="*/ 5481582 h 6858000"/>
              <a:gd name="connsiteX55" fmla="*/ 2696666 w 7467600"/>
              <a:gd name="connsiteY55" fmla="*/ 6133836 h 6858000"/>
              <a:gd name="connsiteX56" fmla="*/ 2695769 w 7467600"/>
              <a:gd name="connsiteY56" fmla="*/ 6390955 h 6858000"/>
              <a:gd name="connsiteX57" fmla="*/ 2739893 w 7467600"/>
              <a:gd name="connsiteY57" fmla="*/ 6108357 h 6858000"/>
              <a:gd name="connsiteX58" fmla="*/ 2680277 w 7467600"/>
              <a:gd name="connsiteY58" fmla="*/ 5479204 h 6858000"/>
              <a:gd name="connsiteX59" fmla="*/ 1132195 w 7467600"/>
              <a:gd name="connsiteY59" fmla="*/ 5467980 h 6858000"/>
              <a:gd name="connsiteX60" fmla="*/ 1679056 w 7467600"/>
              <a:gd name="connsiteY60" fmla="*/ 5516907 h 6858000"/>
              <a:gd name="connsiteX61" fmla="*/ 2128648 w 7467600"/>
              <a:gd name="connsiteY61" fmla="*/ 5474249 h 6858000"/>
              <a:gd name="connsiteX62" fmla="*/ 1825619 w 7467600"/>
              <a:gd name="connsiteY62" fmla="*/ 5478447 h 6858000"/>
              <a:gd name="connsiteX63" fmla="*/ 1737798 w 7467600"/>
              <a:gd name="connsiteY63" fmla="*/ 5483353 h 6858000"/>
              <a:gd name="connsiteX64" fmla="*/ 1132195 w 7467600"/>
              <a:gd name="connsiteY64" fmla="*/ 5467980 h 6858000"/>
              <a:gd name="connsiteX65" fmla="*/ 1456157 w 7467600"/>
              <a:gd name="connsiteY65" fmla="*/ 5371404 h 6858000"/>
              <a:gd name="connsiteX66" fmla="*/ 1244432 w 7467600"/>
              <a:gd name="connsiteY66" fmla="*/ 5385601 h 6858000"/>
              <a:gd name="connsiteX67" fmla="*/ 973990 w 7467600"/>
              <a:gd name="connsiteY67" fmla="*/ 5424940 h 6858000"/>
              <a:gd name="connsiteX68" fmla="*/ 1103809 w 7467600"/>
              <a:gd name="connsiteY68" fmla="*/ 5433720 h 6858000"/>
              <a:gd name="connsiteX69" fmla="*/ 1123454 w 7467600"/>
              <a:gd name="connsiteY69" fmla="*/ 5435727 h 6858000"/>
              <a:gd name="connsiteX70" fmla="*/ 1737017 w 7467600"/>
              <a:gd name="connsiteY70" fmla="*/ 5452183 h 6858000"/>
              <a:gd name="connsiteX71" fmla="*/ 1824397 w 7467600"/>
              <a:gd name="connsiteY71" fmla="*/ 5447757 h 6858000"/>
              <a:gd name="connsiteX72" fmla="*/ 2070059 w 7467600"/>
              <a:gd name="connsiteY72" fmla="*/ 5441660 h 6858000"/>
              <a:gd name="connsiteX73" fmla="*/ 1456157 w 7467600"/>
              <a:gd name="connsiteY73" fmla="*/ 5371404 h 6858000"/>
              <a:gd name="connsiteX74" fmla="*/ 4988186 w 7467600"/>
              <a:gd name="connsiteY74" fmla="*/ 5216467 h 6858000"/>
              <a:gd name="connsiteX75" fmla="*/ 4777334 w 7467600"/>
              <a:gd name="connsiteY75" fmla="*/ 5406072 h 6858000"/>
              <a:gd name="connsiteX76" fmla="*/ 4718341 w 7467600"/>
              <a:gd name="connsiteY76" fmla="*/ 5468043 h 6858000"/>
              <a:gd name="connsiteX77" fmla="*/ 4604655 w 7467600"/>
              <a:gd name="connsiteY77" fmla="*/ 5583434 h 6858000"/>
              <a:gd name="connsiteX78" fmla="*/ 4565074 w 7467600"/>
              <a:gd name="connsiteY78" fmla="*/ 5618550 h 6858000"/>
              <a:gd name="connsiteX79" fmla="*/ 4988186 w 7467600"/>
              <a:gd name="connsiteY79" fmla="*/ 5216467 h 6858000"/>
              <a:gd name="connsiteX80" fmla="*/ 4978032 w 7467600"/>
              <a:gd name="connsiteY80" fmla="*/ 5183809 h 6858000"/>
              <a:gd name="connsiteX81" fmla="*/ 4463413 w 7467600"/>
              <a:gd name="connsiteY81" fmla="*/ 5615162 h 6858000"/>
              <a:gd name="connsiteX82" fmla="*/ 4358134 w 7467600"/>
              <a:gd name="connsiteY82" fmla="*/ 5742791 h 6858000"/>
              <a:gd name="connsiteX83" fmla="*/ 4376219 w 7467600"/>
              <a:gd name="connsiteY83" fmla="*/ 5729027 h 6858000"/>
              <a:gd name="connsiteX84" fmla="*/ 4582340 w 7467600"/>
              <a:gd name="connsiteY84" fmla="*/ 5561037 h 6858000"/>
              <a:gd name="connsiteX85" fmla="*/ 4694684 w 7467600"/>
              <a:gd name="connsiteY85" fmla="*/ 5447098 h 6858000"/>
              <a:gd name="connsiteX86" fmla="*/ 4754123 w 7467600"/>
              <a:gd name="connsiteY86" fmla="*/ 5384643 h 6858000"/>
              <a:gd name="connsiteX87" fmla="*/ 4978032 w 7467600"/>
              <a:gd name="connsiteY87" fmla="*/ 5183809 h 6858000"/>
              <a:gd name="connsiteX88" fmla="*/ 1903353 w 7467600"/>
              <a:gd name="connsiteY88" fmla="*/ 5044827 h 6858000"/>
              <a:gd name="connsiteX89" fmla="*/ 1936931 w 7467600"/>
              <a:gd name="connsiteY89" fmla="*/ 5093954 h 6858000"/>
              <a:gd name="connsiteX90" fmla="*/ 2195868 w 7467600"/>
              <a:gd name="connsiteY90" fmla="*/ 5396574 h 6858000"/>
              <a:gd name="connsiteX91" fmla="*/ 2088852 w 7467600"/>
              <a:gd name="connsiteY91" fmla="*/ 5166123 h 6858000"/>
              <a:gd name="connsiteX92" fmla="*/ 1958241 w 7467600"/>
              <a:gd name="connsiteY92" fmla="*/ 5067955 h 6858000"/>
              <a:gd name="connsiteX93" fmla="*/ 1903353 w 7467600"/>
              <a:gd name="connsiteY93" fmla="*/ 5044827 h 6858000"/>
              <a:gd name="connsiteX94" fmla="*/ 1979378 w 7467600"/>
              <a:gd name="connsiteY94" fmla="*/ 4769504 h 6858000"/>
              <a:gd name="connsiteX95" fmla="*/ 2882120 w 7467600"/>
              <a:gd name="connsiteY95" fmla="*/ 5064547 h 6858000"/>
              <a:gd name="connsiteX96" fmla="*/ 2793103 w 7467600"/>
              <a:gd name="connsiteY96" fmla="*/ 5039699 h 6858000"/>
              <a:gd name="connsiteX97" fmla="*/ 2770041 w 7467600"/>
              <a:gd name="connsiteY97" fmla="*/ 5033634 h 6858000"/>
              <a:gd name="connsiteX98" fmla="*/ 1979378 w 7467600"/>
              <a:gd name="connsiteY98" fmla="*/ 4769504 h 6858000"/>
              <a:gd name="connsiteX99" fmla="*/ 1927410 w 7467600"/>
              <a:gd name="connsiteY99" fmla="*/ 4716164 h 6858000"/>
              <a:gd name="connsiteX100" fmla="*/ 1959587 w 7467600"/>
              <a:gd name="connsiteY100" fmla="*/ 4728849 h 6858000"/>
              <a:gd name="connsiteX101" fmla="*/ 2777707 w 7467600"/>
              <a:gd name="connsiteY101" fmla="*/ 5003991 h 6858000"/>
              <a:gd name="connsiteX102" fmla="*/ 2800768 w 7467600"/>
              <a:gd name="connsiteY102" fmla="*/ 5010056 h 6858000"/>
              <a:gd name="connsiteX103" fmla="*/ 2879408 w 7467600"/>
              <a:gd name="connsiteY103" fmla="*/ 5031590 h 6858000"/>
              <a:gd name="connsiteX104" fmla="*/ 2862295 w 7467600"/>
              <a:gd name="connsiteY104" fmla="*/ 5022958 h 6858000"/>
              <a:gd name="connsiteX105" fmla="*/ 2813343 w 7467600"/>
              <a:gd name="connsiteY105" fmla="*/ 4998369 h 6858000"/>
              <a:gd name="connsiteX106" fmla="*/ 2646245 w 7467600"/>
              <a:gd name="connsiteY106" fmla="*/ 4930999 h 6858000"/>
              <a:gd name="connsiteX107" fmla="*/ 1999243 w 7467600"/>
              <a:gd name="connsiteY107" fmla="*/ 4730524 h 6858000"/>
              <a:gd name="connsiteX108" fmla="*/ 1979527 w 7467600"/>
              <a:gd name="connsiteY108" fmla="*/ 4726651 h 6858000"/>
              <a:gd name="connsiteX109" fmla="*/ 1927410 w 7467600"/>
              <a:gd name="connsiteY109" fmla="*/ 4716164 h 6858000"/>
              <a:gd name="connsiteX110" fmla="*/ 1997014 w 7467600"/>
              <a:gd name="connsiteY110" fmla="*/ 4698007 h 6858000"/>
              <a:gd name="connsiteX111" fmla="*/ 2005458 w 7467600"/>
              <a:gd name="connsiteY111" fmla="*/ 4699540 h 6858000"/>
              <a:gd name="connsiteX112" fmla="*/ 2657186 w 7467600"/>
              <a:gd name="connsiteY112" fmla="*/ 4901687 h 6858000"/>
              <a:gd name="connsiteX113" fmla="*/ 2826662 w 7467600"/>
              <a:gd name="connsiteY113" fmla="*/ 4970362 h 6858000"/>
              <a:gd name="connsiteX114" fmla="*/ 2876100 w 7467600"/>
              <a:gd name="connsiteY114" fmla="*/ 4995397 h 6858000"/>
              <a:gd name="connsiteX115" fmla="*/ 3042600 w 7467600"/>
              <a:gd name="connsiteY115" fmla="*/ 5059532 h 6858000"/>
              <a:gd name="connsiteX116" fmla="*/ 1997014 w 7467600"/>
              <a:gd name="connsiteY116" fmla="*/ 4698007 h 6858000"/>
              <a:gd name="connsiteX117" fmla="*/ 2305292 w 7467600"/>
              <a:gd name="connsiteY117" fmla="*/ 4219492 h 6858000"/>
              <a:gd name="connsiteX118" fmla="*/ 3360922 w 7467600"/>
              <a:gd name="connsiteY118" fmla="*/ 4529373 h 6858000"/>
              <a:gd name="connsiteX119" fmla="*/ 3492420 w 7467600"/>
              <a:gd name="connsiteY119" fmla="*/ 4510145 h 6858000"/>
              <a:gd name="connsiteX120" fmla="*/ 3364086 w 7467600"/>
              <a:gd name="connsiteY120" fmla="*/ 4480340 h 6858000"/>
              <a:gd name="connsiteX121" fmla="*/ 3225818 w 7467600"/>
              <a:gd name="connsiteY121" fmla="*/ 4411822 h 6858000"/>
              <a:gd name="connsiteX122" fmla="*/ 3129696 w 7467600"/>
              <a:gd name="connsiteY122" fmla="*/ 4360704 h 6858000"/>
              <a:gd name="connsiteX123" fmla="*/ 2814545 w 7467600"/>
              <a:gd name="connsiteY123" fmla="*/ 4282955 h 6858000"/>
              <a:gd name="connsiteX124" fmla="*/ 2305292 w 7467600"/>
              <a:gd name="connsiteY124" fmla="*/ 4219492 h 6858000"/>
              <a:gd name="connsiteX125" fmla="*/ 2626982 w 7467600"/>
              <a:gd name="connsiteY125" fmla="*/ 4206450 h 6858000"/>
              <a:gd name="connsiteX126" fmla="*/ 2490617 w 7467600"/>
              <a:gd name="connsiteY126" fmla="*/ 4206951 h 6858000"/>
              <a:gd name="connsiteX127" fmla="*/ 2819869 w 7467600"/>
              <a:gd name="connsiteY127" fmla="*/ 4252936 h 6858000"/>
              <a:gd name="connsiteX128" fmla="*/ 3143018 w 7467600"/>
              <a:gd name="connsiteY128" fmla="*/ 4332698 h 6858000"/>
              <a:gd name="connsiteX129" fmla="*/ 3241520 w 7467600"/>
              <a:gd name="connsiteY129" fmla="*/ 4385112 h 6858000"/>
              <a:gd name="connsiteX130" fmla="*/ 3374575 w 7467600"/>
              <a:gd name="connsiteY130" fmla="*/ 4451517 h 6858000"/>
              <a:gd name="connsiteX131" fmla="*/ 3505221 w 7467600"/>
              <a:gd name="connsiteY131" fmla="*/ 4480757 h 6858000"/>
              <a:gd name="connsiteX132" fmla="*/ 2626982 w 7467600"/>
              <a:gd name="connsiteY132" fmla="*/ 4206450 h 6858000"/>
              <a:gd name="connsiteX133" fmla="*/ 1310106 w 7467600"/>
              <a:gd name="connsiteY133" fmla="*/ 3943217 h 6858000"/>
              <a:gd name="connsiteX134" fmla="*/ 854994 w 7467600"/>
              <a:gd name="connsiteY134" fmla="*/ 4399136 h 6858000"/>
              <a:gd name="connsiteX135" fmla="*/ 742462 w 7467600"/>
              <a:gd name="connsiteY135" fmla="*/ 4594648 h 6858000"/>
              <a:gd name="connsiteX136" fmla="*/ 820602 w 7467600"/>
              <a:gd name="connsiteY136" fmla="*/ 4485915 h 6858000"/>
              <a:gd name="connsiteX137" fmla="*/ 878295 w 7467600"/>
              <a:gd name="connsiteY137" fmla="*/ 4403594 h 6858000"/>
              <a:gd name="connsiteX138" fmla="*/ 1240607 w 7467600"/>
              <a:gd name="connsiteY138" fmla="*/ 4010401 h 6858000"/>
              <a:gd name="connsiteX139" fmla="*/ 1310106 w 7467600"/>
              <a:gd name="connsiteY139" fmla="*/ 3943217 h 6858000"/>
              <a:gd name="connsiteX140" fmla="*/ 1423113 w 7467600"/>
              <a:gd name="connsiteY140" fmla="*/ 3874565 h 6858000"/>
              <a:gd name="connsiteX141" fmla="*/ 1260565 w 7467600"/>
              <a:gd name="connsiteY141" fmla="*/ 4031982 h 6858000"/>
              <a:gd name="connsiteX142" fmla="*/ 901900 w 7467600"/>
              <a:gd name="connsiteY142" fmla="*/ 4421236 h 6858000"/>
              <a:gd name="connsiteX143" fmla="*/ 845044 w 7467600"/>
              <a:gd name="connsiteY143" fmla="*/ 4502436 h 6858000"/>
              <a:gd name="connsiteX144" fmla="*/ 685926 w 7467600"/>
              <a:gd name="connsiteY144" fmla="*/ 4703069 h 6858000"/>
              <a:gd name="connsiteX145" fmla="*/ 684248 w 7467600"/>
              <a:gd name="connsiteY145" fmla="*/ 4706721 h 6858000"/>
              <a:gd name="connsiteX146" fmla="*/ 1423113 w 7467600"/>
              <a:gd name="connsiteY146" fmla="*/ 3874565 h 6858000"/>
              <a:gd name="connsiteX147" fmla="*/ 3316479 w 7467600"/>
              <a:gd name="connsiteY147" fmla="*/ 3872136 h 6858000"/>
              <a:gd name="connsiteX148" fmla="*/ 3546806 w 7467600"/>
              <a:gd name="connsiteY148" fmla="*/ 4356139 h 6858000"/>
              <a:gd name="connsiteX149" fmla="*/ 3364433 w 7467600"/>
              <a:gd name="connsiteY149" fmla="*/ 3953121 h 6858000"/>
              <a:gd name="connsiteX150" fmla="*/ 3316479 w 7467600"/>
              <a:gd name="connsiteY150" fmla="*/ 3872136 h 6858000"/>
              <a:gd name="connsiteX151" fmla="*/ 3291335 w 7467600"/>
              <a:gd name="connsiteY151" fmla="*/ 3767420 h 6858000"/>
              <a:gd name="connsiteX152" fmla="*/ 3390805 w 7467600"/>
              <a:gd name="connsiteY152" fmla="*/ 3937163 h 6858000"/>
              <a:gd name="connsiteX153" fmla="*/ 3579062 w 7467600"/>
              <a:gd name="connsiteY153" fmla="*/ 4359040 h 6858000"/>
              <a:gd name="connsiteX154" fmla="*/ 3467355 w 7467600"/>
              <a:gd name="connsiteY154" fmla="*/ 3988130 h 6858000"/>
              <a:gd name="connsiteX155" fmla="*/ 3310753 w 7467600"/>
              <a:gd name="connsiteY155" fmla="*/ 3787140 h 6858000"/>
              <a:gd name="connsiteX156" fmla="*/ 3291335 w 7467600"/>
              <a:gd name="connsiteY156" fmla="*/ 3767420 h 6858000"/>
              <a:gd name="connsiteX157" fmla="*/ 1635889 w 7467600"/>
              <a:gd name="connsiteY157" fmla="*/ 3709494 h 6858000"/>
              <a:gd name="connsiteX158" fmla="*/ 1634800 w 7467600"/>
              <a:gd name="connsiteY158" fmla="*/ 3731111 h 6858000"/>
              <a:gd name="connsiteX159" fmla="*/ 1635889 w 7467600"/>
              <a:gd name="connsiteY159" fmla="*/ 3709494 h 6858000"/>
              <a:gd name="connsiteX160" fmla="*/ 1510397 w 7467600"/>
              <a:gd name="connsiteY160" fmla="*/ 3684705 h 6858000"/>
              <a:gd name="connsiteX161" fmla="*/ 1146550 w 7467600"/>
              <a:gd name="connsiteY161" fmla="*/ 3802012 h 6858000"/>
              <a:gd name="connsiteX162" fmla="*/ 698834 w 7467600"/>
              <a:gd name="connsiteY162" fmla="*/ 3952272 h 6858000"/>
              <a:gd name="connsiteX163" fmla="*/ 34256 w 7467600"/>
              <a:gd name="connsiteY163" fmla="*/ 4347603 h 6858000"/>
              <a:gd name="connsiteX164" fmla="*/ 527241 w 7467600"/>
              <a:gd name="connsiteY164" fmla="*/ 4065078 h 6858000"/>
              <a:gd name="connsiteX165" fmla="*/ 1510397 w 7467600"/>
              <a:gd name="connsiteY165" fmla="*/ 3684705 h 6858000"/>
              <a:gd name="connsiteX166" fmla="*/ 1313114 w 7467600"/>
              <a:gd name="connsiteY166" fmla="*/ 3655216 h 6858000"/>
              <a:gd name="connsiteX167" fmla="*/ 1109304 w 7467600"/>
              <a:gd name="connsiteY167" fmla="*/ 3669030 h 6858000"/>
              <a:gd name="connsiteX168" fmla="*/ 8129 w 7467600"/>
              <a:gd name="connsiteY168" fmla="*/ 4330519 h 6858000"/>
              <a:gd name="connsiteX169" fmla="*/ 687572 w 7467600"/>
              <a:gd name="connsiteY169" fmla="*/ 3925629 h 6858000"/>
              <a:gd name="connsiteX170" fmla="*/ 1138365 w 7467600"/>
              <a:gd name="connsiteY170" fmla="*/ 3774515 h 6858000"/>
              <a:gd name="connsiteX171" fmla="*/ 1505579 w 7467600"/>
              <a:gd name="connsiteY171" fmla="*/ 3655526 h 6858000"/>
              <a:gd name="connsiteX172" fmla="*/ 1313114 w 7467600"/>
              <a:gd name="connsiteY172" fmla="*/ 3655216 h 6858000"/>
              <a:gd name="connsiteX173" fmla="*/ 3655073 w 7467600"/>
              <a:gd name="connsiteY173" fmla="*/ 3650884 h 6858000"/>
              <a:gd name="connsiteX174" fmla="*/ 3989938 w 7467600"/>
              <a:gd name="connsiteY174" fmla="*/ 3991685 h 6858000"/>
              <a:gd name="connsiteX175" fmla="*/ 4393907 w 7467600"/>
              <a:gd name="connsiteY175" fmla="*/ 4261258 h 6858000"/>
              <a:gd name="connsiteX176" fmla="*/ 4648051 w 7467600"/>
              <a:gd name="connsiteY176" fmla="*/ 4374051 h 6858000"/>
              <a:gd name="connsiteX177" fmla="*/ 4383389 w 7467600"/>
              <a:gd name="connsiteY177" fmla="*/ 4184369 h 6858000"/>
              <a:gd name="connsiteX178" fmla="*/ 4165508 w 7467600"/>
              <a:gd name="connsiteY178" fmla="*/ 4035196 h 6858000"/>
              <a:gd name="connsiteX179" fmla="*/ 4068162 w 7467600"/>
              <a:gd name="connsiteY179" fmla="*/ 3953394 h 6858000"/>
              <a:gd name="connsiteX180" fmla="*/ 3981416 w 7467600"/>
              <a:gd name="connsiteY180" fmla="*/ 3880482 h 6858000"/>
              <a:gd name="connsiteX181" fmla="*/ 3800147 w 7467600"/>
              <a:gd name="connsiteY181" fmla="*/ 3749872 h 6858000"/>
              <a:gd name="connsiteX182" fmla="*/ 3655073 w 7467600"/>
              <a:gd name="connsiteY182" fmla="*/ 3650884 h 6858000"/>
              <a:gd name="connsiteX183" fmla="*/ 3670252 w 7467600"/>
              <a:gd name="connsiteY183" fmla="*/ 3622798 h 6858000"/>
              <a:gd name="connsiteX184" fmla="*/ 3817258 w 7467600"/>
              <a:gd name="connsiteY184" fmla="*/ 3723577 h 6858000"/>
              <a:gd name="connsiteX185" fmla="*/ 4000461 w 7467600"/>
              <a:gd name="connsiteY185" fmla="*/ 3855966 h 6858000"/>
              <a:gd name="connsiteX186" fmla="*/ 4088180 w 7467600"/>
              <a:gd name="connsiteY186" fmla="*/ 3929774 h 6858000"/>
              <a:gd name="connsiteX187" fmla="*/ 4184555 w 7467600"/>
              <a:gd name="connsiteY187" fmla="*/ 4010683 h 6858000"/>
              <a:gd name="connsiteX188" fmla="*/ 4399563 w 7467600"/>
              <a:gd name="connsiteY188" fmla="*/ 4158106 h 6858000"/>
              <a:gd name="connsiteX189" fmla="*/ 4684469 w 7467600"/>
              <a:gd name="connsiteY189" fmla="*/ 4364680 h 6858000"/>
              <a:gd name="connsiteX190" fmla="*/ 4690271 w 7467600"/>
              <a:gd name="connsiteY190" fmla="*/ 4370034 h 6858000"/>
              <a:gd name="connsiteX191" fmla="*/ 4136093 w 7467600"/>
              <a:gd name="connsiteY191" fmla="*/ 3858466 h 6858000"/>
              <a:gd name="connsiteX192" fmla="*/ 3670252 w 7467600"/>
              <a:gd name="connsiteY192" fmla="*/ 3622798 h 6858000"/>
              <a:gd name="connsiteX193" fmla="*/ 4440129 w 7467600"/>
              <a:gd name="connsiteY193" fmla="*/ 3448571 h 6858000"/>
              <a:gd name="connsiteX194" fmla="*/ 4856525 w 7467600"/>
              <a:gd name="connsiteY194" fmla="*/ 3915351 h 6858000"/>
              <a:gd name="connsiteX195" fmla="*/ 5059055 w 7467600"/>
              <a:gd name="connsiteY195" fmla="*/ 4108918 h 6858000"/>
              <a:gd name="connsiteX196" fmla="*/ 5290070 w 7467600"/>
              <a:gd name="connsiteY196" fmla="*/ 4263619 h 6858000"/>
              <a:gd name="connsiteX197" fmla="*/ 4834991 w 7467600"/>
              <a:gd name="connsiteY197" fmla="*/ 3830985 h 6858000"/>
              <a:gd name="connsiteX198" fmla="*/ 4440129 w 7467600"/>
              <a:gd name="connsiteY198" fmla="*/ 3448571 h 6858000"/>
              <a:gd name="connsiteX199" fmla="*/ 4441737 w 7467600"/>
              <a:gd name="connsiteY199" fmla="*/ 3399734 h 6858000"/>
              <a:gd name="connsiteX200" fmla="*/ 4431236 w 7467600"/>
              <a:gd name="connsiteY200" fmla="*/ 3400954 h 6858000"/>
              <a:gd name="connsiteX201" fmla="*/ 4557150 w 7467600"/>
              <a:gd name="connsiteY201" fmla="*/ 3510023 h 6858000"/>
              <a:gd name="connsiteX202" fmla="*/ 4856936 w 7467600"/>
              <a:gd name="connsiteY202" fmla="*/ 3809146 h 6858000"/>
              <a:gd name="connsiteX203" fmla="*/ 5111996 w 7467600"/>
              <a:gd name="connsiteY203" fmla="*/ 4065759 h 6858000"/>
              <a:gd name="connsiteX204" fmla="*/ 5388878 w 7467600"/>
              <a:gd name="connsiteY204" fmla="*/ 4300185 h 6858000"/>
              <a:gd name="connsiteX205" fmla="*/ 5425556 w 7467600"/>
              <a:gd name="connsiteY205" fmla="*/ 4308967 h 6858000"/>
              <a:gd name="connsiteX206" fmla="*/ 4943646 w 7467600"/>
              <a:gd name="connsiteY206" fmla="*/ 3822916 h 6858000"/>
              <a:gd name="connsiteX207" fmla="*/ 4594837 w 7467600"/>
              <a:gd name="connsiteY207" fmla="*/ 3532274 h 6858000"/>
              <a:gd name="connsiteX208" fmla="*/ 4441737 w 7467600"/>
              <a:gd name="connsiteY208" fmla="*/ 3399734 h 6858000"/>
              <a:gd name="connsiteX209" fmla="*/ 5425834 w 7467600"/>
              <a:gd name="connsiteY209" fmla="*/ 3162785 h 6858000"/>
              <a:gd name="connsiteX210" fmla="*/ 5401644 w 7467600"/>
              <a:gd name="connsiteY210" fmla="*/ 3617847 h 6858000"/>
              <a:gd name="connsiteX211" fmla="*/ 5467256 w 7467600"/>
              <a:gd name="connsiteY211" fmla="*/ 4175494 h 6858000"/>
              <a:gd name="connsiteX212" fmla="*/ 5448069 w 7467600"/>
              <a:gd name="connsiteY212" fmla="*/ 3567554 h 6858000"/>
              <a:gd name="connsiteX213" fmla="*/ 5425834 w 7467600"/>
              <a:gd name="connsiteY213" fmla="*/ 3162785 h 6858000"/>
              <a:gd name="connsiteX214" fmla="*/ 1318687 w 7467600"/>
              <a:gd name="connsiteY214" fmla="*/ 3113840 h 6858000"/>
              <a:gd name="connsiteX215" fmla="*/ 1066793 w 7467600"/>
              <a:gd name="connsiteY215" fmla="*/ 3212171 h 6858000"/>
              <a:gd name="connsiteX216" fmla="*/ 993319 w 7467600"/>
              <a:gd name="connsiteY216" fmla="*/ 3247648 h 6858000"/>
              <a:gd name="connsiteX217" fmla="*/ 853081 w 7467600"/>
              <a:gd name="connsiteY217" fmla="*/ 3312410 h 6858000"/>
              <a:gd name="connsiteX218" fmla="*/ 805957 w 7467600"/>
              <a:gd name="connsiteY218" fmla="*/ 3330443 h 6858000"/>
              <a:gd name="connsiteX219" fmla="*/ 1318687 w 7467600"/>
              <a:gd name="connsiteY219" fmla="*/ 3113840 h 6858000"/>
              <a:gd name="connsiteX220" fmla="*/ 5453702 w 7467600"/>
              <a:gd name="connsiteY220" fmla="*/ 3090882 h 6858000"/>
              <a:gd name="connsiteX221" fmla="*/ 5480135 w 7467600"/>
              <a:gd name="connsiteY221" fmla="*/ 3565802 h 6858000"/>
              <a:gd name="connsiteX222" fmla="*/ 5499023 w 7467600"/>
              <a:gd name="connsiteY222" fmla="*/ 4166310 h 6858000"/>
              <a:gd name="connsiteX223" fmla="*/ 5547022 w 7467600"/>
              <a:gd name="connsiteY223" fmla="*/ 3607838 h 6858000"/>
              <a:gd name="connsiteX224" fmla="*/ 5515964 w 7467600"/>
              <a:gd name="connsiteY224" fmla="*/ 3378541 h 6858000"/>
              <a:gd name="connsiteX225" fmla="*/ 5453702 w 7467600"/>
              <a:gd name="connsiteY225" fmla="*/ 3090882 h 6858000"/>
              <a:gd name="connsiteX226" fmla="*/ 1238695 w 7467600"/>
              <a:gd name="connsiteY226" fmla="*/ 3076820 h 6858000"/>
              <a:gd name="connsiteX227" fmla="*/ 716371 w 7467600"/>
              <a:gd name="connsiteY227" fmla="*/ 3293249 h 6858000"/>
              <a:gd name="connsiteX228" fmla="*/ 579522 w 7467600"/>
              <a:gd name="connsiteY228" fmla="*/ 3371759 h 6858000"/>
              <a:gd name="connsiteX229" fmla="*/ 600288 w 7467600"/>
              <a:gd name="connsiteY229" fmla="*/ 3365555 h 6858000"/>
              <a:gd name="connsiteX230" fmla="*/ 840692 w 7467600"/>
              <a:gd name="connsiteY230" fmla="*/ 3284921 h 6858000"/>
              <a:gd name="connsiteX231" fmla="*/ 979248 w 7467600"/>
              <a:gd name="connsiteY231" fmla="*/ 3221003 h 6858000"/>
              <a:gd name="connsiteX232" fmla="*/ 1053282 w 7467600"/>
              <a:gd name="connsiteY232" fmla="*/ 3185247 h 6858000"/>
              <a:gd name="connsiteX233" fmla="*/ 1320603 w 7467600"/>
              <a:gd name="connsiteY233" fmla="*/ 3081281 h 6858000"/>
              <a:gd name="connsiteX234" fmla="*/ 1238695 w 7467600"/>
              <a:gd name="connsiteY234" fmla="*/ 3076820 h 6858000"/>
              <a:gd name="connsiteX235" fmla="*/ 5425627 w 7467600"/>
              <a:gd name="connsiteY235" fmla="*/ 2954192 h 6858000"/>
              <a:gd name="connsiteX236" fmla="*/ 5470770 w 7467600"/>
              <a:gd name="connsiteY236" fmla="*/ 3005435 h 6858000"/>
              <a:gd name="connsiteX237" fmla="*/ 5519779 w 7467600"/>
              <a:gd name="connsiteY237" fmla="*/ 4359223 h 6858000"/>
              <a:gd name="connsiteX238" fmla="*/ 5520293 w 7467600"/>
              <a:gd name="connsiteY238" fmla="*/ 4360602 h 6858000"/>
              <a:gd name="connsiteX239" fmla="*/ 5767221 w 7467600"/>
              <a:gd name="connsiteY239" fmla="*/ 4665564 h 6858000"/>
              <a:gd name="connsiteX240" fmla="*/ 6937169 w 7467600"/>
              <a:gd name="connsiteY240" fmla="*/ 4815941 h 6858000"/>
              <a:gd name="connsiteX241" fmla="*/ 6953922 w 7467600"/>
              <a:gd name="connsiteY241" fmla="*/ 4890068 h 6858000"/>
              <a:gd name="connsiteX242" fmla="*/ 6071359 w 7467600"/>
              <a:gd name="connsiteY242" fmla="*/ 4770770 h 6858000"/>
              <a:gd name="connsiteX243" fmla="*/ 6038839 w 7467600"/>
              <a:gd name="connsiteY243" fmla="*/ 4764474 h 6858000"/>
              <a:gd name="connsiteX244" fmla="*/ 6038706 w 7467600"/>
              <a:gd name="connsiteY244" fmla="*/ 4763847 h 6858000"/>
              <a:gd name="connsiteX245" fmla="*/ 6037784 w 7467600"/>
              <a:gd name="connsiteY245" fmla="*/ 4764270 h 6858000"/>
              <a:gd name="connsiteX246" fmla="*/ 6038839 w 7467600"/>
              <a:gd name="connsiteY246" fmla="*/ 4764474 h 6858000"/>
              <a:gd name="connsiteX247" fmla="*/ 6040338 w 7467600"/>
              <a:gd name="connsiteY247" fmla="*/ 4771418 h 6858000"/>
              <a:gd name="connsiteX248" fmla="*/ 6024488 w 7467600"/>
              <a:gd name="connsiteY248" fmla="*/ 4809903 h 6858000"/>
              <a:gd name="connsiteX249" fmla="*/ 5599771 w 7467600"/>
              <a:gd name="connsiteY249" fmla="*/ 5509652 h 6858000"/>
              <a:gd name="connsiteX250" fmla="*/ 5548843 w 7467600"/>
              <a:gd name="connsiteY250" fmla="*/ 5563845 h 6858000"/>
              <a:gd name="connsiteX251" fmla="*/ 5940952 w 7467600"/>
              <a:gd name="connsiteY251" fmla="*/ 6250028 h 6858000"/>
              <a:gd name="connsiteX252" fmla="*/ 6043441 w 7467600"/>
              <a:gd name="connsiteY252" fmla="*/ 6665847 h 6858000"/>
              <a:gd name="connsiteX253" fmla="*/ 6093432 w 7467600"/>
              <a:gd name="connsiteY253" fmla="*/ 6858000 h 6858000"/>
              <a:gd name="connsiteX254" fmla="*/ 6034344 w 7467600"/>
              <a:gd name="connsiteY254" fmla="*/ 6858000 h 6858000"/>
              <a:gd name="connsiteX255" fmla="*/ 6026679 w 7467600"/>
              <a:gd name="connsiteY255" fmla="*/ 6836959 h 6858000"/>
              <a:gd name="connsiteX256" fmla="*/ 5800441 w 7467600"/>
              <a:gd name="connsiteY256" fmla="*/ 6335286 h 6858000"/>
              <a:gd name="connsiteX257" fmla="*/ 5526562 w 7467600"/>
              <a:gd name="connsiteY257" fmla="*/ 5705388 h 6858000"/>
              <a:gd name="connsiteX258" fmla="*/ 5519640 w 7467600"/>
              <a:gd name="connsiteY258" fmla="*/ 5683774 h 6858000"/>
              <a:gd name="connsiteX259" fmla="*/ 5844559 w 7467600"/>
              <a:gd name="connsiteY259" fmla="*/ 6553349 h 6858000"/>
              <a:gd name="connsiteX260" fmla="*/ 5975994 w 7467600"/>
              <a:gd name="connsiteY260" fmla="*/ 6858000 h 6858000"/>
              <a:gd name="connsiteX261" fmla="*/ 5898547 w 7467600"/>
              <a:gd name="connsiteY261" fmla="*/ 6858000 h 6858000"/>
              <a:gd name="connsiteX262" fmla="*/ 5682041 w 7467600"/>
              <a:gd name="connsiteY262" fmla="*/ 6355860 h 6858000"/>
              <a:gd name="connsiteX263" fmla="*/ 5461758 w 7467600"/>
              <a:gd name="connsiteY263" fmla="*/ 5820220 h 6858000"/>
              <a:gd name="connsiteX264" fmla="*/ 5237282 w 7467600"/>
              <a:gd name="connsiteY264" fmla="*/ 6579086 h 6858000"/>
              <a:gd name="connsiteX265" fmla="*/ 5115009 w 7467600"/>
              <a:gd name="connsiteY265" fmla="*/ 6858000 h 6858000"/>
              <a:gd name="connsiteX266" fmla="*/ 5028074 w 7467600"/>
              <a:gd name="connsiteY266" fmla="*/ 6858000 h 6858000"/>
              <a:gd name="connsiteX267" fmla="*/ 5079508 w 7467600"/>
              <a:gd name="connsiteY267" fmla="*/ 6749074 h 6858000"/>
              <a:gd name="connsiteX268" fmla="*/ 5371846 w 7467600"/>
              <a:gd name="connsiteY268" fmla="*/ 5924413 h 6858000"/>
              <a:gd name="connsiteX269" fmla="*/ 5270512 w 7467600"/>
              <a:gd name="connsiteY269" fmla="*/ 6138975 h 6858000"/>
              <a:gd name="connsiteX270" fmla="*/ 5062409 w 7467600"/>
              <a:gd name="connsiteY270" fmla="*/ 6653544 h 6858000"/>
              <a:gd name="connsiteX271" fmla="*/ 5036628 w 7467600"/>
              <a:gd name="connsiteY271" fmla="*/ 6754247 h 6858000"/>
              <a:gd name="connsiteX272" fmla="*/ 5009112 w 7467600"/>
              <a:gd name="connsiteY272" fmla="*/ 6858000 h 6858000"/>
              <a:gd name="connsiteX273" fmla="*/ 4976679 w 7467600"/>
              <a:gd name="connsiteY273" fmla="*/ 6858000 h 6858000"/>
              <a:gd name="connsiteX274" fmla="*/ 5006537 w 7467600"/>
              <a:gd name="connsiteY274" fmla="*/ 6747068 h 6858000"/>
              <a:gd name="connsiteX275" fmla="*/ 5032723 w 7467600"/>
              <a:gd name="connsiteY275" fmla="*/ 6644957 h 6858000"/>
              <a:gd name="connsiteX276" fmla="*/ 5242949 w 7467600"/>
              <a:gd name="connsiteY276" fmla="*/ 6125175 h 6858000"/>
              <a:gd name="connsiteX277" fmla="*/ 5286321 w 7467600"/>
              <a:gd name="connsiteY277" fmla="*/ 6033555 h 6858000"/>
              <a:gd name="connsiteX278" fmla="*/ 5008210 w 7467600"/>
              <a:gd name="connsiteY278" fmla="*/ 6649194 h 6858000"/>
              <a:gd name="connsiteX279" fmla="*/ 4986321 w 7467600"/>
              <a:gd name="connsiteY279" fmla="*/ 6765687 h 6858000"/>
              <a:gd name="connsiteX280" fmla="*/ 4973474 w 7467600"/>
              <a:gd name="connsiteY280" fmla="*/ 6858000 h 6858000"/>
              <a:gd name="connsiteX281" fmla="*/ 4907178 w 7467600"/>
              <a:gd name="connsiteY281" fmla="*/ 6858000 h 6858000"/>
              <a:gd name="connsiteX282" fmla="*/ 4910810 w 7467600"/>
              <a:gd name="connsiteY282" fmla="*/ 6829660 h 6858000"/>
              <a:gd name="connsiteX283" fmla="*/ 4987461 w 7467600"/>
              <a:gd name="connsiteY283" fmla="*/ 6432994 h 6858000"/>
              <a:gd name="connsiteX284" fmla="*/ 5179262 w 7467600"/>
              <a:gd name="connsiteY284" fmla="*/ 6035044 h 6858000"/>
              <a:gd name="connsiteX285" fmla="*/ 4689678 w 7467600"/>
              <a:gd name="connsiteY285" fmla="*/ 6440241 h 6858000"/>
              <a:gd name="connsiteX286" fmla="*/ 4477543 w 7467600"/>
              <a:gd name="connsiteY286" fmla="*/ 6674836 h 6858000"/>
              <a:gd name="connsiteX287" fmla="*/ 4329957 w 7467600"/>
              <a:gd name="connsiteY287" fmla="*/ 6858000 h 6858000"/>
              <a:gd name="connsiteX288" fmla="*/ 4218595 w 7467600"/>
              <a:gd name="connsiteY288" fmla="*/ 6858000 h 6858000"/>
              <a:gd name="connsiteX289" fmla="*/ 4368888 w 7467600"/>
              <a:gd name="connsiteY289" fmla="*/ 6668412 h 6858000"/>
              <a:gd name="connsiteX290" fmla="*/ 4563091 w 7467600"/>
              <a:gd name="connsiteY290" fmla="*/ 6442508 h 6858000"/>
              <a:gd name="connsiteX291" fmla="*/ 5387324 w 7467600"/>
              <a:gd name="connsiteY291" fmla="*/ 5705830 h 6858000"/>
              <a:gd name="connsiteX292" fmla="*/ 5073620 w 7467600"/>
              <a:gd name="connsiteY292" fmla="*/ 5955437 h 6858000"/>
              <a:gd name="connsiteX293" fmla="*/ 4689789 w 7467600"/>
              <a:gd name="connsiteY293" fmla="*/ 6268382 h 6858000"/>
              <a:gd name="connsiteX294" fmla="*/ 4418722 w 7467600"/>
              <a:gd name="connsiteY294" fmla="*/ 6570886 h 6858000"/>
              <a:gd name="connsiteX295" fmla="*/ 4214944 w 7467600"/>
              <a:gd name="connsiteY295" fmla="*/ 6858000 h 6858000"/>
              <a:gd name="connsiteX296" fmla="*/ 4177898 w 7467600"/>
              <a:gd name="connsiteY296" fmla="*/ 6858000 h 6858000"/>
              <a:gd name="connsiteX297" fmla="*/ 4391597 w 7467600"/>
              <a:gd name="connsiteY297" fmla="*/ 6556370 h 6858000"/>
              <a:gd name="connsiteX298" fmla="*/ 4668889 w 7467600"/>
              <a:gd name="connsiteY298" fmla="*/ 6246399 h 6858000"/>
              <a:gd name="connsiteX299" fmla="*/ 5055427 w 7467600"/>
              <a:gd name="connsiteY299" fmla="*/ 5931476 h 6858000"/>
              <a:gd name="connsiteX300" fmla="*/ 5371814 w 7467600"/>
              <a:gd name="connsiteY300" fmla="*/ 5678975 h 6858000"/>
              <a:gd name="connsiteX301" fmla="*/ 4987918 w 7467600"/>
              <a:gd name="connsiteY301" fmla="*/ 5838701 h 6858000"/>
              <a:gd name="connsiteX302" fmla="*/ 4317146 w 7467600"/>
              <a:gd name="connsiteY302" fmla="*/ 6587716 h 6858000"/>
              <a:gd name="connsiteX303" fmla="*/ 4171627 w 7467600"/>
              <a:gd name="connsiteY303" fmla="*/ 6858000 h 6858000"/>
              <a:gd name="connsiteX304" fmla="*/ 4081585 w 7467600"/>
              <a:gd name="connsiteY304" fmla="*/ 6858000 h 6858000"/>
              <a:gd name="connsiteX305" fmla="*/ 4238603 w 7467600"/>
              <a:gd name="connsiteY305" fmla="*/ 6559341 h 6858000"/>
              <a:gd name="connsiteX306" fmla="*/ 4778333 w 7467600"/>
              <a:gd name="connsiteY306" fmla="*/ 5873626 h 6858000"/>
              <a:gd name="connsiteX307" fmla="*/ 5414185 w 7467600"/>
              <a:gd name="connsiteY307" fmla="*/ 5573882 h 6858000"/>
              <a:gd name="connsiteX308" fmla="*/ 5959648 w 7467600"/>
              <a:gd name="connsiteY308" fmla="*/ 4760797 h 6858000"/>
              <a:gd name="connsiteX309" fmla="*/ 5355019 w 7467600"/>
              <a:gd name="connsiteY309" fmla="*/ 4734672 h 6858000"/>
              <a:gd name="connsiteX310" fmla="*/ 5083565 w 7467600"/>
              <a:gd name="connsiteY310" fmla="*/ 5179121 h 6858000"/>
              <a:gd name="connsiteX311" fmla="*/ 4713577 w 7467600"/>
              <a:gd name="connsiteY311" fmla="*/ 5616803 h 6858000"/>
              <a:gd name="connsiteX312" fmla="*/ 3989559 w 7467600"/>
              <a:gd name="connsiteY312" fmla="*/ 6145945 h 6858000"/>
              <a:gd name="connsiteX313" fmla="*/ 3939824 w 7467600"/>
              <a:gd name="connsiteY313" fmla="*/ 6066900 h 6858000"/>
              <a:gd name="connsiteX314" fmla="*/ 4584537 w 7467600"/>
              <a:gd name="connsiteY314" fmla="*/ 5324826 h 6858000"/>
              <a:gd name="connsiteX315" fmla="*/ 5037105 w 7467600"/>
              <a:gd name="connsiteY315" fmla="*/ 5088765 h 6858000"/>
              <a:gd name="connsiteX316" fmla="*/ 5039930 w 7467600"/>
              <a:gd name="connsiteY316" fmla="*/ 5089585 h 6858000"/>
              <a:gd name="connsiteX317" fmla="*/ 5263764 w 7467600"/>
              <a:gd name="connsiteY317" fmla="*/ 4735525 h 6858000"/>
              <a:gd name="connsiteX318" fmla="*/ 4086300 w 7467600"/>
              <a:gd name="connsiteY318" fmla="*/ 4884599 h 6858000"/>
              <a:gd name="connsiteX319" fmla="*/ 4085485 w 7467600"/>
              <a:gd name="connsiteY319" fmla="*/ 4899070 h 6858000"/>
              <a:gd name="connsiteX320" fmla="*/ 3871915 w 7467600"/>
              <a:gd name="connsiteY320" fmla="*/ 5253645 h 6858000"/>
              <a:gd name="connsiteX321" fmla="*/ 3799374 w 7467600"/>
              <a:gd name="connsiteY321" fmla="*/ 5466127 h 6858000"/>
              <a:gd name="connsiteX322" fmla="*/ 3498850 w 7467600"/>
              <a:gd name="connsiteY322" fmla="*/ 6661888 h 6858000"/>
              <a:gd name="connsiteX323" fmla="*/ 3399216 w 7467600"/>
              <a:gd name="connsiteY323" fmla="*/ 6858000 h 6858000"/>
              <a:gd name="connsiteX324" fmla="*/ 3303688 w 7467600"/>
              <a:gd name="connsiteY324" fmla="*/ 6858000 h 6858000"/>
              <a:gd name="connsiteX325" fmla="*/ 3391774 w 7467600"/>
              <a:gd name="connsiteY325" fmla="*/ 6697181 h 6858000"/>
              <a:gd name="connsiteX326" fmla="*/ 3735540 w 7467600"/>
              <a:gd name="connsiteY326" fmla="*/ 5546923 h 6858000"/>
              <a:gd name="connsiteX327" fmla="*/ 3729438 w 7467600"/>
              <a:gd name="connsiteY327" fmla="*/ 5569058 h 6858000"/>
              <a:gd name="connsiteX328" fmla="*/ 3707782 w 7467600"/>
              <a:gd name="connsiteY328" fmla="*/ 5644908 h 6858000"/>
              <a:gd name="connsiteX329" fmla="*/ 3583827 w 7467600"/>
              <a:gd name="connsiteY329" fmla="*/ 6039215 h 6858000"/>
              <a:gd name="connsiteX330" fmla="*/ 3547861 w 7467600"/>
              <a:gd name="connsiteY330" fmla="*/ 6129609 h 6858000"/>
              <a:gd name="connsiteX331" fmla="*/ 3490905 w 7467600"/>
              <a:gd name="connsiteY331" fmla="*/ 6277660 h 6858000"/>
              <a:gd name="connsiteX332" fmla="*/ 3455859 w 7467600"/>
              <a:gd name="connsiteY332" fmla="*/ 6391301 h 6858000"/>
              <a:gd name="connsiteX333" fmla="*/ 3429112 w 7467600"/>
              <a:gd name="connsiteY333" fmla="*/ 6479469 h 6858000"/>
              <a:gd name="connsiteX334" fmla="*/ 3304862 w 7467600"/>
              <a:gd name="connsiteY334" fmla="*/ 6796476 h 6858000"/>
              <a:gd name="connsiteX335" fmla="*/ 3276071 w 7467600"/>
              <a:gd name="connsiteY335" fmla="*/ 6858000 h 6858000"/>
              <a:gd name="connsiteX336" fmla="*/ 3240805 w 7467600"/>
              <a:gd name="connsiteY336" fmla="*/ 6858000 h 6858000"/>
              <a:gd name="connsiteX337" fmla="*/ 3275917 w 7467600"/>
              <a:gd name="connsiteY337" fmla="*/ 6783192 h 6858000"/>
              <a:gd name="connsiteX338" fmla="*/ 3399358 w 7467600"/>
              <a:gd name="connsiteY338" fmla="*/ 6469011 h 6858000"/>
              <a:gd name="connsiteX339" fmla="*/ 3425650 w 7467600"/>
              <a:gd name="connsiteY339" fmla="*/ 6381333 h 6858000"/>
              <a:gd name="connsiteX340" fmla="*/ 3460661 w 7467600"/>
              <a:gd name="connsiteY340" fmla="*/ 6266763 h 6858000"/>
              <a:gd name="connsiteX341" fmla="*/ 3518021 w 7467600"/>
              <a:gd name="connsiteY341" fmla="*/ 6117298 h 6858000"/>
              <a:gd name="connsiteX342" fmla="*/ 3554035 w 7467600"/>
              <a:gd name="connsiteY342" fmla="*/ 6027832 h 6858000"/>
              <a:gd name="connsiteX343" fmla="*/ 3677174 w 7467600"/>
              <a:gd name="connsiteY343" fmla="*/ 5636351 h 6858000"/>
              <a:gd name="connsiteX344" fmla="*/ 3698819 w 7467600"/>
              <a:gd name="connsiteY344" fmla="*/ 5560503 h 6858000"/>
              <a:gd name="connsiteX345" fmla="*/ 3702094 w 7467600"/>
              <a:gd name="connsiteY345" fmla="*/ 5549194 h 6858000"/>
              <a:gd name="connsiteX346" fmla="*/ 3398355 w 7467600"/>
              <a:gd name="connsiteY346" fmla="*/ 6094603 h 6858000"/>
              <a:gd name="connsiteX347" fmla="*/ 3193941 w 7467600"/>
              <a:gd name="connsiteY347" fmla="*/ 6798775 h 6858000"/>
              <a:gd name="connsiteX348" fmla="*/ 3184140 w 7467600"/>
              <a:gd name="connsiteY348" fmla="*/ 6858000 h 6858000"/>
              <a:gd name="connsiteX349" fmla="*/ 3099978 w 7467600"/>
              <a:gd name="connsiteY349" fmla="*/ 6858000 h 6858000"/>
              <a:gd name="connsiteX350" fmla="*/ 3101556 w 7467600"/>
              <a:gd name="connsiteY350" fmla="*/ 6843337 h 6858000"/>
              <a:gd name="connsiteX351" fmla="*/ 3370162 w 7467600"/>
              <a:gd name="connsiteY351" fmla="*/ 5785550 h 6858000"/>
              <a:gd name="connsiteX352" fmla="*/ 3746477 w 7467600"/>
              <a:gd name="connsiteY352" fmla="*/ 5377889 h 6858000"/>
              <a:gd name="connsiteX353" fmla="*/ 3863399 w 7467600"/>
              <a:gd name="connsiteY353" fmla="*/ 5087257 h 6858000"/>
              <a:gd name="connsiteX354" fmla="*/ 3968712 w 7467600"/>
              <a:gd name="connsiteY354" fmla="*/ 4913989 h 6858000"/>
              <a:gd name="connsiteX355" fmla="*/ 2792390 w 7467600"/>
              <a:gd name="connsiteY355" fmla="*/ 5382974 h 6858000"/>
              <a:gd name="connsiteX356" fmla="*/ 2714982 w 7467600"/>
              <a:gd name="connsiteY356" fmla="*/ 5427051 h 6858000"/>
              <a:gd name="connsiteX357" fmla="*/ 2813361 w 7467600"/>
              <a:gd name="connsiteY357" fmla="*/ 6023912 h 6858000"/>
              <a:gd name="connsiteX358" fmla="*/ 2688430 w 7467600"/>
              <a:gd name="connsiteY358" fmla="*/ 6801564 h 6858000"/>
              <a:gd name="connsiteX359" fmla="*/ 2629626 w 7467600"/>
              <a:gd name="connsiteY359" fmla="*/ 6763394 h 6858000"/>
              <a:gd name="connsiteX360" fmla="*/ 2565328 w 7467600"/>
              <a:gd name="connsiteY360" fmla="*/ 5516399 h 6858000"/>
              <a:gd name="connsiteX361" fmla="*/ 1922999 w 7467600"/>
              <a:gd name="connsiteY361" fmla="*/ 5980343 h 6858000"/>
              <a:gd name="connsiteX362" fmla="*/ 1950261 w 7467600"/>
              <a:gd name="connsiteY362" fmla="*/ 6405858 h 6858000"/>
              <a:gd name="connsiteX363" fmla="*/ 2365554 w 7467600"/>
              <a:gd name="connsiteY363" fmla="*/ 6759107 h 6858000"/>
              <a:gd name="connsiteX364" fmla="*/ 2424142 w 7467600"/>
              <a:gd name="connsiteY364" fmla="*/ 6858000 h 6858000"/>
              <a:gd name="connsiteX365" fmla="*/ 2395994 w 7467600"/>
              <a:gd name="connsiteY365" fmla="*/ 6858000 h 6858000"/>
              <a:gd name="connsiteX366" fmla="*/ 2392863 w 7467600"/>
              <a:gd name="connsiteY366" fmla="*/ 6852964 h 6858000"/>
              <a:gd name="connsiteX367" fmla="*/ 2017589 w 7467600"/>
              <a:gd name="connsiteY367" fmla="*/ 6493982 h 6858000"/>
              <a:gd name="connsiteX368" fmla="*/ 2147336 w 7467600"/>
              <a:gd name="connsiteY368" fmla="*/ 6594052 h 6858000"/>
              <a:gd name="connsiteX369" fmla="*/ 2207047 w 7467600"/>
              <a:gd name="connsiteY369" fmla="*/ 6654540 h 6858000"/>
              <a:gd name="connsiteX370" fmla="*/ 2299106 w 7467600"/>
              <a:gd name="connsiteY370" fmla="*/ 6778931 h 6858000"/>
              <a:gd name="connsiteX371" fmla="*/ 2314430 w 7467600"/>
              <a:gd name="connsiteY371" fmla="*/ 6801144 h 6858000"/>
              <a:gd name="connsiteX372" fmla="*/ 2352406 w 7467600"/>
              <a:gd name="connsiteY372" fmla="*/ 6858000 h 6858000"/>
              <a:gd name="connsiteX373" fmla="*/ 2314492 w 7467600"/>
              <a:gd name="connsiteY373" fmla="*/ 6858000 h 6858000"/>
              <a:gd name="connsiteX374" fmla="*/ 2288095 w 7467600"/>
              <a:gd name="connsiteY374" fmla="*/ 6818030 h 6858000"/>
              <a:gd name="connsiteX375" fmla="*/ 2272768 w 7467600"/>
              <a:gd name="connsiteY375" fmla="*/ 6795822 h 6858000"/>
              <a:gd name="connsiteX376" fmla="*/ 2182715 w 7467600"/>
              <a:gd name="connsiteY376" fmla="*/ 6675071 h 6858000"/>
              <a:gd name="connsiteX377" fmla="*/ 2032061 w 7467600"/>
              <a:gd name="connsiteY377" fmla="*/ 6541380 h 6858000"/>
              <a:gd name="connsiteX378" fmla="*/ 2257220 w 7467600"/>
              <a:gd name="connsiteY378" fmla="*/ 6826257 h 6858000"/>
              <a:gd name="connsiteX379" fmla="*/ 2281324 w 7467600"/>
              <a:gd name="connsiteY379" fmla="*/ 6858000 h 6858000"/>
              <a:gd name="connsiteX380" fmla="*/ 2242860 w 7467600"/>
              <a:gd name="connsiteY380" fmla="*/ 6858000 h 6858000"/>
              <a:gd name="connsiteX381" fmla="*/ 2232818 w 7467600"/>
              <a:gd name="connsiteY381" fmla="*/ 6844926 h 6858000"/>
              <a:gd name="connsiteX382" fmla="*/ 1990172 w 7467600"/>
              <a:gd name="connsiteY382" fmla="*/ 6542121 h 6858000"/>
              <a:gd name="connsiteX383" fmla="*/ 2124090 w 7467600"/>
              <a:gd name="connsiteY383" fmla="*/ 6761017 h 6858000"/>
              <a:gd name="connsiteX384" fmla="*/ 2200380 w 7467600"/>
              <a:gd name="connsiteY384" fmla="*/ 6858000 h 6858000"/>
              <a:gd name="connsiteX385" fmla="*/ 2147507 w 7467600"/>
              <a:gd name="connsiteY385" fmla="*/ 6858000 h 6858000"/>
              <a:gd name="connsiteX386" fmla="*/ 2070668 w 7467600"/>
              <a:gd name="connsiteY386" fmla="*/ 6761520 h 6858000"/>
              <a:gd name="connsiteX387" fmla="*/ 1975142 w 7467600"/>
              <a:gd name="connsiteY387" fmla="*/ 6585570 h 6858000"/>
              <a:gd name="connsiteX388" fmla="*/ 2050035 w 7467600"/>
              <a:gd name="connsiteY388" fmla="*/ 6813345 h 6858000"/>
              <a:gd name="connsiteX389" fmla="*/ 2063025 w 7467600"/>
              <a:gd name="connsiteY389" fmla="*/ 6858000 h 6858000"/>
              <a:gd name="connsiteX390" fmla="*/ 2021675 w 7467600"/>
              <a:gd name="connsiteY390" fmla="*/ 6858000 h 6858000"/>
              <a:gd name="connsiteX391" fmla="*/ 2019308 w 7467600"/>
              <a:gd name="connsiteY391" fmla="*/ 6847118 h 6858000"/>
              <a:gd name="connsiteX392" fmla="*/ 1938835 w 7467600"/>
              <a:gd name="connsiteY392" fmla="*/ 6551160 h 6858000"/>
              <a:gd name="connsiteX393" fmla="*/ 1953230 w 7467600"/>
              <a:gd name="connsiteY393" fmla="*/ 6759699 h 6858000"/>
              <a:gd name="connsiteX394" fmla="*/ 1956763 w 7467600"/>
              <a:gd name="connsiteY394" fmla="*/ 6778191 h 6858000"/>
              <a:gd name="connsiteX395" fmla="*/ 1967925 w 7467600"/>
              <a:gd name="connsiteY395" fmla="*/ 6858000 h 6858000"/>
              <a:gd name="connsiteX396" fmla="*/ 1936622 w 7467600"/>
              <a:gd name="connsiteY396" fmla="*/ 6858000 h 6858000"/>
              <a:gd name="connsiteX397" fmla="*/ 1926261 w 7467600"/>
              <a:gd name="connsiteY397" fmla="*/ 6784064 h 6858000"/>
              <a:gd name="connsiteX398" fmla="*/ 1922724 w 7467600"/>
              <a:gd name="connsiteY398" fmla="*/ 6765577 h 6858000"/>
              <a:gd name="connsiteX399" fmla="*/ 1904650 w 7467600"/>
              <a:gd name="connsiteY399" fmla="*/ 6639616 h 6858000"/>
              <a:gd name="connsiteX400" fmla="*/ 1885273 w 7467600"/>
              <a:gd name="connsiteY400" fmla="*/ 6858000 h 6858000"/>
              <a:gd name="connsiteX401" fmla="*/ 1854363 w 7467600"/>
              <a:gd name="connsiteY401" fmla="*/ 6858000 h 6858000"/>
              <a:gd name="connsiteX402" fmla="*/ 1880391 w 7467600"/>
              <a:gd name="connsiteY402" fmla="*/ 6603796 h 6858000"/>
              <a:gd name="connsiteX403" fmla="*/ 1818273 w 7467600"/>
              <a:gd name="connsiteY403" fmla="*/ 6715729 h 6858000"/>
              <a:gd name="connsiteX404" fmla="*/ 1794691 w 7467600"/>
              <a:gd name="connsiteY404" fmla="*/ 6843239 h 6858000"/>
              <a:gd name="connsiteX405" fmla="*/ 1794914 w 7467600"/>
              <a:gd name="connsiteY405" fmla="*/ 6858000 h 6858000"/>
              <a:gd name="connsiteX406" fmla="*/ 1746128 w 7467600"/>
              <a:gd name="connsiteY406" fmla="*/ 6858000 h 6858000"/>
              <a:gd name="connsiteX407" fmla="*/ 1753934 w 7467600"/>
              <a:gd name="connsiteY407" fmla="*/ 6724796 h 6858000"/>
              <a:gd name="connsiteX408" fmla="*/ 1792053 w 7467600"/>
              <a:gd name="connsiteY408" fmla="*/ 6572396 h 6858000"/>
              <a:gd name="connsiteX409" fmla="*/ 1862248 w 7467600"/>
              <a:gd name="connsiteY409" fmla="*/ 6266397 h 6858000"/>
              <a:gd name="connsiteX410" fmla="*/ 1862250 w 7467600"/>
              <a:gd name="connsiteY410" fmla="*/ 6033531 h 6858000"/>
              <a:gd name="connsiteX411" fmla="*/ 1211999 w 7467600"/>
              <a:gd name="connsiteY411" fmla="*/ 6683610 h 6858000"/>
              <a:gd name="connsiteX412" fmla="*/ 1213266 w 7467600"/>
              <a:gd name="connsiteY412" fmla="*/ 6691947 h 6858000"/>
              <a:gd name="connsiteX413" fmla="*/ 1203370 w 7467600"/>
              <a:gd name="connsiteY413" fmla="*/ 6850676 h 6858000"/>
              <a:gd name="connsiteX414" fmla="*/ 1203671 w 7467600"/>
              <a:gd name="connsiteY414" fmla="*/ 6858000 h 6858000"/>
              <a:gd name="connsiteX415" fmla="*/ 1143180 w 7467600"/>
              <a:gd name="connsiteY415" fmla="*/ 6858000 h 6858000"/>
              <a:gd name="connsiteX416" fmla="*/ 1142176 w 7467600"/>
              <a:gd name="connsiteY416" fmla="*/ 6766045 h 6858000"/>
              <a:gd name="connsiteX417" fmla="*/ 1067484 w 7467600"/>
              <a:gd name="connsiteY417" fmla="*/ 6858000 h 6858000"/>
              <a:gd name="connsiteX418" fmla="*/ 953928 w 7467600"/>
              <a:gd name="connsiteY418" fmla="*/ 6858000 h 6858000"/>
              <a:gd name="connsiteX419" fmla="*/ 959715 w 7467600"/>
              <a:gd name="connsiteY419" fmla="*/ 6850185 h 6858000"/>
              <a:gd name="connsiteX420" fmla="*/ 1483788 w 7467600"/>
              <a:gd name="connsiteY420" fmla="*/ 6259174 h 6858000"/>
              <a:gd name="connsiteX421" fmla="*/ 1100671 w 7467600"/>
              <a:gd name="connsiteY421" fmla="*/ 6252137 h 6858000"/>
              <a:gd name="connsiteX422" fmla="*/ 1090144 w 7467600"/>
              <a:gd name="connsiteY422" fmla="*/ 6256748 h 6858000"/>
              <a:gd name="connsiteX423" fmla="*/ 1095872 w 7467600"/>
              <a:gd name="connsiteY423" fmla="*/ 6271892 h 6858000"/>
              <a:gd name="connsiteX424" fmla="*/ 262785 w 7467600"/>
              <a:gd name="connsiteY424" fmla="*/ 6845450 h 6858000"/>
              <a:gd name="connsiteX425" fmla="*/ 209968 w 7467600"/>
              <a:gd name="connsiteY425" fmla="*/ 6770713 h 6858000"/>
              <a:gd name="connsiteX426" fmla="*/ 873460 w 7467600"/>
              <a:gd name="connsiteY426" fmla="*/ 6253768 h 6858000"/>
              <a:gd name="connsiteX427" fmla="*/ 192686 w 7467600"/>
              <a:gd name="connsiteY427" fmla="*/ 5849257 h 6858000"/>
              <a:gd name="connsiteX428" fmla="*/ 4696 w 7467600"/>
              <a:gd name="connsiteY428" fmla="*/ 5697668 h 6858000"/>
              <a:gd name="connsiteX429" fmla="*/ 0 w 7467600"/>
              <a:gd name="connsiteY429" fmla="*/ 5689984 h 6858000"/>
              <a:gd name="connsiteX430" fmla="*/ 0 w 7467600"/>
              <a:gd name="connsiteY430" fmla="*/ 5513472 h 6858000"/>
              <a:gd name="connsiteX431" fmla="*/ 174101 w 7467600"/>
              <a:gd name="connsiteY431" fmla="*/ 5620277 h 6858000"/>
              <a:gd name="connsiteX432" fmla="*/ 891800 w 7467600"/>
              <a:gd name="connsiteY432" fmla="*/ 6036935 h 6858000"/>
              <a:gd name="connsiteX433" fmla="*/ 1072219 w 7467600"/>
              <a:gd name="connsiteY433" fmla="*/ 6169443 h 6858000"/>
              <a:gd name="connsiteX434" fmla="*/ 1074117 w 7467600"/>
              <a:gd name="connsiteY434" fmla="*/ 6170301 h 6858000"/>
              <a:gd name="connsiteX435" fmla="*/ 1083114 w 7467600"/>
              <a:gd name="connsiteY435" fmla="*/ 6174131 h 6858000"/>
              <a:gd name="connsiteX436" fmla="*/ 1543010 w 7467600"/>
              <a:gd name="connsiteY436" fmla="*/ 6191140 h 6858000"/>
              <a:gd name="connsiteX437" fmla="*/ 1551080 w 7467600"/>
              <a:gd name="connsiteY437" fmla="*/ 6195006 h 6858000"/>
              <a:gd name="connsiteX438" fmla="*/ 2345443 w 7467600"/>
              <a:gd name="connsiteY438" fmla="*/ 5549882 h 6858000"/>
              <a:gd name="connsiteX439" fmla="*/ 1721499 w 7467600"/>
              <a:gd name="connsiteY439" fmla="*/ 5599969 h 6858000"/>
              <a:gd name="connsiteX440" fmla="*/ 767716 w 7467600"/>
              <a:gd name="connsiteY440" fmla="*/ 5472768 h 6858000"/>
              <a:gd name="connsiteX441" fmla="*/ 722147 w 7467600"/>
              <a:gd name="connsiteY441" fmla="*/ 5393091 h 6858000"/>
              <a:gd name="connsiteX442" fmla="*/ 1485552 w 7467600"/>
              <a:gd name="connsiteY442" fmla="*/ 5313202 h 6858000"/>
              <a:gd name="connsiteX443" fmla="*/ 2143004 w 7467600"/>
              <a:gd name="connsiteY443" fmla="*/ 5402420 h 6858000"/>
              <a:gd name="connsiteX444" fmla="*/ 1933391 w 7467600"/>
              <a:gd name="connsiteY444" fmla="*/ 5156971 h 6858000"/>
              <a:gd name="connsiteX445" fmla="*/ 1827118 w 7467600"/>
              <a:gd name="connsiteY445" fmla="*/ 4968410 h 6858000"/>
              <a:gd name="connsiteX446" fmla="*/ 1837349 w 7467600"/>
              <a:gd name="connsiteY446" fmla="*/ 4956357 h 6858000"/>
              <a:gd name="connsiteX447" fmla="*/ 2162835 w 7467600"/>
              <a:gd name="connsiteY447" fmla="*/ 5187853 h 6858000"/>
              <a:gd name="connsiteX448" fmla="*/ 2257167 w 7467600"/>
              <a:gd name="connsiteY448" fmla="*/ 5462123 h 6858000"/>
              <a:gd name="connsiteX449" fmla="*/ 2261598 w 7467600"/>
              <a:gd name="connsiteY449" fmla="*/ 5467998 h 6858000"/>
              <a:gd name="connsiteX450" fmla="*/ 2437177 w 7467600"/>
              <a:gd name="connsiteY450" fmla="*/ 5479608 h 6858000"/>
              <a:gd name="connsiteX451" fmla="*/ 2445247 w 7467600"/>
              <a:gd name="connsiteY451" fmla="*/ 5483476 h 6858000"/>
              <a:gd name="connsiteX452" fmla="*/ 2743626 w 7467600"/>
              <a:gd name="connsiteY452" fmla="*/ 5304819 h 6858000"/>
              <a:gd name="connsiteX453" fmla="*/ 3048102 w 7467600"/>
              <a:gd name="connsiteY453" fmla="*/ 5150595 h 6858000"/>
              <a:gd name="connsiteX454" fmla="*/ 1799414 w 7467600"/>
              <a:gd name="connsiteY454" fmla="*/ 4694732 h 6858000"/>
              <a:gd name="connsiteX455" fmla="*/ 1771735 w 7467600"/>
              <a:gd name="connsiteY455" fmla="*/ 4619929 h 6858000"/>
              <a:gd name="connsiteX456" fmla="*/ 3104273 w 7467600"/>
              <a:gd name="connsiteY456" fmla="*/ 5076159 h 6858000"/>
              <a:gd name="connsiteX457" fmla="*/ 3113245 w 7467600"/>
              <a:gd name="connsiteY457" fmla="*/ 5090705 h 6858000"/>
              <a:gd name="connsiteX458" fmla="*/ 3126294 w 7467600"/>
              <a:gd name="connsiteY458" fmla="*/ 5114400 h 6858000"/>
              <a:gd name="connsiteX459" fmla="*/ 3937433 w 7467600"/>
              <a:gd name="connsiteY459" fmla="*/ 4830473 h 6858000"/>
              <a:gd name="connsiteX460" fmla="*/ 3590475 w 7467600"/>
              <a:gd name="connsiteY460" fmla="*/ 4597974 h 6858000"/>
              <a:gd name="connsiteX461" fmla="*/ 3100264 w 7467600"/>
              <a:gd name="connsiteY461" fmla="*/ 4579845 h 6858000"/>
              <a:gd name="connsiteX462" fmla="*/ 2183576 w 7467600"/>
              <a:gd name="connsiteY462" fmla="*/ 4227150 h 6858000"/>
              <a:gd name="connsiteX463" fmla="*/ 2151029 w 7467600"/>
              <a:gd name="connsiteY463" fmla="*/ 4146947 h 6858000"/>
              <a:gd name="connsiteX464" fmla="*/ 3563434 w 7467600"/>
              <a:gd name="connsiteY464" fmla="*/ 4469115 h 6858000"/>
              <a:gd name="connsiteX465" fmla="*/ 3177952 w 7467600"/>
              <a:gd name="connsiteY465" fmla="*/ 3657386 h 6858000"/>
              <a:gd name="connsiteX466" fmla="*/ 3189263 w 7467600"/>
              <a:gd name="connsiteY466" fmla="*/ 3625726 h 6858000"/>
              <a:gd name="connsiteX467" fmla="*/ 3560912 w 7467600"/>
              <a:gd name="connsiteY467" fmla="*/ 4079863 h 6858000"/>
              <a:gd name="connsiteX468" fmla="*/ 3626636 w 7467600"/>
              <a:gd name="connsiteY468" fmla="*/ 4512230 h 6858000"/>
              <a:gd name="connsiteX469" fmla="*/ 3653088 w 7467600"/>
              <a:gd name="connsiteY469" fmla="*/ 4521417 h 6858000"/>
              <a:gd name="connsiteX470" fmla="*/ 3988128 w 7467600"/>
              <a:gd name="connsiteY470" fmla="*/ 4817267 h 6858000"/>
              <a:gd name="connsiteX471" fmla="*/ 4830582 w 7467600"/>
              <a:gd name="connsiteY471" fmla="*/ 4676000 h 6858000"/>
              <a:gd name="connsiteX472" fmla="*/ 4830100 w 7467600"/>
              <a:gd name="connsiteY472" fmla="*/ 4675554 h 6858000"/>
              <a:gd name="connsiteX473" fmla="*/ 4036318 w 7467600"/>
              <a:gd name="connsiteY473" fmla="*/ 4147013 h 6858000"/>
              <a:gd name="connsiteX474" fmla="*/ 3432098 w 7467600"/>
              <a:gd name="connsiteY474" fmla="*/ 3537312 h 6858000"/>
              <a:gd name="connsiteX475" fmla="*/ 3446761 w 7467600"/>
              <a:gd name="connsiteY475" fmla="*/ 3461278 h 6858000"/>
              <a:gd name="connsiteX476" fmla="*/ 4419733 w 7467600"/>
              <a:gd name="connsiteY476" fmla="*/ 3963555 h 6858000"/>
              <a:gd name="connsiteX477" fmla="*/ 4781371 w 7467600"/>
              <a:gd name="connsiteY477" fmla="*/ 4458604 h 6858000"/>
              <a:gd name="connsiteX478" fmla="*/ 4780440 w 7467600"/>
              <a:gd name="connsiteY478" fmla="*/ 4470290 h 6858000"/>
              <a:gd name="connsiteX479" fmla="*/ 4898954 w 7467600"/>
              <a:gd name="connsiteY479" fmla="*/ 4662092 h 6858000"/>
              <a:gd name="connsiteX480" fmla="*/ 4900699 w 7467600"/>
              <a:gd name="connsiteY480" fmla="*/ 4670867 h 6858000"/>
              <a:gd name="connsiteX481" fmla="*/ 5714511 w 7467600"/>
              <a:gd name="connsiteY481" fmla="*/ 4663483 h 6858000"/>
              <a:gd name="connsiteX482" fmla="*/ 5464793 w 7467600"/>
              <a:gd name="connsiteY482" fmla="*/ 4393556 h 6858000"/>
              <a:gd name="connsiteX483" fmla="*/ 5461897 w 7467600"/>
              <a:gd name="connsiteY483" fmla="*/ 4390879 h 6858000"/>
              <a:gd name="connsiteX484" fmla="*/ 4294126 w 7467600"/>
              <a:gd name="connsiteY484" fmla="*/ 3303048 h 6858000"/>
              <a:gd name="connsiteX485" fmla="*/ 4305321 w 7467600"/>
              <a:gd name="connsiteY485" fmla="*/ 3256953 h 6858000"/>
              <a:gd name="connsiteX486" fmla="*/ 4949299 w 7467600"/>
              <a:gd name="connsiteY486" fmla="*/ 3766336 h 6858000"/>
              <a:gd name="connsiteX487" fmla="*/ 5291452 w 7467600"/>
              <a:gd name="connsiteY487" fmla="*/ 4076801 h 6858000"/>
              <a:gd name="connsiteX488" fmla="*/ 5434998 w 7467600"/>
              <a:gd name="connsiteY488" fmla="*/ 4254100 h 6858000"/>
              <a:gd name="connsiteX489" fmla="*/ 5351015 w 7467600"/>
              <a:gd name="connsiteY489" fmla="*/ 3760989 h 6858000"/>
              <a:gd name="connsiteX490" fmla="*/ 5413780 w 7467600"/>
              <a:gd name="connsiteY490" fmla="*/ 2966265 h 6858000"/>
              <a:gd name="connsiteX491" fmla="*/ 5425627 w 7467600"/>
              <a:gd name="connsiteY491" fmla="*/ 2954192 h 6858000"/>
              <a:gd name="connsiteX492" fmla="*/ 6604735 w 7467600"/>
              <a:gd name="connsiteY492" fmla="*/ 2041381 h 6858000"/>
              <a:gd name="connsiteX493" fmla="*/ 7204487 w 7467600"/>
              <a:gd name="connsiteY493" fmla="*/ 2742112 h 6858000"/>
              <a:gd name="connsiteX494" fmla="*/ 7131592 w 7467600"/>
              <a:gd name="connsiteY494" fmla="*/ 2672096 h 6858000"/>
              <a:gd name="connsiteX495" fmla="*/ 6996344 w 7467600"/>
              <a:gd name="connsiteY495" fmla="*/ 2518310 h 6858000"/>
              <a:gd name="connsiteX496" fmla="*/ 6735495 w 7467600"/>
              <a:gd name="connsiteY496" fmla="*/ 2196890 h 6858000"/>
              <a:gd name="connsiteX497" fmla="*/ 6721901 w 7467600"/>
              <a:gd name="connsiteY497" fmla="*/ 2179274 h 6858000"/>
              <a:gd name="connsiteX498" fmla="*/ 6604735 w 7467600"/>
              <a:gd name="connsiteY498" fmla="*/ 2041381 h 6858000"/>
              <a:gd name="connsiteX499" fmla="*/ 6591670 w 7467600"/>
              <a:gd name="connsiteY499" fmla="*/ 1988277 h 6858000"/>
              <a:gd name="connsiteX500" fmla="*/ 6747349 w 7467600"/>
              <a:gd name="connsiteY500" fmla="*/ 2160069 h 6858000"/>
              <a:gd name="connsiteX501" fmla="*/ 6760943 w 7467600"/>
              <a:gd name="connsiteY501" fmla="*/ 2177686 h 6858000"/>
              <a:gd name="connsiteX502" fmla="*/ 7021065 w 7467600"/>
              <a:gd name="connsiteY502" fmla="*/ 2498102 h 6858000"/>
              <a:gd name="connsiteX503" fmla="*/ 7155223 w 7467600"/>
              <a:gd name="connsiteY503" fmla="*/ 2650386 h 6858000"/>
              <a:gd name="connsiteX504" fmla="*/ 7203167 w 7467600"/>
              <a:gd name="connsiteY504" fmla="*/ 2697288 h 6858000"/>
              <a:gd name="connsiteX505" fmla="*/ 6937703 w 7467600"/>
              <a:gd name="connsiteY505" fmla="*/ 2321981 h 6858000"/>
              <a:gd name="connsiteX506" fmla="*/ 6591670 w 7467600"/>
              <a:gd name="connsiteY506" fmla="*/ 1988277 h 6858000"/>
              <a:gd name="connsiteX507" fmla="*/ 5798671 w 7467600"/>
              <a:gd name="connsiteY507" fmla="*/ 1981601 h 6858000"/>
              <a:gd name="connsiteX508" fmla="*/ 5754709 w 7467600"/>
              <a:gd name="connsiteY508" fmla="*/ 2071454 h 6858000"/>
              <a:gd name="connsiteX509" fmla="*/ 5763044 w 7467600"/>
              <a:gd name="connsiteY509" fmla="*/ 2842206 h 6858000"/>
              <a:gd name="connsiteX510" fmla="*/ 5764974 w 7467600"/>
              <a:gd name="connsiteY510" fmla="*/ 2799609 h 6858000"/>
              <a:gd name="connsiteX511" fmla="*/ 5767665 w 7467600"/>
              <a:gd name="connsiteY511" fmla="*/ 2666409 h 6858000"/>
              <a:gd name="connsiteX512" fmla="*/ 5763055 w 7467600"/>
              <a:gd name="connsiteY512" fmla="*/ 2579705 h 6858000"/>
              <a:gd name="connsiteX513" fmla="*/ 5758079 w 7467600"/>
              <a:gd name="connsiteY513" fmla="*/ 2492508 h 6858000"/>
              <a:gd name="connsiteX514" fmla="*/ 5779325 w 7467600"/>
              <a:gd name="connsiteY514" fmla="*/ 2197069 h 6858000"/>
              <a:gd name="connsiteX515" fmla="*/ 5798671 w 7467600"/>
              <a:gd name="connsiteY515" fmla="*/ 1981601 h 6858000"/>
              <a:gd name="connsiteX516" fmla="*/ 5829202 w 7467600"/>
              <a:gd name="connsiteY516" fmla="*/ 1971679 h 6858000"/>
              <a:gd name="connsiteX517" fmla="*/ 5809558 w 7467600"/>
              <a:gd name="connsiteY517" fmla="*/ 2198043 h 6858000"/>
              <a:gd name="connsiteX518" fmla="*/ 5788653 w 7467600"/>
              <a:gd name="connsiteY518" fmla="*/ 2489430 h 6858000"/>
              <a:gd name="connsiteX519" fmla="*/ 5793439 w 7467600"/>
              <a:gd name="connsiteY519" fmla="*/ 2575235 h 6858000"/>
              <a:gd name="connsiteX520" fmla="*/ 5796837 w 7467600"/>
              <a:gd name="connsiteY520" fmla="*/ 2637633 h 6858000"/>
              <a:gd name="connsiteX521" fmla="*/ 5818614 w 7467600"/>
              <a:gd name="connsiteY521" fmla="*/ 2473055 h 6858000"/>
              <a:gd name="connsiteX522" fmla="*/ 5829202 w 7467600"/>
              <a:gd name="connsiteY522" fmla="*/ 1971679 h 6858000"/>
              <a:gd name="connsiteX523" fmla="*/ 5911389 w 7467600"/>
              <a:gd name="connsiteY523" fmla="*/ 1898371 h 6858000"/>
              <a:gd name="connsiteX524" fmla="*/ 6237627 w 7467600"/>
              <a:gd name="connsiteY524" fmla="*/ 2231921 h 6858000"/>
              <a:gd name="connsiteX525" fmla="*/ 5911389 w 7467600"/>
              <a:gd name="connsiteY525" fmla="*/ 1898371 h 6858000"/>
              <a:gd name="connsiteX526" fmla="*/ 6944437 w 7467600"/>
              <a:gd name="connsiteY526" fmla="*/ 1575402 h 6858000"/>
              <a:gd name="connsiteX527" fmla="*/ 6304730 w 7467600"/>
              <a:gd name="connsiteY527" fmla="*/ 1766654 h 6858000"/>
              <a:gd name="connsiteX528" fmla="*/ 6944437 w 7467600"/>
              <a:gd name="connsiteY528" fmla="*/ 1575402 h 6858000"/>
              <a:gd name="connsiteX529" fmla="*/ 7019523 w 7467600"/>
              <a:gd name="connsiteY529" fmla="*/ 1519450 h 6858000"/>
              <a:gd name="connsiteX530" fmla="*/ 6298091 w 7467600"/>
              <a:gd name="connsiteY530" fmla="*/ 1737122 h 6858000"/>
              <a:gd name="connsiteX531" fmla="*/ 7019523 w 7467600"/>
              <a:gd name="connsiteY531" fmla="*/ 1519450 h 6858000"/>
              <a:gd name="connsiteX532" fmla="*/ 2399523 w 7467600"/>
              <a:gd name="connsiteY532" fmla="*/ 1428234 h 6858000"/>
              <a:gd name="connsiteX533" fmla="*/ 2224982 w 7467600"/>
              <a:gd name="connsiteY533" fmla="*/ 1826201 h 6858000"/>
              <a:gd name="connsiteX534" fmla="*/ 2096099 w 7467600"/>
              <a:gd name="connsiteY534" fmla="*/ 2345900 h 6858000"/>
              <a:gd name="connsiteX535" fmla="*/ 2283317 w 7467600"/>
              <a:gd name="connsiteY535" fmla="*/ 1796925 h 6858000"/>
              <a:gd name="connsiteX536" fmla="*/ 2399523 w 7467600"/>
              <a:gd name="connsiteY536" fmla="*/ 1428234 h 6858000"/>
              <a:gd name="connsiteX537" fmla="*/ 2448558 w 7467600"/>
              <a:gd name="connsiteY537" fmla="*/ 1373435 h 6858000"/>
              <a:gd name="connsiteX538" fmla="*/ 2312521 w 7467600"/>
              <a:gd name="connsiteY538" fmla="*/ 1806140 h 6858000"/>
              <a:gd name="connsiteX539" fmla="*/ 2127533 w 7467600"/>
              <a:gd name="connsiteY539" fmla="*/ 2348380 h 6858000"/>
              <a:gd name="connsiteX540" fmla="*/ 2358080 w 7467600"/>
              <a:gd name="connsiteY540" fmla="*/ 1866134 h 6858000"/>
              <a:gd name="connsiteX541" fmla="*/ 2407436 w 7467600"/>
              <a:gd name="connsiteY541" fmla="*/ 1651070 h 6858000"/>
              <a:gd name="connsiteX542" fmla="*/ 2448558 w 7467600"/>
              <a:gd name="connsiteY542" fmla="*/ 1373435 h 6858000"/>
              <a:gd name="connsiteX543" fmla="*/ 278707 w 7467600"/>
              <a:gd name="connsiteY543" fmla="*/ 1352270 h 6858000"/>
              <a:gd name="connsiteX544" fmla="*/ 321570 w 7467600"/>
              <a:gd name="connsiteY544" fmla="*/ 1861610 h 6858000"/>
              <a:gd name="connsiteX545" fmla="*/ 294281 w 7467600"/>
              <a:gd name="connsiteY545" fmla="*/ 1440658 h 6858000"/>
              <a:gd name="connsiteX546" fmla="*/ 278707 w 7467600"/>
              <a:gd name="connsiteY546" fmla="*/ 1352270 h 6858000"/>
              <a:gd name="connsiteX547" fmla="*/ 1423821 w 7467600"/>
              <a:gd name="connsiteY547" fmla="*/ 1351958 h 6858000"/>
              <a:gd name="connsiteX548" fmla="*/ 1638521 w 7467600"/>
              <a:gd name="connsiteY548" fmla="*/ 1908470 h 6858000"/>
              <a:gd name="connsiteX549" fmla="*/ 1754199 w 7467600"/>
              <a:gd name="connsiteY549" fmla="*/ 2149284 h 6858000"/>
              <a:gd name="connsiteX550" fmla="*/ 1908359 w 7467600"/>
              <a:gd name="connsiteY550" fmla="*/ 2364988 h 6858000"/>
              <a:gd name="connsiteX551" fmla="*/ 1647661 w 7467600"/>
              <a:gd name="connsiteY551" fmla="*/ 1825945 h 6858000"/>
              <a:gd name="connsiteX552" fmla="*/ 1423821 w 7467600"/>
              <a:gd name="connsiteY552" fmla="*/ 1351958 h 6858000"/>
              <a:gd name="connsiteX553" fmla="*/ 1431890 w 7467600"/>
              <a:gd name="connsiteY553" fmla="*/ 1306475 h 6858000"/>
              <a:gd name="connsiteX554" fmla="*/ 1507597 w 7467600"/>
              <a:gd name="connsiteY554" fmla="*/ 1446132 h 6858000"/>
              <a:gd name="connsiteX555" fmla="*/ 1674586 w 7467600"/>
              <a:gd name="connsiteY555" fmla="*/ 1813832 h 6858000"/>
              <a:gd name="connsiteX556" fmla="*/ 1815950 w 7467600"/>
              <a:gd name="connsiteY556" fmla="*/ 2128564 h 6858000"/>
              <a:gd name="connsiteX557" fmla="*/ 1984242 w 7467600"/>
              <a:gd name="connsiteY557" fmla="*/ 2430829 h 6858000"/>
              <a:gd name="connsiteX558" fmla="*/ 2014023 w 7467600"/>
              <a:gd name="connsiteY558" fmla="*/ 2450995 h 6858000"/>
              <a:gd name="connsiteX559" fmla="*/ 1747337 w 7467600"/>
              <a:gd name="connsiteY559" fmla="*/ 1855264 h 6858000"/>
              <a:gd name="connsiteX560" fmla="*/ 1533749 w 7467600"/>
              <a:gd name="connsiteY560" fmla="*/ 1478656 h 6858000"/>
              <a:gd name="connsiteX561" fmla="*/ 1431890 w 7467600"/>
              <a:gd name="connsiteY561" fmla="*/ 1306475 h 6858000"/>
              <a:gd name="connsiteX562" fmla="*/ 5052692 w 7467600"/>
              <a:gd name="connsiteY562" fmla="*/ 1292994 h 6858000"/>
              <a:gd name="connsiteX563" fmla="*/ 5200661 w 7467600"/>
              <a:gd name="connsiteY563" fmla="*/ 1635186 h 6858000"/>
              <a:gd name="connsiteX564" fmla="*/ 5297138 w 7467600"/>
              <a:gd name="connsiteY564" fmla="*/ 1906351 h 6858000"/>
              <a:gd name="connsiteX565" fmla="*/ 5052692 w 7467600"/>
              <a:gd name="connsiteY565" fmla="*/ 1292994 h 6858000"/>
              <a:gd name="connsiteX566" fmla="*/ 5009948 w 7467600"/>
              <a:gd name="connsiteY566" fmla="*/ 1273619 h 6858000"/>
              <a:gd name="connsiteX567" fmla="*/ 5121777 w 7467600"/>
              <a:gd name="connsiteY567" fmla="*/ 1654213 h 6858000"/>
              <a:gd name="connsiteX568" fmla="*/ 5293545 w 7467600"/>
              <a:gd name="connsiteY568" fmla="*/ 2072247 h 6858000"/>
              <a:gd name="connsiteX569" fmla="*/ 5294042 w 7467600"/>
              <a:gd name="connsiteY569" fmla="*/ 2065019 h 6858000"/>
              <a:gd name="connsiteX570" fmla="*/ 5171936 w 7467600"/>
              <a:gd name="connsiteY570" fmla="*/ 1647613 h 6858000"/>
              <a:gd name="connsiteX571" fmla="*/ 5009948 w 7467600"/>
              <a:gd name="connsiteY571" fmla="*/ 1273619 h 6858000"/>
              <a:gd name="connsiteX572" fmla="*/ 655236 w 7467600"/>
              <a:gd name="connsiteY572" fmla="*/ 1268632 h 6858000"/>
              <a:gd name="connsiteX573" fmla="*/ 839521 w 7467600"/>
              <a:gd name="connsiteY573" fmla="*/ 1685315 h 6858000"/>
              <a:gd name="connsiteX574" fmla="*/ 1109416 w 7467600"/>
              <a:gd name="connsiteY574" fmla="*/ 2061663 h 6858000"/>
              <a:gd name="connsiteX575" fmla="*/ 1298300 w 7467600"/>
              <a:gd name="connsiteY575" fmla="*/ 2247742 h 6858000"/>
              <a:gd name="connsiteX576" fmla="*/ 1125871 w 7467600"/>
              <a:gd name="connsiteY576" fmla="*/ 1989513 h 6858000"/>
              <a:gd name="connsiteX577" fmla="*/ 981574 w 7467600"/>
              <a:gd name="connsiteY577" fmla="*/ 1783157 h 6858000"/>
              <a:gd name="connsiteX578" fmla="*/ 922198 w 7467600"/>
              <a:gd name="connsiteY578" fmla="*/ 1677437 h 6858000"/>
              <a:gd name="connsiteX579" fmla="*/ 869293 w 7467600"/>
              <a:gd name="connsiteY579" fmla="*/ 1583214 h 6858000"/>
              <a:gd name="connsiteX580" fmla="*/ 751431 w 7467600"/>
              <a:gd name="connsiteY580" fmla="*/ 1405731 h 6858000"/>
              <a:gd name="connsiteX581" fmla="*/ 655236 w 7467600"/>
              <a:gd name="connsiteY581" fmla="*/ 1268632 h 6858000"/>
              <a:gd name="connsiteX582" fmla="*/ 6516292 w 7467600"/>
              <a:gd name="connsiteY582" fmla="*/ 1263064 h 6858000"/>
              <a:gd name="connsiteX583" fmla="*/ 5736320 w 7467600"/>
              <a:gd name="connsiteY583" fmla="*/ 1501803 h 6858000"/>
              <a:gd name="connsiteX584" fmla="*/ 6516292 w 7467600"/>
              <a:gd name="connsiteY584" fmla="*/ 1263064 h 6858000"/>
              <a:gd name="connsiteX585" fmla="*/ 291466 w 7467600"/>
              <a:gd name="connsiteY585" fmla="*/ 1250369 h 6858000"/>
              <a:gd name="connsiteX586" fmla="*/ 323180 w 7467600"/>
              <a:gd name="connsiteY586" fmla="*/ 1435283 h 6858000"/>
              <a:gd name="connsiteX587" fmla="*/ 349381 w 7467600"/>
              <a:gd name="connsiteY587" fmla="*/ 1875041 h 6858000"/>
              <a:gd name="connsiteX588" fmla="*/ 374363 w 7467600"/>
              <a:gd name="connsiteY588" fmla="*/ 1506494 h 6858000"/>
              <a:gd name="connsiteX589" fmla="*/ 302168 w 7467600"/>
              <a:gd name="connsiteY589" fmla="*/ 1274495 h 6858000"/>
              <a:gd name="connsiteX590" fmla="*/ 291466 w 7467600"/>
              <a:gd name="connsiteY590" fmla="*/ 1250369 h 6858000"/>
              <a:gd name="connsiteX591" fmla="*/ 678222 w 7467600"/>
              <a:gd name="connsiteY591" fmla="*/ 1248670 h 6858000"/>
              <a:gd name="connsiteX592" fmla="*/ 775536 w 7467600"/>
              <a:gd name="connsiteY592" fmla="*/ 1388015 h 6858000"/>
              <a:gd name="connsiteX593" fmla="*/ 894529 w 7467600"/>
              <a:gd name="connsiteY593" fmla="*/ 1567739 h 6858000"/>
              <a:gd name="connsiteX594" fmla="*/ 948000 w 7467600"/>
              <a:gd name="connsiteY594" fmla="*/ 1663088 h 6858000"/>
              <a:gd name="connsiteX595" fmla="*/ 1006812 w 7467600"/>
              <a:gd name="connsiteY595" fmla="*/ 1767683 h 6858000"/>
              <a:gd name="connsiteX596" fmla="*/ 1149133 w 7467600"/>
              <a:gd name="connsiteY596" fmla="*/ 1971513 h 6858000"/>
              <a:gd name="connsiteX597" fmla="*/ 1333952 w 7467600"/>
              <a:gd name="connsiteY597" fmla="*/ 2251620 h 6858000"/>
              <a:gd name="connsiteX598" fmla="*/ 1337329 w 7467600"/>
              <a:gd name="connsiteY598" fmla="*/ 2258350 h 6858000"/>
              <a:gd name="connsiteX599" fmla="*/ 1014726 w 7467600"/>
              <a:gd name="connsiteY599" fmla="*/ 1615556 h 6858000"/>
              <a:gd name="connsiteX600" fmla="*/ 678222 w 7467600"/>
              <a:gd name="connsiteY600" fmla="*/ 1248670 h 6858000"/>
              <a:gd name="connsiteX601" fmla="*/ 6691602 w 7467600"/>
              <a:gd name="connsiteY601" fmla="*/ 1140573 h 6858000"/>
              <a:gd name="connsiteX602" fmla="*/ 6571100 w 7467600"/>
              <a:gd name="connsiteY602" fmla="*/ 1183662 h 6858000"/>
              <a:gd name="connsiteX603" fmla="*/ 6241687 w 7467600"/>
              <a:gd name="connsiteY603" fmla="*/ 1257600 h 6858000"/>
              <a:gd name="connsiteX604" fmla="*/ 5693009 w 7467600"/>
              <a:gd name="connsiteY604" fmla="*/ 1478256 h 6858000"/>
              <a:gd name="connsiteX605" fmla="*/ 6548420 w 7467600"/>
              <a:gd name="connsiteY605" fmla="*/ 1214599 h 6858000"/>
              <a:gd name="connsiteX606" fmla="*/ 6605473 w 7467600"/>
              <a:gd name="connsiteY606" fmla="*/ 1184686 h 6858000"/>
              <a:gd name="connsiteX607" fmla="*/ 6691602 w 7467600"/>
              <a:gd name="connsiteY607" fmla="*/ 1140573 h 6858000"/>
              <a:gd name="connsiteX608" fmla="*/ 4002475 w 7467600"/>
              <a:gd name="connsiteY608" fmla="*/ 1037802 h 6858000"/>
              <a:gd name="connsiteX609" fmla="*/ 4000324 w 7467600"/>
              <a:gd name="connsiteY609" fmla="*/ 1039362 h 6858000"/>
              <a:gd name="connsiteX610" fmla="*/ 4002862 w 7467600"/>
              <a:gd name="connsiteY610" fmla="*/ 1042866 h 6858000"/>
              <a:gd name="connsiteX611" fmla="*/ 4002475 w 7467600"/>
              <a:gd name="connsiteY611" fmla="*/ 1037802 h 6858000"/>
              <a:gd name="connsiteX612" fmla="*/ 506322 w 7467600"/>
              <a:gd name="connsiteY612" fmla="*/ 1020997 h 6858000"/>
              <a:gd name="connsiteX613" fmla="*/ 533068 w 7467600"/>
              <a:gd name="connsiteY613" fmla="*/ 1029409 h 6858000"/>
              <a:gd name="connsiteX614" fmla="*/ 1232525 w 7467600"/>
              <a:gd name="connsiteY614" fmla="*/ 1804675 h 6858000"/>
              <a:gd name="connsiteX615" fmla="*/ 1388858 w 7467600"/>
              <a:gd name="connsiteY615" fmla="*/ 2368011 h 6858000"/>
              <a:gd name="connsiteX616" fmla="*/ 1384098 w 7467600"/>
              <a:gd name="connsiteY616" fmla="*/ 2378125 h 6858000"/>
              <a:gd name="connsiteX617" fmla="*/ 1425393 w 7467600"/>
              <a:gd name="connsiteY617" fmla="*/ 2589124 h 6858000"/>
              <a:gd name="connsiteX618" fmla="*/ 1424001 w 7467600"/>
              <a:gd name="connsiteY618" fmla="*/ 2597541 h 6858000"/>
              <a:gd name="connsiteX619" fmla="*/ 2152729 w 7467600"/>
              <a:gd name="connsiteY619" fmla="*/ 2864487 h 6858000"/>
              <a:gd name="connsiteX620" fmla="*/ 2020609 w 7467600"/>
              <a:gd name="connsiteY620" fmla="*/ 2539671 h 6858000"/>
              <a:gd name="connsiteX621" fmla="*/ 2018920 w 7467600"/>
              <a:gd name="connsiteY621" fmla="*/ 2536309 h 6858000"/>
              <a:gd name="connsiteX622" fmla="*/ 1342441 w 7467600"/>
              <a:gd name="connsiteY622" fmla="*/ 1173017 h 6858000"/>
              <a:gd name="connsiteX623" fmla="*/ 1367925 w 7467600"/>
              <a:gd name="connsiteY623" fmla="*/ 1135648 h 6858000"/>
              <a:gd name="connsiteX624" fmla="*/ 1771401 w 7467600"/>
              <a:gd name="connsiteY624" fmla="*/ 1806673 h 6858000"/>
              <a:gd name="connsiteX625" fmla="*/ 1972385 w 7467600"/>
              <a:gd name="connsiteY625" fmla="*/ 2198735 h 6858000"/>
              <a:gd name="connsiteX626" fmla="*/ 2040892 w 7467600"/>
              <a:gd name="connsiteY626" fmla="*/ 2405205 h 6858000"/>
              <a:gd name="connsiteX627" fmla="*/ 2131689 w 7467600"/>
              <a:gd name="connsiteY627" fmla="*/ 1936926 h 6858000"/>
              <a:gd name="connsiteX628" fmla="*/ 2454820 w 7467600"/>
              <a:gd name="connsiteY628" fmla="*/ 1248808 h 6858000"/>
              <a:gd name="connsiteX629" fmla="*/ 2492512 w 7467600"/>
              <a:gd name="connsiteY629" fmla="*/ 1302920 h 6858000"/>
              <a:gd name="connsiteX630" fmla="*/ 2081216 w 7467600"/>
              <a:gd name="connsiteY630" fmla="*/ 2527513 h 6858000"/>
              <a:gd name="connsiteX631" fmla="*/ 2081211 w 7467600"/>
              <a:gd name="connsiteY631" fmla="*/ 2528916 h 6858000"/>
              <a:gd name="connsiteX632" fmla="*/ 2199067 w 7467600"/>
              <a:gd name="connsiteY632" fmla="*/ 2884061 h 6858000"/>
              <a:gd name="connsiteX633" fmla="*/ 3192586 w 7467600"/>
              <a:gd name="connsiteY633" fmla="*/ 3411496 h 6858000"/>
              <a:gd name="connsiteX634" fmla="*/ 3182620 w 7467600"/>
              <a:gd name="connsiteY634" fmla="*/ 3483279 h 6858000"/>
              <a:gd name="connsiteX635" fmla="*/ 2435119 w 7467600"/>
              <a:gd name="connsiteY635" fmla="*/ 3080173 h 6858000"/>
              <a:gd name="connsiteX636" fmla="*/ 2410152 w 7467600"/>
              <a:gd name="connsiteY636" fmla="*/ 3063751 h 6858000"/>
              <a:gd name="connsiteX637" fmla="*/ 2408099 w 7467600"/>
              <a:gd name="connsiteY637" fmla="*/ 3064403 h 6858000"/>
              <a:gd name="connsiteX638" fmla="*/ 2407218 w 7467600"/>
              <a:gd name="connsiteY638" fmla="*/ 3070324 h 6858000"/>
              <a:gd name="connsiteX639" fmla="*/ 2380138 w 7467600"/>
              <a:gd name="connsiteY639" fmla="*/ 3099341 h 6858000"/>
              <a:gd name="connsiteX640" fmla="*/ 1765923 w 7467600"/>
              <a:gd name="connsiteY640" fmla="*/ 3581043 h 6858000"/>
              <a:gd name="connsiteX641" fmla="*/ 1702258 w 7467600"/>
              <a:gd name="connsiteY641" fmla="*/ 3612286 h 6858000"/>
              <a:gd name="connsiteX642" fmla="*/ 1538370 w 7467600"/>
              <a:gd name="connsiteY642" fmla="*/ 3811804 h 6858000"/>
              <a:gd name="connsiteX643" fmla="*/ 542867 w 7467600"/>
              <a:gd name="connsiteY643" fmla="*/ 4944092 h 6858000"/>
              <a:gd name="connsiteX644" fmla="*/ 515800 w 7467600"/>
              <a:gd name="connsiteY644" fmla="*/ 4862180 h 6858000"/>
              <a:gd name="connsiteX645" fmla="*/ 909145 w 7467600"/>
              <a:gd name="connsiteY645" fmla="*/ 4199225 h 6858000"/>
              <a:gd name="connsiteX646" fmla="*/ 1214067 w 7467600"/>
              <a:gd name="connsiteY646" fmla="*/ 3908561 h 6858000"/>
              <a:gd name="connsiteX647" fmla="*/ 640967 w 7467600"/>
              <a:gd name="connsiteY647" fmla="*/ 4105601 h 6858000"/>
              <a:gd name="connsiteX648" fmla="*/ 112563 w 7467600"/>
              <a:gd name="connsiteY648" fmla="*/ 4396952 h 6858000"/>
              <a:gd name="connsiteX649" fmla="*/ 0 w 7467600"/>
              <a:gd name="connsiteY649" fmla="*/ 4466006 h 6858000"/>
              <a:gd name="connsiteX650" fmla="*/ 0 w 7467600"/>
              <a:gd name="connsiteY650" fmla="*/ 4233763 h 6858000"/>
              <a:gd name="connsiteX651" fmla="*/ 36881 w 7467600"/>
              <a:gd name="connsiteY651" fmla="*/ 4200118 h 6858000"/>
              <a:gd name="connsiteX652" fmla="*/ 910534 w 7467600"/>
              <a:gd name="connsiteY652" fmla="*/ 3629753 h 6858000"/>
              <a:gd name="connsiteX653" fmla="*/ 1578717 w 7467600"/>
              <a:gd name="connsiteY653" fmla="*/ 3575982 h 6858000"/>
              <a:gd name="connsiteX654" fmla="*/ 2338780 w 7467600"/>
              <a:gd name="connsiteY654" fmla="*/ 3033725 h 6858000"/>
              <a:gd name="connsiteX655" fmla="*/ 1807991 w 7467600"/>
              <a:gd name="connsiteY655" fmla="*/ 2807184 h 6858000"/>
              <a:gd name="connsiteX656" fmla="*/ 1416358 w 7467600"/>
              <a:gd name="connsiteY656" fmla="*/ 3112571 h 6858000"/>
              <a:gd name="connsiteX657" fmla="*/ 939066 w 7467600"/>
              <a:gd name="connsiteY657" fmla="*/ 3378798 h 6858000"/>
              <a:gd name="connsiteX658" fmla="*/ 115099 w 7467600"/>
              <a:gd name="connsiteY658" fmla="*/ 3607650 h 6858000"/>
              <a:gd name="connsiteX659" fmla="*/ 97284 w 7467600"/>
              <a:gd name="connsiteY659" fmla="*/ 3520393 h 6858000"/>
              <a:gd name="connsiteX660" fmla="*/ 922050 w 7467600"/>
              <a:gd name="connsiteY660" fmla="*/ 3074867 h 6858000"/>
              <a:gd name="connsiteX661" fmla="*/ 1405265 w 7467600"/>
              <a:gd name="connsiteY661" fmla="*/ 3016319 h 6858000"/>
              <a:gd name="connsiteX662" fmla="*/ 1407512 w 7467600"/>
              <a:gd name="connsiteY662" fmla="*/ 3018001 h 6858000"/>
              <a:gd name="connsiteX663" fmla="*/ 1726266 w 7467600"/>
              <a:gd name="connsiteY663" fmla="*/ 2777274 h 6858000"/>
              <a:gd name="connsiteX664" fmla="*/ 625390 w 7467600"/>
              <a:gd name="connsiteY664" fmla="*/ 2514541 h 6858000"/>
              <a:gd name="connsiteX665" fmla="*/ 619799 w 7467600"/>
              <a:gd name="connsiteY665" fmla="*/ 2527180 h 6858000"/>
              <a:gd name="connsiteX666" fmla="*/ 310030 w 7467600"/>
              <a:gd name="connsiteY666" fmla="*/ 2771818 h 6858000"/>
              <a:gd name="connsiteX667" fmla="*/ 173877 w 7467600"/>
              <a:gd name="connsiteY667" fmla="*/ 2937056 h 6858000"/>
              <a:gd name="connsiteX668" fmla="*/ 77889 w 7467600"/>
              <a:gd name="connsiteY668" fmla="*/ 3138440 h 6858000"/>
              <a:gd name="connsiteX669" fmla="*/ 0 w 7467600"/>
              <a:gd name="connsiteY669" fmla="*/ 3271395 h 6858000"/>
              <a:gd name="connsiteX670" fmla="*/ 0 w 7467600"/>
              <a:gd name="connsiteY670" fmla="*/ 3153002 h 6858000"/>
              <a:gd name="connsiteX671" fmla="*/ 2386 w 7467600"/>
              <a:gd name="connsiteY671" fmla="*/ 3149203 h 6858000"/>
              <a:gd name="connsiteX672" fmla="*/ 89753 w 7467600"/>
              <a:gd name="connsiteY672" fmla="*/ 2987702 h 6858000"/>
              <a:gd name="connsiteX673" fmla="*/ 76869 w 7467600"/>
              <a:gd name="connsiteY673" fmla="*/ 3005404 h 6858000"/>
              <a:gd name="connsiteX674" fmla="*/ 32049 w 7467600"/>
              <a:gd name="connsiteY674" fmla="*/ 3065814 h 6858000"/>
              <a:gd name="connsiteX675" fmla="*/ 0 w 7467600"/>
              <a:gd name="connsiteY675" fmla="*/ 3108744 h 6858000"/>
              <a:gd name="connsiteX676" fmla="*/ 0 w 7467600"/>
              <a:gd name="connsiteY676" fmla="*/ 3058059 h 6858000"/>
              <a:gd name="connsiteX677" fmla="*/ 7610 w 7467600"/>
              <a:gd name="connsiteY677" fmla="*/ 3047889 h 6858000"/>
              <a:gd name="connsiteX678" fmla="*/ 52419 w 7467600"/>
              <a:gd name="connsiteY678" fmla="*/ 2987479 h 6858000"/>
              <a:gd name="connsiteX679" fmla="*/ 59142 w 7467600"/>
              <a:gd name="connsiteY679" fmla="*/ 2978488 h 6858000"/>
              <a:gd name="connsiteX680" fmla="*/ 0 w 7467600"/>
              <a:gd name="connsiteY680" fmla="*/ 3015334 h 6858000"/>
              <a:gd name="connsiteX681" fmla="*/ 0 w 7467600"/>
              <a:gd name="connsiteY681" fmla="*/ 2914286 h 6858000"/>
              <a:gd name="connsiteX682" fmla="*/ 36383 w 7467600"/>
              <a:gd name="connsiteY682" fmla="*/ 2901128 h 6858000"/>
              <a:gd name="connsiteX683" fmla="*/ 156329 w 7467600"/>
              <a:gd name="connsiteY683" fmla="*/ 2840533 h 6858000"/>
              <a:gd name="connsiteX684" fmla="*/ 358355 w 7467600"/>
              <a:gd name="connsiteY684" fmla="*/ 2620471 h 6858000"/>
              <a:gd name="connsiteX685" fmla="*/ 510577 w 7467600"/>
              <a:gd name="connsiteY685" fmla="*/ 2501244 h 6858000"/>
              <a:gd name="connsiteX686" fmla="*/ 211967 w 7467600"/>
              <a:gd name="connsiteY686" fmla="*/ 2479171 h 6858000"/>
              <a:gd name="connsiteX687" fmla="*/ 0 w 7467600"/>
              <a:gd name="connsiteY687" fmla="*/ 2476398 h 6858000"/>
              <a:gd name="connsiteX688" fmla="*/ 0 w 7467600"/>
              <a:gd name="connsiteY688" fmla="*/ 2389189 h 6858000"/>
              <a:gd name="connsiteX689" fmla="*/ 103062 w 7467600"/>
              <a:gd name="connsiteY689" fmla="*/ 2389518 h 6858000"/>
              <a:gd name="connsiteX690" fmla="*/ 510734 w 7467600"/>
              <a:gd name="connsiteY690" fmla="*/ 2416201 h 6858000"/>
              <a:gd name="connsiteX691" fmla="*/ 279257 w 7467600"/>
              <a:gd name="connsiteY691" fmla="*/ 2092102 h 6858000"/>
              <a:gd name="connsiteX692" fmla="*/ 65265 w 7467600"/>
              <a:gd name="connsiteY692" fmla="*/ 2006049 h 6858000"/>
              <a:gd name="connsiteX693" fmla="*/ 0 w 7467600"/>
              <a:gd name="connsiteY693" fmla="*/ 1982532 h 6858000"/>
              <a:gd name="connsiteX694" fmla="*/ 0 w 7467600"/>
              <a:gd name="connsiteY694" fmla="*/ 1912789 h 6858000"/>
              <a:gd name="connsiteX695" fmla="*/ 97460 w 7467600"/>
              <a:gd name="connsiteY695" fmla="*/ 1953725 h 6858000"/>
              <a:gd name="connsiteX696" fmla="*/ 221272 w 7467600"/>
              <a:gd name="connsiteY696" fmla="*/ 1980766 h 6858000"/>
              <a:gd name="connsiteX697" fmla="*/ 116765 w 7467600"/>
              <a:gd name="connsiteY697" fmla="*/ 1911033 h 6858000"/>
              <a:gd name="connsiteX698" fmla="*/ 16405 w 7467600"/>
              <a:gd name="connsiteY698" fmla="*/ 1803412 h 6858000"/>
              <a:gd name="connsiteX699" fmla="*/ 0 w 7467600"/>
              <a:gd name="connsiteY699" fmla="*/ 1784777 h 6858000"/>
              <a:gd name="connsiteX700" fmla="*/ 0 w 7467600"/>
              <a:gd name="connsiteY700" fmla="*/ 1740082 h 6858000"/>
              <a:gd name="connsiteX701" fmla="*/ 39394 w 7467600"/>
              <a:gd name="connsiteY701" fmla="*/ 1784856 h 6858000"/>
              <a:gd name="connsiteX702" fmla="*/ 135813 w 7467600"/>
              <a:gd name="connsiteY702" fmla="*/ 1888838 h 6858000"/>
              <a:gd name="connsiteX703" fmla="*/ 242575 w 7467600"/>
              <a:gd name="connsiteY703" fmla="*/ 1958841 h 6858000"/>
              <a:gd name="connsiteX704" fmla="*/ 82197 w 7467600"/>
              <a:gd name="connsiteY704" fmla="*/ 1754826 h 6858000"/>
              <a:gd name="connsiteX705" fmla="*/ 0 w 7467600"/>
              <a:gd name="connsiteY705" fmla="*/ 1679650 h 6858000"/>
              <a:gd name="connsiteX706" fmla="*/ 0 w 7467600"/>
              <a:gd name="connsiteY706" fmla="*/ 1602463 h 6858000"/>
              <a:gd name="connsiteX707" fmla="*/ 84689 w 7467600"/>
              <a:gd name="connsiteY707" fmla="*/ 1677442 h 6858000"/>
              <a:gd name="connsiteX708" fmla="*/ 298437 w 7467600"/>
              <a:gd name="connsiteY708" fmla="*/ 1968019 h 6858000"/>
              <a:gd name="connsiteX709" fmla="*/ 227269 w 7467600"/>
              <a:gd name="connsiteY709" fmla="*/ 1114064 h 6858000"/>
              <a:gd name="connsiteX710" fmla="*/ 248003 w 7467600"/>
              <a:gd name="connsiteY710" fmla="*/ 1089613 h 6858000"/>
              <a:gd name="connsiteX711" fmla="*/ 427020 w 7467600"/>
              <a:gd name="connsiteY711" fmla="*/ 1619803 h 6858000"/>
              <a:gd name="connsiteX712" fmla="*/ 340345 w 7467600"/>
              <a:gd name="connsiteY712" fmla="*/ 2027739 h 6858000"/>
              <a:gd name="connsiteX713" fmla="*/ 360865 w 7467600"/>
              <a:gd name="connsiteY713" fmla="*/ 2044827 h 6858000"/>
              <a:gd name="connsiteX714" fmla="*/ 560414 w 7467600"/>
              <a:gd name="connsiteY714" fmla="*/ 2421457 h 6858000"/>
              <a:gd name="connsiteX715" fmla="*/ 1359703 w 7467600"/>
              <a:gd name="connsiteY715" fmla="*/ 2578554 h 6858000"/>
              <a:gd name="connsiteX716" fmla="*/ 1359422 w 7467600"/>
              <a:gd name="connsiteY716" fmla="*/ 2577994 h 6858000"/>
              <a:gd name="connsiteX717" fmla="*/ 828701 w 7467600"/>
              <a:gd name="connsiteY717" fmla="*/ 1839520 h 6858000"/>
              <a:gd name="connsiteX718" fmla="*/ 494427 w 7467600"/>
              <a:gd name="connsiteY718" fmla="*/ 1092333 h 6858000"/>
              <a:gd name="connsiteX719" fmla="*/ 506322 w 7467600"/>
              <a:gd name="connsiteY719" fmla="*/ 1020997 h 6858000"/>
              <a:gd name="connsiteX720" fmla="*/ 4570198 w 7467600"/>
              <a:gd name="connsiteY720" fmla="*/ 978081 h 6858000"/>
              <a:gd name="connsiteX721" fmla="*/ 4523691 w 7467600"/>
              <a:gd name="connsiteY721" fmla="*/ 1127776 h 6858000"/>
              <a:gd name="connsiteX722" fmla="*/ 4509875 w 7467600"/>
              <a:gd name="connsiteY722" fmla="*/ 1167552 h 6858000"/>
              <a:gd name="connsiteX723" fmla="*/ 4478168 w 7467600"/>
              <a:gd name="connsiteY723" fmla="*/ 1260735 h 6858000"/>
              <a:gd name="connsiteX724" fmla="*/ 4409309 w 7467600"/>
              <a:gd name="connsiteY724" fmla="*/ 1666996 h 6858000"/>
              <a:gd name="connsiteX725" fmla="*/ 4370031 w 7467600"/>
              <a:gd name="connsiteY725" fmla="*/ 1955666 h 6858000"/>
              <a:gd name="connsiteX726" fmla="*/ 4570198 w 7467600"/>
              <a:gd name="connsiteY726" fmla="*/ 978081 h 6858000"/>
              <a:gd name="connsiteX727" fmla="*/ 4557898 w 7467600"/>
              <a:gd name="connsiteY727" fmla="*/ 900011 h 6858000"/>
              <a:gd name="connsiteX728" fmla="*/ 4344840 w 7467600"/>
              <a:gd name="connsiteY728" fmla="*/ 1922038 h 6858000"/>
              <a:gd name="connsiteX729" fmla="*/ 4378710 w 7467600"/>
              <a:gd name="connsiteY729" fmla="*/ 1665516 h 6858000"/>
              <a:gd name="connsiteX730" fmla="*/ 4448798 w 7467600"/>
              <a:gd name="connsiteY730" fmla="*/ 1253024 h 6858000"/>
              <a:gd name="connsiteX731" fmla="*/ 4480315 w 7467600"/>
              <a:gd name="connsiteY731" fmla="*/ 1158454 h 6858000"/>
              <a:gd name="connsiteX732" fmla="*/ 4494133 w 7467600"/>
              <a:gd name="connsiteY732" fmla="*/ 1118676 h 6858000"/>
              <a:gd name="connsiteX733" fmla="*/ 4557898 w 7467600"/>
              <a:gd name="connsiteY733" fmla="*/ 900011 h 6858000"/>
              <a:gd name="connsiteX734" fmla="*/ 5870151 w 7467600"/>
              <a:gd name="connsiteY734" fmla="*/ 898890 h 6858000"/>
              <a:gd name="connsiteX735" fmla="*/ 5861335 w 7467600"/>
              <a:gd name="connsiteY735" fmla="*/ 899177 h 6858000"/>
              <a:gd name="connsiteX736" fmla="*/ 5843702 w 7467600"/>
              <a:gd name="connsiteY736" fmla="*/ 899748 h 6858000"/>
              <a:gd name="connsiteX737" fmla="*/ 5651107 w 7467600"/>
              <a:gd name="connsiteY737" fmla="*/ 920306 h 6858000"/>
              <a:gd name="connsiteX738" fmla="*/ 5459407 w 7467600"/>
              <a:gd name="connsiteY738" fmla="*/ 940975 h 6858000"/>
              <a:gd name="connsiteX739" fmla="*/ 5374846 w 7467600"/>
              <a:gd name="connsiteY739" fmla="*/ 941988 h 6858000"/>
              <a:gd name="connsiteX740" fmla="*/ 5256105 w 7467600"/>
              <a:gd name="connsiteY740" fmla="*/ 945632 h 6858000"/>
              <a:gd name="connsiteX741" fmla="*/ 5107071 w 7467600"/>
              <a:gd name="connsiteY741" fmla="*/ 969720 h 6858000"/>
              <a:gd name="connsiteX742" fmla="*/ 4998681 w 7467600"/>
              <a:gd name="connsiteY742" fmla="*/ 988771 h 6858000"/>
              <a:gd name="connsiteX743" fmla="*/ 5870151 w 7467600"/>
              <a:gd name="connsiteY743" fmla="*/ 898890 h 6858000"/>
              <a:gd name="connsiteX744" fmla="*/ 5504425 w 7467600"/>
              <a:gd name="connsiteY744" fmla="*/ 848067 h 6858000"/>
              <a:gd name="connsiteX745" fmla="*/ 4968849 w 7467600"/>
              <a:gd name="connsiteY745" fmla="*/ 962318 h 6858000"/>
              <a:gd name="connsiteX746" fmla="*/ 5104039 w 7467600"/>
              <a:gd name="connsiteY746" fmla="*/ 940634 h 6858000"/>
              <a:gd name="connsiteX747" fmla="*/ 5256311 w 7467600"/>
              <a:gd name="connsiteY747" fmla="*/ 916490 h 6858000"/>
              <a:gd name="connsiteX748" fmla="*/ 5377381 w 7467600"/>
              <a:gd name="connsiteY748" fmla="*/ 912671 h 6858000"/>
              <a:gd name="connsiteX749" fmla="*/ 5460148 w 7467600"/>
              <a:gd name="connsiteY749" fmla="*/ 911442 h 6858000"/>
              <a:gd name="connsiteX750" fmla="*/ 5648971 w 7467600"/>
              <a:gd name="connsiteY750" fmla="*/ 891331 h 6858000"/>
              <a:gd name="connsiteX751" fmla="*/ 5844807 w 7467600"/>
              <a:gd name="connsiteY751" fmla="*/ 870718 h 6858000"/>
              <a:gd name="connsiteX752" fmla="*/ 5862975 w 7467600"/>
              <a:gd name="connsiteY752" fmla="*/ 869756 h 6858000"/>
              <a:gd name="connsiteX753" fmla="*/ 5920887 w 7467600"/>
              <a:gd name="connsiteY753" fmla="*/ 865929 h 6858000"/>
              <a:gd name="connsiteX754" fmla="*/ 5504425 w 7467600"/>
              <a:gd name="connsiteY754" fmla="*/ 848067 h 6858000"/>
              <a:gd name="connsiteX755" fmla="*/ 3607114 w 7467600"/>
              <a:gd name="connsiteY755" fmla="*/ 467441 h 6858000"/>
              <a:gd name="connsiteX756" fmla="*/ 3296242 w 7467600"/>
              <a:gd name="connsiteY756" fmla="*/ 807991 h 6858000"/>
              <a:gd name="connsiteX757" fmla="*/ 3174674 w 7467600"/>
              <a:gd name="connsiteY757" fmla="*/ 919759 h 6858000"/>
              <a:gd name="connsiteX758" fmla="*/ 3042978 w 7467600"/>
              <a:gd name="connsiteY758" fmla="*/ 1054894 h 6858000"/>
              <a:gd name="connsiteX759" fmla="*/ 2968914 w 7467600"/>
              <a:gd name="connsiteY759" fmla="*/ 1133756 h 6858000"/>
              <a:gd name="connsiteX760" fmla="*/ 3103823 w 7467600"/>
              <a:gd name="connsiteY760" fmla="*/ 1026814 h 6858000"/>
              <a:gd name="connsiteX761" fmla="*/ 3607114 w 7467600"/>
              <a:gd name="connsiteY761" fmla="*/ 467441 h 6858000"/>
              <a:gd name="connsiteX762" fmla="*/ 3744487 w 7467600"/>
              <a:gd name="connsiteY762" fmla="*/ 383136 h 6858000"/>
              <a:gd name="connsiteX763" fmla="*/ 3970213 w 7467600"/>
              <a:gd name="connsiteY763" fmla="*/ 995559 h 6858000"/>
              <a:gd name="connsiteX764" fmla="*/ 3744487 w 7467600"/>
              <a:gd name="connsiteY764" fmla="*/ 383136 h 6858000"/>
              <a:gd name="connsiteX765" fmla="*/ 3624562 w 7467600"/>
              <a:gd name="connsiteY765" fmla="*/ 367041 h 6858000"/>
              <a:gd name="connsiteX766" fmla="*/ 3489712 w 7467600"/>
              <a:gd name="connsiteY766" fmla="*/ 485386 h 6858000"/>
              <a:gd name="connsiteX767" fmla="*/ 3182994 w 7467600"/>
              <a:gd name="connsiteY767" fmla="*/ 828265 h 6858000"/>
              <a:gd name="connsiteX768" fmla="*/ 2892114 w 7467600"/>
              <a:gd name="connsiteY768" fmla="*/ 1172635 h 6858000"/>
              <a:gd name="connsiteX769" fmla="*/ 3021459 w 7467600"/>
              <a:gd name="connsiteY769" fmla="*/ 1035385 h 6858000"/>
              <a:gd name="connsiteX770" fmla="*/ 3153873 w 7467600"/>
              <a:gd name="connsiteY770" fmla="*/ 898971 h 6858000"/>
              <a:gd name="connsiteX771" fmla="*/ 3276511 w 7467600"/>
              <a:gd name="connsiteY771" fmla="*/ 786423 h 6858000"/>
              <a:gd name="connsiteX772" fmla="*/ 3584154 w 7467600"/>
              <a:gd name="connsiteY772" fmla="*/ 448218 h 6858000"/>
              <a:gd name="connsiteX773" fmla="*/ 3624562 w 7467600"/>
              <a:gd name="connsiteY773" fmla="*/ 367041 h 6858000"/>
              <a:gd name="connsiteX774" fmla="*/ 3766672 w 7467600"/>
              <a:gd name="connsiteY774" fmla="*/ 359429 h 6858000"/>
              <a:gd name="connsiteX775" fmla="*/ 3996338 w 7467600"/>
              <a:gd name="connsiteY775" fmla="*/ 968237 h 6858000"/>
              <a:gd name="connsiteX776" fmla="*/ 3766672 w 7467600"/>
              <a:gd name="connsiteY776" fmla="*/ 359429 h 6858000"/>
              <a:gd name="connsiteX777" fmla="*/ 5805386 w 7467600"/>
              <a:gd name="connsiteY777" fmla="*/ 239240 h 6858000"/>
              <a:gd name="connsiteX778" fmla="*/ 5736947 w 7467600"/>
              <a:gd name="connsiteY778" fmla="*/ 261367 h 6858000"/>
              <a:gd name="connsiteX779" fmla="*/ 5427012 w 7467600"/>
              <a:gd name="connsiteY779" fmla="*/ 311272 h 6858000"/>
              <a:gd name="connsiteX780" fmla="*/ 5147818 w 7467600"/>
              <a:gd name="connsiteY780" fmla="*/ 322112 h 6858000"/>
              <a:gd name="connsiteX781" fmla="*/ 5060854 w 7467600"/>
              <a:gd name="connsiteY781" fmla="*/ 311882 h 6858000"/>
              <a:gd name="connsiteX782" fmla="*/ 4945989 w 7467600"/>
              <a:gd name="connsiteY782" fmla="*/ 300516 h 6858000"/>
              <a:gd name="connsiteX783" fmla="*/ 5410479 w 7467600"/>
              <a:gd name="connsiteY783" fmla="*/ 348434 h 6858000"/>
              <a:gd name="connsiteX784" fmla="*/ 5805386 w 7467600"/>
              <a:gd name="connsiteY784" fmla="*/ 239240 h 6858000"/>
              <a:gd name="connsiteX785" fmla="*/ 5905192 w 7467600"/>
              <a:gd name="connsiteY785" fmla="*/ 163079 h 6858000"/>
              <a:gd name="connsiteX786" fmla="*/ 5865655 w 7467600"/>
              <a:gd name="connsiteY786" fmla="*/ 171901 h 6858000"/>
              <a:gd name="connsiteX787" fmla="*/ 5259740 w 7467600"/>
              <a:gd name="connsiteY787" fmla="*/ 257013 h 6858000"/>
              <a:gd name="connsiteX788" fmla="*/ 5208466 w 7467600"/>
              <a:gd name="connsiteY788" fmla="*/ 257550 h 6858000"/>
              <a:gd name="connsiteX789" fmla="*/ 4980204 w 7467600"/>
              <a:gd name="connsiteY789" fmla="*/ 271903 h 6858000"/>
              <a:gd name="connsiteX790" fmla="*/ 5068068 w 7467600"/>
              <a:gd name="connsiteY790" fmla="*/ 282244 h 6858000"/>
              <a:gd name="connsiteX791" fmla="*/ 5153231 w 7467600"/>
              <a:gd name="connsiteY791" fmla="*/ 292240 h 6858000"/>
              <a:gd name="connsiteX792" fmla="*/ 5426491 w 7467600"/>
              <a:gd name="connsiteY792" fmla="*/ 281128 h 6858000"/>
              <a:gd name="connsiteX793" fmla="*/ 5731212 w 7467600"/>
              <a:gd name="connsiteY793" fmla="*/ 231951 h 6858000"/>
              <a:gd name="connsiteX794" fmla="*/ 5905192 w 7467600"/>
              <a:gd name="connsiteY794" fmla="*/ 163079 h 6858000"/>
              <a:gd name="connsiteX795" fmla="*/ 5944437 w 7467600"/>
              <a:gd name="connsiteY795" fmla="*/ 113829 h 6858000"/>
              <a:gd name="connsiteX796" fmla="*/ 5825032 w 7467600"/>
              <a:gd name="connsiteY796" fmla="*/ 146405 h 6858000"/>
              <a:gd name="connsiteX797" fmla="*/ 4955599 w 7467600"/>
              <a:gd name="connsiteY797" fmla="*/ 247008 h 6858000"/>
              <a:gd name="connsiteX798" fmla="*/ 5210104 w 7467600"/>
              <a:gd name="connsiteY798" fmla="*/ 228123 h 6858000"/>
              <a:gd name="connsiteX799" fmla="*/ 5261015 w 7467600"/>
              <a:gd name="connsiteY799" fmla="*/ 227087 h 6858000"/>
              <a:gd name="connsiteX800" fmla="*/ 5861181 w 7467600"/>
              <a:gd name="connsiteY800" fmla="*/ 143093 h 6858000"/>
              <a:gd name="connsiteX801" fmla="*/ 5961252 w 7467600"/>
              <a:gd name="connsiteY801" fmla="*/ 114820 h 6858000"/>
              <a:gd name="connsiteX802" fmla="*/ 5944437 w 7467600"/>
              <a:gd name="connsiteY802" fmla="*/ 113829 h 6858000"/>
              <a:gd name="connsiteX803" fmla="*/ 3882765 w 7467600"/>
              <a:gd name="connsiteY803" fmla="*/ 0 h 6858000"/>
              <a:gd name="connsiteX804" fmla="*/ 3995099 w 7467600"/>
              <a:gd name="connsiteY804" fmla="*/ 0 h 6858000"/>
              <a:gd name="connsiteX805" fmla="*/ 4163818 w 7467600"/>
              <a:gd name="connsiteY805" fmla="*/ 234104 h 6858000"/>
              <a:gd name="connsiteX806" fmla="*/ 4172099 w 7467600"/>
              <a:gd name="connsiteY806" fmla="*/ 234207 h 6858000"/>
              <a:gd name="connsiteX807" fmla="*/ 4784282 w 7467600"/>
              <a:gd name="connsiteY807" fmla="*/ 276561 h 6858000"/>
              <a:gd name="connsiteX808" fmla="*/ 4801687 w 7467600"/>
              <a:gd name="connsiteY808" fmla="*/ 267764 h 6858000"/>
              <a:gd name="connsiteX809" fmla="*/ 6082788 w 7467600"/>
              <a:gd name="connsiteY809" fmla="*/ 64119 h 6858000"/>
              <a:gd name="connsiteX810" fmla="*/ 6099442 w 7467600"/>
              <a:gd name="connsiteY810" fmla="*/ 82568 h 6858000"/>
              <a:gd name="connsiteX811" fmla="*/ 4804137 w 7467600"/>
              <a:gd name="connsiteY811" fmla="*/ 320931 h 6858000"/>
              <a:gd name="connsiteX812" fmla="*/ 4227047 w 7467600"/>
              <a:gd name="connsiteY812" fmla="*/ 313415 h 6858000"/>
              <a:gd name="connsiteX813" fmla="*/ 4346041 w 7467600"/>
              <a:gd name="connsiteY813" fmla="*/ 456086 h 6858000"/>
              <a:gd name="connsiteX814" fmla="*/ 4870967 w 7467600"/>
              <a:gd name="connsiteY814" fmla="*/ 963061 h 6858000"/>
              <a:gd name="connsiteX815" fmla="*/ 4889647 w 7467600"/>
              <a:gd name="connsiteY815" fmla="*/ 957147 h 6858000"/>
              <a:gd name="connsiteX816" fmla="*/ 5422504 w 7467600"/>
              <a:gd name="connsiteY816" fmla="*/ 805191 h 6858000"/>
              <a:gd name="connsiteX817" fmla="*/ 6087656 w 7467600"/>
              <a:gd name="connsiteY817" fmla="*/ 826703 h 6858000"/>
              <a:gd name="connsiteX818" fmla="*/ 6058717 w 7467600"/>
              <a:gd name="connsiteY818" fmla="*/ 865992 h 6858000"/>
              <a:gd name="connsiteX819" fmla="*/ 4974153 w 7467600"/>
              <a:gd name="connsiteY819" fmla="*/ 1045456 h 6858000"/>
              <a:gd name="connsiteX820" fmla="*/ 5627835 w 7467600"/>
              <a:gd name="connsiteY820" fmla="*/ 1472077 h 6858000"/>
              <a:gd name="connsiteX821" fmla="*/ 5629817 w 7467600"/>
              <a:gd name="connsiteY821" fmla="*/ 1471412 h 6858000"/>
              <a:gd name="connsiteX822" fmla="*/ 5634124 w 7467600"/>
              <a:gd name="connsiteY822" fmla="*/ 1470572 h 6858000"/>
              <a:gd name="connsiteX823" fmla="*/ 5755832 w 7467600"/>
              <a:gd name="connsiteY823" fmla="*/ 1383886 h 6858000"/>
              <a:gd name="connsiteX824" fmla="*/ 6014186 w 7467600"/>
              <a:gd name="connsiteY824" fmla="*/ 1279799 h 6858000"/>
              <a:gd name="connsiteX825" fmla="*/ 6901619 w 7467600"/>
              <a:gd name="connsiteY825" fmla="*/ 1047874 h 6858000"/>
              <a:gd name="connsiteX826" fmla="*/ 6931566 w 7467600"/>
              <a:gd name="connsiteY826" fmla="*/ 1062034 h 6858000"/>
              <a:gd name="connsiteX827" fmla="*/ 5790982 w 7467600"/>
              <a:gd name="connsiteY827" fmla="*/ 1561380 h 6858000"/>
              <a:gd name="connsiteX828" fmla="*/ 6188971 w 7467600"/>
              <a:gd name="connsiteY828" fmla="*/ 1755168 h 6858000"/>
              <a:gd name="connsiteX829" fmla="*/ 6202446 w 7467600"/>
              <a:gd name="connsiteY829" fmla="*/ 1752268 h 6858000"/>
              <a:gd name="connsiteX830" fmla="*/ 7179560 w 7467600"/>
              <a:gd name="connsiteY830" fmla="*/ 1467551 h 6858000"/>
              <a:gd name="connsiteX831" fmla="*/ 7158730 w 7467600"/>
              <a:gd name="connsiteY831" fmla="*/ 1507835 h 6858000"/>
              <a:gd name="connsiteX832" fmla="*/ 6326959 w 7467600"/>
              <a:gd name="connsiteY832" fmla="*/ 1817686 h 6858000"/>
              <a:gd name="connsiteX833" fmla="*/ 6537433 w 7467600"/>
              <a:gd name="connsiteY833" fmla="*/ 1907790 h 6858000"/>
              <a:gd name="connsiteX834" fmla="*/ 6550221 w 7467600"/>
              <a:gd name="connsiteY834" fmla="*/ 1910729 h 6858000"/>
              <a:gd name="connsiteX835" fmla="*/ 6964438 w 7467600"/>
              <a:gd name="connsiteY835" fmla="*/ 2209505 h 6858000"/>
              <a:gd name="connsiteX836" fmla="*/ 7367862 w 7467600"/>
              <a:gd name="connsiteY836" fmla="*/ 2806833 h 6858000"/>
              <a:gd name="connsiteX837" fmla="*/ 7364329 w 7467600"/>
              <a:gd name="connsiteY837" fmla="*/ 2826907 h 6858000"/>
              <a:gd name="connsiteX838" fmla="*/ 7290545 w 7467600"/>
              <a:gd name="connsiteY838" fmla="*/ 2850663 h 6858000"/>
              <a:gd name="connsiteX839" fmla="*/ 6472036 w 7467600"/>
              <a:gd name="connsiteY839" fmla="*/ 1959003 h 6858000"/>
              <a:gd name="connsiteX840" fmla="*/ 5792897 w 7467600"/>
              <a:gd name="connsiteY840" fmla="*/ 1647747 h 6858000"/>
              <a:gd name="connsiteX841" fmla="*/ 5842751 w 7467600"/>
              <a:gd name="connsiteY841" fmla="*/ 1816112 h 6858000"/>
              <a:gd name="connsiteX842" fmla="*/ 5847424 w 7467600"/>
              <a:gd name="connsiteY842" fmla="*/ 1815776 h 6858000"/>
              <a:gd name="connsiteX843" fmla="*/ 6399821 w 7467600"/>
              <a:gd name="connsiteY843" fmla="*/ 2344799 h 6858000"/>
              <a:gd name="connsiteX844" fmla="*/ 6323232 w 7467600"/>
              <a:gd name="connsiteY844" fmla="*/ 2389634 h 6858000"/>
              <a:gd name="connsiteX845" fmla="*/ 5942958 w 7467600"/>
              <a:gd name="connsiteY845" fmla="*/ 2077708 h 6858000"/>
              <a:gd name="connsiteX846" fmla="*/ 5921559 w 7467600"/>
              <a:gd name="connsiteY846" fmla="*/ 2378596 h 6858000"/>
              <a:gd name="connsiteX847" fmla="*/ 5817651 w 7467600"/>
              <a:gd name="connsiteY847" fmla="*/ 3023919 h 6858000"/>
              <a:gd name="connsiteX848" fmla="*/ 5729634 w 7467600"/>
              <a:gd name="connsiteY848" fmla="*/ 3051849 h 6858000"/>
              <a:gd name="connsiteX849" fmla="*/ 5611018 w 7467600"/>
              <a:gd name="connsiteY849" fmla="*/ 2316769 h 6858000"/>
              <a:gd name="connsiteX850" fmla="*/ 5687608 w 7467600"/>
              <a:gd name="connsiteY850" fmla="*/ 2039972 h 6858000"/>
              <a:gd name="connsiteX851" fmla="*/ 5657554 w 7467600"/>
              <a:gd name="connsiteY851" fmla="*/ 1576445 h 6858000"/>
              <a:gd name="connsiteX852" fmla="*/ 5150475 w 7467600"/>
              <a:gd name="connsiteY852" fmla="*/ 1274012 h 6858000"/>
              <a:gd name="connsiteX853" fmla="*/ 5349142 w 7467600"/>
              <a:gd name="connsiteY853" fmla="*/ 2204405 h 6858000"/>
              <a:gd name="connsiteX854" fmla="*/ 5262214 w 7467600"/>
              <a:gd name="connsiteY854" fmla="*/ 2233836 h 6858000"/>
              <a:gd name="connsiteX855" fmla="*/ 4981539 w 7467600"/>
              <a:gd name="connsiteY855" fmla="*/ 1542201 h 6858000"/>
              <a:gd name="connsiteX856" fmla="*/ 4958461 w 7467600"/>
              <a:gd name="connsiteY856" fmla="*/ 1136957 h 6858000"/>
              <a:gd name="connsiteX857" fmla="*/ 4655015 w 7467600"/>
              <a:gd name="connsiteY857" fmla="*/ 891426 h 6858000"/>
              <a:gd name="connsiteX858" fmla="*/ 4348002 w 7467600"/>
              <a:gd name="connsiteY858" fmla="*/ 2205895 h 6858000"/>
              <a:gd name="connsiteX859" fmla="*/ 4262250 w 7467600"/>
              <a:gd name="connsiteY859" fmla="*/ 2219972 h 6858000"/>
              <a:gd name="connsiteX860" fmla="*/ 4550611 w 7467600"/>
              <a:gd name="connsiteY860" fmla="*/ 817540 h 6858000"/>
              <a:gd name="connsiteX861" fmla="*/ 4564418 w 7467600"/>
              <a:gd name="connsiteY861" fmla="*/ 808293 h 6858000"/>
              <a:gd name="connsiteX862" fmla="*/ 4266388 w 7467600"/>
              <a:gd name="connsiteY862" fmla="*/ 500083 h 6858000"/>
              <a:gd name="connsiteX863" fmla="*/ 4032842 w 7467600"/>
              <a:gd name="connsiteY863" fmla="*/ 211809 h 6858000"/>
              <a:gd name="connsiteX864" fmla="*/ 3882765 w 7467600"/>
              <a:gd name="connsiteY864" fmla="*/ 0 h 6858000"/>
              <a:gd name="connsiteX865" fmla="*/ 3721337 w 7467600"/>
              <a:gd name="connsiteY865" fmla="*/ 0 h 6858000"/>
              <a:gd name="connsiteX866" fmla="*/ 3797544 w 7467600"/>
              <a:gd name="connsiteY866" fmla="*/ 0 h 6858000"/>
              <a:gd name="connsiteX867" fmla="*/ 3775734 w 7467600"/>
              <a:gd name="connsiteY867" fmla="*/ 95131 h 6858000"/>
              <a:gd name="connsiteX868" fmla="*/ 3724807 w 7467600"/>
              <a:gd name="connsiteY868" fmla="*/ 272257 h 6858000"/>
              <a:gd name="connsiteX869" fmla="*/ 3726844 w 7467600"/>
              <a:gd name="connsiteY869" fmla="*/ 282988 h 6858000"/>
              <a:gd name="connsiteX870" fmla="*/ 3742664 w 7467600"/>
              <a:gd name="connsiteY870" fmla="*/ 279918 h 6858000"/>
              <a:gd name="connsiteX871" fmla="*/ 4103910 w 7467600"/>
              <a:gd name="connsiteY871" fmla="*/ 1161917 h 6858000"/>
              <a:gd name="connsiteX872" fmla="*/ 4020269 w 7467600"/>
              <a:gd name="connsiteY872" fmla="*/ 1200406 h 6858000"/>
              <a:gd name="connsiteX873" fmla="*/ 3674882 w 7467600"/>
              <a:gd name="connsiteY873" fmla="*/ 488524 h 6858000"/>
              <a:gd name="connsiteX874" fmla="*/ 3132682 w 7467600"/>
              <a:gd name="connsiteY874" fmla="*/ 1072284 h 6858000"/>
              <a:gd name="connsiteX875" fmla="*/ 2716346 w 7467600"/>
              <a:gd name="connsiteY875" fmla="*/ 1276376 h 6858000"/>
              <a:gd name="connsiteX876" fmla="*/ 2716772 w 7467600"/>
              <a:gd name="connsiteY876" fmla="*/ 1255462 h 6858000"/>
              <a:gd name="connsiteX877" fmla="*/ 3471096 w 7467600"/>
              <a:gd name="connsiteY877" fmla="*/ 437072 h 6858000"/>
              <a:gd name="connsiteX878" fmla="*/ 3639057 w 7467600"/>
              <a:gd name="connsiteY878" fmla="*/ 286334 h 6858000"/>
              <a:gd name="connsiteX879" fmla="*/ 3640309 w 7467600"/>
              <a:gd name="connsiteY879" fmla="*/ 284664 h 6858000"/>
              <a:gd name="connsiteX880" fmla="*/ 3646022 w 7467600"/>
              <a:gd name="connsiteY880" fmla="*/ 276711 h 6858000"/>
              <a:gd name="connsiteX881" fmla="*/ 3707943 w 7467600"/>
              <a:gd name="connsiteY881" fmla="*/ 65958 h 6858000"/>
              <a:gd name="connsiteX882" fmla="*/ 3721337 w 7467600"/>
              <a:gd name="connsiteY882" fmla="*/ 0 h 6858000"/>
              <a:gd name="connsiteX883" fmla="*/ 2867960 w 7467600"/>
              <a:gd name="connsiteY883" fmla="*/ 0 h 6858000"/>
              <a:gd name="connsiteX884" fmla="*/ 2926351 w 7467600"/>
              <a:gd name="connsiteY884" fmla="*/ 0 h 6858000"/>
              <a:gd name="connsiteX885" fmla="*/ 2902823 w 7467600"/>
              <a:gd name="connsiteY885" fmla="*/ 262929 h 6858000"/>
              <a:gd name="connsiteX886" fmla="*/ 2940663 w 7467600"/>
              <a:gd name="connsiteY886" fmla="*/ 140884 h 6858000"/>
              <a:gd name="connsiteX887" fmla="*/ 2947039 w 7467600"/>
              <a:gd name="connsiteY887" fmla="*/ 122524 h 6858000"/>
              <a:gd name="connsiteX888" fmla="*/ 2984316 w 7467600"/>
              <a:gd name="connsiteY888" fmla="*/ 0 h 6858000"/>
              <a:gd name="connsiteX889" fmla="*/ 3016114 w 7467600"/>
              <a:gd name="connsiteY889" fmla="*/ 0 h 6858000"/>
              <a:gd name="connsiteX890" fmla="*/ 2979949 w 7467600"/>
              <a:gd name="connsiteY890" fmla="*/ 119274 h 6858000"/>
              <a:gd name="connsiteX891" fmla="*/ 3023879 w 7467600"/>
              <a:gd name="connsiteY891" fmla="*/ 0 h 6858000"/>
              <a:gd name="connsiteX892" fmla="*/ 3105400 w 7467600"/>
              <a:gd name="connsiteY892" fmla="*/ 0 h 6858000"/>
              <a:gd name="connsiteX893" fmla="*/ 3094669 w 7467600"/>
              <a:gd name="connsiteY893" fmla="*/ 30308 h 6858000"/>
              <a:gd name="connsiteX894" fmla="*/ 2901945 w 7467600"/>
              <a:gd name="connsiteY894" fmla="*/ 466538 h 6858000"/>
              <a:gd name="connsiteX895" fmla="*/ 2815209 w 7467600"/>
              <a:gd name="connsiteY895" fmla="*/ 497361 h 6858000"/>
              <a:gd name="connsiteX896" fmla="*/ 2844845 w 7467600"/>
              <a:gd name="connsiteY896" fmla="*/ 127638 h 6858000"/>
              <a:gd name="connsiteX897" fmla="*/ 2867960 w 7467600"/>
              <a:gd name="connsiteY897" fmla="*/ 0 h 6858000"/>
              <a:gd name="connsiteX898" fmla="*/ 1057230 w 7467600"/>
              <a:gd name="connsiteY898" fmla="*/ 0 h 6858000"/>
              <a:gd name="connsiteX899" fmla="*/ 1111003 w 7467600"/>
              <a:gd name="connsiteY899" fmla="*/ 0 h 6858000"/>
              <a:gd name="connsiteX900" fmla="*/ 1125553 w 7467600"/>
              <a:gd name="connsiteY900" fmla="*/ 52588 h 6858000"/>
              <a:gd name="connsiteX901" fmla="*/ 1304276 w 7467600"/>
              <a:gd name="connsiteY901" fmla="*/ 476275 h 6858000"/>
              <a:gd name="connsiteX902" fmla="*/ 1492066 w 7467600"/>
              <a:gd name="connsiteY902" fmla="*/ 886333 h 6858000"/>
              <a:gd name="connsiteX903" fmla="*/ 1423698 w 7467600"/>
              <a:gd name="connsiteY903" fmla="*/ 710817 h 6858000"/>
              <a:gd name="connsiteX904" fmla="*/ 1357609 w 7467600"/>
              <a:gd name="connsiteY904" fmla="*/ 532892 h 6858000"/>
              <a:gd name="connsiteX905" fmla="*/ 1309550 w 7467600"/>
              <a:gd name="connsiteY905" fmla="*/ 374031 h 6858000"/>
              <a:gd name="connsiteX906" fmla="*/ 1193673 w 7467600"/>
              <a:gd name="connsiteY906" fmla="*/ 49533 h 6858000"/>
              <a:gd name="connsiteX907" fmla="*/ 1164391 w 7467600"/>
              <a:gd name="connsiteY907" fmla="*/ 0 h 6858000"/>
              <a:gd name="connsiteX908" fmla="*/ 1200666 w 7467600"/>
              <a:gd name="connsiteY908" fmla="*/ 0 h 6858000"/>
              <a:gd name="connsiteX909" fmla="*/ 1223408 w 7467600"/>
              <a:gd name="connsiteY909" fmla="*/ 38996 h 6858000"/>
              <a:gd name="connsiteX910" fmla="*/ 1339635 w 7467600"/>
              <a:gd name="connsiteY910" fmla="*/ 365517 h 6858000"/>
              <a:gd name="connsiteX911" fmla="*/ 1387469 w 7467600"/>
              <a:gd name="connsiteY911" fmla="*/ 523079 h 6858000"/>
              <a:gd name="connsiteX912" fmla="*/ 1452685 w 7467600"/>
              <a:gd name="connsiteY912" fmla="*/ 699806 h 6858000"/>
              <a:gd name="connsiteX913" fmla="*/ 1492092 w 7467600"/>
              <a:gd name="connsiteY913" fmla="*/ 800424 h 6858000"/>
              <a:gd name="connsiteX914" fmla="*/ 1455302 w 7467600"/>
              <a:gd name="connsiteY914" fmla="*/ 632913 h 6858000"/>
              <a:gd name="connsiteX915" fmla="*/ 1222336 w 7467600"/>
              <a:gd name="connsiteY915" fmla="*/ 9480 h 6858000"/>
              <a:gd name="connsiteX916" fmla="*/ 1214634 w 7467600"/>
              <a:gd name="connsiteY916" fmla="*/ 0 h 6858000"/>
              <a:gd name="connsiteX917" fmla="*/ 1289827 w 7467600"/>
              <a:gd name="connsiteY917" fmla="*/ 0 h 6858000"/>
              <a:gd name="connsiteX918" fmla="*/ 1321076 w 7467600"/>
              <a:gd name="connsiteY918" fmla="*/ 59722 h 6858000"/>
              <a:gd name="connsiteX919" fmla="*/ 1512579 w 7467600"/>
              <a:gd name="connsiteY919" fmla="*/ 626441 h 6858000"/>
              <a:gd name="connsiteX920" fmla="*/ 1506076 w 7467600"/>
              <a:gd name="connsiteY920" fmla="*/ 1089289 h 6858000"/>
              <a:gd name="connsiteX921" fmla="*/ 1486346 w 7467600"/>
              <a:gd name="connsiteY921" fmla="*/ 1079919 h 6858000"/>
              <a:gd name="connsiteX922" fmla="*/ 1070511 w 7467600"/>
              <a:gd name="connsiteY922" fmla="*/ 48609 h 6858000"/>
              <a:gd name="connsiteX923" fmla="*/ 1057230 w 7467600"/>
              <a:gd name="connsiteY923" fmla="*/ 0 h 6858000"/>
              <a:gd name="connsiteX924" fmla="*/ 43151 w 7467600"/>
              <a:gd name="connsiteY924" fmla="*/ 0 h 6858000"/>
              <a:gd name="connsiteX925" fmla="*/ 95283 w 7467600"/>
              <a:gd name="connsiteY925" fmla="*/ 0 h 6858000"/>
              <a:gd name="connsiteX926" fmla="*/ 300708 w 7467600"/>
              <a:gd name="connsiteY926" fmla="*/ 154571 h 6858000"/>
              <a:gd name="connsiteX927" fmla="*/ 530414 w 7467600"/>
              <a:gd name="connsiteY927" fmla="*/ 354673 h 6858000"/>
              <a:gd name="connsiteX928" fmla="*/ 333785 w 7467600"/>
              <a:gd name="connsiteY928" fmla="*/ 161564 h 6858000"/>
              <a:gd name="connsiteX929" fmla="*/ 147005 w 7467600"/>
              <a:gd name="connsiteY929" fmla="*/ 0 h 6858000"/>
              <a:gd name="connsiteX930" fmla="*/ 272509 w 7467600"/>
              <a:gd name="connsiteY930" fmla="*/ 0 h 6858000"/>
              <a:gd name="connsiteX931" fmla="*/ 326276 w 7467600"/>
              <a:gd name="connsiteY931" fmla="*/ 45847 h 6858000"/>
              <a:gd name="connsiteX932" fmla="*/ 823759 w 7467600"/>
              <a:gd name="connsiteY932" fmla="*/ 574145 h 6858000"/>
              <a:gd name="connsiteX933" fmla="*/ 811254 w 7467600"/>
              <a:gd name="connsiteY933" fmla="*/ 665546 h 6858000"/>
              <a:gd name="connsiteX934" fmla="*/ 154042 w 7467600"/>
              <a:gd name="connsiteY934" fmla="*/ 261522 h 6858000"/>
              <a:gd name="connsiteX935" fmla="*/ 13550 w 7467600"/>
              <a:gd name="connsiteY935" fmla="*/ 158423 h 6858000"/>
              <a:gd name="connsiteX936" fmla="*/ 0 w 7467600"/>
              <a:gd name="connsiteY936" fmla="*/ 146618 h 6858000"/>
              <a:gd name="connsiteX937" fmla="*/ 0 w 7467600"/>
              <a:gd name="connsiteY937" fmla="*/ 59161 h 6858000"/>
              <a:gd name="connsiteX938" fmla="*/ 45427 w 7467600"/>
              <a:gd name="connsiteY938" fmla="*/ 101078 h 6858000"/>
              <a:gd name="connsiteX939" fmla="*/ 630103 w 7467600"/>
              <a:gd name="connsiteY939" fmla="*/ 485885 h 6858000"/>
              <a:gd name="connsiteX940" fmla="*/ 532040 w 7467600"/>
              <a:gd name="connsiteY940" fmla="*/ 399359 h 6858000"/>
              <a:gd name="connsiteX941" fmla="*/ 517618 w 7467600"/>
              <a:gd name="connsiteY941" fmla="*/ 385726 h 6858000"/>
              <a:gd name="connsiteX942" fmla="*/ 285074 w 7467600"/>
              <a:gd name="connsiteY942" fmla="*/ 182755 h 6858000"/>
              <a:gd name="connsiteX943" fmla="*/ 43151 w 7467600"/>
              <a:gd name="connsiteY943"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289862 w 7467600"/>
              <a:gd name="connsiteY10" fmla="*/ 6659827 h 6858000"/>
              <a:gd name="connsiteX11" fmla="*/ 1019354 w 7467600"/>
              <a:gd name="connsiteY11" fmla="*/ 6315006 h 6858000"/>
              <a:gd name="connsiteX12" fmla="*/ 441046 w 7467600"/>
              <a:gd name="connsiteY12" fmla="*/ 6691153 h 6858000"/>
              <a:gd name="connsiteX13" fmla="*/ 1019354 w 7467600"/>
              <a:gd name="connsiteY13" fmla="*/ 6315006 h 6858000"/>
              <a:gd name="connsiteX14" fmla="*/ 991680 w 7467600"/>
              <a:gd name="connsiteY14" fmla="*/ 6298413 h 6858000"/>
              <a:gd name="connsiteX15" fmla="*/ 409060 w 7467600"/>
              <a:gd name="connsiteY15" fmla="*/ 6671470 h 6858000"/>
              <a:gd name="connsiteX16" fmla="*/ 991680 w 7467600"/>
              <a:gd name="connsiteY16" fmla="*/ 6298413 h 6858000"/>
              <a:gd name="connsiteX17" fmla="*/ 103333 w 7467600"/>
              <a:gd name="connsiteY17" fmla="*/ 5699602 h 6858000"/>
              <a:gd name="connsiteX18" fmla="*/ 233938 w 7467600"/>
              <a:gd name="connsiteY18" fmla="*/ 5809416 h 6858000"/>
              <a:gd name="connsiteX19" fmla="*/ 883580 w 7467600"/>
              <a:gd name="connsiteY19" fmla="*/ 6180710 h 6858000"/>
              <a:gd name="connsiteX20" fmla="*/ 487337 w 7467600"/>
              <a:gd name="connsiteY20" fmla="*/ 5950182 h 6858000"/>
              <a:gd name="connsiteX21" fmla="*/ 354051 w 7467600"/>
              <a:gd name="connsiteY21" fmla="*/ 5854912 h 6858000"/>
              <a:gd name="connsiteX22" fmla="*/ 195436 w 7467600"/>
              <a:gd name="connsiteY22" fmla="*/ 5755068 h 6858000"/>
              <a:gd name="connsiteX23" fmla="*/ 103333 w 7467600"/>
              <a:gd name="connsiteY23" fmla="*/ 5699602 h 6858000"/>
              <a:gd name="connsiteX24" fmla="*/ 5539432 w 7467600"/>
              <a:gd name="connsiteY24" fmla="*/ 5642928 h 6858000"/>
              <a:gd name="connsiteX25" fmla="*/ 5555462 w 7467600"/>
              <a:gd name="connsiteY25" fmla="*/ 5694454 h 6858000"/>
              <a:gd name="connsiteX26" fmla="*/ 5828270 w 7467600"/>
              <a:gd name="connsiteY26" fmla="*/ 6320663 h 6858000"/>
              <a:gd name="connsiteX27" fmla="*/ 5947416 w 7467600"/>
              <a:gd name="connsiteY27" fmla="*/ 6574846 h 6858000"/>
              <a:gd name="connsiteX28" fmla="*/ 5539432 w 7467600"/>
              <a:gd name="connsiteY28" fmla="*/ 5642928 h 6858000"/>
              <a:gd name="connsiteX29" fmla="*/ 51253 w 7467600"/>
              <a:gd name="connsiteY29" fmla="*/ 5631825 h 6858000"/>
              <a:gd name="connsiteX30" fmla="*/ 211622 w 7467600"/>
              <a:gd name="connsiteY30" fmla="*/ 5728803 h 6858000"/>
              <a:gd name="connsiteX31" fmla="*/ 371652 w 7467600"/>
              <a:gd name="connsiteY31" fmla="*/ 5829062 h 6858000"/>
              <a:gd name="connsiteX32" fmla="*/ 505903 w 7467600"/>
              <a:gd name="connsiteY32" fmla="*/ 5925221 h 6858000"/>
              <a:gd name="connsiteX33" fmla="*/ 899240 w 7467600"/>
              <a:gd name="connsiteY33" fmla="*/ 6153068 h 6858000"/>
              <a:gd name="connsiteX34" fmla="*/ 988114 w 7467600"/>
              <a:gd name="connsiteY34" fmla="*/ 6174204 h 6858000"/>
              <a:gd name="connsiteX35" fmla="*/ 845971 w 7467600"/>
              <a:gd name="connsiteY35" fmla="*/ 6067177 h 6858000"/>
              <a:gd name="connsiteX36" fmla="*/ 448057 w 7467600"/>
              <a:gd name="connsiteY36" fmla="*/ 5841376 h 6858000"/>
              <a:gd name="connsiteX37" fmla="*/ 51253 w 7467600"/>
              <a:gd name="connsiteY37" fmla="*/ 5631825 h 6858000"/>
              <a:gd name="connsiteX38" fmla="*/ 2606687 w 7467600"/>
              <a:gd name="connsiteY38" fmla="*/ 5630718 h 6858000"/>
              <a:gd name="connsiteX39" fmla="*/ 2645658 w 7467600"/>
              <a:gd name="connsiteY39" fmla="*/ 6640259 h 6858000"/>
              <a:gd name="connsiteX40" fmla="*/ 2606687 w 7467600"/>
              <a:gd name="connsiteY40" fmla="*/ 5630718 h 6858000"/>
              <a:gd name="connsiteX41" fmla="*/ 3642057 w 7467600"/>
              <a:gd name="connsiteY41" fmla="*/ 5573487 h 6858000"/>
              <a:gd name="connsiteX42" fmla="*/ 3632981 w 7467600"/>
              <a:gd name="connsiteY42" fmla="*/ 5579437 h 6858000"/>
              <a:gd name="connsiteX43" fmla="*/ 3382436 w 7467600"/>
              <a:gd name="connsiteY43" fmla="*/ 5952726 h 6858000"/>
              <a:gd name="connsiteX44" fmla="*/ 3191929 w 7467600"/>
              <a:gd name="connsiteY44" fmla="*/ 6662669 h 6858000"/>
              <a:gd name="connsiteX45" fmla="*/ 3369898 w 7467600"/>
              <a:gd name="connsiteY45" fmla="*/ 6081771 h 6858000"/>
              <a:gd name="connsiteX46" fmla="*/ 3642057 w 7467600"/>
              <a:gd name="connsiteY46" fmla="*/ 5573487 h 6858000"/>
              <a:gd name="connsiteX47" fmla="*/ 2650666 w 7467600"/>
              <a:gd name="connsiteY47" fmla="*/ 5530686 h 6858000"/>
              <a:gd name="connsiteX48" fmla="*/ 2650249 w 7467600"/>
              <a:gd name="connsiteY48" fmla="*/ 5532101 h 6858000"/>
              <a:gd name="connsiteX49" fmla="*/ 2663808 w 7467600"/>
              <a:gd name="connsiteY49" fmla="*/ 6535215 h 6858000"/>
              <a:gd name="connsiteX50" fmla="*/ 2665418 w 7467600"/>
              <a:gd name="connsiteY50" fmla="*/ 6132756 h 6858000"/>
              <a:gd name="connsiteX51" fmla="*/ 2650666 w 7467600"/>
              <a:gd name="connsiteY51" fmla="*/ 5530686 h 6858000"/>
              <a:gd name="connsiteX52" fmla="*/ 2680277 w 7467600"/>
              <a:gd name="connsiteY52" fmla="*/ 5479204 h 6858000"/>
              <a:gd name="connsiteX53" fmla="*/ 2678972 w 7467600"/>
              <a:gd name="connsiteY53" fmla="*/ 5481582 h 6858000"/>
              <a:gd name="connsiteX54" fmla="*/ 2696666 w 7467600"/>
              <a:gd name="connsiteY54" fmla="*/ 6133836 h 6858000"/>
              <a:gd name="connsiteX55" fmla="*/ 2695769 w 7467600"/>
              <a:gd name="connsiteY55" fmla="*/ 6390955 h 6858000"/>
              <a:gd name="connsiteX56" fmla="*/ 2739893 w 7467600"/>
              <a:gd name="connsiteY56" fmla="*/ 6108357 h 6858000"/>
              <a:gd name="connsiteX57" fmla="*/ 2680277 w 7467600"/>
              <a:gd name="connsiteY57" fmla="*/ 5479204 h 6858000"/>
              <a:gd name="connsiteX58" fmla="*/ 1132195 w 7467600"/>
              <a:gd name="connsiteY58" fmla="*/ 5467980 h 6858000"/>
              <a:gd name="connsiteX59" fmla="*/ 1679056 w 7467600"/>
              <a:gd name="connsiteY59" fmla="*/ 5516907 h 6858000"/>
              <a:gd name="connsiteX60" fmla="*/ 2128648 w 7467600"/>
              <a:gd name="connsiteY60" fmla="*/ 5474249 h 6858000"/>
              <a:gd name="connsiteX61" fmla="*/ 1825619 w 7467600"/>
              <a:gd name="connsiteY61" fmla="*/ 5478447 h 6858000"/>
              <a:gd name="connsiteX62" fmla="*/ 1737798 w 7467600"/>
              <a:gd name="connsiteY62" fmla="*/ 5483353 h 6858000"/>
              <a:gd name="connsiteX63" fmla="*/ 1132195 w 7467600"/>
              <a:gd name="connsiteY63" fmla="*/ 5467980 h 6858000"/>
              <a:gd name="connsiteX64" fmla="*/ 1456157 w 7467600"/>
              <a:gd name="connsiteY64" fmla="*/ 5371404 h 6858000"/>
              <a:gd name="connsiteX65" fmla="*/ 1244432 w 7467600"/>
              <a:gd name="connsiteY65" fmla="*/ 5385601 h 6858000"/>
              <a:gd name="connsiteX66" fmla="*/ 973990 w 7467600"/>
              <a:gd name="connsiteY66" fmla="*/ 5424940 h 6858000"/>
              <a:gd name="connsiteX67" fmla="*/ 1103809 w 7467600"/>
              <a:gd name="connsiteY67" fmla="*/ 5433720 h 6858000"/>
              <a:gd name="connsiteX68" fmla="*/ 1123454 w 7467600"/>
              <a:gd name="connsiteY68" fmla="*/ 5435727 h 6858000"/>
              <a:gd name="connsiteX69" fmla="*/ 1737017 w 7467600"/>
              <a:gd name="connsiteY69" fmla="*/ 5452183 h 6858000"/>
              <a:gd name="connsiteX70" fmla="*/ 1824397 w 7467600"/>
              <a:gd name="connsiteY70" fmla="*/ 5447757 h 6858000"/>
              <a:gd name="connsiteX71" fmla="*/ 2070059 w 7467600"/>
              <a:gd name="connsiteY71" fmla="*/ 5441660 h 6858000"/>
              <a:gd name="connsiteX72" fmla="*/ 1456157 w 7467600"/>
              <a:gd name="connsiteY72" fmla="*/ 5371404 h 6858000"/>
              <a:gd name="connsiteX73" fmla="*/ 4988186 w 7467600"/>
              <a:gd name="connsiteY73" fmla="*/ 5216467 h 6858000"/>
              <a:gd name="connsiteX74" fmla="*/ 4777334 w 7467600"/>
              <a:gd name="connsiteY74" fmla="*/ 5406072 h 6858000"/>
              <a:gd name="connsiteX75" fmla="*/ 4718341 w 7467600"/>
              <a:gd name="connsiteY75" fmla="*/ 5468043 h 6858000"/>
              <a:gd name="connsiteX76" fmla="*/ 4604655 w 7467600"/>
              <a:gd name="connsiteY76" fmla="*/ 5583434 h 6858000"/>
              <a:gd name="connsiteX77" fmla="*/ 4565074 w 7467600"/>
              <a:gd name="connsiteY77" fmla="*/ 5618550 h 6858000"/>
              <a:gd name="connsiteX78" fmla="*/ 4988186 w 7467600"/>
              <a:gd name="connsiteY78" fmla="*/ 5216467 h 6858000"/>
              <a:gd name="connsiteX79" fmla="*/ 4978032 w 7467600"/>
              <a:gd name="connsiteY79" fmla="*/ 5183809 h 6858000"/>
              <a:gd name="connsiteX80" fmla="*/ 4463413 w 7467600"/>
              <a:gd name="connsiteY80" fmla="*/ 5615162 h 6858000"/>
              <a:gd name="connsiteX81" fmla="*/ 4358134 w 7467600"/>
              <a:gd name="connsiteY81" fmla="*/ 5742791 h 6858000"/>
              <a:gd name="connsiteX82" fmla="*/ 4376219 w 7467600"/>
              <a:gd name="connsiteY82" fmla="*/ 5729027 h 6858000"/>
              <a:gd name="connsiteX83" fmla="*/ 4582340 w 7467600"/>
              <a:gd name="connsiteY83" fmla="*/ 5561037 h 6858000"/>
              <a:gd name="connsiteX84" fmla="*/ 4694684 w 7467600"/>
              <a:gd name="connsiteY84" fmla="*/ 5447098 h 6858000"/>
              <a:gd name="connsiteX85" fmla="*/ 4754123 w 7467600"/>
              <a:gd name="connsiteY85" fmla="*/ 5384643 h 6858000"/>
              <a:gd name="connsiteX86" fmla="*/ 4978032 w 7467600"/>
              <a:gd name="connsiteY86" fmla="*/ 5183809 h 6858000"/>
              <a:gd name="connsiteX87" fmla="*/ 1903353 w 7467600"/>
              <a:gd name="connsiteY87" fmla="*/ 5044827 h 6858000"/>
              <a:gd name="connsiteX88" fmla="*/ 1936931 w 7467600"/>
              <a:gd name="connsiteY88" fmla="*/ 5093954 h 6858000"/>
              <a:gd name="connsiteX89" fmla="*/ 2195868 w 7467600"/>
              <a:gd name="connsiteY89" fmla="*/ 5396574 h 6858000"/>
              <a:gd name="connsiteX90" fmla="*/ 2088852 w 7467600"/>
              <a:gd name="connsiteY90" fmla="*/ 5166123 h 6858000"/>
              <a:gd name="connsiteX91" fmla="*/ 1958241 w 7467600"/>
              <a:gd name="connsiteY91" fmla="*/ 5067955 h 6858000"/>
              <a:gd name="connsiteX92" fmla="*/ 1903353 w 7467600"/>
              <a:gd name="connsiteY92" fmla="*/ 5044827 h 6858000"/>
              <a:gd name="connsiteX93" fmla="*/ 1979378 w 7467600"/>
              <a:gd name="connsiteY93" fmla="*/ 4769504 h 6858000"/>
              <a:gd name="connsiteX94" fmla="*/ 2882120 w 7467600"/>
              <a:gd name="connsiteY94" fmla="*/ 5064547 h 6858000"/>
              <a:gd name="connsiteX95" fmla="*/ 2793103 w 7467600"/>
              <a:gd name="connsiteY95" fmla="*/ 5039699 h 6858000"/>
              <a:gd name="connsiteX96" fmla="*/ 2770041 w 7467600"/>
              <a:gd name="connsiteY96" fmla="*/ 5033634 h 6858000"/>
              <a:gd name="connsiteX97" fmla="*/ 1979378 w 7467600"/>
              <a:gd name="connsiteY97" fmla="*/ 4769504 h 6858000"/>
              <a:gd name="connsiteX98" fmla="*/ 1927410 w 7467600"/>
              <a:gd name="connsiteY98" fmla="*/ 4716164 h 6858000"/>
              <a:gd name="connsiteX99" fmla="*/ 1959587 w 7467600"/>
              <a:gd name="connsiteY99" fmla="*/ 4728849 h 6858000"/>
              <a:gd name="connsiteX100" fmla="*/ 2777707 w 7467600"/>
              <a:gd name="connsiteY100" fmla="*/ 5003991 h 6858000"/>
              <a:gd name="connsiteX101" fmla="*/ 2800768 w 7467600"/>
              <a:gd name="connsiteY101" fmla="*/ 5010056 h 6858000"/>
              <a:gd name="connsiteX102" fmla="*/ 2879408 w 7467600"/>
              <a:gd name="connsiteY102" fmla="*/ 5031590 h 6858000"/>
              <a:gd name="connsiteX103" fmla="*/ 2862295 w 7467600"/>
              <a:gd name="connsiteY103" fmla="*/ 5022958 h 6858000"/>
              <a:gd name="connsiteX104" fmla="*/ 2813343 w 7467600"/>
              <a:gd name="connsiteY104" fmla="*/ 4998369 h 6858000"/>
              <a:gd name="connsiteX105" fmla="*/ 2646245 w 7467600"/>
              <a:gd name="connsiteY105" fmla="*/ 4930999 h 6858000"/>
              <a:gd name="connsiteX106" fmla="*/ 1999243 w 7467600"/>
              <a:gd name="connsiteY106" fmla="*/ 4730524 h 6858000"/>
              <a:gd name="connsiteX107" fmla="*/ 1979527 w 7467600"/>
              <a:gd name="connsiteY107" fmla="*/ 4726651 h 6858000"/>
              <a:gd name="connsiteX108" fmla="*/ 1927410 w 7467600"/>
              <a:gd name="connsiteY108" fmla="*/ 4716164 h 6858000"/>
              <a:gd name="connsiteX109" fmla="*/ 1997014 w 7467600"/>
              <a:gd name="connsiteY109" fmla="*/ 4698007 h 6858000"/>
              <a:gd name="connsiteX110" fmla="*/ 2005458 w 7467600"/>
              <a:gd name="connsiteY110" fmla="*/ 4699540 h 6858000"/>
              <a:gd name="connsiteX111" fmla="*/ 2657186 w 7467600"/>
              <a:gd name="connsiteY111" fmla="*/ 4901687 h 6858000"/>
              <a:gd name="connsiteX112" fmla="*/ 2826662 w 7467600"/>
              <a:gd name="connsiteY112" fmla="*/ 4970362 h 6858000"/>
              <a:gd name="connsiteX113" fmla="*/ 2876100 w 7467600"/>
              <a:gd name="connsiteY113" fmla="*/ 4995397 h 6858000"/>
              <a:gd name="connsiteX114" fmla="*/ 3042600 w 7467600"/>
              <a:gd name="connsiteY114" fmla="*/ 5059532 h 6858000"/>
              <a:gd name="connsiteX115" fmla="*/ 1997014 w 7467600"/>
              <a:gd name="connsiteY115" fmla="*/ 4698007 h 6858000"/>
              <a:gd name="connsiteX116" fmla="*/ 2305292 w 7467600"/>
              <a:gd name="connsiteY116" fmla="*/ 4219492 h 6858000"/>
              <a:gd name="connsiteX117" fmla="*/ 3360922 w 7467600"/>
              <a:gd name="connsiteY117" fmla="*/ 4529373 h 6858000"/>
              <a:gd name="connsiteX118" fmla="*/ 3492420 w 7467600"/>
              <a:gd name="connsiteY118" fmla="*/ 4510145 h 6858000"/>
              <a:gd name="connsiteX119" fmla="*/ 3364086 w 7467600"/>
              <a:gd name="connsiteY119" fmla="*/ 4480340 h 6858000"/>
              <a:gd name="connsiteX120" fmla="*/ 3225818 w 7467600"/>
              <a:gd name="connsiteY120" fmla="*/ 4411822 h 6858000"/>
              <a:gd name="connsiteX121" fmla="*/ 3129696 w 7467600"/>
              <a:gd name="connsiteY121" fmla="*/ 4360704 h 6858000"/>
              <a:gd name="connsiteX122" fmla="*/ 2814545 w 7467600"/>
              <a:gd name="connsiteY122" fmla="*/ 4282955 h 6858000"/>
              <a:gd name="connsiteX123" fmla="*/ 2305292 w 7467600"/>
              <a:gd name="connsiteY123" fmla="*/ 4219492 h 6858000"/>
              <a:gd name="connsiteX124" fmla="*/ 2626982 w 7467600"/>
              <a:gd name="connsiteY124" fmla="*/ 4206450 h 6858000"/>
              <a:gd name="connsiteX125" fmla="*/ 2490617 w 7467600"/>
              <a:gd name="connsiteY125" fmla="*/ 4206951 h 6858000"/>
              <a:gd name="connsiteX126" fmla="*/ 2819869 w 7467600"/>
              <a:gd name="connsiteY126" fmla="*/ 4252936 h 6858000"/>
              <a:gd name="connsiteX127" fmla="*/ 3143018 w 7467600"/>
              <a:gd name="connsiteY127" fmla="*/ 4332698 h 6858000"/>
              <a:gd name="connsiteX128" fmla="*/ 3241520 w 7467600"/>
              <a:gd name="connsiteY128" fmla="*/ 4385112 h 6858000"/>
              <a:gd name="connsiteX129" fmla="*/ 3374575 w 7467600"/>
              <a:gd name="connsiteY129" fmla="*/ 4451517 h 6858000"/>
              <a:gd name="connsiteX130" fmla="*/ 3505221 w 7467600"/>
              <a:gd name="connsiteY130" fmla="*/ 4480757 h 6858000"/>
              <a:gd name="connsiteX131" fmla="*/ 2626982 w 7467600"/>
              <a:gd name="connsiteY131" fmla="*/ 4206450 h 6858000"/>
              <a:gd name="connsiteX132" fmla="*/ 1310106 w 7467600"/>
              <a:gd name="connsiteY132" fmla="*/ 3943217 h 6858000"/>
              <a:gd name="connsiteX133" fmla="*/ 854994 w 7467600"/>
              <a:gd name="connsiteY133" fmla="*/ 4399136 h 6858000"/>
              <a:gd name="connsiteX134" fmla="*/ 742462 w 7467600"/>
              <a:gd name="connsiteY134" fmla="*/ 4594648 h 6858000"/>
              <a:gd name="connsiteX135" fmla="*/ 820602 w 7467600"/>
              <a:gd name="connsiteY135" fmla="*/ 4485915 h 6858000"/>
              <a:gd name="connsiteX136" fmla="*/ 878295 w 7467600"/>
              <a:gd name="connsiteY136" fmla="*/ 4403594 h 6858000"/>
              <a:gd name="connsiteX137" fmla="*/ 1240607 w 7467600"/>
              <a:gd name="connsiteY137" fmla="*/ 4010401 h 6858000"/>
              <a:gd name="connsiteX138" fmla="*/ 1310106 w 7467600"/>
              <a:gd name="connsiteY138" fmla="*/ 3943217 h 6858000"/>
              <a:gd name="connsiteX139" fmla="*/ 1423113 w 7467600"/>
              <a:gd name="connsiteY139" fmla="*/ 3874565 h 6858000"/>
              <a:gd name="connsiteX140" fmla="*/ 1260565 w 7467600"/>
              <a:gd name="connsiteY140" fmla="*/ 4031982 h 6858000"/>
              <a:gd name="connsiteX141" fmla="*/ 901900 w 7467600"/>
              <a:gd name="connsiteY141" fmla="*/ 4421236 h 6858000"/>
              <a:gd name="connsiteX142" fmla="*/ 845044 w 7467600"/>
              <a:gd name="connsiteY142" fmla="*/ 4502436 h 6858000"/>
              <a:gd name="connsiteX143" fmla="*/ 685926 w 7467600"/>
              <a:gd name="connsiteY143" fmla="*/ 4703069 h 6858000"/>
              <a:gd name="connsiteX144" fmla="*/ 684248 w 7467600"/>
              <a:gd name="connsiteY144" fmla="*/ 4706721 h 6858000"/>
              <a:gd name="connsiteX145" fmla="*/ 1423113 w 7467600"/>
              <a:gd name="connsiteY145" fmla="*/ 3874565 h 6858000"/>
              <a:gd name="connsiteX146" fmla="*/ 3316479 w 7467600"/>
              <a:gd name="connsiteY146" fmla="*/ 3872136 h 6858000"/>
              <a:gd name="connsiteX147" fmla="*/ 3546806 w 7467600"/>
              <a:gd name="connsiteY147" fmla="*/ 4356139 h 6858000"/>
              <a:gd name="connsiteX148" fmla="*/ 3364433 w 7467600"/>
              <a:gd name="connsiteY148" fmla="*/ 3953121 h 6858000"/>
              <a:gd name="connsiteX149" fmla="*/ 3316479 w 7467600"/>
              <a:gd name="connsiteY149" fmla="*/ 3872136 h 6858000"/>
              <a:gd name="connsiteX150" fmla="*/ 3291335 w 7467600"/>
              <a:gd name="connsiteY150" fmla="*/ 3767420 h 6858000"/>
              <a:gd name="connsiteX151" fmla="*/ 3390805 w 7467600"/>
              <a:gd name="connsiteY151" fmla="*/ 3937163 h 6858000"/>
              <a:gd name="connsiteX152" fmla="*/ 3579062 w 7467600"/>
              <a:gd name="connsiteY152" fmla="*/ 4359040 h 6858000"/>
              <a:gd name="connsiteX153" fmla="*/ 3467355 w 7467600"/>
              <a:gd name="connsiteY153" fmla="*/ 3988130 h 6858000"/>
              <a:gd name="connsiteX154" fmla="*/ 3310753 w 7467600"/>
              <a:gd name="connsiteY154" fmla="*/ 3787140 h 6858000"/>
              <a:gd name="connsiteX155" fmla="*/ 3291335 w 7467600"/>
              <a:gd name="connsiteY155" fmla="*/ 3767420 h 6858000"/>
              <a:gd name="connsiteX156" fmla="*/ 1635889 w 7467600"/>
              <a:gd name="connsiteY156" fmla="*/ 3709494 h 6858000"/>
              <a:gd name="connsiteX157" fmla="*/ 1634800 w 7467600"/>
              <a:gd name="connsiteY157" fmla="*/ 3731111 h 6858000"/>
              <a:gd name="connsiteX158" fmla="*/ 1635889 w 7467600"/>
              <a:gd name="connsiteY158" fmla="*/ 3709494 h 6858000"/>
              <a:gd name="connsiteX159" fmla="*/ 1510397 w 7467600"/>
              <a:gd name="connsiteY159" fmla="*/ 3684705 h 6858000"/>
              <a:gd name="connsiteX160" fmla="*/ 1146550 w 7467600"/>
              <a:gd name="connsiteY160" fmla="*/ 3802012 h 6858000"/>
              <a:gd name="connsiteX161" fmla="*/ 698834 w 7467600"/>
              <a:gd name="connsiteY161" fmla="*/ 3952272 h 6858000"/>
              <a:gd name="connsiteX162" fmla="*/ 34256 w 7467600"/>
              <a:gd name="connsiteY162" fmla="*/ 4347603 h 6858000"/>
              <a:gd name="connsiteX163" fmla="*/ 527241 w 7467600"/>
              <a:gd name="connsiteY163" fmla="*/ 4065078 h 6858000"/>
              <a:gd name="connsiteX164" fmla="*/ 1510397 w 7467600"/>
              <a:gd name="connsiteY164" fmla="*/ 3684705 h 6858000"/>
              <a:gd name="connsiteX165" fmla="*/ 1313114 w 7467600"/>
              <a:gd name="connsiteY165" fmla="*/ 3655216 h 6858000"/>
              <a:gd name="connsiteX166" fmla="*/ 1109304 w 7467600"/>
              <a:gd name="connsiteY166" fmla="*/ 3669030 h 6858000"/>
              <a:gd name="connsiteX167" fmla="*/ 8129 w 7467600"/>
              <a:gd name="connsiteY167" fmla="*/ 4330519 h 6858000"/>
              <a:gd name="connsiteX168" fmla="*/ 687572 w 7467600"/>
              <a:gd name="connsiteY168" fmla="*/ 3925629 h 6858000"/>
              <a:gd name="connsiteX169" fmla="*/ 1138365 w 7467600"/>
              <a:gd name="connsiteY169" fmla="*/ 3774515 h 6858000"/>
              <a:gd name="connsiteX170" fmla="*/ 1505579 w 7467600"/>
              <a:gd name="connsiteY170" fmla="*/ 3655526 h 6858000"/>
              <a:gd name="connsiteX171" fmla="*/ 1313114 w 7467600"/>
              <a:gd name="connsiteY171" fmla="*/ 3655216 h 6858000"/>
              <a:gd name="connsiteX172" fmla="*/ 3655073 w 7467600"/>
              <a:gd name="connsiteY172" fmla="*/ 3650884 h 6858000"/>
              <a:gd name="connsiteX173" fmla="*/ 3989938 w 7467600"/>
              <a:gd name="connsiteY173" fmla="*/ 3991685 h 6858000"/>
              <a:gd name="connsiteX174" fmla="*/ 4393907 w 7467600"/>
              <a:gd name="connsiteY174" fmla="*/ 4261258 h 6858000"/>
              <a:gd name="connsiteX175" fmla="*/ 4648051 w 7467600"/>
              <a:gd name="connsiteY175" fmla="*/ 4374051 h 6858000"/>
              <a:gd name="connsiteX176" fmla="*/ 4383389 w 7467600"/>
              <a:gd name="connsiteY176" fmla="*/ 4184369 h 6858000"/>
              <a:gd name="connsiteX177" fmla="*/ 4165508 w 7467600"/>
              <a:gd name="connsiteY177" fmla="*/ 4035196 h 6858000"/>
              <a:gd name="connsiteX178" fmla="*/ 4068162 w 7467600"/>
              <a:gd name="connsiteY178" fmla="*/ 3953394 h 6858000"/>
              <a:gd name="connsiteX179" fmla="*/ 3981416 w 7467600"/>
              <a:gd name="connsiteY179" fmla="*/ 3880482 h 6858000"/>
              <a:gd name="connsiteX180" fmla="*/ 3800147 w 7467600"/>
              <a:gd name="connsiteY180" fmla="*/ 3749872 h 6858000"/>
              <a:gd name="connsiteX181" fmla="*/ 3655073 w 7467600"/>
              <a:gd name="connsiteY181" fmla="*/ 3650884 h 6858000"/>
              <a:gd name="connsiteX182" fmla="*/ 3670252 w 7467600"/>
              <a:gd name="connsiteY182" fmla="*/ 3622798 h 6858000"/>
              <a:gd name="connsiteX183" fmla="*/ 3817258 w 7467600"/>
              <a:gd name="connsiteY183" fmla="*/ 3723577 h 6858000"/>
              <a:gd name="connsiteX184" fmla="*/ 4000461 w 7467600"/>
              <a:gd name="connsiteY184" fmla="*/ 3855966 h 6858000"/>
              <a:gd name="connsiteX185" fmla="*/ 4088180 w 7467600"/>
              <a:gd name="connsiteY185" fmla="*/ 3929774 h 6858000"/>
              <a:gd name="connsiteX186" fmla="*/ 4184555 w 7467600"/>
              <a:gd name="connsiteY186" fmla="*/ 4010683 h 6858000"/>
              <a:gd name="connsiteX187" fmla="*/ 4399563 w 7467600"/>
              <a:gd name="connsiteY187" fmla="*/ 4158106 h 6858000"/>
              <a:gd name="connsiteX188" fmla="*/ 4684469 w 7467600"/>
              <a:gd name="connsiteY188" fmla="*/ 4364680 h 6858000"/>
              <a:gd name="connsiteX189" fmla="*/ 4690271 w 7467600"/>
              <a:gd name="connsiteY189" fmla="*/ 4370034 h 6858000"/>
              <a:gd name="connsiteX190" fmla="*/ 4136093 w 7467600"/>
              <a:gd name="connsiteY190" fmla="*/ 3858466 h 6858000"/>
              <a:gd name="connsiteX191" fmla="*/ 3670252 w 7467600"/>
              <a:gd name="connsiteY191" fmla="*/ 3622798 h 6858000"/>
              <a:gd name="connsiteX192" fmla="*/ 4440129 w 7467600"/>
              <a:gd name="connsiteY192" fmla="*/ 3448571 h 6858000"/>
              <a:gd name="connsiteX193" fmla="*/ 4856525 w 7467600"/>
              <a:gd name="connsiteY193" fmla="*/ 3915351 h 6858000"/>
              <a:gd name="connsiteX194" fmla="*/ 5059055 w 7467600"/>
              <a:gd name="connsiteY194" fmla="*/ 4108918 h 6858000"/>
              <a:gd name="connsiteX195" fmla="*/ 5290070 w 7467600"/>
              <a:gd name="connsiteY195" fmla="*/ 4263619 h 6858000"/>
              <a:gd name="connsiteX196" fmla="*/ 4834991 w 7467600"/>
              <a:gd name="connsiteY196" fmla="*/ 3830985 h 6858000"/>
              <a:gd name="connsiteX197" fmla="*/ 4440129 w 7467600"/>
              <a:gd name="connsiteY197" fmla="*/ 3448571 h 6858000"/>
              <a:gd name="connsiteX198" fmla="*/ 4441737 w 7467600"/>
              <a:gd name="connsiteY198" fmla="*/ 3399734 h 6858000"/>
              <a:gd name="connsiteX199" fmla="*/ 4431236 w 7467600"/>
              <a:gd name="connsiteY199" fmla="*/ 3400954 h 6858000"/>
              <a:gd name="connsiteX200" fmla="*/ 4557150 w 7467600"/>
              <a:gd name="connsiteY200" fmla="*/ 3510023 h 6858000"/>
              <a:gd name="connsiteX201" fmla="*/ 4856936 w 7467600"/>
              <a:gd name="connsiteY201" fmla="*/ 3809146 h 6858000"/>
              <a:gd name="connsiteX202" fmla="*/ 5111996 w 7467600"/>
              <a:gd name="connsiteY202" fmla="*/ 4065759 h 6858000"/>
              <a:gd name="connsiteX203" fmla="*/ 5388878 w 7467600"/>
              <a:gd name="connsiteY203" fmla="*/ 4300185 h 6858000"/>
              <a:gd name="connsiteX204" fmla="*/ 5425556 w 7467600"/>
              <a:gd name="connsiteY204" fmla="*/ 4308967 h 6858000"/>
              <a:gd name="connsiteX205" fmla="*/ 4943646 w 7467600"/>
              <a:gd name="connsiteY205" fmla="*/ 3822916 h 6858000"/>
              <a:gd name="connsiteX206" fmla="*/ 4594837 w 7467600"/>
              <a:gd name="connsiteY206" fmla="*/ 3532274 h 6858000"/>
              <a:gd name="connsiteX207" fmla="*/ 4441737 w 7467600"/>
              <a:gd name="connsiteY207" fmla="*/ 3399734 h 6858000"/>
              <a:gd name="connsiteX208" fmla="*/ 5425834 w 7467600"/>
              <a:gd name="connsiteY208" fmla="*/ 3162785 h 6858000"/>
              <a:gd name="connsiteX209" fmla="*/ 5401644 w 7467600"/>
              <a:gd name="connsiteY209" fmla="*/ 3617847 h 6858000"/>
              <a:gd name="connsiteX210" fmla="*/ 5467256 w 7467600"/>
              <a:gd name="connsiteY210" fmla="*/ 4175494 h 6858000"/>
              <a:gd name="connsiteX211" fmla="*/ 5448069 w 7467600"/>
              <a:gd name="connsiteY211" fmla="*/ 3567554 h 6858000"/>
              <a:gd name="connsiteX212" fmla="*/ 5425834 w 7467600"/>
              <a:gd name="connsiteY212" fmla="*/ 3162785 h 6858000"/>
              <a:gd name="connsiteX213" fmla="*/ 1318687 w 7467600"/>
              <a:gd name="connsiteY213" fmla="*/ 3113840 h 6858000"/>
              <a:gd name="connsiteX214" fmla="*/ 1066793 w 7467600"/>
              <a:gd name="connsiteY214" fmla="*/ 3212171 h 6858000"/>
              <a:gd name="connsiteX215" fmla="*/ 993319 w 7467600"/>
              <a:gd name="connsiteY215" fmla="*/ 3247648 h 6858000"/>
              <a:gd name="connsiteX216" fmla="*/ 853081 w 7467600"/>
              <a:gd name="connsiteY216" fmla="*/ 3312410 h 6858000"/>
              <a:gd name="connsiteX217" fmla="*/ 805957 w 7467600"/>
              <a:gd name="connsiteY217" fmla="*/ 3330443 h 6858000"/>
              <a:gd name="connsiteX218" fmla="*/ 1318687 w 7467600"/>
              <a:gd name="connsiteY218" fmla="*/ 3113840 h 6858000"/>
              <a:gd name="connsiteX219" fmla="*/ 5453702 w 7467600"/>
              <a:gd name="connsiteY219" fmla="*/ 3090882 h 6858000"/>
              <a:gd name="connsiteX220" fmla="*/ 5480135 w 7467600"/>
              <a:gd name="connsiteY220" fmla="*/ 3565802 h 6858000"/>
              <a:gd name="connsiteX221" fmla="*/ 5499023 w 7467600"/>
              <a:gd name="connsiteY221" fmla="*/ 4166310 h 6858000"/>
              <a:gd name="connsiteX222" fmla="*/ 5547022 w 7467600"/>
              <a:gd name="connsiteY222" fmla="*/ 3607838 h 6858000"/>
              <a:gd name="connsiteX223" fmla="*/ 5515964 w 7467600"/>
              <a:gd name="connsiteY223" fmla="*/ 3378541 h 6858000"/>
              <a:gd name="connsiteX224" fmla="*/ 5453702 w 7467600"/>
              <a:gd name="connsiteY224" fmla="*/ 3090882 h 6858000"/>
              <a:gd name="connsiteX225" fmla="*/ 1238695 w 7467600"/>
              <a:gd name="connsiteY225" fmla="*/ 3076820 h 6858000"/>
              <a:gd name="connsiteX226" fmla="*/ 716371 w 7467600"/>
              <a:gd name="connsiteY226" fmla="*/ 3293249 h 6858000"/>
              <a:gd name="connsiteX227" fmla="*/ 579522 w 7467600"/>
              <a:gd name="connsiteY227" fmla="*/ 3371759 h 6858000"/>
              <a:gd name="connsiteX228" fmla="*/ 600288 w 7467600"/>
              <a:gd name="connsiteY228" fmla="*/ 3365555 h 6858000"/>
              <a:gd name="connsiteX229" fmla="*/ 840692 w 7467600"/>
              <a:gd name="connsiteY229" fmla="*/ 3284921 h 6858000"/>
              <a:gd name="connsiteX230" fmla="*/ 979248 w 7467600"/>
              <a:gd name="connsiteY230" fmla="*/ 3221003 h 6858000"/>
              <a:gd name="connsiteX231" fmla="*/ 1053282 w 7467600"/>
              <a:gd name="connsiteY231" fmla="*/ 3185247 h 6858000"/>
              <a:gd name="connsiteX232" fmla="*/ 1320603 w 7467600"/>
              <a:gd name="connsiteY232" fmla="*/ 3081281 h 6858000"/>
              <a:gd name="connsiteX233" fmla="*/ 1238695 w 7467600"/>
              <a:gd name="connsiteY233" fmla="*/ 3076820 h 6858000"/>
              <a:gd name="connsiteX234" fmla="*/ 5425627 w 7467600"/>
              <a:gd name="connsiteY234" fmla="*/ 2954192 h 6858000"/>
              <a:gd name="connsiteX235" fmla="*/ 5470770 w 7467600"/>
              <a:gd name="connsiteY235" fmla="*/ 3005435 h 6858000"/>
              <a:gd name="connsiteX236" fmla="*/ 5519779 w 7467600"/>
              <a:gd name="connsiteY236" fmla="*/ 4359223 h 6858000"/>
              <a:gd name="connsiteX237" fmla="*/ 5520293 w 7467600"/>
              <a:gd name="connsiteY237" fmla="*/ 4360602 h 6858000"/>
              <a:gd name="connsiteX238" fmla="*/ 5767221 w 7467600"/>
              <a:gd name="connsiteY238" fmla="*/ 4665564 h 6858000"/>
              <a:gd name="connsiteX239" fmla="*/ 6937169 w 7467600"/>
              <a:gd name="connsiteY239" fmla="*/ 4815941 h 6858000"/>
              <a:gd name="connsiteX240" fmla="*/ 6953922 w 7467600"/>
              <a:gd name="connsiteY240" fmla="*/ 4890068 h 6858000"/>
              <a:gd name="connsiteX241" fmla="*/ 6071359 w 7467600"/>
              <a:gd name="connsiteY241" fmla="*/ 4770770 h 6858000"/>
              <a:gd name="connsiteX242" fmla="*/ 6038839 w 7467600"/>
              <a:gd name="connsiteY242" fmla="*/ 4764474 h 6858000"/>
              <a:gd name="connsiteX243" fmla="*/ 6038706 w 7467600"/>
              <a:gd name="connsiteY243" fmla="*/ 4763847 h 6858000"/>
              <a:gd name="connsiteX244" fmla="*/ 6037784 w 7467600"/>
              <a:gd name="connsiteY244" fmla="*/ 4764270 h 6858000"/>
              <a:gd name="connsiteX245" fmla="*/ 6038839 w 7467600"/>
              <a:gd name="connsiteY245" fmla="*/ 4764474 h 6858000"/>
              <a:gd name="connsiteX246" fmla="*/ 6040338 w 7467600"/>
              <a:gd name="connsiteY246" fmla="*/ 4771418 h 6858000"/>
              <a:gd name="connsiteX247" fmla="*/ 6024488 w 7467600"/>
              <a:gd name="connsiteY247" fmla="*/ 4809903 h 6858000"/>
              <a:gd name="connsiteX248" fmla="*/ 5599771 w 7467600"/>
              <a:gd name="connsiteY248" fmla="*/ 5509652 h 6858000"/>
              <a:gd name="connsiteX249" fmla="*/ 5548843 w 7467600"/>
              <a:gd name="connsiteY249" fmla="*/ 5563845 h 6858000"/>
              <a:gd name="connsiteX250" fmla="*/ 5940952 w 7467600"/>
              <a:gd name="connsiteY250" fmla="*/ 6250028 h 6858000"/>
              <a:gd name="connsiteX251" fmla="*/ 6043441 w 7467600"/>
              <a:gd name="connsiteY251" fmla="*/ 6665847 h 6858000"/>
              <a:gd name="connsiteX252" fmla="*/ 6093432 w 7467600"/>
              <a:gd name="connsiteY252" fmla="*/ 6858000 h 6858000"/>
              <a:gd name="connsiteX253" fmla="*/ 6034344 w 7467600"/>
              <a:gd name="connsiteY253" fmla="*/ 6858000 h 6858000"/>
              <a:gd name="connsiteX254" fmla="*/ 6026679 w 7467600"/>
              <a:gd name="connsiteY254" fmla="*/ 6836959 h 6858000"/>
              <a:gd name="connsiteX255" fmla="*/ 5800441 w 7467600"/>
              <a:gd name="connsiteY255" fmla="*/ 6335286 h 6858000"/>
              <a:gd name="connsiteX256" fmla="*/ 5526562 w 7467600"/>
              <a:gd name="connsiteY256" fmla="*/ 5705388 h 6858000"/>
              <a:gd name="connsiteX257" fmla="*/ 5519640 w 7467600"/>
              <a:gd name="connsiteY257" fmla="*/ 5683774 h 6858000"/>
              <a:gd name="connsiteX258" fmla="*/ 5844559 w 7467600"/>
              <a:gd name="connsiteY258" fmla="*/ 6553349 h 6858000"/>
              <a:gd name="connsiteX259" fmla="*/ 5975994 w 7467600"/>
              <a:gd name="connsiteY259" fmla="*/ 6858000 h 6858000"/>
              <a:gd name="connsiteX260" fmla="*/ 5898547 w 7467600"/>
              <a:gd name="connsiteY260" fmla="*/ 6858000 h 6858000"/>
              <a:gd name="connsiteX261" fmla="*/ 5682041 w 7467600"/>
              <a:gd name="connsiteY261" fmla="*/ 6355860 h 6858000"/>
              <a:gd name="connsiteX262" fmla="*/ 5461758 w 7467600"/>
              <a:gd name="connsiteY262" fmla="*/ 5820220 h 6858000"/>
              <a:gd name="connsiteX263" fmla="*/ 5237282 w 7467600"/>
              <a:gd name="connsiteY263" fmla="*/ 6579086 h 6858000"/>
              <a:gd name="connsiteX264" fmla="*/ 5115009 w 7467600"/>
              <a:gd name="connsiteY264" fmla="*/ 6858000 h 6858000"/>
              <a:gd name="connsiteX265" fmla="*/ 5028074 w 7467600"/>
              <a:gd name="connsiteY265" fmla="*/ 6858000 h 6858000"/>
              <a:gd name="connsiteX266" fmla="*/ 5079508 w 7467600"/>
              <a:gd name="connsiteY266" fmla="*/ 6749074 h 6858000"/>
              <a:gd name="connsiteX267" fmla="*/ 5371846 w 7467600"/>
              <a:gd name="connsiteY267" fmla="*/ 5924413 h 6858000"/>
              <a:gd name="connsiteX268" fmla="*/ 5270512 w 7467600"/>
              <a:gd name="connsiteY268" fmla="*/ 6138975 h 6858000"/>
              <a:gd name="connsiteX269" fmla="*/ 5062409 w 7467600"/>
              <a:gd name="connsiteY269" fmla="*/ 6653544 h 6858000"/>
              <a:gd name="connsiteX270" fmla="*/ 5036628 w 7467600"/>
              <a:gd name="connsiteY270" fmla="*/ 6754247 h 6858000"/>
              <a:gd name="connsiteX271" fmla="*/ 5009112 w 7467600"/>
              <a:gd name="connsiteY271" fmla="*/ 6858000 h 6858000"/>
              <a:gd name="connsiteX272" fmla="*/ 4976679 w 7467600"/>
              <a:gd name="connsiteY272" fmla="*/ 6858000 h 6858000"/>
              <a:gd name="connsiteX273" fmla="*/ 5006537 w 7467600"/>
              <a:gd name="connsiteY273" fmla="*/ 6747068 h 6858000"/>
              <a:gd name="connsiteX274" fmla="*/ 5032723 w 7467600"/>
              <a:gd name="connsiteY274" fmla="*/ 6644957 h 6858000"/>
              <a:gd name="connsiteX275" fmla="*/ 5242949 w 7467600"/>
              <a:gd name="connsiteY275" fmla="*/ 6125175 h 6858000"/>
              <a:gd name="connsiteX276" fmla="*/ 5286321 w 7467600"/>
              <a:gd name="connsiteY276" fmla="*/ 6033555 h 6858000"/>
              <a:gd name="connsiteX277" fmla="*/ 5008210 w 7467600"/>
              <a:gd name="connsiteY277" fmla="*/ 6649194 h 6858000"/>
              <a:gd name="connsiteX278" fmla="*/ 4986321 w 7467600"/>
              <a:gd name="connsiteY278" fmla="*/ 6765687 h 6858000"/>
              <a:gd name="connsiteX279" fmla="*/ 4973474 w 7467600"/>
              <a:gd name="connsiteY279" fmla="*/ 6858000 h 6858000"/>
              <a:gd name="connsiteX280" fmla="*/ 4907178 w 7467600"/>
              <a:gd name="connsiteY280" fmla="*/ 6858000 h 6858000"/>
              <a:gd name="connsiteX281" fmla="*/ 4910810 w 7467600"/>
              <a:gd name="connsiteY281" fmla="*/ 6829660 h 6858000"/>
              <a:gd name="connsiteX282" fmla="*/ 4987461 w 7467600"/>
              <a:gd name="connsiteY282" fmla="*/ 6432994 h 6858000"/>
              <a:gd name="connsiteX283" fmla="*/ 5179262 w 7467600"/>
              <a:gd name="connsiteY283" fmla="*/ 6035044 h 6858000"/>
              <a:gd name="connsiteX284" fmla="*/ 4689678 w 7467600"/>
              <a:gd name="connsiteY284" fmla="*/ 6440241 h 6858000"/>
              <a:gd name="connsiteX285" fmla="*/ 4477543 w 7467600"/>
              <a:gd name="connsiteY285" fmla="*/ 6674836 h 6858000"/>
              <a:gd name="connsiteX286" fmla="*/ 4329957 w 7467600"/>
              <a:gd name="connsiteY286" fmla="*/ 6858000 h 6858000"/>
              <a:gd name="connsiteX287" fmla="*/ 4218595 w 7467600"/>
              <a:gd name="connsiteY287" fmla="*/ 6858000 h 6858000"/>
              <a:gd name="connsiteX288" fmla="*/ 4368888 w 7467600"/>
              <a:gd name="connsiteY288" fmla="*/ 6668412 h 6858000"/>
              <a:gd name="connsiteX289" fmla="*/ 4563091 w 7467600"/>
              <a:gd name="connsiteY289" fmla="*/ 6442508 h 6858000"/>
              <a:gd name="connsiteX290" fmla="*/ 5387324 w 7467600"/>
              <a:gd name="connsiteY290" fmla="*/ 5705830 h 6858000"/>
              <a:gd name="connsiteX291" fmla="*/ 5073620 w 7467600"/>
              <a:gd name="connsiteY291" fmla="*/ 5955437 h 6858000"/>
              <a:gd name="connsiteX292" fmla="*/ 4689789 w 7467600"/>
              <a:gd name="connsiteY292" fmla="*/ 6268382 h 6858000"/>
              <a:gd name="connsiteX293" fmla="*/ 4418722 w 7467600"/>
              <a:gd name="connsiteY293" fmla="*/ 6570886 h 6858000"/>
              <a:gd name="connsiteX294" fmla="*/ 4214944 w 7467600"/>
              <a:gd name="connsiteY294" fmla="*/ 6858000 h 6858000"/>
              <a:gd name="connsiteX295" fmla="*/ 4177898 w 7467600"/>
              <a:gd name="connsiteY295" fmla="*/ 6858000 h 6858000"/>
              <a:gd name="connsiteX296" fmla="*/ 4391597 w 7467600"/>
              <a:gd name="connsiteY296" fmla="*/ 6556370 h 6858000"/>
              <a:gd name="connsiteX297" fmla="*/ 4668889 w 7467600"/>
              <a:gd name="connsiteY297" fmla="*/ 6246399 h 6858000"/>
              <a:gd name="connsiteX298" fmla="*/ 5055427 w 7467600"/>
              <a:gd name="connsiteY298" fmla="*/ 5931476 h 6858000"/>
              <a:gd name="connsiteX299" fmla="*/ 5371814 w 7467600"/>
              <a:gd name="connsiteY299" fmla="*/ 5678975 h 6858000"/>
              <a:gd name="connsiteX300" fmla="*/ 4987918 w 7467600"/>
              <a:gd name="connsiteY300" fmla="*/ 5838701 h 6858000"/>
              <a:gd name="connsiteX301" fmla="*/ 4317146 w 7467600"/>
              <a:gd name="connsiteY301" fmla="*/ 6587716 h 6858000"/>
              <a:gd name="connsiteX302" fmla="*/ 4171627 w 7467600"/>
              <a:gd name="connsiteY302" fmla="*/ 6858000 h 6858000"/>
              <a:gd name="connsiteX303" fmla="*/ 4081585 w 7467600"/>
              <a:gd name="connsiteY303" fmla="*/ 6858000 h 6858000"/>
              <a:gd name="connsiteX304" fmla="*/ 4238603 w 7467600"/>
              <a:gd name="connsiteY304" fmla="*/ 6559341 h 6858000"/>
              <a:gd name="connsiteX305" fmla="*/ 4778333 w 7467600"/>
              <a:gd name="connsiteY305" fmla="*/ 5873626 h 6858000"/>
              <a:gd name="connsiteX306" fmla="*/ 5414185 w 7467600"/>
              <a:gd name="connsiteY306" fmla="*/ 5573882 h 6858000"/>
              <a:gd name="connsiteX307" fmla="*/ 5959648 w 7467600"/>
              <a:gd name="connsiteY307" fmla="*/ 4760797 h 6858000"/>
              <a:gd name="connsiteX308" fmla="*/ 5355019 w 7467600"/>
              <a:gd name="connsiteY308" fmla="*/ 4734672 h 6858000"/>
              <a:gd name="connsiteX309" fmla="*/ 5083565 w 7467600"/>
              <a:gd name="connsiteY309" fmla="*/ 5179121 h 6858000"/>
              <a:gd name="connsiteX310" fmla="*/ 4713577 w 7467600"/>
              <a:gd name="connsiteY310" fmla="*/ 5616803 h 6858000"/>
              <a:gd name="connsiteX311" fmla="*/ 3989559 w 7467600"/>
              <a:gd name="connsiteY311" fmla="*/ 6145945 h 6858000"/>
              <a:gd name="connsiteX312" fmla="*/ 3939824 w 7467600"/>
              <a:gd name="connsiteY312" fmla="*/ 6066900 h 6858000"/>
              <a:gd name="connsiteX313" fmla="*/ 4584537 w 7467600"/>
              <a:gd name="connsiteY313" fmla="*/ 5324826 h 6858000"/>
              <a:gd name="connsiteX314" fmla="*/ 5037105 w 7467600"/>
              <a:gd name="connsiteY314" fmla="*/ 5088765 h 6858000"/>
              <a:gd name="connsiteX315" fmla="*/ 5039930 w 7467600"/>
              <a:gd name="connsiteY315" fmla="*/ 5089585 h 6858000"/>
              <a:gd name="connsiteX316" fmla="*/ 5263764 w 7467600"/>
              <a:gd name="connsiteY316" fmla="*/ 4735525 h 6858000"/>
              <a:gd name="connsiteX317" fmla="*/ 4086300 w 7467600"/>
              <a:gd name="connsiteY317" fmla="*/ 4884599 h 6858000"/>
              <a:gd name="connsiteX318" fmla="*/ 4085485 w 7467600"/>
              <a:gd name="connsiteY318" fmla="*/ 4899070 h 6858000"/>
              <a:gd name="connsiteX319" fmla="*/ 3871915 w 7467600"/>
              <a:gd name="connsiteY319" fmla="*/ 5253645 h 6858000"/>
              <a:gd name="connsiteX320" fmla="*/ 3799374 w 7467600"/>
              <a:gd name="connsiteY320" fmla="*/ 5466127 h 6858000"/>
              <a:gd name="connsiteX321" fmla="*/ 3498850 w 7467600"/>
              <a:gd name="connsiteY321" fmla="*/ 6661888 h 6858000"/>
              <a:gd name="connsiteX322" fmla="*/ 3399216 w 7467600"/>
              <a:gd name="connsiteY322" fmla="*/ 6858000 h 6858000"/>
              <a:gd name="connsiteX323" fmla="*/ 3303688 w 7467600"/>
              <a:gd name="connsiteY323" fmla="*/ 6858000 h 6858000"/>
              <a:gd name="connsiteX324" fmla="*/ 3391774 w 7467600"/>
              <a:gd name="connsiteY324" fmla="*/ 6697181 h 6858000"/>
              <a:gd name="connsiteX325" fmla="*/ 3735540 w 7467600"/>
              <a:gd name="connsiteY325" fmla="*/ 5546923 h 6858000"/>
              <a:gd name="connsiteX326" fmla="*/ 3729438 w 7467600"/>
              <a:gd name="connsiteY326" fmla="*/ 5569058 h 6858000"/>
              <a:gd name="connsiteX327" fmla="*/ 3707782 w 7467600"/>
              <a:gd name="connsiteY327" fmla="*/ 5644908 h 6858000"/>
              <a:gd name="connsiteX328" fmla="*/ 3583827 w 7467600"/>
              <a:gd name="connsiteY328" fmla="*/ 6039215 h 6858000"/>
              <a:gd name="connsiteX329" fmla="*/ 3547861 w 7467600"/>
              <a:gd name="connsiteY329" fmla="*/ 6129609 h 6858000"/>
              <a:gd name="connsiteX330" fmla="*/ 3490905 w 7467600"/>
              <a:gd name="connsiteY330" fmla="*/ 6277660 h 6858000"/>
              <a:gd name="connsiteX331" fmla="*/ 3455859 w 7467600"/>
              <a:gd name="connsiteY331" fmla="*/ 6391301 h 6858000"/>
              <a:gd name="connsiteX332" fmla="*/ 3429112 w 7467600"/>
              <a:gd name="connsiteY332" fmla="*/ 6479469 h 6858000"/>
              <a:gd name="connsiteX333" fmla="*/ 3304862 w 7467600"/>
              <a:gd name="connsiteY333" fmla="*/ 6796476 h 6858000"/>
              <a:gd name="connsiteX334" fmla="*/ 3276071 w 7467600"/>
              <a:gd name="connsiteY334" fmla="*/ 6858000 h 6858000"/>
              <a:gd name="connsiteX335" fmla="*/ 3240805 w 7467600"/>
              <a:gd name="connsiteY335" fmla="*/ 6858000 h 6858000"/>
              <a:gd name="connsiteX336" fmla="*/ 3275917 w 7467600"/>
              <a:gd name="connsiteY336" fmla="*/ 6783192 h 6858000"/>
              <a:gd name="connsiteX337" fmla="*/ 3399358 w 7467600"/>
              <a:gd name="connsiteY337" fmla="*/ 6469011 h 6858000"/>
              <a:gd name="connsiteX338" fmla="*/ 3425650 w 7467600"/>
              <a:gd name="connsiteY338" fmla="*/ 6381333 h 6858000"/>
              <a:gd name="connsiteX339" fmla="*/ 3460661 w 7467600"/>
              <a:gd name="connsiteY339" fmla="*/ 6266763 h 6858000"/>
              <a:gd name="connsiteX340" fmla="*/ 3518021 w 7467600"/>
              <a:gd name="connsiteY340" fmla="*/ 6117298 h 6858000"/>
              <a:gd name="connsiteX341" fmla="*/ 3554035 w 7467600"/>
              <a:gd name="connsiteY341" fmla="*/ 6027832 h 6858000"/>
              <a:gd name="connsiteX342" fmla="*/ 3677174 w 7467600"/>
              <a:gd name="connsiteY342" fmla="*/ 5636351 h 6858000"/>
              <a:gd name="connsiteX343" fmla="*/ 3698819 w 7467600"/>
              <a:gd name="connsiteY343" fmla="*/ 5560503 h 6858000"/>
              <a:gd name="connsiteX344" fmla="*/ 3702094 w 7467600"/>
              <a:gd name="connsiteY344" fmla="*/ 5549194 h 6858000"/>
              <a:gd name="connsiteX345" fmla="*/ 3398355 w 7467600"/>
              <a:gd name="connsiteY345" fmla="*/ 6094603 h 6858000"/>
              <a:gd name="connsiteX346" fmla="*/ 3193941 w 7467600"/>
              <a:gd name="connsiteY346" fmla="*/ 6798775 h 6858000"/>
              <a:gd name="connsiteX347" fmla="*/ 3184140 w 7467600"/>
              <a:gd name="connsiteY347" fmla="*/ 6858000 h 6858000"/>
              <a:gd name="connsiteX348" fmla="*/ 3099978 w 7467600"/>
              <a:gd name="connsiteY348" fmla="*/ 6858000 h 6858000"/>
              <a:gd name="connsiteX349" fmla="*/ 3101556 w 7467600"/>
              <a:gd name="connsiteY349" fmla="*/ 6843337 h 6858000"/>
              <a:gd name="connsiteX350" fmla="*/ 3370162 w 7467600"/>
              <a:gd name="connsiteY350" fmla="*/ 5785550 h 6858000"/>
              <a:gd name="connsiteX351" fmla="*/ 3746477 w 7467600"/>
              <a:gd name="connsiteY351" fmla="*/ 5377889 h 6858000"/>
              <a:gd name="connsiteX352" fmla="*/ 3863399 w 7467600"/>
              <a:gd name="connsiteY352" fmla="*/ 5087257 h 6858000"/>
              <a:gd name="connsiteX353" fmla="*/ 3968712 w 7467600"/>
              <a:gd name="connsiteY353" fmla="*/ 4913989 h 6858000"/>
              <a:gd name="connsiteX354" fmla="*/ 2792390 w 7467600"/>
              <a:gd name="connsiteY354" fmla="*/ 5382974 h 6858000"/>
              <a:gd name="connsiteX355" fmla="*/ 2714982 w 7467600"/>
              <a:gd name="connsiteY355" fmla="*/ 5427051 h 6858000"/>
              <a:gd name="connsiteX356" fmla="*/ 2813361 w 7467600"/>
              <a:gd name="connsiteY356" fmla="*/ 6023912 h 6858000"/>
              <a:gd name="connsiteX357" fmla="*/ 2688430 w 7467600"/>
              <a:gd name="connsiteY357" fmla="*/ 6801564 h 6858000"/>
              <a:gd name="connsiteX358" fmla="*/ 2629626 w 7467600"/>
              <a:gd name="connsiteY358" fmla="*/ 6763394 h 6858000"/>
              <a:gd name="connsiteX359" fmla="*/ 2565328 w 7467600"/>
              <a:gd name="connsiteY359" fmla="*/ 5516399 h 6858000"/>
              <a:gd name="connsiteX360" fmla="*/ 1922999 w 7467600"/>
              <a:gd name="connsiteY360" fmla="*/ 5980343 h 6858000"/>
              <a:gd name="connsiteX361" fmla="*/ 1950261 w 7467600"/>
              <a:gd name="connsiteY361" fmla="*/ 6405858 h 6858000"/>
              <a:gd name="connsiteX362" fmla="*/ 2365554 w 7467600"/>
              <a:gd name="connsiteY362" fmla="*/ 6759107 h 6858000"/>
              <a:gd name="connsiteX363" fmla="*/ 2424142 w 7467600"/>
              <a:gd name="connsiteY363" fmla="*/ 6858000 h 6858000"/>
              <a:gd name="connsiteX364" fmla="*/ 2395994 w 7467600"/>
              <a:gd name="connsiteY364" fmla="*/ 6858000 h 6858000"/>
              <a:gd name="connsiteX365" fmla="*/ 2392863 w 7467600"/>
              <a:gd name="connsiteY365" fmla="*/ 6852964 h 6858000"/>
              <a:gd name="connsiteX366" fmla="*/ 2017589 w 7467600"/>
              <a:gd name="connsiteY366" fmla="*/ 6493982 h 6858000"/>
              <a:gd name="connsiteX367" fmla="*/ 2147336 w 7467600"/>
              <a:gd name="connsiteY367" fmla="*/ 6594052 h 6858000"/>
              <a:gd name="connsiteX368" fmla="*/ 2207047 w 7467600"/>
              <a:gd name="connsiteY368" fmla="*/ 6654540 h 6858000"/>
              <a:gd name="connsiteX369" fmla="*/ 2299106 w 7467600"/>
              <a:gd name="connsiteY369" fmla="*/ 6778931 h 6858000"/>
              <a:gd name="connsiteX370" fmla="*/ 2314430 w 7467600"/>
              <a:gd name="connsiteY370" fmla="*/ 6801144 h 6858000"/>
              <a:gd name="connsiteX371" fmla="*/ 2352406 w 7467600"/>
              <a:gd name="connsiteY371" fmla="*/ 6858000 h 6858000"/>
              <a:gd name="connsiteX372" fmla="*/ 2314492 w 7467600"/>
              <a:gd name="connsiteY372" fmla="*/ 6858000 h 6858000"/>
              <a:gd name="connsiteX373" fmla="*/ 2288095 w 7467600"/>
              <a:gd name="connsiteY373" fmla="*/ 6818030 h 6858000"/>
              <a:gd name="connsiteX374" fmla="*/ 2272768 w 7467600"/>
              <a:gd name="connsiteY374" fmla="*/ 6795822 h 6858000"/>
              <a:gd name="connsiteX375" fmla="*/ 2182715 w 7467600"/>
              <a:gd name="connsiteY375" fmla="*/ 6675071 h 6858000"/>
              <a:gd name="connsiteX376" fmla="*/ 2032061 w 7467600"/>
              <a:gd name="connsiteY376" fmla="*/ 6541380 h 6858000"/>
              <a:gd name="connsiteX377" fmla="*/ 2257220 w 7467600"/>
              <a:gd name="connsiteY377" fmla="*/ 6826257 h 6858000"/>
              <a:gd name="connsiteX378" fmla="*/ 2281324 w 7467600"/>
              <a:gd name="connsiteY378" fmla="*/ 6858000 h 6858000"/>
              <a:gd name="connsiteX379" fmla="*/ 2242860 w 7467600"/>
              <a:gd name="connsiteY379" fmla="*/ 6858000 h 6858000"/>
              <a:gd name="connsiteX380" fmla="*/ 2232818 w 7467600"/>
              <a:gd name="connsiteY380" fmla="*/ 6844926 h 6858000"/>
              <a:gd name="connsiteX381" fmla="*/ 1990172 w 7467600"/>
              <a:gd name="connsiteY381" fmla="*/ 6542121 h 6858000"/>
              <a:gd name="connsiteX382" fmla="*/ 2124090 w 7467600"/>
              <a:gd name="connsiteY382" fmla="*/ 6761017 h 6858000"/>
              <a:gd name="connsiteX383" fmla="*/ 2200380 w 7467600"/>
              <a:gd name="connsiteY383" fmla="*/ 6858000 h 6858000"/>
              <a:gd name="connsiteX384" fmla="*/ 2147507 w 7467600"/>
              <a:gd name="connsiteY384" fmla="*/ 6858000 h 6858000"/>
              <a:gd name="connsiteX385" fmla="*/ 2070668 w 7467600"/>
              <a:gd name="connsiteY385" fmla="*/ 6761520 h 6858000"/>
              <a:gd name="connsiteX386" fmla="*/ 1975142 w 7467600"/>
              <a:gd name="connsiteY386" fmla="*/ 6585570 h 6858000"/>
              <a:gd name="connsiteX387" fmla="*/ 2050035 w 7467600"/>
              <a:gd name="connsiteY387" fmla="*/ 6813345 h 6858000"/>
              <a:gd name="connsiteX388" fmla="*/ 2063025 w 7467600"/>
              <a:gd name="connsiteY388" fmla="*/ 6858000 h 6858000"/>
              <a:gd name="connsiteX389" fmla="*/ 2021675 w 7467600"/>
              <a:gd name="connsiteY389" fmla="*/ 6858000 h 6858000"/>
              <a:gd name="connsiteX390" fmla="*/ 2019308 w 7467600"/>
              <a:gd name="connsiteY390" fmla="*/ 6847118 h 6858000"/>
              <a:gd name="connsiteX391" fmla="*/ 1938835 w 7467600"/>
              <a:gd name="connsiteY391" fmla="*/ 6551160 h 6858000"/>
              <a:gd name="connsiteX392" fmla="*/ 1953230 w 7467600"/>
              <a:gd name="connsiteY392" fmla="*/ 6759699 h 6858000"/>
              <a:gd name="connsiteX393" fmla="*/ 1956763 w 7467600"/>
              <a:gd name="connsiteY393" fmla="*/ 6778191 h 6858000"/>
              <a:gd name="connsiteX394" fmla="*/ 1967925 w 7467600"/>
              <a:gd name="connsiteY394" fmla="*/ 6858000 h 6858000"/>
              <a:gd name="connsiteX395" fmla="*/ 1936622 w 7467600"/>
              <a:gd name="connsiteY395" fmla="*/ 6858000 h 6858000"/>
              <a:gd name="connsiteX396" fmla="*/ 1926261 w 7467600"/>
              <a:gd name="connsiteY396" fmla="*/ 6784064 h 6858000"/>
              <a:gd name="connsiteX397" fmla="*/ 1922724 w 7467600"/>
              <a:gd name="connsiteY397" fmla="*/ 6765577 h 6858000"/>
              <a:gd name="connsiteX398" fmla="*/ 1904650 w 7467600"/>
              <a:gd name="connsiteY398" fmla="*/ 6639616 h 6858000"/>
              <a:gd name="connsiteX399" fmla="*/ 1885273 w 7467600"/>
              <a:gd name="connsiteY399" fmla="*/ 6858000 h 6858000"/>
              <a:gd name="connsiteX400" fmla="*/ 1854363 w 7467600"/>
              <a:gd name="connsiteY400" fmla="*/ 6858000 h 6858000"/>
              <a:gd name="connsiteX401" fmla="*/ 1880391 w 7467600"/>
              <a:gd name="connsiteY401" fmla="*/ 6603796 h 6858000"/>
              <a:gd name="connsiteX402" fmla="*/ 1818273 w 7467600"/>
              <a:gd name="connsiteY402" fmla="*/ 6715729 h 6858000"/>
              <a:gd name="connsiteX403" fmla="*/ 1794691 w 7467600"/>
              <a:gd name="connsiteY403" fmla="*/ 6843239 h 6858000"/>
              <a:gd name="connsiteX404" fmla="*/ 1794914 w 7467600"/>
              <a:gd name="connsiteY404" fmla="*/ 6858000 h 6858000"/>
              <a:gd name="connsiteX405" fmla="*/ 1746128 w 7467600"/>
              <a:gd name="connsiteY405" fmla="*/ 6858000 h 6858000"/>
              <a:gd name="connsiteX406" fmla="*/ 1753934 w 7467600"/>
              <a:gd name="connsiteY406" fmla="*/ 6724796 h 6858000"/>
              <a:gd name="connsiteX407" fmla="*/ 1792053 w 7467600"/>
              <a:gd name="connsiteY407" fmla="*/ 6572396 h 6858000"/>
              <a:gd name="connsiteX408" fmla="*/ 1862248 w 7467600"/>
              <a:gd name="connsiteY408" fmla="*/ 6266397 h 6858000"/>
              <a:gd name="connsiteX409" fmla="*/ 1862250 w 7467600"/>
              <a:gd name="connsiteY409" fmla="*/ 6033531 h 6858000"/>
              <a:gd name="connsiteX410" fmla="*/ 1211999 w 7467600"/>
              <a:gd name="connsiteY410" fmla="*/ 6683610 h 6858000"/>
              <a:gd name="connsiteX411" fmla="*/ 1213266 w 7467600"/>
              <a:gd name="connsiteY411" fmla="*/ 6691947 h 6858000"/>
              <a:gd name="connsiteX412" fmla="*/ 1203370 w 7467600"/>
              <a:gd name="connsiteY412" fmla="*/ 6850676 h 6858000"/>
              <a:gd name="connsiteX413" fmla="*/ 1203671 w 7467600"/>
              <a:gd name="connsiteY413" fmla="*/ 6858000 h 6858000"/>
              <a:gd name="connsiteX414" fmla="*/ 1143180 w 7467600"/>
              <a:gd name="connsiteY414" fmla="*/ 6858000 h 6858000"/>
              <a:gd name="connsiteX415" fmla="*/ 1142176 w 7467600"/>
              <a:gd name="connsiteY415" fmla="*/ 6766045 h 6858000"/>
              <a:gd name="connsiteX416" fmla="*/ 1067484 w 7467600"/>
              <a:gd name="connsiteY416" fmla="*/ 6858000 h 6858000"/>
              <a:gd name="connsiteX417" fmla="*/ 953928 w 7467600"/>
              <a:gd name="connsiteY417" fmla="*/ 6858000 h 6858000"/>
              <a:gd name="connsiteX418" fmla="*/ 959715 w 7467600"/>
              <a:gd name="connsiteY418" fmla="*/ 6850185 h 6858000"/>
              <a:gd name="connsiteX419" fmla="*/ 1483788 w 7467600"/>
              <a:gd name="connsiteY419" fmla="*/ 6259174 h 6858000"/>
              <a:gd name="connsiteX420" fmla="*/ 1100671 w 7467600"/>
              <a:gd name="connsiteY420" fmla="*/ 6252137 h 6858000"/>
              <a:gd name="connsiteX421" fmla="*/ 1090144 w 7467600"/>
              <a:gd name="connsiteY421" fmla="*/ 6256748 h 6858000"/>
              <a:gd name="connsiteX422" fmla="*/ 1095872 w 7467600"/>
              <a:gd name="connsiteY422" fmla="*/ 6271892 h 6858000"/>
              <a:gd name="connsiteX423" fmla="*/ 262785 w 7467600"/>
              <a:gd name="connsiteY423" fmla="*/ 6845450 h 6858000"/>
              <a:gd name="connsiteX424" fmla="*/ 209968 w 7467600"/>
              <a:gd name="connsiteY424" fmla="*/ 6770713 h 6858000"/>
              <a:gd name="connsiteX425" fmla="*/ 873460 w 7467600"/>
              <a:gd name="connsiteY425" fmla="*/ 6253768 h 6858000"/>
              <a:gd name="connsiteX426" fmla="*/ 192686 w 7467600"/>
              <a:gd name="connsiteY426" fmla="*/ 5849257 h 6858000"/>
              <a:gd name="connsiteX427" fmla="*/ 4696 w 7467600"/>
              <a:gd name="connsiteY427" fmla="*/ 5697668 h 6858000"/>
              <a:gd name="connsiteX428" fmla="*/ 0 w 7467600"/>
              <a:gd name="connsiteY428" fmla="*/ 5689984 h 6858000"/>
              <a:gd name="connsiteX429" fmla="*/ 0 w 7467600"/>
              <a:gd name="connsiteY429" fmla="*/ 5513472 h 6858000"/>
              <a:gd name="connsiteX430" fmla="*/ 174101 w 7467600"/>
              <a:gd name="connsiteY430" fmla="*/ 5620277 h 6858000"/>
              <a:gd name="connsiteX431" fmla="*/ 891800 w 7467600"/>
              <a:gd name="connsiteY431" fmla="*/ 6036935 h 6858000"/>
              <a:gd name="connsiteX432" fmla="*/ 1072219 w 7467600"/>
              <a:gd name="connsiteY432" fmla="*/ 6169443 h 6858000"/>
              <a:gd name="connsiteX433" fmla="*/ 1074117 w 7467600"/>
              <a:gd name="connsiteY433" fmla="*/ 6170301 h 6858000"/>
              <a:gd name="connsiteX434" fmla="*/ 1083114 w 7467600"/>
              <a:gd name="connsiteY434" fmla="*/ 6174131 h 6858000"/>
              <a:gd name="connsiteX435" fmla="*/ 1543010 w 7467600"/>
              <a:gd name="connsiteY435" fmla="*/ 6191140 h 6858000"/>
              <a:gd name="connsiteX436" fmla="*/ 1551080 w 7467600"/>
              <a:gd name="connsiteY436" fmla="*/ 6195006 h 6858000"/>
              <a:gd name="connsiteX437" fmla="*/ 2345443 w 7467600"/>
              <a:gd name="connsiteY437" fmla="*/ 5549882 h 6858000"/>
              <a:gd name="connsiteX438" fmla="*/ 1721499 w 7467600"/>
              <a:gd name="connsiteY438" fmla="*/ 5599969 h 6858000"/>
              <a:gd name="connsiteX439" fmla="*/ 767716 w 7467600"/>
              <a:gd name="connsiteY439" fmla="*/ 5472768 h 6858000"/>
              <a:gd name="connsiteX440" fmla="*/ 722147 w 7467600"/>
              <a:gd name="connsiteY440" fmla="*/ 5393091 h 6858000"/>
              <a:gd name="connsiteX441" fmla="*/ 1485552 w 7467600"/>
              <a:gd name="connsiteY441" fmla="*/ 5313202 h 6858000"/>
              <a:gd name="connsiteX442" fmla="*/ 2143004 w 7467600"/>
              <a:gd name="connsiteY442" fmla="*/ 5402420 h 6858000"/>
              <a:gd name="connsiteX443" fmla="*/ 1933391 w 7467600"/>
              <a:gd name="connsiteY443" fmla="*/ 5156971 h 6858000"/>
              <a:gd name="connsiteX444" fmla="*/ 1827118 w 7467600"/>
              <a:gd name="connsiteY444" fmla="*/ 4968410 h 6858000"/>
              <a:gd name="connsiteX445" fmla="*/ 1837349 w 7467600"/>
              <a:gd name="connsiteY445" fmla="*/ 4956357 h 6858000"/>
              <a:gd name="connsiteX446" fmla="*/ 2162835 w 7467600"/>
              <a:gd name="connsiteY446" fmla="*/ 5187853 h 6858000"/>
              <a:gd name="connsiteX447" fmla="*/ 2257167 w 7467600"/>
              <a:gd name="connsiteY447" fmla="*/ 5462123 h 6858000"/>
              <a:gd name="connsiteX448" fmla="*/ 2261598 w 7467600"/>
              <a:gd name="connsiteY448" fmla="*/ 5467998 h 6858000"/>
              <a:gd name="connsiteX449" fmla="*/ 2437177 w 7467600"/>
              <a:gd name="connsiteY449" fmla="*/ 5479608 h 6858000"/>
              <a:gd name="connsiteX450" fmla="*/ 2445247 w 7467600"/>
              <a:gd name="connsiteY450" fmla="*/ 5483476 h 6858000"/>
              <a:gd name="connsiteX451" fmla="*/ 2743626 w 7467600"/>
              <a:gd name="connsiteY451" fmla="*/ 5304819 h 6858000"/>
              <a:gd name="connsiteX452" fmla="*/ 3048102 w 7467600"/>
              <a:gd name="connsiteY452" fmla="*/ 5150595 h 6858000"/>
              <a:gd name="connsiteX453" fmla="*/ 1799414 w 7467600"/>
              <a:gd name="connsiteY453" fmla="*/ 4694732 h 6858000"/>
              <a:gd name="connsiteX454" fmla="*/ 1771735 w 7467600"/>
              <a:gd name="connsiteY454" fmla="*/ 4619929 h 6858000"/>
              <a:gd name="connsiteX455" fmla="*/ 3104273 w 7467600"/>
              <a:gd name="connsiteY455" fmla="*/ 5076159 h 6858000"/>
              <a:gd name="connsiteX456" fmla="*/ 3113245 w 7467600"/>
              <a:gd name="connsiteY456" fmla="*/ 5090705 h 6858000"/>
              <a:gd name="connsiteX457" fmla="*/ 3126294 w 7467600"/>
              <a:gd name="connsiteY457" fmla="*/ 5114400 h 6858000"/>
              <a:gd name="connsiteX458" fmla="*/ 3937433 w 7467600"/>
              <a:gd name="connsiteY458" fmla="*/ 4830473 h 6858000"/>
              <a:gd name="connsiteX459" fmla="*/ 3590475 w 7467600"/>
              <a:gd name="connsiteY459" fmla="*/ 4597974 h 6858000"/>
              <a:gd name="connsiteX460" fmla="*/ 3100264 w 7467600"/>
              <a:gd name="connsiteY460" fmla="*/ 4579845 h 6858000"/>
              <a:gd name="connsiteX461" fmla="*/ 2183576 w 7467600"/>
              <a:gd name="connsiteY461" fmla="*/ 4227150 h 6858000"/>
              <a:gd name="connsiteX462" fmla="*/ 2151029 w 7467600"/>
              <a:gd name="connsiteY462" fmla="*/ 4146947 h 6858000"/>
              <a:gd name="connsiteX463" fmla="*/ 3563434 w 7467600"/>
              <a:gd name="connsiteY463" fmla="*/ 4469115 h 6858000"/>
              <a:gd name="connsiteX464" fmla="*/ 3177952 w 7467600"/>
              <a:gd name="connsiteY464" fmla="*/ 3657386 h 6858000"/>
              <a:gd name="connsiteX465" fmla="*/ 3189263 w 7467600"/>
              <a:gd name="connsiteY465" fmla="*/ 3625726 h 6858000"/>
              <a:gd name="connsiteX466" fmla="*/ 3560912 w 7467600"/>
              <a:gd name="connsiteY466" fmla="*/ 4079863 h 6858000"/>
              <a:gd name="connsiteX467" fmla="*/ 3626636 w 7467600"/>
              <a:gd name="connsiteY467" fmla="*/ 4512230 h 6858000"/>
              <a:gd name="connsiteX468" fmla="*/ 3653088 w 7467600"/>
              <a:gd name="connsiteY468" fmla="*/ 4521417 h 6858000"/>
              <a:gd name="connsiteX469" fmla="*/ 3988128 w 7467600"/>
              <a:gd name="connsiteY469" fmla="*/ 4817267 h 6858000"/>
              <a:gd name="connsiteX470" fmla="*/ 4830582 w 7467600"/>
              <a:gd name="connsiteY470" fmla="*/ 4676000 h 6858000"/>
              <a:gd name="connsiteX471" fmla="*/ 4830100 w 7467600"/>
              <a:gd name="connsiteY471" fmla="*/ 4675554 h 6858000"/>
              <a:gd name="connsiteX472" fmla="*/ 4036318 w 7467600"/>
              <a:gd name="connsiteY472" fmla="*/ 4147013 h 6858000"/>
              <a:gd name="connsiteX473" fmla="*/ 3432098 w 7467600"/>
              <a:gd name="connsiteY473" fmla="*/ 3537312 h 6858000"/>
              <a:gd name="connsiteX474" fmla="*/ 3446761 w 7467600"/>
              <a:gd name="connsiteY474" fmla="*/ 3461278 h 6858000"/>
              <a:gd name="connsiteX475" fmla="*/ 4419733 w 7467600"/>
              <a:gd name="connsiteY475" fmla="*/ 3963555 h 6858000"/>
              <a:gd name="connsiteX476" fmla="*/ 4781371 w 7467600"/>
              <a:gd name="connsiteY476" fmla="*/ 4458604 h 6858000"/>
              <a:gd name="connsiteX477" fmla="*/ 4780440 w 7467600"/>
              <a:gd name="connsiteY477" fmla="*/ 4470290 h 6858000"/>
              <a:gd name="connsiteX478" fmla="*/ 4898954 w 7467600"/>
              <a:gd name="connsiteY478" fmla="*/ 4662092 h 6858000"/>
              <a:gd name="connsiteX479" fmla="*/ 4900699 w 7467600"/>
              <a:gd name="connsiteY479" fmla="*/ 4670867 h 6858000"/>
              <a:gd name="connsiteX480" fmla="*/ 5714511 w 7467600"/>
              <a:gd name="connsiteY480" fmla="*/ 4663483 h 6858000"/>
              <a:gd name="connsiteX481" fmla="*/ 5464793 w 7467600"/>
              <a:gd name="connsiteY481" fmla="*/ 4393556 h 6858000"/>
              <a:gd name="connsiteX482" fmla="*/ 5461897 w 7467600"/>
              <a:gd name="connsiteY482" fmla="*/ 4390879 h 6858000"/>
              <a:gd name="connsiteX483" fmla="*/ 4294126 w 7467600"/>
              <a:gd name="connsiteY483" fmla="*/ 3303048 h 6858000"/>
              <a:gd name="connsiteX484" fmla="*/ 4305321 w 7467600"/>
              <a:gd name="connsiteY484" fmla="*/ 3256953 h 6858000"/>
              <a:gd name="connsiteX485" fmla="*/ 4949299 w 7467600"/>
              <a:gd name="connsiteY485" fmla="*/ 3766336 h 6858000"/>
              <a:gd name="connsiteX486" fmla="*/ 5291452 w 7467600"/>
              <a:gd name="connsiteY486" fmla="*/ 4076801 h 6858000"/>
              <a:gd name="connsiteX487" fmla="*/ 5434998 w 7467600"/>
              <a:gd name="connsiteY487" fmla="*/ 4254100 h 6858000"/>
              <a:gd name="connsiteX488" fmla="*/ 5351015 w 7467600"/>
              <a:gd name="connsiteY488" fmla="*/ 3760989 h 6858000"/>
              <a:gd name="connsiteX489" fmla="*/ 5413780 w 7467600"/>
              <a:gd name="connsiteY489" fmla="*/ 2966265 h 6858000"/>
              <a:gd name="connsiteX490" fmla="*/ 5425627 w 7467600"/>
              <a:gd name="connsiteY490" fmla="*/ 2954192 h 6858000"/>
              <a:gd name="connsiteX491" fmla="*/ 6604735 w 7467600"/>
              <a:gd name="connsiteY491" fmla="*/ 2041381 h 6858000"/>
              <a:gd name="connsiteX492" fmla="*/ 7204487 w 7467600"/>
              <a:gd name="connsiteY492" fmla="*/ 2742112 h 6858000"/>
              <a:gd name="connsiteX493" fmla="*/ 7131592 w 7467600"/>
              <a:gd name="connsiteY493" fmla="*/ 2672096 h 6858000"/>
              <a:gd name="connsiteX494" fmla="*/ 6996344 w 7467600"/>
              <a:gd name="connsiteY494" fmla="*/ 2518310 h 6858000"/>
              <a:gd name="connsiteX495" fmla="*/ 6735495 w 7467600"/>
              <a:gd name="connsiteY495" fmla="*/ 2196890 h 6858000"/>
              <a:gd name="connsiteX496" fmla="*/ 6721901 w 7467600"/>
              <a:gd name="connsiteY496" fmla="*/ 2179274 h 6858000"/>
              <a:gd name="connsiteX497" fmla="*/ 6604735 w 7467600"/>
              <a:gd name="connsiteY497" fmla="*/ 2041381 h 6858000"/>
              <a:gd name="connsiteX498" fmla="*/ 6591670 w 7467600"/>
              <a:gd name="connsiteY498" fmla="*/ 1988277 h 6858000"/>
              <a:gd name="connsiteX499" fmla="*/ 6747349 w 7467600"/>
              <a:gd name="connsiteY499" fmla="*/ 2160069 h 6858000"/>
              <a:gd name="connsiteX500" fmla="*/ 6760943 w 7467600"/>
              <a:gd name="connsiteY500" fmla="*/ 2177686 h 6858000"/>
              <a:gd name="connsiteX501" fmla="*/ 7021065 w 7467600"/>
              <a:gd name="connsiteY501" fmla="*/ 2498102 h 6858000"/>
              <a:gd name="connsiteX502" fmla="*/ 7155223 w 7467600"/>
              <a:gd name="connsiteY502" fmla="*/ 2650386 h 6858000"/>
              <a:gd name="connsiteX503" fmla="*/ 7203167 w 7467600"/>
              <a:gd name="connsiteY503" fmla="*/ 2697288 h 6858000"/>
              <a:gd name="connsiteX504" fmla="*/ 6937703 w 7467600"/>
              <a:gd name="connsiteY504" fmla="*/ 2321981 h 6858000"/>
              <a:gd name="connsiteX505" fmla="*/ 6591670 w 7467600"/>
              <a:gd name="connsiteY505" fmla="*/ 1988277 h 6858000"/>
              <a:gd name="connsiteX506" fmla="*/ 5798671 w 7467600"/>
              <a:gd name="connsiteY506" fmla="*/ 1981601 h 6858000"/>
              <a:gd name="connsiteX507" fmla="*/ 5754709 w 7467600"/>
              <a:gd name="connsiteY507" fmla="*/ 2071454 h 6858000"/>
              <a:gd name="connsiteX508" fmla="*/ 5763044 w 7467600"/>
              <a:gd name="connsiteY508" fmla="*/ 2842206 h 6858000"/>
              <a:gd name="connsiteX509" fmla="*/ 5764974 w 7467600"/>
              <a:gd name="connsiteY509" fmla="*/ 2799609 h 6858000"/>
              <a:gd name="connsiteX510" fmla="*/ 5767665 w 7467600"/>
              <a:gd name="connsiteY510" fmla="*/ 2666409 h 6858000"/>
              <a:gd name="connsiteX511" fmla="*/ 5763055 w 7467600"/>
              <a:gd name="connsiteY511" fmla="*/ 2579705 h 6858000"/>
              <a:gd name="connsiteX512" fmla="*/ 5758079 w 7467600"/>
              <a:gd name="connsiteY512" fmla="*/ 2492508 h 6858000"/>
              <a:gd name="connsiteX513" fmla="*/ 5779325 w 7467600"/>
              <a:gd name="connsiteY513" fmla="*/ 2197069 h 6858000"/>
              <a:gd name="connsiteX514" fmla="*/ 5798671 w 7467600"/>
              <a:gd name="connsiteY514" fmla="*/ 1981601 h 6858000"/>
              <a:gd name="connsiteX515" fmla="*/ 5829202 w 7467600"/>
              <a:gd name="connsiteY515" fmla="*/ 1971679 h 6858000"/>
              <a:gd name="connsiteX516" fmla="*/ 5809558 w 7467600"/>
              <a:gd name="connsiteY516" fmla="*/ 2198043 h 6858000"/>
              <a:gd name="connsiteX517" fmla="*/ 5788653 w 7467600"/>
              <a:gd name="connsiteY517" fmla="*/ 2489430 h 6858000"/>
              <a:gd name="connsiteX518" fmla="*/ 5793439 w 7467600"/>
              <a:gd name="connsiteY518" fmla="*/ 2575235 h 6858000"/>
              <a:gd name="connsiteX519" fmla="*/ 5796837 w 7467600"/>
              <a:gd name="connsiteY519" fmla="*/ 2637633 h 6858000"/>
              <a:gd name="connsiteX520" fmla="*/ 5818614 w 7467600"/>
              <a:gd name="connsiteY520" fmla="*/ 2473055 h 6858000"/>
              <a:gd name="connsiteX521" fmla="*/ 5829202 w 7467600"/>
              <a:gd name="connsiteY521" fmla="*/ 1971679 h 6858000"/>
              <a:gd name="connsiteX522" fmla="*/ 5911389 w 7467600"/>
              <a:gd name="connsiteY522" fmla="*/ 1898371 h 6858000"/>
              <a:gd name="connsiteX523" fmla="*/ 6237627 w 7467600"/>
              <a:gd name="connsiteY523" fmla="*/ 2231921 h 6858000"/>
              <a:gd name="connsiteX524" fmla="*/ 5911389 w 7467600"/>
              <a:gd name="connsiteY524" fmla="*/ 1898371 h 6858000"/>
              <a:gd name="connsiteX525" fmla="*/ 6944437 w 7467600"/>
              <a:gd name="connsiteY525" fmla="*/ 1575402 h 6858000"/>
              <a:gd name="connsiteX526" fmla="*/ 6304730 w 7467600"/>
              <a:gd name="connsiteY526" fmla="*/ 1766654 h 6858000"/>
              <a:gd name="connsiteX527" fmla="*/ 6944437 w 7467600"/>
              <a:gd name="connsiteY527" fmla="*/ 1575402 h 6858000"/>
              <a:gd name="connsiteX528" fmla="*/ 7019523 w 7467600"/>
              <a:gd name="connsiteY528" fmla="*/ 1519450 h 6858000"/>
              <a:gd name="connsiteX529" fmla="*/ 6298091 w 7467600"/>
              <a:gd name="connsiteY529" fmla="*/ 1737122 h 6858000"/>
              <a:gd name="connsiteX530" fmla="*/ 7019523 w 7467600"/>
              <a:gd name="connsiteY530" fmla="*/ 1519450 h 6858000"/>
              <a:gd name="connsiteX531" fmla="*/ 2399523 w 7467600"/>
              <a:gd name="connsiteY531" fmla="*/ 1428234 h 6858000"/>
              <a:gd name="connsiteX532" fmla="*/ 2224982 w 7467600"/>
              <a:gd name="connsiteY532" fmla="*/ 1826201 h 6858000"/>
              <a:gd name="connsiteX533" fmla="*/ 2096099 w 7467600"/>
              <a:gd name="connsiteY533" fmla="*/ 2345900 h 6858000"/>
              <a:gd name="connsiteX534" fmla="*/ 2283317 w 7467600"/>
              <a:gd name="connsiteY534" fmla="*/ 1796925 h 6858000"/>
              <a:gd name="connsiteX535" fmla="*/ 2399523 w 7467600"/>
              <a:gd name="connsiteY535" fmla="*/ 1428234 h 6858000"/>
              <a:gd name="connsiteX536" fmla="*/ 2448558 w 7467600"/>
              <a:gd name="connsiteY536" fmla="*/ 1373435 h 6858000"/>
              <a:gd name="connsiteX537" fmla="*/ 2312521 w 7467600"/>
              <a:gd name="connsiteY537" fmla="*/ 1806140 h 6858000"/>
              <a:gd name="connsiteX538" fmla="*/ 2127533 w 7467600"/>
              <a:gd name="connsiteY538" fmla="*/ 2348380 h 6858000"/>
              <a:gd name="connsiteX539" fmla="*/ 2358080 w 7467600"/>
              <a:gd name="connsiteY539" fmla="*/ 1866134 h 6858000"/>
              <a:gd name="connsiteX540" fmla="*/ 2407436 w 7467600"/>
              <a:gd name="connsiteY540" fmla="*/ 1651070 h 6858000"/>
              <a:gd name="connsiteX541" fmla="*/ 2448558 w 7467600"/>
              <a:gd name="connsiteY541" fmla="*/ 1373435 h 6858000"/>
              <a:gd name="connsiteX542" fmla="*/ 278707 w 7467600"/>
              <a:gd name="connsiteY542" fmla="*/ 1352270 h 6858000"/>
              <a:gd name="connsiteX543" fmla="*/ 321570 w 7467600"/>
              <a:gd name="connsiteY543" fmla="*/ 1861610 h 6858000"/>
              <a:gd name="connsiteX544" fmla="*/ 294281 w 7467600"/>
              <a:gd name="connsiteY544" fmla="*/ 1440658 h 6858000"/>
              <a:gd name="connsiteX545" fmla="*/ 278707 w 7467600"/>
              <a:gd name="connsiteY545" fmla="*/ 1352270 h 6858000"/>
              <a:gd name="connsiteX546" fmla="*/ 1423821 w 7467600"/>
              <a:gd name="connsiteY546" fmla="*/ 1351958 h 6858000"/>
              <a:gd name="connsiteX547" fmla="*/ 1638521 w 7467600"/>
              <a:gd name="connsiteY547" fmla="*/ 1908470 h 6858000"/>
              <a:gd name="connsiteX548" fmla="*/ 1754199 w 7467600"/>
              <a:gd name="connsiteY548" fmla="*/ 2149284 h 6858000"/>
              <a:gd name="connsiteX549" fmla="*/ 1908359 w 7467600"/>
              <a:gd name="connsiteY549" fmla="*/ 2364988 h 6858000"/>
              <a:gd name="connsiteX550" fmla="*/ 1647661 w 7467600"/>
              <a:gd name="connsiteY550" fmla="*/ 1825945 h 6858000"/>
              <a:gd name="connsiteX551" fmla="*/ 1423821 w 7467600"/>
              <a:gd name="connsiteY551" fmla="*/ 1351958 h 6858000"/>
              <a:gd name="connsiteX552" fmla="*/ 1431890 w 7467600"/>
              <a:gd name="connsiteY552" fmla="*/ 1306475 h 6858000"/>
              <a:gd name="connsiteX553" fmla="*/ 1507597 w 7467600"/>
              <a:gd name="connsiteY553" fmla="*/ 1446132 h 6858000"/>
              <a:gd name="connsiteX554" fmla="*/ 1674586 w 7467600"/>
              <a:gd name="connsiteY554" fmla="*/ 1813832 h 6858000"/>
              <a:gd name="connsiteX555" fmla="*/ 1815950 w 7467600"/>
              <a:gd name="connsiteY555" fmla="*/ 2128564 h 6858000"/>
              <a:gd name="connsiteX556" fmla="*/ 1984242 w 7467600"/>
              <a:gd name="connsiteY556" fmla="*/ 2430829 h 6858000"/>
              <a:gd name="connsiteX557" fmla="*/ 2014023 w 7467600"/>
              <a:gd name="connsiteY557" fmla="*/ 2450995 h 6858000"/>
              <a:gd name="connsiteX558" fmla="*/ 1747337 w 7467600"/>
              <a:gd name="connsiteY558" fmla="*/ 1855264 h 6858000"/>
              <a:gd name="connsiteX559" fmla="*/ 1533749 w 7467600"/>
              <a:gd name="connsiteY559" fmla="*/ 1478656 h 6858000"/>
              <a:gd name="connsiteX560" fmla="*/ 1431890 w 7467600"/>
              <a:gd name="connsiteY560" fmla="*/ 1306475 h 6858000"/>
              <a:gd name="connsiteX561" fmla="*/ 5052692 w 7467600"/>
              <a:gd name="connsiteY561" fmla="*/ 1292994 h 6858000"/>
              <a:gd name="connsiteX562" fmla="*/ 5200661 w 7467600"/>
              <a:gd name="connsiteY562" fmla="*/ 1635186 h 6858000"/>
              <a:gd name="connsiteX563" fmla="*/ 5297138 w 7467600"/>
              <a:gd name="connsiteY563" fmla="*/ 1906351 h 6858000"/>
              <a:gd name="connsiteX564" fmla="*/ 5052692 w 7467600"/>
              <a:gd name="connsiteY564" fmla="*/ 1292994 h 6858000"/>
              <a:gd name="connsiteX565" fmla="*/ 5009948 w 7467600"/>
              <a:gd name="connsiteY565" fmla="*/ 1273619 h 6858000"/>
              <a:gd name="connsiteX566" fmla="*/ 5121777 w 7467600"/>
              <a:gd name="connsiteY566" fmla="*/ 1654213 h 6858000"/>
              <a:gd name="connsiteX567" fmla="*/ 5293545 w 7467600"/>
              <a:gd name="connsiteY567" fmla="*/ 2072247 h 6858000"/>
              <a:gd name="connsiteX568" fmla="*/ 5294042 w 7467600"/>
              <a:gd name="connsiteY568" fmla="*/ 2065019 h 6858000"/>
              <a:gd name="connsiteX569" fmla="*/ 5171936 w 7467600"/>
              <a:gd name="connsiteY569" fmla="*/ 1647613 h 6858000"/>
              <a:gd name="connsiteX570" fmla="*/ 5009948 w 7467600"/>
              <a:gd name="connsiteY570" fmla="*/ 1273619 h 6858000"/>
              <a:gd name="connsiteX571" fmla="*/ 655236 w 7467600"/>
              <a:gd name="connsiteY571" fmla="*/ 1268632 h 6858000"/>
              <a:gd name="connsiteX572" fmla="*/ 839521 w 7467600"/>
              <a:gd name="connsiteY572" fmla="*/ 1685315 h 6858000"/>
              <a:gd name="connsiteX573" fmla="*/ 1109416 w 7467600"/>
              <a:gd name="connsiteY573" fmla="*/ 2061663 h 6858000"/>
              <a:gd name="connsiteX574" fmla="*/ 1298300 w 7467600"/>
              <a:gd name="connsiteY574" fmla="*/ 2247742 h 6858000"/>
              <a:gd name="connsiteX575" fmla="*/ 1125871 w 7467600"/>
              <a:gd name="connsiteY575" fmla="*/ 1989513 h 6858000"/>
              <a:gd name="connsiteX576" fmla="*/ 981574 w 7467600"/>
              <a:gd name="connsiteY576" fmla="*/ 1783157 h 6858000"/>
              <a:gd name="connsiteX577" fmla="*/ 922198 w 7467600"/>
              <a:gd name="connsiteY577" fmla="*/ 1677437 h 6858000"/>
              <a:gd name="connsiteX578" fmla="*/ 869293 w 7467600"/>
              <a:gd name="connsiteY578" fmla="*/ 1583214 h 6858000"/>
              <a:gd name="connsiteX579" fmla="*/ 751431 w 7467600"/>
              <a:gd name="connsiteY579" fmla="*/ 1405731 h 6858000"/>
              <a:gd name="connsiteX580" fmla="*/ 655236 w 7467600"/>
              <a:gd name="connsiteY580" fmla="*/ 1268632 h 6858000"/>
              <a:gd name="connsiteX581" fmla="*/ 6516292 w 7467600"/>
              <a:gd name="connsiteY581" fmla="*/ 1263064 h 6858000"/>
              <a:gd name="connsiteX582" fmla="*/ 5736320 w 7467600"/>
              <a:gd name="connsiteY582" fmla="*/ 1501803 h 6858000"/>
              <a:gd name="connsiteX583" fmla="*/ 6516292 w 7467600"/>
              <a:gd name="connsiteY583" fmla="*/ 1263064 h 6858000"/>
              <a:gd name="connsiteX584" fmla="*/ 291466 w 7467600"/>
              <a:gd name="connsiteY584" fmla="*/ 1250369 h 6858000"/>
              <a:gd name="connsiteX585" fmla="*/ 323180 w 7467600"/>
              <a:gd name="connsiteY585" fmla="*/ 1435283 h 6858000"/>
              <a:gd name="connsiteX586" fmla="*/ 349381 w 7467600"/>
              <a:gd name="connsiteY586" fmla="*/ 1875041 h 6858000"/>
              <a:gd name="connsiteX587" fmla="*/ 374363 w 7467600"/>
              <a:gd name="connsiteY587" fmla="*/ 1506494 h 6858000"/>
              <a:gd name="connsiteX588" fmla="*/ 302168 w 7467600"/>
              <a:gd name="connsiteY588" fmla="*/ 1274495 h 6858000"/>
              <a:gd name="connsiteX589" fmla="*/ 291466 w 7467600"/>
              <a:gd name="connsiteY589" fmla="*/ 1250369 h 6858000"/>
              <a:gd name="connsiteX590" fmla="*/ 678222 w 7467600"/>
              <a:gd name="connsiteY590" fmla="*/ 1248670 h 6858000"/>
              <a:gd name="connsiteX591" fmla="*/ 775536 w 7467600"/>
              <a:gd name="connsiteY591" fmla="*/ 1388015 h 6858000"/>
              <a:gd name="connsiteX592" fmla="*/ 894529 w 7467600"/>
              <a:gd name="connsiteY592" fmla="*/ 1567739 h 6858000"/>
              <a:gd name="connsiteX593" fmla="*/ 948000 w 7467600"/>
              <a:gd name="connsiteY593" fmla="*/ 1663088 h 6858000"/>
              <a:gd name="connsiteX594" fmla="*/ 1006812 w 7467600"/>
              <a:gd name="connsiteY594" fmla="*/ 1767683 h 6858000"/>
              <a:gd name="connsiteX595" fmla="*/ 1149133 w 7467600"/>
              <a:gd name="connsiteY595" fmla="*/ 1971513 h 6858000"/>
              <a:gd name="connsiteX596" fmla="*/ 1333952 w 7467600"/>
              <a:gd name="connsiteY596" fmla="*/ 2251620 h 6858000"/>
              <a:gd name="connsiteX597" fmla="*/ 1337329 w 7467600"/>
              <a:gd name="connsiteY597" fmla="*/ 2258350 h 6858000"/>
              <a:gd name="connsiteX598" fmla="*/ 1014726 w 7467600"/>
              <a:gd name="connsiteY598" fmla="*/ 1615556 h 6858000"/>
              <a:gd name="connsiteX599" fmla="*/ 678222 w 7467600"/>
              <a:gd name="connsiteY599" fmla="*/ 1248670 h 6858000"/>
              <a:gd name="connsiteX600" fmla="*/ 6691602 w 7467600"/>
              <a:gd name="connsiteY600" fmla="*/ 1140573 h 6858000"/>
              <a:gd name="connsiteX601" fmla="*/ 6571100 w 7467600"/>
              <a:gd name="connsiteY601" fmla="*/ 1183662 h 6858000"/>
              <a:gd name="connsiteX602" fmla="*/ 6241687 w 7467600"/>
              <a:gd name="connsiteY602" fmla="*/ 1257600 h 6858000"/>
              <a:gd name="connsiteX603" fmla="*/ 5693009 w 7467600"/>
              <a:gd name="connsiteY603" fmla="*/ 1478256 h 6858000"/>
              <a:gd name="connsiteX604" fmla="*/ 6548420 w 7467600"/>
              <a:gd name="connsiteY604" fmla="*/ 1214599 h 6858000"/>
              <a:gd name="connsiteX605" fmla="*/ 6605473 w 7467600"/>
              <a:gd name="connsiteY605" fmla="*/ 1184686 h 6858000"/>
              <a:gd name="connsiteX606" fmla="*/ 6691602 w 7467600"/>
              <a:gd name="connsiteY606" fmla="*/ 1140573 h 6858000"/>
              <a:gd name="connsiteX607" fmla="*/ 4002475 w 7467600"/>
              <a:gd name="connsiteY607" fmla="*/ 1037802 h 6858000"/>
              <a:gd name="connsiteX608" fmla="*/ 4000324 w 7467600"/>
              <a:gd name="connsiteY608" fmla="*/ 1039362 h 6858000"/>
              <a:gd name="connsiteX609" fmla="*/ 4002862 w 7467600"/>
              <a:gd name="connsiteY609" fmla="*/ 1042866 h 6858000"/>
              <a:gd name="connsiteX610" fmla="*/ 4002475 w 7467600"/>
              <a:gd name="connsiteY610" fmla="*/ 1037802 h 6858000"/>
              <a:gd name="connsiteX611" fmla="*/ 506322 w 7467600"/>
              <a:gd name="connsiteY611" fmla="*/ 1020997 h 6858000"/>
              <a:gd name="connsiteX612" fmla="*/ 533068 w 7467600"/>
              <a:gd name="connsiteY612" fmla="*/ 1029409 h 6858000"/>
              <a:gd name="connsiteX613" fmla="*/ 1232525 w 7467600"/>
              <a:gd name="connsiteY613" fmla="*/ 1804675 h 6858000"/>
              <a:gd name="connsiteX614" fmla="*/ 1388858 w 7467600"/>
              <a:gd name="connsiteY614" fmla="*/ 2368011 h 6858000"/>
              <a:gd name="connsiteX615" fmla="*/ 1384098 w 7467600"/>
              <a:gd name="connsiteY615" fmla="*/ 2378125 h 6858000"/>
              <a:gd name="connsiteX616" fmla="*/ 1425393 w 7467600"/>
              <a:gd name="connsiteY616" fmla="*/ 2589124 h 6858000"/>
              <a:gd name="connsiteX617" fmla="*/ 1424001 w 7467600"/>
              <a:gd name="connsiteY617" fmla="*/ 2597541 h 6858000"/>
              <a:gd name="connsiteX618" fmla="*/ 2152729 w 7467600"/>
              <a:gd name="connsiteY618" fmla="*/ 2864487 h 6858000"/>
              <a:gd name="connsiteX619" fmla="*/ 2020609 w 7467600"/>
              <a:gd name="connsiteY619" fmla="*/ 2539671 h 6858000"/>
              <a:gd name="connsiteX620" fmla="*/ 2018920 w 7467600"/>
              <a:gd name="connsiteY620" fmla="*/ 2536309 h 6858000"/>
              <a:gd name="connsiteX621" fmla="*/ 1342441 w 7467600"/>
              <a:gd name="connsiteY621" fmla="*/ 1173017 h 6858000"/>
              <a:gd name="connsiteX622" fmla="*/ 1367925 w 7467600"/>
              <a:gd name="connsiteY622" fmla="*/ 1135648 h 6858000"/>
              <a:gd name="connsiteX623" fmla="*/ 1771401 w 7467600"/>
              <a:gd name="connsiteY623" fmla="*/ 1806673 h 6858000"/>
              <a:gd name="connsiteX624" fmla="*/ 1972385 w 7467600"/>
              <a:gd name="connsiteY624" fmla="*/ 2198735 h 6858000"/>
              <a:gd name="connsiteX625" fmla="*/ 2040892 w 7467600"/>
              <a:gd name="connsiteY625" fmla="*/ 2405205 h 6858000"/>
              <a:gd name="connsiteX626" fmla="*/ 2131689 w 7467600"/>
              <a:gd name="connsiteY626" fmla="*/ 1936926 h 6858000"/>
              <a:gd name="connsiteX627" fmla="*/ 2454820 w 7467600"/>
              <a:gd name="connsiteY627" fmla="*/ 1248808 h 6858000"/>
              <a:gd name="connsiteX628" fmla="*/ 2492512 w 7467600"/>
              <a:gd name="connsiteY628" fmla="*/ 1302920 h 6858000"/>
              <a:gd name="connsiteX629" fmla="*/ 2081216 w 7467600"/>
              <a:gd name="connsiteY629" fmla="*/ 2527513 h 6858000"/>
              <a:gd name="connsiteX630" fmla="*/ 2081211 w 7467600"/>
              <a:gd name="connsiteY630" fmla="*/ 2528916 h 6858000"/>
              <a:gd name="connsiteX631" fmla="*/ 2199067 w 7467600"/>
              <a:gd name="connsiteY631" fmla="*/ 2884061 h 6858000"/>
              <a:gd name="connsiteX632" fmla="*/ 3192586 w 7467600"/>
              <a:gd name="connsiteY632" fmla="*/ 3411496 h 6858000"/>
              <a:gd name="connsiteX633" fmla="*/ 3182620 w 7467600"/>
              <a:gd name="connsiteY633" fmla="*/ 3483279 h 6858000"/>
              <a:gd name="connsiteX634" fmla="*/ 2435119 w 7467600"/>
              <a:gd name="connsiteY634" fmla="*/ 3080173 h 6858000"/>
              <a:gd name="connsiteX635" fmla="*/ 2410152 w 7467600"/>
              <a:gd name="connsiteY635" fmla="*/ 3063751 h 6858000"/>
              <a:gd name="connsiteX636" fmla="*/ 2408099 w 7467600"/>
              <a:gd name="connsiteY636" fmla="*/ 3064403 h 6858000"/>
              <a:gd name="connsiteX637" fmla="*/ 2407218 w 7467600"/>
              <a:gd name="connsiteY637" fmla="*/ 3070324 h 6858000"/>
              <a:gd name="connsiteX638" fmla="*/ 2380138 w 7467600"/>
              <a:gd name="connsiteY638" fmla="*/ 3099341 h 6858000"/>
              <a:gd name="connsiteX639" fmla="*/ 1765923 w 7467600"/>
              <a:gd name="connsiteY639" fmla="*/ 3581043 h 6858000"/>
              <a:gd name="connsiteX640" fmla="*/ 1702258 w 7467600"/>
              <a:gd name="connsiteY640" fmla="*/ 3612286 h 6858000"/>
              <a:gd name="connsiteX641" fmla="*/ 1538370 w 7467600"/>
              <a:gd name="connsiteY641" fmla="*/ 3811804 h 6858000"/>
              <a:gd name="connsiteX642" fmla="*/ 542867 w 7467600"/>
              <a:gd name="connsiteY642" fmla="*/ 4944092 h 6858000"/>
              <a:gd name="connsiteX643" fmla="*/ 515800 w 7467600"/>
              <a:gd name="connsiteY643" fmla="*/ 4862180 h 6858000"/>
              <a:gd name="connsiteX644" fmla="*/ 909145 w 7467600"/>
              <a:gd name="connsiteY644" fmla="*/ 4199225 h 6858000"/>
              <a:gd name="connsiteX645" fmla="*/ 1214067 w 7467600"/>
              <a:gd name="connsiteY645" fmla="*/ 3908561 h 6858000"/>
              <a:gd name="connsiteX646" fmla="*/ 640967 w 7467600"/>
              <a:gd name="connsiteY646" fmla="*/ 4105601 h 6858000"/>
              <a:gd name="connsiteX647" fmla="*/ 112563 w 7467600"/>
              <a:gd name="connsiteY647" fmla="*/ 4396952 h 6858000"/>
              <a:gd name="connsiteX648" fmla="*/ 0 w 7467600"/>
              <a:gd name="connsiteY648" fmla="*/ 4466006 h 6858000"/>
              <a:gd name="connsiteX649" fmla="*/ 0 w 7467600"/>
              <a:gd name="connsiteY649" fmla="*/ 4233763 h 6858000"/>
              <a:gd name="connsiteX650" fmla="*/ 36881 w 7467600"/>
              <a:gd name="connsiteY650" fmla="*/ 4200118 h 6858000"/>
              <a:gd name="connsiteX651" fmla="*/ 910534 w 7467600"/>
              <a:gd name="connsiteY651" fmla="*/ 3629753 h 6858000"/>
              <a:gd name="connsiteX652" fmla="*/ 1578717 w 7467600"/>
              <a:gd name="connsiteY652" fmla="*/ 3575982 h 6858000"/>
              <a:gd name="connsiteX653" fmla="*/ 2338780 w 7467600"/>
              <a:gd name="connsiteY653" fmla="*/ 3033725 h 6858000"/>
              <a:gd name="connsiteX654" fmla="*/ 1807991 w 7467600"/>
              <a:gd name="connsiteY654" fmla="*/ 2807184 h 6858000"/>
              <a:gd name="connsiteX655" fmla="*/ 1416358 w 7467600"/>
              <a:gd name="connsiteY655" fmla="*/ 3112571 h 6858000"/>
              <a:gd name="connsiteX656" fmla="*/ 939066 w 7467600"/>
              <a:gd name="connsiteY656" fmla="*/ 3378798 h 6858000"/>
              <a:gd name="connsiteX657" fmla="*/ 115099 w 7467600"/>
              <a:gd name="connsiteY657" fmla="*/ 3607650 h 6858000"/>
              <a:gd name="connsiteX658" fmla="*/ 97284 w 7467600"/>
              <a:gd name="connsiteY658" fmla="*/ 3520393 h 6858000"/>
              <a:gd name="connsiteX659" fmla="*/ 922050 w 7467600"/>
              <a:gd name="connsiteY659" fmla="*/ 3074867 h 6858000"/>
              <a:gd name="connsiteX660" fmla="*/ 1405265 w 7467600"/>
              <a:gd name="connsiteY660" fmla="*/ 3016319 h 6858000"/>
              <a:gd name="connsiteX661" fmla="*/ 1407512 w 7467600"/>
              <a:gd name="connsiteY661" fmla="*/ 3018001 h 6858000"/>
              <a:gd name="connsiteX662" fmla="*/ 1726266 w 7467600"/>
              <a:gd name="connsiteY662" fmla="*/ 2777274 h 6858000"/>
              <a:gd name="connsiteX663" fmla="*/ 625390 w 7467600"/>
              <a:gd name="connsiteY663" fmla="*/ 2514541 h 6858000"/>
              <a:gd name="connsiteX664" fmla="*/ 619799 w 7467600"/>
              <a:gd name="connsiteY664" fmla="*/ 2527180 h 6858000"/>
              <a:gd name="connsiteX665" fmla="*/ 310030 w 7467600"/>
              <a:gd name="connsiteY665" fmla="*/ 2771818 h 6858000"/>
              <a:gd name="connsiteX666" fmla="*/ 173877 w 7467600"/>
              <a:gd name="connsiteY666" fmla="*/ 2937056 h 6858000"/>
              <a:gd name="connsiteX667" fmla="*/ 77889 w 7467600"/>
              <a:gd name="connsiteY667" fmla="*/ 3138440 h 6858000"/>
              <a:gd name="connsiteX668" fmla="*/ 0 w 7467600"/>
              <a:gd name="connsiteY668" fmla="*/ 3271395 h 6858000"/>
              <a:gd name="connsiteX669" fmla="*/ 0 w 7467600"/>
              <a:gd name="connsiteY669" fmla="*/ 3153002 h 6858000"/>
              <a:gd name="connsiteX670" fmla="*/ 2386 w 7467600"/>
              <a:gd name="connsiteY670" fmla="*/ 3149203 h 6858000"/>
              <a:gd name="connsiteX671" fmla="*/ 89753 w 7467600"/>
              <a:gd name="connsiteY671" fmla="*/ 2987702 h 6858000"/>
              <a:gd name="connsiteX672" fmla="*/ 76869 w 7467600"/>
              <a:gd name="connsiteY672" fmla="*/ 3005404 h 6858000"/>
              <a:gd name="connsiteX673" fmla="*/ 32049 w 7467600"/>
              <a:gd name="connsiteY673" fmla="*/ 3065814 h 6858000"/>
              <a:gd name="connsiteX674" fmla="*/ 0 w 7467600"/>
              <a:gd name="connsiteY674" fmla="*/ 3108744 h 6858000"/>
              <a:gd name="connsiteX675" fmla="*/ 0 w 7467600"/>
              <a:gd name="connsiteY675" fmla="*/ 3058059 h 6858000"/>
              <a:gd name="connsiteX676" fmla="*/ 7610 w 7467600"/>
              <a:gd name="connsiteY676" fmla="*/ 3047889 h 6858000"/>
              <a:gd name="connsiteX677" fmla="*/ 52419 w 7467600"/>
              <a:gd name="connsiteY677" fmla="*/ 2987479 h 6858000"/>
              <a:gd name="connsiteX678" fmla="*/ 59142 w 7467600"/>
              <a:gd name="connsiteY678" fmla="*/ 2978488 h 6858000"/>
              <a:gd name="connsiteX679" fmla="*/ 0 w 7467600"/>
              <a:gd name="connsiteY679" fmla="*/ 3015334 h 6858000"/>
              <a:gd name="connsiteX680" fmla="*/ 0 w 7467600"/>
              <a:gd name="connsiteY680" fmla="*/ 2914286 h 6858000"/>
              <a:gd name="connsiteX681" fmla="*/ 36383 w 7467600"/>
              <a:gd name="connsiteY681" fmla="*/ 2901128 h 6858000"/>
              <a:gd name="connsiteX682" fmla="*/ 156329 w 7467600"/>
              <a:gd name="connsiteY682" fmla="*/ 2840533 h 6858000"/>
              <a:gd name="connsiteX683" fmla="*/ 358355 w 7467600"/>
              <a:gd name="connsiteY683" fmla="*/ 2620471 h 6858000"/>
              <a:gd name="connsiteX684" fmla="*/ 510577 w 7467600"/>
              <a:gd name="connsiteY684" fmla="*/ 2501244 h 6858000"/>
              <a:gd name="connsiteX685" fmla="*/ 211967 w 7467600"/>
              <a:gd name="connsiteY685" fmla="*/ 2479171 h 6858000"/>
              <a:gd name="connsiteX686" fmla="*/ 0 w 7467600"/>
              <a:gd name="connsiteY686" fmla="*/ 2476398 h 6858000"/>
              <a:gd name="connsiteX687" fmla="*/ 0 w 7467600"/>
              <a:gd name="connsiteY687" fmla="*/ 2389189 h 6858000"/>
              <a:gd name="connsiteX688" fmla="*/ 103062 w 7467600"/>
              <a:gd name="connsiteY688" fmla="*/ 2389518 h 6858000"/>
              <a:gd name="connsiteX689" fmla="*/ 510734 w 7467600"/>
              <a:gd name="connsiteY689" fmla="*/ 2416201 h 6858000"/>
              <a:gd name="connsiteX690" fmla="*/ 279257 w 7467600"/>
              <a:gd name="connsiteY690" fmla="*/ 2092102 h 6858000"/>
              <a:gd name="connsiteX691" fmla="*/ 65265 w 7467600"/>
              <a:gd name="connsiteY691" fmla="*/ 2006049 h 6858000"/>
              <a:gd name="connsiteX692" fmla="*/ 0 w 7467600"/>
              <a:gd name="connsiteY692" fmla="*/ 1982532 h 6858000"/>
              <a:gd name="connsiteX693" fmla="*/ 0 w 7467600"/>
              <a:gd name="connsiteY693" fmla="*/ 1912789 h 6858000"/>
              <a:gd name="connsiteX694" fmla="*/ 97460 w 7467600"/>
              <a:gd name="connsiteY694" fmla="*/ 1953725 h 6858000"/>
              <a:gd name="connsiteX695" fmla="*/ 221272 w 7467600"/>
              <a:gd name="connsiteY695" fmla="*/ 1980766 h 6858000"/>
              <a:gd name="connsiteX696" fmla="*/ 116765 w 7467600"/>
              <a:gd name="connsiteY696" fmla="*/ 1911033 h 6858000"/>
              <a:gd name="connsiteX697" fmla="*/ 16405 w 7467600"/>
              <a:gd name="connsiteY697" fmla="*/ 1803412 h 6858000"/>
              <a:gd name="connsiteX698" fmla="*/ 0 w 7467600"/>
              <a:gd name="connsiteY698" fmla="*/ 1784777 h 6858000"/>
              <a:gd name="connsiteX699" fmla="*/ 0 w 7467600"/>
              <a:gd name="connsiteY699" fmla="*/ 1740082 h 6858000"/>
              <a:gd name="connsiteX700" fmla="*/ 39394 w 7467600"/>
              <a:gd name="connsiteY700" fmla="*/ 1784856 h 6858000"/>
              <a:gd name="connsiteX701" fmla="*/ 135813 w 7467600"/>
              <a:gd name="connsiteY701" fmla="*/ 1888838 h 6858000"/>
              <a:gd name="connsiteX702" fmla="*/ 242575 w 7467600"/>
              <a:gd name="connsiteY702" fmla="*/ 1958841 h 6858000"/>
              <a:gd name="connsiteX703" fmla="*/ 82197 w 7467600"/>
              <a:gd name="connsiteY703" fmla="*/ 1754826 h 6858000"/>
              <a:gd name="connsiteX704" fmla="*/ 0 w 7467600"/>
              <a:gd name="connsiteY704" fmla="*/ 1679650 h 6858000"/>
              <a:gd name="connsiteX705" fmla="*/ 0 w 7467600"/>
              <a:gd name="connsiteY705" fmla="*/ 1602463 h 6858000"/>
              <a:gd name="connsiteX706" fmla="*/ 84689 w 7467600"/>
              <a:gd name="connsiteY706" fmla="*/ 1677442 h 6858000"/>
              <a:gd name="connsiteX707" fmla="*/ 298437 w 7467600"/>
              <a:gd name="connsiteY707" fmla="*/ 1968019 h 6858000"/>
              <a:gd name="connsiteX708" fmla="*/ 227269 w 7467600"/>
              <a:gd name="connsiteY708" fmla="*/ 1114064 h 6858000"/>
              <a:gd name="connsiteX709" fmla="*/ 248003 w 7467600"/>
              <a:gd name="connsiteY709" fmla="*/ 1089613 h 6858000"/>
              <a:gd name="connsiteX710" fmla="*/ 427020 w 7467600"/>
              <a:gd name="connsiteY710" fmla="*/ 1619803 h 6858000"/>
              <a:gd name="connsiteX711" fmla="*/ 340345 w 7467600"/>
              <a:gd name="connsiteY711" fmla="*/ 2027739 h 6858000"/>
              <a:gd name="connsiteX712" fmla="*/ 360865 w 7467600"/>
              <a:gd name="connsiteY712" fmla="*/ 2044827 h 6858000"/>
              <a:gd name="connsiteX713" fmla="*/ 560414 w 7467600"/>
              <a:gd name="connsiteY713" fmla="*/ 2421457 h 6858000"/>
              <a:gd name="connsiteX714" fmla="*/ 1359703 w 7467600"/>
              <a:gd name="connsiteY714" fmla="*/ 2578554 h 6858000"/>
              <a:gd name="connsiteX715" fmla="*/ 1359422 w 7467600"/>
              <a:gd name="connsiteY715" fmla="*/ 2577994 h 6858000"/>
              <a:gd name="connsiteX716" fmla="*/ 828701 w 7467600"/>
              <a:gd name="connsiteY716" fmla="*/ 1839520 h 6858000"/>
              <a:gd name="connsiteX717" fmla="*/ 494427 w 7467600"/>
              <a:gd name="connsiteY717" fmla="*/ 1092333 h 6858000"/>
              <a:gd name="connsiteX718" fmla="*/ 506322 w 7467600"/>
              <a:gd name="connsiteY718" fmla="*/ 1020997 h 6858000"/>
              <a:gd name="connsiteX719" fmla="*/ 4570198 w 7467600"/>
              <a:gd name="connsiteY719" fmla="*/ 978081 h 6858000"/>
              <a:gd name="connsiteX720" fmla="*/ 4523691 w 7467600"/>
              <a:gd name="connsiteY720" fmla="*/ 1127776 h 6858000"/>
              <a:gd name="connsiteX721" fmla="*/ 4509875 w 7467600"/>
              <a:gd name="connsiteY721" fmla="*/ 1167552 h 6858000"/>
              <a:gd name="connsiteX722" fmla="*/ 4478168 w 7467600"/>
              <a:gd name="connsiteY722" fmla="*/ 1260735 h 6858000"/>
              <a:gd name="connsiteX723" fmla="*/ 4409309 w 7467600"/>
              <a:gd name="connsiteY723" fmla="*/ 1666996 h 6858000"/>
              <a:gd name="connsiteX724" fmla="*/ 4370031 w 7467600"/>
              <a:gd name="connsiteY724" fmla="*/ 1955666 h 6858000"/>
              <a:gd name="connsiteX725" fmla="*/ 4570198 w 7467600"/>
              <a:gd name="connsiteY725" fmla="*/ 978081 h 6858000"/>
              <a:gd name="connsiteX726" fmla="*/ 4557898 w 7467600"/>
              <a:gd name="connsiteY726" fmla="*/ 900011 h 6858000"/>
              <a:gd name="connsiteX727" fmla="*/ 4344840 w 7467600"/>
              <a:gd name="connsiteY727" fmla="*/ 1922038 h 6858000"/>
              <a:gd name="connsiteX728" fmla="*/ 4378710 w 7467600"/>
              <a:gd name="connsiteY728" fmla="*/ 1665516 h 6858000"/>
              <a:gd name="connsiteX729" fmla="*/ 4448798 w 7467600"/>
              <a:gd name="connsiteY729" fmla="*/ 1253024 h 6858000"/>
              <a:gd name="connsiteX730" fmla="*/ 4480315 w 7467600"/>
              <a:gd name="connsiteY730" fmla="*/ 1158454 h 6858000"/>
              <a:gd name="connsiteX731" fmla="*/ 4494133 w 7467600"/>
              <a:gd name="connsiteY731" fmla="*/ 1118676 h 6858000"/>
              <a:gd name="connsiteX732" fmla="*/ 4557898 w 7467600"/>
              <a:gd name="connsiteY732" fmla="*/ 900011 h 6858000"/>
              <a:gd name="connsiteX733" fmla="*/ 5870151 w 7467600"/>
              <a:gd name="connsiteY733" fmla="*/ 898890 h 6858000"/>
              <a:gd name="connsiteX734" fmla="*/ 5861335 w 7467600"/>
              <a:gd name="connsiteY734" fmla="*/ 899177 h 6858000"/>
              <a:gd name="connsiteX735" fmla="*/ 5843702 w 7467600"/>
              <a:gd name="connsiteY735" fmla="*/ 899748 h 6858000"/>
              <a:gd name="connsiteX736" fmla="*/ 5651107 w 7467600"/>
              <a:gd name="connsiteY736" fmla="*/ 920306 h 6858000"/>
              <a:gd name="connsiteX737" fmla="*/ 5459407 w 7467600"/>
              <a:gd name="connsiteY737" fmla="*/ 940975 h 6858000"/>
              <a:gd name="connsiteX738" fmla="*/ 5374846 w 7467600"/>
              <a:gd name="connsiteY738" fmla="*/ 941988 h 6858000"/>
              <a:gd name="connsiteX739" fmla="*/ 5256105 w 7467600"/>
              <a:gd name="connsiteY739" fmla="*/ 945632 h 6858000"/>
              <a:gd name="connsiteX740" fmla="*/ 5107071 w 7467600"/>
              <a:gd name="connsiteY740" fmla="*/ 969720 h 6858000"/>
              <a:gd name="connsiteX741" fmla="*/ 4998681 w 7467600"/>
              <a:gd name="connsiteY741" fmla="*/ 988771 h 6858000"/>
              <a:gd name="connsiteX742" fmla="*/ 5870151 w 7467600"/>
              <a:gd name="connsiteY742" fmla="*/ 898890 h 6858000"/>
              <a:gd name="connsiteX743" fmla="*/ 5504425 w 7467600"/>
              <a:gd name="connsiteY743" fmla="*/ 848067 h 6858000"/>
              <a:gd name="connsiteX744" fmla="*/ 4968849 w 7467600"/>
              <a:gd name="connsiteY744" fmla="*/ 962318 h 6858000"/>
              <a:gd name="connsiteX745" fmla="*/ 5104039 w 7467600"/>
              <a:gd name="connsiteY745" fmla="*/ 940634 h 6858000"/>
              <a:gd name="connsiteX746" fmla="*/ 5256311 w 7467600"/>
              <a:gd name="connsiteY746" fmla="*/ 916490 h 6858000"/>
              <a:gd name="connsiteX747" fmla="*/ 5377381 w 7467600"/>
              <a:gd name="connsiteY747" fmla="*/ 912671 h 6858000"/>
              <a:gd name="connsiteX748" fmla="*/ 5460148 w 7467600"/>
              <a:gd name="connsiteY748" fmla="*/ 911442 h 6858000"/>
              <a:gd name="connsiteX749" fmla="*/ 5648971 w 7467600"/>
              <a:gd name="connsiteY749" fmla="*/ 891331 h 6858000"/>
              <a:gd name="connsiteX750" fmla="*/ 5844807 w 7467600"/>
              <a:gd name="connsiteY750" fmla="*/ 870718 h 6858000"/>
              <a:gd name="connsiteX751" fmla="*/ 5862975 w 7467600"/>
              <a:gd name="connsiteY751" fmla="*/ 869756 h 6858000"/>
              <a:gd name="connsiteX752" fmla="*/ 5920887 w 7467600"/>
              <a:gd name="connsiteY752" fmla="*/ 865929 h 6858000"/>
              <a:gd name="connsiteX753" fmla="*/ 5504425 w 7467600"/>
              <a:gd name="connsiteY753" fmla="*/ 848067 h 6858000"/>
              <a:gd name="connsiteX754" fmla="*/ 3607114 w 7467600"/>
              <a:gd name="connsiteY754" fmla="*/ 467441 h 6858000"/>
              <a:gd name="connsiteX755" fmla="*/ 3296242 w 7467600"/>
              <a:gd name="connsiteY755" fmla="*/ 807991 h 6858000"/>
              <a:gd name="connsiteX756" fmla="*/ 3174674 w 7467600"/>
              <a:gd name="connsiteY756" fmla="*/ 919759 h 6858000"/>
              <a:gd name="connsiteX757" fmla="*/ 3042978 w 7467600"/>
              <a:gd name="connsiteY757" fmla="*/ 1054894 h 6858000"/>
              <a:gd name="connsiteX758" fmla="*/ 2968914 w 7467600"/>
              <a:gd name="connsiteY758" fmla="*/ 1133756 h 6858000"/>
              <a:gd name="connsiteX759" fmla="*/ 3103823 w 7467600"/>
              <a:gd name="connsiteY759" fmla="*/ 1026814 h 6858000"/>
              <a:gd name="connsiteX760" fmla="*/ 3607114 w 7467600"/>
              <a:gd name="connsiteY760" fmla="*/ 467441 h 6858000"/>
              <a:gd name="connsiteX761" fmla="*/ 3744487 w 7467600"/>
              <a:gd name="connsiteY761" fmla="*/ 383136 h 6858000"/>
              <a:gd name="connsiteX762" fmla="*/ 3970213 w 7467600"/>
              <a:gd name="connsiteY762" fmla="*/ 995559 h 6858000"/>
              <a:gd name="connsiteX763" fmla="*/ 3744487 w 7467600"/>
              <a:gd name="connsiteY763" fmla="*/ 383136 h 6858000"/>
              <a:gd name="connsiteX764" fmla="*/ 3624562 w 7467600"/>
              <a:gd name="connsiteY764" fmla="*/ 367041 h 6858000"/>
              <a:gd name="connsiteX765" fmla="*/ 3489712 w 7467600"/>
              <a:gd name="connsiteY765" fmla="*/ 485386 h 6858000"/>
              <a:gd name="connsiteX766" fmla="*/ 3182994 w 7467600"/>
              <a:gd name="connsiteY766" fmla="*/ 828265 h 6858000"/>
              <a:gd name="connsiteX767" fmla="*/ 2892114 w 7467600"/>
              <a:gd name="connsiteY767" fmla="*/ 1172635 h 6858000"/>
              <a:gd name="connsiteX768" fmla="*/ 3021459 w 7467600"/>
              <a:gd name="connsiteY768" fmla="*/ 1035385 h 6858000"/>
              <a:gd name="connsiteX769" fmla="*/ 3153873 w 7467600"/>
              <a:gd name="connsiteY769" fmla="*/ 898971 h 6858000"/>
              <a:gd name="connsiteX770" fmla="*/ 3276511 w 7467600"/>
              <a:gd name="connsiteY770" fmla="*/ 786423 h 6858000"/>
              <a:gd name="connsiteX771" fmla="*/ 3584154 w 7467600"/>
              <a:gd name="connsiteY771" fmla="*/ 448218 h 6858000"/>
              <a:gd name="connsiteX772" fmla="*/ 3624562 w 7467600"/>
              <a:gd name="connsiteY772" fmla="*/ 367041 h 6858000"/>
              <a:gd name="connsiteX773" fmla="*/ 3766672 w 7467600"/>
              <a:gd name="connsiteY773" fmla="*/ 359429 h 6858000"/>
              <a:gd name="connsiteX774" fmla="*/ 3996338 w 7467600"/>
              <a:gd name="connsiteY774" fmla="*/ 968237 h 6858000"/>
              <a:gd name="connsiteX775" fmla="*/ 3766672 w 7467600"/>
              <a:gd name="connsiteY775" fmla="*/ 359429 h 6858000"/>
              <a:gd name="connsiteX776" fmla="*/ 5805386 w 7467600"/>
              <a:gd name="connsiteY776" fmla="*/ 239240 h 6858000"/>
              <a:gd name="connsiteX777" fmla="*/ 5736947 w 7467600"/>
              <a:gd name="connsiteY777" fmla="*/ 261367 h 6858000"/>
              <a:gd name="connsiteX778" fmla="*/ 5427012 w 7467600"/>
              <a:gd name="connsiteY778" fmla="*/ 311272 h 6858000"/>
              <a:gd name="connsiteX779" fmla="*/ 5147818 w 7467600"/>
              <a:gd name="connsiteY779" fmla="*/ 322112 h 6858000"/>
              <a:gd name="connsiteX780" fmla="*/ 5060854 w 7467600"/>
              <a:gd name="connsiteY780" fmla="*/ 311882 h 6858000"/>
              <a:gd name="connsiteX781" fmla="*/ 4945989 w 7467600"/>
              <a:gd name="connsiteY781" fmla="*/ 300516 h 6858000"/>
              <a:gd name="connsiteX782" fmla="*/ 5410479 w 7467600"/>
              <a:gd name="connsiteY782" fmla="*/ 348434 h 6858000"/>
              <a:gd name="connsiteX783" fmla="*/ 5805386 w 7467600"/>
              <a:gd name="connsiteY783" fmla="*/ 239240 h 6858000"/>
              <a:gd name="connsiteX784" fmla="*/ 5905192 w 7467600"/>
              <a:gd name="connsiteY784" fmla="*/ 163079 h 6858000"/>
              <a:gd name="connsiteX785" fmla="*/ 5865655 w 7467600"/>
              <a:gd name="connsiteY785" fmla="*/ 171901 h 6858000"/>
              <a:gd name="connsiteX786" fmla="*/ 5259740 w 7467600"/>
              <a:gd name="connsiteY786" fmla="*/ 257013 h 6858000"/>
              <a:gd name="connsiteX787" fmla="*/ 5208466 w 7467600"/>
              <a:gd name="connsiteY787" fmla="*/ 257550 h 6858000"/>
              <a:gd name="connsiteX788" fmla="*/ 4980204 w 7467600"/>
              <a:gd name="connsiteY788" fmla="*/ 271903 h 6858000"/>
              <a:gd name="connsiteX789" fmla="*/ 5068068 w 7467600"/>
              <a:gd name="connsiteY789" fmla="*/ 282244 h 6858000"/>
              <a:gd name="connsiteX790" fmla="*/ 5153231 w 7467600"/>
              <a:gd name="connsiteY790" fmla="*/ 292240 h 6858000"/>
              <a:gd name="connsiteX791" fmla="*/ 5426491 w 7467600"/>
              <a:gd name="connsiteY791" fmla="*/ 281128 h 6858000"/>
              <a:gd name="connsiteX792" fmla="*/ 5731212 w 7467600"/>
              <a:gd name="connsiteY792" fmla="*/ 231951 h 6858000"/>
              <a:gd name="connsiteX793" fmla="*/ 5905192 w 7467600"/>
              <a:gd name="connsiteY793" fmla="*/ 163079 h 6858000"/>
              <a:gd name="connsiteX794" fmla="*/ 5944437 w 7467600"/>
              <a:gd name="connsiteY794" fmla="*/ 113829 h 6858000"/>
              <a:gd name="connsiteX795" fmla="*/ 5825032 w 7467600"/>
              <a:gd name="connsiteY795" fmla="*/ 146405 h 6858000"/>
              <a:gd name="connsiteX796" fmla="*/ 4955599 w 7467600"/>
              <a:gd name="connsiteY796" fmla="*/ 247008 h 6858000"/>
              <a:gd name="connsiteX797" fmla="*/ 5210104 w 7467600"/>
              <a:gd name="connsiteY797" fmla="*/ 228123 h 6858000"/>
              <a:gd name="connsiteX798" fmla="*/ 5261015 w 7467600"/>
              <a:gd name="connsiteY798" fmla="*/ 227087 h 6858000"/>
              <a:gd name="connsiteX799" fmla="*/ 5861181 w 7467600"/>
              <a:gd name="connsiteY799" fmla="*/ 143093 h 6858000"/>
              <a:gd name="connsiteX800" fmla="*/ 5961252 w 7467600"/>
              <a:gd name="connsiteY800" fmla="*/ 114820 h 6858000"/>
              <a:gd name="connsiteX801" fmla="*/ 5944437 w 7467600"/>
              <a:gd name="connsiteY801" fmla="*/ 113829 h 6858000"/>
              <a:gd name="connsiteX802" fmla="*/ 3882765 w 7467600"/>
              <a:gd name="connsiteY802" fmla="*/ 0 h 6858000"/>
              <a:gd name="connsiteX803" fmla="*/ 3995099 w 7467600"/>
              <a:gd name="connsiteY803" fmla="*/ 0 h 6858000"/>
              <a:gd name="connsiteX804" fmla="*/ 4163818 w 7467600"/>
              <a:gd name="connsiteY804" fmla="*/ 234104 h 6858000"/>
              <a:gd name="connsiteX805" fmla="*/ 4172099 w 7467600"/>
              <a:gd name="connsiteY805" fmla="*/ 234207 h 6858000"/>
              <a:gd name="connsiteX806" fmla="*/ 4784282 w 7467600"/>
              <a:gd name="connsiteY806" fmla="*/ 276561 h 6858000"/>
              <a:gd name="connsiteX807" fmla="*/ 4801687 w 7467600"/>
              <a:gd name="connsiteY807" fmla="*/ 267764 h 6858000"/>
              <a:gd name="connsiteX808" fmla="*/ 6082788 w 7467600"/>
              <a:gd name="connsiteY808" fmla="*/ 64119 h 6858000"/>
              <a:gd name="connsiteX809" fmla="*/ 6099442 w 7467600"/>
              <a:gd name="connsiteY809" fmla="*/ 82568 h 6858000"/>
              <a:gd name="connsiteX810" fmla="*/ 4804137 w 7467600"/>
              <a:gd name="connsiteY810" fmla="*/ 320931 h 6858000"/>
              <a:gd name="connsiteX811" fmla="*/ 4227047 w 7467600"/>
              <a:gd name="connsiteY811" fmla="*/ 313415 h 6858000"/>
              <a:gd name="connsiteX812" fmla="*/ 4346041 w 7467600"/>
              <a:gd name="connsiteY812" fmla="*/ 456086 h 6858000"/>
              <a:gd name="connsiteX813" fmla="*/ 4870967 w 7467600"/>
              <a:gd name="connsiteY813" fmla="*/ 963061 h 6858000"/>
              <a:gd name="connsiteX814" fmla="*/ 4889647 w 7467600"/>
              <a:gd name="connsiteY814" fmla="*/ 957147 h 6858000"/>
              <a:gd name="connsiteX815" fmla="*/ 5422504 w 7467600"/>
              <a:gd name="connsiteY815" fmla="*/ 805191 h 6858000"/>
              <a:gd name="connsiteX816" fmla="*/ 6087656 w 7467600"/>
              <a:gd name="connsiteY816" fmla="*/ 826703 h 6858000"/>
              <a:gd name="connsiteX817" fmla="*/ 6058717 w 7467600"/>
              <a:gd name="connsiteY817" fmla="*/ 865992 h 6858000"/>
              <a:gd name="connsiteX818" fmla="*/ 4974153 w 7467600"/>
              <a:gd name="connsiteY818" fmla="*/ 1045456 h 6858000"/>
              <a:gd name="connsiteX819" fmla="*/ 5627835 w 7467600"/>
              <a:gd name="connsiteY819" fmla="*/ 1472077 h 6858000"/>
              <a:gd name="connsiteX820" fmla="*/ 5629817 w 7467600"/>
              <a:gd name="connsiteY820" fmla="*/ 1471412 h 6858000"/>
              <a:gd name="connsiteX821" fmla="*/ 5634124 w 7467600"/>
              <a:gd name="connsiteY821" fmla="*/ 1470572 h 6858000"/>
              <a:gd name="connsiteX822" fmla="*/ 5755832 w 7467600"/>
              <a:gd name="connsiteY822" fmla="*/ 1383886 h 6858000"/>
              <a:gd name="connsiteX823" fmla="*/ 6014186 w 7467600"/>
              <a:gd name="connsiteY823" fmla="*/ 1279799 h 6858000"/>
              <a:gd name="connsiteX824" fmla="*/ 6901619 w 7467600"/>
              <a:gd name="connsiteY824" fmla="*/ 1047874 h 6858000"/>
              <a:gd name="connsiteX825" fmla="*/ 6931566 w 7467600"/>
              <a:gd name="connsiteY825" fmla="*/ 1062034 h 6858000"/>
              <a:gd name="connsiteX826" fmla="*/ 5790982 w 7467600"/>
              <a:gd name="connsiteY826" fmla="*/ 1561380 h 6858000"/>
              <a:gd name="connsiteX827" fmla="*/ 6188971 w 7467600"/>
              <a:gd name="connsiteY827" fmla="*/ 1755168 h 6858000"/>
              <a:gd name="connsiteX828" fmla="*/ 6202446 w 7467600"/>
              <a:gd name="connsiteY828" fmla="*/ 1752268 h 6858000"/>
              <a:gd name="connsiteX829" fmla="*/ 7179560 w 7467600"/>
              <a:gd name="connsiteY829" fmla="*/ 1467551 h 6858000"/>
              <a:gd name="connsiteX830" fmla="*/ 7158730 w 7467600"/>
              <a:gd name="connsiteY830" fmla="*/ 1507835 h 6858000"/>
              <a:gd name="connsiteX831" fmla="*/ 6326959 w 7467600"/>
              <a:gd name="connsiteY831" fmla="*/ 1817686 h 6858000"/>
              <a:gd name="connsiteX832" fmla="*/ 6537433 w 7467600"/>
              <a:gd name="connsiteY832" fmla="*/ 1907790 h 6858000"/>
              <a:gd name="connsiteX833" fmla="*/ 6550221 w 7467600"/>
              <a:gd name="connsiteY833" fmla="*/ 1910729 h 6858000"/>
              <a:gd name="connsiteX834" fmla="*/ 6964438 w 7467600"/>
              <a:gd name="connsiteY834" fmla="*/ 2209505 h 6858000"/>
              <a:gd name="connsiteX835" fmla="*/ 7367862 w 7467600"/>
              <a:gd name="connsiteY835" fmla="*/ 2806833 h 6858000"/>
              <a:gd name="connsiteX836" fmla="*/ 7364329 w 7467600"/>
              <a:gd name="connsiteY836" fmla="*/ 2826907 h 6858000"/>
              <a:gd name="connsiteX837" fmla="*/ 7290545 w 7467600"/>
              <a:gd name="connsiteY837" fmla="*/ 2850663 h 6858000"/>
              <a:gd name="connsiteX838" fmla="*/ 6472036 w 7467600"/>
              <a:gd name="connsiteY838" fmla="*/ 1959003 h 6858000"/>
              <a:gd name="connsiteX839" fmla="*/ 5792897 w 7467600"/>
              <a:gd name="connsiteY839" fmla="*/ 1647747 h 6858000"/>
              <a:gd name="connsiteX840" fmla="*/ 5842751 w 7467600"/>
              <a:gd name="connsiteY840" fmla="*/ 1816112 h 6858000"/>
              <a:gd name="connsiteX841" fmla="*/ 5847424 w 7467600"/>
              <a:gd name="connsiteY841" fmla="*/ 1815776 h 6858000"/>
              <a:gd name="connsiteX842" fmla="*/ 6399821 w 7467600"/>
              <a:gd name="connsiteY842" fmla="*/ 2344799 h 6858000"/>
              <a:gd name="connsiteX843" fmla="*/ 6323232 w 7467600"/>
              <a:gd name="connsiteY843" fmla="*/ 2389634 h 6858000"/>
              <a:gd name="connsiteX844" fmla="*/ 5942958 w 7467600"/>
              <a:gd name="connsiteY844" fmla="*/ 2077708 h 6858000"/>
              <a:gd name="connsiteX845" fmla="*/ 5921559 w 7467600"/>
              <a:gd name="connsiteY845" fmla="*/ 2378596 h 6858000"/>
              <a:gd name="connsiteX846" fmla="*/ 5817651 w 7467600"/>
              <a:gd name="connsiteY846" fmla="*/ 3023919 h 6858000"/>
              <a:gd name="connsiteX847" fmla="*/ 5729634 w 7467600"/>
              <a:gd name="connsiteY847" fmla="*/ 3051849 h 6858000"/>
              <a:gd name="connsiteX848" fmla="*/ 5611018 w 7467600"/>
              <a:gd name="connsiteY848" fmla="*/ 2316769 h 6858000"/>
              <a:gd name="connsiteX849" fmla="*/ 5687608 w 7467600"/>
              <a:gd name="connsiteY849" fmla="*/ 2039972 h 6858000"/>
              <a:gd name="connsiteX850" fmla="*/ 5657554 w 7467600"/>
              <a:gd name="connsiteY850" fmla="*/ 1576445 h 6858000"/>
              <a:gd name="connsiteX851" fmla="*/ 5150475 w 7467600"/>
              <a:gd name="connsiteY851" fmla="*/ 1274012 h 6858000"/>
              <a:gd name="connsiteX852" fmla="*/ 5349142 w 7467600"/>
              <a:gd name="connsiteY852" fmla="*/ 2204405 h 6858000"/>
              <a:gd name="connsiteX853" fmla="*/ 5262214 w 7467600"/>
              <a:gd name="connsiteY853" fmla="*/ 2233836 h 6858000"/>
              <a:gd name="connsiteX854" fmla="*/ 4981539 w 7467600"/>
              <a:gd name="connsiteY854" fmla="*/ 1542201 h 6858000"/>
              <a:gd name="connsiteX855" fmla="*/ 4958461 w 7467600"/>
              <a:gd name="connsiteY855" fmla="*/ 1136957 h 6858000"/>
              <a:gd name="connsiteX856" fmla="*/ 4655015 w 7467600"/>
              <a:gd name="connsiteY856" fmla="*/ 891426 h 6858000"/>
              <a:gd name="connsiteX857" fmla="*/ 4348002 w 7467600"/>
              <a:gd name="connsiteY857" fmla="*/ 2205895 h 6858000"/>
              <a:gd name="connsiteX858" fmla="*/ 4262250 w 7467600"/>
              <a:gd name="connsiteY858" fmla="*/ 2219972 h 6858000"/>
              <a:gd name="connsiteX859" fmla="*/ 4550611 w 7467600"/>
              <a:gd name="connsiteY859" fmla="*/ 817540 h 6858000"/>
              <a:gd name="connsiteX860" fmla="*/ 4564418 w 7467600"/>
              <a:gd name="connsiteY860" fmla="*/ 808293 h 6858000"/>
              <a:gd name="connsiteX861" fmla="*/ 4266388 w 7467600"/>
              <a:gd name="connsiteY861" fmla="*/ 500083 h 6858000"/>
              <a:gd name="connsiteX862" fmla="*/ 4032842 w 7467600"/>
              <a:gd name="connsiteY862" fmla="*/ 211809 h 6858000"/>
              <a:gd name="connsiteX863" fmla="*/ 3882765 w 7467600"/>
              <a:gd name="connsiteY863" fmla="*/ 0 h 6858000"/>
              <a:gd name="connsiteX864" fmla="*/ 3721337 w 7467600"/>
              <a:gd name="connsiteY864" fmla="*/ 0 h 6858000"/>
              <a:gd name="connsiteX865" fmla="*/ 3797544 w 7467600"/>
              <a:gd name="connsiteY865" fmla="*/ 0 h 6858000"/>
              <a:gd name="connsiteX866" fmla="*/ 3775734 w 7467600"/>
              <a:gd name="connsiteY866" fmla="*/ 95131 h 6858000"/>
              <a:gd name="connsiteX867" fmla="*/ 3724807 w 7467600"/>
              <a:gd name="connsiteY867" fmla="*/ 272257 h 6858000"/>
              <a:gd name="connsiteX868" fmla="*/ 3726844 w 7467600"/>
              <a:gd name="connsiteY868" fmla="*/ 282988 h 6858000"/>
              <a:gd name="connsiteX869" fmla="*/ 3742664 w 7467600"/>
              <a:gd name="connsiteY869" fmla="*/ 279918 h 6858000"/>
              <a:gd name="connsiteX870" fmla="*/ 4103910 w 7467600"/>
              <a:gd name="connsiteY870" fmla="*/ 1161917 h 6858000"/>
              <a:gd name="connsiteX871" fmla="*/ 4020269 w 7467600"/>
              <a:gd name="connsiteY871" fmla="*/ 1200406 h 6858000"/>
              <a:gd name="connsiteX872" fmla="*/ 3674882 w 7467600"/>
              <a:gd name="connsiteY872" fmla="*/ 488524 h 6858000"/>
              <a:gd name="connsiteX873" fmla="*/ 3132682 w 7467600"/>
              <a:gd name="connsiteY873" fmla="*/ 1072284 h 6858000"/>
              <a:gd name="connsiteX874" fmla="*/ 2716346 w 7467600"/>
              <a:gd name="connsiteY874" fmla="*/ 1276376 h 6858000"/>
              <a:gd name="connsiteX875" fmla="*/ 2716772 w 7467600"/>
              <a:gd name="connsiteY875" fmla="*/ 1255462 h 6858000"/>
              <a:gd name="connsiteX876" fmla="*/ 3471096 w 7467600"/>
              <a:gd name="connsiteY876" fmla="*/ 437072 h 6858000"/>
              <a:gd name="connsiteX877" fmla="*/ 3639057 w 7467600"/>
              <a:gd name="connsiteY877" fmla="*/ 286334 h 6858000"/>
              <a:gd name="connsiteX878" fmla="*/ 3640309 w 7467600"/>
              <a:gd name="connsiteY878" fmla="*/ 284664 h 6858000"/>
              <a:gd name="connsiteX879" fmla="*/ 3646022 w 7467600"/>
              <a:gd name="connsiteY879" fmla="*/ 276711 h 6858000"/>
              <a:gd name="connsiteX880" fmla="*/ 3707943 w 7467600"/>
              <a:gd name="connsiteY880" fmla="*/ 65958 h 6858000"/>
              <a:gd name="connsiteX881" fmla="*/ 3721337 w 7467600"/>
              <a:gd name="connsiteY881" fmla="*/ 0 h 6858000"/>
              <a:gd name="connsiteX882" fmla="*/ 2867960 w 7467600"/>
              <a:gd name="connsiteY882" fmla="*/ 0 h 6858000"/>
              <a:gd name="connsiteX883" fmla="*/ 2926351 w 7467600"/>
              <a:gd name="connsiteY883" fmla="*/ 0 h 6858000"/>
              <a:gd name="connsiteX884" fmla="*/ 2902823 w 7467600"/>
              <a:gd name="connsiteY884" fmla="*/ 262929 h 6858000"/>
              <a:gd name="connsiteX885" fmla="*/ 2940663 w 7467600"/>
              <a:gd name="connsiteY885" fmla="*/ 140884 h 6858000"/>
              <a:gd name="connsiteX886" fmla="*/ 2947039 w 7467600"/>
              <a:gd name="connsiteY886" fmla="*/ 122524 h 6858000"/>
              <a:gd name="connsiteX887" fmla="*/ 2984316 w 7467600"/>
              <a:gd name="connsiteY887" fmla="*/ 0 h 6858000"/>
              <a:gd name="connsiteX888" fmla="*/ 3016114 w 7467600"/>
              <a:gd name="connsiteY888" fmla="*/ 0 h 6858000"/>
              <a:gd name="connsiteX889" fmla="*/ 2979949 w 7467600"/>
              <a:gd name="connsiteY889" fmla="*/ 119274 h 6858000"/>
              <a:gd name="connsiteX890" fmla="*/ 3023879 w 7467600"/>
              <a:gd name="connsiteY890" fmla="*/ 0 h 6858000"/>
              <a:gd name="connsiteX891" fmla="*/ 3105400 w 7467600"/>
              <a:gd name="connsiteY891" fmla="*/ 0 h 6858000"/>
              <a:gd name="connsiteX892" fmla="*/ 3094669 w 7467600"/>
              <a:gd name="connsiteY892" fmla="*/ 30308 h 6858000"/>
              <a:gd name="connsiteX893" fmla="*/ 2901945 w 7467600"/>
              <a:gd name="connsiteY893" fmla="*/ 466538 h 6858000"/>
              <a:gd name="connsiteX894" fmla="*/ 2815209 w 7467600"/>
              <a:gd name="connsiteY894" fmla="*/ 497361 h 6858000"/>
              <a:gd name="connsiteX895" fmla="*/ 2844845 w 7467600"/>
              <a:gd name="connsiteY895" fmla="*/ 127638 h 6858000"/>
              <a:gd name="connsiteX896" fmla="*/ 2867960 w 7467600"/>
              <a:gd name="connsiteY896" fmla="*/ 0 h 6858000"/>
              <a:gd name="connsiteX897" fmla="*/ 1057230 w 7467600"/>
              <a:gd name="connsiteY897" fmla="*/ 0 h 6858000"/>
              <a:gd name="connsiteX898" fmla="*/ 1111003 w 7467600"/>
              <a:gd name="connsiteY898" fmla="*/ 0 h 6858000"/>
              <a:gd name="connsiteX899" fmla="*/ 1125553 w 7467600"/>
              <a:gd name="connsiteY899" fmla="*/ 52588 h 6858000"/>
              <a:gd name="connsiteX900" fmla="*/ 1304276 w 7467600"/>
              <a:gd name="connsiteY900" fmla="*/ 476275 h 6858000"/>
              <a:gd name="connsiteX901" fmla="*/ 1492066 w 7467600"/>
              <a:gd name="connsiteY901" fmla="*/ 886333 h 6858000"/>
              <a:gd name="connsiteX902" fmla="*/ 1423698 w 7467600"/>
              <a:gd name="connsiteY902" fmla="*/ 710817 h 6858000"/>
              <a:gd name="connsiteX903" fmla="*/ 1357609 w 7467600"/>
              <a:gd name="connsiteY903" fmla="*/ 532892 h 6858000"/>
              <a:gd name="connsiteX904" fmla="*/ 1309550 w 7467600"/>
              <a:gd name="connsiteY904" fmla="*/ 374031 h 6858000"/>
              <a:gd name="connsiteX905" fmla="*/ 1193673 w 7467600"/>
              <a:gd name="connsiteY905" fmla="*/ 49533 h 6858000"/>
              <a:gd name="connsiteX906" fmla="*/ 1164391 w 7467600"/>
              <a:gd name="connsiteY906" fmla="*/ 0 h 6858000"/>
              <a:gd name="connsiteX907" fmla="*/ 1200666 w 7467600"/>
              <a:gd name="connsiteY907" fmla="*/ 0 h 6858000"/>
              <a:gd name="connsiteX908" fmla="*/ 1223408 w 7467600"/>
              <a:gd name="connsiteY908" fmla="*/ 38996 h 6858000"/>
              <a:gd name="connsiteX909" fmla="*/ 1339635 w 7467600"/>
              <a:gd name="connsiteY909" fmla="*/ 365517 h 6858000"/>
              <a:gd name="connsiteX910" fmla="*/ 1387469 w 7467600"/>
              <a:gd name="connsiteY910" fmla="*/ 523079 h 6858000"/>
              <a:gd name="connsiteX911" fmla="*/ 1452685 w 7467600"/>
              <a:gd name="connsiteY911" fmla="*/ 699806 h 6858000"/>
              <a:gd name="connsiteX912" fmla="*/ 1492092 w 7467600"/>
              <a:gd name="connsiteY912" fmla="*/ 800424 h 6858000"/>
              <a:gd name="connsiteX913" fmla="*/ 1455302 w 7467600"/>
              <a:gd name="connsiteY913" fmla="*/ 632913 h 6858000"/>
              <a:gd name="connsiteX914" fmla="*/ 1222336 w 7467600"/>
              <a:gd name="connsiteY914" fmla="*/ 9480 h 6858000"/>
              <a:gd name="connsiteX915" fmla="*/ 1214634 w 7467600"/>
              <a:gd name="connsiteY915" fmla="*/ 0 h 6858000"/>
              <a:gd name="connsiteX916" fmla="*/ 1289827 w 7467600"/>
              <a:gd name="connsiteY916" fmla="*/ 0 h 6858000"/>
              <a:gd name="connsiteX917" fmla="*/ 1321076 w 7467600"/>
              <a:gd name="connsiteY917" fmla="*/ 59722 h 6858000"/>
              <a:gd name="connsiteX918" fmla="*/ 1512579 w 7467600"/>
              <a:gd name="connsiteY918" fmla="*/ 626441 h 6858000"/>
              <a:gd name="connsiteX919" fmla="*/ 1506076 w 7467600"/>
              <a:gd name="connsiteY919" fmla="*/ 1089289 h 6858000"/>
              <a:gd name="connsiteX920" fmla="*/ 1486346 w 7467600"/>
              <a:gd name="connsiteY920" fmla="*/ 1079919 h 6858000"/>
              <a:gd name="connsiteX921" fmla="*/ 1070511 w 7467600"/>
              <a:gd name="connsiteY921" fmla="*/ 48609 h 6858000"/>
              <a:gd name="connsiteX922" fmla="*/ 1057230 w 7467600"/>
              <a:gd name="connsiteY922" fmla="*/ 0 h 6858000"/>
              <a:gd name="connsiteX923" fmla="*/ 43151 w 7467600"/>
              <a:gd name="connsiteY923" fmla="*/ 0 h 6858000"/>
              <a:gd name="connsiteX924" fmla="*/ 95283 w 7467600"/>
              <a:gd name="connsiteY924" fmla="*/ 0 h 6858000"/>
              <a:gd name="connsiteX925" fmla="*/ 300708 w 7467600"/>
              <a:gd name="connsiteY925" fmla="*/ 154571 h 6858000"/>
              <a:gd name="connsiteX926" fmla="*/ 530414 w 7467600"/>
              <a:gd name="connsiteY926" fmla="*/ 354673 h 6858000"/>
              <a:gd name="connsiteX927" fmla="*/ 333785 w 7467600"/>
              <a:gd name="connsiteY927" fmla="*/ 161564 h 6858000"/>
              <a:gd name="connsiteX928" fmla="*/ 147005 w 7467600"/>
              <a:gd name="connsiteY928" fmla="*/ 0 h 6858000"/>
              <a:gd name="connsiteX929" fmla="*/ 272509 w 7467600"/>
              <a:gd name="connsiteY929" fmla="*/ 0 h 6858000"/>
              <a:gd name="connsiteX930" fmla="*/ 326276 w 7467600"/>
              <a:gd name="connsiteY930" fmla="*/ 45847 h 6858000"/>
              <a:gd name="connsiteX931" fmla="*/ 823759 w 7467600"/>
              <a:gd name="connsiteY931" fmla="*/ 574145 h 6858000"/>
              <a:gd name="connsiteX932" fmla="*/ 811254 w 7467600"/>
              <a:gd name="connsiteY932" fmla="*/ 665546 h 6858000"/>
              <a:gd name="connsiteX933" fmla="*/ 154042 w 7467600"/>
              <a:gd name="connsiteY933" fmla="*/ 261522 h 6858000"/>
              <a:gd name="connsiteX934" fmla="*/ 13550 w 7467600"/>
              <a:gd name="connsiteY934" fmla="*/ 158423 h 6858000"/>
              <a:gd name="connsiteX935" fmla="*/ 0 w 7467600"/>
              <a:gd name="connsiteY935" fmla="*/ 146618 h 6858000"/>
              <a:gd name="connsiteX936" fmla="*/ 0 w 7467600"/>
              <a:gd name="connsiteY936" fmla="*/ 59161 h 6858000"/>
              <a:gd name="connsiteX937" fmla="*/ 45427 w 7467600"/>
              <a:gd name="connsiteY937" fmla="*/ 101078 h 6858000"/>
              <a:gd name="connsiteX938" fmla="*/ 630103 w 7467600"/>
              <a:gd name="connsiteY938" fmla="*/ 485885 h 6858000"/>
              <a:gd name="connsiteX939" fmla="*/ 532040 w 7467600"/>
              <a:gd name="connsiteY939" fmla="*/ 399359 h 6858000"/>
              <a:gd name="connsiteX940" fmla="*/ 517618 w 7467600"/>
              <a:gd name="connsiteY940" fmla="*/ 385726 h 6858000"/>
              <a:gd name="connsiteX941" fmla="*/ 285074 w 7467600"/>
              <a:gd name="connsiteY941" fmla="*/ 182755 h 6858000"/>
              <a:gd name="connsiteX942" fmla="*/ 43151 w 7467600"/>
              <a:gd name="connsiteY94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289862 w 7467600"/>
              <a:gd name="connsiteY9" fmla="*/ 6659827 h 6858000"/>
              <a:gd name="connsiteX10" fmla="*/ 1019354 w 7467600"/>
              <a:gd name="connsiteY10" fmla="*/ 6315006 h 6858000"/>
              <a:gd name="connsiteX11" fmla="*/ 441046 w 7467600"/>
              <a:gd name="connsiteY11" fmla="*/ 6691153 h 6858000"/>
              <a:gd name="connsiteX12" fmla="*/ 1019354 w 7467600"/>
              <a:gd name="connsiteY12" fmla="*/ 6315006 h 6858000"/>
              <a:gd name="connsiteX13" fmla="*/ 991680 w 7467600"/>
              <a:gd name="connsiteY13" fmla="*/ 6298413 h 6858000"/>
              <a:gd name="connsiteX14" fmla="*/ 409060 w 7467600"/>
              <a:gd name="connsiteY14" fmla="*/ 6671470 h 6858000"/>
              <a:gd name="connsiteX15" fmla="*/ 991680 w 7467600"/>
              <a:gd name="connsiteY15" fmla="*/ 6298413 h 6858000"/>
              <a:gd name="connsiteX16" fmla="*/ 103333 w 7467600"/>
              <a:gd name="connsiteY16" fmla="*/ 5699602 h 6858000"/>
              <a:gd name="connsiteX17" fmla="*/ 233938 w 7467600"/>
              <a:gd name="connsiteY17" fmla="*/ 5809416 h 6858000"/>
              <a:gd name="connsiteX18" fmla="*/ 883580 w 7467600"/>
              <a:gd name="connsiteY18" fmla="*/ 6180710 h 6858000"/>
              <a:gd name="connsiteX19" fmla="*/ 487337 w 7467600"/>
              <a:gd name="connsiteY19" fmla="*/ 5950182 h 6858000"/>
              <a:gd name="connsiteX20" fmla="*/ 354051 w 7467600"/>
              <a:gd name="connsiteY20" fmla="*/ 5854912 h 6858000"/>
              <a:gd name="connsiteX21" fmla="*/ 195436 w 7467600"/>
              <a:gd name="connsiteY21" fmla="*/ 5755068 h 6858000"/>
              <a:gd name="connsiteX22" fmla="*/ 103333 w 7467600"/>
              <a:gd name="connsiteY22" fmla="*/ 5699602 h 6858000"/>
              <a:gd name="connsiteX23" fmla="*/ 5539432 w 7467600"/>
              <a:gd name="connsiteY23" fmla="*/ 5642928 h 6858000"/>
              <a:gd name="connsiteX24" fmla="*/ 5555462 w 7467600"/>
              <a:gd name="connsiteY24" fmla="*/ 5694454 h 6858000"/>
              <a:gd name="connsiteX25" fmla="*/ 5828270 w 7467600"/>
              <a:gd name="connsiteY25" fmla="*/ 6320663 h 6858000"/>
              <a:gd name="connsiteX26" fmla="*/ 5947416 w 7467600"/>
              <a:gd name="connsiteY26" fmla="*/ 6574846 h 6858000"/>
              <a:gd name="connsiteX27" fmla="*/ 5539432 w 7467600"/>
              <a:gd name="connsiteY27" fmla="*/ 5642928 h 6858000"/>
              <a:gd name="connsiteX28" fmla="*/ 51253 w 7467600"/>
              <a:gd name="connsiteY28" fmla="*/ 5631825 h 6858000"/>
              <a:gd name="connsiteX29" fmla="*/ 211622 w 7467600"/>
              <a:gd name="connsiteY29" fmla="*/ 5728803 h 6858000"/>
              <a:gd name="connsiteX30" fmla="*/ 371652 w 7467600"/>
              <a:gd name="connsiteY30" fmla="*/ 5829062 h 6858000"/>
              <a:gd name="connsiteX31" fmla="*/ 505903 w 7467600"/>
              <a:gd name="connsiteY31" fmla="*/ 5925221 h 6858000"/>
              <a:gd name="connsiteX32" fmla="*/ 899240 w 7467600"/>
              <a:gd name="connsiteY32" fmla="*/ 6153068 h 6858000"/>
              <a:gd name="connsiteX33" fmla="*/ 988114 w 7467600"/>
              <a:gd name="connsiteY33" fmla="*/ 6174204 h 6858000"/>
              <a:gd name="connsiteX34" fmla="*/ 845971 w 7467600"/>
              <a:gd name="connsiteY34" fmla="*/ 6067177 h 6858000"/>
              <a:gd name="connsiteX35" fmla="*/ 448057 w 7467600"/>
              <a:gd name="connsiteY35" fmla="*/ 5841376 h 6858000"/>
              <a:gd name="connsiteX36" fmla="*/ 51253 w 7467600"/>
              <a:gd name="connsiteY36" fmla="*/ 5631825 h 6858000"/>
              <a:gd name="connsiteX37" fmla="*/ 2606687 w 7467600"/>
              <a:gd name="connsiteY37" fmla="*/ 5630718 h 6858000"/>
              <a:gd name="connsiteX38" fmla="*/ 2645658 w 7467600"/>
              <a:gd name="connsiteY38" fmla="*/ 6640259 h 6858000"/>
              <a:gd name="connsiteX39" fmla="*/ 2606687 w 7467600"/>
              <a:gd name="connsiteY39" fmla="*/ 5630718 h 6858000"/>
              <a:gd name="connsiteX40" fmla="*/ 3642057 w 7467600"/>
              <a:gd name="connsiteY40" fmla="*/ 5573487 h 6858000"/>
              <a:gd name="connsiteX41" fmla="*/ 3632981 w 7467600"/>
              <a:gd name="connsiteY41" fmla="*/ 5579437 h 6858000"/>
              <a:gd name="connsiteX42" fmla="*/ 3382436 w 7467600"/>
              <a:gd name="connsiteY42" fmla="*/ 5952726 h 6858000"/>
              <a:gd name="connsiteX43" fmla="*/ 3191929 w 7467600"/>
              <a:gd name="connsiteY43" fmla="*/ 6662669 h 6858000"/>
              <a:gd name="connsiteX44" fmla="*/ 3369898 w 7467600"/>
              <a:gd name="connsiteY44" fmla="*/ 6081771 h 6858000"/>
              <a:gd name="connsiteX45" fmla="*/ 3642057 w 7467600"/>
              <a:gd name="connsiteY45" fmla="*/ 5573487 h 6858000"/>
              <a:gd name="connsiteX46" fmla="*/ 2650666 w 7467600"/>
              <a:gd name="connsiteY46" fmla="*/ 5530686 h 6858000"/>
              <a:gd name="connsiteX47" fmla="*/ 2650249 w 7467600"/>
              <a:gd name="connsiteY47" fmla="*/ 5532101 h 6858000"/>
              <a:gd name="connsiteX48" fmla="*/ 2663808 w 7467600"/>
              <a:gd name="connsiteY48" fmla="*/ 6535215 h 6858000"/>
              <a:gd name="connsiteX49" fmla="*/ 2665418 w 7467600"/>
              <a:gd name="connsiteY49" fmla="*/ 6132756 h 6858000"/>
              <a:gd name="connsiteX50" fmla="*/ 2650666 w 7467600"/>
              <a:gd name="connsiteY50" fmla="*/ 5530686 h 6858000"/>
              <a:gd name="connsiteX51" fmla="*/ 2680277 w 7467600"/>
              <a:gd name="connsiteY51" fmla="*/ 5479204 h 6858000"/>
              <a:gd name="connsiteX52" fmla="*/ 2678972 w 7467600"/>
              <a:gd name="connsiteY52" fmla="*/ 5481582 h 6858000"/>
              <a:gd name="connsiteX53" fmla="*/ 2696666 w 7467600"/>
              <a:gd name="connsiteY53" fmla="*/ 6133836 h 6858000"/>
              <a:gd name="connsiteX54" fmla="*/ 2695769 w 7467600"/>
              <a:gd name="connsiteY54" fmla="*/ 6390955 h 6858000"/>
              <a:gd name="connsiteX55" fmla="*/ 2739893 w 7467600"/>
              <a:gd name="connsiteY55" fmla="*/ 6108357 h 6858000"/>
              <a:gd name="connsiteX56" fmla="*/ 2680277 w 7467600"/>
              <a:gd name="connsiteY56" fmla="*/ 5479204 h 6858000"/>
              <a:gd name="connsiteX57" fmla="*/ 1132195 w 7467600"/>
              <a:gd name="connsiteY57" fmla="*/ 5467980 h 6858000"/>
              <a:gd name="connsiteX58" fmla="*/ 1679056 w 7467600"/>
              <a:gd name="connsiteY58" fmla="*/ 5516907 h 6858000"/>
              <a:gd name="connsiteX59" fmla="*/ 2128648 w 7467600"/>
              <a:gd name="connsiteY59" fmla="*/ 5474249 h 6858000"/>
              <a:gd name="connsiteX60" fmla="*/ 1825619 w 7467600"/>
              <a:gd name="connsiteY60" fmla="*/ 5478447 h 6858000"/>
              <a:gd name="connsiteX61" fmla="*/ 1737798 w 7467600"/>
              <a:gd name="connsiteY61" fmla="*/ 5483353 h 6858000"/>
              <a:gd name="connsiteX62" fmla="*/ 1132195 w 7467600"/>
              <a:gd name="connsiteY62" fmla="*/ 5467980 h 6858000"/>
              <a:gd name="connsiteX63" fmla="*/ 1456157 w 7467600"/>
              <a:gd name="connsiteY63" fmla="*/ 5371404 h 6858000"/>
              <a:gd name="connsiteX64" fmla="*/ 1244432 w 7467600"/>
              <a:gd name="connsiteY64" fmla="*/ 5385601 h 6858000"/>
              <a:gd name="connsiteX65" fmla="*/ 973990 w 7467600"/>
              <a:gd name="connsiteY65" fmla="*/ 5424940 h 6858000"/>
              <a:gd name="connsiteX66" fmla="*/ 1103809 w 7467600"/>
              <a:gd name="connsiteY66" fmla="*/ 5433720 h 6858000"/>
              <a:gd name="connsiteX67" fmla="*/ 1123454 w 7467600"/>
              <a:gd name="connsiteY67" fmla="*/ 5435727 h 6858000"/>
              <a:gd name="connsiteX68" fmla="*/ 1737017 w 7467600"/>
              <a:gd name="connsiteY68" fmla="*/ 5452183 h 6858000"/>
              <a:gd name="connsiteX69" fmla="*/ 1824397 w 7467600"/>
              <a:gd name="connsiteY69" fmla="*/ 5447757 h 6858000"/>
              <a:gd name="connsiteX70" fmla="*/ 2070059 w 7467600"/>
              <a:gd name="connsiteY70" fmla="*/ 5441660 h 6858000"/>
              <a:gd name="connsiteX71" fmla="*/ 1456157 w 7467600"/>
              <a:gd name="connsiteY71" fmla="*/ 5371404 h 6858000"/>
              <a:gd name="connsiteX72" fmla="*/ 4988186 w 7467600"/>
              <a:gd name="connsiteY72" fmla="*/ 5216467 h 6858000"/>
              <a:gd name="connsiteX73" fmla="*/ 4777334 w 7467600"/>
              <a:gd name="connsiteY73" fmla="*/ 5406072 h 6858000"/>
              <a:gd name="connsiteX74" fmla="*/ 4718341 w 7467600"/>
              <a:gd name="connsiteY74" fmla="*/ 5468043 h 6858000"/>
              <a:gd name="connsiteX75" fmla="*/ 4604655 w 7467600"/>
              <a:gd name="connsiteY75" fmla="*/ 5583434 h 6858000"/>
              <a:gd name="connsiteX76" fmla="*/ 4565074 w 7467600"/>
              <a:gd name="connsiteY76" fmla="*/ 5618550 h 6858000"/>
              <a:gd name="connsiteX77" fmla="*/ 4988186 w 7467600"/>
              <a:gd name="connsiteY77" fmla="*/ 5216467 h 6858000"/>
              <a:gd name="connsiteX78" fmla="*/ 4978032 w 7467600"/>
              <a:gd name="connsiteY78" fmla="*/ 5183809 h 6858000"/>
              <a:gd name="connsiteX79" fmla="*/ 4463413 w 7467600"/>
              <a:gd name="connsiteY79" fmla="*/ 5615162 h 6858000"/>
              <a:gd name="connsiteX80" fmla="*/ 4358134 w 7467600"/>
              <a:gd name="connsiteY80" fmla="*/ 5742791 h 6858000"/>
              <a:gd name="connsiteX81" fmla="*/ 4376219 w 7467600"/>
              <a:gd name="connsiteY81" fmla="*/ 5729027 h 6858000"/>
              <a:gd name="connsiteX82" fmla="*/ 4582340 w 7467600"/>
              <a:gd name="connsiteY82" fmla="*/ 5561037 h 6858000"/>
              <a:gd name="connsiteX83" fmla="*/ 4694684 w 7467600"/>
              <a:gd name="connsiteY83" fmla="*/ 5447098 h 6858000"/>
              <a:gd name="connsiteX84" fmla="*/ 4754123 w 7467600"/>
              <a:gd name="connsiteY84" fmla="*/ 5384643 h 6858000"/>
              <a:gd name="connsiteX85" fmla="*/ 4978032 w 7467600"/>
              <a:gd name="connsiteY85" fmla="*/ 5183809 h 6858000"/>
              <a:gd name="connsiteX86" fmla="*/ 1903353 w 7467600"/>
              <a:gd name="connsiteY86" fmla="*/ 5044827 h 6858000"/>
              <a:gd name="connsiteX87" fmla="*/ 1936931 w 7467600"/>
              <a:gd name="connsiteY87" fmla="*/ 5093954 h 6858000"/>
              <a:gd name="connsiteX88" fmla="*/ 2195868 w 7467600"/>
              <a:gd name="connsiteY88" fmla="*/ 5396574 h 6858000"/>
              <a:gd name="connsiteX89" fmla="*/ 2088852 w 7467600"/>
              <a:gd name="connsiteY89" fmla="*/ 5166123 h 6858000"/>
              <a:gd name="connsiteX90" fmla="*/ 1958241 w 7467600"/>
              <a:gd name="connsiteY90" fmla="*/ 5067955 h 6858000"/>
              <a:gd name="connsiteX91" fmla="*/ 1903353 w 7467600"/>
              <a:gd name="connsiteY91" fmla="*/ 5044827 h 6858000"/>
              <a:gd name="connsiteX92" fmla="*/ 1979378 w 7467600"/>
              <a:gd name="connsiteY92" fmla="*/ 4769504 h 6858000"/>
              <a:gd name="connsiteX93" fmla="*/ 2882120 w 7467600"/>
              <a:gd name="connsiteY93" fmla="*/ 5064547 h 6858000"/>
              <a:gd name="connsiteX94" fmla="*/ 2793103 w 7467600"/>
              <a:gd name="connsiteY94" fmla="*/ 5039699 h 6858000"/>
              <a:gd name="connsiteX95" fmla="*/ 2770041 w 7467600"/>
              <a:gd name="connsiteY95" fmla="*/ 5033634 h 6858000"/>
              <a:gd name="connsiteX96" fmla="*/ 1979378 w 7467600"/>
              <a:gd name="connsiteY96" fmla="*/ 4769504 h 6858000"/>
              <a:gd name="connsiteX97" fmla="*/ 1927410 w 7467600"/>
              <a:gd name="connsiteY97" fmla="*/ 4716164 h 6858000"/>
              <a:gd name="connsiteX98" fmla="*/ 1959587 w 7467600"/>
              <a:gd name="connsiteY98" fmla="*/ 4728849 h 6858000"/>
              <a:gd name="connsiteX99" fmla="*/ 2777707 w 7467600"/>
              <a:gd name="connsiteY99" fmla="*/ 5003991 h 6858000"/>
              <a:gd name="connsiteX100" fmla="*/ 2800768 w 7467600"/>
              <a:gd name="connsiteY100" fmla="*/ 5010056 h 6858000"/>
              <a:gd name="connsiteX101" fmla="*/ 2879408 w 7467600"/>
              <a:gd name="connsiteY101" fmla="*/ 5031590 h 6858000"/>
              <a:gd name="connsiteX102" fmla="*/ 2862295 w 7467600"/>
              <a:gd name="connsiteY102" fmla="*/ 5022958 h 6858000"/>
              <a:gd name="connsiteX103" fmla="*/ 2813343 w 7467600"/>
              <a:gd name="connsiteY103" fmla="*/ 4998369 h 6858000"/>
              <a:gd name="connsiteX104" fmla="*/ 2646245 w 7467600"/>
              <a:gd name="connsiteY104" fmla="*/ 4930999 h 6858000"/>
              <a:gd name="connsiteX105" fmla="*/ 1999243 w 7467600"/>
              <a:gd name="connsiteY105" fmla="*/ 4730524 h 6858000"/>
              <a:gd name="connsiteX106" fmla="*/ 1979527 w 7467600"/>
              <a:gd name="connsiteY106" fmla="*/ 4726651 h 6858000"/>
              <a:gd name="connsiteX107" fmla="*/ 1927410 w 7467600"/>
              <a:gd name="connsiteY107" fmla="*/ 4716164 h 6858000"/>
              <a:gd name="connsiteX108" fmla="*/ 1997014 w 7467600"/>
              <a:gd name="connsiteY108" fmla="*/ 4698007 h 6858000"/>
              <a:gd name="connsiteX109" fmla="*/ 2005458 w 7467600"/>
              <a:gd name="connsiteY109" fmla="*/ 4699540 h 6858000"/>
              <a:gd name="connsiteX110" fmla="*/ 2657186 w 7467600"/>
              <a:gd name="connsiteY110" fmla="*/ 4901687 h 6858000"/>
              <a:gd name="connsiteX111" fmla="*/ 2826662 w 7467600"/>
              <a:gd name="connsiteY111" fmla="*/ 4970362 h 6858000"/>
              <a:gd name="connsiteX112" fmla="*/ 2876100 w 7467600"/>
              <a:gd name="connsiteY112" fmla="*/ 4995397 h 6858000"/>
              <a:gd name="connsiteX113" fmla="*/ 3042600 w 7467600"/>
              <a:gd name="connsiteY113" fmla="*/ 5059532 h 6858000"/>
              <a:gd name="connsiteX114" fmla="*/ 1997014 w 7467600"/>
              <a:gd name="connsiteY114" fmla="*/ 4698007 h 6858000"/>
              <a:gd name="connsiteX115" fmla="*/ 2305292 w 7467600"/>
              <a:gd name="connsiteY115" fmla="*/ 4219492 h 6858000"/>
              <a:gd name="connsiteX116" fmla="*/ 3360922 w 7467600"/>
              <a:gd name="connsiteY116" fmla="*/ 4529373 h 6858000"/>
              <a:gd name="connsiteX117" fmla="*/ 3492420 w 7467600"/>
              <a:gd name="connsiteY117" fmla="*/ 4510145 h 6858000"/>
              <a:gd name="connsiteX118" fmla="*/ 3364086 w 7467600"/>
              <a:gd name="connsiteY118" fmla="*/ 4480340 h 6858000"/>
              <a:gd name="connsiteX119" fmla="*/ 3225818 w 7467600"/>
              <a:gd name="connsiteY119" fmla="*/ 4411822 h 6858000"/>
              <a:gd name="connsiteX120" fmla="*/ 3129696 w 7467600"/>
              <a:gd name="connsiteY120" fmla="*/ 4360704 h 6858000"/>
              <a:gd name="connsiteX121" fmla="*/ 2814545 w 7467600"/>
              <a:gd name="connsiteY121" fmla="*/ 4282955 h 6858000"/>
              <a:gd name="connsiteX122" fmla="*/ 2305292 w 7467600"/>
              <a:gd name="connsiteY122" fmla="*/ 4219492 h 6858000"/>
              <a:gd name="connsiteX123" fmla="*/ 2626982 w 7467600"/>
              <a:gd name="connsiteY123" fmla="*/ 4206450 h 6858000"/>
              <a:gd name="connsiteX124" fmla="*/ 2490617 w 7467600"/>
              <a:gd name="connsiteY124" fmla="*/ 4206951 h 6858000"/>
              <a:gd name="connsiteX125" fmla="*/ 2819869 w 7467600"/>
              <a:gd name="connsiteY125" fmla="*/ 4252936 h 6858000"/>
              <a:gd name="connsiteX126" fmla="*/ 3143018 w 7467600"/>
              <a:gd name="connsiteY126" fmla="*/ 4332698 h 6858000"/>
              <a:gd name="connsiteX127" fmla="*/ 3241520 w 7467600"/>
              <a:gd name="connsiteY127" fmla="*/ 4385112 h 6858000"/>
              <a:gd name="connsiteX128" fmla="*/ 3374575 w 7467600"/>
              <a:gd name="connsiteY128" fmla="*/ 4451517 h 6858000"/>
              <a:gd name="connsiteX129" fmla="*/ 3505221 w 7467600"/>
              <a:gd name="connsiteY129" fmla="*/ 4480757 h 6858000"/>
              <a:gd name="connsiteX130" fmla="*/ 2626982 w 7467600"/>
              <a:gd name="connsiteY130" fmla="*/ 4206450 h 6858000"/>
              <a:gd name="connsiteX131" fmla="*/ 1310106 w 7467600"/>
              <a:gd name="connsiteY131" fmla="*/ 3943217 h 6858000"/>
              <a:gd name="connsiteX132" fmla="*/ 854994 w 7467600"/>
              <a:gd name="connsiteY132" fmla="*/ 4399136 h 6858000"/>
              <a:gd name="connsiteX133" fmla="*/ 742462 w 7467600"/>
              <a:gd name="connsiteY133" fmla="*/ 4594648 h 6858000"/>
              <a:gd name="connsiteX134" fmla="*/ 820602 w 7467600"/>
              <a:gd name="connsiteY134" fmla="*/ 4485915 h 6858000"/>
              <a:gd name="connsiteX135" fmla="*/ 878295 w 7467600"/>
              <a:gd name="connsiteY135" fmla="*/ 4403594 h 6858000"/>
              <a:gd name="connsiteX136" fmla="*/ 1240607 w 7467600"/>
              <a:gd name="connsiteY136" fmla="*/ 4010401 h 6858000"/>
              <a:gd name="connsiteX137" fmla="*/ 1310106 w 7467600"/>
              <a:gd name="connsiteY137" fmla="*/ 3943217 h 6858000"/>
              <a:gd name="connsiteX138" fmla="*/ 1423113 w 7467600"/>
              <a:gd name="connsiteY138" fmla="*/ 3874565 h 6858000"/>
              <a:gd name="connsiteX139" fmla="*/ 1260565 w 7467600"/>
              <a:gd name="connsiteY139" fmla="*/ 4031982 h 6858000"/>
              <a:gd name="connsiteX140" fmla="*/ 901900 w 7467600"/>
              <a:gd name="connsiteY140" fmla="*/ 4421236 h 6858000"/>
              <a:gd name="connsiteX141" fmla="*/ 845044 w 7467600"/>
              <a:gd name="connsiteY141" fmla="*/ 4502436 h 6858000"/>
              <a:gd name="connsiteX142" fmla="*/ 685926 w 7467600"/>
              <a:gd name="connsiteY142" fmla="*/ 4703069 h 6858000"/>
              <a:gd name="connsiteX143" fmla="*/ 684248 w 7467600"/>
              <a:gd name="connsiteY143" fmla="*/ 4706721 h 6858000"/>
              <a:gd name="connsiteX144" fmla="*/ 1423113 w 7467600"/>
              <a:gd name="connsiteY144" fmla="*/ 3874565 h 6858000"/>
              <a:gd name="connsiteX145" fmla="*/ 3316479 w 7467600"/>
              <a:gd name="connsiteY145" fmla="*/ 3872136 h 6858000"/>
              <a:gd name="connsiteX146" fmla="*/ 3546806 w 7467600"/>
              <a:gd name="connsiteY146" fmla="*/ 4356139 h 6858000"/>
              <a:gd name="connsiteX147" fmla="*/ 3364433 w 7467600"/>
              <a:gd name="connsiteY147" fmla="*/ 3953121 h 6858000"/>
              <a:gd name="connsiteX148" fmla="*/ 3316479 w 7467600"/>
              <a:gd name="connsiteY148" fmla="*/ 3872136 h 6858000"/>
              <a:gd name="connsiteX149" fmla="*/ 3291335 w 7467600"/>
              <a:gd name="connsiteY149" fmla="*/ 3767420 h 6858000"/>
              <a:gd name="connsiteX150" fmla="*/ 3390805 w 7467600"/>
              <a:gd name="connsiteY150" fmla="*/ 3937163 h 6858000"/>
              <a:gd name="connsiteX151" fmla="*/ 3579062 w 7467600"/>
              <a:gd name="connsiteY151" fmla="*/ 4359040 h 6858000"/>
              <a:gd name="connsiteX152" fmla="*/ 3467355 w 7467600"/>
              <a:gd name="connsiteY152" fmla="*/ 3988130 h 6858000"/>
              <a:gd name="connsiteX153" fmla="*/ 3310753 w 7467600"/>
              <a:gd name="connsiteY153" fmla="*/ 3787140 h 6858000"/>
              <a:gd name="connsiteX154" fmla="*/ 3291335 w 7467600"/>
              <a:gd name="connsiteY154" fmla="*/ 3767420 h 6858000"/>
              <a:gd name="connsiteX155" fmla="*/ 1635889 w 7467600"/>
              <a:gd name="connsiteY155" fmla="*/ 3709494 h 6858000"/>
              <a:gd name="connsiteX156" fmla="*/ 1634800 w 7467600"/>
              <a:gd name="connsiteY156" fmla="*/ 3731111 h 6858000"/>
              <a:gd name="connsiteX157" fmla="*/ 1635889 w 7467600"/>
              <a:gd name="connsiteY157" fmla="*/ 3709494 h 6858000"/>
              <a:gd name="connsiteX158" fmla="*/ 1510397 w 7467600"/>
              <a:gd name="connsiteY158" fmla="*/ 3684705 h 6858000"/>
              <a:gd name="connsiteX159" fmla="*/ 1146550 w 7467600"/>
              <a:gd name="connsiteY159" fmla="*/ 3802012 h 6858000"/>
              <a:gd name="connsiteX160" fmla="*/ 698834 w 7467600"/>
              <a:gd name="connsiteY160" fmla="*/ 3952272 h 6858000"/>
              <a:gd name="connsiteX161" fmla="*/ 34256 w 7467600"/>
              <a:gd name="connsiteY161" fmla="*/ 4347603 h 6858000"/>
              <a:gd name="connsiteX162" fmla="*/ 527241 w 7467600"/>
              <a:gd name="connsiteY162" fmla="*/ 4065078 h 6858000"/>
              <a:gd name="connsiteX163" fmla="*/ 1510397 w 7467600"/>
              <a:gd name="connsiteY163" fmla="*/ 3684705 h 6858000"/>
              <a:gd name="connsiteX164" fmla="*/ 1313114 w 7467600"/>
              <a:gd name="connsiteY164" fmla="*/ 3655216 h 6858000"/>
              <a:gd name="connsiteX165" fmla="*/ 1109304 w 7467600"/>
              <a:gd name="connsiteY165" fmla="*/ 3669030 h 6858000"/>
              <a:gd name="connsiteX166" fmla="*/ 8129 w 7467600"/>
              <a:gd name="connsiteY166" fmla="*/ 4330519 h 6858000"/>
              <a:gd name="connsiteX167" fmla="*/ 687572 w 7467600"/>
              <a:gd name="connsiteY167" fmla="*/ 3925629 h 6858000"/>
              <a:gd name="connsiteX168" fmla="*/ 1138365 w 7467600"/>
              <a:gd name="connsiteY168" fmla="*/ 3774515 h 6858000"/>
              <a:gd name="connsiteX169" fmla="*/ 1505579 w 7467600"/>
              <a:gd name="connsiteY169" fmla="*/ 3655526 h 6858000"/>
              <a:gd name="connsiteX170" fmla="*/ 1313114 w 7467600"/>
              <a:gd name="connsiteY170" fmla="*/ 3655216 h 6858000"/>
              <a:gd name="connsiteX171" fmla="*/ 3655073 w 7467600"/>
              <a:gd name="connsiteY171" fmla="*/ 3650884 h 6858000"/>
              <a:gd name="connsiteX172" fmla="*/ 3989938 w 7467600"/>
              <a:gd name="connsiteY172" fmla="*/ 3991685 h 6858000"/>
              <a:gd name="connsiteX173" fmla="*/ 4393907 w 7467600"/>
              <a:gd name="connsiteY173" fmla="*/ 4261258 h 6858000"/>
              <a:gd name="connsiteX174" fmla="*/ 4648051 w 7467600"/>
              <a:gd name="connsiteY174" fmla="*/ 4374051 h 6858000"/>
              <a:gd name="connsiteX175" fmla="*/ 4383389 w 7467600"/>
              <a:gd name="connsiteY175" fmla="*/ 4184369 h 6858000"/>
              <a:gd name="connsiteX176" fmla="*/ 4165508 w 7467600"/>
              <a:gd name="connsiteY176" fmla="*/ 4035196 h 6858000"/>
              <a:gd name="connsiteX177" fmla="*/ 4068162 w 7467600"/>
              <a:gd name="connsiteY177" fmla="*/ 3953394 h 6858000"/>
              <a:gd name="connsiteX178" fmla="*/ 3981416 w 7467600"/>
              <a:gd name="connsiteY178" fmla="*/ 3880482 h 6858000"/>
              <a:gd name="connsiteX179" fmla="*/ 3800147 w 7467600"/>
              <a:gd name="connsiteY179" fmla="*/ 3749872 h 6858000"/>
              <a:gd name="connsiteX180" fmla="*/ 3655073 w 7467600"/>
              <a:gd name="connsiteY180" fmla="*/ 3650884 h 6858000"/>
              <a:gd name="connsiteX181" fmla="*/ 3670252 w 7467600"/>
              <a:gd name="connsiteY181" fmla="*/ 3622798 h 6858000"/>
              <a:gd name="connsiteX182" fmla="*/ 3817258 w 7467600"/>
              <a:gd name="connsiteY182" fmla="*/ 3723577 h 6858000"/>
              <a:gd name="connsiteX183" fmla="*/ 4000461 w 7467600"/>
              <a:gd name="connsiteY183" fmla="*/ 3855966 h 6858000"/>
              <a:gd name="connsiteX184" fmla="*/ 4088180 w 7467600"/>
              <a:gd name="connsiteY184" fmla="*/ 3929774 h 6858000"/>
              <a:gd name="connsiteX185" fmla="*/ 4184555 w 7467600"/>
              <a:gd name="connsiteY185" fmla="*/ 4010683 h 6858000"/>
              <a:gd name="connsiteX186" fmla="*/ 4399563 w 7467600"/>
              <a:gd name="connsiteY186" fmla="*/ 4158106 h 6858000"/>
              <a:gd name="connsiteX187" fmla="*/ 4684469 w 7467600"/>
              <a:gd name="connsiteY187" fmla="*/ 4364680 h 6858000"/>
              <a:gd name="connsiteX188" fmla="*/ 4690271 w 7467600"/>
              <a:gd name="connsiteY188" fmla="*/ 4370034 h 6858000"/>
              <a:gd name="connsiteX189" fmla="*/ 4136093 w 7467600"/>
              <a:gd name="connsiteY189" fmla="*/ 3858466 h 6858000"/>
              <a:gd name="connsiteX190" fmla="*/ 3670252 w 7467600"/>
              <a:gd name="connsiteY190" fmla="*/ 3622798 h 6858000"/>
              <a:gd name="connsiteX191" fmla="*/ 4440129 w 7467600"/>
              <a:gd name="connsiteY191" fmla="*/ 3448571 h 6858000"/>
              <a:gd name="connsiteX192" fmla="*/ 4856525 w 7467600"/>
              <a:gd name="connsiteY192" fmla="*/ 3915351 h 6858000"/>
              <a:gd name="connsiteX193" fmla="*/ 5059055 w 7467600"/>
              <a:gd name="connsiteY193" fmla="*/ 4108918 h 6858000"/>
              <a:gd name="connsiteX194" fmla="*/ 5290070 w 7467600"/>
              <a:gd name="connsiteY194" fmla="*/ 4263619 h 6858000"/>
              <a:gd name="connsiteX195" fmla="*/ 4834991 w 7467600"/>
              <a:gd name="connsiteY195" fmla="*/ 3830985 h 6858000"/>
              <a:gd name="connsiteX196" fmla="*/ 4440129 w 7467600"/>
              <a:gd name="connsiteY196" fmla="*/ 3448571 h 6858000"/>
              <a:gd name="connsiteX197" fmla="*/ 4441737 w 7467600"/>
              <a:gd name="connsiteY197" fmla="*/ 3399734 h 6858000"/>
              <a:gd name="connsiteX198" fmla="*/ 4431236 w 7467600"/>
              <a:gd name="connsiteY198" fmla="*/ 3400954 h 6858000"/>
              <a:gd name="connsiteX199" fmla="*/ 4557150 w 7467600"/>
              <a:gd name="connsiteY199" fmla="*/ 3510023 h 6858000"/>
              <a:gd name="connsiteX200" fmla="*/ 4856936 w 7467600"/>
              <a:gd name="connsiteY200" fmla="*/ 3809146 h 6858000"/>
              <a:gd name="connsiteX201" fmla="*/ 5111996 w 7467600"/>
              <a:gd name="connsiteY201" fmla="*/ 4065759 h 6858000"/>
              <a:gd name="connsiteX202" fmla="*/ 5388878 w 7467600"/>
              <a:gd name="connsiteY202" fmla="*/ 4300185 h 6858000"/>
              <a:gd name="connsiteX203" fmla="*/ 5425556 w 7467600"/>
              <a:gd name="connsiteY203" fmla="*/ 4308967 h 6858000"/>
              <a:gd name="connsiteX204" fmla="*/ 4943646 w 7467600"/>
              <a:gd name="connsiteY204" fmla="*/ 3822916 h 6858000"/>
              <a:gd name="connsiteX205" fmla="*/ 4594837 w 7467600"/>
              <a:gd name="connsiteY205" fmla="*/ 3532274 h 6858000"/>
              <a:gd name="connsiteX206" fmla="*/ 4441737 w 7467600"/>
              <a:gd name="connsiteY206" fmla="*/ 3399734 h 6858000"/>
              <a:gd name="connsiteX207" fmla="*/ 5425834 w 7467600"/>
              <a:gd name="connsiteY207" fmla="*/ 3162785 h 6858000"/>
              <a:gd name="connsiteX208" fmla="*/ 5401644 w 7467600"/>
              <a:gd name="connsiteY208" fmla="*/ 3617847 h 6858000"/>
              <a:gd name="connsiteX209" fmla="*/ 5467256 w 7467600"/>
              <a:gd name="connsiteY209" fmla="*/ 4175494 h 6858000"/>
              <a:gd name="connsiteX210" fmla="*/ 5448069 w 7467600"/>
              <a:gd name="connsiteY210" fmla="*/ 3567554 h 6858000"/>
              <a:gd name="connsiteX211" fmla="*/ 5425834 w 7467600"/>
              <a:gd name="connsiteY211" fmla="*/ 3162785 h 6858000"/>
              <a:gd name="connsiteX212" fmla="*/ 1318687 w 7467600"/>
              <a:gd name="connsiteY212" fmla="*/ 3113840 h 6858000"/>
              <a:gd name="connsiteX213" fmla="*/ 1066793 w 7467600"/>
              <a:gd name="connsiteY213" fmla="*/ 3212171 h 6858000"/>
              <a:gd name="connsiteX214" fmla="*/ 993319 w 7467600"/>
              <a:gd name="connsiteY214" fmla="*/ 3247648 h 6858000"/>
              <a:gd name="connsiteX215" fmla="*/ 853081 w 7467600"/>
              <a:gd name="connsiteY215" fmla="*/ 3312410 h 6858000"/>
              <a:gd name="connsiteX216" fmla="*/ 805957 w 7467600"/>
              <a:gd name="connsiteY216" fmla="*/ 3330443 h 6858000"/>
              <a:gd name="connsiteX217" fmla="*/ 1318687 w 7467600"/>
              <a:gd name="connsiteY217" fmla="*/ 3113840 h 6858000"/>
              <a:gd name="connsiteX218" fmla="*/ 5453702 w 7467600"/>
              <a:gd name="connsiteY218" fmla="*/ 3090882 h 6858000"/>
              <a:gd name="connsiteX219" fmla="*/ 5480135 w 7467600"/>
              <a:gd name="connsiteY219" fmla="*/ 3565802 h 6858000"/>
              <a:gd name="connsiteX220" fmla="*/ 5499023 w 7467600"/>
              <a:gd name="connsiteY220" fmla="*/ 4166310 h 6858000"/>
              <a:gd name="connsiteX221" fmla="*/ 5547022 w 7467600"/>
              <a:gd name="connsiteY221" fmla="*/ 3607838 h 6858000"/>
              <a:gd name="connsiteX222" fmla="*/ 5515964 w 7467600"/>
              <a:gd name="connsiteY222" fmla="*/ 3378541 h 6858000"/>
              <a:gd name="connsiteX223" fmla="*/ 5453702 w 7467600"/>
              <a:gd name="connsiteY223" fmla="*/ 3090882 h 6858000"/>
              <a:gd name="connsiteX224" fmla="*/ 1238695 w 7467600"/>
              <a:gd name="connsiteY224" fmla="*/ 3076820 h 6858000"/>
              <a:gd name="connsiteX225" fmla="*/ 716371 w 7467600"/>
              <a:gd name="connsiteY225" fmla="*/ 3293249 h 6858000"/>
              <a:gd name="connsiteX226" fmla="*/ 579522 w 7467600"/>
              <a:gd name="connsiteY226" fmla="*/ 3371759 h 6858000"/>
              <a:gd name="connsiteX227" fmla="*/ 600288 w 7467600"/>
              <a:gd name="connsiteY227" fmla="*/ 3365555 h 6858000"/>
              <a:gd name="connsiteX228" fmla="*/ 840692 w 7467600"/>
              <a:gd name="connsiteY228" fmla="*/ 3284921 h 6858000"/>
              <a:gd name="connsiteX229" fmla="*/ 979248 w 7467600"/>
              <a:gd name="connsiteY229" fmla="*/ 3221003 h 6858000"/>
              <a:gd name="connsiteX230" fmla="*/ 1053282 w 7467600"/>
              <a:gd name="connsiteY230" fmla="*/ 3185247 h 6858000"/>
              <a:gd name="connsiteX231" fmla="*/ 1320603 w 7467600"/>
              <a:gd name="connsiteY231" fmla="*/ 3081281 h 6858000"/>
              <a:gd name="connsiteX232" fmla="*/ 1238695 w 7467600"/>
              <a:gd name="connsiteY232" fmla="*/ 3076820 h 6858000"/>
              <a:gd name="connsiteX233" fmla="*/ 5425627 w 7467600"/>
              <a:gd name="connsiteY233" fmla="*/ 2954192 h 6858000"/>
              <a:gd name="connsiteX234" fmla="*/ 5470770 w 7467600"/>
              <a:gd name="connsiteY234" fmla="*/ 3005435 h 6858000"/>
              <a:gd name="connsiteX235" fmla="*/ 5519779 w 7467600"/>
              <a:gd name="connsiteY235" fmla="*/ 4359223 h 6858000"/>
              <a:gd name="connsiteX236" fmla="*/ 5520293 w 7467600"/>
              <a:gd name="connsiteY236" fmla="*/ 4360602 h 6858000"/>
              <a:gd name="connsiteX237" fmla="*/ 5767221 w 7467600"/>
              <a:gd name="connsiteY237" fmla="*/ 4665564 h 6858000"/>
              <a:gd name="connsiteX238" fmla="*/ 6937169 w 7467600"/>
              <a:gd name="connsiteY238" fmla="*/ 4815941 h 6858000"/>
              <a:gd name="connsiteX239" fmla="*/ 6953922 w 7467600"/>
              <a:gd name="connsiteY239" fmla="*/ 4890068 h 6858000"/>
              <a:gd name="connsiteX240" fmla="*/ 6071359 w 7467600"/>
              <a:gd name="connsiteY240" fmla="*/ 4770770 h 6858000"/>
              <a:gd name="connsiteX241" fmla="*/ 6038839 w 7467600"/>
              <a:gd name="connsiteY241" fmla="*/ 4764474 h 6858000"/>
              <a:gd name="connsiteX242" fmla="*/ 6038706 w 7467600"/>
              <a:gd name="connsiteY242" fmla="*/ 4763847 h 6858000"/>
              <a:gd name="connsiteX243" fmla="*/ 6037784 w 7467600"/>
              <a:gd name="connsiteY243" fmla="*/ 4764270 h 6858000"/>
              <a:gd name="connsiteX244" fmla="*/ 6038839 w 7467600"/>
              <a:gd name="connsiteY244" fmla="*/ 4764474 h 6858000"/>
              <a:gd name="connsiteX245" fmla="*/ 6040338 w 7467600"/>
              <a:gd name="connsiteY245" fmla="*/ 4771418 h 6858000"/>
              <a:gd name="connsiteX246" fmla="*/ 6024488 w 7467600"/>
              <a:gd name="connsiteY246" fmla="*/ 4809903 h 6858000"/>
              <a:gd name="connsiteX247" fmla="*/ 5599771 w 7467600"/>
              <a:gd name="connsiteY247" fmla="*/ 5509652 h 6858000"/>
              <a:gd name="connsiteX248" fmla="*/ 5548843 w 7467600"/>
              <a:gd name="connsiteY248" fmla="*/ 5563845 h 6858000"/>
              <a:gd name="connsiteX249" fmla="*/ 5940952 w 7467600"/>
              <a:gd name="connsiteY249" fmla="*/ 6250028 h 6858000"/>
              <a:gd name="connsiteX250" fmla="*/ 6043441 w 7467600"/>
              <a:gd name="connsiteY250" fmla="*/ 6665847 h 6858000"/>
              <a:gd name="connsiteX251" fmla="*/ 6093432 w 7467600"/>
              <a:gd name="connsiteY251" fmla="*/ 6858000 h 6858000"/>
              <a:gd name="connsiteX252" fmla="*/ 6034344 w 7467600"/>
              <a:gd name="connsiteY252" fmla="*/ 6858000 h 6858000"/>
              <a:gd name="connsiteX253" fmla="*/ 6026679 w 7467600"/>
              <a:gd name="connsiteY253" fmla="*/ 6836959 h 6858000"/>
              <a:gd name="connsiteX254" fmla="*/ 5800441 w 7467600"/>
              <a:gd name="connsiteY254" fmla="*/ 6335286 h 6858000"/>
              <a:gd name="connsiteX255" fmla="*/ 5526562 w 7467600"/>
              <a:gd name="connsiteY255" fmla="*/ 5705388 h 6858000"/>
              <a:gd name="connsiteX256" fmla="*/ 5519640 w 7467600"/>
              <a:gd name="connsiteY256" fmla="*/ 5683774 h 6858000"/>
              <a:gd name="connsiteX257" fmla="*/ 5844559 w 7467600"/>
              <a:gd name="connsiteY257" fmla="*/ 6553349 h 6858000"/>
              <a:gd name="connsiteX258" fmla="*/ 5975994 w 7467600"/>
              <a:gd name="connsiteY258" fmla="*/ 6858000 h 6858000"/>
              <a:gd name="connsiteX259" fmla="*/ 5898547 w 7467600"/>
              <a:gd name="connsiteY259" fmla="*/ 6858000 h 6858000"/>
              <a:gd name="connsiteX260" fmla="*/ 5682041 w 7467600"/>
              <a:gd name="connsiteY260" fmla="*/ 6355860 h 6858000"/>
              <a:gd name="connsiteX261" fmla="*/ 5461758 w 7467600"/>
              <a:gd name="connsiteY261" fmla="*/ 5820220 h 6858000"/>
              <a:gd name="connsiteX262" fmla="*/ 5237282 w 7467600"/>
              <a:gd name="connsiteY262" fmla="*/ 6579086 h 6858000"/>
              <a:gd name="connsiteX263" fmla="*/ 5115009 w 7467600"/>
              <a:gd name="connsiteY263" fmla="*/ 6858000 h 6858000"/>
              <a:gd name="connsiteX264" fmla="*/ 5028074 w 7467600"/>
              <a:gd name="connsiteY264" fmla="*/ 6858000 h 6858000"/>
              <a:gd name="connsiteX265" fmla="*/ 5079508 w 7467600"/>
              <a:gd name="connsiteY265" fmla="*/ 6749074 h 6858000"/>
              <a:gd name="connsiteX266" fmla="*/ 5371846 w 7467600"/>
              <a:gd name="connsiteY266" fmla="*/ 5924413 h 6858000"/>
              <a:gd name="connsiteX267" fmla="*/ 5270512 w 7467600"/>
              <a:gd name="connsiteY267" fmla="*/ 6138975 h 6858000"/>
              <a:gd name="connsiteX268" fmla="*/ 5062409 w 7467600"/>
              <a:gd name="connsiteY268" fmla="*/ 6653544 h 6858000"/>
              <a:gd name="connsiteX269" fmla="*/ 5036628 w 7467600"/>
              <a:gd name="connsiteY269" fmla="*/ 6754247 h 6858000"/>
              <a:gd name="connsiteX270" fmla="*/ 5009112 w 7467600"/>
              <a:gd name="connsiteY270" fmla="*/ 6858000 h 6858000"/>
              <a:gd name="connsiteX271" fmla="*/ 4976679 w 7467600"/>
              <a:gd name="connsiteY271" fmla="*/ 6858000 h 6858000"/>
              <a:gd name="connsiteX272" fmla="*/ 5006537 w 7467600"/>
              <a:gd name="connsiteY272" fmla="*/ 6747068 h 6858000"/>
              <a:gd name="connsiteX273" fmla="*/ 5032723 w 7467600"/>
              <a:gd name="connsiteY273" fmla="*/ 6644957 h 6858000"/>
              <a:gd name="connsiteX274" fmla="*/ 5242949 w 7467600"/>
              <a:gd name="connsiteY274" fmla="*/ 6125175 h 6858000"/>
              <a:gd name="connsiteX275" fmla="*/ 5286321 w 7467600"/>
              <a:gd name="connsiteY275" fmla="*/ 6033555 h 6858000"/>
              <a:gd name="connsiteX276" fmla="*/ 5008210 w 7467600"/>
              <a:gd name="connsiteY276" fmla="*/ 6649194 h 6858000"/>
              <a:gd name="connsiteX277" fmla="*/ 4986321 w 7467600"/>
              <a:gd name="connsiteY277" fmla="*/ 6765687 h 6858000"/>
              <a:gd name="connsiteX278" fmla="*/ 4973474 w 7467600"/>
              <a:gd name="connsiteY278" fmla="*/ 6858000 h 6858000"/>
              <a:gd name="connsiteX279" fmla="*/ 4907178 w 7467600"/>
              <a:gd name="connsiteY279" fmla="*/ 6858000 h 6858000"/>
              <a:gd name="connsiteX280" fmla="*/ 4910810 w 7467600"/>
              <a:gd name="connsiteY280" fmla="*/ 6829660 h 6858000"/>
              <a:gd name="connsiteX281" fmla="*/ 4987461 w 7467600"/>
              <a:gd name="connsiteY281" fmla="*/ 6432994 h 6858000"/>
              <a:gd name="connsiteX282" fmla="*/ 5179262 w 7467600"/>
              <a:gd name="connsiteY282" fmla="*/ 6035044 h 6858000"/>
              <a:gd name="connsiteX283" fmla="*/ 4689678 w 7467600"/>
              <a:gd name="connsiteY283" fmla="*/ 6440241 h 6858000"/>
              <a:gd name="connsiteX284" fmla="*/ 4477543 w 7467600"/>
              <a:gd name="connsiteY284" fmla="*/ 6674836 h 6858000"/>
              <a:gd name="connsiteX285" fmla="*/ 4329957 w 7467600"/>
              <a:gd name="connsiteY285" fmla="*/ 6858000 h 6858000"/>
              <a:gd name="connsiteX286" fmla="*/ 4218595 w 7467600"/>
              <a:gd name="connsiteY286" fmla="*/ 6858000 h 6858000"/>
              <a:gd name="connsiteX287" fmla="*/ 4368888 w 7467600"/>
              <a:gd name="connsiteY287" fmla="*/ 6668412 h 6858000"/>
              <a:gd name="connsiteX288" fmla="*/ 4563091 w 7467600"/>
              <a:gd name="connsiteY288" fmla="*/ 6442508 h 6858000"/>
              <a:gd name="connsiteX289" fmla="*/ 5387324 w 7467600"/>
              <a:gd name="connsiteY289" fmla="*/ 5705830 h 6858000"/>
              <a:gd name="connsiteX290" fmla="*/ 5073620 w 7467600"/>
              <a:gd name="connsiteY290" fmla="*/ 5955437 h 6858000"/>
              <a:gd name="connsiteX291" fmla="*/ 4689789 w 7467600"/>
              <a:gd name="connsiteY291" fmla="*/ 6268382 h 6858000"/>
              <a:gd name="connsiteX292" fmla="*/ 4418722 w 7467600"/>
              <a:gd name="connsiteY292" fmla="*/ 6570886 h 6858000"/>
              <a:gd name="connsiteX293" fmla="*/ 4214944 w 7467600"/>
              <a:gd name="connsiteY293" fmla="*/ 6858000 h 6858000"/>
              <a:gd name="connsiteX294" fmla="*/ 4177898 w 7467600"/>
              <a:gd name="connsiteY294" fmla="*/ 6858000 h 6858000"/>
              <a:gd name="connsiteX295" fmla="*/ 4391597 w 7467600"/>
              <a:gd name="connsiteY295" fmla="*/ 6556370 h 6858000"/>
              <a:gd name="connsiteX296" fmla="*/ 4668889 w 7467600"/>
              <a:gd name="connsiteY296" fmla="*/ 6246399 h 6858000"/>
              <a:gd name="connsiteX297" fmla="*/ 5055427 w 7467600"/>
              <a:gd name="connsiteY297" fmla="*/ 5931476 h 6858000"/>
              <a:gd name="connsiteX298" fmla="*/ 5371814 w 7467600"/>
              <a:gd name="connsiteY298" fmla="*/ 5678975 h 6858000"/>
              <a:gd name="connsiteX299" fmla="*/ 4987918 w 7467600"/>
              <a:gd name="connsiteY299" fmla="*/ 5838701 h 6858000"/>
              <a:gd name="connsiteX300" fmla="*/ 4317146 w 7467600"/>
              <a:gd name="connsiteY300" fmla="*/ 6587716 h 6858000"/>
              <a:gd name="connsiteX301" fmla="*/ 4171627 w 7467600"/>
              <a:gd name="connsiteY301" fmla="*/ 6858000 h 6858000"/>
              <a:gd name="connsiteX302" fmla="*/ 4081585 w 7467600"/>
              <a:gd name="connsiteY302" fmla="*/ 6858000 h 6858000"/>
              <a:gd name="connsiteX303" fmla="*/ 4238603 w 7467600"/>
              <a:gd name="connsiteY303" fmla="*/ 6559341 h 6858000"/>
              <a:gd name="connsiteX304" fmla="*/ 4778333 w 7467600"/>
              <a:gd name="connsiteY304" fmla="*/ 5873626 h 6858000"/>
              <a:gd name="connsiteX305" fmla="*/ 5414185 w 7467600"/>
              <a:gd name="connsiteY305" fmla="*/ 5573882 h 6858000"/>
              <a:gd name="connsiteX306" fmla="*/ 5959648 w 7467600"/>
              <a:gd name="connsiteY306" fmla="*/ 4760797 h 6858000"/>
              <a:gd name="connsiteX307" fmla="*/ 5355019 w 7467600"/>
              <a:gd name="connsiteY307" fmla="*/ 4734672 h 6858000"/>
              <a:gd name="connsiteX308" fmla="*/ 5083565 w 7467600"/>
              <a:gd name="connsiteY308" fmla="*/ 5179121 h 6858000"/>
              <a:gd name="connsiteX309" fmla="*/ 4713577 w 7467600"/>
              <a:gd name="connsiteY309" fmla="*/ 5616803 h 6858000"/>
              <a:gd name="connsiteX310" fmla="*/ 3989559 w 7467600"/>
              <a:gd name="connsiteY310" fmla="*/ 6145945 h 6858000"/>
              <a:gd name="connsiteX311" fmla="*/ 3939824 w 7467600"/>
              <a:gd name="connsiteY311" fmla="*/ 6066900 h 6858000"/>
              <a:gd name="connsiteX312" fmla="*/ 4584537 w 7467600"/>
              <a:gd name="connsiteY312" fmla="*/ 5324826 h 6858000"/>
              <a:gd name="connsiteX313" fmla="*/ 5037105 w 7467600"/>
              <a:gd name="connsiteY313" fmla="*/ 5088765 h 6858000"/>
              <a:gd name="connsiteX314" fmla="*/ 5039930 w 7467600"/>
              <a:gd name="connsiteY314" fmla="*/ 5089585 h 6858000"/>
              <a:gd name="connsiteX315" fmla="*/ 5263764 w 7467600"/>
              <a:gd name="connsiteY315" fmla="*/ 4735525 h 6858000"/>
              <a:gd name="connsiteX316" fmla="*/ 4086300 w 7467600"/>
              <a:gd name="connsiteY316" fmla="*/ 4884599 h 6858000"/>
              <a:gd name="connsiteX317" fmla="*/ 4085485 w 7467600"/>
              <a:gd name="connsiteY317" fmla="*/ 4899070 h 6858000"/>
              <a:gd name="connsiteX318" fmla="*/ 3871915 w 7467600"/>
              <a:gd name="connsiteY318" fmla="*/ 5253645 h 6858000"/>
              <a:gd name="connsiteX319" fmla="*/ 3799374 w 7467600"/>
              <a:gd name="connsiteY319" fmla="*/ 5466127 h 6858000"/>
              <a:gd name="connsiteX320" fmla="*/ 3498850 w 7467600"/>
              <a:gd name="connsiteY320" fmla="*/ 6661888 h 6858000"/>
              <a:gd name="connsiteX321" fmla="*/ 3399216 w 7467600"/>
              <a:gd name="connsiteY321" fmla="*/ 6858000 h 6858000"/>
              <a:gd name="connsiteX322" fmla="*/ 3303688 w 7467600"/>
              <a:gd name="connsiteY322" fmla="*/ 6858000 h 6858000"/>
              <a:gd name="connsiteX323" fmla="*/ 3391774 w 7467600"/>
              <a:gd name="connsiteY323" fmla="*/ 6697181 h 6858000"/>
              <a:gd name="connsiteX324" fmla="*/ 3735540 w 7467600"/>
              <a:gd name="connsiteY324" fmla="*/ 5546923 h 6858000"/>
              <a:gd name="connsiteX325" fmla="*/ 3729438 w 7467600"/>
              <a:gd name="connsiteY325" fmla="*/ 5569058 h 6858000"/>
              <a:gd name="connsiteX326" fmla="*/ 3707782 w 7467600"/>
              <a:gd name="connsiteY326" fmla="*/ 5644908 h 6858000"/>
              <a:gd name="connsiteX327" fmla="*/ 3583827 w 7467600"/>
              <a:gd name="connsiteY327" fmla="*/ 6039215 h 6858000"/>
              <a:gd name="connsiteX328" fmla="*/ 3547861 w 7467600"/>
              <a:gd name="connsiteY328" fmla="*/ 6129609 h 6858000"/>
              <a:gd name="connsiteX329" fmla="*/ 3490905 w 7467600"/>
              <a:gd name="connsiteY329" fmla="*/ 6277660 h 6858000"/>
              <a:gd name="connsiteX330" fmla="*/ 3455859 w 7467600"/>
              <a:gd name="connsiteY330" fmla="*/ 6391301 h 6858000"/>
              <a:gd name="connsiteX331" fmla="*/ 3429112 w 7467600"/>
              <a:gd name="connsiteY331" fmla="*/ 6479469 h 6858000"/>
              <a:gd name="connsiteX332" fmla="*/ 3304862 w 7467600"/>
              <a:gd name="connsiteY332" fmla="*/ 6796476 h 6858000"/>
              <a:gd name="connsiteX333" fmla="*/ 3276071 w 7467600"/>
              <a:gd name="connsiteY333" fmla="*/ 6858000 h 6858000"/>
              <a:gd name="connsiteX334" fmla="*/ 3240805 w 7467600"/>
              <a:gd name="connsiteY334" fmla="*/ 6858000 h 6858000"/>
              <a:gd name="connsiteX335" fmla="*/ 3275917 w 7467600"/>
              <a:gd name="connsiteY335" fmla="*/ 6783192 h 6858000"/>
              <a:gd name="connsiteX336" fmla="*/ 3399358 w 7467600"/>
              <a:gd name="connsiteY336" fmla="*/ 6469011 h 6858000"/>
              <a:gd name="connsiteX337" fmla="*/ 3425650 w 7467600"/>
              <a:gd name="connsiteY337" fmla="*/ 6381333 h 6858000"/>
              <a:gd name="connsiteX338" fmla="*/ 3460661 w 7467600"/>
              <a:gd name="connsiteY338" fmla="*/ 6266763 h 6858000"/>
              <a:gd name="connsiteX339" fmla="*/ 3518021 w 7467600"/>
              <a:gd name="connsiteY339" fmla="*/ 6117298 h 6858000"/>
              <a:gd name="connsiteX340" fmla="*/ 3554035 w 7467600"/>
              <a:gd name="connsiteY340" fmla="*/ 6027832 h 6858000"/>
              <a:gd name="connsiteX341" fmla="*/ 3677174 w 7467600"/>
              <a:gd name="connsiteY341" fmla="*/ 5636351 h 6858000"/>
              <a:gd name="connsiteX342" fmla="*/ 3698819 w 7467600"/>
              <a:gd name="connsiteY342" fmla="*/ 5560503 h 6858000"/>
              <a:gd name="connsiteX343" fmla="*/ 3702094 w 7467600"/>
              <a:gd name="connsiteY343" fmla="*/ 5549194 h 6858000"/>
              <a:gd name="connsiteX344" fmla="*/ 3398355 w 7467600"/>
              <a:gd name="connsiteY344" fmla="*/ 6094603 h 6858000"/>
              <a:gd name="connsiteX345" fmla="*/ 3193941 w 7467600"/>
              <a:gd name="connsiteY345" fmla="*/ 6798775 h 6858000"/>
              <a:gd name="connsiteX346" fmla="*/ 3184140 w 7467600"/>
              <a:gd name="connsiteY346" fmla="*/ 6858000 h 6858000"/>
              <a:gd name="connsiteX347" fmla="*/ 3099978 w 7467600"/>
              <a:gd name="connsiteY347" fmla="*/ 6858000 h 6858000"/>
              <a:gd name="connsiteX348" fmla="*/ 3101556 w 7467600"/>
              <a:gd name="connsiteY348" fmla="*/ 6843337 h 6858000"/>
              <a:gd name="connsiteX349" fmla="*/ 3370162 w 7467600"/>
              <a:gd name="connsiteY349" fmla="*/ 5785550 h 6858000"/>
              <a:gd name="connsiteX350" fmla="*/ 3746477 w 7467600"/>
              <a:gd name="connsiteY350" fmla="*/ 5377889 h 6858000"/>
              <a:gd name="connsiteX351" fmla="*/ 3863399 w 7467600"/>
              <a:gd name="connsiteY351" fmla="*/ 5087257 h 6858000"/>
              <a:gd name="connsiteX352" fmla="*/ 3968712 w 7467600"/>
              <a:gd name="connsiteY352" fmla="*/ 4913989 h 6858000"/>
              <a:gd name="connsiteX353" fmla="*/ 2792390 w 7467600"/>
              <a:gd name="connsiteY353" fmla="*/ 5382974 h 6858000"/>
              <a:gd name="connsiteX354" fmla="*/ 2714982 w 7467600"/>
              <a:gd name="connsiteY354" fmla="*/ 5427051 h 6858000"/>
              <a:gd name="connsiteX355" fmla="*/ 2813361 w 7467600"/>
              <a:gd name="connsiteY355" fmla="*/ 6023912 h 6858000"/>
              <a:gd name="connsiteX356" fmla="*/ 2688430 w 7467600"/>
              <a:gd name="connsiteY356" fmla="*/ 6801564 h 6858000"/>
              <a:gd name="connsiteX357" fmla="*/ 2629626 w 7467600"/>
              <a:gd name="connsiteY357" fmla="*/ 6763394 h 6858000"/>
              <a:gd name="connsiteX358" fmla="*/ 2565328 w 7467600"/>
              <a:gd name="connsiteY358" fmla="*/ 5516399 h 6858000"/>
              <a:gd name="connsiteX359" fmla="*/ 1922999 w 7467600"/>
              <a:gd name="connsiteY359" fmla="*/ 5980343 h 6858000"/>
              <a:gd name="connsiteX360" fmla="*/ 1950261 w 7467600"/>
              <a:gd name="connsiteY360" fmla="*/ 6405858 h 6858000"/>
              <a:gd name="connsiteX361" fmla="*/ 2365554 w 7467600"/>
              <a:gd name="connsiteY361" fmla="*/ 6759107 h 6858000"/>
              <a:gd name="connsiteX362" fmla="*/ 2424142 w 7467600"/>
              <a:gd name="connsiteY362" fmla="*/ 6858000 h 6858000"/>
              <a:gd name="connsiteX363" fmla="*/ 2395994 w 7467600"/>
              <a:gd name="connsiteY363" fmla="*/ 6858000 h 6858000"/>
              <a:gd name="connsiteX364" fmla="*/ 2392863 w 7467600"/>
              <a:gd name="connsiteY364" fmla="*/ 6852964 h 6858000"/>
              <a:gd name="connsiteX365" fmla="*/ 2017589 w 7467600"/>
              <a:gd name="connsiteY365" fmla="*/ 6493982 h 6858000"/>
              <a:gd name="connsiteX366" fmla="*/ 2147336 w 7467600"/>
              <a:gd name="connsiteY366" fmla="*/ 6594052 h 6858000"/>
              <a:gd name="connsiteX367" fmla="*/ 2207047 w 7467600"/>
              <a:gd name="connsiteY367" fmla="*/ 6654540 h 6858000"/>
              <a:gd name="connsiteX368" fmla="*/ 2299106 w 7467600"/>
              <a:gd name="connsiteY368" fmla="*/ 6778931 h 6858000"/>
              <a:gd name="connsiteX369" fmla="*/ 2314430 w 7467600"/>
              <a:gd name="connsiteY369" fmla="*/ 6801144 h 6858000"/>
              <a:gd name="connsiteX370" fmla="*/ 2352406 w 7467600"/>
              <a:gd name="connsiteY370" fmla="*/ 6858000 h 6858000"/>
              <a:gd name="connsiteX371" fmla="*/ 2314492 w 7467600"/>
              <a:gd name="connsiteY371" fmla="*/ 6858000 h 6858000"/>
              <a:gd name="connsiteX372" fmla="*/ 2288095 w 7467600"/>
              <a:gd name="connsiteY372" fmla="*/ 6818030 h 6858000"/>
              <a:gd name="connsiteX373" fmla="*/ 2272768 w 7467600"/>
              <a:gd name="connsiteY373" fmla="*/ 6795822 h 6858000"/>
              <a:gd name="connsiteX374" fmla="*/ 2182715 w 7467600"/>
              <a:gd name="connsiteY374" fmla="*/ 6675071 h 6858000"/>
              <a:gd name="connsiteX375" fmla="*/ 2032061 w 7467600"/>
              <a:gd name="connsiteY375" fmla="*/ 6541380 h 6858000"/>
              <a:gd name="connsiteX376" fmla="*/ 2257220 w 7467600"/>
              <a:gd name="connsiteY376" fmla="*/ 6826257 h 6858000"/>
              <a:gd name="connsiteX377" fmla="*/ 2281324 w 7467600"/>
              <a:gd name="connsiteY377" fmla="*/ 6858000 h 6858000"/>
              <a:gd name="connsiteX378" fmla="*/ 2242860 w 7467600"/>
              <a:gd name="connsiteY378" fmla="*/ 6858000 h 6858000"/>
              <a:gd name="connsiteX379" fmla="*/ 2232818 w 7467600"/>
              <a:gd name="connsiteY379" fmla="*/ 6844926 h 6858000"/>
              <a:gd name="connsiteX380" fmla="*/ 1990172 w 7467600"/>
              <a:gd name="connsiteY380" fmla="*/ 6542121 h 6858000"/>
              <a:gd name="connsiteX381" fmla="*/ 2124090 w 7467600"/>
              <a:gd name="connsiteY381" fmla="*/ 6761017 h 6858000"/>
              <a:gd name="connsiteX382" fmla="*/ 2200380 w 7467600"/>
              <a:gd name="connsiteY382" fmla="*/ 6858000 h 6858000"/>
              <a:gd name="connsiteX383" fmla="*/ 2147507 w 7467600"/>
              <a:gd name="connsiteY383" fmla="*/ 6858000 h 6858000"/>
              <a:gd name="connsiteX384" fmla="*/ 2070668 w 7467600"/>
              <a:gd name="connsiteY384" fmla="*/ 6761520 h 6858000"/>
              <a:gd name="connsiteX385" fmla="*/ 1975142 w 7467600"/>
              <a:gd name="connsiteY385" fmla="*/ 6585570 h 6858000"/>
              <a:gd name="connsiteX386" fmla="*/ 2050035 w 7467600"/>
              <a:gd name="connsiteY386" fmla="*/ 6813345 h 6858000"/>
              <a:gd name="connsiteX387" fmla="*/ 2063025 w 7467600"/>
              <a:gd name="connsiteY387" fmla="*/ 6858000 h 6858000"/>
              <a:gd name="connsiteX388" fmla="*/ 2021675 w 7467600"/>
              <a:gd name="connsiteY388" fmla="*/ 6858000 h 6858000"/>
              <a:gd name="connsiteX389" fmla="*/ 2019308 w 7467600"/>
              <a:gd name="connsiteY389" fmla="*/ 6847118 h 6858000"/>
              <a:gd name="connsiteX390" fmla="*/ 1938835 w 7467600"/>
              <a:gd name="connsiteY390" fmla="*/ 6551160 h 6858000"/>
              <a:gd name="connsiteX391" fmla="*/ 1953230 w 7467600"/>
              <a:gd name="connsiteY391" fmla="*/ 6759699 h 6858000"/>
              <a:gd name="connsiteX392" fmla="*/ 1956763 w 7467600"/>
              <a:gd name="connsiteY392" fmla="*/ 6778191 h 6858000"/>
              <a:gd name="connsiteX393" fmla="*/ 1967925 w 7467600"/>
              <a:gd name="connsiteY393" fmla="*/ 6858000 h 6858000"/>
              <a:gd name="connsiteX394" fmla="*/ 1936622 w 7467600"/>
              <a:gd name="connsiteY394" fmla="*/ 6858000 h 6858000"/>
              <a:gd name="connsiteX395" fmla="*/ 1926261 w 7467600"/>
              <a:gd name="connsiteY395" fmla="*/ 6784064 h 6858000"/>
              <a:gd name="connsiteX396" fmla="*/ 1922724 w 7467600"/>
              <a:gd name="connsiteY396" fmla="*/ 6765577 h 6858000"/>
              <a:gd name="connsiteX397" fmla="*/ 1904650 w 7467600"/>
              <a:gd name="connsiteY397" fmla="*/ 6639616 h 6858000"/>
              <a:gd name="connsiteX398" fmla="*/ 1885273 w 7467600"/>
              <a:gd name="connsiteY398" fmla="*/ 6858000 h 6858000"/>
              <a:gd name="connsiteX399" fmla="*/ 1854363 w 7467600"/>
              <a:gd name="connsiteY399" fmla="*/ 6858000 h 6858000"/>
              <a:gd name="connsiteX400" fmla="*/ 1880391 w 7467600"/>
              <a:gd name="connsiteY400" fmla="*/ 6603796 h 6858000"/>
              <a:gd name="connsiteX401" fmla="*/ 1818273 w 7467600"/>
              <a:gd name="connsiteY401" fmla="*/ 6715729 h 6858000"/>
              <a:gd name="connsiteX402" fmla="*/ 1794691 w 7467600"/>
              <a:gd name="connsiteY402" fmla="*/ 6843239 h 6858000"/>
              <a:gd name="connsiteX403" fmla="*/ 1794914 w 7467600"/>
              <a:gd name="connsiteY403" fmla="*/ 6858000 h 6858000"/>
              <a:gd name="connsiteX404" fmla="*/ 1746128 w 7467600"/>
              <a:gd name="connsiteY404" fmla="*/ 6858000 h 6858000"/>
              <a:gd name="connsiteX405" fmla="*/ 1753934 w 7467600"/>
              <a:gd name="connsiteY405" fmla="*/ 6724796 h 6858000"/>
              <a:gd name="connsiteX406" fmla="*/ 1792053 w 7467600"/>
              <a:gd name="connsiteY406" fmla="*/ 6572396 h 6858000"/>
              <a:gd name="connsiteX407" fmla="*/ 1862248 w 7467600"/>
              <a:gd name="connsiteY407" fmla="*/ 6266397 h 6858000"/>
              <a:gd name="connsiteX408" fmla="*/ 1862250 w 7467600"/>
              <a:gd name="connsiteY408" fmla="*/ 6033531 h 6858000"/>
              <a:gd name="connsiteX409" fmla="*/ 1211999 w 7467600"/>
              <a:gd name="connsiteY409" fmla="*/ 6683610 h 6858000"/>
              <a:gd name="connsiteX410" fmla="*/ 1213266 w 7467600"/>
              <a:gd name="connsiteY410" fmla="*/ 6691947 h 6858000"/>
              <a:gd name="connsiteX411" fmla="*/ 1203370 w 7467600"/>
              <a:gd name="connsiteY411" fmla="*/ 6850676 h 6858000"/>
              <a:gd name="connsiteX412" fmla="*/ 1203671 w 7467600"/>
              <a:gd name="connsiteY412" fmla="*/ 6858000 h 6858000"/>
              <a:gd name="connsiteX413" fmla="*/ 1143180 w 7467600"/>
              <a:gd name="connsiteY413" fmla="*/ 6858000 h 6858000"/>
              <a:gd name="connsiteX414" fmla="*/ 1142176 w 7467600"/>
              <a:gd name="connsiteY414" fmla="*/ 6766045 h 6858000"/>
              <a:gd name="connsiteX415" fmla="*/ 1067484 w 7467600"/>
              <a:gd name="connsiteY415" fmla="*/ 6858000 h 6858000"/>
              <a:gd name="connsiteX416" fmla="*/ 953928 w 7467600"/>
              <a:gd name="connsiteY416" fmla="*/ 6858000 h 6858000"/>
              <a:gd name="connsiteX417" fmla="*/ 959715 w 7467600"/>
              <a:gd name="connsiteY417" fmla="*/ 6850185 h 6858000"/>
              <a:gd name="connsiteX418" fmla="*/ 1483788 w 7467600"/>
              <a:gd name="connsiteY418" fmla="*/ 6259174 h 6858000"/>
              <a:gd name="connsiteX419" fmla="*/ 1100671 w 7467600"/>
              <a:gd name="connsiteY419" fmla="*/ 6252137 h 6858000"/>
              <a:gd name="connsiteX420" fmla="*/ 1090144 w 7467600"/>
              <a:gd name="connsiteY420" fmla="*/ 6256748 h 6858000"/>
              <a:gd name="connsiteX421" fmla="*/ 1095872 w 7467600"/>
              <a:gd name="connsiteY421" fmla="*/ 6271892 h 6858000"/>
              <a:gd name="connsiteX422" fmla="*/ 262785 w 7467600"/>
              <a:gd name="connsiteY422" fmla="*/ 6845450 h 6858000"/>
              <a:gd name="connsiteX423" fmla="*/ 209968 w 7467600"/>
              <a:gd name="connsiteY423" fmla="*/ 6770713 h 6858000"/>
              <a:gd name="connsiteX424" fmla="*/ 873460 w 7467600"/>
              <a:gd name="connsiteY424" fmla="*/ 6253768 h 6858000"/>
              <a:gd name="connsiteX425" fmla="*/ 192686 w 7467600"/>
              <a:gd name="connsiteY425" fmla="*/ 5849257 h 6858000"/>
              <a:gd name="connsiteX426" fmla="*/ 4696 w 7467600"/>
              <a:gd name="connsiteY426" fmla="*/ 5697668 h 6858000"/>
              <a:gd name="connsiteX427" fmla="*/ 0 w 7467600"/>
              <a:gd name="connsiteY427" fmla="*/ 5689984 h 6858000"/>
              <a:gd name="connsiteX428" fmla="*/ 0 w 7467600"/>
              <a:gd name="connsiteY428" fmla="*/ 5513472 h 6858000"/>
              <a:gd name="connsiteX429" fmla="*/ 174101 w 7467600"/>
              <a:gd name="connsiteY429" fmla="*/ 5620277 h 6858000"/>
              <a:gd name="connsiteX430" fmla="*/ 891800 w 7467600"/>
              <a:gd name="connsiteY430" fmla="*/ 6036935 h 6858000"/>
              <a:gd name="connsiteX431" fmla="*/ 1072219 w 7467600"/>
              <a:gd name="connsiteY431" fmla="*/ 6169443 h 6858000"/>
              <a:gd name="connsiteX432" fmla="*/ 1074117 w 7467600"/>
              <a:gd name="connsiteY432" fmla="*/ 6170301 h 6858000"/>
              <a:gd name="connsiteX433" fmla="*/ 1083114 w 7467600"/>
              <a:gd name="connsiteY433" fmla="*/ 6174131 h 6858000"/>
              <a:gd name="connsiteX434" fmla="*/ 1543010 w 7467600"/>
              <a:gd name="connsiteY434" fmla="*/ 6191140 h 6858000"/>
              <a:gd name="connsiteX435" fmla="*/ 1551080 w 7467600"/>
              <a:gd name="connsiteY435" fmla="*/ 6195006 h 6858000"/>
              <a:gd name="connsiteX436" fmla="*/ 2345443 w 7467600"/>
              <a:gd name="connsiteY436" fmla="*/ 5549882 h 6858000"/>
              <a:gd name="connsiteX437" fmla="*/ 1721499 w 7467600"/>
              <a:gd name="connsiteY437" fmla="*/ 5599969 h 6858000"/>
              <a:gd name="connsiteX438" fmla="*/ 767716 w 7467600"/>
              <a:gd name="connsiteY438" fmla="*/ 5472768 h 6858000"/>
              <a:gd name="connsiteX439" fmla="*/ 722147 w 7467600"/>
              <a:gd name="connsiteY439" fmla="*/ 5393091 h 6858000"/>
              <a:gd name="connsiteX440" fmla="*/ 1485552 w 7467600"/>
              <a:gd name="connsiteY440" fmla="*/ 5313202 h 6858000"/>
              <a:gd name="connsiteX441" fmla="*/ 2143004 w 7467600"/>
              <a:gd name="connsiteY441" fmla="*/ 5402420 h 6858000"/>
              <a:gd name="connsiteX442" fmla="*/ 1933391 w 7467600"/>
              <a:gd name="connsiteY442" fmla="*/ 5156971 h 6858000"/>
              <a:gd name="connsiteX443" fmla="*/ 1827118 w 7467600"/>
              <a:gd name="connsiteY443" fmla="*/ 4968410 h 6858000"/>
              <a:gd name="connsiteX444" fmla="*/ 1837349 w 7467600"/>
              <a:gd name="connsiteY444" fmla="*/ 4956357 h 6858000"/>
              <a:gd name="connsiteX445" fmla="*/ 2162835 w 7467600"/>
              <a:gd name="connsiteY445" fmla="*/ 5187853 h 6858000"/>
              <a:gd name="connsiteX446" fmla="*/ 2257167 w 7467600"/>
              <a:gd name="connsiteY446" fmla="*/ 5462123 h 6858000"/>
              <a:gd name="connsiteX447" fmla="*/ 2261598 w 7467600"/>
              <a:gd name="connsiteY447" fmla="*/ 5467998 h 6858000"/>
              <a:gd name="connsiteX448" fmla="*/ 2437177 w 7467600"/>
              <a:gd name="connsiteY448" fmla="*/ 5479608 h 6858000"/>
              <a:gd name="connsiteX449" fmla="*/ 2445247 w 7467600"/>
              <a:gd name="connsiteY449" fmla="*/ 5483476 h 6858000"/>
              <a:gd name="connsiteX450" fmla="*/ 2743626 w 7467600"/>
              <a:gd name="connsiteY450" fmla="*/ 5304819 h 6858000"/>
              <a:gd name="connsiteX451" fmla="*/ 3048102 w 7467600"/>
              <a:gd name="connsiteY451" fmla="*/ 5150595 h 6858000"/>
              <a:gd name="connsiteX452" fmla="*/ 1799414 w 7467600"/>
              <a:gd name="connsiteY452" fmla="*/ 4694732 h 6858000"/>
              <a:gd name="connsiteX453" fmla="*/ 1771735 w 7467600"/>
              <a:gd name="connsiteY453" fmla="*/ 4619929 h 6858000"/>
              <a:gd name="connsiteX454" fmla="*/ 3104273 w 7467600"/>
              <a:gd name="connsiteY454" fmla="*/ 5076159 h 6858000"/>
              <a:gd name="connsiteX455" fmla="*/ 3113245 w 7467600"/>
              <a:gd name="connsiteY455" fmla="*/ 5090705 h 6858000"/>
              <a:gd name="connsiteX456" fmla="*/ 3126294 w 7467600"/>
              <a:gd name="connsiteY456" fmla="*/ 5114400 h 6858000"/>
              <a:gd name="connsiteX457" fmla="*/ 3937433 w 7467600"/>
              <a:gd name="connsiteY457" fmla="*/ 4830473 h 6858000"/>
              <a:gd name="connsiteX458" fmla="*/ 3590475 w 7467600"/>
              <a:gd name="connsiteY458" fmla="*/ 4597974 h 6858000"/>
              <a:gd name="connsiteX459" fmla="*/ 3100264 w 7467600"/>
              <a:gd name="connsiteY459" fmla="*/ 4579845 h 6858000"/>
              <a:gd name="connsiteX460" fmla="*/ 2183576 w 7467600"/>
              <a:gd name="connsiteY460" fmla="*/ 4227150 h 6858000"/>
              <a:gd name="connsiteX461" fmla="*/ 2151029 w 7467600"/>
              <a:gd name="connsiteY461" fmla="*/ 4146947 h 6858000"/>
              <a:gd name="connsiteX462" fmla="*/ 3563434 w 7467600"/>
              <a:gd name="connsiteY462" fmla="*/ 4469115 h 6858000"/>
              <a:gd name="connsiteX463" fmla="*/ 3177952 w 7467600"/>
              <a:gd name="connsiteY463" fmla="*/ 3657386 h 6858000"/>
              <a:gd name="connsiteX464" fmla="*/ 3189263 w 7467600"/>
              <a:gd name="connsiteY464" fmla="*/ 3625726 h 6858000"/>
              <a:gd name="connsiteX465" fmla="*/ 3560912 w 7467600"/>
              <a:gd name="connsiteY465" fmla="*/ 4079863 h 6858000"/>
              <a:gd name="connsiteX466" fmla="*/ 3626636 w 7467600"/>
              <a:gd name="connsiteY466" fmla="*/ 4512230 h 6858000"/>
              <a:gd name="connsiteX467" fmla="*/ 3653088 w 7467600"/>
              <a:gd name="connsiteY467" fmla="*/ 4521417 h 6858000"/>
              <a:gd name="connsiteX468" fmla="*/ 3988128 w 7467600"/>
              <a:gd name="connsiteY468" fmla="*/ 4817267 h 6858000"/>
              <a:gd name="connsiteX469" fmla="*/ 4830582 w 7467600"/>
              <a:gd name="connsiteY469" fmla="*/ 4676000 h 6858000"/>
              <a:gd name="connsiteX470" fmla="*/ 4830100 w 7467600"/>
              <a:gd name="connsiteY470" fmla="*/ 4675554 h 6858000"/>
              <a:gd name="connsiteX471" fmla="*/ 4036318 w 7467600"/>
              <a:gd name="connsiteY471" fmla="*/ 4147013 h 6858000"/>
              <a:gd name="connsiteX472" fmla="*/ 3432098 w 7467600"/>
              <a:gd name="connsiteY472" fmla="*/ 3537312 h 6858000"/>
              <a:gd name="connsiteX473" fmla="*/ 3446761 w 7467600"/>
              <a:gd name="connsiteY473" fmla="*/ 3461278 h 6858000"/>
              <a:gd name="connsiteX474" fmla="*/ 4419733 w 7467600"/>
              <a:gd name="connsiteY474" fmla="*/ 3963555 h 6858000"/>
              <a:gd name="connsiteX475" fmla="*/ 4781371 w 7467600"/>
              <a:gd name="connsiteY475" fmla="*/ 4458604 h 6858000"/>
              <a:gd name="connsiteX476" fmla="*/ 4780440 w 7467600"/>
              <a:gd name="connsiteY476" fmla="*/ 4470290 h 6858000"/>
              <a:gd name="connsiteX477" fmla="*/ 4898954 w 7467600"/>
              <a:gd name="connsiteY477" fmla="*/ 4662092 h 6858000"/>
              <a:gd name="connsiteX478" fmla="*/ 4900699 w 7467600"/>
              <a:gd name="connsiteY478" fmla="*/ 4670867 h 6858000"/>
              <a:gd name="connsiteX479" fmla="*/ 5714511 w 7467600"/>
              <a:gd name="connsiteY479" fmla="*/ 4663483 h 6858000"/>
              <a:gd name="connsiteX480" fmla="*/ 5464793 w 7467600"/>
              <a:gd name="connsiteY480" fmla="*/ 4393556 h 6858000"/>
              <a:gd name="connsiteX481" fmla="*/ 5461897 w 7467600"/>
              <a:gd name="connsiteY481" fmla="*/ 4390879 h 6858000"/>
              <a:gd name="connsiteX482" fmla="*/ 4294126 w 7467600"/>
              <a:gd name="connsiteY482" fmla="*/ 3303048 h 6858000"/>
              <a:gd name="connsiteX483" fmla="*/ 4305321 w 7467600"/>
              <a:gd name="connsiteY483" fmla="*/ 3256953 h 6858000"/>
              <a:gd name="connsiteX484" fmla="*/ 4949299 w 7467600"/>
              <a:gd name="connsiteY484" fmla="*/ 3766336 h 6858000"/>
              <a:gd name="connsiteX485" fmla="*/ 5291452 w 7467600"/>
              <a:gd name="connsiteY485" fmla="*/ 4076801 h 6858000"/>
              <a:gd name="connsiteX486" fmla="*/ 5434998 w 7467600"/>
              <a:gd name="connsiteY486" fmla="*/ 4254100 h 6858000"/>
              <a:gd name="connsiteX487" fmla="*/ 5351015 w 7467600"/>
              <a:gd name="connsiteY487" fmla="*/ 3760989 h 6858000"/>
              <a:gd name="connsiteX488" fmla="*/ 5413780 w 7467600"/>
              <a:gd name="connsiteY488" fmla="*/ 2966265 h 6858000"/>
              <a:gd name="connsiteX489" fmla="*/ 5425627 w 7467600"/>
              <a:gd name="connsiteY489" fmla="*/ 2954192 h 6858000"/>
              <a:gd name="connsiteX490" fmla="*/ 6604735 w 7467600"/>
              <a:gd name="connsiteY490" fmla="*/ 2041381 h 6858000"/>
              <a:gd name="connsiteX491" fmla="*/ 7204487 w 7467600"/>
              <a:gd name="connsiteY491" fmla="*/ 2742112 h 6858000"/>
              <a:gd name="connsiteX492" fmla="*/ 7131592 w 7467600"/>
              <a:gd name="connsiteY492" fmla="*/ 2672096 h 6858000"/>
              <a:gd name="connsiteX493" fmla="*/ 6996344 w 7467600"/>
              <a:gd name="connsiteY493" fmla="*/ 2518310 h 6858000"/>
              <a:gd name="connsiteX494" fmla="*/ 6735495 w 7467600"/>
              <a:gd name="connsiteY494" fmla="*/ 2196890 h 6858000"/>
              <a:gd name="connsiteX495" fmla="*/ 6721901 w 7467600"/>
              <a:gd name="connsiteY495" fmla="*/ 2179274 h 6858000"/>
              <a:gd name="connsiteX496" fmla="*/ 6604735 w 7467600"/>
              <a:gd name="connsiteY496" fmla="*/ 2041381 h 6858000"/>
              <a:gd name="connsiteX497" fmla="*/ 6591670 w 7467600"/>
              <a:gd name="connsiteY497" fmla="*/ 1988277 h 6858000"/>
              <a:gd name="connsiteX498" fmla="*/ 6747349 w 7467600"/>
              <a:gd name="connsiteY498" fmla="*/ 2160069 h 6858000"/>
              <a:gd name="connsiteX499" fmla="*/ 6760943 w 7467600"/>
              <a:gd name="connsiteY499" fmla="*/ 2177686 h 6858000"/>
              <a:gd name="connsiteX500" fmla="*/ 7021065 w 7467600"/>
              <a:gd name="connsiteY500" fmla="*/ 2498102 h 6858000"/>
              <a:gd name="connsiteX501" fmla="*/ 7155223 w 7467600"/>
              <a:gd name="connsiteY501" fmla="*/ 2650386 h 6858000"/>
              <a:gd name="connsiteX502" fmla="*/ 7203167 w 7467600"/>
              <a:gd name="connsiteY502" fmla="*/ 2697288 h 6858000"/>
              <a:gd name="connsiteX503" fmla="*/ 6937703 w 7467600"/>
              <a:gd name="connsiteY503" fmla="*/ 2321981 h 6858000"/>
              <a:gd name="connsiteX504" fmla="*/ 6591670 w 7467600"/>
              <a:gd name="connsiteY504" fmla="*/ 1988277 h 6858000"/>
              <a:gd name="connsiteX505" fmla="*/ 5798671 w 7467600"/>
              <a:gd name="connsiteY505" fmla="*/ 1981601 h 6858000"/>
              <a:gd name="connsiteX506" fmla="*/ 5754709 w 7467600"/>
              <a:gd name="connsiteY506" fmla="*/ 2071454 h 6858000"/>
              <a:gd name="connsiteX507" fmla="*/ 5763044 w 7467600"/>
              <a:gd name="connsiteY507" fmla="*/ 2842206 h 6858000"/>
              <a:gd name="connsiteX508" fmla="*/ 5764974 w 7467600"/>
              <a:gd name="connsiteY508" fmla="*/ 2799609 h 6858000"/>
              <a:gd name="connsiteX509" fmla="*/ 5767665 w 7467600"/>
              <a:gd name="connsiteY509" fmla="*/ 2666409 h 6858000"/>
              <a:gd name="connsiteX510" fmla="*/ 5763055 w 7467600"/>
              <a:gd name="connsiteY510" fmla="*/ 2579705 h 6858000"/>
              <a:gd name="connsiteX511" fmla="*/ 5758079 w 7467600"/>
              <a:gd name="connsiteY511" fmla="*/ 2492508 h 6858000"/>
              <a:gd name="connsiteX512" fmla="*/ 5779325 w 7467600"/>
              <a:gd name="connsiteY512" fmla="*/ 2197069 h 6858000"/>
              <a:gd name="connsiteX513" fmla="*/ 5798671 w 7467600"/>
              <a:gd name="connsiteY513" fmla="*/ 1981601 h 6858000"/>
              <a:gd name="connsiteX514" fmla="*/ 5829202 w 7467600"/>
              <a:gd name="connsiteY514" fmla="*/ 1971679 h 6858000"/>
              <a:gd name="connsiteX515" fmla="*/ 5809558 w 7467600"/>
              <a:gd name="connsiteY515" fmla="*/ 2198043 h 6858000"/>
              <a:gd name="connsiteX516" fmla="*/ 5788653 w 7467600"/>
              <a:gd name="connsiteY516" fmla="*/ 2489430 h 6858000"/>
              <a:gd name="connsiteX517" fmla="*/ 5793439 w 7467600"/>
              <a:gd name="connsiteY517" fmla="*/ 2575235 h 6858000"/>
              <a:gd name="connsiteX518" fmla="*/ 5796837 w 7467600"/>
              <a:gd name="connsiteY518" fmla="*/ 2637633 h 6858000"/>
              <a:gd name="connsiteX519" fmla="*/ 5818614 w 7467600"/>
              <a:gd name="connsiteY519" fmla="*/ 2473055 h 6858000"/>
              <a:gd name="connsiteX520" fmla="*/ 5829202 w 7467600"/>
              <a:gd name="connsiteY520" fmla="*/ 1971679 h 6858000"/>
              <a:gd name="connsiteX521" fmla="*/ 5911389 w 7467600"/>
              <a:gd name="connsiteY521" fmla="*/ 1898371 h 6858000"/>
              <a:gd name="connsiteX522" fmla="*/ 6237627 w 7467600"/>
              <a:gd name="connsiteY522" fmla="*/ 2231921 h 6858000"/>
              <a:gd name="connsiteX523" fmla="*/ 5911389 w 7467600"/>
              <a:gd name="connsiteY523" fmla="*/ 1898371 h 6858000"/>
              <a:gd name="connsiteX524" fmla="*/ 6944437 w 7467600"/>
              <a:gd name="connsiteY524" fmla="*/ 1575402 h 6858000"/>
              <a:gd name="connsiteX525" fmla="*/ 6304730 w 7467600"/>
              <a:gd name="connsiteY525" fmla="*/ 1766654 h 6858000"/>
              <a:gd name="connsiteX526" fmla="*/ 6944437 w 7467600"/>
              <a:gd name="connsiteY526" fmla="*/ 1575402 h 6858000"/>
              <a:gd name="connsiteX527" fmla="*/ 7019523 w 7467600"/>
              <a:gd name="connsiteY527" fmla="*/ 1519450 h 6858000"/>
              <a:gd name="connsiteX528" fmla="*/ 6298091 w 7467600"/>
              <a:gd name="connsiteY528" fmla="*/ 1737122 h 6858000"/>
              <a:gd name="connsiteX529" fmla="*/ 7019523 w 7467600"/>
              <a:gd name="connsiteY529" fmla="*/ 1519450 h 6858000"/>
              <a:gd name="connsiteX530" fmla="*/ 2399523 w 7467600"/>
              <a:gd name="connsiteY530" fmla="*/ 1428234 h 6858000"/>
              <a:gd name="connsiteX531" fmla="*/ 2224982 w 7467600"/>
              <a:gd name="connsiteY531" fmla="*/ 1826201 h 6858000"/>
              <a:gd name="connsiteX532" fmla="*/ 2096099 w 7467600"/>
              <a:gd name="connsiteY532" fmla="*/ 2345900 h 6858000"/>
              <a:gd name="connsiteX533" fmla="*/ 2283317 w 7467600"/>
              <a:gd name="connsiteY533" fmla="*/ 1796925 h 6858000"/>
              <a:gd name="connsiteX534" fmla="*/ 2399523 w 7467600"/>
              <a:gd name="connsiteY534" fmla="*/ 1428234 h 6858000"/>
              <a:gd name="connsiteX535" fmla="*/ 2448558 w 7467600"/>
              <a:gd name="connsiteY535" fmla="*/ 1373435 h 6858000"/>
              <a:gd name="connsiteX536" fmla="*/ 2312521 w 7467600"/>
              <a:gd name="connsiteY536" fmla="*/ 1806140 h 6858000"/>
              <a:gd name="connsiteX537" fmla="*/ 2127533 w 7467600"/>
              <a:gd name="connsiteY537" fmla="*/ 2348380 h 6858000"/>
              <a:gd name="connsiteX538" fmla="*/ 2358080 w 7467600"/>
              <a:gd name="connsiteY538" fmla="*/ 1866134 h 6858000"/>
              <a:gd name="connsiteX539" fmla="*/ 2407436 w 7467600"/>
              <a:gd name="connsiteY539" fmla="*/ 1651070 h 6858000"/>
              <a:gd name="connsiteX540" fmla="*/ 2448558 w 7467600"/>
              <a:gd name="connsiteY540" fmla="*/ 1373435 h 6858000"/>
              <a:gd name="connsiteX541" fmla="*/ 278707 w 7467600"/>
              <a:gd name="connsiteY541" fmla="*/ 1352270 h 6858000"/>
              <a:gd name="connsiteX542" fmla="*/ 321570 w 7467600"/>
              <a:gd name="connsiteY542" fmla="*/ 1861610 h 6858000"/>
              <a:gd name="connsiteX543" fmla="*/ 294281 w 7467600"/>
              <a:gd name="connsiteY543" fmla="*/ 1440658 h 6858000"/>
              <a:gd name="connsiteX544" fmla="*/ 278707 w 7467600"/>
              <a:gd name="connsiteY544" fmla="*/ 1352270 h 6858000"/>
              <a:gd name="connsiteX545" fmla="*/ 1423821 w 7467600"/>
              <a:gd name="connsiteY545" fmla="*/ 1351958 h 6858000"/>
              <a:gd name="connsiteX546" fmla="*/ 1638521 w 7467600"/>
              <a:gd name="connsiteY546" fmla="*/ 1908470 h 6858000"/>
              <a:gd name="connsiteX547" fmla="*/ 1754199 w 7467600"/>
              <a:gd name="connsiteY547" fmla="*/ 2149284 h 6858000"/>
              <a:gd name="connsiteX548" fmla="*/ 1908359 w 7467600"/>
              <a:gd name="connsiteY548" fmla="*/ 2364988 h 6858000"/>
              <a:gd name="connsiteX549" fmla="*/ 1647661 w 7467600"/>
              <a:gd name="connsiteY549" fmla="*/ 1825945 h 6858000"/>
              <a:gd name="connsiteX550" fmla="*/ 1423821 w 7467600"/>
              <a:gd name="connsiteY550" fmla="*/ 1351958 h 6858000"/>
              <a:gd name="connsiteX551" fmla="*/ 1431890 w 7467600"/>
              <a:gd name="connsiteY551" fmla="*/ 1306475 h 6858000"/>
              <a:gd name="connsiteX552" fmla="*/ 1507597 w 7467600"/>
              <a:gd name="connsiteY552" fmla="*/ 1446132 h 6858000"/>
              <a:gd name="connsiteX553" fmla="*/ 1674586 w 7467600"/>
              <a:gd name="connsiteY553" fmla="*/ 1813832 h 6858000"/>
              <a:gd name="connsiteX554" fmla="*/ 1815950 w 7467600"/>
              <a:gd name="connsiteY554" fmla="*/ 2128564 h 6858000"/>
              <a:gd name="connsiteX555" fmla="*/ 1984242 w 7467600"/>
              <a:gd name="connsiteY555" fmla="*/ 2430829 h 6858000"/>
              <a:gd name="connsiteX556" fmla="*/ 2014023 w 7467600"/>
              <a:gd name="connsiteY556" fmla="*/ 2450995 h 6858000"/>
              <a:gd name="connsiteX557" fmla="*/ 1747337 w 7467600"/>
              <a:gd name="connsiteY557" fmla="*/ 1855264 h 6858000"/>
              <a:gd name="connsiteX558" fmla="*/ 1533749 w 7467600"/>
              <a:gd name="connsiteY558" fmla="*/ 1478656 h 6858000"/>
              <a:gd name="connsiteX559" fmla="*/ 1431890 w 7467600"/>
              <a:gd name="connsiteY559" fmla="*/ 1306475 h 6858000"/>
              <a:gd name="connsiteX560" fmla="*/ 5052692 w 7467600"/>
              <a:gd name="connsiteY560" fmla="*/ 1292994 h 6858000"/>
              <a:gd name="connsiteX561" fmla="*/ 5200661 w 7467600"/>
              <a:gd name="connsiteY561" fmla="*/ 1635186 h 6858000"/>
              <a:gd name="connsiteX562" fmla="*/ 5297138 w 7467600"/>
              <a:gd name="connsiteY562" fmla="*/ 1906351 h 6858000"/>
              <a:gd name="connsiteX563" fmla="*/ 5052692 w 7467600"/>
              <a:gd name="connsiteY563" fmla="*/ 1292994 h 6858000"/>
              <a:gd name="connsiteX564" fmla="*/ 5009948 w 7467600"/>
              <a:gd name="connsiteY564" fmla="*/ 1273619 h 6858000"/>
              <a:gd name="connsiteX565" fmla="*/ 5121777 w 7467600"/>
              <a:gd name="connsiteY565" fmla="*/ 1654213 h 6858000"/>
              <a:gd name="connsiteX566" fmla="*/ 5293545 w 7467600"/>
              <a:gd name="connsiteY566" fmla="*/ 2072247 h 6858000"/>
              <a:gd name="connsiteX567" fmla="*/ 5294042 w 7467600"/>
              <a:gd name="connsiteY567" fmla="*/ 2065019 h 6858000"/>
              <a:gd name="connsiteX568" fmla="*/ 5171936 w 7467600"/>
              <a:gd name="connsiteY568" fmla="*/ 1647613 h 6858000"/>
              <a:gd name="connsiteX569" fmla="*/ 5009948 w 7467600"/>
              <a:gd name="connsiteY569" fmla="*/ 1273619 h 6858000"/>
              <a:gd name="connsiteX570" fmla="*/ 655236 w 7467600"/>
              <a:gd name="connsiteY570" fmla="*/ 1268632 h 6858000"/>
              <a:gd name="connsiteX571" fmla="*/ 839521 w 7467600"/>
              <a:gd name="connsiteY571" fmla="*/ 1685315 h 6858000"/>
              <a:gd name="connsiteX572" fmla="*/ 1109416 w 7467600"/>
              <a:gd name="connsiteY572" fmla="*/ 2061663 h 6858000"/>
              <a:gd name="connsiteX573" fmla="*/ 1298300 w 7467600"/>
              <a:gd name="connsiteY573" fmla="*/ 2247742 h 6858000"/>
              <a:gd name="connsiteX574" fmla="*/ 1125871 w 7467600"/>
              <a:gd name="connsiteY574" fmla="*/ 1989513 h 6858000"/>
              <a:gd name="connsiteX575" fmla="*/ 981574 w 7467600"/>
              <a:gd name="connsiteY575" fmla="*/ 1783157 h 6858000"/>
              <a:gd name="connsiteX576" fmla="*/ 922198 w 7467600"/>
              <a:gd name="connsiteY576" fmla="*/ 1677437 h 6858000"/>
              <a:gd name="connsiteX577" fmla="*/ 869293 w 7467600"/>
              <a:gd name="connsiteY577" fmla="*/ 1583214 h 6858000"/>
              <a:gd name="connsiteX578" fmla="*/ 751431 w 7467600"/>
              <a:gd name="connsiteY578" fmla="*/ 1405731 h 6858000"/>
              <a:gd name="connsiteX579" fmla="*/ 655236 w 7467600"/>
              <a:gd name="connsiteY579" fmla="*/ 1268632 h 6858000"/>
              <a:gd name="connsiteX580" fmla="*/ 6516292 w 7467600"/>
              <a:gd name="connsiteY580" fmla="*/ 1263064 h 6858000"/>
              <a:gd name="connsiteX581" fmla="*/ 5736320 w 7467600"/>
              <a:gd name="connsiteY581" fmla="*/ 1501803 h 6858000"/>
              <a:gd name="connsiteX582" fmla="*/ 6516292 w 7467600"/>
              <a:gd name="connsiteY582" fmla="*/ 1263064 h 6858000"/>
              <a:gd name="connsiteX583" fmla="*/ 291466 w 7467600"/>
              <a:gd name="connsiteY583" fmla="*/ 1250369 h 6858000"/>
              <a:gd name="connsiteX584" fmla="*/ 323180 w 7467600"/>
              <a:gd name="connsiteY584" fmla="*/ 1435283 h 6858000"/>
              <a:gd name="connsiteX585" fmla="*/ 349381 w 7467600"/>
              <a:gd name="connsiteY585" fmla="*/ 1875041 h 6858000"/>
              <a:gd name="connsiteX586" fmla="*/ 374363 w 7467600"/>
              <a:gd name="connsiteY586" fmla="*/ 1506494 h 6858000"/>
              <a:gd name="connsiteX587" fmla="*/ 302168 w 7467600"/>
              <a:gd name="connsiteY587" fmla="*/ 1274495 h 6858000"/>
              <a:gd name="connsiteX588" fmla="*/ 291466 w 7467600"/>
              <a:gd name="connsiteY588" fmla="*/ 1250369 h 6858000"/>
              <a:gd name="connsiteX589" fmla="*/ 678222 w 7467600"/>
              <a:gd name="connsiteY589" fmla="*/ 1248670 h 6858000"/>
              <a:gd name="connsiteX590" fmla="*/ 775536 w 7467600"/>
              <a:gd name="connsiteY590" fmla="*/ 1388015 h 6858000"/>
              <a:gd name="connsiteX591" fmla="*/ 894529 w 7467600"/>
              <a:gd name="connsiteY591" fmla="*/ 1567739 h 6858000"/>
              <a:gd name="connsiteX592" fmla="*/ 948000 w 7467600"/>
              <a:gd name="connsiteY592" fmla="*/ 1663088 h 6858000"/>
              <a:gd name="connsiteX593" fmla="*/ 1006812 w 7467600"/>
              <a:gd name="connsiteY593" fmla="*/ 1767683 h 6858000"/>
              <a:gd name="connsiteX594" fmla="*/ 1149133 w 7467600"/>
              <a:gd name="connsiteY594" fmla="*/ 1971513 h 6858000"/>
              <a:gd name="connsiteX595" fmla="*/ 1333952 w 7467600"/>
              <a:gd name="connsiteY595" fmla="*/ 2251620 h 6858000"/>
              <a:gd name="connsiteX596" fmla="*/ 1337329 w 7467600"/>
              <a:gd name="connsiteY596" fmla="*/ 2258350 h 6858000"/>
              <a:gd name="connsiteX597" fmla="*/ 1014726 w 7467600"/>
              <a:gd name="connsiteY597" fmla="*/ 1615556 h 6858000"/>
              <a:gd name="connsiteX598" fmla="*/ 678222 w 7467600"/>
              <a:gd name="connsiteY598" fmla="*/ 1248670 h 6858000"/>
              <a:gd name="connsiteX599" fmla="*/ 6691602 w 7467600"/>
              <a:gd name="connsiteY599" fmla="*/ 1140573 h 6858000"/>
              <a:gd name="connsiteX600" fmla="*/ 6571100 w 7467600"/>
              <a:gd name="connsiteY600" fmla="*/ 1183662 h 6858000"/>
              <a:gd name="connsiteX601" fmla="*/ 6241687 w 7467600"/>
              <a:gd name="connsiteY601" fmla="*/ 1257600 h 6858000"/>
              <a:gd name="connsiteX602" fmla="*/ 5693009 w 7467600"/>
              <a:gd name="connsiteY602" fmla="*/ 1478256 h 6858000"/>
              <a:gd name="connsiteX603" fmla="*/ 6548420 w 7467600"/>
              <a:gd name="connsiteY603" fmla="*/ 1214599 h 6858000"/>
              <a:gd name="connsiteX604" fmla="*/ 6605473 w 7467600"/>
              <a:gd name="connsiteY604" fmla="*/ 1184686 h 6858000"/>
              <a:gd name="connsiteX605" fmla="*/ 6691602 w 7467600"/>
              <a:gd name="connsiteY605" fmla="*/ 1140573 h 6858000"/>
              <a:gd name="connsiteX606" fmla="*/ 4002475 w 7467600"/>
              <a:gd name="connsiteY606" fmla="*/ 1037802 h 6858000"/>
              <a:gd name="connsiteX607" fmla="*/ 4000324 w 7467600"/>
              <a:gd name="connsiteY607" fmla="*/ 1039362 h 6858000"/>
              <a:gd name="connsiteX608" fmla="*/ 4002862 w 7467600"/>
              <a:gd name="connsiteY608" fmla="*/ 1042866 h 6858000"/>
              <a:gd name="connsiteX609" fmla="*/ 4002475 w 7467600"/>
              <a:gd name="connsiteY609" fmla="*/ 1037802 h 6858000"/>
              <a:gd name="connsiteX610" fmla="*/ 506322 w 7467600"/>
              <a:gd name="connsiteY610" fmla="*/ 1020997 h 6858000"/>
              <a:gd name="connsiteX611" fmla="*/ 533068 w 7467600"/>
              <a:gd name="connsiteY611" fmla="*/ 1029409 h 6858000"/>
              <a:gd name="connsiteX612" fmla="*/ 1232525 w 7467600"/>
              <a:gd name="connsiteY612" fmla="*/ 1804675 h 6858000"/>
              <a:gd name="connsiteX613" fmla="*/ 1388858 w 7467600"/>
              <a:gd name="connsiteY613" fmla="*/ 2368011 h 6858000"/>
              <a:gd name="connsiteX614" fmla="*/ 1384098 w 7467600"/>
              <a:gd name="connsiteY614" fmla="*/ 2378125 h 6858000"/>
              <a:gd name="connsiteX615" fmla="*/ 1425393 w 7467600"/>
              <a:gd name="connsiteY615" fmla="*/ 2589124 h 6858000"/>
              <a:gd name="connsiteX616" fmla="*/ 1424001 w 7467600"/>
              <a:gd name="connsiteY616" fmla="*/ 2597541 h 6858000"/>
              <a:gd name="connsiteX617" fmla="*/ 2152729 w 7467600"/>
              <a:gd name="connsiteY617" fmla="*/ 2864487 h 6858000"/>
              <a:gd name="connsiteX618" fmla="*/ 2020609 w 7467600"/>
              <a:gd name="connsiteY618" fmla="*/ 2539671 h 6858000"/>
              <a:gd name="connsiteX619" fmla="*/ 2018920 w 7467600"/>
              <a:gd name="connsiteY619" fmla="*/ 2536309 h 6858000"/>
              <a:gd name="connsiteX620" fmla="*/ 1342441 w 7467600"/>
              <a:gd name="connsiteY620" fmla="*/ 1173017 h 6858000"/>
              <a:gd name="connsiteX621" fmla="*/ 1367925 w 7467600"/>
              <a:gd name="connsiteY621" fmla="*/ 1135648 h 6858000"/>
              <a:gd name="connsiteX622" fmla="*/ 1771401 w 7467600"/>
              <a:gd name="connsiteY622" fmla="*/ 1806673 h 6858000"/>
              <a:gd name="connsiteX623" fmla="*/ 1972385 w 7467600"/>
              <a:gd name="connsiteY623" fmla="*/ 2198735 h 6858000"/>
              <a:gd name="connsiteX624" fmla="*/ 2040892 w 7467600"/>
              <a:gd name="connsiteY624" fmla="*/ 2405205 h 6858000"/>
              <a:gd name="connsiteX625" fmla="*/ 2131689 w 7467600"/>
              <a:gd name="connsiteY625" fmla="*/ 1936926 h 6858000"/>
              <a:gd name="connsiteX626" fmla="*/ 2454820 w 7467600"/>
              <a:gd name="connsiteY626" fmla="*/ 1248808 h 6858000"/>
              <a:gd name="connsiteX627" fmla="*/ 2492512 w 7467600"/>
              <a:gd name="connsiteY627" fmla="*/ 1302920 h 6858000"/>
              <a:gd name="connsiteX628" fmla="*/ 2081216 w 7467600"/>
              <a:gd name="connsiteY628" fmla="*/ 2527513 h 6858000"/>
              <a:gd name="connsiteX629" fmla="*/ 2081211 w 7467600"/>
              <a:gd name="connsiteY629" fmla="*/ 2528916 h 6858000"/>
              <a:gd name="connsiteX630" fmla="*/ 2199067 w 7467600"/>
              <a:gd name="connsiteY630" fmla="*/ 2884061 h 6858000"/>
              <a:gd name="connsiteX631" fmla="*/ 3192586 w 7467600"/>
              <a:gd name="connsiteY631" fmla="*/ 3411496 h 6858000"/>
              <a:gd name="connsiteX632" fmla="*/ 3182620 w 7467600"/>
              <a:gd name="connsiteY632" fmla="*/ 3483279 h 6858000"/>
              <a:gd name="connsiteX633" fmla="*/ 2435119 w 7467600"/>
              <a:gd name="connsiteY633" fmla="*/ 3080173 h 6858000"/>
              <a:gd name="connsiteX634" fmla="*/ 2410152 w 7467600"/>
              <a:gd name="connsiteY634" fmla="*/ 3063751 h 6858000"/>
              <a:gd name="connsiteX635" fmla="*/ 2408099 w 7467600"/>
              <a:gd name="connsiteY635" fmla="*/ 3064403 h 6858000"/>
              <a:gd name="connsiteX636" fmla="*/ 2407218 w 7467600"/>
              <a:gd name="connsiteY636" fmla="*/ 3070324 h 6858000"/>
              <a:gd name="connsiteX637" fmla="*/ 2380138 w 7467600"/>
              <a:gd name="connsiteY637" fmla="*/ 3099341 h 6858000"/>
              <a:gd name="connsiteX638" fmla="*/ 1765923 w 7467600"/>
              <a:gd name="connsiteY638" fmla="*/ 3581043 h 6858000"/>
              <a:gd name="connsiteX639" fmla="*/ 1702258 w 7467600"/>
              <a:gd name="connsiteY639" fmla="*/ 3612286 h 6858000"/>
              <a:gd name="connsiteX640" fmla="*/ 1538370 w 7467600"/>
              <a:gd name="connsiteY640" fmla="*/ 3811804 h 6858000"/>
              <a:gd name="connsiteX641" fmla="*/ 542867 w 7467600"/>
              <a:gd name="connsiteY641" fmla="*/ 4944092 h 6858000"/>
              <a:gd name="connsiteX642" fmla="*/ 515800 w 7467600"/>
              <a:gd name="connsiteY642" fmla="*/ 4862180 h 6858000"/>
              <a:gd name="connsiteX643" fmla="*/ 909145 w 7467600"/>
              <a:gd name="connsiteY643" fmla="*/ 4199225 h 6858000"/>
              <a:gd name="connsiteX644" fmla="*/ 1214067 w 7467600"/>
              <a:gd name="connsiteY644" fmla="*/ 3908561 h 6858000"/>
              <a:gd name="connsiteX645" fmla="*/ 640967 w 7467600"/>
              <a:gd name="connsiteY645" fmla="*/ 4105601 h 6858000"/>
              <a:gd name="connsiteX646" fmla="*/ 112563 w 7467600"/>
              <a:gd name="connsiteY646" fmla="*/ 4396952 h 6858000"/>
              <a:gd name="connsiteX647" fmla="*/ 0 w 7467600"/>
              <a:gd name="connsiteY647" fmla="*/ 4466006 h 6858000"/>
              <a:gd name="connsiteX648" fmla="*/ 0 w 7467600"/>
              <a:gd name="connsiteY648" fmla="*/ 4233763 h 6858000"/>
              <a:gd name="connsiteX649" fmla="*/ 36881 w 7467600"/>
              <a:gd name="connsiteY649" fmla="*/ 4200118 h 6858000"/>
              <a:gd name="connsiteX650" fmla="*/ 910534 w 7467600"/>
              <a:gd name="connsiteY650" fmla="*/ 3629753 h 6858000"/>
              <a:gd name="connsiteX651" fmla="*/ 1578717 w 7467600"/>
              <a:gd name="connsiteY651" fmla="*/ 3575982 h 6858000"/>
              <a:gd name="connsiteX652" fmla="*/ 2338780 w 7467600"/>
              <a:gd name="connsiteY652" fmla="*/ 3033725 h 6858000"/>
              <a:gd name="connsiteX653" fmla="*/ 1807991 w 7467600"/>
              <a:gd name="connsiteY653" fmla="*/ 2807184 h 6858000"/>
              <a:gd name="connsiteX654" fmla="*/ 1416358 w 7467600"/>
              <a:gd name="connsiteY654" fmla="*/ 3112571 h 6858000"/>
              <a:gd name="connsiteX655" fmla="*/ 939066 w 7467600"/>
              <a:gd name="connsiteY655" fmla="*/ 3378798 h 6858000"/>
              <a:gd name="connsiteX656" fmla="*/ 115099 w 7467600"/>
              <a:gd name="connsiteY656" fmla="*/ 3607650 h 6858000"/>
              <a:gd name="connsiteX657" fmla="*/ 97284 w 7467600"/>
              <a:gd name="connsiteY657" fmla="*/ 3520393 h 6858000"/>
              <a:gd name="connsiteX658" fmla="*/ 922050 w 7467600"/>
              <a:gd name="connsiteY658" fmla="*/ 3074867 h 6858000"/>
              <a:gd name="connsiteX659" fmla="*/ 1405265 w 7467600"/>
              <a:gd name="connsiteY659" fmla="*/ 3016319 h 6858000"/>
              <a:gd name="connsiteX660" fmla="*/ 1407512 w 7467600"/>
              <a:gd name="connsiteY660" fmla="*/ 3018001 h 6858000"/>
              <a:gd name="connsiteX661" fmla="*/ 1726266 w 7467600"/>
              <a:gd name="connsiteY661" fmla="*/ 2777274 h 6858000"/>
              <a:gd name="connsiteX662" fmla="*/ 625390 w 7467600"/>
              <a:gd name="connsiteY662" fmla="*/ 2514541 h 6858000"/>
              <a:gd name="connsiteX663" fmla="*/ 619799 w 7467600"/>
              <a:gd name="connsiteY663" fmla="*/ 2527180 h 6858000"/>
              <a:gd name="connsiteX664" fmla="*/ 310030 w 7467600"/>
              <a:gd name="connsiteY664" fmla="*/ 2771818 h 6858000"/>
              <a:gd name="connsiteX665" fmla="*/ 173877 w 7467600"/>
              <a:gd name="connsiteY665" fmla="*/ 2937056 h 6858000"/>
              <a:gd name="connsiteX666" fmla="*/ 77889 w 7467600"/>
              <a:gd name="connsiteY666" fmla="*/ 3138440 h 6858000"/>
              <a:gd name="connsiteX667" fmla="*/ 0 w 7467600"/>
              <a:gd name="connsiteY667" fmla="*/ 3271395 h 6858000"/>
              <a:gd name="connsiteX668" fmla="*/ 0 w 7467600"/>
              <a:gd name="connsiteY668" fmla="*/ 3153002 h 6858000"/>
              <a:gd name="connsiteX669" fmla="*/ 2386 w 7467600"/>
              <a:gd name="connsiteY669" fmla="*/ 3149203 h 6858000"/>
              <a:gd name="connsiteX670" fmla="*/ 89753 w 7467600"/>
              <a:gd name="connsiteY670" fmla="*/ 2987702 h 6858000"/>
              <a:gd name="connsiteX671" fmla="*/ 76869 w 7467600"/>
              <a:gd name="connsiteY671" fmla="*/ 3005404 h 6858000"/>
              <a:gd name="connsiteX672" fmla="*/ 32049 w 7467600"/>
              <a:gd name="connsiteY672" fmla="*/ 3065814 h 6858000"/>
              <a:gd name="connsiteX673" fmla="*/ 0 w 7467600"/>
              <a:gd name="connsiteY673" fmla="*/ 3108744 h 6858000"/>
              <a:gd name="connsiteX674" fmla="*/ 0 w 7467600"/>
              <a:gd name="connsiteY674" fmla="*/ 3058059 h 6858000"/>
              <a:gd name="connsiteX675" fmla="*/ 7610 w 7467600"/>
              <a:gd name="connsiteY675" fmla="*/ 3047889 h 6858000"/>
              <a:gd name="connsiteX676" fmla="*/ 52419 w 7467600"/>
              <a:gd name="connsiteY676" fmla="*/ 2987479 h 6858000"/>
              <a:gd name="connsiteX677" fmla="*/ 59142 w 7467600"/>
              <a:gd name="connsiteY677" fmla="*/ 2978488 h 6858000"/>
              <a:gd name="connsiteX678" fmla="*/ 0 w 7467600"/>
              <a:gd name="connsiteY678" fmla="*/ 3015334 h 6858000"/>
              <a:gd name="connsiteX679" fmla="*/ 0 w 7467600"/>
              <a:gd name="connsiteY679" fmla="*/ 2914286 h 6858000"/>
              <a:gd name="connsiteX680" fmla="*/ 36383 w 7467600"/>
              <a:gd name="connsiteY680" fmla="*/ 2901128 h 6858000"/>
              <a:gd name="connsiteX681" fmla="*/ 156329 w 7467600"/>
              <a:gd name="connsiteY681" fmla="*/ 2840533 h 6858000"/>
              <a:gd name="connsiteX682" fmla="*/ 358355 w 7467600"/>
              <a:gd name="connsiteY682" fmla="*/ 2620471 h 6858000"/>
              <a:gd name="connsiteX683" fmla="*/ 510577 w 7467600"/>
              <a:gd name="connsiteY683" fmla="*/ 2501244 h 6858000"/>
              <a:gd name="connsiteX684" fmla="*/ 211967 w 7467600"/>
              <a:gd name="connsiteY684" fmla="*/ 2479171 h 6858000"/>
              <a:gd name="connsiteX685" fmla="*/ 0 w 7467600"/>
              <a:gd name="connsiteY685" fmla="*/ 2476398 h 6858000"/>
              <a:gd name="connsiteX686" fmla="*/ 0 w 7467600"/>
              <a:gd name="connsiteY686" fmla="*/ 2389189 h 6858000"/>
              <a:gd name="connsiteX687" fmla="*/ 103062 w 7467600"/>
              <a:gd name="connsiteY687" fmla="*/ 2389518 h 6858000"/>
              <a:gd name="connsiteX688" fmla="*/ 510734 w 7467600"/>
              <a:gd name="connsiteY688" fmla="*/ 2416201 h 6858000"/>
              <a:gd name="connsiteX689" fmla="*/ 279257 w 7467600"/>
              <a:gd name="connsiteY689" fmla="*/ 2092102 h 6858000"/>
              <a:gd name="connsiteX690" fmla="*/ 65265 w 7467600"/>
              <a:gd name="connsiteY690" fmla="*/ 2006049 h 6858000"/>
              <a:gd name="connsiteX691" fmla="*/ 0 w 7467600"/>
              <a:gd name="connsiteY691" fmla="*/ 1982532 h 6858000"/>
              <a:gd name="connsiteX692" fmla="*/ 0 w 7467600"/>
              <a:gd name="connsiteY692" fmla="*/ 1912789 h 6858000"/>
              <a:gd name="connsiteX693" fmla="*/ 97460 w 7467600"/>
              <a:gd name="connsiteY693" fmla="*/ 1953725 h 6858000"/>
              <a:gd name="connsiteX694" fmla="*/ 221272 w 7467600"/>
              <a:gd name="connsiteY694" fmla="*/ 1980766 h 6858000"/>
              <a:gd name="connsiteX695" fmla="*/ 116765 w 7467600"/>
              <a:gd name="connsiteY695" fmla="*/ 1911033 h 6858000"/>
              <a:gd name="connsiteX696" fmla="*/ 16405 w 7467600"/>
              <a:gd name="connsiteY696" fmla="*/ 1803412 h 6858000"/>
              <a:gd name="connsiteX697" fmla="*/ 0 w 7467600"/>
              <a:gd name="connsiteY697" fmla="*/ 1784777 h 6858000"/>
              <a:gd name="connsiteX698" fmla="*/ 0 w 7467600"/>
              <a:gd name="connsiteY698" fmla="*/ 1740082 h 6858000"/>
              <a:gd name="connsiteX699" fmla="*/ 39394 w 7467600"/>
              <a:gd name="connsiteY699" fmla="*/ 1784856 h 6858000"/>
              <a:gd name="connsiteX700" fmla="*/ 135813 w 7467600"/>
              <a:gd name="connsiteY700" fmla="*/ 1888838 h 6858000"/>
              <a:gd name="connsiteX701" fmla="*/ 242575 w 7467600"/>
              <a:gd name="connsiteY701" fmla="*/ 1958841 h 6858000"/>
              <a:gd name="connsiteX702" fmla="*/ 82197 w 7467600"/>
              <a:gd name="connsiteY702" fmla="*/ 1754826 h 6858000"/>
              <a:gd name="connsiteX703" fmla="*/ 0 w 7467600"/>
              <a:gd name="connsiteY703" fmla="*/ 1679650 h 6858000"/>
              <a:gd name="connsiteX704" fmla="*/ 0 w 7467600"/>
              <a:gd name="connsiteY704" fmla="*/ 1602463 h 6858000"/>
              <a:gd name="connsiteX705" fmla="*/ 84689 w 7467600"/>
              <a:gd name="connsiteY705" fmla="*/ 1677442 h 6858000"/>
              <a:gd name="connsiteX706" fmla="*/ 298437 w 7467600"/>
              <a:gd name="connsiteY706" fmla="*/ 1968019 h 6858000"/>
              <a:gd name="connsiteX707" fmla="*/ 227269 w 7467600"/>
              <a:gd name="connsiteY707" fmla="*/ 1114064 h 6858000"/>
              <a:gd name="connsiteX708" fmla="*/ 248003 w 7467600"/>
              <a:gd name="connsiteY708" fmla="*/ 1089613 h 6858000"/>
              <a:gd name="connsiteX709" fmla="*/ 427020 w 7467600"/>
              <a:gd name="connsiteY709" fmla="*/ 1619803 h 6858000"/>
              <a:gd name="connsiteX710" fmla="*/ 340345 w 7467600"/>
              <a:gd name="connsiteY710" fmla="*/ 2027739 h 6858000"/>
              <a:gd name="connsiteX711" fmla="*/ 360865 w 7467600"/>
              <a:gd name="connsiteY711" fmla="*/ 2044827 h 6858000"/>
              <a:gd name="connsiteX712" fmla="*/ 560414 w 7467600"/>
              <a:gd name="connsiteY712" fmla="*/ 2421457 h 6858000"/>
              <a:gd name="connsiteX713" fmla="*/ 1359703 w 7467600"/>
              <a:gd name="connsiteY713" fmla="*/ 2578554 h 6858000"/>
              <a:gd name="connsiteX714" fmla="*/ 1359422 w 7467600"/>
              <a:gd name="connsiteY714" fmla="*/ 2577994 h 6858000"/>
              <a:gd name="connsiteX715" fmla="*/ 828701 w 7467600"/>
              <a:gd name="connsiteY715" fmla="*/ 1839520 h 6858000"/>
              <a:gd name="connsiteX716" fmla="*/ 494427 w 7467600"/>
              <a:gd name="connsiteY716" fmla="*/ 1092333 h 6858000"/>
              <a:gd name="connsiteX717" fmla="*/ 506322 w 7467600"/>
              <a:gd name="connsiteY717" fmla="*/ 1020997 h 6858000"/>
              <a:gd name="connsiteX718" fmla="*/ 4570198 w 7467600"/>
              <a:gd name="connsiteY718" fmla="*/ 978081 h 6858000"/>
              <a:gd name="connsiteX719" fmla="*/ 4523691 w 7467600"/>
              <a:gd name="connsiteY719" fmla="*/ 1127776 h 6858000"/>
              <a:gd name="connsiteX720" fmla="*/ 4509875 w 7467600"/>
              <a:gd name="connsiteY720" fmla="*/ 1167552 h 6858000"/>
              <a:gd name="connsiteX721" fmla="*/ 4478168 w 7467600"/>
              <a:gd name="connsiteY721" fmla="*/ 1260735 h 6858000"/>
              <a:gd name="connsiteX722" fmla="*/ 4409309 w 7467600"/>
              <a:gd name="connsiteY722" fmla="*/ 1666996 h 6858000"/>
              <a:gd name="connsiteX723" fmla="*/ 4370031 w 7467600"/>
              <a:gd name="connsiteY723" fmla="*/ 1955666 h 6858000"/>
              <a:gd name="connsiteX724" fmla="*/ 4570198 w 7467600"/>
              <a:gd name="connsiteY724" fmla="*/ 978081 h 6858000"/>
              <a:gd name="connsiteX725" fmla="*/ 4557898 w 7467600"/>
              <a:gd name="connsiteY725" fmla="*/ 900011 h 6858000"/>
              <a:gd name="connsiteX726" fmla="*/ 4344840 w 7467600"/>
              <a:gd name="connsiteY726" fmla="*/ 1922038 h 6858000"/>
              <a:gd name="connsiteX727" fmla="*/ 4378710 w 7467600"/>
              <a:gd name="connsiteY727" fmla="*/ 1665516 h 6858000"/>
              <a:gd name="connsiteX728" fmla="*/ 4448798 w 7467600"/>
              <a:gd name="connsiteY728" fmla="*/ 1253024 h 6858000"/>
              <a:gd name="connsiteX729" fmla="*/ 4480315 w 7467600"/>
              <a:gd name="connsiteY729" fmla="*/ 1158454 h 6858000"/>
              <a:gd name="connsiteX730" fmla="*/ 4494133 w 7467600"/>
              <a:gd name="connsiteY730" fmla="*/ 1118676 h 6858000"/>
              <a:gd name="connsiteX731" fmla="*/ 4557898 w 7467600"/>
              <a:gd name="connsiteY731" fmla="*/ 900011 h 6858000"/>
              <a:gd name="connsiteX732" fmla="*/ 5870151 w 7467600"/>
              <a:gd name="connsiteY732" fmla="*/ 898890 h 6858000"/>
              <a:gd name="connsiteX733" fmla="*/ 5861335 w 7467600"/>
              <a:gd name="connsiteY733" fmla="*/ 899177 h 6858000"/>
              <a:gd name="connsiteX734" fmla="*/ 5843702 w 7467600"/>
              <a:gd name="connsiteY734" fmla="*/ 899748 h 6858000"/>
              <a:gd name="connsiteX735" fmla="*/ 5651107 w 7467600"/>
              <a:gd name="connsiteY735" fmla="*/ 920306 h 6858000"/>
              <a:gd name="connsiteX736" fmla="*/ 5459407 w 7467600"/>
              <a:gd name="connsiteY736" fmla="*/ 940975 h 6858000"/>
              <a:gd name="connsiteX737" fmla="*/ 5374846 w 7467600"/>
              <a:gd name="connsiteY737" fmla="*/ 941988 h 6858000"/>
              <a:gd name="connsiteX738" fmla="*/ 5256105 w 7467600"/>
              <a:gd name="connsiteY738" fmla="*/ 945632 h 6858000"/>
              <a:gd name="connsiteX739" fmla="*/ 5107071 w 7467600"/>
              <a:gd name="connsiteY739" fmla="*/ 969720 h 6858000"/>
              <a:gd name="connsiteX740" fmla="*/ 4998681 w 7467600"/>
              <a:gd name="connsiteY740" fmla="*/ 988771 h 6858000"/>
              <a:gd name="connsiteX741" fmla="*/ 5870151 w 7467600"/>
              <a:gd name="connsiteY741" fmla="*/ 898890 h 6858000"/>
              <a:gd name="connsiteX742" fmla="*/ 5504425 w 7467600"/>
              <a:gd name="connsiteY742" fmla="*/ 848067 h 6858000"/>
              <a:gd name="connsiteX743" fmla="*/ 4968849 w 7467600"/>
              <a:gd name="connsiteY743" fmla="*/ 962318 h 6858000"/>
              <a:gd name="connsiteX744" fmla="*/ 5104039 w 7467600"/>
              <a:gd name="connsiteY744" fmla="*/ 940634 h 6858000"/>
              <a:gd name="connsiteX745" fmla="*/ 5256311 w 7467600"/>
              <a:gd name="connsiteY745" fmla="*/ 916490 h 6858000"/>
              <a:gd name="connsiteX746" fmla="*/ 5377381 w 7467600"/>
              <a:gd name="connsiteY746" fmla="*/ 912671 h 6858000"/>
              <a:gd name="connsiteX747" fmla="*/ 5460148 w 7467600"/>
              <a:gd name="connsiteY747" fmla="*/ 911442 h 6858000"/>
              <a:gd name="connsiteX748" fmla="*/ 5648971 w 7467600"/>
              <a:gd name="connsiteY748" fmla="*/ 891331 h 6858000"/>
              <a:gd name="connsiteX749" fmla="*/ 5844807 w 7467600"/>
              <a:gd name="connsiteY749" fmla="*/ 870718 h 6858000"/>
              <a:gd name="connsiteX750" fmla="*/ 5862975 w 7467600"/>
              <a:gd name="connsiteY750" fmla="*/ 869756 h 6858000"/>
              <a:gd name="connsiteX751" fmla="*/ 5920887 w 7467600"/>
              <a:gd name="connsiteY751" fmla="*/ 865929 h 6858000"/>
              <a:gd name="connsiteX752" fmla="*/ 5504425 w 7467600"/>
              <a:gd name="connsiteY752" fmla="*/ 848067 h 6858000"/>
              <a:gd name="connsiteX753" fmla="*/ 3607114 w 7467600"/>
              <a:gd name="connsiteY753" fmla="*/ 467441 h 6858000"/>
              <a:gd name="connsiteX754" fmla="*/ 3296242 w 7467600"/>
              <a:gd name="connsiteY754" fmla="*/ 807991 h 6858000"/>
              <a:gd name="connsiteX755" fmla="*/ 3174674 w 7467600"/>
              <a:gd name="connsiteY755" fmla="*/ 919759 h 6858000"/>
              <a:gd name="connsiteX756" fmla="*/ 3042978 w 7467600"/>
              <a:gd name="connsiteY756" fmla="*/ 1054894 h 6858000"/>
              <a:gd name="connsiteX757" fmla="*/ 2968914 w 7467600"/>
              <a:gd name="connsiteY757" fmla="*/ 1133756 h 6858000"/>
              <a:gd name="connsiteX758" fmla="*/ 3103823 w 7467600"/>
              <a:gd name="connsiteY758" fmla="*/ 1026814 h 6858000"/>
              <a:gd name="connsiteX759" fmla="*/ 3607114 w 7467600"/>
              <a:gd name="connsiteY759" fmla="*/ 467441 h 6858000"/>
              <a:gd name="connsiteX760" fmla="*/ 3744487 w 7467600"/>
              <a:gd name="connsiteY760" fmla="*/ 383136 h 6858000"/>
              <a:gd name="connsiteX761" fmla="*/ 3970213 w 7467600"/>
              <a:gd name="connsiteY761" fmla="*/ 995559 h 6858000"/>
              <a:gd name="connsiteX762" fmla="*/ 3744487 w 7467600"/>
              <a:gd name="connsiteY762" fmla="*/ 383136 h 6858000"/>
              <a:gd name="connsiteX763" fmla="*/ 3624562 w 7467600"/>
              <a:gd name="connsiteY763" fmla="*/ 367041 h 6858000"/>
              <a:gd name="connsiteX764" fmla="*/ 3489712 w 7467600"/>
              <a:gd name="connsiteY764" fmla="*/ 485386 h 6858000"/>
              <a:gd name="connsiteX765" fmla="*/ 3182994 w 7467600"/>
              <a:gd name="connsiteY765" fmla="*/ 828265 h 6858000"/>
              <a:gd name="connsiteX766" fmla="*/ 2892114 w 7467600"/>
              <a:gd name="connsiteY766" fmla="*/ 1172635 h 6858000"/>
              <a:gd name="connsiteX767" fmla="*/ 3021459 w 7467600"/>
              <a:gd name="connsiteY767" fmla="*/ 1035385 h 6858000"/>
              <a:gd name="connsiteX768" fmla="*/ 3153873 w 7467600"/>
              <a:gd name="connsiteY768" fmla="*/ 898971 h 6858000"/>
              <a:gd name="connsiteX769" fmla="*/ 3276511 w 7467600"/>
              <a:gd name="connsiteY769" fmla="*/ 786423 h 6858000"/>
              <a:gd name="connsiteX770" fmla="*/ 3584154 w 7467600"/>
              <a:gd name="connsiteY770" fmla="*/ 448218 h 6858000"/>
              <a:gd name="connsiteX771" fmla="*/ 3624562 w 7467600"/>
              <a:gd name="connsiteY771" fmla="*/ 367041 h 6858000"/>
              <a:gd name="connsiteX772" fmla="*/ 3766672 w 7467600"/>
              <a:gd name="connsiteY772" fmla="*/ 359429 h 6858000"/>
              <a:gd name="connsiteX773" fmla="*/ 3996338 w 7467600"/>
              <a:gd name="connsiteY773" fmla="*/ 968237 h 6858000"/>
              <a:gd name="connsiteX774" fmla="*/ 3766672 w 7467600"/>
              <a:gd name="connsiteY774" fmla="*/ 359429 h 6858000"/>
              <a:gd name="connsiteX775" fmla="*/ 5805386 w 7467600"/>
              <a:gd name="connsiteY775" fmla="*/ 239240 h 6858000"/>
              <a:gd name="connsiteX776" fmla="*/ 5736947 w 7467600"/>
              <a:gd name="connsiteY776" fmla="*/ 261367 h 6858000"/>
              <a:gd name="connsiteX777" fmla="*/ 5427012 w 7467600"/>
              <a:gd name="connsiteY777" fmla="*/ 311272 h 6858000"/>
              <a:gd name="connsiteX778" fmla="*/ 5147818 w 7467600"/>
              <a:gd name="connsiteY778" fmla="*/ 322112 h 6858000"/>
              <a:gd name="connsiteX779" fmla="*/ 5060854 w 7467600"/>
              <a:gd name="connsiteY779" fmla="*/ 311882 h 6858000"/>
              <a:gd name="connsiteX780" fmla="*/ 4945989 w 7467600"/>
              <a:gd name="connsiteY780" fmla="*/ 300516 h 6858000"/>
              <a:gd name="connsiteX781" fmla="*/ 5410479 w 7467600"/>
              <a:gd name="connsiteY781" fmla="*/ 348434 h 6858000"/>
              <a:gd name="connsiteX782" fmla="*/ 5805386 w 7467600"/>
              <a:gd name="connsiteY782" fmla="*/ 239240 h 6858000"/>
              <a:gd name="connsiteX783" fmla="*/ 5905192 w 7467600"/>
              <a:gd name="connsiteY783" fmla="*/ 163079 h 6858000"/>
              <a:gd name="connsiteX784" fmla="*/ 5865655 w 7467600"/>
              <a:gd name="connsiteY784" fmla="*/ 171901 h 6858000"/>
              <a:gd name="connsiteX785" fmla="*/ 5259740 w 7467600"/>
              <a:gd name="connsiteY785" fmla="*/ 257013 h 6858000"/>
              <a:gd name="connsiteX786" fmla="*/ 5208466 w 7467600"/>
              <a:gd name="connsiteY786" fmla="*/ 257550 h 6858000"/>
              <a:gd name="connsiteX787" fmla="*/ 4980204 w 7467600"/>
              <a:gd name="connsiteY787" fmla="*/ 271903 h 6858000"/>
              <a:gd name="connsiteX788" fmla="*/ 5068068 w 7467600"/>
              <a:gd name="connsiteY788" fmla="*/ 282244 h 6858000"/>
              <a:gd name="connsiteX789" fmla="*/ 5153231 w 7467600"/>
              <a:gd name="connsiteY789" fmla="*/ 292240 h 6858000"/>
              <a:gd name="connsiteX790" fmla="*/ 5426491 w 7467600"/>
              <a:gd name="connsiteY790" fmla="*/ 281128 h 6858000"/>
              <a:gd name="connsiteX791" fmla="*/ 5731212 w 7467600"/>
              <a:gd name="connsiteY791" fmla="*/ 231951 h 6858000"/>
              <a:gd name="connsiteX792" fmla="*/ 5905192 w 7467600"/>
              <a:gd name="connsiteY792" fmla="*/ 163079 h 6858000"/>
              <a:gd name="connsiteX793" fmla="*/ 5944437 w 7467600"/>
              <a:gd name="connsiteY793" fmla="*/ 113829 h 6858000"/>
              <a:gd name="connsiteX794" fmla="*/ 5825032 w 7467600"/>
              <a:gd name="connsiteY794" fmla="*/ 146405 h 6858000"/>
              <a:gd name="connsiteX795" fmla="*/ 4955599 w 7467600"/>
              <a:gd name="connsiteY795" fmla="*/ 247008 h 6858000"/>
              <a:gd name="connsiteX796" fmla="*/ 5210104 w 7467600"/>
              <a:gd name="connsiteY796" fmla="*/ 228123 h 6858000"/>
              <a:gd name="connsiteX797" fmla="*/ 5261015 w 7467600"/>
              <a:gd name="connsiteY797" fmla="*/ 227087 h 6858000"/>
              <a:gd name="connsiteX798" fmla="*/ 5861181 w 7467600"/>
              <a:gd name="connsiteY798" fmla="*/ 143093 h 6858000"/>
              <a:gd name="connsiteX799" fmla="*/ 5961252 w 7467600"/>
              <a:gd name="connsiteY799" fmla="*/ 114820 h 6858000"/>
              <a:gd name="connsiteX800" fmla="*/ 5944437 w 7467600"/>
              <a:gd name="connsiteY800" fmla="*/ 113829 h 6858000"/>
              <a:gd name="connsiteX801" fmla="*/ 3882765 w 7467600"/>
              <a:gd name="connsiteY801" fmla="*/ 0 h 6858000"/>
              <a:gd name="connsiteX802" fmla="*/ 3995099 w 7467600"/>
              <a:gd name="connsiteY802" fmla="*/ 0 h 6858000"/>
              <a:gd name="connsiteX803" fmla="*/ 4163818 w 7467600"/>
              <a:gd name="connsiteY803" fmla="*/ 234104 h 6858000"/>
              <a:gd name="connsiteX804" fmla="*/ 4172099 w 7467600"/>
              <a:gd name="connsiteY804" fmla="*/ 234207 h 6858000"/>
              <a:gd name="connsiteX805" fmla="*/ 4784282 w 7467600"/>
              <a:gd name="connsiteY805" fmla="*/ 276561 h 6858000"/>
              <a:gd name="connsiteX806" fmla="*/ 4801687 w 7467600"/>
              <a:gd name="connsiteY806" fmla="*/ 267764 h 6858000"/>
              <a:gd name="connsiteX807" fmla="*/ 6082788 w 7467600"/>
              <a:gd name="connsiteY807" fmla="*/ 64119 h 6858000"/>
              <a:gd name="connsiteX808" fmla="*/ 6099442 w 7467600"/>
              <a:gd name="connsiteY808" fmla="*/ 82568 h 6858000"/>
              <a:gd name="connsiteX809" fmla="*/ 4804137 w 7467600"/>
              <a:gd name="connsiteY809" fmla="*/ 320931 h 6858000"/>
              <a:gd name="connsiteX810" fmla="*/ 4227047 w 7467600"/>
              <a:gd name="connsiteY810" fmla="*/ 313415 h 6858000"/>
              <a:gd name="connsiteX811" fmla="*/ 4346041 w 7467600"/>
              <a:gd name="connsiteY811" fmla="*/ 456086 h 6858000"/>
              <a:gd name="connsiteX812" fmla="*/ 4870967 w 7467600"/>
              <a:gd name="connsiteY812" fmla="*/ 963061 h 6858000"/>
              <a:gd name="connsiteX813" fmla="*/ 4889647 w 7467600"/>
              <a:gd name="connsiteY813" fmla="*/ 957147 h 6858000"/>
              <a:gd name="connsiteX814" fmla="*/ 5422504 w 7467600"/>
              <a:gd name="connsiteY814" fmla="*/ 805191 h 6858000"/>
              <a:gd name="connsiteX815" fmla="*/ 6087656 w 7467600"/>
              <a:gd name="connsiteY815" fmla="*/ 826703 h 6858000"/>
              <a:gd name="connsiteX816" fmla="*/ 6058717 w 7467600"/>
              <a:gd name="connsiteY816" fmla="*/ 865992 h 6858000"/>
              <a:gd name="connsiteX817" fmla="*/ 4974153 w 7467600"/>
              <a:gd name="connsiteY817" fmla="*/ 1045456 h 6858000"/>
              <a:gd name="connsiteX818" fmla="*/ 5627835 w 7467600"/>
              <a:gd name="connsiteY818" fmla="*/ 1472077 h 6858000"/>
              <a:gd name="connsiteX819" fmla="*/ 5629817 w 7467600"/>
              <a:gd name="connsiteY819" fmla="*/ 1471412 h 6858000"/>
              <a:gd name="connsiteX820" fmla="*/ 5634124 w 7467600"/>
              <a:gd name="connsiteY820" fmla="*/ 1470572 h 6858000"/>
              <a:gd name="connsiteX821" fmla="*/ 5755832 w 7467600"/>
              <a:gd name="connsiteY821" fmla="*/ 1383886 h 6858000"/>
              <a:gd name="connsiteX822" fmla="*/ 6014186 w 7467600"/>
              <a:gd name="connsiteY822" fmla="*/ 1279799 h 6858000"/>
              <a:gd name="connsiteX823" fmla="*/ 6901619 w 7467600"/>
              <a:gd name="connsiteY823" fmla="*/ 1047874 h 6858000"/>
              <a:gd name="connsiteX824" fmla="*/ 6931566 w 7467600"/>
              <a:gd name="connsiteY824" fmla="*/ 1062034 h 6858000"/>
              <a:gd name="connsiteX825" fmla="*/ 5790982 w 7467600"/>
              <a:gd name="connsiteY825" fmla="*/ 1561380 h 6858000"/>
              <a:gd name="connsiteX826" fmla="*/ 6188971 w 7467600"/>
              <a:gd name="connsiteY826" fmla="*/ 1755168 h 6858000"/>
              <a:gd name="connsiteX827" fmla="*/ 6202446 w 7467600"/>
              <a:gd name="connsiteY827" fmla="*/ 1752268 h 6858000"/>
              <a:gd name="connsiteX828" fmla="*/ 7179560 w 7467600"/>
              <a:gd name="connsiteY828" fmla="*/ 1467551 h 6858000"/>
              <a:gd name="connsiteX829" fmla="*/ 7158730 w 7467600"/>
              <a:gd name="connsiteY829" fmla="*/ 1507835 h 6858000"/>
              <a:gd name="connsiteX830" fmla="*/ 6326959 w 7467600"/>
              <a:gd name="connsiteY830" fmla="*/ 1817686 h 6858000"/>
              <a:gd name="connsiteX831" fmla="*/ 6537433 w 7467600"/>
              <a:gd name="connsiteY831" fmla="*/ 1907790 h 6858000"/>
              <a:gd name="connsiteX832" fmla="*/ 6550221 w 7467600"/>
              <a:gd name="connsiteY832" fmla="*/ 1910729 h 6858000"/>
              <a:gd name="connsiteX833" fmla="*/ 6964438 w 7467600"/>
              <a:gd name="connsiteY833" fmla="*/ 2209505 h 6858000"/>
              <a:gd name="connsiteX834" fmla="*/ 7367862 w 7467600"/>
              <a:gd name="connsiteY834" fmla="*/ 2806833 h 6858000"/>
              <a:gd name="connsiteX835" fmla="*/ 7364329 w 7467600"/>
              <a:gd name="connsiteY835" fmla="*/ 2826907 h 6858000"/>
              <a:gd name="connsiteX836" fmla="*/ 7290545 w 7467600"/>
              <a:gd name="connsiteY836" fmla="*/ 2850663 h 6858000"/>
              <a:gd name="connsiteX837" fmla="*/ 6472036 w 7467600"/>
              <a:gd name="connsiteY837" fmla="*/ 1959003 h 6858000"/>
              <a:gd name="connsiteX838" fmla="*/ 5792897 w 7467600"/>
              <a:gd name="connsiteY838" fmla="*/ 1647747 h 6858000"/>
              <a:gd name="connsiteX839" fmla="*/ 5842751 w 7467600"/>
              <a:gd name="connsiteY839" fmla="*/ 1816112 h 6858000"/>
              <a:gd name="connsiteX840" fmla="*/ 5847424 w 7467600"/>
              <a:gd name="connsiteY840" fmla="*/ 1815776 h 6858000"/>
              <a:gd name="connsiteX841" fmla="*/ 6399821 w 7467600"/>
              <a:gd name="connsiteY841" fmla="*/ 2344799 h 6858000"/>
              <a:gd name="connsiteX842" fmla="*/ 6323232 w 7467600"/>
              <a:gd name="connsiteY842" fmla="*/ 2389634 h 6858000"/>
              <a:gd name="connsiteX843" fmla="*/ 5942958 w 7467600"/>
              <a:gd name="connsiteY843" fmla="*/ 2077708 h 6858000"/>
              <a:gd name="connsiteX844" fmla="*/ 5921559 w 7467600"/>
              <a:gd name="connsiteY844" fmla="*/ 2378596 h 6858000"/>
              <a:gd name="connsiteX845" fmla="*/ 5817651 w 7467600"/>
              <a:gd name="connsiteY845" fmla="*/ 3023919 h 6858000"/>
              <a:gd name="connsiteX846" fmla="*/ 5729634 w 7467600"/>
              <a:gd name="connsiteY846" fmla="*/ 3051849 h 6858000"/>
              <a:gd name="connsiteX847" fmla="*/ 5611018 w 7467600"/>
              <a:gd name="connsiteY847" fmla="*/ 2316769 h 6858000"/>
              <a:gd name="connsiteX848" fmla="*/ 5687608 w 7467600"/>
              <a:gd name="connsiteY848" fmla="*/ 2039972 h 6858000"/>
              <a:gd name="connsiteX849" fmla="*/ 5657554 w 7467600"/>
              <a:gd name="connsiteY849" fmla="*/ 1576445 h 6858000"/>
              <a:gd name="connsiteX850" fmla="*/ 5150475 w 7467600"/>
              <a:gd name="connsiteY850" fmla="*/ 1274012 h 6858000"/>
              <a:gd name="connsiteX851" fmla="*/ 5349142 w 7467600"/>
              <a:gd name="connsiteY851" fmla="*/ 2204405 h 6858000"/>
              <a:gd name="connsiteX852" fmla="*/ 5262214 w 7467600"/>
              <a:gd name="connsiteY852" fmla="*/ 2233836 h 6858000"/>
              <a:gd name="connsiteX853" fmla="*/ 4981539 w 7467600"/>
              <a:gd name="connsiteY853" fmla="*/ 1542201 h 6858000"/>
              <a:gd name="connsiteX854" fmla="*/ 4958461 w 7467600"/>
              <a:gd name="connsiteY854" fmla="*/ 1136957 h 6858000"/>
              <a:gd name="connsiteX855" fmla="*/ 4655015 w 7467600"/>
              <a:gd name="connsiteY855" fmla="*/ 891426 h 6858000"/>
              <a:gd name="connsiteX856" fmla="*/ 4348002 w 7467600"/>
              <a:gd name="connsiteY856" fmla="*/ 2205895 h 6858000"/>
              <a:gd name="connsiteX857" fmla="*/ 4262250 w 7467600"/>
              <a:gd name="connsiteY857" fmla="*/ 2219972 h 6858000"/>
              <a:gd name="connsiteX858" fmla="*/ 4550611 w 7467600"/>
              <a:gd name="connsiteY858" fmla="*/ 817540 h 6858000"/>
              <a:gd name="connsiteX859" fmla="*/ 4564418 w 7467600"/>
              <a:gd name="connsiteY859" fmla="*/ 808293 h 6858000"/>
              <a:gd name="connsiteX860" fmla="*/ 4266388 w 7467600"/>
              <a:gd name="connsiteY860" fmla="*/ 500083 h 6858000"/>
              <a:gd name="connsiteX861" fmla="*/ 4032842 w 7467600"/>
              <a:gd name="connsiteY861" fmla="*/ 211809 h 6858000"/>
              <a:gd name="connsiteX862" fmla="*/ 3882765 w 7467600"/>
              <a:gd name="connsiteY862" fmla="*/ 0 h 6858000"/>
              <a:gd name="connsiteX863" fmla="*/ 3721337 w 7467600"/>
              <a:gd name="connsiteY863" fmla="*/ 0 h 6858000"/>
              <a:gd name="connsiteX864" fmla="*/ 3797544 w 7467600"/>
              <a:gd name="connsiteY864" fmla="*/ 0 h 6858000"/>
              <a:gd name="connsiteX865" fmla="*/ 3775734 w 7467600"/>
              <a:gd name="connsiteY865" fmla="*/ 95131 h 6858000"/>
              <a:gd name="connsiteX866" fmla="*/ 3724807 w 7467600"/>
              <a:gd name="connsiteY866" fmla="*/ 272257 h 6858000"/>
              <a:gd name="connsiteX867" fmla="*/ 3726844 w 7467600"/>
              <a:gd name="connsiteY867" fmla="*/ 282988 h 6858000"/>
              <a:gd name="connsiteX868" fmla="*/ 3742664 w 7467600"/>
              <a:gd name="connsiteY868" fmla="*/ 279918 h 6858000"/>
              <a:gd name="connsiteX869" fmla="*/ 4103910 w 7467600"/>
              <a:gd name="connsiteY869" fmla="*/ 1161917 h 6858000"/>
              <a:gd name="connsiteX870" fmla="*/ 4020269 w 7467600"/>
              <a:gd name="connsiteY870" fmla="*/ 1200406 h 6858000"/>
              <a:gd name="connsiteX871" fmla="*/ 3674882 w 7467600"/>
              <a:gd name="connsiteY871" fmla="*/ 488524 h 6858000"/>
              <a:gd name="connsiteX872" fmla="*/ 3132682 w 7467600"/>
              <a:gd name="connsiteY872" fmla="*/ 1072284 h 6858000"/>
              <a:gd name="connsiteX873" fmla="*/ 2716346 w 7467600"/>
              <a:gd name="connsiteY873" fmla="*/ 1276376 h 6858000"/>
              <a:gd name="connsiteX874" fmla="*/ 2716772 w 7467600"/>
              <a:gd name="connsiteY874" fmla="*/ 1255462 h 6858000"/>
              <a:gd name="connsiteX875" fmla="*/ 3471096 w 7467600"/>
              <a:gd name="connsiteY875" fmla="*/ 437072 h 6858000"/>
              <a:gd name="connsiteX876" fmla="*/ 3639057 w 7467600"/>
              <a:gd name="connsiteY876" fmla="*/ 286334 h 6858000"/>
              <a:gd name="connsiteX877" fmla="*/ 3640309 w 7467600"/>
              <a:gd name="connsiteY877" fmla="*/ 284664 h 6858000"/>
              <a:gd name="connsiteX878" fmla="*/ 3646022 w 7467600"/>
              <a:gd name="connsiteY878" fmla="*/ 276711 h 6858000"/>
              <a:gd name="connsiteX879" fmla="*/ 3707943 w 7467600"/>
              <a:gd name="connsiteY879" fmla="*/ 65958 h 6858000"/>
              <a:gd name="connsiteX880" fmla="*/ 3721337 w 7467600"/>
              <a:gd name="connsiteY880" fmla="*/ 0 h 6858000"/>
              <a:gd name="connsiteX881" fmla="*/ 2867960 w 7467600"/>
              <a:gd name="connsiteY881" fmla="*/ 0 h 6858000"/>
              <a:gd name="connsiteX882" fmla="*/ 2926351 w 7467600"/>
              <a:gd name="connsiteY882" fmla="*/ 0 h 6858000"/>
              <a:gd name="connsiteX883" fmla="*/ 2902823 w 7467600"/>
              <a:gd name="connsiteY883" fmla="*/ 262929 h 6858000"/>
              <a:gd name="connsiteX884" fmla="*/ 2940663 w 7467600"/>
              <a:gd name="connsiteY884" fmla="*/ 140884 h 6858000"/>
              <a:gd name="connsiteX885" fmla="*/ 2947039 w 7467600"/>
              <a:gd name="connsiteY885" fmla="*/ 122524 h 6858000"/>
              <a:gd name="connsiteX886" fmla="*/ 2984316 w 7467600"/>
              <a:gd name="connsiteY886" fmla="*/ 0 h 6858000"/>
              <a:gd name="connsiteX887" fmla="*/ 3016114 w 7467600"/>
              <a:gd name="connsiteY887" fmla="*/ 0 h 6858000"/>
              <a:gd name="connsiteX888" fmla="*/ 2979949 w 7467600"/>
              <a:gd name="connsiteY888" fmla="*/ 119274 h 6858000"/>
              <a:gd name="connsiteX889" fmla="*/ 3023879 w 7467600"/>
              <a:gd name="connsiteY889" fmla="*/ 0 h 6858000"/>
              <a:gd name="connsiteX890" fmla="*/ 3105400 w 7467600"/>
              <a:gd name="connsiteY890" fmla="*/ 0 h 6858000"/>
              <a:gd name="connsiteX891" fmla="*/ 3094669 w 7467600"/>
              <a:gd name="connsiteY891" fmla="*/ 30308 h 6858000"/>
              <a:gd name="connsiteX892" fmla="*/ 2901945 w 7467600"/>
              <a:gd name="connsiteY892" fmla="*/ 466538 h 6858000"/>
              <a:gd name="connsiteX893" fmla="*/ 2815209 w 7467600"/>
              <a:gd name="connsiteY893" fmla="*/ 497361 h 6858000"/>
              <a:gd name="connsiteX894" fmla="*/ 2844845 w 7467600"/>
              <a:gd name="connsiteY894" fmla="*/ 127638 h 6858000"/>
              <a:gd name="connsiteX895" fmla="*/ 2867960 w 7467600"/>
              <a:gd name="connsiteY895" fmla="*/ 0 h 6858000"/>
              <a:gd name="connsiteX896" fmla="*/ 1057230 w 7467600"/>
              <a:gd name="connsiteY896" fmla="*/ 0 h 6858000"/>
              <a:gd name="connsiteX897" fmla="*/ 1111003 w 7467600"/>
              <a:gd name="connsiteY897" fmla="*/ 0 h 6858000"/>
              <a:gd name="connsiteX898" fmla="*/ 1125553 w 7467600"/>
              <a:gd name="connsiteY898" fmla="*/ 52588 h 6858000"/>
              <a:gd name="connsiteX899" fmla="*/ 1304276 w 7467600"/>
              <a:gd name="connsiteY899" fmla="*/ 476275 h 6858000"/>
              <a:gd name="connsiteX900" fmla="*/ 1492066 w 7467600"/>
              <a:gd name="connsiteY900" fmla="*/ 886333 h 6858000"/>
              <a:gd name="connsiteX901" fmla="*/ 1423698 w 7467600"/>
              <a:gd name="connsiteY901" fmla="*/ 710817 h 6858000"/>
              <a:gd name="connsiteX902" fmla="*/ 1357609 w 7467600"/>
              <a:gd name="connsiteY902" fmla="*/ 532892 h 6858000"/>
              <a:gd name="connsiteX903" fmla="*/ 1309550 w 7467600"/>
              <a:gd name="connsiteY903" fmla="*/ 374031 h 6858000"/>
              <a:gd name="connsiteX904" fmla="*/ 1193673 w 7467600"/>
              <a:gd name="connsiteY904" fmla="*/ 49533 h 6858000"/>
              <a:gd name="connsiteX905" fmla="*/ 1164391 w 7467600"/>
              <a:gd name="connsiteY905" fmla="*/ 0 h 6858000"/>
              <a:gd name="connsiteX906" fmla="*/ 1200666 w 7467600"/>
              <a:gd name="connsiteY906" fmla="*/ 0 h 6858000"/>
              <a:gd name="connsiteX907" fmla="*/ 1223408 w 7467600"/>
              <a:gd name="connsiteY907" fmla="*/ 38996 h 6858000"/>
              <a:gd name="connsiteX908" fmla="*/ 1339635 w 7467600"/>
              <a:gd name="connsiteY908" fmla="*/ 365517 h 6858000"/>
              <a:gd name="connsiteX909" fmla="*/ 1387469 w 7467600"/>
              <a:gd name="connsiteY909" fmla="*/ 523079 h 6858000"/>
              <a:gd name="connsiteX910" fmla="*/ 1452685 w 7467600"/>
              <a:gd name="connsiteY910" fmla="*/ 699806 h 6858000"/>
              <a:gd name="connsiteX911" fmla="*/ 1492092 w 7467600"/>
              <a:gd name="connsiteY911" fmla="*/ 800424 h 6858000"/>
              <a:gd name="connsiteX912" fmla="*/ 1455302 w 7467600"/>
              <a:gd name="connsiteY912" fmla="*/ 632913 h 6858000"/>
              <a:gd name="connsiteX913" fmla="*/ 1222336 w 7467600"/>
              <a:gd name="connsiteY913" fmla="*/ 9480 h 6858000"/>
              <a:gd name="connsiteX914" fmla="*/ 1214634 w 7467600"/>
              <a:gd name="connsiteY914" fmla="*/ 0 h 6858000"/>
              <a:gd name="connsiteX915" fmla="*/ 1289827 w 7467600"/>
              <a:gd name="connsiteY915" fmla="*/ 0 h 6858000"/>
              <a:gd name="connsiteX916" fmla="*/ 1321076 w 7467600"/>
              <a:gd name="connsiteY916" fmla="*/ 59722 h 6858000"/>
              <a:gd name="connsiteX917" fmla="*/ 1512579 w 7467600"/>
              <a:gd name="connsiteY917" fmla="*/ 626441 h 6858000"/>
              <a:gd name="connsiteX918" fmla="*/ 1506076 w 7467600"/>
              <a:gd name="connsiteY918" fmla="*/ 1089289 h 6858000"/>
              <a:gd name="connsiteX919" fmla="*/ 1486346 w 7467600"/>
              <a:gd name="connsiteY919" fmla="*/ 1079919 h 6858000"/>
              <a:gd name="connsiteX920" fmla="*/ 1070511 w 7467600"/>
              <a:gd name="connsiteY920" fmla="*/ 48609 h 6858000"/>
              <a:gd name="connsiteX921" fmla="*/ 1057230 w 7467600"/>
              <a:gd name="connsiteY921" fmla="*/ 0 h 6858000"/>
              <a:gd name="connsiteX922" fmla="*/ 43151 w 7467600"/>
              <a:gd name="connsiteY922" fmla="*/ 0 h 6858000"/>
              <a:gd name="connsiteX923" fmla="*/ 95283 w 7467600"/>
              <a:gd name="connsiteY923" fmla="*/ 0 h 6858000"/>
              <a:gd name="connsiteX924" fmla="*/ 300708 w 7467600"/>
              <a:gd name="connsiteY924" fmla="*/ 154571 h 6858000"/>
              <a:gd name="connsiteX925" fmla="*/ 530414 w 7467600"/>
              <a:gd name="connsiteY925" fmla="*/ 354673 h 6858000"/>
              <a:gd name="connsiteX926" fmla="*/ 333785 w 7467600"/>
              <a:gd name="connsiteY926" fmla="*/ 161564 h 6858000"/>
              <a:gd name="connsiteX927" fmla="*/ 147005 w 7467600"/>
              <a:gd name="connsiteY927" fmla="*/ 0 h 6858000"/>
              <a:gd name="connsiteX928" fmla="*/ 272509 w 7467600"/>
              <a:gd name="connsiteY928" fmla="*/ 0 h 6858000"/>
              <a:gd name="connsiteX929" fmla="*/ 326276 w 7467600"/>
              <a:gd name="connsiteY929" fmla="*/ 45847 h 6858000"/>
              <a:gd name="connsiteX930" fmla="*/ 823759 w 7467600"/>
              <a:gd name="connsiteY930" fmla="*/ 574145 h 6858000"/>
              <a:gd name="connsiteX931" fmla="*/ 811254 w 7467600"/>
              <a:gd name="connsiteY931" fmla="*/ 665546 h 6858000"/>
              <a:gd name="connsiteX932" fmla="*/ 154042 w 7467600"/>
              <a:gd name="connsiteY932" fmla="*/ 261522 h 6858000"/>
              <a:gd name="connsiteX933" fmla="*/ 13550 w 7467600"/>
              <a:gd name="connsiteY933" fmla="*/ 158423 h 6858000"/>
              <a:gd name="connsiteX934" fmla="*/ 0 w 7467600"/>
              <a:gd name="connsiteY934" fmla="*/ 146618 h 6858000"/>
              <a:gd name="connsiteX935" fmla="*/ 0 w 7467600"/>
              <a:gd name="connsiteY935" fmla="*/ 59161 h 6858000"/>
              <a:gd name="connsiteX936" fmla="*/ 45427 w 7467600"/>
              <a:gd name="connsiteY936" fmla="*/ 101078 h 6858000"/>
              <a:gd name="connsiteX937" fmla="*/ 630103 w 7467600"/>
              <a:gd name="connsiteY937" fmla="*/ 485885 h 6858000"/>
              <a:gd name="connsiteX938" fmla="*/ 532040 w 7467600"/>
              <a:gd name="connsiteY938" fmla="*/ 399359 h 6858000"/>
              <a:gd name="connsiteX939" fmla="*/ 517618 w 7467600"/>
              <a:gd name="connsiteY939" fmla="*/ 385726 h 6858000"/>
              <a:gd name="connsiteX940" fmla="*/ 285074 w 7467600"/>
              <a:gd name="connsiteY940" fmla="*/ 182755 h 6858000"/>
              <a:gd name="connsiteX941" fmla="*/ 43151 w 7467600"/>
              <a:gd name="connsiteY94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289862 w 7467600"/>
              <a:gd name="connsiteY8" fmla="*/ 6659827 h 6858000"/>
              <a:gd name="connsiteX9" fmla="*/ 1019354 w 7467600"/>
              <a:gd name="connsiteY9" fmla="*/ 6315006 h 6858000"/>
              <a:gd name="connsiteX10" fmla="*/ 441046 w 7467600"/>
              <a:gd name="connsiteY10" fmla="*/ 6691153 h 6858000"/>
              <a:gd name="connsiteX11" fmla="*/ 1019354 w 7467600"/>
              <a:gd name="connsiteY11" fmla="*/ 6315006 h 6858000"/>
              <a:gd name="connsiteX12" fmla="*/ 991680 w 7467600"/>
              <a:gd name="connsiteY12" fmla="*/ 6298413 h 6858000"/>
              <a:gd name="connsiteX13" fmla="*/ 409060 w 7467600"/>
              <a:gd name="connsiteY13" fmla="*/ 6671470 h 6858000"/>
              <a:gd name="connsiteX14" fmla="*/ 991680 w 7467600"/>
              <a:gd name="connsiteY14" fmla="*/ 6298413 h 6858000"/>
              <a:gd name="connsiteX15" fmla="*/ 103333 w 7467600"/>
              <a:gd name="connsiteY15" fmla="*/ 5699602 h 6858000"/>
              <a:gd name="connsiteX16" fmla="*/ 233938 w 7467600"/>
              <a:gd name="connsiteY16" fmla="*/ 5809416 h 6858000"/>
              <a:gd name="connsiteX17" fmla="*/ 883580 w 7467600"/>
              <a:gd name="connsiteY17" fmla="*/ 6180710 h 6858000"/>
              <a:gd name="connsiteX18" fmla="*/ 487337 w 7467600"/>
              <a:gd name="connsiteY18" fmla="*/ 5950182 h 6858000"/>
              <a:gd name="connsiteX19" fmla="*/ 354051 w 7467600"/>
              <a:gd name="connsiteY19" fmla="*/ 5854912 h 6858000"/>
              <a:gd name="connsiteX20" fmla="*/ 195436 w 7467600"/>
              <a:gd name="connsiteY20" fmla="*/ 5755068 h 6858000"/>
              <a:gd name="connsiteX21" fmla="*/ 103333 w 7467600"/>
              <a:gd name="connsiteY21" fmla="*/ 5699602 h 6858000"/>
              <a:gd name="connsiteX22" fmla="*/ 5539432 w 7467600"/>
              <a:gd name="connsiteY22" fmla="*/ 5642928 h 6858000"/>
              <a:gd name="connsiteX23" fmla="*/ 5555462 w 7467600"/>
              <a:gd name="connsiteY23" fmla="*/ 5694454 h 6858000"/>
              <a:gd name="connsiteX24" fmla="*/ 5828270 w 7467600"/>
              <a:gd name="connsiteY24" fmla="*/ 6320663 h 6858000"/>
              <a:gd name="connsiteX25" fmla="*/ 5947416 w 7467600"/>
              <a:gd name="connsiteY25" fmla="*/ 6574846 h 6858000"/>
              <a:gd name="connsiteX26" fmla="*/ 5539432 w 7467600"/>
              <a:gd name="connsiteY26" fmla="*/ 5642928 h 6858000"/>
              <a:gd name="connsiteX27" fmla="*/ 51253 w 7467600"/>
              <a:gd name="connsiteY27" fmla="*/ 5631825 h 6858000"/>
              <a:gd name="connsiteX28" fmla="*/ 211622 w 7467600"/>
              <a:gd name="connsiteY28" fmla="*/ 5728803 h 6858000"/>
              <a:gd name="connsiteX29" fmla="*/ 371652 w 7467600"/>
              <a:gd name="connsiteY29" fmla="*/ 5829062 h 6858000"/>
              <a:gd name="connsiteX30" fmla="*/ 505903 w 7467600"/>
              <a:gd name="connsiteY30" fmla="*/ 5925221 h 6858000"/>
              <a:gd name="connsiteX31" fmla="*/ 899240 w 7467600"/>
              <a:gd name="connsiteY31" fmla="*/ 6153068 h 6858000"/>
              <a:gd name="connsiteX32" fmla="*/ 988114 w 7467600"/>
              <a:gd name="connsiteY32" fmla="*/ 6174204 h 6858000"/>
              <a:gd name="connsiteX33" fmla="*/ 845971 w 7467600"/>
              <a:gd name="connsiteY33" fmla="*/ 6067177 h 6858000"/>
              <a:gd name="connsiteX34" fmla="*/ 448057 w 7467600"/>
              <a:gd name="connsiteY34" fmla="*/ 5841376 h 6858000"/>
              <a:gd name="connsiteX35" fmla="*/ 51253 w 7467600"/>
              <a:gd name="connsiteY35" fmla="*/ 5631825 h 6858000"/>
              <a:gd name="connsiteX36" fmla="*/ 2606687 w 7467600"/>
              <a:gd name="connsiteY36" fmla="*/ 5630718 h 6858000"/>
              <a:gd name="connsiteX37" fmla="*/ 2645658 w 7467600"/>
              <a:gd name="connsiteY37" fmla="*/ 6640259 h 6858000"/>
              <a:gd name="connsiteX38" fmla="*/ 2606687 w 7467600"/>
              <a:gd name="connsiteY38" fmla="*/ 5630718 h 6858000"/>
              <a:gd name="connsiteX39" fmla="*/ 3642057 w 7467600"/>
              <a:gd name="connsiteY39" fmla="*/ 5573487 h 6858000"/>
              <a:gd name="connsiteX40" fmla="*/ 3632981 w 7467600"/>
              <a:gd name="connsiteY40" fmla="*/ 5579437 h 6858000"/>
              <a:gd name="connsiteX41" fmla="*/ 3382436 w 7467600"/>
              <a:gd name="connsiteY41" fmla="*/ 5952726 h 6858000"/>
              <a:gd name="connsiteX42" fmla="*/ 3191929 w 7467600"/>
              <a:gd name="connsiteY42" fmla="*/ 6662669 h 6858000"/>
              <a:gd name="connsiteX43" fmla="*/ 3369898 w 7467600"/>
              <a:gd name="connsiteY43" fmla="*/ 6081771 h 6858000"/>
              <a:gd name="connsiteX44" fmla="*/ 3642057 w 7467600"/>
              <a:gd name="connsiteY44" fmla="*/ 5573487 h 6858000"/>
              <a:gd name="connsiteX45" fmla="*/ 2650666 w 7467600"/>
              <a:gd name="connsiteY45" fmla="*/ 5530686 h 6858000"/>
              <a:gd name="connsiteX46" fmla="*/ 2650249 w 7467600"/>
              <a:gd name="connsiteY46" fmla="*/ 5532101 h 6858000"/>
              <a:gd name="connsiteX47" fmla="*/ 2663808 w 7467600"/>
              <a:gd name="connsiteY47" fmla="*/ 6535215 h 6858000"/>
              <a:gd name="connsiteX48" fmla="*/ 2665418 w 7467600"/>
              <a:gd name="connsiteY48" fmla="*/ 6132756 h 6858000"/>
              <a:gd name="connsiteX49" fmla="*/ 2650666 w 7467600"/>
              <a:gd name="connsiteY49" fmla="*/ 5530686 h 6858000"/>
              <a:gd name="connsiteX50" fmla="*/ 2680277 w 7467600"/>
              <a:gd name="connsiteY50" fmla="*/ 5479204 h 6858000"/>
              <a:gd name="connsiteX51" fmla="*/ 2678972 w 7467600"/>
              <a:gd name="connsiteY51" fmla="*/ 5481582 h 6858000"/>
              <a:gd name="connsiteX52" fmla="*/ 2696666 w 7467600"/>
              <a:gd name="connsiteY52" fmla="*/ 6133836 h 6858000"/>
              <a:gd name="connsiteX53" fmla="*/ 2695769 w 7467600"/>
              <a:gd name="connsiteY53" fmla="*/ 6390955 h 6858000"/>
              <a:gd name="connsiteX54" fmla="*/ 2739893 w 7467600"/>
              <a:gd name="connsiteY54" fmla="*/ 6108357 h 6858000"/>
              <a:gd name="connsiteX55" fmla="*/ 2680277 w 7467600"/>
              <a:gd name="connsiteY55" fmla="*/ 5479204 h 6858000"/>
              <a:gd name="connsiteX56" fmla="*/ 1132195 w 7467600"/>
              <a:gd name="connsiteY56" fmla="*/ 5467980 h 6858000"/>
              <a:gd name="connsiteX57" fmla="*/ 1679056 w 7467600"/>
              <a:gd name="connsiteY57" fmla="*/ 5516907 h 6858000"/>
              <a:gd name="connsiteX58" fmla="*/ 2128648 w 7467600"/>
              <a:gd name="connsiteY58" fmla="*/ 5474249 h 6858000"/>
              <a:gd name="connsiteX59" fmla="*/ 1825619 w 7467600"/>
              <a:gd name="connsiteY59" fmla="*/ 5478447 h 6858000"/>
              <a:gd name="connsiteX60" fmla="*/ 1737798 w 7467600"/>
              <a:gd name="connsiteY60" fmla="*/ 5483353 h 6858000"/>
              <a:gd name="connsiteX61" fmla="*/ 1132195 w 7467600"/>
              <a:gd name="connsiteY61" fmla="*/ 5467980 h 6858000"/>
              <a:gd name="connsiteX62" fmla="*/ 1456157 w 7467600"/>
              <a:gd name="connsiteY62" fmla="*/ 5371404 h 6858000"/>
              <a:gd name="connsiteX63" fmla="*/ 1244432 w 7467600"/>
              <a:gd name="connsiteY63" fmla="*/ 5385601 h 6858000"/>
              <a:gd name="connsiteX64" fmla="*/ 973990 w 7467600"/>
              <a:gd name="connsiteY64" fmla="*/ 5424940 h 6858000"/>
              <a:gd name="connsiteX65" fmla="*/ 1103809 w 7467600"/>
              <a:gd name="connsiteY65" fmla="*/ 5433720 h 6858000"/>
              <a:gd name="connsiteX66" fmla="*/ 1123454 w 7467600"/>
              <a:gd name="connsiteY66" fmla="*/ 5435727 h 6858000"/>
              <a:gd name="connsiteX67" fmla="*/ 1737017 w 7467600"/>
              <a:gd name="connsiteY67" fmla="*/ 5452183 h 6858000"/>
              <a:gd name="connsiteX68" fmla="*/ 1824397 w 7467600"/>
              <a:gd name="connsiteY68" fmla="*/ 5447757 h 6858000"/>
              <a:gd name="connsiteX69" fmla="*/ 2070059 w 7467600"/>
              <a:gd name="connsiteY69" fmla="*/ 5441660 h 6858000"/>
              <a:gd name="connsiteX70" fmla="*/ 1456157 w 7467600"/>
              <a:gd name="connsiteY70" fmla="*/ 5371404 h 6858000"/>
              <a:gd name="connsiteX71" fmla="*/ 4988186 w 7467600"/>
              <a:gd name="connsiteY71" fmla="*/ 5216467 h 6858000"/>
              <a:gd name="connsiteX72" fmla="*/ 4777334 w 7467600"/>
              <a:gd name="connsiteY72" fmla="*/ 5406072 h 6858000"/>
              <a:gd name="connsiteX73" fmla="*/ 4718341 w 7467600"/>
              <a:gd name="connsiteY73" fmla="*/ 5468043 h 6858000"/>
              <a:gd name="connsiteX74" fmla="*/ 4604655 w 7467600"/>
              <a:gd name="connsiteY74" fmla="*/ 5583434 h 6858000"/>
              <a:gd name="connsiteX75" fmla="*/ 4565074 w 7467600"/>
              <a:gd name="connsiteY75" fmla="*/ 5618550 h 6858000"/>
              <a:gd name="connsiteX76" fmla="*/ 4988186 w 7467600"/>
              <a:gd name="connsiteY76" fmla="*/ 5216467 h 6858000"/>
              <a:gd name="connsiteX77" fmla="*/ 4978032 w 7467600"/>
              <a:gd name="connsiteY77" fmla="*/ 5183809 h 6858000"/>
              <a:gd name="connsiteX78" fmla="*/ 4463413 w 7467600"/>
              <a:gd name="connsiteY78" fmla="*/ 5615162 h 6858000"/>
              <a:gd name="connsiteX79" fmla="*/ 4358134 w 7467600"/>
              <a:gd name="connsiteY79" fmla="*/ 5742791 h 6858000"/>
              <a:gd name="connsiteX80" fmla="*/ 4376219 w 7467600"/>
              <a:gd name="connsiteY80" fmla="*/ 5729027 h 6858000"/>
              <a:gd name="connsiteX81" fmla="*/ 4582340 w 7467600"/>
              <a:gd name="connsiteY81" fmla="*/ 5561037 h 6858000"/>
              <a:gd name="connsiteX82" fmla="*/ 4694684 w 7467600"/>
              <a:gd name="connsiteY82" fmla="*/ 5447098 h 6858000"/>
              <a:gd name="connsiteX83" fmla="*/ 4754123 w 7467600"/>
              <a:gd name="connsiteY83" fmla="*/ 5384643 h 6858000"/>
              <a:gd name="connsiteX84" fmla="*/ 4978032 w 7467600"/>
              <a:gd name="connsiteY84" fmla="*/ 5183809 h 6858000"/>
              <a:gd name="connsiteX85" fmla="*/ 1903353 w 7467600"/>
              <a:gd name="connsiteY85" fmla="*/ 5044827 h 6858000"/>
              <a:gd name="connsiteX86" fmla="*/ 1936931 w 7467600"/>
              <a:gd name="connsiteY86" fmla="*/ 5093954 h 6858000"/>
              <a:gd name="connsiteX87" fmla="*/ 2195868 w 7467600"/>
              <a:gd name="connsiteY87" fmla="*/ 5396574 h 6858000"/>
              <a:gd name="connsiteX88" fmla="*/ 2088852 w 7467600"/>
              <a:gd name="connsiteY88" fmla="*/ 5166123 h 6858000"/>
              <a:gd name="connsiteX89" fmla="*/ 1958241 w 7467600"/>
              <a:gd name="connsiteY89" fmla="*/ 5067955 h 6858000"/>
              <a:gd name="connsiteX90" fmla="*/ 1903353 w 7467600"/>
              <a:gd name="connsiteY90" fmla="*/ 5044827 h 6858000"/>
              <a:gd name="connsiteX91" fmla="*/ 1979378 w 7467600"/>
              <a:gd name="connsiteY91" fmla="*/ 4769504 h 6858000"/>
              <a:gd name="connsiteX92" fmla="*/ 2882120 w 7467600"/>
              <a:gd name="connsiteY92" fmla="*/ 5064547 h 6858000"/>
              <a:gd name="connsiteX93" fmla="*/ 2793103 w 7467600"/>
              <a:gd name="connsiteY93" fmla="*/ 5039699 h 6858000"/>
              <a:gd name="connsiteX94" fmla="*/ 2770041 w 7467600"/>
              <a:gd name="connsiteY94" fmla="*/ 5033634 h 6858000"/>
              <a:gd name="connsiteX95" fmla="*/ 1979378 w 7467600"/>
              <a:gd name="connsiteY95" fmla="*/ 4769504 h 6858000"/>
              <a:gd name="connsiteX96" fmla="*/ 1927410 w 7467600"/>
              <a:gd name="connsiteY96" fmla="*/ 4716164 h 6858000"/>
              <a:gd name="connsiteX97" fmla="*/ 1959587 w 7467600"/>
              <a:gd name="connsiteY97" fmla="*/ 4728849 h 6858000"/>
              <a:gd name="connsiteX98" fmla="*/ 2777707 w 7467600"/>
              <a:gd name="connsiteY98" fmla="*/ 5003991 h 6858000"/>
              <a:gd name="connsiteX99" fmla="*/ 2800768 w 7467600"/>
              <a:gd name="connsiteY99" fmla="*/ 5010056 h 6858000"/>
              <a:gd name="connsiteX100" fmla="*/ 2879408 w 7467600"/>
              <a:gd name="connsiteY100" fmla="*/ 5031590 h 6858000"/>
              <a:gd name="connsiteX101" fmla="*/ 2862295 w 7467600"/>
              <a:gd name="connsiteY101" fmla="*/ 5022958 h 6858000"/>
              <a:gd name="connsiteX102" fmla="*/ 2813343 w 7467600"/>
              <a:gd name="connsiteY102" fmla="*/ 4998369 h 6858000"/>
              <a:gd name="connsiteX103" fmla="*/ 2646245 w 7467600"/>
              <a:gd name="connsiteY103" fmla="*/ 4930999 h 6858000"/>
              <a:gd name="connsiteX104" fmla="*/ 1999243 w 7467600"/>
              <a:gd name="connsiteY104" fmla="*/ 4730524 h 6858000"/>
              <a:gd name="connsiteX105" fmla="*/ 1979527 w 7467600"/>
              <a:gd name="connsiteY105" fmla="*/ 4726651 h 6858000"/>
              <a:gd name="connsiteX106" fmla="*/ 1927410 w 7467600"/>
              <a:gd name="connsiteY106" fmla="*/ 4716164 h 6858000"/>
              <a:gd name="connsiteX107" fmla="*/ 1997014 w 7467600"/>
              <a:gd name="connsiteY107" fmla="*/ 4698007 h 6858000"/>
              <a:gd name="connsiteX108" fmla="*/ 2005458 w 7467600"/>
              <a:gd name="connsiteY108" fmla="*/ 4699540 h 6858000"/>
              <a:gd name="connsiteX109" fmla="*/ 2657186 w 7467600"/>
              <a:gd name="connsiteY109" fmla="*/ 4901687 h 6858000"/>
              <a:gd name="connsiteX110" fmla="*/ 2826662 w 7467600"/>
              <a:gd name="connsiteY110" fmla="*/ 4970362 h 6858000"/>
              <a:gd name="connsiteX111" fmla="*/ 2876100 w 7467600"/>
              <a:gd name="connsiteY111" fmla="*/ 4995397 h 6858000"/>
              <a:gd name="connsiteX112" fmla="*/ 3042600 w 7467600"/>
              <a:gd name="connsiteY112" fmla="*/ 5059532 h 6858000"/>
              <a:gd name="connsiteX113" fmla="*/ 1997014 w 7467600"/>
              <a:gd name="connsiteY113" fmla="*/ 4698007 h 6858000"/>
              <a:gd name="connsiteX114" fmla="*/ 2305292 w 7467600"/>
              <a:gd name="connsiteY114" fmla="*/ 4219492 h 6858000"/>
              <a:gd name="connsiteX115" fmla="*/ 3360922 w 7467600"/>
              <a:gd name="connsiteY115" fmla="*/ 4529373 h 6858000"/>
              <a:gd name="connsiteX116" fmla="*/ 3492420 w 7467600"/>
              <a:gd name="connsiteY116" fmla="*/ 4510145 h 6858000"/>
              <a:gd name="connsiteX117" fmla="*/ 3364086 w 7467600"/>
              <a:gd name="connsiteY117" fmla="*/ 4480340 h 6858000"/>
              <a:gd name="connsiteX118" fmla="*/ 3225818 w 7467600"/>
              <a:gd name="connsiteY118" fmla="*/ 4411822 h 6858000"/>
              <a:gd name="connsiteX119" fmla="*/ 3129696 w 7467600"/>
              <a:gd name="connsiteY119" fmla="*/ 4360704 h 6858000"/>
              <a:gd name="connsiteX120" fmla="*/ 2814545 w 7467600"/>
              <a:gd name="connsiteY120" fmla="*/ 4282955 h 6858000"/>
              <a:gd name="connsiteX121" fmla="*/ 2305292 w 7467600"/>
              <a:gd name="connsiteY121" fmla="*/ 4219492 h 6858000"/>
              <a:gd name="connsiteX122" fmla="*/ 2626982 w 7467600"/>
              <a:gd name="connsiteY122" fmla="*/ 4206450 h 6858000"/>
              <a:gd name="connsiteX123" fmla="*/ 2490617 w 7467600"/>
              <a:gd name="connsiteY123" fmla="*/ 4206951 h 6858000"/>
              <a:gd name="connsiteX124" fmla="*/ 2819869 w 7467600"/>
              <a:gd name="connsiteY124" fmla="*/ 4252936 h 6858000"/>
              <a:gd name="connsiteX125" fmla="*/ 3143018 w 7467600"/>
              <a:gd name="connsiteY125" fmla="*/ 4332698 h 6858000"/>
              <a:gd name="connsiteX126" fmla="*/ 3241520 w 7467600"/>
              <a:gd name="connsiteY126" fmla="*/ 4385112 h 6858000"/>
              <a:gd name="connsiteX127" fmla="*/ 3374575 w 7467600"/>
              <a:gd name="connsiteY127" fmla="*/ 4451517 h 6858000"/>
              <a:gd name="connsiteX128" fmla="*/ 3505221 w 7467600"/>
              <a:gd name="connsiteY128" fmla="*/ 4480757 h 6858000"/>
              <a:gd name="connsiteX129" fmla="*/ 2626982 w 7467600"/>
              <a:gd name="connsiteY129" fmla="*/ 4206450 h 6858000"/>
              <a:gd name="connsiteX130" fmla="*/ 1310106 w 7467600"/>
              <a:gd name="connsiteY130" fmla="*/ 3943217 h 6858000"/>
              <a:gd name="connsiteX131" fmla="*/ 854994 w 7467600"/>
              <a:gd name="connsiteY131" fmla="*/ 4399136 h 6858000"/>
              <a:gd name="connsiteX132" fmla="*/ 742462 w 7467600"/>
              <a:gd name="connsiteY132" fmla="*/ 4594648 h 6858000"/>
              <a:gd name="connsiteX133" fmla="*/ 820602 w 7467600"/>
              <a:gd name="connsiteY133" fmla="*/ 4485915 h 6858000"/>
              <a:gd name="connsiteX134" fmla="*/ 878295 w 7467600"/>
              <a:gd name="connsiteY134" fmla="*/ 4403594 h 6858000"/>
              <a:gd name="connsiteX135" fmla="*/ 1240607 w 7467600"/>
              <a:gd name="connsiteY135" fmla="*/ 4010401 h 6858000"/>
              <a:gd name="connsiteX136" fmla="*/ 1310106 w 7467600"/>
              <a:gd name="connsiteY136" fmla="*/ 3943217 h 6858000"/>
              <a:gd name="connsiteX137" fmla="*/ 1423113 w 7467600"/>
              <a:gd name="connsiteY137" fmla="*/ 3874565 h 6858000"/>
              <a:gd name="connsiteX138" fmla="*/ 1260565 w 7467600"/>
              <a:gd name="connsiteY138" fmla="*/ 4031982 h 6858000"/>
              <a:gd name="connsiteX139" fmla="*/ 901900 w 7467600"/>
              <a:gd name="connsiteY139" fmla="*/ 4421236 h 6858000"/>
              <a:gd name="connsiteX140" fmla="*/ 845044 w 7467600"/>
              <a:gd name="connsiteY140" fmla="*/ 4502436 h 6858000"/>
              <a:gd name="connsiteX141" fmla="*/ 685926 w 7467600"/>
              <a:gd name="connsiteY141" fmla="*/ 4703069 h 6858000"/>
              <a:gd name="connsiteX142" fmla="*/ 684248 w 7467600"/>
              <a:gd name="connsiteY142" fmla="*/ 4706721 h 6858000"/>
              <a:gd name="connsiteX143" fmla="*/ 1423113 w 7467600"/>
              <a:gd name="connsiteY143" fmla="*/ 3874565 h 6858000"/>
              <a:gd name="connsiteX144" fmla="*/ 3316479 w 7467600"/>
              <a:gd name="connsiteY144" fmla="*/ 3872136 h 6858000"/>
              <a:gd name="connsiteX145" fmla="*/ 3546806 w 7467600"/>
              <a:gd name="connsiteY145" fmla="*/ 4356139 h 6858000"/>
              <a:gd name="connsiteX146" fmla="*/ 3364433 w 7467600"/>
              <a:gd name="connsiteY146" fmla="*/ 3953121 h 6858000"/>
              <a:gd name="connsiteX147" fmla="*/ 3316479 w 7467600"/>
              <a:gd name="connsiteY147" fmla="*/ 3872136 h 6858000"/>
              <a:gd name="connsiteX148" fmla="*/ 3291335 w 7467600"/>
              <a:gd name="connsiteY148" fmla="*/ 3767420 h 6858000"/>
              <a:gd name="connsiteX149" fmla="*/ 3390805 w 7467600"/>
              <a:gd name="connsiteY149" fmla="*/ 3937163 h 6858000"/>
              <a:gd name="connsiteX150" fmla="*/ 3579062 w 7467600"/>
              <a:gd name="connsiteY150" fmla="*/ 4359040 h 6858000"/>
              <a:gd name="connsiteX151" fmla="*/ 3467355 w 7467600"/>
              <a:gd name="connsiteY151" fmla="*/ 3988130 h 6858000"/>
              <a:gd name="connsiteX152" fmla="*/ 3310753 w 7467600"/>
              <a:gd name="connsiteY152" fmla="*/ 3787140 h 6858000"/>
              <a:gd name="connsiteX153" fmla="*/ 3291335 w 7467600"/>
              <a:gd name="connsiteY153" fmla="*/ 3767420 h 6858000"/>
              <a:gd name="connsiteX154" fmla="*/ 1635889 w 7467600"/>
              <a:gd name="connsiteY154" fmla="*/ 3709494 h 6858000"/>
              <a:gd name="connsiteX155" fmla="*/ 1634800 w 7467600"/>
              <a:gd name="connsiteY155" fmla="*/ 3731111 h 6858000"/>
              <a:gd name="connsiteX156" fmla="*/ 1635889 w 7467600"/>
              <a:gd name="connsiteY156" fmla="*/ 3709494 h 6858000"/>
              <a:gd name="connsiteX157" fmla="*/ 1510397 w 7467600"/>
              <a:gd name="connsiteY157" fmla="*/ 3684705 h 6858000"/>
              <a:gd name="connsiteX158" fmla="*/ 1146550 w 7467600"/>
              <a:gd name="connsiteY158" fmla="*/ 3802012 h 6858000"/>
              <a:gd name="connsiteX159" fmla="*/ 698834 w 7467600"/>
              <a:gd name="connsiteY159" fmla="*/ 3952272 h 6858000"/>
              <a:gd name="connsiteX160" fmla="*/ 34256 w 7467600"/>
              <a:gd name="connsiteY160" fmla="*/ 4347603 h 6858000"/>
              <a:gd name="connsiteX161" fmla="*/ 527241 w 7467600"/>
              <a:gd name="connsiteY161" fmla="*/ 4065078 h 6858000"/>
              <a:gd name="connsiteX162" fmla="*/ 1510397 w 7467600"/>
              <a:gd name="connsiteY162" fmla="*/ 3684705 h 6858000"/>
              <a:gd name="connsiteX163" fmla="*/ 1313114 w 7467600"/>
              <a:gd name="connsiteY163" fmla="*/ 3655216 h 6858000"/>
              <a:gd name="connsiteX164" fmla="*/ 1109304 w 7467600"/>
              <a:gd name="connsiteY164" fmla="*/ 3669030 h 6858000"/>
              <a:gd name="connsiteX165" fmla="*/ 8129 w 7467600"/>
              <a:gd name="connsiteY165" fmla="*/ 4330519 h 6858000"/>
              <a:gd name="connsiteX166" fmla="*/ 687572 w 7467600"/>
              <a:gd name="connsiteY166" fmla="*/ 3925629 h 6858000"/>
              <a:gd name="connsiteX167" fmla="*/ 1138365 w 7467600"/>
              <a:gd name="connsiteY167" fmla="*/ 3774515 h 6858000"/>
              <a:gd name="connsiteX168" fmla="*/ 1505579 w 7467600"/>
              <a:gd name="connsiteY168" fmla="*/ 3655526 h 6858000"/>
              <a:gd name="connsiteX169" fmla="*/ 1313114 w 7467600"/>
              <a:gd name="connsiteY169" fmla="*/ 3655216 h 6858000"/>
              <a:gd name="connsiteX170" fmla="*/ 3655073 w 7467600"/>
              <a:gd name="connsiteY170" fmla="*/ 3650884 h 6858000"/>
              <a:gd name="connsiteX171" fmla="*/ 3989938 w 7467600"/>
              <a:gd name="connsiteY171" fmla="*/ 3991685 h 6858000"/>
              <a:gd name="connsiteX172" fmla="*/ 4393907 w 7467600"/>
              <a:gd name="connsiteY172" fmla="*/ 4261258 h 6858000"/>
              <a:gd name="connsiteX173" fmla="*/ 4648051 w 7467600"/>
              <a:gd name="connsiteY173" fmla="*/ 4374051 h 6858000"/>
              <a:gd name="connsiteX174" fmla="*/ 4383389 w 7467600"/>
              <a:gd name="connsiteY174" fmla="*/ 4184369 h 6858000"/>
              <a:gd name="connsiteX175" fmla="*/ 4165508 w 7467600"/>
              <a:gd name="connsiteY175" fmla="*/ 4035196 h 6858000"/>
              <a:gd name="connsiteX176" fmla="*/ 4068162 w 7467600"/>
              <a:gd name="connsiteY176" fmla="*/ 3953394 h 6858000"/>
              <a:gd name="connsiteX177" fmla="*/ 3981416 w 7467600"/>
              <a:gd name="connsiteY177" fmla="*/ 3880482 h 6858000"/>
              <a:gd name="connsiteX178" fmla="*/ 3800147 w 7467600"/>
              <a:gd name="connsiteY178" fmla="*/ 3749872 h 6858000"/>
              <a:gd name="connsiteX179" fmla="*/ 3655073 w 7467600"/>
              <a:gd name="connsiteY179" fmla="*/ 3650884 h 6858000"/>
              <a:gd name="connsiteX180" fmla="*/ 3670252 w 7467600"/>
              <a:gd name="connsiteY180" fmla="*/ 3622798 h 6858000"/>
              <a:gd name="connsiteX181" fmla="*/ 3817258 w 7467600"/>
              <a:gd name="connsiteY181" fmla="*/ 3723577 h 6858000"/>
              <a:gd name="connsiteX182" fmla="*/ 4000461 w 7467600"/>
              <a:gd name="connsiteY182" fmla="*/ 3855966 h 6858000"/>
              <a:gd name="connsiteX183" fmla="*/ 4088180 w 7467600"/>
              <a:gd name="connsiteY183" fmla="*/ 3929774 h 6858000"/>
              <a:gd name="connsiteX184" fmla="*/ 4184555 w 7467600"/>
              <a:gd name="connsiteY184" fmla="*/ 4010683 h 6858000"/>
              <a:gd name="connsiteX185" fmla="*/ 4399563 w 7467600"/>
              <a:gd name="connsiteY185" fmla="*/ 4158106 h 6858000"/>
              <a:gd name="connsiteX186" fmla="*/ 4684469 w 7467600"/>
              <a:gd name="connsiteY186" fmla="*/ 4364680 h 6858000"/>
              <a:gd name="connsiteX187" fmla="*/ 4690271 w 7467600"/>
              <a:gd name="connsiteY187" fmla="*/ 4370034 h 6858000"/>
              <a:gd name="connsiteX188" fmla="*/ 4136093 w 7467600"/>
              <a:gd name="connsiteY188" fmla="*/ 3858466 h 6858000"/>
              <a:gd name="connsiteX189" fmla="*/ 3670252 w 7467600"/>
              <a:gd name="connsiteY189" fmla="*/ 3622798 h 6858000"/>
              <a:gd name="connsiteX190" fmla="*/ 4440129 w 7467600"/>
              <a:gd name="connsiteY190" fmla="*/ 3448571 h 6858000"/>
              <a:gd name="connsiteX191" fmla="*/ 4856525 w 7467600"/>
              <a:gd name="connsiteY191" fmla="*/ 3915351 h 6858000"/>
              <a:gd name="connsiteX192" fmla="*/ 5059055 w 7467600"/>
              <a:gd name="connsiteY192" fmla="*/ 4108918 h 6858000"/>
              <a:gd name="connsiteX193" fmla="*/ 5290070 w 7467600"/>
              <a:gd name="connsiteY193" fmla="*/ 4263619 h 6858000"/>
              <a:gd name="connsiteX194" fmla="*/ 4834991 w 7467600"/>
              <a:gd name="connsiteY194" fmla="*/ 3830985 h 6858000"/>
              <a:gd name="connsiteX195" fmla="*/ 4440129 w 7467600"/>
              <a:gd name="connsiteY195" fmla="*/ 3448571 h 6858000"/>
              <a:gd name="connsiteX196" fmla="*/ 4441737 w 7467600"/>
              <a:gd name="connsiteY196" fmla="*/ 3399734 h 6858000"/>
              <a:gd name="connsiteX197" fmla="*/ 4431236 w 7467600"/>
              <a:gd name="connsiteY197" fmla="*/ 3400954 h 6858000"/>
              <a:gd name="connsiteX198" fmla="*/ 4557150 w 7467600"/>
              <a:gd name="connsiteY198" fmla="*/ 3510023 h 6858000"/>
              <a:gd name="connsiteX199" fmla="*/ 4856936 w 7467600"/>
              <a:gd name="connsiteY199" fmla="*/ 3809146 h 6858000"/>
              <a:gd name="connsiteX200" fmla="*/ 5111996 w 7467600"/>
              <a:gd name="connsiteY200" fmla="*/ 4065759 h 6858000"/>
              <a:gd name="connsiteX201" fmla="*/ 5388878 w 7467600"/>
              <a:gd name="connsiteY201" fmla="*/ 4300185 h 6858000"/>
              <a:gd name="connsiteX202" fmla="*/ 5425556 w 7467600"/>
              <a:gd name="connsiteY202" fmla="*/ 4308967 h 6858000"/>
              <a:gd name="connsiteX203" fmla="*/ 4943646 w 7467600"/>
              <a:gd name="connsiteY203" fmla="*/ 3822916 h 6858000"/>
              <a:gd name="connsiteX204" fmla="*/ 4594837 w 7467600"/>
              <a:gd name="connsiteY204" fmla="*/ 3532274 h 6858000"/>
              <a:gd name="connsiteX205" fmla="*/ 4441737 w 7467600"/>
              <a:gd name="connsiteY205" fmla="*/ 3399734 h 6858000"/>
              <a:gd name="connsiteX206" fmla="*/ 5425834 w 7467600"/>
              <a:gd name="connsiteY206" fmla="*/ 3162785 h 6858000"/>
              <a:gd name="connsiteX207" fmla="*/ 5401644 w 7467600"/>
              <a:gd name="connsiteY207" fmla="*/ 3617847 h 6858000"/>
              <a:gd name="connsiteX208" fmla="*/ 5467256 w 7467600"/>
              <a:gd name="connsiteY208" fmla="*/ 4175494 h 6858000"/>
              <a:gd name="connsiteX209" fmla="*/ 5448069 w 7467600"/>
              <a:gd name="connsiteY209" fmla="*/ 3567554 h 6858000"/>
              <a:gd name="connsiteX210" fmla="*/ 5425834 w 7467600"/>
              <a:gd name="connsiteY210" fmla="*/ 3162785 h 6858000"/>
              <a:gd name="connsiteX211" fmla="*/ 1318687 w 7467600"/>
              <a:gd name="connsiteY211" fmla="*/ 3113840 h 6858000"/>
              <a:gd name="connsiteX212" fmla="*/ 1066793 w 7467600"/>
              <a:gd name="connsiteY212" fmla="*/ 3212171 h 6858000"/>
              <a:gd name="connsiteX213" fmla="*/ 993319 w 7467600"/>
              <a:gd name="connsiteY213" fmla="*/ 3247648 h 6858000"/>
              <a:gd name="connsiteX214" fmla="*/ 853081 w 7467600"/>
              <a:gd name="connsiteY214" fmla="*/ 3312410 h 6858000"/>
              <a:gd name="connsiteX215" fmla="*/ 805957 w 7467600"/>
              <a:gd name="connsiteY215" fmla="*/ 3330443 h 6858000"/>
              <a:gd name="connsiteX216" fmla="*/ 1318687 w 7467600"/>
              <a:gd name="connsiteY216" fmla="*/ 3113840 h 6858000"/>
              <a:gd name="connsiteX217" fmla="*/ 5453702 w 7467600"/>
              <a:gd name="connsiteY217" fmla="*/ 3090882 h 6858000"/>
              <a:gd name="connsiteX218" fmla="*/ 5480135 w 7467600"/>
              <a:gd name="connsiteY218" fmla="*/ 3565802 h 6858000"/>
              <a:gd name="connsiteX219" fmla="*/ 5499023 w 7467600"/>
              <a:gd name="connsiteY219" fmla="*/ 4166310 h 6858000"/>
              <a:gd name="connsiteX220" fmla="*/ 5547022 w 7467600"/>
              <a:gd name="connsiteY220" fmla="*/ 3607838 h 6858000"/>
              <a:gd name="connsiteX221" fmla="*/ 5515964 w 7467600"/>
              <a:gd name="connsiteY221" fmla="*/ 3378541 h 6858000"/>
              <a:gd name="connsiteX222" fmla="*/ 5453702 w 7467600"/>
              <a:gd name="connsiteY222" fmla="*/ 3090882 h 6858000"/>
              <a:gd name="connsiteX223" fmla="*/ 1238695 w 7467600"/>
              <a:gd name="connsiteY223" fmla="*/ 3076820 h 6858000"/>
              <a:gd name="connsiteX224" fmla="*/ 716371 w 7467600"/>
              <a:gd name="connsiteY224" fmla="*/ 3293249 h 6858000"/>
              <a:gd name="connsiteX225" fmla="*/ 579522 w 7467600"/>
              <a:gd name="connsiteY225" fmla="*/ 3371759 h 6858000"/>
              <a:gd name="connsiteX226" fmla="*/ 600288 w 7467600"/>
              <a:gd name="connsiteY226" fmla="*/ 3365555 h 6858000"/>
              <a:gd name="connsiteX227" fmla="*/ 840692 w 7467600"/>
              <a:gd name="connsiteY227" fmla="*/ 3284921 h 6858000"/>
              <a:gd name="connsiteX228" fmla="*/ 979248 w 7467600"/>
              <a:gd name="connsiteY228" fmla="*/ 3221003 h 6858000"/>
              <a:gd name="connsiteX229" fmla="*/ 1053282 w 7467600"/>
              <a:gd name="connsiteY229" fmla="*/ 3185247 h 6858000"/>
              <a:gd name="connsiteX230" fmla="*/ 1320603 w 7467600"/>
              <a:gd name="connsiteY230" fmla="*/ 3081281 h 6858000"/>
              <a:gd name="connsiteX231" fmla="*/ 1238695 w 7467600"/>
              <a:gd name="connsiteY231" fmla="*/ 3076820 h 6858000"/>
              <a:gd name="connsiteX232" fmla="*/ 5425627 w 7467600"/>
              <a:gd name="connsiteY232" fmla="*/ 2954192 h 6858000"/>
              <a:gd name="connsiteX233" fmla="*/ 5470770 w 7467600"/>
              <a:gd name="connsiteY233" fmla="*/ 3005435 h 6858000"/>
              <a:gd name="connsiteX234" fmla="*/ 5519779 w 7467600"/>
              <a:gd name="connsiteY234" fmla="*/ 4359223 h 6858000"/>
              <a:gd name="connsiteX235" fmla="*/ 5520293 w 7467600"/>
              <a:gd name="connsiteY235" fmla="*/ 4360602 h 6858000"/>
              <a:gd name="connsiteX236" fmla="*/ 5767221 w 7467600"/>
              <a:gd name="connsiteY236" fmla="*/ 4665564 h 6858000"/>
              <a:gd name="connsiteX237" fmla="*/ 6937169 w 7467600"/>
              <a:gd name="connsiteY237" fmla="*/ 4815941 h 6858000"/>
              <a:gd name="connsiteX238" fmla="*/ 6953922 w 7467600"/>
              <a:gd name="connsiteY238" fmla="*/ 4890068 h 6858000"/>
              <a:gd name="connsiteX239" fmla="*/ 6071359 w 7467600"/>
              <a:gd name="connsiteY239" fmla="*/ 4770770 h 6858000"/>
              <a:gd name="connsiteX240" fmla="*/ 6038839 w 7467600"/>
              <a:gd name="connsiteY240" fmla="*/ 4764474 h 6858000"/>
              <a:gd name="connsiteX241" fmla="*/ 6038706 w 7467600"/>
              <a:gd name="connsiteY241" fmla="*/ 4763847 h 6858000"/>
              <a:gd name="connsiteX242" fmla="*/ 6037784 w 7467600"/>
              <a:gd name="connsiteY242" fmla="*/ 4764270 h 6858000"/>
              <a:gd name="connsiteX243" fmla="*/ 6038839 w 7467600"/>
              <a:gd name="connsiteY243" fmla="*/ 4764474 h 6858000"/>
              <a:gd name="connsiteX244" fmla="*/ 6040338 w 7467600"/>
              <a:gd name="connsiteY244" fmla="*/ 4771418 h 6858000"/>
              <a:gd name="connsiteX245" fmla="*/ 6024488 w 7467600"/>
              <a:gd name="connsiteY245" fmla="*/ 4809903 h 6858000"/>
              <a:gd name="connsiteX246" fmla="*/ 5599771 w 7467600"/>
              <a:gd name="connsiteY246" fmla="*/ 5509652 h 6858000"/>
              <a:gd name="connsiteX247" fmla="*/ 5548843 w 7467600"/>
              <a:gd name="connsiteY247" fmla="*/ 5563845 h 6858000"/>
              <a:gd name="connsiteX248" fmla="*/ 5940952 w 7467600"/>
              <a:gd name="connsiteY248" fmla="*/ 6250028 h 6858000"/>
              <a:gd name="connsiteX249" fmla="*/ 6043441 w 7467600"/>
              <a:gd name="connsiteY249" fmla="*/ 6665847 h 6858000"/>
              <a:gd name="connsiteX250" fmla="*/ 6093432 w 7467600"/>
              <a:gd name="connsiteY250" fmla="*/ 6858000 h 6858000"/>
              <a:gd name="connsiteX251" fmla="*/ 6034344 w 7467600"/>
              <a:gd name="connsiteY251" fmla="*/ 6858000 h 6858000"/>
              <a:gd name="connsiteX252" fmla="*/ 6026679 w 7467600"/>
              <a:gd name="connsiteY252" fmla="*/ 6836959 h 6858000"/>
              <a:gd name="connsiteX253" fmla="*/ 5800441 w 7467600"/>
              <a:gd name="connsiteY253" fmla="*/ 6335286 h 6858000"/>
              <a:gd name="connsiteX254" fmla="*/ 5526562 w 7467600"/>
              <a:gd name="connsiteY254" fmla="*/ 5705388 h 6858000"/>
              <a:gd name="connsiteX255" fmla="*/ 5519640 w 7467600"/>
              <a:gd name="connsiteY255" fmla="*/ 5683774 h 6858000"/>
              <a:gd name="connsiteX256" fmla="*/ 5844559 w 7467600"/>
              <a:gd name="connsiteY256" fmla="*/ 6553349 h 6858000"/>
              <a:gd name="connsiteX257" fmla="*/ 5975994 w 7467600"/>
              <a:gd name="connsiteY257" fmla="*/ 6858000 h 6858000"/>
              <a:gd name="connsiteX258" fmla="*/ 5898547 w 7467600"/>
              <a:gd name="connsiteY258" fmla="*/ 6858000 h 6858000"/>
              <a:gd name="connsiteX259" fmla="*/ 5682041 w 7467600"/>
              <a:gd name="connsiteY259" fmla="*/ 6355860 h 6858000"/>
              <a:gd name="connsiteX260" fmla="*/ 5461758 w 7467600"/>
              <a:gd name="connsiteY260" fmla="*/ 5820220 h 6858000"/>
              <a:gd name="connsiteX261" fmla="*/ 5237282 w 7467600"/>
              <a:gd name="connsiteY261" fmla="*/ 6579086 h 6858000"/>
              <a:gd name="connsiteX262" fmla="*/ 5115009 w 7467600"/>
              <a:gd name="connsiteY262" fmla="*/ 6858000 h 6858000"/>
              <a:gd name="connsiteX263" fmla="*/ 5028074 w 7467600"/>
              <a:gd name="connsiteY263" fmla="*/ 6858000 h 6858000"/>
              <a:gd name="connsiteX264" fmla="*/ 5079508 w 7467600"/>
              <a:gd name="connsiteY264" fmla="*/ 6749074 h 6858000"/>
              <a:gd name="connsiteX265" fmla="*/ 5371846 w 7467600"/>
              <a:gd name="connsiteY265" fmla="*/ 5924413 h 6858000"/>
              <a:gd name="connsiteX266" fmla="*/ 5270512 w 7467600"/>
              <a:gd name="connsiteY266" fmla="*/ 6138975 h 6858000"/>
              <a:gd name="connsiteX267" fmla="*/ 5062409 w 7467600"/>
              <a:gd name="connsiteY267" fmla="*/ 6653544 h 6858000"/>
              <a:gd name="connsiteX268" fmla="*/ 5036628 w 7467600"/>
              <a:gd name="connsiteY268" fmla="*/ 6754247 h 6858000"/>
              <a:gd name="connsiteX269" fmla="*/ 5009112 w 7467600"/>
              <a:gd name="connsiteY269" fmla="*/ 6858000 h 6858000"/>
              <a:gd name="connsiteX270" fmla="*/ 4976679 w 7467600"/>
              <a:gd name="connsiteY270" fmla="*/ 6858000 h 6858000"/>
              <a:gd name="connsiteX271" fmla="*/ 5006537 w 7467600"/>
              <a:gd name="connsiteY271" fmla="*/ 6747068 h 6858000"/>
              <a:gd name="connsiteX272" fmla="*/ 5032723 w 7467600"/>
              <a:gd name="connsiteY272" fmla="*/ 6644957 h 6858000"/>
              <a:gd name="connsiteX273" fmla="*/ 5242949 w 7467600"/>
              <a:gd name="connsiteY273" fmla="*/ 6125175 h 6858000"/>
              <a:gd name="connsiteX274" fmla="*/ 5286321 w 7467600"/>
              <a:gd name="connsiteY274" fmla="*/ 6033555 h 6858000"/>
              <a:gd name="connsiteX275" fmla="*/ 5008210 w 7467600"/>
              <a:gd name="connsiteY275" fmla="*/ 6649194 h 6858000"/>
              <a:gd name="connsiteX276" fmla="*/ 4986321 w 7467600"/>
              <a:gd name="connsiteY276" fmla="*/ 6765687 h 6858000"/>
              <a:gd name="connsiteX277" fmla="*/ 4973474 w 7467600"/>
              <a:gd name="connsiteY277" fmla="*/ 6858000 h 6858000"/>
              <a:gd name="connsiteX278" fmla="*/ 4907178 w 7467600"/>
              <a:gd name="connsiteY278" fmla="*/ 6858000 h 6858000"/>
              <a:gd name="connsiteX279" fmla="*/ 4910810 w 7467600"/>
              <a:gd name="connsiteY279" fmla="*/ 6829660 h 6858000"/>
              <a:gd name="connsiteX280" fmla="*/ 4987461 w 7467600"/>
              <a:gd name="connsiteY280" fmla="*/ 6432994 h 6858000"/>
              <a:gd name="connsiteX281" fmla="*/ 5179262 w 7467600"/>
              <a:gd name="connsiteY281" fmla="*/ 6035044 h 6858000"/>
              <a:gd name="connsiteX282" fmla="*/ 4689678 w 7467600"/>
              <a:gd name="connsiteY282" fmla="*/ 6440241 h 6858000"/>
              <a:gd name="connsiteX283" fmla="*/ 4477543 w 7467600"/>
              <a:gd name="connsiteY283" fmla="*/ 6674836 h 6858000"/>
              <a:gd name="connsiteX284" fmla="*/ 4329957 w 7467600"/>
              <a:gd name="connsiteY284" fmla="*/ 6858000 h 6858000"/>
              <a:gd name="connsiteX285" fmla="*/ 4218595 w 7467600"/>
              <a:gd name="connsiteY285" fmla="*/ 6858000 h 6858000"/>
              <a:gd name="connsiteX286" fmla="*/ 4368888 w 7467600"/>
              <a:gd name="connsiteY286" fmla="*/ 6668412 h 6858000"/>
              <a:gd name="connsiteX287" fmla="*/ 4563091 w 7467600"/>
              <a:gd name="connsiteY287" fmla="*/ 6442508 h 6858000"/>
              <a:gd name="connsiteX288" fmla="*/ 5387324 w 7467600"/>
              <a:gd name="connsiteY288" fmla="*/ 5705830 h 6858000"/>
              <a:gd name="connsiteX289" fmla="*/ 5073620 w 7467600"/>
              <a:gd name="connsiteY289" fmla="*/ 5955437 h 6858000"/>
              <a:gd name="connsiteX290" fmla="*/ 4689789 w 7467600"/>
              <a:gd name="connsiteY290" fmla="*/ 6268382 h 6858000"/>
              <a:gd name="connsiteX291" fmla="*/ 4418722 w 7467600"/>
              <a:gd name="connsiteY291" fmla="*/ 6570886 h 6858000"/>
              <a:gd name="connsiteX292" fmla="*/ 4214944 w 7467600"/>
              <a:gd name="connsiteY292" fmla="*/ 6858000 h 6858000"/>
              <a:gd name="connsiteX293" fmla="*/ 4177898 w 7467600"/>
              <a:gd name="connsiteY293" fmla="*/ 6858000 h 6858000"/>
              <a:gd name="connsiteX294" fmla="*/ 4391597 w 7467600"/>
              <a:gd name="connsiteY294" fmla="*/ 6556370 h 6858000"/>
              <a:gd name="connsiteX295" fmla="*/ 4668889 w 7467600"/>
              <a:gd name="connsiteY295" fmla="*/ 6246399 h 6858000"/>
              <a:gd name="connsiteX296" fmla="*/ 5055427 w 7467600"/>
              <a:gd name="connsiteY296" fmla="*/ 5931476 h 6858000"/>
              <a:gd name="connsiteX297" fmla="*/ 5371814 w 7467600"/>
              <a:gd name="connsiteY297" fmla="*/ 5678975 h 6858000"/>
              <a:gd name="connsiteX298" fmla="*/ 4987918 w 7467600"/>
              <a:gd name="connsiteY298" fmla="*/ 5838701 h 6858000"/>
              <a:gd name="connsiteX299" fmla="*/ 4317146 w 7467600"/>
              <a:gd name="connsiteY299" fmla="*/ 6587716 h 6858000"/>
              <a:gd name="connsiteX300" fmla="*/ 4171627 w 7467600"/>
              <a:gd name="connsiteY300" fmla="*/ 6858000 h 6858000"/>
              <a:gd name="connsiteX301" fmla="*/ 4081585 w 7467600"/>
              <a:gd name="connsiteY301" fmla="*/ 6858000 h 6858000"/>
              <a:gd name="connsiteX302" fmla="*/ 4238603 w 7467600"/>
              <a:gd name="connsiteY302" fmla="*/ 6559341 h 6858000"/>
              <a:gd name="connsiteX303" fmla="*/ 4778333 w 7467600"/>
              <a:gd name="connsiteY303" fmla="*/ 5873626 h 6858000"/>
              <a:gd name="connsiteX304" fmla="*/ 5414185 w 7467600"/>
              <a:gd name="connsiteY304" fmla="*/ 5573882 h 6858000"/>
              <a:gd name="connsiteX305" fmla="*/ 5959648 w 7467600"/>
              <a:gd name="connsiteY305" fmla="*/ 4760797 h 6858000"/>
              <a:gd name="connsiteX306" fmla="*/ 5355019 w 7467600"/>
              <a:gd name="connsiteY306" fmla="*/ 4734672 h 6858000"/>
              <a:gd name="connsiteX307" fmla="*/ 5083565 w 7467600"/>
              <a:gd name="connsiteY307" fmla="*/ 5179121 h 6858000"/>
              <a:gd name="connsiteX308" fmla="*/ 4713577 w 7467600"/>
              <a:gd name="connsiteY308" fmla="*/ 5616803 h 6858000"/>
              <a:gd name="connsiteX309" fmla="*/ 3989559 w 7467600"/>
              <a:gd name="connsiteY309" fmla="*/ 6145945 h 6858000"/>
              <a:gd name="connsiteX310" fmla="*/ 3939824 w 7467600"/>
              <a:gd name="connsiteY310" fmla="*/ 6066900 h 6858000"/>
              <a:gd name="connsiteX311" fmla="*/ 4584537 w 7467600"/>
              <a:gd name="connsiteY311" fmla="*/ 5324826 h 6858000"/>
              <a:gd name="connsiteX312" fmla="*/ 5037105 w 7467600"/>
              <a:gd name="connsiteY312" fmla="*/ 5088765 h 6858000"/>
              <a:gd name="connsiteX313" fmla="*/ 5039930 w 7467600"/>
              <a:gd name="connsiteY313" fmla="*/ 5089585 h 6858000"/>
              <a:gd name="connsiteX314" fmla="*/ 5263764 w 7467600"/>
              <a:gd name="connsiteY314" fmla="*/ 4735525 h 6858000"/>
              <a:gd name="connsiteX315" fmla="*/ 4086300 w 7467600"/>
              <a:gd name="connsiteY315" fmla="*/ 4884599 h 6858000"/>
              <a:gd name="connsiteX316" fmla="*/ 4085485 w 7467600"/>
              <a:gd name="connsiteY316" fmla="*/ 4899070 h 6858000"/>
              <a:gd name="connsiteX317" fmla="*/ 3871915 w 7467600"/>
              <a:gd name="connsiteY317" fmla="*/ 5253645 h 6858000"/>
              <a:gd name="connsiteX318" fmla="*/ 3799374 w 7467600"/>
              <a:gd name="connsiteY318" fmla="*/ 5466127 h 6858000"/>
              <a:gd name="connsiteX319" fmla="*/ 3498850 w 7467600"/>
              <a:gd name="connsiteY319" fmla="*/ 6661888 h 6858000"/>
              <a:gd name="connsiteX320" fmla="*/ 3399216 w 7467600"/>
              <a:gd name="connsiteY320" fmla="*/ 6858000 h 6858000"/>
              <a:gd name="connsiteX321" fmla="*/ 3303688 w 7467600"/>
              <a:gd name="connsiteY321" fmla="*/ 6858000 h 6858000"/>
              <a:gd name="connsiteX322" fmla="*/ 3391774 w 7467600"/>
              <a:gd name="connsiteY322" fmla="*/ 6697181 h 6858000"/>
              <a:gd name="connsiteX323" fmla="*/ 3735540 w 7467600"/>
              <a:gd name="connsiteY323" fmla="*/ 5546923 h 6858000"/>
              <a:gd name="connsiteX324" fmla="*/ 3729438 w 7467600"/>
              <a:gd name="connsiteY324" fmla="*/ 5569058 h 6858000"/>
              <a:gd name="connsiteX325" fmla="*/ 3707782 w 7467600"/>
              <a:gd name="connsiteY325" fmla="*/ 5644908 h 6858000"/>
              <a:gd name="connsiteX326" fmla="*/ 3583827 w 7467600"/>
              <a:gd name="connsiteY326" fmla="*/ 6039215 h 6858000"/>
              <a:gd name="connsiteX327" fmla="*/ 3547861 w 7467600"/>
              <a:gd name="connsiteY327" fmla="*/ 6129609 h 6858000"/>
              <a:gd name="connsiteX328" fmla="*/ 3490905 w 7467600"/>
              <a:gd name="connsiteY328" fmla="*/ 6277660 h 6858000"/>
              <a:gd name="connsiteX329" fmla="*/ 3455859 w 7467600"/>
              <a:gd name="connsiteY329" fmla="*/ 6391301 h 6858000"/>
              <a:gd name="connsiteX330" fmla="*/ 3429112 w 7467600"/>
              <a:gd name="connsiteY330" fmla="*/ 6479469 h 6858000"/>
              <a:gd name="connsiteX331" fmla="*/ 3304862 w 7467600"/>
              <a:gd name="connsiteY331" fmla="*/ 6796476 h 6858000"/>
              <a:gd name="connsiteX332" fmla="*/ 3276071 w 7467600"/>
              <a:gd name="connsiteY332" fmla="*/ 6858000 h 6858000"/>
              <a:gd name="connsiteX333" fmla="*/ 3240805 w 7467600"/>
              <a:gd name="connsiteY333" fmla="*/ 6858000 h 6858000"/>
              <a:gd name="connsiteX334" fmla="*/ 3275917 w 7467600"/>
              <a:gd name="connsiteY334" fmla="*/ 6783192 h 6858000"/>
              <a:gd name="connsiteX335" fmla="*/ 3399358 w 7467600"/>
              <a:gd name="connsiteY335" fmla="*/ 6469011 h 6858000"/>
              <a:gd name="connsiteX336" fmla="*/ 3425650 w 7467600"/>
              <a:gd name="connsiteY336" fmla="*/ 6381333 h 6858000"/>
              <a:gd name="connsiteX337" fmla="*/ 3460661 w 7467600"/>
              <a:gd name="connsiteY337" fmla="*/ 6266763 h 6858000"/>
              <a:gd name="connsiteX338" fmla="*/ 3518021 w 7467600"/>
              <a:gd name="connsiteY338" fmla="*/ 6117298 h 6858000"/>
              <a:gd name="connsiteX339" fmla="*/ 3554035 w 7467600"/>
              <a:gd name="connsiteY339" fmla="*/ 6027832 h 6858000"/>
              <a:gd name="connsiteX340" fmla="*/ 3677174 w 7467600"/>
              <a:gd name="connsiteY340" fmla="*/ 5636351 h 6858000"/>
              <a:gd name="connsiteX341" fmla="*/ 3698819 w 7467600"/>
              <a:gd name="connsiteY341" fmla="*/ 5560503 h 6858000"/>
              <a:gd name="connsiteX342" fmla="*/ 3702094 w 7467600"/>
              <a:gd name="connsiteY342" fmla="*/ 5549194 h 6858000"/>
              <a:gd name="connsiteX343" fmla="*/ 3398355 w 7467600"/>
              <a:gd name="connsiteY343" fmla="*/ 6094603 h 6858000"/>
              <a:gd name="connsiteX344" fmla="*/ 3193941 w 7467600"/>
              <a:gd name="connsiteY344" fmla="*/ 6798775 h 6858000"/>
              <a:gd name="connsiteX345" fmla="*/ 3184140 w 7467600"/>
              <a:gd name="connsiteY345" fmla="*/ 6858000 h 6858000"/>
              <a:gd name="connsiteX346" fmla="*/ 3099978 w 7467600"/>
              <a:gd name="connsiteY346" fmla="*/ 6858000 h 6858000"/>
              <a:gd name="connsiteX347" fmla="*/ 3101556 w 7467600"/>
              <a:gd name="connsiteY347" fmla="*/ 6843337 h 6858000"/>
              <a:gd name="connsiteX348" fmla="*/ 3370162 w 7467600"/>
              <a:gd name="connsiteY348" fmla="*/ 5785550 h 6858000"/>
              <a:gd name="connsiteX349" fmla="*/ 3746477 w 7467600"/>
              <a:gd name="connsiteY349" fmla="*/ 5377889 h 6858000"/>
              <a:gd name="connsiteX350" fmla="*/ 3863399 w 7467600"/>
              <a:gd name="connsiteY350" fmla="*/ 5087257 h 6858000"/>
              <a:gd name="connsiteX351" fmla="*/ 3968712 w 7467600"/>
              <a:gd name="connsiteY351" fmla="*/ 4913989 h 6858000"/>
              <a:gd name="connsiteX352" fmla="*/ 2792390 w 7467600"/>
              <a:gd name="connsiteY352" fmla="*/ 5382974 h 6858000"/>
              <a:gd name="connsiteX353" fmla="*/ 2714982 w 7467600"/>
              <a:gd name="connsiteY353" fmla="*/ 5427051 h 6858000"/>
              <a:gd name="connsiteX354" fmla="*/ 2813361 w 7467600"/>
              <a:gd name="connsiteY354" fmla="*/ 6023912 h 6858000"/>
              <a:gd name="connsiteX355" fmla="*/ 2688430 w 7467600"/>
              <a:gd name="connsiteY355" fmla="*/ 6801564 h 6858000"/>
              <a:gd name="connsiteX356" fmla="*/ 2629626 w 7467600"/>
              <a:gd name="connsiteY356" fmla="*/ 6763394 h 6858000"/>
              <a:gd name="connsiteX357" fmla="*/ 2565328 w 7467600"/>
              <a:gd name="connsiteY357" fmla="*/ 5516399 h 6858000"/>
              <a:gd name="connsiteX358" fmla="*/ 1922999 w 7467600"/>
              <a:gd name="connsiteY358" fmla="*/ 5980343 h 6858000"/>
              <a:gd name="connsiteX359" fmla="*/ 1950261 w 7467600"/>
              <a:gd name="connsiteY359" fmla="*/ 6405858 h 6858000"/>
              <a:gd name="connsiteX360" fmla="*/ 2365554 w 7467600"/>
              <a:gd name="connsiteY360" fmla="*/ 6759107 h 6858000"/>
              <a:gd name="connsiteX361" fmla="*/ 2424142 w 7467600"/>
              <a:gd name="connsiteY361" fmla="*/ 6858000 h 6858000"/>
              <a:gd name="connsiteX362" fmla="*/ 2395994 w 7467600"/>
              <a:gd name="connsiteY362" fmla="*/ 6858000 h 6858000"/>
              <a:gd name="connsiteX363" fmla="*/ 2392863 w 7467600"/>
              <a:gd name="connsiteY363" fmla="*/ 6852964 h 6858000"/>
              <a:gd name="connsiteX364" fmla="*/ 2017589 w 7467600"/>
              <a:gd name="connsiteY364" fmla="*/ 6493982 h 6858000"/>
              <a:gd name="connsiteX365" fmla="*/ 2147336 w 7467600"/>
              <a:gd name="connsiteY365" fmla="*/ 6594052 h 6858000"/>
              <a:gd name="connsiteX366" fmla="*/ 2207047 w 7467600"/>
              <a:gd name="connsiteY366" fmla="*/ 6654540 h 6858000"/>
              <a:gd name="connsiteX367" fmla="*/ 2299106 w 7467600"/>
              <a:gd name="connsiteY367" fmla="*/ 6778931 h 6858000"/>
              <a:gd name="connsiteX368" fmla="*/ 2314430 w 7467600"/>
              <a:gd name="connsiteY368" fmla="*/ 6801144 h 6858000"/>
              <a:gd name="connsiteX369" fmla="*/ 2352406 w 7467600"/>
              <a:gd name="connsiteY369" fmla="*/ 6858000 h 6858000"/>
              <a:gd name="connsiteX370" fmla="*/ 2314492 w 7467600"/>
              <a:gd name="connsiteY370" fmla="*/ 6858000 h 6858000"/>
              <a:gd name="connsiteX371" fmla="*/ 2288095 w 7467600"/>
              <a:gd name="connsiteY371" fmla="*/ 6818030 h 6858000"/>
              <a:gd name="connsiteX372" fmla="*/ 2272768 w 7467600"/>
              <a:gd name="connsiteY372" fmla="*/ 6795822 h 6858000"/>
              <a:gd name="connsiteX373" fmla="*/ 2182715 w 7467600"/>
              <a:gd name="connsiteY373" fmla="*/ 6675071 h 6858000"/>
              <a:gd name="connsiteX374" fmla="*/ 2032061 w 7467600"/>
              <a:gd name="connsiteY374" fmla="*/ 6541380 h 6858000"/>
              <a:gd name="connsiteX375" fmla="*/ 2257220 w 7467600"/>
              <a:gd name="connsiteY375" fmla="*/ 6826257 h 6858000"/>
              <a:gd name="connsiteX376" fmla="*/ 2281324 w 7467600"/>
              <a:gd name="connsiteY376" fmla="*/ 6858000 h 6858000"/>
              <a:gd name="connsiteX377" fmla="*/ 2242860 w 7467600"/>
              <a:gd name="connsiteY377" fmla="*/ 6858000 h 6858000"/>
              <a:gd name="connsiteX378" fmla="*/ 2232818 w 7467600"/>
              <a:gd name="connsiteY378" fmla="*/ 6844926 h 6858000"/>
              <a:gd name="connsiteX379" fmla="*/ 1990172 w 7467600"/>
              <a:gd name="connsiteY379" fmla="*/ 6542121 h 6858000"/>
              <a:gd name="connsiteX380" fmla="*/ 2124090 w 7467600"/>
              <a:gd name="connsiteY380" fmla="*/ 6761017 h 6858000"/>
              <a:gd name="connsiteX381" fmla="*/ 2200380 w 7467600"/>
              <a:gd name="connsiteY381" fmla="*/ 6858000 h 6858000"/>
              <a:gd name="connsiteX382" fmla="*/ 2147507 w 7467600"/>
              <a:gd name="connsiteY382" fmla="*/ 6858000 h 6858000"/>
              <a:gd name="connsiteX383" fmla="*/ 2070668 w 7467600"/>
              <a:gd name="connsiteY383" fmla="*/ 6761520 h 6858000"/>
              <a:gd name="connsiteX384" fmla="*/ 1975142 w 7467600"/>
              <a:gd name="connsiteY384" fmla="*/ 6585570 h 6858000"/>
              <a:gd name="connsiteX385" fmla="*/ 2050035 w 7467600"/>
              <a:gd name="connsiteY385" fmla="*/ 6813345 h 6858000"/>
              <a:gd name="connsiteX386" fmla="*/ 2063025 w 7467600"/>
              <a:gd name="connsiteY386" fmla="*/ 6858000 h 6858000"/>
              <a:gd name="connsiteX387" fmla="*/ 2021675 w 7467600"/>
              <a:gd name="connsiteY387" fmla="*/ 6858000 h 6858000"/>
              <a:gd name="connsiteX388" fmla="*/ 2019308 w 7467600"/>
              <a:gd name="connsiteY388" fmla="*/ 6847118 h 6858000"/>
              <a:gd name="connsiteX389" fmla="*/ 1938835 w 7467600"/>
              <a:gd name="connsiteY389" fmla="*/ 6551160 h 6858000"/>
              <a:gd name="connsiteX390" fmla="*/ 1953230 w 7467600"/>
              <a:gd name="connsiteY390" fmla="*/ 6759699 h 6858000"/>
              <a:gd name="connsiteX391" fmla="*/ 1956763 w 7467600"/>
              <a:gd name="connsiteY391" fmla="*/ 6778191 h 6858000"/>
              <a:gd name="connsiteX392" fmla="*/ 1967925 w 7467600"/>
              <a:gd name="connsiteY392" fmla="*/ 6858000 h 6858000"/>
              <a:gd name="connsiteX393" fmla="*/ 1936622 w 7467600"/>
              <a:gd name="connsiteY393" fmla="*/ 6858000 h 6858000"/>
              <a:gd name="connsiteX394" fmla="*/ 1926261 w 7467600"/>
              <a:gd name="connsiteY394" fmla="*/ 6784064 h 6858000"/>
              <a:gd name="connsiteX395" fmla="*/ 1922724 w 7467600"/>
              <a:gd name="connsiteY395" fmla="*/ 6765577 h 6858000"/>
              <a:gd name="connsiteX396" fmla="*/ 1904650 w 7467600"/>
              <a:gd name="connsiteY396" fmla="*/ 6639616 h 6858000"/>
              <a:gd name="connsiteX397" fmla="*/ 1885273 w 7467600"/>
              <a:gd name="connsiteY397" fmla="*/ 6858000 h 6858000"/>
              <a:gd name="connsiteX398" fmla="*/ 1854363 w 7467600"/>
              <a:gd name="connsiteY398" fmla="*/ 6858000 h 6858000"/>
              <a:gd name="connsiteX399" fmla="*/ 1880391 w 7467600"/>
              <a:gd name="connsiteY399" fmla="*/ 6603796 h 6858000"/>
              <a:gd name="connsiteX400" fmla="*/ 1818273 w 7467600"/>
              <a:gd name="connsiteY400" fmla="*/ 6715729 h 6858000"/>
              <a:gd name="connsiteX401" fmla="*/ 1794691 w 7467600"/>
              <a:gd name="connsiteY401" fmla="*/ 6843239 h 6858000"/>
              <a:gd name="connsiteX402" fmla="*/ 1794914 w 7467600"/>
              <a:gd name="connsiteY402" fmla="*/ 6858000 h 6858000"/>
              <a:gd name="connsiteX403" fmla="*/ 1746128 w 7467600"/>
              <a:gd name="connsiteY403" fmla="*/ 6858000 h 6858000"/>
              <a:gd name="connsiteX404" fmla="*/ 1753934 w 7467600"/>
              <a:gd name="connsiteY404" fmla="*/ 6724796 h 6858000"/>
              <a:gd name="connsiteX405" fmla="*/ 1792053 w 7467600"/>
              <a:gd name="connsiteY405" fmla="*/ 6572396 h 6858000"/>
              <a:gd name="connsiteX406" fmla="*/ 1862248 w 7467600"/>
              <a:gd name="connsiteY406" fmla="*/ 6266397 h 6858000"/>
              <a:gd name="connsiteX407" fmla="*/ 1862250 w 7467600"/>
              <a:gd name="connsiteY407" fmla="*/ 6033531 h 6858000"/>
              <a:gd name="connsiteX408" fmla="*/ 1211999 w 7467600"/>
              <a:gd name="connsiteY408" fmla="*/ 6683610 h 6858000"/>
              <a:gd name="connsiteX409" fmla="*/ 1213266 w 7467600"/>
              <a:gd name="connsiteY409" fmla="*/ 6691947 h 6858000"/>
              <a:gd name="connsiteX410" fmla="*/ 1203370 w 7467600"/>
              <a:gd name="connsiteY410" fmla="*/ 6850676 h 6858000"/>
              <a:gd name="connsiteX411" fmla="*/ 1203671 w 7467600"/>
              <a:gd name="connsiteY411" fmla="*/ 6858000 h 6858000"/>
              <a:gd name="connsiteX412" fmla="*/ 1143180 w 7467600"/>
              <a:gd name="connsiteY412" fmla="*/ 6858000 h 6858000"/>
              <a:gd name="connsiteX413" fmla="*/ 1142176 w 7467600"/>
              <a:gd name="connsiteY413" fmla="*/ 6766045 h 6858000"/>
              <a:gd name="connsiteX414" fmla="*/ 1067484 w 7467600"/>
              <a:gd name="connsiteY414" fmla="*/ 6858000 h 6858000"/>
              <a:gd name="connsiteX415" fmla="*/ 953928 w 7467600"/>
              <a:gd name="connsiteY415" fmla="*/ 6858000 h 6858000"/>
              <a:gd name="connsiteX416" fmla="*/ 959715 w 7467600"/>
              <a:gd name="connsiteY416" fmla="*/ 6850185 h 6858000"/>
              <a:gd name="connsiteX417" fmla="*/ 1483788 w 7467600"/>
              <a:gd name="connsiteY417" fmla="*/ 6259174 h 6858000"/>
              <a:gd name="connsiteX418" fmla="*/ 1100671 w 7467600"/>
              <a:gd name="connsiteY418" fmla="*/ 6252137 h 6858000"/>
              <a:gd name="connsiteX419" fmla="*/ 1090144 w 7467600"/>
              <a:gd name="connsiteY419" fmla="*/ 6256748 h 6858000"/>
              <a:gd name="connsiteX420" fmla="*/ 1095872 w 7467600"/>
              <a:gd name="connsiteY420" fmla="*/ 6271892 h 6858000"/>
              <a:gd name="connsiteX421" fmla="*/ 262785 w 7467600"/>
              <a:gd name="connsiteY421" fmla="*/ 6845450 h 6858000"/>
              <a:gd name="connsiteX422" fmla="*/ 209968 w 7467600"/>
              <a:gd name="connsiteY422" fmla="*/ 6770713 h 6858000"/>
              <a:gd name="connsiteX423" fmla="*/ 873460 w 7467600"/>
              <a:gd name="connsiteY423" fmla="*/ 6253768 h 6858000"/>
              <a:gd name="connsiteX424" fmla="*/ 192686 w 7467600"/>
              <a:gd name="connsiteY424" fmla="*/ 5849257 h 6858000"/>
              <a:gd name="connsiteX425" fmla="*/ 4696 w 7467600"/>
              <a:gd name="connsiteY425" fmla="*/ 5697668 h 6858000"/>
              <a:gd name="connsiteX426" fmla="*/ 0 w 7467600"/>
              <a:gd name="connsiteY426" fmla="*/ 5689984 h 6858000"/>
              <a:gd name="connsiteX427" fmla="*/ 0 w 7467600"/>
              <a:gd name="connsiteY427" fmla="*/ 5513472 h 6858000"/>
              <a:gd name="connsiteX428" fmla="*/ 174101 w 7467600"/>
              <a:gd name="connsiteY428" fmla="*/ 5620277 h 6858000"/>
              <a:gd name="connsiteX429" fmla="*/ 891800 w 7467600"/>
              <a:gd name="connsiteY429" fmla="*/ 6036935 h 6858000"/>
              <a:gd name="connsiteX430" fmla="*/ 1072219 w 7467600"/>
              <a:gd name="connsiteY430" fmla="*/ 6169443 h 6858000"/>
              <a:gd name="connsiteX431" fmla="*/ 1074117 w 7467600"/>
              <a:gd name="connsiteY431" fmla="*/ 6170301 h 6858000"/>
              <a:gd name="connsiteX432" fmla="*/ 1083114 w 7467600"/>
              <a:gd name="connsiteY432" fmla="*/ 6174131 h 6858000"/>
              <a:gd name="connsiteX433" fmla="*/ 1543010 w 7467600"/>
              <a:gd name="connsiteY433" fmla="*/ 6191140 h 6858000"/>
              <a:gd name="connsiteX434" fmla="*/ 1551080 w 7467600"/>
              <a:gd name="connsiteY434" fmla="*/ 6195006 h 6858000"/>
              <a:gd name="connsiteX435" fmla="*/ 2345443 w 7467600"/>
              <a:gd name="connsiteY435" fmla="*/ 5549882 h 6858000"/>
              <a:gd name="connsiteX436" fmla="*/ 1721499 w 7467600"/>
              <a:gd name="connsiteY436" fmla="*/ 5599969 h 6858000"/>
              <a:gd name="connsiteX437" fmla="*/ 767716 w 7467600"/>
              <a:gd name="connsiteY437" fmla="*/ 5472768 h 6858000"/>
              <a:gd name="connsiteX438" fmla="*/ 722147 w 7467600"/>
              <a:gd name="connsiteY438" fmla="*/ 5393091 h 6858000"/>
              <a:gd name="connsiteX439" fmla="*/ 1485552 w 7467600"/>
              <a:gd name="connsiteY439" fmla="*/ 5313202 h 6858000"/>
              <a:gd name="connsiteX440" fmla="*/ 2143004 w 7467600"/>
              <a:gd name="connsiteY440" fmla="*/ 5402420 h 6858000"/>
              <a:gd name="connsiteX441" fmla="*/ 1933391 w 7467600"/>
              <a:gd name="connsiteY441" fmla="*/ 5156971 h 6858000"/>
              <a:gd name="connsiteX442" fmla="*/ 1827118 w 7467600"/>
              <a:gd name="connsiteY442" fmla="*/ 4968410 h 6858000"/>
              <a:gd name="connsiteX443" fmla="*/ 1837349 w 7467600"/>
              <a:gd name="connsiteY443" fmla="*/ 4956357 h 6858000"/>
              <a:gd name="connsiteX444" fmla="*/ 2162835 w 7467600"/>
              <a:gd name="connsiteY444" fmla="*/ 5187853 h 6858000"/>
              <a:gd name="connsiteX445" fmla="*/ 2257167 w 7467600"/>
              <a:gd name="connsiteY445" fmla="*/ 5462123 h 6858000"/>
              <a:gd name="connsiteX446" fmla="*/ 2261598 w 7467600"/>
              <a:gd name="connsiteY446" fmla="*/ 5467998 h 6858000"/>
              <a:gd name="connsiteX447" fmla="*/ 2437177 w 7467600"/>
              <a:gd name="connsiteY447" fmla="*/ 5479608 h 6858000"/>
              <a:gd name="connsiteX448" fmla="*/ 2445247 w 7467600"/>
              <a:gd name="connsiteY448" fmla="*/ 5483476 h 6858000"/>
              <a:gd name="connsiteX449" fmla="*/ 2743626 w 7467600"/>
              <a:gd name="connsiteY449" fmla="*/ 5304819 h 6858000"/>
              <a:gd name="connsiteX450" fmla="*/ 3048102 w 7467600"/>
              <a:gd name="connsiteY450" fmla="*/ 5150595 h 6858000"/>
              <a:gd name="connsiteX451" fmla="*/ 1799414 w 7467600"/>
              <a:gd name="connsiteY451" fmla="*/ 4694732 h 6858000"/>
              <a:gd name="connsiteX452" fmla="*/ 1771735 w 7467600"/>
              <a:gd name="connsiteY452" fmla="*/ 4619929 h 6858000"/>
              <a:gd name="connsiteX453" fmla="*/ 3104273 w 7467600"/>
              <a:gd name="connsiteY453" fmla="*/ 5076159 h 6858000"/>
              <a:gd name="connsiteX454" fmla="*/ 3113245 w 7467600"/>
              <a:gd name="connsiteY454" fmla="*/ 5090705 h 6858000"/>
              <a:gd name="connsiteX455" fmla="*/ 3126294 w 7467600"/>
              <a:gd name="connsiteY455" fmla="*/ 5114400 h 6858000"/>
              <a:gd name="connsiteX456" fmla="*/ 3937433 w 7467600"/>
              <a:gd name="connsiteY456" fmla="*/ 4830473 h 6858000"/>
              <a:gd name="connsiteX457" fmla="*/ 3590475 w 7467600"/>
              <a:gd name="connsiteY457" fmla="*/ 4597974 h 6858000"/>
              <a:gd name="connsiteX458" fmla="*/ 3100264 w 7467600"/>
              <a:gd name="connsiteY458" fmla="*/ 4579845 h 6858000"/>
              <a:gd name="connsiteX459" fmla="*/ 2183576 w 7467600"/>
              <a:gd name="connsiteY459" fmla="*/ 4227150 h 6858000"/>
              <a:gd name="connsiteX460" fmla="*/ 2151029 w 7467600"/>
              <a:gd name="connsiteY460" fmla="*/ 4146947 h 6858000"/>
              <a:gd name="connsiteX461" fmla="*/ 3563434 w 7467600"/>
              <a:gd name="connsiteY461" fmla="*/ 4469115 h 6858000"/>
              <a:gd name="connsiteX462" fmla="*/ 3177952 w 7467600"/>
              <a:gd name="connsiteY462" fmla="*/ 3657386 h 6858000"/>
              <a:gd name="connsiteX463" fmla="*/ 3189263 w 7467600"/>
              <a:gd name="connsiteY463" fmla="*/ 3625726 h 6858000"/>
              <a:gd name="connsiteX464" fmla="*/ 3560912 w 7467600"/>
              <a:gd name="connsiteY464" fmla="*/ 4079863 h 6858000"/>
              <a:gd name="connsiteX465" fmla="*/ 3626636 w 7467600"/>
              <a:gd name="connsiteY465" fmla="*/ 4512230 h 6858000"/>
              <a:gd name="connsiteX466" fmla="*/ 3653088 w 7467600"/>
              <a:gd name="connsiteY466" fmla="*/ 4521417 h 6858000"/>
              <a:gd name="connsiteX467" fmla="*/ 3988128 w 7467600"/>
              <a:gd name="connsiteY467" fmla="*/ 4817267 h 6858000"/>
              <a:gd name="connsiteX468" fmla="*/ 4830582 w 7467600"/>
              <a:gd name="connsiteY468" fmla="*/ 4676000 h 6858000"/>
              <a:gd name="connsiteX469" fmla="*/ 4830100 w 7467600"/>
              <a:gd name="connsiteY469" fmla="*/ 4675554 h 6858000"/>
              <a:gd name="connsiteX470" fmla="*/ 4036318 w 7467600"/>
              <a:gd name="connsiteY470" fmla="*/ 4147013 h 6858000"/>
              <a:gd name="connsiteX471" fmla="*/ 3432098 w 7467600"/>
              <a:gd name="connsiteY471" fmla="*/ 3537312 h 6858000"/>
              <a:gd name="connsiteX472" fmla="*/ 3446761 w 7467600"/>
              <a:gd name="connsiteY472" fmla="*/ 3461278 h 6858000"/>
              <a:gd name="connsiteX473" fmla="*/ 4419733 w 7467600"/>
              <a:gd name="connsiteY473" fmla="*/ 3963555 h 6858000"/>
              <a:gd name="connsiteX474" fmla="*/ 4781371 w 7467600"/>
              <a:gd name="connsiteY474" fmla="*/ 4458604 h 6858000"/>
              <a:gd name="connsiteX475" fmla="*/ 4780440 w 7467600"/>
              <a:gd name="connsiteY475" fmla="*/ 4470290 h 6858000"/>
              <a:gd name="connsiteX476" fmla="*/ 4898954 w 7467600"/>
              <a:gd name="connsiteY476" fmla="*/ 4662092 h 6858000"/>
              <a:gd name="connsiteX477" fmla="*/ 4900699 w 7467600"/>
              <a:gd name="connsiteY477" fmla="*/ 4670867 h 6858000"/>
              <a:gd name="connsiteX478" fmla="*/ 5714511 w 7467600"/>
              <a:gd name="connsiteY478" fmla="*/ 4663483 h 6858000"/>
              <a:gd name="connsiteX479" fmla="*/ 5464793 w 7467600"/>
              <a:gd name="connsiteY479" fmla="*/ 4393556 h 6858000"/>
              <a:gd name="connsiteX480" fmla="*/ 5461897 w 7467600"/>
              <a:gd name="connsiteY480" fmla="*/ 4390879 h 6858000"/>
              <a:gd name="connsiteX481" fmla="*/ 4294126 w 7467600"/>
              <a:gd name="connsiteY481" fmla="*/ 3303048 h 6858000"/>
              <a:gd name="connsiteX482" fmla="*/ 4305321 w 7467600"/>
              <a:gd name="connsiteY482" fmla="*/ 3256953 h 6858000"/>
              <a:gd name="connsiteX483" fmla="*/ 4949299 w 7467600"/>
              <a:gd name="connsiteY483" fmla="*/ 3766336 h 6858000"/>
              <a:gd name="connsiteX484" fmla="*/ 5291452 w 7467600"/>
              <a:gd name="connsiteY484" fmla="*/ 4076801 h 6858000"/>
              <a:gd name="connsiteX485" fmla="*/ 5434998 w 7467600"/>
              <a:gd name="connsiteY485" fmla="*/ 4254100 h 6858000"/>
              <a:gd name="connsiteX486" fmla="*/ 5351015 w 7467600"/>
              <a:gd name="connsiteY486" fmla="*/ 3760989 h 6858000"/>
              <a:gd name="connsiteX487" fmla="*/ 5413780 w 7467600"/>
              <a:gd name="connsiteY487" fmla="*/ 2966265 h 6858000"/>
              <a:gd name="connsiteX488" fmla="*/ 5425627 w 7467600"/>
              <a:gd name="connsiteY488" fmla="*/ 2954192 h 6858000"/>
              <a:gd name="connsiteX489" fmla="*/ 6604735 w 7467600"/>
              <a:gd name="connsiteY489" fmla="*/ 2041381 h 6858000"/>
              <a:gd name="connsiteX490" fmla="*/ 7204487 w 7467600"/>
              <a:gd name="connsiteY490" fmla="*/ 2742112 h 6858000"/>
              <a:gd name="connsiteX491" fmla="*/ 7131592 w 7467600"/>
              <a:gd name="connsiteY491" fmla="*/ 2672096 h 6858000"/>
              <a:gd name="connsiteX492" fmla="*/ 6996344 w 7467600"/>
              <a:gd name="connsiteY492" fmla="*/ 2518310 h 6858000"/>
              <a:gd name="connsiteX493" fmla="*/ 6735495 w 7467600"/>
              <a:gd name="connsiteY493" fmla="*/ 2196890 h 6858000"/>
              <a:gd name="connsiteX494" fmla="*/ 6721901 w 7467600"/>
              <a:gd name="connsiteY494" fmla="*/ 2179274 h 6858000"/>
              <a:gd name="connsiteX495" fmla="*/ 6604735 w 7467600"/>
              <a:gd name="connsiteY495" fmla="*/ 2041381 h 6858000"/>
              <a:gd name="connsiteX496" fmla="*/ 6591670 w 7467600"/>
              <a:gd name="connsiteY496" fmla="*/ 1988277 h 6858000"/>
              <a:gd name="connsiteX497" fmla="*/ 6747349 w 7467600"/>
              <a:gd name="connsiteY497" fmla="*/ 2160069 h 6858000"/>
              <a:gd name="connsiteX498" fmla="*/ 6760943 w 7467600"/>
              <a:gd name="connsiteY498" fmla="*/ 2177686 h 6858000"/>
              <a:gd name="connsiteX499" fmla="*/ 7021065 w 7467600"/>
              <a:gd name="connsiteY499" fmla="*/ 2498102 h 6858000"/>
              <a:gd name="connsiteX500" fmla="*/ 7155223 w 7467600"/>
              <a:gd name="connsiteY500" fmla="*/ 2650386 h 6858000"/>
              <a:gd name="connsiteX501" fmla="*/ 7203167 w 7467600"/>
              <a:gd name="connsiteY501" fmla="*/ 2697288 h 6858000"/>
              <a:gd name="connsiteX502" fmla="*/ 6937703 w 7467600"/>
              <a:gd name="connsiteY502" fmla="*/ 2321981 h 6858000"/>
              <a:gd name="connsiteX503" fmla="*/ 6591670 w 7467600"/>
              <a:gd name="connsiteY503" fmla="*/ 1988277 h 6858000"/>
              <a:gd name="connsiteX504" fmla="*/ 5798671 w 7467600"/>
              <a:gd name="connsiteY504" fmla="*/ 1981601 h 6858000"/>
              <a:gd name="connsiteX505" fmla="*/ 5754709 w 7467600"/>
              <a:gd name="connsiteY505" fmla="*/ 2071454 h 6858000"/>
              <a:gd name="connsiteX506" fmla="*/ 5763044 w 7467600"/>
              <a:gd name="connsiteY506" fmla="*/ 2842206 h 6858000"/>
              <a:gd name="connsiteX507" fmla="*/ 5764974 w 7467600"/>
              <a:gd name="connsiteY507" fmla="*/ 2799609 h 6858000"/>
              <a:gd name="connsiteX508" fmla="*/ 5767665 w 7467600"/>
              <a:gd name="connsiteY508" fmla="*/ 2666409 h 6858000"/>
              <a:gd name="connsiteX509" fmla="*/ 5763055 w 7467600"/>
              <a:gd name="connsiteY509" fmla="*/ 2579705 h 6858000"/>
              <a:gd name="connsiteX510" fmla="*/ 5758079 w 7467600"/>
              <a:gd name="connsiteY510" fmla="*/ 2492508 h 6858000"/>
              <a:gd name="connsiteX511" fmla="*/ 5779325 w 7467600"/>
              <a:gd name="connsiteY511" fmla="*/ 2197069 h 6858000"/>
              <a:gd name="connsiteX512" fmla="*/ 5798671 w 7467600"/>
              <a:gd name="connsiteY512" fmla="*/ 1981601 h 6858000"/>
              <a:gd name="connsiteX513" fmla="*/ 5829202 w 7467600"/>
              <a:gd name="connsiteY513" fmla="*/ 1971679 h 6858000"/>
              <a:gd name="connsiteX514" fmla="*/ 5809558 w 7467600"/>
              <a:gd name="connsiteY514" fmla="*/ 2198043 h 6858000"/>
              <a:gd name="connsiteX515" fmla="*/ 5788653 w 7467600"/>
              <a:gd name="connsiteY515" fmla="*/ 2489430 h 6858000"/>
              <a:gd name="connsiteX516" fmla="*/ 5793439 w 7467600"/>
              <a:gd name="connsiteY516" fmla="*/ 2575235 h 6858000"/>
              <a:gd name="connsiteX517" fmla="*/ 5796837 w 7467600"/>
              <a:gd name="connsiteY517" fmla="*/ 2637633 h 6858000"/>
              <a:gd name="connsiteX518" fmla="*/ 5818614 w 7467600"/>
              <a:gd name="connsiteY518" fmla="*/ 2473055 h 6858000"/>
              <a:gd name="connsiteX519" fmla="*/ 5829202 w 7467600"/>
              <a:gd name="connsiteY519" fmla="*/ 1971679 h 6858000"/>
              <a:gd name="connsiteX520" fmla="*/ 5911389 w 7467600"/>
              <a:gd name="connsiteY520" fmla="*/ 1898371 h 6858000"/>
              <a:gd name="connsiteX521" fmla="*/ 6237627 w 7467600"/>
              <a:gd name="connsiteY521" fmla="*/ 2231921 h 6858000"/>
              <a:gd name="connsiteX522" fmla="*/ 5911389 w 7467600"/>
              <a:gd name="connsiteY522" fmla="*/ 1898371 h 6858000"/>
              <a:gd name="connsiteX523" fmla="*/ 6944437 w 7467600"/>
              <a:gd name="connsiteY523" fmla="*/ 1575402 h 6858000"/>
              <a:gd name="connsiteX524" fmla="*/ 6304730 w 7467600"/>
              <a:gd name="connsiteY524" fmla="*/ 1766654 h 6858000"/>
              <a:gd name="connsiteX525" fmla="*/ 6944437 w 7467600"/>
              <a:gd name="connsiteY525" fmla="*/ 1575402 h 6858000"/>
              <a:gd name="connsiteX526" fmla="*/ 7019523 w 7467600"/>
              <a:gd name="connsiteY526" fmla="*/ 1519450 h 6858000"/>
              <a:gd name="connsiteX527" fmla="*/ 6298091 w 7467600"/>
              <a:gd name="connsiteY527" fmla="*/ 1737122 h 6858000"/>
              <a:gd name="connsiteX528" fmla="*/ 7019523 w 7467600"/>
              <a:gd name="connsiteY528" fmla="*/ 1519450 h 6858000"/>
              <a:gd name="connsiteX529" fmla="*/ 2399523 w 7467600"/>
              <a:gd name="connsiteY529" fmla="*/ 1428234 h 6858000"/>
              <a:gd name="connsiteX530" fmla="*/ 2224982 w 7467600"/>
              <a:gd name="connsiteY530" fmla="*/ 1826201 h 6858000"/>
              <a:gd name="connsiteX531" fmla="*/ 2096099 w 7467600"/>
              <a:gd name="connsiteY531" fmla="*/ 2345900 h 6858000"/>
              <a:gd name="connsiteX532" fmla="*/ 2283317 w 7467600"/>
              <a:gd name="connsiteY532" fmla="*/ 1796925 h 6858000"/>
              <a:gd name="connsiteX533" fmla="*/ 2399523 w 7467600"/>
              <a:gd name="connsiteY533" fmla="*/ 1428234 h 6858000"/>
              <a:gd name="connsiteX534" fmla="*/ 2448558 w 7467600"/>
              <a:gd name="connsiteY534" fmla="*/ 1373435 h 6858000"/>
              <a:gd name="connsiteX535" fmla="*/ 2312521 w 7467600"/>
              <a:gd name="connsiteY535" fmla="*/ 1806140 h 6858000"/>
              <a:gd name="connsiteX536" fmla="*/ 2127533 w 7467600"/>
              <a:gd name="connsiteY536" fmla="*/ 2348380 h 6858000"/>
              <a:gd name="connsiteX537" fmla="*/ 2358080 w 7467600"/>
              <a:gd name="connsiteY537" fmla="*/ 1866134 h 6858000"/>
              <a:gd name="connsiteX538" fmla="*/ 2407436 w 7467600"/>
              <a:gd name="connsiteY538" fmla="*/ 1651070 h 6858000"/>
              <a:gd name="connsiteX539" fmla="*/ 2448558 w 7467600"/>
              <a:gd name="connsiteY539" fmla="*/ 1373435 h 6858000"/>
              <a:gd name="connsiteX540" fmla="*/ 278707 w 7467600"/>
              <a:gd name="connsiteY540" fmla="*/ 1352270 h 6858000"/>
              <a:gd name="connsiteX541" fmla="*/ 321570 w 7467600"/>
              <a:gd name="connsiteY541" fmla="*/ 1861610 h 6858000"/>
              <a:gd name="connsiteX542" fmla="*/ 294281 w 7467600"/>
              <a:gd name="connsiteY542" fmla="*/ 1440658 h 6858000"/>
              <a:gd name="connsiteX543" fmla="*/ 278707 w 7467600"/>
              <a:gd name="connsiteY543" fmla="*/ 1352270 h 6858000"/>
              <a:gd name="connsiteX544" fmla="*/ 1423821 w 7467600"/>
              <a:gd name="connsiteY544" fmla="*/ 1351958 h 6858000"/>
              <a:gd name="connsiteX545" fmla="*/ 1638521 w 7467600"/>
              <a:gd name="connsiteY545" fmla="*/ 1908470 h 6858000"/>
              <a:gd name="connsiteX546" fmla="*/ 1754199 w 7467600"/>
              <a:gd name="connsiteY546" fmla="*/ 2149284 h 6858000"/>
              <a:gd name="connsiteX547" fmla="*/ 1908359 w 7467600"/>
              <a:gd name="connsiteY547" fmla="*/ 2364988 h 6858000"/>
              <a:gd name="connsiteX548" fmla="*/ 1647661 w 7467600"/>
              <a:gd name="connsiteY548" fmla="*/ 1825945 h 6858000"/>
              <a:gd name="connsiteX549" fmla="*/ 1423821 w 7467600"/>
              <a:gd name="connsiteY549" fmla="*/ 1351958 h 6858000"/>
              <a:gd name="connsiteX550" fmla="*/ 1431890 w 7467600"/>
              <a:gd name="connsiteY550" fmla="*/ 1306475 h 6858000"/>
              <a:gd name="connsiteX551" fmla="*/ 1507597 w 7467600"/>
              <a:gd name="connsiteY551" fmla="*/ 1446132 h 6858000"/>
              <a:gd name="connsiteX552" fmla="*/ 1674586 w 7467600"/>
              <a:gd name="connsiteY552" fmla="*/ 1813832 h 6858000"/>
              <a:gd name="connsiteX553" fmla="*/ 1815950 w 7467600"/>
              <a:gd name="connsiteY553" fmla="*/ 2128564 h 6858000"/>
              <a:gd name="connsiteX554" fmla="*/ 1984242 w 7467600"/>
              <a:gd name="connsiteY554" fmla="*/ 2430829 h 6858000"/>
              <a:gd name="connsiteX555" fmla="*/ 2014023 w 7467600"/>
              <a:gd name="connsiteY555" fmla="*/ 2450995 h 6858000"/>
              <a:gd name="connsiteX556" fmla="*/ 1747337 w 7467600"/>
              <a:gd name="connsiteY556" fmla="*/ 1855264 h 6858000"/>
              <a:gd name="connsiteX557" fmla="*/ 1533749 w 7467600"/>
              <a:gd name="connsiteY557" fmla="*/ 1478656 h 6858000"/>
              <a:gd name="connsiteX558" fmla="*/ 1431890 w 7467600"/>
              <a:gd name="connsiteY558" fmla="*/ 1306475 h 6858000"/>
              <a:gd name="connsiteX559" fmla="*/ 5052692 w 7467600"/>
              <a:gd name="connsiteY559" fmla="*/ 1292994 h 6858000"/>
              <a:gd name="connsiteX560" fmla="*/ 5200661 w 7467600"/>
              <a:gd name="connsiteY560" fmla="*/ 1635186 h 6858000"/>
              <a:gd name="connsiteX561" fmla="*/ 5297138 w 7467600"/>
              <a:gd name="connsiteY561" fmla="*/ 1906351 h 6858000"/>
              <a:gd name="connsiteX562" fmla="*/ 5052692 w 7467600"/>
              <a:gd name="connsiteY562" fmla="*/ 1292994 h 6858000"/>
              <a:gd name="connsiteX563" fmla="*/ 5009948 w 7467600"/>
              <a:gd name="connsiteY563" fmla="*/ 1273619 h 6858000"/>
              <a:gd name="connsiteX564" fmla="*/ 5121777 w 7467600"/>
              <a:gd name="connsiteY564" fmla="*/ 1654213 h 6858000"/>
              <a:gd name="connsiteX565" fmla="*/ 5293545 w 7467600"/>
              <a:gd name="connsiteY565" fmla="*/ 2072247 h 6858000"/>
              <a:gd name="connsiteX566" fmla="*/ 5294042 w 7467600"/>
              <a:gd name="connsiteY566" fmla="*/ 2065019 h 6858000"/>
              <a:gd name="connsiteX567" fmla="*/ 5171936 w 7467600"/>
              <a:gd name="connsiteY567" fmla="*/ 1647613 h 6858000"/>
              <a:gd name="connsiteX568" fmla="*/ 5009948 w 7467600"/>
              <a:gd name="connsiteY568" fmla="*/ 1273619 h 6858000"/>
              <a:gd name="connsiteX569" fmla="*/ 655236 w 7467600"/>
              <a:gd name="connsiteY569" fmla="*/ 1268632 h 6858000"/>
              <a:gd name="connsiteX570" fmla="*/ 839521 w 7467600"/>
              <a:gd name="connsiteY570" fmla="*/ 1685315 h 6858000"/>
              <a:gd name="connsiteX571" fmla="*/ 1109416 w 7467600"/>
              <a:gd name="connsiteY571" fmla="*/ 2061663 h 6858000"/>
              <a:gd name="connsiteX572" fmla="*/ 1298300 w 7467600"/>
              <a:gd name="connsiteY572" fmla="*/ 2247742 h 6858000"/>
              <a:gd name="connsiteX573" fmla="*/ 1125871 w 7467600"/>
              <a:gd name="connsiteY573" fmla="*/ 1989513 h 6858000"/>
              <a:gd name="connsiteX574" fmla="*/ 981574 w 7467600"/>
              <a:gd name="connsiteY574" fmla="*/ 1783157 h 6858000"/>
              <a:gd name="connsiteX575" fmla="*/ 922198 w 7467600"/>
              <a:gd name="connsiteY575" fmla="*/ 1677437 h 6858000"/>
              <a:gd name="connsiteX576" fmla="*/ 869293 w 7467600"/>
              <a:gd name="connsiteY576" fmla="*/ 1583214 h 6858000"/>
              <a:gd name="connsiteX577" fmla="*/ 751431 w 7467600"/>
              <a:gd name="connsiteY577" fmla="*/ 1405731 h 6858000"/>
              <a:gd name="connsiteX578" fmla="*/ 655236 w 7467600"/>
              <a:gd name="connsiteY578" fmla="*/ 1268632 h 6858000"/>
              <a:gd name="connsiteX579" fmla="*/ 6516292 w 7467600"/>
              <a:gd name="connsiteY579" fmla="*/ 1263064 h 6858000"/>
              <a:gd name="connsiteX580" fmla="*/ 5736320 w 7467600"/>
              <a:gd name="connsiteY580" fmla="*/ 1501803 h 6858000"/>
              <a:gd name="connsiteX581" fmla="*/ 6516292 w 7467600"/>
              <a:gd name="connsiteY581" fmla="*/ 1263064 h 6858000"/>
              <a:gd name="connsiteX582" fmla="*/ 291466 w 7467600"/>
              <a:gd name="connsiteY582" fmla="*/ 1250369 h 6858000"/>
              <a:gd name="connsiteX583" fmla="*/ 323180 w 7467600"/>
              <a:gd name="connsiteY583" fmla="*/ 1435283 h 6858000"/>
              <a:gd name="connsiteX584" fmla="*/ 349381 w 7467600"/>
              <a:gd name="connsiteY584" fmla="*/ 1875041 h 6858000"/>
              <a:gd name="connsiteX585" fmla="*/ 374363 w 7467600"/>
              <a:gd name="connsiteY585" fmla="*/ 1506494 h 6858000"/>
              <a:gd name="connsiteX586" fmla="*/ 302168 w 7467600"/>
              <a:gd name="connsiteY586" fmla="*/ 1274495 h 6858000"/>
              <a:gd name="connsiteX587" fmla="*/ 291466 w 7467600"/>
              <a:gd name="connsiteY587" fmla="*/ 1250369 h 6858000"/>
              <a:gd name="connsiteX588" fmla="*/ 678222 w 7467600"/>
              <a:gd name="connsiteY588" fmla="*/ 1248670 h 6858000"/>
              <a:gd name="connsiteX589" fmla="*/ 775536 w 7467600"/>
              <a:gd name="connsiteY589" fmla="*/ 1388015 h 6858000"/>
              <a:gd name="connsiteX590" fmla="*/ 894529 w 7467600"/>
              <a:gd name="connsiteY590" fmla="*/ 1567739 h 6858000"/>
              <a:gd name="connsiteX591" fmla="*/ 948000 w 7467600"/>
              <a:gd name="connsiteY591" fmla="*/ 1663088 h 6858000"/>
              <a:gd name="connsiteX592" fmla="*/ 1006812 w 7467600"/>
              <a:gd name="connsiteY592" fmla="*/ 1767683 h 6858000"/>
              <a:gd name="connsiteX593" fmla="*/ 1149133 w 7467600"/>
              <a:gd name="connsiteY593" fmla="*/ 1971513 h 6858000"/>
              <a:gd name="connsiteX594" fmla="*/ 1333952 w 7467600"/>
              <a:gd name="connsiteY594" fmla="*/ 2251620 h 6858000"/>
              <a:gd name="connsiteX595" fmla="*/ 1337329 w 7467600"/>
              <a:gd name="connsiteY595" fmla="*/ 2258350 h 6858000"/>
              <a:gd name="connsiteX596" fmla="*/ 1014726 w 7467600"/>
              <a:gd name="connsiteY596" fmla="*/ 1615556 h 6858000"/>
              <a:gd name="connsiteX597" fmla="*/ 678222 w 7467600"/>
              <a:gd name="connsiteY597" fmla="*/ 1248670 h 6858000"/>
              <a:gd name="connsiteX598" fmla="*/ 6691602 w 7467600"/>
              <a:gd name="connsiteY598" fmla="*/ 1140573 h 6858000"/>
              <a:gd name="connsiteX599" fmla="*/ 6571100 w 7467600"/>
              <a:gd name="connsiteY599" fmla="*/ 1183662 h 6858000"/>
              <a:gd name="connsiteX600" fmla="*/ 6241687 w 7467600"/>
              <a:gd name="connsiteY600" fmla="*/ 1257600 h 6858000"/>
              <a:gd name="connsiteX601" fmla="*/ 5693009 w 7467600"/>
              <a:gd name="connsiteY601" fmla="*/ 1478256 h 6858000"/>
              <a:gd name="connsiteX602" fmla="*/ 6548420 w 7467600"/>
              <a:gd name="connsiteY602" fmla="*/ 1214599 h 6858000"/>
              <a:gd name="connsiteX603" fmla="*/ 6605473 w 7467600"/>
              <a:gd name="connsiteY603" fmla="*/ 1184686 h 6858000"/>
              <a:gd name="connsiteX604" fmla="*/ 6691602 w 7467600"/>
              <a:gd name="connsiteY604" fmla="*/ 1140573 h 6858000"/>
              <a:gd name="connsiteX605" fmla="*/ 4002475 w 7467600"/>
              <a:gd name="connsiteY605" fmla="*/ 1037802 h 6858000"/>
              <a:gd name="connsiteX606" fmla="*/ 4000324 w 7467600"/>
              <a:gd name="connsiteY606" fmla="*/ 1039362 h 6858000"/>
              <a:gd name="connsiteX607" fmla="*/ 4002862 w 7467600"/>
              <a:gd name="connsiteY607" fmla="*/ 1042866 h 6858000"/>
              <a:gd name="connsiteX608" fmla="*/ 4002475 w 7467600"/>
              <a:gd name="connsiteY608" fmla="*/ 1037802 h 6858000"/>
              <a:gd name="connsiteX609" fmla="*/ 506322 w 7467600"/>
              <a:gd name="connsiteY609" fmla="*/ 1020997 h 6858000"/>
              <a:gd name="connsiteX610" fmla="*/ 533068 w 7467600"/>
              <a:gd name="connsiteY610" fmla="*/ 1029409 h 6858000"/>
              <a:gd name="connsiteX611" fmla="*/ 1232525 w 7467600"/>
              <a:gd name="connsiteY611" fmla="*/ 1804675 h 6858000"/>
              <a:gd name="connsiteX612" fmla="*/ 1388858 w 7467600"/>
              <a:gd name="connsiteY612" fmla="*/ 2368011 h 6858000"/>
              <a:gd name="connsiteX613" fmla="*/ 1384098 w 7467600"/>
              <a:gd name="connsiteY613" fmla="*/ 2378125 h 6858000"/>
              <a:gd name="connsiteX614" fmla="*/ 1425393 w 7467600"/>
              <a:gd name="connsiteY614" fmla="*/ 2589124 h 6858000"/>
              <a:gd name="connsiteX615" fmla="*/ 1424001 w 7467600"/>
              <a:gd name="connsiteY615" fmla="*/ 2597541 h 6858000"/>
              <a:gd name="connsiteX616" fmla="*/ 2152729 w 7467600"/>
              <a:gd name="connsiteY616" fmla="*/ 2864487 h 6858000"/>
              <a:gd name="connsiteX617" fmla="*/ 2020609 w 7467600"/>
              <a:gd name="connsiteY617" fmla="*/ 2539671 h 6858000"/>
              <a:gd name="connsiteX618" fmla="*/ 2018920 w 7467600"/>
              <a:gd name="connsiteY618" fmla="*/ 2536309 h 6858000"/>
              <a:gd name="connsiteX619" fmla="*/ 1342441 w 7467600"/>
              <a:gd name="connsiteY619" fmla="*/ 1173017 h 6858000"/>
              <a:gd name="connsiteX620" fmla="*/ 1367925 w 7467600"/>
              <a:gd name="connsiteY620" fmla="*/ 1135648 h 6858000"/>
              <a:gd name="connsiteX621" fmla="*/ 1771401 w 7467600"/>
              <a:gd name="connsiteY621" fmla="*/ 1806673 h 6858000"/>
              <a:gd name="connsiteX622" fmla="*/ 1972385 w 7467600"/>
              <a:gd name="connsiteY622" fmla="*/ 2198735 h 6858000"/>
              <a:gd name="connsiteX623" fmla="*/ 2040892 w 7467600"/>
              <a:gd name="connsiteY623" fmla="*/ 2405205 h 6858000"/>
              <a:gd name="connsiteX624" fmla="*/ 2131689 w 7467600"/>
              <a:gd name="connsiteY624" fmla="*/ 1936926 h 6858000"/>
              <a:gd name="connsiteX625" fmla="*/ 2454820 w 7467600"/>
              <a:gd name="connsiteY625" fmla="*/ 1248808 h 6858000"/>
              <a:gd name="connsiteX626" fmla="*/ 2492512 w 7467600"/>
              <a:gd name="connsiteY626" fmla="*/ 1302920 h 6858000"/>
              <a:gd name="connsiteX627" fmla="*/ 2081216 w 7467600"/>
              <a:gd name="connsiteY627" fmla="*/ 2527513 h 6858000"/>
              <a:gd name="connsiteX628" fmla="*/ 2081211 w 7467600"/>
              <a:gd name="connsiteY628" fmla="*/ 2528916 h 6858000"/>
              <a:gd name="connsiteX629" fmla="*/ 2199067 w 7467600"/>
              <a:gd name="connsiteY629" fmla="*/ 2884061 h 6858000"/>
              <a:gd name="connsiteX630" fmla="*/ 3192586 w 7467600"/>
              <a:gd name="connsiteY630" fmla="*/ 3411496 h 6858000"/>
              <a:gd name="connsiteX631" fmla="*/ 3182620 w 7467600"/>
              <a:gd name="connsiteY631" fmla="*/ 3483279 h 6858000"/>
              <a:gd name="connsiteX632" fmla="*/ 2435119 w 7467600"/>
              <a:gd name="connsiteY632" fmla="*/ 3080173 h 6858000"/>
              <a:gd name="connsiteX633" fmla="*/ 2410152 w 7467600"/>
              <a:gd name="connsiteY633" fmla="*/ 3063751 h 6858000"/>
              <a:gd name="connsiteX634" fmla="*/ 2408099 w 7467600"/>
              <a:gd name="connsiteY634" fmla="*/ 3064403 h 6858000"/>
              <a:gd name="connsiteX635" fmla="*/ 2407218 w 7467600"/>
              <a:gd name="connsiteY635" fmla="*/ 3070324 h 6858000"/>
              <a:gd name="connsiteX636" fmla="*/ 2380138 w 7467600"/>
              <a:gd name="connsiteY636" fmla="*/ 3099341 h 6858000"/>
              <a:gd name="connsiteX637" fmla="*/ 1765923 w 7467600"/>
              <a:gd name="connsiteY637" fmla="*/ 3581043 h 6858000"/>
              <a:gd name="connsiteX638" fmla="*/ 1702258 w 7467600"/>
              <a:gd name="connsiteY638" fmla="*/ 3612286 h 6858000"/>
              <a:gd name="connsiteX639" fmla="*/ 1538370 w 7467600"/>
              <a:gd name="connsiteY639" fmla="*/ 3811804 h 6858000"/>
              <a:gd name="connsiteX640" fmla="*/ 542867 w 7467600"/>
              <a:gd name="connsiteY640" fmla="*/ 4944092 h 6858000"/>
              <a:gd name="connsiteX641" fmla="*/ 515800 w 7467600"/>
              <a:gd name="connsiteY641" fmla="*/ 4862180 h 6858000"/>
              <a:gd name="connsiteX642" fmla="*/ 909145 w 7467600"/>
              <a:gd name="connsiteY642" fmla="*/ 4199225 h 6858000"/>
              <a:gd name="connsiteX643" fmla="*/ 1214067 w 7467600"/>
              <a:gd name="connsiteY643" fmla="*/ 3908561 h 6858000"/>
              <a:gd name="connsiteX644" fmla="*/ 640967 w 7467600"/>
              <a:gd name="connsiteY644" fmla="*/ 4105601 h 6858000"/>
              <a:gd name="connsiteX645" fmla="*/ 112563 w 7467600"/>
              <a:gd name="connsiteY645" fmla="*/ 4396952 h 6858000"/>
              <a:gd name="connsiteX646" fmla="*/ 0 w 7467600"/>
              <a:gd name="connsiteY646" fmla="*/ 4466006 h 6858000"/>
              <a:gd name="connsiteX647" fmla="*/ 0 w 7467600"/>
              <a:gd name="connsiteY647" fmla="*/ 4233763 h 6858000"/>
              <a:gd name="connsiteX648" fmla="*/ 36881 w 7467600"/>
              <a:gd name="connsiteY648" fmla="*/ 4200118 h 6858000"/>
              <a:gd name="connsiteX649" fmla="*/ 910534 w 7467600"/>
              <a:gd name="connsiteY649" fmla="*/ 3629753 h 6858000"/>
              <a:gd name="connsiteX650" fmla="*/ 1578717 w 7467600"/>
              <a:gd name="connsiteY650" fmla="*/ 3575982 h 6858000"/>
              <a:gd name="connsiteX651" fmla="*/ 2338780 w 7467600"/>
              <a:gd name="connsiteY651" fmla="*/ 3033725 h 6858000"/>
              <a:gd name="connsiteX652" fmla="*/ 1807991 w 7467600"/>
              <a:gd name="connsiteY652" fmla="*/ 2807184 h 6858000"/>
              <a:gd name="connsiteX653" fmla="*/ 1416358 w 7467600"/>
              <a:gd name="connsiteY653" fmla="*/ 3112571 h 6858000"/>
              <a:gd name="connsiteX654" fmla="*/ 939066 w 7467600"/>
              <a:gd name="connsiteY654" fmla="*/ 3378798 h 6858000"/>
              <a:gd name="connsiteX655" fmla="*/ 115099 w 7467600"/>
              <a:gd name="connsiteY655" fmla="*/ 3607650 h 6858000"/>
              <a:gd name="connsiteX656" fmla="*/ 97284 w 7467600"/>
              <a:gd name="connsiteY656" fmla="*/ 3520393 h 6858000"/>
              <a:gd name="connsiteX657" fmla="*/ 922050 w 7467600"/>
              <a:gd name="connsiteY657" fmla="*/ 3074867 h 6858000"/>
              <a:gd name="connsiteX658" fmla="*/ 1405265 w 7467600"/>
              <a:gd name="connsiteY658" fmla="*/ 3016319 h 6858000"/>
              <a:gd name="connsiteX659" fmla="*/ 1407512 w 7467600"/>
              <a:gd name="connsiteY659" fmla="*/ 3018001 h 6858000"/>
              <a:gd name="connsiteX660" fmla="*/ 1726266 w 7467600"/>
              <a:gd name="connsiteY660" fmla="*/ 2777274 h 6858000"/>
              <a:gd name="connsiteX661" fmla="*/ 625390 w 7467600"/>
              <a:gd name="connsiteY661" fmla="*/ 2514541 h 6858000"/>
              <a:gd name="connsiteX662" fmla="*/ 619799 w 7467600"/>
              <a:gd name="connsiteY662" fmla="*/ 2527180 h 6858000"/>
              <a:gd name="connsiteX663" fmla="*/ 310030 w 7467600"/>
              <a:gd name="connsiteY663" fmla="*/ 2771818 h 6858000"/>
              <a:gd name="connsiteX664" fmla="*/ 173877 w 7467600"/>
              <a:gd name="connsiteY664" fmla="*/ 2937056 h 6858000"/>
              <a:gd name="connsiteX665" fmla="*/ 77889 w 7467600"/>
              <a:gd name="connsiteY665" fmla="*/ 3138440 h 6858000"/>
              <a:gd name="connsiteX666" fmla="*/ 0 w 7467600"/>
              <a:gd name="connsiteY666" fmla="*/ 3271395 h 6858000"/>
              <a:gd name="connsiteX667" fmla="*/ 0 w 7467600"/>
              <a:gd name="connsiteY667" fmla="*/ 3153002 h 6858000"/>
              <a:gd name="connsiteX668" fmla="*/ 2386 w 7467600"/>
              <a:gd name="connsiteY668" fmla="*/ 3149203 h 6858000"/>
              <a:gd name="connsiteX669" fmla="*/ 89753 w 7467600"/>
              <a:gd name="connsiteY669" fmla="*/ 2987702 h 6858000"/>
              <a:gd name="connsiteX670" fmla="*/ 76869 w 7467600"/>
              <a:gd name="connsiteY670" fmla="*/ 3005404 h 6858000"/>
              <a:gd name="connsiteX671" fmla="*/ 32049 w 7467600"/>
              <a:gd name="connsiteY671" fmla="*/ 3065814 h 6858000"/>
              <a:gd name="connsiteX672" fmla="*/ 0 w 7467600"/>
              <a:gd name="connsiteY672" fmla="*/ 3108744 h 6858000"/>
              <a:gd name="connsiteX673" fmla="*/ 0 w 7467600"/>
              <a:gd name="connsiteY673" fmla="*/ 3058059 h 6858000"/>
              <a:gd name="connsiteX674" fmla="*/ 7610 w 7467600"/>
              <a:gd name="connsiteY674" fmla="*/ 3047889 h 6858000"/>
              <a:gd name="connsiteX675" fmla="*/ 52419 w 7467600"/>
              <a:gd name="connsiteY675" fmla="*/ 2987479 h 6858000"/>
              <a:gd name="connsiteX676" fmla="*/ 59142 w 7467600"/>
              <a:gd name="connsiteY676" fmla="*/ 2978488 h 6858000"/>
              <a:gd name="connsiteX677" fmla="*/ 0 w 7467600"/>
              <a:gd name="connsiteY677" fmla="*/ 3015334 h 6858000"/>
              <a:gd name="connsiteX678" fmla="*/ 0 w 7467600"/>
              <a:gd name="connsiteY678" fmla="*/ 2914286 h 6858000"/>
              <a:gd name="connsiteX679" fmla="*/ 36383 w 7467600"/>
              <a:gd name="connsiteY679" fmla="*/ 2901128 h 6858000"/>
              <a:gd name="connsiteX680" fmla="*/ 156329 w 7467600"/>
              <a:gd name="connsiteY680" fmla="*/ 2840533 h 6858000"/>
              <a:gd name="connsiteX681" fmla="*/ 358355 w 7467600"/>
              <a:gd name="connsiteY681" fmla="*/ 2620471 h 6858000"/>
              <a:gd name="connsiteX682" fmla="*/ 510577 w 7467600"/>
              <a:gd name="connsiteY682" fmla="*/ 2501244 h 6858000"/>
              <a:gd name="connsiteX683" fmla="*/ 211967 w 7467600"/>
              <a:gd name="connsiteY683" fmla="*/ 2479171 h 6858000"/>
              <a:gd name="connsiteX684" fmla="*/ 0 w 7467600"/>
              <a:gd name="connsiteY684" fmla="*/ 2476398 h 6858000"/>
              <a:gd name="connsiteX685" fmla="*/ 0 w 7467600"/>
              <a:gd name="connsiteY685" fmla="*/ 2389189 h 6858000"/>
              <a:gd name="connsiteX686" fmla="*/ 103062 w 7467600"/>
              <a:gd name="connsiteY686" fmla="*/ 2389518 h 6858000"/>
              <a:gd name="connsiteX687" fmla="*/ 510734 w 7467600"/>
              <a:gd name="connsiteY687" fmla="*/ 2416201 h 6858000"/>
              <a:gd name="connsiteX688" fmla="*/ 279257 w 7467600"/>
              <a:gd name="connsiteY688" fmla="*/ 2092102 h 6858000"/>
              <a:gd name="connsiteX689" fmla="*/ 65265 w 7467600"/>
              <a:gd name="connsiteY689" fmla="*/ 2006049 h 6858000"/>
              <a:gd name="connsiteX690" fmla="*/ 0 w 7467600"/>
              <a:gd name="connsiteY690" fmla="*/ 1982532 h 6858000"/>
              <a:gd name="connsiteX691" fmla="*/ 0 w 7467600"/>
              <a:gd name="connsiteY691" fmla="*/ 1912789 h 6858000"/>
              <a:gd name="connsiteX692" fmla="*/ 97460 w 7467600"/>
              <a:gd name="connsiteY692" fmla="*/ 1953725 h 6858000"/>
              <a:gd name="connsiteX693" fmla="*/ 221272 w 7467600"/>
              <a:gd name="connsiteY693" fmla="*/ 1980766 h 6858000"/>
              <a:gd name="connsiteX694" fmla="*/ 116765 w 7467600"/>
              <a:gd name="connsiteY694" fmla="*/ 1911033 h 6858000"/>
              <a:gd name="connsiteX695" fmla="*/ 16405 w 7467600"/>
              <a:gd name="connsiteY695" fmla="*/ 1803412 h 6858000"/>
              <a:gd name="connsiteX696" fmla="*/ 0 w 7467600"/>
              <a:gd name="connsiteY696" fmla="*/ 1784777 h 6858000"/>
              <a:gd name="connsiteX697" fmla="*/ 0 w 7467600"/>
              <a:gd name="connsiteY697" fmla="*/ 1740082 h 6858000"/>
              <a:gd name="connsiteX698" fmla="*/ 39394 w 7467600"/>
              <a:gd name="connsiteY698" fmla="*/ 1784856 h 6858000"/>
              <a:gd name="connsiteX699" fmla="*/ 135813 w 7467600"/>
              <a:gd name="connsiteY699" fmla="*/ 1888838 h 6858000"/>
              <a:gd name="connsiteX700" fmla="*/ 242575 w 7467600"/>
              <a:gd name="connsiteY700" fmla="*/ 1958841 h 6858000"/>
              <a:gd name="connsiteX701" fmla="*/ 82197 w 7467600"/>
              <a:gd name="connsiteY701" fmla="*/ 1754826 h 6858000"/>
              <a:gd name="connsiteX702" fmla="*/ 0 w 7467600"/>
              <a:gd name="connsiteY702" fmla="*/ 1679650 h 6858000"/>
              <a:gd name="connsiteX703" fmla="*/ 0 w 7467600"/>
              <a:gd name="connsiteY703" fmla="*/ 1602463 h 6858000"/>
              <a:gd name="connsiteX704" fmla="*/ 84689 w 7467600"/>
              <a:gd name="connsiteY704" fmla="*/ 1677442 h 6858000"/>
              <a:gd name="connsiteX705" fmla="*/ 298437 w 7467600"/>
              <a:gd name="connsiteY705" fmla="*/ 1968019 h 6858000"/>
              <a:gd name="connsiteX706" fmla="*/ 227269 w 7467600"/>
              <a:gd name="connsiteY706" fmla="*/ 1114064 h 6858000"/>
              <a:gd name="connsiteX707" fmla="*/ 248003 w 7467600"/>
              <a:gd name="connsiteY707" fmla="*/ 1089613 h 6858000"/>
              <a:gd name="connsiteX708" fmla="*/ 427020 w 7467600"/>
              <a:gd name="connsiteY708" fmla="*/ 1619803 h 6858000"/>
              <a:gd name="connsiteX709" fmla="*/ 340345 w 7467600"/>
              <a:gd name="connsiteY709" fmla="*/ 2027739 h 6858000"/>
              <a:gd name="connsiteX710" fmla="*/ 360865 w 7467600"/>
              <a:gd name="connsiteY710" fmla="*/ 2044827 h 6858000"/>
              <a:gd name="connsiteX711" fmla="*/ 560414 w 7467600"/>
              <a:gd name="connsiteY711" fmla="*/ 2421457 h 6858000"/>
              <a:gd name="connsiteX712" fmla="*/ 1359703 w 7467600"/>
              <a:gd name="connsiteY712" fmla="*/ 2578554 h 6858000"/>
              <a:gd name="connsiteX713" fmla="*/ 1359422 w 7467600"/>
              <a:gd name="connsiteY713" fmla="*/ 2577994 h 6858000"/>
              <a:gd name="connsiteX714" fmla="*/ 828701 w 7467600"/>
              <a:gd name="connsiteY714" fmla="*/ 1839520 h 6858000"/>
              <a:gd name="connsiteX715" fmla="*/ 494427 w 7467600"/>
              <a:gd name="connsiteY715" fmla="*/ 1092333 h 6858000"/>
              <a:gd name="connsiteX716" fmla="*/ 506322 w 7467600"/>
              <a:gd name="connsiteY716" fmla="*/ 1020997 h 6858000"/>
              <a:gd name="connsiteX717" fmla="*/ 4570198 w 7467600"/>
              <a:gd name="connsiteY717" fmla="*/ 978081 h 6858000"/>
              <a:gd name="connsiteX718" fmla="*/ 4523691 w 7467600"/>
              <a:gd name="connsiteY718" fmla="*/ 1127776 h 6858000"/>
              <a:gd name="connsiteX719" fmla="*/ 4509875 w 7467600"/>
              <a:gd name="connsiteY719" fmla="*/ 1167552 h 6858000"/>
              <a:gd name="connsiteX720" fmla="*/ 4478168 w 7467600"/>
              <a:gd name="connsiteY720" fmla="*/ 1260735 h 6858000"/>
              <a:gd name="connsiteX721" fmla="*/ 4409309 w 7467600"/>
              <a:gd name="connsiteY721" fmla="*/ 1666996 h 6858000"/>
              <a:gd name="connsiteX722" fmla="*/ 4370031 w 7467600"/>
              <a:gd name="connsiteY722" fmla="*/ 1955666 h 6858000"/>
              <a:gd name="connsiteX723" fmla="*/ 4570198 w 7467600"/>
              <a:gd name="connsiteY723" fmla="*/ 978081 h 6858000"/>
              <a:gd name="connsiteX724" fmla="*/ 4557898 w 7467600"/>
              <a:gd name="connsiteY724" fmla="*/ 900011 h 6858000"/>
              <a:gd name="connsiteX725" fmla="*/ 4344840 w 7467600"/>
              <a:gd name="connsiteY725" fmla="*/ 1922038 h 6858000"/>
              <a:gd name="connsiteX726" fmla="*/ 4378710 w 7467600"/>
              <a:gd name="connsiteY726" fmla="*/ 1665516 h 6858000"/>
              <a:gd name="connsiteX727" fmla="*/ 4448798 w 7467600"/>
              <a:gd name="connsiteY727" fmla="*/ 1253024 h 6858000"/>
              <a:gd name="connsiteX728" fmla="*/ 4480315 w 7467600"/>
              <a:gd name="connsiteY728" fmla="*/ 1158454 h 6858000"/>
              <a:gd name="connsiteX729" fmla="*/ 4494133 w 7467600"/>
              <a:gd name="connsiteY729" fmla="*/ 1118676 h 6858000"/>
              <a:gd name="connsiteX730" fmla="*/ 4557898 w 7467600"/>
              <a:gd name="connsiteY730" fmla="*/ 900011 h 6858000"/>
              <a:gd name="connsiteX731" fmla="*/ 5870151 w 7467600"/>
              <a:gd name="connsiteY731" fmla="*/ 898890 h 6858000"/>
              <a:gd name="connsiteX732" fmla="*/ 5861335 w 7467600"/>
              <a:gd name="connsiteY732" fmla="*/ 899177 h 6858000"/>
              <a:gd name="connsiteX733" fmla="*/ 5843702 w 7467600"/>
              <a:gd name="connsiteY733" fmla="*/ 899748 h 6858000"/>
              <a:gd name="connsiteX734" fmla="*/ 5651107 w 7467600"/>
              <a:gd name="connsiteY734" fmla="*/ 920306 h 6858000"/>
              <a:gd name="connsiteX735" fmla="*/ 5459407 w 7467600"/>
              <a:gd name="connsiteY735" fmla="*/ 940975 h 6858000"/>
              <a:gd name="connsiteX736" fmla="*/ 5374846 w 7467600"/>
              <a:gd name="connsiteY736" fmla="*/ 941988 h 6858000"/>
              <a:gd name="connsiteX737" fmla="*/ 5256105 w 7467600"/>
              <a:gd name="connsiteY737" fmla="*/ 945632 h 6858000"/>
              <a:gd name="connsiteX738" fmla="*/ 5107071 w 7467600"/>
              <a:gd name="connsiteY738" fmla="*/ 969720 h 6858000"/>
              <a:gd name="connsiteX739" fmla="*/ 4998681 w 7467600"/>
              <a:gd name="connsiteY739" fmla="*/ 988771 h 6858000"/>
              <a:gd name="connsiteX740" fmla="*/ 5870151 w 7467600"/>
              <a:gd name="connsiteY740" fmla="*/ 898890 h 6858000"/>
              <a:gd name="connsiteX741" fmla="*/ 5504425 w 7467600"/>
              <a:gd name="connsiteY741" fmla="*/ 848067 h 6858000"/>
              <a:gd name="connsiteX742" fmla="*/ 4968849 w 7467600"/>
              <a:gd name="connsiteY742" fmla="*/ 962318 h 6858000"/>
              <a:gd name="connsiteX743" fmla="*/ 5104039 w 7467600"/>
              <a:gd name="connsiteY743" fmla="*/ 940634 h 6858000"/>
              <a:gd name="connsiteX744" fmla="*/ 5256311 w 7467600"/>
              <a:gd name="connsiteY744" fmla="*/ 916490 h 6858000"/>
              <a:gd name="connsiteX745" fmla="*/ 5377381 w 7467600"/>
              <a:gd name="connsiteY745" fmla="*/ 912671 h 6858000"/>
              <a:gd name="connsiteX746" fmla="*/ 5460148 w 7467600"/>
              <a:gd name="connsiteY746" fmla="*/ 911442 h 6858000"/>
              <a:gd name="connsiteX747" fmla="*/ 5648971 w 7467600"/>
              <a:gd name="connsiteY747" fmla="*/ 891331 h 6858000"/>
              <a:gd name="connsiteX748" fmla="*/ 5844807 w 7467600"/>
              <a:gd name="connsiteY748" fmla="*/ 870718 h 6858000"/>
              <a:gd name="connsiteX749" fmla="*/ 5862975 w 7467600"/>
              <a:gd name="connsiteY749" fmla="*/ 869756 h 6858000"/>
              <a:gd name="connsiteX750" fmla="*/ 5920887 w 7467600"/>
              <a:gd name="connsiteY750" fmla="*/ 865929 h 6858000"/>
              <a:gd name="connsiteX751" fmla="*/ 5504425 w 7467600"/>
              <a:gd name="connsiteY751" fmla="*/ 848067 h 6858000"/>
              <a:gd name="connsiteX752" fmla="*/ 3607114 w 7467600"/>
              <a:gd name="connsiteY752" fmla="*/ 467441 h 6858000"/>
              <a:gd name="connsiteX753" fmla="*/ 3296242 w 7467600"/>
              <a:gd name="connsiteY753" fmla="*/ 807991 h 6858000"/>
              <a:gd name="connsiteX754" fmla="*/ 3174674 w 7467600"/>
              <a:gd name="connsiteY754" fmla="*/ 919759 h 6858000"/>
              <a:gd name="connsiteX755" fmla="*/ 3042978 w 7467600"/>
              <a:gd name="connsiteY755" fmla="*/ 1054894 h 6858000"/>
              <a:gd name="connsiteX756" fmla="*/ 2968914 w 7467600"/>
              <a:gd name="connsiteY756" fmla="*/ 1133756 h 6858000"/>
              <a:gd name="connsiteX757" fmla="*/ 3103823 w 7467600"/>
              <a:gd name="connsiteY757" fmla="*/ 1026814 h 6858000"/>
              <a:gd name="connsiteX758" fmla="*/ 3607114 w 7467600"/>
              <a:gd name="connsiteY758" fmla="*/ 467441 h 6858000"/>
              <a:gd name="connsiteX759" fmla="*/ 3744487 w 7467600"/>
              <a:gd name="connsiteY759" fmla="*/ 383136 h 6858000"/>
              <a:gd name="connsiteX760" fmla="*/ 3970213 w 7467600"/>
              <a:gd name="connsiteY760" fmla="*/ 995559 h 6858000"/>
              <a:gd name="connsiteX761" fmla="*/ 3744487 w 7467600"/>
              <a:gd name="connsiteY761" fmla="*/ 383136 h 6858000"/>
              <a:gd name="connsiteX762" fmla="*/ 3624562 w 7467600"/>
              <a:gd name="connsiteY762" fmla="*/ 367041 h 6858000"/>
              <a:gd name="connsiteX763" fmla="*/ 3489712 w 7467600"/>
              <a:gd name="connsiteY763" fmla="*/ 485386 h 6858000"/>
              <a:gd name="connsiteX764" fmla="*/ 3182994 w 7467600"/>
              <a:gd name="connsiteY764" fmla="*/ 828265 h 6858000"/>
              <a:gd name="connsiteX765" fmla="*/ 2892114 w 7467600"/>
              <a:gd name="connsiteY765" fmla="*/ 1172635 h 6858000"/>
              <a:gd name="connsiteX766" fmla="*/ 3021459 w 7467600"/>
              <a:gd name="connsiteY766" fmla="*/ 1035385 h 6858000"/>
              <a:gd name="connsiteX767" fmla="*/ 3153873 w 7467600"/>
              <a:gd name="connsiteY767" fmla="*/ 898971 h 6858000"/>
              <a:gd name="connsiteX768" fmla="*/ 3276511 w 7467600"/>
              <a:gd name="connsiteY768" fmla="*/ 786423 h 6858000"/>
              <a:gd name="connsiteX769" fmla="*/ 3584154 w 7467600"/>
              <a:gd name="connsiteY769" fmla="*/ 448218 h 6858000"/>
              <a:gd name="connsiteX770" fmla="*/ 3624562 w 7467600"/>
              <a:gd name="connsiteY770" fmla="*/ 367041 h 6858000"/>
              <a:gd name="connsiteX771" fmla="*/ 3766672 w 7467600"/>
              <a:gd name="connsiteY771" fmla="*/ 359429 h 6858000"/>
              <a:gd name="connsiteX772" fmla="*/ 3996338 w 7467600"/>
              <a:gd name="connsiteY772" fmla="*/ 968237 h 6858000"/>
              <a:gd name="connsiteX773" fmla="*/ 3766672 w 7467600"/>
              <a:gd name="connsiteY773" fmla="*/ 359429 h 6858000"/>
              <a:gd name="connsiteX774" fmla="*/ 5805386 w 7467600"/>
              <a:gd name="connsiteY774" fmla="*/ 239240 h 6858000"/>
              <a:gd name="connsiteX775" fmla="*/ 5736947 w 7467600"/>
              <a:gd name="connsiteY775" fmla="*/ 261367 h 6858000"/>
              <a:gd name="connsiteX776" fmla="*/ 5427012 w 7467600"/>
              <a:gd name="connsiteY776" fmla="*/ 311272 h 6858000"/>
              <a:gd name="connsiteX777" fmla="*/ 5147818 w 7467600"/>
              <a:gd name="connsiteY777" fmla="*/ 322112 h 6858000"/>
              <a:gd name="connsiteX778" fmla="*/ 5060854 w 7467600"/>
              <a:gd name="connsiteY778" fmla="*/ 311882 h 6858000"/>
              <a:gd name="connsiteX779" fmla="*/ 4945989 w 7467600"/>
              <a:gd name="connsiteY779" fmla="*/ 300516 h 6858000"/>
              <a:gd name="connsiteX780" fmla="*/ 5410479 w 7467600"/>
              <a:gd name="connsiteY780" fmla="*/ 348434 h 6858000"/>
              <a:gd name="connsiteX781" fmla="*/ 5805386 w 7467600"/>
              <a:gd name="connsiteY781" fmla="*/ 239240 h 6858000"/>
              <a:gd name="connsiteX782" fmla="*/ 5905192 w 7467600"/>
              <a:gd name="connsiteY782" fmla="*/ 163079 h 6858000"/>
              <a:gd name="connsiteX783" fmla="*/ 5865655 w 7467600"/>
              <a:gd name="connsiteY783" fmla="*/ 171901 h 6858000"/>
              <a:gd name="connsiteX784" fmla="*/ 5259740 w 7467600"/>
              <a:gd name="connsiteY784" fmla="*/ 257013 h 6858000"/>
              <a:gd name="connsiteX785" fmla="*/ 5208466 w 7467600"/>
              <a:gd name="connsiteY785" fmla="*/ 257550 h 6858000"/>
              <a:gd name="connsiteX786" fmla="*/ 4980204 w 7467600"/>
              <a:gd name="connsiteY786" fmla="*/ 271903 h 6858000"/>
              <a:gd name="connsiteX787" fmla="*/ 5068068 w 7467600"/>
              <a:gd name="connsiteY787" fmla="*/ 282244 h 6858000"/>
              <a:gd name="connsiteX788" fmla="*/ 5153231 w 7467600"/>
              <a:gd name="connsiteY788" fmla="*/ 292240 h 6858000"/>
              <a:gd name="connsiteX789" fmla="*/ 5426491 w 7467600"/>
              <a:gd name="connsiteY789" fmla="*/ 281128 h 6858000"/>
              <a:gd name="connsiteX790" fmla="*/ 5731212 w 7467600"/>
              <a:gd name="connsiteY790" fmla="*/ 231951 h 6858000"/>
              <a:gd name="connsiteX791" fmla="*/ 5905192 w 7467600"/>
              <a:gd name="connsiteY791" fmla="*/ 163079 h 6858000"/>
              <a:gd name="connsiteX792" fmla="*/ 5944437 w 7467600"/>
              <a:gd name="connsiteY792" fmla="*/ 113829 h 6858000"/>
              <a:gd name="connsiteX793" fmla="*/ 5825032 w 7467600"/>
              <a:gd name="connsiteY793" fmla="*/ 146405 h 6858000"/>
              <a:gd name="connsiteX794" fmla="*/ 4955599 w 7467600"/>
              <a:gd name="connsiteY794" fmla="*/ 247008 h 6858000"/>
              <a:gd name="connsiteX795" fmla="*/ 5210104 w 7467600"/>
              <a:gd name="connsiteY795" fmla="*/ 228123 h 6858000"/>
              <a:gd name="connsiteX796" fmla="*/ 5261015 w 7467600"/>
              <a:gd name="connsiteY796" fmla="*/ 227087 h 6858000"/>
              <a:gd name="connsiteX797" fmla="*/ 5861181 w 7467600"/>
              <a:gd name="connsiteY797" fmla="*/ 143093 h 6858000"/>
              <a:gd name="connsiteX798" fmla="*/ 5961252 w 7467600"/>
              <a:gd name="connsiteY798" fmla="*/ 114820 h 6858000"/>
              <a:gd name="connsiteX799" fmla="*/ 5944437 w 7467600"/>
              <a:gd name="connsiteY799" fmla="*/ 113829 h 6858000"/>
              <a:gd name="connsiteX800" fmla="*/ 3882765 w 7467600"/>
              <a:gd name="connsiteY800" fmla="*/ 0 h 6858000"/>
              <a:gd name="connsiteX801" fmla="*/ 3995099 w 7467600"/>
              <a:gd name="connsiteY801" fmla="*/ 0 h 6858000"/>
              <a:gd name="connsiteX802" fmla="*/ 4163818 w 7467600"/>
              <a:gd name="connsiteY802" fmla="*/ 234104 h 6858000"/>
              <a:gd name="connsiteX803" fmla="*/ 4172099 w 7467600"/>
              <a:gd name="connsiteY803" fmla="*/ 234207 h 6858000"/>
              <a:gd name="connsiteX804" fmla="*/ 4784282 w 7467600"/>
              <a:gd name="connsiteY804" fmla="*/ 276561 h 6858000"/>
              <a:gd name="connsiteX805" fmla="*/ 4801687 w 7467600"/>
              <a:gd name="connsiteY805" fmla="*/ 267764 h 6858000"/>
              <a:gd name="connsiteX806" fmla="*/ 6082788 w 7467600"/>
              <a:gd name="connsiteY806" fmla="*/ 64119 h 6858000"/>
              <a:gd name="connsiteX807" fmla="*/ 6099442 w 7467600"/>
              <a:gd name="connsiteY807" fmla="*/ 82568 h 6858000"/>
              <a:gd name="connsiteX808" fmla="*/ 4804137 w 7467600"/>
              <a:gd name="connsiteY808" fmla="*/ 320931 h 6858000"/>
              <a:gd name="connsiteX809" fmla="*/ 4227047 w 7467600"/>
              <a:gd name="connsiteY809" fmla="*/ 313415 h 6858000"/>
              <a:gd name="connsiteX810" fmla="*/ 4346041 w 7467600"/>
              <a:gd name="connsiteY810" fmla="*/ 456086 h 6858000"/>
              <a:gd name="connsiteX811" fmla="*/ 4870967 w 7467600"/>
              <a:gd name="connsiteY811" fmla="*/ 963061 h 6858000"/>
              <a:gd name="connsiteX812" fmla="*/ 4889647 w 7467600"/>
              <a:gd name="connsiteY812" fmla="*/ 957147 h 6858000"/>
              <a:gd name="connsiteX813" fmla="*/ 5422504 w 7467600"/>
              <a:gd name="connsiteY813" fmla="*/ 805191 h 6858000"/>
              <a:gd name="connsiteX814" fmla="*/ 6087656 w 7467600"/>
              <a:gd name="connsiteY814" fmla="*/ 826703 h 6858000"/>
              <a:gd name="connsiteX815" fmla="*/ 6058717 w 7467600"/>
              <a:gd name="connsiteY815" fmla="*/ 865992 h 6858000"/>
              <a:gd name="connsiteX816" fmla="*/ 4974153 w 7467600"/>
              <a:gd name="connsiteY816" fmla="*/ 1045456 h 6858000"/>
              <a:gd name="connsiteX817" fmla="*/ 5627835 w 7467600"/>
              <a:gd name="connsiteY817" fmla="*/ 1472077 h 6858000"/>
              <a:gd name="connsiteX818" fmla="*/ 5629817 w 7467600"/>
              <a:gd name="connsiteY818" fmla="*/ 1471412 h 6858000"/>
              <a:gd name="connsiteX819" fmla="*/ 5634124 w 7467600"/>
              <a:gd name="connsiteY819" fmla="*/ 1470572 h 6858000"/>
              <a:gd name="connsiteX820" fmla="*/ 5755832 w 7467600"/>
              <a:gd name="connsiteY820" fmla="*/ 1383886 h 6858000"/>
              <a:gd name="connsiteX821" fmla="*/ 6014186 w 7467600"/>
              <a:gd name="connsiteY821" fmla="*/ 1279799 h 6858000"/>
              <a:gd name="connsiteX822" fmla="*/ 6901619 w 7467600"/>
              <a:gd name="connsiteY822" fmla="*/ 1047874 h 6858000"/>
              <a:gd name="connsiteX823" fmla="*/ 6931566 w 7467600"/>
              <a:gd name="connsiteY823" fmla="*/ 1062034 h 6858000"/>
              <a:gd name="connsiteX824" fmla="*/ 5790982 w 7467600"/>
              <a:gd name="connsiteY824" fmla="*/ 1561380 h 6858000"/>
              <a:gd name="connsiteX825" fmla="*/ 6188971 w 7467600"/>
              <a:gd name="connsiteY825" fmla="*/ 1755168 h 6858000"/>
              <a:gd name="connsiteX826" fmla="*/ 6202446 w 7467600"/>
              <a:gd name="connsiteY826" fmla="*/ 1752268 h 6858000"/>
              <a:gd name="connsiteX827" fmla="*/ 7179560 w 7467600"/>
              <a:gd name="connsiteY827" fmla="*/ 1467551 h 6858000"/>
              <a:gd name="connsiteX828" fmla="*/ 7158730 w 7467600"/>
              <a:gd name="connsiteY828" fmla="*/ 1507835 h 6858000"/>
              <a:gd name="connsiteX829" fmla="*/ 6326959 w 7467600"/>
              <a:gd name="connsiteY829" fmla="*/ 1817686 h 6858000"/>
              <a:gd name="connsiteX830" fmla="*/ 6537433 w 7467600"/>
              <a:gd name="connsiteY830" fmla="*/ 1907790 h 6858000"/>
              <a:gd name="connsiteX831" fmla="*/ 6550221 w 7467600"/>
              <a:gd name="connsiteY831" fmla="*/ 1910729 h 6858000"/>
              <a:gd name="connsiteX832" fmla="*/ 6964438 w 7467600"/>
              <a:gd name="connsiteY832" fmla="*/ 2209505 h 6858000"/>
              <a:gd name="connsiteX833" fmla="*/ 7367862 w 7467600"/>
              <a:gd name="connsiteY833" fmla="*/ 2806833 h 6858000"/>
              <a:gd name="connsiteX834" fmla="*/ 7364329 w 7467600"/>
              <a:gd name="connsiteY834" fmla="*/ 2826907 h 6858000"/>
              <a:gd name="connsiteX835" fmla="*/ 7290545 w 7467600"/>
              <a:gd name="connsiteY835" fmla="*/ 2850663 h 6858000"/>
              <a:gd name="connsiteX836" fmla="*/ 6472036 w 7467600"/>
              <a:gd name="connsiteY836" fmla="*/ 1959003 h 6858000"/>
              <a:gd name="connsiteX837" fmla="*/ 5792897 w 7467600"/>
              <a:gd name="connsiteY837" fmla="*/ 1647747 h 6858000"/>
              <a:gd name="connsiteX838" fmla="*/ 5842751 w 7467600"/>
              <a:gd name="connsiteY838" fmla="*/ 1816112 h 6858000"/>
              <a:gd name="connsiteX839" fmla="*/ 5847424 w 7467600"/>
              <a:gd name="connsiteY839" fmla="*/ 1815776 h 6858000"/>
              <a:gd name="connsiteX840" fmla="*/ 6399821 w 7467600"/>
              <a:gd name="connsiteY840" fmla="*/ 2344799 h 6858000"/>
              <a:gd name="connsiteX841" fmla="*/ 6323232 w 7467600"/>
              <a:gd name="connsiteY841" fmla="*/ 2389634 h 6858000"/>
              <a:gd name="connsiteX842" fmla="*/ 5942958 w 7467600"/>
              <a:gd name="connsiteY842" fmla="*/ 2077708 h 6858000"/>
              <a:gd name="connsiteX843" fmla="*/ 5921559 w 7467600"/>
              <a:gd name="connsiteY843" fmla="*/ 2378596 h 6858000"/>
              <a:gd name="connsiteX844" fmla="*/ 5817651 w 7467600"/>
              <a:gd name="connsiteY844" fmla="*/ 3023919 h 6858000"/>
              <a:gd name="connsiteX845" fmla="*/ 5729634 w 7467600"/>
              <a:gd name="connsiteY845" fmla="*/ 3051849 h 6858000"/>
              <a:gd name="connsiteX846" fmla="*/ 5611018 w 7467600"/>
              <a:gd name="connsiteY846" fmla="*/ 2316769 h 6858000"/>
              <a:gd name="connsiteX847" fmla="*/ 5687608 w 7467600"/>
              <a:gd name="connsiteY847" fmla="*/ 2039972 h 6858000"/>
              <a:gd name="connsiteX848" fmla="*/ 5657554 w 7467600"/>
              <a:gd name="connsiteY848" fmla="*/ 1576445 h 6858000"/>
              <a:gd name="connsiteX849" fmla="*/ 5150475 w 7467600"/>
              <a:gd name="connsiteY849" fmla="*/ 1274012 h 6858000"/>
              <a:gd name="connsiteX850" fmla="*/ 5349142 w 7467600"/>
              <a:gd name="connsiteY850" fmla="*/ 2204405 h 6858000"/>
              <a:gd name="connsiteX851" fmla="*/ 5262214 w 7467600"/>
              <a:gd name="connsiteY851" fmla="*/ 2233836 h 6858000"/>
              <a:gd name="connsiteX852" fmla="*/ 4981539 w 7467600"/>
              <a:gd name="connsiteY852" fmla="*/ 1542201 h 6858000"/>
              <a:gd name="connsiteX853" fmla="*/ 4958461 w 7467600"/>
              <a:gd name="connsiteY853" fmla="*/ 1136957 h 6858000"/>
              <a:gd name="connsiteX854" fmla="*/ 4655015 w 7467600"/>
              <a:gd name="connsiteY854" fmla="*/ 891426 h 6858000"/>
              <a:gd name="connsiteX855" fmla="*/ 4348002 w 7467600"/>
              <a:gd name="connsiteY855" fmla="*/ 2205895 h 6858000"/>
              <a:gd name="connsiteX856" fmla="*/ 4262250 w 7467600"/>
              <a:gd name="connsiteY856" fmla="*/ 2219972 h 6858000"/>
              <a:gd name="connsiteX857" fmla="*/ 4550611 w 7467600"/>
              <a:gd name="connsiteY857" fmla="*/ 817540 h 6858000"/>
              <a:gd name="connsiteX858" fmla="*/ 4564418 w 7467600"/>
              <a:gd name="connsiteY858" fmla="*/ 808293 h 6858000"/>
              <a:gd name="connsiteX859" fmla="*/ 4266388 w 7467600"/>
              <a:gd name="connsiteY859" fmla="*/ 500083 h 6858000"/>
              <a:gd name="connsiteX860" fmla="*/ 4032842 w 7467600"/>
              <a:gd name="connsiteY860" fmla="*/ 211809 h 6858000"/>
              <a:gd name="connsiteX861" fmla="*/ 3882765 w 7467600"/>
              <a:gd name="connsiteY861" fmla="*/ 0 h 6858000"/>
              <a:gd name="connsiteX862" fmla="*/ 3721337 w 7467600"/>
              <a:gd name="connsiteY862" fmla="*/ 0 h 6858000"/>
              <a:gd name="connsiteX863" fmla="*/ 3797544 w 7467600"/>
              <a:gd name="connsiteY863" fmla="*/ 0 h 6858000"/>
              <a:gd name="connsiteX864" fmla="*/ 3775734 w 7467600"/>
              <a:gd name="connsiteY864" fmla="*/ 95131 h 6858000"/>
              <a:gd name="connsiteX865" fmla="*/ 3724807 w 7467600"/>
              <a:gd name="connsiteY865" fmla="*/ 272257 h 6858000"/>
              <a:gd name="connsiteX866" fmla="*/ 3726844 w 7467600"/>
              <a:gd name="connsiteY866" fmla="*/ 282988 h 6858000"/>
              <a:gd name="connsiteX867" fmla="*/ 3742664 w 7467600"/>
              <a:gd name="connsiteY867" fmla="*/ 279918 h 6858000"/>
              <a:gd name="connsiteX868" fmla="*/ 4103910 w 7467600"/>
              <a:gd name="connsiteY868" fmla="*/ 1161917 h 6858000"/>
              <a:gd name="connsiteX869" fmla="*/ 4020269 w 7467600"/>
              <a:gd name="connsiteY869" fmla="*/ 1200406 h 6858000"/>
              <a:gd name="connsiteX870" fmla="*/ 3674882 w 7467600"/>
              <a:gd name="connsiteY870" fmla="*/ 488524 h 6858000"/>
              <a:gd name="connsiteX871" fmla="*/ 3132682 w 7467600"/>
              <a:gd name="connsiteY871" fmla="*/ 1072284 h 6858000"/>
              <a:gd name="connsiteX872" fmla="*/ 2716346 w 7467600"/>
              <a:gd name="connsiteY872" fmla="*/ 1276376 h 6858000"/>
              <a:gd name="connsiteX873" fmla="*/ 2716772 w 7467600"/>
              <a:gd name="connsiteY873" fmla="*/ 1255462 h 6858000"/>
              <a:gd name="connsiteX874" fmla="*/ 3471096 w 7467600"/>
              <a:gd name="connsiteY874" fmla="*/ 437072 h 6858000"/>
              <a:gd name="connsiteX875" fmla="*/ 3639057 w 7467600"/>
              <a:gd name="connsiteY875" fmla="*/ 286334 h 6858000"/>
              <a:gd name="connsiteX876" fmla="*/ 3640309 w 7467600"/>
              <a:gd name="connsiteY876" fmla="*/ 284664 h 6858000"/>
              <a:gd name="connsiteX877" fmla="*/ 3646022 w 7467600"/>
              <a:gd name="connsiteY877" fmla="*/ 276711 h 6858000"/>
              <a:gd name="connsiteX878" fmla="*/ 3707943 w 7467600"/>
              <a:gd name="connsiteY878" fmla="*/ 65958 h 6858000"/>
              <a:gd name="connsiteX879" fmla="*/ 3721337 w 7467600"/>
              <a:gd name="connsiteY879" fmla="*/ 0 h 6858000"/>
              <a:gd name="connsiteX880" fmla="*/ 2867960 w 7467600"/>
              <a:gd name="connsiteY880" fmla="*/ 0 h 6858000"/>
              <a:gd name="connsiteX881" fmla="*/ 2926351 w 7467600"/>
              <a:gd name="connsiteY881" fmla="*/ 0 h 6858000"/>
              <a:gd name="connsiteX882" fmla="*/ 2902823 w 7467600"/>
              <a:gd name="connsiteY882" fmla="*/ 262929 h 6858000"/>
              <a:gd name="connsiteX883" fmla="*/ 2940663 w 7467600"/>
              <a:gd name="connsiteY883" fmla="*/ 140884 h 6858000"/>
              <a:gd name="connsiteX884" fmla="*/ 2947039 w 7467600"/>
              <a:gd name="connsiteY884" fmla="*/ 122524 h 6858000"/>
              <a:gd name="connsiteX885" fmla="*/ 2984316 w 7467600"/>
              <a:gd name="connsiteY885" fmla="*/ 0 h 6858000"/>
              <a:gd name="connsiteX886" fmla="*/ 3016114 w 7467600"/>
              <a:gd name="connsiteY886" fmla="*/ 0 h 6858000"/>
              <a:gd name="connsiteX887" fmla="*/ 2979949 w 7467600"/>
              <a:gd name="connsiteY887" fmla="*/ 119274 h 6858000"/>
              <a:gd name="connsiteX888" fmla="*/ 3023879 w 7467600"/>
              <a:gd name="connsiteY888" fmla="*/ 0 h 6858000"/>
              <a:gd name="connsiteX889" fmla="*/ 3105400 w 7467600"/>
              <a:gd name="connsiteY889" fmla="*/ 0 h 6858000"/>
              <a:gd name="connsiteX890" fmla="*/ 3094669 w 7467600"/>
              <a:gd name="connsiteY890" fmla="*/ 30308 h 6858000"/>
              <a:gd name="connsiteX891" fmla="*/ 2901945 w 7467600"/>
              <a:gd name="connsiteY891" fmla="*/ 466538 h 6858000"/>
              <a:gd name="connsiteX892" fmla="*/ 2815209 w 7467600"/>
              <a:gd name="connsiteY892" fmla="*/ 497361 h 6858000"/>
              <a:gd name="connsiteX893" fmla="*/ 2844845 w 7467600"/>
              <a:gd name="connsiteY893" fmla="*/ 127638 h 6858000"/>
              <a:gd name="connsiteX894" fmla="*/ 2867960 w 7467600"/>
              <a:gd name="connsiteY894" fmla="*/ 0 h 6858000"/>
              <a:gd name="connsiteX895" fmla="*/ 1057230 w 7467600"/>
              <a:gd name="connsiteY895" fmla="*/ 0 h 6858000"/>
              <a:gd name="connsiteX896" fmla="*/ 1111003 w 7467600"/>
              <a:gd name="connsiteY896" fmla="*/ 0 h 6858000"/>
              <a:gd name="connsiteX897" fmla="*/ 1125553 w 7467600"/>
              <a:gd name="connsiteY897" fmla="*/ 52588 h 6858000"/>
              <a:gd name="connsiteX898" fmla="*/ 1304276 w 7467600"/>
              <a:gd name="connsiteY898" fmla="*/ 476275 h 6858000"/>
              <a:gd name="connsiteX899" fmla="*/ 1492066 w 7467600"/>
              <a:gd name="connsiteY899" fmla="*/ 886333 h 6858000"/>
              <a:gd name="connsiteX900" fmla="*/ 1423698 w 7467600"/>
              <a:gd name="connsiteY900" fmla="*/ 710817 h 6858000"/>
              <a:gd name="connsiteX901" fmla="*/ 1357609 w 7467600"/>
              <a:gd name="connsiteY901" fmla="*/ 532892 h 6858000"/>
              <a:gd name="connsiteX902" fmla="*/ 1309550 w 7467600"/>
              <a:gd name="connsiteY902" fmla="*/ 374031 h 6858000"/>
              <a:gd name="connsiteX903" fmla="*/ 1193673 w 7467600"/>
              <a:gd name="connsiteY903" fmla="*/ 49533 h 6858000"/>
              <a:gd name="connsiteX904" fmla="*/ 1164391 w 7467600"/>
              <a:gd name="connsiteY904" fmla="*/ 0 h 6858000"/>
              <a:gd name="connsiteX905" fmla="*/ 1200666 w 7467600"/>
              <a:gd name="connsiteY905" fmla="*/ 0 h 6858000"/>
              <a:gd name="connsiteX906" fmla="*/ 1223408 w 7467600"/>
              <a:gd name="connsiteY906" fmla="*/ 38996 h 6858000"/>
              <a:gd name="connsiteX907" fmla="*/ 1339635 w 7467600"/>
              <a:gd name="connsiteY907" fmla="*/ 365517 h 6858000"/>
              <a:gd name="connsiteX908" fmla="*/ 1387469 w 7467600"/>
              <a:gd name="connsiteY908" fmla="*/ 523079 h 6858000"/>
              <a:gd name="connsiteX909" fmla="*/ 1452685 w 7467600"/>
              <a:gd name="connsiteY909" fmla="*/ 699806 h 6858000"/>
              <a:gd name="connsiteX910" fmla="*/ 1492092 w 7467600"/>
              <a:gd name="connsiteY910" fmla="*/ 800424 h 6858000"/>
              <a:gd name="connsiteX911" fmla="*/ 1455302 w 7467600"/>
              <a:gd name="connsiteY911" fmla="*/ 632913 h 6858000"/>
              <a:gd name="connsiteX912" fmla="*/ 1222336 w 7467600"/>
              <a:gd name="connsiteY912" fmla="*/ 9480 h 6858000"/>
              <a:gd name="connsiteX913" fmla="*/ 1214634 w 7467600"/>
              <a:gd name="connsiteY913" fmla="*/ 0 h 6858000"/>
              <a:gd name="connsiteX914" fmla="*/ 1289827 w 7467600"/>
              <a:gd name="connsiteY914" fmla="*/ 0 h 6858000"/>
              <a:gd name="connsiteX915" fmla="*/ 1321076 w 7467600"/>
              <a:gd name="connsiteY915" fmla="*/ 59722 h 6858000"/>
              <a:gd name="connsiteX916" fmla="*/ 1512579 w 7467600"/>
              <a:gd name="connsiteY916" fmla="*/ 626441 h 6858000"/>
              <a:gd name="connsiteX917" fmla="*/ 1506076 w 7467600"/>
              <a:gd name="connsiteY917" fmla="*/ 1089289 h 6858000"/>
              <a:gd name="connsiteX918" fmla="*/ 1486346 w 7467600"/>
              <a:gd name="connsiteY918" fmla="*/ 1079919 h 6858000"/>
              <a:gd name="connsiteX919" fmla="*/ 1070511 w 7467600"/>
              <a:gd name="connsiteY919" fmla="*/ 48609 h 6858000"/>
              <a:gd name="connsiteX920" fmla="*/ 1057230 w 7467600"/>
              <a:gd name="connsiteY920" fmla="*/ 0 h 6858000"/>
              <a:gd name="connsiteX921" fmla="*/ 43151 w 7467600"/>
              <a:gd name="connsiteY921" fmla="*/ 0 h 6858000"/>
              <a:gd name="connsiteX922" fmla="*/ 95283 w 7467600"/>
              <a:gd name="connsiteY922" fmla="*/ 0 h 6858000"/>
              <a:gd name="connsiteX923" fmla="*/ 300708 w 7467600"/>
              <a:gd name="connsiteY923" fmla="*/ 154571 h 6858000"/>
              <a:gd name="connsiteX924" fmla="*/ 530414 w 7467600"/>
              <a:gd name="connsiteY924" fmla="*/ 354673 h 6858000"/>
              <a:gd name="connsiteX925" fmla="*/ 333785 w 7467600"/>
              <a:gd name="connsiteY925" fmla="*/ 161564 h 6858000"/>
              <a:gd name="connsiteX926" fmla="*/ 147005 w 7467600"/>
              <a:gd name="connsiteY926" fmla="*/ 0 h 6858000"/>
              <a:gd name="connsiteX927" fmla="*/ 272509 w 7467600"/>
              <a:gd name="connsiteY927" fmla="*/ 0 h 6858000"/>
              <a:gd name="connsiteX928" fmla="*/ 326276 w 7467600"/>
              <a:gd name="connsiteY928" fmla="*/ 45847 h 6858000"/>
              <a:gd name="connsiteX929" fmla="*/ 823759 w 7467600"/>
              <a:gd name="connsiteY929" fmla="*/ 574145 h 6858000"/>
              <a:gd name="connsiteX930" fmla="*/ 811254 w 7467600"/>
              <a:gd name="connsiteY930" fmla="*/ 665546 h 6858000"/>
              <a:gd name="connsiteX931" fmla="*/ 154042 w 7467600"/>
              <a:gd name="connsiteY931" fmla="*/ 261522 h 6858000"/>
              <a:gd name="connsiteX932" fmla="*/ 13550 w 7467600"/>
              <a:gd name="connsiteY932" fmla="*/ 158423 h 6858000"/>
              <a:gd name="connsiteX933" fmla="*/ 0 w 7467600"/>
              <a:gd name="connsiteY933" fmla="*/ 146618 h 6858000"/>
              <a:gd name="connsiteX934" fmla="*/ 0 w 7467600"/>
              <a:gd name="connsiteY934" fmla="*/ 59161 h 6858000"/>
              <a:gd name="connsiteX935" fmla="*/ 45427 w 7467600"/>
              <a:gd name="connsiteY935" fmla="*/ 101078 h 6858000"/>
              <a:gd name="connsiteX936" fmla="*/ 630103 w 7467600"/>
              <a:gd name="connsiteY936" fmla="*/ 485885 h 6858000"/>
              <a:gd name="connsiteX937" fmla="*/ 532040 w 7467600"/>
              <a:gd name="connsiteY937" fmla="*/ 399359 h 6858000"/>
              <a:gd name="connsiteX938" fmla="*/ 517618 w 7467600"/>
              <a:gd name="connsiteY938" fmla="*/ 385726 h 6858000"/>
              <a:gd name="connsiteX939" fmla="*/ 285074 w 7467600"/>
              <a:gd name="connsiteY939" fmla="*/ 182755 h 6858000"/>
              <a:gd name="connsiteX940" fmla="*/ 43151 w 7467600"/>
              <a:gd name="connsiteY94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66857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1019354 w 7467600"/>
              <a:gd name="connsiteY8" fmla="*/ 6315006 h 6858000"/>
              <a:gd name="connsiteX9" fmla="*/ 441046 w 7467600"/>
              <a:gd name="connsiteY9" fmla="*/ 6691153 h 6858000"/>
              <a:gd name="connsiteX10" fmla="*/ 1019354 w 7467600"/>
              <a:gd name="connsiteY10" fmla="*/ 6315006 h 6858000"/>
              <a:gd name="connsiteX11" fmla="*/ 991680 w 7467600"/>
              <a:gd name="connsiteY11" fmla="*/ 6298413 h 6858000"/>
              <a:gd name="connsiteX12" fmla="*/ 409060 w 7467600"/>
              <a:gd name="connsiteY12" fmla="*/ 6671470 h 6858000"/>
              <a:gd name="connsiteX13" fmla="*/ 991680 w 7467600"/>
              <a:gd name="connsiteY13" fmla="*/ 6298413 h 6858000"/>
              <a:gd name="connsiteX14" fmla="*/ 103333 w 7467600"/>
              <a:gd name="connsiteY14" fmla="*/ 5699602 h 6858000"/>
              <a:gd name="connsiteX15" fmla="*/ 233938 w 7467600"/>
              <a:gd name="connsiteY15" fmla="*/ 5809416 h 6858000"/>
              <a:gd name="connsiteX16" fmla="*/ 883580 w 7467600"/>
              <a:gd name="connsiteY16" fmla="*/ 6180710 h 6858000"/>
              <a:gd name="connsiteX17" fmla="*/ 487337 w 7467600"/>
              <a:gd name="connsiteY17" fmla="*/ 5950182 h 6858000"/>
              <a:gd name="connsiteX18" fmla="*/ 354051 w 7467600"/>
              <a:gd name="connsiteY18" fmla="*/ 5854912 h 6858000"/>
              <a:gd name="connsiteX19" fmla="*/ 195436 w 7467600"/>
              <a:gd name="connsiteY19" fmla="*/ 5755068 h 6858000"/>
              <a:gd name="connsiteX20" fmla="*/ 103333 w 7467600"/>
              <a:gd name="connsiteY20" fmla="*/ 5699602 h 6858000"/>
              <a:gd name="connsiteX21" fmla="*/ 5539432 w 7467600"/>
              <a:gd name="connsiteY21" fmla="*/ 5642928 h 6858000"/>
              <a:gd name="connsiteX22" fmla="*/ 5555462 w 7467600"/>
              <a:gd name="connsiteY22" fmla="*/ 5694454 h 6858000"/>
              <a:gd name="connsiteX23" fmla="*/ 5828270 w 7467600"/>
              <a:gd name="connsiteY23" fmla="*/ 6320663 h 6858000"/>
              <a:gd name="connsiteX24" fmla="*/ 5947416 w 7467600"/>
              <a:gd name="connsiteY24" fmla="*/ 6574846 h 6858000"/>
              <a:gd name="connsiteX25" fmla="*/ 5539432 w 7467600"/>
              <a:gd name="connsiteY25" fmla="*/ 5642928 h 6858000"/>
              <a:gd name="connsiteX26" fmla="*/ 51253 w 7467600"/>
              <a:gd name="connsiteY26" fmla="*/ 5631825 h 6858000"/>
              <a:gd name="connsiteX27" fmla="*/ 211622 w 7467600"/>
              <a:gd name="connsiteY27" fmla="*/ 5728803 h 6858000"/>
              <a:gd name="connsiteX28" fmla="*/ 371652 w 7467600"/>
              <a:gd name="connsiteY28" fmla="*/ 5829062 h 6858000"/>
              <a:gd name="connsiteX29" fmla="*/ 505903 w 7467600"/>
              <a:gd name="connsiteY29" fmla="*/ 5925221 h 6858000"/>
              <a:gd name="connsiteX30" fmla="*/ 899240 w 7467600"/>
              <a:gd name="connsiteY30" fmla="*/ 6153068 h 6858000"/>
              <a:gd name="connsiteX31" fmla="*/ 988114 w 7467600"/>
              <a:gd name="connsiteY31" fmla="*/ 6174204 h 6858000"/>
              <a:gd name="connsiteX32" fmla="*/ 845971 w 7467600"/>
              <a:gd name="connsiteY32" fmla="*/ 6067177 h 6858000"/>
              <a:gd name="connsiteX33" fmla="*/ 448057 w 7467600"/>
              <a:gd name="connsiteY33" fmla="*/ 5841376 h 6858000"/>
              <a:gd name="connsiteX34" fmla="*/ 51253 w 7467600"/>
              <a:gd name="connsiteY34" fmla="*/ 5631825 h 6858000"/>
              <a:gd name="connsiteX35" fmla="*/ 2606687 w 7467600"/>
              <a:gd name="connsiteY35" fmla="*/ 5630718 h 6858000"/>
              <a:gd name="connsiteX36" fmla="*/ 2645658 w 7467600"/>
              <a:gd name="connsiteY36" fmla="*/ 6640259 h 6858000"/>
              <a:gd name="connsiteX37" fmla="*/ 2606687 w 7467600"/>
              <a:gd name="connsiteY37" fmla="*/ 5630718 h 6858000"/>
              <a:gd name="connsiteX38" fmla="*/ 3642057 w 7467600"/>
              <a:gd name="connsiteY38" fmla="*/ 5573487 h 6858000"/>
              <a:gd name="connsiteX39" fmla="*/ 3632981 w 7467600"/>
              <a:gd name="connsiteY39" fmla="*/ 5579437 h 6858000"/>
              <a:gd name="connsiteX40" fmla="*/ 3382436 w 7467600"/>
              <a:gd name="connsiteY40" fmla="*/ 5952726 h 6858000"/>
              <a:gd name="connsiteX41" fmla="*/ 3191929 w 7467600"/>
              <a:gd name="connsiteY41" fmla="*/ 6662669 h 6858000"/>
              <a:gd name="connsiteX42" fmla="*/ 3369898 w 7467600"/>
              <a:gd name="connsiteY42" fmla="*/ 6081771 h 6858000"/>
              <a:gd name="connsiteX43" fmla="*/ 3642057 w 7467600"/>
              <a:gd name="connsiteY43" fmla="*/ 5573487 h 6858000"/>
              <a:gd name="connsiteX44" fmla="*/ 2650666 w 7467600"/>
              <a:gd name="connsiteY44" fmla="*/ 5530686 h 6858000"/>
              <a:gd name="connsiteX45" fmla="*/ 2650249 w 7467600"/>
              <a:gd name="connsiteY45" fmla="*/ 5532101 h 6858000"/>
              <a:gd name="connsiteX46" fmla="*/ 2663808 w 7467600"/>
              <a:gd name="connsiteY46" fmla="*/ 6535215 h 6858000"/>
              <a:gd name="connsiteX47" fmla="*/ 2665418 w 7467600"/>
              <a:gd name="connsiteY47" fmla="*/ 6132756 h 6858000"/>
              <a:gd name="connsiteX48" fmla="*/ 2650666 w 7467600"/>
              <a:gd name="connsiteY48" fmla="*/ 5530686 h 6858000"/>
              <a:gd name="connsiteX49" fmla="*/ 2680277 w 7467600"/>
              <a:gd name="connsiteY49" fmla="*/ 5479204 h 6858000"/>
              <a:gd name="connsiteX50" fmla="*/ 2678972 w 7467600"/>
              <a:gd name="connsiteY50" fmla="*/ 5481582 h 6858000"/>
              <a:gd name="connsiteX51" fmla="*/ 2696666 w 7467600"/>
              <a:gd name="connsiteY51" fmla="*/ 6133836 h 6858000"/>
              <a:gd name="connsiteX52" fmla="*/ 2695769 w 7467600"/>
              <a:gd name="connsiteY52" fmla="*/ 6390955 h 6858000"/>
              <a:gd name="connsiteX53" fmla="*/ 2739893 w 7467600"/>
              <a:gd name="connsiteY53" fmla="*/ 6108357 h 6858000"/>
              <a:gd name="connsiteX54" fmla="*/ 2680277 w 7467600"/>
              <a:gd name="connsiteY54" fmla="*/ 5479204 h 6858000"/>
              <a:gd name="connsiteX55" fmla="*/ 1132195 w 7467600"/>
              <a:gd name="connsiteY55" fmla="*/ 5467980 h 6858000"/>
              <a:gd name="connsiteX56" fmla="*/ 1679056 w 7467600"/>
              <a:gd name="connsiteY56" fmla="*/ 5516907 h 6858000"/>
              <a:gd name="connsiteX57" fmla="*/ 2128648 w 7467600"/>
              <a:gd name="connsiteY57" fmla="*/ 5474249 h 6858000"/>
              <a:gd name="connsiteX58" fmla="*/ 1825619 w 7467600"/>
              <a:gd name="connsiteY58" fmla="*/ 5478447 h 6858000"/>
              <a:gd name="connsiteX59" fmla="*/ 1737798 w 7467600"/>
              <a:gd name="connsiteY59" fmla="*/ 5483353 h 6858000"/>
              <a:gd name="connsiteX60" fmla="*/ 1132195 w 7467600"/>
              <a:gd name="connsiteY60" fmla="*/ 5467980 h 6858000"/>
              <a:gd name="connsiteX61" fmla="*/ 1456157 w 7467600"/>
              <a:gd name="connsiteY61" fmla="*/ 5371404 h 6858000"/>
              <a:gd name="connsiteX62" fmla="*/ 1244432 w 7467600"/>
              <a:gd name="connsiteY62" fmla="*/ 5385601 h 6858000"/>
              <a:gd name="connsiteX63" fmla="*/ 973990 w 7467600"/>
              <a:gd name="connsiteY63" fmla="*/ 5424940 h 6858000"/>
              <a:gd name="connsiteX64" fmla="*/ 1103809 w 7467600"/>
              <a:gd name="connsiteY64" fmla="*/ 5433720 h 6858000"/>
              <a:gd name="connsiteX65" fmla="*/ 1123454 w 7467600"/>
              <a:gd name="connsiteY65" fmla="*/ 5435727 h 6858000"/>
              <a:gd name="connsiteX66" fmla="*/ 1737017 w 7467600"/>
              <a:gd name="connsiteY66" fmla="*/ 5452183 h 6858000"/>
              <a:gd name="connsiteX67" fmla="*/ 1824397 w 7467600"/>
              <a:gd name="connsiteY67" fmla="*/ 5447757 h 6858000"/>
              <a:gd name="connsiteX68" fmla="*/ 2070059 w 7467600"/>
              <a:gd name="connsiteY68" fmla="*/ 5441660 h 6858000"/>
              <a:gd name="connsiteX69" fmla="*/ 1456157 w 7467600"/>
              <a:gd name="connsiteY69" fmla="*/ 5371404 h 6858000"/>
              <a:gd name="connsiteX70" fmla="*/ 4988186 w 7467600"/>
              <a:gd name="connsiteY70" fmla="*/ 5216467 h 6858000"/>
              <a:gd name="connsiteX71" fmla="*/ 4777334 w 7467600"/>
              <a:gd name="connsiteY71" fmla="*/ 5406072 h 6858000"/>
              <a:gd name="connsiteX72" fmla="*/ 4718341 w 7467600"/>
              <a:gd name="connsiteY72" fmla="*/ 5468043 h 6858000"/>
              <a:gd name="connsiteX73" fmla="*/ 4604655 w 7467600"/>
              <a:gd name="connsiteY73" fmla="*/ 5583434 h 6858000"/>
              <a:gd name="connsiteX74" fmla="*/ 4565074 w 7467600"/>
              <a:gd name="connsiteY74" fmla="*/ 5618550 h 6858000"/>
              <a:gd name="connsiteX75" fmla="*/ 4988186 w 7467600"/>
              <a:gd name="connsiteY75" fmla="*/ 5216467 h 6858000"/>
              <a:gd name="connsiteX76" fmla="*/ 4978032 w 7467600"/>
              <a:gd name="connsiteY76" fmla="*/ 5183809 h 6858000"/>
              <a:gd name="connsiteX77" fmla="*/ 4463413 w 7467600"/>
              <a:gd name="connsiteY77" fmla="*/ 5615162 h 6858000"/>
              <a:gd name="connsiteX78" fmla="*/ 4358134 w 7467600"/>
              <a:gd name="connsiteY78" fmla="*/ 5742791 h 6858000"/>
              <a:gd name="connsiteX79" fmla="*/ 4376219 w 7467600"/>
              <a:gd name="connsiteY79" fmla="*/ 5729027 h 6858000"/>
              <a:gd name="connsiteX80" fmla="*/ 4582340 w 7467600"/>
              <a:gd name="connsiteY80" fmla="*/ 5561037 h 6858000"/>
              <a:gd name="connsiteX81" fmla="*/ 4694684 w 7467600"/>
              <a:gd name="connsiteY81" fmla="*/ 5447098 h 6858000"/>
              <a:gd name="connsiteX82" fmla="*/ 4754123 w 7467600"/>
              <a:gd name="connsiteY82" fmla="*/ 5384643 h 6858000"/>
              <a:gd name="connsiteX83" fmla="*/ 4978032 w 7467600"/>
              <a:gd name="connsiteY83" fmla="*/ 5183809 h 6858000"/>
              <a:gd name="connsiteX84" fmla="*/ 1903353 w 7467600"/>
              <a:gd name="connsiteY84" fmla="*/ 5044827 h 6858000"/>
              <a:gd name="connsiteX85" fmla="*/ 1936931 w 7467600"/>
              <a:gd name="connsiteY85" fmla="*/ 5093954 h 6858000"/>
              <a:gd name="connsiteX86" fmla="*/ 2195868 w 7467600"/>
              <a:gd name="connsiteY86" fmla="*/ 5396574 h 6858000"/>
              <a:gd name="connsiteX87" fmla="*/ 2088852 w 7467600"/>
              <a:gd name="connsiteY87" fmla="*/ 5166123 h 6858000"/>
              <a:gd name="connsiteX88" fmla="*/ 1958241 w 7467600"/>
              <a:gd name="connsiteY88" fmla="*/ 5067955 h 6858000"/>
              <a:gd name="connsiteX89" fmla="*/ 1903353 w 7467600"/>
              <a:gd name="connsiteY89" fmla="*/ 5044827 h 6858000"/>
              <a:gd name="connsiteX90" fmla="*/ 1979378 w 7467600"/>
              <a:gd name="connsiteY90" fmla="*/ 4769504 h 6858000"/>
              <a:gd name="connsiteX91" fmla="*/ 2882120 w 7467600"/>
              <a:gd name="connsiteY91" fmla="*/ 5064547 h 6858000"/>
              <a:gd name="connsiteX92" fmla="*/ 2793103 w 7467600"/>
              <a:gd name="connsiteY92" fmla="*/ 5039699 h 6858000"/>
              <a:gd name="connsiteX93" fmla="*/ 2770041 w 7467600"/>
              <a:gd name="connsiteY93" fmla="*/ 5033634 h 6858000"/>
              <a:gd name="connsiteX94" fmla="*/ 1979378 w 7467600"/>
              <a:gd name="connsiteY94" fmla="*/ 4769504 h 6858000"/>
              <a:gd name="connsiteX95" fmla="*/ 1927410 w 7467600"/>
              <a:gd name="connsiteY95" fmla="*/ 4716164 h 6858000"/>
              <a:gd name="connsiteX96" fmla="*/ 1959587 w 7467600"/>
              <a:gd name="connsiteY96" fmla="*/ 4728849 h 6858000"/>
              <a:gd name="connsiteX97" fmla="*/ 2777707 w 7467600"/>
              <a:gd name="connsiteY97" fmla="*/ 5003991 h 6858000"/>
              <a:gd name="connsiteX98" fmla="*/ 2800768 w 7467600"/>
              <a:gd name="connsiteY98" fmla="*/ 5010056 h 6858000"/>
              <a:gd name="connsiteX99" fmla="*/ 2879408 w 7467600"/>
              <a:gd name="connsiteY99" fmla="*/ 5031590 h 6858000"/>
              <a:gd name="connsiteX100" fmla="*/ 2862295 w 7467600"/>
              <a:gd name="connsiteY100" fmla="*/ 5022958 h 6858000"/>
              <a:gd name="connsiteX101" fmla="*/ 2813343 w 7467600"/>
              <a:gd name="connsiteY101" fmla="*/ 4998369 h 6858000"/>
              <a:gd name="connsiteX102" fmla="*/ 2646245 w 7467600"/>
              <a:gd name="connsiteY102" fmla="*/ 4930999 h 6858000"/>
              <a:gd name="connsiteX103" fmla="*/ 1999243 w 7467600"/>
              <a:gd name="connsiteY103" fmla="*/ 4730524 h 6858000"/>
              <a:gd name="connsiteX104" fmla="*/ 1979527 w 7467600"/>
              <a:gd name="connsiteY104" fmla="*/ 4726651 h 6858000"/>
              <a:gd name="connsiteX105" fmla="*/ 1927410 w 7467600"/>
              <a:gd name="connsiteY105" fmla="*/ 4716164 h 6858000"/>
              <a:gd name="connsiteX106" fmla="*/ 1997014 w 7467600"/>
              <a:gd name="connsiteY106" fmla="*/ 4698007 h 6858000"/>
              <a:gd name="connsiteX107" fmla="*/ 2005458 w 7467600"/>
              <a:gd name="connsiteY107" fmla="*/ 4699540 h 6858000"/>
              <a:gd name="connsiteX108" fmla="*/ 2657186 w 7467600"/>
              <a:gd name="connsiteY108" fmla="*/ 4901687 h 6858000"/>
              <a:gd name="connsiteX109" fmla="*/ 2826662 w 7467600"/>
              <a:gd name="connsiteY109" fmla="*/ 4970362 h 6858000"/>
              <a:gd name="connsiteX110" fmla="*/ 2876100 w 7467600"/>
              <a:gd name="connsiteY110" fmla="*/ 4995397 h 6858000"/>
              <a:gd name="connsiteX111" fmla="*/ 3042600 w 7467600"/>
              <a:gd name="connsiteY111" fmla="*/ 5059532 h 6858000"/>
              <a:gd name="connsiteX112" fmla="*/ 1997014 w 7467600"/>
              <a:gd name="connsiteY112" fmla="*/ 4698007 h 6858000"/>
              <a:gd name="connsiteX113" fmla="*/ 2305292 w 7467600"/>
              <a:gd name="connsiteY113" fmla="*/ 4219492 h 6858000"/>
              <a:gd name="connsiteX114" fmla="*/ 3360922 w 7467600"/>
              <a:gd name="connsiteY114" fmla="*/ 4529373 h 6858000"/>
              <a:gd name="connsiteX115" fmla="*/ 3492420 w 7467600"/>
              <a:gd name="connsiteY115" fmla="*/ 4510145 h 6858000"/>
              <a:gd name="connsiteX116" fmla="*/ 3364086 w 7467600"/>
              <a:gd name="connsiteY116" fmla="*/ 4480340 h 6858000"/>
              <a:gd name="connsiteX117" fmla="*/ 3225818 w 7467600"/>
              <a:gd name="connsiteY117" fmla="*/ 4411822 h 6858000"/>
              <a:gd name="connsiteX118" fmla="*/ 3129696 w 7467600"/>
              <a:gd name="connsiteY118" fmla="*/ 4360704 h 6858000"/>
              <a:gd name="connsiteX119" fmla="*/ 2814545 w 7467600"/>
              <a:gd name="connsiteY119" fmla="*/ 4282955 h 6858000"/>
              <a:gd name="connsiteX120" fmla="*/ 2305292 w 7467600"/>
              <a:gd name="connsiteY120" fmla="*/ 4219492 h 6858000"/>
              <a:gd name="connsiteX121" fmla="*/ 2626982 w 7467600"/>
              <a:gd name="connsiteY121" fmla="*/ 4206450 h 6858000"/>
              <a:gd name="connsiteX122" fmla="*/ 2490617 w 7467600"/>
              <a:gd name="connsiteY122" fmla="*/ 4206951 h 6858000"/>
              <a:gd name="connsiteX123" fmla="*/ 2819869 w 7467600"/>
              <a:gd name="connsiteY123" fmla="*/ 4252936 h 6858000"/>
              <a:gd name="connsiteX124" fmla="*/ 3143018 w 7467600"/>
              <a:gd name="connsiteY124" fmla="*/ 4332698 h 6858000"/>
              <a:gd name="connsiteX125" fmla="*/ 3241520 w 7467600"/>
              <a:gd name="connsiteY125" fmla="*/ 4385112 h 6858000"/>
              <a:gd name="connsiteX126" fmla="*/ 3374575 w 7467600"/>
              <a:gd name="connsiteY126" fmla="*/ 4451517 h 6858000"/>
              <a:gd name="connsiteX127" fmla="*/ 3505221 w 7467600"/>
              <a:gd name="connsiteY127" fmla="*/ 4480757 h 6858000"/>
              <a:gd name="connsiteX128" fmla="*/ 2626982 w 7467600"/>
              <a:gd name="connsiteY128" fmla="*/ 4206450 h 6858000"/>
              <a:gd name="connsiteX129" fmla="*/ 1310106 w 7467600"/>
              <a:gd name="connsiteY129" fmla="*/ 3943217 h 6858000"/>
              <a:gd name="connsiteX130" fmla="*/ 854994 w 7467600"/>
              <a:gd name="connsiteY130" fmla="*/ 4399136 h 6858000"/>
              <a:gd name="connsiteX131" fmla="*/ 742462 w 7467600"/>
              <a:gd name="connsiteY131" fmla="*/ 4594648 h 6858000"/>
              <a:gd name="connsiteX132" fmla="*/ 820602 w 7467600"/>
              <a:gd name="connsiteY132" fmla="*/ 4485915 h 6858000"/>
              <a:gd name="connsiteX133" fmla="*/ 878295 w 7467600"/>
              <a:gd name="connsiteY133" fmla="*/ 4403594 h 6858000"/>
              <a:gd name="connsiteX134" fmla="*/ 1240607 w 7467600"/>
              <a:gd name="connsiteY134" fmla="*/ 4010401 h 6858000"/>
              <a:gd name="connsiteX135" fmla="*/ 1310106 w 7467600"/>
              <a:gd name="connsiteY135" fmla="*/ 3943217 h 6858000"/>
              <a:gd name="connsiteX136" fmla="*/ 1423113 w 7467600"/>
              <a:gd name="connsiteY136" fmla="*/ 3874565 h 6858000"/>
              <a:gd name="connsiteX137" fmla="*/ 1260565 w 7467600"/>
              <a:gd name="connsiteY137" fmla="*/ 4031982 h 6858000"/>
              <a:gd name="connsiteX138" fmla="*/ 901900 w 7467600"/>
              <a:gd name="connsiteY138" fmla="*/ 4421236 h 6858000"/>
              <a:gd name="connsiteX139" fmla="*/ 845044 w 7467600"/>
              <a:gd name="connsiteY139" fmla="*/ 4502436 h 6858000"/>
              <a:gd name="connsiteX140" fmla="*/ 685926 w 7467600"/>
              <a:gd name="connsiteY140" fmla="*/ 4703069 h 6858000"/>
              <a:gd name="connsiteX141" fmla="*/ 684248 w 7467600"/>
              <a:gd name="connsiteY141" fmla="*/ 4706721 h 6858000"/>
              <a:gd name="connsiteX142" fmla="*/ 1423113 w 7467600"/>
              <a:gd name="connsiteY142" fmla="*/ 3874565 h 6858000"/>
              <a:gd name="connsiteX143" fmla="*/ 3316479 w 7467600"/>
              <a:gd name="connsiteY143" fmla="*/ 3872136 h 6858000"/>
              <a:gd name="connsiteX144" fmla="*/ 3546806 w 7467600"/>
              <a:gd name="connsiteY144" fmla="*/ 4356139 h 6858000"/>
              <a:gd name="connsiteX145" fmla="*/ 3364433 w 7467600"/>
              <a:gd name="connsiteY145" fmla="*/ 3953121 h 6858000"/>
              <a:gd name="connsiteX146" fmla="*/ 3316479 w 7467600"/>
              <a:gd name="connsiteY146" fmla="*/ 3872136 h 6858000"/>
              <a:gd name="connsiteX147" fmla="*/ 3291335 w 7467600"/>
              <a:gd name="connsiteY147" fmla="*/ 3767420 h 6858000"/>
              <a:gd name="connsiteX148" fmla="*/ 3390805 w 7467600"/>
              <a:gd name="connsiteY148" fmla="*/ 3937163 h 6858000"/>
              <a:gd name="connsiteX149" fmla="*/ 3579062 w 7467600"/>
              <a:gd name="connsiteY149" fmla="*/ 4359040 h 6858000"/>
              <a:gd name="connsiteX150" fmla="*/ 3467355 w 7467600"/>
              <a:gd name="connsiteY150" fmla="*/ 3988130 h 6858000"/>
              <a:gd name="connsiteX151" fmla="*/ 3310753 w 7467600"/>
              <a:gd name="connsiteY151" fmla="*/ 3787140 h 6858000"/>
              <a:gd name="connsiteX152" fmla="*/ 3291335 w 7467600"/>
              <a:gd name="connsiteY152" fmla="*/ 3767420 h 6858000"/>
              <a:gd name="connsiteX153" fmla="*/ 1635889 w 7467600"/>
              <a:gd name="connsiteY153" fmla="*/ 3709494 h 6858000"/>
              <a:gd name="connsiteX154" fmla="*/ 1634800 w 7467600"/>
              <a:gd name="connsiteY154" fmla="*/ 3731111 h 6858000"/>
              <a:gd name="connsiteX155" fmla="*/ 1635889 w 7467600"/>
              <a:gd name="connsiteY155" fmla="*/ 3709494 h 6858000"/>
              <a:gd name="connsiteX156" fmla="*/ 1510397 w 7467600"/>
              <a:gd name="connsiteY156" fmla="*/ 3684705 h 6858000"/>
              <a:gd name="connsiteX157" fmla="*/ 1146550 w 7467600"/>
              <a:gd name="connsiteY157" fmla="*/ 3802012 h 6858000"/>
              <a:gd name="connsiteX158" fmla="*/ 698834 w 7467600"/>
              <a:gd name="connsiteY158" fmla="*/ 3952272 h 6858000"/>
              <a:gd name="connsiteX159" fmla="*/ 34256 w 7467600"/>
              <a:gd name="connsiteY159" fmla="*/ 4347603 h 6858000"/>
              <a:gd name="connsiteX160" fmla="*/ 527241 w 7467600"/>
              <a:gd name="connsiteY160" fmla="*/ 4065078 h 6858000"/>
              <a:gd name="connsiteX161" fmla="*/ 1510397 w 7467600"/>
              <a:gd name="connsiteY161" fmla="*/ 3684705 h 6858000"/>
              <a:gd name="connsiteX162" fmla="*/ 1313114 w 7467600"/>
              <a:gd name="connsiteY162" fmla="*/ 3655216 h 6858000"/>
              <a:gd name="connsiteX163" fmla="*/ 1109304 w 7467600"/>
              <a:gd name="connsiteY163" fmla="*/ 3669030 h 6858000"/>
              <a:gd name="connsiteX164" fmla="*/ 8129 w 7467600"/>
              <a:gd name="connsiteY164" fmla="*/ 4330519 h 6858000"/>
              <a:gd name="connsiteX165" fmla="*/ 687572 w 7467600"/>
              <a:gd name="connsiteY165" fmla="*/ 3925629 h 6858000"/>
              <a:gd name="connsiteX166" fmla="*/ 1138365 w 7467600"/>
              <a:gd name="connsiteY166" fmla="*/ 3774515 h 6858000"/>
              <a:gd name="connsiteX167" fmla="*/ 1505579 w 7467600"/>
              <a:gd name="connsiteY167" fmla="*/ 3655526 h 6858000"/>
              <a:gd name="connsiteX168" fmla="*/ 1313114 w 7467600"/>
              <a:gd name="connsiteY168" fmla="*/ 3655216 h 6858000"/>
              <a:gd name="connsiteX169" fmla="*/ 3655073 w 7467600"/>
              <a:gd name="connsiteY169" fmla="*/ 3650884 h 6858000"/>
              <a:gd name="connsiteX170" fmla="*/ 3989938 w 7467600"/>
              <a:gd name="connsiteY170" fmla="*/ 3991685 h 6858000"/>
              <a:gd name="connsiteX171" fmla="*/ 4393907 w 7467600"/>
              <a:gd name="connsiteY171" fmla="*/ 4261258 h 6858000"/>
              <a:gd name="connsiteX172" fmla="*/ 4648051 w 7467600"/>
              <a:gd name="connsiteY172" fmla="*/ 4374051 h 6858000"/>
              <a:gd name="connsiteX173" fmla="*/ 4383389 w 7467600"/>
              <a:gd name="connsiteY173" fmla="*/ 4184369 h 6858000"/>
              <a:gd name="connsiteX174" fmla="*/ 4165508 w 7467600"/>
              <a:gd name="connsiteY174" fmla="*/ 4035196 h 6858000"/>
              <a:gd name="connsiteX175" fmla="*/ 4068162 w 7467600"/>
              <a:gd name="connsiteY175" fmla="*/ 3953394 h 6858000"/>
              <a:gd name="connsiteX176" fmla="*/ 3981416 w 7467600"/>
              <a:gd name="connsiteY176" fmla="*/ 3880482 h 6858000"/>
              <a:gd name="connsiteX177" fmla="*/ 3800147 w 7467600"/>
              <a:gd name="connsiteY177" fmla="*/ 3749872 h 6858000"/>
              <a:gd name="connsiteX178" fmla="*/ 3655073 w 7467600"/>
              <a:gd name="connsiteY178" fmla="*/ 3650884 h 6858000"/>
              <a:gd name="connsiteX179" fmla="*/ 3670252 w 7467600"/>
              <a:gd name="connsiteY179" fmla="*/ 3622798 h 6858000"/>
              <a:gd name="connsiteX180" fmla="*/ 3817258 w 7467600"/>
              <a:gd name="connsiteY180" fmla="*/ 3723577 h 6858000"/>
              <a:gd name="connsiteX181" fmla="*/ 4000461 w 7467600"/>
              <a:gd name="connsiteY181" fmla="*/ 3855966 h 6858000"/>
              <a:gd name="connsiteX182" fmla="*/ 4088180 w 7467600"/>
              <a:gd name="connsiteY182" fmla="*/ 3929774 h 6858000"/>
              <a:gd name="connsiteX183" fmla="*/ 4184555 w 7467600"/>
              <a:gd name="connsiteY183" fmla="*/ 4010683 h 6858000"/>
              <a:gd name="connsiteX184" fmla="*/ 4399563 w 7467600"/>
              <a:gd name="connsiteY184" fmla="*/ 4158106 h 6858000"/>
              <a:gd name="connsiteX185" fmla="*/ 4684469 w 7467600"/>
              <a:gd name="connsiteY185" fmla="*/ 4364680 h 6858000"/>
              <a:gd name="connsiteX186" fmla="*/ 4690271 w 7467600"/>
              <a:gd name="connsiteY186" fmla="*/ 4370034 h 6858000"/>
              <a:gd name="connsiteX187" fmla="*/ 4136093 w 7467600"/>
              <a:gd name="connsiteY187" fmla="*/ 3858466 h 6858000"/>
              <a:gd name="connsiteX188" fmla="*/ 3670252 w 7467600"/>
              <a:gd name="connsiteY188" fmla="*/ 3622798 h 6858000"/>
              <a:gd name="connsiteX189" fmla="*/ 4440129 w 7467600"/>
              <a:gd name="connsiteY189" fmla="*/ 3448571 h 6858000"/>
              <a:gd name="connsiteX190" fmla="*/ 4856525 w 7467600"/>
              <a:gd name="connsiteY190" fmla="*/ 3915351 h 6858000"/>
              <a:gd name="connsiteX191" fmla="*/ 5059055 w 7467600"/>
              <a:gd name="connsiteY191" fmla="*/ 4108918 h 6858000"/>
              <a:gd name="connsiteX192" fmla="*/ 5290070 w 7467600"/>
              <a:gd name="connsiteY192" fmla="*/ 4263619 h 6858000"/>
              <a:gd name="connsiteX193" fmla="*/ 4834991 w 7467600"/>
              <a:gd name="connsiteY193" fmla="*/ 3830985 h 6858000"/>
              <a:gd name="connsiteX194" fmla="*/ 4440129 w 7467600"/>
              <a:gd name="connsiteY194" fmla="*/ 3448571 h 6858000"/>
              <a:gd name="connsiteX195" fmla="*/ 4441737 w 7467600"/>
              <a:gd name="connsiteY195" fmla="*/ 3399734 h 6858000"/>
              <a:gd name="connsiteX196" fmla="*/ 4431236 w 7467600"/>
              <a:gd name="connsiteY196" fmla="*/ 3400954 h 6858000"/>
              <a:gd name="connsiteX197" fmla="*/ 4557150 w 7467600"/>
              <a:gd name="connsiteY197" fmla="*/ 3510023 h 6858000"/>
              <a:gd name="connsiteX198" fmla="*/ 4856936 w 7467600"/>
              <a:gd name="connsiteY198" fmla="*/ 3809146 h 6858000"/>
              <a:gd name="connsiteX199" fmla="*/ 5111996 w 7467600"/>
              <a:gd name="connsiteY199" fmla="*/ 4065759 h 6858000"/>
              <a:gd name="connsiteX200" fmla="*/ 5388878 w 7467600"/>
              <a:gd name="connsiteY200" fmla="*/ 4300185 h 6858000"/>
              <a:gd name="connsiteX201" fmla="*/ 5425556 w 7467600"/>
              <a:gd name="connsiteY201" fmla="*/ 4308967 h 6858000"/>
              <a:gd name="connsiteX202" fmla="*/ 4943646 w 7467600"/>
              <a:gd name="connsiteY202" fmla="*/ 3822916 h 6858000"/>
              <a:gd name="connsiteX203" fmla="*/ 4594837 w 7467600"/>
              <a:gd name="connsiteY203" fmla="*/ 3532274 h 6858000"/>
              <a:gd name="connsiteX204" fmla="*/ 4441737 w 7467600"/>
              <a:gd name="connsiteY204" fmla="*/ 3399734 h 6858000"/>
              <a:gd name="connsiteX205" fmla="*/ 5425834 w 7467600"/>
              <a:gd name="connsiteY205" fmla="*/ 3162785 h 6858000"/>
              <a:gd name="connsiteX206" fmla="*/ 5401644 w 7467600"/>
              <a:gd name="connsiteY206" fmla="*/ 3617847 h 6858000"/>
              <a:gd name="connsiteX207" fmla="*/ 5467256 w 7467600"/>
              <a:gd name="connsiteY207" fmla="*/ 4175494 h 6858000"/>
              <a:gd name="connsiteX208" fmla="*/ 5448069 w 7467600"/>
              <a:gd name="connsiteY208" fmla="*/ 3567554 h 6858000"/>
              <a:gd name="connsiteX209" fmla="*/ 5425834 w 7467600"/>
              <a:gd name="connsiteY209" fmla="*/ 3162785 h 6858000"/>
              <a:gd name="connsiteX210" fmla="*/ 1318687 w 7467600"/>
              <a:gd name="connsiteY210" fmla="*/ 3113840 h 6858000"/>
              <a:gd name="connsiteX211" fmla="*/ 1066793 w 7467600"/>
              <a:gd name="connsiteY211" fmla="*/ 3212171 h 6858000"/>
              <a:gd name="connsiteX212" fmla="*/ 993319 w 7467600"/>
              <a:gd name="connsiteY212" fmla="*/ 3247648 h 6858000"/>
              <a:gd name="connsiteX213" fmla="*/ 853081 w 7467600"/>
              <a:gd name="connsiteY213" fmla="*/ 3312410 h 6858000"/>
              <a:gd name="connsiteX214" fmla="*/ 805957 w 7467600"/>
              <a:gd name="connsiteY214" fmla="*/ 3330443 h 6858000"/>
              <a:gd name="connsiteX215" fmla="*/ 1318687 w 7467600"/>
              <a:gd name="connsiteY215" fmla="*/ 3113840 h 6858000"/>
              <a:gd name="connsiteX216" fmla="*/ 5453702 w 7467600"/>
              <a:gd name="connsiteY216" fmla="*/ 3090882 h 6858000"/>
              <a:gd name="connsiteX217" fmla="*/ 5480135 w 7467600"/>
              <a:gd name="connsiteY217" fmla="*/ 3565802 h 6858000"/>
              <a:gd name="connsiteX218" fmla="*/ 5499023 w 7467600"/>
              <a:gd name="connsiteY218" fmla="*/ 4166310 h 6858000"/>
              <a:gd name="connsiteX219" fmla="*/ 5547022 w 7467600"/>
              <a:gd name="connsiteY219" fmla="*/ 3607838 h 6858000"/>
              <a:gd name="connsiteX220" fmla="*/ 5515964 w 7467600"/>
              <a:gd name="connsiteY220" fmla="*/ 3378541 h 6858000"/>
              <a:gd name="connsiteX221" fmla="*/ 5453702 w 7467600"/>
              <a:gd name="connsiteY221" fmla="*/ 3090882 h 6858000"/>
              <a:gd name="connsiteX222" fmla="*/ 1238695 w 7467600"/>
              <a:gd name="connsiteY222" fmla="*/ 3076820 h 6858000"/>
              <a:gd name="connsiteX223" fmla="*/ 716371 w 7467600"/>
              <a:gd name="connsiteY223" fmla="*/ 3293249 h 6858000"/>
              <a:gd name="connsiteX224" fmla="*/ 579522 w 7467600"/>
              <a:gd name="connsiteY224" fmla="*/ 3371759 h 6858000"/>
              <a:gd name="connsiteX225" fmla="*/ 600288 w 7467600"/>
              <a:gd name="connsiteY225" fmla="*/ 3365555 h 6858000"/>
              <a:gd name="connsiteX226" fmla="*/ 840692 w 7467600"/>
              <a:gd name="connsiteY226" fmla="*/ 3284921 h 6858000"/>
              <a:gd name="connsiteX227" fmla="*/ 979248 w 7467600"/>
              <a:gd name="connsiteY227" fmla="*/ 3221003 h 6858000"/>
              <a:gd name="connsiteX228" fmla="*/ 1053282 w 7467600"/>
              <a:gd name="connsiteY228" fmla="*/ 3185247 h 6858000"/>
              <a:gd name="connsiteX229" fmla="*/ 1320603 w 7467600"/>
              <a:gd name="connsiteY229" fmla="*/ 3081281 h 6858000"/>
              <a:gd name="connsiteX230" fmla="*/ 1238695 w 7467600"/>
              <a:gd name="connsiteY230" fmla="*/ 3076820 h 6858000"/>
              <a:gd name="connsiteX231" fmla="*/ 5425627 w 7467600"/>
              <a:gd name="connsiteY231" fmla="*/ 2954192 h 6858000"/>
              <a:gd name="connsiteX232" fmla="*/ 5470770 w 7467600"/>
              <a:gd name="connsiteY232" fmla="*/ 3005435 h 6858000"/>
              <a:gd name="connsiteX233" fmla="*/ 5519779 w 7467600"/>
              <a:gd name="connsiteY233" fmla="*/ 4359223 h 6858000"/>
              <a:gd name="connsiteX234" fmla="*/ 5520293 w 7467600"/>
              <a:gd name="connsiteY234" fmla="*/ 4360602 h 6858000"/>
              <a:gd name="connsiteX235" fmla="*/ 5767221 w 7467600"/>
              <a:gd name="connsiteY235" fmla="*/ 4665564 h 6858000"/>
              <a:gd name="connsiteX236" fmla="*/ 6937169 w 7467600"/>
              <a:gd name="connsiteY236" fmla="*/ 4815941 h 6858000"/>
              <a:gd name="connsiteX237" fmla="*/ 6953922 w 7467600"/>
              <a:gd name="connsiteY237" fmla="*/ 4890068 h 6858000"/>
              <a:gd name="connsiteX238" fmla="*/ 6071359 w 7467600"/>
              <a:gd name="connsiteY238" fmla="*/ 4770770 h 6858000"/>
              <a:gd name="connsiteX239" fmla="*/ 6038839 w 7467600"/>
              <a:gd name="connsiteY239" fmla="*/ 4764474 h 6858000"/>
              <a:gd name="connsiteX240" fmla="*/ 6038706 w 7467600"/>
              <a:gd name="connsiteY240" fmla="*/ 4763847 h 6858000"/>
              <a:gd name="connsiteX241" fmla="*/ 6037784 w 7467600"/>
              <a:gd name="connsiteY241" fmla="*/ 4764270 h 6858000"/>
              <a:gd name="connsiteX242" fmla="*/ 6038839 w 7467600"/>
              <a:gd name="connsiteY242" fmla="*/ 4764474 h 6858000"/>
              <a:gd name="connsiteX243" fmla="*/ 6040338 w 7467600"/>
              <a:gd name="connsiteY243" fmla="*/ 4771418 h 6858000"/>
              <a:gd name="connsiteX244" fmla="*/ 6024488 w 7467600"/>
              <a:gd name="connsiteY244" fmla="*/ 4809903 h 6858000"/>
              <a:gd name="connsiteX245" fmla="*/ 5599771 w 7467600"/>
              <a:gd name="connsiteY245" fmla="*/ 5509652 h 6858000"/>
              <a:gd name="connsiteX246" fmla="*/ 5548843 w 7467600"/>
              <a:gd name="connsiteY246" fmla="*/ 5563845 h 6858000"/>
              <a:gd name="connsiteX247" fmla="*/ 5940952 w 7467600"/>
              <a:gd name="connsiteY247" fmla="*/ 6250028 h 6858000"/>
              <a:gd name="connsiteX248" fmla="*/ 6043441 w 7467600"/>
              <a:gd name="connsiteY248" fmla="*/ 6665847 h 6858000"/>
              <a:gd name="connsiteX249" fmla="*/ 6093432 w 7467600"/>
              <a:gd name="connsiteY249" fmla="*/ 6858000 h 6858000"/>
              <a:gd name="connsiteX250" fmla="*/ 6034344 w 7467600"/>
              <a:gd name="connsiteY250" fmla="*/ 6858000 h 6858000"/>
              <a:gd name="connsiteX251" fmla="*/ 6026679 w 7467600"/>
              <a:gd name="connsiteY251" fmla="*/ 6836959 h 6858000"/>
              <a:gd name="connsiteX252" fmla="*/ 5800441 w 7467600"/>
              <a:gd name="connsiteY252" fmla="*/ 6335286 h 6858000"/>
              <a:gd name="connsiteX253" fmla="*/ 5526562 w 7467600"/>
              <a:gd name="connsiteY253" fmla="*/ 5705388 h 6858000"/>
              <a:gd name="connsiteX254" fmla="*/ 5519640 w 7467600"/>
              <a:gd name="connsiteY254" fmla="*/ 5683774 h 6858000"/>
              <a:gd name="connsiteX255" fmla="*/ 5844559 w 7467600"/>
              <a:gd name="connsiteY255" fmla="*/ 6553349 h 6858000"/>
              <a:gd name="connsiteX256" fmla="*/ 5975994 w 7467600"/>
              <a:gd name="connsiteY256" fmla="*/ 6858000 h 6858000"/>
              <a:gd name="connsiteX257" fmla="*/ 5898547 w 7467600"/>
              <a:gd name="connsiteY257" fmla="*/ 6858000 h 6858000"/>
              <a:gd name="connsiteX258" fmla="*/ 5682041 w 7467600"/>
              <a:gd name="connsiteY258" fmla="*/ 6355860 h 6858000"/>
              <a:gd name="connsiteX259" fmla="*/ 5461758 w 7467600"/>
              <a:gd name="connsiteY259" fmla="*/ 5820220 h 6858000"/>
              <a:gd name="connsiteX260" fmla="*/ 5237282 w 7467600"/>
              <a:gd name="connsiteY260" fmla="*/ 6579086 h 6858000"/>
              <a:gd name="connsiteX261" fmla="*/ 5115009 w 7467600"/>
              <a:gd name="connsiteY261" fmla="*/ 6858000 h 6858000"/>
              <a:gd name="connsiteX262" fmla="*/ 5028074 w 7467600"/>
              <a:gd name="connsiteY262" fmla="*/ 6858000 h 6858000"/>
              <a:gd name="connsiteX263" fmla="*/ 5079508 w 7467600"/>
              <a:gd name="connsiteY263" fmla="*/ 6749074 h 6858000"/>
              <a:gd name="connsiteX264" fmla="*/ 5371846 w 7467600"/>
              <a:gd name="connsiteY264" fmla="*/ 5924413 h 6858000"/>
              <a:gd name="connsiteX265" fmla="*/ 5270512 w 7467600"/>
              <a:gd name="connsiteY265" fmla="*/ 6138975 h 6858000"/>
              <a:gd name="connsiteX266" fmla="*/ 5062409 w 7467600"/>
              <a:gd name="connsiteY266" fmla="*/ 6653544 h 6858000"/>
              <a:gd name="connsiteX267" fmla="*/ 5036628 w 7467600"/>
              <a:gd name="connsiteY267" fmla="*/ 6754247 h 6858000"/>
              <a:gd name="connsiteX268" fmla="*/ 5009112 w 7467600"/>
              <a:gd name="connsiteY268" fmla="*/ 6858000 h 6858000"/>
              <a:gd name="connsiteX269" fmla="*/ 4976679 w 7467600"/>
              <a:gd name="connsiteY269" fmla="*/ 6858000 h 6858000"/>
              <a:gd name="connsiteX270" fmla="*/ 5006537 w 7467600"/>
              <a:gd name="connsiteY270" fmla="*/ 6747068 h 6858000"/>
              <a:gd name="connsiteX271" fmla="*/ 5032723 w 7467600"/>
              <a:gd name="connsiteY271" fmla="*/ 6644957 h 6858000"/>
              <a:gd name="connsiteX272" fmla="*/ 5242949 w 7467600"/>
              <a:gd name="connsiteY272" fmla="*/ 6125175 h 6858000"/>
              <a:gd name="connsiteX273" fmla="*/ 5286321 w 7467600"/>
              <a:gd name="connsiteY273" fmla="*/ 6033555 h 6858000"/>
              <a:gd name="connsiteX274" fmla="*/ 5008210 w 7467600"/>
              <a:gd name="connsiteY274" fmla="*/ 6649194 h 6858000"/>
              <a:gd name="connsiteX275" fmla="*/ 4986321 w 7467600"/>
              <a:gd name="connsiteY275" fmla="*/ 6765687 h 6858000"/>
              <a:gd name="connsiteX276" fmla="*/ 4973474 w 7467600"/>
              <a:gd name="connsiteY276" fmla="*/ 6858000 h 6858000"/>
              <a:gd name="connsiteX277" fmla="*/ 4907178 w 7467600"/>
              <a:gd name="connsiteY277" fmla="*/ 6858000 h 6858000"/>
              <a:gd name="connsiteX278" fmla="*/ 4910810 w 7467600"/>
              <a:gd name="connsiteY278" fmla="*/ 6829660 h 6858000"/>
              <a:gd name="connsiteX279" fmla="*/ 4987461 w 7467600"/>
              <a:gd name="connsiteY279" fmla="*/ 6432994 h 6858000"/>
              <a:gd name="connsiteX280" fmla="*/ 5179262 w 7467600"/>
              <a:gd name="connsiteY280" fmla="*/ 6035044 h 6858000"/>
              <a:gd name="connsiteX281" fmla="*/ 4689678 w 7467600"/>
              <a:gd name="connsiteY281" fmla="*/ 6440241 h 6858000"/>
              <a:gd name="connsiteX282" fmla="*/ 4477543 w 7467600"/>
              <a:gd name="connsiteY282" fmla="*/ 6674836 h 6858000"/>
              <a:gd name="connsiteX283" fmla="*/ 4329957 w 7467600"/>
              <a:gd name="connsiteY283" fmla="*/ 6858000 h 6858000"/>
              <a:gd name="connsiteX284" fmla="*/ 4218595 w 7467600"/>
              <a:gd name="connsiteY284" fmla="*/ 6858000 h 6858000"/>
              <a:gd name="connsiteX285" fmla="*/ 4368888 w 7467600"/>
              <a:gd name="connsiteY285" fmla="*/ 6668412 h 6858000"/>
              <a:gd name="connsiteX286" fmla="*/ 4563091 w 7467600"/>
              <a:gd name="connsiteY286" fmla="*/ 6442508 h 6858000"/>
              <a:gd name="connsiteX287" fmla="*/ 5387324 w 7467600"/>
              <a:gd name="connsiteY287" fmla="*/ 5705830 h 6858000"/>
              <a:gd name="connsiteX288" fmla="*/ 5073620 w 7467600"/>
              <a:gd name="connsiteY288" fmla="*/ 5955437 h 6858000"/>
              <a:gd name="connsiteX289" fmla="*/ 4689789 w 7467600"/>
              <a:gd name="connsiteY289" fmla="*/ 6268382 h 6858000"/>
              <a:gd name="connsiteX290" fmla="*/ 4418722 w 7467600"/>
              <a:gd name="connsiteY290" fmla="*/ 6570886 h 6858000"/>
              <a:gd name="connsiteX291" fmla="*/ 4214944 w 7467600"/>
              <a:gd name="connsiteY291" fmla="*/ 6858000 h 6858000"/>
              <a:gd name="connsiteX292" fmla="*/ 4177898 w 7467600"/>
              <a:gd name="connsiteY292" fmla="*/ 6858000 h 6858000"/>
              <a:gd name="connsiteX293" fmla="*/ 4391597 w 7467600"/>
              <a:gd name="connsiteY293" fmla="*/ 6556370 h 6858000"/>
              <a:gd name="connsiteX294" fmla="*/ 4668889 w 7467600"/>
              <a:gd name="connsiteY294" fmla="*/ 6246399 h 6858000"/>
              <a:gd name="connsiteX295" fmla="*/ 5055427 w 7467600"/>
              <a:gd name="connsiteY295" fmla="*/ 5931476 h 6858000"/>
              <a:gd name="connsiteX296" fmla="*/ 5371814 w 7467600"/>
              <a:gd name="connsiteY296" fmla="*/ 5678975 h 6858000"/>
              <a:gd name="connsiteX297" fmla="*/ 4987918 w 7467600"/>
              <a:gd name="connsiteY297" fmla="*/ 5838701 h 6858000"/>
              <a:gd name="connsiteX298" fmla="*/ 4317146 w 7467600"/>
              <a:gd name="connsiteY298" fmla="*/ 6587716 h 6858000"/>
              <a:gd name="connsiteX299" fmla="*/ 4171627 w 7467600"/>
              <a:gd name="connsiteY299" fmla="*/ 6858000 h 6858000"/>
              <a:gd name="connsiteX300" fmla="*/ 4081585 w 7467600"/>
              <a:gd name="connsiteY300" fmla="*/ 6858000 h 6858000"/>
              <a:gd name="connsiteX301" fmla="*/ 4238603 w 7467600"/>
              <a:gd name="connsiteY301" fmla="*/ 6559341 h 6858000"/>
              <a:gd name="connsiteX302" fmla="*/ 4778333 w 7467600"/>
              <a:gd name="connsiteY302" fmla="*/ 5873626 h 6858000"/>
              <a:gd name="connsiteX303" fmla="*/ 5414185 w 7467600"/>
              <a:gd name="connsiteY303" fmla="*/ 5573882 h 6858000"/>
              <a:gd name="connsiteX304" fmla="*/ 5959648 w 7467600"/>
              <a:gd name="connsiteY304" fmla="*/ 4760797 h 6858000"/>
              <a:gd name="connsiteX305" fmla="*/ 5355019 w 7467600"/>
              <a:gd name="connsiteY305" fmla="*/ 4734672 h 6858000"/>
              <a:gd name="connsiteX306" fmla="*/ 5083565 w 7467600"/>
              <a:gd name="connsiteY306" fmla="*/ 5179121 h 6858000"/>
              <a:gd name="connsiteX307" fmla="*/ 4713577 w 7467600"/>
              <a:gd name="connsiteY307" fmla="*/ 5616803 h 6858000"/>
              <a:gd name="connsiteX308" fmla="*/ 3989559 w 7467600"/>
              <a:gd name="connsiteY308" fmla="*/ 6145945 h 6858000"/>
              <a:gd name="connsiteX309" fmla="*/ 3939824 w 7467600"/>
              <a:gd name="connsiteY309" fmla="*/ 6066900 h 6858000"/>
              <a:gd name="connsiteX310" fmla="*/ 4584537 w 7467600"/>
              <a:gd name="connsiteY310" fmla="*/ 5324826 h 6858000"/>
              <a:gd name="connsiteX311" fmla="*/ 5037105 w 7467600"/>
              <a:gd name="connsiteY311" fmla="*/ 5088765 h 6858000"/>
              <a:gd name="connsiteX312" fmla="*/ 5039930 w 7467600"/>
              <a:gd name="connsiteY312" fmla="*/ 5089585 h 6858000"/>
              <a:gd name="connsiteX313" fmla="*/ 5263764 w 7467600"/>
              <a:gd name="connsiteY313" fmla="*/ 4735525 h 6858000"/>
              <a:gd name="connsiteX314" fmla="*/ 4086300 w 7467600"/>
              <a:gd name="connsiteY314" fmla="*/ 4884599 h 6858000"/>
              <a:gd name="connsiteX315" fmla="*/ 4085485 w 7467600"/>
              <a:gd name="connsiteY315" fmla="*/ 4899070 h 6858000"/>
              <a:gd name="connsiteX316" fmla="*/ 3871915 w 7467600"/>
              <a:gd name="connsiteY316" fmla="*/ 5253645 h 6858000"/>
              <a:gd name="connsiteX317" fmla="*/ 3799374 w 7467600"/>
              <a:gd name="connsiteY317" fmla="*/ 5466127 h 6858000"/>
              <a:gd name="connsiteX318" fmla="*/ 3498850 w 7467600"/>
              <a:gd name="connsiteY318" fmla="*/ 6661888 h 6858000"/>
              <a:gd name="connsiteX319" fmla="*/ 3399216 w 7467600"/>
              <a:gd name="connsiteY319" fmla="*/ 6858000 h 6858000"/>
              <a:gd name="connsiteX320" fmla="*/ 3303688 w 7467600"/>
              <a:gd name="connsiteY320" fmla="*/ 6858000 h 6858000"/>
              <a:gd name="connsiteX321" fmla="*/ 3391774 w 7467600"/>
              <a:gd name="connsiteY321" fmla="*/ 6697181 h 6858000"/>
              <a:gd name="connsiteX322" fmla="*/ 3735540 w 7467600"/>
              <a:gd name="connsiteY322" fmla="*/ 5546923 h 6858000"/>
              <a:gd name="connsiteX323" fmla="*/ 3729438 w 7467600"/>
              <a:gd name="connsiteY323" fmla="*/ 5569058 h 6858000"/>
              <a:gd name="connsiteX324" fmla="*/ 3707782 w 7467600"/>
              <a:gd name="connsiteY324" fmla="*/ 5644908 h 6858000"/>
              <a:gd name="connsiteX325" fmla="*/ 3583827 w 7467600"/>
              <a:gd name="connsiteY325" fmla="*/ 6039215 h 6858000"/>
              <a:gd name="connsiteX326" fmla="*/ 3547861 w 7467600"/>
              <a:gd name="connsiteY326" fmla="*/ 6129609 h 6858000"/>
              <a:gd name="connsiteX327" fmla="*/ 3490905 w 7467600"/>
              <a:gd name="connsiteY327" fmla="*/ 6277660 h 6858000"/>
              <a:gd name="connsiteX328" fmla="*/ 3455859 w 7467600"/>
              <a:gd name="connsiteY328" fmla="*/ 6391301 h 6858000"/>
              <a:gd name="connsiteX329" fmla="*/ 3429112 w 7467600"/>
              <a:gd name="connsiteY329" fmla="*/ 6479469 h 6858000"/>
              <a:gd name="connsiteX330" fmla="*/ 3304862 w 7467600"/>
              <a:gd name="connsiteY330" fmla="*/ 6796476 h 6858000"/>
              <a:gd name="connsiteX331" fmla="*/ 3276071 w 7467600"/>
              <a:gd name="connsiteY331" fmla="*/ 6858000 h 6858000"/>
              <a:gd name="connsiteX332" fmla="*/ 3240805 w 7467600"/>
              <a:gd name="connsiteY332" fmla="*/ 6858000 h 6858000"/>
              <a:gd name="connsiteX333" fmla="*/ 3275917 w 7467600"/>
              <a:gd name="connsiteY333" fmla="*/ 6783192 h 6858000"/>
              <a:gd name="connsiteX334" fmla="*/ 3399358 w 7467600"/>
              <a:gd name="connsiteY334" fmla="*/ 6469011 h 6858000"/>
              <a:gd name="connsiteX335" fmla="*/ 3425650 w 7467600"/>
              <a:gd name="connsiteY335" fmla="*/ 6381333 h 6858000"/>
              <a:gd name="connsiteX336" fmla="*/ 3460661 w 7467600"/>
              <a:gd name="connsiteY336" fmla="*/ 6266763 h 6858000"/>
              <a:gd name="connsiteX337" fmla="*/ 3518021 w 7467600"/>
              <a:gd name="connsiteY337" fmla="*/ 6117298 h 6858000"/>
              <a:gd name="connsiteX338" fmla="*/ 3554035 w 7467600"/>
              <a:gd name="connsiteY338" fmla="*/ 6027832 h 6858000"/>
              <a:gd name="connsiteX339" fmla="*/ 3677174 w 7467600"/>
              <a:gd name="connsiteY339" fmla="*/ 5636351 h 6858000"/>
              <a:gd name="connsiteX340" fmla="*/ 3698819 w 7467600"/>
              <a:gd name="connsiteY340" fmla="*/ 5560503 h 6858000"/>
              <a:gd name="connsiteX341" fmla="*/ 3702094 w 7467600"/>
              <a:gd name="connsiteY341" fmla="*/ 5549194 h 6858000"/>
              <a:gd name="connsiteX342" fmla="*/ 3398355 w 7467600"/>
              <a:gd name="connsiteY342" fmla="*/ 6094603 h 6858000"/>
              <a:gd name="connsiteX343" fmla="*/ 3193941 w 7467600"/>
              <a:gd name="connsiteY343" fmla="*/ 6798775 h 6858000"/>
              <a:gd name="connsiteX344" fmla="*/ 3184140 w 7467600"/>
              <a:gd name="connsiteY344" fmla="*/ 6858000 h 6858000"/>
              <a:gd name="connsiteX345" fmla="*/ 3099978 w 7467600"/>
              <a:gd name="connsiteY345" fmla="*/ 6858000 h 6858000"/>
              <a:gd name="connsiteX346" fmla="*/ 3101556 w 7467600"/>
              <a:gd name="connsiteY346" fmla="*/ 6843337 h 6858000"/>
              <a:gd name="connsiteX347" fmla="*/ 3370162 w 7467600"/>
              <a:gd name="connsiteY347" fmla="*/ 5785550 h 6858000"/>
              <a:gd name="connsiteX348" fmla="*/ 3746477 w 7467600"/>
              <a:gd name="connsiteY348" fmla="*/ 5377889 h 6858000"/>
              <a:gd name="connsiteX349" fmla="*/ 3863399 w 7467600"/>
              <a:gd name="connsiteY349" fmla="*/ 5087257 h 6858000"/>
              <a:gd name="connsiteX350" fmla="*/ 3968712 w 7467600"/>
              <a:gd name="connsiteY350" fmla="*/ 4913989 h 6858000"/>
              <a:gd name="connsiteX351" fmla="*/ 2792390 w 7467600"/>
              <a:gd name="connsiteY351" fmla="*/ 5382974 h 6858000"/>
              <a:gd name="connsiteX352" fmla="*/ 2714982 w 7467600"/>
              <a:gd name="connsiteY352" fmla="*/ 5427051 h 6858000"/>
              <a:gd name="connsiteX353" fmla="*/ 2813361 w 7467600"/>
              <a:gd name="connsiteY353" fmla="*/ 6023912 h 6858000"/>
              <a:gd name="connsiteX354" fmla="*/ 2688430 w 7467600"/>
              <a:gd name="connsiteY354" fmla="*/ 6801564 h 6858000"/>
              <a:gd name="connsiteX355" fmla="*/ 2629626 w 7467600"/>
              <a:gd name="connsiteY355" fmla="*/ 6763394 h 6858000"/>
              <a:gd name="connsiteX356" fmla="*/ 2565328 w 7467600"/>
              <a:gd name="connsiteY356" fmla="*/ 5516399 h 6858000"/>
              <a:gd name="connsiteX357" fmla="*/ 1922999 w 7467600"/>
              <a:gd name="connsiteY357" fmla="*/ 5980343 h 6858000"/>
              <a:gd name="connsiteX358" fmla="*/ 1950261 w 7467600"/>
              <a:gd name="connsiteY358" fmla="*/ 6405858 h 6858000"/>
              <a:gd name="connsiteX359" fmla="*/ 2365554 w 7467600"/>
              <a:gd name="connsiteY359" fmla="*/ 6759107 h 6858000"/>
              <a:gd name="connsiteX360" fmla="*/ 2424142 w 7467600"/>
              <a:gd name="connsiteY360" fmla="*/ 6858000 h 6858000"/>
              <a:gd name="connsiteX361" fmla="*/ 2395994 w 7467600"/>
              <a:gd name="connsiteY361" fmla="*/ 6858000 h 6858000"/>
              <a:gd name="connsiteX362" fmla="*/ 2392863 w 7467600"/>
              <a:gd name="connsiteY362" fmla="*/ 6852964 h 6858000"/>
              <a:gd name="connsiteX363" fmla="*/ 2017589 w 7467600"/>
              <a:gd name="connsiteY363" fmla="*/ 6493982 h 6858000"/>
              <a:gd name="connsiteX364" fmla="*/ 2147336 w 7467600"/>
              <a:gd name="connsiteY364" fmla="*/ 6594052 h 6858000"/>
              <a:gd name="connsiteX365" fmla="*/ 2207047 w 7467600"/>
              <a:gd name="connsiteY365" fmla="*/ 6654540 h 6858000"/>
              <a:gd name="connsiteX366" fmla="*/ 2299106 w 7467600"/>
              <a:gd name="connsiteY366" fmla="*/ 6778931 h 6858000"/>
              <a:gd name="connsiteX367" fmla="*/ 2314430 w 7467600"/>
              <a:gd name="connsiteY367" fmla="*/ 6801144 h 6858000"/>
              <a:gd name="connsiteX368" fmla="*/ 2352406 w 7467600"/>
              <a:gd name="connsiteY368" fmla="*/ 6858000 h 6858000"/>
              <a:gd name="connsiteX369" fmla="*/ 2314492 w 7467600"/>
              <a:gd name="connsiteY369" fmla="*/ 6858000 h 6858000"/>
              <a:gd name="connsiteX370" fmla="*/ 2288095 w 7467600"/>
              <a:gd name="connsiteY370" fmla="*/ 6818030 h 6858000"/>
              <a:gd name="connsiteX371" fmla="*/ 2272768 w 7467600"/>
              <a:gd name="connsiteY371" fmla="*/ 6795822 h 6858000"/>
              <a:gd name="connsiteX372" fmla="*/ 2182715 w 7467600"/>
              <a:gd name="connsiteY372" fmla="*/ 6675071 h 6858000"/>
              <a:gd name="connsiteX373" fmla="*/ 2032061 w 7467600"/>
              <a:gd name="connsiteY373" fmla="*/ 6541380 h 6858000"/>
              <a:gd name="connsiteX374" fmla="*/ 2257220 w 7467600"/>
              <a:gd name="connsiteY374" fmla="*/ 6826257 h 6858000"/>
              <a:gd name="connsiteX375" fmla="*/ 2281324 w 7467600"/>
              <a:gd name="connsiteY375" fmla="*/ 6858000 h 6858000"/>
              <a:gd name="connsiteX376" fmla="*/ 2242860 w 7467600"/>
              <a:gd name="connsiteY376" fmla="*/ 6858000 h 6858000"/>
              <a:gd name="connsiteX377" fmla="*/ 2232818 w 7467600"/>
              <a:gd name="connsiteY377" fmla="*/ 6844926 h 6858000"/>
              <a:gd name="connsiteX378" fmla="*/ 1990172 w 7467600"/>
              <a:gd name="connsiteY378" fmla="*/ 6542121 h 6858000"/>
              <a:gd name="connsiteX379" fmla="*/ 2124090 w 7467600"/>
              <a:gd name="connsiteY379" fmla="*/ 6761017 h 6858000"/>
              <a:gd name="connsiteX380" fmla="*/ 2200380 w 7467600"/>
              <a:gd name="connsiteY380" fmla="*/ 6858000 h 6858000"/>
              <a:gd name="connsiteX381" fmla="*/ 2147507 w 7467600"/>
              <a:gd name="connsiteY381" fmla="*/ 6858000 h 6858000"/>
              <a:gd name="connsiteX382" fmla="*/ 2070668 w 7467600"/>
              <a:gd name="connsiteY382" fmla="*/ 6761520 h 6858000"/>
              <a:gd name="connsiteX383" fmla="*/ 1975142 w 7467600"/>
              <a:gd name="connsiteY383" fmla="*/ 6585570 h 6858000"/>
              <a:gd name="connsiteX384" fmla="*/ 2050035 w 7467600"/>
              <a:gd name="connsiteY384" fmla="*/ 6813345 h 6858000"/>
              <a:gd name="connsiteX385" fmla="*/ 2063025 w 7467600"/>
              <a:gd name="connsiteY385" fmla="*/ 6858000 h 6858000"/>
              <a:gd name="connsiteX386" fmla="*/ 2021675 w 7467600"/>
              <a:gd name="connsiteY386" fmla="*/ 6858000 h 6858000"/>
              <a:gd name="connsiteX387" fmla="*/ 2019308 w 7467600"/>
              <a:gd name="connsiteY387" fmla="*/ 6847118 h 6858000"/>
              <a:gd name="connsiteX388" fmla="*/ 1938835 w 7467600"/>
              <a:gd name="connsiteY388" fmla="*/ 6551160 h 6858000"/>
              <a:gd name="connsiteX389" fmla="*/ 1953230 w 7467600"/>
              <a:gd name="connsiteY389" fmla="*/ 6759699 h 6858000"/>
              <a:gd name="connsiteX390" fmla="*/ 1956763 w 7467600"/>
              <a:gd name="connsiteY390" fmla="*/ 6778191 h 6858000"/>
              <a:gd name="connsiteX391" fmla="*/ 1967925 w 7467600"/>
              <a:gd name="connsiteY391" fmla="*/ 6858000 h 6858000"/>
              <a:gd name="connsiteX392" fmla="*/ 1936622 w 7467600"/>
              <a:gd name="connsiteY392" fmla="*/ 6858000 h 6858000"/>
              <a:gd name="connsiteX393" fmla="*/ 1926261 w 7467600"/>
              <a:gd name="connsiteY393" fmla="*/ 6784064 h 6858000"/>
              <a:gd name="connsiteX394" fmla="*/ 1922724 w 7467600"/>
              <a:gd name="connsiteY394" fmla="*/ 6765577 h 6858000"/>
              <a:gd name="connsiteX395" fmla="*/ 1904650 w 7467600"/>
              <a:gd name="connsiteY395" fmla="*/ 6639616 h 6858000"/>
              <a:gd name="connsiteX396" fmla="*/ 1885273 w 7467600"/>
              <a:gd name="connsiteY396" fmla="*/ 6858000 h 6858000"/>
              <a:gd name="connsiteX397" fmla="*/ 1854363 w 7467600"/>
              <a:gd name="connsiteY397" fmla="*/ 6858000 h 6858000"/>
              <a:gd name="connsiteX398" fmla="*/ 1880391 w 7467600"/>
              <a:gd name="connsiteY398" fmla="*/ 6603796 h 6858000"/>
              <a:gd name="connsiteX399" fmla="*/ 1818273 w 7467600"/>
              <a:gd name="connsiteY399" fmla="*/ 6715729 h 6858000"/>
              <a:gd name="connsiteX400" fmla="*/ 1794691 w 7467600"/>
              <a:gd name="connsiteY400" fmla="*/ 6843239 h 6858000"/>
              <a:gd name="connsiteX401" fmla="*/ 1794914 w 7467600"/>
              <a:gd name="connsiteY401" fmla="*/ 6858000 h 6858000"/>
              <a:gd name="connsiteX402" fmla="*/ 1746128 w 7467600"/>
              <a:gd name="connsiteY402" fmla="*/ 6858000 h 6858000"/>
              <a:gd name="connsiteX403" fmla="*/ 1753934 w 7467600"/>
              <a:gd name="connsiteY403" fmla="*/ 6724796 h 6858000"/>
              <a:gd name="connsiteX404" fmla="*/ 1792053 w 7467600"/>
              <a:gd name="connsiteY404" fmla="*/ 6572396 h 6858000"/>
              <a:gd name="connsiteX405" fmla="*/ 1862248 w 7467600"/>
              <a:gd name="connsiteY405" fmla="*/ 6266397 h 6858000"/>
              <a:gd name="connsiteX406" fmla="*/ 1862250 w 7467600"/>
              <a:gd name="connsiteY406" fmla="*/ 6033531 h 6858000"/>
              <a:gd name="connsiteX407" fmla="*/ 1211999 w 7467600"/>
              <a:gd name="connsiteY407" fmla="*/ 6683610 h 6858000"/>
              <a:gd name="connsiteX408" fmla="*/ 1213266 w 7467600"/>
              <a:gd name="connsiteY408" fmla="*/ 6691947 h 6858000"/>
              <a:gd name="connsiteX409" fmla="*/ 1203370 w 7467600"/>
              <a:gd name="connsiteY409" fmla="*/ 6850676 h 6858000"/>
              <a:gd name="connsiteX410" fmla="*/ 1203671 w 7467600"/>
              <a:gd name="connsiteY410" fmla="*/ 6858000 h 6858000"/>
              <a:gd name="connsiteX411" fmla="*/ 1143180 w 7467600"/>
              <a:gd name="connsiteY411" fmla="*/ 6858000 h 6858000"/>
              <a:gd name="connsiteX412" fmla="*/ 1142176 w 7467600"/>
              <a:gd name="connsiteY412" fmla="*/ 6766045 h 6858000"/>
              <a:gd name="connsiteX413" fmla="*/ 1067484 w 7467600"/>
              <a:gd name="connsiteY413" fmla="*/ 6858000 h 6858000"/>
              <a:gd name="connsiteX414" fmla="*/ 953928 w 7467600"/>
              <a:gd name="connsiteY414" fmla="*/ 6858000 h 6858000"/>
              <a:gd name="connsiteX415" fmla="*/ 959715 w 7467600"/>
              <a:gd name="connsiteY415" fmla="*/ 6850185 h 6858000"/>
              <a:gd name="connsiteX416" fmla="*/ 1483788 w 7467600"/>
              <a:gd name="connsiteY416" fmla="*/ 6259174 h 6858000"/>
              <a:gd name="connsiteX417" fmla="*/ 1100671 w 7467600"/>
              <a:gd name="connsiteY417" fmla="*/ 6252137 h 6858000"/>
              <a:gd name="connsiteX418" fmla="*/ 1090144 w 7467600"/>
              <a:gd name="connsiteY418" fmla="*/ 6256748 h 6858000"/>
              <a:gd name="connsiteX419" fmla="*/ 1095872 w 7467600"/>
              <a:gd name="connsiteY419" fmla="*/ 6271892 h 6858000"/>
              <a:gd name="connsiteX420" fmla="*/ 262785 w 7467600"/>
              <a:gd name="connsiteY420" fmla="*/ 6845450 h 6858000"/>
              <a:gd name="connsiteX421" fmla="*/ 209968 w 7467600"/>
              <a:gd name="connsiteY421" fmla="*/ 6770713 h 6858000"/>
              <a:gd name="connsiteX422" fmla="*/ 873460 w 7467600"/>
              <a:gd name="connsiteY422" fmla="*/ 6253768 h 6858000"/>
              <a:gd name="connsiteX423" fmla="*/ 192686 w 7467600"/>
              <a:gd name="connsiteY423" fmla="*/ 5849257 h 6858000"/>
              <a:gd name="connsiteX424" fmla="*/ 4696 w 7467600"/>
              <a:gd name="connsiteY424" fmla="*/ 5697668 h 6858000"/>
              <a:gd name="connsiteX425" fmla="*/ 0 w 7467600"/>
              <a:gd name="connsiteY425" fmla="*/ 5689984 h 6858000"/>
              <a:gd name="connsiteX426" fmla="*/ 0 w 7467600"/>
              <a:gd name="connsiteY426" fmla="*/ 5513472 h 6858000"/>
              <a:gd name="connsiteX427" fmla="*/ 174101 w 7467600"/>
              <a:gd name="connsiteY427" fmla="*/ 5620277 h 6858000"/>
              <a:gd name="connsiteX428" fmla="*/ 891800 w 7467600"/>
              <a:gd name="connsiteY428" fmla="*/ 6036935 h 6858000"/>
              <a:gd name="connsiteX429" fmla="*/ 1072219 w 7467600"/>
              <a:gd name="connsiteY429" fmla="*/ 6169443 h 6858000"/>
              <a:gd name="connsiteX430" fmla="*/ 1074117 w 7467600"/>
              <a:gd name="connsiteY430" fmla="*/ 6170301 h 6858000"/>
              <a:gd name="connsiteX431" fmla="*/ 1083114 w 7467600"/>
              <a:gd name="connsiteY431" fmla="*/ 6174131 h 6858000"/>
              <a:gd name="connsiteX432" fmla="*/ 1543010 w 7467600"/>
              <a:gd name="connsiteY432" fmla="*/ 6191140 h 6858000"/>
              <a:gd name="connsiteX433" fmla="*/ 1551080 w 7467600"/>
              <a:gd name="connsiteY433" fmla="*/ 6195006 h 6858000"/>
              <a:gd name="connsiteX434" fmla="*/ 2345443 w 7467600"/>
              <a:gd name="connsiteY434" fmla="*/ 5549882 h 6858000"/>
              <a:gd name="connsiteX435" fmla="*/ 1721499 w 7467600"/>
              <a:gd name="connsiteY435" fmla="*/ 5599969 h 6858000"/>
              <a:gd name="connsiteX436" fmla="*/ 767716 w 7467600"/>
              <a:gd name="connsiteY436" fmla="*/ 5472768 h 6858000"/>
              <a:gd name="connsiteX437" fmla="*/ 722147 w 7467600"/>
              <a:gd name="connsiteY437" fmla="*/ 5393091 h 6858000"/>
              <a:gd name="connsiteX438" fmla="*/ 1485552 w 7467600"/>
              <a:gd name="connsiteY438" fmla="*/ 5313202 h 6858000"/>
              <a:gd name="connsiteX439" fmla="*/ 2143004 w 7467600"/>
              <a:gd name="connsiteY439" fmla="*/ 5402420 h 6858000"/>
              <a:gd name="connsiteX440" fmla="*/ 1933391 w 7467600"/>
              <a:gd name="connsiteY440" fmla="*/ 5156971 h 6858000"/>
              <a:gd name="connsiteX441" fmla="*/ 1827118 w 7467600"/>
              <a:gd name="connsiteY441" fmla="*/ 4968410 h 6858000"/>
              <a:gd name="connsiteX442" fmla="*/ 1837349 w 7467600"/>
              <a:gd name="connsiteY442" fmla="*/ 4956357 h 6858000"/>
              <a:gd name="connsiteX443" fmla="*/ 2162835 w 7467600"/>
              <a:gd name="connsiteY443" fmla="*/ 5187853 h 6858000"/>
              <a:gd name="connsiteX444" fmla="*/ 2257167 w 7467600"/>
              <a:gd name="connsiteY444" fmla="*/ 5462123 h 6858000"/>
              <a:gd name="connsiteX445" fmla="*/ 2261598 w 7467600"/>
              <a:gd name="connsiteY445" fmla="*/ 5467998 h 6858000"/>
              <a:gd name="connsiteX446" fmla="*/ 2437177 w 7467600"/>
              <a:gd name="connsiteY446" fmla="*/ 5479608 h 6858000"/>
              <a:gd name="connsiteX447" fmla="*/ 2445247 w 7467600"/>
              <a:gd name="connsiteY447" fmla="*/ 5483476 h 6858000"/>
              <a:gd name="connsiteX448" fmla="*/ 2743626 w 7467600"/>
              <a:gd name="connsiteY448" fmla="*/ 5304819 h 6858000"/>
              <a:gd name="connsiteX449" fmla="*/ 3048102 w 7467600"/>
              <a:gd name="connsiteY449" fmla="*/ 5150595 h 6858000"/>
              <a:gd name="connsiteX450" fmla="*/ 1799414 w 7467600"/>
              <a:gd name="connsiteY450" fmla="*/ 4694732 h 6858000"/>
              <a:gd name="connsiteX451" fmla="*/ 1771735 w 7467600"/>
              <a:gd name="connsiteY451" fmla="*/ 4619929 h 6858000"/>
              <a:gd name="connsiteX452" fmla="*/ 3104273 w 7467600"/>
              <a:gd name="connsiteY452" fmla="*/ 5076159 h 6858000"/>
              <a:gd name="connsiteX453" fmla="*/ 3113245 w 7467600"/>
              <a:gd name="connsiteY453" fmla="*/ 5090705 h 6858000"/>
              <a:gd name="connsiteX454" fmla="*/ 3126294 w 7467600"/>
              <a:gd name="connsiteY454" fmla="*/ 5114400 h 6858000"/>
              <a:gd name="connsiteX455" fmla="*/ 3937433 w 7467600"/>
              <a:gd name="connsiteY455" fmla="*/ 4830473 h 6858000"/>
              <a:gd name="connsiteX456" fmla="*/ 3590475 w 7467600"/>
              <a:gd name="connsiteY456" fmla="*/ 4597974 h 6858000"/>
              <a:gd name="connsiteX457" fmla="*/ 3100264 w 7467600"/>
              <a:gd name="connsiteY457" fmla="*/ 4579845 h 6858000"/>
              <a:gd name="connsiteX458" fmla="*/ 2183576 w 7467600"/>
              <a:gd name="connsiteY458" fmla="*/ 4227150 h 6858000"/>
              <a:gd name="connsiteX459" fmla="*/ 2151029 w 7467600"/>
              <a:gd name="connsiteY459" fmla="*/ 4146947 h 6858000"/>
              <a:gd name="connsiteX460" fmla="*/ 3563434 w 7467600"/>
              <a:gd name="connsiteY460" fmla="*/ 4469115 h 6858000"/>
              <a:gd name="connsiteX461" fmla="*/ 3177952 w 7467600"/>
              <a:gd name="connsiteY461" fmla="*/ 3657386 h 6858000"/>
              <a:gd name="connsiteX462" fmla="*/ 3189263 w 7467600"/>
              <a:gd name="connsiteY462" fmla="*/ 3625726 h 6858000"/>
              <a:gd name="connsiteX463" fmla="*/ 3560912 w 7467600"/>
              <a:gd name="connsiteY463" fmla="*/ 4079863 h 6858000"/>
              <a:gd name="connsiteX464" fmla="*/ 3626636 w 7467600"/>
              <a:gd name="connsiteY464" fmla="*/ 4512230 h 6858000"/>
              <a:gd name="connsiteX465" fmla="*/ 3653088 w 7467600"/>
              <a:gd name="connsiteY465" fmla="*/ 4521417 h 6858000"/>
              <a:gd name="connsiteX466" fmla="*/ 3988128 w 7467600"/>
              <a:gd name="connsiteY466" fmla="*/ 4817267 h 6858000"/>
              <a:gd name="connsiteX467" fmla="*/ 4830582 w 7467600"/>
              <a:gd name="connsiteY467" fmla="*/ 4676000 h 6858000"/>
              <a:gd name="connsiteX468" fmla="*/ 4830100 w 7467600"/>
              <a:gd name="connsiteY468" fmla="*/ 4675554 h 6858000"/>
              <a:gd name="connsiteX469" fmla="*/ 4036318 w 7467600"/>
              <a:gd name="connsiteY469" fmla="*/ 4147013 h 6858000"/>
              <a:gd name="connsiteX470" fmla="*/ 3432098 w 7467600"/>
              <a:gd name="connsiteY470" fmla="*/ 3537312 h 6858000"/>
              <a:gd name="connsiteX471" fmla="*/ 3446761 w 7467600"/>
              <a:gd name="connsiteY471" fmla="*/ 3461278 h 6858000"/>
              <a:gd name="connsiteX472" fmla="*/ 4419733 w 7467600"/>
              <a:gd name="connsiteY472" fmla="*/ 3963555 h 6858000"/>
              <a:gd name="connsiteX473" fmla="*/ 4781371 w 7467600"/>
              <a:gd name="connsiteY473" fmla="*/ 4458604 h 6858000"/>
              <a:gd name="connsiteX474" fmla="*/ 4780440 w 7467600"/>
              <a:gd name="connsiteY474" fmla="*/ 4470290 h 6858000"/>
              <a:gd name="connsiteX475" fmla="*/ 4898954 w 7467600"/>
              <a:gd name="connsiteY475" fmla="*/ 4662092 h 6858000"/>
              <a:gd name="connsiteX476" fmla="*/ 4900699 w 7467600"/>
              <a:gd name="connsiteY476" fmla="*/ 4670867 h 6858000"/>
              <a:gd name="connsiteX477" fmla="*/ 5714511 w 7467600"/>
              <a:gd name="connsiteY477" fmla="*/ 4663483 h 6858000"/>
              <a:gd name="connsiteX478" fmla="*/ 5464793 w 7467600"/>
              <a:gd name="connsiteY478" fmla="*/ 4393556 h 6858000"/>
              <a:gd name="connsiteX479" fmla="*/ 5461897 w 7467600"/>
              <a:gd name="connsiteY479" fmla="*/ 4390879 h 6858000"/>
              <a:gd name="connsiteX480" fmla="*/ 4294126 w 7467600"/>
              <a:gd name="connsiteY480" fmla="*/ 3303048 h 6858000"/>
              <a:gd name="connsiteX481" fmla="*/ 4305321 w 7467600"/>
              <a:gd name="connsiteY481" fmla="*/ 3256953 h 6858000"/>
              <a:gd name="connsiteX482" fmla="*/ 4949299 w 7467600"/>
              <a:gd name="connsiteY482" fmla="*/ 3766336 h 6858000"/>
              <a:gd name="connsiteX483" fmla="*/ 5291452 w 7467600"/>
              <a:gd name="connsiteY483" fmla="*/ 4076801 h 6858000"/>
              <a:gd name="connsiteX484" fmla="*/ 5434998 w 7467600"/>
              <a:gd name="connsiteY484" fmla="*/ 4254100 h 6858000"/>
              <a:gd name="connsiteX485" fmla="*/ 5351015 w 7467600"/>
              <a:gd name="connsiteY485" fmla="*/ 3760989 h 6858000"/>
              <a:gd name="connsiteX486" fmla="*/ 5413780 w 7467600"/>
              <a:gd name="connsiteY486" fmla="*/ 2966265 h 6858000"/>
              <a:gd name="connsiteX487" fmla="*/ 5425627 w 7467600"/>
              <a:gd name="connsiteY487" fmla="*/ 2954192 h 6858000"/>
              <a:gd name="connsiteX488" fmla="*/ 6604735 w 7467600"/>
              <a:gd name="connsiteY488" fmla="*/ 2041381 h 6858000"/>
              <a:gd name="connsiteX489" fmla="*/ 7204487 w 7467600"/>
              <a:gd name="connsiteY489" fmla="*/ 2742112 h 6858000"/>
              <a:gd name="connsiteX490" fmla="*/ 7131592 w 7467600"/>
              <a:gd name="connsiteY490" fmla="*/ 2672096 h 6858000"/>
              <a:gd name="connsiteX491" fmla="*/ 6996344 w 7467600"/>
              <a:gd name="connsiteY491" fmla="*/ 2518310 h 6858000"/>
              <a:gd name="connsiteX492" fmla="*/ 6735495 w 7467600"/>
              <a:gd name="connsiteY492" fmla="*/ 2196890 h 6858000"/>
              <a:gd name="connsiteX493" fmla="*/ 6721901 w 7467600"/>
              <a:gd name="connsiteY493" fmla="*/ 2179274 h 6858000"/>
              <a:gd name="connsiteX494" fmla="*/ 6604735 w 7467600"/>
              <a:gd name="connsiteY494" fmla="*/ 2041381 h 6858000"/>
              <a:gd name="connsiteX495" fmla="*/ 6591670 w 7467600"/>
              <a:gd name="connsiteY495" fmla="*/ 1988277 h 6858000"/>
              <a:gd name="connsiteX496" fmla="*/ 6747349 w 7467600"/>
              <a:gd name="connsiteY496" fmla="*/ 2160069 h 6858000"/>
              <a:gd name="connsiteX497" fmla="*/ 6760943 w 7467600"/>
              <a:gd name="connsiteY497" fmla="*/ 2177686 h 6858000"/>
              <a:gd name="connsiteX498" fmla="*/ 7021065 w 7467600"/>
              <a:gd name="connsiteY498" fmla="*/ 2498102 h 6858000"/>
              <a:gd name="connsiteX499" fmla="*/ 7155223 w 7467600"/>
              <a:gd name="connsiteY499" fmla="*/ 2650386 h 6858000"/>
              <a:gd name="connsiteX500" fmla="*/ 7203167 w 7467600"/>
              <a:gd name="connsiteY500" fmla="*/ 2697288 h 6858000"/>
              <a:gd name="connsiteX501" fmla="*/ 6937703 w 7467600"/>
              <a:gd name="connsiteY501" fmla="*/ 2321981 h 6858000"/>
              <a:gd name="connsiteX502" fmla="*/ 6591670 w 7467600"/>
              <a:gd name="connsiteY502" fmla="*/ 1988277 h 6858000"/>
              <a:gd name="connsiteX503" fmla="*/ 5798671 w 7467600"/>
              <a:gd name="connsiteY503" fmla="*/ 1981601 h 6858000"/>
              <a:gd name="connsiteX504" fmla="*/ 5754709 w 7467600"/>
              <a:gd name="connsiteY504" fmla="*/ 2071454 h 6858000"/>
              <a:gd name="connsiteX505" fmla="*/ 5763044 w 7467600"/>
              <a:gd name="connsiteY505" fmla="*/ 2842206 h 6858000"/>
              <a:gd name="connsiteX506" fmla="*/ 5764974 w 7467600"/>
              <a:gd name="connsiteY506" fmla="*/ 2799609 h 6858000"/>
              <a:gd name="connsiteX507" fmla="*/ 5767665 w 7467600"/>
              <a:gd name="connsiteY507" fmla="*/ 2666409 h 6858000"/>
              <a:gd name="connsiteX508" fmla="*/ 5763055 w 7467600"/>
              <a:gd name="connsiteY508" fmla="*/ 2579705 h 6858000"/>
              <a:gd name="connsiteX509" fmla="*/ 5758079 w 7467600"/>
              <a:gd name="connsiteY509" fmla="*/ 2492508 h 6858000"/>
              <a:gd name="connsiteX510" fmla="*/ 5779325 w 7467600"/>
              <a:gd name="connsiteY510" fmla="*/ 2197069 h 6858000"/>
              <a:gd name="connsiteX511" fmla="*/ 5798671 w 7467600"/>
              <a:gd name="connsiteY511" fmla="*/ 1981601 h 6858000"/>
              <a:gd name="connsiteX512" fmla="*/ 5829202 w 7467600"/>
              <a:gd name="connsiteY512" fmla="*/ 1971679 h 6858000"/>
              <a:gd name="connsiteX513" fmla="*/ 5809558 w 7467600"/>
              <a:gd name="connsiteY513" fmla="*/ 2198043 h 6858000"/>
              <a:gd name="connsiteX514" fmla="*/ 5788653 w 7467600"/>
              <a:gd name="connsiteY514" fmla="*/ 2489430 h 6858000"/>
              <a:gd name="connsiteX515" fmla="*/ 5793439 w 7467600"/>
              <a:gd name="connsiteY515" fmla="*/ 2575235 h 6858000"/>
              <a:gd name="connsiteX516" fmla="*/ 5796837 w 7467600"/>
              <a:gd name="connsiteY516" fmla="*/ 2637633 h 6858000"/>
              <a:gd name="connsiteX517" fmla="*/ 5818614 w 7467600"/>
              <a:gd name="connsiteY517" fmla="*/ 2473055 h 6858000"/>
              <a:gd name="connsiteX518" fmla="*/ 5829202 w 7467600"/>
              <a:gd name="connsiteY518" fmla="*/ 1971679 h 6858000"/>
              <a:gd name="connsiteX519" fmla="*/ 5911389 w 7467600"/>
              <a:gd name="connsiteY519" fmla="*/ 1898371 h 6858000"/>
              <a:gd name="connsiteX520" fmla="*/ 6237627 w 7467600"/>
              <a:gd name="connsiteY520" fmla="*/ 2231921 h 6858000"/>
              <a:gd name="connsiteX521" fmla="*/ 5911389 w 7467600"/>
              <a:gd name="connsiteY521" fmla="*/ 1898371 h 6858000"/>
              <a:gd name="connsiteX522" fmla="*/ 6944437 w 7467600"/>
              <a:gd name="connsiteY522" fmla="*/ 1575402 h 6858000"/>
              <a:gd name="connsiteX523" fmla="*/ 6304730 w 7467600"/>
              <a:gd name="connsiteY523" fmla="*/ 1766654 h 6858000"/>
              <a:gd name="connsiteX524" fmla="*/ 6944437 w 7467600"/>
              <a:gd name="connsiteY524" fmla="*/ 1575402 h 6858000"/>
              <a:gd name="connsiteX525" fmla="*/ 7019523 w 7467600"/>
              <a:gd name="connsiteY525" fmla="*/ 1519450 h 6858000"/>
              <a:gd name="connsiteX526" fmla="*/ 6298091 w 7467600"/>
              <a:gd name="connsiteY526" fmla="*/ 1737122 h 6858000"/>
              <a:gd name="connsiteX527" fmla="*/ 7019523 w 7467600"/>
              <a:gd name="connsiteY527" fmla="*/ 1519450 h 6858000"/>
              <a:gd name="connsiteX528" fmla="*/ 2399523 w 7467600"/>
              <a:gd name="connsiteY528" fmla="*/ 1428234 h 6858000"/>
              <a:gd name="connsiteX529" fmla="*/ 2224982 w 7467600"/>
              <a:gd name="connsiteY529" fmla="*/ 1826201 h 6858000"/>
              <a:gd name="connsiteX530" fmla="*/ 2096099 w 7467600"/>
              <a:gd name="connsiteY530" fmla="*/ 2345900 h 6858000"/>
              <a:gd name="connsiteX531" fmla="*/ 2283317 w 7467600"/>
              <a:gd name="connsiteY531" fmla="*/ 1796925 h 6858000"/>
              <a:gd name="connsiteX532" fmla="*/ 2399523 w 7467600"/>
              <a:gd name="connsiteY532" fmla="*/ 1428234 h 6858000"/>
              <a:gd name="connsiteX533" fmla="*/ 2448558 w 7467600"/>
              <a:gd name="connsiteY533" fmla="*/ 1373435 h 6858000"/>
              <a:gd name="connsiteX534" fmla="*/ 2312521 w 7467600"/>
              <a:gd name="connsiteY534" fmla="*/ 1806140 h 6858000"/>
              <a:gd name="connsiteX535" fmla="*/ 2127533 w 7467600"/>
              <a:gd name="connsiteY535" fmla="*/ 2348380 h 6858000"/>
              <a:gd name="connsiteX536" fmla="*/ 2358080 w 7467600"/>
              <a:gd name="connsiteY536" fmla="*/ 1866134 h 6858000"/>
              <a:gd name="connsiteX537" fmla="*/ 2407436 w 7467600"/>
              <a:gd name="connsiteY537" fmla="*/ 1651070 h 6858000"/>
              <a:gd name="connsiteX538" fmla="*/ 2448558 w 7467600"/>
              <a:gd name="connsiteY538" fmla="*/ 1373435 h 6858000"/>
              <a:gd name="connsiteX539" fmla="*/ 278707 w 7467600"/>
              <a:gd name="connsiteY539" fmla="*/ 1352270 h 6858000"/>
              <a:gd name="connsiteX540" fmla="*/ 321570 w 7467600"/>
              <a:gd name="connsiteY540" fmla="*/ 1861610 h 6858000"/>
              <a:gd name="connsiteX541" fmla="*/ 294281 w 7467600"/>
              <a:gd name="connsiteY541" fmla="*/ 1440658 h 6858000"/>
              <a:gd name="connsiteX542" fmla="*/ 278707 w 7467600"/>
              <a:gd name="connsiteY542" fmla="*/ 1352270 h 6858000"/>
              <a:gd name="connsiteX543" fmla="*/ 1423821 w 7467600"/>
              <a:gd name="connsiteY543" fmla="*/ 1351958 h 6858000"/>
              <a:gd name="connsiteX544" fmla="*/ 1638521 w 7467600"/>
              <a:gd name="connsiteY544" fmla="*/ 1908470 h 6858000"/>
              <a:gd name="connsiteX545" fmla="*/ 1754199 w 7467600"/>
              <a:gd name="connsiteY545" fmla="*/ 2149284 h 6858000"/>
              <a:gd name="connsiteX546" fmla="*/ 1908359 w 7467600"/>
              <a:gd name="connsiteY546" fmla="*/ 2364988 h 6858000"/>
              <a:gd name="connsiteX547" fmla="*/ 1647661 w 7467600"/>
              <a:gd name="connsiteY547" fmla="*/ 1825945 h 6858000"/>
              <a:gd name="connsiteX548" fmla="*/ 1423821 w 7467600"/>
              <a:gd name="connsiteY548" fmla="*/ 1351958 h 6858000"/>
              <a:gd name="connsiteX549" fmla="*/ 1431890 w 7467600"/>
              <a:gd name="connsiteY549" fmla="*/ 1306475 h 6858000"/>
              <a:gd name="connsiteX550" fmla="*/ 1507597 w 7467600"/>
              <a:gd name="connsiteY550" fmla="*/ 1446132 h 6858000"/>
              <a:gd name="connsiteX551" fmla="*/ 1674586 w 7467600"/>
              <a:gd name="connsiteY551" fmla="*/ 1813832 h 6858000"/>
              <a:gd name="connsiteX552" fmla="*/ 1815950 w 7467600"/>
              <a:gd name="connsiteY552" fmla="*/ 2128564 h 6858000"/>
              <a:gd name="connsiteX553" fmla="*/ 1984242 w 7467600"/>
              <a:gd name="connsiteY553" fmla="*/ 2430829 h 6858000"/>
              <a:gd name="connsiteX554" fmla="*/ 2014023 w 7467600"/>
              <a:gd name="connsiteY554" fmla="*/ 2450995 h 6858000"/>
              <a:gd name="connsiteX555" fmla="*/ 1747337 w 7467600"/>
              <a:gd name="connsiteY555" fmla="*/ 1855264 h 6858000"/>
              <a:gd name="connsiteX556" fmla="*/ 1533749 w 7467600"/>
              <a:gd name="connsiteY556" fmla="*/ 1478656 h 6858000"/>
              <a:gd name="connsiteX557" fmla="*/ 1431890 w 7467600"/>
              <a:gd name="connsiteY557" fmla="*/ 1306475 h 6858000"/>
              <a:gd name="connsiteX558" fmla="*/ 5052692 w 7467600"/>
              <a:gd name="connsiteY558" fmla="*/ 1292994 h 6858000"/>
              <a:gd name="connsiteX559" fmla="*/ 5200661 w 7467600"/>
              <a:gd name="connsiteY559" fmla="*/ 1635186 h 6858000"/>
              <a:gd name="connsiteX560" fmla="*/ 5297138 w 7467600"/>
              <a:gd name="connsiteY560" fmla="*/ 1906351 h 6858000"/>
              <a:gd name="connsiteX561" fmla="*/ 5052692 w 7467600"/>
              <a:gd name="connsiteY561" fmla="*/ 1292994 h 6858000"/>
              <a:gd name="connsiteX562" fmla="*/ 5009948 w 7467600"/>
              <a:gd name="connsiteY562" fmla="*/ 1273619 h 6858000"/>
              <a:gd name="connsiteX563" fmla="*/ 5121777 w 7467600"/>
              <a:gd name="connsiteY563" fmla="*/ 1654213 h 6858000"/>
              <a:gd name="connsiteX564" fmla="*/ 5293545 w 7467600"/>
              <a:gd name="connsiteY564" fmla="*/ 2072247 h 6858000"/>
              <a:gd name="connsiteX565" fmla="*/ 5294042 w 7467600"/>
              <a:gd name="connsiteY565" fmla="*/ 2065019 h 6858000"/>
              <a:gd name="connsiteX566" fmla="*/ 5171936 w 7467600"/>
              <a:gd name="connsiteY566" fmla="*/ 1647613 h 6858000"/>
              <a:gd name="connsiteX567" fmla="*/ 5009948 w 7467600"/>
              <a:gd name="connsiteY567" fmla="*/ 1273619 h 6858000"/>
              <a:gd name="connsiteX568" fmla="*/ 655236 w 7467600"/>
              <a:gd name="connsiteY568" fmla="*/ 1268632 h 6858000"/>
              <a:gd name="connsiteX569" fmla="*/ 839521 w 7467600"/>
              <a:gd name="connsiteY569" fmla="*/ 1685315 h 6858000"/>
              <a:gd name="connsiteX570" fmla="*/ 1109416 w 7467600"/>
              <a:gd name="connsiteY570" fmla="*/ 2061663 h 6858000"/>
              <a:gd name="connsiteX571" fmla="*/ 1298300 w 7467600"/>
              <a:gd name="connsiteY571" fmla="*/ 2247742 h 6858000"/>
              <a:gd name="connsiteX572" fmla="*/ 1125871 w 7467600"/>
              <a:gd name="connsiteY572" fmla="*/ 1989513 h 6858000"/>
              <a:gd name="connsiteX573" fmla="*/ 981574 w 7467600"/>
              <a:gd name="connsiteY573" fmla="*/ 1783157 h 6858000"/>
              <a:gd name="connsiteX574" fmla="*/ 922198 w 7467600"/>
              <a:gd name="connsiteY574" fmla="*/ 1677437 h 6858000"/>
              <a:gd name="connsiteX575" fmla="*/ 869293 w 7467600"/>
              <a:gd name="connsiteY575" fmla="*/ 1583214 h 6858000"/>
              <a:gd name="connsiteX576" fmla="*/ 751431 w 7467600"/>
              <a:gd name="connsiteY576" fmla="*/ 1405731 h 6858000"/>
              <a:gd name="connsiteX577" fmla="*/ 655236 w 7467600"/>
              <a:gd name="connsiteY577" fmla="*/ 1268632 h 6858000"/>
              <a:gd name="connsiteX578" fmla="*/ 6516292 w 7467600"/>
              <a:gd name="connsiteY578" fmla="*/ 1263064 h 6858000"/>
              <a:gd name="connsiteX579" fmla="*/ 5736320 w 7467600"/>
              <a:gd name="connsiteY579" fmla="*/ 1501803 h 6858000"/>
              <a:gd name="connsiteX580" fmla="*/ 6516292 w 7467600"/>
              <a:gd name="connsiteY580" fmla="*/ 1263064 h 6858000"/>
              <a:gd name="connsiteX581" fmla="*/ 291466 w 7467600"/>
              <a:gd name="connsiteY581" fmla="*/ 1250369 h 6858000"/>
              <a:gd name="connsiteX582" fmla="*/ 323180 w 7467600"/>
              <a:gd name="connsiteY582" fmla="*/ 1435283 h 6858000"/>
              <a:gd name="connsiteX583" fmla="*/ 349381 w 7467600"/>
              <a:gd name="connsiteY583" fmla="*/ 1875041 h 6858000"/>
              <a:gd name="connsiteX584" fmla="*/ 374363 w 7467600"/>
              <a:gd name="connsiteY584" fmla="*/ 1506494 h 6858000"/>
              <a:gd name="connsiteX585" fmla="*/ 302168 w 7467600"/>
              <a:gd name="connsiteY585" fmla="*/ 1274495 h 6858000"/>
              <a:gd name="connsiteX586" fmla="*/ 291466 w 7467600"/>
              <a:gd name="connsiteY586" fmla="*/ 1250369 h 6858000"/>
              <a:gd name="connsiteX587" fmla="*/ 678222 w 7467600"/>
              <a:gd name="connsiteY587" fmla="*/ 1248670 h 6858000"/>
              <a:gd name="connsiteX588" fmla="*/ 775536 w 7467600"/>
              <a:gd name="connsiteY588" fmla="*/ 1388015 h 6858000"/>
              <a:gd name="connsiteX589" fmla="*/ 894529 w 7467600"/>
              <a:gd name="connsiteY589" fmla="*/ 1567739 h 6858000"/>
              <a:gd name="connsiteX590" fmla="*/ 948000 w 7467600"/>
              <a:gd name="connsiteY590" fmla="*/ 1663088 h 6858000"/>
              <a:gd name="connsiteX591" fmla="*/ 1006812 w 7467600"/>
              <a:gd name="connsiteY591" fmla="*/ 1767683 h 6858000"/>
              <a:gd name="connsiteX592" fmla="*/ 1149133 w 7467600"/>
              <a:gd name="connsiteY592" fmla="*/ 1971513 h 6858000"/>
              <a:gd name="connsiteX593" fmla="*/ 1333952 w 7467600"/>
              <a:gd name="connsiteY593" fmla="*/ 2251620 h 6858000"/>
              <a:gd name="connsiteX594" fmla="*/ 1337329 w 7467600"/>
              <a:gd name="connsiteY594" fmla="*/ 2258350 h 6858000"/>
              <a:gd name="connsiteX595" fmla="*/ 1014726 w 7467600"/>
              <a:gd name="connsiteY595" fmla="*/ 1615556 h 6858000"/>
              <a:gd name="connsiteX596" fmla="*/ 678222 w 7467600"/>
              <a:gd name="connsiteY596" fmla="*/ 1248670 h 6858000"/>
              <a:gd name="connsiteX597" fmla="*/ 6691602 w 7467600"/>
              <a:gd name="connsiteY597" fmla="*/ 1140573 h 6858000"/>
              <a:gd name="connsiteX598" fmla="*/ 6571100 w 7467600"/>
              <a:gd name="connsiteY598" fmla="*/ 1183662 h 6858000"/>
              <a:gd name="connsiteX599" fmla="*/ 6241687 w 7467600"/>
              <a:gd name="connsiteY599" fmla="*/ 1257600 h 6858000"/>
              <a:gd name="connsiteX600" fmla="*/ 5693009 w 7467600"/>
              <a:gd name="connsiteY600" fmla="*/ 1478256 h 6858000"/>
              <a:gd name="connsiteX601" fmla="*/ 6548420 w 7467600"/>
              <a:gd name="connsiteY601" fmla="*/ 1214599 h 6858000"/>
              <a:gd name="connsiteX602" fmla="*/ 6605473 w 7467600"/>
              <a:gd name="connsiteY602" fmla="*/ 1184686 h 6858000"/>
              <a:gd name="connsiteX603" fmla="*/ 6691602 w 7467600"/>
              <a:gd name="connsiteY603" fmla="*/ 1140573 h 6858000"/>
              <a:gd name="connsiteX604" fmla="*/ 4002475 w 7467600"/>
              <a:gd name="connsiteY604" fmla="*/ 1037802 h 6858000"/>
              <a:gd name="connsiteX605" fmla="*/ 4000324 w 7467600"/>
              <a:gd name="connsiteY605" fmla="*/ 1039362 h 6858000"/>
              <a:gd name="connsiteX606" fmla="*/ 4002862 w 7467600"/>
              <a:gd name="connsiteY606" fmla="*/ 1042866 h 6858000"/>
              <a:gd name="connsiteX607" fmla="*/ 4002475 w 7467600"/>
              <a:gd name="connsiteY607" fmla="*/ 1037802 h 6858000"/>
              <a:gd name="connsiteX608" fmla="*/ 506322 w 7467600"/>
              <a:gd name="connsiteY608" fmla="*/ 1020997 h 6858000"/>
              <a:gd name="connsiteX609" fmla="*/ 533068 w 7467600"/>
              <a:gd name="connsiteY609" fmla="*/ 1029409 h 6858000"/>
              <a:gd name="connsiteX610" fmla="*/ 1232525 w 7467600"/>
              <a:gd name="connsiteY610" fmla="*/ 1804675 h 6858000"/>
              <a:gd name="connsiteX611" fmla="*/ 1388858 w 7467600"/>
              <a:gd name="connsiteY611" fmla="*/ 2368011 h 6858000"/>
              <a:gd name="connsiteX612" fmla="*/ 1384098 w 7467600"/>
              <a:gd name="connsiteY612" fmla="*/ 2378125 h 6858000"/>
              <a:gd name="connsiteX613" fmla="*/ 1425393 w 7467600"/>
              <a:gd name="connsiteY613" fmla="*/ 2589124 h 6858000"/>
              <a:gd name="connsiteX614" fmla="*/ 1424001 w 7467600"/>
              <a:gd name="connsiteY614" fmla="*/ 2597541 h 6858000"/>
              <a:gd name="connsiteX615" fmla="*/ 2152729 w 7467600"/>
              <a:gd name="connsiteY615" fmla="*/ 2864487 h 6858000"/>
              <a:gd name="connsiteX616" fmla="*/ 2020609 w 7467600"/>
              <a:gd name="connsiteY616" fmla="*/ 2539671 h 6858000"/>
              <a:gd name="connsiteX617" fmla="*/ 2018920 w 7467600"/>
              <a:gd name="connsiteY617" fmla="*/ 2536309 h 6858000"/>
              <a:gd name="connsiteX618" fmla="*/ 1342441 w 7467600"/>
              <a:gd name="connsiteY618" fmla="*/ 1173017 h 6858000"/>
              <a:gd name="connsiteX619" fmla="*/ 1367925 w 7467600"/>
              <a:gd name="connsiteY619" fmla="*/ 1135648 h 6858000"/>
              <a:gd name="connsiteX620" fmla="*/ 1771401 w 7467600"/>
              <a:gd name="connsiteY620" fmla="*/ 1806673 h 6858000"/>
              <a:gd name="connsiteX621" fmla="*/ 1972385 w 7467600"/>
              <a:gd name="connsiteY621" fmla="*/ 2198735 h 6858000"/>
              <a:gd name="connsiteX622" fmla="*/ 2040892 w 7467600"/>
              <a:gd name="connsiteY622" fmla="*/ 2405205 h 6858000"/>
              <a:gd name="connsiteX623" fmla="*/ 2131689 w 7467600"/>
              <a:gd name="connsiteY623" fmla="*/ 1936926 h 6858000"/>
              <a:gd name="connsiteX624" fmla="*/ 2454820 w 7467600"/>
              <a:gd name="connsiteY624" fmla="*/ 1248808 h 6858000"/>
              <a:gd name="connsiteX625" fmla="*/ 2492512 w 7467600"/>
              <a:gd name="connsiteY625" fmla="*/ 1302920 h 6858000"/>
              <a:gd name="connsiteX626" fmla="*/ 2081216 w 7467600"/>
              <a:gd name="connsiteY626" fmla="*/ 2527513 h 6858000"/>
              <a:gd name="connsiteX627" fmla="*/ 2081211 w 7467600"/>
              <a:gd name="connsiteY627" fmla="*/ 2528916 h 6858000"/>
              <a:gd name="connsiteX628" fmla="*/ 2199067 w 7467600"/>
              <a:gd name="connsiteY628" fmla="*/ 2884061 h 6858000"/>
              <a:gd name="connsiteX629" fmla="*/ 3192586 w 7467600"/>
              <a:gd name="connsiteY629" fmla="*/ 3411496 h 6858000"/>
              <a:gd name="connsiteX630" fmla="*/ 3182620 w 7467600"/>
              <a:gd name="connsiteY630" fmla="*/ 3483279 h 6858000"/>
              <a:gd name="connsiteX631" fmla="*/ 2435119 w 7467600"/>
              <a:gd name="connsiteY631" fmla="*/ 3080173 h 6858000"/>
              <a:gd name="connsiteX632" fmla="*/ 2410152 w 7467600"/>
              <a:gd name="connsiteY632" fmla="*/ 3063751 h 6858000"/>
              <a:gd name="connsiteX633" fmla="*/ 2408099 w 7467600"/>
              <a:gd name="connsiteY633" fmla="*/ 3064403 h 6858000"/>
              <a:gd name="connsiteX634" fmla="*/ 2407218 w 7467600"/>
              <a:gd name="connsiteY634" fmla="*/ 3070324 h 6858000"/>
              <a:gd name="connsiteX635" fmla="*/ 2380138 w 7467600"/>
              <a:gd name="connsiteY635" fmla="*/ 3099341 h 6858000"/>
              <a:gd name="connsiteX636" fmla="*/ 1765923 w 7467600"/>
              <a:gd name="connsiteY636" fmla="*/ 3581043 h 6858000"/>
              <a:gd name="connsiteX637" fmla="*/ 1702258 w 7467600"/>
              <a:gd name="connsiteY637" fmla="*/ 3612286 h 6858000"/>
              <a:gd name="connsiteX638" fmla="*/ 1538370 w 7467600"/>
              <a:gd name="connsiteY638" fmla="*/ 3811804 h 6858000"/>
              <a:gd name="connsiteX639" fmla="*/ 542867 w 7467600"/>
              <a:gd name="connsiteY639" fmla="*/ 4944092 h 6858000"/>
              <a:gd name="connsiteX640" fmla="*/ 515800 w 7467600"/>
              <a:gd name="connsiteY640" fmla="*/ 4862180 h 6858000"/>
              <a:gd name="connsiteX641" fmla="*/ 909145 w 7467600"/>
              <a:gd name="connsiteY641" fmla="*/ 4199225 h 6858000"/>
              <a:gd name="connsiteX642" fmla="*/ 1214067 w 7467600"/>
              <a:gd name="connsiteY642" fmla="*/ 3908561 h 6858000"/>
              <a:gd name="connsiteX643" fmla="*/ 640967 w 7467600"/>
              <a:gd name="connsiteY643" fmla="*/ 4105601 h 6858000"/>
              <a:gd name="connsiteX644" fmla="*/ 112563 w 7467600"/>
              <a:gd name="connsiteY644" fmla="*/ 4396952 h 6858000"/>
              <a:gd name="connsiteX645" fmla="*/ 0 w 7467600"/>
              <a:gd name="connsiteY645" fmla="*/ 4466006 h 6858000"/>
              <a:gd name="connsiteX646" fmla="*/ 0 w 7467600"/>
              <a:gd name="connsiteY646" fmla="*/ 4233763 h 6858000"/>
              <a:gd name="connsiteX647" fmla="*/ 36881 w 7467600"/>
              <a:gd name="connsiteY647" fmla="*/ 4200118 h 6858000"/>
              <a:gd name="connsiteX648" fmla="*/ 910534 w 7467600"/>
              <a:gd name="connsiteY648" fmla="*/ 3629753 h 6858000"/>
              <a:gd name="connsiteX649" fmla="*/ 1578717 w 7467600"/>
              <a:gd name="connsiteY649" fmla="*/ 3575982 h 6858000"/>
              <a:gd name="connsiteX650" fmla="*/ 2338780 w 7467600"/>
              <a:gd name="connsiteY650" fmla="*/ 3033725 h 6858000"/>
              <a:gd name="connsiteX651" fmla="*/ 1807991 w 7467600"/>
              <a:gd name="connsiteY651" fmla="*/ 2807184 h 6858000"/>
              <a:gd name="connsiteX652" fmla="*/ 1416358 w 7467600"/>
              <a:gd name="connsiteY652" fmla="*/ 3112571 h 6858000"/>
              <a:gd name="connsiteX653" fmla="*/ 939066 w 7467600"/>
              <a:gd name="connsiteY653" fmla="*/ 3378798 h 6858000"/>
              <a:gd name="connsiteX654" fmla="*/ 115099 w 7467600"/>
              <a:gd name="connsiteY654" fmla="*/ 3607650 h 6858000"/>
              <a:gd name="connsiteX655" fmla="*/ 97284 w 7467600"/>
              <a:gd name="connsiteY655" fmla="*/ 3520393 h 6858000"/>
              <a:gd name="connsiteX656" fmla="*/ 922050 w 7467600"/>
              <a:gd name="connsiteY656" fmla="*/ 3074867 h 6858000"/>
              <a:gd name="connsiteX657" fmla="*/ 1405265 w 7467600"/>
              <a:gd name="connsiteY657" fmla="*/ 3016319 h 6858000"/>
              <a:gd name="connsiteX658" fmla="*/ 1407512 w 7467600"/>
              <a:gd name="connsiteY658" fmla="*/ 3018001 h 6858000"/>
              <a:gd name="connsiteX659" fmla="*/ 1726266 w 7467600"/>
              <a:gd name="connsiteY659" fmla="*/ 2777274 h 6858000"/>
              <a:gd name="connsiteX660" fmla="*/ 625390 w 7467600"/>
              <a:gd name="connsiteY660" fmla="*/ 2514541 h 6858000"/>
              <a:gd name="connsiteX661" fmla="*/ 619799 w 7467600"/>
              <a:gd name="connsiteY661" fmla="*/ 2527180 h 6858000"/>
              <a:gd name="connsiteX662" fmla="*/ 310030 w 7467600"/>
              <a:gd name="connsiteY662" fmla="*/ 2771818 h 6858000"/>
              <a:gd name="connsiteX663" fmla="*/ 173877 w 7467600"/>
              <a:gd name="connsiteY663" fmla="*/ 2937056 h 6858000"/>
              <a:gd name="connsiteX664" fmla="*/ 77889 w 7467600"/>
              <a:gd name="connsiteY664" fmla="*/ 3138440 h 6858000"/>
              <a:gd name="connsiteX665" fmla="*/ 0 w 7467600"/>
              <a:gd name="connsiteY665" fmla="*/ 3271395 h 6858000"/>
              <a:gd name="connsiteX666" fmla="*/ 0 w 7467600"/>
              <a:gd name="connsiteY666" fmla="*/ 3153002 h 6858000"/>
              <a:gd name="connsiteX667" fmla="*/ 2386 w 7467600"/>
              <a:gd name="connsiteY667" fmla="*/ 3149203 h 6858000"/>
              <a:gd name="connsiteX668" fmla="*/ 89753 w 7467600"/>
              <a:gd name="connsiteY668" fmla="*/ 2987702 h 6858000"/>
              <a:gd name="connsiteX669" fmla="*/ 76869 w 7467600"/>
              <a:gd name="connsiteY669" fmla="*/ 3005404 h 6858000"/>
              <a:gd name="connsiteX670" fmla="*/ 32049 w 7467600"/>
              <a:gd name="connsiteY670" fmla="*/ 3065814 h 6858000"/>
              <a:gd name="connsiteX671" fmla="*/ 0 w 7467600"/>
              <a:gd name="connsiteY671" fmla="*/ 3108744 h 6858000"/>
              <a:gd name="connsiteX672" fmla="*/ 0 w 7467600"/>
              <a:gd name="connsiteY672" fmla="*/ 3058059 h 6858000"/>
              <a:gd name="connsiteX673" fmla="*/ 7610 w 7467600"/>
              <a:gd name="connsiteY673" fmla="*/ 3047889 h 6858000"/>
              <a:gd name="connsiteX674" fmla="*/ 52419 w 7467600"/>
              <a:gd name="connsiteY674" fmla="*/ 2987479 h 6858000"/>
              <a:gd name="connsiteX675" fmla="*/ 59142 w 7467600"/>
              <a:gd name="connsiteY675" fmla="*/ 2978488 h 6858000"/>
              <a:gd name="connsiteX676" fmla="*/ 0 w 7467600"/>
              <a:gd name="connsiteY676" fmla="*/ 3015334 h 6858000"/>
              <a:gd name="connsiteX677" fmla="*/ 0 w 7467600"/>
              <a:gd name="connsiteY677" fmla="*/ 2914286 h 6858000"/>
              <a:gd name="connsiteX678" fmla="*/ 36383 w 7467600"/>
              <a:gd name="connsiteY678" fmla="*/ 2901128 h 6858000"/>
              <a:gd name="connsiteX679" fmla="*/ 156329 w 7467600"/>
              <a:gd name="connsiteY679" fmla="*/ 2840533 h 6858000"/>
              <a:gd name="connsiteX680" fmla="*/ 358355 w 7467600"/>
              <a:gd name="connsiteY680" fmla="*/ 2620471 h 6858000"/>
              <a:gd name="connsiteX681" fmla="*/ 510577 w 7467600"/>
              <a:gd name="connsiteY681" fmla="*/ 2501244 h 6858000"/>
              <a:gd name="connsiteX682" fmla="*/ 211967 w 7467600"/>
              <a:gd name="connsiteY682" fmla="*/ 2479171 h 6858000"/>
              <a:gd name="connsiteX683" fmla="*/ 0 w 7467600"/>
              <a:gd name="connsiteY683" fmla="*/ 2476398 h 6858000"/>
              <a:gd name="connsiteX684" fmla="*/ 0 w 7467600"/>
              <a:gd name="connsiteY684" fmla="*/ 2389189 h 6858000"/>
              <a:gd name="connsiteX685" fmla="*/ 103062 w 7467600"/>
              <a:gd name="connsiteY685" fmla="*/ 2389518 h 6858000"/>
              <a:gd name="connsiteX686" fmla="*/ 510734 w 7467600"/>
              <a:gd name="connsiteY686" fmla="*/ 2416201 h 6858000"/>
              <a:gd name="connsiteX687" fmla="*/ 279257 w 7467600"/>
              <a:gd name="connsiteY687" fmla="*/ 2092102 h 6858000"/>
              <a:gd name="connsiteX688" fmla="*/ 65265 w 7467600"/>
              <a:gd name="connsiteY688" fmla="*/ 2006049 h 6858000"/>
              <a:gd name="connsiteX689" fmla="*/ 0 w 7467600"/>
              <a:gd name="connsiteY689" fmla="*/ 1982532 h 6858000"/>
              <a:gd name="connsiteX690" fmla="*/ 0 w 7467600"/>
              <a:gd name="connsiteY690" fmla="*/ 1912789 h 6858000"/>
              <a:gd name="connsiteX691" fmla="*/ 97460 w 7467600"/>
              <a:gd name="connsiteY691" fmla="*/ 1953725 h 6858000"/>
              <a:gd name="connsiteX692" fmla="*/ 221272 w 7467600"/>
              <a:gd name="connsiteY692" fmla="*/ 1980766 h 6858000"/>
              <a:gd name="connsiteX693" fmla="*/ 116765 w 7467600"/>
              <a:gd name="connsiteY693" fmla="*/ 1911033 h 6858000"/>
              <a:gd name="connsiteX694" fmla="*/ 16405 w 7467600"/>
              <a:gd name="connsiteY694" fmla="*/ 1803412 h 6858000"/>
              <a:gd name="connsiteX695" fmla="*/ 0 w 7467600"/>
              <a:gd name="connsiteY695" fmla="*/ 1784777 h 6858000"/>
              <a:gd name="connsiteX696" fmla="*/ 0 w 7467600"/>
              <a:gd name="connsiteY696" fmla="*/ 1740082 h 6858000"/>
              <a:gd name="connsiteX697" fmla="*/ 39394 w 7467600"/>
              <a:gd name="connsiteY697" fmla="*/ 1784856 h 6858000"/>
              <a:gd name="connsiteX698" fmla="*/ 135813 w 7467600"/>
              <a:gd name="connsiteY698" fmla="*/ 1888838 h 6858000"/>
              <a:gd name="connsiteX699" fmla="*/ 242575 w 7467600"/>
              <a:gd name="connsiteY699" fmla="*/ 1958841 h 6858000"/>
              <a:gd name="connsiteX700" fmla="*/ 82197 w 7467600"/>
              <a:gd name="connsiteY700" fmla="*/ 1754826 h 6858000"/>
              <a:gd name="connsiteX701" fmla="*/ 0 w 7467600"/>
              <a:gd name="connsiteY701" fmla="*/ 1679650 h 6858000"/>
              <a:gd name="connsiteX702" fmla="*/ 0 w 7467600"/>
              <a:gd name="connsiteY702" fmla="*/ 1602463 h 6858000"/>
              <a:gd name="connsiteX703" fmla="*/ 84689 w 7467600"/>
              <a:gd name="connsiteY703" fmla="*/ 1677442 h 6858000"/>
              <a:gd name="connsiteX704" fmla="*/ 298437 w 7467600"/>
              <a:gd name="connsiteY704" fmla="*/ 1968019 h 6858000"/>
              <a:gd name="connsiteX705" fmla="*/ 227269 w 7467600"/>
              <a:gd name="connsiteY705" fmla="*/ 1114064 h 6858000"/>
              <a:gd name="connsiteX706" fmla="*/ 248003 w 7467600"/>
              <a:gd name="connsiteY706" fmla="*/ 1089613 h 6858000"/>
              <a:gd name="connsiteX707" fmla="*/ 427020 w 7467600"/>
              <a:gd name="connsiteY707" fmla="*/ 1619803 h 6858000"/>
              <a:gd name="connsiteX708" fmla="*/ 340345 w 7467600"/>
              <a:gd name="connsiteY708" fmla="*/ 2027739 h 6858000"/>
              <a:gd name="connsiteX709" fmla="*/ 360865 w 7467600"/>
              <a:gd name="connsiteY709" fmla="*/ 2044827 h 6858000"/>
              <a:gd name="connsiteX710" fmla="*/ 560414 w 7467600"/>
              <a:gd name="connsiteY710" fmla="*/ 2421457 h 6858000"/>
              <a:gd name="connsiteX711" fmla="*/ 1359703 w 7467600"/>
              <a:gd name="connsiteY711" fmla="*/ 2578554 h 6858000"/>
              <a:gd name="connsiteX712" fmla="*/ 1359422 w 7467600"/>
              <a:gd name="connsiteY712" fmla="*/ 2577994 h 6858000"/>
              <a:gd name="connsiteX713" fmla="*/ 828701 w 7467600"/>
              <a:gd name="connsiteY713" fmla="*/ 1839520 h 6858000"/>
              <a:gd name="connsiteX714" fmla="*/ 494427 w 7467600"/>
              <a:gd name="connsiteY714" fmla="*/ 1092333 h 6858000"/>
              <a:gd name="connsiteX715" fmla="*/ 506322 w 7467600"/>
              <a:gd name="connsiteY715" fmla="*/ 1020997 h 6858000"/>
              <a:gd name="connsiteX716" fmla="*/ 4570198 w 7467600"/>
              <a:gd name="connsiteY716" fmla="*/ 978081 h 6858000"/>
              <a:gd name="connsiteX717" fmla="*/ 4523691 w 7467600"/>
              <a:gd name="connsiteY717" fmla="*/ 1127776 h 6858000"/>
              <a:gd name="connsiteX718" fmla="*/ 4509875 w 7467600"/>
              <a:gd name="connsiteY718" fmla="*/ 1167552 h 6858000"/>
              <a:gd name="connsiteX719" fmla="*/ 4478168 w 7467600"/>
              <a:gd name="connsiteY719" fmla="*/ 1260735 h 6858000"/>
              <a:gd name="connsiteX720" fmla="*/ 4409309 w 7467600"/>
              <a:gd name="connsiteY720" fmla="*/ 1666996 h 6858000"/>
              <a:gd name="connsiteX721" fmla="*/ 4370031 w 7467600"/>
              <a:gd name="connsiteY721" fmla="*/ 1955666 h 6858000"/>
              <a:gd name="connsiteX722" fmla="*/ 4570198 w 7467600"/>
              <a:gd name="connsiteY722" fmla="*/ 978081 h 6858000"/>
              <a:gd name="connsiteX723" fmla="*/ 4557898 w 7467600"/>
              <a:gd name="connsiteY723" fmla="*/ 900011 h 6858000"/>
              <a:gd name="connsiteX724" fmla="*/ 4344840 w 7467600"/>
              <a:gd name="connsiteY724" fmla="*/ 1922038 h 6858000"/>
              <a:gd name="connsiteX725" fmla="*/ 4378710 w 7467600"/>
              <a:gd name="connsiteY725" fmla="*/ 1665516 h 6858000"/>
              <a:gd name="connsiteX726" fmla="*/ 4448798 w 7467600"/>
              <a:gd name="connsiteY726" fmla="*/ 1253024 h 6858000"/>
              <a:gd name="connsiteX727" fmla="*/ 4480315 w 7467600"/>
              <a:gd name="connsiteY727" fmla="*/ 1158454 h 6858000"/>
              <a:gd name="connsiteX728" fmla="*/ 4494133 w 7467600"/>
              <a:gd name="connsiteY728" fmla="*/ 1118676 h 6858000"/>
              <a:gd name="connsiteX729" fmla="*/ 4557898 w 7467600"/>
              <a:gd name="connsiteY729" fmla="*/ 900011 h 6858000"/>
              <a:gd name="connsiteX730" fmla="*/ 5870151 w 7467600"/>
              <a:gd name="connsiteY730" fmla="*/ 898890 h 6858000"/>
              <a:gd name="connsiteX731" fmla="*/ 5861335 w 7467600"/>
              <a:gd name="connsiteY731" fmla="*/ 899177 h 6858000"/>
              <a:gd name="connsiteX732" fmla="*/ 5843702 w 7467600"/>
              <a:gd name="connsiteY732" fmla="*/ 899748 h 6858000"/>
              <a:gd name="connsiteX733" fmla="*/ 5651107 w 7467600"/>
              <a:gd name="connsiteY733" fmla="*/ 920306 h 6858000"/>
              <a:gd name="connsiteX734" fmla="*/ 5459407 w 7467600"/>
              <a:gd name="connsiteY734" fmla="*/ 940975 h 6858000"/>
              <a:gd name="connsiteX735" fmla="*/ 5374846 w 7467600"/>
              <a:gd name="connsiteY735" fmla="*/ 941988 h 6858000"/>
              <a:gd name="connsiteX736" fmla="*/ 5256105 w 7467600"/>
              <a:gd name="connsiteY736" fmla="*/ 945632 h 6858000"/>
              <a:gd name="connsiteX737" fmla="*/ 5107071 w 7467600"/>
              <a:gd name="connsiteY737" fmla="*/ 969720 h 6858000"/>
              <a:gd name="connsiteX738" fmla="*/ 4998681 w 7467600"/>
              <a:gd name="connsiteY738" fmla="*/ 988771 h 6858000"/>
              <a:gd name="connsiteX739" fmla="*/ 5870151 w 7467600"/>
              <a:gd name="connsiteY739" fmla="*/ 898890 h 6858000"/>
              <a:gd name="connsiteX740" fmla="*/ 5504425 w 7467600"/>
              <a:gd name="connsiteY740" fmla="*/ 848067 h 6858000"/>
              <a:gd name="connsiteX741" fmla="*/ 4968849 w 7467600"/>
              <a:gd name="connsiteY741" fmla="*/ 962318 h 6858000"/>
              <a:gd name="connsiteX742" fmla="*/ 5104039 w 7467600"/>
              <a:gd name="connsiteY742" fmla="*/ 940634 h 6858000"/>
              <a:gd name="connsiteX743" fmla="*/ 5256311 w 7467600"/>
              <a:gd name="connsiteY743" fmla="*/ 916490 h 6858000"/>
              <a:gd name="connsiteX744" fmla="*/ 5377381 w 7467600"/>
              <a:gd name="connsiteY744" fmla="*/ 912671 h 6858000"/>
              <a:gd name="connsiteX745" fmla="*/ 5460148 w 7467600"/>
              <a:gd name="connsiteY745" fmla="*/ 911442 h 6858000"/>
              <a:gd name="connsiteX746" fmla="*/ 5648971 w 7467600"/>
              <a:gd name="connsiteY746" fmla="*/ 891331 h 6858000"/>
              <a:gd name="connsiteX747" fmla="*/ 5844807 w 7467600"/>
              <a:gd name="connsiteY747" fmla="*/ 870718 h 6858000"/>
              <a:gd name="connsiteX748" fmla="*/ 5862975 w 7467600"/>
              <a:gd name="connsiteY748" fmla="*/ 869756 h 6858000"/>
              <a:gd name="connsiteX749" fmla="*/ 5920887 w 7467600"/>
              <a:gd name="connsiteY749" fmla="*/ 865929 h 6858000"/>
              <a:gd name="connsiteX750" fmla="*/ 5504425 w 7467600"/>
              <a:gd name="connsiteY750" fmla="*/ 848067 h 6858000"/>
              <a:gd name="connsiteX751" fmla="*/ 3607114 w 7467600"/>
              <a:gd name="connsiteY751" fmla="*/ 467441 h 6858000"/>
              <a:gd name="connsiteX752" fmla="*/ 3296242 w 7467600"/>
              <a:gd name="connsiteY752" fmla="*/ 807991 h 6858000"/>
              <a:gd name="connsiteX753" fmla="*/ 3174674 w 7467600"/>
              <a:gd name="connsiteY753" fmla="*/ 919759 h 6858000"/>
              <a:gd name="connsiteX754" fmla="*/ 3042978 w 7467600"/>
              <a:gd name="connsiteY754" fmla="*/ 1054894 h 6858000"/>
              <a:gd name="connsiteX755" fmla="*/ 2968914 w 7467600"/>
              <a:gd name="connsiteY755" fmla="*/ 1133756 h 6858000"/>
              <a:gd name="connsiteX756" fmla="*/ 3103823 w 7467600"/>
              <a:gd name="connsiteY756" fmla="*/ 1026814 h 6858000"/>
              <a:gd name="connsiteX757" fmla="*/ 3607114 w 7467600"/>
              <a:gd name="connsiteY757" fmla="*/ 467441 h 6858000"/>
              <a:gd name="connsiteX758" fmla="*/ 3744487 w 7467600"/>
              <a:gd name="connsiteY758" fmla="*/ 383136 h 6858000"/>
              <a:gd name="connsiteX759" fmla="*/ 3970213 w 7467600"/>
              <a:gd name="connsiteY759" fmla="*/ 995559 h 6858000"/>
              <a:gd name="connsiteX760" fmla="*/ 3744487 w 7467600"/>
              <a:gd name="connsiteY760" fmla="*/ 383136 h 6858000"/>
              <a:gd name="connsiteX761" fmla="*/ 3624562 w 7467600"/>
              <a:gd name="connsiteY761" fmla="*/ 367041 h 6858000"/>
              <a:gd name="connsiteX762" fmla="*/ 3489712 w 7467600"/>
              <a:gd name="connsiteY762" fmla="*/ 485386 h 6858000"/>
              <a:gd name="connsiteX763" fmla="*/ 3182994 w 7467600"/>
              <a:gd name="connsiteY763" fmla="*/ 828265 h 6858000"/>
              <a:gd name="connsiteX764" fmla="*/ 2892114 w 7467600"/>
              <a:gd name="connsiteY764" fmla="*/ 1172635 h 6858000"/>
              <a:gd name="connsiteX765" fmla="*/ 3021459 w 7467600"/>
              <a:gd name="connsiteY765" fmla="*/ 1035385 h 6858000"/>
              <a:gd name="connsiteX766" fmla="*/ 3153873 w 7467600"/>
              <a:gd name="connsiteY766" fmla="*/ 898971 h 6858000"/>
              <a:gd name="connsiteX767" fmla="*/ 3276511 w 7467600"/>
              <a:gd name="connsiteY767" fmla="*/ 786423 h 6858000"/>
              <a:gd name="connsiteX768" fmla="*/ 3584154 w 7467600"/>
              <a:gd name="connsiteY768" fmla="*/ 448218 h 6858000"/>
              <a:gd name="connsiteX769" fmla="*/ 3624562 w 7467600"/>
              <a:gd name="connsiteY769" fmla="*/ 367041 h 6858000"/>
              <a:gd name="connsiteX770" fmla="*/ 3766672 w 7467600"/>
              <a:gd name="connsiteY770" fmla="*/ 359429 h 6858000"/>
              <a:gd name="connsiteX771" fmla="*/ 3996338 w 7467600"/>
              <a:gd name="connsiteY771" fmla="*/ 968237 h 6858000"/>
              <a:gd name="connsiteX772" fmla="*/ 3766672 w 7467600"/>
              <a:gd name="connsiteY772" fmla="*/ 359429 h 6858000"/>
              <a:gd name="connsiteX773" fmla="*/ 5805386 w 7467600"/>
              <a:gd name="connsiteY773" fmla="*/ 239240 h 6858000"/>
              <a:gd name="connsiteX774" fmla="*/ 5736947 w 7467600"/>
              <a:gd name="connsiteY774" fmla="*/ 261367 h 6858000"/>
              <a:gd name="connsiteX775" fmla="*/ 5427012 w 7467600"/>
              <a:gd name="connsiteY775" fmla="*/ 311272 h 6858000"/>
              <a:gd name="connsiteX776" fmla="*/ 5147818 w 7467600"/>
              <a:gd name="connsiteY776" fmla="*/ 322112 h 6858000"/>
              <a:gd name="connsiteX777" fmla="*/ 5060854 w 7467600"/>
              <a:gd name="connsiteY777" fmla="*/ 311882 h 6858000"/>
              <a:gd name="connsiteX778" fmla="*/ 4945989 w 7467600"/>
              <a:gd name="connsiteY778" fmla="*/ 300516 h 6858000"/>
              <a:gd name="connsiteX779" fmla="*/ 5410479 w 7467600"/>
              <a:gd name="connsiteY779" fmla="*/ 348434 h 6858000"/>
              <a:gd name="connsiteX780" fmla="*/ 5805386 w 7467600"/>
              <a:gd name="connsiteY780" fmla="*/ 239240 h 6858000"/>
              <a:gd name="connsiteX781" fmla="*/ 5905192 w 7467600"/>
              <a:gd name="connsiteY781" fmla="*/ 163079 h 6858000"/>
              <a:gd name="connsiteX782" fmla="*/ 5865655 w 7467600"/>
              <a:gd name="connsiteY782" fmla="*/ 171901 h 6858000"/>
              <a:gd name="connsiteX783" fmla="*/ 5259740 w 7467600"/>
              <a:gd name="connsiteY783" fmla="*/ 257013 h 6858000"/>
              <a:gd name="connsiteX784" fmla="*/ 5208466 w 7467600"/>
              <a:gd name="connsiteY784" fmla="*/ 257550 h 6858000"/>
              <a:gd name="connsiteX785" fmla="*/ 4980204 w 7467600"/>
              <a:gd name="connsiteY785" fmla="*/ 271903 h 6858000"/>
              <a:gd name="connsiteX786" fmla="*/ 5068068 w 7467600"/>
              <a:gd name="connsiteY786" fmla="*/ 282244 h 6858000"/>
              <a:gd name="connsiteX787" fmla="*/ 5153231 w 7467600"/>
              <a:gd name="connsiteY787" fmla="*/ 292240 h 6858000"/>
              <a:gd name="connsiteX788" fmla="*/ 5426491 w 7467600"/>
              <a:gd name="connsiteY788" fmla="*/ 281128 h 6858000"/>
              <a:gd name="connsiteX789" fmla="*/ 5731212 w 7467600"/>
              <a:gd name="connsiteY789" fmla="*/ 231951 h 6858000"/>
              <a:gd name="connsiteX790" fmla="*/ 5905192 w 7467600"/>
              <a:gd name="connsiteY790" fmla="*/ 163079 h 6858000"/>
              <a:gd name="connsiteX791" fmla="*/ 5944437 w 7467600"/>
              <a:gd name="connsiteY791" fmla="*/ 113829 h 6858000"/>
              <a:gd name="connsiteX792" fmla="*/ 5825032 w 7467600"/>
              <a:gd name="connsiteY792" fmla="*/ 146405 h 6858000"/>
              <a:gd name="connsiteX793" fmla="*/ 4955599 w 7467600"/>
              <a:gd name="connsiteY793" fmla="*/ 247008 h 6858000"/>
              <a:gd name="connsiteX794" fmla="*/ 5210104 w 7467600"/>
              <a:gd name="connsiteY794" fmla="*/ 228123 h 6858000"/>
              <a:gd name="connsiteX795" fmla="*/ 5261015 w 7467600"/>
              <a:gd name="connsiteY795" fmla="*/ 227087 h 6858000"/>
              <a:gd name="connsiteX796" fmla="*/ 5861181 w 7467600"/>
              <a:gd name="connsiteY796" fmla="*/ 143093 h 6858000"/>
              <a:gd name="connsiteX797" fmla="*/ 5961252 w 7467600"/>
              <a:gd name="connsiteY797" fmla="*/ 114820 h 6858000"/>
              <a:gd name="connsiteX798" fmla="*/ 5944437 w 7467600"/>
              <a:gd name="connsiteY798" fmla="*/ 113829 h 6858000"/>
              <a:gd name="connsiteX799" fmla="*/ 3882765 w 7467600"/>
              <a:gd name="connsiteY799" fmla="*/ 0 h 6858000"/>
              <a:gd name="connsiteX800" fmla="*/ 3995099 w 7467600"/>
              <a:gd name="connsiteY800" fmla="*/ 0 h 6858000"/>
              <a:gd name="connsiteX801" fmla="*/ 4163818 w 7467600"/>
              <a:gd name="connsiteY801" fmla="*/ 234104 h 6858000"/>
              <a:gd name="connsiteX802" fmla="*/ 4172099 w 7467600"/>
              <a:gd name="connsiteY802" fmla="*/ 234207 h 6858000"/>
              <a:gd name="connsiteX803" fmla="*/ 4784282 w 7467600"/>
              <a:gd name="connsiteY803" fmla="*/ 276561 h 6858000"/>
              <a:gd name="connsiteX804" fmla="*/ 4801687 w 7467600"/>
              <a:gd name="connsiteY804" fmla="*/ 267764 h 6858000"/>
              <a:gd name="connsiteX805" fmla="*/ 6082788 w 7467600"/>
              <a:gd name="connsiteY805" fmla="*/ 64119 h 6858000"/>
              <a:gd name="connsiteX806" fmla="*/ 6099442 w 7467600"/>
              <a:gd name="connsiteY806" fmla="*/ 82568 h 6858000"/>
              <a:gd name="connsiteX807" fmla="*/ 4804137 w 7467600"/>
              <a:gd name="connsiteY807" fmla="*/ 320931 h 6858000"/>
              <a:gd name="connsiteX808" fmla="*/ 4227047 w 7467600"/>
              <a:gd name="connsiteY808" fmla="*/ 313415 h 6858000"/>
              <a:gd name="connsiteX809" fmla="*/ 4346041 w 7467600"/>
              <a:gd name="connsiteY809" fmla="*/ 456086 h 6858000"/>
              <a:gd name="connsiteX810" fmla="*/ 4870967 w 7467600"/>
              <a:gd name="connsiteY810" fmla="*/ 963061 h 6858000"/>
              <a:gd name="connsiteX811" fmla="*/ 4889647 w 7467600"/>
              <a:gd name="connsiteY811" fmla="*/ 957147 h 6858000"/>
              <a:gd name="connsiteX812" fmla="*/ 5422504 w 7467600"/>
              <a:gd name="connsiteY812" fmla="*/ 805191 h 6858000"/>
              <a:gd name="connsiteX813" fmla="*/ 6087656 w 7467600"/>
              <a:gd name="connsiteY813" fmla="*/ 826703 h 6858000"/>
              <a:gd name="connsiteX814" fmla="*/ 6058717 w 7467600"/>
              <a:gd name="connsiteY814" fmla="*/ 865992 h 6858000"/>
              <a:gd name="connsiteX815" fmla="*/ 4974153 w 7467600"/>
              <a:gd name="connsiteY815" fmla="*/ 1045456 h 6858000"/>
              <a:gd name="connsiteX816" fmla="*/ 5627835 w 7467600"/>
              <a:gd name="connsiteY816" fmla="*/ 1472077 h 6858000"/>
              <a:gd name="connsiteX817" fmla="*/ 5629817 w 7467600"/>
              <a:gd name="connsiteY817" fmla="*/ 1471412 h 6858000"/>
              <a:gd name="connsiteX818" fmla="*/ 5634124 w 7467600"/>
              <a:gd name="connsiteY818" fmla="*/ 1470572 h 6858000"/>
              <a:gd name="connsiteX819" fmla="*/ 5755832 w 7467600"/>
              <a:gd name="connsiteY819" fmla="*/ 1383886 h 6858000"/>
              <a:gd name="connsiteX820" fmla="*/ 6014186 w 7467600"/>
              <a:gd name="connsiteY820" fmla="*/ 1279799 h 6858000"/>
              <a:gd name="connsiteX821" fmla="*/ 6901619 w 7467600"/>
              <a:gd name="connsiteY821" fmla="*/ 1047874 h 6858000"/>
              <a:gd name="connsiteX822" fmla="*/ 6931566 w 7467600"/>
              <a:gd name="connsiteY822" fmla="*/ 1062034 h 6858000"/>
              <a:gd name="connsiteX823" fmla="*/ 5790982 w 7467600"/>
              <a:gd name="connsiteY823" fmla="*/ 1561380 h 6858000"/>
              <a:gd name="connsiteX824" fmla="*/ 6188971 w 7467600"/>
              <a:gd name="connsiteY824" fmla="*/ 1755168 h 6858000"/>
              <a:gd name="connsiteX825" fmla="*/ 6202446 w 7467600"/>
              <a:gd name="connsiteY825" fmla="*/ 1752268 h 6858000"/>
              <a:gd name="connsiteX826" fmla="*/ 7179560 w 7467600"/>
              <a:gd name="connsiteY826" fmla="*/ 1467551 h 6858000"/>
              <a:gd name="connsiteX827" fmla="*/ 7158730 w 7467600"/>
              <a:gd name="connsiteY827" fmla="*/ 1507835 h 6858000"/>
              <a:gd name="connsiteX828" fmla="*/ 6326959 w 7467600"/>
              <a:gd name="connsiteY828" fmla="*/ 1817686 h 6858000"/>
              <a:gd name="connsiteX829" fmla="*/ 6537433 w 7467600"/>
              <a:gd name="connsiteY829" fmla="*/ 1907790 h 6858000"/>
              <a:gd name="connsiteX830" fmla="*/ 6550221 w 7467600"/>
              <a:gd name="connsiteY830" fmla="*/ 1910729 h 6858000"/>
              <a:gd name="connsiteX831" fmla="*/ 6964438 w 7467600"/>
              <a:gd name="connsiteY831" fmla="*/ 2209505 h 6858000"/>
              <a:gd name="connsiteX832" fmla="*/ 7367862 w 7467600"/>
              <a:gd name="connsiteY832" fmla="*/ 2806833 h 6858000"/>
              <a:gd name="connsiteX833" fmla="*/ 7364329 w 7467600"/>
              <a:gd name="connsiteY833" fmla="*/ 2826907 h 6858000"/>
              <a:gd name="connsiteX834" fmla="*/ 7290545 w 7467600"/>
              <a:gd name="connsiteY834" fmla="*/ 2850663 h 6858000"/>
              <a:gd name="connsiteX835" fmla="*/ 6472036 w 7467600"/>
              <a:gd name="connsiteY835" fmla="*/ 1959003 h 6858000"/>
              <a:gd name="connsiteX836" fmla="*/ 5792897 w 7467600"/>
              <a:gd name="connsiteY836" fmla="*/ 1647747 h 6858000"/>
              <a:gd name="connsiteX837" fmla="*/ 5842751 w 7467600"/>
              <a:gd name="connsiteY837" fmla="*/ 1816112 h 6858000"/>
              <a:gd name="connsiteX838" fmla="*/ 5847424 w 7467600"/>
              <a:gd name="connsiteY838" fmla="*/ 1815776 h 6858000"/>
              <a:gd name="connsiteX839" fmla="*/ 6399821 w 7467600"/>
              <a:gd name="connsiteY839" fmla="*/ 2344799 h 6858000"/>
              <a:gd name="connsiteX840" fmla="*/ 6323232 w 7467600"/>
              <a:gd name="connsiteY840" fmla="*/ 2389634 h 6858000"/>
              <a:gd name="connsiteX841" fmla="*/ 5942958 w 7467600"/>
              <a:gd name="connsiteY841" fmla="*/ 2077708 h 6858000"/>
              <a:gd name="connsiteX842" fmla="*/ 5921559 w 7467600"/>
              <a:gd name="connsiteY842" fmla="*/ 2378596 h 6858000"/>
              <a:gd name="connsiteX843" fmla="*/ 5817651 w 7467600"/>
              <a:gd name="connsiteY843" fmla="*/ 3023919 h 6858000"/>
              <a:gd name="connsiteX844" fmla="*/ 5729634 w 7467600"/>
              <a:gd name="connsiteY844" fmla="*/ 3051849 h 6858000"/>
              <a:gd name="connsiteX845" fmla="*/ 5611018 w 7467600"/>
              <a:gd name="connsiteY845" fmla="*/ 2316769 h 6858000"/>
              <a:gd name="connsiteX846" fmla="*/ 5687608 w 7467600"/>
              <a:gd name="connsiteY846" fmla="*/ 2039972 h 6858000"/>
              <a:gd name="connsiteX847" fmla="*/ 5657554 w 7467600"/>
              <a:gd name="connsiteY847" fmla="*/ 1576445 h 6858000"/>
              <a:gd name="connsiteX848" fmla="*/ 5150475 w 7467600"/>
              <a:gd name="connsiteY848" fmla="*/ 1274012 h 6858000"/>
              <a:gd name="connsiteX849" fmla="*/ 5349142 w 7467600"/>
              <a:gd name="connsiteY849" fmla="*/ 2204405 h 6858000"/>
              <a:gd name="connsiteX850" fmla="*/ 5262214 w 7467600"/>
              <a:gd name="connsiteY850" fmla="*/ 2233836 h 6858000"/>
              <a:gd name="connsiteX851" fmla="*/ 4981539 w 7467600"/>
              <a:gd name="connsiteY851" fmla="*/ 1542201 h 6858000"/>
              <a:gd name="connsiteX852" fmla="*/ 4958461 w 7467600"/>
              <a:gd name="connsiteY852" fmla="*/ 1136957 h 6858000"/>
              <a:gd name="connsiteX853" fmla="*/ 4655015 w 7467600"/>
              <a:gd name="connsiteY853" fmla="*/ 891426 h 6858000"/>
              <a:gd name="connsiteX854" fmla="*/ 4348002 w 7467600"/>
              <a:gd name="connsiteY854" fmla="*/ 2205895 h 6858000"/>
              <a:gd name="connsiteX855" fmla="*/ 4262250 w 7467600"/>
              <a:gd name="connsiteY855" fmla="*/ 2219972 h 6858000"/>
              <a:gd name="connsiteX856" fmla="*/ 4550611 w 7467600"/>
              <a:gd name="connsiteY856" fmla="*/ 817540 h 6858000"/>
              <a:gd name="connsiteX857" fmla="*/ 4564418 w 7467600"/>
              <a:gd name="connsiteY857" fmla="*/ 808293 h 6858000"/>
              <a:gd name="connsiteX858" fmla="*/ 4266388 w 7467600"/>
              <a:gd name="connsiteY858" fmla="*/ 500083 h 6858000"/>
              <a:gd name="connsiteX859" fmla="*/ 4032842 w 7467600"/>
              <a:gd name="connsiteY859" fmla="*/ 211809 h 6858000"/>
              <a:gd name="connsiteX860" fmla="*/ 3882765 w 7467600"/>
              <a:gd name="connsiteY860" fmla="*/ 0 h 6858000"/>
              <a:gd name="connsiteX861" fmla="*/ 3721337 w 7467600"/>
              <a:gd name="connsiteY861" fmla="*/ 0 h 6858000"/>
              <a:gd name="connsiteX862" fmla="*/ 3797544 w 7467600"/>
              <a:gd name="connsiteY862" fmla="*/ 0 h 6858000"/>
              <a:gd name="connsiteX863" fmla="*/ 3775734 w 7467600"/>
              <a:gd name="connsiteY863" fmla="*/ 95131 h 6858000"/>
              <a:gd name="connsiteX864" fmla="*/ 3724807 w 7467600"/>
              <a:gd name="connsiteY864" fmla="*/ 272257 h 6858000"/>
              <a:gd name="connsiteX865" fmla="*/ 3726844 w 7467600"/>
              <a:gd name="connsiteY865" fmla="*/ 282988 h 6858000"/>
              <a:gd name="connsiteX866" fmla="*/ 3742664 w 7467600"/>
              <a:gd name="connsiteY866" fmla="*/ 279918 h 6858000"/>
              <a:gd name="connsiteX867" fmla="*/ 4103910 w 7467600"/>
              <a:gd name="connsiteY867" fmla="*/ 1161917 h 6858000"/>
              <a:gd name="connsiteX868" fmla="*/ 4020269 w 7467600"/>
              <a:gd name="connsiteY868" fmla="*/ 1200406 h 6858000"/>
              <a:gd name="connsiteX869" fmla="*/ 3674882 w 7467600"/>
              <a:gd name="connsiteY869" fmla="*/ 488524 h 6858000"/>
              <a:gd name="connsiteX870" fmla="*/ 3132682 w 7467600"/>
              <a:gd name="connsiteY870" fmla="*/ 1072284 h 6858000"/>
              <a:gd name="connsiteX871" fmla="*/ 2716346 w 7467600"/>
              <a:gd name="connsiteY871" fmla="*/ 1276376 h 6858000"/>
              <a:gd name="connsiteX872" fmla="*/ 2716772 w 7467600"/>
              <a:gd name="connsiteY872" fmla="*/ 1255462 h 6858000"/>
              <a:gd name="connsiteX873" fmla="*/ 3471096 w 7467600"/>
              <a:gd name="connsiteY873" fmla="*/ 437072 h 6858000"/>
              <a:gd name="connsiteX874" fmla="*/ 3639057 w 7467600"/>
              <a:gd name="connsiteY874" fmla="*/ 286334 h 6858000"/>
              <a:gd name="connsiteX875" fmla="*/ 3640309 w 7467600"/>
              <a:gd name="connsiteY875" fmla="*/ 284664 h 6858000"/>
              <a:gd name="connsiteX876" fmla="*/ 3646022 w 7467600"/>
              <a:gd name="connsiteY876" fmla="*/ 276711 h 6858000"/>
              <a:gd name="connsiteX877" fmla="*/ 3707943 w 7467600"/>
              <a:gd name="connsiteY877" fmla="*/ 65958 h 6858000"/>
              <a:gd name="connsiteX878" fmla="*/ 3721337 w 7467600"/>
              <a:gd name="connsiteY878" fmla="*/ 0 h 6858000"/>
              <a:gd name="connsiteX879" fmla="*/ 2867960 w 7467600"/>
              <a:gd name="connsiteY879" fmla="*/ 0 h 6858000"/>
              <a:gd name="connsiteX880" fmla="*/ 2926351 w 7467600"/>
              <a:gd name="connsiteY880" fmla="*/ 0 h 6858000"/>
              <a:gd name="connsiteX881" fmla="*/ 2902823 w 7467600"/>
              <a:gd name="connsiteY881" fmla="*/ 262929 h 6858000"/>
              <a:gd name="connsiteX882" fmla="*/ 2940663 w 7467600"/>
              <a:gd name="connsiteY882" fmla="*/ 140884 h 6858000"/>
              <a:gd name="connsiteX883" fmla="*/ 2947039 w 7467600"/>
              <a:gd name="connsiteY883" fmla="*/ 122524 h 6858000"/>
              <a:gd name="connsiteX884" fmla="*/ 2984316 w 7467600"/>
              <a:gd name="connsiteY884" fmla="*/ 0 h 6858000"/>
              <a:gd name="connsiteX885" fmla="*/ 3016114 w 7467600"/>
              <a:gd name="connsiteY885" fmla="*/ 0 h 6858000"/>
              <a:gd name="connsiteX886" fmla="*/ 2979949 w 7467600"/>
              <a:gd name="connsiteY886" fmla="*/ 119274 h 6858000"/>
              <a:gd name="connsiteX887" fmla="*/ 3023879 w 7467600"/>
              <a:gd name="connsiteY887" fmla="*/ 0 h 6858000"/>
              <a:gd name="connsiteX888" fmla="*/ 3105400 w 7467600"/>
              <a:gd name="connsiteY888" fmla="*/ 0 h 6858000"/>
              <a:gd name="connsiteX889" fmla="*/ 3094669 w 7467600"/>
              <a:gd name="connsiteY889" fmla="*/ 30308 h 6858000"/>
              <a:gd name="connsiteX890" fmla="*/ 2901945 w 7467600"/>
              <a:gd name="connsiteY890" fmla="*/ 466538 h 6858000"/>
              <a:gd name="connsiteX891" fmla="*/ 2815209 w 7467600"/>
              <a:gd name="connsiteY891" fmla="*/ 497361 h 6858000"/>
              <a:gd name="connsiteX892" fmla="*/ 2844845 w 7467600"/>
              <a:gd name="connsiteY892" fmla="*/ 127638 h 6858000"/>
              <a:gd name="connsiteX893" fmla="*/ 2867960 w 7467600"/>
              <a:gd name="connsiteY893" fmla="*/ 0 h 6858000"/>
              <a:gd name="connsiteX894" fmla="*/ 1057230 w 7467600"/>
              <a:gd name="connsiteY894" fmla="*/ 0 h 6858000"/>
              <a:gd name="connsiteX895" fmla="*/ 1111003 w 7467600"/>
              <a:gd name="connsiteY895" fmla="*/ 0 h 6858000"/>
              <a:gd name="connsiteX896" fmla="*/ 1125553 w 7467600"/>
              <a:gd name="connsiteY896" fmla="*/ 52588 h 6858000"/>
              <a:gd name="connsiteX897" fmla="*/ 1304276 w 7467600"/>
              <a:gd name="connsiteY897" fmla="*/ 476275 h 6858000"/>
              <a:gd name="connsiteX898" fmla="*/ 1492066 w 7467600"/>
              <a:gd name="connsiteY898" fmla="*/ 886333 h 6858000"/>
              <a:gd name="connsiteX899" fmla="*/ 1423698 w 7467600"/>
              <a:gd name="connsiteY899" fmla="*/ 710817 h 6858000"/>
              <a:gd name="connsiteX900" fmla="*/ 1357609 w 7467600"/>
              <a:gd name="connsiteY900" fmla="*/ 532892 h 6858000"/>
              <a:gd name="connsiteX901" fmla="*/ 1309550 w 7467600"/>
              <a:gd name="connsiteY901" fmla="*/ 374031 h 6858000"/>
              <a:gd name="connsiteX902" fmla="*/ 1193673 w 7467600"/>
              <a:gd name="connsiteY902" fmla="*/ 49533 h 6858000"/>
              <a:gd name="connsiteX903" fmla="*/ 1164391 w 7467600"/>
              <a:gd name="connsiteY903" fmla="*/ 0 h 6858000"/>
              <a:gd name="connsiteX904" fmla="*/ 1200666 w 7467600"/>
              <a:gd name="connsiteY904" fmla="*/ 0 h 6858000"/>
              <a:gd name="connsiteX905" fmla="*/ 1223408 w 7467600"/>
              <a:gd name="connsiteY905" fmla="*/ 38996 h 6858000"/>
              <a:gd name="connsiteX906" fmla="*/ 1339635 w 7467600"/>
              <a:gd name="connsiteY906" fmla="*/ 365517 h 6858000"/>
              <a:gd name="connsiteX907" fmla="*/ 1387469 w 7467600"/>
              <a:gd name="connsiteY907" fmla="*/ 523079 h 6858000"/>
              <a:gd name="connsiteX908" fmla="*/ 1452685 w 7467600"/>
              <a:gd name="connsiteY908" fmla="*/ 699806 h 6858000"/>
              <a:gd name="connsiteX909" fmla="*/ 1492092 w 7467600"/>
              <a:gd name="connsiteY909" fmla="*/ 800424 h 6858000"/>
              <a:gd name="connsiteX910" fmla="*/ 1455302 w 7467600"/>
              <a:gd name="connsiteY910" fmla="*/ 632913 h 6858000"/>
              <a:gd name="connsiteX911" fmla="*/ 1222336 w 7467600"/>
              <a:gd name="connsiteY911" fmla="*/ 9480 h 6858000"/>
              <a:gd name="connsiteX912" fmla="*/ 1214634 w 7467600"/>
              <a:gd name="connsiteY912" fmla="*/ 0 h 6858000"/>
              <a:gd name="connsiteX913" fmla="*/ 1289827 w 7467600"/>
              <a:gd name="connsiteY913" fmla="*/ 0 h 6858000"/>
              <a:gd name="connsiteX914" fmla="*/ 1321076 w 7467600"/>
              <a:gd name="connsiteY914" fmla="*/ 59722 h 6858000"/>
              <a:gd name="connsiteX915" fmla="*/ 1512579 w 7467600"/>
              <a:gd name="connsiteY915" fmla="*/ 626441 h 6858000"/>
              <a:gd name="connsiteX916" fmla="*/ 1506076 w 7467600"/>
              <a:gd name="connsiteY916" fmla="*/ 1089289 h 6858000"/>
              <a:gd name="connsiteX917" fmla="*/ 1486346 w 7467600"/>
              <a:gd name="connsiteY917" fmla="*/ 1079919 h 6858000"/>
              <a:gd name="connsiteX918" fmla="*/ 1070511 w 7467600"/>
              <a:gd name="connsiteY918" fmla="*/ 48609 h 6858000"/>
              <a:gd name="connsiteX919" fmla="*/ 1057230 w 7467600"/>
              <a:gd name="connsiteY919" fmla="*/ 0 h 6858000"/>
              <a:gd name="connsiteX920" fmla="*/ 43151 w 7467600"/>
              <a:gd name="connsiteY920" fmla="*/ 0 h 6858000"/>
              <a:gd name="connsiteX921" fmla="*/ 95283 w 7467600"/>
              <a:gd name="connsiteY921" fmla="*/ 0 h 6858000"/>
              <a:gd name="connsiteX922" fmla="*/ 300708 w 7467600"/>
              <a:gd name="connsiteY922" fmla="*/ 154571 h 6858000"/>
              <a:gd name="connsiteX923" fmla="*/ 530414 w 7467600"/>
              <a:gd name="connsiteY923" fmla="*/ 354673 h 6858000"/>
              <a:gd name="connsiteX924" fmla="*/ 333785 w 7467600"/>
              <a:gd name="connsiteY924" fmla="*/ 161564 h 6858000"/>
              <a:gd name="connsiteX925" fmla="*/ 147005 w 7467600"/>
              <a:gd name="connsiteY925" fmla="*/ 0 h 6858000"/>
              <a:gd name="connsiteX926" fmla="*/ 272509 w 7467600"/>
              <a:gd name="connsiteY926" fmla="*/ 0 h 6858000"/>
              <a:gd name="connsiteX927" fmla="*/ 326276 w 7467600"/>
              <a:gd name="connsiteY927" fmla="*/ 45847 h 6858000"/>
              <a:gd name="connsiteX928" fmla="*/ 823759 w 7467600"/>
              <a:gd name="connsiteY928" fmla="*/ 574145 h 6858000"/>
              <a:gd name="connsiteX929" fmla="*/ 811254 w 7467600"/>
              <a:gd name="connsiteY929" fmla="*/ 665546 h 6858000"/>
              <a:gd name="connsiteX930" fmla="*/ 154042 w 7467600"/>
              <a:gd name="connsiteY930" fmla="*/ 261522 h 6858000"/>
              <a:gd name="connsiteX931" fmla="*/ 13550 w 7467600"/>
              <a:gd name="connsiteY931" fmla="*/ 158423 h 6858000"/>
              <a:gd name="connsiteX932" fmla="*/ 0 w 7467600"/>
              <a:gd name="connsiteY932" fmla="*/ 146618 h 6858000"/>
              <a:gd name="connsiteX933" fmla="*/ 0 w 7467600"/>
              <a:gd name="connsiteY933" fmla="*/ 59161 h 6858000"/>
              <a:gd name="connsiteX934" fmla="*/ 45427 w 7467600"/>
              <a:gd name="connsiteY934" fmla="*/ 101078 h 6858000"/>
              <a:gd name="connsiteX935" fmla="*/ 630103 w 7467600"/>
              <a:gd name="connsiteY935" fmla="*/ 485885 h 6858000"/>
              <a:gd name="connsiteX936" fmla="*/ 532040 w 7467600"/>
              <a:gd name="connsiteY936" fmla="*/ 399359 h 6858000"/>
              <a:gd name="connsiteX937" fmla="*/ 517618 w 7467600"/>
              <a:gd name="connsiteY937" fmla="*/ 385726 h 6858000"/>
              <a:gd name="connsiteX938" fmla="*/ 285074 w 7467600"/>
              <a:gd name="connsiteY938" fmla="*/ 182755 h 6858000"/>
              <a:gd name="connsiteX939" fmla="*/ 43151 w 7467600"/>
              <a:gd name="connsiteY93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628217 h 6858000"/>
              <a:gd name="connsiteX5" fmla="*/ 7440138 w 7467600"/>
              <a:gd name="connsiteY5" fmla="*/ 6622648 h 6858000"/>
              <a:gd name="connsiteX6" fmla="*/ 7467600 w 7467600"/>
              <a:gd name="connsiteY6" fmla="*/ 6628217 h 6858000"/>
              <a:gd name="connsiteX7" fmla="*/ 1019354 w 7467600"/>
              <a:gd name="connsiteY7" fmla="*/ 6315006 h 6858000"/>
              <a:gd name="connsiteX8" fmla="*/ 441046 w 7467600"/>
              <a:gd name="connsiteY8" fmla="*/ 6691153 h 6858000"/>
              <a:gd name="connsiteX9" fmla="*/ 1019354 w 7467600"/>
              <a:gd name="connsiteY9" fmla="*/ 6315006 h 6858000"/>
              <a:gd name="connsiteX10" fmla="*/ 991680 w 7467600"/>
              <a:gd name="connsiteY10" fmla="*/ 6298413 h 6858000"/>
              <a:gd name="connsiteX11" fmla="*/ 409060 w 7467600"/>
              <a:gd name="connsiteY11" fmla="*/ 6671470 h 6858000"/>
              <a:gd name="connsiteX12" fmla="*/ 991680 w 7467600"/>
              <a:gd name="connsiteY12" fmla="*/ 6298413 h 6858000"/>
              <a:gd name="connsiteX13" fmla="*/ 103333 w 7467600"/>
              <a:gd name="connsiteY13" fmla="*/ 5699602 h 6858000"/>
              <a:gd name="connsiteX14" fmla="*/ 233938 w 7467600"/>
              <a:gd name="connsiteY14" fmla="*/ 5809416 h 6858000"/>
              <a:gd name="connsiteX15" fmla="*/ 883580 w 7467600"/>
              <a:gd name="connsiteY15" fmla="*/ 6180710 h 6858000"/>
              <a:gd name="connsiteX16" fmla="*/ 487337 w 7467600"/>
              <a:gd name="connsiteY16" fmla="*/ 5950182 h 6858000"/>
              <a:gd name="connsiteX17" fmla="*/ 354051 w 7467600"/>
              <a:gd name="connsiteY17" fmla="*/ 5854912 h 6858000"/>
              <a:gd name="connsiteX18" fmla="*/ 195436 w 7467600"/>
              <a:gd name="connsiteY18" fmla="*/ 5755068 h 6858000"/>
              <a:gd name="connsiteX19" fmla="*/ 103333 w 7467600"/>
              <a:gd name="connsiteY19" fmla="*/ 5699602 h 6858000"/>
              <a:gd name="connsiteX20" fmla="*/ 5539432 w 7467600"/>
              <a:gd name="connsiteY20" fmla="*/ 5642928 h 6858000"/>
              <a:gd name="connsiteX21" fmla="*/ 5555462 w 7467600"/>
              <a:gd name="connsiteY21" fmla="*/ 5694454 h 6858000"/>
              <a:gd name="connsiteX22" fmla="*/ 5828270 w 7467600"/>
              <a:gd name="connsiteY22" fmla="*/ 6320663 h 6858000"/>
              <a:gd name="connsiteX23" fmla="*/ 5947416 w 7467600"/>
              <a:gd name="connsiteY23" fmla="*/ 6574846 h 6858000"/>
              <a:gd name="connsiteX24" fmla="*/ 5539432 w 7467600"/>
              <a:gd name="connsiteY24" fmla="*/ 5642928 h 6858000"/>
              <a:gd name="connsiteX25" fmla="*/ 51253 w 7467600"/>
              <a:gd name="connsiteY25" fmla="*/ 5631825 h 6858000"/>
              <a:gd name="connsiteX26" fmla="*/ 211622 w 7467600"/>
              <a:gd name="connsiteY26" fmla="*/ 5728803 h 6858000"/>
              <a:gd name="connsiteX27" fmla="*/ 371652 w 7467600"/>
              <a:gd name="connsiteY27" fmla="*/ 5829062 h 6858000"/>
              <a:gd name="connsiteX28" fmla="*/ 505903 w 7467600"/>
              <a:gd name="connsiteY28" fmla="*/ 5925221 h 6858000"/>
              <a:gd name="connsiteX29" fmla="*/ 899240 w 7467600"/>
              <a:gd name="connsiteY29" fmla="*/ 6153068 h 6858000"/>
              <a:gd name="connsiteX30" fmla="*/ 988114 w 7467600"/>
              <a:gd name="connsiteY30" fmla="*/ 6174204 h 6858000"/>
              <a:gd name="connsiteX31" fmla="*/ 845971 w 7467600"/>
              <a:gd name="connsiteY31" fmla="*/ 6067177 h 6858000"/>
              <a:gd name="connsiteX32" fmla="*/ 448057 w 7467600"/>
              <a:gd name="connsiteY32" fmla="*/ 5841376 h 6858000"/>
              <a:gd name="connsiteX33" fmla="*/ 51253 w 7467600"/>
              <a:gd name="connsiteY33" fmla="*/ 5631825 h 6858000"/>
              <a:gd name="connsiteX34" fmla="*/ 2606687 w 7467600"/>
              <a:gd name="connsiteY34" fmla="*/ 5630718 h 6858000"/>
              <a:gd name="connsiteX35" fmla="*/ 2645658 w 7467600"/>
              <a:gd name="connsiteY35" fmla="*/ 6640259 h 6858000"/>
              <a:gd name="connsiteX36" fmla="*/ 2606687 w 7467600"/>
              <a:gd name="connsiteY36" fmla="*/ 5630718 h 6858000"/>
              <a:gd name="connsiteX37" fmla="*/ 3642057 w 7467600"/>
              <a:gd name="connsiteY37" fmla="*/ 5573487 h 6858000"/>
              <a:gd name="connsiteX38" fmla="*/ 3632981 w 7467600"/>
              <a:gd name="connsiteY38" fmla="*/ 5579437 h 6858000"/>
              <a:gd name="connsiteX39" fmla="*/ 3382436 w 7467600"/>
              <a:gd name="connsiteY39" fmla="*/ 5952726 h 6858000"/>
              <a:gd name="connsiteX40" fmla="*/ 3191929 w 7467600"/>
              <a:gd name="connsiteY40" fmla="*/ 6662669 h 6858000"/>
              <a:gd name="connsiteX41" fmla="*/ 3369898 w 7467600"/>
              <a:gd name="connsiteY41" fmla="*/ 6081771 h 6858000"/>
              <a:gd name="connsiteX42" fmla="*/ 3642057 w 7467600"/>
              <a:gd name="connsiteY42" fmla="*/ 5573487 h 6858000"/>
              <a:gd name="connsiteX43" fmla="*/ 2650666 w 7467600"/>
              <a:gd name="connsiteY43" fmla="*/ 5530686 h 6858000"/>
              <a:gd name="connsiteX44" fmla="*/ 2650249 w 7467600"/>
              <a:gd name="connsiteY44" fmla="*/ 5532101 h 6858000"/>
              <a:gd name="connsiteX45" fmla="*/ 2663808 w 7467600"/>
              <a:gd name="connsiteY45" fmla="*/ 6535215 h 6858000"/>
              <a:gd name="connsiteX46" fmla="*/ 2665418 w 7467600"/>
              <a:gd name="connsiteY46" fmla="*/ 6132756 h 6858000"/>
              <a:gd name="connsiteX47" fmla="*/ 2650666 w 7467600"/>
              <a:gd name="connsiteY47" fmla="*/ 5530686 h 6858000"/>
              <a:gd name="connsiteX48" fmla="*/ 2680277 w 7467600"/>
              <a:gd name="connsiteY48" fmla="*/ 5479204 h 6858000"/>
              <a:gd name="connsiteX49" fmla="*/ 2678972 w 7467600"/>
              <a:gd name="connsiteY49" fmla="*/ 5481582 h 6858000"/>
              <a:gd name="connsiteX50" fmla="*/ 2696666 w 7467600"/>
              <a:gd name="connsiteY50" fmla="*/ 6133836 h 6858000"/>
              <a:gd name="connsiteX51" fmla="*/ 2695769 w 7467600"/>
              <a:gd name="connsiteY51" fmla="*/ 6390955 h 6858000"/>
              <a:gd name="connsiteX52" fmla="*/ 2739893 w 7467600"/>
              <a:gd name="connsiteY52" fmla="*/ 6108357 h 6858000"/>
              <a:gd name="connsiteX53" fmla="*/ 2680277 w 7467600"/>
              <a:gd name="connsiteY53" fmla="*/ 5479204 h 6858000"/>
              <a:gd name="connsiteX54" fmla="*/ 1132195 w 7467600"/>
              <a:gd name="connsiteY54" fmla="*/ 5467980 h 6858000"/>
              <a:gd name="connsiteX55" fmla="*/ 1679056 w 7467600"/>
              <a:gd name="connsiteY55" fmla="*/ 5516907 h 6858000"/>
              <a:gd name="connsiteX56" fmla="*/ 2128648 w 7467600"/>
              <a:gd name="connsiteY56" fmla="*/ 5474249 h 6858000"/>
              <a:gd name="connsiteX57" fmla="*/ 1825619 w 7467600"/>
              <a:gd name="connsiteY57" fmla="*/ 5478447 h 6858000"/>
              <a:gd name="connsiteX58" fmla="*/ 1737798 w 7467600"/>
              <a:gd name="connsiteY58" fmla="*/ 5483353 h 6858000"/>
              <a:gd name="connsiteX59" fmla="*/ 1132195 w 7467600"/>
              <a:gd name="connsiteY59" fmla="*/ 5467980 h 6858000"/>
              <a:gd name="connsiteX60" fmla="*/ 1456157 w 7467600"/>
              <a:gd name="connsiteY60" fmla="*/ 5371404 h 6858000"/>
              <a:gd name="connsiteX61" fmla="*/ 1244432 w 7467600"/>
              <a:gd name="connsiteY61" fmla="*/ 5385601 h 6858000"/>
              <a:gd name="connsiteX62" fmla="*/ 973990 w 7467600"/>
              <a:gd name="connsiteY62" fmla="*/ 5424940 h 6858000"/>
              <a:gd name="connsiteX63" fmla="*/ 1103809 w 7467600"/>
              <a:gd name="connsiteY63" fmla="*/ 5433720 h 6858000"/>
              <a:gd name="connsiteX64" fmla="*/ 1123454 w 7467600"/>
              <a:gd name="connsiteY64" fmla="*/ 5435727 h 6858000"/>
              <a:gd name="connsiteX65" fmla="*/ 1737017 w 7467600"/>
              <a:gd name="connsiteY65" fmla="*/ 5452183 h 6858000"/>
              <a:gd name="connsiteX66" fmla="*/ 1824397 w 7467600"/>
              <a:gd name="connsiteY66" fmla="*/ 5447757 h 6858000"/>
              <a:gd name="connsiteX67" fmla="*/ 2070059 w 7467600"/>
              <a:gd name="connsiteY67" fmla="*/ 5441660 h 6858000"/>
              <a:gd name="connsiteX68" fmla="*/ 1456157 w 7467600"/>
              <a:gd name="connsiteY68" fmla="*/ 5371404 h 6858000"/>
              <a:gd name="connsiteX69" fmla="*/ 4988186 w 7467600"/>
              <a:gd name="connsiteY69" fmla="*/ 5216467 h 6858000"/>
              <a:gd name="connsiteX70" fmla="*/ 4777334 w 7467600"/>
              <a:gd name="connsiteY70" fmla="*/ 5406072 h 6858000"/>
              <a:gd name="connsiteX71" fmla="*/ 4718341 w 7467600"/>
              <a:gd name="connsiteY71" fmla="*/ 5468043 h 6858000"/>
              <a:gd name="connsiteX72" fmla="*/ 4604655 w 7467600"/>
              <a:gd name="connsiteY72" fmla="*/ 5583434 h 6858000"/>
              <a:gd name="connsiteX73" fmla="*/ 4565074 w 7467600"/>
              <a:gd name="connsiteY73" fmla="*/ 5618550 h 6858000"/>
              <a:gd name="connsiteX74" fmla="*/ 4988186 w 7467600"/>
              <a:gd name="connsiteY74" fmla="*/ 5216467 h 6858000"/>
              <a:gd name="connsiteX75" fmla="*/ 4978032 w 7467600"/>
              <a:gd name="connsiteY75" fmla="*/ 5183809 h 6858000"/>
              <a:gd name="connsiteX76" fmla="*/ 4463413 w 7467600"/>
              <a:gd name="connsiteY76" fmla="*/ 5615162 h 6858000"/>
              <a:gd name="connsiteX77" fmla="*/ 4358134 w 7467600"/>
              <a:gd name="connsiteY77" fmla="*/ 5742791 h 6858000"/>
              <a:gd name="connsiteX78" fmla="*/ 4376219 w 7467600"/>
              <a:gd name="connsiteY78" fmla="*/ 5729027 h 6858000"/>
              <a:gd name="connsiteX79" fmla="*/ 4582340 w 7467600"/>
              <a:gd name="connsiteY79" fmla="*/ 5561037 h 6858000"/>
              <a:gd name="connsiteX80" fmla="*/ 4694684 w 7467600"/>
              <a:gd name="connsiteY80" fmla="*/ 5447098 h 6858000"/>
              <a:gd name="connsiteX81" fmla="*/ 4754123 w 7467600"/>
              <a:gd name="connsiteY81" fmla="*/ 5384643 h 6858000"/>
              <a:gd name="connsiteX82" fmla="*/ 4978032 w 7467600"/>
              <a:gd name="connsiteY82" fmla="*/ 5183809 h 6858000"/>
              <a:gd name="connsiteX83" fmla="*/ 1903353 w 7467600"/>
              <a:gd name="connsiteY83" fmla="*/ 5044827 h 6858000"/>
              <a:gd name="connsiteX84" fmla="*/ 1936931 w 7467600"/>
              <a:gd name="connsiteY84" fmla="*/ 5093954 h 6858000"/>
              <a:gd name="connsiteX85" fmla="*/ 2195868 w 7467600"/>
              <a:gd name="connsiteY85" fmla="*/ 5396574 h 6858000"/>
              <a:gd name="connsiteX86" fmla="*/ 2088852 w 7467600"/>
              <a:gd name="connsiteY86" fmla="*/ 5166123 h 6858000"/>
              <a:gd name="connsiteX87" fmla="*/ 1958241 w 7467600"/>
              <a:gd name="connsiteY87" fmla="*/ 5067955 h 6858000"/>
              <a:gd name="connsiteX88" fmla="*/ 1903353 w 7467600"/>
              <a:gd name="connsiteY88" fmla="*/ 5044827 h 6858000"/>
              <a:gd name="connsiteX89" fmla="*/ 1979378 w 7467600"/>
              <a:gd name="connsiteY89" fmla="*/ 4769504 h 6858000"/>
              <a:gd name="connsiteX90" fmla="*/ 2882120 w 7467600"/>
              <a:gd name="connsiteY90" fmla="*/ 5064547 h 6858000"/>
              <a:gd name="connsiteX91" fmla="*/ 2793103 w 7467600"/>
              <a:gd name="connsiteY91" fmla="*/ 5039699 h 6858000"/>
              <a:gd name="connsiteX92" fmla="*/ 2770041 w 7467600"/>
              <a:gd name="connsiteY92" fmla="*/ 5033634 h 6858000"/>
              <a:gd name="connsiteX93" fmla="*/ 1979378 w 7467600"/>
              <a:gd name="connsiteY93" fmla="*/ 4769504 h 6858000"/>
              <a:gd name="connsiteX94" fmla="*/ 1927410 w 7467600"/>
              <a:gd name="connsiteY94" fmla="*/ 4716164 h 6858000"/>
              <a:gd name="connsiteX95" fmla="*/ 1959587 w 7467600"/>
              <a:gd name="connsiteY95" fmla="*/ 4728849 h 6858000"/>
              <a:gd name="connsiteX96" fmla="*/ 2777707 w 7467600"/>
              <a:gd name="connsiteY96" fmla="*/ 5003991 h 6858000"/>
              <a:gd name="connsiteX97" fmla="*/ 2800768 w 7467600"/>
              <a:gd name="connsiteY97" fmla="*/ 5010056 h 6858000"/>
              <a:gd name="connsiteX98" fmla="*/ 2879408 w 7467600"/>
              <a:gd name="connsiteY98" fmla="*/ 5031590 h 6858000"/>
              <a:gd name="connsiteX99" fmla="*/ 2862295 w 7467600"/>
              <a:gd name="connsiteY99" fmla="*/ 5022958 h 6858000"/>
              <a:gd name="connsiteX100" fmla="*/ 2813343 w 7467600"/>
              <a:gd name="connsiteY100" fmla="*/ 4998369 h 6858000"/>
              <a:gd name="connsiteX101" fmla="*/ 2646245 w 7467600"/>
              <a:gd name="connsiteY101" fmla="*/ 4930999 h 6858000"/>
              <a:gd name="connsiteX102" fmla="*/ 1999243 w 7467600"/>
              <a:gd name="connsiteY102" fmla="*/ 4730524 h 6858000"/>
              <a:gd name="connsiteX103" fmla="*/ 1979527 w 7467600"/>
              <a:gd name="connsiteY103" fmla="*/ 4726651 h 6858000"/>
              <a:gd name="connsiteX104" fmla="*/ 1927410 w 7467600"/>
              <a:gd name="connsiteY104" fmla="*/ 4716164 h 6858000"/>
              <a:gd name="connsiteX105" fmla="*/ 1997014 w 7467600"/>
              <a:gd name="connsiteY105" fmla="*/ 4698007 h 6858000"/>
              <a:gd name="connsiteX106" fmla="*/ 2005458 w 7467600"/>
              <a:gd name="connsiteY106" fmla="*/ 4699540 h 6858000"/>
              <a:gd name="connsiteX107" fmla="*/ 2657186 w 7467600"/>
              <a:gd name="connsiteY107" fmla="*/ 4901687 h 6858000"/>
              <a:gd name="connsiteX108" fmla="*/ 2826662 w 7467600"/>
              <a:gd name="connsiteY108" fmla="*/ 4970362 h 6858000"/>
              <a:gd name="connsiteX109" fmla="*/ 2876100 w 7467600"/>
              <a:gd name="connsiteY109" fmla="*/ 4995397 h 6858000"/>
              <a:gd name="connsiteX110" fmla="*/ 3042600 w 7467600"/>
              <a:gd name="connsiteY110" fmla="*/ 5059532 h 6858000"/>
              <a:gd name="connsiteX111" fmla="*/ 1997014 w 7467600"/>
              <a:gd name="connsiteY111" fmla="*/ 4698007 h 6858000"/>
              <a:gd name="connsiteX112" fmla="*/ 2305292 w 7467600"/>
              <a:gd name="connsiteY112" fmla="*/ 4219492 h 6858000"/>
              <a:gd name="connsiteX113" fmla="*/ 3360922 w 7467600"/>
              <a:gd name="connsiteY113" fmla="*/ 4529373 h 6858000"/>
              <a:gd name="connsiteX114" fmla="*/ 3492420 w 7467600"/>
              <a:gd name="connsiteY114" fmla="*/ 4510145 h 6858000"/>
              <a:gd name="connsiteX115" fmla="*/ 3364086 w 7467600"/>
              <a:gd name="connsiteY115" fmla="*/ 4480340 h 6858000"/>
              <a:gd name="connsiteX116" fmla="*/ 3225818 w 7467600"/>
              <a:gd name="connsiteY116" fmla="*/ 4411822 h 6858000"/>
              <a:gd name="connsiteX117" fmla="*/ 3129696 w 7467600"/>
              <a:gd name="connsiteY117" fmla="*/ 4360704 h 6858000"/>
              <a:gd name="connsiteX118" fmla="*/ 2814545 w 7467600"/>
              <a:gd name="connsiteY118" fmla="*/ 4282955 h 6858000"/>
              <a:gd name="connsiteX119" fmla="*/ 2305292 w 7467600"/>
              <a:gd name="connsiteY119" fmla="*/ 4219492 h 6858000"/>
              <a:gd name="connsiteX120" fmla="*/ 2626982 w 7467600"/>
              <a:gd name="connsiteY120" fmla="*/ 4206450 h 6858000"/>
              <a:gd name="connsiteX121" fmla="*/ 2490617 w 7467600"/>
              <a:gd name="connsiteY121" fmla="*/ 4206951 h 6858000"/>
              <a:gd name="connsiteX122" fmla="*/ 2819869 w 7467600"/>
              <a:gd name="connsiteY122" fmla="*/ 4252936 h 6858000"/>
              <a:gd name="connsiteX123" fmla="*/ 3143018 w 7467600"/>
              <a:gd name="connsiteY123" fmla="*/ 4332698 h 6858000"/>
              <a:gd name="connsiteX124" fmla="*/ 3241520 w 7467600"/>
              <a:gd name="connsiteY124" fmla="*/ 4385112 h 6858000"/>
              <a:gd name="connsiteX125" fmla="*/ 3374575 w 7467600"/>
              <a:gd name="connsiteY125" fmla="*/ 4451517 h 6858000"/>
              <a:gd name="connsiteX126" fmla="*/ 3505221 w 7467600"/>
              <a:gd name="connsiteY126" fmla="*/ 4480757 h 6858000"/>
              <a:gd name="connsiteX127" fmla="*/ 2626982 w 7467600"/>
              <a:gd name="connsiteY127" fmla="*/ 4206450 h 6858000"/>
              <a:gd name="connsiteX128" fmla="*/ 1310106 w 7467600"/>
              <a:gd name="connsiteY128" fmla="*/ 3943217 h 6858000"/>
              <a:gd name="connsiteX129" fmla="*/ 854994 w 7467600"/>
              <a:gd name="connsiteY129" fmla="*/ 4399136 h 6858000"/>
              <a:gd name="connsiteX130" fmla="*/ 742462 w 7467600"/>
              <a:gd name="connsiteY130" fmla="*/ 4594648 h 6858000"/>
              <a:gd name="connsiteX131" fmla="*/ 820602 w 7467600"/>
              <a:gd name="connsiteY131" fmla="*/ 4485915 h 6858000"/>
              <a:gd name="connsiteX132" fmla="*/ 878295 w 7467600"/>
              <a:gd name="connsiteY132" fmla="*/ 4403594 h 6858000"/>
              <a:gd name="connsiteX133" fmla="*/ 1240607 w 7467600"/>
              <a:gd name="connsiteY133" fmla="*/ 4010401 h 6858000"/>
              <a:gd name="connsiteX134" fmla="*/ 1310106 w 7467600"/>
              <a:gd name="connsiteY134" fmla="*/ 3943217 h 6858000"/>
              <a:gd name="connsiteX135" fmla="*/ 1423113 w 7467600"/>
              <a:gd name="connsiteY135" fmla="*/ 3874565 h 6858000"/>
              <a:gd name="connsiteX136" fmla="*/ 1260565 w 7467600"/>
              <a:gd name="connsiteY136" fmla="*/ 4031982 h 6858000"/>
              <a:gd name="connsiteX137" fmla="*/ 901900 w 7467600"/>
              <a:gd name="connsiteY137" fmla="*/ 4421236 h 6858000"/>
              <a:gd name="connsiteX138" fmla="*/ 845044 w 7467600"/>
              <a:gd name="connsiteY138" fmla="*/ 4502436 h 6858000"/>
              <a:gd name="connsiteX139" fmla="*/ 685926 w 7467600"/>
              <a:gd name="connsiteY139" fmla="*/ 4703069 h 6858000"/>
              <a:gd name="connsiteX140" fmla="*/ 684248 w 7467600"/>
              <a:gd name="connsiteY140" fmla="*/ 4706721 h 6858000"/>
              <a:gd name="connsiteX141" fmla="*/ 1423113 w 7467600"/>
              <a:gd name="connsiteY141" fmla="*/ 3874565 h 6858000"/>
              <a:gd name="connsiteX142" fmla="*/ 3316479 w 7467600"/>
              <a:gd name="connsiteY142" fmla="*/ 3872136 h 6858000"/>
              <a:gd name="connsiteX143" fmla="*/ 3546806 w 7467600"/>
              <a:gd name="connsiteY143" fmla="*/ 4356139 h 6858000"/>
              <a:gd name="connsiteX144" fmla="*/ 3364433 w 7467600"/>
              <a:gd name="connsiteY144" fmla="*/ 3953121 h 6858000"/>
              <a:gd name="connsiteX145" fmla="*/ 3316479 w 7467600"/>
              <a:gd name="connsiteY145" fmla="*/ 3872136 h 6858000"/>
              <a:gd name="connsiteX146" fmla="*/ 3291335 w 7467600"/>
              <a:gd name="connsiteY146" fmla="*/ 3767420 h 6858000"/>
              <a:gd name="connsiteX147" fmla="*/ 3390805 w 7467600"/>
              <a:gd name="connsiteY147" fmla="*/ 3937163 h 6858000"/>
              <a:gd name="connsiteX148" fmla="*/ 3579062 w 7467600"/>
              <a:gd name="connsiteY148" fmla="*/ 4359040 h 6858000"/>
              <a:gd name="connsiteX149" fmla="*/ 3467355 w 7467600"/>
              <a:gd name="connsiteY149" fmla="*/ 3988130 h 6858000"/>
              <a:gd name="connsiteX150" fmla="*/ 3310753 w 7467600"/>
              <a:gd name="connsiteY150" fmla="*/ 3787140 h 6858000"/>
              <a:gd name="connsiteX151" fmla="*/ 3291335 w 7467600"/>
              <a:gd name="connsiteY151" fmla="*/ 3767420 h 6858000"/>
              <a:gd name="connsiteX152" fmla="*/ 1635889 w 7467600"/>
              <a:gd name="connsiteY152" fmla="*/ 3709494 h 6858000"/>
              <a:gd name="connsiteX153" fmla="*/ 1634800 w 7467600"/>
              <a:gd name="connsiteY153" fmla="*/ 3731111 h 6858000"/>
              <a:gd name="connsiteX154" fmla="*/ 1635889 w 7467600"/>
              <a:gd name="connsiteY154" fmla="*/ 3709494 h 6858000"/>
              <a:gd name="connsiteX155" fmla="*/ 1510397 w 7467600"/>
              <a:gd name="connsiteY155" fmla="*/ 3684705 h 6858000"/>
              <a:gd name="connsiteX156" fmla="*/ 1146550 w 7467600"/>
              <a:gd name="connsiteY156" fmla="*/ 3802012 h 6858000"/>
              <a:gd name="connsiteX157" fmla="*/ 698834 w 7467600"/>
              <a:gd name="connsiteY157" fmla="*/ 3952272 h 6858000"/>
              <a:gd name="connsiteX158" fmla="*/ 34256 w 7467600"/>
              <a:gd name="connsiteY158" fmla="*/ 4347603 h 6858000"/>
              <a:gd name="connsiteX159" fmla="*/ 527241 w 7467600"/>
              <a:gd name="connsiteY159" fmla="*/ 4065078 h 6858000"/>
              <a:gd name="connsiteX160" fmla="*/ 1510397 w 7467600"/>
              <a:gd name="connsiteY160" fmla="*/ 3684705 h 6858000"/>
              <a:gd name="connsiteX161" fmla="*/ 1313114 w 7467600"/>
              <a:gd name="connsiteY161" fmla="*/ 3655216 h 6858000"/>
              <a:gd name="connsiteX162" fmla="*/ 1109304 w 7467600"/>
              <a:gd name="connsiteY162" fmla="*/ 3669030 h 6858000"/>
              <a:gd name="connsiteX163" fmla="*/ 8129 w 7467600"/>
              <a:gd name="connsiteY163" fmla="*/ 4330519 h 6858000"/>
              <a:gd name="connsiteX164" fmla="*/ 687572 w 7467600"/>
              <a:gd name="connsiteY164" fmla="*/ 3925629 h 6858000"/>
              <a:gd name="connsiteX165" fmla="*/ 1138365 w 7467600"/>
              <a:gd name="connsiteY165" fmla="*/ 3774515 h 6858000"/>
              <a:gd name="connsiteX166" fmla="*/ 1505579 w 7467600"/>
              <a:gd name="connsiteY166" fmla="*/ 3655526 h 6858000"/>
              <a:gd name="connsiteX167" fmla="*/ 1313114 w 7467600"/>
              <a:gd name="connsiteY167" fmla="*/ 3655216 h 6858000"/>
              <a:gd name="connsiteX168" fmla="*/ 3655073 w 7467600"/>
              <a:gd name="connsiteY168" fmla="*/ 3650884 h 6858000"/>
              <a:gd name="connsiteX169" fmla="*/ 3989938 w 7467600"/>
              <a:gd name="connsiteY169" fmla="*/ 3991685 h 6858000"/>
              <a:gd name="connsiteX170" fmla="*/ 4393907 w 7467600"/>
              <a:gd name="connsiteY170" fmla="*/ 4261258 h 6858000"/>
              <a:gd name="connsiteX171" fmla="*/ 4648051 w 7467600"/>
              <a:gd name="connsiteY171" fmla="*/ 4374051 h 6858000"/>
              <a:gd name="connsiteX172" fmla="*/ 4383389 w 7467600"/>
              <a:gd name="connsiteY172" fmla="*/ 4184369 h 6858000"/>
              <a:gd name="connsiteX173" fmla="*/ 4165508 w 7467600"/>
              <a:gd name="connsiteY173" fmla="*/ 4035196 h 6858000"/>
              <a:gd name="connsiteX174" fmla="*/ 4068162 w 7467600"/>
              <a:gd name="connsiteY174" fmla="*/ 3953394 h 6858000"/>
              <a:gd name="connsiteX175" fmla="*/ 3981416 w 7467600"/>
              <a:gd name="connsiteY175" fmla="*/ 3880482 h 6858000"/>
              <a:gd name="connsiteX176" fmla="*/ 3800147 w 7467600"/>
              <a:gd name="connsiteY176" fmla="*/ 3749872 h 6858000"/>
              <a:gd name="connsiteX177" fmla="*/ 3655073 w 7467600"/>
              <a:gd name="connsiteY177" fmla="*/ 3650884 h 6858000"/>
              <a:gd name="connsiteX178" fmla="*/ 3670252 w 7467600"/>
              <a:gd name="connsiteY178" fmla="*/ 3622798 h 6858000"/>
              <a:gd name="connsiteX179" fmla="*/ 3817258 w 7467600"/>
              <a:gd name="connsiteY179" fmla="*/ 3723577 h 6858000"/>
              <a:gd name="connsiteX180" fmla="*/ 4000461 w 7467600"/>
              <a:gd name="connsiteY180" fmla="*/ 3855966 h 6858000"/>
              <a:gd name="connsiteX181" fmla="*/ 4088180 w 7467600"/>
              <a:gd name="connsiteY181" fmla="*/ 3929774 h 6858000"/>
              <a:gd name="connsiteX182" fmla="*/ 4184555 w 7467600"/>
              <a:gd name="connsiteY182" fmla="*/ 4010683 h 6858000"/>
              <a:gd name="connsiteX183" fmla="*/ 4399563 w 7467600"/>
              <a:gd name="connsiteY183" fmla="*/ 4158106 h 6858000"/>
              <a:gd name="connsiteX184" fmla="*/ 4684469 w 7467600"/>
              <a:gd name="connsiteY184" fmla="*/ 4364680 h 6858000"/>
              <a:gd name="connsiteX185" fmla="*/ 4690271 w 7467600"/>
              <a:gd name="connsiteY185" fmla="*/ 4370034 h 6858000"/>
              <a:gd name="connsiteX186" fmla="*/ 4136093 w 7467600"/>
              <a:gd name="connsiteY186" fmla="*/ 3858466 h 6858000"/>
              <a:gd name="connsiteX187" fmla="*/ 3670252 w 7467600"/>
              <a:gd name="connsiteY187" fmla="*/ 3622798 h 6858000"/>
              <a:gd name="connsiteX188" fmla="*/ 4440129 w 7467600"/>
              <a:gd name="connsiteY188" fmla="*/ 3448571 h 6858000"/>
              <a:gd name="connsiteX189" fmla="*/ 4856525 w 7467600"/>
              <a:gd name="connsiteY189" fmla="*/ 3915351 h 6858000"/>
              <a:gd name="connsiteX190" fmla="*/ 5059055 w 7467600"/>
              <a:gd name="connsiteY190" fmla="*/ 4108918 h 6858000"/>
              <a:gd name="connsiteX191" fmla="*/ 5290070 w 7467600"/>
              <a:gd name="connsiteY191" fmla="*/ 4263619 h 6858000"/>
              <a:gd name="connsiteX192" fmla="*/ 4834991 w 7467600"/>
              <a:gd name="connsiteY192" fmla="*/ 3830985 h 6858000"/>
              <a:gd name="connsiteX193" fmla="*/ 4440129 w 7467600"/>
              <a:gd name="connsiteY193" fmla="*/ 3448571 h 6858000"/>
              <a:gd name="connsiteX194" fmla="*/ 4441737 w 7467600"/>
              <a:gd name="connsiteY194" fmla="*/ 3399734 h 6858000"/>
              <a:gd name="connsiteX195" fmla="*/ 4431236 w 7467600"/>
              <a:gd name="connsiteY195" fmla="*/ 3400954 h 6858000"/>
              <a:gd name="connsiteX196" fmla="*/ 4557150 w 7467600"/>
              <a:gd name="connsiteY196" fmla="*/ 3510023 h 6858000"/>
              <a:gd name="connsiteX197" fmla="*/ 4856936 w 7467600"/>
              <a:gd name="connsiteY197" fmla="*/ 3809146 h 6858000"/>
              <a:gd name="connsiteX198" fmla="*/ 5111996 w 7467600"/>
              <a:gd name="connsiteY198" fmla="*/ 4065759 h 6858000"/>
              <a:gd name="connsiteX199" fmla="*/ 5388878 w 7467600"/>
              <a:gd name="connsiteY199" fmla="*/ 4300185 h 6858000"/>
              <a:gd name="connsiteX200" fmla="*/ 5425556 w 7467600"/>
              <a:gd name="connsiteY200" fmla="*/ 4308967 h 6858000"/>
              <a:gd name="connsiteX201" fmla="*/ 4943646 w 7467600"/>
              <a:gd name="connsiteY201" fmla="*/ 3822916 h 6858000"/>
              <a:gd name="connsiteX202" fmla="*/ 4594837 w 7467600"/>
              <a:gd name="connsiteY202" fmla="*/ 3532274 h 6858000"/>
              <a:gd name="connsiteX203" fmla="*/ 4441737 w 7467600"/>
              <a:gd name="connsiteY203" fmla="*/ 3399734 h 6858000"/>
              <a:gd name="connsiteX204" fmla="*/ 5425834 w 7467600"/>
              <a:gd name="connsiteY204" fmla="*/ 3162785 h 6858000"/>
              <a:gd name="connsiteX205" fmla="*/ 5401644 w 7467600"/>
              <a:gd name="connsiteY205" fmla="*/ 3617847 h 6858000"/>
              <a:gd name="connsiteX206" fmla="*/ 5467256 w 7467600"/>
              <a:gd name="connsiteY206" fmla="*/ 4175494 h 6858000"/>
              <a:gd name="connsiteX207" fmla="*/ 5448069 w 7467600"/>
              <a:gd name="connsiteY207" fmla="*/ 3567554 h 6858000"/>
              <a:gd name="connsiteX208" fmla="*/ 5425834 w 7467600"/>
              <a:gd name="connsiteY208" fmla="*/ 3162785 h 6858000"/>
              <a:gd name="connsiteX209" fmla="*/ 1318687 w 7467600"/>
              <a:gd name="connsiteY209" fmla="*/ 3113840 h 6858000"/>
              <a:gd name="connsiteX210" fmla="*/ 1066793 w 7467600"/>
              <a:gd name="connsiteY210" fmla="*/ 3212171 h 6858000"/>
              <a:gd name="connsiteX211" fmla="*/ 993319 w 7467600"/>
              <a:gd name="connsiteY211" fmla="*/ 3247648 h 6858000"/>
              <a:gd name="connsiteX212" fmla="*/ 853081 w 7467600"/>
              <a:gd name="connsiteY212" fmla="*/ 3312410 h 6858000"/>
              <a:gd name="connsiteX213" fmla="*/ 805957 w 7467600"/>
              <a:gd name="connsiteY213" fmla="*/ 3330443 h 6858000"/>
              <a:gd name="connsiteX214" fmla="*/ 1318687 w 7467600"/>
              <a:gd name="connsiteY214" fmla="*/ 3113840 h 6858000"/>
              <a:gd name="connsiteX215" fmla="*/ 5453702 w 7467600"/>
              <a:gd name="connsiteY215" fmla="*/ 3090882 h 6858000"/>
              <a:gd name="connsiteX216" fmla="*/ 5480135 w 7467600"/>
              <a:gd name="connsiteY216" fmla="*/ 3565802 h 6858000"/>
              <a:gd name="connsiteX217" fmla="*/ 5499023 w 7467600"/>
              <a:gd name="connsiteY217" fmla="*/ 4166310 h 6858000"/>
              <a:gd name="connsiteX218" fmla="*/ 5547022 w 7467600"/>
              <a:gd name="connsiteY218" fmla="*/ 3607838 h 6858000"/>
              <a:gd name="connsiteX219" fmla="*/ 5515964 w 7467600"/>
              <a:gd name="connsiteY219" fmla="*/ 3378541 h 6858000"/>
              <a:gd name="connsiteX220" fmla="*/ 5453702 w 7467600"/>
              <a:gd name="connsiteY220" fmla="*/ 3090882 h 6858000"/>
              <a:gd name="connsiteX221" fmla="*/ 1238695 w 7467600"/>
              <a:gd name="connsiteY221" fmla="*/ 3076820 h 6858000"/>
              <a:gd name="connsiteX222" fmla="*/ 716371 w 7467600"/>
              <a:gd name="connsiteY222" fmla="*/ 3293249 h 6858000"/>
              <a:gd name="connsiteX223" fmla="*/ 579522 w 7467600"/>
              <a:gd name="connsiteY223" fmla="*/ 3371759 h 6858000"/>
              <a:gd name="connsiteX224" fmla="*/ 600288 w 7467600"/>
              <a:gd name="connsiteY224" fmla="*/ 3365555 h 6858000"/>
              <a:gd name="connsiteX225" fmla="*/ 840692 w 7467600"/>
              <a:gd name="connsiteY225" fmla="*/ 3284921 h 6858000"/>
              <a:gd name="connsiteX226" fmla="*/ 979248 w 7467600"/>
              <a:gd name="connsiteY226" fmla="*/ 3221003 h 6858000"/>
              <a:gd name="connsiteX227" fmla="*/ 1053282 w 7467600"/>
              <a:gd name="connsiteY227" fmla="*/ 3185247 h 6858000"/>
              <a:gd name="connsiteX228" fmla="*/ 1320603 w 7467600"/>
              <a:gd name="connsiteY228" fmla="*/ 3081281 h 6858000"/>
              <a:gd name="connsiteX229" fmla="*/ 1238695 w 7467600"/>
              <a:gd name="connsiteY229" fmla="*/ 3076820 h 6858000"/>
              <a:gd name="connsiteX230" fmla="*/ 5425627 w 7467600"/>
              <a:gd name="connsiteY230" fmla="*/ 2954192 h 6858000"/>
              <a:gd name="connsiteX231" fmla="*/ 5470770 w 7467600"/>
              <a:gd name="connsiteY231" fmla="*/ 3005435 h 6858000"/>
              <a:gd name="connsiteX232" fmla="*/ 5519779 w 7467600"/>
              <a:gd name="connsiteY232" fmla="*/ 4359223 h 6858000"/>
              <a:gd name="connsiteX233" fmla="*/ 5520293 w 7467600"/>
              <a:gd name="connsiteY233" fmla="*/ 4360602 h 6858000"/>
              <a:gd name="connsiteX234" fmla="*/ 5767221 w 7467600"/>
              <a:gd name="connsiteY234" fmla="*/ 4665564 h 6858000"/>
              <a:gd name="connsiteX235" fmla="*/ 6937169 w 7467600"/>
              <a:gd name="connsiteY235" fmla="*/ 4815941 h 6858000"/>
              <a:gd name="connsiteX236" fmla="*/ 6953922 w 7467600"/>
              <a:gd name="connsiteY236" fmla="*/ 4890068 h 6858000"/>
              <a:gd name="connsiteX237" fmla="*/ 6071359 w 7467600"/>
              <a:gd name="connsiteY237" fmla="*/ 4770770 h 6858000"/>
              <a:gd name="connsiteX238" fmla="*/ 6038839 w 7467600"/>
              <a:gd name="connsiteY238" fmla="*/ 4764474 h 6858000"/>
              <a:gd name="connsiteX239" fmla="*/ 6038706 w 7467600"/>
              <a:gd name="connsiteY239" fmla="*/ 4763847 h 6858000"/>
              <a:gd name="connsiteX240" fmla="*/ 6037784 w 7467600"/>
              <a:gd name="connsiteY240" fmla="*/ 4764270 h 6858000"/>
              <a:gd name="connsiteX241" fmla="*/ 6038839 w 7467600"/>
              <a:gd name="connsiteY241" fmla="*/ 4764474 h 6858000"/>
              <a:gd name="connsiteX242" fmla="*/ 6040338 w 7467600"/>
              <a:gd name="connsiteY242" fmla="*/ 4771418 h 6858000"/>
              <a:gd name="connsiteX243" fmla="*/ 6024488 w 7467600"/>
              <a:gd name="connsiteY243" fmla="*/ 4809903 h 6858000"/>
              <a:gd name="connsiteX244" fmla="*/ 5599771 w 7467600"/>
              <a:gd name="connsiteY244" fmla="*/ 5509652 h 6858000"/>
              <a:gd name="connsiteX245" fmla="*/ 5548843 w 7467600"/>
              <a:gd name="connsiteY245" fmla="*/ 5563845 h 6858000"/>
              <a:gd name="connsiteX246" fmla="*/ 5940952 w 7467600"/>
              <a:gd name="connsiteY246" fmla="*/ 6250028 h 6858000"/>
              <a:gd name="connsiteX247" fmla="*/ 6043441 w 7467600"/>
              <a:gd name="connsiteY247" fmla="*/ 6665847 h 6858000"/>
              <a:gd name="connsiteX248" fmla="*/ 6093432 w 7467600"/>
              <a:gd name="connsiteY248" fmla="*/ 6858000 h 6858000"/>
              <a:gd name="connsiteX249" fmla="*/ 6034344 w 7467600"/>
              <a:gd name="connsiteY249" fmla="*/ 6858000 h 6858000"/>
              <a:gd name="connsiteX250" fmla="*/ 6026679 w 7467600"/>
              <a:gd name="connsiteY250" fmla="*/ 6836959 h 6858000"/>
              <a:gd name="connsiteX251" fmla="*/ 5800441 w 7467600"/>
              <a:gd name="connsiteY251" fmla="*/ 6335286 h 6858000"/>
              <a:gd name="connsiteX252" fmla="*/ 5526562 w 7467600"/>
              <a:gd name="connsiteY252" fmla="*/ 5705388 h 6858000"/>
              <a:gd name="connsiteX253" fmla="*/ 5519640 w 7467600"/>
              <a:gd name="connsiteY253" fmla="*/ 5683774 h 6858000"/>
              <a:gd name="connsiteX254" fmla="*/ 5844559 w 7467600"/>
              <a:gd name="connsiteY254" fmla="*/ 6553349 h 6858000"/>
              <a:gd name="connsiteX255" fmla="*/ 5975994 w 7467600"/>
              <a:gd name="connsiteY255" fmla="*/ 6858000 h 6858000"/>
              <a:gd name="connsiteX256" fmla="*/ 5898547 w 7467600"/>
              <a:gd name="connsiteY256" fmla="*/ 6858000 h 6858000"/>
              <a:gd name="connsiteX257" fmla="*/ 5682041 w 7467600"/>
              <a:gd name="connsiteY257" fmla="*/ 6355860 h 6858000"/>
              <a:gd name="connsiteX258" fmla="*/ 5461758 w 7467600"/>
              <a:gd name="connsiteY258" fmla="*/ 5820220 h 6858000"/>
              <a:gd name="connsiteX259" fmla="*/ 5237282 w 7467600"/>
              <a:gd name="connsiteY259" fmla="*/ 6579086 h 6858000"/>
              <a:gd name="connsiteX260" fmla="*/ 5115009 w 7467600"/>
              <a:gd name="connsiteY260" fmla="*/ 6858000 h 6858000"/>
              <a:gd name="connsiteX261" fmla="*/ 5028074 w 7467600"/>
              <a:gd name="connsiteY261" fmla="*/ 6858000 h 6858000"/>
              <a:gd name="connsiteX262" fmla="*/ 5079508 w 7467600"/>
              <a:gd name="connsiteY262" fmla="*/ 6749074 h 6858000"/>
              <a:gd name="connsiteX263" fmla="*/ 5371846 w 7467600"/>
              <a:gd name="connsiteY263" fmla="*/ 5924413 h 6858000"/>
              <a:gd name="connsiteX264" fmla="*/ 5270512 w 7467600"/>
              <a:gd name="connsiteY264" fmla="*/ 6138975 h 6858000"/>
              <a:gd name="connsiteX265" fmla="*/ 5062409 w 7467600"/>
              <a:gd name="connsiteY265" fmla="*/ 6653544 h 6858000"/>
              <a:gd name="connsiteX266" fmla="*/ 5036628 w 7467600"/>
              <a:gd name="connsiteY266" fmla="*/ 6754247 h 6858000"/>
              <a:gd name="connsiteX267" fmla="*/ 5009112 w 7467600"/>
              <a:gd name="connsiteY267" fmla="*/ 6858000 h 6858000"/>
              <a:gd name="connsiteX268" fmla="*/ 4976679 w 7467600"/>
              <a:gd name="connsiteY268" fmla="*/ 6858000 h 6858000"/>
              <a:gd name="connsiteX269" fmla="*/ 5006537 w 7467600"/>
              <a:gd name="connsiteY269" fmla="*/ 6747068 h 6858000"/>
              <a:gd name="connsiteX270" fmla="*/ 5032723 w 7467600"/>
              <a:gd name="connsiteY270" fmla="*/ 6644957 h 6858000"/>
              <a:gd name="connsiteX271" fmla="*/ 5242949 w 7467600"/>
              <a:gd name="connsiteY271" fmla="*/ 6125175 h 6858000"/>
              <a:gd name="connsiteX272" fmla="*/ 5286321 w 7467600"/>
              <a:gd name="connsiteY272" fmla="*/ 6033555 h 6858000"/>
              <a:gd name="connsiteX273" fmla="*/ 5008210 w 7467600"/>
              <a:gd name="connsiteY273" fmla="*/ 6649194 h 6858000"/>
              <a:gd name="connsiteX274" fmla="*/ 4986321 w 7467600"/>
              <a:gd name="connsiteY274" fmla="*/ 6765687 h 6858000"/>
              <a:gd name="connsiteX275" fmla="*/ 4973474 w 7467600"/>
              <a:gd name="connsiteY275" fmla="*/ 6858000 h 6858000"/>
              <a:gd name="connsiteX276" fmla="*/ 4907178 w 7467600"/>
              <a:gd name="connsiteY276" fmla="*/ 6858000 h 6858000"/>
              <a:gd name="connsiteX277" fmla="*/ 4910810 w 7467600"/>
              <a:gd name="connsiteY277" fmla="*/ 6829660 h 6858000"/>
              <a:gd name="connsiteX278" fmla="*/ 4987461 w 7467600"/>
              <a:gd name="connsiteY278" fmla="*/ 6432994 h 6858000"/>
              <a:gd name="connsiteX279" fmla="*/ 5179262 w 7467600"/>
              <a:gd name="connsiteY279" fmla="*/ 6035044 h 6858000"/>
              <a:gd name="connsiteX280" fmla="*/ 4689678 w 7467600"/>
              <a:gd name="connsiteY280" fmla="*/ 6440241 h 6858000"/>
              <a:gd name="connsiteX281" fmla="*/ 4477543 w 7467600"/>
              <a:gd name="connsiteY281" fmla="*/ 6674836 h 6858000"/>
              <a:gd name="connsiteX282" fmla="*/ 4329957 w 7467600"/>
              <a:gd name="connsiteY282" fmla="*/ 6858000 h 6858000"/>
              <a:gd name="connsiteX283" fmla="*/ 4218595 w 7467600"/>
              <a:gd name="connsiteY283" fmla="*/ 6858000 h 6858000"/>
              <a:gd name="connsiteX284" fmla="*/ 4368888 w 7467600"/>
              <a:gd name="connsiteY284" fmla="*/ 6668412 h 6858000"/>
              <a:gd name="connsiteX285" fmla="*/ 4563091 w 7467600"/>
              <a:gd name="connsiteY285" fmla="*/ 6442508 h 6858000"/>
              <a:gd name="connsiteX286" fmla="*/ 5387324 w 7467600"/>
              <a:gd name="connsiteY286" fmla="*/ 5705830 h 6858000"/>
              <a:gd name="connsiteX287" fmla="*/ 5073620 w 7467600"/>
              <a:gd name="connsiteY287" fmla="*/ 5955437 h 6858000"/>
              <a:gd name="connsiteX288" fmla="*/ 4689789 w 7467600"/>
              <a:gd name="connsiteY288" fmla="*/ 6268382 h 6858000"/>
              <a:gd name="connsiteX289" fmla="*/ 4418722 w 7467600"/>
              <a:gd name="connsiteY289" fmla="*/ 6570886 h 6858000"/>
              <a:gd name="connsiteX290" fmla="*/ 4214944 w 7467600"/>
              <a:gd name="connsiteY290" fmla="*/ 6858000 h 6858000"/>
              <a:gd name="connsiteX291" fmla="*/ 4177898 w 7467600"/>
              <a:gd name="connsiteY291" fmla="*/ 6858000 h 6858000"/>
              <a:gd name="connsiteX292" fmla="*/ 4391597 w 7467600"/>
              <a:gd name="connsiteY292" fmla="*/ 6556370 h 6858000"/>
              <a:gd name="connsiteX293" fmla="*/ 4668889 w 7467600"/>
              <a:gd name="connsiteY293" fmla="*/ 6246399 h 6858000"/>
              <a:gd name="connsiteX294" fmla="*/ 5055427 w 7467600"/>
              <a:gd name="connsiteY294" fmla="*/ 5931476 h 6858000"/>
              <a:gd name="connsiteX295" fmla="*/ 5371814 w 7467600"/>
              <a:gd name="connsiteY295" fmla="*/ 5678975 h 6858000"/>
              <a:gd name="connsiteX296" fmla="*/ 4987918 w 7467600"/>
              <a:gd name="connsiteY296" fmla="*/ 5838701 h 6858000"/>
              <a:gd name="connsiteX297" fmla="*/ 4317146 w 7467600"/>
              <a:gd name="connsiteY297" fmla="*/ 6587716 h 6858000"/>
              <a:gd name="connsiteX298" fmla="*/ 4171627 w 7467600"/>
              <a:gd name="connsiteY298" fmla="*/ 6858000 h 6858000"/>
              <a:gd name="connsiteX299" fmla="*/ 4081585 w 7467600"/>
              <a:gd name="connsiteY299" fmla="*/ 6858000 h 6858000"/>
              <a:gd name="connsiteX300" fmla="*/ 4238603 w 7467600"/>
              <a:gd name="connsiteY300" fmla="*/ 6559341 h 6858000"/>
              <a:gd name="connsiteX301" fmla="*/ 4778333 w 7467600"/>
              <a:gd name="connsiteY301" fmla="*/ 5873626 h 6858000"/>
              <a:gd name="connsiteX302" fmla="*/ 5414185 w 7467600"/>
              <a:gd name="connsiteY302" fmla="*/ 5573882 h 6858000"/>
              <a:gd name="connsiteX303" fmla="*/ 5959648 w 7467600"/>
              <a:gd name="connsiteY303" fmla="*/ 4760797 h 6858000"/>
              <a:gd name="connsiteX304" fmla="*/ 5355019 w 7467600"/>
              <a:gd name="connsiteY304" fmla="*/ 4734672 h 6858000"/>
              <a:gd name="connsiteX305" fmla="*/ 5083565 w 7467600"/>
              <a:gd name="connsiteY305" fmla="*/ 5179121 h 6858000"/>
              <a:gd name="connsiteX306" fmla="*/ 4713577 w 7467600"/>
              <a:gd name="connsiteY306" fmla="*/ 5616803 h 6858000"/>
              <a:gd name="connsiteX307" fmla="*/ 3989559 w 7467600"/>
              <a:gd name="connsiteY307" fmla="*/ 6145945 h 6858000"/>
              <a:gd name="connsiteX308" fmla="*/ 3939824 w 7467600"/>
              <a:gd name="connsiteY308" fmla="*/ 6066900 h 6858000"/>
              <a:gd name="connsiteX309" fmla="*/ 4584537 w 7467600"/>
              <a:gd name="connsiteY309" fmla="*/ 5324826 h 6858000"/>
              <a:gd name="connsiteX310" fmla="*/ 5037105 w 7467600"/>
              <a:gd name="connsiteY310" fmla="*/ 5088765 h 6858000"/>
              <a:gd name="connsiteX311" fmla="*/ 5039930 w 7467600"/>
              <a:gd name="connsiteY311" fmla="*/ 5089585 h 6858000"/>
              <a:gd name="connsiteX312" fmla="*/ 5263764 w 7467600"/>
              <a:gd name="connsiteY312" fmla="*/ 4735525 h 6858000"/>
              <a:gd name="connsiteX313" fmla="*/ 4086300 w 7467600"/>
              <a:gd name="connsiteY313" fmla="*/ 4884599 h 6858000"/>
              <a:gd name="connsiteX314" fmla="*/ 4085485 w 7467600"/>
              <a:gd name="connsiteY314" fmla="*/ 4899070 h 6858000"/>
              <a:gd name="connsiteX315" fmla="*/ 3871915 w 7467600"/>
              <a:gd name="connsiteY315" fmla="*/ 5253645 h 6858000"/>
              <a:gd name="connsiteX316" fmla="*/ 3799374 w 7467600"/>
              <a:gd name="connsiteY316" fmla="*/ 5466127 h 6858000"/>
              <a:gd name="connsiteX317" fmla="*/ 3498850 w 7467600"/>
              <a:gd name="connsiteY317" fmla="*/ 6661888 h 6858000"/>
              <a:gd name="connsiteX318" fmla="*/ 3399216 w 7467600"/>
              <a:gd name="connsiteY318" fmla="*/ 6858000 h 6858000"/>
              <a:gd name="connsiteX319" fmla="*/ 3303688 w 7467600"/>
              <a:gd name="connsiteY319" fmla="*/ 6858000 h 6858000"/>
              <a:gd name="connsiteX320" fmla="*/ 3391774 w 7467600"/>
              <a:gd name="connsiteY320" fmla="*/ 6697181 h 6858000"/>
              <a:gd name="connsiteX321" fmla="*/ 3735540 w 7467600"/>
              <a:gd name="connsiteY321" fmla="*/ 5546923 h 6858000"/>
              <a:gd name="connsiteX322" fmla="*/ 3729438 w 7467600"/>
              <a:gd name="connsiteY322" fmla="*/ 5569058 h 6858000"/>
              <a:gd name="connsiteX323" fmla="*/ 3707782 w 7467600"/>
              <a:gd name="connsiteY323" fmla="*/ 5644908 h 6858000"/>
              <a:gd name="connsiteX324" fmla="*/ 3583827 w 7467600"/>
              <a:gd name="connsiteY324" fmla="*/ 6039215 h 6858000"/>
              <a:gd name="connsiteX325" fmla="*/ 3547861 w 7467600"/>
              <a:gd name="connsiteY325" fmla="*/ 6129609 h 6858000"/>
              <a:gd name="connsiteX326" fmla="*/ 3490905 w 7467600"/>
              <a:gd name="connsiteY326" fmla="*/ 6277660 h 6858000"/>
              <a:gd name="connsiteX327" fmla="*/ 3455859 w 7467600"/>
              <a:gd name="connsiteY327" fmla="*/ 6391301 h 6858000"/>
              <a:gd name="connsiteX328" fmla="*/ 3429112 w 7467600"/>
              <a:gd name="connsiteY328" fmla="*/ 6479469 h 6858000"/>
              <a:gd name="connsiteX329" fmla="*/ 3304862 w 7467600"/>
              <a:gd name="connsiteY329" fmla="*/ 6796476 h 6858000"/>
              <a:gd name="connsiteX330" fmla="*/ 3276071 w 7467600"/>
              <a:gd name="connsiteY330" fmla="*/ 6858000 h 6858000"/>
              <a:gd name="connsiteX331" fmla="*/ 3240805 w 7467600"/>
              <a:gd name="connsiteY331" fmla="*/ 6858000 h 6858000"/>
              <a:gd name="connsiteX332" fmla="*/ 3275917 w 7467600"/>
              <a:gd name="connsiteY332" fmla="*/ 6783192 h 6858000"/>
              <a:gd name="connsiteX333" fmla="*/ 3399358 w 7467600"/>
              <a:gd name="connsiteY333" fmla="*/ 6469011 h 6858000"/>
              <a:gd name="connsiteX334" fmla="*/ 3425650 w 7467600"/>
              <a:gd name="connsiteY334" fmla="*/ 6381333 h 6858000"/>
              <a:gd name="connsiteX335" fmla="*/ 3460661 w 7467600"/>
              <a:gd name="connsiteY335" fmla="*/ 6266763 h 6858000"/>
              <a:gd name="connsiteX336" fmla="*/ 3518021 w 7467600"/>
              <a:gd name="connsiteY336" fmla="*/ 6117298 h 6858000"/>
              <a:gd name="connsiteX337" fmla="*/ 3554035 w 7467600"/>
              <a:gd name="connsiteY337" fmla="*/ 6027832 h 6858000"/>
              <a:gd name="connsiteX338" fmla="*/ 3677174 w 7467600"/>
              <a:gd name="connsiteY338" fmla="*/ 5636351 h 6858000"/>
              <a:gd name="connsiteX339" fmla="*/ 3698819 w 7467600"/>
              <a:gd name="connsiteY339" fmla="*/ 5560503 h 6858000"/>
              <a:gd name="connsiteX340" fmla="*/ 3702094 w 7467600"/>
              <a:gd name="connsiteY340" fmla="*/ 5549194 h 6858000"/>
              <a:gd name="connsiteX341" fmla="*/ 3398355 w 7467600"/>
              <a:gd name="connsiteY341" fmla="*/ 6094603 h 6858000"/>
              <a:gd name="connsiteX342" fmla="*/ 3193941 w 7467600"/>
              <a:gd name="connsiteY342" fmla="*/ 6798775 h 6858000"/>
              <a:gd name="connsiteX343" fmla="*/ 3184140 w 7467600"/>
              <a:gd name="connsiteY343" fmla="*/ 6858000 h 6858000"/>
              <a:gd name="connsiteX344" fmla="*/ 3099978 w 7467600"/>
              <a:gd name="connsiteY344" fmla="*/ 6858000 h 6858000"/>
              <a:gd name="connsiteX345" fmla="*/ 3101556 w 7467600"/>
              <a:gd name="connsiteY345" fmla="*/ 6843337 h 6858000"/>
              <a:gd name="connsiteX346" fmla="*/ 3370162 w 7467600"/>
              <a:gd name="connsiteY346" fmla="*/ 5785550 h 6858000"/>
              <a:gd name="connsiteX347" fmla="*/ 3746477 w 7467600"/>
              <a:gd name="connsiteY347" fmla="*/ 5377889 h 6858000"/>
              <a:gd name="connsiteX348" fmla="*/ 3863399 w 7467600"/>
              <a:gd name="connsiteY348" fmla="*/ 5087257 h 6858000"/>
              <a:gd name="connsiteX349" fmla="*/ 3968712 w 7467600"/>
              <a:gd name="connsiteY349" fmla="*/ 4913989 h 6858000"/>
              <a:gd name="connsiteX350" fmla="*/ 2792390 w 7467600"/>
              <a:gd name="connsiteY350" fmla="*/ 5382974 h 6858000"/>
              <a:gd name="connsiteX351" fmla="*/ 2714982 w 7467600"/>
              <a:gd name="connsiteY351" fmla="*/ 5427051 h 6858000"/>
              <a:gd name="connsiteX352" fmla="*/ 2813361 w 7467600"/>
              <a:gd name="connsiteY352" fmla="*/ 6023912 h 6858000"/>
              <a:gd name="connsiteX353" fmla="*/ 2688430 w 7467600"/>
              <a:gd name="connsiteY353" fmla="*/ 6801564 h 6858000"/>
              <a:gd name="connsiteX354" fmla="*/ 2629626 w 7467600"/>
              <a:gd name="connsiteY354" fmla="*/ 6763394 h 6858000"/>
              <a:gd name="connsiteX355" fmla="*/ 2565328 w 7467600"/>
              <a:gd name="connsiteY355" fmla="*/ 5516399 h 6858000"/>
              <a:gd name="connsiteX356" fmla="*/ 1922999 w 7467600"/>
              <a:gd name="connsiteY356" fmla="*/ 5980343 h 6858000"/>
              <a:gd name="connsiteX357" fmla="*/ 1950261 w 7467600"/>
              <a:gd name="connsiteY357" fmla="*/ 6405858 h 6858000"/>
              <a:gd name="connsiteX358" fmla="*/ 2365554 w 7467600"/>
              <a:gd name="connsiteY358" fmla="*/ 6759107 h 6858000"/>
              <a:gd name="connsiteX359" fmla="*/ 2424142 w 7467600"/>
              <a:gd name="connsiteY359" fmla="*/ 6858000 h 6858000"/>
              <a:gd name="connsiteX360" fmla="*/ 2395994 w 7467600"/>
              <a:gd name="connsiteY360" fmla="*/ 6858000 h 6858000"/>
              <a:gd name="connsiteX361" fmla="*/ 2392863 w 7467600"/>
              <a:gd name="connsiteY361" fmla="*/ 6852964 h 6858000"/>
              <a:gd name="connsiteX362" fmla="*/ 2017589 w 7467600"/>
              <a:gd name="connsiteY362" fmla="*/ 6493982 h 6858000"/>
              <a:gd name="connsiteX363" fmla="*/ 2147336 w 7467600"/>
              <a:gd name="connsiteY363" fmla="*/ 6594052 h 6858000"/>
              <a:gd name="connsiteX364" fmla="*/ 2207047 w 7467600"/>
              <a:gd name="connsiteY364" fmla="*/ 6654540 h 6858000"/>
              <a:gd name="connsiteX365" fmla="*/ 2299106 w 7467600"/>
              <a:gd name="connsiteY365" fmla="*/ 6778931 h 6858000"/>
              <a:gd name="connsiteX366" fmla="*/ 2314430 w 7467600"/>
              <a:gd name="connsiteY366" fmla="*/ 6801144 h 6858000"/>
              <a:gd name="connsiteX367" fmla="*/ 2352406 w 7467600"/>
              <a:gd name="connsiteY367" fmla="*/ 6858000 h 6858000"/>
              <a:gd name="connsiteX368" fmla="*/ 2314492 w 7467600"/>
              <a:gd name="connsiteY368" fmla="*/ 6858000 h 6858000"/>
              <a:gd name="connsiteX369" fmla="*/ 2288095 w 7467600"/>
              <a:gd name="connsiteY369" fmla="*/ 6818030 h 6858000"/>
              <a:gd name="connsiteX370" fmla="*/ 2272768 w 7467600"/>
              <a:gd name="connsiteY370" fmla="*/ 6795822 h 6858000"/>
              <a:gd name="connsiteX371" fmla="*/ 2182715 w 7467600"/>
              <a:gd name="connsiteY371" fmla="*/ 6675071 h 6858000"/>
              <a:gd name="connsiteX372" fmla="*/ 2032061 w 7467600"/>
              <a:gd name="connsiteY372" fmla="*/ 6541380 h 6858000"/>
              <a:gd name="connsiteX373" fmla="*/ 2257220 w 7467600"/>
              <a:gd name="connsiteY373" fmla="*/ 6826257 h 6858000"/>
              <a:gd name="connsiteX374" fmla="*/ 2281324 w 7467600"/>
              <a:gd name="connsiteY374" fmla="*/ 6858000 h 6858000"/>
              <a:gd name="connsiteX375" fmla="*/ 2242860 w 7467600"/>
              <a:gd name="connsiteY375" fmla="*/ 6858000 h 6858000"/>
              <a:gd name="connsiteX376" fmla="*/ 2232818 w 7467600"/>
              <a:gd name="connsiteY376" fmla="*/ 6844926 h 6858000"/>
              <a:gd name="connsiteX377" fmla="*/ 1990172 w 7467600"/>
              <a:gd name="connsiteY377" fmla="*/ 6542121 h 6858000"/>
              <a:gd name="connsiteX378" fmla="*/ 2124090 w 7467600"/>
              <a:gd name="connsiteY378" fmla="*/ 6761017 h 6858000"/>
              <a:gd name="connsiteX379" fmla="*/ 2200380 w 7467600"/>
              <a:gd name="connsiteY379" fmla="*/ 6858000 h 6858000"/>
              <a:gd name="connsiteX380" fmla="*/ 2147507 w 7467600"/>
              <a:gd name="connsiteY380" fmla="*/ 6858000 h 6858000"/>
              <a:gd name="connsiteX381" fmla="*/ 2070668 w 7467600"/>
              <a:gd name="connsiteY381" fmla="*/ 6761520 h 6858000"/>
              <a:gd name="connsiteX382" fmla="*/ 1975142 w 7467600"/>
              <a:gd name="connsiteY382" fmla="*/ 6585570 h 6858000"/>
              <a:gd name="connsiteX383" fmla="*/ 2050035 w 7467600"/>
              <a:gd name="connsiteY383" fmla="*/ 6813345 h 6858000"/>
              <a:gd name="connsiteX384" fmla="*/ 2063025 w 7467600"/>
              <a:gd name="connsiteY384" fmla="*/ 6858000 h 6858000"/>
              <a:gd name="connsiteX385" fmla="*/ 2021675 w 7467600"/>
              <a:gd name="connsiteY385" fmla="*/ 6858000 h 6858000"/>
              <a:gd name="connsiteX386" fmla="*/ 2019308 w 7467600"/>
              <a:gd name="connsiteY386" fmla="*/ 6847118 h 6858000"/>
              <a:gd name="connsiteX387" fmla="*/ 1938835 w 7467600"/>
              <a:gd name="connsiteY387" fmla="*/ 6551160 h 6858000"/>
              <a:gd name="connsiteX388" fmla="*/ 1953230 w 7467600"/>
              <a:gd name="connsiteY388" fmla="*/ 6759699 h 6858000"/>
              <a:gd name="connsiteX389" fmla="*/ 1956763 w 7467600"/>
              <a:gd name="connsiteY389" fmla="*/ 6778191 h 6858000"/>
              <a:gd name="connsiteX390" fmla="*/ 1967925 w 7467600"/>
              <a:gd name="connsiteY390" fmla="*/ 6858000 h 6858000"/>
              <a:gd name="connsiteX391" fmla="*/ 1936622 w 7467600"/>
              <a:gd name="connsiteY391" fmla="*/ 6858000 h 6858000"/>
              <a:gd name="connsiteX392" fmla="*/ 1926261 w 7467600"/>
              <a:gd name="connsiteY392" fmla="*/ 6784064 h 6858000"/>
              <a:gd name="connsiteX393" fmla="*/ 1922724 w 7467600"/>
              <a:gd name="connsiteY393" fmla="*/ 6765577 h 6858000"/>
              <a:gd name="connsiteX394" fmla="*/ 1904650 w 7467600"/>
              <a:gd name="connsiteY394" fmla="*/ 6639616 h 6858000"/>
              <a:gd name="connsiteX395" fmla="*/ 1885273 w 7467600"/>
              <a:gd name="connsiteY395" fmla="*/ 6858000 h 6858000"/>
              <a:gd name="connsiteX396" fmla="*/ 1854363 w 7467600"/>
              <a:gd name="connsiteY396" fmla="*/ 6858000 h 6858000"/>
              <a:gd name="connsiteX397" fmla="*/ 1880391 w 7467600"/>
              <a:gd name="connsiteY397" fmla="*/ 6603796 h 6858000"/>
              <a:gd name="connsiteX398" fmla="*/ 1818273 w 7467600"/>
              <a:gd name="connsiteY398" fmla="*/ 6715729 h 6858000"/>
              <a:gd name="connsiteX399" fmla="*/ 1794691 w 7467600"/>
              <a:gd name="connsiteY399" fmla="*/ 6843239 h 6858000"/>
              <a:gd name="connsiteX400" fmla="*/ 1794914 w 7467600"/>
              <a:gd name="connsiteY400" fmla="*/ 6858000 h 6858000"/>
              <a:gd name="connsiteX401" fmla="*/ 1746128 w 7467600"/>
              <a:gd name="connsiteY401" fmla="*/ 6858000 h 6858000"/>
              <a:gd name="connsiteX402" fmla="*/ 1753934 w 7467600"/>
              <a:gd name="connsiteY402" fmla="*/ 6724796 h 6858000"/>
              <a:gd name="connsiteX403" fmla="*/ 1792053 w 7467600"/>
              <a:gd name="connsiteY403" fmla="*/ 6572396 h 6858000"/>
              <a:gd name="connsiteX404" fmla="*/ 1862248 w 7467600"/>
              <a:gd name="connsiteY404" fmla="*/ 6266397 h 6858000"/>
              <a:gd name="connsiteX405" fmla="*/ 1862250 w 7467600"/>
              <a:gd name="connsiteY405" fmla="*/ 6033531 h 6858000"/>
              <a:gd name="connsiteX406" fmla="*/ 1211999 w 7467600"/>
              <a:gd name="connsiteY406" fmla="*/ 6683610 h 6858000"/>
              <a:gd name="connsiteX407" fmla="*/ 1213266 w 7467600"/>
              <a:gd name="connsiteY407" fmla="*/ 6691947 h 6858000"/>
              <a:gd name="connsiteX408" fmla="*/ 1203370 w 7467600"/>
              <a:gd name="connsiteY408" fmla="*/ 6850676 h 6858000"/>
              <a:gd name="connsiteX409" fmla="*/ 1203671 w 7467600"/>
              <a:gd name="connsiteY409" fmla="*/ 6858000 h 6858000"/>
              <a:gd name="connsiteX410" fmla="*/ 1143180 w 7467600"/>
              <a:gd name="connsiteY410" fmla="*/ 6858000 h 6858000"/>
              <a:gd name="connsiteX411" fmla="*/ 1142176 w 7467600"/>
              <a:gd name="connsiteY411" fmla="*/ 6766045 h 6858000"/>
              <a:gd name="connsiteX412" fmla="*/ 1067484 w 7467600"/>
              <a:gd name="connsiteY412" fmla="*/ 6858000 h 6858000"/>
              <a:gd name="connsiteX413" fmla="*/ 953928 w 7467600"/>
              <a:gd name="connsiteY413" fmla="*/ 6858000 h 6858000"/>
              <a:gd name="connsiteX414" fmla="*/ 959715 w 7467600"/>
              <a:gd name="connsiteY414" fmla="*/ 6850185 h 6858000"/>
              <a:gd name="connsiteX415" fmla="*/ 1483788 w 7467600"/>
              <a:gd name="connsiteY415" fmla="*/ 6259174 h 6858000"/>
              <a:gd name="connsiteX416" fmla="*/ 1100671 w 7467600"/>
              <a:gd name="connsiteY416" fmla="*/ 6252137 h 6858000"/>
              <a:gd name="connsiteX417" fmla="*/ 1090144 w 7467600"/>
              <a:gd name="connsiteY417" fmla="*/ 6256748 h 6858000"/>
              <a:gd name="connsiteX418" fmla="*/ 1095872 w 7467600"/>
              <a:gd name="connsiteY418" fmla="*/ 6271892 h 6858000"/>
              <a:gd name="connsiteX419" fmla="*/ 262785 w 7467600"/>
              <a:gd name="connsiteY419" fmla="*/ 6845450 h 6858000"/>
              <a:gd name="connsiteX420" fmla="*/ 209968 w 7467600"/>
              <a:gd name="connsiteY420" fmla="*/ 6770713 h 6858000"/>
              <a:gd name="connsiteX421" fmla="*/ 873460 w 7467600"/>
              <a:gd name="connsiteY421" fmla="*/ 6253768 h 6858000"/>
              <a:gd name="connsiteX422" fmla="*/ 192686 w 7467600"/>
              <a:gd name="connsiteY422" fmla="*/ 5849257 h 6858000"/>
              <a:gd name="connsiteX423" fmla="*/ 4696 w 7467600"/>
              <a:gd name="connsiteY423" fmla="*/ 5697668 h 6858000"/>
              <a:gd name="connsiteX424" fmla="*/ 0 w 7467600"/>
              <a:gd name="connsiteY424" fmla="*/ 5689984 h 6858000"/>
              <a:gd name="connsiteX425" fmla="*/ 0 w 7467600"/>
              <a:gd name="connsiteY425" fmla="*/ 5513472 h 6858000"/>
              <a:gd name="connsiteX426" fmla="*/ 174101 w 7467600"/>
              <a:gd name="connsiteY426" fmla="*/ 5620277 h 6858000"/>
              <a:gd name="connsiteX427" fmla="*/ 891800 w 7467600"/>
              <a:gd name="connsiteY427" fmla="*/ 6036935 h 6858000"/>
              <a:gd name="connsiteX428" fmla="*/ 1072219 w 7467600"/>
              <a:gd name="connsiteY428" fmla="*/ 6169443 h 6858000"/>
              <a:gd name="connsiteX429" fmla="*/ 1074117 w 7467600"/>
              <a:gd name="connsiteY429" fmla="*/ 6170301 h 6858000"/>
              <a:gd name="connsiteX430" fmla="*/ 1083114 w 7467600"/>
              <a:gd name="connsiteY430" fmla="*/ 6174131 h 6858000"/>
              <a:gd name="connsiteX431" fmla="*/ 1543010 w 7467600"/>
              <a:gd name="connsiteY431" fmla="*/ 6191140 h 6858000"/>
              <a:gd name="connsiteX432" fmla="*/ 1551080 w 7467600"/>
              <a:gd name="connsiteY432" fmla="*/ 6195006 h 6858000"/>
              <a:gd name="connsiteX433" fmla="*/ 2345443 w 7467600"/>
              <a:gd name="connsiteY433" fmla="*/ 5549882 h 6858000"/>
              <a:gd name="connsiteX434" fmla="*/ 1721499 w 7467600"/>
              <a:gd name="connsiteY434" fmla="*/ 5599969 h 6858000"/>
              <a:gd name="connsiteX435" fmla="*/ 767716 w 7467600"/>
              <a:gd name="connsiteY435" fmla="*/ 5472768 h 6858000"/>
              <a:gd name="connsiteX436" fmla="*/ 722147 w 7467600"/>
              <a:gd name="connsiteY436" fmla="*/ 5393091 h 6858000"/>
              <a:gd name="connsiteX437" fmla="*/ 1485552 w 7467600"/>
              <a:gd name="connsiteY437" fmla="*/ 5313202 h 6858000"/>
              <a:gd name="connsiteX438" fmla="*/ 2143004 w 7467600"/>
              <a:gd name="connsiteY438" fmla="*/ 5402420 h 6858000"/>
              <a:gd name="connsiteX439" fmla="*/ 1933391 w 7467600"/>
              <a:gd name="connsiteY439" fmla="*/ 5156971 h 6858000"/>
              <a:gd name="connsiteX440" fmla="*/ 1827118 w 7467600"/>
              <a:gd name="connsiteY440" fmla="*/ 4968410 h 6858000"/>
              <a:gd name="connsiteX441" fmla="*/ 1837349 w 7467600"/>
              <a:gd name="connsiteY441" fmla="*/ 4956357 h 6858000"/>
              <a:gd name="connsiteX442" fmla="*/ 2162835 w 7467600"/>
              <a:gd name="connsiteY442" fmla="*/ 5187853 h 6858000"/>
              <a:gd name="connsiteX443" fmla="*/ 2257167 w 7467600"/>
              <a:gd name="connsiteY443" fmla="*/ 5462123 h 6858000"/>
              <a:gd name="connsiteX444" fmla="*/ 2261598 w 7467600"/>
              <a:gd name="connsiteY444" fmla="*/ 5467998 h 6858000"/>
              <a:gd name="connsiteX445" fmla="*/ 2437177 w 7467600"/>
              <a:gd name="connsiteY445" fmla="*/ 5479608 h 6858000"/>
              <a:gd name="connsiteX446" fmla="*/ 2445247 w 7467600"/>
              <a:gd name="connsiteY446" fmla="*/ 5483476 h 6858000"/>
              <a:gd name="connsiteX447" fmla="*/ 2743626 w 7467600"/>
              <a:gd name="connsiteY447" fmla="*/ 5304819 h 6858000"/>
              <a:gd name="connsiteX448" fmla="*/ 3048102 w 7467600"/>
              <a:gd name="connsiteY448" fmla="*/ 5150595 h 6858000"/>
              <a:gd name="connsiteX449" fmla="*/ 1799414 w 7467600"/>
              <a:gd name="connsiteY449" fmla="*/ 4694732 h 6858000"/>
              <a:gd name="connsiteX450" fmla="*/ 1771735 w 7467600"/>
              <a:gd name="connsiteY450" fmla="*/ 4619929 h 6858000"/>
              <a:gd name="connsiteX451" fmla="*/ 3104273 w 7467600"/>
              <a:gd name="connsiteY451" fmla="*/ 5076159 h 6858000"/>
              <a:gd name="connsiteX452" fmla="*/ 3113245 w 7467600"/>
              <a:gd name="connsiteY452" fmla="*/ 5090705 h 6858000"/>
              <a:gd name="connsiteX453" fmla="*/ 3126294 w 7467600"/>
              <a:gd name="connsiteY453" fmla="*/ 5114400 h 6858000"/>
              <a:gd name="connsiteX454" fmla="*/ 3937433 w 7467600"/>
              <a:gd name="connsiteY454" fmla="*/ 4830473 h 6858000"/>
              <a:gd name="connsiteX455" fmla="*/ 3590475 w 7467600"/>
              <a:gd name="connsiteY455" fmla="*/ 4597974 h 6858000"/>
              <a:gd name="connsiteX456" fmla="*/ 3100264 w 7467600"/>
              <a:gd name="connsiteY456" fmla="*/ 4579845 h 6858000"/>
              <a:gd name="connsiteX457" fmla="*/ 2183576 w 7467600"/>
              <a:gd name="connsiteY457" fmla="*/ 4227150 h 6858000"/>
              <a:gd name="connsiteX458" fmla="*/ 2151029 w 7467600"/>
              <a:gd name="connsiteY458" fmla="*/ 4146947 h 6858000"/>
              <a:gd name="connsiteX459" fmla="*/ 3563434 w 7467600"/>
              <a:gd name="connsiteY459" fmla="*/ 4469115 h 6858000"/>
              <a:gd name="connsiteX460" fmla="*/ 3177952 w 7467600"/>
              <a:gd name="connsiteY460" fmla="*/ 3657386 h 6858000"/>
              <a:gd name="connsiteX461" fmla="*/ 3189263 w 7467600"/>
              <a:gd name="connsiteY461" fmla="*/ 3625726 h 6858000"/>
              <a:gd name="connsiteX462" fmla="*/ 3560912 w 7467600"/>
              <a:gd name="connsiteY462" fmla="*/ 4079863 h 6858000"/>
              <a:gd name="connsiteX463" fmla="*/ 3626636 w 7467600"/>
              <a:gd name="connsiteY463" fmla="*/ 4512230 h 6858000"/>
              <a:gd name="connsiteX464" fmla="*/ 3653088 w 7467600"/>
              <a:gd name="connsiteY464" fmla="*/ 4521417 h 6858000"/>
              <a:gd name="connsiteX465" fmla="*/ 3988128 w 7467600"/>
              <a:gd name="connsiteY465" fmla="*/ 4817267 h 6858000"/>
              <a:gd name="connsiteX466" fmla="*/ 4830582 w 7467600"/>
              <a:gd name="connsiteY466" fmla="*/ 4676000 h 6858000"/>
              <a:gd name="connsiteX467" fmla="*/ 4830100 w 7467600"/>
              <a:gd name="connsiteY467" fmla="*/ 4675554 h 6858000"/>
              <a:gd name="connsiteX468" fmla="*/ 4036318 w 7467600"/>
              <a:gd name="connsiteY468" fmla="*/ 4147013 h 6858000"/>
              <a:gd name="connsiteX469" fmla="*/ 3432098 w 7467600"/>
              <a:gd name="connsiteY469" fmla="*/ 3537312 h 6858000"/>
              <a:gd name="connsiteX470" fmla="*/ 3446761 w 7467600"/>
              <a:gd name="connsiteY470" fmla="*/ 3461278 h 6858000"/>
              <a:gd name="connsiteX471" fmla="*/ 4419733 w 7467600"/>
              <a:gd name="connsiteY471" fmla="*/ 3963555 h 6858000"/>
              <a:gd name="connsiteX472" fmla="*/ 4781371 w 7467600"/>
              <a:gd name="connsiteY472" fmla="*/ 4458604 h 6858000"/>
              <a:gd name="connsiteX473" fmla="*/ 4780440 w 7467600"/>
              <a:gd name="connsiteY473" fmla="*/ 4470290 h 6858000"/>
              <a:gd name="connsiteX474" fmla="*/ 4898954 w 7467600"/>
              <a:gd name="connsiteY474" fmla="*/ 4662092 h 6858000"/>
              <a:gd name="connsiteX475" fmla="*/ 4900699 w 7467600"/>
              <a:gd name="connsiteY475" fmla="*/ 4670867 h 6858000"/>
              <a:gd name="connsiteX476" fmla="*/ 5714511 w 7467600"/>
              <a:gd name="connsiteY476" fmla="*/ 4663483 h 6858000"/>
              <a:gd name="connsiteX477" fmla="*/ 5464793 w 7467600"/>
              <a:gd name="connsiteY477" fmla="*/ 4393556 h 6858000"/>
              <a:gd name="connsiteX478" fmla="*/ 5461897 w 7467600"/>
              <a:gd name="connsiteY478" fmla="*/ 4390879 h 6858000"/>
              <a:gd name="connsiteX479" fmla="*/ 4294126 w 7467600"/>
              <a:gd name="connsiteY479" fmla="*/ 3303048 h 6858000"/>
              <a:gd name="connsiteX480" fmla="*/ 4305321 w 7467600"/>
              <a:gd name="connsiteY480" fmla="*/ 3256953 h 6858000"/>
              <a:gd name="connsiteX481" fmla="*/ 4949299 w 7467600"/>
              <a:gd name="connsiteY481" fmla="*/ 3766336 h 6858000"/>
              <a:gd name="connsiteX482" fmla="*/ 5291452 w 7467600"/>
              <a:gd name="connsiteY482" fmla="*/ 4076801 h 6858000"/>
              <a:gd name="connsiteX483" fmla="*/ 5434998 w 7467600"/>
              <a:gd name="connsiteY483" fmla="*/ 4254100 h 6858000"/>
              <a:gd name="connsiteX484" fmla="*/ 5351015 w 7467600"/>
              <a:gd name="connsiteY484" fmla="*/ 3760989 h 6858000"/>
              <a:gd name="connsiteX485" fmla="*/ 5413780 w 7467600"/>
              <a:gd name="connsiteY485" fmla="*/ 2966265 h 6858000"/>
              <a:gd name="connsiteX486" fmla="*/ 5425627 w 7467600"/>
              <a:gd name="connsiteY486" fmla="*/ 2954192 h 6858000"/>
              <a:gd name="connsiteX487" fmla="*/ 6604735 w 7467600"/>
              <a:gd name="connsiteY487" fmla="*/ 2041381 h 6858000"/>
              <a:gd name="connsiteX488" fmla="*/ 7204487 w 7467600"/>
              <a:gd name="connsiteY488" fmla="*/ 2742112 h 6858000"/>
              <a:gd name="connsiteX489" fmla="*/ 7131592 w 7467600"/>
              <a:gd name="connsiteY489" fmla="*/ 2672096 h 6858000"/>
              <a:gd name="connsiteX490" fmla="*/ 6996344 w 7467600"/>
              <a:gd name="connsiteY490" fmla="*/ 2518310 h 6858000"/>
              <a:gd name="connsiteX491" fmla="*/ 6735495 w 7467600"/>
              <a:gd name="connsiteY491" fmla="*/ 2196890 h 6858000"/>
              <a:gd name="connsiteX492" fmla="*/ 6721901 w 7467600"/>
              <a:gd name="connsiteY492" fmla="*/ 2179274 h 6858000"/>
              <a:gd name="connsiteX493" fmla="*/ 6604735 w 7467600"/>
              <a:gd name="connsiteY493" fmla="*/ 2041381 h 6858000"/>
              <a:gd name="connsiteX494" fmla="*/ 6591670 w 7467600"/>
              <a:gd name="connsiteY494" fmla="*/ 1988277 h 6858000"/>
              <a:gd name="connsiteX495" fmla="*/ 6747349 w 7467600"/>
              <a:gd name="connsiteY495" fmla="*/ 2160069 h 6858000"/>
              <a:gd name="connsiteX496" fmla="*/ 6760943 w 7467600"/>
              <a:gd name="connsiteY496" fmla="*/ 2177686 h 6858000"/>
              <a:gd name="connsiteX497" fmla="*/ 7021065 w 7467600"/>
              <a:gd name="connsiteY497" fmla="*/ 2498102 h 6858000"/>
              <a:gd name="connsiteX498" fmla="*/ 7155223 w 7467600"/>
              <a:gd name="connsiteY498" fmla="*/ 2650386 h 6858000"/>
              <a:gd name="connsiteX499" fmla="*/ 7203167 w 7467600"/>
              <a:gd name="connsiteY499" fmla="*/ 2697288 h 6858000"/>
              <a:gd name="connsiteX500" fmla="*/ 6937703 w 7467600"/>
              <a:gd name="connsiteY500" fmla="*/ 2321981 h 6858000"/>
              <a:gd name="connsiteX501" fmla="*/ 6591670 w 7467600"/>
              <a:gd name="connsiteY501" fmla="*/ 1988277 h 6858000"/>
              <a:gd name="connsiteX502" fmla="*/ 5798671 w 7467600"/>
              <a:gd name="connsiteY502" fmla="*/ 1981601 h 6858000"/>
              <a:gd name="connsiteX503" fmla="*/ 5754709 w 7467600"/>
              <a:gd name="connsiteY503" fmla="*/ 2071454 h 6858000"/>
              <a:gd name="connsiteX504" fmla="*/ 5763044 w 7467600"/>
              <a:gd name="connsiteY504" fmla="*/ 2842206 h 6858000"/>
              <a:gd name="connsiteX505" fmla="*/ 5764974 w 7467600"/>
              <a:gd name="connsiteY505" fmla="*/ 2799609 h 6858000"/>
              <a:gd name="connsiteX506" fmla="*/ 5767665 w 7467600"/>
              <a:gd name="connsiteY506" fmla="*/ 2666409 h 6858000"/>
              <a:gd name="connsiteX507" fmla="*/ 5763055 w 7467600"/>
              <a:gd name="connsiteY507" fmla="*/ 2579705 h 6858000"/>
              <a:gd name="connsiteX508" fmla="*/ 5758079 w 7467600"/>
              <a:gd name="connsiteY508" fmla="*/ 2492508 h 6858000"/>
              <a:gd name="connsiteX509" fmla="*/ 5779325 w 7467600"/>
              <a:gd name="connsiteY509" fmla="*/ 2197069 h 6858000"/>
              <a:gd name="connsiteX510" fmla="*/ 5798671 w 7467600"/>
              <a:gd name="connsiteY510" fmla="*/ 1981601 h 6858000"/>
              <a:gd name="connsiteX511" fmla="*/ 5829202 w 7467600"/>
              <a:gd name="connsiteY511" fmla="*/ 1971679 h 6858000"/>
              <a:gd name="connsiteX512" fmla="*/ 5809558 w 7467600"/>
              <a:gd name="connsiteY512" fmla="*/ 2198043 h 6858000"/>
              <a:gd name="connsiteX513" fmla="*/ 5788653 w 7467600"/>
              <a:gd name="connsiteY513" fmla="*/ 2489430 h 6858000"/>
              <a:gd name="connsiteX514" fmla="*/ 5793439 w 7467600"/>
              <a:gd name="connsiteY514" fmla="*/ 2575235 h 6858000"/>
              <a:gd name="connsiteX515" fmla="*/ 5796837 w 7467600"/>
              <a:gd name="connsiteY515" fmla="*/ 2637633 h 6858000"/>
              <a:gd name="connsiteX516" fmla="*/ 5818614 w 7467600"/>
              <a:gd name="connsiteY516" fmla="*/ 2473055 h 6858000"/>
              <a:gd name="connsiteX517" fmla="*/ 5829202 w 7467600"/>
              <a:gd name="connsiteY517" fmla="*/ 1971679 h 6858000"/>
              <a:gd name="connsiteX518" fmla="*/ 5911389 w 7467600"/>
              <a:gd name="connsiteY518" fmla="*/ 1898371 h 6858000"/>
              <a:gd name="connsiteX519" fmla="*/ 6237627 w 7467600"/>
              <a:gd name="connsiteY519" fmla="*/ 2231921 h 6858000"/>
              <a:gd name="connsiteX520" fmla="*/ 5911389 w 7467600"/>
              <a:gd name="connsiteY520" fmla="*/ 1898371 h 6858000"/>
              <a:gd name="connsiteX521" fmla="*/ 6944437 w 7467600"/>
              <a:gd name="connsiteY521" fmla="*/ 1575402 h 6858000"/>
              <a:gd name="connsiteX522" fmla="*/ 6304730 w 7467600"/>
              <a:gd name="connsiteY522" fmla="*/ 1766654 h 6858000"/>
              <a:gd name="connsiteX523" fmla="*/ 6944437 w 7467600"/>
              <a:gd name="connsiteY523" fmla="*/ 1575402 h 6858000"/>
              <a:gd name="connsiteX524" fmla="*/ 7019523 w 7467600"/>
              <a:gd name="connsiteY524" fmla="*/ 1519450 h 6858000"/>
              <a:gd name="connsiteX525" fmla="*/ 6298091 w 7467600"/>
              <a:gd name="connsiteY525" fmla="*/ 1737122 h 6858000"/>
              <a:gd name="connsiteX526" fmla="*/ 7019523 w 7467600"/>
              <a:gd name="connsiteY526" fmla="*/ 1519450 h 6858000"/>
              <a:gd name="connsiteX527" fmla="*/ 2399523 w 7467600"/>
              <a:gd name="connsiteY527" fmla="*/ 1428234 h 6858000"/>
              <a:gd name="connsiteX528" fmla="*/ 2224982 w 7467600"/>
              <a:gd name="connsiteY528" fmla="*/ 1826201 h 6858000"/>
              <a:gd name="connsiteX529" fmla="*/ 2096099 w 7467600"/>
              <a:gd name="connsiteY529" fmla="*/ 2345900 h 6858000"/>
              <a:gd name="connsiteX530" fmla="*/ 2283317 w 7467600"/>
              <a:gd name="connsiteY530" fmla="*/ 1796925 h 6858000"/>
              <a:gd name="connsiteX531" fmla="*/ 2399523 w 7467600"/>
              <a:gd name="connsiteY531" fmla="*/ 1428234 h 6858000"/>
              <a:gd name="connsiteX532" fmla="*/ 2448558 w 7467600"/>
              <a:gd name="connsiteY532" fmla="*/ 1373435 h 6858000"/>
              <a:gd name="connsiteX533" fmla="*/ 2312521 w 7467600"/>
              <a:gd name="connsiteY533" fmla="*/ 1806140 h 6858000"/>
              <a:gd name="connsiteX534" fmla="*/ 2127533 w 7467600"/>
              <a:gd name="connsiteY534" fmla="*/ 2348380 h 6858000"/>
              <a:gd name="connsiteX535" fmla="*/ 2358080 w 7467600"/>
              <a:gd name="connsiteY535" fmla="*/ 1866134 h 6858000"/>
              <a:gd name="connsiteX536" fmla="*/ 2407436 w 7467600"/>
              <a:gd name="connsiteY536" fmla="*/ 1651070 h 6858000"/>
              <a:gd name="connsiteX537" fmla="*/ 2448558 w 7467600"/>
              <a:gd name="connsiteY537" fmla="*/ 1373435 h 6858000"/>
              <a:gd name="connsiteX538" fmla="*/ 278707 w 7467600"/>
              <a:gd name="connsiteY538" fmla="*/ 1352270 h 6858000"/>
              <a:gd name="connsiteX539" fmla="*/ 321570 w 7467600"/>
              <a:gd name="connsiteY539" fmla="*/ 1861610 h 6858000"/>
              <a:gd name="connsiteX540" fmla="*/ 294281 w 7467600"/>
              <a:gd name="connsiteY540" fmla="*/ 1440658 h 6858000"/>
              <a:gd name="connsiteX541" fmla="*/ 278707 w 7467600"/>
              <a:gd name="connsiteY541" fmla="*/ 1352270 h 6858000"/>
              <a:gd name="connsiteX542" fmla="*/ 1423821 w 7467600"/>
              <a:gd name="connsiteY542" fmla="*/ 1351958 h 6858000"/>
              <a:gd name="connsiteX543" fmla="*/ 1638521 w 7467600"/>
              <a:gd name="connsiteY543" fmla="*/ 1908470 h 6858000"/>
              <a:gd name="connsiteX544" fmla="*/ 1754199 w 7467600"/>
              <a:gd name="connsiteY544" fmla="*/ 2149284 h 6858000"/>
              <a:gd name="connsiteX545" fmla="*/ 1908359 w 7467600"/>
              <a:gd name="connsiteY545" fmla="*/ 2364988 h 6858000"/>
              <a:gd name="connsiteX546" fmla="*/ 1647661 w 7467600"/>
              <a:gd name="connsiteY546" fmla="*/ 1825945 h 6858000"/>
              <a:gd name="connsiteX547" fmla="*/ 1423821 w 7467600"/>
              <a:gd name="connsiteY547" fmla="*/ 1351958 h 6858000"/>
              <a:gd name="connsiteX548" fmla="*/ 1431890 w 7467600"/>
              <a:gd name="connsiteY548" fmla="*/ 1306475 h 6858000"/>
              <a:gd name="connsiteX549" fmla="*/ 1507597 w 7467600"/>
              <a:gd name="connsiteY549" fmla="*/ 1446132 h 6858000"/>
              <a:gd name="connsiteX550" fmla="*/ 1674586 w 7467600"/>
              <a:gd name="connsiteY550" fmla="*/ 1813832 h 6858000"/>
              <a:gd name="connsiteX551" fmla="*/ 1815950 w 7467600"/>
              <a:gd name="connsiteY551" fmla="*/ 2128564 h 6858000"/>
              <a:gd name="connsiteX552" fmla="*/ 1984242 w 7467600"/>
              <a:gd name="connsiteY552" fmla="*/ 2430829 h 6858000"/>
              <a:gd name="connsiteX553" fmla="*/ 2014023 w 7467600"/>
              <a:gd name="connsiteY553" fmla="*/ 2450995 h 6858000"/>
              <a:gd name="connsiteX554" fmla="*/ 1747337 w 7467600"/>
              <a:gd name="connsiteY554" fmla="*/ 1855264 h 6858000"/>
              <a:gd name="connsiteX555" fmla="*/ 1533749 w 7467600"/>
              <a:gd name="connsiteY555" fmla="*/ 1478656 h 6858000"/>
              <a:gd name="connsiteX556" fmla="*/ 1431890 w 7467600"/>
              <a:gd name="connsiteY556" fmla="*/ 1306475 h 6858000"/>
              <a:gd name="connsiteX557" fmla="*/ 5052692 w 7467600"/>
              <a:gd name="connsiteY557" fmla="*/ 1292994 h 6858000"/>
              <a:gd name="connsiteX558" fmla="*/ 5200661 w 7467600"/>
              <a:gd name="connsiteY558" fmla="*/ 1635186 h 6858000"/>
              <a:gd name="connsiteX559" fmla="*/ 5297138 w 7467600"/>
              <a:gd name="connsiteY559" fmla="*/ 1906351 h 6858000"/>
              <a:gd name="connsiteX560" fmla="*/ 5052692 w 7467600"/>
              <a:gd name="connsiteY560" fmla="*/ 1292994 h 6858000"/>
              <a:gd name="connsiteX561" fmla="*/ 5009948 w 7467600"/>
              <a:gd name="connsiteY561" fmla="*/ 1273619 h 6858000"/>
              <a:gd name="connsiteX562" fmla="*/ 5121777 w 7467600"/>
              <a:gd name="connsiteY562" fmla="*/ 1654213 h 6858000"/>
              <a:gd name="connsiteX563" fmla="*/ 5293545 w 7467600"/>
              <a:gd name="connsiteY563" fmla="*/ 2072247 h 6858000"/>
              <a:gd name="connsiteX564" fmla="*/ 5294042 w 7467600"/>
              <a:gd name="connsiteY564" fmla="*/ 2065019 h 6858000"/>
              <a:gd name="connsiteX565" fmla="*/ 5171936 w 7467600"/>
              <a:gd name="connsiteY565" fmla="*/ 1647613 h 6858000"/>
              <a:gd name="connsiteX566" fmla="*/ 5009948 w 7467600"/>
              <a:gd name="connsiteY566" fmla="*/ 1273619 h 6858000"/>
              <a:gd name="connsiteX567" fmla="*/ 655236 w 7467600"/>
              <a:gd name="connsiteY567" fmla="*/ 1268632 h 6858000"/>
              <a:gd name="connsiteX568" fmla="*/ 839521 w 7467600"/>
              <a:gd name="connsiteY568" fmla="*/ 1685315 h 6858000"/>
              <a:gd name="connsiteX569" fmla="*/ 1109416 w 7467600"/>
              <a:gd name="connsiteY569" fmla="*/ 2061663 h 6858000"/>
              <a:gd name="connsiteX570" fmla="*/ 1298300 w 7467600"/>
              <a:gd name="connsiteY570" fmla="*/ 2247742 h 6858000"/>
              <a:gd name="connsiteX571" fmla="*/ 1125871 w 7467600"/>
              <a:gd name="connsiteY571" fmla="*/ 1989513 h 6858000"/>
              <a:gd name="connsiteX572" fmla="*/ 981574 w 7467600"/>
              <a:gd name="connsiteY572" fmla="*/ 1783157 h 6858000"/>
              <a:gd name="connsiteX573" fmla="*/ 922198 w 7467600"/>
              <a:gd name="connsiteY573" fmla="*/ 1677437 h 6858000"/>
              <a:gd name="connsiteX574" fmla="*/ 869293 w 7467600"/>
              <a:gd name="connsiteY574" fmla="*/ 1583214 h 6858000"/>
              <a:gd name="connsiteX575" fmla="*/ 751431 w 7467600"/>
              <a:gd name="connsiteY575" fmla="*/ 1405731 h 6858000"/>
              <a:gd name="connsiteX576" fmla="*/ 655236 w 7467600"/>
              <a:gd name="connsiteY576" fmla="*/ 1268632 h 6858000"/>
              <a:gd name="connsiteX577" fmla="*/ 6516292 w 7467600"/>
              <a:gd name="connsiteY577" fmla="*/ 1263064 h 6858000"/>
              <a:gd name="connsiteX578" fmla="*/ 5736320 w 7467600"/>
              <a:gd name="connsiteY578" fmla="*/ 1501803 h 6858000"/>
              <a:gd name="connsiteX579" fmla="*/ 6516292 w 7467600"/>
              <a:gd name="connsiteY579" fmla="*/ 1263064 h 6858000"/>
              <a:gd name="connsiteX580" fmla="*/ 291466 w 7467600"/>
              <a:gd name="connsiteY580" fmla="*/ 1250369 h 6858000"/>
              <a:gd name="connsiteX581" fmla="*/ 323180 w 7467600"/>
              <a:gd name="connsiteY581" fmla="*/ 1435283 h 6858000"/>
              <a:gd name="connsiteX582" fmla="*/ 349381 w 7467600"/>
              <a:gd name="connsiteY582" fmla="*/ 1875041 h 6858000"/>
              <a:gd name="connsiteX583" fmla="*/ 374363 w 7467600"/>
              <a:gd name="connsiteY583" fmla="*/ 1506494 h 6858000"/>
              <a:gd name="connsiteX584" fmla="*/ 302168 w 7467600"/>
              <a:gd name="connsiteY584" fmla="*/ 1274495 h 6858000"/>
              <a:gd name="connsiteX585" fmla="*/ 291466 w 7467600"/>
              <a:gd name="connsiteY585" fmla="*/ 1250369 h 6858000"/>
              <a:gd name="connsiteX586" fmla="*/ 678222 w 7467600"/>
              <a:gd name="connsiteY586" fmla="*/ 1248670 h 6858000"/>
              <a:gd name="connsiteX587" fmla="*/ 775536 w 7467600"/>
              <a:gd name="connsiteY587" fmla="*/ 1388015 h 6858000"/>
              <a:gd name="connsiteX588" fmla="*/ 894529 w 7467600"/>
              <a:gd name="connsiteY588" fmla="*/ 1567739 h 6858000"/>
              <a:gd name="connsiteX589" fmla="*/ 948000 w 7467600"/>
              <a:gd name="connsiteY589" fmla="*/ 1663088 h 6858000"/>
              <a:gd name="connsiteX590" fmla="*/ 1006812 w 7467600"/>
              <a:gd name="connsiteY590" fmla="*/ 1767683 h 6858000"/>
              <a:gd name="connsiteX591" fmla="*/ 1149133 w 7467600"/>
              <a:gd name="connsiteY591" fmla="*/ 1971513 h 6858000"/>
              <a:gd name="connsiteX592" fmla="*/ 1333952 w 7467600"/>
              <a:gd name="connsiteY592" fmla="*/ 2251620 h 6858000"/>
              <a:gd name="connsiteX593" fmla="*/ 1337329 w 7467600"/>
              <a:gd name="connsiteY593" fmla="*/ 2258350 h 6858000"/>
              <a:gd name="connsiteX594" fmla="*/ 1014726 w 7467600"/>
              <a:gd name="connsiteY594" fmla="*/ 1615556 h 6858000"/>
              <a:gd name="connsiteX595" fmla="*/ 678222 w 7467600"/>
              <a:gd name="connsiteY595" fmla="*/ 1248670 h 6858000"/>
              <a:gd name="connsiteX596" fmla="*/ 6691602 w 7467600"/>
              <a:gd name="connsiteY596" fmla="*/ 1140573 h 6858000"/>
              <a:gd name="connsiteX597" fmla="*/ 6571100 w 7467600"/>
              <a:gd name="connsiteY597" fmla="*/ 1183662 h 6858000"/>
              <a:gd name="connsiteX598" fmla="*/ 6241687 w 7467600"/>
              <a:gd name="connsiteY598" fmla="*/ 1257600 h 6858000"/>
              <a:gd name="connsiteX599" fmla="*/ 5693009 w 7467600"/>
              <a:gd name="connsiteY599" fmla="*/ 1478256 h 6858000"/>
              <a:gd name="connsiteX600" fmla="*/ 6548420 w 7467600"/>
              <a:gd name="connsiteY600" fmla="*/ 1214599 h 6858000"/>
              <a:gd name="connsiteX601" fmla="*/ 6605473 w 7467600"/>
              <a:gd name="connsiteY601" fmla="*/ 1184686 h 6858000"/>
              <a:gd name="connsiteX602" fmla="*/ 6691602 w 7467600"/>
              <a:gd name="connsiteY602" fmla="*/ 1140573 h 6858000"/>
              <a:gd name="connsiteX603" fmla="*/ 4002475 w 7467600"/>
              <a:gd name="connsiteY603" fmla="*/ 1037802 h 6858000"/>
              <a:gd name="connsiteX604" fmla="*/ 4000324 w 7467600"/>
              <a:gd name="connsiteY604" fmla="*/ 1039362 h 6858000"/>
              <a:gd name="connsiteX605" fmla="*/ 4002862 w 7467600"/>
              <a:gd name="connsiteY605" fmla="*/ 1042866 h 6858000"/>
              <a:gd name="connsiteX606" fmla="*/ 4002475 w 7467600"/>
              <a:gd name="connsiteY606" fmla="*/ 1037802 h 6858000"/>
              <a:gd name="connsiteX607" fmla="*/ 506322 w 7467600"/>
              <a:gd name="connsiteY607" fmla="*/ 1020997 h 6858000"/>
              <a:gd name="connsiteX608" fmla="*/ 533068 w 7467600"/>
              <a:gd name="connsiteY608" fmla="*/ 1029409 h 6858000"/>
              <a:gd name="connsiteX609" fmla="*/ 1232525 w 7467600"/>
              <a:gd name="connsiteY609" fmla="*/ 1804675 h 6858000"/>
              <a:gd name="connsiteX610" fmla="*/ 1388858 w 7467600"/>
              <a:gd name="connsiteY610" fmla="*/ 2368011 h 6858000"/>
              <a:gd name="connsiteX611" fmla="*/ 1384098 w 7467600"/>
              <a:gd name="connsiteY611" fmla="*/ 2378125 h 6858000"/>
              <a:gd name="connsiteX612" fmla="*/ 1425393 w 7467600"/>
              <a:gd name="connsiteY612" fmla="*/ 2589124 h 6858000"/>
              <a:gd name="connsiteX613" fmla="*/ 1424001 w 7467600"/>
              <a:gd name="connsiteY613" fmla="*/ 2597541 h 6858000"/>
              <a:gd name="connsiteX614" fmla="*/ 2152729 w 7467600"/>
              <a:gd name="connsiteY614" fmla="*/ 2864487 h 6858000"/>
              <a:gd name="connsiteX615" fmla="*/ 2020609 w 7467600"/>
              <a:gd name="connsiteY615" fmla="*/ 2539671 h 6858000"/>
              <a:gd name="connsiteX616" fmla="*/ 2018920 w 7467600"/>
              <a:gd name="connsiteY616" fmla="*/ 2536309 h 6858000"/>
              <a:gd name="connsiteX617" fmla="*/ 1342441 w 7467600"/>
              <a:gd name="connsiteY617" fmla="*/ 1173017 h 6858000"/>
              <a:gd name="connsiteX618" fmla="*/ 1367925 w 7467600"/>
              <a:gd name="connsiteY618" fmla="*/ 1135648 h 6858000"/>
              <a:gd name="connsiteX619" fmla="*/ 1771401 w 7467600"/>
              <a:gd name="connsiteY619" fmla="*/ 1806673 h 6858000"/>
              <a:gd name="connsiteX620" fmla="*/ 1972385 w 7467600"/>
              <a:gd name="connsiteY620" fmla="*/ 2198735 h 6858000"/>
              <a:gd name="connsiteX621" fmla="*/ 2040892 w 7467600"/>
              <a:gd name="connsiteY621" fmla="*/ 2405205 h 6858000"/>
              <a:gd name="connsiteX622" fmla="*/ 2131689 w 7467600"/>
              <a:gd name="connsiteY622" fmla="*/ 1936926 h 6858000"/>
              <a:gd name="connsiteX623" fmla="*/ 2454820 w 7467600"/>
              <a:gd name="connsiteY623" fmla="*/ 1248808 h 6858000"/>
              <a:gd name="connsiteX624" fmla="*/ 2492512 w 7467600"/>
              <a:gd name="connsiteY624" fmla="*/ 1302920 h 6858000"/>
              <a:gd name="connsiteX625" fmla="*/ 2081216 w 7467600"/>
              <a:gd name="connsiteY625" fmla="*/ 2527513 h 6858000"/>
              <a:gd name="connsiteX626" fmla="*/ 2081211 w 7467600"/>
              <a:gd name="connsiteY626" fmla="*/ 2528916 h 6858000"/>
              <a:gd name="connsiteX627" fmla="*/ 2199067 w 7467600"/>
              <a:gd name="connsiteY627" fmla="*/ 2884061 h 6858000"/>
              <a:gd name="connsiteX628" fmla="*/ 3192586 w 7467600"/>
              <a:gd name="connsiteY628" fmla="*/ 3411496 h 6858000"/>
              <a:gd name="connsiteX629" fmla="*/ 3182620 w 7467600"/>
              <a:gd name="connsiteY629" fmla="*/ 3483279 h 6858000"/>
              <a:gd name="connsiteX630" fmla="*/ 2435119 w 7467600"/>
              <a:gd name="connsiteY630" fmla="*/ 3080173 h 6858000"/>
              <a:gd name="connsiteX631" fmla="*/ 2410152 w 7467600"/>
              <a:gd name="connsiteY631" fmla="*/ 3063751 h 6858000"/>
              <a:gd name="connsiteX632" fmla="*/ 2408099 w 7467600"/>
              <a:gd name="connsiteY632" fmla="*/ 3064403 h 6858000"/>
              <a:gd name="connsiteX633" fmla="*/ 2407218 w 7467600"/>
              <a:gd name="connsiteY633" fmla="*/ 3070324 h 6858000"/>
              <a:gd name="connsiteX634" fmla="*/ 2380138 w 7467600"/>
              <a:gd name="connsiteY634" fmla="*/ 3099341 h 6858000"/>
              <a:gd name="connsiteX635" fmla="*/ 1765923 w 7467600"/>
              <a:gd name="connsiteY635" fmla="*/ 3581043 h 6858000"/>
              <a:gd name="connsiteX636" fmla="*/ 1702258 w 7467600"/>
              <a:gd name="connsiteY636" fmla="*/ 3612286 h 6858000"/>
              <a:gd name="connsiteX637" fmla="*/ 1538370 w 7467600"/>
              <a:gd name="connsiteY637" fmla="*/ 3811804 h 6858000"/>
              <a:gd name="connsiteX638" fmla="*/ 542867 w 7467600"/>
              <a:gd name="connsiteY638" fmla="*/ 4944092 h 6858000"/>
              <a:gd name="connsiteX639" fmla="*/ 515800 w 7467600"/>
              <a:gd name="connsiteY639" fmla="*/ 4862180 h 6858000"/>
              <a:gd name="connsiteX640" fmla="*/ 909145 w 7467600"/>
              <a:gd name="connsiteY640" fmla="*/ 4199225 h 6858000"/>
              <a:gd name="connsiteX641" fmla="*/ 1214067 w 7467600"/>
              <a:gd name="connsiteY641" fmla="*/ 3908561 h 6858000"/>
              <a:gd name="connsiteX642" fmla="*/ 640967 w 7467600"/>
              <a:gd name="connsiteY642" fmla="*/ 4105601 h 6858000"/>
              <a:gd name="connsiteX643" fmla="*/ 112563 w 7467600"/>
              <a:gd name="connsiteY643" fmla="*/ 4396952 h 6858000"/>
              <a:gd name="connsiteX644" fmla="*/ 0 w 7467600"/>
              <a:gd name="connsiteY644" fmla="*/ 4466006 h 6858000"/>
              <a:gd name="connsiteX645" fmla="*/ 0 w 7467600"/>
              <a:gd name="connsiteY645" fmla="*/ 4233763 h 6858000"/>
              <a:gd name="connsiteX646" fmla="*/ 36881 w 7467600"/>
              <a:gd name="connsiteY646" fmla="*/ 4200118 h 6858000"/>
              <a:gd name="connsiteX647" fmla="*/ 910534 w 7467600"/>
              <a:gd name="connsiteY647" fmla="*/ 3629753 h 6858000"/>
              <a:gd name="connsiteX648" fmla="*/ 1578717 w 7467600"/>
              <a:gd name="connsiteY648" fmla="*/ 3575982 h 6858000"/>
              <a:gd name="connsiteX649" fmla="*/ 2338780 w 7467600"/>
              <a:gd name="connsiteY649" fmla="*/ 3033725 h 6858000"/>
              <a:gd name="connsiteX650" fmla="*/ 1807991 w 7467600"/>
              <a:gd name="connsiteY650" fmla="*/ 2807184 h 6858000"/>
              <a:gd name="connsiteX651" fmla="*/ 1416358 w 7467600"/>
              <a:gd name="connsiteY651" fmla="*/ 3112571 h 6858000"/>
              <a:gd name="connsiteX652" fmla="*/ 939066 w 7467600"/>
              <a:gd name="connsiteY652" fmla="*/ 3378798 h 6858000"/>
              <a:gd name="connsiteX653" fmla="*/ 115099 w 7467600"/>
              <a:gd name="connsiteY653" fmla="*/ 3607650 h 6858000"/>
              <a:gd name="connsiteX654" fmla="*/ 97284 w 7467600"/>
              <a:gd name="connsiteY654" fmla="*/ 3520393 h 6858000"/>
              <a:gd name="connsiteX655" fmla="*/ 922050 w 7467600"/>
              <a:gd name="connsiteY655" fmla="*/ 3074867 h 6858000"/>
              <a:gd name="connsiteX656" fmla="*/ 1405265 w 7467600"/>
              <a:gd name="connsiteY656" fmla="*/ 3016319 h 6858000"/>
              <a:gd name="connsiteX657" fmla="*/ 1407512 w 7467600"/>
              <a:gd name="connsiteY657" fmla="*/ 3018001 h 6858000"/>
              <a:gd name="connsiteX658" fmla="*/ 1726266 w 7467600"/>
              <a:gd name="connsiteY658" fmla="*/ 2777274 h 6858000"/>
              <a:gd name="connsiteX659" fmla="*/ 625390 w 7467600"/>
              <a:gd name="connsiteY659" fmla="*/ 2514541 h 6858000"/>
              <a:gd name="connsiteX660" fmla="*/ 619799 w 7467600"/>
              <a:gd name="connsiteY660" fmla="*/ 2527180 h 6858000"/>
              <a:gd name="connsiteX661" fmla="*/ 310030 w 7467600"/>
              <a:gd name="connsiteY661" fmla="*/ 2771818 h 6858000"/>
              <a:gd name="connsiteX662" fmla="*/ 173877 w 7467600"/>
              <a:gd name="connsiteY662" fmla="*/ 2937056 h 6858000"/>
              <a:gd name="connsiteX663" fmla="*/ 77889 w 7467600"/>
              <a:gd name="connsiteY663" fmla="*/ 3138440 h 6858000"/>
              <a:gd name="connsiteX664" fmla="*/ 0 w 7467600"/>
              <a:gd name="connsiteY664" fmla="*/ 3271395 h 6858000"/>
              <a:gd name="connsiteX665" fmla="*/ 0 w 7467600"/>
              <a:gd name="connsiteY665" fmla="*/ 3153002 h 6858000"/>
              <a:gd name="connsiteX666" fmla="*/ 2386 w 7467600"/>
              <a:gd name="connsiteY666" fmla="*/ 3149203 h 6858000"/>
              <a:gd name="connsiteX667" fmla="*/ 89753 w 7467600"/>
              <a:gd name="connsiteY667" fmla="*/ 2987702 h 6858000"/>
              <a:gd name="connsiteX668" fmla="*/ 76869 w 7467600"/>
              <a:gd name="connsiteY668" fmla="*/ 3005404 h 6858000"/>
              <a:gd name="connsiteX669" fmla="*/ 32049 w 7467600"/>
              <a:gd name="connsiteY669" fmla="*/ 3065814 h 6858000"/>
              <a:gd name="connsiteX670" fmla="*/ 0 w 7467600"/>
              <a:gd name="connsiteY670" fmla="*/ 3108744 h 6858000"/>
              <a:gd name="connsiteX671" fmla="*/ 0 w 7467600"/>
              <a:gd name="connsiteY671" fmla="*/ 3058059 h 6858000"/>
              <a:gd name="connsiteX672" fmla="*/ 7610 w 7467600"/>
              <a:gd name="connsiteY672" fmla="*/ 3047889 h 6858000"/>
              <a:gd name="connsiteX673" fmla="*/ 52419 w 7467600"/>
              <a:gd name="connsiteY673" fmla="*/ 2987479 h 6858000"/>
              <a:gd name="connsiteX674" fmla="*/ 59142 w 7467600"/>
              <a:gd name="connsiteY674" fmla="*/ 2978488 h 6858000"/>
              <a:gd name="connsiteX675" fmla="*/ 0 w 7467600"/>
              <a:gd name="connsiteY675" fmla="*/ 3015334 h 6858000"/>
              <a:gd name="connsiteX676" fmla="*/ 0 w 7467600"/>
              <a:gd name="connsiteY676" fmla="*/ 2914286 h 6858000"/>
              <a:gd name="connsiteX677" fmla="*/ 36383 w 7467600"/>
              <a:gd name="connsiteY677" fmla="*/ 2901128 h 6858000"/>
              <a:gd name="connsiteX678" fmla="*/ 156329 w 7467600"/>
              <a:gd name="connsiteY678" fmla="*/ 2840533 h 6858000"/>
              <a:gd name="connsiteX679" fmla="*/ 358355 w 7467600"/>
              <a:gd name="connsiteY679" fmla="*/ 2620471 h 6858000"/>
              <a:gd name="connsiteX680" fmla="*/ 510577 w 7467600"/>
              <a:gd name="connsiteY680" fmla="*/ 2501244 h 6858000"/>
              <a:gd name="connsiteX681" fmla="*/ 211967 w 7467600"/>
              <a:gd name="connsiteY681" fmla="*/ 2479171 h 6858000"/>
              <a:gd name="connsiteX682" fmla="*/ 0 w 7467600"/>
              <a:gd name="connsiteY682" fmla="*/ 2476398 h 6858000"/>
              <a:gd name="connsiteX683" fmla="*/ 0 w 7467600"/>
              <a:gd name="connsiteY683" fmla="*/ 2389189 h 6858000"/>
              <a:gd name="connsiteX684" fmla="*/ 103062 w 7467600"/>
              <a:gd name="connsiteY684" fmla="*/ 2389518 h 6858000"/>
              <a:gd name="connsiteX685" fmla="*/ 510734 w 7467600"/>
              <a:gd name="connsiteY685" fmla="*/ 2416201 h 6858000"/>
              <a:gd name="connsiteX686" fmla="*/ 279257 w 7467600"/>
              <a:gd name="connsiteY686" fmla="*/ 2092102 h 6858000"/>
              <a:gd name="connsiteX687" fmla="*/ 65265 w 7467600"/>
              <a:gd name="connsiteY687" fmla="*/ 2006049 h 6858000"/>
              <a:gd name="connsiteX688" fmla="*/ 0 w 7467600"/>
              <a:gd name="connsiteY688" fmla="*/ 1982532 h 6858000"/>
              <a:gd name="connsiteX689" fmla="*/ 0 w 7467600"/>
              <a:gd name="connsiteY689" fmla="*/ 1912789 h 6858000"/>
              <a:gd name="connsiteX690" fmla="*/ 97460 w 7467600"/>
              <a:gd name="connsiteY690" fmla="*/ 1953725 h 6858000"/>
              <a:gd name="connsiteX691" fmla="*/ 221272 w 7467600"/>
              <a:gd name="connsiteY691" fmla="*/ 1980766 h 6858000"/>
              <a:gd name="connsiteX692" fmla="*/ 116765 w 7467600"/>
              <a:gd name="connsiteY692" fmla="*/ 1911033 h 6858000"/>
              <a:gd name="connsiteX693" fmla="*/ 16405 w 7467600"/>
              <a:gd name="connsiteY693" fmla="*/ 1803412 h 6858000"/>
              <a:gd name="connsiteX694" fmla="*/ 0 w 7467600"/>
              <a:gd name="connsiteY694" fmla="*/ 1784777 h 6858000"/>
              <a:gd name="connsiteX695" fmla="*/ 0 w 7467600"/>
              <a:gd name="connsiteY695" fmla="*/ 1740082 h 6858000"/>
              <a:gd name="connsiteX696" fmla="*/ 39394 w 7467600"/>
              <a:gd name="connsiteY696" fmla="*/ 1784856 h 6858000"/>
              <a:gd name="connsiteX697" fmla="*/ 135813 w 7467600"/>
              <a:gd name="connsiteY697" fmla="*/ 1888838 h 6858000"/>
              <a:gd name="connsiteX698" fmla="*/ 242575 w 7467600"/>
              <a:gd name="connsiteY698" fmla="*/ 1958841 h 6858000"/>
              <a:gd name="connsiteX699" fmla="*/ 82197 w 7467600"/>
              <a:gd name="connsiteY699" fmla="*/ 1754826 h 6858000"/>
              <a:gd name="connsiteX700" fmla="*/ 0 w 7467600"/>
              <a:gd name="connsiteY700" fmla="*/ 1679650 h 6858000"/>
              <a:gd name="connsiteX701" fmla="*/ 0 w 7467600"/>
              <a:gd name="connsiteY701" fmla="*/ 1602463 h 6858000"/>
              <a:gd name="connsiteX702" fmla="*/ 84689 w 7467600"/>
              <a:gd name="connsiteY702" fmla="*/ 1677442 h 6858000"/>
              <a:gd name="connsiteX703" fmla="*/ 298437 w 7467600"/>
              <a:gd name="connsiteY703" fmla="*/ 1968019 h 6858000"/>
              <a:gd name="connsiteX704" fmla="*/ 227269 w 7467600"/>
              <a:gd name="connsiteY704" fmla="*/ 1114064 h 6858000"/>
              <a:gd name="connsiteX705" fmla="*/ 248003 w 7467600"/>
              <a:gd name="connsiteY705" fmla="*/ 1089613 h 6858000"/>
              <a:gd name="connsiteX706" fmla="*/ 427020 w 7467600"/>
              <a:gd name="connsiteY706" fmla="*/ 1619803 h 6858000"/>
              <a:gd name="connsiteX707" fmla="*/ 340345 w 7467600"/>
              <a:gd name="connsiteY707" fmla="*/ 2027739 h 6858000"/>
              <a:gd name="connsiteX708" fmla="*/ 360865 w 7467600"/>
              <a:gd name="connsiteY708" fmla="*/ 2044827 h 6858000"/>
              <a:gd name="connsiteX709" fmla="*/ 560414 w 7467600"/>
              <a:gd name="connsiteY709" fmla="*/ 2421457 h 6858000"/>
              <a:gd name="connsiteX710" fmla="*/ 1359703 w 7467600"/>
              <a:gd name="connsiteY710" fmla="*/ 2578554 h 6858000"/>
              <a:gd name="connsiteX711" fmla="*/ 1359422 w 7467600"/>
              <a:gd name="connsiteY711" fmla="*/ 2577994 h 6858000"/>
              <a:gd name="connsiteX712" fmla="*/ 828701 w 7467600"/>
              <a:gd name="connsiteY712" fmla="*/ 1839520 h 6858000"/>
              <a:gd name="connsiteX713" fmla="*/ 494427 w 7467600"/>
              <a:gd name="connsiteY713" fmla="*/ 1092333 h 6858000"/>
              <a:gd name="connsiteX714" fmla="*/ 506322 w 7467600"/>
              <a:gd name="connsiteY714" fmla="*/ 1020997 h 6858000"/>
              <a:gd name="connsiteX715" fmla="*/ 4570198 w 7467600"/>
              <a:gd name="connsiteY715" fmla="*/ 978081 h 6858000"/>
              <a:gd name="connsiteX716" fmla="*/ 4523691 w 7467600"/>
              <a:gd name="connsiteY716" fmla="*/ 1127776 h 6858000"/>
              <a:gd name="connsiteX717" fmla="*/ 4509875 w 7467600"/>
              <a:gd name="connsiteY717" fmla="*/ 1167552 h 6858000"/>
              <a:gd name="connsiteX718" fmla="*/ 4478168 w 7467600"/>
              <a:gd name="connsiteY718" fmla="*/ 1260735 h 6858000"/>
              <a:gd name="connsiteX719" fmla="*/ 4409309 w 7467600"/>
              <a:gd name="connsiteY719" fmla="*/ 1666996 h 6858000"/>
              <a:gd name="connsiteX720" fmla="*/ 4370031 w 7467600"/>
              <a:gd name="connsiteY720" fmla="*/ 1955666 h 6858000"/>
              <a:gd name="connsiteX721" fmla="*/ 4570198 w 7467600"/>
              <a:gd name="connsiteY721" fmla="*/ 978081 h 6858000"/>
              <a:gd name="connsiteX722" fmla="*/ 4557898 w 7467600"/>
              <a:gd name="connsiteY722" fmla="*/ 900011 h 6858000"/>
              <a:gd name="connsiteX723" fmla="*/ 4344840 w 7467600"/>
              <a:gd name="connsiteY723" fmla="*/ 1922038 h 6858000"/>
              <a:gd name="connsiteX724" fmla="*/ 4378710 w 7467600"/>
              <a:gd name="connsiteY724" fmla="*/ 1665516 h 6858000"/>
              <a:gd name="connsiteX725" fmla="*/ 4448798 w 7467600"/>
              <a:gd name="connsiteY725" fmla="*/ 1253024 h 6858000"/>
              <a:gd name="connsiteX726" fmla="*/ 4480315 w 7467600"/>
              <a:gd name="connsiteY726" fmla="*/ 1158454 h 6858000"/>
              <a:gd name="connsiteX727" fmla="*/ 4494133 w 7467600"/>
              <a:gd name="connsiteY727" fmla="*/ 1118676 h 6858000"/>
              <a:gd name="connsiteX728" fmla="*/ 4557898 w 7467600"/>
              <a:gd name="connsiteY728" fmla="*/ 900011 h 6858000"/>
              <a:gd name="connsiteX729" fmla="*/ 5870151 w 7467600"/>
              <a:gd name="connsiteY729" fmla="*/ 898890 h 6858000"/>
              <a:gd name="connsiteX730" fmla="*/ 5861335 w 7467600"/>
              <a:gd name="connsiteY730" fmla="*/ 899177 h 6858000"/>
              <a:gd name="connsiteX731" fmla="*/ 5843702 w 7467600"/>
              <a:gd name="connsiteY731" fmla="*/ 899748 h 6858000"/>
              <a:gd name="connsiteX732" fmla="*/ 5651107 w 7467600"/>
              <a:gd name="connsiteY732" fmla="*/ 920306 h 6858000"/>
              <a:gd name="connsiteX733" fmla="*/ 5459407 w 7467600"/>
              <a:gd name="connsiteY733" fmla="*/ 940975 h 6858000"/>
              <a:gd name="connsiteX734" fmla="*/ 5374846 w 7467600"/>
              <a:gd name="connsiteY734" fmla="*/ 941988 h 6858000"/>
              <a:gd name="connsiteX735" fmla="*/ 5256105 w 7467600"/>
              <a:gd name="connsiteY735" fmla="*/ 945632 h 6858000"/>
              <a:gd name="connsiteX736" fmla="*/ 5107071 w 7467600"/>
              <a:gd name="connsiteY736" fmla="*/ 969720 h 6858000"/>
              <a:gd name="connsiteX737" fmla="*/ 4998681 w 7467600"/>
              <a:gd name="connsiteY737" fmla="*/ 988771 h 6858000"/>
              <a:gd name="connsiteX738" fmla="*/ 5870151 w 7467600"/>
              <a:gd name="connsiteY738" fmla="*/ 898890 h 6858000"/>
              <a:gd name="connsiteX739" fmla="*/ 5504425 w 7467600"/>
              <a:gd name="connsiteY739" fmla="*/ 848067 h 6858000"/>
              <a:gd name="connsiteX740" fmla="*/ 4968849 w 7467600"/>
              <a:gd name="connsiteY740" fmla="*/ 962318 h 6858000"/>
              <a:gd name="connsiteX741" fmla="*/ 5104039 w 7467600"/>
              <a:gd name="connsiteY741" fmla="*/ 940634 h 6858000"/>
              <a:gd name="connsiteX742" fmla="*/ 5256311 w 7467600"/>
              <a:gd name="connsiteY742" fmla="*/ 916490 h 6858000"/>
              <a:gd name="connsiteX743" fmla="*/ 5377381 w 7467600"/>
              <a:gd name="connsiteY743" fmla="*/ 912671 h 6858000"/>
              <a:gd name="connsiteX744" fmla="*/ 5460148 w 7467600"/>
              <a:gd name="connsiteY744" fmla="*/ 911442 h 6858000"/>
              <a:gd name="connsiteX745" fmla="*/ 5648971 w 7467600"/>
              <a:gd name="connsiteY745" fmla="*/ 891331 h 6858000"/>
              <a:gd name="connsiteX746" fmla="*/ 5844807 w 7467600"/>
              <a:gd name="connsiteY746" fmla="*/ 870718 h 6858000"/>
              <a:gd name="connsiteX747" fmla="*/ 5862975 w 7467600"/>
              <a:gd name="connsiteY747" fmla="*/ 869756 h 6858000"/>
              <a:gd name="connsiteX748" fmla="*/ 5920887 w 7467600"/>
              <a:gd name="connsiteY748" fmla="*/ 865929 h 6858000"/>
              <a:gd name="connsiteX749" fmla="*/ 5504425 w 7467600"/>
              <a:gd name="connsiteY749" fmla="*/ 848067 h 6858000"/>
              <a:gd name="connsiteX750" fmla="*/ 3607114 w 7467600"/>
              <a:gd name="connsiteY750" fmla="*/ 467441 h 6858000"/>
              <a:gd name="connsiteX751" fmla="*/ 3296242 w 7467600"/>
              <a:gd name="connsiteY751" fmla="*/ 807991 h 6858000"/>
              <a:gd name="connsiteX752" fmla="*/ 3174674 w 7467600"/>
              <a:gd name="connsiteY752" fmla="*/ 919759 h 6858000"/>
              <a:gd name="connsiteX753" fmla="*/ 3042978 w 7467600"/>
              <a:gd name="connsiteY753" fmla="*/ 1054894 h 6858000"/>
              <a:gd name="connsiteX754" fmla="*/ 2968914 w 7467600"/>
              <a:gd name="connsiteY754" fmla="*/ 1133756 h 6858000"/>
              <a:gd name="connsiteX755" fmla="*/ 3103823 w 7467600"/>
              <a:gd name="connsiteY755" fmla="*/ 1026814 h 6858000"/>
              <a:gd name="connsiteX756" fmla="*/ 3607114 w 7467600"/>
              <a:gd name="connsiteY756" fmla="*/ 467441 h 6858000"/>
              <a:gd name="connsiteX757" fmla="*/ 3744487 w 7467600"/>
              <a:gd name="connsiteY757" fmla="*/ 383136 h 6858000"/>
              <a:gd name="connsiteX758" fmla="*/ 3970213 w 7467600"/>
              <a:gd name="connsiteY758" fmla="*/ 995559 h 6858000"/>
              <a:gd name="connsiteX759" fmla="*/ 3744487 w 7467600"/>
              <a:gd name="connsiteY759" fmla="*/ 383136 h 6858000"/>
              <a:gd name="connsiteX760" fmla="*/ 3624562 w 7467600"/>
              <a:gd name="connsiteY760" fmla="*/ 367041 h 6858000"/>
              <a:gd name="connsiteX761" fmla="*/ 3489712 w 7467600"/>
              <a:gd name="connsiteY761" fmla="*/ 485386 h 6858000"/>
              <a:gd name="connsiteX762" fmla="*/ 3182994 w 7467600"/>
              <a:gd name="connsiteY762" fmla="*/ 828265 h 6858000"/>
              <a:gd name="connsiteX763" fmla="*/ 2892114 w 7467600"/>
              <a:gd name="connsiteY763" fmla="*/ 1172635 h 6858000"/>
              <a:gd name="connsiteX764" fmla="*/ 3021459 w 7467600"/>
              <a:gd name="connsiteY764" fmla="*/ 1035385 h 6858000"/>
              <a:gd name="connsiteX765" fmla="*/ 3153873 w 7467600"/>
              <a:gd name="connsiteY765" fmla="*/ 898971 h 6858000"/>
              <a:gd name="connsiteX766" fmla="*/ 3276511 w 7467600"/>
              <a:gd name="connsiteY766" fmla="*/ 786423 h 6858000"/>
              <a:gd name="connsiteX767" fmla="*/ 3584154 w 7467600"/>
              <a:gd name="connsiteY767" fmla="*/ 448218 h 6858000"/>
              <a:gd name="connsiteX768" fmla="*/ 3624562 w 7467600"/>
              <a:gd name="connsiteY768" fmla="*/ 367041 h 6858000"/>
              <a:gd name="connsiteX769" fmla="*/ 3766672 w 7467600"/>
              <a:gd name="connsiteY769" fmla="*/ 359429 h 6858000"/>
              <a:gd name="connsiteX770" fmla="*/ 3996338 w 7467600"/>
              <a:gd name="connsiteY770" fmla="*/ 968237 h 6858000"/>
              <a:gd name="connsiteX771" fmla="*/ 3766672 w 7467600"/>
              <a:gd name="connsiteY771" fmla="*/ 359429 h 6858000"/>
              <a:gd name="connsiteX772" fmla="*/ 5805386 w 7467600"/>
              <a:gd name="connsiteY772" fmla="*/ 239240 h 6858000"/>
              <a:gd name="connsiteX773" fmla="*/ 5736947 w 7467600"/>
              <a:gd name="connsiteY773" fmla="*/ 261367 h 6858000"/>
              <a:gd name="connsiteX774" fmla="*/ 5427012 w 7467600"/>
              <a:gd name="connsiteY774" fmla="*/ 311272 h 6858000"/>
              <a:gd name="connsiteX775" fmla="*/ 5147818 w 7467600"/>
              <a:gd name="connsiteY775" fmla="*/ 322112 h 6858000"/>
              <a:gd name="connsiteX776" fmla="*/ 5060854 w 7467600"/>
              <a:gd name="connsiteY776" fmla="*/ 311882 h 6858000"/>
              <a:gd name="connsiteX777" fmla="*/ 4945989 w 7467600"/>
              <a:gd name="connsiteY777" fmla="*/ 300516 h 6858000"/>
              <a:gd name="connsiteX778" fmla="*/ 5410479 w 7467600"/>
              <a:gd name="connsiteY778" fmla="*/ 348434 h 6858000"/>
              <a:gd name="connsiteX779" fmla="*/ 5805386 w 7467600"/>
              <a:gd name="connsiteY779" fmla="*/ 239240 h 6858000"/>
              <a:gd name="connsiteX780" fmla="*/ 5905192 w 7467600"/>
              <a:gd name="connsiteY780" fmla="*/ 163079 h 6858000"/>
              <a:gd name="connsiteX781" fmla="*/ 5865655 w 7467600"/>
              <a:gd name="connsiteY781" fmla="*/ 171901 h 6858000"/>
              <a:gd name="connsiteX782" fmla="*/ 5259740 w 7467600"/>
              <a:gd name="connsiteY782" fmla="*/ 257013 h 6858000"/>
              <a:gd name="connsiteX783" fmla="*/ 5208466 w 7467600"/>
              <a:gd name="connsiteY783" fmla="*/ 257550 h 6858000"/>
              <a:gd name="connsiteX784" fmla="*/ 4980204 w 7467600"/>
              <a:gd name="connsiteY784" fmla="*/ 271903 h 6858000"/>
              <a:gd name="connsiteX785" fmla="*/ 5068068 w 7467600"/>
              <a:gd name="connsiteY785" fmla="*/ 282244 h 6858000"/>
              <a:gd name="connsiteX786" fmla="*/ 5153231 w 7467600"/>
              <a:gd name="connsiteY786" fmla="*/ 292240 h 6858000"/>
              <a:gd name="connsiteX787" fmla="*/ 5426491 w 7467600"/>
              <a:gd name="connsiteY787" fmla="*/ 281128 h 6858000"/>
              <a:gd name="connsiteX788" fmla="*/ 5731212 w 7467600"/>
              <a:gd name="connsiteY788" fmla="*/ 231951 h 6858000"/>
              <a:gd name="connsiteX789" fmla="*/ 5905192 w 7467600"/>
              <a:gd name="connsiteY789" fmla="*/ 163079 h 6858000"/>
              <a:gd name="connsiteX790" fmla="*/ 5944437 w 7467600"/>
              <a:gd name="connsiteY790" fmla="*/ 113829 h 6858000"/>
              <a:gd name="connsiteX791" fmla="*/ 5825032 w 7467600"/>
              <a:gd name="connsiteY791" fmla="*/ 146405 h 6858000"/>
              <a:gd name="connsiteX792" fmla="*/ 4955599 w 7467600"/>
              <a:gd name="connsiteY792" fmla="*/ 247008 h 6858000"/>
              <a:gd name="connsiteX793" fmla="*/ 5210104 w 7467600"/>
              <a:gd name="connsiteY793" fmla="*/ 228123 h 6858000"/>
              <a:gd name="connsiteX794" fmla="*/ 5261015 w 7467600"/>
              <a:gd name="connsiteY794" fmla="*/ 227087 h 6858000"/>
              <a:gd name="connsiteX795" fmla="*/ 5861181 w 7467600"/>
              <a:gd name="connsiteY795" fmla="*/ 143093 h 6858000"/>
              <a:gd name="connsiteX796" fmla="*/ 5961252 w 7467600"/>
              <a:gd name="connsiteY796" fmla="*/ 114820 h 6858000"/>
              <a:gd name="connsiteX797" fmla="*/ 5944437 w 7467600"/>
              <a:gd name="connsiteY797" fmla="*/ 113829 h 6858000"/>
              <a:gd name="connsiteX798" fmla="*/ 3882765 w 7467600"/>
              <a:gd name="connsiteY798" fmla="*/ 0 h 6858000"/>
              <a:gd name="connsiteX799" fmla="*/ 3995099 w 7467600"/>
              <a:gd name="connsiteY799" fmla="*/ 0 h 6858000"/>
              <a:gd name="connsiteX800" fmla="*/ 4163818 w 7467600"/>
              <a:gd name="connsiteY800" fmla="*/ 234104 h 6858000"/>
              <a:gd name="connsiteX801" fmla="*/ 4172099 w 7467600"/>
              <a:gd name="connsiteY801" fmla="*/ 234207 h 6858000"/>
              <a:gd name="connsiteX802" fmla="*/ 4784282 w 7467600"/>
              <a:gd name="connsiteY802" fmla="*/ 276561 h 6858000"/>
              <a:gd name="connsiteX803" fmla="*/ 4801687 w 7467600"/>
              <a:gd name="connsiteY803" fmla="*/ 267764 h 6858000"/>
              <a:gd name="connsiteX804" fmla="*/ 6082788 w 7467600"/>
              <a:gd name="connsiteY804" fmla="*/ 64119 h 6858000"/>
              <a:gd name="connsiteX805" fmla="*/ 6099442 w 7467600"/>
              <a:gd name="connsiteY805" fmla="*/ 82568 h 6858000"/>
              <a:gd name="connsiteX806" fmla="*/ 4804137 w 7467600"/>
              <a:gd name="connsiteY806" fmla="*/ 320931 h 6858000"/>
              <a:gd name="connsiteX807" fmla="*/ 4227047 w 7467600"/>
              <a:gd name="connsiteY807" fmla="*/ 313415 h 6858000"/>
              <a:gd name="connsiteX808" fmla="*/ 4346041 w 7467600"/>
              <a:gd name="connsiteY808" fmla="*/ 456086 h 6858000"/>
              <a:gd name="connsiteX809" fmla="*/ 4870967 w 7467600"/>
              <a:gd name="connsiteY809" fmla="*/ 963061 h 6858000"/>
              <a:gd name="connsiteX810" fmla="*/ 4889647 w 7467600"/>
              <a:gd name="connsiteY810" fmla="*/ 957147 h 6858000"/>
              <a:gd name="connsiteX811" fmla="*/ 5422504 w 7467600"/>
              <a:gd name="connsiteY811" fmla="*/ 805191 h 6858000"/>
              <a:gd name="connsiteX812" fmla="*/ 6087656 w 7467600"/>
              <a:gd name="connsiteY812" fmla="*/ 826703 h 6858000"/>
              <a:gd name="connsiteX813" fmla="*/ 6058717 w 7467600"/>
              <a:gd name="connsiteY813" fmla="*/ 865992 h 6858000"/>
              <a:gd name="connsiteX814" fmla="*/ 4974153 w 7467600"/>
              <a:gd name="connsiteY814" fmla="*/ 1045456 h 6858000"/>
              <a:gd name="connsiteX815" fmla="*/ 5627835 w 7467600"/>
              <a:gd name="connsiteY815" fmla="*/ 1472077 h 6858000"/>
              <a:gd name="connsiteX816" fmla="*/ 5629817 w 7467600"/>
              <a:gd name="connsiteY816" fmla="*/ 1471412 h 6858000"/>
              <a:gd name="connsiteX817" fmla="*/ 5634124 w 7467600"/>
              <a:gd name="connsiteY817" fmla="*/ 1470572 h 6858000"/>
              <a:gd name="connsiteX818" fmla="*/ 5755832 w 7467600"/>
              <a:gd name="connsiteY818" fmla="*/ 1383886 h 6858000"/>
              <a:gd name="connsiteX819" fmla="*/ 6014186 w 7467600"/>
              <a:gd name="connsiteY819" fmla="*/ 1279799 h 6858000"/>
              <a:gd name="connsiteX820" fmla="*/ 6901619 w 7467600"/>
              <a:gd name="connsiteY820" fmla="*/ 1047874 h 6858000"/>
              <a:gd name="connsiteX821" fmla="*/ 6931566 w 7467600"/>
              <a:gd name="connsiteY821" fmla="*/ 1062034 h 6858000"/>
              <a:gd name="connsiteX822" fmla="*/ 5790982 w 7467600"/>
              <a:gd name="connsiteY822" fmla="*/ 1561380 h 6858000"/>
              <a:gd name="connsiteX823" fmla="*/ 6188971 w 7467600"/>
              <a:gd name="connsiteY823" fmla="*/ 1755168 h 6858000"/>
              <a:gd name="connsiteX824" fmla="*/ 6202446 w 7467600"/>
              <a:gd name="connsiteY824" fmla="*/ 1752268 h 6858000"/>
              <a:gd name="connsiteX825" fmla="*/ 7179560 w 7467600"/>
              <a:gd name="connsiteY825" fmla="*/ 1467551 h 6858000"/>
              <a:gd name="connsiteX826" fmla="*/ 7158730 w 7467600"/>
              <a:gd name="connsiteY826" fmla="*/ 1507835 h 6858000"/>
              <a:gd name="connsiteX827" fmla="*/ 6326959 w 7467600"/>
              <a:gd name="connsiteY827" fmla="*/ 1817686 h 6858000"/>
              <a:gd name="connsiteX828" fmla="*/ 6537433 w 7467600"/>
              <a:gd name="connsiteY828" fmla="*/ 1907790 h 6858000"/>
              <a:gd name="connsiteX829" fmla="*/ 6550221 w 7467600"/>
              <a:gd name="connsiteY829" fmla="*/ 1910729 h 6858000"/>
              <a:gd name="connsiteX830" fmla="*/ 6964438 w 7467600"/>
              <a:gd name="connsiteY830" fmla="*/ 2209505 h 6858000"/>
              <a:gd name="connsiteX831" fmla="*/ 7367862 w 7467600"/>
              <a:gd name="connsiteY831" fmla="*/ 2806833 h 6858000"/>
              <a:gd name="connsiteX832" fmla="*/ 7364329 w 7467600"/>
              <a:gd name="connsiteY832" fmla="*/ 2826907 h 6858000"/>
              <a:gd name="connsiteX833" fmla="*/ 7290545 w 7467600"/>
              <a:gd name="connsiteY833" fmla="*/ 2850663 h 6858000"/>
              <a:gd name="connsiteX834" fmla="*/ 6472036 w 7467600"/>
              <a:gd name="connsiteY834" fmla="*/ 1959003 h 6858000"/>
              <a:gd name="connsiteX835" fmla="*/ 5792897 w 7467600"/>
              <a:gd name="connsiteY835" fmla="*/ 1647747 h 6858000"/>
              <a:gd name="connsiteX836" fmla="*/ 5842751 w 7467600"/>
              <a:gd name="connsiteY836" fmla="*/ 1816112 h 6858000"/>
              <a:gd name="connsiteX837" fmla="*/ 5847424 w 7467600"/>
              <a:gd name="connsiteY837" fmla="*/ 1815776 h 6858000"/>
              <a:gd name="connsiteX838" fmla="*/ 6399821 w 7467600"/>
              <a:gd name="connsiteY838" fmla="*/ 2344799 h 6858000"/>
              <a:gd name="connsiteX839" fmla="*/ 6323232 w 7467600"/>
              <a:gd name="connsiteY839" fmla="*/ 2389634 h 6858000"/>
              <a:gd name="connsiteX840" fmla="*/ 5942958 w 7467600"/>
              <a:gd name="connsiteY840" fmla="*/ 2077708 h 6858000"/>
              <a:gd name="connsiteX841" fmla="*/ 5921559 w 7467600"/>
              <a:gd name="connsiteY841" fmla="*/ 2378596 h 6858000"/>
              <a:gd name="connsiteX842" fmla="*/ 5817651 w 7467600"/>
              <a:gd name="connsiteY842" fmla="*/ 3023919 h 6858000"/>
              <a:gd name="connsiteX843" fmla="*/ 5729634 w 7467600"/>
              <a:gd name="connsiteY843" fmla="*/ 3051849 h 6858000"/>
              <a:gd name="connsiteX844" fmla="*/ 5611018 w 7467600"/>
              <a:gd name="connsiteY844" fmla="*/ 2316769 h 6858000"/>
              <a:gd name="connsiteX845" fmla="*/ 5687608 w 7467600"/>
              <a:gd name="connsiteY845" fmla="*/ 2039972 h 6858000"/>
              <a:gd name="connsiteX846" fmla="*/ 5657554 w 7467600"/>
              <a:gd name="connsiteY846" fmla="*/ 1576445 h 6858000"/>
              <a:gd name="connsiteX847" fmla="*/ 5150475 w 7467600"/>
              <a:gd name="connsiteY847" fmla="*/ 1274012 h 6858000"/>
              <a:gd name="connsiteX848" fmla="*/ 5349142 w 7467600"/>
              <a:gd name="connsiteY848" fmla="*/ 2204405 h 6858000"/>
              <a:gd name="connsiteX849" fmla="*/ 5262214 w 7467600"/>
              <a:gd name="connsiteY849" fmla="*/ 2233836 h 6858000"/>
              <a:gd name="connsiteX850" fmla="*/ 4981539 w 7467600"/>
              <a:gd name="connsiteY850" fmla="*/ 1542201 h 6858000"/>
              <a:gd name="connsiteX851" fmla="*/ 4958461 w 7467600"/>
              <a:gd name="connsiteY851" fmla="*/ 1136957 h 6858000"/>
              <a:gd name="connsiteX852" fmla="*/ 4655015 w 7467600"/>
              <a:gd name="connsiteY852" fmla="*/ 891426 h 6858000"/>
              <a:gd name="connsiteX853" fmla="*/ 4348002 w 7467600"/>
              <a:gd name="connsiteY853" fmla="*/ 2205895 h 6858000"/>
              <a:gd name="connsiteX854" fmla="*/ 4262250 w 7467600"/>
              <a:gd name="connsiteY854" fmla="*/ 2219972 h 6858000"/>
              <a:gd name="connsiteX855" fmla="*/ 4550611 w 7467600"/>
              <a:gd name="connsiteY855" fmla="*/ 817540 h 6858000"/>
              <a:gd name="connsiteX856" fmla="*/ 4564418 w 7467600"/>
              <a:gd name="connsiteY856" fmla="*/ 808293 h 6858000"/>
              <a:gd name="connsiteX857" fmla="*/ 4266388 w 7467600"/>
              <a:gd name="connsiteY857" fmla="*/ 500083 h 6858000"/>
              <a:gd name="connsiteX858" fmla="*/ 4032842 w 7467600"/>
              <a:gd name="connsiteY858" fmla="*/ 211809 h 6858000"/>
              <a:gd name="connsiteX859" fmla="*/ 3882765 w 7467600"/>
              <a:gd name="connsiteY859" fmla="*/ 0 h 6858000"/>
              <a:gd name="connsiteX860" fmla="*/ 3721337 w 7467600"/>
              <a:gd name="connsiteY860" fmla="*/ 0 h 6858000"/>
              <a:gd name="connsiteX861" fmla="*/ 3797544 w 7467600"/>
              <a:gd name="connsiteY861" fmla="*/ 0 h 6858000"/>
              <a:gd name="connsiteX862" fmla="*/ 3775734 w 7467600"/>
              <a:gd name="connsiteY862" fmla="*/ 95131 h 6858000"/>
              <a:gd name="connsiteX863" fmla="*/ 3724807 w 7467600"/>
              <a:gd name="connsiteY863" fmla="*/ 272257 h 6858000"/>
              <a:gd name="connsiteX864" fmla="*/ 3726844 w 7467600"/>
              <a:gd name="connsiteY864" fmla="*/ 282988 h 6858000"/>
              <a:gd name="connsiteX865" fmla="*/ 3742664 w 7467600"/>
              <a:gd name="connsiteY865" fmla="*/ 279918 h 6858000"/>
              <a:gd name="connsiteX866" fmla="*/ 4103910 w 7467600"/>
              <a:gd name="connsiteY866" fmla="*/ 1161917 h 6858000"/>
              <a:gd name="connsiteX867" fmla="*/ 4020269 w 7467600"/>
              <a:gd name="connsiteY867" fmla="*/ 1200406 h 6858000"/>
              <a:gd name="connsiteX868" fmla="*/ 3674882 w 7467600"/>
              <a:gd name="connsiteY868" fmla="*/ 488524 h 6858000"/>
              <a:gd name="connsiteX869" fmla="*/ 3132682 w 7467600"/>
              <a:gd name="connsiteY869" fmla="*/ 1072284 h 6858000"/>
              <a:gd name="connsiteX870" fmla="*/ 2716346 w 7467600"/>
              <a:gd name="connsiteY870" fmla="*/ 1276376 h 6858000"/>
              <a:gd name="connsiteX871" fmla="*/ 2716772 w 7467600"/>
              <a:gd name="connsiteY871" fmla="*/ 1255462 h 6858000"/>
              <a:gd name="connsiteX872" fmla="*/ 3471096 w 7467600"/>
              <a:gd name="connsiteY872" fmla="*/ 437072 h 6858000"/>
              <a:gd name="connsiteX873" fmla="*/ 3639057 w 7467600"/>
              <a:gd name="connsiteY873" fmla="*/ 286334 h 6858000"/>
              <a:gd name="connsiteX874" fmla="*/ 3640309 w 7467600"/>
              <a:gd name="connsiteY874" fmla="*/ 284664 h 6858000"/>
              <a:gd name="connsiteX875" fmla="*/ 3646022 w 7467600"/>
              <a:gd name="connsiteY875" fmla="*/ 276711 h 6858000"/>
              <a:gd name="connsiteX876" fmla="*/ 3707943 w 7467600"/>
              <a:gd name="connsiteY876" fmla="*/ 65958 h 6858000"/>
              <a:gd name="connsiteX877" fmla="*/ 3721337 w 7467600"/>
              <a:gd name="connsiteY877" fmla="*/ 0 h 6858000"/>
              <a:gd name="connsiteX878" fmla="*/ 2867960 w 7467600"/>
              <a:gd name="connsiteY878" fmla="*/ 0 h 6858000"/>
              <a:gd name="connsiteX879" fmla="*/ 2926351 w 7467600"/>
              <a:gd name="connsiteY879" fmla="*/ 0 h 6858000"/>
              <a:gd name="connsiteX880" fmla="*/ 2902823 w 7467600"/>
              <a:gd name="connsiteY880" fmla="*/ 262929 h 6858000"/>
              <a:gd name="connsiteX881" fmla="*/ 2940663 w 7467600"/>
              <a:gd name="connsiteY881" fmla="*/ 140884 h 6858000"/>
              <a:gd name="connsiteX882" fmla="*/ 2947039 w 7467600"/>
              <a:gd name="connsiteY882" fmla="*/ 122524 h 6858000"/>
              <a:gd name="connsiteX883" fmla="*/ 2984316 w 7467600"/>
              <a:gd name="connsiteY883" fmla="*/ 0 h 6858000"/>
              <a:gd name="connsiteX884" fmla="*/ 3016114 w 7467600"/>
              <a:gd name="connsiteY884" fmla="*/ 0 h 6858000"/>
              <a:gd name="connsiteX885" fmla="*/ 2979949 w 7467600"/>
              <a:gd name="connsiteY885" fmla="*/ 119274 h 6858000"/>
              <a:gd name="connsiteX886" fmla="*/ 3023879 w 7467600"/>
              <a:gd name="connsiteY886" fmla="*/ 0 h 6858000"/>
              <a:gd name="connsiteX887" fmla="*/ 3105400 w 7467600"/>
              <a:gd name="connsiteY887" fmla="*/ 0 h 6858000"/>
              <a:gd name="connsiteX888" fmla="*/ 3094669 w 7467600"/>
              <a:gd name="connsiteY888" fmla="*/ 30308 h 6858000"/>
              <a:gd name="connsiteX889" fmla="*/ 2901945 w 7467600"/>
              <a:gd name="connsiteY889" fmla="*/ 466538 h 6858000"/>
              <a:gd name="connsiteX890" fmla="*/ 2815209 w 7467600"/>
              <a:gd name="connsiteY890" fmla="*/ 497361 h 6858000"/>
              <a:gd name="connsiteX891" fmla="*/ 2844845 w 7467600"/>
              <a:gd name="connsiteY891" fmla="*/ 127638 h 6858000"/>
              <a:gd name="connsiteX892" fmla="*/ 2867960 w 7467600"/>
              <a:gd name="connsiteY892" fmla="*/ 0 h 6858000"/>
              <a:gd name="connsiteX893" fmla="*/ 1057230 w 7467600"/>
              <a:gd name="connsiteY893" fmla="*/ 0 h 6858000"/>
              <a:gd name="connsiteX894" fmla="*/ 1111003 w 7467600"/>
              <a:gd name="connsiteY894" fmla="*/ 0 h 6858000"/>
              <a:gd name="connsiteX895" fmla="*/ 1125553 w 7467600"/>
              <a:gd name="connsiteY895" fmla="*/ 52588 h 6858000"/>
              <a:gd name="connsiteX896" fmla="*/ 1304276 w 7467600"/>
              <a:gd name="connsiteY896" fmla="*/ 476275 h 6858000"/>
              <a:gd name="connsiteX897" fmla="*/ 1492066 w 7467600"/>
              <a:gd name="connsiteY897" fmla="*/ 886333 h 6858000"/>
              <a:gd name="connsiteX898" fmla="*/ 1423698 w 7467600"/>
              <a:gd name="connsiteY898" fmla="*/ 710817 h 6858000"/>
              <a:gd name="connsiteX899" fmla="*/ 1357609 w 7467600"/>
              <a:gd name="connsiteY899" fmla="*/ 532892 h 6858000"/>
              <a:gd name="connsiteX900" fmla="*/ 1309550 w 7467600"/>
              <a:gd name="connsiteY900" fmla="*/ 374031 h 6858000"/>
              <a:gd name="connsiteX901" fmla="*/ 1193673 w 7467600"/>
              <a:gd name="connsiteY901" fmla="*/ 49533 h 6858000"/>
              <a:gd name="connsiteX902" fmla="*/ 1164391 w 7467600"/>
              <a:gd name="connsiteY902" fmla="*/ 0 h 6858000"/>
              <a:gd name="connsiteX903" fmla="*/ 1200666 w 7467600"/>
              <a:gd name="connsiteY903" fmla="*/ 0 h 6858000"/>
              <a:gd name="connsiteX904" fmla="*/ 1223408 w 7467600"/>
              <a:gd name="connsiteY904" fmla="*/ 38996 h 6858000"/>
              <a:gd name="connsiteX905" fmla="*/ 1339635 w 7467600"/>
              <a:gd name="connsiteY905" fmla="*/ 365517 h 6858000"/>
              <a:gd name="connsiteX906" fmla="*/ 1387469 w 7467600"/>
              <a:gd name="connsiteY906" fmla="*/ 523079 h 6858000"/>
              <a:gd name="connsiteX907" fmla="*/ 1452685 w 7467600"/>
              <a:gd name="connsiteY907" fmla="*/ 699806 h 6858000"/>
              <a:gd name="connsiteX908" fmla="*/ 1492092 w 7467600"/>
              <a:gd name="connsiteY908" fmla="*/ 800424 h 6858000"/>
              <a:gd name="connsiteX909" fmla="*/ 1455302 w 7467600"/>
              <a:gd name="connsiteY909" fmla="*/ 632913 h 6858000"/>
              <a:gd name="connsiteX910" fmla="*/ 1222336 w 7467600"/>
              <a:gd name="connsiteY910" fmla="*/ 9480 h 6858000"/>
              <a:gd name="connsiteX911" fmla="*/ 1214634 w 7467600"/>
              <a:gd name="connsiteY911" fmla="*/ 0 h 6858000"/>
              <a:gd name="connsiteX912" fmla="*/ 1289827 w 7467600"/>
              <a:gd name="connsiteY912" fmla="*/ 0 h 6858000"/>
              <a:gd name="connsiteX913" fmla="*/ 1321076 w 7467600"/>
              <a:gd name="connsiteY913" fmla="*/ 59722 h 6858000"/>
              <a:gd name="connsiteX914" fmla="*/ 1512579 w 7467600"/>
              <a:gd name="connsiteY914" fmla="*/ 626441 h 6858000"/>
              <a:gd name="connsiteX915" fmla="*/ 1506076 w 7467600"/>
              <a:gd name="connsiteY915" fmla="*/ 1089289 h 6858000"/>
              <a:gd name="connsiteX916" fmla="*/ 1486346 w 7467600"/>
              <a:gd name="connsiteY916" fmla="*/ 1079919 h 6858000"/>
              <a:gd name="connsiteX917" fmla="*/ 1070511 w 7467600"/>
              <a:gd name="connsiteY917" fmla="*/ 48609 h 6858000"/>
              <a:gd name="connsiteX918" fmla="*/ 1057230 w 7467600"/>
              <a:gd name="connsiteY918" fmla="*/ 0 h 6858000"/>
              <a:gd name="connsiteX919" fmla="*/ 43151 w 7467600"/>
              <a:gd name="connsiteY919" fmla="*/ 0 h 6858000"/>
              <a:gd name="connsiteX920" fmla="*/ 95283 w 7467600"/>
              <a:gd name="connsiteY920" fmla="*/ 0 h 6858000"/>
              <a:gd name="connsiteX921" fmla="*/ 300708 w 7467600"/>
              <a:gd name="connsiteY921" fmla="*/ 154571 h 6858000"/>
              <a:gd name="connsiteX922" fmla="*/ 530414 w 7467600"/>
              <a:gd name="connsiteY922" fmla="*/ 354673 h 6858000"/>
              <a:gd name="connsiteX923" fmla="*/ 333785 w 7467600"/>
              <a:gd name="connsiteY923" fmla="*/ 161564 h 6858000"/>
              <a:gd name="connsiteX924" fmla="*/ 147005 w 7467600"/>
              <a:gd name="connsiteY924" fmla="*/ 0 h 6858000"/>
              <a:gd name="connsiteX925" fmla="*/ 272509 w 7467600"/>
              <a:gd name="connsiteY925" fmla="*/ 0 h 6858000"/>
              <a:gd name="connsiteX926" fmla="*/ 326276 w 7467600"/>
              <a:gd name="connsiteY926" fmla="*/ 45847 h 6858000"/>
              <a:gd name="connsiteX927" fmla="*/ 823759 w 7467600"/>
              <a:gd name="connsiteY927" fmla="*/ 574145 h 6858000"/>
              <a:gd name="connsiteX928" fmla="*/ 811254 w 7467600"/>
              <a:gd name="connsiteY928" fmla="*/ 665546 h 6858000"/>
              <a:gd name="connsiteX929" fmla="*/ 154042 w 7467600"/>
              <a:gd name="connsiteY929" fmla="*/ 261522 h 6858000"/>
              <a:gd name="connsiteX930" fmla="*/ 13550 w 7467600"/>
              <a:gd name="connsiteY930" fmla="*/ 158423 h 6858000"/>
              <a:gd name="connsiteX931" fmla="*/ 0 w 7467600"/>
              <a:gd name="connsiteY931" fmla="*/ 146618 h 6858000"/>
              <a:gd name="connsiteX932" fmla="*/ 0 w 7467600"/>
              <a:gd name="connsiteY932" fmla="*/ 59161 h 6858000"/>
              <a:gd name="connsiteX933" fmla="*/ 45427 w 7467600"/>
              <a:gd name="connsiteY933" fmla="*/ 101078 h 6858000"/>
              <a:gd name="connsiteX934" fmla="*/ 630103 w 7467600"/>
              <a:gd name="connsiteY934" fmla="*/ 485885 h 6858000"/>
              <a:gd name="connsiteX935" fmla="*/ 532040 w 7467600"/>
              <a:gd name="connsiteY935" fmla="*/ 399359 h 6858000"/>
              <a:gd name="connsiteX936" fmla="*/ 517618 w 7467600"/>
              <a:gd name="connsiteY936" fmla="*/ 385726 h 6858000"/>
              <a:gd name="connsiteX937" fmla="*/ 285074 w 7467600"/>
              <a:gd name="connsiteY937" fmla="*/ 182755 h 6858000"/>
              <a:gd name="connsiteX938" fmla="*/ 43151 w 7467600"/>
              <a:gd name="connsiteY938" fmla="*/ 0 h 6858000"/>
              <a:gd name="connsiteX0" fmla="*/ 369702 w 7369701"/>
              <a:gd name="connsiteY0" fmla="*/ 6712169 h 6858000"/>
              <a:gd name="connsiteX1" fmla="*/ 366575 w 7369701"/>
              <a:gd name="connsiteY1" fmla="*/ 6715556 h 6858000"/>
              <a:gd name="connsiteX2" fmla="*/ 371637 w 7369701"/>
              <a:gd name="connsiteY2" fmla="*/ 6713954 h 6858000"/>
              <a:gd name="connsiteX3" fmla="*/ 369702 w 7369701"/>
              <a:gd name="connsiteY3" fmla="*/ 6712169 h 6858000"/>
              <a:gd name="connsiteX4" fmla="*/ 1019354 w 7369701"/>
              <a:gd name="connsiteY4" fmla="*/ 6315006 h 6858000"/>
              <a:gd name="connsiteX5" fmla="*/ 441046 w 7369701"/>
              <a:gd name="connsiteY5" fmla="*/ 6691153 h 6858000"/>
              <a:gd name="connsiteX6" fmla="*/ 1019354 w 7369701"/>
              <a:gd name="connsiteY6" fmla="*/ 6315006 h 6858000"/>
              <a:gd name="connsiteX7" fmla="*/ 991680 w 7369701"/>
              <a:gd name="connsiteY7" fmla="*/ 6298413 h 6858000"/>
              <a:gd name="connsiteX8" fmla="*/ 409060 w 7369701"/>
              <a:gd name="connsiteY8" fmla="*/ 6671470 h 6858000"/>
              <a:gd name="connsiteX9" fmla="*/ 991680 w 7369701"/>
              <a:gd name="connsiteY9" fmla="*/ 6298413 h 6858000"/>
              <a:gd name="connsiteX10" fmla="*/ 103333 w 7369701"/>
              <a:gd name="connsiteY10" fmla="*/ 5699602 h 6858000"/>
              <a:gd name="connsiteX11" fmla="*/ 233938 w 7369701"/>
              <a:gd name="connsiteY11" fmla="*/ 5809416 h 6858000"/>
              <a:gd name="connsiteX12" fmla="*/ 883580 w 7369701"/>
              <a:gd name="connsiteY12" fmla="*/ 6180710 h 6858000"/>
              <a:gd name="connsiteX13" fmla="*/ 487337 w 7369701"/>
              <a:gd name="connsiteY13" fmla="*/ 5950182 h 6858000"/>
              <a:gd name="connsiteX14" fmla="*/ 354051 w 7369701"/>
              <a:gd name="connsiteY14" fmla="*/ 5854912 h 6858000"/>
              <a:gd name="connsiteX15" fmla="*/ 195436 w 7369701"/>
              <a:gd name="connsiteY15" fmla="*/ 5755068 h 6858000"/>
              <a:gd name="connsiteX16" fmla="*/ 103333 w 7369701"/>
              <a:gd name="connsiteY16" fmla="*/ 5699602 h 6858000"/>
              <a:gd name="connsiteX17" fmla="*/ 5539432 w 7369701"/>
              <a:gd name="connsiteY17" fmla="*/ 5642928 h 6858000"/>
              <a:gd name="connsiteX18" fmla="*/ 5555462 w 7369701"/>
              <a:gd name="connsiteY18" fmla="*/ 5694454 h 6858000"/>
              <a:gd name="connsiteX19" fmla="*/ 5828270 w 7369701"/>
              <a:gd name="connsiteY19" fmla="*/ 6320663 h 6858000"/>
              <a:gd name="connsiteX20" fmla="*/ 5947416 w 7369701"/>
              <a:gd name="connsiteY20" fmla="*/ 6574846 h 6858000"/>
              <a:gd name="connsiteX21" fmla="*/ 5539432 w 7369701"/>
              <a:gd name="connsiteY21" fmla="*/ 5642928 h 6858000"/>
              <a:gd name="connsiteX22" fmla="*/ 51253 w 7369701"/>
              <a:gd name="connsiteY22" fmla="*/ 5631825 h 6858000"/>
              <a:gd name="connsiteX23" fmla="*/ 211622 w 7369701"/>
              <a:gd name="connsiteY23" fmla="*/ 5728803 h 6858000"/>
              <a:gd name="connsiteX24" fmla="*/ 371652 w 7369701"/>
              <a:gd name="connsiteY24" fmla="*/ 5829062 h 6858000"/>
              <a:gd name="connsiteX25" fmla="*/ 505903 w 7369701"/>
              <a:gd name="connsiteY25" fmla="*/ 5925221 h 6858000"/>
              <a:gd name="connsiteX26" fmla="*/ 899240 w 7369701"/>
              <a:gd name="connsiteY26" fmla="*/ 6153068 h 6858000"/>
              <a:gd name="connsiteX27" fmla="*/ 988114 w 7369701"/>
              <a:gd name="connsiteY27" fmla="*/ 6174204 h 6858000"/>
              <a:gd name="connsiteX28" fmla="*/ 845971 w 7369701"/>
              <a:gd name="connsiteY28" fmla="*/ 6067177 h 6858000"/>
              <a:gd name="connsiteX29" fmla="*/ 448057 w 7369701"/>
              <a:gd name="connsiteY29" fmla="*/ 5841376 h 6858000"/>
              <a:gd name="connsiteX30" fmla="*/ 51253 w 7369701"/>
              <a:gd name="connsiteY30" fmla="*/ 5631825 h 6858000"/>
              <a:gd name="connsiteX31" fmla="*/ 2606687 w 7369701"/>
              <a:gd name="connsiteY31" fmla="*/ 5630718 h 6858000"/>
              <a:gd name="connsiteX32" fmla="*/ 2645658 w 7369701"/>
              <a:gd name="connsiteY32" fmla="*/ 6640259 h 6858000"/>
              <a:gd name="connsiteX33" fmla="*/ 2606687 w 7369701"/>
              <a:gd name="connsiteY33" fmla="*/ 5630718 h 6858000"/>
              <a:gd name="connsiteX34" fmla="*/ 3642057 w 7369701"/>
              <a:gd name="connsiteY34" fmla="*/ 5573487 h 6858000"/>
              <a:gd name="connsiteX35" fmla="*/ 3632981 w 7369701"/>
              <a:gd name="connsiteY35" fmla="*/ 5579437 h 6858000"/>
              <a:gd name="connsiteX36" fmla="*/ 3382436 w 7369701"/>
              <a:gd name="connsiteY36" fmla="*/ 5952726 h 6858000"/>
              <a:gd name="connsiteX37" fmla="*/ 3191929 w 7369701"/>
              <a:gd name="connsiteY37" fmla="*/ 6662669 h 6858000"/>
              <a:gd name="connsiteX38" fmla="*/ 3369898 w 7369701"/>
              <a:gd name="connsiteY38" fmla="*/ 6081771 h 6858000"/>
              <a:gd name="connsiteX39" fmla="*/ 3642057 w 7369701"/>
              <a:gd name="connsiteY39" fmla="*/ 5573487 h 6858000"/>
              <a:gd name="connsiteX40" fmla="*/ 2650666 w 7369701"/>
              <a:gd name="connsiteY40" fmla="*/ 5530686 h 6858000"/>
              <a:gd name="connsiteX41" fmla="*/ 2650249 w 7369701"/>
              <a:gd name="connsiteY41" fmla="*/ 5532101 h 6858000"/>
              <a:gd name="connsiteX42" fmla="*/ 2663808 w 7369701"/>
              <a:gd name="connsiteY42" fmla="*/ 6535215 h 6858000"/>
              <a:gd name="connsiteX43" fmla="*/ 2665418 w 7369701"/>
              <a:gd name="connsiteY43" fmla="*/ 6132756 h 6858000"/>
              <a:gd name="connsiteX44" fmla="*/ 2650666 w 7369701"/>
              <a:gd name="connsiteY44" fmla="*/ 5530686 h 6858000"/>
              <a:gd name="connsiteX45" fmla="*/ 2680277 w 7369701"/>
              <a:gd name="connsiteY45" fmla="*/ 5479204 h 6858000"/>
              <a:gd name="connsiteX46" fmla="*/ 2678972 w 7369701"/>
              <a:gd name="connsiteY46" fmla="*/ 5481582 h 6858000"/>
              <a:gd name="connsiteX47" fmla="*/ 2696666 w 7369701"/>
              <a:gd name="connsiteY47" fmla="*/ 6133836 h 6858000"/>
              <a:gd name="connsiteX48" fmla="*/ 2695769 w 7369701"/>
              <a:gd name="connsiteY48" fmla="*/ 6390955 h 6858000"/>
              <a:gd name="connsiteX49" fmla="*/ 2739893 w 7369701"/>
              <a:gd name="connsiteY49" fmla="*/ 6108357 h 6858000"/>
              <a:gd name="connsiteX50" fmla="*/ 2680277 w 7369701"/>
              <a:gd name="connsiteY50" fmla="*/ 5479204 h 6858000"/>
              <a:gd name="connsiteX51" fmla="*/ 1132195 w 7369701"/>
              <a:gd name="connsiteY51" fmla="*/ 5467980 h 6858000"/>
              <a:gd name="connsiteX52" fmla="*/ 1679056 w 7369701"/>
              <a:gd name="connsiteY52" fmla="*/ 5516907 h 6858000"/>
              <a:gd name="connsiteX53" fmla="*/ 2128648 w 7369701"/>
              <a:gd name="connsiteY53" fmla="*/ 5474249 h 6858000"/>
              <a:gd name="connsiteX54" fmla="*/ 1825619 w 7369701"/>
              <a:gd name="connsiteY54" fmla="*/ 5478447 h 6858000"/>
              <a:gd name="connsiteX55" fmla="*/ 1737798 w 7369701"/>
              <a:gd name="connsiteY55" fmla="*/ 5483353 h 6858000"/>
              <a:gd name="connsiteX56" fmla="*/ 1132195 w 7369701"/>
              <a:gd name="connsiteY56" fmla="*/ 5467980 h 6858000"/>
              <a:gd name="connsiteX57" fmla="*/ 1456157 w 7369701"/>
              <a:gd name="connsiteY57" fmla="*/ 5371404 h 6858000"/>
              <a:gd name="connsiteX58" fmla="*/ 1244432 w 7369701"/>
              <a:gd name="connsiteY58" fmla="*/ 5385601 h 6858000"/>
              <a:gd name="connsiteX59" fmla="*/ 973990 w 7369701"/>
              <a:gd name="connsiteY59" fmla="*/ 5424940 h 6858000"/>
              <a:gd name="connsiteX60" fmla="*/ 1103809 w 7369701"/>
              <a:gd name="connsiteY60" fmla="*/ 5433720 h 6858000"/>
              <a:gd name="connsiteX61" fmla="*/ 1123454 w 7369701"/>
              <a:gd name="connsiteY61" fmla="*/ 5435727 h 6858000"/>
              <a:gd name="connsiteX62" fmla="*/ 1737017 w 7369701"/>
              <a:gd name="connsiteY62" fmla="*/ 5452183 h 6858000"/>
              <a:gd name="connsiteX63" fmla="*/ 1824397 w 7369701"/>
              <a:gd name="connsiteY63" fmla="*/ 5447757 h 6858000"/>
              <a:gd name="connsiteX64" fmla="*/ 2070059 w 7369701"/>
              <a:gd name="connsiteY64" fmla="*/ 5441660 h 6858000"/>
              <a:gd name="connsiteX65" fmla="*/ 1456157 w 7369701"/>
              <a:gd name="connsiteY65" fmla="*/ 5371404 h 6858000"/>
              <a:gd name="connsiteX66" fmla="*/ 4988186 w 7369701"/>
              <a:gd name="connsiteY66" fmla="*/ 5216467 h 6858000"/>
              <a:gd name="connsiteX67" fmla="*/ 4777334 w 7369701"/>
              <a:gd name="connsiteY67" fmla="*/ 5406072 h 6858000"/>
              <a:gd name="connsiteX68" fmla="*/ 4718341 w 7369701"/>
              <a:gd name="connsiteY68" fmla="*/ 5468043 h 6858000"/>
              <a:gd name="connsiteX69" fmla="*/ 4604655 w 7369701"/>
              <a:gd name="connsiteY69" fmla="*/ 5583434 h 6858000"/>
              <a:gd name="connsiteX70" fmla="*/ 4565074 w 7369701"/>
              <a:gd name="connsiteY70" fmla="*/ 5618550 h 6858000"/>
              <a:gd name="connsiteX71" fmla="*/ 4988186 w 7369701"/>
              <a:gd name="connsiteY71" fmla="*/ 5216467 h 6858000"/>
              <a:gd name="connsiteX72" fmla="*/ 4978032 w 7369701"/>
              <a:gd name="connsiteY72" fmla="*/ 5183809 h 6858000"/>
              <a:gd name="connsiteX73" fmla="*/ 4463413 w 7369701"/>
              <a:gd name="connsiteY73" fmla="*/ 5615162 h 6858000"/>
              <a:gd name="connsiteX74" fmla="*/ 4358134 w 7369701"/>
              <a:gd name="connsiteY74" fmla="*/ 5742791 h 6858000"/>
              <a:gd name="connsiteX75" fmla="*/ 4376219 w 7369701"/>
              <a:gd name="connsiteY75" fmla="*/ 5729027 h 6858000"/>
              <a:gd name="connsiteX76" fmla="*/ 4582340 w 7369701"/>
              <a:gd name="connsiteY76" fmla="*/ 5561037 h 6858000"/>
              <a:gd name="connsiteX77" fmla="*/ 4694684 w 7369701"/>
              <a:gd name="connsiteY77" fmla="*/ 5447098 h 6858000"/>
              <a:gd name="connsiteX78" fmla="*/ 4754123 w 7369701"/>
              <a:gd name="connsiteY78" fmla="*/ 5384643 h 6858000"/>
              <a:gd name="connsiteX79" fmla="*/ 4978032 w 7369701"/>
              <a:gd name="connsiteY79" fmla="*/ 5183809 h 6858000"/>
              <a:gd name="connsiteX80" fmla="*/ 1903353 w 7369701"/>
              <a:gd name="connsiteY80" fmla="*/ 5044827 h 6858000"/>
              <a:gd name="connsiteX81" fmla="*/ 1936931 w 7369701"/>
              <a:gd name="connsiteY81" fmla="*/ 5093954 h 6858000"/>
              <a:gd name="connsiteX82" fmla="*/ 2195868 w 7369701"/>
              <a:gd name="connsiteY82" fmla="*/ 5396574 h 6858000"/>
              <a:gd name="connsiteX83" fmla="*/ 2088852 w 7369701"/>
              <a:gd name="connsiteY83" fmla="*/ 5166123 h 6858000"/>
              <a:gd name="connsiteX84" fmla="*/ 1958241 w 7369701"/>
              <a:gd name="connsiteY84" fmla="*/ 5067955 h 6858000"/>
              <a:gd name="connsiteX85" fmla="*/ 1903353 w 7369701"/>
              <a:gd name="connsiteY85" fmla="*/ 5044827 h 6858000"/>
              <a:gd name="connsiteX86" fmla="*/ 1979378 w 7369701"/>
              <a:gd name="connsiteY86" fmla="*/ 4769504 h 6858000"/>
              <a:gd name="connsiteX87" fmla="*/ 2882120 w 7369701"/>
              <a:gd name="connsiteY87" fmla="*/ 5064547 h 6858000"/>
              <a:gd name="connsiteX88" fmla="*/ 2793103 w 7369701"/>
              <a:gd name="connsiteY88" fmla="*/ 5039699 h 6858000"/>
              <a:gd name="connsiteX89" fmla="*/ 2770041 w 7369701"/>
              <a:gd name="connsiteY89" fmla="*/ 5033634 h 6858000"/>
              <a:gd name="connsiteX90" fmla="*/ 1979378 w 7369701"/>
              <a:gd name="connsiteY90" fmla="*/ 4769504 h 6858000"/>
              <a:gd name="connsiteX91" fmla="*/ 1927410 w 7369701"/>
              <a:gd name="connsiteY91" fmla="*/ 4716164 h 6858000"/>
              <a:gd name="connsiteX92" fmla="*/ 1959587 w 7369701"/>
              <a:gd name="connsiteY92" fmla="*/ 4728849 h 6858000"/>
              <a:gd name="connsiteX93" fmla="*/ 2777707 w 7369701"/>
              <a:gd name="connsiteY93" fmla="*/ 5003991 h 6858000"/>
              <a:gd name="connsiteX94" fmla="*/ 2800768 w 7369701"/>
              <a:gd name="connsiteY94" fmla="*/ 5010056 h 6858000"/>
              <a:gd name="connsiteX95" fmla="*/ 2879408 w 7369701"/>
              <a:gd name="connsiteY95" fmla="*/ 5031590 h 6858000"/>
              <a:gd name="connsiteX96" fmla="*/ 2862295 w 7369701"/>
              <a:gd name="connsiteY96" fmla="*/ 5022958 h 6858000"/>
              <a:gd name="connsiteX97" fmla="*/ 2813343 w 7369701"/>
              <a:gd name="connsiteY97" fmla="*/ 4998369 h 6858000"/>
              <a:gd name="connsiteX98" fmla="*/ 2646245 w 7369701"/>
              <a:gd name="connsiteY98" fmla="*/ 4930999 h 6858000"/>
              <a:gd name="connsiteX99" fmla="*/ 1999243 w 7369701"/>
              <a:gd name="connsiteY99" fmla="*/ 4730524 h 6858000"/>
              <a:gd name="connsiteX100" fmla="*/ 1979527 w 7369701"/>
              <a:gd name="connsiteY100" fmla="*/ 4726651 h 6858000"/>
              <a:gd name="connsiteX101" fmla="*/ 1927410 w 7369701"/>
              <a:gd name="connsiteY101" fmla="*/ 4716164 h 6858000"/>
              <a:gd name="connsiteX102" fmla="*/ 1997014 w 7369701"/>
              <a:gd name="connsiteY102" fmla="*/ 4698007 h 6858000"/>
              <a:gd name="connsiteX103" fmla="*/ 2005458 w 7369701"/>
              <a:gd name="connsiteY103" fmla="*/ 4699540 h 6858000"/>
              <a:gd name="connsiteX104" fmla="*/ 2657186 w 7369701"/>
              <a:gd name="connsiteY104" fmla="*/ 4901687 h 6858000"/>
              <a:gd name="connsiteX105" fmla="*/ 2826662 w 7369701"/>
              <a:gd name="connsiteY105" fmla="*/ 4970362 h 6858000"/>
              <a:gd name="connsiteX106" fmla="*/ 2876100 w 7369701"/>
              <a:gd name="connsiteY106" fmla="*/ 4995397 h 6858000"/>
              <a:gd name="connsiteX107" fmla="*/ 3042600 w 7369701"/>
              <a:gd name="connsiteY107" fmla="*/ 5059532 h 6858000"/>
              <a:gd name="connsiteX108" fmla="*/ 1997014 w 7369701"/>
              <a:gd name="connsiteY108" fmla="*/ 4698007 h 6858000"/>
              <a:gd name="connsiteX109" fmla="*/ 2305292 w 7369701"/>
              <a:gd name="connsiteY109" fmla="*/ 4219492 h 6858000"/>
              <a:gd name="connsiteX110" fmla="*/ 3360922 w 7369701"/>
              <a:gd name="connsiteY110" fmla="*/ 4529373 h 6858000"/>
              <a:gd name="connsiteX111" fmla="*/ 3492420 w 7369701"/>
              <a:gd name="connsiteY111" fmla="*/ 4510145 h 6858000"/>
              <a:gd name="connsiteX112" fmla="*/ 3364086 w 7369701"/>
              <a:gd name="connsiteY112" fmla="*/ 4480340 h 6858000"/>
              <a:gd name="connsiteX113" fmla="*/ 3225818 w 7369701"/>
              <a:gd name="connsiteY113" fmla="*/ 4411822 h 6858000"/>
              <a:gd name="connsiteX114" fmla="*/ 3129696 w 7369701"/>
              <a:gd name="connsiteY114" fmla="*/ 4360704 h 6858000"/>
              <a:gd name="connsiteX115" fmla="*/ 2814545 w 7369701"/>
              <a:gd name="connsiteY115" fmla="*/ 4282955 h 6858000"/>
              <a:gd name="connsiteX116" fmla="*/ 2305292 w 7369701"/>
              <a:gd name="connsiteY116" fmla="*/ 4219492 h 6858000"/>
              <a:gd name="connsiteX117" fmla="*/ 2626982 w 7369701"/>
              <a:gd name="connsiteY117" fmla="*/ 4206450 h 6858000"/>
              <a:gd name="connsiteX118" fmla="*/ 2490617 w 7369701"/>
              <a:gd name="connsiteY118" fmla="*/ 4206951 h 6858000"/>
              <a:gd name="connsiteX119" fmla="*/ 2819869 w 7369701"/>
              <a:gd name="connsiteY119" fmla="*/ 4252936 h 6858000"/>
              <a:gd name="connsiteX120" fmla="*/ 3143018 w 7369701"/>
              <a:gd name="connsiteY120" fmla="*/ 4332698 h 6858000"/>
              <a:gd name="connsiteX121" fmla="*/ 3241520 w 7369701"/>
              <a:gd name="connsiteY121" fmla="*/ 4385112 h 6858000"/>
              <a:gd name="connsiteX122" fmla="*/ 3374575 w 7369701"/>
              <a:gd name="connsiteY122" fmla="*/ 4451517 h 6858000"/>
              <a:gd name="connsiteX123" fmla="*/ 3505221 w 7369701"/>
              <a:gd name="connsiteY123" fmla="*/ 4480757 h 6858000"/>
              <a:gd name="connsiteX124" fmla="*/ 2626982 w 7369701"/>
              <a:gd name="connsiteY124" fmla="*/ 4206450 h 6858000"/>
              <a:gd name="connsiteX125" fmla="*/ 1310106 w 7369701"/>
              <a:gd name="connsiteY125" fmla="*/ 3943217 h 6858000"/>
              <a:gd name="connsiteX126" fmla="*/ 854994 w 7369701"/>
              <a:gd name="connsiteY126" fmla="*/ 4399136 h 6858000"/>
              <a:gd name="connsiteX127" fmla="*/ 742462 w 7369701"/>
              <a:gd name="connsiteY127" fmla="*/ 4594648 h 6858000"/>
              <a:gd name="connsiteX128" fmla="*/ 820602 w 7369701"/>
              <a:gd name="connsiteY128" fmla="*/ 4485915 h 6858000"/>
              <a:gd name="connsiteX129" fmla="*/ 878295 w 7369701"/>
              <a:gd name="connsiteY129" fmla="*/ 4403594 h 6858000"/>
              <a:gd name="connsiteX130" fmla="*/ 1240607 w 7369701"/>
              <a:gd name="connsiteY130" fmla="*/ 4010401 h 6858000"/>
              <a:gd name="connsiteX131" fmla="*/ 1310106 w 7369701"/>
              <a:gd name="connsiteY131" fmla="*/ 3943217 h 6858000"/>
              <a:gd name="connsiteX132" fmla="*/ 1423113 w 7369701"/>
              <a:gd name="connsiteY132" fmla="*/ 3874565 h 6858000"/>
              <a:gd name="connsiteX133" fmla="*/ 1260565 w 7369701"/>
              <a:gd name="connsiteY133" fmla="*/ 4031982 h 6858000"/>
              <a:gd name="connsiteX134" fmla="*/ 901900 w 7369701"/>
              <a:gd name="connsiteY134" fmla="*/ 4421236 h 6858000"/>
              <a:gd name="connsiteX135" fmla="*/ 845044 w 7369701"/>
              <a:gd name="connsiteY135" fmla="*/ 4502436 h 6858000"/>
              <a:gd name="connsiteX136" fmla="*/ 685926 w 7369701"/>
              <a:gd name="connsiteY136" fmla="*/ 4703069 h 6858000"/>
              <a:gd name="connsiteX137" fmla="*/ 684248 w 7369701"/>
              <a:gd name="connsiteY137" fmla="*/ 4706721 h 6858000"/>
              <a:gd name="connsiteX138" fmla="*/ 1423113 w 7369701"/>
              <a:gd name="connsiteY138" fmla="*/ 3874565 h 6858000"/>
              <a:gd name="connsiteX139" fmla="*/ 3316479 w 7369701"/>
              <a:gd name="connsiteY139" fmla="*/ 3872136 h 6858000"/>
              <a:gd name="connsiteX140" fmla="*/ 3546806 w 7369701"/>
              <a:gd name="connsiteY140" fmla="*/ 4356139 h 6858000"/>
              <a:gd name="connsiteX141" fmla="*/ 3364433 w 7369701"/>
              <a:gd name="connsiteY141" fmla="*/ 3953121 h 6858000"/>
              <a:gd name="connsiteX142" fmla="*/ 3316479 w 7369701"/>
              <a:gd name="connsiteY142" fmla="*/ 3872136 h 6858000"/>
              <a:gd name="connsiteX143" fmla="*/ 3291335 w 7369701"/>
              <a:gd name="connsiteY143" fmla="*/ 3767420 h 6858000"/>
              <a:gd name="connsiteX144" fmla="*/ 3390805 w 7369701"/>
              <a:gd name="connsiteY144" fmla="*/ 3937163 h 6858000"/>
              <a:gd name="connsiteX145" fmla="*/ 3579062 w 7369701"/>
              <a:gd name="connsiteY145" fmla="*/ 4359040 h 6858000"/>
              <a:gd name="connsiteX146" fmla="*/ 3467355 w 7369701"/>
              <a:gd name="connsiteY146" fmla="*/ 3988130 h 6858000"/>
              <a:gd name="connsiteX147" fmla="*/ 3310753 w 7369701"/>
              <a:gd name="connsiteY147" fmla="*/ 3787140 h 6858000"/>
              <a:gd name="connsiteX148" fmla="*/ 3291335 w 7369701"/>
              <a:gd name="connsiteY148" fmla="*/ 3767420 h 6858000"/>
              <a:gd name="connsiteX149" fmla="*/ 1635889 w 7369701"/>
              <a:gd name="connsiteY149" fmla="*/ 3709494 h 6858000"/>
              <a:gd name="connsiteX150" fmla="*/ 1634800 w 7369701"/>
              <a:gd name="connsiteY150" fmla="*/ 3731111 h 6858000"/>
              <a:gd name="connsiteX151" fmla="*/ 1635889 w 7369701"/>
              <a:gd name="connsiteY151" fmla="*/ 3709494 h 6858000"/>
              <a:gd name="connsiteX152" fmla="*/ 1510397 w 7369701"/>
              <a:gd name="connsiteY152" fmla="*/ 3684705 h 6858000"/>
              <a:gd name="connsiteX153" fmla="*/ 1146550 w 7369701"/>
              <a:gd name="connsiteY153" fmla="*/ 3802012 h 6858000"/>
              <a:gd name="connsiteX154" fmla="*/ 698834 w 7369701"/>
              <a:gd name="connsiteY154" fmla="*/ 3952272 h 6858000"/>
              <a:gd name="connsiteX155" fmla="*/ 34256 w 7369701"/>
              <a:gd name="connsiteY155" fmla="*/ 4347603 h 6858000"/>
              <a:gd name="connsiteX156" fmla="*/ 527241 w 7369701"/>
              <a:gd name="connsiteY156" fmla="*/ 4065078 h 6858000"/>
              <a:gd name="connsiteX157" fmla="*/ 1510397 w 7369701"/>
              <a:gd name="connsiteY157" fmla="*/ 3684705 h 6858000"/>
              <a:gd name="connsiteX158" fmla="*/ 1313114 w 7369701"/>
              <a:gd name="connsiteY158" fmla="*/ 3655216 h 6858000"/>
              <a:gd name="connsiteX159" fmla="*/ 1109304 w 7369701"/>
              <a:gd name="connsiteY159" fmla="*/ 3669030 h 6858000"/>
              <a:gd name="connsiteX160" fmla="*/ 8129 w 7369701"/>
              <a:gd name="connsiteY160" fmla="*/ 4330519 h 6858000"/>
              <a:gd name="connsiteX161" fmla="*/ 687572 w 7369701"/>
              <a:gd name="connsiteY161" fmla="*/ 3925629 h 6858000"/>
              <a:gd name="connsiteX162" fmla="*/ 1138365 w 7369701"/>
              <a:gd name="connsiteY162" fmla="*/ 3774515 h 6858000"/>
              <a:gd name="connsiteX163" fmla="*/ 1505579 w 7369701"/>
              <a:gd name="connsiteY163" fmla="*/ 3655526 h 6858000"/>
              <a:gd name="connsiteX164" fmla="*/ 1313114 w 7369701"/>
              <a:gd name="connsiteY164" fmla="*/ 3655216 h 6858000"/>
              <a:gd name="connsiteX165" fmla="*/ 3655073 w 7369701"/>
              <a:gd name="connsiteY165" fmla="*/ 3650884 h 6858000"/>
              <a:gd name="connsiteX166" fmla="*/ 3989938 w 7369701"/>
              <a:gd name="connsiteY166" fmla="*/ 3991685 h 6858000"/>
              <a:gd name="connsiteX167" fmla="*/ 4393907 w 7369701"/>
              <a:gd name="connsiteY167" fmla="*/ 4261258 h 6858000"/>
              <a:gd name="connsiteX168" fmla="*/ 4648051 w 7369701"/>
              <a:gd name="connsiteY168" fmla="*/ 4374051 h 6858000"/>
              <a:gd name="connsiteX169" fmla="*/ 4383389 w 7369701"/>
              <a:gd name="connsiteY169" fmla="*/ 4184369 h 6858000"/>
              <a:gd name="connsiteX170" fmla="*/ 4165508 w 7369701"/>
              <a:gd name="connsiteY170" fmla="*/ 4035196 h 6858000"/>
              <a:gd name="connsiteX171" fmla="*/ 4068162 w 7369701"/>
              <a:gd name="connsiteY171" fmla="*/ 3953394 h 6858000"/>
              <a:gd name="connsiteX172" fmla="*/ 3981416 w 7369701"/>
              <a:gd name="connsiteY172" fmla="*/ 3880482 h 6858000"/>
              <a:gd name="connsiteX173" fmla="*/ 3800147 w 7369701"/>
              <a:gd name="connsiteY173" fmla="*/ 3749872 h 6858000"/>
              <a:gd name="connsiteX174" fmla="*/ 3655073 w 7369701"/>
              <a:gd name="connsiteY174" fmla="*/ 3650884 h 6858000"/>
              <a:gd name="connsiteX175" fmla="*/ 3670252 w 7369701"/>
              <a:gd name="connsiteY175" fmla="*/ 3622798 h 6858000"/>
              <a:gd name="connsiteX176" fmla="*/ 3817258 w 7369701"/>
              <a:gd name="connsiteY176" fmla="*/ 3723577 h 6858000"/>
              <a:gd name="connsiteX177" fmla="*/ 4000461 w 7369701"/>
              <a:gd name="connsiteY177" fmla="*/ 3855966 h 6858000"/>
              <a:gd name="connsiteX178" fmla="*/ 4088180 w 7369701"/>
              <a:gd name="connsiteY178" fmla="*/ 3929774 h 6858000"/>
              <a:gd name="connsiteX179" fmla="*/ 4184555 w 7369701"/>
              <a:gd name="connsiteY179" fmla="*/ 4010683 h 6858000"/>
              <a:gd name="connsiteX180" fmla="*/ 4399563 w 7369701"/>
              <a:gd name="connsiteY180" fmla="*/ 4158106 h 6858000"/>
              <a:gd name="connsiteX181" fmla="*/ 4684469 w 7369701"/>
              <a:gd name="connsiteY181" fmla="*/ 4364680 h 6858000"/>
              <a:gd name="connsiteX182" fmla="*/ 4690271 w 7369701"/>
              <a:gd name="connsiteY182" fmla="*/ 4370034 h 6858000"/>
              <a:gd name="connsiteX183" fmla="*/ 4136093 w 7369701"/>
              <a:gd name="connsiteY183" fmla="*/ 3858466 h 6858000"/>
              <a:gd name="connsiteX184" fmla="*/ 3670252 w 7369701"/>
              <a:gd name="connsiteY184" fmla="*/ 3622798 h 6858000"/>
              <a:gd name="connsiteX185" fmla="*/ 4440129 w 7369701"/>
              <a:gd name="connsiteY185" fmla="*/ 3448571 h 6858000"/>
              <a:gd name="connsiteX186" fmla="*/ 4856525 w 7369701"/>
              <a:gd name="connsiteY186" fmla="*/ 3915351 h 6858000"/>
              <a:gd name="connsiteX187" fmla="*/ 5059055 w 7369701"/>
              <a:gd name="connsiteY187" fmla="*/ 4108918 h 6858000"/>
              <a:gd name="connsiteX188" fmla="*/ 5290070 w 7369701"/>
              <a:gd name="connsiteY188" fmla="*/ 4263619 h 6858000"/>
              <a:gd name="connsiteX189" fmla="*/ 4834991 w 7369701"/>
              <a:gd name="connsiteY189" fmla="*/ 3830985 h 6858000"/>
              <a:gd name="connsiteX190" fmla="*/ 4440129 w 7369701"/>
              <a:gd name="connsiteY190" fmla="*/ 3448571 h 6858000"/>
              <a:gd name="connsiteX191" fmla="*/ 4441737 w 7369701"/>
              <a:gd name="connsiteY191" fmla="*/ 3399734 h 6858000"/>
              <a:gd name="connsiteX192" fmla="*/ 4431236 w 7369701"/>
              <a:gd name="connsiteY192" fmla="*/ 3400954 h 6858000"/>
              <a:gd name="connsiteX193" fmla="*/ 4557150 w 7369701"/>
              <a:gd name="connsiteY193" fmla="*/ 3510023 h 6858000"/>
              <a:gd name="connsiteX194" fmla="*/ 4856936 w 7369701"/>
              <a:gd name="connsiteY194" fmla="*/ 3809146 h 6858000"/>
              <a:gd name="connsiteX195" fmla="*/ 5111996 w 7369701"/>
              <a:gd name="connsiteY195" fmla="*/ 4065759 h 6858000"/>
              <a:gd name="connsiteX196" fmla="*/ 5388878 w 7369701"/>
              <a:gd name="connsiteY196" fmla="*/ 4300185 h 6858000"/>
              <a:gd name="connsiteX197" fmla="*/ 5425556 w 7369701"/>
              <a:gd name="connsiteY197" fmla="*/ 4308967 h 6858000"/>
              <a:gd name="connsiteX198" fmla="*/ 4943646 w 7369701"/>
              <a:gd name="connsiteY198" fmla="*/ 3822916 h 6858000"/>
              <a:gd name="connsiteX199" fmla="*/ 4594837 w 7369701"/>
              <a:gd name="connsiteY199" fmla="*/ 3532274 h 6858000"/>
              <a:gd name="connsiteX200" fmla="*/ 4441737 w 7369701"/>
              <a:gd name="connsiteY200" fmla="*/ 3399734 h 6858000"/>
              <a:gd name="connsiteX201" fmla="*/ 5425834 w 7369701"/>
              <a:gd name="connsiteY201" fmla="*/ 3162785 h 6858000"/>
              <a:gd name="connsiteX202" fmla="*/ 5401644 w 7369701"/>
              <a:gd name="connsiteY202" fmla="*/ 3617847 h 6858000"/>
              <a:gd name="connsiteX203" fmla="*/ 5467256 w 7369701"/>
              <a:gd name="connsiteY203" fmla="*/ 4175494 h 6858000"/>
              <a:gd name="connsiteX204" fmla="*/ 5448069 w 7369701"/>
              <a:gd name="connsiteY204" fmla="*/ 3567554 h 6858000"/>
              <a:gd name="connsiteX205" fmla="*/ 5425834 w 7369701"/>
              <a:gd name="connsiteY205" fmla="*/ 3162785 h 6858000"/>
              <a:gd name="connsiteX206" fmla="*/ 1318687 w 7369701"/>
              <a:gd name="connsiteY206" fmla="*/ 3113840 h 6858000"/>
              <a:gd name="connsiteX207" fmla="*/ 1066793 w 7369701"/>
              <a:gd name="connsiteY207" fmla="*/ 3212171 h 6858000"/>
              <a:gd name="connsiteX208" fmla="*/ 993319 w 7369701"/>
              <a:gd name="connsiteY208" fmla="*/ 3247648 h 6858000"/>
              <a:gd name="connsiteX209" fmla="*/ 853081 w 7369701"/>
              <a:gd name="connsiteY209" fmla="*/ 3312410 h 6858000"/>
              <a:gd name="connsiteX210" fmla="*/ 805957 w 7369701"/>
              <a:gd name="connsiteY210" fmla="*/ 3330443 h 6858000"/>
              <a:gd name="connsiteX211" fmla="*/ 1318687 w 7369701"/>
              <a:gd name="connsiteY211" fmla="*/ 3113840 h 6858000"/>
              <a:gd name="connsiteX212" fmla="*/ 5453702 w 7369701"/>
              <a:gd name="connsiteY212" fmla="*/ 3090882 h 6858000"/>
              <a:gd name="connsiteX213" fmla="*/ 5480135 w 7369701"/>
              <a:gd name="connsiteY213" fmla="*/ 3565802 h 6858000"/>
              <a:gd name="connsiteX214" fmla="*/ 5499023 w 7369701"/>
              <a:gd name="connsiteY214" fmla="*/ 4166310 h 6858000"/>
              <a:gd name="connsiteX215" fmla="*/ 5547022 w 7369701"/>
              <a:gd name="connsiteY215" fmla="*/ 3607838 h 6858000"/>
              <a:gd name="connsiteX216" fmla="*/ 5515964 w 7369701"/>
              <a:gd name="connsiteY216" fmla="*/ 3378541 h 6858000"/>
              <a:gd name="connsiteX217" fmla="*/ 5453702 w 7369701"/>
              <a:gd name="connsiteY217" fmla="*/ 3090882 h 6858000"/>
              <a:gd name="connsiteX218" fmla="*/ 1238695 w 7369701"/>
              <a:gd name="connsiteY218" fmla="*/ 3076820 h 6858000"/>
              <a:gd name="connsiteX219" fmla="*/ 716371 w 7369701"/>
              <a:gd name="connsiteY219" fmla="*/ 3293249 h 6858000"/>
              <a:gd name="connsiteX220" fmla="*/ 579522 w 7369701"/>
              <a:gd name="connsiteY220" fmla="*/ 3371759 h 6858000"/>
              <a:gd name="connsiteX221" fmla="*/ 600288 w 7369701"/>
              <a:gd name="connsiteY221" fmla="*/ 3365555 h 6858000"/>
              <a:gd name="connsiteX222" fmla="*/ 840692 w 7369701"/>
              <a:gd name="connsiteY222" fmla="*/ 3284921 h 6858000"/>
              <a:gd name="connsiteX223" fmla="*/ 979248 w 7369701"/>
              <a:gd name="connsiteY223" fmla="*/ 3221003 h 6858000"/>
              <a:gd name="connsiteX224" fmla="*/ 1053282 w 7369701"/>
              <a:gd name="connsiteY224" fmla="*/ 3185247 h 6858000"/>
              <a:gd name="connsiteX225" fmla="*/ 1320603 w 7369701"/>
              <a:gd name="connsiteY225" fmla="*/ 3081281 h 6858000"/>
              <a:gd name="connsiteX226" fmla="*/ 1238695 w 7369701"/>
              <a:gd name="connsiteY226" fmla="*/ 3076820 h 6858000"/>
              <a:gd name="connsiteX227" fmla="*/ 5425627 w 7369701"/>
              <a:gd name="connsiteY227" fmla="*/ 2954192 h 6858000"/>
              <a:gd name="connsiteX228" fmla="*/ 5470770 w 7369701"/>
              <a:gd name="connsiteY228" fmla="*/ 3005435 h 6858000"/>
              <a:gd name="connsiteX229" fmla="*/ 5519779 w 7369701"/>
              <a:gd name="connsiteY229" fmla="*/ 4359223 h 6858000"/>
              <a:gd name="connsiteX230" fmla="*/ 5520293 w 7369701"/>
              <a:gd name="connsiteY230" fmla="*/ 4360602 h 6858000"/>
              <a:gd name="connsiteX231" fmla="*/ 5767221 w 7369701"/>
              <a:gd name="connsiteY231" fmla="*/ 4665564 h 6858000"/>
              <a:gd name="connsiteX232" fmla="*/ 6937169 w 7369701"/>
              <a:gd name="connsiteY232" fmla="*/ 4815941 h 6858000"/>
              <a:gd name="connsiteX233" fmla="*/ 6953922 w 7369701"/>
              <a:gd name="connsiteY233" fmla="*/ 4890068 h 6858000"/>
              <a:gd name="connsiteX234" fmla="*/ 6071359 w 7369701"/>
              <a:gd name="connsiteY234" fmla="*/ 4770770 h 6858000"/>
              <a:gd name="connsiteX235" fmla="*/ 6038839 w 7369701"/>
              <a:gd name="connsiteY235" fmla="*/ 4764474 h 6858000"/>
              <a:gd name="connsiteX236" fmla="*/ 6038706 w 7369701"/>
              <a:gd name="connsiteY236" fmla="*/ 4763847 h 6858000"/>
              <a:gd name="connsiteX237" fmla="*/ 6037784 w 7369701"/>
              <a:gd name="connsiteY237" fmla="*/ 4764270 h 6858000"/>
              <a:gd name="connsiteX238" fmla="*/ 6038839 w 7369701"/>
              <a:gd name="connsiteY238" fmla="*/ 4764474 h 6858000"/>
              <a:gd name="connsiteX239" fmla="*/ 6040338 w 7369701"/>
              <a:gd name="connsiteY239" fmla="*/ 4771418 h 6858000"/>
              <a:gd name="connsiteX240" fmla="*/ 6024488 w 7369701"/>
              <a:gd name="connsiteY240" fmla="*/ 4809903 h 6858000"/>
              <a:gd name="connsiteX241" fmla="*/ 5599771 w 7369701"/>
              <a:gd name="connsiteY241" fmla="*/ 5509652 h 6858000"/>
              <a:gd name="connsiteX242" fmla="*/ 5548843 w 7369701"/>
              <a:gd name="connsiteY242" fmla="*/ 5563845 h 6858000"/>
              <a:gd name="connsiteX243" fmla="*/ 5940952 w 7369701"/>
              <a:gd name="connsiteY243" fmla="*/ 6250028 h 6858000"/>
              <a:gd name="connsiteX244" fmla="*/ 6043441 w 7369701"/>
              <a:gd name="connsiteY244" fmla="*/ 6665847 h 6858000"/>
              <a:gd name="connsiteX245" fmla="*/ 6093432 w 7369701"/>
              <a:gd name="connsiteY245" fmla="*/ 6858000 h 6858000"/>
              <a:gd name="connsiteX246" fmla="*/ 6034344 w 7369701"/>
              <a:gd name="connsiteY246" fmla="*/ 6858000 h 6858000"/>
              <a:gd name="connsiteX247" fmla="*/ 6026679 w 7369701"/>
              <a:gd name="connsiteY247" fmla="*/ 6836959 h 6858000"/>
              <a:gd name="connsiteX248" fmla="*/ 5800441 w 7369701"/>
              <a:gd name="connsiteY248" fmla="*/ 6335286 h 6858000"/>
              <a:gd name="connsiteX249" fmla="*/ 5526562 w 7369701"/>
              <a:gd name="connsiteY249" fmla="*/ 5705388 h 6858000"/>
              <a:gd name="connsiteX250" fmla="*/ 5519640 w 7369701"/>
              <a:gd name="connsiteY250" fmla="*/ 5683774 h 6858000"/>
              <a:gd name="connsiteX251" fmla="*/ 5844559 w 7369701"/>
              <a:gd name="connsiteY251" fmla="*/ 6553349 h 6858000"/>
              <a:gd name="connsiteX252" fmla="*/ 5975994 w 7369701"/>
              <a:gd name="connsiteY252" fmla="*/ 6858000 h 6858000"/>
              <a:gd name="connsiteX253" fmla="*/ 5898547 w 7369701"/>
              <a:gd name="connsiteY253" fmla="*/ 6858000 h 6858000"/>
              <a:gd name="connsiteX254" fmla="*/ 5682041 w 7369701"/>
              <a:gd name="connsiteY254" fmla="*/ 6355860 h 6858000"/>
              <a:gd name="connsiteX255" fmla="*/ 5461758 w 7369701"/>
              <a:gd name="connsiteY255" fmla="*/ 5820220 h 6858000"/>
              <a:gd name="connsiteX256" fmla="*/ 5237282 w 7369701"/>
              <a:gd name="connsiteY256" fmla="*/ 6579086 h 6858000"/>
              <a:gd name="connsiteX257" fmla="*/ 5115009 w 7369701"/>
              <a:gd name="connsiteY257" fmla="*/ 6858000 h 6858000"/>
              <a:gd name="connsiteX258" fmla="*/ 5028074 w 7369701"/>
              <a:gd name="connsiteY258" fmla="*/ 6858000 h 6858000"/>
              <a:gd name="connsiteX259" fmla="*/ 5079508 w 7369701"/>
              <a:gd name="connsiteY259" fmla="*/ 6749074 h 6858000"/>
              <a:gd name="connsiteX260" fmla="*/ 5371846 w 7369701"/>
              <a:gd name="connsiteY260" fmla="*/ 5924413 h 6858000"/>
              <a:gd name="connsiteX261" fmla="*/ 5270512 w 7369701"/>
              <a:gd name="connsiteY261" fmla="*/ 6138975 h 6858000"/>
              <a:gd name="connsiteX262" fmla="*/ 5062409 w 7369701"/>
              <a:gd name="connsiteY262" fmla="*/ 6653544 h 6858000"/>
              <a:gd name="connsiteX263" fmla="*/ 5036628 w 7369701"/>
              <a:gd name="connsiteY263" fmla="*/ 6754247 h 6858000"/>
              <a:gd name="connsiteX264" fmla="*/ 5009112 w 7369701"/>
              <a:gd name="connsiteY264" fmla="*/ 6858000 h 6858000"/>
              <a:gd name="connsiteX265" fmla="*/ 4976679 w 7369701"/>
              <a:gd name="connsiteY265" fmla="*/ 6858000 h 6858000"/>
              <a:gd name="connsiteX266" fmla="*/ 5006537 w 7369701"/>
              <a:gd name="connsiteY266" fmla="*/ 6747068 h 6858000"/>
              <a:gd name="connsiteX267" fmla="*/ 5032723 w 7369701"/>
              <a:gd name="connsiteY267" fmla="*/ 6644957 h 6858000"/>
              <a:gd name="connsiteX268" fmla="*/ 5242949 w 7369701"/>
              <a:gd name="connsiteY268" fmla="*/ 6125175 h 6858000"/>
              <a:gd name="connsiteX269" fmla="*/ 5286321 w 7369701"/>
              <a:gd name="connsiteY269" fmla="*/ 6033555 h 6858000"/>
              <a:gd name="connsiteX270" fmla="*/ 5008210 w 7369701"/>
              <a:gd name="connsiteY270" fmla="*/ 6649194 h 6858000"/>
              <a:gd name="connsiteX271" fmla="*/ 4986321 w 7369701"/>
              <a:gd name="connsiteY271" fmla="*/ 6765687 h 6858000"/>
              <a:gd name="connsiteX272" fmla="*/ 4973474 w 7369701"/>
              <a:gd name="connsiteY272" fmla="*/ 6858000 h 6858000"/>
              <a:gd name="connsiteX273" fmla="*/ 4907178 w 7369701"/>
              <a:gd name="connsiteY273" fmla="*/ 6858000 h 6858000"/>
              <a:gd name="connsiteX274" fmla="*/ 4910810 w 7369701"/>
              <a:gd name="connsiteY274" fmla="*/ 6829660 h 6858000"/>
              <a:gd name="connsiteX275" fmla="*/ 4987461 w 7369701"/>
              <a:gd name="connsiteY275" fmla="*/ 6432994 h 6858000"/>
              <a:gd name="connsiteX276" fmla="*/ 5179262 w 7369701"/>
              <a:gd name="connsiteY276" fmla="*/ 6035044 h 6858000"/>
              <a:gd name="connsiteX277" fmla="*/ 4689678 w 7369701"/>
              <a:gd name="connsiteY277" fmla="*/ 6440241 h 6858000"/>
              <a:gd name="connsiteX278" fmla="*/ 4477543 w 7369701"/>
              <a:gd name="connsiteY278" fmla="*/ 6674836 h 6858000"/>
              <a:gd name="connsiteX279" fmla="*/ 4329957 w 7369701"/>
              <a:gd name="connsiteY279" fmla="*/ 6858000 h 6858000"/>
              <a:gd name="connsiteX280" fmla="*/ 4218595 w 7369701"/>
              <a:gd name="connsiteY280" fmla="*/ 6858000 h 6858000"/>
              <a:gd name="connsiteX281" fmla="*/ 4368888 w 7369701"/>
              <a:gd name="connsiteY281" fmla="*/ 6668412 h 6858000"/>
              <a:gd name="connsiteX282" fmla="*/ 4563091 w 7369701"/>
              <a:gd name="connsiteY282" fmla="*/ 6442508 h 6858000"/>
              <a:gd name="connsiteX283" fmla="*/ 5387324 w 7369701"/>
              <a:gd name="connsiteY283" fmla="*/ 5705830 h 6858000"/>
              <a:gd name="connsiteX284" fmla="*/ 5073620 w 7369701"/>
              <a:gd name="connsiteY284" fmla="*/ 5955437 h 6858000"/>
              <a:gd name="connsiteX285" fmla="*/ 4689789 w 7369701"/>
              <a:gd name="connsiteY285" fmla="*/ 6268382 h 6858000"/>
              <a:gd name="connsiteX286" fmla="*/ 4418722 w 7369701"/>
              <a:gd name="connsiteY286" fmla="*/ 6570886 h 6858000"/>
              <a:gd name="connsiteX287" fmla="*/ 4214944 w 7369701"/>
              <a:gd name="connsiteY287" fmla="*/ 6858000 h 6858000"/>
              <a:gd name="connsiteX288" fmla="*/ 4177898 w 7369701"/>
              <a:gd name="connsiteY288" fmla="*/ 6858000 h 6858000"/>
              <a:gd name="connsiteX289" fmla="*/ 4391597 w 7369701"/>
              <a:gd name="connsiteY289" fmla="*/ 6556370 h 6858000"/>
              <a:gd name="connsiteX290" fmla="*/ 4668889 w 7369701"/>
              <a:gd name="connsiteY290" fmla="*/ 6246399 h 6858000"/>
              <a:gd name="connsiteX291" fmla="*/ 5055427 w 7369701"/>
              <a:gd name="connsiteY291" fmla="*/ 5931476 h 6858000"/>
              <a:gd name="connsiteX292" fmla="*/ 5371814 w 7369701"/>
              <a:gd name="connsiteY292" fmla="*/ 5678975 h 6858000"/>
              <a:gd name="connsiteX293" fmla="*/ 4987918 w 7369701"/>
              <a:gd name="connsiteY293" fmla="*/ 5838701 h 6858000"/>
              <a:gd name="connsiteX294" fmla="*/ 4317146 w 7369701"/>
              <a:gd name="connsiteY294" fmla="*/ 6587716 h 6858000"/>
              <a:gd name="connsiteX295" fmla="*/ 4171627 w 7369701"/>
              <a:gd name="connsiteY295" fmla="*/ 6858000 h 6858000"/>
              <a:gd name="connsiteX296" fmla="*/ 4081585 w 7369701"/>
              <a:gd name="connsiteY296" fmla="*/ 6858000 h 6858000"/>
              <a:gd name="connsiteX297" fmla="*/ 4238603 w 7369701"/>
              <a:gd name="connsiteY297" fmla="*/ 6559341 h 6858000"/>
              <a:gd name="connsiteX298" fmla="*/ 4778333 w 7369701"/>
              <a:gd name="connsiteY298" fmla="*/ 5873626 h 6858000"/>
              <a:gd name="connsiteX299" fmla="*/ 5414185 w 7369701"/>
              <a:gd name="connsiteY299" fmla="*/ 5573882 h 6858000"/>
              <a:gd name="connsiteX300" fmla="*/ 5959648 w 7369701"/>
              <a:gd name="connsiteY300" fmla="*/ 4760797 h 6858000"/>
              <a:gd name="connsiteX301" fmla="*/ 5355019 w 7369701"/>
              <a:gd name="connsiteY301" fmla="*/ 4734672 h 6858000"/>
              <a:gd name="connsiteX302" fmla="*/ 5083565 w 7369701"/>
              <a:gd name="connsiteY302" fmla="*/ 5179121 h 6858000"/>
              <a:gd name="connsiteX303" fmla="*/ 4713577 w 7369701"/>
              <a:gd name="connsiteY303" fmla="*/ 5616803 h 6858000"/>
              <a:gd name="connsiteX304" fmla="*/ 3989559 w 7369701"/>
              <a:gd name="connsiteY304" fmla="*/ 6145945 h 6858000"/>
              <a:gd name="connsiteX305" fmla="*/ 3939824 w 7369701"/>
              <a:gd name="connsiteY305" fmla="*/ 6066900 h 6858000"/>
              <a:gd name="connsiteX306" fmla="*/ 4584537 w 7369701"/>
              <a:gd name="connsiteY306" fmla="*/ 5324826 h 6858000"/>
              <a:gd name="connsiteX307" fmla="*/ 5037105 w 7369701"/>
              <a:gd name="connsiteY307" fmla="*/ 5088765 h 6858000"/>
              <a:gd name="connsiteX308" fmla="*/ 5039930 w 7369701"/>
              <a:gd name="connsiteY308" fmla="*/ 5089585 h 6858000"/>
              <a:gd name="connsiteX309" fmla="*/ 5263764 w 7369701"/>
              <a:gd name="connsiteY309" fmla="*/ 4735525 h 6858000"/>
              <a:gd name="connsiteX310" fmla="*/ 4086300 w 7369701"/>
              <a:gd name="connsiteY310" fmla="*/ 4884599 h 6858000"/>
              <a:gd name="connsiteX311" fmla="*/ 4085485 w 7369701"/>
              <a:gd name="connsiteY311" fmla="*/ 4899070 h 6858000"/>
              <a:gd name="connsiteX312" fmla="*/ 3871915 w 7369701"/>
              <a:gd name="connsiteY312" fmla="*/ 5253645 h 6858000"/>
              <a:gd name="connsiteX313" fmla="*/ 3799374 w 7369701"/>
              <a:gd name="connsiteY313" fmla="*/ 5466127 h 6858000"/>
              <a:gd name="connsiteX314" fmla="*/ 3498850 w 7369701"/>
              <a:gd name="connsiteY314" fmla="*/ 6661888 h 6858000"/>
              <a:gd name="connsiteX315" fmla="*/ 3399216 w 7369701"/>
              <a:gd name="connsiteY315" fmla="*/ 6858000 h 6858000"/>
              <a:gd name="connsiteX316" fmla="*/ 3303688 w 7369701"/>
              <a:gd name="connsiteY316" fmla="*/ 6858000 h 6858000"/>
              <a:gd name="connsiteX317" fmla="*/ 3391774 w 7369701"/>
              <a:gd name="connsiteY317" fmla="*/ 6697181 h 6858000"/>
              <a:gd name="connsiteX318" fmla="*/ 3735540 w 7369701"/>
              <a:gd name="connsiteY318" fmla="*/ 5546923 h 6858000"/>
              <a:gd name="connsiteX319" fmla="*/ 3729438 w 7369701"/>
              <a:gd name="connsiteY319" fmla="*/ 5569058 h 6858000"/>
              <a:gd name="connsiteX320" fmla="*/ 3707782 w 7369701"/>
              <a:gd name="connsiteY320" fmla="*/ 5644908 h 6858000"/>
              <a:gd name="connsiteX321" fmla="*/ 3583827 w 7369701"/>
              <a:gd name="connsiteY321" fmla="*/ 6039215 h 6858000"/>
              <a:gd name="connsiteX322" fmla="*/ 3547861 w 7369701"/>
              <a:gd name="connsiteY322" fmla="*/ 6129609 h 6858000"/>
              <a:gd name="connsiteX323" fmla="*/ 3490905 w 7369701"/>
              <a:gd name="connsiteY323" fmla="*/ 6277660 h 6858000"/>
              <a:gd name="connsiteX324" fmla="*/ 3455859 w 7369701"/>
              <a:gd name="connsiteY324" fmla="*/ 6391301 h 6858000"/>
              <a:gd name="connsiteX325" fmla="*/ 3429112 w 7369701"/>
              <a:gd name="connsiteY325" fmla="*/ 6479469 h 6858000"/>
              <a:gd name="connsiteX326" fmla="*/ 3304862 w 7369701"/>
              <a:gd name="connsiteY326" fmla="*/ 6796476 h 6858000"/>
              <a:gd name="connsiteX327" fmla="*/ 3276071 w 7369701"/>
              <a:gd name="connsiteY327" fmla="*/ 6858000 h 6858000"/>
              <a:gd name="connsiteX328" fmla="*/ 3240805 w 7369701"/>
              <a:gd name="connsiteY328" fmla="*/ 6858000 h 6858000"/>
              <a:gd name="connsiteX329" fmla="*/ 3275917 w 7369701"/>
              <a:gd name="connsiteY329" fmla="*/ 6783192 h 6858000"/>
              <a:gd name="connsiteX330" fmla="*/ 3399358 w 7369701"/>
              <a:gd name="connsiteY330" fmla="*/ 6469011 h 6858000"/>
              <a:gd name="connsiteX331" fmla="*/ 3425650 w 7369701"/>
              <a:gd name="connsiteY331" fmla="*/ 6381333 h 6858000"/>
              <a:gd name="connsiteX332" fmla="*/ 3460661 w 7369701"/>
              <a:gd name="connsiteY332" fmla="*/ 6266763 h 6858000"/>
              <a:gd name="connsiteX333" fmla="*/ 3518021 w 7369701"/>
              <a:gd name="connsiteY333" fmla="*/ 6117298 h 6858000"/>
              <a:gd name="connsiteX334" fmla="*/ 3554035 w 7369701"/>
              <a:gd name="connsiteY334" fmla="*/ 6027832 h 6858000"/>
              <a:gd name="connsiteX335" fmla="*/ 3677174 w 7369701"/>
              <a:gd name="connsiteY335" fmla="*/ 5636351 h 6858000"/>
              <a:gd name="connsiteX336" fmla="*/ 3698819 w 7369701"/>
              <a:gd name="connsiteY336" fmla="*/ 5560503 h 6858000"/>
              <a:gd name="connsiteX337" fmla="*/ 3702094 w 7369701"/>
              <a:gd name="connsiteY337" fmla="*/ 5549194 h 6858000"/>
              <a:gd name="connsiteX338" fmla="*/ 3398355 w 7369701"/>
              <a:gd name="connsiteY338" fmla="*/ 6094603 h 6858000"/>
              <a:gd name="connsiteX339" fmla="*/ 3193941 w 7369701"/>
              <a:gd name="connsiteY339" fmla="*/ 6798775 h 6858000"/>
              <a:gd name="connsiteX340" fmla="*/ 3184140 w 7369701"/>
              <a:gd name="connsiteY340" fmla="*/ 6858000 h 6858000"/>
              <a:gd name="connsiteX341" fmla="*/ 3099978 w 7369701"/>
              <a:gd name="connsiteY341" fmla="*/ 6858000 h 6858000"/>
              <a:gd name="connsiteX342" fmla="*/ 3101556 w 7369701"/>
              <a:gd name="connsiteY342" fmla="*/ 6843337 h 6858000"/>
              <a:gd name="connsiteX343" fmla="*/ 3370162 w 7369701"/>
              <a:gd name="connsiteY343" fmla="*/ 5785550 h 6858000"/>
              <a:gd name="connsiteX344" fmla="*/ 3746477 w 7369701"/>
              <a:gd name="connsiteY344" fmla="*/ 5377889 h 6858000"/>
              <a:gd name="connsiteX345" fmla="*/ 3863399 w 7369701"/>
              <a:gd name="connsiteY345" fmla="*/ 5087257 h 6858000"/>
              <a:gd name="connsiteX346" fmla="*/ 3968712 w 7369701"/>
              <a:gd name="connsiteY346" fmla="*/ 4913989 h 6858000"/>
              <a:gd name="connsiteX347" fmla="*/ 2792390 w 7369701"/>
              <a:gd name="connsiteY347" fmla="*/ 5382974 h 6858000"/>
              <a:gd name="connsiteX348" fmla="*/ 2714982 w 7369701"/>
              <a:gd name="connsiteY348" fmla="*/ 5427051 h 6858000"/>
              <a:gd name="connsiteX349" fmla="*/ 2813361 w 7369701"/>
              <a:gd name="connsiteY349" fmla="*/ 6023912 h 6858000"/>
              <a:gd name="connsiteX350" fmla="*/ 2688430 w 7369701"/>
              <a:gd name="connsiteY350" fmla="*/ 6801564 h 6858000"/>
              <a:gd name="connsiteX351" fmla="*/ 2629626 w 7369701"/>
              <a:gd name="connsiteY351" fmla="*/ 6763394 h 6858000"/>
              <a:gd name="connsiteX352" fmla="*/ 2565328 w 7369701"/>
              <a:gd name="connsiteY352" fmla="*/ 5516399 h 6858000"/>
              <a:gd name="connsiteX353" fmla="*/ 1922999 w 7369701"/>
              <a:gd name="connsiteY353" fmla="*/ 5980343 h 6858000"/>
              <a:gd name="connsiteX354" fmla="*/ 1950261 w 7369701"/>
              <a:gd name="connsiteY354" fmla="*/ 6405858 h 6858000"/>
              <a:gd name="connsiteX355" fmla="*/ 2365554 w 7369701"/>
              <a:gd name="connsiteY355" fmla="*/ 6759107 h 6858000"/>
              <a:gd name="connsiteX356" fmla="*/ 2424142 w 7369701"/>
              <a:gd name="connsiteY356" fmla="*/ 6858000 h 6858000"/>
              <a:gd name="connsiteX357" fmla="*/ 2395994 w 7369701"/>
              <a:gd name="connsiteY357" fmla="*/ 6858000 h 6858000"/>
              <a:gd name="connsiteX358" fmla="*/ 2392863 w 7369701"/>
              <a:gd name="connsiteY358" fmla="*/ 6852964 h 6858000"/>
              <a:gd name="connsiteX359" fmla="*/ 2017589 w 7369701"/>
              <a:gd name="connsiteY359" fmla="*/ 6493982 h 6858000"/>
              <a:gd name="connsiteX360" fmla="*/ 2147336 w 7369701"/>
              <a:gd name="connsiteY360" fmla="*/ 6594052 h 6858000"/>
              <a:gd name="connsiteX361" fmla="*/ 2207047 w 7369701"/>
              <a:gd name="connsiteY361" fmla="*/ 6654540 h 6858000"/>
              <a:gd name="connsiteX362" fmla="*/ 2299106 w 7369701"/>
              <a:gd name="connsiteY362" fmla="*/ 6778931 h 6858000"/>
              <a:gd name="connsiteX363" fmla="*/ 2314430 w 7369701"/>
              <a:gd name="connsiteY363" fmla="*/ 6801144 h 6858000"/>
              <a:gd name="connsiteX364" fmla="*/ 2352406 w 7369701"/>
              <a:gd name="connsiteY364" fmla="*/ 6858000 h 6858000"/>
              <a:gd name="connsiteX365" fmla="*/ 2314492 w 7369701"/>
              <a:gd name="connsiteY365" fmla="*/ 6858000 h 6858000"/>
              <a:gd name="connsiteX366" fmla="*/ 2288095 w 7369701"/>
              <a:gd name="connsiteY366" fmla="*/ 6818030 h 6858000"/>
              <a:gd name="connsiteX367" fmla="*/ 2272768 w 7369701"/>
              <a:gd name="connsiteY367" fmla="*/ 6795822 h 6858000"/>
              <a:gd name="connsiteX368" fmla="*/ 2182715 w 7369701"/>
              <a:gd name="connsiteY368" fmla="*/ 6675071 h 6858000"/>
              <a:gd name="connsiteX369" fmla="*/ 2032061 w 7369701"/>
              <a:gd name="connsiteY369" fmla="*/ 6541380 h 6858000"/>
              <a:gd name="connsiteX370" fmla="*/ 2257220 w 7369701"/>
              <a:gd name="connsiteY370" fmla="*/ 6826257 h 6858000"/>
              <a:gd name="connsiteX371" fmla="*/ 2281324 w 7369701"/>
              <a:gd name="connsiteY371" fmla="*/ 6858000 h 6858000"/>
              <a:gd name="connsiteX372" fmla="*/ 2242860 w 7369701"/>
              <a:gd name="connsiteY372" fmla="*/ 6858000 h 6858000"/>
              <a:gd name="connsiteX373" fmla="*/ 2232818 w 7369701"/>
              <a:gd name="connsiteY373" fmla="*/ 6844926 h 6858000"/>
              <a:gd name="connsiteX374" fmla="*/ 1990172 w 7369701"/>
              <a:gd name="connsiteY374" fmla="*/ 6542121 h 6858000"/>
              <a:gd name="connsiteX375" fmla="*/ 2124090 w 7369701"/>
              <a:gd name="connsiteY375" fmla="*/ 6761017 h 6858000"/>
              <a:gd name="connsiteX376" fmla="*/ 2200380 w 7369701"/>
              <a:gd name="connsiteY376" fmla="*/ 6858000 h 6858000"/>
              <a:gd name="connsiteX377" fmla="*/ 2147507 w 7369701"/>
              <a:gd name="connsiteY377" fmla="*/ 6858000 h 6858000"/>
              <a:gd name="connsiteX378" fmla="*/ 2070668 w 7369701"/>
              <a:gd name="connsiteY378" fmla="*/ 6761520 h 6858000"/>
              <a:gd name="connsiteX379" fmla="*/ 1975142 w 7369701"/>
              <a:gd name="connsiteY379" fmla="*/ 6585570 h 6858000"/>
              <a:gd name="connsiteX380" fmla="*/ 2050035 w 7369701"/>
              <a:gd name="connsiteY380" fmla="*/ 6813345 h 6858000"/>
              <a:gd name="connsiteX381" fmla="*/ 2063025 w 7369701"/>
              <a:gd name="connsiteY381" fmla="*/ 6858000 h 6858000"/>
              <a:gd name="connsiteX382" fmla="*/ 2021675 w 7369701"/>
              <a:gd name="connsiteY382" fmla="*/ 6858000 h 6858000"/>
              <a:gd name="connsiteX383" fmla="*/ 2019308 w 7369701"/>
              <a:gd name="connsiteY383" fmla="*/ 6847118 h 6858000"/>
              <a:gd name="connsiteX384" fmla="*/ 1938835 w 7369701"/>
              <a:gd name="connsiteY384" fmla="*/ 6551160 h 6858000"/>
              <a:gd name="connsiteX385" fmla="*/ 1953230 w 7369701"/>
              <a:gd name="connsiteY385" fmla="*/ 6759699 h 6858000"/>
              <a:gd name="connsiteX386" fmla="*/ 1956763 w 7369701"/>
              <a:gd name="connsiteY386" fmla="*/ 6778191 h 6858000"/>
              <a:gd name="connsiteX387" fmla="*/ 1967925 w 7369701"/>
              <a:gd name="connsiteY387" fmla="*/ 6858000 h 6858000"/>
              <a:gd name="connsiteX388" fmla="*/ 1936622 w 7369701"/>
              <a:gd name="connsiteY388" fmla="*/ 6858000 h 6858000"/>
              <a:gd name="connsiteX389" fmla="*/ 1926261 w 7369701"/>
              <a:gd name="connsiteY389" fmla="*/ 6784064 h 6858000"/>
              <a:gd name="connsiteX390" fmla="*/ 1922724 w 7369701"/>
              <a:gd name="connsiteY390" fmla="*/ 6765577 h 6858000"/>
              <a:gd name="connsiteX391" fmla="*/ 1904650 w 7369701"/>
              <a:gd name="connsiteY391" fmla="*/ 6639616 h 6858000"/>
              <a:gd name="connsiteX392" fmla="*/ 1885273 w 7369701"/>
              <a:gd name="connsiteY392" fmla="*/ 6858000 h 6858000"/>
              <a:gd name="connsiteX393" fmla="*/ 1854363 w 7369701"/>
              <a:gd name="connsiteY393" fmla="*/ 6858000 h 6858000"/>
              <a:gd name="connsiteX394" fmla="*/ 1880391 w 7369701"/>
              <a:gd name="connsiteY394" fmla="*/ 6603796 h 6858000"/>
              <a:gd name="connsiteX395" fmla="*/ 1818273 w 7369701"/>
              <a:gd name="connsiteY395" fmla="*/ 6715729 h 6858000"/>
              <a:gd name="connsiteX396" fmla="*/ 1794691 w 7369701"/>
              <a:gd name="connsiteY396" fmla="*/ 6843239 h 6858000"/>
              <a:gd name="connsiteX397" fmla="*/ 1794914 w 7369701"/>
              <a:gd name="connsiteY397" fmla="*/ 6858000 h 6858000"/>
              <a:gd name="connsiteX398" fmla="*/ 1746128 w 7369701"/>
              <a:gd name="connsiteY398" fmla="*/ 6858000 h 6858000"/>
              <a:gd name="connsiteX399" fmla="*/ 1753934 w 7369701"/>
              <a:gd name="connsiteY399" fmla="*/ 6724796 h 6858000"/>
              <a:gd name="connsiteX400" fmla="*/ 1792053 w 7369701"/>
              <a:gd name="connsiteY400" fmla="*/ 6572396 h 6858000"/>
              <a:gd name="connsiteX401" fmla="*/ 1862248 w 7369701"/>
              <a:gd name="connsiteY401" fmla="*/ 6266397 h 6858000"/>
              <a:gd name="connsiteX402" fmla="*/ 1862250 w 7369701"/>
              <a:gd name="connsiteY402" fmla="*/ 6033531 h 6858000"/>
              <a:gd name="connsiteX403" fmla="*/ 1211999 w 7369701"/>
              <a:gd name="connsiteY403" fmla="*/ 6683610 h 6858000"/>
              <a:gd name="connsiteX404" fmla="*/ 1213266 w 7369701"/>
              <a:gd name="connsiteY404" fmla="*/ 6691947 h 6858000"/>
              <a:gd name="connsiteX405" fmla="*/ 1203370 w 7369701"/>
              <a:gd name="connsiteY405" fmla="*/ 6850676 h 6858000"/>
              <a:gd name="connsiteX406" fmla="*/ 1203671 w 7369701"/>
              <a:gd name="connsiteY406" fmla="*/ 6858000 h 6858000"/>
              <a:gd name="connsiteX407" fmla="*/ 1143180 w 7369701"/>
              <a:gd name="connsiteY407" fmla="*/ 6858000 h 6858000"/>
              <a:gd name="connsiteX408" fmla="*/ 1142176 w 7369701"/>
              <a:gd name="connsiteY408" fmla="*/ 6766045 h 6858000"/>
              <a:gd name="connsiteX409" fmla="*/ 1067484 w 7369701"/>
              <a:gd name="connsiteY409" fmla="*/ 6858000 h 6858000"/>
              <a:gd name="connsiteX410" fmla="*/ 953928 w 7369701"/>
              <a:gd name="connsiteY410" fmla="*/ 6858000 h 6858000"/>
              <a:gd name="connsiteX411" fmla="*/ 959715 w 7369701"/>
              <a:gd name="connsiteY411" fmla="*/ 6850185 h 6858000"/>
              <a:gd name="connsiteX412" fmla="*/ 1483788 w 7369701"/>
              <a:gd name="connsiteY412" fmla="*/ 6259174 h 6858000"/>
              <a:gd name="connsiteX413" fmla="*/ 1100671 w 7369701"/>
              <a:gd name="connsiteY413" fmla="*/ 6252137 h 6858000"/>
              <a:gd name="connsiteX414" fmla="*/ 1090144 w 7369701"/>
              <a:gd name="connsiteY414" fmla="*/ 6256748 h 6858000"/>
              <a:gd name="connsiteX415" fmla="*/ 1095872 w 7369701"/>
              <a:gd name="connsiteY415" fmla="*/ 6271892 h 6858000"/>
              <a:gd name="connsiteX416" fmla="*/ 262785 w 7369701"/>
              <a:gd name="connsiteY416" fmla="*/ 6845450 h 6858000"/>
              <a:gd name="connsiteX417" fmla="*/ 209968 w 7369701"/>
              <a:gd name="connsiteY417" fmla="*/ 6770713 h 6858000"/>
              <a:gd name="connsiteX418" fmla="*/ 873460 w 7369701"/>
              <a:gd name="connsiteY418" fmla="*/ 6253768 h 6858000"/>
              <a:gd name="connsiteX419" fmla="*/ 192686 w 7369701"/>
              <a:gd name="connsiteY419" fmla="*/ 5849257 h 6858000"/>
              <a:gd name="connsiteX420" fmla="*/ 4696 w 7369701"/>
              <a:gd name="connsiteY420" fmla="*/ 5697668 h 6858000"/>
              <a:gd name="connsiteX421" fmla="*/ 0 w 7369701"/>
              <a:gd name="connsiteY421" fmla="*/ 5689984 h 6858000"/>
              <a:gd name="connsiteX422" fmla="*/ 0 w 7369701"/>
              <a:gd name="connsiteY422" fmla="*/ 5513472 h 6858000"/>
              <a:gd name="connsiteX423" fmla="*/ 174101 w 7369701"/>
              <a:gd name="connsiteY423" fmla="*/ 5620277 h 6858000"/>
              <a:gd name="connsiteX424" fmla="*/ 891800 w 7369701"/>
              <a:gd name="connsiteY424" fmla="*/ 6036935 h 6858000"/>
              <a:gd name="connsiteX425" fmla="*/ 1072219 w 7369701"/>
              <a:gd name="connsiteY425" fmla="*/ 6169443 h 6858000"/>
              <a:gd name="connsiteX426" fmla="*/ 1074117 w 7369701"/>
              <a:gd name="connsiteY426" fmla="*/ 6170301 h 6858000"/>
              <a:gd name="connsiteX427" fmla="*/ 1083114 w 7369701"/>
              <a:gd name="connsiteY427" fmla="*/ 6174131 h 6858000"/>
              <a:gd name="connsiteX428" fmla="*/ 1543010 w 7369701"/>
              <a:gd name="connsiteY428" fmla="*/ 6191140 h 6858000"/>
              <a:gd name="connsiteX429" fmla="*/ 1551080 w 7369701"/>
              <a:gd name="connsiteY429" fmla="*/ 6195006 h 6858000"/>
              <a:gd name="connsiteX430" fmla="*/ 2345443 w 7369701"/>
              <a:gd name="connsiteY430" fmla="*/ 5549882 h 6858000"/>
              <a:gd name="connsiteX431" fmla="*/ 1721499 w 7369701"/>
              <a:gd name="connsiteY431" fmla="*/ 5599969 h 6858000"/>
              <a:gd name="connsiteX432" fmla="*/ 767716 w 7369701"/>
              <a:gd name="connsiteY432" fmla="*/ 5472768 h 6858000"/>
              <a:gd name="connsiteX433" fmla="*/ 722147 w 7369701"/>
              <a:gd name="connsiteY433" fmla="*/ 5393091 h 6858000"/>
              <a:gd name="connsiteX434" fmla="*/ 1485552 w 7369701"/>
              <a:gd name="connsiteY434" fmla="*/ 5313202 h 6858000"/>
              <a:gd name="connsiteX435" fmla="*/ 2143004 w 7369701"/>
              <a:gd name="connsiteY435" fmla="*/ 5402420 h 6858000"/>
              <a:gd name="connsiteX436" fmla="*/ 1933391 w 7369701"/>
              <a:gd name="connsiteY436" fmla="*/ 5156971 h 6858000"/>
              <a:gd name="connsiteX437" fmla="*/ 1827118 w 7369701"/>
              <a:gd name="connsiteY437" fmla="*/ 4968410 h 6858000"/>
              <a:gd name="connsiteX438" fmla="*/ 1837349 w 7369701"/>
              <a:gd name="connsiteY438" fmla="*/ 4956357 h 6858000"/>
              <a:gd name="connsiteX439" fmla="*/ 2162835 w 7369701"/>
              <a:gd name="connsiteY439" fmla="*/ 5187853 h 6858000"/>
              <a:gd name="connsiteX440" fmla="*/ 2257167 w 7369701"/>
              <a:gd name="connsiteY440" fmla="*/ 5462123 h 6858000"/>
              <a:gd name="connsiteX441" fmla="*/ 2261598 w 7369701"/>
              <a:gd name="connsiteY441" fmla="*/ 5467998 h 6858000"/>
              <a:gd name="connsiteX442" fmla="*/ 2437177 w 7369701"/>
              <a:gd name="connsiteY442" fmla="*/ 5479608 h 6858000"/>
              <a:gd name="connsiteX443" fmla="*/ 2445247 w 7369701"/>
              <a:gd name="connsiteY443" fmla="*/ 5483476 h 6858000"/>
              <a:gd name="connsiteX444" fmla="*/ 2743626 w 7369701"/>
              <a:gd name="connsiteY444" fmla="*/ 5304819 h 6858000"/>
              <a:gd name="connsiteX445" fmla="*/ 3048102 w 7369701"/>
              <a:gd name="connsiteY445" fmla="*/ 5150595 h 6858000"/>
              <a:gd name="connsiteX446" fmla="*/ 1799414 w 7369701"/>
              <a:gd name="connsiteY446" fmla="*/ 4694732 h 6858000"/>
              <a:gd name="connsiteX447" fmla="*/ 1771735 w 7369701"/>
              <a:gd name="connsiteY447" fmla="*/ 4619929 h 6858000"/>
              <a:gd name="connsiteX448" fmla="*/ 3104273 w 7369701"/>
              <a:gd name="connsiteY448" fmla="*/ 5076159 h 6858000"/>
              <a:gd name="connsiteX449" fmla="*/ 3113245 w 7369701"/>
              <a:gd name="connsiteY449" fmla="*/ 5090705 h 6858000"/>
              <a:gd name="connsiteX450" fmla="*/ 3126294 w 7369701"/>
              <a:gd name="connsiteY450" fmla="*/ 5114400 h 6858000"/>
              <a:gd name="connsiteX451" fmla="*/ 3937433 w 7369701"/>
              <a:gd name="connsiteY451" fmla="*/ 4830473 h 6858000"/>
              <a:gd name="connsiteX452" fmla="*/ 3590475 w 7369701"/>
              <a:gd name="connsiteY452" fmla="*/ 4597974 h 6858000"/>
              <a:gd name="connsiteX453" fmla="*/ 3100264 w 7369701"/>
              <a:gd name="connsiteY453" fmla="*/ 4579845 h 6858000"/>
              <a:gd name="connsiteX454" fmla="*/ 2183576 w 7369701"/>
              <a:gd name="connsiteY454" fmla="*/ 4227150 h 6858000"/>
              <a:gd name="connsiteX455" fmla="*/ 2151029 w 7369701"/>
              <a:gd name="connsiteY455" fmla="*/ 4146947 h 6858000"/>
              <a:gd name="connsiteX456" fmla="*/ 3563434 w 7369701"/>
              <a:gd name="connsiteY456" fmla="*/ 4469115 h 6858000"/>
              <a:gd name="connsiteX457" fmla="*/ 3177952 w 7369701"/>
              <a:gd name="connsiteY457" fmla="*/ 3657386 h 6858000"/>
              <a:gd name="connsiteX458" fmla="*/ 3189263 w 7369701"/>
              <a:gd name="connsiteY458" fmla="*/ 3625726 h 6858000"/>
              <a:gd name="connsiteX459" fmla="*/ 3560912 w 7369701"/>
              <a:gd name="connsiteY459" fmla="*/ 4079863 h 6858000"/>
              <a:gd name="connsiteX460" fmla="*/ 3626636 w 7369701"/>
              <a:gd name="connsiteY460" fmla="*/ 4512230 h 6858000"/>
              <a:gd name="connsiteX461" fmla="*/ 3653088 w 7369701"/>
              <a:gd name="connsiteY461" fmla="*/ 4521417 h 6858000"/>
              <a:gd name="connsiteX462" fmla="*/ 3988128 w 7369701"/>
              <a:gd name="connsiteY462" fmla="*/ 4817267 h 6858000"/>
              <a:gd name="connsiteX463" fmla="*/ 4830582 w 7369701"/>
              <a:gd name="connsiteY463" fmla="*/ 4676000 h 6858000"/>
              <a:gd name="connsiteX464" fmla="*/ 4830100 w 7369701"/>
              <a:gd name="connsiteY464" fmla="*/ 4675554 h 6858000"/>
              <a:gd name="connsiteX465" fmla="*/ 4036318 w 7369701"/>
              <a:gd name="connsiteY465" fmla="*/ 4147013 h 6858000"/>
              <a:gd name="connsiteX466" fmla="*/ 3432098 w 7369701"/>
              <a:gd name="connsiteY466" fmla="*/ 3537312 h 6858000"/>
              <a:gd name="connsiteX467" fmla="*/ 3446761 w 7369701"/>
              <a:gd name="connsiteY467" fmla="*/ 3461278 h 6858000"/>
              <a:gd name="connsiteX468" fmla="*/ 4419733 w 7369701"/>
              <a:gd name="connsiteY468" fmla="*/ 3963555 h 6858000"/>
              <a:gd name="connsiteX469" fmla="*/ 4781371 w 7369701"/>
              <a:gd name="connsiteY469" fmla="*/ 4458604 h 6858000"/>
              <a:gd name="connsiteX470" fmla="*/ 4780440 w 7369701"/>
              <a:gd name="connsiteY470" fmla="*/ 4470290 h 6858000"/>
              <a:gd name="connsiteX471" fmla="*/ 4898954 w 7369701"/>
              <a:gd name="connsiteY471" fmla="*/ 4662092 h 6858000"/>
              <a:gd name="connsiteX472" fmla="*/ 4900699 w 7369701"/>
              <a:gd name="connsiteY472" fmla="*/ 4670867 h 6858000"/>
              <a:gd name="connsiteX473" fmla="*/ 5714511 w 7369701"/>
              <a:gd name="connsiteY473" fmla="*/ 4663483 h 6858000"/>
              <a:gd name="connsiteX474" fmla="*/ 5464793 w 7369701"/>
              <a:gd name="connsiteY474" fmla="*/ 4393556 h 6858000"/>
              <a:gd name="connsiteX475" fmla="*/ 5461897 w 7369701"/>
              <a:gd name="connsiteY475" fmla="*/ 4390879 h 6858000"/>
              <a:gd name="connsiteX476" fmla="*/ 4294126 w 7369701"/>
              <a:gd name="connsiteY476" fmla="*/ 3303048 h 6858000"/>
              <a:gd name="connsiteX477" fmla="*/ 4305321 w 7369701"/>
              <a:gd name="connsiteY477" fmla="*/ 3256953 h 6858000"/>
              <a:gd name="connsiteX478" fmla="*/ 4949299 w 7369701"/>
              <a:gd name="connsiteY478" fmla="*/ 3766336 h 6858000"/>
              <a:gd name="connsiteX479" fmla="*/ 5291452 w 7369701"/>
              <a:gd name="connsiteY479" fmla="*/ 4076801 h 6858000"/>
              <a:gd name="connsiteX480" fmla="*/ 5434998 w 7369701"/>
              <a:gd name="connsiteY480" fmla="*/ 4254100 h 6858000"/>
              <a:gd name="connsiteX481" fmla="*/ 5351015 w 7369701"/>
              <a:gd name="connsiteY481" fmla="*/ 3760989 h 6858000"/>
              <a:gd name="connsiteX482" fmla="*/ 5413780 w 7369701"/>
              <a:gd name="connsiteY482" fmla="*/ 2966265 h 6858000"/>
              <a:gd name="connsiteX483" fmla="*/ 5425627 w 7369701"/>
              <a:gd name="connsiteY483" fmla="*/ 2954192 h 6858000"/>
              <a:gd name="connsiteX484" fmla="*/ 6604735 w 7369701"/>
              <a:gd name="connsiteY484" fmla="*/ 2041381 h 6858000"/>
              <a:gd name="connsiteX485" fmla="*/ 7204487 w 7369701"/>
              <a:gd name="connsiteY485" fmla="*/ 2742112 h 6858000"/>
              <a:gd name="connsiteX486" fmla="*/ 7131592 w 7369701"/>
              <a:gd name="connsiteY486" fmla="*/ 2672096 h 6858000"/>
              <a:gd name="connsiteX487" fmla="*/ 6996344 w 7369701"/>
              <a:gd name="connsiteY487" fmla="*/ 2518310 h 6858000"/>
              <a:gd name="connsiteX488" fmla="*/ 6735495 w 7369701"/>
              <a:gd name="connsiteY488" fmla="*/ 2196890 h 6858000"/>
              <a:gd name="connsiteX489" fmla="*/ 6721901 w 7369701"/>
              <a:gd name="connsiteY489" fmla="*/ 2179274 h 6858000"/>
              <a:gd name="connsiteX490" fmla="*/ 6604735 w 7369701"/>
              <a:gd name="connsiteY490" fmla="*/ 2041381 h 6858000"/>
              <a:gd name="connsiteX491" fmla="*/ 6591670 w 7369701"/>
              <a:gd name="connsiteY491" fmla="*/ 1988277 h 6858000"/>
              <a:gd name="connsiteX492" fmla="*/ 6747349 w 7369701"/>
              <a:gd name="connsiteY492" fmla="*/ 2160069 h 6858000"/>
              <a:gd name="connsiteX493" fmla="*/ 6760943 w 7369701"/>
              <a:gd name="connsiteY493" fmla="*/ 2177686 h 6858000"/>
              <a:gd name="connsiteX494" fmla="*/ 7021065 w 7369701"/>
              <a:gd name="connsiteY494" fmla="*/ 2498102 h 6858000"/>
              <a:gd name="connsiteX495" fmla="*/ 7155223 w 7369701"/>
              <a:gd name="connsiteY495" fmla="*/ 2650386 h 6858000"/>
              <a:gd name="connsiteX496" fmla="*/ 7203167 w 7369701"/>
              <a:gd name="connsiteY496" fmla="*/ 2697288 h 6858000"/>
              <a:gd name="connsiteX497" fmla="*/ 6937703 w 7369701"/>
              <a:gd name="connsiteY497" fmla="*/ 2321981 h 6858000"/>
              <a:gd name="connsiteX498" fmla="*/ 6591670 w 7369701"/>
              <a:gd name="connsiteY498" fmla="*/ 1988277 h 6858000"/>
              <a:gd name="connsiteX499" fmla="*/ 5798671 w 7369701"/>
              <a:gd name="connsiteY499" fmla="*/ 1981601 h 6858000"/>
              <a:gd name="connsiteX500" fmla="*/ 5754709 w 7369701"/>
              <a:gd name="connsiteY500" fmla="*/ 2071454 h 6858000"/>
              <a:gd name="connsiteX501" fmla="*/ 5763044 w 7369701"/>
              <a:gd name="connsiteY501" fmla="*/ 2842206 h 6858000"/>
              <a:gd name="connsiteX502" fmla="*/ 5764974 w 7369701"/>
              <a:gd name="connsiteY502" fmla="*/ 2799609 h 6858000"/>
              <a:gd name="connsiteX503" fmla="*/ 5767665 w 7369701"/>
              <a:gd name="connsiteY503" fmla="*/ 2666409 h 6858000"/>
              <a:gd name="connsiteX504" fmla="*/ 5763055 w 7369701"/>
              <a:gd name="connsiteY504" fmla="*/ 2579705 h 6858000"/>
              <a:gd name="connsiteX505" fmla="*/ 5758079 w 7369701"/>
              <a:gd name="connsiteY505" fmla="*/ 2492508 h 6858000"/>
              <a:gd name="connsiteX506" fmla="*/ 5779325 w 7369701"/>
              <a:gd name="connsiteY506" fmla="*/ 2197069 h 6858000"/>
              <a:gd name="connsiteX507" fmla="*/ 5798671 w 7369701"/>
              <a:gd name="connsiteY507" fmla="*/ 1981601 h 6858000"/>
              <a:gd name="connsiteX508" fmla="*/ 5829202 w 7369701"/>
              <a:gd name="connsiteY508" fmla="*/ 1971679 h 6858000"/>
              <a:gd name="connsiteX509" fmla="*/ 5809558 w 7369701"/>
              <a:gd name="connsiteY509" fmla="*/ 2198043 h 6858000"/>
              <a:gd name="connsiteX510" fmla="*/ 5788653 w 7369701"/>
              <a:gd name="connsiteY510" fmla="*/ 2489430 h 6858000"/>
              <a:gd name="connsiteX511" fmla="*/ 5793439 w 7369701"/>
              <a:gd name="connsiteY511" fmla="*/ 2575235 h 6858000"/>
              <a:gd name="connsiteX512" fmla="*/ 5796837 w 7369701"/>
              <a:gd name="connsiteY512" fmla="*/ 2637633 h 6858000"/>
              <a:gd name="connsiteX513" fmla="*/ 5818614 w 7369701"/>
              <a:gd name="connsiteY513" fmla="*/ 2473055 h 6858000"/>
              <a:gd name="connsiteX514" fmla="*/ 5829202 w 7369701"/>
              <a:gd name="connsiteY514" fmla="*/ 1971679 h 6858000"/>
              <a:gd name="connsiteX515" fmla="*/ 5911389 w 7369701"/>
              <a:gd name="connsiteY515" fmla="*/ 1898371 h 6858000"/>
              <a:gd name="connsiteX516" fmla="*/ 6237627 w 7369701"/>
              <a:gd name="connsiteY516" fmla="*/ 2231921 h 6858000"/>
              <a:gd name="connsiteX517" fmla="*/ 5911389 w 7369701"/>
              <a:gd name="connsiteY517" fmla="*/ 1898371 h 6858000"/>
              <a:gd name="connsiteX518" fmla="*/ 6944437 w 7369701"/>
              <a:gd name="connsiteY518" fmla="*/ 1575402 h 6858000"/>
              <a:gd name="connsiteX519" fmla="*/ 6304730 w 7369701"/>
              <a:gd name="connsiteY519" fmla="*/ 1766654 h 6858000"/>
              <a:gd name="connsiteX520" fmla="*/ 6944437 w 7369701"/>
              <a:gd name="connsiteY520" fmla="*/ 1575402 h 6858000"/>
              <a:gd name="connsiteX521" fmla="*/ 7019523 w 7369701"/>
              <a:gd name="connsiteY521" fmla="*/ 1519450 h 6858000"/>
              <a:gd name="connsiteX522" fmla="*/ 6298091 w 7369701"/>
              <a:gd name="connsiteY522" fmla="*/ 1737122 h 6858000"/>
              <a:gd name="connsiteX523" fmla="*/ 7019523 w 7369701"/>
              <a:gd name="connsiteY523" fmla="*/ 1519450 h 6858000"/>
              <a:gd name="connsiteX524" fmla="*/ 2399523 w 7369701"/>
              <a:gd name="connsiteY524" fmla="*/ 1428234 h 6858000"/>
              <a:gd name="connsiteX525" fmla="*/ 2224982 w 7369701"/>
              <a:gd name="connsiteY525" fmla="*/ 1826201 h 6858000"/>
              <a:gd name="connsiteX526" fmla="*/ 2096099 w 7369701"/>
              <a:gd name="connsiteY526" fmla="*/ 2345900 h 6858000"/>
              <a:gd name="connsiteX527" fmla="*/ 2283317 w 7369701"/>
              <a:gd name="connsiteY527" fmla="*/ 1796925 h 6858000"/>
              <a:gd name="connsiteX528" fmla="*/ 2399523 w 7369701"/>
              <a:gd name="connsiteY528" fmla="*/ 1428234 h 6858000"/>
              <a:gd name="connsiteX529" fmla="*/ 2448558 w 7369701"/>
              <a:gd name="connsiteY529" fmla="*/ 1373435 h 6858000"/>
              <a:gd name="connsiteX530" fmla="*/ 2312521 w 7369701"/>
              <a:gd name="connsiteY530" fmla="*/ 1806140 h 6858000"/>
              <a:gd name="connsiteX531" fmla="*/ 2127533 w 7369701"/>
              <a:gd name="connsiteY531" fmla="*/ 2348380 h 6858000"/>
              <a:gd name="connsiteX532" fmla="*/ 2358080 w 7369701"/>
              <a:gd name="connsiteY532" fmla="*/ 1866134 h 6858000"/>
              <a:gd name="connsiteX533" fmla="*/ 2407436 w 7369701"/>
              <a:gd name="connsiteY533" fmla="*/ 1651070 h 6858000"/>
              <a:gd name="connsiteX534" fmla="*/ 2448558 w 7369701"/>
              <a:gd name="connsiteY534" fmla="*/ 1373435 h 6858000"/>
              <a:gd name="connsiteX535" fmla="*/ 278707 w 7369701"/>
              <a:gd name="connsiteY535" fmla="*/ 1352270 h 6858000"/>
              <a:gd name="connsiteX536" fmla="*/ 321570 w 7369701"/>
              <a:gd name="connsiteY536" fmla="*/ 1861610 h 6858000"/>
              <a:gd name="connsiteX537" fmla="*/ 294281 w 7369701"/>
              <a:gd name="connsiteY537" fmla="*/ 1440658 h 6858000"/>
              <a:gd name="connsiteX538" fmla="*/ 278707 w 7369701"/>
              <a:gd name="connsiteY538" fmla="*/ 1352270 h 6858000"/>
              <a:gd name="connsiteX539" fmla="*/ 1423821 w 7369701"/>
              <a:gd name="connsiteY539" fmla="*/ 1351958 h 6858000"/>
              <a:gd name="connsiteX540" fmla="*/ 1638521 w 7369701"/>
              <a:gd name="connsiteY540" fmla="*/ 1908470 h 6858000"/>
              <a:gd name="connsiteX541" fmla="*/ 1754199 w 7369701"/>
              <a:gd name="connsiteY541" fmla="*/ 2149284 h 6858000"/>
              <a:gd name="connsiteX542" fmla="*/ 1908359 w 7369701"/>
              <a:gd name="connsiteY542" fmla="*/ 2364988 h 6858000"/>
              <a:gd name="connsiteX543" fmla="*/ 1647661 w 7369701"/>
              <a:gd name="connsiteY543" fmla="*/ 1825945 h 6858000"/>
              <a:gd name="connsiteX544" fmla="*/ 1423821 w 7369701"/>
              <a:gd name="connsiteY544" fmla="*/ 1351958 h 6858000"/>
              <a:gd name="connsiteX545" fmla="*/ 1431890 w 7369701"/>
              <a:gd name="connsiteY545" fmla="*/ 1306475 h 6858000"/>
              <a:gd name="connsiteX546" fmla="*/ 1507597 w 7369701"/>
              <a:gd name="connsiteY546" fmla="*/ 1446132 h 6858000"/>
              <a:gd name="connsiteX547" fmla="*/ 1674586 w 7369701"/>
              <a:gd name="connsiteY547" fmla="*/ 1813832 h 6858000"/>
              <a:gd name="connsiteX548" fmla="*/ 1815950 w 7369701"/>
              <a:gd name="connsiteY548" fmla="*/ 2128564 h 6858000"/>
              <a:gd name="connsiteX549" fmla="*/ 1984242 w 7369701"/>
              <a:gd name="connsiteY549" fmla="*/ 2430829 h 6858000"/>
              <a:gd name="connsiteX550" fmla="*/ 2014023 w 7369701"/>
              <a:gd name="connsiteY550" fmla="*/ 2450995 h 6858000"/>
              <a:gd name="connsiteX551" fmla="*/ 1747337 w 7369701"/>
              <a:gd name="connsiteY551" fmla="*/ 1855264 h 6858000"/>
              <a:gd name="connsiteX552" fmla="*/ 1533749 w 7369701"/>
              <a:gd name="connsiteY552" fmla="*/ 1478656 h 6858000"/>
              <a:gd name="connsiteX553" fmla="*/ 1431890 w 7369701"/>
              <a:gd name="connsiteY553" fmla="*/ 1306475 h 6858000"/>
              <a:gd name="connsiteX554" fmla="*/ 5052692 w 7369701"/>
              <a:gd name="connsiteY554" fmla="*/ 1292994 h 6858000"/>
              <a:gd name="connsiteX555" fmla="*/ 5200661 w 7369701"/>
              <a:gd name="connsiteY555" fmla="*/ 1635186 h 6858000"/>
              <a:gd name="connsiteX556" fmla="*/ 5297138 w 7369701"/>
              <a:gd name="connsiteY556" fmla="*/ 1906351 h 6858000"/>
              <a:gd name="connsiteX557" fmla="*/ 5052692 w 7369701"/>
              <a:gd name="connsiteY557" fmla="*/ 1292994 h 6858000"/>
              <a:gd name="connsiteX558" fmla="*/ 5009948 w 7369701"/>
              <a:gd name="connsiteY558" fmla="*/ 1273619 h 6858000"/>
              <a:gd name="connsiteX559" fmla="*/ 5121777 w 7369701"/>
              <a:gd name="connsiteY559" fmla="*/ 1654213 h 6858000"/>
              <a:gd name="connsiteX560" fmla="*/ 5293545 w 7369701"/>
              <a:gd name="connsiteY560" fmla="*/ 2072247 h 6858000"/>
              <a:gd name="connsiteX561" fmla="*/ 5294042 w 7369701"/>
              <a:gd name="connsiteY561" fmla="*/ 2065019 h 6858000"/>
              <a:gd name="connsiteX562" fmla="*/ 5171936 w 7369701"/>
              <a:gd name="connsiteY562" fmla="*/ 1647613 h 6858000"/>
              <a:gd name="connsiteX563" fmla="*/ 5009948 w 7369701"/>
              <a:gd name="connsiteY563" fmla="*/ 1273619 h 6858000"/>
              <a:gd name="connsiteX564" fmla="*/ 655236 w 7369701"/>
              <a:gd name="connsiteY564" fmla="*/ 1268632 h 6858000"/>
              <a:gd name="connsiteX565" fmla="*/ 839521 w 7369701"/>
              <a:gd name="connsiteY565" fmla="*/ 1685315 h 6858000"/>
              <a:gd name="connsiteX566" fmla="*/ 1109416 w 7369701"/>
              <a:gd name="connsiteY566" fmla="*/ 2061663 h 6858000"/>
              <a:gd name="connsiteX567" fmla="*/ 1298300 w 7369701"/>
              <a:gd name="connsiteY567" fmla="*/ 2247742 h 6858000"/>
              <a:gd name="connsiteX568" fmla="*/ 1125871 w 7369701"/>
              <a:gd name="connsiteY568" fmla="*/ 1989513 h 6858000"/>
              <a:gd name="connsiteX569" fmla="*/ 981574 w 7369701"/>
              <a:gd name="connsiteY569" fmla="*/ 1783157 h 6858000"/>
              <a:gd name="connsiteX570" fmla="*/ 922198 w 7369701"/>
              <a:gd name="connsiteY570" fmla="*/ 1677437 h 6858000"/>
              <a:gd name="connsiteX571" fmla="*/ 869293 w 7369701"/>
              <a:gd name="connsiteY571" fmla="*/ 1583214 h 6858000"/>
              <a:gd name="connsiteX572" fmla="*/ 751431 w 7369701"/>
              <a:gd name="connsiteY572" fmla="*/ 1405731 h 6858000"/>
              <a:gd name="connsiteX573" fmla="*/ 655236 w 7369701"/>
              <a:gd name="connsiteY573" fmla="*/ 1268632 h 6858000"/>
              <a:gd name="connsiteX574" fmla="*/ 6516292 w 7369701"/>
              <a:gd name="connsiteY574" fmla="*/ 1263064 h 6858000"/>
              <a:gd name="connsiteX575" fmla="*/ 5736320 w 7369701"/>
              <a:gd name="connsiteY575" fmla="*/ 1501803 h 6858000"/>
              <a:gd name="connsiteX576" fmla="*/ 6516292 w 7369701"/>
              <a:gd name="connsiteY576" fmla="*/ 1263064 h 6858000"/>
              <a:gd name="connsiteX577" fmla="*/ 291466 w 7369701"/>
              <a:gd name="connsiteY577" fmla="*/ 1250369 h 6858000"/>
              <a:gd name="connsiteX578" fmla="*/ 323180 w 7369701"/>
              <a:gd name="connsiteY578" fmla="*/ 1435283 h 6858000"/>
              <a:gd name="connsiteX579" fmla="*/ 349381 w 7369701"/>
              <a:gd name="connsiteY579" fmla="*/ 1875041 h 6858000"/>
              <a:gd name="connsiteX580" fmla="*/ 374363 w 7369701"/>
              <a:gd name="connsiteY580" fmla="*/ 1506494 h 6858000"/>
              <a:gd name="connsiteX581" fmla="*/ 302168 w 7369701"/>
              <a:gd name="connsiteY581" fmla="*/ 1274495 h 6858000"/>
              <a:gd name="connsiteX582" fmla="*/ 291466 w 7369701"/>
              <a:gd name="connsiteY582" fmla="*/ 1250369 h 6858000"/>
              <a:gd name="connsiteX583" fmla="*/ 678222 w 7369701"/>
              <a:gd name="connsiteY583" fmla="*/ 1248670 h 6858000"/>
              <a:gd name="connsiteX584" fmla="*/ 775536 w 7369701"/>
              <a:gd name="connsiteY584" fmla="*/ 1388015 h 6858000"/>
              <a:gd name="connsiteX585" fmla="*/ 894529 w 7369701"/>
              <a:gd name="connsiteY585" fmla="*/ 1567739 h 6858000"/>
              <a:gd name="connsiteX586" fmla="*/ 948000 w 7369701"/>
              <a:gd name="connsiteY586" fmla="*/ 1663088 h 6858000"/>
              <a:gd name="connsiteX587" fmla="*/ 1006812 w 7369701"/>
              <a:gd name="connsiteY587" fmla="*/ 1767683 h 6858000"/>
              <a:gd name="connsiteX588" fmla="*/ 1149133 w 7369701"/>
              <a:gd name="connsiteY588" fmla="*/ 1971513 h 6858000"/>
              <a:gd name="connsiteX589" fmla="*/ 1333952 w 7369701"/>
              <a:gd name="connsiteY589" fmla="*/ 2251620 h 6858000"/>
              <a:gd name="connsiteX590" fmla="*/ 1337329 w 7369701"/>
              <a:gd name="connsiteY590" fmla="*/ 2258350 h 6858000"/>
              <a:gd name="connsiteX591" fmla="*/ 1014726 w 7369701"/>
              <a:gd name="connsiteY591" fmla="*/ 1615556 h 6858000"/>
              <a:gd name="connsiteX592" fmla="*/ 678222 w 7369701"/>
              <a:gd name="connsiteY592" fmla="*/ 1248670 h 6858000"/>
              <a:gd name="connsiteX593" fmla="*/ 6691602 w 7369701"/>
              <a:gd name="connsiteY593" fmla="*/ 1140573 h 6858000"/>
              <a:gd name="connsiteX594" fmla="*/ 6571100 w 7369701"/>
              <a:gd name="connsiteY594" fmla="*/ 1183662 h 6858000"/>
              <a:gd name="connsiteX595" fmla="*/ 6241687 w 7369701"/>
              <a:gd name="connsiteY595" fmla="*/ 1257600 h 6858000"/>
              <a:gd name="connsiteX596" fmla="*/ 5693009 w 7369701"/>
              <a:gd name="connsiteY596" fmla="*/ 1478256 h 6858000"/>
              <a:gd name="connsiteX597" fmla="*/ 6548420 w 7369701"/>
              <a:gd name="connsiteY597" fmla="*/ 1214599 h 6858000"/>
              <a:gd name="connsiteX598" fmla="*/ 6605473 w 7369701"/>
              <a:gd name="connsiteY598" fmla="*/ 1184686 h 6858000"/>
              <a:gd name="connsiteX599" fmla="*/ 6691602 w 7369701"/>
              <a:gd name="connsiteY599" fmla="*/ 1140573 h 6858000"/>
              <a:gd name="connsiteX600" fmla="*/ 4002475 w 7369701"/>
              <a:gd name="connsiteY600" fmla="*/ 1037802 h 6858000"/>
              <a:gd name="connsiteX601" fmla="*/ 4000324 w 7369701"/>
              <a:gd name="connsiteY601" fmla="*/ 1039362 h 6858000"/>
              <a:gd name="connsiteX602" fmla="*/ 4002862 w 7369701"/>
              <a:gd name="connsiteY602" fmla="*/ 1042866 h 6858000"/>
              <a:gd name="connsiteX603" fmla="*/ 4002475 w 7369701"/>
              <a:gd name="connsiteY603" fmla="*/ 1037802 h 6858000"/>
              <a:gd name="connsiteX604" fmla="*/ 506322 w 7369701"/>
              <a:gd name="connsiteY604" fmla="*/ 1020997 h 6858000"/>
              <a:gd name="connsiteX605" fmla="*/ 533068 w 7369701"/>
              <a:gd name="connsiteY605" fmla="*/ 1029409 h 6858000"/>
              <a:gd name="connsiteX606" fmla="*/ 1232525 w 7369701"/>
              <a:gd name="connsiteY606" fmla="*/ 1804675 h 6858000"/>
              <a:gd name="connsiteX607" fmla="*/ 1388858 w 7369701"/>
              <a:gd name="connsiteY607" fmla="*/ 2368011 h 6858000"/>
              <a:gd name="connsiteX608" fmla="*/ 1384098 w 7369701"/>
              <a:gd name="connsiteY608" fmla="*/ 2378125 h 6858000"/>
              <a:gd name="connsiteX609" fmla="*/ 1425393 w 7369701"/>
              <a:gd name="connsiteY609" fmla="*/ 2589124 h 6858000"/>
              <a:gd name="connsiteX610" fmla="*/ 1424001 w 7369701"/>
              <a:gd name="connsiteY610" fmla="*/ 2597541 h 6858000"/>
              <a:gd name="connsiteX611" fmla="*/ 2152729 w 7369701"/>
              <a:gd name="connsiteY611" fmla="*/ 2864487 h 6858000"/>
              <a:gd name="connsiteX612" fmla="*/ 2020609 w 7369701"/>
              <a:gd name="connsiteY612" fmla="*/ 2539671 h 6858000"/>
              <a:gd name="connsiteX613" fmla="*/ 2018920 w 7369701"/>
              <a:gd name="connsiteY613" fmla="*/ 2536309 h 6858000"/>
              <a:gd name="connsiteX614" fmla="*/ 1342441 w 7369701"/>
              <a:gd name="connsiteY614" fmla="*/ 1173017 h 6858000"/>
              <a:gd name="connsiteX615" fmla="*/ 1367925 w 7369701"/>
              <a:gd name="connsiteY615" fmla="*/ 1135648 h 6858000"/>
              <a:gd name="connsiteX616" fmla="*/ 1771401 w 7369701"/>
              <a:gd name="connsiteY616" fmla="*/ 1806673 h 6858000"/>
              <a:gd name="connsiteX617" fmla="*/ 1972385 w 7369701"/>
              <a:gd name="connsiteY617" fmla="*/ 2198735 h 6858000"/>
              <a:gd name="connsiteX618" fmla="*/ 2040892 w 7369701"/>
              <a:gd name="connsiteY618" fmla="*/ 2405205 h 6858000"/>
              <a:gd name="connsiteX619" fmla="*/ 2131689 w 7369701"/>
              <a:gd name="connsiteY619" fmla="*/ 1936926 h 6858000"/>
              <a:gd name="connsiteX620" fmla="*/ 2454820 w 7369701"/>
              <a:gd name="connsiteY620" fmla="*/ 1248808 h 6858000"/>
              <a:gd name="connsiteX621" fmla="*/ 2492512 w 7369701"/>
              <a:gd name="connsiteY621" fmla="*/ 1302920 h 6858000"/>
              <a:gd name="connsiteX622" fmla="*/ 2081216 w 7369701"/>
              <a:gd name="connsiteY622" fmla="*/ 2527513 h 6858000"/>
              <a:gd name="connsiteX623" fmla="*/ 2081211 w 7369701"/>
              <a:gd name="connsiteY623" fmla="*/ 2528916 h 6858000"/>
              <a:gd name="connsiteX624" fmla="*/ 2199067 w 7369701"/>
              <a:gd name="connsiteY624" fmla="*/ 2884061 h 6858000"/>
              <a:gd name="connsiteX625" fmla="*/ 3192586 w 7369701"/>
              <a:gd name="connsiteY625" fmla="*/ 3411496 h 6858000"/>
              <a:gd name="connsiteX626" fmla="*/ 3182620 w 7369701"/>
              <a:gd name="connsiteY626" fmla="*/ 3483279 h 6858000"/>
              <a:gd name="connsiteX627" fmla="*/ 2435119 w 7369701"/>
              <a:gd name="connsiteY627" fmla="*/ 3080173 h 6858000"/>
              <a:gd name="connsiteX628" fmla="*/ 2410152 w 7369701"/>
              <a:gd name="connsiteY628" fmla="*/ 3063751 h 6858000"/>
              <a:gd name="connsiteX629" fmla="*/ 2408099 w 7369701"/>
              <a:gd name="connsiteY629" fmla="*/ 3064403 h 6858000"/>
              <a:gd name="connsiteX630" fmla="*/ 2407218 w 7369701"/>
              <a:gd name="connsiteY630" fmla="*/ 3070324 h 6858000"/>
              <a:gd name="connsiteX631" fmla="*/ 2380138 w 7369701"/>
              <a:gd name="connsiteY631" fmla="*/ 3099341 h 6858000"/>
              <a:gd name="connsiteX632" fmla="*/ 1765923 w 7369701"/>
              <a:gd name="connsiteY632" fmla="*/ 3581043 h 6858000"/>
              <a:gd name="connsiteX633" fmla="*/ 1702258 w 7369701"/>
              <a:gd name="connsiteY633" fmla="*/ 3612286 h 6858000"/>
              <a:gd name="connsiteX634" fmla="*/ 1538370 w 7369701"/>
              <a:gd name="connsiteY634" fmla="*/ 3811804 h 6858000"/>
              <a:gd name="connsiteX635" fmla="*/ 542867 w 7369701"/>
              <a:gd name="connsiteY635" fmla="*/ 4944092 h 6858000"/>
              <a:gd name="connsiteX636" fmla="*/ 515800 w 7369701"/>
              <a:gd name="connsiteY636" fmla="*/ 4862180 h 6858000"/>
              <a:gd name="connsiteX637" fmla="*/ 909145 w 7369701"/>
              <a:gd name="connsiteY637" fmla="*/ 4199225 h 6858000"/>
              <a:gd name="connsiteX638" fmla="*/ 1214067 w 7369701"/>
              <a:gd name="connsiteY638" fmla="*/ 3908561 h 6858000"/>
              <a:gd name="connsiteX639" fmla="*/ 640967 w 7369701"/>
              <a:gd name="connsiteY639" fmla="*/ 4105601 h 6858000"/>
              <a:gd name="connsiteX640" fmla="*/ 112563 w 7369701"/>
              <a:gd name="connsiteY640" fmla="*/ 4396952 h 6858000"/>
              <a:gd name="connsiteX641" fmla="*/ 0 w 7369701"/>
              <a:gd name="connsiteY641" fmla="*/ 4466006 h 6858000"/>
              <a:gd name="connsiteX642" fmla="*/ 0 w 7369701"/>
              <a:gd name="connsiteY642" fmla="*/ 4233763 h 6858000"/>
              <a:gd name="connsiteX643" fmla="*/ 36881 w 7369701"/>
              <a:gd name="connsiteY643" fmla="*/ 4200118 h 6858000"/>
              <a:gd name="connsiteX644" fmla="*/ 910534 w 7369701"/>
              <a:gd name="connsiteY644" fmla="*/ 3629753 h 6858000"/>
              <a:gd name="connsiteX645" fmla="*/ 1578717 w 7369701"/>
              <a:gd name="connsiteY645" fmla="*/ 3575982 h 6858000"/>
              <a:gd name="connsiteX646" fmla="*/ 2338780 w 7369701"/>
              <a:gd name="connsiteY646" fmla="*/ 3033725 h 6858000"/>
              <a:gd name="connsiteX647" fmla="*/ 1807991 w 7369701"/>
              <a:gd name="connsiteY647" fmla="*/ 2807184 h 6858000"/>
              <a:gd name="connsiteX648" fmla="*/ 1416358 w 7369701"/>
              <a:gd name="connsiteY648" fmla="*/ 3112571 h 6858000"/>
              <a:gd name="connsiteX649" fmla="*/ 939066 w 7369701"/>
              <a:gd name="connsiteY649" fmla="*/ 3378798 h 6858000"/>
              <a:gd name="connsiteX650" fmla="*/ 115099 w 7369701"/>
              <a:gd name="connsiteY650" fmla="*/ 3607650 h 6858000"/>
              <a:gd name="connsiteX651" fmla="*/ 97284 w 7369701"/>
              <a:gd name="connsiteY651" fmla="*/ 3520393 h 6858000"/>
              <a:gd name="connsiteX652" fmla="*/ 922050 w 7369701"/>
              <a:gd name="connsiteY652" fmla="*/ 3074867 h 6858000"/>
              <a:gd name="connsiteX653" fmla="*/ 1405265 w 7369701"/>
              <a:gd name="connsiteY653" fmla="*/ 3016319 h 6858000"/>
              <a:gd name="connsiteX654" fmla="*/ 1407512 w 7369701"/>
              <a:gd name="connsiteY654" fmla="*/ 3018001 h 6858000"/>
              <a:gd name="connsiteX655" fmla="*/ 1726266 w 7369701"/>
              <a:gd name="connsiteY655" fmla="*/ 2777274 h 6858000"/>
              <a:gd name="connsiteX656" fmla="*/ 625390 w 7369701"/>
              <a:gd name="connsiteY656" fmla="*/ 2514541 h 6858000"/>
              <a:gd name="connsiteX657" fmla="*/ 619799 w 7369701"/>
              <a:gd name="connsiteY657" fmla="*/ 2527180 h 6858000"/>
              <a:gd name="connsiteX658" fmla="*/ 310030 w 7369701"/>
              <a:gd name="connsiteY658" fmla="*/ 2771818 h 6858000"/>
              <a:gd name="connsiteX659" fmla="*/ 173877 w 7369701"/>
              <a:gd name="connsiteY659" fmla="*/ 2937056 h 6858000"/>
              <a:gd name="connsiteX660" fmla="*/ 77889 w 7369701"/>
              <a:gd name="connsiteY660" fmla="*/ 3138440 h 6858000"/>
              <a:gd name="connsiteX661" fmla="*/ 0 w 7369701"/>
              <a:gd name="connsiteY661" fmla="*/ 3271395 h 6858000"/>
              <a:gd name="connsiteX662" fmla="*/ 0 w 7369701"/>
              <a:gd name="connsiteY662" fmla="*/ 3153002 h 6858000"/>
              <a:gd name="connsiteX663" fmla="*/ 2386 w 7369701"/>
              <a:gd name="connsiteY663" fmla="*/ 3149203 h 6858000"/>
              <a:gd name="connsiteX664" fmla="*/ 89753 w 7369701"/>
              <a:gd name="connsiteY664" fmla="*/ 2987702 h 6858000"/>
              <a:gd name="connsiteX665" fmla="*/ 76869 w 7369701"/>
              <a:gd name="connsiteY665" fmla="*/ 3005404 h 6858000"/>
              <a:gd name="connsiteX666" fmla="*/ 32049 w 7369701"/>
              <a:gd name="connsiteY666" fmla="*/ 3065814 h 6858000"/>
              <a:gd name="connsiteX667" fmla="*/ 0 w 7369701"/>
              <a:gd name="connsiteY667" fmla="*/ 3108744 h 6858000"/>
              <a:gd name="connsiteX668" fmla="*/ 0 w 7369701"/>
              <a:gd name="connsiteY668" fmla="*/ 3058059 h 6858000"/>
              <a:gd name="connsiteX669" fmla="*/ 7610 w 7369701"/>
              <a:gd name="connsiteY669" fmla="*/ 3047889 h 6858000"/>
              <a:gd name="connsiteX670" fmla="*/ 52419 w 7369701"/>
              <a:gd name="connsiteY670" fmla="*/ 2987479 h 6858000"/>
              <a:gd name="connsiteX671" fmla="*/ 59142 w 7369701"/>
              <a:gd name="connsiteY671" fmla="*/ 2978488 h 6858000"/>
              <a:gd name="connsiteX672" fmla="*/ 0 w 7369701"/>
              <a:gd name="connsiteY672" fmla="*/ 3015334 h 6858000"/>
              <a:gd name="connsiteX673" fmla="*/ 0 w 7369701"/>
              <a:gd name="connsiteY673" fmla="*/ 2914286 h 6858000"/>
              <a:gd name="connsiteX674" fmla="*/ 36383 w 7369701"/>
              <a:gd name="connsiteY674" fmla="*/ 2901128 h 6858000"/>
              <a:gd name="connsiteX675" fmla="*/ 156329 w 7369701"/>
              <a:gd name="connsiteY675" fmla="*/ 2840533 h 6858000"/>
              <a:gd name="connsiteX676" fmla="*/ 358355 w 7369701"/>
              <a:gd name="connsiteY676" fmla="*/ 2620471 h 6858000"/>
              <a:gd name="connsiteX677" fmla="*/ 510577 w 7369701"/>
              <a:gd name="connsiteY677" fmla="*/ 2501244 h 6858000"/>
              <a:gd name="connsiteX678" fmla="*/ 211967 w 7369701"/>
              <a:gd name="connsiteY678" fmla="*/ 2479171 h 6858000"/>
              <a:gd name="connsiteX679" fmla="*/ 0 w 7369701"/>
              <a:gd name="connsiteY679" fmla="*/ 2476398 h 6858000"/>
              <a:gd name="connsiteX680" fmla="*/ 0 w 7369701"/>
              <a:gd name="connsiteY680" fmla="*/ 2389189 h 6858000"/>
              <a:gd name="connsiteX681" fmla="*/ 103062 w 7369701"/>
              <a:gd name="connsiteY681" fmla="*/ 2389518 h 6858000"/>
              <a:gd name="connsiteX682" fmla="*/ 510734 w 7369701"/>
              <a:gd name="connsiteY682" fmla="*/ 2416201 h 6858000"/>
              <a:gd name="connsiteX683" fmla="*/ 279257 w 7369701"/>
              <a:gd name="connsiteY683" fmla="*/ 2092102 h 6858000"/>
              <a:gd name="connsiteX684" fmla="*/ 65265 w 7369701"/>
              <a:gd name="connsiteY684" fmla="*/ 2006049 h 6858000"/>
              <a:gd name="connsiteX685" fmla="*/ 0 w 7369701"/>
              <a:gd name="connsiteY685" fmla="*/ 1982532 h 6858000"/>
              <a:gd name="connsiteX686" fmla="*/ 0 w 7369701"/>
              <a:gd name="connsiteY686" fmla="*/ 1912789 h 6858000"/>
              <a:gd name="connsiteX687" fmla="*/ 97460 w 7369701"/>
              <a:gd name="connsiteY687" fmla="*/ 1953725 h 6858000"/>
              <a:gd name="connsiteX688" fmla="*/ 221272 w 7369701"/>
              <a:gd name="connsiteY688" fmla="*/ 1980766 h 6858000"/>
              <a:gd name="connsiteX689" fmla="*/ 116765 w 7369701"/>
              <a:gd name="connsiteY689" fmla="*/ 1911033 h 6858000"/>
              <a:gd name="connsiteX690" fmla="*/ 16405 w 7369701"/>
              <a:gd name="connsiteY690" fmla="*/ 1803412 h 6858000"/>
              <a:gd name="connsiteX691" fmla="*/ 0 w 7369701"/>
              <a:gd name="connsiteY691" fmla="*/ 1784777 h 6858000"/>
              <a:gd name="connsiteX692" fmla="*/ 0 w 7369701"/>
              <a:gd name="connsiteY692" fmla="*/ 1740082 h 6858000"/>
              <a:gd name="connsiteX693" fmla="*/ 39394 w 7369701"/>
              <a:gd name="connsiteY693" fmla="*/ 1784856 h 6858000"/>
              <a:gd name="connsiteX694" fmla="*/ 135813 w 7369701"/>
              <a:gd name="connsiteY694" fmla="*/ 1888838 h 6858000"/>
              <a:gd name="connsiteX695" fmla="*/ 242575 w 7369701"/>
              <a:gd name="connsiteY695" fmla="*/ 1958841 h 6858000"/>
              <a:gd name="connsiteX696" fmla="*/ 82197 w 7369701"/>
              <a:gd name="connsiteY696" fmla="*/ 1754826 h 6858000"/>
              <a:gd name="connsiteX697" fmla="*/ 0 w 7369701"/>
              <a:gd name="connsiteY697" fmla="*/ 1679650 h 6858000"/>
              <a:gd name="connsiteX698" fmla="*/ 0 w 7369701"/>
              <a:gd name="connsiteY698" fmla="*/ 1602463 h 6858000"/>
              <a:gd name="connsiteX699" fmla="*/ 84689 w 7369701"/>
              <a:gd name="connsiteY699" fmla="*/ 1677442 h 6858000"/>
              <a:gd name="connsiteX700" fmla="*/ 298437 w 7369701"/>
              <a:gd name="connsiteY700" fmla="*/ 1968019 h 6858000"/>
              <a:gd name="connsiteX701" fmla="*/ 227269 w 7369701"/>
              <a:gd name="connsiteY701" fmla="*/ 1114064 h 6858000"/>
              <a:gd name="connsiteX702" fmla="*/ 248003 w 7369701"/>
              <a:gd name="connsiteY702" fmla="*/ 1089613 h 6858000"/>
              <a:gd name="connsiteX703" fmla="*/ 427020 w 7369701"/>
              <a:gd name="connsiteY703" fmla="*/ 1619803 h 6858000"/>
              <a:gd name="connsiteX704" fmla="*/ 340345 w 7369701"/>
              <a:gd name="connsiteY704" fmla="*/ 2027739 h 6858000"/>
              <a:gd name="connsiteX705" fmla="*/ 360865 w 7369701"/>
              <a:gd name="connsiteY705" fmla="*/ 2044827 h 6858000"/>
              <a:gd name="connsiteX706" fmla="*/ 560414 w 7369701"/>
              <a:gd name="connsiteY706" fmla="*/ 2421457 h 6858000"/>
              <a:gd name="connsiteX707" fmla="*/ 1359703 w 7369701"/>
              <a:gd name="connsiteY707" fmla="*/ 2578554 h 6858000"/>
              <a:gd name="connsiteX708" fmla="*/ 1359422 w 7369701"/>
              <a:gd name="connsiteY708" fmla="*/ 2577994 h 6858000"/>
              <a:gd name="connsiteX709" fmla="*/ 828701 w 7369701"/>
              <a:gd name="connsiteY709" fmla="*/ 1839520 h 6858000"/>
              <a:gd name="connsiteX710" fmla="*/ 494427 w 7369701"/>
              <a:gd name="connsiteY710" fmla="*/ 1092333 h 6858000"/>
              <a:gd name="connsiteX711" fmla="*/ 506322 w 7369701"/>
              <a:gd name="connsiteY711" fmla="*/ 1020997 h 6858000"/>
              <a:gd name="connsiteX712" fmla="*/ 4570198 w 7369701"/>
              <a:gd name="connsiteY712" fmla="*/ 978081 h 6858000"/>
              <a:gd name="connsiteX713" fmla="*/ 4523691 w 7369701"/>
              <a:gd name="connsiteY713" fmla="*/ 1127776 h 6858000"/>
              <a:gd name="connsiteX714" fmla="*/ 4509875 w 7369701"/>
              <a:gd name="connsiteY714" fmla="*/ 1167552 h 6858000"/>
              <a:gd name="connsiteX715" fmla="*/ 4478168 w 7369701"/>
              <a:gd name="connsiteY715" fmla="*/ 1260735 h 6858000"/>
              <a:gd name="connsiteX716" fmla="*/ 4409309 w 7369701"/>
              <a:gd name="connsiteY716" fmla="*/ 1666996 h 6858000"/>
              <a:gd name="connsiteX717" fmla="*/ 4370031 w 7369701"/>
              <a:gd name="connsiteY717" fmla="*/ 1955666 h 6858000"/>
              <a:gd name="connsiteX718" fmla="*/ 4570198 w 7369701"/>
              <a:gd name="connsiteY718" fmla="*/ 978081 h 6858000"/>
              <a:gd name="connsiteX719" fmla="*/ 4557898 w 7369701"/>
              <a:gd name="connsiteY719" fmla="*/ 900011 h 6858000"/>
              <a:gd name="connsiteX720" fmla="*/ 4344840 w 7369701"/>
              <a:gd name="connsiteY720" fmla="*/ 1922038 h 6858000"/>
              <a:gd name="connsiteX721" fmla="*/ 4378710 w 7369701"/>
              <a:gd name="connsiteY721" fmla="*/ 1665516 h 6858000"/>
              <a:gd name="connsiteX722" fmla="*/ 4448798 w 7369701"/>
              <a:gd name="connsiteY722" fmla="*/ 1253024 h 6858000"/>
              <a:gd name="connsiteX723" fmla="*/ 4480315 w 7369701"/>
              <a:gd name="connsiteY723" fmla="*/ 1158454 h 6858000"/>
              <a:gd name="connsiteX724" fmla="*/ 4494133 w 7369701"/>
              <a:gd name="connsiteY724" fmla="*/ 1118676 h 6858000"/>
              <a:gd name="connsiteX725" fmla="*/ 4557898 w 7369701"/>
              <a:gd name="connsiteY725" fmla="*/ 900011 h 6858000"/>
              <a:gd name="connsiteX726" fmla="*/ 5870151 w 7369701"/>
              <a:gd name="connsiteY726" fmla="*/ 898890 h 6858000"/>
              <a:gd name="connsiteX727" fmla="*/ 5861335 w 7369701"/>
              <a:gd name="connsiteY727" fmla="*/ 899177 h 6858000"/>
              <a:gd name="connsiteX728" fmla="*/ 5843702 w 7369701"/>
              <a:gd name="connsiteY728" fmla="*/ 899748 h 6858000"/>
              <a:gd name="connsiteX729" fmla="*/ 5651107 w 7369701"/>
              <a:gd name="connsiteY729" fmla="*/ 920306 h 6858000"/>
              <a:gd name="connsiteX730" fmla="*/ 5459407 w 7369701"/>
              <a:gd name="connsiteY730" fmla="*/ 940975 h 6858000"/>
              <a:gd name="connsiteX731" fmla="*/ 5374846 w 7369701"/>
              <a:gd name="connsiteY731" fmla="*/ 941988 h 6858000"/>
              <a:gd name="connsiteX732" fmla="*/ 5256105 w 7369701"/>
              <a:gd name="connsiteY732" fmla="*/ 945632 h 6858000"/>
              <a:gd name="connsiteX733" fmla="*/ 5107071 w 7369701"/>
              <a:gd name="connsiteY733" fmla="*/ 969720 h 6858000"/>
              <a:gd name="connsiteX734" fmla="*/ 4998681 w 7369701"/>
              <a:gd name="connsiteY734" fmla="*/ 988771 h 6858000"/>
              <a:gd name="connsiteX735" fmla="*/ 5870151 w 7369701"/>
              <a:gd name="connsiteY735" fmla="*/ 898890 h 6858000"/>
              <a:gd name="connsiteX736" fmla="*/ 5504425 w 7369701"/>
              <a:gd name="connsiteY736" fmla="*/ 848067 h 6858000"/>
              <a:gd name="connsiteX737" fmla="*/ 4968849 w 7369701"/>
              <a:gd name="connsiteY737" fmla="*/ 962318 h 6858000"/>
              <a:gd name="connsiteX738" fmla="*/ 5104039 w 7369701"/>
              <a:gd name="connsiteY738" fmla="*/ 940634 h 6858000"/>
              <a:gd name="connsiteX739" fmla="*/ 5256311 w 7369701"/>
              <a:gd name="connsiteY739" fmla="*/ 916490 h 6858000"/>
              <a:gd name="connsiteX740" fmla="*/ 5377381 w 7369701"/>
              <a:gd name="connsiteY740" fmla="*/ 912671 h 6858000"/>
              <a:gd name="connsiteX741" fmla="*/ 5460148 w 7369701"/>
              <a:gd name="connsiteY741" fmla="*/ 911442 h 6858000"/>
              <a:gd name="connsiteX742" fmla="*/ 5648971 w 7369701"/>
              <a:gd name="connsiteY742" fmla="*/ 891331 h 6858000"/>
              <a:gd name="connsiteX743" fmla="*/ 5844807 w 7369701"/>
              <a:gd name="connsiteY743" fmla="*/ 870718 h 6858000"/>
              <a:gd name="connsiteX744" fmla="*/ 5862975 w 7369701"/>
              <a:gd name="connsiteY744" fmla="*/ 869756 h 6858000"/>
              <a:gd name="connsiteX745" fmla="*/ 5920887 w 7369701"/>
              <a:gd name="connsiteY745" fmla="*/ 865929 h 6858000"/>
              <a:gd name="connsiteX746" fmla="*/ 5504425 w 7369701"/>
              <a:gd name="connsiteY746" fmla="*/ 848067 h 6858000"/>
              <a:gd name="connsiteX747" fmla="*/ 3607114 w 7369701"/>
              <a:gd name="connsiteY747" fmla="*/ 467441 h 6858000"/>
              <a:gd name="connsiteX748" fmla="*/ 3296242 w 7369701"/>
              <a:gd name="connsiteY748" fmla="*/ 807991 h 6858000"/>
              <a:gd name="connsiteX749" fmla="*/ 3174674 w 7369701"/>
              <a:gd name="connsiteY749" fmla="*/ 919759 h 6858000"/>
              <a:gd name="connsiteX750" fmla="*/ 3042978 w 7369701"/>
              <a:gd name="connsiteY750" fmla="*/ 1054894 h 6858000"/>
              <a:gd name="connsiteX751" fmla="*/ 2968914 w 7369701"/>
              <a:gd name="connsiteY751" fmla="*/ 1133756 h 6858000"/>
              <a:gd name="connsiteX752" fmla="*/ 3103823 w 7369701"/>
              <a:gd name="connsiteY752" fmla="*/ 1026814 h 6858000"/>
              <a:gd name="connsiteX753" fmla="*/ 3607114 w 7369701"/>
              <a:gd name="connsiteY753" fmla="*/ 467441 h 6858000"/>
              <a:gd name="connsiteX754" fmla="*/ 3744487 w 7369701"/>
              <a:gd name="connsiteY754" fmla="*/ 383136 h 6858000"/>
              <a:gd name="connsiteX755" fmla="*/ 3970213 w 7369701"/>
              <a:gd name="connsiteY755" fmla="*/ 995559 h 6858000"/>
              <a:gd name="connsiteX756" fmla="*/ 3744487 w 7369701"/>
              <a:gd name="connsiteY756" fmla="*/ 383136 h 6858000"/>
              <a:gd name="connsiteX757" fmla="*/ 3624562 w 7369701"/>
              <a:gd name="connsiteY757" fmla="*/ 367041 h 6858000"/>
              <a:gd name="connsiteX758" fmla="*/ 3489712 w 7369701"/>
              <a:gd name="connsiteY758" fmla="*/ 485386 h 6858000"/>
              <a:gd name="connsiteX759" fmla="*/ 3182994 w 7369701"/>
              <a:gd name="connsiteY759" fmla="*/ 828265 h 6858000"/>
              <a:gd name="connsiteX760" fmla="*/ 2892114 w 7369701"/>
              <a:gd name="connsiteY760" fmla="*/ 1172635 h 6858000"/>
              <a:gd name="connsiteX761" fmla="*/ 3021459 w 7369701"/>
              <a:gd name="connsiteY761" fmla="*/ 1035385 h 6858000"/>
              <a:gd name="connsiteX762" fmla="*/ 3153873 w 7369701"/>
              <a:gd name="connsiteY762" fmla="*/ 898971 h 6858000"/>
              <a:gd name="connsiteX763" fmla="*/ 3276511 w 7369701"/>
              <a:gd name="connsiteY763" fmla="*/ 786423 h 6858000"/>
              <a:gd name="connsiteX764" fmla="*/ 3584154 w 7369701"/>
              <a:gd name="connsiteY764" fmla="*/ 448218 h 6858000"/>
              <a:gd name="connsiteX765" fmla="*/ 3624562 w 7369701"/>
              <a:gd name="connsiteY765" fmla="*/ 367041 h 6858000"/>
              <a:gd name="connsiteX766" fmla="*/ 3766672 w 7369701"/>
              <a:gd name="connsiteY766" fmla="*/ 359429 h 6858000"/>
              <a:gd name="connsiteX767" fmla="*/ 3996338 w 7369701"/>
              <a:gd name="connsiteY767" fmla="*/ 968237 h 6858000"/>
              <a:gd name="connsiteX768" fmla="*/ 3766672 w 7369701"/>
              <a:gd name="connsiteY768" fmla="*/ 359429 h 6858000"/>
              <a:gd name="connsiteX769" fmla="*/ 5805386 w 7369701"/>
              <a:gd name="connsiteY769" fmla="*/ 239240 h 6858000"/>
              <a:gd name="connsiteX770" fmla="*/ 5736947 w 7369701"/>
              <a:gd name="connsiteY770" fmla="*/ 261367 h 6858000"/>
              <a:gd name="connsiteX771" fmla="*/ 5427012 w 7369701"/>
              <a:gd name="connsiteY771" fmla="*/ 311272 h 6858000"/>
              <a:gd name="connsiteX772" fmla="*/ 5147818 w 7369701"/>
              <a:gd name="connsiteY772" fmla="*/ 322112 h 6858000"/>
              <a:gd name="connsiteX773" fmla="*/ 5060854 w 7369701"/>
              <a:gd name="connsiteY773" fmla="*/ 311882 h 6858000"/>
              <a:gd name="connsiteX774" fmla="*/ 4945989 w 7369701"/>
              <a:gd name="connsiteY774" fmla="*/ 300516 h 6858000"/>
              <a:gd name="connsiteX775" fmla="*/ 5410479 w 7369701"/>
              <a:gd name="connsiteY775" fmla="*/ 348434 h 6858000"/>
              <a:gd name="connsiteX776" fmla="*/ 5805386 w 7369701"/>
              <a:gd name="connsiteY776" fmla="*/ 239240 h 6858000"/>
              <a:gd name="connsiteX777" fmla="*/ 5905192 w 7369701"/>
              <a:gd name="connsiteY777" fmla="*/ 163079 h 6858000"/>
              <a:gd name="connsiteX778" fmla="*/ 5865655 w 7369701"/>
              <a:gd name="connsiteY778" fmla="*/ 171901 h 6858000"/>
              <a:gd name="connsiteX779" fmla="*/ 5259740 w 7369701"/>
              <a:gd name="connsiteY779" fmla="*/ 257013 h 6858000"/>
              <a:gd name="connsiteX780" fmla="*/ 5208466 w 7369701"/>
              <a:gd name="connsiteY780" fmla="*/ 257550 h 6858000"/>
              <a:gd name="connsiteX781" fmla="*/ 4980204 w 7369701"/>
              <a:gd name="connsiteY781" fmla="*/ 271903 h 6858000"/>
              <a:gd name="connsiteX782" fmla="*/ 5068068 w 7369701"/>
              <a:gd name="connsiteY782" fmla="*/ 282244 h 6858000"/>
              <a:gd name="connsiteX783" fmla="*/ 5153231 w 7369701"/>
              <a:gd name="connsiteY783" fmla="*/ 292240 h 6858000"/>
              <a:gd name="connsiteX784" fmla="*/ 5426491 w 7369701"/>
              <a:gd name="connsiteY784" fmla="*/ 281128 h 6858000"/>
              <a:gd name="connsiteX785" fmla="*/ 5731212 w 7369701"/>
              <a:gd name="connsiteY785" fmla="*/ 231951 h 6858000"/>
              <a:gd name="connsiteX786" fmla="*/ 5905192 w 7369701"/>
              <a:gd name="connsiteY786" fmla="*/ 163079 h 6858000"/>
              <a:gd name="connsiteX787" fmla="*/ 5944437 w 7369701"/>
              <a:gd name="connsiteY787" fmla="*/ 113829 h 6858000"/>
              <a:gd name="connsiteX788" fmla="*/ 5825032 w 7369701"/>
              <a:gd name="connsiteY788" fmla="*/ 146405 h 6858000"/>
              <a:gd name="connsiteX789" fmla="*/ 4955599 w 7369701"/>
              <a:gd name="connsiteY789" fmla="*/ 247008 h 6858000"/>
              <a:gd name="connsiteX790" fmla="*/ 5210104 w 7369701"/>
              <a:gd name="connsiteY790" fmla="*/ 228123 h 6858000"/>
              <a:gd name="connsiteX791" fmla="*/ 5261015 w 7369701"/>
              <a:gd name="connsiteY791" fmla="*/ 227087 h 6858000"/>
              <a:gd name="connsiteX792" fmla="*/ 5861181 w 7369701"/>
              <a:gd name="connsiteY792" fmla="*/ 143093 h 6858000"/>
              <a:gd name="connsiteX793" fmla="*/ 5961252 w 7369701"/>
              <a:gd name="connsiteY793" fmla="*/ 114820 h 6858000"/>
              <a:gd name="connsiteX794" fmla="*/ 5944437 w 7369701"/>
              <a:gd name="connsiteY794" fmla="*/ 113829 h 6858000"/>
              <a:gd name="connsiteX795" fmla="*/ 3882765 w 7369701"/>
              <a:gd name="connsiteY795" fmla="*/ 0 h 6858000"/>
              <a:gd name="connsiteX796" fmla="*/ 3995099 w 7369701"/>
              <a:gd name="connsiteY796" fmla="*/ 0 h 6858000"/>
              <a:gd name="connsiteX797" fmla="*/ 4163818 w 7369701"/>
              <a:gd name="connsiteY797" fmla="*/ 234104 h 6858000"/>
              <a:gd name="connsiteX798" fmla="*/ 4172099 w 7369701"/>
              <a:gd name="connsiteY798" fmla="*/ 234207 h 6858000"/>
              <a:gd name="connsiteX799" fmla="*/ 4784282 w 7369701"/>
              <a:gd name="connsiteY799" fmla="*/ 276561 h 6858000"/>
              <a:gd name="connsiteX800" fmla="*/ 4801687 w 7369701"/>
              <a:gd name="connsiteY800" fmla="*/ 267764 h 6858000"/>
              <a:gd name="connsiteX801" fmla="*/ 6082788 w 7369701"/>
              <a:gd name="connsiteY801" fmla="*/ 64119 h 6858000"/>
              <a:gd name="connsiteX802" fmla="*/ 6099442 w 7369701"/>
              <a:gd name="connsiteY802" fmla="*/ 82568 h 6858000"/>
              <a:gd name="connsiteX803" fmla="*/ 4804137 w 7369701"/>
              <a:gd name="connsiteY803" fmla="*/ 320931 h 6858000"/>
              <a:gd name="connsiteX804" fmla="*/ 4227047 w 7369701"/>
              <a:gd name="connsiteY804" fmla="*/ 313415 h 6858000"/>
              <a:gd name="connsiteX805" fmla="*/ 4346041 w 7369701"/>
              <a:gd name="connsiteY805" fmla="*/ 456086 h 6858000"/>
              <a:gd name="connsiteX806" fmla="*/ 4870967 w 7369701"/>
              <a:gd name="connsiteY806" fmla="*/ 963061 h 6858000"/>
              <a:gd name="connsiteX807" fmla="*/ 4889647 w 7369701"/>
              <a:gd name="connsiteY807" fmla="*/ 957147 h 6858000"/>
              <a:gd name="connsiteX808" fmla="*/ 5422504 w 7369701"/>
              <a:gd name="connsiteY808" fmla="*/ 805191 h 6858000"/>
              <a:gd name="connsiteX809" fmla="*/ 6087656 w 7369701"/>
              <a:gd name="connsiteY809" fmla="*/ 826703 h 6858000"/>
              <a:gd name="connsiteX810" fmla="*/ 6058717 w 7369701"/>
              <a:gd name="connsiteY810" fmla="*/ 865992 h 6858000"/>
              <a:gd name="connsiteX811" fmla="*/ 4974153 w 7369701"/>
              <a:gd name="connsiteY811" fmla="*/ 1045456 h 6858000"/>
              <a:gd name="connsiteX812" fmla="*/ 5627835 w 7369701"/>
              <a:gd name="connsiteY812" fmla="*/ 1472077 h 6858000"/>
              <a:gd name="connsiteX813" fmla="*/ 5629817 w 7369701"/>
              <a:gd name="connsiteY813" fmla="*/ 1471412 h 6858000"/>
              <a:gd name="connsiteX814" fmla="*/ 5634124 w 7369701"/>
              <a:gd name="connsiteY814" fmla="*/ 1470572 h 6858000"/>
              <a:gd name="connsiteX815" fmla="*/ 5755832 w 7369701"/>
              <a:gd name="connsiteY815" fmla="*/ 1383886 h 6858000"/>
              <a:gd name="connsiteX816" fmla="*/ 6014186 w 7369701"/>
              <a:gd name="connsiteY816" fmla="*/ 1279799 h 6858000"/>
              <a:gd name="connsiteX817" fmla="*/ 6901619 w 7369701"/>
              <a:gd name="connsiteY817" fmla="*/ 1047874 h 6858000"/>
              <a:gd name="connsiteX818" fmla="*/ 6931566 w 7369701"/>
              <a:gd name="connsiteY818" fmla="*/ 1062034 h 6858000"/>
              <a:gd name="connsiteX819" fmla="*/ 5790982 w 7369701"/>
              <a:gd name="connsiteY819" fmla="*/ 1561380 h 6858000"/>
              <a:gd name="connsiteX820" fmla="*/ 6188971 w 7369701"/>
              <a:gd name="connsiteY820" fmla="*/ 1755168 h 6858000"/>
              <a:gd name="connsiteX821" fmla="*/ 6202446 w 7369701"/>
              <a:gd name="connsiteY821" fmla="*/ 1752268 h 6858000"/>
              <a:gd name="connsiteX822" fmla="*/ 7179560 w 7369701"/>
              <a:gd name="connsiteY822" fmla="*/ 1467551 h 6858000"/>
              <a:gd name="connsiteX823" fmla="*/ 7158730 w 7369701"/>
              <a:gd name="connsiteY823" fmla="*/ 1507835 h 6858000"/>
              <a:gd name="connsiteX824" fmla="*/ 6326959 w 7369701"/>
              <a:gd name="connsiteY824" fmla="*/ 1817686 h 6858000"/>
              <a:gd name="connsiteX825" fmla="*/ 6537433 w 7369701"/>
              <a:gd name="connsiteY825" fmla="*/ 1907790 h 6858000"/>
              <a:gd name="connsiteX826" fmla="*/ 6550221 w 7369701"/>
              <a:gd name="connsiteY826" fmla="*/ 1910729 h 6858000"/>
              <a:gd name="connsiteX827" fmla="*/ 6964438 w 7369701"/>
              <a:gd name="connsiteY827" fmla="*/ 2209505 h 6858000"/>
              <a:gd name="connsiteX828" fmla="*/ 7367862 w 7369701"/>
              <a:gd name="connsiteY828" fmla="*/ 2806833 h 6858000"/>
              <a:gd name="connsiteX829" fmla="*/ 7364329 w 7369701"/>
              <a:gd name="connsiteY829" fmla="*/ 2826907 h 6858000"/>
              <a:gd name="connsiteX830" fmla="*/ 7290545 w 7369701"/>
              <a:gd name="connsiteY830" fmla="*/ 2850663 h 6858000"/>
              <a:gd name="connsiteX831" fmla="*/ 6472036 w 7369701"/>
              <a:gd name="connsiteY831" fmla="*/ 1959003 h 6858000"/>
              <a:gd name="connsiteX832" fmla="*/ 5792897 w 7369701"/>
              <a:gd name="connsiteY832" fmla="*/ 1647747 h 6858000"/>
              <a:gd name="connsiteX833" fmla="*/ 5842751 w 7369701"/>
              <a:gd name="connsiteY833" fmla="*/ 1816112 h 6858000"/>
              <a:gd name="connsiteX834" fmla="*/ 5847424 w 7369701"/>
              <a:gd name="connsiteY834" fmla="*/ 1815776 h 6858000"/>
              <a:gd name="connsiteX835" fmla="*/ 6399821 w 7369701"/>
              <a:gd name="connsiteY835" fmla="*/ 2344799 h 6858000"/>
              <a:gd name="connsiteX836" fmla="*/ 6323232 w 7369701"/>
              <a:gd name="connsiteY836" fmla="*/ 2389634 h 6858000"/>
              <a:gd name="connsiteX837" fmla="*/ 5942958 w 7369701"/>
              <a:gd name="connsiteY837" fmla="*/ 2077708 h 6858000"/>
              <a:gd name="connsiteX838" fmla="*/ 5921559 w 7369701"/>
              <a:gd name="connsiteY838" fmla="*/ 2378596 h 6858000"/>
              <a:gd name="connsiteX839" fmla="*/ 5817651 w 7369701"/>
              <a:gd name="connsiteY839" fmla="*/ 3023919 h 6858000"/>
              <a:gd name="connsiteX840" fmla="*/ 5729634 w 7369701"/>
              <a:gd name="connsiteY840" fmla="*/ 3051849 h 6858000"/>
              <a:gd name="connsiteX841" fmla="*/ 5611018 w 7369701"/>
              <a:gd name="connsiteY841" fmla="*/ 2316769 h 6858000"/>
              <a:gd name="connsiteX842" fmla="*/ 5687608 w 7369701"/>
              <a:gd name="connsiteY842" fmla="*/ 2039972 h 6858000"/>
              <a:gd name="connsiteX843" fmla="*/ 5657554 w 7369701"/>
              <a:gd name="connsiteY843" fmla="*/ 1576445 h 6858000"/>
              <a:gd name="connsiteX844" fmla="*/ 5150475 w 7369701"/>
              <a:gd name="connsiteY844" fmla="*/ 1274012 h 6858000"/>
              <a:gd name="connsiteX845" fmla="*/ 5349142 w 7369701"/>
              <a:gd name="connsiteY845" fmla="*/ 2204405 h 6858000"/>
              <a:gd name="connsiteX846" fmla="*/ 5262214 w 7369701"/>
              <a:gd name="connsiteY846" fmla="*/ 2233836 h 6858000"/>
              <a:gd name="connsiteX847" fmla="*/ 4981539 w 7369701"/>
              <a:gd name="connsiteY847" fmla="*/ 1542201 h 6858000"/>
              <a:gd name="connsiteX848" fmla="*/ 4958461 w 7369701"/>
              <a:gd name="connsiteY848" fmla="*/ 1136957 h 6858000"/>
              <a:gd name="connsiteX849" fmla="*/ 4655015 w 7369701"/>
              <a:gd name="connsiteY849" fmla="*/ 891426 h 6858000"/>
              <a:gd name="connsiteX850" fmla="*/ 4348002 w 7369701"/>
              <a:gd name="connsiteY850" fmla="*/ 2205895 h 6858000"/>
              <a:gd name="connsiteX851" fmla="*/ 4262250 w 7369701"/>
              <a:gd name="connsiteY851" fmla="*/ 2219972 h 6858000"/>
              <a:gd name="connsiteX852" fmla="*/ 4550611 w 7369701"/>
              <a:gd name="connsiteY852" fmla="*/ 817540 h 6858000"/>
              <a:gd name="connsiteX853" fmla="*/ 4564418 w 7369701"/>
              <a:gd name="connsiteY853" fmla="*/ 808293 h 6858000"/>
              <a:gd name="connsiteX854" fmla="*/ 4266388 w 7369701"/>
              <a:gd name="connsiteY854" fmla="*/ 500083 h 6858000"/>
              <a:gd name="connsiteX855" fmla="*/ 4032842 w 7369701"/>
              <a:gd name="connsiteY855" fmla="*/ 211809 h 6858000"/>
              <a:gd name="connsiteX856" fmla="*/ 3882765 w 7369701"/>
              <a:gd name="connsiteY856" fmla="*/ 0 h 6858000"/>
              <a:gd name="connsiteX857" fmla="*/ 3721337 w 7369701"/>
              <a:gd name="connsiteY857" fmla="*/ 0 h 6858000"/>
              <a:gd name="connsiteX858" fmla="*/ 3797544 w 7369701"/>
              <a:gd name="connsiteY858" fmla="*/ 0 h 6858000"/>
              <a:gd name="connsiteX859" fmla="*/ 3775734 w 7369701"/>
              <a:gd name="connsiteY859" fmla="*/ 95131 h 6858000"/>
              <a:gd name="connsiteX860" fmla="*/ 3724807 w 7369701"/>
              <a:gd name="connsiteY860" fmla="*/ 272257 h 6858000"/>
              <a:gd name="connsiteX861" fmla="*/ 3726844 w 7369701"/>
              <a:gd name="connsiteY861" fmla="*/ 282988 h 6858000"/>
              <a:gd name="connsiteX862" fmla="*/ 3742664 w 7369701"/>
              <a:gd name="connsiteY862" fmla="*/ 279918 h 6858000"/>
              <a:gd name="connsiteX863" fmla="*/ 4103910 w 7369701"/>
              <a:gd name="connsiteY863" fmla="*/ 1161917 h 6858000"/>
              <a:gd name="connsiteX864" fmla="*/ 4020269 w 7369701"/>
              <a:gd name="connsiteY864" fmla="*/ 1200406 h 6858000"/>
              <a:gd name="connsiteX865" fmla="*/ 3674882 w 7369701"/>
              <a:gd name="connsiteY865" fmla="*/ 488524 h 6858000"/>
              <a:gd name="connsiteX866" fmla="*/ 3132682 w 7369701"/>
              <a:gd name="connsiteY866" fmla="*/ 1072284 h 6858000"/>
              <a:gd name="connsiteX867" fmla="*/ 2716346 w 7369701"/>
              <a:gd name="connsiteY867" fmla="*/ 1276376 h 6858000"/>
              <a:gd name="connsiteX868" fmla="*/ 2716772 w 7369701"/>
              <a:gd name="connsiteY868" fmla="*/ 1255462 h 6858000"/>
              <a:gd name="connsiteX869" fmla="*/ 3471096 w 7369701"/>
              <a:gd name="connsiteY869" fmla="*/ 437072 h 6858000"/>
              <a:gd name="connsiteX870" fmla="*/ 3639057 w 7369701"/>
              <a:gd name="connsiteY870" fmla="*/ 286334 h 6858000"/>
              <a:gd name="connsiteX871" fmla="*/ 3640309 w 7369701"/>
              <a:gd name="connsiteY871" fmla="*/ 284664 h 6858000"/>
              <a:gd name="connsiteX872" fmla="*/ 3646022 w 7369701"/>
              <a:gd name="connsiteY872" fmla="*/ 276711 h 6858000"/>
              <a:gd name="connsiteX873" fmla="*/ 3707943 w 7369701"/>
              <a:gd name="connsiteY873" fmla="*/ 65958 h 6858000"/>
              <a:gd name="connsiteX874" fmla="*/ 3721337 w 7369701"/>
              <a:gd name="connsiteY874" fmla="*/ 0 h 6858000"/>
              <a:gd name="connsiteX875" fmla="*/ 2867960 w 7369701"/>
              <a:gd name="connsiteY875" fmla="*/ 0 h 6858000"/>
              <a:gd name="connsiteX876" fmla="*/ 2926351 w 7369701"/>
              <a:gd name="connsiteY876" fmla="*/ 0 h 6858000"/>
              <a:gd name="connsiteX877" fmla="*/ 2902823 w 7369701"/>
              <a:gd name="connsiteY877" fmla="*/ 262929 h 6858000"/>
              <a:gd name="connsiteX878" fmla="*/ 2940663 w 7369701"/>
              <a:gd name="connsiteY878" fmla="*/ 140884 h 6858000"/>
              <a:gd name="connsiteX879" fmla="*/ 2947039 w 7369701"/>
              <a:gd name="connsiteY879" fmla="*/ 122524 h 6858000"/>
              <a:gd name="connsiteX880" fmla="*/ 2984316 w 7369701"/>
              <a:gd name="connsiteY880" fmla="*/ 0 h 6858000"/>
              <a:gd name="connsiteX881" fmla="*/ 3016114 w 7369701"/>
              <a:gd name="connsiteY881" fmla="*/ 0 h 6858000"/>
              <a:gd name="connsiteX882" fmla="*/ 2979949 w 7369701"/>
              <a:gd name="connsiteY882" fmla="*/ 119274 h 6858000"/>
              <a:gd name="connsiteX883" fmla="*/ 3023879 w 7369701"/>
              <a:gd name="connsiteY883" fmla="*/ 0 h 6858000"/>
              <a:gd name="connsiteX884" fmla="*/ 3105400 w 7369701"/>
              <a:gd name="connsiteY884" fmla="*/ 0 h 6858000"/>
              <a:gd name="connsiteX885" fmla="*/ 3094669 w 7369701"/>
              <a:gd name="connsiteY885" fmla="*/ 30308 h 6858000"/>
              <a:gd name="connsiteX886" fmla="*/ 2901945 w 7369701"/>
              <a:gd name="connsiteY886" fmla="*/ 466538 h 6858000"/>
              <a:gd name="connsiteX887" fmla="*/ 2815209 w 7369701"/>
              <a:gd name="connsiteY887" fmla="*/ 497361 h 6858000"/>
              <a:gd name="connsiteX888" fmla="*/ 2844845 w 7369701"/>
              <a:gd name="connsiteY888" fmla="*/ 127638 h 6858000"/>
              <a:gd name="connsiteX889" fmla="*/ 2867960 w 7369701"/>
              <a:gd name="connsiteY889" fmla="*/ 0 h 6858000"/>
              <a:gd name="connsiteX890" fmla="*/ 1057230 w 7369701"/>
              <a:gd name="connsiteY890" fmla="*/ 0 h 6858000"/>
              <a:gd name="connsiteX891" fmla="*/ 1111003 w 7369701"/>
              <a:gd name="connsiteY891" fmla="*/ 0 h 6858000"/>
              <a:gd name="connsiteX892" fmla="*/ 1125553 w 7369701"/>
              <a:gd name="connsiteY892" fmla="*/ 52588 h 6858000"/>
              <a:gd name="connsiteX893" fmla="*/ 1304276 w 7369701"/>
              <a:gd name="connsiteY893" fmla="*/ 476275 h 6858000"/>
              <a:gd name="connsiteX894" fmla="*/ 1492066 w 7369701"/>
              <a:gd name="connsiteY894" fmla="*/ 886333 h 6858000"/>
              <a:gd name="connsiteX895" fmla="*/ 1423698 w 7369701"/>
              <a:gd name="connsiteY895" fmla="*/ 710817 h 6858000"/>
              <a:gd name="connsiteX896" fmla="*/ 1357609 w 7369701"/>
              <a:gd name="connsiteY896" fmla="*/ 532892 h 6858000"/>
              <a:gd name="connsiteX897" fmla="*/ 1309550 w 7369701"/>
              <a:gd name="connsiteY897" fmla="*/ 374031 h 6858000"/>
              <a:gd name="connsiteX898" fmla="*/ 1193673 w 7369701"/>
              <a:gd name="connsiteY898" fmla="*/ 49533 h 6858000"/>
              <a:gd name="connsiteX899" fmla="*/ 1164391 w 7369701"/>
              <a:gd name="connsiteY899" fmla="*/ 0 h 6858000"/>
              <a:gd name="connsiteX900" fmla="*/ 1200666 w 7369701"/>
              <a:gd name="connsiteY900" fmla="*/ 0 h 6858000"/>
              <a:gd name="connsiteX901" fmla="*/ 1223408 w 7369701"/>
              <a:gd name="connsiteY901" fmla="*/ 38996 h 6858000"/>
              <a:gd name="connsiteX902" fmla="*/ 1339635 w 7369701"/>
              <a:gd name="connsiteY902" fmla="*/ 365517 h 6858000"/>
              <a:gd name="connsiteX903" fmla="*/ 1387469 w 7369701"/>
              <a:gd name="connsiteY903" fmla="*/ 523079 h 6858000"/>
              <a:gd name="connsiteX904" fmla="*/ 1452685 w 7369701"/>
              <a:gd name="connsiteY904" fmla="*/ 699806 h 6858000"/>
              <a:gd name="connsiteX905" fmla="*/ 1492092 w 7369701"/>
              <a:gd name="connsiteY905" fmla="*/ 800424 h 6858000"/>
              <a:gd name="connsiteX906" fmla="*/ 1455302 w 7369701"/>
              <a:gd name="connsiteY906" fmla="*/ 632913 h 6858000"/>
              <a:gd name="connsiteX907" fmla="*/ 1222336 w 7369701"/>
              <a:gd name="connsiteY907" fmla="*/ 9480 h 6858000"/>
              <a:gd name="connsiteX908" fmla="*/ 1214634 w 7369701"/>
              <a:gd name="connsiteY908" fmla="*/ 0 h 6858000"/>
              <a:gd name="connsiteX909" fmla="*/ 1289827 w 7369701"/>
              <a:gd name="connsiteY909" fmla="*/ 0 h 6858000"/>
              <a:gd name="connsiteX910" fmla="*/ 1321076 w 7369701"/>
              <a:gd name="connsiteY910" fmla="*/ 59722 h 6858000"/>
              <a:gd name="connsiteX911" fmla="*/ 1512579 w 7369701"/>
              <a:gd name="connsiteY911" fmla="*/ 626441 h 6858000"/>
              <a:gd name="connsiteX912" fmla="*/ 1506076 w 7369701"/>
              <a:gd name="connsiteY912" fmla="*/ 1089289 h 6858000"/>
              <a:gd name="connsiteX913" fmla="*/ 1486346 w 7369701"/>
              <a:gd name="connsiteY913" fmla="*/ 1079919 h 6858000"/>
              <a:gd name="connsiteX914" fmla="*/ 1070511 w 7369701"/>
              <a:gd name="connsiteY914" fmla="*/ 48609 h 6858000"/>
              <a:gd name="connsiteX915" fmla="*/ 1057230 w 7369701"/>
              <a:gd name="connsiteY915" fmla="*/ 0 h 6858000"/>
              <a:gd name="connsiteX916" fmla="*/ 43151 w 7369701"/>
              <a:gd name="connsiteY916" fmla="*/ 0 h 6858000"/>
              <a:gd name="connsiteX917" fmla="*/ 95283 w 7369701"/>
              <a:gd name="connsiteY917" fmla="*/ 0 h 6858000"/>
              <a:gd name="connsiteX918" fmla="*/ 300708 w 7369701"/>
              <a:gd name="connsiteY918" fmla="*/ 154571 h 6858000"/>
              <a:gd name="connsiteX919" fmla="*/ 530414 w 7369701"/>
              <a:gd name="connsiteY919" fmla="*/ 354673 h 6858000"/>
              <a:gd name="connsiteX920" fmla="*/ 333785 w 7369701"/>
              <a:gd name="connsiteY920" fmla="*/ 161564 h 6858000"/>
              <a:gd name="connsiteX921" fmla="*/ 147005 w 7369701"/>
              <a:gd name="connsiteY921" fmla="*/ 0 h 6858000"/>
              <a:gd name="connsiteX922" fmla="*/ 272509 w 7369701"/>
              <a:gd name="connsiteY922" fmla="*/ 0 h 6858000"/>
              <a:gd name="connsiteX923" fmla="*/ 326276 w 7369701"/>
              <a:gd name="connsiteY923" fmla="*/ 45847 h 6858000"/>
              <a:gd name="connsiteX924" fmla="*/ 823759 w 7369701"/>
              <a:gd name="connsiteY924" fmla="*/ 574145 h 6858000"/>
              <a:gd name="connsiteX925" fmla="*/ 811254 w 7369701"/>
              <a:gd name="connsiteY925" fmla="*/ 665546 h 6858000"/>
              <a:gd name="connsiteX926" fmla="*/ 154042 w 7369701"/>
              <a:gd name="connsiteY926" fmla="*/ 261522 h 6858000"/>
              <a:gd name="connsiteX927" fmla="*/ 13550 w 7369701"/>
              <a:gd name="connsiteY927" fmla="*/ 158423 h 6858000"/>
              <a:gd name="connsiteX928" fmla="*/ 0 w 7369701"/>
              <a:gd name="connsiteY928" fmla="*/ 146618 h 6858000"/>
              <a:gd name="connsiteX929" fmla="*/ 0 w 7369701"/>
              <a:gd name="connsiteY929" fmla="*/ 59161 h 6858000"/>
              <a:gd name="connsiteX930" fmla="*/ 45427 w 7369701"/>
              <a:gd name="connsiteY930" fmla="*/ 101078 h 6858000"/>
              <a:gd name="connsiteX931" fmla="*/ 630103 w 7369701"/>
              <a:gd name="connsiteY931" fmla="*/ 485885 h 6858000"/>
              <a:gd name="connsiteX932" fmla="*/ 532040 w 7369701"/>
              <a:gd name="connsiteY932" fmla="*/ 399359 h 6858000"/>
              <a:gd name="connsiteX933" fmla="*/ 517618 w 7369701"/>
              <a:gd name="connsiteY933" fmla="*/ 385726 h 6858000"/>
              <a:gd name="connsiteX934" fmla="*/ 285074 w 7369701"/>
              <a:gd name="connsiteY934" fmla="*/ 182755 h 6858000"/>
              <a:gd name="connsiteX935" fmla="*/ 43151 w 7369701"/>
              <a:gd name="connsiteY935" fmla="*/ 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Lst>
            <a:rect l="l" t="t" r="r" b="b"/>
            <a:pathLst>
              <a:path w="7369701" h="6858000">
                <a:moveTo>
                  <a:pt x="369702" y="6712169"/>
                </a:moveTo>
                <a:lnTo>
                  <a:pt x="366575" y="6715556"/>
                </a:lnTo>
                <a:cubicBezTo>
                  <a:pt x="367954" y="6715031"/>
                  <a:pt x="369326" y="6714512"/>
                  <a:pt x="371637" y="6713954"/>
                </a:cubicBezTo>
                <a:lnTo>
                  <a:pt x="369702" y="6712169"/>
                </a:lnTo>
                <a:close/>
                <a:moveTo>
                  <a:pt x="1019354" y="6315006"/>
                </a:moveTo>
                <a:cubicBezTo>
                  <a:pt x="847231" y="6483030"/>
                  <a:pt x="636234" y="6599053"/>
                  <a:pt x="441046" y="6691153"/>
                </a:cubicBezTo>
                <a:cubicBezTo>
                  <a:pt x="668934" y="6613112"/>
                  <a:pt x="947819" y="6494377"/>
                  <a:pt x="1019354" y="6315006"/>
                </a:cubicBezTo>
                <a:close/>
                <a:moveTo>
                  <a:pt x="991680" y="6298413"/>
                </a:moveTo>
                <a:cubicBezTo>
                  <a:pt x="775775" y="6396465"/>
                  <a:pt x="575302" y="6507871"/>
                  <a:pt x="409060" y="6671470"/>
                </a:cubicBezTo>
                <a:cubicBezTo>
                  <a:pt x="603834" y="6580783"/>
                  <a:pt x="817655" y="6465584"/>
                  <a:pt x="991680" y="6298413"/>
                </a:cubicBezTo>
                <a:close/>
                <a:moveTo>
                  <a:pt x="103333" y="5699602"/>
                </a:moveTo>
                <a:cubicBezTo>
                  <a:pt x="133282" y="5726353"/>
                  <a:pt x="175725" y="5762843"/>
                  <a:pt x="233938" y="5809416"/>
                </a:cubicBezTo>
                <a:cubicBezTo>
                  <a:pt x="390802" y="5935412"/>
                  <a:pt x="652575" y="6145703"/>
                  <a:pt x="883580" y="6180710"/>
                </a:cubicBezTo>
                <a:cubicBezTo>
                  <a:pt x="736829" y="6133021"/>
                  <a:pt x="610173" y="6040280"/>
                  <a:pt x="487337" y="5950182"/>
                </a:cubicBezTo>
                <a:cubicBezTo>
                  <a:pt x="443670" y="5917932"/>
                  <a:pt x="398584" y="5885270"/>
                  <a:pt x="354051" y="5854912"/>
                </a:cubicBezTo>
                <a:cubicBezTo>
                  <a:pt x="302352" y="5819720"/>
                  <a:pt x="247963" y="5787429"/>
                  <a:pt x="195436" y="5755068"/>
                </a:cubicBezTo>
                <a:lnTo>
                  <a:pt x="103333" y="5699602"/>
                </a:lnTo>
                <a:close/>
                <a:moveTo>
                  <a:pt x="5539432" y="5642928"/>
                </a:moveTo>
                <a:cubicBezTo>
                  <a:pt x="5544304" y="5659969"/>
                  <a:pt x="5549664" y="5677449"/>
                  <a:pt x="5555462" y="5694454"/>
                </a:cubicBezTo>
                <a:cubicBezTo>
                  <a:pt x="5631122" y="5909386"/>
                  <a:pt x="5731219" y="6118228"/>
                  <a:pt x="5828270" y="6320663"/>
                </a:cubicBezTo>
                <a:cubicBezTo>
                  <a:pt x="5868407" y="6404290"/>
                  <a:pt x="5908582" y="6488842"/>
                  <a:pt x="5947416" y="6574846"/>
                </a:cubicBezTo>
                <a:cubicBezTo>
                  <a:pt x="5894674" y="6327329"/>
                  <a:pt x="5793018" y="5718484"/>
                  <a:pt x="5539432" y="5642928"/>
                </a:cubicBezTo>
                <a:close/>
                <a:moveTo>
                  <a:pt x="51253" y="5631825"/>
                </a:moveTo>
                <a:lnTo>
                  <a:pt x="211622" y="5728803"/>
                </a:lnTo>
                <a:cubicBezTo>
                  <a:pt x="264592" y="5760684"/>
                  <a:pt x="319013" y="5793908"/>
                  <a:pt x="371652" y="5829062"/>
                </a:cubicBezTo>
                <a:cubicBezTo>
                  <a:pt x="417589" y="5859824"/>
                  <a:pt x="462230" y="5892964"/>
                  <a:pt x="505903" y="5925221"/>
                </a:cubicBezTo>
                <a:cubicBezTo>
                  <a:pt x="628246" y="6014875"/>
                  <a:pt x="754907" y="6107611"/>
                  <a:pt x="899240" y="6153068"/>
                </a:cubicBezTo>
                <a:cubicBezTo>
                  <a:pt x="928476" y="6162153"/>
                  <a:pt x="958088" y="6168887"/>
                  <a:pt x="988114" y="6174204"/>
                </a:cubicBezTo>
                <a:cubicBezTo>
                  <a:pt x="943280" y="6136411"/>
                  <a:pt x="896194" y="6100100"/>
                  <a:pt x="845971" y="6067177"/>
                </a:cubicBezTo>
                <a:cubicBezTo>
                  <a:pt x="720131" y="5983257"/>
                  <a:pt x="580034" y="5915740"/>
                  <a:pt x="448057" y="5841376"/>
                </a:cubicBezTo>
                <a:cubicBezTo>
                  <a:pt x="341781" y="5780886"/>
                  <a:pt x="90319" y="5630263"/>
                  <a:pt x="51253" y="5631825"/>
                </a:cubicBezTo>
                <a:close/>
                <a:moveTo>
                  <a:pt x="2606687" y="5630718"/>
                </a:moveTo>
                <a:cubicBezTo>
                  <a:pt x="2484040" y="5952782"/>
                  <a:pt x="2550772" y="6305470"/>
                  <a:pt x="2645658" y="6640259"/>
                </a:cubicBezTo>
                <a:cubicBezTo>
                  <a:pt x="2605413" y="6320984"/>
                  <a:pt x="2566733" y="5970903"/>
                  <a:pt x="2606687" y="5630718"/>
                </a:cubicBezTo>
                <a:close/>
                <a:moveTo>
                  <a:pt x="3642057" y="5573487"/>
                </a:moveTo>
                <a:cubicBezTo>
                  <a:pt x="3639338" y="5575453"/>
                  <a:pt x="3635693" y="5577466"/>
                  <a:pt x="3632981" y="5579437"/>
                </a:cubicBezTo>
                <a:cubicBezTo>
                  <a:pt x="3509182" y="5674738"/>
                  <a:pt x="3441993" y="5811556"/>
                  <a:pt x="3382436" y="5952726"/>
                </a:cubicBezTo>
                <a:cubicBezTo>
                  <a:pt x="3286719" y="6179641"/>
                  <a:pt x="3231101" y="6419386"/>
                  <a:pt x="3191929" y="6662669"/>
                </a:cubicBezTo>
                <a:cubicBezTo>
                  <a:pt x="3237125" y="6465250"/>
                  <a:pt x="3296425" y="6271000"/>
                  <a:pt x="3369898" y="6081771"/>
                </a:cubicBezTo>
                <a:cubicBezTo>
                  <a:pt x="3454377" y="5865084"/>
                  <a:pt x="3540614" y="5703753"/>
                  <a:pt x="3642057" y="5573487"/>
                </a:cubicBezTo>
                <a:close/>
                <a:moveTo>
                  <a:pt x="2650666" y="5530686"/>
                </a:moveTo>
                <a:cubicBezTo>
                  <a:pt x="2650695" y="5531619"/>
                  <a:pt x="2650695" y="5531619"/>
                  <a:pt x="2650249" y="5532101"/>
                </a:cubicBezTo>
                <a:cubicBezTo>
                  <a:pt x="2594633" y="5864991"/>
                  <a:pt x="2624834" y="6212617"/>
                  <a:pt x="2663808" y="6535215"/>
                </a:cubicBezTo>
                <a:cubicBezTo>
                  <a:pt x="2664345" y="6401062"/>
                  <a:pt x="2664881" y="6266909"/>
                  <a:pt x="2665418" y="6132756"/>
                </a:cubicBezTo>
                <a:cubicBezTo>
                  <a:pt x="2666315" y="5945493"/>
                  <a:pt x="2661038" y="5743579"/>
                  <a:pt x="2650666" y="5530686"/>
                </a:cubicBezTo>
                <a:close/>
                <a:moveTo>
                  <a:pt x="2680277" y="5479204"/>
                </a:moveTo>
                <a:cubicBezTo>
                  <a:pt x="2679826" y="5479692"/>
                  <a:pt x="2679381" y="5480173"/>
                  <a:pt x="2678972" y="5481582"/>
                </a:cubicBezTo>
                <a:cubicBezTo>
                  <a:pt x="2691463" y="5712555"/>
                  <a:pt x="2697451" y="5932139"/>
                  <a:pt x="2696666" y="6133836"/>
                </a:cubicBezTo>
                <a:lnTo>
                  <a:pt x="2695769" y="6390955"/>
                </a:lnTo>
                <a:cubicBezTo>
                  <a:pt x="2712509" y="6297144"/>
                  <a:pt x="2727840" y="6202916"/>
                  <a:pt x="2739893" y="6108357"/>
                </a:cubicBezTo>
                <a:cubicBezTo>
                  <a:pt x="2767348" y="5886500"/>
                  <a:pt x="2737035" y="5687445"/>
                  <a:pt x="2680277" y="5479204"/>
                </a:cubicBezTo>
                <a:close/>
                <a:moveTo>
                  <a:pt x="1132195" y="5467980"/>
                </a:moveTo>
                <a:cubicBezTo>
                  <a:pt x="1313054" y="5495211"/>
                  <a:pt x="1494925" y="5512628"/>
                  <a:pt x="1679056" y="5516907"/>
                </a:cubicBezTo>
                <a:cubicBezTo>
                  <a:pt x="1838007" y="5520331"/>
                  <a:pt x="1983050" y="5490313"/>
                  <a:pt x="2128648" y="5474249"/>
                </a:cubicBezTo>
                <a:cubicBezTo>
                  <a:pt x="2028248" y="5467548"/>
                  <a:pt x="1925543" y="5473055"/>
                  <a:pt x="1825619" y="5478447"/>
                </a:cubicBezTo>
                <a:lnTo>
                  <a:pt x="1737798" y="5483353"/>
                </a:lnTo>
                <a:cubicBezTo>
                  <a:pt x="1536509" y="5492800"/>
                  <a:pt x="1332771" y="5487439"/>
                  <a:pt x="1132195" y="5467980"/>
                </a:cubicBezTo>
                <a:close/>
                <a:moveTo>
                  <a:pt x="1456157" y="5371404"/>
                </a:moveTo>
                <a:cubicBezTo>
                  <a:pt x="1385125" y="5373535"/>
                  <a:pt x="1314200" y="5378444"/>
                  <a:pt x="1244432" y="5385601"/>
                </a:cubicBezTo>
                <a:cubicBezTo>
                  <a:pt x="1151404" y="5395142"/>
                  <a:pt x="1060429" y="5408677"/>
                  <a:pt x="973990" y="5424940"/>
                </a:cubicBezTo>
                <a:cubicBezTo>
                  <a:pt x="1017323" y="5425535"/>
                  <a:pt x="1061253" y="5429367"/>
                  <a:pt x="1103809" y="5433720"/>
                </a:cubicBezTo>
                <a:lnTo>
                  <a:pt x="1123454" y="5435727"/>
                </a:lnTo>
                <a:cubicBezTo>
                  <a:pt x="1326373" y="5455563"/>
                  <a:pt x="1533386" y="5461253"/>
                  <a:pt x="1737017" y="5452183"/>
                </a:cubicBezTo>
                <a:lnTo>
                  <a:pt x="1824397" y="5447757"/>
                </a:lnTo>
                <a:cubicBezTo>
                  <a:pt x="1905266" y="5443590"/>
                  <a:pt x="1987993" y="5439352"/>
                  <a:pt x="2070059" y="5441660"/>
                </a:cubicBezTo>
                <a:cubicBezTo>
                  <a:pt x="1883310" y="5383634"/>
                  <a:pt x="1669251" y="5365013"/>
                  <a:pt x="1456157" y="5371404"/>
                </a:cubicBezTo>
                <a:close/>
                <a:moveTo>
                  <a:pt x="4988186" y="5216467"/>
                </a:moveTo>
                <a:cubicBezTo>
                  <a:pt x="4914642" y="5275764"/>
                  <a:pt x="4843105" y="5338703"/>
                  <a:pt x="4777334" y="5406072"/>
                </a:cubicBezTo>
                <a:cubicBezTo>
                  <a:pt x="4757662" y="5426414"/>
                  <a:pt x="4737537" y="5447249"/>
                  <a:pt x="4718341" y="5468043"/>
                </a:cubicBezTo>
                <a:cubicBezTo>
                  <a:pt x="4681696" y="5506771"/>
                  <a:pt x="4644162" y="5546455"/>
                  <a:pt x="4604655" y="5583434"/>
                </a:cubicBezTo>
                <a:cubicBezTo>
                  <a:pt x="4591636" y="5595592"/>
                  <a:pt x="4578581" y="5606832"/>
                  <a:pt x="4565074" y="5618550"/>
                </a:cubicBezTo>
                <a:cubicBezTo>
                  <a:pt x="4712605" y="5511121"/>
                  <a:pt x="4908425" y="5376611"/>
                  <a:pt x="4988186" y="5216467"/>
                </a:cubicBezTo>
                <a:close/>
                <a:moveTo>
                  <a:pt x="4978032" y="5183809"/>
                </a:moveTo>
                <a:cubicBezTo>
                  <a:pt x="4748175" y="5235846"/>
                  <a:pt x="4611576" y="5430393"/>
                  <a:pt x="4463413" y="5615162"/>
                </a:cubicBezTo>
                <a:cubicBezTo>
                  <a:pt x="4428815" y="5658459"/>
                  <a:pt x="4393697" y="5700384"/>
                  <a:pt x="4358134" y="5742791"/>
                </a:cubicBezTo>
                <a:lnTo>
                  <a:pt x="4376219" y="5729027"/>
                </a:lnTo>
                <a:cubicBezTo>
                  <a:pt x="4445817" y="5675939"/>
                  <a:pt x="4517680" y="5621374"/>
                  <a:pt x="4582340" y="5561037"/>
                </a:cubicBezTo>
                <a:cubicBezTo>
                  <a:pt x="4621394" y="5524545"/>
                  <a:pt x="4658482" y="5485345"/>
                  <a:pt x="4694684" y="5447098"/>
                </a:cubicBezTo>
                <a:cubicBezTo>
                  <a:pt x="4714806" y="5426264"/>
                  <a:pt x="4733997" y="5405475"/>
                  <a:pt x="4754123" y="5384643"/>
                </a:cubicBezTo>
                <a:cubicBezTo>
                  <a:pt x="4823909" y="5312925"/>
                  <a:pt x="4899949" y="5246074"/>
                  <a:pt x="4978032" y="5183809"/>
                </a:cubicBezTo>
                <a:close/>
                <a:moveTo>
                  <a:pt x="1903353" y="5044827"/>
                </a:moveTo>
                <a:cubicBezTo>
                  <a:pt x="1900901" y="5049058"/>
                  <a:pt x="1913196" y="5065331"/>
                  <a:pt x="1936931" y="5093954"/>
                </a:cubicBezTo>
                <a:cubicBezTo>
                  <a:pt x="2021149" y="5196773"/>
                  <a:pt x="2108079" y="5297623"/>
                  <a:pt x="2195868" y="5396574"/>
                </a:cubicBezTo>
                <a:cubicBezTo>
                  <a:pt x="2196092" y="5309013"/>
                  <a:pt x="2155695" y="5230515"/>
                  <a:pt x="2088852" y="5166123"/>
                </a:cubicBezTo>
                <a:cubicBezTo>
                  <a:pt x="2054441" y="5132572"/>
                  <a:pt x="2001584" y="5091839"/>
                  <a:pt x="1958241" y="5067955"/>
                </a:cubicBezTo>
                <a:cubicBezTo>
                  <a:pt x="1922998" y="5048408"/>
                  <a:pt x="1905803" y="5040595"/>
                  <a:pt x="1903353" y="5044827"/>
                </a:cubicBezTo>
                <a:close/>
                <a:moveTo>
                  <a:pt x="1979378" y="4769504"/>
                </a:moveTo>
                <a:cubicBezTo>
                  <a:pt x="2251008" y="4946802"/>
                  <a:pt x="2557265" y="5046794"/>
                  <a:pt x="2882120" y="5064547"/>
                </a:cubicBezTo>
                <a:cubicBezTo>
                  <a:pt x="2852884" y="5055476"/>
                  <a:pt x="2822307" y="5047842"/>
                  <a:pt x="2793103" y="5039699"/>
                </a:cubicBezTo>
                <a:lnTo>
                  <a:pt x="2770041" y="5033634"/>
                </a:lnTo>
                <a:cubicBezTo>
                  <a:pt x="2500352" y="4962917"/>
                  <a:pt x="2236095" y="4864963"/>
                  <a:pt x="1979378" y="4769504"/>
                </a:cubicBezTo>
                <a:close/>
                <a:moveTo>
                  <a:pt x="1927410" y="4716164"/>
                </a:moveTo>
                <a:cubicBezTo>
                  <a:pt x="1938311" y="4720848"/>
                  <a:pt x="1949172" y="4724604"/>
                  <a:pt x="1959587" y="4728849"/>
                </a:cubicBezTo>
                <a:cubicBezTo>
                  <a:pt x="2224818" y="4827692"/>
                  <a:pt x="2499050" y="4930367"/>
                  <a:pt x="2777707" y="5003991"/>
                </a:cubicBezTo>
                <a:lnTo>
                  <a:pt x="2800768" y="5010056"/>
                </a:lnTo>
                <a:lnTo>
                  <a:pt x="2879408" y="5031590"/>
                </a:lnTo>
                <a:cubicBezTo>
                  <a:pt x="2873718" y="5029024"/>
                  <a:pt x="2868475" y="5025973"/>
                  <a:pt x="2862295" y="5022958"/>
                </a:cubicBezTo>
                <a:cubicBezTo>
                  <a:pt x="2846112" y="5014292"/>
                  <a:pt x="2829972" y="5006555"/>
                  <a:pt x="2813343" y="4998369"/>
                </a:cubicBezTo>
                <a:cubicBezTo>
                  <a:pt x="2759214" y="4972589"/>
                  <a:pt x="2702010" y="4951123"/>
                  <a:pt x="2646245" y="4930999"/>
                </a:cubicBezTo>
                <a:cubicBezTo>
                  <a:pt x="2437298" y="4853662"/>
                  <a:pt x="2221285" y="4774272"/>
                  <a:pt x="1999243" y="4730524"/>
                </a:cubicBezTo>
                <a:lnTo>
                  <a:pt x="1979527" y="4726651"/>
                </a:lnTo>
                <a:lnTo>
                  <a:pt x="1927410" y="4716164"/>
                </a:lnTo>
                <a:close/>
                <a:moveTo>
                  <a:pt x="1997014" y="4698007"/>
                </a:moveTo>
                <a:lnTo>
                  <a:pt x="2005458" y="4699540"/>
                </a:lnTo>
                <a:cubicBezTo>
                  <a:pt x="2229844" y="4743659"/>
                  <a:pt x="2447268" y="4823456"/>
                  <a:pt x="2657186" y="4901687"/>
                </a:cubicBezTo>
                <a:cubicBezTo>
                  <a:pt x="2713431" y="4922259"/>
                  <a:pt x="2771565" y="4943688"/>
                  <a:pt x="2826662" y="4970362"/>
                </a:cubicBezTo>
                <a:cubicBezTo>
                  <a:pt x="2843286" y="4978544"/>
                  <a:pt x="2859914" y="4986729"/>
                  <a:pt x="2876100" y="4995397"/>
                </a:cubicBezTo>
                <a:cubicBezTo>
                  <a:pt x="2929811" y="5022592"/>
                  <a:pt x="2984941" y="5050189"/>
                  <a:pt x="3042600" y="5059532"/>
                </a:cubicBezTo>
                <a:cubicBezTo>
                  <a:pt x="2779645" y="4772909"/>
                  <a:pt x="2376891" y="4705645"/>
                  <a:pt x="1997014" y="4698007"/>
                </a:cubicBezTo>
                <a:close/>
                <a:moveTo>
                  <a:pt x="2305292" y="4219492"/>
                </a:moveTo>
                <a:cubicBezTo>
                  <a:pt x="2631112" y="4377847"/>
                  <a:pt x="3011879" y="4535878"/>
                  <a:pt x="3360922" y="4529373"/>
                </a:cubicBezTo>
                <a:cubicBezTo>
                  <a:pt x="3408391" y="4528405"/>
                  <a:pt x="3451278" y="4517839"/>
                  <a:pt x="3492420" y="4510145"/>
                </a:cubicBezTo>
                <a:cubicBezTo>
                  <a:pt x="3448862" y="4503966"/>
                  <a:pt x="3405674" y="4495449"/>
                  <a:pt x="3364086" y="4480340"/>
                </a:cubicBezTo>
                <a:cubicBezTo>
                  <a:pt x="3314946" y="4462747"/>
                  <a:pt x="3269673" y="4437082"/>
                  <a:pt x="3225818" y="4411822"/>
                </a:cubicBezTo>
                <a:cubicBezTo>
                  <a:pt x="3194830" y="4393966"/>
                  <a:pt x="3162431" y="4375699"/>
                  <a:pt x="3129696" y="4360704"/>
                </a:cubicBezTo>
                <a:cubicBezTo>
                  <a:pt x="3030558" y="4315774"/>
                  <a:pt x="2920899" y="4298731"/>
                  <a:pt x="2814545" y="4282955"/>
                </a:cubicBezTo>
                <a:cubicBezTo>
                  <a:pt x="2648192" y="4257474"/>
                  <a:pt x="2475773" y="4231762"/>
                  <a:pt x="2305292" y="4219492"/>
                </a:cubicBezTo>
                <a:close/>
                <a:moveTo>
                  <a:pt x="2626982" y="4206450"/>
                </a:moveTo>
                <a:cubicBezTo>
                  <a:pt x="2581807" y="4205467"/>
                  <a:pt x="2536327" y="4205706"/>
                  <a:pt x="2490617" y="4206951"/>
                </a:cubicBezTo>
                <a:cubicBezTo>
                  <a:pt x="2601507" y="4219748"/>
                  <a:pt x="2711611" y="4236309"/>
                  <a:pt x="2819869" y="4252936"/>
                </a:cubicBezTo>
                <a:cubicBezTo>
                  <a:pt x="2928115" y="4269564"/>
                  <a:pt x="3040565" y="4286495"/>
                  <a:pt x="3143018" y="4332698"/>
                </a:cubicBezTo>
                <a:cubicBezTo>
                  <a:pt x="3177162" y="4348099"/>
                  <a:pt x="3210046" y="4366808"/>
                  <a:pt x="3241520" y="4385112"/>
                </a:cubicBezTo>
                <a:cubicBezTo>
                  <a:pt x="3284409" y="4409477"/>
                  <a:pt x="3328265" y="4434739"/>
                  <a:pt x="3374575" y="4451517"/>
                </a:cubicBezTo>
                <a:cubicBezTo>
                  <a:pt x="3416609" y="4466134"/>
                  <a:pt x="3460730" y="4474620"/>
                  <a:pt x="3505221" y="4480757"/>
                </a:cubicBezTo>
                <a:cubicBezTo>
                  <a:pt x="3244537" y="4280088"/>
                  <a:pt x="2943211" y="4213332"/>
                  <a:pt x="2626982" y="4206450"/>
                </a:cubicBezTo>
                <a:close/>
                <a:moveTo>
                  <a:pt x="1310106" y="3943217"/>
                </a:moveTo>
                <a:cubicBezTo>
                  <a:pt x="1129544" y="4063332"/>
                  <a:pt x="976804" y="4212308"/>
                  <a:pt x="854994" y="4399136"/>
                </a:cubicBezTo>
                <a:cubicBezTo>
                  <a:pt x="813550" y="4462067"/>
                  <a:pt x="777442" y="4528637"/>
                  <a:pt x="742462" y="4594648"/>
                </a:cubicBezTo>
                <a:cubicBezTo>
                  <a:pt x="769633" y="4559245"/>
                  <a:pt x="795392" y="4522436"/>
                  <a:pt x="820602" y="4485915"/>
                </a:cubicBezTo>
                <a:cubicBezTo>
                  <a:pt x="839644" y="4458097"/>
                  <a:pt x="858127" y="4430568"/>
                  <a:pt x="878295" y="4403594"/>
                </a:cubicBezTo>
                <a:cubicBezTo>
                  <a:pt x="984168" y="4259170"/>
                  <a:pt x="1114491" y="4132679"/>
                  <a:pt x="1240607" y="4010401"/>
                </a:cubicBezTo>
                <a:lnTo>
                  <a:pt x="1310106" y="3943217"/>
                </a:lnTo>
                <a:close/>
                <a:moveTo>
                  <a:pt x="1423113" y="3874565"/>
                </a:moveTo>
                <a:lnTo>
                  <a:pt x="1260565" y="4031982"/>
                </a:lnTo>
                <a:cubicBezTo>
                  <a:pt x="1135292" y="4153135"/>
                  <a:pt x="1006090" y="4279065"/>
                  <a:pt x="901900" y="4421236"/>
                </a:cubicBezTo>
                <a:cubicBezTo>
                  <a:pt x="882292" y="4447928"/>
                  <a:pt x="863806" y="4475465"/>
                  <a:pt x="845044" y="4502436"/>
                </a:cubicBezTo>
                <a:cubicBezTo>
                  <a:pt x="797719" y="4571828"/>
                  <a:pt x="747866" y="4643196"/>
                  <a:pt x="685926" y="4703069"/>
                </a:cubicBezTo>
                <a:cubicBezTo>
                  <a:pt x="685087" y="4704192"/>
                  <a:pt x="684806" y="4705038"/>
                  <a:pt x="684248" y="4706721"/>
                </a:cubicBezTo>
                <a:cubicBezTo>
                  <a:pt x="955830" y="4450343"/>
                  <a:pt x="1215323" y="4185291"/>
                  <a:pt x="1423113" y="3874565"/>
                </a:cubicBezTo>
                <a:close/>
                <a:moveTo>
                  <a:pt x="3316479" y="3872136"/>
                </a:moveTo>
                <a:lnTo>
                  <a:pt x="3546806" y="4356139"/>
                </a:lnTo>
                <a:cubicBezTo>
                  <a:pt x="3510992" y="4217388"/>
                  <a:pt x="3440535" y="4086075"/>
                  <a:pt x="3364433" y="3953121"/>
                </a:cubicBezTo>
                <a:lnTo>
                  <a:pt x="3316479" y="3872136"/>
                </a:lnTo>
                <a:close/>
                <a:moveTo>
                  <a:pt x="3291335" y="3767420"/>
                </a:moveTo>
                <a:cubicBezTo>
                  <a:pt x="3324815" y="3824296"/>
                  <a:pt x="3358740" y="3880691"/>
                  <a:pt x="3390805" y="3937163"/>
                </a:cubicBezTo>
                <a:cubicBezTo>
                  <a:pt x="3469925" y="4075583"/>
                  <a:pt x="3543427" y="4213298"/>
                  <a:pt x="3579062" y="4359040"/>
                </a:cubicBezTo>
                <a:cubicBezTo>
                  <a:pt x="3585500" y="4228842"/>
                  <a:pt x="3547302" y="4112076"/>
                  <a:pt x="3467355" y="3988130"/>
                </a:cubicBezTo>
                <a:cubicBezTo>
                  <a:pt x="3420192" y="3915029"/>
                  <a:pt x="3371016" y="3849934"/>
                  <a:pt x="3310753" y="3787140"/>
                </a:cubicBezTo>
                <a:cubicBezTo>
                  <a:pt x="3303466" y="3779509"/>
                  <a:pt x="3297626" y="3773227"/>
                  <a:pt x="3291335" y="3767420"/>
                </a:cubicBezTo>
                <a:close/>
                <a:moveTo>
                  <a:pt x="1635889" y="3709494"/>
                </a:moveTo>
                <a:lnTo>
                  <a:pt x="1634800" y="3731111"/>
                </a:lnTo>
                <a:cubicBezTo>
                  <a:pt x="1634800" y="3731111"/>
                  <a:pt x="1635342" y="3716795"/>
                  <a:pt x="1635889" y="3709494"/>
                </a:cubicBezTo>
                <a:close/>
                <a:moveTo>
                  <a:pt x="1510397" y="3684705"/>
                </a:moveTo>
                <a:cubicBezTo>
                  <a:pt x="1390337" y="3729510"/>
                  <a:pt x="1267181" y="3766747"/>
                  <a:pt x="1146550" y="3802012"/>
                </a:cubicBezTo>
                <a:cubicBezTo>
                  <a:pt x="997862" y="3845736"/>
                  <a:pt x="843568" y="3890871"/>
                  <a:pt x="698834" y="3952272"/>
                </a:cubicBezTo>
                <a:cubicBezTo>
                  <a:pt x="460140" y="4053106"/>
                  <a:pt x="242842" y="4196577"/>
                  <a:pt x="34256" y="4347603"/>
                </a:cubicBezTo>
                <a:cubicBezTo>
                  <a:pt x="196048" y="4248849"/>
                  <a:pt x="358125" y="4150653"/>
                  <a:pt x="527241" y="4065078"/>
                </a:cubicBezTo>
                <a:cubicBezTo>
                  <a:pt x="838255" y="3908281"/>
                  <a:pt x="1212318" y="3863093"/>
                  <a:pt x="1510397" y="3684705"/>
                </a:cubicBezTo>
                <a:close/>
                <a:moveTo>
                  <a:pt x="1313114" y="3655216"/>
                </a:moveTo>
                <a:cubicBezTo>
                  <a:pt x="1247578" y="3654578"/>
                  <a:pt x="1180153" y="3656293"/>
                  <a:pt x="1109304" y="3669030"/>
                </a:cubicBezTo>
                <a:cubicBezTo>
                  <a:pt x="689821" y="3744031"/>
                  <a:pt x="334655" y="4032530"/>
                  <a:pt x="8129" y="4330519"/>
                </a:cubicBezTo>
                <a:cubicBezTo>
                  <a:pt x="220923" y="4176682"/>
                  <a:pt x="442983" y="4028720"/>
                  <a:pt x="687572" y="3925629"/>
                </a:cubicBezTo>
                <a:cubicBezTo>
                  <a:pt x="833705" y="3864223"/>
                  <a:pt x="989118" y="3818520"/>
                  <a:pt x="1138365" y="3774515"/>
                </a:cubicBezTo>
                <a:cubicBezTo>
                  <a:pt x="1260121" y="3738686"/>
                  <a:pt x="1384681" y="3701451"/>
                  <a:pt x="1505579" y="3655526"/>
                </a:cubicBezTo>
                <a:cubicBezTo>
                  <a:pt x="1442294" y="3658846"/>
                  <a:pt x="1378650" y="3655854"/>
                  <a:pt x="1313114" y="3655216"/>
                </a:cubicBezTo>
                <a:close/>
                <a:moveTo>
                  <a:pt x="3655073" y="3650884"/>
                </a:moveTo>
                <a:cubicBezTo>
                  <a:pt x="3768399" y="3765347"/>
                  <a:pt x="3873410" y="3884450"/>
                  <a:pt x="3989938" y="3991685"/>
                </a:cubicBezTo>
                <a:cubicBezTo>
                  <a:pt x="4106468" y="4098916"/>
                  <a:pt x="4234512" y="4194281"/>
                  <a:pt x="4393907" y="4261258"/>
                </a:cubicBezTo>
                <a:cubicBezTo>
                  <a:pt x="4484865" y="4299540"/>
                  <a:pt x="4571866" y="4332385"/>
                  <a:pt x="4648051" y="4374051"/>
                </a:cubicBezTo>
                <a:cubicBezTo>
                  <a:pt x="4566919" y="4301848"/>
                  <a:pt x="4474187" y="4242216"/>
                  <a:pt x="4383389" y="4184369"/>
                </a:cubicBezTo>
                <a:cubicBezTo>
                  <a:pt x="4310251" y="4137460"/>
                  <a:pt x="4234739" y="4089250"/>
                  <a:pt x="4165508" y="4035196"/>
                </a:cubicBezTo>
                <a:cubicBezTo>
                  <a:pt x="4131846" y="4008598"/>
                  <a:pt x="4099524" y="3980549"/>
                  <a:pt x="4068162" y="3953394"/>
                </a:cubicBezTo>
                <a:cubicBezTo>
                  <a:pt x="4039704" y="3928919"/>
                  <a:pt x="4010763" y="3903992"/>
                  <a:pt x="3981416" y="3880482"/>
                </a:cubicBezTo>
                <a:cubicBezTo>
                  <a:pt x="3923199" y="3833909"/>
                  <a:pt x="3860482" y="3791236"/>
                  <a:pt x="3800147" y="3749872"/>
                </a:cubicBezTo>
                <a:lnTo>
                  <a:pt x="3655073" y="3650884"/>
                </a:lnTo>
                <a:close/>
                <a:moveTo>
                  <a:pt x="3670252" y="3622798"/>
                </a:moveTo>
                <a:lnTo>
                  <a:pt x="3817258" y="3723577"/>
                </a:lnTo>
                <a:cubicBezTo>
                  <a:pt x="3878082" y="3765387"/>
                  <a:pt x="3941278" y="3808498"/>
                  <a:pt x="4000461" y="3855966"/>
                </a:cubicBezTo>
                <a:cubicBezTo>
                  <a:pt x="4030299" y="3879926"/>
                  <a:pt x="4059233" y="3904849"/>
                  <a:pt x="4088180" y="3929774"/>
                </a:cubicBezTo>
                <a:cubicBezTo>
                  <a:pt x="4119532" y="3956928"/>
                  <a:pt x="4151864" y="3984979"/>
                  <a:pt x="4184555" y="4010683"/>
                </a:cubicBezTo>
                <a:cubicBezTo>
                  <a:pt x="4252374" y="4064322"/>
                  <a:pt x="4327401" y="4112085"/>
                  <a:pt x="4399563" y="4158106"/>
                </a:cubicBezTo>
                <a:cubicBezTo>
                  <a:pt x="4497546" y="4220788"/>
                  <a:pt x="4597907" y="4284772"/>
                  <a:pt x="4684469" y="4364680"/>
                </a:cubicBezTo>
                <a:lnTo>
                  <a:pt x="4690271" y="4370034"/>
                </a:lnTo>
                <a:cubicBezTo>
                  <a:pt x="4617960" y="4134006"/>
                  <a:pt x="4326618" y="3976128"/>
                  <a:pt x="4136093" y="3858466"/>
                </a:cubicBezTo>
                <a:cubicBezTo>
                  <a:pt x="3985171" y="3764831"/>
                  <a:pt x="3831168" y="3687155"/>
                  <a:pt x="3670252" y="3622798"/>
                </a:cubicBezTo>
                <a:close/>
                <a:moveTo>
                  <a:pt x="4440129" y="3448571"/>
                </a:moveTo>
                <a:cubicBezTo>
                  <a:pt x="4500684" y="3600308"/>
                  <a:pt x="4765312" y="3823987"/>
                  <a:pt x="4856525" y="3915351"/>
                </a:cubicBezTo>
                <a:cubicBezTo>
                  <a:pt x="4921046" y="3979838"/>
                  <a:pt x="4987678" y="4047617"/>
                  <a:pt x="5059055" y="4108918"/>
                </a:cubicBezTo>
                <a:cubicBezTo>
                  <a:pt x="5130436" y="4170218"/>
                  <a:pt x="5206561" y="4225043"/>
                  <a:pt x="5290070" y="4263619"/>
                </a:cubicBezTo>
                <a:cubicBezTo>
                  <a:pt x="5126032" y="4132785"/>
                  <a:pt x="4978794" y="3979858"/>
                  <a:pt x="4834991" y="3830985"/>
                </a:cubicBezTo>
                <a:cubicBezTo>
                  <a:pt x="4709629" y="3700933"/>
                  <a:pt x="4579958" y="3567796"/>
                  <a:pt x="4440129" y="3448571"/>
                </a:cubicBezTo>
                <a:close/>
                <a:moveTo>
                  <a:pt x="4441737" y="3399734"/>
                </a:moveTo>
                <a:cubicBezTo>
                  <a:pt x="4437014" y="3398227"/>
                  <a:pt x="4433408" y="3398482"/>
                  <a:pt x="4431236" y="3400954"/>
                </a:cubicBezTo>
                <a:cubicBezTo>
                  <a:pt x="4474088" y="3436036"/>
                  <a:pt x="4516531" y="3472527"/>
                  <a:pt x="4557150" y="3510023"/>
                </a:cubicBezTo>
                <a:cubicBezTo>
                  <a:pt x="4661606" y="3606446"/>
                  <a:pt x="4760255" y="3709152"/>
                  <a:pt x="4856936" y="3809146"/>
                </a:cubicBezTo>
                <a:cubicBezTo>
                  <a:pt x="4939779" y="3895025"/>
                  <a:pt x="5024071" y="3982240"/>
                  <a:pt x="5111996" y="4065759"/>
                </a:cubicBezTo>
                <a:cubicBezTo>
                  <a:pt x="5199925" y="4149276"/>
                  <a:pt x="5291490" y="4229096"/>
                  <a:pt x="5388878" y="4300185"/>
                </a:cubicBezTo>
                <a:cubicBezTo>
                  <a:pt x="5401114" y="4303421"/>
                  <a:pt x="5413353" y="4306662"/>
                  <a:pt x="5425556" y="4308967"/>
                </a:cubicBezTo>
                <a:cubicBezTo>
                  <a:pt x="5290970" y="4122931"/>
                  <a:pt x="5119226" y="3974244"/>
                  <a:pt x="4943646" y="3822916"/>
                </a:cubicBezTo>
                <a:cubicBezTo>
                  <a:pt x="4828850" y="3724110"/>
                  <a:pt x="4714058" y="3625311"/>
                  <a:pt x="4594837" y="3532274"/>
                </a:cubicBezTo>
                <a:cubicBezTo>
                  <a:pt x="4562450" y="3507077"/>
                  <a:pt x="4474786" y="3410282"/>
                  <a:pt x="4441737" y="3399734"/>
                </a:cubicBezTo>
                <a:close/>
                <a:moveTo>
                  <a:pt x="5425834" y="3162785"/>
                </a:moveTo>
                <a:cubicBezTo>
                  <a:pt x="5393133" y="3300089"/>
                  <a:pt x="5401723" y="3491623"/>
                  <a:pt x="5401644" y="3617847"/>
                </a:cubicBezTo>
                <a:cubicBezTo>
                  <a:pt x="5401790" y="3807859"/>
                  <a:pt x="5425483" y="3992734"/>
                  <a:pt x="5467256" y="4175494"/>
                </a:cubicBezTo>
                <a:cubicBezTo>
                  <a:pt x="5469824" y="3971868"/>
                  <a:pt x="5459296" y="3766904"/>
                  <a:pt x="5448069" y="3567554"/>
                </a:cubicBezTo>
                <a:lnTo>
                  <a:pt x="5425834" y="3162785"/>
                </a:lnTo>
                <a:close/>
                <a:moveTo>
                  <a:pt x="1318687" y="3113840"/>
                </a:moveTo>
                <a:cubicBezTo>
                  <a:pt x="1233126" y="3142037"/>
                  <a:pt x="1148133" y="3174161"/>
                  <a:pt x="1066793" y="3212171"/>
                </a:cubicBezTo>
                <a:lnTo>
                  <a:pt x="993319" y="3247648"/>
                </a:lnTo>
                <a:cubicBezTo>
                  <a:pt x="947600" y="3269890"/>
                  <a:pt x="900765" y="3292688"/>
                  <a:pt x="853081" y="3312410"/>
                </a:cubicBezTo>
                <a:cubicBezTo>
                  <a:pt x="837376" y="3318884"/>
                  <a:pt x="821948" y="3324526"/>
                  <a:pt x="805957" y="3330443"/>
                </a:cubicBezTo>
                <a:cubicBezTo>
                  <a:pt x="973723" y="3284161"/>
                  <a:pt x="1193682" y="3229943"/>
                  <a:pt x="1318687" y="3113840"/>
                </a:cubicBezTo>
                <a:close/>
                <a:moveTo>
                  <a:pt x="5453702" y="3090882"/>
                </a:moveTo>
                <a:lnTo>
                  <a:pt x="5480135" y="3565802"/>
                </a:lnTo>
                <a:cubicBezTo>
                  <a:pt x="5490809" y="3762845"/>
                  <a:pt x="5501220" y="3965024"/>
                  <a:pt x="5499023" y="4166310"/>
                </a:cubicBezTo>
                <a:cubicBezTo>
                  <a:pt x="5546233" y="3984186"/>
                  <a:pt x="5562118" y="3799116"/>
                  <a:pt x="5547022" y="3607838"/>
                </a:cubicBezTo>
                <a:cubicBezTo>
                  <a:pt x="5541143" y="3530760"/>
                  <a:pt x="5529684" y="3453908"/>
                  <a:pt x="5515964" y="3378541"/>
                </a:cubicBezTo>
                <a:cubicBezTo>
                  <a:pt x="5505773" y="3321668"/>
                  <a:pt x="5475310" y="3095607"/>
                  <a:pt x="5453702" y="3090882"/>
                </a:cubicBezTo>
                <a:close/>
                <a:moveTo>
                  <a:pt x="1238695" y="3076820"/>
                </a:moveTo>
                <a:cubicBezTo>
                  <a:pt x="1051055" y="3082190"/>
                  <a:pt x="886407" y="3192548"/>
                  <a:pt x="716371" y="3293249"/>
                </a:cubicBezTo>
                <a:cubicBezTo>
                  <a:pt x="670943" y="3320259"/>
                  <a:pt x="625512" y="3345868"/>
                  <a:pt x="579522" y="3371759"/>
                </a:cubicBezTo>
                <a:lnTo>
                  <a:pt x="600288" y="3365555"/>
                </a:lnTo>
                <a:cubicBezTo>
                  <a:pt x="680240" y="3341573"/>
                  <a:pt x="762713" y="3317034"/>
                  <a:pt x="840692" y="3284921"/>
                </a:cubicBezTo>
                <a:cubicBezTo>
                  <a:pt x="887813" y="3265484"/>
                  <a:pt x="934087" y="3242968"/>
                  <a:pt x="979248" y="3221003"/>
                </a:cubicBezTo>
                <a:lnTo>
                  <a:pt x="1053282" y="3185247"/>
                </a:lnTo>
                <a:cubicBezTo>
                  <a:pt x="1139666" y="3144704"/>
                  <a:pt x="1229994" y="3110602"/>
                  <a:pt x="1320603" y="3081281"/>
                </a:cubicBezTo>
                <a:cubicBezTo>
                  <a:pt x="1292776" y="3077429"/>
                  <a:pt x="1265502" y="3076054"/>
                  <a:pt x="1238695" y="3076820"/>
                </a:cubicBezTo>
                <a:close/>
                <a:moveTo>
                  <a:pt x="5425627" y="2954192"/>
                </a:moveTo>
                <a:cubicBezTo>
                  <a:pt x="5441934" y="2956815"/>
                  <a:pt x="5467954" y="2996115"/>
                  <a:pt x="5470770" y="3005435"/>
                </a:cubicBezTo>
                <a:cubicBezTo>
                  <a:pt x="5608772" y="3451680"/>
                  <a:pt x="5674122" y="3909676"/>
                  <a:pt x="5519779" y="4359223"/>
                </a:cubicBezTo>
                <a:cubicBezTo>
                  <a:pt x="5520262" y="4359669"/>
                  <a:pt x="5520293" y="4360602"/>
                  <a:pt x="5520293" y="4360602"/>
                </a:cubicBezTo>
                <a:cubicBezTo>
                  <a:pt x="5627244" y="4437825"/>
                  <a:pt x="5699666" y="4548575"/>
                  <a:pt x="5767221" y="4665564"/>
                </a:cubicBezTo>
                <a:cubicBezTo>
                  <a:pt x="6275281" y="4699277"/>
                  <a:pt x="6739386" y="4778523"/>
                  <a:pt x="6937169" y="4815941"/>
                </a:cubicBezTo>
                <a:cubicBezTo>
                  <a:pt x="7134952" y="4853359"/>
                  <a:pt x="7020263" y="4903218"/>
                  <a:pt x="6953922" y="4890068"/>
                </a:cubicBezTo>
                <a:cubicBezTo>
                  <a:pt x="6799988" y="4859556"/>
                  <a:pt x="6485790" y="4815676"/>
                  <a:pt x="6071359" y="4770770"/>
                </a:cubicBezTo>
                <a:lnTo>
                  <a:pt x="6038839" y="4764474"/>
                </a:lnTo>
                <a:cubicBezTo>
                  <a:pt x="6038795" y="4764265"/>
                  <a:pt x="6038750" y="4764056"/>
                  <a:pt x="6038706" y="4763847"/>
                </a:cubicBezTo>
                <a:lnTo>
                  <a:pt x="6037784" y="4764270"/>
                </a:lnTo>
                <a:lnTo>
                  <a:pt x="6038839" y="4764474"/>
                </a:lnTo>
                <a:lnTo>
                  <a:pt x="6040338" y="4771418"/>
                </a:lnTo>
                <a:cubicBezTo>
                  <a:pt x="6039088" y="4781803"/>
                  <a:pt x="6034314" y="4794510"/>
                  <a:pt x="6024488" y="4809903"/>
                </a:cubicBezTo>
                <a:cubicBezTo>
                  <a:pt x="5910095" y="5058984"/>
                  <a:pt x="5773348" y="5296385"/>
                  <a:pt x="5599771" y="5509652"/>
                </a:cubicBezTo>
                <a:cubicBezTo>
                  <a:pt x="5583815" y="5529842"/>
                  <a:pt x="5566811" y="5547293"/>
                  <a:pt x="5548843" y="5563845"/>
                </a:cubicBezTo>
                <a:cubicBezTo>
                  <a:pt x="5773782" y="5645205"/>
                  <a:pt x="5890323" y="6067151"/>
                  <a:pt x="5940952" y="6250028"/>
                </a:cubicBezTo>
                <a:cubicBezTo>
                  <a:pt x="5979301" y="6387982"/>
                  <a:pt x="6009900" y="6527294"/>
                  <a:pt x="6043441" y="6665847"/>
                </a:cubicBezTo>
                <a:lnTo>
                  <a:pt x="6093432" y="6858000"/>
                </a:lnTo>
                <a:lnTo>
                  <a:pt x="6034344" y="6858000"/>
                </a:lnTo>
                <a:lnTo>
                  <a:pt x="6026679" y="6836959"/>
                </a:lnTo>
                <a:cubicBezTo>
                  <a:pt x="5958957" y="6665497"/>
                  <a:pt x="5878558" y="6498078"/>
                  <a:pt x="5800441" y="6335286"/>
                </a:cubicBezTo>
                <a:cubicBezTo>
                  <a:pt x="5703359" y="6131918"/>
                  <a:pt x="5602295" y="5922187"/>
                  <a:pt x="5526562" y="5705388"/>
                </a:cubicBezTo>
                <a:cubicBezTo>
                  <a:pt x="5523956" y="5698505"/>
                  <a:pt x="5521803" y="5691139"/>
                  <a:pt x="5519640" y="5683774"/>
                </a:cubicBezTo>
                <a:cubicBezTo>
                  <a:pt x="5523207" y="5970988"/>
                  <a:pt x="5738292" y="6306566"/>
                  <a:pt x="5844559" y="6553349"/>
                </a:cubicBezTo>
                <a:lnTo>
                  <a:pt x="5975994" y="6858000"/>
                </a:lnTo>
                <a:lnTo>
                  <a:pt x="5898547" y="6858000"/>
                </a:lnTo>
                <a:lnTo>
                  <a:pt x="5682041" y="6355860"/>
                </a:lnTo>
                <a:cubicBezTo>
                  <a:pt x="5609136" y="6186449"/>
                  <a:pt x="5505535" y="6006625"/>
                  <a:pt x="5461758" y="5820220"/>
                </a:cubicBezTo>
                <a:cubicBezTo>
                  <a:pt x="5415457" y="6083349"/>
                  <a:pt x="5335494" y="6334433"/>
                  <a:pt x="5237282" y="6579086"/>
                </a:cubicBezTo>
                <a:lnTo>
                  <a:pt x="5115009" y="6858000"/>
                </a:lnTo>
                <a:lnTo>
                  <a:pt x="5028074" y="6858000"/>
                </a:lnTo>
                <a:lnTo>
                  <a:pt x="5079508" y="6749074"/>
                </a:lnTo>
                <a:cubicBezTo>
                  <a:pt x="5200211" y="6482556"/>
                  <a:pt x="5305048" y="6210716"/>
                  <a:pt x="5371846" y="5924413"/>
                </a:cubicBezTo>
                <a:lnTo>
                  <a:pt x="5270512" y="6138975"/>
                </a:lnTo>
                <a:cubicBezTo>
                  <a:pt x="5192357" y="6304175"/>
                  <a:pt x="5112108" y="6475512"/>
                  <a:pt x="5062409" y="6653544"/>
                </a:cubicBezTo>
                <a:cubicBezTo>
                  <a:pt x="5053035" y="6686987"/>
                  <a:pt x="5045072" y="6720843"/>
                  <a:pt x="5036628" y="6754247"/>
                </a:cubicBezTo>
                <a:lnTo>
                  <a:pt x="5009112" y="6858000"/>
                </a:lnTo>
                <a:lnTo>
                  <a:pt x="4976679" y="6858000"/>
                </a:lnTo>
                <a:lnTo>
                  <a:pt x="5006537" y="6747068"/>
                </a:lnTo>
                <a:cubicBezTo>
                  <a:pt x="5014940" y="6712729"/>
                  <a:pt x="5022903" y="6678883"/>
                  <a:pt x="5032723" y="6644957"/>
                </a:cubicBezTo>
                <a:cubicBezTo>
                  <a:pt x="5083245" y="6464091"/>
                  <a:pt x="5164383" y="6291790"/>
                  <a:pt x="5242949" y="6125175"/>
                </a:cubicBezTo>
                <a:lnTo>
                  <a:pt x="5286321" y="6033555"/>
                </a:lnTo>
                <a:cubicBezTo>
                  <a:pt x="5153522" y="6218172"/>
                  <a:pt x="5058694" y="6420826"/>
                  <a:pt x="5008210" y="6649194"/>
                </a:cubicBezTo>
                <a:cubicBezTo>
                  <a:pt x="4999505" y="6687732"/>
                  <a:pt x="4992445" y="6726670"/>
                  <a:pt x="4986321" y="6765687"/>
                </a:cubicBezTo>
                <a:lnTo>
                  <a:pt x="4973474" y="6858000"/>
                </a:lnTo>
                <a:lnTo>
                  <a:pt x="4907178" y="6858000"/>
                </a:lnTo>
                <a:lnTo>
                  <a:pt x="4910810" y="6829660"/>
                </a:lnTo>
                <a:cubicBezTo>
                  <a:pt x="4927183" y="6695980"/>
                  <a:pt x="4945608" y="6562743"/>
                  <a:pt x="4987461" y="6432994"/>
                </a:cubicBezTo>
                <a:cubicBezTo>
                  <a:pt x="5033887" y="6289556"/>
                  <a:pt x="5098947" y="6157948"/>
                  <a:pt x="5179262" y="6035044"/>
                </a:cubicBezTo>
                <a:cubicBezTo>
                  <a:pt x="5016033" y="6169178"/>
                  <a:pt x="4838252" y="6288995"/>
                  <a:pt x="4689678" y="6440241"/>
                </a:cubicBezTo>
                <a:cubicBezTo>
                  <a:pt x="4615724" y="6515503"/>
                  <a:pt x="4545518" y="6594166"/>
                  <a:pt x="4477543" y="6674836"/>
                </a:cubicBezTo>
                <a:lnTo>
                  <a:pt x="4329957" y="6858000"/>
                </a:lnTo>
                <a:lnTo>
                  <a:pt x="4218595" y="6858000"/>
                </a:lnTo>
                <a:lnTo>
                  <a:pt x="4368888" y="6668412"/>
                </a:lnTo>
                <a:cubicBezTo>
                  <a:pt x="4431654" y="6591444"/>
                  <a:pt x="4495926" y="6515754"/>
                  <a:pt x="4563091" y="6442508"/>
                </a:cubicBezTo>
                <a:cubicBezTo>
                  <a:pt x="4810353" y="6173676"/>
                  <a:pt x="5160740" y="5991069"/>
                  <a:pt x="5387324" y="5705830"/>
                </a:cubicBezTo>
                <a:cubicBezTo>
                  <a:pt x="5286064" y="5794177"/>
                  <a:pt x="5178968" y="5876241"/>
                  <a:pt x="5073620" y="5955437"/>
                </a:cubicBezTo>
                <a:cubicBezTo>
                  <a:pt x="4943865" y="6053305"/>
                  <a:pt x="4809130" y="6154627"/>
                  <a:pt x="4689789" y="6268382"/>
                </a:cubicBezTo>
                <a:cubicBezTo>
                  <a:pt x="4591303" y="6361972"/>
                  <a:pt x="4502007" y="6464046"/>
                  <a:pt x="4418722" y="6570886"/>
                </a:cubicBezTo>
                <a:lnTo>
                  <a:pt x="4214944" y="6858000"/>
                </a:lnTo>
                <a:lnTo>
                  <a:pt x="4177898" y="6858000"/>
                </a:lnTo>
                <a:lnTo>
                  <a:pt x="4391597" y="6556370"/>
                </a:lnTo>
                <a:cubicBezTo>
                  <a:pt x="4476641" y="6446900"/>
                  <a:pt x="4567929" y="6342186"/>
                  <a:pt x="4668889" y="6246399"/>
                </a:cubicBezTo>
                <a:cubicBezTo>
                  <a:pt x="4789603" y="6132122"/>
                  <a:pt x="4925227" y="6029827"/>
                  <a:pt x="5055427" y="5931476"/>
                </a:cubicBezTo>
                <a:cubicBezTo>
                  <a:pt x="5161670" y="5851314"/>
                  <a:pt x="5270142" y="5768732"/>
                  <a:pt x="5371814" y="5678975"/>
                </a:cubicBezTo>
                <a:cubicBezTo>
                  <a:pt x="5250056" y="5732278"/>
                  <a:pt x="5117554" y="5761328"/>
                  <a:pt x="4987918" y="5838701"/>
                </a:cubicBezTo>
                <a:cubicBezTo>
                  <a:pt x="4699961" y="6010191"/>
                  <a:pt x="4491898" y="6286162"/>
                  <a:pt x="4317146" y="6587716"/>
                </a:cubicBezTo>
                <a:lnTo>
                  <a:pt x="4171627" y="6858000"/>
                </a:lnTo>
                <a:lnTo>
                  <a:pt x="4081585" y="6858000"/>
                </a:lnTo>
                <a:lnTo>
                  <a:pt x="4238603" y="6559341"/>
                </a:lnTo>
                <a:cubicBezTo>
                  <a:pt x="4385995" y="6299856"/>
                  <a:pt x="4555804" y="6056475"/>
                  <a:pt x="4778333" y="5873626"/>
                </a:cubicBezTo>
                <a:cubicBezTo>
                  <a:pt x="4974935" y="5712072"/>
                  <a:pt x="5214460" y="5703893"/>
                  <a:pt x="5414185" y="5573882"/>
                </a:cubicBezTo>
                <a:cubicBezTo>
                  <a:pt x="5665168" y="5409695"/>
                  <a:pt x="5834734" y="5037780"/>
                  <a:pt x="5959648" y="4760797"/>
                </a:cubicBezTo>
                <a:cubicBezTo>
                  <a:pt x="5758178" y="4742307"/>
                  <a:pt x="5556149" y="4733150"/>
                  <a:pt x="5355019" y="4734672"/>
                </a:cubicBezTo>
                <a:cubicBezTo>
                  <a:pt x="5292258" y="4900655"/>
                  <a:pt x="5203125" y="5047664"/>
                  <a:pt x="5083565" y="5179121"/>
                </a:cubicBezTo>
                <a:cubicBezTo>
                  <a:pt x="5049677" y="5379813"/>
                  <a:pt x="4862890" y="5495797"/>
                  <a:pt x="4713577" y="5616803"/>
                </a:cubicBezTo>
                <a:cubicBezTo>
                  <a:pt x="4481263" y="5805403"/>
                  <a:pt x="4239092" y="5980417"/>
                  <a:pt x="3989559" y="6145945"/>
                </a:cubicBezTo>
                <a:cubicBezTo>
                  <a:pt x="3958721" y="6166743"/>
                  <a:pt x="3915645" y="6091150"/>
                  <a:pt x="3939824" y="6066900"/>
                </a:cubicBezTo>
                <a:cubicBezTo>
                  <a:pt x="4170724" y="5831323"/>
                  <a:pt x="4361787" y="5566131"/>
                  <a:pt x="4584537" y="5324826"/>
                </a:cubicBezTo>
                <a:cubicBezTo>
                  <a:pt x="4710868" y="5187971"/>
                  <a:pt x="4848359" y="5097244"/>
                  <a:pt x="5037105" y="5088765"/>
                </a:cubicBezTo>
                <a:cubicBezTo>
                  <a:pt x="5038033" y="5088728"/>
                  <a:pt x="5039001" y="5089622"/>
                  <a:pt x="5039930" y="5089585"/>
                </a:cubicBezTo>
                <a:cubicBezTo>
                  <a:pt x="5133008" y="4982937"/>
                  <a:pt x="5207480" y="4865387"/>
                  <a:pt x="5263764" y="4735525"/>
                </a:cubicBezTo>
                <a:cubicBezTo>
                  <a:pt x="4867298" y="4743930"/>
                  <a:pt x="4472427" y="4792315"/>
                  <a:pt x="4086300" y="4884599"/>
                </a:cubicBezTo>
                <a:cubicBezTo>
                  <a:pt x="4087456" y="4890142"/>
                  <a:pt x="4087673" y="4895720"/>
                  <a:pt x="4085485" y="4899070"/>
                </a:cubicBezTo>
                <a:cubicBezTo>
                  <a:pt x="4003302" y="5010406"/>
                  <a:pt x="3928312" y="5126573"/>
                  <a:pt x="3871915" y="5253645"/>
                </a:cubicBezTo>
                <a:cubicBezTo>
                  <a:pt x="3845467" y="5314321"/>
                  <a:pt x="3832705" y="5402857"/>
                  <a:pt x="3799374" y="5466127"/>
                </a:cubicBezTo>
                <a:cubicBezTo>
                  <a:pt x="3785138" y="5845399"/>
                  <a:pt x="3675506" y="6277604"/>
                  <a:pt x="3498850" y="6661888"/>
                </a:cubicBezTo>
                <a:lnTo>
                  <a:pt x="3399216" y="6858000"/>
                </a:lnTo>
                <a:lnTo>
                  <a:pt x="3303688" y="6858000"/>
                </a:lnTo>
                <a:lnTo>
                  <a:pt x="3391774" y="6697181"/>
                </a:lnTo>
                <a:cubicBezTo>
                  <a:pt x="3573729" y="6337659"/>
                  <a:pt x="3697480" y="5922895"/>
                  <a:pt x="3735540" y="5546923"/>
                </a:cubicBezTo>
                <a:cubicBezTo>
                  <a:pt x="3733489" y="5553993"/>
                  <a:pt x="3731483" y="5561993"/>
                  <a:pt x="3729438" y="5569058"/>
                </a:cubicBezTo>
                <a:cubicBezTo>
                  <a:pt x="3722922" y="5592607"/>
                  <a:pt x="3715485" y="5616189"/>
                  <a:pt x="3707782" y="5644908"/>
                </a:cubicBezTo>
                <a:cubicBezTo>
                  <a:pt x="3671550" y="5775366"/>
                  <a:pt x="3633159" y="5910098"/>
                  <a:pt x="3583827" y="6039215"/>
                </a:cubicBezTo>
                <a:cubicBezTo>
                  <a:pt x="3571998" y="6069498"/>
                  <a:pt x="3559686" y="6099330"/>
                  <a:pt x="3547861" y="6129609"/>
                </a:cubicBezTo>
                <a:cubicBezTo>
                  <a:pt x="3528366" y="6177894"/>
                  <a:pt x="3507534" y="6227631"/>
                  <a:pt x="3490905" y="6277660"/>
                </a:cubicBezTo>
                <a:cubicBezTo>
                  <a:pt x="3477958" y="6314973"/>
                  <a:pt x="3466463" y="6353624"/>
                  <a:pt x="3455859" y="6391301"/>
                </a:cubicBezTo>
                <a:cubicBezTo>
                  <a:pt x="3447266" y="6420993"/>
                  <a:pt x="3438672" y="6450673"/>
                  <a:pt x="3429112" y="6479469"/>
                </a:cubicBezTo>
                <a:cubicBezTo>
                  <a:pt x="3394330" y="6587977"/>
                  <a:pt x="3348719" y="6693654"/>
                  <a:pt x="3304862" y="6796476"/>
                </a:cubicBezTo>
                <a:lnTo>
                  <a:pt x="3276071" y="6858000"/>
                </a:lnTo>
                <a:lnTo>
                  <a:pt x="3240805" y="6858000"/>
                </a:lnTo>
                <a:lnTo>
                  <a:pt x="3275917" y="6783192"/>
                </a:lnTo>
                <a:cubicBezTo>
                  <a:pt x="3319817" y="6681303"/>
                  <a:pt x="3364982" y="6576108"/>
                  <a:pt x="3399358" y="6469011"/>
                </a:cubicBezTo>
                <a:cubicBezTo>
                  <a:pt x="3408430" y="6439778"/>
                  <a:pt x="3417061" y="6411021"/>
                  <a:pt x="3425650" y="6381333"/>
                </a:cubicBezTo>
                <a:cubicBezTo>
                  <a:pt x="3436256" y="6343653"/>
                  <a:pt x="3448199" y="6304520"/>
                  <a:pt x="3460661" y="6266763"/>
                </a:cubicBezTo>
                <a:cubicBezTo>
                  <a:pt x="3477731" y="6216246"/>
                  <a:pt x="3498530" y="6165579"/>
                  <a:pt x="3518021" y="6117298"/>
                </a:cubicBezTo>
                <a:cubicBezTo>
                  <a:pt x="3530339" y="6087462"/>
                  <a:pt x="3542206" y="6058115"/>
                  <a:pt x="3554035" y="6027832"/>
                </a:cubicBezTo>
                <a:cubicBezTo>
                  <a:pt x="3602956" y="5900128"/>
                  <a:pt x="3640454" y="5766362"/>
                  <a:pt x="3677174" y="5636351"/>
                </a:cubicBezTo>
                <a:cubicBezTo>
                  <a:pt x="3685353" y="5608086"/>
                  <a:pt x="3692308" y="5584047"/>
                  <a:pt x="3698819" y="5560503"/>
                </a:cubicBezTo>
                <a:cubicBezTo>
                  <a:pt x="3699603" y="5556742"/>
                  <a:pt x="3701314" y="5552952"/>
                  <a:pt x="3702094" y="5549194"/>
                </a:cubicBezTo>
                <a:cubicBezTo>
                  <a:pt x="3586407" y="5684227"/>
                  <a:pt x="3491727" y="5855671"/>
                  <a:pt x="3398355" y="6094603"/>
                </a:cubicBezTo>
                <a:cubicBezTo>
                  <a:pt x="3309322" y="6322763"/>
                  <a:pt x="3241029" y="6558474"/>
                  <a:pt x="3193941" y="6798775"/>
                </a:cubicBezTo>
                <a:lnTo>
                  <a:pt x="3184140" y="6858000"/>
                </a:lnTo>
                <a:lnTo>
                  <a:pt x="3099978" y="6858000"/>
                </a:lnTo>
                <a:lnTo>
                  <a:pt x="3101556" y="6843337"/>
                </a:lnTo>
                <a:cubicBezTo>
                  <a:pt x="3144932" y="6479621"/>
                  <a:pt x="3209988" y="6112612"/>
                  <a:pt x="3370162" y="5785550"/>
                </a:cubicBezTo>
                <a:cubicBezTo>
                  <a:pt x="3467073" y="5588398"/>
                  <a:pt x="3627623" y="5538666"/>
                  <a:pt x="3746477" y="5377889"/>
                </a:cubicBezTo>
                <a:cubicBezTo>
                  <a:pt x="3800786" y="5303532"/>
                  <a:pt x="3818424" y="5173820"/>
                  <a:pt x="3863399" y="5087257"/>
                </a:cubicBezTo>
                <a:cubicBezTo>
                  <a:pt x="3894981" y="5026843"/>
                  <a:pt x="3930436" y="4970007"/>
                  <a:pt x="3968712" y="4913989"/>
                </a:cubicBezTo>
                <a:cubicBezTo>
                  <a:pt x="3564505" y="5020029"/>
                  <a:pt x="3170154" y="5174588"/>
                  <a:pt x="2792390" y="5382974"/>
                </a:cubicBezTo>
                <a:lnTo>
                  <a:pt x="2714982" y="5427051"/>
                </a:lnTo>
                <a:cubicBezTo>
                  <a:pt x="2773600" y="5623577"/>
                  <a:pt x="2823261" y="5817201"/>
                  <a:pt x="2813361" y="6023912"/>
                </a:cubicBezTo>
                <a:cubicBezTo>
                  <a:pt x="2800935" y="6283826"/>
                  <a:pt x="2738768" y="6546188"/>
                  <a:pt x="2688430" y="6801564"/>
                </a:cubicBezTo>
                <a:cubicBezTo>
                  <a:pt x="2680286" y="6842403"/>
                  <a:pt x="2633415" y="6776749"/>
                  <a:pt x="2629626" y="6763394"/>
                </a:cubicBezTo>
                <a:cubicBezTo>
                  <a:pt x="2507208" y="6357509"/>
                  <a:pt x="2389664" y="5910450"/>
                  <a:pt x="2565328" y="5516399"/>
                </a:cubicBezTo>
                <a:cubicBezTo>
                  <a:pt x="2340344" y="5655334"/>
                  <a:pt x="2126262" y="5810607"/>
                  <a:pt x="1922999" y="5980343"/>
                </a:cubicBezTo>
                <a:cubicBezTo>
                  <a:pt x="1913735" y="6121357"/>
                  <a:pt x="1951823" y="6270268"/>
                  <a:pt x="1950261" y="6405858"/>
                </a:cubicBezTo>
                <a:cubicBezTo>
                  <a:pt x="2095468" y="6403315"/>
                  <a:pt x="2243415" y="6568324"/>
                  <a:pt x="2365554" y="6759107"/>
                </a:cubicBezTo>
                <a:lnTo>
                  <a:pt x="2424142" y="6858000"/>
                </a:lnTo>
                <a:lnTo>
                  <a:pt x="2395994" y="6858000"/>
                </a:lnTo>
                <a:lnTo>
                  <a:pt x="2392863" y="6852964"/>
                </a:lnTo>
                <a:cubicBezTo>
                  <a:pt x="2286592" y="6697030"/>
                  <a:pt x="2128210" y="6530604"/>
                  <a:pt x="2017589" y="6493982"/>
                </a:cubicBezTo>
                <a:cubicBezTo>
                  <a:pt x="2065428" y="6525607"/>
                  <a:pt x="2108651" y="6558340"/>
                  <a:pt x="2147336" y="6594052"/>
                </a:cubicBezTo>
                <a:cubicBezTo>
                  <a:pt x="2168131" y="6613249"/>
                  <a:pt x="2188032" y="6633414"/>
                  <a:pt x="2207047" y="6654540"/>
                </a:cubicBezTo>
                <a:cubicBezTo>
                  <a:pt x="2240670" y="6691852"/>
                  <a:pt x="2268864" y="6733110"/>
                  <a:pt x="2299106" y="6778931"/>
                </a:cubicBezTo>
                <a:lnTo>
                  <a:pt x="2314430" y="6801144"/>
                </a:lnTo>
                <a:lnTo>
                  <a:pt x="2352406" y="6858000"/>
                </a:lnTo>
                <a:lnTo>
                  <a:pt x="2314492" y="6858000"/>
                </a:lnTo>
                <a:lnTo>
                  <a:pt x="2288095" y="6818030"/>
                </a:lnTo>
                <a:lnTo>
                  <a:pt x="2272768" y="6795822"/>
                </a:lnTo>
                <a:cubicBezTo>
                  <a:pt x="2242565" y="6750921"/>
                  <a:pt x="2214890" y="6711042"/>
                  <a:pt x="2182715" y="6675071"/>
                </a:cubicBezTo>
                <a:cubicBezTo>
                  <a:pt x="2139301" y="6626043"/>
                  <a:pt x="2090046" y="6582375"/>
                  <a:pt x="2032061" y="6541380"/>
                </a:cubicBezTo>
                <a:cubicBezTo>
                  <a:pt x="2113005" y="6632219"/>
                  <a:pt x="2185837" y="6729905"/>
                  <a:pt x="2257220" y="6826257"/>
                </a:cubicBezTo>
                <a:lnTo>
                  <a:pt x="2281324" y="6858000"/>
                </a:lnTo>
                <a:lnTo>
                  <a:pt x="2242860" y="6858000"/>
                </a:lnTo>
                <a:lnTo>
                  <a:pt x="2232818" y="6844926"/>
                </a:lnTo>
                <a:cubicBezTo>
                  <a:pt x="2156524" y="6742256"/>
                  <a:pt x="2077809" y="6637351"/>
                  <a:pt x="1990172" y="6542121"/>
                </a:cubicBezTo>
                <a:cubicBezTo>
                  <a:pt x="2025229" y="6615236"/>
                  <a:pt x="2072239" y="6690202"/>
                  <a:pt x="2124090" y="6761017"/>
                </a:cubicBezTo>
                <a:lnTo>
                  <a:pt x="2200380" y="6858000"/>
                </a:lnTo>
                <a:lnTo>
                  <a:pt x="2147507" y="6858000"/>
                </a:lnTo>
                <a:lnTo>
                  <a:pt x="2070668" y="6761520"/>
                </a:lnTo>
                <a:cubicBezTo>
                  <a:pt x="2050397" y="6732060"/>
                  <a:pt x="1955949" y="6524860"/>
                  <a:pt x="1975142" y="6585570"/>
                </a:cubicBezTo>
                <a:cubicBezTo>
                  <a:pt x="1998651" y="6661010"/>
                  <a:pt x="2025657" y="6736543"/>
                  <a:pt x="2050035" y="6813345"/>
                </a:cubicBezTo>
                <a:lnTo>
                  <a:pt x="2063025" y="6858000"/>
                </a:lnTo>
                <a:lnTo>
                  <a:pt x="2021675" y="6858000"/>
                </a:lnTo>
                <a:lnTo>
                  <a:pt x="2019308" y="6847118"/>
                </a:lnTo>
                <a:cubicBezTo>
                  <a:pt x="1994223" y="6748278"/>
                  <a:pt x="1963999" y="6650518"/>
                  <a:pt x="1938835" y="6551160"/>
                </a:cubicBezTo>
                <a:cubicBezTo>
                  <a:pt x="1929908" y="6619047"/>
                  <a:pt x="1941143" y="6690322"/>
                  <a:pt x="1953230" y="6759699"/>
                </a:cubicBezTo>
                <a:lnTo>
                  <a:pt x="1956763" y="6778191"/>
                </a:lnTo>
                <a:lnTo>
                  <a:pt x="1967925" y="6858000"/>
                </a:lnTo>
                <a:lnTo>
                  <a:pt x="1936622" y="6858000"/>
                </a:lnTo>
                <a:lnTo>
                  <a:pt x="1926261" y="6784064"/>
                </a:lnTo>
                <a:lnTo>
                  <a:pt x="1922724" y="6765577"/>
                </a:lnTo>
                <a:cubicBezTo>
                  <a:pt x="1915473" y="6723948"/>
                  <a:pt x="1907737" y="6681875"/>
                  <a:pt x="1904650" y="6639616"/>
                </a:cubicBezTo>
                <a:lnTo>
                  <a:pt x="1885273" y="6858000"/>
                </a:lnTo>
                <a:lnTo>
                  <a:pt x="1854363" y="6858000"/>
                </a:lnTo>
                <a:lnTo>
                  <a:pt x="1880391" y="6603796"/>
                </a:lnTo>
                <a:cubicBezTo>
                  <a:pt x="1857032" y="6636864"/>
                  <a:pt x="1833268" y="6671346"/>
                  <a:pt x="1818273" y="6715729"/>
                </a:cubicBezTo>
                <a:cubicBezTo>
                  <a:pt x="1804852" y="6755735"/>
                  <a:pt x="1797634" y="6798725"/>
                  <a:pt x="1794691" y="6843239"/>
                </a:cubicBezTo>
                <a:cubicBezTo>
                  <a:pt x="1794765" y="6848159"/>
                  <a:pt x="1794840" y="6853080"/>
                  <a:pt x="1794914" y="6858000"/>
                </a:cubicBezTo>
                <a:lnTo>
                  <a:pt x="1746128" y="6858000"/>
                </a:lnTo>
                <a:lnTo>
                  <a:pt x="1753934" y="6724796"/>
                </a:lnTo>
                <a:cubicBezTo>
                  <a:pt x="1761216" y="6674140"/>
                  <a:pt x="1773366" y="6623443"/>
                  <a:pt x="1792053" y="6572396"/>
                </a:cubicBezTo>
                <a:cubicBezTo>
                  <a:pt x="1831929" y="6463223"/>
                  <a:pt x="1865036" y="6394363"/>
                  <a:pt x="1862248" y="6266397"/>
                </a:cubicBezTo>
                <a:cubicBezTo>
                  <a:pt x="1860953" y="6187277"/>
                  <a:pt x="1859762" y="6110946"/>
                  <a:pt x="1862250" y="6033531"/>
                </a:cubicBezTo>
                <a:cubicBezTo>
                  <a:pt x="1629459" y="6233327"/>
                  <a:pt x="1412286" y="6451119"/>
                  <a:pt x="1211999" y="6683610"/>
                </a:cubicBezTo>
                <a:cubicBezTo>
                  <a:pt x="1212594" y="6686848"/>
                  <a:pt x="1213637" y="6689601"/>
                  <a:pt x="1213266" y="6691947"/>
                </a:cubicBezTo>
                <a:cubicBezTo>
                  <a:pt x="1207239" y="6745048"/>
                  <a:pt x="1203941" y="6797982"/>
                  <a:pt x="1203370" y="6850676"/>
                </a:cubicBezTo>
                <a:cubicBezTo>
                  <a:pt x="1203470" y="6853117"/>
                  <a:pt x="1203571" y="6855559"/>
                  <a:pt x="1203671" y="6858000"/>
                </a:cubicBezTo>
                <a:lnTo>
                  <a:pt x="1143180" y="6858000"/>
                </a:lnTo>
                <a:cubicBezTo>
                  <a:pt x="1142845" y="6827348"/>
                  <a:pt x="1142511" y="6796697"/>
                  <a:pt x="1142176" y="6766045"/>
                </a:cubicBezTo>
                <a:lnTo>
                  <a:pt x="1067484" y="6858000"/>
                </a:lnTo>
                <a:lnTo>
                  <a:pt x="953928" y="6858000"/>
                </a:lnTo>
                <a:lnTo>
                  <a:pt x="959715" y="6850185"/>
                </a:lnTo>
                <a:cubicBezTo>
                  <a:pt x="1122351" y="6642955"/>
                  <a:pt x="1297493" y="6445464"/>
                  <a:pt x="1483788" y="6259174"/>
                </a:cubicBezTo>
                <a:cubicBezTo>
                  <a:pt x="1354519" y="6252700"/>
                  <a:pt x="1219786" y="6272526"/>
                  <a:pt x="1100671" y="6252137"/>
                </a:cubicBezTo>
                <a:cubicBezTo>
                  <a:pt x="1097473" y="6253667"/>
                  <a:pt x="1093344" y="6255226"/>
                  <a:pt x="1090144" y="6256748"/>
                </a:cubicBezTo>
                <a:cubicBezTo>
                  <a:pt x="1093160" y="6262221"/>
                  <a:pt x="1095726" y="6268172"/>
                  <a:pt x="1095872" y="6271892"/>
                </a:cubicBezTo>
                <a:cubicBezTo>
                  <a:pt x="1117034" y="6614754"/>
                  <a:pt x="501310" y="6765589"/>
                  <a:pt x="262785" y="6845450"/>
                </a:cubicBezTo>
                <a:cubicBezTo>
                  <a:pt x="240730" y="6852851"/>
                  <a:pt x="197167" y="6788461"/>
                  <a:pt x="209968" y="6770713"/>
                </a:cubicBezTo>
                <a:cubicBezTo>
                  <a:pt x="383281" y="6527661"/>
                  <a:pt x="615742" y="6377713"/>
                  <a:pt x="873460" y="6253768"/>
                </a:cubicBezTo>
                <a:cubicBezTo>
                  <a:pt x="626943" y="6191900"/>
                  <a:pt x="365733" y="5960633"/>
                  <a:pt x="192686" y="5849257"/>
                </a:cubicBezTo>
                <a:cubicBezTo>
                  <a:pt x="116185" y="5799690"/>
                  <a:pt x="52073" y="5754165"/>
                  <a:pt x="4696" y="5697668"/>
                </a:cubicBezTo>
                <a:lnTo>
                  <a:pt x="0" y="5689984"/>
                </a:lnTo>
                <a:lnTo>
                  <a:pt x="0" y="5513472"/>
                </a:lnTo>
                <a:lnTo>
                  <a:pt x="174101" y="5620277"/>
                </a:lnTo>
                <a:cubicBezTo>
                  <a:pt x="413334" y="5759164"/>
                  <a:pt x="660435" y="5885160"/>
                  <a:pt x="891800" y="6036935"/>
                </a:cubicBezTo>
                <a:cubicBezTo>
                  <a:pt x="944884" y="6071606"/>
                  <a:pt x="1012106" y="6145300"/>
                  <a:pt x="1072219" y="6169443"/>
                </a:cubicBezTo>
                <a:cubicBezTo>
                  <a:pt x="1072700" y="6169886"/>
                  <a:pt x="1073629" y="6169850"/>
                  <a:pt x="1074117" y="6170301"/>
                </a:cubicBezTo>
                <a:cubicBezTo>
                  <a:pt x="1077423" y="6171567"/>
                  <a:pt x="1080285" y="6173315"/>
                  <a:pt x="1083114" y="6174131"/>
                </a:cubicBezTo>
                <a:cubicBezTo>
                  <a:pt x="1205686" y="6211148"/>
                  <a:pt x="1403553" y="6162717"/>
                  <a:pt x="1543010" y="6191140"/>
                </a:cubicBezTo>
                <a:cubicBezTo>
                  <a:pt x="1545352" y="6191516"/>
                  <a:pt x="1548218" y="6193258"/>
                  <a:pt x="1551080" y="6195006"/>
                </a:cubicBezTo>
                <a:cubicBezTo>
                  <a:pt x="1796784" y="5956970"/>
                  <a:pt x="2061981" y="5740521"/>
                  <a:pt x="2345443" y="5549882"/>
                </a:cubicBezTo>
                <a:cubicBezTo>
                  <a:pt x="2141371" y="5547786"/>
                  <a:pt x="1930334" y="5604666"/>
                  <a:pt x="1721499" y="5599969"/>
                </a:cubicBezTo>
                <a:cubicBezTo>
                  <a:pt x="1398951" y="5593309"/>
                  <a:pt x="1081337" y="5547329"/>
                  <a:pt x="767716" y="5472768"/>
                </a:cubicBezTo>
                <a:cubicBezTo>
                  <a:pt x="753133" y="5469162"/>
                  <a:pt x="700946" y="5398599"/>
                  <a:pt x="722147" y="5393091"/>
                </a:cubicBezTo>
                <a:cubicBezTo>
                  <a:pt x="968781" y="5329673"/>
                  <a:pt x="1232259" y="5326588"/>
                  <a:pt x="1485552" y="5313202"/>
                </a:cubicBezTo>
                <a:cubicBezTo>
                  <a:pt x="1722589" y="5300930"/>
                  <a:pt x="1934026" y="5312502"/>
                  <a:pt x="2143004" y="5402420"/>
                </a:cubicBezTo>
                <a:cubicBezTo>
                  <a:pt x="2072259" y="5321879"/>
                  <a:pt x="2001915" y="5239927"/>
                  <a:pt x="1933391" y="5156971"/>
                </a:cubicBezTo>
                <a:cubicBezTo>
                  <a:pt x="1884964" y="5098829"/>
                  <a:pt x="1830279" y="5047453"/>
                  <a:pt x="1827118" y="4968410"/>
                </a:cubicBezTo>
                <a:cubicBezTo>
                  <a:pt x="1826899" y="4962830"/>
                  <a:pt x="1831287" y="4956131"/>
                  <a:pt x="1837349" y="4956357"/>
                </a:cubicBezTo>
                <a:cubicBezTo>
                  <a:pt x="1954786" y="4958180"/>
                  <a:pt x="2095955" y="5099243"/>
                  <a:pt x="2162835" y="5187853"/>
                </a:cubicBezTo>
                <a:cubicBezTo>
                  <a:pt x="2223806" y="5268314"/>
                  <a:pt x="2261117" y="5362764"/>
                  <a:pt x="2257167" y="5462123"/>
                </a:cubicBezTo>
                <a:cubicBezTo>
                  <a:pt x="2258619" y="5463463"/>
                  <a:pt x="2260110" y="5465731"/>
                  <a:pt x="2261598" y="5467998"/>
                </a:cubicBezTo>
                <a:cubicBezTo>
                  <a:pt x="2319293" y="5466627"/>
                  <a:pt x="2377620" y="5469418"/>
                  <a:pt x="2437177" y="5479608"/>
                </a:cubicBezTo>
                <a:cubicBezTo>
                  <a:pt x="2440002" y="5480429"/>
                  <a:pt x="2442387" y="5481726"/>
                  <a:pt x="2445247" y="5483476"/>
                </a:cubicBezTo>
                <a:cubicBezTo>
                  <a:pt x="2542410" y="5420910"/>
                  <a:pt x="2642483" y="5361023"/>
                  <a:pt x="2743626" y="5304819"/>
                </a:cubicBezTo>
                <a:cubicBezTo>
                  <a:pt x="2843877" y="5249576"/>
                  <a:pt x="2945694" y="5198471"/>
                  <a:pt x="3048102" y="5150595"/>
                </a:cubicBezTo>
                <a:cubicBezTo>
                  <a:pt x="2585795" y="5154639"/>
                  <a:pt x="2153807" y="4996795"/>
                  <a:pt x="1799414" y="4694732"/>
                </a:cubicBezTo>
                <a:cubicBezTo>
                  <a:pt x="1791709" y="4688523"/>
                  <a:pt x="1742423" y="4620635"/>
                  <a:pt x="1771735" y="4619929"/>
                </a:cubicBezTo>
                <a:cubicBezTo>
                  <a:pt x="2256142" y="4609405"/>
                  <a:pt x="2784409" y="4670721"/>
                  <a:pt x="3104273" y="5076159"/>
                </a:cubicBezTo>
                <a:cubicBezTo>
                  <a:pt x="3108183" y="5080663"/>
                  <a:pt x="3110711" y="5085686"/>
                  <a:pt x="3113245" y="5090705"/>
                </a:cubicBezTo>
                <a:cubicBezTo>
                  <a:pt x="3118189" y="5097958"/>
                  <a:pt x="3122727" y="5106622"/>
                  <a:pt x="3126294" y="5114400"/>
                </a:cubicBezTo>
                <a:cubicBezTo>
                  <a:pt x="3390302" y="4996262"/>
                  <a:pt x="3661785" y="4902036"/>
                  <a:pt x="3937433" y="4830473"/>
                </a:cubicBezTo>
                <a:cubicBezTo>
                  <a:pt x="3836176" y="4732523"/>
                  <a:pt x="3721785" y="4620668"/>
                  <a:pt x="3590475" y="4597974"/>
                </a:cubicBezTo>
                <a:cubicBezTo>
                  <a:pt x="3435249" y="4571111"/>
                  <a:pt x="3264279" y="4616605"/>
                  <a:pt x="3100264" y="4579845"/>
                </a:cubicBezTo>
                <a:cubicBezTo>
                  <a:pt x="2787310" y="4510393"/>
                  <a:pt x="2468738" y="4370372"/>
                  <a:pt x="2183576" y="4227150"/>
                </a:cubicBezTo>
                <a:cubicBezTo>
                  <a:pt x="2170260" y="4220226"/>
                  <a:pt x="2115765" y="4150220"/>
                  <a:pt x="2151029" y="4146947"/>
                </a:cubicBezTo>
                <a:cubicBezTo>
                  <a:pt x="2677991" y="4094203"/>
                  <a:pt x="3159089" y="4117356"/>
                  <a:pt x="3563434" y="4469115"/>
                </a:cubicBezTo>
                <a:lnTo>
                  <a:pt x="3177952" y="3657386"/>
                </a:lnTo>
                <a:cubicBezTo>
                  <a:pt x="3171337" y="3643210"/>
                  <a:pt x="3161442" y="3605414"/>
                  <a:pt x="3189263" y="3625726"/>
                </a:cubicBezTo>
                <a:cubicBezTo>
                  <a:pt x="3348177" y="3744655"/>
                  <a:pt x="3463235" y="3908187"/>
                  <a:pt x="3560912" y="4079863"/>
                </a:cubicBezTo>
                <a:cubicBezTo>
                  <a:pt x="3646545" y="4229668"/>
                  <a:pt x="3658964" y="4353983"/>
                  <a:pt x="3626636" y="4512230"/>
                </a:cubicBezTo>
                <a:cubicBezTo>
                  <a:pt x="3635603" y="4515129"/>
                  <a:pt x="3644081" y="4517586"/>
                  <a:pt x="3653088" y="4521417"/>
                </a:cubicBezTo>
                <a:cubicBezTo>
                  <a:pt x="3765052" y="4572828"/>
                  <a:pt x="3892199" y="4724230"/>
                  <a:pt x="3988128" y="4817267"/>
                </a:cubicBezTo>
                <a:cubicBezTo>
                  <a:pt x="4265269" y="4747971"/>
                  <a:pt x="4547054" y="4701774"/>
                  <a:pt x="4830582" y="4676000"/>
                </a:cubicBezTo>
                <a:lnTo>
                  <a:pt x="4830100" y="4675554"/>
                </a:lnTo>
                <a:cubicBezTo>
                  <a:pt x="4727027" y="4369030"/>
                  <a:pt x="4271973" y="4333199"/>
                  <a:pt x="4036318" y="4147013"/>
                </a:cubicBezTo>
                <a:cubicBezTo>
                  <a:pt x="3810777" y="3969273"/>
                  <a:pt x="3654591" y="3720297"/>
                  <a:pt x="3432098" y="3537312"/>
                </a:cubicBezTo>
                <a:cubicBezTo>
                  <a:pt x="3405134" y="3515099"/>
                  <a:pt x="3391592" y="3444385"/>
                  <a:pt x="3446761" y="3461278"/>
                </a:cubicBezTo>
                <a:cubicBezTo>
                  <a:pt x="3801752" y="3568638"/>
                  <a:pt x="4119982" y="3746863"/>
                  <a:pt x="4419733" y="3963555"/>
                </a:cubicBezTo>
                <a:cubicBezTo>
                  <a:pt x="4597168" y="4091520"/>
                  <a:pt x="4760991" y="4228417"/>
                  <a:pt x="4781371" y="4458604"/>
                </a:cubicBezTo>
                <a:cubicBezTo>
                  <a:pt x="4781562" y="4463257"/>
                  <a:pt x="4780772" y="4467014"/>
                  <a:pt x="4780440" y="4470290"/>
                </a:cubicBezTo>
                <a:cubicBezTo>
                  <a:pt x="4830364" y="4519056"/>
                  <a:pt x="4870983" y="4579844"/>
                  <a:pt x="4898954" y="4662092"/>
                </a:cubicBezTo>
                <a:cubicBezTo>
                  <a:pt x="4900480" y="4665288"/>
                  <a:pt x="4900107" y="4667630"/>
                  <a:pt x="4900699" y="4670867"/>
                </a:cubicBezTo>
                <a:cubicBezTo>
                  <a:pt x="5170915" y="4649815"/>
                  <a:pt x="5442360" y="4647817"/>
                  <a:pt x="5714511" y="4663483"/>
                </a:cubicBezTo>
                <a:cubicBezTo>
                  <a:pt x="5651495" y="4555157"/>
                  <a:pt x="5582088" y="4449879"/>
                  <a:pt x="5464793" y="4393556"/>
                </a:cubicBezTo>
                <a:cubicBezTo>
                  <a:pt x="5463384" y="4393148"/>
                  <a:pt x="5462860" y="4391770"/>
                  <a:pt x="5461897" y="4390879"/>
                </a:cubicBezTo>
                <a:cubicBezTo>
                  <a:pt x="4970387" y="4293633"/>
                  <a:pt x="4556299" y="3674930"/>
                  <a:pt x="4294126" y="3303048"/>
                </a:cubicBezTo>
                <a:cubicBezTo>
                  <a:pt x="4284225" y="3288537"/>
                  <a:pt x="4271318" y="3233630"/>
                  <a:pt x="4305321" y="3256953"/>
                </a:cubicBezTo>
                <a:cubicBezTo>
                  <a:pt x="4530520" y="3414680"/>
                  <a:pt x="4740956" y="3587440"/>
                  <a:pt x="4949299" y="3766336"/>
                </a:cubicBezTo>
                <a:cubicBezTo>
                  <a:pt x="5065543" y="3866477"/>
                  <a:pt x="5184542" y="3965579"/>
                  <a:pt x="5291452" y="4076801"/>
                </a:cubicBezTo>
                <a:cubicBezTo>
                  <a:pt x="5309900" y="4095629"/>
                  <a:pt x="5393714" y="4211504"/>
                  <a:pt x="5434998" y="4254100"/>
                </a:cubicBezTo>
                <a:cubicBezTo>
                  <a:pt x="5369347" y="4172892"/>
                  <a:pt x="5356822" y="3836202"/>
                  <a:pt x="5351015" y="3760989"/>
                </a:cubicBezTo>
                <a:cubicBezTo>
                  <a:pt x="5330486" y="3492147"/>
                  <a:pt x="5355823" y="3228927"/>
                  <a:pt x="5413780" y="2966265"/>
                </a:cubicBezTo>
                <a:cubicBezTo>
                  <a:pt x="5415835" y="2956520"/>
                  <a:pt x="5420191" y="2953318"/>
                  <a:pt x="5425627" y="2954192"/>
                </a:cubicBezTo>
                <a:close/>
                <a:moveTo>
                  <a:pt x="6604735" y="2041381"/>
                </a:moveTo>
                <a:cubicBezTo>
                  <a:pt x="6726311" y="2327927"/>
                  <a:pt x="6916754" y="2606522"/>
                  <a:pt x="7204487" y="2742112"/>
                </a:cubicBezTo>
                <a:cubicBezTo>
                  <a:pt x="7179895" y="2719491"/>
                  <a:pt x="7154936" y="2696378"/>
                  <a:pt x="7131592" y="2672096"/>
                </a:cubicBezTo>
                <a:cubicBezTo>
                  <a:pt x="7084181" y="2622518"/>
                  <a:pt x="7039271" y="2569608"/>
                  <a:pt x="6996344" y="2518310"/>
                </a:cubicBezTo>
                <a:cubicBezTo>
                  <a:pt x="6908871" y="2414600"/>
                  <a:pt x="6818501" y="2306884"/>
                  <a:pt x="6735495" y="2196890"/>
                </a:cubicBezTo>
                <a:lnTo>
                  <a:pt x="6721901" y="2179274"/>
                </a:lnTo>
                <a:cubicBezTo>
                  <a:pt x="6685654" y="2131523"/>
                  <a:pt x="6648317" y="2082278"/>
                  <a:pt x="6604735" y="2041381"/>
                </a:cubicBezTo>
                <a:close/>
                <a:moveTo>
                  <a:pt x="6591670" y="1988277"/>
                </a:moveTo>
                <a:cubicBezTo>
                  <a:pt x="6653650" y="2036451"/>
                  <a:pt x="6701310" y="2098809"/>
                  <a:pt x="6747349" y="2160069"/>
                </a:cubicBezTo>
                <a:lnTo>
                  <a:pt x="6760943" y="2177686"/>
                </a:lnTo>
                <a:cubicBezTo>
                  <a:pt x="6844486" y="2287290"/>
                  <a:pt x="6934499" y="2394502"/>
                  <a:pt x="7021065" y="2498102"/>
                </a:cubicBezTo>
                <a:cubicBezTo>
                  <a:pt x="7063629" y="2548900"/>
                  <a:pt x="7108178" y="2601313"/>
                  <a:pt x="7155223" y="2650386"/>
                </a:cubicBezTo>
                <a:cubicBezTo>
                  <a:pt x="7170968" y="2666443"/>
                  <a:pt x="7186885" y="2681619"/>
                  <a:pt x="7203167" y="2697288"/>
                </a:cubicBezTo>
                <a:cubicBezTo>
                  <a:pt x="7124362" y="2565928"/>
                  <a:pt x="7030837" y="2441422"/>
                  <a:pt x="6937703" y="2321981"/>
                </a:cubicBezTo>
                <a:cubicBezTo>
                  <a:pt x="6842752" y="2200032"/>
                  <a:pt x="6742965" y="2048781"/>
                  <a:pt x="6591670" y="1988277"/>
                </a:cubicBezTo>
                <a:close/>
                <a:moveTo>
                  <a:pt x="5798671" y="1981601"/>
                </a:moveTo>
                <a:cubicBezTo>
                  <a:pt x="5784234" y="2008086"/>
                  <a:pt x="5768551" y="2036236"/>
                  <a:pt x="5754709" y="2071454"/>
                </a:cubicBezTo>
                <a:cubicBezTo>
                  <a:pt x="5651219" y="2330361"/>
                  <a:pt x="5694208" y="2592217"/>
                  <a:pt x="5763044" y="2842206"/>
                </a:cubicBezTo>
                <a:cubicBezTo>
                  <a:pt x="5763687" y="2828007"/>
                  <a:pt x="5764331" y="2813808"/>
                  <a:pt x="5764974" y="2799609"/>
                </a:cubicBezTo>
                <a:cubicBezTo>
                  <a:pt x="5766710" y="2755616"/>
                  <a:pt x="5768626" y="2710738"/>
                  <a:pt x="5767665" y="2666409"/>
                </a:cubicBezTo>
                <a:cubicBezTo>
                  <a:pt x="5766964" y="2637156"/>
                  <a:pt x="5764828" y="2608182"/>
                  <a:pt x="5763055" y="2579705"/>
                </a:cubicBezTo>
                <a:cubicBezTo>
                  <a:pt x="5760913" y="2550734"/>
                  <a:pt x="5758780" y="2521760"/>
                  <a:pt x="5758079" y="2492508"/>
                </a:cubicBezTo>
                <a:cubicBezTo>
                  <a:pt x="5755745" y="2394242"/>
                  <a:pt x="5767619" y="2294070"/>
                  <a:pt x="5779325" y="2197069"/>
                </a:cubicBezTo>
                <a:cubicBezTo>
                  <a:pt x="5787753" y="2126095"/>
                  <a:pt x="5796001" y="2053736"/>
                  <a:pt x="5798671" y="1981601"/>
                </a:cubicBezTo>
                <a:close/>
                <a:moveTo>
                  <a:pt x="5829202" y="1971679"/>
                </a:moveTo>
                <a:cubicBezTo>
                  <a:pt x="5826736" y="2047481"/>
                  <a:pt x="5818154" y="2123904"/>
                  <a:pt x="5809558" y="2198043"/>
                </a:cubicBezTo>
                <a:cubicBezTo>
                  <a:pt x="5798026" y="2294159"/>
                  <a:pt x="5785973" y="2392938"/>
                  <a:pt x="5788653" y="2489430"/>
                </a:cubicBezTo>
                <a:cubicBezTo>
                  <a:pt x="5789524" y="2517790"/>
                  <a:pt x="5791665" y="2546759"/>
                  <a:pt x="5793439" y="2575235"/>
                </a:cubicBezTo>
                <a:cubicBezTo>
                  <a:pt x="5794815" y="2596366"/>
                  <a:pt x="5795822" y="2617001"/>
                  <a:pt x="5796837" y="2637633"/>
                </a:cubicBezTo>
                <a:cubicBezTo>
                  <a:pt x="5803017" y="2582794"/>
                  <a:pt x="5810098" y="2528066"/>
                  <a:pt x="5818614" y="2473055"/>
                </a:cubicBezTo>
                <a:cubicBezTo>
                  <a:pt x="5845917" y="2299125"/>
                  <a:pt x="5877599" y="2135758"/>
                  <a:pt x="5829202" y="1971679"/>
                </a:cubicBezTo>
                <a:close/>
                <a:moveTo>
                  <a:pt x="5911389" y="1898371"/>
                </a:moveTo>
                <a:cubicBezTo>
                  <a:pt x="6006914" y="2026768"/>
                  <a:pt x="6112955" y="2136857"/>
                  <a:pt x="6237627" y="2231921"/>
                </a:cubicBezTo>
                <a:cubicBezTo>
                  <a:pt x="6161282" y="2090381"/>
                  <a:pt x="6060308" y="1952200"/>
                  <a:pt x="5911389" y="1898371"/>
                </a:cubicBezTo>
                <a:close/>
                <a:moveTo>
                  <a:pt x="6944437" y="1575402"/>
                </a:moveTo>
                <a:cubicBezTo>
                  <a:pt x="6732842" y="1643305"/>
                  <a:pt x="6518352" y="1707201"/>
                  <a:pt x="6304730" y="1766654"/>
                </a:cubicBezTo>
                <a:cubicBezTo>
                  <a:pt x="6527947" y="1784949"/>
                  <a:pt x="6737901" y="1680839"/>
                  <a:pt x="6944437" y="1575402"/>
                </a:cubicBezTo>
                <a:close/>
                <a:moveTo>
                  <a:pt x="7019523" y="1519450"/>
                </a:moveTo>
                <a:cubicBezTo>
                  <a:pt x="6766096" y="1537552"/>
                  <a:pt x="6524653" y="1609537"/>
                  <a:pt x="6298091" y="1737122"/>
                </a:cubicBezTo>
                <a:cubicBezTo>
                  <a:pt x="6539381" y="1670594"/>
                  <a:pt x="6780997" y="1597715"/>
                  <a:pt x="7019523" y="1519450"/>
                </a:cubicBezTo>
                <a:close/>
                <a:moveTo>
                  <a:pt x="2399523" y="1428234"/>
                </a:moveTo>
                <a:cubicBezTo>
                  <a:pt x="2324192" y="1539775"/>
                  <a:pt x="2267478" y="1713586"/>
                  <a:pt x="2224982" y="1826201"/>
                </a:cubicBezTo>
                <a:cubicBezTo>
                  <a:pt x="2161246" y="1995817"/>
                  <a:pt x="2120250" y="2168765"/>
                  <a:pt x="2096099" y="2345900"/>
                </a:cubicBezTo>
                <a:cubicBezTo>
                  <a:pt x="2166834" y="2165047"/>
                  <a:pt x="2226331" y="1978598"/>
                  <a:pt x="2283317" y="1796925"/>
                </a:cubicBezTo>
                <a:lnTo>
                  <a:pt x="2399523" y="1428234"/>
                </a:lnTo>
                <a:close/>
                <a:moveTo>
                  <a:pt x="2448558" y="1373435"/>
                </a:moveTo>
                <a:lnTo>
                  <a:pt x="2312521" y="1806140"/>
                </a:lnTo>
                <a:cubicBezTo>
                  <a:pt x="2255817" y="1985569"/>
                  <a:pt x="2197150" y="2169492"/>
                  <a:pt x="2127533" y="2348380"/>
                </a:cubicBezTo>
                <a:cubicBezTo>
                  <a:pt x="2230881" y="2201722"/>
                  <a:pt x="2307261" y="2041905"/>
                  <a:pt x="2358080" y="1866134"/>
                </a:cubicBezTo>
                <a:cubicBezTo>
                  <a:pt x="2378743" y="1795373"/>
                  <a:pt x="2394349" y="1722940"/>
                  <a:pt x="2407436" y="1651070"/>
                </a:cubicBezTo>
                <a:cubicBezTo>
                  <a:pt x="2417458" y="1596892"/>
                  <a:pt x="2466254" y="1384915"/>
                  <a:pt x="2448558" y="1373435"/>
                </a:cubicBezTo>
                <a:close/>
                <a:moveTo>
                  <a:pt x="278707" y="1352270"/>
                </a:moveTo>
                <a:lnTo>
                  <a:pt x="321570" y="1861610"/>
                </a:lnTo>
                <a:cubicBezTo>
                  <a:pt x="336248" y="1725752"/>
                  <a:pt x="317508" y="1584885"/>
                  <a:pt x="294281" y="1440658"/>
                </a:cubicBezTo>
                <a:lnTo>
                  <a:pt x="278707" y="1352270"/>
                </a:lnTo>
                <a:close/>
                <a:moveTo>
                  <a:pt x="1423821" y="1351958"/>
                </a:moveTo>
                <a:cubicBezTo>
                  <a:pt x="1426859" y="1507722"/>
                  <a:pt x="1587831" y="1796280"/>
                  <a:pt x="1638521" y="1908470"/>
                </a:cubicBezTo>
                <a:cubicBezTo>
                  <a:pt x="1674424" y="1987707"/>
                  <a:pt x="1711105" y="2070587"/>
                  <a:pt x="1754199" y="2149284"/>
                </a:cubicBezTo>
                <a:cubicBezTo>
                  <a:pt x="1797295" y="2227981"/>
                  <a:pt x="1846801" y="2302493"/>
                  <a:pt x="1908359" y="2364988"/>
                </a:cubicBezTo>
                <a:cubicBezTo>
                  <a:pt x="1805946" y="2193096"/>
                  <a:pt x="1725953" y="2007134"/>
                  <a:pt x="1647661" y="1825945"/>
                </a:cubicBezTo>
                <a:cubicBezTo>
                  <a:pt x="1579500" y="1667751"/>
                  <a:pt x="1508533" y="1505355"/>
                  <a:pt x="1423821" y="1351958"/>
                </a:cubicBezTo>
                <a:close/>
                <a:moveTo>
                  <a:pt x="1431890" y="1306475"/>
                </a:moveTo>
                <a:cubicBezTo>
                  <a:pt x="1458339" y="1352187"/>
                  <a:pt x="1483952" y="1399016"/>
                  <a:pt x="1507597" y="1446132"/>
                </a:cubicBezTo>
                <a:cubicBezTo>
                  <a:pt x="1568403" y="1567288"/>
                  <a:pt x="1621917" y="1692101"/>
                  <a:pt x="1674586" y="1813832"/>
                </a:cubicBezTo>
                <a:cubicBezTo>
                  <a:pt x="1719648" y="1918315"/>
                  <a:pt x="1765554" y="2024477"/>
                  <a:pt x="1815950" y="2128564"/>
                </a:cubicBezTo>
                <a:cubicBezTo>
                  <a:pt x="1866346" y="2232648"/>
                  <a:pt x="1921228" y="2334658"/>
                  <a:pt x="1984242" y="2430829"/>
                </a:cubicBezTo>
                <a:cubicBezTo>
                  <a:pt x="1994073" y="2437830"/>
                  <a:pt x="2003908" y="2444836"/>
                  <a:pt x="2014023" y="2450995"/>
                </a:cubicBezTo>
                <a:cubicBezTo>
                  <a:pt x="1956448" y="2239741"/>
                  <a:pt x="1853160" y="2049325"/>
                  <a:pt x="1747337" y="1855264"/>
                </a:cubicBezTo>
                <a:cubicBezTo>
                  <a:pt x="1678102" y="1728504"/>
                  <a:pt x="1608870" y="1601753"/>
                  <a:pt x="1533749" y="1478656"/>
                </a:cubicBezTo>
                <a:cubicBezTo>
                  <a:pt x="1510398" y="1440515"/>
                  <a:pt x="1454048" y="1294657"/>
                  <a:pt x="1431890" y="1306475"/>
                </a:cubicBezTo>
                <a:close/>
                <a:moveTo>
                  <a:pt x="5052692" y="1292994"/>
                </a:moveTo>
                <a:cubicBezTo>
                  <a:pt x="5103155" y="1406739"/>
                  <a:pt x="5153078" y="1520878"/>
                  <a:pt x="5200661" y="1635186"/>
                </a:cubicBezTo>
                <a:cubicBezTo>
                  <a:pt x="5238218" y="1725483"/>
                  <a:pt x="5273610" y="1815047"/>
                  <a:pt x="5297138" y="1906351"/>
                </a:cubicBezTo>
                <a:cubicBezTo>
                  <a:pt x="5281533" y="1683399"/>
                  <a:pt x="5177210" y="1491946"/>
                  <a:pt x="5052692" y="1292994"/>
                </a:cubicBezTo>
                <a:close/>
                <a:moveTo>
                  <a:pt x="5009948" y="1273619"/>
                </a:moveTo>
                <a:cubicBezTo>
                  <a:pt x="5013363" y="1406203"/>
                  <a:pt x="5078144" y="1538571"/>
                  <a:pt x="5121777" y="1654213"/>
                </a:cubicBezTo>
                <a:cubicBezTo>
                  <a:pt x="5175625" y="1795269"/>
                  <a:pt x="5233597" y="1934093"/>
                  <a:pt x="5293545" y="2072247"/>
                </a:cubicBezTo>
                <a:cubicBezTo>
                  <a:pt x="5293533" y="2069971"/>
                  <a:pt x="5294060" y="2067298"/>
                  <a:pt x="5294042" y="2065019"/>
                </a:cubicBezTo>
                <a:cubicBezTo>
                  <a:pt x="5282123" y="1924099"/>
                  <a:pt x="5230273" y="1786942"/>
                  <a:pt x="5171936" y="1647613"/>
                </a:cubicBezTo>
                <a:cubicBezTo>
                  <a:pt x="5119977" y="1522743"/>
                  <a:pt x="5065315" y="1397539"/>
                  <a:pt x="5009948" y="1273619"/>
                </a:cubicBezTo>
                <a:close/>
                <a:moveTo>
                  <a:pt x="655236" y="1268632"/>
                </a:moveTo>
                <a:cubicBezTo>
                  <a:pt x="717895" y="1408869"/>
                  <a:pt x="771574" y="1550454"/>
                  <a:pt x="839521" y="1685315"/>
                </a:cubicBezTo>
                <a:cubicBezTo>
                  <a:pt x="907470" y="1820177"/>
                  <a:pt x="989683" y="1948318"/>
                  <a:pt x="1109416" y="2061663"/>
                </a:cubicBezTo>
                <a:cubicBezTo>
                  <a:pt x="1177718" y="2126399"/>
                  <a:pt x="1244319" y="2184954"/>
                  <a:pt x="1298300" y="2247742"/>
                </a:cubicBezTo>
                <a:cubicBezTo>
                  <a:pt x="1250168" y="2156040"/>
                  <a:pt x="1187457" y="2071655"/>
                  <a:pt x="1125871" y="1989513"/>
                </a:cubicBezTo>
                <a:cubicBezTo>
                  <a:pt x="1076370" y="1923070"/>
                  <a:pt x="1025189" y="1854667"/>
                  <a:pt x="981574" y="1783157"/>
                </a:cubicBezTo>
                <a:cubicBezTo>
                  <a:pt x="960475" y="1748106"/>
                  <a:pt x="941058" y="1712211"/>
                  <a:pt x="922198" y="1677437"/>
                </a:cubicBezTo>
                <a:cubicBezTo>
                  <a:pt x="905028" y="1646031"/>
                  <a:pt x="887579" y="1614059"/>
                  <a:pt x="869293" y="1583214"/>
                </a:cubicBezTo>
                <a:cubicBezTo>
                  <a:pt x="832994" y="1522086"/>
                  <a:pt x="791368" y="1462924"/>
                  <a:pt x="751431" y="1405731"/>
                </a:cubicBezTo>
                <a:lnTo>
                  <a:pt x="655236" y="1268632"/>
                </a:lnTo>
                <a:close/>
                <a:moveTo>
                  <a:pt x="6516292" y="1263064"/>
                </a:moveTo>
                <a:cubicBezTo>
                  <a:pt x="6288018" y="1373581"/>
                  <a:pt x="6031500" y="1451909"/>
                  <a:pt x="5736320" y="1501803"/>
                </a:cubicBezTo>
                <a:cubicBezTo>
                  <a:pt x="6001708" y="1565837"/>
                  <a:pt x="6267694" y="1408906"/>
                  <a:pt x="6516292" y="1263064"/>
                </a:cubicBezTo>
                <a:close/>
                <a:moveTo>
                  <a:pt x="291466" y="1250369"/>
                </a:moveTo>
                <a:cubicBezTo>
                  <a:pt x="302228" y="1312380"/>
                  <a:pt x="313548" y="1374109"/>
                  <a:pt x="323180" y="1435283"/>
                </a:cubicBezTo>
                <a:cubicBezTo>
                  <a:pt x="347262" y="1585402"/>
                  <a:pt x="366566" y="1733005"/>
                  <a:pt x="349381" y="1875041"/>
                </a:cubicBezTo>
                <a:cubicBezTo>
                  <a:pt x="398887" y="1761016"/>
                  <a:pt x="404047" y="1643975"/>
                  <a:pt x="374363" y="1506494"/>
                </a:cubicBezTo>
                <a:cubicBezTo>
                  <a:pt x="356845" y="1425406"/>
                  <a:pt x="334841" y="1350786"/>
                  <a:pt x="302168" y="1274495"/>
                </a:cubicBezTo>
                <a:cubicBezTo>
                  <a:pt x="298229" y="1265236"/>
                  <a:pt x="295129" y="1257666"/>
                  <a:pt x="291466" y="1250369"/>
                </a:cubicBezTo>
                <a:close/>
                <a:moveTo>
                  <a:pt x="678222" y="1248670"/>
                </a:moveTo>
                <a:lnTo>
                  <a:pt x="775536" y="1388015"/>
                </a:lnTo>
                <a:cubicBezTo>
                  <a:pt x="815764" y="1445771"/>
                  <a:pt x="857669" y="1505484"/>
                  <a:pt x="894529" y="1567739"/>
                </a:cubicBezTo>
                <a:cubicBezTo>
                  <a:pt x="913103" y="1599148"/>
                  <a:pt x="930546" y="1631115"/>
                  <a:pt x="948000" y="1663088"/>
                </a:cubicBezTo>
                <a:cubicBezTo>
                  <a:pt x="966853" y="1697859"/>
                  <a:pt x="986277" y="1733757"/>
                  <a:pt x="1006812" y="1767683"/>
                </a:cubicBezTo>
                <a:cubicBezTo>
                  <a:pt x="1049303" y="1838347"/>
                  <a:pt x="1100205" y="1906189"/>
                  <a:pt x="1149133" y="1971513"/>
                </a:cubicBezTo>
                <a:cubicBezTo>
                  <a:pt x="1215506" y="2060384"/>
                  <a:pt x="1283561" y="2151216"/>
                  <a:pt x="1333952" y="2251620"/>
                </a:cubicBezTo>
                <a:lnTo>
                  <a:pt x="1337329" y="2258350"/>
                </a:lnTo>
                <a:cubicBezTo>
                  <a:pt x="1352131" y="2023413"/>
                  <a:pt x="1145204" y="1784597"/>
                  <a:pt x="1014726" y="1615556"/>
                </a:cubicBezTo>
                <a:cubicBezTo>
                  <a:pt x="911517" y="1481269"/>
                  <a:pt x="800192" y="1360189"/>
                  <a:pt x="678222" y="1248670"/>
                </a:cubicBezTo>
                <a:close/>
                <a:moveTo>
                  <a:pt x="6691602" y="1140573"/>
                </a:moveTo>
                <a:cubicBezTo>
                  <a:pt x="6646175" y="1158238"/>
                  <a:pt x="6598950" y="1175684"/>
                  <a:pt x="6571100" y="1183662"/>
                </a:cubicBezTo>
                <a:cubicBezTo>
                  <a:pt x="6462406" y="1213607"/>
                  <a:pt x="6352215" y="1234713"/>
                  <a:pt x="6241687" y="1257600"/>
                </a:cubicBezTo>
                <a:cubicBezTo>
                  <a:pt x="6040746" y="1299467"/>
                  <a:pt x="5893317" y="1420819"/>
                  <a:pt x="5693009" y="1478256"/>
                </a:cubicBezTo>
                <a:cubicBezTo>
                  <a:pt x="6021285" y="1426507"/>
                  <a:pt x="6301876" y="1340642"/>
                  <a:pt x="6548420" y="1214599"/>
                </a:cubicBezTo>
                <a:lnTo>
                  <a:pt x="6605473" y="1184686"/>
                </a:lnTo>
                <a:cubicBezTo>
                  <a:pt x="6633823" y="1169483"/>
                  <a:pt x="6662531" y="1154778"/>
                  <a:pt x="6691602" y="1140573"/>
                </a:cubicBezTo>
                <a:close/>
                <a:moveTo>
                  <a:pt x="4002475" y="1037802"/>
                </a:moveTo>
                <a:lnTo>
                  <a:pt x="4000324" y="1039362"/>
                </a:lnTo>
                <a:lnTo>
                  <a:pt x="4002862" y="1042866"/>
                </a:lnTo>
                <a:cubicBezTo>
                  <a:pt x="4002672" y="1041472"/>
                  <a:pt x="4002487" y="1040086"/>
                  <a:pt x="4002475" y="1037802"/>
                </a:cubicBezTo>
                <a:close/>
                <a:moveTo>
                  <a:pt x="506322" y="1020997"/>
                </a:moveTo>
                <a:cubicBezTo>
                  <a:pt x="513282" y="1018930"/>
                  <a:pt x="522180" y="1021005"/>
                  <a:pt x="533068" y="1029409"/>
                </a:cubicBezTo>
                <a:cubicBezTo>
                  <a:pt x="813777" y="1244537"/>
                  <a:pt x="1037861" y="1510547"/>
                  <a:pt x="1232525" y="1804675"/>
                </a:cubicBezTo>
                <a:cubicBezTo>
                  <a:pt x="1347857" y="1978510"/>
                  <a:pt x="1448039" y="2155739"/>
                  <a:pt x="1388858" y="2368011"/>
                </a:cubicBezTo>
                <a:cubicBezTo>
                  <a:pt x="1387462" y="2372226"/>
                  <a:pt x="1385496" y="2375314"/>
                  <a:pt x="1384098" y="2378125"/>
                </a:cubicBezTo>
                <a:cubicBezTo>
                  <a:pt x="1412260" y="2438425"/>
                  <a:pt x="1428077" y="2506324"/>
                  <a:pt x="1425393" y="2589124"/>
                </a:cubicBezTo>
                <a:cubicBezTo>
                  <a:pt x="1425681" y="2592488"/>
                  <a:pt x="1424559" y="2594453"/>
                  <a:pt x="1424001" y="2597541"/>
                </a:cubicBezTo>
                <a:cubicBezTo>
                  <a:pt x="1672217" y="2669579"/>
                  <a:pt x="1915127" y="2759032"/>
                  <a:pt x="2152729" y="2864487"/>
                </a:cubicBezTo>
                <a:cubicBezTo>
                  <a:pt x="2132903" y="2746636"/>
                  <a:pt x="2106350" y="2629357"/>
                  <a:pt x="2020609" y="2539671"/>
                </a:cubicBezTo>
                <a:cubicBezTo>
                  <a:pt x="2019486" y="2538832"/>
                  <a:pt x="2019482" y="2537426"/>
                  <a:pt x="2018920" y="2536309"/>
                </a:cubicBezTo>
                <a:cubicBezTo>
                  <a:pt x="1612986" y="2284320"/>
                  <a:pt x="1451410" y="1593008"/>
                  <a:pt x="1342441" y="1173017"/>
                </a:cubicBezTo>
                <a:cubicBezTo>
                  <a:pt x="1338482" y="1156742"/>
                  <a:pt x="1345418" y="1103405"/>
                  <a:pt x="1367925" y="1135648"/>
                </a:cubicBezTo>
                <a:cubicBezTo>
                  <a:pt x="1515878" y="1352095"/>
                  <a:pt x="1645605" y="1576999"/>
                  <a:pt x="1771401" y="1806673"/>
                </a:cubicBezTo>
                <a:cubicBezTo>
                  <a:pt x="1841477" y="1935111"/>
                  <a:pt x="1914363" y="2063547"/>
                  <a:pt x="1972385" y="2198735"/>
                </a:cubicBezTo>
                <a:cubicBezTo>
                  <a:pt x="1982518" y="2221738"/>
                  <a:pt x="2018367" y="2353316"/>
                  <a:pt x="2040892" y="2405205"/>
                </a:cubicBezTo>
                <a:cubicBezTo>
                  <a:pt x="2009600" y="2310668"/>
                  <a:pt x="2111587" y="2005996"/>
                  <a:pt x="2131689" y="1936926"/>
                </a:cubicBezTo>
                <a:cubicBezTo>
                  <a:pt x="2203731" y="1690111"/>
                  <a:pt x="2314813" y="1463729"/>
                  <a:pt x="2454820" y="1248808"/>
                </a:cubicBezTo>
                <a:cubicBezTo>
                  <a:pt x="2475264" y="1216788"/>
                  <a:pt x="2493340" y="1290570"/>
                  <a:pt x="2492512" y="1302920"/>
                </a:cubicBezTo>
                <a:cubicBezTo>
                  <a:pt x="2465675" y="1747535"/>
                  <a:pt x="2370053" y="2178216"/>
                  <a:pt x="2081216" y="2527513"/>
                </a:cubicBezTo>
                <a:cubicBezTo>
                  <a:pt x="2081497" y="2528073"/>
                  <a:pt x="2081211" y="2528916"/>
                  <a:pt x="2081211" y="2528916"/>
                </a:cubicBezTo>
                <a:cubicBezTo>
                  <a:pt x="2150699" y="2633778"/>
                  <a:pt x="2178105" y="2756954"/>
                  <a:pt x="2199067" y="2884061"/>
                </a:cubicBezTo>
                <a:cubicBezTo>
                  <a:pt x="2641128" y="3084915"/>
                  <a:pt x="3028660" y="3311628"/>
                  <a:pt x="3192586" y="3411496"/>
                </a:cubicBezTo>
                <a:cubicBezTo>
                  <a:pt x="3356510" y="3511368"/>
                  <a:pt x="3237401" y="3517312"/>
                  <a:pt x="3182620" y="3483279"/>
                </a:cubicBezTo>
                <a:cubicBezTo>
                  <a:pt x="3055506" y="3404310"/>
                  <a:pt x="2789863" y="3259545"/>
                  <a:pt x="2435119" y="3080173"/>
                </a:cubicBezTo>
                <a:lnTo>
                  <a:pt x="2410152" y="3063751"/>
                </a:lnTo>
                <a:lnTo>
                  <a:pt x="2408099" y="3064403"/>
                </a:lnTo>
                <a:lnTo>
                  <a:pt x="2407218" y="3070324"/>
                </a:lnTo>
                <a:cubicBezTo>
                  <a:pt x="2402612" y="3079171"/>
                  <a:pt x="2394080" y="3088906"/>
                  <a:pt x="2380138" y="3099341"/>
                </a:cubicBezTo>
                <a:cubicBezTo>
                  <a:pt x="2194333" y="3283170"/>
                  <a:pt x="1992503" y="3449064"/>
                  <a:pt x="1765923" y="3581043"/>
                </a:cubicBezTo>
                <a:cubicBezTo>
                  <a:pt x="1744896" y="3593696"/>
                  <a:pt x="1723857" y="3603555"/>
                  <a:pt x="1702258" y="3612286"/>
                </a:cubicBezTo>
                <a:cubicBezTo>
                  <a:pt x="1664333" y="3650747"/>
                  <a:pt x="1731601" y="3589836"/>
                  <a:pt x="1538370" y="3811804"/>
                </a:cubicBezTo>
                <a:cubicBezTo>
                  <a:pt x="1278852" y="4250311"/>
                  <a:pt x="915356" y="4600566"/>
                  <a:pt x="542867" y="4944092"/>
                </a:cubicBezTo>
                <a:cubicBezTo>
                  <a:pt x="521291" y="4964055"/>
                  <a:pt x="503482" y="4879596"/>
                  <a:pt x="515800" y="4862180"/>
                </a:cubicBezTo>
                <a:cubicBezTo>
                  <a:pt x="664236" y="4650055"/>
                  <a:pt x="747224" y="4402666"/>
                  <a:pt x="909145" y="4199225"/>
                </a:cubicBezTo>
                <a:cubicBezTo>
                  <a:pt x="998789" y="4086824"/>
                  <a:pt x="1101084" y="3991246"/>
                  <a:pt x="1214067" y="3908561"/>
                </a:cubicBezTo>
                <a:cubicBezTo>
                  <a:pt x="1023317" y="3973399"/>
                  <a:pt x="824392" y="4020568"/>
                  <a:pt x="640967" y="4105601"/>
                </a:cubicBezTo>
                <a:cubicBezTo>
                  <a:pt x="458381" y="4190213"/>
                  <a:pt x="284593" y="4292005"/>
                  <a:pt x="112563" y="4396952"/>
                </a:cubicBezTo>
                <a:lnTo>
                  <a:pt x="0" y="4466006"/>
                </a:lnTo>
                <a:lnTo>
                  <a:pt x="0" y="4233763"/>
                </a:lnTo>
                <a:lnTo>
                  <a:pt x="36881" y="4200118"/>
                </a:lnTo>
                <a:cubicBezTo>
                  <a:pt x="302143" y="3962792"/>
                  <a:pt x="585478" y="3740226"/>
                  <a:pt x="910534" y="3629753"/>
                </a:cubicBezTo>
                <a:cubicBezTo>
                  <a:pt x="1140280" y="3551663"/>
                  <a:pt x="1356783" y="3624873"/>
                  <a:pt x="1578717" y="3575982"/>
                </a:cubicBezTo>
                <a:cubicBezTo>
                  <a:pt x="1857881" y="3513822"/>
                  <a:pt x="2134207" y="3238918"/>
                  <a:pt x="2338780" y="3033725"/>
                </a:cubicBezTo>
                <a:cubicBezTo>
                  <a:pt x="2165203" y="2949506"/>
                  <a:pt x="1987990" y="2873430"/>
                  <a:pt x="1807991" y="2807184"/>
                </a:cubicBezTo>
                <a:cubicBezTo>
                  <a:pt x="1696192" y="2934214"/>
                  <a:pt x="1567238" y="3035444"/>
                  <a:pt x="1416358" y="3112571"/>
                </a:cubicBezTo>
                <a:cubicBezTo>
                  <a:pt x="1318658" y="3280278"/>
                  <a:pt x="1112986" y="3321000"/>
                  <a:pt x="939066" y="3378798"/>
                </a:cubicBezTo>
                <a:cubicBezTo>
                  <a:pt x="668357" y="3469020"/>
                  <a:pt x="393418" y="3543804"/>
                  <a:pt x="115099" y="3607650"/>
                </a:cubicBezTo>
                <a:cubicBezTo>
                  <a:pt x="80589" y="3615844"/>
                  <a:pt x="67554" y="3533906"/>
                  <a:pt x="97284" y="3520393"/>
                </a:cubicBezTo>
                <a:cubicBezTo>
                  <a:pt x="382521" y="3387774"/>
                  <a:pt x="642160" y="3215335"/>
                  <a:pt x="922050" y="3074867"/>
                </a:cubicBezTo>
                <a:cubicBezTo>
                  <a:pt x="1080787" y="2995199"/>
                  <a:pt x="1233979" y="2960447"/>
                  <a:pt x="1405265" y="3016319"/>
                </a:cubicBezTo>
                <a:cubicBezTo>
                  <a:pt x="1406106" y="3016600"/>
                  <a:pt x="1406671" y="3017724"/>
                  <a:pt x="1407512" y="3018001"/>
                </a:cubicBezTo>
                <a:cubicBezTo>
                  <a:pt x="1526420" y="2954115"/>
                  <a:pt x="1632390" y="2874245"/>
                  <a:pt x="1726266" y="2777274"/>
                </a:cubicBezTo>
                <a:cubicBezTo>
                  <a:pt x="1369635" y="2651515"/>
                  <a:pt x="1000990" y="2561972"/>
                  <a:pt x="625390" y="2514541"/>
                </a:cubicBezTo>
                <a:cubicBezTo>
                  <a:pt x="624559" y="2519877"/>
                  <a:pt x="622878" y="2524928"/>
                  <a:pt x="619799" y="2527180"/>
                </a:cubicBezTo>
                <a:cubicBezTo>
                  <a:pt x="509037" y="2598914"/>
                  <a:pt x="403069" y="2677377"/>
                  <a:pt x="310030" y="2771818"/>
                </a:cubicBezTo>
                <a:cubicBezTo>
                  <a:pt x="266034" y="2817076"/>
                  <a:pt x="224887" y="2891795"/>
                  <a:pt x="173877" y="2937056"/>
                </a:cubicBezTo>
                <a:cubicBezTo>
                  <a:pt x="145840" y="3003792"/>
                  <a:pt x="113686" y="3071134"/>
                  <a:pt x="77889" y="3138440"/>
                </a:cubicBezTo>
                <a:lnTo>
                  <a:pt x="0" y="3271395"/>
                </a:lnTo>
                <a:lnTo>
                  <a:pt x="0" y="3153002"/>
                </a:lnTo>
                <a:lnTo>
                  <a:pt x="2386" y="3149203"/>
                </a:lnTo>
                <a:cubicBezTo>
                  <a:pt x="33821" y="3095439"/>
                  <a:pt x="63030" y="3041490"/>
                  <a:pt x="89753" y="2987702"/>
                </a:cubicBezTo>
                <a:cubicBezTo>
                  <a:pt x="85546" y="2993322"/>
                  <a:pt x="81066" y="2999788"/>
                  <a:pt x="76869" y="3005404"/>
                </a:cubicBezTo>
                <a:cubicBezTo>
                  <a:pt x="63139" y="3024231"/>
                  <a:pt x="48575" y="3042776"/>
                  <a:pt x="32049" y="3065814"/>
                </a:cubicBezTo>
                <a:lnTo>
                  <a:pt x="0" y="3108744"/>
                </a:lnTo>
                <a:lnTo>
                  <a:pt x="0" y="3058059"/>
                </a:lnTo>
                <a:lnTo>
                  <a:pt x="7610" y="3047889"/>
                </a:lnTo>
                <a:cubicBezTo>
                  <a:pt x="24410" y="3025415"/>
                  <a:pt x="38695" y="3006301"/>
                  <a:pt x="52419" y="2987479"/>
                </a:cubicBezTo>
                <a:cubicBezTo>
                  <a:pt x="54382" y="2984385"/>
                  <a:pt x="57184" y="2981579"/>
                  <a:pt x="59142" y="2978488"/>
                </a:cubicBezTo>
                <a:lnTo>
                  <a:pt x="0" y="3015334"/>
                </a:lnTo>
                <a:lnTo>
                  <a:pt x="0" y="2914286"/>
                </a:lnTo>
                <a:lnTo>
                  <a:pt x="36383" y="2901128"/>
                </a:lnTo>
                <a:cubicBezTo>
                  <a:pt x="76283" y="2885228"/>
                  <a:pt x="116303" y="2866415"/>
                  <a:pt x="156329" y="2840533"/>
                </a:cubicBezTo>
                <a:cubicBezTo>
                  <a:pt x="229785" y="2792431"/>
                  <a:pt x="289125" y="2682604"/>
                  <a:pt x="358355" y="2620471"/>
                </a:cubicBezTo>
                <a:cubicBezTo>
                  <a:pt x="406846" y="2577174"/>
                  <a:pt x="457591" y="2538372"/>
                  <a:pt x="510577" y="2501244"/>
                </a:cubicBezTo>
                <a:cubicBezTo>
                  <a:pt x="411488" y="2490937"/>
                  <a:pt x="311929" y="2483543"/>
                  <a:pt x="211967" y="2479171"/>
                </a:cubicBezTo>
                <a:lnTo>
                  <a:pt x="0" y="2476398"/>
                </a:lnTo>
                <a:lnTo>
                  <a:pt x="0" y="2389189"/>
                </a:lnTo>
                <a:lnTo>
                  <a:pt x="103062" y="2389518"/>
                </a:lnTo>
                <a:cubicBezTo>
                  <a:pt x="239716" y="2392822"/>
                  <a:pt x="375712" y="2401808"/>
                  <a:pt x="510734" y="2416201"/>
                </a:cubicBezTo>
                <a:cubicBezTo>
                  <a:pt x="453295" y="2294758"/>
                  <a:pt x="388809" y="2156489"/>
                  <a:pt x="279257" y="2092102"/>
                </a:cubicBezTo>
                <a:cubicBezTo>
                  <a:pt x="214509" y="2054029"/>
                  <a:pt x="140169" y="2030776"/>
                  <a:pt x="65265" y="2006049"/>
                </a:cubicBezTo>
                <a:lnTo>
                  <a:pt x="0" y="1982532"/>
                </a:lnTo>
                <a:lnTo>
                  <a:pt x="0" y="1912789"/>
                </a:lnTo>
                <a:lnTo>
                  <a:pt x="97460" y="1953725"/>
                </a:lnTo>
                <a:cubicBezTo>
                  <a:pt x="140146" y="1968817"/>
                  <a:pt x="181972" y="1973804"/>
                  <a:pt x="221272" y="1980766"/>
                </a:cubicBezTo>
                <a:cubicBezTo>
                  <a:pt x="184478" y="1960612"/>
                  <a:pt x="148800" y="1938494"/>
                  <a:pt x="116765" y="1911033"/>
                </a:cubicBezTo>
                <a:cubicBezTo>
                  <a:pt x="78825" y="1878815"/>
                  <a:pt x="47051" y="1840696"/>
                  <a:pt x="16405" y="1803412"/>
                </a:cubicBezTo>
                <a:lnTo>
                  <a:pt x="0" y="1784777"/>
                </a:lnTo>
                <a:lnTo>
                  <a:pt x="0" y="1740082"/>
                </a:lnTo>
                <a:lnTo>
                  <a:pt x="39394" y="1784856"/>
                </a:lnTo>
                <a:cubicBezTo>
                  <a:pt x="69479" y="1821014"/>
                  <a:pt x="100126" y="1858299"/>
                  <a:pt x="135813" y="1888838"/>
                </a:cubicBezTo>
                <a:cubicBezTo>
                  <a:pt x="168411" y="1916009"/>
                  <a:pt x="204933" y="1938411"/>
                  <a:pt x="242575" y="1958841"/>
                </a:cubicBezTo>
                <a:cubicBezTo>
                  <a:pt x="195379" y="1882642"/>
                  <a:pt x="141547" y="1815083"/>
                  <a:pt x="82197" y="1754826"/>
                </a:cubicBezTo>
                <a:lnTo>
                  <a:pt x="0" y="1679650"/>
                </a:lnTo>
                <a:lnTo>
                  <a:pt x="0" y="1602463"/>
                </a:lnTo>
                <a:lnTo>
                  <a:pt x="84689" y="1677442"/>
                </a:lnTo>
                <a:cubicBezTo>
                  <a:pt x="165950" y="1759826"/>
                  <a:pt x="237786" y="1855565"/>
                  <a:pt x="298437" y="1968019"/>
                </a:cubicBezTo>
                <a:lnTo>
                  <a:pt x="227269" y="1114064"/>
                </a:lnTo>
                <a:cubicBezTo>
                  <a:pt x="226129" y="1099191"/>
                  <a:pt x="230003" y="1062136"/>
                  <a:pt x="248003" y="1089613"/>
                </a:cubicBezTo>
                <a:cubicBezTo>
                  <a:pt x="349844" y="1249160"/>
                  <a:pt x="397556" y="1433768"/>
                  <a:pt x="427020" y="1619803"/>
                </a:cubicBezTo>
                <a:cubicBezTo>
                  <a:pt x="453086" y="1782272"/>
                  <a:pt x="422387" y="1897385"/>
                  <a:pt x="340345" y="2027739"/>
                </a:cubicBezTo>
                <a:cubicBezTo>
                  <a:pt x="347373" y="2033339"/>
                  <a:pt x="354114" y="2038383"/>
                  <a:pt x="360865" y="2044827"/>
                </a:cubicBezTo>
                <a:cubicBezTo>
                  <a:pt x="443500" y="2128340"/>
                  <a:pt x="506078" y="2306190"/>
                  <a:pt x="560414" y="2421457"/>
                </a:cubicBezTo>
                <a:cubicBezTo>
                  <a:pt x="831022" y="2452769"/>
                  <a:pt x="1098019" y="2506255"/>
                  <a:pt x="1359703" y="2578554"/>
                </a:cubicBezTo>
                <a:lnTo>
                  <a:pt x="1359422" y="2577994"/>
                </a:lnTo>
                <a:cubicBezTo>
                  <a:pt x="1370467" y="2269807"/>
                  <a:pt x="976420" y="2084880"/>
                  <a:pt x="828701" y="1839520"/>
                </a:cubicBezTo>
                <a:cubicBezTo>
                  <a:pt x="687172" y="1605098"/>
                  <a:pt x="631475" y="1330413"/>
                  <a:pt x="494427" y="1092333"/>
                </a:cubicBezTo>
                <a:cubicBezTo>
                  <a:pt x="481980" y="1070671"/>
                  <a:pt x="485440" y="1027197"/>
                  <a:pt x="506322" y="1020997"/>
                </a:cubicBezTo>
                <a:close/>
                <a:moveTo>
                  <a:pt x="4570198" y="978081"/>
                </a:moveTo>
                <a:cubicBezTo>
                  <a:pt x="4555714" y="1028259"/>
                  <a:pt x="4540870" y="1077934"/>
                  <a:pt x="4523691" y="1127776"/>
                </a:cubicBezTo>
                <a:lnTo>
                  <a:pt x="4509875" y="1167552"/>
                </a:lnTo>
                <a:cubicBezTo>
                  <a:pt x="4498703" y="1198545"/>
                  <a:pt x="4488074" y="1229138"/>
                  <a:pt x="4478168" y="1260735"/>
                </a:cubicBezTo>
                <a:cubicBezTo>
                  <a:pt x="4437866" y="1392962"/>
                  <a:pt x="4423333" y="1532451"/>
                  <a:pt x="4409309" y="1666996"/>
                </a:cubicBezTo>
                <a:cubicBezTo>
                  <a:pt x="4399387" y="1761934"/>
                  <a:pt x="4389478" y="1859162"/>
                  <a:pt x="4370031" y="1955666"/>
                </a:cubicBezTo>
                <a:cubicBezTo>
                  <a:pt x="4495511" y="1636562"/>
                  <a:pt x="4590903" y="1311031"/>
                  <a:pt x="4570198" y="978081"/>
                </a:cubicBezTo>
                <a:close/>
                <a:moveTo>
                  <a:pt x="4557898" y="900011"/>
                </a:moveTo>
                <a:cubicBezTo>
                  <a:pt x="4330292" y="1199280"/>
                  <a:pt x="4335713" y="1567725"/>
                  <a:pt x="4344840" y="1922038"/>
                </a:cubicBezTo>
                <a:cubicBezTo>
                  <a:pt x="4360210" y="1836882"/>
                  <a:pt x="4369815" y="1750562"/>
                  <a:pt x="4378710" y="1665516"/>
                </a:cubicBezTo>
                <a:cubicBezTo>
                  <a:pt x="4393083" y="1529197"/>
                  <a:pt x="4407432" y="1388309"/>
                  <a:pt x="4448798" y="1253024"/>
                </a:cubicBezTo>
                <a:cubicBezTo>
                  <a:pt x="4458700" y="1221425"/>
                  <a:pt x="4469507" y="1189944"/>
                  <a:pt x="4480315" y="1158454"/>
                </a:cubicBezTo>
                <a:lnTo>
                  <a:pt x="4494133" y="1118676"/>
                </a:lnTo>
                <a:cubicBezTo>
                  <a:pt x="4518925" y="1046526"/>
                  <a:pt x="4539765" y="973431"/>
                  <a:pt x="4557898" y="900011"/>
                </a:cubicBezTo>
                <a:close/>
                <a:moveTo>
                  <a:pt x="5870151" y="898890"/>
                </a:moveTo>
                <a:cubicBezTo>
                  <a:pt x="5866911" y="898948"/>
                  <a:pt x="5864574" y="899121"/>
                  <a:pt x="5861335" y="899177"/>
                </a:cubicBezTo>
                <a:lnTo>
                  <a:pt x="5843702" y="899748"/>
                </a:lnTo>
                <a:cubicBezTo>
                  <a:pt x="5780018" y="902412"/>
                  <a:pt x="5714210" y="911192"/>
                  <a:pt x="5651107" y="920306"/>
                </a:cubicBezTo>
                <a:cubicBezTo>
                  <a:pt x="5588537" y="929031"/>
                  <a:pt x="5523624" y="937920"/>
                  <a:pt x="5459407" y="940975"/>
                </a:cubicBezTo>
                <a:cubicBezTo>
                  <a:pt x="5431523" y="942110"/>
                  <a:pt x="5402918" y="942237"/>
                  <a:pt x="5374846" y="941988"/>
                </a:cubicBezTo>
                <a:cubicBezTo>
                  <a:pt x="5336157" y="941792"/>
                  <a:pt x="5295497" y="942268"/>
                  <a:pt x="5256105" y="945632"/>
                </a:cubicBezTo>
                <a:cubicBezTo>
                  <a:pt x="5206829" y="950064"/>
                  <a:pt x="5155964" y="960232"/>
                  <a:pt x="5107071" y="969720"/>
                </a:cubicBezTo>
                <a:cubicBezTo>
                  <a:pt x="5071129" y="976700"/>
                  <a:pt x="5035177" y="983681"/>
                  <a:pt x="4998681" y="988771"/>
                </a:cubicBezTo>
                <a:cubicBezTo>
                  <a:pt x="5256175" y="1057755"/>
                  <a:pt x="5597864" y="989418"/>
                  <a:pt x="5870151" y="898890"/>
                </a:cubicBezTo>
                <a:close/>
                <a:moveTo>
                  <a:pt x="5504425" y="848067"/>
                </a:moveTo>
                <a:cubicBezTo>
                  <a:pt x="5313518" y="848319"/>
                  <a:pt x="5144450" y="894555"/>
                  <a:pt x="4968849" y="962318"/>
                </a:cubicBezTo>
                <a:cubicBezTo>
                  <a:pt x="5013986" y="957830"/>
                  <a:pt x="5059460" y="949291"/>
                  <a:pt x="5104039" y="940634"/>
                </a:cubicBezTo>
                <a:cubicBezTo>
                  <a:pt x="5153465" y="930752"/>
                  <a:pt x="5205230" y="920703"/>
                  <a:pt x="5256311" y="916490"/>
                </a:cubicBezTo>
                <a:cubicBezTo>
                  <a:pt x="5297138" y="912849"/>
                  <a:pt x="5338158" y="912871"/>
                  <a:pt x="5377381" y="912671"/>
                </a:cubicBezTo>
                <a:lnTo>
                  <a:pt x="5460148" y="911442"/>
                </a:lnTo>
                <a:cubicBezTo>
                  <a:pt x="5522934" y="908669"/>
                  <a:pt x="5586937" y="899666"/>
                  <a:pt x="5648971" y="891331"/>
                </a:cubicBezTo>
                <a:cubicBezTo>
                  <a:pt x="5712974" y="882328"/>
                  <a:pt x="5779324" y="873155"/>
                  <a:pt x="5844807" y="870718"/>
                </a:cubicBezTo>
                <a:lnTo>
                  <a:pt x="5862975" y="869756"/>
                </a:lnTo>
                <a:cubicBezTo>
                  <a:pt x="5882405" y="869405"/>
                  <a:pt x="5902011" y="868171"/>
                  <a:pt x="5920887" y="865929"/>
                </a:cubicBezTo>
                <a:cubicBezTo>
                  <a:pt x="5782825" y="855356"/>
                  <a:pt x="5643867" y="846954"/>
                  <a:pt x="5504425" y="848067"/>
                </a:cubicBezTo>
                <a:close/>
                <a:moveTo>
                  <a:pt x="3607114" y="467441"/>
                </a:moveTo>
                <a:cubicBezTo>
                  <a:pt x="3528124" y="599478"/>
                  <a:pt x="3410482" y="705343"/>
                  <a:pt x="3296242" y="807991"/>
                </a:cubicBezTo>
                <a:cubicBezTo>
                  <a:pt x="3255418" y="844446"/>
                  <a:pt x="3213877" y="882186"/>
                  <a:pt x="3174674" y="919759"/>
                </a:cubicBezTo>
                <a:cubicBezTo>
                  <a:pt x="3129209" y="963390"/>
                  <a:pt x="3085915" y="1010032"/>
                  <a:pt x="3042978" y="1054894"/>
                </a:cubicBezTo>
                <a:lnTo>
                  <a:pt x="2968914" y="1133756"/>
                </a:lnTo>
                <a:cubicBezTo>
                  <a:pt x="3001355" y="1109480"/>
                  <a:pt x="3045966" y="1074853"/>
                  <a:pt x="3103823" y="1026814"/>
                </a:cubicBezTo>
                <a:cubicBezTo>
                  <a:pt x="3260201" y="897449"/>
                  <a:pt x="3521192" y="681569"/>
                  <a:pt x="3607114" y="467441"/>
                </a:cubicBezTo>
                <a:close/>
                <a:moveTo>
                  <a:pt x="3744487" y="383136"/>
                </a:moveTo>
                <a:cubicBezTo>
                  <a:pt x="3789590" y="603780"/>
                  <a:pt x="3850997" y="811848"/>
                  <a:pt x="3970213" y="995559"/>
                </a:cubicBezTo>
                <a:cubicBezTo>
                  <a:pt x="3927384" y="796159"/>
                  <a:pt x="3865366" y="574806"/>
                  <a:pt x="3744487" y="383136"/>
                </a:cubicBezTo>
                <a:close/>
                <a:moveTo>
                  <a:pt x="3624562" y="367041"/>
                </a:moveTo>
                <a:cubicBezTo>
                  <a:pt x="3578160" y="403736"/>
                  <a:pt x="3532667" y="442805"/>
                  <a:pt x="3489712" y="485386"/>
                </a:cubicBezTo>
                <a:cubicBezTo>
                  <a:pt x="3380716" y="591858"/>
                  <a:pt x="3284219" y="714458"/>
                  <a:pt x="3182994" y="828265"/>
                </a:cubicBezTo>
                <a:cubicBezTo>
                  <a:pt x="3100902" y="919812"/>
                  <a:pt x="2899469" y="1135252"/>
                  <a:pt x="2892114" y="1172635"/>
                </a:cubicBezTo>
                <a:lnTo>
                  <a:pt x="3021459" y="1035385"/>
                </a:lnTo>
                <a:cubicBezTo>
                  <a:pt x="3064036" y="990026"/>
                  <a:pt x="3108229" y="943501"/>
                  <a:pt x="3153873" y="898971"/>
                </a:cubicBezTo>
                <a:cubicBezTo>
                  <a:pt x="3193783" y="860125"/>
                  <a:pt x="3235680" y="822883"/>
                  <a:pt x="3276511" y="786423"/>
                </a:cubicBezTo>
                <a:cubicBezTo>
                  <a:pt x="3390214" y="684175"/>
                  <a:pt x="3507852" y="578306"/>
                  <a:pt x="3584154" y="448218"/>
                </a:cubicBezTo>
                <a:cubicBezTo>
                  <a:pt x="3599491" y="421848"/>
                  <a:pt x="3612660" y="394752"/>
                  <a:pt x="3624562" y="367041"/>
                </a:cubicBezTo>
                <a:close/>
                <a:moveTo>
                  <a:pt x="3766672" y="359429"/>
                </a:moveTo>
                <a:cubicBezTo>
                  <a:pt x="3888797" y="549425"/>
                  <a:pt x="3952247" y="768223"/>
                  <a:pt x="3996338" y="968237"/>
                </a:cubicBezTo>
                <a:cubicBezTo>
                  <a:pt x="3973140" y="739339"/>
                  <a:pt x="3922473" y="455576"/>
                  <a:pt x="3766672" y="359429"/>
                </a:cubicBezTo>
                <a:close/>
                <a:moveTo>
                  <a:pt x="5805386" y="239240"/>
                </a:moveTo>
                <a:cubicBezTo>
                  <a:pt x="5783116" y="246988"/>
                  <a:pt x="5760847" y="254734"/>
                  <a:pt x="5736947" y="261367"/>
                </a:cubicBezTo>
                <a:cubicBezTo>
                  <a:pt x="5638133" y="287976"/>
                  <a:pt x="5538513" y="299897"/>
                  <a:pt x="5427012" y="311272"/>
                </a:cubicBezTo>
                <a:cubicBezTo>
                  <a:pt x="5345554" y="319953"/>
                  <a:pt x="5243942" y="330268"/>
                  <a:pt x="5147818" y="322112"/>
                </a:cubicBezTo>
                <a:cubicBezTo>
                  <a:pt x="5118835" y="319462"/>
                  <a:pt x="5090027" y="315925"/>
                  <a:pt x="5060854" y="311882"/>
                </a:cubicBezTo>
                <a:cubicBezTo>
                  <a:pt x="5021780" y="306636"/>
                  <a:pt x="4983964" y="301993"/>
                  <a:pt x="4945989" y="300516"/>
                </a:cubicBezTo>
                <a:cubicBezTo>
                  <a:pt x="5093776" y="343728"/>
                  <a:pt x="5255799" y="359063"/>
                  <a:pt x="5410479" y="348434"/>
                </a:cubicBezTo>
                <a:cubicBezTo>
                  <a:pt x="5535307" y="339607"/>
                  <a:pt x="5683741" y="304513"/>
                  <a:pt x="5805386" y="239240"/>
                </a:cubicBezTo>
                <a:close/>
                <a:moveTo>
                  <a:pt x="5905192" y="163079"/>
                </a:moveTo>
                <a:cubicBezTo>
                  <a:pt x="5892074" y="166484"/>
                  <a:pt x="5879136" y="168997"/>
                  <a:pt x="5865655" y="171901"/>
                </a:cubicBezTo>
                <a:cubicBezTo>
                  <a:pt x="5671371" y="212758"/>
                  <a:pt x="5464843" y="252569"/>
                  <a:pt x="5259740" y="257013"/>
                </a:cubicBezTo>
                <a:lnTo>
                  <a:pt x="5208466" y="257550"/>
                </a:lnTo>
                <a:cubicBezTo>
                  <a:pt x="5132177" y="258666"/>
                  <a:pt x="5054091" y="259560"/>
                  <a:pt x="4980204" y="271903"/>
                </a:cubicBezTo>
                <a:cubicBezTo>
                  <a:pt x="5009725" y="274165"/>
                  <a:pt x="5038894" y="278201"/>
                  <a:pt x="5068068" y="282244"/>
                </a:cubicBezTo>
                <a:cubicBezTo>
                  <a:pt x="5096338" y="286164"/>
                  <a:pt x="5124608" y="290090"/>
                  <a:pt x="5153231" y="292240"/>
                </a:cubicBezTo>
                <a:cubicBezTo>
                  <a:pt x="5246661" y="300067"/>
                  <a:pt x="5346469" y="289533"/>
                  <a:pt x="5426491" y="281128"/>
                </a:cubicBezTo>
                <a:cubicBezTo>
                  <a:pt x="5536189" y="269536"/>
                  <a:pt x="5634727" y="258390"/>
                  <a:pt x="5731212" y="231951"/>
                </a:cubicBezTo>
                <a:cubicBezTo>
                  <a:pt x="5794995" y="214721"/>
                  <a:pt x="5853525" y="191373"/>
                  <a:pt x="5905192" y="163079"/>
                </a:cubicBezTo>
                <a:close/>
                <a:moveTo>
                  <a:pt x="5944437" y="113829"/>
                </a:moveTo>
                <a:cubicBezTo>
                  <a:pt x="5917256" y="119186"/>
                  <a:pt x="5863594" y="140199"/>
                  <a:pt x="5825032" y="146405"/>
                </a:cubicBezTo>
                <a:cubicBezTo>
                  <a:pt x="5539893" y="189777"/>
                  <a:pt x="5237140" y="170377"/>
                  <a:pt x="4955599" y="247008"/>
                </a:cubicBezTo>
                <a:cubicBezTo>
                  <a:pt x="5038637" y="230314"/>
                  <a:pt x="5125543" y="229138"/>
                  <a:pt x="5210104" y="228123"/>
                </a:cubicBezTo>
                <a:lnTo>
                  <a:pt x="5261015" y="227087"/>
                </a:lnTo>
                <a:cubicBezTo>
                  <a:pt x="5463242" y="223204"/>
                  <a:pt x="5667966" y="183171"/>
                  <a:pt x="5861181" y="143093"/>
                </a:cubicBezTo>
                <a:cubicBezTo>
                  <a:pt x="5895331" y="135893"/>
                  <a:pt x="5928215" y="128080"/>
                  <a:pt x="5961252" y="114820"/>
                </a:cubicBezTo>
                <a:cubicBezTo>
                  <a:pt x="5959615" y="111998"/>
                  <a:pt x="5953497" y="112044"/>
                  <a:pt x="5944437" y="113829"/>
                </a:cubicBezTo>
                <a:close/>
                <a:moveTo>
                  <a:pt x="3882765" y="0"/>
                </a:moveTo>
                <a:lnTo>
                  <a:pt x="3995099" y="0"/>
                </a:lnTo>
                <a:lnTo>
                  <a:pt x="4163818" y="234104"/>
                </a:lnTo>
                <a:cubicBezTo>
                  <a:pt x="4167056" y="234046"/>
                  <a:pt x="4169933" y="233486"/>
                  <a:pt x="4172099" y="234207"/>
                </a:cubicBezTo>
                <a:cubicBezTo>
                  <a:pt x="4370329" y="290447"/>
                  <a:pt x="4575890" y="304753"/>
                  <a:pt x="4784282" y="276561"/>
                </a:cubicBezTo>
                <a:cubicBezTo>
                  <a:pt x="4788943" y="273941"/>
                  <a:pt x="4794689" y="270546"/>
                  <a:pt x="4801687" y="267764"/>
                </a:cubicBezTo>
                <a:cubicBezTo>
                  <a:pt x="5207052" y="98325"/>
                  <a:pt x="5661672" y="149587"/>
                  <a:pt x="6082788" y="64119"/>
                </a:cubicBezTo>
                <a:cubicBezTo>
                  <a:pt x="6097705" y="60940"/>
                  <a:pt x="6122565" y="65809"/>
                  <a:pt x="6099442" y="82568"/>
                </a:cubicBezTo>
                <a:cubicBezTo>
                  <a:pt x="5702970" y="366122"/>
                  <a:pt x="5250177" y="483706"/>
                  <a:pt x="4804137" y="320931"/>
                </a:cubicBezTo>
                <a:cubicBezTo>
                  <a:pt x="4608728" y="353445"/>
                  <a:pt x="4415104" y="351091"/>
                  <a:pt x="4227047" y="313415"/>
                </a:cubicBezTo>
                <a:cubicBezTo>
                  <a:pt x="4265992" y="361495"/>
                  <a:pt x="4305481" y="409180"/>
                  <a:pt x="4346041" y="456086"/>
                </a:cubicBezTo>
                <a:cubicBezTo>
                  <a:pt x="4508645" y="644218"/>
                  <a:pt x="4684629" y="811207"/>
                  <a:pt x="4870967" y="963061"/>
                </a:cubicBezTo>
                <a:cubicBezTo>
                  <a:pt x="4877428" y="960662"/>
                  <a:pt x="4883360" y="958653"/>
                  <a:pt x="4889647" y="957147"/>
                </a:cubicBezTo>
                <a:cubicBezTo>
                  <a:pt x="5063790" y="885104"/>
                  <a:pt x="5235998" y="820573"/>
                  <a:pt x="5422504" y="805191"/>
                </a:cubicBezTo>
                <a:cubicBezTo>
                  <a:pt x="5643719" y="786779"/>
                  <a:pt x="5869113" y="808075"/>
                  <a:pt x="6087656" y="826703"/>
                </a:cubicBezTo>
                <a:cubicBezTo>
                  <a:pt x="6118977" y="829180"/>
                  <a:pt x="6064821" y="863092"/>
                  <a:pt x="6058717" y="865992"/>
                </a:cubicBezTo>
                <a:cubicBezTo>
                  <a:pt x="5757093" y="988464"/>
                  <a:pt x="5312094" y="1115658"/>
                  <a:pt x="4974153" y="1045456"/>
                </a:cubicBezTo>
                <a:cubicBezTo>
                  <a:pt x="5180499" y="1203411"/>
                  <a:pt x="5398986" y="1344171"/>
                  <a:pt x="5627835" y="1472077"/>
                </a:cubicBezTo>
                <a:cubicBezTo>
                  <a:pt x="5628372" y="1471688"/>
                  <a:pt x="5629279" y="1471800"/>
                  <a:pt x="5629817" y="1471412"/>
                </a:cubicBezTo>
                <a:cubicBezTo>
                  <a:pt x="5631249" y="1471132"/>
                  <a:pt x="5633225" y="1470462"/>
                  <a:pt x="5634124" y="1470572"/>
                </a:cubicBezTo>
                <a:cubicBezTo>
                  <a:pt x="5647257" y="1469448"/>
                  <a:pt x="5751167" y="1386498"/>
                  <a:pt x="5755832" y="1383886"/>
                </a:cubicBezTo>
                <a:cubicBezTo>
                  <a:pt x="5837996" y="1338827"/>
                  <a:pt x="5925989" y="1306339"/>
                  <a:pt x="6014186" y="1279799"/>
                </a:cubicBezTo>
                <a:cubicBezTo>
                  <a:pt x="6310230" y="1190367"/>
                  <a:pt x="6608567" y="1157268"/>
                  <a:pt x="6901619" y="1047874"/>
                </a:cubicBezTo>
                <a:cubicBezTo>
                  <a:pt x="6921553" y="1040293"/>
                  <a:pt x="6976591" y="1037028"/>
                  <a:pt x="6931566" y="1062034"/>
                </a:cubicBezTo>
                <a:cubicBezTo>
                  <a:pt x="6610108" y="1243134"/>
                  <a:pt x="6183662" y="1573592"/>
                  <a:pt x="5790982" y="1561380"/>
                </a:cubicBezTo>
                <a:cubicBezTo>
                  <a:pt x="5920545" y="1629240"/>
                  <a:pt x="6053507" y="1693876"/>
                  <a:pt x="6188971" y="1755168"/>
                </a:cubicBezTo>
                <a:cubicBezTo>
                  <a:pt x="6193458" y="1753446"/>
                  <a:pt x="6198307" y="1752214"/>
                  <a:pt x="6202446" y="1752268"/>
                </a:cubicBezTo>
                <a:cubicBezTo>
                  <a:pt x="6504288" y="1570118"/>
                  <a:pt x="6833930" y="1471594"/>
                  <a:pt x="7179560" y="1467551"/>
                </a:cubicBezTo>
                <a:cubicBezTo>
                  <a:pt x="7221126" y="1467186"/>
                  <a:pt x="7172003" y="1501258"/>
                  <a:pt x="7158730" y="1507835"/>
                </a:cubicBezTo>
                <a:cubicBezTo>
                  <a:pt x="6888412" y="1630502"/>
                  <a:pt x="6618589" y="1809287"/>
                  <a:pt x="6326959" y="1817686"/>
                </a:cubicBezTo>
                <a:lnTo>
                  <a:pt x="6537433" y="1907790"/>
                </a:lnTo>
                <a:cubicBezTo>
                  <a:pt x="6542473" y="1907949"/>
                  <a:pt x="6546435" y="1908891"/>
                  <a:pt x="6550221" y="1910729"/>
                </a:cubicBezTo>
                <a:cubicBezTo>
                  <a:pt x="6742694" y="1932993"/>
                  <a:pt x="6849771" y="2068278"/>
                  <a:pt x="6964438" y="2209505"/>
                </a:cubicBezTo>
                <a:cubicBezTo>
                  <a:pt x="7113162" y="2393201"/>
                  <a:pt x="7266286" y="2592015"/>
                  <a:pt x="7367862" y="2806833"/>
                </a:cubicBezTo>
                <a:cubicBezTo>
                  <a:pt x="7371456" y="2814338"/>
                  <a:pt x="7369522" y="2821080"/>
                  <a:pt x="7364329" y="2826907"/>
                </a:cubicBezTo>
                <a:cubicBezTo>
                  <a:pt x="7348741" y="2844389"/>
                  <a:pt x="7303788" y="2853651"/>
                  <a:pt x="7290545" y="2850663"/>
                </a:cubicBezTo>
                <a:cubicBezTo>
                  <a:pt x="6859896" y="2738539"/>
                  <a:pt x="6609607" y="2342306"/>
                  <a:pt x="6472036" y="1959003"/>
                </a:cubicBezTo>
                <a:cubicBezTo>
                  <a:pt x="6239391" y="1862081"/>
                  <a:pt x="6011946" y="1759868"/>
                  <a:pt x="5792897" y="1647747"/>
                </a:cubicBezTo>
                <a:cubicBezTo>
                  <a:pt x="5817125" y="1702679"/>
                  <a:pt x="5838127" y="1759942"/>
                  <a:pt x="5842751" y="1816112"/>
                </a:cubicBezTo>
                <a:cubicBezTo>
                  <a:pt x="5844184" y="1815832"/>
                  <a:pt x="5846161" y="1815162"/>
                  <a:pt x="5847424" y="1815776"/>
                </a:cubicBezTo>
                <a:cubicBezTo>
                  <a:pt x="6140442" y="1830791"/>
                  <a:pt x="6291873" y="2115536"/>
                  <a:pt x="6399821" y="2344799"/>
                </a:cubicBezTo>
                <a:cubicBezTo>
                  <a:pt x="6413837" y="2374329"/>
                  <a:pt x="6342916" y="2402075"/>
                  <a:pt x="6323232" y="2389634"/>
                </a:cubicBezTo>
                <a:cubicBezTo>
                  <a:pt x="6177906" y="2301146"/>
                  <a:pt x="6052833" y="2198747"/>
                  <a:pt x="5942958" y="2077708"/>
                </a:cubicBezTo>
                <a:cubicBezTo>
                  <a:pt x="5949243" y="2174636"/>
                  <a:pt x="5937179" y="2273417"/>
                  <a:pt x="5921559" y="2378596"/>
                </a:cubicBezTo>
                <a:cubicBezTo>
                  <a:pt x="5888539" y="2593290"/>
                  <a:pt x="5878937" y="2813146"/>
                  <a:pt x="5817651" y="3023919"/>
                </a:cubicBezTo>
                <a:cubicBezTo>
                  <a:pt x="5810408" y="3049005"/>
                  <a:pt x="5741174" y="3089270"/>
                  <a:pt x="5729634" y="3051849"/>
                </a:cubicBezTo>
                <a:cubicBezTo>
                  <a:pt x="5657096" y="2815984"/>
                  <a:pt x="5581632" y="2571559"/>
                  <a:pt x="5611018" y="2316769"/>
                </a:cubicBezTo>
                <a:cubicBezTo>
                  <a:pt x="5622715" y="2217484"/>
                  <a:pt x="5656813" y="2135538"/>
                  <a:pt x="5687608" y="2039972"/>
                </a:cubicBezTo>
                <a:cubicBezTo>
                  <a:pt x="5744741" y="1859679"/>
                  <a:pt x="5733310" y="1742061"/>
                  <a:pt x="5657554" y="1576445"/>
                </a:cubicBezTo>
                <a:cubicBezTo>
                  <a:pt x="5483232" y="1483028"/>
                  <a:pt x="5313009" y="1382833"/>
                  <a:pt x="5150475" y="1274012"/>
                </a:cubicBezTo>
                <a:cubicBezTo>
                  <a:pt x="5326569" y="1559959"/>
                  <a:pt x="5457991" y="1838600"/>
                  <a:pt x="5349142" y="2204405"/>
                </a:cubicBezTo>
                <a:cubicBezTo>
                  <a:pt x="5342604" y="2225928"/>
                  <a:pt x="5273881" y="2261245"/>
                  <a:pt x="5262214" y="2233836"/>
                </a:cubicBezTo>
                <a:cubicBezTo>
                  <a:pt x="5160759" y="2006724"/>
                  <a:pt x="5064863" y="1777114"/>
                  <a:pt x="4981539" y="1542201"/>
                </a:cubicBezTo>
                <a:cubicBezTo>
                  <a:pt x="4932755" y="1405876"/>
                  <a:pt x="4893729" y="1278486"/>
                  <a:pt x="4958461" y="1136957"/>
                </a:cubicBezTo>
                <a:cubicBezTo>
                  <a:pt x="4854219" y="1059900"/>
                  <a:pt x="4753195" y="978221"/>
                  <a:pt x="4655015" y="891426"/>
                </a:cubicBezTo>
                <a:cubicBezTo>
                  <a:pt x="4700834" y="1342763"/>
                  <a:pt x="4530476" y="1779853"/>
                  <a:pt x="4348002" y="2205895"/>
                </a:cubicBezTo>
                <a:cubicBezTo>
                  <a:pt x="4337873" y="2229260"/>
                  <a:pt x="4261560" y="2258626"/>
                  <a:pt x="4262250" y="2219972"/>
                </a:cubicBezTo>
                <a:cubicBezTo>
                  <a:pt x="4268663" y="1744520"/>
                  <a:pt x="4175629" y="1214471"/>
                  <a:pt x="4550611" y="817540"/>
                </a:cubicBezTo>
                <a:cubicBezTo>
                  <a:pt x="4554014" y="814312"/>
                  <a:pt x="4558850" y="810804"/>
                  <a:pt x="4564418" y="808293"/>
                </a:cubicBezTo>
                <a:cubicBezTo>
                  <a:pt x="4461330" y="711325"/>
                  <a:pt x="4361455" y="609738"/>
                  <a:pt x="4266388" y="500083"/>
                </a:cubicBezTo>
                <a:cubicBezTo>
                  <a:pt x="4185451" y="406519"/>
                  <a:pt x="4107556" y="310364"/>
                  <a:pt x="4032842" y="211809"/>
                </a:cubicBezTo>
                <a:lnTo>
                  <a:pt x="3882765" y="0"/>
                </a:lnTo>
                <a:close/>
                <a:moveTo>
                  <a:pt x="3721337" y="0"/>
                </a:moveTo>
                <a:lnTo>
                  <a:pt x="3797544" y="0"/>
                </a:lnTo>
                <a:lnTo>
                  <a:pt x="3775734" y="95131"/>
                </a:lnTo>
                <a:cubicBezTo>
                  <a:pt x="3762598" y="156923"/>
                  <a:pt x="3748081" y="217234"/>
                  <a:pt x="3724807" y="272257"/>
                </a:cubicBezTo>
                <a:cubicBezTo>
                  <a:pt x="3725550" y="275539"/>
                  <a:pt x="3726109" y="279707"/>
                  <a:pt x="3726844" y="282988"/>
                </a:cubicBezTo>
                <a:cubicBezTo>
                  <a:pt x="3732776" y="280979"/>
                  <a:pt x="3739065" y="279475"/>
                  <a:pt x="3742664" y="279918"/>
                </a:cubicBezTo>
                <a:cubicBezTo>
                  <a:pt x="4076263" y="313585"/>
                  <a:pt x="4081377" y="922622"/>
                  <a:pt x="4103910" y="1161917"/>
                </a:cubicBezTo>
                <a:cubicBezTo>
                  <a:pt x="4106010" y="1184045"/>
                  <a:pt x="4034389" y="1215360"/>
                  <a:pt x="4020269" y="1200406"/>
                </a:cubicBezTo>
                <a:cubicBezTo>
                  <a:pt x="3826459" y="997506"/>
                  <a:pt x="3735339" y="752983"/>
                  <a:pt x="3674882" y="488524"/>
                </a:cubicBezTo>
                <a:cubicBezTo>
                  <a:pt x="3559684" y="713184"/>
                  <a:pt x="3278706" y="925237"/>
                  <a:pt x="3132682" y="1072284"/>
                </a:cubicBezTo>
                <a:cubicBezTo>
                  <a:pt x="3002939" y="1202191"/>
                  <a:pt x="2899935" y="1287527"/>
                  <a:pt x="2716346" y="1276376"/>
                </a:cubicBezTo>
                <a:cubicBezTo>
                  <a:pt x="2700863" y="1275390"/>
                  <a:pt x="2710506" y="1261536"/>
                  <a:pt x="2716772" y="1255462"/>
                </a:cubicBezTo>
                <a:cubicBezTo>
                  <a:pt x="2980750" y="993927"/>
                  <a:pt x="3207119" y="698608"/>
                  <a:pt x="3471096" y="437072"/>
                </a:cubicBezTo>
                <a:cubicBezTo>
                  <a:pt x="3516376" y="392044"/>
                  <a:pt x="3602281" y="339698"/>
                  <a:pt x="3639057" y="286334"/>
                </a:cubicBezTo>
                <a:cubicBezTo>
                  <a:pt x="3639591" y="285947"/>
                  <a:pt x="3639767" y="285058"/>
                  <a:pt x="3640309" y="284664"/>
                </a:cubicBezTo>
                <a:cubicBezTo>
                  <a:pt x="3642272" y="281720"/>
                  <a:pt x="3644597" y="279273"/>
                  <a:pt x="3646022" y="276711"/>
                </a:cubicBezTo>
                <a:cubicBezTo>
                  <a:pt x="3677659" y="221350"/>
                  <a:pt x="3693078" y="144742"/>
                  <a:pt x="3707943" y="65958"/>
                </a:cubicBezTo>
                <a:lnTo>
                  <a:pt x="3721337" y="0"/>
                </a:lnTo>
                <a:close/>
                <a:moveTo>
                  <a:pt x="2867960" y="0"/>
                </a:moveTo>
                <a:lnTo>
                  <a:pt x="2926351" y="0"/>
                </a:lnTo>
                <a:lnTo>
                  <a:pt x="2902823" y="262929"/>
                </a:lnTo>
                <a:cubicBezTo>
                  <a:pt x="2913215" y="221824"/>
                  <a:pt x="2926844" y="180662"/>
                  <a:pt x="2940663" y="140884"/>
                </a:cubicBezTo>
                <a:lnTo>
                  <a:pt x="2947039" y="122524"/>
                </a:lnTo>
                <a:lnTo>
                  <a:pt x="2984316" y="0"/>
                </a:lnTo>
                <a:lnTo>
                  <a:pt x="3016114" y="0"/>
                </a:lnTo>
                <a:lnTo>
                  <a:pt x="2979949" y="119274"/>
                </a:lnTo>
                <a:lnTo>
                  <a:pt x="3023879" y="0"/>
                </a:lnTo>
                <a:lnTo>
                  <a:pt x="3105400" y="0"/>
                </a:lnTo>
                <a:lnTo>
                  <a:pt x="3094669" y="30308"/>
                </a:lnTo>
                <a:cubicBezTo>
                  <a:pt x="3037894" y="178003"/>
                  <a:pt x="2973232" y="323305"/>
                  <a:pt x="2901945" y="466538"/>
                </a:cubicBezTo>
                <a:cubicBezTo>
                  <a:pt x="2895180" y="479835"/>
                  <a:pt x="2815686" y="518381"/>
                  <a:pt x="2815209" y="497361"/>
                </a:cubicBezTo>
                <a:cubicBezTo>
                  <a:pt x="2812746" y="375148"/>
                  <a:pt x="2825702" y="251298"/>
                  <a:pt x="2844845" y="127638"/>
                </a:cubicBezTo>
                <a:lnTo>
                  <a:pt x="2867960" y="0"/>
                </a:lnTo>
                <a:close/>
                <a:moveTo>
                  <a:pt x="1057230" y="0"/>
                </a:moveTo>
                <a:lnTo>
                  <a:pt x="1111003" y="0"/>
                </a:lnTo>
                <a:lnTo>
                  <a:pt x="1125553" y="52588"/>
                </a:lnTo>
                <a:cubicBezTo>
                  <a:pt x="1174409" y="196547"/>
                  <a:pt x="1244674" y="336170"/>
                  <a:pt x="1304276" y="476275"/>
                </a:cubicBezTo>
                <a:cubicBezTo>
                  <a:pt x="1351896" y="589579"/>
                  <a:pt x="1459984" y="863646"/>
                  <a:pt x="1492066" y="886333"/>
                </a:cubicBezTo>
                <a:lnTo>
                  <a:pt x="1423698" y="710817"/>
                </a:lnTo>
                <a:cubicBezTo>
                  <a:pt x="1401022" y="652964"/>
                  <a:pt x="1378015" y="593152"/>
                  <a:pt x="1357609" y="532892"/>
                </a:cubicBezTo>
                <a:cubicBezTo>
                  <a:pt x="1339853" y="480241"/>
                  <a:pt x="1324587" y="426487"/>
                  <a:pt x="1309550" y="374031"/>
                </a:cubicBezTo>
                <a:cubicBezTo>
                  <a:pt x="1277632" y="264242"/>
                  <a:pt x="1244842" y="151584"/>
                  <a:pt x="1193673" y="49533"/>
                </a:cubicBezTo>
                <a:lnTo>
                  <a:pt x="1164391" y="0"/>
                </a:lnTo>
                <a:lnTo>
                  <a:pt x="1200666" y="0"/>
                </a:lnTo>
                <a:lnTo>
                  <a:pt x="1223408" y="38996"/>
                </a:lnTo>
                <a:cubicBezTo>
                  <a:pt x="1274817" y="142454"/>
                  <a:pt x="1307626" y="255236"/>
                  <a:pt x="1339635" y="365517"/>
                </a:cubicBezTo>
                <a:cubicBezTo>
                  <a:pt x="1354670" y="417965"/>
                  <a:pt x="1370587" y="471608"/>
                  <a:pt x="1387469" y="523079"/>
                </a:cubicBezTo>
                <a:cubicBezTo>
                  <a:pt x="1407105" y="582792"/>
                  <a:pt x="1430659" y="641842"/>
                  <a:pt x="1452685" y="699806"/>
                </a:cubicBezTo>
                <a:lnTo>
                  <a:pt x="1492092" y="800424"/>
                </a:lnTo>
                <a:cubicBezTo>
                  <a:pt x="1484618" y="760762"/>
                  <a:pt x="1473155" y="705686"/>
                  <a:pt x="1455302" y="632913"/>
                </a:cubicBezTo>
                <a:cubicBezTo>
                  <a:pt x="1413478" y="460985"/>
                  <a:pt x="1347194" y="188426"/>
                  <a:pt x="1222336" y="9480"/>
                </a:cubicBezTo>
                <a:lnTo>
                  <a:pt x="1214634" y="0"/>
                </a:lnTo>
                <a:lnTo>
                  <a:pt x="1289827" y="0"/>
                </a:lnTo>
                <a:lnTo>
                  <a:pt x="1321076" y="59722"/>
                </a:lnTo>
                <a:cubicBezTo>
                  <a:pt x="1409905" y="250193"/>
                  <a:pt x="1460341" y="480374"/>
                  <a:pt x="1512579" y="626441"/>
                </a:cubicBezTo>
                <a:cubicBezTo>
                  <a:pt x="1573756" y="799163"/>
                  <a:pt x="1605359" y="928641"/>
                  <a:pt x="1506076" y="1089289"/>
                </a:cubicBezTo>
                <a:cubicBezTo>
                  <a:pt x="1497659" y="1102817"/>
                  <a:pt x="1489109" y="1088176"/>
                  <a:pt x="1486346" y="1079919"/>
                </a:cubicBezTo>
                <a:cubicBezTo>
                  <a:pt x="1364522" y="729689"/>
                  <a:pt x="1192335" y="398839"/>
                  <a:pt x="1070511" y="48609"/>
                </a:cubicBezTo>
                <a:lnTo>
                  <a:pt x="1057230" y="0"/>
                </a:lnTo>
                <a:close/>
                <a:moveTo>
                  <a:pt x="43151" y="0"/>
                </a:moveTo>
                <a:lnTo>
                  <a:pt x="95283" y="0"/>
                </a:lnTo>
                <a:lnTo>
                  <a:pt x="300708" y="154571"/>
                </a:lnTo>
                <a:cubicBezTo>
                  <a:pt x="379729" y="218614"/>
                  <a:pt x="456466" y="285481"/>
                  <a:pt x="530414" y="354673"/>
                </a:cubicBezTo>
                <a:cubicBezTo>
                  <a:pt x="466701" y="288424"/>
                  <a:pt x="401285" y="223977"/>
                  <a:pt x="333785" y="161564"/>
                </a:cubicBezTo>
                <a:lnTo>
                  <a:pt x="147005" y="0"/>
                </a:lnTo>
                <a:lnTo>
                  <a:pt x="272509" y="0"/>
                </a:lnTo>
                <a:lnTo>
                  <a:pt x="326276" y="45847"/>
                </a:lnTo>
                <a:cubicBezTo>
                  <a:pt x="505803" y="208268"/>
                  <a:pt x="670600" y="385490"/>
                  <a:pt x="823759" y="574145"/>
                </a:cubicBezTo>
                <a:cubicBezTo>
                  <a:pt x="833168" y="585952"/>
                  <a:pt x="831522" y="674146"/>
                  <a:pt x="811254" y="665546"/>
                </a:cubicBezTo>
                <a:cubicBezTo>
                  <a:pt x="575890" y="564984"/>
                  <a:pt x="364063" y="406029"/>
                  <a:pt x="154042" y="261522"/>
                </a:cubicBezTo>
                <a:cubicBezTo>
                  <a:pt x="104946" y="227663"/>
                  <a:pt x="58037" y="193597"/>
                  <a:pt x="13550" y="158423"/>
                </a:cubicBezTo>
                <a:lnTo>
                  <a:pt x="0" y="146618"/>
                </a:lnTo>
                <a:lnTo>
                  <a:pt x="0" y="59161"/>
                </a:lnTo>
                <a:lnTo>
                  <a:pt x="45427" y="101078"/>
                </a:lnTo>
                <a:cubicBezTo>
                  <a:pt x="223783" y="254949"/>
                  <a:pt x="433006" y="385896"/>
                  <a:pt x="630103" y="485885"/>
                </a:cubicBezTo>
                <a:cubicBezTo>
                  <a:pt x="595938" y="458865"/>
                  <a:pt x="563284" y="428899"/>
                  <a:pt x="532040" y="399359"/>
                </a:cubicBezTo>
                <a:lnTo>
                  <a:pt x="517618" y="385726"/>
                </a:lnTo>
                <a:cubicBezTo>
                  <a:pt x="442853" y="315667"/>
                  <a:pt x="365106" y="247799"/>
                  <a:pt x="285074" y="182755"/>
                </a:cubicBezTo>
                <a:lnTo>
                  <a:pt x="43151" y="0"/>
                </a:lnTo>
                <a:close/>
              </a:path>
            </a:pathLst>
          </a:cu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sp useBgFill="1">
        <p:nvSpPr>
          <p:cNvPr id="143376" name="Rectangle 143375">
            <a:extLst>
              <a:ext uri="{FF2B5EF4-FFF2-40B4-BE49-F238E27FC236}">
                <a16:creationId xmlns:a16="http://schemas.microsoft.com/office/drawing/2014/main" id="{ED888B23-07FA-482A-96DF-47E31AF1A60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57200" y="990600"/>
            <a:ext cx="11277600" cy="4876800"/>
          </a:xfrm>
          <a:prstGeom prst="rect">
            <a:avLst/>
          </a:prstGeom>
          <a:ln w="12700" cap="flat" cmpd="sng" algn="ctr">
            <a:noFill/>
            <a:prstDash val="solid"/>
            <a:miter lim="800000"/>
          </a:ln>
          <a:effectLst>
            <a:outerShdw blurRad="317500" algn="ctr" rotWithShape="0">
              <a:schemeClr val="tx1">
                <a:alpha val="2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sp>
        <p:nvSpPr>
          <p:cNvPr id="143363" name="Rectangle 3">
            <a:extLst>
              <a:ext uri="{FF2B5EF4-FFF2-40B4-BE49-F238E27FC236}">
                <a16:creationId xmlns:a16="http://schemas.microsoft.com/office/drawing/2014/main" id="{5AAFEF5C-A5B7-5040-BCEE-0C38126AAD0C}"/>
              </a:ext>
            </a:extLst>
          </p:cNvPr>
          <p:cNvSpPr>
            <a:spLocks noGrp="1" noChangeArrowheads="1"/>
          </p:cNvSpPr>
          <p:nvPr>
            <p:ph type="body" idx="1"/>
          </p:nvPr>
        </p:nvSpPr>
        <p:spPr>
          <a:xfrm>
            <a:off x="778933" y="1676400"/>
            <a:ext cx="10041467" cy="3505200"/>
          </a:xfrm>
        </p:spPr>
        <p:txBody>
          <a:bodyPr>
            <a:noAutofit/>
          </a:bodyPr>
          <a:lstStyle/>
          <a:p>
            <a:pPr marL="0" indent="0" eaLnBrk="1" hangingPunct="1">
              <a:buNone/>
            </a:pPr>
            <a:r>
              <a:rPr lang="en-US" altLang="en-US" dirty="0">
                <a:solidFill>
                  <a:schemeClr val="tx1">
                    <a:alpha val="55000"/>
                  </a:schemeClr>
                </a:solidFill>
                <a:latin typeface="VNI-Souvir" pitchFamily="2" charset="0"/>
              </a:rPr>
              <a:t>Mot </a:t>
            </a:r>
            <a:r>
              <a:rPr lang="en-US" altLang="en-US" dirty="0" err="1">
                <a:solidFill>
                  <a:schemeClr val="tx1">
                    <a:alpha val="55000"/>
                  </a:schemeClr>
                </a:solidFill>
                <a:latin typeface="VNI-Souvir" pitchFamily="2" charset="0"/>
              </a:rPr>
              <a:t>nguoi</a:t>
            </a:r>
            <a:r>
              <a:rPr lang="en-US" altLang="en-US" dirty="0">
                <a:solidFill>
                  <a:schemeClr val="tx1">
                    <a:alpha val="55000"/>
                  </a:schemeClr>
                </a:solidFill>
                <a:latin typeface="VNI-Souvir" pitchFamily="2" charset="0"/>
              </a:rPr>
              <a:t> co </a:t>
            </a:r>
            <a:r>
              <a:rPr lang="en-US" altLang="en-US" dirty="0" err="1">
                <a:solidFill>
                  <a:schemeClr val="tx1">
                    <a:alpha val="55000"/>
                  </a:schemeClr>
                </a:solidFill>
                <a:latin typeface="VNI-Souvir" pitchFamily="2" charset="0"/>
              </a:rPr>
              <a:t>thu</a:t>
            </a:r>
            <a:r>
              <a:rPr lang="en-US" altLang="en-US" dirty="0">
                <a:solidFill>
                  <a:schemeClr val="tx1">
                    <a:alpha val="55000"/>
                  </a:schemeClr>
                </a:solidFill>
                <a:latin typeface="VNI-Souvir" pitchFamily="2" charset="0"/>
              </a:rPr>
              <a:t> </a:t>
            </a:r>
            <a:r>
              <a:rPr lang="en-US" altLang="en-US" dirty="0" err="1">
                <a:solidFill>
                  <a:schemeClr val="tx1">
                    <a:alpha val="55000"/>
                  </a:schemeClr>
                </a:solidFill>
                <a:latin typeface="VNI-Souvir" pitchFamily="2" charset="0"/>
              </a:rPr>
              <a:t>nhap</a:t>
            </a:r>
            <a:r>
              <a:rPr lang="en-US" altLang="en-US" dirty="0">
                <a:solidFill>
                  <a:schemeClr val="tx1">
                    <a:alpha val="55000"/>
                  </a:schemeClr>
                </a:solidFill>
                <a:latin typeface="VNI-Souvir" pitchFamily="2" charset="0"/>
              </a:rPr>
              <a:t> bang </a:t>
            </a:r>
            <a:r>
              <a:rPr lang="en-US" altLang="en-US" dirty="0" err="1">
                <a:solidFill>
                  <a:schemeClr val="tx1">
                    <a:alpha val="55000"/>
                  </a:schemeClr>
                </a:solidFill>
                <a:latin typeface="VNI-Souvir" pitchFamily="2" charset="0"/>
              </a:rPr>
              <a:t>tien</a:t>
            </a:r>
            <a:r>
              <a:rPr lang="en-US" altLang="en-US" dirty="0">
                <a:solidFill>
                  <a:schemeClr val="tx1">
                    <a:alpha val="55000"/>
                  </a:schemeClr>
                </a:solidFill>
                <a:latin typeface="VNI-Souvir" pitchFamily="2" charset="0"/>
              </a:rPr>
              <a:t>, 100tr, dung de chi </a:t>
            </a:r>
            <a:r>
              <a:rPr lang="en-US" altLang="en-US" dirty="0" err="1">
                <a:solidFill>
                  <a:schemeClr val="tx1">
                    <a:alpha val="55000"/>
                  </a:schemeClr>
                </a:solidFill>
                <a:latin typeface="VNI-Souvir" pitchFamily="2" charset="0"/>
              </a:rPr>
              <a:t>tieu</a:t>
            </a:r>
            <a:r>
              <a:rPr lang="en-US" altLang="en-US" dirty="0">
                <a:solidFill>
                  <a:schemeClr val="tx1">
                    <a:alpha val="55000"/>
                  </a:schemeClr>
                </a:solidFill>
                <a:latin typeface="VNI-Souvir" pitchFamily="2" charset="0"/>
              </a:rPr>
              <a:t> </a:t>
            </a:r>
            <a:r>
              <a:rPr lang="en-US" altLang="en-US" dirty="0" err="1">
                <a:solidFill>
                  <a:schemeClr val="tx1">
                    <a:alpha val="55000"/>
                  </a:schemeClr>
                </a:solidFill>
                <a:latin typeface="VNI-Souvir" pitchFamily="2" charset="0"/>
              </a:rPr>
              <a:t>cho</a:t>
            </a:r>
            <a:r>
              <a:rPr lang="en-US" altLang="en-US" dirty="0">
                <a:solidFill>
                  <a:schemeClr val="tx1">
                    <a:alpha val="55000"/>
                  </a:schemeClr>
                </a:solidFill>
                <a:latin typeface="VNI-Souvir" pitchFamily="2" charset="0"/>
              </a:rPr>
              <a:t> </a:t>
            </a:r>
            <a:r>
              <a:rPr lang="en-US" altLang="en-US" dirty="0" err="1">
                <a:solidFill>
                  <a:schemeClr val="tx1">
                    <a:alpha val="55000"/>
                  </a:schemeClr>
                </a:solidFill>
                <a:latin typeface="VNI-Souvir" pitchFamily="2" charset="0"/>
              </a:rPr>
              <a:t>hai</a:t>
            </a:r>
            <a:r>
              <a:rPr lang="en-US" altLang="en-US" dirty="0">
                <a:solidFill>
                  <a:schemeClr val="tx1">
                    <a:alpha val="55000"/>
                  </a:schemeClr>
                </a:solidFill>
                <a:latin typeface="VNI-Souvir" pitchFamily="2" charset="0"/>
              </a:rPr>
              <a:t> hang </a:t>
            </a:r>
            <a:r>
              <a:rPr lang="en-US" altLang="en-US" dirty="0" err="1">
                <a:solidFill>
                  <a:schemeClr val="tx1">
                    <a:alpha val="55000"/>
                  </a:schemeClr>
                </a:solidFill>
                <a:latin typeface="VNI-Souvir" pitchFamily="2" charset="0"/>
              </a:rPr>
              <a:t>hoa</a:t>
            </a:r>
            <a:r>
              <a:rPr lang="en-US" altLang="en-US" dirty="0">
                <a:solidFill>
                  <a:schemeClr val="tx1">
                    <a:alpha val="55000"/>
                  </a:schemeClr>
                </a:solidFill>
                <a:latin typeface="VNI-Souvir" pitchFamily="2" charset="0"/>
              </a:rPr>
              <a:t> x, y </a:t>
            </a:r>
            <a:r>
              <a:rPr lang="en-US" altLang="en-US" dirty="0" err="1">
                <a:solidFill>
                  <a:schemeClr val="tx1">
                    <a:alpha val="55000"/>
                  </a:schemeClr>
                </a:solidFill>
                <a:latin typeface="VNI-Souvir" pitchFamily="2" charset="0"/>
              </a:rPr>
              <a:t>voi</a:t>
            </a:r>
            <a:r>
              <a:rPr lang="en-US" altLang="en-US" dirty="0">
                <a:solidFill>
                  <a:schemeClr val="tx1">
                    <a:alpha val="55000"/>
                  </a:schemeClr>
                </a:solidFill>
                <a:latin typeface="VNI-Souvir" pitchFamily="2" charset="0"/>
              </a:rPr>
              <a:t> </a:t>
            </a:r>
            <a:r>
              <a:rPr lang="en-US" altLang="en-US" dirty="0" err="1">
                <a:solidFill>
                  <a:schemeClr val="tx1">
                    <a:alpha val="55000"/>
                  </a:schemeClr>
                </a:solidFill>
                <a:latin typeface="VNI-Souvir" pitchFamily="2" charset="0"/>
              </a:rPr>
              <a:t>gia</a:t>
            </a:r>
            <a:r>
              <a:rPr lang="en-US" altLang="en-US" dirty="0">
                <a:solidFill>
                  <a:schemeClr val="tx1">
                    <a:alpha val="55000"/>
                  </a:schemeClr>
                </a:solidFill>
                <a:latin typeface="VNI-Souvir" pitchFamily="2" charset="0"/>
              </a:rPr>
              <a:t> </a:t>
            </a:r>
            <a:r>
              <a:rPr lang="en-US" altLang="en-US" dirty="0" err="1">
                <a:solidFill>
                  <a:schemeClr val="tx1">
                    <a:alpha val="55000"/>
                  </a:schemeClr>
                </a:solidFill>
                <a:latin typeface="VNI-Souvir" pitchFamily="2" charset="0"/>
              </a:rPr>
              <a:t>tuong</a:t>
            </a:r>
            <a:r>
              <a:rPr lang="en-US" altLang="en-US" dirty="0">
                <a:solidFill>
                  <a:schemeClr val="tx1">
                    <a:alpha val="55000"/>
                  </a:schemeClr>
                </a:solidFill>
                <a:latin typeface="VNI-Souvir" pitchFamily="2" charset="0"/>
              </a:rPr>
              <a:t> </a:t>
            </a:r>
            <a:r>
              <a:rPr lang="en-US" altLang="en-US" dirty="0" err="1">
                <a:solidFill>
                  <a:schemeClr val="tx1">
                    <a:alpha val="55000"/>
                  </a:schemeClr>
                </a:solidFill>
                <a:latin typeface="VNI-Souvir" pitchFamily="2" charset="0"/>
              </a:rPr>
              <a:t>ung</a:t>
            </a:r>
            <a:r>
              <a:rPr lang="en-US" altLang="en-US" dirty="0">
                <a:solidFill>
                  <a:schemeClr val="tx1">
                    <a:alpha val="55000"/>
                  </a:schemeClr>
                </a:solidFill>
                <a:latin typeface="VNI-Souvir" pitchFamily="2" charset="0"/>
              </a:rPr>
              <a:t> la </a:t>
            </a:r>
            <a:r>
              <a:rPr lang="en-US" altLang="en-US" dirty="0" err="1">
                <a:solidFill>
                  <a:schemeClr val="tx1">
                    <a:alpha val="55000"/>
                  </a:schemeClr>
                </a:solidFill>
                <a:latin typeface="VNI-Souvir" pitchFamily="2" charset="0"/>
              </a:rPr>
              <a:t>Px</a:t>
            </a:r>
            <a:r>
              <a:rPr lang="en-US" altLang="en-US" dirty="0">
                <a:solidFill>
                  <a:schemeClr val="tx1">
                    <a:alpha val="55000"/>
                  </a:schemeClr>
                </a:solidFill>
                <a:latin typeface="VNI-Souvir" pitchFamily="2" charset="0"/>
              </a:rPr>
              <a:t> = 10 tr, </a:t>
            </a:r>
            <a:r>
              <a:rPr lang="en-US" altLang="en-US" dirty="0" err="1">
                <a:solidFill>
                  <a:schemeClr val="tx1">
                    <a:alpha val="55000"/>
                  </a:schemeClr>
                </a:solidFill>
                <a:latin typeface="VNI-Souvir" pitchFamily="2" charset="0"/>
              </a:rPr>
              <a:t>Py</a:t>
            </a:r>
            <a:r>
              <a:rPr lang="en-US" altLang="en-US" dirty="0">
                <a:solidFill>
                  <a:schemeClr val="tx1">
                    <a:alpha val="55000"/>
                  </a:schemeClr>
                </a:solidFill>
                <a:latin typeface="VNI-Souvir" pitchFamily="2" charset="0"/>
              </a:rPr>
              <a:t> la 5 </a:t>
            </a:r>
            <a:r>
              <a:rPr lang="en-US" altLang="en-US" dirty="0" err="1">
                <a:solidFill>
                  <a:schemeClr val="tx1">
                    <a:alpha val="55000"/>
                  </a:schemeClr>
                </a:solidFill>
                <a:latin typeface="VNI-Souvir" pitchFamily="2" charset="0"/>
              </a:rPr>
              <a:t>tr,cho</a:t>
            </a:r>
            <a:r>
              <a:rPr lang="en-US" altLang="en-US" dirty="0">
                <a:solidFill>
                  <a:schemeClr val="tx1">
                    <a:alpha val="55000"/>
                  </a:schemeClr>
                </a:solidFill>
                <a:latin typeface="VNI-Souvir" pitchFamily="2" charset="0"/>
              </a:rPr>
              <a:t> </a:t>
            </a:r>
            <a:r>
              <a:rPr lang="en-US" altLang="en-US" dirty="0" err="1">
                <a:solidFill>
                  <a:schemeClr val="tx1">
                    <a:alpha val="55000"/>
                  </a:schemeClr>
                </a:solidFill>
                <a:latin typeface="VNI-Souvir" pitchFamily="2" charset="0"/>
              </a:rPr>
              <a:t>biet</a:t>
            </a:r>
            <a:r>
              <a:rPr lang="en-US" altLang="en-US" dirty="0">
                <a:solidFill>
                  <a:schemeClr val="tx1">
                    <a:alpha val="55000"/>
                  </a:schemeClr>
                </a:solidFill>
                <a:latin typeface="VNI-Souvir" pitchFamily="2" charset="0"/>
              </a:rPr>
              <a:t> lam tong </a:t>
            </a:r>
            <a:r>
              <a:rPr lang="en-US" altLang="en-US" dirty="0" err="1">
                <a:solidFill>
                  <a:schemeClr val="tx1">
                    <a:alpha val="55000"/>
                  </a:schemeClr>
                </a:solidFill>
                <a:latin typeface="VNI-Souvir" pitchFamily="2" charset="0"/>
              </a:rPr>
              <a:t>loi</a:t>
            </a:r>
            <a:r>
              <a:rPr lang="en-US" altLang="en-US" dirty="0">
                <a:solidFill>
                  <a:schemeClr val="tx1">
                    <a:alpha val="55000"/>
                  </a:schemeClr>
                </a:solidFill>
                <a:latin typeface="VNI-Souvir" pitchFamily="2" charset="0"/>
              </a:rPr>
              <a:t> ich </a:t>
            </a:r>
            <a:r>
              <a:rPr lang="en-US" altLang="en-US" dirty="0" err="1">
                <a:solidFill>
                  <a:schemeClr val="tx1">
                    <a:alpha val="55000"/>
                  </a:schemeClr>
                </a:solidFill>
                <a:latin typeface="VNI-Souvir" pitchFamily="2" charset="0"/>
              </a:rPr>
              <a:t>dat</a:t>
            </a:r>
            <a:r>
              <a:rPr lang="en-US" altLang="en-US" dirty="0">
                <a:solidFill>
                  <a:schemeClr val="tx1">
                    <a:alpha val="55000"/>
                  </a:schemeClr>
                </a:solidFill>
                <a:latin typeface="VNI-Souvir" pitchFamily="2" charset="0"/>
              </a:rPr>
              <a:t> </a:t>
            </a:r>
            <a:r>
              <a:rPr lang="en-US" altLang="en-US" dirty="0" err="1">
                <a:solidFill>
                  <a:schemeClr val="tx1">
                    <a:alpha val="55000"/>
                  </a:schemeClr>
                </a:solidFill>
                <a:latin typeface="VNI-Souvir" pitchFamily="2" charset="0"/>
              </a:rPr>
              <a:t>duoc</a:t>
            </a:r>
            <a:r>
              <a:rPr lang="en-US" altLang="en-US" dirty="0">
                <a:solidFill>
                  <a:schemeClr val="tx1">
                    <a:alpha val="55000"/>
                  </a:schemeClr>
                </a:solidFill>
                <a:latin typeface="VNI-Souvir" pitchFamily="2" charset="0"/>
              </a:rPr>
              <a:t> </a:t>
            </a:r>
            <a:r>
              <a:rPr lang="en-US" altLang="en-US" dirty="0" err="1">
                <a:solidFill>
                  <a:schemeClr val="tx1">
                    <a:alpha val="55000"/>
                  </a:schemeClr>
                </a:solidFill>
                <a:latin typeface="VNI-Souvir" pitchFamily="2" charset="0"/>
              </a:rPr>
              <a:t>tu</a:t>
            </a:r>
            <a:r>
              <a:rPr lang="en-US" altLang="en-US" dirty="0">
                <a:solidFill>
                  <a:schemeClr val="tx1">
                    <a:alpha val="55000"/>
                  </a:schemeClr>
                </a:solidFill>
                <a:latin typeface="VNI-Souvir" pitchFamily="2" charset="0"/>
              </a:rPr>
              <a:t> </a:t>
            </a:r>
            <a:r>
              <a:rPr lang="en-US" altLang="en-US" dirty="0" err="1">
                <a:solidFill>
                  <a:schemeClr val="tx1">
                    <a:alpha val="55000"/>
                  </a:schemeClr>
                </a:solidFill>
                <a:latin typeface="VNI-Souvir" pitchFamily="2" charset="0"/>
              </a:rPr>
              <a:t>viec</a:t>
            </a:r>
            <a:r>
              <a:rPr lang="en-US" altLang="en-US" dirty="0">
                <a:solidFill>
                  <a:schemeClr val="tx1">
                    <a:alpha val="55000"/>
                  </a:schemeClr>
                </a:solidFill>
                <a:latin typeface="VNI-Souvir" pitchFamily="2" charset="0"/>
              </a:rPr>
              <a:t> </a:t>
            </a:r>
            <a:r>
              <a:rPr lang="en-US" altLang="en-US" dirty="0" err="1">
                <a:solidFill>
                  <a:schemeClr val="tx1">
                    <a:alpha val="55000"/>
                  </a:schemeClr>
                </a:solidFill>
                <a:latin typeface="VNI-Souvir" pitchFamily="2" charset="0"/>
              </a:rPr>
              <a:t>tieu</a:t>
            </a:r>
            <a:r>
              <a:rPr lang="en-US" altLang="en-US" dirty="0">
                <a:solidFill>
                  <a:schemeClr val="tx1">
                    <a:alpha val="55000"/>
                  </a:schemeClr>
                </a:solidFill>
                <a:latin typeface="VNI-Souvir" pitchFamily="2" charset="0"/>
              </a:rPr>
              <a:t> dung </a:t>
            </a:r>
            <a:r>
              <a:rPr lang="en-US" altLang="en-US" dirty="0" err="1">
                <a:solidFill>
                  <a:schemeClr val="tx1">
                    <a:alpha val="55000"/>
                  </a:schemeClr>
                </a:solidFill>
                <a:latin typeface="VNI-Souvir" pitchFamily="2" charset="0"/>
              </a:rPr>
              <a:t>cac</a:t>
            </a:r>
            <a:r>
              <a:rPr lang="en-US" altLang="en-US" dirty="0">
                <a:solidFill>
                  <a:schemeClr val="tx1">
                    <a:alpha val="55000"/>
                  </a:schemeClr>
                </a:solidFill>
                <a:latin typeface="VNI-Souvir" pitchFamily="2" charset="0"/>
              </a:rPr>
              <a:t> hang </a:t>
            </a:r>
            <a:r>
              <a:rPr lang="en-US" altLang="en-US" dirty="0" err="1">
                <a:solidFill>
                  <a:schemeClr val="tx1">
                    <a:alpha val="55000"/>
                  </a:schemeClr>
                </a:solidFill>
                <a:latin typeface="VNI-Souvir" pitchFamily="2" charset="0"/>
              </a:rPr>
              <a:t>hoa</a:t>
            </a:r>
            <a:r>
              <a:rPr lang="en-US" altLang="en-US" dirty="0">
                <a:solidFill>
                  <a:schemeClr val="tx1">
                    <a:alpha val="55000"/>
                  </a:schemeClr>
                </a:solidFill>
                <a:latin typeface="VNI-Souvir" pitchFamily="2" charset="0"/>
              </a:rPr>
              <a:t> la: TU = x2.y2.</a:t>
            </a:r>
          </a:p>
          <a:p>
            <a:pPr marL="0" indent="0" eaLnBrk="1" hangingPunct="1">
              <a:buNone/>
            </a:pPr>
            <a:r>
              <a:rPr lang="en-US" altLang="en-US" dirty="0" err="1">
                <a:solidFill>
                  <a:schemeClr val="tx1">
                    <a:alpha val="55000"/>
                  </a:schemeClr>
                </a:solidFill>
                <a:latin typeface="VNI-Souvir" pitchFamily="2" charset="0"/>
              </a:rPr>
              <a:t>A.Viet</a:t>
            </a:r>
            <a:r>
              <a:rPr lang="en-US" altLang="en-US" dirty="0">
                <a:solidFill>
                  <a:schemeClr val="tx1">
                    <a:alpha val="55000"/>
                  </a:schemeClr>
                </a:solidFill>
                <a:latin typeface="VNI-Souvir" pitchFamily="2" charset="0"/>
              </a:rPr>
              <a:t> </a:t>
            </a:r>
            <a:r>
              <a:rPr lang="en-US" altLang="en-US" dirty="0" err="1">
                <a:solidFill>
                  <a:schemeClr val="tx1">
                    <a:alpha val="55000"/>
                  </a:schemeClr>
                </a:solidFill>
                <a:latin typeface="VNI-Souvir" pitchFamily="2" charset="0"/>
              </a:rPr>
              <a:t>phuong</a:t>
            </a:r>
            <a:r>
              <a:rPr lang="en-US" altLang="en-US" dirty="0">
                <a:solidFill>
                  <a:schemeClr val="tx1">
                    <a:alpha val="55000"/>
                  </a:schemeClr>
                </a:solidFill>
                <a:latin typeface="VNI-Souvir" pitchFamily="2" charset="0"/>
              </a:rPr>
              <a:t> </a:t>
            </a:r>
            <a:r>
              <a:rPr lang="en-US" altLang="en-US" dirty="0" err="1">
                <a:solidFill>
                  <a:schemeClr val="tx1">
                    <a:alpha val="55000"/>
                  </a:schemeClr>
                </a:solidFill>
                <a:latin typeface="VNI-Souvir" pitchFamily="2" charset="0"/>
              </a:rPr>
              <a:t>trinh</a:t>
            </a:r>
            <a:r>
              <a:rPr lang="en-US" altLang="en-US" dirty="0">
                <a:solidFill>
                  <a:schemeClr val="tx1">
                    <a:alpha val="55000"/>
                  </a:schemeClr>
                </a:solidFill>
                <a:latin typeface="VNI-Souvir" pitchFamily="2" charset="0"/>
              </a:rPr>
              <a:t> </a:t>
            </a:r>
            <a:r>
              <a:rPr lang="en-US" altLang="en-US" dirty="0" err="1">
                <a:solidFill>
                  <a:schemeClr val="tx1">
                    <a:alpha val="55000"/>
                  </a:schemeClr>
                </a:solidFill>
                <a:latin typeface="VNI-Souvir" pitchFamily="2" charset="0"/>
              </a:rPr>
              <a:t>duong</a:t>
            </a:r>
            <a:r>
              <a:rPr lang="en-US" altLang="en-US" dirty="0">
                <a:solidFill>
                  <a:schemeClr val="tx1">
                    <a:alpha val="55000"/>
                  </a:schemeClr>
                </a:solidFill>
                <a:latin typeface="VNI-Souvir" pitchFamily="2" charset="0"/>
              </a:rPr>
              <a:t> </a:t>
            </a:r>
            <a:r>
              <a:rPr lang="en-US" altLang="en-US" dirty="0" err="1">
                <a:solidFill>
                  <a:schemeClr val="tx1">
                    <a:alpha val="55000"/>
                  </a:schemeClr>
                </a:solidFill>
                <a:latin typeface="VNI-Souvir" pitchFamily="2" charset="0"/>
              </a:rPr>
              <a:t>ngan</a:t>
            </a:r>
            <a:r>
              <a:rPr lang="en-US" altLang="en-US" dirty="0">
                <a:solidFill>
                  <a:schemeClr val="tx1">
                    <a:alpha val="55000"/>
                  </a:schemeClr>
                </a:solidFill>
                <a:latin typeface="VNI-Souvir" pitchFamily="2" charset="0"/>
              </a:rPr>
              <a:t> </a:t>
            </a:r>
            <a:r>
              <a:rPr lang="en-US" altLang="en-US" dirty="0" err="1">
                <a:solidFill>
                  <a:schemeClr val="tx1">
                    <a:alpha val="55000"/>
                  </a:schemeClr>
                </a:solidFill>
                <a:latin typeface="VNI-Souvir" pitchFamily="2" charset="0"/>
              </a:rPr>
              <a:t>sach</a:t>
            </a:r>
            <a:r>
              <a:rPr lang="en-US" altLang="en-US" dirty="0">
                <a:solidFill>
                  <a:schemeClr val="tx1">
                    <a:alpha val="55000"/>
                  </a:schemeClr>
                </a:solidFill>
                <a:latin typeface="VNI-Souvir" pitchFamily="2" charset="0"/>
              </a:rPr>
              <a:t>.</a:t>
            </a:r>
          </a:p>
          <a:p>
            <a:pPr marL="0" indent="0" eaLnBrk="1" hangingPunct="1">
              <a:buNone/>
            </a:pPr>
            <a:r>
              <a:rPr lang="en-US" altLang="en-US" dirty="0">
                <a:solidFill>
                  <a:schemeClr val="tx1">
                    <a:alpha val="55000"/>
                  </a:schemeClr>
                </a:solidFill>
                <a:latin typeface="VNI-Souvir" pitchFamily="2" charset="0"/>
              </a:rPr>
              <a:t>B. Tinh </a:t>
            </a:r>
            <a:r>
              <a:rPr lang="en-US" altLang="en-US" dirty="0" err="1">
                <a:solidFill>
                  <a:schemeClr val="tx1">
                    <a:alpha val="55000"/>
                  </a:schemeClr>
                </a:solidFill>
                <a:latin typeface="VNI-Souvir" pitchFamily="2" charset="0"/>
              </a:rPr>
              <a:t>MUx,MUy,MRSxy</a:t>
            </a:r>
            <a:r>
              <a:rPr lang="en-US" altLang="en-US" dirty="0">
                <a:solidFill>
                  <a:schemeClr val="tx1">
                    <a:alpha val="55000"/>
                  </a:schemeClr>
                </a:solidFill>
                <a:latin typeface="VNI-Souvir" pitchFamily="2" charset="0"/>
              </a:rPr>
              <a:t>.</a:t>
            </a:r>
          </a:p>
          <a:p>
            <a:pPr marL="0" indent="0" eaLnBrk="1" hangingPunct="1">
              <a:buNone/>
            </a:pPr>
            <a:r>
              <a:rPr lang="en-US" altLang="en-US" dirty="0" err="1">
                <a:solidFill>
                  <a:schemeClr val="tx1">
                    <a:alpha val="55000"/>
                  </a:schemeClr>
                </a:solidFill>
                <a:latin typeface="VNI-Souvir" pitchFamily="2" charset="0"/>
              </a:rPr>
              <a:t>C.Xac</a:t>
            </a:r>
            <a:r>
              <a:rPr lang="en-US" altLang="en-US" dirty="0">
                <a:solidFill>
                  <a:schemeClr val="tx1">
                    <a:alpha val="55000"/>
                  </a:schemeClr>
                </a:solidFill>
                <a:latin typeface="VNI-Souvir" pitchFamily="2" charset="0"/>
              </a:rPr>
              <a:t> </a:t>
            </a:r>
            <a:r>
              <a:rPr lang="en-US" altLang="en-US" dirty="0" err="1">
                <a:solidFill>
                  <a:schemeClr val="tx1">
                    <a:alpha val="55000"/>
                  </a:schemeClr>
                </a:solidFill>
                <a:latin typeface="VNI-Souvir" pitchFamily="2" charset="0"/>
              </a:rPr>
              <a:t>dinh</a:t>
            </a:r>
            <a:r>
              <a:rPr lang="en-US" altLang="en-US" dirty="0">
                <a:solidFill>
                  <a:schemeClr val="tx1">
                    <a:alpha val="55000"/>
                  </a:schemeClr>
                </a:solidFill>
                <a:latin typeface="VNI-Souvir" pitchFamily="2" charset="0"/>
              </a:rPr>
              <a:t> </a:t>
            </a:r>
            <a:r>
              <a:rPr lang="en-US" altLang="en-US" dirty="0" err="1">
                <a:solidFill>
                  <a:schemeClr val="tx1">
                    <a:alpha val="55000"/>
                  </a:schemeClr>
                </a:solidFill>
                <a:latin typeface="VNI-Souvir" pitchFamily="2" charset="0"/>
              </a:rPr>
              <a:t>luong</a:t>
            </a:r>
            <a:r>
              <a:rPr lang="en-US" altLang="en-US" dirty="0">
                <a:solidFill>
                  <a:schemeClr val="tx1">
                    <a:alpha val="55000"/>
                  </a:schemeClr>
                </a:solidFill>
                <a:latin typeface="VNI-Souvir" pitchFamily="2" charset="0"/>
              </a:rPr>
              <a:t> hang </a:t>
            </a:r>
            <a:r>
              <a:rPr lang="en-US" altLang="en-US" dirty="0" err="1">
                <a:solidFill>
                  <a:schemeClr val="tx1">
                    <a:alpha val="55000"/>
                  </a:schemeClr>
                </a:solidFill>
                <a:latin typeface="VNI-Souvir" pitchFamily="2" charset="0"/>
              </a:rPr>
              <a:t>hoa</a:t>
            </a:r>
            <a:r>
              <a:rPr lang="en-US" altLang="en-US" dirty="0">
                <a:solidFill>
                  <a:schemeClr val="tx1">
                    <a:alpha val="55000"/>
                  </a:schemeClr>
                </a:solidFill>
                <a:latin typeface="VNI-Souvir" pitchFamily="2" charset="0"/>
              </a:rPr>
              <a:t> </a:t>
            </a:r>
            <a:r>
              <a:rPr lang="en-US" altLang="en-US" dirty="0" err="1">
                <a:solidFill>
                  <a:schemeClr val="tx1">
                    <a:alpha val="55000"/>
                  </a:schemeClr>
                </a:solidFill>
                <a:latin typeface="VNI-Souvir" pitchFamily="2" charset="0"/>
              </a:rPr>
              <a:t>x,y</a:t>
            </a:r>
            <a:r>
              <a:rPr lang="en-US" altLang="en-US" dirty="0">
                <a:solidFill>
                  <a:schemeClr val="tx1">
                    <a:alpha val="55000"/>
                  </a:schemeClr>
                </a:solidFill>
                <a:latin typeface="VNI-Souvir" pitchFamily="2" charset="0"/>
              </a:rPr>
              <a:t> ma </a:t>
            </a:r>
            <a:r>
              <a:rPr lang="en-US" altLang="en-US" dirty="0" err="1">
                <a:solidFill>
                  <a:schemeClr val="tx1">
                    <a:alpha val="55000"/>
                  </a:schemeClr>
                </a:solidFill>
                <a:latin typeface="VNI-Souvir" pitchFamily="2" charset="0"/>
              </a:rPr>
              <a:t>nguoi</a:t>
            </a:r>
            <a:r>
              <a:rPr lang="en-US" altLang="en-US" dirty="0">
                <a:solidFill>
                  <a:schemeClr val="tx1">
                    <a:alpha val="55000"/>
                  </a:schemeClr>
                </a:solidFill>
                <a:latin typeface="VNI-Souvir" pitchFamily="2" charset="0"/>
              </a:rPr>
              <a:t> </a:t>
            </a:r>
            <a:r>
              <a:rPr lang="en-US" altLang="en-US" dirty="0" err="1">
                <a:solidFill>
                  <a:schemeClr val="tx1">
                    <a:alpha val="55000"/>
                  </a:schemeClr>
                </a:solidFill>
                <a:latin typeface="VNI-Souvir" pitchFamily="2" charset="0"/>
              </a:rPr>
              <a:t>tieu</a:t>
            </a:r>
            <a:r>
              <a:rPr lang="en-US" altLang="en-US" dirty="0">
                <a:solidFill>
                  <a:schemeClr val="tx1">
                    <a:alpha val="55000"/>
                  </a:schemeClr>
                </a:solidFill>
                <a:latin typeface="VNI-Souvir" pitchFamily="2" charset="0"/>
              </a:rPr>
              <a:t> dung </a:t>
            </a:r>
            <a:r>
              <a:rPr lang="en-US" altLang="en-US" dirty="0" err="1">
                <a:solidFill>
                  <a:schemeClr val="tx1">
                    <a:alpha val="55000"/>
                  </a:schemeClr>
                </a:solidFill>
                <a:latin typeface="VNI-Souvir" pitchFamily="2" charset="0"/>
              </a:rPr>
              <a:t>mua</a:t>
            </a:r>
            <a:r>
              <a:rPr lang="en-US" altLang="en-US" dirty="0">
                <a:solidFill>
                  <a:schemeClr val="tx1">
                    <a:alpha val="55000"/>
                  </a:schemeClr>
                </a:solidFill>
                <a:latin typeface="VNI-Souvir" pitchFamily="2" charset="0"/>
              </a:rPr>
              <a:t> de </a:t>
            </a:r>
            <a:r>
              <a:rPr lang="en-US" altLang="en-US" dirty="0" err="1">
                <a:solidFill>
                  <a:schemeClr val="tx1">
                    <a:alpha val="55000"/>
                  </a:schemeClr>
                </a:solidFill>
                <a:latin typeface="VNI-Souvir" pitchFamily="2" charset="0"/>
              </a:rPr>
              <a:t>toi</a:t>
            </a:r>
            <a:r>
              <a:rPr lang="en-US" altLang="en-US" dirty="0">
                <a:solidFill>
                  <a:schemeClr val="tx1">
                    <a:alpha val="55000"/>
                  </a:schemeClr>
                </a:solidFill>
                <a:latin typeface="VNI-Souvir" pitchFamily="2" charset="0"/>
              </a:rPr>
              <a:t> da </a:t>
            </a:r>
            <a:r>
              <a:rPr lang="en-US" altLang="en-US" dirty="0" err="1">
                <a:solidFill>
                  <a:schemeClr val="tx1">
                    <a:alpha val="55000"/>
                  </a:schemeClr>
                </a:solidFill>
                <a:latin typeface="VNI-Souvir" pitchFamily="2" charset="0"/>
              </a:rPr>
              <a:t>hoa</a:t>
            </a:r>
            <a:r>
              <a:rPr lang="en-US" altLang="en-US" dirty="0">
                <a:solidFill>
                  <a:schemeClr val="tx1">
                    <a:alpha val="55000"/>
                  </a:schemeClr>
                </a:solidFill>
                <a:latin typeface="VNI-Souvir" pitchFamily="2" charset="0"/>
              </a:rPr>
              <a:t> </a:t>
            </a:r>
            <a:r>
              <a:rPr lang="en-US" altLang="en-US" dirty="0" err="1">
                <a:solidFill>
                  <a:schemeClr val="tx1">
                    <a:alpha val="55000"/>
                  </a:schemeClr>
                </a:solidFill>
                <a:latin typeface="VNI-Souvir" pitchFamily="2" charset="0"/>
              </a:rPr>
              <a:t>loi</a:t>
            </a:r>
            <a:r>
              <a:rPr lang="en-US" altLang="en-US" dirty="0">
                <a:solidFill>
                  <a:schemeClr val="tx1">
                    <a:alpha val="55000"/>
                  </a:schemeClr>
                </a:solidFill>
                <a:latin typeface="VNI-Souvir" pitchFamily="2" charset="0"/>
              </a:rPr>
              <a:t> ich.</a:t>
            </a:r>
          </a:p>
          <a:p>
            <a:pPr eaLnBrk="1" hangingPunct="1"/>
            <a:endParaRPr lang="en-US" altLang="en-US" dirty="0">
              <a:solidFill>
                <a:schemeClr val="tx1">
                  <a:alpha val="55000"/>
                </a:schemeClr>
              </a:solidFill>
              <a:latin typeface="VNI-Souvir" pitchFamily="2" charset="0"/>
            </a:endParaRPr>
          </a:p>
        </p:txBody>
      </p:sp>
    </p:spTree>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2" name="Rectangle 2">
            <a:extLst>
              <a:ext uri="{FF2B5EF4-FFF2-40B4-BE49-F238E27FC236}">
                <a16:creationId xmlns:a16="http://schemas.microsoft.com/office/drawing/2014/main" id="{367C439C-9527-19E3-43D6-BFC5777612C5}"/>
              </a:ext>
            </a:extLst>
          </p:cNvPr>
          <p:cNvSpPr>
            <a:spLocks noGrp="1" noChangeArrowheads="1"/>
          </p:cNvSpPr>
          <p:nvPr>
            <p:ph type="title"/>
          </p:nvPr>
        </p:nvSpPr>
        <p:spPr>
          <a:xfrm>
            <a:off x="2133600" y="838201"/>
            <a:ext cx="8001000" cy="1216025"/>
          </a:xfrm>
        </p:spPr>
        <p:txBody>
          <a:bodyPr>
            <a:normAutofit fontScale="90000"/>
          </a:bodyPr>
          <a:lstStyle/>
          <a:p>
            <a:pPr eaLnBrk="1" hangingPunct="1"/>
            <a:r>
              <a:rPr lang="en-US" altLang="en-US" b="1" i="1" dirty="0" err="1">
                <a:latin typeface="VNI-Souvir" pitchFamily="2" charset="0"/>
              </a:rPr>
              <a:t>DAØI</a:t>
            </a:r>
            <a:r>
              <a:rPr lang="en-US" altLang="en-US" b="1" i="1" dirty="0">
                <a:latin typeface="VNI-Souvir" pitchFamily="2" charset="0"/>
              </a:rPr>
              <a:t> </a:t>
            </a:r>
            <a:r>
              <a:rPr lang="en-US" altLang="en-US" b="1" i="1" dirty="0" err="1">
                <a:latin typeface="VNI-Souvir" pitchFamily="2" charset="0"/>
              </a:rPr>
              <a:t>HAÏN</a:t>
            </a:r>
            <a:r>
              <a:rPr lang="en-US" altLang="en-US" dirty="0">
                <a:latin typeface="VNI-Souvir" pitchFamily="2" charset="0"/>
              </a:rPr>
              <a:t> </a:t>
            </a:r>
            <a:br>
              <a:rPr lang="en-US" altLang="en-US" dirty="0">
                <a:latin typeface="VNI-Souvir" pitchFamily="2" charset="0"/>
              </a:rPr>
            </a:br>
            <a:endParaRPr lang="en-US" altLang="en-US" dirty="0">
              <a:latin typeface="VNI-Souvir" pitchFamily="2" charset="0"/>
            </a:endParaRPr>
          </a:p>
        </p:txBody>
      </p:sp>
      <p:sp>
        <p:nvSpPr>
          <p:cNvPr id="61443" name="Rectangle 3">
            <a:extLst>
              <a:ext uri="{FF2B5EF4-FFF2-40B4-BE49-F238E27FC236}">
                <a16:creationId xmlns:a16="http://schemas.microsoft.com/office/drawing/2014/main" id="{B1DD2A83-1A4D-E124-2E10-9A7930EDB003}"/>
              </a:ext>
            </a:extLst>
          </p:cNvPr>
          <p:cNvSpPr>
            <a:spLocks noGrp="1" noChangeArrowheads="1"/>
          </p:cNvSpPr>
          <p:nvPr>
            <p:ph type="body" idx="1"/>
          </p:nvPr>
        </p:nvSpPr>
        <p:spPr>
          <a:xfrm>
            <a:off x="1524000" y="1752600"/>
            <a:ext cx="9372600" cy="4267200"/>
          </a:xfrm>
        </p:spPr>
        <p:txBody>
          <a:bodyPr>
            <a:normAutofit/>
          </a:bodyPr>
          <a:lstStyle/>
          <a:p>
            <a:pPr lvl="1" eaLnBrk="1" hangingPunct="1">
              <a:buFont typeface="Wingdings" panose="05000000000000000000" pitchFamily="2" charset="2"/>
              <a:buChar char="q"/>
            </a:pPr>
            <a:r>
              <a:rPr lang="en-US" altLang="en-US" sz="3200" dirty="0">
                <a:latin typeface="VNI-Souvir" pitchFamily="2" charset="0"/>
              </a:rPr>
              <a:t>	</a:t>
            </a:r>
            <a:r>
              <a:rPr lang="en-US" altLang="en-US" sz="3200" dirty="0" err="1">
                <a:latin typeface="VNI-Souvir" pitchFamily="2" charset="0"/>
              </a:rPr>
              <a:t>Laø</a:t>
            </a:r>
            <a:r>
              <a:rPr lang="en-US" altLang="en-US" sz="3200" dirty="0">
                <a:latin typeface="VNI-Souvir" pitchFamily="2" charset="0"/>
              </a:rPr>
              <a:t> </a:t>
            </a:r>
            <a:r>
              <a:rPr lang="en-US" altLang="en-US" sz="3200" dirty="0" err="1">
                <a:latin typeface="VNI-Souvir" pitchFamily="2" charset="0"/>
              </a:rPr>
              <a:t>thôøi</a:t>
            </a:r>
            <a:r>
              <a:rPr lang="en-US" altLang="en-US" sz="3200" dirty="0">
                <a:latin typeface="VNI-Souvir" pitchFamily="2" charset="0"/>
              </a:rPr>
              <a:t> </a:t>
            </a:r>
            <a:r>
              <a:rPr lang="en-US" altLang="en-US" sz="3200" dirty="0" err="1">
                <a:latin typeface="VNI-Souvir" pitchFamily="2" charset="0"/>
              </a:rPr>
              <a:t>gian</a:t>
            </a:r>
            <a:r>
              <a:rPr lang="en-US" altLang="en-US" sz="3200" dirty="0">
                <a:latin typeface="VNI-Souvir" pitchFamily="2" charset="0"/>
              </a:rPr>
              <a:t> </a:t>
            </a:r>
            <a:r>
              <a:rPr lang="en-US" altLang="en-US" sz="3200" dirty="0" err="1">
                <a:latin typeface="VNI-Souvir" pitchFamily="2" charset="0"/>
              </a:rPr>
              <a:t>ñuû</a:t>
            </a:r>
            <a:r>
              <a:rPr lang="en-US" altLang="en-US" sz="3200" dirty="0">
                <a:latin typeface="VNI-Souvir" pitchFamily="2" charset="0"/>
              </a:rPr>
              <a:t> </a:t>
            </a:r>
            <a:r>
              <a:rPr lang="en-US" altLang="en-US" sz="3200" dirty="0" err="1">
                <a:latin typeface="VNI-Souvir" pitchFamily="2" charset="0"/>
              </a:rPr>
              <a:t>ñeå</a:t>
            </a:r>
            <a:r>
              <a:rPr lang="en-US" altLang="en-US" sz="3200" dirty="0">
                <a:latin typeface="VNI-Souvir" pitchFamily="2" charset="0"/>
              </a:rPr>
              <a:t> </a:t>
            </a:r>
            <a:r>
              <a:rPr lang="en-US" altLang="en-US" sz="3200" dirty="0" err="1">
                <a:latin typeface="VNI-Souvir" pitchFamily="2" charset="0"/>
              </a:rPr>
              <a:t>thay</a:t>
            </a:r>
            <a:r>
              <a:rPr lang="en-US" altLang="en-US" sz="3200" dirty="0">
                <a:latin typeface="VNI-Souvir" pitchFamily="2" charset="0"/>
              </a:rPr>
              <a:t> </a:t>
            </a:r>
            <a:r>
              <a:rPr lang="en-US" altLang="en-US" sz="3200" dirty="0" err="1">
                <a:latin typeface="VNI-Souvir" pitchFamily="2" charset="0"/>
              </a:rPr>
              <a:t>ñoåi</a:t>
            </a:r>
            <a:r>
              <a:rPr lang="en-US" altLang="en-US" sz="3200" dirty="0">
                <a:latin typeface="VNI-Souvir" pitchFamily="2" charset="0"/>
              </a:rPr>
              <a:t> </a:t>
            </a:r>
            <a:r>
              <a:rPr lang="en-US" altLang="en-US" sz="3200" dirty="0" err="1">
                <a:latin typeface="VNI-Souvir" pitchFamily="2" charset="0"/>
              </a:rPr>
              <a:t>taát</a:t>
            </a:r>
            <a:r>
              <a:rPr lang="en-US" altLang="en-US" sz="3200" dirty="0">
                <a:latin typeface="VNI-Souvir" pitchFamily="2" charset="0"/>
              </a:rPr>
              <a:t> </a:t>
            </a:r>
            <a:r>
              <a:rPr lang="en-US" altLang="en-US" sz="3200" dirty="0" err="1">
                <a:latin typeface="VNI-Souvir" pitchFamily="2" charset="0"/>
              </a:rPr>
              <a:t>caû</a:t>
            </a:r>
            <a:r>
              <a:rPr lang="en-US" altLang="en-US" sz="3200" dirty="0">
                <a:latin typeface="VNI-Souvir" pitchFamily="2" charset="0"/>
              </a:rPr>
              <a:t> </a:t>
            </a:r>
            <a:r>
              <a:rPr lang="en-US" altLang="en-US" sz="3200" dirty="0" err="1">
                <a:latin typeface="VNI-Souvir" pitchFamily="2" charset="0"/>
              </a:rPr>
              <a:t>caùc</a:t>
            </a:r>
            <a:r>
              <a:rPr lang="en-US" altLang="en-US" sz="3200" dirty="0">
                <a:latin typeface="VNI-Souvir" pitchFamily="2" charset="0"/>
              </a:rPr>
              <a:t> </a:t>
            </a:r>
            <a:r>
              <a:rPr lang="en-US" altLang="en-US" sz="3200" dirty="0" err="1">
                <a:latin typeface="VNI-Souvir" pitchFamily="2" charset="0"/>
              </a:rPr>
              <a:t>YTSX</a:t>
            </a:r>
            <a:r>
              <a:rPr lang="en-US" altLang="en-US" sz="3200" dirty="0">
                <a:latin typeface="VNI-Souvir" pitchFamily="2" charset="0"/>
              </a:rPr>
              <a:t> </a:t>
            </a:r>
            <a:r>
              <a:rPr lang="en-US" altLang="en-US" sz="3200" dirty="0" err="1">
                <a:latin typeface="VNI-Souvir" pitchFamily="2" charset="0"/>
              </a:rPr>
              <a:t>ñöôïc</a:t>
            </a:r>
            <a:r>
              <a:rPr lang="en-US" altLang="en-US" sz="3200" dirty="0">
                <a:latin typeface="VNI-Souvir" pitchFamily="2" charset="0"/>
              </a:rPr>
              <a:t> </a:t>
            </a:r>
            <a:r>
              <a:rPr lang="en-US" altLang="en-US" sz="3200" dirty="0" err="1">
                <a:latin typeface="VNI-Souvir" pitchFamily="2" charset="0"/>
              </a:rPr>
              <a:t>söû</a:t>
            </a:r>
            <a:r>
              <a:rPr lang="en-US" altLang="en-US" sz="3200" dirty="0">
                <a:latin typeface="VNI-Souvir" pitchFamily="2" charset="0"/>
              </a:rPr>
              <a:t> </a:t>
            </a:r>
            <a:r>
              <a:rPr lang="en-US" altLang="en-US" sz="3200" dirty="0" err="1">
                <a:latin typeface="VNI-Souvir" pitchFamily="2" charset="0"/>
              </a:rPr>
              <a:t>duïng</a:t>
            </a:r>
            <a:endParaRPr lang="en-US" altLang="en-US" sz="3200" dirty="0">
              <a:latin typeface="VNI-Souvir" pitchFamily="2" charset="0"/>
            </a:endParaRPr>
          </a:p>
          <a:p>
            <a:pPr lvl="1" eaLnBrk="1" hangingPunct="1"/>
            <a:r>
              <a:rPr lang="en-US" altLang="en-US" sz="3200" b="1" i="1" dirty="0">
                <a:latin typeface="VNI-Souvir" pitchFamily="2" charset="0"/>
              </a:rPr>
              <a:t>Quy </a:t>
            </a:r>
            <a:r>
              <a:rPr lang="en-US" altLang="en-US" sz="3200" b="1" i="1" dirty="0" err="1">
                <a:latin typeface="VNI-Souvir" pitchFamily="2" charset="0"/>
              </a:rPr>
              <a:t>moâ</a:t>
            </a:r>
            <a:r>
              <a:rPr lang="en-US" altLang="en-US" sz="3200" b="1" i="1" dirty="0">
                <a:latin typeface="VNI-Souvir" pitchFamily="2" charset="0"/>
              </a:rPr>
              <a:t> </a:t>
            </a:r>
            <a:r>
              <a:rPr lang="en-US" altLang="en-US" sz="3200" b="1" i="1" dirty="0" err="1">
                <a:latin typeface="VNI-Souvir" pitchFamily="2" charset="0"/>
              </a:rPr>
              <a:t>saûn</a:t>
            </a:r>
            <a:r>
              <a:rPr lang="en-US" altLang="en-US" sz="3200" b="1" i="1" dirty="0">
                <a:latin typeface="VNI-Souvir" pitchFamily="2" charset="0"/>
              </a:rPr>
              <a:t> </a:t>
            </a:r>
            <a:r>
              <a:rPr lang="en-US" altLang="en-US" sz="3200" b="1" i="1" dirty="0" err="1">
                <a:latin typeface="VNI-Souvir" pitchFamily="2" charset="0"/>
              </a:rPr>
              <a:t>xuaát</a:t>
            </a:r>
            <a:r>
              <a:rPr lang="en-US" altLang="en-US" sz="3200" dirty="0">
                <a:latin typeface="VNI-Souvir" pitchFamily="2" charset="0"/>
              </a:rPr>
              <a:t> </a:t>
            </a:r>
            <a:r>
              <a:rPr lang="en-US" altLang="en-US" sz="3200" dirty="0" err="1">
                <a:latin typeface="VNI-Souvir" pitchFamily="2" charset="0"/>
              </a:rPr>
              <a:t>thay</a:t>
            </a:r>
            <a:r>
              <a:rPr lang="en-US" altLang="en-US" sz="3200" dirty="0">
                <a:latin typeface="VNI-Souvir" pitchFamily="2" charset="0"/>
              </a:rPr>
              <a:t> </a:t>
            </a:r>
            <a:r>
              <a:rPr lang="en-US" altLang="en-US" sz="3200" dirty="0" err="1">
                <a:latin typeface="VNI-Souvir" pitchFamily="2" charset="0"/>
              </a:rPr>
              <a:t>ñoåi</a:t>
            </a:r>
            <a:endParaRPr lang="en-US" altLang="en-US" sz="3200" dirty="0">
              <a:latin typeface="VNI-Souvir" pitchFamily="2" charset="0"/>
            </a:endParaRPr>
          </a:p>
          <a:p>
            <a:pPr lvl="1" algn="just" eaLnBrk="1" hangingPunct="1"/>
            <a:r>
              <a:rPr lang="en-US" altLang="en-US" sz="3200" dirty="0">
                <a:latin typeface="VNI-Souvir" pitchFamily="2" charset="0"/>
              </a:rPr>
              <a:t>Q </a:t>
            </a:r>
            <a:r>
              <a:rPr lang="en-US" altLang="en-US" sz="3200" dirty="0" err="1">
                <a:latin typeface="VNI-Souvir" pitchFamily="2" charset="0"/>
              </a:rPr>
              <a:t>trong</a:t>
            </a:r>
            <a:r>
              <a:rPr lang="en-US" altLang="en-US" sz="3200" dirty="0">
                <a:latin typeface="VNI-Souvir" pitchFamily="2" charset="0"/>
              </a:rPr>
              <a:t> </a:t>
            </a:r>
            <a:r>
              <a:rPr lang="en-US" altLang="en-US" sz="3200" dirty="0" err="1">
                <a:latin typeface="VNI-Souvir" pitchFamily="2" charset="0"/>
              </a:rPr>
              <a:t>daøi</a:t>
            </a:r>
            <a:r>
              <a:rPr lang="en-US" altLang="en-US" sz="3200" dirty="0">
                <a:latin typeface="VNI-Souvir" pitchFamily="2" charset="0"/>
              </a:rPr>
              <a:t> </a:t>
            </a:r>
            <a:r>
              <a:rPr lang="en-US" altLang="en-US" sz="3200" dirty="0" err="1">
                <a:latin typeface="VNI-Souvir" pitchFamily="2" charset="0"/>
              </a:rPr>
              <a:t>haïn</a:t>
            </a:r>
            <a:r>
              <a:rPr lang="en-US" altLang="en-US" sz="3200" dirty="0">
                <a:latin typeface="VNI-Souvir" pitchFamily="2" charset="0"/>
              </a:rPr>
              <a:t> </a:t>
            </a:r>
            <a:r>
              <a:rPr lang="en-US" altLang="en-US" sz="3200" dirty="0" err="1">
                <a:latin typeface="VNI-Souvir" pitchFamily="2" charset="0"/>
              </a:rPr>
              <a:t>thay</a:t>
            </a:r>
            <a:r>
              <a:rPr lang="en-US" altLang="en-US" sz="3200" dirty="0">
                <a:latin typeface="VNI-Souvir" pitchFamily="2" charset="0"/>
              </a:rPr>
              <a:t> </a:t>
            </a:r>
            <a:r>
              <a:rPr lang="en-US" altLang="en-US" sz="3200" dirty="0" err="1">
                <a:latin typeface="VNI-Souvir" pitchFamily="2" charset="0"/>
              </a:rPr>
              <a:t>ñoåi</a:t>
            </a:r>
            <a:r>
              <a:rPr lang="en-US" altLang="en-US" sz="3200" dirty="0">
                <a:latin typeface="VNI-Souvir" pitchFamily="2" charset="0"/>
              </a:rPr>
              <a:t> </a:t>
            </a:r>
            <a:r>
              <a:rPr lang="en-US" altLang="en-US" sz="3200" dirty="0" err="1">
                <a:latin typeface="VNI-Souvir" pitchFamily="2" charset="0"/>
              </a:rPr>
              <a:t>nhieàu</a:t>
            </a:r>
            <a:r>
              <a:rPr lang="en-US" altLang="en-US" sz="3200" dirty="0">
                <a:latin typeface="VNI-Souvir" pitchFamily="2" charset="0"/>
              </a:rPr>
              <a:t> </a:t>
            </a:r>
            <a:r>
              <a:rPr lang="en-US" altLang="en-US" sz="3200" dirty="0" err="1">
                <a:latin typeface="VNI-Souvir" pitchFamily="2" charset="0"/>
              </a:rPr>
              <a:t>hôn</a:t>
            </a:r>
            <a:r>
              <a:rPr lang="en-US" altLang="en-US" sz="3200" dirty="0">
                <a:latin typeface="VNI-Souvir" pitchFamily="2" charset="0"/>
              </a:rPr>
              <a:t> so </a:t>
            </a:r>
            <a:r>
              <a:rPr lang="en-US" altLang="en-US" sz="3200" dirty="0" err="1">
                <a:latin typeface="VNI-Souvir" pitchFamily="2" charset="0"/>
              </a:rPr>
              <a:t>vôùi</a:t>
            </a:r>
            <a:r>
              <a:rPr lang="en-US" altLang="en-US" sz="3200" dirty="0">
                <a:latin typeface="VNI-Souvir" pitchFamily="2" charset="0"/>
              </a:rPr>
              <a:t> Q </a:t>
            </a:r>
            <a:r>
              <a:rPr lang="en-US" altLang="en-US" sz="3200" dirty="0" err="1">
                <a:latin typeface="VNI-Souvir" pitchFamily="2" charset="0"/>
              </a:rPr>
              <a:t>trong</a:t>
            </a:r>
            <a:r>
              <a:rPr lang="en-US" altLang="en-US" sz="3200" dirty="0">
                <a:latin typeface="VNI-Souvir" pitchFamily="2" charset="0"/>
              </a:rPr>
              <a:t> </a:t>
            </a:r>
            <a:r>
              <a:rPr lang="en-US" altLang="en-US" sz="3200" dirty="0" err="1">
                <a:latin typeface="VNI-Souvir" pitchFamily="2" charset="0"/>
              </a:rPr>
              <a:t>ngaén</a:t>
            </a:r>
            <a:r>
              <a:rPr lang="en-US" altLang="en-US" sz="3200" dirty="0">
                <a:latin typeface="VNI-Souvir" pitchFamily="2" charset="0"/>
              </a:rPr>
              <a:t> </a:t>
            </a:r>
            <a:r>
              <a:rPr lang="en-US" altLang="en-US" sz="3200" dirty="0" err="1">
                <a:latin typeface="VNI-Souvir" pitchFamily="2" charset="0"/>
              </a:rPr>
              <a:t>haïn</a:t>
            </a:r>
            <a:r>
              <a:rPr lang="en-US" altLang="en-US" sz="3200" dirty="0">
                <a:latin typeface="VNI-Souvir" pitchFamily="2" charset="0"/>
              </a:rPr>
              <a:t>.</a:t>
            </a:r>
          </a:p>
          <a:p>
            <a:pPr eaLnBrk="1" hangingPunct="1">
              <a:buFont typeface="Wingdings" panose="05000000000000000000" pitchFamily="2" charset="2"/>
              <a:buNone/>
            </a:pPr>
            <a:r>
              <a:rPr lang="en-US" altLang="en-US" sz="3200" dirty="0">
                <a:latin typeface="VNI-Souvir" pitchFamily="2" charset="0"/>
              </a:rPr>
              <a:t> </a:t>
            </a:r>
          </a:p>
          <a:p>
            <a:pPr eaLnBrk="1" hangingPunct="1">
              <a:buFont typeface="Wingdings" panose="05000000000000000000" pitchFamily="2" charset="2"/>
              <a:buNone/>
            </a:pPr>
            <a:endParaRPr lang="en-US" altLang="en-US" sz="3200" dirty="0">
              <a:latin typeface="VNI-Souvir" pitchFamily="2"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8" presetClass="entr" presetSubtype="16" fill="hold" nodeType="clickEffect">
                                  <p:stCondLst>
                                    <p:cond delay="0"/>
                                  </p:stCondLst>
                                  <p:childTnLst>
                                    <p:set>
                                      <p:cBhvr>
                                        <p:cTn id="6" dur="1" fill="hold">
                                          <p:stCondLst>
                                            <p:cond delay="0"/>
                                          </p:stCondLst>
                                        </p:cTn>
                                        <p:tgtEl>
                                          <p:spTgt spid="61443">
                                            <p:txEl>
                                              <p:pRg st="0" end="0"/>
                                            </p:txEl>
                                          </p:spTgt>
                                        </p:tgtEl>
                                        <p:attrNameLst>
                                          <p:attrName>style.visibility</p:attrName>
                                        </p:attrNameLst>
                                      </p:cBhvr>
                                      <p:to>
                                        <p:strVal val="visible"/>
                                      </p:to>
                                    </p:set>
                                    <p:animEffect transition="in" filter="diamond(in)">
                                      <p:cBhvr>
                                        <p:cTn id="7" dur="500"/>
                                        <p:tgtEl>
                                          <p:spTgt spid="61443">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8" presetClass="entr" presetSubtype="16" fill="hold" nodeType="clickEffect">
                                  <p:stCondLst>
                                    <p:cond delay="0"/>
                                  </p:stCondLst>
                                  <p:childTnLst>
                                    <p:set>
                                      <p:cBhvr>
                                        <p:cTn id="11" dur="1" fill="hold">
                                          <p:stCondLst>
                                            <p:cond delay="0"/>
                                          </p:stCondLst>
                                        </p:cTn>
                                        <p:tgtEl>
                                          <p:spTgt spid="61443">
                                            <p:txEl>
                                              <p:pRg st="1" end="1"/>
                                            </p:txEl>
                                          </p:spTgt>
                                        </p:tgtEl>
                                        <p:attrNameLst>
                                          <p:attrName>style.visibility</p:attrName>
                                        </p:attrNameLst>
                                      </p:cBhvr>
                                      <p:to>
                                        <p:strVal val="visible"/>
                                      </p:to>
                                    </p:set>
                                    <p:animEffect transition="in" filter="diamond(in)">
                                      <p:cBhvr>
                                        <p:cTn id="12" dur="500"/>
                                        <p:tgtEl>
                                          <p:spTgt spid="61443">
                                            <p:txEl>
                                              <p:pRg st="1" end="1"/>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2" presetClass="entr" presetSubtype="4" fill="hold" nodeType="clickEffect">
                                  <p:stCondLst>
                                    <p:cond delay="0"/>
                                  </p:stCondLst>
                                  <p:childTnLst>
                                    <p:set>
                                      <p:cBhvr>
                                        <p:cTn id="16" dur="1" fill="hold">
                                          <p:stCondLst>
                                            <p:cond delay="0"/>
                                          </p:stCondLst>
                                        </p:cTn>
                                        <p:tgtEl>
                                          <p:spTgt spid="61443">
                                            <p:txEl>
                                              <p:pRg st="2" end="2"/>
                                            </p:txEl>
                                          </p:spTgt>
                                        </p:tgtEl>
                                        <p:attrNameLst>
                                          <p:attrName>style.visibility</p:attrName>
                                        </p:attrNameLst>
                                      </p:cBhvr>
                                      <p:to>
                                        <p:strVal val="visible"/>
                                      </p:to>
                                    </p:set>
                                    <p:anim calcmode="lin" valueType="num">
                                      <p:cBhvr additive="base">
                                        <p:cTn id="17" dur="500" fill="hold"/>
                                        <p:tgtEl>
                                          <p:spTgt spid="61443">
                                            <p:txEl>
                                              <p:pRg st="2" end="2"/>
                                            </p:txEl>
                                          </p:spTgt>
                                        </p:tgtEl>
                                        <p:attrNameLst>
                                          <p:attrName>ppt_x</p:attrName>
                                        </p:attrNameLst>
                                      </p:cBhvr>
                                      <p:tavLst>
                                        <p:tav tm="0">
                                          <p:val>
                                            <p:strVal val="#ppt_x"/>
                                          </p:val>
                                        </p:tav>
                                        <p:tav tm="100000">
                                          <p:val>
                                            <p:strVal val="#ppt_x"/>
                                          </p:val>
                                        </p:tav>
                                      </p:tavLst>
                                    </p:anim>
                                    <p:anim calcmode="lin" valueType="num">
                                      <p:cBhvr additive="base">
                                        <p:cTn id="18" dur="500" fill="hold"/>
                                        <p:tgtEl>
                                          <p:spTgt spid="61443">
                                            <p:txEl>
                                              <p:pRg st="2" end="2"/>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0.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44392" name="Rectangle 144391">
            <a:extLst>
              <a:ext uri="{FF2B5EF4-FFF2-40B4-BE49-F238E27FC236}">
                <a16:creationId xmlns:a16="http://schemas.microsoft.com/office/drawing/2014/main" id="{907EF6B7-1338-4443-8C46-6A318D952DF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48" y="0"/>
            <a:ext cx="12188952"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4394" name="Freeform: Shape 144393">
            <a:extLst>
              <a:ext uri="{FF2B5EF4-FFF2-40B4-BE49-F238E27FC236}">
                <a16:creationId xmlns:a16="http://schemas.microsoft.com/office/drawing/2014/main" id="{DAAE4CDD-124C-4DCF-9584-B6033B545DD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 y="0"/>
            <a:ext cx="4167271" cy="6858000"/>
          </a:xfrm>
          <a:custGeom>
            <a:avLst/>
            <a:gdLst>
              <a:gd name="connsiteX0" fmla="*/ 0 w 4167271"/>
              <a:gd name="connsiteY0" fmla="*/ 0 h 6858000"/>
              <a:gd name="connsiteX1" fmla="*/ 2259550 w 4167271"/>
              <a:gd name="connsiteY1" fmla="*/ 0 h 6858000"/>
              <a:gd name="connsiteX2" fmla="*/ 2387803 w 4167271"/>
              <a:gd name="connsiteY2" fmla="*/ 82222 h 6858000"/>
              <a:gd name="connsiteX3" fmla="*/ 4167271 w 4167271"/>
              <a:gd name="connsiteY3" fmla="*/ 3429000 h 6858000"/>
              <a:gd name="connsiteX4" fmla="*/ 2387803 w 4167271"/>
              <a:gd name="connsiteY4" fmla="*/ 6775779 h 6858000"/>
              <a:gd name="connsiteX5" fmla="*/ 2259550 w 4167271"/>
              <a:gd name="connsiteY5" fmla="*/ 6858000 h 6858000"/>
              <a:gd name="connsiteX6" fmla="*/ 0 w 4167271"/>
              <a:gd name="connsiteY6"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67271" h="6858000">
                <a:moveTo>
                  <a:pt x="0" y="0"/>
                </a:moveTo>
                <a:lnTo>
                  <a:pt x="2259550" y="0"/>
                </a:lnTo>
                <a:lnTo>
                  <a:pt x="2387803" y="82222"/>
                </a:lnTo>
                <a:cubicBezTo>
                  <a:pt x="3461407" y="807534"/>
                  <a:pt x="4167271" y="2035835"/>
                  <a:pt x="4167271" y="3429000"/>
                </a:cubicBezTo>
                <a:cubicBezTo>
                  <a:pt x="4167271" y="4822165"/>
                  <a:pt x="3461407" y="6050467"/>
                  <a:pt x="2387803" y="6775779"/>
                </a:cubicBezTo>
                <a:lnTo>
                  <a:pt x="2259550" y="6858000"/>
                </a:lnTo>
                <a:lnTo>
                  <a:pt x="0" y="6858000"/>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4396" name="Arc 144395">
            <a:extLst>
              <a:ext uri="{FF2B5EF4-FFF2-40B4-BE49-F238E27FC236}">
                <a16:creationId xmlns:a16="http://schemas.microsoft.com/office/drawing/2014/main" id="{081E4A58-353D-44AE-B2FC-2A74E2E400F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V="1">
            <a:off x="7550402" y="2455479"/>
            <a:ext cx="4083433" cy="4083433"/>
          </a:xfrm>
          <a:prstGeom prst="arc">
            <a:avLst/>
          </a:prstGeom>
          <a:ln w="127000" cap="rnd">
            <a:solidFill>
              <a:schemeClr val="accent4"/>
            </a:solidFill>
            <a:prstDash val="das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4387" name="Rectangle 3">
            <a:extLst>
              <a:ext uri="{FF2B5EF4-FFF2-40B4-BE49-F238E27FC236}">
                <a16:creationId xmlns:a16="http://schemas.microsoft.com/office/drawing/2014/main" id="{13F6D263-A77E-3818-6B31-E65DE5A942DD}"/>
              </a:ext>
            </a:extLst>
          </p:cNvPr>
          <p:cNvSpPr>
            <a:spLocks noGrp="1" noChangeArrowheads="1"/>
          </p:cNvSpPr>
          <p:nvPr>
            <p:ph type="body" idx="1"/>
          </p:nvPr>
        </p:nvSpPr>
        <p:spPr>
          <a:xfrm>
            <a:off x="4447308" y="591344"/>
            <a:ext cx="6906491" cy="5585619"/>
          </a:xfrm>
        </p:spPr>
        <p:txBody>
          <a:bodyPr anchor="ctr">
            <a:normAutofit/>
          </a:bodyPr>
          <a:lstStyle/>
          <a:p>
            <a:pPr eaLnBrk="1" hangingPunct="1"/>
            <a:r>
              <a:rPr lang="en-US" altLang="en-US" dirty="0">
                <a:latin typeface="VNI-Souvir" pitchFamily="2" charset="0"/>
              </a:rPr>
              <a:t>Cho </a:t>
            </a:r>
            <a:r>
              <a:rPr lang="en-US" altLang="en-US" dirty="0" err="1">
                <a:latin typeface="VNI-Souvir" pitchFamily="2" charset="0"/>
              </a:rPr>
              <a:t>Qd</a:t>
            </a:r>
            <a:r>
              <a:rPr lang="en-US" altLang="en-US" dirty="0">
                <a:latin typeface="VNI-Souvir" pitchFamily="2" charset="0"/>
              </a:rPr>
              <a:t> = 160.</a:t>
            </a:r>
          </a:p>
          <a:p>
            <a:pPr eaLnBrk="1" hangingPunct="1"/>
            <a:r>
              <a:rPr lang="en-US" altLang="en-US" dirty="0">
                <a:latin typeface="VNI-Souvir" pitchFamily="2" charset="0"/>
              </a:rPr>
              <a:t>Qs = 10p -20.</a:t>
            </a:r>
          </a:p>
          <a:p>
            <a:pPr eaLnBrk="1" hangingPunct="1"/>
            <a:r>
              <a:rPr lang="en-US" altLang="en-US" dirty="0">
                <a:latin typeface="VNI-Souvir" pitchFamily="2" charset="0"/>
              </a:rPr>
              <a:t>P= 1000, q = </a:t>
            </a:r>
            <a:r>
              <a:rPr lang="en-US" altLang="en-US" dirty="0" err="1">
                <a:latin typeface="VNI-Souvir" pitchFamily="2" charset="0"/>
              </a:rPr>
              <a:t>trieu</a:t>
            </a:r>
            <a:r>
              <a:rPr lang="en-US" altLang="en-US" dirty="0">
                <a:latin typeface="VNI-Souvir" pitchFamily="2" charset="0"/>
              </a:rPr>
              <a:t> don vi</a:t>
            </a:r>
          </a:p>
          <a:p>
            <a:pPr eaLnBrk="1" hangingPunct="1"/>
            <a:r>
              <a:rPr lang="en-US" altLang="en-US" dirty="0">
                <a:latin typeface="VNI-Souvir" pitchFamily="2" charset="0"/>
              </a:rPr>
              <a:t>A. </a:t>
            </a:r>
            <a:r>
              <a:rPr lang="en-US" altLang="en-US" dirty="0" err="1">
                <a:latin typeface="VNI-Souvir" pitchFamily="2" charset="0"/>
              </a:rPr>
              <a:t>Xac</a:t>
            </a:r>
            <a:r>
              <a:rPr lang="en-US" altLang="en-US" dirty="0">
                <a:latin typeface="VNI-Souvir" pitchFamily="2" charset="0"/>
              </a:rPr>
              <a:t> </a:t>
            </a:r>
            <a:r>
              <a:rPr lang="en-US" altLang="en-US" dirty="0" err="1">
                <a:latin typeface="VNI-Souvir" pitchFamily="2" charset="0"/>
              </a:rPr>
              <a:t>dinh</a:t>
            </a:r>
            <a:r>
              <a:rPr lang="en-US" altLang="en-US" dirty="0">
                <a:latin typeface="VNI-Souvir" pitchFamily="2" charset="0"/>
              </a:rPr>
              <a:t> </a:t>
            </a:r>
            <a:r>
              <a:rPr lang="en-US" altLang="en-US" dirty="0" err="1">
                <a:latin typeface="VNI-Souvir" pitchFamily="2" charset="0"/>
              </a:rPr>
              <a:t>gia</a:t>
            </a:r>
            <a:r>
              <a:rPr lang="en-US" altLang="en-US" dirty="0">
                <a:latin typeface="VNI-Souvir" pitchFamily="2" charset="0"/>
              </a:rPr>
              <a:t> </a:t>
            </a:r>
            <a:r>
              <a:rPr lang="en-US" altLang="en-US" dirty="0" err="1">
                <a:latin typeface="VNI-Souvir" pitchFamily="2" charset="0"/>
              </a:rPr>
              <a:t>va</a:t>
            </a:r>
            <a:r>
              <a:rPr lang="en-US" altLang="en-US" dirty="0">
                <a:latin typeface="VNI-Souvir" pitchFamily="2" charset="0"/>
              </a:rPr>
              <a:t> </a:t>
            </a:r>
            <a:r>
              <a:rPr lang="en-US" altLang="en-US" dirty="0" err="1">
                <a:latin typeface="VNI-Souvir" pitchFamily="2" charset="0"/>
              </a:rPr>
              <a:t>luong</a:t>
            </a:r>
            <a:r>
              <a:rPr lang="en-US" altLang="en-US" dirty="0">
                <a:latin typeface="VNI-Souvir" pitchFamily="2" charset="0"/>
              </a:rPr>
              <a:t> can bang.</a:t>
            </a:r>
          </a:p>
          <a:p>
            <a:pPr eaLnBrk="1" hangingPunct="1"/>
            <a:r>
              <a:rPr lang="en-US" altLang="en-US" dirty="0">
                <a:latin typeface="VNI-Souvir" pitchFamily="2" charset="0"/>
              </a:rPr>
              <a:t>B. Tinh </a:t>
            </a:r>
            <a:r>
              <a:rPr lang="en-US" altLang="en-US" dirty="0" err="1">
                <a:latin typeface="VNI-Souvir" pitchFamily="2" charset="0"/>
              </a:rPr>
              <a:t>doanh</a:t>
            </a:r>
            <a:r>
              <a:rPr lang="en-US" altLang="en-US" dirty="0">
                <a:latin typeface="VNI-Souvir" pitchFamily="2" charset="0"/>
              </a:rPr>
              <a:t> </a:t>
            </a:r>
            <a:r>
              <a:rPr lang="en-US" altLang="en-US" dirty="0" err="1">
                <a:latin typeface="VNI-Souvir" pitchFamily="2" charset="0"/>
              </a:rPr>
              <a:t>thu</a:t>
            </a:r>
            <a:r>
              <a:rPr lang="en-US" altLang="en-US" dirty="0">
                <a:latin typeface="VNI-Souvir" pitchFamily="2" charset="0"/>
              </a:rPr>
              <a:t> </a:t>
            </a:r>
            <a:r>
              <a:rPr lang="en-US" altLang="en-US" dirty="0" err="1">
                <a:latin typeface="VNI-Souvir" pitchFamily="2" charset="0"/>
              </a:rPr>
              <a:t>cua</a:t>
            </a:r>
            <a:r>
              <a:rPr lang="en-US" altLang="en-US" dirty="0">
                <a:latin typeface="VNI-Souvir" pitchFamily="2" charset="0"/>
              </a:rPr>
              <a:t> </a:t>
            </a:r>
            <a:r>
              <a:rPr lang="en-US" altLang="en-US" dirty="0" err="1">
                <a:latin typeface="VNI-Souvir" pitchFamily="2" charset="0"/>
              </a:rPr>
              <a:t>nguoi</a:t>
            </a:r>
            <a:r>
              <a:rPr lang="en-US" altLang="en-US" dirty="0">
                <a:latin typeface="VNI-Souvir" pitchFamily="2" charset="0"/>
              </a:rPr>
              <a:t> ban.</a:t>
            </a:r>
          </a:p>
          <a:p>
            <a:pPr eaLnBrk="1" hangingPunct="1"/>
            <a:r>
              <a:rPr lang="en-US" altLang="en-US" dirty="0">
                <a:latin typeface="VNI-Souvir" pitchFamily="2" charset="0"/>
              </a:rPr>
              <a:t>C. Neu </a:t>
            </a:r>
            <a:r>
              <a:rPr lang="en-US" altLang="en-US" dirty="0" err="1">
                <a:latin typeface="VNI-Souvir" pitchFamily="2" charset="0"/>
              </a:rPr>
              <a:t>chinh</a:t>
            </a:r>
            <a:r>
              <a:rPr lang="en-US" altLang="en-US" dirty="0">
                <a:latin typeface="VNI-Souvir" pitchFamily="2" charset="0"/>
              </a:rPr>
              <a:t> </a:t>
            </a:r>
            <a:r>
              <a:rPr lang="en-US" altLang="en-US" dirty="0" err="1">
                <a:latin typeface="VNI-Souvir" pitchFamily="2" charset="0"/>
              </a:rPr>
              <a:t>phu</a:t>
            </a:r>
            <a:r>
              <a:rPr lang="en-US" altLang="en-US" dirty="0">
                <a:latin typeface="VNI-Souvir" pitchFamily="2" charset="0"/>
              </a:rPr>
              <a:t> </a:t>
            </a:r>
            <a:r>
              <a:rPr lang="en-US" altLang="en-US" dirty="0" err="1">
                <a:latin typeface="VNI-Souvir" pitchFamily="2" charset="0"/>
              </a:rPr>
              <a:t>danh</a:t>
            </a:r>
            <a:r>
              <a:rPr lang="en-US" altLang="en-US" dirty="0">
                <a:latin typeface="VNI-Souvir" pitchFamily="2" charset="0"/>
              </a:rPr>
              <a:t> </a:t>
            </a:r>
            <a:r>
              <a:rPr lang="en-US" altLang="en-US" dirty="0" err="1">
                <a:latin typeface="VNI-Souvir" pitchFamily="2" charset="0"/>
              </a:rPr>
              <a:t>thue</a:t>
            </a:r>
            <a:r>
              <a:rPr lang="en-US" altLang="en-US" dirty="0">
                <a:latin typeface="VNI-Souvir" pitchFamily="2" charset="0"/>
              </a:rPr>
              <a:t> 2000d/ 1dv </a:t>
            </a:r>
            <a:r>
              <a:rPr lang="en-US" altLang="en-US" dirty="0" err="1">
                <a:latin typeface="VNI-Souvir" pitchFamily="2" charset="0"/>
              </a:rPr>
              <a:t>san</a:t>
            </a:r>
            <a:r>
              <a:rPr lang="en-US" altLang="en-US" dirty="0">
                <a:latin typeface="VNI-Souvir" pitchFamily="2" charset="0"/>
              </a:rPr>
              <a:t> </a:t>
            </a:r>
            <a:r>
              <a:rPr lang="en-US" altLang="en-US" dirty="0" err="1">
                <a:latin typeface="VNI-Souvir" pitchFamily="2" charset="0"/>
              </a:rPr>
              <a:t>pham</a:t>
            </a:r>
            <a:r>
              <a:rPr lang="en-US" altLang="en-US" dirty="0">
                <a:latin typeface="VNI-Souvir" pitchFamily="2" charset="0"/>
              </a:rPr>
              <a:t> ban </a:t>
            </a:r>
            <a:r>
              <a:rPr lang="en-US" altLang="en-US" dirty="0" err="1">
                <a:latin typeface="VNI-Souvir" pitchFamily="2" charset="0"/>
              </a:rPr>
              <a:t>ra</a:t>
            </a:r>
            <a:r>
              <a:rPr lang="en-US" altLang="en-US" dirty="0">
                <a:latin typeface="VNI-Souvir" pitchFamily="2" charset="0"/>
              </a:rPr>
              <a:t> </a:t>
            </a:r>
            <a:r>
              <a:rPr lang="en-US" altLang="en-US" dirty="0" err="1">
                <a:latin typeface="VNI-Souvir" pitchFamily="2" charset="0"/>
              </a:rPr>
              <a:t>thi</a:t>
            </a:r>
            <a:r>
              <a:rPr lang="en-US" altLang="en-US" dirty="0">
                <a:latin typeface="VNI-Souvir" pitchFamily="2" charset="0"/>
              </a:rPr>
              <a:t> </a:t>
            </a:r>
            <a:r>
              <a:rPr lang="en-US" altLang="en-US" dirty="0" err="1">
                <a:latin typeface="VNI-Souvir" pitchFamily="2" charset="0"/>
              </a:rPr>
              <a:t>doanh</a:t>
            </a:r>
            <a:r>
              <a:rPr lang="en-US" altLang="en-US" dirty="0">
                <a:latin typeface="VNI-Souvir" pitchFamily="2" charset="0"/>
              </a:rPr>
              <a:t> </a:t>
            </a:r>
            <a:r>
              <a:rPr lang="en-US" altLang="en-US" dirty="0" err="1">
                <a:latin typeface="VNI-Souvir" pitchFamily="2" charset="0"/>
              </a:rPr>
              <a:t>thu</a:t>
            </a:r>
            <a:r>
              <a:rPr lang="en-US" altLang="en-US" dirty="0">
                <a:latin typeface="VNI-Souvir" pitchFamily="2" charset="0"/>
              </a:rPr>
              <a:t> </a:t>
            </a:r>
            <a:r>
              <a:rPr lang="en-US" altLang="en-US" dirty="0" err="1">
                <a:latin typeface="VNI-Souvir" pitchFamily="2" charset="0"/>
              </a:rPr>
              <a:t>thuc</a:t>
            </a:r>
            <a:r>
              <a:rPr lang="en-US" altLang="en-US" dirty="0">
                <a:latin typeface="VNI-Souvir" pitchFamily="2" charset="0"/>
              </a:rPr>
              <a:t> </a:t>
            </a:r>
            <a:r>
              <a:rPr lang="en-US" altLang="en-US" dirty="0" err="1">
                <a:latin typeface="VNI-Souvir" pitchFamily="2" charset="0"/>
              </a:rPr>
              <a:t>te</a:t>
            </a:r>
            <a:r>
              <a:rPr lang="en-US" altLang="en-US" dirty="0">
                <a:latin typeface="VNI-Souvir" pitchFamily="2" charset="0"/>
              </a:rPr>
              <a:t> </a:t>
            </a:r>
            <a:r>
              <a:rPr lang="en-US" altLang="en-US" dirty="0" err="1">
                <a:latin typeface="VNI-Souvir" pitchFamily="2" charset="0"/>
              </a:rPr>
              <a:t>sau</a:t>
            </a:r>
            <a:r>
              <a:rPr lang="en-US" altLang="en-US" dirty="0">
                <a:latin typeface="VNI-Souvir" pitchFamily="2" charset="0"/>
              </a:rPr>
              <a:t> </a:t>
            </a:r>
            <a:r>
              <a:rPr lang="en-US" altLang="en-US" dirty="0" err="1">
                <a:latin typeface="VNI-Souvir" pitchFamily="2" charset="0"/>
              </a:rPr>
              <a:t>thue</a:t>
            </a:r>
            <a:r>
              <a:rPr lang="en-US" altLang="en-US" dirty="0">
                <a:latin typeface="VNI-Souvir" pitchFamily="2" charset="0"/>
              </a:rPr>
              <a:t> </a:t>
            </a:r>
            <a:r>
              <a:rPr lang="en-US" altLang="en-US" dirty="0" err="1">
                <a:latin typeface="VNI-Souvir" pitchFamily="2" charset="0"/>
              </a:rPr>
              <a:t>cua</a:t>
            </a:r>
            <a:r>
              <a:rPr lang="en-US" altLang="en-US" dirty="0">
                <a:latin typeface="VNI-Souvir" pitchFamily="2" charset="0"/>
              </a:rPr>
              <a:t> </a:t>
            </a:r>
            <a:r>
              <a:rPr lang="en-US" altLang="en-US" dirty="0" err="1">
                <a:latin typeface="VNI-Souvir" pitchFamily="2" charset="0"/>
              </a:rPr>
              <a:t>nguoi</a:t>
            </a:r>
            <a:r>
              <a:rPr lang="en-US" altLang="en-US" dirty="0">
                <a:latin typeface="VNI-Souvir" pitchFamily="2" charset="0"/>
              </a:rPr>
              <a:t> </a:t>
            </a:r>
            <a:r>
              <a:rPr lang="en-US" altLang="en-US" dirty="0" err="1">
                <a:latin typeface="VNI-Souvir" pitchFamily="2" charset="0"/>
              </a:rPr>
              <a:t>san</a:t>
            </a:r>
            <a:r>
              <a:rPr lang="en-US" altLang="en-US" dirty="0">
                <a:latin typeface="VNI-Souvir" pitchFamily="2" charset="0"/>
              </a:rPr>
              <a:t> </a:t>
            </a:r>
            <a:r>
              <a:rPr lang="en-US" altLang="en-US" dirty="0" err="1">
                <a:latin typeface="VNI-Souvir" pitchFamily="2" charset="0"/>
              </a:rPr>
              <a:t>xuat</a:t>
            </a:r>
            <a:r>
              <a:rPr lang="en-US" altLang="en-US" dirty="0">
                <a:latin typeface="VNI-Souvir" pitchFamily="2" charset="0"/>
              </a:rPr>
              <a:t> </a:t>
            </a:r>
            <a:r>
              <a:rPr lang="en-US" altLang="en-US" dirty="0" err="1">
                <a:latin typeface="VNI-Souvir" pitchFamily="2" charset="0"/>
              </a:rPr>
              <a:t>thay</a:t>
            </a:r>
            <a:r>
              <a:rPr lang="en-US" altLang="en-US" dirty="0">
                <a:latin typeface="VNI-Souvir" pitchFamily="2" charset="0"/>
              </a:rPr>
              <a:t> </a:t>
            </a:r>
            <a:r>
              <a:rPr lang="en-US" altLang="en-US" dirty="0" err="1">
                <a:latin typeface="VNI-Souvir" pitchFamily="2" charset="0"/>
              </a:rPr>
              <a:t>doi</a:t>
            </a:r>
            <a:r>
              <a:rPr lang="en-US" altLang="en-US" dirty="0">
                <a:latin typeface="VNI-Souvir" pitchFamily="2" charset="0"/>
              </a:rPr>
              <a:t> </a:t>
            </a:r>
            <a:r>
              <a:rPr lang="en-US" altLang="en-US" dirty="0" err="1">
                <a:latin typeface="VNI-Souvir" pitchFamily="2" charset="0"/>
              </a:rPr>
              <a:t>nhu</a:t>
            </a:r>
            <a:r>
              <a:rPr lang="en-US" altLang="en-US" dirty="0">
                <a:latin typeface="VNI-Souvir" pitchFamily="2" charset="0"/>
              </a:rPr>
              <a:t> the </a:t>
            </a:r>
            <a:r>
              <a:rPr lang="en-US" altLang="en-US" dirty="0" err="1">
                <a:latin typeface="VNI-Souvir" pitchFamily="2" charset="0"/>
              </a:rPr>
              <a:t>nao</a:t>
            </a:r>
            <a:r>
              <a:rPr lang="en-US" altLang="en-US" dirty="0">
                <a:latin typeface="VNI-Souvir" pitchFamily="2" charset="0"/>
              </a:rPr>
              <a:t>. Minh </a:t>
            </a:r>
            <a:r>
              <a:rPr lang="en-US" altLang="en-US" dirty="0" err="1">
                <a:latin typeface="VNI-Souvir" pitchFamily="2" charset="0"/>
              </a:rPr>
              <a:t>hoa</a:t>
            </a:r>
            <a:r>
              <a:rPr lang="en-US" altLang="en-US" dirty="0">
                <a:latin typeface="VNI-Souvir" pitchFamily="2" charset="0"/>
              </a:rPr>
              <a:t> bang do </a:t>
            </a:r>
            <a:r>
              <a:rPr lang="en-US" altLang="en-US" dirty="0" err="1">
                <a:latin typeface="VNI-Souvir" pitchFamily="2" charset="0"/>
              </a:rPr>
              <a:t>thi</a:t>
            </a:r>
            <a:r>
              <a:rPr lang="en-US" altLang="en-US" dirty="0">
                <a:latin typeface="VNI-Souvir" pitchFamily="2" charset="0"/>
              </a:rPr>
              <a:t>.</a:t>
            </a:r>
          </a:p>
        </p:txBody>
      </p:sp>
    </p:spTree>
  </p:cSld>
  <p:clrMapOvr>
    <a:masterClrMapping/>
  </p:clrMapOvr>
</p:sld>
</file>

<file path=ppt/slides/slide16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45424" name="Rectangle 145423">
            <a:extLst>
              <a:ext uri="{FF2B5EF4-FFF2-40B4-BE49-F238E27FC236}">
                <a16:creationId xmlns:a16="http://schemas.microsoft.com/office/drawing/2014/main" id="{5C8908E2-EE49-44D2-9428-A28D2312A8D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grpSp>
        <p:nvGrpSpPr>
          <p:cNvPr id="145425" name="Group 145424">
            <a:extLst>
              <a:ext uri="{FF2B5EF4-FFF2-40B4-BE49-F238E27FC236}">
                <a16:creationId xmlns:a16="http://schemas.microsoft.com/office/drawing/2014/main" id="{5D1A9D8B-3117-4D9D-BDA4-DD81895098B0}"/>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0"/>
            <a:ext cx="7467600" cy="6858000"/>
            <a:chOff x="7467600" y="0"/>
            <a:chExt cx="4724400" cy="6858000"/>
          </a:xfrm>
        </p:grpSpPr>
        <p:sp>
          <p:nvSpPr>
            <p:cNvPr id="145418" name="Rectangle 145417">
              <a:extLst>
                <a:ext uri="{FF2B5EF4-FFF2-40B4-BE49-F238E27FC236}">
                  <a16:creationId xmlns:a16="http://schemas.microsoft.com/office/drawing/2014/main" id="{A7877B25-8C10-4C8D-BC88-BF3C557F8FF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7467600" y="0"/>
              <a:ext cx="4724400" cy="6858000"/>
            </a:xfrm>
            <a:prstGeom prst="rect">
              <a:avLst/>
            </a:prstGeom>
            <a:solidFill>
              <a:schemeClr val="accent5">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5426" name="Rectangle 145425">
              <a:extLst>
                <a:ext uri="{FF2B5EF4-FFF2-40B4-BE49-F238E27FC236}">
                  <a16:creationId xmlns:a16="http://schemas.microsoft.com/office/drawing/2014/main" id="{54F0DD86-96CD-4F5F-BA4D-FFC17F2D6C46}"/>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7467600" y="0"/>
              <a:ext cx="4724400" cy="6858000"/>
            </a:xfrm>
            <a:prstGeom prst="rect">
              <a:avLst/>
            </a:prstGeom>
            <a:solidFill>
              <a:schemeClr val="accent6">
                <a:lumMod val="20000"/>
                <a:lumOff val="80000"/>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sp>
        <p:nvSpPr>
          <p:cNvPr id="145427" name="Freeform: Shape 145426">
            <a:extLst>
              <a:ext uri="{FF2B5EF4-FFF2-40B4-BE49-F238E27FC236}">
                <a16:creationId xmlns:a16="http://schemas.microsoft.com/office/drawing/2014/main" id="{BD92035A-AA2F-4CD8-A556-1CE8BDEC75B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 y="0"/>
            <a:ext cx="7369701" cy="6858000"/>
          </a:xfrm>
          <a:custGeom>
            <a:avLst/>
            <a:gdLst>
              <a:gd name="connsiteX0" fmla="*/ 369702 w 7467600"/>
              <a:gd name="connsiteY0" fmla="*/ 6712169 h 6858000"/>
              <a:gd name="connsiteX1" fmla="*/ 366575 w 7467600"/>
              <a:gd name="connsiteY1" fmla="*/ 6715556 h 6858000"/>
              <a:gd name="connsiteX2" fmla="*/ 371637 w 7467600"/>
              <a:gd name="connsiteY2" fmla="*/ 6713954 h 6858000"/>
              <a:gd name="connsiteX3" fmla="*/ 7090188 w 7467600"/>
              <a:gd name="connsiteY3" fmla="*/ 6584365 h 6858000"/>
              <a:gd name="connsiteX4" fmla="*/ 7440138 w 7467600"/>
              <a:gd name="connsiteY4" fmla="*/ 6622648 h 6858000"/>
              <a:gd name="connsiteX5" fmla="*/ 7467600 w 7467600"/>
              <a:gd name="connsiteY5" fmla="*/ 6628217 h 6858000"/>
              <a:gd name="connsiteX6" fmla="*/ 7467600 w 7467600"/>
              <a:gd name="connsiteY6" fmla="*/ 6668575 h 6858000"/>
              <a:gd name="connsiteX7" fmla="*/ 7392322 w 7467600"/>
              <a:gd name="connsiteY7" fmla="*/ 6658238 h 6858000"/>
              <a:gd name="connsiteX8" fmla="*/ 7467600 w 7467600"/>
              <a:gd name="connsiteY8" fmla="*/ 6683873 h 6858000"/>
              <a:gd name="connsiteX9" fmla="*/ 7467600 w 7467600"/>
              <a:gd name="connsiteY9" fmla="*/ 6714215 h 6858000"/>
              <a:gd name="connsiteX10" fmla="*/ 7447383 w 7467600"/>
              <a:gd name="connsiteY10" fmla="*/ 6707202 h 6858000"/>
              <a:gd name="connsiteX11" fmla="*/ 7289862 w 7467600"/>
              <a:gd name="connsiteY11" fmla="*/ 6659827 h 6858000"/>
              <a:gd name="connsiteX12" fmla="*/ 7434024 w 7467600"/>
              <a:gd name="connsiteY12" fmla="*/ 6722130 h 6858000"/>
              <a:gd name="connsiteX13" fmla="*/ 7467600 w 7467600"/>
              <a:gd name="connsiteY13" fmla="*/ 6736157 h 6858000"/>
              <a:gd name="connsiteX14" fmla="*/ 7467600 w 7467600"/>
              <a:gd name="connsiteY14" fmla="*/ 6767913 h 6858000"/>
              <a:gd name="connsiteX15" fmla="*/ 7271814 w 7467600"/>
              <a:gd name="connsiteY15" fmla="*/ 6684601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7090188 w 7467600"/>
              <a:gd name="connsiteY21" fmla="*/ 6584365 h 6858000"/>
              <a:gd name="connsiteX22" fmla="*/ 1019354 w 7467600"/>
              <a:gd name="connsiteY22" fmla="*/ 6315006 h 6858000"/>
              <a:gd name="connsiteX23" fmla="*/ 441046 w 7467600"/>
              <a:gd name="connsiteY23" fmla="*/ 6691153 h 6858000"/>
              <a:gd name="connsiteX24" fmla="*/ 1019354 w 7467600"/>
              <a:gd name="connsiteY24" fmla="*/ 6315006 h 6858000"/>
              <a:gd name="connsiteX25" fmla="*/ 991680 w 7467600"/>
              <a:gd name="connsiteY25" fmla="*/ 6298413 h 6858000"/>
              <a:gd name="connsiteX26" fmla="*/ 409060 w 7467600"/>
              <a:gd name="connsiteY26" fmla="*/ 6671470 h 6858000"/>
              <a:gd name="connsiteX27" fmla="*/ 991680 w 7467600"/>
              <a:gd name="connsiteY27" fmla="*/ 6298413 h 6858000"/>
              <a:gd name="connsiteX28" fmla="*/ 103333 w 7467600"/>
              <a:gd name="connsiteY28" fmla="*/ 5699602 h 6858000"/>
              <a:gd name="connsiteX29" fmla="*/ 233938 w 7467600"/>
              <a:gd name="connsiteY29" fmla="*/ 5809416 h 6858000"/>
              <a:gd name="connsiteX30" fmla="*/ 883580 w 7467600"/>
              <a:gd name="connsiteY30" fmla="*/ 6180710 h 6858000"/>
              <a:gd name="connsiteX31" fmla="*/ 487337 w 7467600"/>
              <a:gd name="connsiteY31" fmla="*/ 5950182 h 6858000"/>
              <a:gd name="connsiteX32" fmla="*/ 354051 w 7467600"/>
              <a:gd name="connsiteY32" fmla="*/ 5854912 h 6858000"/>
              <a:gd name="connsiteX33" fmla="*/ 195436 w 7467600"/>
              <a:gd name="connsiteY33" fmla="*/ 5755068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61797 w 7467600"/>
              <a:gd name="connsiteY74" fmla="*/ 5419899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5971257 h 6858000"/>
              <a:gd name="connsiteX83" fmla="*/ 7467600 w 7467600"/>
              <a:gd name="connsiteY83" fmla="*/ 6012219 h 6858000"/>
              <a:gd name="connsiteX84" fmla="*/ 7240170 w 7467600"/>
              <a:gd name="connsiteY84" fmla="*/ 5787985 h 6858000"/>
              <a:gd name="connsiteX85" fmla="*/ 6946849 w 7467600"/>
              <a:gd name="connsiteY85" fmla="*/ 5523271 h 6858000"/>
              <a:gd name="connsiteX86" fmla="*/ 6946972 w 7467600"/>
              <a:gd name="connsiteY86" fmla="*/ 5526491 h 6858000"/>
              <a:gd name="connsiteX87" fmla="*/ 7105827 w 7467600"/>
              <a:gd name="connsiteY87" fmla="*/ 5718700 h 6858000"/>
              <a:gd name="connsiteX88" fmla="*/ 7126431 w 7467600"/>
              <a:gd name="connsiteY88" fmla="*/ 5737872 h 6858000"/>
              <a:gd name="connsiteX89" fmla="*/ 7356878 w 7467600"/>
              <a:gd name="connsiteY89" fmla="*/ 5981332 h 6858000"/>
              <a:gd name="connsiteX90" fmla="*/ 7467600 w 7467600"/>
              <a:gd name="connsiteY90" fmla="*/ 6117703 h 6858000"/>
              <a:gd name="connsiteX91" fmla="*/ 7467600 w 7467600"/>
              <a:gd name="connsiteY91" fmla="*/ 6163634 h 6858000"/>
              <a:gd name="connsiteX92" fmla="*/ 7403637 w 7467600"/>
              <a:gd name="connsiteY92" fmla="*/ 6083957 h 6858000"/>
              <a:gd name="connsiteX93" fmla="*/ 7254615 w 7467600"/>
              <a:gd name="connsiteY93" fmla="*/ 5911918 h 6858000"/>
              <a:gd name="connsiteX94" fmla="*/ 7312589 w 7467600"/>
              <a:gd name="connsiteY94" fmla="*/ 5982309 h 6858000"/>
              <a:gd name="connsiteX95" fmla="*/ 7448321 w 7467600"/>
              <a:gd name="connsiteY95" fmla="*/ 6190991 h 6858000"/>
              <a:gd name="connsiteX96" fmla="*/ 7467600 w 7467600"/>
              <a:gd name="connsiteY96" fmla="*/ 6221686 h 6858000"/>
              <a:gd name="connsiteX97" fmla="*/ 7467600 w 7467600"/>
              <a:gd name="connsiteY97" fmla="*/ 6334256 h 6858000"/>
              <a:gd name="connsiteX98" fmla="*/ 7454976 w 7467600"/>
              <a:gd name="connsiteY98" fmla="*/ 6318297 h 6858000"/>
              <a:gd name="connsiteX99" fmla="*/ 7042773 w 7467600"/>
              <a:gd name="connsiteY99" fmla="*/ 5734011 h 6858000"/>
              <a:gd name="connsiteX100" fmla="*/ 6844835 w 7467600"/>
              <a:gd name="connsiteY100" fmla="*/ 5424988 h 6858000"/>
              <a:gd name="connsiteX101" fmla="*/ 6861797 w 7467600"/>
              <a:gd name="connsiteY101" fmla="*/ 5419899 h 6858000"/>
              <a:gd name="connsiteX102" fmla="*/ 1456157 w 7467600"/>
              <a:gd name="connsiteY102" fmla="*/ 5371404 h 6858000"/>
              <a:gd name="connsiteX103" fmla="*/ 1244432 w 7467600"/>
              <a:gd name="connsiteY103" fmla="*/ 5385601 h 6858000"/>
              <a:gd name="connsiteX104" fmla="*/ 973990 w 7467600"/>
              <a:gd name="connsiteY104" fmla="*/ 5424940 h 6858000"/>
              <a:gd name="connsiteX105" fmla="*/ 1103809 w 7467600"/>
              <a:gd name="connsiteY105" fmla="*/ 5433720 h 6858000"/>
              <a:gd name="connsiteX106" fmla="*/ 1123454 w 7467600"/>
              <a:gd name="connsiteY106" fmla="*/ 5435727 h 6858000"/>
              <a:gd name="connsiteX107" fmla="*/ 1737017 w 7467600"/>
              <a:gd name="connsiteY107" fmla="*/ 5452183 h 6858000"/>
              <a:gd name="connsiteX108" fmla="*/ 1824397 w 7467600"/>
              <a:gd name="connsiteY108" fmla="*/ 5447757 h 6858000"/>
              <a:gd name="connsiteX109" fmla="*/ 2070059 w 7467600"/>
              <a:gd name="connsiteY109" fmla="*/ 5441660 h 6858000"/>
              <a:gd name="connsiteX110" fmla="*/ 1456157 w 7467600"/>
              <a:gd name="connsiteY110" fmla="*/ 5371404 h 6858000"/>
              <a:gd name="connsiteX111" fmla="*/ 4988186 w 7467600"/>
              <a:gd name="connsiteY111" fmla="*/ 5216467 h 6858000"/>
              <a:gd name="connsiteX112" fmla="*/ 4777334 w 7467600"/>
              <a:gd name="connsiteY112" fmla="*/ 5406072 h 6858000"/>
              <a:gd name="connsiteX113" fmla="*/ 4718341 w 7467600"/>
              <a:gd name="connsiteY113" fmla="*/ 5468043 h 6858000"/>
              <a:gd name="connsiteX114" fmla="*/ 4604655 w 7467600"/>
              <a:gd name="connsiteY114" fmla="*/ 5583434 h 6858000"/>
              <a:gd name="connsiteX115" fmla="*/ 4565074 w 7467600"/>
              <a:gd name="connsiteY115" fmla="*/ 5618550 h 6858000"/>
              <a:gd name="connsiteX116" fmla="*/ 4988186 w 7467600"/>
              <a:gd name="connsiteY116" fmla="*/ 5216467 h 6858000"/>
              <a:gd name="connsiteX117" fmla="*/ 4978032 w 7467600"/>
              <a:gd name="connsiteY117" fmla="*/ 5183809 h 6858000"/>
              <a:gd name="connsiteX118" fmla="*/ 4463413 w 7467600"/>
              <a:gd name="connsiteY118" fmla="*/ 5615162 h 6858000"/>
              <a:gd name="connsiteX119" fmla="*/ 4358134 w 7467600"/>
              <a:gd name="connsiteY119" fmla="*/ 5742791 h 6858000"/>
              <a:gd name="connsiteX120" fmla="*/ 4376219 w 7467600"/>
              <a:gd name="connsiteY120" fmla="*/ 5729027 h 6858000"/>
              <a:gd name="connsiteX121" fmla="*/ 4582340 w 7467600"/>
              <a:gd name="connsiteY121" fmla="*/ 5561037 h 6858000"/>
              <a:gd name="connsiteX122" fmla="*/ 4694684 w 7467600"/>
              <a:gd name="connsiteY122" fmla="*/ 5447098 h 6858000"/>
              <a:gd name="connsiteX123" fmla="*/ 4754123 w 7467600"/>
              <a:gd name="connsiteY123" fmla="*/ 5384643 h 6858000"/>
              <a:gd name="connsiteX124" fmla="*/ 4978032 w 7467600"/>
              <a:gd name="connsiteY124" fmla="*/ 5183809 h 6858000"/>
              <a:gd name="connsiteX125" fmla="*/ 7133363 w 7467600"/>
              <a:gd name="connsiteY125" fmla="*/ 5050246 h 6858000"/>
              <a:gd name="connsiteX126" fmla="*/ 7450656 w 7467600"/>
              <a:gd name="connsiteY126" fmla="*/ 5134750 h 6858000"/>
              <a:gd name="connsiteX127" fmla="*/ 7467600 w 7467600"/>
              <a:gd name="connsiteY127" fmla="*/ 5142496 h 6858000"/>
              <a:gd name="connsiteX128" fmla="*/ 7467600 w 7467600"/>
              <a:gd name="connsiteY128" fmla="*/ 5158623 h 6858000"/>
              <a:gd name="connsiteX129" fmla="*/ 7427076 w 7467600"/>
              <a:gd name="connsiteY129" fmla="*/ 5142684 h 6858000"/>
              <a:gd name="connsiteX130" fmla="*/ 7467600 w 7467600"/>
              <a:gd name="connsiteY130" fmla="*/ 5164774 h 6858000"/>
              <a:gd name="connsiteX131" fmla="*/ 7467600 w 7467600"/>
              <a:gd name="connsiteY131" fmla="*/ 5199146 h 6858000"/>
              <a:gd name="connsiteX132" fmla="*/ 7391022 w 7467600"/>
              <a:gd name="connsiteY132" fmla="*/ 5158141 h 6858000"/>
              <a:gd name="connsiteX133" fmla="*/ 7312201 w 7467600"/>
              <a:gd name="connsiteY133" fmla="*/ 5128278 h 6858000"/>
              <a:gd name="connsiteX134" fmla="*/ 7343603 w 7467600"/>
              <a:gd name="connsiteY134" fmla="*/ 5149746 h 6858000"/>
              <a:gd name="connsiteX135" fmla="*/ 7467600 w 7467600"/>
              <a:gd name="connsiteY135" fmla="*/ 5241225 h 6858000"/>
              <a:gd name="connsiteX136" fmla="*/ 7467600 w 7467600"/>
              <a:gd name="connsiteY136" fmla="*/ 5277736 h 6858000"/>
              <a:gd name="connsiteX137" fmla="*/ 7327465 w 7467600"/>
              <a:gd name="connsiteY137" fmla="*/ 5174181 h 6858000"/>
              <a:gd name="connsiteX138" fmla="*/ 7244057 w 7467600"/>
              <a:gd name="connsiteY138" fmla="*/ 5124233 h 6858000"/>
              <a:gd name="connsiteX139" fmla="*/ 7353035 w 7467600"/>
              <a:gd name="connsiteY139" fmla="*/ 5197318 h 6858000"/>
              <a:gd name="connsiteX140" fmla="*/ 7467600 w 7467600"/>
              <a:gd name="connsiteY140" fmla="*/ 5297634 h 6858000"/>
              <a:gd name="connsiteX141" fmla="*/ 7467600 w 7467600"/>
              <a:gd name="connsiteY141" fmla="*/ 5361850 h 6858000"/>
              <a:gd name="connsiteX142" fmla="*/ 7368569 w 7467600"/>
              <a:gd name="connsiteY142" fmla="*/ 5270182 h 6858000"/>
              <a:gd name="connsiteX143" fmla="*/ 7131946 w 7467600"/>
              <a:gd name="connsiteY143" fmla="*/ 5075653 h 6858000"/>
              <a:gd name="connsiteX144" fmla="*/ 7133363 w 7467600"/>
              <a:gd name="connsiteY144" fmla="*/ 5050246 h 6858000"/>
              <a:gd name="connsiteX145" fmla="*/ 1903353 w 7467600"/>
              <a:gd name="connsiteY145" fmla="*/ 5044827 h 6858000"/>
              <a:gd name="connsiteX146" fmla="*/ 1936931 w 7467600"/>
              <a:gd name="connsiteY146" fmla="*/ 5093954 h 6858000"/>
              <a:gd name="connsiteX147" fmla="*/ 2195868 w 7467600"/>
              <a:gd name="connsiteY147" fmla="*/ 5396574 h 6858000"/>
              <a:gd name="connsiteX148" fmla="*/ 2088852 w 7467600"/>
              <a:gd name="connsiteY148" fmla="*/ 5166123 h 6858000"/>
              <a:gd name="connsiteX149" fmla="*/ 1958241 w 7467600"/>
              <a:gd name="connsiteY149" fmla="*/ 5067955 h 6858000"/>
              <a:gd name="connsiteX150" fmla="*/ 1903353 w 7467600"/>
              <a:gd name="connsiteY150" fmla="*/ 5044827 h 6858000"/>
              <a:gd name="connsiteX151" fmla="*/ 1979378 w 7467600"/>
              <a:gd name="connsiteY151" fmla="*/ 4769504 h 6858000"/>
              <a:gd name="connsiteX152" fmla="*/ 2882120 w 7467600"/>
              <a:gd name="connsiteY152" fmla="*/ 5064547 h 6858000"/>
              <a:gd name="connsiteX153" fmla="*/ 2793103 w 7467600"/>
              <a:gd name="connsiteY153" fmla="*/ 5039699 h 6858000"/>
              <a:gd name="connsiteX154" fmla="*/ 2770041 w 7467600"/>
              <a:gd name="connsiteY154" fmla="*/ 5033634 h 6858000"/>
              <a:gd name="connsiteX155" fmla="*/ 1979378 w 7467600"/>
              <a:gd name="connsiteY155" fmla="*/ 4769504 h 6858000"/>
              <a:gd name="connsiteX156" fmla="*/ 1927410 w 7467600"/>
              <a:gd name="connsiteY156" fmla="*/ 4716164 h 6858000"/>
              <a:gd name="connsiteX157" fmla="*/ 1959587 w 7467600"/>
              <a:gd name="connsiteY157" fmla="*/ 4728849 h 6858000"/>
              <a:gd name="connsiteX158" fmla="*/ 2777707 w 7467600"/>
              <a:gd name="connsiteY158" fmla="*/ 5003991 h 6858000"/>
              <a:gd name="connsiteX159" fmla="*/ 2800768 w 7467600"/>
              <a:gd name="connsiteY159" fmla="*/ 5010056 h 6858000"/>
              <a:gd name="connsiteX160" fmla="*/ 2879408 w 7467600"/>
              <a:gd name="connsiteY160" fmla="*/ 5031590 h 6858000"/>
              <a:gd name="connsiteX161" fmla="*/ 2862295 w 7467600"/>
              <a:gd name="connsiteY161" fmla="*/ 5022958 h 6858000"/>
              <a:gd name="connsiteX162" fmla="*/ 2813343 w 7467600"/>
              <a:gd name="connsiteY162" fmla="*/ 4998369 h 6858000"/>
              <a:gd name="connsiteX163" fmla="*/ 2646245 w 7467600"/>
              <a:gd name="connsiteY163" fmla="*/ 4930999 h 6858000"/>
              <a:gd name="connsiteX164" fmla="*/ 1999243 w 7467600"/>
              <a:gd name="connsiteY164" fmla="*/ 4730524 h 6858000"/>
              <a:gd name="connsiteX165" fmla="*/ 1979527 w 7467600"/>
              <a:gd name="connsiteY165" fmla="*/ 4726651 h 6858000"/>
              <a:gd name="connsiteX166" fmla="*/ 1997014 w 7467600"/>
              <a:gd name="connsiteY166" fmla="*/ 4698007 h 6858000"/>
              <a:gd name="connsiteX167" fmla="*/ 2005458 w 7467600"/>
              <a:gd name="connsiteY167" fmla="*/ 4699540 h 6858000"/>
              <a:gd name="connsiteX168" fmla="*/ 2657186 w 7467600"/>
              <a:gd name="connsiteY168" fmla="*/ 4901687 h 6858000"/>
              <a:gd name="connsiteX169" fmla="*/ 2826662 w 7467600"/>
              <a:gd name="connsiteY169" fmla="*/ 4970362 h 6858000"/>
              <a:gd name="connsiteX170" fmla="*/ 2876100 w 7467600"/>
              <a:gd name="connsiteY170" fmla="*/ 4995397 h 6858000"/>
              <a:gd name="connsiteX171" fmla="*/ 3042600 w 7467600"/>
              <a:gd name="connsiteY171" fmla="*/ 5059532 h 6858000"/>
              <a:gd name="connsiteX172" fmla="*/ 1997014 w 7467600"/>
              <a:gd name="connsiteY172" fmla="*/ 4698007 h 6858000"/>
              <a:gd name="connsiteX173" fmla="*/ 2305292 w 7467600"/>
              <a:gd name="connsiteY173" fmla="*/ 4219492 h 6858000"/>
              <a:gd name="connsiteX174" fmla="*/ 3360922 w 7467600"/>
              <a:gd name="connsiteY174" fmla="*/ 4529373 h 6858000"/>
              <a:gd name="connsiteX175" fmla="*/ 3492420 w 7467600"/>
              <a:gd name="connsiteY175" fmla="*/ 4510145 h 6858000"/>
              <a:gd name="connsiteX176" fmla="*/ 3364086 w 7467600"/>
              <a:gd name="connsiteY176" fmla="*/ 4480340 h 6858000"/>
              <a:gd name="connsiteX177" fmla="*/ 3225818 w 7467600"/>
              <a:gd name="connsiteY177" fmla="*/ 4411822 h 6858000"/>
              <a:gd name="connsiteX178" fmla="*/ 3129696 w 7467600"/>
              <a:gd name="connsiteY178" fmla="*/ 4360704 h 6858000"/>
              <a:gd name="connsiteX179" fmla="*/ 2814545 w 7467600"/>
              <a:gd name="connsiteY179" fmla="*/ 4282955 h 6858000"/>
              <a:gd name="connsiteX180" fmla="*/ 2305292 w 7467600"/>
              <a:gd name="connsiteY180" fmla="*/ 4219492 h 6858000"/>
              <a:gd name="connsiteX181" fmla="*/ 2626982 w 7467600"/>
              <a:gd name="connsiteY181" fmla="*/ 4206450 h 6858000"/>
              <a:gd name="connsiteX182" fmla="*/ 2490617 w 7467600"/>
              <a:gd name="connsiteY182" fmla="*/ 4206951 h 6858000"/>
              <a:gd name="connsiteX183" fmla="*/ 2819869 w 7467600"/>
              <a:gd name="connsiteY183" fmla="*/ 4252936 h 6858000"/>
              <a:gd name="connsiteX184" fmla="*/ 3143018 w 7467600"/>
              <a:gd name="connsiteY184" fmla="*/ 4332698 h 6858000"/>
              <a:gd name="connsiteX185" fmla="*/ 3241520 w 7467600"/>
              <a:gd name="connsiteY185" fmla="*/ 4385112 h 6858000"/>
              <a:gd name="connsiteX186" fmla="*/ 3374575 w 7467600"/>
              <a:gd name="connsiteY186" fmla="*/ 4451517 h 6858000"/>
              <a:gd name="connsiteX187" fmla="*/ 3505221 w 7467600"/>
              <a:gd name="connsiteY187" fmla="*/ 4480757 h 6858000"/>
              <a:gd name="connsiteX188" fmla="*/ 2626982 w 7467600"/>
              <a:gd name="connsiteY188" fmla="*/ 4206450 h 6858000"/>
              <a:gd name="connsiteX189" fmla="*/ 1310106 w 7467600"/>
              <a:gd name="connsiteY189" fmla="*/ 3943217 h 6858000"/>
              <a:gd name="connsiteX190" fmla="*/ 854994 w 7467600"/>
              <a:gd name="connsiteY190" fmla="*/ 4399136 h 6858000"/>
              <a:gd name="connsiteX191" fmla="*/ 742462 w 7467600"/>
              <a:gd name="connsiteY191" fmla="*/ 4594648 h 6858000"/>
              <a:gd name="connsiteX192" fmla="*/ 820602 w 7467600"/>
              <a:gd name="connsiteY192" fmla="*/ 4485915 h 6858000"/>
              <a:gd name="connsiteX193" fmla="*/ 878295 w 7467600"/>
              <a:gd name="connsiteY193" fmla="*/ 4403594 h 6858000"/>
              <a:gd name="connsiteX194" fmla="*/ 1240607 w 7467600"/>
              <a:gd name="connsiteY194" fmla="*/ 4010401 h 6858000"/>
              <a:gd name="connsiteX195" fmla="*/ 1423113 w 7467600"/>
              <a:gd name="connsiteY195" fmla="*/ 3874565 h 6858000"/>
              <a:gd name="connsiteX196" fmla="*/ 1260565 w 7467600"/>
              <a:gd name="connsiteY196" fmla="*/ 4031982 h 6858000"/>
              <a:gd name="connsiteX197" fmla="*/ 901900 w 7467600"/>
              <a:gd name="connsiteY197" fmla="*/ 4421236 h 6858000"/>
              <a:gd name="connsiteX198" fmla="*/ 845044 w 7467600"/>
              <a:gd name="connsiteY198" fmla="*/ 4502436 h 6858000"/>
              <a:gd name="connsiteX199" fmla="*/ 685926 w 7467600"/>
              <a:gd name="connsiteY199" fmla="*/ 4703069 h 6858000"/>
              <a:gd name="connsiteX200" fmla="*/ 684248 w 7467600"/>
              <a:gd name="connsiteY200" fmla="*/ 4706721 h 6858000"/>
              <a:gd name="connsiteX201" fmla="*/ 1423113 w 7467600"/>
              <a:gd name="connsiteY201" fmla="*/ 3874565 h 6858000"/>
              <a:gd name="connsiteX202" fmla="*/ 3316479 w 7467600"/>
              <a:gd name="connsiteY202" fmla="*/ 3872136 h 6858000"/>
              <a:gd name="connsiteX203" fmla="*/ 3546806 w 7467600"/>
              <a:gd name="connsiteY203" fmla="*/ 4356139 h 6858000"/>
              <a:gd name="connsiteX204" fmla="*/ 3364433 w 7467600"/>
              <a:gd name="connsiteY204" fmla="*/ 3953121 h 6858000"/>
              <a:gd name="connsiteX205" fmla="*/ 3291335 w 7467600"/>
              <a:gd name="connsiteY205" fmla="*/ 3767420 h 6858000"/>
              <a:gd name="connsiteX206" fmla="*/ 3390805 w 7467600"/>
              <a:gd name="connsiteY206" fmla="*/ 3937163 h 6858000"/>
              <a:gd name="connsiteX207" fmla="*/ 3579062 w 7467600"/>
              <a:gd name="connsiteY207" fmla="*/ 4359040 h 6858000"/>
              <a:gd name="connsiteX208" fmla="*/ 3467355 w 7467600"/>
              <a:gd name="connsiteY208" fmla="*/ 3988130 h 6858000"/>
              <a:gd name="connsiteX209" fmla="*/ 3310753 w 7467600"/>
              <a:gd name="connsiteY209" fmla="*/ 3787140 h 6858000"/>
              <a:gd name="connsiteX210" fmla="*/ 3291335 w 7467600"/>
              <a:gd name="connsiteY210" fmla="*/ 3767420 h 6858000"/>
              <a:gd name="connsiteX211" fmla="*/ 1635889 w 7467600"/>
              <a:gd name="connsiteY211" fmla="*/ 3709494 h 6858000"/>
              <a:gd name="connsiteX212" fmla="*/ 1634800 w 7467600"/>
              <a:gd name="connsiteY212" fmla="*/ 3731111 h 6858000"/>
              <a:gd name="connsiteX213" fmla="*/ 1635889 w 7467600"/>
              <a:gd name="connsiteY213" fmla="*/ 3709494 h 6858000"/>
              <a:gd name="connsiteX214" fmla="*/ 1510397 w 7467600"/>
              <a:gd name="connsiteY214" fmla="*/ 3684705 h 6858000"/>
              <a:gd name="connsiteX215" fmla="*/ 1146550 w 7467600"/>
              <a:gd name="connsiteY215" fmla="*/ 3802012 h 6858000"/>
              <a:gd name="connsiteX216" fmla="*/ 698834 w 7467600"/>
              <a:gd name="connsiteY216" fmla="*/ 3952272 h 6858000"/>
              <a:gd name="connsiteX217" fmla="*/ 34256 w 7467600"/>
              <a:gd name="connsiteY217" fmla="*/ 4347603 h 6858000"/>
              <a:gd name="connsiteX218" fmla="*/ 527241 w 7467600"/>
              <a:gd name="connsiteY218" fmla="*/ 4065078 h 6858000"/>
              <a:gd name="connsiteX219" fmla="*/ 1510397 w 7467600"/>
              <a:gd name="connsiteY219" fmla="*/ 3684705 h 6858000"/>
              <a:gd name="connsiteX220" fmla="*/ 1313114 w 7467600"/>
              <a:gd name="connsiteY220" fmla="*/ 3655216 h 6858000"/>
              <a:gd name="connsiteX221" fmla="*/ 1109304 w 7467600"/>
              <a:gd name="connsiteY221" fmla="*/ 3669030 h 6858000"/>
              <a:gd name="connsiteX222" fmla="*/ 8129 w 7467600"/>
              <a:gd name="connsiteY222" fmla="*/ 4330519 h 6858000"/>
              <a:gd name="connsiteX223" fmla="*/ 687572 w 7467600"/>
              <a:gd name="connsiteY223" fmla="*/ 3925629 h 6858000"/>
              <a:gd name="connsiteX224" fmla="*/ 1138365 w 7467600"/>
              <a:gd name="connsiteY224" fmla="*/ 3774515 h 6858000"/>
              <a:gd name="connsiteX225" fmla="*/ 1505579 w 7467600"/>
              <a:gd name="connsiteY225" fmla="*/ 3655526 h 6858000"/>
              <a:gd name="connsiteX226" fmla="*/ 1313114 w 7467600"/>
              <a:gd name="connsiteY226" fmla="*/ 3655216 h 6858000"/>
              <a:gd name="connsiteX227" fmla="*/ 3655073 w 7467600"/>
              <a:gd name="connsiteY227" fmla="*/ 3650884 h 6858000"/>
              <a:gd name="connsiteX228" fmla="*/ 3989938 w 7467600"/>
              <a:gd name="connsiteY228" fmla="*/ 3991685 h 6858000"/>
              <a:gd name="connsiteX229" fmla="*/ 4393907 w 7467600"/>
              <a:gd name="connsiteY229" fmla="*/ 4261258 h 6858000"/>
              <a:gd name="connsiteX230" fmla="*/ 4648051 w 7467600"/>
              <a:gd name="connsiteY230" fmla="*/ 4374051 h 6858000"/>
              <a:gd name="connsiteX231" fmla="*/ 4383389 w 7467600"/>
              <a:gd name="connsiteY231" fmla="*/ 4184369 h 6858000"/>
              <a:gd name="connsiteX232" fmla="*/ 4165508 w 7467600"/>
              <a:gd name="connsiteY232" fmla="*/ 4035196 h 6858000"/>
              <a:gd name="connsiteX233" fmla="*/ 4068162 w 7467600"/>
              <a:gd name="connsiteY233" fmla="*/ 3953394 h 6858000"/>
              <a:gd name="connsiteX234" fmla="*/ 3981416 w 7467600"/>
              <a:gd name="connsiteY234" fmla="*/ 3880482 h 6858000"/>
              <a:gd name="connsiteX235" fmla="*/ 3800147 w 7467600"/>
              <a:gd name="connsiteY235" fmla="*/ 3749872 h 6858000"/>
              <a:gd name="connsiteX236" fmla="*/ 3670252 w 7467600"/>
              <a:gd name="connsiteY236" fmla="*/ 3622798 h 6858000"/>
              <a:gd name="connsiteX237" fmla="*/ 3817258 w 7467600"/>
              <a:gd name="connsiteY237" fmla="*/ 3723577 h 6858000"/>
              <a:gd name="connsiteX238" fmla="*/ 4000461 w 7467600"/>
              <a:gd name="connsiteY238" fmla="*/ 3855966 h 6858000"/>
              <a:gd name="connsiteX239" fmla="*/ 4088180 w 7467600"/>
              <a:gd name="connsiteY239" fmla="*/ 3929774 h 6858000"/>
              <a:gd name="connsiteX240" fmla="*/ 4184555 w 7467600"/>
              <a:gd name="connsiteY240" fmla="*/ 4010683 h 6858000"/>
              <a:gd name="connsiteX241" fmla="*/ 4399563 w 7467600"/>
              <a:gd name="connsiteY241" fmla="*/ 4158106 h 6858000"/>
              <a:gd name="connsiteX242" fmla="*/ 4684469 w 7467600"/>
              <a:gd name="connsiteY242" fmla="*/ 4364680 h 6858000"/>
              <a:gd name="connsiteX243" fmla="*/ 4690271 w 7467600"/>
              <a:gd name="connsiteY243" fmla="*/ 4370034 h 6858000"/>
              <a:gd name="connsiteX244" fmla="*/ 4136093 w 7467600"/>
              <a:gd name="connsiteY244" fmla="*/ 3858466 h 6858000"/>
              <a:gd name="connsiteX245" fmla="*/ 3670252 w 7467600"/>
              <a:gd name="connsiteY245" fmla="*/ 3622798 h 6858000"/>
              <a:gd name="connsiteX246" fmla="*/ 4440129 w 7467600"/>
              <a:gd name="connsiteY246" fmla="*/ 3448571 h 6858000"/>
              <a:gd name="connsiteX247" fmla="*/ 4856525 w 7467600"/>
              <a:gd name="connsiteY247" fmla="*/ 3915351 h 6858000"/>
              <a:gd name="connsiteX248" fmla="*/ 5059055 w 7467600"/>
              <a:gd name="connsiteY248" fmla="*/ 4108918 h 6858000"/>
              <a:gd name="connsiteX249" fmla="*/ 5290070 w 7467600"/>
              <a:gd name="connsiteY249" fmla="*/ 4263619 h 6858000"/>
              <a:gd name="connsiteX250" fmla="*/ 4834991 w 7467600"/>
              <a:gd name="connsiteY250" fmla="*/ 3830985 h 6858000"/>
              <a:gd name="connsiteX251" fmla="*/ 4440129 w 7467600"/>
              <a:gd name="connsiteY251" fmla="*/ 3448571 h 6858000"/>
              <a:gd name="connsiteX252" fmla="*/ 4441737 w 7467600"/>
              <a:gd name="connsiteY252" fmla="*/ 3399734 h 6858000"/>
              <a:gd name="connsiteX253" fmla="*/ 4431236 w 7467600"/>
              <a:gd name="connsiteY253" fmla="*/ 3400954 h 6858000"/>
              <a:gd name="connsiteX254" fmla="*/ 4557150 w 7467600"/>
              <a:gd name="connsiteY254" fmla="*/ 3510023 h 6858000"/>
              <a:gd name="connsiteX255" fmla="*/ 4856936 w 7467600"/>
              <a:gd name="connsiteY255" fmla="*/ 3809146 h 6858000"/>
              <a:gd name="connsiteX256" fmla="*/ 5111996 w 7467600"/>
              <a:gd name="connsiteY256" fmla="*/ 4065759 h 6858000"/>
              <a:gd name="connsiteX257" fmla="*/ 5388878 w 7467600"/>
              <a:gd name="connsiteY257" fmla="*/ 4300185 h 6858000"/>
              <a:gd name="connsiteX258" fmla="*/ 5425556 w 7467600"/>
              <a:gd name="connsiteY258" fmla="*/ 4308967 h 6858000"/>
              <a:gd name="connsiteX259" fmla="*/ 4943646 w 7467600"/>
              <a:gd name="connsiteY259" fmla="*/ 3822916 h 6858000"/>
              <a:gd name="connsiteX260" fmla="*/ 4594837 w 7467600"/>
              <a:gd name="connsiteY260" fmla="*/ 3532274 h 6858000"/>
              <a:gd name="connsiteX261" fmla="*/ 4441737 w 7467600"/>
              <a:gd name="connsiteY261" fmla="*/ 3399734 h 6858000"/>
              <a:gd name="connsiteX262" fmla="*/ 5425834 w 7467600"/>
              <a:gd name="connsiteY262" fmla="*/ 3162785 h 6858000"/>
              <a:gd name="connsiteX263" fmla="*/ 5401644 w 7467600"/>
              <a:gd name="connsiteY263" fmla="*/ 3617847 h 6858000"/>
              <a:gd name="connsiteX264" fmla="*/ 5467256 w 7467600"/>
              <a:gd name="connsiteY264" fmla="*/ 4175494 h 6858000"/>
              <a:gd name="connsiteX265" fmla="*/ 5448069 w 7467600"/>
              <a:gd name="connsiteY265" fmla="*/ 3567554 h 6858000"/>
              <a:gd name="connsiteX266" fmla="*/ 1318687 w 7467600"/>
              <a:gd name="connsiteY266" fmla="*/ 3113840 h 6858000"/>
              <a:gd name="connsiteX267" fmla="*/ 1066793 w 7467600"/>
              <a:gd name="connsiteY267" fmla="*/ 3212171 h 6858000"/>
              <a:gd name="connsiteX268" fmla="*/ 993319 w 7467600"/>
              <a:gd name="connsiteY268" fmla="*/ 3247648 h 6858000"/>
              <a:gd name="connsiteX269" fmla="*/ 853081 w 7467600"/>
              <a:gd name="connsiteY269" fmla="*/ 3312410 h 6858000"/>
              <a:gd name="connsiteX270" fmla="*/ 805957 w 7467600"/>
              <a:gd name="connsiteY270" fmla="*/ 3330443 h 6858000"/>
              <a:gd name="connsiteX271" fmla="*/ 1318687 w 7467600"/>
              <a:gd name="connsiteY271" fmla="*/ 3113840 h 6858000"/>
              <a:gd name="connsiteX272" fmla="*/ 5453702 w 7467600"/>
              <a:gd name="connsiteY272" fmla="*/ 3090882 h 6858000"/>
              <a:gd name="connsiteX273" fmla="*/ 5480135 w 7467600"/>
              <a:gd name="connsiteY273" fmla="*/ 3565802 h 6858000"/>
              <a:gd name="connsiteX274" fmla="*/ 5499023 w 7467600"/>
              <a:gd name="connsiteY274" fmla="*/ 4166310 h 6858000"/>
              <a:gd name="connsiteX275" fmla="*/ 5547022 w 7467600"/>
              <a:gd name="connsiteY275" fmla="*/ 3607838 h 6858000"/>
              <a:gd name="connsiteX276" fmla="*/ 5515964 w 7467600"/>
              <a:gd name="connsiteY276" fmla="*/ 3378541 h 6858000"/>
              <a:gd name="connsiteX277" fmla="*/ 5453702 w 7467600"/>
              <a:gd name="connsiteY277" fmla="*/ 3090882 h 6858000"/>
              <a:gd name="connsiteX278" fmla="*/ 1238695 w 7467600"/>
              <a:gd name="connsiteY278" fmla="*/ 3076820 h 6858000"/>
              <a:gd name="connsiteX279" fmla="*/ 716371 w 7467600"/>
              <a:gd name="connsiteY279" fmla="*/ 3293249 h 6858000"/>
              <a:gd name="connsiteX280" fmla="*/ 579522 w 7467600"/>
              <a:gd name="connsiteY280" fmla="*/ 3371759 h 6858000"/>
              <a:gd name="connsiteX281" fmla="*/ 600288 w 7467600"/>
              <a:gd name="connsiteY281" fmla="*/ 3365555 h 6858000"/>
              <a:gd name="connsiteX282" fmla="*/ 840692 w 7467600"/>
              <a:gd name="connsiteY282" fmla="*/ 3284921 h 6858000"/>
              <a:gd name="connsiteX283" fmla="*/ 979248 w 7467600"/>
              <a:gd name="connsiteY283" fmla="*/ 3221003 h 6858000"/>
              <a:gd name="connsiteX284" fmla="*/ 1053282 w 7467600"/>
              <a:gd name="connsiteY284" fmla="*/ 3185247 h 6858000"/>
              <a:gd name="connsiteX285" fmla="*/ 1320603 w 7467600"/>
              <a:gd name="connsiteY285" fmla="*/ 3081281 h 6858000"/>
              <a:gd name="connsiteX286" fmla="*/ 1238695 w 7467600"/>
              <a:gd name="connsiteY286" fmla="*/ 3076820 h 6858000"/>
              <a:gd name="connsiteX287" fmla="*/ 5425627 w 7467600"/>
              <a:gd name="connsiteY287" fmla="*/ 2954192 h 6858000"/>
              <a:gd name="connsiteX288" fmla="*/ 5470770 w 7467600"/>
              <a:gd name="connsiteY288" fmla="*/ 3005435 h 6858000"/>
              <a:gd name="connsiteX289" fmla="*/ 5519779 w 7467600"/>
              <a:gd name="connsiteY289" fmla="*/ 4359223 h 6858000"/>
              <a:gd name="connsiteX290" fmla="*/ 5520293 w 7467600"/>
              <a:gd name="connsiteY290" fmla="*/ 4360602 h 6858000"/>
              <a:gd name="connsiteX291" fmla="*/ 5767221 w 7467600"/>
              <a:gd name="connsiteY291" fmla="*/ 4665564 h 6858000"/>
              <a:gd name="connsiteX292" fmla="*/ 6937169 w 7467600"/>
              <a:gd name="connsiteY292" fmla="*/ 4815941 h 6858000"/>
              <a:gd name="connsiteX293" fmla="*/ 6953922 w 7467600"/>
              <a:gd name="connsiteY293" fmla="*/ 4890068 h 6858000"/>
              <a:gd name="connsiteX294" fmla="*/ 6071359 w 7467600"/>
              <a:gd name="connsiteY294" fmla="*/ 4770770 h 6858000"/>
              <a:gd name="connsiteX295" fmla="*/ 6038839 w 7467600"/>
              <a:gd name="connsiteY295" fmla="*/ 4764474 h 6858000"/>
              <a:gd name="connsiteX296" fmla="*/ 6038706 w 7467600"/>
              <a:gd name="connsiteY296" fmla="*/ 4763847 h 6858000"/>
              <a:gd name="connsiteX297" fmla="*/ 6037784 w 7467600"/>
              <a:gd name="connsiteY297" fmla="*/ 4764270 h 6858000"/>
              <a:gd name="connsiteX298" fmla="*/ 6038839 w 7467600"/>
              <a:gd name="connsiteY298" fmla="*/ 4764474 h 6858000"/>
              <a:gd name="connsiteX299" fmla="*/ 6040338 w 7467600"/>
              <a:gd name="connsiteY299" fmla="*/ 4771418 h 6858000"/>
              <a:gd name="connsiteX300" fmla="*/ 6024488 w 7467600"/>
              <a:gd name="connsiteY300" fmla="*/ 4809903 h 6858000"/>
              <a:gd name="connsiteX301" fmla="*/ 5599771 w 7467600"/>
              <a:gd name="connsiteY301" fmla="*/ 5509652 h 6858000"/>
              <a:gd name="connsiteX302" fmla="*/ 5548843 w 7467600"/>
              <a:gd name="connsiteY302" fmla="*/ 5563845 h 6858000"/>
              <a:gd name="connsiteX303" fmla="*/ 5940952 w 7467600"/>
              <a:gd name="connsiteY303" fmla="*/ 6250028 h 6858000"/>
              <a:gd name="connsiteX304" fmla="*/ 6043441 w 7467600"/>
              <a:gd name="connsiteY304" fmla="*/ 6665847 h 6858000"/>
              <a:gd name="connsiteX305" fmla="*/ 6093432 w 7467600"/>
              <a:gd name="connsiteY305" fmla="*/ 6858000 h 6858000"/>
              <a:gd name="connsiteX306" fmla="*/ 6034344 w 7467600"/>
              <a:gd name="connsiteY306" fmla="*/ 6858000 h 6858000"/>
              <a:gd name="connsiteX307" fmla="*/ 6026679 w 7467600"/>
              <a:gd name="connsiteY307" fmla="*/ 6836959 h 6858000"/>
              <a:gd name="connsiteX308" fmla="*/ 5800441 w 7467600"/>
              <a:gd name="connsiteY308" fmla="*/ 6335286 h 6858000"/>
              <a:gd name="connsiteX309" fmla="*/ 5526562 w 7467600"/>
              <a:gd name="connsiteY309" fmla="*/ 5705388 h 6858000"/>
              <a:gd name="connsiteX310" fmla="*/ 5519640 w 7467600"/>
              <a:gd name="connsiteY310" fmla="*/ 5683774 h 6858000"/>
              <a:gd name="connsiteX311" fmla="*/ 5844559 w 7467600"/>
              <a:gd name="connsiteY311" fmla="*/ 6553349 h 6858000"/>
              <a:gd name="connsiteX312" fmla="*/ 5975994 w 7467600"/>
              <a:gd name="connsiteY312" fmla="*/ 6858000 h 6858000"/>
              <a:gd name="connsiteX313" fmla="*/ 5898547 w 7467600"/>
              <a:gd name="connsiteY313" fmla="*/ 6858000 h 6858000"/>
              <a:gd name="connsiteX314" fmla="*/ 5682041 w 7467600"/>
              <a:gd name="connsiteY314" fmla="*/ 6355860 h 6858000"/>
              <a:gd name="connsiteX315" fmla="*/ 5461758 w 7467600"/>
              <a:gd name="connsiteY315" fmla="*/ 5820220 h 6858000"/>
              <a:gd name="connsiteX316" fmla="*/ 5237282 w 7467600"/>
              <a:gd name="connsiteY316" fmla="*/ 6579086 h 6858000"/>
              <a:gd name="connsiteX317" fmla="*/ 5115009 w 7467600"/>
              <a:gd name="connsiteY317" fmla="*/ 6858000 h 6858000"/>
              <a:gd name="connsiteX318" fmla="*/ 5028074 w 7467600"/>
              <a:gd name="connsiteY318" fmla="*/ 6858000 h 6858000"/>
              <a:gd name="connsiteX319" fmla="*/ 5079508 w 7467600"/>
              <a:gd name="connsiteY319" fmla="*/ 6749074 h 6858000"/>
              <a:gd name="connsiteX320" fmla="*/ 5371846 w 7467600"/>
              <a:gd name="connsiteY320" fmla="*/ 5924413 h 6858000"/>
              <a:gd name="connsiteX321" fmla="*/ 5270512 w 7467600"/>
              <a:gd name="connsiteY321" fmla="*/ 6138975 h 6858000"/>
              <a:gd name="connsiteX322" fmla="*/ 5062409 w 7467600"/>
              <a:gd name="connsiteY322" fmla="*/ 6653544 h 6858000"/>
              <a:gd name="connsiteX323" fmla="*/ 5036628 w 7467600"/>
              <a:gd name="connsiteY323" fmla="*/ 6754247 h 6858000"/>
              <a:gd name="connsiteX324" fmla="*/ 5009112 w 7467600"/>
              <a:gd name="connsiteY324" fmla="*/ 6858000 h 6858000"/>
              <a:gd name="connsiteX325" fmla="*/ 4976679 w 7467600"/>
              <a:gd name="connsiteY325" fmla="*/ 6858000 h 6858000"/>
              <a:gd name="connsiteX326" fmla="*/ 5006537 w 7467600"/>
              <a:gd name="connsiteY326" fmla="*/ 6747068 h 6858000"/>
              <a:gd name="connsiteX327" fmla="*/ 5032723 w 7467600"/>
              <a:gd name="connsiteY327" fmla="*/ 6644957 h 6858000"/>
              <a:gd name="connsiteX328" fmla="*/ 5242949 w 7467600"/>
              <a:gd name="connsiteY328" fmla="*/ 6125175 h 6858000"/>
              <a:gd name="connsiteX329" fmla="*/ 5286321 w 7467600"/>
              <a:gd name="connsiteY329" fmla="*/ 6033555 h 6858000"/>
              <a:gd name="connsiteX330" fmla="*/ 5008210 w 7467600"/>
              <a:gd name="connsiteY330" fmla="*/ 6649194 h 6858000"/>
              <a:gd name="connsiteX331" fmla="*/ 4986321 w 7467600"/>
              <a:gd name="connsiteY331" fmla="*/ 6765687 h 6858000"/>
              <a:gd name="connsiteX332" fmla="*/ 4973474 w 7467600"/>
              <a:gd name="connsiteY332" fmla="*/ 6858000 h 6858000"/>
              <a:gd name="connsiteX333" fmla="*/ 4907178 w 7467600"/>
              <a:gd name="connsiteY333" fmla="*/ 6858000 h 6858000"/>
              <a:gd name="connsiteX334" fmla="*/ 4910810 w 7467600"/>
              <a:gd name="connsiteY334" fmla="*/ 6829660 h 6858000"/>
              <a:gd name="connsiteX335" fmla="*/ 4987461 w 7467600"/>
              <a:gd name="connsiteY335" fmla="*/ 6432994 h 6858000"/>
              <a:gd name="connsiteX336" fmla="*/ 5179262 w 7467600"/>
              <a:gd name="connsiteY336" fmla="*/ 6035044 h 6858000"/>
              <a:gd name="connsiteX337" fmla="*/ 4689678 w 7467600"/>
              <a:gd name="connsiteY337" fmla="*/ 6440241 h 6858000"/>
              <a:gd name="connsiteX338" fmla="*/ 4477543 w 7467600"/>
              <a:gd name="connsiteY338" fmla="*/ 6674836 h 6858000"/>
              <a:gd name="connsiteX339" fmla="*/ 4329957 w 7467600"/>
              <a:gd name="connsiteY339" fmla="*/ 6858000 h 6858000"/>
              <a:gd name="connsiteX340" fmla="*/ 4218595 w 7467600"/>
              <a:gd name="connsiteY340" fmla="*/ 6858000 h 6858000"/>
              <a:gd name="connsiteX341" fmla="*/ 4368888 w 7467600"/>
              <a:gd name="connsiteY341" fmla="*/ 6668412 h 6858000"/>
              <a:gd name="connsiteX342" fmla="*/ 4563091 w 7467600"/>
              <a:gd name="connsiteY342" fmla="*/ 6442508 h 6858000"/>
              <a:gd name="connsiteX343" fmla="*/ 5387324 w 7467600"/>
              <a:gd name="connsiteY343" fmla="*/ 5705830 h 6858000"/>
              <a:gd name="connsiteX344" fmla="*/ 5073620 w 7467600"/>
              <a:gd name="connsiteY344" fmla="*/ 5955437 h 6858000"/>
              <a:gd name="connsiteX345" fmla="*/ 4689789 w 7467600"/>
              <a:gd name="connsiteY345" fmla="*/ 6268382 h 6858000"/>
              <a:gd name="connsiteX346" fmla="*/ 4418722 w 7467600"/>
              <a:gd name="connsiteY346" fmla="*/ 6570886 h 6858000"/>
              <a:gd name="connsiteX347" fmla="*/ 4214944 w 7467600"/>
              <a:gd name="connsiteY347" fmla="*/ 6858000 h 6858000"/>
              <a:gd name="connsiteX348" fmla="*/ 4177898 w 7467600"/>
              <a:gd name="connsiteY348" fmla="*/ 6858000 h 6858000"/>
              <a:gd name="connsiteX349" fmla="*/ 4391597 w 7467600"/>
              <a:gd name="connsiteY349" fmla="*/ 6556370 h 6858000"/>
              <a:gd name="connsiteX350" fmla="*/ 4668889 w 7467600"/>
              <a:gd name="connsiteY350" fmla="*/ 6246399 h 6858000"/>
              <a:gd name="connsiteX351" fmla="*/ 5055427 w 7467600"/>
              <a:gd name="connsiteY351" fmla="*/ 5931476 h 6858000"/>
              <a:gd name="connsiteX352" fmla="*/ 5371814 w 7467600"/>
              <a:gd name="connsiteY352" fmla="*/ 5678975 h 6858000"/>
              <a:gd name="connsiteX353" fmla="*/ 4987918 w 7467600"/>
              <a:gd name="connsiteY353" fmla="*/ 5838701 h 6858000"/>
              <a:gd name="connsiteX354" fmla="*/ 4317146 w 7467600"/>
              <a:gd name="connsiteY354" fmla="*/ 6587716 h 6858000"/>
              <a:gd name="connsiteX355" fmla="*/ 4171627 w 7467600"/>
              <a:gd name="connsiteY355" fmla="*/ 6858000 h 6858000"/>
              <a:gd name="connsiteX356" fmla="*/ 4081585 w 7467600"/>
              <a:gd name="connsiteY356" fmla="*/ 6858000 h 6858000"/>
              <a:gd name="connsiteX357" fmla="*/ 4238603 w 7467600"/>
              <a:gd name="connsiteY357" fmla="*/ 6559341 h 6858000"/>
              <a:gd name="connsiteX358" fmla="*/ 4778333 w 7467600"/>
              <a:gd name="connsiteY358" fmla="*/ 5873626 h 6858000"/>
              <a:gd name="connsiteX359" fmla="*/ 5414185 w 7467600"/>
              <a:gd name="connsiteY359" fmla="*/ 5573882 h 6858000"/>
              <a:gd name="connsiteX360" fmla="*/ 5959648 w 7467600"/>
              <a:gd name="connsiteY360" fmla="*/ 4760797 h 6858000"/>
              <a:gd name="connsiteX361" fmla="*/ 5355019 w 7467600"/>
              <a:gd name="connsiteY361" fmla="*/ 4734672 h 6858000"/>
              <a:gd name="connsiteX362" fmla="*/ 5083565 w 7467600"/>
              <a:gd name="connsiteY362" fmla="*/ 5179121 h 6858000"/>
              <a:gd name="connsiteX363" fmla="*/ 4713577 w 7467600"/>
              <a:gd name="connsiteY363" fmla="*/ 5616803 h 6858000"/>
              <a:gd name="connsiteX364" fmla="*/ 3989559 w 7467600"/>
              <a:gd name="connsiteY364" fmla="*/ 6145945 h 6858000"/>
              <a:gd name="connsiteX365" fmla="*/ 3939824 w 7467600"/>
              <a:gd name="connsiteY365" fmla="*/ 6066900 h 6858000"/>
              <a:gd name="connsiteX366" fmla="*/ 4584537 w 7467600"/>
              <a:gd name="connsiteY366" fmla="*/ 5324826 h 6858000"/>
              <a:gd name="connsiteX367" fmla="*/ 5037105 w 7467600"/>
              <a:gd name="connsiteY367" fmla="*/ 5088765 h 6858000"/>
              <a:gd name="connsiteX368" fmla="*/ 5039930 w 7467600"/>
              <a:gd name="connsiteY368" fmla="*/ 5089585 h 6858000"/>
              <a:gd name="connsiteX369" fmla="*/ 5263764 w 7467600"/>
              <a:gd name="connsiteY369" fmla="*/ 4735525 h 6858000"/>
              <a:gd name="connsiteX370" fmla="*/ 4086300 w 7467600"/>
              <a:gd name="connsiteY370" fmla="*/ 4884599 h 6858000"/>
              <a:gd name="connsiteX371" fmla="*/ 4085485 w 7467600"/>
              <a:gd name="connsiteY371" fmla="*/ 4899070 h 6858000"/>
              <a:gd name="connsiteX372" fmla="*/ 3871915 w 7467600"/>
              <a:gd name="connsiteY372" fmla="*/ 5253645 h 6858000"/>
              <a:gd name="connsiteX373" fmla="*/ 3799374 w 7467600"/>
              <a:gd name="connsiteY373" fmla="*/ 5466127 h 6858000"/>
              <a:gd name="connsiteX374" fmla="*/ 3498850 w 7467600"/>
              <a:gd name="connsiteY374" fmla="*/ 6661888 h 6858000"/>
              <a:gd name="connsiteX375" fmla="*/ 3399216 w 7467600"/>
              <a:gd name="connsiteY375" fmla="*/ 6858000 h 6858000"/>
              <a:gd name="connsiteX376" fmla="*/ 3303688 w 7467600"/>
              <a:gd name="connsiteY376" fmla="*/ 6858000 h 6858000"/>
              <a:gd name="connsiteX377" fmla="*/ 3391774 w 7467600"/>
              <a:gd name="connsiteY377" fmla="*/ 6697181 h 6858000"/>
              <a:gd name="connsiteX378" fmla="*/ 3735540 w 7467600"/>
              <a:gd name="connsiteY378" fmla="*/ 5546923 h 6858000"/>
              <a:gd name="connsiteX379" fmla="*/ 3729438 w 7467600"/>
              <a:gd name="connsiteY379" fmla="*/ 5569058 h 6858000"/>
              <a:gd name="connsiteX380" fmla="*/ 3707782 w 7467600"/>
              <a:gd name="connsiteY380" fmla="*/ 5644908 h 6858000"/>
              <a:gd name="connsiteX381" fmla="*/ 3583827 w 7467600"/>
              <a:gd name="connsiteY381" fmla="*/ 6039215 h 6858000"/>
              <a:gd name="connsiteX382" fmla="*/ 3547861 w 7467600"/>
              <a:gd name="connsiteY382" fmla="*/ 6129609 h 6858000"/>
              <a:gd name="connsiteX383" fmla="*/ 3490905 w 7467600"/>
              <a:gd name="connsiteY383" fmla="*/ 6277660 h 6858000"/>
              <a:gd name="connsiteX384" fmla="*/ 3455859 w 7467600"/>
              <a:gd name="connsiteY384" fmla="*/ 6391301 h 6858000"/>
              <a:gd name="connsiteX385" fmla="*/ 3429112 w 7467600"/>
              <a:gd name="connsiteY385" fmla="*/ 6479469 h 6858000"/>
              <a:gd name="connsiteX386" fmla="*/ 3304862 w 7467600"/>
              <a:gd name="connsiteY386" fmla="*/ 6796476 h 6858000"/>
              <a:gd name="connsiteX387" fmla="*/ 3276071 w 7467600"/>
              <a:gd name="connsiteY387" fmla="*/ 6858000 h 6858000"/>
              <a:gd name="connsiteX388" fmla="*/ 3240805 w 7467600"/>
              <a:gd name="connsiteY388" fmla="*/ 6858000 h 6858000"/>
              <a:gd name="connsiteX389" fmla="*/ 3275917 w 7467600"/>
              <a:gd name="connsiteY389" fmla="*/ 6783192 h 6858000"/>
              <a:gd name="connsiteX390" fmla="*/ 3399358 w 7467600"/>
              <a:gd name="connsiteY390" fmla="*/ 6469011 h 6858000"/>
              <a:gd name="connsiteX391" fmla="*/ 3425650 w 7467600"/>
              <a:gd name="connsiteY391" fmla="*/ 6381333 h 6858000"/>
              <a:gd name="connsiteX392" fmla="*/ 3460661 w 7467600"/>
              <a:gd name="connsiteY392" fmla="*/ 6266763 h 6858000"/>
              <a:gd name="connsiteX393" fmla="*/ 3518021 w 7467600"/>
              <a:gd name="connsiteY393" fmla="*/ 6117298 h 6858000"/>
              <a:gd name="connsiteX394" fmla="*/ 3554035 w 7467600"/>
              <a:gd name="connsiteY394" fmla="*/ 6027832 h 6858000"/>
              <a:gd name="connsiteX395" fmla="*/ 3677174 w 7467600"/>
              <a:gd name="connsiteY395" fmla="*/ 5636351 h 6858000"/>
              <a:gd name="connsiteX396" fmla="*/ 3698819 w 7467600"/>
              <a:gd name="connsiteY396" fmla="*/ 5560503 h 6858000"/>
              <a:gd name="connsiteX397" fmla="*/ 3702094 w 7467600"/>
              <a:gd name="connsiteY397" fmla="*/ 5549194 h 6858000"/>
              <a:gd name="connsiteX398" fmla="*/ 3398355 w 7467600"/>
              <a:gd name="connsiteY398" fmla="*/ 6094603 h 6858000"/>
              <a:gd name="connsiteX399" fmla="*/ 3193941 w 7467600"/>
              <a:gd name="connsiteY399" fmla="*/ 6798775 h 6858000"/>
              <a:gd name="connsiteX400" fmla="*/ 3184140 w 7467600"/>
              <a:gd name="connsiteY400" fmla="*/ 6858000 h 6858000"/>
              <a:gd name="connsiteX401" fmla="*/ 3099978 w 7467600"/>
              <a:gd name="connsiteY401" fmla="*/ 6858000 h 6858000"/>
              <a:gd name="connsiteX402" fmla="*/ 3101556 w 7467600"/>
              <a:gd name="connsiteY402" fmla="*/ 6843337 h 6858000"/>
              <a:gd name="connsiteX403" fmla="*/ 3370162 w 7467600"/>
              <a:gd name="connsiteY403" fmla="*/ 5785550 h 6858000"/>
              <a:gd name="connsiteX404" fmla="*/ 3746477 w 7467600"/>
              <a:gd name="connsiteY404" fmla="*/ 5377889 h 6858000"/>
              <a:gd name="connsiteX405" fmla="*/ 3863399 w 7467600"/>
              <a:gd name="connsiteY405" fmla="*/ 5087257 h 6858000"/>
              <a:gd name="connsiteX406" fmla="*/ 3968712 w 7467600"/>
              <a:gd name="connsiteY406" fmla="*/ 4913989 h 6858000"/>
              <a:gd name="connsiteX407" fmla="*/ 2792390 w 7467600"/>
              <a:gd name="connsiteY407" fmla="*/ 5382974 h 6858000"/>
              <a:gd name="connsiteX408" fmla="*/ 2714982 w 7467600"/>
              <a:gd name="connsiteY408" fmla="*/ 5427051 h 6858000"/>
              <a:gd name="connsiteX409" fmla="*/ 2813361 w 7467600"/>
              <a:gd name="connsiteY409" fmla="*/ 6023912 h 6858000"/>
              <a:gd name="connsiteX410" fmla="*/ 2688430 w 7467600"/>
              <a:gd name="connsiteY410" fmla="*/ 6801564 h 6858000"/>
              <a:gd name="connsiteX411" fmla="*/ 2629626 w 7467600"/>
              <a:gd name="connsiteY411" fmla="*/ 6763394 h 6858000"/>
              <a:gd name="connsiteX412" fmla="*/ 2565328 w 7467600"/>
              <a:gd name="connsiteY412" fmla="*/ 5516399 h 6858000"/>
              <a:gd name="connsiteX413" fmla="*/ 1922999 w 7467600"/>
              <a:gd name="connsiteY413" fmla="*/ 5980343 h 6858000"/>
              <a:gd name="connsiteX414" fmla="*/ 1950261 w 7467600"/>
              <a:gd name="connsiteY414" fmla="*/ 6405858 h 6858000"/>
              <a:gd name="connsiteX415" fmla="*/ 2365554 w 7467600"/>
              <a:gd name="connsiteY415" fmla="*/ 6759107 h 6858000"/>
              <a:gd name="connsiteX416" fmla="*/ 2424142 w 7467600"/>
              <a:gd name="connsiteY416" fmla="*/ 6858000 h 6858000"/>
              <a:gd name="connsiteX417" fmla="*/ 2395994 w 7467600"/>
              <a:gd name="connsiteY417" fmla="*/ 6858000 h 6858000"/>
              <a:gd name="connsiteX418" fmla="*/ 2392863 w 7467600"/>
              <a:gd name="connsiteY418" fmla="*/ 6852964 h 6858000"/>
              <a:gd name="connsiteX419" fmla="*/ 2017589 w 7467600"/>
              <a:gd name="connsiteY419" fmla="*/ 6493982 h 6858000"/>
              <a:gd name="connsiteX420" fmla="*/ 2147336 w 7467600"/>
              <a:gd name="connsiteY420" fmla="*/ 6594052 h 6858000"/>
              <a:gd name="connsiteX421" fmla="*/ 2207047 w 7467600"/>
              <a:gd name="connsiteY421" fmla="*/ 6654540 h 6858000"/>
              <a:gd name="connsiteX422" fmla="*/ 2299106 w 7467600"/>
              <a:gd name="connsiteY422" fmla="*/ 6778931 h 6858000"/>
              <a:gd name="connsiteX423" fmla="*/ 2314430 w 7467600"/>
              <a:gd name="connsiteY423" fmla="*/ 6801144 h 6858000"/>
              <a:gd name="connsiteX424" fmla="*/ 2352406 w 7467600"/>
              <a:gd name="connsiteY424" fmla="*/ 6858000 h 6858000"/>
              <a:gd name="connsiteX425" fmla="*/ 2314492 w 7467600"/>
              <a:gd name="connsiteY425" fmla="*/ 6858000 h 6858000"/>
              <a:gd name="connsiteX426" fmla="*/ 2288095 w 7467600"/>
              <a:gd name="connsiteY426" fmla="*/ 6818030 h 6858000"/>
              <a:gd name="connsiteX427" fmla="*/ 2272768 w 7467600"/>
              <a:gd name="connsiteY427" fmla="*/ 6795822 h 6858000"/>
              <a:gd name="connsiteX428" fmla="*/ 2182715 w 7467600"/>
              <a:gd name="connsiteY428" fmla="*/ 6675071 h 6858000"/>
              <a:gd name="connsiteX429" fmla="*/ 2032061 w 7467600"/>
              <a:gd name="connsiteY429" fmla="*/ 6541380 h 6858000"/>
              <a:gd name="connsiteX430" fmla="*/ 2257220 w 7467600"/>
              <a:gd name="connsiteY430" fmla="*/ 6826257 h 6858000"/>
              <a:gd name="connsiteX431" fmla="*/ 2281324 w 7467600"/>
              <a:gd name="connsiteY431" fmla="*/ 6858000 h 6858000"/>
              <a:gd name="connsiteX432" fmla="*/ 2242860 w 7467600"/>
              <a:gd name="connsiteY432" fmla="*/ 6858000 h 6858000"/>
              <a:gd name="connsiteX433" fmla="*/ 2232818 w 7467600"/>
              <a:gd name="connsiteY433" fmla="*/ 6844926 h 6858000"/>
              <a:gd name="connsiteX434" fmla="*/ 1990172 w 7467600"/>
              <a:gd name="connsiteY434" fmla="*/ 6542121 h 6858000"/>
              <a:gd name="connsiteX435" fmla="*/ 2124090 w 7467600"/>
              <a:gd name="connsiteY435" fmla="*/ 6761017 h 6858000"/>
              <a:gd name="connsiteX436" fmla="*/ 2200380 w 7467600"/>
              <a:gd name="connsiteY436" fmla="*/ 6858000 h 6858000"/>
              <a:gd name="connsiteX437" fmla="*/ 2147507 w 7467600"/>
              <a:gd name="connsiteY437" fmla="*/ 6858000 h 6858000"/>
              <a:gd name="connsiteX438" fmla="*/ 2070668 w 7467600"/>
              <a:gd name="connsiteY438" fmla="*/ 6761520 h 6858000"/>
              <a:gd name="connsiteX439" fmla="*/ 1975142 w 7467600"/>
              <a:gd name="connsiteY439" fmla="*/ 6585570 h 6858000"/>
              <a:gd name="connsiteX440" fmla="*/ 2050035 w 7467600"/>
              <a:gd name="connsiteY440" fmla="*/ 6813345 h 6858000"/>
              <a:gd name="connsiteX441" fmla="*/ 2063025 w 7467600"/>
              <a:gd name="connsiteY441" fmla="*/ 6858000 h 6858000"/>
              <a:gd name="connsiteX442" fmla="*/ 2021675 w 7467600"/>
              <a:gd name="connsiteY442" fmla="*/ 6858000 h 6858000"/>
              <a:gd name="connsiteX443" fmla="*/ 2019308 w 7467600"/>
              <a:gd name="connsiteY443" fmla="*/ 6847118 h 6858000"/>
              <a:gd name="connsiteX444" fmla="*/ 1938835 w 7467600"/>
              <a:gd name="connsiteY444" fmla="*/ 6551160 h 6858000"/>
              <a:gd name="connsiteX445" fmla="*/ 1953230 w 7467600"/>
              <a:gd name="connsiteY445" fmla="*/ 6759699 h 6858000"/>
              <a:gd name="connsiteX446" fmla="*/ 1956763 w 7467600"/>
              <a:gd name="connsiteY446" fmla="*/ 6778191 h 6858000"/>
              <a:gd name="connsiteX447" fmla="*/ 1967925 w 7467600"/>
              <a:gd name="connsiteY447" fmla="*/ 6858000 h 6858000"/>
              <a:gd name="connsiteX448" fmla="*/ 1936622 w 7467600"/>
              <a:gd name="connsiteY448" fmla="*/ 6858000 h 6858000"/>
              <a:gd name="connsiteX449" fmla="*/ 1926261 w 7467600"/>
              <a:gd name="connsiteY449" fmla="*/ 6784064 h 6858000"/>
              <a:gd name="connsiteX450" fmla="*/ 1922724 w 7467600"/>
              <a:gd name="connsiteY450" fmla="*/ 6765577 h 6858000"/>
              <a:gd name="connsiteX451" fmla="*/ 1904650 w 7467600"/>
              <a:gd name="connsiteY451" fmla="*/ 6639616 h 6858000"/>
              <a:gd name="connsiteX452" fmla="*/ 1885273 w 7467600"/>
              <a:gd name="connsiteY452" fmla="*/ 6858000 h 6858000"/>
              <a:gd name="connsiteX453" fmla="*/ 1854363 w 7467600"/>
              <a:gd name="connsiteY453" fmla="*/ 6858000 h 6858000"/>
              <a:gd name="connsiteX454" fmla="*/ 1880391 w 7467600"/>
              <a:gd name="connsiteY454" fmla="*/ 6603796 h 6858000"/>
              <a:gd name="connsiteX455" fmla="*/ 1818273 w 7467600"/>
              <a:gd name="connsiteY455" fmla="*/ 6715729 h 6858000"/>
              <a:gd name="connsiteX456" fmla="*/ 1794691 w 7467600"/>
              <a:gd name="connsiteY456" fmla="*/ 6843239 h 6858000"/>
              <a:gd name="connsiteX457" fmla="*/ 1794914 w 7467600"/>
              <a:gd name="connsiteY457" fmla="*/ 6858000 h 6858000"/>
              <a:gd name="connsiteX458" fmla="*/ 1746128 w 7467600"/>
              <a:gd name="connsiteY458" fmla="*/ 6858000 h 6858000"/>
              <a:gd name="connsiteX459" fmla="*/ 1753934 w 7467600"/>
              <a:gd name="connsiteY459" fmla="*/ 6724796 h 6858000"/>
              <a:gd name="connsiteX460" fmla="*/ 1792053 w 7467600"/>
              <a:gd name="connsiteY460" fmla="*/ 6572396 h 6858000"/>
              <a:gd name="connsiteX461" fmla="*/ 1862248 w 7467600"/>
              <a:gd name="connsiteY461" fmla="*/ 6266397 h 6858000"/>
              <a:gd name="connsiteX462" fmla="*/ 1862250 w 7467600"/>
              <a:gd name="connsiteY462" fmla="*/ 6033531 h 6858000"/>
              <a:gd name="connsiteX463" fmla="*/ 1211999 w 7467600"/>
              <a:gd name="connsiteY463" fmla="*/ 6683610 h 6858000"/>
              <a:gd name="connsiteX464" fmla="*/ 1213266 w 7467600"/>
              <a:gd name="connsiteY464" fmla="*/ 6691947 h 6858000"/>
              <a:gd name="connsiteX465" fmla="*/ 1203370 w 7467600"/>
              <a:gd name="connsiteY465" fmla="*/ 6850676 h 6858000"/>
              <a:gd name="connsiteX466" fmla="*/ 1203671 w 7467600"/>
              <a:gd name="connsiteY466" fmla="*/ 6858000 h 6858000"/>
              <a:gd name="connsiteX467" fmla="*/ 1143180 w 7467600"/>
              <a:gd name="connsiteY467" fmla="*/ 6858000 h 6858000"/>
              <a:gd name="connsiteX468" fmla="*/ 1142176 w 7467600"/>
              <a:gd name="connsiteY468" fmla="*/ 6766045 h 6858000"/>
              <a:gd name="connsiteX469" fmla="*/ 1067484 w 7467600"/>
              <a:gd name="connsiteY469" fmla="*/ 6858000 h 6858000"/>
              <a:gd name="connsiteX470" fmla="*/ 953928 w 7467600"/>
              <a:gd name="connsiteY470" fmla="*/ 6858000 h 6858000"/>
              <a:gd name="connsiteX471" fmla="*/ 959715 w 7467600"/>
              <a:gd name="connsiteY471" fmla="*/ 6850185 h 6858000"/>
              <a:gd name="connsiteX472" fmla="*/ 1483788 w 7467600"/>
              <a:gd name="connsiteY472" fmla="*/ 6259174 h 6858000"/>
              <a:gd name="connsiteX473" fmla="*/ 1100671 w 7467600"/>
              <a:gd name="connsiteY473" fmla="*/ 6252137 h 6858000"/>
              <a:gd name="connsiteX474" fmla="*/ 1090144 w 7467600"/>
              <a:gd name="connsiteY474" fmla="*/ 6256748 h 6858000"/>
              <a:gd name="connsiteX475" fmla="*/ 1095872 w 7467600"/>
              <a:gd name="connsiteY475" fmla="*/ 6271892 h 6858000"/>
              <a:gd name="connsiteX476" fmla="*/ 262785 w 7467600"/>
              <a:gd name="connsiteY476" fmla="*/ 6845450 h 6858000"/>
              <a:gd name="connsiteX477" fmla="*/ 209968 w 7467600"/>
              <a:gd name="connsiteY477" fmla="*/ 6770713 h 6858000"/>
              <a:gd name="connsiteX478" fmla="*/ 873460 w 7467600"/>
              <a:gd name="connsiteY478" fmla="*/ 6253768 h 6858000"/>
              <a:gd name="connsiteX479" fmla="*/ 192686 w 7467600"/>
              <a:gd name="connsiteY479" fmla="*/ 5849257 h 6858000"/>
              <a:gd name="connsiteX480" fmla="*/ 4696 w 7467600"/>
              <a:gd name="connsiteY480" fmla="*/ 5697668 h 6858000"/>
              <a:gd name="connsiteX481" fmla="*/ 0 w 7467600"/>
              <a:gd name="connsiteY481" fmla="*/ 5689984 h 6858000"/>
              <a:gd name="connsiteX482" fmla="*/ 0 w 7467600"/>
              <a:gd name="connsiteY482" fmla="*/ 5513472 h 6858000"/>
              <a:gd name="connsiteX483" fmla="*/ 174101 w 7467600"/>
              <a:gd name="connsiteY483" fmla="*/ 5620277 h 6858000"/>
              <a:gd name="connsiteX484" fmla="*/ 891800 w 7467600"/>
              <a:gd name="connsiteY484" fmla="*/ 6036935 h 6858000"/>
              <a:gd name="connsiteX485" fmla="*/ 1072219 w 7467600"/>
              <a:gd name="connsiteY485" fmla="*/ 6169443 h 6858000"/>
              <a:gd name="connsiteX486" fmla="*/ 1074117 w 7467600"/>
              <a:gd name="connsiteY486" fmla="*/ 6170301 h 6858000"/>
              <a:gd name="connsiteX487" fmla="*/ 1083114 w 7467600"/>
              <a:gd name="connsiteY487" fmla="*/ 6174131 h 6858000"/>
              <a:gd name="connsiteX488" fmla="*/ 1543010 w 7467600"/>
              <a:gd name="connsiteY488" fmla="*/ 6191140 h 6858000"/>
              <a:gd name="connsiteX489" fmla="*/ 1551080 w 7467600"/>
              <a:gd name="connsiteY489" fmla="*/ 6195006 h 6858000"/>
              <a:gd name="connsiteX490" fmla="*/ 2345443 w 7467600"/>
              <a:gd name="connsiteY490" fmla="*/ 5549882 h 6858000"/>
              <a:gd name="connsiteX491" fmla="*/ 1721499 w 7467600"/>
              <a:gd name="connsiteY491" fmla="*/ 5599969 h 6858000"/>
              <a:gd name="connsiteX492" fmla="*/ 767716 w 7467600"/>
              <a:gd name="connsiteY492" fmla="*/ 5472768 h 6858000"/>
              <a:gd name="connsiteX493" fmla="*/ 722147 w 7467600"/>
              <a:gd name="connsiteY493" fmla="*/ 5393091 h 6858000"/>
              <a:gd name="connsiteX494" fmla="*/ 1485552 w 7467600"/>
              <a:gd name="connsiteY494" fmla="*/ 5313202 h 6858000"/>
              <a:gd name="connsiteX495" fmla="*/ 2143004 w 7467600"/>
              <a:gd name="connsiteY495" fmla="*/ 5402420 h 6858000"/>
              <a:gd name="connsiteX496" fmla="*/ 1933391 w 7467600"/>
              <a:gd name="connsiteY496" fmla="*/ 5156971 h 6858000"/>
              <a:gd name="connsiteX497" fmla="*/ 1827118 w 7467600"/>
              <a:gd name="connsiteY497" fmla="*/ 4968410 h 6858000"/>
              <a:gd name="connsiteX498" fmla="*/ 1837349 w 7467600"/>
              <a:gd name="connsiteY498" fmla="*/ 4956357 h 6858000"/>
              <a:gd name="connsiteX499" fmla="*/ 2162835 w 7467600"/>
              <a:gd name="connsiteY499" fmla="*/ 5187853 h 6858000"/>
              <a:gd name="connsiteX500" fmla="*/ 2257167 w 7467600"/>
              <a:gd name="connsiteY500" fmla="*/ 5462123 h 6858000"/>
              <a:gd name="connsiteX501" fmla="*/ 2261598 w 7467600"/>
              <a:gd name="connsiteY501" fmla="*/ 5467998 h 6858000"/>
              <a:gd name="connsiteX502" fmla="*/ 2437177 w 7467600"/>
              <a:gd name="connsiteY502" fmla="*/ 5479608 h 6858000"/>
              <a:gd name="connsiteX503" fmla="*/ 2445247 w 7467600"/>
              <a:gd name="connsiteY503" fmla="*/ 5483476 h 6858000"/>
              <a:gd name="connsiteX504" fmla="*/ 2743626 w 7467600"/>
              <a:gd name="connsiteY504" fmla="*/ 5304819 h 6858000"/>
              <a:gd name="connsiteX505" fmla="*/ 3048102 w 7467600"/>
              <a:gd name="connsiteY505" fmla="*/ 5150595 h 6858000"/>
              <a:gd name="connsiteX506" fmla="*/ 1799414 w 7467600"/>
              <a:gd name="connsiteY506" fmla="*/ 4694732 h 6858000"/>
              <a:gd name="connsiteX507" fmla="*/ 1771735 w 7467600"/>
              <a:gd name="connsiteY507" fmla="*/ 4619929 h 6858000"/>
              <a:gd name="connsiteX508" fmla="*/ 3104273 w 7467600"/>
              <a:gd name="connsiteY508" fmla="*/ 5076159 h 6858000"/>
              <a:gd name="connsiteX509" fmla="*/ 3113245 w 7467600"/>
              <a:gd name="connsiteY509" fmla="*/ 5090705 h 6858000"/>
              <a:gd name="connsiteX510" fmla="*/ 3126294 w 7467600"/>
              <a:gd name="connsiteY510" fmla="*/ 5114400 h 6858000"/>
              <a:gd name="connsiteX511" fmla="*/ 3937433 w 7467600"/>
              <a:gd name="connsiteY511" fmla="*/ 4830473 h 6858000"/>
              <a:gd name="connsiteX512" fmla="*/ 3590475 w 7467600"/>
              <a:gd name="connsiteY512" fmla="*/ 4597974 h 6858000"/>
              <a:gd name="connsiteX513" fmla="*/ 3100264 w 7467600"/>
              <a:gd name="connsiteY513" fmla="*/ 4579845 h 6858000"/>
              <a:gd name="connsiteX514" fmla="*/ 2183576 w 7467600"/>
              <a:gd name="connsiteY514" fmla="*/ 4227150 h 6858000"/>
              <a:gd name="connsiteX515" fmla="*/ 2151029 w 7467600"/>
              <a:gd name="connsiteY515" fmla="*/ 4146947 h 6858000"/>
              <a:gd name="connsiteX516" fmla="*/ 3563434 w 7467600"/>
              <a:gd name="connsiteY516" fmla="*/ 4469115 h 6858000"/>
              <a:gd name="connsiteX517" fmla="*/ 3177952 w 7467600"/>
              <a:gd name="connsiteY517" fmla="*/ 3657386 h 6858000"/>
              <a:gd name="connsiteX518" fmla="*/ 3189263 w 7467600"/>
              <a:gd name="connsiteY518" fmla="*/ 3625726 h 6858000"/>
              <a:gd name="connsiteX519" fmla="*/ 3560912 w 7467600"/>
              <a:gd name="connsiteY519" fmla="*/ 4079863 h 6858000"/>
              <a:gd name="connsiteX520" fmla="*/ 3626636 w 7467600"/>
              <a:gd name="connsiteY520" fmla="*/ 4512230 h 6858000"/>
              <a:gd name="connsiteX521" fmla="*/ 3653088 w 7467600"/>
              <a:gd name="connsiteY521" fmla="*/ 4521417 h 6858000"/>
              <a:gd name="connsiteX522" fmla="*/ 3988128 w 7467600"/>
              <a:gd name="connsiteY522" fmla="*/ 4817267 h 6858000"/>
              <a:gd name="connsiteX523" fmla="*/ 4830582 w 7467600"/>
              <a:gd name="connsiteY523" fmla="*/ 4676000 h 6858000"/>
              <a:gd name="connsiteX524" fmla="*/ 4830100 w 7467600"/>
              <a:gd name="connsiteY524" fmla="*/ 4675554 h 6858000"/>
              <a:gd name="connsiteX525" fmla="*/ 4036318 w 7467600"/>
              <a:gd name="connsiteY525" fmla="*/ 4147013 h 6858000"/>
              <a:gd name="connsiteX526" fmla="*/ 3432098 w 7467600"/>
              <a:gd name="connsiteY526" fmla="*/ 3537312 h 6858000"/>
              <a:gd name="connsiteX527" fmla="*/ 3446761 w 7467600"/>
              <a:gd name="connsiteY527" fmla="*/ 3461278 h 6858000"/>
              <a:gd name="connsiteX528" fmla="*/ 4419733 w 7467600"/>
              <a:gd name="connsiteY528" fmla="*/ 3963555 h 6858000"/>
              <a:gd name="connsiteX529" fmla="*/ 4781371 w 7467600"/>
              <a:gd name="connsiteY529" fmla="*/ 4458604 h 6858000"/>
              <a:gd name="connsiteX530" fmla="*/ 4780440 w 7467600"/>
              <a:gd name="connsiteY530" fmla="*/ 4470290 h 6858000"/>
              <a:gd name="connsiteX531" fmla="*/ 4898954 w 7467600"/>
              <a:gd name="connsiteY531" fmla="*/ 4662092 h 6858000"/>
              <a:gd name="connsiteX532" fmla="*/ 4900699 w 7467600"/>
              <a:gd name="connsiteY532" fmla="*/ 4670867 h 6858000"/>
              <a:gd name="connsiteX533" fmla="*/ 5714511 w 7467600"/>
              <a:gd name="connsiteY533" fmla="*/ 4663483 h 6858000"/>
              <a:gd name="connsiteX534" fmla="*/ 5464793 w 7467600"/>
              <a:gd name="connsiteY534" fmla="*/ 4393556 h 6858000"/>
              <a:gd name="connsiteX535" fmla="*/ 5461897 w 7467600"/>
              <a:gd name="connsiteY535" fmla="*/ 4390879 h 6858000"/>
              <a:gd name="connsiteX536" fmla="*/ 4294126 w 7467600"/>
              <a:gd name="connsiteY536" fmla="*/ 3303048 h 6858000"/>
              <a:gd name="connsiteX537" fmla="*/ 4305321 w 7467600"/>
              <a:gd name="connsiteY537" fmla="*/ 3256953 h 6858000"/>
              <a:gd name="connsiteX538" fmla="*/ 4949299 w 7467600"/>
              <a:gd name="connsiteY538" fmla="*/ 3766336 h 6858000"/>
              <a:gd name="connsiteX539" fmla="*/ 5291452 w 7467600"/>
              <a:gd name="connsiteY539" fmla="*/ 4076801 h 6858000"/>
              <a:gd name="connsiteX540" fmla="*/ 5434998 w 7467600"/>
              <a:gd name="connsiteY540" fmla="*/ 4254100 h 6858000"/>
              <a:gd name="connsiteX541" fmla="*/ 5351015 w 7467600"/>
              <a:gd name="connsiteY541" fmla="*/ 3760989 h 6858000"/>
              <a:gd name="connsiteX542" fmla="*/ 5413780 w 7467600"/>
              <a:gd name="connsiteY542" fmla="*/ 2966265 h 6858000"/>
              <a:gd name="connsiteX543" fmla="*/ 5425627 w 7467600"/>
              <a:gd name="connsiteY543" fmla="*/ 2954192 h 6858000"/>
              <a:gd name="connsiteX544" fmla="*/ 6604735 w 7467600"/>
              <a:gd name="connsiteY544" fmla="*/ 2041381 h 6858000"/>
              <a:gd name="connsiteX545" fmla="*/ 7204487 w 7467600"/>
              <a:gd name="connsiteY545" fmla="*/ 2742112 h 6858000"/>
              <a:gd name="connsiteX546" fmla="*/ 7131592 w 7467600"/>
              <a:gd name="connsiteY546" fmla="*/ 2672096 h 6858000"/>
              <a:gd name="connsiteX547" fmla="*/ 6996344 w 7467600"/>
              <a:gd name="connsiteY547" fmla="*/ 2518310 h 6858000"/>
              <a:gd name="connsiteX548" fmla="*/ 6735495 w 7467600"/>
              <a:gd name="connsiteY548" fmla="*/ 2196890 h 6858000"/>
              <a:gd name="connsiteX549" fmla="*/ 6721901 w 7467600"/>
              <a:gd name="connsiteY549" fmla="*/ 2179274 h 6858000"/>
              <a:gd name="connsiteX550" fmla="*/ 6604735 w 7467600"/>
              <a:gd name="connsiteY550" fmla="*/ 2041381 h 6858000"/>
              <a:gd name="connsiteX551" fmla="*/ 6591670 w 7467600"/>
              <a:gd name="connsiteY551" fmla="*/ 1988277 h 6858000"/>
              <a:gd name="connsiteX552" fmla="*/ 6747349 w 7467600"/>
              <a:gd name="connsiteY552" fmla="*/ 2160069 h 6858000"/>
              <a:gd name="connsiteX553" fmla="*/ 6760943 w 7467600"/>
              <a:gd name="connsiteY553" fmla="*/ 2177686 h 6858000"/>
              <a:gd name="connsiteX554" fmla="*/ 7021065 w 7467600"/>
              <a:gd name="connsiteY554" fmla="*/ 2498102 h 6858000"/>
              <a:gd name="connsiteX555" fmla="*/ 7155223 w 7467600"/>
              <a:gd name="connsiteY555" fmla="*/ 2650386 h 6858000"/>
              <a:gd name="connsiteX556" fmla="*/ 7203167 w 7467600"/>
              <a:gd name="connsiteY556" fmla="*/ 2697288 h 6858000"/>
              <a:gd name="connsiteX557" fmla="*/ 6937703 w 7467600"/>
              <a:gd name="connsiteY557" fmla="*/ 2321981 h 6858000"/>
              <a:gd name="connsiteX558" fmla="*/ 6591670 w 7467600"/>
              <a:gd name="connsiteY558" fmla="*/ 1988277 h 6858000"/>
              <a:gd name="connsiteX559" fmla="*/ 5798671 w 7467600"/>
              <a:gd name="connsiteY559" fmla="*/ 1981601 h 6858000"/>
              <a:gd name="connsiteX560" fmla="*/ 5754709 w 7467600"/>
              <a:gd name="connsiteY560" fmla="*/ 2071454 h 6858000"/>
              <a:gd name="connsiteX561" fmla="*/ 5763044 w 7467600"/>
              <a:gd name="connsiteY561" fmla="*/ 2842206 h 6858000"/>
              <a:gd name="connsiteX562" fmla="*/ 5764974 w 7467600"/>
              <a:gd name="connsiteY562" fmla="*/ 2799609 h 6858000"/>
              <a:gd name="connsiteX563" fmla="*/ 5767665 w 7467600"/>
              <a:gd name="connsiteY563" fmla="*/ 2666409 h 6858000"/>
              <a:gd name="connsiteX564" fmla="*/ 5763055 w 7467600"/>
              <a:gd name="connsiteY564" fmla="*/ 2579705 h 6858000"/>
              <a:gd name="connsiteX565" fmla="*/ 5758079 w 7467600"/>
              <a:gd name="connsiteY565" fmla="*/ 2492508 h 6858000"/>
              <a:gd name="connsiteX566" fmla="*/ 5779325 w 7467600"/>
              <a:gd name="connsiteY566" fmla="*/ 2197069 h 6858000"/>
              <a:gd name="connsiteX567" fmla="*/ 5798671 w 7467600"/>
              <a:gd name="connsiteY567" fmla="*/ 1981601 h 6858000"/>
              <a:gd name="connsiteX568" fmla="*/ 5829202 w 7467600"/>
              <a:gd name="connsiteY568" fmla="*/ 1971679 h 6858000"/>
              <a:gd name="connsiteX569" fmla="*/ 5809558 w 7467600"/>
              <a:gd name="connsiteY569" fmla="*/ 2198043 h 6858000"/>
              <a:gd name="connsiteX570" fmla="*/ 5788653 w 7467600"/>
              <a:gd name="connsiteY570" fmla="*/ 2489430 h 6858000"/>
              <a:gd name="connsiteX571" fmla="*/ 5793439 w 7467600"/>
              <a:gd name="connsiteY571" fmla="*/ 2575235 h 6858000"/>
              <a:gd name="connsiteX572" fmla="*/ 5796837 w 7467600"/>
              <a:gd name="connsiteY572" fmla="*/ 2637633 h 6858000"/>
              <a:gd name="connsiteX573" fmla="*/ 5818614 w 7467600"/>
              <a:gd name="connsiteY573" fmla="*/ 2473055 h 6858000"/>
              <a:gd name="connsiteX574" fmla="*/ 5829202 w 7467600"/>
              <a:gd name="connsiteY574" fmla="*/ 1971679 h 6858000"/>
              <a:gd name="connsiteX575" fmla="*/ 5911389 w 7467600"/>
              <a:gd name="connsiteY575" fmla="*/ 1898371 h 6858000"/>
              <a:gd name="connsiteX576" fmla="*/ 6237627 w 7467600"/>
              <a:gd name="connsiteY576" fmla="*/ 2231921 h 6858000"/>
              <a:gd name="connsiteX577" fmla="*/ 5911389 w 7467600"/>
              <a:gd name="connsiteY577" fmla="*/ 1898371 h 6858000"/>
              <a:gd name="connsiteX578" fmla="*/ 6944437 w 7467600"/>
              <a:gd name="connsiteY578" fmla="*/ 1575402 h 6858000"/>
              <a:gd name="connsiteX579" fmla="*/ 6304730 w 7467600"/>
              <a:gd name="connsiteY579" fmla="*/ 1766654 h 6858000"/>
              <a:gd name="connsiteX580" fmla="*/ 6944437 w 7467600"/>
              <a:gd name="connsiteY580" fmla="*/ 1575402 h 6858000"/>
              <a:gd name="connsiteX581" fmla="*/ 7019523 w 7467600"/>
              <a:gd name="connsiteY581" fmla="*/ 1519450 h 6858000"/>
              <a:gd name="connsiteX582" fmla="*/ 6298091 w 7467600"/>
              <a:gd name="connsiteY582" fmla="*/ 1737122 h 6858000"/>
              <a:gd name="connsiteX583" fmla="*/ 7019523 w 7467600"/>
              <a:gd name="connsiteY583" fmla="*/ 1519450 h 6858000"/>
              <a:gd name="connsiteX584" fmla="*/ 2399523 w 7467600"/>
              <a:gd name="connsiteY584" fmla="*/ 1428234 h 6858000"/>
              <a:gd name="connsiteX585" fmla="*/ 2224982 w 7467600"/>
              <a:gd name="connsiteY585" fmla="*/ 1826201 h 6858000"/>
              <a:gd name="connsiteX586" fmla="*/ 2096099 w 7467600"/>
              <a:gd name="connsiteY586" fmla="*/ 2345900 h 6858000"/>
              <a:gd name="connsiteX587" fmla="*/ 2283317 w 7467600"/>
              <a:gd name="connsiteY587" fmla="*/ 1796925 h 6858000"/>
              <a:gd name="connsiteX588" fmla="*/ 2448558 w 7467600"/>
              <a:gd name="connsiteY588" fmla="*/ 1373435 h 6858000"/>
              <a:gd name="connsiteX589" fmla="*/ 2312521 w 7467600"/>
              <a:gd name="connsiteY589" fmla="*/ 1806140 h 6858000"/>
              <a:gd name="connsiteX590" fmla="*/ 2127533 w 7467600"/>
              <a:gd name="connsiteY590" fmla="*/ 2348380 h 6858000"/>
              <a:gd name="connsiteX591" fmla="*/ 2358080 w 7467600"/>
              <a:gd name="connsiteY591" fmla="*/ 1866134 h 6858000"/>
              <a:gd name="connsiteX592" fmla="*/ 2407436 w 7467600"/>
              <a:gd name="connsiteY592" fmla="*/ 1651070 h 6858000"/>
              <a:gd name="connsiteX593" fmla="*/ 2448558 w 7467600"/>
              <a:gd name="connsiteY593" fmla="*/ 1373435 h 6858000"/>
              <a:gd name="connsiteX594" fmla="*/ 278707 w 7467600"/>
              <a:gd name="connsiteY594" fmla="*/ 1352270 h 6858000"/>
              <a:gd name="connsiteX595" fmla="*/ 321570 w 7467600"/>
              <a:gd name="connsiteY595" fmla="*/ 1861610 h 6858000"/>
              <a:gd name="connsiteX596" fmla="*/ 294281 w 7467600"/>
              <a:gd name="connsiteY596" fmla="*/ 1440658 h 6858000"/>
              <a:gd name="connsiteX597" fmla="*/ 1423821 w 7467600"/>
              <a:gd name="connsiteY597" fmla="*/ 1351958 h 6858000"/>
              <a:gd name="connsiteX598" fmla="*/ 1638521 w 7467600"/>
              <a:gd name="connsiteY598" fmla="*/ 1908470 h 6858000"/>
              <a:gd name="connsiteX599" fmla="*/ 1754199 w 7467600"/>
              <a:gd name="connsiteY599" fmla="*/ 2149284 h 6858000"/>
              <a:gd name="connsiteX600" fmla="*/ 1908359 w 7467600"/>
              <a:gd name="connsiteY600" fmla="*/ 2364988 h 6858000"/>
              <a:gd name="connsiteX601" fmla="*/ 1647661 w 7467600"/>
              <a:gd name="connsiteY601" fmla="*/ 1825945 h 6858000"/>
              <a:gd name="connsiteX602" fmla="*/ 1423821 w 7467600"/>
              <a:gd name="connsiteY602" fmla="*/ 1351958 h 6858000"/>
              <a:gd name="connsiteX603" fmla="*/ 1431890 w 7467600"/>
              <a:gd name="connsiteY603" fmla="*/ 1306475 h 6858000"/>
              <a:gd name="connsiteX604" fmla="*/ 1507597 w 7467600"/>
              <a:gd name="connsiteY604" fmla="*/ 1446132 h 6858000"/>
              <a:gd name="connsiteX605" fmla="*/ 1674586 w 7467600"/>
              <a:gd name="connsiteY605" fmla="*/ 1813832 h 6858000"/>
              <a:gd name="connsiteX606" fmla="*/ 1815950 w 7467600"/>
              <a:gd name="connsiteY606" fmla="*/ 2128564 h 6858000"/>
              <a:gd name="connsiteX607" fmla="*/ 1984242 w 7467600"/>
              <a:gd name="connsiteY607" fmla="*/ 2430829 h 6858000"/>
              <a:gd name="connsiteX608" fmla="*/ 2014023 w 7467600"/>
              <a:gd name="connsiteY608" fmla="*/ 2450995 h 6858000"/>
              <a:gd name="connsiteX609" fmla="*/ 1747337 w 7467600"/>
              <a:gd name="connsiteY609" fmla="*/ 1855264 h 6858000"/>
              <a:gd name="connsiteX610" fmla="*/ 1533749 w 7467600"/>
              <a:gd name="connsiteY610" fmla="*/ 1478656 h 6858000"/>
              <a:gd name="connsiteX611" fmla="*/ 1431890 w 7467600"/>
              <a:gd name="connsiteY611" fmla="*/ 1306475 h 6858000"/>
              <a:gd name="connsiteX612" fmla="*/ 5052692 w 7467600"/>
              <a:gd name="connsiteY612" fmla="*/ 1292994 h 6858000"/>
              <a:gd name="connsiteX613" fmla="*/ 5200661 w 7467600"/>
              <a:gd name="connsiteY613" fmla="*/ 1635186 h 6858000"/>
              <a:gd name="connsiteX614" fmla="*/ 5297138 w 7467600"/>
              <a:gd name="connsiteY614" fmla="*/ 1906351 h 6858000"/>
              <a:gd name="connsiteX615" fmla="*/ 5052692 w 7467600"/>
              <a:gd name="connsiteY615" fmla="*/ 1292994 h 6858000"/>
              <a:gd name="connsiteX616" fmla="*/ 5009948 w 7467600"/>
              <a:gd name="connsiteY616" fmla="*/ 1273619 h 6858000"/>
              <a:gd name="connsiteX617" fmla="*/ 5121777 w 7467600"/>
              <a:gd name="connsiteY617" fmla="*/ 1654213 h 6858000"/>
              <a:gd name="connsiteX618" fmla="*/ 5293545 w 7467600"/>
              <a:gd name="connsiteY618" fmla="*/ 2072247 h 6858000"/>
              <a:gd name="connsiteX619" fmla="*/ 5294042 w 7467600"/>
              <a:gd name="connsiteY619" fmla="*/ 2065019 h 6858000"/>
              <a:gd name="connsiteX620" fmla="*/ 5171936 w 7467600"/>
              <a:gd name="connsiteY620" fmla="*/ 1647613 h 6858000"/>
              <a:gd name="connsiteX621" fmla="*/ 5009948 w 7467600"/>
              <a:gd name="connsiteY621" fmla="*/ 1273619 h 6858000"/>
              <a:gd name="connsiteX622" fmla="*/ 655236 w 7467600"/>
              <a:gd name="connsiteY622" fmla="*/ 1268632 h 6858000"/>
              <a:gd name="connsiteX623" fmla="*/ 839521 w 7467600"/>
              <a:gd name="connsiteY623" fmla="*/ 1685315 h 6858000"/>
              <a:gd name="connsiteX624" fmla="*/ 1109416 w 7467600"/>
              <a:gd name="connsiteY624" fmla="*/ 2061663 h 6858000"/>
              <a:gd name="connsiteX625" fmla="*/ 1298300 w 7467600"/>
              <a:gd name="connsiteY625" fmla="*/ 2247742 h 6858000"/>
              <a:gd name="connsiteX626" fmla="*/ 1125871 w 7467600"/>
              <a:gd name="connsiteY626" fmla="*/ 1989513 h 6858000"/>
              <a:gd name="connsiteX627" fmla="*/ 981574 w 7467600"/>
              <a:gd name="connsiteY627" fmla="*/ 1783157 h 6858000"/>
              <a:gd name="connsiteX628" fmla="*/ 922198 w 7467600"/>
              <a:gd name="connsiteY628" fmla="*/ 1677437 h 6858000"/>
              <a:gd name="connsiteX629" fmla="*/ 869293 w 7467600"/>
              <a:gd name="connsiteY629" fmla="*/ 1583214 h 6858000"/>
              <a:gd name="connsiteX630" fmla="*/ 751431 w 7467600"/>
              <a:gd name="connsiteY630" fmla="*/ 1405731 h 6858000"/>
              <a:gd name="connsiteX631" fmla="*/ 6516292 w 7467600"/>
              <a:gd name="connsiteY631" fmla="*/ 1263064 h 6858000"/>
              <a:gd name="connsiteX632" fmla="*/ 5736320 w 7467600"/>
              <a:gd name="connsiteY632" fmla="*/ 1501803 h 6858000"/>
              <a:gd name="connsiteX633" fmla="*/ 6516292 w 7467600"/>
              <a:gd name="connsiteY633" fmla="*/ 1263064 h 6858000"/>
              <a:gd name="connsiteX634" fmla="*/ 291466 w 7467600"/>
              <a:gd name="connsiteY634" fmla="*/ 1250369 h 6858000"/>
              <a:gd name="connsiteX635" fmla="*/ 323180 w 7467600"/>
              <a:gd name="connsiteY635" fmla="*/ 1435283 h 6858000"/>
              <a:gd name="connsiteX636" fmla="*/ 349381 w 7467600"/>
              <a:gd name="connsiteY636" fmla="*/ 1875041 h 6858000"/>
              <a:gd name="connsiteX637" fmla="*/ 374363 w 7467600"/>
              <a:gd name="connsiteY637" fmla="*/ 1506494 h 6858000"/>
              <a:gd name="connsiteX638" fmla="*/ 302168 w 7467600"/>
              <a:gd name="connsiteY638" fmla="*/ 1274495 h 6858000"/>
              <a:gd name="connsiteX639" fmla="*/ 291466 w 7467600"/>
              <a:gd name="connsiteY639" fmla="*/ 1250369 h 6858000"/>
              <a:gd name="connsiteX640" fmla="*/ 678222 w 7467600"/>
              <a:gd name="connsiteY640" fmla="*/ 1248670 h 6858000"/>
              <a:gd name="connsiteX641" fmla="*/ 775536 w 7467600"/>
              <a:gd name="connsiteY641" fmla="*/ 1388015 h 6858000"/>
              <a:gd name="connsiteX642" fmla="*/ 894529 w 7467600"/>
              <a:gd name="connsiteY642" fmla="*/ 1567739 h 6858000"/>
              <a:gd name="connsiteX643" fmla="*/ 948000 w 7467600"/>
              <a:gd name="connsiteY643" fmla="*/ 1663088 h 6858000"/>
              <a:gd name="connsiteX644" fmla="*/ 1006812 w 7467600"/>
              <a:gd name="connsiteY644" fmla="*/ 1767683 h 6858000"/>
              <a:gd name="connsiteX645" fmla="*/ 1149133 w 7467600"/>
              <a:gd name="connsiteY645" fmla="*/ 1971513 h 6858000"/>
              <a:gd name="connsiteX646" fmla="*/ 1333952 w 7467600"/>
              <a:gd name="connsiteY646" fmla="*/ 2251620 h 6858000"/>
              <a:gd name="connsiteX647" fmla="*/ 1337329 w 7467600"/>
              <a:gd name="connsiteY647" fmla="*/ 2258350 h 6858000"/>
              <a:gd name="connsiteX648" fmla="*/ 1014726 w 7467600"/>
              <a:gd name="connsiteY648" fmla="*/ 1615556 h 6858000"/>
              <a:gd name="connsiteX649" fmla="*/ 678222 w 7467600"/>
              <a:gd name="connsiteY649" fmla="*/ 1248670 h 6858000"/>
              <a:gd name="connsiteX650" fmla="*/ 6691602 w 7467600"/>
              <a:gd name="connsiteY650" fmla="*/ 1140573 h 6858000"/>
              <a:gd name="connsiteX651" fmla="*/ 6571100 w 7467600"/>
              <a:gd name="connsiteY651" fmla="*/ 1183662 h 6858000"/>
              <a:gd name="connsiteX652" fmla="*/ 6241687 w 7467600"/>
              <a:gd name="connsiteY652" fmla="*/ 1257600 h 6858000"/>
              <a:gd name="connsiteX653" fmla="*/ 5693009 w 7467600"/>
              <a:gd name="connsiteY653" fmla="*/ 1478256 h 6858000"/>
              <a:gd name="connsiteX654" fmla="*/ 6548420 w 7467600"/>
              <a:gd name="connsiteY654" fmla="*/ 1214599 h 6858000"/>
              <a:gd name="connsiteX655" fmla="*/ 6605473 w 7467600"/>
              <a:gd name="connsiteY655" fmla="*/ 1184686 h 6858000"/>
              <a:gd name="connsiteX656" fmla="*/ 6691602 w 7467600"/>
              <a:gd name="connsiteY656" fmla="*/ 1140573 h 6858000"/>
              <a:gd name="connsiteX657" fmla="*/ 4002475 w 7467600"/>
              <a:gd name="connsiteY657" fmla="*/ 1037802 h 6858000"/>
              <a:gd name="connsiteX658" fmla="*/ 4000324 w 7467600"/>
              <a:gd name="connsiteY658" fmla="*/ 1039362 h 6858000"/>
              <a:gd name="connsiteX659" fmla="*/ 4002862 w 7467600"/>
              <a:gd name="connsiteY659" fmla="*/ 1042866 h 6858000"/>
              <a:gd name="connsiteX660" fmla="*/ 4002475 w 7467600"/>
              <a:gd name="connsiteY660" fmla="*/ 1037802 h 6858000"/>
              <a:gd name="connsiteX661" fmla="*/ 506322 w 7467600"/>
              <a:gd name="connsiteY661" fmla="*/ 1020997 h 6858000"/>
              <a:gd name="connsiteX662" fmla="*/ 533068 w 7467600"/>
              <a:gd name="connsiteY662" fmla="*/ 1029409 h 6858000"/>
              <a:gd name="connsiteX663" fmla="*/ 1232525 w 7467600"/>
              <a:gd name="connsiteY663" fmla="*/ 1804675 h 6858000"/>
              <a:gd name="connsiteX664" fmla="*/ 1388858 w 7467600"/>
              <a:gd name="connsiteY664" fmla="*/ 2368011 h 6858000"/>
              <a:gd name="connsiteX665" fmla="*/ 1384098 w 7467600"/>
              <a:gd name="connsiteY665" fmla="*/ 2378125 h 6858000"/>
              <a:gd name="connsiteX666" fmla="*/ 1425393 w 7467600"/>
              <a:gd name="connsiteY666" fmla="*/ 2589124 h 6858000"/>
              <a:gd name="connsiteX667" fmla="*/ 1424001 w 7467600"/>
              <a:gd name="connsiteY667" fmla="*/ 2597541 h 6858000"/>
              <a:gd name="connsiteX668" fmla="*/ 2152729 w 7467600"/>
              <a:gd name="connsiteY668" fmla="*/ 2864487 h 6858000"/>
              <a:gd name="connsiteX669" fmla="*/ 2020609 w 7467600"/>
              <a:gd name="connsiteY669" fmla="*/ 2539671 h 6858000"/>
              <a:gd name="connsiteX670" fmla="*/ 2018920 w 7467600"/>
              <a:gd name="connsiteY670" fmla="*/ 2536309 h 6858000"/>
              <a:gd name="connsiteX671" fmla="*/ 1342441 w 7467600"/>
              <a:gd name="connsiteY671" fmla="*/ 1173017 h 6858000"/>
              <a:gd name="connsiteX672" fmla="*/ 1367925 w 7467600"/>
              <a:gd name="connsiteY672" fmla="*/ 1135648 h 6858000"/>
              <a:gd name="connsiteX673" fmla="*/ 1771401 w 7467600"/>
              <a:gd name="connsiteY673" fmla="*/ 1806673 h 6858000"/>
              <a:gd name="connsiteX674" fmla="*/ 1972385 w 7467600"/>
              <a:gd name="connsiteY674" fmla="*/ 2198735 h 6858000"/>
              <a:gd name="connsiteX675" fmla="*/ 2040892 w 7467600"/>
              <a:gd name="connsiteY675" fmla="*/ 2405205 h 6858000"/>
              <a:gd name="connsiteX676" fmla="*/ 2131689 w 7467600"/>
              <a:gd name="connsiteY676" fmla="*/ 1936926 h 6858000"/>
              <a:gd name="connsiteX677" fmla="*/ 2454820 w 7467600"/>
              <a:gd name="connsiteY677" fmla="*/ 1248808 h 6858000"/>
              <a:gd name="connsiteX678" fmla="*/ 2492512 w 7467600"/>
              <a:gd name="connsiteY678" fmla="*/ 1302920 h 6858000"/>
              <a:gd name="connsiteX679" fmla="*/ 2081216 w 7467600"/>
              <a:gd name="connsiteY679" fmla="*/ 2527513 h 6858000"/>
              <a:gd name="connsiteX680" fmla="*/ 2081211 w 7467600"/>
              <a:gd name="connsiteY680" fmla="*/ 2528916 h 6858000"/>
              <a:gd name="connsiteX681" fmla="*/ 2199067 w 7467600"/>
              <a:gd name="connsiteY681" fmla="*/ 2884061 h 6858000"/>
              <a:gd name="connsiteX682" fmla="*/ 3192586 w 7467600"/>
              <a:gd name="connsiteY682" fmla="*/ 3411496 h 6858000"/>
              <a:gd name="connsiteX683" fmla="*/ 3182620 w 7467600"/>
              <a:gd name="connsiteY683" fmla="*/ 3483279 h 6858000"/>
              <a:gd name="connsiteX684" fmla="*/ 2435119 w 7467600"/>
              <a:gd name="connsiteY684" fmla="*/ 3080173 h 6858000"/>
              <a:gd name="connsiteX685" fmla="*/ 2410152 w 7467600"/>
              <a:gd name="connsiteY685" fmla="*/ 3063751 h 6858000"/>
              <a:gd name="connsiteX686" fmla="*/ 2408099 w 7467600"/>
              <a:gd name="connsiteY686" fmla="*/ 3064403 h 6858000"/>
              <a:gd name="connsiteX687" fmla="*/ 2407218 w 7467600"/>
              <a:gd name="connsiteY687" fmla="*/ 3070324 h 6858000"/>
              <a:gd name="connsiteX688" fmla="*/ 2380138 w 7467600"/>
              <a:gd name="connsiteY688" fmla="*/ 3099341 h 6858000"/>
              <a:gd name="connsiteX689" fmla="*/ 1765923 w 7467600"/>
              <a:gd name="connsiteY689" fmla="*/ 3581043 h 6858000"/>
              <a:gd name="connsiteX690" fmla="*/ 1702258 w 7467600"/>
              <a:gd name="connsiteY690" fmla="*/ 3612286 h 6858000"/>
              <a:gd name="connsiteX691" fmla="*/ 1538370 w 7467600"/>
              <a:gd name="connsiteY691" fmla="*/ 3811804 h 6858000"/>
              <a:gd name="connsiteX692" fmla="*/ 542867 w 7467600"/>
              <a:gd name="connsiteY692" fmla="*/ 4944092 h 6858000"/>
              <a:gd name="connsiteX693" fmla="*/ 515800 w 7467600"/>
              <a:gd name="connsiteY693" fmla="*/ 4862180 h 6858000"/>
              <a:gd name="connsiteX694" fmla="*/ 909145 w 7467600"/>
              <a:gd name="connsiteY694" fmla="*/ 4199225 h 6858000"/>
              <a:gd name="connsiteX695" fmla="*/ 1214067 w 7467600"/>
              <a:gd name="connsiteY695" fmla="*/ 3908561 h 6858000"/>
              <a:gd name="connsiteX696" fmla="*/ 640967 w 7467600"/>
              <a:gd name="connsiteY696" fmla="*/ 4105601 h 6858000"/>
              <a:gd name="connsiteX697" fmla="*/ 112563 w 7467600"/>
              <a:gd name="connsiteY697" fmla="*/ 4396952 h 6858000"/>
              <a:gd name="connsiteX698" fmla="*/ 0 w 7467600"/>
              <a:gd name="connsiteY698" fmla="*/ 4466006 h 6858000"/>
              <a:gd name="connsiteX699" fmla="*/ 0 w 7467600"/>
              <a:gd name="connsiteY699" fmla="*/ 4233763 h 6858000"/>
              <a:gd name="connsiteX700" fmla="*/ 36881 w 7467600"/>
              <a:gd name="connsiteY700" fmla="*/ 4200118 h 6858000"/>
              <a:gd name="connsiteX701" fmla="*/ 910534 w 7467600"/>
              <a:gd name="connsiteY701" fmla="*/ 3629753 h 6858000"/>
              <a:gd name="connsiteX702" fmla="*/ 1578717 w 7467600"/>
              <a:gd name="connsiteY702" fmla="*/ 3575982 h 6858000"/>
              <a:gd name="connsiteX703" fmla="*/ 2338780 w 7467600"/>
              <a:gd name="connsiteY703" fmla="*/ 3033725 h 6858000"/>
              <a:gd name="connsiteX704" fmla="*/ 1807991 w 7467600"/>
              <a:gd name="connsiteY704" fmla="*/ 2807184 h 6858000"/>
              <a:gd name="connsiteX705" fmla="*/ 1416358 w 7467600"/>
              <a:gd name="connsiteY705" fmla="*/ 3112571 h 6858000"/>
              <a:gd name="connsiteX706" fmla="*/ 939066 w 7467600"/>
              <a:gd name="connsiteY706" fmla="*/ 3378798 h 6858000"/>
              <a:gd name="connsiteX707" fmla="*/ 115099 w 7467600"/>
              <a:gd name="connsiteY707" fmla="*/ 3607650 h 6858000"/>
              <a:gd name="connsiteX708" fmla="*/ 97284 w 7467600"/>
              <a:gd name="connsiteY708" fmla="*/ 3520393 h 6858000"/>
              <a:gd name="connsiteX709" fmla="*/ 922050 w 7467600"/>
              <a:gd name="connsiteY709" fmla="*/ 3074867 h 6858000"/>
              <a:gd name="connsiteX710" fmla="*/ 1405265 w 7467600"/>
              <a:gd name="connsiteY710" fmla="*/ 3016319 h 6858000"/>
              <a:gd name="connsiteX711" fmla="*/ 1407512 w 7467600"/>
              <a:gd name="connsiteY711" fmla="*/ 3018001 h 6858000"/>
              <a:gd name="connsiteX712" fmla="*/ 1726266 w 7467600"/>
              <a:gd name="connsiteY712" fmla="*/ 2777274 h 6858000"/>
              <a:gd name="connsiteX713" fmla="*/ 625390 w 7467600"/>
              <a:gd name="connsiteY713" fmla="*/ 2514541 h 6858000"/>
              <a:gd name="connsiteX714" fmla="*/ 619799 w 7467600"/>
              <a:gd name="connsiteY714" fmla="*/ 2527180 h 6858000"/>
              <a:gd name="connsiteX715" fmla="*/ 310030 w 7467600"/>
              <a:gd name="connsiteY715" fmla="*/ 2771818 h 6858000"/>
              <a:gd name="connsiteX716" fmla="*/ 173877 w 7467600"/>
              <a:gd name="connsiteY716" fmla="*/ 2937056 h 6858000"/>
              <a:gd name="connsiteX717" fmla="*/ 77889 w 7467600"/>
              <a:gd name="connsiteY717" fmla="*/ 3138440 h 6858000"/>
              <a:gd name="connsiteX718" fmla="*/ 0 w 7467600"/>
              <a:gd name="connsiteY718" fmla="*/ 3271395 h 6858000"/>
              <a:gd name="connsiteX719" fmla="*/ 0 w 7467600"/>
              <a:gd name="connsiteY719" fmla="*/ 3153002 h 6858000"/>
              <a:gd name="connsiteX720" fmla="*/ 2386 w 7467600"/>
              <a:gd name="connsiteY720" fmla="*/ 3149203 h 6858000"/>
              <a:gd name="connsiteX721" fmla="*/ 89753 w 7467600"/>
              <a:gd name="connsiteY721" fmla="*/ 2987702 h 6858000"/>
              <a:gd name="connsiteX722" fmla="*/ 76869 w 7467600"/>
              <a:gd name="connsiteY722" fmla="*/ 3005404 h 6858000"/>
              <a:gd name="connsiteX723" fmla="*/ 32049 w 7467600"/>
              <a:gd name="connsiteY723" fmla="*/ 3065814 h 6858000"/>
              <a:gd name="connsiteX724" fmla="*/ 0 w 7467600"/>
              <a:gd name="connsiteY724" fmla="*/ 3108744 h 6858000"/>
              <a:gd name="connsiteX725" fmla="*/ 0 w 7467600"/>
              <a:gd name="connsiteY725" fmla="*/ 3058059 h 6858000"/>
              <a:gd name="connsiteX726" fmla="*/ 7610 w 7467600"/>
              <a:gd name="connsiteY726" fmla="*/ 3047889 h 6858000"/>
              <a:gd name="connsiteX727" fmla="*/ 52419 w 7467600"/>
              <a:gd name="connsiteY727" fmla="*/ 2987479 h 6858000"/>
              <a:gd name="connsiteX728" fmla="*/ 59142 w 7467600"/>
              <a:gd name="connsiteY728" fmla="*/ 2978488 h 6858000"/>
              <a:gd name="connsiteX729" fmla="*/ 0 w 7467600"/>
              <a:gd name="connsiteY729" fmla="*/ 3015334 h 6858000"/>
              <a:gd name="connsiteX730" fmla="*/ 0 w 7467600"/>
              <a:gd name="connsiteY730" fmla="*/ 2914286 h 6858000"/>
              <a:gd name="connsiteX731" fmla="*/ 36383 w 7467600"/>
              <a:gd name="connsiteY731" fmla="*/ 2901128 h 6858000"/>
              <a:gd name="connsiteX732" fmla="*/ 156329 w 7467600"/>
              <a:gd name="connsiteY732" fmla="*/ 2840533 h 6858000"/>
              <a:gd name="connsiteX733" fmla="*/ 358355 w 7467600"/>
              <a:gd name="connsiteY733" fmla="*/ 2620471 h 6858000"/>
              <a:gd name="connsiteX734" fmla="*/ 510577 w 7467600"/>
              <a:gd name="connsiteY734" fmla="*/ 2501244 h 6858000"/>
              <a:gd name="connsiteX735" fmla="*/ 211967 w 7467600"/>
              <a:gd name="connsiteY735" fmla="*/ 2479171 h 6858000"/>
              <a:gd name="connsiteX736" fmla="*/ 0 w 7467600"/>
              <a:gd name="connsiteY736" fmla="*/ 2476398 h 6858000"/>
              <a:gd name="connsiteX737" fmla="*/ 0 w 7467600"/>
              <a:gd name="connsiteY737" fmla="*/ 2389189 h 6858000"/>
              <a:gd name="connsiteX738" fmla="*/ 103062 w 7467600"/>
              <a:gd name="connsiteY738" fmla="*/ 2389518 h 6858000"/>
              <a:gd name="connsiteX739" fmla="*/ 510734 w 7467600"/>
              <a:gd name="connsiteY739" fmla="*/ 2416201 h 6858000"/>
              <a:gd name="connsiteX740" fmla="*/ 279257 w 7467600"/>
              <a:gd name="connsiteY740" fmla="*/ 2092102 h 6858000"/>
              <a:gd name="connsiteX741" fmla="*/ 65265 w 7467600"/>
              <a:gd name="connsiteY741" fmla="*/ 2006049 h 6858000"/>
              <a:gd name="connsiteX742" fmla="*/ 0 w 7467600"/>
              <a:gd name="connsiteY742" fmla="*/ 1982532 h 6858000"/>
              <a:gd name="connsiteX743" fmla="*/ 0 w 7467600"/>
              <a:gd name="connsiteY743" fmla="*/ 1912789 h 6858000"/>
              <a:gd name="connsiteX744" fmla="*/ 97460 w 7467600"/>
              <a:gd name="connsiteY744" fmla="*/ 1953725 h 6858000"/>
              <a:gd name="connsiteX745" fmla="*/ 221272 w 7467600"/>
              <a:gd name="connsiteY745" fmla="*/ 1980766 h 6858000"/>
              <a:gd name="connsiteX746" fmla="*/ 116765 w 7467600"/>
              <a:gd name="connsiteY746" fmla="*/ 1911033 h 6858000"/>
              <a:gd name="connsiteX747" fmla="*/ 16405 w 7467600"/>
              <a:gd name="connsiteY747" fmla="*/ 1803412 h 6858000"/>
              <a:gd name="connsiteX748" fmla="*/ 0 w 7467600"/>
              <a:gd name="connsiteY748" fmla="*/ 1784777 h 6858000"/>
              <a:gd name="connsiteX749" fmla="*/ 0 w 7467600"/>
              <a:gd name="connsiteY749" fmla="*/ 1740082 h 6858000"/>
              <a:gd name="connsiteX750" fmla="*/ 39394 w 7467600"/>
              <a:gd name="connsiteY750" fmla="*/ 1784856 h 6858000"/>
              <a:gd name="connsiteX751" fmla="*/ 135813 w 7467600"/>
              <a:gd name="connsiteY751" fmla="*/ 1888838 h 6858000"/>
              <a:gd name="connsiteX752" fmla="*/ 242575 w 7467600"/>
              <a:gd name="connsiteY752" fmla="*/ 1958841 h 6858000"/>
              <a:gd name="connsiteX753" fmla="*/ 82197 w 7467600"/>
              <a:gd name="connsiteY753" fmla="*/ 1754826 h 6858000"/>
              <a:gd name="connsiteX754" fmla="*/ 0 w 7467600"/>
              <a:gd name="connsiteY754" fmla="*/ 1679650 h 6858000"/>
              <a:gd name="connsiteX755" fmla="*/ 0 w 7467600"/>
              <a:gd name="connsiteY755" fmla="*/ 1602463 h 6858000"/>
              <a:gd name="connsiteX756" fmla="*/ 84689 w 7467600"/>
              <a:gd name="connsiteY756" fmla="*/ 1677442 h 6858000"/>
              <a:gd name="connsiteX757" fmla="*/ 298437 w 7467600"/>
              <a:gd name="connsiteY757" fmla="*/ 1968019 h 6858000"/>
              <a:gd name="connsiteX758" fmla="*/ 227269 w 7467600"/>
              <a:gd name="connsiteY758" fmla="*/ 1114064 h 6858000"/>
              <a:gd name="connsiteX759" fmla="*/ 248003 w 7467600"/>
              <a:gd name="connsiteY759" fmla="*/ 1089613 h 6858000"/>
              <a:gd name="connsiteX760" fmla="*/ 427020 w 7467600"/>
              <a:gd name="connsiteY760" fmla="*/ 1619803 h 6858000"/>
              <a:gd name="connsiteX761" fmla="*/ 340345 w 7467600"/>
              <a:gd name="connsiteY761" fmla="*/ 2027739 h 6858000"/>
              <a:gd name="connsiteX762" fmla="*/ 360865 w 7467600"/>
              <a:gd name="connsiteY762" fmla="*/ 2044827 h 6858000"/>
              <a:gd name="connsiteX763" fmla="*/ 560414 w 7467600"/>
              <a:gd name="connsiteY763" fmla="*/ 2421457 h 6858000"/>
              <a:gd name="connsiteX764" fmla="*/ 1359703 w 7467600"/>
              <a:gd name="connsiteY764" fmla="*/ 2578554 h 6858000"/>
              <a:gd name="connsiteX765" fmla="*/ 1359422 w 7467600"/>
              <a:gd name="connsiteY765" fmla="*/ 2577994 h 6858000"/>
              <a:gd name="connsiteX766" fmla="*/ 828701 w 7467600"/>
              <a:gd name="connsiteY766" fmla="*/ 1839520 h 6858000"/>
              <a:gd name="connsiteX767" fmla="*/ 494427 w 7467600"/>
              <a:gd name="connsiteY767" fmla="*/ 1092333 h 6858000"/>
              <a:gd name="connsiteX768" fmla="*/ 506322 w 7467600"/>
              <a:gd name="connsiteY768" fmla="*/ 1020997 h 6858000"/>
              <a:gd name="connsiteX769" fmla="*/ 4570198 w 7467600"/>
              <a:gd name="connsiteY769" fmla="*/ 978081 h 6858000"/>
              <a:gd name="connsiteX770" fmla="*/ 4523691 w 7467600"/>
              <a:gd name="connsiteY770" fmla="*/ 1127776 h 6858000"/>
              <a:gd name="connsiteX771" fmla="*/ 4509875 w 7467600"/>
              <a:gd name="connsiteY771" fmla="*/ 1167552 h 6858000"/>
              <a:gd name="connsiteX772" fmla="*/ 4478168 w 7467600"/>
              <a:gd name="connsiteY772" fmla="*/ 1260735 h 6858000"/>
              <a:gd name="connsiteX773" fmla="*/ 4409309 w 7467600"/>
              <a:gd name="connsiteY773" fmla="*/ 1666996 h 6858000"/>
              <a:gd name="connsiteX774" fmla="*/ 4370031 w 7467600"/>
              <a:gd name="connsiteY774" fmla="*/ 1955666 h 6858000"/>
              <a:gd name="connsiteX775" fmla="*/ 4570198 w 7467600"/>
              <a:gd name="connsiteY775" fmla="*/ 978081 h 6858000"/>
              <a:gd name="connsiteX776" fmla="*/ 4557898 w 7467600"/>
              <a:gd name="connsiteY776" fmla="*/ 900011 h 6858000"/>
              <a:gd name="connsiteX777" fmla="*/ 4344840 w 7467600"/>
              <a:gd name="connsiteY777" fmla="*/ 1922038 h 6858000"/>
              <a:gd name="connsiteX778" fmla="*/ 4378710 w 7467600"/>
              <a:gd name="connsiteY778" fmla="*/ 1665516 h 6858000"/>
              <a:gd name="connsiteX779" fmla="*/ 4448798 w 7467600"/>
              <a:gd name="connsiteY779" fmla="*/ 1253024 h 6858000"/>
              <a:gd name="connsiteX780" fmla="*/ 4480315 w 7467600"/>
              <a:gd name="connsiteY780" fmla="*/ 1158454 h 6858000"/>
              <a:gd name="connsiteX781" fmla="*/ 4494133 w 7467600"/>
              <a:gd name="connsiteY781" fmla="*/ 1118676 h 6858000"/>
              <a:gd name="connsiteX782" fmla="*/ 4557898 w 7467600"/>
              <a:gd name="connsiteY782" fmla="*/ 900011 h 6858000"/>
              <a:gd name="connsiteX783" fmla="*/ 5870151 w 7467600"/>
              <a:gd name="connsiteY783" fmla="*/ 898890 h 6858000"/>
              <a:gd name="connsiteX784" fmla="*/ 5861335 w 7467600"/>
              <a:gd name="connsiteY784" fmla="*/ 899177 h 6858000"/>
              <a:gd name="connsiteX785" fmla="*/ 5843702 w 7467600"/>
              <a:gd name="connsiteY785" fmla="*/ 899748 h 6858000"/>
              <a:gd name="connsiteX786" fmla="*/ 5651107 w 7467600"/>
              <a:gd name="connsiteY786" fmla="*/ 920306 h 6858000"/>
              <a:gd name="connsiteX787" fmla="*/ 5459407 w 7467600"/>
              <a:gd name="connsiteY787" fmla="*/ 940975 h 6858000"/>
              <a:gd name="connsiteX788" fmla="*/ 5374846 w 7467600"/>
              <a:gd name="connsiteY788" fmla="*/ 941988 h 6858000"/>
              <a:gd name="connsiteX789" fmla="*/ 5256105 w 7467600"/>
              <a:gd name="connsiteY789" fmla="*/ 945632 h 6858000"/>
              <a:gd name="connsiteX790" fmla="*/ 5107071 w 7467600"/>
              <a:gd name="connsiteY790" fmla="*/ 969720 h 6858000"/>
              <a:gd name="connsiteX791" fmla="*/ 4998681 w 7467600"/>
              <a:gd name="connsiteY791" fmla="*/ 988771 h 6858000"/>
              <a:gd name="connsiteX792" fmla="*/ 5870151 w 7467600"/>
              <a:gd name="connsiteY792" fmla="*/ 898890 h 6858000"/>
              <a:gd name="connsiteX793" fmla="*/ 5504425 w 7467600"/>
              <a:gd name="connsiteY793" fmla="*/ 848067 h 6858000"/>
              <a:gd name="connsiteX794" fmla="*/ 4968849 w 7467600"/>
              <a:gd name="connsiteY794" fmla="*/ 962318 h 6858000"/>
              <a:gd name="connsiteX795" fmla="*/ 5104039 w 7467600"/>
              <a:gd name="connsiteY795" fmla="*/ 940634 h 6858000"/>
              <a:gd name="connsiteX796" fmla="*/ 5256311 w 7467600"/>
              <a:gd name="connsiteY796" fmla="*/ 916490 h 6858000"/>
              <a:gd name="connsiteX797" fmla="*/ 5377381 w 7467600"/>
              <a:gd name="connsiteY797" fmla="*/ 912671 h 6858000"/>
              <a:gd name="connsiteX798" fmla="*/ 5460148 w 7467600"/>
              <a:gd name="connsiteY798" fmla="*/ 911442 h 6858000"/>
              <a:gd name="connsiteX799" fmla="*/ 5648971 w 7467600"/>
              <a:gd name="connsiteY799" fmla="*/ 891331 h 6858000"/>
              <a:gd name="connsiteX800" fmla="*/ 5844807 w 7467600"/>
              <a:gd name="connsiteY800" fmla="*/ 870718 h 6858000"/>
              <a:gd name="connsiteX801" fmla="*/ 5862975 w 7467600"/>
              <a:gd name="connsiteY801" fmla="*/ 869756 h 6858000"/>
              <a:gd name="connsiteX802" fmla="*/ 5920887 w 7467600"/>
              <a:gd name="connsiteY802" fmla="*/ 865929 h 6858000"/>
              <a:gd name="connsiteX803" fmla="*/ 5504425 w 7467600"/>
              <a:gd name="connsiteY803" fmla="*/ 848067 h 6858000"/>
              <a:gd name="connsiteX804" fmla="*/ 3607114 w 7467600"/>
              <a:gd name="connsiteY804" fmla="*/ 467441 h 6858000"/>
              <a:gd name="connsiteX805" fmla="*/ 3296242 w 7467600"/>
              <a:gd name="connsiteY805" fmla="*/ 807991 h 6858000"/>
              <a:gd name="connsiteX806" fmla="*/ 3174674 w 7467600"/>
              <a:gd name="connsiteY806" fmla="*/ 919759 h 6858000"/>
              <a:gd name="connsiteX807" fmla="*/ 3042978 w 7467600"/>
              <a:gd name="connsiteY807" fmla="*/ 1054894 h 6858000"/>
              <a:gd name="connsiteX808" fmla="*/ 2968914 w 7467600"/>
              <a:gd name="connsiteY808" fmla="*/ 1133756 h 6858000"/>
              <a:gd name="connsiteX809" fmla="*/ 3103823 w 7467600"/>
              <a:gd name="connsiteY809" fmla="*/ 1026814 h 6858000"/>
              <a:gd name="connsiteX810" fmla="*/ 3607114 w 7467600"/>
              <a:gd name="connsiteY810" fmla="*/ 467441 h 6858000"/>
              <a:gd name="connsiteX811" fmla="*/ 3744487 w 7467600"/>
              <a:gd name="connsiteY811" fmla="*/ 383136 h 6858000"/>
              <a:gd name="connsiteX812" fmla="*/ 3970213 w 7467600"/>
              <a:gd name="connsiteY812" fmla="*/ 995559 h 6858000"/>
              <a:gd name="connsiteX813" fmla="*/ 3744487 w 7467600"/>
              <a:gd name="connsiteY813" fmla="*/ 383136 h 6858000"/>
              <a:gd name="connsiteX814" fmla="*/ 3624562 w 7467600"/>
              <a:gd name="connsiteY814" fmla="*/ 367041 h 6858000"/>
              <a:gd name="connsiteX815" fmla="*/ 3489712 w 7467600"/>
              <a:gd name="connsiteY815" fmla="*/ 485386 h 6858000"/>
              <a:gd name="connsiteX816" fmla="*/ 3182994 w 7467600"/>
              <a:gd name="connsiteY816" fmla="*/ 828265 h 6858000"/>
              <a:gd name="connsiteX817" fmla="*/ 2892114 w 7467600"/>
              <a:gd name="connsiteY817" fmla="*/ 1172635 h 6858000"/>
              <a:gd name="connsiteX818" fmla="*/ 3021459 w 7467600"/>
              <a:gd name="connsiteY818" fmla="*/ 1035385 h 6858000"/>
              <a:gd name="connsiteX819" fmla="*/ 3153873 w 7467600"/>
              <a:gd name="connsiteY819" fmla="*/ 898971 h 6858000"/>
              <a:gd name="connsiteX820" fmla="*/ 3276511 w 7467600"/>
              <a:gd name="connsiteY820" fmla="*/ 786423 h 6858000"/>
              <a:gd name="connsiteX821" fmla="*/ 3584154 w 7467600"/>
              <a:gd name="connsiteY821" fmla="*/ 448218 h 6858000"/>
              <a:gd name="connsiteX822" fmla="*/ 3624562 w 7467600"/>
              <a:gd name="connsiteY822" fmla="*/ 367041 h 6858000"/>
              <a:gd name="connsiteX823" fmla="*/ 3766672 w 7467600"/>
              <a:gd name="connsiteY823" fmla="*/ 359429 h 6858000"/>
              <a:gd name="connsiteX824" fmla="*/ 3996338 w 7467600"/>
              <a:gd name="connsiteY824" fmla="*/ 968237 h 6858000"/>
              <a:gd name="connsiteX825" fmla="*/ 3766672 w 7467600"/>
              <a:gd name="connsiteY825" fmla="*/ 359429 h 6858000"/>
              <a:gd name="connsiteX826" fmla="*/ 5805386 w 7467600"/>
              <a:gd name="connsiteY826" fmla="*/ 239240 h 6858000"/>
              <a:gd name="connsiteX827" fmla="*/ 5736947 w 7467600"/>
              <a:gd name="connsiteY827" fmla="*/ 261367 h 6858000"/>
              <a:gd name="connsiteX828" fmla="*/ 5427012 w 7467600"/>
              <a:gd name="connsiteY828" fmla="*/ 311272 h 6858000"/>
              <a:gd name="connsiteX829" fmla="*/ 5147818 w 7467600"/>
              <a:gd name="connsiteY829" fmla="*/ 322112 h 6858000"/>
              <a:gd name="connsiteX830" fmla="*/ 5060854 w 7467600"/>
              <a:gd name="connsiteY830" fmla="*/ 311882 h 6858000"/>
              <a:gd name="connsiteX831" fmla="*/ 4945989 w 7467600"/>
              <a:gd name="connsiteY831" fmla="*/ 300516 h 6858000"/>
              <a:gd name="connsiteX832" fmla="*/ 5410479 w 7467600"/>
              <a:gd name="connsiteY832" fmla="*/ 348434 h 6858000"/>
              <a:gd name="connsiteX833" fmla="*/ 5805386 w 7467600"/>
              <a:gd name="connsiteY833" fmla="*/ 239240 h 6858000"/>
              <a:gd name="connsiteX834" fmla="*/ 7467600 w 7467600"/>
              <a:gd name="connsiteY834" fmla="*/ 163142 h 6858000"/>
              <a:gd name="connsiteX835" fmla="*/ 7467600 w 7467600"/>
              <a:gd name="connsiteY835" fmla="*/ 789215 h 6858000"/>
              <a:gd name="connsiteX836" fmla="*/ 7451412 w 7467600"/>
              <a:gd name="connsiteY836" fmla="*/ 799572 h 6858000"/>
              <a:gd name="connsiteX837" fmla="*/ 7419999 w 7467600"/>
              <a:gd name="connsiteY837" fmla="*/ 774360 h 6858000"/>
              <a:gd name="connsiteX838" fmla="*/ 7429067 w 7467600"/>
              <a:gd name="connsiteY838" fmla="*/ 402737 h 6858000"/>
              <a:gd name="connsiteX839" fmla="*/ 5905192 w 7467600"/>
              <a:gd name="connsiteY839" fmla="*/ 163079 h 6858000"/>
              <a:gd name="connsiteX840" fmla="*/ 5865655 w 7467600"/>
              <a:gd name="connsiteY840" fmla="*/ 171901 h 6858000"/>
              <a:gd name="connsiteX841" fmla="*/ 5259740 w 7467600"/>
              <a:gd name="connsiteY841" fmla="*/ 257013 h 6858000"/>
              <a:gd name="connsiteX842" fmla="*/ 5208466 w 7467600"/>
              <a:gd name="connsiteY842" fmla="*/ 257550 h 6858000"/>
              <a:gd name="connsiteX843" fmla="*/ 4980204 w 7467600"/>
              <a:gd name="connsiteY843" fmla="*/ 271903 h 6858000"/>
              <a:gd name="connsiteX844" fmla="*/ 5068068 w 7467600"/>
              <a:gd name="connsiteY844" fmla="*/ 282244 h 6858000"/>
              <a:gd name="connsiteX845" fmla="*/ 5153231 w 7467600"/>
              <a:gd name="connsiteY845" fmla="*/ 292240 h 6858000"/>
              <a:gd name="connsiteX846" fmla="*/ 5426491 w 7467600"/>
              <a:gd name="connsiteY846" fmla="*/ 281128 h 6858000"/>
              <a:gd name="connsiteX847" fmla="*/ 5731212 w 7467600"/>
              <a:gd name="connsiteY847" fmla="*/ 231951 h 6858000"/>
              <a:gd name="connsiteX848" fmla="*/ 5905192 w 7467600"/>
              <a:gd name="connsiteY848" fmla="*/ 163079 h 6858000"/>
              <a:gd name="connsiteX849" fmla="*/ 5944437 w 7467600"/>
              <a:gd name="connsiteY849" fmla="*/ 113829 h 6858000"/>
              <a:gd name="connsiteX850" fmla="*/ 5825032 w 7467600"/>
              <a:gd name="connsiteY850" fmla="*/ 146405 h 6858000"/>
              <a:gd name="connsiteX851" fmla="*/ 4955599 w 7467600"/>
              <a:gd name="connsiteY851" fmla="*/ 247008 h 6858000"/>
              <a:gd name="connsiteX852" fmla="*/ 5210104 w 7467600"/>
              <a:gd name="connsiteY852" fmla="*/ 228123 h 6858000"/>
              <a:gd name="connsiteX853" fmla="*/ 5261015 w 7467600"/>
              <a:gd name="connsiteY853" fmla="*/ 227087 h 6858000"/>
              <a:gd name="connsiteX854" fmla="*/ 5861181 w 7467600"/>
              <a:gd name="connsiteY854" fmla="*/ 143093 h 6858000"/>
              <a:gd name="connsiteX855" fmla="*/ 5961252 w 7467600"/>
              <a:gd name="connsiteY855" fmla="*/ 114820 h 6858000"/>
              <a:gd name="connsiteX856" fmla="*/ 5944437 w 7467600"/>
              <a:gd name="connsiteY856" fmla="*/ 113829 h 6858000"/>
              <a:gd name="connsiteX857" fmla="*/ 3882765 w 7467600"/>
              <a:gd name="connsiteY857" fmla="*/ 0 h 6858000"/>
              <a:gd name="connsiteX858" fmla="*/ 3995099 w 7467600"/>
              <a:gd name="connsiteY858" fmla="*/ 0 h 6858000"/>
              <a:gd name="connsiteX859" fmla="*/ 4163818 w 7467600"/>
              <a:gd name="connsiteY859" fmla="*/ 234104 h 6858000"/>
              <a:gd name="connsiteX860" fmla="*/ 4172099 w 7467600"/>
              <a:gd name="connsiteY860" fmla="*/ 234207 h 6858000"/>
              <a:gd name="connsiteX861" fmla="*/ 4784282 w 7467600"/>
              <a:gd name="connsiteY861" fmla="*/ 276561 h 6858000"/>
              <a:gd name="connsiteX862" fmla="*/ 4801687 w 7467600"/>
              <a:gd name="connsiteY862" fmla="*/ 267764 h 6858000"/>
              <a:gd name="connsiteX863" fmla="*/ 6082788 w 7467600"/>
              <a:gd name="connsiteY863" fmla="*/ 64119 h 6858000"/>
              <a:gd name="connsiteX864" fmla="*/ 6099442 w 7467600"/>
              <a:gd name="connsiteY864" fmla="*/ 82568 h 6858000"/>
              <a:gd name="connsiteX865" fmla="*/ 4804137 w 7467600"/>
              <a:gd name="connsiteY865" fmla="*/ 320931 h 6858000"/>
              <a:gd name="connsiteX866" fmla="*/ 4227047 w 7467600"/>
              <a:gd name="connsiteY866" fmla="*/ 313415 h 6858000"/>
              <a:gd name="connsiteX867" fmla="*/ 4346041 w 7467600"/>
              <a:gd name="connsiteY867" fmla="*/ 456086 h 6858000"/>
              <a:gd name="connsiteX868" fmla="*/ 4870967 w 7467600"/>
              <a:gd name="connsiteY868" fmla="*/ 963061 h 6858000"/>
              <a:gd name="connsiteX869" fmla="*/ 4889647 w 7467600"/>
              <a:gd name="connsiteY869" fmla="*/ 957147 h 6858000"/>
              <a:gd name="connsiteX870" fmla="*/ 5422504 w 7467600"/>
              <a:gd name="connsiteY870" fmla="*/ 805191 h 6858000"/>
              <a:gd name="connsiteX871" fmla="*/ 6087656 w 7467600"/>
              <a:gd name="connsiteY871" fmla="*/ 826703 h 6858000"/>
              <a:gd name="connsiteX872" fmla="*/ 6058717 w 7467600"/>
              <a:gd name="connsiteY872" fmla="*/ 865992 h 6858000"/>
              <a:gd name="connsiteX873" fmla="*/ 4974153 w 7467600"/>
              <a:gd name="connsiteY873" fmla="*/ 1045456 h 6858000"/>
              <a:gd name="connsiteX874" fmla="*/ 5627835 w 7467600"/>
              <a:gd name="connsiteY874" fmla="*/ 1472077 h 6858000"/>
              <a:gd name="connsiteX875" fmla="*/ 5629817 w 7467600"/>
              <a:gd name="connsiteY875" fmla="*/ 1471412 h 6858000"/>
              <a:gd name="connsiteX876" fmla="*/ 5634124 w 7467600"/>
              <a:gd name="connsiteY876" fmla="*/ 1470572 h 6858000"/>
              <a:gd name="connsiteX877" fmla="*/ 5755832 w 7467600"/>
              <a:gd name="connsiteY877" fmla="*/ 1383886 h 6858000"/>
              <a:gd name="connsiteX878" fmla="*/ 6014186 w 7467600"/>
              <a:gd name="connsiteY878" fmla="*/ 1279799 h 6858000"/>
              <a:gd name="connsiteX879" fmla="*/ 6901619 w 7467600"/>
              <a:gd name="connsiteY879" fmla="*/ 1047874 h 6858000"/>
              <a:gd name="connsiteX880" fmla="*/ 6931566 w 7467600"/>
              <a:gd name="connsiteY880" fmla="*/ 1062034 h 6858000"/>
              <a:gd name="connsiteX881" fmla="*/ 5790982 w 7467600"/>
              <a:gd name="connsiteY881" fmla="*/ 1561380 h 6858000"/>
              <a:gd name="connsiteX882" fmla="*/ 6188971 w 7467600"/>
              <a:gd name="connsiteY882" fmla="*/ 1755168 h 6858000"/>
              <a:gd name="connsiteX883" fmla="*/ 6202446 w 7467600"/>
              <a:gd name="connsiteY883" fmla="*/ 1752268 h 6858000"/>
              <a:gd name="connsiteX884" fmla="*/ 7179560 w 7467600"/>
              <a:gd name="connsiteY884" fmla="*/ 1467551 h 6858000"/>
              <a:gd name="connsiteX885" fmla="*/ 7158730 w 7467600"/>
              <a:gd name="connsiteY885" fmla="*/ 1507835 h 6858000"/>
              <a:gd name="connsiteX886" fmla="*/ 6326959 w 7467600"/>
              <a:gd name="connsiteY886" fmla="*/ 1817686 h 6858000"/>
              <a:gd name="connsiteX887" fmla="*/ 6537433 w 7467600"/>
              <a:gd name="connsiteY887" fmla="*/ 1907790 h 6858000"/>
              <a:gd name="connsiteX888" fmla="*/ 6550221 w 7467600"/>
              <a:gd name="connsiteY888" fmla="*/ 1910729 h 6858000"/>
              <a:gd name="connsiteX889" fmla="*/ 6964438 w 7467600"/>
              <a:gd name="connsiteY889" fmla="*/ 2209505 h 6858000"/>
              <a:gd name="connsiteX890" fmla="*/ 7367862 w 7467600"/>
              <a:gd name="connsiteY890" fmla="*/ 2806833 h 6858000"/>
              <a:gd name="connsiteX891" fmla="*/ 7364329 w 7467600"/>
              <a:gd name="connsiteY891" fmla="*/ 2826907 h 6858000"/>
              <a:gd name="connsiteX892" fmla="*/ 7290545 w 7467600"/>
              <a:gd name="connsiteY892" fmla="*/ 2850663 h 6858000"/>
              <a:gd name="connsiteX893" fmla="*/ 6472036 w 7467600"/>
              <a:gd name="connsiteY893" fmla="*/ 1959003 h 6858000"/>
              <a:gd name="connsiteX894" fmla="*/ 5792897 w 7467600"/>
              <a:gd name="connsiteY894" fmla="*/ 1647747 h 6858000"/>
              <a:gd name="connsiteX895" fmla="*/ 5842751 w 7467600"/>
              <a:gd name="connsiteY895" fmla="*/ 1816112 h 6858000"/>
              <a:gd name="connsiteX896" fmla="*/ 5847424 w 7467600"/>
              <a:gd name="connsiteY896" fmla="*/ 1815776 h 6858000"/>
              <a:gd name="connsiteX897" fmla="*/ 6399821 w 7467600"/>
              <a:gd name="connsiteY897" fmla="*/ 2344799 h 6858000"/>
              <a:gd name="connsiteX898" fmla="*/ 6323232 w 7467600"/>
              <a:gd name="connsiteY898" fmla="*/ 2389634 h 6858000"/>
              <a:gd name="connsiteX899" fmla="*/ 5942958 w 7467600"/>
              <a:gd name="connsiteY899" fmla="*/ 2077708 h 6858000"/>
              <a:gd name="connsiteX900" fmla="*/ 5921559 w 7467600"/>
              <a:gd name="connsiteY900" fmla="*/ 2378596 h 6858000"/>
              <a:gd name="connsiteX901" fmla="*/ 5817651 w 7467600"/>
              <a:gd name="connsiteY901" fmla="*/ 3023919 h 6858000"/>
              <a:gd name="connsiteX902" fmla="*/ 5729634 w 7467600"/>
              <a:gd name="connsiteY902" fmla="*/ 3051849 h 6858000"/>
              <a:gd name="connsiteX903" fmla="*/ 5611018 w 7467600"/>
              <a:gd name="connsiteY903" fmla="*/ 2316769 h 6858000"/>
              <a:gd name="connsiteX904" fmla="*/ 5687608 w 7467600"/>
              <a:gd name="connsiteY904" fmla="*/ 2039972 h 6858000"/>
              <a:gd name="connsiteX905" fmla="*/ 5657554 w 7467600"/>
              <a:gd name="connsiteY905" fmla="*/ 1576445 h 6858000"/>
              <a:gd name="connsiteX906" fmla="*/ 5150475 w 7467600"/>
              <a:gd name="connsiteY906" fmla="*/ 1274012 h 6858000"/>
              <a:gd name="connsiteX907" fmla="*/ 5349142 w 7467600"/>
              <a:gd name="connsiteY907" fmla="*/ 2204405 h 6858000"/>
              <a:gd name="connsiteX908" fmla="*/ 5262214 w 7467600"/>
              <a:gd name="connsiteY908" fmla="*/ 2233836 h 6858000"/>
              <a:gd name="connsiteX909" fmla="*/ 4981539 w 7467600"/>
              <a:gd name="connsiteY909" fmla="*/ 1542201 h 6858000"/>
              <a:gd name="connsiteX910" fmla="*/ 4958461 w 7467600"/>
              <a:gd name="connsiteY910" fmla="*/ 1136957 h 6858000"/>
              <a:gd name="connsiteX911" fmla="*/ 4655015 w 7467600"/>
              <a:gd name="connsiteY911" fmla="*/ 891426 h 6858000"/>
              <a:gd name="connsiteX912" fmla="*/ 4348002 w 7467600"/>
              <a:gd name="connsiteY912" fmla="*/ 2205895 h 6858000"/>
              <a:gd name="connsiteX913" fmla="*/ 4262250 w 7467600"/>
              <a:gd name="connsiteY913" fmla="*/ 2219972 h 6858000"/>
              <a:gd name="connsiteX914" fmla="*/ 4550611 w 7467600"/>
              <a:gd name="connsiteY914" fmla="*/ 817540 h 6858000"/>
              <a:gd name="connsiteX915" fmla="*/ 4564418 w 7467600"/>
              <a:gd name="connsiteY915" fmla="*/ 808293 h 6858000"/>
              <a:gd name="connsiteX916" fmla="*/ 4266388 w 7467600"/>
              <a:gd name="connsiteY916" fmla="*/ 500083 h 6858000"/>
              <a:gd name="connsiteX917" fmla="*/ 4032842 w 7467600"/>
              <a:gd name="connsiteY917" fmla="*/ 211809 h 6858000"/>
              <a:gd name="connsiteX918" fmla="*/ 3721337 w 7467600"/>
              <a:gd name="connsiteY918" fmla="*/ 0 h 6858000"/>
              <a:gd name="connsiteX919" fmla="*/ 3797544 w 7467600"/>
              <a:gd name="connsiteY919" fmla="*/ 0 h 6858000"/>
              <a:gd name="connsiteX920" fmla="*/ 3775734 w 7467600"/>
              <a:gd name="connsiteY920" fmla="*/ 95131 h 6858000"/>
              <a:gd name="connsiteX921" fmla="*/ 3724807 w 7467600"/>
              <a:gd name="connsiteY921" fmla="*/ 272257 h 6858000"/>
              <a:gd name="connsiteX922" fmla="*/ 3726844 w 7467600"/>
              <a:gd name="connsiteY922" fmla="*/ 282988 h 6858000"/>
              <a:gd name="connsiteX923" fmla="*/ 3742664 w 7467600"/>
              <a:gd name="connsiteY923" fmla="*/ 279918 h 6858000"/>
              <a:gd name="connsiteX924" fmla="*/ 4103910 w 7467600"/>
              <a:gd name="connsiteY924" fmla="*/ 1161917 h 6858000"/>
              <a:gd name="connsiteX925" fmla="*/ 4020269 w 7467600"/>
              <a:gd name="connsiteY925" fmla="*/ 1200406 h 6858000"/>
              <a:gd name="connsiteX926" fmla="*/ 3674882 w 7467600"/>
              <a:gd name="connsiteY926" fmla="*/ 488524 h 6858000"/>
              <a:gd name="connsiteX927" fmla="*/ 3132682 w 7467600"/>
              <a:gd name="connsiteY927" fmla="*/ 1072284 h 6858000"/>
              <a:gd name="connsiteX928" fmla="*/ 2716346 w 7467600"/>
              <a:gd name="connsiteY928" fmla="*/ 1276376 h 6858000"/>
              <a:gd name="connsiteX929" fmla="*/ 2716772 w 7467600"/>
              <a:gd name="connsiteY929" fmla="*/ 1255462 h 6858000"/>
              <a:gd name="connsiteX930" fmla="*/ 3471096 w 7467600"/>
              <a:gd name="connsiteY930" fmla="*/ 437072 h 6858000"/>
              <a:gd name="connsiteX931" fmla="*/ 3639057 w 7467600"/>
              <a:gd name="connsiteY931" fmla="*/ 286334 h 6858000"/>
              <a:gd name="connsiteX932" fmla="*/ 3640309 w 7467600"/>
              <a:gd name="connsiteY932" fmla="*/ 284664 h 6858000"/>
              <a:gd name="connsiteX933" fmla="*/ 3646022 w 7467600"/>
              <a:gd name="connsiteY933" fmla="*/ 276711 h 6858000"/>
              <a:gd name="connsiteX934" fmla="*/ 3707943 w 7467600"/>
              <a:gd name="connsiteY934" fmla="*/ 65958 h 6858000"/>
              <a:gd name="connsiteX935" fmla="*/ 2867960 w 7467600"/>
              <a:gd name="connsiteY935" fmla="*/ 0 h 6858000"/>
              <a:gd name="connsiteX936" fmla="*/ 2926351 w 7467600"/>
              <a:gd name="connsiteY936" fmla="*/ 0 h 6858000"/>
              <a:gd name="connsiteX937" fmla="*/ 2902823 w 7467600"/>
              <a:gd name="connsiteY937" fmla="*/ 262929 h 6858000"/>
              <a:gd name="connsiteX938" fmla="*/ 2940663 w 7467600"/>
              <a:gd name="connsiteY938" fmla="*/ 140884 h 6858000"/>
              <a:gd name="connsiteX939" fmla="*/ 2947039 w 7467600"/>
              <a:gd name="connsiteY939" fmla="*/ 122524 h 6858000"/>
              <a:gd name="connsiteX940" fmla="*/ 2984316 w 7467600"/>
              <a:gd name="connsiteY940" fmla="*/ 0 h 6858000"/>
              <a:gd name="connsiteX941" fmla="*/ 3016114 w 7467600"/>
              <a:gd name="connsiteY941" fmla="*/ 0 h 6858000"/>
              <a:gd name="connsiteX942" fmla="*/ 2979949 w 7467600"/>
              <a:gd name="connsiteY942" fmla="*/ 119274 h 6858000"/>
              <a:gd name="connsiteX943" fmla="*/ 3023879 w 7467600"/>
              <a:gd name="connsiteY943" fmla="*/ 0 h 6858000"/>
              <a:gd name="connsiteX944" fmla="*/ 3105400 w 7467600"/>
              <a:gd name="connsiteY944" fmla="*/ 0 h 6858000"/>
              <a:gd name="connsiteX945" fmla="*/ 3094669 w 7467600"/>
              <a:gd name="connsiteY945" fmla="*/ 30308 h 6858000"/>
              <a:gd name="connsiteX946" fmla="*/ 2901945 w 7467600"/>
              <a:gd name="connsiteY946" fmla="*/ 466538 h 6858000"/>
              <a:gd name="connsiteX947" fmla="*/ 2815209 w 7467600"/>
              <a:gd name="connsiteY947" fmla="*/ 497361 h 6858000"/>
              <a:gd name="connsiteX948" fmla="*/ 2844845 w 7467600"/>
              <a:gd name="connsiteY948" fmla="*/ 127638 h 6858000"/>
              <a:gd name="connsiteX949" fmla="*/ 1057230 w 7467600"/>
              <a:gd name="connsiteY949" fmla="*/ 0 h 6858000"/>
              <a:gd name="connsiteX950" fmla="*/ 1111003 w 7467600"/>
              <a:gd name="connsiteY950" fmla="*/ 0 h 6858000"/>
              <a:gd name="connsiteX951" fmla="*/ 1125553 w 7467600"/>
              <a:gd name="connsiteY951" fmla="*/ 52588 h 6858000"/>
              <a:gd name="connsiteX952" fmla="*/ 1304276 w 7467600"/>
              <a:gd name="connsiteY952" fmla="*/ 476275 h 6858000"/>
              <a:gd name="connsiteX953" fmla="*/ 1492066 w 7467600"/>
              <a:gd name="connsiteY953" fmla="*/ 886333 h 6858000"/>
              <a:gd name="connsiteX954" fmla="*/ 1423698 w 7467600"/>
              <a:gd name="connsiteY954" fmla="*/ 710817 h 6858000"/>
              <a:gd name="connsiteX955" fmla="*/ 1357609 w 7467600"/>
              <a:gd name="connsiteY955" fmla="*/ 532892 h 6858000"/>
              <a:gd name="connsiteX956" fmla="*/ 1309550 w 7467600"/>
              <a:gd name="connsiteY956" fmla="*/ 374031 h 6858000"/>
              <a:gd name="connsiteX957" fmla="*/ 1193673 w 7467600"/>
              <a:gd name="connsiteY957" fmla="*/ 49533 h 6858000"/>
              <a:gd name="connsiteX958" fmla="*/ 1164391 w 7467600"/>
              <a:gd name="connsiteY958" fmla="*/ 0 h 6858000"/>
              <a:gd name="connsiteX959" fmla="*/ 1200666 w 7467600"/>
              <a:gd name="connsiteY959" fmla="*/ 0 h 6858000"/>
              <a:gd name="connsiteX960" fmla="*/ 1223408 w 7467600"/>
              <a:gd name="connsiteY960" fmla="*/ 38996 h 6858000"/>
              <a:gd name="connsiteX961" fmla="*/ 1339635 w 7467600"/>
              <a:gd name="connsiteY961" fmla="*/ 365517 h 6858000"/>
              <a:gd name="connsiteX962" fmla="*/ 1387469 w 7467600"/>
              <a:gd name="connsiteY962" fmla="*/ 523079 h 6858000"/>
              <a:gd name="connsiteX963" fmla="*/ 1452685 w 7467600"/>
              <a:gd name="connsiteY963" fmla="*/ 699806 h 6858000"/>
              <a:gd name="connsiteX964" fmla="*/ 1492092 w 7467600"/>
              <a:gd name="connsiteY964" fmla="*/ 800424 h 6858000"/>
              <a:gd name="connsiteX965" fmla="*/ 1455302 w 7467600"/>
              <a:gd name="connsiteY965" fmla="*/ 632913 h 6858000"/>
              <a:gd name="connsiteX966" fmla="*/ 1222336 w 7467600"/>
              <a:gd name="connsiteY966" fmla="*/ 9480 h 6858000"/>
              <a:gd name="connsiteX967" fmla="*/ 1214634 w 7467600"/>
              <a:gd name="connsiteY967" fmla="*/ 0 h 6858000"/>
              <a:gd name="connsiteX968" fmla="*/ 1289827 w 7467600"/>
              <a:gd name="connsiteY968" fmla="*/ 0 h 6858000"/>
              <a:gd name="connsiteX969" fmla="*/ 1321076 w 7467600"/>
              <a:gd name="connsiteY969" fmla="*/ 59722 h 6858000"/>
              <a:gd name="connsiteX970" fmla="*/ 1512579 w 7467600"/>
              <a:gd name="connsiteY970" fmla="*/ 626441 h 6858000"/>
              <a:gd name="connsiteX971" fmla="*/ 1506076 w 7467600"/>
              <a:gd name="connsiteY971" fmla="*/ 1089289 h 6858000"/>
              <a:gd name="connsiteX972" fmla="*/ 1486346 w 7467600"/>
              <a:gd name="connsiteY972" fmla="*/ 1079919 h 6858000"/>
              <a:gd name="connsiteX973" fmla="*/ 1070511 w 7467600"/>
              <a:gd name="connsiteY973" fmla="*/ 48609 h 6858000"/>
              <a:gd name="connsiteX974" fmla="*/ 43151 w 7467600"/>
              <a:gd name="connsiteY974" fmla="*/ 0 h 6858000"/>
              <a:gd name="connsiteX975" fmla="*/ 95283 w 7467600"/>
              <a:gd name="connsiteY975" fmla="*/ 0 h 6858000"/>
              <a:gd name="connsiteX976" fmla="*/ 300708 w 7467600"/>
              <a:gd name="connsiteY976" fmla="*/ 154571 h 6858000"/>
              <a:gd name="connsiteX977" fmla="*/ 530414 w 7467600"/>
              <a:gd name="connsiteY977" fmla="*/ 354673 h 6858000"/>
              <a:gd name="connsiteX978" fmla="*/ 333785 w 7467600"/>
              <a:gd name="connsiteY978" fmla="*/ 161564 h 6858000"/>
              <a:gd name="connsiteX979" fmla="*/ 147005 w 7467600"/>
              <a:gd name="connsiteY979" fmla="*/ 0 h 6858000"/>
              <a:gd name="connsiteX980" fmla="*/ 272509 w 7467600"/>
              <a:gd name="connsiteY980" fmla="*/ 0 h 6858000"/>
              <a:gd name="connsiteX981" fmla="*/ 326276 w 7467600"/>
              <a:gd name="connsiteY981" fmla="*/ 45847 h 6858000"/>
              <a:gd name="connsiteX982" fmla="*/ 823759 w 7467600"/>
              <a:gd name="connsiteY982" fmla="*/ 574145 h 6858000"/>
              <a:gd name="connsiteX983" fmla="*/ 811254 w 7467600"/>
              <a:gd name="connsiteY983" fmla="*/ 665546 h 6858000"/>
              <a:gd name="connsiteX984" fmla="*/ 154042 w 7467600"/>
              <a:gd name="connsiteY984" fmla="*/ 261522 h 6858000"/>
              <a:gd name="connsiteX985" fmla="*/ 13550 w 7467600"/>
              <a:gd name="connsiteY985" fmla="*/ 158423 h 6858000"/>
              <a:gd name="connsiteX986" fmla="*/ 0 w 7467600"/>
              <a:gd name="connsiteY986" fmla="*/ 146618 h 6858000"/>
              <a:gd name="connsiteX987" fmla="*/ 0 w 7467600"/>
              <a:gd name="connsiteY987" fmla="*/ 59161 h 6858000"/>
              <a:gd name="connsiteX988" fmla="*/ 45427 w 7467600"/>
              <a:gd name="connsiteY988" fmla="*/ 101078 h 6858000"/>
              <a:gd name="connsiteX989" fmla="*/ 630103 w 7467600"/>
              <a:gd name="connsiteY989" fmla="*/ 485885 h 6858000"/>
              <a:gd name="connsiteX990" fmla="*/ 532040 w 7467600"/>
              <a:gd name="connsiteY990" fmla="*/ 399359 h 6858000"/>
              <a:gd name="connsiteX991" fmla="*/ 517618 w 7467600"/>
              <a:gd name="connsiteY991" fmla="*/ 385726 h 6858000"/>
              <a:gd name="connsiteX992" fmla="*/ 285074 w 7467600"/>
              <a:gd name="connsiteY992" fmla="*/ 182755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7429067 w 7467600"/>
              <a:gd name="connsiteY844" fmla="*/ 402737 h 6858000"/>
              <a:gd name="connsiteX845" fmla="*/ 7467600 w 7467600"/>
              <a:gd name="connsiteY845" fmla="*/ 789215 h 6858000"/>
              <a:gd name="connsiteX846" fmla="*/ 7451412 w 7467600"/>
              <a:gd name="connsiteY846" fmla="*/ 799572 h 6858000"/>
              <a:gd name="connsiteX847" fmla="*/ 7419999 w 7467600"/>
              <a:gd name="connsiteY847" fmla="*/ 774360 h 6858000"/>
              <a:gd name="connsiteX848" fmla="*/ 7429067 w 7467600"/>
              <a:gd name="connsiteY848" fmla="*/ 402737 h 6858000"/>
              <a:gd name="connsiteX849" fmla="*/ 5905192 w 7467600"/>
              <a:gd name="connsiteY849" fmla="*/ 163079 h 6858000"/>
              <a:gd name="connsiteX850" fmla="*/ 5865655 w 7467600"/>
              <a:gd name="connsiteY850" fmla="*/ 171901 h 6858000"/>
              <a:gd name="connsiteX851" fmla="*/ 5259740 w 7467600"/>
              <a:gd name="connsiteY851" fmla="*/ 257013 h 6858000"/>
              <a:gd name="connsiteX852" fmla="*/ 5208466 w 7467600"/>
              <a:gd name="connsiteY852" fmla="*/ 257550 h 6858000"/>
              <a:gd name="connsiteX853" fmla="*/ 4980204 w 7467600"/>
              <a:gd name="connsiteY853" fmla="*/ 271903 h 6858000"/>
              <a:gd name="connsiteX854" fmla="*/ 5068068 w 7467600"/>
              <a:gd name="connsiteY854" fmla="*/ 282244 h 6858000"/>
              <a:gd name="connsiteX855" fmla="*/ 5153231 w 7467600"/>
              <a:gd name="connsiteY855" fmla="*/ 292240 h 6858000"/>
              <a:gd name="connsiteX856" fmla="*/ 5426491 w 7467600"/>
              <a:gd name="connsiteY856" fmla="*/ 281128 h 6858000"/>
              <a:gd name="connsiteX857" fmla="*/ 5731212 w 7467600"/>
              <a:gd name="connsiteY857" fmla="*/ 231951 h 6858000"/>
              <a:gd name="connsiteX858" fmla="*/ 5905192 w 7467600"/>
              <a:gd name="connsiteY858" fmla="*/ 163079 h 6858000"/>
              <a:gd name="connsiteX859" fmla="*/ 5944437 w 7467600"/>
              <a:gd name="connsiteY859" fmla="*/ 113829 h 6858000"/>
              <a:gd name="connsiteX860" fmla="*/ 5825032 w 7467600"/>
              <a:gd name="connsiteY860" fmla="*/ 146405 h 6858000"/>
              <a:gd name="connsiteX861" fmla="*/ 4955599 w 7467600"/>
              <a:gd name="connsiteY861" fmla="*/ 247008 h 6858000"/>
              <a:gd name="connsiteX862" fmla="*/ 5210104 w 7467600"/>
              <a:gd name="connsiteY862" fmla="*/ 228123 h 6858000"/>
              <a:gd name="connsiteX863" fmla="*/ 5261015 w 7467600"/>
              <a:gd name="connsiteY863" fmla="*/ 227087 h 6858000"/>
              <a:gd name="connsiteX864" fmla="*/ 5861181 w 7467600"/>
              <a:gd name="connsiteY864" fmla="*/ 143093 h 6858000"/>
              <a:gd name="connsiteX865" fmla="*/ 5961252 w 7467600"/>
              <a:gd name="connsiteY865" fmla="*/ 114820 h 6858000"/>
              <a:gd name="connsiteX866" fmla="*/ 5944437 w 7467600"/>
              <a:gd name="connsiteY866" fmla="*/ 113829 h 6858000"/>
              <a:gd name="connsiteX867" fmla="*/ 3882765 w 7467600"/>
              <a:gd name="connsiteY867" fmla="*/ 0 h 6858000"/>
              <a:gd name="connsiteX868" fmla="*/ 3995099 w 7467600"/>
              <a:gd name="connsiteY868" fmla="*/ 0 h 6858000"/>
              <a:gd name="connsiteX869" fmla="*/ 4163818 w 7467600"/>
              <a:gd name="connsiteY869" fmla="*/ 234104 h 6858000"/>
              <a:gd name="connsiteX870" fmla="*/ 4172099 w 7467600"/>
              <a:gd name="connsiteY870" fmla="*/ 234207 h 6858000"/>
              <a:gd name="connsiteX871" fmla="*/ 4784282 w 7467600"/>
              <a:gd name="connsiteY871" fmla="*/ 276561 h 6858000"/>
              <a:gd name="connsiteX872" fmla="*/ 4801687 w 7467600"/>
              <a:gd name="connsiteY872" fmla="*/ 267764 h 6858000"/>
              <a:gd name="connsiteX873" fmla="*/ 6082788 w 7467600"/>
              <a:gd name="connsiteY873" fmla="*/ 64119 h 6858000"/>
              <a:gd name="connsiteX874" fmla="*/ 6099442 w 7467600"/>
              <a:gd name="connsiteY874" fmla="*/ 82568 h 6858000"/>
              <a:gd name="connsiteX875" fmla="*/ 4804137 w 7467600"/>
              <a:gd name="connsiteY875" fmla="*/ 320931 h 6858000"/>
              <a:gd name="connsiteX876" fmla="*/ 4227047 w 7467600"/>
              <a:gd name="connsiteY876" fmla="*/ 313415 h 6858000"/>
              <a:gd name="connsiteX877" fmla="*/ 4346041 w 7467600"/>
              <a:gd name="connsiteY877" fmla="*/ 456086 h 6858000"/>
              <a:gd name="connsiteX878" fmla="*/ 4870967 w 7467600"/>
              <a:gd name="connsiteY878" fmla="*/ 963061 h 6858000"/>
              <a:gd name="connsiteX879" fmla="*/ 4889647 w 7467600"/>
              <a:gd name="connsiteY879" fmla="*/ 957147 h 6858000"/>
              <a:gd name="connsiteX880" fmla="*/ 5422504 w 7467600"/>
              <a:gd name="connsiteY880" fmla="*/ 805191 h 6858000"/>
              <a:gd name="connsiteX881" fmla="*/ 6087656 w 7467600"/>
              <a:gd name="connsiteY881" fmla="*/ 826703 h 6858000"/>
              <a:gd name="connsiteX882" fmla="*/ 6058717 w 7467600"/>
              <a:gd name="connsiteY882" fmla="*/ 865992 h 6858000"/>
              <a:gd name="connsiteX883" fmla="*/ 4974153 w 7467600"/>
              <a:gd name="connsiteY883" fmla="*/ 1045456 h 6858000"/>
              <a:gd name="connsiteX884" fmla="*/ 5627835 w 7467600"/>
              <a:gd name="connsiteY884" fmla="*/ 1472077 h 6858000"/>
              <a:gd name="connsiteX885" fmla="*/ 5629817 w 7467600"/>
              <a:gd name="connsiteY885" fmla="*/ 1471412 h 6858000"/>
              <a:gd name="connsiteX886" fmla="*/ 5634124 w 7467600"/>
              <a:gd name="connsiteY886" fmla="*/ 1470572 h 6858000"/>
              <a:gd name="connsiteX887" fmla="*/ 5755832 w 7467600"/>
              <a:gd name="connsiteY887" fmla="*/ 1383886 h 6858000"/>
              <a:gd name="connsiteX888" fmla="*/ 6014186 w 7467600"/>
              <a:gd name="connsiteY888" fmla="*/ 1279799 h 6858000"/>
              <a:gd name="connsiteX889" fmla="*/ 6901619 w 7467600"/>
              <a:gd name="connsiteY889" fmla="*/ 1047874 h 6858000"/>
              <a:gd name="connsiteX890" fmla="*/ 6931566 w 7467600"/>
              <a:gd name="connsiteY890" fmla="*/ 1062034 h 6858000"/>
              <a:gd name="connsiteX891" fmla="*/ 5790982 w 7467600"/>
              <a:gd name="connsiteY891" fmla="*/ 1561380 h 6858000"/>
              <a:gd name="connsiteX892" fmla="*/ 6188971 w 7467600"/>
              <a:gd name="connsiteY892" fmla="*/ 1755168 h 6858000"/>
              <a:gd name="connsiteX893" fmla="*/ 6202446 w 7467600"/>
              <a:gd name="connsiteY893" fmla="*/ 1752268 h 6858000"/>
              <a:gd name="connsiteX894" fmla="*/ 7179560 w 7467600"/>
              <a:gd name="connsiteY894" fmla="*/ 1467551 h 6858000"/>
              <a:gd name="connsiteX895" fmla="*/ 7158730 w 7467600"/>
              <a:gd name="connsiteY895" fmla="*/ 1507835 h 6858000"/>
              <a:gd name="connsiteX896" fmla="*/ 6326959 w 7467600"/>
              <a:gd name="connsiteY896" fmla="*/ 1817686 h 6858000"/>
              <a:gd name="connsiteX897" fmla="*/ 6537433 w 7467600"/>
              <a:gd name="connsiteY897" fmla="*/ 1907790 h 6858000"/>
              <a:gd name="connsiteX898" fmla="*/ 6550221 w 7467600"/>
              <a:gd name="connsiteY898" fmla="*/ 1910729 h 6858000"/>
              <a:gd name="connsiteX899" fmla="*/ 6964438 w 7467600"/>
              <a:gd name="connsiteY899" fmla="*/ 2209505 h 6858000"/>
              <a:gd name="connsiteX900" fmla="*/ 7367862 w 7467600"/>
              <a:gd name="connsiteY900" fmla="*/ 2806833 h 6858000"/>
              <a:gd name="connsiteX901" fmla="*/ 7364329 w 7467600"/>
              <a:gd name="connsiteY901" fmla="*/ 2826907 h 6858000"/>
              <a:gd name="connsiteX902" fmla="*/ 7290545 w 7467600"/>
              <a:gd name="connsiteY902" fmla="*/ 2850663 h 6858000"/>
              <a:gd name="connsiteX903" fmla="*/ 6472036 w 7467600"/>
              <a:gd name="connsiteY903" fmla="*/ 1959003 h 6858000"/>
              <a:gd name="connsiteX904" fmla="*/ 5792897 w 7467600"/>
              <a:gd name="connsiteY904" fmla="*/ 1647747 h 6858000"/>
              <a:gd name="connsiteX905" fmla="*/ 5842751 w 7467600"/>
              <a:gd name="connsiteY905" fmla="*/ 1816112 h 6858000"/>
              <a:gd name="connsiteX906" fmla="*/ 5847424 w 7467600"/>
              <a:gd name="connsiteY906" fmla="*/ 1815776 h 6858000"/>
              <a:gd name="connsiteX907" fmla="*/ 6399821 w 7467600"/>
              <a:gd name="connsiteY907" fmla="*/ 2344799 h 6858000"/>
              <a:gd name="connsiteX908" fmla="*/ 6323232 w 7467600"/>
              <a:gd name="connsiteY908" fmla="*/ 2389634 h 6858000"/>
              <a:gd name="connsiteX909" fmla="*/ 5942958 w 7467600"/>
              <a:gd name="connsiteY909" fmla="*/ 2077708 h 6858000"/>
              <a:gd name="connsiteX910" fmla="*/ 5921559 w 7467600"/>
              <a:gd name="connsiteY910" fmla="*/ 2378596 h 6858000"/>
              <a:gd name="connsiteX911" fmla="*/ 5817651 w 7467600"/>
              <a:gd name="connsiteY911" fmla="*/ 3023919 h 6858000"/>
              <a:gd name="connsiteX912" fmla="*/ 5729634 w 7467600"/>
              <a:gd name="connsiteY912" fmla="*/ 3051849 h 6858000"/>
              <a:gd name="connsiteX913" fmla="*/ 5611018 w 7467600"/>
              <a:gd name="connsiteY913" fmla="*/ 2316769 h 6858000"/>
              <a:gd name="connsiteX914" fmla="*/ 5687608 w 7467600"/>
              <a:gd name="connsiteY914" fmla="*/ 2039972 h 6858000"/>
              <a:gd name="connsiteX915" fmla="*/ 5657554 w 7467600"/>
              <a:gd name="connsiteY915" fmla="*/ 1576445 h 6858000"/>
              <a:gd name="connsiteX916" fmla="*/ 5150475 w 7467600"/>
              <a:gd name="connsiteY916" fmla="*/ 1274012 h 6858000"/>
              <a:gd name="connsiteX917" fmla="*/ 5349142 w 7467600"/>
              <a:gd name="connsiteY917" fmla="*/ 2204405 h 6858000"/>
              <a:gd name="connsiteX918" fmla="*/ 5262214 w 7467600"/>
              <a:gd name="connsiteY918" fmla="*/ 2233836 h 6858000"/>
              <a:gd name="connsiteX919" fmla="*/ 4981539 w 7467600"/>
              <a:gd name="connsiteY919" fmla="*/ 1542201 h 6858000"/>
              <a:gd name="connsiteX920" fmla="*/ 4958461 w 7467600"/>
              <a:gd name="connsiteY920" fmla="*/ 1136957 h 6858000"/>
              <a:gd name="connsiteX921" fmla="*/ 4655015 w 7467600"/>
              <a:gd name="connsiteY921" fmla="*/ 891426 h 6858000"/>
              <a:gd name="connsiteX922" fmla="*/ 4348002 w 7467600"/>
              <a:gd name="connsiteY922" fmla="*/ 2205895 h 6858000"/>
              <a:gd name="connsiteX923" fmla="*/ 4262250 w 7467600"/>
              <a:gd name="connsiteY923" fmla="*/ 2219972 h 6858000"/>
              <a:gd name="connsiteX924" fmla="*/ 4550611 w 7467600"/>
              <a:gd name="connsiteY924" fmla="*/ 817540 h 6858000"/>
              <a:gd name="connsiteX925" fmla="*/ 4564418 w 7467600"/>
              <a:gd name="connsiteY925" fmla="*/ 808293 h 6858000"/>
              <a:gd name="connsiteX926" fmla="*/ 4266388 w 7467600"/>
              <a:gd name="connsiteY926" fmla="*/ 500083 h 6858000"/>
              <a:gd name="connsiteX927" fmla="*/ 4032842 w 7467600"/>
              <a:gd name="connsiteY927" fmla="*/ 211809 h 6858000"/>
              <a:gd name="connsiteX928" fmla="*/ 3882765 w 7467600"/>
              <a:gd name="connsiteY928" fmla="*/ 0 h 6858000"/>
              <a:gd name="connsiteX929" fmla="*/ 3721337 w 7467600"/>
              <a:gd name="connsiteY929" fmla="*/ 0 h 6858000"/>
              <a:gd name="connsiteX930" fmla="*/ 3797544 w 7467600"/>
              <a:gd name="connsiteY930" fmla="*/ 0 h 6858000"/>
              <a:gd name="connsiteX931" fmla="*/ 3775734 w 7467600"/>
              <a:gd name="connsiteY931" fmla="*/ 95131 h 6858000"/>
              <a:gd name="connsiteX932" fmla="*/ 3724807 w 7467600"/>
              <a:gd name="connsiteY932" fmla="*/ 272257 h 6858000"/>
              <a:gd name="connsiteX933" fmla="*/ 3726844 w 7467600"/>
              <a:gd name="connsiteY933" fmla="*/ 282988 h 6858000"/>
              <a:gd name="connsiteX934" fmla="*/ 3742664 w 7467600"/>
              <a:gd name="connsiteY934" fmla="*/ 279918 h 6858000"/>
              <a:gd name="connsiteX935" fmla="*/ 4103910 w 7467600"/>
              <a:gd name="connsiteY935" fmla="*/ 1161917 h 6858000"/>
              <a:gd name="connsiteX936" fmla="*/ 4020269 w 7467600"/>
              <a:gd name="connsiteY936" fmla="*/ 1200406 h 6858000"/>
              <a:gd name="connsiteX937" fmla="*/ 3674882 w 7467600"/>
              <a:gd name="connsiteY937" fmla="*/ 488524 h 6858000"/>
              <a:gd name="connsiteX938" fmla="*/ 3132682 w 7467600"/>
              <a:gd name="connsiteY938" fmla="*/ 1072284 h 6858000"/>
              <a:gd name="connsiteX939" fmla="*/ 2716346 w 7467600"/>
              <a:gd name="connsiteY939" fmla="*/ 1276376 h 6858000"/>
              <a:gd name="connsiteX940" fmla="*/ 2716772 w 7467600"/>
              <a:gd name="connsiteY940" fmla="*/ 1255462 h 6858000"/>
              <a:gd name="connsiteX941" fmla="*/ 3471096 w 7467600"/>
              <a:gd name="connsiteY941" fmla="*/ 437072 h 6858000"/>
              <a:gd name="connsiteX942" fmla="*/ 3639057 w 7467600"/>
              <a:gd name="connsiteY942" fmla="*/ 286334 h 6858000"/>
              <a:gd name="connsiteX943" fmla="*/ 3640309 w 7467600"/>
              <a:gd name="connsiteY943" fmla="*/ 284664 h 6858000"/>
              <a:gd name="connsiteX944" fmla="*/ 3646022 w 7467600"/>
              <a:gd name="connsiteY944" fmla="*/ 276711 h 6858000"/>
              <a:gd name="connsiteX945" fmla="*/ 3707943 w 7467600"/>
              <a:gd name="connsiteY945" fmla="*/ 65958 h 6858000"/>
              <a:gd name="connsiteX946" fmla="*/ 3721337 w 7467600"/>
              <a:gd name="connsiteY946" fmla="*/ 0 h 6858000"/>
              <a:gd name="connsiteX947" fmla="*/ 2867960 w 7467600"/>
              <a:gd name="connsiteY947" fmla="*/ 0 h 6858000"/>
              <a:gd name="connsiteX948" fmla="*/ 2926351 w 7467600"/>
              <a:gd name="connsiteY948" fmla="*/ 0 h 6858000"/>
              <a:gd name="connsiteX949" fmla="*/ 2902823 w 7467600"/>
              <a:gd name="connsiteY949" fmla="*/ 262929 h 6858000"/>
              <a:gd name="connsiteX950" fmla="*/ 2940663 w 7467600"/>
              <a:gd name="connsiteY950" fmla="*/ 140884 h 6858000"/>
              <a:gd name="connsiteX951" fmla="*/ 2947039 w 7467600"/>
              <a:gd name="connsiteY951" fmla="*/ 122524 h 6858000"/>
              <a:gd name="connsiteX952" fmla="*/ 2984316 w 7467600"/>
              <a:gd name="connsiteY952" fmla="*/ 0 h 6858000"/>
              <a:gd name="connsiteX953" fmla="*/ 3016114 w 7467600"/>
              <a:gd name="connsiteY953" fmla="*/ 0 h 6858000"/>
              <a:gd name="connsiteX954" fmla="*/ 2979949 w 7467600"/>
              <a:gd name="connsiteY954" fmla="*/ 119274 h 6858000"/>
              <a:gd name="connsiteX955" fmla="*/ 3023879 w 7467600"/>
              <a:gd name="connsiteY955" fmla="*/ 0 h 6858000"/>
              <a:gd name="connsiteX956" fmla="*/ 3105400 w 7467600"/>
              <a:gd name="connsiteY956" fmla="*/ 0 h 6858000"/>
              <a:gd name="connsiteX957" fmla="*/ 3094669 w 7467600"/>
              <a:gd name="connsiteY957" fmla="*/ 30308 h 6858000"/>
              <a:gd name="connsiteX958" fmla="*/ 2901945 w 7467600"/>
              <a:gd name="connsiteY958" fmla="*/ 466538 h 6858000"/>
              <a:gd name="connsiteX959" fmla="*/ 2815209 w 7467600"/>
              <a:gd name="connsiteY959" fmla="*/ 497361 h 6858000"/>
              <a:gd name="connsiteX960" fmla="*/ 2844845 w 7467600"/>
              <a:gd name="connsiteY960" fmla="*/ 127638 h 6858000"/>
              <a:gd name="connsiteX961" fmla="*/ 2867960 w 7467600"/>
              <a:gd name="connsiteY961" fmla="*/ 0 h 6858000"/>
              <a:gd name="connsiteX962" fmla="*/ 1057230 w 7467600"/>
              <a:gd name="connsiteY962" fmla="*/ 0 h 6858000"/>
              <a:gd name="connsiteX963" fmla="*/ 1111003 w 7467600"/>
              <a:gd name="connsiteY963" fmla="*/ 0 h 6858000"/>
              <a:gd name="connsiteX964" fmla="*/ 1125553 w 7467600"/>
              <a:gd name="connsiteY964" fmla="*/ 52588 h 6858000"/>
              <a:gd name="connsiteX965" fmla="*/ 1304276 w 7467600"/>
              <a:gd name="connsiteY965" fmla="*/ 476275 h 6858000"/>
              <a:gd name="connsiteX966" fmla="*/ 1492066 w 7467600"/>
              <a:gd name="connsiteY966" fmla="*/ 886333 h 6858000"/>
              <a:gd name="connsiteX967" fmla="*/ 1423698 w 7467600"/>
              <a:gd name="connsiteY967" fmla="*/ 710817 h 6858000"/>
              <a:gd name="connsiteX968" fmla="*/ 1357609 w 7467600"/>
              <a:gd name="connsiteY968" fmla="*/ 532892 h 6858000"/>
              <a:gd name="connsiteX969" fmla="*/ 1309550 w 7467600"/>
              <a:gd name="connsiteY969" fmla="*/ 374031 h 6858000"/>
              <a:gd name="connsiteX970" fmla="*/ 1193673 w 7467600"/>
              <a:gd name="connsiteY970" fmla="*/ 49533 h 6858000"/>
              <a:gd name="connsiteX971" fmla="*/ 1164391 w 7467600"/>
              <a:gd name="connsiteY971" fmla="*/ 0 h 6858000"/>
              <a:gd name="connsiteX972" fmla="*/ 1200666 w 7467600"/>
              <a:gd name="connsiteY972" fmla="*/ 0 h 6858000"/>
              <a:gd name="connsiteX973" fmla="*/ 1223408 w 7467600"/>
              <a:gd name="connsiteY973" fmla="*/ 38996 h 6858000"/>
              <a:gd name="connsiteX974" fmla="*/ 1339635 w 7467600"/>
              <a:gd name="connsiteY974" fmla="*/ 365517 h 6858000"/>
              <a:gd name="connsiteX975" fmla="*/ 1387469 w 7467600"/>
              <a:gd name="connsiteY975" fmla="*/ 523079 h 6858000"/>
              <a:gd name="connsiteX976" fmla="*/ 1452685 w 7467600"/>
              <a:gd name="connsiteY976" fmla="*/ 699806 h 6858000"/>
              <a:gd name="connsiteX977" fmla="*/ 1492092 w 7467600"/>
              <a:gd name="connsiteY977" fmla="*/ 800424 h 6858000"/>
              <a:gd name="connsiteX978" fmla="*/ 1455302 w 7467600"/>
              <a:gd name="connsiteY978" fmla="*/ 632913 h 6858000"/>
              <a:gd name="connsiteX979" fmla="*/ 1222336 w 7467600"/>
              <a:gd name="connsiteY979" fmla="*/ 9480 h 6858000"/>
              <a:gd name="connsiteX980" fmla="*/ 1214634 w 7467600"/>
              <a:gd name="connsiteY980" fmla="*/ 0 h 6858000"/>
              <a:gd name="connsiteX981" fmla="*/ 1289827 w 7467600"/>
              <a:gd name="connsiteY981" fmla="*/ 0 h 6858000"/>
              <a:gd name="connsiteX982" fmla="*/ 1321076 w 7467600"/>
              <a:gd name="connsiteY982" fmla="*/ 59722 h 6858000"/>
              <a:gd name="connsiteX983" fmla="*/ 1512579 w 7467600"/>
              <a:gd name="connsiteY983" fmla="*/ 626441 h 6858000"/>
              <a:gd name="connsiteX984" fmla="*/ 1506076 w 7467600"/>
              <a:gd name="connsiteY984" fmla="*/ 1089289 h 6858000"/>
              <a:gd name="connsiteX985" fmla="*/ 1486346 w 7467600"/>
              <a:gd name="connsiteY985" fmla="*/ 1079919 h 6858000"/>
              <a:gd name="connsiteX986" fmla="*/ 1070511 w 7467600"/>
              <a:gd name="connsiteY986" fmla="*/ 48609 h 6858000"/>
              <a:gd name="connsiteX987" fmla="*/ 1057230 w 7467600"/>
              <a:gd name="connsiteY987" fmla="*/ 0 h 6858000"/>
              <a:gd name="connsiteX988" fmla="*/ 43151 w 7467600"/>
              <a:gd name="connsiteY988" fmla="*/ 0 h 6858000"/>
              <a:gd name="connsiteX989" fmla="*/ 95283 w 7467600"/>
              <a:gd name="connsiteY989" fmla="*/ 0 h 6858000"/>
              <a:gd name="connsiteX990" fmla="*/ 300708 w 7467600"/>
              <a:gd name="connsiteY990" fmla="*/ 154571 h 6858000"/>
              <a:gd name="connsiteX991" fmla="*/ 530414 w 7467600"/>
              <a:gd name="connsiteY991" fmla="*/ 354673 h 6858000"/>
              <a:gd name="connsiteX992" fmla="*/ 333785 w 7467600"/>
              <a:gd name="connsiteY992" fmla="*/ 161564 h 6858000"/>
              <a:gd name="connsiteX993" fmla="*/ 147005 w 7467600"/>
              <a:gd name="connsiteY993" fmla="*/ 0 h 6858000"/>
              <a:gd name="connsiteX994" fmla="*/ 272509 w 7467600"/>
              <a:gd name="connsiteY994" fmla="*/ 0 h 6858000"/>
              <a:gd name="connsiteX995" fmla="*/ 326276 w 7467600"/>
              <a:gd name="connsiteY995" fmla="*/ 45847 h 6858000"/>
              <a:gd name="connsiteX996" fmla="*/ 823759 w 7467600"/>
              <a:gd name="connsiteY996" fmla="*/ 574145 h 6858000"/>
              <a:gd name="connsiteX997" fmla="*/ 811254 w 7467600"/>
              <a:gd name="connsiteY997" fmla="*/ 665546 h 6858000"/>
              <a:gd name="connsiteX998" fmla="*/ 154042 w 7467600"/>
              <a:gd name="connsiteY998" fmla="*/ 261522 h 6858000"/>
              <a:gd name="connsiteX999" fmla="*/ 13550 w 7467600"/>
              <a:gd name="connsiteY999" fmla="*/ 158423 h 6858000"/>
              <a:gd name="connsiteX1000" fmla="*/ 0 w 7467600"/>
              <a:gd name="connsiteY1000" fmla="*/ 146618 h 6858000"/>
              <a:gd name="connsiteX1001" fmla="*/ 0 w 7467600"/>
              <a:gd name="connsiteY1001" fmla="*/ 59161 h 6858000"/>
              <a:gd name="connsiteX1002" fmla="*/ 45427 w 7467600"/>
              <a:gd name="connsiteY1002" fmla="*/ 101078 h 6858000"/>
              <a:gd name="connsiteX1003" fmla="*/ 630103 w 7467600"/>
              <a:gd name="connsiteY1003" fmla="*/ 485885 h 6858000"/>
              <a:gd name="connsiteX1004" fmla="*/ 532040 w 7467600"/>
              <a:gd name="connsiteY1004" fmla="*/ 399359 h 6858000"/>
              <a:gd name="connsiteX1005" fmla="*/ 517618 w 7467600"/>
              <a:gd name="connsiteY1005" fmla="*/ 385726 h 6858000"/>
              <a:gd name="connsiteX1006" fmla="*/ 285074 w 7467600"/>
              <a:gd name="connsiteY1006" fmla="*/ 182755 h 6858000"/>
              <a:gd name="connsiteX1007" fmla="*/ 43151 w 7467600"/>
              <a:gd name="connsiteY100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7419999 w 7467600"/>
              <a:gd name="connsiteY844" fmla="*/ 774360 h 6858000"/>
              <a:gd name="connsiteX845" fmla="*/ 7467600 w 7467600"/>
              <a:gd name="connsiteY845" fmla="*/ 789215 h 6858000"/>
              <a:gd name="connsiteX846" fmla="*/ 7451412 w 7467600"/>
              <a:gd name="connsiteY846" fmla="*/ 799572 h 6858000"/>
              <a:gd name="connsiteX847" fmla="*/ 7419999 w 7467600"/>
              <a:gd name="connsiteY847" fmla="*/ 774360 h 6858000"/>
              <a:gd name="connsiteX848" fmla="*/ 5905192 w 7467600"/>
              <a:gd name="connsiteY848" fmla="*/ 163079 h 6858000"/>
              <a:gd name="connsiteX849" fmla="*/ 5865655 w 7467600"/>
              <a:gd name="connsiteY849" fmla="*/ 171901 h 6858000"/>
              <a:gd name="connsiteX850" fmla="*/ 5259740 w 7467600"/>
              <a:gd name="connsiteY850" fmla="*/ 257013 h 6858000"/>
              <a:gd name="connsiteX851" fmla="*/ 5208466 w 7467600"/>
              <a:gd name="connsiteY851" fmla="*/ 257550 h 6858000"/>
              <a:gd name="connsiteX852" fmla="*/ 4980204 w 7467600"/>
              <a:gd name="connsiteY852" fmla="*/ 271903 h 6858000"/>
              <a:gd name="connsiteX853" fmla="*/ 5068068 w 7467600"/>
              <a:gd name="connsiteY853" fmla="*/ 282244 h 6858000"/>
              <a:gd name="connsiteX854" fmla="*/ 5153231 w 7467600"/>
              <a:gd name="connsiteY854" fmla="*/ 292240 h 6858000"/>
              <a:gd name="connsiteX855" fmla="*/ 5426491 w 7467600"/>
              <a:gd name="connsiteY855" fmla="*/ 281128 h 6858000"/>
              <a:gd name="connsiteX856" fmla="*/ 5731212 w 7467600"/>
              <a:gd name="connsiteY856" fmla="*/ 231951 h 6858000"/>
              <a:gd name="connsiteX857" fmla="*/ 5905192 w 7467600"/>
              <a:gd name="connsiteY857" fmla="*/ 163079 h 6858000"/>
              <a:gd name="connsiteX858" fmla="*/ 5944437 w 7467600"/>
              <a:gd name="connsiteY858" fmla="*/ 113829 h 6858000"/>
              <a:gd name="connsiteX859" fmla="*/ 5825032 w 7467600"/>
              <a:gd name="connsiteY859" fmla="*/ 146405 h 6858000"/>
              <a:gd name="connsiteX860" fmla="*/ 4955599 w 7467600"/>
              <a:gd name="connsiteY860" fmla="*/ 247008 h 6858000"/>
              <a:gd name="connsiteX861" fmla="*/ 5210104 w 7467600"/>
              <a:gd name="connsiteY861" fmla="*/ 228123 h 6858000"/>
              <a:gd name="connsiteX862" fmla="*/ 5261015 w 7467600"/>
              <a:gd name="connsiteY862" fmla="*/ 227087 h 6858000"/>
              <a:gd name="connsiteX863" fmla="*/ 5861181 w 7467600"/>
              <a:gd name="connsiteY863" fmla="*/ 143093 h 6858000"/>
              <a:gd name="connsiteX864" fmla="*/ 5961252 w 7467600"/>
              <a:gd name="connsiteY864" fmla="*/ 114820 h 6858000"/>
              <a:gd name="connsiteX865" fmla="*/ 5944437 w 7467600"/>
              <a:gd name="connsiteY865" fmla="*/ 113829 h 6858000"/>
              <a:gd name="connsiteX866" fmla="*/ 3882765 w 7467600"/>
              <a:gd name="connsiteY866" fmla="*/ 0 h 6858000"/>
              <a:gd name="connsiteX867" fmla="*/ 3995099 w 7467600"/>
              <a:gd name="connsiteY867" fmla="*/ 0 h 6858000"/>
              <a:gd name="connsiteX868" fmla="*/ 4163818 w 7467600"/>
              <a:gd name="connsiteY868" fmla="*/ 234104 h 6858000"/>
              <a:gd name="connsiteX869" fmla="*/ 4172099 w 7467600"/>
              <a:gd name="connsiteY869" fmla="*/ 234207 h 6858000"/>
              <a:gd name="connsiteX870" fmla="*/ 4784282 w 7467600"/>
              <a:gd name="connsiteY870" fmla="*/ 276561 h 6858000"/>
              <a:gd name="connsiteX871" fmla="*/ 4801687 w 7467600"/>
              <a:gd name="connsiteY871" fmla="*/ 267764 h 6858000"/>
              <a:gd name="connsiteX872" fmla="*/ 6082788 w 7467600"/>
              <a:gd name="connsiteY872" fmla="*/ 64119 h 6858000"/>
              <a:gd name="connsiteX873" fmla="*/ 6099442 w 7467600"/>
              <a:gd name="connsiteY873" fmla="*/ 82568 h 6858000"/>
              <a:gd name="connsiteX874" fmla="*/ 4804137 w 7467600"/>
              <a:gd name="connsiteY874" fmla="*/ 320931 h 6858000"/>
              <a:gd name="connsiteX875" fmla="*/ 4227047 w 7467600"/>
              <a:gd name="connsiteY875" fmla="*/ 313415 h 6858000"/>
              <a:gd name="connsiteX876" fmla="*/ 4346041 w 7467600"/>
              <a:gd name="connsiteY876" fmla="*/ 456086 h 6858000"/>
              <a:gd name="connsiteX877" fmla="*/ 4870967 w 7467600"/>
              <a:gd name="connsiteY877" fmla="*/ 963061 h 6858000"/>
              <a:gd name="connsiteX878" fmla="*/ 4889647 w 7467600"/>
              <a:gd name="connsiteY878" fmla="*/ 957147 h 6858000"/>
              <a:gd name="connsiteX879" fmla="*/ 5422504 w 7467600"/>
              <a:gd name="connsiteY879" fmla="*/ 805191 h 6858000"/>
              <a:gd name="connsiteX880" fmla="*/ 6087656 w 7467600"/>
              <a:gd name="connsiteY880" fmla="*/ 826703 h 6858000"/>
              <a:gd name="connsiteX881" fmla="*/ 6058717 w 7467600"/>
              <a:gd name="connsiteY881" fmla="*/ 865992 h 6858000"/>
              <a:gd name="connsiteX882" fmla="*/ 4974153 w 7467600"/>
              <a:gd name="connsiteY882" fmla="*/ 1045456 h 6858000"/>
              <a:gd name="connsiteX883" fmla="*/ 5627835 w 7467600"/>
              <a:gd name="connsiteY883" fmla="*/ 1472077 h 6858000"/>
              <a:gd name="connsiteX884" fmla="*/ 5629817 w 7467600"/>
              <a:gd name="connsiteY884" fmla="*/ 1471412 h 6858000"/>
              <a:gd name="connsiteX885" fmla="*/ 5634124 w 7467600"/>
              <a:gd name="connsiteY885" fmla="*/ 1470572 h 6858000"/>
              <a:gd name="connsiteX886" fmla="*/ 5755832 w 7467600"/>
              <a:gd name="connsiteY886" fmla="*/ 1383886 h 6858000"/>
              <a:gd name="connsiteX887" fmla="*/ 6014186 w 7467600"/>
              <a:gd name="connsiteY887" fmla="*/ 1279799 h 6858000"/>
              <a:gd name="connsiteX888" fmla="*/ 6901619 w 7467600"/>
              <a:gd name="connsiteY888" fmla="*/ 1047874 h 6858000"/>
              <a:gd name="connsiteX889" fmla="*/ 6931566 w 7467600"/>
              <a:gd name="connsiteY889" fmla="*/ 1062034 h 6858000"/>
              <a:gd name="connsiteX890" fmla="*/ 5790982 w 7467600"/>
              <a:gd name="connsiteY890" fmla="*/ 1561380 h 6858000"/>
              <a:gd name="connsiteX891" fmla="*/ 6188971 w 7467600"/>
              <a:gd name="connsiteY891" fmla="*/ 1755168 h 6858000"/>
              <a:gd name="connsiteX892" fmla="*/ 6202446 w 7467600"/>
              <a:gd name="connsiteY892" fmla="*/ 1752268 h 6858000"/>
              <a:gd name="connsiteX893" fmla="*/ 7179560 w 7467600"/>
              <a:gd name="connsiteY893" fmla="*/ 1467551 h 6858000"/>
              <a:gd name="connsiteX894" fmla="*/ 7158730 w 7467600"/>
              <a:gd name="connsiteY894" fmla="*/ 1507835 h 6858000"/>
              <a:gd name="connsiteX895" fmla="*/ 6326959 w 7467600"/>
              <a:gd name="connsiteY895" fmla="*/ 1817686 h 6858000"/>
              <a:gd name="connsiteX896" fmla="*/ 6537433 w 7467600"/>
              <a:gd name="connsiteY896" fmla="*/ 1907790 h 6858000"/>
              <a:gd name="connsiteX897" fmla="*/ 6550221 w 7467600"/>
              <a:gd name="connsiteY897" fmla="*/ 1910729 h 6858000"/>
              <a:gd name="connsiteX898" fmla="*/ 6964438 w 7467600"/>
              <a:gd name="connsiteY898" fmla="*/ 2209505 h 6858000"/>
              <a:gd name="connsiteX899" fmla="*/ 7367862 w 7467600"/>
              <a:gd name="connsiteY899" fmla="*/ 2806833 h 6858000"/>
              <a:gd name="connsiteX900" fmla="*/ 7364329 w 7467600"/>
              <a:gd name="connsiteY900" fmla="*/ 2826907 h 6858000"/>
              <a:gd name="connsiteX901" fmla="*/ 7290545 w 7467600"/>
              <a:gd name="connsiteY901" fmla="*/ 2850663 h 6858000"/>
              <a:gd name="connsiteX902" fmla="*/ 6472036 w 7467600"/>
              <a:gd name="connsiteY902" fmla="*/ 1959003 h 6858000"/>
              <a:gd name="connsiteX903" fmla="*/ 5792897 w 7467600"/>
              <a:gd name="connsiteY903" fmla="*/ 1647747 h 6858000"/>
              <a:gd name="connsiteX904" fmla="*/ 5842751 w 7467600"/>
              <a:gd name="connsiteY904" fmla="*/ 1816112 h 6858000"/>
              <a:gd name="connsiteX905" fmla="*/ 5847424 w 7467600"/>
              <a:gd name="connsiteY905" fmla="*/ 1815776 h 6858000"/>
              <a:gd name="connsiteX906" fmla="*/ 6399821 w 7467600"/>
              <a:gd name="connsiteY906" fmla="*/ 2344799 h 6858000"/>
              <a:gd name="connsiteX907" fmla="*/ 6323232 w 7467600"/>
              <a:gd name="connsiteY907" fmla="*/ 2389634 h 6858000"/>
              <a:gd name="connsiteX908" fmla="*/ 5942958 w 7467600"/>
              <a:gd name="connsiteY908" fmla="*/ 2077708 h 6858000"/>
              <a:gd name="connsiteX909" fmla="*/ 5921559 w 7467600"/>
              <a:gd name="connsiteY909" fmla="*/ 2378596 h 6858000"/>
              <a:gd name="connsiteX910" fmla="*/ 5817651 w 7467600"/>
              <a:gd name="connsiteY910" fmla="*/ 3023919 h 6858000"/>
              <a:gd name="connsiteX911" fmla="*/ 5729634 w 7467600"/>
              <a:gd name="connsiteY911" fmla="*/ 3051849 h 6858000"/>
              <a:gd name="connsiteX912" fmla="*/ 5611018 w 7467600"/>
              <a:gd name="connsiteY912" fmla="*/ 2316769 h 6858000"/>
              <a:gd name="connsiteX913" fmla="*/ 5687608 w 7467600"/>
              <a:gd name="connsiteY913" fmla="*/ 2039972 h 6858000"/>
              <a:gd name="connsiteX914" fmla="*/ 5657554 w 7467600"/>
              <a:gd name="connsiteY914" fmla="*/ 1576445 h 6858000"/>
              <a:gd name="connsiteX915" fmla="*/ 5150475 w 7467600"/>
              <a:gd name="connsiteY915" fmla="*/ 1274012 h 6858000"/>
              <a:gd name="connsiteX916" fmla="*/ 5349142 w 7467600"/>
              <a:gd name="connsiteY916" fmla="*/ 2204405 h 6858000"/>
              <a:gd name="connsiteX917" fmla="*/ 5262214 w 7467600"/>
              <a:gd name="connsiteY917" fmla="*/ 2233836 h 6858000"/>
              <a:gd name="connsiteX918" fmla="*/ 4981539 w 7467600"/>
              <a:gd name="connsiteY918" fmla="*/ 1542201 h 6858000"/>
              <a:gd name="connsiteX919" fmla="*/ 4958461 w 7467600"/>
              <a:gd name="connsiteY919" fmla="*/ 1136957 h 6858000"/>
              <a:gd name="connsiteX920" fmla="*/ 4655015 w 7467600"/>
              <a:gd name="connsiteY920" fmla="*/ 891426 h 6858000"/>
              <a:gd name="connsiteX921" fmla="*/ 4348002 w 7467600"/>
              <a:gd name="connsiteY921" fmla="*/ 2205895 h 6858000"/>
              <a:gd name="connsiteX922" fmla="*/ 4262250 w 7467600"/>
              <a:gd name="connsiteY922" fmla="*/ 2219972 h 6858000"/>
              <a:gd name="connsiteX923" fmla="*/ 4550611 w 7467600"/>
              <a:gd name="connsiteY923" fmla="*/ 817540 h 6858000"/>
              <a:gd name="connsiteX924" fmla="*/ 4564418 w 7467600"/>
              <a:gd name="connsiteY924" fmla="*/ 808293 h 6858000"/>
              <a:gd name="connsiteX925" fmla="*/ 4266388 w 7467600"/>
              <a:gd name="connsiteY925" fmla="*/ 500083 h 6858000"/>
              <a:gd name="connsiteX926" fmla="*/ 4032842 w 7467600"/>
              <a:gd name="connsiteY926" fmla="*/ 211809 h 6858000"/>
              <a:gd name="connsiteX927" fmla="*/ 3882765 w 7467600"/>
              <a:gd name="connsiteY927" fmla="*/ 0 h 6858000"/>
              <a:gd name="connsiteX928" fmla="*/ 3721337 w 7467600"/>
              <a:gd name="connsiteY928" fmla="*/ 0 h 6858000"/>
              <a:gd name="connsiteX929" fmla="*/ 3797544 w 7467600"/>
              <a:gd name="connsiteY929" fmla="*/ 0 h 6858000"/>
              <a:gd name="connsiteX930" fmla="*/ 3775734 w 7467600"/>
              <a:gd name="connsiteY930" fmla="*/ 95131 h 6858000"/>
              <a:gd name="connsiteX931" fmla="*/ 3724807 w 7467600"/>
              <a:gd name="connsiteY931" fmla="*/ 272257 h 6858000"/>
              <a:gd name="connsiteX932" fmla="*/ 3726844 w 7467600"/>
              <a:gd name="connsiteY932" fmla="*/ 282988 h 6858000"/>
              <a:gd name="connsiteX933" fmla="*/ 3742664 w 7467600"/>
              <a:gd name="connsiteY933" fmla="*/ 279918 h 6858000"/>
              <a:gd name="connsiteX934" fmla="*/ 4103910 w 7467600"/>
              <a:gd name="connsiteY934" fmla="*/ 1161917 h 6858000"/>
              <a:gd name="connsiteX935" fmla="*/ 4020269 w 7467600"/>
              <a:gd name="connsiteY935" fmla="*/ 1200406 h 6858000"/>
              <a:gd name="connsiteX936" fmla="*/ 3674882 w 7467600"/>
              <a:gd name="connsiteY936" fmla="*/ 488524 h 6858000"/>
              <a:gd name="connsiteX937" fmla="*/ 3132682 w 7467600"/>
              <a:gd name="connsiteY937" fmla="*/ 1072284 h 6858000"/>
              <a:gd name="connsiteX938" fmla="*/ 2716346 w 7467600"/>
              <a:gd name="connsiteY938" fmla="*/ 1276376 h 6858000"/>
              <a:gd name="connsiteX939" fmla="*/ 2716772 w 7467600"/>
              <a:gd name="connsiteY939" fmla="*/ 1255462 h 6858000"/>
              <a:gd name="connsiteX940" fmla="*/ 3471096 w 7467600"/>
              <a:gd name="connsiteY940" fmla="*/ 437072 h 6858000"/>
              <a:gd name="connsiteX941" fmla="*/ 3639057 w 7467600"/>
              <a:gd name="connsiteY941" fmla="*/ 286334 h 6858000"/>
              <a:gd name="connsiteX942" fmla="*/ 3640309 w 7467600"/>
              <a:gd name="connsiteY942" fmla="*/ 284664 h 6858000"/>
              <a:gd name="connsiteX943" fmla="*/ 3646022 w 7467600"/>
              <a:gd name="connsiteY943" fmla="*/ 276711 h 6858000"/>
              <a:gd name="connsiteX944" fmla="*/ 3707943 w 7467600"/>
              <a:gd name="connsiteY944" fmla="*/ 65958 h 6858000"/>
              <a:gd name="connsiteX945" fmla="*/ 3721337 w 7467600"/>
              <a:gd name="connsiteY945" fmla="*/ 0 h 6858000"/>
              <a:gd name="connsiteX946" fmla="*/ 2867960 w 7467600"/>
              <a:gd name="connsiteY946" fmla="*/ 0 h 6858000"/>
              <a:gd name="connsiteX947" fmla="*/ 2926351 w 7467600"/>
              <a:gd name="connsiteY947" fmla="*/ 0 h 6858000"/>
              <a:gd name="connsiteX948" fmla="*/ 2902823 w 7467600"/>
              <a:gd name="connsiteY948" fmla="*/ 262929 h 6858000"/>
              <a:gd name="connsiteX949" fmla="*/ 2940663 w 7467600"/>
              <a:gd name="connsiteY949" fmla="*/ 140884 h 6858000"/>
              <a:gd name="connsiteX950" fmla="*/ 2947039 w 7467600"/>
              <a:gd name="connsiteY950" fmla="*/ 122524 h 6858000"/>
              <a:gd name="connsiteX951" fmla="*/ 2984316 w 7467600"/>
              <a:gd name="connsiteY951" fmla="*/ 0 h 6858000"/>
              <a:gd name="connsiteX952" fmla="*/ 3016114 w 7467600"/>
              <a:gd name="connsiteY952" fmla="*/ 0 h 6858000"/>
              <a:gd name="connsiteX953" fmla="*/ 2979949 w 7467600"/>
              <a:gd name="connsiteY953" fmla="*/ 119274 h 6858000"/>
              <a:gd name="connsiteX954" fmla="*/ 3023879 w 7467600"/>
              <a:gd name="connsiteY954" fmla="*/ 0 h 6858000"/>
              <a:gd name="connsiteX955" fmla="*/ 3105400 w 7467600"/>
              <a:gd name="connsiteY955" fmla="*/ 0 h 6858000"/>
              <a:gd name="connsiteX956" fmla="*/ 3094669 w 7467600"/>
              <a:gd name="connsiteY956" fmla="*/ 30308 h 6858000"/>
              <a:gd name="connsiteX957" fmla="*/ 2901945 w 7467600"/>
              <a:gd name="connsiteY957" fmla="*/ 466538 h 6858000"/>
              <a:gd name="connsiteX958" fmla="*/ 2815209 w 7467600"/>
              <a:gd name="connsiteY958" fmla="*/ 497361 h 6858000"/>
              <a:gd name="connsiteX959" fmla="*/ 2844845 w 7467600"/>
              <a:gd name="connsiteY959" fmla="*/ 127638 h 6858000"/>
              <a:gd name="connsiteX960" fmla="*/ 2867960 w 7467600"/>
              <a:gd name="connsiteY960" fmla="*/ 0 h 6858000"/>
              <a:gd name="connsiteX961" fmla="*/ 1057230 w 7467600"/>
              <a:gd name="connsiteY961" fmla="*/ 0 h 6858000"/>
              <a:gd name="connsiteX962" fmla="*/ 1111003 w 7467600"/>
              <a:gd name="connsiteY962" fmla="*/ 0 h 6858000"/>
              <a:gd name="connsiteX963" fmla="*/ 1125553 w 7467600"/>
              <a:gd name="connsiteY963" fmla="*/ 52588 h 6858000"/>
              <a:gd name="connsiteX964" fmla="*/ 1304276 w 7467600"/>
              <a:gd name="connsiteY964" fmla="*/ 476275 h 6858000"/>
              <a:gd name="connsiteX965" fmla="*/ 1492066 w 7467600"/>
              <a:gd name="connsiteY965" fmla="*/ 886333 h 6858000"/>
              <a:gd name="connsiteX966" fmla="*/ 1423698 w 7467600"/>
              <a:gd name="connsiteY966" fmla="*/ 710817 h 6858000"/>
              <a:gd name="connsiteX967" fmla="*/ 1357609 w 7467600"/>
              <a:gd name="connsiteY967" fmla="*/ 532892 h 6858000"/>
              <a:gd name="connsiteX968" fmla="*/ 1309550 w 7467600"/>
              <a:gd name="connsiteY968" fmla="*/ 374031 h 6858000"/>
              <a:gd name="connsiteX969" fmla="*/ 1193673 w 7467600"/>
              <a:gd name="connsiteY969" fmla="*/ 49533 h 6858000"/>
              <a:gd name="connsiteX970" fmla="*/ 1164391 w 7467600"/>
              <a:gd name="connsiteY970" fmla="*/ 0 h 6858000"/>
              <a:gd name="connsiteX971" fmla="*/ 1200666 w 7467600"/>
              <a:gd name="connsiteY971" fmla="*/ 0 h 6858000"/>
              <a:gd name="connsiteX972" fmla="*/ 1223408 w 7467600"/>
              <a:gd name="connsiteY972" fmla="*/ 38996 h 6858000"/>
              <a:gd name="connsiteX973" fmla="*/ 1339635 w 7467600"/>
              <a:gd name="connsiteY973" fmla="*/ 365517 h 6858000"/>
              <a:gd name="connsiteX974" fmla="*/ 1387469 w 7467600"/>
              <a:gd name="connsiteY974" fmla="*/ 523079 h 6858000"/>
              <a:gd name="connsiteX975" fmla="*/ 1452685 w 7467600"/>
              <a:gd name="connsiteY975" fmla="*/ 699806 h 6858000"/>
              <a:gd name="connsiteX976" fmla="*/ 1492092 w 7467600"/>
              <a:gd name="connsiteY976" fmla="*/ 800424 h 6858000"/>
              <a:gd name="connsiteX977" fmla="*/ 1455302 w 7467600"/>
              <a:gd name="connsiteY977" fmla="*/ 632913 h 6858000"/>
              <a:gd name="connsiteX978" fmla="*/ 1222336 w 7467600"/>
              <a:gd name="connsiteY978" fmla="*/ 9480 h 6858000"/>
              <a:gd name="connsiteX979" fmla="*/ 1214634 w 7467600"/>
              <a:gd name="connsiteY979" fmla="*/ 0 h 6858000"/>
              <a:gd name="connsiteX980" fmla="*/ 1289827 w 7467600"/>
              <a:gd name="connsiteY980" fmla="*/ 0 h 6858000"/>
              <a:gd name="connsiteX981" fmla="*/ 1321076 w 7467600"/>
              <a:gd name="connsiteY981" fmla="*/ 59722 h 6858000"/>
              <a:gd name="connsiteX982" fmla="*/ 1512579 w 7467600"/>
              <a:gd name="connsiteY982" fmla="*/ 626441 h 6858000"/>
              <a:gd name="connsiteX983" fmla="*/ 1506076 w 7467600"/>
              <a:gd name="connsiteY983" fmla="*/ 1089289 h 6858000"/>
              <a:gd name="connsiteX984" fmla="*/ 1486346 w 7467600"/>
              <a:gd name="connsiteY984" fmla="*/ 1079919 h 6858000"/>
              <a:gd name="connsiteX985" fmla="*/ 1070511 w 7467600"/>
              <a:gd name="connsiteY985" fmla="*/ 48609 h 6858000"/>
              <a:gd name="connsiteX986" fmla="*/ 1057230 w 7467600"/>
              <a:gd name="connsiteY986" fmla="*/ 0 h 6858000"/>
              <a:gd name="connsiteX987" fmla="*/ 43151 w 7467600"/>
              <a:gd name="connsiteY987" fmla="*/ 0 h 6858000"/>
              <a:gd name="connsiteX988" fmla="*/ 95283 w 7467600"/>
              <a:gd name="connsiteY988" fmla="*/ 0 h 6858000"/>
              <a:gd name="connsiteX989" fmla="*/ 300708 w 7467600"/>
              <a:gd name="connsiteY989" fmla="*/ 154571 h 6858000"/>
              <a:gd name="connsiteX990" fmla="*/ 530414 w 7467600"/>
              <a:gd name="connsiteY990" fmla="*/ 354673 h 6858000"/>
              <a:gd name="connsiteX991" fmla="*/ 333785 w 7467600"/>
              <a:gd name="connsiteY991" fmla="*/ 161564 h 6858000"/>
              <a:gd name="connsiteX992" fmla="*/ 147005 w 7467600"/>
              <a:gd name="connsiteY992" fmla="*/ 0 h 6858000"/>
              <a:gd name="connsiteX993" fmla="*/ 272509 w 7467600"/>
              <a:gd name="connsiteY993" fmla="*/ 0 h 6858000"/>
              <a:gd name="connsiteX994" fmla="*/ 326276 w 7467600"/>
              <a:gd name="connsiteY994" fmla="*/ 45847 h 6858000"/>
              <a:gd name="connsiteX995" fmla="*/ 823759 w 7467600"/>
              <a:gd name="connsiteY995" fmla="*/ 574145 h 6858000"/>
              <a:gd name="connsiteX996" fmla="*/ 811254 w 7467600"/>
              <a:gd name="connsiteY996" fmla="*/ 665546 h 6858000"/>
              <a:gd name="connsiteX997" fmla="*/ 154042 w 7467600"/>
              <a:gd name="connsiteY997" fmla="*/ 261522 h 6858000"/>
              <a:gd name="connsiteX998" fmla="*/ 13550 w 7467600"/>
              <a:gd name="connsiteY998" fmla="*/ 158423 h 6858000"/>
              <a:gd name="connsiteX999" fmla="*/ 0 w 7467600"/>
              <a:gd name="connsiteY999" fmla="*/ 146618 h 6858000"/>
              <a:gd name="connsiteX1000" fmla="*/ 0 w 7467600"/>
              <a:gd name="connsiteY1000" fmla="*/ 59161 h 6858000"/>
              <a:gd name="connsiteX1001" fmla="*/ 45427 w 7467600"/>
              <a:gd name="connsiteY1001" fmla="*/ 101078 h 6858000"/>
              <a:gd name="connsiteX1002" fmla="*/ 630103 w 7467600"/>
              <a:gd name="connsiteY1002" fmla="*/ 485885 h 6858000"/>
              <a:gd name="connsiteX1003" fmla="*/ 532040 w 7467600"/>
              <a:gd name="connsiteY1003" fmla="*/ 399359 h 6858000"/>
              <a:gd name="connsiteX1004" fmla="*/ 517618 w 7467600"/>
              <a:gd name="connsiteY1004" fmla="*/ 385726 h 6858000"/>
              <a:gd name="connsiteX1005" fmla="*/ 285074 w 7467600"/>
              <a:gd name="connsiteY1005" fmla="*/ 182755 h 6858000"/>
              <a:gd name="connsiteX1006" fmla="*/ 43151 w 7467600"/>
              <a:gd name="connsiteY100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7451412 w 7467600"/>
              <a:gd name="connsiteY844" fmla="*/ 799572 h 6858000"/>
              <a:gd name="connsiteX845" fmla="*/ 7467600 w 7467600"/>
              <a:gd name="connsiteY845" fmla="*/ 789215 h 6858000"/>
              <a:gd name="connsiteX846" fmla="*/ 7451412 w 7467600"/>
              <a:gd name="connsiteY846" fmla="*/ 799572 h 6858000"/>
              <a:gd name="connsiteX847" fmla="*/ 5905192 w 7467600"/>
              <a:gd name="connsiteY847" fmla="*/ 163079 h 6858000"/>
              <a:gd name="connsiteX848" fmla="*/ 5865655 w 7467600"/>
              <a:gd name="connsiteY848" fmla="*/ 171901 h 6858000"/>
              <a:gd name="connsiteX849" fmla="*/ 5259740 w 7467600"/>
              <a:gd name="connsiteY849" fmla="*/ 257013 h 6858000"/>
              <a:gd name="connsiteX850" fmla="*/ 5208466 w 7467600"/>
              <a:gd name="connsiteY850" fmla="*/ 257550 h 6858000"/>
              <a:gd name="connsiteX851" fmla="*/ 4980204 w 7467600"/>
              <a:gd name="connsiteY851" fmla="*/ 271903 h 6858000"/>
              <a:gd name="connsiteX852" fmla="*/ 5068068 w 7467600"/>
              <a:gd name="connsiteY852" fmla="*/ 282244 h 6858000"/>
              <a:gd name="connsiteX853" fmla="*/ 5153231 w 7467600"/>
              <a:gd name="connsiteY853" fmla="*/ 292240 h 6858000"/>
              <a:gd name="connsiteX854" fmla="*/ 5426491 w 7467600"/>
              <a:gd name="connsiteY854" fmla="*/ 281128 h 6858000"/>
              <a:gd name="connsiteX855" fmla="*/ 5731212 w 7467600"/>
              <a:gd name="connsiteY855" fmla="*/ 231951 h 6858000"/>
              <a:gd name="connsiteX856" fmla="*/ 5905192 w 7467600"/>
              <a:gd name="connsiteY856" fmla="*/ 163079 h 6858000"/>
              <a:gd name="connsiteX857" fmla="*/ 5944437 w 7467600"/>
              <a:gd name="connsiteY857" fmla="*/ 113829 h 6858000"/>
              <a:gd name="connsiteX858" fmla="*/ 5825032 w 7467600"/>
              <a:gd name="connsiteY858" fmla="*/ 146405 h 6858000"/>
              <a:gd name="connsiteX859" fmla="*/ 4955599 w 7467600"/>
              <a:gd name="connsiteY859" fmla="*/ 247008 h 6858000"/>
              <a:gd name="connsiteX860" fmla="*/ 5210104 w 7467600"/>
              <a:gd name="connsiteY860" fmla="*/ 228123 h 6858000"/>
              <a:gd name="connsiteX861" fmla="*/ 5261015 w 7467600"/>
              <a:gd name="connsiteY861" fmla="*/ 227087 h 6858000"/>
              <a:gd name="connsiteX862" fmla="*/ 5861181 w 7467600"/>
              <a:gd name="connsiteY862" fmla="*/ 143093 h 6858000"/>
              <a:gd name="connsiteX863" fmla="*/ 5961252 w 7467600"/>
              <a:gd name="connsiteY863" fmla="*/ 114820 h 6858000"/>
              <a:gd name="connsiteX864" fmla="*/ 5944437 w 7467600"/>
              <a:gd name="connsiteY864" fmla="*/ 113829 h 6858000"/>
              <a:gd name="connsiteX865" fmla="*/ 3882765 w 7467600"/>
              <a:gd name="connsiteY865" fmla="*/ 0 h 6858000"/>
              <a:gd name="connsiteX866" fmla="*/ 3995099 w 7467600"/>
              <a:gd name="connsiteY866" fmla="*/ 0 h 6858000"/>
              <a:gd name="connsiteX867" fmla="*/ 4163818 w 7467600"/>
              <a:gd name="connsiteY867" fmla="*/ 234104 h 6858000"/>
              <a:gd name="connsiteX868" fmla="*/ 4172099 w 7467600"/>
              <a:gd name="connsiteY868" fmla="*/ 234207 h 6858000"/>
              <a:gd name="connsiteX869" fmla="*/ 4784282 w 7467600"/>
              <a:gd name="connsiteY869" fmla="*/ 276561 h 6858000"/>
              <a:gd name="connsiteX870" fmla="*/ 4801687 w 7467600"/>
              <a:gd name="connsiteY870" fmla="*/ 267764 h 6858000"/>
              <a:gd name="connsiteX871" fmla="*/ 6082788 w 7467600"/>
              <a:gd name="connsiteY871" fmla="*/ 64119 h 6858000"/>
              <a:gd name="connsiteX872" fmla="*/ 6099442 w 7467600"/>
              <a:gd name="connsiteY872" fmla="*/ 82568 h 6858000"/>
              <a:gd name="connsiteX873" fmla="*/ 4804137 w 7467600"/>
              <a:gd name="connsiteY873" fmla="*/ 320931 h 6858000"/>
              <a:gd name="connsiteX874" fmla="*/ 4227047 w 7467600"/>
              <a:gd name="connsiteY874" fmla="*/ 313415 h 6858000"/>
              <a:gd name="connsiteX875" fmla="*/ 4346041 w 7467600"/>
              <a:gd name="connsiteY875" fmla="*/ 456086 h 6858000"/>
              <a:gd name="connsiteX876" fmla="*/ 4870967 w 7467600"/>
              <a:gd name="connsiteY876" fmla="*/ 963061 h 6858000"/>
              <a:gd name="connsiteX877" fmla="*/ 4889647 w 7467600"/>
              <a:gd name="connsiteY877" fmla="*/ 957147 h 6858000"/>
              <a:gd name="connsiteX878" fmla="*/ 5422504 w 7467600"/>
              <a:gd name="connsiteY878" fmla="*/ 805191 h 6858000"/>
              <a:gd name="connsiteX879" fmla="*/ 6087656 w 7467600"/>
              <a:gd name="connsiteY879" fmla="*/ 826703 h 6858000"/>
              <a:gd name="connsiteX880" fmla="*/ 6058717 w 7467600"/>
              <a:gd name="connsiteY880" fmla="*/ 865992 h 6858000"/>
              <a:gd name="connsiteX881" fmla="*/ 4974153 w 7467600"/>
              <a:gd name="connsiteY881" fmla="*/ 1045456 h 6858000"/>
              <a:gd name="connsiteX882" fmla="*/ 5627835 w 7467600"/>
              <a:gd name="connsiteY882" fmla="*/ 1472077 h 6858000"/>
              <a:gd name="connsiteX883" fmla="*/ 5629817 w 7467600"/>
              <a:gd name="connsiteY883" fmla="*/ 1471412 h 6858000"/>
              <a:gd name="connsiteX884" fmla="*/ 5634124 w 7467600"/>
              <a:gd name="connsiteY884" fmla="*/ 1470572 h 6858000"/>
              <a:gd name="connsiteX885" fmla="*/ 5755832 w 7467600"/>
              <a:gd name="connsiteY885" fmla="*/ 1383886 h 6858000"/>
              <a:gd name="connsiteX886" fmla="*/ 6014186 w 7467600"/>
              <a:gd name="connsiteY886" fmla="*/ 1279799 h 6858000"/>
              <a:gd name="connsiteX887" fmla="*/ 6901619 w 7467600"/>
              <a:gd name="connsiteY887" fmla="*/ 1047874 h 6858000"/>
              <a:gd name="connsiteX888" fmla="*/ 6931566 w 7467600"/>
              <a:gd name="connsiteY888" fmla="*/ 1062034 h 6858000"/>
              <a:gd name="connsiteX889" fmla="*/ 5790982 w 7467600"/>
              <a:gd name="connsiteY889" fmla="*/ 1561380 h 6858000"/>
              <a:gd name="connsiteX890" fmla="*/ 6188971 w 7467600"/>
              <a:gd name="connsiteY890" fmla="*/ 1755168 h 6858000"/>
              <a:gd name="connsiteX891" fmla="*/ 6202446 w 7467600"/>
              <a:gd name="connsiteY891" fmla="*/ 1752268 h 6858000"/>
              <a:gd name="connsiteX892" fmla="*/ 7179560 w 7467600"/>
              <a:gd name="connsiteY892" fmla="*/ 1467551 h 6858000"/>
              <a:gd name="connsiteX893" fmla="*/ 7158730 w 7467600"/>
              <a:gd name="connsiteY893" fmla="*/ 1507835 h 6858000"/>
              <a:gd name="connsiteX894" fmla="*/ 6326959 w 7467600"/>
              <a:gd name="connsiteY894" fmla="*/ 1817686 h 6858000"/>
              <a:gd name="connsiteX895" fmla="*/ 6537433 w 7467600"/>
              <a:gd name="connsiteY895" fmla="*/ 1907790 h 6858000"/>
              <a:gd name="connsiteX896" fmla="*/ 6550221 w 7467600"/>
              <a:gd name="connsiteY896" fmla="*/ 1910729 h 6858000"/>
              <a:gd name="connsiteX897" fmla="*/ 6964438 w 7467600"/>
              <a:gd name="connsiteY897" fmla="*/ 2209505 h 6858000"/>
              <a:gd name="connsiteX898" fmla="*/ 7367862 w 7467600"/>
              <a:gd name="connsiteY898" fmla="*/ 2806833 h 6858000"/>
              <a:gd name="connsiteX899" fmla="*/ 7364329 w 7467600"/>
              <a:gd name="connsiteY899" fmla="*/ 2826907 h 6858000"/>
              <a:gd name="connsiteX900" fmla="*/ 7290545 w 7467600"/>
              <a:gd name="connsiteY900" fmla="*/ 2850663 h 6858000"/>
              <a:gd name="connsiteX901" fmla="*/ 6472036 w 7467600"/>
              <a:gd name="connsiteY901" fmla="*/ 1959003 h 6858000"/>
              <a:gd name="connsiteX902" fmla="*/ 5792897 w 7467600"/>
              <a:gd name="connsiteY902" fmla="*/ 1647747 h 6858000"/>
              <a:gd name="connsiteX903" fmla="*/ 5842751 w 7467600"/>
              <a:gd name="connsiteY903" fmla="*/ 1816112 h 6858000"/>
              <a:gd name="connsiteX904" fmla="*/ 5847424 w 7467600"/>
              <a:gd name="connsiteY904" fmla="*/ 1815776 h 6858000"/>
              <a:gd name="connsiteX905" fmla="*/ 6399821 w 7467600"/>
              <a:gd name="connsiteY905" fmla="*/ 2344799 h 6858000"/>
              <a:gd name="connsiteX906" fmla="*/ 6323232 w 7467600"/>
              <a:gd name="connsiteY906" fmla="*/ 2389634 h 6858000"/>
              <a:gd name="connsiteX907" fmla="*/ 5942958 w 7467600"/>
              <a:gd name="connsiteY907" fmla="*/ 2077708 h 6858000"/>
              <a:gd name="connsiteX908" fmla="*/ 5921559 w 7467600"/>
              <a:gd name="connsiteY908" fmla="*/ 2378596 h 6858000"/>
              <a:gd name="connsiteX909" fmla="*/ 5817651 w 7467600"/>
              <a:gd name="connsiteY909" fmla="*/ 3023919 h 6858000"/>
              <a:gd name="connsiteX910" fmla="*/ 5729634 w 7467600"/>
              <a:gd name="connsiteY910" fmla="*/ 3051849 h 6858000"/>
              <a:gd name="connsiteX911" fmla="*/ 5611018 w 7467600"/>
              <a:gd name="connsiteY911" fmla="*/ 2316769 h 6858000"/>
              <a:gd name="connsiteX912" fmla="*/ 5687608 w 7467600"/>
              <a:gd name="connsiteY912" fmla="*/ 2039972 h 6858000"/>
              <a:gd name="connsiteX913" fmla="*/ 5657554 w 7467600"/>
              <a:gd name="connsiteY913" fmla="*/ 1576445 h 6858000"/>
              <a:gd name="connsiteX914" fmla="*/ 5150475 w 7467600"/>
              <a:gd name="connsiteY914" fmla="*/ 1274012 h 6858000"/>
              <a:gd name="connsiteX915" fmla="*/ 5349142 w 7467600"/>
              <a:gd name="connsiteY915" fmla="*/ 2204405 h 6858000"/>
              <a:gd name="connsiteX916" fmla="*/ 5262214 w 7467600"/>
              <a:gd name="connsiteY916" fmla="*/ 2233836 h 6858000"/>
              <a:gd name="connsiteX917" fmla="*/ 4981539 w 7467600"/>
              <a:gd name="connsiteY917" fmla="*/ 1542201 h 6858000"/>
              <a:gd name="connsiteX918" fmla="*/ 4958461 w 7467600"/>
              <a:gd name="connsiteY918" fmla="*/ 1136957 h 6858000"/>
              <a:gd name="connsiteX919" fmla="*/ 4655015 w 7467600"/>
              <a:gd name="connsiteY919" fmla="*/ 891426 h 6858000"/>
              <a:gd name="connsiteX920" fmla="*/ 4348002 w 7467600"/>
              <a:gd name="connsiteY920" fmla="*/ 2205895 h 6858000"/>
              <a:gd name="connsiteX921" fmla="*/ 4262250 w 7467600"/>
              <a:gd name="connsiteY921" fmla="*/ 2219972 h 6858000"/>
              <a:gd name="connsiteX922" fmla="*/ 4550611 w 7467600"/>
              <a:gd name="connsiteY922" fmla="*/ 817540 h 6858000"/>
              <a:gd name="connsiteX923" fmla="*/ 4564418 w 7467600"/>
              <a:gd name="connsiteY923" fmla="*/ 808293 h 6858000"/>
              <a:gd name="connsiteX924" fmla="*/ 4266388 w 7467600"/>
              <a:gd name="connsiteY924" fmla="*/ 500083 h 6858000"/>
              <a:gd name="connsiteX925" fmla="*/ 4032842 w 7467600"/>
              <a:gd name="connsiteY925" fmla="*/ 211809 h 6858000"/>
              <a:gd name="connsiteX926" fmla="*/ 3882765 w 7467600"/>
              <a:gd name="connsiteY926" fmla="*/ 0 h 6858000"/>
              <a:gd name="connsiteX927" fmla="*/ 3721337 w 7467600"/>
              <a:gd name="connsiteY927" fmla="*/ 0 h 6858000"/>
              <a:gd name="connsiteX928" fmla="*/ 3797544 w 7467600"/>
              <a:gd name="connsiteY928" fmla="*/ 0 h 6858000"/>
              <a:gd name="connsiteX929" fmla="*/ 3775734 w 7467600"/>
              <a:gd name="connsiteY929" fmla="*/ 95131 h 6858000"/>
              <a:gd name="connsiteX930" fmla="*/ 3724807 w 7467600"/>
              <a:gd name="connsiteY930" fmla="*/ 272257 h 6858000"/>
              <a:gd name="connsiteX931" fmla="*/ 3726844 w 7467600"/>
              <a:gd name="connsiteY931" fmla="*/ 282988 h 6858000"/>
              <a:gd name="connsiteX932" fmla="*/ 3742664 w 7467600"/>
              <a:gd name="connsiteY932" fmla="*/ 279918 h 6858000"/>
              <a:gd name="connsiteX933" fmla="*/ 4103910 w 7467600"/>
              <a:gd name="connsiteY933" fmla="*/ 1161917 h 6858000"/>
              <a:gd name="connsiteX934" fmla="*/ 4020269 w 7467600"/>
              <a:gd name="connsiteY934" fmla="*/ 1200406 h 6858000"/>
              <a:gd name="connsiteX935" fmla="*/ 3674882 w 7467600"/>
              <a:gd name="connsiteY935" fmla="*/ 488524 h 6858000"/>
              <a:gd name="connsiteX936" fmla="*/ 3132682 w 7467600"/>
              <a:gd name="connsiteY936" fmla="*/ 1072284 h 6858000"/>
              <a:gd name="connsiteX937" fmla="*/ 2716346 w 7467600"/>
              <a:gd name="connsiteY937" fmla="*/ 1276376 h 6858000"/>
              <a:gd name="connsiteX938" fmla="*/ 2716772 w 7467600"/>
              <a:gd name="connsiteY938" fmla="*/ 1255462 h 6858000"/>
              <a:gd name="connsiteX939" fmla="*/ 3471096 w 7467600"/>
              <a:gd name="connsiteY939" fmla="*/ 437072 h 6858000"/>
              <a:gd name="connsiteX940" fmla="*/ 3639057 w 7467600"/>
              <a:gd name="connsiteY940" fmla="*/ 286334 h 6858000"/>
              <a:gd name="connsiteX941" fmla="*/ 3640309 w 7467600"/>
              <a:gd name="connsiteY941" fmla="*/ 284664 h 6858000"/>
              <a:gd name="connsiteX942" fmla="*/ 3646022 w 7467600"/>
              <a:gd name="connsiteY942" fmla="*/ 276711 h 6858000"/>
              <a:gd name="connsiteX943" fmla="*/ 3707943 w 7467600"/>
              <a:gd name="connsiteY943" fmla="*/ 65958 h 6858000"/>
              <a:gd name="connsiteX944" fmla="*/ 3721337 w 7467600"/>
              <a:gd name="connsiteY944" fmla="*/ 0 h 6858000"/>
              <a:gd name="connsiteX945" fmla="*/ 2867960 w 7467600"/>
              <a:gd name="connsiteY945" fmla="*/ 0 h 6858000"/>
              <a:gd name="connsiteX946" fmla="*/ 2926351 w 7467600"/>
              <a:gd name="connsiteY946" fmla="*/ 0 h 6858000"/>
              <a:gd name="connsiteX947" fmla="*/ 2902823 w 7467600"/>
              <a:gd name="connsiteY947" fmla="*/ 262929 h 6858000"/>
              <a:gd name="connsiteX948" fmla="*/ 2940663 w 7467600"/>
              <a:gd name="connsiteY948" fmla="*/ 140884 h 6858000"/>
              <a:gd name="connsiteX949" fmla="*/ 2947039 w 7467600"/>
              <a:gd name="connsiteY949" fmla="*/ 122524 h 6858000"/>
              <a:gd name="connsiteX950" fmla="*/ 2984316 w 7467600"/>
              <a:gd name="connsiteY950" fmla="*/ 0 h 6858000"/>
              <a:gd name="connsiteX951" fmla="*/ 3016114 w 7467600"/>
              <a:gd name="connsiteY951" fmla="*/ 0 h 6858000"/>
              <a:gd name="connsiteX952" fmla="*/ 2979949 w 7467600"/>
              <a:gd name="connsiteY952" fmla="*/ 119274 h 6858000"/>
              <a:gd name="connsiteX953" fmla="*/ 3023879 w 7467600"/>
              <a:gd name="connsiteY953" fmla="*/ 0 h 6858000"/>
              <a:gd name="connsiteX954" fmla="*/ 3105400 w 7467600"/>
              <a:gd name="connsiteY954" fmla="*/ 0 h 6858000"/>
              <a:gd name="connsiteX955" fmla="*/ 3094669 w 7467600"/>
              <a:gd name="connsiteY955" fmla="*/ 30308 h 6858000"/>
              <a:gd name="connsiteX956" fmla="*/ 2901945 w 7467600"/>
              <a:gd name="connsiteY956" fmla="*/ 466538 h 6858000"/>
              <a:gd name="connsiteX957" fmla="*/ 2815209 w 7467600"/>
              <a:gd name="connsiteY957" fmla="*/ 497361 h 6858000"/>
              <a:gd name="connsiteX958" fmla="*/ 2844845 w 7467600"/>
              <a:gd name="connsiteY958" fmla="*/ 127638 h 6858000"/>
              <a:gd name="connsiteX959" fmla="*/ 2867960 w 7467600"/>
              <a:gd name="connsiteY959" fmla="*/ 0 h 6858000"/>
              <a:gd name="connsiteX960" fmla="*/ 1057230 w 7467600"/>
              <a:gd name="connsiteY960" fmla="*/ 0 h 6858000"/>
              <a:gd name="connsiteX961" fmla="*/ 1111003 w 7467600"/>
              <a:gd name="connsiteY961" fmla="*/ 0 h 6858000"/>
              <a:gd name="connsiteX962" fmla="*/ 1125553 w 7467600"/>
              <a:gd name="connsiteY962" fmla="*/ 52588 h 6858000"/>
              <a:gd name="connsiteX963" fmla="*/ 1304276 w 7467600"/>
              <a:gd name="connsiteY963" fmla="*/ 476275 h 6858000"/>
              <a:gd name="connsiteX964" fmla="*/ 1492066 w 7467600"/>
              <a:gd name="connsiteY964" fmla="*/ 886333 h 6858000"/>
              <a:gd name="connsiteX965" fmla="*/ 1423698 w 7467600"/>
              <a:gd name="connsiteY965" fmla="*/ 710817 h 6858000"/>
              <a:gd name="connsiteX966" fmla="*/ 1357609 w 7467600"/>
              <a:gd name="connsiteY966" fmla="*/ 532892 h 6858000"/>
              <a:gd name="connsiteX967" fmla="*/ 1309550 w 7467600"/>
              <a:gd name="connsiteY967" fmla="*/ 374031 h 6858000"/>
              <a:gd name="connsiteX968" fmla="*/ 1193673 w 7467600"/>
              <a:gd name="connsiteY968" fmla="*/ 49533 h 6858000"/>
              <a:gd name="connsiteX969" fmla="*/ 1164391 w 7467600"/>
              <a:gd name="connsiteY969" fmla="*/ 0 h 6858000"/>
              <a:gd name="connsiteX970" fmla="*/ 1200666 w 7467600"/>
              <a:gd name="connsiteY970" fmla="*/ 0 h 6858000"/>
              <a:gd name="connsiteX971" fmla="*/ 1223408 w 7467600"/>
              <a:gd name="connsiteY971" fmla="*/ 38996 h 6858000"/>
              <a:gd name="connsiteX972" fmla="*/ 1339635 w 7467600"/>
              <a:gd name="connsiteY972" fmla="*/ 365517 h 6858000"/>
              <a:gd name="connsiteX973" fmla="*/ 1387469 w 7467600"/>
              <a:gd name="connsiteY973" fmla="*/ 523079 h 6858000"/>
              <a:gd name="connsiteX974" fmla="*/ 1452685 w 7467600"/>
              <a:gd name="connsiteY974" fmla="*/ 699806 h 6858000"/>
              <a:gd name="connsiteX975" fmla="*/ 1492092 w 7467600"/>
              <a:gd name="connsiteY975" fmla="*/ 800424 h 6858000"/>
              <a:gd name="connsiteX976" fmla="*/ 1455302 w 7467600"/>
              <a:gd name="connsiteY976" fmla="*/ 632913 h 6858000"/>
              <a:gd name="connsiteX977" fmla="*/ 1222336 w 7467600"/>
              <a:gd name="connsiteY977" fmla="*/ 9480 h 6858000"/>
              <a:gd name="connsiteX978" fmla="*/ 1214634 w 7467600"/>
              <a:gd name="connsiteY978" fmla="*/ 0 h 6858000"/>
              <a:gd name="connsiteX979" fmla="*/ 1289827 w 7467600"/>
              <a:gd name="connsiteY979" fmla="*/ 0 h 6858000"/>
              <a:gd name="connsiteX980" fmla="*/ 1321076 w 7467600"/>
              <a:gd name="connsiteY980" fmla="*/ 59722 h 6858000"/>
              <a:gd name="connsiteX981" fmla="*/ 1512579 w 7467600"/>
              <a:gd name="connsiteY981" fmla="*/ 626441 h 6858000"/>
              <a:gd name="connsiteX982" fmla="*/ 1506076 w 7467600"/>
              <a:gd name="connsiteY982" fmla="*/ 1089289 h 6858000"/>
              <a:gd name="connsiteX983" fmla="*/ 1486346 w 7467600"/>
              <a:gd name="connsiteY983" fmla="*/ 1079919 h 6858000"/>
              <a:gd name="connsiteX984" fmla="*/ 1070511 w 7467600"/>
              <a:gd name="connsiteY984" fmla="*/ 48609 h 6858000"/>
              <a:gd name="connsiteX985" fmla="*/ 1057230 w 7467600"/>
              <a:gd name="connsiteY985" fmla="*/ 0 h 6858000"/>
              <a:gd name="connsiteX986" fmla="*/ 43151 w 7467600"/>
              <a:gd name="connsiteY986" fmla="*/ 0 h 6858000"/>
              <a:gd name="connsiteX987" fmla="*/ 95283 w 7467600"/>
              <a:gd name="connsiteY987" fmla="*/ 0 h 6858000"/>
              <a:gd name="connsiteX988" fmla="*/ 300708 w 7467600"/>
              <a:gd name="connsiteY988" fmla="*/ 154571 h 6858000"/>
              <a:gd name="connsiteX989" fmla="*/ 530414 w 7467600"/>
              <a:gd name="connsiteY989" fmla="*/ 354673 h 6858000"/>
              <a:gd name="connsiteX990" fmla="*/ 333785 w 7467600"/>
              <a:gd name="connsiteY990" fmla="*/ 161564 h 6858000"/>
              <a:gd name="connsiteX991" fmla="*/ 147005 w 7467600"/>
              <a:gd name="connsiteY991" fmla="*/ 0 h 6858000"/>
              <a:gd name="connsiteX992" fmla="*/ 272509 w 7467600"/>
              <a:gd name="connsiteY992" fmla="*/ 0 h 6858000"/>
              <a:gd name="connsiteX993" fmla="*/ 326276 w 7467600"/>
              <a:gd name="connsiteY993" fmla="*/ 45847 h 6858000"/>
              <a:gd name="connsiteX994" fmla="*/ 823759 w 7467600"/>
              <a:gd name="connsiteY994" fmla="*/ 574145 h 6858000"/>
              <a:gd name="connsiteX995" fmla="*/ 811254 w 7467600"/>
              <a:gd name="connsiteY995" fmla="*/ 665546 h 6858000"/>
              <a:gd name="connsiteX996" fmla="*/ 154042 w 7467600"/>
              <a:gd name="connsiteY996" fmla="*/ 261522 h 6858000"/>
              <a:gd name="connsiteX997" fmla="*/ 13550 w 7467600"/>
              <a:gd name="connsiteY997" fmla="*/ 158423 h 6858000"/>
              <a:gd name="connsiteX998" fmla="*/ 0 w 7467600"/>
              <a:gd name="connsiteY998" fmla="*/ 146618 h 6858000"/>
              <a:gd name="connsiteX999" fmla="*/ 0 w 7467600"/>
              <a:gd name="connsiteY999" fmla="*/ 59161 h 6858000"/>
              <a:gd name="connsiteX1000" fmla="*/ 45427 w 7467600"/>
              <a:gd name="connsiteY1000" fmla="*/ 101078 h 6858000"/>
              <a:gd name="connsiteX1001" fmla="*/ 630103 w 7467600"/>
              <a:gd name="connsiteY1001" fmla="*/ 485885 h 6858000"/>
              <a:gd name="connsiteX1002" fmla="*/ 532040 w 7467600"/>
              <a:gd name="connsiteY1002" fmla="*/ 399359 h 6858000"/>
              <a:gd name="connsiteX1003" fmla="*/ 517618 w 7467600"/>
              <a:gd name="connsiteY1003" fmla="*/ 385726 h 6858000"/>
              <a:gd name="connsiteX1004" fmla="*/ 285074 w 7467600"/>
              <a:gd name="connsiteY1004" fmla="*/ 182755 h 6858000"/>
              <a:gd name="connsiteX1005" fmla="*/ 43151 w 7467600"/>
              <a:gd name="connsiteY100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5905192 w 7467600"/>
              <a:gd name="connsiteY844" fmla="*/ 163079 h 6858000"/>
              <a:gd name="connsiteX845" fmla="*/ 5865655 w 7467600"/>
              <a:gd name="connsiteY845" fmla="*/ 171901 h 6858000"/>
              <a:gd name="connsiteX846" fmla="*/ 5259740 w 7467600"/>
              <a:gd name="connsiteY846" fmla="*/ 257013 h 6858000"/>
              <a:gd name="connsiteX847" fmla="*/ 5208466 w 7467600"/>
              <a:gd name="connsiteY847" fmla="*/ 257550 h 6858000"/>
              <a:gd name="connsiteX848" fmla="*/ 4980204 w 7467600"/>
              <a:gd name="connsiteY848" fmla="*/ 271903 h 6858000"/>
              <a:gd name="connsiteX849" fmla="*/ 5068068 w 7467600"/>
              <a:gd name="connsiteY849" fmla="*/ 282244 h 6858000"/>
              <a:gd name="connsiteX850" fmla="*/ 5153231 w 7467600"/>
              <a:gd name="connsiteY850" fmla="*/ 292240 h 6858000"/>
              <a:gd name="connsiteX851" fmla="*/ 5426491 w 7467600"/>
              <a:gd name="connsiteY851" fmla="*/ 281128 h 6858000"/>
              <a:gd name="connsiteX852" fmla="*/ 5731212 w 7467600"/>
              <a:gd name="connsiteY852" fmla="*/ 231951 h 6858000"/>
              <a:gd name="connsiteX853" fmla="*/ 5905192 w 7467600"/>
              <a:gd name="connsiteY853" fmla="*/ 163079 h 6858000"/>
              <a:gd name="connsiteX854" fmla="*/ 5944437 w 7467600"/>
              <a:gd name="connsiteY854" fmla="*/ 113829 h 6858000"/>
              <a:gd name="connsiteX855" fmla="*/ 5825032 w 7467600"/>
              <a:gd name="connsiteY855" fmla="*/ 146405 h 6858000"/>
              <a:gd name="connsiteX856" fmla="*/ 4955599 w 7467600"/>
              <a:gd name="connsiteY856" fmla="*/ 247008 h 6858000"/>
              <a:gd name="connsiteX857" fmla="*/ 5210104 w 7467600"/>
              <a:gd name="connsiteY857" fmla="*/ 228123 h 6858000"/>
              <a:gd name="connsiteX858" fmla="*/ 5261015 w 7467600"/>
              <a:gd name="connsiteY858" fmla="*/ 227087 h 6858000"/>
              <a:gd name="connsiteX859" fmla="*/ 5861181 w 7467600"/>
              <a:gd name="connsiteY859" fmla="*/ 143093 h 6858000"/>
              <a:gd name="connsiteX860" fmla="*/ 5961252 w 7467600"/>
              <a:gd name="connsiteY860" fmla="*/ 114820 h 6858000"/>
              <a:gd name="connsiteX861" fmla="*/ 5944437 w 7467600"/>
              <a:gd name="connsiteY861" fmla="*/ 113829 h 6858000"/>
              <a:gd name="connsiteX862" fmla="*/ 3882765 w 7467600"/>
              <a:gd name="connsiteY862" fmla="*/ 0 h 6858000"/>
              <a:gd name="connsiteX863" fmla="*/ 3995099 w 7467600"/>
              <a:gd name="connsiteY863" fmla="*/ 0 h 6858000"/>
              <a:gd name="connsiteX864" fmla="*/ 4163818 w 7467600"/>
              <a:gd name="connsiteY864" fmla="*/ 234104 h 6858000"/>
              <a:gd name="connsiteX865" fmla="*/ 4172099 w 7467600"/>
              <a:gd name="connsiteY865" fmla="*/ 234207 h 6858000"/>
              <a:gd name="connsiteX866" fmla="*/ 4784282 w 7467600"/>
              <a:gd name="connsiteY866" fmla="*/ 276561 h 6858000"/>
              <a:gd name="connsiteX867" fmla="*/ 4801687 w 7467600"/>
              <a:gd name="connsiteY867" fmla="*/ 267764 h 6858000"/>
              <a:gd name="connsiteX868" fmla="*/ 6082788 w 7467600"/>
              <a:gd name="connsiteY868" fmla="*/ 64119 h 6858000"/>
              <a:gd name="connsiteX869" fmla="*/ 6099442 w 7467600"/>
              <a:gd name="connsiteY869" fmla="*/ 82568 h 6858000"/>
              <a:gd name="connsiteX870" fmla="*/ 4804137 w 7467600"/>
              <a:gd name="connsiteY870" fmla="*/ 320931 h 6858000"/>
              <a:gd name="connsiteX871" fmla="*/ 4227047 w 7467600"/>
              <a:gd name="connsiteY871" fmla="*/ 313415 h 6858000"/>
              <a:gd name="connsiteX872" fmla="*/ 4346041 w 7467600"/>
              <a:gd name="connsiteY872" fmla="*/ 456086 h 6858000"/>
              <a:gd name="connsiteX873" fmla="*/ 4870967 w 7467600"/>
              <a:gd name="connsiteY873" fmla="*/ 963061 h 6858000"/>
              <a:gd name="connsiteX874" fmla="*/ 4889647 w 7467600"/>
              <a:gd name="connsiteY874" fmla="*/ 957147 h 6858000"/>
              <a:gd name="connsiteX875" fmla="*/ 5422504 w 7467600"/>
              <a:gd name="connsiteY875" fmla="*/ 805191 h 6858000"/>
              <a:gd name="connsiteX876" fmla="*/ 6087656 w 7467600"/>
              <a:gd name="connsiteY876" fmla="*/ 826703 h 6858000"/>
              <a:gd name="connsiteX877" fmla="*/ 6058717 w 7467600"/>
              <a:gd name="connsiteY877" fmla="*/ 865992 h 6858000"/>
              <a:gd name="connsiteX878" fmla="*/ 4974153 w 7467600"/>
              <a:gd name="connsiteY878" fmla="*/ 1045456 h 6858000"/>
              <a:gd name="connsiteX879" fmla="*/ 5627835 w 7467600"/>
              <a:gd name="connsiteY879" fmla="*/ 1472077 h 6858000"/>
              <a:gd name="connsiteX880" fmla="*/ 5629817 w 7467600"/>
              <a:gd name="connsiteY880" fmla="*/ 1471412 h 6858000"/>
              <a:gd name="connsiteX881" fmla="*/ 5634124 w 7467600"/>
              <a:gd name="connsiteY881" fmla="*/ 1470572 h 6858000"/>
              <a:gd name="connsiteX882" fmla="*/ 5755832 w 7467600"/>
              <a:gd name="connsiteY882" fmla="*/ 1383886 h 6858000"/>
              <a:gd name="connsiteX883" fmla="*/ 6014186 w 7467600"/>
              <a:gd name="connsiteY883" fmla="*/ 1279799 h 6858000"/>
              <a:gd name="connsiteX884" fmla="*/ 6901619 w 7467600"/>
              <a:gd name="connsiteY884" fmla="*/ 1047874 h 6858000"/>
              <a:gd name="connsiteX885" fmla="*/ 6931566 w 7467600"/>
              <a:gd name="connsiteY885" fmla="*/ 1062034 h 6858000"/>
              <a:gd name="connsiteX886" fmla="*/ 5790982 w 7467600"/>
              <a:gd name="connsiteY886" fmla="*/ 1561380 h 6858000"/>
              <a:gd name="connsiteX887" fmla="*/ 6188971 w 7467600"/>
              <a:gd name="connsiteY887" fmla="*/ 1755168 h 6858000"/>
              <a:gd name="connsiteX888" fmla="*/ 6202446 w 7467600"/>
              <a:gd name="connsiteY888" fmla="*/ 1752268 h 6858000"/>
              <a:gd name="connsiteX889" fmla="*/ 7179560 w 7467600"/>
              <a:gd name="connsiteY889" fmla="*/ 1467551 h 6858000"/>
              <a:gd name="connsiteX890" fmla="*/ 7158730 w 7467600"/>
              <a:gd name="connsiteY890" fmla="*/ 1507835 h 6858000"/>
              <a:gd name="connsiteX891" fmla="*/ 6326959 w 7467600"/>
              <a:gd name="connsiteY891" fmla="*/ 1817686 h 6858000"/>
              <a:gd name="connsiteX892" fmla="*/ 6537433 w 7467600"/>
              <a:gd name="connsiteY892" fmla="*/ 1907790 h 6858000"/>
              <a:gd name="connsiteX893" fmla="*/ 6550221 w 7467600"/>
              <a:gd name="connsiteY893" fmla="*/ 1910729 h 6858000"/>
              <a:gd name="connsiteX894" fmla="*/ 6964438 w 7467600"/>
              <a:gd name="connsiteY894" fmla="*/ 2209505 h 6858000"/>
              <a:gd name="connsiteX895" fmla="*/ 7367862 w 7467600"/>
              <a:gd name="connsiteY895" fmla="*/ 2806833 h 6858000"/>
              <a:gd name="connsiteX896" fmla="*/ 7364329 w 7467600"/>
              <a:gd name="connsiteY896" fmla="*/ 2826907 h 6858000"/>
              <a:gd name="connsiteX897" fmla="*/ 7290545 w 7467600"/>
              <a:gd name="connsiteY897" fmla="*/ 2850663 h 6858000"/>
              <a:gd name="connsiteX898" fmla="*/ 6472036 w 7467600"/>
              <a:gd name="connsiteY898" fmla="*/ 1959003 h 6858000"/>
              <a:gd name="connsiteX899" fmla="*/ 5792897 w 7467600"/>
              <a:gd name="connsiteY899" fmla="*/ 1647747 h 6858000"/>
              <a:gd name="connsiteX900" fmla="*/ 5842751 w 7467600"/>
              <a:gd name="connsiteY900" fmla="*/ 1816112 h 6858000"/>
              <a:gd name="connsiteX901" fmla="*/ 5847424 w 7467600"/>
              <a:gd name="connsiteY901" fmla="*/ 1815776 h 6858000"/>
              <a:gd name="connsiteX902" fmla="*/ 6399821 w 7467600"/>
              <a:gd name="connsiteY902" fmla="*/ 2344799 h 6858000"/>
              <a:gd name="connsiteX903" fmla="*/ 6323232 w 7467600"/>
              <a:gd name="connsiteY903" fmla="*/ 2389634 h 6858000"/>
              <a:gd name="connsiteX904" fmla="*/ 5942958 w 7467600"/>
              <a:gd name="connsiteY904" fmla="*/ 2077708 h 6858000"/>
              <a:gd name="connsiteX905" fmla="*/ 5921559 w 7467600"/>
              <a:gd name="connsiteY905" fmla="*/ 2378596 h 6858000"/>
              <a:gd name="connsiteX906" fmla="*/ 5817651 w 7467600"/>
              <a:gd name="connsiteY906" fmla="*/ 3023919 h 6858000"/>
              <a:gd name="connsiteX907" fmla="*/ 5729634 w 7467600"/>
              <a:gd name="connsiteY907" fmla="*/ 3051849 h 6858000"/>
              <a:gd name="connsiteX908" fmla="*/ 5611018 w 7467600"/>
              <a:gd name="connsiteY908" fmla="*/ 2316769 h 6858000"/>
              <a:gd name="connsiteX909" fmla="*/ 5687608 w 7467600"/>
              <a:gd name="connsiteY909" fmla="*/ 2039972 h 6858000"/>
              <a:gd name="connsiteX910" fmla="*/ 5657554 w 7467600"/>
              <a:gd name="connsiteY910" fmla="*/ 1576445 h 6858000"/>
              <a:gd name="connsiteX911" fmla="*/ 5150475 w 7467600"/>
              <a:gd name="connsiteY911" fmla="*/ 1274012 h 6858000"/>
              <a:gd name="connsiteX912" fmla="*/ 5349142 w 7467600"/>
              <a:gd name="connsiteY912" fmla="*/ 2204405 h 6858000"/>
              <a:gd name="connsiteX913" fmla="*/ 5262214 w 7467600"/>
              <a:gd name="connsiteY913" fmla="*/ 2233836 h 6858000"/>
              <a:gd name="connsiteX914" fmla="*/ 4981539 w 7467600"/>
              <a:gd name="connsiteY914" fmla="*/ 1542201 h 6858000"/>
              <a:gd name="connsiteX915" fmla="*/ 4958461 w 7467600"/>
              <a:gd name="connsiteY915" fmla="*/ 1136957 h 6858000"/>
              <a:gd name="connsiteX916" fmla="*/ 4655015 w 7467600"/>
              <a:gd name="connsiteY916" fmla="*/ 891426 h 6858000"/>
              <a:gd name="connsiteX917" fmla="*/ 4348002 w 7467600"/>
              <a:gd name="connsiteY917" fmla="*/ 2205895 h 6858000"/>
              <a:gd name="connsiteX918" fmla="*/ 4262250 w 7467600"/>
              <a:gd name="connsiteY918" fmla="*/ 2219972 h 6858000"/>
              <a:gd name="connsiteX919" fmla="*/ 4550611 w 7467600"/>
              <a:gd name="connsiteY919" fmla="*/ 817540 h 6858000"/>
              <a:gd name="connsiteX920" fmla="*/ 4564418 w 7467600"/>
              <a:gd name="connsiteY920" fmla="*/ 808293 h 6858000"/>
              <a:gd name="connsiteX921" fmla="*/ 4266388 w 7467600"/>
              <a:gd name="connsiteY921" fmla="*/ 500083 h 6858000"/>
              <a:gd name="connsiteX922" fmla="*/ 4032842 w 7467600"/>
              <a:gd name="connsiteY922" fmla="*/ 211809 h 6858000"/>
              <a:gd name="connsiteX923" fmla="*/ 3882765 w 7467600"/>
              <a:gd name="connsiteY923" fmla="*/ 0 h 6858000"/>
              <a:gd name="connsiteX924" fmla="*/ 3721337 w 7467600"/>
              <a:gd name="connsiteY924" fmla="*/ 0 h 6858000"/>
              <a:gd name="connsiteX925" fmla="*/ 3797544 w 7467600"/>
              <a:gd name="connsiteY925" fmla="*/ 0 h 6858000"/>
              <a:gd name="connsiteX926" fmla="*/ 3775734 w 7467600"/>
              <a:gd name="connsiteY926" fmla="*/ 95131 h 6858000"/>
              <a:gd name="connsiteX927" fmla="*/ 3724807 w 7467600"/>
              <a:gd name="connsiteY927" fmla="*/ 272257 h 6858000"/>
              <a:gd name="connsiteX928" fmla="*/ 3726844 w 7467600"/>
              <a:gd name="connsiteY928" fmla="*/ 282988 h 6858000"/>
              <a:gd name="connsiteX929" fmla="*/ 3742664 w 7467600"/>
              <a:gd name="connsiteY929" fmla="*/ 279918 h 6858000"/>
              <a:gd name="connsiteX930" fmla="*/ 4103910 w 7467600"/>
              <a:gd name="connsiteY930" fmla="*/ 1161917 h 6858000"/>
              <a:gd name="connsiteX931" fmla="*/ 4020269 w 7467600"/>
              <a:gd name="connsiteY931" fmla="*/ 1200406 h 6858000"/>
              <a:gd name="connsiteX932" fmla="*/ 3674882 w 7467600"/>
              <a:gd name="connsiteY932" fmla="*/ 488524 h 6858000"/>
              <a:gd name="connsiteX933" fmla="*/ 3132682 w 7467600"/>
              <a:gd name="connsiteY933" fmla="*/ 1072284 h 6858000"/>
              <a:gd name="connsiteX934" fmla="*/ 2716346 w 7467600"/>
              <a:gd name="connsiteY934" fmla="*/ 1276376 h 6858000"/>
              <a:gd name="connsiteX935" fmla="*/ 2716772 w 7467600"/>
              <a:gd name="connsiteY935" fmla="*/ 1255462 h 6858000"/>
              <a:gd name="connsiteX936" fmla="*/ 3471096 w 7467600"/>
              <a:gd name="connsiteY936" fmla="*/ 437072 h 6858000"/>
              <a:gd name="connsiteX937" fmla="*/ 3639057 w 7467600"/>
              <a:gd name="connsiteY937" fmla="*/ 286334 h 6858000"/>
              <a:gd name="connsiteX938" fmla="*/ 3640309 w 7467600"/>
              <a:gd name="connsiteY938" fmla="*/ 284664 h 6858000"/>
              <a:gd name="connsiteX939" fmla="*/ 3646022 w 7467600"/>
              <a:gd name="connsiteY939" fmla="*/ 276711 h 6858000"/>
              <a:gd name="connsiteX940" fmla="*/ 3707943 w 7467600"/>
              <a:gd name="connsiteY940" fmla="*/ 65958 h 6858000"/>
              <a:gd name="connsiteX941" fmla="*/ 3721337 w 7467600"/>
              <a:gd name="connsiteY941" fmla="*/ 0 h 6858000"/>
              <a:gd name="connsiteX942" fmla="*/ 2867960 w 7467600"/>
              <a:gd name="connsiteY942" fmla="*/ 0 h 6858000"/>
              <a:gd name="connsiteX943" fmla="*/ 2926351 w 7467600"/>
              <a:gd name="connsiteY943" fmla="*/ 0 h 6858000"/>
              <a:gd name="connsiteX944" fmla="*/ 2902823 w 7467600"/>
              <a:gd name="connsiteY944" fmla="*/ 262929 h 6858000"/>
              <a:gd name="connsiteX945" fmla="*/ 2940663 w 7467600"/>
              <a:gd name="connsiteY945" fmla="*/ 140884 h 6858000"/>
              <a:gd name="connsiteX946" fmla="*/ 2947039 w 7467600"/>
              <a:gd name="connsiteY946" fmla="*/ 122524 h 6858000"/>
              <a:gd name="connsiteX947" fmla="*/ 2984316 w 7467600"/>
              <a:gd name="connsiteY947" fmla="*/ 0 h 6858000"/>
              <a:gd name="connsiteX948" fmla="*/ 3016114 w 7467600"/>
              <a:gd name="connsiteY948" fmla="*/ 0 h 6858000"/>
              <a:gd name="connsiteX949" fmla="*/ 2979949 w 7467600"/>
              <a:gd name="connsiteY949" fmla="*/ 119274 h 6858000"/>
              <a:gd name="connsiteX950" fmla="*/ 3023879 w 7467600"/>
              <a:gd name="connsiteY950" fmla="*/ 0 h 6858000"/>
              <a:gd name="connsiteX951" fmla="*/ 3105400 w 7467600"/>
              <a:gd name="connsiteY951" fmla="*/ 0 h 6858000"/>
              <a:gd name="connsiteX952" fmla="*/ 3094669 w 7467600"/>
              <a:gd name="connsiteY952" fmla="*/ 30308 h 6858000"/>
              <a:gd name="connsiteX953" fmla="*/ 2901945 w 7467600"/>
              <a:gd name="connsiteY953" fmla="*/ 466538 h 6858000"/>
              <a:gd name="connsiteX954" fmla="*/ 2815209 w 7467600"/>
              <a:gd name="connsiteY954" fmla="*/ 497361 h 6858000"/>
              <a:gd name="connsiteX955" fmla="*/ 2844845 w 7467600"/>
              <a:gd name="connsiteY955" fmla="*/ 127638 h 6858000"/>
              <a:gd name="connsiteX956" fmla="*/ 2867960 w 7467600"/>
              <a:gd name="connsiteY956" fmla="*/ 0 h 6858000"/>
              <a:gd name="connsiteX957" fmla="*/ 1057230 w 7467600"/>
              <a:gd name="connsiteY957" fmla="*/ 0 h 6858000"/>
              <a:gd name="connsiteX958" fmla="*/ 1111003 w 7467600"/>
              <a:gd name="connsiteY958" fmla="*/ 0 h 6858000"/>
              <a:gd name="connsiteX959" fmla="*/ 1125553 w 7467600"/>
              <a:gd name="connsiteY959" fmla="*/ 52588 h 6858000"/>
              <a:gd name="connsiteX960" fmla="*/ 1304276 w 7467600"/>
              <a:gd name="connsiteY960" fmla="*/ 476275 h 6858000"/>
              <a:gd name="connsiteX961" fmla="*/ 1492066 w 7467600"/>
              <a:gd name="connsiteY961" fmla="*/ 886333 h 6858000"/>
              <a:gd name="connsiteX962" fmla="*/ 1423698 w 7467600"/>
              <a:gd name="connsiteY962" fmla="*/ 710817 h 6858000"/>
              <a:gd name="connsiteX963" fmla="*/ 1357609 w 7467600"/>
              <a:gd name="connsiteY963" fmla="*/ 532892 h 6858000"/>
              <a:gd name="connsiteX964" fmla="*/ 1309550 w 7467600"/>
              <a:gd name="connsiteY964" fmla="*/ 374031 h 6858000"/>
              <a:gd name="connsiteX965" fmla="*/ 1193673 w 7467600"/>
              <a:gd name="connsiteY965" fmla="*/ 49533 h 6858000"/>
              <a:gd name="connsiteX966" fmla="*/ 1164391 w 7467600"/>
              <a:gd name="connsiteY966" fmla="*/ 0 h 6858000"/>
              <a:gd name="connsiteX967" fmla="*/ 1200666 w 7467600"/>
              <a:gd name="connsiteY967" fmla="*/ 0 h 6858000"/>
              <a:gd name="connsiteX968" fmla="*/ 1223408 w 7467600"/>
              <a:gd name="connsiteY968" fmla="*/ 38996 h 6858000"/>
              <a:gd name="connsiteX969" fmla="*/ 1339635 w 7467600"/>
              <a:gd name="connsiteY969" fmla="*/ 365517 h 6858000"/>
              <a:gd name="connsiteX970" fmla="*/ 1387469 w 7467600"/>
              <a:gd name="connsiteY970" fmla="*/ 523079 h 6858000"/>
              <a:gd name="connsiteX971" fmla="*/ 1452685 w 7467600"/>
              <a:gd name="connsiteY971" fmla="*/ 699806 h 6858000"/>
              <a:gd name="connsiteX972" fmla="*/ 1492092 w 7467600"/>
              <a:gd name="connsiteY972" fmla="*/ 800424 h 6858000"/>
              <a:gd name="connsiteX973" fmla="*/ 1455302 w 7467600"/>
              <a:gd name="connsiteY973" fmla="*/ 632913 h 6858000"/>
              <a:gd name="connsiteX974" fmla="*/ 1222336 w 7467600"/>
              <a:gd name="connsiteY974" fmla="*/ 9480 h 6858000"/>
              <a:gd name="connsiteX975" fmla="*/ 1214634 w 7467600"/>
              <a:gd name="connsiteY975" fmla="*/ 0 h 6858000"/>
              <a:gd name="connsiteX976" fmla="*/ 1289827 w 7467600"/>
              <a:gd name="connsiteY976" fmla="*/ 0 h 6858000"/>
              <a:gd name="connsiteX977" fmla="*/ 1321076 w 7467600"/>
              <a:gd name="connsiteY977" fmla="*/ 59722 h 6858000"/>
              <a:gd name="connsiteX978" fmla="*/ 1512579 w 7467600"/>
              <a:gd name="connsiteY978" fmla="*/ 626441 h 6858000"/>
              <a:gd name="connsiteX979" fmla="*/ 1506076 w 7467600"/>
              <a:gd name="connsiteY979" fmla="*/ 1089289 h 6858000"/>
              <a:gd name="connsiteX980" fmla="*/ 1486346 w 7467600"/>
              <a:gd name="connsiteY980" fmla="*/ 1079919 h 6858000"/>
              <a:gd name="connsiteX981" fmla="*/ 1070511 w 7467600"/>
              <a:gd name="connsiteY981" fmla="*/ 48609 h 6858000"/>
              <a:gd name="connsiteX982" fmla="*/ 1057230 w 7467600"/>
              <a:gd name="connsiteY982" fmla="*/ 0 h 6858000"/>
              <a:gd name="connsiteX983" fmla="*/ 43151 w 7467600"/>
              <a:gd name="connsiteY983" fmla="*/ 0 h 6858000"/>
              <a:gd name="connsiteX984" fmla="*/ 95283 w 7467600"/>
              <a:gd name="connsiteY984" fmla="*/ 0 h 6858000"/>
              <a:gd name="connsiteX985" fmla="*/ 300708 w 7467600"/>
              <a:gd name="connsiteY985" fmla="*/ 154571 h 6858000"/>
              <a:gd name="connsiteX986" fmla="*/ 530414 w 7467600"/>
              <a:gd name="connsiteY986" fmla="*/ 354673 h 6858000"/>
              <a:gd name="connsiteX987" fmla="*/ 333785 w 7467600"/>
              <a:gd name="connsiteY987" fmla="*/ 161564 h 6858000"/>
              <a:gd name="connsiteX988" fmla="*/ 147005 w 7467600"/>
              <a:gd name="connsiteY988" fmla="*/ 0 h 6858000"/>
              <a:gd name="connsiteX989" fmla="*/ 272509 w 7467600"/>
              <a:gd name="connsiteY989" fmla="*/ 0 h 6858000"/>
              <a:gd name="connsiteX990" fmla="*/ 326276 w 7467600"/>
              <a:gd name="connsiteY990" fmla="*/ 45847 h 6858000"/>
              <a:gd name="connsiteX991" fmla="*/ 823759 w 7467600"/>
              <a:gd name="connsiteY991" fmla="*/ 574145 h 6858000"/>
              <a:gd name="connsiteX992" fmla="*/ 811254 w 7467600"/>
              <a:gd name="connsiteY992" fmla="*/ 665546 h 6858000"/>
              <a:gd name="connsiteX993" fmla="*/ 154042 w 7467600"/>
              <a:gd name="connsiteY993" fmla="*/ 261522 h 6858000"/>
              <a:gd name="connsiteX994" fmla="*/ 13550 w 7467600"/>
              <a:gd name="connsiteY994" fmla="*/ 158423 h 6858000"/>
              <a:gd name="connsiteX995" fmla="*/ 0 w 7467600"/>
              <a:gd name="connsiteY995" fmla="*/ 146618 h 6858000"/>
              <a:gd name="connsiteX996" fmla="*/ 0 w 7467600"/>
              <a:gd name="connsiteY996" fmla="*/ 59161 h 6858000"/>
              <a:gd name="connsiteX997" fmla="*/ 45427 w 7467600"/>
              <a:gd name="connsiteY997" fmla="*/ 101078 h 6858000"/>
              <a:gd name="connsiteX998" fmla="*/ 630103 w 7467600"/>
              <a:gd name="connsiteY998" fmla="*/ 485885 h 6858000"/>
              <a:gd name="connsiteX999" fmla="*/ 532040 w 7467600"/>
              <a:gd name="connsiteY999" fmla="*/ 399359 h 6858000"/>
              <a:gd name="connsiteX1000" fmla="*/ 517618 w 7467600"/>
              <a:gd name="connsiteY1000" fmla="*/ 385726 h 6858000"/>
              <a:gd name="connsiteX1001" fmla="*/ 285074 w 7467600"/>
              <a:gd name="connsiteY1001" fmla="*/ 182755 h 6858000"/>
              <a:gd name="connsiteX1002" fmla="*/ 43151 w 7467600"/>
              <a:gd name="connsiteY100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1946 w 7467600"/>
              <a:gd name="connsiteY127" fmla="*/ 5075653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1903353 w 7467600"/>
              <a:gd name="connsiteY146" fmla="*/ 5044827 h 6858000"/>
              <a:gd name="connsiteX147" fmla="*/ 1936931 w 7467600"/>
              <a:gd name="connsiteY147" fmla="*/ 5093954 h 6858000"/>
              <a:gd name="connsiteX148" fmla="*/ 2195868 w 7467600"/>
              <a:gd name="connsiteY148" fmla="*/ 5396574 h 6858000"/>
              <a:gd name="connsiteX149" fmla="*/ 2088852 w 7467600"/>
              <a:gd name="connsiteY149" fmla="*/ 5166123 h 6858000"/>
              <a:gd name="connsiteX150" fmla="*/ 1958241 w 7467600"/>
              <a:gd name="connsiteY150" fmla="*/ 5067955 h 6858000"/>
              <a:gd name="connsiteX151" fmla="*/ 1903353 w 7467600"/>
              <a:gd name="connsiteY151" fmla="*/ 5044827 h 6858000"/>
              <a:gd name="connsiteX152" fmla="*/ 1979378 w 7467600"/>
              <a:gd name="connsiteY152" fmla="*/ 4769504 h 6858000"/>
              <a:gd name="connsiteX153" fmla="*/ 2882120 w 7467600"/>
              <a:gd name="connsiteY153" fmla="*/ 5064547 h 6858000"/>
              <a:gd name="connsiteX154" fmla="*/ 2793103 w 7467600"/>
              <a:gd name="connsiteY154" fmla="*/ 5039699 h 6858000"/>
              <a:gd name="connsiteX155" fmla="*/ 2770041 w 7467600"/>
              <a:gd name="connsiteY155" fmla="*/ 5033634 h 6858000"/>
              <a:gd name="connsiteX156" fmla="*/ 1979378 w 7467600"/>
              <a:gd name="connsiteY156" fmla="*/ 4769504 h 6858000"/>
              <a:gd name="connsiteX157" fmla="*/ 1927410 w 7467600"/>
              <a:gd name="connsiteY157" fmla="*/ 4716164 h 6858000"/>
              <a:gd name="connsiteX158" fmla="*/ 1959587 w 7467600"/>
              <a:gd name="connsiteY158" fmla="*/ 4728849 h 6858000"/>
              <a:gd name="connsiteX159" fmla="*/ 2777707 w 7467600"/>
              <a:gd name="connsiteY159" fmla="*/ 5003991 h 6858000"/>
              <a:gd name="connsiteX160" fmla="*/ 2800768 w 7467600"/>
              <a:gd name="connsiteY160" fmla="*/ 5010056 h 6858000"/>
              <a:gd name="connsiteX161" fmla="*/ 2879408 w 7467600"/>
              <a:gd name="connsiteY161" fmla="*/ 5031590 h 6858000"/>
              <a:gd name="connsiteX162" fmla="*/ 2862295 w 7467600"/>
              <a:gd name="connsiteY162" fmla="*/ 5022958 h 6858000"/>
              <a:gd name="connsiteX163" fmla="*/ 2813343 w 7467600"/>
              <a:gd name="connsiteY163" fmla="*/ 4998369 h 6858000"/>
              <a:gd name="connsiteX164" fmla="*/ 2646245 w 7467600"/>
              <a:gd name="connsiteY164" fmla="*/ 4930999 h 6858000"/>
              <a:gd name="connsiteX165" fmla="*/ 1999243 w 7467600"/>
              <a:gd name="connsiteY165" fmla="*/ 4730524 h 6858000"/>
              <a:gd name="connsiteX166" fmla="*/ 1979527 w 7467600"/>
              <a:gd name="connsiteY166" fmla="*/ 4726651 h 6858000"/>
              <a:gd name="connsiteX167" fmla="*/ 1927410 w 7467600"/>
              <a:gd name="connsiteY167" fmla="*/ 4716164 h 6858000"/>
              <a:gd name="connsiteX168" fmla="*/ 1997014 w 7467600"/>
              <a:gd name="connsiteY168" fmla="*/ 4698007 h 6858000"/>
              <a:gd name="connsiteX169" fmla="*/ 2005458 w 7467600"/>
              <a:gd name="connsiteY169" fmla="*/ 4699540 h 6858000"/>
              <a:gd name="connsiteX170" fmla="*/ 2657186 w 7467600"/>
              <a:gd name="connsiteY170" fmla="*/ 4901687 h 6858000"/>
              <a:gd name="connsiteX171" fmla="*/ 2826662 w 7467600"/>
              <a:gd name="connsiteY171" fmla="*/ 4970362 h 6858000"/>
              <a:gd name="connsiteX172" fmla="*/ 2876100 w 7467600"/>
              <a:gd name="connsiteY172" fmla="*/ 4995397 h 6858000"/>
              <a:gd name="connsiteX173" fmla="*/ 3042600 w 7467600"/>
              <a:gd name="connsiteY173" fmla="*/ 5059532 h 6858000"/>
              <a:gd name="connsiteX174" fmla="*/ 1997014 w 7467600"/>
              <a:gd name="connsiteY174" fmla="*/ 4698007 h 6858000"/>
              <a:gd name="connsiteX175" fmla="*/ 2305292 w 7467600"/>
              <a:gd name="connsiteY175" fmla="*/ 4219492 h 6858000"/>
              <a:gd name="connsiteX176" fmla="*/ 3360922 w 7467600"/>
              <a:gd name="connsiteY176" fmla="*/ 4529373 h 6858000"/>
              <a:gd name="connsiteX177" fmla="*/ 3492420 w 7467600"/>
              <a:gd name="connsiteY177" fmla="*/ 4510145 h 6858000"/>
              <a:gd name="connsiteX178" fmla="*/ 3364086 w 7467600"/>
              <a:gd name="connsiteY178" fmla="*/ 4480340 h 6858000"/>
              <a:gd name="connsiteX179" fmla="*/ 3225818 w 7467600"/>
              <a:gd name="connsiteY179" fmla="*/ 4411822 h 6858000"/>
              <a:gd name="connsiteX180" fmla="*/ 3129696 w 7467600"/>
              <a:gd name="connsiteY180" fmla="*/ 4360704 h 6858000"/>
              <a:gd name="connsiteX181" fmla="*/ 2814545 w 7467600"/>
              <a:gd name="connsiteY181" fmla="*/ 4282955 h 6858000"/>
              <a:gd name="connsiteX182" fmla="*/ 2305292 w 7467600"/>
              <a:gd name="connsiteY182" fmla="*/ 4219492 h 6858000"/>
              <a:gd name="connsiteX183" fmla="*/ 2626982 w 7467600"/>
              <a:gd name="connsiteY183" fmla="*/ 4206450 h 6858000"/>
              <a:gd name="connsiteX184" fmla="*/ 2490617 w 7467600"/>
              <a:gd name="connsiteY184" fmla="*/ 4206951 h 6858000"/>
              <a:gd name="connsiteX185" fmla="*/ 2819869 w 7467600"/>
              <a:gd name="connsiteY185" fmla="*/ 4252936 h 6858000"/>
              <a:gd name="connsiteX186" fmla="*/ 3143018 w 7467600"/>
              <a:gd name="connsiteY186" fmla="*/ 4332698 h 6858000"/>
              <a:gd name="connsiteX187" fmla="*/ 3241520 w 7467600"/>
              <a:gd name="connsiteY187" fmla="*/ 4385112 h 6858000"/>
              <a:gd name="connsiteX188" fmla="*/ 3374575 w 7467600"/>
              <a:gd name="connsiteY188" fmla="*/ 4451517 h 6858000"/>
              <a:gd name="connsiteX189" fmla="*/ 3505221 w 7467600"/>
              <a:gd name="connsiteY189" fmla="*/ 4480757 h 6858000"/>
              <a:gd name="connsiteX190" fmla="*/ 2626982 w 7467600"/>
              <a:gd name="connsiteY190" fmla="*/ 4206450 h 6858000"/>
              <a:gd name="connsiteX191" fmla="*/ 1310106 w 7467600"/>
              <a:gd name="connsiteY191" fmla="*/ 3943217 h 6858000"/>
              <a:gd name="connsiteX192" fmla="*/ 854994 w 7467600"/>
              <a:gd name="connsiteY192" fmla="*/ 4399136 h 6858000"/>
              <a:gd name="connsiteX193" fmla="*/ 742462 w 7467600"/>
              <a:gd name="connsiteY193" fmla="*/ 4594648 h 6858000"/>
              <a:gd name="connsiteX194" fmla="*/ 820602 w 7467600"/>
              <a:gd name="connsiteY194" fmla="*/ 4485915 h 6858000"/>
              <a:gd name="connsiteX195" fmla="*/ 878295 w 7467600"/>
              <a:gd name="connsiteY195" fmla="*/ 4403594 h 6858000"/>
              <a:gd name="connsiteX196" fmla="*/ 1240607 w 7467600"/>
              <a:gd name="connsiteY196" fmla="*/ 4010401 h 6858000"/>
              <a:gd name="connsiteX197" fmla="*/ 1310106 w 7467600"/>
              <a:gd name="connsiteY197" fmla="*/ 3943217 h 6858000"/>
              <a:gd name="connsiteX198" fmla="*/ 1423113 w 7467600"/>
              <a:gd name="connsiteY198" fmla="*/ 3874565 h 6858000"/>
              <a:gd name="connsiteX199" fmla="*/ 1260565 w 7467600"/>
              <a:gd name="connsiteY199" fmla="*/ 4031982 h 6858000"/>
              <a:gd name="connsiteX200" fmla="*/ 901900 w 7467600"/>
              <a:gd name="connsiteY200" fmla="*/ 4421236 h 6858000"/>
              <a:gd name="connsiteX201" fmla="*/ 845044 w 7467600"/>
              <a:gd name="connsiteY201" fmla="*/ 4502436 h 6858000"/>
              <a:gd name="connsiteX202" fmla="*/ 685926 w 7467600"/>
              <a:gd name="connsiteY202" fmla="*/ 4703069 h 6858000"/>
              <a:gd name="connsiteX203" fmla="*/ 684248 w 7467600"/>
              <a:gd name="connsiteY203" fmla="*/ 4706721 h 6858000"/>
              <a:gd name="connsiteX204" fmla="*/ 1423113 w 7467600"/>
              <a:gd name="connsiteY204" fmla="*/ 3874565 h 6858000"/>
              <a:gd name="connsiteX205" fmla="*/ 3316479 w 7467600"/>
              <a:gd name="connsiteY205" fmla="*/ 3872136 h 6858000"/>
              <a:gd name="connsiteX206" fmla="*/ 3546806 w 7467600"/>
              <a:gd name="connsiteY206" fmla="*/ 4356139 h 6858000"/>
              <a:gd name="connsiteX207" fmla="*/ 3364433 w 7467600"/>
              <a:gd name="connsiteY207" fmla="*/ 3953121 h 6858000"/>
              <a:gd name="connsiteX208" fmla="*/ 3316479 w 7467600"/>
              <a:gd name="connsiteY208" fmla="*/ 3872136 h 6858000"/>
              <a:gd name="connsiteX209" fmla="*/ 3291335 w 7467600"/>
              <a:gd name="connsiteY209" fmla="*/ 3767420 h 6858000"/>
              <a:gd name="connsiteX210" fmla="*/ 3390805 w 7467600"/>
              <a:gd name="connsiteY210" fmla="*/ 3937163 h 6858000"/>
              <a:gd name="connsiteX211" fmla="*/ 3579062 w 7467600"/>
              <a:gd name="connsiteY211" fmla="*/ 4359040 h 6858000"/>
              <a:gd name="connsiteX212" fmla="*/ 3467355 w 7467600"/>
              <a:gd name="connsiteY212" fmla="*/ 3988130 h 6858000"/>
              <a:gd name="connsiteX213" fmla="*/ 3310753 w 7467600"/>
              <a:gd name="connsiteY213" fmla="*/ 3787140 h 6858000"/>
              <a:gd name="connsiteX214" fmla="*/ 3291335 w 7467600"/>
              <a:gd name="connsiteY214" fmla="*/ 3767420 h 6858000"/>
              <a:gd name="connsiteX215" fmla="*/ 1635889 w 7467600"/>
              <a:gd name="connsiteY215" fmla="*/ 3709494 h 6858000"/>
              <a:gd name="connsiteX216" fmla="*/ 1634800 w 7467600"/>
              <a:gd name="connsiteY216" fmla="*/ 3731111 h 6858000"/>
              <a:gd name="connsiteX217" fmla="*/ 1635889 w 7467600"/>
              <a:gd name="connsiteY217" fmla="*/ 3709494 h 6858000"/>
              <a:gd name="connsiteX218" fmla="*/ 1510397 w 7467600"/>
              <a:gd name="connsiteY218" fmla="*/ 3684705 h 6858000"/>
              <a:gd name="connsiteX219" fmla="*/ 1146550 w 7467600"/>
              <a:gd name="connsiteY219" fmla="*/ 3802012 h 6858000"/>
              <a:gd name="connsiteX220" fmla="*/ 698834 w 7467600"/>
              <a:gd name="connsiteY220" fmla="*/ 3952272 h 6858000"/>
              <a:gd name="connsiteX221" fmla="*/ 34256 w 7467600"/>
              <a:gd name="connsiteY221" fmla="*/ 4347603 h 6858000"/>
              <a:gd name="connsiteX222" fmla="*/ 527241 w 7467600"/>
              <a:gd name="connsiteY222" fmla="*/ 4065078 h 6858000"/>
              <a:gd name="connsiteX223" fmla="*/ 1510397 w 7467600"/>
              <a:gd name="connsiteY223" fmla="*/ 3684705 h 6858000"/>
              <a:gd name="connsiteX224" fmla="*/ 1313114 w 7467600"/>
              <a:gd name="connsiteY224" fmla="*/ 3655216 h 6858000"/>
              <a:gd name="connsiteX225" fmla="*/ 1109304 w 7467600"/>
              <a:gd name="connsiteY225" fmla="*/ 3669030 h 6858000"/>
              <a:gd name="connsiteX226" fmla="*/ 8129 w 7467600"/>
              <a:gd name="connsiteY226" fmla="*/ 4330519 h 6858000"/>
              <a:gd name="connsiteX227" fmla="*/ 687572 w 7467600"/>
              <a:gd name="connsiteY227" fmla="*/ 3925629 h 6858000"/>
              <a:gd name="connsiteX228" fmla="*/ 1138365 w 7467600"/>
              <a:gd name="connsiteY228" fmla="*/ 3774515 h 6858000"/>
              <a:gd name="connsiteX229" fmla="*/ 1505579 w 7467600"/>
              <a:gd name="connsiteY229" fmla="*/ 3655526 h 6858000"/>
              <a:gd name="connsiteX230" fmla="*/ 1313114 w 7467600"/>
              <a:gd name="connsiteY230" fmla="*/ 3655216 h 6858000"/>
              <a:gd name="connsiteX231" fmla="*/ 3655073 w 7467600"/>
              <a:gd name="connsiteY231" fmla="*/ 3650884 h 6858000"/>
              <a:gd name="connsiteX232" fmla="*/ 3989938 w 7467600"/>
              <a:gd name="connsiteY232" fmla="*/ 3991685 h 6858000"/>
              <a:gd name="connsiteX233" fmla="*/ 4393907 w 7467600"/>
              <a:gd name="connsiteY233" fmla="*/ 4261258 h 6858000"/>
              <a:gd name="connsiteX234" fmla="*/ 4648051 w 7467600"/>
              <a:gd name="connsiteY234" fmla="*/ 4374051 h 6858000"/>
              <a:gd name="connsiteX235" fmla="*/ 4383389 w 7467600"/>
              <a:gd name="connsiteY235" fmla="*/ 4184369 h 6858000"/>
              <a:gd name="connsiteX236" fmla="*/ 4165508 w 7467600"/>
              <a:gd name="connsiteY236" fmla="*/ 4035196 h 6858000"/>
              <a:gd name="connsiteX237" fmla="*/ 4068162 w 7467600"/>
              <a:gd name="connsiteY237" fmla="*/ 3953394 h 6858000"/>
              <a:gd name="connsiteX238" fmla="*/ 3981416 w 7467600"/>
              <a:gd name="connsiteY238" fmla="*/ 3880482 h 6858000"/>
              <a:gd name="connsiteX239" fmla="*/ 3800147 w 7467600"/>
              <a:gd name="connsiteY239" fmla="*/ 3749872 h 6858000"/>
              <a:gd name="connsiteX240" fmla="*/ 3655073 w 7467600"/>
              <a:gd name="connsiteY240" fmla="*/ 3650884 h 6858000"/>
              <a:gd name="connsiteX241" fmla="*/ 3670252 w 7467600"/>
              <a:gd name="connsiteY241" fmla="*/ 3622798 h 6858000"/>
              <a:gd name="connsiteX242" fmla="*/ 3817258 w 7467600"/>
              <a:gd name="connsiteY242" fmla="*/ 3723577 h 6858000"/>
              <a:gd name="connsiteX243" fmla="*/ 4000461 w 7467600"/>
              <a:gd name="connsiteY243" fmla="*/ 3855966 h 6858000"/>
              <a:gd name="connsiteX244" fmla="*/ 4088180 w 7467600"/>
              <a:gd name="connsiteY244" fmla="*/ 3929774 h 6858000"/>
              <a:gd name="connsiteX245" fmla="*/ 4184555 w 7467600"/>
              <a:gd name="connsiteY245" fmla="*/ 4010683 h 6858000"/>
              <a:gd name="connsiteX246" fmla="*/ 4399563 w 7467600"/>
              <a:gd name="connsiteY246" fmla="*/ 4158106 h 6858000"/>
              <a:gd name="connsiteX247" fmla="*/ 4684469 w 7467600"/>
              <a:gd name="connsiteY247" fmla="*/ 4364680 h 6858000"/>
              <a:gd name="connsiteX248" fmla="*/ 4690271 w 7467600"/>
              <a:gd name="connsiteY248" fmla="*/ 4370034 h 6858000"/>
              <a:gd name="connsiteX249" fmla="*/ 4136093 w 7467600"/>
              <a:gd name="connsiteY249" fmla="*/ 3858466 h 6858000"/>
              <a:gd name="connsiteX250" fmla="*/ 3670252 w 7467600"/>
              <a:gd name="connsiteY250" fmla="*/ 3622798 h 6858000"/>
              <a:gd name="connsiteX251" fmla="*/ 4440129 w 7467600"/>
              <a:gd name="connsiteY251" fmla="*/ 3448571 h 6858000"/>
              <a:gd name="connsiteX252" fmla="*/ 4856525 w 7467600"/>
              <a:gd name="connsiteY252" fmla="*/ 3915351 h 6858000"/>
              <a:gd name="connsiteX253" fmla="*/ 5059055 w 7467600"/>
              <a:gd name="connsiteY253" fmla="*/ 4108918 h 6858000"/>
              <a:gd name="connsiteX254" fmla="*/ 5290070 w 7467600"/>
              <a:gd name="connsiteY254" fmla="*/ 4263619 h 6858000"/>
              <a:gd name="connsiteX255" fmla="*/ 4834991 w 7467600"/>
              <a:gd name="connsiteY255" fmla="*/ 3830985 h 6858000"/>
              <a:gd name="connsiteX256" fmla="*/ 4440129 w 7467600"/>
              <a:gd name="connsiteY256" fmla="*/ 3448571 h 6858000"/>
              <a:gd name="connsiteX257" fmla="*/ 4441737 w 7467600"/>
              <a:gd name="connsiteY257" fmla="*/ 3399734 h 6858000"/>
              <a:gd name="connsiteX258" fmla="*/ 4431236 w 7467600"/>
              <a:gd name="connsiteY258" fmla="*/ 3400954 h 6858000"/>
              <a:gd name="connsiteX259" fmla="*/ 4557150 w 7467600"/>
              <a:gd name="connsiteY259" fmla="*/ 3510023 h 6858000"/>
              <a:gd name="connsiteX260" fmla="*/ 4856936 w 7467600"/>
              <a:gd name="connsiteY260" fmla="*/ 3809146 h 6858000"/>
              <a:gd name="connsiteX261" fmla="*/ 5111996 w 7467600"/>
              <a:gd name="connsiteY261" fmla="*/ 4065759 h 6858000"/>
              <a:gd name="connsiteX262" fmla="*/ 5388878 w 7467600"/>
              <a:gd name="connsiteY262" fmla="*/ 4300185 h 6858000"/>
              <a:gd name="connsiteX263" fmla="*/ 5425556 w 7467600"/>
              <a:gd name="connsiteY263" fmla="*/ 4308967 h 6858000"/>
              <a:gd name="connsiteX264" fmla="*/ 4943646 w 7467600"/>
              <a:gd name="connsiteY264" fmla="*/ 3822916 h 6858000"/>
              <a:gd name="connsiteX265" fmla="*/ 4594837 w 7467600"/>
              <a:gd name="connsiteY265" fmla="*/ 3532274 h 6858000"/>
              <a:gd name="connsiteX266" fmla="*/ 4441737 w 7467600"/>
              <a:gd name="connsiteY266" fmla="*/ 3399734 h 6858000"/>
              <a:gd name="connsiteX267" fmla="*/ 5425834 w 7467600"/>
              <a:gd name="connsiteY267" fmla="*/ 3162785 h 6858000"/>
              <a:gd name="connsiteX268" fmla="*/ 5401644 w 7467600"/>
              <a:gd name="connsiteY268" fmla="*/ 3617847 h 6858000"/>
              <a:gd name="connsiteX269" fmla="*/ 5467256 w 7467600"/>
              <a:gd name="connsiteY269" fmla="*/ 4175494 h 6858000"/>
              <a:gd name="connsiteX270" fmla="*/ 5448069 w 7467600"/>
              <a:gd name="connsiteY270" fmla="*/ 3567554 h 6858000"/>
              <a:gd name="connsiteX271" fmla="*/ 5425834 w 7467600"/>
              <a:gd name="connsiteY271" fmla="*/ 3162785 h 6858000"/>
              <a:gd name="connsiteX272" fmla="*/ 1318687 w 7467600"/>
              <a:gd name="connsiteY272" fmla="*/ 3113840 h 6858000"/>
              <a:gd name="connsiteX273" fmla="*/ 1066793 w 7467600"/>
              <a:gd name="connsiteY273" fmla="*/ 3212171 h 6858000"/>
              <a:gd name="connsiteX274" fmla="*/ 993319 w 7467600"/>
              <a:gd name="connsiteY274" fmla="*/ 3247648 h 6858000"/>
              <a:gd name="connsiteX275" fmla="*/ 853081 w 7467600"/>
              <a:gd name="connsiteY275" fmla="*/ 3312410 h 6858000"/>
              <a:gd name="connsiteX276" fmla="*/ 805957 w 7467600"/>
              <a:gd name="connsiteY276" fmla="*/ 3330443 h 6858000"/>
              <a:gd name="connsiteX277" fmla="*/ 1318687 w 7467600"/>
              <a:gd name="connsiteY277" fmla="*/ 3113840 h 6858000"/>
              <a:gd name="connsiteX278" fmla="*/ 5453702 w 7467600"/>
              <a:gd name="connsiteY278" fmla="*/ 3090882 h 6858000"/>
              <a:gd name="connsiteX279" fmla="*/ 5480135 w 7467600"/>
              <a:gd name="connsiteY279" fmla="*/ 3565802 h 6858000"/>
              <a:gd name="connsiteX280" fmla="*/ 5499023 w 7467600"/>
              <a:gd name="connsiteY280" fmla="*/ 4166310 h 6858000"/>
              <a:gd name="connsiteX281" fmla="*/ 5547022 w 7467600"/>
              <a:gd name="connsiteY281" fmla="*/ 3607838 h 6858000"/>
              <a:gd name="connsiteX282" fmla="*/ 5515964 w 7467600"/>
              <a:gd name="connsiteY282" fmla="*/ 3378541 h 6858000"/>
              <a:gd name="connsiteX283" fmla="*/ 5453702 w 7467600"/>
              <a:gd name="connsiteY283" fmla="*/ 3090882 h 6858000"/>
              <a:gd name="connsiteX284" fmla="*/ 1238695 w 7467600"/>
              <a:gd name="connsiteY284" fmla="*/ 3076820 h 6858000"/>
              <a:gd name="connsiteX285" fmla="*/ 716371 w 7467600"/>
              <a:gd name="connsiteY285" fmla="*/ 3293249 h 6858000"/>
              <a:gd name="connsiteX286" fmla="*/ 579522 w 7467600"/>
              <a:gd name="connsiteY286" fmla="*/ 3371759 h 6858000"/>
              <a:gd name="connsiteX287" fmla="*/ 600288 w 7467600"/>
              <a:gd name="connsiteY287" fmla="*/ 3365555 h 6858000"/>
              <a:gd name="connsiteX288" fmla="*/ 840692 w 7467600"/>
              <a:gd name="connsiteY288" fmla="*/ 3284921 h 6858000"/>
              <a:gd name="connsiteX289" fmla="*/ 979248 w 7467600"/>
              <a:gd name="connsiteY289" fmla="*/ 3221003 h 6858000"/>
              <a:gd name="connsiteX290" fmla="*/ 1053282 w 7467600"/>
              <a:gd name="connsiteY290" fmla="*/ 3185247 h 6858000"/>
              <a:gd name="connsiteX291" fmla="*/ 1320603 w 7467600"/>
              <a:gd name="connsiteY291" fmla="*/ 3081281 h 6858000"/>
              <a:gd name="connsiteX292" fmla="*/ 1238695 w 7467600"/>
              <a:gd name="connsiteY292" fmla="*/ 3076820 h 6858000"/>
              <a:gd name="connsiteX293" fmla="*/ 5425627 w 7467600"/>
              <a:gd name="connsiteY293" fmla="*/ 2954192 h 6858000"/>
              <a:gd name="connsiteX294" fmla="*/ 5470770 w 7467600"/>
              <a:gd name="connsiteY294" fmla="*/ 3005435 h 6858000"/>
              <a:gd name="connsiteX295" fmla="*/ 5519779 w 7467600"/>
              <a:gd name="connsiteY295" fmla="*/ 4359223 h 6858000"/>
              <a:gd name="connsiteX296" fmla="*/ 5520293 w 7467600"/>
              <a:gd name="connsiteY296" fmla="*/ 4360602 h 6858000"/>
              <a:gd name="connsiteX297" fmla="*/ 5767221 w 7467600"/>
              <a:gd name="connsiteY297" fmla="*/ 4665564 h 6858000"/>
              <a:gd name="connsiteX298" fmla="*/ 6937169 w 7467600"/>
              <a:gd name="connsiteY298" fmla="*/ 4815941 h 6858000"/>
              <a:gd name="connsiteX299" fmla="*/ 6953922 w 7467600"/>
              <a:gd name="connsiteY299" fmla="*/ 4890068 h 6858000"/>
              <a:gd name="connsiteX300" fmla="*/ 6071359 w 7467600"/>
              <a:gd name="connsiteY300" fmla="*/ 4770770 h 6858000"/>
              <a:gd name="connsiteX301" fmla="*/ 6038839 w 7467600"/>
              <a:gd name="connsiteY301" fmla="*/ 4764474 h 6858000"/>
              <a:gd name="connsiteX302" fmla="*/ 6038706 w 7467600"/>
              <a:gd name="connsiteY302" fmla="*/ 4763847 h 6858000"/>
              <a:gd name="connsiteX303" fmla="*/ 6037784 w 7467600"/>
              <a:gd name="connsiteY303" fmla="*/ 4764270 h 6858000"/>
              <a:gd name="connsiteX304" fmla="*/ 6038839 w 7467600"/>
              <a:gd name="connsiteY304" fmla="*/ 4764474 h 6858000"/>
              <a:gd name="connsiteX305" fmla="*/ 6040338 w 7467600"/>
              <a:gd name="connsiteY305" fmla="*/ 4771418 h 6858000"/>
              <a:gd name="connsiteX306" fmla="*/ 6024488 w 7467600"/>
              <a:gd name="connsiteY306" fmla="*/ 4809903 h 6858000"/>
              <a:gd name="connsiteX307" fmla="*/ 5599771 w 7467600"/>
              <a:gd name="connsiteY307" fmla="*/ 5509652 h 6858000"/>
              <a:gd name="connsiteX308" fmla="*/ 5548843 w 7467600"/>
              <a:gd name="connsiteY308" fmla="*/ 5563845 h 6858000"/>
              <a:gd name="connsiteX309" fmla="*/ 5940952 w 7467600"/>
              <a:gd name="connsiteY309" fmla="*/ 6250028 h 6858000"/>
              <a:gd name="connsiteX310" fmla="*/ 6043441 w 7467600"/>
              <a:gd name="connsiteY310" fmla="*/ 6665847 h 6858000"/>
              <a:gd name="connsiteX311" fmla="*/ 6093432 w 7467600"/>
              <a:gd name="connsiteY311" fmla="*/ 6858000 h 6858000"/>
              <a:gd name="connsiteX312" fmla="*/ 6034344 w 7467600"/>
              <a:gd name="connsiteY312" fmla="*/ 6858000 h 6858000"/>
              <a:gd name="connsiteX313" fmla="*/ 6026679 w 7467600"/>
              <a:gd name="connsiteY313" fmla="*/ 6836959 h 6858000"/>
              <a:gd name="connsiteX314" fmla="*/ 5800441 w 7467600"/>
              <a:gd name="connsiteY314" fmla="*/ 6335286 h 6858000"/>
              <a:gd name="connsiteX315" fmla="*/ 5526562 w 7467600"/>
              <a:gd name="connsiteY315" fmla="*/ 5705388 h 6858000"/>
              <a:gd name="connsiteX316" fmla="*/ 5519640 w 7467600"/>
              <a:gd name="connsiteY316" fmla="*/ 5683774 h 6858000"/>
              <a:gd name="connsiteX317" fmla="*/ 5844559 w 7467600"/>
              <a:gd name="connsiteY317" fmla="*/ 6553349 h 6858000"/>
              <a:gd name="connsiteX318" fmla="*/ 5975994 w 7467600"/>
              <a:gd name="connsiteY318" fmla="*/ 6858000 h 6858000"/>
              <a:gd name="connsiteX319" fmla="*/ 5898547 w 7467600"/>
              <a:gd name="connsiteY319" fmla="*/ 6858000 h 6858000"/>
              <a:gd name="connsiteX320" fmla="*/ 5682041 w 7467600"/>
              <a:gd name="connsiteY320" fmla="*/ 6355860 h 6858000"/>
              <a:gd name="connsiteX321" fmla="*/ 5461758 w 7467600"/>
              <a:gd name="connsiteY321" fmla="*/ 5820220 h 6858000"/>
              <a:gd name="connsiteX322" fmla="*/ 5237282 w 7467600"/>
              <a:gd name="connsiteY322" fmla="*/ 6579086 h 6858000"/>
              <a:gd name="connsiteX323" fmla="*/ 5115009 w 7467600"/>
              <a:gd name="connsiteY323" fmla="*/ 6858000 h 6858000"/>
              <a:gd name="connsiteX324" fmla="*/ 5028074 w 7467600"/>
              <a:gd name="connsiteY324" fmla="*/ 6858000 h 6858000"/>
              <a:gd name="connsiteX325" fmla="*/ 5079508 w 7467600"/>
              <a:gd name="connsiteY325" fmla="*/ 6749074 h 6858000"/>
              <a:gd name="connsiteX326" fmla="*/ 5371846 w 7467600"/>
              <a:gd name="connsiteY326" fmla="*/ 5924413 h 6858000"/>
              <a:gd name="connsiteX327" fmla="*/ 5270512 w 7467600"/>
              <a:gd name="connsiteY327" fmla="*/ 6138975 h 6858000"/>
              <a:gd name="connsiteX328" fmla="*/ 5062409 w 7467600"/>
              <a:gd name="connsiteY328" fmla="*/ 6653544 h 6858000"/>
              <a:gd name="connsiteX329" fmla="*/ 5036628 w 7467600"/>
              <a:gd name="connsiteY329" fmla="*/ 6754247 h 6858000"/>
              <a:gd name="connsiteX330" fmla="*/ 5009112 w 7467600"/>
              <a:gd name="connsiteY330" fmla="*/ 6858000 h 6858000"/>
              <a:gd name="connsiteX331" fmla="*/ 4976679 w 7467600"/>
              <a:gd name="connsiteY331" fmla="*/ 6858000 h 6858000"/>
              <a:gd name="connsiteX332" fmla="*/ 5006537 w 7467600"/>
              <a:gd name="connsiteY332" fmla="*/ 6747068 h 6858000"/>
              <a:gd name="connsiteX333" fmla="*/ 5032723 w 7467600"/>
              <a:gd name="connsiteY333" fmla="*/ 6644957 h 6858000"/>
              <a:gd name="connsiteX334" fmla="*/ 5242949 w 7467600"/>
              <a:gd name="connsiteY334" fmla="*/ 6125175 h 6858000"/>
              <a:gd name="connsiteX335" fmla="*/ 5286321 w 7467600"/>
              <a:gd name="connsiteY335" fmla="*/ 6033555 h 6858000"/>
              <a:gd name="connsiteX336" fmla="*/ 5008210 w 7467600"/>
              <a:gd name="connsiteY336" fmla="*/ 6649194 h 6858000"/>
              <a:gd name="connsiteX337" fmla="*/ 4986321 w 7467600"/>
              <a:gd name="connsiteY337" fmla="*/ 6765687 h 6858000"/>
              <a:gd name="connsiteX338" fmla="*/ 4973474 w 7467600"/>
              <a:gd name="connsiteY338" fmla="*/ 6858000 h 6858000"/>
              <a:gd name="connsiteX339" fmla="*/ 4907178 w 7467600"/>
              <a:gd name="connsiteY339" fmla="*/ 6858000 h 6858000"/>
              <a:gd name="connsiteX340" fmla="*/ 4910810 w 7467600"/>
              <a:gd name="connsiteY340" fmla="*/ 6829660 h 6858000"/>
              <a:gd name="connsiteX341" fmla="*/ 4987461 w 7467600"/>
              <a:gd name="connsiteY341" fmla="*/ 6432994 h 6858000"/>
              <a:gd name="connsiteX342" fmla="*/ 5179262 w 7467600"/>
              <a:gd name="connsiteY342" fmla="*/ 6035044 h 6858000"/>
              <a:gd name="connsiteX343" fmla="*/ 4689678 w 7467600"/>
              <a:gd name="connsiteY343" fmla="*/ 6440241 h 6858000"/>
              <a:gd name="connsiteX344" fmla="*/ 4477543 w 7467600"/>
              <a:gd name="connsiteY344" fmla="*/ 6674836 h 6858000"/>
              <a:gd name="connsiteX345" fmla="*/ 4329957 w 7467600"/>
              <a:gd name="connsiteY345" fmla="*/ 6858000 h 6858000"/>
              <a:gd name="connsiteX346" fmla="*/ 4218595 w 7467600"/>
              <a:gd name="connsiteY346" fmla="*/ 6858000 h 6858000"/>
              <a:gd name="connsiteX347" fmla="*/ 4368888 w 7467600"/>
              <a:gd name="connsiteY347" fmla="*/ 6668412 h 6858000"/>
              <a:gd name="connsiteX348" fmla="*/ 4563091 w 7467600"/>
              <a:gd name="connsiteY348" fmla="*/ 6442508 h 6858000"/>
              <a:gd name="connsiteX349" fmla="*/ 5387324 w 7467600"/>
              <a:gd name="connsiteY349" fmla="*/ 5705830 h 6858000"/>
              <a:gd name="connsiteX350" fmla="*/ 5073620 w 7467600"/>
              <a:gd name="connsiteY350" fmla="*/ 5955437 h 6858000"/>
              <a:gd name="connsiteX351" fmla="*/ 4689789 w 7467600"/>
              <a:gd name="connsiteY351" fmla="*/ 6268382 h 6858000"/>
              <a:gd name="connsiteX352" fmla="*/ 4418722 w 7467600"/>
              <a:gd name="connsiteY352" fmla="*/ 6570886 h 6858000"/>
              <a:gd name="connsiteX353" fmla="*/ 4214944 w 7467600"/>
              <a:gd name="connsiteY353" fmla="*/ 6858000 h 6858000"/>
              <a:gd name="connsiteX354" fmla="*/ 4177898 w 7467600"/>
              <a:gd name="connsiteY354" fmla="*/ 6858000 h 6858000"/>
              <a:gd name="connsiteX355" fmla="*/ 4391597 w 7467600"/>
              <a:gd name="connsiteY355" fmla="*/ 6556370 h 6858000"/>
              <a:gd name="connsiteX356" fmla="*/ 4668889 w 7467600"/>
              <a:gd name="connsiteY356" fmla="*/ 6246399 h 6858000"/>
              <a:gd name="connsiteX357" fmla="*/ 5055427 w 7467600"/>
              <a:gd name="connsiteY357" fmla="*/ 5931476 h 6858000"/>
              <a:gd name="connsiteX358" fmla="*/ 5371814 w 7467600"/>
              <a:gd name="connsiteY358" fmla="*/ 5678975 h 6858000"/>
              <a:gd name="connsiteX359" fmla="*/ 4987918 w 7467600"/>
              <a:gd name="connsiteY359" fmla="*/ 5838701 h 6858000"/>
              <a:gd name="connsiteX360" fmla="*/ 4317146 w 7467600"/>
              <a:gd name="connsiteY360" fmla="*/ 6587716 h 6858000"/>
              <a:gd name="connsiteX361" fmla="*/ 4171627 w 7467600"/>
              <a:gd name="connsiteY361" fmla="*/ 6858000 h 6858000"/>
              <a:gd name="connsiteX362" fmla="*/ 4081585 w 7467600"/>
              <a:gd name="connsiteY362" fmla="*/ 6858000 h 6858000"/>
              <a:gd name="connsiteX363" fmla="*/ 4238603 w 7467600"/>
              <a:gd name="connsiteY363" fmla="*/ 6559341 h 6858000"/>
              <a:gd name="connsiteX364" fmla="*/ 4778333 w 7467600"/>
              <a:gd name="connsiteY364" fmla="*/ 5873626 h 6858000"/>
              <a:gd name="connsiteX365" fmla="*/ 5414185 w 7467600"/>
              <a:gd name="connsiteY365" fmla="*/ 5573882 h 6858000"/>
              <a:gd name="connsiteX366" fmla="*/ 5959648 w 7467600"/>
              <a:gd name="connsiteY366" fmla="*/ 4760797 h 6858000"/>
              <a:gd name="connsiteX367" fmla="*/ 5355019 w 7467600"/>
              <a:gd name="connsiteY367" fmla="*/ 4734672 h 6858000"/>
              <a:gd name="connsiteX368" fmla="*/ 5083565 w 7467600"/>
              <a:gd name="connsiteY368" fmla="*/ 5179121 h 6858000"/>
              <a:gd name="connsiteX369" fmla="*/ 4713577 w 7467600"/>
              <a:gd name="connsiteY369" fmla="*/ 5616803 h 6858000"/>
              <a:gd name="connsiteX370" fmla="*/ 3989559 w 7467600"/>
              <a:gd name="connsiteY370" fmla="*/ 6145945 h 6858000"/>
              <a:gd name="connsiteX371" fmla="*/ 3939824 w 7467600"/>
              <a:gd name="connsiteY371" fmla="*/ 6066900 h 6858000"/>
              <a:gd name="connsiteX372" fmla="*/ 4584537 w 7467600"/>
              <a:gd name="connsiteY372" fmla="*/ 5324826 h 6858000"/>
              <a:gd name="connsiteX373" fmla="*/ 5037105 w 7467600"/>
              <a:gd name="connsiteY373" fmla="*/ 5088765 h 6858000"/>
              <a:gd name="connsiteX374" fmla="*/ 5039930 w 7467600"/>
              <a:gd name="connsiteY374" fmla="*/ 5089585 h 6858000"/>
              <a:gd name="connsiteX375" fmla="*/ 5263764 w 7467600"/>
              <a:gd name="connsiteY375" fmla="*/ 4735525 h 6858000"/>
              <a:gd name="connsiteX376" fmla="*/ 4086300 w 7467600"/>
              <a:gd name="connsiteY376" fmla="*/ 4884599 h 6858000"/>
              <a:gd name="connsiteX377" fmla="*/ 4085485 w 7467600"/>
              <a:gd name="connsiteY377" fmla="*/ 4899070 h 6858000"/>
              <a:gd name="connsiteX378" fmla="*/ 3871915 w 7467600"/>
              <a:gd name="connsiteY378" fmla="*/ 5253645 h 6858000"/>
              <a:gd name="connsiteX379" fmla="*/ 3799374 w 7467600"/>
              <a:gd name="connsiteY379" fmla="*/ 5466127 h 6858000"/>
              <a:gd name="connsiteX380" fmla="*/ 3498850 w 7467600"/>
              <a:gd name="connsiteY380" fmla="*/ 6661888 h 6858000"/>
              <a:gd name="connsiteX381" fmla="*/ 3399216 w 7467600"/>
              <a:gd name="connsiteY381" fmla="*/ 6858000 h 6858000"/>
              <a:gd name="connsiteX382" fmla="*/ 3303688 w 7467600"/>
              <a:gd name="connsiteY382" fmla="*/ 6858000 h 6858000"/>
              <a:gd name="connsiteX383" fmla="*/ 3391774 w 7467600"/>
              <a:gd name="connsiteY383" fmla="*/ 6697181 h 6858000"/>
              <a:gd name="connsiteX384" fmla="*/ 3735540 w 7467600"/>
              <a:gd name="connsiteY384" fmla="*/ 5546923 h 6858000"/>
              <a:gd name="connsiteX385" fmla="*/ 3729438 w 7467600"/>
              <a:gd name="connsiteY385" fmla="*/ 5569058 h 6858000"/>
              <a:gd name="connsiteX386" fmla="*/ 3707782 w 7467600"/>
              <a:gd name="connsiteY386" fmla="*/ 5644908 h 6858000"/>
              <a:gd name="connsiteX387" fmla="*/ 3583827 w 7467600"/>
              <a:gd name="connsiteY387" fmla="*/ 6039215 h 6858000"/>
              <a:gd name="connsiteX388" fmla="*/ 3547861 w 7467600"/>
              <a:gd name="connsiteY388" fmla="*/ 6129609 h 6858000"/>
              <a:gd name="connsiteX389" fmla="*/ 3490905 w 7467600"/>
              <a:gd name="connsiteY389" fmla="*/ 6277660 h 6858000"/>
              <a:gd name="connsiteX390" fmla="*/ 3455859 w 7467600"/>
              <a:gd name="connsiteY390" fmla="*/ 6391301 h 6858000"/>
              <a:gd name="connsiteX391" fmla="*/ 3429112 w 7467600"/>
              <a:gd name="connsiteY391" fmla="*/ 6479469 h 6858000"/>
              <a:gd name="connsiteX392" fmla="*/ 3304862 w 7467600"/>
              <a:gd name="connsiteY392" fmla="*/ 6796476 h 6858000"/>
              <a:gd name="connsiteX393" fmla="*/ 3276071 w 7467600"/>
              <a:gd name="connsiteY393" fmla="*/ 6858000 h 6858000"/>
              <a:gd name="connsiteX394" fmla="*/ 3240805 w 7467600"/>
              <a:gd name="connsiteY394" fmla="*/ 6858000 h 6858000"/>
              <a:gd name="connsiteX395" fmla="*/ 3275917 w 7467600"/>
              <a:gd name="connsiteY395" fmla="*/ 6783192 h 6858000"/>
              <a:gd name="connsiteX396" fmla="*/ 3399358 w 7467600"/>
              <a:gd name="connsiteY396" fmla="*/ 6469011 h 6858000"/>
              <a:gd name="connsiteX397" fmla="*/ 3425650 w 7467600"/>
              <a:gd name="connsiteY397" fmla="*/ 6381333 h 6858000"/>
              <a:gd name="connsiteX398" fmla="*/ 3460661 w 7467600"/>
              <a:gd name="connsiteY398" fmla="*/ 6266763 h 6858000"/>
              <a:gd name="connsiteX399" fmla="*/ 3518021 w 7467600"/>
              <a:gd name="connsiteY399" fmla="*/ 6117298 h 6858000"/>
              <a:gd name="connsiteX400" fmla="*/ 3554035 w 7467600"/>
              <a:gd name="connsiteY400" fmla="*/ 6027832 h 6858000"/>
              <a:gd name="connsiteX401" fmla="*/ 3677174 w 7467600"/>
              <a:gd name="connsiteY401" fmla="*/ 5636351 h 6858000"/>
              <a:gd name="connsiteX402" fmla="*/ 3698819 w 7467600"/>
              <a:gd name="connsiteY402" fmla="*/ 5560503 h 6858000"/>
              <a:gd name="connsiteX403" fmla="*/ 3702094 w 7467600"/>
              <a:gd name="connsiteY403" fmla="*/ 5549194 h 6858000"/>
              <a:gd name="connsiteX404" fmla="*/ 3398355 w 7467600"/>
              <a:gd name="connsiteY404" fmla="*/ 6094603 h 6858000"/>
              <a:gd name="connsiteX405" fmla="*/ 3193941 w 7467600"/>
              <a:gd name="connsiteY405" fmla="*/ 6798775 h 6858000"/>
              <a:gd name="connsiteX406" fmla="*/ 3184140 w 7467600"/>
              <a:gd name="connsiteY406" fmla="*/ 6858000 h 6858000"/>
              <a:gd name="connsiteX407" fmla="*/ 3099978 w 7467600"/>
              <a:gd name="connsiteY407" fmla="*/ 6858000 h 6858000"/>
              <a:gd name="connsiteX408" fmla="*/ 3101556 w 7467600"/>
              <a:gd name="connsiteY408" fmla="*/ 6843337 h 6858000"/>
              <a:gd name="connsiteX409" fmla="*/ 3370162 w 7467600"/>
              <a:gd name="connsiteY409" fmla="*/ 5785550 h 6858000"/>
              <a:gd name="connsiteX410" fmla="*/ 3746477 w 7467600"/>
              <a:gd name="connsiteY410" fmla="*/ 5377889 h 6858000"/>
              <a:gd name="connsiteX411" fmla="*/ 3863399 w 7467600"/>
              <a:gd name="connsiteY411" fmla="*/ 5087257 h 6858000"/>
              <a:gd name="connsiteX412" fmla="*/ 3968712 w 7467600"/>
              <a:gd name="connsiteY412" fmla="*/ 4913989 h 6858000"/>
              <a:gd name="connsiteX413" fmla="*/ 2792390 w 7467600"/>
              <a:gd name="connsiteY413" fmla="*/ 5382974 h 6858000"/>
              <a:gd name="connsiteX414" fmla="*/ 2714982 w 7467600"/>
              <a:gd name="connsiteY414" fmla="*/ 5427051 h 6858000"/>
              <a:gd name="connsiteX415" fmla="*/ 2813361 w 7467600"/>
              <a:gd name="connsiteY415" fmla="*/ 6023912 h 6858000"/>
              <a:gd name="connsiteX416" fmla="*/ 2688430 w 7467600"/>
              <a:gd name="connsiteY416" fmla="*/ 6801564 h 6858000"/>
              <a:gd name="connsiteX417" fmla="*/ 2629626 w 7467600"/>
              <a:gd name="connsiteY417" fmla="*/ 6763394 h 6858000"/>
              <a:gd name="connsiteX418" fmla="*/ 2565328 w 7467600"/>
              <a:gd name="connsiteY418" fmla="*/ 5516399 h 6858000"/>
              <a:gd name="connsiteX419" fmla="*/ 1922999 w 7467600"/>
              <a:gd name="connsiteY419" fmla="*/ 5980343 h 6858000"/>
              <a:gd name="connsiteX420" fmla="*/ 1950261 w 7467600"/>
              <a:gd name="connsiteY420" fmla="*/ 6405858 h 6858000"/>
              <a:gd name="connsiteX421" fmla="*/ 2365554 w 7467600"/>
              <a:gd name="connsiteY421" fmla="*/ 6759107 h 6858000"/>
              <a:gd name="connsiteX422" fmla="*/ 2424142 w 7467600"/>
              <a:gd name="connsiteY422" fmla="*/ 6858000 h 6858000"/>
              <a:gd name="connsiteX423" fmla="*/ 2395994 w 7467600"/>
              <a:gd name="connsiteY423" fmla="*/ 6858000 h 6858000"/>
              <a:gd name="connsiteX424" fmla="*/ 2392863 w 7467600"/>
              <a:gd name="connsiteY424" fmla="*/ 6852964 h 6858000"/>
              <a:gd name="connsiteX425" fmla="*/ 2017589 w 7467600"/>
              <a:gd name="connsiteY425" fmla="*/ 6493982 h 6858000"/>
              <a:gd name="connsiteX426" fmla="*/ 2147336 w 7467600"/>
              <a:gd name="connsiteY426" fmla="*/ 6594052 h 6858000"/>
              <a:gd name="connsiteX427" fmla="*/ 2207047 w 7467600"/>
              <a:gd name="connsiteY427" fmla="*/ 6654540 h 6858000"/>
              <a:gd name="connsiteX428" fmla="*/ 2299106 w 7467600"/>
              <a:gd name="connsiteY428" fmla="*/ 6778931 h 6858000"/>
              <a:gd name="connsiteX429" fmla="*/ 2314430 w 7467600"/>
              <a:gd name="connsiteY429" fmla="*/ 6801144 h 6858000"/>
              <a:gd name="connsiteX430" fmla="*/ 2352406 w 7467600"/>
              <a:gd name="connsiteY430" fmla="*/ 6858000 h 6858000"/>
              <a:gd name="connsiteX431" fmla="*/ 2314492 w 7467600"/>
              <a:gd name="connsiteY431" fmla="*/ 6858000 h 6858000"/>
              <a:gd name="connsiteX432" fmla="*/ 2288095 w 7467600"/>
              <a:gd name="connsiteY432" fmla="*/ 6818030 h 6858000"/>
              <a:gd name="connsiteX433" fmla="*/ 2272768 w 7467600"/>
              <a:gd name="connsiteY433" fmla="*/ 6795822 h 6858000"/>
              <a:gd name="connsiteX434" fmla="*/ 2182715 w 7467600"/>
              <a:gd name="connsiteY434" fmla="*/ 6675071 h 6858000"/>
              <a:gd name="connsiteX435" fmla="*/ 2032061 w 7467600"/>
              <a:gd name="connsiteY435" fmla="*/ 6541380 h 6858000"/>
              <a:gd name="connsiteX436" fmla="*/ 2257220 w 7467600"/>
              <a:gd name="connsiteY436" fmla="*/ 6826257 h 6858000"/>
              <a:gd name="connsiteX437" fmla="*/ 2281324 w 7467600"/>
              <a:gd name="connsiteY437" fmla="*/ 6858000 h 6858000"/>
              <a:gd name="connsiteX438" fmla="*/ 2242860 w 7467600"/>
              <a:gd name="connsiteY438" fmla="*/ 6858000 h 6858000"/>
              <a:gd name="connsiteX439" fmla="*/ 2232818 w 7467600"/>
              <a:gd name="connsiteY439" fmla="*/ 6844926 h 6858000"/>
              <a:gd name="connsiteX440" fmla="*/ 1990172 w 7467600"/>
              <a:gd name="connsiteY440" fmla="*/ 6542121 h 6858000"/>
              <a:gd name="connsiteX441" fmla="*/ 2124090 w 7467600"/>
              <a:gd name="connsiteY441" fmla="*/ 6761017 h 6858000"/>
              <a:gd name="connsiteX442" fmla="*/ 2200380 w 7467600"/>
              <a:gd name="connsiteY442" fmla="*/ 6858000 h 6858000"/>
              <a:gd name="connsiteX443" fmla="*/ 2147507 w 7467600"/>
              <a:gd name="connsiteY443" fmla="*/ 6858000 h 6858000"/>
              <a:gd name="connsiteX444" fmla="*/ 2070668 w 7467600"/>
              <a:gd name="connsiteY444" fmla="*/ 6761520 h 6858000"/>
              <a:gd name="connsiteX445" fmla="*/ 1975142 w 7467600"/>
              <a:gd name="connsiteY445" fmla="*/ 6585570 h 6858000"/>
              <a:gd name="connsiteX446" fmla="*/ 2050035 w 7467600"/>
              <a:gd name="connsiteY446" fmla="*/ 6813345 h 6858000"/>
              <a:gd name="connsiteX447" fmla="*/ 2063025 w 7467600"/>
              <a:gd name="connsiteY447" fmla="*/ 6858000 h 6858000"/>
              <a:gd name="connsiteX448" fmla="*/ 2021675 w 7467600"/>
              <a:gd name="connsiteY448" fmla="*/ 6858000 h 6858000"/>
              <a:gd name="connsiteX449" fmla="*/ 2019308 w 7467600"/>
              <a:gd name="connsiteY449" fmla="*/ 6847118 h 6858000"/>
              <a:gd name="connsiteX450" fmla="*/ 1938835 w 7467600"/>
              <a:gd name="connsiteY450" fmla="*/ 6551160 h 6858000"/>
              <a:gd name="connsiteX451" fmla="*/ 1953230 w 7467600"/>
              <a:gd name="connsiteY451" fmla="*/ 6759699 h 6858000"/>
              <a:gd name="connsiteX452" fmla="*/ 1956763 w 7467600"/>
              <a:gd name="connsiteY452" fmla="*/ 6778191 h 6858000"/>
              <a:gd name="connsiteX453" fmla="*/ 1967925 w 7467600"/>
              <a:gd name="connsiteY453" fmla="*/ 6858000 h 6858000"/>
              <a:gd name="connsiteX454" fmla="*/ 1936622 w 7467600"/>
              <a:gd name="connsiteY454" fmla="*/ 6858000 h 6858000"/>
              <a:gd name="connsiteX455" fmla="*/ 1926261 w 7467600"/>
              <a:gd name="connsiteY455" fmla="*/ 6784064 h 6858000"/>
              <a:gd name="connsiteX456" fmla="*/ 1922724 w 7467600"/>
              <a:gd name="connsiteY456" fmla="*/ 6765577 h 6858000"/>
              <a:gd name="connsiteX457" fmla="*/ 1904650 w 7467600"/>
              <a:gd name="connsiteY457" fmla="*/ 6639616 h 6858000"/>
              <a:gd name="connsiteX458" fmla="*/ 1885273 w 7467600"/>
              <a:gd name="connsiteY458" fmla="*/ 6858000 h 6858000"/>
              <a:gd name="connsiteX459" fmla="*/ 1854363 w 7467600"/>
              <a:gd name="connsiteY459" fmla="*/ 6858000 h 6858000"/>
              <a:gd name="connsiteX460" fmla="*/ 1880391 w 7467600"/>
              <a:gd name="connsiteY460" fmla="*/ 6603796 h 6858000"/>
              <a:gd name="connsiteX461" fmla="*/ 1818273 w 7467600"/>
              <a:gd name="connsiteY461" fmla="*/ 6715729 h 6858000"/>
              <a:gd name="connsiteX462" fmla="*/ 1794691 w 7467600"/>
              <a:gd name="connsiteY462" fmla="*/ 6843239 h 6858000"/>
              <a:gd name="connsiteX463" fmla="*/ 1794914 w 7467600"/>
              <a:gd name="connsiteY463" fmla="*/ 6858000 h 6858000"/>
              <a:gd name="connsiteX464" fmla="*/ 1746128 w 7467600"/>
              <a:gd name="connsiteY464" fmla="*/ 6858000 h 6858000"/>
              <a:gd name="connsiteX465" fmla="*/ 1753934 w 7467600"/>
              <a:gd name="connsiteY465" fmla="*/ 6724796 h 6858000"/>
              <a:gd name="connsiteX466" fmla="*/ 1792053 w 7467600"/>
              <a:gd name="connsiteY466" fmla="*/ 6572396 h 6858000"/>
              <a:gd name="connsiteX467" fmla="*/ 1862248 w 7467600"/>
              <a:gd name="connsiteY467" fmla="*/ 6266397 h 6858000"/>
              <a:gd name="connsiteX468" fmla="*/ 1862250 w 7467600"/>
              <a:gd name="connsiteY468" fmla="*/ 6033531 h 6858000"/>
              <a:gd name="connsiteX469" fmla="*/ 1211999 w 7467600"/>
              <a:gd name="connsiteY469" fmla="*/ 6683610 h 6858000"/>
              <a:gd name="connsiteX470" fmla="*/ 1213266 w 7467600"/>
              <a:gd name="connsiteY470" fmla="*/ 6691947 h 6858000"/>
              <a:gd name="connsiteX471" fmla="*/ 1203370 w 7467600"/>
              <a:gd name="connsiteY471" fmla="*/ 6850676 h 6858000"/>
              <a:gd name="connsiteX472" fmla="*/ 1203671 w 7467600"/>
              <a:gd name="connsiteY472" fmla="*/ 6858000 h 6858000"/>
              <a:gd name="connsiteX473" fmla="*/ 1143180 w 7467600"/>
              <a:gd name="connsiteY473" fmla="*/ 6858000 h 6858000"/>
              <a:gd name="connsiteX474" fmla="*/ 1142176 w 7467600"/>
              <a:gd name="connsiteY474" fmla="*/ 6766045 h 6858000"/>
              <a:gd name="connsiteX475" fmla="*/ 1067484 w 7467600"/>
              <a:gd name="connsiteY475" fmla="*/ 6858000 h 6858000"/>
              <a:gd name="connsiteX476" fmla="*/ 953928 w 7467600"/>
              <a:gd name="connsiteY476" fmla="*/ 6858000 h 6858000"/>
              <a:gd name="connsiteX477" fmla="*/ 959715 w 7467600"/>
              <a:gd name="connsiteY477" fmla="*/ 6850185 h 6858000"/>
              <a:gd name="connsiteX478" fmla="*/ 1483788 w 7467600"/>
              <a:gd name="connsiteY478" fmla="*/ 6259174 h 6858000"/>
              <a:gd name="connsiteX479" fmla="*/ 1100671 w 7467600"/>
              <a:gd name="connsiteY479" fmla="*/ 6252137 h 6858000"/>
              <a:gd name="connsiteX480" fmla="*/ 1090144 w 7467600"/>
              <a:gd name="connsiteY480" fmla="*/ 6256748 h 6858000"/>
              <a:gd name="connsiteX481" fmla="*/ 1095872 w 7467600"/>
              <a:gd name="connsiteY481" fmla="*/ 6271892 h 6858000"/>
              <a:gd name="connsiteX482" fmla="*/ 262785 w 7467600"/>
              <a:gd name="connsiteY482" fmla="*/ 6845450 h 6858000"/>
              <a:gd name="connsiteX483" fmla="*/ 209968 w 7467600"/>
              <a:gd name="connsiteY483" fmla="*/ 6770713 h 6858000"/>
              <a:gd name="connsiteX484" fmla="*/ 873460 w 7467600"/>
              <a:gd name="connsiteY484" fmla="*/ 6253768 h 6858000"/>
              <a:gd name="connsiteX485" fmla="*/ 192686 w 7467600"/>
              <a:gd name="connsiteY485" fmla="*/ 5849257 h 6858000"/>
              <a:gd name="connsiteX486" fmla="*/ 4696 w 7467600"/>
              <a:gd name="connsiteY486" fmla="*/ 5697668 h 6858000"/>
              <a:gd name="connsiteX487" fmla="*/ 0 w 7467600"/>
              <a:gd name="connsiteY487" fmla="*/ 5689984 h 6858000"/>
              <a:gd name="connsiteX488" fmla="*/ 0 w 7467600"/>
              <a:gd name="connsiteY488" fmla="*/ 5513472 h 6858000"/>
              <a:gd name="connsiteX489" fmla="*/ 174101 w 7467600"/>
              <a:gd name="connsiteY489" fmla="*/ 5620277 h 6858000"/>
              <a:gd name="connsiteX490" fmla="*/ 891800 w 7467600"/>
              <a:gd name="connsiteY490" fmla="*/ 6036935 h 6858000"/>
              <a:gd name="connsiteX491" fmla="*/ 1072219 w 7467600"/>
              <a:gd name="connsiteY491" fmla="*/ 6169443 h 6858000"/>
              <a:gd name="connsiteX492" fmla="*/ 1074117 w 7467600"/>
              <a:gd name="connsiteY492" fmla="*/ 6170301 h 6858000"/>
              <a:gd name="connsiteX493" fmla="*/ 1083114 w 7467600"/>
              <a:gd name="connsiteY493" fmla="*/ 6174131 h 6858000"/>
              <a:gd name="connsiteX494" fmla="*/ 1543010 w 7467600"/>
              <a:gd name="connsiteY494" fmla="*/ 6191140 h 6858000"/>
              <a:gd name="connsiteX495" fmla="*/ 1551080 w 7467600"/>
              <a:gd name="connsiteY495" fmla="*/ 6195006 h 6858000"/>
              <a:gd name="connsiteX496" fmla="*/ 2345443 w 7467600"/>
              <a:gd name="connsiteY496" fmla="*/ 5549882 h 6858000"/>
              <a:gd name="connsiteX497" fmla="*/ 1721499 w 7467600"/>
              <a:gd name="connsiteY497" fmla="*/ 5599969 h 6858000"/>
              <a:gd name="connsiteX498" fmla="*/ 767716 w 7467600"/>
              <a:gd name="connsiteY498" fmla="*/ 5472768 h 6858000"/>
              <a:gd name="connsiteX499" fmla="*/ 722147 w 7467600"/>
              <a:gd name="connsiteY499" fmla="*/ 5393091 h 6858000"/>
              <a:gd name="connsiteX500" fmla="*/ 1485552 w 7467600"/>
              <a:gd name="connsiteY500" fmla="*/ 5313202 h 6858000"/>
              <a:gd name="connsiteX501" fmla="*/ 2143004 w 7467600"/>
              <a:gd name="connsiteY501" fmla="*/ 5402420 h 6858000"/>
              <a:gd name="connsiteX502" fmla="*/ 1933391 w 7467600"/>
              <a:gd name="connsiteY502" fmla="*/ 5156971 h 6858000"/>
              <a:gd name="connsiteX503" fmla="*/ 1827118 w 7467600"/>
              <a:gd name="connsiteY503" fmla="*/ 4968410 h 6858000"/>
              <a:gd name="connsiteX504" fmla="*/ 1837349 w 7467600"/>
              <a:gd name="connsiteY504" fmla="*/ 4956357 h 6858000"/>
              <a:gd name="connsiteX505" fmla="*/ 2162835 w 7467600"/>
              <a:gd name="connsiteY505" fmla="*/ 5187853 h 6858000"/>
              <a:gd name="connsiteX506" fmla="*/ 2257167 w 7467600"/>
              <a:gd name="connsiteY506" fmla="*/ 5462123 h 6858000"/>
              <a:gd name="connsiteX507" fmla="*/ 2261598 w 7467600"/>
              <a:gd name="connsiteY507" fmla="*/ 5467998 h 6858000"/>
              <a:gd name="connsiteX508" fmla="*/ 2437177 w 7467600"/>
              <a:gd name="connsiteY508" fmla="*/ 5479608 h 6858000"/>
              <a:gd name="connsiteX509" fmla="*/ 2445247 w 7467600"/>
              <a:gd name="connsiteY509" fmla="*/ 5483476 h 6858000"/>
              <a:gd name="connsiteX510" fmla="*/ 2743626 w 7467600"/>
              <a:gd name="connsiteY510" fmla="*/ 5304819 h 6858000"/>
              <a:gd name="connsiteX511" fmla="*/ 3048102 w 7467600"/>
              <a:gd name="connsiteY511" fmla="*/ 5150595 h 6858000"/>
              <a:gd name="connsiteX512" fmla="*/ 1799414 w 7467600"/>
              <a:gd name="connsiteY512" fmla="*/ 4694732 h 6858000"/>
              <a:gd name="connsiteX513" fmla="*/ 1771735 w 7467600"/>
              <a:gd name="connsiteY513" fmla="*/ 4619929 h 6858000"/>
              <a:gd name="connsiteX514" fmla="*/ 3104273 w 7467600"/>
              <a:gd name="connsiteY514" fmla="*/ 5076159 h 6858000"/>
              <a:gd name="connsiteX515" fmla="*/ 3113245 w 7467600"/>
              <a:gd name="connsiteY515" fmla="*/ 5090705 h 6858000"/>
              <a:gd name="connsiteX516" fmla="*/ 3126294 w 7467600"/>
              <a:gd name="connsiteY516" fmla="*/ 5114400 h 6858000"/>
              <a:gd name="connsiteX517" fmla="*/ 3937433 w 7467600"/>
              <a:gd name="connsiteY517" fmla="*/ 4830473 h 6858000"/>
              <a:gd name="connsiteX518" fmla="*/ 3590475 w 7467600"/>
              <a:gd name="connsiteY518" fmla="*/ 4597974 h 6858000"/>
              <a:gd name="connsiteX519" fmla="*/ 3100264 w 7467600"/>
              <a:gd name="connsiteY519" fmla="*/ 4579845 h 6858000"/>
              <a:gd name="connsiteX520" fmla="*/ 2183576 w 7467600"/>
              <a:gd name="connsiteY520" fmla="*/ 4227150 h 6858000"/>
              <a:gd name="connsiteX521" fmla="*/ 2151029 w 7467600"/>
              <a:gd name="connsiteY521" fmla="*/ 4146947 h 6858000"/>
              <a:gd name="connsiteX522" fmla="*/ 3563434 w 7467600"/>
              <a:gd name="connsiteY522" fmla="*/ 4469115 h 6858000"/>
              <a:gd name="connsiteX523" fmla="*/ 3177952 w 7467600"/>
              <a:gd name="connsiteY523" fmla="*/ 3657386 h 6858000"/>
              <a:gd name="connsiteX524" fmla="*/ 3189263 w 7467600"/>
              <a:gd name="connsiteY524" fmla="*/ 3625726 h 6858000"/>
              <a:gd name="connsiteX525" fmla="*/ 3560912 w 7467600"/>
              <a:gd name="connsiteY525" fmla="*/ 4079863 h 6858000"/>
              <a:gd name="connsiteX526" fmla="*/ 3626636 w 7467600"/>
              <a:gd name="connsiteY526" fmla="*/ 4512230 h 6858000"/>
              <a:gd name="connsiteX527" fmla="*/ 3653088 w 7467600"/>
              <a:gd name="connsiteY527" fmla="*/ 4521417 h 6858000"/>
              <a:gd name="connsiteX528" fmla="*/ 3988128 w 7467600"/>
              <a:gd name="connsiteY528" fmla="*/ 4817267 h 6858000"/>
              <a:gd name="connsiteX529" fmla="*/ 4830582 w 7467600"/>
              <a:gd name="connsiteY529" fmla="*/ 4676000 h 6858000"/>
              <a:gd name="connsiteX530" fmla="*/ 4830100 w 7467600"/>
              <a:gd name="connsiteY530" fmla="*/ 4675554 h 6858000"/>
              <a:gd name="connsiteX531" fmla="*/ 4036318 w 7467600"/>
              <a:gd name="connsiteY531" fmla="*/ 4147013 h 6858000"/>
              <a:gd name="connsiteX532" fmla="*/ 3432098 w 7467600"/>
              <a:gd name="connsiteY532" fmla="*/ 3537312 h 6858000"/>
              <a:gd name="connsiteX533" fmla="*/ 3446761 w 7467600"/>
              <a:gd name="connsiteY533" fmla="*/ 3461278 h 6858000"/>
              <a:gd name="connsiteX534" fmla="*/ 4419733 w 7467600"/>
              <a:gd name="connsiteY534" fmla="*/ 3963555 h 6858000"/>
              <a:gd name="connsiteX535" fmla="*/ 4781371 w 7467600"/>
              <a:gd name="connsiteY535" fmla="*/ 4458604 h 6858000"/>
              <a:gd name="connsiteX536" fmla="*/ 4780440 w 7467600"/>
              <a:gd name="connsiteY536" fmla="*/ 4470290 h 6858000"/>
              <a:gd name="connsiteX537" fmla="*/ 4898954 w 7467600"/>
              <a:gd name="connsiteY537" fmla="*/ 4662092 h 6858000"/>
              <a:gd name="connsiteX538" fmla="*/ 4900699 w 7467600"/>
              <a:gd name="connsiteY538" fmla="*/ 4670867 h 6858000"/>
              <a:gd name="connsiteX539" fmla="*/ 5714511 w 7467600"/>
              <a:gd name="connsiteY539" fmla="*/ 4663483 h 6858000"/>
              <a:gd name="connsiteX540" fmla="*/ 5464793 w 7467600"/>
              <a:gd name="connsiteY540" fmla="*/ 4393556 h 6858000"/>
              <a:gd name="connsiteX541" fmla="*/ 5461897 w 7467600"/>
              <a:gd name="connsiteY541" fmla="*/ 4390879 h 6858000"/>
              <a:gd name="connsiteX542" fmla="*/ 4294126 w 7467600"/>
              <a:gd name="connsiteY542" fmla="*/ 3303048 h 6858000"/>
              <a:gd name="connsiteX543" fmla="*/ 4305321 w 7467600"/>
              <a:gd name="connsiteY543" fmla="*/ 3256953 h 6858000"/>
              <a:gd name="connsiteX544" fmla="*/ 4949299 w 7467600"/>
              <a:gd name="connsiteY544" fmla="*/ 3766336 h 6858000"/>
              <a:gd name="connsiteX545" fmla="*/ 5291452 w 7467600"/>
              <a:gd name="connsiteY545" fmla="*/ 4076801 h 6858000"/>
              <a:gd name="connsiteX546" fmla="*/ 5434998 w 7467600"/>
              <a:gd name="connsiteY546" fmla="*/ 4254100 h 6858000"/>
              <a:gd name="connsiteX547" fmla="*/ 5351015 w 7467600"/>
              <a:gd name="connsiteY547" fmla="*/ 3760989 h 6858000"/>
              <a:gd name="connsiteX548" fmla="*/ 5413780 w 7467600"/>
              <a:gd name="connsiteY548" fmla="*/ 2966265 h 6858000"/>
              <a:gd name="connsiteX549" fmla="*/ 5425627 w 7467600"/>
              <a:gd name="connsiteY549" fmla="*/ 2954192 h 6858000"/>
              <a:gd name="connsiteX550" fmla="*/ 6604735 w 7467600"/>
              <a:gd name="connsiteY550" fmla="*/ 2041381 h 6858000"/>
              <a:gd name="connsiteX551" fmla="*/ 7204487 w 7467600"/>
              <a:gd name="connsiteY551" fmla="*/ 2742112 h 6858000"/>
              <a:gd name="connsiteX552" fmla="*/ 7131592 w 7467600"/>
              <a:gd name="connsiteY552" fmla="*/ 2672096 h 6858000"/>
              <a:gd name="connsiteX553" fmla="*/ 6996344 w 7467600"/>
              <a:gd name="connsiteY553" fmla="*/ 2518310 h 6858000"/>
              <a:gd name="connsiteX554" fmla="*/ 6735495 w 7467600"/>
              <a:gd name="connsiteY554" fmla="*/ 2196890 h 6858000"/>
              <a:gd name="connsiteX555" fmla="*/ 6721901 w 7467600"/>
              <a:gd name="connsiteY555" fmla="*/ 2179274 h 6858000"/>
              <a:gd name="connsiteX556" fmla="*/ 6604735 w 7467600"/>
              <a:gd name="connsiteY556" fmla="*/ 2041381 h 6858000"/>
              <a:gd name="connsiteX557" fmla="*/ 6591670 w 7467600"/>
              <a:gd name="connsiteY557" fmla="*/ 1988277 h 6858000"/>
              <a:gd name="connsiteX558" fmla="*/ 6747349 w 7467600"/>
              <a:gd name="connsiteY558" fmla="*/ 2160069 h 6858000"/>
              <a:gd name="connsiteX559" fmla="*/ 6760943 w 7467600"/>
              <a:gd name="connsiteY559" fmla="*/ 2177686 h 6858000"/>
              <a:gd name="connsiteX560" fmla="*/ 7021065 w 7467600"/>
              <a:gd name="connsiteY560" fmla="*/ 2498102 h 6858000"/>
              <a:gd name="connsiteX561" fmla="*/ 7155223 w 7467600"/>
              <a:gd name="connsiteY561" fmla="*/ 2650386 h 6858000"/>
              <a:gd name="connsiteX562" fmla="*/ 7203167 w 7467600"/>
              <a:gd name="connsiteY562" fmla="*/ 2697288 h 6858000"/>
              <a:gd name="connsiteX563" fmla="*/ 6937703 w 7467600"/>
              <a:gd name="connsiteY563" fmla="*/ 2321981 h 6858000"/>
              <a:gd name="connsiteX564" fmla="*/ 6591670 w 7467600"/>
              <a:gd name="connsiteY564" fmla="*/ 1988277 h 6858000"/>
              <a:gd name="connsiteX565" fmla="*/ 5798671 w 7467600"/>
              <a:gd name="connsiteY565" fmla="*/ 1981601 h 6858000"/>
              <a:gd name="connsiteX566" fmla="*/ 5754709 w 7467600"/>
              <a:gd name="connsiteY566" fmla="*/ 2071454 h 6858000"/>
              <a:gd name="connsiteX567" fmla="*/ 5763044 w 7467600"/>
              <a:gd name="connsiteY567" fmla="*/ 2842206 h 6858000"/>
              <a:gd name="connsiteX568" fmla="*/ 5764974 w 7467600"/>
              <a:gd name="connsiteY568" fmla="*/ 2799609 h 6858000"/>
              <a:gd name="connsiteX569" fmla="*/ 5767665 w 7467600"/>
              <a:gd name="connsiteY569" fmla="*/ 2666409 h 6858000"/>
              <a:gd name="connsiteX570" fmla="*/ 5763055 w 7467600"/>
              <a:gd name="connsiteY570" fmla="*/ 2579705 h 6858000"/>
              <a:gd name="connsiteX571" fmla="*/ 5758079 w 7467600"/>
              <a:gd name="connsiteY571" fmla="*/ 2492508 h 6858000"/>
              <a:gd name="connsiteX572" fmla="*/ 5779325 w 7467600"/>
              <a:gd name="connsiteY572" fmla="*/ 2197069 h 6858000"/>
              <a:gd name="connsiteX573" fmla="*/ 5798671 w 7467600"/>
              <a:gd name="connsiteY573" fmla="*/ 1981601 h 6858000"/>
              <a:gd name="connsiteX574" fmla="*/ 5829202 w 7467600"/>
              <a:gd name="connsiteY574" fmla="*/ 1971679 h 6858000"/>
              <a:gd name="connsiteX575" fmla="*/ 5809558 w 7467600"/>
              <a:gd name="connsiteY575" fmla="*/ 2198043 h 6858000"/>
              <a:gd name="connsiteX576" fmla="*/ 5788653 w 7467600"/>
              <a:gd name="connsiteY576" fmla="*/ 2489430 h 6858000"/>
              <a:gd name="connsiteX577" fmla="*/ 5793439 w 7467600"/>
              <a:gd name="connsiteY577" fmla="*/ 2575235 h 6858000"/>
              <a:gd name="connsiteX578" fmla="*/ 5796837 w 7467600"/>
              <a:gd name="connsiteY578" fmla="*/ 2637633 h 6858000"/>
              <a:gd name="connsiteX579" fmla="*/ 5818614 w 7467600"/>
              <a:gd name="connsiteY579" fmla="*/ 2473055 h 6858000"/>
              <a:gd name="connsiteX580" fmla="*/ 5829202 w 7467600"/>
              <a:gd name="connsiteY580" fmla="*/ 1971679 h 6858000"/>
              <a:gd name="connsiteX581" fmla="*/ 5911389 w 7467600"/>
              <a:gd name="connsiteY581" fmla="*/ 1898371 h 6858000"/>
              <a:gd name="connsiteX582" fmla="*/ 6237627 w 7467600"/>
              <a:gd name="connsiteY582" fmla="*/ 2231921 h 6858000"/>
              <a:gd name="connsiteX583" fmla="*/ 5911389 w 7467600"/>
              <a:gd name="connsiteY583" fmla="*/ 1898371 h 6858000"/>
              <a:gd name="connsiteX584" fmla="*/ 6944437 w 7467600"/>
              <a:gd name="connsiteY584" fmla="*/ 1575402 h 6858000"/>
              <a:gd name="connsiteX585" fmla="*/ 6304730 w 7467600"/>
              <a:gd name="connsiteY585" fmla="*/ 1766654 h 6858000"/>
              <a:gd name="connsiteX586" fmla="*/ 6944437 w 7467600"/>
              <a:gd name="connsiteY586" fmla="*/ 1575402 h 6858000"/>
              <a:gd name="connsiteX587" fmla="*/ 7019523 w 7467600"/>
              <a:gd name="connsiteY587" fmla="*/ 1519450 h 6858000"/>
              <a:gd name="connsiteX588" fmla="*/ 6298091 w 7467600"/>
              <a:gd name="connsiteY588" fmla="*/ 1737122 h 6858000"/>
              <a:gd name="connsiteX589" fmla="*/ 7019523 w 7467600"/>
              <a:gd name="connsiteY589" fmla="*/ 1519450 h 6858000"/>
              <a:gd name="connsiteX590" fmla="*/ 2399523 w 7467600"/>
              <a:gd name="connsiteY590" fmla="*/ 1428234 h 6858000"/>
              <a:gd name="connsiteX591" fmla="*/ 2224982 w 7467600"/>
              <a:gd name="connsiteY591" fmla="*/ 1826201 h 6858000"/>
              <a:gd name="connsiteX592" fmla="*/ 2096099 w 7467600"/>
              <a:gd name="connsiteY592" fmla="*/ 2345900 h 6858000"/>
              <a:gd name="connsiteX593" fmla="*/ 2283317 w 7467600"/>
              <a:gd name="connsiteY593" fmla="*/ 1796925 h 6858000"/>
              <a:gd name="connsiteX594" fmla="*/ 2399523 w 7467600"/>
              <a:gd name="connsiteY594" fmla="*/ 1428234 h 6858000"/>
              <a:gd name="connsiteX595" fmla="*/ 2448558 w 7467600"/>
              <a:gd name="connsiteY595" fmla="*/ 1373435 h 6858000"/>
              <a:gd name="connsiteX596" fmla="*/ 2312521 w 7467600"/>
              <a:gd name="connsiteY596" fmla="*/ 1806140 h 6858000"/>
              <a:gd name="connsiteX597" fmla="*/ 2127533 w 7467600"/>
              <a:gd name="connsiteY597" fmla="*/ 2348380 h 6858000"/>
              <a:gd name="connsiteX598" fmla="*/ 2358080 w 7467600"/>
              <a:gd name="connsiteY598" fmla="*/ 1866134 h 6858000"/>
              <a:gd name="connsiteX599" fmla="*/ 2407436 w 7467600"/>
              <a:gd name="connsiteY599" fmla="*/ 1651070 h 6858000"/>
              <a:gd name="connsiteX600" fmla="*/ 2448558 w 7467600"/>
              <a:gd name="connsiteY600" fmla="*/ 1373435 h 6858000"/>
              <a:gd name="connsiteX601" fmla="*/ 278707 w 7467600"/>
              <a:gd name="connsiteY601" fmla="*/ 1352270 h 6858000"/>
              <a:gd name="connsiteX602" fmla="*/ 321570 w 7467600"/>
              <a:gd name="connsiteY602" fmla="*/ 1861610 h 6858000"/>
              <a:gd name="connsiteX603" fmla="*/ 294281 w 7467600"/>
              <a:gd name="connsiteY603" fmla="*/ 1440658 h 6858000"/>
              <a:gd name="connsiteX604" fmla="*/ 278707 w 7467600"/>
              <a:gd name="connsiteY604" fmla="*/ 1352270 h 6858000"/>
              <a:gd name="connsiteX605" fmla="*/ 1423821 w 7467600"/>
              <a:gd name="connsiteY605" fmla="*/ 1351958 h 6858000"/>
              <a:gd name="connsiteX606" fmla="*/ 1638521 w 7467600"/>
              <a:gd name="connsiteY606" fmla="*/ 1908470 h 6858000"/>
              <a:gd name="connsiteX607" fmla="*/ 1754199 w 7467600"/>
              <a:gd name="connsiteY607" fmla="*/ 2149284 h 6858000"/>
              <a:gd name="connsiteX608" fmla="*/ 1908359 w 7467600"/>
              <a:gd name="connsiteY608" fmla="*/ 2364988 h 6858000"/>
              <a:gd name="connsiteX609" fmla="*/ 1647661 w 7467600"/>
              <a:gd name="connsiteY609" fmla="*/ 1825945 h 6858000"/>
              <a:gd name="connsiteX610" fmla="*/ 1423821 w 7467600"/>
              <a:gd name="connsiteY610" fmla="*/ 1351958 h 6858000"/>
              <a:gd name="connsiteX611" fmla="*/ 1431890 w 7467600"/>
              <a:gd name="connsiteY611" fmla="*/ 1306475 h 6858000"/>
              <a:gd name="connsiteX612" fmla="*/ 1507597 w 7467600"/>
              <a:gd name="connsiteY612" fmla="*/ 1446132 h 6858000"/>
              <a:gd name="connsiteX613" fmla="*/ 1674586 w 7467600"/>
              <a:gd name="connsiteY613" fmla="*/ 1813832 h 6858000"/>
              <a:gd name="connsiteX614" fmla="*/ 1815950 w 7467600"/>
              <a:gd name="connsiteY614" fmla="*/ 2128564 h 6858000"/>
              <a:gd name="connsiteX615" fmla="*/ 1984242 w 7467600"/>
              <a:gd name="connsiteY615" fmla="*/ 2430829 h 6858000"/>
              <a:gd name="connsiteX616" fmla="*/ 2014023 w 7467600"/>
              <a:gd name="connsiteY616" fmla="*/ 2450995 h 6858000"/>
              <a:gd name="connsiteX617" fmla="*/ 1747337 w 7467600"/>
              <a:gd name="connsiteY617" fmla="*/ 1855264 h 6858000"/>
              <a:gd name="connsiteX618" fmla="*/ 1533749 w 7467600"/>
              <a:gd name="connsiteY618" fmla="*/ 1478656 h 6858000"/>
              <a:gd name="connsiteX619" fmla="*/ 1431890 w 7467600"/>
              <a:gd name="connsiteY619" fmla="*/ 1306475 h 6858000"/>
              <a:gd name="connsiteX620" fmla="*/ 5052692 w 7467600"/>
              <a:gd name="connsiteY620" fmla="*/ 1292994 h 6858000"/>
              <a:gd name="connsiteX621" fmla="*/ 5200661 w 7467600"/>
              <a:gd name="connsiteY621" fmla="*/ 1635186 h 6858000"/>
              <a:gd name="connsiteX622" fmla="*/ 5297138 w 7467600"/>
              <a:gd name="connsiteY622" fmla="*/ 1906351 h 6858000"/>
              <a:gd name="connsiteX623" fmla="*/ 5052692 w 7467600"/>
              <a:gd name="connsiteY623" fmla="*/ 1292994 h 6858000"/>
              <a:gd name="connsiteX624" fmla="*/ 5009948 w 7467600"/>
              <a:gd name="connsiteY624" fmla="*/ 1273619 h 6858000"/>
              <a:gd name="connsiteX625" fmla="*/ 5121777 w 7467600"/>
              <a:gd name="connsiteY625" fmla="*/ 1654213 h 6858000"/>
              <a:gd name="connsiteX626" fmla="*/ 5293545 w 7467600"/>
              <a:gd name="connsiteY626" fmla="*/ 2072247 h 6858000"/>
              <a:gd name="connsiteX627" fmla="*/ 5294042 w 7467600"/>
              <a:gd name="connsiteY627" fmla="*/ 2065019 h 6858000"/>
              <a:gd name="connsiteX628" fmla="*/ 5171936 w 7467600"/>
              <a:gd name="connsiteY628" fmla="*/ 1647613 h 6858000"/>
              <a:gd name="connsiteX629" fmla="*/ 5009948 w 7467600"/>
              <a:gd name="connsiteY629" fmla="*/ 1273619 h 6858000"/>
              <a:gd name="connsiteX630" fmla="*/ 655236 w 7467600"/>
              <a:gd name="connsiteY630" fmla="*/ 1268632 h 6858000"/>
              <a:gd name="connsiteX631" fmla="*/ 839521 w 7467600"/>
              <a:gd name="connsiteY631" fmla="*/ 1685315 h 6858000"/>
              <a:gd name="connsiteX632" fmla="*/ 1109416 w 7467600"/>
              <a:gd name="connsiteY632" fmla="*/ 2061663 h 6858000"/>
              <a:gd name="connsiteX633" fmla="*/ 1298300 w 7467600"/>
              <a:gd name="connsiteY633" fmla="*/ 2247742 h 6858000"/>
              <a:gd name="connsiteX634" fmla="*/ 1125871 w 7467600"/>
              <a:gd name="connsiteY634" fmla="*/ 1989513 h 6858000"/>
              <a:gd name="connsiteX635" fmla="*/ 981574 w 7467600"/>
              <a:gd name="connsiteY635" fmla="*/ 1783157 h 6858000"/>
              <a:gd name="connsiteX636" fmla="*/ 922198 w 7467600"/>
              <a:gd name="connsiteY636" fmla="*/ 1677437 h 6858000"/>
              <a:gd name="connsiteX637" fmla="*/ 869293 w 7467600"/>
              <a:gd name="connsiteY637" fmla="*/ 1583214 h 6858000"/>
              <a:gd name="connsiteX638" fmla="*/ 751431 w 7467600"/>
              <a:gd name="connsiteY638" fmla="*/ 1405731 h 6858000"/>
              <a:gd name="connsiteX639" fmla="*/ 655236 w 7467600"/>
              <a:gd name="connsiteY639" fmla="*/ 1268632 h 6858000"/>
              <a:gd name="connsiteX640" fmla="*/ 6516292 w 7467600"/>
              <a:gd name="connsiteY640" fmla="*/ 1263064 h 6858000"/>
              <a:gd name="connsiteX641" fmla="*/ 5736320 w 7467600"/>
              <a:gd name="connsiteY641" fmla="*/ 1501803 h 6858000"/>
              <a:gd name="connsiteX642" fmla="*/ 6516292 w 7467600"/>
              <a:gd name="connsiteY642" fmla="*/ 1263064 h 6858000"/>
              <a:gd name="connsiteX643" fmla="*/ 291466 w 7467600"/>
              <a:gd name="connsiteY643" fmla="*/ 1250369 h 6858000"/>
              <a:gd name="connsiteX644" fmla="*/ 323180 w 7467600"/>
              <a:gd name="connsiteY644" fmla="*/ 1435283 h 6858000"/>
              <a:gd name="connsiteX645" fmla="*/ 349381 w 7467600"/>
              <a:gd name="connsiteY645" fmla="*/ 1875041 h 6858000"/>
              <a:gd name="connsiteX646" fmla="*/ 374363 w 7467600"/>
              <a:gd name="connsiteY646" fmla="*/ 1506494 h 6858000"/>
              <a:gd name="connsiteX647" fmla="*/ 302168 w 7467600"/>
              <a:gd name="connsiteY647" fmla="*/ 1274495 h 6858000"/>
              <a:gd name="connsiteX648" fmla="*/ 291466 w 7467600"/>
              <a:gd name="connsiteY648" fmla="*/ 1250369 h 6858000"/>
              <a:gd name="connsiteX649" fmla="*/ 678222 w 7467600"/>
              <a:gd name="connsiteY649" fmla="*/ 1248670 h 6858000"/>
              <a:gd name="connsiteX650" fmla="*/ 775536 w 7467600"/>
              <a:gd name="connsiteY650" fmla="*/ 1388015 h 6858000"/>
              <a:gd name="connsiteX651" fmla="*/ 894529 w 7467600"/>
              <a:gd name="connsiteY651" fmla="*/ 1567739 h 6858000"/>
              <a:gd name="connsiteX652" fmla="*/ 948000 w 7467600"/>
              <a:gd name="connsiteY652" fmla="*/ 1663088 h 6858000"/>
              <a:gd name="connsiteX653" fmla="*/ 1006812 w 7467600"/>
              <a:gd name="connsiteY653" fmla="*/ 1767683 h 6858000"/>
              <a:gd name="connsiteX654" fmla="*/ 1149133 w 7467600"/>
              <a:gd name="connsiteY654" fmla="*/ 1971513 h 6858000"/>
              <a:gd name="connsiteX655" fmla="*/ 1333952 w 7467600"/>
              <a:gd name="connsiteY655" fmla="*/ 2251620 h 6858000"/>
              <a:gd name="connsiteX656" fmla="*/ 1337329 w 7467600"/>
              <a:gd name="connsiteY656" fmla="*/ 2258350 h 6858000"/>
              <a:gd name="connsiteX657" fmla="*/ 1014726 w 7467600"/>
              <a:gd name="connsiteY657" fmla="*/ 1615556 h 6858000"/>
              <a:gd name="connsiteX658" fmla="*/ 678222 w 7467600"/>
              <a:gd name="connsiteY658" fmla="*/ 1248670 h 6858000"/>
              <a:gd name="connsiteX659" fmla="*/ 6691602 w 7467600"/>
              <a:gd name="connsiteY659" fmla="*/ 1140573 h 6858000"/>
              <a:gd name="connsiteX660" fmla="*/ 6571100 w 7467600"/>
              <a:gd name="connsiteY660" fmla="*/ 1183662 h 6858000"/>
              <a:gd name="connsiteX661" fmla="*/ 6241687 w 7467600"/>
              <a:gd name="connsiteY661" fmla="*/ 1257600 h 6858000"/>
              <a:gd name="connsiteX662" fmla="*/ 5693009 w 7467600"/>
              <a:gd name="connsiteY662" fmla="*/ 1478256 h 6858000"/>
              <a:gd name="connsiteX663" fmla="*/ 6548420 w 7467600"/>
              <a:gd name="connsiteY663" fmla="*/ 1214599 h 6858000"/>
              <a:gd name="connsiteX664" fmla="*/ 6605473 w 7467600"/>
              <a:gd name="connsiteY664" fmla="*/ 1184686 h 6858000"/>
              <a:gd name="connsiteX665" fmla="*/ 6691602 w 7467600"/>
              <a:gd name="connsiteY665" fmla="*/ 1140573 h 6858000"/>
              <a:gd name="connsiteX666" fmla="*/ 4002475 w 7467600"/>
              <a:gd name="connsiteY666" fmla="*/ 1037802 h 6858000"/>
              <a:gd name="connsiteX667" fmla="*/ 4000324 w 7467600"/>
              <a:gd name="connsiteY667" fmla="*/ 1039362 h 6858000"/>
              <a:gd name="connsiteX668" fmla="*/ 4002862 w 7467600"/>
              <a:gd name="connsiteY668" fmla="*/ 1042866 h 6858000"/>
              <a:gd name="connsiteX669" fmla="*/ 4002475 w 7467600"/>
              <a:gd name="connsiteY669" fmla="*/ 1037802 h 6858000"/>
              <a:gd name="connsiteX670" fmla="*/ 506322 w 7467600"/>
              <a:gd name="connsiteY670" fmla="*/ 1020997 h 6858000"/>
              <a:gd name="connsiteX671" fmla="*/ 533068 w 7467600"/>
              <a:gd name="connsiteY671" fmla="*/ 1029409 h 6858000"/>
              <a:gd name="connsiteX672" fmla="*/ 1232525 w 7467600"/>
              <a:gd name="connsiteY672" fmla="*/ 1804675 h 6858000"/>
              <a:gd name="connsiteX673" fmla="*/ 1388858 w 7467600"/>
              <a:gd name="connsiteY673" fmla="*/ 2368011 h 6858000"/>
              <a:gd name="connsiteX674" fmla="*/ 1384098 w 7467600"/>
              <a:gd name="connsiteY674" fmla="*/ 2378125 h 6858000"/>
              <a:gd name="connsiteX675" fmla="*/ 1425393 w 7467600"/>
              <a:gd name="connsiteY675" fmla="*/ 2589124 h 6858000"/>
              <a:gd name="connsiteX676" fmla="*/ 1424001 w 7467600"/>
              <a:gd name="connsiteY676" fmla="*/ 2597541 h 6858000"/>
              <a:gd name="connsiteX677" fmla="*/ 2152729 w 7467600"/>
              <a:gd name="connsiteY677" fmla="*/ 2864487 h 6858000"/>
              <a:gd name="connsiteX678" fmla="*/ 2020609 w 7467600"/>
              <a:gd name="connsiteY678" fmla="*/ 2539671 h 6858000"/>
              <a:gd name="connsiteX679" fmla="*/ 2018920 w 7467600"/>
              <a:gd name="connsiteY679" fmla="*/ 2536309 h 6858000"/>
              <a:gd name="connsiteX680" fmla="*/ 1342441 w 7467600"/>
              <a:gd name="connsiteY680" fmla="*/ 1173017 h 6858000"/>
              <a:gd name="connsiteX681" fmla="*/ 1367925 w 7467600"/>
              <a:gd name="connsiteY681" fmla="*/ 1135648 h 6858000"/>
              <a:gd name="connsiteX682" fmla="*/ 1771401 w 7467600"/>
              <a:gd name="connsiteY682" fmla="*/ 1806673 h 6858000"/>
              <a:gd name="connsiteX683" fmla="*/ 1972385 w 7467600"/>
              <a:gd name="connsiteY683" fmla="*/ 2198735 h 6858000"/>
              <a:gd name="connsiteX684" fmla="*/ 2040892 w 7467600"/>
              <a:gd name="connsiteY684" fmla="*/ 2405205 h 6858000"/>
              <a:gd name="connsiteX685" fmla="*/ 2131689 w 7467600"/>
              <a:gd name="connsiteY685" fmla="*/ 1936926 h 6858000"/>
              <a:gd name="connsiteX686" fmla="*/ 2454820 w 7467600"/>
              <a:gd name="connsiteY686" fmla="*/ 1248808 h 6858000"/>
              <a:gd name="connsiteX687" fmla="*/ 2492512 w 7467600"/>
              <a:gd name="connsiteY687" fmla="*/ 1302920 h 6858000"/>
              <a:gd name="connsiteX688" fmla="*/ 2081216 w 7467600"/>
              <a:gd name="connsiteY688" fmla="*/ 2527513 h 6858000"/>
              <a:gd name="connsiteX689" fmla="*/ 2081211 w 7467600"/>
              <a:gd name="connsiteY689" fmla="*/ 2528916 h 6858000"/>
              <a:gd name="connsiteX690" fmla="*/ 2199067 w 7467600"/>
              <a:gd name="connsiteY690" fmla="*/ 2884061 h 6858000"/>
              <a:gd name="connsiteX691" fmla="*/ 3192586 w 7467600"/>
              <a:gd name="connsiteY691" fmla="*/ 3411496 h 6858000"/>
              <a:gd name="connsiteX692" fmla="*/ 3182620 w 7467600"/>
              <a:gd name="connsiteY692" fmla="*/ 3483279 h 6858000"/>
              <a:gd name="connsiteX693" fmla="*/ 2435119 w 7467600"/>
              <a:gd name="connsiteY693" fmla="*/ 3080173 h 6858000"/>
              <a:gd name="connsiteX694" fmla="*/ 2410152 w 7467600"/>
              <a:gd name="connsiteY694" fmla="*/ 3063751 h 6858000"/>
              <a:gd name="connsiteX695" fmla="*/ 2408099 w 7467600"/>
              <a:gd name="connsiteY695" fmla="*/ 3064403 h 6858000"/>
              <a:gd name="connsiteX696" fmla="*/ 2407218 w 7467600"/>
              <a:gd name="connsiteY696" fmla="*/ 3070324 h 6858000"/>
              <a:gd name="connsiteX697" fmla="*/ 2380138 w 7467600"/>
              <a:gd name="connsiteY697" fmla="*/ 3099341 h 6858000"/>
              <a:gd name="connsiteX698" fmla="*/ 1765923 w 7467600"/>
              <a:gd name="connsiteY698" fmla="*/ 3581043 h 6858000"/>
              <a:gd name="connsiteX699" fmla="*/ 1702258 w 7467600"/>
              <a:gd name="connsiteY699" fmla="*/ 3612286 h 6858000"/>
              <a:gd name="connsiteX700" fmla="*/ 1538370 w 7467600"/>
              <a:gd name="connsiteY700" fmla="*/ 3811804 h 6858000"/>
              <a:gd name="connsiteX701" fmla="*/ 542867 w 7467600"/>
              <a:gd name="connsiteY701" fmla="*/ 4944092 h 6858000"/>
              <a:gd name="connsiteX702" fmla="*/ 515800 w 7467600"/>
              <a:gd name="connsiteY702" fmla="*/ 4862180 h 6858000"/>
              <a:gd name="connsiteX703" fmla="*/ 909145 w 7467600"/>
              <a:gd name="connsiteY703" fmla="*/ 4199225 h 6858000"/>
              <a:gd name="connsiteX704" fmla="*/ 1214067 w 7467600"/>
              <a:gd name="connsiteY704" fmla="*/ 3908561 h 6858000"/>
              <a:gd name="connsiteX705" fmla="*/ 640967 w 7467600"/>
              <a:gd name="connsiteY705" fmla="*/ 4105601 h 6858000"/>
              <a:gd name="connsiteX706" fmla="*/ 112563 w 7467600"/>
              <a:gd name="connsiteY706" fmla="*/ 4396952 h 6858000"/>
              <a:gd name="connsiteX707" fmla="*/ 0 w 7467600"/>
              <a:gd name="connsiteY707" fmla="*/ 4466006 h 6858000"/>
              <a:gd name="connsiteX708" fmla="*/ 0 w 7467600"/>
              <a:gd name="connsiteY708" fmla="*/ 4233763 h 6858000"/>
              <a:gd name="connsiteX709" fmla="*/ 36881 w 7467600"/>
              <a:gd name="connsiteY709" fmla="*/ 4200118 h 6858000"/>
              <a:gd name="connsiteX710" fmla="*/ 910534 w 7467600"/>
              <a:gd name="connsiteY710" fmla="*/ 3629753 h 6858000"/>
              <a:gd name="connsiteX711" fmla="*/ 1578717 w 7467600"/>
              <a:gd name="connsiteY711" fmla="*/ 3575982 h 6858000"/>
              <a:gd name="connsiteX712" fmla="*/ 2338780 w 7467600"/>
              <a:gd name="connsiteY712" fmla="*/ 3033725 h 6858000"/>
              <a:gd name="connsiteX713" fmla="*/ 1807991 w 7467600"/>
              <a:gd name="connsiteY713" fmla="*/ 2807184 h 6858000"/>
              <a:gd name="connsiteX714" fmla="*/ 1416358 w 7467600"/>
              <a:gd name="connsiteY714" fmla="*/ 3112571 h 6858000"/>
              <a:gd name="connsiteX715" fmla="*/ 939066 w 7467600"/>
              <a:gd name="connsiteY715" fmla="*/ 3378798 h 6858000"/>
              <a:gd name="connsiteX716" fmla="*/ 115099 w 7467600"/>
              <a:gd name="connsiteY716" fmla="*/ 3607650 h 6858000"/>
              <a:gd name="connsiteX717" fmla="*/ 97284 w 7467600"/>
              <a:gd name="connsiteY717" fmla="*/ 3520393 h 6858000"/>
              <a:gd name="connsiteX718" fmla="*/ 922050 w 7467600"/>
              <a:gd name="connsiteY718" fmla="*/ 3074867 h 6858000"/>
              <a:gd name="connsiteX719" fmla="*/ 1405265 w 7467600"/>
              <a:gd name="connsiteY719" fmla="*/ 3016319 h 6858000"/>
              <a:gd name="connsiteX720" fmla="*/ 1407512 w 7467600"/>
              <a:gd name="connsiteY720" fmla="*/ 3018001 h 6858000"/>
              <a:gd name="connsiteX721" fmla="*/ 1726266 w 7467600"/>
              <a:gd name="connsiteY721" fmla="*/ 2777274 h 6858000"/>
              <a:gd name="connsiteX722" fmla="*/ 625390 w 7467600"/>
              <a:gd name="connsiteY722" fmla="*/ 2514541 h 6858000"/>
              <a:gd name="connsiteX723" fmla="*/ 619799 w 7467600"/>
              <a:gd name="connsiteY723" fmla="*/ 2527180 h 6858000"/>
              <a:gd name="connsiteX724" fmla="*/ 310030 w 7467600"/>
              <a:gd name="connsiteY724" fmla="*/ 2771818 h 6858000"/>
              <a:gd name="connsiteX725" fmla="*/ 173877 w 7467600"/>
              <a:gd name="connsiteY725" fmla="*/ 2937056 h 6858000"/>
              <a:gd name="connsiteX726" fmla="*/ 77889 w 7467600"/>
              <a:gd name="connsiteY726" fmla="*/ 3138440 h 6858000"/>
              <a:gd name="connsiteX727" fmla="*/ 0 w 7467600"/>
              <a:gd name="connsiteY727" fmla="*/ 3271395 h 6858000"/>
              <a:gd name="connsiteX728" fmla="*/ 0 w 7467600"/>
              <a:gd name="connsiteY728" fmla="*/ 3153002 h 6858000"/>
              <a:gd name="connsiteX729" fmla="*/ 2386 w 7467600"/>
              <a:gd name="connsiteY729" fmla="*/ 3149203 h 6858000"/>
              <a:gd name="connsiteX730" fmla="*/ 89753 w 7467600"/>
              <a:gd name="connsiteY730" fmla="*/ 2987702 h 6858000"/>
              <a:gd name="connsiteX731" fmla="*/ 76869 w 7467600"/>
              <a:gd name="connsiteY731" fmla="*/ 3005404 h 6858000"/>
              <a:gd name="connsiteX732" fmla="*/ 32049 w 7467600"/>
              <a:gd name="connsiteY732" fmla="*/ 3065814 h 6858000"/>
              <a:gd name="connsiteX733" fmla="*/ 0 w 7467600"/>
              <a:gd name="connsiteY733" fmla="*/ 3108744 h 6858000"/>
              <a:gd name="connsiteX734" fmla="*/ 0 w 7467600"/>
              <a:gd name="connsiteY734" fmla="*/ 3058059 h 6858000"/>
              <a:gd name="connsiteX735" fmla="*/ 7610 w 7467600"/>
              <a:gd name="connsiteY735" fmla="*/ 3047889 h 6858000"/>
              <a:gd name="connsiteX736" fmla="*/ 52419 w 7467600"/>
              <a:gd name="connsiteY736" fmla="*/ 2987479 h 6858000"/>
              <a:gd name="connsiteX737" fmla="*/ 59142 w 7467600"/>
              <a:gd name="connsiteY737" fmla="*/ 2978488 h 6858000"/>
              <a:gd name="connsiteX738" fmla="*/ 0 w 7467600"/>
              <a:gd name="connsiteY738" fmla="*/ 3015334 h 6858000"/>
              <a:gd name="connsiteX739" fmla="*/ 0 w 7467600"/>
              <a:gd name="connsiteY739" fmla="*/ 2914286 h 6858000"/>
              <a:gd name="connsiteX740" fmla="*/ 36383 w 7467600"/>
              <a:gd name="connsiteY740" fmla="*/ 2901128 h 6858000"/>
              <a:gd name="connsiteX741" fmla="*/ 156329 w 7467600"/>
              <a:gd name="connsiteY741" fmla="*/ 2840533 h 6858000"/>
              <a:gd name="connsiteX742" fmla="*/ 358355 w 7467600"/>
              <a:gd name="connsiteY742" fmla="*/ 2620471 h 6858000"/>
              <a:gd name="connsiteX743" fmla="*/ 510577 w 7467600"/>
              <a:gd name="connsiteY743" fmla="*/ 2501244 h 6858000"/>
              <a:gd name="connsiteX744" fmla="*/ 211967 w 7467600"/>
              <a:gd name="connsiteY744" fmla="*/ 2479171 h 6858000"/>
              <a:gd name="connsiteX745" fmla="*/ 0 w 7467600"/>
              <a:gd name="connsiteY745" fmla="*/ 2476398 h 6858000"/>
              <a:gd name="connsiteX746" fmla="*/ 0 w 7467600"/>
              <a:gd name="connsiteY746" fmla="*/ 2389189 h 6858000"/>
              <a:gd name="connsiteX747" fmla="*/ 103062 w 7467600"/>
              <a:gd name="connsiteY747" fmla="*/ 2389518 h 6858000"/>
              <a:gd name="connsiteX748" fmla="*/ 510734 w 7467600"/>
              <a:gd name="connsiteY748" fmla="*/ 2416201 h 6858000"/>
              <a:gd name="connsiteX749" fmla="*/ 279257 w 7467600"/>
              <a:gd name="connsiteY749" fmla="*/ 2092102 h 6858000"/>
              <a:gd name="connsiteX750" fmla="*/ 65265 w 7467600"/>
              <a:gd name="connsiteY750" fmla="*/ 2006049 h 6858000"/>
              <a:gd name="connsiteX751" fmla="*/ 0 w 7467600"/>
              <a:gd name="connsiteY751" fmla="*/ 1982532 h 6858000"/>
              <a:gd name="connsiteX752" fmla="*/ 0 w 7467600"/>
              <a:gd name="connsiteY752" fmla="*/ 1912789 h 6858000"/>
              <a:gd name="connsiteX753" fmla="*/ 97460 w 7467600"/>
              <a:gd name="connsiteY753" fmla="*/ 1953725 h 6858000"/>
              <a:gd name="connsiteX754" fmla="*/ 221272 w 7467600"/>
              <a:gd name="connsiteY754" fmla="*/ 1980766 h 6858000"/>
              <a:gd name="connsiteX755" fmla="*/ 116765 w 7467600"/>
              <a:gd name="connsiteY755" fmla="*/ 1911033 h 6858000"/>
              <a:gd name="connsiteX756" fmla="*/ 16405 w 7467600"/>
              <a:gd name="connsiteY756" fmla="*/ 1803412 h 6858000"/>
              <a:gd name="connsiteX757" fmla="*/ 0 w 7467600"/>
              <a:gd name="connsiteY757" fmla="*/ 1784777 h 6858000"/>
              <a:gd name="connsiteX758" fmla="*/ 0 w 7467600"/>
              <a:gd name="connsiteY758" fmla="*/ 1740082 h 6858000"/>
              <a:gd name="connsiteX759" fmla="*/ 39394 w 7467600"/>
              <a:gd name="connsiteY759" fmla="*/ 1784856 h 6858000"/>
              <a:gd name="connsiteX760" fmla="*/ 135813 w 7467600"/>
              <a:gd name="connsiteY760" fmla="*/ 1888838 h 6858000"/>
              <a:gd name="connsiteX761" fmla="*/ 242575 w 7467600"/>
              <a:gd name="connsiteY761" fmla="*/ 1958841 h 6858000"/>
              <a:gd name="connsiteX762" fmla="*/ 82197 w 7467600"/>
              <a:gd name="connsiteY762" fmla="*/ 1754826 h 6858000"/>
              <a:gd name="connsiteX763" fmla="*/ 0 w 7467600"/>
              <a:gd name="connsiteY763" fmla="*/ 1679650 h 6858000"/>
              <a:gd name="connsiteX764" fmla="*/ 0 w 7467600"/>
              <a:gd name="connsiteY764" fmla="*/ 1602463 h 6858000"/>
              <a:gd name="connsiteX765" fmla="*/ 84689 w 7467600"/>
              <a:gd name="connsiteY765" fmla="*/ 1677442 h 6858000"/>
              <a:gd name="connsiteX766" fmla="*/ 298437 w 7467600"/>
              <a:gd name="connsiteY766" fmla="*/ 1968019 h 6858000"/>
              <a:gd name="connsiteX767" fmla="*/ 227269 w 7467600"/>
              <a:gd name="connsiteY767" fmla="*/ 1114064 h 6858000"/>
              <a:gd name="connsiteX768" fmla="*/ 248003 w 7467600"/>
              <a:gd name="connsiteY768" fmla="*/ 1089613 h 6858000"/>
              <a:gd name="connsiteX769" fmla="*/ 427020 w 7467600"/>
              <a:gd name="connsiteY769" fmla="*/ 1619803 h 6858000"/>
              <a:gd name="connsiteX770" fmla="*/ 340345 w 7467600"/>
              <a:gd name="connsiteY770" fmla="*/ 2027739 h 6858000"/>
              <a:gd name="connsiteX771" fmla="*/ 360865 w 7467600"/>
              <a:gd name="connsiteY771" fmla="*/ 2044827 h 6858000"/>
              <a:gd name="connsiteX772" fmla="*/ 560414 w 7467600"/>
              <a:gd name="connsiteY772" fmla="*/ 2421457 h 6858000"/>
              <a:gd name="connsiteX773" fmla="*/ 1359703 w 7467600"/>
              <a:gd name="connsiteY773" fmla="*/ 2578554 h 6858000"/>
              <a:gd name="connsiteX774" fmla="*/ 1359422 w 7467600"/>
              <a:gd name="connsiteY774" fmla="*/ 2577994 h 6858000"/>
              <a:gd name="connsiteX775" fmla="*/ 828701 w 7467600"/>
              <a:gd name="connsiteY775" fmla="*/ 1839520 h 6858000"/>
              <a:gd name="connsiteX776" fmla="*/ 494427 w 7467600"/>
              <a:gd name="connsiteY776" fmla="*/ 1092333 h 6858000"/>
              <a:gd name="connsiteX777" fmla="*/ 506322 w 7467600"/>
              <a:gd name="connsiteY777" fmla="*/ 1020997 h 6858000"/>
              <a:gd name="connsiteX778" fmla="*/ 4570198 w 7467600"/>
              <a:gd name="connsiteY778" fmla="*/ 978081 h 6858000"/>
              <a:gd name="connsiteX779" fmla="*/ 4523691 w 7467600"/>
              <a:gd name="connsiteY779" fmla="*/ 1127776 h 6858000"/>
              <a:gd name="connsiteX780" fmla="*/ 4509875 w 7467600"/>
              <a:gd name="connsiteY780" fmla="*/ 1167552 h 6858000"/>
              <a:gd name="connsiteX781" fmla="*/ 4478168 w 7467600"/>
              <a:gd name="connsiteY781" fmla="*/ 1260735 h 6858000"/>
              <a:gd name="connsiteX782" fmla="*/ 4409309 w 7467600"/>
              <a:gd name="connsiteY782" fmla="*/ 1666996 h 6858000"/>
              <a:gd name="connsiteX783" fmla="*/ 4370031 w 7467600"/>
              <a:gd name="connsiteY783" fmla="*/ 1955666 h 6858000"/>
              <a:gd name="connsiteX784" fmla="*/ 4570198 w 7467600"/>
              <a:gd name="connsiteY784" fmla="*/ 978081 h 6858000"/>
              <a:gd name="connsiteX785" fmla="*/ 4557898 w 7467600"/>
              <a:gd name="connsiteY785" fmla="*/ 900011 h 6858000"/>
              <a:gd name="connsiteX786" fmla="*/ 4344840 w 7467600"/>
              <a:gd name="connsiteY786" fmla="*/ 1922038 h 6858000"/>
              <a:gd name="connsiteX787" fmla="*/ 4378710 w 7467600"/>
              <a:gd name="connsiteY787" fmla="*/ 1665516 h 6858000"/>
              <a:gd name="connsiteX788" fmla="*/ 4448798 w 7467600"/>
              <a:gd name="connsiteY788" fmla="*/ 1253024 h 6858000"/>
              <a:gd name="connsiteX789" fmla="*/ 4480315 w 7467600"/>
              <a:gd name="connsiteY789" fmla="*/ 1158454 h 6858000"/>
              <a:gd name="connsiteX790" fmla="*/ 4494133 w 7467600"/>
              <a:gd name="connsiteY790" fmla="*/ 1118676 h 6858000"/>
              <a:gd name="connsiteX791" fmla="*/ 4557898 w 7467600"/>
              <a:gd name="connsiteY791" fmla="*/ 900011 h 6858000"/>
              <a:gd name="connsiteX792" fmla="*/ 5870151 w 7467600"/>
              <a:gd name="connsiteY792" fmla="*/ 898890 h 6858000"/>
              <a:gd name="connsiteX793" fmla="*/ 5861335 w 7467600"/>
              <a:gd name="connsiteY793" fmla="*/ 899177 h 6858000"/>
              <a:gd name="connsiteX794" fmla="*/ 5843702 w 7467600"/>
              <a:gd name="connsiteY794" fmla="*/ 899748 h 6858000"/>
              <a:gd name="connsiteX795" fmla="*/ 5651107 w 7467600"/>
              <a:gd name="connsiteY795" fmla="*/ 920306 h 6858000"/>
              <a:gd name="connsiteX796" fmla="*/ 5459407 w 7467600"/>
              <a:gd name="connsiteY796" fmla="*/ 940975 h 6858000"/>
              <a:gd name="connsiteX797" fmla="*/ 5374846 w 7467600"/>
              <a:gd name="connsiteY797" fmla="*/ 941988 h 6858000"/>
              <a:gd name="connsiteX798" fmla="*/ 5256105 w 7467600"/>
              <a:gd name="connsiteY798" fmla="*/ 945632 h 6858000"/>
              <a:gd name="connsiteX799" fmla="*/ 5107071 w 7467600"/>
              <a:gd name="connsiteY799" fmla="*/ 969720 h 6858000"/>
              <a:gd name="connsiteX800" fmla="*/ 4998681 w 7467600"/>
              <a:gd name="connsiteY800" fmla="*/ 988771 h 6858000"/>
              <a:gd name="connsiteX801" fmla="*/ 5870151 w 7467600"/>
              <a:gd name="connsiteY801" fmla="*/ 898890 h 6858000"/>
              <a:gd name="connsiteX802" fmla="*/ 5504425 w 7467600"/>
              <a:gd name="connsiteY802" fmla="*/ 848067 h 6858000"/>
              <a:gd name="connsiteX803" fmla="*/ 4968849 w 7467600"/>
              <a:gd name="connsiteY803" fmla="*/ 962318 h 6858000"/>
              <a:gd name="connsiteX804" fmla="*/ 5104039 w 7467600"/>
              <a:gd name="connsiteY804" fmla="*/ 940634 h 6858000"/>
              <a:gd name="connsiteX805" fmla="*/ 5256311 w 7467600"/>
              <a:gd name="connsiteY805" fmla="*/ 916490 h 6858000"/>
              <a:gd name="connsiteX806" fmla="*/ 5377381 w 7467600"/>
              <a:gd name="connsiteY806" fmla="*/ 912671 h 6858000"/>
              <a:gd name="connsiteX807" fmla="*/ 5460148 w 7467600"/>
              <a:gd name="connsiteY807" fmla="*/ 911442 h 6858000"/>
              <a:gd name="connsiteX808" fmla="*/ 5648971 w 7467600"/>
              <a:gd name="connsiteY808" fmla="*/ 891331 h 6858000"/>
              <a:gd name="connsiteX809" fmla="*/ 5844807 w 7467600"/>
              <a:gd name="connsiteY809" fmla="*/ 870718 h 6858000"/>
              <a:gd name="connsiteX810" fmla="*/ 5862975 w 7467600"/>
              <a:gd name="connsiteY810" fmla="*/ 869756 h 6858000"/>
              <a:gd name="connsiteX811" fmla="*/ 5920887 w 7467600"/>
              <a:gd name="connsiteY811" fmla="*/ 865929 h 6858000"/>
              <a:gd name="connsiteX812" fmla="*/ 5504425 w 7467600"/>
              <a:gd name="connsiteY812" fmla="*/ 848067 h 6858000"/>
              <a:gd name="connsiteX813" fmla="*/ 3607114 w 7467600"/>
              <a:gd name="connsiteY813" fmla="*/ 467441 h 6858000"/>
              <a:gd name="connsiteX814" fmla="*/ 3296242 w 7467600"/>
              <a:gd name="connsiteY814" fmla="*/ 807991 h 6858000"/>
              <a:gd name="connsiteX815" fmla="*/ 3174674 w 7467600"/>
              <a:gd name="connsiteY815" fmla="*/ 919759 h 6858000"/>
              <a:gd name="connsiteX816" fmla="*/ 3042978 w 7467600"/>
              <a:gd name="connsiteY816" fmla="*/ 1054894 h 6858000"/>
              <a:gd name="connsiteX817" fmla="*/ 2968914 w 7467600"/>
              <a:gd name="connsiteY817" fmla="*/ 1133756 h 6858000"/>
              <a:gd name="connsiteX818" fmla="*/ 3103823 w 7467600"/>
              <a:gd name="connsiteY818" fmla="*/ 1026814 h 6858000"/>
              <a:gd name="connsiteX819" fmla="*/ 3607114 w 7467600"/>
              <a:gd name="connsiteY819" fmla="*/ 467441 h 6858000"/>
              <a:gd name="connsiteX820" fmla="*/ 3744487 w 7467600"/>
              <a:gd name="connsiteY820" fmla="*/ 383136 h 6858000"/>
              <a:gd name="connsiteX821" fmla="*/ 3970213 w 7467600"/>
              <a:gd name="connsiteY821" fmla="*/ 995559 h 6858000"/>
              <a:gd name="connsiteX822" fmla="*/ 3744487 w 7467600"/>
              <a:gd name="connsiteY822" fmla="*/ 383136 h 6858000"/>
              <a:gd name="connsiteX823" fmla="*/ 3624562 w 7467600"/>
              <a:gd name="connsiteY823" fmla="*/ 367041 h 6858000"/>
              <a:gd name="connsiteX824" fmla="*/ 3489712 w 7467600"/>
              <a:gd name="connsiteY824" fmla="*/ 485386 h 6858000"/>
              <a:gd name="connsiteX825" fmla="*/ 3182994 w 7467600"/>
              <a:gd name="connsiteY825" fmla="*/ 828265 h 6858000"/>
              <a:gd name="connsiteX826" fmla="*/ 2892114 w 7467600"/>
              <a:gd name="connsiteY826" fmla="*/ 1172635 h 6858000"/>
              <a:gd name="connsiteX827" fmla="*/ 3021459 w 7467600"/>
              <a:gd name="connsiteY827" fmla="*/ 1035385 h 6858000"/>
              <a:gd name="connsiteX828" fmla="*/ 3153873 w 7467600"/>
              <a:gd name="connsiteY828" fmla="*/ 898971 h 6858000"/>
              <a:gd name="connsiteX829" fmla="*/ 3276511 w 7467600"/>
              <a:gd name="connsiteY829" fmla="*/ 786423 h 6858000"/>
              <a:gd name="connsiteX830" fmla="*/ 3584154 w 7467600"/>
              <a:gd name="connsiteY830" fmla="*/ 448218 h 6858000"/>
              <a:gd name="connsiteX831" fmla="*/ 3624562 w 7467600"/>
              <a:gd name="connsiteY831" fmla="*/ 367041 h 6858000"/>
              <a:gd name="connsiteX832" fmla="*/ 3766672 w 7467600"/>
              <a:gd name="connsiteY832" fmla="*/ 359429 h 6858000"/>
              <a:gd name="connsiteX833" fmla="*/ 3996338 w 7467600"/>
              <a:gd name="connsiteY833" fmla="*/ 968237 h 6858000"/>
              <a:gd name="connsiteX834" fmla="*/ 3766672 w 7467600"/>
              <a:gd name="connsiteY834" fmla="*/ 359429 h 6858000"/>
              <a:gd name="connsiteX835" fmla="*/ 5805386 w 7467600"/>
              <a:gd name="connsiteY835" fmla="*/ 239240 h 6858000"/>
              <a:gd name="connsiteX836" fmla="*/ 5736947 w 7467600"/>
              <a:gd name="connsiteY836" fmla="*/ 261367 h 6858000"/>
              <a:gd name="connsiteX837" fmla="*/ 5427012 w 7467600"/>
              <a:gd name="connsiteY837" fmla="*/ 311272 h 6858000"/>
              <a:gd name="connsiteX838" fmla="*/ 5147818 w 7467600"/>
              <a:gd name="connsiteY838" fmla="*/ 322112 h 6858000"/>
              <a:gd name="connsiteX839" fmla="*/ 5060854 w 7467600"/>
              <a:gd name="connsiteY839" fmla="*/ 311882 h 6858000"/>
              <a:gd name="connsiteX840" fmla="*/ 4945989 w 7467600"/>
              <a:gd name="connsiteY840" fmla="*/ 300516 h 6858000"/>
              <a:gd name="connsiteX841" fmla="*/ 5410479 w 7467600"/>
              <a:gd name="connsiteY841" fmla="*/ 348434 h 6858000"/>
              <a:gd name="connsiteX842" fmla="*/ 5805386 w 7467600"/>
              <a:gd name="connsiteY842" fmla="*/ 239240 h 6858000"/>
              <a:gd name="connsiteX843" fmla="*/ 5905192 w 7467600"/>
              <a:gd name="connsiteY843" fmla="*/ 163079 h 6858000"/>
              <a:gd name="connsiteX844" fmla="*/ 5865655 w 7467600"/>
              <a:gd name="connsiteY844" fmla="*/ 171901 h 6858000"/>
              <a:gd name="connsiteX845" fmla="*/ 5259740 w 7467600"/>
              <a:gd name="connsiteY845" fmla="*/ 257013 h 6858000"/>
              <a:gd name="connsiteX846" fmla="*/ 5208466 w 7467600"/>
              <a:gd name="connsiteY846" fmla="*/ 257550 h 6858000"/>
              <a:gd name="connsiteX847" fmla="*/ 4980204 w 7467600"/>
              <a:gd name="connsiteY847" fmla="*/ 271903 h 6858000"/>
              <a:gd name="connsiteX848" fmla="*/ 5068068 w 7467600"/>
              <a:gd name="connsiteY848" fmla="*/ 282244 h 6858000"/>
              <a:gd name="connsiteX849" fmla="*/ 5153231 w 7467600"/>
              <a:gd name="connsiteY849" fmla="*/ 292240 h 6858000"/>
              <a:gd name="connsiteX850" fmla="*/ 5426491 w 7467600"/>
              <a:gd name="connsiteY850" fmla="*/ 281128 h 6858000"/>
              <a:gd name="connsiteX851" fmla="*/ 5731212 w 7467600"/>
              <a:gd name="connsiteY851" fmla="*/ 231951 h 6858000"/>
              <a:gd name="connsiteX852" fmla="*/ 5905192 w 7467600"/>
              <a:gd name="connsiteY852" fmla="*/ 163079 h 6858000"/>
              <a:gd name="connsiteX853" fmla="*/ 5944437 w 7467600"/>
              <a:gd name="connsiteY853" fmla="*/ 113829 h 6858000"/>
              <a:gd name="connsiteX854" fmla="*/ 5825032 w 7467600"/>
              <a:gd name="connsiteY854" fmla="*/ 146405 h 6858000"/>
              <a:gd name="connsiteX855" fmla="*/ 4955599 w 7467600"/>
              <a:gd name="connsiteY855" fmla="*/ 247008 h 6858000"/>
              <a:gd name="connsiteX856" fmla="*/ 5210104 w 7467600"/>
              <a:gd name="connsiteY856" fmla="*/ 228123 h 6858000"/>
              <a:gd name="connsiteX857" fmla="*/ 5261015 w 7467600"/>
              <a:gd name="connsiteY857" fmla="*/ 227087 h 6858000"/>
              <a:gd name="connsiteX858" fmla="*/ 5861181 w 7467600"/>
              <a:gd name="connsiteY858" fmla="*/ 143093 h 6858000"/>
              <a:gd name="connsiteX859" fmla="*/ 5961252 w 7467600"/>
              <a:gd name="connsiteY859" fmla="*/ 114820 h 6858000"/>
              <a:gd name="connsiteX860" fmla="*/ 5944437 w 7467600"/>
              <a:gd name="connsiteY860" fmla="*/ 113829 h 6858000"/>
              <a:gd name="connsiteX861" fmla="*/ 3882765 w 7467600"/>
              <a:gd name="connsiteY861" fmla="*/ 0 h 6858000"/>
              <a:gd name="connsiteX862" fmla="*/ 3995099 w 7467600"/>
              <a:gd name="connsiteY862" fmla="*/ 0 h 6858000"/>
              <a:gd name="connsiteX863" fmla="*/ 4163818 w 7467600"/>
              <a:gd name="connsiteY863" fmla="*/ 234104 h 6858000"/>
              <a:gd name="connsiteX864" fmla="*/ 4172099 w 7467600"/>
              <a:gd name="connsiteY864" fmla="*/ 234207 h 6858000"/>
              <a:gd name="connsiteX865" fmla="*/ 4784282 w 7467600"/>
              <a:gd name="connsiteY865" fmla="*/ 276561 h 6858000"/>
              <a:gd name="connsiteX866" fmla="*/ 4801687 w 7467600"/>
              <a:gd name="connsiteY866" fmla="*/ 267764 h 6858000"/>
              <a:gd name="connsiteX867" fmla="*/ 6082788 w 7467600"/>
              <a:gd name="connsiteY867" fmla="*/ 64119 h 6858000"/>
              <a:gd name="connsiteX868" fmla="*/ 6099442 w 7467600"/>
              <a:gd name="connsiteY868" fmla="*/ 82568 h 6858000"/>
              <a:gd name="connsiteX869" fmla="*/ 4804137 w 7467600"/>
              <a:gd name="connsiteY869" fmla="*/ 320931 h 6858000"/>
              <a:gd name="connsiteX870" fmla="*/ 4227047 w 7467600"/>
              <a:gd name="connsiteY870" fmla="*/ 313415 h 6858000"/>
              <a:gd name="connsiteX871" fmla="*/ 4346041 w 7467600"/>
              <a:gd name="connsiteY871" fmla="*/ 456086 h 6858000"/>
              <a:gd name="connsiteX872" fmla="*/ 4870967 w 7467600"/>
              <a:gd name="connsiteY872" fmla="*/ 963061 h 6858000"/>
              <a:gd name="connsiteX873" fmla="*/ 4889647 w 7467600"/>
              <a:gd name="connsiteY873" fmla="*/ 957147 h 6858000"/>
              <a:gd name="connsiteX874" fmla="*/ 5422504 w 7467600"/>
              <a:gd name="connsiteY874" fmla="*/ 805191 h 6858000"/>
              <a:gd name="connsiteX875" fmla="*/ 6087656 w 7467600"/>
              <a:gd name="connsiteY875" fmla="*/ 826703 h 6858000"/>
              <a:gd name="connsiteX876" fmla="*/ 6058717 w 7467600"/>
              <a:gd name="connsiteY876" fmla="*/ 865992 h 6858000"/>
              <a:gd name="connsiteX877" fmla="*/ 4974153 w 7467600"/>
              <a:gd name="connsiteY877" fmla="*/ 1045456 h 6858000"/>
              <a:gd name="connsiteX878" fmla="*/ 5627835 w 7467600"/>
              <a:gd name="connsiteY878" fmla="*/ 1472077 h 6858000"/>
              <a:gd name="connsiteX879" fmla="*/ 5629817 w 7467600"/>
              <a:gd name="connsiteY879" fmla="*/ 1471412 h 6858000"/>
              <a:gd name="connsiteX880" fmla="*/ 5634124 w 7467600"/>
              <a:gd name="connsiteY880" fmla="*/ 1470572 h 6858000"/>
              <a:gd name="connsiteX881" fmla="*/ 5755832 w 7467600"/>
              <a:gd name="connsiteY881" fmla="*/ 1383886 h 6858000"/>
              <a:gd name="connsiteX882" fmla="*/ 6014186 w 7467600"/>
              <a:gd name="connsiteY882" fmla="*/ 1279799 h 6858000"/>
              <a:gd name="connsiteX883" fmla="*/ 6901619 w 7467600"/>
              <a:gd name="connsiteY883" fmla="*/ 1047874 h 6858000"/>
              <a:gd name="connsiteX884" fmla="*/ 6931566 w 7467600"/>
              <a:gd name="connsiteY884" fmla="*/ 1062034 h 6858000"/>
              <a:gd name="connsiteX885" fmla="*/ 5790982 w 7467600"/>
              <a:gd name="connsiteY885" fmla="*/ 1561380 h 6858000"/>
              <a:gd name="connsiteX886" fmla="*/ 6188971 w 7467600"/>
              <a:gd name="connsiteY886" fmla="*/ 1755168 h 6858000"/>
              <a:gd name="connsiteX887" fmla="*/ 6202446 w 7467600"/>
              <a:gd name="connsiteY887" fmla="*/ 1752268 h 6858000"/>
              <a:gd name="connsiteX888" fmla="*/ 7179560 w 7467600"/>
              <a:gd name="connsiteY888" fmla="*/ 1467551 h 6858000"/>
              <a:gd name="connsiteX889" fmla="*/ 7158730 w 7467600"/>
              <a:gd name="connsiteY889" fmla="*/ 1507835 h 6858000"/>
              <a:gd name="connsiteX890" fmla="*/ 6326959 w 7467600"/>
              <a:gd name="connsiteY890" fmla="*/ 1817686 h 6858000"/>
              <a:gd name="connsiteX891" fmla="*/ 6537433 w 7467600"/>
              <a:gd name="connsiteY891" fmla="*/ 1907790 h 6858000"/>
              <a:gd name="connsiteX892" fmla="*/ 6550221 w 7467600"/>
              <a:gd name="connsiteY892" fmla="*/ 1910729 h 6858000"/>
              <a:gd name="connsiteX893" fmla="*/ 6964438 w 7467600"/>
              <a:gd name="connsiteY893" fmla="*/ 2209505 h 6858000"/>
              <a:gd name="connsiteX894" fmla="*/ 7367862 w 7467600"/>
              <a:gd name="connsiteY894" fmla="*/ 2806833 h 6858000"/>
              <a:gd name="connsiteX895" fmla="*/ 7364329 w 7467600"/>
              <a:gd name="connsiteY895" fmla="*/ 2826907 h 6858000"/>
              <a:gd name="connsiteX896" fmla="*/ 7290545 w 7467600"/>
              <a:gd name="connsiteY896" fmla="*/ 2850663 h 6858000"/>
              <a:gd name="connsiteX897" fmla="*/ 6472036 w 7467600"/>
              <a:gd name="connsiteY897" fmla="*/ 1959003 h 6858000"/>
              <a:gd name="connsiteX898" fmla="*/ 5792897 w 7467600"/>
              <a:gd name="connsiteY898" fmla="*/ 1647747 h 6858000"/>
              <a:gd name="connsiteX899" fmla="*/ 5842751 w 7467600"/>
              <a:gd name="connsiteY899" fmla="*/ 1816112 h 6858000"/>
              <a:gd name="connsiteX900" fmla="*/ 5847424 w 7467600"/>
              <a:gd name="connsiteY900" fmla="*/ 1815776 h 6858000"/>
              <a:gd name="connsiteX901" fmla="*/ 6399821 w 7467600"/>
              <a:gd name="connsiteY901" fmla="*/ 2344799 h 6858000"/>
              <a:gd name="connsiteX902" fmla="*/ 6323232 w 7467600"/>
              <a:gd name="connsiteY902" fmla="*/ 2389634 h 6858000"/>
              <a:gd name="connsiteX903" fmla="*/ 5942958 w 7467600"/>
              <a:gd name="connsiteY903" fmla="*/ 2077708 h 6858000"/>
              <a:gd name="connsiteX904" fmla="*/ 5921559 w 7467600"/>
              <a:gd name="connsiteY904" fmla="*/ 2378596 h 6858000"/>
              <a:gd name="connsiteX905" fmla="*/ 5817651 w 7467600"/>
              <a:gd name="connsiteY905" fmla="*/ 3023919 h 6858000"/>
              <a:gd name="connsiteX906" fmla="*/ 5729634 w 7467600"/>
              <a:gd name="connsiteY906" fmla="*/ 3051849 h 6858000"/>
              <a:gd name="connsiteX907" fmla="*/ 5611018 w 7467600"/>
              <a:gd name="connsiteY907" fmla="*/ 2316769 h 6858000"/>
              <a:gd name="connsiteX908" fmla="*/ 5687608 w 7467600"/>
              <a:gd name="connsiteY908" fmla="*/ 2039972 h 6858000"/>
              <a:gd name="connsiteX909" fmla="*/ 5657554 w 7467600"/>
              <a:gd name="connsiteY909" fmla="*/ 1576445 h 6858000"/>
              <a:gd name="connsiteX910" fmla="*/ 5150475 w 7467600"/>
              <a:gd name="connsiteY910" fmla="*/ 1274012 h 6858000"/>
              <a:gd name="connsiteX911" fmla="*/ 5349142 w 7467600"/>
              <a:gd name="connsiteY911" fmla="*/ 2204405 h 6858000"/>
              <a:gd name="connsiteX912" fmla="*/ 5262214 w 7467600"/>
              <a:gd name="connsiteY912" fmla="*/ 2233836 h 6858000"/>
              <a:gd name="connsiteX913" fmla="*/ 4981539 w 7467600"/>
              <a:gd name="connsiteY913" fmla="*/ 1542201 h 6858000"/>
              <a:gd name="connsiteX914" fmla="*/ 4958461 w 7467600"/>
              <a:gd name="connsiteY914" fmla="*/ 1136957 h 6858000"/>
              <a:gd name="connsiteX915" fmla="*/ 4655015 w 7467600"/>
              <a:gd name="connsiteY915" fmla="*/ 891426 h 6858000"/>
              <a:gd name="connsiteX916" fmla="*/ 4348002 w 7467600"/>
              <a:gd name="connsiteY916" fmla="*/ 2205895 h 6858000"/>
              <a:gd name="connsiteX917" fmla="*/ 4262250 w 7467600"/>
              <a:gd name="connsiteY917" fmla="*/ 2219972 h 6858000"/>
              <a:gd name="connsiteX918" fmla="*/ 4550611 w 7467600"/>
              <a:gd name="connsiteY918" fmla="*/ 817540 h 6858000"/>
              <a:gd name="connsiteX919" fmla="*/ 4564418 w 7467600"/>
              <a:gd name="connsiteY919" fmla="*/ 808293 h 6858000"/>
              <a:gd name="connsiteX920" fmla="*/ 4266388 w 7467600"/>
              <a:gd name="connsiteY920" fmla="*/ 500083 h 6858000"/>
              <a:gd name="connsiteX921" fmla="*/ 4032842 w 7467600"/>
              <a:gd name="connsiteY921" fmla="*/ 211809 h 6858000"/>
              <a:gd name="connsiteX922" fmla="*/ 3882765 w 7467600"/>
              <a:gd name="connsiteY922" fmla="*/ 0 h 6858000"/>
              <a:gd name="connsiteX923" fmla="*/ 3721337 w 7467600"/>
              <a:gd name="connsiteY923" fmla="*/ 0 h 6858000"/>
              <a:gd name="connsiteX924" fmla="*/ 3797544 w 7467600"/>
              <a:gd name="connsiteY924" fmla="*/ 0 h 6858000"/>
              <a:gd name="connsiteX925" fmla="*/ 3775734 w 7467600"/>
              <a:gd name="connsiteY925" fmla="*/ 95131 h 6858000"/>
              <a:gd name="connsiteX926" fmla="*/ 3724807 w 7467600"/>
              <a:gd name="connsiteY926" fmla="*/ 272257 h 6858000"/>
              <a:gd name="connsiteX927" fmla="*/ 3726844 w 7467600"/>
              <a:gd name="connsiteY927" fmla="*/ 282988 h 6858000"/>
              <a:gd name="connsiteX928" fmla="*/ 3742664 w 7467600"/>
              <a:gd name="connsiteY928" fmla="*/ 279918 h 6858000"/>
              <a:gd name="connsiteX929" fmla="*/ 4103910 w 7467600"/>
              <a:gd name="connsiteY929" fmla="*/ 1161917 h 6858000"/>
              <a:gd name="connsiteX930" fmla="*/ 4020269 w 7467600"/>
              <a:gd name="connsiteY930" fmla="*/ 1200406 h 6858000"/>
              <a:gd name="connsiteX931" fmla="*/ 3674882 w 7467600"/>
              <a:gd name="connsiteY931" fmla="*/ 488524 h 6858000"/>
              <a:gd name="connsiteX932" fmla="*/ 3132682 w 7467600"/>
              <a:gd name="connsiteY932" fmla="*/ 1072284 h 6858000"/>
              <a:gd name="connsiteX933" fmla="*/ 2716346 w 7467600"/>
              <a:gd name="connsiteY933" fmla="*/ 1276376 h 6858000"/>
              <a:gd name="connsiteX934" fmla="*/ 2716772 w 7467600"/>
              <a:gd name="connsiteY934" fmla="*/ 1255462 h 6858000"/>
              <a:gd name="connsiteX935" fmla="*/ 3471096 w 7467600"/>
              <a:gd name="connsiteY935" fmla="*/ 437072 h 6858000"/>
              <a:gd name="connsiteX936" fmla="*/ 3639057 w 7467600"/>
              <a:gd name="connsiteY936" fmla="*/ 286334 h 6858000"/>
              <a:gd name="connsiteX937" fmla="*/ 3640309 w 7467600"/>
              <a:gd name="connsiteY937" fmla="*/ 284664 h 6858000"/>
              <a:gd name="connsiteX938" fmla="*/ 3646022 w 7467600"/>
              <a:gd name="connsiteY938" fmla="*/ 276711 h 6858000"/>
              <a:gd name="connsiteX939" fmla="*/ 3707943 w 7467600"/>
              <a:gd name="connsiteY939" fmla="*/ 65958 h 6858000"/>
              <a:gd name="connsiteX940" fmla="*/ 3721337 w 7467600"/>
              <a:gd name="connsiteY940" fmla="*/ 0 h 6858000"/>
              <a:gd name="connsiteX941" fmla="*/ 2867960 w 7467600"/>
              <a:gd name="connsiteY941" fmla="*/ 0 h 6858000"/>
              <a:gd name="connsiteX942" fmla="*/ 2926351 w 7467600"/>
              <a:gd name="connsiteY942" fmla="*/ 0 h 6858000"/>
              <a:gd name="connsiteX943" fmla="*/ 2902823 w 7467600"/>
              <a:gd name="connsiteY943" fmla="*/ 262929 h 6858000"/>
              <a:gd name="connsiteX944" fmla="*/ 2940663 w 7467600"/>
              <a:gd name="connsiteY944" fmla="*/ 140884 h 6858000"/>
              <a:gd name="connsiteX945" fmla="*/ 2947039 w 7467600"/>
              <a:gd name="connsiteY945" fmla="*/ 122524 h 6858000"/>
              <a:gd name="connsiteX946" fmla="*/ 2984316 w 7467600"/>
              <a:gd name="connsiteY946" fmla="*/ 0 h 6858000"/>
              <a:gd name="connsiteX947" fmla="*/ 3016114 w 7467600"/>
              <a:gd name="connsiteY947" fmla="*/ 0 h 6858000"/>
              <a:gd name="connsiteX948" fmla="*/ 2979949 w 7467600"/>
              <a:gd name="connsiteY948" fmla="*/ 119274 h 6858000"/>
              <a:gd name="connsiteX949" fmla="*/ 3023879 w 7467600"/>
              <a:gd name="connsiteY949" fmla="*/ 0 h 6858000"/>
              <a:gd name="connsiteX950" fmla="*/ 3105400 w 7467600"/>
              <a:gd name="connsiteY950" fmla="*/ 0 h 6858000"/>
              <a:gd name="connsiteX951" fmla="*/ 3094669 w 7467600"/>
              <a:gd name="connsiteY951" fmla="*/ 30308 h 6858000"/>
              <a:gd name="connsiteX952" fmla="*/ 2901945 w 7467600"/>
              <a:gd name="connsiteY952" fmla="*/ 466538 h 6858000"/>
              <a:gd name="connsiteX953" fmla="*/ 2815209 w 7467600"/>
              <a:gd name="connsiteY953" fmla="*/ 497361 h 6858000"/>
              <a:gd name="connsiteX954" fmla="*/ 2844845 w 7467600"/>
              <a:gd name="connsiteY954" fmla="*/ 127638 h 6858000"/>
              <a:gd name="connsiteX955" fmla="*/ 2867960 w 7467600"/>
              <a:gd name="connsiteY955" fmla="*/ 0 h 6858000"/>
              <a:gd name="connsiteX956" fmla="*/ 1057230 w 7467600"/>
              <a:gd name="connsiteY956" fmla="*/ 0 h 6858000"/>
              <a:gd name="connsiteX957" fmla="*/ 1111003 w 7467600"/>
              <a:gd name="connsiteY957" fmla="*/ 0 h 6858000"/>
              <a:gd name="connsiteX958" fmla="*/ 1125553 w 7467600"/>
              <a:gd name="connsiteY958" fmla="*/ 52588 h 6858000"/>
              <a:gd name="connsiteX959" fmla="*/ 1304276 w 7467600"/>
              <a:gd name="connsiteY959" fmla="*/ 476275 h 6858000"/>
              <a:gd name="connsiteX960" fmla="*/ 1492066 w 7467600"/>
              <a:gd name="connsiteY960" fmla="*/ 886333 h 6858000"/>
              <a:gd name="connsiteX961" fmla="*/ 1423698 w 7467600"/>
              <a:gd name="connsiteY961" fmla="*/ 710817 h 6858000"/>
              <a:gd name="connsiteX962" fmla="*/ 1357609 w 7467600"/>
              <a:gd name="connsiteY962" fmla="*/ 532892 h 6858000"/>
              <a:gd name="connsiteX963" fmla="*/ 1309550 w 7467600"/>
              <a:gd name="connsiteY963" fmla="*/ 374031 h 6858000"/>
              <a:gd name="connsiteX964" fmla="*/ 1193673 w 7467600"/>
              <a:gd name="connsiteY964" fmla="*/ 49533 h 6858000"/>
              <a:gd name="connsiteX965" fmla="*/ 1164391 w 7467600"/>
              <a:gd name="connsiteY965" fmla="*/ 0 h 6858000"/>
              <a:gd name="connsiteX966" fmla="*/ 1200666 w 7467600"/>
              <a:gd name="connsiteY966" fmla="*/ 0 h 6858000"/>
              <a:gd name="connsiteX967" fmla="*/ 1223408 w 7467600"/>
              <a:gd name="connsiteY967" fmla="*/ 38996 h 6858000"/>
              <a:gd name="connsiteX968" fmla="*/ 1339635 w 7467600"/>
              <a:gd name="connsiteY968" fmla="*/ 365517 h 6858000"/>
              <a:gd name="connsiteX969" fmla="*/ 1387469 w 7467600"/>
              <a:gd name="connsiteY969" fmla="*/ 523079 h 6858000"/>
              <a:gd name="connsiteX970" fmla="*/ 1452685 w 7467600"/>
              <a:gd name="connsiteY970" fmla="*/ 699806 h 6858000"/>
              <a:gd name="connsiteX971" fmla="*/ 1492092 w 7467600"/>
              <a:gd name="connsiteY971" fmla="*/ 800424 h 6858000"/>
              <a:gd name="connsiteX972" fmla="*/ 1455302 w 7467600"/>
              <a:gd name="connsiteY972" fmla="*/ 632913 h 6858000"/>
              <a:gd name="connsiteX973" fmla="*/ 1222336 w 7467600"/>
              <a:gd name="connsiteY973" fmla="*/ 9480 h 6858000"/>
              <a:gd name="connsiteX974" fmla="*/ 1214634 w 7467600"/>
              <a:gd name="connsiteY974" fmla="*/ 0 h 6858000"/>
              <a:gd name="connsiteX975" fmla="*/ 1289827 w 7467600"/>
              <a:gd name="connsiteY975" fmla="*/ 0 h 6858000"/>
              <a:gd name="connsiteX976" fmla="*/ 1321076 w 7467600"/>
              <a:gd name="connsiteY976" fmla="*/ 59722 h 6858000"/>
              <a:gd name="connsiteX977" fmla="*/ 1512579 w 7467600"/>
              <a:gd name="connsiteY977" fmla="*/ 626441 h 6858000"/>
              <a:gd name="connsiteX978" fmla="*/ 1506076 w 7467600"/>
              <a:gd name="connsiteY978" fmla="*/ 1089289 h 6858000"/>
              <a:gd name="connsiteX979" fmla="*/ 1486346 w 7467600"/>
              <a:gd name="connsiteY979" fmla="*/ 1079919 h 6858000"/>
              <a:gd name="connsiteX980" fmla="*/ 1070511 w 7467600"/>
              <a:gd name="connsiteY980" fmla="*/ 48609 h 6858000"/>
              <a:gd name="connsiteX981" fmla="*/ 1057230 w 7467600"/>
              <a:gd name="connsiteY981" fmla="*/ 0 h 6858000"/>
              <a:gd name="connsiteX982" fmla="*/ 43151 w 7467600"/>
              <a:gd name="connsiteY982" fmla="*/ 0 h 6858000"/>
              <a:gd name="connsiteX983" fmla="*/ 95283 w 7467600"/>
              <a:gd name="connsiteY983" fmla="*/ 0 h 6858000"/>
              <a:gd name="connsiteX984" fmla="*/ 300708 w 7467600"/>
              <a:gd name="connsiteY984" fmla="*/ 154571 h 6858000"/>
              <a:gd name="connsiteX985" fmla="*/ 530414 w 7467600"/>
              <a:gd name="connsiteY985" fmla="*/ 354673 h 6858000"/>
              <a:gd name="connsiteX986" fmla="*/ 333785 w 7467600"/>
              <a:gd name="connsiteY986" fmla="*/ 161564 h 6858000"/>
              <a:gd name="connsiteX987" fmla="*/ 147005 w 7467600"/>
              <a:gd name="connsiteY987" fmla="*/ 0 h 6858000"/>
              <a:gd name="connsiteX988" fmla="*/ 272509 w 7467600"/>
              <a:gd name="connsiteY988" fmla="*/ 0 h 6858000"/>
              <a:gd name="connsiteX989" fmla="*/ 326276 w 7467600"/>
              <a:gd name="connsiteY989" fmla="*/ 45847 h 6858000"/>
              <a:gd name="connsiteX990" fmla="*/ 823759 w 7467600"/>
              <a:gd name="connsiteY990" fmla="*/ 574145 h 6858000"/>
              <a:gd name="connsiteX991" fmla="*/ 811254 w 7467600"/>
              <a:gd name="connsiteY991" fmla="*/ 665546 h 6858000"/>
              <a:gd name="connsiteX992" fmla="*/ 154042 w 7467600"/>
              <a:gd name="connsiteY992" fmla="*/ 261522 h 6858000"/>
              <a:gd name="connsiteX993" fmla="*/ 13550 w 7467600"/>
              <a:gd name="connsiteY993" fmla="*/ 158423 h 6858000"/>
              <a:gd name="connsiteX994" fmla="*/ 0 w 7467600"/>
              <a:gd name="connsiteY994" fmla="*/ 146618 h 6858000"/>
              <a:gd name="connsiteX995" fmla="*/ 0 w 7467600"/>
              <a:gd name="connsiteY995" fmla="*/ 59161 h 6858000"/>
              <a:gd name="connsiteX996" fmla="*/ 45427 w 7467600"/>
              <a:gd name="connsiteY996" fmla="*/ 101078 h 6858000"/>
              <a:gd name="connsiteX997" fmla="*/ 630103 w 7467600"/>
              <a:gd name="connsiteY997" fmla="*/ 485885 h 6858000"/>
              <a:gd name="connsiteX998" fmla="*/ 532040 w 7467600"/>
              <a:gd name="connsiteY998" fmla="*/ 399359 h 6858000"/>
              <a:gd name="connsiteX999" fmla="*/ 517618 w 7467600"/>
              <a:gd name="connsiteY999" fmla="*/ 385726 h 6858000"/>
              <a:gd name="connsiteX1000" fmla="*/ 285074 w 7467600"/>
              <a:gd name="connsiteY1000" fmla="*/ 182755 h 6858000"/>
              <a:gd name="connsiteX1001" fmla="*/ 43151 w 7467600"/>
              <a:gd name="connsiteY100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68569 w 7467600"/>
              <a:gd name="connsiteY127" fmla="*/ 5270182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1903353 w 7467600"/>
              <a:gd name="connsiteY145" fmla="*/ 5044827 h 6858000"/>
              <a:gd name="connsiteX146" fmla="*/ 1936931 w 7467600"/>
              <a:gd name="connsiteY146" fmla="*/ 5093954 h 6858000"/>
              <a:gd name="connsiteX147" fmla="*/ 2195868 w 7467600"/>
              <a:gd name="connsiteY147" fmla="*/ 5396574 h 6858000"/>
              <a:gd name="connsiteX148" fmla="*/ 2088852 w 7467600"/>
              <a:gd name="connsiteY148" fmla="*/ 5166123 h 6858000"/>
              <a:gd name="connsiteX149" fmla="*/ 1958241 w 7467600"/>
              <a:gd name="connsiteY149" fmla="*/ 5067955 h 6858000"/>
              <a:gd name="connsiteX150" fmla="*/ 1903353 w 7467600"/>
              <a:gd name="connsiteY150" fmla="*/ 5044827 h 6858000"/>
              <a:gd name="connsiteX151" fmla="*/ 1979378 w 7467600"/>
              <a:gd name="connsiteY151" fmla="*/ 4769504 h 6858000"/>
              <a:gd name="connsiteX152" fmla="*/ 2882120 w 7467600"/>
              <a:gd name="connsiteY152" fmla="*/ 5064547 h 6858000"/>
              <a:gd name="connsiteX153" fmla="*/ 2793103 w 7467600"/>
              <a:gd name="connsiteY153" fmla="*/ 5039699 h 6858000"/>
              <a:gd name="connsiteX154" fmla="*/ 2770041 w 7467600"/>
              <a:gd name="connsiteY154" fmla="*/ 5033634 h 6858000"/>
              <a:gd name="connsiteX155" fmla="*/ 1979378 w 7467600"/>
              <a:gd name="connsiteY155" fmla="*/ 4769504 h 6858000"/>
              <a:gd name="connsiteX156" fmla="*/ 1927410 w 7467600"/>
              <a:gd name="connsiteY156" fmla="*/ 4716164 h 6858000"/>
              <a:gd name="connsiteX157" fmla="*/ 1959587 w 7467600"/>
              <a:gd name="connsiteY157" fmla="*/ 4728849 h 6858000"/>
              <a:gd name="connsiteX158" fmla="*/ 2777707 w 7467600"/>
              <a:gd name="connsiteY158" fmla="*/ 5003991 h 6858000"/>
              <a:gd name="connsiteX159" fmla="*/ 2800768 w 7467600"/>
              <a:gd name="connsiteY159" fmla="*/ 5010056 h 6858000"/>
              <a:gd name="connsiteX160" fmla="*/ 2879408 w 7467600"/>
              <a:gd name="connsiteY160" fmla="*/ 5031590 h 6858000"/>
              <a:gd name="connsiteX161" fmla="*/ 2862295 w 7467600"/>
              <a:gd name="connsiteY161" fmla="*/ 5022958 h 6858000"/>
              <a:gd name="connsiteX162" fmla="*/ 2813343 w 7467600"/>
              <a:gd name="connsiteY162" fmla="*/ 4998369 h 6858000"/>
              <a:gd name="connsiteX163" fmla="*/ 2646245 w 7467600"/>
              <a:gd name="connsiteY163" fmla="*/ 4930999 h 6858000"/>
              <a:gd name="connsiteX164" fmla="*/ 1999243 w 7467600"/>
              <a:gd name="connsiteY164" fmla="*/ 4730524 h 6858000"/>
              <a:gd name="connsiteX165" fmla="*/ 1979527 w 7467600"/>
              <a:gd name="connsiteY165" fmla="*/ 4726651 h 6858000"/>
              <a:gd name="connsiteX166" fmla="*/ 1927410 w 7467600"/>
              <a:gd name="connsiteY166" fmla="*/ 4716164 h 6858000"/>
              <a:gd name="connsiteX167" fmla="*/ 1997014 w 7467600"/>
              <a:gd name="connsiteY167" fmla="*/ 4698007 h 6858000"/>
              <a:gd name="connsiteX168" fmla="*/ 2005458 w 7467600"/>
              <a:gd name="connsiteY168" fmla="*/ 4699540 h 6858000"/>
              <a:gd name="connsiteX169" fmla="*/ 2657186 w 7467600"/>
              <a:gd name="connsiteY169" fmla="*/ 4901687 h 6858000"/>
              <a:gd name="connsiteX170" fmla="*/ 2826662 w 7467600"/>
              <a:gd name="connsiteY170" fmla="*/ 4970362 h 6858000"/>
              <a:gd name="connsiteX171" fmla="*/ 2876100 w 7467600"/>
              <a:gd name="connsiteY171" fmla="*/ 4995397 h 6858000"/>
              <a:gd name="connsiteX172" fmla="*/ 3042600 w 7467600"/>
              <a:gd name="connsiteY172" fmla="*/ 5059532 h 6858000"/>
              <a:gd name="connsiteX173" fmla="*/ 1997014 w 7467600"/>
              <a:gd name="connsiteY173" fmla="*/ 4698007 h 6858000"/>
              <a:gd name="connsiteX174" fmla="*/ 2305292 w 7467600"/>
              <a:gd name="connsiteY174" fmla="*/ 4219492 h 6858000"/>
              <a:gd name="connsiteX175" fmla="*/ 3360922 w 7467600"/>
              <a:gd name="connsiteY175" fmla="*/ 4529373 h 6858000"/>
              <a:gd name="connsiteX176" fmla="*/ 3492420 w 7467600"/>
              <a:gd name="connsiteY176" fmla="*/ 4510145 h 6858000"/>
              <a:gd name="connsiteX177" fmla="*/ 3364086 w 7467600"/>
              <a:gd name="connsiteY177" fmla="*/ 4480340 h 6858000"/>
              <a:gd name="connsiteX178" fmla="*/ 3225818 w 7467600"/>
              <a:gd name="connsiteY178" fmla="*/ 4411822 h 6858000"/>
              <a:gd name="connsiteX179" fmla="*/ 3129696 w 7467600"/>
              <a:gd name="connsiteY179" fmla="*/ 4360704 h 6858000"/>
              <a:gd name="connsiteX180" fmla="*/ 2814545 w 7467600"/>
              <a:gd name="connsiteY180" fmla="*/ 4282955 h 6858000"/>
              <a:gd name="connsiteX181" fmla="*/ 2305292 w 7467600"/>
              <a:gd name="connsiteY181" fmla="*/ 4219492 h 6858000"/>
              <a:gd name="connsiteX182" fmla="*/ 2626982 w 7467600"/>
              <a:gd name="connsiteY182" fmla="*/ 4206450 h 6858000"/>
              <a:gd name="connsiteX183" fmla="*/ 2490617 w 7467600"/>
              <a:gd name="connsiteY183" fmla="*/ 4206951 h 6858000"/>
              <a:gd name="connsiteX184" fmla="*/ 2819869 w 7467600"/>
              <a:gd name="connsiteY184" fmla="*/ 4252936 h 6858000"/>
              <a:gd name="connsiteX185" fmla="*/ 3143018 w 7467600"/>
              <a:gd name="connsiteY185" fmla="*/ 4332698 h 6858000"/>
              <a:gd name="connsiteX186" fmla="*/ 3241520 w 7467600"/>
              <a:gd name="connsiteY186" fmla="*/ 4385112 h 6858000"/>
              <a:gd name="connsiteX187" fmla="*/ 3374575 w 7467600"/>
              <a:gd name="connsiteY187" fmla="*/ 4451517 h 6858000"/>
              <a:gd name="connsiteX188" fmla="*/ 3505221 w 7467600"/>
              <a:gd name="connsiteY188" fmla="*/ 4480757 h 6858000"/>
              <a:gd name="connsiteX189" fmla="*/ 2626982 w 7467600"/>
              <a:gd name="connsiteY189" fmla="*/ 4206450 h 6858000"/>
              <a:gd name="connsiteX190" fmla="*/ 1310106 w 7467600"/>
              <a:gd name="connsiteY190" fmla="*/ 3943217 h 6858000"/>
              <a:gd name="connsiteX191" fmla="*/ 854994 w 7467600"/>
              <a:gd name="connsiteY191" fmla="*/ 4399136 h 6858000"/>
              <a:gd name="connsiteX192" fmla="*/ 742462 w 7467600"/>
              <a:gd name="connsiteY192" fmla="*/ 4594648 h 6858000"/>
              <a:gd name="connsiteX193" fmla="*/ 820602 w 7467600"/>
              <a:gd name="connsiteY193" fmla="*/ 4485915 h 6858000"/>
              <a:gd name="connsiteX194" fmla="*/ 878295 w 7467600"/>
              <a:gd name="connsiteY194" fmla="*/ 4403594 h 6858000"/>
              <a:gd name="connsiteX195" fmla="*/ 1240607 w 7467600"/>
              <a:gd name="connsiteY195" fmla="*/ 4010401 h 6858000"/>
              <a:gd name="connsiteX196" fmla="*/ 1310106 w 7467600"/>
              <a:gd name="connsiteY196" fmla="*/ 3943217 h 6858000"/>
              <a:gd name="connsiteX197" fmla="*/ 1423113 w 7467600"/>
              <a:gd name="connsiteY197" fmla="*/ 3874565 h 6858000"/>
              <a:gd name="connsiteX198" fmla="*/ 1260565 w 7467600"/>
              <a:gd name="connsiteY198" fmla="*/ 4031982 h 6858000"/>
              <a:gd name="connsiteX199" fmla="*/ 901900 w 7467600"/>
              <a:gd name="connsiteY199" fmla="*/ 4421236 h 6858000"/>
              <a:gd name="connsiteX200" fmla="*/ 845044 w 7467600"/>
              <a:gd name="connsiteY200" fmla="*/ 4502436 h 6858000"/>
              <a:gd name="connsiteX201" fmla="*/ 685926 w 7467600"/>
              <a:gd name="connsiteY201" fmla="*/ 4703069 h 6858000"/>
              <a:gd name="connsiteX202" fmla="*/ 684248 w 7467600"/>
              <a:gd name="connsiteY202" fmla="*/ 4706721 h 6858000"/>
              <a:gd name="connsiteX203" fmla="*/ 1423113 w 7467600"/>
              <a:gd name="connsiteY203" fmla="*/ 3874565 h 6858000"/>
              <a:gd name="connsiteX204" fmla="*/ 3316479 w 7467600"/>
              <a:gd name="connsiteY204" fmla="*/ 3872136 h 6858000"/>
              <a:gd name="connsiteX205" fmla="*/ 3546806 w 7467600"/>
              <a:gd name="connsiteY205" fmla="*/ 4356139 h 6858000"/>
              <a:gd name="connsiteX206" fmla="*/ 3364433 w 7467600"/>
              <a:gd name="connsiteY206" fmla="*/ 3953121 h 6858000"/>
              <a:gd name="connsiteX207" fmla="*/ 3316479 w 7467600"/>
              <a:gd name="connsiteY207" fmla="*/ 3872136 h 6858000"/>
              <a:gd name="connsiteX208" fmla="*/ 3291335 w 7467600"/>
              <a:gd name="connsiteY208" fmla="*/ 3767420 h 6858000"/>
              <a:gd name="connsiteX209" fmla="*/ 3390805 w 7467600"/>
              <a:gd name="connsiteY209" fmla="*/ 3937163 h 6858000"/>
              <a:gd name="connsiteX210" fmla="*/ 3579062 w 7467600"/>
              <a:gd name="connsiteY210" fmla="*/ 4359040 h 6858000"/>
              <a:gd name="connsiteX211" fmla="*/ 3467355 w 7467600"/>
              <a:gd name="connsiteY211" fmla="*/ 3988130 h 6858000"/>
              <a:gd name="connsiteX212" fmla="*/ 3310753 w 7467600"/>
              <a:gd name="connsiteY212" fmla="*/ 3787140 h 6858000"/>
              <a:gd name="connsiteX213" fmla="*/ 3291335 w 7467600"/>
              <a:gd name="connsiteY213" fmla="*/ 3767420 h 6858000"/>
              <a:gd name="connsiteX214" fmla="*/ 1635889 w 7467600"/>
              <a:gd name="connsiteY214" fmla="*/ 3709494 h 6858000"/>
              <a:gd name="connsiteX215" fmla="*/ 1634800 w 7467600"/>
              <a:gd name="connsiteY215" fmla="*/ 3731111 h 6858000"/>
              <a:gd name="connsiteX216" fmla="*/ 1635889 w 7467600"/>
              <a:gd name="connsiteY216" fmla="*/ 3709494 h 6858000"/>
              <a:gd name="connsiteX217" fmla="*/ 1510397 w 7467600"/>
              <a:gd name="connsiteY217" fmla="*/ 3684705 h 6858000"/>
              <a:gd name="connsiteX218" fmla="*/ 1146550 w 7467600"/>
              <a:gd name="connsiteY218" fmla="*/ 3802012 h 6858000"/>
              <a:gd name="connsiteX219" fmla="*/ 698834 w 7467600"/>
              <a:gd name="connsiteY219" fmla="*/ 3952272 h 6858000"/>
              <a:gd name="connsiteX220" fmla="*/ 34256 w 7467600"/>
              <a:gd name="connsiteY220" fmla="*/ 4347603 h 6858000"/>
              <a:gd name="connsiteX221" fmla="*/ 527241 w 7467600"/>
              <a:gd name="connsiteY221" fmla="*/ 4065078 h 6858000"/>
              <a:gd name="connsiteX222" fmla="*/ 1510397 w 7467600"/>
              <a:gd name="connsiteY222" fmla="*/ 3684705 h 6858000"/>
              <a:gd name="connsiteX223" fmla="*/ 1313114 w 7467600"/>
              <a:gd name="connsiteY223" fmla="*/ 3655216 h 6858000"/>
              <a:gd name="connsiteX224" fmla="*/ 1109304 w 7467600"/>
              <a:gd name="connsiteY224" fmla="*/ 3669030 h 6858000"/>
              <a:gd name="connsiteX225" fmla="*/ 8129 w 7467600"/>
              <a:gd name="connsiteY225" fmla="*/ 4330519 h 6858000"/>
              <a:gd name="connsiteX226" fmla="*/ 687572 w 7467600"/>
              <a:gd name="connsiteY226" fmla="*/ 3925629 h 6858000"/>
              <a:gd name="connsiteX227" fmla="*/ 1138365 w 7467600"/>
              <a:gd name="connsiteY227" fmla="*/ 3774515 h 6858000"/>
              <a:gd name="connsiteX228" fmla="*/ 1505579 w 7467600"/>
              <a:gd name="connsiteY228" fmla="*/ 3655526 h 6858000"/>
              <a:gd name="connsiteX229" fmla="*/ 1313114 w 7467600"/>
              <a:gd name="connsiteY229" fmla="*/ 3655216 h 6858000"/>
              <a:gd name="connsiteX230" fmla="*/ 3655073 w 7467600"/>
              <a:gd name="connsiteY230" fmla="*/ 3650884 h 6858000"/>
              <a:gd name="connsiteX231" fmla="*/ 3989938 w 7467600"/>
              <a:gd name="connsiteY231" fmla="*/ 3991685 h 6858000"/>
              <a:gd name="connsiteX232" fmla="*/ 4393907 w 7467600"/>
              <a:gd name="connsiteY232" fmla="*/ 4261258 h 6858000"/>
              <a:gd name="connsiteX233" fmla="*/ 4648051 w 7467600"/>
              <a:gd name="connsiteY233" fmla="*/ 4374051 h 6858000"/>
              <a:gd name="connsiteX234" fmla="*/ 4383389 w 7467600"/>
              <a:gd name="connsiteY234" fmla="*/ 4184369 h 6858000"/>
              <a:gd name="connsiteX235" fmla="*/ 4165508 w 7467600"/>
              <a:gd name="connsiteY235" fmla="*/ 4035196 h 6858000"/>
              <a:gd name="connsiteX236" fmla="*/ 4068162 w 7467600"/>
              <a:gd name="connsiteY236" fmla="*/ 3953394 h 6858000"/>
              <a:gd name="connsiteX237" fmla="*/ 3981416 w 7467600"/>
              <a:gd name="connsiteY237" fmla="*/ 3880482 h 6858000"/>
              <a:gd name="connsiteX238" fmla="*/ 3800147 w 7467600"/>
              <a:gd name="connsiteY238" fmla="*/ 3749872 h 6858000"/>
              <a:gd name="connsiteX239" fmla="*/ 3655073 w 7467600"/>
              <a:gd name="connsiteY239" fmla="*/ 3650884 h 6858000"/>
              <a:gd name="connsiteX240" fmla="*/ 3670252 w 7467600"/>
              <a:gd name="connsiteY240" fmla="*/ 3622798 h 6858000"/>
              <a:gd name="connsiteX241" fmla="*/ 3817258 w 7467600"/>
              <a:gd name="connsiteY241" fmla="*/ 3723577 h 6858000"/>
              <a:gd name="connsiteX242" fmla="*/ 4000461 w 7467600"/>
              <a:gd name="connsiteY242" fmla="*/ 3855966 h 6858000"/>
              <a:gd name="connsiteX243" fmla="*/ 4088180 w 7467600"/>
              <a:gd name="connsiteY243" fmla="*/ 3929774 h 6858000"/>
              <a:gd name="connsiteX244" fmla="*/ 4184555 w 7467600"/>
              <a:gd name="connsiteY244" fmla="*/ 4010683 h 6858000"/>
              <a:gd name="connsiteX245" fmla="*/ 4399563 w 7467600"/>
              <a:gd name="connsiteY245" fmla="*/ 4158106 h 6858000"/>
              <a:gd name="connsiteX246" fmla="*/ 4684469 w 7467600"/>
              <a:gd name="connsiteY246" fmla="*/ 4364680 h 6858000"/>
              <a:gd name="connsiteX247" fmla="*/ 4690271 w 7467600"/>
              <a:gd name="connsiteY247" fmla="*/ 4370034 h 6858000"/>
              <a:gd name="connsiteX248" fmla="*/ 4136093 w 7467600"/>
              <a:gd name="connsiteY248" fmla="*/ 3858466 h 6858000"/>
              <a:gd name="connsiteX249" fmla="*/ 3670252 w 7467600"/>
              <a:gd name="connsiteY249" fmla="*/ 3622798 h 6858000"/>
              <a:gd name="connsiteX250" fmla="*/ 4440129 w 7467600"/>
              <a:gd name="connsiteY250" fmla="*/ 3448571 h 6858000"/>
              <a:gd name="connsiteX251" fmla="*/ 4856525 w 7467600"/>
              <a:gd name="connsiteY251" fmla="*/ 3915351 h 6858000"/>
              <a:gd name="connsiteX252" fmla="*/ 5059055 w 7467600"/>
              <a:gd name="connsiteY252" fmla="*/ 4108918 h 6858000"/>
              <a:gd name="connsiteX253" fmla="*/ 5290070 w 7467600"/>
              <a:gd name="connsiteY253" fmla="*/ 4263619 h 6858000"/>
              <a:gd name="connsiteX254" fmla="*/ 4834991 w 7467600"/>
              <a:gd name="connsiteY254" fmla="*/ 3830985 h 6858000"/>
              <a:gd name="connsiteX255" fmla="*/ 4440129 w 7467600"/>
              <a:gd name="connsiteY255" fmla="*/ 3448571 h 6858000"/>
              <a:gd name="connsiteX256" fmla="*/ 4441737 w 7467600"/>
              <a:gd name="connsiteY256" fmla="*/ 3399734 h 6858000"/>
              <a:gd name="connsiteX257" fmla="*/ 4431236 w 7467600"/>
              <a:gd name="connsiteY257" fmla="*/ 3400954 h 6858000"/>
              <a:gd name="connsiteX258" fmla="*/ 4557150 w 7467600"/>
              <a:gd name="connsiteY258" fmla="*/ 3510023 h 6858000"/>
              <a:gd name="connsiteX259" fmla="*/ 4856936 w 7467600"/>
              <a:gd name="connsiteY259" fmla="*/ 3809146 h 6858000"/>
              <a:gd name="connsiteX260" fmla="*/ 5111996 w 7467600"/>
              <a:gd name="connsiteY260" fmla="*/ 4065759 h 6858000"/>
              <a:gd name="connsiteX261" fmla="*/ 5388878 w 7467600"/>
              <a:gd name="connsiteY261" fmla="*/ 4300185 h 6858000"/>
              <a:gd name="connsiteX262" fmla="*/ 5425556 w 7467600"/>
              <a:gd name="connsiteY262" fmla="*/ 4308967 h 6858000"/>
              <a:gd name="connsiteX263" fmla="*/ 4943646 w 7467600"/>
              <a:gd name="connsiteY263" fmla="*/ 3822916 h 6858000"/>
              <a:gd name="connsiteX264" fmla="*/ 4594837 w 7467600"/>
              <a:gd name="connsiteY264" fmla="*/ 3532274 h 6858000"/>
              <a:gd name="connsiteX265" fmla="*/ 4441737 w 7467600"/>
              <a:gd name="connsiteY265" fmla="*/ 3399734 h 6858000"/>
              <a:gd name="connsiteX266" fmla="*/ 5425834 w 7467600"/>
              <a:gd name="connsiteY266" fmla="*/ 3162785 h 6858000"/>
              <a:gd name="connsiteX267" fmla="*/ 5401644 w 7467600"/>
              <a:gd name="connsiteY267" fmla="*/ 3617847 h 6858000"/>
              <a:gd name="connsiteX268" fmla="*/ 5467256 w 7467600"/>
              <a:gd name="connsiteY268" fmla="*/ 4175494 h 6858000"/>
              <a:gd name="connsiteX269" fmla="*/ 5448069 w 7467600"/>
              <a:gd name="connsiteY269" fmla="*/ 3567554 h 6858000"/>
              <a:gd name="connsiteX270" fmla="*/ 5425834 w 7467600"/>
              <a:gd name="connsiteY270" fmla="*/ 3162785 h 6858000"/>
              <a:gd name="connsiteX271" fmla="*/ 1318687 w 7467600"/>
              <a:gd name="connsiteY271" fmla="*/ 3113840 h 6858000"/>
              <a:gd name="connsiteX272" fmla="*/ 1066793 w 7467600"/>
              <a:gd name="connsiteY272" fmla="*/ 3212171 h 6858000"/>
              <a:gd name="connsiteX273" fmla="*/ 993319 w 7467600"/>
              <a:gd name="connsiteY273" fmla="*/ 3247648 h 6858000"/>
              <a:gd name="connsiteX274" fmla="*/ 853081 w 7467600"/>
              <a:gd name="connsiteY274" fmla="*/ 3312410 h 6858000"/>
              <a:gd name="connsiteX275" fmla="*/ 805957 w 7467600"/>
              <a:gd name="connsiteY275" fmla="*/ 3330443 h 6858000"/>
              <a:gd name="connsiteX276" fmla="*/ 1318687 w 7467600"/>
              <a:gd name="connsiteY276" fmla="*/ 3113840 h 6858000"/>
              <a:gd name="connsiteX277" fmla="*/ 5453702 w 7467600"/>
              <a:gd name="connsiteY277" fmla="*/ 3090882 h 6858000"/>
              <a:gd name="connsiteX278" fmla="*/ 5480135 w 7467600"/>
              <a:gd name="connsiteY278" fmla="*/ 3565802 h 6858000"/>
              <a:gd name="connsiteX279" fmla="*/ 5499023 w 7467600"/>
              <a:gd name="connsiteY279" fmla="*/ 4166310 h 6858000"/>
              <a:gd name="connsiteX280" fmla="*/ 5547022 w 7467600"/>
              <a:gd name="connsiteY280" fmla="*/ 3607838 h 6858000"/>
              <a:gd name="connsiteX281" fmla="*/ 5515964 w 7467600"/>
              <a:gd name="connsiteY281" fmla="*/ 3378541 h 6858000"/>
              <a:gd name="connsiteX282" fmla="*/ 5453702 w 7467600"/>
              <a:gd name="connsiteY282" fmla="*/ 3090882 h 6858000"/>
              <a:gd name="connsiteX283" fmla="*/ 1238695 w 7467600"/>
              <a:gd name="connsiteY283" fmla="*/ 3076820 h 6858000"/>
              <a:gd name="connsiteX284" fmla="*/ 716371 w 7467600"/>
              <a:gd name="connsiteY284" fmla="*/ 3293249 h 6858000"/>
              <a:gd name="connsiteX285" fmla="*/ 579522 w 7467600"/>
              <a:gd name="connsiteY285" fmla="*/ 3371759 h 6858000"/>
              <a:gd name="connsiteX286" fmla="*/ 600288 w 7467600"/>
              <a:gd name="connsiteY286" fmla="*/ 3365555 h 6858000"/>
              <a:gd name="connsiteX287" fmla="*/ 840692 w 7467600"/>
              <a:gd name="connsiteY287" fmla="*/ 3284921 h 6858000"/>
              <a:gd name="connsiteX288" fmla="*/ 979248 w 7467600"/>
              <a:gd name="connsiteY288" fmla="*/ 3221003 h 6858000"/>
              <a:gd name="connsiteX289" fmla="*/ 1053282 w 7467600"/>
              <a:gd name="connsiteY289" fmla="*/ 3185247 h 6858000"/>
              <a:gd name="connsiteX290" fmla="*/ 1320603 w 7467600"/>
              <a:gd name="connsiteY290" fmla="*/ 3081281 h 6858000"/>
              <a:gd name="connsiteX291" fmla="*/ 1238695 w 7467600"/>
              <a:gd name="connsiteY291" fmla="*/ 3076820 h 6858000"/>
              <a:gd name="connsiteX292" fmla="*/ 5425627 w 7467600"/>
              <a:gd name="connsiteY292" fmla="*/ 2954192 h 6858000"/>
              <a:gd name="connsiteX293" fmla="*/ 5470770 w 7467600"/>
              <a:gd name="connsiteY293" fmla="*/ 3005435 h 6858000"/>
              <a:gd name="connsiteX294" fmla="*/ 5519779 w 7467600"/>
              <a:gd name="connsiteY294" fmla="*/ 4359223 h 6858000"/>
              <a:gd name="connsiteX295" fmla="*/ 5520293 w 7467600"/>
              <a:gd name="connsiteY295" fmla="*/ 4360602 h 6858000"/>
              <a:gd name="connsiteX296" fmla="*/ 5767221 w 7467600"/>
              <a:gd name="connsiteY296" fmla="*/ 4665564 h 6858000"/>
              <a:gd name="connsiteX297" fmla="*/ 6937169 w 7467600"/>
              <a:gd name="connsiteY297" fmla="*/ 4815941 h 6858000"/>
              <a:gd name="connsiteX298" fmla="*/ 6953922 w 7467600"/>
              <a:gd name="connsiteY298" fmla="*/ 4890068 h 6858000"/>
              <a:gd name="connsiteX299" fmla="*/ 6071359 w 7467600"/>
              <a:gd name="connsiteY299" fmla="*/ 4770770 h 6858000"/>
              <a:gd name="connsiteX300" fmla="*/ 6038839 w 7467600"/>
              <a:gd name="connsiteY300" fmla="*/ 4764474 h 6858000"/>
              <a:gd name="connsiteX301" fmla="*/ 6038706 w 7467600"/>
              <a:gd name="connsiteY301" fmla="*/ 4763847 h 6858000"/>
              <a:gd name="connsiteX302" fmla="*/ 6037784 w 7467600"/>
              <a:gd name="connsiteY302" fmla="*/ 4764270 h 6858000"/>
              <a:gd name="connsiteX303" fmla="*/ 6038839 w 7467600"/>
              <a:gd name="connsiteY303" fmla="*/ 4764474 h 6858000"/>
              <a:gd name="connsiteX304" fmla="*/ 6040338 w 7467600"/>
              <a:gd name="connsiteY304" fmla="*/ 4771418 h 6858000"/>
              <a:gd name="connsiteX305" fmla="*/ 6024488 w 7467600"/>
              <a:gd name="connsiteY305" fmla="*/ 4809903 h 6858000"/>
              <a:gd name="connsiteX306" fmla="*/ 5599771 w 7467600"/>
              <a:gd name="connsiteY306" fmla="*/ 5509652 h 6858000"/>
              <a:gd name="connsiteX307" fmla="*/ 5548843 w 7467600"/>
              <a:gd name="connsiteY307" fmla="*/ 5563845 h 6858000"/>
              <a:gd name="connsiteX308" fmla="*/ 5940952 w 7467600"/>
              <a:gd name="connsiteY308" fmla="*/ 6250028 h 6858000"/>
              <a:gd name="connsiteX309" fmla="*/ 6043441 w 7467600"/>
              <a:gd name="connsiteY309" fmla="*/ 6665847 h 6858000"/>
              <a:gd name="connsiteX310" fmla="*/ 6093432 w 7467600"/>
              <a:gd name="connsiteY310" fmla="*/ 6858000 h 6858000"/>
              <a:gd name="connsiteX311" fmla="*/ 6034344 w 7467600"/>
              <a:gd name="connsiteY311" fmla="*/ 6858000 h 6858000"/>
              <a:gd name="connsiteX312" fmla="*/ 6026679 w 7467600"/>
              <a:gd name="connsiteY312" fmla="*/ 6836959 h 6858000"/>
              <a:gd name="connsiteX313" fmla="*/ 5800441 w 7467600"/>
              <a:gd name="connsiteY313" fmla="*/ 6335286 h 6858000"/>
              <a:gd name="connsiteX314" fmla="*/ 5526562 w 7467600"/>
              <a:gd name="connsiteY314" fmla="*/ 5705388 h 6858000"/>
              <a:gd name="connsiteX315" fmla="*/ 5519640 w 7467600"/>
              <a:gd name="connsiteY315" fmla="*/ 5683774 h 6858000"/>
              <a:gd name="connsiteX316" fmla="*/ 5844559 w 7467600"/>
              <a:gd name="connsiteY316" fmla="*/ 6553349 h 6858000"/>
              <a:gd name="connsiteX317" fmla="*/ 5975994 w 7467600"/>
              <a:gd name="connsiteY317" fmla="*/ 6858000 h 6858000"/>
              <a:gd name="connsiteX318" fmla="*/ 5898547 w 7467600"/>
              <a:gd name="connsiteY318" fmla="*/ 6858000 h 6858000"/>
              <a:gd name="connsiteX319" fmla="*/ 5682041 w 7467600"/>
              <a:gd name="connsiteY319" fmla="*/ 6355860 h 6858000"/>
              <a:gd name="connsiteX320" fmla="*/ 5461758 w 7467600"/>
              <a:gd name="connsiteY320" fmla="*/ 5820220 h 6858000"/>
              <a:gd name="connsiteX321" fmla="*/ 5237282 w 7467600"/>
              <a:gd name="connsiteY321" fmla="*/ 6579086 h 6858000"/>
              <a:gd name="connsiteX322" fmla="*/ 5115009 w 7467600"/>
              <a:gd name="connsiteY322" fmla="*/ 6858000 h 6858000"/>
              <a:gd name="connsiteX323" fmla="*/ 5028074 w 7467600"/>
              <a:gd name="connsiteY323" fmla="*/ 6858000 h 6858000"/>
              <a:gd name="connsiteX324" fmla="*/ 5079508 w 7467600"/>
              <a:gd name="connsiteY324" fmla="*/ 6749074 h 6858000"/>
              <a:gd name="connsiteX325" fmla="*/ 5371846 w 7467600"/>
              <a:gd name="connsiteY325" fmla="*/ 5924413 h 6858000"/>
              <a:gd name="connsiteX326" fmla="*/ 5270512 w 7467600"/>
              <a:gd name="connsiteY326" fmla="*/ 6138975 h 6858000"/>
              <a:gd name="connsiteX327" fmla="*/ 5062409 w 7467600"/>
              <a:gd name="connsiteY327" fmla="*/ 6653544 h 6858000"/>
              <a:gd name="connsiteX328" fmla="*/ 5036628 w 7467600"/>
              <a:gd name="connsiteY328" fmla="*/ 6754247 h 6858000"/>
              <a:gd name="connsiteX329" fmla="*/ 5009112 w 7467600"/>
              <a:gd name="connsiteY329" fmla="*/ 6858000 h 6858000"/>
              <a:gd name="connsiteX330" fmla="*/ 4976679 w 7467600"/>
              <a:gd name="connsiteY330" fmla="*/ 6858000 h 6858000"/>
              <a:gd name="connsiteX331" fmla="*/ 5006537 w 7467600"/>
              <a:gd name="connsiteY331" fmla="*/ 6747068 h 6858000"/>
              <a:gd name="connsiteX332" fmla="*/ 5032723 w 7467600"/>
              <a:gd name="connsiteY332" fmla="*/ 6644957 h 6858000"/>
              <a:gd name="connsiteX333" fmla="*/ 5242949 w 7467600"/>
              <a:gd name="connsiteY333" fmla="*/ 6125175 h 6858000"/>
              <a:gd name="connsiteX334" fmla="*/ 5286321 w 7467600"/>
              <a:gd name="connsiteY334" fmla="*/ 6033555 h 6858000"/>
              <a:gd name="connsiteX335" fmla="*/ 5008210 w 7467600"/>
              <a:gd name="connsiteY335" fmla="*/ 6649194 h 6858000"/>
              <a:gd name="connsiteX336" fmla="*/ 4986321 w 7467600"/>
              <a:gd name="connsiteY336" fmla="*/ 6765687 h 6858000"/>
              <a:gd name="connsiteX337" fmla="*/ 4973474 w 7467600"/>
              <a:gd name="connsiteY337" fmla="*/ 6858000 h 6858000"/>
              <a:gd name="connsiteX338" fmla="*/ 4907178 w 7467600"/>
              <a:gd name="connsiteY338" fmla="*/ 6858000 h 6858000"/>
              <a:gd name="connsiteX339" fmla="*/ 4910810 w 7467600"/>
              <a:gd name="connsiteY339" fmla="*/ 6829660 h 6858000"/>
              <a:gd name="connsiteX340" fmla="*/ 4987461 w 7467600"/>
              <a:gd name="connsiteY340" fmla="*/ 6432994 h 6858000"/>
              <a:gd name="connsiteX341" fmla="*/ 5179262 w 7467600"/>
              <a:gd name="connsiteY341" fmla="*/ 6035044 h 6858000"/>
              <a:gd name="connsiteX342" fmla="*/ 4689678 w 7467600"/>
              <a:gd name="connsiteY342" fmla="*/ 6440241 h 6858000"/>
              <a:gd name="connsiteX343" fmla="*/ 4477543 w 7467600"/>
              <a:gd name="connsiteY343" fmla="*/ 6674836 h 6858000"/>
              <a:gd name="connsiteX344" fmla="*/ 4329957 w 7467600"/>
              <a:gd name="connsiteY344" fmla="*/ 6858000 h 6858000"/>
              <a:gd name="connsiteX345" fmla="*/ 4218595 w 7467600"/>
              <a:gd name="connsiteY345" fmla="*/ 6858000 h 6858000"/>
              <a:gd name="connsiteX346" fmla="*/ 4368888 w 7467600"/>
              <a:gd name="connsiteY346" fmla="*/ 6668412 h 6858000"/>
              <a:gd name="connsiteX347" fmla="*/ 4563091 w 7467600"/>
              <a:gd name="connsiteY347" fmla="*/ 6442508 h 6858000"/>
              <a:gd name="connsiteX348" fmla="*/ 5387324 w 7467600"/>
              <a:gd name="connsiteY348" fmla="*/ 5705830 h 6858000"/>
              <a:gd name="connsiteX349" fmla="*/ 5073620 w 7467600"/>
              <a:gd name="connsiteY349" fmla="*/ 5955437 h 6858000"/>
              <a:gd name="connsiteX350" fmla="*/ 4689789 w 7467600"/>
              <a:gd name="connsiteY350" fmla="*/ 6268382 h 6858000"/>
              <a:gd name="connsiteX351" fmla="*/ 4418722 w 7467600"/>
              <a:gd name="connsiteY351" fmla="*/ 6570886 h 6858000"/>
              <a:gd name="connsiteX352" fmla="*/ 4214944 w 7467600"/>
              <a:gd name="connsiteY352" fmla="*/ 6858000 h 6858000"/>
              <a:gd name="connsiteX353" fmla="*/ 4177898 w 7467600"/>
              <a:gd name="connsiteY353" fmla="*/ 6858000 h 6858000"/>
              <a:gd name="connsiteX354" fmla="*/ 4391597 w 7467600"/>
              <a:gd name="connsiteY354" fmla="*/ 6556370 h 6858000"/>
              <a:gd name="connsiteX355" fmla="*/ 4668889 w 7467600"/>
              <a:gd name="connsiteY355" fmla="*/ 6246399 h 6858000"/>
              <a:gd name="connsiteX356" fmla="*/ 5055427 w 7467600"/>
              <a:gd name="connsiteY356" fmla="*/ 5931476 h 6858000"/>
              <a:gd name="connsiteX357" fmla="*/ 5371814 w 7467600"/>
              <a:gd name="connsiteY357" fmla="*/ 5678975 h 6858000"/>
              <a:gd name="connsiteX358" fmla="*/ 4987918 w 7467600"/>
              <a:gd name="connsiteY358" fmla="*/ 5838701 h 6858000"/>
              <a:gd name="connsiteX359" fmla="*/ 4317146 w 7467600"/>
              <a:gd name="connsiteY359" fmla="*/ 6587716 h 6858000"/>
              <a:gd name="connsiteX360" fmla="*/ 4171627 w 7467600"/>
              <a:gd name="connsiteY360" fmla="*/ 6858000 h 6858000"/>
              <a:gd name="connsiteX361" fmla="*/ 4081585 w 7467600"/>
              <a:gd name="connsiteY361" fmla="*/ 6858000 h 6858000"/>
              <a:gd name="connsiteX362" fmla="*/ 4238603 w 7467600"/>
              <a:gd name="connsiteY362" fmla="*/ 6559341 h 6858000"/>
              <a:gd name="connsiteX363" fmla="*/ 4778333 w 7467600"/>
              <a:gd name="connsiteY363" fmla="*/ 5873626 h 6858000"/>
              <a:gd name="connsiteX364" fmla="*/ 5414185 w 7467600"/>
              <a:gd name="connsiteY364" fmla="*/ 5573882 h 6858000"/>
              <a:gd name="connsiteX365" fmla="*/ 5959648 w 7467600"/>
              <a:gd name="connsiteY365" fmla="*/ 4760797 h 6858000"/>
              <a:gd name="connsiteX366" fmla="*/ 5355019 w 7467600"/>
              <a:gd name="connsiteY366" fmla="*/ 4734672 h 6858000"/>
              <a:gd name="connsiteX367" fmla="*/ 5083565 w 7467600"/>
              <a:gd name="connsiteY367" fmla="*/ 5179121 h 6858000"/>
              <a:gd name="connsiteX368" fmla="*/ 4713577 w 7467600"/>
              <a:gd name="connsiteY368" fmla="*/ 5616803 h 6858000"/>
              <a:gd name="connsiteX369" fmla="*/ 3989559 w 7467600"/>
              <a:gd name="connsiteY369" fmla="*/ 6145945 h 6858000"/>
              <a:gd name="connsiteX370" fmla="*/ 3939824 w 7467600"/>
              <a:gd name="connsiteY370" fmla="*/ 6066900 h 6858000"/>
              <a:gd name="connsiteX371" fmla="*/ 4584537 w 7467600"/>
              <a:gd name="connsiteY371" fmla="*/ 5324826 h 6858000"/>
              <a:gd name="connsiteX372" fmla="*/ 5037105 w 7467600"/>
              <a:gd name="connsiteY372" fmla="*/ 5088765 h 6858000"/>
              <a:gd name="connsiteX373" fmla="*/ 5039930 w 7467600"/>
              <a:gd name="connsiteY373" fmla="*/ 5089585 h 6858000"/>
              <a:gd name="connsiteX374" fmla="*/ 5263764 w 7467600"/>
              <a:gd name="connsiteY374" fmla="*/ 4735525 h 6858000"/>
              <a:gd name="connsiteX375" fmla="*/ 4086300 w 7467600"/>
              <a:gd name="connsiteY375" fmla="*/ 4884599 h 6858000"/>
              <a:gd name="connsiteX376" fmla="*/ 4085485 w 7467600"/>
              <a:gd name="connsiteY376" fmla="*/ 4899070 h 6858000"/>
              <a:gd name="connsiteX377" fmla="*/ 3871915 w 7467600"/>
              <a:gd name="connsiteY377" fmla="*/ 5253645 h 6858000"/>
              <a:gd name="connsiteX378" fmla="*/ 3799374 w 7467600"/>
              <a:gd name="connsiteY378" fmla="*/ 5466127 h 6858000"/>
              <a:gd name="connsiteX379" fmla="*/ 3498850 w 7467600"/>
              <a:gd name="connsiteY379" fmla="*/ 6661888 h 6858000"/>
              <a:gd name="connsiteX380" fmla="*/ 3399216 w 7467600"/>
              <a:gd name="connsiteY380" fmla="*/ 6858000 h 6858000"/>
              <a:gd name="connsiteX381" fmla="*/ 3303688 w 7467600"/>
              <a:gd name="connsiteY381" fmla="*/ 6858000 h 6858000"/>
              <a:gd name="connsiteX382" fmla="*/ 3391774 w 7467600"/>
              <a:gd name="connsiteY382" fmla="*/ 6697181 h 6858000"/>
              <a:gd name="connsiteX383" fmla="*/ 3735540 w 7467600"/>
              <a:gd name="connsiteY383" fmla="*/ 5546923 h 6858000"/>
              <a:gd name="connsiteX384" fmla="*/ 3729438 w 7467600"/>
              <a:gd name="connsiteY384" fmla="*/ 5569058 h 6858000"/>
              <a:gd name="connsiteX385" fmla="*/ 3707782 w 7467600"/>
              <a:gd name="connsiteY385" fmla="*/ 5644908 h 6858000"/>
              <a:gd name="connsiteX386" fmla="*/ 3583827 w 7467600"/>
              <a:gd name="connsiteY386" fmla="*/ 6039215 h 6858000"/>
              <a:gd name="connsiteX387" fmla="*/ 3547861 w 7467600"/>
              <a:gd name="connsiteY387" fmla="*/ 6129609 h 6858000"/>
              <a:gd name="connsiteX388" fmla="*/ 3490905 w 7467600"/>
              <a:gd name="connsiteY388" fmla="*/ 6277660 h 6858000"/>
              <a:gd name="connsiteX389" fmla="*/ 3455859 w 7467600"/>
              <a:gd name="connsiteY389" fmla="*/ 6391301 h 6858000"/>
              <a:gd name="connsiteX390" fmla="*/ 3429112 w 7467600"/>
              <a:gd name="connsiteY390" fmla="*/ 6479469 h 6858000"/>
              <a:gd name="connsiteX391" fmla="*/ 3304862 w 7467600"/>
              <a:gd name="connsiteY391" fmla="*/ 6796476 h 6858000"/>
              <a:gd name="connsiteX392" fmla="*/ 3276071 w 7467600"/>
              <a:gd name="connsiteY392" fmla="*/ 6858000 h 6858000"/>
              <a:gd name="connsiteX393" fmla="*/ 3240805 w 7467600"/>
              <a:gd name="connsiteY393" fmla="*/ 6858000 h 6858000"/>
              <a:gd name="connsiteX394" fmla="*/ 3275917 w 7467600"/>
              <a:gd name="connsiteY394" fmla="*/ 6783192 h 6858000"/>
              <a:gd name="connsiteX395" fmla="*/ 3399358 w 7467600"/>
              <a:gd name="connsiteY395" fmla="*/ 6469011 h 6858000"/>
              <a:gd name="connsiteX396" fmla="*/ 3425650 w 7467600"/>
              <a:gd name="connsiteY396" fmla="*/ 6381333 h 6858000"/>
              <a:gd name="connsiteX397" fmla="*/ 3460661 w 7467600"/>
              <a:gd name="connsiteY397" fmla="*/ 6266763 h 6858000"/>
              <a:gd name="connsiteX398" fmla="*/ 3518021 w 7467600"/>
              <a:gd name="connsiteY398" fmla="*/ 6117298 h 6858000"/>
              <a:gd name="connsiteX399" fmla="*/ 3554035 w 7467600"/>
              <a:gd name="connsiteY399" fmla="*/ 6027832 h 6858000"/>
              <a:gd name="connsiteX400" fmla="*/ 3677174 w 7467600"/>
              <a:gd name="connsiteY400" fmla="*/ 5636351 h 6858000"/>
              <a:gd name="connsiteX401" fmla="*/ 3698819 w 7467600"/>
              <a:gd name="connsiteY401" fmla="*/ 5560503 h 6858000"/>
              <a:gd name="connsiteX402" fmla="*/ 3702094 w 7467600"/>
              <a:gd name="connsiteY402" fmla="*/ 5549194 h 6858000"/>
              <a:gd name="connsiteX403" fmla="*/ 3398355 w 7467600"/>
              <a:gd name="connsiteY403" fmla="*/ 6094603 h 6858000"/>
              <a:gd name="connsiteX404" fmla="*/ 3193941 w 7467600"/>
              <a:gd name="connsiteY404" fmla="*/ 6798775 h 6858000"/>
              <a:gd name="connsiteX405" fmla="*/ 3184140 w 7467600"/>
              <a:gd name="connsiteY405" fmla="*/ 6858000 h 6858000"/>
              <a:gd name="connsiteX406" fmla="*/ 3099978 w 7467600"/>
              <a:gd name="connsiteY406" fmla="*/ 6858000 h 6858000"/>
              <a:gd name="connsiteX407" fmla="*/ 3101556 w 7467600"/>
              <a:gd name="connsiteY407" fmla="*/ 6843337 h 6858000"/>
              <a:gd name="connsiteX408" fmla="*/ 3370162 w 7467600"/>
              <a:gd name="connsiteY408" fmla="*/ 5785550 h 6858000"/>
              <a:gd name="connsiteX409" fmla="*/ 3746477 w 7467600"/>
              <a:gd name="connsiteY409" fmla="*/ 5377889 h 6858000"/>
              <a:gd name="connsiteX410" fmla="*/ 3863399 w 7467600"/>
              <a:gd name="connsiteY410" fmla="*/ 5087257 h 6858000"/>
              <a:gd name="connsiteX411" fmla="*/ 3968712 w 7467600"/>
              <a:gd name="connsiteY411" fmla="*/ 4913989 h 6858000"/>
              <a:gd name="connsiteX412" fmla="*/ 2792390 w 7467600"/>
              <a:gd name="connsiteY412" fmla="*/ 5382974 h 6858000"/>
              <a:gd name="connsiteX413" fmla="*/ 2714982 w 7467600"/>
              <a:gd name="connsiteY413" fmla="*/ 5427051 h 6858000"/>
              <a:gd name="connsiteX414" fmla="*/ 2813361 w 7467600"/>
              <a:gd name="connsiteY414" fmla="*/ 6023912 h 6858000"/>
              <a:gd name="connsiteX415" fmla="*/ 2688430 w 7467600"/>
              <a:gd name="connsiteY415" fmla="*/ 6801564 h 6858000"/>
              <a:gd name="connsiteX416" fmla="*/ 2629626 w 7467600"/>
              <a:gd name="connsiteY416" fmla="*/ 6763394 h 6858000"/>
              <a:gd name="connsiteX417" fmla="*/ 2565328 w 7467600"/>
              <a:gd name="connsiteY417" fmla="*/ 5516399 h 6858000"/>
              <a:gd name="connsiteX418" fmla="*/ 1922999 w 7467600"/>
              <a:gd name="connsiteY418" fmla="*/ 5980343 h 6858000"/>
              <a:gd name="connsiteX419" fmla="*/ 1950261 w 7467600"/>
              <a:gd name="connsiteY419" fmla="*/ 6405858 h 6858000"/>
              <a:gd name="connsiteX420" fmla="*/ 2365554 w 7467600"/>
              <a:gd name="connsiteY420" fmla="*/ 6759107 h 6858000"/>
              <a:gd name="connsiteX421" fmla="*/ 2424142 w 7467600"/>
              <a:gd name="connsiteY421" fmla="*/ 6858000 h 6858000"/>
              <a:gd name="connsiteX422" fmla="*/ 2395994 w 7467600"/>
              <a:gd name="connsiteY422" fmla="*/ 6858000 h 6858000"/>
              <a:gd name="connsiteX423" fmla="*/ 2392863 w 7467600"/>
              <a:gd name="connsiteY423" fmla="*/ 6852964 h 6858000"/>
              <a:gd name="connsiteX424" fmla="*/ 2017589 w 7467600"/>
              <a:gd name="connsiteY424" fmla="*/ 6493982 h 6858000"/>
              <a:gd name="connsiteX425" fmla="*/ 2147336 w 7467600"/>
              <a:gd name="connsiteY425" fmla="*/ 6594052 h 6858000"/>
              <a:gd name="connsiteX426" fmla="*/ 2207047 w 7467600"/>
              <a:gd name="connsiteY426" fmla="*/ 6654540 h 6858000"/>
              <a:gd name="connsiteX427" fmla="*/ 2299106 w 7467600"/>
              <a:gd name="connsiteY427" fmla="*/ 6778931 h 6858000"/>
              <a:gd name="connsiteX428" fmla="*/ 2314430 w 7467600"/>
              <a:gd name="connsiteY428" fmla="*/ 6801144 h 6858000"/>
              <a:gd name="connsiteX429" fmla="*/ 2352406 w 7467600"/>
              <a:gd name="connsiteY429" fmla="*/ 6858000 h 6858000"/>
              <a:gd name="connsiteX430" fmla="*/ 2314492 w 7467600"/>
              <a:gd name="connsiteY430" fmla="*/ 6858000 h 6858000"/>
              <a:gd name="connsiteX431" fmla="*/ 2288095 w 7467600"/>
              <a:gd name="connsiteY431" fmla="*/ 6818030 h 6858000"/>
              <a:gd name="connsiteX432" fmla="*/ 2272768 w 7467600"/>
              <a:gd name="connsiteY432" fmla="*/ 6795822 h 6858000"/>
              <a:gd name="connsiteX433" fmla="*/ 2182715 w 7467600"/>
              <a:gd name="connsiteY433" fmla="*/ 6675071 h 6858000"/>
              <a:gd name="connsiteX434" fmla="*/ 2032061 w 7467600"/>
              <a:gd name="connsiteY434" fmla="*/ 6541380 h 6858000"/>
              <a:gd name="connsiteX435" fmla="*/ 2257220 w 7467600"/>
              <a:gd name="connsiteY435" fmla="*/ 6826257 h 6858000"/>
              <a:gd name="connsiteX436" fmla="*/ 2281324 w 7467600"/>
              <a:gd name="connsiteY436" fmla="*/ 6858000 h 6858000"/>
              <a:gd name="connsiteX437" fmla="*/ 2242860 w 7467600"/>
              <a:gd name="connsiteY437" fmla="*/ 6858000 h 6858000"/>
              <a:gd name="connsiteX438" fmla="*/ 2232818 w 7467600"/>
              <a:gd name="connsiteY438" fmla="*/ 6844926 h 6858000"/>
              <a:gd name="connsiteX439" fmla="*/ 1990172 w 7467600"/>
              <a:gd name="connsiteY439" fmla="*/ 6542121 h 6858000"/>
              <a:gd name="connsiteX440" fmla="*/ 2124090 w 7467600"/>
              <a:gd name="connsiteY440" fmla="*/ 6761017 h 6858000"/>
              <a:gd name="connsiteX441" fmla="*/ 2200380 w 7467600"/>
              <a:gd name="connsiteY441" fmla="*/ 6858000 h 6858000"/>
              <a:gd name="connsiteX442" fmla="*/ 2147507 w 7467600"/>
              <a:gd name="connsiteY442" fmla="*/ 6858000 h 6858000"/>
              <a:gd name="connsiteX443" fmla="*/ 2070668 w 7467600"/>
              <a:gd name="connsiteY443" fmla="*/ 6761520 h 6858000"/>
              <a:gd name="connsiteX444" fmla="*/ 1975142 w 7467600"/>
              <a:gd name="connsiteY444" fmla="*/ 6585570 h 6858000"/>
              <a:gd name="connsiteX445" fmla="*/ 2050035 w 7467600"/>
              <a:gd name="connsiteY445" fmla="*/ 6813345 h 6858000"/>
              <a:gd name="connsiteX446" fmla="*/ 2063025 w 7467600"/>
              <a:gd name="connsiteY446" fmla="*/ 6858000 h 6858000"/>
              <a:gd name="connsiteX447" fmla="*/ 2021675 w 7467600"/>
              <a:gd name="connsiteY447" fmla="*/ 6858000 h 6858000"/>
              <a:gd name="connsiteX448" fmla="*/ 2019308 w 7467600"/>
              <a:gd name="connsiteY448" fmla="*/ 6847118 h 6858000"/>
              <a:gd name="connsiteX449" fmla="*/ 1938835 w 7467600"/>
              <a:gd name="connsiteY449" fmla="*/ 6551160 h 6858000"/>
              <a:gd name="connsiteX450" fmla="*/ 1953230 w 7467600"/>
              <a:gd name="connsiteY450" fmla="*/ 6759699 h 6858000"/>
              <a:gd name="connsiteX451" fmla="*/ 1956763 w 7467600"/>
              <a:gd name="connsiteY451" fmla="*/ 6778191 h 6858000"/>
              <a:gd name="connsiteX452" fmla="*/ 1967925 w 7467600"/>
              <a:gd name="connsiteY452" fmla="*/ 6858000 h 6858000"/>
              <a:gd name="connsiteX453" fmla="*/ 1936622 w 7467600"/>
              <a:gd name="connsiteY453" fmla="*/ 6858000 h 6858000"/>
              <a:gd name="connsiteX454" fmla="*/ 1926261 w 7467600"/>
              <a:gd name="connsiteY454" fmla="*/ 6784064 h 6858000"/>
              <a:gd name="connsiteX455" fmla="*/ 1922724 w 7467600"/>
              <a:gd name="connsiteY455" fmla="*/ 6765577 h 6858000"/>
              <a:gd name="connsiteX456" fmla="*/ 1904650 w 7467600"/>
              <a:gd name="connsiteY456" fmla="*/ 6639616 h 6858000"/>
              <a:gd name="connsiteX457" fmla="*/ 1885273 w 7467600"/>
              <a:gd name="connsiteY457" fmla="*/ 6858000 h 6858000"/>
              <a:gd name="connsiteX458" fmla="*/ 1854363 w 7467600"/>
              <a:gd name="connsiteY458" fmla="*/ 6858000 h 6858000"/>
              <a:gd name="connsiteX459" fmla="*/ 1880391 w 7467600"/>
              <a:gd name="connsiteY459" fmla="*/ 6603796 h 6858000"/>
              <a:gd name="connsiteX460" fmla="*/ 1818273 w 7467600"/>
              <a:gd name="connsiteY460" fmla="*/ 6715729 h 6858000"/>
              <a:gd name="connsiteX461" fmla="*/ 1794691 w 7467600"/>
              <a:gd name="connsiteY461" fmla="*/ 6843239 h 6858000"/>
              <a:gd name="connsiteX462" fmla="*/ 1794914 w 7467600"/>
              <a:gd name="connsiteY462" fmla="*/ 6858000 h 6858000"/>
              <a:gd name="connsiteX463" fmla="*/ 1746128 w 7467600"/>
              <a:gd name="connsiteY463" fmla="*/ 6858000 h 6858000"/>
              <a:gd name="connsiteX464" fmla="*/ 1753934 w 7467600"/>
              <a:gd name="connsiteY464" fmla="*/ 6724796 h 6858000"/>
              <a:gd name="connsiteX465" fmla="*/ 1792053 w 7467600"/>
              <a:gd name="connsiteY465" fmla="*/ 6572396 h 6858000"/>
              <a:gd name="connsiteX466" fmla="*/ 1862248 w 7467600"/>
              <a:gd name="connsiteY466" fmla="*/ 6266397 h 6858000"/>
              <a:gd name="connsiteX467" fmla="*/ 1862250 w 7467600"/>
              <a:gd name="connsiteY467" fmla="*/ 6033531 h 6858000"/>
              <a:gd name="connsiteX468" fmla="*/ 1211999 w 7467600"/>
              <a:gd name="connsiteY468" fmla="*/ 6683610 h 6858000"/>
              <a:gd name="connsiteX469" fmla="*/ 1213266 w 7467600"/>
              <a:gd name="connsiteY469" fmla="*/ 6691947 h 6858000"/>
              <a:gd name="connsiteX470" fmla="*/ 1203370 w 7467600"/>
              <a:gd name="connsiteY470" fmla="*/ 6850676 h 6858000"/>
              <a:gd name="connsiteX471" fmla="*/ 1203671 w 7467600"/>
              <a:gd name="connsiteY471" fmla="*/ 6858000 h 6858000"/>
              <a:gd name="connsiteX472" fmla="*/ 1143180 w 7467600"/>
              <a:gd name="connsiteY472" fmla="*/ 6858000 h 6858000"/>
              <a:gd name="connsiteX473" fmla="*/ 1142176 w 7467600"/>
              <a:gd name="connsiteY473" fmla="*/ 6766045 h 6858000"/>
              <a:gd name="connsiteX474" fmla="*/ 1067484 w 7467600"/>
              <a:gd name="connsiteY474" fmla="*/ 6858000 h 6858000"/>
              <a:gd name="connsiteX475" fmla="*/ 953928 w 7467600"/>
              <a:gd name="connsiteY475" fmla="*/ 6858000 h 6858000"/>
              <a:gd name="connsiteX476" fmla="*/ 959715 w 7467600"/>
              <a:gd name="connsiteY476" fmla="*/ 6850185 h 6858000"/>
              <a:gd name="connsiteX477" fmla="*/ 1483788 w 7467600"/>
              <a:gd name="connsiteY477" fmla="*/ 6259174 h 6858000"/>
              <a:gd name="connsiteX478" fmla="*/ 1100671 w 7467600"/>
              <a:gd name="connsiteY478" fmla="*/ 6252137 h 6858000"/>
              <a:gd name="connsiteX479" fmla="*/ 1090144 w 7467600"/>
              <a:gd name="connsiteY479" fmla="*/ 6256748 h 6858000"/>
              <a:gd name="connsiteX480" fmla="*/ 1095872 w 7467600"/>
              <a:gd name="connsiteY480" fmla="*/ 6271892 h 6858000"/>
              <a:gd name="connsiteX481" fmla="*/ 262785 w 7467600"/>
              <a:gd name="connsiteY481" fmla="*/ 6845450 h 6858000"/>
              <a:gd name="connsiteX482" fmla="*/ 209968 w 7467600"/>
              <a:gd name="connsiteY482" fmla="*/ 6770713 h 6858000"/>
              <a:gd name="connsiteX483" fmla="*/ 873460 w 7467600"/>
              <a:gd name="connsiteY483" fmla="*/ 6253768 h 6858000"/>
              <a:gd name="connsiteX484" fmla="*/ 192686 w 7467600"/>
              <a:gd name="connsiteY484" fmla="*/ 5849257 h 6858000"/>
              <a:gd name="connsiteX485" fmla="*/ 4696 w 7467600"/>
              <a:gd name="connsiteY485" fmla="*/ 5697668 h 6858000"/>
              <a:gd name="connsiteX486" fmla="*/ 0 w 7467600"/>
              <a:gd name="connsiteY486" fmla="*/ 5689984 h 6858000"/>
              <a:gd name="connsiteX487" fmla="*/ 0 w 7467600"/>
              <a:gd name="connsiteY487" fmla="*/ 5513472 h 6858000"/>
              <a:gd name="connsiteX488" fmla="*/ 174101 w 7467600"/>
              <a:gd name="connsiteY488" fmla="*/ 5620277 h 6858000"/>
              <a:gd name="connsiteX489" fmla="*/ 891800 w 7467600"/>
              <a:gd name="connsiteY489" fmla="*/ 6036935 h 6858000"/>
              <a:gd name="connsiteX490" fmla="*/ 1072219 w 7467600"/>
              <a:gd name="connsiteY490" fmla="*/ 6169443 h 6858000"/>
              <a:gd name="connsiteX491" fmla="*/ 1074117 w 7467600"/>
              <a:gd name="connsiteY491" fmla="*/ 6170301 h 6858000"/>
              <a:gd name="connsiteX492" fmla="*/ 1083114 w 7467600"/>
              <a:gd name="connsiteY492" fmla="*/ 6174131 h 6858000"/>
              <a:gd name="connsiteX493" fmla="*/ 1543010 w 7467600"/>
              <a:gd name="connsiteY493" fmla="*/ 6191140 h 6858000"/>
              <a:gd name="connsiteX494" fmla="*/ 1551080 w 7467600"/>
              <a:gd name="connsiteY494" fmla="*/ 6195006 h 6858000"/>
              <a:gd name="connsiteX495" fmla="*/ 2345443 w 7467600"/>
              <a:gd name="connsiteY495" fmla="*/ 5549882 h 6858000"/>
              <a:gd name="connsiteX496" fmla="*/ 1721499 w 7467600"/>
              <a:gd name="connsiteY496" fmla="*/ 5599969 h 6858000"/>
              <a:gd name="connsiteX497" fmla="*/ 767716 w 7467600"/>
              <a:gd name="connsiteY497" fmla="*/ 5472768 h 6858000"/>
              <a:gd name="connsiteX498" fmla="*/ 722147 w 7467600"/>
              <a:gd name="connsiteY498" fmla="*/ 5393091 h 6858000"/>
              <a:gd name="connsiteX499" fmla="*/ 1485552 w 7467600"/>
              <a:gd name="connsiteY499" fmla="*/ 5313202 h 6858000"/>
              <a:gd name="connsiteX500" fmla="*/ 2143004 w 7467600"/>
              <a:gd name="connsiteY500" fmla="*/ 5402420 h 6858000"/>
              <a:gd name="connsiteX501" fmla="*/ 1933391 w 7467600"/>
              <a:gd name="connsiteY501" fmla="*/ 5156971 h 6858000"/>
              <a:gd name="connsiteX502" fmla="*/ 1827118 w 7467600"/>
              <a:gd name="connsiteY502" fmla="*/ 4968410 h 6858000"/>
              <a:gd name="connsiteX503" fmla="*/ 1837349 w 7467600"/>
              <a:gd name="connsiteY503" fmla="*/ 4956357 h 6858000"/>
              <a:gd name="connsiteX504" fmla="*/ 2162835 w 7467600"/>
              <a:gd name="connsiteY504" fmla="*/ 5187853 h 6858000"/>
              <a:gd name="connsiteX505" fmla="*/ 2257167 w 7467600"/>
              <a:gd name="connsiteY505" fmla="*/ 5462123 h 6858000"/>
              <a:gd name="connsiteX506" fmla="*/ 2261598 w 7467600"/>
              <a:gd name="connsiteY506" fmla="*/ 5467998 h 6858000"/>
              <a:gd name="connsiteX507" fmla="*/ 2437177 w 7467600"/>
              <a:gd name="connsiteY507" fmla="*/ 5479608 h 6858000"/>
              <a:gd name="connsiteX508" fmla="*/ 2445247 w 7467600"/>
              <a:gd name="connsiteY508" fmla="*/ 5483476 h 6858000"/>
              <a:gd name="connsiteX509" fmla="*/ 2743626 w 7467600"/>
              <a:gd name="connsiteY509" fmla="*/ 5304819 h 6858000"/>
              <a:gd name="connsiteX510" fmla="*/ 3048102 w 7467600"/>
              <a:gd name="connsiteY510" fmla="*/ 5150595 h 6858000"/>
              <a:gd name="connsiteX511" fmla="*/ 1799414 w 7467600"/>
              <a:gd name="connsiteY511" fmla="*/ 4694732 h 6858000"/>
              <a:gd name="connsiteX512" fmla="*/ 1771735 w 7467600"/>
              <a:gd name="connsiteY512" fmla="*/ 4619929 h 6858000"/>
              <a:gd name="connsiteX513" fmla="*/ 3104273 w 7467600"/>
              <a:gd name="connsiteY513" fmla="*/ 5076159 h 6858000"/>
              <a:gd name="connsiteX514" fmla="*/ 3113245 w 7467600"/>
              <a:gd name="connsiteY514" fmla="*/ 5090705 h 6858000"/>
              <a:gd name="connsiteX515" fmla="*/ 3126294 w 7467600"/>
              <a:gd name="connsiteY515" fmla="*/ 5114400 h 6858000"/>
              <a:gd name="connsiteX516" fmla="*/ 3937433 w 7467600"/>
              <a:gd name="connsiteY516" fmla="*/ 4830473 h 6858000"/>
              <a:gd name="connsiteX517" fmla="*/ 3590475 w 7467600"/>
              <a:gd name="connsiteY517" fmla="*/ 4597974 h 6858000"/>
              <a:gd name="connsiteX518" fmla="*/ 3100264 w 7467600"/>
              <a:gd name="connsiteY518" fmla="*/ 4579845 h 6858000"/>
              <a:gd name="connsiteX519" fmla="*/ 2183576 w 7467600"/>
              <a:gd name="connsiteY519" fmla="*/ 4227150 h 6858000"/>
              <a:gd name="connsiteX520" fmla="*/ 2151029 w 7467600"/>
              <a:gd name="connsiteY520" fmla="*/ 4146947 h 6858000"/>
              <a:gd name="connsiteX521" fmla="*/ 3563434 w 7467600"/>
              <a:gd name="connsiteY521" fmla="*/ 4469115 h 6858000"/>
              <a:gd name="connsiteX522" fmla="*/ 3177952 w 7467600"/>
              <a:gd name="connsiteY522" fmla="*/ 3657386 h 6858000"/>
              <a:gd name="connsiteX523" fmla="*/ 3189263 w 7467600"/>
              <a:gd name="connsiteY523" fmla="*/ 3625726 h 6858000"/>
              <a:gd name="connsiteX524" fmla="*/ 3560912 w 7467600"/>
              <a:gd name="connsiteY524" fmla="*/ 4079863 h 6858000"/>
              <a:gd name="connsiteX525" fmla="*/ 3626636 w 7467600"/>
              <a:gd name="connsiteY525" fmla="*/ 4512230 h 6858000"/>
              <a:gd name="connsiteX526" fmla="*/ 3653088 w 7467600"/>
              <a:gd name="connsiteY526" fmla="*/ 4521417 h 6858000"/>
              <a:gd name="connsiteX527" fmla="*/ 3988128 w 7467600"/>
              <a:gd name="connsiteY527" fmla="*/ 4817267 h 6858000"/>
              <a:gd name="connsiteX528" fmla="*/ 4830582 w 7467600"/>
              <a:gd name="connsiteY528" fmla="*/ 4676000 h 6858000"/>
              <a:gd name="connsiteX529" fmla="*/ 4830100 w 7467600"/>
              <a:gd name="connsiteY529" fmla="*/ 4675554 h 6858000"/>
              <a:gd name="connsiteX530" fmla="*/ 4036318 w 7467600"/>
              <a:gd name="connsiteY530" fmla="*/ 4147013 h 6858000"/>
              <a:gd name="connsiteX531" fmla="*/ 3432098 w 7467600"/>
              <a:gd name="connsiteY531" fmla="*/ 3537312 h 6858000"/>
              <a:gd name="connsiteX532" fmla="*/ 3446761 w 7467600"/>
              <a:gd name="connsiteY532" fmla="*/ 3461278 h 6858000"/>
              <a:gd name="connsiteX533" fmla="*/ 4419733 w 7467600"/>
              <a:gd name="connsiteY533" fmla="*/ 3963555 h 6858000"/>
              <a:gd name="connsiteX534" fmla="*/ 4781371 w 7467600"/>
              <a:gd name="connsiteY534" fmla="*/ 4458604 h 6858000"/>
              <a:gd name="connsiteX535" fmla="*/ 4780440 w 7467600"/>
              <a:gd name="connsiteY535" fmla="*/ 4470290 h 6858000"/>
              <a:gd name="connsiteX536" fmla="*/ 4898954 w 7467600"/>
              <a:gd name="connsiteY536" fmla="*/ 4662092 h 6858000"/>
              <a:gd name="connsiteX537" fmla="*/ 4900699 w 7467600"/>
              <a:gd name="connsiteY537" fmla="*/ 4670867 h 6858000"/>
              <a:gd name="connsiteX538" fmla="*/ 5714511 w 7467600"/>
              <a:gd name="connsiteY538" fmla="*/ 4663483 h 6858000"/>
              <a:gd name="connsiteX539" fmla="*/ 5464793 w 7467600"/>
              <a:gd name="connsiteY539" fmla="*/ 4393556 h 6858000"/>
              <a:gd name="connsiteX540" fmla="*/ 5461897 w 7467600"/>
              <a:gd name="connsiteY540" fmla="*/ 4390879 h 6858000"/>
              <a:gd name="connsiteX541" fmla="*/ 4294126 w 7467600"/>
              <a:gd name="connsiteY541" fmla="*/ 3303048 h 6858000"/>
              <a:gd name="connsiteX542" fmla="*/ 4305321 w 7467600"/>
              <a:gd name="connsiteY542" fmla="*/ 3256953 h 6858000"/>
              <a:gd name="connsiteX543" fmla="*/ 4949299 w 7467600"/>
              <a:gd name="connsiteY543" fmla="*/ 3766336 h 6858000"/>
              <a:gd name="connsiteX544" fmla="*/ 5291452 w 7467600"/>
              <a:gd name="connsiteY544" fmla="*/ 4076801 h 6858000"/>
              <a:gd name="connsiteX545" fmla="*/ 5434998 w 7467600"/>
              <a:gd name="connsiteY545" fmla="*/ 4254100 h 6858000"/>
              <a:gd name="connsiteX546" fmla="*/ 5351015 w 7467600"/>
              <a:gd name="connsiteY546" fmla="*/ 3760989 h 6858000"/>
              <a:gd name="connsiteX547" fmla="*/ 5413780 w 7467600"/>
              <a:gd name="connsiteY547" fmla="*/ 2966265 h 6858000"/>
              <a:gd name="connsiteX548" fmla="*/ 5425627 w 7467600"/>
              <a:gd name="connsiteY548" fmla="*/ 2954192 h 6858000"/>
              <a:gd name="connsiteX549" fmla="*/ 6604735 w 7467600"/>
              <a:gd name="connsiteY549" fmla="*/ 2041381 h 6858000"/>
              <a:gd name="connsiteX550" fmla="*/ 7204487 w 7467600"/>
              <a:gd name="connsiteY550" fmla="*/ 2742112 h 6858000"/>
              <a:gd name="connsiteX551" fmla="*/ 7131592 w 7467600"/>
              <a:gd name="connsiteY551" fmla="*/ 2672096 h 6858000"/>
              <a:gd name="connsiteX552" fmla="*/ 6996344 w 7467600"/>
              <a:gd name="connsiteY552" fmla="*/ 2518310 h 6858000"/>
              <a:gd name="connsiteX553" fmla="*/ 6735495 w 7467600"/>
              <a:gd name="connsiteY553" fmla="*/ 2196890 h 6858000"/>
              <a:gd name="connsiteX554" fmla="*/ 6721901 w 7467600"/>
              <a:gd name="connsiteY554" fmla="*/ 2179274 h 6858000"/>
              <a:gd name="connsiteX555" fmla="*/ 6604735 w 7467600"/>
              <a:gd name="connsiteY555" fmla="*/ 2041381 h 6858000"/>
              <a:gd name="connsiteX556" fmla="*/ 6591670 w 7467600"/>
              <a:gd name="connsiteY556" fmla="*/ 1988277 h 6858000"/>
              <a:gd name="connsiteX557" fmla="*/ 6747349 w 7467600"/>
              <a:gd name="connsiteY557" fmla="*/ 2160069 h 6858000"/>
              <a:gd name="connsiteX558" fmla="*/ 6760943 w 7467600"/>
              <a:gd name="connsiteY558" fmla="*/ 2177686 h 6858000"/>
              <a:gd name="connsiteX559" fmla="*/ 7021065 w 7467600"/>
              <a:gd name="connsiteY559" fmla="*/ 2498102 h 6858000"/>
              <a:gd name="connsiteX560" fmla="*/ 7155223 w 7467600"/>
              <a:gd name="connsiteY560" fmla="*/ 2650386 h 6858000"/>
              <a:gd name="connsiteX561" fmla="*/ 7203167 w 7467600"/>
              <a:gd name="connsiteY561" fmla="*/ 2697288 h 6858000"/>
              <a:gd name="connsiteX562" fmla="*/ 6937703 w 7467600"/>
              <a:gd name="connsiteY562" fmla="*/ 2321981 h 6858000"/>
              <a:gd name="connsiteX563" fmla="*/ 6591670 w 7467600"/>
              <a:gd name="connsiteY563" fmla="*/ 1988277 h 6858000"/>
              <a:gd name="connsiteX564" fmla="*/ 5798671 w 7467600"/>
              <a:gd name="connsiteY564" fmla="*/ 1981601 h 6858000"/>
              <a:gd name="connsiteX565" fmla="*/ 5754709 w 7467600"/>
              <a:gd name="connsiteY565" fmla="*/ 2071454 h 6858000"/>
              <a:gd name="connsiteX566" fmla="*/ 5763044 w 7467600"/>
              <a:gd name="connsiteY566" fmla="*/ 2842206 h 6858000"/>
              <a:gd name="connsiteX567" fmla="*/ 5764974 w 7467600"/>
              <a:gd name="connsiteY567" fmla="*/ 2799609 h 6858000"/>
              <a:gd name="connsiteX568" fmla="*/ 5767665 w 7467600"/>
              <a:gd name="connsiteY568" fmla="*/ 2666409 h 6858000"/>
              <a:gd name="connsiteX569" fmla="*/ 5763055 w 7467600"/>
              <a:gd name="connsiteY569" fmla="*/ 2579705 h 6858000"/>
              <a:gd name="connsiteX570" fmla="*/ 5758079 w 7467600"/>
              <a:gd name="connsiteY570" fmla="*/ 2492508 h 6858000"/>
              <a:gd name="connsiteX571" fmla="*/ 5779325 w 7467600"/>
              <a:gd name="connsiteY571" fmla="*/ 2197069 h 6858000"/>
              <a:gd name="connsiteX572" fmla="*/ 5798671 w 7467600"/>
              <a:gd name="connsiteY572" fmla="*/ 1981601 h 6858000"/>
              <a:gd name="connsiteX573" fmla="*/ 5829202 w 7467600"/>
              <a:gd name="connsiteY573" fmla="*/ 1971679 h 6858000"/>
              <a:gd name="connsiteX574" fmla="*/ 5809558 w 7467600"/>
              <a:gd name="connsiteY574" fmla="*/ 2198043 h 6858000"/>
              <a:gd name="connsiteX575" fmla="*/ 5788653 w 7467600"/>
              <a:gd name="connsiteY575" fmla="*/ 2489430 h 6858000"/>
              <a:gd name="connsiteX576" fmla="*/ 5793439 w 7467600"/>
              <a:gd name="connsiteY576" fmla="*/ 2575235 h 6858000"/>
              <a:gd name="connsiteX577" fmla="*/ 5796837 w 7467600"/>
              <a:gd name="connsiteY577" fmla="*/ 2637633 h 6858000"/>
              <a:gd name="connsiteX578" fmla="*/ 5818614 w 7467600"/>
              <a:gd name="connsiteY578" fmla="*/ 2473055 h 6858000"/>
              <a:gd name="connsiteX579" fmla="*/ 5829202 w 7467600"/>
              <a:gd name="connsiteY579" fmla="*/ 1971679 h 6858000"/>
              <a:gd name="connsiteX580" fmla="*/ 5911389 w 7467600"/>
              <a:gd name="connsiteY580" fmla="*/ 1898371 h 6858000"/>
              <a:gd name="connsiteX581" fmla="*/ 6237627 w 7467600"/>
              <a:gd name="connsiteY581" fmla="*/ 2231921 h 6858000"/>
              <a:gd name="connsiteX582" fmla="*/ 5911389 w 7467600"/>
              <a:gd name="connsiteY582" fmla="*/ 1898371 h 6858000"/>
              <a:gd name="connsiteX583" fmla="*/ 6944437 w 7467600"/>
              <a:gd name="connsiteY583" fmla="*/ 1575402 h 6858000"/>
              <a:gd name="connsiteX584" fmla="*/ 6304730 w 7467600"/>
              <a:gd name="connsiteY584" fmla="*/ 1766654 h 6858000"/>
              <a:gd name="connsiteX585" fmla="*/ 6944437 w 7467600"/>
              <a:gd name="connsiteY585" fmla="*/ 1575402 h 6858000"/>
              <a:gd name="connsiteX586" fmla="*/ 7019523 w 7467600"/>
              <a:gd name="connsiteY586" fmla="*/ 1519450 h 6858000"/>
              <a:gd name="connsiteX587" fmla="*/ 6298091 w 7467600"/>
              <a:gd name="connsiteY587" fmla="*/ 1737122 h 6858000"/>
              <a:gd name="connsiteX588" fmla="*/ 7019523 w 7467600"/>
              <a:gd name="connsiteY588" fmla="*/ 1519450 h 6858000"/>
              <a:gd name="connsiteX589" fmla="*/ 2399523 w 7467600"/>
              <a:gd name="connsiteY589" fmla="*/ 1428234 h 6858000"/>
              <a:gd name="connsiteX590" fmla="*/ 2224982 w 7467600"/>
              <a:gd name="connsiteY590" fmla="*/ 1826201 h 6858000"/>
              <a:gd name="connsiteX591" fmla="*/ 2096099 w 7467600"/>
              <a:gd name="connsiteY591" fmla="*/ 2345900 h 6858000"/>
              <a:gd name="connsiteX592" fmla="*/ 2283317 w 7467600"/>
              <a:gd name="connsiteY592" fmla="*/ 1796925 h 6858000"/>
              <a:gd name="connsiteX593" fmla="*/ 2399523 w 7467600"/>
              <a:gd name="connsiteY593" fmla="*/ 1428234 h 6858000"/>
              <a:gd name="connsiteX594" fmla="*/ 2448558 w 7467600"/>
              <a:gd name="connsiteY594" fmla="*/ 1373435 h 6858000"/>
              <a:gd name="connsiteX595" fmla="*/ 2312521 w 7467600"/>
              <a:gd name="connsiteY595" fmla="*/ 1806140 h 6858000"/>
              <a:gd name="connsiteX596" fmla="*/ 2127533 w 7467600"/>
              <a:gd name="connsiteY596" fmla="*/ 2348380 h 6858000"/>
              <a:gd name="connsiteX597" fmla="*/ 2358080 w 7467600"/>
              <a:gd name="connsiteY597" fmla="*/ 1866134 h 6858000"/>
              <a:gd name="connsiteX598" fmla="*/ 2407436 w 7467600"/>
              <a:gd name="connsiteY598" fmla="*/ 1651070 h 6858000"/>
              <a:gd name="connsiteX599" fmla="*/ 2448558 w 7467600"/>
              <a:gd name="connsiteY599" fmla="*/ 1373435 h 6858000"/>
              <a:gd name="connsiteX600" fmla="*/ 278707 w 7467600"/>
              <a:gd name="connsiteY600" fmla="*/ 1352270 h 6858000"/>
              <a:gd name="connsiteX601" fmla="*/ 321570 w 7467600"/>
              <a:gd name="connsiteY601" fmla="*/ 1861610 h 6858000"/>
              <a:gd name="connsiteX602" fmla="*/ 294281 w 7467600"/>
              <a:gd name="connsiteY602" fmla="*/ 1440658 h 6858000"/>
              <a:gd name="connsiteX603" fmla="*/ 278707 w 7467600"/>
              <a:gd name="connsiteY603" fmla="*/ 1352270 h 6858000"/>
              <a:gd name="connsiteX604" fmla="*/ 1423821 w 7467600"/>
              <a:gd name="connsiteY604" fmla="*/ 1351958 h 6858000"/>
              <a:gd name="connsiteX605" fmla="*/ 1638521 w 7467600"/>
              <a:gd name="connsiteY605" fmla="*/ 1908470 h 6858000"/>
              <a:gd name="connsiteX606" fmla="*/ 1754199 w 7467600"/>
              <a:gd name="connsiteY606" fmla="*/ 2149284 h 6858000"/>
              <a:gd name="connsiteX607" fmla="*/ 1908359 w 7467600"/>
              <a:gd name="connsiteY607" fmla="*/ 2364988 h 6858000"/>
              <a:gd name="connsiteX608" fmla="*/ 1647661 w 7467600"/>
              <a:gd name="connsiteY608" fmla="*/ 1825945 h 6858000"/>
              <a:gd name="connsiteX609" fmla="*/ 1423821 w 7467600"/>
              <a:gd name="connsiteY609" fmla="*/ 1351958 h 6858000"/>
              <a:gd name="connsiteX610" fmla="*/ 1431890 w 7467600"/>
              <a:gd name="connsiteY610" fmla="*/ 1306475 h 6858000"/>
              <a:gd name="connsiteX611" fmla="*/ 1507597 w 7467600"/>
              <a:gd name="connsiteY611" fmla="*/ 1446132 h 6858000"/>
              <a:gd name="connsiteX612" fmla="*/ 1674586 w 7467600"/>
              <a:gd name="connsiteY612" fmla="*/ 1813832 h 6858000"/>
              <a:gd name="connsiteX613" fmla="*/ 1815950 w 7467600"/>
              <a:gd name="connsiteY613" fmla="*/ 2128564 h 6858000"/>
              <a:gd name="connsiteX614" fmla="*/ 1984242 w 7467600"/>
              <a:gd name="connsiteY614" fmla="*/ 2430829 h 6858000"/>
              <a:gd name="connsiteX615" fmla="*/ 2014023 w 7467600"/>
              <a:gd name="connsiteY615" fmla="*/ 2450995 h 6858000"/>
              <a:gd name="connsiteX616" fmla="*/ 1747337 w 7467600"/>
              <a:gd name="connsiteY616" fmla="*/ 1855264 h 6858000"/>
              <a:gd name="connsiteX617" fmla="*/ 1533749 w 7467600"/>
              <a:gd name="connsiteY617" fmla="*/ 1478656 h 6858000"/>
              <a:gd name="connsiteX618" fmla="*/ 1431890 w 7467600"/>
              <a:gd name="connsiteY618" fmla="*/ 1306475 h 6858000"/>
              <a:gd name="connsiteX619" fmla="*/ 5052692 w 7467600"/>
              <a:gd name="connsiteY619" fmla="*/ 1292994 h 6858000"/>
              <a:gd name="connsiteX620" fmla="*/ 5200661 w 7467600"/>
              <a:gd name="connsiteY620" fmla="*/ 1635186 h 6858000"/>
              <a:gd name="connsiteX621" fmla="*/ 5297138 w 7467600"/>
              <a:gd name="connsiteY621" fmla="*/ 1906351 h 6858000"/>
              <a:gd name="connsiteX622" fmla="*/ 5052692 w 7467600"/>
              <a:gd name="connsiteY622" fmla="*/ 1292994 h 6858000"/>
              <a:gd name="connsiteX623" fmla="*/ 5009948 w 7467600"/>
              <a:gd name="connsiteY623" fmla="*/ 1273619 h 6858000"/>
              <a:gd name="connsiteX624" fmla="*/ 5121777 w 7467600"/>
              <a:gd name="connsiteY624" fmla="*/ 1654213 h 6858000"/>
              <a:gd name="connsiteX625" fmla="*/ 5293545 w 7467600"/>
              <a:gd name="connsiteY625" fmla="*/ 2072247 h 6858000"/>
              <a:gd name="connsiteX626" fmla="*/ 5294042 w 7467600"/>
              <a:gd name="connsiteY626" fmla="*/ 2065019 h 6858000"/>
              <a:gd name="connsiteX627" fmla="*/ 5171936 w 7467600"/>
              <a:gd name="connsiteY627" fmla="*/ 1647613 h 6858000"/>
              <a:gd name="connsiteX628" fmla="*/ 5009948 w 7467600"/>
              <a:gd name="connsiteY628" fmla="*/ 1273619 h 6858000"/>
              <a:gd name="connsiteX629" fmla="*/ 655236 w 7467600"/>
              <a:gd name="connsiteY629" fmla="*/ 1268632 h 6858000"/>
              <a:gd name="connsiteX630" fmla="*/ 839521 w 7467600"/>
              <a:gd name="connsiteY630" fmla="*/ 1685315 h 6858000"/>
              <a:gd name="connsiteX631" fmla="*/ 1109416 w 7467600"/>
              <a:gd name="connsiteY631" fmla="*/ 2061663 h 6858000"/>
              <a:gd name="connsiteX632" fmla="*/ 1298300 w 7467600"/>
              <a:gd name="connsiteY632" fmla="*/ 2247742 h 6858000"/>
              <a:gd name="connsiteX633" fmla="*/ 1125871 w 7467600"/>
              <a:gd name="connsiteY633" fmla="*/ 1989513 h 6858000"/>
              <a:gd name="connsiteX634" fmla="*/ 981574 w 7467600"/>
              <a:gd name="connsiteY634" fmla="*/ 1783157 h 6858000"/>
              <a:gd name="connsiteX635" fmla="*/ 922198 w 7467600"/>
              <a:gd name="connsiteY635" fmla="*/ 1677437 h 6858000"/>
              <a:gd name="connsiteX636" fmla="*/ 869293 w 7467600"/>
              <a:gd name="connsiteY636" fmla="*/ 1583214 h 6858000"/>
              <a:gd name="connsiteX637" fmla="*/ 751431 w 7467600"/>
              <a:gd name="connsiteY637" fmla="*/ 1405731 h 6858000"/>
              <a:gd name="connsiteX638" fmla="*/ 655236 w 7467600"/>
              <a:gd name="connsiteY638" fmla="*/ 1268632 h 6858000"/>
              <a:gd name="connsiteX639" fmla="*/ 6516292 w 7467600"/>
              <a:gd name="connsiteY639" fmla="*/ 1263064 h 6858000"/>
              <a:gd name="connsiteX640" fmla="*/ 5736320 w 7467600"/>
              <a:gd name="connsiteY640" fmla="*/ 1501803 h 6858000"/>
              <a:gd name="connsiteX641" fmla="*/ 6516292 w 7467600"/>
              <a:gd name="connsiteY641" fmla="*/ 1263064 h 6858000"/>
              <a:gd name="connsiteX642" fmla="*/ 291466 w 7467600"/>
              <a:gd name="connsiteY642" fmla="*/ 1250369 h 6858000"/>
              <a:gd name="connsiteX643" fmla="*/ 323180 w 7467600"/>
              <a:gd name="connsiteY643" fmla="*/ 1435283 h 6858000"/>
              <a:gd name="connsiteX644" fmla="*/ 349381 w 7467600"/>
              <a:gd name="connsiteY644" fmla="*/ 1875041 h 6858000"/>
              <a:gd name="connsiteX645" fmla="*/ 374363 w 7467600"/>
              <a:gd name="connsiteY645" fmla="*/ 1506494 h 6858000"/>
              <a:gd name="connsiteX646" fmla="*/ 302168 w 7467600"/>
              <a:gd name="connsiteY646" fmla="*/ 1274495 h 6858000"/>
              <a:gd name="connsiteX647" fmla="*/ 291466 w 7467600"/>
              <a:gd name="connsiteY647" fmla="*/ 1250369 h 6858000"/>
              <a:gd name="connsiteX648" fmla="*/ 678222 w 7467600"/>
              <a:gd name="connsiteY648" fmla="*/ 1248670 h 6858000"/>
              <a:gd name="connsiteX649" fmla="*/ 775536 w 7467600"/>
              <a:gd name="connsiteY649" fmla="*/ 1388015 h 6858000"/>
              <a:gd name="connsiteX650" fmla="*/ 894529 w 7467600"/>
              <a:gd name="connsiteY650" fmla="*/ 1567739 h 6858000"/>
              <a:gd name="connsiteX651" fmla="*/ 948000 w 7467600"/>
              <a:gd name="connsiteY651" fmla="*/ 1663088 h 6858000"/>
              <a:gd name="connsiteX652" fmla="*/ 1006812 w 7467600"/>
              <a:gd name="connsiteY652" fmla="*/ 1767683 h 6858000"/>
              <a:gd name="connsiteX653" fmla="*/ 1149133 w 7467600"/>
              <a:gd name="connsiteY653" fmla="*/ 1971513 h 6858000"/>
              <a:gd name="connsiteX654" fmla="*/ 1333952 w 7467600"/>
              <a:gd name="connsiteY654" fmla="*/ 2251620 h 6858000"/>
              <a:gd name="connsiteX655" fmla="*/ 1337329 w 7467600"/>
              <a:gd name="connsiteY655" fmla="*/ 2258350 h 6858000"/>
              <a:gd name="connsiteX656" fmla="*/ 1014726 w 7467600"/>
              <a:gd name="connsiteY656" fmla="*/ 1615556 h 6858000"/>
              <a:gd name="connsiteX657" fmla="*/ 678222 w 7467600"/>
              <a:gd name="connsiteY657" fmla="*/ 1248670 h 6858000"/>
              <a:gd name="connsiteX658" fmla="*/ 6691602 w 7467600"/>
              <a:gd name="connsiteY658" fmla="*/ 1140573 h 6858000"/>
              <a:gd name="connsiteX659" fmla="*/ 6571100 w 7467600"/>
              <a:gd name="connsiteY659" fmla="*/ 1183662 h 6858000"/>
              <a:gd name="connsiteX660" fmla="*/ 6241687 w 7467600"/>
              <a:gd name="connsiteY660" fmla="*/ 1257600 h 6858000"/>
              <a:gd name="connsiteX661" fmla="*/ 5693009 w 7467600"/>
              <a:gd name="connsiteY661" fmla="*/ 1478256 h 6858000"/>
              <a:gd name="connsiteX662" fmla="*/ 6548420 w 7467600"/>
              <a:gd name="connsiteY662" fmla="*/ 1214599 h 6858000"/>
              <a:gd name="connsiteX663" fmla="*/ 6605473 w 7467600"/>
              <a:gd name="connsiteY663" fmla="*/ 1184686 h 6858000"/>
              <a:gd name="connsiteX664" fmla="*/ 6691602 w 7467600"/>
              <a:gd name="connsiteY664" fmla="*/ 1140573 h 6858000"/>
              <a:gd name="connsiteX665" fmla="*/ 4002475 w 7467600"/>
              <a:gd name="connsiteY665" fmla="*/ 1037802 h 6858000"/>
              <a:gd name="connsiteX666" fmla="*/ 4000324 w 7467600"/>
              <a:gd name="connsiteY666" fmla="*/ 1039362 h 6858000"/>
              <a:gd name="connsiteX667" fmla="*/ 4002862 w 7467600"/>
              <a:gd name="connsiteY667" fmla="*/ 1042866 h 6858000"/>
              <a:gd name="connsiteX668" fmla="*/ 4002475 w 7467600"/>
              <a:gd name="connsiteY668" fmla="*/ 1037802 h 6858000"/>
              <a:gd name="connsiteX669" fmla="*/ 506322 w 7467600"/>
              <a:gd name="connsiteY669" fmla="*/ 1020997 h 6858000"/>
              <a:gd name="connsiteX670" fmla="*/ 533068 w 7467600"/>
              <a:gd name="connsiteY670" fmla="*/ 1029409 h 6858000"/>
              <a:gd name="connsiteX671" fmla="*/ 1232525 w 7467600"/>
              <a:gd name="connsiteY671" fmla="*/ 1804675 h 6858000"/>
              <a:gd name="connsiteX672" fmla="*/ 1388858 w 7467600"/>
              <a:gd name="connsiteY672" fmla="*/ 2368011 h 6858000"/>
              <a:gd name="connsiteX673" fmla="*/ 1384098 w 7467600"/>
              <a:gd name="connsiteY673" fmla="*/ 2378125 h 6858000"/>
              <a:gd name="connsiteX674" fmla="*/ 1425393 w 7467600"/>
              <a:gd name="connsiteY674" fmla="*/ 2589124 h 6858000"/>
              <a:gd name="connsiteX675" fmla="*/ 1424001 w 7467600"/>
              <a:gd name="connsiteY675" fmla="*/ 2597541 h 6858000"/>
              <a:gd name="connsiteX676" fmla="*/ 2152729 w 7467600"/>
              <a:gd name="connsiteY676" fmla="*/ 2864487 h 6858000"/>
              <a:gd name="connsiteX677" fmla="*/ 2020609 w 7467600"/>
              <a:gd name="connsiteY677" fmla="*/ 2539671 h 6858000"/>
              <a:gd name="connsiteX678" fmla="*/ 2018920 w 7467600"/>
              <a:gd name="connsiteY678" fmla="*/ 2536309 h 6858000"/>
              <a:gd name="connsiteX679" fmla="*/ 1342441 w 7467600"/>
              <a:gd name="connsiteY679" fmla="*/ 1173017 h 6858000"/>
              <a:gd name="connsiteX680" fmla="*/ 1367925 w 7467600"/>
              <a:gd name="connsiteY680" fmla="*/ 1135648 h 6858000"/>
              <a:gd name="connsiteX681" fmla="*/ 1771401 w 7467600"/>
              <a:gd name="connsiteY681" fmla="*/ 1806673 h 6858000"/>
              <a:gd name="connsiteX682" fmla="*/ 1972385 w 7467600"/>
              <a:gd name="connsiteY682" fmla="*/ 2198735 h 6858000"/>
              <a:gd name="connsiteX683" fmla="*/ 2040892 w 7467600"/>
              <a:gd name="connsiteY683" fmla="*/ 2405205 h 6858000"/>
              <a:gd name="connsiteX684" fmla="*/ 2131689 w 7467600"/>
              <a:gd name="connsiteY684" fmla="*/ 1936926 h 6858000"/>
              <a:gd name="connsiteX685" fmla="*/ 2454820 w 7467600"/>
              <a:gd name="connsiteY685" fmla="*/ 1248808 h 6858000"/>
              <a:gd name="connsiteX686" fmla="*/ 2492512 w 7467600"/>
              <a:gd name="connsiteY686" fmla="*/ 1302920 h 6858000"/>
              <a:gd name="connsiteX687" fmla="*/ 2081216 w 7467600"/>
              <a:gd name="connsiteY687" fmla="*/ 2527513 h 6858000"/>
              <a:gd name="connsiteX688" fmla="*/ 2081211 w 7467600"/>
              <a:gd name="connsiteY688" fmla="*/ 2528916 h 6858000"/>
              <a:gd name="connsiteX689" fmla="*/ 2199067 w 7467600"/>
              <a:gd name="connsiteY689" fmla="*/ 2884061 h 6858000"/>
              <a:gd name="connsiteX690" fmla="*/ 3192586 w 7467600"/>
              <a:gd name="connsiteY690" fmla="*/ 3411496 h 6858000"/>
              <a:gd name="connsiteX691" fmla="*/ 3182620 w 7467600"/>
              <a:gd name="connsiteY691" fmla="*/ 3483279 h 6858000"/>
              <a:gd name="connsiteX692" fmla="*/ 2435119 w 7467600"/>
              <a:gd name="connsiteY692" fmla="*/ 3080173 h 6858000"/>
              <a:gd name="connsiteX693" fmla="*/ 2410152 w 7467600"/>
              <a:gd name="connsiteY693" fmla="*/ 3063751 h 6858000"/>
              <a:gd name="connsiteX694" fmla="*/ 2408099 w 7467600"/>
              <a:gd name="connsiteY694" fmla="*/ 3064403 h 6858000"/>
              <a:gd name="connsiteX695" fmla="*/ 2407218 w 7467600"/>
              <a:gd name="connsiteY695" fmla="*/ 3070324 h 6858000"/>
              <a:gd name="connsiteX696" fmla="*/ 2380138 w 7467600"/>
              <a:gd name="connsiteY696" fmla="*/ 3099341 h 6858000"/>
              <a:gd name="connsiteX697" fmla="*/ 1765923 w 7467600"/>
              <a:gd name="connsiteY697" fmla="*/ 3581043 h 6858000"/>
              <a:gd name="connsiteX698" fmla="*/ 1702258 w 7467600"/>
              <a:gd name="connsiteY698" fmla="*/ 3612286 h 6858000"/>
              <a:gd name="connsiteX699" fmla="*/ 1538370 w 7467600"/>
              <a:gd name="connsiteY699" fmla="*/ 3811804 h 6858000"/>
              <a:gd name="connsiteX700" fmla="*/ 542867 w 7467600"/>
              <a:gd name="connsiteY700" fmla="*/ 4944092 h 6858000"/>
              <a:gd name="connsiteX701" fmla="*/ 515800 w 7467600"/>
              <a:gd name="connsiteY701" fmla="*/ 4862180 h 6858000"/>
              <a:gd name="connsiteX702" fmla="*/ 909145 w 7467600"/>
              <a:gd name="connsiteY702" fmla="*/ 4199225 h 6858000"/>
              <a:gd name="connsiteX703" fmla="*/ 1214067 w 7467600"/>
              <a:gd name="connsiteY703" fmla="*/ 3908561 h 6858000"/>
              <a:gd name="connsiteX704" fmla="*/ 640967 w 7467600"/>
              <a:gd name="connsiteY704" fmla="*/ 4105601 h 6858000"/>
              <a:gd name="connsiteX705" fmla="*/ 112563 w 7467600"/>
              <a:gd name="connsiteY705" fmla="*/ 4396952 h 6858000"/>
              <a:gd name="connsiteX706" fmla="*/ 0 w 7467600"/>
              <a:gd name="connsiteY706" fmla="*/ 4466006 h 6858000"/>
              <a:gd name="connsiteX707" fmla="*/ 0 w 7467600"/>
              <a:gd name="connsiteY707" fmla="*/ 4233763 h 6858000"/>
              <a:gd name="connsiteX708" fmla="*/ 36881 w 7467600"/>
              <a:gd name="connsiteY708" fmla="*/ 4200118 h 6858000"/>
              <a:gd name="connsiteX709" fmla="*/ 910534 w 7467600"/>
              <a:gd name="connsiteY709" fmla="*/ 3629753 h 6858000"/>
              <a:gd name="connsiteX710" fmla="*/ 1578717 w 7467600"/>
              <a:gd name="connsiteY710" fmla="*/ 3575982 h 6858000"/>
              <a:gd name="connsiteX711" fmla="*/ 2338780 w 7467600"/>
              <a:gd name="connsiteY711" fmla="*/ 3033725 h 6858000"/>
              <a:gd name="connsiteX712" fmla="*/ 1807991 w 7467600"/>
              <a:gd name="connsiteY712" fmla="*/ 2807184 h 6858000"/>
              <a:gd name="connsiteX713" fmla="*/ 1416358 w 7467600"/>
              <a:gd name="connsiteY713" fmla="*/ 3112571 h 6858000"/>
              <a:gd name="connsiteX714" fmla="*/ 939066 w 7467600"/>
              <a:gd name="connsiteY714" fmla="*/ 3378798 h 6858000"/>
              <a:gd name="connsiteX715" fmla="*/ 115099 w 7467600"/>
              <a:gd name="connsiteY715" fmla="*/ 3607650 h 6858000"/>
              <a:gd name="connsiteX716" fmla="*/ 97284 w 7467600"/>
              <a:gd name="connsiteY716" fmla="*/ 3520393 h 6858000"/>
              <a:gd name="connsiteX717" fmla="*/ 922050 w 7467600"/>
              <a:gd name="connsiteY717" fmla="*/ 3074867 h 6858000"/>
              <a:gd name="connsiteX718" fmla="*/ 1405265 w 7467600"/>
              <a:gd name="connsiteY718" fmla="*/ 3016319 h 6858000"/>
              <a:gd name="connsiteX719" fmla="*/ 1407512 w 7467600"/>
              <a:gd name="connsiteY719" fmla="*/ 3018001 h 6858000"/>
              <a:gd name="connsiteX720" fmla="*/ 1726266 w 7467600"/>
              <a:gd name="connsiteY720" fmla="*/ 2777274 h 6858000"/>
              <a:gd name="connsiteX721" fmla="*/ 625390 w 7467600"/>
              <a:gd name="connsiteY721" fmla="*/ 2514541 h 6858000"/>
              <a:gd name="connsiteX722" fmla="*/ 619799 w 7467600"/>
              <a:gd name="connsiteY722" fmla="*/ 2527180 h 6858000"/>
              <a:gd name="connsiteX723" fmla="*/ 310030 w 7467600"/>
              <a:gd name="connsiteY723" fmla="*/ 2771818 h 6858000"/>
              <a:gd name="connsiteX724" fmla="*/ 173877 w 7467600"/>
              <a:gd name="connsiteY724" fmla="*/ 2937056 h 6858000"/>
              <a:gd name="connsiteX725" fmla="*/ 77889 w 7467600"/>
              <a:gd name="connsiteY725" fmla="*/ 3138440 h 6858000"/>
              <a:gd name="connsiteX726" fmla="*/ 0 w 7467600"/>
              <a:gd name="connsiteY726" fmla="*/ 3271395 h 6858000"/>
              <a:gd name="connsiteX727" fmla="*/ 0 w 7467600"/>
              <a:gd name="connsiteY727" fmla="*/ 3153002 h 6858000"/>
              <a:gd name="connsiteX728" fmla="*/ 2386 w 7467600"/>
              <a:gd name="connsiteY728" fmla="*/ 3149203 h 6858000"/>
              <a:gd name="connsiteX729" fmla="*/ 89753 w 7467600"/>
              <a:gd name="connsiteY729" fmla="*/ 2987702 h 6858000"/>
              <a:gd name="connsiteX730" fmla="*/ 76869 w 7467600"/>
              <a:gd name="connsiteY730" fmla="*/ 3005404 h 6858000"/>
              <a:gd name="connsiteX731" fmla="*/ 32049 w 7467600"/>
              <a:gd name="connsiteY731" fmla="*/ 3065814 h 6858000"/>
              <a:gd name="connsiteX732" fmla="*/ 0 w 7467600"/>
              <a:gd name="connsiteY732" fmla="*/ 3108744 h 6858000"/>
              <a:gd name="connsiteX733" fmla="*/ 0 w 7467600"/>
              <a:gd name="connsiteY733" fmla="*/ 3058059 h 6858000"/>
              <a:gd name="connsiteX734" fmla="*/ 7610 w 7467600"/>
              <a:gd name="connsiteY734" fmla="*/ 3047889 h 6858000"/>
              <a:gd name="connsiteX735" fmla="*/ 52419 w 7467600"/>
              <a:gd name="connsiteY735" fmla="*/ 2987479 h 6858000"/>
              <a:gd name="connsiteX736" fmla="*/ 59142 w 7467600"/>
              <a:gd name="connsiteY736" fmla="*/ 2978488 h 6858000"/>
              <a:gd name="connsiteX737" fmla="*/ 0 w 7467600"/>
              <a:gd name="connsiteY737" fmla="*/ 3015334 h 6858000"/>
              <a:gd name="connsiteX738" fmla="*/ 0 w 7467600"/>
              <a:gd name="connsiteY738" fmla="*/ 2914286 h 6858000"/>
              <a:gd name="connsiteX739" fmla="*/ 36383 w 7467600"/>
              <a:gd name="connsiteY739" fmla="*/ 2901128 h 6858000"/>
              <a:gd name="connsiteX740" fmla="*/ 156329 w 7467600"/>
              <a:gd name="connsiteY740" fmla="*/ 2840533 h 6858000"/>
              <a:gd name="connsiteX741" fmla="*/ 358355 w 7467600"/>
              <a:gd name="connsiteY741" fmla="*/ 2620471 h 6858000"/>
              <a:gd name="connsiteX742" fmla="*/ 510577 w 7467600"/>
              <a:gd name="connsiteY742" fmla="*/ 2501244 h 6858000"/>
              <a:gd name="connsiteX743" fmla="*/ 211967 w 7467600"/>
              <a:gd name="connsiteY743" fmla="*/ 2479171 h 6858000"/>
              <a:gd name="connsiteX744" fmla="*/ 0 w 7467600"/>
              <a:gd name="connsiteY744" fmla="*/ 2476398 h 6858000"/>
              <a:gd name="connsiteX745" fmla="*/ 0 w 7467600"/>
              <a:gd name="connsiteY745" fmla="*/ 2389189 h 6858000"/>
              <a:gd name="connsiteX746" fmla="*/ 103062 w 7467600"/>
              <a:gd name="connsiteY746" fmla="*/ 2389518 h 6858000"/>
              <a:gd name="connsiteX747" fmla="*/ 510734 w 7467600"/>
              <a:gd name="connsiteY747" fmla="*/ 2416201 h 6858000"/>
              <a:gd name="connsiteX748" fmla="*/ 279257 w 7467600"/>
              <a:gd name="connsiteY748" fmla="*/ 2092102 h 6858000"/>
              <a:gd name="connsiteX749" fmla="*/ 65265 w 7467600"/>
              <a:gd name="connsiteY749" fmla="*/ 2006049 h 6858000"/>
              <a:gd name="connsiteX750" fmla="*/ 0 w 7467600"/>
              <a:gd name="connsiteY750" fmla="*/ 1982532 h 6858000"/>
              <a:gd name="connsiteX751" fmla="*/ 0 w 7467600"/>
              <a:gd name="connsiteY751" fmla="*/ 1912789 h 6858000"/>
              <a:gd name="connsiteX752" fmla="*/ 97460 w 7467600"/>
              <a:gd name="connsiteY752" fmla="*/ 1953725 h 6858000"/>
              <a:gd name="connsiteX753" fmla="*/ 221272 w 7467600"/>
              <a:gd name="connsiteY753" fmla="*/ 1980766 h 6858000"/>
              <a:gd name="connsiteX754" fmla="*/ 116765 w 7467600"/>
              <a:gd name="connsiteY754" fmla="*/ 1911033 h 6858000"/>
              <a:gd name="connsiteX755" fmla="*/ 16405 w 7467600"/>
              <a:gd name="connsiteY755" fmla="*/ 1803412 h 6858000"/>
              <a:gd name="connsiteX756" fmla="*/ 0 w 7467600"/>
              <a:gd name="connsiteY756" fmla="*/ 1784777 h 6858000"/>
              <a:gd name="connsiteX757" fmla="*/ 0 w 7467600"/>
              <a:gd name="connsiteY757" fmla="*/ 1740082 h 6858000"/>
              <a:gd name="connsiteX758" fmla="*/ 39394 w 7467600"/>
              <a:gd name="connsiteY758" fmla="*/ 1784856 h 6858000"/>
              <a:gd name="connsiteX759" fmla="*/ 135813 w 7467600"/>
              <a:gd name="connsiteY759" fmla="*/ 1888838 h 6858000"/>
              <a:gd name="connsiteX760" fmla="*/ 242575 w 7467600"/>
              <a:gd name="connsiteY760" fmla="*/ 1958841 h 6858000"/>
              <a:gd name="connsiteX761" fmla="*/ 82197 w 7467600"/>
              <a:gd name="connsiteY761" fmla="*/ 1754826 h 6858000"/>
              <a:gd name="connsiteX762" fmla="*/ 0 w 7467600"/>
              <a:gd name="connsiteY762" fmla="*/ 1679650 h 6858000"/>
              <a:gd name="connsiteX763" fmla="*/ 0 w 7467600"/>
              <a:gd name="connsiteY763" fmla="*/ 1602463 h 6858000"/>
              <a:gd name="connsiteX764" fmla="*/ 84689 w 7467600"/>
              <a:gd name="connsiteY764" fmla="*/ 1677442 h 6858000"/>
              <a:gd name="connsiteX765" fmla="*/ 298437 w 7467600"/>
              <a:gd name="connsiteY765" fmla="*/ 1968019 h 6858000"/>
              <a:gd name="connsiteX766" fmla="*/ 227269 w 7467600"/>
              <a:gd name="connsiteY766" fmla="*/ 1114064 h 6858000"/>
              <a:gd name="connsiteX767" fmla="*/ 248003 w 7467600"/>
              <a:gd name="connsiteY767" fmla="*/ 1089613 h 6858000"/>
              <a:gd name="connsiteX768" fmla="*/ 427020 w 7467600"/>
              <a:gd name="connsiteY768" fmla="*/ 1619803 h 6858000"/>
              <a:gd name="connsiteX769" fmla="*/ 340345 w 7467600"/>
              <a:gd name="connsiteY769" fmla="*/ 2027739 h 6858000"/>
              <a:gd name="connsiteX770" fmla="*/ 360865 w 7467600"/>
              <a:gd name="connsiteY770" fmla="*/ 2044827 h 6858000"/>
              <a:gd name="connsiteX771" fmla="*/ 560414 w 7467600"/>
              <a:gd name="connsiteY771" fmla="*/ 2421457 h 6858000"/>
              <a:gd name="connsiteX772" fmla="*/ 1359703 w 7467600"/>
              <a:gd name="connsiteY772" fmla="*/ 2578554 h 6858000"/>
              <a:gd name="connsiteX773" fmla="*/ 1359422 w 7467600"/>
              <a:gd name="connsiteY773" fmla="*/ 2577994 h 6858000"/>
              <a:gd name="connsiteX774" fmla="*/ 828701 w 7467600"/>
              <a:gd name="connsiteY774" fmla="*/ 1839520 h 6858000"/>
              <a:gd name="connsiteX775" fmla="*/ 494427 w 7467600"/>
              <a:gd name="connsiteY775" fmla="*/ 1092333 h 6858000"/>
              <a:gd name="connsiteX776" fmla="*/ 506322 w 7467600"/>
              <a:gd name="connsiteY776" fmla="*/ 1020997 h 6858000"/>
              <a:gd name="connsiteX777" fmla="*/ 4570198 w 7467600"/>
              <a:gd name="connsiteY777" fmla="*/ 978081 h 6858000"/>
              <a:gd name="connsiteX778" fmla="*/ 4523691 w 7467600"/>
              <a:gd name="connsiteY778" fmla="*/ 1127776 h 6858000"/>
              <a:gd name="connsiteX779" fmla="*/ 4509875 w 7467600"/>
              <a:gd name="connsiteY779" fmla="*/ 1167552 h 6858000"/>
              <a:gd name="connsiteX780" fmla="*/ 4478168 w 7467600"/>
              <a:gd name="connsiteY780" fmla="*/ 1260735 h 6858000"/>
              <a:gd name="connsiteX781" fmla="*/ 4409309 w 7467600"/>
              <a:gd name="connsiteY781" fmla="*/ 1666996 h 6858000"/>
              <a:gd name="connsiteX782" fmla="*/ 4370031 w 7467600"/>
              <a:gd name="connsiteY782" fmla="*/ 1955666 h 6858000"/>
              <a:gd name="connsiteX783" fmla="*/ 4570198 w 7467600"/>
              <a:gd name="connsiteY783" fmla="*/ 978081 h 6858000"/>
              <a:gd name="connsiteX784" fmla="*/ 4557898 w 7467600"/>
              <a:gd name="connsiteY784" fmla="*/ 900011 h 6858000"/>
              <a:gd name="connsiteX785" fmla="*/ 4344840 w 7467600"/>
              <a:gd name="connsiteY785" fmla="*/ 1922038 h 6858000"/>
              <a:gd name="connsiteX786" fmla="*/ 4378710 w 7467600"/>
              <a:gd name="connsiteY786" fmla="*/ 1665516 h 6858000"/>
              <a:gd name="connsiteX787" fmla="*/ 4448798 w 7467600"/>
              <a:gd name="connsiteY787" fmla="*/ 1253024 h 6858000"/>
              <a:gd name="connsiteX788" fmla="*/ 4480315 w 7467600"/>
              <a:gd name="connsiteY788" fmla="*/ 1158454 h 6858000"/>
              <a:gd name="connsiteX789" fmla="*/ 4494133 w 7467600"/>
              <a:gd name="connsiteY789" fmla="*/ 1118676 h 6858000"/>
              <a:gd name="connsiteX790" fmla="*/ 4557898 w 7467600"/>
              <a:gd name="connsiteY790" fmla="*/ 900011 h 6858000"/>
              <a:gd name="connsiteX791" fmla="*/ 5870151 w 7467600"/>
              <a:gd name="connsiteY791" fmla="*/ 898890 h 6858000"/>
              <a:gd name="connsiteX792" fmla="*/ 5861335 w 7467600"/>
              <a:gd name="connsiteY792" fmla="*/ 899177 h 6858000"/>
              <a:gd name="connsiteX793" fmla="*/ 5843702 w 7467600"/>
              <a:gd name="connsiteY793" fmla="*/ 899748 h 6858000"/>
              <a:gd name="connsiteX794" fmla="*/ 5651107 w 7467600"/>
              <a:gd name="connsiteY794" fmla="*/ 920306 h 6858000"/>
              <a:gd name="connsiteX795" fmla="*/ 5459407 w 7467600"/>
              <a:gd name="connsiteY795" fmla="*/ 940975 h 6858000"/>
              <a:gd name="connsiteX796" fmla="*/ 5374846 w 7467600"/>
              <a:gd name="connsiteY796" fmla="*/ 941988 h 6858000"/>
              <a:gd name="connsiteX797" fmla="*/ 5256105 w 7467600"/>
              <a:gd name="connsiteY797" fmla="*/ 945632 h 6858000"/>
              <a:gd name="connsiteX798" fmla="*/ 5107071 w 7467600"/>
              <a:gd name="connsiteY798" fmla="*/ 969720 h 6858000"/>
              <a:gd name="connsiteX799" fmla="*/ 4998681 w 7467600"/>
              <a:gd name="connsiteY799" fmla="*/ 988771 h 6858000"/>
              <a:gd name="connsiteX800" fmla="*/ 5870151 w 7467600"/>
              <a:gd name="connsiteY800" fmla="*/ 898890 h 6858000"/>
              <a:gd name="connsiteX801" fmla="*/ 5504425 w 7467600"/>
              <a:gd name="connsiteY801" fmla="*/ 848067 h 6858000"/>
              <a:gd name="connsiteX802" fmla="*/ 4968849 w 7467600"/>
              <a:gd name="connsiteY802" fmla="*/ 962318 h 6858000"/>
              <a:gd name="connsiteX803" fmla="*/ 5104039 w 7467600"/>
              <a:gd name="connsiteY803" fmla="*/ 940634 h 6858000"/>
              <a:gd name="connsiteX804" fmla="*/ 5256311 w 7467600"/>
              <a:gd name="connsiteY804" fmla="*/ 916490 h 6858000"/>
              <a:gd name="connsiteX805" fmla="*/ 5377381 w 7467600"/>
              <a:gd name="connsiteY805" fmla="*/ 912671 h 6858000"/>
              <a:gd name="connsiteX806" fmla="*/ 5460148 w 7467600"/>
              <a:gd name="connsiteY806" fmla="*/ 911442 h 6858000"/>
              <a:gd name="connsiteX807" fmla="*/ 5648971 w 7467600"/>
              <a:gd name="connsiteY807" fmla="*/ 891331 h 6858000"/>
              <a:gd name="connsiteX808" fmla="*/ 5844807 w 7467600"/>
              <a:gd name="connsiteY808" fmla="*/ 870718 h 6858000"/>
              <a:gd name="connsiteX809" fmla="*/ 5862975 w 7467600"/>
              <a:gd name="connsiteY809" fmla="*/ 869756 h 6858000"/>
              <a:gd name="connsiteX810" fmla="*/ 5920887 w 7467600"/>
              <a:gd name="connsiteY810" fmla="*/ 865929 h 6858000"/>
              <a:gd name="connsiteX811" fmla="*/ 5504425 w 7467600"/>
              <a:gd name="connsiteY811" fmla="*/ 848067 h 6858000"/>
              <a:gd name="connsiteX812" fmla="*/ 3607114 w 7467600"/>
              <a:gd name="connsiteY812" fmla="*/ 467441 h 6858000"/>
              <a:gd name="connsiteX813" fmla="*/ 3296242 w 7467600"/>
              <a:gd name="connsiteY813" fmla="*/ 807991 h 6858000"/>
              <a:gd name="connsiteX814" fmla="*/ 3174674 w 7467600"/>
              <a:gd name="connsiteY814" fmla="*/ 919759 h 6858000"/>
              <a:gd name="connsiteX815" fmla="*/ 3042978 w 7467600"/>
              <a:gd name="connsiteY815" fmla="*/ 1054894 h 6858000"/>
              <a:gd name="connsiteX816" fmla="*/ 2968914 w 7467600"/>
              <a:gd name="connsiteY816" fmla="*/ 1133756 h 6858000"/>
              <a:gd name="connsiteX817" fmla="*/ 3103823 w 7467600"/>
              <a:gd name="connsiteY817" fmla="*/ 1026814 h 6858000"/>
              <a:gd name="connsiteX818" fmla="*/ 3607114 w 7467600"/>
              <a:gd name="connsiteY818" fmla="*/ 467441 h 6858000"/>
              <a:gd name="connsiteX819" fmla="*/ 3744487 w 7467600"/>
              <a:gd name="connsiteY819" fmla="*/ 383136 h 6858000"/>
              <a:gd name="connsiteX820" fmla="*/ 3970213 w 7467600"/>
              <a:gd name="connsiteY820" fmla="*/ 995559 h 6858000"/>
              <a:gd name="connsiteX821" fmla="*/ 3744487 w 7467600"/>
              <a:gd name="connsiteY821" fmla="*/ 383136 h 6858000"/>
              <a:gd name="connsiteX822" fmla="*/ 3624562 w 7467600"/>
              <a:gd name="connsiteY822" fmla="*/ 367041 h 6858000"/>
              <a:gd name="connsiteX823" fmla="*/ 3489712 w 7467600"/>
              <a:gd name="connsiteY823" fmla="*/ 485386 h 6858000"/>
              <a:gd name="connsiteX824" fmla="*/ 3182994 w 7467600"/>
              <a:gd name="connsiteY824" fmla="*/ 828265 h 6858000"/>
              <a:gd name="connsiteX825" fmla="*/ 2892114 w 7467600"/>
              <a:gd name="connsiteY825" fmla="*/ 1172635 h 6858000"/>
              <a:gd name="connsiteX826" fmla="*/ 3021459 w 7467600"/>
              <a:gd name="connsiteY826" fmla="*/ 1035385 h 6858000"/>
              <a:gd name="connsiteX827" fmla="*/ 3153873 w 7467600"/>
              <a:gd name="connsiteY827" fmla="*/ 898971 h 6858000"/>
              <a:gd name="connsiteX828" fmla="*/ 3276511 w 7467600"/>
              <a:gd name="connsiteY828" fmla="*/ 786423 h 6858000"/>
              <a:gd name="connsiteX829" fmla="*/ 3584154 w 7467600"/>
              <a:gd name="connsiteY829" fmla="*/ 448218 h 6858000"/>
              <a:gd name="connsiteX830" fmla="*/ 3624562 w 7467600"/>
              <a:gd name="connsiteY830" fmla="*/ 367041 h 6858000"/>
              <a:gd name="connsiteX831" fmla="*/ 3766672 w 7467600"/>
              <a:gd name="connsiteY831" fmla="*/ 359429 h 6858000"/>
              <a:gd name="connsiteX832" fmla="*/ 3996338 w 7467600"/>
              <a:gd name="connsiteY832" fmla="*/ 968237 h 6858000"/>
              <a:gd name="connsiteX833" fmla="*/ 3766672 w 7467600"/>
              <a:gd name="connsiteY833" fmla="*/ 359429 h 6858000"/>
              <a:gd name="connsiteX834" fmla="*/ 5805386 w 7467600"/>
              <a:gd name="connsiteY834" fmla="*/ 239240 h 6858000"/>
              <a:gd name="connsiteX835" fmla="*/ 5736947 w 7467600"/>
              <a:gd name="connsiteY835" fmla="*/ 261367 h 6858000"/>
              <a:gd name="connsiteX836" fmla="*/ 5427012 w 7467600"/>
              <a:gd name="connsiteY836" fmla="*/ 311272 h 6858000"/>
              <a:gd name="connsiteX837" fmla="*/ 5147818 w 7467600"/>
              <a:gd name="connsiteY837" fmla="*/ 322112 h 6858000"/>
              <a:gd name="connsiteX838" fmla="*/ 5060854 w 7467600"/>
              <a:gd name="connsiteY838" fmla="*/ 311882 h 6858000"/>
              <a:gd name="connsiteX839" fmla="*/ 4945989 w 7467600"/>
              <a:gd name="connsiteY839" fmla="*/ 300516 h 6858000"/>
              <a:gd name="connsiteX840" fmla="*/ 5410479 w 7467600"/>
              <a:gd name="connsiteY840" fmla="*/ 348434 h 6858000"/>
              <a:gd name="connsiteX841" fmla="*/ 5805386 w 7467600"/>
              <a:gd name="connsiteY841" fmla="*/ 239240 h 6858000"/>
              <a:gd name="connsiteX842" fmla="*/ 5905192 w 7467600"/>
              <a:gd name="connsiteY842" fmla="*/ 163079 h 6858000"/>
              <a:gd name="connsiteX843" fmla="*/ 5865655 w 7467600"/>
              <a:gd name="connsiteY843" fmla="*/ 171901 h 6858000"/>
              <a:gd name="connsiteX844" fmla="*/ 5259740 w 7467600"/>
              <a:gd name="connsiteY844" fmla="*/ 257013 h 6858000"/>
              <a:gd name="connsiteX845" fmla="*/ 5208466 w 7467600"/>
              <a:gd name="connsiteY845" fmla="*/ 257550 h 6858000"/>
              <a:gd name="connsiteX846" fmla="*/ 4980204 w 7467600"/>
              <a:gd name="connsiteY846" fmla="*/ 271903 h 6858000"/>
              <a:gd name="connsiteX847" fmla="*/ 5068068 w 7467600"/>
              <a:gd name="connsiteY847" fmla="*/ 282244 h 6858000"/>
              <a:gd name="connsiteX848" fmla="*/ 5153231 w 7467600"/>
              <a:gd name="connsiteY848" fmla="*/ 292240 h 6858000"/>
              <a:gd name="connsiteX849" fmla="*/ 5426491 w 7467600"/>
              <a:gd name="connsiteY849" fmla="*/ 281128 h 6858000"/>
              <a:gd name="connsiteX850" fmla="*/ 5731212 w 7467600"/>
              <a:gd name="connsiteY850" fmla="*/ 231951 h 6858000"/>
              <a:gd name="connsiteX851" fmla="*/ 5905192 w 7467600"/>
              <a:gd name="connsiteY851" fmla="*/ 163079 h 6858000"/>
              <a:gd name="connsiteX852" fmla="*/ 5944437 w 7467600"/>
              <a:gd name="connsiteY852" fmla="*/ 113829 h 6858000"/>
              <a:gd name="connsiteX853" fmla="*/ 5825032 w 7467600"/>
              <a:gd name="connsiteY853" fmla="*/ 146405 h 6858000"/>
              <a:gd name="connsiteX854" fmla="*/ 4955599 w 7467600"/>
              <a:gd name="connsiteY854" fmla="*/ 247008 h 6858000"/>
              <a:gd name="connsiteX855" fmla="*/ 5210104 w 7467600"/>
              <a:gd name="connsiteY855" fmla="*/ 228123 h 6858000"/>
              <a:gd name="connsiteX856" fmla="*/ 5261015 w 7467600"/>
              <a:gd name="connsiteY856" fmla="*/ 227087 h 6858000"/>
              <a:gd name="connsiteX857" fmla="*/ 5861181 w 7467600"/>
              <a:gd name="connsiteY857" fmla="*/ 143093 h 6858000"/>
              <a:gd name="connsiteX858" fmla="*/ 5961252 w 7467600"/>
              <a:gd name="connsiteY858" fmla="*/ 114820 h 6858000"/>
              <a:gd name="connsiteX859" fmla="*/ 5944437 w 7467600"/>
              <a:gd name="connsiteY859" fmla="*/ 113829 h 6858000"/>
              <a:gd name="connsiteX860" fmla="*/ 3882765 w 7467600"/>
              <a:gd name="connsiteY860" fmla="*/ 0 h 6858000"/>
              <a:gd name="connsiteX861" fmla="*/ 3995099 w 7467600"/>
              <a:gd name="connsiteY861" fmla="*/ 0 h 6858000"/>
              <a:gd name="connsiteX862" fmla="*/ 4163818 w 7467600"/>
              <a:gd name="connsiteY862" fmla="*/ 234104 h 6858000"/>
              <a:gd name="connsiteX863" fmla="*/ 4172099 w 7467600"/>
              <a:gd name="connsiteY863" fmla="*/ 234207 h 6858000"/>
              <a:gd name="connsiteX864" fmla="*/ 4784282 w 7467600"/>
              <a:gd name="connsiteY864" fmla="*/ 276561 h 6858000"/>
              <a:gd name="connsiteX865" fmla="*/ 4801687 w 7467600"/>
              <a:gd name="connsiteY865" fmla="*/ 267764 h 6858000"/>
              <a:gd name="connsiteX866" fmla="*/ 6082788 w 7467600"/>
              <a:gd name="connsiteY866" fmla="*/ 64119 h 6858000"/>
              <a:gd name="connsiteX867" fmla="*/ 6099442 w 7467600"/>
              <a:gd name="connsiteY867" fmla="*/ 82568 h 6858000"/>
              <a:gd name="connsiteX868" fmla="*/ 4804137 w 7467600"/>
              <a:gd name="connsiteY868" fmla="*/ 320931 h 6858000"/>
              <a:gd name="connsiteX869" fmla="*/ 4227047 w 7467600"/>
              <a:gd name="connsiteY869" fmla="*/ 313415 h 6858000"/>
              <a:gd name="connsiteX870" fmla="*/ 4346041 w 7467600"/>
              <a:gd name="connsiteY870" fmla="*/ 456086 h 6858000"/>
              <a:gd name="connsiteX871" fmla="*/ 4870967 w 7467600"/>
              <a:gd name="connsiteY871" fmla="*/ 963061 h 6858000"/>
              <a:gd name="connsiteX872" fmla="*/ 4889647 w 7467600"/>
              <a:gd name="connsiteY872" fmla="*/ 957147 h 6858000"/>
              <a:gd name="connsiteX873" fmla="*/ 5422504 w 7467600"/>
              <a:gd name="connsiteY873" fmla="*/ 805191 h 6858000"/>
              <a:gd name="connsiteX874" fmla="*/ 6087656 w 7467600"/>
              <a:gd name="connsiteY874" fmla="*/ 826703 h 6858000"/>
              <a:gd name="connsiteX875" fmla="*/ 6058717 w 7467600"/>
              <a:gd name="connsiteY875" fmla="*/ 865992 h 6858000"/>
              <a:gd name="connsiteX876" fmla="*/ 4974153 w 7467600"/>
              <a:gd name="connsiteY876" fmla="*/ 1045456 h 6858000"/>
              <a:gd name="connsiteX877" fmla="*/ 5627835 w 7467600"/>
              <a:gd name="connsiteY877" fmla="*/ 1472077 h 6858000"/>
              <a:gd name="connsiteX878" fmla="*/ 5629817 w 7467600"/>
              <a:gd name="connsiteY878" fmla="*/ 1471412 h 6858000"/>
              <a:gd name="connsiteX879" fmla="*/ 5634124 w 7467600"/>
              <a:gd name="connsiteY879" fmla="*/ 1470572 h 6858000"/>
              <a:gd name="connsiteX880" fmla="*/ 5755832 w 7467600"/>
              <a:gd name="connsiteY880" fmla="*/ 1383886 h 6858000"/>
              <a:gd name="connsiteX881" fmla="*/ 6014186 w 7467600"/>
              <a:gd name="connsiteY881" fmla="*/ 1279799 h 6858000"/>
              <a:gd name="connsiteX882" fmla="*/ 6901619 w 7467600"/>
              <a:gd name="connsiteY882" fmla="*/ 1047874 h 6858000"/>
              <a:gd name="connsiteX883" fmla="*/ 6931566 w 7467600"/>
              <a:gd name="connsiteY883" fmla="*/ 1062034 h 6858000"/>
              <a:gd name="connsiteX884" fmla="*/ 5790982 w 7467600"/>
              <a:gd name="connsiteY884" fmla="*/ 1561380 h 6858000"/>
              <a:gd name="connsiteX885" fmla="*/ 6188971 w 7467600"/>
              <a:gd name="connsiteY885" fmla="*/ 1755168 h 6858000"/>
              <a:gd name="connsiteX886" fmla="*/ 6202446 w 7467600"/>
              <a:gd name="connsiteY886" fmla="*/ 1752268 h 6858000"/>
              <a:gd name="connsiteX887" fmla="*/ 7179560 w 7467600"/>
              <a:gd name="connsiteY887" fmla="*/ 1467551 h 6858000"/>
              <a:gd name="connsiteX888" fmla="*/ 7158730 w 7467600"/>
              <a:gd name="connsiteY888" fmla="*/ 1507835 h 6858000"/>
              <a:gd name="connsiteX889" fmla="*/ 6326959 w 7467600"/>
              <a:gd name="connsiteY889" fmla="*/ 1817686 h 6858000"/>
              <a:gd name="connsiteX890" fmla="*/ 6537433 w 7467600"/>
              <a:gd name="connsiteY890" fmla="*/ 1907790 h 6858000"/>
              <a:gd name="connsiteX891" fmla="*/ 6550221 w 7467600"/>
              <a:gd name="connsiteY891" fmla="*/ 1910729 h 6858000"/>
              <a:gd name="connsiteX892" fmla="*/ 6964438 w 7467600"/>
              <a:gd name="connsiteY892" fmla="*/ 2209505 h 6858000"/>
              <a:gd name="connsiteX893" fmla="*/ 7367862 w 7467600"/>
              <a:gd name="connsiteY893" fmla="*/ 2806833 h 6858000"/>
              <a:gd name="connsiteX894" fmla="*/ 7364329 w 7467600"/>
              <a:gd name="connsiteY894" fmla="*/ 2826907 h 6858000"/>
              <a:gd name="connsiteX895" fmla="*/ 7290545 w 7467600"/>
              <a:gd name="connsiteY895" fmla="*/ 2850663 h 6858000"/>
              <a:gd name="connsiteX896" fmla="*/ 6472036 w 7467600"/>
              <a:gd name="connsiteY896" fmla="*/ 1959003 h 6858000"/>
              <a:gd name="connsiteX897" fmla="*/ 5792897 w 7467600"/>
              <a:gd name="connsiteY897" fmla="*/ 1647747 h 6858000"/>
              <a:gd name="connsiteX898" fmla="*/ 5842751 w 7467600"/>
              <a:gd name="connsiteY898" fmla="*/ 1816112 h 6858000"/>
              <a:gd name="connsiteX899" fmla="*/ 5847424 w 7467600"/>
              <a:gd name="connsiteY899" fmla="*/ 1815776 h 6858000"/>
              <a:gd name="connsiteX900" fmla="*/ 6399821 w 7467600"/>
              <a:gd name="connsiteY900" fmla="*/ 2344799 h 6858000"/>
              <a:gd name="connsiteX901" fmla="*/ 6323232 w 7467600"/>
              <a:gd name="connsiteY901" fmla="*/ 2389634 h 6858000"/>
              <a:gd name="connsiteX902" fmla="*/ 5942958 w 7467600"/>
              <a:gd name="connsiteY902" fmla="*/ 2077708 h 6858000"/>
              <a:gd name="connsiteX903" fmla="*/ 5921559 w 7467600"/>
              <a:gd name="connsiteY903" fmla="*/ 2378596 h 6858000"/>
              <a:gd name="connsiteX904" fmla="*/ 5817651 w 7467600"/>
              <a:gd name="connsiteY904" fmla="*/ 3023919 h 6858000"/>
              <a:gd name="connsiteX905" fmla="*/ 5729634 w 7467600"/>
              <a:gd name="connsiteY905" fmla="*/ 3051849 h 6858000"/>
              <a:gd name="connsiteX906" fmla="*/ 5611018 w 7467600"/>
              <a:gd name="connsiteY906" fmla="*/ 2316769 h 6858000"/>
              <a:gd name="connsiteX907" fmla="*/ 5687608 w 7467600"/>
              <a:gd name="connsiteY907" fmla="*/ 2039972 h 6858000"/>
              <a:gd name="connsiteX908" fmla="*/ 5657554 w 7467600"/>
              <a:gd name="connsiteY908" fmla="*/ 1576445 h 6858000"/>
              <a:gd name="connsiteX909" fmla="*/ 5150475 w 7467600"/>
              <a:gd name="connsiteY909" fmla="*/ 1274012 h 6858000"/>
              <a:gd name="connsiteX910" fmla="*/ 5349142 w 7467600"/>
              <a:gd name="connsiteY910" fmla="*/ 2204405 h 6858000"/>
              <a:gd name="connsiteX911" fmla="*/ 5262214 w 7467600"/>
              <a:gd name="connsiteY911" fmla="*/ 2233836 h 6858000"/>
              <a:gd name="connsiteX912" fmla="*/ 4981539 w 7467600"/>
              <a:gd name="connsiteY912" fmla="*/ 1542201 h 6858000"/>
              <a:gd name="connsiteX913" fmla="*/ 4958461 w 7467600"/>
              <a:gd name="connsiteY913" fmla="*/ 1136957 h 6858000"/>
              <a:gd name="connsiteX914" fmla="*/ 4655015 w 7467600"/>
              <a:gd name="connsiteY914" fmla="*/ 891426 h 6858000"/>
              <a:gd name="connsiteX915" fmla="*/ 4348002 w 7467600"/>
              <a:gd name="connsiteY915" fmla="*/ 2205895 h 6858000"/>
              <a:gd name="connsiteX916" fmla="*/ 4262250 w 7467600"/>
              <a:gd name="connsiteY916" fmla="*/ 2219972 h 6858000"/>
              <a:gd name="connsiteX917" fmla="*/ 4550611 w 7467600"/>
              <a:gd name="connsiteY917" fmla="*/ 817540 h 6858000"/>
              <a:gd name="connsiteX918" fmla="*/ 4564418 w 7467600"/>
              <a:gd name="connsiteY918" fmla="*/ 808293 h 6858000"/>
              <a:gd name="connsiteX919" fmla="*/ 4266388 w 7467600"/>
              <a:gd name="connsiteY919" fmla="*/ 500083 h 6858000"/>
              <a:gd name="connsiteX920" fmla="*/ 4032842 w 7467600"/>
              <a:gd name="connsiteY920" fmla="*/ 211809 h 6858000"/>
              <a:gd name="connsiteX921" fmla="*/ 3882765 w 7467600"/>
              <a:gd name="connsiteY921" fmla="*/ 0 h 6858000"/>
              <a:gd name="connsiteX922" fmla="*/ 3721337 w 7467600"/>
              <a:gd name="connsiteY922" fmla="*/ 0 h 6858000"/>
              <a:gd name="connsiteX923" fmla="*/ 3797544 w 7467600"/>
              <a:gd name="connsiteY923" fmla="*/ 0 h 6858000"/>
              <a:gd name="connsiteX924" fmla="*/ 3775734 w 7467600"/>
              <a:gd name="connsiteY924" fmla="*/ 95131 h 6858000"/>
              <a:gd name="connsiteX925" fmla="*/ 3724807 w 7467600"/>
              <a:gd name="connsiteY925" fmla="*/ 272257 h 6858000"/>
              <a:gd name="connsiteX926" fmla="*/ 3726844 w 7467600"/>
              <a:gd name="connsiteY926" fmla="*/ 282988 h 6858000"/>
              <a:gd name="connsiteX927" fmla="*/ 3742664 w 7467600"/>
              <a:gd name="connsiteY927" fmla="*/ 279918 h 6858000"/>
              <a:gd name="connsiteX928" fmla="*/ 4103910 w 7467600"/>
              <a:gd name="connsiteY928" fmla="*/ 1161917 h 6858000"/>
              <a:gd name="connsiteX929" fmla="*/ 4020269 w 7467600"/>
              <a:gd name="connsiteY929" fmla="*/ 1200406 h 6858000"/>
              <a:gd name="connsiteX930" fmla="*/ 3674882 w 7467600"/>
              <a:gd name="connsiteY930" fmla="*/ 488524 h 6858000"/>
              <a:gd name="connsiteX931" fmla="*/ 3132682 w 7467600"/>
              <a:gd name="connsiteY931" fmla="*/ 1072284 h 6858000"/>
              <a:gd name="connsiteX932" fmla="*/ 2716346 w 7467600"/>
              <a:gd name="connsiteY932" fmla="*/ 1276376 h 6858000"/>
              <a:gd name="connsiteX933" fmla="*/ 2716772 w 7467600"/>
              <a:gd name="connsiteY933" fmla="*/ 1255462 h 6858000"/>
              <a:gd name="connsiteX934" fmla="*/ 3471096 w 7467600"/>
              <a:gd name="connsiteY934" fmla="*/ 437072 h 6858000"/>
              <a:gd name="connsiteX935" fmla="*/ 3639057 w 7467600"/>
              <a:gd name="connsiteY935" fmla="*/ 286334 h 6858000"/>
              <a:gd name="connsiteX936" fmla="*/ 3640309 w 7467600"/>
              <a:gd name="connsiteY936" fmla="*/ 284664 h 6858000"/>
              <a:gd name="connsiteX937" fmla="*/ 3646022 w 7467600"/>
              <a:gd name="connsiteY937" fmla="*/ 276711 h 6858000"/>
              <a:gd name="connsiteX938" fmla="*/ 3707943 w 7467600"/>
              <a:gd name="connsiteY938" fmla="*/ 65958 h 6858000"/>
              <a:gd name="connsiteX939" fmla="*/ 3721337 w 7467600"/>
              <a:gd name="connsiteY939" fmla="*/ 0 h 6858000"/>
              <a:gd name="connsiteX940" fmla="*/ 2867960 w 7467600"/>
              <a:gd name="connsiteY940" fmla="*/ 0 h 6858000"/>
              <a:gd name="connsiteX941" fmla="*/ 2926351 w 7467600"/>
              <a:gd name="connsiteY941" fmla="*/ 0 h 6858000"/>
              <a:gd name="connsiteX942" fmla="*/ 2902823 w 7467600"/>
              <a:gd name="connsiteY942" fmla="*/ 262929 h 6858000"/>
              <a:gd name="connsiteX943" fmla="*/ 2940663 w 7467600"/>
              <a:gd name="connsiteY943" fmla="*/ 140884 h 6858000"/>
              <a:gd name="connsiteX944" fmla="*/ 2947039 w 7467600"/>
              <a:gd name="connsiteY944" fmla="*/ 122524 h 6858000"/>
              <a:gd name="connsiteX945" fmla="*/ 2984316 w 7467600"/>
              <a:gd name="connsiteY945" fmla="*/ 0 h 6858000"/>
              <a:gd name="connsiteX946" fmla="*/ 3016114 w 7467600"/>
              <a:gd name="connsiteY946" fmla="*/ 0 h 6858000"/>
              <a:gd name="connsiteX947" fmla="*/ 2979949 w 7467600"/>
              <a:gd name="connsiteY947" fmla="*/ 119274 h 6858000"/>
              <a:gd name="connsiteX948" fmla="*/ 3023879 w 7467600"/>
              <a:gd name="connsiteY948" fmla="*/ 0 h 6858000"/>
              <a:gd name="connsiteX949" fmla="*/ 3105400 w 7467600"/>
              <a:gd name="connsiteY949" fmla="*/ 0 h 6858000"/>
              <a:gd name="connsiteX950" fmla="*/ 3094669 w 7467600"/>
              <a:gd name="connsiteY950" fmla="*/ 30308 h 6858000"/>
              <a:gd name="connsiteX951" fmla="*/ 2901945 w 7467600"/>
              <a:gd name="connsiteY951" fmla="*/ 466538 h 6858000"/>
              <a:gd name="connsiteX952" fmla="*/ 2815209 w 7467600"/>
              <a:gd name="connsiteY952" fmla="*/ 497361 h 6858000"/>
              <a:gd name="connsiteX953" fmla="*/ 2844845 w 7467600"/>
              <a:gd name="connsiteY953" fmla="*/ 127638 h 6858000"/>
              <a:gd name="connsiteX954" fmla="*/ 2867960 w 7467600"/>
              <a:gd name="connsiteY954" fmla="*/ 0 h 6858000"/>
              <a:gd name="connsiteX955" fmla="*/ 1057230 w 7467600"/>
              <a:gd name="connsiteY955" fmla="*/ 0 h 6858000"/>
              <a:gd name="connsiteX956" fmla="*/ 1111003 w 7467600"/>
              <a:gd name="connsiteY956" fmla="*/ 0 h 6858000"/>
              <a:gd name="connsiteX957" fmla="*/ 1125553 w 7467600"/>
              <a:gd name="connsiteY957" fmla="*/ 52588 h 6858000"/>
              <a:gd name="connsiteX958" fmla="*/ 1304276 w 7467600"/>
              <a:gd name="connsiteY958" fmla="*/ 476275 h 6858000"/>
              <a:gd name="connsiteX959" fmla="*/ 1492066 w 7467600"/>
              <a:gd name="connsiteY959" fmla="*/ 886333 h 6858000"/>
              <a:gd name="connsiteX960" fmla="*/ 1423698 w 7467600"/>
              <a:gd name="connsiteY960" fmla="*/ 710817 h 6858000"/>
              <a:gd name="connsiteX961" fmla="*/ 1357609 w 7467600"/>
              <a:gd name="connsiteY961" fmla="*/ 532892 h 6858000"/>
              <a:gd name="connsiteX962" fmla="*/ 1309550 w 7467600"/>
              <a:gd name="connsiteY962" fmla="*/ 374031 h 6858000"/>
              <a:gd name="connsiteX963" fmla="*/ 1193673 w 7467600"/>
              <a:gd name="connsiteY963" fmla="*/ 49533 h 6858000"/>
              <a:gd name="connsiteX964" fmla="*/ 1164391 w 7467600"/>
              <a:gd name="connsiteY964" fmla="*/ 0 h 6858000"/>
              <a:gd name="connsiteX965" fmla="*/ 1200666 w 7467600"/>
              <a:gd name="connsiteY965" fmla="*/ 0 h 6858000"/>
              <a:gd name="connsiteX966" fmla="*/ 1223408 w 7467600"/>
              <a:gd name="connsiteY966" fmla="*/ 38996 h 6858000"/>
              <a:gd name="connsiteX967" fmla="*/ 1339635 w 7467600"/>
              <a:gd name="connsiteY967" fmla="*/ 365517 h 6858000"/>
              <a:gd name="connsiteX968" fmla="*/ 1387469 w 7467600"/>
              <a:gd name="connsiteY968" fmla="*/ 523079 h 6858000"/>
              <a:gd name="connsiteX969" fmla="*/ 1452685 w 7467600"/>
              <a:gd name="connsiteY969" fmla="*/ 699806 h 6858000"/>
              <a:gd name="connsiteX970" fmla="*/ 1492092 w 7467600"/>
              <a:gd name="connsiteY970" fmla="*/ 800424 h 6858000"/>
              <a:gd name="connsiteX971" fmla="*/ 1455302 w 7467600"/>
              <a:gd name="connsiteY971" fmla="*/ 632913 h 6858000"/>
              <a:gd name="connsiteX972" fmla="*/ 1222336 w 7467600"/>
              <a:gd name="connsiteY972" fmla="*/ 9480 h 6858000"/>
              <a:gd name="connsiteX973" fmla="*/ 1214634 w 7467600"/>
              <a:gd name="connsiteY973" fmla="*/ 0 h 6858000"/>
              <a:gd name="connsiteX974" fmla="*/ 1289827 w 7467600"/>
              <a:gd name="connsiteY974" fmla="*/ 0 h 6858000"/>
              <a:gd name="connsiteX975" fmla="*/ 1321076 w 7467600"/>
              <a:gd name="connsiteY975" fmla="*/ 59722 h 6858000"/>
              <a:gd name="connsiteX976" fmla="*/ 1512579 w 7467600"/>
              <a:gd name="connsiteY976" fmla="*/ 626441 h 6858000"/>
              <a:gd name="connsiteX977" fmla="*/ 1506076 w 7467600"/>
              <a:gd name="connsiteY977" fmla="*/ 1089289 h 6858000"/>
              <a:gd name="connsiteX978" fmla="*/ 1486346 w 7467600"/>
              <a:gd name="connsiteY978" fmla="*/ 1079919 h 6858000"/>
              <a:gd name="connsiteX979" fmla="*/ 1070511 w 7467600"/>
              <a:gd name="connsiteY979" fmla="*/ 48609 h 6858000"/>
              <a:gd name="connsiteX980" fmla="*/ 1057230 w 7467600"/>
              <a:gd name="connsiteY980" fmla="*/ 0 h 6858000"/>
              <a:gd name="connsiteX981" fmla="*/ 43151 w 7467600"/>
              <a:gd name="connsiteY981" fmla="*/ 0 h 6858000"/>
              <a:gd name="connsiteX982" fmla="*/ 95283 w 7467600"/>
              <a:gd name="connsiteY982" fmla="*/ 0 h 6858000"/>
              <a:gd name="connsiteX983" fmla="*/ 300708 w 7467600"/>
              <a:gd name="connsiteY983" fmla="*/ 154571 h 6858000"/>
              <a:gd name="connsiteX984" fmla="*/ 530414 w 7467600"/>
              <a:gd name="connsiteY984" fmla="*/ 354673 h 6858000"/>
              <a:gd name="connsiteX985" fmla="*/ 333785 w 7467600"/>
              <a:gd name="connsiteY985" fmla="*/ 161564 h 6858000"/>
              <a:gd name="connsiteX986" fmla="*/ 147005 w 7467600"/>
              <a:gd name="connsiteY986" fmla="*/ 0 h 6858000"/>
              <a:gd name="connsiteX987" fmla="*/ 272509 w 7467600"/>
              <a:gd name="connsiteY987" fmla="*/ 0 h 6858000"/>
              <a:gd name="connsiteX988" fmla="*/ 326276 w 7467600"/>
              <a:gd name="connsiteY988" fmla="*/ 45847 h 6858000"/>
              <a:gd name="connsiteX989" fmla="*/ 823759 w 7467600"/>
              <a:gd name="connsiteY989" fmla="*/ 574145 h 6858000"/>
              <a:gd name="connsiteX990" fmla="*/ 811254 w 7467600"/>
              <a:gd name="connsiteY990" fmla="*/ 665546 h 6858000"/>
              <a:gd name="connsiteX991" fmla="*/ 154042 w 7467600"/>
              <a:gd name="connsiteY991" fmla="*/ 261522 h 6858000"/>
              <a:gd name="connsiteX992" fmla="*/ 13550 w 7467600"/>
              <a:gd name="connsiteY992" fmla="*/ 158423 h 6858000"/>
              <a:gd name="connsiteX993" fmla="*/ 0 w 7467600"/>
              <a:gd name="connsiteY993" fmla="*/ 146618 h 6858000"/>
              <a:gd name="connsiteX994" fmla="*/ 0 w 7467600"/>
              <a:gd name="connsiteY994" fmla="*/ 59161 h 6858000"/>
              <a:gd name="connsiteX995" fmla="*/ 45427 w 7467600"/>
              <a:gd name="connsiteY995" fmla="*/ 101078 h 6858000"/>
              <a:gd name="connsiteX996" fmla="*/ 630103 w 7467600"/>
              <a:gd name="connsiteY996" fmla="*/ 485885 h 6858000"/>
              <a:gd name="connsiteX997" fmla="*/ 532040 w 7467600"/>
              <a:gd name="connsiteY997" fmla="*/ 399359 h 6858000"/>
              <a:gd name="connsiteX998" fmla="*/ 517618 w 7467600"/>
              <a:gd name="connsiteY998" fmla="*/ 385726 h 6858000"/>
              <a:gd name="connsiteX999" fmla="*/ 285074 w 7467600"/>
              <a:gd name="connsiteY999" fmla="*/ 182755 h 6858000"/>
              <a:gd name="connsiteX1000" fmla="*/ 43151 w 7467600"/>
              <a:gd name="connsiteY100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68569 w 7467600"/>
              <a:gd name="connsiteY127" fmla="*/ 5270182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7467600 w 7467600"/>
              <a:gd name="connsiteY141" fmla="*/ 5297634 h 6858000"/>
              <a:gd name="connsiteX142" fmla="*/ 7467600 w 7467600"/>
              <a:gd name="connsiteY142" fmla="*/ 5361850 h 6858000"/>
              <a:gd name="connsiteX143" fmla="*/ 7368569 w 7467600"/>
              <a:gd name="connsiteY143" fmla="*/ 5270182 h 6858000"/>
              <a:gd name="connsiteX144" fmla="*/ 1903353 w 7467600"/>
              <a:gd name="connsiteY144" fmla="*/ 5044827 h 6858000"/>
              <a:gd name="connsiteX145" fmla="*/ 1936931 w 7467600"/>
              <a:gd name="connsiteY145" fmla="*/ 5093954 h 6858000"/>
              <a:gd name="connsiteX146" fmla="*/ 2195868 w 7467600"/>
              <a:gd name="connsiteY146" fmla="*/ 5396574 h 6858000"/>
              <a:gd name="connsiteX147" fmla="*/ 2088852 w 7467600"/>
              <a:gd name="connsiteY147" fmla="*/ 5166123 h 6858000"/>
              <a:gd name="connsiteX148" fmla="*/ 1958241 w 7467600"/>
              <a:gd name="connsiteY148" fmla="*/ 5067955 h 6858000"/>
              <a:gd name="connsiteX149" fmla="*/ 1903353 w 7467600"/>
              <a:gd name="connsiteY149" fmla="*/ 5044827 h 6858000"/>
              <a:gd name="connsiteX150" fmla="*/ 1979378 w 7467600"/>
              <a:gd name="connsiteY150" fmla="*/ 4769504 h 6858000"/>
              <a:gd name="connsiteX151" fmla="*/ 2882120 w 7467600"/>
              <a:gd name="connsiteY151" fmla="*/ 5064547 h 6858000"/>
              <a:gd name="connsiteX152" fmla="*/ 2793103 w 7467600"/>
              <a:gd name="connsiteY152" fmla="*/ 5039699 h 6858000"/>
              <a:gd name="connsiteX153" fmla="*/ 2770041 w 7467600"/>
              <a:gd name="connsiteY153" fmla="*/ 5033634 h 6858000"/>
              <a:gd name="connsiteX154" fmla="*/ 1979378 w 7467600"/>
              <a:gd name="connsiteY154" fmla="*/ 4769504 h 6858000"/>
              <a:gd name="connsiteX155" fmla="*/ 1927410 w 7467600"/>
              <a:gd name="connsiteY155" fmla="*/ 4716164 h 6858000"/>
              <a:gd name="connsiteX156" fmla="*/ 1959587 w 7467600"/>
              <a:gd name="connsiteY156" fmla="*/ 4728849 h 6858000"/>
              <a:gd name="connsiteX157" fmla="*/ 2777707 w 7467600"/>
              <a:gd name="connsiteY157" fmla="*/ 5003991 h 6858000"/>
              <a:gd name="connsiteX158" fmla="*/ 2800768 w 7467600"/>
              <a:gd name="connsiteY158" fmla="*/ 5010056 h 6858000"/>
              <a:gd name="connsiteX159" fmla="*/ 2879408 w 7467600"/>
              <a:gd name="connsiteY159" fmla="*/ 5031590 h 6858000"/>
              <a:gd name="connsiteX160" fmla="*/ 2862295 w 7467600"/>
              <a:gd name="connsiteY160" fmla="*/ 5022958 h 6858000"/>
              <a:gd name="connsiteX161" fmla="*/ 2813343 w 7467600"/>
              <a:gd name="connsiteY161" fmla="*/ 4998369 h 6858000"/>
              <a:gd name="connsiteX162" fmla="*/ 2646245 w 7467600"/>
              <a:gd name="connsiteY162" fmla="*/ 4930999 h 6858000"/>
              <a:gd name="connsiteX163" fmla="*/ 1999243 w 7467600"/>
              <a:gd name="connsiteY163" fmla="*/ 4730524 h 6858000"/>
              <a:gd name="connsiteX164" fmla="*/ 1979527 w 7467600"/>
              <a:gd name="connsiteY164" fmla="*/ 4726651 h 6858000"/>
              <a:gd name="connsiteX165" fmla="*/ 1927410 w 7467600"/>
              <a:gd name="connsiteY165" fmla="*/ 4716164 h 6858000"/>
              <a:gd name="connsiteX166" fmla="*/ 1997014 w 7467600"/>
              <a:gd name="connsiteY166" fmla="*/ 4698007 h 6858000"/>
              <a:gd name="connsiteX167" fmla="*/ 2005458 w 7467600"/>
              <a:gd name="connsiteY167" fmla="*/ 4699540 h 6858000"/>
              <a:gd name="connsiteX168" fmla="*/ 2657186 w 7467600"/>
              <a:gd name="connsiteY168" fmla="*/ 4901687 h 6858000"/>
              <a:gd name="connsiteX169" fmla="*/ 2826662 w 7467600"/>
              <a:gd name="connsiteY169" fmla="*/ 4970362 h 6858000"/>
              <a:gd name="connsiteX170" fmla="*/ 2876100 w 7467600"/>
              <a:gd name="connsiteY170" fmla="*/ 4995397 h 6858000"/>
              <a:gd name="connsiteX171" fmla="*/ 3042600 w 7467600"/>
              <a:gd name="connsiteY171" fmla="*/ 5059532 h 6858000"/>
              <a:gd name="connsiteX172" fmla="*/ 1997014 w 7467600"/>
              <a:gd name="connsiteY172" fmla="*/ 4698007 h 6858000"/>
              <a:gd name="connsiteX173" fmla="*/ 2305292 w 7467600"/>
              <a:gd name="connsiteY173" fmla="*/ 4219492 h 6858000"/>
              <a:gd name="connsiteX174" fmla="*/ 3360922 w 7467600"/>
              <a:gd name="connsiteY174" fmla="*/ 4529373 h 6858000"/>
              <a:gd name="connsiteX175" fmla="*/ 3492420 w 7467600"/>
              <a:gd name="connsiteY175" fmla="*/ 4510145 h 6858000"/>
              <a:gd name="connsiteX176" fmla="*/ 3364086 w 7467600"/>
              <a:gd name="connsiteY176" fmla="*/ 4480340 h 6858000"/>
              <a:gd name="connsiteX177" fmla="*/ 3225818 w 7467600"/>
              <a:gd name="connsiteY177" fmla="*/ 4411822 h 6858000"/>
              <a:gd name="connsiteX178" fmla="*/ 3129696 w 7467600"/>
              <a:gd name="connsiteY178" fmla="*/ 4360704 h 6858000"/>
              <a:gd name="connsiteX179" fmla="*/ 2814545 w 7467600"/>
              <a:gd name="connsiteY179" fmla="*/ 4282955 h 6858000"/>
              <a:gd name="connsiteX180" fmla="*/ 2305292 w 7467600"/>
              <a:gd name="connsiteY180" fmla="*/ 4219492 h 6858000"/>
              <a:gd name="connsiteX181" fmla="*/ 2626982 w 7467600"/>
              <a:gd name="connsiteY181" fmla="*/ 4206450 h 6858000"/>
              <a:gd name="connsiteX182" fmla="*/ 2490617 w 7467600"/>
              <a:gd name="connsiteY182" fmla="*/ 4206951 h 6858000"/>
              <a:gd name="connsiteX183" fmla="*/ 2819869 w 7467600"/>
              <a:gd name="connsiteY183" fmla="*/ 4252936 h 6858000"/>
              <a:gd name="connsiteX184" fmla="*/ 3143018 w 7467600"/>
              <a:gd name="connsiteY184" fmla="*/ 4332698 h 6858000"/>
              <a:gd name="connsiteX185" fmla="*/ 3241520 w 7467600"/>
              <a:gd name="connsiteY185" fmla="*/ 4385112 h 6858000"/>
              <a:gd name="connsiteX186" fmla="*/ 3374575 w 7467600"/>
              <a:gd name="connsiteY186" fmla="*/ 4451517 h 6858000"/>
              <a:gd name="connsiteX187" fmla="*/ 3505221 w 7467600"/>
              <a:gd name="connsiteY187" fmla="*/ 4480757 h 6858000"/>
              <a:gd name="connsiteX188" fmla="*/ 2626982 w 7467600"/>
              <a:gd name="connsiteY188" fmla="*/ 4206450 h 6858000"/>
              <a:gd name="connsiteX189" fmla="*/ 1310106 w 7467600"/>
              <a:gd name="connsiteY189" fmla="*/ 3943217 h 6858000"/>
              <a:gd name="connsiteX190" fmla="*/ 854994 w 7467600"/>
              <a:gd name="connsiteY190" fmla="*/ 4399136 h 6858000"/>
              <a:gd name="connsiteX191" fmla="*/ 742462 w 7467600"/>
              <a:gd name="connsiteY191" fmla="*/ 4594648 h 6858000"/>
              <a:gd name="connsiteX192" fmla="*/ 820602 w 7467600"/>
              <a:gd name="connsiteY192" fmla="*/ 4485915 h 6858000"/>
              <a:gd name="connsiteX193" fmla="*/ 878295 w 7467600"/>
              <a:gd name="connsiteY193" fmla="*/ 4403594 h 6858000"/>
              <a:gd name="connsiteX194" fmla="*/ 1240607 w 7467600"/>
              <a:gd name="connsiteY194" fmla="*/ 4010401 h 6858000"/>
              <a:gd name="connsiteX195" fmla="*/ 1310106 w 7467600"/>
              <a:gd name="connsiteY195" fmla="*/ 3943217 h 6858000"/>
              <a:gd name="connsiteX196" fmla="*/ 1423113 w 7467600"/>
              <a:gd name="connsiteY196" fmla="*/ 3874565 h 6858000"/>
              <a:gd name="connsiteX197" fmla="*/ 1260565 w 7467600"/>
              <a:gd name="connsiteY197" fmla="*/ 4031982 h 6858000"/>
              <a:gd name="connsiteX198" fmla="*/ 901900 w 7467600"/>
              <a:gd name="connsiteY198" fmla="*/ 4421236 h 6858000"/>
              <a:gd name="connsiteX199" fmla="*/ 845044 w 7467600"/>
              <a:gd name="connsiteY199" fmla="*/ 4502436 h 6858000"/>
              <a:gd name="connsiteX200" fmla="*/ 685926 w 7467600"/>
              <a:gd name="connsiteY200" fmla="*/ 4703069 h 6858000"/>
              <a:gd name="connsiteX201" fmla="*/ 684248 w 7467600"/>
              <a:gd name="connsiteY201" fmla="*/ 4706721 h 6858000"/>
              <a:gd name="connsiteX202" fmla="*/ 1423113 w 7467600"/>
              <a:gd name="connsiteY202" fmla="*/ 3874565 h 6858000"/>
              <a:gd name="connsiteX203" fmla="*/ 3316479 w 7467600"/>
              <a:gd name="connsiteY203" fmla="*/ 3872136 h 6858000"/>
              <a:gd name="connsiteX204" fmla="*/ 3546806 w 7467600"/>
              <a:gd name="connsiteY204" fmla="*/ 4356139 h 6858000"/>
              <a:gd name="connsiteX205" fmla="*/ 3364433 w 7467600"/>
              <a:gd name="connsiteY205" fmla="*/ 3953121 h 6858000"/>
              <a:gd name="connsiteX206" fmla="*/ 3316479 w 7467600"/>
              <a:gd name="connsiteY206" fmla="*/ 3872136 h 6858000"/>
              <a:gd name="connsiteX207" fmla="*/ 3291335 w 7467600"/>
              <a:gd name="connsiteY207" fmla="*/ 3767420 h 6858000"/>
              <a:gd name="connsiteX208" fmla="*/ 3390805 w 7467600"/>
              <a:gd name="connsiteY208" fmla="*/ 3937163 h 6858000"/>
              <a:gd name="connsiteX209" fmla="*/ 3579062 w 7467600"/>
              <a:gd name="connsiteY209" fmla="*/ 4359040 h 6858000"/>
              <a:gd name="connsiteX210" fmla="*/ 3467355 w 7467600"/>
              <a:gd name="connsiteY210" fmla="*/ 3988130 h 6858000"/>
              <a:gd name="connsiteX211" fmla="*/ 3310753 w 7467600"/>
              <a:gd name="connsiteY211" fmla="*/ 3787140 h 6858000"/>
              <a:gd name="connsiteX212" fmla="*/ 3291335 w 7467600"/>
              <a:gd name="connsiteY212" fmla="*/ 3767420 h 6858000"/>
              <a:gd name="connsiteX213" fmla="*/ 1635889 w 7467600"/>
              <a:gd name="connsiteY213" fmla="*/ 3709494 h 6858000"/>
              <a:gd name="connsiteX214" fmla="*/ 1634800 w 7467600"/>
              <a:gd name="connsiteY214" fmla="*/ 3731111 h 6858000"/>
              <a:gd name="connsiteX215" fmla="*/ 1635889 w 7467600"/>
              <a:gd name="connsiteY215" fmla="*/ 3709494 h 6858000"/>
              <a:gd name="connsiteX216" fmla="*/ 1510397 w 7467600"/>
              <a:gd name="connsiteY216" fmla="*/ 3684705 h 6858000"/>
              <a:gd name="connsiteX217" fmla="*/ 1146550 w 7467600"/>
              <a:gd name="connsiteY217" fmla="*/ 3802012 h 6858000"/>
              <a:gd name="connsiteX218" fmla="*/ 698834 w 7467600"/>
              <a:gd name="connsiteY218" fmla="*/ 3952272 h 6858000"/>
              <a:gd name="connsiteX219" fmla="*/ 34256 w 7467600"/>
              <a:gd name="connsiteY219" fmla="*/ 4347603 h 6858000"/>
              <a:gd name="connsiteX220" fmla="*/ 527241 w 7467600"/>
              <a:gd name="connsiteY220" fmla="*/ 4065078 h 6858000"/>
              <a:gd name="connsiteX221" fmla="*/ 1510397 w 7467600"/>
              <a:gd name="connsiteY221" fmla="*/ 3684705 h 6858000"/>
              <a:gd name="connsiteX222" fmla="*/ 1313114 w 7467600"/>
              <a:gd name="connsiteY222" fmla="*/ 3655216 h 6858000"/>
              <a:gd name="connsiteX223" fmla="*/ 1109304 w 7467600"/>
              <a:gd name="connsiteY223" fmla="*/ 3669030 h 6858000"/>
              <a:gd name="connsiteX224" fmla="*/ 8129 w 7467600"/>
              <a:gd name="connsiteY224" fmla="*/ 4330519 h 6858000"/>
              <a:gd name="connsiteX225" fmla="*/ 687572 w 7467600"/>
              <a:gd name="connsiteY225" fmla="*/ 3925629 h 6858000"/>
              <a:gd name="connsiteX226" fmla="*/ 1138365 w 7467600"/>
              <a:gd name="connsiteY226" fmla="*/ 3774515 h 6858000"/>
              <a:gd name="connsiteX227" fmla="*/ 1505579 w 7467600"/>
              <a:gd name="connsiteY227" fmla="*/ 3655526 h 6858000"/>
              <a:gd name="connsiteX228" fmla="*/ 1313114 w 7467600"/>
              <a:gd name="connsiteY228" fmla="*/ 3655216 h 6858000"/>
              <a:gd name="connsiteX229" fmla="*/ 3655073 w 7467600"/>
              <a:gd name="connsiteY229" fmla="*/ 3650884 h 6858000"/>
              <a:gd name="connsiteX230" fmla="*/ 3989938 w 7467600"/>
              <a:gd name="connsiteY230" fmla="*/ 3991685 h 6858000"/>
              <a:gd name="connsiteX231" fmla="*/ 4393907 w 7467600"/>
              <a:gd name="connsiteY231" fmla="*/ 4261258 h 6858000"/>
              <a:gd name="connsiteX232" fmla="*/ 4648051 w 7467600"/>
              <a:gd name="connsiteY232" fmla="*/ 4374051 h 6858000"/>
              <a:gd name="connsiteX233" fmla="*/ 4383389 w 7467600"/>
              <a:gd name="connsiteY233" fmla="*/ 4184369 h 6858000"/>
              <a:gd name="connsiteX234" fmla="*/ 4165508 w 7467600"/>
              <a:gd name="connsiteY234" fmla="*/ 4035196 h 6858000"/>
              <a:gd name="connsiteX235" fmla="*/ 4068162 w 7467600"/>
              <a:gd name="connsiteY235" fmla="*/ 3953394 h 6858000"/>
              <a:gd name="connsiteX236" fmla="*/ 3981416 w 7467600"/>
              <a:gd name="connsiteY236" fmla="*/ 3880482 h 6858000"/>
              <a:gd name="connsiteX237" fmla="*/ 3800147 w 7467600"/>
              <a:gd name="connsiteY237" fmla="*/ 3749872 h 6858000"/>
              <a:gd name="connsiteX238" fmla="*/ 3655073 w 7467600"/>
              <a:gd name="connsiteY238" fmla="*/ 3650884 h 6858000"/>
              <a:gd name="connsiteX239" fmla="*/ 3670252 w 7467600"/>
              <a:gd name="connsiteY239" fmla="*/ 3622798 h 6858000"/>
              <a:gd name="connsiteX240" fmla="*/ 3817258 w 7467600"/>
              <a:gd name="connsiteY240" fmla="*/ 3723577 h 6858000"/>
              <a:gd name="connsiteX241" fmla="*/ 4000461 w 7467600"/>
              <a:gd name="connsiteY241" fmla="*/ 3855966 h 6858000"/>
              <a:gd name="connsiteX242" fmla="*/ 4088180 w 7467600"/>
              <a:gd name="connsiteY242" fmla="*/ 3929774 h 6858000"/>
              <a:gd name="connsiteX243" fmla="*/ 4184555 w 7467600"/>
              <a:gd name="connsiteY243" fmla="*/ 4010683 h 6858000"/>
              <a:gd name="connsiteX244" fmla="*/ 4399563 w 7467600"/>
              <a:gd name="connsiteY244" fmla="*/ 4158106 h 6858000"/>
              <a:gd name="connsiteX245" fmla="*/ 4684469 w 7467600"/>
              <a:gd name="connsiteY245" fmla="*/ 4364680 h 6858000"/>
              <a:gd name="connsiteX246" fmla="*/ 4690271 w 7467600"/>
              <a:gd name="connsiteY246" fmla="*/ 4370034 h 6858000"/>
              <a:gd name="connsiteX247" fmla="*/ 4136093 w 7467600"/>
              <a:gd name="connsiteY247" fmla="*/ 3858466 h 6858000"/>
              <a:gd name="connsiteX248" fmla="*/ 3670252 w 7467600"/>
              <a:gd name="connsiteY248" fmla="*/ 3622798 h 6858000"/>
              <a:gd name="connsiteX249" fmla="*/ 4440129 w 7467600"/>
              <a:gd name="connsiteY249" fmla="*/ 3448571 h 6858000"/>
              <a:gd name="connsiteX250" fmla="*/ 4856525 w 7467600"/>
              <a:gd name="connsiteY250" fmla="*/ 3915351 h 6858000"/>
              <a:gd name="connsiteX251" fmla="*/ 5059055 w 7467600"/>
              <a:gd name="connsiteY251" fmla="*/ 4108918 h 6858000"/>
              <a:gd name="connsiteX252" fmla="*/ 5290070 w 7467600"/>
              <a:gd name="connsiteY252" fmla="*/ 4263619 h 6858000"/>
              <a:gd name="connsiteX253" fmla="*/ 4834991 w 7467600"/>
              <a:gd name="connsiteY253" fmla="*/ 3830985 h 6858000"/>
              <a:gd name="connsiteX254" fmla="*/ 4440129 w 7467600"/>
              <a:gd name="connsiteY254" fmla="*/ 3448571 h 6858000"/>
              <a:gd name="connsiteX255" fmla="*/ 4441737 w 7467600"/>
              <a:gd name="connsiteY255" fmla="*/ 3399734 h 6858000"/>
              <a:gd name="connsiteX256" fmla="*/ 4431236 w 7467600"/>
              <a:gd name="connsiteY256" fmla="*/ 3400954 h 6858000"/>
              <a:gd name="connsiteX257" fmla="*/ 4557150 w 7467600"/>
              <a:gd name="connsiteY257" fmla="*/ 3510023 h 6858000"/>
              <a:gd name="connsiteX258" fmla="*/ 4856936 w 7467600"/>
              <a:gd name="connsiteY258" fmla="*/ 3809146 h 6858000"/>
              <a:gd name="connsiteX259" fmla="*/ 5111996 w 7467600"/>
              <a:gd name="connsiteY259" fmla="*/ 4065759 h 6858000"/>
              <a:gd name="connsiteX260" fmla="*/ 5388878 w 7467600"/>
              <a:gd name="connsiteY260" fmla="*/ 4300185 h 6858000"/>
              <a:gd name="connsiteX261" fmla="*/ 5425556 w 7467600"/>
              <a:gd name="connsiteY261" fmla="*/ 4308967 h 6858000"/>
              <a:gd name="connsiteX262" fmla="*/ 4943646 w 7467600"/>
              <a:gd name="connsiteY262" fmla="*/ 3822916 h 6858000"/>
              <a:gd name="connsiteX263" fmla="*/ 4594837 w 7467600"/>
              <a:gd name="connsiteY263" fmla="*/ 3532274 h 6858000"/>
              <a:gd name="connsiteX264" fmla="*/ 4441737 w 7467600"/>
              <a:gd name="connsiteY264" fmla="*/ 3399734 h 6858000"/>
              <a:gd name="connsiteX265" fmla="*/ 5425834 w 7467600"/>
              <a:gd name="connsiteY265" fmla="*/ 3162785 h 6858000"/>
              <a:gd name="connsiteX266" fmla="*/ 5401644 w 7467600"/>
              <a:gd name="connsiteY266" fmla="*/ 3617847 h 6858000"/>
              <a:gd name="connsiteX267" fmla="*/ 5467256 w 7467600"/>
              <a:gd name="connsiteY267" fmla="*/ 4175494 h 6858000"/>
              <a:gd name="connsiteX268" fmla="*/ 5448069 w 7467600"/>
              <a:gd name="connsiteY268" fmla="*/ 3567554 h 6858000"/>
              <a:gd name="connsiteX269" fmla="*/ 5425834 w 7467600"/>
              <a:gd name="connsiteY269" fmla="*/ 3162785 h 6858000"/>
              <a:gd name="connsiteX270" fmla="*/ 1318687 w 7467600"/>
              <a:gd name="connsiteY270" fmla="*/ 3113840 h 6858000"/>
              <a:gd name="connsiteX271" fmla="*/ 1066793 w 7467600"/>
              <a:gd name="connsiteY271" fmla="*/ 3212171 h 6858000"/>
              <a:gd name="connsiteX272" fmla="*/ 993319 w 7467600"/>
              <a:gd name="connsiteY272" fmla="*/ 3247648 h 6858000"/>
              <a:gd name="connsiteX273" fmla="*/ 853081 w 7467600"/>
              <a:gd name="connsiteY273" fmla="*/ 3312410 h 6858000"/>
              <a:gd name="connsiteX274" fmla="*/ 805957 w 7467600"/>
              <a:gd name="connsiteY274" fmla="*/ 3330443 h 6858000"/>
              <a:gd name="connsiteX275" fmla="*/ 1318687 w 7467600"/>
              <a:gd name="connsiteY275" fmla="*/ 3113840 h 6858000"/>
              <a:gd name="connsiteX276" fmla="*/ 5453702 w 7467600"/>
              <a:gd name="connsiteY276" fmla="*/ 3090882 h 6858000"/>
              <a:gd name="connsiteX277" fmla="*/ 5480135 w 7467600"/>
              <a:gd name="connsiteY277" fmla="*/ 3565802 h 6858000"/>
              <a:gd name="connsiteX278" fmla="*/ 5499023 w 7467600"/>
              <a:gd name="connsiteY278" fmla="*/ 4166310 h 6858000"/>
              <a:gd name="connsiteX279" fmla="*/ 5547022 w 7467600"/>
              <a:gd name="connsiteY279" fmla="*/ 3607838 h 6858000"/>
              <a:gd name="connsiteX280" fmla="*/ 5515964 w 7467600"/>
              <a:gd name="connsiteY280" fmla="*/ 3378541 h 6858000"/>
              <a:gd name="connsiteX281" fmla="*/ 5453702 w 7467600"/>
              <a:gd name="connsiteY281" fmla="*/ 3090882 h 6858000"/>
              <a:gd name="connsiteX282" fmla="*/ 1238695 w 7467600"/>
              <a:gd name="connsiteY282" fmla="*/ 3076820 h 6858000"/>
              <a:gd name="connsiteX283" fmla="*/ 716371 w 7467600"/>
              <a:gd name="connsiteY283" fmla="*/ 3293249 h 6858000"/>
              <a:gd name="connsiteX284" fmla="*/ 579522 w 7467600"/>
              <a:gd name="connsiteY284" fmla="*/ 3371759 h 6858000"/>
              <a:gd name="connsiteX285" fmla="*/ 600288 w 7467600"/>
              <a:gd name="connsiteY285" fmla="*/ 3365555 h 6858000"/>
              <a:gd name="connsiteX286" fmla="*/ 840692 w 7467600"/>
              <a:gd name="connsiteY286" fmla="*/ 3284921 h 6858000"/>
              <a:gd name="connsiteX287" fmla="*/ 979248 w 7467600"/>
              <a:gd name="connsiteY287" fmla="*/ 3221003 h 6858000"/>
              <a:gd name="connsiteX288" fmla="*/ 1053282 w 7467600"/>
              <a:gd name="connsiteY288" fmla="*/ 3185247 h 6858000"/>
              <a:gd name="connsiteX289" fmla="*/ 1320603 w 7467600"/>
              <a:gd name="connsiteY289" fmla="*/ 3081281 h 6858000"/>
              <a:gd name="connsiteX290" fmla="*/ 1238695 w 7467600"/>
              <a:gd name="connsiteY290" fmla="*/ 3076820 h 6858000"/>
              <a:gd name="connsiteX291" fmla="*/ 5425627 w 7467600"/>
              <a:gd name="connsiteY291" fmla="*/ 2954192 h 6858000"/>
              <a:gd name="connsiteX292" fmla="*/ 5470770 w 7467600"/>
              <a:gd name="connsiteY292" fmla="*/ 3005435 h 6858000"/>
              <a:gd name="connsiteX293" fmla="*/ 5519779 w 7467600"/>
              <a:gd name="connsiteY293" fmla="*/ 4359223 h 6858000"/>
              <a:gd name="connsiteX294" fmla="*/ 5520293 w 7467600"/>
              <a:gd name="connsiteY294" fmla="*/ 4360602 h 6858000"/>
              <a:gd name="connsiteX295" fmla="*/ 5767221 w 7467600"/>
              <a:gd name="connsiteY295" fmla="*/ 4665564 h 6858000"/>
              <a:gd name="connsiteX296" fmla="*/ 6937169 w 7467600"/>
              <a:gd name="connsiteY296" fmla="*/ 4815941 h 6858000"/>
              <a:gd name="connsiteX297" fmla="*/ 6953922 w 7467600"/>
              <a:gd name="connsiteY297" fmla="*/ 4890068 h 6858000"/>
              <a:gd name="connsiteX298" fmla="*/ 6071359 w 7467600"/>
              <a:gd name="connsiteY298" fmla="*/ 4770770 h 6858000"/>
              <a:gd name="connsiteX299" fmla="*/ 6038839 w 7467600"/>
              <a:gd name="connsiteY299" fmla="*/ 4764474 h 6858000"/>
              <a:gd name="connsiteX300" fmla="*/ 6038706 w 7467600"/>
              <a:gd name="connsiteY300" fmla="*/ 4763847 h 6858000"/>
              <a:gd name="connsiteX301" fmla="*/ 6037784 w 7467600"/>
              <a:gd name="connsiteY301" fmla="*/ 4764270 h 6858000"/>
              <a:gd name="connsiteX302" fmla="*/ 6038839 w 7467600"/>
              <a:gd name="connsiteY302" fmla="*/ 4764474 h 6858000"/>
              <a:gd name="connsiteX303" fmla="*/ 6040338 w 7467600"/>
              <a:gd name="connsiteY303" fmla="*/ 4771418 h 6858000"/>
              <a:gd name="connsiteX304" fmla="*/ 6024488 w 7467600"/>
              <a:gd name="connsiteY304" fmla="*/ 4809903 h 6858000"/>
              <a:gd name="connsiteX305" fmla="*/ 5599771 w 7467600"/>
              <a:gd name="connsiteY305" fmla="*/ 5509652 h 6858000"/>
              <a:gd name="connsiteX306" fmla="*/ 5548843 w 7467600"/>
              <a:gd name="connsiteY306" fmla="*/ 5563845 h 6858000"/>
              <a:gd name="connsiteX307" fmla="*/ 5940952 w 7467600"/>
              <a:gd name="connsiteY307" fmla="*/ 6250028 h 6858000"/>
              <a:gd name="connsiteX308" fmla="*/ 6043441 w 7467600"/>
              <a:gd name="connsiteY308" fmla="*/ 6665847 h 6858000"/>
              <a:gd name="connsiteX309" fmla="*/ 6093432 w 7467600"/>
              <a:gd name="connsiteY309" fmla="*/ 6858000 h 6858000"/>
              <a:gd name="connsiteX310" fmla="*/ 6034344 w 7467600"/>
              <a:gd name="connsiteY310" fmla="*/ 6858000 h 6858000"/>
              <a:gd name="connsiteX311" fmla="*/ 6026679 w 7467600"/>
              <a:gd name="connsiteY311" fmla="*/ 6836959 h 6858000"/>
              <a:gd name="connsiteX312" fmla="*/ 5800441 w 7467600"/>
              <a:gd name="connsiteY312" fmla="*/ 6335286 h 6858000"/>
              <a:gd name="connsiteX313" fmla="*/ 5526562 w 7467600"/>
              <a:gd name="connsiteY313" fmla="*/ 5705388 h 6858000"/>
              <a:gd name="connsiteX314" fmla="*/ 5519640 w 7467600"/>
              <a:gd name="connsiteY314" fmla="*/ 5683774 h 6858000"/>
              <a:gd name="connsiteX315" fmla="*/ 5844559 w 7467600"/>
              <a:gd name="connsiteY315" fmla="*/ 6553349 h 6858000"/>
              <a:gd name="connsiteX316" fmla="*/ 5975994 w 7467600"/>
              <a:gd name="connsiteY316" fmla="*/ 6858000 h 6858000"/>
              <a:gd name="connsiteX317" fmla="*/ 5898547 w 7467600"/>
              <a:gd name="connsiteY317" fmla="*/ 6858000 h 6858000"/>
              <a:gd name="connsiteX318" fmla="*/ 5682041 w 7467600"/>
              <a:gd name="connsiteY318" fmla="*/ 6355860 h 6858000"/>
              <a:gd name="connsiteX319" fmla="*/ 5461758 w 7467600"/>
              <a:gd name="connsiteY319" fmla="*/ 5820220 h 6858000"/>
              <a:gd name="connsiteX320" fmla="*/ 5237282 w 7467600"/>
              <a:gd name="connsiteY320" fmla="*/ 6579086 h 6858000"/>
              <a:gd name="connsiteX321" fmla="*/ 5115009 w 7467600"/>
              <a:gd name="connsiteY321" fmla="*/ 6858000 h 6858000"/>
              <a:gd name="connsiteX322" fmla="*/ 5028074 w 7467600"/>
              <a:gd name="connsiteY322" fmla="*/ 6858000 h 6858000"/>
              <a:gd name="connsiteX323" fmla="*/ 5079508 w 7467600"/>
              <a:gd name="connsiteY323" fmla="*/ 6749074 h 6858000"/>
              <a:gd name="connsiteX324" fmla="*/ 5371846 w 7467600"/>
              <a:gd name="connsiteY324" fmla="*/ 5924413 h 6858000"/>
              <a:gd name="connsiteX325" fmla="*/ 5270512 w 7467600"/>
              <a:gd name="connsiteY325" fmla="*/ 6138975 h 6858000"/>
              <a:gd name="connsiteX326" fmla="*/ 5062409 w 7467600"/>
              <a:gd name="connsiteY326" fmla="*/ 6653544 h 6858000"/>
              <a:gd name="connsiteX327" fmla="*/ 5036628 w 7467600"/>
              <a:gd name="connsiteY327" fmla="*/ 6754247 h 6858000"/>
              <a:gd name="connsiteX328" fmla="*/ 5009112 w 7467600"/>
              <a:gd name="connsiteY328" fmla="*/ 6858000 h 6858000"/>
              <a:gd name="connsiteX329" fmla="*/ 4976679 w 7467600"/>
              <a:gd name="connsiteY329" fmla="*/ 6858000 h 6858000"/>
              <a:gd name="connsiteX330" fmla="*/ 5006537 w 7467600"/>
              <a:gd name="connsiteY330" fmla="*/ 6747068 h 6858000"/>
              <a:gd name="connsiteX331" fmla="*/ 5032723 w 7467600"/>
              <a:gd name="connsiteY331" fmla="*/ 6644957 h 6858000"/>
              <a:gd name="connsiteX332" fmla="*/ 5242949 w 7467600"/>
              <a:gd name="connsiteY332" fmla="*/ 6125175 h 6858000"/>
              <a:gd name="connsiteX333" fmla="*/ 5286321 w 7467600"/>
              <a:gd name="connsiteY333" fmla="*/ 6033555 h 6858000"/>
              <a:gd name="connsiteX334" fmla="*/ 5008210 w 7467600"/>
              <a:gd name="connsiteY334" fmla="*/ 6649194 h 6858000"/>
              <a:gd name="connsiteX335" fmla="*/ 4986321 w 7467600"/>
              <a:gd name="connsiteY335" fmla="*/ 6765687 h 6858000"/>
              <a:gd name="connsiteX336" fmla="*/ 4973474 w 7467600"/>
              <a:gd name="connsiteY336" fmla="*/ 6858000 h 6858000"/>
              <a:gd name="connsiteX337" fmla="*/ 4907178 w 7467600"/>
              <a:gd name="connsiteY337" fmla="*/ 6858000 h 6858000"/>
              <a:gd name="connsiteX338" fmla="*/ 4910810 w 7467600"/>
              <a:gd name="connsiteY338" fmla="*/ 6829660 h 6858000"/>
              <a:gd name="connsiteX339" fmla="*/ 4987461 w 7467600"/>
              <a:gd name="connsiteY339" fmla="*/ 6432994 h 6858000"/>
              <a:gd name="connsiteX340" fmla="*/ 5179262 w 7467600"/>
              <a:gd name="connsiteY340" fmla="*/ 6035044 h 6858000"/>
              <a:gd name="connsiteX341" fmla="*/ 4689678 w 7467600"/>
              <a:gd name="connsiteY341" fmla="*/ 6440241 h 6858000"/>
              <a:gd name="connsiteX342" fmla="*/ 4477543 w 7467600"/>
              <a:gd name="connsiteY342" fmla="*/ 6674836 h 6858000"/>
              <a:gd name="connsiteX343" fmla="*/ 4329957 w 7467600"/>
              <a:gd name="connsiteY343" fmla="*/ 6858000 h 6858000"/>
              <a:gd name="connsiteX344" fmla="*/ 4218595 w 7467600"/>
              <a:gd name="connsiteY344" fmla="*/ 6858000 h 6858000"/>
              <a:gd name="connsiteX345" fmla="*/ 4368888 w 7467600"/>
              <a:gd name="connsiteY345" fmla="*/ 6668412 h 6858000"/>
              <a:gd name="connsiteX346" fmla="*/ 4563091 w 7467600"/>
              <a:gd name="connsiteY346" fmla="*/ 6442508 h 6858000"/>
              <a:gd name="connsiteX347" fmla="*/ 5387324 w 7467600"/>
              <a:gd name="connsiteY347" fmla="*/ 5705830 h 6858000"/>
              <a:gd name="connsiteX348" fmla="*/ 5073620 w 7467600"/>
              <a:gd name="connsiteY348" fmla="*/ 5955437 h 6858000"/>
              <a:gd name="connsiteX349" fmla="*/ 4689789 w 7467600"/>
              <a:gd name="connsiteY349" fmla="*/ 6268382 h 6858000"/>
              <a:gd name="connsiteX350" fmla="*/ 4418722 w 7467600"/>
              <a:gd name="connsiteY350" fmla="*/ 6570886 h 6858000"/>
              <a:gd name="connsiteX351" fmla="*/ 4214944 w 7467600"/>
              <a:gd name="connsiteY351" fmla="*/ 6858000 h 6858000"/>
              <a:gd name="connsiteX352" fmla="*/ 4177898 w 7467600"/>
              <a:gd name="connsiteY352" fmla="*/ 6858000 h 6858000"/>
              <a:gd name="connsiteX353" fmla="*/ 4391597 w 7467600"/>
              <a:gd name="connsiteY353" fmla="*/ 6556370 h 6858000"/>
              <a:gd name="connsiteX354" fmla="*/ 4668889 w 7467600"/>
              <a:gd name="connsiteY354" fmla="*/ 6246399 h 6858000"/>
              <a:gd name="connsiteX355" fmla="*/ 5055427 w 7467600"/>
              <a:gd name="connsiteY355" fmla="*/ 5931476 h 6858000"/>
              <a:gd name="connsiteX356" fmla="*/ 5371814 w 7467600"/>
              <a:gd name="connsiteY356" fmla="*/ 5678975 h 6858000"/>
              <a:gd name="connsiteX357" fmla="*/ 4987918 w 7467600"/>
              <a:gd name="connsiteY357" fmla="*/ 5838701 h 6858000"/>
              <a:gd name="connsiteX358" fmla="*/ 4317146 w 7467600"/>
              <a:gd name="connsiteY358" fmla="*/ 6587716 h 6858000"/>
              <a:gd name="connsiteX359" fmla="*/ 4171627 w 7467600"/>
              <a:gd name="connsiteY359" fmla="*/ 6858000 h 6858000"/>
              <a:gd name="connsiteX360" fmla="*/ 4081585 w 7467600"/>
              <a:gd name="connsiteY360" fmla="*/ 6858000 h 6858000"/>
              <a:gd name="connsiteX361" fmla="*/ 4238603 w 7467600"/>
              <a:gd name="connsiteY361" fmla="*/ 6559341 h 6858000"/>
              <a:gd name="connsiteX362" fmla="*/ 4778333 w 7467600"/>
              <a:gd name="connsiteY362" fmla="*/ 5873626 h 6858000"/>
              <a:gd name="connsiteX363" fmla="*/ 5414185 w 7467600"/>
              <a:gd name="connsiteY363" fmla="*/ 5573882 h 6858000"/>
              <a:gd name="connsiteX364" fmla="*/ 5959648 w 7467600"/>
              <a:gd name="connsiteY364" fmla="*/ 4760797 h 6858000"/>
              <a:gd name="connsiteX365" fmla="*/ 5355019 w 7467600"/>
              <a:gd name="connsiteY365" fmla="*/ 4734672 h 6858000"/>
              <a:gd name="connsiteX366" fmla="*/ 5083565 w 7467600"/>
              <a:gd name="connsiteY366" fmla="*/ 5179121 h 6858000"/>
              <a:gd name="connsiteX367" fmla="*/ 4713577 w 7467600"/>
              <a:gd name="connsiteY367" fmla="*/ 5616803 h 6858000"/>
              <a:gd name="connsiteX368" fmla="*/ 3989559 w 7467600"/>
              <a:gd name="connsiteY368" fmla="*/ 6145945 h 6858000"/>
              <a:gd name="connsiteX369" fmla="*/ 3939824 w 7467600"/>
              <a:gd name="connsiteY369" fmla="*/ 6066900 h 6858000"/>
              <a:gd name="connsiteX370" fmla="*/ 4584537 w 7467600"/>
              <a:gd name="connsiteY370" fmla="*/ 5324826 h 6858000"/>
              <a:gd name="connsiteX371" fmla="*/ 5037105 w 7467600"/>
              <a:gd name="connsiteY371" fmla="*/ 5088765 h 6858000"/>
              <a:gd name="connsiteX372" fmla="*/ 5039930 w 7467600"/>
              <a:gd name="connsiteY372" fmla="*/ 5089585 h 6858000"/>
              <a:gd name="connsiteX373" fmla="*/ 5263764 w 7467600"/>
              <a:gd name="connsiteY373" fmla="*/ 4735525 h 6858000"/>
              <a:gd name="connsiteX374" fmla="*/ 4086300 w 7467600"/>
              <a:gd name="connsiteY374" fmla="*/ 4884599 h 6858000"/>
              <a:gd name="connsiteX375" fmla="*/ 4085485 w 7467600"/>
              <a:gd name="connsiteY375" fmla="*/ 4899070 h 6858000"/>
              <a:gd name="connsiteX376" fmla="*/ 3871915 w 7467600"/>
              <a:gd name="connsiteY376" fmla="*/ 5253645 h 6858000"/>
              <a:gd name="connsiteX377" fmla="*/ 3799374 w 7467600"/>
              <a:gd name="connsiteY377" fmla="*/ 5466127 h 6858000"/>
              <a:gd name="connsiteX378" fmla="*/ 3498850 w 7467600"/>
              <a:gd name="connsiteY378" fmla="*/ 6661888 h 6858000"/>
              <a:gd name="connsiteX379" fmla="*/ 3399216 w 7467600"/>
              <a:gd name="connsiteY379" fmla="*/ 6858000 h 6858000"/>
              <a:gd name="connsiteX380" fmla="*/ 3303688 w 7467600"/>
              <a:gd name="connsiteY380" fmla="*/ 6858000 h 6858000"/>
              <a:gd name="connsiteX381" fmla="*/ 3391774 w 7467600"/>
              <a:gd name="connsiteY381" fmla="*/ 6697181 h 6858000"/>
              <a:gd name="connsiteX382" fmla="*/ 3735540 w 7467600"/>
              <a:gd name="connsiteY382" fmla="*/ 5546923 h 6858000"/>
              <a:gd name="connsiteX383" fmla="*/ 3729438 w 7467600"/>
              <a:gd name="connsiteY383" fmla="*/ 5569058 h 6858000"/>
              <a:gd name="connsiteX384" fmla="*/ 3707782 w 7467600"/>
              <a:gd name="connsiteY384" fmla="*/ 5644908 h 6858000"/>
              <a:gd name="connsiteX385" fmla="*/ 3583827 w 7467600"/>
              <a:gd name="connsiteY385" fmla="*/ 6039215 h 6858000"/>
              <a:gd name="connsiteX386" fmla="*/ 3547861 w 7467600"/>
              <a:gd name="connsiteY386" fmla="*/ 6129609 h 6858000"/>
              <a:gd name="connsiteX387" fmla="*/ 3490905 w 7467600"/>
              <a:gd name="connsiteY387" fmla="*/ 6277660 h 6858000"/>
              <a:gd name="connsiteX388" fmla="*/ 3455859 w 7467600"/>
              <a:gd name="connsiteY388" fmla="*/ 6391301 h 6858000"/>
              <a:gd name="connsiteX389" fmla="*/ 3429112 w 7467600"/>
              <a:gd name="connsiteY389" fmla="*/ 6479469 h 6858000"/>
              <a:gd name="connsiteX390" fmla="*/ 3304862 w 7467600"/>
              <a:gd name="connsiteY390" fmla="*/ 6796476 h 6858000"/>
              <a:gd name="connsiteX391" fmla="*/ 3276071 w 7467600"/>
              <a:gd name="connsiteY391" fmla="*/ 6858000 h 6858000"/>
              <a:gd name="connsiteX392" fmla="*/ 3240805 w 7467600"/>
              <a:gd name="connsiteY392" fmla="*/ 6858000 h 6858000"/>
              <a:gd name="connsiteX393" fmla="*/ 3275917 w 7467600"/>
              <a:gd name="connsiteY393" fmla="*/ 6783192 h 6858000"/>
              <a:gd name="connsiteX394" fmla="*/ 3399358 w 7467600"/>
              <a:gd name="connsiteY394" fmla="*/ 6469011 h 6858000"/>
              <a:gd name="connsiteX395" fmla="*/ 3425650 w 7467600"/>
              <a:gd name="connsiteY395" fmla="*/ 6381333 h 6858000"/>
              <a:gd name="connsiteX396" fmla="*/ 3460661 w 7467600"/>
              <a:gd name="connsiteY396" fmla="*/ 6266763 h 6858000"/>
              <a:gd name="connsiteX397" fmla="*/ 3518021 w 7467600"/>
              <a:gd name="connsiteY397" fmla="*/ 6117298 h 6858000"/>
              <a:gd name="connsiteX398" fmla="*/ 3554035 w 7467600"/>
              <a:gd name="connsiteY398" fmla="*/ 6027832 h 6858000"/>
              <a:gd name="connsiteX399" fmla="*/ 3677174 w 7467600"/>
              <a:gd name="connsiteY399" fmla="*/ 5636351 h 6858000"/>
              <a:gd name="connsiteX400" fmla="*/ 3698819 w 7467600"/>
              <a:gd name="connsiteY400" fmla="*/ 5560503 h 6858000"/>
              <a:gd name="connsiteX401" fmla="*/ 3702094 w 7467600"/>
              <a:gd name="connsiteY401" fmla="*/ 5549194 h 6858000"/>
              <a:gd name="connsiteX402" fmla="*/ 3398355 w 7467600"/>
              <a:gd name="connsiteY402" fmla="*/ 6094603 h 6858000"/>
              <a:gd name="connsiteX403" fmla="*/ 3193941 w 7467600"/>
              <a:gd name="connsiteY403" fmla="*/ 6798775 h 6858000"/>
              <a:gd name="connsiteX404" fmla="*/ 3184140 w 7467600"/>
              <a:gd name="connsiteY404" fmla="*/ 6858000 h 6858000"/>
              <a:gd name="connsiteX405" fmla="*/ 3099978 w 7467600"/>
              <a:gd name="connsiteY405" fmla="*/ 6858000 h 6858000"/>
              <a:gd name="connsiteX406" fmla="*/ 3101556 w 7467600"/>
              <a:gd name="connsiteY406" fmla="*/ 6843337 h 6858000"/>
              <a:gd name="connsiteX407" fmla="*/ 3370162 w 7467600"/>
              <a:gd name="connsiteY407" fmla="*/ 5785550 h 6858000"/>
              <a:gd name="connsiteX408" fmla="*/ 3746477 w 7467600"/>
              <a:gd name="connsiteY408" fmla="*/ 5377889 h 6858000"/>
              <a:gd name="connsiteX409" fmla="*/ 3863399 w 7467600"/>
              <a:gd name="connsiteY409" fmla="*/ 5087257 h 6858000"/>
              <a:gd name="connsiteX410" fmla="*/ 3968712 w 7467600"/>
              <a:gd name="connsiteY410" fmla="*/ 4913989 h 6858000"/>
              <a:gd name="connsiteX411" fmla="*/ 2792390 w 7467600"/>
              <a:gd name="connsiteY411" fmla="*/ 5382974 h 6858000"/>
              <a:gd name="connsiteX412" fmla="*/ 2714982 w 7467600"/>
              <a:gd name="connsiteY412" fmla="*/ 5427051 h 6858000"/>
              <a:gd name="connsiteX413" fmla="*/ 2813361 w 7467600"/>
              <a:gd name="connsiteY413" fmla="*/ 6023912 h 6858000"/>
              <a:gd name="connsiteX414" fmla="*/ 2688430 w 7467600"/>
              <a:gd name="connsiteY414" fmla="*/ 6801564 h 6858000"/>
              <a:gd name="connsiteX415" fmla="*/ 2629626 w 7467600"/>
              <a:gd name="connsiteY415" fmla="*/ 6763394 h 6858000"/>
              <a:gd name="connsiteX416" fmla="*/ 2565328 w 7467600"/>
              <a:gd name="connsiteY416" fmla="*/ 5516399 h 6858000"/>
              <a:gd name="connsiteX417" fmla="*/ 1922999 w 7467600"/>
              <a:gd name="connsiteY417" fmla="*/ 5980343 h 6858000"/>
              <a:gd name="connsiteX418" fmla="*/ 1950261 w 7467600"/>
              <a:gd name="connsiteY418" fmla="*/ 6405858 h 6858000"/>
              <a:gd name="connsiteX419" fmla="*/ 2365554 w 7467600"/>
              <a:gd name="connsiteY419" fmla="*/ 6759107 h 6858000"/>
              <a:gd name="connsiteX420" fmla="*/ 2424142 w 7467600"/>
              <a:gd name="connsiteY420" fmla="*/ 6858000 h 6858000"/>
              <a:gd name="connsiteX421" fmla="*/ 2395994 w 7467600"/>
              <a:gd name="connsiteY421" fmla="*/ 6858000 h 6858000"/>
              <a:gd name="connsiteX422" fmla="*/ 2392863 w 7467600"/>
              <a:gd name="connsiteY422" fmla="*/ 6852964 h 6858000"/>
              <a:gd name="connsiteX423" fmla="*/ 2017589 w 7467600"/>
              <a:gd name="connsiteY423" fmla="*/ 6493982 h 6858000"/>
              <a:gd name="connsiteX424" fmla="*/ 2147336 w 7467600"/>
              <a:gd name="connsiteY424" fmla="*/ 6594052 h 6858000"/>
              <a:gd name="connsiteX425" fmla="*/ 2207047 w 7467600"/>
              <a:gd name="connsiteY425" fmla="*/ 6654540 h 6858000"/>
              <a:gd name="connsiteX426" fmla="*/ 2299106 w 7467600"/>
              <a:gd name="connsiteY426" fmla="*/ 6778931 h 6858000"/>
              <a:gd name="connsiteX427" fmla="*/ 2314430 w 7467600"/>
              <a:gd name="connsiteY427" fmla="*/ 6801144 h 6858000"/>
              <a:gd name="connsiteX428" fmla="*/ 2352406 w 7467600"/>
              <a:gd name="connsiteY428" fmla="*/ 6858000 h 6858000"/>
              <a:gd name="connsiteX429" fmla="*/ 2314492 w 7467600"/>
              <a:gd name="connsiteY429" fmla="*/ 6858000 h 6858000"/>
              <a:gd name="connsiteX430" fmla="*/ 2288095 w 7467600"/>
              <a:gd name="connsiteY430" fmla="*/ 6818030 h 6858000"/>
              <a:gd name="connsiteX431" fmla="*/ 2272768 w 7467600"/>
              <a:gd name="connsiteY431" fmla="*/ 6795822 h 6858000"/>
              <a:gd name="connsiteX432" fmla="*/ 2182715 w 7467600"/>
              <a:gd name="connsiteY432" fmla="*/ 6675071 h 6858000"/>
              <a:gd name="connsiteX433" fmla="*/ 2032061 w 7467600"/>
              <a:gd name="connsiteY433" fmla="*/ 6541380 h 6858000"/>
              <a:gd name="connsiteX434" fmla="*/ 2257220 w 7467600"/>
              <a:gd name="connsiteY434" fmla="*/ 6826257 h 6858000"/>
              <a:gd name="connsiteX435" fmla="*/ 2281324 w 7467600"/>
              <a:gd name="connsiteY435" fmla="*/ 6858000 h 6858000"/>
              <a:gd name="connsiteX436" fmla="*/ 2242860 w 7467600"/>
              <a:gd name="connsiteY436" fmla="*/ 6858000 h 6858000"/>
              <a:gd name="connsiteX437" fmla="*/ 2232818 w 7467600"/>
              <a:gd name="connsiteY437" fmla="*/ 6844926 h 6858000"/>
              <a:gd name="connsiteX438" fmla="*/ 1990172 w 7467600"/>
              <a:gd name="connsiteY438" fmla="*/ 6542121 h 6858000"/>
              <a:gd name="connsiteX439" fmla="*/ 2124090 w 7467600"/>
              <a:gd name="connsiteY439" fmla="*/ 6761017 h 6858000"/>
              <a:gd name="connsiteX440" fmla="*/ 2200380 w 7467600"/>
              <a:gd name="connsiteY440" fmla="*/ 6858000 h 6858000"/>
              <a:gd name="connsiteX441" fmla="*/ 2147507 w 7467600"/>
              <a:gd name="connsiteY441" fmla="*/ 6858000 h 6858000"/>
              <a:gd name="connsiteX442" fmla="*/ 2070668 w 7467600"/>
              <a:gd name="connsiteY442" fmla="*/ 6761520 h 6858000"/>
              <a:gd name="connsiteX443" fmla="*/ 1975142 w 7467600"/>
              <a:gd name="connsiteY443" fmla="*/ 6585570 h 6858000"/>
              <a:gd name="connsiteX444" fmla="*/ 2050035 w 7467600"/>
              <a:gd name="connsiteY444" fmla="*/ 6813345 h 6858000"/>
              <a:gd name="connsiteX445" fmla="*/ 2063025 w 7467600"/>
              <a:gd name="connsiteY445" fmla="*/ 6858000 h 6858000"/>
              <a:gd name="connsiteX446" fmla="*/ 2021675 w 7467600"/>
              <a:gd name="connsiteY446" fmla="*/ 6858000 h 6858000"/>
              <a:gd name="connsiteX447" fmla="*/ 2019308 w 7467600"/>
              <a:gd name="connsiteY447" fmla="*/ 6847118 h 6858000"/>
              <a:gd name="connsiteX448" fmla="*/ 1938835 w 7467600"/>
              <a:gd name="connsiteY448" fmla="*/ 6551160 h 6858000"/>
              <a:gd name="connsiteX449" fmla="*/ 1953230 w 7467600"/>
              <a:gd name="connsiteY449" fmla="*/ 6759699 h 6858000"/>
              <a:gd name="connsiteX450" fmla="*/ 1956763 w 7467600"/>
              <a:gd name="connsiteY450" fmla="*/ 6778191 h 6858000"/>
              <a:gd name="connsiteX451" fmla="*/ 1967925 w 7467600"/>
              <a:gd name="connsiteY451" fmla="*/ 6858000 h 6858000"/>
              <a:gd name="connsiteX452" fmla="*/ 1936622 w 7467600"/>
              <a:gd name="connsiteY452" fmla="*/ 6858000 h 6858000"/>
              <a:gd name="connsiteX453" fmla="*/ 1926261 w 7467600"/>
              <a:gd name="connsiteY453" fmla="*/ 6784064 h 6858000"/>
              <a:gd name="connsiteX454" fmla="*/ 1922724 w 7467600"/>
              <a:gd name="connsiteY454" fmla="*/ 6765577 h 6858000"/>
              <a:gd name="connsiteX455" fmla="*/ 1904650 w 7467600"/>
              <a:gd name="connsiteY455" fmla="*/ 6639616 h 6858000"/>
              <a:gd name="connsiteX456" fmla="*/ 1885273 w 7467600"/>
              <a:gd name="connsiteY456" fmla="*/ 6858000 h 6858000"/>
              <a:gd name="connsiteX457" fmla="*/ 1854363 w 7467600"/>
              <a:gd name="connsiteY457" fmla="*/ 6858000 h 6858000"/>
              <a:gd name="connsiteX458" fmla="*/ 1880391 w 7467600"/>
              <a:gd name="connsiteY458" fmla="*/ 6603796 h 6858000"/>
              <a:gd name="connsiteX459" fmla="*/ 1818273 w 7467600"/>
              <a:gd name="connsiteY459" fmla="*/ 6715729 h 6858000"/>
              <a:gd name="connsiteX460" fmla="*/ 1794691 w 7467600"/>
              <a:gd name="connsiteY460" fmla="*/ 6843239 h 6858000"/>
              <a:gd name="connsiteX461" fmla="*/ 1794914 w 7467600"/>
              <a:gd name="connsiteY461" fmla="*/ 6858000 h 6858000"/>
              <a:gd name="connsiteX462" fmla="*/ 1746128 w 7467600"/>
              <a:gd name="connsiteY462" fmla="*/ 6858000 h 6858000"/>
              <a:gd name="connsiteX463" fmla="*/ 1753934 w 7467600"/>
              <a:gd name="connsiteY463" fmla="*/ 6724796 h 6858000"/>
              <a:gd name="connsiteX464" fmla="*/ 1792053 w 7467600"/>
              <a:gd name="connsiteY464" fmla="*/ 6572396 h 6858000"/>
              <a:gd name="connsiteX465" fmla="*/ 1862248 w 7467600"/>
              <a:gd name="connsiteY465" fmla="*/ 6266397 h 6858000"/>
              <a:gd name="connsiteX466" fmla="*/ 1862250 w 7467600"/>
              <a:gd name="connsiteY466" fmla="*/ 6033531 h 6858000"/>
              <a:gd name="connsiteX467" fmla="*/ 1211999 w 7467600"/>
              <a:gd name="connsiteY467" fmla="*/ 6683610 h 6858000"/>
              <a:gd name="connsiteX468" fmla="*/ 1213266 w 7467600"/>
              <a:gd name="connsiteY468" fmla="*/ 6691947 h 6858000"/>
              <a:gd name="connsiteX469" fmla="*/ 1203370 w 7467600"/>
              <a:gd name="connsiteY469" fmla="*/ 6850676 h 6858000"/>
              <a:gd name="connsiteX470" fmla="*/ 1203671 w 7467600"/>
              <a:gd name="connsiteY470" fmla="*/ 6858000 h 6858000"/>
              <a:gd name="connsiteX471" fmla="*/ 1143180 w 7467600"/>
              <a:gd name="connsiteY471" fmla="*/ 6858000 h 6858000"/>
              <a:gd name="connsiteX472" fmla="*/ 1142176 w 7467600"/>
              <a:gd name="connsiteY472" fmla="*/ 6766045 h 6858000"/>
              <a:gd name="connsiteX473" fmla="*/ 1067484 w 7467600"/>
              <a:gd name="connsiteY473" fmla="*/ 6858000 h 6858000"/>
              <a:gd name="connsiteX474" fmla="*/ 953928 w 7467600"/>
              <a:gd name="connsiteY474" fmla="*/ 6858000 h 6858000"/>
              <a:gd name="connsiteX475" fmla="*/ 959715 w 7467600"/>
              <a:gd name="connsiteY475" fmla="*/ 6850185 h 6858000"/>
              <a:gd name="connsiteX476" fmla="*/ 1483788 w 7467600"/>
              <a:gd name="connsiteY476" fmla="*/ 6259174 h 6858000"/>
              <a:gd name="connsiteX477" fmla="*/ 1100671 w 7467600"/>
              <a:gd name="connsiteY477" fmla="*/ 6252137 h 6858000"/>
              <a:gd name="connsiteX478" fmla="*/ 1090144 w 7467600"/>
              <a:gd name="connsiteY478" fmla="*/ 6256748 h 6858000"/>
              <a:gd name="connsiteX479" fmla="*/ 1095872 w 7467600"/>
              <a:gd name="connsiteY479" fmla="*/ 6271892 h 6858000"/>
              <a:gd name="connsiteX480" fmla="*/ 262785 w 7467600"/>
              <a:gd name="connsiteY480" fmla="*/ 6845450 h 6858000"/>
              <a:gd name="connsiteX481" fmla="*/ 209968 w 7467600"/>
              <a:gd name="connsiteY481" fmla="*/ 6770713 h 6858000"/>
              <a:gd name="connsiteX482" fmla="*/ 873460 w 7467600"/>
              <a:gd name="connsiteY482" fmla="*/ 6253768 h 6858000"/>
              <a:gd name="connsiteX483" fmla="*/ 192686 w 7467600"/>
              <a:gd name="connsiteY483" fmla="*/ 5849257 h 6858000"/>
              <a:gd name="connsiteX484" fmla="*/ 4696 w 7467600"/>
              <a:gd name="connsiteY484" fmla="*/ 5697668 h 6858000"/>
              <a:gd name="connsiteX485" fmla="*/ 0 w 7467600"/>
              <a:gd name="connsiteY485" fmla="*/ 5689984 h 6858000"/>
              <a:gd name="connsiteX486" fmla="*/ 0 w 7467600"/>
              <a:gd name="connsiteY486" fmla="*/ 5513472 h 6858000"/>
              <a:gd name="connsiteX487" fmla="*/ 174101 w 7467600"/>
              <a:gd name="connsiteY487" fmla="*/ 5620277 h 6858000"/>
              <a:gd name="connsiteX488" fmla="*/ 891800 w 7467600"/>
              <a:gd name="connsiteY488" fmla="*/ 6036935 h 6858000"/>
              <a:gd name="connsiteX489" fmla="*/ 1072219 w 7467600"/>
              <a:gd name="connsiteY489" fmla="*/ 6169443 h 6858000"/>
              <a:gd name="connsiteX490" fmla="*/ 1074117 w 7467600"/>
              <a:gd name="connsiteY490" fmla="*/ 6170301 h 6858000"/>
              <a:gd name="connsiteX491" fmla="*/ 1083114 w 7467600"/>
              <a:gd name="connsiteY491" fmla="*/ 6174131 h 6858000"/>
              <a:gd name="connsiteX492" fmla="*/ 1543010 w 7467600"/>
              <a:gd name="connsiteY492" fmla="*/ 6191140 h 6858000"/>
              <a:gd name="connsiteX493" fmla="*/ 1551080 w 7467600"/>
              <a:gd name="connsiteY493" fmla="*/ 6195006 h 6858000"/>
              <a:gd name="connsiteX494" fmla="*/ 2345443 w 7467600"/>
              <a:gd name="connsiteY494" fmla="*/ 5549882 h 6858000"/>
              <a:gd name="connsiteX495" fmla="*/ 1721499 w 7467600"/>
              <a:gd name="connsiteY495" fmla="*/ 5599969 h 6858000"/>
              <a:gd name="connsiteX496" fmla="*/ 767716 w 7467600"/>
              <a:gd name="connsiteY496" fmla="*/ 5472768 h 6858000"/>
              <a:gd name="connsiteX497" fmla="*/ 722147 w 7467600"/>
              <a:gd name="connsiteY497" fmla="*/ 5393091 h 6858000"/>
              <a:gd name="connsiteX498" fmla="*/ 1485552 w 7467600"/>
              <a:gd name="connsiteY498" fmla="*/ 5313202 h 6858000"/>
              <a:gd name="connsiteX499" fmla="*/ 2143004 w 7467600"/>
              <a:gd name="connsiteY499" fmla="*/ 5402420 h 6858000"/>
              <a:gd name="connsiteX500" fmla="*/ 1933391 w 7467600"/>
              <a:gd name="connsiteY500" fmla="*/ 5156971 h 6858000"/>
              <a:gd name="connsiteX501" fmla="*/ 1827118 w 7467600"/>
              <a:gd name="connsiteY501" fmla="*/ 4968410 h 6858000"/>
              <a:gd name="connsiteX502" fmla="*/ 1837349 w 7467600"/>
              <a:gd name="connsiteY502" fmla="*/ 4956357 h 6858000"/>
              <a:gd name="connsiteX503" fmla="*/ 2162835 w 7467600"/>
              <a:gd name="connsiteY503" fmla="*/ 5187853 h 6858000"/>
              <a:gd name="connsiteX504" fmla="*/ 2257167 w 7467600"/>
              <a:gd name="connsiteY504" fmla="*/ 5462123 h 6858000"/>
              <a:gd name="connsiteX505" fmla="*/ 2261598 w 7467600"/>
              <a:gd name="connsiteY505" fmla="*/ 5467998 h 6858000"/>
              <a:gd name="connsiteX506" fmla="*/ 2437177 w 7467600"/>
              <a:gd name="connsiteY506" fmla="*/ 5479608 h 6858000"/>
              <a:gd name="connsiteX507" fmla="*/ 2445247 w 7467600"/>
              <a:gd name="connsiteY507" fmla="*/ 5483476 h 6858000"/>
              <a:gd name="connsiteX508" fmla="*/ 2743626 w 7467600"/>
              <a:gd name="connsiteY508" fmla="*/ 5304819 h 6858000"/>
              <a:gd name="connsiteX509" fmla="*/ 3048102 w 7467600"/>
              <a:gd name="connsiteY509" fmla="*/ 5150595 h 6858000"/>
              <a:gd name="connsiteX510" fmla="*/ 1799414 w 7467600"/>
              <a:gd name="connsiteY510" fmla="*/ 4694732 h 6858000"/>
              <a:gd name="connsiteX511" fmla="*/ 1771735 w 7467600"/>
              <a:gd name="connsiteY511" fmla="*/ 4619929 h 6858000"/>
              <a:gd name="connsiteX512" fmla="*/ 3104273 w 7467600"/>
              <a:gd name="connsiteY512" fmla="*/ 5076159 h 6858000"/>
              <a:gd name="connsiteX513" fmla="*/ 3113245 w 7467600"/>
              <a:gd name="connsiteY513" fmla="*/ 5090705 h 6858000"/>
              <a:gd name="connsiteX514" fmla="*/ 3126294 w 7467600"/>
              <a:gd name="connsiteY514" fmla="*/ 5114400 h 6858000"/>
              <a:gd name="connsiteX515" fmla="*/ 3937433 w 7467600"/>
              <a:gd name="connsiteY515" fmla="*/ 4830473 h 6858000"/>
              <a:gd name="connsiteX516" fmla="*/ 3590475 w 7467600"/>
              <a:gd name="connsiteY516" fmla="*/ 4597974 h 6858000"/>
              <a:gd name="connsiteX517" fmla="*/ 3100264 w 7467600"/>
              <a:gd name="connsiteY517" fmla="*/ 4579845 h 6858000"/>
              <a:gd name="connsiteX518" fmla="*/ 2183576 w 7467600"/>
              <a:gd name="connsiteY518" fmla="*/ 4227150 h 6858000"/>
              <a:gd name="connsiteX519" fmla="*/ 2151029 w 7467600"/>
              <a:gd name="connsiteY519" fmla="*/ 4146947 h 6858000"/>
              <a:gd name="connsiteX520" fmla="*/ 3563434 w 7467600"/>
              <a:gd name="connsiteY520" fmla="*/ 4469115 h 6858000"/>
              <a:gd name="connsiteX521" fmla="*/ 3177952 w 7467600"/>
              <a:gd name="connsiteY521" fmla="*/ 3657386 h 6858000"/>
              <a:gd name="connsiteX522" fmla="*/ 3189263 w 7467600"/>
              <a:gd name="connsiteY522" fmla="*/ 3625726 h 6858000"/>
              <a:gd name="connsiteX523" fmla="*/ 3560912 w 7467600"/>
              <a:gd name="connsiteY523" fmla="*/ 4079863 h 6858000"/>
              <a:gd name="connsiteX524" fmla="*/ 3626636 w 7467600"/>
              <a:gd name="connsiteY524" fmla="*/ 4512230 h 6858000"/>
              <a:gd name="connsiteX525" fmla="*/ 3653088 w 7467600"/>
              <a:gd name="connsiteY525" fmla="*/ 4521417 h 6858000"/>
              <a:gd name="connsiteX526" fmla="*/ 3988128 w 7467600"/>
              <a:gd name="connsiteY526" fmla="*/ 4817267 h 6858000"/>
              <a:gd name="connsiteX527" fmla="*/ 4830582 w 7467600"/>
              <a:gd name="connsiteY527" fmla="*/ 4676000 h 6858000"/>
              <a:gd name="connsiteX528" fmla="*/ 4830100 w 7467600"/>
              <a:gd name="connsiteY528" fmla="*/ 4675554 h 6858000"/>
              <a:gd name="connsiteX529" fmla="*/ 4036318 w 7467600"/>
              <a:gd name="connsiteY529" fmla="*/ 4147013 h 6858000"/>
              <a:gd name="connsiteX530" fmla="*/ 3432098 w 7467600"/>
              <a:gd name="connsiteY530" fmla="*/ 3537312 h 6858000"/>
              <a:gd name="connsiteX531" fmla="*/ 3446761 w 7467600"/>
              <a:gd name="connsiteY531" fmla="*/ 3461278 h 6858000"/>
              <a:gd name="connsiteX532" fmla="*/ 4419733 w 7467600"/>
              <a:gd name="connsiteY532" fmla="*/ 3963555 h 6858000"/>
              <a:gd name="connsiteX533" fmla="*/ 4781371 w 7467600"/>
              <a:gd name="connsiteY533" fmla="*/ 4458604 h 6858000"/>
              <a:gd name="connsiteX534" fmla="*/ 4780440 w 7467600"/>
              <a:gd name="connsiteY534" fmla="*/ 4470290 h 6858000"/>
              <a:gd name="connsiteX535" fmla="*/ 4898954 w 7467600"/>
              <a:gd name="connsiteY535" fmla="*/ 4662092 h 6858000"/>
              <a:gd name="connsiteX536" fmla="*/ 4900699 w 7467600"/>
              <a:gd name="connsiteY536" fmla="*/ 4670867 h 6858000"/>
              <a:gd name="connsiteX537" fmla="*/ 5714511 w 7467600"/>
              <a:gd name="connsiteY537" fmla="*/ 4663483 h 6858000"/>
              <a:gd name="connsiteX538" fmla="*/ 5464793 w 7467600"/>
              <a:gd name="connsiteY538" fmla="*/ 4393556 h 6858000"/>
              <a:gd name="connsiteX539" fmla="*/ 5461897 w 7467600"/>
              <a:gd name="connsiteY539" fmla="*/ 4390879 h 6858000"/>
              <a:gd name="connsiteX540" fmla="*/ 4294126 w 7467600"/>
              <a:gd name="connsiteY540" fmla="*/ 3303048 h 6858000"/>
              <a:gd name="connsiteX541" fmla="*/ 4305321 w 7467600"/>
              <a:gd name="connsiteY541" fmla="*/ 3256953 h 6858000"/>
              <a:gd name="connsiteX542" fmla="*/ 4949299 w 7467600"/>
              <a:gd name="connsiteY542" fmla="*/ 3766336 h 6858000"/>
              <a:gd name="connsiteX543" fmla="*/ 5291452 w 7467600"/>
              <a:gd name="connsiteY543" fmla="*/ 4076801 h 6858000"/>
              <a:gd name="connsiteX544" fmla="*/ 5434998 w 7467600"/>
              <a:gd name="connsiteY544" fmla="*/ 4254100 h 6858000"/>
              <a:gd name="connsiteX545" fmla="*/ 5351015 w 7467600"/>
              <a:gd name="connsiteY545" fmla="*/ 3760989 h 6858000"/>
              <a:gd name="connsiteX546" fmla="*/ 5413780 w 7467600"/>
              <a:gd name="connsiteY546" fmla="*/ 2966265 h 6858000"/>
              <a:gd name="connsiteX547" fmla="*/ 5425627 w 7467600"/>
              <a:gd name="connsiteY547" fmla="*/ 2954192 h 6858000"/>
              <a:gd name="connsiteX548" fmla="*/ 6604735 w 7467600"/>
              <a:gd name="connsiteY548" fmla="*/ 2041381 h 6858000"/>
              <a:gd name="connsiteX549" fmla="*/ 7204487 w 7467600"/>
              <a:gd name="connsiteY549" fmla="*/ 2742112 h 6858000"/>
              <a:gd name="connsiteX550" fmla="*/ 7131592 w 7467600"/>
              <a:gd name="connsiteY550" fmla="*/ 2672096 h 6858000"/>
              <a:gd name="connsiteX551" fmla="*/ 6996344 w 7467600"/>
              <a:gd name="connsiteY551" fmla="*/ 2518310 h 6858000"/>
              <a:gd name="connsiteX552" fmla="*/ 6735495 w 7467600"/>
              <a:gd name="connsiteY552" fmla="*/ 2196890 h 6858000"/>
              <a:gd name="connsiteX553" fmla="*/ 6721901 w 7467600"/>
              <a:gd name="connsiteY553" fmla="*/ 2179274 h 6858000"/>
              <a:gd name="connsiteX554" fmla="*/ 6604735 w 7467600"/>
              <a:gd name="connsiteY554" fmla="*/ 2041381 h 6858000"/>
              <a:gd name="connsiteX555" fmla="*/ 6591670 w 7467600"/>
              <a:gd name="connsiteY555" fmla="*/ 1988277 h 6858000"/>
              <a:gd name="connsiteX556" fmla="*/ 6747349 w 7467600"/>
              <a:gd name="connsiteY556" fmla="*/ 2160069 h 6858000"/>
              <a:gd name="connsiteX557" fmla="*/ 6760943 w 7467600"/>
              <a:gd name="connsiteY557" fmla="*/ 2177686 h 6858000"/>
              <a:gd name="connsiteX558" fmla="*/ 7021065 w 7467600"/>
              <a:gd name="connsiteY558" fmla="*/ 2498102 h 6858000"/>
              <a:gd name="connsiteX559" fmla="*/ 7155223 w 7467600"/>
              <a:gd name="connsiteY559" fmla="*/ 2650386 h 6858000"/>
              <a:gd name="connsiteX560" fmla="*/ 7203167 w 7467600"/>
              <a:gd name="connsiteY560" fmla="*/ 2697288 h 6858000"/>
              <a:gd name="connsiteX561" fmla="*/ 6937703 w 7467600"/>
              <a:gd name="connsiteY561" fmla="*/ 2321981 h 6858000"/>
              <a:gd name="connsiteX562" fmla="*/ 6591670 w 7467600"/>
              <a:gd name="connsiteY562" fmla="*/ 1988277 h 6858000"/>
              <a:gd name="connsiteX563" fmla="*/ 5798671 w 7467600"/>
              <a:gd name="connsiteY563" fmla="*/ 1981601 h 6858000"/>
              <a:gd name="connsiteX564" fmla="*/ 5754709 w 7467600"/>
              <a:gd name="connsiteY564" fmla="*/ 2071454 h 6858000"/>
              <a:gd name="connsiteX565" fmla="*/ 5763044 w 7467600"/>
              <a:gd name="connsiteY565" fmla="*/ 2842206 h 6858000"/>
              <a:gd name="connsiteX566" fmla="*/ 5764974 w 7467600"/>
              <a:gd name="connsiteY566" fmla="*/ 2799609 h 6858000"/>
              <a:gd name="connsiteX567" fmla="*/ 5767665 w 7467600"/>
              <a:gd name="connsiteY567" fmla="*/ 2666409 h 6858000"/>
              <a:gd name="connsiteX568" fmla="*/ 5763055 w 7467600"/>
              <a:gd name="connsiteY568" fmla="*/ 2579705 h 6858000"/>
              <a:gd name="connsiteX569" fmla="*/ 5758079 w 7467600"/>
              <a:gd name="connsiteY569" fmla="*/ 2492508 h 6858000"/>
              <a:gd name="connsiteX570" fmla="*/ 5779325 w 7467600"/>
              <a:gd name="connsiteY570" fmla="*/ 2197069 h 6858000"/>
              <a:gd name="connsiteX571" fmla="*/ 5798671 w 7467600"/>
              <a:gd name="connsiteY571" fmla="*/ 1981601 h 6858000"/>
              <a:gd name="connsiteX572" fmla="*/ 5829202 w 7467600"/>
              <a:gd name="connsiteY572" fmla="*/ 1971679 h 6858000"/>
              <a:gd name="connsiteX573" fmla="*/ 5809558 w 7467600"/>
              <a:gd name="connsiteY573" fmla="*/ 2198043 h 6858000"/>
              <a:gd name="connsiteX574" fmla="*/ 5788653 w 7467600"/>
              <a:gd name="connsiteY574" fmla="*/ 2489430 h 6858000"/>
              <a:gd name="connsiteX575" fmla="*/ 5793439 w 7467600"/>
              <a:gd name="connsiteY575" fmla="*/ 2575235 h 6858000"/>
              <a:gd name="connsiteX576" fmla="*/ 5796837 w 7467600"/>
              <a:gd name="connsiteY576" fmla="*/ 2637633 h 6858000"/>
              <a:gd name="connsiteX577" fmla="*/ 5818614 w 7467600"/>
              <a:gd name="connsiteY577" fmla="*/ 2473055 h 6858000"/>
              <a:gd name="connsiteX578" fmla="*/ 5829202 w 7467600"/>
              <a:gd name="connsiteY578" fmla="*/ 1971679 h 6858000"/>
              <a:gd name="connsiteX579" fmla="*/ 5911389 w 7467600"/>
              <a:gd name="connsiteY579" fmla="*/ 1898371 h 6858000"/>
              <a:gd name="connsiteX580" fmla="*/ 6237627 w 7467600"/>
              <a:gd name="connsiteY580" fmla="*/ 2231921 h 6858000"/>
              <a:gd name="connsiteX581" fmla="*/ 5911389 w 7467600"/>
              <a:gd name="connsiteY581" fmla="*/ 1898371 h 6858000"/>
              <a:gd name="connsiteX582" fmla="*/ 6944437 w 7467600"/>
              <a:gd name="connsiteY582" fmla="*/ 1575402 h 6858000"/>
              <a:gd name="connsiteX583" fmla="*/ 6304730 w 7467600"/>
              <a:gd name="connsiteY583" fmla="*/ 1766654 h 6858000"/>
              <a:gd name="connsiteX584" fmla="*/ 6944437 w 7467600"/>
              <a:gd name="connsiteY584" fmla="*/ 1575402 h 6858000"/>
              <a:gd name="connsiteX585" fmla="*/ 7019523 w 7467600"/>
              <a:gd name="connsiteY585" fmla="*/ 1519450 h 6858000"/>
              <a:gd name="connsiteX586" fmla="*/ 6298091 w 7467600"/>
              <a:gd name="connsiteY586" fmla="*/ 1737122 h 6858000"/>
              <a:gd name="connsiteX587" fmla="*/ 7019523 w 7467600"/>
              <a:gd name="connsiteY587" fmla="*/ 1519450 h 6858000"/>
              <a:gd name="connsiteX588" fmla="*/ 2399523 w 7467600"/>
              <a:gd name="connsiteY588" fmla="*/ 1428234 h 6858000"/>
              <a:gd name="connsiteX589" fmla="*/ 2224982 w 7467600"/>
              <a:gd name="connsiteY589" fmla="*/ 1826201 h 6858000"/>
              <a:gd name="connsiteX590" fmla="*/ 2096099 w 7467600"/>
              <a:gd name="connsiteY590" fmla="*/ 2345900 h 6858000"/>
              <a:gd name="connsiteX591" fmla="*/ 2283317 w 7467600"/>
              <a:gd name="connsiteY591" fmla="*/ 1796925 h 6858000"/>
              <a:gd name="connsiteX592" fmla="*/ 2399523 w 7467600"/>
              <a:gd name="connsiteY592" fmla="*/ 1428234 h 6858000"/>
              <a:gd name="connsiteX593" fmla="*/ 2448558 w 7467600"/>
              <a:gd name="connsiteY593" fmla="*/ 1373435 h 6858000"/>
              <a:gd name="connsiteX594" fmla="*/ 2312521 w 7467600"/>
              <a:gd name="connsiteY594" fmla="*/ 1806140 h 6858000"/>
              <a:gd name="connsiteX595" fmla="*/ 2127533 w 7467600"/>
              <a:gd name="connsiteY595" fmla="*/ 2348380 h 6858000"/>
              <a:gd name="connsiteX596" fmla="*/ 2358080 w 7467600"/>
              <a:gd name="connsiteY596" fmla="*/ 1866134 h 6858000"/>
              <a:gd name="connsiteX597" fmla="*/ 2407436 w 7467600"/>
              <a:gd name="connsiteY597" fmla="*/ 1651070 h 6858000"/>
              <a:gd name="connsiteX598" fmla="*/ 2448558 w 7467600"/>
              <a:gd name="connsiteY598" fmla="*/ 1373435 h 6858000"/>
              <a:gd name="connsiteX599" fmla="*/ 278707 w 7467600"/>
              <a:gd name="connsiteY599" fmla="*/ 1352270 h 6858000"/>
              <a:gd name="connsiteX600" fmla="*/ 321570 w 7467600"/>
              <a:gd name="connsiteY600" fmla="*/ 1861610 h 6858000"/>
              <a:gd name="connsiteX601" fmla="*/ 294281 w 7467600"/>
              <a:gd name="connsiteY601" fmla="*/ 1440658 h 6858000"/>
              <a:gd name="connsiteX602" fmla="*/ 278707 w 7467600"/>
              <a:gd name="connsiteY602" fmla="*/ 1352270 h 6858000"/>
              <a:gd name="connsiteX603" fmla="*/ 1423821 w 7467600"/>
              <a:gd name="connsiteY603" fmla="*/ 1351958 h 6858000"/>
              <a:gd name="connsiteX604" fmla="*/ 1638521 w 7467600"/>
              <a:gd name="connsiteY604" fmla="*/ 1908470 h 6858000"/>
              <a:gd name="connsiteX605" fmla="*/ 1754199 w 7467600"/>
              <a:gd name="connsiteY605" fmla="*/ 2149284 h 6858000"/>
              <a:gd name="connsiteX606" fmla="*/ 1908359 w 7467600"/>
              <a:gd name="connsiteY606" fmla="*/ 2364988 h 6858000"/>
              <a:gd name="connsiteX607" fmla="*/ 1647661 w 7467600"/>
              <a:gd name="connsiteY607" fmla="*/ 1825945 h 6858000"/>
              <a:gd name="connsiteX608" fmla="*/ 1423821 w 7467600"/>
              <a:gd name="connsiteY608" fmla="*/ 1351958 h 6858000"/>
              <a:gd name="connsiteX609" fmla="*/ 1431890 w 7467600"/>
              <a:gd name="connsiteY609" fmla="*/ 1306475 h 6858000"/>
              <a:gd name="connsiteX610" fmla="*/ 1507597 w 7467600"/>
              <a:gd name="connsiteY610" fmla="*/ 1446132 h 6858000"/>
              <a:gd name="connsiteX611" fmla="*/ 1674586 w 7467600"/>
              <a:gd name="connsiteY611" fmla="*/ 1813832 h 6858000"/>
              <a:gd name="connsiteX612" fmla="*/ 1815950 w 7467600"/>
              <a:gd name="connsiteY612" fmla="*/ 2128564 h 6858000"/>
              <a:gd name="connsiteX613" fmla="*/ 1984242 w 7467600"/>
              <a:gd name="connsiteY613" fmla="*/ 2430829 h 6858000"/>
              <a:gd name="connsiteX614" fmla="*/ 2014023 w 7467600"/>
              <a:gd name="connsiteY614" fmla="*/ 2450995 h 6858000"/>
              <a:gd name="connsiteX615" fmla="*/ 1747337 w 7467600"/>
              <a:gd name="connsiteY615" fmla="*/ 1855264 h 6858000"/>
              <a:gd name="connsiteX616" fmla="*/ 1533749 w 7467600"/>
              <a:gd name="connsiteY616" fmla="*/ 1478656 h 6858000"/>
              <a:gd name="connsiteX617" fmla="*/ 1431890 w 7467600"/>
              <a:gd name="connsiteY617" fmla="*/ 1306475 h 6858000"/>
              <a:gd name="connsiteX618" fmla="*/ 5052692 w 7467600"/>
              <a:gd name="connsiteY618" fmla="*/ 1292994 h 6858000"/>
              <a:gd name="connsiteX619" fmla="*/ 5200661 w 7467600"/>
              <a:gd name="connsiteY619" fmla="*/ 1635186 h 6858000"/>
              <a:gd name="connsiteX620" fmla="*/ 5297138 w 7467600"/>
              <a:gd name="connsiteY620" fmla="*/ 1906351 h 6858000"/>
              <a:gd name="connsiteX621" fmla="*/ 5052692 w 7467600"/>
              <a:gd name="connsiteY621" fmla="*/ 1292994 h 6858000"/>
              <a:gd name="connsiteX622" fmla="*/ 5009948 w 7467600"/>
              <a:gd name="connsiteY622" fmla="*/ 1273619 h 6858000"/>
              <a:gd name="connsiteX623" fmla="*/ 5121777 w 7467600"/>
              <a:gd name="connsiteY623" fmla="*/ 1654213 h 6858000"/>
              <a:gd name="connsiteX624" fmla="*/ 5293545 w 7467600"/>
              <a:gd name="connsiteY624" fmla="*/ 2072247 h 6858000"/>
              <a:gd name="connsiteX625" fmla="*/ 5294042 w 7467600"/>
              <a:gd name="connsiteY625" fmla="*/ 2065019 h 6858000"/>
              <a:gd name="connsiteX626" fmla="*/ 5171936 w 7467600"/>
              <a:gd name="connsiteY626" fmla="*/ 1647613 h 6858000"/>
              <a:gd name="connsiteX627" fmla="*/ 5009948 w 7467600"/>
              <a:gd name="connsiteY627" fmla="*/ 1273619 h 6858000"/>
              <a:gd name="connsiteX628" fmla="*/ 655236 w 7467600"/>
              <a:gd name="connsiteY628" fmla="*/ 1268632 h 6858000"/>
              <a:gd name="connsiteX629" fmla="*/ 839521 w 7467600"/>
              <a:gd name="connsiteY629" fmla="*/ 1685315 h 6858000"/>
              <a:gd name="connsiteX630" fmla="*/ 1109416 w 7467600"/>
              <a:gd name="connsiteY630" fmla="*/ 2061663 h 6858000"/>
              <a:gd name="connsiteX631" fmla="*/ 1298300 w 7467600"/>
              <a:gd name="connsiteY631" fmla="*/ 2247742 h 6858000"/>
              <a:gd name="connsiteX632" fmla="*/ 1125871 w 7467600"/>
              <a:gd name="connsiteY632" fmla="*/ 1989513 h 6858000"/>
              <a:gd name="connsiteX633" fmla="*/ 981574 w 7467600"/>
              <a:gd name="connsiteY633" fmla="*/ 1783157 h 6858000"/>
              <a:gd name="connsiteX634" fmla="*/ 922198 w 7467600"/>
              <a:gd name="connsiteY634" fmla="*/ 1677437 h 6858000"/>
              <a:gd name="connsiteX635" fmla="*/ 869293 w 7467600"/>
              <a:gd name="connsiteY635" fmla="*/ 1583214 h 6858000"/>
              <a:gd name="connsiteX636" fmla="*/ 751431 w 7467600"/>
              <a:gd name="connsiteY636" fmla="*/ 1405731 h 6858000"/>
              <a:gd name="connsiteX637" fmla="*/ 655236 w 7467600"/>
              <a:gd name="connsiteY637" fmla="*/ 1268632 h 6858000"/>
              <a:gd name="connsiteX638" fmla="*/ 6516292 w 7467600"/>
              <a:gd name="connsiteY638" fmla="*/ 1263064 h 6858000"/>
              <a:gd name="connsiteX639" fmla="*/ 5736320 w 7467600"/>
              <a:gd name="connsiteY639" fmla="*/ 1501803 h 6858000"/>
              <a:gd name="connsiteX640" fmla="*/ 6516292 w 7467600"/>
              <a:gd name="connsiteY640" fmla="*/ 1263064 h 6858000"/>
              <a:gd name="connsiteX641" fmla="*/ 291466 w 7467600"/>
              <a:gd name="connsiteY641" fmla="*/ 1250369 h 6858000"/>
              <a:gd name="connsiteX642" fmla="*/ 323180 w 7467600"/>
              <a:gd name="connsiteY642" fmla="*/ 1435283 h 6858000"/>
              <a:gd name="connsiteX643" fmla="*/ 349381 w 7467600"/>
              <a:gd name="connsiteY643" fmla="*/ 1875041 h 6858000"/>
              <a:gd name="connsiteX644" fmla="*/ 374363 w 7467600"/>
              <a:gd name="connsiteY644" fmla="*/ 1506494 h 6858000"/>
              <a:gd name="connsiteX645" fmla="*/ 302168 w 7467600"/>
              <a:gd name="connsiteY645" fmla="*/ 1274495 h 6858000"/>
              <a:gd name="connsiteX646" fmla="*/ 291466 w 7467600"/>
              <a:gd name="connsiteY646" fmla="*/ 1250369 h 6858000"/>
              <a:gd name="connsiteX647" fmla="*/ 678222 w 7467600"/>
              <a:gd name="connsiteY647" fmla="*/ 1248670 h 6858000"/>
              <a:gd name="connsiteX648" fmla="*/ 775536 w 7467600"/>
              <a:gd name="connsiteY648" fmla="*/ 1388015 h 6858000"/>
              <a:gd name="connsiteX649" fmla="*/ 894529 w 7467600"/>
              <a:gd name="connsiteY649" fmla="*/ 1567739 h 6858000"/>
              <a:gd name="connsiteX650" fmla="*/ 948000 w 7467600"/>
              <a:gd name="connsiteY650" fmla="*/ 1663088 h 6858000"/>
              <a:gd name="connsiteX651" fmla="*/ 1006812 w 7467600"/>
              <a:gd name="connsiteY651" fmla="*/ 1767683 h 6858000"/>
              <a:gd name="connsiteX652" fmla="*/ 1149133 w 7467600"/>
              <a:gd name="connsiteY652" fmla="*/ 1971513 h 6858000"/>
              <a:gd name="connsiteX653" fmla="*/ 1333952 w 7467600"/>
              <a:gd name="connsiteY653" fmla="*/ 2251620 h 6858000"/>
              <a:gd name="connsiteX654" fmla="*/ 1337329 w 7467600"/>
              <a:gd name="connsiteY654" fmla="*/ 2258350 h 6858000"/>
              <a:gd name="connsiteX655" fmla="*/ 1014726 w 7467600"/>
              <a:gd name="connsiteY655" fmla="*/ 1615556 h 6858000"/>
              <a:gd name="connsiteX656" fmla="*/ 678222 w 7467600"/>
              <a:gd name="connsiteY656" fmla="*/ 1248670 h 6858000"/>
              <a:gd name="connsiteX657" fmla="*/ 6691602 w 7467600"/>
              <a:gd name="connsiteY657" fmla="*/ 1140573 h 6858000"/>
              <a:gd name="connsiteX658" fmla="*/ 6571100 w 7467600"/>
              <a:gd name="connsiteY658" fmla="*/ 1183662 h 6858000"/>
              <a:gd name="connsiteX659" fmla="*/ 6241687 w 7467600"/>
              <a:gd name="connsiteY659" fmla="*/ 1257600 h 6858000"/>
              <a:gd name="connsiteX660" fmla="*/ 5693009 w 7467600"/>
              <a:gd name="connsiteY660" fmla="*/ 1478256 h 6858000"/>
              <a:gd name="connsiteX661" fmla="*/ 6548420 w 7467600"/>
              <a:gd name="connsiteY661" fmla="*/ 1214599 h 6858000"/>
              <a:gd name="connsiteX662" fmla="*/ 6605473 w 7467600"/>
              <a:gd name="connsiteY662" fmla="*/ 1184686 h 6858000"/>
              <a:gd name="connsiteX663" fmla="*/ 6691602 w 7467600"/>
              <a:gd name="connsiteY663" fmla="*/ 1140573 h 6858000"/>
              <a:gd name="connsiteX664" fmla="*/ 4002475 w 7467600"/>
              <a:gd name="connsiteY664" fmla="*/ 1037802 h 6858000"/>
              <a:gd name="connsiteX665" fmla="*/ 4000324 w 7467600"/>
              <a:gd name="connsiteY665" fmla="*/ 1039362 h 6858000"/>
              <a:gd name="connsiteX666" fmla="*/ 4002862 w 7467600"/>
              <a:gd name="connsiteY666" fmla="*/ 1042866 h 6858000"/>
              <a:gd name="connsiteX667" fmla="*/ 4002475 w 7467600"/>
              <a:gd name="connsiteY667" fmla="*/ 1037802 h 6858000"/>
              <a:gd name="connsiteX668" fmla="*/ 506322 w 7467600"/>
              <a:gd name="connsiteY668" fmla="*/ 1020997 h 6858000"/>
              <a:gd name="connsiteX669" fmla="*/ 533068 w 7467600"/>
              <a:gd name="connsiteY669" fmla="*/ 1029409 h 6858000"/>
              <a:gd name="connsiteX670" fmla="*/ 1232525 w 7467600"/>
              <a:gd name="connsiteY670" fmla="*/ 1804675 h 6858000"/>
              <a:gd name="connsiteX671" fmla="*/ 1388858 w 7467600"/>
              <a:gd name="connsiteY671" fmla="*/ 2368011 h 6858000"/>
              <a:gd name="connsiteX672" fmla="*/ 1384098 w 7467600"/>
              <a:gd name="connsiteY672" fmla="*/ 2378125 h 6858000"/>
              <a:gd name="connsiteX673" fmla="*/ 1425393 w 7467600"/>
              <a:gd name="connsiteY673" fmla="*/ 2589124 h 6858000"/>
              <a:gd name="connsiteX674" fmla="*/ 1424001 w 7467600"/>
              <a:gd name="connsiteY674" fmla="*/ 2597541 h 6858000"/>
              <a:gd name="connsiteX675" fmla="*/ 2152729 w 7467600"/>
              <a:gd name="connsiteY675" fmla="*/ 2864487 h 6858000"/>
              <a:gd name="connsiteX676" fmla="*/ 2020609 w 7467600"/>
              <a:gd name="connsiteY676" fmla="*/ 2539671 h 6858000"/>
              <a:gd name="connsiteX677" fmla="*/ 2018920 w 7467600"/>
              <a:gd name="connsiteY677" fmla="*/ 2536309 h 6858000"/>
              <a:gd name="connsiteX678" fmla="*/ 1342441 w 7467600"/>
              <a:gd name="connsiteY678" fmla="*/ 1173017 h 6858000"/>
              <a:gd name="connsiteX679" fmla="*/ 1367925 w 7467600"/>
              <a:gd name="connsiteY679" fmla="*/ 1135648 h 6858000"/>
              <a:gd name="connsiteX680" fmla="*/ 1771401 w 7467600"/>
              <a:gd name="connsiteY680" fmla="*/ 1806673 h 6858000"/>
              <a:gd name="connsiteX681" fmla="*/ 1972385 w 7467600"/>
              <a:gd name="connsiteY681" fmla="*/ 2198735 h 6858000"/>
              <a:gd name="connsiteX682" fmla="*/ 2040892 w 7467600"/>
              <a:gd name="connsiteY682" fmla="*/ 2405205 h 6858000"/>
              <a:gd name="connsiteX683" fmla="*/ 2131689 w 7467600"/>
              <a:gd name="connsiteY683" fmla="*/ 1936926 h 6858000"/>
              <a:gd name="connsiteX684" fmla="*/ 2454820 w 7467600"/>
              <a:gd name="connsiteY684" fmla="*/ 1248808 h 6858000"/>
              <a:gd name="connsiteX685" fmla="*/ 2492512 w 7467600"/>
              <a:gd name="connsiteY685" fmla="*/ 1302920 h 6858000"/>
              <a:gd name="connsiteX686" fmla="*/ 2081216 w 7467600"/>
              <a:gd name="connsiteY686" fmla="*/ 2527513 h 6858000"/>
              <a:gd name="connsiteX687" fmla="*/ 2081211 w 7467600"/>
              <a:gd name="connsiteY687" fmla="*/ 2528916 h 6858000"/>
              <a:gd name="connsiteX688" fmla="*/ 2199067 w 7467600"/>
              <a:gd name="connsiteY688" fmla="*/ 2884061 h 6858000"/>
              <a:gd name="connsiteX689" fmla="*/ 3192586 w 7467600"/>
              <a:gd name="connsiteY689" fmla="*/ 3411496 h 6858000"/>
              <a:gd name="connsiteX690" fmla="*/ 3182620 w 7467600"/>
              <a:gd name="connsiteY690" fmla="*/ 3483279 h 6858000"/>
              <a:gd name="connsiteX691" fmla="*/ 2435119 w 7467600"/>
              <a:gd name="connsiteY691" fmla="*/ 3080173 h 6858000"/>
              <a:gd name="connsiteX692" fmla="*/ 2410152 w 7467600"/>
              <a:gd name="connsiteY692" fmla="*/ 3063751 h 6858000"/>
              <a:gd name="connsiteX693" fmla="*/ 2408099 w 7467600"/>
              <a:gd name="connsiteY693" fmla="*/ 3064403 h 6858000"/>
              <a:gd name="connsiteX694" fmla="*/ 2407218 w 7467600"/>
              <a:gd name="connsiteY694" fmla="*/ 3070324 h 6858000"/>
              <a:gd name="connsiteX695" fmla="*/ 2380138 w 7467600"/>
              <a:gd name="connsiteY695" fmla="*/ 3099341 h 6858000"/>
              <a:gd name="connsiteX696" fmla="*/ 1765923 w 7467600"/>
              <a:gd name="connsiteY696" fmla="*/ 3581043 h 6858000"/>
              <a:gd name="connsiteX697" fmla="*/ 1702258 w 7467600"/>
              <a:gd name="connsiteY697" fmla="*/ 3612286 h 6858000"/>
              <a:gd name="connsiteX698" fmla="*/ 1538370 w 7467600"/>
              <a:gd name="connsiteY698" fmla="*/ 3811804 h 6858000"/>
              <a:gd name="connsiteX699" fmla="*/ 542867 w 7467600"/>
              <a:gd name="connsiteY699" fmla="*/ 4944092 h 6858000"/>
              <a:gd name="connsiteX700" fmla="*/ 515800 w 7467600"/>
              <a:gd name="connsiteY700" fmla="*/ 4862180 h 6858000"/>
              <a:gd name="connsiteX701" fmla="*/ 909145 w 7467600"/>
              <a:gd name="connsiteY701" fmla="*/ 4199225 h 6858000"/>
              <a:gd name="connsiteX702" fmla="*/ 1214067 w 7467600"/>
              <a:gd name="connsiteY702" fmla="*/ 3908561 h 6858000"/>
              <a:gd name="connsiteX703" fmla="*/ 640967 w 7467600"/>
              <a:gd name="connsiteY703" fmla="*/ 4105601 h 6858000"/>
              <a:gd name="connsiteX704" fmla="*/ 112563 w 7467600"/>
              <a:gd name="connsiteY704" fmla="*/ 4396952 h 6858000"/>
              <a:gd name="connsiteX705" fmla="*/ 0 w 7467600"/>
              <a:gd name="connsiteY705" fmla="*/ 4466006 h 6858000"/>
              <a:gd name="connsiteX706" fmla="*/ 0 w 7467600"/>
              <a:gd name="connsiteY706" fmla="*/ 4233763 h 6858000"/>
              <a:gd name="connsiteX707" fmla="*/ 36881 w 7467600"/>
              <a:gd name="connsiteY707" fmla="*/ 4200118 h 6858000"/>
              <a:gd name="connsiteX708" fmla="*/ 910534 w 7467600"/>
              <a:gd name="connsiteY708" fmla="*/ 3629753 h 6858000"/>
              <a:gd name="connsiteX709" fmla="*/ 1578717 w 7467600"/>
              <a:gd name="connsiteY709" fmla="*/ 3575982 h 6858000"/>
              <a:gd name="connsiteX710" fmla="*/ 2338780 w 7467600"/>
              <a:gd name="connsiteY710" fmla="*/ 3033725 h 6858000"/>
              <a:gd name="connsiteX711" fmla="*/ 1807991 w 7467600"/>
              <a:gd name="connsiteY711" fmla="*/ 2807184 h 6858000"/>
              <a:gd name="connsiteX712" fmla="*/ 1416358 w 7467600"/>
              <a:gd name="connsiteY712" fmla="*/ 3112571 h 6858000"/>
              <a:gd name="connsiteX713" fmla="*/ 939066 w 7467600"/>
              <a:gd name="connsiteY713" fmla="*/ 3378798 h 6858000"/>
              <a:gd name="connsiteX714" fmla="*/ 115099 w 7467600"/>
              <a:gd name="connsiteY714" fmla="*/ 3607650 h 6858000"/>
              <a:gd name="connsiteX715" fmla="*/ 97284 w 7467600"/>
              <a:gd name="connsiteY715" fmla="*/ 3520393 h 6858000"/>
              <a:gd name="connsiteX716" fmla="*/ 922050 w 7467600"/>
              <a:gd name="connsiteY716" fmla="*/ 3074867 h 6858000"/>
              <a:gd name="connsiteX717" fmla="*/ 1405265 w 7467600"/>
              <a:gd name="connsiteY717" fmla="*/ 3016319 h 6858000"/>
              <a:gd name="connsiteX718" fmla="*/ 1407512 w 7467600"/>
              <a:gd name="connsiteY718" fmla="*/ 3018001 h 6858000"/>
              <a:gd name="connsiteX719" fmla="*/ 1726266 w 7467600"/>
              <a:gd name="connsiteY719" fmla="*/ 2777274 h 6858000"/>
              <a:gd name="connsiteX720" fmla="*/ 625390 w 7467600"/>
              <a:gd name="connsiteY720" fmla="*/ 2514541 h 6858000"/>
              <a:gd name="connsiteX721" fmla="*/ 619799 w 7467600"/>
              <a:gd name="connsiteY721" fmla="*/ 2527180 h 6858000"/>
              <a:gd name="connsiteX722" fmla="*/ 310030 w 7467600"/>
              <a:gd name="connsiteY722" fmla="*/ 2771818 h 6858000"/>
              <a:gd name="connsiteX723" fmla="*/ 173877 w 7467600"/>
              <a:gd name="connsiteY723" fmla="*/ 2937056 h 6858000"/>
              <a:gd name="connsiteX724" fmla="*/ 77889 w 7467600"/>
              <a:gd name="connsiteY724" fmla="*/ 3138440 h 6858000"/>
              <a:gd name="connsiteX725" fmla="*/ 0 w 7467600"/>
              <a:gd name="connsiteY725" fmla="*/ 3271395 h 6858000"/>
              <a:gd name="connsiteX726" fmla="*/ 0 w 7467600"/>
              <a:gd name="connsiteY726" fmla="*/ 3153002 h 6858000"/>
              <a:gd name="connsiteX727" fmla="*/ 2386 w 7467600"/>
              <a:gd name="connsiteY727" fmla="*/ 3149203 h 6858000"/>
              <a:gd name="connsiteX728" fmla="*/ 89753 w 7467600"/>
              <a:gd name="connsiteY728" fmla="*/ 2987702 h 6858000"/>
              <a:gd name="connsiteX729" fmla="*/ 76869 w 7467600"/>
              <a:gd name="connsiteY729" fmla="*/ 3005404 h 6858000"/>
              <a:gd name="connsiteX730" fmla="*/ 32049 w 7467600"/>
              <a:gd name="connsiteY730" fmla="*/ 3065814 h 6858000"/>
              <a:gd name="connsiteX731" fmla="*/ 0 w 7467600"/>
              <a:gd name="connsiteY731" fmla="*/ 3108744 h 6858000"/>
              <a:gd name="connsiteX732" fmla="*/ 0 w 7467600"/>
              <a:gd name="connsiteY732" fmla="*/ 3058059 h 6858000"/>
              <a:gd name="connsiteX733" fmla="*/ 7610 w 7467600"/>
              <a:gd name="connsiteY733" fmla="*/ 3047889 h 6858000"/>
              <a:gd name="connsiteX734" fmla="*/ 52419 w 7467600"/>
              <a:gd name="connsiteY734" fmla="*/ 2987479 h 6858000"/>
              <a:gd name="connsiteX735" fmla="*/ 59142 w 7467600"/>
              <a:gd name="connsiteY735" fmla="*/ 2978488 h 6858000"/>
              <a:gd name="connsiteX736" fmla="*/ 0 w 7467600"/>
              <a:gd name="connsiteY736" fmla="*/ 3015334 h 6858000"/>
              <a:gd name="connsiteX737" fmla="*/ 0 w 7467600"/>
              <a:gd name="connsiteY737" fmla="*/ 2914286 h 6858000"/>
              <a:gd name="connsiteX738" fmla="*/ 36383 w 7467600"/>
              <a:gd name="connsiteY738" fmla="*/ 2901128 h 6858000"/>
              <a:gd name="connsiteX739" fmla="*/ 156329 w 7467600"/>
              <a:gd name="connsiteY739" fmla="*/ 2840533 h 6858000"/>
              <a:gd name="connsiteX740" fmla="*/ 358355 w 7467600"/>
              <a:gd name="connsiteY740" fmla="*/ 2620471 h 6858000"/>
              <a:gd name="connsiteX741" fmla="*/ 510577 w 7467600"/>
              <a:gd name="connsiteY741" fmla="*/ 2501244 h 6858000"/>
              <a:gd name="connsiteX742" fmla="*/ 211967 w 7467600"/>
              <a:gd name="connsiteY742" fmla="*/ 2479171 h 6858000"/>
              <a:gd name="connsiteX743" fmla="*/ 0 w 7467600"/>
              <a:gd name="connsiteY743" fmla="*/ 2476398 h 6858000"/>
              <a:gd name="connsiteX744" fmla="*/ 0 w 7467600"/>
              <a:gd name="connsiteY744" fmla="*/ 2389189 h 6858000"/>
              <a:gd name="connsiteX745" fmla="*/ 103062 w 7467600"/>
              <a:gd name="connsiteY745" fmla="*/ 2389518 h 6858000"/>
              <a:gd name="connsiteX746" fmla="*/ 510734 w 7467600"/>
              <a:gd name="connsiteY746" fmla="*/ 2416201 h 6858000"/>
              <a:gd name="connsiteX747" fmla="*/ 279257 w 7467600"/>
              <a:gd name="connsiteY747" fmla="*/ 2092102 h 6858000"/>
              <a:gd name="connsiteX748" fmla="*/ 65265 w 7467600"/>
              <a:gd name="connsiteY748" fmla="*/ 2006049 h 6858000"/>
              <a:gd name="connsiteX749" fmla="*/ 0 w 7467600"/>
              <a:gd name="connsiteY749" fmla="*/ 1982532 h 6858000"/>
              <a:gd name="connsiteX750" fmla="*/ 0 w 7467600"/>
              <a:gd name="connsiteY750" fmla="*/ 1912789 h 6858000"/>
              <a:gd name="connsiteX751" fmla="*/ 97460 w 7467600"/>
              <a:gd name="connsiteY751" fmla="*/ 1953725 h 6858000"/>
              <a:gd name="connsiteX752" fmla="*/ 221272 w 7467600"/>
              <a:gd name="connsiteY752" fmla="*/ 1980766 h 6858000"/>
              <a:gd name="connsiteX753" fmla="*/ 116765 w 7467600"/>
              <a:gd name="connsiteY753" fmla="*/ 1911033 h 6858000"/>
              <a:gd name="connsiteX754" fmla="*/ 16405 w 7467600"/>
              <a:gd name="connsiteY754" fmla="*/ 1803412 h 6858000"/>
              <a:gd name="connsiteX755" fmla="*/ 0 w 7467600"/>
              <a:gd name="connsiteY755" fmla="*/ 1784777 h 6858000"/>
              <a:gd name="connsiteX756" fmla="*/ 0 w 7467600"/>
              <a:gd name="connsiteY756" fmla="*/ 1740082 h 6858000"/>
              <a:gd name="connsiteX757" fmla="*/ 39394 w 7467600"/>
              <a:gd name="connsiteY757" fmla="*/ 1784856 h 6858000"/>
              <a:gd name="connsiteX758" fmla="*/ 135813 w 7467600"/>
              <a:gd name="connsiteY758" fmla="*/ 1888838 h 6858000"/>
              <a:gd name="connsiteX759" fmla="*/ 242575 w 7467600"/>
              <a:gd name="connsiteY759" fmla="*/ 1958841 h 6858000"/>
              <a:gd name="connsiteX760" fmla="*/ 82197 w 7467600"/>
              <a:gd name="connsiteY760" fmla="*/ 1754826 h 6858000"/>
              <a:gd name="connsiteX761" fmla="*/ 0 w 7467600"/>
              <a:gd name="connsiteY761" fmla="*/ 1679650 h 6858000"/>
              <a:gd name="connsiteX762" fmla="*/ 0 w 7467600"/>
              <a:gd name="connsiteY762" fmla="*/ 1602463 h 6858000"/>
              <a:gd name="connsiteX763" fmla="*/ 84689 w 7467600"/>
              <a:gd name="connsiteY763" fmla="*/ 1677442 h 6858000"/>
              <a:gd name="connsiteX764" fmla="*/ 298437 w 7467600"/>
              <a:gd name="connsiteY764" fmla="*/ 1968019 h 6858000"/>
              <a:gd name="connsiteX765" fmla="*/ 227269 w 7467600"/>
              <a:gd name="connsiteY765" fmla="*/ 1114064 h 6858000"/>
              <a:gd name="connsiteX766" fmla="*/ 248003 w 7467600"/>
              <a:gd name="connsiteY766" fmla="*/ 1089613 h 6858000"/>
              <a:gd name="connsiteX767" fmla="*/ 427020 w 7467600"/>
              <a:gd name="connsiteY767" fmla="*/ 1619803 h 6858000"/>
              <a:gd name="connsiteX768" fmla="*/ 340345 w 7467600"/>
              <a:gd name="connsiteY768" fmla="*/ 2027739 h 6858000"/>
              <a:gd name="connsiteX769" fmla="*/ 360865 w 7467600"/>
              <a:gd name="connsiteY769" fmla="*/ 2044827 h 6858000"/>
              <a:gd name="connsiteX770" fmla="*/ 560414 w 7467600"/>
              <a:gd name="connsiteY770" fmla="*/ 2421457 h 6858000"/>
              <a:gd name="connsiteX771" fmla="*/ 1359703 w 7467600"/>
              <a:gd name="connsiteY771" fmla="*/ 2578554 h 6858000"/>
              <a:gd name="connsiteX772" fmla="*/ 1359422 w 7467600"/>
              <a:gd name="connsiteY772" fmla="*/ 2577994 h 6858000"/>
              <a:gd name="connsiteX773" fmla="*/ 828701 w 7467600"/>
              <a:gd name="connsiteY773" fmla="*/ 1839520 h 6858000"/>
              <a:gd name="connsiteX774" fmla="*/ 494427 w 7467600"/>
              <a:gd name="connsiteY774" fmla="*/ 1092333 h 6858000"/>
              <a:gd name="connsiteX775" fmla="*/ 506322 w 7467600"/>
              <a:gd name="connsiteY775" fmla="*/ 1020997 h 6858000"/>
              <a:gd name="connsiteX776" fmla="*/ 4570198 w 7467600"/>
              <a:gd name="connsiteY776" fmla="*/ 978081 h 6858000"/>
              <a:gd name="connsiteX777" fmla="*/ 4523691 w 7467600"/>
              <a:gd name="connsiteY777" fmla="*/ 1127776 h 6858000"/>
              <a:gd name="connsiteX778" fmla="*/ 4509875 w 7467600"/>
              <a:gd name="connsiteY778" fmla="*/ 1167552 h 6858000"/>
              <a:gd name="connsiteX779" fmla="*/ 4478168 w 7467600"/>
              <a:gd name="connsiteY779" fmla="*/ 1260735 h 6858000"/>
              <a:gd name="connsiteX780" fmla="*/ 4409309 w 7467600"/>
              <a:gd name="connsiteY780" fmla="*/ 1666996 h 6858000"/>
              <a:gd name="connsiteX781" fmla="*/ 4370031 w 7467600"/>
              <a:gd name="connsiteY781" fmla="*/ 1955666 h 6858000"/>
              <a:gd name="connsiteX782" fmla="*/ 4570198 w 7467600"/>
              <a:gd name="connsiteY782" fmla="*/ 978081 h 6858000"/>
              <a:gd name="connsiteX783" fmla="*/ 4557898 w 7467600"/>
              <a:gd name="connsiteY783" fmla="*/ 900011 h 6858000"/>
              <a:gd name="connsiteX784" fmla="*/ 4344840 w 7467600"/>
              <a:gd name="connsiteY784" fmla="*/ 1922038 h 6858000"/>
              <a:gd name="connsiteX785" fmla="*/ 4378710 w 7467600"/>
              <a:gd name="connsiteY785" fmla="*/ 1665516 h 6858000"/>
              <a:gd name="connsiteX786" fmla="*/ 4448798 w 7467600"/>
              <a:gd name="connsiteY786" fmla="*/ 1253024 h 6858000"/>
              <a:gd name="connsiteX787" fmla="*/ 4480315 w 7467600"/>
              <a:gd name="connsiteY787" fmla="*/ 1158454 h 6858000"/>
              <a:gd name="connsiteX788" fmla="*/ 4494133 w 7467600"/>
              <a:gd name="connsiteY788" fmla="*/ 1118676 h 6858000"/>
              <a:gd name="connsiteX789" fmla="*/ 4557898 w 7467600"/>
              <a:gd name="connsiteY789" fmla="*/ 900011 h 6858000"/>
              <a:gd name="connsiteX790" fmla="*/ 5870151 w 7467600"/>
              <a:gd name="connsiteY790" fmla="*/ 898890 h 6858000"/>
              <a:gd name="connsiteX791" fmla="*/ 5861335 w 7467600"/>
              <a:gd name="connsiteY791" fmla="*/ 899177 h 6858000"/>
              <a:gd name="connsiteX792" fmla="*/ 5843702 w 7467600"/>
              <a:gd name="connsiteY792" fmla="*/ 899748 h 6858000"/>
              <a:gd name="connsiteX793" fmla="*/ 5651107 w 7467600"/>
              <a:gd name="connsiteY793" fmla="*/ 920306 h 6858000"/>
              <a:gd name="connsiteX794" fmla="*/ 5459407 w 7467600"/>
              <a:gd name="connsiteY794" fmla="*/ 940975 h 6858000"/>
              <a:gd name="connsiteX795" fmla="*/ 5374846 w 7467600"/>
              <a:gd name="connsiteY795" fmla="*/ 941988 h 6858000"/>
              <a:gd name="connsiteX796" fmla="*/ 5256105 w 7467600"/>
              <a:gd name="connsiteY796" fmla="*/ 945632 h 6858000"/>
              <a:gd name="connsiteX797" fmla="*/ 5107071 w 7467600"/>
              <a:gd name="connsiteY797" fmla="*/ 969720 h 6858000"/>
              <a:gd name="connsiteX798" fmla="*/ 4998681 w 7467600"/>
              <a:gd name="connsiteY798" fmla="*/ 988771 h 6858000"/>
              <a:gd name="connsiteX799" fmla="*/ 5870151 w 7467600"/>
              <a:gd name="connsiteY799" fmla="*/ 898890 h 6858000"/>
              <a:gd name="connsiteX800" fmla="*/ 5504425 w 7467600"/>
              <a:gd name="connsiteY800" fmla="*/ 848067 h 6858000"/>
              <a:gd name="connsiteX801" fmla="*/ 4968849 w 7467600"/>
              <a:gd name="connsiteY801" fmla="*/ 962318 h 6858000"/>
              <a:gd name="connsiteX802" fmla="*/ 5104039 w 7467600"/>
              <a:gd name="connsiteY802" fmla="*/ 940634 h 6858000"/>
              <a:gd name="connsiteX803" fmla="*/ 5256311 w 7467600"/>
              <a:gd name="connsiteY803" fmla="*/ 916490 h 6858000"/>
              <a:gd name="connsiteX804" fmla="*/ 5377381 w 7467600"/>
              <a:gd name="connsiteY804" fmla="*/ 912671 h 6858000"/>
              <a:gd name="connsiteX805" fmla="*/ 5460148 w 7467600"/>
              <a:gd name="connsiteY805" fmla="*/ 911442 h 6858000"/>
              <a:gd name="connsiteX806" fmla="*/ 5648971 w 7467600"/>
              <a:gd name="connsiteY806" fmla="*/ 891331 h 6858000"/>
              <a:gd name="connsiteX807" fmla="*/ 5844807 w 7467600"/>
              <a:gd name="connsiteY807" fmla="*/ 870718 h 6858000"/>
              <a:gd name="connsiteX808" fmla="*/ 5862975 w 7467600"/>
              <a:gd name="connsiteY808" fmla="*/ 869756 h 6858000"/>
              <a:gd name="connsiteX809" fmla="*/ 5920887 w 7467600"/>
              <a:gd name="connsiteY809" fmla="*/ 865929 h 6858000"/>
              <a:gd name="connsiteX810" fmla="*/ 5504425 w 7467600"/>
              <a:gd name="connsiteY810" fmla="*/ 848067 h 6858000"/>
              <a:gd name="connsiteX811" fmla="*/ 3607114 w 7467600"/>
              <a:gd name="connsiteY811" fmla="*/ 467441 h 6858000"/>
              <a:gd name="connsiteX812" fmla="*/ 3296242 w 7467600"/>
              <a:gd name="connsiteY812" fmla="*/ 807991 h 6858000"/>
              <a:gd name="connsiteX813" fmla="*/ 3174674 w 7467600"/>
              <a:gd name="connsiteY813" fmla="*/ 919759 h 6858000"/>
              <a:gd name="connsiteX814" fmla="*/ 3042978 w 7467600"/>
              <a:gd name="connsiteY814" fmla="*/ 1054894 h 6858000"/>
              <a:gd name="connsiteX815" fmla="*/ 2968914 w 7467600"/>
              <a:gd name="connsiteY815" fmla="*/ 1133756 h 6858000"/>
              <a:gd name="connsiteX816" fmla="*/ 3103823 w 7467600"/>
              <a:gd name="connsiteY816" fmla="*/ 1026814 h 6858000"/>
              <a:gd name="connsiteX817" fmla="*/ 3607114 w 7467600"/>
              <a:gd name="connsiteY817" fmla="*/ 467441 h 6858000"/>
              <a:gd name="connsiteX818" fmla="*/ 3744487 w 7467600"/>
              <a:gd name="connsiteY818" fmla="*/ 383136 h 6858000"/>
              <a:gd name="connsiteX819" fmla="*/ 3970213 w 7467600"/>
              <a:gd name="connsiteY819" fmla="*/ 995559 h 6858000"/>
              <a:gd name="connsiteX820" fmla="*/ 3744487 w 7467600"/>
              <a:gd name="connsiteY820" fmla="*/ 383136 h 6858000"/>
              <a:gd name="connsiteX821" fmla="*/ 3624562 w 7467600"/>
              <a:gd name="connsiteY821" fmla="*/ 367041 h 6858000"/>
              <a:gd name="connsiteX822" fmla="*/ 3489712 w 7467600"/>
              <a:gd name="connsiteY822" fmla="*/ 485386 h 6858000"/>
              <a:gd name="connsiteX823" fmla="*/ 3182994 w 7467600"/>
              <a:gd name="connsiteY823" fmla="*/ 828265 h 6858000"/>
              <a:gd name="connsiteX824" fmla="*/ 2892114 w 7467600"/>
              <a:gd name="connsiteY824" fmla="*/ 1172635 h 6858000"/>
              <a:gd name="connsiteX825" fmla="*/ 3021459 w 7467600"/>
              <a:gd name="connsiteY825" fmla="*/ 1035385 h 6858000"/>
              <a:gd name="connsiteX826" fmla="*/ 3153873 w 7467600"/>
              <a:gd name="connsiteY826" fmla="*/ 898971 h 6858000"/>
              <a:gd name="connsiteX827" fmla="*/ 3276511 w 7467600"/>
              <a:gd name="connsiteY827" fmla="*/ 786423 h 6858000"/>
              <a:gd name="connsiteX828" fmla="*/ 3584154 w 7467600"/>
              <a:gd name="connsiteY828" fmla="*/ 448218 h 6858000"/>
              <a:gd name="connsiteX829" fmla="*/ 3624562 w 7467600"/>
              <a:gd name="connsiteY829" fmla="*/ 367041 h 6858000"/>
              <a:gd name="connsiteX830" fmla="*/ 3766672 w 7467600"/>
              <a:gd name="connsiteY830" fmla="*/ 359429 h 6858000"/>
              <a:gd name="connsiteX831" fmla="*/ 3996338 w 7467600"/>
              <a:gd name="connsiteY831" fmla="*/ 968237 h 6858000"/>
              <a:gd name="connsiteX832" fmla="*/ 3766672 w 7467600"/>
              <a:gd name="connsiteY832" fmla="*/ 359429 h 6858000"/>
              <a:gd name="connsiteX833" fmla="*/ 5805386 w 7467600"/>
              <a:gd name="connsiteY833" fmla="*/ 239240 h 6858000"/>
              <a:gd name="connsiteX834" fmla="*/ 5736947 w 7467600"/>
              <a:gd name="connsiteY834" fmla="*/ 261367 h 6858000"/>
              <a:gd name="connsiteX835" fmla="*/ 5427012 w 7467600"/>
              <a:gd name="connsiteY835" fmla="*/ 311272 h 6858000"/>
              <a:gd name="connsiteX836" fmla="*/ 5147818 w 7467600"/>
              <a:gd name="connsiteY836" fmla="*/ 322112 h 6858000"/>
              <a:gd name="connsiteX837" fmla="*/ 5060854 w 7467600"/>
              <a:gd name="connsiteY837" fmla="*/ 311882 h 6858000"/>
              <a:gd name="connsiteX838" fmla="*/ 4945989 w 7467600"/>
              <a:gd name="connsiteY838" fmla="*/ 300516 h 6858000"/>
              <a:gd name="connsiteX839" fmla="*/ 5410479 w 7467600"/>
              <a:gd name="connsiteY839" fmla="*/ 348434 h 6858000"/>
              <a:gd name="connsiteX840" fmla="*/ 5805386 w 7467600"/>
              <a:gd name="connsiteY840" fmla="*/ 239240 h 6858000"/>
              <a:gd name="connsiteX841" fmla="*/ 5905192 w 7467600"/>
              <a:gd name="connsiteY841" fmla="*/ 163079 h 6858000"/>
              <a:gd name="connsiteX842" fmla="*/ 5865655 w 7467600"/>
              <a:gd name="connsiteY842" fmla="*/ 171901 h 6858000"/>
              <a:gd name="connsiteX843" fmla="*/ 5259740 w 7467600"/>
              <a:gd name="connsiteY843" fmla="*/ 257013 h 6858000"/>
              <a:gd name="connsiteX844" fmla="*/ 5208466 w 7467600"/>
              <a:gd name="connsiteY844" fmla="*/ 257550 h 6858000"/>
              <a:gd name="connsiteX845" fmla="*/ 4980204 w 7467600"/>
              <a:gd name="connsiteY845" fmla="*/ 271903 h 6858000"/>
              <a:gd name="connsiteX846" fmla="*/ 5068068 w 7467600"/>
              <a:gd name="connsiteY846" fmla="*/ 282244 h 6858000"/>
              <a:gd name="connsiteX847" fmla="*/ 5153231 w 7467600"/>
              <a:gd name="connsiteY847" fmla="*/ 292240 h 6858000"/>
              <a:gd name="connsiteX848" fmla="*/ 5426491 w 7467600"/>
              <a:gd name="connsiteY848" fmla="*/ 281128 h 6858000"/>
              <a:gd name="connsiteX849" fmla="*/ 5731212 w 7467600"/>
              <a:gd name="connsiteY849" fmla="*/ 231951 h 6858000"/>
              <a:gd name="connsiteX850" fmla="*/ 5905192 w 7467600"/>
              <a:gd name="connsiteY850" fmla="*/ 163079 h 6858000"/>
              <a:gd name="connsiteX851" fmla="*/ 5944437 w 7467600"/>
              <a:gd name="connsiteY851" fmla="*/ 113829 h 6858000"/>
              <a:gd name="connsiteX852" fmla="*/ 5825032 w 7467600"/>
              <a:gd name="connsiteY852" fmla="*/ 146405 h 6858000"/>
              <a:gd name="connsiteX853" fmla="*/ 4955599 w 7467600"/>
              <a:gd name="connsiteY853" fmla="*/ 247008 h 6858000"/>
              <a:gd name="connsiteX854" fmla="*/ 5210104 w 7467600"/>
              <a:gd name="connsiteY854" fmla="*/ 228123 h 6858000"/>
              <a:gd name="connsiteX855" fmla="*/ 5261015 w 7467600"/>
              <a:gd name="connsiteY855" fmla="*/ 227087 h 6858000"/>
              <a:gd name="connsiteX856" fmla="*/ 5861181 w 7467600"/>
              <a:gd name="connsiteY856" fmla="*/ 143093 h 6858000"/>
              <a:gd name="connsiteX857" fmla="*/ 5961252 w 7467600"/>
              <a:gd name="connsiteY857" fmla="*/ 114820 h 6858000"/>
              <a:gd name="connsiteX858" fmla="*/ 5944437 w 7467600"/>
              <a:gd name="connsiteY858" fmla="*/ 113829 h 6858000"/>
              <a:gd name="connsiteX859" fmla="*/ 3882765 w 7467600"/>
              <a:gd name="connsiteY859" fmla="*/ 0 h 6858000"/>
              <a:gd name="connsiteX860" fmla="*/ 3995099 w 7467600"/>
              <a:gd name="connsiteY860" fmla="*/ 0 h 6858000"/>
              <a:gd name="connsiteX861" fmla="*/ 4163818 w 7467600"/>
              <a:gd name="connsiteY861" fmla="*/ 234104 h 6858000"/>
              <a:gd name="connsiteX862" fmla="*/ 4172099 w 7467600"/>
              <a:gd name="connsiteY862" fmla="*/ 234207 h 6858000"/>
              <a:gd name="connsiteX863" fmla="*/ 4784282 w 7467600"/>
              <a:gd name="connsiteY863" fmla="*/ 276561 h 6858000"/>
              <a:gd name="connsiteX864" fmla="*/ 4801687 w 7467600"/>
              <a:gd name="connsiteY864" fmla="*/ 267764 h 6858000"/>
              <a:gd name="connsiteX865" fmla="*/ 6082788 w 7467600"/>
              <a:gd name="connsiteY865" fmla="*/ 64119 h 6858000"/>
              <a:gd name="connsiteX866" fmla="*/ 6099442 w 7467600"/>
              <a:gd name="connsiteY866" fmla="*/ 82568 h 6858000"/>
              <a:gd name="connsiteX867" fmla="*/ 4804137 w 7467600"/>
              <a:gd name="connsiteY867" fmla="*/ 320931 h 6858000"/>
              <a:gd name="connsiteX868" fmla="*/ 4227047 w 7467600"/>
              <a:gd name="connsiteY868" fmla="*/ 313415 h 6858000"/>
              <a:gd name="connsiteX869" fmla="*/ 4346041 w 7467600"/>
              <a:gd name="connsiteY869" fmla="*/ 456086 h 6858000"/>
              <a:gd name="connsiteX870" fmla="*/ 4870967 w 7467600"/>
              <a:gd name="connsiteY870" fmla="*/ 963061 h 6858000"/>
              <a:gd name="connsiteX871" fmla="*/ 4889647 w 7467600"/>
              <a:gd name="connsiteY871" fmla="*/ 957147 h 6858000"/>
              <a:gd name="connsiteX872" fmla="*/ 5422504 w 7467600"/>
              <a:gd name="connsiteY872" fmla="*/ 805191 h 6858000"/>
              <a:gd name="connsiteX873" fmla="*/ 6087656 w 7467600"/>
              <a:gd name="connsiteY873" fmla="*/ 826703 h 6858000"/>
              <a:gd name="connsiteX874" fmla="*/ 6058717 w 7467600"/>
              <a:gd name="connsiteY874" fmla="*/ 865992 h 6858000"/>
              <a:gd name="connsiteX875" fmla="*/ 4974153 w 7467600"/>
              <a:gd name="connsiteY875" fmla="*/ 1045456 h 6858000"/>
              <a:gd name="connsiteX876" fmla="*/ 5627835 w 7467600"/>
              <a:gd name="connsiteY876" fmla="*/ 1472077 h 6858000"/>
              <a:gd name="connsiteX877" fmla="*/ 5629817 w 7467600"/>
              <a:gd name="connsiteY877" fmla="*/ 1471412 h 6858000"/>
              <a:gd name="connsiteX878" fmla="*/ 5634124 w 7467600"/>
              <a:gd name="connsiteY878" fmla="*/ 1470572 h 6858000"/>
              <a:gd name="connsiteX879" fmla="*/ 5755832 w 7467600"/>
              <a:gd name="connsiteY879" fmla="*/ 1383886 h 6858000"/>
              <a:gd name="connsiteX880" fmla="*/ 6014186 w 7467600"/>
              <a:gd name="connsiteY880" fmla="*/ 1279799 h 6858000"/>
              <a:gd name="connsiteX881" fmla="*/ 6901619 w 7467600"/>
              <a:gd name="connsiteY881" fmla="*/ 1047874 h 6858000"/>
              <a:gd name="connsiteX882" fmla="*/ 6931566 w 7467600"/>
              <a:gd name="connsiteY882" fmla="*/ 1062034 h 6858000"/>
              <a:gd name="connsiteX883" fmla="*/ 5790982 w 7467600"/>
              <a:gd name="connsiteY883" fmla="*/ 1561380 h 6858000"/>
              <a:gd name="connsiteX884" fmla="*/ 6188971 w 7467600"/>
              <a:gd name="connsiteY884" fmla="*/ 1755168 h 6858000"/>
              <a:gd name="connsiteX885" fmla="*/ 6202446 w 7467600"/>
              <a:gd name="connsiteY885" fmla="*/ 1752268 h 6858000"/>
              <a:gd name="connsiteX886" fmla="*/ 7179560 w 7467600"/>
              <a:gd name="connsiteY886" fmla="*/ 1467551 h 6858000"/>
              <a:gd name="connsiteX887" fmla="*/ 7158730 w 7467600"/>
              <a:gd name="connsiteY887" fmla="*/ 1507835 h 6858000"/>
              <a:gd name="connsiteX888" fmla="*/ 6326959 w 7467600"/>
              <a:gd name="connsiteY888" fmla="*/ 1817686 h 6858000"/>
              <a:gd name="connsiteX889" fmla="*/ 6537433 w 7467600"/>
              <a:gd name="connsiteY889" fmla="*/ 1907790 h 6858000"/>
              <a:gd name="connsiteX890" fmla="*/ 6550221 w 7467600"/>
              <a:gd name="connsiteY890" fmla="*/ 1910729 h 6858000"/>
              <a:gd name="connsiteX891" fmla="*/ 6964438 w 7467600"/>
              <a:gd name="connsiteY891" fmla="*/ 2209505 h 6858000"/>
              <a:gd name="connsiteX892" fmla="*/ 7367862 w 7467600"/>
              <a:gd name="connsiteY892" fmla="*/ 2806833 h 6858000"/>
              <a:gd name="connsiteX893" fmla="*/ 7364329 w 7467600"/>
              <a:gd name="connsiteY893" fmla="*/ 2826907 h 6858000"/>
              <a:gd name="connsiteX894" fmla="*/ 7290545 w 7467600"/>
              <a:gd name="connsiteY894" fmla="*/ 2850663 h 6858000"/>
              <a:gd name="connsiteX895" fmla="*/ 6472036 w 7467600"/>
              <a:gd name="connsiteY895" fmla="*/ 1959003 h 6858000"/>
              <a:gd name="connsiteX896" fmla="*/ 5792897 w 7467600"/>
              <a:gd name="connsiteY896" fmla="*/ 1647747 h 6858000"/>
              <a:gd name="connsiteX897" fmla="*/ 5842751 w 7467600"/>
              <a:gd name="connsiteY897" fmla="*/ 1816112 h 6858000"/>
              <a:gd name="connsiteX898" fmla="*/ 5847424 w 7467600"/>
              <a:gd name="connsiteY898" fmla="*/ 1815776 h 6858000"/>
              <a:gd name="connsiteX899" fmla="*/ 6399821 w 7467600"/>
              <a:gd name="connsiteY899" fmla="*/ 2344799 h 6858000"/>
              <a:gd name="connsiteX900" fmla="*/ 6323232 w 7467600"/>
              <a:gd name="connsiteY900" fmla="*/ 2389634 h 6858000"/>
              <a:gd name="connsiteX901" fmla="*/ 5942958 w 7467600"/>
              <a:gd name="connsiteY901" fmla="*/ 2077708 h 6858000"/>
              <a:gd name="connsiteX902" fmla="*/ 5921559 w 7467600"/>
              <a:gd name="connsiteY902" fmla="*/ 2378596 h 6858000"/>
              <a:gd name="connsiteX903" fmla="*/ 5817651 w 7467600"/>
              <a:gd name="connsiteY903" fmla="*/ 3023919 h 6858000"/>
              <a:gd name="connsiteX904" fmla="*/ 5729634 w 7467600"/>
              <a:gd name="connsiteY904" fmla="*/ 3051849 h 6858000"/>
              <a:gd name="connsiteX905" fmla="*/ 5611018 w 7467600"/>
              <a:gd name="connsiteY905" fmla="*/ 2316769 h 6858000"/>
              <a:gd name="connsiteX906" fmla="*/ 5687608 w 7467600"/>
              <a:gd name="connsiteY906" fmla="*/ 2039972 h 6858000"/>
              <a:gd name="connsiteX907" fmla="*/ 5657554 w 7467600"/>
              <a:gd name="connsiteY907" fmla="*/ 1576445 h 6858000"/>
              <a:gd name="connsiteX908" fmla="*/ 5150475 w 7467600"/>
              <a:gd name="connsiteY908" fmla="*/ 1274012 h 6858000"/>
              <a:gd name="connsiteX909" fmla="*/ 5349142 w 7467600"/>
              <a:gd name="connsiteY909" fmla="*/ 2204405 h 6858000"/>
              <a:gd name="connsiteX910" fmla="*/ 5262214 w 7467600"/>
              <a:gd name="connsiteY910" fmla="*/ 2233836 h 6858000"/>
              <a:gd name="connsiteX911" fmla="*/ 4981539 w 7467600"/>
              <a:gd name="connsiteY911" fmla="*/ 1542201 h 6858000"/>
              <a:gd name="connsiteX912" fmla="*/ 4958461 w 7467600"/>
              <a:gd name="connsiteY912" fmla="*/ 1136957 h 6858000"/>
              <a:gd name="connsiteX913" fmla="*/ 4655015 w 7467600"/>
              <a:gd name="connsiteY913" fmla="*/ 891426 h 6858000"/>
              <a:gd name="connsiteX914" fmla="*/ 4348002 w 7467600"/>
              <a:gd name="connsiteY914" fmla="*/ 2205895 h 6858000"/>
              <a:gd name="connsiteX915" fmla="*/ 4262250 w 7467600"/>
              <a:gd name="connsiteY915" fmla="*/ 2219972 h 6858000"/>
              <a:gd name="connsiteX916" fmla="*/ 4550611 w 7467600"/>
              <a:gd name="connsiteY916" fmla="*/ 817540 h 6858000"/>
              <a:gd name="connsiteX917" fmla="*/ 4564418 w 7467600"/>
              <a:gd name="connsiteY917" fmla="*/ 808293 h 6858000"/>
              <a:gd name="connsiteX918" fmla="*/ 4266388 w 7467600"/>
              <a:gd name="connsiteY918" fmla="*/ 500083 h 6858000"/>
              <a:gd name="connsiteX919" fmla="*/ 4032842 w 7467600"/>
              <a:gd name="connsiteY919" fmla="*/ 211809 h 6858000"/>
              <a:gd name="connsiteX920" fmla="*/ 3882765 w 7467600"/>
              <a:gd name="connsiteY920" fmla="*/ 0 h 6858000"/>
              <a:gd name="connsiteX921" fmla="*/ 3721337 w 7467600"/>
              <a:gd name="connsiteY921" fmla="*/ 0 h 6858000"/>
              <a:gd name="connsiteX922" fmla="*/ 3797544 w 7467600"/>
              <a:gd name="connsiteY922" fmla="*/ 0 h 6858000"/>
              <a:gd name="connsiteX923" fmla="*/ 3775734 w 7467600"/>
              <a:gd name="connsiteY923" fmla="*/ 95131 h 6858000"/>
              <a:gd name="connsiteX924" fmla="*/ 3724807 w 7467600"/>
              <a:gd name="connsiteY924" fmla="*/ 272257 h 6858000"/>
              <a:gd name="connsiteX925" fmla="*/ 3726844 w 7467600"/>
              <a:gd name="connsiteY925" fmla="*/ 282988 h 6858000"/>
              <a:gd name="connsiteX926" fmla="*/ 3742664 w 7467600"/>
              <a:gd name="connsiteY926" fmla="*/ 279918 h 6858000"/>
              <a:gd name="connsiteX927" fmla="*/ 4103910 w 7467600"/>
              <a:gd name="connsiteY927" fmla="*/ 1161917 h 6858000"/>
              <a:gd name="connsiteX928" fmla="*/ 4020269 w 7467600"/>
              <a:gd name="connsiteY928" fmla="*/ 1200406 h 6858000"/>
              <a:gd name="connsiteX929" fmla="*/ 3674882 w 7467600"/>
              <a:gd name="connsiteY929" fmla="*/ 488524 h 6858000"/>
              <a:gd name="connsiteX930" fmla="*/ 3132682 w 7467600"/>
              <a:gd name="connsiteY930" fmla="*/ 1072284 h 6858000"/>
              <a:gd name="connsiteX931" fmla="*/ 2716346 w 7467600"/>
              <a:gd name="connsiteY931" fmla="*/ 1276376 h 6858000"/>
              <a:gd name="connsiteX932" fmla="*/ 2716772 w 7467600"/>
              <a:gd name="connsiteY932" fmla="*/ 1255462 h 6858000"/>
              <a:gd name="connsiteX933" fmla="*/ 3471096 w 7467600"/>
              <a:gd name="connsiteY933" fmla="*/ 437072 h 6858000"/>
              <a:gd name="connsiteX934" fmla="*/ 3639057 w 7467600"/>
              <a:gd name="connsiteY934" fmla="*/ 286334 h 6858000"/>
              <a:gd name="connsiteX935" fmla="*/ 3640309 w 7467600"/>
              <a:gd name="connsiteY935" fmla="*/ 284664 h 6858000"/>
              <a:gd name="connsiteX936" fmla="*/ 3646022 w 7467600"/>
              <a:gd name="connsiteY936" fmla="*/ 276711 h 6858000"/>
              <a:gd name="connsiteX937" fmla="*/ 3707943 w 7467600"/>
              <a:gd name="connsiteY937" fmla="*/ 65958 h 6858000"/>
              <a:gd name="connsiteX938" fmla="*/ 3721337 w 7467600"/>
              <a:gd name="connsiteY938" fmla="*/ 0 h 6858000"/>
              <a:gd name="connsiteX939" fmla="*/ 2867960 w 7467600"/>
              <a:gd name="connsiteY939" fmla="*/ 0 h 6858000"/>
              <a:gd name="connsiteX940" fmla="*/ 2926351 w 7467600"/>
              <a:gd name="connsiteY940" fmla="*/ 0 h 6858000"/>
              <a:gd name="connsiteX941" fmla="*/ 2902823 w 7467600"/>
              <a:gd name="connsiteY941" fmla="*/ 262929 h 6858000"/>
              <a:gd name="connsiteX942" fmla="*/ 2940663 w 7467600"/>
              <a:gd name="connsiteY942" fmla="*/ 140884 h 6858000"/>
              <a:gd name="connsiteX943" fmla="*/ 2947039 w 7467600"/>
              <a:gd name="connsiteY943" fmla="*/ 122524 h 6858000"/>
              <a:gd name="connsiteX944" fmla="*/ 2984316 w 7467600"/>
              <a:gd name="connsiteY944" fmla="*/ 0 h 6858000"/>
              <a:gd name="connsiteX945" fmla="*/ 3016114 w 7467600"/>
              <a:gd name="connsiteY945" fmla="*/ 0 h 6858000"/>
              <a:gd name="connsiteX946" fmla="*/ 2979949 w 7467600"/>
              <a:gd name="connsiteY946" fmla="*/ 119274 h 6858000"/>
              <a:gd name="connsiteX947" fmla="*/ 3023879 w 7467600"/>
              <a:gd name="connsiteY947" fmla="*/ 0 h 6858000"/>
              <a:gd name="connsiteX948" fmla="*/ 3105400 w 7467600"/>
              <a:gd name="connsiteY948" fmla="*/ 0 h 6858000"/>
              <a:gd name="connsiteX949" fmla="*/ 3094669 w 7467600"/>
              <a:gd name="connsiteY949" fmla="*/ 30308 h 6858000"/>
              <a:gd name="connsiteX950" fmla="*/ 2901945 w 7467600"/>
              <a:gd name="connsiteY950" fmla="*/ 466538 h 6858000"/>
              <a:gd name="connsiteX951" fmla="*/ 2815209 w 7467600"/>
              <a:gd name="connsiteY951" fmla="*/ 497361 h 6858000"/>
              <a:gd name="connsiteX952" fmla="*/ 2844845 w 7467600"/>
              <a:gd name="connsiteY952" fmla="*/ 127638 h 6858000"/>
              <a:gd name="connsiteX953" fmla="*/ 2867960 w 7467600"/>
              <a:gd name="connsiteY953" fmla="*/ 0 h 6858000"/>
              <a:gd name="connsiteX954" fmla="*/ 1057230 w 7467600"/>
              <a:gd name="connsiteY954" fmla="*/ 0 h 6858000"/>
              <a:gd name="connsiteX955" fmla="*/ 1111003 w 7467600"/>
              <a:gd name="connsiteY955" fmla="*/ 0 h 6858000"/>
              <a:gd name="connsiteX956" fmla="*/ 1125553 w 7467600"/>
              <a:gd name="connsiteY956" fmla="*/ 52588 h 6858000"/>
              <a:gd name="connsiteX957" fmla="*/ 1304276 w 7467600"/>
              <a:gd name="connsiteY957" fmla="*/ 476275 h 6858000"/>
              <a:gd name="connsiteX958" fmla="*/ 1492066 w 7467600"/>
              <a:gd name="connsiteY958" fmla="*/ 886333 h 6858000"/>
              <a:gd name="connsiteX959" fmla="*/ 1423698 w 7467600"/>
              <a:gd name="connsiteY959" fmla="*/ 710817 h 6858000"/>
              <a:gd name="connsiteX960" fmla="*/ 1357609 w 7467600"/>
              <a:gd name="connsiteY960" fmla="*/ 532892 h 6858000"/>
              <a:gd name="connsiteX961" fmla="*/ 1309550 w 7467600"/>
              <a:gd name="connsiteY961" fmla="*/ 374031 h 6858000"/>
              <a:gd name="connsiteX962" fmla="*/ 1193673 w 7467600"/>
              <a:gd name="connsiteY962" fmla="*/ 49533 h 6858000"/>
              <a:gd name="connsiteX963" fmla="*/ 1164391 w 7467600"/>
              <a:gd name="connsiteY963" fmla="*/ 0 h 6858000"/>
              <a:gd name="connsiteX964" fmla="*/ 1200666 w 7467600"/>
              <a:gd name="connsiteY964" fmla="*/ 0 h 6858000"/>
              <a:gd name="connsiteX965" fmla="*/ 1223408 w 7467600"/>
              <a:gd name="connsiteY965" fmla="*/ 38996 h 6858000"/>
              <a:gd name="connsiteX966" fmla="*/ 1339635 w 7467600"/>
              <a:gd name="connsiteY966" fmla="*/ 365517 h 6858000"/>
              <a:gd name="connsiteX967" fmla="*/ 1387469 w 7467600"/>
              <a:gd name="connsiteY967" fmla="*/ 523079 h 6858000"/>
              <a:gd name="connsiteX968" fmla="*/ 1452685 w 7467600"/>
              <a:gd name="connsiteY968" fmla="*/ 699806 h 6858000"/>
              <a:gd name="connsiteX969" fmla="*/ 1492092 w 7467600"/>
              <a:gd name="connsiteY969" fmla="*/ 800424 h 6858000"/>
              <a:gd name="connsiteX970" fmla="*/ 1455302 w 7467600"/>
              <a:gd name="connsiteY970" fmla="*/ 632913 h 6858000"/>
              <a:gd name="connsiteX971" fmla="*/ 1222336 w 7467600"/>
              <a:gd name="connsiteY971" fmla="*/ 9480 h 6858000"/>
              <a:gd name="connsiteX972" fmla="*/ 1214634 w 7467600"/>
              <a:gd name="connsiteY972" fmla="*/ 0 h 6858000"/>
              <a:gd name="connsiteX973" fmla="*/ 1289827 w 7467600"/>
              <a:gd name="connsiteY973" fmla="*/ 0 h 6858000"/>
              <a:gd name="connsiteX974" fmla="*/ 1321076 w 7467600"/>
              <a:gd name="connsiteY974" fmla="*/ 59722 h 6858000"/>
              <a:gd name="connsiteX975" fmla="*/ 1512579 w 7467600"/>
              <a:gd name="connsiteY975" fmla="*/ 626441 h 6858000"/>
              <a:gd name="connsiteX976" fmla="*/ 1506076 w 7467600"/>
              <a:gd name="connsiteY976" fmla="*/ 1089289 h 6858000"/>
              <a:gd name="connsiteX977" fmla="*/ 1486346 w 7467600"/>
              <a:gd name="connsiteY977" fmla="*/ 1079919 h 6858000"/>
              <a:gd name="connsiteX978" fmla="*/ 1070511 w 7467600"/>
              <a:gd name="connsiteY978" fmla="*/ 48609 h 6858000"/>
              <a:gd name="connsiteX979" fmla="*/ 1057230 w 7467600"/>
              <a:gd name="connsiteY979" fmla="*/ 0 h 6858000"/>
              <a:gd name="connsiteX980" fmla="*/ 43151 w 7467600"/>
              <a:gd name="connsiteY980" fmla="*/ 0 h 6858000"/>
              <a:gd name="connsiteX981" fmla="*/ 95283 w 7467600"/>
              <a:gd name="connsiteY981" fmla="*/ 0 h 6858000"/>
              <a:gd name="connsiteX982" fmla="*/ 300708 w 7467600"/>
              <a:gd name="connsiteY982" fmla="*/ 154571 h 6858000"/>
              <a:gd name="connsiteX983" fmla="*/ 530414 w 7467600"/>
              <a:gd name="connsiteY983" fmla="*/ 354673 h 6858000"/>
              <a:gd name="connsiteX984" fmla="*/ 333785 w 7467600"/>
              <a:gd name="connsiteY984" fmla="*/ 161564 h 6858000"/>
              <a:gd name="connsiteX985" fmla="*/ 147005 w 7467600"/>
              <a:gd name="connsiteY985" fmla="*/ 0 h 6858000"/>
              <a:gd name="connsiteX986" fmla="*/ 272509 w 7467600"/>
              <a:gd name="connsiteY986" fmla="*/ 0 h 6858000"/>
              <a:gd name="connsiteX987" fmla="*/ 326276 w 7467600"/>
              <a:gd name="connsiteY987" fmla="*/ 45847 h 6858000"/>
              <a:gd name="connsiteX988" fmla="*/ 823759 w 7467600"/>
              <a:gd name="connsiteY988" fmla="*/ 574145 h 6858000"/>
              <a:gd name="connsiteX989" fmla="*/ 811254 w 7467600"/>
              <a:gd name="connsiteY989" fmla="*/ 665546 h 6858000"/>
              <a:gd name="connsiteX990" fmla="*/ 154042 w 7467600"/>
              <a:gd name="connsiteY990" fmla="*/ 261522 h 6858000"/>
              <a:gd name="connsiteX991" fmla="*/ 13550 w 7467600"/>
              <a:gd name="connsiteY991" fmla="*/ 158423 h 6858000"/>
              <a:gd name="connsiteX992" fmla="*/ 0 w 7467600"/>
              <a:gd name="connsiteY992" fmla="*/ 146618 h 6858000"/>
              <a:gd name="connsiteX993" fmla="*/ 0 w 7467600"/>
              <a:gd name="connsiteY993" fmla="*/ 59161 h 6858000"/>
              <a:gd name="connsiteX994" fmla="*/ 45427 w 7467600"/>
              <a:gd name="connsiteY994" fmla="*/ 101078 h 6858000"/>
              <a:gd name="connsiteX995" fmla="*/ 630103 w 7467600"/>
              <a:gd name="connsiteY995" fmla="*/ 485885 h 6858000"/>
              <a:gd name="connsiteX996" fmla="*/ 532040 w 7467600"/>
              <a:gd name="connsiteY996" fmla="*/ 399359 h 6858000"/>
              <a:gd name="connsiteX997" fmla="*/ 517618 w 7467600"/>
              <a:gd name="connsiteY997" fmla="*/ 385726 h 6858000"/>
              <a:gd name="connsiteX998" fmla="*/ 285074 w 7467600"/>
              <a:gd name="connsiteY998" fmla="*/ 182755 h 6858000"/>
              <a:gd name="connsiteX999" fmla="*/ 43151 w 7467600"/>
              <a:gd name="connsiteY99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361850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7467600 w 7467600"/>
              <a:gd name="connsiteY141" fmla="*/ 5297634 h 6858000"/>
              <a:gd name="connsiteX142" fmla="*/ 7467600 w 7467600"/>
              <a:gd name="connsiteY142" fmla="*/ 5361850 h 6858000"/>
              <a:gd name="connsiteX143" fmla="*/ 1903353 w 7467600"/>
              <a:gd name="connsiteY143" fmla="*/ 5044827 h 6858000"/>
              <a:gd name="connsiteX144" fmla="*/ 1936931 w 7467600"/>
              <a:gd name="connsiteY144" fmla="*/ 5093954 h 6858000"/>
              <a:gd name="connsiteX145" fmla="*/ 2195868 w 7467600"/>
              <a:gd name="connsiteY145" fmla="*/ 5396574 h 6858000"/>
              <a:gd name="connsiteX146" fmla="*/ 2088852 w 7467600"/>
              <a:gd name="connsiteY146" fmla="*/ 5166123 h 6858000"/>
              <a:gd name="connsiteX147" fmla="*/ 1958241 w 7467600"/>
              <a:gd name="connsiteY147" fmla="*/ 5067955 h 6858000"/>
              <a:gd name="connsiteX148" fmla="*/ 1903353 w 7467600"/>
              <a:gd name="connsiteY148" fmla="*/ 5044827 h 6858000"/>
              <a:gd name="connsiteX149" fmla="*/ 1979378 w 7467600"/>
              <a:gd name="connsiteY149" fmla="*/ 4769504 h 6858000"/>
              <a:gd name="connsiteX150" fmla="*/ 2882120 w 7467600"/>
              <a:gd name="connsiteY150" fmla="*/ 5064547 h 6858000"/>
              <a:gd name="connsiteX151" fmla="*/ 2793103 w 7467600"/>
              <a:gd name="connsiteY151" fmla="*/ 5039699 h 6858000"/>
              <a:gd name="connsiteX152" fmla="*/ 2770041 w 7467600"/>
              <a:gd name="connsiteY152" fmla="*/ 5033634 h 6858000"/>
              <a:gd name="connsiteX153" fmla="*/ 1979378 w 7467600"/>
              <a:gd name="connsiteY153" fmla="*/ 4769504 h 6858000"/>
              <a:gd name="connsiteX154" fmla="*/ 1927410 w 7467600"/>
              <a:gd name="connsiteY154" fmla="*/ 4716164 h 6858000"/>
              <a:gd name="connsiteX155" fmla="*/ 1959587 w 7467600"/>
              <a:gd name="connsiteY155" fmla="*/ 4728849 h 6858000"/>
              <a:gd name="connsiteX156" fmla="*/ 2777707 w 7467600"/>
              <a:gd name="connsiteY156" fmla="*/ 5003991 h 6858000"/>
              <a:gd name="connsiteX157" fmla="*/ 2800768 w 7467600"/>
              <a:gd name="connsiteY157" fmla="*/ 5010056 h 6858000"/>
              <a:gd name="connsiteX158" fmla="*/ 2879408 w 7467600"/>
              <a:gd name="connsiteY158" fmla="*/ 5031590 h 6858000"/>
              <a:gd name="connsiteX159" fmla="*/ 2862295 w 7467600"/>
              <a:gd name="connsiteY159" fmla="*/ 5022958 h 6858000"/>
              <a:gd name="connsiteX160" fmla="*/ 2813343 w 7467600"/>
              <a:gd name="connsiteY160" fmla="*/ 4998369 h 6858000"/>
              <a:gd name="connsiteX161" fmla="*/ 2646245 w 7467600"/>
              <a:gd name="connsiteY161" fmla="*/ 4930999 h 6858000"/>
              <a:gd name="connsiteX162" fmla="*/ 1999243 w 7467600"/>
              <a:gd name="connsiteY162" fmla="*/ 4730524 h 6858000"/>
              <a:gd name="connsiteX163" fmla="*/ 1979527 w 7467600"/>
              <a:gd name="connsiteY163" fmla="*/ 4726651 h 6858000"/>
              <a:gd name="connsiteX164" fmla="*/ 1927410 w 7467600"/>
              <a:gd name="connsiteY164" fmla="*/ 4716164 h 6858000"/>
              <a:gd name="connsiteX165" fmla="*/ 1997014 w 7467600"/>
              <a:gd name="connsiteY165" fmla="*/ 4698007 h 6858000"/>
              <a:gd name="connsiteX166" fmla="*/ 2005458 w 7467600"/>
              <a:gd name="connsiteY166" fmla="*/ 4699540 h 6858000"/>
              <a:gd name="connsiteX167" fmla="*/ 2657186 w 7467600"/>
              <a:gd name="connsiteY167" fmla="*/ 4901687 h 6858000"/>
              <a:gd name="connsiteX168" fmla="*/ 2826662 w 7467600"/>
              <a:gd name="connsiteY168" fmla="*/ 4970362 h 6858000"/>
              <a:gd name="connsiteX169" fmla="*/ 2876100 w 7467600"/>
              <a:gd name="connsiteY169" fmla="*/ 4995397 h 6858000"/>
              <a:gd name="connsiteX170" fmla="*/ 3042600 w 7467600"/>
              <a:gd name="connsiteY170" fmla="*/ 5059532 h 6858000"/>
              <a:gd name="connsiteX171" fmla="*/ 1997014 w 7467600"/>
              <a:gd name="connsiteY171" fmla="*/ 4698007 h 6858000"/>
              <a:gd name="connsiteX172" fmla="*/ 2305292 w 7467600"/>
              <a:gd name="connsiteY172" fmla="*/ 4219492 h 6858000"/>
              <a:gd name="connsiteX173" fmla="*/ 3360922 w 7467600"/>
              <a:gd name="connsiteY173" fmla="*/ 4529373 h 6858000"/>
              <a:gd name="connsiteX174" fmla="*/ 3492420 w 7467600"/>
              <a:gd name="connsiteY174" fmla="*/ 4510145 h 6858000"/>
              <a:gd name="connsiteX175" fmla="*/ 3364086 w 7467600"/>
              <a:gd name="connsiteY175" fmla="*/ 4480340 h 6858000"/>
              <a:gd name="connsiteX176" fmla="*/ 3225818 w 7467600"/>
              <a:gd name="connsiteY176" fmla="*/ 4411822 h 6858000"/>
              <a:gd name="connsiteX177" fmla="*/ 3129696 w 7467600"/>
              <a:gd name="connsiteY177" fmla="*/ 4360704 h 6858000"/>
              <a:gd name="connsiteX178" fmla="*/ 2814545 w 7467600"/>
              <a:gd name="connsiteY178" fmla="*/ 4282955 h 6858000"/>
              <a:gd name="connsiteX179" fmla="*/ 2305292 w 7467600"/>
              <a:gd name="connsiteY179" fmla="*/ 4219492 h 6858000"/>
              <a:gd name="connsiteX180" fmla="*/ 2626982 w 7467600"/>
              <a:gd name="connsiteY180" fmla="*/ 4206450 h 6858000"/>
              <a:gd name="connsiteX181" fmla="*/ 2490617 w 7467600"/>
              <a:gd name="connsiteY181" fmla="*/ 4206951 h 6858000"/>
              <a:gd name="connsiteX182" fmla="*/ 2819869 w 7467600"/>
              <a:gd name="connsiteY182" fmla="*/ 4252936 h 6858000"/>
              <a:gd name="connsiteX183" fmla="*/ 3143018 w 7467600"/>
              <a:gd name="connsiteY183" fmla="*/ 4332698 h 6858000"/>
              <a:gd name="connsiteX184" fmla="*/ 3241520 w 7467600"/>
              <a:gd name="connsiteY184" fmla="*/ 4385112 h 6858000"/>
              <a:gd name="connsiteX185" fmla="*/ 3374575 w 7467600"/>
              <a:gd name="connsiteY185" fmla="*/ 4451517 h 6858000"/>
              <a:gd name="connsiteX186" fmla="*/ 3505221 w 7467600"/>
              <a:gd name="connsiteY186" fmla="*/ 4480757 h 6858000"/>
              <a:gd name="connsiteX187" fmla="*/ 2626982 w 7467600"/>
              <a:gd name="connsiteY187" fmla="*/ 4206450 h 6858000"/>
              <a:gd name="connsiteX188" fmla="*/ 1310106 w 7467600"/>
              <a:gd name="connsiteY188" fmla="*/ 3943217 h 6858000"/>
              <a:gd name="connsiteX189" fmla="*/ 854994 w 7467600"/>
              <a:gd name="connsiteY189" fmla="*/ 4399136 h 6858000"/>
              <a:gd name="connsiteX190" fmla="*/ 742462 w 7467600"/>
              <a:gd name="connsiteY190" fmla="*/ 4594648 h 6858000"/>
              <a:gd name="connsiteX191" fmla="*/ 820602 w 7467600"/>
              <a:gd name="connsiteY191" fmla="*/ 4485915 h 6858000"/>
              <a:gd name="connsiteX192" fmla="*/ 878295 w 7467600"/>
              <a:gd name="connsiteY192" fmla="*/ 4403594 h 6858000"/>
              <a:gd name="connsiteX193" fmla="*/ 1240607 w 7467600"/>
              <a:gd name="connsiteY193" fmla="*/ 4010401 h 6858000"/>
              <a:gd name="connsiteX194" fmla="*/ 1310106 w 7467600"/>
              <a:gd name="connsiteY194" fmla="*/ 3943217 h 6858000"/>
              <a:gd name="connsiteX195" fmla="*/ 1423113 w 7467600"/>
              <a:gd name="connsiteY195" fmla="*/ 3874565 h 6858000"/>
              <a:gd name="connsiteX196" fmla="*/ 1260565 w 7467600"/>
              <a:gd name="connsiteY196" fmla="*/ 4031982 h 6858000"/>
              <a:gd name="connsiteX197" fmla="*/ 901900 w 7467600"/>
              <a:gd name="connsiteY197" fmla="*/ 4421236 h 6858000"/>
              <a:gd name="connsiteX198" fmla="*/ 845044 w 7467600"/>
              <a:gd name="connsiteY198" fmla="*/ 4502436 h 6858000"/>
              <a:gd name="connsiteX199" fmla="*/ 685926 w 7467600"/>
              <a:gd name="connsiteY199" fmla="*/ 4703069 h 6858000"/>
              <a:gd name="connsiteX200" fmla="*/ 684248 w 7467600"/>
              <a:gd name="connsiteY200" fmla="*/ 4706721 h 6858000"/>
              <a:gd name="connsiteX201" fmla="*/ 1423113 w 7467600"/>
              <a:gd name="connsiteY201" fmla="*/ 3874565 h 6858000"/>
              <a:gd name="connsiteX202" fmla="*/ 3316479 w 7467600"/>
              <a:gd name="connsiteY202" fmla="*/ 3872136 h 6858000"/>
              <a:gd name="connsiteX203" fmla="*/ 3546806 w 7467600"/>
              <a:gd name="connsiteY203" fmla="*/ 4356139 h 6858000"/>
              <a:gd name="connsiteX204" fmla="*/ 3364433 w 7467600"/>
              <a:gd name="connsiteY204" fmla="*/ 3953121 h 6858000"/>
              <a:gd name="connsiteX205" fmla="*/ 3316479 w 7467600"/>
              <a:gd name="connsiteY205" fmla="*/ 3872136 h 6858000"/>
              <a:gd name="connsiteX206" fmla="*/ 3291335 w 7467600"/>
              <a:gd name="connsiteY206" fmla="*/ 3767420 h 6858000"/>
              <a:gd name="connsiteX207" fmla="*/ 3390805 w 7467600"/>
              <a:gd name="connsiteY207" fmla="*/ 3937163 h 6858000"/>
              <a:gd name="connsiteX208" fmla="*/ 3579062 w 7467600"/>
              <a:gd name="connsiteY208" fmla="*/ 4359040 h 6858000"/>
              <a:gd name="connsiteX209" fmla="*/ 3467355 w 7467600"/>
              <a:gd name="connsiteY209" fmla="*/ 3988130 h 6858000"/>
              <a:gd name="connsiteX210" fmla="*/ 3310753 w 7467600"/>
              <a:gd name="connsiteY210" fmla="*/ 3787140 h 6858000"/>
              <a:gd name="connsiteX211" fmla="*/ 3291335 w 7467600"/>
              <a:gd name="connsiteY211" fmla="*/ 3767420 h 6858000"/>
              <a:gd name="connsiteX212" fmla="*/ 1635889 w 7467600"/>
              <a:gd name="connsiteY212" fmla="*/ 3709494 h 6858000"/>
              <a:gd name="connsiteX213" fmla="*/ 1634800 w 7467600"/>
              <a:gd name="connsiteY213" fmla="*/ 3731111 h 6858000"/>
              <a:gd name="connsiteX214" fmla="*/ 1635889 w 7467600"/>
              <a:gd name="connsiteY214" fmla="*/ 3709494 h 6858000"/>
              <a:gd name="connsiteX215" fmla="*/ 1510397 w 7467600"/>
              <a:gd name="connsiteY215" fmla="*/ 3684705 h 6858000"/>
              <a:gd name="connsiteX216" fmla="*/ 1146550 w 7467600"/>
              <a:gd name="connsiteY216" fmla="*/ 3802012 h 6858000"/>
              <a:gd name="connsiteX217" fmla="*/ 698834 w 7467600"/>
              <a:gd name="connsiteY217" fmla="*/ 3952272 h 6858000"/>
              <a:gd name="connsiteX218" fmla="*/ 34256 w 7467600"/>
              <a:gd name="connsiteY218" fmla="*/ 4347603 h 6858000"/>
              <a:gd name="connsiteX219" fmla="*/ 527241 w 7467600"/>
              <a:gd name="connsiteY219" fmla="*/ 4065078 h 6858000"/>
              <a:gd name="connsiteX220" fmla="*/ 1510397 w 7467600"/>
              <a:gd name="connsiteY220" fmla="*/ 3684705 h 6858000"/>
              <a:gd name="connsiteX221" fmla="*/ 1313114 w 7467600"/>
              <a:gd name="connsiteY221" fmla="*/ 3655216 h 6858000"/>
              <a:gd name="connsiteX222" fmla="*/ 1109304 w 7467600"/>
              <a:gd name="connsiteY222" fmla="*/ 3669030 h 6858000"/>
              <a:gd name="connsiteX223" fmla="*/ 8129 w 7467600"/>
              <a:gd name="connsiteY223" fmla="*/ 4330519 h 6858000"/>
              <a:gd name="connsiteX224" fmla="*/ 687572 w 7467600"/>
              <a:gd name="connsiteY224" fmla="*/ 3925629 h 6858000"/>
              <a:gd name="connsiteX225" fmla="*/ 1138365 w 7467600"/>
              <a:gd name="connsiteY225" fmla="*/ 3774515 h 6858000"/>
              <a:gd name="connsiteX226" fmla="*/ 1505579 w 7467600"/>
              <a:gd name="connsiteY226" fmla="*/ 3655526 h 6858000"/>
              <a:gd name="connsiteX227" fmla="*/ 1313114 w 7467600"/>
              <a:gd name="connsiteY227" fmla="*/ 3655216 h 6858000"/>
              <a:gd name="connsiteX228" fmla="*/ 3655073 w 7467600"/>
              <a:gd name="connsiteY228" fmla="*/ 3650884 h 6858000"/>
              <a:gd name="connsiteX229" fmla="*/ 3989938 w 7467600"/>
              <a:gd name="connsiteY229" fmla="*/ 3991685 h 6858000"/>
              <a:gd name="connsiteX230" fmla="*/ 4393907 w 7467600"/>
              <a:gd name="connsiteY230" fmla="*/ 4261258 h 6858000"/>
              <a:gd name="connsiteX231" fmla="*/ 4648051 w 7467600"/>
              <a:gd name="connsiteY231" fmla="*/ 4374051 h 6858000"/>
              <a:gd name="connsiteX232" fmla="*/ 4383389 w 7467600"/>
              <a:gd name="connsiteY232" fmla="*/ 4184369 h 6858000"/>
              <a:gd name="connsiteX233" fmla="*/ 4165508 w 7467600"/>
              <a:gd name="connsiteY233" fmla="*/ 4035196 h 6858000"/>
              <a:gd name="connsiteX234" fmla="*/ 4068162 w 7467600"/>
              <a:gd name="connsiteY234" fmla="*/ 3953394 h 6858000"/>
              <a:gd name="connsiteX235" fmla="*/ 3981416 w 7467600"/>
              <a:gd name="connsiteY235" fmla="*/ 3880482 h 6858000"/>
              <a:gd name="connsiteX236" fmla="*/ 3800147 w 7467600"/>
              <a:gd name="connsiteY236" fmla="*/ 3749872 h 6858000"/>
              <a:gd name="connsiteX237" fmla="*/ 3655073 w 7467600"/>
              <a:gd name="connsiteY237" fmla="*/ 3650884 h 6858000"/>
              <a:gd name="connsiteX238" fmla="*/ 3670252 w 7467600"/>
              <a:gd name="connsiteY238" fmla="*/ 3622798 h 6858000"/>
              <a:gd name="connsiteX239" fmla="*/ 3817258 w 7467600"/>
              <a:gd name="connsiteY239" fmla="*/ 3723577 h 6858000"/>
              <a:gd name="connsiteX240" fmla="*/ 4000461 w 7467600"/>
              <a:gd name="connsiteY240" fmla="*/ 3855966 h 6858000"/>
              <a:gd name="connsiteX241" fmla="*/ 4088180 w 7467600"/>
              <a:gd name="connsiteY241" fmla="*/ 3929774 h 6858000"/>
              <a:gd name="connsiteX242" fmla="*/ 4184555 w 7467600"/>
              <a:gd name="connsiteY242" fmla="*/ 4010683 h 6858000"/>
              <a:gd name="connsiteX243" fmla="*/ 4399563 w 7467600"/>
              <a:gd name="connsiteY243" fmla="*/ 4158106 h 6858000"/>
              <a:gd name="connsiteX244" fmla="*/ 4684469 w 7467600"/>
              <a:gd name="connsiteY244" fmla="*/ 4364680 h 6858000"/>
              <a:gd name="connsiteX245" fmla="*/ 4690271 w 7467600"/>
              <a:gd name="connsiteY245" fmla="*/ 4370034 h 6858000"/>
              <a:gd name="connsiteX246" fmla="*/ 4136093 w 7467600"/>
              <a:gd name="connsiteY246" fmla="*/ 3858466 h 6858000"/>
              <a:gd name="connsiteX247" fmla="*/ 3670252 w 7467600"/>
              <a:gd name="connsiteY247" fmla="*/ 3622798 h 6858000"/>
              <a:gd name="connsiteX248" fmla="*/ 4440129 w 7467600"/>
              <a:gd name="connsiteY248" fmla="*/ 3448571 h 6858000"/>
              <a:gd name="connsiteX249" fmla="*/ 4856525 w 7467600"/>
              <a:gd name="connsiteY249" fmla="*/ 3915351 h 6858000"/>
              <a:gd name="connsiteX250" fmla="*/ 5059055 w 7467600"/>
              <a:gd name="connsiteY250" fmla="*/ 4108918 h 6858000"/>
              <a:gd name="connsiteX251" fmla="*/ 5290070 w 7467600"/>
              <a:gd name="connsiteY251" fmla="*/ 4263619 h 6858000"/>
              <a:gd name="connsiteX252" fmla="*/ 4834991 w 7467600"/>
              <a:gd name="connsiteY252" fmla="*/ 3830985 h 6858000"/>
              <a:gd name="connsiteX253" fmla="*/ 4440129 w 7467600"/>
              <a:gd name="connsiteY253" fmla="*/ 3448571 h 6858000"/>
              <a:gd name="connsiteX254" fmla="*/ 4441737 w 7467600"/>
              <a:gd name="connsiteY254" fmla="*/ 3399734 h 6858000"/>
              <a:gd name="connsiteX255" fmla="*/ 4431236 w 7467600"/>
              <a:gd name="connsiteY255" fmla="*/ 3400954 h 6858000"/>
              <a:gd name="connsiteX256" fmla="*/ 4557150 w 7467600"/>
              <a:gd name="connsiteY256" fmla="*/ 3510023 h 6858000"/>
              <a:gd name="connsiteX257" fmla="*/ 4856936 w 7467600"/>
              <a:gd name="connsiteY257" fmla="*/ 3809146 h 6858000"/>
              <a:gd name="connsiteX258" fmla="*/ 5111996 w 7467600"/>
              <a:gd name="connsiteY258" fmla="*/ 4065759 h 6858000"/>
              <a:gd name="connsiteX259" fmla="*/ 5388878 w 7467600"/>
              <a:gd name="connsiteY259" fmla="*/ 4300185 h 6858000"/>
              <a:gd name="connsiteX260" fmla="*/ 5425556 w 7467600"/>
              <a:gd name="connsiteY260" fmla="*/ 4308967 h 6858000"/>
              <a:gd name="connsiteX261" fmla="*/ 4943646 w 7467600"/>
              <a:gd name="connsiteY261" fmla="*/ 3822916 h 6858000"/>
              <a:gd name="connsiteX262" fmla="*/ 4594837 w 7467600"/>
              <a:gd name="connsiteY262" fmla="*/ 3532274 h 6858000"/>
              <a:gd name="connsiteX263" fmla="*/ 4441737 w 7467600"/>
              <a:gd name="connsiteY263" fmla="*/ 3399734 h 6858000"/>
              <a:gd name="connsiteX264" fmla="*/ 5425834 w 7467600"/>
              <a:gd name="connsiteY264" fmla="*/ 3162785 h 6858000"/>
              <a:gd name="connsiteX265" fmla="*/ 5401644 w 7467600"/>
              <a:gd name="connsiteY265" fmla="*/ 3617847 h 6858000"/>
              <a:gd name="connsiteX266" fmla="*/ 5467256 w 7467600"/>
              <a:gd name="connsiteY266" fmla="*/ 4175494 h 6858000"/>
              <a:gd name="connsiteX267" fmla="*/ 5448069 w 7467600"/>
              <a:gd name="connsiteY267" fmla="*/ 3567554 h 6858000"/>
              <a:gd name="connsiteX268" fmla="*/ 5425834 w 7467600"/>
              <a:gd name="connsiteY268" fmla="*/ 3162785 h 6858000"/>
              <a:gd name="connsiteX269" fmla="*/ 1318687 w 7467600"/>
              <a:gd name="connsiteY269" fmla="*/ 3113840 h 6858000"/>
              <a:gd name="connsiteX270" fmla="*/ 1066793 w 7467600"/>
              <a:gd name="connsiteY270" fmla="*/ 3212171 h 6858000"/>
              <a:gd name="connsiteX271" fmla="*/ 993319 w 7467600"/>
              <a:gd name="connsiteY271" fmla="*/ 3247648 h 6858000"/>
              <a:gd name="connsiteX272" fmla="*/ 853081 w 7467600"/>
              <a:gd name="connsiteY272" fmla="*/ 3312410 h 6858000"/>
              <a:gd name="connsiteX273" fmla="*/ 805957 w 7467600"/>
              <a:gd name="connsiteY273" fmla="*/ 3330443 h 6858000"/>
              <a:gd name="connsiteX274" fmla="*/ 1318687 w 7467600"/>
              <a:gd name="connsiteY274" fmla="*/ 3113840 h 6858000"/>
              <a:gd name="connsiteX275" fmla="*/ 5453702 w 7467600"/>
              <a:gd name="connsiteY275" fmla="*/ 3090882 h 6858000"/>
              <a:gd name="connsiteX276" fmla="*/ 5480135 w 7467600"/>
              <a:gd name="connsiteY276" fmla="*/ 3565802 h 6858000"/>
              <a:gd name="connsiteX277" fmla="*/ 5499023 w 7467600"/>
              <a:gd name="connsiteY277" fmla="*/ 4166310 h 6858000"/>
              <a:gd name="connsiteX278" fmla="*/ 5547022 w 7467600"/>
              <a:gd name="connsiteY278" fmla="*/ 3607838 h 6858000"/>
              <a:gd name="connsiteX279" fmla="*/ 5515964 w 7467600"/>
              <a:gd name="connsiteY279" fmla="*/ 3378541 h 6858000"/>
              <a:gd name="connsiteX280" fmla="*/ 5453702 w 7467600"/>
              <a:gd name="connsiteY280" fmla="*/ 3090882 h 6858000"/>
              <a:gd name="connsiteX281" fmla="*/ 1238695 w 7467600"/>
              <a:gd name="connsiteY281" fmla="*/ 3076820 h 6858000"/>
              <a:gd name="connsiteX282" fmla="*/ 716371 w 7467600"/>
              <a:gd name="connsiteY282" fmla="*/ 3293249 h 6858000"/>
              <a:gd name="connsiteX283" fmla="*/ 579522 w 7467600"/>
              <a:gd name="connsiteY283" fmla="*/ 3371759 h 6858000"/>
              <a:gd name="connsiteX284" fmla="*/ 600288 w 7467600"/>
              <a:gd name="connsiteY284" fmla="*/ 3365555 h 6858000"/>
              <a:gd name="connsiteX285" fmla="*/ 840692 w 7467600"/>
              <a:gd name="connsiteY285" fmla="*/ 3284921 h 6858000"/>
              <a:gd name="connsiteX286" fmla="*/ 979248 w 7467600"/>
              <a:gd name="connsiteY286" fmla="*/ 3221003 h 6858000"/>
              <a:gd name="connsiteX287" fmla="*/ 1053282 w 7467600"/>
              <a:gd name="connsiteY287" fmla="*/ 3185247 h 6858000"/>
              <a:gd name="connsiteX288" fmla="*/ 1320603 w 7467600"/>
              <a:gd name="connsiteY288" fmla="*/ 3081281 h 6858000"/>
              <a:gd name="connsiteX289" fmla="*/ 1238695 w 7467600"/>
              <a:gd name="connsiteY289" fmla="*/ 3076820 h 6858000"/>
              <a:gd name="connsiteX290" fmla="*/ 5425627 w 7467600"/>
              <a:gd name="connsiteY290" fmla="*/ 2954192 h 6858000"/>
              <a:gd name="connsiteX291" fmla="*/ 5470770 w 7467600"/>
              <a:gd name="connsiteY291" fmla="*/ 3005435 h 6858000"/>
              <a:gd name="connsiteX292" fmla="*/ 5519779 w 7467600"/>
              <a:gd name="connsiteY292" fmla="*/ 4359223 h 6858000"/>
              <a:gd name="connsiteX293" fmla="*/ 5520293 w 7467600"/>
              <a:gd name="connsiteY293" fmla="*/ 4360602 h 6858000"/>
              <a:gd name="connsiteX294" fmla="*/ 5767221 w 7467600"/>
              <a:gd name="connsiteY294" fmla="*/ 4665564 h 6858000"/>
              <a:gd name="connsiteX295" fmla="*/ 6937169 w 7467600"/>
              <a:gd name="connsiteY295" fmla="*/ 4815941 h 6858000"/>
              <a:gd name="connsiteX296" fmla="*/ 6953922 w 7467600"/>
              <a:gd name="connsiteY296" fmla="*/ 4890068 h 6858000"/>
              <a:gd name="connsiteX297" fmla="*/ 6071359 w 7467600"/>
              <a:gd name="connsiteY297" fmla="*/ 4770770 h 6858000"/>
              <a:gd name="connsiteX298" fmla="*/ 6038839 w 7467600"/>
              <a:gd name="connsiteY298" fmla="*/ 4764474 h 6858000"/>
              <a:gd name="connsiteX299" fmla="*/ 6038706 w 7467600"/>
              <a:gd name="connsiteY299" fmla="*/ 4763847 h 6858000"/>
              <a:gd name="connsiteX300" fmla="*/ 6037784 w 7467600"/>
              <a:gd name="connsiteY300" fmla="*/ 4764270 h 6858000"/>
              <a:gd name="connsiteX301" fmla="*/ 6038839 w 7467600"/>
              <a:gd name="connsiteY301" fmla="*/ 4764474 h 6858000"/>
              <a:gd name="connsiteX302" fmla="*/ 6040338 w 7467600"/>
              <a:gd name="connsiteY302" fmla="*/ 4771418 h 6858000"/>
              <a:gd name="connsiteX303" fmla="*/ 6024488 w 7467600"/>
              <a:gd name="connsiteY303" fmla="*/ 4809903 h 6858000"/>
              <a:gd name="connsiteX304" fmla="*/ 5599771 w 7467600"/>
              <a:gd name="connsiteY304" fmla="*/ 5509652 h 6858000"/>
              <a:gd name="connsiteX305" fmla="*/ 5548843 w 7467600"/>
              <a:gd name="connsiteY305" fmla="*/ 5563845 h 6858000"/>
              <a:gd name="connsiteX306" fmla="*/ 5940952 w 7467600"/>
              <a:gd name="connsiteY306" fmla="*/ 6250028 h 6858000"/>
              <a:gd name="connsiteX307" fmla="*/ 6043441 w 7467600"/>
              <a:gd name="connsiteY307" fmla="*/ 6665847 h 6858000"/>
              <a:gd name="connsiteX308" fmla="*/ 6093432 w 7467600"/>
              <a:gd name="connsiteY308" fmla="*/ 6858000 h 6858000"/>
              <a:gd name="connsiteX309" fmla="*/ 6034344 w 7467600"/>
              <a:gd name="connsiteY309" fmla="*/ 6858000 h 6858000"/>
              <a:gd name="connsiteX310" fmla="*/ 6026679 w 7467600"/>
              <a:gd name="connsiteY310" fmla="*/ 6836959 h 6858000"/>
              <a:gd name="connsiteX311" fmla="*/ 5800441 w 7467600"/>
              <a:gd name="connsiteY311" fmla="*/ 6335286 h 6858000"/>
              <a:gd name="connsiteX312" fmla="*/ 5526562 w 7467600"/>
              <a:gd name="connsiteY312" fmla="*/ 5705388 h 6858000"/>
              <a:gd name="connsiteX313" fmla="*/ 5519640 w 7467600"/>
              <a:gd name="connsiteY313" fmla="*/ 5683774 h 6858000"/>
              <a:gd name="connsiteX314" fmla="*/ 5844559 w 7467600"/>
              <a:gd name="connsiteY314" fmla="*/ 6553349 h 6858000"/>
              <a:gd name="connsiteX315" fmla="*/ 5975994 w 7467600"/>
              <a:gd name="connsiteY315" fmla="*/ 6858000 h 6858000"/>
              <a:gd name="connsiteX316" fmla="*/ 5898547 w 7467600"/>
              <a:gd name="connsiteY316" fmla="*/ 6858000 h 6858000"/>
              <a:gd name="connsiteX317" fmla="*/ 5682041 w 7467600"/>
              <a:gd name="connsiteY317" fmla="*/ 6355860 h 6858000"/>
              <a:gd name="connsiteX318" fmla="*/ 5461758 w 7467600"/>
              <a:gd name="connsiteY318" fmla="*/ 5820220 h 6858000"/>
              <a:gd name="connsiteX319" fmla="*/ 5237282 w 7467600"/>
              <a:gd name="connsiteY319" fmla="*/ 6579086 h 6858000"/>
              <a:gd name="connsiteX320" fmla="*/ 5115009 w 7467600"/>
              <a:gd name="connsiteY320" fmla="*/ 6858000 h 6858000"/>
              <a:gd name="connsiteX321" fmla="*/ 5028074 w 7467600"/>
              <a:gd name="connsiteY321" fmla="*/ 6858000 h 6858000"/>
              <a:gd name="connsiteX322" fmla="*/ 5079508 w 7467600"/>
              <a:gd name="connsiteY322" fmla="*/ 6749074 h 6858000"/>
              <a:gd name="connsiteX323" fmla="*/ 5371846 w 7467600"/>
              <a:gd name="connsiteY323" fmla="*/ 5924413 h 6858000"/>
              <a:gd name="connsiteX324" fmla="*/ 5270512 w 7467600"/>
              <a:gd name="connsiteY324" fmla="*/ 6138975 h 6858000"/>
              <a:gd name="connsiteX325" fmla="*/ 5062409 w 7467600"/>
              <a:gd name="connsiteY325" fmla="*/ 6653544 h 6858000"/>
              <a:gd name="connsiteX326" fmla="*/ 5036628 w 7467600"/>
              <a:gd name="connsiteY326" fmla="*/ 6754247 h 6858000"/>
              <a:gd name="connsiteX327" fmla="*/ 5009112 w 7467600"/>
              <a:gd name="connsiteY327" fmla="*/ 6858000 h 6858000"/>
              <a:gd name="connsiteX328" fmla="*/ 4976679 w 7467600"/>
              <a:gd name="connsiteY328" fmla="*/ 6858000 h 6858000"/>
              <a:gd name="connsiteX329" fmla="*/ 5006537 w 7467600"/>
              <a:gd name="connsiteY329" fmla="*/ 6747068 h 6858000"/>
              <a:gd name="connsiteX330" fmla="*/ 5032723 w 7467600"/>
              <a:gd name="connsiteY330" fmla="*/ 6644957 h 6858000"/>
              <a:gd name="connsiteX331" fmla="*/ 5242949 w 7467600"/>
              <a:gd name="connsiteY331" fmla="*/ 6125175 h 6858000"/>
              <a:gd name="connsiteX332" fmla="*/ 5286321 w 7467600"/>
              <a:gd name="connsiteY332" fmla="*/ 6033555 h 6858000"/>
              <a:gd name="connsiteX333" fmla="*/ 5008210 w 7467600"/>
              <a:gd name="connsiteY333" fmla="*/ 6649194 h 6858000"/>
              <a:gd name="connsiteX334" fmla="*/ 4986321 w 7467600"/>
              <a:gd name="connsiteY334" fmla="*/ 6765687 h 6858000"/>
              <a:gd name="connsiteX335" fmla="*/ 4973474 w 7467600"/>
              <a:gd name="connsiteY335" fmla="*/ 6858000 h 6858000"/>
              <a:gd name="connsiteX336" fmla="*/ 4907178 w 7467600"/>
              <a:gd name="connsiteY336" fmla="*/ 6858000 h 6858000"/>
              <a:gd name="connsiteX337" fmla="*/ 4910810 w 7467600"/>
              <a:gd name="connsiteY337" fmla="*/ 6829660 h 6858000"/>
              <a:gd name="connsiteX338" fmla="*/ 4987461 w 7467600"/>
              <a:gd name="connsiteY338" fmla="*/ 6432994 h 6858000"/>
              <a:gd name="connsiteX339" fmla="*/ 5179262 w 7467600"/>
              <a:gd name="connsiteY339" fmla="*/ 6035044 h 6858000"/>
              <a:gd name="connsiteX340" fmla="*/ 4689678 w 7467600"/>
              <a:gd name="connsiteY340" fmla="*/ 6440241 h 6858000"/>
              <a:gd name="connsiteX341" fmla="*/ 4477543 w 7467600"/>
              <a:gd name="connsiteY341" fmla="*/ 6674836 h 6858000"/>
              <a:gd name="connsiteX342" fmla="*/ 4329957 w 7467600"/>
              <a:gd name="connsiteY342" fmla="*/ 6858000 h 6858000"/>
              <a:gd name="connsiteX343" fmla="*/ 4218595 w 7467600"/>
              <a:gd name="connsiteY343" fmla="*/ 6858000 h 6858000"/>
              <a:gd name="connsiteX344" fmla="*/ 4368888 w 7467600"/>
              <a:gd name="connsiteY344" fmla="*/ 6668412 h 6858000"/>
              <a:gd name="connsiteX345" fmla="*/ 4563091 w 7467600"/>
              <a:gd name="connsiteY345" fmla="*/ 6442508 h 6858000"/>
              <a:gd name="connsiteX346" fmla="*/ 5387324 w 7467600"/>
              <a:gd name="connsiteY346" fmla="*/ 5705830 h 6858000"/>
              <a:gd name="connsiteX347" fmla="*/ 5073620 w 7467600"/>
              <a:gd name="connsiteY347" fmla="*/ 5955437 h 6858000"/>
              <a:gd name="connsiteX348" fmla="*/ 4689789 w 7467600"/>
              <a:gd name="connsiteY348" fmla="*/ 6268382 h 6858000"/>
              <a:gd name="connsiteX349" fmla="*/ 4418722 w 7467600"/>
              <a:gd name="connsiteY349" fmla="*/ 6570886 h 6858000"/>
              <a:gd name="connsiteX350" fmla="*/ 4214944 w 7467600"/>
              <a:gd name="connsiteY350" fmla="*/ 6858000 h 6858000"/>
              <a:gd name="connsiteX351" fmla="*/ 4177898 w 7467600"/>
              <a:gd name="connsiteY351" fmla="*/ 6858000 h 6858000"/>
              <a:gd name="connsiteX352" fmla="*/ 4391597 w 7467600"/>
              <a:gd name="connsiteY352" fmla="*/ 6556370 h 6858000"/>
              <a:gd name="connsiteX353" fmla="*/ 4668889 w 7467600"/>
              <a:gd name="connsiteY353" fmla="*/ 6246399 h 6858000"/>
              <a:gd name="connsiteX354" fmla="*/ 5055427 w 7467600"/>
              <a:gd name="connsiteY354" fmla="*/ 5931476 h 6858000"/>
              <a:gd name="connsiteX355" fmla="*/ 5371814 w 7467600"/>
              <a:gd name="connsiteY355" fmla="*/ 5678975 h 6858000"/>
              <a:gd name="connsiteX356" fmla="*/ 4987918 w 7467600"/>
              <a:gd name="connsiteY356" fmla="*/ 5838701 h 6858000"/>
              <a:gd name="connsiteX357" fmla="*/ 4317146 w 7467600"/>
              <a:gd name="connsiteY357" fmla="*/ 6587716 h 6858000"/>
              <a:gd name="connsiteX358" fmla="*/ 4171627 w 7467600"/>
              <a:gd name="connsiteY358" fmla="*/ 6858000 h 6858000"/>
              <a:gd name="connsiteX359" fmla="*/ 4081585 w 7467600"/>
              <a:gd name="connsiteY359" fmla="*/ 6858000 h 6858000"/>
              <a:gd name="connsiteX360" fmla="*/ 4238603 w 7467600"/>
              <a:gd name="connsiteY360" fmla="*/ 6559341 h 6858000"/>
              <a:gd name="connsiteX361" fmla="*/ 4778333 w 7467600"/>
              <a:gd name="connsiteY361" fmla="*/ 5873626 h 6858000"/>
              <a:gd name="connsiteX362" fmla="*/ 5414185 w 7467600"/>
              <a:gd name="connsiteY362" fmla="*/ 5573882 h 6858000"/>
              <a:gd name="connsiteX363" fmla="*/ 5959648 w 7467600"/>
              <a:gd name="connsiteY363" fmla="*/ 4760797 h 6858000"/>
              <a:gd name="connsiteX364" fmla="*/ 5355019 w 7467600"/>
              <a:gd name="connsiteY364" fmla="*/ 4734672 h 6858000"/>
              <a:gd name="connsiteX365" fmla="*/ 5083565 w 7467600"/>
              <a:gd name="connsiteY365" fmla="*/ 5179121 h 6858000"/>
              <a:gd name="connsiteX366" fmla="*/ 4713577 w 7467600"/>
              <a:gd name="connsiteY366" fmla="*/ 5616803 h 6858000"/>
              <a:gd name="connsiteX367" fmla="*/ 3989559 w 7467600"/>
              <a:gd name="connsiteY367" fmla="*/ 6145945 h 6858000"/>
              <a:gd name="connsiteX368" fmla="*/ 3939824 w 7467600"/>
              <a:gd name="connsiteY368" fmla="*/ 6066900 h 6858000"/>
              <a:gd name="connsiteX369" fmla="*/ 4584537 w 7467600"/>
              <a:gd name="connsiteY369" fmla="*/ 5324826 h 6858000"/>
              <a:gd name="connsiteX370" fmla="*/ 5037105 w 7467600"/>
              <a:gd name="connsiteY370" fmla="*/ 5088765 h 6858000"/>
              <a:gd name="connsiteX371" fmla="*/ 5039930 w 7467600"/>
              <a:gd name="connsiteY371" fmla="*/ 5089585 h 6858000"/>
              <a:gd name="connsiteX372" fmla="*/ 5263764 w 7467600"/>
              <a:gd name="connsiteY372" fmla="*/ 4735525 h 6858000"/>
              <a:gd name="connsiteX373" fmla="*/ 4086300 w 7467600"/>
              <a:gd name="connsiteY373" fmla="*/ 4884599 h 6858000"/>
              <a:gd name="connsiteX374" fmla="*/ 4085485 w 7467600"/>
              <a:gd name="connsiteY374" fmla="*/ 4899070 h 6858000"/>
              <a:gd name="connsiteX375" fmla="*/ 3871915 w 7467600"/>
              <a:gd name="connsiteY375" fmla="*/ 5253645 h 6858000"/>
              <a:gd name="connsiteX376" fmla="*/ 3799374 w 7467600"/>
              <a:gd name="connsiteY376" fmla="*/ 5466127 h 6858000"/>
              <a:gd name="connsiteX377" fmla="*/ 3498850 w 7467600"/>
              <a:gd name="connsiteY377" fmla="*/ 6661888 h 6858000"/>
              <a:gd name="connsiteX378" fmla="*/ 3399216 w 7467600"/>
              <a:gd name="connsiteY378" fmla="*/ 6858000 h 6858000"/>
              <a:gd name="connsiteX379" fmla="*/ 3303688 w 7467600"/>
              <a:gd name="connsiteY379" fmla="*/ 6858000 h 6858000"/>
              <a:gd name="connsiteX380" fmla="*/ 3391774 w 7467600"/>
              <a:gd name="connsiteY380" fmla="*/ 6697181 h 6858000"/>
              <a:gd name="connsiteX381" fmla="*/ 3735540 w 7467600"/>
              <a:gd name="connsiteY381" fmla="*/ 5546923 h 6858000"/>
              <a:gd name="connsiteX382" fmla="*/ 3729438 w 7467600"/>
              <a:gd name="connsiteY382" fmla="*/ 5569058 h 6858000"/>
              <a:gd name="connsiteX383" fmla="*/ 3707782 w 7467600"/>
              <a:gd name="connsiteY383" fmla="*/ 5644908 h 6858000"/>
              <a:gd name="connsiteX384" fmla="*/ 3583827 w 7467600"/>
              <a:gd name="connsiteY384" fmla="*/ 6039215 h 6858000"/>
              <a:gd name="connsiteX385" fmla="*/ 3547861 w 7467600"/>
              <a:gd name="connsiteY385" fmla="*/ 6129609 h 6858000"/>
              <a:gd name="connsiteX386" fmla="*/ 3490905 w 7467600"/>
              <a:gd name="connsiteY386" fmla="*/ 6277660 h 6858000"/>
              <a:gd name="connsiteX387" fmla="*/ 3455859 w 7467600"/>
              <a:gd name="connsiteY387" fmla="*/ 6391301 h 6858000"/>
              <a:gd name="connsiteX388" fmla="*/ 3429112 w 7467600"/>
              <a:gd name="connsiteY388" fmla="*/ 6479469 h 6858000"/>
              <a:gd name="connsiteX389" fmla="*/ 3304862 w 7467600"/>
              <a:gd name="connsiteY389" fmla="*/ 6796476 h 6858000"/>
              <a:gd name="connsiteX390" fmla="*/ 3276071 w 7467600"/>
              <a:gd name="connsiteY390" fmla="*/ 6858000 h 6858000"/>
              <a:gd name="connsiteX391" fmla="*/ 3240805 w 7467600"/>
              <a:gd name="connsiteY391" fmla="*/ 6858000 h 6858000"/>
              <a:gd name="connsiteX392" fmla="*/ 3275917 w 7467600"/>
              <a:gd name="connsiteY392" fmla="*/ 6783192 h 6858000"/>
              <a:gd name="connsiteX393" fmla="*/ 3399358 w 7467600"/>
              <a:gd name="connsiteY393" fmla="*/ 6469011 h 6858000"/>
              <a:gd name="connsiteX394" fmla="*/ 3425650 w 7467600"/>
              <a:gd name="connsiteY394" fmla="*/ 6381333 h 6858000"/>
              <a:gd name="connsiteX395" fmla="*/ 3460661 w 7467600"/>
              <a:gd name="connsiteY395" fmla="*/ 6266763 h 6858000"/>
              <a:gd name="connsiteX396" fmla="*/ 3518021 w 7467600"/>
              <a:gd name="connsiteY396" fmla="*/ 6117298 h 6858000"/>
              <a:gd name="connsiteX397" fmla="*/ 3554035 w 7467600"/>
              <a:gd name="connsiteY397" fmla="*/ 6027832 h 6858000"/>
              <a:gd name="connsiteX398" fmla="*/ 3677174 w 7467600"/>
              <a:gd name="connsiteY398" fmla="*/ 5636351 h 6858000"/>
              <a:gd name="connsiteX399" fmla="*/ 3698819 w 7467600"/>
              <a:gd name="connsiteY399" fmla="*/ 5560503 h 6858000"/>
              <a:gd name="connsiteX400" fmla="*/ 3702094 w 7467600"/>
              <a:gd name="connsiteY400" fmla="*/ 5549194 h 6858000"/>
              <a:gd name="connsiteX401" fmla="*/ 3398355 w 7467600"/>
              <a:gd name="connsiteY401" fmla="*/ 6094603 h 6858000"/>
              <a:gd name="connsiteX402" fmla="*/ 3193941 w 7467600"/>
              <a:gd name="connsiteY402" fmla="*/ 6798775 h 6858000"/>
              <a:gd name="connsiteX403" fmla="*/ 3184140 w 7467600"/>
              <a:gd name="connsiteY403" fmla="*/ 6858000 h 6858000"/>
              <a:gd name="connsiteX404" fmla="*/ 3099978 w 7467600"/>
              <a:gd name="connsiteY404" fmla="*/ 6858000 h 6858000"/>
              <a:gd name="connsiteX405" fmla="*/ 3101556 w 7467600"/>
              <a:gd name="connsiteY405" fmla="*/ 6843337 h 6858000"/>
              <a:gd name="connsiteX406" fmla="*/ 3370162 w 7467600"/>
              <a:gd name="connsiteY406" fmla="*/ 5785550 h 6858000"/>
              <a:gd name="connsiteX407" fmla="*/ 3746477 w 7467600"/>
              <a:gd name="connsiteY407" fmla="*/ 5377889 h 6858000"/>
              <a:gd name="connsiteX408" fmla="*/ 3863399 w 7467600"/>
              <a:gd name="connsiteY408" fmla="*/ 5087257 h 6858000"/>
              <a:gd name="connsiteX409" fmla="*/ 3968712 w 7467600"/>
              <a:gd name="connsiteY409" fmla="*/ 4913989 h 6858000"/>
              <a:gd name="connsiteX410" fmla="*/ 2792390 w 7467600"/>
              <a:gd name="connsiteY410" fmla="*/ 5382974 h 6858000"/>
              <a:gd name="connsiteX411" fmla="*/ 2714982 w 7467600"/>
              <a:gd name="connsiteY411" fmla="*/ 5427051 h 6858000"/>
              <a:gd name="connsiteX412" fmla="*/ 2813361 w 7467600"/>
              <a:gd name="connsiteY412" fmla="*/ 6023912 h 6858000"/>
              <a:gd name="connsiteX413" fmla="*/ 2688430 w 7467600"/>
              <a:gd name="connsiteY413" fmla="*/ 6801564 h 6858000"/>
              <a:gd name="connsiteX414" fmla="*/ 2629626 w 7467600"/>
              <a:gd name="connsiteY414" fmla="*/ 6763394 h 6858000"/>
              <a:gd name="connsiteX415" fmla="*/ 2565328 w 7467600"/>
              <a:gd name="connsiteY415" fmla="*/ 5516399 h 6858000"/>
              <a:gd name="connsiteX416" fmla="*/ 1922999 w 7467600"/>
              <a:gd name="connsiteY416" fmla="*/ 5980343 h 6858000"/>
              <a:gd name="connsiteX417" fmla="*/ 1950261 w 7467600"/>
              <a:gd name="connsiteY417" fmla="*/ 6405858 h 6858000"/>
              <a:gd name="connsiteX418" fmla="*/ 2365554 w 7467600"/>
              <a:gd name="connsiteY418" fmla="*/ 6759107 h 6858000"/>
              <a:gd name="connsiteX419" fmla="*/ 2424142 w 7467600"/>
              <a:gd name="connsiteY419" fmla="*/ 6858000 h 6858000"/>
              <a:gd name="connsiteX420" fmla="*/ 2395994 w 7467600"/>
              <a:gd name="connsiteY420" fmla="*/ 6858000 h 6858000"/>
              <a:gd name="connsiteX421" fmla="*/ 2392863 w 7467600"/>
              <a:gd name="connsiteY421" fmla="*/ 6852964 h 6858000"/>
              <a:gd name="connsiteX422" fmla="*/ 2017589 w 7467600"/>
              <a:gd name="connsiteY422" fmla="*/ 6493982 h 6858000"/>
              <a:gd name="connsiteX423" fmla="*/ 2147336 w 7467600"/>
              <a:gd name="connsiteY423" fmla="*/ 6594052 h 6858000"/>
              <a:gd name="connsiteX424" fmla="*/ 2207047 w 7467600"/>
              <a:gd name="connsiteY424" fmla="*/ 6654540 h 6858000"/>
              <a:gd name="connsiteX425" fmla="*/ 2299106 w 7467600"/>
              <a:gd name="connsiteY425" fmla="*/ 6778931 h 6858000"/>
              <a:gd name="connsiteX426" fmla="*/ 2314430 w 7467600"/>
              <a:gd name="connsiteY426" fmla="*/ 6801144 h 6858000"/>
              <a:gd name="connsiteX427" fmla="*/ 2352406 w 7467600"/>
              <a:gd name="connsiteY427" fmla="*/ 6858000 h 6858000"/>
              <a:gd name="connsiteX428" fmla="*/ 2314492 w 7467600"/>
              <a:gd name="connsiteY428" fmla="*/ 6858000 h 6858000"/>
              <a:gd name="connsiteX429" fmla="*/ 2288095 w 7467600"/>
              <a:gd name="connsiteY429" fmla="*/ 6818030 h 6858000"/>
              <a:gd name="connsiteX430" fmla="*/ 2272768 w 7467600"/>
              <a:gd name="connsiteY430" fmla="*/ 6795822 h 6858000"/>
              <a:gd name="connsiteX431" fmla="*/ 2182715 w 7467600"/>
              <a:gd name="connsiteY431" fmla="*/ 6675071 h 6858000"/>
              <a:gd name="connsiteX432" fmla="*/ 2032061 w 7467600"/>
              <a:gd name="connsiteY432" fmla="*/ 6541380 h 6858000"/>
              <a:gd name="connsiteX433" fmla="*/ 2257220 w 7467600"/>
              <a:gd name="connsiteY433" fmla="*/ 6826257 h 6858000"/>
              <a:gd name="connsiteX434" fmla="*/ 2281324 w 7467600"/>
              <a:gd name="connsiteY434" fmla="*/ 6858000 h 6858000"/>
              <a:gd name="connsiteX435" fmla="*/ 2242860 w 7467600"/>
              <a:gd name="connsiteY435" fmla="*/ 6858000 h 6858000"/>
              <a:gd name="connsiteX436" fmla="*/ 2232818 w 7467600"/>
              <a:gd name="connsiteY436" fmla="*/ 6844926 h 6858000"/>
              <a:gd name="connsiteX437" fmla="*/ 1990172 w 7467600"/>
              <a:gd name="connsiteY437" fmla="*/ 6542121 h 6858000"/>
              <a:gd name="connsiteX438" fmla="*/ 2124090 w 7467600"/>
              <a:gd name="connsiteY438" fmla="*/ 6761017 h 6858000"/>
              <a:gd name="connsiteX439" fmla="*/ 2200380 w 7467600"/>
              <a:gd name="connsiteY439" fmla="*/ 6858000 h 6858000"/>
              <a:gd name="connsiteX440" fmla="*/ 2147507 w 7467600"/>
              <a:gd name="connsiteY440" fmla="*/ 6858000 h 6858000"/>
              <a:gd name="connsiteX441" fmla="*/ 2070668 w 7467600"/>
              <a:gd name="connsiteY441" fmla="*/ 6761520 h 6858000"/>
              <a:gd name="connsiteX442" fmla="*/ 1975142 w 7467600"/>
              <a:gd name="connsiteY442" fmla="*/ 6585570 h 6858000"/>
              <a:gd name="connsiteX443" fmla="*/ 2050035 w 7467600"/>
              <a:gd name="connsiteY443" fmla="*/ 6813345 h 6858000"/>
              <a:gd name="connsiteX444" fmla="*/ 2063025 w 7467600"/>
              <a:gd name="connsiteY444" fmla="*/ 6858000 h 6858000"/>
              <a:gd name="connsiteX445" fmla="*/ 2021675 w 7467600"/>
              <a:gd name="connsiteY445" fmla="*/ 6858000 h 6858000"/>
              <a:gd name="connsiteX446" fmla="*/ 2019308 w 7467600"/>
              <a:gd name="connsiteY446" fmla="*/ 6847118 h 6858000"/>
              <a:gd name="connsiteX447" fmla="*/ 1938835 w 7467600"/>
              <a:gd name="connsiteY447" fmla="*/ 6551160 h 6858000"/>
              <a:gd name="connsiteX448" fmla="*/ 1953230 w 7467600"/>
              <a:gd name="connsiteY448" fmla="*/ 6759699 h 6858000"/>
              <a:gd name="connsiteX449" fmla="*/ 1956763 w 7467600"/>
              <a:gd name="connsiteY449" fmla="*/ 6778191 h 6858000"/>
              <a:gd name="connsiteX450" fmla="*/ 1967925 w 7467600"/>
              <a:gd name="connsiteY450" fmla="*/ 6858000 h 6858000"/>
              <a:gd name="connsiteX451" fmla="*/ 1936622 w 7467600"/>
              <a:gd name="connsiteY451" fmla="*/ 6858000 h 6858000"/>
              <a:gd name="connsiteX452" fmla="*/ 1926261 w 7467600"/>
              <a:gd name="connsiteY452" fmla="*/ 6784064 h 6858000"/>
              <a:gd name="connsiteX453" fmla="*/ 1922724 w 7467600"/>
              <a:gd name="connsiteY453" fmla="*/ 6765577 h 6858000"/>
              <a:gd name="connsiteX454" fmla="*/ 1904650 w 7467600"/>
              <a:gd name="connsiteY454" fmla="*/ 6639616 h 6858000"/>
              <a:gd name="connsiteX455" fmla="*/ 1885273 w 7467600"/>
              <a:gd name="connsiteY455" fmla="*/ 6858000 h 6858000"/>
              <a:gd name="connsiteX456" fmla="*/ 1854363 w 7467600"/>
              <a:gd name="connsiteY456" fmla="*/ 6858000 h 6858000"/>
              <a:gd name="connsiteX457" fmla="*/ 1880391 w 7467600"/>
              <a:gd name="connsiteY457" fmla="*/ 6603796 h 6858000"/>
              <a:gd name="connsiteX458" fmla="*/ 1818273 w 7467600"/>
              <a:gd name="connsiteY458" fmla="*/ 6715729 h 6858000"/>
              <a:gd name="connsiteX459" fmla="*/ 1794691 w 7467600"/>
              <a:gd name="connsiteY459" fmla="*/ 6843239 h 6858000"/>
              <a:gd name="connsiteX460" fmla="*/ 1794914 w 7467600"/>
              <a:gd name="connsiteY460" fmla="*/ 6858000 h 6858000"/>
              <a:gd name="connsiteX461" fmla="*/ 1746128 w 7467600"/>
              <a:gd name="connsiteY461" fmla="*/ 6858000 h 6858000"/>
              <a:gd name="connsiteX462" fmla="*/ 1753934 w 7467600"/>
              <a:gd name="connsiteY462" fmla="*/ 6724796 h 6858000"/>
              <a:gd name="connsiteX463" fmla="*/ 1792053 w 7467600"/>
              <a:gd name="connsiteY463" fmla="*/ 6572396 h 6858000"/>
              <a:gd name="connsiteX464" fmla="*/ 1862248 w 7467600"/>
              <a:gd name="connsiteY464" fmla="*/ 6266397 h 6858000"/>
              <a:gd name="connsiteX465" fmla="*/ 1862250 w 7467600"/>
              <a:gd name="connsiteY465" fmla="*/ 6033531 h 6858000"/>
              <a:gd name="connsiteX466" fmla="*/ 1211999 w 7467600"/>
              <a:gd name="connsiteY466" fmla="*/ 6683610 h 6858000"/>
              <a:gd name="connsiteX467" fmla="*/ 1213266 w 7467600"/>
              <a:gd name="connsiteY467" fmla="*/ 6691947 h 6858000"/>
              <a:gd name="connsiteX468" fmla="*/ 1203370 w 7467600"/>
              <a:gd name="connsiteY468" fmla="*/ 6850676 h 6858000"/>
              <a:gd name="connsiteX469" fmla="*/ 1203671 w 7467600"/>
              <a:gd name="connsiteY469" fmla="*/ 6858000 h 6858000"/>
              <a:gd name="connsiteX470" fmla="*/ 1143180 w 7467600"/>
              <a:gd name="connsiteY470" fmla="*/ 6858000 h 6858000"/>
              <a:gd name="connsiteX471" fmla="*/ 1142176 w 7467600"/>
              <a:gd name="connsiteY471" fmla="*/ 6766045 h 6858000"/>
              <a:gd name="connsiteX472" fmla="*/ 1067484 w 7467600"/>
              <a:gd name="connsiteY472" fmla="*/ 6858000 h 6858000"/>
              <a:gd name="connsiteX473" fmla="*/ 953928 w 7467600"/>
              <a:gd name="connsiteY473" fmla="*/ 6858000 h 6858000"/>
              <a:gd name="connsiteX474" fmla="*/ 959715 w 7467600"/>
              <a:gd name="connsiteY474" fmla="*/ 6850185 h 6858000"/>
              <a:gd name="connsiteX475" fmla="*/ 1483788 w 7467600"/>
              <a:gd name="connsiteY475" fmla="*/ 6259174 h 6858000"/>
              <a:gd name="connsiteX476" fmla="*/ 1100671 w 7467600"/>
              <a:gd name="connsiteY476" fmla="*/ 6252137 h 6858000"/>
              <a:gd name="connsiteX477" fmla="*/ 1090144 w 7467600"/>
              <a:gd name="connsiteY477" fmla="*/ 6256748 h 6858000"/>
              <a:gd name="connsiteX478" fmla="*/ 1095872 w 7467600"/>
              <a:gd name="connsiteY478" fmla="*/ 6271892 h 6858000"/>
              <a:gd name="connsiteX479" fmla="*/ 262785 w 7467600"/>
              <a:gd name="connsiteY479" fmla="*/ 6845450 h 6858000"/>
              <a:gd name="connsiteX480" fmla="*/ 209968 w 7467600"/>
              <a:gd name="connsiteY480" fmla="*/ 6770713 h 6858000"/>
              <a:gd name="connsiteX481" fmla="*/ 873460 w 7467600"/>
              <a:gd name="connsiteY481" fmla="*/ 6253768 h 6858000"/>
              <a:gd name="connsiteX482" fmla="*/ 192686 w 7467600"/>
              <a:gd name="connsiteY482" fmla="*/ 5849257 h 6858000"/>
              <a:gd name="connsiteX483" fmla="*/ 4696 w 7467600"/>
              <a:gd name="connsiteY483" fmla="*/ 5697668 h 6858000"/>
              <a:gd name="connsiteX484" fmla="*/ 0 w 7467600"/>
              <a:gd name="connsiteY484" fmla="*/ 5689984 h 6858000"/>
              <a:gd name="connsiteX485" fmla="*/ 0 w 7467600"/>
              <a:gd name="connsiteY485" fmla="*/ 5513472 h 6858000"/>
              <a:gd name="connsiteX486" fmla="*/ 174101 w 7467600"/>
              <a:gd name="connsiteY486" fmla="*/ 5620277 h 6858000"/>
              <a:gd name="connsiteX487" fmla="*/ 891800 w 7467600"/>
              <a:gd name="connsiteY487" fmla="*/ 6036935 h 6858000"/>
              <a:gd name="connsiteX488" fmla="*/ 1072219 w 7467600"/>
              <a:gd name="connsiteY488" fmla="*/ 6169443 h 6858000"/>
              <a:gd name="connsiteX489" fmla="*/ 1074117 w 7467600"/>
              <a:gd name="connsiteY489" fmla="*/ 6170301 h 6858000"/>
              <a:gd name="connsiteX490" fmla="*/ 1083114 w 7467600"/>
              <a:gd name="connsiteY490" fmla="*/ 6174131 h 6858000"/>
              <a:gd name="connsiteX491" fmla="*/ 1543010 w 7467600"/>
              <a:gd name="connsiteY491" fmla="*/ 6191140 h 6858000"/>
              <a:gd name="connsiteX492" fmla="*/ 1551080 w 7467600"/>
              <a:gd name="connsiteY492" fmla="*/ 6195006 h 6858000"/>
              <a:gd name="connsiteX493" fmla="*/ 2345443 w 7467600"/>
              <a:gd name="connsiteY493" fmla="*/ 5549882 h 6858000"/>
              <a:gd name="connsiteX494" fmla="*/ 1721499 w 7467600"/>
              <a:gd name="connsiteY494" fmla="*/ 5599969 h 6858000"/>
              <a:gd name="connsiteX495" fmla="*/ 767716 w 7467600"/>
              <a:gd name="connsiteY495" fmla="*/ 5472768 h 6858000"/>
              <a:gd name="connsiteX496" fmla="*/ 722147 w 7467600"/>
              <a:gd name="connsiteY496" fmla="*/ 5393091 h 6858000"/>
              <a:gd name="connsiteX497" fmla="*/ 1485552 w 7467600"/>
              <a:gd name="connsiteY497" fmla="*/ 5313202 h 6858000"/>
              <a:gd name="connsiteX498" fmla="*/ 2143004 w 7467600"/>
              <a:gd name="connsiteY498" fmla="*/ 5402420 h 6858000"/>
              <a:gd name="connsiteX499" fmla="*/ 1933391 w 7467600"/>
              <a:gd name="connsiteY499" fmla="*/ 5156971 h 6858000"/>
              <a:gd name="connsiteX500" fmla="*/ 1827118 w 7467600"/>
              <a:gd name="connsiteY500" fmla="*/ 4968410 h 6858000"/>
              <a:gd name="connsiteX501" fmla="*/ 1837349 w 7467600"/>
              <a:gd name="connsiteY501" fmla="*/ 4956357 h 6858000"/>
              <a:gd name="connsiteX502" fmla="*/ 2162835 w 7467600"/>
              <a:gd name="connsiteY502" fmla="*/ 5187853 h 6858000"/>
              <a:gd name="connsiteX503" fmla="*/ 2257167 w 7467600"/>
              <a:gd name="connsiteY503" fmla="*/ 5462123 h 6858000"/>
              <a:gd name="connsiteX504" fmla="*/ 2261598 w 7467600"/>
              <a:gd name="connsiteY504" fmla="*/ 5467998 h 6858000"/>
              <a:gd name="connsiteX505" fmla="*/ 2437177 w 7467600"/>
              <a:gd name="connsiteY505" fmla="*/ 5479608 h 6858000"/>
              <a:gd name="connsiteX506" fmla="*/ 2445247 w 7467600"/>
              <a:gd name="connsiteY506" fmla="*/ 5483476 h 6858000"/>
              <a:gd name="connsiteX507" fmla="*/ 2743626 w 7467600"/>
              <a:gd name="connsiteY507" fmla="*/ 5304819 h 6858000"/>
              <a:gd name="connsiteX508" fmla="*/ 3048102 w 7467600"/>
              <a:gd name="connsiteY508" fmla="*/ 5150595 h 6858000"/>
              <a:gd name="connsiteX509" fmla="*/ 1799414 w 7467600"/>
              <a:gd name="connsiteY509" fmla="*/ 4694732 h 6858000"/>
              <a:gd name="connsiteX510" fmla="*/ 1771735 w 7467600"/>
              <a:gd name="connsiteY510" fmla="*/ 4619929 h 6858000"/>
              <a:gd name="connsiteX511" fmla="*/ 3104273 w 7467600"/>
              <a:gd name="connsiteY511" fmla="*/ 5076159 h 6858000"/>
              <a:gd name="connsiteX512" fmla="*/ 3113245 w 7467600"/>
              <a:gd name="connsiteY512" fmla="*/ 5090705 h 6858000"/>
              <a:gd name="connsiteX513" fmla="*/ 3126294 w 7467600"/>
              <a:gd name="connsiteY513" fmla="*/ 5114400 h 6858000"/>
              <a:gd name="connsiteX514" fmla="*/ 3937433 w 7467600"/>
              <a:gd name="connsiteY514" fmla="*/ 4830473 h 6858000"/>
              <a:gd name="connsiteX515" fmla="*/ 3590475 w 7467600"/>
              <a:gd name="connsiteY515" fmla="*/ 4597974 h 6858000"/>
              <a:gd name="connsiteX516" fmla="*/ 3100264 w 7467600"/>
              <a:gd name="connsiteY516" fmla="*/ 4579845 h 6858000"/>
              <a:gd name="connsiteX517" fmla="*/ 2183576 w 7467600"/>
              <a:gd name="connsiteY517" fmla="*/ 4227150 h 6858000"/>
              <a:gd name="connsiteX518" fmla="*/ 2151029 w 7467600"/>
              <a:gd name="connsiteY518" fmla="*/ 4146947 h 6858000"/>
              <a:gd name="connsiteX519" fmla="*/ 3563434 w 7467600"/>
              <a:gd name="connsiteY519" fmla="*/ 4469115 h 6858000"/>
              <a:gd name="connsiteX520" fmla="*/ 3177952 w 7467600"/>
              <a:gd name="connsiteY520" fmla="*/ 3657386 h 6858000"/>
              <a:gd name="connsiteX521" fmla="*/ 3189263 w 7467600"/>
              <a:gd name="connsiteY521" fmla="*/ 3625726 h 6858000"/>
              <a:gd name="connsiteX522" fmla="*/ 3560912 w 7467600"/>
              <a:gd name="connsiteY522" fmla="*/ 4079863 h 6858000"/>
              <a:gd name="connsiteX523" fmla="*/ 3626636 w 7467600"/>
              <a:gd name="connsiteY523" fmla="*/ 4512230 h 6858000"/>
              <a:gd name="connsiteX524" fmla="*/ 3653088 w 7467600"/>
              <a:gd name="connsiteY524" fmla="*/ 4521417 h 6858000"/>
              <a:gd name="connsiteX525" fmla="*/ 3988128 w 7467600"/>
              <a:gd name="connsiteY525" fmla="*/ 4817267 h 6858000"/>
              <a:gd name="connsiteX526" fmla="*/ 4830582 w 7467600"/>
              <a:gd name="connsiteY526" fmla="*/ 4676000 h 6858000"/>
              <a:gd name="connsiteX527" fmla="*/ 4830100 w 7467600"/>
              <a:gd name="connsiteY527" fmla="*/ 4675554 h 6858000"/>
              <a:gd name="connsiteX528" fmla="*/ 4036318 w 7467600"/>
              <a:gd name="connsiteY528" fmla="*/ 4147013 h 6858000"/>
              <a:gd name="connsiteX529" fmla="*/ 3432098 w 7467600"/>
              <a:gd name="connsiteY529" fmla="*/ 3537312 h 6858000"/>
              <a:gd name="connsiteX530" fmla="*/ 3446761 w 7467600"/>
              <a:gd name="connsiteY530" fmla="*/ 3461278 h 6858000"/>
              <a:gd name="connsiteX531" fmla="*/ 4419733 w 7467600"/>
              <a:gd name="connsiteY531" fmla="*/ 3963555 h 6858000"/>
              <a:gd name="connsiteX532" fmla="*/ 4781371 w 7467600"/>
              <a:gd name="connsiteY532" fmla="*/ 4458604 h 6858000"/>
              <a:gd name="connsiteX533" fmla="*/ 4780440 w 7467600"/>
              <a:gd name="connsiteY533" fmla="*/ 4470290 h 6858000"/>
              <a:gd name="connsiteX534" fmla="*/ 4898954 w 7467600"/>
              <a:gd name="connsiteY534" fmla="*/ 4662092 h 6858000"/>
              <a:gd name="connsiteX535" fmla="*/ 4900699 w 7467600"/>
              <a:gd name="connsiteY535" fmla="*/ 4670867 h 6858000"/>
              <a:gd name="connsiteX536" fmla="*/ 5714511 w 7467600"/>
              <a:gd name="connsiteY536" fmla="*/ 4663483 h 6858000"/>
              <a:gd name="connsiteX537" fmla="*/ 5464793 w 7467600"/>
              <a:gd name="connsiteY537" fmla="*/ 4393556 h 6858000"/>
              <a:gd name="connsiteX538" fmla="*/ 5461897 w 7467600"/>
              <a:gd name="connsiteY538" fmla="*/ 4390879 h 6858000"/>
              <a:gd name="connsiteX539" fmla="*/ 4294126 w 7467600"/>
              <a:gd name="connsiteY539" fmla="*/ 3303048 h 6858000"/>
              <a:gd name="connsiteX540" fmla="*/ 4305321 w 7467600"/>
              <a:gd name="connsiteY540" fmla="*/ 3256953 h 6858000"/>
              <a:gd name="connsiteX541" fmla="*/ 4949299 w 7467600"/>
              <a:gd name="connsiteY541" fmla="*/ 3766336 h 6858000"/>
              <a:gd name="connsiteX542" fmla="*/ 5291452 w 7467600"/>
              <a:gd name="connsiteY542" fmla="*/ 4076801 h 6858000"/>
              <a:gd name="connsiteX543" fmla="*/ 5434998 w 7467600"/>
              <a:gd name="connsiteY543" fmla="*/ 4254100 h 6858000"/>
              <a:gd name="connsiteX544" fmla="*/ 5351015 w 7467600"/>
              <a:gd name="connsiteY544" fmla="*/ 3760989 h 6858000"/>
              <a:gd name="connsiteX545" fmla="*/ 5413780 w 7467600"/>
              <a:gd name="connsiteY545" fmla="*/ 2966265 h 6858000"/>
              <a:gd name="connsiteX546" fmla="*/ 5425627 w 7467600"/>
              <a:gd name="connsiteY546" fmla="*/ 2954192 h 6858000"/>
              <a:gd name="connsiteX547" fmla="*/ 6604735 w 7467600"/>
              <a:gd name="connsiteY547" fmla="*/ 2041381 h 6858000"/>
              <a:gd name="connsiteX548" fmla="*/ 7204487 w 7467600"/>
              <a:gd name="connsiteY548" fmla="*/ 2742112 h 6858000"/>
              <a:gd name="connsiteX549" fmla="*/ 7131592 w 7467600"/>
              <a:gd name="connsiteY549" fmla="*/ 2672096 h 6858000"/>
              <a:gd name="connsiteX550" fmla="*/ 6996344 w 7467600"/>
              <a:gd name="connsiteY550" fmla="*/ 2518310 h 6858000"/>
              <a:gd name="connsiteX551" fmla="*/ 6735495 w 7467600"/>
              <a:gd name="connsiteY551" fmla="*/ 2196890 h 6858000"/>
              <a:gd name="connsiteX552" fmla="*/ 6721901 w 7467600"/>
              <a:gd name="connsiteY552" fmla="*/ 2179274 h 6858000"/>
              <a:gd name="connsiteX553" fmla="*/ 6604735 w 7467600"/>
              <a:gd name="connsiteY553" fmla="*/ 2041381 h 6858000"/>
              <a:gd name="connsiteX554" fmla="*/ 6591670 w 7467600"/>
              <a:gd name="connsiteY554" fmla="*/ 1988277 h 6858000"/>
              <a:gd name="connsiteX555" fmla="*/ 6747349 w 7467600"/>
              <a:gd name="connsiteY555" fmla="*/ 2160069 h 6858000"/>
              <a:gd name="connsiteX556" fmla="*/ 6760943 w 7467600"/>
              <a:gd name="connsiteY556" fmla="*/ 2177686 h 6858000"/>
              <a:gd name="connsiteX557" fmla="*/ 7021065 w 7467600"/>
              <a:gd name="connsiteY557" fmla="*/ 2498102 h 6858000"/>
              <a:gd name="connsiteX558" fmla="*/ 7155223 w 7467600"/>
              <a:gd name="connsiteY558" fmla="*/ 2650386 h 6858000"/>
              <a:gd name="connsiteX559" fmla="*/ 7203167 w 7467600"/>
              <a:gd name="connsiteY559" fmla="*/ 2697288 h 6858000"/>
              <a:gd name="connsiteX560" fmla="*/ 6937703 w 7467600"/>
              <a:gd name="connsiteY560" fmla="*/ 2321981 h 6858000"/>
              <a:gd name="connsiteX561" fmla="*/ 6591670 w 7467600"/>
              <a:gd name="connsiteY561" fmla="*/ 1988277 h 6858000"/>
              <a:gd name="connsiteX562" fmla="*/ 5798671 w 7467600"/>
              <a:gd name="connsiteY562" fmla="*/ 1981601 h 6858000"/>
              <a:gd name="connsiteX563" fmla="*/ 5754709 w 7467600"/>
              <a:gd name="connsiteY563" fmla="*/ 2071454 h 6858000"/>
              <a:gd name="connsiteX564" fmla="*/ 5763044 w 7467600"/>
              <a:gd name="connsiteY564" fmla="*/ 2842206 h 6858000"/>
              <a:gd name="connsiteX565" fmla="*/ 5764974 w 7467600"/>
              <a:gd name="connsiteY565" fmla="*/ 2799609 h 6858000"/>
              <a:gd name="connsiteX566" fmla="*/ 5767665 w 7467600"/>
              <a:gd name="connsiteY566" fmla="*/ 2666409 h 6858000"/>
              <a:gd name="connsiteX567" fmla="*/ 5763055 w 7467600"/>
              <a:gd name="connsiteY567" fmla="*/ 2579705 h 6858000"/>
              <a:gd name="connsiteX568" fmla="*/ 5758079 w 7467600"/>
              <a:gd name="connsiteY568" fmla="*/ 2492508 h 6858000"/>
              <a:gd name="connsiteX569" fmla="*/ 5779325 w 7467600"/>
              <a:gd name="connsiteY569" fmla="*/ 2197069 h 6858000"/>
              <a:gd name="connsiteX570" fmla="*/ 5798671 w 7467600"/>
              <a:gd name="connsiteY570" fmla="*/ 1981601 h 6858000"/>
              <a:gd name="connsiteX571" fmla="*/ 5829202 w 7467600"/>
              <a:gd name="connsiteY571" fmla="*/ 1971679 h 6858000"/>
              <a:gd name="connsiteX572" fmla="*/ 5809558 w 7467600"/>
              <a:gd name="connsiteY572" fmla="*/ 2198043 h 6858000"/>
              <a:gd name="connsiteX573" fmla="*/ 5788653 w 7467600"/>
              <a:gd name="connsiteY573" fmla="*/ 2489430 h 6858000"/>
              <a:gd name="connsiteX574" fmla="*/ 5793439 w 7467600"/>
              <a:gd name="connsiteY574" fmla="*/ 2575235 h 6858000"/>
              <a:gd name="connsiteX575" fmla="*/ 5796837 w 7467600"/>
              <a:gd name="connsiteY575" fmla="*/ 2637633 h 6858000"/>
              <a:gd name="connsiteX576" fmla="*/ 5818614 w 7467600"/>
              <a:gd name="connsiteY576" fmla="*/ 2473055 h 6858000"/>
              <a:gd name="connsiteX577" fmla="*/ 5829202 w 7467600"/>
              <a:gd name="connsiteY577" fmla="*/ 1971679 h 6858000"/>
              <a:gd name="connsiteX578" fmla="*/ 5911389 w 7467600"/>
              <a:gd name="connsiteY578" fmla="*/ 1898371 h 6858000"/>
              <a:gd name="connsiteX579" fmla="*/ 6237627 w 7467600"/>
              <a:gd name="connsiteY579" fmla="*/ 2231921 h 6858000"/>
              <a:gd name="connsiteX580" fmla="*/ 5911389 w 7467600"/>
              <a:gd name="connsiteY580" fmla="*/ 1898371 h 6858000"/>
              <a:gd name="connsiteX581" fmla="*/ 6944437 w 7467600"/>
              <a:gd name="connsiteY581" fmla="*/ 1575402 h 6858000"/>
              <a:gd name="connsiteX582" fmla="*/ 6304730 w 7467600"/>
              <a:gd name="connsiteY582" fmla="*/ 1766654 h 6858000"/>
              <a:gd name="connsiteX583" fmla="*/ 6944437 w 7467600"/>
              <a:gd name="connsiteY583" fmla="*/ 1575402 h 6858000"/>
              <a:gd name="connsiteX584" fmla="*/ 7019523 w 7467600"/>
              <a:gd name="connsiteY584" fmla="*/ 1519450 h 6858000"/>
              <a:gd name="connsiteX585" fmla="*/ 6298091 w 7467600"/>
              <a:gd name="connsiteY585" fmla="*/ 1737122 h 6858000"/>
              <a:gd name="connsiteX586" fmla="*/ 7019523 w 7467600"/>
              <a:gd name="connsiteY586" fmla="*/ 1519450 h 6858000"/>
              <a:gd name="connsiteX587" fmla="*/ 2399523 w 7467600"/>
              <a:gd name="connsiteY587" fmla="*/ 1428234 h 6858000"/>
              <a:gd name="connsiteX588" fmla="*/ 2224982 w 7467600"/>
              <a:gd name="connsiteY588" fmla="*/ 1826201 h 6858000"/>
              <a:gd name="connsiteX589" fmla="*/ 2096099 w 7467600"/>
              <a:gd name="connsiteY589" fmla="*/ 2345900 h 6858000"/>
              <a:gd name="connsiteX590" fmla="*/ 2283317 w 7467600"/>
              <a:gd name="connsiteY590" fmla="*/ 1796925 h 6858000"/>
              <a:gd name="connsiteX591" fmla="*/ 2399523 w 7467600"/>
              <a:gd name="connsiteY591" fmla="*/ 1428234 h 6858000"/>
              <a:gd name="connsiteX592" fmla="*/ 2448558 w 7467600"/>
              <a:gd name="connsiteY592" fmla="*/ 1373435 h 6858000"/>
              <a:gd name="connsiteX593" fmla="*/ 2312521 w 7467600"/>
              <a:gd name="connsiteY593" fmla="*/ 1806140 h 6858000"/>
              <a:gd name="connsiteX594" fmla="*/ 2127533 w 7467600"/>
              <a:gd name="connsiteY594" fmla="*/ 2348380 h 6858000"/>
              <a:gd name="connsiteX595" fmla="*/ 2358080 w 7467600"/>
              <a:gd name="connsiteY595" fmla="*/ 1866134 h 6858000"/>
              <a:gd name="connsiteX596" fmla="*/ 2407436 w 7467600"/>
              <a:gd name="connsiteY596" fmla="*/ 1651070 h 6858000"/>
              <a:gd name="connsiteX597" fmla="*/ 2448558 w 7467600"/>
              <a:gd name="connsiteY597" fmla="*/ 1373435 h 6858000"/>
              <a:gd name="connsiteX598" fmla="*/ 278707 w 7467600"/>
              <a:gd name="connsiteY598" fmla="*/ 1352270 h 6858000"/>
              <a:gd name="connsiteX599" fmla="*/ 321570 w 7467600"/>
              <a:gd name="connsiteY599" fmla="*/ 1861610 h 6858000"/>
              <a:gd name="connsiteX600" fmla="*/ 294281 w 7467600"/>
              <a:gd name="connsiteY600" fmla="*/ 1440658 h 6858000"/>
              <a:gd name="connsiteX601" fmla="*/ 278707 w 7467600"/>
              <a:gd name="connsiteY601" fmla="*/ 1352270 h 6858000"/>
              <a:gd name="connsiteX602" fmla="*/ 1423821 w 7467600"/>
              <a:gd name="connsiteY602" fmla="*/ 1351958 h 6858000"/>
              <a:gd name="connsiteX603" fmla="*/ 1638521 w 7467600"/>
              <a:gd name="connsiteY603" fmla="*/ 1908470 h 6858000"/>
              <a:gd name="connsiteX604" fmla="*/ 1754199 w 7467600"/>
              <a:gd name="connsiteY604" fmla="*/ 2149284 h 6858000"/>
              <a:gd name="connsiteX605" fmla="*/ 1908359 w 7467600"/>
              <a:gd name="connsiteY605" fmla="*/ 2364988 h 6858000"/>
              <a:gd name="connsiteX606" fmla="*/ 1647661 w 7467600"/>
              <a:gd name="connsiteY606" fmla="*/ 1825945 h 6858000"/>
              <a:gd name="connsiteX607" fmla="*/ 1423821 w 7467600"/>
              <a:gd name="connsiteY607" fmla="*/ 1351958 h 6858000"/>
              <a:gd name="connsiteX608" fmla="*/ 1431890 w 7467600"/>
              <a:gd name="connsiteY608" fmla="*/ 1306475 h 6858000"/>
              <a:gd name="connsiteX609" fmla="*/ 1507597 w 7467600"/>
              <a:gd name="connsiteY609" fmla="*/ 1446132 h 6858000"/>
              <a:gd name="connsiteX610" fmla="*/ 1674586 w 7467600"/>
              <a:gd name="connsiteY610" fmla="*/ 1813832 h 6858000"/>
              <a:gd name="connsiteX611" fmla="*/ 1815950 w 7467600"/>
              <a:gd name="connsiteY611" fmla="*/ 2128564 h 6858000"/>
              <a:gd name="connsiteX612" fmla="*/ 1984242 w 7467600"/>
              <a:gd name="connsiteY612" fmla="*/ 2430829 h 6858000"/>
              <a:gd name="connsiteX613" fmla="*/ 2014023 w 7467600"/>
              <a:gd name="connsiteY613" fmla="*/ 2450995 h 6858000"/>
              <a:gd name="connsiteX614" fmla="*/ 1747337 w 7467600"/>
              <a:gd name="connsiteY614" fmla="*/ 1855264 h 6858000"/>
              <a:gd name="connsiteX615" fmla="*/ 1533749 w 7467600"/>
              <a:gd name="connsiteY615" fmla="*/ 1478656 h 6858000"/>
              <a:gd name="connsiteX616" fmla="*/ 1431890 w 7467600"/>
              <a:gd name="connsiteY616" fmla="*/ 1306475 h 6858000"/>
              <a:gd name="connsiteX617" fmla="*/ 5052692 w 7467600"/>
              <a:gd name="connsiteY617" fmla="*/ 1292994 h 6858000"/>
              <a:gd name="connsiteX618" fmla="*/ 5200661 w 7467600"/>
              <a:gd name="connsiteY618" fmla="*/ 1635186 h 6858000"/>
              <a:gd name="connsiteX619" fmla="*/ 5297138 w 7467600"/>
              <a:gd name="connsiteY619" fmla="*/ 1906351 h 6858000"/>
              <a:gd name="connsiteX620" fmla="*/ 5052692 w 7467600"/>
              <a:gd name="connsiteY620" fmla="*/ 1292994 h 6858000"/>
              <a:gd name="connsiteX621" fmla="*/ 5009948 w 7467600"/>
              <a:gd name="connsiteY621" fmla="*/ 1273619 h 6858000"/>
              <a:gd name="connsiteX622" fmla="*/ 5121777 w 7467600"/>
              <a:gd name="connsiteY622" fmla="*/ 1654213 h 6858000"/>
              <a:gd name="connsiteX623" fmla="*/ 5293545 w 7467600"/>
              <a:gd name="connsiteY623" fmla="*/ 2072247 h 6858000"/>
              <a:gd name="connsiteX624" fmla="*/ 5294042 w 7467600"/>
              <a:gd name="connsiteY624" fmla="*/ 2065019 h 6858000"/>
              <a:gd name="connsiteX625" fmla="*/ 5171936 w 7467600"/>
              <a:gd name="connsiteY625" fmla="*/ 1647613 h 6858000"/>
              <a:gd name="connsiteX626" fmla="*/ 5009948 w 7467600"/>
              <a:gd name="connsiteY626" fmla="*/ 1273619 h 6858000"/>
              <a:gd name="connsiteX627" fmla="*/ 655236 w 7467600"/>
              <a:gd name="connsiteY627" fmla="*/ 1268632 h 6858000"/>
              <a:gd name="connsiteX628" fmla="*/ 839521 w 7467600"/>
              <a:gd name="connsiteY628" fmla="*/ 1685315 h 6858000"/>
              <a:gd name="connsiteX629" fmla="*/ 1109416 w 7467600"/>
              <a:gd name="connsiteY629" fmla="*/ 2061663 h 6858000"/>
              <a:gd name="connsiteX630" fmla="*/ 1298300 w 7467600"/>
              <a:gd name="connsiteY630" fmla="*/ 2247742 h 6858000"/>
              <a:gd name="connsiteX631" fmla="*/ 1125871 w 7467600"/>
              <a:gd name="connsiteY631" fmla="*/ 1989513 h 6858000"/>
              <a:gd name="connsiteX632" fmla="*/ 981574 w 7467600"/>
              <a:gd name="connsiteY632" fmla="*/ 1783157 h 6858000"/>
              <a:gd name="connsiteX633" fmla="*/ 922198 w 7467600"/>
              <a:gd name="connsiteY633" fmla="*/ 1677437 h 6858000"/>
              <a:gd name="connsiteX634" fmla="*/ 869293 w 7467600"/>
              <a:gd name="connsiteY634" fmla="*/ 1583214 h 6858000"/>
              <a:gd name="connsiteX635" fmla="*/ 751431 w 7467600"/>
              <a:gd name="connsiteY635" fmla="*/ 1405731 h 6858000"/>
              <a:gd name="connsiteX636" fmla="*/ 655236 w 7467600"/>
              <a:gd name="connsiteY636" fmla="*/ 1268632 h 6858000"/>
              <a:gd name="connsiteX637" fmla="*/ 6516292 w 7467600"/>
              <a:gd name="connsiteY637" fmla="*/ 1263064 h 6858000"/>
              <a:gd name="connsiteX638" fmla="*/ 5736320 w 7467600"/>
              <a:gd name="connsiteY638" fmla="*/ 1501803 h 6858000"/>
              <a:gd name="connsiteX639" fmla="*/ 6516292 w 7467600"/>
              <a:gd name="connsiteY639" fmla="*/ 1263064 h 6858000"/>
              <a:gd name="connsiteX640" fmla="*/ 291466 w 7467600"/>
              <a:gd name="connsiteY640" fmla="*/ 1250369 h 6858000"/>
              <a:gd name="connsiteX641" fmla="*/ 323180 w 7467600"/>
              <a:gd name="connsiteY641" fmla="*/ 1435283 h 6858000"/>
              <a:gd name="connsiteX642" fmla="*/ 349381 w 7467600"/>
              <a:gd name="connsiteY642" fmla="*/ 1875041 h 6858000"/>
              <a:gd name="connsiteX643" fmla="*/ 374363 w 7467600"/>
              <a:gd name="connsiteY643" fmla="*/ 1506494 h 6858000"/>
              <a:gd name="connsiteX644" fmla="*/ 302168 w 7467600"/>
              <a:gd name="connsiteY644" fmla="*/ 1274495 h 6858000"/>
              <a:gd name="connsiteX645" fmla="*/ 291466 w 7467600"/>
              <a:gd name="connsiteY645" fmla="*/ 1250369 h 6858000"/>
              <a:gd name="connsiteX646" fmla="*/ 678222 w 7467600"/>
              <a:gd name="connsiteY646" fmla="*/ 1248670 h 6858000"/>
              <a:gd name="connsiteX647" fmla="*/ 775536 w 7467600"/>
              <a:gd name="connsiteY647" fmla="*/ 1388015 h 6858000"/>
              <a:gd name="connsiteX648" fmla="*/ 894529 w 7467600"/>
              <a:gd name="connsiteY648" fmla="*/ 1567739 h 6858000"/>
              <a:gd name="connsiteX649" fmla="*/ 948000 w 7467600"/>
              <a:gd name="connsiteY649" fmla="*/ 1663088 h 6858000"/>
              <a:gd name="connsiteX650" fmla="*/ 1006812 w 7467600"/>
              <a:gd name="connsiteY650" fmla="*/ 1767683 h 6858000"/>
              <a:gd name="connsiteX651" fmla="*/ 1149133 w 7467600"/>
              <a:gd name="connsiteY651" fmla="*/ 1971513 h 6858000"/>
              <a:gd name="connsiteX652" fmla="*/ 1333952 w 7467600"/>
              <a:gd name="connsiteY652" fmla="*/ 2251620 h 6858000"/>
              <a:gd name="connsiteX653" fmla="*/ 1337329 w 7467600"/>
              <a:gd name="connsiteY653" fmla="*/ 2258350 h 6858000"/>
              <a:gd name="connsiteX654" fmla="*/ 1014726 w 7467600"/>
              <a:gd name="connsiteY654" fmla="*/ 1615556 h 6858000"/>
              <a:gd name="connsiteX655" fmla="*/ 678222 w 7467600"/>
              <a:gd name="connsiteY655" fmla="*/ 1248670 h 6858000"/>
              <a:gd name="connsiteX656" fmla="*/ 6691602 w 7467600"/>
              <a:gd name="connsiteY656" fmla="*/ 1140573 h 6858000"/>
              <a:gd name="connsiteX657" fmla="*/ 6571100 w 7467600"/>
              <a:gd name="connsiteY657" fmla="*/ 1183662 h 6858000"/>
              <a:gd name="connsiteX658" fmla="*/ 6241687 w 7467600"/>
              <a:gd name="connsiteY658" fmla="*/ 1257600 h 6858000"/>
              <a:gd name="connsiteX659" fmla="*/ 5693009 w 7467600"/>
              <a:gd name="connsiteY659" fmla="*/ 1478256 h 6858000"/>
              <a:gd name="connsiteX660" fmla="*/ 6548420 w 7467600"/>
              <a:gd name="connsiteY660" fmla="*/ 1214599 h 6858000"/>
              <a:gd name="connsiteX661" fmla="*/ 6605473 w 7467600"/>
              <a:gd name="connsiteY661" fmla="*/ 1184686 h 6858000"/>
              <a:gd name="connsiteX662" fmla="*/ 6691602 w 7467600"/>
              <a:gd name="connsiteY662" fmla="*/ 1140573 h 6858000"/>
              <a:gd name="connsiteX663" fmla="*/ 4002475 w 7467600"/>
              <a:gd name="connsiteY663" fmla="*/ 1037802 h 6858000"/>
              <a:gd name="connsiteX664" fmla="*/ 4000324 w 7467600"/>
              <a:gd name="connsiteY664" fmla="*/ 1039362 h 6858000"/>
              <a:gd name="connsiteX665" fmla="*/ 4002862 w 7467600"/>
              <a:gd name="connsiteY665" fmla="*/ 1042866 h 6858000"/>
              <a:gd name="connsiteX666" fmla="*/ 4002475 w 7467600"/>
              <a:gd name="connsiteY666" fmla="*/ 1037802 h 6858000"/>
              <a:gd name="connsiteX667" fmla="*/ 506322 w 7467600"/>
              <a:gd name="connsiteY667" fmla="*/ 1020997 h 6858000"/>
              <a:gd name="connsiteX668" fmla="*/ 533068 w 7467600"/>
              <a:gd name="connsiteY668" fmla="*/ 1029409 h 6858000"/>
              <a:gd name="connsiteX669" fmla="*/ 1232525 w 7467600"/>
              <a:gd name="connsiteY669" fmla="*/ 1804675 h 6858000"/>
              <a:gd name="connsiteX670" fmla="*/ 1388858 w 7467600"/>
              <a:gd name="connsiteY670" fmla="*/ 2368011 h 6858000"/>
              <a:gd name="connsiteX671" fmla="*/ 1384098 w 7467600"/>
              <a:gd name="connsiteY671" fmla="*/ 2378125 h 6858000"/>
              <a:gd name="connsiteX672" fmla="*/ 1425393 w 7467600"/>
              <a:gd name="connsiteY672" fmla="*/ 2589124 h 6858000"/>
              <a:gd name="connsiteX673" fmla="*/ 1424001 w 7467600"/>
              <a:gd name="connsiteY673" fmla="*/ 2597541 h 6858000"/>
              <a:gd name="connsiteX674" fmla="*/ 2152729 w 7467600"/>
              <a:gd name="connsiteY674" fmla="*/ 2864487 h 6858000"/>
              <a:gd name="connsiteX675" fmla="*/ 2020609 w 7467600"/>
              <a:gd name="connsiteY675" fmla="*/ 2539671 h 6858000"/>
              <a:gd name="connsiteX676" fmla="*/ 2018920 w 7467600"/>
              <a:gd name="connsiteY676" fmla="*/ 2536309 h 6858000"/>
              <a:gd name="connsiteX677" fmla="*/ 1342441 w 7467600"/>
              <a:gd name="connsiteY677" fmla="*/ 1173017 h 6858000"/>
              <a:gd name="connsiteX678" fmla="*/ 1367925 w 7467600"/>
              <a:gd name="connsiteY678" fmla="*/ 1135648 h 6858000"/>
              <a:gd name="connsiteX679" fmla="*/ 1771401 w 7467600"/>
              <a:gd name="connsiteY679" fmla="*/ 1806673 h 6858000"/>
              <a:gd name="connsiteX680" fmla="*/ 1972385 w 7467600"/>
              <a:gd name="connsiteY680" fmla="*/ 2198735 h 6858000"/>
              <a:gd name="connsiteX681" fmla="*/ 2040892 w 7467600"/>
              <a:gd name="connsiteY681" fmla="*/ 2405205 h 6858000"/>
              <a:gd name="connsiteX682" fmla="*/ 2131689 w 7467600"/>
              <a:gd name="connsiteY682" fmla="*/ 1936926 h 6858000"/>
              <a:gd name="connsiteX683" fmla="*/ 2454820 w 7467600"/>
              <a:gd name="connsiteY683" fmla="*/ 1248808 h 6858000"/>
              <a:gd name="connsiteX684" fmla="*/ 2492512 w 7467600"/>
              <a:gd name="connsiteY684" fmla="*/ 1302920 h 6858000"/>
              <a:gd name="connsiteX685" fmla="*/ 2081216 w 7467600"/>
              <a:gd name="connsiteY685" fmla="*/ 2527513 h 6858000"/>
              <a:gd name="connsiteX686" fmla="*/ 2081211 w 7467600"/>
              <a:gd name="connsiteY686" fmla="*/ 2528916 h 6858000"/>
              <a:gd name="connsiteX687" fmla="*/ 2199067 w 7467600"/>
              <a:gd name="connsiteY687" fmla="*/ 2884061 h 6858000"/>
              <a:gd name="connsiteX688" fmla="*/ 3192586 w 7467600"/>
              <a:gd name="connsiteY688" fmla="*/ 3411496 h 6858000"/>
              <a:gd name="connsiteX689" fmla="*/ 3182620 w 7467600"/>
              <a:gd name="connsiteY689" fmla="*/ 3483279 h 6858000"/>
              <a:gd name="connsiteX690" fmla="*/ 2435119 w 7467600"/>
              <a:gd name="connsiteY690" fmla="*/ 3080173 h 6858000"/>
              <a:gd name="connsiteX691" fmla="*/ 2410152 w 7467600"/>
              <a:gd name="connsiteY691" fmla="*/ 3063751 h 6858000"/>
              <a:gd name="connsiteX692" fmla="*/ 2408099 w 7467600"/>
              <a:gd name="connsiteY692" fmla="*/ 3064403 h 6858000"/>
              <a:gd name="connsiteX693" fmla="*/ 2407218 w 7467600"/>
              <a:gd name="connsiteY693" fmla="*/ 3070324 h 6858000"/>
              <a:gd name="connsiteX694" fmla="*/ 2380138 w 7467600"/>
              <a:gd name="connsiteY694" fmla="*/ 3099341 h 6858000"/>
              <a:gd name="connsiteX695" fmla="*/ 1765923 w 7467600"/>
              <a:gd name="connsiteY695" fmla="*/ 3581043 h 6858000"/>
              <a:gd name="connsiteX696" fmla="*/ 1702258 w 7467600"/>
              <a:gd name="connsiteY696" fmla="*/ 3612286 h 6858000"/>
              <a:gd name="connsiteX697" fmla="*/ 1538370 w 7467600"/>
              <a:gd name="connsiteY697" fmla="*/ 3811804 h 6858000"/>
              <a:gd name="connsiteX698" fmla="*/ 542867 w 7467600"/>
              <a:gd name="connsiteY698" fmla="*/ 4944092 h 6858000"/>
              <a:gd name="connsiteX699" fmla="*/ 515800 w 7467600"/>
              <a:gd name="connsiteY699" fmla="*/ 4862180 h 6858000"/>
              <a:gd name="connsiteX700" fmla="*/ 909145 w 7467600"/>
              <a:gd name="connsiteY700" fmla="*/ 4199225 h 6858000"/>
              <a:gd name="connsiteX701" fmla="*/ 1214067 w 7467600"/>
              <a:gd name="connsiteY701" fmla="*/ 3908561 h 6858000"/>
              <a:gd name="connsiteX702" fmla="*/ 640967 w 7467600"/>
              <a:gd name="connsiteY702" fmla="*/ 4105601 h 6858000"/>
              <a:gd name="connsiteX703" fmla="*/ 112563 w 7467600"/>
              <a:gd name="connsiteY703" fmla="*/ 4396952 h 6858000"/>
              <a:gd name="connsiteX704" fmla="*/ 0 w 7467600"/>
              <a:gd name="connsiteY704" fmla="*/ 4466006 h 6858000"/>
              <a:gd name="connsiteX705" fmla="*/ 0 w 7467600"/>
              <a:gd name="connsiteY705" fmla="*/ 4233763 h 6858000"/>
              <a:gd name="connsiteX706" fmla="*/ 36881 w 7467600"/>
              <a:gd name="connsiteY706" fmla="*/ 4200118 h 6858000"/>
              <a:gd name="connsiteX707" fmla="*/ 910534 w 7467600"/>
              <a:gd name="connsiteY707" fmla="*/ 3629753 h 6858000"/>
              <a:gd name="connsiteX708" fmla="*/ 1578717 w 7467600"/>
              <a:gd name="connsiteY708" fmla="*/ 3575982 h 6858000"/>
              <a:gd name="connsiteX709" fmla="*/ 2338780 w 7467600"/>
              <a:gd name="connsiteY709" fmla="*/ 3033725 h 6858000"/>
              <a:gd name="connsiteX710" fmla="*/ 1807991 w 7467600"/>
              <a:gd name="connsiteY710" fmla="*/ 2807184 h 6858000"/>
              <a:gd name="connsiteX711" fmla="*/ 1416358 w 7467600"/>
              <a:gd name="connsiteY711" fmla="*/ 3112571 h 6858000"/>
              <a:gd name="connsiteX712" fmla="*/ 939066 w 7467600"/>
              <a:gd name="connsiteY712" fmla="*/ 3378798 h 6858000"/>
              <a:gd name="connsiteX713" fmla="*/ 115099 w 7467600"/>
              <a:gd name="connsiteY713" fmla="*/ 3607650 h 6858000"/>
              <a:gd name="connsiteX714" fmla="*/ 97284 w 7467600"/>
              <a:gd name="connsiteY714" fmla="*/ 3520393 h 6858000"/>
              <a:gd name="connsiteX715" fmla="*/ 922050 w 7467600"/>
              <a:gd name="connsiteY715" fmla="*/ 3074867 h 6858000"/>
              <a:gd name="connsiteX716" fmla="*/ 1405265 w 7467600"/>
              <a:gd name="connsiteY716" fmla="*/ 3016319 h 6858000"/>
              <a:gd name="connsiteX717" fmla="*/ 1407512 w 7467600"/>
              <a:gd name="connsiteY717" fmla="*/ 3018001 h 6858000"/>
              <a:gd name="connsiteX718" fmla="*/ 1726266 w 7467600"/>
              <a:gd name="connsiteY718" fmla="*/ 2777274 h 6858000"/>
              <a:gd name="connsiteX719" fmla="*/ 625390 w 7467600"/>
              <a:gd name="connsiteY719" fmla="*/ 2514541 h 6858000"/>
              <a:gd name="connsiteX720" fmla="*/ 619799 w 7467600"/>
              <a:gd name="connsiteY720" fmla="*/ 2527180 h 6858000"/>
              <a:gd name="connsiteX721" fmla="*/ 310030 w 7467600"/>
              <a:gd name="connsiteY721" fmla="*/ 2771818 h 6858000"/>
              <a:gd name="connsiteX722" fmla="*/ 173877 w 7467600"/>
              <a:gd name="connsiteY722" fmla="*/ 2937056 h 6858000"/>
              <a:gd name="connsiteX723" fmla="*/ 77889 w 7467600"/>
              <a:gd name="connsiteY723" fmla="*/ 3138440 h 6858000"/>
              <a:gd name="connsiteX724" fmla="*/ 0 w 7467600"/>
              <a:gd name="connsiteY724" fmla="*/ 3271395 h 6858000"/>
              <a:gd name="connsiteX725" fmla="*/ 0 w 7467600"/>
              <a:gd name="connsiteY725" fmla="*/ 3153002 h 6858000"/>
              <a:gd name="connsiteX726" fmla="*/ 2386 w 7467600"/>
              <a:gd name="connsiteY726" fmla="*/ 3149203 h 6858000"/>
              <a:gd name="connsiteX727" fmla="*/ 89753 w 7467600"/>
              <a:gd name="connsiteY727" fmla="*/ 2987702 h 6858000"/>
              <a:gd name="connsiteX728" fmla="*/ 76869 w 7467600"/>
              <a:gd name="connsiteY728" fmla="*/ 3005404 h 6858000"/>
              <a:gd name="connsiteX729" fmla="*/ 32049 w 7467600"/>
              <a:gd name="connsiteY729" fmla="*/ 3065814 h 6858000"/>
              <a:gd name="connsiteX730" fmla="*/ 0 w 7467600"/>
              <a:gd name="connsiteY730" fmla="*/ 3108744 h 6858000"/>
              <a:gd name="connsiteX731" fmla="*/ 0 w 7467600"/>
              <a:gd name="connsiteY731" fmla="*/ 3058059 h 6858000"/>
              <a:gd name="connsiteX732" fmla="*/ 7610 w 7467600"/>
              <a:gd name="connsiteY732" fmla="*/ 3047889 h 6858000"/>
              <a:gd name="connsiteX733" fmla="*/ 52419 w 7467600"/>
              <a:gd name="connsiteY733" fmla="*/ 2987479 h 6858000"/>
              <a:gd name="connsiteX734" fmla="*/ 59142 w 7467600"/>
              <a:gd name="connsiteY734" fmla="*/ 2978488 h 6858000"/>
              <a:gd name="connsiteX735" fmla="*/ 0 w 7467600"/>
              <a:gd name="connsiteY735" fmla="*/ 3015334 h 6858000"/>
              <a:gd name="connsiteX736" fmla="*/ 0 w 7467600"/>
              <a:gd name="connsiteY736" fmla="*/ 2914286 h 6858000"/>
              <a:gd name="connsiteX737" fmla="*/ 36383 w 7467600"/>
              <a:gd name="connsiteY737" fmla="*/ 2901128 h 6858000"/>
              <a:gd name="connsiteX738" fmla="*/ 156329 w 7467600"/>
              <a:gd name="connsiteY738" fmla="*/ 2840533 h 6858000"/>
              <a:gd name="connsiteX739" fmla="*/ 358355 w 7467600"/>
              <a:gd name="connsiteY739" fmla="*/ 2620471 h 6858000"/>
              <a:gd name="connsiteX740" fmla="*/ 510577 w 7467600"/>
              <a:gd name="connsiteY740" fmla="*/ 2501244 h 6858000"/>
              <a:gd name="connsiteX741" fmla="*/ 211967 w 7467600"/>
              <a:gd name="connsiteY741" fmla="*/ 2479171 h 6858000"/>
              <a:gd name="connsiteX742" fmla="*/ 0 w 7467600"/>
              <a:gd name="connsiteY742" fmla="*/ 2476398 h 6858000"/>
              <a:gd name="connsiteX743" fmla="*/ 0 w 7467600"/>
              <a:gd name="connsiteY743" fmla="*/ 2389189 h 6858000"/>
              <a:gd name="connsiteX744" fmla="*/ 103062 w 7467600"/>
              <a:gd name="connsiteY744" fmla="*/ 2389518 h 6858000"/>
              <a:gd name="connsiteX745" fmla="*/ 510734 w 7467600"/>
              <a:gd name="connsiteY745" fmla="*/ 2416201 h 6858000"/>
              <a:gd name="connsiteX746" fmla="*/ 279257 w 7467600"/>
              <a:gd name="connsiteY746" fmla="*/ 2092102 h 6858000"/>
              <a:gd name="connsiteX747" fmla="*/ 65265 w 7467600"/>
              <a:gd name="connsiteY747" fmla="*/ 2006049 h 6858000"/>
              <a:gd name="connsiteX748" fmla="*/ 0 w 7467600"/>
              <a:gd name="connsiteY748" fmla="*/ 1982532 h 6858000"/>
              <a:gd name="connsiteX749" fmla="*/ 0 w 7467600"/>
              <a:gd name="connsiteY749" fmla="*/ 1912789 h 6858000"/>
              <a:gd name="connsiteX750" fmla="*/ 97460 w 7467600"/>
              <a:gd name="connsiteY750" fmla="*/ 1953725 h 6858000"/>
              <a:gd name="connsiteX751" fmla="*/ 221272 w 7467600"/>
              <a:gd name="connsiteY751" fmla="*/ 1980766 h 6858000"/>
              <a:gd name="connsiteX752" fmla="*/ 116765 w 7467600"/>
              <a:gd name="connsiteY752" fmla="*/ 1911033 h 6858000"/>
              <a:gd name="connsiteX753" fmla="*/ 16405 w 7467600"/>
              <a:gd name="connsiteY753" fmla="*/ 1803412 h 6858000"/>
              <a:gd name="connsiteX754" fmla="*/ 0 w 7467600"/>
              <a:gd name="connsiteY754" fmla="*/ 1784777 h 6858000"/>
              <a:gd name="connsiteX755" fmla="*/ 0 w 7467600"/>
              <a:gd name="connsiteY755" fmla="*/ 1740082 h 6858000"/>
              <a:gd name="connsiteX756" fmla="*/ 39394 w 7467600"/>
              <a:gd name="connsiteY756" fmla="*/ 1784856 h 6858000"/>
              <a:gd name="connsiteX757" fmla="*/ 135813 w 7467600"/>
              <a:gd name="connsiteY757" fmla="*/ 1888838 h 6858000"/>
              <a:gd name="connsiteX758" fmla="*/ 242575 w 7467600"/>
              <a:gd name="connsiteY758" fmla="*/ 1958841 h 6858000"/>
              <a:gd name="connsiteX759" fmla="*/ 82197 w 7467600"/>
              <a:gd name="connsiteY759" fmla="*/ 1754826 h 6858000"/>
              <a:gd name="connsiteX760" fmla="*/ 0 w 7467600"/>
              <a:gd name="connsiteY760" fmla="*/ 1679650 h 6858000"/>
              <a:gd name="connsiteX761" fmla="*/ 0 w 7467600"/>
              <a:gd name="connsiteY761" fmla="*/ 1602463 h 6858000"/>
              <a:gd name="connsiteX762" fmla="*/ 84689 w 7467600"/>
              <a:gd name="connsiteY762" fmla="*/ 1677442 h 6858000"/>
              <a:gd name="connsiteX763" fmla="*/ 298437 w 7467600"/>
              <a:gd name="connsiteY763" fmla="*/ 1968019 h 6858000"/>
              <a:gd name="connsiteX764" fmla="*/ 227269 w 7467600"/>
              <a:gd name="connsiteY764" fmla="*/ 1114064 h 6858000"/>
              <a:gd name="connsiteX765" fmla="*/ 248003 w 7467600"/>
              <a:gd name="connsiteY765" fmla="*/ 1089613 h 6858000"/>
              <a:gd name="connsiteX766" fmla="*/ 427020 w 7467600"/>
              <a:gd name="connsiteY766" fmla="*/ 1619803 h 6858000"/>
              <a:gd name="connsiteX767" fmla="*/ 340345 w 7467600"/>
              <a:gd name="connsiteY767" fmla="*/ 2027739 h 6858000"/>
              <a:gd name="connsiteX768" fmla="*/ 360865 w 7467600"/>
              <a:gd name="connsiteY768" fmla="*/ 2044827 h 6858000"/>
              <a:gd name="connsiteX769" fmla="*/ 560414 w 7467600"/>
              <a:gd name="connsiteY769" fmla="*/ 2421457 h 6858000"/>
              <a:gd name="connsiteX770" fmla="*/ 1359703 w 7467600"/>
              <a:gd name="connsiteY770" fmla="*/ 2578554 h 6858000"/>
              <a:gd name="connsiteX771" fmla="*/ 1359422 w 7467600"/>
              <a:gd name="connsiteY771" fmla="*/ 2577994 h 6858000"/>
              <a:gd name="connsiteX772" fmla="*/ 828701 w 7467600"/>
              <a:gd name="connsiteY772" fmla="*/ 1839520 h 6858000"/>
              <a:gd name="connsiteX773" fmla="*/ 494427 w 7467600"/>
              <a:gd name="connsiteY773" fmla="*/ 1092333 h 6858000"/>
              <a:gd name="connsiteX774" fmla="*/ 506322 w 7467600"/>
              <a:gd name="connsiteY774" fmla="*/ 1020997 h 6858000"/>
              <a:gd name="connsiteX775" fmla="*/ 4570198 w 7467600"/>
              <a:gd name="connsiteY775" fmla="*/ 978081 h 6858000"/>
              <a:gd name="connsiteX776" fmla="*/ 4523691 w 7467600"/>
              <a:gd name="connsiteY776" fmla="*/ 1127776 h 6858000"/>
              <a:gd name="connsiteX777" fmla="*/ 4509875 w 7467600"/>
              <a:gd name="connsiteY777" fmla="*/ 1167552 h 6858000"/>
              <a:gd name="connsiteX778" fmla="*/ 4478168 w 7467600"/>
              <a:gd name="connsiteY778" fmla="*/ 1260735 h 6858000"/>
              <a:gd name="connsiteX779" fmla="*/ 4409309 w 7467600"/>
              <a:gd name="connsiteY779" fmla="*/ 1666996 h 6858000"/>
              <a:gd name="connsiteX780" fmla="*/ 4370031 w 7467600"/>
              <a:gd name="connsiteY780" fmla="*/ 1955666 h 6858000"/>
              <a:gd name="connsiteX781" fmla="*/ 4570198 w 7467600"/>
              <a:gd name="connsiteY781" fmla="*/ 978081 h 6858000"/>
              <a:gd name="connsiteX782" fmla="*/ 4557898 w 7467600"/>
              <a:gd name="connsiteY782" fmla="*/ 900011 h 6858000"/>
              <a:gd name="connsiteX783" fmla="*/ 4344840 w 7467600"/>
              <a:gd name="connsiteY783" fmla="*/ 1922038 h 6858000"/>
              <a:gd name="connsiteX784" fmla="*/ 4378710 w 7467600"/>
              <a:gd name="connsiteY784" fmla="*/ 1665516 h 6858000"/>
              <a:gd name="connsiteX785" fmla="*/ 4448798 w 7467600"/>
              <a:gd name="connsiteY785" fmla="*/ 1253024 h 6858000"/>
              <a:gd name="connsiteX786" fmla="*/ 4480315 w 7467600"/>
              <a:gd name="connsiteY786" fmla="*/ 1158454 h 6858000"/>
              <a:gd name="connsiteX787" fmla="*/ 4494133 w 7467600"/>
              <a:gd name="connsiteY787" fmla="*/ 1118676 h 6858000"/>
              <a:gd name="connsiteX788" fmla="*/ 4557898 w 7467600"/>
              <a:gd name="connsiteY788" fmla="*/ 900011 h 6858000"/>
              <a:gd name="connsiteX789" fmla="*/ 5870151 w 7467600"/>
              <a:gd name="connsiteY789" fmla="*/ 898890 h 6858000"/>
              <a:gd name="connsiteX790" fmla="*/ 5861335 w 7467600"/>
              <a:gd name="connsiteY790" fmla="*/ 899177 h 6858000"/>
              <a:gd name="connsiteX791" fmla="*/ 5843702 w 7467600"/>
              <a:gd name="connsiteY791" fmla="*/ 899748 h 6858000"/>
              <a:gd name="connsiteX792" fmla="*/ 5651107 w 7467600"/>
              <a:gd name="connsiteY792" fmla="*/ 920306 h 6858000"/>
              <a:gd name="connsiteX793" fmla="*/ 5459407 w 7467600"/>
              <a:gd name="connsiteY793" fmla="*/ 940975 h 6858000"/>
              <a:gd name="connsiteX794" fmla="*/ 5374846 w 7467600"/>
              <a:gd name="connsiteY794" fmla="*/ 941988 h 6858000"/>
              <a:gd name="connsiteX795" fmla="*/ 5256105 w 7467600"/>
              <a:gd name="connsiteY795" fmla="*/ 945632 h 6858000"/>
              <a:gd name="connsiteX796" fmla="*/ 5107071 w 7467600"/>
              <a:gd name="connsiteY796" fmla="*/ 969720 h 6858000"/>
              <a:gd name="connsiteX797" fmla="*/ 4998681 w 7467600"/>
              <a:gd name="connsiteY797" fmla="*/ 988771 h 6858000"/>
              <a:gd name="connsiteX798" fmla="*/ 5870151 w 7467600"/>
              <a:gd name="connsiteY798" fmla="*/ 898890 h 6858000"/>
              <a:gd name="connsiteX799" fmla="*/ 5504425 w 7467600"/>
              <a:gd name="connsiteY799" fmla="*/ 848067 h 6858000"/>
              <a:gd name="connsiteX800" fmla="*/ 4968849 w 7467600"/>
              <a:gd name="connsiteY800" fmla="*/ 962318 h 6858000"/>
              <a:gd name="connsiteX801" fmla="*/ 5104039 w 7467600"/>
              <a:gd name="connsiteY801" fmla="*/ 940634 h 6858000"/>
              <a:gd name="connsiteX802" fmla="*/ 5256311 w 7467600"/>
              <a:gd name="connsiteY802" fmla="*/ 916490 h 6858000"/>
              <a:gd name="connsiteX803" fmla="*/ 5377381 w 7467600"/>
              <a:gd name="connsiteY803" fmla="*/ 912671 h 6858000"/>
              <a:gd name="connsiteX804" fmla="*/ 5460148 w 7467600"/>
              <a:gd name="connsiteY804" fmla="*/ 911442 h 6858000"/>
              <a:gd name="connsiteX805" fmla="*/ 5648971 w 7467600"/>
              <a:gd name="connsiteY805" fmla="*/ 891331 h 6858000"/>
              <a:gd name="connsiteX806" fmla="*/ 5844807 w 7467600"/>
              <a:gd name="connsiteY806" fmla="*/ 870718 h 6858000"/>
              <a:gd name="connsiteX807" fmla="*/ 5862975 w 7467600"/>
              <a:gd name="connsiteY807" fmla="*/ 869756 h 6858000"/>
              <a:gd name="connsiteX808" fmla="*/ 5920887 w 7467600"/>
              <a:gd name="connsiteY808" fmla="*/ 865929 h 6858000"/>
              <a:gd name="connsiteX809" fmla="*/ 5504425 w 7467600"/>
              <a:gd name="connsiteY809" fmla="*/ 848067 h 6858000"/>
              <a:gd name="connsiteX810" fmla="*/ 3607114 w 7467600"/>
              <a:gd name="connsiteY810" fmla="*/ 467441 h 6858000"/>
              <a:gd name="connsiteX811" fmla="*/ 3296242 w 7467600"/>
              <a:gd name="connsiteY811" fmla="*/ 807991 h 6858000"/>
              <a:gd name="connsiteX812" fmla="*/ 3174674 w 7467600"/>
              <a:gd name="connsiteY812" fmla="*/ 919759 h 6858000"/>
              <a:gd name="connsiteX813" fmla="*/ 3042978 w 7467600"/>
              <a:gd name="connsiteY813" fmla="*/ 1054894 h 6858000"/>
              <a:gd name="connsiteX814" fmla="*/ 2968914 w 7467600"/>
              <a:gd name="connsiteY814" fmla="*/ 1133756 h 6858000"/>
              <a:gd name="connsiteX815" fmla="*/ 3103823 w 7467600"/>
              <a:gd name="connsiteY815" fmla="*/ 1026814 h 6858000"/>
              <a:gd name="connsiteX816" fmla="*/ 3607114 w 7467600"/>
              <a:gd name="connsiteY816" fmla="*/ 467441 h 6858000"/>
              <a:gd name="connsiteX817" fmla="*/ 3744487 w 7467600"/>
              <a:gd name="connsiteY817" fmla="*/ 383136 h 6858000"/>
              <a:gd name="connsiteX818" fmla="*/ 3970213 w 7467600"/>
              <a:gd name="connsiteY818" fmla="*/ 995559 h 6858000"/>
              <a:gd name="connsiteX819" fmla="*/ 3744487 w 7467600"/>
              <a:gd name="connsiteY819" fmla="*/ 383136 h 6858000"/>
              <a:gd name="connsiteX820" fmla="*/ 3624562 w 7467600"/>
              <a:gd name="connsiteY820" fmla="*/ 367041 h 6858000"/>
              <a:gd name="connsiteX821" fmla="*/ 3489712 w 7467600"/>
              <a:gd name="connsiteY821" fmla="*/ 485386 h 6858000"/>
              <a:gd name="connsiteX822" fmla="*/ 3182994 w 7467600"/>
              <a:gd name="connsiteY822" fmla="*/ 828265 h 6858000"/>
              <a:gd name="connsiteX823" fmla="*/ 2892114 w 7467600"/>
              <a:gd name="connsiteY823" fmla="*/ 1172635 h 6858000"/>
              <a:gd name="connsiteX824" fmla="*/ 3021459 w 7467600"/>
              <a:gd name="connsiteY824" fmla="*/ 1035385 h 6858000"/>
              <a:gd name="connsiteX825" fmla="*/ 3153873 w 7467600"/>
              <a:gd name="connsiteY825" fmla="*/ 898971 h 6858000"/>
              <a:gd name="connsiteX826" fmla="*/ 3276511 w 7467600"/>
              <a:gd name="connsiteY826" fmla="*/ 786423 h 6858000"/>
              <a:gd name="connsiteX827" fmla="*/ 3584154 w 7467600"/>
              <a:gd name="connsiteY827" fmla="*/ 448218 h 6858000"/>
              <a:gd name="connsiteX828" fmla="*/ 3624562 w 7467600"/>
              <a:gd name="connsiteY828" fmla="*/ 367041 h 6858000"/>
              <a:gd name="connsiteX829" fmla="*/ 3766672 w 7467600"/>
              <a:gd name="connsiteY829" fmla="*/ 359429 h 6858000"/>
              <a:gd name="connsiteX830" fmla="*/ 3996338 w 7467600"/>
              <a:gd name="connsiteY830" fmla="*/ 968237 h 6858000"/>
              <a:gd name="connsiteX831" fmla="*/ 3766672 w 7467600"/>
              <a:gd name="connsiteY831" fmla="*/ 359429 h 6858000"/>
              <a:gd name="connsiteX832" fmla="*/ 5805386 w 7467600"/>
              <a:gd name="connsiteY832" fmla="*/ 239240 h 6858000"/>
              <a:gd name="connsiteX833" fmla="*/ 5736947 w 7467600"/>
              <a:gd name="connsiteY833" fmla="*/ 261367 h 6858000"/>
              <a:gd name="connsiteX834" fmla="*/ 5427012 w 7467600"/>
              <a:gd name="connsiteY834" fmla="*/ 311272 h 6858000"/>
              <a:gd name="connsiteX835" fmla="*/ 5147818 w 7467600"/>
              <a:gd name="connsiteY835" fmla="*/ 322112 h 6858000"/>
              <a:gd name="connsiteX836" fmla="*/ 5060854 w 7467600"/>
              <a:gd name="connsiteY836" fmla="*/ 311882 h 6858000"/>
              <a:gd name="connsiteX837" fmla="*/ 4945989 w 7467600"/>
              <a:gd name="connsiteY837" fmla="*/ 300516 h 6858000"/>
              <a:gd name="connsiteX838" fmla="*/ 5410479 w 7467600"/>
              <a:gd name="connsiteY838" fmla="*/ 348434 h 6858000"/>
              <a:gd name="connsiteX839" fmla="*/ 5805386 w 7467600"/>
              <a:gd name="connsiteY839" fmla="*/ 239240 h 6858000"/>
              <a:gd name="connsiteX840" fmla="*/ 5905192 w 7467600"/>
              <a:gd name="connsiteY840" fmla="*/ 163079 h 6858000"/>
              <a:gd name="connsiteX841" fmla="*/ 5865655 w 7467600"/>
              <a:gd name="connsiteY841" fmla="*/ 171901 h 6858000"/>
              <a:gd name="connsiteX842" fmla="*/ 5259740 w 7467600"/>
              <a:gd name="connsiteY842" fmla="*/ 257013 h 6858000"/>
              <a:gd name="connsiteX843" fmla="*/ 5208466 w 7467600"/>
              <a:gd name="connsiteY843" fmla="*/ 257550 h 6858000"/>
              <a:gd name="connsiteX844" fmla="*/ 4980204 w 7467600"/>
              <a:gd name="connsiteY844" fmla="*/ 271903 h 6858000"/>
              <a:gd name="connsiteX845" fmla="*/ 5068068 w 7467600"/>
              <a:gd name="connsiteY845" fmla="*/ 282244 h 6858000"/>
              <a:gd name="connsiteX846" fmla="*/ 5153231 w 7467600"/>
              <a:gd name="connsiteY846" fmla="*/ 292240 h 6858000"/>
              <a:gd name="connsiteX847" fmla="*/ 5426491 w 7467600"/>
              <a:gd name="connsiteY847" fmla="*/ 281128 h 6858000"/>
              <a:gd name="connsiteX848" fmla="*/ 5731212 w 7467600"/>
              <a:gd name="connsiteY848" fmla="*/ 231951 h 6858000"/>
              <a:gd name="connsiteX849" fmla="*/ 5905192 w 7467600"/>
              <a:gd name="connsiteY849" fmla="*/ 163079 h 6858000"/>
              <a:gd name="connsiteX850" fmla="*/ 5944437 w 7467600"/>
              <a:gd name="connsiteY850" fmla="*/ 113829 h 6858000"/>
              <a:gd name="connsiteX851" fmla="*/ 5825032 w 7467600"/>
              <a:gd name="connsiteY851" fmla="*/ 146405 h 6858000"/>
              <a:gd name="connsiteX852" fmla="*/ 4955599 w 7467600"/>
              <a:gd name="connsiteY852" fmla="*/ 247008 h 6858000"/>
              <a:gd name="connsiteX853" fmla="*/ 5210104 w 7467600"/>
              <a:gd name="connsiteY853" fmla="*/ 228123 h 6858000"/>
              <a:gd name="connsiteX854" fmla="*/ 5261015 w 7467600"/>
              <a:gd name="connsiteY854" fmla="*/ 227087 h 6858000"/>
              <a:gd name="connsiteX855" fmla="*/ 5861181 w 7467600"/>
              <a:gd name="connsiteY855" fmla="*/ 143093 h 6858000"/>
              <a:gd name="connsiteX856" fmla="*/ 5961252 w 7467600"/>
              <a:gd name="connsiteY856" fmla="*/ 114820 h 6858000"/>
              <a:gd name="connsiteX857" fmla="*/ 5944437 w 7467600"/>
              <a:gd name="connsiteY857" fmla="*/ 113829 h 6858000"/>
              <a:gd name="connsiteX858" fmla="*/ 3882765 w 7467600"/>
              <a:gd name="connsiteY858" fmla="*/ 0 h 6858000"/>
              <a:gd name="connsiteX859" fmla="*/ 3995099 w 7467600"/>
              <a:gd name="connsiteY859" fmla="*/ 0 h 6858000"/>
              <a:gd name="connsiteX860" fmla="*/ 4163818 w 7467600"/>
              <a:gd name="connsiteY860" fmla="*/ 234104 h 6858000"/>
              <a:gd name="connsiteX861" fmla="*/ 4172099 w 7467600"/>
              <a:gd name="connsiteY861" fmla="*/ 234207 h 6858000"/>
              <a:gd name="connsiteX862" fmla="*/ 4784282 w 7467600"/>
              <a:gd name="connsiteY862" fmla="*/ 276561 h 6858000"/>
              <a:gd name="connsiteX863" fmla="*/ 4801687 w 7467600"/>
              <a:gd name="connsiteY863" fmla="*/ 267764 h 6858000"/>
              <a:gd name="connsiteX864" fmla="*/ 6082788 w 7467600"/>
              <a:gd name="connsiteY864" fmla="*/ 64119 h 6858000"/>
              <a:gd name="connsiteX865" fmla="*/ 6099442 w 7467600"/>
              <a:gd name="connsiteY865" fmla="*/ 82568 h 6858000"/>
              <a:gd name="connsiteX866" fmla="*/ 4804137 w 7467600"/>
              <a:gd name="connsiteY866" fmla="*/ 320931 h 6858000"/>
              <a:gd name="connsiteX867" fmla="*/ 4227047 w 7467600"/>
              <a:gd name="connsiteY867" fmla="*/ 313415 h 6858000"/>
              <a:gd name="connsiteX868" fmla="*/ 4346041 w 7467600"/>
              <a:gd name="connsiteY868" fmla="*/ 456086 h 6858000"/>
              <a:gd name="connsiteX869" fmla="*/ 4870967 w 7467600"/>
              <a:gd name="connsiteY869" fmla="*/ 963061 h 6858000"/>
              <a:gd name="connsiteX870" fmla="*/ 4889647 w 7467600"/>
              <a:gd name="connsiteY870" fmla="*/ 957147 h 6858000"/>
              <a:gd name="connsiteX871" fmla="*/ 5422504 w 7467600"/>
              <a:gd name="connsiteY871" fmla="*/ 805191 h 6858000"/>
              <a:gd name="connsiteX872" fmla="*/ 6087656 w 7467600"/>
              <a:gd name="connsiteY872" fmla="*/ 826703 h 6858000"/>
              <a:gd name="connsiteX873" fmla="*/ 6058717 w 7467600"/>
              <a:gd name="connsiteY873" fmla="*/ 865992 h 6858000"/>
              <a:gd name="connsiteX874" fmla="*/ 4974153 w 7467600"/>
              <a:gd name="connsiteY874" fmla="*/ 1045456 h 6858000"/>
              <a:gd name="connsiteX875" fmla="*/ 5627835 w 7467600"/>
              <a:gd name="connsiteY875" fmla="*/ 1472077 h 6858000"/>
              <a:gd name="connsiteX876" fmla="*/ 5629817 w 7467600"/>
              <a:gd name="connsiteY876" fmla="*/ 1471412 h 6858000"/>
              <a:gd name="connsiteX877" fmla="*/ 5634124 w 7467600"/>
              <a:gd name="connsiteY877" fmla="*/ 1470572 h 6858000"/>
              <a:gd name="connsiteX878" fmla="*/ 5755832 w 7467600"/>
              <a:gd name="connsiteY878" fmla="*/ 1383886 h 6858000"/>
              <a:gd name="connsiteX879" fmla="*/ 6014186 w 7467600"/>
              <a:gd name="connsiteY879" fmla="*/ 1279799 h 6858000"/>
              <a:gd name="connsiteX880" fmla="*/ 6901619 w 7467600"/>
              <a:gd name="connsiteY880" fmla="*/ 1047874 h 6858000"/>
              <a:gd name="connsiteX881" fmla="*/ 6931566 w 7467600"/>
              <a:gd name="connsiteY881" fmla="*/ 1062034 h 6858000"/>
              <a:gd name="connsiteX882" fmla="*/ 5790982 w 7467600"/>
              <a:gd name="connsiteY882" fmla="*/ 1561380 h 6858000"/>
              <a:gd name="connsiteX883" fmla="*/ 6188971 w 7467600"/>
              <a:gd name="connsiteY883" fmla="*/ 1755168 h 6858000"/>
              <a:gd name="connsiteX884" fmla="*/ 6202446 w 7467600"/>
              <a:gd name="connsiteY884" fmla="*/ 1752268 h 6858000"/>
              <a:gd name="connsiteX885" fmla="*/ 7179560 w 7467600"/>
              <a:gd name="connsiteY885" fmla="*/ 1467551 h 6858000"/>
              <a:gd name="connsiteX886" fmla="*/ 7158730 w 7467600"/>
              <a:gd name="connsiteY886" fmla="*/ 1507835 h 6858000"/>
              <a:gd name="connsiteX887" fmla="*/ 6326959 w 7467600"/>
              <a:gd name="connsiteY887" fmla="*/ 1817686 h 6858000"/>
              <a:gd name="connsiteX888" fmla="*/ 6537433 w 7467600"/>
              <a:gd name="connsiteY888" fmla="*/ 1907790 h 6858000"/>
              <a:gd name="connsiteX889" fmla="*/ 6550221 w 7467600"/>
              <a:gd name="connsiteY889" fmla="*/ 1910729 h 6858000"/>
              <a:gd name="connsiteX890" fmla="*/ 6964438 w 7467600"/>
              <a:gd name="connsiteY890" fmla="*/ 2209505 h 6858000"/>
              <a:gd name="connsiteX891" fmla="*/ 7367862 w 7467600"/>
              <a:gd name="connsiteY891" fmla="*/ 2806833 h 6858000"/>
              <a:gd name="connsiteX892" fmla="*/ 7364329 w 7467600"/>
              <a:gd name="connsiteY892" fmla="*/ 2826907 h 6858000"/>
              <a:gd name="connsiteX893" fmla="*/ 7290545 w 7467600"/>
              <a:gd name="connsiteY893" fmla="*/ 2850663 h 6858000"/>
              <a:gd name="connsiteX894" fmla="*/ 6472036 w 7467600"/>
              <a:gd name="connsiteY894" fmla="*/ 1959003 h 6858000"/>
              <a:gd name="connsiteX895" fmla="*/ 5792897 w 7467600"/>
              <a:gd name="connsiteY895" fmla="*/ 1647747 h 6858000"/>
              <a:gd name="connsiteX896" fmla="*/ 5842751 w 7467600"/>
              <a:gd name="connsiteY896" fmla="*/ 1816112 h 6858000"/>
              <a:gd name="connsiteX897" fmla="*/ 5847424 w 7467600"/>
              <a:gd name="connsiteY897" fmla="*/ 1815776 h 6858000"/>
              <a:gd name="connsiteX898" fmla="*/ 6399821 w 7467600"/>
              <a:gd name="connsiteY898" fmla="*/ 2344799 h 6858000"/>
              <a:gd name="connsiteX899" fmla="*/ 6323232 w 7467600"/>
              <a:gd name="connsiteY899" fmla="*/ 2389634 h 6858000"/>
              <a:gd name="connsiteX900" fmla="*/ 5942958 w 7467600"/>
              <a:gd name="connsiteY900" fmla="*/ 2077708 h 6858000"/>
              <a:gd name="connsiteX901" fmla="*/ 5921559 w 7467600"/>
              <a:gd name="connsiteY901" fmla="*/ 2378596 h 6858000"/>
              <a:gd name="connsiteX902" fmla="*/ 5817651 w 7467600"/>
              <a:gd name="connsiteY902" fmla="*/ 3023919 h 6858000"/>
              <a:gd name="connsiteX903" fmla="*/ 5729634 w 7467600"/>
              <a:gd name="connsiteY903" fmla="*/ 3051849 h 6858000"/>
              <a:gd name="connsiteX904" fmla="*/ 5611018 w 7467600"/>
              <a:gd name="connsiteY904" fmla="*/ 2316769 h 6858000"/>
              <a:gd name="connsiteX905" fmla="*/ 5687608 w 7467600"/>
              <a:gd name="connsiteY905" fmla="*/ 2039972 h 6858000"/>
              <a:gd name="connsiteX906" fmla="*/ 5657554 w 7467600"/>
              <a:gd name="connsiteY906" fmla="*/ 1576445 h 6858000"/>
              <a:gd name="connsiteX907" fmla="*/ 5150475 w 7467600"/>
              <a:gd name="connsiteY907" fmla="*/ 1274012 h 6858000"/>
              <a:gd name="connsiteX908" fmla="*/ 5349142 w 7467600"/>
              <a:gd name="connsiteY908" fmla="*/ 2204405 h 6858000"/>
              <a:gd name="connsiteX909" fmla="*/ 5262214 w 7467600"/>
              <a:gd name="connsiteY909" fmla="*/ 2233836 h 6858000"/>
              <a:gd name="connsiteX910" fmla="*/ 4981539 w 7467600"/>
              <a:gd name="connsiteY910" fmla="*/ 1542201 h 6858000"/>
              <a:gd name="connsiteX911" fmla="*/ 4958461 w 7467600"/>
              <a:gd name="connsiteY911" fmla="*/ 1136957 h 6858000"/>
              <a:gd name="connsiteX912" fmla="*/ 4655015 w 7467600"/>
              <a:gd name="connsiteY912" fmla="*/ 891426 h 6858000"/>
              <a:gd name="connsiteX913" fmla="*/ 4348002 w 7467600"/>
              <a:gd name="connsiteY913" fmla="*/ 2205895 h 6858000"/>
              <a:gd name="connsiteX914" fmla="*/ 4262250 w 7467600"/>
              <a:gd name="connsiteY914" fmla="*/ 2219972 h 6858000"/>
              <a:gd name="connsiteX915" fmla="*/ 4550611 w 7467600"/>
              <a:gd name="connsiteY915" fmla="*/ 817540 h 6858000"/>
              <a:gd name="connsiteX916" fmla="*/ 4564418 w 7467600"/>
              <a:gd name="connsiteY916" fmla="*/ 808293 h 6858000"/>
              <a:gd name="connsiteX917" fmla="*/ 4266388 w 7467600"/>
              <a:gd name="connsiteY917" fmla="*/ 500083 h 6858000"/>
              <a:gd name="connsiteX918" fmla="*/ 4032842 w 7467600"/>
              <a:gd name="connsiteY918" fmla="*/ 211809 h 6858000"/>
              <a:gd name="connsiteX919" fmla="*/ 3882765 w 7467600"/>
              <a:gd name="connsiteY919" fmla="*/ 0 h 6858000"/>
              <a:gd name="connsiteX920" fmla="*/ 3721337 w 7467600"/>
              <a:gd name="connsiteY920" fmla="*/ 0 h 6858000"/>
              <a:gd name="connsiteX921" fmla="*/ 3797544 w 7467600"/>
              <a:gd name="connsiteY921" fmla="*/ 0 h 6858000"/>
              <a:gd name="connsiteX922" fmla="*/ 3775734 w 7467600"/>
              <a:gd name="connsiteY922" fmla="*/ 95131 h 6858000"/>
              <a:gd name="connsiteX923" fmla="*/ 3724807 w 7467600"/>
              <a:gd name="connsiteY923" fmla="*/ 272257 h 6858000"/>
              <a:gd name="connsiteX924" fmla="*/ 3726844 w 7467600"/>
              <a:gd name="connsiteY924" fmla="*/ 282988 h 6858000"/>
              <a:gd name="connsiteX925" fmla="*/ 3742664 w 7467600"/>
              <a:gd name="connsiteY925" fmla="*/ 279918 h 6858000"/>
              <a:gd name="connsiteX926" fmla="*/ 4103910 w 7467600"/>
              <a:gd name="connsiteY926" fmla="*/ 1161917 h 6858000"/>
              <a:gd name="connsiteX927" fmla="*/ 4020269 w 7467600"/>
              <a:gd name="connsiteY927" fmla="*/ 1200406 h 6858000"/>
              <a:gd name="connsiteX928" fmla="*/ 3674882 w 7467600"/>
              <a:gd name="connsiteY928" fmla="*/ 488524 h 6858000"/>
              <a:gd name="connsiteX929" fmla="*/ 3132682 w 7467600"/>
              <a:gd name="connsiteY929" fmla="*/ 1072284 h 6858000"/>
              <a:gd name="connsiteX930" fmla="*/ 2716346 w 7467600"/>
              <a:gd name="connsiteY930" fmla="*/ 1276376 h 6858000"/>
              <a:gd name="connsiteX931" fmla="*/ 2716772 w 7467600"/>
              <a:gd name="connsiteY931" fmla="*/ 1255462 h 6858000"/>
              <a:gd name="connsiteX932" fmla="*/ 3471096 w 7467600"/>
              <a:gd name="connsiteY932" fmla="*/ 437072 h 6858000"/>
              <a:gd name="connsiteX933" fmla="*/ 3639057 w 7467600"/>
              <a:gd name="connsiteY933" fmla="*/ 286334 h 6858000"/>
              <a:gd name="connsiteX934" fmla="*/ 3640309 w 7467600"/>
              <a:gd name="connsiteY934" fmla="*/ 284664 h 6858000"/>
              <a:gd name="connsiteX935" fmla="*/ 3646022 w 7467600"/>
              <a:gd name="connsiteY935" fmla="*/ 276711 h 6858000"/>
              <a:gd name="connsiteX936" fmla="*/ 3707943 w 7467600"/>
              <a:gd name="connsiteY936" fmla="*/ 65958 h 6858000"/>
              <a:gd name="connsiteX937" fmla="*/ 3721337 w 7467600"/>
              <a:gd name="connsiteY937" fmla="*/ 0 h 6858000"/>
              <a:gd name="connsiteX938" fmla="*/ 2867960 w 7467600"/>
              <a:gd name="connsiteY938" fmla="*/ 0 h 6858000"/>
              <a:gd name="connsiteX939" fmla="*/ 2926351 w 7467600"/>
              <a:gd name="connsiteY939" fmla="*/ 0 h 6858000"/>
              <a:gd name="connsiteX940" fmla="*/ 2902823 w 7467600"/>
              <a:gd name="connsiteY940" fmla="*/ 262929 h 6858000"/>
              <a:gd name="connsiteX941" fmla="*/ 2940663 w 7467600"/>
              <a:gd name="connsiteY941" fmla="*/ 140884 h 6858000"/>
              <a:gd name="connsiteX942" fmla="*/ 2947039 w 7467600"/>
              <a:gd name="connsiteY942" fmla="*/ 122524 h 6858000"/>
              <a:gd name="connsiteX943" fmla="*/ 2984316 w 7467600"/>
              <a:gd name="connsiteY943" fmla="*/ 0 h 6858000"/>
              <a:gd name="connsiteX944" fmla="*/ 3016114 w 7467600"/>
              <a:gd name="connsiteY944" fmla="*/ 0 h 6858000"/>
              <a:gd name="connsiteX945" fmla="*/ 2979949 w 7467600"/>
              <a:gd name="connsiteY945" fmla="*/ 119274 h 6858000"/>
              <a:gd name="connsiteX946" fmla="*/ 3023879 w 7467600"/>
              <a:gd name="connsiteY946" fmla="*/ 0 h 6858000"/>
              <a:gd name="connsiteX947" fmla="*/ 3105400 w 7467600"/>
              <a:gd name="connsiteY947" fmla="*/ 0 h 6858000"/>
              <a:gd name="connsiteX948" fmla="*/ 3094669 w 7467600"/>
              <a:gd name="connsiteY948" fmla="*/ 30308 h 6858000"/>
              <a:gd name="connsiteX949" fmla="*/ 2901945 w 7467600"/>
              <a:gd name="connsiteY949" fmla="*/ 466538 h 6858000"/>
              <a:gd name="connsiteX950" fmla="*/ 2815209 w 7467600"/>
              <a:gd name="connsiteY950" fmla="*/ 497361 h 6858000"/>
              <a:gd name="connsiteX951" fmla="*/ 2844845 w 7467600"/>
              <a:gd name="connsiteY951" fmla="*/ 127638 h 6858000"/>
              <a:gd name="connsiteX952" fmla="*/ 2867960 w 7467600"/>
              <a:gd name="connsiteY952" fmla="*/ 0 h 6858000"/>
              <a:gd name="connsiteX953" fmla="*/ 1057230 w 7467600"/>
              <a:gd name="connsiteY953" fmla="*/ 0 h 6858000"/>
              <a:gd name="connsiteX954" fmla="*/ 1111003 w 7467600"/>
              <a:gd name="connsiteY954" fmla="*/ 0 h 6858000"/>
              <a:gd name="connsiteX955" fmla="*/ 1125553 w 7467600"/>
              <a:gd name="connsiteY955" fmla="*/ 52588 h 6858000"/>
              <a:gd name="connsiteX956" fmla="*/ 1304276 w 7467600"/>
              <a:gd name="connsiteY956" fmla="*/ 476275 h 6858000"/>
              <a:gd name="connsiteX957" fmla="*/ 1492066 w 7467600"/>
              <a:gd name="connsiteY957" fmla="*/ 886333 h 6858000"/>
              <a:gd name="connsiteX958" fmla="*/ 1423698 w 7467600"/>
              <a:gd name="connsiteY958" fmla="*/ 710817 h 6858000"/>
              <a:gd name="connsiteX959" fmla="*/ 1357609 w 7467600"/>
              <a:gd name="connsiteY959" fmla="*/ 532892 h 6858000"/>
              <a:gd name="connsiteX960" fmla="*/ 1309550 w 7467600"/>
              <a:gd name="connsiteY960" fmla="*/ 374031 h 6858000"/>
              <a:gd name="connsiteX961" fmla="*/ 1193673 w 7467600"/>
              <a:gd name="connsiteY961" fmla="*/ 49533 h 6858000"/>
              <a:gd name="connsiteX962" fmla="*/ 1164391 w 7467600"/>
              <a:gd name="connsiteY962" fmla="*/ 0 h 6858000"/>
              <a:gd name="connsiteX963" fmla="*/ 1200666 w 7467600"/>
              <a:gd name="connsiteY963" fmla="*/ 0 h 6858000"/>
              <a:gd name="connsiteX964" fmla="*/ 1223408 w 7467600"/>
              <a:gd name="connsiteY964" fmla="*/ 38996 h 6858000"/>
              <a:gd name="connsiteX965" fmla="*/ 1339635 w 7467600"/>
              <a:gd name="connsiteY965" fmla="*/ 365517 h 6858000"/>
              <a:gd name="connsiteX966" fmla="*/ 1387469 w 7467600"/>
              <a:gd name="connsiteY966" fmla="*/ 523079 h 6858000"/>
              <a:gd name="connsiteX967" fmla="*/ 1452685 w 7467600"/>
              <a:gd name="connsiteY967" fmla="*/ 699806 h 6858000"/>
              <a:gd name="connsiteX968" fmla="*/ 1492092 w 7467600"/>
              <a:gd name="connsiteY968" fmla="*/ 800424 h 6858000"/>
              <a:gd name="connsiteX969" fmla="*/ 1455302 w 7467600"/>
              <a:gd name="connsiteY969" fmla="*/ 632913 h 6858000"/>
              <a:gd name="connsiteX970" fmla="*/ 1222336 w 7467600"/>
              <a:gd name="connsiteY970" fmla="*/ 9480 h 6858000"/>
              <a:gd name="connsiteX971" fmla="*/ 1214634 w 7467600"/>
              <a:gd name="connsiteY971" fmla="*/ 0 h 6858000"/>
              <a:gd name="connsiteX972" fmla="*/ 1289827 w 7467600"/>
              <a:gd name="connsiteY972" fmla="*/ 0 h 6858000"/>
              <a:gd name="connsiteX973" fmla="*/ 1321076 w 7467600"/>
              <a:gd name="connsiteY973" fmla="*/ 59722 h 6858000"/>
              <a:gd name="connsiteX974" fmla="*/ 1512579 w 7467600"/>
              <a:gd name="connsiteY974" fmla="*/ 626441 h 6858000"/>
              <a:gd name="connsiteX975" fmla="*/ 1506076 w 7467600"/>
              <a:gd name="connsiteY975" fmla="*/ 1089289 h 6858000"/>
              <a:gd name="connsiteX976" fmla="*/ 1486346 w 7467600"/>
              <a:gd name="connsiteY976" fmla="*/ 1079919 h 6858000"/>
              <a:gd name="connsiteX977" fmla="*/ 1070511 w 7467600"/>
              <a:gd name="connsiteY977" fmla="*/ 48609 h 6858000"/>
              <a:gd name="connsiteX978" fmla="*/ 1057230 w 7467600"/>
              <a:gd name="connsiteY978" fmla="*/ 0 h 6858000"/>
              <a:gd name="connsiteX979" fmla="*/ 43151 w 7467600"/>
              <a:gd name="connsiteY979" fmla="*/ 0 h 6858000"/>
              <a:gd name="connsiteX980" fmla="*/ 95283 w 7467600"/>
              <a:gd name="connsiteY980" fmla="*/ 0 h 6858000"/>
              <a:gd name="connsiteX981" fmla="*/ 300708 w 7467600"/>
              <a:gd name="connsiteY981" fmla="*/ 154571 h 6858000"/>
              <a:gd name="connsiteX982" fmla="*/ 530414 w 7467600"/>
              <a:gd name="connsiteY982" fmla="*/ 354673 h 6858000"/>
              <a:gd name="connsiteX983" fmla="*/ 333785 w 7467600"/>
              <a:gd name="connsiteY983" fmla="*/ 161564 h 6858000"/>
              <a:gd name="connsiteX984" fmla="*/ 147005 w 7467600"/>
              <a:gd name="connsiteY984" fmla="*/ 0 h 6858000"/>
              <a:gd name="connsiteX985" fmla="*/ 272509 w 7467600"/>
              <a:gd name="connsiteY985" fmla="*/ 0 h 6858000"/>
              <a:gd name="connsiteX986" fmla="*/ 326276 w 7467600"/>
              <a:gd name="connsiteY986" fmla="*/ 45847 h 6858000"/>
              <a:gd name="connsiteX987" fmla="*/ 823759 w 7467600"/>
              <a:gd name="connsiteY987" fmla="*/ 574145 h 6858000"/>
              <a:gd name="connsiteX988" fmla="*/ 811254 w 7467600"/>
              <a:gd name="connsiteY988" fmla="*/ 665546 h 6858000"/>
              <a:gd name="connsiteX989" fmla="*/ 154042 w 7467600"/>
              <a:gd name="connsiteY989" fmla="*/ 261522 h 6858000"/>
              <a:gd name="connsiteX990" fmla="*/ 13550 w 7467600"/>
              <a:gd name="connsiteY990" fmla="*/ 158423 h 6858000"/>
              <a:gd name="connsiteX991" fmla="*/ 0 w 7467600"/>
              <a:gd name="connsiteY991" fmla="*/ 146618 h 6858000"/>
              <a:gd name="connsiteX992" fmla="*/ 0 w 7467600"/>
              <a:gd name="connsiteY992" fmla="*/ 59161 h 6858000"/>
              <a:gd name="connsiteX993" fmla="*/ 45427 w 7467600"/>
              <a:gd name="connsiteY993" fmla="*/ 101078 h 6858000"/>
              <a:gd name="connsiteX994" fmla="*/ 630103 w 7467600"/>
              <a:gd name="connsiteY994" fmla="*/ 485885 h 6858000"/>
              <a:gd name="connsiteX995" fmla="*/ 532040 w 7467600"/>
              <a:gd name="connsiteY995" fmla="*/ 399359 h 6858000"/>
              <a:gd name="connsiteX996" fmla="*/ 517618 w 7467600"/>
              <a:gd name="connsiteY996" fmla="*/ 385726 h 6858000"/>
              <a:gd name="connsiteX997" fmla="*/ 285074 w 7467600"/>
              <a:gd name="connsiteY997" fmla="*/ 182755 h 6858000"/>
              <a:gd name="connsiteX998" fmla="*/ 43151 w 7467600"/>
              <a:gd name="connsiteY99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297634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7467600 w 7467600"/>
              <a:gd name="connsiteY141" fmla="*/ 5297634 h 6858000"/>
              <a:gd name="connsiteX142" fmla="*/ 1903353 w 7467600"/>
              <a:gd name="connsiteY142" fmla="*/ 5044827 h 6858000"/>
              <a:gd name="connsiteX143" fmla="*/ 1936931 w 7467600"/>
              <a:gd name="connsiteY143" fmla="*/ 5093954 h 6858000"/>
              <a:gd name="connsiteX144" fmla="*/ 2195868 w 7467600"/>
              <a:gd name="connsiteY144" fmla="*/ 5396574 h 6858000"/>
              <a:gd name="connsiteX145" fmla="*/ 2088852 w 7467600"/>
              <a:gd name="connsiteY145" fmla="*/ 5166123 h 6858000"/>
              <a:gd name="connsiteX146" fmla="*/ 1958241 w 7467600"/>
              <a:gd name="connsiteY146" fmla="*/ 5067955 h 6858000"/>
              <a:gd name="connsiteX147" fmla="*/ 1903353 w 7467600"/>
              <a:gd name="connsiteY147" fmla="*/ 5044827 h 6858000"/>
              <a:gd name="connsiteX148" fmla="*/ 1979378 w 7467600"/>
              <a:gd name="connsiteY148" fmla="*/ 4769504 h 6858000"/>
              <a:gd name="connsiteX149" fmla="*/ 2882120 w 7467600"/>
              <a:gd name="connsiteY149" fmla="*/ 5064547 h 6858000"/>
              <a:gd name="connsiteX150" fmla="*/ 2793103 w 7467600"/>
              <a:gd name="connsiteY150" fmla="*/ 5039699 h 6858000"/>
              <a:gd name="connsiteX151" fmla="*/ 2770041 w 7467600"/>
              <a:gd name="connsiteY151" fmla="*/ 5033634 h 6858000"/>
              <a:gd name="connsiteX152" fmla="*/ 1979378 w 7467600"/>
              <a:gd name="connsiteY152" fmla="*/ 4769504 h 6858000"/>
              <a:gd name="connsiteX153" fmla="*/ 1927410 w 7467600"/>
              <a:gd name="connsiteY153" fmla="*/ 4716164 h 6858000"/>
              <a:gd name="connsiteX154" fmla="*/ 1959587 w 7467600"/>
              <a:gd name="connsiteY154" fmla="*/ 4728849 h 6858000"/>
              <a:gd name="connsiteX155" fmla="*/ 2777707 w 7467600"/>
              <a:gd name="connsiteY155" fmla="*/ 5003991 h 6858000"/>
              <a:gd name="connsiteX156" fmla="*/ 2800768 w 7467600"/>
              <a:gd name="connsiteY156" fmla="*/ 5010056 h 6858000"/>
              <a:gd name="connsiteX157" fmla="*/ 2879408 w 7467600"/>
              <a:gd name="connsiteY157" fmla="*/ 5031590 h 6858000"/>
              <a:gd name="connsiteX158" fmla="*/ 2862295 w 7467600"/>
              <a:gd name="connsiteY158" fmla="*/ 5022958 h 6858000"/>
              <a:gd name="connsiteX159" fmla="*/ 2813343 w 7467600"/>
              <a:gd name="connsiteY159" fmla="*/ 4998369 h 6858000"/>
              <a:gd name="connsiteX160" fmla="*/ 2646245 w 7467600"/>
              <a:gd name="connsiteY160" fmla="*/ 4930999 h 6858000"/>
              <a:gd name="connsiteX161" fmla="*/ 1999243 w 7467600"/>
              <a:gd name="connsiteY161" fmla="*/ 4730524 h 6858000"/>
              <a:gd name="connsiteX162" fmla="*/ 1979527 w 7467600"/>
              <a:gd name="connsiteY162" fmla="*/ 4726651 h 6858000"/>
              <a:gd name="connsiteX163" fmla="*/ 1927410 w 7467600"/>
              <a:gd name="connsiteY163" fmla="*/ 4716164 h 6858000"/>
              <a:gd name="connsiteX164" fmla="*/ 1997014 w 7467600"/>
              <a:gd name="connsiteY164" fmla="*/ 4698007 h 6858000"/>
              <a:gd name="connsiteX165" fmla="*/ 2005458 w 7467600"/>
              <a:gd name="connsiteY165" fmla="*/ 4699540 h 6858000"/>
              <a:gd name="connsiteX166" fmla="*/ 2657186 w 7467600"/>
              <a:gd name="connsiteY166" fmla="*/ 4901687 h 6858000"/>
              <a:gd name="connsiteX167" fmla="*/ 2826662 w 7467600"/>
              <a:gd name="connsiteY167" fmla="*/ 4970362 h 6858000"/>
              <a:gd name="connsiteX168" fmla="*/ 2876100 w 7467600"/>
              <a:gd name="connsiteY168" fmla="*/ 4995397 h 6858000"/>
              <a:gd name="connsiteX169" fmla="*/ 3042600 w 7467600"/>
              <a:gd name="connsiteY169" fmla="*/ 5059532 h 6858000"/>
              <a:gd name="connsiteX170" fmla="*/ 1997014 w 7467600"/>
              <a:gd name="connsiteY170" fmla="*/ 4698007 h 6858000"/>
              <a:gd name="connsiteX171" fmla="*/ 2305292 w 7467600"/>
              <a:gd name="connsiteY171" fmla="*/ 4219492 h 6858000"/>
              <a:gd name="connsiteX172" fmla="*/ 3360922 w 7467600"/>
              <a:gd name="connsiteY172" fmla="*/ 4529373 h 6858000"/>
              <a:gd name="connsiteX173" fmla="*/ 3492420 w 7467600"/>
              <a:gd name="connsiteY173" fmla="*/ 4510145 h 6858000"/>
              <a:gd name="connsiteX174" fmla="*/ 3364086 w 7467600"/>
              <a:gd name="connsiteY174" fmla="*/ 4480340 h 6858000"/>
              <a:gd name="connsiteX175" fmla="*/ 3225818 w 7467600"/>
              <a:gd name="connsiteY175" fmla="*/ 4411822 h 6858000"/>
              <a:gd name="connsiteX176" fmla="*/ 3129696 w 7467600"/>
              <a:gd name="connsiteY176" fmla="*/ 4360704 h 6858000"/>
              <a:gd name="connsiteX177" fmla="*/ 2814545 w 7467600"/>
              <a:gd name="connsiteY177" fmla="*/ 4282955 h 6858000"/>
              <a:gd name="connsiteX178" fmla="*/ 2305292 w 7467600"/>
              <a:gd name="connsiteY178" fmla="*/ 4219492 h 6858000"/>
              <a:gd name="connsiteX179" fmla="*/ 2626982 w 7467600"/>
              <a:gd name="connsiteY179" fmla="*/ 4206450 h 6858000"/>
              <a:gd name="connsiteX180" fmla="*/ 2490617 w 7467600"/>
              <a:gd name="connsiteY180" fmla="*/ 4206951 h 6858000"/>
              <a:gd name="connsiteX181" fmla="*/ 2819869 w 7467600"/>
              <a:gd name="connsiteY181" fmla="*/ 4252936 h 6858000"/>
              <a:gd name="connsiteX182" fmla="*/ 3143018 w 7467600"/>
              <a:gd name="connsiteY182" fmla="*/ 4332698 h 6858000"/>
              <a:gd name="connsiteX183" fmla="*/ 3241520 w 7467600"/>
              <a:gd name="connsiteY183" fmla="*/ 4385112 h 6858000"/>
              <a:gd name="connsiteX184" fmla="*/ 3374575 w 7467600"/>
              <a:gd name="connsiteY184" fmla="*/ 4451517 h 6858000"/>
              <a:gd name="connsiteX185" fmla="*/ 3505221 w 7467600"/>
              <a:gd name="connsiteY185" fmla="*/ 4480757 h 6858000"/>
              <a:gd name="connsiteX186" fmla="*/ 2626982 w 7467600"/>
              <a:gd name="connsiteY186" fmla="*/ 4206450 h 6858000"/>
              <a:gd name="connsiteX187" fmla="*/ 1310106 w 7467600"/>
              <a:gd name="connsiteY187" fmla="*/ 3943217 h 6858000"/>
              <a:gd name="connsiteX188" fmla="*/ 854994 w 7467600"/>
              <a:gd name="connsiteY188" fmla="*/ 4399136 h 6858000"/>
              <a:gd name="connsiteX189" fmla="*/ 742462 w 7467600"/>
              <a:gd name="connsiteY189" fmla="*/ 4594648 h 6858000"/>
              <a:gd name="connsiteX190" fmla="*/ 820602 w 7467600"/>
              <a:gd name="connsiteY190" fmla="*/ 4485915 h 6858000"/>
              <a:gd name="connsiteX191" fmla="*/ 878295 w 7467600"/>
              <a:gd name="connsiteY191" fmla="*/ 4403594 h 6858000"/>
              <a:gd name="connsiteX192" fmla="*/ 1240607 w 7467600"/>
              <a:gd name="connsiteY192" fmla="*/ 4010401 h 6858000"/>
              <a:gd name="connsiteX193" fmla="*/ 1310106 w 7467600"/>
              <a:gd name="connsiteY193" fmla="*/ 3943217 h 6858000"/>
              <a:gd name="connsiteX194" fmla="*/ 1423113 w 7467600"/>
              <a:gd name="connsiteY194" fmla="*/ 3874565 h 6858000"/>
              <a:gd name="connsiteX195" fmla="*/ 1260565 w 7467600"/>
              <a:gd name="connsiteY195" fmla="*/ 4031982 h 6858000"/>
              <a:gd name="connsiteX196" fmla="*/ 901900 w 7467600"/>
              <a:gd name="connsiteY196" fmla="*/ 4421236 h 6858000"/>
              <a:gd name="connsiteX197" fmla="*/ 845044 w 7467600"/>
              <a:gd name="connsiteY197" fmla="*/ 4502436 h 6858000"/>
              <a:gd name="connsiteX198" fmla="*/ 685926 w 7467600"/>
              <a:gd name="connsiteY198" fmla="*/ 4703069 h 6858000"/>
              <a:gd name="connsiteX199" fmla="*/ 684248 w 7467600"/>
              <a:gd name="connsiteY199" fmla="*/ 4706721 h 6858000"/>
              <a:gd name="connsiteX200" fmla="*/ 1423113 w 7467600"/>
              <a:gd name="connsiteY200" fmla="*/ 3874565 h 6858000"/>
              <a:gd name="connsiteX201" fmla="*/ 3316479 w 7467600"/>
              <a:gd name="connsiteY201" fmla="*/ 3872136 h 6858000"/>
              <a:gd name="connsiteX202" fmla="*/ 3546806 w 7467600"/>
              <a:gd name="connsiteY202" fmla="*/ 4356139 h 6858000"/>
              <a:gd name="connsiteX203" fmla="*/ 3364433 w 7467600"/>
              <a:gd name="connsiteY203" fmla="*/ 3953121 h 6858000"/>
              <a:gd name="connsiteX204" fmla="*/ 3316479 w 7467600"/>
              <a:gd name="connsiteY204" fmla="*/ 3872136 h 6858000"/>
              <a:gd name="connsiteX205" fmla="*/ 3291335 w 7467600"/>
              <a:gd name="connsiteY205" fmla="*/ 3767420 h 6858000"/>
              <a:gd name="connsiteX206" fmla="*/ 3390805 w 7467600"/>
              <a:gd name="connsiteY206" fmla="*/ 3937163 h 6858000"/>
              <a:gd name="connsiteX207" fmla="*/ 3579062 w 7467600"/>
              <a:gd name="connsiteY207" fmla="*/ 4359040 h 6858000"/>
              <a:gd name="connsiteX208" fmla="*/ 3467355 w 7467600"/>
              <a:gd name="connsiteY208" fmla="*/ 3988130 h 6858000"/>
              <a:gd name="connsiteX209" fmla="*/ 3310753 w 7467600"/>
              <a:gd name="connsiteY209" fmla="*/ 3787140 h 6858000"/>
              <a:gd name="connsiteX210" fmla="*/ 3291335 w 7467600"/>
              <a:gd name="connsiteY210" fmla="*/ 3767420 h 6858000"/>
              <a:gd name="connsiteX211" fmla="*/ 1635889 w 7467600"/>
              <a:gd name="connsiteY211" fmla="*/ 3709494 h 6858000"/>
              <a:gd name="connsiteX212" fmla="*/ 1634800 w 7467600"/>
              <a:gd name="connsiteY212" fmla="*/ 3731111 h 6858000"/>
              <a:gd name="connsiteX213" fmla="*/ 1635889 w 7467600"/>
              <a:gd name="connsiteY213" fmla="*/ 3709494 h 6858000"/>
              <a:gd name="connsiteX214" fmla="*/ 1510397 w 7467600"/>
              <a:gd name="connsiteY214" fmla="*/ 3684705 h 6858000"/>
              <a:gd name="connsiteX215" fmla="*/ 1146550 w 7467600"/>
              <a:gd name="connsiteY215" fmla="*/ 3802012 h 6858000"/>
              <a:gd name="connsiteX216" fmla="*/ 698834 w 7467600"/>
              <a:gd name="connsiteY216" fmla="*/ 3952272 h 6858000"/>
              <a:gd name="connsiteX217" fmla="*/ 34256 w 7467600"/>
              <a:gd name="connsiteY217" fmla="*/ 4347603 h 6858000"/>
              <a:gd name="connsiteX218" fmla="*/ 527241 w 7467600"/>
              <a:gd name="connsiteY218" fmla="*/ 4065078 h 6858000"/>
              <a:gd name="connsiteX219" fmla="*/ 1510397 w 7467600"/>
              <a:gd name="connsiteY219" fmla="*/ 3684705 h 6858000"/>
              <a:gd name="connsiteX220" fmla="*/ 1313114 w 7467600"/>
              <a:gd name="connsiteY220" fmla="*/ 3655216 h 6858000"/>
              <a:gd name="connsiteX221" fmla="*/ 1109304 w 7467600"/>
              <a:gd name="connsiteY221" fmla="*/ 3669030 h 6858000"/>
              <a:gd name="connsiteX222" fmla="*/ 8129 w 7467600"/>
              <a:gd name="connsiteY222" fmla="*/ 4330519 h 6858000"/>
              <a:gd name="connsiteX223" fmla="*/ 687572 w 7467600"/>
              <a:gd name="connsiteY223" fmla="*/ 3925629 h 6858000"/>
              <a:gd name="connsiteX224" fmla="*/ 1138365 w 7467600"/>
              <a:gd name="connsiteY224" fmla="*/ 3774515 h 6858000"/>
              <a:gd name="connsiteX225" fmla="*/ 1505579 w 7467600"/>
              <a:gd name="connsiteY225" fmla="*/ 3655526 h 6858000"/>
              <a:gd name="connsiteX226" fmla="*/ 1313114 w 7467600"/>
              <a:gd name="connsiteY226" fmla="*/ 3655216 h 6858000"/>
              <a:gd name="connsiteX227" fmla="*/ 3655073 w 7467600"/>
              <a:gd name="connsiteY227" fmla="*/ 3650884 h 6858000"/>
              <a:gd name="connsiteX228" fmla="*/ 3989938 w 7467600"/>
              <a:gd name="connsiteY228" fmla="*/ 3991685 h 6858000"/>
              <a:gd name="connsiteX229" fmla="*/ 4393907 w 7467600"/>
              <a:gd name="connsiteY229" fmla="*/ 4261258 h 6858000"/>
              <a:gd name="connsiteX230" fmla="*/ 4648051 w 7467600"/>
              <a:gd name="connsiteY230" fmla="*/ 4374051 h 6858000"/>
              <a:gd name="connsiteX231" fmla="*/ 4383389 w 7467600"/>
              <a:gd name="connsiteY231" fmla="*/ 4184369 h 6858000"/>
              <a:gd name="connsiteX232" fmla="*/ 4165508 w 7467600"/>
              <a:gd name="connsiteY232" fmla="*/ 4035196 h 6858000"/>
              <a:gd name="connsiteX233" fmla="*/ 4068162 w 7467600"/>
              <a:gd name="connsiteY233" fmla="*/ 3953394 h 6858000"/>
              <a:gd name="connsiteX234" fmla="*/ 3981416 w 7467600"/>
              <a:gd name="connsiteY234" fmla="*/ 3880482 h 6858000"/>
              <a:gd name="connsiteX235" fmla="*/ 3800147 w 7467600"/>
              <a:gd name="connsiteY235" fmla="*/ 3749872 h 6858000"/>
              <a:gd name="connsiteX236" fmla="*/ 3655073 w 7467600"/>
              <a:gd name="connsiteY236" fmla="*/ 3650884 h 6858000"/>
              <a:gd name="connsiteX237" fmla="*/ 3670252 w 7467600"/>
              <a:gd name="connsiteY237" fmla="*/ 3622798 h 6858000"/>
              <a:gd name="connsiteX238" fmla="*/ 3817258 w 7467600"/>
              <a:gd name="connsiteY238" fmla="*/ 3723577 h 6858000"/>
              <a:gd name="connsiteX239" fmla="*/ 4000461 w 7467600"/>
              <a:gd name="connsiteY239" fmla="*/ 3855966 h 6858000"/>
              <a:gd name="connsiteX240" fmla="*/ 4088180 w 7467600"/>
              <a:gd name="connsiteY240" fmla="*/ 3929774 h 6858000"/>
              <a:gd name="connsiteX241" fmla="*/ 4184555 w 7467600"/>
              <a:gd name="connsiteY241" fmla="*/ 4010683 h 6858000"/>
              <a:gd name="connsiteX242" fmla="*/ 4399563 w 7467600"/>
              <a:gd name="connsiteY242" fmla="*/ 4158106 h 6858000"/>
              <a:gd name="connsiteX243" fmla="*/ 4684469 w 7467600"/>
              <a:gd name="connsiteY243" fmla="*/ 4364680 h 6858000"/>
              <a:gd name="connsiteX244" fmla="*/ 4690271 w 7467600"/>
              <a:gd name="connsiteY244" fmla="*/ 4370034 h 6858000"/>
              <a:gd name="connsiteX245" fmla="*/ 4136093 w 7467600"/>
              <a:gd name="connsiteY245" fmla="*/ 3858466 h 6858000"/>
              <a:gd name="connsiteX246" fmla="*/ 3670252 w 7467600"/>
              <a:gd name="connsiteY246" fmla="*/ 3622798 h 6858000"/>
              <a:gd name="connsiteX247" fmla="*/ 4440129 w 7467600"/>
              <a:gd name="connsiteY247" fmla="*/ 3448571 h 6858000"/>
              <a:gd name="connsiteX248" fmla="*/ 4856525 w 7467600"/>
              <a:gd name="connsiteY248" fmla="*/ 3915351 h 6858000"/>
              <a:gd name="connsiteX249" fmla="*/ 5059055 w 7467600"/>
              <a:gd name="connsiteY249" fmla="*/ 4108918 h 6858000"/>
              <a:gd name="connsiteX250" fmla="*/ 5290070 w 7467600"/>
              <a:gd name="connsiteY250" fmla="*/ 4263619 h 6858000"/>
              <a:gd name="connsiteX251" fmla="*/ 4834991 w 7467600"/>
              <a:gd name="connsiteY251" fmla="*/ 3830985 h 6858000"/>
              <a:gd name="connsiteX252" fmla="*/ 4440129 w 7467600"/>
              <a:gd name="connsiteY252" fmla="*/ 3448571 h 6858000"/>
              <a:gd name="connsiteX253" fmla="*/ 4441737 w 7467600"/>
              <a:gd name="connsiteY253" fmla="*/ 3399734 h 6858000"/>
              <a:gd name="connsiteX254" fmla="*/ 4431236 w 7467600"/>
              <a:gd name="connsiteY254" fmla="*/ 3400954 h 6858000"/>
              <a:gd name="connsiteX255" fmla="*/ 4557150 w 7467600"/>
              <a:gd name="connsiteY255" fmla="*/ 3510023 h 6858000"/>
              <a:gd name="connsiteX256" fmla="*/ 4856936 w 7467600"/>
              <a:gd name="connsiteY256" fmla="*/ 3809146 h 6858000"/>
              <a:gd name="connsiteX257" fmla="*/ 5111996 w 7467600"/>
              <a:gd name="connsiteY257" fmla="*/ 4065759 h 6858000"/>
              <a:gd name="connsiteX258" fmla="*/ 5388878 w 7467600"/>
              <a:gd name="connsiteY258" fmla="*/ 4300185 h 6858000"/>
              <a:gd name="connsiteX259" fmla="*/ 5425556 w 7467600"/>
              <a:gd name="connsiteY259" fmla="*/ 4308967 h 6858000"/>
              <a:gd name="connsiteX260" fmla="*/ 4943646 w 7467600"/>
              <a:gd name="connsiteY260" fmla="*/ 3822916 h 6858000"/>
              <a:gd name="connsiteX261" fmla="*/ 4594837 w 7467600"/>
              <a:gd name="connsiteY261" fmla="*/ 3532274 h 6858000"/>
              <a:gd name="connsiteX262" fmla="*/ 4441737 w 7467600"/>
              <a:gd name="connsiteY262" fmla="*/ 3399734 h 6858000"/>
              <a:gd name="connsiteX263" fmla="*/ 5425834 w 7467600"/>
              <a:gd name="connsiteY263" fmla="*/ 3162785 h 6858000"/>
              <a:gd name="connsiteX264" fmla="*/ 5401644 w 7467600"/>
              <a:gd name="connsiteY264" fmla="*/ 3617847 h 6858000"/>
              <a:gd name="connsiteX265" fmla="*/ 5467256 w 7467600"/>
              <a:gd name="connsiteY265" fmla="*/ 4175494 h 6858000"/>
              <a:gd name="connsiteX266" fmla="*/ 5448069 w 7467600"/>
              <a:gd name="connsiteY266" fmla="*/ 3567554 h 6858000"/>
              <a:gd name="connsiteX267" fmla="*/ 5425834 w 7467600"/>
              <a:gd name="connsiteY267" fmla="*/ 3162785 h 6858000"/>
              <a:gd name="connsiteX268" fmla="*/ 1318687 w 7467600"/>
              <a:gd name="connsiteY268" fmla="*/ 3113840 h 6858000"/>
              <a:gd name="connsiteX269" fmla="*/ 1066793 w 7467600"/>
              <a:gd name="connsiteY269" fmla="*/ 3212171 h 6858000"/>
              <a:gd name="connsiteX270" fmla="*/ 993319 w 7467600"/>
              <a:gd name="connsiteY270" fmla="*/ 3247648 h 6858000"/>
              <a:gd name="connsiteX271" fmla="*/ 853081 w 7467600"/>
              <a:gd name="connsiteY271" fmla="*/ 3312410 h 6858000"/>
              <a:gd name="connsiteX272" fmla="*/ 805957 w 7467600"/>
              <a:gd name="connsiteY272" fmla="*/ 3330443 h 6858000"/>
              <a:gd name="connsiteX273" fmla="*/ 1318687 w 7467600"/>
              <a:gd name="connsiteY273" fmla="*/ 3113840 h 6858000"/>
              <a:gd name="connsiteX274" fmla="*/ 5453702 w 7467600"/>
              <a:gd name="connsiteY274" fmla="*/ 3090882 h 6858000"/>
              <a:gd name="connsiteX275" fmla="*/ 5480135 w 7467600"/>
              <a:gd name="connsiteY275" fmla="*/ 3565802 h 6858000"/>
              <a:gd name="connsiteX276" fmla="*/ 5499023 w 7467600"/>
              <a:gd name="connsiteY276" fmla="*/ 4166310 h 6858000"/>
              <a:gd name="connsiteX277" fmla="*/ 5547022 w 7467600"/>
              <a:gd name="connsiteY277" fmla="*/ 3607838 h 6858000"/>
              <a:gd name="connsiteX278" fmla="*/ 5515964 w 7467600"/>
              <a:gd name="connsiteY278" fmla="*/ 3378541 h 6858000"/>
              <a:gd name="connsiteX279" fmla="*/ 5453702 w 7467600"/>
              <a:gd name="connsiteY279" fmla="*/ 3090882 h 6858000"/>
              <a:gd name="connsiteX280" fmla="*/ 1238695 w 7467600"/>
              <a:gd name="connsiteY280" fmla="*/ 3076820 h 6858000"/>
              <a:gd name="connsiteX281" fmla="*/ 716371 w 7467600"/>
              <a:gd name="connsiteY281" fmla="*/ 3293249 h 6858000"/>
              <a:gd name="connsiteX282" fmla="*/ 579522 w 7467600"/>
              <a:gd name="connsiteY282" fmla="*/ 3371759 h 6858000"/>
              <a:gd name="connsiteX283" fmla="*/ 600288 w 7467600"/>
              <a:gd name="connsiteY283" fmla="*/ 3365555 h 6858000"/>
              <a:gd name="connsiteX284" fmla="*/ 840692 w 7467600"/>
              <a:gd name="connsiteY284" fmla="*/ 3284921 h 6858000"/>
              <a:gd name="connsiteX285" fmla="*/ 979248 w 7467600"/>
              <a:gd name="connsiteY285" fmla="*/ 3221003 h 6858000"/>
              <a:gd name="connsiteX286" fmla="*/ 1053282 w 7467600"/>
              <a:gd name="connsiteY286" fmla="*/ 3185247 h 6858000"/>
              <a:gd name="connsiteX287" fmla="*/ 1320603 w 7467600"/>
              <a:gd name="connsiteY287" fmla="*/ 3081281 h 6858000"/>
              <a:gd name="connsiteX288" fmla="*/ 1238695 w 7467600"/>
              <a:gd name="connsiteY288" fmla="*/ 3076820 h 6858000"/>
              <a:gd name="connsiteX289" fmla="*/ 5425627 w 7467600"/>
              <a:gd name="connsiteY289" fmla="*/ 2954192 h 6858000"/>
              <a:gd name="connsiteX290" fmla="*/ 5470770 w 7467600"/>
              <a:gd name="connsiteY290" fmla="*/ 3005435 h 6858000"/>
              <a:gd name="connsiteX291" fmla="*/ 5519779 w 7467600"/>
              <a:gd name="connsiteY291" fmla="*/ 4359223 h 6858000"/>
              <a:gd name="connsiteX292" fmla="*/ 5520293 w 7467600"/>
              <a:gd name="connsiteY292" fmla="*/ 4360602 h 6858000"/>
              <a:gd name="connsiteX293" fmla="*/ 5767221 w 7467600"/>
              <a:gd name="connsiteY293" fmla="*/ 4665564 h 6858000"/>
              <a:gd name="connsiteX294" fmla="*/ 6937169 w 7467600"/>
              <a:gd name="connsiteY294" fmla="*/ 4815941 h 6858000"/>
              <a:gd name="connsiteX295" fmla="*/ 6953922 w 7467600"/>
              <a:gd name="connsiteY295" fmla="*/ 4890068 h 6858000"/>
              <a:gd name="connsiteX296" fmla="*/ 6071359 w 7467600"/>
              <a:gd name="connsiteY296" fmla="*/ 4770770 h 6858000"/>
              <a:gd name="connsiteX297" fmla="*/ 6038839 w 7467600"/>
              <a:gd name="connsiteY297" fmla="*/ 4764474 h 6858000"/>
              <a:gd name="connsiteX298" fmla="*/ 6038706 w 7467600"/>
              <a:gd name="connsiteY298" fmla="*/ 4763847 h 6858000"/>
              <a:gd name="connsiteX299" fmla="*/ 6037784 w 7467600"/>
              <a:gd name="connsiteY299" fmla="*/ 4764270 h 6858000"/>
              <a:gd name="connsiteX300" fmla="*/ 6038839 w 7467600"/>
              <a:gd name="connsiteY300" fmla="*/ 4764474 h 6858000"/>
              <a:gd name="connsiteX301" fmla="*/ 6040338 w 7467600"/>
              <a:gd name="connsiteY301" fmla="*/ 4771418 h 6858000"/>
              <a:gd name="connsiteX302" fmla="*/ 6024488 w 7467600"/>
              <a:gd name="connsiteY302" fmla="*/ 4809903 h 6858000"/>
              <a:gd name="connsiteX303" fmla="*/ 5599771 w 7467600"/>
              <a:gd name="connsiteY303" fmla="*/ 5509652 h 6858000"/>
              <a:gd name="connsiteX304" fmla="*/ 5548843 w 7467600"/>
              <a:gd name="connsiteY304" fmla="*/ 5563845 h 6858000"/>
              <a:gd name="connsiteX305" fmla="*/ 5940952 w 7467600"/>
              <a:gd name="connsiteY305" fmla="*/ 6250028 h 6858000"/>
              <a:gd name="connsiteX306" fmla="*/ 6043441 w 7467600"/>
              <a:gd name="connsiteY306" fmla="*/ 6665847 h 6858000"/>
              <a:gd name="connsiteX307" fmla="*/ 6093432 w 7467600"/>
              <a:gd name="connsiteY307" fmla="*/ 6858000 h 6858000"/>
              <a:gd name="connsiteX308" fmla="*/ 6034344 w 7467600"/>
              <a:gd name="connsiteY308" fmla="*/ 6858000 h 6858000"/>
              <a:gd name="connsiteX309" fmla="*/ 6026679 w 7467600"/>
              <a:gd name="connsiteY309" fmla="*/ 6836959 h 6858000"/>
              <a:gd name="connsiteX310" fmla="*/ 5800441 w 7467600"/>
              <a:gd name="connsiteY310" fmla="*/ 6335286 h 6858000"/>
              <a:gd name="connsiteX311" fmla="*/ 5526562 w 7467600"/>
              <a:gd name="connsiteY311" fmla="*/ 5705388 h 6858000"/>
              <a:gd name="connsiteX312" fmla="*/ 5519640 w 7467600"/>
              <a:gd name="connsiteY312" fmla="*/ 5683774 h 6858000"/>
              <a:gd name="connsiteX313" fmla="*/ 5844559 w 7467600"/>
              <a:gd name="connsiteY313" fmla="*/ 6553349 h 6858000"/>
              <a:gd name="connsiteX314" fmla="*/ 5975994 w 7467600"/>
              <a:gd name="connsiteY314" fmla="*/ 6858000 h 6858000"/>
              <a:gd name="connsiteX315" fmla="*/ 5898547 w 7467600"/>
              <a:gd name="connsiteY315" fmla="*/ 6858000 h 6858000"/>
              <a:gd name="connsiteX316" fmla="*/ 5682041 w 7467600"/>
              <a:gd name="connsiteY316" fmla="*/ 6355860 h 6858000"/>
              <a:gd name="connsiteX317" fmla="*/ 5461758 w 7467600"/>
              <a:gd name="connsiteY317" fmla="*/ 5820220 h 6858000"/>
              <a:gd name="connsiteX318" fmla="*/ 5237282 w 7467600"/>
              <a:gd name="connsiteY318" fmla="*/ 6579086 h 6858000"/>
              <a:gd name="connsiteX319" fmla="*/ 5115009 w 7467600"/>
              <a:gd name="connsiteY319" fmla="*/ 6858000 h 6858000"/>
              <a:gd name="connsiteX320" fmla="*/ 5028074 w 7467600"/>
              <a:gd name="connsiteY320" fmla="*/ 6858000 h 6858000"/>
              <a:gd name="connsiteX321" fmla="*/ 5079508 w 7467600"/>
              <a:gd name="connsiteY321" fmla="*/ 6749074 h 6858000"/>
              <a:gd name="connsiteX322" fmla="*/ 5371846 w 7467600"/>
              <a:gd name="connsiteY322" fmla="*/ 5924413 h 6858000"/>
              <a:gd name="connsiteX323" fmla="*/ 5270512 w 7467600"/>
              <a:gd name="connsiteY323" fmla="*/ 6138975 h 6858000"/>
              <a:gd name="connsiteX324" fmla="*/ 5062409 w 7467600"/>
              <a:gd name="connsiteY324" fmla="*/ 6653544 h 6858000"/>
              <a:gd name="connsiteX325" fmla="*/ 5036628 w 7467600"/>
              <a:gd name="connsiteY325" fmla="*/ 6754247 h 6858000"/>
              <a:gd name="connsiteX326" fmla="*/ 5009112 w 7467600"/>
              <a:gd name="connsiteY326" fmla="*/ 6858000 h 6858000"/>
              <a:gd name="connsiteX327" fmla="*/ 4976679 w 7467600"/>
              <a:gd name="connsiteY327" fmla="*/ 6858000 h 6858000"/>
              <a:gd name="connsiteX328" fmla="*/ 5006537 w 7467600"/>
              <a:gd name="connsiteY328" fmla="*/ 6747068 h 6858000"/>
              <a:gd name="connsiteX329" fmla="*/ 5032723 w 7467600"/>
              <a:gd name="connsiteY329" fmla="*/ 6644957 h 6858000"/>
              <a:gd name="connsiteX330" fmla="*/ 5242949 w 7467600"/>
              <a:gd name="connsiteY330" fmla="*/ 6125175 h 6858000"/>
              <a:gd name="connsiteX331" fmla="*/ 5286321 w 7467600"/>
              <a:gd name="connsiteY331" fmla="*/ 6033555 h 6858000"/>
              <a:gd name="connsiteX332" fmla="*/ 5008210 w 7467600"/>
              <a:gd name="connsiteY332" fmla="*/ 6649194 h 6858000"/>
              <a:gd name="connsiteX333" fmla="*/ 4986321 w 7467600"/>
              <a:gd name="connsiteY333" fmla="*/ 6765687 h 6858000"/>
              <a:gd name="connsiteX334" fmla="*/ 4973474 w 7467600"/>
              <a:gd name="connsiteY334" fmla="*/ 6858000 h 6858000"/>
              <a:gd name="connsiteX335" fmla="*/ 4907178 w 7467600"/>
              <a:gd name="connsiteY335" fmla="*/ 6858000 h 6858000"/>
              <a:gd name="connsiteX336" fmla="*/ 4910810 w 7467600"/>
              <a:gd name="connsiteY336" fmla="*/ 6829660 h 6858000"/>
              <a:gd name="connsiteX337" fmla="*/ 4987461 w 7467600"/>
              <a:gd name="connsiteY337" fmla="*/ 6432994 h 6858000"/>
              <a:gd name="connsiteX338" fmla="*/ 5179262 w 7467600"/>
              <a:gd name="connsiteY338" fmla="*/ 6035044 h 6858000"/>
              <a:gd name="connsiteX339" fmla="*/ 4689678 w 7467600"/>
              <a:gd name="connsiteY339" fmla="*/ 6440241 h 6858000"/>
              <a:gd name="connsiteX340" fmla="*/ 4477543 w 7467600"/>
              <a:gd name="connsiteY340" fmla="*/ 6674836 h 6858000"/>
              <a:gd name="connsiteX341" fmla="*/ 4329957 w 7467600"/>
              <a:gd name="connsiteY341" fmla="*/ 6858000 h 6858000"/>
              <a:gd name="connsiteX342" fmla="*/ 4218595 w 7467600"/>
              <a:gd name="connsiteY342" fmla="*/ 6858000 h 6858000"/>
              <a:gd name="connsiteX343" fmla="*/ 4368888 w 7467600"/>
              <a:gd name="connsiteY343" fmla="*/ 6668412 h 6858000"/>
              <a:gd name="connsiteX344" fmla="*/ 4563091 w 7467600"/>
              <a:gd name="connsiteY344" fmla="*/ 6442508 h 6858000"/>
              <a:gd name="connsiteX345" fmla="*/ 5387324 w 7467600"/>
              <a:gd name="connsiteY345" fmla="*/ 5705830 h 6858000"/>
              <a:gd name="connsiteX346" fmla="*/ 5073620 w 7467600"/>
              <a:gd name="connsiteY346" fmla="*/ 5955437 h 6858000"/>
              <a:gd name="connsiteX347" fmla="*/ 4689789 w 7467600"/>
              <a:gd name="connsiteY347" fmla="*/ 6268382 h 6858000"/>
              <a:gd name="connsiteX348" fmla="*/ 4418722 w 7467600"/>
              <a:gd name="connsiteY348" fmla="*/ 6570886 h 6858000"/>
              <a:gd name="connsiteX349" fmla="*/ 4214944 w 7467600"/>
              <a:gd name="connsiteY349" fmla="*/ 6858000 h 6858000"/>
              <a:gd name="connsiteX350" fmla="*/ 4177898 w 7467600"/>
              <a:gd name="connsiteY350" fmla="*/ 6858000 h 6858000"/>
              <a:gd name="connsiteX351" fmla="*/ 4391597 w 7467600"/>
              <a:gd name="connsiteY351" fmla="*/ 6556370 h 6858000"/>
              <a:gd name="connsiteX352" fmla="*/ 4668889 w 7467600"/>
              <a:gd name="connsiteY352" fmla="*/ 6246399 h 6858000"/>
              <a:gd name="connsiteX353" fmla="*/ 5055427 w 7467600"/>
              <a:gd name="connsiteY353" fmla="*/ 5931476 h 6858000"/>
              <a:gd name="connsiteX354" fmla="*/ 5371814 w 7467600"/>
              <a:gd name="connsiteY354" fmla="*/ 5678975 h 6858000"/>
              <a:gd name="connsiteX355" fmla="*/ 4987918 w 7467600"/>
              <a:gd name="connsiteY355" fmla="*/ 5838701 h 6858000"/>
              <a:gd name="connsiteX356" fmla="*/ 4317146 w 7467600"/>
              <a:gd name="connsiteY356" fmla="*/ 6587716 h 6858000"/>
              <a:gd name="connsiteX357" fmla="*/ 4171627 w 7467600"/>
              <a:gd name="connsiteY357" fmla="*/ 6858000 h 6858000"/>
              <a:gd name="connsiteX358" fmla="*/ 4081585 w 7467600"/>
              <a:gd name="connsiteY358" fmla="*/ 6858000 h 6858000"/>
              <a:gd name="connsiteX359" fmla="*/ 4238603 w 7467600"/>
              <a:gd name="connsiteY359" fmla="*/ 6559341 h 6858000"/>
              <a:gd name="connsiteX360" fmla="*/ 4778333 w 7467600"/>
              <a:gd name="connsiteY360" fmla="*/ 5873626 h 6858000"/>
              <a:gd name="connsiteX361" fmla="*/ 5414185 w 7467600"/>
              <a:gd name="connsiteY361" fmla="*/ 5573882 h 6858000"/>
              <a:gd name="connsiteX362" fmla="*/ 5959648 w 7467600"/>
              <a:gd name="connsiteY362" fmla="*/ 4760797 h 6858000"/>
              <a:gd name="connsiteX363" fmla="*/ 5355019 w 7467600"/>
              <a:gd name="connsiteY363" fmla="*/ 4734672 h 6858000"/>
              <a:gd name="connsiteX364" fmla="*/ 5083565 w 7467600"/>
              <a:gd name="connsiteY364" fmla="*/ 5179121 h 6858000"/>
              <a:gd name="connsiteX365" fmla="*/ 4713577 w 7467600"/>
              <a:gd name="connsiteY365" fmla="*/ 5616803 h 6858000"/>
              <a:gd name="connsiteX366" fmla="*/ 3989559 w 7467600"/>
              <a:gd name="connsiteY366" fmla="*/ 6145945 h 6858000"/>
              <a:gd name="connsiteX367" fmla="*/ 3939824 w 7467600"/>
              <a:gd name="connsiteY367" fmla="*/ 6066900 h 6858000"/>
              <a:gd name="connsiteX368" fmla="*/ 4584537 w 7467600"/>
              <a:gd name="connsiteY368" fmla="*/ 5324826 h 6858000"/>
              <a:gd name="connsiteX369" fmla="*/ 5037105 w 7467600"/>
              <a:gd name="connsiteY369" fmla="*/ 5088765 h 6858000"/>
              <a:gd name="connsiteX370" fmla="*/ 5039930 w 7467600"/>
              <a:gd name="connsiteY370" fmla="*/ 5089585 h 6858000"/>
              <a:gd name="connsiteX371" fmla="*/ 5263764 w 7467600"/>
              <a:gd name="connsiteY371" fmla="*/ 4735525 h 6858000"/>
              <a:gd name="connsiteX372" fmla="*/ 4086300 w 7467600"/>
              <a:gd name="connsiteY372" fmla="*/ 4884599 h 6858000"/>
              <a:gd name="connsiteX373" fmla="*/ 4085485 w 7467600"/>
              <a:gd name="connsiteY373" fmla="*/ 4899070 h 6858000"/>
              <a:gd name="connsiteX374" fmla="*/ 3871915 w 7467600"/>
              <a:gd name="connsiteY374" fmla="*/ 5253645 h 6858000"/>
              <a:gd name="connsiteX375" fmla="*/ 3799374 w 7467600"/>
              <a:gd name="connsiteY375" fmla="*/ 5466127 h 6858000"/>
              <a:gd name="connsiteX376" fmla="*/ 3498850 w 7467600"/>
              <a:gd name="connsiteY376" fmla="*/ 6661888 h 6858000"/>
              <a:gd name="connsiteX377" fmla="*/ 3399216 w 7467600"/>
              <a:gd name="connsiteY377" fmla="*/ 6858000 h 6858000"/>
              <a:gd name="connsiteX378" fmla="*/ 3303688 w 7467600"/>
              <a:gd name="connsiteY378" fmla="*/ 6858000 h 6858000"/>
              <a:gd name="connsiteX379" fmla="*/ 3391774 w 7467600"/>
              <a:gd name="connsiteY379" fmla="*/ 6697181 h 6858000"/>
              <a:gd name="connsiteX380" fmla="*/ 3735540 w 7467600"/>
              <a:gd name="connsiteY380" fmla="*/ 5546923 h 6858000"/>
              <a:gd name="connsiteX381" fmla="*/ 3729438 w 7467600"/>
              <a:gd name="connsiteY381" fmla="*/ 5569058 h 6858000"/>
              <a:gd name="connsiteX382" fmla="*/ 3707782 w 7467600"/>
              <a:gd name="connsiteY382" fmla="*/ 5644908 h 6858000"/>
              <a:gd name="connsiteX383" fmla="*/ 3583827 w 7467600"/>
              <a:gd name="connsiteY383" fmla="*/ 6039215 h 6858000"/>
              <a:gd name="connsiteX384" fmla="*/ 3547861 w 7467600"/>
              <a:gd name="connsiteY384" fmla="*/ 6129609 h 6858000"/>
              <a:gd name="connsiteX385" fmla="*/ 3490905 w 7467600"/>
              <a:gd name="connsiteY385" fmla="*/ 6277660 h 6858000"/>
              <a:gd name="connsiteX386" fmla="*/ 3455859 w 7467600"/>
              <a:gd name="connsiteY386" fmla="*/ 6391301 h 6858000"/>
              <a:gd name="connsiteX387" fmla="*/ 3429112 w 7467600"/>
              <a:gd name="connsiteY387" fmla="*/ 6479469 h 6858000"/>
              <a:gd name="connsiteX388" fmla="*/ 3304862 w 7467600"/>
              <a:gd name="connsiteY388" fmla="*/ 6796476 h 6858000"/>
              <a:gd name="connsiteX389" fmla="*/ 3276071 w 7467600"/>
              <a:gd name="connsiteY389" fmla="*/ 6858000 h 6858000"/>
              <a:gd name="connsiteX390" fmla="*/ 3240805 w 7467600"/>
              <a:gd name="connsiteY390" fmla="*/ 6858000 h 6858000"/>
              <a:gd name="connsiteX391" fmla="*/ 3275917 w 7467600"/>
              <a:gd name="connsiteY391" fmla="*/ 6783192 h 6858000"/>
              <a:gd name="connsiteX392" fmla="*/ 3399358 w 7467600"/>
              <a:gd name="connsiteY392" fmla="*/ 6469011 h 6858000"/>
              <a:gd name="connsiteX393" fmla="*/ 3425650 w 7467600"/>
              <a:gd name="connsiteY393" fmla="*/ 6381333 h 6858000"/>
              <a:gd name="connsiteX394" fmla="*/ 3460661 w 7467600"/>
              <a:gd name="connsiteY394" fmla="*/ 6266763 h 6858000"/>
              <a:gd name="connsiteX395" fmla="*/ 3518021 w 7467600"/>
              <a:gd name="connsiteY395" fmla="*/ 6117298 h 6858000"/>
              <a:gd name="connsiteX396" fmla="*/ 3554035 w 7467600"/>
              <a:gd name="connsiteY396" fmla="*/ 6027832 h 6858000"/>
              <a:gd name="connsiteX397" fmla="*/ 3677174 w 7467600"/>
              <a:gd name="connsiteY397" fmla="*/ 5636351 h 6858000"/>
              <a:gd name="connsiteX398" fmla="*/ 3698819 w 7467600"/>
              <a:gd name="connsiteY398" fmla="*/ 5560503 h 6858000"/>
              <a:gd name="connsiteX399" fmla="*/ 3702094 w 7467600"/>
              <a:gd name="connsiteY399" fmla="*/ 5549194 h 6858000"/>
              <a:gd name="connsiteX400" fmla="*/ 3398355 w 7467600"/>
              <a:gd name="connsiteY400" fmla="*/ 6094603 h 6858000"/>
              <a:gd name="connsiteX401" fmla="*/ 3193941 w 7467600"/>
              <a:gd name="connsiteY401" fmla="*/ 6798775 h 6858000"/>
              <a:gd name="connsiteX402" fmla="*/ 3184140 w 7467600"/>
              <a:gd name="connsiteY402" fmla="*/ 6858000 h 6858000"/>
              <a:gd name="connsiteX403" fmla="*/ 3099978 w 7467600"/>
              <a:gd name="connsiteY403" fmla="*/ 6858000 h 6858000"/>
              <a:gd name="connsiteX404" fmla="*/ 3101556 w 7467600"/>
              <a:gd name="connsiteY404" fmla="*/ 6843337 h 6858000"/>
              <a:gd name="connsiteX405" fmla="*/ 3370162 w 7467600"/>
              <a:gd name="connsiteY405" fmla="*/ 5785550 h 6858000"/>
              <a:gd name="connsiteX406" fmla="*/ 3746477 w 7467600"/>
              <a:gd name="connsiteY406" fmla="*/ 5377889 h 6858000"/>
              <a:gd name="connsiteX407" fmla="*/ 3863399 w 7467600"/>
              <a:gd name="connsiteY407" fmla="*/ 5087257 h 6858000"/>
              <a:gd name="connsiteX408" fmla="*/ 3968712 w 7467600"/>
              <a:gd name="connsiteY408" fmla="*/ 4913989 h 6858000"/>
              <a:gd name="connsiteX409" fmla="*/ 2792390 w 7467600"/>
              <a:gd name="connsiteY409" fmla="*/ 5382974 h 6858000"/>
              <a:gd name="connsiteX410" fmla="*/ 2714982 w 7467600"/>
              <a:gd name="connsiteY410" fmla="*/ 5427051 h 6858000"/>
              <a:gd name="connsiteX411" fmla="*/ 2813361 w 7467600"/>
              <a:gd name="connsiteY411" fmla="*/ 6023912 h 6858000"/>
              <a:gd name="connsiteX412" fmla="*/ 2688430 w 7467600"/>
              <a:gd name="connsiteY412" fmla="*/ 6801564 h 6858000"/>
              <a:gd name="connsiteX413" fmla="*/ 2629626 w 7467600"/>
              <a:gd name="connsiteY413" fmla="*/ 6763394 h 6858000"/>
              <a:gd name="connsiteX414" fmla="*/ 2565328 w 7467600"/>
              <a:gd name="connsiteY414" fmla="*/ 5516399 h 6858000"/>
              <a:gd name="connsiteX415" fmla="*/ 1922999 w 7467600"/>
              <a:gd name="connsiteY415" fmla="*/ 5980343 h 6858000"/>
              <a:gd name="connsiteX416" fmla="*/ 1950261 w 7467600"/>
              <a:gd name="connsiteY416" fmla="*/ 6405858 h 6858000"/>
              <a:gd name="connsiteX417" fmla="*/ 2365554 w 7467600"/>
              <a:gd name="connsiteY417" fmla="*/ 6759107 h 6858000"/>
              <a:gd name="connsiteX418" fmla="*/ 2424142 w 7467600"/>
              <a:gd name="connsiteY418" fmla="*/ 6858000 h 6858000"/>
              <a:gd name="connsiteX419" fmla="*/ 2395994 w 7467600"/>
              <a:gd name="connsiteY419" fmla="*/ 6858000 h 6858000"/>
              <a:gd name="connsiteX420" fmla="*/ 2392863 w 7467600"/>
              <a:gd name="connsiteY420" fmla="*/ 6852964 h 6858000"/>
              <a:gd name="connsiteX421" fmla="*/ 2017589 w 7467600"/>
              <a:gd name="connsiteY421" fmla="*/ 6493982 h 6858000"/>
              <a:gd name="connsiteX422" fmla="*/ 2147336 w 7467600"/>
              <a:gd name="connsiteY422" fmla="*/ 6594052 h 6858000"/>
              <a:gd name="connsiteX423" fmla="*/ 2207047 w 7467600"/>
              <a:gd name="connsiteY423" fmla="*/ 6654540 h 6858000"/>
              <a:gd name="connsiteX424" fmla="*/ 2299106 w 7467600"/>
              <a:gd name="connsiteY424" fmla="*/ 6778931 h 6858000"/>
              <a:gd name="connsiteX425" fmla="*/ 2314430 w 7467600"/>
              <a:gd name="connsiteY425" fmla="*/ 6801144 h 6858000"/>
              <a:gd name="connsiteX426" fmla="*/ 2352406 w 7467600"/>
              <a:gd name="connsiteY426" fmla="*/ 6858000 h 6858000"/>
              <a:gd name="connsiteX427" fmla="*/ 2314492 w 7467600"/>
              <a:gd name="connsiteY427" fmla="*/ 6858000 h 6858000"/>
              <a:gd name="connsiteX428" fmla="*/ 2288095 w 7467600"/>
              <a:gd name="connsiteY428" fmla="*/ 6818030 h 6858000"/>
              <a:gd name="connsiteX429" fmla="*/ 2272768 w 7467600"/>
              <a:gd name="connsiteY429" fmla="*/ 6795822 h 6858000"/>
              <a:gd name="connsiteX430" fmla="*/ 2182715 w 7467600"/>
              <a:gd name="connsiteY430" fmla="*/ 6675071 h 6858000"/>
              <a:gd name="connsiteX431" fmla="*/ 2032061 w 7467600"/>
              <a:gd name="connsiteY431" fmla="*/ 6541380 h 6858000"/>
              <a:gd name="connsiteX432" fmla="*/ 2257220 w 7467600"/>
              <a:gd name="connsiteY432" fmla="*/ 6826257 h 6858000"/>
              <a:gd name="connsiteX433" fmla="*/ 2281324 w 7467600"/>
              <a:gd name="connsiteY433" fmla="*/ 6858000 h 6858000"/>
              <a:gd name="connsiteX434" fmla="*/ 2242860 w 7467600"/>
              <a:gd name="connsiteY434" fmla="*/ 6858000 h 6858000"/>
              <a:gd name="connsiteX435" fmla="*/ 2232818 w 7467600"/>
              <a:gd name="connsiteY435" fmla="*/ 6844926 h 6858000"/>
              <a:gd name="connsiteX436" fmla="*/ 1990172 w 7467600"/>
              <a:gd name="connsiteY436" fmla="*/ 6542121 h 6858000"/>
              <a:gd name="connsiteX437" fmla="*/ 2124090 w 7467600"/>
              <a:gd name="connsiteY437" fmla="*/ 6761017 h 6858000"/>
              <a:gd name="connsiteX438" fmla="*/ 2200380 w 7467600"/>
              <a:gd name="connsiteY438" fmla="*/ 6858000 h 6858000"/>
              <a:gd name="connsiteX439" fmla="*/ 2147507 w 7467600"/>
              <a:gd name="connsiteY439" fmla="*/ 6858000 h 6858000"/>
              <a:gd name="connsiteX440" fmla="*/ 2070668 w 7467600"/>
              <a:gd name="connsiteY440" fmla="*/ 6761520 h 6858000"/>
              <a:gd name="connsiteX441" fmla="*/ 1975142 w 7467600"/>
              <a:gd name="connsiteY441" fmla="*/ 6585570 h 6858000"/>
              <a:gd name="connsiteX442" fmla="*/ 2050035 w 7467600"/>
              <a:gd name="connsiteY442" fmla="*/ 6813345 h 6858000"/>
              <a:gd name="connsiteX443" fmla="*/ 2063025 w 7467600"/>
              <a:gd name="connsiteY443" fmla="*/ 6858000 h 6858000"/>
              <a:gd name="connsiteX444" fmla="*/ 2021675 w 7467600"/>
              <a:gd name="connsiteY444" fmla="*/ 6858000 h 6858000"/>
              <a:gd name="connsiteX445" fmla="*/ 2019308 w 7467600"/>
              <a:gd name="connsiteY445" fmla="*/ 6847118 h 6858000"/>
              <a:gd name="connsiteX446" fmla="*/ 1938835 w 7467600"/>
              <a:gd name="connsiteY446" fmla="*/ 6551160 h 6858000"/>
              <a:gd name="connsiteX447" fmla="*/ 1953230 w 7467600"/>
              <a:gd name="connsiteY447" fmla="*/ 6759699 h 6858000"/>
              <a:gd name="connsiteX448" fmla="*/ 1956763 w 7467600"/>
              <a:gd name="connsiteY448" fmla="*/ 6778191 h 6858000"/>
              <a:gd name="connsiteX449" fmla="*/ 1967925 w 7467600"/>
              <a:gd name="connsiteY449" fmla="*/ 6858000 h 6858000"/>
              <a:gd name="connsiteX450" fmla="*/ 1936622 w 7467600"/>
              <a:gd name="connsiteY450" fmla="*/ 6858000 h 6858000"/>
              <a:gd name="connsiteX451" fmla="*/ 1926261 w 7467600"/>
              <a:gd name="connsiteY451" fmla="*/ 6784064 h 6858000"/>
              <a:gd name="connsiteX452" fmla="*/ 1922724 w 7467600"/>
              <a:gd name="connsiteY452" fmla="*/ 6765577 h 6858000"/>
              <a:gd name="connsiteX453" fmla="*/ 1904650 w 7467600"/>
              <a:gd name="connsiteY453" fmla="*/ 6639616 h 6858000"/>
              <a:gd name="connsiteX454" fmla="*/ 1885273 w 7467600"/>
              <a:gd name="connsiteY454" fmla="*/ 6858000 h 6858000"/>
              <a:gd name="connsiteX455" fmla="*/ 1854363 w 7467600"/>
              <a:gd name="connsiteY455" fmla="*/ 6858000 h 6858000"/>
              <a:gd name="connsiteX456" fmla="*/ 1880391 w 7467600"/>
              <a:gd name="connsiteY456" fmla="*/ 6603796 h 6858000"/>
              <a:gd name="connsiteX457" fmla="*/ 1818273 w 7467600"/>
              <a:gd name="connsiteY457" fmla="*/ 6715729 h 6858000"/>
              <a:gd name="connsiteX458" fmla="*/ 1794691 w 7467600"/>
              <a:gd name="connsiteY458" fmla="*/ 6843239 h 6858000"/>
              <a:gd name="connsiteX459" fmla="*/ 1794914 w 7467600"/>
              <a:gd name="connsiteY459" fmla="*/ 6858000 h 6858000"/>
              <a:gd name="connsiteX460" fmla="*/ 1746128 w 7467600"/>
              <a:gd name="connsiteY460" fmla="*/ 6858000 h 6858000"/>
              <a:gd name="connsiteX461" fmla="*/ 1753934 w 7467600"/>
              <a:gd name="connsiteY461" fmla="*/ 6724796 h 6858000"/>
              <a:gd name="connsiteX462" fmla="*/ 1792053 w 7467600"/>
              <a:gd name="connsiteY462" fmla="*/ 6572396 h 6858000"/>
              <a:gd name="connsiteX463" fmla="*/ 1862248 w 7467600"/>
              <a:gd name="connsiteY463" fmla="*/ 6266397 h 6858000"/>
              <a:gd name="connsiteX464" fmla="*/ 1862250 w 7467600"/>
              <a:gd name="connsiteY464" fmla="*/ 6033531 h 6858000"/>
              <a:gd name="connsiteX465" fmla="*/ 1211999 w 7467600"/>
              <a:gd name="connsiteY465" fmla="*/ 6683610 h 6858000"/>
              <a:gd name="connsiteX466" fmla="*/ 1213266 w 7467600"/>
              <a:gd name="connsiteY466" fmla="*/ 6691947 h 6858000"/>
              <a:gd name="connsiteX467" fmla="*/ 1203370 w 7467600"/>
              <a:gd name="connsiteY467" fmla="*/ 6850676 h 6858000"/>
              <a:gd name="connsiteX468" fmla="*/ 1203671 w 7467600"/>
              <a:gd name="connsiteY468" fmla="*/ 6858000 h 6858000"/>
              <a:gd name="connsiteX469" fmla="*/ 1143180 w 7467600"/>
              <a:gd name="connsiteY469" fmla="*/ 6858000 h 6858000"/>
              <a:gd name="connsiteX470" fmla="*/ 1142176 w 7467600"/>
              <a:gd name="connsiteY470" fmla="*/ 6766045 h 6858000"/>
              <a:gd name="connsiteX471" fmla="*/ 1067484 w 7467600"/>
              <a:gd name="connsiteY471" fmla="*/ 6858000 h 6858000"/>
              <a:gd name="connsiteX472" fmla="*/ 953928 w 7467600"/>
              <a:gd name="connsiteY472" fmla="*/ 6858000 h 6858000"/>
              <a:gd name="connsiteX473" fmla="*/ 959715 w 7467600"/>
              <a:gd name="connsiteY473" fmla="*/ 6850185 h 6858000"/>
              <a:gd name="connsiteX474" fmla="*/ 1483788 w 7467600"/>
              <a:gd name="connsiteY474" fmla="*/ 6259174 h 6858000"/>
              <a:gd name="connsiteX475" fmla="*/ 1100671 w 7467600"/>
              <a:gd name="connsiteY475" fmla="*/ 6252137 h 6858000"/>
              <a:gd name="connsiteX476" fmla="*/ 1090144 w 7467600"/>
              <a:gd name="connsiteY476" fmla="*/ 6256748 h 6858000"/>
              <a:gd name="connsiteX477" fmla="*/ 1095872 w 7467600"/>
              <a:gd name="connsiteY477" fmla="*/ 6271892 h 6858000"/>
              <a:gd name="connsiteX478" fmla="*/ 262785 w 7467600"/>
              <a:gd name="connsiteY478" fmla="*/ 6845450 h 6858000"/>
              <a:gd name="connsiteX479" fmla="*/ 209968 w 7467600"/>
              <a:gd name="connsiteY479" fmla="*/ 6770713 h 6858000"/>
              <a:gd name="connsiteX480" fmla="*/ 873460 w 7467600"/>
              <a:gd name="connsiteY480" fmla="*/ 6253768 h 6858000"/>
              <a:gd name="connsiteX481" fmla="*/ 192686 w 7467600"/>
              <a:gd name="connsiteY481" fmla="*/ 5849257 h 6858000"/>
              <a:gd name="connsiteX482" fmla="*/ 4696 w 7467600"/>
              <a:gd name="connsiteY482" fmla="*/ 5697668 h 6858000"/>
              <a:gd name="connsiteX483" fmla="*/ 0 w 7467600"/>
              <a:gd name="connsiteY483" fmla="*/ 5689984 h 6858000"/>
              <a:gd name="connsiteX484" fmla="*/ 0 w 7467600"/>
              <a:gd name="connsiteY484" fmla="*/ 5513472 h 6858000"/>
              <a:gd name="connsiteX485" fmla="*/ 174101 w 7467600"/>
              <a:gd name="connsiteY485" fmla="*/ 5620277 h 6858000"/>
              <a:gd name="connsiteX486" fmla="*/ 891800 w 7467600"/>
              <a:gd name="connsiteY486" fmla="*/ 6036935 h 6858000"/>
              <a:gd name="connsiteX487" fmla="*/ 1072219 w 7467600"/>
              <a:gd name="connsiteY487" fmla="*/ 6169443 h 6858000"/>
              <a:gd name="connsiteX488" fmla="*/ 1074117 w 7467600"/>
              <a:gd name="connsiteY488" fmla="*/ 6170301 h 6858000"/>
              <a:gd name="connsiteX489" fmla="*/ 1083114 w 7467600"/>
              <a:gd name="connsiteY489" fmla="*/ 6174131 h 6858000"/>
              <a:gd name="connsiteX490" fmla="*/ 1543010 w 7467600"/>
              <a:gd name="connsiteY490" fmla="*/ 6191140 h 6858000"/>
              <a:gd name="connsiteX491" fmla="*/ 1551080 w 7467600"/>
              <a:gd name="connsiteY491" fmla="*/ 6195006 h 6858000"/>
              <a:gd name="connsiteX492" fmla="*/ 2345443 w 7467600"/>
              <a:gd name="connsiteY492" fmla="*/ 5549882 h 6858000"/>
              <a:gd name="connsiteX493" fmla="*/ 1721499 w 7467600"/>
              <a:gd name="connsiteY493" fmla="*/ 5599969 h 6858000"/>
              <a:gd name="connsiteX494" fmla="*/ 767716 w 7467600"/>
              <a:gd name="connsiteY494" fmla="*/ 5472768 h 6858000"/>
              <a:gd name="connsiteX495" fmla="*/ 722147 w 7467600"/>
              <a:gd name="connsiteY495" fmla="*/ 5393091 h 6858000"/>
              <a:gd name="connsiteX496" fmla="*/ 1485552 w 7467600"/>
              <a:gd name="connsiteY496" fmla="*/ 5313202 h 6858000"/>
              <a:gd name="connsiteX497" fmla="*/ 2143004 w 7467600"/>
              <a:gd name="connsiteY497" fmla="*/ 5402420 h 6858000"/>
              <a:gd name="connsiteX498" fmla="*/ 1933391 w 7467600"/>
              <a:gd name="connsiteY498" fmla="*/ 5156971 h 6858000"/>
              <a:gd name="connsiteX499" fmla="*/ 1827118 w 7467600"/>
              <a:gd name="connsiteY499" fmla="*/ 4968410 h 6858000"/>
              <a:gd name="connsiteX500" fmla="*/ 1837349 w 7467600"/>
              <a:gd name="connsiteY500" fmla="*/ 4956357 h 6858000"/>
              <a:gd name="connsiteX501" fmla="*/ 2162835 w 7467600"/>
              <a:gd name="connsiteY501" fmla="*/ 5187853 h 6858000"/>
              <a:gd name="connsiteX502" fmla="*/ 2257167 w 7467600"/>
              <a:gd name="connsiteY502" fmla="*/ 5462123 h 6858000"/>
              <a:gd name="connsiteX503" fmla="*/ 2261598 w 7467600"/>
              <a:gd name="connsiteY503" fmla="*/ 5467998 h 6858000"/>
              <a:gd name="connsiteX504" fmla="*/ 2437177 w 7467600"/>
              <a:gd name="connsiteY504" fmla="*/ 5479608 h 6858000"/>
              <a:gd name="connsiteX505" fmla="*/ 2445247 w 7467600"/>
              <a:gd name="connsiteY505" fmla="*/ 5483476 h 6858000"/>
              <a:gd name="connsiteX506" fmla="*/ 2743626 w 7467600"/>
              <a:gd name="connsiteY506" fmla="*/ 5304819 h 6858000"/>
              <a:gd name="connsiteX507" fmla="*/ 3048102 w 7467600"/>
              <a:gd name="connsiteY507" fmla="*/ 5150595 h 6858000"/>
              <a:gd name="connsiteX508" fmla="*/ 1799414 w 7467600"/>
              <a:gd name="connsiteY508" fmla="*/ 4694732 h 6858000"/>
              <a:gd name="connsiteX509" fmla="*/ 1771735 w 7467600"/>
              <a:gd name="connsiteY509" fmla="*/ 4619929 h 6858000"/>
              <a:gd name="connsiteX510" fmla="*/ 3104273 w 7467600"/>
              <a:gd name="connsiteY510" fmla="*/ 5076159 h 6858000"/>
              <a:gd name="connsiteX511" fmla="*/ 3113245 w 7467600"/>
              <a:gd name="connsiteY511" fmla="*/ 5090705 h 6858000"/>
              <a:gd name="connsiteX512" fmla="*/ 3126294 w 7467600"/>
              <a:gd name="connsiteY512" fmla="*/ 5114400 h 6858000"/>
              <a:gd name="connsiteX513" fmla="*/ 3937433 w 7467600"/>
              <a:gd name="connsiteY513" fmla="*/ 4830473 h 6858000"/>
              <a:gd name="connsiteX514" fmla="*/ 3590475 w 7467600"/>
              <a:gd name="connsiteY514" fmla="*/ 4597974 h 6858000"/>
              <a:gd name="connsiteX515" fmla="*/ 3100264 w 7467600"/>
              <a:gd name="connsiteY515" fmla="*/ 4579845 h 6858000"/>
              <a:gd name="connsiteX516" fmla="*/ 2183576 w 7467600"/>
              <a:gd name="connsiteY516" fmla="*/ 4227150 h 6858000"/>
              <a:gd name="connsiteX517" fmla="*/ 2151029 w 7467600"/>
              <a:gd name="connsiteY517" fmla="*/ 4146947 h 6858000"/>
              <a:gd name="connsiteX518" fmla="*/ 3563434 w 7467600"/>
              <a:gd name="connsiteY518" fmla="*/ 4469115 h 6858000"/>
              <a:gd name="connsiteX519" fmla="*/ 3177952 w 7467600"/>
              <a:gd name="connsiteY519" fmla="*/ 3657386 h 6858000"/>
              <a:gd name="connsiteX520" fmla="*/ 3189263 w 7467600"/>
              <a:gd name="connsiteY520" fmla="*/ 3625726 h 6858000"/>
              <a:gd name="connsiteX521" fmla="*/ 3560912 w 7467600"/>
              <a:gd name="connsiteY521" fmla="*/ 4079863 h 6858000"/>
              <a:gd name="connsiteX522" fmla="*/ 3626636 w 7467600"/>
              <a:gd name="connsiteY522" fmla="*/ 4512230 h 6858000"/>
              <a:gd name="connsiteX523" fmla="*/ 3653088 w 7467600"/>
              <a:gd name="connsiteY523" fmla="*/ 4521417 h 6858000"/>
              <a:gd name="connsiteX524" fmla="*/ 3988128 w 7467600"/>
              <a:gd name="connsiteY524" fmla="*/ 4817267 h 6858000"/>
              <a:gd name="connsiteX525" fmla="*/ 4830582 w 7467600"/>
              <a:gd name="connsiteY525" fmla="*/ 4676000 h 6858000"/>
              <a:gd name="connsiteX526" fmla="*/ 4830100 w 7467600"/>
              <a:gd name="connsiteY526" fmla="*/ 4675554 h 6858000"/>
              <a:gd name="connsiteX527" fmla="*/ 4036318 w 7467600"/>
              <a:gd name="connsiteY527" fmla="*/ 4147013 h 6858000"/>
              <a:gd name="connsiteX528" fmla="*/ 3432098 w 7467600"/>
              <a:gd name="connsiteY528" fmla="*/ 3537312 h 6858000"/>
              <a:gd name="connsiteX529" fmla="*/ 3446761 w 7467600"/>
              <a:gd name="connsiteY529" fmla="*/ 3461278 h 6858000"/>
              <a:gd name="connsiteX530" fmla="*/ 4419733 w 7467600"/>
              <a:gd name="connsiteY530" fmla="*/ 3963555 h 6858000"/>
              <a:gd name="connsiteX531" fmla="*/ 4781371 w 7467600"/>
              <a:gd name="connsiteY531" fmla="*/ 4458604 h 6858000"/>
              <a:gd name="connsiteX532" fmla="*/ 4780440 w 7467600"/>
              <a:gd name="connsiteY532" fmla="*/ 4470290 h 6858000"/>
              <a:gd name="connsiteX533" fmla="*/ 4898954 w 7467600"/>
              <a:gd name="connsiteY533" fmla="*/ 4662092 h 6858000"/>
              <a:gd name="connsiteX534" fmla="*/ 4900699 w 7467600"/>
              <a:gd name="connsiteY534" fmla="*/ 4670867 h 6858000"/>
              <a:gd name="connsiteX535" fmla="*/ 5714511 w 7467600"/>
              <a:gd name="connsiteY535" fmla="*/ 4663483 h 6858000"/>
              <a:gd name="connsiteX536" fmla="*/ 5464793 w 7467600"/>
              <a:gd name="connsiteY536" fmla="*/ 4393556 h 6858000"/>
              <a:gd name="connsiteX537" fmla="*/ 5461897 w 7467600"/>
              <a:gd name="connsiteY537" fmla="*/ 4390879 h 6858000"/>
              <a:gd name="connsiteX538" fmla="*/ 4294126 w 7467600"/>
              <a:gd name="connsiteY538" fmla="*/ 3303048 h 6858000"/>
              <a:gd name="connsiteX539" fmla="*/ 4305321 w 7467600"/>
              <a:gd name="connsiteY539" fmla="*/ 3256953 h 6858000"/>
              <a:gd name="connsiteX540" fmla="*/ 4949299 w 7467600"/>
              <a:gd name="connsiteY540" fmla="*/ 3766336 h 6858000"/>
              <a:gd name="connsiteX541" fmla="*/ 5291452 w 7467600"/>
              <a:gd name="connsiteY541" fmla="*/ 4076801 h 6858000"/>
              <a:gd name="connsiteX542" fmla="*/ 5434998 w 7467600"/>
              <a:gd name="connsiteY542" fmla="*/ 4254100 h 6858000"/>
              <a:gd name="connsiteX543" fmla="*/ 5351015 w 7467600"/>
              <a:gd name="connsiteY543" fmla="*/ 3760989 h 6858000"/>
              <a:gd name="connsiteX544" fmla="*/ 5413780 w 7467600"/>
              <a:gd name="connsiteY544" fmla="*/ 2966265 h 6858000"/>
              <a:gd name="connsiteX545" fmla="*/ 5425627 w 7467600"/>
              <a:gd name="connsiteY545" fmla="*/ 2954192 h 6858000"/>
              <a:gd name="connsiteX546" fmla="*/ 6604735 w 7467600"/>
              <a:gd name="connsiteY546" fmla="*/ 2041381 h 6858000"/>
              <a:gd name="connsiteX547" fmla="*/ 7204487 w 7467600"/>
              <a:gd name="connsiteY547" fmla="*/ 2742112 h 6858000"/>
              <a:gd name="connsiteX548" fmla="*/ 7131592 w 7467600"/>
              <a:gd name="connsiteY548" fmla="*/ 2672096 h 6858000"/>
              <a:gd name="connsiteX549" fmla="*/ 6996344 w 7467600"/>
              <a:gd name="connsiteY549" fmla="*/ 2518310 h 6858000"/>
              <a:gd name="connsiteX550" fmla="*/ 6735495 w 7467600"/>
              <a:gd name="connsiteY550" fmla="*/ 2196890 h 6858000"/>
              <a:gd name="connsiteX551" fmla="*/ 6721901 w 7467600"/>
              <a:gd name="connsiteY551" fmla="*/ 2179274 h 6858000"/>
              <a:gd name="connsiteX552" fmla="*/ 6604735 w 7467600"/>
              <a:gd name="connsiteY552" fmla="*/ 2041381 h 6858000"/>
              <a:gd name="connsiteX553" fmla="*/ 6591670 w 7467600"/>
              <a:gd name="connsiteY553" fmla="*/ 1988277 h 6858000"/>
              <a:gd name="connsiteX554" fmla="*/ 6747349 w 7467600"/>
              <a:gd name="connsiteY554" fmla="*/ 2160069 h 6858000"/>
              <a:gd name="connsiteX555" fmla="*/ 6760943 w 7467600"/>
              <a:gd name="connsiteY555" fmla="*/ 2177686 h 6858000"/>
              <a:gd name="connsiteX556" fmla="*/ 7021065 w 7467600"/>
              <a:gd name="connsiteY556" fmla="*/ 2498102 h 6858000"/>
              <a:gd name="connsiteX557" fmla="*/ 7155223 w 7467600"/>
              <a:gd name="connsiteY557" fmla="*/ 2650386 h 6858000"/>
              <a:gd name="connsiteX558" fmla="*/ 7203167 w 7467600"/>
              <a:gd name="connsiteY558" fmla="*/ 2697288 h 6858000"/>
              <a:gd name="connsiteX559" fmla="*/ 6937703 w 7467600"/>
              <a:gd name="connsiteY559" fmla="*/ 2321981 h 6858000"/>
              <a:gd name="connsiteX560" fmla="*/ 6591670 w 7467600"/>
              <a:gd name="connsiteY560" fmla="*/ 1988277 h 6858000"/>
              <a:gd name="connsiteX561" fmla="*/ 5798671 w 7467600"/>
              <a:gd name="connsiteY561" fmla="*/ 1981601 h 6858000"/>
              <a:gd name="connsiteX562" fmla="*/ 5754709 w 7467600"/>
              <a:gd name="connsiteY562" fmla="*/ 2071454 h 6858000"/>
              <a:gd name="connsiteX563" fmla="*/ 5763044 w 7467600"/>
              <a:gd name="connsiteY563" fmla="*/ 2842206 h 6858000"/>
              <a:gd name="connsiteX564" fmla="*/ 5764974 w 7467600"/>
              <a:gd name="connsiteY564" fmla="*/ 2799609 h 6858000"/>
              <a:gd name="connsiteX565" fmla="*/ 5767665 w 7467600"/>
              <a:gd name="connsiteY565" fmla="*/ 2666409 h 6858000"/>
              <a:gd name="connsiteX566" fmla="*/ 5763055 w 7467600"/>
              <a:gd name="connsiteY566" fmla="*/ 2579705 h 6858000"/>
              <a:gd name="connsiteX567" fmla="*/ 5758079 w 7467600"/>
              <a:gd name="connsiteY567" fmla="*/ 2492508 h 6858000"/>
              <a:gd name="connsiteX568" fmla="*/ 5779325 w 7467600"/>
              <a:gd name="connsiteY568" fmla="*/ 2197069 h 6858000"/>
              <a:gd name="connsiteX569" fmla="*/ 5798671 w 7467600"/>
              <a:gd name="connsiteY569" fmla="*/ 1981601 h 6858000"/>
              <a:gd name="connsiteX570" fmla="*/ 5829202 w 7467600"/>
              <a:gd name="connsiteY570" fmla="*/ 1971679 h 6858000"/>
              <a:gd name="connsiteX571" fmla="*/ 5809558 w 7467600"/>
              <a:gd name="connsiteY571" fmla="*/ 2198043 h 6858000"/>
              <a:gd name="connsiteX572" fmla="*/ 5788653 w 7467600"/>
              <a:gd name="connsiteY572" fmla="*/ 2489430 h 6858000"/>
              <a:gd name="connsiteX573" fmla="*/ 5793439 w 7467600"/>
              <a:gd name="connsiteY573" fmla="*/ 2575235 h 6858000"/>
              <a:gd name="connsiteX574" fmla="*/ 5796837 w 7467600"/>
              <a:gd name="connsiteY574" fmla="*/ 2637633 h 6858000"/>
              <a:gd name="connsiteX575" fmla="*/ 5818614 w 7467600"/>
              <a:gd name="connsiteY575" fmla="*/ 2473055 h 6858000"/>
              <a:gd name="connsiteX576" fmla="*/ 5829202 w 7467600"/>
              <a:gd name="connsiteY576" fmla="*/ 1971679 h 6858000"/>
              <a:gd name="connsiteX577" fmla="*/ 5911389 w 7467600"/>
              <a:gd name="connsiteY577" fmla="*/ 1898371 h 6858000"/>
              <a:gd name="connsiteX578" fmla="*/ 6237627 w 7467600"/>
              <a:gd name="connsiteY578" fmla="*/ 2231921 h 6858000"/>
              <a:gd name="connsiteX579" fmla="*/ 5911389 w 7467600"/>
              <a:gd name="connsiteY579" fmla="*/ 1898371 h 6858000"/>
              <a:gd name="connsiteX580" fmla="*/ 6944437 w 7467600"/>
              <a:gd name="connsiteY580" fmla="*/ 1575402 h 6858000"/>
              <a:gd name="connsiteX581" fmla="*/ 6304730 w 7467600"/>
              <a:gd name="connsiteY581" fmla="*/ 1766654 h 6858000"/>
              <a:gd name="connsiteX582" fmla="*/ 6944437 w 7467600"/>
              <a:gd name="connsiteY582" fmla="*/ 1575402 h 6858000"/>
              <a:gd name="connsiteX583" fmla="*/ 7019523 w 7467600"/>
              <a:gd name="connsiteY583" fmla="*/ 1519450 h 6858000"/>
              <a:gd name="connsiteX584" fmla="*/ 6298091 w 7467600"/>
              <a:gd name="connsiteY584" fmla="*/ 1737122 h 6858000"/>
              <a:gd name="connsiteX585" fmla="*/ 7019523 w 7467600"/>
              <a:gd name="connsiteY585" fmla="*/ 1519450 h 6858000"/>
              <a:gd name="connsiteX586" fmla="*/ 2399523 w 7467600"/>
              <a:gd name="connsiteY586" fmla="*/ 1428234 h 6858000"/>
              <a:gd name="connsiteX587" fmla="*/ 2224982 w 7467600"/>
              <a:gd name="connsiteY587" fmla="*/ 1826201 h 6858000"/>
              <a:gd name="connsiteX588" fmla="*/ 2096099 w 7467600"/>
              <a:gd name="connsiteY588" fmla="*/ 2345900 h 6858000"/>
              <a:gd name="connsiteX589" fmla="*/ 2283317 w 7467600"/>
              <a:gd name="connsiteY589" fmla="*/ 1796925 h 6858000"/>
              <a:gd name="connsiteX590" fmla="*/ 2399523 w 7467600"/>
              <a:gd name="connsiteY590" fmla="*/ 1428234 h 6858000"/>
              <a:gd name="connsiteX591" fmla="*/ 2448558 w 7467600"/>
              <a:gd name="connsiteY591" fmla="*/ 1373435 h 6858000"/>
              <a:gd name="connsiteX592" fmla="*/ 2312521 w 7467600"/>
              <a:gd name="connsiteY592" fmla="*/ 1806140 h 6858000"/>
              <a:gd name="connsiteX593" fmla="*/ 2127533 w 7467600"/>
              <a:gd name="connsiteY593" fmla="*/ 2348380 h 6858000"/>
              <a:gd name="connsiteX594" fmla="*/ 2358080 w 7467600"/>
              <a:gd name="connsiteY594" fmla="*/ 1866134 h 6858000"/>
              <a:gd name="connsiteX595" fmla="*/ 2407436 w 7467600"/>
              <a:gd name="connsiteY595" fmla="*/ 1651070 h 6858000"/>
              <a:gd name="connsiteX596" fmla="*/ 2448558 w 7467600"/>
              <a:gd name="connsiteY596" fmla="*/ 1373435 h 6858000"/>
              <a:gd name="connsiteX597" fmla="*/ 278707 w 7467600"/>
              <a:gd name="connsiteY597" fmla="*/ 1352270 h 6858000"/>
              <a:gd name="connsiteX598" fmla="*/ 321570 w 7467600"/>
              <a:gd name="connsiteY598" fmla="*/ 1861610 h 6858000"/>
              <a:gd name="connsiteX599" fmla="*/ 294281 w 7467600"/>
              <a:gd name="connsiteY599" fmla="*/ 1440658 h 6858000"/>
              <a:gd name="connsiteX600" fmla="*/ 278707 w 7467600"/>
              <a:gd name="connsiteY600" fmla="*/ 1352270 h 6858000"/>
              <a:gd name="connsiteX601" fmla="*/ 1423821 w 7467600"/>
              <a:gd name="connsiteY601" fmla="*/ 1351958 h 6858000"/>
              <a:gd name="connsiteX602" fmla="*/ 1638521 w 7467600"/>
              <a:gd name="connsiteY602" fmla="*/ 1908470 h 6858000"/>
              <a:gd name="connsiteX603" fmla="*/ 1754199 w 7467600"/>
              <a:gd name="connsiteY603" fmla="*/ 2149284 h 6858000"/>
              <a:gd name="connsiteX604" fmla="*/ 1908359 w 7467600"/>
              <a:gd name="connsiteY604" fmla="*/ 2364988 h 6858000"/>
              <a:gd name="connsiteX605" fmla="*/ 1647661 w 7467600"/>
              <a:gd name="connsiteY605" fmla="*/ 1825945 h 6858000"/>
              <a:gd name="connsiteX606" fmla="*/ 1423821 w 7467600"/>
              <a:gd name="connsiteY606" fmla="*/ 1351958 h 6858000"/>
              <a:gd name="connsiteX607" fmla="*/ 1431890 w 7467600"/>
              <a:gd name="connsiteY607" fmla="*/ 1306475 h 6858000"/>
              <a:gd name="connsiteX608" fmla="*/ 1507597 w 7467600"/>
              <a:gd name="connsiteY608" fmla="*/ 1446132 h 6858000"/>
              <a:gd name="connsiteX609" fmla="*/ 1674586 w 7467600"/>
              <a:gd name="connsiteY609" fmla="*/ 1813832 h 6858000"/>
              <a:gd name="connsiteX610" fmla="*/ 1815950 w 7467600"/>
              <a:gd name="connsiteY610" fmla="*/ 2128564 h 6858000"/>
              <a:gd name="connsiteX611" fmla="*/ 1984242 w 7467600"/>
              <a:gd name="connsiteY611" fmla="*/ 2430829 h 6858000"/>
              <a:gd name="connsiteX612" fmla="*/ 2014023 w 7467600"/>
              <a:gd name="connsiteY612" fmla="*/ 2450995 h 6858000"/>
              <a:gd name="connsiteX613" fmla="*/ 1747337 w 7467600"/>
              <a:gd name="connsiteY613" fmla="*/ 1855264 h 6858000"/>
              <a:gd name="connsiteX614" fmla="*/ 1533749 w 7467600"/>
              <a:gd name="connsiteY614" fmla="*/ 1478656 h 6858000"/>
              <a:gd name="connsiteX615" fmla="*/ 1431890 w 7467600"/>
              <a:gd name="connsiteY615" fmla="*/ 1306475 h 6858000"/>
              <a:gd name="connsiteX616" fmla="*/ 5052692 w 7467600"/>
              <a:gd name="connsiteY616" fmla="*/ 1292994 h 6858000"/>
              <a:gd name="connsiteX617" fmla="*/ 5200661 w 7467600"/>
              <a:gd name="connsiteY617" fmla="*/ 1635186 h 6858000"/>
              <a:gd name="connsiteX618" fmla="*/ 5297138 w 7467600"/>
              <a:gd name="connsiteY618" fmla="*/ 1906351 h 6858000"/>
              <a:gd name="connsiteX619" fmla="*/ 5052692 w 7467600"/>
              <a:gd name="connsiteY619" fmla="*/ 1292994 h 6858000"/>
              <a:gd name="connsiteX620" fmla="*/ 5009948 w 7467600"/>
              <a:gd name="connsiteY620" fmla="*/ 1273619 h 6858000"/>
              <a:gd name="connsiteX621" fmla="*/ 5121777 w 7467600"/>
              <a:gd name="connsiteY621" fmla="*/ 1654213 h 6858000"/>
              <a:gd name="connsiteX622" fmla="*/ 5293545 w 7467600"/>
              <a:gd name="connsiteY622" fmla="*/ 2072247 h 6858000"/>
              <a:gd name="connsiteX623" fmla="*/ 5294042 w 7467600"/>
              <a:gd name="connsiteY623" fmla="*/ 2065019 h 6858000"/>
              <a:gd name="connsiteX624" fmla="*/ 5171936 w 7467600"/>
              <a:gd name="connsiteY624" fmla="*/ 1647613 h 6858000"/>
              <a:gd name="connsiteX625" fmla="*/ 5009948 w 7467600"/>
              <a:gd name="connsiteY625" fmla="*/ 1273619 h 6858000"/>
              <a:gd name="connsiteX626" fmla="*/ 655236 w 7467600"/>
              <a:gd name="connsiteY626" fmla="*/ 1268632 h 6858000"/>
              <a:gd name="connsiteX627" fmla="*/ 839521 w 7467600"/>
              <a:gd name="connsiteY627" fmla="*/ 1685315 h 6858000"/>
              <a:gd name="connsiteX628" fmla="*/ 1109416 w 7467600"/>
              <a:gd name="connsiteY628" fmla="*/ 2061663 h 6858000"/>
              <a:gd name="connsiteX629" fmla="*/ 1298300 w 7467600"/>
              <a:gd name="connsiteY629" fmla="*/ 2247742 h 6858000"/>
              <a:gd name="connsiteX630" fmla="*/ 1125871 w 7467600"/>
              <a:gd name="connsiteY630" fmla="*/ 1989513 h 6858000"/>
              <a:gd name="connsiteX631" fmla="*/ 981574 w 7467600"/>
              <a:gd name="connsiteY631" fmla="*/ 1783157 h 6858000"/>
              <a:gd name="connsiteX632" fmla="*/ 922198 w 7467600"/>
              <a:gd name="connsiteY632" fmla="*/ 1677437 h 6858000"/>
              <a:gd name="connsiteX633" fmla="*/ 869293 w 7467600"/>
              <a:gd name="connsiteY633" fmla="*/ 1583214 h 6858000"/>
              <a:gd name="connsiteX634" fmla="*/ 751431 w 7467600"/>
              <a:gd name="connsiteY634" fmla="*/ 1405731 h 6858000"/>
              <a:gd name="connsiteX635" fmla="*/ 655236 w 7467600"/>
              <a:gd name="connsiteY635" fmla="*/ 1268632 h 6858000"/>
              <a:gd name="connsiteX636" fmla="*/ 6516292 w 7467600"/>
              <a:gd name="connsiteY636" fmla="*/ 1263064 h 6858000"/>
              <a:gd name="connsiteX637" fmla="*/ 5736320 w 7467600"/>
              <a:gd name="connsiteY637" fmla="*/ 1501803 h 6858000"/>
              <a:gd name="connsiteX638" fmla="*/ 6516292 w 7467600"/>
              <a:gd name="connsiteY638" fmla="*/ 1263064 h 6858000"/>
              <a:gd name="connsiteX639" fmla="*/ 291466 w 7467600"/>
              <a:gd name="connsiteY639" fmla="*/ 1250369 h 6858000"/>
              <a:gd name="connsiteX640" fmla="*/ 323180 w 7467600"/>
              <a:gd name="connsiteY640" fmla="*/ 1435283 h 6858000"/>
              <a:gd name="connsiteX641" fmla="*/ 349381 w 7467600"/>
              <a:gd name="connsiteY641" fmla="*/ 1875041 h 6858000"/>
              <a:gd name="connsiteX642" fmla="*/ 374363 w 7467600"/>
              <a:gd name="connsiteY642" fmla="*/ 1506494 h 6858000"/>
              <a:gd name="connsiteX643" fmla="*/ 302168 w 7467600"/>
              <a:gd name="connsiteY643" fmla="*/ 1274495 h 6858000"/>
              <a:gd name="connsiteX644" fmla="*/ 291466 w 7467600"/>
              <a:gd name="connsiteY644" fmla="*/ 1250369 h 6858000"/>
              <a:gd name="connsiteX645" fmla="*/ 678222 w 7467600"/>
              <a:gd name="connsiteY645" fmla="*/ 1248670 h 6858000"/>
              <a:gd name="connsiteX646" fmla="*/ 775536 w 7467600"/>
              <a:gd name="connsiteY646" fmla="*/ 1388015 h 6858000"/>
              <a:gd name="connsiteX647" fmla="*/ 894529 w 7467600"/>
              <a:gd name="connsiteY647" fmla="*/ 1567739 h 6858000"/>
              <a:gd name="connsiteX648" fmla="*/ 948000 w 7467600"/>
              <a:gd name="connsiteY648" fmla="*/ 1663088 h 6858000"/>
              <a:gd name="connsiteX649" fmla="*/ 1006812 w 7467600"/>
              <a:gd name="connsiteY649" fmla="*/ 1767683 h 6858000"/>
              <a:gd name="connsiteX650" fmla="*/ 1149133 w 7467600"/>
              <a:gd name="connsiteY650" fmla="*/ 1971513 h 6858000"/>
              <a:gd name="connsiteX651" fmla="*/ 1333952 w 7467600"/>
              <a:gd name="connsiteY651" fmla="*/ 2251620 h 6858000"/>
              <a:gd name="connsiteX652" fmla="*/ 1337329 w 7467600"/>
              <a:gd name="connsiteY652" fmla="*/ 2258350 h 6858000"/>
              <a:gd name="connsiteX653" fmla="*/ 1014726 w 7467600"/>
              <a:gd name="connsiteY653" fmla="*/ 1615556 h 6858000"/>
              <a:gd name="connsiteX654" fmla="*/ 678222 w 7467600"/>
              <a:gd name="connsiteY654" fmla="*/ 1248670 h 6858000"/>
              <a:gd name="connsiteX655" fmla="*/ 6691602 w 7467600"/>
              <a:gd name="connsiteY655" fmla="*/ 1140573 h 6858000"/>
              <a:gd name="connsiteX656" fmla="*/ 6571100 w 7467600"/>
              <a:gd name="connsiteY656" fmla="*/ 1183662 h 6858000"/>
              <a:gd name="connsiteX657" fmla="*/ 6241687 w 7467600"/>
              <a:gd name="connsiteY657" fmla="*/ 1257600 h 6858000"/>
              <a:gd name="connsiteX658" fmla="*/ 5693009 w 7467600"/>
              <a:gd name="connsiteY658" fmla="*/ 1478256 h 6858000"/>
              <a:gd name="connsiteX659" fmla="*/ 6548420 w 7467600"/>
              <a:gd name="connsiteY659" fmla="*/ 1214599 h 6858000"/>
              <a:gd name="connsiteX660" fmla="*/ 6605473 w 7467600"/>
              <a:gd name="connsiteY660" fmla="*/ 1184686 h 6858000"/>
              <a:gd name="connsiteX661" fmla="*/ 6691602 w 7467600"/>
              <a:gd name="connsiteY661" fmla="*/ 1140573 h 6858000"/>
              <a:gd name="connsiteX662" fmla="*/ 4002475 w 7467600"/>
              <a:gd name="connsiteY662" fmla="*/ 1037802 h 6858000"/>
              <a:gd name="connsiteX663" fmla="*/ 4000324 w 7467600"/>
              <a:gd name="connsiteY663" fmla="*/ 1039362 h 6858000"/>
              <a:gd name="connsiteX664" fmla="*/ 4002862 w 7467600"/>
              <a:gd name="connsiteY664" fmla="*/ 1042866 h 6858000"/>
              <a:gd name="connsiteX665" fmla="*/ 4002475 w 7467600"/>
              <a:gd name="connsiteY665" fmla="*/ 1037802 h 6858000"/>
              <a:gd name="connsiteX666" fmla="*/ 506322 w 7467600"/>
              <a:gd name="connsiteY666" fmla="*/ 1020997 h 6858000"/>
              <a:gd name="connsiteX667" fmla="*/ 533068 w 7467600"/>
              <a:gd name="connsiteY667" fmla="*/ 1029409 h 6858000"/>
              <a:gd name="connsiteX668" fmla="*/ 1232525 w 7467600"/>
              <a:gd name="connsiteY668" fmla="*/ 1804675 h 6858000"/>
              <a:gd name="connsiteX669" fmla="*/ 1388858 w 7467600"/>
              <a:gd name="connsiteY669" fmla="*/ 2368011 h 6858000"/>
              <a:gd name="connsiteX670" fmla="*/ 1384098 w 7467600"/>
              <a:gd name="connsiteY670" fmla="*/ 2378125 h 6858000"/>
              <a:gd name="connsiteX671" fmla="*/ 1425393 w 7467600"/>
              <a:gd name="connsiteY671" fmla="*/ 2589124 h 6858000"/>
              <a:gd name="connsiteX672" fmla="*/ 1424001 w 7467600"/>
              <a:gd name="connsiteY672" fmla="*/ 2597541 h 6858000"/>
              <a:gd name="connsiteX673" fmla="*/ 2152729 w 7467600"/>
              <a:gd name="connsiteY673" fmla="*/ 2864487 h 6858000"/>
              <a:gd name="connsiteX674" fmla="*/ 2020609 w 7467600"/>
              <a:gd name="connsiteY674" fmla="*/ 2539671 h 6858000"/>
              <a:gd name="connsiteX675" fmla="*/ 2018920 w 7467600"/>
              <a:gd name="connsiteY675" fmla="*/ 2536309 h 6858000"/>
              <a:gd name="connsiteX676" fmla="*/ 1342441 w 7467600"/>
              <a:gd name="connsiteY676" fmla="*/ 1173017 h 6858000"/>
              <a:gd name="connsiteX677" fmla="*/ 1367925 w 7467600"/>
              <a:gd name="connsiteY677" fmla="*/ 1135648 h 6858000"/>
              <a:gd name="connsiteX678" fmla="*/ 1771401 w 7467600"/>
              <a:gd name="connsiteY678" fmla="*/ 1806673 h 6858000"/>
              <a:gd name="connsiteX679" fmla="*/ 1972385 w 7467600"/>
              <a:gd name="connsiteY679" fmla="*/ 2198735 h 6858000"/>
              <a:gd name="connsiteX680" fmla="*/ 2040892 w 7467600"/>
              <a:gd name="connsiteY680" fmla="*/ 2405205 h 6858000"/>
              <a:gd name="connsiteX681" fmla="*/ 2131689 w 7467600"/>
              <a:gd name="connsiteY681" fmla="*/ 1936926 h 6858000"/>
              <a:gd name="connsiteX682" fmla="*/ 2454820 w 7467600"/>
              <a:gd name="connsiteY682" fmla="*/ 1248808 h 6858000"/>
              <a:gd name="connsiteX683" fmla="*/ 2492512 w 7467600"/>
              <a:gd name="connsiteY683" fmla="*/ 1302920 h 6858000"/>
              <a:gd name="connsiteX684" fmla="*/ 2081216 w 7467600"/>
              <a:gd name="connsiteY684" fmla="*/ 2527513 h 6858000"/>
              <a:gd name="connsiteX685" fmla="*/ 2081211 w 7467600"/>
              <a:gd name="connsiteY685" fmla="*/ 2528916 h 6858000"/>
              <a:gd name="connsiteX686" fmla="*/ 2199067 w 7467600"/>
              <a:gd name="connsiteY686" fmla="*/ 2884061 h 6858000"/>
              <a:gd name="connsiteX687" fmla="*/ 3192586 w 7467600"/>
              <a:gd name="connsiteY687" fmla="*/ 3411496 h 6858000"/>
              <a:gd name="connsiteX688" fmla="*/ 3182620 w 7467600"/>
              <a:gd name="connsiteY688" fmla="*/ 3483279 h 6858000"/>
              <a:gd name="connsiteX689" fmla="*/ 2435119 w 7467600"/>
              <a:gd name="connsiteY689" fmla="*/ 3080173 h 6858000"/>
              <a:gd name="connsiteX690" fmla="*/ 2410152 w 7467600"/>
              <a:gd name="connsiteY690" fmla="*/ 3063751 h 6858000"/>
              <a:gd name="connsiteX691" fmla="*/ 2408099 w 7467600"/>
              <a:gd name="connsiteY691" fmla="*/ 3064403 h 6858000"/>
              <a:gd name="connsiteX692" fmla="*/ 2407218 w 7467600"/>
              <a:gd name="connsiteY692" fmla="*/ 3070324 h 6858000"/>
              <a:gd name="connsiteX693" fmla="*/ 2380138 w 7467600"/>
              <a:gd name="connsiteY693" fmla="*/ 3099341 h 6858000"/>
              <a:gd name="connsiteX694" fmla="*/ 1765923 w 7467600"/>
              <a:gd name="connsiteY694" fmla="*/ 3581043 h 6858000"/>
              <a:gd name="connsiteX695" fmla="*/ 1702258 w 7467600"/>
              <a:gd name="connsiteY695" fmla="*/ 3612286 h 6858000"/>
              <a:gd name="connsiteX696" fmla="*/ 1538370 w 7467600"/>
              <a:gd name="connsiteY696" fmla="*/ 3811804 h 6858000"/>
              <a:gd name="connsiteX697" fmla="*/ 542867 w 7467600"/>
              <a:gd name="connsiteY697" fmla="*/ 4944092 h 6858000"/>
              <a:gd name="connsiteX698" fmla="*/ 515800 w 7467600"/>
              <a:gd name="connsiteY698" fmla="*/ 4862180 h 6858000"/>
              <a:gd name="connsiteX699" fmla="*/ 909145 w 7467600"/>
              <a:gd name="connsiteY699" fmla="*/ 4199225 h 6858000"/>
              <a:gd name="connsiteX700" fmla="*/ 1214067 w 7467600"/>
              <a:gd name="connsiteY700" fmla="*/ 3908561 h 6858000"/>
              <a:gd name="connsiteX701" fmla="*/ 640967 w 7467600"/>
              <a:gd name="connsiteY701" fmla="*/ 4105601 h 6858000"/>
              <a:gd name="connsiteX702" fmla="*/ 112563 w 7467600"/>
              <a:gd name="connsiteY702" fmla="*/ 4396952 h 6858000"/>
              <a:gd name="connsiteX703" fmla="*/ 0 w 7467600"/>
              <a:gd name="connsiteY703" fmla="*/ 4466006 h 6858000"/>
              <a:gd name="connsiteX704" fmla="*/ 0 w 7467600"/>
              <a:gd name="connsiteY704" fmla="*/ 4233763 h 6858000"/>
              <a:gd name="connsiteX705" fmla="*/ 36881 w 7467600"/>
              <a:gd name="connsiteY705" fmla="*/ 4200118 h 6858000"/>
              <a:gd name="connsiteX706" fmla="*/ 910534 w 7467600"/>
              <a:gd name="connsiteY706" fmla="*/ 3629753 h 6858000"/>
              <a:gd name="connsiteX707" fmla="*/ 1578717 w 7467600"/>
              <a:gd name="connsiteY707" fmla="*/ 3575982 h 6858000"/>
              <a:gd name="connsiteX708" fmla="*/ 2338780 w 7467600"/>
              <a:gd name="connsiteY708" fmla="*/ 3033725 h 6858000"/>
              <a:gd name="connsiteX709" fmla="*/ 1807991 w 7467600"/>
              <a:gd name="connsiteY709" fmla="*/ 2807184 h 6858000"/>
              <a:gd name="connsiteX710" fmla="*/ 1416358 w 7467600"/>
              <a:gd name="connsiteY710" fmla="*/ 3112571 h 6858000"/>
              <a:gd name="connsiteX711" fmla="*/ 939066 w 7467600"/>
              <a:gd name="connsiteY711" fmla="*/ 3378798 h 6858000"/>
              <a:gd name="connsiteX712" fmla="*/ 115099 w 7467600"/>
              <a:gd name="connsiteY712" fmla="*/ 3607650 h 6858000"/>
              <a:gd name="connsiteX713" fmla="*/ 97284 w 7467600"/>
              <a:gd name="connsiteY713" fmla="*/ 3520393 h 6858000"/>
              <a:gd name="connsiteX714" fmla="*/ 922050 w 7467600"/>
              <a:gd name="connsiteY714" fmla="*/ 3074867 h 6858000"/>
              <a:gd name="connsiteX715" fmla="*/ 1405265 w 7467600"/>
              <a:gd name="connsiteY715" fmla="*/ 3016319 h 6858000"/>
              <a:gd name="connsiteX716" fmla="*/ 1407512 w 7467600"/>
              <a:gd name="connsiteY716" fmla="*/ 3018001 h 6858000"/>
              <a:gd name="connsiteX717" fmla="*/ 1726266 w 7467600"/>
              <a:gd name="connsiteY717" fmla="*/ 2777274 h 6858000"/>
              <a:gd name="connsiteX718" fmla="*/ 625390 w 7467600"/>
              <a:gd name="connsiteY718" fmla="*/ 2514541 h 6858000"/>
              <a:gd name="connsiteX719" fmla="*/ 619799 w 7467600"/>
              <a:gd name="connsiteY719" fmla="*/ 2527180 h 6858000"/>
              <a:gd name="connsiteX720" fmla="*/ 310030 w 7467600"/>
              <a:gd name="connsiteY720" fmla="*/ 2771818 h 6858000"/>
              <a:gd name="connsiteX721" fmla="*/ 173877 w 7467600"/>
              <a:gd name="connsiteY721" fmla="*/ 2937056 h 6858000"/>
              <a:gd name="connsiteX722" fmla="*/ 77889 w 7467600"/>
              <a:gd name="connsiteY722" fmla="*/ 3138440 h 6858000"/>
              <a:gd name="connsiteX723" fmla="*/ 0 w 7467600"/>
              <a:gd name="connsiteY723" fmla="*/ 3271395 h 6858000"/>
              <a:gd name="connsiteX724" fmla="*/ 0 w 7467600"/>
              <a:gd name="connsiteY724" fmla="*/ 3153002 h 6858000"/>
              <a:gd name="connsiteX725" fmla="*/ 2386 w 7467600"/>
              <a:gd name="connsiteY725" fmla="*/ 3149203 h 6858000"/>
              <a:gd name="connsiteX726" fmla="*/ 89753 w 7467600"/>
              <a:gd name="connsiteY726" fmla="*/ 2987702 h 6858000"/>
              <a:gd name="connsiteX727" fmla="*/ 76869 w 7467600"/>
              <a:gd name="connsiteY727" fmla="*/ 3005404 h 6858000"/>
              <a:gd name="connsiteX728" fmla="*/ 32049 w 7467600"/>
              <a:gd name="connsiteY728" fmla="*/ 3065814 h 6858000"/>
              <a:gd name="connsiteX729" fmla="*/ 0 w 7467600"/>
              <a:gd name="connsiteY729" fmla="*/ 3108744 h 6858000"/>
              <a:gd name="connsiteX730" fmla="*/ 0 w 7467600"/>
              <a:gd name="connsiteY730" fmla="*/ 3058059 h 6858000"/>
              <a:gd name="connsiteX731" fmla="*/ 7610 w 7467600"/>
              <a:gd name="connsiteY731" fmla="*/ 3047889 h 6858000"/>
              <a:gd name="connsiteX732" fmla="*/ 52419 w 7467600"/>
              <a:gd name="connsiteY732" fmla="*/ 2987479 h 6858000"/>
              <a:gd name="connsiteX733" fmla="*/ 59142 w 7467600"/>
              <a:gd name="connsiteY733" fmla="*/ 2978488 h 6858000"/>
              <a:gd name="connsiteX734" fmla="*/ 0 w 7467600"/>
              <a:gd name="connsiteY734" fmla="*/ 3015334 h 6858000"/>
              <a:gd name="connsiteX735" fmla="*/ 0 w 7467600"/>
              <a:gd name="connsiteY735" fmla="*/ 2914286 h 6858000"/>
              <a:gd name="connsiteX736" fmla="*/ 36383 w 7467600"/>
              <a:gd name="connsiteY736" fmla="*/ 2901128 h 6858000"/>
              <a:gd name="connsiteX737" fmla="*/ 156329 w 7467600"/>
              <a:gd name="connsiteY737" fmla="*/ 2840533 h 6858000"/>
              <a:gd name="connsiteX738" fmla="*/ 358355 w 7467600"/>
              <a:gd name="connsiteY738" fmla="*/ 2620471 h 6858000"/>
              <a:gd name="connsiteX739" fmla="*/ 510577 w 7467600"/>
              <a:gd name="connsiteY739" fmla="*/ 2501244 h 6858000"/>
              <a:gd name="connsiteX740" fmla="*/ 211967 w 7467600"/>
              <a:gd name="connsiteY740" fmla="*/ 2479171 h 6858000"/>
              <a:gd name="connsiteX741" fmla="*/ 0 w 7467600"/>
              <a:gd name="connsiteY741" fmla="*/ 2476398 h 6858000"/>
              <a:gd name="connsiteX742" fmla="*/ 0 w 7467600"/>
              <a:gd name="connsiteY742" fmla="*/ 2389189 h 6858000"/>
              <a:gd name="connsiteX743" fmla="*/ 103062 w 7467600"/>
              <a:gd name="connsiteY743" fmla="*/ 2389518 h 6858000"/>
              <a:gd name="connsiteX744" fmla="*/ 510734 w 7467600"/>
              <a:gd name="connsiteY744" fmla="*/ 2416201 h 6858000"/>
              <a:gd name="connsiteX745" fmla="*/ 279257 w 7467600"/>
              <a:gd name="connsiteY745" fmla="*/ 2092102 h 6858000"/>
              <a:gd name="connsiteX746" fmla="*/ 65265 w 7467600"/>
              <a:gd name="connsiteY746" fmla="*/ 2006049 h 6858000"/>
              <a:gd name="connsiteX747" fmla="*/ 0 w 7467600"/>
              <a:gd name="connsiteY747" fmla="*/ 1982532 h 6858000"/>
              <a:gd name="connsiteX748" fmla="*/ 0 w 7467600"/>
              <a:gd name="connsiteY748" fmla="*/ 1912789 h 6858000"/>
              <a:gd name="connsiteX749" fmla="*/ 97460 w 7467600"/>
              <a:gd name="connsiteY749" fmla="*/ 1953725 h 6858000"/>
              <a:gd name="connsiteX750" fmla="*/ 221272 w 7467600"/>
              <a:gd name="connsiteY750" fmla="*/ 1980766 h 6858000"/>
              <a:gd name="connsiteX751" fmla="*/ 116765 w 7467600"/>
              <a:gd name="connsiteY751" fmla="*/ 1911033 h 6858000"/>
              <a:gd name="connsiteX752" fmla="*/ 16405 w 7467600"/>
              <a:gd name="connsiteY752" fmla="*/ 1803412 h 6858000"/>
              <a:gd name="connsiteX753" fmla="*/ 0 w 7467600"/>
              <a:gd name="connsiteY753" fmla="*/ 1784777 h 6858000"/>
              <a:gd name="connsiteX754" fmla="*/ 0 w 7467600"/>
              <a:gd name="connsiteY754" fmla="*/ 1740082 h 6858000"/>
              <a:gd name="connsiteX755" fmla="*/ 39394 w 7467600"/>
              <a:gd name="connsiteY755" fmla="*/ 1784856 h 6858000"/>
              <a:gd name="connsiteX756" fmla="*/ 135813 w 7467600"/>
              <a:gd name="connsiteY756" fmla="*/ 1888838 h 6858000"/>
              <a:gd name="connsiteX757" fmla="*/ 242575 w 7467600"/>
              <a:gd name="connsiteY757" fmla="*/ 1958841 h 6858000"/>
              <a:gd name="connsiteX758" fmla="*/ 82197 w 7467600"/>
              <a:gd name="connsiteY758" fmla="*/ 1754826 h 6858000"/>
              <a:gd name="connsiteX759" fmla="*/ 0 w 7467600"/>
              <a:gd name="connsiteY759" fmla="*/ 1679650 h 6858000"/>
              <a:gd name="connsiteX760" fmla="*/ 0 w 7467600"/>
              <a:gd name="connsiteY760" fmla="*/ 1602463 h 6858000"/>
              <a:gd name="connsiteX761" fmla="*/ 84689 w 7467600"/>
              <a:gd name="connsiteY761" fmla="*/ 1677442 h 6858000"/>
              <a:gd name="connsiteX762" fmla="*/ 298437 w 7467600"/>
              <a:gd name="connsiteY762" fmla="*/ 1968019 h 6858000"/>
              <a:gd name="connsiteX763" fmla="*/ 227269 w 7467600"/>
              <a:gd name="connsiteY763" fmla="*/ 1114064 h 6858000"/>
              <a:gd name="connsiteX764" fmla="*/ 248003 w 7467600"/>
              <a:gd name="connsiteY764" fmla="*/ 1089613 h 6858000"/>
              <a:gd name="connsiteX765" fmla="*/ 427020 w 7467600"/>
              <a:gd name="connsiteY765" fmla="*/ 1619803 h 6858000"/>
              <a:gd name="connsiteX766" fmla="*/ 340345 w 7467600"/>
              <a:gd name="connsiteY766" fmla="*/ 2027739 h 6858000"/>
              <a:gd name="connsiteX767" fmla="*/ 360865 w 7467600"/>
              <a:gd name="connsiteY767" fmla="*/ 2044827 h 6858000"/>
              <a:gd name="connsiteX768" fmla="*/ 560414 w 7467600"/>
              <a:gd name="connsiteY768" fmla="*/ 2421457 h 6858000"/>
              <a:gd name="connsiteX769" fmla="*/ 1359703 w 7467600"/>
              <a:gd name="connsiteY769" fmla="*/ 2578554 h 6858000"/>
              <a:gd name="connsiteX770" fmla="*/ 1359422 w 7467600"/>
              <a:gd name="connsiteY770" fmla="*/ 2577994 h 6858000"/>
              <a:gd name="connsiteX771" fmla="*/ 828701 w 7467600"/>
              <a:gd name="connsiteY771" fmla="*/ 1839520 h 6858000"/>
              <a:gd name="connsiteX772" fmla="*/ 494427 w 7467600"/>
              <a:gd name="connsiteY772" fmla="*/ 1092333 h 6858000"/>
              <a:gd name="connsiteX773" fmla="*/ 506322 w 7467600"/>
              <a:gd name="connsiteY773" fmla="*/ 1020997 h 6858000"/>
              <a:gd name="connsiteX774" fmla="*/ 4570198 w 7467600"/>
              <a:gd name="connsiteY774" fmla="*/ 978081 h 6858000"/>
              <a:gd name="connsiteX775" fmla="*/ 4523691 w 7467600"/>
              <a:gd name="connsiteY775" fmla="*/ 1127776 h 6858000"/>
              <a:gd name="connsiteX776" fmla="*/ 4509875 w 7467600"/>
              <a:gd name="connsiteY776" fmla="*/ 1167552 h 6858000"/>
              <a:gd name="connsiteX777" fmla="*/ 4478168 w 7467600"/>
              <a:gd name="connsiteY777" fmla="*/ 1260735 h 6858000"/>
              <a:gd name="connsiteX778" fmla="*/ 4409309 w 7467600"/>
              <a:gd name="connsiteY778" fmla="*/ 1666996 h 6858000"/>
              <a:gd name="connsiteX779" fmla="*/ 4370031 w 7467600"/>
              <a:gd name="connsiteY779" fmla="*/ 1955666 h 6858000"/>
              <a:gd name="connsiteX780" fmla="*/ 4570198 w 7467600"/>
              <a:gd name="connsiteY780" fmla="*/ 978081 h 6858000"/>
              <a:gd name="connsiteX781" fmla="*/ 4557898 w 7467600"/>
              <a:gd name="connsiteY781" fmla="*/ 900011 h 6858000"/>
              <a:gd name="connsiteX782" fmla="*/ 4344840 w 7467600"/>
              <a:gd name="connsiteY782" fmla="*/ 1922038 h 6858000"/>
              <a:gd name="connsiteX783" fmla="*/ 4378710 w 7467600"/>
              <a:gd name="connsiteY783" fmla="*/ 1665516 h 6858000"/>
              <a:gd name="connsiteX784" fmla="*/ 4448798 w 7467600"/>
              <a:gd name="connsiteY784" fmla="*/ 1253024 h 6858000"/>
              <a:gd name="connsiteX785" fmla="*/ 4480315 w 7467600"/>
              <a:gd name="connsiteY785" fmla="*/ 1158454 h 6858000"/>
              <a:gd name="connsiteX786" fmla="*/ 4494133 w 7467600"/>
              <a:gd name="connsiteY786" fmla="*/ 1118676 h 6858000"/>
              <a:gd name="connsiteX787" fmla="*/ 4557898 w 7467600"/>
              <a:gd name="connsiteY787" fmla="*/ 900011 h 6858000"/>
              <a:gd name="connsiteX788" fmla="*/ 5870151 w 7467600"/>
              <a:gd name="connsiteY788" fmla="*/ 898890 h 6858000"/>
              <a:gd name="connsiteX789" fmla="*/ 5861335 w 7467600"/>
              <a:gd name="connsiteY789" fmla="*/ 899177 h 6858000"/>
              <a:gd name="connsiteX790" fmla="*/ 5843702 w 7467600"/>
              <a:gd name="connsiteY790" fmla="*/ 899748 h 6858000"/>
              <a:gd name="connsiteX791" fmla="*/ 5651107 w 7467600"/>
              <a:gd name="connsiteY791" fmla="*/ 920306 h 6858000"/>
              <a:gd name="connsiteX792" fmla="*/ 5459407 w 7467600"/>
              <a:gd name="connsiteY792" fmla="*/ 940975 h 6858000"/>
              <a:gd name="connsiteX793" fmla="*/ 5374846 w 7467600"/>
              <a:gd name="connsiteY793" fmla="*/ 941988 h 6858000"/>
              <a:gd name="connsiteX794" fmla="*/ 5256105 w 7467600"/>
              <a:gd name="connsiteY794" fmla="*/ 945632 h 6858000"/>
              <a:gd name="connsiteX795" fmla="*/ 5107071 w 7467600"/>
              <a:gd name="connsiteY795" fmla="*/ 969720 h 6858000"/>
              <a:gd name="connsiteX796" fmla="*/ 4998681 w 7467600"/>
              <a:gd name="connsiteY796" fmla="*/ 988771 h 6858000"/>
              <a:gd name="connsiteX797" fmla="*/ 5870151 w 7467600"/>
              <a:gd name="connsiteY797" fmla="*/ 898890 h 6858000"/>
              <a:gd name="connsiteX798" fmla="*/ 5504425 w 7467600"/>
              <a:gd name="connsiteY798" fmla="*/ 848067 h 6858000"/>
              <a:gd name="connsiteX799" fmla="*/ 4968849 w 7467600"/>
              <a:gd name="connsiteY799" fmla="*/ 962318 h 6858000"/>
              <a:gd name="connsiteX800" fmla="*/ 5104039 w 7467600"/>
              <a:gd name="connsiteY800" fmla="*/ 940634 h 6858000"/>
              <a:gd name="connsiteX801" fmla="*/ 5256311 w 7467600"/>
              <a:gd name="connsiteY801" fmla="*/ 916490 h 6858000"/>
              <a:gd name="connsiteX802" fmla="*/ 5377381 w 7467600"/>
              <a:gd name="connsiteY802" fmla="*/ 912671 h 6858000"/>
              <a:gd name="connsiteX803" fmla="*/ 5460148 w 7467600"/>
              <a:gd name="connsiteY803" fmla="*/ 911442 h 6858000"/>
              <a:gd name="connsiteX804" fmla="*/ 5648971 w 7467600"/>
              <a:gd name="connsiteY804" fmla="*/ 891331 h 6858000"/>
              <a:gd name="connsiteX805" fmla="*/ 5844807 w 7467600"/>
              <a:gd name="connsiteY805" fmla="*/ 870718 h 6858000"/>
              <a:gd name="connsiteX806" fmla="*/ 5862975 w 7467600"/>
              <a:gd name="connsiteY806" fmla="*/ 869756 h 6858000"/>
              <a:gd name="connsiteX807" fmla="*/ 5920887 w 7467600"/>
              <a:gd name="connsiteY807" fmla="*/ 865929 h 6858000"/>
              <a:gd name="connsiteX808" fmla="*/ 5504425 w 7467600"/>
              <a:gd name="connsiteY808" fmla="*/ 848067 h 6858000"/>
              <a:gd name="connsiteX809" fmla="*/ 3607114 w 7467600"/>
              <a:gd name="connsiteY809" fmla="*/ 467441 h 6858000"/>
              <a:gd name="connsiteX810" fmla="*/ 3296242 w 7467600"/>
              <a:gd name="connsiteY810" fmla="*/ 807991 h 6858000"/>
              <a:gd name="connsiteX811" fmla="*/ 3174674 w 7467600"/>
              <a:gd name="connsiteY811" fmla="*/ 919759 h 6858000"/>
              <a:gd name="connsiteX812" fmla="*/ 3042978 w 7467600"/>
              <a:gd name="connsiteY812" fmla="*/ 1054894 h 6858000"/>
              <a:gd name="connsiteX813" fmla="*/ 2968914 w 7467600"/>
              <a:gd name="connsiteY813" fmla="*/ 1133756 h 6858000"/>
              <a:gd name="connsiteX814" fmla="*/ 3103823 w 7467600"/>
              <a:gd name="connsiteY814" fmla="*/ 1026814 h 6858000"/>
              <a:gd name="connsiteX815" fmla="*/ 3607114 w 7467600"/>
              <a:gd name="connsiteY815" fmla="*/ 467441 h 6858000"/>
              <a:gd name="connsiteX816" fmla="*/ 3744487 w 7467600"/>
              <a:gd name="connsiteY816" fmla="*/ 383136 h 6858000"/>
              <a:gd name="connsiteX817" fmla="*/ 3970213 w 7467600"/>
              <a:gd name="connsiteY817" fmla="*/ 995559 h 6858000"/>
              <a:gd name="connsiteX818" fmla="*/ 3744487 w 7467600"/>
              <a:gd name="connsiteY818" fmla="*/ 383136 h 6858000"/>
              <a:gd name="connsiteX819" fmla="*/ 3624562 w 7467600"/>
              <a:gd name="connsiteY819" fmla="*/ 367041 h 6858000"/>
              <a:gd name="connsiteX820" fmla="*/ 3489712 w 7467600"/>
              <a:gd name="connsiteY820" fmla="*/ 485386 h 6858000"/>
              <a:gd name="connsiteX821" fmla="*/ 3182994 w 7467600"/>
              <a:gd name="connsiteY821" fmla="*/ 828265 h 6858000"/>
              <a:gd name="connsiteX822" fmla="*/ 2892114 w 7467600"/>
              <a:gd name="connsiteY822" fmla="*/ 1172635 h 6858000"/>
              <a:gd name="connsiteX823" fmla="*/ 3021459 w 7467600"/>
              <a:gd name="connsiteY823" fmla="*/ 1035385 h 6858000"/>
              <a:gd name="connsiteX824" fmla="*/ 3153873 w 7467600"/>
              <a:gd name="connsiteY824" fmla="*/ 898971 h 6858000"/>
              <a:gd name="connsiteX825" fmla="*/ 3276511 w 7467600"/>
              <a:gd name="connsiteY825" fmla="*/ 786423 h 6858000"/>
              <a:gd name="connsiteX826" fmla="*/ 3584154 w 7467600"/>
              <a:gd name="connsiteY826" fmla="*/ 448218 h 6858000"/>
              <a:gd name="connsiteX827" fmla="*/ 3624562 w 7467600"/>
              <a:gd name="connsiteY827" fmla="*/ 367041 h 6858000"/>
              <a:gd name="connsiteX828" fmla="*/ 3766672 w 7467600"/>
              <a:gd name="connsiteY828" fmla="*/ 359429 h 6858000"/>
              <a:gd name="connsiteX829" fmla="*/ 3996338 w 7467600"/>
              <a:gd name="connsiteY829" fmla="*/ 968237 h 6858000"/>
              <a:gd name="connsiteX830" fmla="*/ 3766672 w 7467600"/>
              <a:gd name="connsiteY830" fmla="*/ 359429 h 6858000"/>
              <a:gd name="connsiteX831" fmla="*/ 5805386 w 7467600"/>
              <a:gd name="connsiteY831" fmla="*/ 239240 h 6858000"/>
              <a:gd name="connsiteX832" fmla="*/ 5736947 w 7467600"/>
              <a:gd name="connsiteY832" fmla="*/ 261367 h 6858000"/>
              <a:gd name="connsiteX833" fmla="*/ 5427012 w 7467600"/>
              <a:gd name="connsiteY833" fmla="*/ 311272 h 6858000"/>
              <a:gd name="connsiteX834" fmla="*/ 5147818 w 7467600"/>
              <a:gd name="connsiteY834" fmla="*/ 322112 h 6858000"/>
              <a:gd name="connsiteX835" fmla="*/ 5060854 w 7467600"/>
              <a:gd name="connsiteY835" fmla="*/ 311882 h 6858000"/>
              <a:gd name="connsiteX836" fmla="*/ 4945989 w 7467600"/>
              <a:gd name="connsiteY836" fmla="*/ 300516 h 6858000"/>
              <a:gd name="connsiteX837" fmla="*/ 5410479 w 7467600"/>
              <a:gd name="connsiteY837" fmla="*/ 348434 h 6858000"/>
              <a:gd name="connsiteX838" fmla="*/ 5805386 w 7467600"/>
              <a:gd name="connsiteY838" fmla="*/ 239240 h 6858000"/>
              <a:gd name="connsiteX839" fmla="*/ 5905192 w 7467600"/>
              <a:gd name="connsiteY839" fmla="*/ 163079 h 6858000"/>
              <a:gd name="connsiteX840" fmla="*/ 5865655 w 7467600"/>
              <a:gd name="connsiteY840" fmla="*/ 171901 h 6858000"/>
              <a:gd name="connsiteX841" fmla="*/ 5259740 w 7467600"/>
              <a:gd name="connsiteY841" fmla="*/ 257013 h 6858000"/>
              <a:gd name="connsiteX842" fmla="*/ 5208466 w 7467600"/>
              <a:gd name="connsiteY842" fmla="*/ 257550 h 6858000"/>
              <a:gd name="connsiteX843" fmla="*/ 4980204 w 7467600"/>
              <a:gd name="connsiteY843" fmla="*/ 271903 h 6858000"/>
              <a:gd name="connsiteX844" fmla="*/ 5068068 w 7467600"/>
              <a:gd name="connsiteY844" fmla="*/ 282244 h 6858000"/>
              <a:gd name="connsiteX845" fmla="*/ 5153231 w 7467600"/>
              <a:gd name="connsiteY845" fmla="*/ 292240 h 6858000"/>
              <a:gd name="connsiteX846" fmla="*/ 5426491 w 7467600"/>
              <a:gd name="connsiteY846" fmla="*/ 281128 h 6858000"/>
              <a:gd name="connsiteX847" fmla="*/ 5731212 w 7467600"/>
              <a:gd name="connsiteY847" fmla="*/ 231951 h 6858000"/>
              <a:gd name="connsiteX848" fmla="*/ 5905192 w 7467600"/>
              <a:gd name="connsiteY848" fmla="*/ 163079 h 6858000"/>
              <a:gd name="connsiteX849" fmla="*/ 5944437 w 7467600"/>
              <a:gd name="connsiteY849" fmla="*/ 113829 h 6858000"/>
              <a:gd name="connsiteX850" fmla="*/ 5825032 w 7467600"/>
              <a:gd name="connsiteY850" fmla="*/ 146405 h 6858000"/>
              <a:gd name="connsiteX851" fmla="*/ 4955599 w 7467600"/>
              <a:gd name="connsiteY851" fmla="*/ 247008 h 6858000"/>
              <a:gd name="connsiteX852" fmla="*/ 5210104 w 7467600"/>
              <a:gd name="connsiteY852" fmla="*/ 228123 h 6858000"/>
              <a:gd name="connsiteX853" fmla="*/ 5261015 w 7467600"/>
              <a:gd name="connsiteY853" fmla="*/ 227087 h 6858000"/>
              <a:gd name="connsiteX854" fmla="*/ 5861181 w 7467600"/>
              <a:gd name="connsiteY854" fmla="*/ 143093 h 6858000"/>
              <a:gd name="connsiteX855" fmla="*/ 5961252 w 7467600"/>
              <a:gd name="connsiteY855" fmla="*/ 114820 h 6858000"/>
              <a:gd name="connsiteX856" fmla="*/ 5944437 w 7467600"/>
              <a:gd name="connsiteY856" fmla="*/ 113829 h 6858000"/>
              <a:gd name="connsiteX857" fmla="*/ 3882765 w 7467600"/>
              <a:gd name="connsiteY857" fmla="*/ 0 h 6858000"/>
              <a:gd name="connsiteX858" fmla="*/ 3995099 w 7467600"/>
              <a:gd name="connsiteY858" fmla="*/ 0 h 6858000"/>
              <a:gd name="connsiteX859" fmla="*/ 4163818 w 7467600"/>
              <a:gd name="connsiteY859" fmla="*/ 234104 h 6858000"/>
              <a:gd name="connsiteX860" fmla="*/ 4172099 w 7467600"/>
              <a:gd name="connsiteY860" fmla="*/ 234207 h 6858000"/>
              <a:gd name="connsiteX861" fmla="*/ 4784282 w 7467600"/>
              <a:gd name="connsiteY861" fmla="*/ 276561 h 6858000"/>
              <a:gd name="connsiteX862" fmla="*/ 4801687 w 7467600"/>
              <a:gd name="connsiteY862" fmla="*/ 267764 h 6858000"/>
              <a:gd name="connsiteX863" fmla="*/ 6082788 w 7467600"/>
              <a:gd name="connsiteY863" fmla="*/ 64119 h 6858000"/>
              <a:gd name="connsiteX864" fmla="*/ 6099442 w 7467600"/>
              <a:gd name="connsiteY864" fmla="*/ 82568 h 6858000"/>
              <a:gd name="connsiteX865" fmla="*/ 4804137 w 7467600"/>
              <a:gd name="connsiteY865" fmla="*/ 320931 h 6858000"/>
              <a:gd name="connsiteX866" fmla="*/ 4227047 w 7467600"/>
              <a:gd name="connsiteY866" fmla="*/ 313415 h 6858000"/>
              <a:gd name="connsiteX867" fmla="*/ 4346041 w 7467600"/>
              <a:gd name="connsiteY867" fmla="*/ 456086 h 6858000"/>
              <a:gd name="connsiteX868" fmla="*/ 4870967 w 7467600"/>
              <a:gd name="connsiteY868" fmla="*/ 963061 h 6858000"/>
              <a:gd name="connsiteX869" fmla="*/ 4889647 w 7467600"/>
              <a:gd name="connsiteY869" fmla="*/ 957147 h 6858000"/>
              <a:gd name="connsiteX870" fmla="*/ 5422504 w 7467600"/>
              <a:gd name="connsiteY870" fmla="*/ 805191 h 6858000"/>
              <a:gd name="connsiteX871" fmla="*/ 6087656 w 7467600"/>
              <a:gd name="connsiteY871" fmla="*/ 826703 h 6858000"/>
              <a:gd name="connsiteX872" fmla="*/ 6058717 w 7467600"/>
              <a:gd name="connsiteY872" fmla="*/ 865992 h 6858000"/>
              <a:gd name="connsiteX873" fmla="*/ 4974153 w 7467600"/>
              <a:gd name="connsiteY873" fmla="*/ 1045456 h 6858000"/>
              <a:gd name="connsiteX874" fmla="*/ 5627835 w 7467600"/>
              <a:gd name="connsiteY874" fmla="*/ 1472077 h 6858000"/>
              <a:gd name="connsiteX875" fmla="*/ 5629817 w 7467600"/>
              <a:gd name="connsiteY875" fmla="*/ 1471412 h 6858000"/>
              <a:gd name="connsiteX876" fmla="*/ 5634124 w 7467600"/>
              <a:gd name="connsiteY876" fmla="*/ 1470572 h 6858000"/>
              <a:gd name="connsiteX877" fmla="*/ 5755832 w 7467600"/>
              <a:gd name="connsiteY877" fmla="*/ 1383886 h 6858000"/>
              <a:gd name="connsiteX878" fmla="*/ 6014186 w 7467600"/>
              <a:gd name="connsiteY878" fmla="*/ 1279799 h 6858000"/>
              <a:gd name="connsiteX879" fmla="*/ 6901619 w 7467600"/>
              <a:gd name="connsiteY879" fmla="*/ 1047874 h 6858000"/>
              <a:gd name="connsiteX880" fmla="*/ 6931566 w 7467600"/>
              <a:gd name="connsiteY880" fmla="*/ 1062034 h 6858000"/>
              <a:gd name="connsiteX881" fmla="*/ 5790982 w 7467600"/>
              <a:gd name="connsiteY881" fmla="*/ 1561380 h 6858000"/>
              <a:gd name="connsiteX882" fmla="*/ 6188971 w 7467600"/>
              <a:gd name="connsiteY882" fmla="*/ 1755168 h 6858000"/>
              <a:gd name="connsiteX883" fmla="*/ 6202446 w 7467600"/>
              <a:gd name="connsiteY883" fmla="*/ 1752268 h 6858000"/>
              <a:gd name="connsiteX884" fmla="*/ 7179560 w 7467600"/>
              <a:gd name="connsiteY884" fmla="*/ 1467551 h 6858000"/>
              <a:gd name="connsiteX885" fmla="*/ 7158730 w 7467600"/>
              <a:gd name="connsiteY885" fmla="*/ 1507835 h 6858000"/>
              <a:gd name="connsiteX886" fmla="*/ 6326959 w 7467600"/>
              <a:gd name="connsiteY886" fmla="*/ 1817686 h 6858000"/>
              <a:gd name="connsiteX887" fmla="*/ 6537433 w 7467600"/>
              <a:gd name="connsiteY887" fmla="*/ 1907790 h 6858000"/>
              <a:gd name="connsiteX888" fmla="*/ 6550221 w 7467600"/>
              <a:gd name="connsiteY888" fmla="*/ 1910729 h 6858000"/>
              <a:gd name="connsiteX889" fmla="*/ 6964438 w 7467600"/>
              <a:gd name="connsiteY889" fmla="*/ 2209505 h 6858000"/>
              <a:gd name="connsiteX890" fmla="*/ 7367862 w 7467600"/>
              <a:gd name="connsiteY890" fmla="*/ 2806833 h 6858000"/>
              <a:gd name="connsiteX891" fmla="*/ 7364329 w 7467600"/>
              <a:gd name="connsiteY891" fmla="*/ 2826907 h 6858000"/>
              <a:gd name="connsiteX892" fmla="*/ 7290545 w 7467600"/>
              <a:gd name="connsiteY892" fmla="*/ 2850663 h 6858000"/>
              <a:gd name="connsiteX893" fmla="*/ 6472036 w 7467600"/>
              <a:gd name="connsiteY893" fmla="*/ 1959003 h 6858000"/>
              <a:gd name="connsiteX894" fmla="*/ 5792897 w 7467600"/>
              <a:gd name="connsiteY894" fmla="*/ 1647747 h 6858000"/>
              <a:gd name="connsiteX895" fmla="*/ 5842751 w 7467600"/>
              <a:gd name="connsiteY895" fmla="*/ 1816112 h 6858000"/>
              <a:gd name="connsiteX896" fmla="*/ 5847424 w 7467600"/>
              <a:gd name="connsiteY896" fmla="*/ 1815776 h 6858000"/>
              <a:gd name="connsiteX897" fmla="*/ 6399821 w 7467600"/>
              <a:gd name="connsiteY897" fmla="*/ 2344799 h 6858000"/>
              <a:gd name="connsiteX898" fmla="*/ 6323232 w 7467600"/>
              <a:gd name="connsiteY898" fmla="*/ 2389634 h 6858000"/>
              <a:gd name="connsiteX899" fmla="*/ 5942958 w 7467600"/>
              <a:gd name="connsiteY899" fmla="*/ 2077708 h 6858000"/>
              <a:gd name="connsiteX900" fmla="*/ 5921559 w 7467600"/>
              <a:gd name="connsiteY900" fmla="*/ 2378596 h 6858000"/>
              <a:gd name="connsiteX901" fmla="*/ 5817651 w 7467600"/>
              <a:gd name="connsiteY901" fmla="*/ 3023919 h 6858000"/>
              <a:gd name="connsiteX902" fmla="*/ 5729634 w 7467600"/>
              <a:gd name="connsiteY902" fmla="*/ 3051849 h 6858000"/>
              <a:gd name="connsiteX903" fmla="*/ 5611018 w 7467600"/>
              <a:gd name="connsiteY903" fmla="*/ 2316769 h 6858000"/>
              <a:gd name="connsiteX904" fmla="*/ 5687608 w 7467600"/>
              <a:gd name="connsiteY904" fmla="*/ 2039972 h 6858000"/>
              <a:gd name="connsiteX905" fmla="*/ 5657554 w 7467600"/>
              <a:gd name="connsiteY905" fmla="*/ 1576445 h 6858000"/>
              <a:gd name="connsiteX906" fmla="*/ 5150475 w 7467600"/>
              <a:gd name="connsiteY906" fmla="*/ 1274012 h 6858000"/>
              <a:gd name="connsiteX907" fmla="*/ 5349142 w 7467600"/>
              <a:gd name="connsiteY907" fmla="*/ 2204405 h 6858000"/>
              <a:gd name="connsiteX908" fmla="*/ 5262214 w 7467600"/>
              <a:gd name="connsiteY908" fmla="*/ 2233836 h 6858000"/>
              <a:gd name="connsiteX909" fmla="*/ 4981539 w 7467600"/>
              <a:gd name="connsiteY909" fmla="*/ 1542201 h 6858000"/>
              <a:gd name="connsiteX910" fmla="*/ 4958461 w 7467600"/>
              <a:gd name="connsiteY910" fmla="*/ 1136957 h 6858000"/>
              <a:gd name="connsiteX911" fmla="*/ 4655015 w 7467600"/>
              <a:gd name="connsiteY911" fmla="*/ 891426 h 6858000"/>
              <a:gd name="connsiteX912" fmla="*/ 4348002 w 7467600"/>
              <a:gd name="connsiteY912" fmla="*/ 2205895 h 6858000"/>
              <a:gd name="connsiteX913" fmla="*/ 4262250 w 7467600"/>
              <a:gd name="connsiteY913" fmla="*/ 2219972 h 6858000"/>
              <a:gd name="connsiteX914" fmla="*/ 4550611 w 7467600"/>
              <a:gd name="connsiteY914" fmla="*/ 817540 h 6858000"/>
              <a:gd name="connsiteX915" fmla="*/ 4564418 w 7467600"/>
              <a:gd name="connsiteY915" fmla="*/ 808293 h 6858000"/>
              <a:gd name="connsiteX916" fmla="*/ 4266388 w 7467600"/>
              <a:gd name="connsiteY916" fmla="*/ 500083 h 6858000"/>
              <a:gd name="connsiteX917" fmla="*/ 4032842 w 7467600"/>
              <a:gd name="connsiteY917" fmla="*/ 211809 h 6858000"/>
              <a:gd name="connsiteX918" fmla="*/ 3882765 w 7467600"/>
              <a:gd name="connsiteY918" fmla="*/ 0 h 6858000"/>
              <a:gd name="connsiteX919" fmla="*/ 3721337 w 7467600"/>
              <a:gd name="connsiteY919" fmla="*/ 0 h 6858000"/>
              <a:gd name="connsiteX920" fmla="*/ 3797544 w 7467600"/>
              <a:gd name="connsiteY920" fmla="*/ 0 h 6858000"/>
              <a:gd name="connsiteX921" fmla="*/ 3775734 w 7467600"/>
              <a:gd name="connsiteY921" fmla="*/ 95131 h 6858000"/>
              <a:gd name="connsiteX922" fmla="*/ 3724807 w 7467600"/>
              <a:gd name="connsiteY922" fmla="*/ 272257 h 6858000"/>
              <a:gd name="connsiteX923" fmla="*/ 3726844 w 7467600"/>
              <a:gd name="connsiteY923" fmla="*/ 282988 h 6858000"/>
              <a:gd name="connsiteX924" fmla="*/ 3742664 w 7467600"/>
              <a:gd name="connsiteY924" fmla="*/ 279918 h 6858000"/>
              <a:gd name="connsiteX925" fmla="*/ 4103910 w 7467600"/>
              <a:gd name="connsiteY925" fmla="*/ 1161917 h 6858000"/>
              <a:gd name="connsiteX926" fmla="*/ 4020269 w 7467600"/>
              <a:gd name="connsiteY926" fmla="*/ 1200406 h 6858000"/>
              <a:gd name="connsiteX927" fmla="*/ 3674882 w 7467600"/>
              <a:gd name="connsiteY927" fmla="*/ 488524 h 6858000"/>
              <a:gd name="connsiteX928" fmla="*/ 3132682 w 7467600"/>
              <a:gd name="connsiteY928" fmla="*/ 1072284 h 6858000"/>
              <a:gd name="connsiteX929" fmla="*/ 2716346 w 7467600"/>
              <a:gd name="connsiteY929" fmla="*/ 1276376 h 6858000"/>
              <a:gd name="connsiteX930" fmla="*/ 2716772 w 7467600"/>
              <a:gd name="connsiteY930" fmla="*/ 1255462 h 6858000"/>
              <a:gd name="connsiteX931" fmla="*/ 3471096 w 7467600"/>
              <a:gd name="connsiteY931" fmla="*/ 437072 h 6858000"/>
              <a:gd name="connsiteX932" fmla="*/ 3639057 w 7467600"/>
              <a:gd name="connsiteY932" fmla="*/ 286334 h 6858000"/>
              <a:gd name="connsiteX933" fmla="*/ 3640309 w 7467600"/>
              <a:gd name="connsiteY933" fmla="*/ 284664 h 6858000"/>
              <a:gd name="connsiteX934" fmla="*/ 3646022 w 7467600"/>
              <a:gd name="connsiteY934" fmla="*/ 276711 h 6858000"/>
              <a:gd name="connsiteX935" fmla="*/ 3707943 w 7467600"/>
              <a:gd name="connsiteY935" fmla="*/ 65958 h 6858000"/>
              <a:gd name="connsiteX936" fmla="*/ 3721337 w 7467600"/>
              <a:gd name="connsiteY936" fmla="*/ 0 h 6858000"/>
              <a:gd name="connsiteX937" fmla="*/ 2867960 w 7467600"/>
              <a:gd name="connsiteY937" fmla="*/ 0 h 6858000"/>
              <a:gd name="connsiteX938" fmla="*/ 2926351 w 7467600"/>
              <a:gd name="connsiteY938" fmla="*/ 0 h 6858000"/>
              <a:gd name="connsiteX939" fmla="*/ 2902823 w 7467600"/>
              <a:gd name="connsiteY939" fmla="*/ 262929 h 6858000"/>
              <a:gd name="connsiteX940" fmla="*/ 2940663 w 7467600"/>
              <a:gd name="connsiteY940" fmla="*/ 140884 h 6858000"/>
              <a:gd name="connsiteX941" fmla="*/ 2947039 w 7467600"/>
              <a:gd name="connsiteY941" fmla="*/ 122524 h 6858000"/>
              <a:gd name="connsiteX942" fmla="*/ 2984316 w 7467600"/>
              <a:gd name="connsiteY942" fmla="*/ 0 h 6858000"/>
              <a:gd name="connsiteX943" fmla="*/ 3016114 w 7467600"/>
              <a:gd name="connsiteY943" fmla="*/ 0 h 6858000"/>
              <a:gd name="connsiteX944" fmla="*/ 2979949 w 7467600"/>
              <a:gd name="connsiteY944" fmla="*/ 119274 h 6858000"/>
              <a:gd name="connsiteX945" fmla="*/ 3023879 w 7467600"/>
              <a:gd name="connsiteY945" fmla="*/ 0 h 6858000"/>
              <a:gd name="connsiteX946" fmla="*/ 3105400 w 7467600"/>
              <a:gd name="connsiteY946" fmla="*/ 0 h 6858000"/>
              <a:gd name="connsiteX947" fmla="*/ 3094669 w 7467600"/>
              <a:gd name="connsiteY947" fmla="*/ 30308 h 6858000"/>
              <a:gd name="connsiteX948" fmla="*/ 2901945 w 7467600"/>
              <a:gd name="connsiteY948" fmla="*/ 466538 h 6858000"/>
              <a:gd name="connsiteX949" fmla="*/ 2815209 w 7467600"/>
              <a:gd name="connsiteY949" fmla="*/ 497361 h 6858000"/>
              <a:gd name="connsiteX950" fmla="*/ 2844845 w 7467600"/>
              <a:gd name="connsiteY950" fmla="*/ 127638 h 6858000"/>
              <a:gd name="connsiteX951" fmla="*/ 2867960 w 7467600"/>
              <a:gd name="connsiteY951" fmla="*/ 0 h 6858000"/>
              <a:gd name="connsiteX952" fmla="*/ 1057230 w 7467600"/>
              <a:gd name="connsiteY952" fmla="*/ 0 h 6858000"/>
              <a:gd name="connsiteX953" fmla="*/ 1111003 w 7467600"/>
              <a:gd name="connsiteY953" fmla="*/ 0 h 6858000"/>
              <a:gd name="connsiteX954" fmla="*/ 1125553 w 7467600"/>
              <a:gd name="connsiteY954" fmla="*/ 52588 h 6858000"/>
              <a:gd name="connsiteX955" fmla="*/ 1304276 w 7467600"/>
              <a:gd name="connsiteY955" fmla="*/ 476275 h 6858000"/>
              <a:gd name="connsiteX956" fmla="*/ 1492066 w 7467600"/>
              <a:gd name="connsiteY956" fmla="*/ 886333 h 6858000"/>
              <a:gd name="connsiteX957" fmla="*/ 1423698 w 7467600"/>
              <a:gd name="connsiteY957" fmla="*/ 710817 h 6858000"/>
              <a:gd name="connsiteX958" fmla="*/ 1357609 w 7467600"/>
              <a:gd name="connsiteY958" fmla="*/ 532892 h 6858000"/>
              <a:gd name="connsiteX959" fmla="*/ 1309550 w 7467600"/>
              <a:gd name="connsiteY959" fmla="*/ 374031 h 6858000"/>
              <a:gd name="connsiteX960" fmla="*/ 1193673 w 7467600"/>
              <a:gd name="connsiteY960" fmla="*/ 49533 h 6858000"/>
              <a:gd name="connsiteX961" fmla="*/ 1164391 w 7467600"/>
              <a:gd name="connsiteY961" fmla="*/ 0 h 6858000"/>
              <a:gd name="connsiteX962" fmla="*/ 1200666 w 7467600"/>
              <a:gd name="connsiteY962" fmla="*/ 0 h 6858000"/>
              <a:gd name="connsiteX963" fmla="*/ 1223408 w 7467600"/>
              <a:gd name="connsiteY963" fmla="*/ 38996 h 6858000"/>
              <a:gd name="connsiteX964" fmla="*/ 1339635 w 7467600"/>
              <a:gd name="connsiteY964" fmla="*/ 365517 h 6858000"/>
              <a:gd name="connsiteX965" fmla="*/ 1387469 w 7467600"/>
              <a:gd name="connsiteY965" fmla="*/ 523079 h 6858000"/>
              <a:gd name="connsiteX966" fmla="*/ 1452685 w 7467600"/>
              <a:gd name="connsiteY966" fmla="*/ 699806 h 6858000"/>
              <a:gd name="connsiteX967" fmla="*/ 1492092 w 7467600"/>
              <a:gd name="connsiteY967" fmla="*/ 800424 h 6858000"/>
              <a:gd name="connsiteX968" fmla="*/ 1455302 w 7467600"/>
              <a:gd name="connsiteY968" fmla="*/ 632913 h 6858000"/>
              <a:gd name="connsiteX969" fmla="*/ 1222336 w 7467600"/>
              <a:gd name="connsiteY969" fmla="*/ 9480 h 6858000"/>
              <a:gd name="connsiteX970" fmla="*/ 1214634 w 7467600"/>
              <a:gd name="connsiteY970" fmla="*/ 0 h 6858000"/>
              <a:gd name="connsiteX971" fmla="*/ 1289827 w 7467600"/>
              <a:gd name="connsiteY971" fmla="*/ 0 h 6858000"/>
              <a:gd name="connsiteX972" fmla="*/ 1321076 w 7467600"/>
              <a:gd name="connsiteY972" fmla="*/ 59722 h 6858000"/>
              <a:gd name="connsiteX973" fmla="*/ 1512579 w 7467600"/>
              <a:gd name="connsiteY973" fmla="*/ 626441 h 6858000"/>
              <a:gd name="connsiteX974" fmla="*/ 1506076 w 7467600"/>
              <a:gd name="connsiteY974" fmla="*/ 1089289 h 6858000"/>
              <a:gd name="connsiteX975" fmla="*/ 1486346 w 7467600"/>
              <a:gd name="connsiteY975" fmla="*/ 1079919 h 6858000"/>
              <a:gd name="connsiteX976" fmla="*/ 1070511 w 7467600"/>
              <a:gd name="connsiteY976" fmla="*/ 48609 h 6858000"/>
              <a:gd name="connsiteX977" fmla="*/ 1057230 w 7467600"/>
              <a:gd name="connsiteY977" fmla="*/ 0 h 6858000"/>
              <a:gd name="connsiteX978" fmla="*/ 43151 w 7467600"/>
              <a:gd name="connsiteY978" fmla="*/ 0 h 6858000"/>
              <a:gd name="connsiteX979" fmla="*/ 95283 w 7467600"/>
              <a:gd name="connsiteY979" fmla="*/ 0 h 6858000"/>
              <a:gd name="connsiteX980" fmla="*/ 300708 w 7467600"/>
              <a:gd name="connsiteY980" fmla="*/ 154571 h 6858000"/>
              <a:gd name="connsiteX981" fmla="*/ 530414 w 7467600"/>
              <a:gd name="connsiteY981" fmla="*/ 354673 h 6858000"/>
              <a:gd name="connsiteX982" fmla="*/ 333785 w 7467600"/>
              <a:gd name="connsiteY982" fmla="*/ 161564 h 6858000"/>
              <a:gd name="connsiteX983" fmla="*/ 147005 w 7467600"/>
              <a:gd name="connsiteY983" fmla="*/ 0 h 6858000"/>
              <a:gd name="connsiteX984" fmla="*/ 272509 w 7467600"/>
              <a:gd name="connsiteY984" fmla="*/ 0 h 6858000"/>
              <a:gd name="connsiteX985" fmla="*/ 326276 w 7467600"/>
              <a:gd name="connsiteY985" fmla="*/ 45847 h 6858000"/>
              <a:gd name="connsiteX986" fmla="*/ 823759 w 7467600"/>
              <a:gd name="connsiteY986" fmla="*/ 574145 h 6858000"/>
              <a:gd name="connsiteX987" fmla="*/ 811254 w 7467600"/>
              <a:gd name="connsiteY987" fmla="*/ 665546 h 6858000"/>
              <a:gd name="connsiteX988" fmla="*/ 154042 w 7467600"/>
              <a:gd name="connsiteY988" fmla="*/ 261522 h 6858000"/>
              <a:gd name="connsiteX989" fmla="*/ 13550 w 7467600"/>
              <a:gd name="connsiteY989" fmla="*/ 158423 h 6858000"/>
              <a:gd name="connsiteX990" fmla="*/ 0 w 7467600"/>
              <a:gd name="connsiteY990" fmla="*/ 146618 h 6858000"/>
              <a:gd name="connsiteX991" fmla="*/ 0 w 7467600"/>
              <a:gd name="connsiteY991" fmla="*/ 59161 h 6858000"/>
              <a:gd name="connsiteX992" fmla="*/ 45427 w 7467600"/>
              <a:gd name="connsiteY992" fmla="*/ 101078 h 6858000"/>
              <a:gd name="connsiteX993" fmla="*/ 630103 w 7467600"/>
              <a:gd name="connsiteY993" fmla="*/ 485885 h 6858000"/>
              <a:gd name="connsiteX994" fmla="*/ 532040 w 7467600"/>
              <a:gd name="connsiteY994" fmla="*/ 399359 h 6858000"/>
              <a:gd name="connsiteX995" fmla="*/ 517618 w 7467600"/>
              <a:gd name="connsiteY995" fmla="*/ 385726 h 6858000"/>
              <a:gd name="connsiteX996" fmla="*/ 285074 w 7467600"/>
              <a:gd name="connsiteY996" fmla="*/ 182755 h 6858000"/>
              <a:gd name="connsiteX997" fmla="*/ 43151 w 7467600"/>
              <a:gd name="connsiteY99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53035 w 7467600"/>
              <a:gd name="connsiteY127" fmla="*/ 519731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1903353 w 7467600"/>
              <a:gd name="connsiteY141" fmla="*/ 5044827 h 6858000"/>
              <a:gd name="connsiteX142" fmla="*/ 1936931 w 7467600"/>
              <a:gd name="connsiteY142" fmla="*/ 5093954 h 6858000"/>
              <a:gd name="connsiteX143" fmla="*/ 2195868 w 7467600"/>
              <a:gd name="connsiteY143" fmla="*/ 5396574 h 6858000"/>
              <a:gd name="connsiteX144" fmla="*/ 2088852 w 7467600"/>
              <a:gd name="connsiteY144" fmla="*/ 5166123 h 6858000"/>
              <a:gd name="connsiteX145" fmla="*/ 1958241 w 7467600"/>
              <a:gd name="connsiteY145" fmla="*/ 5067955 h 6858000"/>
              <a:gd name="connsiteX146" fmla="*/ 1903353 w 7467600"/>
              <a:gd name="connsiteY146" fmla="*/ 5044827 h 6858000"/>
              <a:gd name="connsiteX147" fmla="*/ 1979378 w 7467600"/>
              <a:gd name="connsiteY147" fmla="*/ 4769504 h 6858000"/>
              <a:gd name="connsiteX148" fmla="*/ 2882120 w 7467600"/>
              <a:gd name="connsiteY148" fmla="*/ 5064547 h 6858000"/>
              <a:gd name="connsiteX149" fmla="*/ 2793103 w 7467600"/>
              <a:gd name="connsiteY149" fmla="*/ 5039699 h 6858000"/>
              <a:gd name="connsiteX150" fmla="*/ 2770041 w 7467600"/>
              <a:gd name="connsiteY150" fmla="*/ 5033634 h 6858000"/>
              <a:gd name="connsiteX151" fmla="*/ 1979378 w 7467600"/>
              <a:gd name="connsiteY151" fmla="*/ 4769504 h 6858000"/>
              <a:gd name="connsiteX152" fmla="*/ 1927410 w 7467600"/>
              <a:gd name="connsiteY152" fmla="*/ 4716164 h 6858000"/>
              <a:gd name="connsiteX153" fmla="*/ 1959587 w 7467600"/>
              <a:gd name="connsiteY153" fmla="*/ 4728849 h 6858000"/>
              <a:gd name="connsiteX154" fmla="*/ 2777707 w 7467600"/>
              <a:gd name="connsiteY154" fmla="*/ 5003991 h 6858000"/>
              <a:gd name="connsiteX155" fmla="*/ 2800768 w 7467600"/>
              <a:gd name="connsiteY155" fmla="*/ 5010056 h 6858000"/>
              <a:gd name="connsiteX156" fmla="*/ 2879408 w 7467600"/>
              <a:gd name="connsiteY156" fmla="*/ 5031590 h 6858000"/>
              <a:gd name="connsiteX157" fmla="*/ 2862295 w 7467600"/>
              <a:gd name="connsiteY157" fmla="*/ 5022958 h 6858000"/>
              <a:gd name="connsiteX158" fmla="*/ 2813343 w 7467600"/>
              <a:gd name="connsiteY158" fmla="*/ 4998369 h 6858000"/>
              <a:gd name="connsiteX159" fmla="*/ 2646245 w 7467600"/>
              <a:gd name="connsiteY159" fmla="*/ 4930999 h 6858000"/>
              <a:gd name="connsiteX160" fmla="*/ 1999243 w 7467600"/>
              <a:gd name="connsiteY160" fmla="*/ 4730524 h 6858000"/>
              <a:gd name="connsiteX161" fmla="*/ 1979527 w 7467600"/>
              <a:gd name="connsiteY161" fmla="*/ 4726651 h 6858000"/>
              <a:gd name="connsiteX162" fmla="*/ 1927410 w 7467600"/>
              <a:gd name="connsiteY162" fmla="*/ 4716164 h 6858000"/>
              <a:gd name="connsiteX163" fmla="*/ 1997014 w 7467600"/>
              <a:gd name="connsiteY163" fmla="*/ 4698007 h 6858000"/>
              <a:gd name="connsiteX164" fmla="*/ 2005458 w 7467600"/>
              <a:gd name="connsiteY164" fmla="*/ 4699540 h 6858000"/>
              <a:gd name="connsiteX165" fmla="*/ 2657186 w 7467600"/>
              <a:gd name="connsiteY165" fmla="*/ 4901687 h 6858000"/>
              <a:gd name="connsiteX166" fmla="*/ 2826662 w 7467600"/>
              <a:gd name="connsiteY166" fmla="*/ 4970362 h 6858000"/>
              <a:gd name="connsiteX167" fmla="*/ 2876100 w 7467600"/>
              <a:gd name="connsiteY167" fmla="*/ 4995397 h 6858000"/>
              <a:gd name="connsiteX168" fmla="*/ 3042600 w 7467600"/>
              <a:gd name="connsiteY168" fmla="*/ 5059532 h 6858000"/>
              <a:gd name="connsiteX169" fmla="*/ 1997014 w 7467600"/>
              <a:gd name="connsiteY169" fmla="*/ 4698007 h 6858000"/>
              <a:gd name="connsiteX170" fmla="*/ 2305292 w 7467600"/>
              <a:gd name="connsiteY170" fmla="*/ 4219492 h 6858000"/>
              <a:gd name="connsiteX171" fmla="*/ 3360922 w 7467600"/>
              <a:gd name="connsiteY171" fmla="*/ 4529373 h 6858000"/>
              <a:gd name="connsiteX172" fmla="*/ 3492420 w 7467600"/>
              <a:gd name="connsiteY172" fmla="*/ 4510145 h 6858000"/>
              <a:gd name="connsiteX173" fmla="*/ 3364086 w 7467600"/>
              <a:gd name="connsiteY173" fmla="*/ 4480340 h 6858000"/>
              <a:gd name="connsiteX174" fmla="*/ 3225818 w 7467600"/>
              <a:gd name="connsiteY174" fmla="*/ 4411822 h 6858000"/>
              <a:gd name="connsiteX175" fmla="*/ 3129696 w 7467600"/>
              <a:gd name="connsiteY175" fmla="*/ 4360704 h 6858000"/>
              <a:gd name="connsiteX176" fmla="*/ 2814545 w 7467600"/>
              <a:gd name="connsiteY176" fmla="*/ 4282955 h 6858000"/>
              <a:gd name="connsiteX177" fmla="*/ 2305292 w 7467600"/>
              <a:gd name="connsiteY177" fmla="*/ 4219492 h 6858000"/>
              <a:gd name="connsiteX178" fmla="*/ 2626982 w 7467600"/>
              <a:gd name="connsiteY178" fmla="*/ 4206450 h 6858000"/>
              <a:gd name="connsiteX179" fmla="*/ 2490617 w 7467600"/>
              <a:gd name="connsiteY179" fmla="*/ 4206951 h 6858000"/>
              <a:gd name="connsiteX180" fmla="*/ 2819869 w 7467600"/>
              <a:gd name="connsiteY180" fmla="*/ 4252936 h 6858000"/>
              <a:gd name="connsiteX181" fmla="*/ 3143018 w 7467600"/>
              <a:gd name="connsiteY181" fmla="*/ 4332698 h 6858000"/>
              <a:gd name="connsiteX182" fmla="*/ 3241520 w 7467600"/>
              <a:gd name="connsiteY182" fmla="*/ 4385112 h 6858000"/>
              <a:gd name="connsiteX183" fmla="*/ 3374575 w 7467600"/>
              <a:gd name="connsiteY183" fmla="*/ 4451517 h 6858000"/>
              <a:gd name="connsiteX184" fmla="*/ 3505221 w 7467600"/>
              <a:gd name="connsiteY184" fmla="*/ 4480757 h 6858000"/>
              <a:gd name="connsiteX185" fmla="*/ 2626982 w 7467600"/>
              <a:gd name="connsiteY185" fmla="*/ 4206450 h 6858000"/>
              <a:gd name="connsiteX186" fmla="*/ 1310106 w 7467600"/>
              <a:gd name="connsiteY186" fmla="*/ 3943217 h 6858000"/>
              <a:gd name="connsiteX187" fmla="*/ 854994 w 7467600"/>
              <a:gd name="connsiteY187" fmla="*/ 4399136 h 6858000"/>
              <a:gd name="connsiteX188" fmla="*/ 742462 w 7467600"/>
              <a:gd name="connsiteY188" fmla="*/ 4594648 h 6858000"/>
              <a:gd name="connsiteX189" fmla="*/ 820602 w 7467600"/>
              <a:gd name="connsiteY189" fmla="*/ 4485915 h 6858000"/>
              <a:gd name="connsiteX190" fmla="*/ 878295 w 7467600"/>
              <a:gd name="connsiteY190" fmla="*/ 4403594 h 6858000"/>
              <a:gd name="connsiteX191" fmla="*/ 1240607 w 7467600"/>
              <a:gd name="connsiteY191" fmla="*/ 4010401 h 6858000"/>
              <a:gd name="connsiteX192" fmla="*/ 1310106 w 7467600"/>
              <a:gd name="connsiteY192" fmla="*/ 3943217 h 6858000"/>
              <a:gd name="connsiteX193" fmla="*/ 1423113 w 7467600"/>
              <a:gd name="connsiteY193" fmla="*/ 3874565 h 6858000"/>
              <a:gd name="connsiteX194" fmla="*/ 1260565 w 7467600"/>
              <a:gd name="connsiteY194" fmla="*/ 4031982 h 6858000"/>
              <a:gd name="connsiteX195" fmla="*/ 901900 w 7467600"/>
              <a:gd name="connsiteY195" fmla="*/ 4421236 h 6858000"/>
              <a:gd name="connsiteX196" fmla="*/ 845044 w 7467600"/>
              <a:gd name="connsiteY196" fmla="*/ 4502436 h 6858000"/>
              <a:gd name="connsiteX197" fmla="*/ 685926 w 7467600"/>
              <a:gd name="connsiteY197" fmla="*/ 4703069 h 6858000"/>
              <a:gd name="connsiteX198" fmla="*/ 684248 w 7467600"/>
              <a:gd name="connsiteY198" fmla="*/ 4706721 h 6858000"/>
              <a:gd name="connsiteX199" fmla="*/ 1423113 w 7467600"/>
              <a:gd name="connsiteY199" fmla="*/ 3874565 h 6858000"/>
              <a:gd name="connsiteX200" fmla="*/ 3316479 w 7467600"/>
              <a:gd name="connsiteY200" fmla="*/ 3872136 h 6858000"/>
              <a:gd name="connsiteX201" fmla="*/ 3546806 w 7467600"/>
              <a:gd name="connsiteY201" fmla="*/ 4356139 h 6858000"/>
              <a:gd name="connsiteX202" fmla="*/ 3364433 w 7467600"/>
              <a:gd name="connsiteY202" fmla="*/ 3953121 h 6858000"/>
              <a:gd name="connsiteX203" fmla="*/ 3316479 w 7467600"/>
              <a:gd name="connsiteY203" fmla="*/ 3872136 h 6858000"/>
              <a:gd name="connsiteX204" fmla="*/ 3291335 w 7467600"/>
              <a:gd name="connsiteY204" fmla="*/ 3767420 h 6858000"/>
              <a:gd name="connsiteX205" fmla="*/ 3390805 w 7467600"/>
              <a:gd name="connsiteY205" fmla="*/ 3937163 h 6858000"/>
              <a:gd name="connsiteX206" fmla="*/ 3579062 w 7467600"/>
              <a:gd name="connsiteY206" fmla="*/ 4359040 h 6858000"/>
              <a:gd name="connsiteX207" fmla="*/ 3467355 w 7467600"/>
              <a:gd name="connsiteY207" fmla="*/ 3988130 h 6858000"/>
              <a:gd name="connsiteX208" fmla="*/ 3310753 w 7467600"/>
              <a:gd name="connsiteY208" fmla="*/ 3787140 h 6858000"/>
              <a:gd name="connsiteX209" fmla="*/ 3291335 w 7467600"/>
              <a:gd name="connsiteY209" fmla="*/ 3767420 h 6858000"/>
              <a:gd name="connsiteX210" fmla="*/ 1635889 w 7467600"/>
              <a:gd name="connsiteY210" fmla="*/ 3709494 h 6858000"/>
              <a:gd name="connsiteX211" fmla="*/ 1634800 w 7467600"/>
              <a:gd name="connsiteY211" fmla="*/ 3731111 h 6858000"/>
              <a:gd name="connsiteX212" fmla="*/ 1635889 w 7467600"/>
              <a:gd name="connsiteY212" fmla="*/ 3709494 h 6858000"/>
              <a:gd name="connsiteX213" fmla="*/ 1510397 w 7467600"/>
              <a:gd name="connsiteY213" fmla="*/ 3684705 h 6858000"/>
              <a:gd name="connsiteX214" fmla="*/ 1146550 w 7467600"/>
              <a:gd name="connsiteY214" fmla="*/ 3802012 h 6858000"/>
              <a:gd name="connsiteX215" fmla="*/ 698834 w 7467600"/>
              <a:gd name="connsiteY215" fmla="*/ 3952272 h 6858000"/>
              <a:gd name="connsiteX216" fmla="*/ 34256 w 7467600"/>
              <a:gd name="connsiteY216" fmla="*/ 4347603 h 6858000"/>
              <a:gd name="connsiteX217" fmla="*/ 527241 w 7467600"/>
              <a:gd name="connsiteY217" fmla="*/ 4065078 h 6858000"/>
              <a:gd name="connsiteX218" fmla="*/ 1510397 w 7467600"/>
              <a:gd name="connsiteY218" fmla="*/ 3684705 h 6858000"/>
              <a:gd name="connsiteX219" fmla="*/ 1313114 w 7467600"/>
              <a:gd name="connsiteY219" fmla="*/ 3655216 h 6858000"/>
              <a:gd name="connsiteX220" fmla="*/ 1109304 w 7467600"/>
              <a:gd name="connsiteY220" fmla="*/ 3669030 h 6858000"/>
              <a:gd name="connsiteX221" fmla="*/ 8129 w 7467600"/>
              <a:gd name="connsiteY221" fmla="*/ 4330519 h 6858000"/>
              <a:gd name="connsiteX222" fmla="*/ 687572 w 7467600"/>
              <a:gd name="connsiteY222" fmla="*/ 3925629 h 6858000"/>
              <a:gd name="connsiteX223" fmla="*/ 1138365 w 7467600"/>
              <a:gd name="connsiteY223" fmla="*/ 3774515 h 6858000"/>
              <a:gd name="connsiteX224" fmla="*/ 1505579 w 7467600"/>
              <a:gd name="connsiteY224" fmla="*/ 3655526 h 6858000"/>
              <a:gd name="connsiteX225" fmla="*/ 1313114 w 7467600"/>
              <a:gd name="connsiteY225" fmla="*/ 3655216 h 6858000"/>
              <a:gd name="connsiteX226" fmla="*/ 3655073 w 7467600"/>
              <a:gd name="connsiteY226" fmla="*/ 3650884 h 6858000"/>
              <a:gd name="connsiteX227" fmla="*/ 3989938 w 7467600"/>
              <a:gd name="connsiteY227" fmla="*/ 3991685 h 6858000"/>
              <a:gd name="connsiteX228" fmla="*/ 4393907 w 7467600"/>
              <a:gd name="connsiteY228" fmla="*/ 4261258 h 6858000"/>
              <a:gd name="connsiteX229" fmla="*/ 4648051 w 7467600"/>
              <a:gd name="connsiteY229" fmla="*/ 4374051 h 6858000"/>
              <a:gd name="connsiteX230" fmla="*/ 4383389 w 7467600"/>
              <a:gd name="connsiteY230" fmla="*/ 4184369 h 6858000"/>
              <a:gd name="connsiteX231" fmla="*/ 4165508 w 7467600"/>
              <a:gd name="connsiteY231" fmla="*/ 4035196 h 6858000"/>
              <a:gd name="connsiteX232" fmla="*/ 4068162 w 7467600"/>
              <a:gd name="connsiteY232" fmla="*/ 3953394 h 6858000"/>
              <a:gd name="connsiteX233" fmla="*/ 3981416 w 7467600"/>
              <a:gd name="connsiteY233" fmla="*/ 3880482 h 6858000"/>
              <a:gd name="connsiteX234" fmla="*/ 3800147 w 7467600"/>
              <a:gd name="connsiteY234" fmla="*/ 3749872 h 6858000"/>
              <a:gd name="connsiteX235" fmla="*/ 3655073 w 7467600"/>
              <a:gd name="connsiteY235" fmla="*/ 3650884 h 6858000"/>
              <a:gd name="connsiteX236" fmla="*/ 3670252 w 7467600"/>
              <a:gd name="connsiteY236" fmla="*/ 3622798 h 6858000"/>
              <a:gd name="connsiteX237" fmla="*/ 3817258 w 7467600"/>
              <a:gd name="connsiteY237" fmla="*/ 3723577 h 6858000"/>
              <a:gd name="connsiteX238" fmla="*/ 4000461 w 7467600"/>
              <a:gd name="connsiteY238" fmla="*/ 3855966 h 6858000"/>
              <a:gd name="connsiteX239" fmla="*/ 4088180 w 7467600"/>
              <a:gd name="connsiteY239" fmla="*/ 3929774 h 6858000"/>
              <a:gd name="connsiteX240" fmla="*/ 4184555 w 7467600"/>
              <a:gd name="connsiteY240" fmla="*/ 4010683 h 6858000"/>
              <a:gd name="connsiteX241" fmla="*/ 4399563 w 7467600"/>
              <a:gd name="connsiteY241" fmla="*/ 4158106 h 6858000"/>
              <a:gd name="connsiteX242" fmla="*/ 4684469 w 7467600"/>
              <a:gd name="connsiteY242" fmla="*/ 4364680 h 6858000"/>
              <a:gd name="connsiteX243" fmla="*/ 4690271 w 7467600"/>
              <a:gd name="connsiteY243" fmla="*/ 4370034 h 6858000"/>
              <a:gd name="connsiteX244" fmla="*/ 4136093 w 7467600"/>
              <a:gd name="connsiteY244" fmla="*/ 3858466 h 6858000"/>
              <a:gd name="connsiteX245" fmla="*/ 3670252 w 7467600"/>
              <a:gd name="connsiteY245" fmla="*/ 3622798 h 6858000"/>
              <a:gd name="connsiteX246" fmla="*/ 4440129 w 7467600"/>
              <a:gd name="connsiteY246" fmla="*/ 3448571 h 6858000"/>
              <a:gd name="connsiteX247" fmla="*/ 4856525 w 7467600"/>
              <a:gd name="connsiteY247" fmla="*/ 3915351 h 6858000"/>
              <a:gd name="connsiteX248" fmla="*/ 5059055 w 7467600"/>
              <a:gd name="connsiteY248" fmla="*/ 4108918 h 6858000"/>
              <a:gd name="connsiteX249" fmla="*/ 5290070 w 7467600"/>
              <a:gd name="connsiteY249" fmla="*/ 4263619 h 6858000"/>
              <a:gd name="connsiteX250" fmla="*/ 4834991 w 7467600"/>
              <a:gd name="connsiteY250" fmla="*/ 3830985 h 6858000"/>
              <a:gd name="connsiteX251" fmla="*/ 4440129 w 7467600"/>
              <a:gd name="connsiteY251" fmla="*/ 3448571 h 6858000"/>
              <a:gd name="connsiteX252" fmla="*/ 4441737 w 7467600"/>
              <a:gd name="connsiteY252" fmla="*/ 3399734 h 6858000"/>
              <a:gd name="connsiteX253" fmla="*/ 4431236 w 7467600"/>
              <a:gd name="connsiteY253" fmla="*/ 3400954 h 6858000"/>
              <a:gd name="connsiteX254" fmla="*/ 4557150 w 7467600"/>
              <a:gd name="connsiteY254" fmla="*/ 3510023 h 6858000"/>
              <a:gd name="connsiteX255" fmla="*/ 4856936 w 7467600"/>
              <a:gd name="connsiteY255" fmla="*/ 3809146 h 6858000"/>
              <a:gd name="connsiteX256" fmla="*/ 5111996 w 7467600"/>
              <a:gd name="connsiteY256" fmla="*/ 4065759 h 6858000"/>
              <a:gd name="connsiteX257" fmla="*/ 5388878 w 7467600"/>
              <a:gd name="connsiteY257" fmla="*/ 4300185 h 6858000"/>
              <a:gd name="connsiteX258" fmla="*/ 5425556 w 7467600"/>
              <a:gd name="connsiteY258" fmla="*/ 4308967 h 6858000"/>
              <a:gd name="connsiteX259" fmla="*/ 4943646 w 7467600"/>
              <a:gd name="connsiteY259" fmla="*/ 3822916 h 6858000"/>
              <a:gd name="connsiteX260" fmla="*/ 4594837 w 7467600"/>
              <a:gd name="connsiteY260" fmla="*/ 3532274 h 6858000"/>
              <a:gd name="connsiteX261" fmla="*/ 4441737 w 7467600"/>
              <a:gd name="connsiteY261" fmla="*/ 3399734 h 6858000"/>
              <a:gd name="connsiteX262" fmla="*/ 5425834 w 7467600"/>
              <a:gd name="connsiteY262" fmla="*/ 3162785 h 6858000"/>
              <a:gd name="connsiteX263" fmla="*/ 5401644 w 7467600"/>
              <a:gd name="connsiteY263" fmla="*/ 3617847 h 6858000"/>
              <a:gd name="connsiteX264" fmla="*/ 5467256 w 7467600"/>
              <a:gd name="connsiteY264" fmla="*/ 4175494 h 6858000"/>
              <a:gd name="connsiteX265" fmla="*/ 5448069 w 7467600"/>
              <a:gd name="connsiteY265" fmla="*/ 3567554 h 6858000"/>
              <a:gd name="connsiteX266" fmla="*/ 5425834 w 7467600"/>
              <a:gd name="connsiteY266" fmla="*/ 3162785 h 6858000"/>
              <a:gd name="connsiteX267" fmla="*/ 1318687 w 7467600"/>
              <a:gd name="connsiteY267" fmla="*/ 3113840 h 6858000"/>
              <a:gd name="connsiteX268" fmla="*/ 1066793 w 7467600"/>
              <a:gd name="connsiteY268" fmla="*/ 3212171 h 6858000"/>
              <a:gd name="connsiteX269" fmla="*/ 993319 w 7467600"/>
              <a:gd name="connsiteY269" fmla="*/ 3247648 h 6858000"/>
              <a:gd name="connsiteX270" fmla="*/ 853081 w 7467600"/>
              <a:gd name="connsiteY270" fmla="*/ 3312410 h 6858000"/>
              <a:gd name="connsiteX271" fmla="*/ 805957 w 7467600"/>
              <a:gd name="connsiteY271" fmla="*/ 3330443 h 6858000"/>
              <a:gd name="connsiteX272" fmla="*/ 1318687 w 7467600"/>
              <a:gd name="connsiteY272" fmla="*/ 3113840 h 6858000"/>
              <a:gd name="connsiteX273" fmla="*/ 5453702 w 7467600"/>
              <a:gd name="connsiteY273" fmla="*/ 3090882 h 6858000"/>
              <a:gd name="connsiteX274" fmla="*/ 5480135 w 7467600"/>
              <a:gd name="connsiteY274" fmla="*/ 3565802 h 6858000"/>
              <a:gd name="connsiteX275" fmla="*/ 5499023 w 7467600"/>
              <a:gd name="connsiteY275" fmla="*/ 4166310 h 6858000"/>
              <a:gd name="connsiteX276" fmla="*/ 5547022 w 7467600"/>
              <a:gd name="connsiteY276" fmla="*/ 3607838 h 6858000"/>
              <a:gd name="connsiteX277" fmla="*/ 5515964 w 7467600"/>
              <a:gd name="connsiteY277" fmla="*/ 3378541 h 6858000"/>
              <a:gd name="connsiteX278" fmla="*/ 5453702 w 7467600"/>
              <a:gd name="connsiteY278" fmla="*/ 3090882 h 6858000"/>
              <a:gd name="connsiteX279" fmla="*/ 1238695 w 7467600"/>
              <a:gd name="connsiteY279" fmla="*/ 3076820 h 6858000"/>
              <a:gd name="connsiteX280" fmla="*/ 716371 w 7467600"/>
              <a:gd name="connsiteY280" fmla="*/ 3293249 h 6858000"/>
              <a:gd name="connsiteX281" fmla="*/ 579522 w 7467600"/>
              <a:gd name="connsiteY281" fmla="*/ 3371759 h 6858000"/>
              <a:gd name="connsiteX282" fmla="*/ 600288 w 7467600"/>
              <a:gd name="connsiteY282" fmla="*/ 3365555 h 6858000"/>
              <a:gd name="connsiteX283" fmla="*/ 840692 w 7467600"/>
              <a:gd name="connsiteY283" fmla="*/ 3284921 h 6858000"/>
              <a:gd name="connsiteX284" fmla="*/ 979248 w 7467600"/>
              <a:gd name="connsiteY284" fmla="*/ 3221003 h 6858000"/>
              <a:gd name="connsiteX285" fmla="*/ 1053282 w 7467600"/>
              <a:gd name="connsiteY285" fmla="*/ 3185247 h 6858000"/>
              <a:gd name="connsiteX286" fmla="*/ 1320603 w 7467600"/>
              <a:gd name="connsiteY286" fmla="*/ 3081281 h 6858000"/>
              <a:gd name="connsiteX287" fmla="*/ 1238695 w 7467600"/>
              <a:gd name="connsiteY287" fmla="*/ 3076820 h 6858000"/>
              <a:gd name="connsiteX288" fmla="*/ 5425627 w 7467600"/>
              <a:gd name="connsiteY288" fmla="*/ 2954192 h 6858000"/>
              <a:gd name="connsiteX289" fmla="*/ 5470770 w 7467600"/>
              <a:gd name="connsiteY289" fmla="*/ 3005435 h 6858000"/>
              <a:gd name="connsiteX290" fmla="*/ 5519779 w 7467600"/>
              <a:gd name="connsiteY290" fmla="*/ 4359223 h 6858000"/>
              <a:gd name="connsiteX291" fmla="*/ 5520293 w 7467600"/>
              <a:gd name="connsiteY291" fmla="*/ 4360602 h 6858000"/>
              <a:gd name="connsiteX292" fmla="*/ 5767221 w 7467600"/>
              <a:gd name="connsiteY292" fmla="*/ 4665564 h 6858000"/>
              <a:gd name="connsiteX293" fmla="*/ 6937169 w 7467600"/>
              <a:gd name="connsiteY293" fmla="*/ 4815941 h 6858000"/>
              <a:gd name="connsiteX294" fmla="*/ 6953922 w 7467600"/>
              <a:gd name="connsiteY294" fmla="*/ 4890068 h 6858000"/>
              <a:gd name="connsiteX295" fmla="*/ 6071359 w 7467600"/>
              <a:gd name="connsiteY295" fmla="*/ 4770770 h 6858000"/>
              <a:gd name="connsiteX296" fmla="*/ 6038839 w 7467600"/>
              <a:gd name="connsiteY296" fmla="*/ 4764474 h 6858000"/>
              <a:gd name="connsiteX297" fmla="*/ 6038706 w 7467600"/>
              <a:gd name="connsiteY297" fmla="*/ 4763847 h 6858000"/>
              <a:gd name="connsiteX298" fmla="*/ 6037784 w 7467600"/>
              <a:gd name="connsiteY298" fmla="*/ 4764270 h 6858000"/>
              <a:gd name="connsiteX299" fmla="*/ 6038839 w 7467600"/>
              <a:gd name="connsiteY299" fmla="*/ 4764474 h 6858000"/>
              <a:gd name="connsiteX300" fmla="*/ 6040338 w 7467600"/>
              <a:gd name="connsiteY300" fmla="*/ 4771418 h 6858000"/>
              <a:gd name="connsiteX301" fmla="*/ 6024488 w 7467600"/>
              <a:gd name="connsiteY301" fmla="*/ 4809903 h 6858000"/>
              <a:gd name="connsiteX302" fmla="*/ 5599771 w 7467600"/>
              <a:gd name="connsiteY302" fmla="*/ 5509652 h 6858000"/>
              <a:gd name="connsiteX303" fmla="*/ 5548843 w 7467600"/>
              <a:gd name="connsiteY303" fmla="*/ 5563845 h 6858000"/>
              <a:gd name="connsiteX304" fmla="*/ 5940952 w 7467600"/>
              <a:gd name="connsiteY304" fmla="*/ 6250028 h 6858000"/>
              <a:gd name="connsiteX305" fmla="*/ 6043441 w 7467600"/>
              <a:gd name="connsiteY305" fmla="*/ 6665847 h 6858000"/>
              <a:gd name="connsiteX306" fmla="*/ 6093432 w 7467600"/>
              <a:gd name="connsiteY306" fmla="*/ 6858000 h 6858000"/>
              <a:gd name="connsiteX307" fmla="*/ 6034344 w 7467600"/>
              <a:gd name="connsiteY307" fmla="*/ 6858000 h 6858000"/>
              <a:gd name="connsiteX308" fmla="*/ 6026679 w 7467600"/>
              <a:gd name="connsiteY308" fmla="*/ 6836959 h 6858000"/>
              <a:gd name="connsiteX309" fmla="*/ 5800441 w 7467600"/>
              <a:gd name="connsiteY309" fmla="*/ 6335286 h 6858000"/>
              <a:gd name="connsiteX310" fmla="*/ 5526562 w 7467600"/>
              <a:gd name="connsiteY310" fmla="*/ 5705388 h 6858000"/>
              <a:gd name="connsiteX311" fmla="*/ 5519640 w 7467600"/>
              <a:gd name="connsiteY311" fmla="*/ 5683774 h 6858000"/>
              <a:gd name="connsiteX312" fmla="*/ 5844559 w 7467600"/>
              <a:gd name="connsiteY312" fmla="*/ 6553349 h 6858000"/>
              <a:gd name="connsiteX313" fmla="*/ 5975994 w 7467600"/>
              <a:gd name="connsiteY313" fmla="*/ 6858000 h 6858000"/>
              <a:gd name="connsiteX314" fmla="*/ 5898547 w 7467600"/>
              <a:gd name="connsiteY314" fmla="*/ 6858000 h 6858000"/>
              <a:gd name="connsiteX315" fmla="*/ 5682041 w 7467600"/>
              <a:gd name="connsiteY315" fmla="*/ 6355860 h 6858000"/>
              <a:gd name="connsiteX316" fmla="*/ 5461758 w 7467600"/>
              <a:gd name="connsiteY316" fmla="*/ 5820220 h 6858000"/>
              <a:gd name="connsiteX317" fmla="*/ 5237282 w 7467600"/>
              <a:gd name="connsiteY317" fmla="*/ 6579086 h 6858000"/>
              <a:gd name="connsiteX318" fmla="*/ 5115009 w 7467600"/>
              <a:gd name="connsiteY318" fmla="*/ 6858000 h 6858000"/>
              <a:gd name="connsiteX319" fmla="*/ 5028074 w 7467600"/>
              <a:gd name="connsiteY319" fmla="*/ 6858000 h 6858000"/>
              <a:gd name="connsiteX320" fmla="*/ 5079508 w 7467600"/>
              <a:gd name="connsiteY320" fmla="*/ 6749074 h 6858000"/>
              <a:gd name="connsiteX321" fmla="*/ 5371846 w 7467600"/>
              <a:gd name="connsiteY321" fmla="*/ 5924413 h 6858000"/>
              <a:gd name="connsiteX322" fmla="*/ 5270512 w 7467600"/>
              <a:gd name="connsiteY322" fmla="*/ 6138975 h 6858000"/>
              <a:gd name="connsiteX323" fmla="*/ 5062409 w 7467600"/>
              <a:gd name="connsiteY323" fmla="*/ 6653544 h 6858000"/>
              <a:gd name="connsiteX324" fmla="*/ 5036628 w 7467600"/>
              <a:gd name="connsiteY324" fmla="*/ 6754247 h 6858000"/>
              <a:gd name="connsiteX325" fmla="*/ 5009112 w 7467600"/>
              <a:gd name="connsiteY325" fmla="*/ 6858000 h 6858000"/>
              <a:gd name="connsiteX326" fmla="*/ 4976679 w 7467600"/>
              <a:gd name="connsiteY326" fmla="*/ 6858000 h 6858000"/>
              <a:gd name="connsiteX327" fmla="*/ 5006537 w 7467600"/>
              <a:gd name="connsiteY327" fmla="*/ 6747068 h 6858000"/>
              <a:gd name="connsiteX328" fmla="*/ 5032723 w 7467600"/>
              <a:gd name="connsiteY328" fmla="*/ 6644957 h 6858000"/>
              <a:gd name="connsiteX329" fmla="*/ 5242949 w 7467600"/>
              <a:gd name="connsiteY329" fmla="*/ 6125175 h 6858000"/>
              <a:gd name="connsiteX330" fmla="*/ 5286321 w 7467600"/>
              <a:gd name="connsiteY330" fmla="*/ 6033555 h 6858000"/>
              <a:gd name="connsiteX331" fmla="*/ 5008210 w 7467600"/>
              <a:gd name="connsiteY331" fmla="*/ 6649194 h 6858000"/>
              <a:gd name="connsiteX332" fmla="*/ 4986321 w 7467600"/>
              <a:gd name="connsiteY332" fmla="*/ 6765687 h 6858000"/>
              <a:gd name="connsiteX333" fmla="*/ 4973474 w 7467600"/>
              <a:gd name="connsiteY333" fmla="*/ 6858000 h 6858000"/>
              <a:gd name="connsiteX334" fmla="*/ 4907178 w 7467600"/>
              <a:gd name="connsiteY334" fmla="*/ 6858000 h 6858000"/>
              <a:gd name="connsiteX335" fmla="*/ 4910810 w 7467600"/>
              <a:gd name="connsiteY335" fmla="*/ 6829660 h 6858000"/>
              <a:gd name="connsiteX336" fmla="*/ 4987461 w 7467600"/>
              <a:gd name="connsiteY336" fmla="*/ 6432994 h 6858000"/>
              <a:gd name="connsiteX337" fmla="*/ 5179262 w 7467600"/>
              <a:gd name="connsiteY337" fmla="*/ 6035044 h 6858000"/>
              <a:gd name="connsiteX338" fmla="*/ 4689678 w 7467600"/>
              <a:gd name="connsiteY338" fmla="*/ 6440241 h 6858000"/>
              <a:gd name="connsiteX339" fmla="*/ 4477543 w 7467600"/>
              <a:gd name="connsiteY339" fmla="*/ 6674836 h 6858000"/>
              <a:gd name="connsiteX340" fmla="*/ 4329957 w 7467600"/>
              <a:gd name="connsiteY340" fmla="*/ 6858000 h 6858000"/>
              <a:gd name="connsiteX341" fmla="*/ 4218595 w 7467600"/>
              <a:gd name="connsiteY341" fmla="*/ 6858000 h 6858000"/>
              <a:gd name="connsiteX342" fmla="*/ 4368888 w 7467600"/>
              <a:gd name="connsiteY342" fmla="*/ 6668412 h 6858000"/>
              <a:gd name="connsiteX343" fmla="*/ 4563091 w 7467600"/>
              <a:gd name="connsiteY343" fmla="*/ 6442508 h 6858000"/>
              <a:gd name="connsiteX344" fmla="*/ 5387324 w 7467600"/>
              <a:gd name="connsiteY344" fmla="*/ 5705830 h 6858000"/>
              <a:gd name="connsiteX345" fmla="*/ 5073620 w 7467600"/>
              <a:gd name="connsiteY345" fmla="*/ 5955437 h 6858000"/>
              <a:gd name="connsiteX346" fmla="*/ 4689789 w 7467600"/>
              <a:gd name="connsiteY346" fmla="*/ 6268382 h 6858000"/>
              <a:gd name="connsiteX347" fmla="*/ 4418722 w 7467600"/>
              <a:gd name="connsiteY347" fmla="*/ 6570886 h 6858000"/>
              <a:gd name="connsiteX348" fmla="*/ 4214944 w 7467600"/>
              <a:gd name="connsiteY348" fmla="*/ 6858000 h 6858000"/>
              <a:gd name="connsiteX349" fmla="*/ 4177898 w 7467600"/>
              <a:gd name="connsiteY349" fmla="*/ 6858000 h 6858000"/>
              <a:gd name="connsiteX350" fmla="*/ 4391597 w 7467600"/>
              <a:gd name="connsiteY350" fmla="*/ 6556370 h 6858000"/>
              <a:gd name="connsiteX351" fmla="*/ 4668889 w 7467600"/>
              <a:gd name="connsiteY351" fmla="*/ 6246399 h 6858000"/>
              <a:gd name="connsiteX352" fmla="*/ 5055427 w 7467600"/>
              <a:gd name="connsiteY352" fmla="*/ 5931476 h 6858000"/>
              <a:gd name="connsiteX353" fmla="*/ 5371814 w 7467600"/>
              <a:gd name="connsiteY353" fmla="*/ 5678975 h 6858000"/>
              <a:gd name="connsiteX354" fmla="*/ 4987918 w 7467600"/>
              <a:gd name="connsiteY354" fmla="*/ 5838701 h 6858000"/>
              <a:gd name="connsiteX355" fmla="*/ 4317146 w 7467600"/>
              <a:gd name="connsiteY355" fmla="*/ 6587716 h 6858000"/>
              <a:gd name="connsiteX356" fmla="*/ 4171627 w 7467600"/>
              <a:gd name="connsiteY356" fmla="*/ 6858000 h 6858000"/>
              <a:gd name="connsiteX357" fmla="*/ 4081585 w 7467600"/>
              <a:gd name="connsiteY357" fmla="*/ 6858000 h 6858000"/>
              <a:gd name="connsiteX358" fmla="*/ 4238603 w 7467600"/>
              <a:gd name="connsiteY358" fmla="*/ 6559341 h 6858000"/>
              <a:gd name="connsiteX359" fmla="*/ 4778333 w 7467600"/>
              <a:gd name="connsiteY359" fmla="*/ 5873626 h 6858000"/>
              <a:gd name="connsiteX360" fmla="*/ 5414185 w 7467600"/>
              <a:gd name="connsiteY360" fmla="*/ 5573882 h 6858000"/>
              <a:gd name="connsiteX361" fmla="*/ 5959648 w 7467600"/>
              <a:gd name="connsiteY361" fmla="*/ 4760797 h 6858000"/>
              <a:gd name="connsiteX362" fmla="*/ 5355019 w 7467600"/>
              <a:gd name="connsiteY362" fmla="*/ 4734672 h 6858000"/>
              <a:gd name="connsiteX363" fmla="*/ 5083565 w 7467600"/>
              <a:gd name="connsiteY363" fmla="*/ 5179121 h 6858000"/>
              <a:gd name="connsiteX364" fmla="*/ 4713577 w 7467600"/>
              <a:gd name="connsiteY364" fmla="*/ 5616803 h 6858000"/>
              <a:gd name="connsiteX365" fmla="*/ 3989559 w 7467600"/>
              <a:gd name="connsiteY365" fmla="*/ 6145945 h 6858000"/>
              <a:gd name="connsiteX366" fmla="*/ 3939824 w 7467600"/>
              <a:gd name="connsiteY366" fmla="*/ 6066900 h 6858000"/>
              <a:gd name="connsiteX367" fmla="*/ 4584537 w 7467600"/>
              <a:gd name="connsiteY367" fmla="*/ 5324826 h 6858000"/>
              <a:gd name="connsiteX368" fmla="*/ 5037105 w 7467600"/>
              <a:gd name="connsiteY368" fmla="*/ 5088765 h 6858000"/>
              <a:gd name="connsiteX369" fmla="*/ 5039930 w 7467600"/>
              <a:gd name="connsiteY369" fmla="*/ 5089585 h 6858000"/>
              <a:gd name="connsiteX370" fmla="*/ 5263764 w 7467600"/>
              <a:gd name="connsiteY370" fmla="*/ 4735525 h 6858000"/>
              <a:gd name="connsiteX371" fmla="*/ 4086300 w 7467600"/>
              <a:gd name="connsiteY371" fmla="*/ 4884599 h 6858000"/>
              <a:gd name="connsiteX372" fmla="*/ 4085485 w 7467600"/>
              <a:gd name="connsiteY372" fmla="*/ 4899070 h 6858000"/>
              <a:gd name="connsiteX373" fmla="*/ 3871915 w 7467600"/>
              <a:gd name="connsiteY373" fmla="*/ 5253645 h 6858000"/>
              <a:gd name="connsiteX374" fmla="*/ 3799374 w 7467600"/>
              <a:gd name="connsiteY374" fmla="*/ 5466127 h 6858000"/>
              <a:gd name="connsiteX375" fmla="*/ 3498850 w 7467600"/>
              <a:gd name="connsiteY375" fmla="*/ 6661888 h 6858000"/>
              <a:gd name="connsiteX376" fmla="*/ 3399216 w 7467600"/>
              <a:gd name="connsiteY376" fmla="*/ 6858000 h 6858000"/>
              <a:gd name="connsiteX377" fmla="*/ 3303688 w 7467600"/>
              <a:gd name="connsiteY377" fmla="*/ 6858000 h 6858000"/>
              <a:gd name="connsiteX378" fmla="*/ 3391774 w 7467600"/>
              <a:gd name="connsiteY378" fmla="*/ 6697181 h 6858000"/>
              <a:gd name="connsiteX379" fmla="*/ 3735540 w 7467600"/>
              <a:gd name="connsiteY379" fmla="*/ 5546923 h 6858000"/>
              <a:gd name="connsiteX380" fmla="*/ 3729438 w 7467600"/>
              <a:gd name="connsiteY380" fmla="*/ 5569058 h 6858000"/>
              <a:gd name="connsiteX381" fmla="*/ 3707782 w 7467600"/>
              <a:gd name="connsiteY381" fmla="*/ 5644908 h 6858000"/>
              <a:gd name="connsiteX382" fmla="*/ 3583827 w 7467600"/>
              <a:gd name="connsiteY382" fmla="*/ 6039215 h 6858000"/>
              <a:gd name="connsiteX383" fmla="*/ 3547861 w 7467600"/>
              <a:gd name="connsiteY383" fmla="*/ 6129609 h 6858000"/>
              <a:gd name="connsiteX384" fmla="*/ 3490905 w 7467600"/>
              <a:gd name="connsiteY384" fmla="*/ 6277660 h 6858000"/>
              <a:gd name="connsiteX385" fmla="*/ 3455859 w 7467600"/>
              <a:gd name="connsiteY385" fmla="*/ 6391301 h 6858000"/>
              <a:gd name="connsiteX386" fmla="*/ 3429112 w 7467600"/>
              <a:gd name="connsiteY386" fmla="*/ 6479469 h 6858000"/>
              <a:gd name="connsiteX387" fmla="*/ 3304862 w 7467600"/>
              <a:gd name="connsiteY387" fmla="*/ 6796476 h 6858000"/>
              <a:gd name="connsiteX388" fmla="*/ 3276071 w 7467600"/>
              <a:gd name="connsiteY388" fmla="*/ 6858000 h 6858000"/>
              <a:gd name="connsiteX389" fmla="*/ 3240805 w 7467600"/>
              <a:gd name="connsiteY389" fmla="*/ 6858000 h 6858000"/>
              <a:gd name="connsiteX390" fmla="*/ 3275917 w 7467600"/>
              <a:gd name="connsiteY390" fmla="*/ 6783192 h 6858000"/>
              <a:gd name="connsiteX391" fmla="*/ 3399358 w 7467600"/>
              <a:gd name="connsiteY391" fmla="*/ 6469011 h 6858000"/>
              <a:gd name="connsiteX392" fmla="*/ 3425650 w 7467600"/>
              <a:gd name="connsiteY392" fmla="*/ 6381333 h 6858000"/>
              <a:gd name="connsiteX393" fmla="*/ 3460661 w 7467600"/>
              <a:gd name="connsiteY393" fmla="*/ 6266763 h 6858000"/>
              <a:gd name="connsiteX394" fmla="*/ 3518021 w 7467600"/>
              <a:gd name="connsiteY394" fmla="*/ 6117298 h 6858000"/>
              <a:gd name="connsiteX395" fmla="*/ 3554035 w 7467600"/>
              <a:gd name="connsiteY395" fmla="*/ 6027832 h 6858000"/>
              <a:gd name="connsiteX396" fmla="*/ 3677174 w 7467600"/>
              <a:gd name="connsiteY396" fmla="*/ 5636351 h 6858000"/>
              <a:gd name="connsiteX397" fmla="*/ 3698819 w 7467600"/>
              <a:gd name="connsiteY397" fmla="*/ 5560503 h 6858000"/>
              <a:gd name="connsiteX398" fmla="*/ 3702094 w 7467600"/>
              <a:gd name="connsiteY398" fmla="*/ 5549194 h 6858000"/>
              <a:gd name="connsiteX399" fmla="*/ 3398355 w 7467600"/>
              <a:gd name="connsiteY399" fmla="*/ 6094603 h 6858000"/>
              <a:gd name="connsiteX400" fmla="*/ 3193941 w 7467600"/>
              <a:gd name="connsiteY400" fmla="*/ 6798775 h 6858000"/>
              <a:gd name="connsiteX401" fmla="*/ 3184140 w 7467600"/>
              <a:gd name="connsiteY401" fmla="*/ 6858000 h 6858000"/>
              <a:gd name="connsiteX402" fmla="*/ 3099978 w 7467600"/>
              <a:gd name="connsiteY402" fmla="*/ 6858000 h 6858000"/>
              <a:gd name="connsiteX403" fmla="*/ 3101556 w 7467600"/>
              <a:gd name="connsiteY403" fmla="*/ 6843337 h 6858000"/>
              <a:gd name="connsiteX404" fmla="*/ 3370162 w 7467600"/>
              <a:gd name="connsiteY404" fmla="*/ 5785550 h 6858000"/>
              <a:gd name="connsiteX405" fmla="*/ 3746477 w 7467600"/>
              <a:gd name="connsiteY405" fmla="*/ 5377889 h 6858000"/>
              <a:gd name="connsiteX406" fmla="*/ 3863399 w 7467600"/>
              <a:gd name="connsiteY406" fmla="*/ 5087257 h 6858000"/>
              <a:gd name="connsiteX407" fmla="*/ 3968712 w 7467600"/>
              <a:gd name="connsiteY407" fmla="*/ 4913989 h 6858000"/>
              <a:gd name="connsiteX408" fmla="*/ 2792390 w 7467600"/>
              <a:gd name="connsiteY408" fmla="*/ 5382974 h 6858000"/>
              <a:gd name="connsiteX409" fmla="*/ 2714982 w 7467600"/>
              <a:gd name="connsiteY409" fmla="*/ 5427051 h 6858000"/>
              <a:gd name="connsiteX410" fmla="*/ 2813361 w 7467600"/>
              <a:gd name="connsiteY410" fmla="*/ 6023912 h 6858000"/>
              <a:gd name="connsiteX411" fmla="*/ 2688430 w 7467600"/>
              <a:gd name="connsiteY411" fmla="*/ 6801564 h 6858000"/>
              <a:gd name="connsiteX412" fmla="*/ 2629626 w 7467600"/>
              <a:gd name="connsiteY412" fmla="*/ 6763394 h 6858000"/>
              <a:gd name="connsiteX413" fmla="*/ 2565328 w 7467600"/>
              <a:gd name="connsiteY413" fmla="*/ 5516399 h 6858000"/>
              <a:gd name="connsiteX414" fmla="*/ 1922999 w 7467600"/>
              <a:gd name="connsiteY414" fmla="*/ 5980343 h 6858000"/>
              <a:gd name="connsiteX415" fmla="*/ 1950261 w 7467600"/>
              <a:gd name="connsiteY415" fmla="*/ 6405858 h 6858000"/>
              <a:gd name="connsiteX416" fmla="*/ 2365554 w 7467600"/>
              <a:gd name="connsiteY416" fmla="*/ 6759107 h 6858000"/>
              <a:gd name="connsiteX417" fmla="*/ 2424142 w 7467600"/>
              <a:gd name="connsiteY417" fmla="*/ 6858000 h 6858000"/>
              <a:gd name="connsiteX418" fmla="*/ 2395994 w 7467600"/>
              <a:gd name="connsiteY418" fmla="*/ 6858000 h 6858000"/>
              <a:gd name="connsiteX419" fmla="*/ 2392863 w 7467600"/>
              <a:gd name="connsiteY419" fmla="*/ 6852964 h 6858000"/>
              <a:gd name="connsiteX420" fmla="*/ 2017589 w 7467600"/>
              <a:gd name="connsiteY420" fmla="*/ 6493982 h 6858000"/>
              <a:gd name="connsiteX421" fmla="*/ 2147336 w 7467600"/>
              <a:gd name="connsiteY421" fmla="*/ 6594052 h 6858000"/>
              <a:gd name="connsiteX422" fmla="*/ 2207047 w 7467600"/>
              <a:gd name="connsiteY422" fmla="*/ 6654540 h 6858000"/>
              <a:gd name="connsiteX423" fmla="*/ 2299106 w 7467600"/>
              <a:gd name="connsiteY423" fmla="*/ 6778931 h 6858000"/>
              <a:gd name="connsiteX424" fmla="*/ 2314430 w 7467600"/>
              <a:gd name="connsiteY424" fmla="*/ 6801144 h 6858000"/>
              <a:gd name="connsiteX425" fmla="*/ 2352406 w 7467600"/>
              <a:gd name="connsiteY425" fmla="*/ 6858000 h 6858000"/>
              <a:gd name="connsiteX426" fmla="*/ 2314492 w 7467600"/>
              <a:gd name="connsiteY426" fmla="*/ 6858000 h 6858000"/>
              <a:gd name="connsiteX427" fmla="*/ 2288095 w 7467600"/>
              <a:gd name="connsiteY427" fmla="*/ 6818030 h 6858000"/>
              <a:gd name="connsiteX428" fmla="*/ 2272768 w 7467600"/>
              <a:gd name="connsiteY428" fmla="*/ 6795822 h 6858000"/>
              <a:gd name="connsiteX429" fmla="*/ 2182715 w 7467600"/>
              <a:gd name="connsiteY429" fmla="*/ 6675071 h 6858000"/>
              <a:gd name="connsiteX430" fmla="*/ 2032061 w 7467600"/>
              <a:gd name="connsiteY430" fmla="*/ 6541380 h 6858000"/>
              <a:gd name="connsiteX431" fmla="*/ 2257220 w 7467600"/>
              <a:gd name="connsiteY431" fmla="*/ 6826257 h 6858000"/>
              <a:gd name="connsiteX432" fmla="*/ 2281324 w 7467600"/>
              <a:gd name="connsiteY432" fmla="*/ 6858000 h 6858000"/>
              <a:gd name="connsiteX433" fmla="*/ 2242860 w 7467600"/>
              <a:gd name="connsiteY433" fmla="*/ 6858000 h 6858000"/>
              <a:gd name="connsiteX434" fmla="*/ 2232818 w 7467600"/>
              <a:gd name="connsiteY434" fmla="*/ 6844926 h 6858000"/>
              <a:gd name="connsiteX435" fmla="*/ 1990172 w 7467600"/>
              <a:gd name="connsiteY435" fmla="*/ 6542121 h 6858000"/>
              <a:gd name="connsiteX436" fmla="*/ 2124090 w 7467600"/>
              <a:gd name="connsiteY436" fmla="*/ 6761017 h 6858000"/>
              <a:gd name="connsiteX437" fmla="*/ 2200380 w 7467600"/>
              <a:gd name="connsiteY437" fmla="*/ 6858000 h 6858000"/>
              <a:gd name="connsiteX438" fmla="*/ 2147507 w 7467600"/>
              <a:gd name="connsiteY438" fmla="*/ 6858000 h 6858000"/>
              <a:gd name="connsiteX439" fmla="*/ 2070668 w 7467600"/>
              <a:gd name="connsiteY439" fmla="*/ 6761520 h 6858000"/>
              <a:gd name="connsiteX440" fmla="*/ 1975142 w 7467600"/>
              <a:gd name="connsiteY440" fmla="*/ 6585570 h 6858000"/>
              <a:gd name="connsiteX441" fmla="*/ 2050035 w 7467600"/>
              <a:gd name="connsiteY441" fmla="*/ 6813345 h 6858000"/>
              <a:gd name="connsiteX442" fmla="*/ 2063025 w 7467600"/>
              <a:gd name="connsiteY442" fmla="*/ 6858000 h 6858000"/>
              <a:gd name="connsiteX443" fmla="*/ 2021675 w 7467600"/>
              <a:gd name="connsiteY443" fmla="*/ 6858000 h 6858000"/>
              <a:gd name="connsiteX444" fmla="*/ 2019308 w 7467600"/>
              <a:gd name="connsiteY444" fmla="*/ 6847118 h 6858000"/>
              <a:gd name="connsiteX445" fmla="*/ 1938835 w 7467600"/>
              <a:gd name="connsiteY445" fmla="*/ 6551160 h 6858000"/>
              <a:gd name="connsiteX446" fmla="*/ 1953230 w 7467600"/>
              <a:gd name="connsiteY446" fmla="*/ 6759699 h 6858000"/>
              <a:gd name="connsiteX447" fmla="*/ 1956763 w 7467600"/>
              <a:gd name="connsiteY447" fmla="*/ 6778191 h 6858000"/>
              <a:gd name="connsiteX448" fmla="*/ 1967925 w 7467600"/>
              <a:gd name="connsiteY448" fmla="*/ 6858000 h 6858000"/>
              <a:gd name="connsiteX449" fmla="*/ 1936622 w 7467600"/>
              <a:gd name="connsiteY449" fmla="*/ 6858000 h 6858000"/>
              <a:gd name="connsiteX450" fmla="*/ 1926261 w 7467600"/>
              <a:gd name="connsiteY450" fmla="*/ 6784064 h 6858000"/>
              <a:gd name="connsiteX451" fmla="*/ 1922724 w 7467600"/>
              <a:gd name="connsiteY451" fmla="*/ 6765577 h 6858000"/>
              <a:gd name="connsiteX452" fmla="*/ 1904650 w 7467600"/>
              <a:gd name="connsiteY452" fmla="*/ 6639616 h 6858000"/>
              <a:gd name="connsiteX453" fmla="*/ 1885273 w 7467600"/>
              <a:gd name="connsiteY453" fmla="*/ 6858000 h 6858000"/>
              <a:gd name="connsiteX454" fmla="*/ 1854363 w 7467600"/>
              <a:gd name="connsiteY454" fmla="*/ 6858000 h 6858000"/>
              <a:gd name="connsiteX455" fmla="*/ 1880391 w 7467600"/>
              <a:gd name="connsiteY455" fmla="*/ 6603796 h 6858000"/>
              <a:gd name="connsiteX456" fmla="*/ 1818273 w 7467600"/>
              <a:gd name="connsiteY456" fmla="*/ 6715729 h 6858000"/>
              <a:gd name="connsiteX457" fmla="*/ 1794691 w 7467600"/>
              <a:gd name="connsiteY457" fmla="*/ 6843239 h 6858000"/>
              <a:gd name="connsiteX458" fmla="*/ 1794914 w 7467600"/>
              <a:gd name="connsiteY458" fmla="*/ 6858000 h 6858000"/>
              <a:gd name="connsiteX459" fmla="*/ 1746128 w 7467600"/>
              <a:gd name="connsiteY459" fmla="*/ 6858000 h 6858000"/>
              <a:gd name="connsiteX460" fmla="*/ 1753934 w 7467600"/>
              <a:gd name="connsiteY460" fmla="*/ 6724796 h 6858000"/>
              <a:gd name="connsiteX461" fmla="*/ 1792053 w 7467600"/>
              <a:gd name="connsiteY461" fmla="*/ 6572396 h 6858000"/>
              <a:gd name="connsiteX462" fmla="*/ 1862248 w 7467600"/>
              <a:gd name="connsiteY462" fmla="*/ 6266397 h 6858000"/>
              <a:gd name="connsiteX463" fmla="*/ 1862250 w 7467600"/>
              <a:gd name="connsiteY463" fmla="*/ 6033531 h 6858000"/>
              <a:gd name="connsiteX464" fmla="*/ 1211999 w 7467600"/>
              <a:gd name="connsiteY464" fmla="*/ 6683610 h 6858000"/>
              <a:gd name="connsiteX465" fmla="*/ 1213266 w 7467600"/>
              <a:gd name="connsiteY465" fmla="*/ 6691947 h 6858000"/>
              <a:gd name="connsiteX466" fmla="*/ 1203370 w 7467600"/>
              <a:gd name="connsiteY466" fmla="*/ 6850676 h 6858000"/>
              <a:gd name="connsiteX467" fmla="*/ 1203671 w 7467600"/>
              <a:gd name="connsiteY467" fmla="*/ 6858000 h 6858000"/>
              <a:gd name="connsiteX468" fmla="*/ 1143180 w 7467600"/>
              <a:gd name="connsiteY468" fmla="*/ 6858000 h 6858000"/>
              <a:gd name="connsiteX469" fmla="*/ 1142176 w 7467600"/>
              <a:gd name="connsiteY469" fmla="*/ 6766045 h 6858000"/>
              <a:gd name="connsiteX470" fmla="*/ 1067484 w 7467600"/>
              <a:gd name="connsiteY470" fmla="*/ 6858000 h 6858000"/>
              <a:gd name="connsiteX471" fmla="*/ 953928 w 7467600"/>
              <a:gd name="connsiteY471" fmla="*/ 6858000 h 6858000"/>
              <a:gd name="connsiteX472" fmla="*/ 959715 w 7467600"/>
              <a:gd name="connsiteY472" fmla="*/ 6850185 h 6858000"/>
              <a:gd name="connsiteX473" fmla="*/ 1483788 w 7467600"/>
              <a:gd name="connsiteY473" fmla="*/ 6259174 h 6858000"/>
              <a:gd name="connsiteX474" fmla="*/ 1100671 w 7467600"/>
              <a:gd name="connsiteY474" fmla="*/ 6252137 h 6858000"/>
              <a:gd name="connsiteX475" fmla="*/ 1090144 w 7467600"/>
              <a:gd name="connsiteY475" fmla="*/ 6256748 h 6858000"/>
              <a:gd name="connsiteX476" fmla="*/ 1095872 w 7467600"/>
              <a:gd name="connsiteY476" fmla="*/ 6271892 h 6858000"/>
              <a:gd name="connsiteX477" fmla="*/ 262785 w 7467600"/>
              <a:gd name="connsiteY477" fmla="*/ 6845450 h 6858000"/>
              <a:gd name="connsiteX478" fmla="*/ 209968 w 7467600"/>
              <a:gd name="connsiteY478" fmla="*/ 6770713 h 6858000"/>
              <a:gd name="connsiteX479" fmla="*/ 873460 w 7467600"/>
              <a:gd name="connsiteY479" fmla="*/ 6253768 h 6858000"/>
              <a:gd name="connsiteX480" fmla="*/ 192686 w 7467600"/>
              <a:gd name="connsiteY480" fmla="*/ 5849257 h 6858000"/>
              <a:gd name="connsiteX481" fmla="*/ 4696 w 7467600"/>
              <a:gd name="connsiteY481" fmla="*/ 5697668 h 6858000"/>
              <a:gd name="connsiteX482" fmla="*/ 0 w 7467600"/>
              <a:gd name="connsiteY482" fmla="*/ 5689984 h 6858000"/>
              <a:gd name="connsiteX483" fmla="*/ 0 w 7467600"/>
              <a:gd name="connsiteY483" fmla="*/ 5513472 h 6858000"/>
              <a:gd name="connsiteX484" fmla="*/ 174101 w 7467600"/>
              <a:gd name="connsiteY484" fmla="*/ 5620277 h 6858000"/>
              <a:gd name="connsiteX485" fmla="*/ 891800 w 7467600"/>
              <a:gd name="connsiteY485" fmla="*/ 6036935 h 6858000"/>
              <a:gd name="connsiteX486" fmla="*/ 1072219 w 7467600"/>
              <a:gd name="connsiteY486" fmla="*/ 6169443 h 6858000"/>
              <a:gd name="connsiteX487" fmla="*/ 1074117 w 7467600"/>
              <a:gd name="connsiteY487" fmla="*/ 6170301 h 6858000"/>
              <a:gd name="connsiteX488" fmla="*/ 1083114 w 7467600"/>
              <a:gd name="connsiteY488" fmla="*/ 6174131 h 6858000"/>
              <a:gd name="connsiteX489" fmla="*/ 1543010 w 7467600"/>
              <a:gd name="connsiteY489" fmla="*/ 6191140 h 6858000"/>
              <a:gd name="connsiteX490" fmla="*/ 1551080 w 7467600"/>
              <a:gd name="connsiteY490" fmla="*/ 6195006 h 6858000"/>
              <a:gd name="connsiteX491" fmla="*/ 2345443 w 7467600"/>
              <a:gd name="connsiteY491" fmla="*/ 5549882 h 6858000"/>
              <a:gd name="connsiteX492" fmla="*/ 1721499 w 7467600"/>
              <a:gd name="connsiteY492" fmla="*/ 5599969 h 6858000"/>
              <a:gd name="connsiteX493" fmla="*/ 767716 w 7467600"/>
              <a:gd name="connsiteY493" fmla="*/ 5472768 h 6858000"/>
              <a:gd name="connsiteX494" fmla="*/ 722147 w 7467600"/>
              <a:gd name="connsiteY494" fmla="*/ 5393091 h 6858000"/>
              <a:gd name="connsiteX495" fmla="*/ 1485552 w 7467600"/>
              <a:gd name="connsiteY495" fmla="*/ 5313202 h 6858000"/>
              <a:gd name="connsiteX496" fmla="*/ 2143004 w 7467600"/>
              <a:gd name="connsiteY496" fmla="*/ 5402420 h 6858000"/>
              <a:gd name="connsiteX497" fmla="*/ 1933391 w 7467600"/>
              <a:gd name="connsiteY497" fmla="*/ 5156971 h 6858000"/>
              <a:gd name="connsiteX498" fmla="*/ 1827118 w 7467600"/>
              <a:gd name="connsiteY498" fmla="*/ 4968410 h 6858000"/>
              <a:gd name="connsiteX499" fmla="*/ 1837349 w 7467600"/>
              <a:gd name="connsiteY499" fmla="*/ 4956357 h 6858000"/>
              <a:gd name="connsiteX500" fmla="*/ 2162835 w 7467600"/>
              <a:gd name="connsiteY500" fmla="*/ 5187853 h 6858000"/>
              <a:gd name="connsiteX501" fmla="*/ 2257167 w 7467600"/>
              <a:gd name="connsiteY501" fmla="*/ 5462123 h 6858000"/>
              <a:gd name="connsiteX502" fmla="*/ 2261598 w 7467600"/>
              <a:gd name="connsiteY502" fmla="*/ 5467998 h 6858000"/>
              <a:gd name="connsiteX503" fmla="*/ 2437177 w 7467600"/>
              <a:gd name="connsiteY503" fmla="*/ 5479608 h 6858000"/>
              <a:gd name="connsiteX504" fmla="*/ 2445247 w 7467600"/>
              <a:gd name="connsiteY504" fmla="*/ 5483476 h 6858000"/>
              <a:gd name="connsiteX505" fmla="*/ 2743626 w 7467600"/>
              <a:gd name="connsiteY505" fmla="*/ 5304819 h 6858000"/>
              <a:gd name="connsiteX506" fmla="*/ 3048102 w 7467600"/>
              <a:gd name="connsiteY506" fmla="*/ 5150595 h 6858000"/>
              <a:gd name="connsiteX507" fmla="*/ 1799414 w 7467600"/>
              <a:gd name="connsiteY507" fmla="*/ 4694732 h 6858000"/>
              <a:gd name="connsiteX508" fmla="*/ 1771735 w 7467600"/>
              <a:gd name="connsiteY508" fmla="*/ 4619929 h 6858000"/>
              <a:gd name="connsiteX509" fmla="*/ 3104273 w 7467600"/>
              <a:gd name="connsiteY509" fmla="*/ 5076159 h 6858000"/>
              <a:gd name="connsiteX510" fmla="*/ 3113245 w 7467600"/>
              <a:gd name="connsiteY510" fmla="*/ 5090705 h 6858000"/>
              <a:gd name="connsiteX511" fmla="*/ 3126294 w 7467600"/>
              <a:gd name="connsiteY511" fmla="*/ 5114400 h 6858000"/>
              <a:gd name="connsiteX512" fmla="*/ 3937433 w 7467600"/>
              <a:gd name="connsiteY512" fmla="*/ 4830473 h 6858000"/>
              <a:gd name="connsiteX513" fmla="*/ 3590475 w 7467600"/>
              <a:gd name="connsiteY513" fmla="*/ 4597974 h 6858000"/>
              <a:gd name="connsiteX514" fmla="*/ 3100264 w 7467600"/>
              <a:gd name="connsiteY514" fmla="*/ 4579845 h 6858000"/>
              <a:gd name="connsiteX515" fmla="*/ 2183576 w 7467600"/>
              <a:gd name="connsiteY515" fmla="*/ 4227150 h 6858000"/>
              <a:gd name="connsiteX516" fmla="*/ 2151029 w 7467600"/>
              <a:gd name="connsiteY516" fmla="*/ 4146947 h 6858000"/>
              <a:gd name="connsiteX517" fmla="*/ 3563434 w 7467600"/>
              <a:gd name="connsiteY517" fmla="*/ 4469115 h 6858000"/>
              <a:gd name="connsiteX518" fmla="*/ 3177952 w 7467600"/>
              <a:gd name="connsiteY518" fmla="*/ 3657386 h 6858000"/>
              <a:gd name="connsiteX519" fmla="*/ 3189263 w 7467600"/>
              <a:gd name="connsiteY519" fmla="*/ 3625726 h 6858000"/>
              <a:gd name="connsiteX520" fmla="*/ 3560912 w 7467600"/>
              <a:gd name="connsiteY520" fmla="*/ 4079863 h 6858000"/>
              <a:gd name="connsiteX521" fmla="*/ 3626636 w 7467600"/>
              <a:gd name="connsiteY521" fmla="*/ 4512230 h 6858000"/>
              <a:gd name="connsiteX522" fmla="*/ 3653088 w 7467600"/>
              <a:gd name="connsiteY522" fmla="*/ 4521417 h 6858000"/>
              <a:gd name="connsiteX523" fmla="*/ 3988128 w 7467600"/>
              <a:gd name="connsiteY523" fmla="*/ 4817267 h 6858000"/>
              <a:gd name="connsiteX524" fmla="*/ 4830582 w 7467600"/>
              <a:gd name="connsiteY524" fmla="*/ 4676000 h 6858000"/>
              <a:gd name="connsiteX525" fmla="*/ 4830100 w 7467600"/>
              <a:gd name="connsiteY525" fmla="*/ 4675554 h 6858000"/>
              <a:gd name="connsiteX526" fmla="*/ 4036318 w 7467600"/>
              <a:gd name="connsiteY526" fmla="*/ 4147013 h 6858000"/>
              <a:gd name="connsiteX527" fmla="*/ 3432098 w 7467600"/>
              <a:gd name="connsiteY527" fmla="*/ 3537312 h 6858000"/>
              <a:gd name="connsiteX528" fmla="*/ 3446761 w 7467600"/>
              <a:gd name="connsiteY528" fmla="*/ 3461278 h 6858000"/>
              <a:gd name="connsiteX529" fmla="*/ 4419733 w 7467600"/>
              <a:gd name="connsiteY529" fmla="*/ 3963555 h 6858000"/>
              <a:gd name="connsiteX530" fmla="*/ 4781371 w 7467600"/>
              <a:gd name="connsiteY530" fmla="*/ 4458604 h 6858000"/>
              <a:gd name="connsiteX531" fmla="*/ 4780440 w 7467600"/>
              <a:gd name="connsiteY531" fmla="*/ 4470290 h 6858000"/>
              <a:gd name="connsiteX532" fmla="*/ 4898954 w 7467600"/>
              <a:gd name="connsiteY532" fmla="*/ 4662092 h 6858000"/>
              <a:gd name="connsiteX533" fmla="*/ 4900699 w 7467600"/>
              <a:gd name="connsiteY533" fmla="*/ 4670867 h 6858000"/>
              <a:gd name="connsiteX534" fmla="*/ 5714511 w 7467600"/>
              <a:gd name="connsiteY534" fmla="*/ 4663483 h 6858000"/>
              <a:gd name="connsiteX535" fmla="*/ 5464793 w 7467600"/>
              <a:gd name="connsiteY535" fmla="*/ 4393556 h 6858000"/>
              <a:gd name="connsiteX536" fmla="*/ 5461897 w 7467600"/>
              <a:gd name="connsiteY536" fmla="*/ 4390879 h 6858000"/>
              <a:gd name="connsiteX537" fmla="*/ 4294126 w 7467600"/>
              <a:gd name="connsiteY537" fmla="*/ 3303048 h 6858000"/>
              <a:gd name="connsiteX538" fmla="*/ 4305321 w 7467600"/>
              <a:gd name="connsiteY538" fmla="*/ 3256953 h 6858000"/>
              <a:gd name="connsiteX539" fmla="*/ 4949299 w 7467600"/>
              <a:gd name="connsiteY539" fmla="*/ 3766336 h 6858000"/>
              <a:gd name="connsiteX540" fmla="*/ 5291452 w 7467600"/>
              <a:gd name="connsiteY540" fmla="*/ 4076801 h 6858000"/>
              <a:gd name="connsiteX541" fmla="*/ 5434998 w 7467600"/>
              <a:gd name="connsiteY541" fmla="*/ 4254100 h 6858000"/>
              <a:gd name="connsiteX542" fmla="*/ 5351015 w 7467600"/>
              <a:gd name="connsiteY542" fmla="*/ 3760989 h 6858000"/>
              <a:gd name="connsiteX543" fmla="*/ 5413780 w 7467600"/>
              <a:gd name="connsiteY543" fmla="*/ 2966265 h 6858000"/>
              <a:gd name="connsiteX544" fmla="*/ 5425627 w 7467600"/>
              <a:gd name="connsiteY544" fmla="*/ 2954192 h 6858000"/>
              <a:gd name="connsiteX545" fmla="*/ 6604735 w 7467600"/>
              <a:gd name="connsiteY545" fmla="*/ 2041381 h 6858000"/>
              <a:gd name="connsiteX546" fmla="*/ 7204487 w 7467600"/>
              <a:gd name="connsiteY546" fmla="*/ 2742112 h 6858000"/>
              <a:gd name="connsiteX547" fmla="*/ 7131592 w 7467600"/>
              <a:gd name="connsiteY547" fmla="*/ 2672096 h 6858000"/>
              <a:gd name="connsiteX548" fmla="*/ 6996344 w 7467600"/>
              <a:gd name="connsiteY548" fmla="*/ 2518310 h 6858000"/>
              <a:gd name="connsiteX549" fmla="*/ 6735495 w 7467600"/>
              <a:gd name="connsiteY549" fmla="*/ 2196890 h 6858000"/>
              <a:gd name="connsiteX550" fmla="*/ 6721901 w 7467600"/>
              <a:gd name="connsiteY550" fmla="*/ 2179274 h 6858000"/>
              <a:gd name="connsiteX551" fmla="*/ 6604735 w 7467600"/>
              <a:gd name="connsiteY551" fmla="*/ 2041381 h 6858000"/>
              <a:gd name="connsiteX552" fmla="*/ 6591670 w 7467600"/>
              <a:gd name="connsiteY552" fmla="*/ 1988277 h 6858000"/>
              <a:gd name="connsiteX553" fmla="*/ 6747349 w 7467600"/>
              <a:gd name="connsiteY553" fmla="*/ 2160069 h 6858000"/>
              <a:gd name="connsiteX554" fmla="*/ 6760943 w 7467600"/>
              <a:gd name="connsiteY554" fmla="*/ 2177686 h 6858000"/>
              <a:gd name="connsiteX555" fmla="*/ 7021065 w 7467600"/>
              <a:gd name="connsiteY555" fmla="*/ 2498102 h 6858000"/>
              <a:gd name="connsiteX556" fmla="*/ 7155223 w 7467600"/>
              <a:gd name="connsiteY556" fmla="*/ 2650386 h 6858000"/>
              <a:gd name="connsiteX557" fmla="*/ 7203167 w 7467600"/>
              <a:gd name="connsiteY557" fmla="*/ 2697288 h 6858000"/>
              <a:gd name="connsiteX558" fmla="*/ 6937703 w 7467600"/>
              <a:gd name="connsiteY558" fmla="*/ 2321981 h 6858000"/>
              <a:gd name="connsiteX559" fmla="*/ 6591670 w 7467600"/>
              <a:gd name="connsiteY559" fmla="*/ 1988277 h 6858000"/>
              <a:gd name="connsiteX560" fmla="*/ 5798671 w 7467600"/>
              <a:gd name="connsiteY560" fmla="*/ 1981601 h 6858000"/>
              <a:gd name="connsiteX561" fmla="*/ 5754709 w 7467600"/>
              <a:gd name="connsiteY561" fmla="*/ 2071454 h 6858000"/>
              <a:gd name="connsiteX562" fmla="*/ 5763044 w 7467600"/>
              <a:gd name="connsiteY562" fmla="*/ 2842206 h 6858000"/>
              <a:gd name="connsiteX563" fmla="*/ 5764974 w 7467600"/>
              <a:gd name="connsiteY563" fmla="*/ 2799609 h 6858000"/>
              <a:gd name="connsiteX564" fmla="*/ 5767665 w 7467600"/>
              <a:gd name="connsiteY564" fmla="*/ 2666409 h 6858000"/>
              <a:gd name="connsiteX565" fmla="*/ 5763055 w 7467600"/>
              <a:gd name="connsiteY565" fmla="*/ 2579705 h 6858000"/>
              <a:gd name="connsiteX566" fmla="*/ 5758079 w 7467600"/>
              <a:gd name="connsiteY566" fmla="*/ 2492508 h 6858000"/>
              <a:gd name="connsiteX567" fmla="*/ 5779325 w 7467600"/>
              <a:gd name="connsiteY567" fmla="*/ 2197069 h 6858000"/>
              <a:gd name="connsiteX568" fmla="*/ 5798671 w 7467600"/>
              <a:gd name="connsiteY568" fmla="*/ 1981601 h 6858000"/>
              <a:gd name="connsiteX569" fmla="*/ 5829202 w 7467600"/>
              <a:gd name="connsiteY569" fmla="*/ 1971679 h 6858000"/>
              <a:gd name="connsiteX570" fmla="*/ 5809558 w 7467600"/>
              <a:gd name="connsiteY570" fmla="*/ 2198043 h 6858000"/>
              <a:gd name="connsiteX571" fmla="*/ 5788653 w 7467600"/>
              <a:gd name="connsiteY571" fmla="*/ 2489430 h 6858000"/>
              <a:gd name="connsiteX572" fmla="*/ 5793439 w 7467600"/>
              <a:gd name="connsiteY572" fmla="*/ 2575235 h 6858000"/>
              <a:gd name="connsiteX573" fmla="*/ 5796837 w 7467600"/>
              <a:gd name="connsiteY573" fmla="*/ 2637633 h 6858000"/>
              <a:gd name="connsiteX574" fmla="*/ 5818614 w 7467600"/>
              <a:gd name="connsiteY574" fmla="*/ 2473055 h 6858000"/>
              <a:gd name="connsiteX575" fmla="*/ 5829202 w 7467600"/>
              <a:gd name="connsiteY575" fmla="*/ 1971679 h 6858000"/>
              <a:gd name="connsiteX576" fmla="*/ 5911389 w 7467600"/>
              <a:gd name="connsiteY576" fmla="*/ 1898371 h 6858000"/>
              <a:gd name="connsiteX577" fmla="*/ 6237627 w 7467600"/>
              <a:gd name="connsiteY577" fmla="*/ 2231921 h 6858000"/>
              <a:gd name="connsiteX578" fmla="*/ 5911389 w 7467600"/>
              <a:gd name="connsiteY578" fmla="*/ 1898371 h 6858000"/>
              <a:gd name="connsiteX579" fmla="*/ 6944437 w 7467600"/>
              <a:gd name="connsiteY579" fmla="*/ 1575402 h 6858000"/>
              <a:gd name="connsiteX580" fmla="*/ 6304730 w 7467600"/>
              <a:gd name="connsiteY580" fmla="*/ 1766654 h 6858000"/>
              <a:gd name="connsiteX581" fmla="*/ 6944437 w 7467600"/>
              <a:gd name="connsiteY581" fmla="*/ 1575402 h 6858000"/>
              <a:gd name="connsiteX582" fmla="*/ 7019523 w 7467600"/>
              <a:gd name="connsiteY582" fmla="*/ 1519450 h 6858000"/>
              <a:gd name="connsiteX583" fmla="*/ 6298091 w 7467600"/>
              <a:gd name="connsiteY583" fmla="*/ 1737122 h 6858000"/>
              <a:gd name="connsiteX584" fmla="*/ 7019523 w 7467600"/>
              <a:gd name="connsiteY584" fmla="*/ 1519450 h 6858000"/>
              <a:gd name="connsiteX585" fmla="*/ 2399523 w 7467600"/>
              <a:gd name="connsiteY585" fmla="*/ 1428234 h 6858000"/>
              <a:gd name="connsiteX586" fmla="*/ 2224982 w 7467600"/>
              <a:gd name="connsiteY586" fmla="*/ 1826201 h 6858000"/>
              <a:gd name="connsiteX587" fmla="*/ 2096099 w 7467600"/>
              <a:gd name="connsiteY587" fmla="*/ 2345900 h 6858000"/>
              <a:gd name="connsiteX588" fmla="*/ 2283317 w 7467600"/>
              <a:gd name="connsiteY588" fmla="*/ 1796925 h 6858000"/>
              <a:gd name="connsiteX589" fmla="*/ 2399523 w 7467600"/>
              <a:gd name="connsiteY589" fmla="*/ 1428234 h 6858000"/>
              <a:gd name="connsiteX590" fmla="*/ 2448558 w 7467600"/>
              <a:gd name="connsiteY590" fmla="*/ 1373435 h 6858000"/>
              <a:gd name="connsiteX591" fmla="*/ 2312521 w 7467600"/>
              <a:gd name="connsiteY591" fmla="*/ 1806140 h 6858000"/>
              <a:gd name="connsiteX592" fmla="*/ 2127533 w 7467600"/>
              <a:gd name="connsiteY592" fmla="*/ 2348380 h 6858000"/>
              <a:gd name="connsiteX593" fmla="*/ 2358080 w 7467600"/>
              <a:gd name="connsiteY593" fmla="*/ 1866134 h 6858000"/>
              <a:gd name="connsiteX594" fmla="*/ 2407436 w 7467600"/>
              <a:gd name="connsiteY594" fmla="*/ 1651070 h 6858000"/>
              <a:gd name="connsiteX595" fmla="*/ 2448558 w 7467600"/>
              <a:gd name="connsiteY595" fmla="*/ 1373435 h 6858000"/>
              <a:gd name="connsiteX596" fmla="*/ 278707 w 7467600"/>
              <a:gd name="connsiteY596" fmla="*/ 1352270 h 6858000"/>
              <a:gd name="connsiteX597" fmla="*/ 321570 w 7467600"/>
              <a:gd name="connsiteY597" fmla="*/ 1861610 h 6858000"/>
              <a:gd name="connsiteX598" fmla="*/ 294281 w 7467600"/>
              <a:gd name="connsiteY598" fmla="*/ 1440658 h 6858000"/>
              <a:gd name="connsiteX599" fmla="*/ 278707 w 7467600"/>
              <a:gd name="connsiteY599" fmla="*/ 1352270 h 6858000"/>
              <a:gd name="connsiteX600" fmla="*/ 1423821 w 7467600"/>
              <a:gd name="connsiteY600" fmla="*/ 1351958 h 6858000"/>
              <a:gd name="connsiteX601" fmla="*/ 1638521 w 7467600"/>
              <a:gd name="connsiteY601" fmla="*/ 1908470 h 6858000"/>
              <a:gd name="connsiteX602" fmla="*/ 1754199 w 7467600"/>
              <a:gd name="connsiteY602" fmla="*/ 2149284 h 6858000"/>
              <a:gd name="connsiteX603" fmla="*/ 1908359 w 7467600"/>
              <a:gd name="connsiteY603" fmla="*/ 2364988 h 6858000"/>
              <a:gd name="connsiteX604" fmla="*/ 1647661 w 7467600"/>
              <a:gd name="connsiteY604" fmla="*/ 1825945 h 6858000"/>
              <a:gd name="connsiteX605" fmla="*/ 1423821 w 7467600"/>
              <a:gd name="connsiteY605" fmla="*/ 1351958 h 6858000"/>
              <a:gd name="connsiteX606" fmla="*/ 1431890 w 7467600"/>
              <a:gd name="connsiteY606" fmla="*/ 1306475 h 6858000"/>
              <a:gd name="connsiteX607" fmla="*/ 1507597 w 7467600"/>
              <a:gd name="connsiteY607" fmla="*/ 1446132 h 6858000"/>
              <a:gd name="connsiteX608" fmla="*/ 1674586 w 7467600"/>
              <a:gd name="connsiteY608" fmla="*/ 1813832 h 6858000"/>
              <a:gd name="connsiteX609" fmla="*/ 1815950 w 7467600"/>
              <a:gd name="connsiteY609" fmla="*/ 2128564 h 6858000"/>
              <a:gd name="connsiteX610" fmla="*/ 1984242 w 7467600"/>
              <a:gd name="connsiteY610" fmla="*/ 2430829 h 6858000"/>
              <a:gd name="connsiteX611" fmla="*/ 2014023 w 7467600"/>
              <a:gd name="connsiteY611" fmla="*/ 2450995 h 6858000"/>
              <a:gd name="connsiteX612" fmla="*/ 1747337 w 7467600"/>
              <a:gd name="connsiteY612" fmla="*/ 1855264 h 6858000"/>
              <a:gd name="connsiteX613" fmla="*/ 1533749 w 7467600"/>
              <a:gd name="connsiteY613" fmla="*/ 1478656 h 6858000"/>
              <a:gd name="connsiteX614" fmla="*/ 1431890 w 7467600"/>
              <a:gd name="connsiteY614" fmla="*/ 1306475 h 6858000"/>
              <a:gd name="connsiteX615" fmla="*/ 5052692 w 7467600"/>
              <a:gd name="connsiteY615" fmla="*/ 1292994 h 6858000"/>
              <a:gd name="connsiteX616" fmla="*/ 5200661 w 7467600"/>
              <a:gd name="connsiteY616" fmla="*/ 1635186 h 6858000"/>
              <a:gd name="connsiteX617" fmla="*/ 5297138 w 7467600"/>
              <a:gd name="connsiteY617" fmla="*/ 1906351 h 6858000"/>
              <a:gd name="connsiteX618" fmla="*/ 5052692 w 7467600"/>
              <a:gd name="connsiteY618" fmla="*/ 1292994 h 6858000"/>
              <a:gd name="connsiteX619" fmla="*/ 5009948 w 7467600"/>
              <a:gd name="connsiteY619" fmla="*/ 1273619 h 6858000"/>
              <a:gd name="connsiteX620" fmla="*/ 5121777 w 7467600"/>
              <a:gd name="connsiteY620" fmla="*/ 1654213 h 6858000"/>
              <a:gd name="connsiteX621" fmla="*/ 5293545 w 7467600"/>
              <a:gd name="connsiteY621" fmla="*/ 2072247 h 6858000"/>
              <a:gd name="connsiteX622" fmla="*/ 5294042 w 7467600"/>
              <a:gd name="connsiteY622" fmla="*/ 2065019 h 6858000"/>
              <a:gd name="connsiteX623" fmla="*/ 5171936 w 7467600"/>
              <a:gd name="connsiteY623" fmla="*/ 1647613 h 6858000"/>
              <a:gd name="connsiteX624" fmla="*/ 5009948 w 7467600"/>
              <a:gd name="connsiteY624" fmla="*/ 1273619 h 6858000"/>
              <a:gd name="connsiteX625" fmla="*/ 655236 w 7467600"/>
              <a:gd name="connsiteY625" fmla="*/ 1268632 h 6858000"/>
              <a:gd name="connsiteX626" fmla="*/ 839521 w 7467600"/>
              <a:gd name="connsiteY626" fmla="*/ 1685315 h 6858000"/>
              <a:gd name="connsiteX627" fmla="*/ 1109416 w 7467600"/>
              <a:gd name="connsiteY627" fmla="*/ 2061663 h 6858000"/>
              <a:gd name="connsiteX628" fmla="*/ 1298300 w 7467600"/>
              <a:gd name="connsiteY628" fmla="*/ 2247742 h 6858000"/>
              <a:gd name="connsiteX629" fmla="*/ 1125871 w 7467600"/>
              <a:gd name="connsiteY629" fmla="*/ 1989513 h 6858000"/>
              <a:gd name="connsiteX630" fmla="*/ 981574 w 7467600"/>
              <a:gd name="connsiteY630" fmla="*/ 1783157 h 6858000"/>
              <a:gd name="connsiteX631" fmla="*/ 922198 w 7467600"/>
              <a:gd name="connsiteY631" fmla="*/ 1677437 h 6858000"/>
              <a:gd name="connsiteX632" fmla="*/ 869293 w 7467600"/>
              <a:gd name="connsiteY632" fmla="*/ 1583214 h 6858000"/>
              <a:gd name="connsiteX633" fmla="*/ 751431 w 7467600"/>
              <a:gd name="connsiteY633" fmla="*/ 1405731 h 6858000"/>
              <a:gd name="connsiteX634" fmla="*/ 655236 w 7467600"/>
              <a:gd name="connsiteY634" fmla="*/ 1268632 h 6858000"/>
              <a:gd name="connsiteX635" fmla="*/ 6516292 w 7467600"/>
              <a:gd name="connsiteY635" fmla="*/ 1263064 h 6858000"/>
              <a:gd name="connsiteX636" fmla="*/ 5736320 w 7467600"/>
              <a:gd name="connsiteY636" fmla="*/ 1501803 h 6858000"/>
              <a:gd name="connsiteX637" fmla="*/ 6516292 w 7467600"/>
              <a:gd name="connsiteY637" fmla="*/ 1263064 h 6858000"/>
              <a:gd name="connsiteX638" fmla="*/ 291466 w 7467600"/>
              <a:gd name="connsiteY638" fmla="*/ 1250369 h 6858000"/>
              <a:gd name="connsiteX639" fmla="*/ 323180 w 7467600"/>
              <a:gd name="connsiteY639" fmla="*/ 1435283 h 6858000"/>
              <a:gd name="connsiteX640" fmla="*/ 349381 w 7467600"/>
              <a:gd name="connsiteY640" fmla="*/ 1875041 h 6858000"/>
              <a:gd name="connsiteX641" fmla="*/ 374363 w 7467600"/>
              <a:gd name="connsiteY641" fmla="*/ 1506494 h 6858000"/>
              <a:gd name="connsiteX642" fmla="*/ 302168 w 7467600"/>
              <a:gd name="connsiteY642" fmla="*/ 1274495 h 6858000"/>
              <a:gd name="connsiteX643" fmla="*/ 291466 w 7467600"/>
              <a:gd name="connsiteY643" fmla="*/ 1250369 h 6858000"/>
              <a:gd name="connsiteX644" fmla="*/ 678222 w 7467600"/>
              <a:gd name="connsiteY644" fmla="*/ 1248670 h 6858000"/>
              <a:gd name="connsiteX645" fmla="*/ 775536 w 7467600"/>
              <a:gd name="connsiteY645" fmla="*/ 1388015 h 6858000"/>
              <a:gd name="connsiteX646" fmla="*/ 894529 w 7467600"/>
              <a:gd name="connsiteY646" fmla="*/ 1567739 h 6858000"/>
              <a:gd name="connsiteX647" fmla="*/ 948000 w 7467600"/>
              <a:gd name="connsiteY647" fmla="*/ 1663088 h 6858000"/>
              <a:gd name="connsiteX648" fmla="*/ 1006812 w 7467600"/>
              <a:gd name="connsiteY648" fmla="*/ 1767683 h 6858000"/>
              <a:gd name="connsiteX649" fmla="*/ 1149133 w 7467600"/>
              <a:gd name="connsiteY649" fmla="*/ 1971513 h 6858000"/>
              <a:gd name="connsiteX650" fmla="*/ 1333952 w 7467600"/>
              <a:gd name="connsiteY650" fmla="*/ 2251620 h 6858000"/>
              <a:gd name="connsiteX651" fmla="*/ 1337329 w 7467600"/>
              <a:gd name="connsiteY651" fmla="*/ 2258350 h 6858000"/>
              <a:gd name="connsiteX652" fmla="*/ 1014726 w 7467600"/>
              <a:gd name="connsiteY652" fmla="*/ 1615556 h 6858000"/>
              <a:gd name="connsiteX653" fmla="*/ 678222 w 7467600"/>
              <a:gd name="connsiteY653" fmla="*/ 1248670 h 6858000"/>
              <a:gd name="connsiteX654" fmla="*/ 6691602 w 7467600"/>
              <a:gd name="connsiteY654" fmla="*/ 1140573 h 6858000"/>
              <a:gd name="connsiteX655" fmla="*/ 6571100 w 7467600"/>
              <a:gd name="connsiteY655" fmla="*/ 1183662 h 6858000"/>
              <a:gd name="connsiteX656" fmla="*/ 6241687 w 7467600"/>
              <a:gd name="connsiteY656" fmla="*/ 1257600 h 6858000"/>
              <a:gd name="connsiteX657" fmla="*/ 5693009 w 7467600"/>
              <a:gd name="connsiteY657" fmla="*/ 1478256 h 6858000"/>
              <a:gd name="connsiteX658" fmla="*/ 6548420 w 7467600"/>
              <a:gd name="connsiteY658" fmla="*/ 1214599 h 6858000"/>
              <a:gd name="connsiteX659" fmla="*/ 6605473 w 7467600"/>
              <a:gd name="connsiteY659" fmla="*/ 1184686 h 6858000"/>
              <a:gd name="connsiteX660" fmla="*/ 6691602 w 7467600"/>
              <a:gd name="connsiteY660" fmla="*/ 1140573 h 6858000"/>
              <a:gd name="connsiteX661" fmla="*/ 4002475 w 7467600"/>
              <a:gd name="connsiteY661" fmla="*/ 1037802 h 6858000"/>
              <a:gd name="connsiteX662" fmla="*/ 4000324 w 7467600"/>
              <a:gd name="connsiteY662" fmla="*/ 1039362 h 6858000"/>
              <a:gd name="connsiteX663" fmla="*/ 4002862 w 7467600"/>
              <a:gd name="connsiteY663" fmla="*/ 1042866 h 6858000"/>
              <a:gd name="connsiteX664" fmla="*/ 4002475 w 7467600"/>
              <a:gd name="connsiteY664" fmla="*/ 1037802 h 6858000"/>
              <a:gd name="connsiteX665" fmla="*/ 506322 w 7467600"/>
              <a:gd name="connsiteY665" fmla="*/ 1020997 h 6858000"/>
              <a:gd name="connsiteX666" fmla="*/ 533068 w 7467600"/>
              <a:gd name="connsiteY666" fmla="*/ 1029409 h 6858000"/>
              <a:gd name="connsiteX667" fmla="*/ 1232525 w 7467600"/>
              <a:gd name="connsiteY667" fmla="*/ 1804675 h 6858000"/>
              <a:gd name="connsiteX668" fmla="*/ 1388858 w 7467600"/>
              <a:gd name="connsiteY668" fmla="*/ 2368011 h 6858000"/>
              <a:gd name="connsiteX669" fmla="*/ 1384098 w 7467600"/>
              <a:gd name="connsiteY669" fmla="*/ 2378125 h 6858000"/>
              <a:gd name="connsiteX670" fmla="*/ 1425393 w 7467600"/>
              <a:gd name="connsiteY670" fmla="*/ 2589124 h 6858000"/>
              <a:gd name="connsiteX671" fmla="*/ 1424001 w 7467600"/>
              <a:gd name="connsiteY671" fmla="*/ 2597541 h 6858000"/>
              <a:gd name="connsiteX672" fmla="*/ 2152729 w 7467600"/>
              <a:gd name="connsiteY672" fmla="*/ 2864487 h 6858000"/>
              <a:gd name="connsiteX673" fmla="*/ 2020609 w 7467600"/>
              <a:gd name="connsiteY673" fmla="*/ 2539671 h 6858000"/>
              <a:gd name="connsiteX674" fmla="*/ 2018920 w 7467600"/>
              <a:gd name="connsiteY674" fmla="*/ 2536309 h 6858000"/>
              <a:gd name="connsiteX675" fmla="*/ 1342441 w 7467600"/>
              <a:gd name="connsiteY675" fmla="*/ 1173017 h 6858000"/>
              <a:gd name="connsiteX676" fmla="*/ 1367925 w 7467600"/>
              <a:gd name="connsiteY676" fmla="*/ 1135648 h 6858000"/>
              <a:gd name="connsiteX677" fmla="*/ 1771401 w 7467600"/>
              <a:gd name="connsiteY677" fmla="*/ 1806673 h 6858000"/>
              <a:gd name="connsiteX678" fmla="*/ 1972385 w 7467600"/>
              <a:gd name="connsiteY678" fmla="*/ 2198735 h 6858000"/>
              <a:gd name="connsiteX679" fmla="*/ 2040892 w 7467600"/>
              <a:gd name="connsiteY679" fmla="*/ 2405205 h 6858000"/>
              <a:gd name="connsiteX680" fmla="*/ 2131689 w 7467600"/>
              <a:gd name="connsiteY680" fmla="*/ 1936926 h 6858000"/>
              <a:gd name="connsiteX681" fmla="*/ 2454820 w 7467600"/>
              <a:gd name="connsiteY681" fmla="*/ 1248808 h 6858000"/>
              <a:gd name="connsiteX682" fmla="*/ 2492512 w 7467600"/>
              <a:gd name="connsiteY682" fmla="*/ 1302920 h 6858000"/>
              <a:gd name="connsiteX683" fmla="*/ 2081216 w 7467600"/>
              <a:gd name="connsiteY683" fmla="*/ 2527513 h 6858000"/>
              <a:gd name="connsiteX684" fmla="*/ 2081211 w 7467600"/>
              <a:gd name="connsiteY684" fmla="*/ 2528916 h 6858000"/>
              <a:gd name="connsiteX685" fmla="*/ 2199067 w 7467600"/>
              <a:gd name="connsiteY685" fmla="*/ 2884061 h 6858000"/>
              <a:gd name="connsiteX686" fmla="*/ 3192586 w 7467600"/>
              <a:gd name="connsiteY686" fmla="*/ 3411496 h 6858000"/>
              <a:gd name="connsiteX687" fmla="*/ 3182620 w 7467600"/>
              <a:gd name="connsiteY687" fmla="*/ 3483279 h 6858000"/>
              <a:gd name="connsiteX688" fmla="*/ 2435119 w 7467600"/>
              <a:gd name="connsiteY688" fmla="*/ 3080173 h 6858000"/>
              <a:gd name="connsiteX689" fmla="*/ 2410152 w 7467600"/>
              <a:gd name="connsiteY689" fmla="*/ 3063751 h 6858000"/>
              <a:gd name="connsiteX690" fmla="*/ 2408099 w 7467600"/>
              <a:gd name="connsiteY690" fmla="*/ 3064403 h 6858000"/>
              <a:gd name="connsiteX691" fmla="*/ 2407218 w 7467600"/>
              <a:gd name="connsiteY691" fmla="*/ 3070324 h 6858000"/>
              <a:gd name="connsiteX692" fmla="*/ 2380138 w 7467600"/>
              <a:gd name="connsiteY692" fmla="*/ 3099341 h 6858000"/>
              <a:gd name="connsiteX693" fmla="*/ 1765923 w 7467600"/>
              <a:gd name="connsiteY693" fmla="*/ 3581043 h 6858000"/>
              <a:gd name="connsiteX694" fmla="*/ 1702258 w 7467600"/>
              <a:gd name="connsiteY694" fmla="*/ 3612286 h 6858000"/>
              <a:gd name="connsiteX695" fmla="*/ 1538370 w 7467600"/>
              <a:gd name="connsiteY695" fmla="*/ 3811804 h 6858000"/>
              <a:gd name="connsiteX696" fmla="*/ 542867 w 7467600"/>
              <a:gd name="connsiteY696" fmla="*/ 4944092 h 6858000"/>
              <a:gd name="connsiteX697" fmla="*/ 515800 w 7467600"/>
              <a:gd name="connsiteY697" fmla="*/ 4862180 h 6858000"/>
              <a:gd name="connsiteX698" fmla="*/ 909145 w 7467600"/>
              <a:gd name="connsiteY698" fmla="*/ 4199225 h 6858000"/>
              <a:gd name="connsiteX699" fmla="*/ 1214067 w 7467600"/>
              <a:gd name="connsiteY699" fmla="*/ 3908561 h 6858000"/>
              <a:gd name="connsiteX700" fmla="*/ 640967 w 7467600"/>
              <a:gd name="connsiteY700" fmla="*/ 4105601 h 6858000"/>
              <a:gd name="connsiteX701" fmla="*/ 112563 w 7467600"/>
              <a:gd name="connsiteY701" fmla="*/ 4396952 h 6858000"/>
              <a:gd name="connsiteX702" fmla="*/ 0 w 7467600"/>
              <a:gd name="connsiteY702" fmla="*/ 4466006 h 6858000"/>
              <a:gd name="connsiteX703" fmla="*/ 0 w 7467600"/>
              <a:gd name="connsiteY703" fmla="*/ 4233763 h 6858000"/>
              <a:gd name="connsiteX704" fmla="*/ 36881 w 7467600"/>
              <a:gd name="connsiteY704" fmla="*/ 4200118 h 6858000"/>
              <a:gd name="connsiteX705" fmla="*/ 910534 w 7467600"/>
              <a:gd name="connsiteY705" fmla="*/ 3629753 h 6858000"/>
              <a:gd name="connsiteX706" fmla="*/ 1578717 w 7467600"/>
              <a:gd name="connsiteY706" fmla="*/ 3575982 h 6858000"/>
              <a:gd name="connsiteX707" fmla="*/ 2338780 w 7467600"/>
              <a:gd name="connsiteY707" fmla="*/ 3033725 h 6858000"/>
              <a:gd name="connsiteX708" fmla="*/ 1807991 w 7467600"/>
              <a:gd name="connsiteY708" fmla="*/ 2807184 h 6858000"/>
              <a:gd name="connsiteX709" fmla="*/ 1416358 w 7467600"/>
              <a:gd name="connsiteY709" fmla="*/ 3112571 h 6858000"/>
              <a:gd name="connsiteX710" fmla="*/ 939066 w 7467600"/>
              <a:gd name="connsiteY710" fmla="*/ 3378798 h 6858000"/>
              <a:gd name="connsiteX711" fmla="*/ 115099 w 7467600"/>
              <a:gd name="connsiteY711" fmla="*/ 3607650 h 6858000"/>
              <a:gd name="connsiteX712" fmla="*/ 97284 w 7467600"/>
              <a:gd name="connsiteY712" fmla="*/ 3520393 h 6858000"/>
              <a:gd name="connsiteX713" fmla="*/ 922050 w 7467600"/>
              <a:gd name="connsiteY713" fmla="*/ 3074867 h 6858000"/>
              <a:gd name="connsiteX714" fmla="*/ 1405265 w 7467600"/>
              <a:gd name="connsiteY714" fmla="*/ 3016319 h 6858000"/>
              <a:gd name="connsiteX715" fmla="*/ 1407512 w 7467600"/>
              <a:gd name="connsiteY715" fmla="*/ 3018001 h 6858000"/>
              <a:gd name="connsiteX716" fmla="*/ 1726266 w 7467600"/>
              <a:gd name="connsiteY716" fmla="*/ 2777274 h 6858000"/>
              <a:gd name="connsiteX717" fmla="*/ 625390 w 7467600"/>
              <a:gd name="connsiteY717" fmla="*/ 2514541 h 6858000"/>
              <a:gd name="connsiteX718" fmla="*/ 619799 w 7467600"/>
              <a:gd name="connsiteY718" fmla="*/ 2527180 h 6858000"/>
              <a:gd name="connsiteX719" fmla="*/ 310030 w 7467600"/>
              <a:gd name="connsiteY719" fmla="*/ 2771818 h 6858000"/>
              <a:gd name="connsiteX720" fmla="*/ 173877 w 7467600"/>
              <a:gd name="connsiteY720" fmla="*/ 2937056 h 6858000"/>
              <a:gd name="connsiteX721" fmla="*/ 77889 w 7467600"/>
              <a:gd name="connsiteY721" fmla="*/ 3138440 h 6858000"/>
              <a:gd name="connsiteX722" fmla="*/ 0 w 7467600"/>
              <a:gd name="connsiteY722" fmla="*/ 3271395 h 6858000"/>
              <a:gd name="connsiteX723" fmla="*/ 0 w 7467600"/>
              <a:gd name="connsiteY723" fmla="*/ 3153002 h 6858000"/>
              <a:gd name="connsiteX724" fmla="*/ 2386 w 7467600"/>
              <a:gd name="connsiteY724" fmla="*/ 3149203 h 6858000"/>
              <a:gd name="connsiteX725" fmla="*/ 89753 w 7467600"/>
              <a:gd name="connsiteY725" fmla="*/ 2987702 h 6858000"/>
              <a:gd name="connsiteX726" fmla="*/ 76869 w 7467600"/>
              <a:gd name="connsiteY726" fmla="*/ 3005404 h 6858000"/>
              <a:gd name="connsiteX727" fmla="*/ 32049 w 7467600"/>
              <a:gd name="connsiteY727" fmla="*/ 3065814 h 6858000"/>
              <a:gd name="connsiteX728" fmla="*/ 0 w 7467600"/>
              <a:gd name="connsiteY728" fmla="*/ 3108744 h 6858000"/>
              <a:gd name="connsiteX729" fmla="*/ 0 w 7467600"/>
              <a:gd name="connsiteY729" fmla="*/ 3058059 h 6858000"/>
              <a:gd name="connsiteX730" fmla="*/ 7610 w 7467600"/>
              <a:gd name="connsiteY730" fmla="*/ 3047889 h 6858000"/>
              <a:gd name="connsiteX731" fmla="*/ 52419 w 7467600"/>
              <a:gd name="connsiteY731" fmla="*/ 2987479 h 6858000"/>
              <a:gd name="connsiteX732" fmla="*/ 59142 w 7467600"/>
              <a:gd name="connsiteY732" fmla="*/ 2978488 h 6858000"/>
              <a:gd name="connsiteX733" fmla="*/ 0 w 7467600"/>
              <a:gd name="connsiteY733" fmla="*/ 3015334 h 6858000"/>
              <a:gd name="connsiteX734" fmla="*/ 0 w 7467600"/>
              <a:gd name="connsiteY734" fmla="*/ 2914286 h 6858000"/>
              <a:gd name="connsiteX735" fmla="*/ 36383 w 7467600"/>
              <a:gd name="connsiteY735" fmla="*/ 2901128 h 6858000"/>
              <a:gd name="connsiteX736" fmla="*/ 156329 w 7467600"/>
              <a:gd name="connsiteY736" fmla="*/ 2840533 h 6858000"/>
              <a:gd name="connsiteX737" fmla="*/ 358355 w 7467600"/>
              <a:gd name="connsiteY737" fmla="*/ 2620471 h 6858000"/>
              <a:gd name="connsiteX738" fmla="*/ 510577 w 7467600"/>
              <a:gd name="connsiteY738" fmla="*/ 2501244 h 6858000"/>
              <a:gd name="connsiteX739" fmla="*/ 211967 w 7467600"/>
              <a:gd name="connsiteY739" fmla="*/ 2479171 h 6858000"/>
              <a:gd name="connsiteX740" fmla="*/ 0 w 7467600"/>
              <a:gd name="connsiteY740" fmla="*/ 2476398 h 6858000"/>
              <a:gd name="connsiteX741" fmla="*/ 0 w 7467600"/>
              <a:gd name="connsiteY741" fmla="*/ 2389189 h 6858000"/>
              <a:gd name="connsiteX742" fmla="*/ 103062 w 7467600"/>
              <a:gd name="connsiteY742" fmla="*/ 2389518 h 6858000"/>
              <a:gd name="connsiteX743" fmla="*/ 510734 w 7467600"/>
              <a:gd name="connsiteY743" fmla="*/ 2416201 h 6858000"/>
              <a:gd name="connsiteX744" fmla="*/ 279257 w 7467600"/>
              <a:gd name="connsiteY744" fmla="*/ 2092102 h 6858000"/>
              <a:gd name="connsiteX745" fmla="*/ 65265 w 7467600"/>
              <a:gd name="connsiteY745" fmla="*/ 2006049 h 6858000"/>
              <a:gd name="connsiteX746" fmla="*/ 0 w 7467600"/>
              <a:gd name="connsiteY746" fmla="*/ 1982532 h 6858000"/>
              <a:gd name="connsiteX747" fmla="*/ 0 w 7467600"/>
              <a:gd name="connsiteY747" fmla="*/ 1912789 h 6858000"/>
              <a:gd name="connsiteX748" fmla="*/ 97460 w 7467600"/>
              <a:gd name="connsiteY748" fmla="*/ 1953725 h 6858000"/>
              <a:gd name="connsiteX749" fmla="*/ 221272 w 7467600"/>
              <a:gd name="connsiteY749" fmla="*/ 1980766 h 6858000"/>
              <a:gd name="connsiteX750" fmla="*/ 116765 w 7467600"/>
              <a:gd name="connsiteY750" fmla="*/ 1911033 h 6858000"/>
              <a:gd name="connsiteX751" fmla="*/ 16405 w 7467600"/>
              <a:gd name="connsiteY751" fmla="*/ 1803412 h 6858000"/>
              <a:gd name="connsiteX752" fmla="*/ 0 w 7467600"/>
              <a:gd name="connsiteY752" fmla="*/ 1784777 h 6858000"/>
              <a:gd name="connsiteX753" fmla="*/ 0 w 7467600"/>
              <a:gd name="connsiteY753" fmla="*/ 1740082 h 6858000"/>
              <a:gd name="connsiteX754" fmla="*/ 39394 w 7467600"/>
              <a:gd name="connsiteY754" fmla="*/ 1784856 h 6858000"/>
              <a:gd name="connsiteX755" fmla="*/ 135813 w 7467600"/>
              <a:gd name="connsiteY755" fmla="*/ 1888838 h 6858000"/>
              <a:gd name="connsiteX756" fmla="*/ 242575 w 7467600"/>
              <a:gd name="connsiteY756" fmla="*/ 1958841 h 6858000"/>
              <a:gd name="connsiteX757" fmla="*/ 82197 w 7467600"/>
              <a:gd name="connsiteY757" fmla="*/ 1754826 h 6858000"/>
              <a:gd name="connsiteX758" fmla="*/ 0 w 7467600"/>
              <a:gd name="connsiteY758" fmla="*/ 1679650 h 6858000"/>
              <a:gd name="connsiteX759" fmla="*/ 0 w 7467600"/>
              <a:gd name="connsiteY759" fmla="*/ 1602463 h 6858000"/>
              <a:gd name="connsiteX760" fmla="*/ 84689 w 7467600"/>
              <a:gd name="connsiteY760" fmla="*/ 1677442 h 6858000"/>
              <a:gd name="connsiteX761" fmla="*/ 298437 w 7467600"/>
              <a:gd name="connsiteY761" fmla="*/ 1968019 h 6858000"/>
              <a:gd name="connsiteX762" fmla="*/ 227269 w 7467600"/>
              <a:gd name="connsiteY762" fmla="*/ 1114064 h 6858000"/>
              <a:gd name="connsiteX763" fmla="*/ 248003 w 7467600"/>
              <a:gd name="connsiteY763" fmla="*/ 1089613 h 6858000"/>
              <a:gd name="connsiteX764" fmla="*/ 427020 w 7467600"/>
              <a:gd name="connsiteY764" fmla="*/ 1619803 h 6858000"/>
              <a:gd name="connsiteX765" fmla="*/ 340345 w 7467600"/>
              <a:gd name="connsiteY765" fmla="*/ 2027739 h 6858000"/>
              <a:gd name="connsiteX766" fmla="*/ 360865 w 7467600"/>
              <a:gd name="connsiteY766" fmla="*/ 2044827 h 6858000"/>
              <a:gd name="connsiteX767" fmla="*/ 560414 w 7467600"/>
              <a:gd name="connsiteY767" fmla="*/ 2421457 h 6858000"/>
              <a:gd name="connsiteX768" fmla="*/ 1359703 w 7467600"/>
              <a:gd name="connsiteY768" fmla="*/ 2578554 h 6858000"/>
              <a:gd name="connsiteX769" fmla="*/ 1359422 w 7467600"/>
              <a:gd name="connsiteY769" fmla="*/ 2577994 h 6858000"/>
              <a:gd name="connsiteX770" fmla="*/ 828701 w 7467600"/>
              <a:gd name="connsiteY770" fmla="*/ 1839520 h 6858000"/>
              <a:gd name="connsiteX771" fmla="*/ 494427 w 7467600"/>
              <a:gd name="connsiteY771" fmla="*/ 1092333 h 6858000"/>
              <a:gd name="connsiteX772" fmla="*/ 506322 w 7467600"/>
              <a:gd name="connsiteY772" fmla="*/ 1020997 h 6858000"/>
              <a:gd name="connsiteX773" fmla="*/ 4570198 w 7467600"/>
              <a:gd name="connsiteY773" fmla="*/ 978081 h 6858000"/>
              <a:gd name="connsiteX774" fmla="*/ 4523691 w 7467600"/>
              <a:gd name="connsiteY774" fmla="*/ 1127776 h 6858000"/>
              <a:gd name="connsiteX775" fmla="*/ 4509875 w 7467600"/>
              <a:gd name="connsiteY775" fmla="*/ 1167552 h 6858000"/>
              <a:gd name="connsiteX776" fmla="*/ 4478168 w 7467600"/>
              <a:gd name="connsiteY776" fmla="*/ 1260735 h 6858000"/>
              <a:gd name="connsiteX777" fmla="*/ 4409309 w 7467600"/>
              <a:gd name="connsiteY777" fmla="*/ 1666996 h 6858000"/>
              <a:gd name="connsiteX778" fmla="*/ 4370031 w 7467600"/>
              <a:gd name="connsiteY778" fmla="*/ 1955666 h 6858000"/>
              <a:gd name="connsiteX779" fmla="*/ 4570198 w 7467600"/>
              <a:gd name="connsiteY779" fmla="*/ 978081 h 6858000"/>
              <a:gd name="connsiteX780" fmla="*/ 4557898 w 7467600"/>
              <a:gd name="connsiteY780" fmla="*/ 900011 h 6858000"/>
              <a:gd name="connsiteX781" fmla="*/ 4344840 w 7467600"/>
              <a:gd name="connsiteY781" fmla="*/ 1922038 h 6858000"/>
              <a:gd name="connsiteX782" fmla="*/ 4378710 w 7467600"/>
              <a:gd name="connsiteY782" fmla="*/ 1665516 h 6858000"/>
              <a:gd name="connsiteX783" fmla="*/ 4448798 w 7467600"/>
              <a:gd name="connsiteY783" fmla="*/ 1253024 h 6858000"/>
              <a:gd name="connsiteX784" fmla="*/ 4480315 w 7467600"/>
              <a:gd name="connsiteY784" fmla="*/ 1158454 h 6858000"/>
              <a:gd name="connsiteX785" fmla="*/ 4494133 w 7467600"/>
              <a:gd name="connsiteY785" fmla="*/ 1118676 h 6858000"/>
              <a:gd name="connsiteX786" fmla="*/ 4557898 w 7467600"/>
              <a:gd name="connsiteY786" fmla="*/ 900011 h 6858000"/>
              <a:gd name="connsiteX787" fmla="*/ 5870151 w 7467600"/>
              <a:gd name="connsiteY787" fmla="*/ 898890 h 6858000"/>
              <a:gd name="connsiteX788" fmla="*/ 5861335 w 7467600"/>
              <a:gd name="connsiteY788" fmla="*/ 899177 h 6858000"/>
              <a:gd name="connsiteX789" fmla="*/ 5843702 w 7467600"/>
              <a:gd name="connsiteY789" fmla="*/ 899748 h 6858000"/>
              <a:gd name="connsiteX790" fmla="*/ 5651107 w 7467600"/>
              <a:gd name="connsiteY790" fmla="*/ 920306 h 6858000"/>
              <a:gd name="connsiteX791" fmla="*/ 5459407 w 7467600"/>
              <a:gd name="connsiteY791" fmla="*/ 940975 h 6858000"/>
              <a:gd name="connsiteX792" fmla="*/ 5374846 w 7467600"/>
              <a:gd name="connsiteY792" fmla="*/ 941988 h 6858000"/>
              <a:gd name="connsiteX793" fmla="*/ 5256105 w 7467600"/>
              <a:gd name="connsiteY793" fmla="*/ 945632 h 6858000"/>
              <a:gd name="connsiteX794" fmla="*/ 5107071 w 7467600"/>
              <a:gd name="connsiteY794" fmla="*/ 969720 h 6858000"/>
              <a:gd name="connsiteX795" fmla="*/ 4998681 w 7467600"/>
              <a:gd name="connsiteY795" fmla="*/ 988771 h 6858000"/>
              <a:gd name="connsiteX796" fmla="*/ 5870151 w 7467600"/>
              <a:gd name="connsiteY796" fmla="*/ 898890 h 6858000"/>
              <a:gd name="connsiteX797" fmla="*/ 5504425 w 7467600"/>
              <a:gd name="connsiteY797" fmla="*/ 848067 h 6858000"/>
              <a:gd name="connsiteX798" fmla="*/ 4968849 w 7467600"/>
              <a:gd name="connsiteY798" fmla="*/ 962318 h 6858000"/>
              <a:gd name="connsiteX799" fmla="*/ 5104039 w 7467600"/>
              <a:gd name="connsiteY799" fmla="*/ 940634 h 6858000"/>
              <a:gd name="connsiteX800" fmla="*/ 5256311 w 7467600"/>
              <a:gd name="connsiteY800" fmla="*/ 916490 h 6858000"/>
              <a:gd name="connsiteX801" fmla="*/ 5377381 w 7467600"/>
              <a:gd name="connsiteY801" fmla="*/ 912671 h 6858000"/>
              <a:gd name="connsiteX802" fmla="*/ 5460148 w 7467600"/>
              <a:gd name="connsiteY802" fmla="*/ 911442 h 6858000"/>
              <a:gd name="connsiteX803" fmla="*/ 5648971 w 7467600"/>
              <a:gd name="connsiteY803" fmla="*/ 891331 h 6858000"/>
              <a:gd name="connsiteX804" fmla="*/ 5844807 w 7467600"/>
              <a:gd name="connsiteY804" fmla="*/ 870718 h 6858000"/>
              <a:gd name="connsiteX805" fmla="*/ 5862975 w 7467600"/>
              <a:gd name="connsiteY805" fmla="*/ 869756 h 6858000"/>
              <a:gd name="connsiteX806" fmla="*/ 5920887 w 7467600"/>
              <a:gd name="connsiteY806" fmla="*/ 865929 h 6858000"/>
              <a:gd name="connsiteX807" fmla="*/ 5504425 w 7467600"/>
              <a:gd name="connsiteY807" fmla="*/ 848067 h 6858000"/>
              <a:gd name="connsiteX808" fmla="*/ 3607114 w 7467600"/>
              <a:gd name="connsiteY808" fmla="*/ 467441 h 6858000"/>
              <a:gd name="connsiteX809" fmla="*/ 3296242 w 7467600"/>
              <a:gd name="connsiteY809" fmla="*/ 807991 h 6858000"/>
              <a:gd name="connsiteX810" fmla="*/ 3174674 w 7467600"/>
              <a:gd name="connsiteY810" fmla="*/ 919759 h 6858000"/>
              <a:gd name="connsiteX811" fmla="*/ 3042978 w 7467600"/>
              <a:gd name="connsiteY811" fmla="*/ 1054894 h 6858000"/>
              <a:gd name="connsiteX812" fmla="*/ 2968914 w 7467600"/>
              <a:gd name="connsiteY812" fmla="*/ 1133756 h 6858000"/>
              <a:gd name="connsiteX813" fmla="*/ 3103823 w 7467600"/>
              <a:gd name="connsiteY813" fmla="*/ 1026814 h 6858000"/>
              <a:gd name="connsiteX814" fmla="*/ 3607114 w 7467600"/>
              <a:gd name="connsiteY814" fmla="*/ 467441 h 6858000"/>
              <a:gd name="connsiteX815" fmla="*/ 3744487 w 7467600"/>
              <a:gd name="connsiteY815" fmla="*/ 383136 h 6858000"/>
              <a:gd name="connsiteX816" fmla="*/ 3970213 w 7467600"/>
              <a:gd name="connsiteY816" fmla="*/ 995559 h 6858000"/>
              <a:gd name="connsiteX817" fmla="*/ 3744487 w 7467600"/>
              <a:gd name="connsiteY817" fmla="*/ 383136 h 6858000"/>
              <a:gd name="connsiteX818" fmla="*/ 3624562 w 7467600"/>
              <a:gd name="connsiteY818" fmla="*/ 367041 h 6858000"/>
              <a:gd name="connsiteX819" fmla="*/ 3489712 w 7467600"/>
              <a:gd name="connsiteY819" fmla="*/ 485386 h 6858000"/>
              <a:gd name="connsiteX820" fmla="*/ 3182994 w 7467600"/>
              <a:gd name="connsiteY820" fmla="*/ 828265 h 6858000"/>
              <a:gd name="connsiteX821" fmla="*/ 2892114 w 7467600"/>
              <a:gd name="connsiteY821" fmla="*/ 1172635 h 6858000"/>
              <a:gd name="connsiteX822" fmla="*/ 3021459 w 7467600"/>
              <a:gd name="connsiteY822" fmla="*/ 1035385 h 6858000"/>
              <a:gd name="connsiteX823" fmla="*/ 3153873 w 7467600"/>
              <a:gd name="connsiteY823" fmla="*/ 898971 h 6858000"/>
              <a:gd name="connsiteX824" fmla="*/ 3276511 w 7467600"/>
              <a:gd name="connsiteY824" fmla="*/ 786423 h 6858000"/>
              <a:gd name="connsiteX825" fmla="*/ 3584154 w 7467600"/>
              <a:gd name="connsiteY825" fmla="*/ 448218 h 6858000"/>
              <a:gd name="connsiteX826" fmla="*/ 3624562 w 7467600"/>
              <a:gd name="connsiteY826" fmla="*/ 367041 h 6858000"/>
              <a:gd name="connsiteX827" fmla="*/ 3766672 w 7467600"/>
              <a:gd name="connsiteY827" fmla="*/ 359429 h 6858000"/>
              <a:gd name="connsiteX828" fmla="*/ 3996338 w 7467600"/>
              <a:gd name="connsiteY828" fmla="*/ 968237 h 6858000"/>
              <a:gd name="connsiteX829" fmla="*/ 3766672 w 7467600"/>
              <a:gd name="connsiteY829" fmla="*/ 359429 h 6858000"/>
              <a:gd name="connsiteX830" fmla="*/ 5805386 w 7467600"/>
              <a:gd name="connsiteY830" fmla="*/ 239240 h 6858000"/>
              <a:gd name="connsiteX831" fmla="*/ 5736947 w 7467600"/>
              <a:gd name="connsiteY831" fmla="*/ 261367 h 6858000"/>
              <a:gd name="connsiteX832" fmla="*/ 5427012 w 7467600"/>
              <a:gd name="connsiteY832" fmla="*/ 311272 h 6858000"/>
              <a:gd name="connsiteX833" fmla="*/ 5147818 w 7467600"/>
              <a:gd name="connsiteY833" fmla="*/ 322112 h 6858000"/>
              <a:gd name="connsiteX834" fmla="*/ 5060854 w 7467600"/>
              <a:gd name="connsiteY834" fmla="*/ 311882 h 6858000"/>
              <a:gd name="connsiteX835" fmla="*/ 4945989 w 7467600"/>
              <a:gd name="connsiteY835" fmla="*/ 300516 h 6858000"/>
              <a:gd name="connsiteX836" fmla="*/ 5410479 w 7467600"/>
              <a:gd name="connsiteY836" fmla="*/ 348434 h 6858000"/>
              <a:gd name="connsiteX837" fmla="*/ 5805386 w 7467600"/>
              <a:gd name="connsiteY837" fmla="*/ 239240 h 6858000"/>
              <a:gd name="connsiteX838" fmla="*/ 5905192 w 7467600"/>
              <a:gd name="connsiteY838" fmla="*/ 163079 h 6858000"/>
              <a:gd name="connsiteX839" fmla="*/ 5865655 w 7467600"/>
              <a:gd name="connsiteY839" fmla="*/ 171901 h 6858000"/>
              <a:gd name="connsiteX840" fmla="*/ 5259740 w 7467600"/>
              <a:gd name="connsiteY840" fmla="*/ 257013 h 6858000"/>
              <a:gd name="connsiteX841" fmla="*/ 5208466 w 7467600"/>
              <a:gd name="connsiteY841" fmla="*/ 257550 h 6858000"/>
              <a:gd name="connsiteX842" fmla="*/ 4980204 w 7467600"/>
              <a:gd name="connsiteY842" fmla="*/ 271903 h 6858000"/>
              <a:gd name="connsiteX843" fmla="*/ 5068068 w 7467600"/>
              <a:gd name="connsiteY843" fmla="*/ 282244 h 6858000"/>
              <a:gd name="connsiteX844" fmla="*/ 5153231 w 7467600"/>
              <a:gd name="connsiteY844" fmla="*/ 292240 h 6858000"/>
              <a:gd name="connsiteX845" fmla="*/ 5426491 w 7467600"/>
              <a:gd name="connsiteY845" fmla="*/ 281128 h 6858000"/>
              <a:gd name="connsiteX846" fmla="*/ 5731212 w 7467600"/>
              <a:gd name="connsiteY846" fmla="*/ 231951 h 6858000"/>
              <a:gd name="connsiteX847" fmla="*/ 5905192 w 7467600"/>
              <a:gd name="connsiteY847" fmla="*/ 163079 h 6858000"/>
              <a:gd name="connsiteX848" fmla="*/ 5944437 w 7467600"/>
              <a:gd name="connsiteY848" fmla="*/ 113829 h 6858000"/>
              <a:gd name="connsiteX849" fmla="*/ 5825032 w 7467600"/>
              <a:gd name="connsiteY849" fmla="*/ 146405 h 6858000"/>
              <a:gd name="connsiteX850" fmla="*/ 4955599 w 7467600"/>
              <a:gd name="connsiteY850" fmla="*/ 247008 h 6858000"/>
              <a:gd name="connsiteX851" fmla="*/ 5210104 w 7467600"/>
              <a:gd name="connsiteY851" fmla="*/ 228123 h 6858000"/>
              <a:gd name="connsiteX852" fmla="*/ 5261015 w 7467600"/>
              <a:gd name="connsiteY852" fmla="*/ 227087 h 6858000"/>
              <a:gd name="connsiteX853" fmla="*/ 5861181 w 7467600"/>
              <a:gd name="connsiteY853" fmla="*/ 143093 h 6858000"/>
              <a:gd name="connsiteX854" fmla="*/ 5961252 w 7467600"/>
              <a:gd name="connsiteY854" fmla="*/ 114820 h 6858000"/>
              <a:gd name="connsiteX855" fmla="*/ 5944437 w 7467600"/>
              <a:gd name="connsiteY855" fmla="*/ 113829 h 6858000"/>
              <a:gd name="connsiteX856" fmla="*/ 3882765 w 7467600"/>
              <a:gd name="connsiteY856" fmla="*/ 0 h 6858000"/>
              <a:gd name="connsiteX857" fmla="*/ 3995099 w 7467600"/>
              <a:gd name="connsiteY857" fmla="*/ 0 h 6858000"/>
              <a:gd name="connsiteX858" fmla="*/ 4163818 w 7467600"/>
              <a:gd name="connsiteY858" fmla="*/ 234104 h 6858000"/>
              <a:gd name="connsiteX859" fmla="*/ 4172099 w 7467600"/>
              <a:gd name="connsiteY859" fmla="*/ 234207 h 6858000"/>
              <a:gd name="connsiteX860" fmla="*/ 4784282 w 7467600"/>
              <a:gd name="connsiteY860" fmla="*/ 276561 h 6858000"/>
              <a:gd name="connsiteX861" fmla="*/ 4801687 w 7467600"/>
              <a:gd name="connsiteY861" fmla="*/ 267764 h 6858000"/>
              <a:gd name="connsiteX862" fmla="*/ 6082788 w 7467600"/>
              <a:gd name="connsiteY862" fmla="*/ 64119 h 6858000"/>
              <a:gd name="connsiteX863" fmla="*/ 6099442 w 7467600"/>
              <a:gd name="connsiteY863" fmla="*/ 82568 h 6858000"/>
              <a:gd name="connsiteX864" fmla="*/ 4804137 w 7467600"/>
              <a:gd name="connsiteY864" fmla="*/ 320931 h 6858000"/>
              <a:gd name="connsiteX865" fmla="*/ 4227047 w 7467600"/>
              <a:gd name="connsiteY865" fmla="*/ 313415 h 6858000"/>
              <a:gd name="connsiteX866" fmla="*/ 4346041 w 7467600"/>
              <a:gd name="connsiteY866" fmla="*/ 456086 h 6858000"/>
              <a:gd name="connsiteX867" fmla="*/ 4870967 w 7467600"/>
              <a:gd name="connsiteY867" fmla="*/ 963061 h 6858000"/>
              <a:gd name="connsiteX868" fmla="*/ 4889647 w 7467600"/>
              <a:gd name="connsiteY868" fmla="*/ 957147 h 6858000"/>
              <a:gd name="connsiteX869" fmla="*/ 5422504 w 7467600"/>
              <a:gd name="connsiteY869" fmla="*/ 805191 h 6858000"/>
              <a:gd name="connsiteX870" fmla="*/ 6087656 w 7467600"/>
              <a:gd name="connsiteY870" fmla="*/ 826703 h 6858000"/>
              <a:gd name="connsiteX871" fmla="*/ 6058717 w 7467600"/>
              <a:gd name="connsiteY871" fmla="*/ 865992 h 6858000"/>
              <a:gd name="connsiteX872" fmla="*/ 4974153 w 7467600"/>
              <a:gd name="connsiteY872" fmla="*/ 1045456 h 6858000"/>
              <a:gd name="connsiteX873" fmla="*/ 5627835 w 7467600"/>
              <a:gd name="connsiteY873" fmla="*/ 1472077 h 6858000"/>
              <a:gd name="connsiteX874" fmla="*/ 5629817 w 7467600"/>
              <a:gd name="connsiteY874" fmla="*/ 1471412 h 6858000"/>
              <a:gd name="connsiteX875" fmla="*/ 5634124 w 7467600"/>
              <a:gd name="connsiteY875" fmla="*/ 1470572 h 6858000"/>
              <a:gd name="connsiteX876" fmla="*/ 5755832 w 7467600"/>
              <a:gd name="connsiteY876" fmla="*/ 1383886 h 6858000"/>
              <a:gd name="connsiteX877" fmla="*/ 6014186 w 7467600"/>
              <a:gd name="connsiteY877" fmla="*/ 1279799 h 6858000"/>
              <a:gd name="connsiteX878" fmla="*/ 6901619 w 7467600"/>
              <a:gd name="connsiteY878" fmla="*/ 1047874 h 6858000"/>
              <a:gd name="connsiteX879" fmla="*/ 6931566 w 7467600"/>
              <a:gd name="connsiteY879" fmla="*/ 1062034 h 6858000"/>
              <a:gd name="connsiteX880" fmla="*/ 5790982 w 7467600"/>
              <a:gd name="connsiteY880" fmla="*/ 1561380 h 6858000"/>
              <a:gd name="connsiteX881" fmla="*/ 6188971 w 7467600"/>
              <a:gd name="connsiteY881" fmla="*/ 1755168 h 6858000"/>
              <a:gd name="connsiteX882" fmla="*/ 6202446 w 7467600"/>
              <a:gd name="connsiteY882" fmla="*/ 1752268 h 6858000"/>
              <a:gd name="connsiteX883" fmla="*/ 7179560 w 7467600"/>
              <a:gd name="connsiteY883" fmla="*/ 1467551 h 6858000"/>
              <a:gd name="connsiteX884" fmla="*/ 7158730 w 7467600"/>
              <a:gd name="connsiteY884" fmla="*/ 1507835 h 6858000"/>
              <a:gd name="connsiteX885" fmla="*/ 6326959 w 7467600"/>
              <a:gd name="connsiteY885" fmla="*/ 1817686 h 6858000"/>
              <a:gd name="connsiteX886" fmla="*/ 6537433 w 7467600"/>
              <a:gd name="connsiteY886" fmla="*/ 1907790 h 6858000"/>
              <a:gd name="connsiteX887" fmla="*/ 6550221 w 7467600"/>
              <a:gd name="connsiteY887" fmla="*/ 1910729 h 6858000"/>
              <a:gd name="connsiteX888" fmla="*/ 6964438 w 7467600"/>
              <a:gd name="connsiteY888" fmla="*/ 2209505 h 6858000"/>
              <a:gd name="connsiteX889" fmla="*/ 7367862 w 7467600"/>
              <a:gd name="connsiteY889" fmla="*/ 2806833 h 6858000"/>
              <a:gd name="connsiteX890" fmla="*/ 7364329 w 7467600"/>
              <a:gd name="connsiteY890" fmla="*/ 2826907 h 6858000"/>
              <a:gd name="connsiteX891" fmla="*/ 7290545 w 7467600"/>
              <a:gd name="connsiteY891" fmla="*/ 2850663 h 6858000"/>
              <a:gd name="connsiteX892" fmla="*/ 6472036 w 7467600"/>
              <a:gd name="connsiteY892" fmla="*/ 1959003 h 6858000"/>
              <a:gd name="connsiteX893" fmla="*/ 5792897 w 7467600"/>
              <a:gd name="connsiteY893" fmla="*/ 1647747 h 6858000"/>
              <a:gd name="connsiteX894" fmla="*/ 5842751 w 7467600"/>
              <a:gd name="connsiteY894" fmla="*/ 1816112 h 6858000"/>
              <a:gd name="connsiteX895" fmla="*/ 5847424 w 7467600"/>
              <a:gd name="connsiteY895" fmla="*/ 1815776 h 6858000"/>
              <a:gd name="connsiteX896" fmla="*/ 6399821 w 7467600"/>
              <a:gd name="connsiteY896" fmla="*/ 2344799 h 6858000"/>
              <a:gd name="connsiteX897" fmla="*/ 6323232 w 7467600"/>
              <a:gd name="connsiteY897" fmla="*/ 2389634 h 6858000"/>
              <a:gd name="connsiteX898" fmla="*/ 5942958 w 7467600"/>
              <a:gd name="connsiteY898" fmla="*/ 2077708 h 6858000"/>
              <a:gd name="connsiteX899" fmla="*/ 5921559 w 7467600"/>
              <a:gd name="connsiteY899" fmla="*/ 2378596 h 6858000"/>
              <a:gd name="connsiteX900" fmla="*/ 5817651 w 7467600"/>
              <a:gd name="connsiteY900" fmla="*/ 3023919 h 6858000"/>
              <a:gd name="connsiteX901" fmla="*/ 5729634 w 7467600"/>
              <a:gd name="connsiteY901" fmla="*/ 3051849 h 6858000"/>
              <a:gd name="connsiteX902" fmla="*/ 5611018 w 7467600"/>
              <a:gd name="connsiteY902" fmla="*/ 2316769 h 6858000"/>
              <a:gd name="connsiteX903" fmla="*/ 5687608 w 7467600"/>
              <a:gd name="connsiteY903" fmla="*/ 2039972 h 6858000"/>
              <a:gd name="connsiteX904" fmla="*/ 5657554 w 7467600"/>
              <a:gd name="connsiteY904" fmla="*/ 1576445 h 6858000"/>
              <a:gd name="connsiteX905" fmla="*/ 5150475 w 7467600"/>
              <a:gd name="connsiteY905" fmla="*/ 1274012 h 6858000"/>
              <a:gd name="connsiteX906" fmla="*/ 5349142 w 7467600"/>
              <a:gd name="connsiteY906" fmla="*/ 2204405 h 6858000"/>
              <a:gd name="connsiteX907" fmla="*/ 5262214 w 7467600"/>
              <a:gd name="connsiteY907" fmla="*/ 2233836 h 6858000"/>
              <a:gd name="connsiteX908" fmla="*/ 4981539 w 7467600"/>
              <a:gd name="connsiteY908" fmla="*/ 1542201 h 6858000"/>
              <a:gd name="connsiteX909" fmla="*/ 4958461 w 7467600"/>
              <a:gd name="connsiteY909" fmla="*/ 1136957 h 6858000"/>
              <a:gd name="connsiteX910" fmla="*/ 4655015 w 7467600"/>
              <a:gd name="connsiteY910" fmla="*/ 891426 h 6858000"/>
              <a:gd name="connsiteX911" fmla="*/ 4348002 w 7467600"/>
              <a:gd name="connsiteY911" fmla="*/ 2205895 h 6858000"/>
              <a:gd name="connsiteX912" fmla="*/ 4262250 w 7467600"/>
              <a:gd name="connsiteY912" fmla="*/ 2219972 h 6858000"/>
              <a:gd name="connsiteX913" fmla="*/ 4550611 w 7467600"/>
              <a:gd name="connsiteY913" fmla="*/ 817540 h 6858000"/>
              <a:gd name="connsiteX914" fmla="*/ 4564418 w 7467600"/>
              <a:gd name="connsiteY914" fmla="*/ 808293 h 6858000"/>
              <a:gd name="connsiteX915" fmla="*/ 4266388 w 7467600"/>
              <a:gd name="connsiteY915" fmla="*/ 500083 h 6858000"/>
              <a:gd name="connsiteX916" fmla="*/ 4032842 w 7467600"/>
              <a:gd name="connsiteY916" fmla="*/ 211809 h 6858000"/>
              <a:gd name="connsiteX917" fmla="*/ 3882765 w 7467600"/>
              <a:gd name="connsiteY917" fmla="*/ 0 h 6858000"/>
              <a:gd name="connsiteX918" fmla="*/ 3721337 w 7467600"/>
              <a:gd name="connsiteY918" fmla="*/ 0 h 6858000"/>
              <a:gd name="connsiteX919" fmla="*/ 3797544 w 7467600"/>
              <a:gd name="connsiteY919" fmla="*/ 0 h 6858000"/>
              <a:gd name="connsiteX920" fmla="*/ 3775734 w 7467600"/>
              <a:gd name="connsiteY920" fmla="*/ 95131 h 6858000"/>
              <a:gd name="connsiteX921" fmla="*/ 3724807 w 7467600"/>
              <a:gd name="connsiteY921" fmla="*/ 272257 h 6858000"/>
              <a:gd name="connsiteX922" fmla="*/ 3726844 w 7467600"/>
              <a:gd name="connsiteY922" fmla="*/ 282988 h 6858000"/>
              <a:gd name="connsiteX923" fmla="*/ 3742664 w 7467600"/>
              <a:gd name="connsiteY923" fmla="*/ 279918 h 6858000"/>
              <a:gd name="connsiteX924" fmla="*/ 4103910 w 7467600"/>
              <a:gd name="connsiteY924" fmla="*/ 1161917 h 6858000"/>
              <a:gd name="connsiteX925" fmla="*/ 4020269 w 7467600"/>
              <a:gd name="connsiteY925" fmla="*/ 1200406 h 6858000"/>
              <a:gd name="connsiteX926" fmla="*/ 3674882 w 7467600"/>
              <a:gd name="connsiteY926" fmla="*/ 488524 h 6858000"/>
              <a:gd name="connsiteX927" fmla="*/ 3132682 w 7467600"/>
              <a:gd name="connsiteY927" fmla="*/ 1072284 h 6858000"/>
              <a:gd name="connsiteX928" fmla="*/ 2716346 w 7467600"/>
              <a:gd name="connsiteY928" fmla="*/ 1276376 h 6858000"/>
              <a:gd name="connsiteX929" fmla="*/ 2716772 w 7467600"/>
              <a:gd name="connsiteY929" fmla="*/ 1255462 h 6858000"/>
              <a:gd name="connsiteX930" fmla="*/ 3471096 w 7467600"/>
              <a:gd name="connsiteY930" fmla="*/ 437072 h 6858000"/>
              <a:gd name="connsiteX931" fmla="*/ 3639057 w 7467600"/>
              <a:gd name="connsiteY931" fmla="*/ 286334 h 6858000"/>
              <a:gd name="connsiteX932" fmla="*/ 3640309 w 7467600"/>
              <a:gd name="connsiteY932" fmla="*/ 284664 h 6858000"/>
              <a:gd name="connsiteX933" fmla="*/ 3646022 w 7467600"/>
              <a:gd name="connsiteY933" fmla="*/ 276711 h 6858000"/>
              <a:gd name="connsiteX934" fmla="*/ 3707943 w 7467600"/>
              <a:gd name="connsiteY934" fmla="*/ 65958 h 6858000"/>
              <a:gd name="connsiteX935" fmla="*/ 3721337 w 7467600"/>
              <a:gd name="connsiteY935" fmla="*/ 0 h 6858000"/>
              <a:gd name="connsiteX936" fmla="*/ 2867960 w 7467600"/>
              <a:gd name="connsiteY936" fmla="*/ 0 h 6858000"/>
              <a:gd name="connsiteX937" fmla="*/ 2926351 w 7467600"/>
              <a:gd name="connsiteY937" fmla="*/ 0 h 6858000"/>
              <a:gd name="connsiteX938" fmla="*/ 2902823 w 7467600"/>
              <a:gd name="connsiteY938" fmla="*/ 262929 h 6858000"/>
              <a:gd name="connsiteX939" fmla="*/ 2940663 w 7467600"/>
              <a:gd name="connsiteY939" fmla="*/ 140884 h 6858000"/>
              <a:gd name="connsiteX940" fmla="*/ 2947039 w 7467600"/>
              <a:gd name="connsiteY940" fmla="*/ 122524 h 6858000"/>
              <a:gd name="connsiteX941" fmla="*/ 2984316 w 7467600"/>
              <a:gd name="connsiteY941" fmla="*/ 0 h 6858000"/>
              <a:gd name="connsiteX942" fmla="*/ 3016114 w 7467600"/>
              <a:gd name="connsiteY942" fmla="*/ 0 h 6858000"/>
              <a:gd name="connsiteX943" fmla="*/ 2979949 w 7467600"/>
              <a:gd name="connsiteY943" fmla="*/ 119274 h 6858000"/>
              <a:gd name="connsiteX944" fmla="*/ 3023879 w 7467600"/>
              <a:gd name="connsiteY944" fmla="*/ 0 h 6858000"/>
              <a:gd name="connsiteX945" fmla="*/ 3105400 w 7467600"/>
              <a:gd name="connsiteY945" fmla="*/ 0 h 6858000"/>
              <a:gd name="connsiteX946" fmla="*/ 3094669 w 7467600"/>
              <a:gd name="connsiteY946" fmla="*/ 30308 h 6858000"/>
              <a:gd name="connsiteX947" fmla="*/ 2901945 w 7467600"/>
              <a:gd name="connsiteY947" fmla="*/ 466538 h 6858000"/>
              <a:gd name="connsiteX948" fmla="*/ 2815209 w 7467600"/>
              <a:gd name="connsiteY948" fmla="*/ 497361 h 6858000"/>
              <a:gd name="connsiteX949" fmla="*/ 2844845 w 7467600"/>
              <a:gd name="connsiteY949" fmla="*/ 127638 h 6858000"/>
              <a:gd name="connsiteX950" fmla="*/ 2867960 w 7467600"/>
              <a:gd name="connsiteY950" fmla="*/ 0 h 6858000"/>
              <a:gd name="connsiteX951" fmla="*/ 1057230 w 7467600"/>
              <a:gd name="connsiteY951" fmla="*/ 0 h 6858000"/>
              <a:gd name="connsiteX952" fmla="*/ 1111003 w 7467600"/>
              <a:gd name="connsiteY952" fmla="*/ 0 h 6858000"/>
              <a:gd name="connsiteX953" fmla="*/ 1125553 w 7467600"/>
              <a:gd name="connsiteY953" fmla="*/ 52588 h 6858000"/>
              <a:gd name="connsiteX954" fmla="*/ 1304276 w 7467600"/>
              <a:gd name="connsiteY954" fmla="*/ 476275 h 6858000"/>
              <a:gd name="connsiteX955" fmla="*/ 1492066 w 7467600"/>
              <a:gd name="connsiteY955" fmla="*/ 886333 h 6858000"/>
              <a:gd name="connsiteX956" fmla="*/ 1423698 w 7467600"/>
              <a:gd name="connsiteY956" fmla="*/ 710817 h 6858000"/>
              <a:gd name="connsiteX957" fmla="*/ 1357609 w 7467600"/>
              <a:gd name="connsiteY957" fmla="*/ 532892 h 6858000"/>
              <a:gd name="connsiteX958" fmla="*/ 1309550 w 7467600"/>
              <a:gd name="connsiteY958" fmla="*/ 374031 h 6858000"/>
              <a:gd name="connsiteX959" fmla="*/ 1193673 w 7467600"/>
              <a:gd name="connsiteY959" fmla="*/ 49533 h 6858000"/>
              <a:gd name="connsiteX960" fmla="*/ 1164391 w 7467600"/>
              <a:gd name="connsiteY960" fmla="*/ 0 h 6858000"/>
              <a:gd name="connsiteX961" fmla="*/ 1200666 w 7467600"/>
              <a:gd name="connsiteY961" fmla="*/ 0 h 6858000"/>
              <a:gd name="connsiteX962" fmla="*/ 1223408 w 7467600"/>
              <a:gd name="connsiteY962" fmla="*/ 38996 h 6858000"/>
              <a:gd name="connsiteX963" fmla="*/ 1339635 w 7467600"/>
              <a:gd name="connsiteY963" fmla="*/ 365517 h 6858000"/>
              <a:gd name="connsiteX964" fmla="*/ 1387469 w 7467600"/>
              <a:gd name="connsiteY964" fmla="*/ 523079 h 6858000"/>
              <a:gd name="connsiteX965" fmla="*/ 1452685 w 7467600"/>
              <a:gd name="connsiteY965" fmla="*/ 699806 h 6858000"/>
              <a:gd name="connsiteX966" fmla="*/ 1492092 w 7467600"/>
              <a:gd name="connsiteY966" fmla="*/ 800424 h 6858000"/>
              <a:gd name="connsiteX967" fmla="*/ 1455302 w 7467600"/>
              <a:gd name="connsiteY967" fmla="*/ 632913 h 6858000"/>
              <a:gd name="connsiteX968" fmla="*/ 1222336 w 7467600"/>
              <a:gd name="connsiteY968" fmla="*/ 9480 h 6858000"/>
              <a:gd name="connsiteX969" fmla="*/ 1214634 w 7467600"/>
              <a:gd name="connsiteY969" fmla="*/ 0 h 6858000"/>
              <a:gd name="connsiteX970" fmla="*/ 1289827 w 7467600"/>
              <a:gd name="connsiteY970" fmla="*/ 0 h 6858000"/>
              <a:gd name="connsiteX971" fmla="*/ 1321076 w 7467600"/>
              <a:gd name="connsiteY971" fmla="*/ 59722 h 6858000"/>
              <a:gd name="connsiteX972" fmla="*/ 1512579 w 7467600"/>
              <a:gd name="connsiteY972" fmla="*/ 626441 h 6858000"/>
              <a:gd name="connsiteX973" fmla="*/ 1506076 w 7467600"/>
              <a:gd name="connsiteY973" fmla="*/ 1089289 h 6858000"/>
              <a:gd name="connsiteX974" fmla="*/ 1486346 w 7467600"/>
              <a:gd name="connsiteY974" fmla="*/ 1079919 h 6858000"/>
              <a:gd name="connsiteX975" fmla="*/ 1070511 w 7467600"/>
              <a:gd name="connsiteY975" fmla="*/ 48609 h 6858000"/>
              <a:gd name="connsiteX976" fmla="*/ 1057230 w 7467600"/>
              <a:gd name="connsiteY976" fmla="*/ 0 h 6858000"/>
              <a:gd name="connsiteX977" fmla="*/ 43151 w 7467600"/>
              <a:gd name="connsiteY977" fmla="*/ 0 h 6858000"/>
              <a:gd name="connsiteX978" fmla="*/ 95283 w 7467600"/>
              <a:gd name="connsiteY978" fmla="*/ 0 h 6858000"/>
              <a:gd name="connsiteX979" fmla="*/ 300708 w 7467600"/>
              <a:gd name="connsiteY979" fmla="*/ 154571 h 6858000"/>
              <a:gd name="connsiteX980" fmla="*/ 530414 w 7467600"/>
              <a:gd name="connsiteY980" fmla="*/ 354673 h 6858000"/>
              <a:gd name="connsiteX981" fmla="*/ 333785 w 7467600"/>
              <a:gd name="connsiteY981" fmla="*/ 161564 h 6858000"/>
              <a:gd name="connsiteX982" fmla="*/ 147005 w 7467600"/>
              <a:gd name="connsiteY982" fmla="*/ 0 h 6858000"/>
              <a:gd name="connsiteX983" fmla="*/ 272509 w 7467600"/>
              <a:gd name="connsiteY983" fmla="*/ 0 h 6858000"/>
              <a:gd name="connsiteX984" fmla="*/ 326276 w 7467600"/>
              <a:gd name="connsiteY984" fmla="*/ 45847 h 6858000"/>
              <a:gd name="connsiteX985" fmla="*/ 823759 w 7467600"/>
              <a:gd name="connsiteY985" fmla="*/ 574145 h 6858000"/>
              <a:gd name="connsiteX986" fmla="*/ 811254 w 7467600"/>
              <a:gd name="connsiteY986" fmla="*/ 665546 h 6858000"/>
              <a:gd name="connsiteX987" fmla="*/ 154042 w 7467600"/>
              <a:gd name="connsiteY987" fmla="*/ 261522 h 6858000"/>
              <a:gd name="connsiteX988" fmla="*/ 13550 w 7467600"/>
              <a:gd name="connsiteY988" fmla="*/ 158423 h 6858000"/>
              <a:gd name="connsiteX989" fmla="*/ 0 w 7467600"/>
              <a:gd name="connsiteY989" fmla="*/ 146618 h 6858000"/>
              <a:gd name="connsiteX990" fmla="*/ 0 w 7467600"/>
              <a:gd name="connsiteY990" fmla="*/ 59161 h 6858000"/>
              <a:gd name="connsiteX991" fmla="*/ 45427 w 7467600"/>
              <a:gd name="connsiteY991" fmla="*/ 101078 h 6858000"/>
              <a:gd name="connsiteX992" fmla="*/ 630103 w 7467600"/>
              <a:gd name="connsiteY992" fmla="*/ 485885 h 6858000"/>
              <a:gd name="connsiteX993" fmla="*/ 532040 w 7467600"/>
              <a:gd name="connsiteY993" fmla="*/ 399359 h 6858000"/>
              <a:gd name="connsiteX994" fmla="*/ 517618 w 7467600"/>
              <a:gd name="connsiteY994" fmla="*/ 385726 h 6858000"/>
              <a:gd name="connsiteX995" fmla="*/ 285074 w 7467600"/>
              <a:gd name="connsiteY995" fmla="*/ 182755 h 6858000"/>
              <a:gd name="connsiteX996" fmla="*/ 43151 w 7467600"/>
              <a:gd name="connsiteY99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27465 w 7467600"/>
              <a:gd name="connsiteY127" fmla="*/ 5174181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1903353 w 7467600"/>
              <a:gd name="connsiteY140" fmla="*/ 5044827 h 6858000"/>
              <a:gd name="connsiteX141" fmla="*/ 1936931 w 7467600"/>
              <a:gd name="connsiteY141" fmla="*/ 5093954 h 6858000"/>
              <a:gd name="connsiteX142" fmla="*/ 2195868 w 7467600"/>
              <a:gd name="connsiteY142" fmla="*/ 5396574 h 6858000"/>
              <a:gd name="connsiteX143" fmla="*/ 2088852 w 7467600"/>
              <a:gd name="connsiteY143" fmla="*/ 5166123 h 6858000"/>
              <a:gd name="connsiteX144" fmla="*/ 1958241 w 7467600"/>
              <a:gd name="connsiteY144" fmla="*/ 5067955 h 6858000"/>
              <a:gd name="connsiteX145" fmla="*/ 1903353 w 7467600"/>
              <a:gd name="connsiteY145" fmla="*/ 5044827 h 6858000"/>
              <a:gd name="connsiteX146" fmla="*/ 1979378 w 7467600"/>
              <a:gd name="connsiteY146" fmla="*/ 4769504 h 6858000"/>
              <a:gd name="connsiteX147" fmla="*/ 2882120 w 7467600"/>
              <a:gd name="connsiteY147" fmla="*/ 5064547 h 6858000"/>
              <a:gd name="connsiteX148" fmla="*/ 2793103 w 7467600"/>
              <a:gd name="connsiteY148" fmla="*/ 5039699 h 6858000"/>
              <a:gd name="connsiteX149" fmla="*/ 2770041 w 7467600"/>
              <a:gd name="connsiteY149" fmla="*/ 5033634 h 6858000"/>
              <a:gd name="connsiteX150" fmla="*/ 1979378 w 7467600"/>
              <a:gd name="connsiteY150" fmla="*/ 4769504 h 6858000"/>
              <a:gd name="connsiteX151" fmla="*/ 1927410 w 7467600"/>
              <a:gd name="connsiteY151" fmla="*/ 4716164 h 6858000"/>
              <a:gd name="connsiteX152" fmla="*/ 1959587 w 7467600"/>
              <a:gd name="connsiteY152" fmla="*/ 4728849 h 6858000"/>
              <a:gd name="connsiteX153" fmla="*/ 2777707 w 7467600"/>
              <a:gd name="connsiteY153" fmla="*/ 5003991 h 6858000"/>
              <a:gd name="connsiteX154" fmla="*/ 2800768 w 7467600"/>
              <a:gd name="connsiteY154" fmla="*/ 5010056 h 6858000"/>
              <a:gd name="connsiteX155" fmla="*/ 2879408 w 7467600"/>
              <a:gd name="connsiteY155" fmla="*/ 5031590 h 6858000"/>
              <a:gd name="connsiteX156" fmla="*/ 2862295 w 7467600"/>
              <a:gd name="connsiteY156" fmla="*/ 5022958 h 6858000"/>
              <a:gd name="connsiteX157" fmla="*/ 2813343 w 7467600"/>
              <a:gd name="connsiteY157" fmla="*/ 4998369 h 6858000"/>
              <a:gd name="connsiteX158" fmla="*/ 2646245 w 7467600"/>
              <a:gd name="connsiteY158" fmla="*/ 4930999 h 6858000"/>
              <a:gd name="connsiteX159" fmla="*/ 1999243 w 7467600"/>
              <a:gd name="connsiteY159" fmla="*/ 4730524 h 6858000"/>
              <a:gd name="connsiteX160" fmla="*/ 1979527 w 7467600"/>
              <a:gd name="connsiteY160" fmla="*/ 4726651 h 6858000"/>
              <a:gd name="connsiteX161" fmla="*/ 1927410 w 7467600"/>
              <a:gd name="connsiteY161" fmla="*/ 4716164 h 6858000"/>
              <a:gd name="connsiteX162" fmla="*/ 1997014 w 7467600"/>
              <a:gd name="connsiteY162" fmla="*/ 4698007 h 6858000"/>
              <a:gd name="connsiteX163" fmla="*/ 2005458 w 7467600"/>
              <a:gd name="connsiteY163" fmla="*/ 4699540 h 6858000"/>
              <a:gd name="connsiteX164" fmla="*/ 2657186 w 7467600"/>
              <a:gd name="connsiteY164" fmla="*/ 4901687 h 6858000"/>
              <a:gd name="connsiteX165" fmla="*/ 2826662 w 7467600"/>
              <a:gd name="connsiteY165" fmla="*/ 4970362 h 6858000"/>
              <a:gd name="connsiteX166" fmla="*/ 2876100 w 7467600"/>
              <a:gd name="connsiteY166" fmla="*/ 4995397 h 6858000"/>
              <a:gd name="connsiteX167" fmla="*/ 3042600 w 7467600"/>
              <a:gd name="connsiteY167" fmla="*/ 5059532 h 6858000"/>
              <a:gd name="connsiteX168" fmla="*/ 1997014 w 7467600"/>
              <a:gd name="connsiteY168" fmla="*/ 4698007 h 6858000"/>
              <a:gd name="connsiteX169" fmla="*/ 2305292 w 7467600"/>
              <a:gd name="connsiteY169" fmla="*/ 4219492 h 6858000"/>
              <a:gd name="connsiteX170" fmla="*/ 3360922 w 7467600"/>
              <a:gd name="connsiteY170" fmla="*/ 4529373 h 6858000"/>
              <a:gd name="connsiteX171" fmla="*/ 3492420 w 7467600"/>
              <a:gd name="connsiteY171" fmla="*/ 4510145 h 6858000"/>
              <a:gd name="connsiteX172" fmla="*/ 3364086 w 7467600"/>
              <a:gd name="connsiteY172" fmla="*/ 4480340 h 6858000"/>
              <a:gd name="connsiteX173" fmla="*/ 3225818 w 7467600"/>
              <a:gd name="connsiteY173" fmla="*/ 4411822 h 6858000"/>
              <a:gd name="connsiteX174" fmla="*/ 3129696 w 7467600"/>
              <a:gd name="connsiteY174" fmla="*/ 4360704 h 6858000"/>
              <a:gd name="connsiteX175" fmla="*/ 2814545 w 7467600"/>
              <a:gd name="connsiteY175" fmla="*/ 4282955 h 6858000"/>
              <a:gd name="connsiteX176" fmla="*/ 2305292 w 7467600"/>
              <a:gd name="connsiteY176" fmla="*/ 4219492 h 6858000"/>
              <a:gd name="connsiteX177" fmla="*/ 2626982 w 7467600"/>
              <a:gd name="connsiteY177" fmla="*/ 4206450 h 6858000"/>
              <a:gd name="connsiteX178" fmla="*/ 2490617 w 7467600"/>
              <a:gd name="connsiteY178" fmla="*/ 4206951 h 6858000"/>
              <a:gd name="connsiteX179" fmla="*/ 2819869 w 7467600"/>
              <a:gd name="connsiteY179" fmla="*/ 4252936 h 6858000"/>
              <a:gd name="connsiteX180" fmla="*/ 3143018 w 7467600"/>
              <a:gd name="connsiteY180" fmla="*/ 4332698 h 6858000"/>
              <a:gd name="connsiteX181" fmla="*/ 3241520 w 7467600"/>
              <a:gd name="connsiteY181" fmla="*/ 4385112 h 6858000"/>
              <a:gd name="connsiteX182" fmla="*/ 3374575 w 7467600"/>
              <a:gd name="connsiteY182" fmla="*/ 4451517 h 6858000"/>
              <a:gd name="connsiteX183" fmla="*/ 3505221 w 7467600"/>
              <a:gd name="connsiteY183" fmla="*/ 4480757 h 6858000"/>
              <a:gd name="connsiteX184" fmla="*/ 2626982 w 7467600"/>
              <a:gd name="connsiteY184" fmla="*/ 4206450 h 6858000"/>
              <a:gd name="connsiteX185" fmla="*/ 1310106 w 7467600"/>
              <a:gd name="connsiteY185" fmla="*/ 3943217 h 6858000"/>
              <a:gd name="connsiteX186" fmla="*/ 854994 w 7467600"/>
              <a:gd name="connsiteY186" fmla="*/ 4399136 h 6858000"/>
              <a:gd name="connsiteX187" fmla="*/ 742462 w 7467600"/>
              <a:gd name="connsiteY187" fmla="*/ 4594648 h 6858000"/>
              <a:gd name="connsiteX188" fmla="*/ 820602 w 7467600"/>
              <a:gd name="connsiteY188" fmla="*/ 4485915 h 6858000"/>
              <a:gd name="connsiteX189" fmla="*/ 878295 w 7467600"/>
              <a:gd name="connsiteY189" fmla="*/ 4403594 h 6858000"/>
              <a:gd name="connsiteX190" fmla="*/ 1240607 w 7467600"/>
              <a:gd name="connsiteY190" fmla="*/ 4010401 h 6858000"/>
              <a:gd name="connsiteX191" fmla="*/ 1310106 w 7467600"/>
              <a:gd name="connsiteY191" fmla="*/ 3943217 h 6858000"/>
              <a:gd name="connsiteX192" fmla="*/ 1423113 w 7467600"/>
              <a:gd name="connsiteY192" fmla="*/ 3874565 h 6858000"/>
              <a:gd name="connsiteX193" fmla="*/ 1260565 w 7467600"/>
              <a:gd name="connsiteY193" fmla="*/ 4031982 h 6858000"/>
              <a:gd name="connsiteX194" fmla="*/ 901900 w 7467600"/>
              <a:gd name="connsiteY194" fmla="*/ 4421236 h 6858000"/>
              <a:gd name="connsiteX195" fmla="*/ 845044 w 7467600"/>
              <a:gd name="connsiteY195" fmla="*/ 4502436 h 6858000"/>
              <a:gd name="connsiteX196" fmla="*/ 685926 w 7467600"/>
              <a:gd name="connsiteY196" fmla="*/ 4703069 h 6858000"/>
              <a:gd name="connsiteX197" fmla="*/ 684248 w 7467600"/>
              <a:gd name="connsiteY197" fmla="*/ 4706721 h 6858000"/>
              <a:gd name="connsiteX198" fmla="*/ 1423113 w 7467600"/>
              <a:gd name="connsiteY198" fmla="*/ 3874565 h 6858000"/>
              <a:gd name="connsiteX199" fmla="*/ 3316479 w 7467600"/>
              <a:gd name="connsiteY199" fmla="*/ 3872136 h 6858000"/>
              <a:gd name="connsiteX200" fmla="*/ 3546806 w 7467600"/>
              <a:gd name="connsiteY200" fmla="*/ 4356139 h 6858000"/>
              <a:gd name="connsiteX201" fmla="*/ 3364433 w 7467600"/>
              <a:gd name="connsiteY201" fmla="*/ 3953121 h 6858000"/>
              <a:gd name="connsiteX202" fmla="*/ 3316479 w 7467600"/>
              <a:gd name="connsiteY202" fmla="*/ 3872136 h 6858000"/>
              <a:gd name="connsiteX203" fmla="*/ 3291335 w 7467600"/>
              <a:gd name="connsiteY203" fmla="*/ 3767420 h 6858000"/>
              <a:gd name="connsiteX204" fmla="*/ 3390805 w 7467600"/>
              <a:gd name="connsiteY204" fmla="*/ 3937163 h 6858000"/>
              <a:gd name="connsiteX205" fmla="*/ 3579062 w 7467600"/>
              <a:gd name="connsiteY205" fmla="*/ 4359040 h 6858000"/>
              <a:gd name="connsiteX206" fmla="*/ 3467355 w 7467600"/>
              <a:gd name="connsiteY206" fmla="*/ 3988130 h 6858000"/>
              <a:gd name="connsiteX207" fmla="*/ 3310753 w 7467600"/>
              <a:gd name="connsiteY207" fmla="*/ 3787140 h 6858000"/>
              <a:gd name="connsiteX208" fmla="*/ 3291335 w 7467600"/>
              <a:gd name="connsiteY208" fmla="*/ 3767420 h 6858000"/>
              <a:gd name="connsiteX209" fmla="*/ 1635889 w 7467600"/>
              <a:gd name="connsiteY209" fmla="*/ 3709494 h 6858000"/>
              <a:gd name="connsiteX210" fmla="*/ 1634800 w 7467600"/>
              <a:gd name="connsiteY210" fmla="*/ 3731111 h 6858000"/>
              <a:gd name="connsiteX211" fmla="*/ 1635889 w 7467600"/>
              <a:gd name="connsiteY211" fmla="*/ 3709494 h 6858000"/>
              <a:gd name="connsiteX212" fmla="*/ 1510397 w 7467600"/>
              <a:gd name="connsiteY212" fmla="*/ 3684705 h 6858000"/>
              <a:gd name="connsiteX213" fmla="*/ 1146550 w 7467600"/>
              <a:gd name="connsiteY213" fmla="*/ 3802012 h 6858000"/>
              <a:gd name="connsiteX214" fmla="*/ 698834 w 7467600"/>
              <a:gd name="connsiteY214" fmla="*/ 3952272 h 6858000"/>
              <a:gd name="connsiteX215" fmla="*/ 34256 w 7467600"/>
              <a:gd name="connsiteY215" fmla="*/ 4347603 h 6858000"/>
              <a:gd name="connsiteX216" fmla="*/ 527241 w 7467600"/>
              <a:gd name="connsiteY216" fmla="*/ 4065078 h 6858000"/>
              <a:gd name="connsiteX217" fmla="*/ 1510397 w 7467600"/>
              <a:gd name="connsiteY217" fmla="*/ 3684705 h 6858000"/>
              <a:gd name="connsiteX218" fmla="*/ 1313114 w 7467600"/>
              <a:gd name="connsiteY218" fmla="*/ 3655216 h 6858000"/>
              <a:gd name="connsiteX219" fmla="*/ 1109304 w 7467600"/>
              <a:gd name="connsiteY219" fmla="*/ 3669030 h 6858000"/>
              <a:gd name="connsiteX220" fmla="*/ 8129 w 7467600"/>
              <a:gd name="connsiteY220" fmla="*/ 4330519 h 6858000"/>
              <a:gd name="connsiteX221" fmla="*/ 687572 w 7467600"/>
              <a:gd name="connsiteY221" fmla="*/ 3925629 h 6858000"/>
              <a:gd name="connsiteX222" fmla="*/ 1138365 w 7467600"/>
              <a:gd name="connsiteY222" fmla="*/ 3774515 h 6858000"/>
              <a:gd name="connsiteX223" fmla="*/ 1505579 w 7467600"/>
              <a:gd name="connsiteY223" fmla="*/ 3655526 h 6858000"/>
              <a:gd name="connsiteX224" fmla="*/ 1313114 w 7467600"/>
              <a:gd name="connsiteY224" fmla="*/ 3655216 h 6858000"/>
              <a:gd name="connsiteX225" fmla="*/ 3655073 w 7467600"/>
              <a:gd name="connsiteY225" fmla="*/ 3650884 h 6858000"/>
              <a:gd name="connsiteX226" fmla="*/ 3989938 w 7467600"/>
              <a:gd name="connsiteY226" fmla="*/ 3991685 h 6858000"/>
              <a:gd name="connsiteX227" fmla="*/ 4393907 w 7467600"/>
              <a:gd name="connsiteY227" fmla="*/ 4261258 h 6858000"/>
              <a:gd name="connsiteX228" fmla="*/ 4648051 w 7467600"/>
              <a:gd name="connsiteY228" fmla="*/ 4374051 h 6858000"/>
              <a:gd name="connsiteX229" fmla="*/ 4383389 w 7467600"/>
              <a:gd name="connsiteY229" fmla="*/ 4184369 h 6858000"/>
              <a:gd name="connsiteX230" fmla="*/ 4165508 w 7467600"/>
              <a:gd name="connsiteY230" fmla="*/ 4035196 h 6858000"/>
              <a:gd name="connsiteX231" fmla="*/ 4068162 w 7467600"/>
              <a:gd name="connsiteY231" fmla="*/ 3953394 h 6858000"/>
              <a:gd name="connsiteX232" fmla="*/ 3981416 w 7467600"/>
              <a:gd name="connsiteY232" fmla="*/ 3880482 h 6858000"/>
              <a:gd name="connsiteX233" fmla="*/ 3800147 w 7467600"/>
              <a:gd name="connsiteY233" fmla="*/ 3749872 h 6858000"/>
              <a:gd name="connsiteX234" fmla="*/ 3655073 w 7467600"/>
              <a:gd name="connsiteY234" fmla="*/ 3650884 h 6858000"/>
              <a:gd name="connsiteX235" fmla="*/ 3670252 w 7467600"/>
              <a:gd name="connsiteY235" fmla="*/ 3622798 h 6858000"/>
              <a:gd name="connsiteX236" fmla="*/ 3817258 w 7467600"/>
              <a:gd name="connsiteY236" fmla="*/ 3723577 h 6858000"/>
              <a:gd name="connsiteX237" fmla="*/ 4000461 w 7467600"/>
              <a:gd name="connsiteY237" fmla="*/ 3855966 h 6858000"/>
              <a:gd name="connsiteX238" fmla="*/ 4088180 w 7467600"/>
              <a:gd name="connsiteY238" fmla="*/ 3929774 h 6858000"/>
              <a:gd name="connsiteX239" fmla="*/ 4184555 w 7467600"/>
              <a:gd name="connsiteY239" fmla="*/ 4010683 h 6858000"/>
              <a:gd name="connsiteX240" fmla="*/ 4399563 w 7467600"/>
              <a:gd name="connsiteY240" fmla="*/ 4158106 h 6858000"/>
              <a:gd name="connsiteX241" fmla="*/ 4684469 w 7467600"/>
              <a:gd name="connsiteY241" fmla="*/ 4364680 h 6858000"/>
              <a:gd name="connsiteX242" fmla="*/ 4690271 w 7467600"/>
              <a:gd name="connsiteY242" fmla="*/ 4370034 h 6858000"/>
              <a:gd name="connsiteX243" fmla="*/ 4136093 w 7467600"/>
              <a:gd name="connsiteY243" fmla="*/ 3858466 h 6858000"/>
              <a:gd name="connsiteX244" fmla="*/ 3670252 w 7467600"/>
              <a:gd name="connsiteY244" fmla="*/ 3622798 h 6858000"/>
              <a:gd name="connsiteX245" fmla="*/ 4440129 w 7467600"/>
              <a:gd name="connsiteY245" fmla="*/ 3448571 h 6858000"/>
              <a:gd name="connsiteX246" fmla="*/ 4856525 w 7467600"/>
              <a:gd name="connsiteY246" fmla="*/ 3915351 h 6858000"/>
              <a:gd name="connsiteX247" fmla="*/ 5059055 w 7467600"/>
              <a:gd name="connsiteY247" fmla="*/ 4108918 h 6858000"/>
              <a:gd name="connsiteX248" fmla="*/ 5290070 w 7467600"/>
              <a:gd name="connsiteY248" fmla="*/ 4263619 h 6858000"/>
              <a:gd name="connsiteX249" fmla="*/ 4834991 w 7467600"/>
              <a:gd name="connsiteY249" fmla="*/ 3830985 h 6858000"/>
              <a:gd name="connsiteX250" fmla="*/ 4440129 w 7467600"/>
              <a:gd name="connsiteY250" fmla="*/ 3448571 h 6858000"/>
              <a:gd name="connsiteX251" fmla="*/ 4441737 w 7467600"/>
              <a:gd name="connsiteY251" fmla="*/ 3399734 h 6858000"/>
              <a:gd name="connsiteX252" fmla="*/ 4431236 w 7467600"/>
              <a:gd name="connsiteY252" fmla="*/ 3400954 h 6858000"/>
              <a:gd name="connsiteX253" fmla="*/ 4557150 w 7467600"/>
              <a:gd name="connsiteY253" fmla="*/ 3510023 h 6858000"/>
              <a:gd name="connsiteX254" fmla="*/ 4856936 w 7467600"/>
              <a:gd name="connsiteY254" fmla="*/ 3809146 h 6858000"/>
              <a:gd name="connsiteX255" fmla="*/ 5111996 w 7467600"/>
              <a:gd name="connsiteY255" fmla="*/ 4065759 h 6858000"/>
              <a:gd name="connsiteX256" fmla="*/ 5388878 w 7467600"/>
              <a:gd name="connsiteY256" fmla="*/ 4300185 h 6858000"/>
              <a:gd name="connsiteX257" fmla="*/ 5425556 w 7467600"/>
              <a:gd name="connsiteY257" fmla="*/ 4308967 h 6858000"/>
              <a:gd name="connsiteX258" fmla="*/ 4943646 w 7467600"/>
              <a:gd name="connsiteY258" fmla="*/ 3822916 h 6858000"/>
              <a:gd name="connsiteX259" fmla="*/ 4594837 w 7467600"/>
              <a:gd name="connsiteY259" fmla="*/ 3532274 h 6858000"/>
              <a:gd name="connsiteX260" fmla="*/ 4441737 w 7467600"/>
              <a:gd name="connsiteY260" fmla="*/ 3399734 h 6858000"/>
              <a:gd name="connsiteX261" fmla="*/ 5425834 w 7467600"/>
              <a:gd name="connsiteY261" fmla="*/ 3162785 h 6858000"/>
              <a:gd name="connsiteX262" fmla="*/ 5401644 w 7467600"/>
              <a:gd name="connsiteY262" fmla="*/ 3617847 h 6858000"/>
              <a:gd name="connsiteX263" fmla="*/ 5467256 w 7467600"/>
              <a:gd name="connsiteY263" fmla="*/ 4175494 h 6858000"/>
              <a:gd name="connsiteX264" fmla="*/ 5448069 w 7467600"/>
              <a:gd name="connsiteY264" fmla="*/ 3567554 h 6858000"/>
              <a:gd name="connsiteX265" fmla="*/ 5425834 w 7467600"/>
              <a:gd name="connsiteY265" fmla="*/ 3162785 h 6858000"/>
              <a:gd name="connsiteX266" fmla="*/ 1318687 w 7467600"/>
              <a:gd name="connsiteY266" fmla="*/ 3113840 h 6858000"/>
              <a:gd name="connsiteX267" fmla="*/ 1066793 w 7467600"/>
              <a:gd name="connsiteY267" fmla="*/ 3212171 h 6858000"/>
              <a:gd name="connsiteX268" fmla="*/ 993319 w 7467600"/>
              <a:gd name="connsiteY268" fmla="*/ 3247648 h 6858000"/>
              <a:gd name="connsiteX269" fmla="*/ 853081 w 7467600"/>
              <a:gd name="connsiteY269" fmla="*/ 3312410 h 6858000"/>
              <a:gd name="connsiteX270" fmla="*/ 805957 w 7467600"/>
              <a:gd name="connsiteY270" fmla="*/ 3330443 h 6858000"/>
              <a:gd name="connsiteX271" fmla="*/ 1318687 w 7467600"/>
              <a:gd name="connsiteY271" fmla="*/ 3113840 h 6858000"/>
              <a:gd name="connsiteX272" fmla="*/ 5453702 w 7467600"/>
              <a:gd name="connsiteY272" fmla="*/ 3090882 h 6858000"/>
              <a:gd name="connsiteX273" fmla="*/ 5480135 w 7467600"/>
              <a:gd name="connsiteY273" fmla="*/ 3565802 h 6858000"/>
              <a:gd name="connsiteX274" fmla="*/ 5499023 w 7467600"/>
              <a:gd name="connsiteY274" fmla="*/ 4166310 h 6858000"/>
              <a:gd name="connsiteX275" fmla="*/ 5547022 w 7467600"/>
              <a:gd name="connsiteY275" fmla="*/ 3607838 h 6858000"/>
              <a:gd name="connsiteX276" fmla="*/ 5515964 w 7467600"/>
              <a:gd name="connsiteY276" fmla="*/ 3378541 h 6858000"/>
              <a:gd name="connsiteX277" fmla="*/ 5453702 w 7467600"/>
              <a:gd name="connsiteY277" fmla="*/ 3090882 h 6858000"/>
              <a:gd name="connsiteX278" fmla="*/ 1238695 w 7467600"/>
              <a:gd name="connsiteY278" fmla="*/ 3076820 h 6858000"/>
              <a:gd name="connsiteX279" fmla="*/ 716371 w 7467600"/>
              <a:gd name="connsiteY279" fmla="*/ 3293249 h 6858000"/>
              <a:gd name="connsiteX280" fmla="*/ 579522 w 7467600"/>
              <a:gd name="connsiteY280" fmla="*/ 3371759 h 6858000"/>
              <a:gd name="connsiteX281" fmla="*/ 600288 w 7467600"/>
              <a:gd name="connsiteY281" fmla="*/ 3365555 h 6858000"/>
              <a:gd name="connsiteX282" fmla="*/ 840692 w 7467600"/>
              <a:gd name="connsiteY282" fmla="*/ 3284921 h 6858000"/>
              <a:gd name="connsiteX283" fmla="*/ 979248 w 7467600"/>
              <a:gd name="connsiteY283" fmla="*/ 3221003 h 6858000"/>
              <a:gd name="connsiteX284" fmla="*/ 1053282 w 7467600"/>
              <a:gd name="connsiteY284" fmla="*/ 3185247 h 6858000"/>
              <a:gd name="connsiteX285" fmla="*/ 1320603 w 7467600"/>
              <a:gd name="connsiteY285" fmla="*/ 3081281 h 6858000"/>
              <a:gd name="connsiteX286" fmla="*/ 1238695 w 7467600"/>
              <a:gd name="connsiteY286" fmla="*/ 3076820 h 6858000"/>
              <a:gd name="connsiteX287" fmla="*/ 5425627 w 7467600"/>
              <a:gd name="connsiteY287" fmla="*/ 2954192 h 6858000"/>
              <a:gd name="connsiteX288" fmla="*/ 5470770 w 7467600"/>
              <a:gd name="connsiteY288" fmla="*/ 3005435 h 6858000"/>
              <a:gd name="connsiteX289" fmla="*/ 5519779 w 7467600"/>
              <a:gd name="connsiteY289" fmla="*/ 4359223 h 6858000"/>
              <a:gd name="connsiteX290" fmla="*/ 5520293 w 7467600"/>
              <a:gd name="connsiteY290" fmla="*/ 4360602 h 6858000"/>
              <a:gd name="connsiteX291" fmla="*/ 5767221 w 7467600"/>
              <a:gd name="connsiteY291" fmla="*/ 4665564 h 6858000"/>
              <a:gd name="connsiteX292" fmla="*/ 6937169 w 7467600"/>
              <a:gd name="connsiteY292" fmla="*/ 4815941 h 6858000"/>
              <a:gd name="connsiteX293" fmla="*/ 6953922 w 7467600"/>
              <a:gd name="connsiteY293" fmla="*/ 4890068 h 6858000"/>
              <a:gd name="connsiteX294" fmla="*/ 6071359 w 7467600"/>
              <a:gd name="connsiteY294" fmla="*/ 4770770 h 6858000"/>
              <a:gd name="connsiteX295" fmla="*/ 6038839 w 7467600"/>
              <a:gd name="connsiteY295" fmla="*/ 4764474 h 6858000"/>
              <a:gd name="connsiteX296" fmla="*/ 6038706 w 7467600"/>
              <a:gd name="connsiteY296" fmla="*/ 4763847 h 6858000"/>
              <a:gd name="connsiteX297" fmla="*/ 6037784 w 7467600"/>
              <a:gd name="connsiteY297" fmla="*/ 4764270 h 6858000"/>
              <a:gd name="connsiteX298" fmla="*/ 6038839 w 7467600"/>
              <a:gd name="connsiteY298" fmla="*/ 4764474 h 6858000"/>
              <a:gd name="connsiteX299" fmla="*/ 6040338 w 7467600"/>
              <a:gd name="connsiteY299" fmla="*/ 4771418 h 6858000"/>
              <a:gd name="connsiteX300" fmla="*/ 6024488 w 7467600"/>
              <a:gd name="connsiteY300" fmla="*/ 4809903 h 6858000"/>
              <a:gd name="connsiteX301" fmla="*/ 5599771 w 7467600"/>
              <a:gd name="connsiteY301" fmla="*/ 5509652 h 6858000"/>
              <a:gd name="connsiteX302" fmla="*/ 5548843 w 7467600"/>
              <a:gd name="connsiteY302" fmla="*/ 5563845 h 6858000"/>
              <a:gd name="connsiteX303" fmla="*/ 5940952 w 7467600"/>
              <a:gd name="connsiteY303" fmla="*/ 6250028 h 6858000"/>
              <a:gd name="connsiteX304" fmla="*/ 6043441 w 7467600"/>
              <a:gd name="connsiteY304" fmla="*/ 6665847 h 6858000"/>
              <a:gd name="connsiteX305" fmla="*/ 6093432 w 7467600"/>
              <a:gd name="connsiteY305" fmla="*/ 6858000 h 6858000"/>
              <a:gd name="connsiteX306" fmla="*/ 6034344 w 7467600"/>
              <a:gd name="connsiteY306" fmla="*/ 6858000 h 6858000"/>
              <a:gd name="connsiteX307" fmla="*/ 6026679 w 7467600"/>
              <a:gd name="connsiteY307" fmla="*/ 6836959 h 6858000"/>
              <a:gd name="connsiteX308" fmla="*/ 5800441 w 7467600"/>
              <a:gd name="connsiteY308" fmla="*/ 6335286 h 6858000"/>
              <a:gd name="connsiteX309" fmla="*/ 5526562 w 7467600"/>
              <a:gd name="connsiteY309" fmla="*/ 5705388 h 6858000"/>
              <a:gd name="connsiteX310" fmla="*/ 5519640 w 7467600"/>
              <a:gd name="connsiteY310" fmla="*/ 5683774 h 6858000"/>
              <a:gd name="connsiteX311" fmla="*/ 5844559 w 7467600"/>
              <a:gd name="connsiteY311" fmla="*/ 6553349 h 6858000"/>
              <a:gd name="connsiteX312" fmla="*/ 5975994 w 7467600"/>
              <a:gd name="connsiteY312" fmla="*/ 6858000 h 6858000"/>
              <a:gd name="connsiteX313" fmla="*/ 5898547 w 7467600"/>
              <a:gd name="connsiteY313" fmla="*/ 6858000 h 6858000"/>
              <a:gd name="connsiteX314" fmla="*/ 5682041 w 7467600"/>
              <a:gd name="connsiteY314" fmla="*/ 6355860 h 6858000"/>
              <a:gd name="connsiteX315" fmla="*/ 5461758 w 7467600"/>
              <a:gd name="connsiteY315" fmla="*/ 5820220 h 6858000"/>
              <a:gd name="connsiteX316" fmla="*/ 5237282 w 7467600"/>
              <a:gd name="connsiteY316" fmla="*/ 6579086 h 6858000"/>
              <a:gd name="connsiteX317" fmla="*/ 5115009 w 7467600"/>
              <a:gd name="connsiteY317" fmla="*/ 6858000 h 6858000"/>
              <a:gd name="connsiteX318" fmla="*/ 5028074 w 7467600"/>
              <a:gd name="connsiteY318" fmla="*/ 6858000 h 6858000"/>
              <a:gd name="connsiteX319" fmla="*/ 5079508 w 7467600"/>
              <a:gd name="connsiteY319" fmla="*/ 6749074 h 6858000"/>
              <a:gd name="connsiteX320" fmla="*/ 5371846 w 7467600"/>
              <a:gd name="connsiteY320" fmla="*/ 5924413 h 6858000"/>
              <a:gd name="connsiteX321" fmla="*/ 5270512 w 7467600"/>
              <a:gd name="connsiteY321" fmla="*/ 6138975 h 6858000"/>
              <a:gd name="connsiteX322" fmla="*/ 5062409 w 7467600"/>
              <a:gd name="connsiteY322" fmla="*/ 6653544 h 6858000"/>
              <a:gd name="connsiteX323" fmla="*/ 5036628 w 7467600"/>
              <a:gd name="connsiteY323" fmla="*/ 6754247 h 6858000"/>
              <a:gd name="connsiteX324" fmla="*/ 5009112 w 7467600"/>
              <a:gd name="connsiteY324" fmla="*/ 6858000 h 6858000"/>
              <a:gd name="connsiteX325" fmla="*/ 4976679 w 7467600"/>
              <a:gd name="connsiteY325" fmla="*/ 6858000 h 6858000"/>
              <a:gd name="connsiteX326" fmla="*/ 5006537 w 7467600"/>
              <a:gd name="connsiteY326" fmla="*/ 6747068 h 6858000"/>
              <a:gd name="connsiteX327" fmla="*/ 5032723 w 7467600"/>
              <a:gd name="connsiteY327" fmla="*/ 6644957 h 6858000"/>
              <a:gd name="connsiteX328" fmla="*/ 5242949 w 7467600"/>
              <a:gd name="connsiteY328" fmla="*/ 6125175 h 6858000"/>
              <a:gd name="connsiteX329" fmla="*/ 5286321 w 7467600"/>
              <a:gd name="connsiteY329" fmla="*/ 6033555 h 6858000"/>
              <a:gd name="connsiteX330" fmla="*/ 5008210 w 7467600"/>
              <a:gd name="connsiteY330" fmla="*/ 6649194 h 6858000"/>
              <a:gd name="connsiteX331" fmla="*/ 4986321 w 7467600"/>
              <a:gd name="connsiteY331" fmla="*/ 6765687 h 6858000"/>
              <a:gd name="connsiteX332" fmla="*/ 4973474 w 7467600"/>
              <a:gd name="connsiteY332" fmla="*/ 6858000 h 6858000"/>
              <a:gd name="connsiteX333" fmla="*/ 4907178 w 7467600"/>
              <a:gd name="connsiteY333" fmla="*/ 6858000 h 6858000"/>
              <a:gd name="connsiteX334" fmla="*/ 4910810 w 7467600"/>
              <a:gd name="connsiteY334" fmla="*/ 6829660 h 6858000"/>
              <a:gd name="connsiteX335" fmla="*/ 4987461 w 7467600"/>
              <a:gd name="connsiteY335" fmla="*/ 6432994 h 6858000"/>
              <a:gd name="connsiteX336" fmla="*/ 5179262 w 7467600"/>
              <a:gd name="connsiteY336" fmla="*/ 6035044 h 6858000"/>
              <a:gd name="connsiteX337" fmla="*/ 4689678 w 7467600"/>
              <a:gd name="connsiteY337" fmla="*/ 6440241 h 6858000"/>
              <a:gd name="connsiteX338" fmla="*/ 4477543 w 7467600"/>
              <a:gd name="connsiteY338" fmla="*/ 6674836 h 6858000"/>
              <a:gd name="connsiteX339" fmla="*/ 4329957 w 7467600"/>
              <a:gd name="connsiteY339" fmla="*/ 6858000 h 6858000"/>
              <a:gd name="connsiteX340" fmla="*/ 4218595 w 7467600"/>
              <a:gd name="connsiteY340" fmla="*/ 6858000 h 6858000"/>
              <a:gd name="connsiteX341" fmla="*/ 4368888 w 7467600"/>
              <a:gd name="connsiteY341" fmla="*/ 6668412 h 6858000"/>
              <a:gd name="connsiteX342" fmla="*/ 4563091 w 7467600"/>
              <a:gd name="connsiteY342" fmla="*/ 6442508 h 6858000"/>
              <a:gd name="connsiteX343" fmla="*/ 5387324 w 7467600"/>
              <a:gd name="connsiteY343" fmla="*/ 5705830 h 6858000"/>
              <a:gd name="connsiteX344" fmla="*/ 5073620 w 7467600"/>
              <a:gd name="connsiteY344" fmla="*/ 5955437 h 6858000"/>
              <a:gd name="connsiteX345" fmla="*/ 4689789 w 7467600"/>
              <a:gd name="connsiteY345" fmla="*/ 6268382 h 6858000"/>
              <a:gd name="connsiteX346" fmla="*/ 4418722 w 7467600"/>
              <a:gd name="connsiteY346" fmla="*/ 6570886 h 6858000"/>
              <a:gd name="connsiteX347" fmla="*/ 4214944 w 7467600"/>
              <a:gd name="connsiteY347" fmla="*/ 6858000 h 6858000"/>
              <a:gd name="connsiteX348" fmla="*/ 4177898 w 7467600"/>
              <a:gd name="connsiteY348" fmla="*/ 6858000 h 6858000"/>
              <a:gd name="connsiteX349" fmla="*/ 4391597 w 7467600"/>
              <a:gd name="connsiteY349" fmla="*/ 6556370 h 6858000"/>
              <a:gd name="connsiteX350" fmla="*/ 4668889 w 7467600"/>
              <a:gd name="connsiteY350" fmla="*/ 6246399 h 6858000"/>
              <a:gd name="connsiteX351" fmla="*/ 5055427 w 7467600"/>
              <a:gd name="connsiteY351" fmla="*/ 5931476 h 6858000"/>
              <a:gd name="connsiteX352" fmla="*/ 5371814 w 7467600"/>
              <a:gd name="connsiteY352" fmla="*/ 5678975 h 6858000"/>
              <a:gd name="connsiteX353" fmla="*/ 4987918 w 7467600"/>
              <a:gd name="connsiteY353" fmla="*/ 5838701 h 6858000"/>
              <a:gd name="connsiteX354" fmla="*/ 4317146 w 7467600"/>
              <a:gd name="connsiteY354" fmla="*/ 6587716 h 6858000"/>
              <a:gd name="connsiteX355" fmla="*/ 4171627 w 7467600"/>
              <a:gd name="connsiteY355" fmla="*/ 6858000 h 6858000"/>
              <a:gd name="connsiteX356" fmla="*/ 4081585 w 7467600"/>
              <a:gd name="connsiteY356" fmla="*/ 6858000 h 6858000"/>
              <a:gd name="connsiteX357" fmla="*/ 4238603 w 7467600"/>
              <a:gd name="connsiteY357" fmla="*/ 6559341 h 6858000"/>
              <a:gd name="connsiteX358" fmla="*/ 4778333 w 7467600"/>
              <a:gd name="connsiteY358" fmla="*/ 5873626 h 6858000"/>
              <a:gd name="connsiteX359" fmla="*/ 5414185 w 7467600"/>
              <a:gd name="connsiteY359" fmla="*/ 5573882 h 6858000"/>
              <a:gd name="connsiteX360" fmla="*/ 5959648 w 7467600"/>
              <a:gd name="connsiteY360" fmla="*/ 4760797 h 6858000"/>
              <a:gd name="connsiteX361" fmla="*/ 5355019 w 7467600"/>
              <a:gd name="connsiteY361" fmla="*/ 4734672 h 6858000"/>
              <a:gd name="connsiteX362" fmla="*/ 5083565 w 7467600"/>
              <a:gd name="connsiteY362" fmla="*/ 5179121 h 6858000"/>
              <a:gd name="connsiteX363" fmla="*/ 4713577 w 7467600"/>
              <a:gd name="connsiteY363" fmla="*/ 5616803 h 6858000"/>
              <a:gd name="connsiteX364" fmla="*/ 3989559 w 7467600"/>
              <a:gd name="connsiteY364" fmla="*/ 6145945 h 6858000"/>
              <a:gd name="connsiteX365" fmla="*/ 3939824 w 7467600"/>
              <a:gd name="connsiteY365" fmla="*/ 6066900 h 6858000"/>
              <a:gd name="connsiteX366" fmla="*/ 4584537 w 7467600"/>
              <a:gd name="connsiteY366" fmla="*/ 5324826 h 6858000"/>
              <a:gd name="connsiteX367" fmla="*/ 5037105 w 7467600"/>
              <a:gd name="connsiteY367" fmla="*/ 5088765 h 6858000"/>
              <a:gd name="connsiteX368" fmla="*/ 5039930 w 7467600"/>
              <a:gd name="connsiteY368" fmla="*/ 5089585 h 6858000"/>
              <a:gd name="connsiteX369" fmla="*/ 5263764 w 7467600"/>
              <a:gd name="connsiteY369" fmla="*/ 4735525 h 6858000"/>
              <a:gd name="connsiteX370" fmla="*/ 4086300 w 7467600"/>
              <a:gd name="connsiteY370" fmla="*/ 4884599 h 6858000"/>
              <a:gd name="connsiteX371" fmla="*/ 4085485 w 7467600"/>
              <a:gd name="connsiteY371" fmla="*/ 4899070 h 6858000"/>
              <a:gd name="connsiteX372" fmla="*/ 3871915 w 7467600"/>
              <a:gd name="connsiteY372" fmla="*/ 5253645 h 6858000"/>
              <a:gd name="connsiteX373" fmla="*/ 3799374 w 7467600"/>
              <a:gd name="connsiteY373" fmla="*/ 5466127 h 6858000"/>
              <a:gd name="connsiteX374" fmla="*/ 3498850 w 7467600"/>
              <a:gd name="connsiteY374" fmla="*/ 6661888 h 6858000"/>
              <a:gd name="connsiteX375" fmla="*/ 3399216 w 7467600"/>
              <a:gd name="connsiteY375" fmla="*/ 6858000 h 6858000"/>
              <a:gd name="connsiteX376" fmla="*/ 3303688 w 7467600"/>
              <a:gd name="connsiteY376" fmla="*/ 6858000 h 6858000"/>
              <a:gd name="connsiteX377" fmla="*/ 3391774 w 7467600"/>
              <a:gd name="connsiteY377" fmla="*/ 6697181 h 6858000"/>
              <a:gd name="connsiteX378" fmla="*/ 3735540 w 7467600"/>
              <a:gd name="connsiteY378" fmla="*/ 5546923 h 6858000"/>
              <a:gd name="connsiteX379" fmla="*/ 3729438 w 7467600"/>
              <a:gd name="connsiteY379" fmla="*/ 5569058 h 6858000"/>
              <a:gd name="connsiteX380" fmla="*/ 3707782 w 7467600"/>
              <a:gd name="connsiteY380" fmla="*/ 5644908 h 6858000"/>
              <a:gd name="connsiteX381" fmla="*/ 3583827 w 7467600"/>
              <a:gd name="connsiteY381" fmla="*/ 6039215 h 6858000"/>
              <a:gd name="connsiteX382" fmla="*/ 3547861 w 7467600"/>
              <a:gd name="connsiteY382" fmla="*/ 6129609 h 6858000"/>
              <a:gd name="connsiteX383" fmla="*/ 3490905 w 7467600"/>
              <a:gd name="connsiteY383" fmla="*/ 6277660 h 6858000"/>
              <a:gd name="connsiteX384" fmla="*/ 3455859 w 7467600"/>
              <a:gd name="connsiteY384" fmla="*/ 6391301 h 6858000"/>
              <a:gd name="connsiteX385" fmla="*/ 3429112 w 7467600"/>
              <a:gd name="connsiteY385" fmla="*/ 6479469 h 6858000"/>
              <a:gd name="connsiteX386" fmla="*/ 3304862 w 7467600"/>
              <a:gd name="connsiteY386" fmla="*/ 6796476 h 6858000"/>
              <a:gd name="connsiteX387" fmla="*/ 3276071 w 7467600"/>
              <a:gd name="connsiteY387" fmla="*/ 6858000 h 6858000"/>
              <a:gd name="connsiteX388" fmla="*/ 3240805 w 7467600"/>
              <a:gd name="connsiteY388" fmla="*/ 6858000 h 6858000"/>
              <a:gd name="connsiteX389" fmla="*/ 3275917 w 7467600"/>
              <a:gd name="connsiteY389" fmla="*/ 6783192 h 6858000"/>
              <a:gd name="connsiteX390" fmla="*/ 3399358 w 7467600"/>
              <a:gd name="connsiteY390" fmla="*/ 6469011 h 6858000"/>
              <a:gd name="connsiteX391" fmla="*/ 3425650 w 7467600"/>
              <a:gd name="connsiteY391" fmla="*/ 6381333 h 6858000"/>
              <a:gd name="connsiteX392" fmla="*/ 3460661 w 7467600"/>
              <a:gd name="connsiteY392" fmla="*/ 6266763 h 6858000"/>
              <a:gd name="connsiteX393" fmla="*/ 3518021 w 7467600"/>
              <a:gd name="connsiteY393" fmla="*/ 6117298 h 6858000"/>
              <a:gd name="connsiteX394" fmla="*/ 3554035 w 7467600"/>
              <a:gd name="connsiteY394" fmla="*/ 6027832 h 6858000"/>
              <a:gd name="connsiteX395" fmla="*/ 3677174 w 7467600"/>
              <a:gd name="connsiteY395" fmla="*/ 5636351 h 6858000"/>
              <a:gd name="connsiteX396" fmla="*/ 3698819 w 7467600"/>
              <a:gd name="connsiteY396" fmla="*/ 5560503 h 6858000"/>
              <a:gd name="connsiteX397" fmla="*/ 3702094 w 7467600"/>
              <a:gd name="connsiteY397" fmla="*/ 5549194 h 6858000"/>
              <a:gd name="connsiteX398" fmla="*/ 3398355 w 7467600"/>
              <a:gd name="connsiteY398" fmla="*/ 6094603 h 6858000"/>
              <a:gd name="connsiteX399" fmla="*/ 3193941 w 7467600"/>
              <a:gd name="connsiteY399" fmla="*/ 6798775 h 6858000"/>
              <a:gd name="connsiteX400" fmla="*/ 3184140 w 7467600"/>
              <a:gd name="connsiteY400" fmla="*/ 6858000 h 6858000"/>
              <a:gd name="connsiteX401" fmla="*/ 3099978 w 7467600"/>
              <a:gd name="connsiteY401" fmla="*/ 6858000 h 6858000"/>
              <a:gd name="connsiteX402" fmla="*/ 3101556 w 7467600"/>
              <a:gd name="connsiteY402" fmla="*/ 6843337 h 6858000"/>
              <a:gd name="connsiteX403" fmla="*/ 3370162 w 7467600"/>
              <a:gd name="connsiteY403" fmla="*/ 5785550 h 6858000"/>
              <a:gd name="connsiteX404" fmla="*/ 3746477 w 7467600"/>
              <a:gd name="connsiteY404" fmla="*/ 5377889 h 6858000"/>
              <a:gd name="connsiteX405" fmla="*/ 3863399 w 7467600"/>
              <a:gd name="connsiteY405" fmla="*/ 5087257 h 6858000"/>
              <a:gd name="connsiteX406" fmla="*/ 3968712 w 7467600"/>
              <a:gd name="connsiteY406" fmla="*/ 4913989 h 6858000"/>
              <a:gd name="connsiteX407" fmla="*/ 2792390 w 7467600"/>
              <a:gd name="connsiteY407" fmla="*/ 5382974 h 6858000"/>
              <a:gd name="connsiteX408" fmla="*/ 2714982 w 7467600"/>
              <a:gd name="connsiteY408" fmla="*/ 5427051 h 6858000"/>
              <a:gd name="connsiteX409" fmla="*/ 2813361 w 7467600"/>
              <a:gd name="connsiteY409" fmla="*/ 6023912 h 6858000"/>
              <a:gd name="connsiteX410" fmla="*/ 2688430 w 7467600"/>
              <a:gd name="connsiteY410" fmla="*/ 6801564 h 6858000"/>
              <a:gd name="connsiteX411" fmla="*/ 2629626 w 7467600"/>
              <a:gd name="connsiteY411" fmla="*/ 6763394 h 6858000"/>
              <a:gd name="connsiteX412" fmla="*/ 2565328 w 7467600"/>
              <a:gd name="connsiteY412" fmla="*/ 5516399 h 6858000"/>
              <a:gd name="connsiteX413" fmla="*/ 1922999 w 7467600"/>
              <a:gd name="connsiteY413" fmla="*/ 5980343 h 6858000"/>
              <a:gd name="connsiteX414" fmla="*/ 1950261 w 7467600"/>
              <a:gd name="connsiteY414" fmla="*/ 6405858 h 6858000"/>
              <a:gd name="connsiteX415" fmla="*/ 2365554 w 7467600"/>
              <a:gd name="connsiteY415" fmla="*/ 6759107 h 6858000"/>
              <a:gd name="connsiteX416" fmla="*/ 2424142 w 7467600"/>
              <a:gd name="connsiteY416" fmla="*/ 6858000 h 6858000"/>
              <a:gd name="connsiteX417" fmla="*/ 2395994 w 7467600"/>
              <a:gd name="connsiteY417" fmla="*/ 6858000 h 6858000"/>
              <a:gd name="connsiteX418" fmla="*/ 2392863 w 7467600"/>
              <a:gd name="connsiteY418" fmla="*/ 6852964 h 6858000"/>
              <a:gd name="connsiteX419" fmla="*/ 2017589 w 7467600"/>
              <a:gd name="connsiteY419" fmla="*/ 6493982 h 6858000"/>
              <a:gd name="connsiteX420" fmla="*/ 2147336 w 7467600"/>
              <a:gd name="connsiteY420" fmla="*/ 6594052 h 6858000"/>
              <a:gd name="connsiteX421" fmla="*/ 2207047 w 7467600"/>
              <a:gd name="connsiteY421" fmla="*/ 6654540 h 6858000"/>
              <a:gd name="connsiteX422" fmla="*/ 2299106 w 7467600"/>
              <a:gd name="connsiteY422" fmla="*/ 6778931 h 6858000"/>
              <a:gd name="connsiteX423" fmla="*/ 2314430 w 7467600"/>
              <a:gd name="connsiteY423" fmla="*/ 6801144 h 6858000"/>
              <a:gd name="connsiteX424" fmla="*/ 2352406 w 7467600"/>
              <a:gd name="connsiteY424" fmla="*/ 6858000 h 6858000"/>
              <a:gd name="connsiteX425" fmla="*/ 2314492 w 7467600"/>
              <a:gd name="connsiteY425" fmla="*/ 6858000 h 6858000"/>
              <a:gd name="connsiteX426" fmla="*/ 2288095 w 7467600"/>
              <a:gd name="connsiteY426" fmla="*/ 6818030 h 6858000"/>
              <a:gd name="connsiteX427" fmla="*/ 2272768 w 7467600"/>
              <a:gd name="connsiteY427" fmla="*/ 6795822 h 6858000"/>
              <a:gd name="connsiteX428" fmla="*/ 2182715 w 7467600"/>
              <a:gd name="connsiteY428" fmla="*/ 6675071 h 6858000"/>
              <a:gd name="connsiteX429" fmla="*/ 2032061 w 7467600"/>
              <a:gd name="connsiteY429" fmla="*/ 6541380 h 6858000"/>
              <a:gd name="connsiteX430" fmla="*/ 2257220 w 7467600"/>
              <a:gd name="connsiteY430" fmla="*/ 6826257 h 6858000"/>
              <a:gd name="connsiteX431" fmla="*/ 2281324 w 7467600"/>
              <a:gd name="connsiteY431" fmla="*/ 6858000 h 6858000"/>
              <a:gd name="connsiteX432" fmla="*/ 2242860 w 7467600"/>
              <a:gd name="connsiteY432" fmla="*/ 6858000 h 6858000"/>
              <a:gd name="connsiteX433" fmla="*/ 2232818 w 7467600"/>
              <a:gd name="connsiteY433" fmla="*/ 6844926 h 6858000"/>
              <a:gd name="connsiteX434" fmla="*/ 1990172 w 7467600"/>
              <a:gd name="connsiteY434" fmla="*/ 6542121 h 6858000"/>
              <a:gd name="connsiteX435" fmla="*/ 2124090 w 7467600"/>
              <a:gd name="connsiteY435" fmla="*/ 6761017 h 6858000"/>
              <a:gd name="connsiteX436" fmla="*/ 2200380 w 7467600"/>
              <a:gd name="connsiteY436" fmla="*/ 6858000 h 6858000"/>
              <a:gd name="connsiteX437" fmla="*/ 2147507 w 7467600"/>
              <a:gd name="connsiteY437" fmla="*/ 6858000 h 6858000"/>
              <a:gd name="connsiteX438" fmla="*/ 2070668 w 7467600"/>
              <a:gd name="connsiteY438" fmla="*/ 6761520 h 6858000"/>
              <a:gd name="connsiteX439" fmla="*/ 1975142 w 7467600"/>
              <a:gd name="connsiteY439" fmla="*/ 6585570 h 6858000"/>
              <a:gd name="connsiteX440" fmla="*/ 2050035 w 7467600"/>
              <a:gd name="connsiteY440" fmla="*/ 6813345 h 6858000"/>
              <a:gd name="connsiteX441" fmla="*/ 2063025 w 7467600"/>
              <a:gd name="connsiteY441" fmla="*/ 6858000 h 6858000"/>
              <a:gd name="connsiteX442" fmla="*/ 2021675 w 7467600"/>
              <a:gd name="connsiteY442" fmla="*/ 6858000 h 6858000"/>
              <a:gd name="connsiteX443" fmla="*/ 2019308 w 7467600"/>
              <a:gd name="connsiteY443" fmla="*/ 6847118 h 6858000"/>
              <a:gd name="connsiteX444" fmla="*/ 1938835 w 7467600"/>
              <a:gd name="connsiteY444" fmla="*/ 6551160 h 6858000"/>
              <a:gd name="connsiteX445" fmla="*/ 1953230 w 7467600"/>
              <a:gd name="connsiteY445" fmla="*/ 6759699 h 6858000"/>
              <a:gd name="connsiteX446" fmla="*/ 1956763 w 7467600"/>
              <a:gd name="connsiteY446" fmla="*/ 6778191 h 6858000"/>
              <a:gd name="connsiteX447" fmla="*/ 1967925 w 7467600"/>
              <a:gd name="connsiteY447" fmla="*/ 6858000 h 6858000"/>
              <a:gd name="connsiteX448" fmla="*/ 1936622 w 7467600"/>
              <a:gd name="connsiteY448" fmla="*/ 6858000 h 6858000"/>
              <a:gd name="connsiteX449" fmla="*/ 1926261 w 7467600"/>
              <a:gd name="connsiteY449" fmla="*/ 6784064 h 6858000"/>
              <a:gd name="connsiteX450" fmla="*/ 1922724 w 7467600"/>
              <a:gd name="connsiteY450" fmla="*/ 6765577 h 6858000"/>
              <a:gd name="connsiteX451" fmla="*/ 1904650 w 7467600"/>
              <a:gd name="connsiteY451" fmla="*/ 6639616 h 6858000"/>
              <a:gd name="connsiteX452" fmla="*/ 1885273 w 7467600"/>
              <a:gd name="connsiteY452" fmla="*/ 6858000 h 6858000"/>
              <a:gd name="connsiteX453" fmla="*/ 1854363 w 7467600"/>
              <a:gd name="connsiteY453" fmla="*/ 6858000 h 6858000"/>
              <a:gd name="connsiteX454" fmla="*/ 1880391 w 7467600"/>
              <a:gd name="connsiteY454" fmla="*/ 6603796 h 6858000"/>
              <a:gd name="connsiteX455" fmla="*/ 1818273 w 7467600"/>
              <a:gd name="connsiteY455" fmla="*/ 6715729 h 6858000"/>
              <a:gd name="connsiteX456" fmla="*/ 1794691 w 7467600"/>
              <a:gd name="connsiteY456" fmla="*/ 6843239 h 6858000"/>
              <a:gd name="connsiteX457" fmla="*/ 1794914 w 7467600"/>
              <a:gd name="connsiteY457" fmla="*/ 6858000 h 6858000"/>
              <a:gd name="connsiteX458" fmla="*/ 1746128 w 7467600"/>
              <a:gd name="connsiteY458" fmla="*/ 6858000 h 6858000"/>
              <a:gd name="connsiteX459" fmla="*/ 1753934 w 7467600"/>
              <a:gd name="connsiteY459" fmla="*/ 6724796 h 6858000"/>
              <a:gd name="connsiteX460" fmla="*/ 1792053 w 7467600"/>
              <a:gd name="connsiteY460" fmla="*/ 6572396 h 6858000"/>
              <a:gd name="connsiteX461" fmla="*/ 1862248 w 7467600"/>
              <a:gd name="connsiteY461" fmla="*/ 6266397 h 6858000"/>
              <a:gd name="connsiteX462" fmla="*/ 1862250 w 7467600"/>
              <a:gd name="connsiteY462" fmla="*/ 6033531 h 6858000"/>
              <a:gd name="connsiteX463" fmla="*/ 1211999 w 7467600"/>
              <a:gd name="connsiteY463" fmla="*/ 6683610 h 6858000"/>
              <a:gd name="connsiteX464" fmla="*/ 1213266 w 7467600"/>
              <a:gd name="connsiteY464" fmla="*/ 6691947 h 6858000"/>
              <a:gd name="connsiteX465" fmla="*/ 1203370 w 7467600"/>
              <a:gd name="connsiteY465" fmla="*/ 6850676 h 6858000"/>
              <a:gd name="connsiteX466" fmla="*/ 1203671 w 7467600"/>
              <a:gd name="connsiteY466" fmla="*/ 6858000 h 6858000"/>
              <a:gd name="connsiteX467" fmla="*/ 1143180 w 7467600"/>
              <a:gd name="connsiteY467" fmla="*/ 6858000 h 6858000"/>
              <a:gd name="connsiteX468" fmla="*/ 1142176 w 7467600"/>
              <a:gd name="connsiteY468" fmla="*/ 6766045 h 6858000"/>
              <a:gd name="connsiteX469" fmla="*/ 1067484 w 7467600"/>
              <a:gd name="connsiteY469" fmla="*/ 6858000 h 6858000"/>
              <a:gd name="connsiteX470" fmla="*/ 953928 w 7467600"/>
              <a:gd name="connsiteY470" fmla="*/ 6858000 h 6858000"/>
              <a:gd name="connsiteX471" fmla="*/ 959715 w 7467600"/>
              <a:gd name="connsiteY471" fmla="*/ 6850185 h 6858000"/>
              <a:gd name="connsiteX472" fmla="*/ 1483788 w 7467600"/>
              <a:gd name="connsiteY472" fmla="*/ 6259174 h 6858000"/>
              <a:gd name="connsiteX473" fmla="*/ 1100671 w 7467600"/>
              <a:gd name="connsiteY473" fmla="*/ 6252137 h 6858000"/>
              <a:gd name="connsiteX474" fmla="*/ 1090144 w 7467600"/>
              <a:gd name="connsiteY474" fmla="*/ 6256748 h 6858000"/>
              <a:gd name="connsiteX475" fmla="*/ 1095872 w 7467600"/>
              <a:gd name="connsiteY475" fmla="*/ 6271892 h 6858000"/>
              <a:gd name="connsiteX476" fmla="*/ 262785 w 7467600"/>
              <a:gd name="connsiteY476" fmla="*/ 6845450 h 6858000"/>
              <a:gd name="connsiteX477" fmla="*/ 209968 w 7467600"/>
              <a:gd name="connsiteY477" fmla="*/ 6770713 h 6858000"/>
              <a:gd name="connsiteX478" fmla="*/ 873460 w 7467600"/>
              <a:gd name="connsiteY478" fmla="*/ 6253768 h 6858000"/>
              <a:gd name="connsiteX479" fmla="*/ 192686 w 7467600"/>
              <a:gd name="connsiteY479" fmla="*/ 5849257 h 6858000"/>
              <a:gd name="connsiteX480" fmla="*/ 4696 w 7467600"/>
              <a:gd name="connsiteY480" fmla="*/ 5697668 h 6858000"/>
              <a:gd name="connsiteX481" fmla="*/ 0 w 7467600"/>
              <a:gd name="connsiteY481" fmla="*/ 5689984 h 6858000"/>
              <a:gd name="connsiteX482" fmla="*/ 0 w 7467600"/>
              <a:gd name="connsiteY482" fmla="*/ 5513472 h 6858000"/>
              <a:gd name="connsiteX483" fmla="*/ 174101 w 7467600"/>
              <a:gd name="connsiteY483" fmla="*/ 5620277 h 6858000"/>
              <a:gd name="connsiteX484" fmla="*/ 891800 w 7467600"/>
              <a:gd name="connsiteY484" fmla="*/ 6036935 h 6858000"/>
              <a:gd name="connsiteX485" fmla="*/ 1072219 w 7467600"/>
              <a:gd name="connsiteY485" fmla="*/ 6169443 h 6858000"/>
              <a:gd name="connsiteX486" fmla="*/ 1074117 w 7467600"/>
              <a:gd name="connsiteY486" fmla="*/ 6170301 h 6858000"/>
              <a:gd name="connsiteX487" fmla="*/ 1083114 w 7467600"/>
              <a:gd name="connsiteY487" fmla="*/ 6174131 h 6858000"/>
              <a:gd name="connsiteX488" fmla="*/ 1543010 w 7467600"/>
              <a:gd name="connsiteY488" fmla="*/ 6191140 h 6858000"/>
              <a:gd name="connsiteX489" fmla="*/ 1551080 w 7467600"/>
              <a:gd name="connsiteY489" fmla="*/ 6195006 h 6858000"/>
              <a:gd name="connsiteX490" fmla="*/ 2345443 w 7467600"/>
              <a:gd name="connsiteY490" fmla="*/ 5549882 h 6858000"/>
              <a:gd name="connsiteX491" fmla="*/ 1721499 w 7467600"/>
              <a:gd name="connsiteY491" fmla="*/ 5599969 h 6858000"/>
              <a:gd name="connsiteX492" fmla="*/ 767716 w 7467600"/>
              <a:gd name="connsiteY492" fmla="*/ 5472768 h 6858000"/>
              <a:gd name="connsiteX493" fmla="*/ 722147 w 7467600"/>
              <a:gd name="connsiteY493" fmla="*/ 5393091 h 6858000"/>
              <a:gd name="connsiteX494" fmla="*/ 1485552 w 7467600"/>
              <a:gd name="connsiteY494" fmla="*/ 5313202 h 6858000"/>
              <a:gd name="connsiteX495" fmla="*/ 2143004 w 7467600"/>
              <a:gd name="connsiteY495" fmla="*/ 5402420 h 6858000"/>
              <a:gd name="connsiteX496" fmla="*/ 1933391 w 7467600"/>
              <a:gd name="connsiteY496" fmla="*/ 5156971 h 6858000"/>
              <a:gd name="connsiteX497" fmla="*/ 1827118 w 7467600"/>
              <a:gd name="connsiteY497" fmla="*/ 4968410 h 6858000"/>
              <a:gd name="connsiteX498" fmla="*/ 1837349 w 7467600"/>
              <a:gd name="connsiteY498" fmla="*/ 4956357 h 6858000"/>
              <a:gd name="connsiteX499" fmla="*/ 2162835 w 7467600"/>
              <a:gd name="connsiteY499" fmla="*/ 5187853 h 6858000"/>
              <a:gd name="connsiteX500" fmla="*/ 2257167 w 7467600"/>
              <a:gd name="connsiteY500" fmla="*/ 5462123 h 6858000"/>
              <a:gd name="connsiteX501" fmla="*/ 2261598 w 7467600"/>
              <a:gd name="connsiteY501" fmla="*/ 5467998 h 6858000"/>
              <a:gd name="connsiteX502" fmla="*/ 2437177 w 7467600"/>
              <a:gd name="connsiteY502" fmla="*/ 5479608 h 6858000"/>
              <a:gd name="connsiteX503" fmla="*/ 2445247 w 7467600"/>
              <a:gd name="connsiteY503" fmla="*/ 5483476 h 6858000"/>
              <a:gd name="connsiteX504" fmla="*/ 2743626 w 7467600"/>
              <a:gd name="connsiteY504" fmla="*/ 5304819 h 6858000"/>
              <a:gd name="connsiteX505" fmla="*/ 3048102 w 7467600"/>
              <a:gd name="connsiteY505" fmla="*/ 5150595 h 6858000"/>
              <a:gd name="connsiteX506" fmla="*/ 1799414 w 7467600"/>
              <a:gd name="connsiteY506" fmla="*/ 4694732 h 6858000"/>
              <a:gd name="connsiteX507" fmla="*/ 1771735 w 7467600"/>
              <a:gd name="connsiteY507" fmla="*/ 4619929 h 6858000"/>
              <a:gd name="connsiteX508" fmla="*/ 3104273 w 7467600"/>
              <a:gd name="connsiteY508" fmla="*/ 5076159 h 6858000"/>
              <a:gd name="connsiteX509" fmla="*/ 3113245 w 7467600"/>
              <a:gd name="connsiteY509" fmla="*/ 5090705 h 6858000"/>
              <a:gd name="connsiteX510" fmla="*/ 3126294 w 7467600"/>
              <a:gd name="connsiteY510" fmla="*/ 5114400 h 6858000"/>
              <a:gd name="connsiteX511" fmla="*/ 3937433 w 7467600"/>
              <a:gd name="connsiteY511" fmla="*/ 4830473 h 6858000"/>
              <a:gd name="connsiteX512" fmla="*/ 3590475 w 7467600"/>
              <a:gd name="connsiteY512" fmla="*/ 4597974 h 6858000"/>
              <a:gd name="connsiteX513" fmla="*/ 3100264 w 7467600"/>
              <a:gd name="connsiteY513" fmla="*/ 4579845 h 6858000"/>
              <a:gd name="connsiteX514" fmla="*/ 2183576 w 7467600"/>
              <a:gd name="connsiteY514" fmla="*/ 4227150 h 6858000"/>
              <a:gd name="connsiteX515" fmla="*/ 2151029 w 7467600"/>
              <a:gd name="connsiteY515" fmla="*/ 4146947 h 6858000"/>
              <a:gd name="connsiteX516" fmla="*/ 3563434 w 7467600"/>
              <a:gd name="connsiteY516" fmla="*/ 4469115 h 6858000"/>
              <a:gd name="connsiteX517" fmla="*/ 3177952 w 7467600"/>
              <a:gd name="connsiteY517" fmla="*/ 3657386 h 6858000"/>
              <a:gd name="connsiteX518" fmla="*/ 3189263 w 7467600"/>
              <a:gd name="connsiteY518" fmla="*/ 3625726 h 6858000"/>
              <a:gd name="connsiteX519" fmla="*/ 3560912 w 7467600"/>
              <a:gd name="connsiteY519" fmla="*/ 4079863 h 6858000"/>
              <a:gd name="connsiteX520" fmla="*/ 3626636 w 7467600"/>
              <a:gd name="connsiteY520" fmla="*/ 4512230 h 6858000"/>
              <a:gd name="connsiteX521" fmla="*/ 3653088 w 7467600"/>
              <a:gd name="connsiteY521" fmla="*/ 4521417 h 6858000"/>
              <a:gd name="connsiteX522" fmla="*/ 3988128 w 7467600"/>
              <a:gd name="connsiteY522" fmla="*/ 4817267 h 6858000"/>
              <a:gd name="connsiteX523" fmla="*/ 4830582 w 7467600"/>
              <a:gd name="connsiteY523" fmla="*/ 4676000 h 6858000"/>
              <a:gd name="connsiteX524" fmla="*/ 4830100 w 7467600"/>
              <a:gd name="connsiteY524" fmla="*/ 4675554 h 6858000"/>
              <a:gd name="connsiteX525" fmla="*/ 4036318 w 7467600"/>
              <a:gd name="connsiteY525" fmla="*/ 4147013 h 6858000"/>
              <a:gd name="connsiteX526" fmla="*/ 3432098 w 7467600"/>
              <a:gd name="connsiteY526" fmla="*/ 3537312 h 6858000"/>
              <a:gd name="connsiteX527" fmla="*/ 3446761 w 7467600"/>
              <a:gd name="connsiteY527" fmla="*/ 3461278 h 6858000"/>
              <a:gd name="connsiteX528" fmla="*/ 4419733 w 7467600"/>
              <a:gd name="connsiteY528" fmla="*/ 3963555 h 6858000"/>
              <a:gd name="connsiteX529" fmla="*/ 4781371 w 7467600"/>
              <a:gd name="connsiteY529" fmla="*/ 4458604 h 6858000"/>
              <a:gd name="connsiteX530" fmla="*/ 4780440 w 7467600"/>
              <a:gd name="connsiteY530" fmla="*/ 4470290 h 6858000"/>
              <a:gd name="connsiteX531" fmla="*/ 4898954 w 7467600"/>
              <a:gd name="connsiteY531" fmla="*/ 4662092 h 6858000"/>
              <a:gd name="connsiteX532" fmla="*/ 4900699 w 7467600"/>
              <a:gd name="connsiteY532" fmla="*/ 4670867 h 6858000"/>
              <a:gd name="connsiteX533" fmla="*/ 5714511 w 7467600"/>
              <a:gd name="connsiteY533" fmla="*/ 4663483 h 6858000"/>
              <a:gd name="connsiteX534" fmla="*/ 5464793 w 7467600"/>
              <a:gd name="connsiteY534" fmla="*/ 4393556 h 6858000"/>
              <a:gd name="connsiteX535" fmla="*/ 5461897 w 7467600"/>
              <a:gd name="connsiteY535" fmla="*/ 4390879 h 6858000"/>
              <a:gd name="connsiteX536" fmla="*/ 4294126 w 7467600"/>
              <a:gd name="connsiteY536" fmla="*/ 3303048 h 6858000"/>
              <a:gd name="connsiteX537" fmla="*/ 4305321 w 7467600"/>
              <a:gd name="connsiteY537" fmla="*/ 3256953 h 6858000"/>
              <a:gd name="connsiteX538" fmla="*/ 4949299 w 7467600"/>
              <a:gd name="connsiteY538" fmla="*/ 3766336 h 6858000"/>
              <a:gd name="connsiteX539" fmla="*/ 5291452 w 7467600"/>
              <a:gd name="connsiteY539" fmla="*/ 4076801 h 6858000"/>
              <a:gd name="connsiteX540" fmla="*/ 5434998 w 7467600"/>
              <a:gd name="connsiteY540" fmla="*/ 4254100 h 6858000"/>
              <a:gd name="connsiteX541" fmla="*/ 5351015 w 7467600"/>
              <a:gd name="connsiteY541" fmla="*/ 3760989 h 6858000"/>
              <a:gd name="connsiteX542" fmla="*/ 5413780 w 7467600"/>
              <a:gd name="connsiteY542" fmla="*/ 2966265 h 6858000"/>
              <a:gd name="connsiteX543" fmla="*/ 5425627 w 7467600"/>
              <a:gd name="connsiteY543" fmla="*/ 2954192 h 6858000"/>
              <a:gd name="connsiteX544" fmla="*/ 6604735 w 7467600"/>
              <a:gd name="connsiteY544" fmla="*/ 2041381 h 6858000"/>
              <a:gd name="connsiteX545" fmla="*/ 7204487 w 7467600"/>
              <a:gd name="connsiteY545" fmla="*/ 2742112 h 6858000"/>
              <a:gd name="connsiteX546" fmla="*/ 7131592 w 7467600"/>
              <a:gd name="connsiteY546" fmla="*/ 2672096 h 6858000"/>
              <a:gd name="connsiteX547" fmla="*/ 6996344 w 7467600"/>
              <a:gd name="connsiteY547" fmla="*/ 2518310 h 6858000"/>
              <a:gd name="connsiteX548" fmla="*/ 6735495 w 7467600"/>
              <a:gd name="connsiteY548" fmla="*/ 2196890 h 6858000"/>
              <a:gd name="connsiteX549" fmla="*/ 6721901 w 7467600"/>
              <a:gd name="connsiteY549" fmla="*/ 2179274 h 6858000"/>
              <a:gd name="connsiteX550" fmla="*/ 6604735 w 7467600"/>
              <a:gd name="connsiteY550" fmla="*/ 2041381 h 6858000"/>
              <a:gd name="connsiteX551" fmla="*/ 6591670 w 7467600"/>
              <a:gd name="connsiteY551" fmla="*/ 1988277 h 6858000"/>
              <a:gd name="connsiteX552" fmla="*/ 6747349 w 7467600"/>
              <a:gd name="connsiteY552" fmla="*/ 2160069 h 6858000"/>
              <a:gd name="connsiteX553" fmla="*/ 6760943 w 7467600"/>
              <a:gd name="connsiteY553" fmla="*/ 2177686 h 6858000"/>
              <a:gd name="connsiteX554" fmla="*/ 7021065 w 7467600"/>
              <a:gd name="connsiteY554" fmla="*/ 2498102 h 6858000"/>
              <a:gd name="connsiteX555" fmla="*/ 7155223 w 7467600"/>
              <a:gd name="connsiteY555" fmla="*/ 2650386 h 6858000"/>
              <a:gd name="connsiteX556" fmla="*/ 7203167 w 7467600"/>
              <a:gd name="connsiteY556" fmla="*/ 2697288 h 6858000"/>
              <a:gd name="connsiteX557" fmla="*/ 6937703 w 7467600"/>
              <a:gd name="connsiteY557" fmla="*/ 2321981 h 6858000"/>
              <a:gd name="connsiteX558" fmla="*/ 6591670 w 7467600"/>
              <a:gd name="connsiteY558" fmla="*/ 1988277 h 6858000"/>
              <a:gd name="connsiteX559" fmla="*/ 5798671 w 7467600"/>
              <a:gd name="connsiteY559" fmla="*/ 1981601 h 6858000"/>
              <a:gd name="connsiteX560" fmla="*/ 5754709 w 7467600"/>
              <a:gd name="connsiteY560" fmla="*/ 2071454 h 6858000"/>
              <a:gd name="connsiteX561" fmla="*/ 5763044 w 7467600"/>
              <a:gd name="connsiteY561" fmla="*/ 2842206 h 6858000"/>
              <a:gd name="connsiteX562" fmla="*/ 5764974 w 7467600"/>
              <a:gd name="connsiteY562" fmla="*/ 2799609 h 6858000"/>
              <a:gd name="connsiteX563" fmla="*/ 5767665 w 7467600"/>
              <a:gd name="connsiteY563" fmla="*/ 2666409 h 6858000"/>
              <a:gd name="connsiteX564" fmla="*/ 5763055 w 7467600"/>
              <a:gd name="connsiteY564" fmla="*/ 2579705 h 6858000"/>
              <a:gd name="connsiteX565" fmla="*/ 5758079 w 7467600"/>
              <a:gd name="connsiteY565" fmla="*/ 2492508 h 6858000"/>
              <a:gd name="connsiteX566" fmla="*/ 5779325 w 7467600"/>
              <a:gd name="connsiteY566" fmla="*/ 2197069 h 6858000"/>
              <a:gd name="connsiteX567" fmla="*/ 5798671 w 7467600"/>
              <a:gd name="connsiteY567" fmla="*/ 1981601 h 6858000"/>
              <a:gd name="connsiteX568" fmla="*/ 5829202 w 7467600"/>
              <a:gd name="connsiteY568" fmla="*/ 1971679 h 6858000"/>
              <a:gd name="connsiteX569" fmla="*/ 5809558 w 7467600"/>
              <a:gd name="connsiteY569" fmla="*/ 2198043 h 6858000"/>
              <a:gd name="connsiteX570" fmla="*/ 5788653 w 7467600"/>
              <a:gd name="connsiteY570" fmla="*/ 2489430 h 6858000"/>
              <a:gd name="connsiteX571" fmla="*/ 5793439 w 7467600"/>
              <a:gd name="connsiteY571" fmla="*/ 2575235 h 6858000"/>
              <a:gd name="connsiteX572" fmla="*/ 5796837 w 7467600"/>
              <a:gd name="connsiteY572" fmla="*/ 2637633 h 6858000"/>
              <a:gd name="connsiteX573" fmla="*/ 5818614 w 7467600"/>
              <a:gd name="connsiteY573" fmla="*/ 2473055 h 6858000"/>
              <a:gd name="connsiteX574" fmla="*/ 5829202 w 7467600"/>
              <a:gd name="connsiteY574" fmla="*/ 1971679 h 6858000"/>
              <a:gd name="connsiteX575" fmla="*/ 5911389 w 7467600"/>
              <a:gd name="connsiteY575" fmla="*/ 1898371 h 6858000"/>
              <a:gd name="connsiteX576" fmla="*/ 6237627 w 7467600"/>
              <a:gd name="connsiteY576" fmla="*/ 2231921 h 6858000"/>
              <a:gd name="connsiteX577" fmla="*/ 5911389 w 7467600"/>
              <a:gd name="connsiteY577" fmla="*/ 1898371 h 6858000"/>
              <a:gd name="connsiteX578" fmla="*/ 6944437 w 7467600"/>
              <a:gd name="connsiteY578" fmla="*/ 1575402 h 6858000"/>
              <a:gd name="connsiteX579" fmla="*/ 6304730 w 7467600"/>
              <a:gd name="connsiteY579" fmla="*/ 1766654 h 6858000"/>
              <a:gd name="connsiteX580" fmla="*/ 6944437 w 7467600"/>
              <a:gd name="connsiteY580" fmla="*/ 1575402 h 6858000"/>
              <a:gd name="connsiteX581" fmla="*/ 7019523 w 7467600"/>
              <a:gd name="connsiteY581" fmla="*/ 1519450 h 6858000"/>
              <a:gd name="connsiteX582" fmla="*/ 6298091 w 7467600"/>
              <a:gd name="connsiteY582" fmla="*/ 1737122 h 6858000"/>
              <a:gd name="connsiteX583" fmla="*/ 7019523 w 7467600"/>
              <a:gd name="connsiteY583" fmla="*/ 1519450 h 6858000"/>
              <a:gd name="connsiteX584" fmla="*/ 2399523 w 7467600"/>
              <a:gd name="connsiteY584" fmla="*/ 1428234 h 6858000"/>
              <a:gd name="connsiteX585" fmla="*/ 2224982 w 7467600"/>
              <a:gd name="connsiteY585" fmla="*/ 1826201 h 6858000"/>
              <a:gd name="connsiteX586" fmla="*/ 2096099 w 7467600"/>
              <a:gd name="connsiteY586" fmla="*/ 2345900 h 6858000"/>
              <a:gd name="connsiteX587" fmla="*/ 2283317 w 7467600"/>
              <a:gd name="connsiteY587" fmla="*/ 1796925 h 6858000"/>
              <a:gd name="connsiteX588" fmla="*/ 2399523 w 7467600"/>
              <a:gd name="connsiteY588" fmla="*/ 1428234 h 6858000"/>
              <a:gd name="connsiteX589" fmla="*/ 2448558 w 7467600"/>
              <a:gd name="connsiteY589" fmla="*/ 1373435 h 6858000"/>
              <a:gd name="connsiteX590" fmla="*/ 2312521 w 7467600"/>
              <a:gd name="connsiteY590" fmla="*/ 1806140 h 6858000"/>
              <a:gd name="connsiteX591" fmla="*/ 2127533 w 7467600"/>
              <a:gd name="connsiteY591" fmla="*/ 2348380 h 6858000"/>
              <a:gd name="connsiteX592" fmla="*/ 2358080 w 7467600"/>
              <a:gd name="connsiteY592" fmla="*/ 1866134 h 6858000"/>
              <a:gd name="connsiteX593" fmla="*/ 2407436 w 7467600"/>
              <a:gd name="connsiteY593" fmla="*/ 1651070 h 6858000"/>
              <a:gd name="connsiteX594" fmla="*/ 2448558 w 7467600"/>
              <a:gd name="connsiteY594" fmla="*/ 1373435 h 6858000"/>
              <a:gd name="connsiteX595" fmla="*/ 278707 w 7467600"/>
              <a:gd name="connsiteY595" fmla="*/ 1352270 h 6858000"/>
              <a:gd name="connsiteX596" fmla="*/ 321570 w 7467600"/>
              <a:gd name="connsiteY596" fmla="*/ 1861610 h 6858000"/>
              <a:gd name="connsiteX597" fmla="*/ 294281 w 7467600"/>
              <a:gd name="connsiteY597" fmla="*/ 1440658 h 6858000"/>
              <a:gd name="connsiteX598" fmla="*/ 278707 w 7467600"/>
              <a:gd name="connsiteY598" fmla="*/ 1352270 h 6858000"/>
              <a:gd name="connsiteX599" fmla="*/ 1423821 w 7467600"/>
              <a:gd name="connsiteY599" fmla="*/ 1351958 h 6858000"/>
              <a:gd name="connsiteX600" fmla="*/ 1638521 w 7467600"/>
              <a:gd name="connsiteY600" fmla="*/ 1908470 h 6858000"/>
              <a:gd name="connsiteX601" fmla="*/ 1754199 w 7467600"/>
              <a:gd name="connsiteY601" fmla="*/ 2149284 h 6858000"/>
              <a:gd name="connsiteX602" fmla="*/ 1908359 w 7467600"/>
              <a:gd name="connsiteY602" fmla="*/ 2364988 h 6858000"/>
              <a:gd name="connsiteX603" fmla="*/ 1647661 w 7467600"/>
              <a:gd name="connsiteY603" fmla="*/ 1825945 h 6858000"/>
              <a:gd name="connsiteX604" fmla="*/ 1423821 w 7467600"/>
              <a:gd name="connsiteY604" fmla="*/ 1351958 h 6858000"/>
              <a:gd name="connsiteX605" fmla="*/ 1431890 w 7467600"/>
              <a:gd name="connsiteY605" fmla="*/ 1306475 h 6858000"/>
              <a:gd name="connsiteX606" fmla="*/ 1507597 w 7467600"/>
              <a:gd name="connsiteY606" fmla="*/ 1446132 h 6858000"/>
              <a:gd name="connsiteX607" fmla="*/ 1674586 w 7467600"/>
              <a:gd name="connsiteY607" fmla="*/ 1813832 h 6858000"/>
              <a:gd name="connsiteX608" fmla="*/ 1815950 w 7467600"/>
              <a:gd name="connsiteY608" fmla="*/ 2128564 h 6858000"/>
              <a:gd name="connsiteX609" fmla="*/ 1984242 w 7467600"/>
              <a:gd name="connsiteY609" fmla="*/ 2430829 h 6858000"/>
              <a:gd name="connsiteX610" fmla="*/ 2014023 w 7467600"/>
              <a:gd name="connsiteY610" fmla="*/ 2450995 h 6858000"/>
              <a:gd name="connsiteX611" fmla="*/ 1747337 w 7467600"/>
              <a:gd name="connsiteY611" fmla="*/ 1855264 h 6858000"/>
              <a:gd name="connsiteX612" fmla="*/ 1533749 w 7467600"/>
              <a:gd name="connsiteY612" fmla="*/ 1478656 h 6858000"/>
              <a:gd name="connsiteX613" fmla="*/ 1431890 w 7467600"/>
              <a:gd name="connsiteY613" fmla="*/ 1306475 h 6858000"/>
              <a:gd name="connsiteX614" fmla="*/ 5052692 w 7467600"/>
              <a:gd name="connsiteY614" fmla="*/ 1292994 h 6858000"/>
              <a:gd name="connsiteX615" fmla="*/ 5200661 w 7467600"/>
              <a:gd name="connsiteY615" fmla="*/ 1635186 h 6858000"/>
              <a:gd name="connsiteX616" fmla="*/ 5297138 w 7467600"/>
              <a:gd name="connsiteY616" fmla="*/ 1906351 h 6858000"/>
              <a:gd name="connsiteX617" fmla="*/ 5052692 w 7467600"/>
              <a:gd name="connsiteY617" fmla="*/ 1292994 h 6858000"/>
              <a:gd name="connsiteX618" fmla="*/ 5009948 w 7467600"/>
              <a:gd name="connsiteY618" fmla="*/ 1273619 h 6858000"/>
              <a:gd name="connsiteX619" fmla="*/ 5121777 w 7467600"/>
              <a:gd name="connsiteY619" fmla="*/ 1654213 h 6858000"/>
              <a:gd name="connsiteX620" fmla="*/ 5293545 w 7467600"/>
              <a:gd name="connsiteY620" fmla="*/ 2072247 h 6858000"/>
              <a:gd name="connsiteX621" fmla="*/ 5294042 w 7467600"/>
              <a:gd name="connsiteY621" fmla="*/ 2065019 h 6858000"/>
              <a:gd name="connsiteX622" fmla="*/ 5171936 w 7467600"/>
              <a:gd name="connsiteY622" fmla="*/ 1647613 h 6858000"/>
              <a:gd name="connsiteX623" fmla="*/ 5009948 w 7467600"/>
              <a:gd name="connsiteY623" fmla="*/ 1273619 h 6858000"/>
              <a:gd name="connsiteX624" fmla="*/ 655236 w 7467600"/>
              <a:gd name="connsiteY624" fmla="*/ 1268632 h 6858000"/>
              <a:gd name="connsiteX625" fmla="*/ 839521 w 7467600"/>
              <a:gd name="connsiteY625" fmla="*/ 1685315 h 6858000"/>
              <a:gd name="connsiteX626" fmla="*/ 1109416 w 7467600"/>
              <a:gd name="connsiteY626" fmla="*/ 2061663 h 6858000"/>
              <a:gd name="connsiteX627" fmla="*/ 1298300 w 7467600"/>
              <a:gd name="connsiteY627" fmla="*/ 2247742 h 6858000"/>
              <a:gd name="connsiteX628" fmla="*/ 1125871 w 7467600"/>
              <a:gd name="connsiteY628" fmla="*/ 1989513 h 6858000"/>
              <a:gd name="connsiteX629" fmla="*/ 981574 w 7467600"/>
              <a:gd name="connsiteY629" fmla="*/ 1783157 h 6858000"/>
              <a:gd name="connsiteX630" fmla="*/ 922198 w 7467600"/>
              <a:gd name="connsiteY630" fmla="*/ 1677437 h 6858000"/>
              <a:gd name="connsiteX631" fmla="*/ 869293 w 7467600"/>
              <a:gd name="connsiteY631" fmla="*/ 1583214 h 6858000"/>
              <a:gd name="connsiteX632" fmla="*/ 751431 w 7467600"/>
              <a:gd name="connsiteY632" fmla="*/ 1405731 h 6858000"/>
              <a:gd name="connsiteX633" fmla="*/ 655236 w 7467600"/>
              <a:gd name="connsiteY633" fmla="*/ 1268632 h 6858000"/>
              <a:gd name="connsiteX634" fmla="*/ 6516292 w 7467600"/>
              <a:gd name="connsiteY634" fmla="*/ 1263064 h 6858000"/>
              <a:gd name="connsiteX635" fmla="*/ 5736320 w 7467600"/>
              <a:gd name="connsiteY635" fmla="*/ 1501803 h 6858000"/>
              <a:gd name="connsiteX636" fmla="*/ 6516292 w 7467600"/>
              <a:gd name="connsiteY636" fmla="*/ 1263064 h 6858000"/>
              <a:gd name="connsiteX637" fmla="*/ 291466 w 7467600"/>
              <a:gd name="connsiteY637" fmla="*/ 1250369 h 6858000"/>
              <a:gd name="connsiteX638" fmla="*/ 323180 w 7467600"/>
              <a:gd name="connsiteY638" fmla="*/ 1435283 h 6858000"/>
              <a:gd name="connsiteX639" fmla="*/ 349381 w 7467600"/>
              <a:gd name="connsiteY639" fmla="*/ 1875041 h 6858000"/>
              <a:gd name="connsiteX640" fmla="*/ 374363 w 7467600"/>
              <a:gd name="connsiteY640" fmla="*/ 1506494 h 6858000"/>
              <a:gd name="connsiteX641" fmla="*/ 302168 w 7467600"/>
              <a:gd name="connsiteY641" fmla="*/ 1274495 h 6858000"/>
              <a:gd name="connsiteX642" fmla="*/ 291466 w 7467600"/>
              <a:gd name="connsiteY642" fmla="*/ 1250369 h 6858000"/>
              <a:gd name="connsiteX643" fmla="*/ 678222 w 7467600"/>
              <a:gd name="connsiteY643" fmla="*/ 1248670 h 6858000"/>
              <a:gd name="connsiteX644" fmla="*/ 775536 w 7467600"/>
              <a:gd name="connsiteY644" fmla="*/ 1388015 h 6858000"/>
              <a:gd name="connsiteX645" fmla="*/ 894529 w 7467600"/>
              <a:gd name="connsiteY645" fmla="*/ 1567739 h 6858000"/>
              <a:gd name="connsiteX646" fmla="*/ 948000 w 7467600"/>
              <a:gd name="connsiteY646" fmla="*/ 1663088 h 6858000"/>
              <a:gd name="connsiteX647" fmla="*/ 1006812 w 7467600"/>
              <a:gd name="connsiteY647" fmla="*/ 1767683 h 6858000"/>
              <a:gd name="connsiteX648" fmla="*/ 1149133 w 7467600"/>
              <a:gd name="connsiteY648" fmla="*/ 1971513 h 6858000"/>
              <a:gd name="connsiteX649" fmla="*/ 1333952 w 7467600"/>
              <a:gd name="connsiteY649" fmla="*/ 2251620 h 6858000"/>
              <a:gd name="connsiteX650" fmla="*/ 1337329 w 7467600"/>
              <a:gd name="connsiteY650" fmla="*/ 2258350 h 6858000"/>
              <a:gd name="connsiteX651" fmla="*/ 1014726 w 7467600"/>
              <a:gd name="connsiteY651" fmla="*/ 1615556 h 6858000"/>
              <a:gd name="connsiteX652" fmla="*/ 678222 w 7467600"/>
              <a:gd name="connsiteY652" fmla="*/ 1248670 h 6858000"/>
              <a:gd name="connsiteX653" fmla="*/ 6691602 w 7467600"/>
              <a:gd name="connsiteY653" fmla="*/ 1140573 h 6858000"/>
              <a:gd name="connsiteX654" fmla="*/ 6571100 w 7467600"/>
              <a:gd name="connsiteY654" fmla="*/ 1183662 h 6858000"/>
              <a:gd name="connsiteX655" fmla="*/ 6241687 w 7467600"/>
              <a:gd name="connsiteY655" fmla="*/ 1257600 h 6858000"/>
              <a:gd name="connsiteX656" fmla="*/ 5693009 w 7467600"/>
              <a:gd name="connsiteY656" fmla="*/ 1478256 h 6858000"/>
              <a:gd name="connsiteX657" fmla="*/ 6548420 w 7467600"/>
              <a:gd name="connsiteY657" fmla="*/ 1214599 h 6858000"/>
              <a:gd name="connsiteX658" fmla="*/ 6605473 w 7467600"/>
              <a:gd name="connsiteY658" fmla="*/ 1184686 h 6858000"/>
              <a:gd name="connsiteX659" fmla="*/ 6691602 w 7467600"/>
              <a:gd name="connsiteY659" fmla="*/ 1140573 h 6858000"/>
              <a:gd name="connsiteX660" fmla="*/ 4002475 w 7467600"/>
              <a:gd name="connsiteY660" fmla="*/ 1037802 h 6858000"/>
              <a:gd name="connsiteX661" fmla="*/ 4000324 w 7467600"/>
              <a:gd name="connsiteY661" fmla="*/ 1039362 h 6858000"/>
              <a:gd name="connsiteX662" fmla="*/ 4002862 w 7467600"/>
              <a:gd name="connsiteY662" fmla="*/ 1042866 h 6858000"/>
              <a:gd name="connsiteX663" fmla="*/ 4002475 w 7467600"/>
              <a:gd name="connsiteY663" fmla="*/ 1037802 h 6858000"/>
              <a:gd name="connsiteX664" fmla="*/ 506322 w 7467600"/>
              <a:gd name="connsiteY664" fmla="*/ 1020997 h 6858000"/>
              <a:gd name="connsiteX665" fmla="*/ 533068 w 7467600"/>
              <a:gd name="connsiteY665" fmla="*/ 1029409 h 6858000"/>
              <a:gd name="connsiteX666" fmla="*/ 1232525 w 7467600"/>
              <a:gd name="connsiteY666" fmla="*/ 1804675 h 6858000"/>
              <a:gd name="connsiteX667" fmla="*/ 1388858 w 7467600"/>
              <a:gd name="connsiteY667" fmla="*/ 2368011 h 6858000"/>
              <a:gd name="connsiteX668" fmla="*/ 1384098 w 7467600"/>
              <a:gd name="connsiteY668" fmla="*/ 2378125 h 6858000"/>
              <a:gd name="connsiteX669" fmla="*/ 1425393 w 7467600"/>
              <a:gd name="connsiteY669" fmla="*/ 2589124 h 6858000"/>
              <a:gd name="connsiteX670" fmla="*/ 1424001 w 7467600"/>
              <a:gd name="connsiteY670" fmla="*/ 2597541 h 6858000"/>
              <a:gd name="connsiteX671" fmla="*/ 2152729 w 7467600"/>
              <a:gd name="connsiteY671" fmla="*/ 2864487 h 6858000"/>
              <a:gd name="connsiteX672" fmla="*/ 2020609 w 7467600"/>
              <a:gd name="connsiteY672" fmla="*/ 2539671 h 6858000"/>
              <a:gd name="connsiteX673" fmla="*/ 2018920 w 7467600"/>
              <a:gd name="connsiteY673" fmla="*/ 2536309 h 6858000"/>
              <a:gd name="connsiteX674" fmla="*/ 1342441 w 7467600"/>
              <a:gd name="connsiteY674" fmla="*/ 1173017 h 6858000"/>
              <a:gd name="connsiteX675" fmla="*/ 1367925 w 7467600"/>
              <a:gd name="connsiteY675" fmla="*/ 1135648 h 6858000"/>
              <a:gd name="connsiteX676" fmla="*/ 1771401 w 7467600"/>
              <a:gd name="connsiteY676" fmla="*/ 1806673 h 6858000"/>
              <a:gd name="connsiteX677" fmla="*/ 1972385 w 7467600"/>
              <a:gd name="connsiteY677" fmla="*/ 2198735 h 6858000"/>
              <a:gd name="connsiteX678" fmla="*/ 2040892 w 7467600"/>
              <a:gd name="connsiteY678" fmla="*/ 2405205 h 6858000"/>
              <a:gd name="connsiteX679" fmla="*/ 2131689 w 7467600"/>
              <a:gd name="connsiteY679" fmla="*/ 1936926 h 6858000"/>
              <a:gd name="connsiteX680" fmla="*/ 2454820 w 7467600"/>
              <a:gd name="connsiteY680" fmla="*/ 1248808 h 6858000"/>
              <a:gd name="connsiteX681" fmla="*/ 2492512 w 7467600"/>
              <a:gd name="connsiteY681" fmla="*/ 1302920 h 6858000"/>
              <a:gd name="connsiteX682" fmla="*/ 2081216 w 7467600"/>
              <a:gd name="connsiteY682" fmla="*/ 2527513 h 6858000"/>
              <a:gd name="connsiteX683" fmla="*/ 2081211 w 7467600"/>
              <a:gd name="connsiteY683" fmla="*/ 2528916 h 6858000"/>
              <a:gd name="connsiteX684" fmla="*/ 2199067 w 7467600"/>
              <a:gd name="connsiteY684" fmla="*/ 2884061 h 6858000"/>
              <a:gd name="connsiteX685" fmla="*/ 3192586 w 7467600"/>
              <a:gd name="connsiteY685" fmla="*/ 3411496 h 6858000"/>
              <a:gd name="connsiteX686" fmla="*/ 3182620 w 7467600"/>
              <a:gd name="connsiteY686" fmla="*/ 3483279 h 6858000"/>
              <a:gd name="connsiteX687" fmla="*/ 2435119 w 7467600"/>
              <a:gd name="connsiteY687" fmla="*/ 3080173 h 6858000"/>
              <a:gd name="connsiteX688" fmla="*/ 2410152 w 7467600"/>
              <a:gd name="connsiteY688" fmla="*/ 3063751 h 6858000"/>
              <a:gd name="connsiteX689" fmla="*/ 2408099 w 7467600"/>
              <a:gd name="connsiteY689" fmla="*/ 3064403 h 6858000"/>
              <a:gd name="connsiteX690" fmla="*/ 2407218 w 7467600"/>
              <a:gd name="connsiteY690" fmla="*/ 3070324 h 6858000"/>
              <a:gd name="connsiteX691" fmla="*/ 2380138 w 7467600"/>
              <a:gd name="connsiteY691" fmla="*/ 3099341 h 6858000"/>
              <a:gd name="connsiteX692" fmla="*/ 1765923 w 7467600"/>
              <a:gd name="connsiteY692" fmla="*/ 3581043 h 6858000"/>
              <a:gd name="connsiteX693" fmla="*/ 1702258 w 7467600"/>
              <a:gd name="connsiteY693" fmla="*/ 3612286 h 6858000"/>
              <a:gd name="connsiteX694" fmla="*/ 1538370 w 7467600"/>
              <a:gd name="connsiteY694" fmla="*/ 3811804 h 6858000"/>
              <a:gd name="connsiteX695" fmla="*/ 542867 w 7467600"/>
              <a:gd name="connsiteY695" fmla="*/ 4944092 h 6858000"/>
              <a:gd name="connsiteX696" fmla="*/ 515800 w 7467600"/>
              <a:gd name="connsiteY696" fmla="*/ 4862180 h 6858000"/>
              <a:gd name="connsiteX697" fmla="*/ 909145 w 7467600"/>
              <a:gd name="connsiteY697" fmla="*/ 4199225 h 6858000"/>
              <a:gd name="connsiteX698" fmla="*/ 1214067 w 7467600"/>
              <a:gd name="connsiteY698" fmla="*/ 3908561 h 6858000"/>
              <a:gd name="connsiteX699" fmla="*/ 640967 w 7467600"/>
              <a:gd name="connsiteY699" fmla="*/ 4105601 h 6858000"/>
              <a:gd name="connsiteX700" fmla="*/ 112563 w 7467600"/>
              <a:gd name="connsiteY700" fmla="*/ 4396952 h 6858000"/>
              <a:gd name="connsiteX701" fmla="*/ 0 w 7467600"/>
              <a:gd name="connsiteY701" fmla="*/ 4466006 h 6858000"/>
              <a:gd name="connsiteX702" fmla="*/ 0 w 7467600"/>
              <a:gd name="connsiteY702" fmla="*/ 4233763 h 6858000"/>
              <a:gd name="connsiteX703" fmla="*/ 36881 w 7467600"/>
              <a:gd name="connsiteY703" fmla="*/ 4200118 h 6858000"/>
              <a:gd name="connsiteX704" fmla="*/ 910534 w 7467600"/>
              <a:gd name="connsiteY704" fmla="*/ 3629753 h 6858000"/>
              <a:gd name="connsiteX705" fmla="*/ 1578717 w 7467600"/>
              <a:gd name="connsiteY705" fmla="*/ 3575982 h 6858000"/>
              <a:gd name="connsiteX706" fmla="*/ 2338780 w 7467600"/>
              <a:gd name="connsiteY706" fmla="*/ 3033725 h 6858000"/>
              <a:gd name="connsiteX707" fmla="*/ 1807991 w 7467600"/>
              <a:gd name="connsiteY707" fmla="*/ 2807184 h 6858000"/>
              <a:gd name="connsiteX708" fmla="*/ 1416358 w 7467600"/>
              <a:gd name="connsiteY708" fmla="*/ 3112571 h 6858000"/>
              <a:gd name="connsiteX709" fmla="*/ 939066 w 7467600"/>
              <a:gd name="connsiteY709" fmla="*/ 3378798 h 6858000"/>
              <a:gd name="connsiteX710" fmla="*/ 115099 w 7467600"/>
              <a:gd name="connsiteY710" fmla="*/ 3607650 h 6858000"/>
              <a:gd name="connsiteX711" fmla="*/ 97284 w 7467600"/>
              <a:gd name="connsiteY711" fmla="*/ 3520393 h 6858000"/>
              <a:gd name="connsiteX712" fmla="*/ 922050 w 7467600"/>
              <a:gd name="connsiteY712" fmla="*/ 3074867 h 6858000"/>
              <a:gd name="connsiteX713" fmla="*/ 1405265 w 7467600"/>
              <a:gd name="connsiteY713" fmla="*/ 3016319 h 6858000"/>
              <a:gd name="connsiteX714" fmla="*/ 1407512 w 7467600"/>
              <a:gd name="connsiteY714" fmla="*/ 3018001 h 6858000"/>
              <a:gd name="connsiteX715" fmla="*/ 1726266 w 7467600"/>
              <a:gd name="connsiteY715" fmla="*/ 2777274 h 6858000"/>
              <a:gd name="connsiteX716" fmla="*/ 625390 w 7467600"/>
              <a:gd name="connsiteY716" fmla="*/ 2514541 h 6858000"/>
              <a:gd name="connsiteX717" fmla="*/ 619799 w 7467600"/>
              <a:gd name="connsiteY717" fmla="*/ 2527180 h 6858000"/>
              <a:gd name="connsiteX718" fmla="*/ 310030 w 7467600"/>
              <a:gd name="connsiteY718" fmla="*/ 2771818 h 6858000"/>
              <a:gd name="connsiteX719" fmla="*/ 173877 w 7467600"/>
              <a:gd name="connsiteY719" fmla="*/ 2937056 h 6858000"/>
              <a:gd name="connsiteX720" fmla="*/ 77889 w 7467600"/>
              <a:gd name="connsiteY720" fmla="*/ 3138440 h 6858000"/>
              <a:gd name="connsiteX721" fmla="*/ 0 w 7467600"/>
              <a:gd name="connsiteY721" fmla="*/ 3271395 h 6858000"/>
              <a:gd name="connsiteX722" fmla="*/ 0 w 7467600"/>
              <a:gd name="connsiteY722" fmla="*/ 3153002 h 6858000"/>
              <a:gd name="connsiteX723" fmla="*/ 2386 w 7467600"/>
              <a:gd name="connsiteY723" fmla="*/ 3149203 h 6858000"/>
              <a:gd name="connsiteX724" fmla="*/ 89753 w 7467600"/>
              <a:gd name="connsiteY724" fmla="*/ 2987702 h 6858000"/>
              <a:gd name="connsiteX725" fmla="*/ 76869 w 7467600"/>
              <a:gd name="connsiteY725" fmla="*/ 3005404 h 6858000"/>
              <a:gd name="connsiteX726" fmla="*/ 32049 w 7467600"/>
              <a:gd name="connsiteY726" fmla="*/ 3065814 h 6858000"/>
              <a:gd name="connsiteX727" fmla="*/ 0 w 7467600"/>
              <a:gd name="connsiteY727" fmla="*/ 3108744 h 6858000"/>
              <a:gd name="connsiteX728" fmla="*/ 0 w 7467600"/>
              <a:gd name="connsiteY728" fmla="*/ 3058059 h 6858000"/>
              <a:gd name="connsiteX729" fmla="*/ 7610 w 7467600"/>
              <a:gd name="connsiteY729" fmla="*/ 3047889 h 6858000"/>
              <a:gd name="connsiteX730" fmla="*/ 52419 w 7467600"/>
              <a:gd name="connsiteY730" fmla="*/ 2987479 h 6858000"/>
              <a:gd name="connsiteX731" fmla="*/ 59142 w 7467600"/>
              <a:gd name="connsiteY731" fmla="*/ 2978488 h 6858000"/>
              <a:gd name="connsiteX732" fmla="*/ 0 w 7467600"/>
              <a:gd name="connsiteY732" fmla="*/ 3015334 h 6858000"/>
              <a:gd name="connsiteX733" fmla="*/ 0 w 7467600"/>
              <a:gd name="connsiteY733" fmla="*/ 2914286 h 6858000"/>
              <a:gd name="connsiteX734" fmla="*/ 36383 w 7467600"/>
              <a:gd name="connsiteY734" fmla="*/ 2901128 h 6858000"/>
              <a:gd name="connsiteX735" fmla="*/ 156329 w 7467600"/>
              <a:gd name="connsiteY735" fmla="*/ 2840533 h 6858000"/>
              <a:gd name="connsiteX736" fmla="*/ 358355 w 7467600"/>
              <a:gd name="connsiteY736" fmla="*/ 2620471 h 6858000"/>
              <a:gd name="connsiteX737" fmla="*/ 510577 w 7467600"/>
              <a:gd name="connsiteY737" fmla="*/ 2501244 h 6858000"/>
              <a:gd name="connsiteX738" fmla="*/ 211967 w 7467600"/>
              <a:gd name="connsiteY738" fmla="*/ 2479171 h 6858000"/>
              <a:gd name="connsiteX739" fmla="*/ 0 w 7467600"/>
              <a:gd name="connsiteY739" fmla="*/ 2476398 h 6858000"/>
              <a:gd name="connsiteX740" fmla="*/ 0 w 7467600"/>
              <a:gd name="connsiteY740" fmla="*/ 2389189 h 6858000"/>
              <a:gd name="connsiteX741" fmla="*/ 103062 w 7467600"/>
              <a:gd name="connsiteY741" fmla="*/ 2389518 h 6858000"/>
              <a:gd name="connsiteX742" fmla="*/ 510734 w 7467600"/>
              <a:gd name="connsiteY742" fmla="*/ 2416201 h 6858000"/>
              <a:gd name="connsiteX743" fmla="*/ 279257 w 7467600"/>
              <a:gd name="connsiteY743" fmla="*/ 2092102 h 6858000"/>
              <a:gd name="connsiteX744" fmla="*/ 65265 w 7467600"/>
              <a:gd name="connsiteY744" fmla="*/ 2006049 h 6858000"/>
              <a:gd name="connsiteX745" fmla="*/ 0 w 7467600"/>
              <a:gd name="connsiteY745" fmla="*/ 1982532 h 6858000"/>
              <a:gd name="connsiteX746" fmla="*/ 0 w 7467600"/>
              <a:gd name="connsiteY746" fmla="*/ 1912789 h 6858000"/>
              <a:gd name="connsiteX747" fmla="*/ 97460 w 7467600"/>
              <a:gd name="connsiteY747" fmla="*/ 1953725 h 6858000"/>
              <a:gd name="connsiteX748" fmla="*/ 221272 w 7467600"/>
              <a:gd name="connsiteY748" fmla="*/ 1980766 h 6858000"/>
              <a:gd name="connsiteX749" fmla="*/ 116765 w 7467600"/>
              <a:gd name="connsiteY749" fmla="*/ 1911033 h 6858000"/>
              <a:gd name="connsiteX750" fmla="*/ 16405 w 7467600"/>
              <a:gd name="connsiteY750" fmla="*/ 1803412 h 6858000"/>
              <a:gd name="connsiteX751" fmla="*/ 0 w 7467600"/>
              <a:gd name="connsiteY751" fmla="*/ 1784777 h 6858000"/>
              <a:gd name="connsiteX752" fmla="*/ 0 w 7467600"/>
              <a:gd name="connsiteY752" fmla="*/ 1740082 h 6858000"/>
              <a:gd name="connsiteX753" fmla="*/ 39394 w 7467600"/>
              <a:gd name="connsiteY753" fmla="*/ 1784856 h 6858000"/>
              <a:gd name="connsiteX754" fmla="*/ 135813 w 7467600"/>
              <a:gd name="connsiteY754" fmla="*/ 1888838 h 6858000"/>
              <a:gd name="connsiteX755" fmla="*/ 242575 w 7467600"/>
              <a:gd name="connsiteY755" fmla="*/ 1958841 h 6858000"/>
              <a:gd name="connsiteX756" fmla="*/ 82197 w 7467600"/>
              <a:gd name="connsiteY756" fmla="*/ 1754826 h 6858000"/>
              <a:gd name="connsiteX757" fmla="*/ 0 w 7467600"/>
              <a:gd name="connsiteY757" fmla="*/ 1679650 h 6858000"/>
              <a:gd name="connsiteX758" fmla="*/ 0 w 7467600"/>
              <a:gd name="connsiteY758" fmla="*/ 1602463 h 6858000"/>
              <a:gd name="connsiteX759" fmla="*/ 84689 w 7467600"/>
              <a:gd name="connsiteY759" fmla="*/ 1677442 h 6858000"/>
              <a:gd name="connsiteX760" fmla="*/ 298437 w 7467600"/>
              <a:gd name="connsiteY760" fmla="*/ 1968019 h 6858000"/>
              <a:gd name="connsiteX761" fmla="*/ 227269 w 7467600"/>
              <a:gd name="connsiteY761" fmla="*/ 1114064 h 6858000"/>
              <a:gd name="connsiteX762" fmla="*/ 248003 w 7467600"/>
              <a:gd name="connsiteY762" fmla="*/ 1089613 h 6858000"/>
              <a:gd name="connsiteX763" fmla="*/ 427020 w 7467600"/>
              <a:gd name="connsiteY763" fmla="*/ 1619803 h 6858000"/>
              <a:gd name="connsiteX764" fmla="*/ 340345 w 7467600"/>
              <a:gd name="connsiteY764" fmla="*/ 2027739 h 6858000"/>
              <a:gd name="connsiteX765" fmla="*/ 360865 w 7467600"/>
              <a:gd name="connsiteY765" fmla="*/ 2044827 h 6858000"/>
              <a:gd name="connsiteX766" fmla="*/ 560414 w 7467600"/>
              <a:gd name="connsiteY766" fmla="*/ 2421457 h 6858000"/>
              <a:gd name="connsiteX767" fmla="*/ 1359703 w 7467600"/>
              <a:gd name="connsiteY767" fmla="*/ 2578554 h 6858000"/>
              <a:gd name="connsiteX768" fmla="*/ 1359422 w 7467600"/>
              <a:gd name="connsiteY768" fmla="*/ 2577994 h 6858000"/>
              <a:gd name="connsiteX769" fmla="*/ 828701 w 7467600"/>
              <a:gd name="connsiteY769" fmla="*/ 1839520 h 6858000"/>
              <a:gd name="connsiteX770" fmla="*/ 494427 w 7467600"/>
              <a:gd name="connsiteY770" fmla="*/ 1092333 h 6858000"/>
              <a:gd name="connsiteX771" fmla="*/ 506322 w 7467600"/>
              <a:gd name="connsiteY771" fmla="*/ 1020997 h 6858000"/>
              <a:gd name="connsiteX772" fmla="*/ 4570198 w 7467600"/>
              <a:gd name="connsiteY772" fmla="*/ 978081 h 6858000"/>
              <a:gd name="connsiteX773" fmla="*/ 4523691 w 7467600"/>
              <a:gd name="connsiteY773" fmla="*/ 1127776 h 6858000"/>
              <a:gd name="connsiteX774" fmla="*/ 4509875 w 7467600"/>
              <a:gd name="connsiteY774" fmla="*/ 1167552 h 6858000"/>
              <a:gd name="connsiteX775" fmla="*/ 4478168 w 7467600"/>
              <a:gd name="connsiteY775" fmla="*/ 1260735 h 6858000"/>
              <a:gd name="connsiteX776" fmla="*/ 4409309 w 7467600"/>
              <a:gd name="connsiteY776" fmla="*/ 1666996 h 6858000"/>
              <a:gd name="connsiteX777" fmla="*/ 4370031 w 7467600"/>
              <a:gd name="connsiteY777" fmla="*/ 1955666 h 6858000"/>
              <a:gd name="connsiteX778" fmla="*/ 4570198 w 7467600"/>
              <a:gd name="connsiteY778" fmla="*/ 978081 h 6858000"/>
              <a:gd name="connsiteX779" fmla="*/ 4557898 w 7467600"/>
              <a:gd name="connsiteY779" fmla="*/ 900011 h 6858000"/>
              <a:gd name="connsiteX780" fmla="*/ 4344840 w 7467600"/>
              <a:gd name="connsiteY780" fmla="*/ 1922038 h 6858000"/>
              <a:gd name="connsiteX781" fmla="*/ 4378710 w 7467600"/>
              <a:gd name="connsiteY781" fmla="*/ 1665516 h 6858000"/>
              <a:gd name="connsiteX782" fmla="*/ 4448798 w 7467600"/>
              <a:gd name="connsiteY782" fmla="*/ 1253024 h 6858000"/>
              <a:gd name="connsiteX783" fmla="*/ 4480315 w 7467600"/>
              <a:gd name="connsiteY783" fmla="*/ 1158454 h 6858000"/>
              <a:gd name="connsiteX784" fmla="*/ 4494133 w 7467600"/>
              <a:gd name="connsiteY784" fmla="*/ 1118676 h 6858000"/>
              <a:gd name="connsiteX785" fmla="*/ 4557898 w 7467600"/>
              <a:gd name="connsiteY785" fmla="*/ 900011 h 6858000"/>
              <a:gd name="connsiteX786" fmla="*/ 5870151 w 7467600"/>
              <a:gd name="connsiteY786" fmla="*/ 898890 h 6858000"/>
              <a:gd name="connsiteX787" fmla="*/ 5861335 w 7467600"/>
              <a:gd name="connsiteY787" fmla="*/ 899177 h 6858000"/>
              <a:gd name="connsiteX788" fmla="*/ 5843702 w 7467600"/>
              <a:gd name="connsiteY788" fmla="*/ 899748 h 6858000"/>
              <a:gd name="connsiteX789" fmla="*/ 5651107 w 7467600"/>
              <a:gd name="connsiteY789" fmla="*/ 920306 h 6858000"/>
              <a:gd name="connsiteX790" fmla="*/ 5459407 w 7467600"/>
              <a:gd name="connsiteY790" fmla="*/ 940975 h 6858000"/>
              <a:gd name="connsiteX791" fmla="*/ 5374846 w 7467600"/>
              <a:gd name="connsiteY791" fmla="*/ 941988 h 6858000"/>
              <a:gd name="connsiteX792" fmla="*/ 5256105 w 7467600"/>
              <a:gd name="connsiteY792" fmla="*/ 945632 h 6858000"/>
              <a:gd name="connsiteX793" fmla="*/ 5107071 w 7467600"/>
              <a:gd name="connsiteY793" fmla="*/ 969720 h 6858000"/>
              <a:gd name="connsiteX794" fmla="*/ 4998681 w 7467600"/>
              <a:gd name="connsiteY794" fmla="*/ 988771 h 6858000"/>
              <a:gd name="connsiteX795" fmla="*/ 5870151 w 7467600"/>
              <a:gd name="connsiteY795" fmla="*/ 898890 h 6858000"/>
              <a:gd name="connsiteX796" fmla="*/ 5504425 w 7467600"/>
              <a:gd name="connsiteY796" fmla="*/ 848067 h 6858000"/>
              <a:gd name="connsiteX797" fmla="*/ 4968849 w 7467600"/>
              <a:gd name="connsiteY797" fmla="*/ 962318 h 6858000"/>
              <a:gd name="connsiteX798" fmla="*/ 5104039 w 7467600"/>
              <a:gd name="connsiteY798" fmla="*/ 940634 h 6858000"/>
              <a:gd name="connsiteX799" fmla="*/ 5256311 w 7467600"/>
              <a:gd name="connsiteY799" fmla="*/ 916490 h 6858000"/>
              <a:gd name="connsiteX800" fmla="*/ 5377381 w 7467600"/>
              <a:gd name="connsiteY800" fmla="*/ 912671 h 6858000"/>
              <a:gd name="connsiteX801" fmla="*/ 5460148 w 7467600"/>
              <a:gd name="connsiteY801" fmla="*/ 911442 h 6858000"/>
              <a:gd name="connsiteX802" fmla="*/ 5648971 w 7467600"/>
              <a:gd name="connsiteY802" fmla="*/ 891331 h 6858000"/>
              <a:gd name="connsiteX803" fmla="*/ 5844807 w 7467600"/>
              <a:gd name="connsiteY803" fmla="*/ 870718 h 6858000"/>
              <a:gd name="connsiteX804" fmla="*/ 5862975 w 7467600"/>
              <a:gd name="connsiteY804" fmla="*/ 869756 h 6858000"/>
              <a:gd name="connsiteX805" fmla="*/ 5920887 w 7467600"/>
              <a:gd name="connsiteY805" fmla="*/ 865929 h 6858000"/>
              <a:gd name="connsiteX806" fmla="*/ 5504425 w 7467600"/>
              <a:gd name="connsiteY806" fmla="*/ 848067 h 6858000"/>
              <a:gd name="connsiteX807" fmla="*/ 3607114 w 7467600"/>
              <a:gd name="connsiteY807" fmla="*/ 467441 h 6858000"/>
              <a:gd name="connsiteX808" fmla="*/ 3296242 w 7467600"/>
              <a:gd name="connsiteY808" fmla="*/ 807991 h 6858000"/>
              <a:gd name="connsiteX809" fmla="*/ 3174674 w 7467600"/>
              <a:gd name="connsiteY809" fmla="*/ 919759 h 6858000"/>
              <a:gd name="connsiteX810" fmla="*/ 3042978 w 7467600"/>
              <a:gd name="connsiteY810" fmla="*/ 1054894 h 6858000"/>
              <a:gd name="connsiteX811" fmla="*/ 2968914 w 7467600"/>
              <a:gd name="connsiteY811" fmla="*/ 1133756 h 6858000"/>
              <a:gd name="connsiteX812" fmla="*/ 3103823 w 7467600"/>
              <a:gd name="connsiteY812" fmla="*/ 1026814 h 6858000"/>
              <a:gd name="connsiteX813" fmla="*/ 3607114 w 7467600"/>
              <a:gd name="connsiteY813" fmla="*/ 467441 h 6858000"/>
              <a:gd name="connsiteX814" fmla="*/ 3744487 w 7467600"/>
              <a:gd name="connsiteY814" fmla="*/ 383136 h 6858000"/>
              <a:gd name="connsiteX815" fmla="*/ 3970213 w 7467600"/>
              <a:gd name="connsiteY815" fmla="*/ 995559 h 6858000"/>
              <a:gd name="connsiteX816" fmla="*/ 3744487 w 7467600"/>
              <a:gd name="connsiteY816" fmla="*/ 383136 h 6858000"/>
              <a:gd name="connsiteX817" fmla="*/ 3624562 w 7467600"/>
              <a:gd name="connsiteY817" fmla="*/ 367041 h 6858000"/>
              <a:gd name="connsiteX818" fmla="*/ 3489712 w 7467600"/>
              <a:gd name="connsiteY818" fmla="*/ 485386 h 6858000"/>
              <a:gd name="connsiteX819" fmla="*/ 3182994 w 7467600"/>
              <a:gd name="connsiteY819" fmla="*/ 828265 h 6858000"/>
              <a:gd name="connsiteX820" fmla="*/ 2892114 w 7467600"/>
              <a:gd name="connsiteY820" fmla="*/ 1172635 h 6858000"/>
              <a:gd name="connsiteX821" fmla="*/ 3021459 w 7467600"/>
              <a:gd name="connsiteY821" fmla="*/ 1035385 h 6858000"/>
              <a:gd name="connsiteX822" fmla="*/ 3153873 w 7467600"/>
              <a:gd name="connsiteY822" fmla="*/ 898971 h 6858000"/>
              <a:gd name="connsiteX823" fmla="*/ 3276511 w 7467600"/>
              <a:gd name="connsiteY823" fmla="*/ 786423 h 6858000"/>
              <a:gd name="connsiteX824" fmla="*/ 3584154 w 7467600"/>
              <a:gd name="connsiteY824" fmla="*/ 448218 h 6858000"/>
              <a:gd name="connsiteX825" fmla="*/ 3624562 w 7467600"/>
              <a:gd name="connsiteY825" fmla="*/ 367041 h 6858000"/>
              <a:gd name="connsiteX826" fmla="*/ 3766672 w 7467600"/>
              <a:gd name="connsiteY826" fmla="*/ 359429 h 6858000"/>
              <a:gd name="connsiteX827" fmla="*/ 3996338 w 7467600"/>
              <a:gd name="connsiteY827" fmla="*/ 968237 h 6858000"/>
              <a:gd name="connsiteX828" fmla="*/ 3766672 w 7467600"/>
              <a:gd name="connsiteY828" fmla="*/ 359429 h 6858000"/>
              <a:gd name="connsiteX829" fmla="*/ 5805386 w 7467600"/>
              <a:gd name="connsiteY829" fmla="*/ 239240 h 6858000"/>
              <a:gd name="connsiteX830" fmla="*/ 5736947 w 7467600"/>
              <a:gd name="connsiteY830" fmla="*/ 261367 h 6858000"/>
              <a:gd name="connsiteX831" fmla="*/ 5427012 w 7467600"/>
              <a:gd name="connsiteY831" fmla="*/ 311272 h 6858000"/>
              <a:gd name="connsiteX832" fmla="*/ 5147818 w 7467600"/>
              <a:gd name="connsiteY832" fmla="*/ 322112 h 6858000"/>
              <a:gd name="connsiteX833" fmla="*/ 5060854 w 7467600"/>
              <a:gd name="connsiteY833" fmla="*/ 311882 h 6858000"/>
              <a:gd name="connsiteX834" fmla="*/ 4945989 w 7467600"/>
              <a:gd name="connsiteY834" fmla="*/ 300516 h 6858000"/>
              <a:gd name="connsiteX835" fmla="*/ 5410479 w 7467600"/>
              <a:gd name="connsiteY835" fmla="*/ 348434 h 6858000"/>
              <a:gd name="connsiteX836" fmla="*/ 5805386 w 7467600"/>
              <a:gd name="connsiteY836" fmla="*/ 239240 h 6858000"/>
              <a:gd name="connsiteX837" fmla="*/ 5905192 w 7467600"/>
              <a:gd name="connsiteY837" fmla="*/ 163079 h 6858000"/>
              <a:gd name="connsiteX838" fmla="*/ 5865655 w 7467600"/>
              <a:gd name="connsiteY838" fmla="*/ 171901 h 6858000"/>
              <a:gd name="connsiteX839" fmla="*/ 5259740 w 7467600"/>
              <a:gd name="connsiteY839" fmla="*/ 257013 h 6858000"/>
              <a:gd name="connsiteX840" fmla="*/ 5208466 w 7467600"/>
              <a:gd name="connsiteY840" fmla="*/ 257550 h 6858000"/>
              <a:gd name="connsiteX841" fmla="*/ 4980204 w 7467600"/>
              <a:gd name="connsiteY841" fmla="*/ 271903 h 6858000"/>
              <a:gd name="connsiteX842" fmla="*/ 5068068 w 7467600"/>
              <a:gd name="connsiteY842" fmla="*/ 282244 h 6858000"/>
              <a:gd name="connsiteX843" fmla="*/ 5153231 w 7467600"/>
              <a:gd name="connsiteY843" fmla="*/ 292240 h 6858000"/>
              <a:gd name="connsiteX844" fmla="*/ 5426491 w 7467600"/>
              <a:gd name="connsiteY844" fmla="*/ 281128 h 6858000"/>
              <a:gd name="connsiteX845" fmla="*/ 5731212 w 7467600"/>
              <a:gd name="connsiteY845" fmla="*/ 231951 h 6858000"/>
              <a:gd name="connsiteX846" fmla="*/ 5905192 w 7467600"/>
              <a:gd name="connsiteY846" fmla="*/ 163079 h 6858000"/>
              <a:gd name="connsiteX847" fmla="*/ 5944437 w 7467600"/>
              <a:gd name="connsiteY847" fmla="*/ 113829 h 6858000"/>
              <a:gd name="connsiteX848" fmla="*/ 5825032 w 7467600"/>
              <a:gd name="connsiteY848" fmla="*/ 146405 h 6858000"/>
              <a:gd name="connsiteX849" fmla="*/ 4955599 w 7467600"/>
              <a:gd name="connsiteY849" fmla="*/ 247008 h 6858000"/>
              <a:gd name="connsiteX850" fmla="*/ 5210104 w 7467600"/>
              <a:gd name="connsiteY850" fmla="*/ 228123 h 6858000"/>
              <a:gd name="connsiteX851" fmla="*/ 5261015 w 7467600"/>
              <a:gd name="connsiteY851" fmla="*/ 227087 h 6858000"/>
              <a:gd name="connsiteX852" fmla="*/ 5861181 w 7467600"/>
              <a:gd name="connsiteY852" fmla="*/ 143093 h 6858000"/>
              <a:gd name="connsiteX853" fmla="*/ 5961252 w 7467600"/>
              <a:gd name="connsiteY853" fmla="*/ 114820 h 6858000"/>
              <a:gd name="connsiteX854" fmla="*/ 5944437 w 7467600"/>
              <a:gd name="connsiteY854" fmla="*/ 113829 h 6858000"/>
              <a:gd name="connsiteX855" fmla="*/ 3882765 w 7467600"/>
              <a:gd name="connsiteY855" fmla="*/ 0 h 6858000"/>
              <a:gd name="connsiteX856" fmla="*/ 3995099 w 7467600"/>
              <a:gd name="connsiteY856" fmla="*/ 0 h 6858000"/>
              <a:gd name="connsiteX857" fmla="*/ 4163818 w 7467600"/>
              <a:gd name="connsiteY857" fmla="*/ 234104 h 6858000"/>
              <a:gd name="connsiteX858" fmla="*/ 4172099 w 7467600"/>
              <a:gd name="connsiteY858" fmla="*/ 234207 h 6858000"/>
              <a:gd name="connsiteX859" fmla="*/ 4784282 w 7467600"/>
              <a:gd name="connsiteY859" fmla="*/ 276561 h 6858000"/>
              <a:gd name="connsiteX860" fmla="*/ 4801687 w 7467600"/>
              <a:gd name="connsiteY860" fmla="*/ 267764 h 6858000"/>
              <a:gd name="connsiteX861" fmla="*/ 6082788 w 7467600"/>
              <a:gd name="connsiteY861" fmla="*/ 64119 h 6858000"/>
              <a:gd name="connsiteX862" fmla="*/ 6099442 w 7467600"/>
              <a:gd name="connsiteY862" fmla="*/ 82568 h 6858000"/>
              <a:gd name="connsiteX863" fmla="*/ 4804137 w 7467600"/>
              <a:gd name="connsiteY863" fmla="*/ 320931 h 6858000"/>
              <a:gd name="connsiteX864" fmla="*/ 4227047 w 7467600"/>
              <a:gd name="connsiteY864" fmla="*/ 313415 h 6858000"/>
              <a:gd name="connsiteX865" fmla="*/ 4346041 w 7467600"/>
              <a:gd name="connsiteY865" fmla="*/ 456086 h 6858000"/>
              <a:gd name="connsiteX866" fmla="*/ 4870967 w 7467600"/>
              <a:gd name="connsiteY866" fmla="*/ 963061 h 6858000"/>
              <a:gd name="connsiteX867" fmla="*/ 4889647 w 7467600"/>
              <a:gd name="connsiteY867" fmla="*/ 957147 h 6858000"/>
              <a:gd name="connsiteX868" fmla="*/ 5422504 w 7467600"/>
              <a:gd name="connsiteY868" fmla="*/ 805191 h 6858000"/>
              <a:gd name="connsiteX869" fmla="*/ 6087656 w 7467600"/>
              <a:gd name="connsiteY869" fmla="*/ 826703 h 6858000"/>
              <a:gd name="connsiteX870" fmla="*/ 6058717 w 7467600"/>
              <a:gd name="connsiteY870" fmla="*/ 865992 h 6858000"/>
              <a:gd name="connsiteX871" fmla="*/ 4974153 w 7467600"/>
              <a:gd name="connsiteY871" fmla="*/ 1045456 h 6858000"/>
              <a:gd name="connsiteX872" fmla="*/ 5627835 w 7467600"/>
              <a:gd name="connsiteY872" fmla="*/ 1472077 h 6858000"/>
              <a:gd name="connsiteX873" fmla="*/ 5629817 w 7467600"/>
              <a:gd name="connsiteY873" fmla="*/ 1471412 h 6858000"/>
              <a:gd name="connsiteX874" fmla="*/ 5634124 w 7467600"/>
              <a:gd name="connsiteY874" fmla="*/ 1470572 h 6858000"/>
              <a:gd name="connsiteX875" fmla="*/ 5755832 w 7467600"/>
              <a:gd name="connsiteY875" fmla="*/ 1383886 h 6858000"/>
              <a:gd name="connsiteX876" fmla="*/ 6014186 w 7467600"/>
              <a:gd name="connsiteY876" fmla="*/ 1279799 h 6858000"/>
              <a:gd name="connsiteX877" fmla="*/ 6901619 w 7467600"/>
              <a:gd name="connsiteY877" fmla="*/ 1047874 h 6858000"/>
              <a:gd name="connsiteX878" fmla="*/ 6931566 w 7467600"/>
              <a:gd name="connsiteY878" fmla="*/ 1062034 h 6858000"/>
              <a:gd name="connsiteX879" fmla="*/ 5790982 w 7467600"/>
              <a:gd name="connsiteY879" fmla="*/ 1561380 h 6858000"/>
              <a:gd name="connsiteX880" fmla="*/ 6188971 w 7467600"/>
              <a:gd name="connsiteY880" fmla="*/ 1755168 h 6858000"/>
              <a:gd name="connsiteX881" fmla="*/ 6202446 w 7467600"/>
              <a:gd name="connsiteY881" fmla="*/ 1752268 h 6858000"/>
              <a:gd name="connsiteX882" fmla="*/ 7179560 w 7467600"/>
              <a:gd name="connsiteY882" fmla="*/ 1467551 h 6858000"/>
              <a:gd name="connsiteX883" fmla="*/ 7158730 w 7467600"/>
              <a:gd name="connsiteY883" fmla="*/ 1507835 h 6858000"/>
              <a:gd name="connsiteX884" fmla="*/ 6326959 w 7467600"/>
              <a:gd name="connsiteY884" fmla="*/ 1817686 h 6858000"/>
              <a:gd name="connsiteX885" fmla="*/ 6537433 w 7467600"/>
              <a:gd name="connsiteY885" fmla="*/ 1907790 h 6858000"/>
              <a:gd name="connsiteX886" fmla="*/ 6550221 w 7467600"/>
              <a:gd name="connsiteY886" fmla="*/ 1910729 h 6858000"/>
              <a:gd name="connsiteX887" fmla="*/ 6964438 w 7467600"/>
              <a:gd name="connsiteY887" fmla="*/ 2209505 h 6858000"/>
              <a:gd name="connsiteX888" fmla="*/ 7367862 w 7467600"/>
              <a:gd name="connsiteY888" fmla="*/ 2806833 h 6858000"/>
              <a:gd name="connsiteX889" fmla="*/ 7364329 w 7467600"/>
              <a:gd name="connsiteY889" fmla="*/ 2826907 h 6858000"/>
              <a:gd name="connsiteX890" fmla="*/ 7290545 w 7467600"/>
              <a:gd name="connsiteY890" fmla="*/ 2850663 h 6858000"/>
              <a:gd name="connsiteX891" fmla="*/ 6472036 w 7467600"/>
              <a:gd name="connsiteY891" fmla="*/ 1959003 h 6858000"/>
              <a:gd name="connsiteX892" fmla="*/ 5792897 w 7467600"/>
              <a:gd name="connsiteY892" fmla="*/ 1647747 h 6858000"/>
              <a:gd name="connsiteX893" fmla="*/ 5842751 w 7467600"/>
              <a:gd name="connsiteY893" fmla="*/ 1816112 h 6858000"/>
              <a:gd name="connsiteX894" fmla="*/ 5847424 w 7467600"/>
              <a:gd name="connsiteY894" fmla="*/ 1815776 h 6858000"/>
              <a:gd name="connsiteX895" fmla="*/ 6399821 w 7467600"/>
              <a:gd name="connsiteY895" fmla="*/ 2344799 h 6858000"/>
              <a:gd name="connsiteX896" fmla="*/ 6323232 w 7467600"/>
              <a:gd name="connsiteY896" fmla="*/ 2389634 h 6858000"/>
              <a:gd name="connsiteX897" fmla="*/ 5942958 w 7467600"/>
              <a:gd name="connsiteY897" fmla="*/ 2077708 h 6858000"/>
              <a:gd name="connsiteX898" fmla="*/ 5921559 w 7467600"/>
              <a:gd name="connsiteY898" fmla="*/ 2378596 h 6858000"/>
              <a:gd name="connsiteX899" fmla="*/ 5817651 w 7467600"/>
              <a:gd name="connsiteY899" fmla="*/ 3023919 h 6858000"/>
              <a:gd name="connsiteX900" fmla="*/ 5729634 w 7467600"/>
              <a:gd name="connsiteY900" fmla="*/ 3051849 h 6858000"/>
              <a:gd name="connsiteX901" fmla="*/ 5611018 w 7467600"/>
              <a:gd name="connsiteY901" fmla="*/ 2316769 h 6858000"/>
              <a:gd name="connsiteX902" fmla="*/ 5687608 w 7467600"/>
              <a:gd name="connsiteY902" fmla="*/ 2039972 h 6858000"/>
              <a:gd name="connsiteX903" fmla="*/ 5657554 w 7467600"/>
              <a:gd name="connsiteY903" fmla="*/ 1576445 h 6858000"/>
              <a:gd name="connsiteX904" fmla="*/ 5150475 w 7467600"/>
              <a:gd name="connsiteY904" fmla="*/ 1274012 h 6858000"/>
              <a:gd name="connsiteX905" fmla="*/ 5349142 w 7467600"/>
              <a:gd name="connsiteY905" fmla="*/ 2204405 h 6858000"/>
              <a:gd name="connsiteX906" fmla="*/ 5262214 w 7467600"/>
              <a:gd name="connsiteY906" fmla="*/ 2233836 h 6858000"/>
              <a:gd name="connsiteX907" fmla="*/ 4981539 w 7467600"/>
              <a:gd name="connsiteY907" fmla="*/ 1542201 h 6858000"/>
              <a:gd name="connsiteX908" fmla="*/ 4958461 w 7467600"/>
              <a:gd name="connsiteY908" fmla="*/ 1136957 h 6858000"/>
              <a:gd name="connsiteX909" fmla="*/ 4655015 w 7467600"/>
              <a:gd name="connsiteY909" fmla="*/ 891426 h 6858000"/>
              <a:gd name="connsiteX910" fmla="*/ 4348002 w 7467600"/>
              <a:gd name="connsiteY910" fmla="*/ 2205895 h 6858000"/>
              <a:gd name="connsiteX911" fmla="*/ 4262250 w 7467600"/>
              <a:gd name="connsiteY911" fmla="*/ 2219972 h 6858000"/>
              <a:gd name="connsiteX912" fmla="*/ 4550611 w 7467600"/>
              <a:gd name="connsiteY912" fmla="*/ 817540 h 6858000"/>
              <a:gd name="connsiteX913" fmla="*/ 4564418 w 7467600"/>
              <a:gd name="connsiteY913" fmla="*/ 808293 h 6858000"/>
              <a:gd name="connsiteX914" fmla="*/ 4266388 w 7467600"/>
              <a:gd name="connsiteY914" fmla="*/ 500083 h 6858000"/>
              <a:gd name="connsiteX915" fmla="*/ 4032842 w 7467600"/>
              <a:gd name="connsiteY915" fmla="*/ 211809 h 6858000"/>
              <a:gd name="connsiteX916" fmla="*/ 3882765 w 7467600"/>
              <a:gd name="connsiteY916" fmla="*/ 0 h 6858000"/>
              <a:gd name="connsiteX917" fmla="*/ 3721337 w 7467600"/>
              <a:gd name="connsiteY917" fmla="*/ 0 h 6858000"/>
              <a:gd name="connsiteX918" fmla="*/ 3797544 w 7467600"/>
              <a:gd name="connsiteY918" fmla="*/ 0 h 6858000"/>
              <a:gd name="connsiteX919" fmla="*/ 3775734 w 7467600"/>
              <a:gd name="connsiteY919" fmla="*/ 95131 h 6858000"/>
              <a:gd name="connsiteX920" fmla="*/ 3724807 w 7467600"/>
              <a:gd name="connsiteY920" fmla="*/ 272257 h 6858000"/>
              <a:gd name="connsiteX921" fmla="*/ 3726844 w 7467600"/>
              <a:gd name="connsiteY921" fmla="*/ 282988 h 6858000"/>
              <a:gd name="connsiteX922" fmla="*/ 3742664 w 7467600"/>
              <a:gd name="connsiteY922" fmla="*/ 279918 h 6858000"/>
              <a:gd name="connsiteX923" fmla="*/ 4103910 w 7467600"/>
              <a:gd name="connsiteY923" fmla="*/ 1161917 h 6858000"/>
              <a:gd name="connsiteX924" fmla="*/ 4020269 w 7467600"/>
              <a:gd name="connsiteY924" fmla="*/ 1200406 h 6858000"/>
              <a:gd name="connsiteX925" fmla="*/ 3674882 w 7467600"/>
              <a:gd name="connsiteY925" fmla="*/ 488524 h 6858000"/>
              <a:gd name="connsiteX926" fmla="*/ 3132682 w 7467600"/>
              <a:gd name="connsiteY926" fmla="*/ 1072284 h 6858000"/>
              <a:gd name="connsiteX927" fmla="*/ 2716346 w 7467600"/>
              <a:gd name="connsiteY927" fmla="*/ 1276376 h 6858000"/>
              <a:gd name="connsiteX928" fmla="*/ 2716772 w 7467600"/>
              <a:gd name="connsiteY928" fmla="*/ 1255462 h 6858000"/>
              <a:gd name="connsiteX929" fmla="*/ 3471096 w 7467600"/>
              <a:gd name="connsiteY929" fmla="*/ 437072 h 6858000"/>
              <a:gd name="connsiteX930" fmla="*/ 3639057 w 7467600"/>
              <a:gd name="connsiteY930" fmla="*/ 286334 h 6858000"/>
              <a:gd name="connsiteX931" fmla="*/ 3640309 w 7467600"/>
              <a:gd name="connsiteY931" fmla="*/ 284664 h 6858000"/>
              <a:gd name="connsiteX932" fmla="*/ 3646022 w 7467600"/>
              <a:gd name="connsiteY932" fmla="*/ 276711 h 6858000"/>
              <a:gd name="connsiteX933" fmla="*/ 3707943 w 7467600"/>
              <a:gd name="connsiteY933" fmla="*/ 65958 h 6858000"/>
              <a:gd name="connsiteX934" fmla="*/ 3721337 w 7467600"/>
              <a:gd name="connsiteY934" fmla="*/ 0 h 6858000"/>
              <a:gd name="connsiteX935" fmla="*/ 2867960 w 7467600"/>
              <a:gd name="connsiteY935" fmla="*/ 0 h 6858000"/>
              <a:gd name="connsiteX936" fmla="*/ 2926351 w 7467600"/>
              <a:gd name="connsiteY936" fmla="*/ 0 h 6858000"/>
              <a:gd name="connsiteX937" fmla="*/ 2902823 w 7467600"/>
              <a:gd name="connsiteY937" fmla="*/ 262929 h 6858000"/>
              <a:gd name="connsiteX938" fmla="*/ 2940663 w 7467600"/>
              <a:gd name="connsiteY938" fmla="*/ 140884 h 6858000"/>
              <a:gd name="connsiteX939" fmla="*/ 2947039 w 7467600"/>
              <a:gd name="connsiteY939" fmla="*/ 122524 h 6858000"/>
              <a:gd name="connsiteX940" fmla="*/ 2984316 w 7467600"/>
              <a:gd name="connsiteY940" fmla="*/ 0 h 6858000"/>
              <a:gd name="connsiteX941" fmla="*/ 3016114 w 7467600"/>
              <a:gd name="connsiteY941" fmla="*/ 0 h 6858000"/>
              <a:gd name="connsiteX942" fmla="*/ 2979949 w 7467600"/>
              <a:gd name="connsiteY942" fmla="*/ 119274 h 6858000"/>
              <a:gd name="connsiteX943" fmla="*/ 3023879 w 7467600"/>
              <a:gd name="connsiteY943" fmla="*/ 0 h 6858000"/>
              <a:gd name="connsiteX944" fmla="*/ 3105400 w 7467600"/>
              <a:gd name="connsiteY944" fmla="*/ 0 h 6858000"/>
              <a:gd name="connsiteX945" fmla="*/ 3094669 w 7467600"/>
              <a:gd name="connsiteY945" fmla="*/ 30308 h 6858000"/>
              <a:gd name="connsiteX946" fmla="*/ 2901945 w 7467600"/>
              <a:gd name="connsiteY946" fmla="*/ 466538 h 6858000"/>
              <a:gd name="connsiteX947" fmla="*/ 2815209 w 7467600"/>
              <a:gd name="connsiteY947" fmla="*/ 497361 h 6858000"/>
              <a:gd name="connsiteX948" fmla="*/ 2844845 w 7467600"/>
              <a:gd name="connsiteY948" fmla="*/ 127638 h 6858000"/>
              <a:gd name="connsiteX949" fmla="*/ 2867960 w 7467600"/>
              <a:gd name="connsiteY949" fmla="*/ 0 h 6858000"/>
              <a:gd name="connsiteX950" fmla="*/ 1057230 w 7467600"/>
              <a:gd name="connsiteY950" fmla="*/ 0 h 6858000"/>
              <a:gd name="connsiteX951" fmla="*/ 1111003 w 7467600"/>
              <a:gd name="connsiteY951" fmla="*/ 0 h 6858000"/>
              <a:gd name="connsiteX952" fmla="*/ 1125553 w 7467600"/>
              <a:gd name="connsiteY952" fmla="*/ 52588 h 6858000"/>
              <a:gd name="connsiteX953" fmla="*/ 1304276 w 7467600"/>
              <a:gd name="connsiteY953" fmla="*/ 476275 h 6858000"/>
              <a:gd name="connsiteX954" fmla="*/ 1492066 w 7467600"/>
              <a:gd name="connsiteY954" fmla="*/ 886333 h 6858000"/>
              <a:gd name="connsiteX955" fmla="*/ 1423698 w 7467600"/>
              <a:gd name="connsiteY955" fmla="*/ 710817 h 6858000"/>
              <a:gd name="connsiteX956" fmla="*/ 1357609 w 7467600"/>
              <a:gd name="connsiteY956" fmla="*/ 532892 h 6858000"/>
              <a:gd name="connsiteX957" fmla="*/ 1309550 w 7467600"/>
              <a:gd name="connsiteY957" fmla="*/ 374031 h 6858000"/>
              <a:gd name="connsiteX958" fmla="*/ 1193673 w 7467600"/>
              <a:gd name="connsiteY958" fmla="*/ 49533 h 6858000"/>
              <a:gd name="connsiteX959" fmla="*/ 1164391 w 7467600"/>
              <a:gd name="connsiteY959" fmla="*/ 0 h 6858000"/>
              <a:gd name="connsiteX960" fmla="*/ 1200666 w 7467600"/>
              <a:gd name="connsiteY960" fmla="*/ 0 h 6858000"/>
              <a:gd name="connsiteX961" fmla="*/ 1223408 w 7467600"/>
              <a:gd name="connsiteY961" fmla="*/ 38996 h 6858000"/>
              <a:gd name="connsiteX962" fmla="*/ 1339635 w 7467600"/>
              <a:gd name="connsiteY962" fmla="*/ 365517 h 6858000"/>
              <a:gd name="connsiteX963" fmla="*/ 1387469 w 7467600"/>
              <a:gd name="connsiteY963" fmla="*/ 523079 h 6858000"/>
              <a:gd name="connsiteX964" fmla="*/ 1452685 w 7467600"/>
              <a:gd name="connsiteY964" fmla="*/ 699806 h 6858000"/>
              <a:gd name="connsiteX965" fmla="*/ 1492092 w 7467600"/>
              <a:gd name="connsiteY965" fmla="*/ 800424 h 6858000"/>
              <a:gd name="connsiteX966" fmla="*/ 1455302 w 7467600"/>
              <a:gd name="connsiteY966" fmla="*/ 632913 h 6858000"/>
              <a:gd name="connsiteX967" fmla="*/ 1222336 w 7467600"/>
              <a:gd name="connsiteY967" fmla="*/ 9480 h 6858000"/>
              <a:gd name="connsiteX968" fmla="*/ 1214634 w 7467600"/>
              <a:gd name="connsiteY968" fmla="*/ 0 h 6858000"/>
              <a:gd name="connsiteX969" fmla="*/ 1289827 w 7467600"/>
              <a:gd name="connsiteY969" fmla="*/ 0 h 6858000"/>
              <a:gd name="connsiteX970" fmla="*/ 1321076 w 7467600"/>
              <a:gd name="connsiteY970" fmla="*/ 59722 h 6858000"/>
              <a:gd name="connsiteX971" fmla="*/ 1512579 w 7467600"/>
              <a:gd name="connsiteY971" fmla="*/ 626441 h 6858000"/>
              <a:gd name="connsiteX972" fmla="*/ 1506076 w 7467600"/>
              <a:gd name="connsiteY972" fmla="*/ 1089289 h 6858000"/>
              <a:gd name="connsiteX973" fmla="*/ 1486346 w 7467600"/>
              <a:gd name="connsiteY973" fmla="*/ 1079919 h 6858000"/>
              <a:gd name="connsiteX974" fmla="*/ 1070511 w 7467600"/>
              <a:gd name="connsiteY974" fmla="*/ 48609 h 6858000"/>
              <a:gd name="connsiteX975" fmla="*/ 1057230 w 7467600"/>
              <a:gd name="connsiteY975" fmla="*/ 0 h 6858000"/>
              <a:gd name="connsiteX976" fmla="*/ 43151 w 7467600"/>
              <a:gd name="connsiteY976" fmla="*/ 0 h 6858000"/>
              <a:gd name="connsiteX977" fmla="*/ 95283 w 7467600"/>
              <a:gd name="connsiteY977" fmla="*/ 0 h 6858000"/>
              <a:gd name="connsiteX978" fmla="*/ 300708 w 7467600"/>
              <a:gd name="connsiteY978" fmla="*/ 154571 h 6858000"/>
              <a:gd name="connsiteX979" fmla="*/ 530414 w 7467600"/>
              <a:gd name="connsiteY979" fmla="*/ 354673 h 6858000"/>
              <a:gd name="connsiteX980" fmla="*/ 333785 w 7467600"/>
              <a:gd name="connsiteY980" fmla="*/ 161564 h 6858000"/>
              <a:gd name="connsiteX981" fmla="*/ 147005 w 7467600"/>
              <a:gd name="connsiteY981" fmla="*/ 0 h 6858000"/>
              <a:gd name="connsiteX982" fmla="*/ 272509 w 7467600"/>
              <a:gd name="connsiteY982" fmla="*/ 0 h 6858000"/>
              <a:gd name="connsiteX983" fmla="*/ 326276 w 7467600"/>
              <a:gd name="connsiteY983" fmla="*/ 45847 h 6858000"/>
              <a:gd name="connsiteX984" fmla="*/ 823759 w 7467600"/>
              <a:gd name="connsiteY984" fmla="*/ 574145 h 6858000"/>
              <a:gd name="connsiteX985" fmla="*/ 811254 w 7467600"/>
              <a:gd name="connsiteY985" fmla="*/ 665546 h 6858000"/>
              <a:gd name="connsiteX986" fmla="*/ 154042 w 7467600"/>
              <a:gd name="connsiteY986" fmla="*/ 261522 h 6858000"/>
              <a:gd name="connsiteX987" fmla="*/ 13550 w 7467600"/>
              <a:gd name="connsiteY987" fmla="*/ 158423 h 6858000"/>
              <a:gd name="connsiteX988" fmla="*/ 0 w 7467600"/>
              <a:gd name="connsiteY988" fmla="*/ 146618 h 6858000"/>
              <a:gd name="connsiteX989" fmla="*/ 0 w 7467600"/>
              <a:gd name="connsiteY989" fmla="*/ 59161 h 6858000"/>
              <a:gd name="connsiteX990" fmla="*/ 45427 w 7467600"/>
              <a:gd name="connsiteY990" fmla="*/ 101078 h 6858000"/>
              <a:gd name="connsiteX991" fmla="*/ 630103 w 7467600"/>
              <a:gd name="connsiteY991" fmla="*/ 485885 h 6858000"/>
              <a:gd name="connsiteX992" fmla="*/ 532040 w 7467600"/>
              <a:gd name="connsiteY992" fmla="*/ 399359 h 6858000"/>
              <a:gd name="connsiteX993" fmla="*/ 517618 w 7467600"/>
              <a:gd name="connsiteY993" fmla="*/ 385726 h 6858000"/>
              <a:gd name="connsiteX994" fmla="*/ 285074 w 7467600"/>
              <a:gd name="connsiteY994" fmla="*/ 182755 h 6858000"/>
              <a:gd name="connsiteX995" fmla="*/ 43151 w 7467600"/>
              <a:gd name="connsiteY99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27773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1903353 w 7467600"/>
              <a:gd name="connsiteY139" fmla="*/ 5044827 h 6858000"/>
              <a:gd name="connsiteX140" fmla="*/ 1936931 w 7467600"/>
              <a:gd name="connsiteY140" fmla="*/ 5093954 h 6858000"/>
              <a:gd name="connsiteX141" fmla="*/ 2195868 w 7467600"/>
              <a:gd name="connsiteY141" fmla="*/ 5396574 h 6858000"/>
              <a:gd name="connsiteX142" fmla="*/ 2088852 w 7467600"/>
              <a:gd name="connsiteY142" fmla="*/ 5166123 h 6858000"/>
              <a:gd name="connsiteX143" fmla="*/ 1958241 w 7467600"/>
              <a:gd name="connsiteY143" fmla="*/ 5067955 h 6858000"/>
              <a:gd name="connsiteX144" fmla="*/ 1903353 w 7467600"/>
              <a:gd name="connsiteY144" fmla="*/ 5044827 h 6858000"/>
              <a:gd name="connsiteX145" fmla="*/ 1979378 w 7467600"/>
              <a:gd name="connsiteY145" fmla="*/ 4769504 h 6858000"/>
              <a:gd name="connsiteX146" fmla="*/ 2882120 w 7467600"/>
              <a:gd name="connsiteY146" fmla="*/ 5064547 h 6858000"/>
              <a:gd name="connsiteX147" fmla="*/ 2793103 w 7467600"/>
              <a:gd name="connsiteY147" fmla="*/ 5039699 h 6858000"/>
              <a:gd name="connsiteX148" fmla="*/ 2770041 w 7467600"/>
              <a:gd name="connsiteY148" fmla="*/ 5033634 h 6858000"/>
              <a:gd name="connsiteX149" fmla="*/ 1979378 w 7467600"/>
              <a:gd name="connsiteY149" fmla="*/ 4769504 h 6858000"/>
              <a:gd name="connsiteX150" fmla="*/ 1927410 w 7467600"/>
              <a:gd name="connsiteY150" fmla="*/ 4716164 h 6858000"/>
              <a:gd name="connsiteX151" fmla="*/ 1959587 w 7467600"/>
              <a:gd name="connsiteY151" fmla="*/ 4728849 h 6858000"/>
              <a:gd name="connsiteX152" fmla="*/ 2777707 w 7467600"/>
              <a:gd name="connsiteY152" fmla="*/ 5003991 h 6858000"/>
              <a:gd name="connsiteX153" fmla="*/ 2800768 w 7467600"/>
              <a:gd name="connsiteY153" fmla="*/ 5010056 h 6858000"/>
              <a:gd name="connsiteX154" fmla="*/ 2879408 w 7467600"/>
              <a:gd name="connsiteY154" fmla="*/ 5031590 h 6858000"/>
              <a:gd name="connsiteX155" fmla="*/ 2862295 w 7467600"/>
              <a:gd name="connsiteY155" fmla="*/ 5022958 h 6858000"/>
              <a:gd name="connsiteX156" fmla="*/ 2813343 w 7467600"/>
              <a:gd name="connsiteY156" fmla="*/ 4998369 h 6858000"/>
              <a:gd name="connsiteX157" fmla="*/ 2646245 w 7467600"/>
              <a:gd name="connsiteY157" fmla="*/ 4930999 h 6858000"/>
              <a:gd name="connsiteX158" fmla="*/ 1999243 w 7467600"/>
              <a:gd name="connsiteY158" fmla="*/ 4730524 h 6858000"/>
              <a:gd name="connsiteX159" fmla="*/ 1979527 w 7467600"/>
              <a:gd name="connsiteY159" fmla="*/ 4726651 h 6858000"/>
              <a:gd name="connsiteX160" fmla="*/ 1927410 w 7467600"/>
              <a:gd name="connsiteY160" fmla="*/ 4716164 h 6858000"/>
              <a:gd name="connsiteX161" fmla="*/ 1997014 w 7467600"/>
              <a:gd name="connsiteY161" fmla="*/ 4698007 h 6858000"/>
              <a:gd name="connsiteX162" fmla="*/ 2005458 w 7467600"/>
              <a:gd name="connsiteY162" fmla="*/ 4699540 h 6858000"/>
              <a:gd name="connsiteX163" fmla="*/ 2657186 w 7467600"/>
              <a:gd name="connsiteY163" fmla="*/ 4901687 h 6858000"/>
              <a:gd name="connsiteX164" fmla="*/ 2826662 w 7467600"/>
              <a:gd name="connsiteY164" fmla="*/ 4970362 h 6858000"/>
              <a:gd name="connsiteX165" fmla="*/ 2876100 w 7467600"/>
              <a:gd name="connsiteY165" fmla="*/ 4995397 h 6858000"/>
              <a:gd name="connsiteX166" fmla="*/ 3042600 w 7467600"/>
              <a:gd name="connsiteY166" fmla="*/ 5059532 h 6858000"/>
              <a:gd name="connsiteX167" fmla="*/ 1997014 w 7467600"/>
              <a:gd name="connsiteY167" fmla="*/ 4698007 h 6858000"/>
              <a:gd name="connsiteX168" fmla="*/ 2305292 w 7467600"/>
              <a:gd name="connsiteY168" fmla="*/ 4219492 h 6858000"/>
              <a:gd name="connsiteX169" fmla="*/ 3360922 w 7467600"/>
              <a:gd name="connsiteY169" fmla="*/ 4529373 h 6858000"/>
              <a:gd name="connsiteX170" fmla="*/ 3492420 w 7467600"/>
              <a:gd name="connsiteY170" fmla="*/ 4510145 h 6858000"/>
              <a:gd name="connsiteX171" fmla="*/ 3364086 w 7467600"/>
              <a:gd name="connsiteY171" fmla="*/ 4480340 h 6858000"/>
              <a:gd name="connsiteX172" fmla="*/ 3225818 w 7467600"/>
              <a:gd name="connsiteY172" fmla="*/ 4411822 h 6858000"/>
              <a:gd name="connsiteX173" fmla="*/ 3129696 w 7467600"/>
              <a:gd name="connsiteY173" fmla="*/ 4360704 h 6858000"/>
              <a:gd name="connsiteX174" fmla="*/ 2814545 w 7467600"/>
              <a:gd name="connsiteY174" fmla="*/ 4282955 h 6858000"/>
              <a:gd name="connsiteX175" fmla="*/ 2305292 w 7467600"/>
              <a:gd name="connsiteY175" fmla="*/ 4219492 h 6858000"/>
              <a:gd name="connsiteX176" fmla="*/ 2626982 w 7467600"/>
              <a:gd name="connsiteY176" fmla="*/ 4206450 h 6858000"/>
              <a:gd name="connsiteX177" fmla="*/ 2490617 w 7467600"/>
              <a:gd name="connsiteY177" fmla="*/ 4206951 h 6858000"/>
              <a:gd name="connsiteX178" fmla="*/ 2819869 w 7467600"/>
              <a:gd name="connsiteY178" fmla="*/ 4252936 h 6858000"/>
              <a:gd name="connsiteX179" fmla="*/ 3143018 w 7467600"/>
              <a:gd name="connsiteY179" fmla="*/ 4332698 h 6858000"/>
              <a:gd name="connsiteX180" fmla="*/ 3241520 w 7467600"/>
              <a:gd name="connsiteY180" fmla="*/ 4385112 h 6858000"/>
              <a:gd name="connsiteX181" fmla="*/ 3374575 w 7467600"/>
              <a:gd name="connsiteY181" fmla="*/ 4451517 h 6858000"/>
              <a:gd name="connsiteX182" fmla="*/ 3505221 w 7467600"/>
              <a:gd name="connsiteY182" fmla="*/ 4480757 h 6858000"/>
              <a:gd name="connsiteX183" fmla="*/ 2626982 w 7467600"/>
              <a:gd name="connsiteY183" fmla="*/ 4206450 h 6858000"/>
              <a:gd name="connsiteX184" fmla="*/ 1310106 w 7467600"/>
              <a:gd name="connsiteY184" fmla="*/ 3943217 h 6858000"/>
              <a:gd name="connsiteX185" fmla="*/ 854994 w 7467600"/>
              <a:gd name="connsiteY185" fmla="*/ 4399136 h 6858000"/>
              <a:gd name="connsiteX186" fmla="*/ 742462 w 7467600"/>
              <a:gd name="connsiteY186" fmla="*/ 4594648 h 6858000"/>
              <a:gd name="connsiteX187" fmla="*/ 820602 w 7467600"/>
              <a:gd name="connsiteY187" fmla="*/ 4485915 h 6858000"/>
              <a:gd name="connsiteX188" fmla="*/ 878295 w 7467600"/>
              <a:gd name="connsiteY188" fmla="*/ 4403594 h 6858000"/>
              <a:gd name="connsiteX189" fmla="*/ 1240607 w 7467600"/>
              <a:gd name="connsiteY189" fmla="*/ 4010401 h 6858000"/>
              <a:gd name="connsiteX190" fmla="*/ 1310106 w 7467600"/>
              <a:gd name="connsiteY190" fmla="*/ 3943217 h 6858000"/>
              <a:gd name="connsiteX191" fmla="*/ 1423113 w 7467600"/>
              <a:gd name="connsiteY191" fmla="*/ 3874565 h 6858000"/>
              <a:gd name="connsiteX192" fmla="*/ 1260565 w 7467600"/>
              <a:gd name="connsiteY192" fmla="*/ 4031982 h 6858000"/>
              <a:gd name="connsiteX193" fmla="*/ 901900 w 7467600"/>
              <a:gd name="connsiteY193" fmla="*/ 4421236 h 6858000"/>
              <a:gd name="connsiteX194" fmla="*/ 845044 w 7467600"/>
              <a:gd name="connsiteY194" fmla="*/ 4502436 h 6858000"/>
              <a:gd name="connsiteX195" fmla="*/ 685926 w 7467600"/>
              <a:gd name="connsiteY195" fmla="*/ 4703069 h 6858000"/>
              <a:gd name="connsiteX196" fmla="*/ 684248 w 7467600"/>
              <a:gd name="connsiteY196" fmla="*/ 4706721 h 6858000"/>
              <a:gd name="connsiteX197" fmla="*/ 1423113 w 7467600"/>
              <a:gd name="connsiteY197" fmla="*/ 3874565 h 6858000"/>
              <a:gd name="connsiteX198" fmla="*/ 3316479 w 7467600"/>
              <a:gd name="connsiteY198" fmla="*/ 3872136 h 6858000"/>
              <a:gd name="connsiteX199" fmla="*/ 3546806 w 7467600"/>
              <a:gd name="connsiteY199" fmla="*/ 4356139 h 6858000"/>
              <a:gd name="connsiteX200" fmla="*/ 3364433 w 7467600"/>
              <a:gd name="connsiteY200" fmla="*/ 3953121 h 6858000"/>
              <a:gd name="connsiteX201" fmla="*/ 3316479 w 7467600"/>
              <a:gd name="connsiteY201" fmla="*/ 3872136 h 6858000"/>
              <a:gd name="connsiteX202" fmla="*/ 3291335 w 7467600"/>
              <a:gd name="connsiteY202" fmla="*/ 3767420 h 6858000"/>
              <a:gd name="connsiteX203" fmla="*/ 3390805 w 7467600"/>
              <a:gd name="connsiteY203" fmla="*/ 3937163 h 6858000"/>
              <a:gd name="connsiteX204" fmla="*/ 3579062 w 7467600"/>
              <a:gd name="connsiteY204" fmla="*/ 4359040 h 6858000"/>
              <a:gd name="connsiteX205" fmla="*/ 3467355 w 7467600"/>
              <a:gd name="connsiteY205" fmla="*/ 3988130 h 6858000"/>
              <a:gd name="connsiteX206" fmla="*/ 3310753 w 7467600"/>
              <a:gd name="connsiteY206" fmla="*/ 3787140 h 6858000"/>
              <a:gd name="connsiteX207" fmla="*/ 3291335 w 7467600"/>
              <a:gd name="connsiteY207" fmla="*/ 3767420 h 6858000"/>
              <a:gd name="connsiteX208" fmla="*/ 1635889 w 7467600"/>
              <a:gd name="connsiteY208" fmla="*/ 3709494 h 6858000"/>
              <a:gd name="connsiteX209" fmla="*/ 1634800 w 7467600"/>
              <a:gd name="connsiteY209" fmla="*/ 3731111 h 6858000"/>
              <a:gd name="connsiteX210" fmla="*/ 1635889 w 7467600"/>
              <a:gd name="connsiteY210" fmla="*/ 3709494 h 6858000"/>
              <a:gd name="connsiteX211" fmla="*/ 1510397 w 7467600"/>
              <a:gd name="connsiteY211" fmla="*/ 3684705 h 6858000"/>
              <a:gd name="connsiteX212" fmla="*/ 1146550 w 7467600"/>
              <a:gd name="connsiteY212" fmla="*/ 3802012 h 6858000"/>
              <a:gd name="connsiteX213" fmla="*/ 698834 w 7467600"/>
              <a:gd name="connsiteY213" fmla="*/ 3952272 h 6858000"/>
              <a:gd name="connsiteX214" fmla="*/ 34256 w 7467600"/>
              <a:gd name="connsiteY214" fmla="*/ 4347603 h 6858000"/>
              <a:gd name="connsiteX215" fmla="*/ 527241 w 7467600"/>
              <a:gd name="connsiteY215" fmla="*/ 4065078 h 6858000"/>
              <a:gd name="connsiteX216" fmla="*/ 1510397 w 7467600"/>
              <a:gd name="connsiteY216" fmla="*/ 3684705 h 6858000"/>
              <a:gd name="connsiteX217" fmla="*/ 1313114 w 7467600"/>
              <a:gd name="connsiteY217" fmla="*/ 3655216 h 6858000"/>
              <a:gd name="connsiteX218" fmla="*/ 1109304 w 7467600"/>
              <a:gd name="connsiteY218" fmla="*/ 3669030 h 6858000"/>
              <a:gd name="connsiteX219" fmla="*/ 8129 w 7467600"/>
              <a:gd name="connsiteY219" fmla="*/ 4330519 h 6858000"/>
              <a:gd name="connsiteX220" fmla="*/ 687572 w 7467600"/>
              <a:gd name="connsiteY220" fmla="*/ 3925629 h 6858000"/>
              <a:gd name="connsiteX221" fmla="*/ 1138365 w 7467600"/>
              <a:gd name="connsiteY221" fmla="*/ 3774515 h 6858000"/>
              <a:gd name="connsiteX222" fmla="*/ 1505579 w 7467600"/>
              <a:gd name="connsiteY222" fmla="*/ 3655526 h 6858000"/>
              <a:gd name="connsiteX223" fmla="*/ 1313114 w 7467600"/>
              <a:gd name="connsiteY223" fmla="*/ 3655216 h 6858000"/>
              <a:gd name="connsiteX224" fmla="*/ 3655073 w 7467600"/>
              <a:gd name="connsiteY224" fmla="*/ 3650884 h 6858000"/>
              <a:gd name="connsiteX225" fmla="*/ 3989938 w 7467600"/>
              <a:gd name="connsiteY225" fmla="*/ 3991685 h 6858000"/>
              <a:gd name="connsiteX226" fmla="*/ 4393907 w 7467600"/>
              <a:gd name="connsiteY226" fmla="*/ 4261258 h 6858000"/>
              <a:gd name="connsiteX227" fmla="*/ 4648051 w 7467600"/>
              <a:gd name="connsiteY227" fmla="*/ 4374051 h 6858000"/>
              <a:gd name="connsiteX228" fmla="*/ 4383389 w 7467600"/>
              <a:gd name="connsiteY228" fmla="*/ 4184369 h 6858000"/>
              <a:gd name="connsiteX229" fmla="*/ 4165508 w 7467600"/>
              <a:gd name="connsiteY229" fmla="*/ 4035196 h 6858000"/>
              <a:gd name="connsiteX230" fmla="*/ 4068162 w 7467600"/>
              <a:gd name="connsiteY230" fmla="*/ 3953394 h 6858000"/>
              <a:gd name="connsiteX231" fmla="*/ 3981416 w 7467600"/>
              <a:gd name="connsiteY231" fmla="*/ 3880482 h 6858000"/>
              <a:gd name="connsiteX232" fmla="*/ 3800147 w 7467600"/>
              <a:gd name="connsiteY232" fmla="*/ 3749872 h 6858000"/>
              <a:gd name="connsiteX233" fmla="*/ 3655073 w 7467600"/>
              <a:gd name="connsiteY233" fmla="*/ 3650884 h 6858000"/>
              <a:gd name="connsiteX234" fmla="*/ 3670252 w 7467600"/>
              <a:gd name="connsiteY234" fmla="*/ 3622798 h 6858000"/>
              <a:gd name="connsiteX235" fmla="*/ 3817258 w 7467600"/>
              <a:gd name="connsiteY235" fmla="*/ 3723577 h 6858000"/>
              <a:gd name="connsiteX236" fmla="*/ 4000461 w 7467600"/>
              <a:gd name="connsiteY236" fmla="*/ 3855966 h 6858000"/>
              <a:gd name="connsiteX237" fmla="*/ 4088180 w 7467600"/>
              <a:gd name="connsiteY237" fmla="*/ 3929774 h 6858000"/>
              <a:gd name="connsiteX238" fmla="*/ 4184555 w 7467600"/>
              <a:gd name="connsiteY238" fmla="*/ 4010683 h 6858000"/>
              <a:gd name="connsiteX239" fmla="*/ 4399563 w 7467600"/>
              <a:gd name="connsiteY239" fmla="*/ 4158106 h 6858000"/>
              <a:gd name="connsiteX240" fmla="*/ 4684469 w 7467600"/>
              <a:gd name="connsiteY240" fmla="*/ 4364680 h 6858000"/>
              <a:gd name="connsiteX241" fmla="*/ 4690271 w 7467600"/>
              <a:gd name="connsiteY241" fmla="*/ 4370034 h 6858000"/>
              <a:gd name="connsiteX242" fmla="*/ 4136093 w 7467600"/>
              <a:gd name="connsiteY242" fmla="*/ 3858466 h 6858000"/>
              <a:gd name="connsiteX243" fmla="*/ 3670252 w 7467600"/>
              <a:gd name="connsiteY243" fmla="*/ 3622798 h 6858000"/>
              <a:gd name="connsiteX244" fmla="*/ 4440129 w 7467600"/>
              <a:gd name="connsiteY244" fmla="*/ 3448571 h 6858000"/>
              <a:gd name="connsiteX245" fmla="*/ 4856525 w 7467600"/>
              <a:gd name="connsiteY245" fmla="*/ 3915351 h 6858000"/>
              <a:gd name="connsiteX246" fmla="*/ 5059055 w 7467600"/>
              <a:gd name="connsiteY246" fmla="*/ 4108918 h 6858000"/>
              <a:gd name="connsiteX247" fmla="*/ 5290070 w 7467600"/>
              <a:gd name="connsiteY247" fmla="*/ 4263619 h 6858000"/>
              <a:gd name="connsiteX248" fmla="*/ 4834991 w 7467600"/>
              <a:gd name="connsiteY248" fmla="*/ 3830985 h 6858000"/>
              <a:gd name="connsiteX249" fmla="*/ 4440129 w 7467600"/>
              <a:gd name="connsiteY249" fmla="*/ 3448571 h 6858000"/>
              <a:gd name="connsiteX250" fmla="*/ 4441737 w 7467600"/>
              <a:gd name="connsiteY250" fmla="*/ 3399734 h 6858000"/>
              <a:gd name="connsiteX251" fmla="*/ 4431236 w 7467600"/>
              <a:gd name="connsiteY251" fmla="*/ 3400954 h 6858000"/>
              <a:gd name="connsiteX252" fmla="*/ 4557150 w 7467600"/>
              <a:gd name="connsiteY252" fmla="*/ 3510023 h 6858000"/>
              <a:gd name="connsiteX253" fmla="*/ 4856936 w 7467600"/>
              <a:gd name="connsiteY253" fmla="*/ 3809146 h 6858000"/>
              <a:gd name="connsiteX254" fmla="*/ 5111996 w 7467600"/>
              <a:gd name="connsiteY254" fmla="*/ 4065759 h 6858000"/>
              <a:gd name="connsiteX255" fmla="*/ 5388878 w 7467600"/>
              <a:gd name="connsiteY255" fmla="*/ 4300185 h 6858000"/>
              <a:gd name="connsiteX256" fmla="*/ 5425556 w 7467600"/>
              <a:gd name="connsiteY256" fmla="*/ 4308967 h 6858000"/>
              <a:gd name="connsiteX257" fmla="*/ 4943646 w 7467600"/>
              <a:gd name="connsiteY257" fmla="*/ 3822916 h 6858000"/>
              <a:gd name="connsiteX258" fmla="*/ 4594837 w 7467600"/>
              <a:gd name="connsiteY258" fmla="*/ 3532274 h 6858000"/>
              <a:gd name="connsiteX259" fmla="*/ 4441737 w 7467600"/>
              <a:gd name="connsiteY259" fmla="*/ 3399734 h 6858000"/>
              <a:gd name="connsiteX260" fmla="*/ 5425834 w 7467600"/>
              <a:gd name="connsiteY260" fmla="*/ 3162785 h 6858000"/>
              <a:gd name="connsiteX261" fmla="*/ 5401644 w 7467600"/>
              <a:gd name="connsiteY261" fmla="*/ 3617847 h 6858000"/>
              <a:gd name="connsiteX262" fmla="*/ 5467256 w 7467600"/>
              <a:gd name="connsiteY262" fmla="*/ 4175494 h 6858000"/>
              <a:gd name="connsiteX263" fmla="*/ 5448069 w 7467600"/>
              <a:gd name="connsiteY263" fmla="*/ 3567554 h 6858000"/>
              <a:gd name="connsiteX264" fmla="*/ 5425834 w 7467600"/>
              <a:gd name="connsiteY264" fmla="*/ 3162785 h 6858000"/>
              <a:gd name="connsiteX265" fmla="*/ 1318687 w 7467600"/>
              <a:gd name="connsiteY265" fmla="*/ 3113840 h 6858000"/>
              <a:gd name="connsiteX266" fmla="*/ 1066793 w 7467600"/>
              <a:gd name="connsiteY266" fmla="*/ 3212171 h 6858000"/>
              <a:gd name="connsiteX267" fmla="*/ 993319 w 7467600"/>
              <a:gd name="connsiteY267" fmla="*/ 3247648 h 6858000"/>
              <a:gd name="connsiteX268" fmla="*/ 853081 w 7467600"/>
              <a:gd name="connsiteY268" fmla="*/ 3312410 h 6858000"/>
              <a:gd name="connsiteX269" fmla="*/ 805957 w 7467600"/>
              <a:gd name="connsiteY269" fmla="*/ 3330443 h 6858000"/>
              <a:gd name="connsiteX270" fmla="*/ 1318687 w 7467600"/>
              <a:gd name="connsiteY270" fmla="*/ 3113840 h 6858000"/>
              <a:gd name="connsiteX271" fmla="*/ 5453702 w 7467600"/>
              <a:gd name="connsiteY271" fmla="*/ 3090882 h 6858000"/>
              <a:gd name="connsiteX272" fmla="*/ 5480135 w 7467600"/>
              <a:gd name="connsiteY272" fmla="*/ 3565802 h 6858000"/>
              <a:gd name="connsiteX273" fmla="*/ 5499023 w 7467600"/>
              <a:gd name="connsiteY273" fmla="*/ 4166310 h 6858000"/>
              <a:gd name="connsiteX274" fmla="*/ 5547022 w 7467600"/>
              <a:gd name="connsiteY274" fmla="*/ 3607838 h 6858000"/>
              <a:gd name="connsiteX275" fmla="*/ 5515964 w 7467600"/>
              <a:gd name="connsiteY275" fmla="*/ 3378541 h 6858000"/>
              <a:gd name="connsiteX276" fmla="*/ 5453702 w 7467600"/>
              <a:gd name="connsiteY276" fmla="*/ 3090882 h 6858000"/>
              <a:gd name="connsiteX277" fmla="*/ 1238695 w 7467600"/>
              <a:gd name="connsiteY277" fmla="*/ 3076820 h 6858000"/>
              <a:gd name="connsiteX278" fmla="*/ 716371 w 7467600"/>
              <a:gd name="connsiteY278" fmla="*/ 3293249 h 6858000"/>
              <a:gd name="connsiteX279" fmla="*/ 579522 w 7467600"/>
              <a:gd name="connsiteY279" fmla="*/ 3371759 h 6858000"/>
              <a:gd name="connsiteX280" fmla="*/ 600288 w 7467600"/>
              <a:gd name="connsiteY280" fmla="*/ 3365555 h 6858000"/>
              <a:gd name="connsiteX281" fmla="*/ 840692 w 7467600"/>
              <a:gd name="connsiteY281" fmla="*/ 3284921 h 6858000"/>
              <a:gd name="connsiteX282" fmla="*/ 979248 w 7467600"/>
              <a:gd name="connsiteY282" fmla="*/ 3221003 h 6858000"/>
              <a:gd name="connsiteX283" fmla="*/ 1053282 w 7467600"/>
              <a:gd name="connsiteY283" fmla="*/ 3185247 h 6858000"/>
              <a:gd name="connsiteX284" fmla="*/ 1320603 w 7467600"/>
              <a:gd name="connsiteY284" fmla="*/ 3081281 h 6858000"/>
              <a:gd name="connsiteX285" fmla="*/ 1238695 w 7467600"/>
              <a:gd name="connsiteY285" fmla="*/ 3076820 h 6858000"/>
              <a:gd name="connsiteX286" fmla="*/ 5425627 w 7467600"/>
              <a:gd name="connsiteY286" fmla="*/ 2954192 h 6858000"/>
              <a:gd name="connsiteX287" fmla="*/ 5470770 w 7467600"/>
              <a:gd name="connsiteY287" fmla="*/ 3005435 h 6858000"/>
              <a:gd name="connsiteX288" fmla="*/ 5519779 w 7467600"/>
              <a:gd name="connsiteY288" fmla="*/ 4359223 h 6858000"/>
              <a:gd name="connsiteX289" fmla="*/ 5520293 w 7467600"/>
              <a:gd name="connsiteY289" fmla="*/ 4360602 h 6858000"/>
              <a:gd name="connsiteX290" fmla="*/ 5767221 w 7467600"/>
              <a:gd name="connsiteY290" fmla="*/ 4665564 h 6858000"/>
              <a:gd name="connsiteX291" fmla="*/ 6937169 w 7467600"/>
              <a:gd name="connsiteY291" fmla="*/ 4815941 h 6858000"/>
              <a:gd name="connsiteX292" fmla="*/ 6953922 w 7467600"/>
              <a:gd name="connsiteY292" fmla="*/ 4890068 h 6858000"/>
              <a:gd name="connsiteX293" fmla="*/ 6071359 w 7467600"/>
              <a:gd name="connsiteY293" fmla="*/ 4770770 h 6858000"/>
              <a:gd name="connsiteX294" fmla="*/ 6038839 w 7467600"/>
              <a:gd name="connsiteY294" fmla="*/ 4764474 h 6858000"/>
              <a:gd name="connsiteX295" fmla="*/ 6038706 w 7467600"/>
              <a:gd name="connsiteY295" fmla="*/ 4763847 h 6858000"/>
              <a:gd name="connsiteX296" fmla="*/ 6037784 w 7467600"/>
              <a:gd name="connsiteY296" fmla="*/ 4764270 h 6858000"/>
              <a:gd name="connsiteX297" fmla="*/ 6038839 w 7467600"/>
              <a:gd name="connsiteY297" fmla="*/ 4764474 h 6858000"/>
              <a:gd name="connsiteX298" fmla="*/ 6040338 w 7467600"/>
              <a:gd name="connsiteY298" fmla="*/ 4771418 h 6858000"/>
              <a:gd name="connsiteX299" fmla="*/ 6024488 w 7467600"/>
              <a:gd name="connsiteY299" fmla="*/ 4809903 h 6858000"/>
              <a:gd name="connsiteX300" fmla="*/ 5599771 w 7467600"/>
              <a:gd name="connsiteY300" fmla="*/ 5509652 h 6858000"/>
              <a:gd name="connsiteX301" fmla="*/ 5548843 w 7467600"/>
              <a:gd name="connsiteY301" fmla="*/ 5563845 h 6858000"/>
              <a:gd name="connsiteX302" fmla="*/ 5940952 w 7467600"/>
              <a:gd name="connsiteY302" fmla="*/ 6250028 h 6858000"/>
              <a:gd name="connsiteX303" fmla="*/ 6043441 w 7467600"/>
              <a:gd name="connsiteY303" fmla="*/ 6665847 h 6858000"/>
              <a:gd name="connsiteX304" fmla="*/ 6093432 w 7467600"/>
              <a:gd name="connsiteY304" fmla="*/ 6858000 h 6858000"/>
              <a:gd name="connsiteX305" fmla="*/ 6034344 w 7467600"/>
              <a:gd name="connsiteY305" fmla="*/ 6858000 h 6858000"/>
              <a:gd name="connsiteX306" fmla="*/ 6026679 w 7467600"/>
              <a:gd name="connsiteY306" fmla="*/ 6836959 h 6858000"/>
              <a:gd name="connsiteX307" fmla="*/ 5800441 w 7467600"/>
              <a:gd name="connsiteY307" fmla="*/ 6335286 h 6858000"/>
              <a:gd name="connsiteX308" fmla="*/ 5526562 w 7467600"/>
              <a:gd name="connsiteY308" fmla="*/ 5705388 h 6858000"/>
              <a:gd name="connsiteX309" fmla="*/ 5519640 w 7467600"/>
              <a:gd name="connsiteY309" fmla="*/ 5683774 h 6858000"/>
              <a:gd name="connsiteX310" fmla="*/ 5844559 w 7467600"/>
              <a:gd name="connsiteY310" fmla="*/ 6553349 h 6858000"/>
              <a:gd name="connsiteX311" fmla="*/ 5975994 w 7467600"/>
              <a:gd name="connsiteY311" fmla="*/ 6858000 h 6858000"/>
              <a:gd name="connsiteX312" fmla="*/ 5898547 w 7467600"/>
              <a:gd name="connsiteY312" fmla="*/ 6858000 h 6858000"/>
              <a:gd name="connsiteX313" fmla="*/ 5682041 w 7467600"/>
              <a:gd name="connsiteY313" fmla="*/ 6355860 h 6858000"/>
              <a:gd name="connsiteX314" fmla="*/ 5461758 w 7467600"/>
              <a:gd name="connsiteY314" fmla="*/ 5820220 h 6858000"/>
              <a:gd name="connsiteX315" fmla="*/ 5237282 w 7467600"/>
              <a:gd name="connsiteY315" fmla="*/ 6579086 h 6858000"/>
              <a:gd name="connsiteX316" fmla="*/ 5115009 w 7467600"/>
              <a:gd name="connsiteY316" fmla="*/ 6858000 h 6858000"/>
              <a:gd name="connsiteX317" fmla="*/ 5028074 w 7467600"/>
              <a:gd name="connsiteY317" fmla="*/ 6858000 h 6858000"/>
              <a:gd name="connsiteX318" fmla="*/ 5079508 w 7467600"/>
              <a:gd name="connsiteY318" fmla="*/ 6749074 h 6858000"/>
              <a:gd name="connsiteX319" fmla="*/ 5371846 w 7467600"/>
              <a:gd name="connsiteY319" fmla="*/ 5924413 h 6858000"/>
              <a:gd name="connsiteX320" fmla="*/ 5270512 w 7467600"/>
              <a:gd name="connsiteY320" fmla="*/ 6138975 h 6858000"/>
              <a:gd name="connsiteX321" fmla="*/ 5062409 w 7467600"/>
              <a:gd name="connsiteY321" fmla="*/ 6653544 h 6858000"/>
              <a:gd name="connsiteX322" fmla="*/ 5036628 w 7467600"/>
              <a:gd name="connsiteY322" fmla="*/ 6754247 h 6858000"/>
              <a:gd name="connsiteX323" fmla="*/ 5009112 w 7467600"/>
              <a:gd name="connsiteY323" fmla="*/ 6858000 h 6858000"/>
              <a:gd name="connsiteX324" fmla="*/ 4976679 w 7467600"/>
              <a:gd name="connsiteY324" fmla="*/ 6858000 h 6858000"/>
              <a:gd name="connsiteX325" fmla="*/ 5006537 w 7467600"/>
              <a:gd name="connsiteY325" fmla="*/ 6747068 h 6858000"/>
              <a:gd name="connsiteX326" fmla="*/ 5032723 w 7467600"/>
              <a:gd name="connsiteY326" fmla="*/ 6644957 h 6858000"/>
              <a:gd name="connsiteX327" fmla="*/ 5242949 w 7467600"/>
              <a:gd name="connsiteY327" fmla="*/ 6125175 h 6858000"/>
              <a:gd name="connsiteX328" fmla="*/ 5286321 w 7467600"/>
              <a:gd name="connsiteY328" fmla="*/ 6033555 h 6858000"/>
              <a:gd name="connsiteX329" fmla="*/ 5008210 w 7467600"/>
              <a:gd name="connsiteY329" fmla="*/ 6649194 h 6858000"/>
              <a:gd name="connsiteX330" fmla="*/ 4986321 w 7467600"/>
              <a:gd name="connsiteY330" fmla="*/ 6765687 h 6858000"/>
              <a:gd name="connsiteX331" fmla="*/ 4973474 w 7467600"/>
              <a:gd name="connsiteY331" fmla="*/ 6858000 h 6858000"/>
              <a:gd name="connsiteX332" fmla="*/ 4907178 w 7467600"/>
              <a:gd name="connsiteY332" fmla="*/ 6858000 h 6858000"/>
              <a:gd name="connsiteX333" fmla="*/ 4910810 w 7467600"/>
              <a:gd name="connsiteY333" fmla="*/ 6829660 h 6858000"/>
              <a:gd name="connsiteX334" fmla="*/ 4987461 w 7467600"/>
              <a:gd name="connsiteY334" fmla="*/ 6432994 h 6858000"/>
              <a:gd name="connsiteX335" fmla="*/ 5179262 w 7467600"/>
              <a:gd name="connsiteY335" fmla="*/ 6035044 h 6858000"/>
              <a:gd name="connsiteX336" fmla="*/ 4689678 w 7467600"/>
              <a:gd name="connsiteY336" fmla="*/ 6440241 h 6858000"/>
              <a:gd name="connsiteX337" fmla="*/ 4477543 w 7467600"/>
              <a:gd name="connsiteY337" fmla="*/ 6674836 h 6858000"/>
              <a:gd name="connsiteX338" fmla="*/ 4329957 w 7467600"/>
              <a:gd name="connsiteY338" fmla="*/ 6858000 h 6858000"/>
              <a:gd name="connsiteX339" fmla="*/ 4218595 w 7467600"/>
              <a:gd name="connsiteY339" fmla="*/ 6858000 h 6858000"/>
              <a:gd name="connsiteX340" fmla="*/ 4368888 w 7467600"/>
              <a:gd name="connsiteY340" fmla="*/ 6668412 h 6858000"/>
              <a:gd name="connsiteX341" fmla="*/ 4563091 w 7467600"/>
              <a:gd name="connsiteY341" fmla="*/ 6442508 h 6858000"/>
              <a:gd name="connsiteX342" fmla="*/ 5387324 w 7467600"/>
              <a:gd name="connsiteY342" fmla="*/ 5705830 h 6858000"/>
              <a:gd name="connsiteX343" fmla="*/ 5073620 w 7467600"/>
              <a:gd name="connsiteY343" fmla="*/ 5955437 h 6858000"/>
              <a:gd name="connsiteX344" fmla="*/ 4689789 w 7467600"/>
              <a:gd name="connsiteY344" fmla="*/ 6268382 h 6858000"/>
              <a:gd name="connsiteX345" fmla="*/ 4418722 w 7467600"/>
              <a:gd name="connsiteY345" fmla="*/ 6570886 h 6858000"/>
              <a:gd name="connsiteX346" fmla="*/ 4214944 w 7467600"/>
              <a:gd name="connsiteY346" fmla="*/ 6858000 h 6858000"/>
              <a:gd name="connsiteX347" fmla="*/ 4177898 w 7467600"/>
              <a:gd name="connsiteY347" fmla="*/ 6858000 h 6858000"/>
              <a:gd name="connsiteX348" fmla="*/ 4391597 w 7467600"/>
              <a:gd name="connsiteY348" fmla="*/ 6556370 h 6858000"/>
              <a:gd name="connsiteX349" fmla="*/ 4668889 w 7467600"/>
              <a:gd name="connsiteY349" fmla="*/ 6246399 h 6858000"/>
              <a:gd name="connsiteX350" fmla="*/ 5055427 w 7467600"/>
              <a:gd name="connsiteY350" fmla="*/ 5931476 h 6858000"/>
              <a:gd name="connsiteX351" fmla="*/ 5371814 w 7467600"/>
              <a:gd name="connsiteY351" fmla="*/ 5678975 h 6858000"/>
              <a:gd name="connsiteX352" fmla="*/ 4987918 w 7467600"/>
              <a:gd name="connsiteY352" fmla="*/ 5838701 h 6858000"/>
              <a:gd name="connsiteX353" fmla="*/ 4317146 w 7467600"/>
              <a:gd name="connsiteY353" fmla="*/ 6587716 h 6858000"/>
              <a:gd name="connsiteX354" fmla="*/ 4171627 w 7467600"/>
              <a:gd name="connsiteY354" fmla="*/ 6858000 h 6858000"/>
              <a:gd name="connsiteX355" fmla="*/ 4081585 w 7467600"/>
              <a:gd name="connsiteY355" fmla="*/ 6858000 h 6858000"/>
              <a:gd name="connsiteX356" fmla="*/ 4238603 w 7467600"/>
              <a:gd name="connsiteY356" fmla="*/ 6559341 h 6858000"/>
              <a:gd name="connsiteX357" fmla="*/ 4778333 w 7467600"/>
              <a:gd name="connsiteY357" fmla="*/ 5873626 h 6858000"/>
              <a:gd name="connsiteX358" fmla="*/ 5414185 w 7467600"/>
              <a:gd name="connsiteY358" fmla="*/ 5573882 h 6858000"/>
              <a:gd name="connsiteX359" fmla="*/ 5959648 w 7467600"/>
              <a:gd name="connsiteY359" fmla="*/ 4760797 h 6858000"/>
              <a:gd name="connsiteX360" fmla="*/ 5355019 w 7467600"/>
              <a:gd name="connsiteY360" fmla="*/ 4734672 h 6858000"/>
              <a:gd name="connsiteX361" fmla="*/ 5083565 w 7467600"/>
              <a:gd name="connsiteY361" fmla="*/ 5179121 h 6858000"/>
              <a:gd name="connsiteX362" fmla="*/ 4713577 w 7467600"/>
              <a:gd name="connsiteY362" fmla="*/ 5616803 h 6858000"/>
              <a:gd name="connsiteX363" fmla="*/ 3989559 w 7467600"/>
              <a:gd name="connsiteY363" fmla="*/ 6145945 h 6858000"/>
              <a:gd name="connsiteX364" fmla="*/ 3939824 w 7467600"/>
              <a:gd name="connsiteY364" fmla="*/ 6066900 h 6858000"/>
              <a:gd name="connsiteX365" fmla="*/ 4584537 w 7467600"/>
              <a:gd name="connsiteY365" fmla="*/ 5324826 h 6858000"/>
              <a:gd name="connsiteX366" fmla="*/ 5037105 w 7467600"/>
              <a:gd name="connsiteY366" fmla="*/ 5088765 h 6858000"/>
              <a:gd name="connsiteX367" fmla="*/ 5039930 w 7467600"/>
              <a:gd name="connsiteY367" fmla="*/ 5089585 h 6858000"/>
              <a:gd name="connsiteX368" fmla="*/ 5263764 w 7467600"/>
              <a:gd name="connsiteY368" fmla="*/ 4735525 h 6858000"/>
              <a:gd name="connsiteX369" fmla="*/ 4086300 w 7467600"/>
              <a:gd name="connsiteY369" fmla="*/ 4884599 h 6858000"/>
              <a:gd name="connsiteX370" fmla="*/ 4085485 w 7467600"/>
              <a:gd name="connsiteY370" fmla="*/ 4899070 h 6858000"/>
              <a:gd name="connsiteX371" fmla="*/ 3871915 w 7467600"/>
              <a:gd name="connsiteY371" fmla="*/ 5253645 h 6858000"/>
              <a:gd name="connsiteX372" fmla="*/ 3799374 w 7467600"/>
              <a:gd name="connsiteY372" fmla="*/ 5466127 h 6858000"/>
              <a:gd name="connsiteX373" fmla="*/ 3498850 w 7467600"/>
              <a:gd name="connsiteY373" fmla="*/ 6661888 h 6858000"/>
              <a:gd name="connsiteX374" fmla="*/ 3399216 w 7467600"/>
              <a:gd name="connsiteY374" fmla="*/ 6858000 h 6858000"/>
              <a:gd name="connsiteX375" fmla="*/ 3303688 w 7467600"/>
              <a:gd name="connsiteY375" fmla="*/ 6858000 h 6858000"/>
              <a:gd name="connsiteX376" fmla="*/ 3391774 w 7467600"/>
              <a:gd name="connsiteY376" fmla="*/ 6697181 h 6858000"/>
              <a:gd name="connsiteX377" fmla="*/ 3735540 w 7467600"/>
              <a:gd name="connsiteY377" fmla="*/ 5546923 h 6858000"/>
              <a:gd name="connsiteX378" fmla="*/ 3729438 w 7467600"/>
              <a:gd name="connsiteY378" fmla="*/ 5569058 h 6858000"/>
              <a:gd name="connsiteX379" fmla="*/ 3707782 w 7467600"/>
              <a:gd name="connsiteY379" fmla="*/ 5644908 h 6858000"/>
              <a:gd name="connsiteX380" fmla="*/ 3583827 w 7467600"/>
              <a:gd name="connsiteY380" fmla="*/ 6039215 h 6858000"/>
              <a:gd name="connsiteX381" fmla="*/ 3547861 w 7467600"/>
              <a:gd name="connsiteY381" fmla="*/ 6129609 h 6858000"/>
              <a:gd name="connsiteX382" fmla="*/ 3490905 w 7467600"/>
              <a:gd name="connsiteY382" fmla="*/ 6277660 h 6858000"/>
              <a:gd name="connsiteX383" fmla="*/ 3455859 w 7467600"/>
              <a:gd name="connsiteY383" fmla="*/ 6391301 h 6858000"/>
              <a:gd name="connsiteX384" fmla="*/ 3429112 w 7467600"/>
              <a:gd name="connsiteY384" fmla="*/ 6479469 h 6858000"/>
              <a:gd name="connsiteX385" fmla="*/ 3304862 w 7467600"/>
              <a:gd name="connsiteY385" fmla="*/ 6796476 h 6858000"/>
              <a:gd name="connsiteX386" fmla="*/ 3276071 w 7467600"/>
              <a:gd name="connsiteY386" fmla="*/ 6858000 h 6858000"/>
              <a:gd name="connsiteX387" fmla="*/ 3240805 w 7467600"/>
              <a:gd name="connsiteY387" fmla="*/ 6858000 h 6858000"/>
              <a:gd name="connsiteX388" fmla="*/ 3275917 w 7467600"/>
              <a:gd name="connsiteY388" fmla="*/ 6783192 h 6858000"/>
              <a:gd name="connsiteX389" fmla="*/ 3399358 w 7467600"/>
              <a:gd name="connsiteY389" fmla="*/ 6469011 h 6858000"/>
              <a:gd name="connsiteX390" fmla="*/ 3425650 w 7467600"/>
              <a:gd name="connsiteY390" fmla="*/ 6381333 h 6858000"/>
              <a:gd name="connsiteX391" fmla="*/ 3460661 w 7467600"/>
              <a:gd name="connsiteY391" fmla="*/ 6266763 h 6858000"/>
              <a:gd name="connsiteX392" fmla="*/ 3518021 w 7467600"/>
              <a:gd name="connsiteY392" fmla="*/ 6117298 h 6858000"/>
              <a:gd name="connsiteX393" fmla="*/ 3554035 w 7467600"/>
              <a:gd name="connsiteY393" fmla="*/ 6027832 h 6858000"/>
              <a:gd name="connsiteX394" fmla="*/ 3677174 w 7467600"/>
              <a:gd name="connsiteY394" fmla="*/ 5636351 h 6858000"/>
              <a:gd name="connsiteX395" fmla="*/ 3698819 w 7467600"/>
              <a:gd name="connsiteY395" fmla="*/ 5560503 h 6858000"/>
              <a:gd name="connsiteX396" fmla="*/ 3702094 w 7467600"/>
              <a:gd name="connsiteY396" fmla="*/ 5549194 h 6858000"/>
              <a:gd name="connsiteX397" fmla="*/ 3398355 w 7467600"/>
              <a:gd name="connsiteY397" fmla="*/ 6094603 h 6858000"/>
              <a:gd name="connsiteX398" fmla="*/ 3193941 w 7467600"/>
              <a:gd name="connsiteY398" fmla="*/ 6798775 h 6858000"/>
              <a:gd name="connsiteX399" fmla="*/ 3184140 w 7467600"/>
              <a:gd name="connsiteY399" fmla="*/ 6858000 h 6858000"/>
              <a:gd name="connsiteX400" fmla="*/ 3099978 w 7467600"/>
              <a:gd name="connsiteY400" fmla="*/ 6858000 h 6858000"/>
              <a:gd name="connsiteX401" fmla="*/ 3101556 w 7467600"/>
              <a:gd name="connsiteY401" fmla="*/ 6843337 h 6858000"/>
              <a:gd name="connsiteX402" fmla="*/ 3370162 w 7467600"/>
              <a:gd name="connsiteY402" fmla="*/ 5785550 h 6858000"/>
              <a:gd name="connsiteX403" fmla="*/ 3746477 w 7467600"/>
              <a:gd name="connsiteY403" fmla="*/ 5377889 h 6858000"/>
              <a:gd name="connsiteX404" fmla="*/ 3863399 w 7467600"/>
              <a:gd name="connsiteY404" fmla="*/ 5087257 h 6858000"/>
              <a:gd name="connsiteX405" fmla="*/ 3968712 w 7467600"/>
              <a:gd name="connsiteY405" fmla="*/ 4913989 h 6858000"/>
              <a:gd name="connsiteX406" fmla="*/ 2792390 w 7467600"/>
              <a:gd name="connsiteY406" fmla="*/ 5382974 h 6858000"/>
              <a:gd name="connsiteX407" fmla="*/ 2714982 w 7467600"/>
              <a:gd name="connsiteY407" fmla="*/ 5427051 h 6858000"/>
              <a:gd name="connsiteX408" fmla="*/ 2813361 w 7467600"/>
              <a:gd name="connsiteY408" fmla="*/ 6023912 h 6858000"/>
              <a:gd name="connsiteX409" fmla="*/ 2688430 w 7467600"/>
              <a:gd name="connsiteY409" fmla="*/ 6801564 h 6858000"/>
              <a:gd name="connsiteX410" fmla="*/ 2629626 w 7467600"/>
              <a:gd name="connsiteY410" fmla="*/ 6763394 h 6858000"/>
              <a:gd name="connsiteX411" fmla="*/ 2565328 w 7467600"/>
              <a:gd name="connsiteY411" fmla="*/ 5516399 h 6858000"/>
              <a:gd name="connsiteX412" fmla="*/ 1922999 w 7467600"/>
              <a:gd name="connsiteY412" fmla="*/ 5980343 h 6858000"/>
              <a:gd name="connsiteX413" fmla="*/ 1950261 w 7467600"/>
              <a:gd name="connsiteY413" fmla="*/ 6405858 h 6858000"/>
              <a:gd name="connsiteX414" fmla="*/ 2365554 w 7467600"/>
              <a:gd name="connsiteY414" fmla="*/ 6759107 h 6858000"/>
              <a:gd name="connsiteX415" fmla="*/ 2424142 w 7467600"/>
              <a:gd name="connsiteY415" fmla="*/ 6858000 h 6858000"/>
              <a:gd name="connsiteX416" fmla="*/ 2395994 w 7467600"/>
              <a:gd name="connsiteY416" fmla="*/ 6858000 h 6858000"/>
              <a:gd name="connsiteX417" fmla="*/ 2392863 w 7467600"/>
              <a:gd name="connsiteY417" fmla="*/ 6852964 h 6858000"/>
              <a:gd name="connsiteX418" fmla="*/ 2017589 w 7467600"/>
              <a:gd name="connsiteY418" fmla="*/ 6493982 h 6858000"/>
              <a:gd name="connsiteX419" fmla="*/ 2147336 w 7467600"/>
              <a:gd name="connsiteY419" fmla="*/ 6594052 h 6858000"/>
              <a:gd name="connsiteX420" fmla="*/ 2207047 w 7467600"/>
              <a:gd name="connsiteY420" fmla="*/ 6654540 h 6858000"/>
              <a:gd name="connsiteX421" fmla="*/ 2299106 w 7467600"/>
              <a:gd name="connsiteY421" fmla="*/ 6778931 h 6858000"/>
              <a:gd name="connsiteX422" fmla="*/ 2314430 w 7467600"/>
              <a:gd name="connsiteY422" fmla="*/ 6801144 h 6858000"/>
              <a:gd name="connsiteX423" fmla="*/ 2352406 w 7467600"/>
              <a:gd name="connsiteY423" fmla="*/ 6858000 h 6858000"/>
              <a:gd name="connsiteX424" fmla="*/ 2314492 w 7467600"/>
              <a:gd name="connsiteY424" fmla="*/ 6858000 h 6858000"/>
              <a:gd name="connsiteX425" fmla="*/ 2288095 w 7467600"/>
              <a:gd name="connsiteY425" fmla="*/ 6818030 h 6858000"/>
              <a:gd name="connsiteX426" fmla="*/ 2272768 w 7467600"/>
              <a:gd name="connsiteY426" fmla="*/ 6795822 h 6858000"/>
              <a:gd name="connsiteX427" fmla="*/ 2182715 w 7467600"/>
              <a:gd name="connsiteY427" fmla="*/ 6675071 h 6858000"/>
              <a:gd name="connsiteX428" fmla="*/ 2032061 w 7467600"/>
              <a:gd name="connsiteY428" fmla="*/ 6541380 h 6858000"/>
              <a:gd name="connsiteX429" fmla="*/ 2257220 w 7467600"/>
              <a:gd name="connsiteY429" fmla="*/ 6826257 h 6858000"/>
              <a:gd name="connsiteX430" fmla="*/ 2281324 w 7467600"/>
              <a:gd name="connsiteY430" fmla="*/ 6858000 h 6858000"/>
              <a:gd name="connsiteX431" fmla="*/ 2242860 w 7467600"/>
              <a:gd name="connsiteY431" fmla="*/ 6858000 h 6858000"/>
              <a:gd name="connsiteX432" fmla="*/ 2232818 w 7467600"/>
              <a:gd name="connsiteY432" fmla="*/ 6844926 h 6858000"/>
              <a:gd name="connsiteX433" fmla="*/ 1990172 w 7467600"/>
              <a:gd name="connsiteY433" fmla="*/ 6542121 h 6858000"/>
              <a:gd name="connsiteX434" fmla="*/ 2124090 w 7467600"/>
              <a:gd name="connsiteY434" fmla="*/ 6761017 h 6858000"/>
              <a:gd name="connsiteX435" fmla="*/ 2200380 w 7467600"/>
              <a:gd name="connsiteY435" fmla="*/ 6858000 h 6858000"/>
              <a:gd name="connsiteX436" fmla="*/ 2147507 w 7467600"/>
              <a:gd name="connsiteY436" fmla="*/ 6858000 h 6858000"/>
              <a:gd name="connsiteX437" fmla="*/ 2070668 w 7467600"/>
              <a:gd name="connsiteY437" fmla="*/ 6761520 h 6858000"/>
              <a:gd name="connsiteX438" fmla="*/ 1975142 w 7467600"/>
              <a:gd name="connsiteY438" fmla="*/ 6585570 h 6858000"/>
              <a:gd name="connsiteX439" fmla="*/ 2050035 w 7467600"/>
              <a:gd name="connsiteY439" fmla="*/ 6813345 h 6858000"/>
              <a:gd name="connsiteX440" fmla="*/ 2063025 w 7467600"/>
              <a:gd name="connsiteY440" fmla="*/ 6858000 h 6858000"/>
              <a:gd name="connsiteX441" fmla="*/ 2021675 w 7467600"/>
              <a:gd name="connsiteY441" fmla="*/ 6858000 h 6858000"/>
              <a:gd name="connsiteX442" fmla="*/ 2019308 w 7467600"/>
              <a:gd name="connsiteY442" fmla="*/ 6847118 h 6858000"/>
              <a:gd name="connsiteX443" fmla="*/ 1938835 w 7467600"/>
              <a:gd name="connsiteY443" fmla="*/ 6551160 h 6858000"/>
              <a:gd name="connsiteX444" fmla="*/ 1953230 w 7467600"/>
              <a:gd name="connsiteY444" fmla="*/ 6759699 h 6858000"/>
              <a:gd name="connsiteX445" fmla="*/ 1956763 w 7467600"/>
              <a:gd name="connsiteY445" fmla="*/ 6778191 h 6858000"/>
              <a:gd name="connsiteX446" fmla="*/ 1967925 w 7467600"/>
              <a:gd name="connsiteY446" fmla="*/ 6858000 h 6858000"/>
              <a:gd name="connsiteX447" fmla="*/ 1936622 w 7467600"/>
              <a:gd name="connsiteY447" fmla="*/ 6858000 h 6858000"/>
              <a:gd name="connsiteX448" fmla="*/ 1926261 w 7467600"/>
              <a:gd name="connsiteY448" fmla="*/ 6784064 h 6858000"/>
              <a:gd name="connsiteX449" fmla="*/ 1922724 w 7467600"/>
              <a:gd name="connsiteY449" fmla="*/ 6765577 h 6858000"/>
              <a:gd name="connsiteX450" fmla="*/ 1904650 w 7467600"/>
              <a:gd name="connsiteY450" fmla="*/ 6639616 h 6858000"/>
              <a:gd name="connsiteX451" fmla="*/ 1885273 w 7467600"/>
              <a:gd name="connsiteY451" fmla="*/ 6858000 h 6858000"/>
              <a:gd name="connsiteX452" fmla="*/ 1854363 w 7467600"/>
              <a:gd name="connsiteY452" fmla="*/ 6858000 h 6858000"/>
              <a:gd name="connsiteX453" fmla="*/ 1880391 w 7467600"/>
              <a:gd name="connsiteY453" fmla="*/ 6603796 h 6858000"/>
              <a:gd name="connsiteX454" fmla="*/ 1818273 w 7467600"/>
              <a:gd name="connsiteY454" fmla="*/ 6715729 h 6858000"/>
              <a:gd name="connsiteX455" fmla="*/ 1794691 w 7467600"/>
              <a:gd name="connsiteY455" fmla="*/ 6843239 h 6858000"/>
              <a:gd name="connsiteX456" fmla="*/ 1794914 w 7467600"/>
              <a:gd name="connsiteY456" fmla="*/ 6858000 h 6858000"/>
              <a:gd name="connsiteX457" fmla="*/ 1746128 w 7467600"/>
              <a:gd name="connsiteY457" fmla="*/ 6858000 h 6858000"/>
              <a:gd name="connsiteX458" fmla="*/ 1753934 w 7467600"/>
              <a:gd name="connsiteY458" fmla="*/ 6724796 h 6858000"/>
              <a:gd name="connsiteX459" fmla="*/ 1792053 w 7467600"/>
              <a:gd name="connsiteY459" fmla="*/ 6572396 h 6858000"/>
              <a:gd name="connsiteX460" fmla="*/ 1862248 w 7467600"/>
              <a:gd name="connsiteY460" fmla="*/ 6266397 h 6858000"/>
              <a:gd name="connsiteX461" fmla="*/ 1862250 w 7467600"/>
              <a:gd name="connsiteY461" fmla="*/ 6033531 h 6858000"/>
              <a:gd name="connsiteX462" fmla="*/ 1211999 w 7467600"/>
              <a:gd name="connsiteY462" fmla="*/ 6683610 h 6858000"/>
              <a:gd name="connsiteX463" fmla="*/ 1213266 w 7467600"/>
              <a:gd name="connsiteY463" fmla="*/ 6691947 h 6858000"/>
              <a:gd name="connsiteX464" fmla="*/ 1203370 w 7467600"/>
              <a:gd name="connsiteY464" fmla="*/ 6850676 h 6858000"/>
              <a:gd name="connsiteX465" fmla="*/ 1203671 w 7467600"/>
              <a:gd name="connsiteY465" fmla="*/ 6858000 h 6858000"/>
              <a:gd name="connsiteX466" fmla="*/ 1143180 w 7467600"/>
              <a:gd name="connsiteY466" fmla="*/ 6858000 h 6858000"/>
              <a:gd name="connsiteX467" fmla="*/ 1142176 w 7467600"/>
              <a:gd name="connsiteY467" fmla="*/ 6766045 h 6858000"/>
              <a:gd name="connsiteX468" fmla="*/ 1067484 w 7467600"/>
              <a:gd name="connsiteY468" fmla="*/ 6858000 h 6858000"/>
              <a:gd name="connsiteX469" fmla="*/ 953928 w 7467600"/>
              <a:gd name="connsiteY469" fmla="*/ 6858000 h 6858000"/>
              <a:gd name="connsiteX470" fmla="*/ 959715 w 7467600"/>
              <a:gd name="connsiteY470" fmla="*/ 6850185 h 6858000"/>
              <a:gd name="connsiteX471" fmla="*/ 1483788 w 7467600"/>
              <a:gd name="connsiteY471" fmla="*/ 6259174 h 6858000"/>
              <a:gd name="connsiteX472" fmla="*/ 1100671 w 7467600"/>
              <a:gd name="connsiteY472" fmla="*/ 6252137 h 6858000"/>
              <a:gd name="connsiteX473" fmla="*/ 1090144 w 7467600"/>
              <a:gd name="connsiteY473" fmla="*/ 6256748 h 6858000"/>
              <a:gd name="connsiteX474" fmla="*/ 1095872 w 7467600"/>
              <a:gd name="connsiteY474" fmla="*/ 6271892 h 6858000"/>
              <a:gd name="connsiteX475" fmla="*/ 262785 w 7467600"/>
              <a:gd name="connsiteY475" fmla="*/ 6845450 h 6858000"/>
              <a:gd name="connsiteX476" fmla="*/ 209968 w 7467600"/>
              <a:gd name="connsiteY476" fmla="*/ 6770713 h 6858000"/>
              <a:gd name="connsiteX477" fmla="*/ 873460 w 7467600"/>
              <a:gd name="connsiteY477" fmla="*/ 6253768 h 6858000"/>
              <a:gd name="connsiteX478" fmla="*/ 192686 w 7467600"/>
              <a:gd name="connsiteY478" fmla="*/ 5849257 h 6858000"/>
              <a:gd name="connsiteX479" fmla="*/ 4696 w 7467600"/>
              <a:gd name="connsiteY479" fmla="*/ 5697668 h 6858000"/>
              <a:gd name="connsiteX480" fmla="*/ 0 w 7467600"/>
              <a:gd name="connsiteY480" fmla="*/ 5689984 h 6858000"/>
              <a:gd name="connsiteX481" fmla="*/ 0 w 7467600"/>
              <a:gd name="connsiteY481" fmla="*/ 5513472 h 6858000"/>
              <a:gd name="connsiteX482" fmla="*/ 174101 w 7467600"/>
              <a:gd name="connsiteY482" fmla="*/ 5620277 h 6858000"/>
              <a:gd name="connsiteX483" fmla="*/ 891800 w 7467600"/>
              <a:gd name="connsiteY483" fmla="*/ 6036935 h 6858000"/>
              <a:gd name="connsiteX484" fmla="*/ 1072219 w 7467600"/>
              <a:gd name="connsiteY484" fmla="*/ 6169443 h 6858000"/>
              <a:gd name="connsiteX485" fmla="*/ 1074117 w 7467600"/>
              <a:gd name="connsiteY485" fmla="*/ 6170301 h 6858000"/>
              <a:gd name="connsiteX486" fmla="*/ 1083114 w 7467600"/>
              <a:gd name="connsiteY486" fmla="*/ 6174131 h 6858000"/>
              <a:gd name="connsiteX487" fmla="*/ 1543010 w 7467600"/>
              <a:gd name="connsiteY487" fmla="*/ 6191140 h 6858000"/>
              <a:gd name="connsiteX488" fmla="*/ 1551080 w 7467600"/>
              <a:gd name="connsiteY488" fmla="*/ 6195006 h 6858000"/>
              <a:gd name="connsiteX489" fmla="*/ 2345443 w 7467600"/>
              <a:gd name="connsiteY489" fmla="*/ 5549882 h 6858000"/>
              <a:gd name="connsiteX490" fmla="*/ 1721499 w 7467600"/>
              <a:gd name="connsiteY490" fmla="*/ 5599969 h 6858000"/>
              <a:gd name="connsiteX491" fmla="*/ 767716 w 7467600"/>
              <a:gd name="connsiteY491" fmla="*/ 5472768 h 6858000"/>
              <a:gd name="connsiteX492" fmla="*/ 722147 w 7467600"/>
              <a:gd name="connsiteY492" fmla="*/ 5393091 h 6858000"/>
              <a:gd name="connsiteX493" fmla="*/ 1485552 w 7467600"/>
              <a:gd name="connsiteY493" fmla="*/ 5313202 h 6858000"/>
              <a:gd name="connsiteX494" fmla="*/ 2143004 w 7467600"/>
              <a:gd name="connsiteY494" fmla="*/ 5402420 h 6858000"/>
              <a:gd name="connsiteX495" fmla="*/ 1933391 w 7467600"/>
              <a:gd name="connsiteY495" fmla="*/ 5156971 h 6858000"/>
              <a:gd name="connsiteX496" fmla="*/ 1827118 w 7467600"/>
              <a:gd name="connsiteY496" fmla="*/ 4968410 h 6858000"/>
              <a:gd name="connsiteX497" fmla="*/ 1837349 w 7467600"/>
              <a:gd name="connsiteY497" fmla="*/ 4956357 h 6858000"/>
              <a:gd name="connsiteX498" fmla="*/ 2162835 w 7467600"/>
              <a:gd name="connsiteY498" fmla="*/ 5187853 h 6858000"/>
              <a:gd name="connsiteX499" fmla="*/ 2257167 w 7467600"/>
              <a:gd name="connsiteY499" fmla="*/ 5462123 h 6858000"/>
              <a:gd name="connsiteX500" fmla="*/ 2261598 w 7467600"/>
              <a:gd name="connsiteY500" fmla="*/ 5467998 h 6858000"/>
              <a:gd name="connsiteX501" fmla="*/ 2437177 w 7467600"/>
              <a:gd name="connsiteY501" fmla="*/ 5479608 h 6858000"/>
              <a:gd name="connsiteX502" fmla="*/ 2445247 w 7467600"/>
              <a:gd name="connsiteY502" fmla="*/ 5483476 h 6858000"/>
              <a:gd name="connsiteX503" fmla="*/ 2743626 w 7467600"/>
              <a:gd name="connsiteY503" fmla="*/ 5304819 h 6858000"/>
              <a:gd name="connsiteX504" fmla="*/ 3048102 w 7467600"/>
              <a:gd name="connsiteY504" fmla="*/ 5150595 h 6858000"/>
              <a:gd name="connsiteX505" fmla="*/ 1799414 w 7467600"/>
              <a:gd name="connsiteY505" fmla="*/ 4694732 h 6858000"/>
              <a:gd name="connsiteX506" fmla="*/ 1771735 w 7467600"/>
              <a:gd name="connsiteY506" fmla="*/ 4619929 h 6858000"/>
              <a:gd name="connsiteX507" fmla="*/ 3104273 w 7467600"/>
              <a:gd name="connsiteY507" fmla="*/ 5076159 h 6858000"/>
              <a:gd name="connsiteX508" fmla="*/ 3113245 w 7467600"/>
              <a:gd name="connsiteY508" fmla="*/ 5090705 h 6858000"/>
              <a:gd name="connsiteX509" fmla="*/ 3126294 w 7467600"/>
              <a:gd name="connsiteY509" fmla="*/ 5114400 h 6858000"/>
              <a:gd name="connsiteX510" fmla="*/ 3937433 w 7467600"/>
              <a:gd name="connsiteY510" fmla="*/ 4830473 h 6858000"/>
              <a:gd name="connsiteX511" fmla="*/ 3590475 w 7467600"/>
              <a:gd name="connsiteY511" fmla="*/ 4597974 h 6858000"/>
              <a:gd name="connsiteX512" fmla="*/ 3100264 w 7467600"/>
              <a:gd name="connsiteY512" fmla="*/ 4579845 h 6858000"/>
              <a:gd name="connsiteX513" fmla="*/ 2183576 w 7467600"/>
              <a:gd name="connsiteY513" fmla="*/ 4227150 h 6858000"/>
              <a:gd name="connsiteX514" fmla="*/ 2151029 w 7467600"/>
              <a:gd name="connsiteY514" fmla="*/ 4146947 h 6858000"/>
              <a:gd name="connsiteX515" fmla="*/ 3563434 w 7467600"/>
              <a:gd name="connsiteY515" fmla="*/ 4469115 h 6858000"/>
              <a:gd name="connsiteX516" fmla="*/ 3177952 w 7467600"/>
              <a:gd name="connsiteY516" fmla="*/ 3657386 h 6858000"/>
              <a:gd name="connsiteX517" fmla="*/ 3189263 w 7467600"/>
              <a:gd name="connsiteY517" fmla="*/ 3625726 h 6858000"/>
              <a:gd name="connsiteX518" fmla="*/ 3560912 w 7467600"/>
              <a:gd name="connsiteY518" fmla="*/ 4079863 h 6858000"/>
              <a:gd name="connsiteX519" fmla="*/ 3626636 w 7467600"/>
              <a:gd name="connsiteY519" fmla="*/ 4512230 h 6858000"/>
              <a:gd name="connsiteX520" fmla="*/ 3653088 w 7467600"/>
              <a:gd name="connsiteY520" fmla="*/ 4521417 h 6858000"/>
              <a:gd name="connsiteX521" fmla="*/ 3988128 w 7467600"/>
              <a:gd name="connsiteY521" fmla="*/ 4817267 h 6858000"/>
              <a:gd name="connsiteX522" fmla="*/ 4830582 w 7467600"/>
              <a:gd name="connsiteY522" fmla="*/ 4676000 h 6858000"/>
              <a:gd name="connsiteX523" fmla="*/ 4830100 w 7467600"/>
              <a:gd name="connsiteY523" fmla="*/ 4675554 h 6858000"/>
              <a:gd name="connsiteX524" fmla="*/ 4036318 w 7467600"/>
              <a:gd name="connsiteY524" fmla="*/ 4147013 h 6858000"/>
              <a:gd name="connsiteX525" fmla="*/ 3432098 w 7467600"/>
              <a:gd name="connsiteY525" fmla="*/ 3537312 h 6858000"/>
              <a:gd name="connsiteX526" fmla="*/ 3446761 w 7467600"/>
              <a:gd name="connsiteY526" fmla="*/ 3461278 h 6858000"/>
              <a:gd name="connsiteX527" fmla="*/ 4419733 w 7467600"/>
              <a:gd name="connsiteY527" fmla="*/ 3963555 h 6858000"/>
              <a:gd name="connsiteX528" fmla="*/ 4781371 w 7467600"/>
              <a:gd name="connsiteY528" fmla="*/ 4458604 h 6858000"/>
              <a:gd name="connsiteX529" fmla="*/ 4780440 w 7467600"/>
              <a:gd name="connsiteY529" fmla="*/ 4470290 h 6858000"/>
              <a:gd name="connsiteX530" fmla="*/ 4898954 w 7467600"/>
              <a:gd name="connsiteY530" fmla="*/ 4662092 h 6858000"/>
              <a:gd name="connsiteX531" fmla="*/ 4900699 w 7467600"/>
              <a:gd name="connsiteY531" fmla="*/ 4670867 h 6858000"/>
              <a:gd name="connsiteX532" fmla="*/ 5714511 w 7467600"/>
              <a:gd name="connsiteY532" fmla="*/ 4663483 h 6858000"/>
              <a:gd name="connsiteX533" fmla="*/ 5464793 w 7467600"/>
              <a:gd name="connsiteY533" fmla="*/ 4393556 h 6858000"/>
              <a:gd name="connsiteX534" fmla="*/ 5461897 w 7467600"/>
              <a:gd name="connsiteY534" fmla="*/ 4390879 h 6858000"/>
              <a:gd name="connsiteX535" fmla="*/ 4294126 w 7467600"/>
              <a:gd name="connsiteY535" fmla="*/ 3303048 h 6858000"/>
              <a:gd name="connsiteX536" fmla="*/ 4305321 w 7467600"/>
              <a:gd name="connsiteY536" fmla="*/ 3256953 h 6858000"/>
              <a:gd name="connsiteX537" fmla="*/ 4949299 w 7467600"/>
              <a:gd name="connsiteY537" fmla="*/ 3766336 h 6858000"/>
              <a:gd name="connsiteX538" fmla="*/ 5291452 w 7467600"/>
              <a:gd name="connsiteY538" fmla="*/ 4076801 h 6858000"/>
              <a:gd name="connsiteX539" fmla="*/ 5434998 w 7467600"/>
              <a:gd name="connsiteY539" fmla="*/ 4254100 h 6858000"/>
              <a:gd name="connsiteX540" fmla="*/ 5351015 w 7467600"/>
              <a:gd name="connsiteY540" fmla="*/ 3760989 h 6858000"/>
              <a:gd name="connsiteX541" fmla="*/ 5413780 w 7467600"/>
              <a:gd name="connsiteY541" fmla="*/ 2966265 h 6858000"/>
              <a:gd name="connsiteX542" fmla="*/ 5425627 w 7467600"/>
              <a:gd name="connsiteY542" fmla="*/ 2954192 h 6858000"/>
              <a:gd name="connsiteX543" fmla="*/ 6604735 w 7467600"/>
              <a:gd name="connsiteY543" fmla="*/ 2041381 h 6858000"/>
              <a:gd name="connsiteX544" fmla="*/ 7204487 w 7467600"/>
              <a:gd name="connsiteY544" fmla="*/ 2742112 h 6858000"/>
              <a:gd name="connsiteX545" fmla="*/ 7131592 w 7467600"/>
              <a:gd name="connsiteY545" fmla="*/ 2672096 h 6858000"/>
              <a:gd name="connsiteX546" fmla="*/ 6996344 w 7467600"/>
              <a:gd name="connsiteY546" fmla="*/ 2518310 h 6858000"/>
              <a:gd name="connsiteX547" fmla="*/ 6735495 w 7467600"/>
              <a:gd name="connsiteY547" fmla="*/ 2196890 h 6858000"/>
              <a:gd name="connsiteX548" fmla="*/ 6721901 w 7467600"/>
              <a:gd name="connsiteY548" fmla="*/ 2179274 h 6858000"/>
              <a:gd name="connsiteX549" fmla="*/ 6604735 w 7467600"/>
              <a:gd name="connsiteY549" fmla="*/ 2041381 h 6858000"/>
              <a:gd name="connsiteX550" fmla="*/ 6591670 w 7467600"/>
              <a:gd name="connsiteY550" fmla="*/ 1988277 h 6858000"/>
              <a:gd name="connsiteX551" fmla="*/ 6747349 w 7467600"/>
              <a:gd name="connsiteY551" fmla="*/ 2160069 h 6858000"/>
              <a:gd name="connsiteX552" fmla="*/ 6760943 w 7467600"/>
              <a:gd name="connsiteY552" fmla="*/ 2177686 h 6858000"/>
              <a:gd name="connsiteX553" fmla="*/ 7021065 w 7467600"/>
              <a:gd name="connsiteY553" fmla="*/ 2498102 h 6858000"/>
              <a:gd name="connsiteX554" fmla="*/ 7155223 w 7467600"/>
              <a:gd name="connsiteY554" fmla="*/ 2650386 h 6858000"/>
              <a:gd name="connsiteX555" fmla="*/ 7203167 w 7467600"/>
              <a:gd name="connsiteY555" fmla="*/ 2697288 h 6858000"/>
              <a:gd name="connsiteX556" fmla="*/ 6937703 w 7467600"/>
              <a:gd name="connsiteY556" fmla="*/ 2321981 h 6858000"/>
              <a:gd name="connsiteX557" fmla="*/ 6591670 w 7467600"/>
              <a:gd name="connsiteY557" fmla="*/ 1988277 h 6858000"/>
              <a:gd name="connsiteX558" fmla="*/ 5798671 w 7467600"/>
              <a:gd name="connsiteY558" fmla="*/ 1981601 h 6858000"/>
              <a:gd name="connsiteX559" fmla="*/ 5754709 w 7467600"/>
              <a:gd name="connsiteY559" fmla="*/ 2071454 h 6858000"/>
              <a:gd name="connsiteX560" fmla="*/ 5763044 w 7467600"/>
              <a:gd name="connsiteY560" fmla="*/ 2842206 h 6858000"/>
              <a:gd name="connsiteX561" fmla="*/ 5764974 w 7467600"/>
              <a:gd name="connsiteY561" fmla="*/ 2799609 h 6858000"/>
              <a:gd name="connsiteX562" fmla="*/ 5767665 w 7467600"/>
              <a:gd name="connsiteY562" fmla="*/ 2666409 h 6858000"/>
              <a:gd name="connsiteX563" fmla="*/ 5763055 w 7467600"/>
              <a:gd name="connsiteY563" fmla="*/ 2579705 h 6858000"/>
              <a:gd name="connsiteX564" fmla="*/ 5758079 w 7467600"/>
              <a:gd name="connsiteY564" fmla="*/ 2492508 h 6858000"/>
              <a:gd name="connsiteX565" fmla="*/ 5779325 w 7467600"/>
              <a:gd name="connsiteY565" fmla="*/ 2197069 h 6858000"/>
              <a:gd name="connsiteX566" fmla="*/ 5798671 w 7467600"/>
              <a:gd name="connsiteY566" fmla="*/ 1981601 h 6858000"/>
              <a:gd name="connsiteX567" fmla="*/ 5829202 w 7467600"/>
              <a:gd name="connsiteY567" fmla="*/ 1971679 h 6858000"/>
              <a:gd name="connsiteX568" fmla="*/ 5809558 w 7467600"/>
              <a:gd name="connsiteY568" fmla="*/ 2198043 h 6858000"/>
              <a:gd name="connsiteX569" fmla="*/ 5788653 w 7467600"/>
              <a:gd name="connsiteY569" fmla="*/ 2489430 h 6858000"/>
              <a:gd name="connsiteX570" fmla="*/ 5793439 w 7467600"/>
              <a:gd name="connsiteY570" fmla="*/ 2575235 h 6858000"/>
              <a:gd name="connsiteX571" fmla="*/ 5796837 w 7467600"/>
              <a:gd name="connsiteY571" fmla="*/ 2637633 h 6858000"/>
              <a:gd name="connsiteX572" fmla="*/ 5818614 w 7467600"/>
              <a:gd name="connsiteY572" fmla="*/ 2473055 h 6858000"/>
              <a:gd name="connsiteX573" fmla="*/ 5829202 w 7467600"/>
              <a:gd name="connsiteY573" fmla="*/ 1971679 h 6858000"/>
              <a:gd name="connsiteX574" fmla="*/ 5911389 w 7467600"/>
              <a:gd name="connsiteY574" fmla="*/ 1898371 h 6858000"/>
              <a:gd name="connsiteX575" fmla="*/ 6237627 w 7467600"/>
              <a:gd name="connsiteY575" fmla="*/ 2231921 h 6858000"/>
              <a:gd name="connsiteX576" fmla="*/ 5911389 w 7467600"/>
              <a:gd name="connsiteY576" fmla="*/ 1898371 h 6858000"/>
              <a:gd name="connsiteX577" fmla="*/ 6944437 w 7467600"/>
              <a:gd name="connsiteY577" fmla="*/ 1575402 h 6858000"/>
              <a:gd name="connsiteX578" fmla="*/ 6304730 w 7467600"/>
              <a:gd name="connsiteY578" fmla="*/ 1766654 h 6858000"/>
              <a:gd name="connsiteX579" fmla="*/ 6944437 w 7467600"/>
              <a:gd name="connsiteY579" fmla="*/ 1575402 h 6858000"/>
              <a:gd name="connsiteX580" fmla="*/ 7019523 w 7467600"/>
              <a:gd name="connsiteY580" fmla="*/ 1519450 h 6858000"/>
              <a:gd name="connsiteX581" fmla="*/ 6298091 w 7467600"/>
              <a:gd name="connsiteY581" fmla="*/ 1737122 h 6858000"/>
              <a:gd name="connsiteX582" fmla="*/ 7019523 w 7467600"/>
              <a:gd name="connsiteY582" fmla="*/ 1519450 h 6858000"/>
              <a:gd name="connsiteX583" fmla="*/ 2399523 w 7467600"/>
              <a:gd name="connsiteY583" fmla="*/ 1428234 h 6858000"/>
              <a:gd name="connsiteX584" fmla="*/ 2224982 w 7467600"/>
              <a:gd name="connsiteY584" fmla="*/ 1826201 h 6858000"/>
              <a:gd name="connsiteX585" fmla="*/ 2096099 w 7467600"/>
              <a:gd name="connsiteY585" fmla="*/ 2345900 h 6858000"/>
              <a:gd name="connsiteX586" fmla="*/ 2283317 w 7467600"/>
              <a:gd name="connsiteY586" fmla="*/ 1796925 h 6858000"/>
              <a:gd name="connsiteX587" fmla="*/ 2399523 w 7467600"/>
              <a:gd name="connsiteY587" fmla="*/ 1428234 h 6858000"/>
              <a:gd name="connsiteX588" fmla="*/ 2448558 w 7467600"/>
              <a:gd name="connsiteY588" fmla="*/ 1373435 h 6858000"/>
              <a:gd name="connsiteX589" fmla="*/ 2312521 w 7467600"/>
              <a:gd name="connsiteY589" fmla="*/ 1806140 h 6858000"/>
              <a:gd name="connsiteX590" fmla="*/ 2127533 w 7467600"/>
              <a:gd name="connsiteY590" fmla="*/ 2348380 h 6858000"/>
              <a:gd name="connsiteX591" fmla="*/ 2358080 w 7467600"/>
              <a:gd name="connsiteY591" fmla="*/ 1866134 h 6858000"/>
              <a:gd name="connsiteX592" fmla="*/ 2407436 w 7467600"/>
              <a:gd name="connsiteY592" fmla="*/ 1651070 h 6858000"/>
              <a:gd name="connsiteX593" fmla="*/ 2448558 w 7467600"/>
              <a:gd name="connsiteY593" fmla="*/ 1373435 h 6858000"/>
              <a:gd name="connsiteX594" fmla="*/ 278707 w 7467600"/>
              <a:gd name="connsiteY594" fmla="*/ 1352270 h 6858000"/>
              <a:gd name="connsiteX595" fmla="*/ 321570 w 7467600"/>
              <a:gd name="connsiteY595" fmla="*/ 1861610 h 6858000"/>
              <a:gd name="connsiteX596" fmla="*/ 294281 w 7467600"/>
              <a:gd name="connsiteY596" fmla="*/ 1440658 h 6858000"/>
              <a:gd name="connsiteX597" fmla="*/ 278707 w 7467600"/>
              <a:gd name="connsiteY597" fmla="*/ 1352270 h 6858000"/>
              <a:gd name="connsiteX598" fmla="*/ 1423821 w 7467600"/>
              <a:gd name="connsiteY598" fmla="*/ 1351958 h 6858000"/>
              <a:gd name="connsiteX599" fmla="*/ 1638521 w 7467600"/>
              <a:gd name="connsiteY599" fmla="*/ 1908470 h 6858000"/>
              <a:gd name="connsiteX600" fmla="*/ 1754199 w 7467600"/>
              <a:gd name="connsiteY600" fmla="*/ 2149284 h 6858000"/>
              <a:gd name="connsiteX601" fmla="*/ 1908359 w 7467600"/>
              <a:gd name="connsiteY601" fmla="*/ 2364988 h 6858000"/>
              <a:gd name="connsiteX602" fmla="*/ 1647661 w 7467600"/>
              <a:gd name="connsiteY602" fmla="*/ 1825945 h 6858000"/>
              <a:gd name="connsiteX603" fmla="*/ 1423821 w 7467600"/>
              <a:gd name="connsiteY603" fmla="*/ 1351958 h 6858000"/>
              <a:gd name="connsiteX604" fmla="*/ 1431890 w 7467600"/>
              <a:gd name="connsiteY604" fmla="*/ 1306475 h 6858000"/>
              <a:gd name="connsiteX605" fmla="*/ 1507597 w 7467600"/>
              <a:gd name="connsiteY605" fmla="*/ 1446132 h 6858000"/>
              <a:gd name="connsiteX606" fmla="*/ 1674586 w 7467600"/>
              <a:gd name="connsiteY606" fmla="*/ 1813832 h 6858000"/>
              <a:gd name="connsiteX607" fmla="*/ 1815950 w 7467600"/>
              <a:gd name="connsiteY607" fmla="*/ 2128564 h 6858000"/>
              <a:gd name="connsiteX608" fmla="*/ 1984242 w 7467600"/>
              <a:gd name="connsiteY608" fmla="*/ 2430829 h 6858000"/>
              <a:gd name="connsiteX609" fmla="*/ 2014023 w 7467600"/>
              <a:gd name="connsiteY609" fmla="*/ 2450995 h 6858000"/>
              <a:gd name="connsiteX610" fmla="*/ 1747337 w 7467600"/>
              <a:gd name="connsiteY610" fmla="*/ 1855264 h 6858000"/>
              <a:gd name="connsiteX611" fmla="*/ 1533749 w 7467600"/>
              <a:gd name="connsiteY611" fmla="*/ 1478656 h 6858000"/>
              <a:gd name="connsiteX612" fmla="*/ 1431890 w 7467600"/>
              <a:gd name="connsiteY612" fmla="*/ 1306475 h 6858000"/>
              <a:gd name="connsiteX613" fmla="*/ 5052692 w 7467600"/>
              <a:gd name="connsiteY613" fmla="*/ 1292994 h 6858000"/>
              <a:gd name="connsiteX614" fmla="*/ 5200661 w 7467600"/>
              <a:gd name="connsiteY614" fmla="*/ 1635186 h 6858000"/>
              <a:gd name="connsiteX615" fmla="*/ 5297138 w 7467600"/>
              <a:gd name="connsiteY615" fmla="*/ 1906351 h 6858000"/>
              <a:gd name="connsiteX616" fmla="*/ 5052692 w 7467600"/>
              <a:gd name="connsiteY616" fmla="*/ 1292994 h 6858000"/>
              <a:gd name="connsiteX617" fmla="*/ 5009948 w 7467600"/>
              <a:gd name="connsiteY617" fmla="*/ 1273619 h 6858000"/>
              <a:gd name="connsiteX618" fmla="*/ 5121777 w 7467600"/>
              <a:gd name="connsiteY618" fmla="*/ 1654213 h 6858000"/>
              <a:gd name="connsiteX619" fmla="*/ 5293545 w 7467600"/>
              <a:gd name="connsiteY619" fmla="*/ 2072247 h 6858000"/>
              <a:gd name="connsiteX620" fmla="*/ 5294042 w 7467600"/>
              <a:gd name="connsiteY620" fmla="*/ 2065019 h 6858000"/>
              <a:gd name="connsiteX621" fmla="*/ 5171936 w 7467600"/>
              <a:gd name="connsiteY621" fmla="*/ 1647613 h 6858000"/>
              <a:gd name="connsiteX622" fmla="*/ 5009948 w 7467600"/>
              <a:gd name="connsiteY622" fmla="*/ 1273619 h 6858000"/>
              <a:gd name="connsiteX623" fmla="*/ 655236 w 7467600"/>
              <a:gd name="connsiteY623" fmla="*/ 1268632 h 6858000"/>
              <a:gd name="connsiteX624" fmla="*/ 839521 w 7467600"/>
              <a:gd name="connsiteY624" fmla="*/ 1685315 h 6858000"/>
              <a:gd name="connsiteX625" fmla="*/ 1109416 w 7467600"/>
              <a:gd name="connsiteY625" fmla="*/ 2061663 h 6858000"/>
              <a:gd name="connsiteX626" fmla="*/ 1298300 w 7467600"/>
              <a:gd name="connsiteY626" fmla="*/ 2247742 h 6858000"/>
              <a:gd name="connsiteX627" fmla="*/ 1125871 w 7467600"/>
              <a:gd name="connsiteY627" fmla="*/ 1989513 h 6858000"/>
              <a:gd name="connsiteX628" fmla="*/ 981574 w 7467600"/>
              <a:gd name="connsiteY628" fmla="*/ 1783157 h 6858000"/>
              <a:gd name="connsiteX629" fmla="*/ 922198 w 7467600"/>
              <a:gd name="connsiteY629" fmla="*/ 1677437 h 6858000"/>
              <a:gd name="connsiteX630" fmla="*/ 869293 w 7467600"/>
              <a:gd name="connsiteY630" fmla="*/ 1583214 h 6858000"/>
              <a:gd name="connsiteX631" fmla="*/ 751431 w 7467600"/>
              <a:gd name="connsiteY631" fmla="*/ 1405731 h 6858000"/>
              <a:gd name="connsiteX632" fmla="*/ 655236 w 7467600"/>
              <a:gd name="connsiteY632" fmla="*/ 1268632 h 6858000"/>
              <a:gd name="connsiteX633" fmla="*/ 6516292 w 7467600"/>
              <a:gd name="connsiteY633" fmla="*/ 1263064 h 6858000"/>
              <a:gd name="connsiteX634" fmla="*/ 5736320 w 7467600"/>
              <a:gd name="connsiteY634" fmla="*/ 1501803 h 6858000"/>
              <a:gd name="connsiteX635" fmla="*/ 6516292 w 7467600"/>
              <a:gd name="connsiteY635" fmla="*/ 1263064 h 6858000"/>
              <a:gd name="connsiteX636" fmla="*/ 291466 w 7467600"/>
              <a:gd name="connsiteY636" fmla="*/ 1250369 h 6858000"/>
              <a:gd name="connsiteX637" fmla="*/ 323180 w 7467600"/>
              <a:gd name="connsiteY637" fmla="*/ 1435283 h 6858000"/>
              <a:gd name="connsiteX638" fmla="*/ 349381 w 7467600"/>
              <a:gd name="connsiteY638" fmla="*/ 1875041 h 6858000"/>
              <a:gd name="connsiteX639" fmla="*/ 374363 w 7467600"/>
              <a:gd name="connsiteY639" fmla="*/ 1506494 h 6858000"/>
              <a:gd name="connsiteX640" fmla="*/ 302168 w 7467600"/>
              <a:gd name="connsiteY640" fmla="*/ 1274495 h 6858000"/>
              <a:gd name="connsiteX641" fmla="*/ 291466 w 7467600"/>
              <a:gd name="connsiteY641" fmla="*/ 1250369 h 6858000"/>
              <a:gd name="connsiteX642" fmla="*/ 678222 w 7467600"/>
              <a:gd name="connsiteY642" fmla="*/ 1248670 h 6858000"/>
              <a:gd name="connsiteX643" fmla="*/ 775536 w 7467600"/>
              <a:gd name="connsiteY643" fmla="*/ 1388015 h 6858000"/>
              <a:gd name="connsiteX644" fmla="*/ 894529 w 7467600"/>
              <a:gd name="connsiteY644" fmla="*/ 1567739 h 6858000"/>
              <a:gd name="connsiteX645" fmla="*/ 948000 w 7467600"/>
              <a:gd name="connsiteY645" fmla="*/ 1663088 h 6858000"/>
              <a:gd name="connsiteX646" fmla="*/ 1006812 w 7467600"/>
              <a:gd name="connsiteY646" fmla="*/ 1767683 h 6858000"/>
              <a:gd name="connsiteX647" fmla="*/ 1149133 w 7467600"/>
              <a:gd name="connsiteY647" fmla="*/ 1971513 h 6858000"/>
              <a:gd name="connsiteX648" fmla="*/ 1333952 w 7467600"/>
              <a:gd name="connsiteY648" fmla="*/ 2251620 h 6858000"/>
              <a:gd name="connsiteX649" fmla="*/ 1337329 w 7467600"/>
              <a:gd name="connsiteY649" fmla="*/ 2258350 h 6858000"/>
              <a:gd name="connsiteX650" fmla="*/ 1014726 w 7467600"/>
              <a:gd name="connsiteY650" fmla="*/ 1615556 h 6858000"/>
              <a:gd name="connsiteX651" fmla="*/ 678222 w 7467600"/>
              <a:gd name="connsiteY651" fmla="*/ 1248670 h 6858000"/>
              <a:gd name="connsiteX652" fmla="*/ 6691602 w 7467600"/>
              <a:gd name="connsiteY652" fmla="*/ 1140573 h 6858000"/>
              <a:gd name="connsiteX653" fmla="*/ 6571100 w 7467600"/>
              <a:gd name="connsiteY653" fmla="*/ 1183662 h 6858000"/>
              <a:gd name="connsiteX654" fmla="*/ 6241687 w 7467600"/>
              <a:gd name="connsiteY654" fmla="*/ 1257600 h 6858000"/>
              <a:gd name="connsiteX655" fmla="*/ 5693009 w 7467600"/>
              <a:gd name="connsiteY655" fmla="*/ 1478256 h 6858000"/>
              <a:gd name="connsiteX656" fmla="*/ 6548420 w 7467600"/>
              <a:gd name="connsiteY656" fmla="*/ 1214599 h 6858000"/>
              <a:gd name="connsiteX657" fmla="*/ 6605473 w 7467600"/>
              <a:gd name="connsiteY657" fmla="*/ 1184686 h 6858000"/>
              <a:gd name="connsiteX658" fmla="*/ 6691602 w 7467600"/>
              <a:gd name="connsiteY658" fmla="*/ 1140573 h 6858000"/>
              <a:gd name="connsiteX659" fmla="*/ 4002475 w 7467600"/>
              <a:gd name="connsiteY659" fmla="*/ 1037802 h 6858000"/>
              <a:gd name="connsiteX660" fmla="*/ 4000324 w 7467600"/>
              <a:gd name="connsiteY660" fmla="*/ 1039362 h 6858000"/>
              <a:gd name="connsiteX661" fmla="*/ 4002862 w 7467600"/>
              <a:gd name="connsiteY661" fmla="*/ 1042866 h 6858000"/>
              <a:gd name="connsiteX662" fmla="*/ 4002475 w 7467600"/>
              <a:gd name="connsiteY662" fmla="*/ 1037802 h 6858000"/>
              <a:gd name="connsiteX663" fmla="*/ 506322 w 7467600"/>
              <a:gd name="connsiteY663" fmla="*/ 1020997 h 6858000"/>
              <a:gd name="connsiteX664" fmla="*/ 533068 w 7467600"/>
              <a:gd name="connsiteY664" fmla="*/ 1029409 h 6858000"/>
              <a:gd name="connsiteX665" fmla="*/ 1232525 w 7467600"/>
              <a:gd name="connsiteY665" fmla="*/ 1804675 h 6858000"/>
              <a:gd name="connsiteX666" fmla="*/ 1388858 w 7467600"/>
              <a:gd name="connsiteY666" fmla="*/ 2368011 h 6858000"/>
              <a:gd name="connsiteX667" fmla="*/ 1384098 w 7467600"/>
              <a:gd name="connsiteY667" fmla="*/ 2378125 h 6858000"/>
              <a:gd name="connsiteX668" fmla="*/ 1425393 w 7467600"/>
              <a:gd name="connsiteY668" fmla="*/ 2589124 h 6858000"/>
              <a:gd name="connsiteX669" fmla="*/ 1424001 w 7467600"/>
              <a:gd name="connsiteY669" fmla="*/ 2597541 h 6858000"/>
              <a:gd name="connsiteX670" fmla="*/ 2152729 w 7467600"/>
              <a:gd name="connsiteY670" fmla="*/ 2864487 h 6858000"/>
              <a:gd name="connsiteX671" fmla="*/ 2020609 w 7467600"/>
              <a:gd name="connsiteY671" fmla="*/ 2539671 h 6858000"/>
              <a:gd name="connsiteX672" fmla="*/ 2018920 w 7467600"/>
              <a:gd name="connsiteY672" fmla="*/ 2536309 h 6858000"/>
              <a:gd name="connsiteX673" fmla="*/ 1342441 w 7467600"/>
              <a:gd name="connsiteY673" fmla="*/ 1173017 h 6858000"/>
              <a:gd name="connsiteX674" fmla="*/ 1367925 w 7467600"/>
              <a:gd name="connsiteY674" fmla="*/ 1135648 h 6858000"/>
              <a:gd name="connsiteX675" fmla="*/ 1771401 w 7467600"/>
              <a:gd name="connsiteY675" fmla="*/ 1806673 h 6858000"/>
              <a:gd name="connsiteX676" fmla="*/ 1972385 w 7467600"/>
              <a:gd name="connsiteY676" fmla="*/ 2198735 h 6858000"/>
              <a:gd name="connsiteX677" fmla="*/ 2040892 w 7467600"/>
              <a:gd name="connsiteY677" fmla="*/ 2405205 h 6858000"/>
              <a:gd name="connsiteX678" fmla="*/ 2131689 w 7467600"/>
              <a:gd name="connsiteY678" fmla="*/ 1936926 h 6858000"/>
              <a:gd name="connsiteX679" fmla="*/ 2454820 w 7467600"/>
              <a:gd name="connsiteY679" fmla="*/ 1248808 h 6858000"/>
              <a:gd name="connsiteX680" fmla="*/ 2492512 w 7467600"/>
              <a:gd name="connsiteY680" fmla="*/ 1302920 h 6858000"/>
              <a:gd name="connsiteX681" fmla="*/ 2081216 w 7467600"/>
              <a:gd name="connsiteY681" fmla="*/ 2527513 h 6858000"/>
              <a:gd name="connsiteX682" fmla="*/ 2081211 w 7467600"/>
              <a:gd name="connsiteY682" fmla="*/ 2528916 h 6858000"/>
              <a:gd name="connsiteX683" fmla="*/ 2199067 w 7467600"/>
              <a:gd name="connsiteY683" fmla="*/ 2884061 h 6858000"/>
              <a:gd name="connsiteX684" fmla="*/ 3192586 w 7467600"/>
              <a:gd name="connsiteY684" fmla="*/ 3411496 h 6858000"/>
              <a:gd name="connsiteX685" fmla="*/ 3182620 w 7467600"/>
              <a:gd name="connsiteY685" fmla="*/ 3483279 h 6858000"/>
              <a:gd name="connsiteX686" fmla="*/ 2435119 w 7467600"/>
              <a:gd name="connsiteY686" fmla="*/ 3080173 h 6858000"/>
              <a:gd name="connsiteX687" fmla="*/ 2410152 w 7467600"/>
              <a:gd name="connsiteY687" fmla="*/ 3063751 h 6858000"/>
              <a:gd name="connsiteX688" fmla="*/ 2408099 w 7467600"/>
              <a:gd name="connsiteY688" fmla="*/ 3064403 h 6858000"/>
              <a:gd name="connsiteX689" fmla="*/ 2407218 w 7467600"/>
              <a:gd name="connsiteY689" fmla="*/ 3070324 h 6858000"/>
              <a:gd name="connsiteX690" fmla="*/ 2380138 w 7467600"/>
              <a:gd name="connsiteY690" fmla="*/ 3099341 h 6858000"/>
              <a:gd name="connsiteX691" fmla="*/ 1765923 w 7467600"/>
              <a:gd name="connsiteY691" fmla="*/ 3581043 h 6858000"/>
              <a:gd name="connsiteX692" fmla="*/ 1702258 w 7467600"/>
              <a:gd name="connsiteY692" fmla="*/ 3612286 h 6858000"/>
              <a:gd name="connsiteX693" fmla="*/ 1538370 w 7467600"/>
              <a:gd name="connsiteY693" fmla="*/ 3811804 h 6858000"/>
              <a:gd name="connsiteX694" fmla="*/ 542867 w 7467600"/>
              <a:gd name="connsiteY694" fmla="*/ 4944092 h 6858000"/>
              <a:gd name="connsiteX695" fmla="*/ 515800 w 7467600"/>
              <a:gd name="connsiteY695" fmla="*/ 4862180 h 6858000"/>
              <a:gd name="connsiteX696" fmla="*/ 909145 w 7467600"/>
              <a:gd name="connsiteY696" fmla="*/ 4199225 h 6858000"/>
              <a:gd name="connsiteX697" fmla="*/ 1214067 w 7467600"/>
              <a:gd name="connsiteY697" fmla="*/ 3908561 h 6858000"/>
              <a:gd name="connsiteX698" fmla="*/ 640967 w 7467600"/>
              <a:gd name="connsiteY698" fmla="*/ 4105601 h 6858000"/>
              <a:gd name="connsiteX699" fmla="*/ 112563 w 7467600"/>
              <a:gd name="connsiteY699" fmla="*/ 4396952 h 6858000"/>
              <a:gd name="connsiteX700" fmla="*/ 0 w 7467600"/>
              <a:gd name="connsiteY700" fmla="*/ 4466006 h 6858000"/>
              <a:gd name="connsiteX701" fmla="*/ 0 w 7467600"/>
              <a:gd name="connsiteY701" fmla="*/ 4233763 h 6858000"/>
              <a:gd name="connsiteX702" fmla="*/ 36881 w 7467600"/>
              <a:gd name="connsiteY702" fmla="*/ 4200118 h 6858000"/>
              <a:gd name="connsiteX703" fmla="*/ 910534 w 7467600"/>
              <a:gd name="connsiteY703" fmla="*/ 3629753 h 6858000"/>
              <a:gd name="connsiteX704" fmla="*/ 1578717 w 7467600"/>
              <a:gd name="connsiteY704" fmla="*/ 3575982 h 6858000"/>
              <a:gd name="connsiteX705" fmla="*/ 2338780 w 7467600"/>
              <a:gd name="connsiteY705" fmla="*/ 3033725 h 6858000"/>
              <a:gd name="connsiteX706" fmla="*/ 1807991 w 7467600"/>
              <a:gd name="connsiteY706" fmla="*/ 2807184 h 6858000"/>
              <a:gd name="connsiteX707" fmla="*/ 1416358 w 7467600"/>
              <a:gd name="connsiteY707" fmla="*/ 3112571 h 6858000"/>
              <a:gd name="connsiteX708" fmla="*/ 939066 w 7467600"/>
              <a:gd name="connsiteY708" fmla="*/ 3378798 h 6858000"/>
              <a:gd name="connsiteX709" fmla="*/ 115099 w 7467600"/>
              <a:gd name="connsiteY709" fmla="*/ 3607650 h 6858000"/>
              <a:gd name="connsiteX710" fmla="*/ 97284 w 7467600"/>
              <a:gd name="connsiteY710" fmla="*/ 3520393 h 6858000"/>
              <a:gd name="connsiteX711" fmla="*/ 922050 w 7467600"/>
              <a:gd name="connsiteY711" fmla="*/ 3074867 h 6858000"/>
              <a:gd name="connsiteX712" fmla="*/ 1405265 w 7467600"/>
              <a:gd name="connsiteY712" fmla="*/ 3016319 h 6858000"/>
              <a:gd name="connsiteX713" fmla="*/ 1407512 w 7467600"/>
              <a:gd name="connsiteY713" fmla="*/ 3018001 h 6858000"/>
              <a:gd name="connsiteX714" fmla="*/ 1726266 w 7467600"/>
              <a:gd name="connsiteY714" fmla="*/ 2777274 h 6858000"/>
              <a:gd name="connsiteX715" fmla="*/ 625390 w 7467600"/>
              <a:gd name="connsiteY715" fmla="*/ 2514541 h 6858000"/>
              <a:gd name="connsiteX716" fmla="*/ 619799 w 7467600"/>
              <a:gd name="connsiteY716" fmla="*/ 2527180 h 6858000"/>
              <a:gd name="connsiteX717" fmla="*/ 310030 w 7467600"/>
              <a:gd name="connsiteY717" fmla="*/ 2771818 h 6858000"/>
              <a:gd name="connsiteX718" fmla="*/ 173877 w 7467600"/>
              <a:gd name="connsiteY718" fmla="*/ 2937056 h 6858000"/>
              <a:gd name="connsiteX719" fmla="*/ 77889 w 7467600"/>
              <a:gd name="connsiteY719" fmla="*/ 3138440 h 6858000"/>
              <a:gd name="connsiteX720" fmla="*/ 0 w 7467600"/>
              <a:gd name="connsiteY720" fmla="*/ 3271395 h 6858000"/>
              <a:gd name="connsiteX721" fmla="*/ 0 w 7467600"/>
              <a:gd name="connsiteY721" fmla="*/ 3153002 h 6858000"/>
              <a:gd name="connsiteX722" fmla="*/ 2386 w 7467600"/>
              <a:gd name="connsiteY722" fmla="*/ 3149203 h 6858000"/>
              <a:gd name="connsiteX723" fmla="*/ 89753 w 7467600"/>
              <a:gd name="connsiteY723" fmla="*/ 2987702 h 6858000"/>
              <a:gd name="connsiteX724" fmla="*/ 76869 w 7467600"/>
              <a:gd name="connsiteY724" fmla="*/ 3005404 h 6858000"/>
              <a:gd name="connsiteX725" fmla="*/ 32049 w 7467600"/>
              <a:gd name="connsiteY725" fmla="*/ 3065814 h 6858000"/>
              <a:gd name="connsiteX726" fmla="*/ 0 w 7467600"/>
              <a:gd name="connsiteY726" fmla="*/ 3108744 h 6858000"/>
              <a:gd name="connsiteX727" fmla="*/ 0 w 7467600"/>
              <a:gd name="connsiteY727" fmla="*/ 3058059 h 6858000"/>
              <a:gd name="connsiteX728" fmla="*/ 7610 w 7467600"/>
              <a:gd name="connsiteY728" fmla="*/ 3047889 h 6858000"/>
              <a:gd name="connsiteX729" fmla="*/ 52419 w 7467600"/>
              <a:gd name="connsiteY729" fmla="*/ 2987479 h 6858000"/>
              <a:gd name="connsiteX730" fmla="*/ 59142 w 7467600"/>
              <a:gd name="connsiteY730" fmla="*/ 2978488 h 6858000"/>
              <a:gd name="connsiteX731" fmla="*/ 0 w 7467600"/>
              <a:gd name="connsiteY731" fmla="*/ 3015334 h 6858000"/>
              <a:gd name="connsiteX732" fmla="*/ 0 w 7467600"/>
              <a:gd name="connsiteY732" fmla="*/ 2914286 h 6858000"/>
              <a:gd name="connsiteX733" fmla="*/ 36383 w 7467600"/>
              <a:gd name="connsiteY733" fmla="*/ 2901128 h 6858000"/>
              <a:gd name="connsiteX734" fmla="*/ 156329 w 7467600"/>
              <a:gd name="connsiteY734" fmla="*/ 2840533 h 6858000"/>
              <a:gd name="connsiteX735" fmla="*/ 358355 w 7467600"/>
              <a:gd name="connsiteY735" fmla="*/ 2620471 h 6858000"/>
              <a:gd name="connsiteX736" fmla="*/ 510577 w 7467600"/>
              <a:gd name="connsiteY736" fmla="*/ 2501244 h 6858000"/>
              <a:gd name="connsiteX737" fmla="*/ 211967 w 7467600"/>
              <a:gd name="connsiteY737" fmla="*/ 2479171 h 6858000"/>
              <a:gd name="connsiteX738" fmla="*/ 0 w 7467600"/>
              <a:gd name="connsiteY738" fmla="*/ 2476398 h 6858000"/>
              <a:gd name="connsiteX739" fmla="*/ 0 w 7467600"/>
              <a:gd name="connsiteY739" fmla="*/ 2389189 h 6858000"/>
              <a:gd name="connsiteX740" fmla="*/ 103062 w 7467600"/>
              <a:gd name="connsiteY740" fmla="*/ 2389518 h 6858000"/>
              <a:gd name="connsiteX741" fmla="*/ 510734 w 7467600"/>
              <a:gd name="connsiteY741" fmla="*/ 2416201 h 6858000"/>
              <a:gd name="connsiteX742" fmla="*/ 279257 w 7467600"/>
              <a:gd name="connsiteY742" fmla="*/ 2092102 h 6858000"/>
              <a:gd name="connsiteX743" fmla="*/ 65265 w 7467600"/>
              <a:gd name="connsiteY743" fmla="*/ 2006049 h 6858000"/>
              <a:gd name="connsiteX744" fmla="*/ 0 w 7467600"/>
              <a:gd name="connsiteY744" fmla="*/ 1982532 h 6858000"/>
              <a:gd name="connsiteX745" fmla="*/ 0 w 7467600"/>
              <a:gd name="connsiteY745" fmla="*/ 1912789 h 6858000"/>
              <a:gd name="connsiteX746" fmla="*/ 97460 w 7467600"/>
              <a:gd name="connsiteY746" fmla="*/ 1953725 h 6858000"/>
              <a:gd name="connsiteX747" fmla="*/ 221272 w 7467600"/>
              <a:gd name="connsiteY747" fmla="*/ 1980766 h 6858000"/>
              <a:gd name="connsiteX748" fmla="*/ 116765 w 7467600"/>
              <a:gd name="connsiteY748" fmla="*/ 1911033 h 6858000"/>
              <a:gd name="connsiteX749" fmla="*/ 16405 w 7467600"/>
              <a:gd name="connsiteY749" fmla="*/ 1803412 h 6858000"/>
              <a:gd name="connsiteX750" fmla="*/ 0 w 7467600"/>
              <a:gd name="connsiteY750" fmla="*/ 1784777 h 6858000"/>
              <a:gd name="connsiteX751" fmla="*/ 0 w 7467600"/>
              <a:gd name="connsiteY751" fmla="*/ 1740082 h 6858000"/>
              <a:gd name="connsiteX752" fmla="*/ 39394 w 7467600"/>
              <a:gd name="connsiteY752" fmla="*/ 1784856 h 6858000"/>
              <a:gd name="connsiteX753" fmla="*/ 135813 w 7467600"/>
              <a:gd name="connsiteY753" fmla="*/ 1888838 h 6858000"/>
              <a:gd name="connsiteX754" fmla="*/ 242575 w 7467600"/>
              <a:gd name="connsiteY754" fmla="*/ 1958841 h 6858000"/>
              <a:gd name="connsiteX755" fmla="*/ 82197 w 7467600"/>
              <a:gd name="connsiteY755" fmla="*/ 1754826 h 6858000"/>
              <a:gd name="connsiteX756" fmla="*/ 0 w 7467600"/>
              <a:gd name="connsiteY756" fmla="*/ 1679650 h 6858000"/>
              <a:gd name="connsiteX757" fmla="*/ 0 w 7467600"/>
              <a:gd name="connsiteY757" fmla="*/ 1602463 h 6858000"/>
              <a:gd name="connsiteX758" fmla="*/ 84689 w 7467600"/>
              <a:gd name="connsiteY758" fmla="*/ 1677442 h 6858000"/>
              <a:gd name="connsiteX759" fmla="*/ 298437 w 7467600"/>
              <a:gd name="connsiteY759" fmla="*/ 1968019 h 6858000"/>
              <a:gd name="connsiteX760" fmla="*/ 227269 w 7467600"/>
              <a:gd name="connsiteY760" fmla="*/ 1114064 h 6858000"/>
              <a:gd name="connsiteX761" fmla="*/ 248003 w 7467600"/>
              <a:gd name="connsiteY761" fmla="*/ 1089613 h 6858000"/>
              <a:gd name="connsiteX762" fmla="*/ 427020 w 7467600"/>
              <a:gd name="connsiteY762" fmla="*/ 1619803 h 6858000"/>
              <a:gd name="connsiteX763" fmla="*/ 340345 w 7467600"/>
              <a:gd name="connsiteY763" fmla="*/ 2027739 h 6858000"/>
              <a:gd name="connsiteX764" fmla="*/ 360865 w 7467600"/>
              <a:gd name="connsiteY764" fmla="*/ 2044827 h 6858000"/>
              <a:gd name="connsiteX765" fmla="*/ 560414 w 7467600"/>
              <a:gd name="connsiteY765" fmla="*/ 2421457 h 6858000"/>
              <a:gd name="connsiteX766" fmla="*/ 1359703 w 7467600"/>
              <a:gd name="connsiteY766" fmla="*/ 2578554 h 6858000"/>
              <a:gd name="connsiteX767" fmla="*/ 1359422 w 7467600"/>
              <a:gd name="connsiteY767" fmla="*/ 2577994 h 6858000"/>
              <a:gd name="connsiteX768" fmla="*/ 828701 w 7467600"/>
              <a:gd name="connsiteY768" fmla="*/ 1839520 h 6858000"/>
              <a:gd name="connsiteX769" fmla="*/ 494427 w 7467600"/>
              <a:gd name="connsiteY769" fmla="*/ 1092333 h 6858000"/>
              <a:gd name="connsiteX770" fmla="*/ 506322 w 7467600"/>
              <a:gd name="connsiteY770" fmla="*/ 1020997 h 6858000"/>
              <a:gd name="connsiteX771" fmla="*/ 4570198 w 7467600"/>
              <a:gd name="connsiteY771" fmla="*/ 978081 h 6858000"/>
              <a:gd name="connsiteX772" fmla="*/ 4523691 w 7467600"/>
              <a:gd name="connsiteY772" fmla="*/ 1127776 h 6858000"/>
              <a:gd name="connsiteX773" fmla="*/ 4509875 w 7467600"/>
              <a:gd name="connsiteY773" fmla="*/ 1167552 h 6858000"/>
              <a:gd name="connsiteX774" fmla="*/ 4478168 w 7467600"/>
              <a:gd name="connsiteY774" fmla="*/ 1260735 h 6858000"/>
              <a:gd name="connsiteX775" fmla="*/ 4409309 w 7467600"/>
              <a:gd name="connsiteY775" fmla="*/ 1666996 h 6858000"/>
              <a:gd name="connsiteX776" fmla="*/ 4370031 w 7467600"/>
              <a:gd name="connsiteY776" fmla="*/ 1955666 h 6858000"/>
              <a:gd name="connsiteX777" fmla="*/ 4570198 w 7467600"/>
              <a:gd name="connsiteY777" fmla="*/ 978081 h 6858000"/>
              <a:gd name="connsiteX778" fmla="*/ 4557898 w 7467600"/>
              <a:gd name="connsiteY778" fmla="*/ 900011 h 6858000"/>
              <a:gd name="connsiteX779" fmla="*/ 4344840 w 7467600"/>
              <a:gd name="connsiteY779" fmla="*/ 1922038 h 6858000"/>
              <a:gd name="connsiteX780" fmla="*/ 4378710 w 7467600"/>
              <a:gd name="connsiteY780" fmla="*/ 1665516 h 6858000"/>
              <a:gd name="connsiteX781" fmla="*/ 4448798 w 7467600"/>
              <a:gd name="connsiteY781" fmla="*/ 1253024 h 6858000"/>
              <a:gd name="connsiteX782" fmla="*/ 4480315 w 7467600"/>
              <a:gd name="connsiteY782" fmla="*/ 1158454 h 6858000"/>
              <a:gd name="connsiteX783" fmla="*/ 4494133 w 7467600"/>
              <a:gd name="connsiteY783" fmla="*/ 1118676 h 6858000"/>
              <a:gd name="connsiteX784" fmla="*/ 4557898 w 7467600"/>
              <a:gd name="connsiteY784" fmla="*/ 900011 h 6858000"/>
              <a:gd name="connsiteX785" fmla="*/ 5870151 w 7467600"/>
              <a:gd name="connsiteY785" fmla="*/ 898890 h 6858000"/>
              <a:gd name="connsiteX786" fmla="*/ 5861335 w 7467600"/>
              <a:gd name="connsiteY786" fmla="*/ 899177 h 6858000"/>
              <a:gd name="connsiteX787" fmla="*/ 5843702 w 7467600"/>
              <a:gd name="connsiteY787" fmla="*/ 899748 h 6858000"/>
              <a:gd name="connsiteX788" fmla="*/ 5651107 w 7467600"/>
              <a:gd name="connsiteY788" fmla="*/ 920306 h 6858000"/>
              <a:gd name="connsiteX789" fmla="*/ 5459407 w 7467600"/>
              <a:gd name="connsiteY789" fmla="*/ 940975 h 6858000"/>
              <a:gd name="connsiteX790" fmla="*/ 5374846 w 7467600"/>
              <a:gd name="connsiteY790" fmla="*/ 941988 h 6858000"/>
              <a:gd name="connsiteX791" fmla="*/ 5256105 w 7467600"/>
              <a:gd name="connsiteY791" fmla="*/ 945632 h 6858000"/>
              <a:gd name="connsiteX792" fmla="*/ 5107071 w 7467600"/>
              <a:gd name="connsiteY792" fmla="*/ 969720 h 6858000"/>
              <a:gd name="connsiteX793" fmla="*/ 4998681 w 7467600"/>
              <a:gd name="connsiteY793" fmla="*/ 988771 h 6858000"/>
              <a:gd name="connsiteX794" fmla="*/ 5870151 w 7467600"/>
              <a:gd name="connsiteY794" fmla="*/ 898890 h 6858000"/>
              <a:gd name="connsiteX795" fmla="*/ 5504425 w 7467600"/>
              <a:gd name="connsiteY795" fmla="*/ 848067 h 6858000"/>
              <a:gd name="connsiteX796" fmla="*/ 4968849 w 7467600"/>
              <a:gd name="connsiteY796" fmla="*/ 962318 h 6858000"/>
              <a:gd name="connsiteX797" fmla="*/ 5104039 w 7467600"/>
              <a:gd name="connsiteY797" fmla="*/ 940634 h 6858000"/>
              <a:gd name="connsiteX798" fmla="*/ 5256311 w 7467600"/>
              <a:gd name="connsiteY798" fmla="*/ 916490 h 6858000"/>
              <a:gd name="connsiteX799" fmla="*/ 5377381 w 7467600"/>
              <a:gd name="connsiteY799" fmla="*/ 912671 h 6858000"/>
              <a:gd name="connsiteX800" fmla="*/ 5460148 w 7467600"/>
              <a:gd name="connsiteY800" fmla="*/ 911442 h 6858000"/>
              <a:gd name="connsiteX801" fmla="*/ 5648971 w 7467600"/>
              <a:gd name="connsiteY801" fmla="*/ 891331 h 6858000"/>
              <a:gd name="connsiteX802" fmla="*/ 5844807 w 7467600"/>
              <a:gd name="connsiteY802" fmla="*/ 870718 h 6858000"/>
              <a:gd name="connsiteX803" fmla="*/ 5862975 w 7467600"/>
              <a:gd name="connsiteY803" fmla="*/ 869756 h 6858000"/>
              <a:gd name="connsiteX804" fmla="*/ 5920887 w 7467600"/>
              <a:gd name="connsiteY804" fmla="*/ 865929 h 6858000"/>
              <a:gd name="connsiteX805" fmla="*/ 5504425 w 7467600"/>
              <a:gd name="connsiteY805" fmla="*/ 848067 h 6858000"/>
              <a:gd name="connsiteX806" fmla="*/ 3607114 w 7467600"/>
              <a:gd name="connsiteY806" fmla="*/ 467441 h 6858000"/>
              <a:gd name="connsiteX807" fmla="*/ 3296242 w 7467600"/>
              <a:gd name="connsiteY807" fmla="*/ 807991 h 6858000"/>
              <a:gd name="connsiteX808" fmla="*/ 3174674 w 7467600"/>
              <a:gd name="connsiteY808" fmla="*/ 919759 h 6858000"/>
              <a:gd name="connsiteX809" fmla="*/ 3042978 w 7467600"/>
              <a:gd name="connsiteY809" fmla="*/ 1054894 h 6858000"/>
              <a:gd name="connsiteX810" fmla="*/ 2968914 w 7467600"/>
              <a:gd name="connsiteY810" fmla="*/ 1133756 h 6858000"/>
              <a:gd name="connsiteX811" fmla="*/ 3103823 w 7467600"/>
              <a:gd name="connsiteY811" fmla="*/ 1026814 h 6858000"/>
              <a:gd name="connsiteX812" fmla="*/ 3607114 w 7467600"/>
              <a:gd name="connsiteY812" fmla="*/ 467441 h 6858000"/>
              <a:gd name="connsiteX813" fmla="*/ 3744487 w 7467600"/>
              <a:gd name="connsiteY813" fmla="*/ 383136 h 6858000"/>
              <a:gd name="connsiteX814" fmla="*/ 3970213 w 7467600"/>
              <a:gd name="connsiteY814" fmla="*/ 995559 h 6858000"/>
              <a:gd name="connsiteX815" fmla="*/ 3744487 w 7467600"/>
              <a:gd name="connsiteY815" fmla="*/ 383136 h 6858000"/>
              <a:gd name="connsiteX816" fmla="*/ 3624562 w 7467600"/>
              <a:gd name="connsiteY816" fmla="*/ 367041 h 6858000"/>
              <a:gd name="connsiteX817" fmla="*/ 3489712 w 7467600"/>
              <a:gd name="connsiteY817" fmla="*/ 485386 h 6858000"/>
              <a:gd name="connsiteX818" fmla="*/ 3182994 w 7467600"/>
              <a:gd name="connsiteY818" fmla="*/ 828265 h 6858000"/>
              <a:gd name="connsiteX819" fmla="*/ 2892114 w 7467600"/>
              <a:gd name="connsiteY819" fmla="*/ 1172635 h 6858000"/>
              <a:gd name="connsiteX820" fmla="*/ 3021459 w 7467600"/>
              <a:gd name="connsiteY820" fmla="*/ 1035385 h 6858000"/>
              <a:gd name="connsiteX821" fmla="*/ 3153873 w 7467600"/>
              <a:gd name="connsiteY821" fmla="*/ 898971 h 6858000"/>
              <a:gd name="connsiteX822" fmla="*/ 3276511 w 7467600"/>
              <a:gd name="connsiteY822" fmla="*/ 786423 h 6858000"/>
              <a:gd name="connsiteX823" fmla="*/ 3584154 w 7467600"/>
              <a:gd name="connsiteY823" fmla="*/ 448218 h 6858000"/>
              <a:gd name="connsiteX824" fmla="*/ 3624562 w 7467600"/>
              <a:gd name="connsiteY824" fmla="*/ 367041 h 6858000"/>
              <a:gd name="connsiteX825" fmla="*/ 3766672 w 7467600"/>
              <a:gd name="connsiteY825" fmla="*/ 359429 h 6858000"/>
              <a:gd name="connsiteX826" fmla="*/ 3996338 w 7467600"/>
              <a:gd name="connsiteY826" fmla="*/ 968237 h 6858000"/>
              <a:gd name="connsiteX827" fmla="*/ 3766672 w 7467600"/>
              <a:gd name="connsiteY827" fmla="*/ 359429 h 6858000"/>
              <a:gd name="connsiteX828" fmla="*/ 5805386 w 7467600"/>
              <a:gd name="connsiteY828" fmla="*/ 239240 h 6858000"/>
              <a:gd name="connsiteX829" fmla="*/ 5736947 w 7467600"/>
              <a:gd name="connsiteY829" fmla="*/ 261367 h 6858000"/>
              <a:gd name="connsiteX830" fmla="*/ 5427012 w 7467600"/>
              <a:gd name="connsiteY830" fmla="*/ 311272 h 6858000"/>
              <a:gd name="connsiteX831" fmla="*/ 5147818 w 7467600"/>
              <a:gd name="connsiteY831" fmla="*/ 322112 h 6858000"/>
              <a:gd name="connsiteX832" fmla="*/ 5060854 w 7467600"/>
              <a:gd name="connsiteY832" fmla="*/ 311882 h 6858000"/>
              <a:gd name="connsiteX833" fmla="*/ 4945989 w 7467600"/>
              <a:gd name="connsiteY833" fmla="*/ 300516 h 6858000"/>
              <a:gd name="connsiteX834" fmla="*/ 5410479 w 7467600"/>
              <a:gd name="connsiteY834" fmla="*/ 348434 h 6858000"/>
              <a:gd name="connsiteX835" fmla="*/ 5805386 w 7467600"/>
              <a:gd name="connsiteY835" fmla="*/ 239240 h 6858000"/>
              <a:gd name="connsiteX836" fmla="*/ 5905192 w 7467600"/>
              <a:gd name="connsiteY836" fmla="*/ 163079 h 6858000"/>
              <a:gd name="connsiteX837" fmla="*/ 5865655 w 7467600"/>
              <a:gd name="connsiteY837" fmla="*/ 171901 h 6858000"/>
              <a:gd name="connsiteX838" fmla="*/ 5259740 w 7467600"/>
              <a:gd name="connsiteY838" fmla="*/ 257013 h 6858000"/>
              <a:gd name="connsiteX839" fmla="*/ 5208466 w 7467600"/>
              <a:gd name="connsiteY839" fmla="*/ 257550 h 6858000"/>
              <a:gd name="connsiteX840" fmla="*/ 4980204 w 7467600"/>
              <a:gd name="connsiteY840" fmla="*/ 271903 h 6858000"/>
              <a:gd name="connsiteX841" fmla="*/ 5068068 w 7467600"/>
              <a:gd name="connsiteY841" fmla="*/ 282244 h 6858000"/>
              <a:gd name="connsiteX842" fmla="*/ 5153231 w 7467600"/>
              <a:gd name="connsiteY842" fmla="*/ 292240 h 6858000"/>
              <a:gd name="connsiteX843" fmla="*/ 5426491 w 7467600"/>
              <a:gd name="connsiteY843" fmla="*/ 281128 h 6858000"/>
              <a:gd name="connsiteX844" fmla="*/ 5731212 w 7467600"/>
              <a:gd name="connsiteY844" fmla="*/ 231951 h 6858000"/>
              <a:gd name="connsiteX845" fmla="*/ 5905192 w 7467600"/>
              <a:gd name="connsiteY845" fmla="*/ 163079 h 6858000"/>
              <a:gd name="connsiteX846" fmla="*/ 5944437 w 7467600"/>
              <a:gd name="connsiteY846" fmla="*/ 113829 h 6858000"/>
              <a:gd name="connsiteX847" fmla="*/ 5825032 w 7467600"/>
              <a:gd name="connsiteY847" fmla="*/ 146405 h 6858000"/>
              <a:gd name="connsiteX848" fmla="*/ 4955599 w 7467600"/>
              <a:gd name="connsiteY848" fmla="*/ 247008 h 6858000"/>
              <a:gd name="connsiteX849" fmla="*/ 5210104 w 7467600"/>
              <a:gd name="connsiteY849" fmla="*/ 228123 h 6858000"/>
              <a:gd name="connsiteX850" fmla="*/ 5261015 w 7467600"/>
              <a:gd name="connsiteY850" fmla="*/ 227087 h 6858000"/>
              <a:gd name="connsiteX851" fmla="*/ 5861181 w 7467600"/>
              <a:gd name="connsiteY851" fmla="*/ 143093 h 6858000"/>
              <a:gd name="connsiteX852" fmla="*/ 5961252 w 7467600"/>
              <a:gd name="connsiteY852" fmla="*/ 114820 h 6858000"/>
              <a:gd name="connsiteX853" fmla="*/ 5944437 w 7467600"/>
              <a:gd name="connsiteY853" fmla="*/ 113829 h 6858000"/>
              <a:gd name="connsiteX854" fmla="*/ 3882765 w 7467600"/>
              <a:gd name="connsiteY854" fmla="*/ 0 h 6858000"/>
              <a:gd name="connsiteX855" fmla="*/ 3995099 w 7467600"/>
              <a:gd name="connsiteY855" fmla="*/ 0 h 6858000"/>
              <a:gd name="connsiteX856" fmla="*/ 4163818 w 7467600"/>
              <a:gd name="connsiteY856" fmla="*/ 234104 h 6858000"/>
              <a:gd name="connsiteX857" fmla="*/ 4172099 w 7467600"/>
              <a:gd name="connsiteY857" fmla="*/ 234207 h 6858000"/>
              <a:gd name="connsiteX858" fmla="*/ 4784282 w 7467600"/>
              <a:gd name="connsiteY858" fmla="*/ 276561 h 6858000"/>
              <a:gd name="connsiteX859" fmla="*/ 4801687 w 7467600"/>
              <a:gd name="connsiteY859" fmla="*/ 267764 h 6858000"/>
              <a:gd name="connsiteX860" fmla="*/ 6082788 w 7467600"/>
              <a:gd name="connsiteY860" fmla="*/ 64119 h 6858000"/>
              <a:gd name="connsiteX861" fmla="*/ 6099442 w 7467600"/>
              <a:gd name="connsiteY861" fmla="*/ 82568 h 6858000"/>
              <a:gd name="connsiteX862" fmla="*/ 4804137 w 7467600"/>
              <a:gd name="connsiteY862" fmla="*/ 320931 h 6858000"/>
              <a:gd name="connsiteX863" fmla="*/ 4227047 w 7467600"/>
              <a:gd name="connsiteY863" fmla="*/ 313415 h 6858000"/>
              <a:gd name="connsiteX864" fmla="*/ 4346041 w 7467600"/>
              <a:gd name="connsiteY864" fmla="*/ 456086 h 6858000"/>
              <a:gd name="connsiteX865" fmla="*/ 4870967 w 7467600"/>
              <a:gd name="connsiteY865" fmla="*/ 963061 h 6858000"/>
              <a:gd name="connsiteX866" fmla="*/ 4889647 w 7467600"/>
              <a:gd name="connsiteY866" fmla="*/ 957147 h 6858000"/>
              <a:gd name="connsiteX867" fmla="*/ 5422504 w 7467600"/>
              <a:gd name="connsiteY867" fmla="*/ 805191 h 6858000"/>
              <a:gd name="connsiteX868" fmla="*/ 6087656 w 7467600"/>
              <a:gd name="connsiteY868" fmla="*/ 826703 h 6858000"/>
              <a:gd name="connsiteX869" fmla="*/ 6058717 w 7467600"/>
              <a:gd name="connsiteY869" fmla="*/ 865992 h 6858000"/>
              <a:gd name="connsiteX870" fmla="*/ 4974153 w 7467600"/>
              <a:gd name="connsiteY870" fmla="*/ 1045456 h 6858000"/>
              <a:gd name="connsiteX871" fmla="*/ 5627835 w 7467600"/>
              <a:gd name="connsiteY871" fmla="*/ 1472077 h 6858000"/>
              <a:gd name="connsiteX872" fmla="*/ 5629817 w 7467600"/>
              <a:gd name="connsiteY872" fmla="*/ 1471412 h 6858000"/>
              <a:gd name="connsiteX873" fmla="*/ 5634124 w 7467600"/>
              <a:gd name="connsiteY873" fmla="*/ 1470572 h 6858000"/>
              <a:gd name="connsiteX874" fmla="*/ 5755832 w 7467600"/>
              <a:gd name="connsiteY874" fmla="*/ 1383886 h 6858000"/>
              <a:gd name="connsiteX875" fmla="*/ 6014186 w 7467600"/>
              <a:gd name="connsiteY875" fmla="*/ 1279799 h 6858000"/>
              <a:gd name="connsiteX876" fmla="*/ 6901619 w 7467600"/>
              <a:gd name="connsiteY876" fmla="*/ 1047874 h 6858000"/>
              <a:gd name="connsiteX877" fmla="*/ 6931566 w 7467600"/>
              <a:gd name="connsiteY877" fmla="*/ 1062034 h 6858000"/>
              <a:gd name="connsiteX878" fmla="*/ 5790982 w 7467600"/>
              <a:gd name="connsiteY878" fmla="*/ 1561380 h 6858000"/>
              <a:gd name="connsiteX879" fmla="*/ 6188971 w 7467600"/>
              <a:gd name="connsiteY879" fmla="*/ 1755168 h 6858000"/>
              <a:gd name="connsiteX880" fmla="*/ 6202446 w 7467600"/>
              <a:gd name="connsiteY880" fmla="*/ 1752268 h 6858000"/>
              <a:gd name="connsiteX881" fmla="*/ 7179560 w 7467600"/>
              <a:gd name="connsiteY881" fmla="*/ 1467551 h 6858000"/>
              <a:gd name="connsiteX882" fmla="*/ 7158730 w 7467600"/>
              <a:gd name="connsiteY882" fmla="*/ 1507835 h 6858000"/>
              <a:gd name="connsiteX883" fmla="*/ 6326959 w 7467600"/>
              <a:gd name="connsiteY883" fmla="*/ 1817686 h 6858000"/>
              <a:gd name="connsiteX884" fmla="*/ 6537433 w 7467600"/>
              <a:gd name="connsiteY884" fmla="*/ 1907790 h 6858000"/>
              <a:gd name="connsiteX885" fmla="*/ 6550221 w 7467600"/>
              <a:gd name="connsiteY885" fmla="*/ 1910729 h 6858000"/>
              <a:gd name="connsiteX886" fmla="*/ 6964438 w 7467600"/>
              <a:gd name="connsiteY886" fmla="*/ 2209505 h 6858000"/>
              <a:gd name="connsiteX887" fmla="*/ 7367862 w 7467600"/>
              <a:gd name="connsiteY887" fmla="*/ 2806833 h 6858000"/>
              <a:gd name="connsiteX888" fmla="*/ 7364329 w 7467600"/>
              <a:gd name="connsiteY888" fmla="*/ 2826907 h 6858000"/>
              <a:gd name="connsiteX889" fmla="*/ 7290545 w 7467600"/>
              <a:gd name="connsiteY889" fmla="*/ 2850663 h 6858000"/>
              <a:gd name="connsiteX890" fmla="*/ 6472036 w 7467600"/>
              <a:gd name="connsiteY890" fmla="*/ 1959003 h 6858000"/>
              <a:gd name="connsiteX891" fmla="*/ 5792897 w 7467600"/>
              <a:gd name="connsiteY891" fmla="*/ 1647747 h 6858000"/>
              <a:gd name="connsiteX892" fmla="*/ 5842751 w 7467600"/>
              <a:gd name="connsiteY892" fmla="*/ 1816112 h 6858000"/>
              <a:gd name="connsiteX893" fmla="*/ 5847424 w 7467600"/>
              <a:gd name="connsiteY893" fmla="*/ 1815776 h 6858000"/>
              <a:gd name="connsiteX894" fmla="*/ 6399821 w 7467600"/>
              <a:gd name="connsiteY894" fmla="*/ 2344799 h 6858000"/>
              <a:gd name="connsiteX895" fmla="*/ 6323232 w 7467600"/>
              <a:gd name="connsiteY895" fmla="*/ 2389634 h 6858000"/>
              <a:gd name="connsiteX896" fmla="*/ 5942958 w 7467600"/>
              <a:gd name="connsiteY896" fmla="*/ 2077708 h 6858000"/>
              <a:gd name="connsiteX897" fmla="*/ 5921559 w 7467600"/>
              <a:gd name="connsiteY897" fmla="*/ 2378596 h 6858000"/>
              <a:gd name="connsiteX898" fmla="*/ 5817651 w 7467600"/>
              <a:gd name="connsiteY898" fmla="*/ 3023919 h 6858000"/>
              <a:gd name="connsiteX899" fmla="*/ 5729634 w 7467600"/>
              <a:gd name="connsiteY899" fmla="*/ 3051849 h 6858000"/>
              <a:gd name="connsiteX900" fmla="*/ 5611018 w 7467600"/>
              <a:gd name="connsiteY900" fmla="*/ 2316769 h 6858000"/>
              <a:gd name="connsiteX901" fmla="*/ 5687608 w 7467600"/>
              <a:gd name="connsiteY901" fmla="*/ 2039972 h 6858000"/>
              <a:gd name="connsiteX902" fmla="*/ 5657554 w 7467600"/>
              <a:gd name="connsiteY902" fmla="*/ 1576445 h 6858000"/>
              <a:gd name="connsiteX903" fmla="*/ 5150475 w 7467600"/>
              <a:gd name="connsiteY903" fmla="*/ 1274012 h 6858000"/>
              <a:gd name="connsiteX904" fmla="*/ 5349142 w 7467600"/>
              <a:gd name="connsiteY904" fmla="*/ 2204405 h 6858000"/>
              <a:gd name="connsiteX905" fmla="*/ 5262214 w 7467600"/>
              <a:gd name="connsiteY905" fmla="*/ 2233836 h 6858000"/>
              <a:gd name="connsiteX906" fmla="*/ 4981539 w 7467600"/>
              <a:gd name="connsiteY906" fmla="*/ 1542201 h 6858000"/>
              <a:gd name="connsiteX907" fmla="*/ 4958461 w 7467600"/>
              <a:gd name="connsiteY907" fmla="*/ 1136957 h 6858000"/>
              <a:gd name="connsiteX908" fmla="*/ 4655015 w 7467600"/>
              <a:gd name="connsiteY908" fmla="*/ 891426 h 6858000"/>
              <a:gd name="connsiteX909" fmla="*/ 4348002 w 7467600"/>
              <a:gd name="connsiteY909" fmla="*/ 2205895 h 6858000"/>
              <a:gd name="connsiteX910" fmla="*/ 4262250 w 7467600"/>
              <a:gd name="connsiteY910" fmla="*/ 2219972 h 6858000"/>
              <a:gd name="connsiteX911" fmla="*/ 4550611 w 7467600"/>
              <a:gd name="connsiteY911" fmla="*/ 817540 h 6858000"/>
              <a:gd name="connsiteX912" fmla="*/ 4564418 w 7467600"/>
              <a:gd name="connsiteY912" fmla="*/ 808293 h 6858000"/>
              <a:gd name="connsiteX913" fmla="*/ 4266388 w 7467600"/>
              <a:gd name="connsiteY913" fmla="*/ 500083 h 6858000"/>
              <a:gd name="connsiteX914" fmla="*/ 4032842 w 7467600"/>
              <a:gd name="connsiteY914" fmla="*/ 211809 h 6858000"/>
              <a:gd name="connsiteX915" fmla="*/ 3882765 w 7467600"/>
              <a:gd name="connsiteY915" fmla="*/ 0 h 6858000"/>
              <a:gd name="connsiteX916" fmla="*/ 3721337 w 7467600"/>
              <a:gd name="connsiteY916" fmla="*/ 0 h 6858000"/>
              <a:gd name="connsiteX917" fmla="*/ 3797544 w 7467600"/>
              <a:gd name="connsiteY917" fmla="*/ 0 h 6858000"/>
              <a:gd name="connsiteX918" fmla="*/ 3775734 w 7467600"/>
              <a:gd name="connsiteY918" fmla="*/ 95131 h 6858000"/>
              <a:gd name="connsiteX919" fmla="*/ 3724807 w 7467600"/>
              <a:gd name="connsiteY919" fmla="*/ 272257 h 6858000"/>
              <a:gd name="connsiteX920" fmla="*/ 3726844 w 7467600"/>
              <a:gd name="connsiteY920" fmla="*/ 282988 h 6858000"/>
              <a:gd name="connsiteX921" fmla="*/ 3742664 w 7467600"/>
              <a:gd name="connsiteY921" fmla="*/ 279918 h 6858000"/>
              <a:gd name="connsiteX922" fmla="*/ 4103910 w 7467600"/>
              <a:gd name="connsiteY922" fmla="*/ 1161917 h 6858000"/>
              <a:gd name="connsiteX923" fmla="*/ 4020269 w 7467600"/>
              <a:gd name="connsiteY923" fmla="*/ 1200406 h 6858000"/>
              <a:gd name="connsiteX924" fmla="*/ 3674882 w 7467600"/>
              <a:gd name="connsiteY924" fmla="*/ 488524 h 6858000"/>
              <a:gd name="connsiteX925" fmla="*/ 3132682 w 7467600"/>
              <a:gd name="connsiteY925" fmla="*/ 1072284 h 6858000"/>
              <a:gd name="connsiteX926" fmla="*/ 2716346 w 7467600"/>
              <a:gd name="connsiteY926" fmla="*/ 1276376 h 6858000"/>
              <a:gd name="connsiteX927" fmla="*/ 2716772 w 7467600"/>
              <a:gd name="connsiteY927" fmla="*/ 1255462 h 6858000"/>
              <a:gd name="connsiteX928" fmla="*/ 3471096 w 7467600"/>
              <a:gd name="connsiteY928" fmla="*/ 437072 h 6858000"/>
              <a:gd name="connsiteX929" fmla="*/ 3639057 w 7467600"/>
              <a:gd name="connsiteY929" fmla="*/ 286334 h 6858000"/>
              <a:gd name="connsiteX930" fmla="*/ 3640309 w 7467600"/>
              <a:gd name="connsiteY930" fmla="*/ 284664 h 6858000"/>
              <a:gd name="connsiteX931" fmla="*/ 3646022 w 7467600"/>
              <a:gd name="connsiteY931" fmla="*/ 276711 h 6858000"/>
              <a:gd name="connsiteX932" fmla="*/ 3707943 w 7467600"/>
              <a:gd name="connsiteY932" fmla="*/ 65958 h 6858000"/>
              <a:gd name="connsiteX933" fmla="*/ 3721337 w 7467600"/>
              <a:gd name="connsiteY933" fmla="*/ 0 h 6858000"/>
              <a:gd name="connsiteX934" fmla="*/ 2867960 w 7467600"/>
              <a:gd name="connsiteY934" fmla="*/ 0 h 6858000"/>
              <a:gd name="connsiteX935" fmla="*/ 2926351 w 7467600"/>
              <a:gd name="connsiteY935" fmla="*/ 0 h 6858000"/>
              <a:gd name="connsiteX936" fmla="*/ 2902823 w 7467600"/>
              <a:gd name="connsiteY936" fmla="*/ 262929 h 6858000"/>
              <a:gd name="connsiteX937" fmla="*/ 2940663 w 7467600"/>
              <a:gd name="connsiteY937" fmla="*/ 140884 h 6858000"/>
              <a:gd name="connsiteX938" fmla="*/ 2947039 w 7467600"/>
              <a:gd name="connsiteY938" fmla="*/ 122524 h 6858000"/>
              <a:gd name="connsiteX939" fmla="*/ 2984316 w 7467600"/>
              <a:gd name="connsiteY939" fmla="*/ 0 h 6858000"/>
              <a:gd name="connsiteX940" fmla="*/ 3016114 w 7467600"/>
              <a:gd name="connsiteY940" fmla="*/ 0 h 6858000"/>
              <a:gd name="connsiteX941" fmla="*/ 2979949 w 7467600"/>
              <a:gd name="connsiteY941" fmla="*/ 119274 h 6858000"/>
              <a:gd name="connsiteX942" fmla="*/ 3023879 w 7467600"/>
              <a:gd name="connsiteY942" fmla="*/ 0 h 6858000"/>
              <a:gd name="connsiteX943" fmla="*/ 3105400 w 7467600"/>
              <a:gd name="connsiteY943" fmla="*/ 0 h 6858000"/>
              <a:gd name="connsiteX944" fmla="*/ 3094669 w 7467600"/>
              <a:gd name="connsiteY944" fmla="*/ 30308 h 6858000"/>
              <a:gd name="connsiteX945" fmla="*/ 2901945 w 7467600"/>
              <a:gd name="connsiteY945" fmla="*/ 466538 h 6858000"/>
              <a:gd name="connsiteX946" fmla="*/ 2815209 w 7467600"/>
              <a:gd name="connsiteY946" fmla="*/ 497361 h 6858000"/>
              <a:gd name="connsiteX947" fmla="*/ 2844845 w 7467600"/>
              <a:gd name="connsiteY947" fmla="*/ 127638 h 6858000"/>
              <a:gd name="connsiteX948" fmla="*/ 2867960 w 7467600"/>
              <a:gd name="connsiteY948" fmla="*/ 0 h 6858000"/>
              <a:gd name="connsiteX949" fmla="*/ 1057230 w 7467600"/>
              <a:gd name="connsiteY949" fmla="*/ 0 h 6858000"/>
              <a:gd name="connsiteX950" fmla="*/ 1111003 w 7467600"/>
              <a:gd name="connsiteY950" fmla="*/ 0 h 6858000"/>
              <a:gd name="connsiteX951" fmla="*/ 1125553 w 7467600"/>
              <a:gd name="connsiteY951" fmla="*/ 52588 h 6858000"/>
              <a:gd name="connsiteX952" fmla="*/ 1304276 w 7467600"/>
              <a:gd name="connsiteY952" fmla="*/ 476275 h 6858000"/>
              <a:gd name="connsiteX953" fmla="*/ 1492066 w 7467600"/>
              <a:gd name="connsiteY953" fmla="*/ 886333 h 6858000"/>
              <a:gd name="connsiteX954" fmla="*/ 1423698 w 7467600"/>
              <a:gd name="connsiteY954" fmla="*/ 710817 h 6858000"/>
              <a:gd name="connsiteX955" fmla="*/ 1357609 w 7467600"/>
              <a:gd name="connsiteY955" fmla="*/ 532892 h 6858000"/>
              <a:gd name="connsiteX956" fmla="*/ 1309550 w 7467600"/>
              <a:gd name="connsiteY956" fmla="*/ 374031 h 6858000"/>
              <a:gd name="connsiteX957" fmla="*/ 1193673 w 7467600"/>
              <a:gd name="connsiteY957" fmla="*/ 49533 h 6858000"/>
              <a:gd name="connsiteX958" fmla="*/ 1164391 w 7467600"/>
              <a:gd name="connsiteY958" fmla="*/ 0 h 6858000"/>
              <a:gd name="connsiteX959" fmla="*/ 1200666 w 7467600"/>
              <a:gd name="connsiteY959" fmla="*/ 0 h 6858000"/>
              <a:gd name="connsiteX960" fmla="*/ 1223408 w 7467600"/>
              <a:gd name="connsiteY960" fmla="*/ 38996 h 6858000"/>
              <a:gd name="connsiteX961" fmla="*/ 1339635 w 7467600"/>
              <a:gd name="connsiteY961" fmla="*/ 365517 h 6858000"/>
              <a:gd name="connsiteX962" fmla="*/ 1387469 w 7467600"/>
              <a:gd name="connsiteY962" fmla="*/ 523079 h 6858000"/>
              <a:gd name="connsiteX963" fmla="*/ 1452685 w 7467600"/>
              <a:gd name="connsiteY963" fmla="*/ 699806 h 6858000"/>
              <a:gd name="connsiteX964" fmla="*/ 1492092 w 7467600"/>
              <a:gd name="connsiteY964" fmla="*/ 800424 h 6858000"/>
              <a:gd name="connsiteX965" fmla="*/ 1455302 w 7467600"/>
              <a:gd name="connsiteY965" fmla="*/ 632913 h 6858000"/>
              <a:gd name="connsiteX966" fmla="*/ 1222336 w 7467600"/>
              <a:gd name="connsiteY966" fmla="*/ 9480 h 6858000"/>
              <a:gd name="connsiteX967" fmla="*/ 1214634 w 7467600"/>
              <a:gd name="connsiteY967" fmla="*/ 0 h 6858000"/>
              <a:gd name="connsiteX968" fmla="*/ 1289827 w 7467600"/>
              <a:gd name="connsiteY968" fmla="*/ 0 h 6858000"/>
              <a:gd name="connsiteX969" fmla="*/ 1321076 w 7467600"/>
              <a:gd name="connsiteY969" fmla="*/ 59722 h 6858000"/>
              <a:gd name="connsiteX970" fmla="*/ 1512579 w 7467600"/>
              <a:gd name="connsiteY970" fmla="*/ 626441 h 6858000"/>
              <a:gd name="connsiteX971" fmla="*/ 1506076 w 7467600"/>
              <a:gd name="connsiteY971" fmla="*/ 1089289 h 6858000"/>
              <a:gd name="connsiteX972" fmla="*/ 1486346 w 7467600"/>
              <a:gd name="connsiteY972" fmla="*/ 1079919 h 6858000"/>
              <a:gd name="connsiteX973" fmla="*/ 1070511 w 7467600"/>
              <a:gd name="connsiteY973" fmla="*/ 48609 h 6858000"/>
              <a:gd name="connsiteX974" fmla="*/ 1057230 w 7467600"/>
              <a:gd name="connsiteY974" fmla="*/ 0 h 6858000"/>
              <a:gd name="connsiteX975" fmla="*/ 43151 w 7467600"/>
              <a:gd name="connsiteY975" fmla="*/ 0 h 6858000"/>
              <a:gd name="connsiteX976" fmla="*/ 95283 w 7467600"/>
              <a:gd name="connsiteY976" fmla="*/ 0 h 6858000"/>
              <a:gd name="connsiteX977" fmla="*/ 300708 w 7467600"/>
              <a:gd name="connsiteY977" fmla="*/ 154571 h 6858000"/>
              <a:gd name="connsiteX978" fmla="*/ 530414 w 7467600"/>
              <a:gd name="connsiteY978" fmla="*/ 354673 h 6858000"/>
              <a:gd name="connsiteX979" fmla="*/ 333785 w 7467600"/>
              <a:gd name="connsiteY979" fmla="*/ 161564 h 6858000"/>
              <a:gd name="connsiteX980" fmla="*/ 147005 w 7467600"/>
              <a:gd name="connsiteY980" fmla="*/ 0 h 6858000"/>
              <a:gd name="connsiteX981" fmla="*/ 272509 w 7467600"/>
              <a:gd name="connsiteY981" fmla="*/ 0 h 6858000"/>
              <a:gd name="connsiteX982" fmla="*/ 326276 w 7467600"/>
              <a:gd name="connsiteY982" fmla="*/ 45847 h 6858000"/>
              <a:gd name="connsiteX983" fmla="*/ 823759 w 7467600"/>
              <a:gd name="connsiteY983" fmla="*/ 574145 h 6858000"/>
              <a:gd name="connsiteX984" fmla="*/ 811254 w 7467600"/>
              <a:gd name="connsiteY984" fmla="*/ 665546 h 6858000"/>
              <a:gd name="connsiteX985" fmla="*/ 154042 w 7467600"/>
              <a:gd name="connsiteY985" fmla="*/ 261522 h 6858000"/>
              <a:gd name="connsiteX986" fmla="*/ 13550 w 7467600"/>
              <a:gd name="connsiteY986" fmla="*/ 158423 h 6858000"/>
              <a:gd name="connsiteX987" fmla="*/ 0 w 7467600"/>
              <a:gd name="connsiteY987" fmla="*/ 146618 h 6858000"/>
              <a:gd name="connsiteX988" fmla="*/ 0 w 7467600"/>
              <a:gd name="connsiteY988" fmla="*/ 59161 h 6858000"/>
              <a:gd name="connsiteX989" fmla="*/ 45427 w 7467600"/>
              <a:gd name="connsiteY989" fmla="*/ 101078 h 6858000"/>
              <a:gd name="connsiteX990" fmla="*/ 630103 w 7467600"/>
              <a:gd name="connsiteY990" fmla="*/ 485885 h 6858000"/>
              <a:gd name="connsiteX991" fmla="*/ 532040 w 7467600"/>
              <a:gd name="connsiteY991" fmla="*/ 399359 h 6858000"/>
              <a:gd name="connsiteX992" fmla="*/ 517618 w 7467600"/>
              <a:gd name="connsiteY992" fmla="*/ 385726 h 6858000"/>
              <a:gd name="connsiteX993" fmla="*/ 285074 w 7467600"/>
              <a:gd name="connsiteY993" fmla="*/ 182755 h 6858000"/>
              <a:gd name="connsiteX994" fmla="*/ 43151 w 7467600"/>
              <a:gd name="connsiteY994"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27773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77736 h 6858000"/>
              <a:gd name="connsiteX138" fmla="*/ 1903353 w 7467600"/>
              <a:gd name="connsiteY138" fmla="*/ 5044827 h 6858000"/>
              <a:gd name="connsiteX139" fmla="*/ 1936931 w 7467600"/>
              <a:gd name="connsiteY139" fmla="*/ 5093954 h 6858000"/>
              <a:gd name="connsiteX140" fmla="*/ 2195868 w 7467600"/>
              <a:gd name="connsiteY140" fmla="*/ 5396574 h 6858000"/>
              <a:gd name="connsiteX141" fmla="*/ 2088852 w 7467600"/>
              <a:gd name="connsiteY141" fmla="*/ 5166123 h 6858000"/>
              <a:gd name="connsiteX142" fmla="*/ 1958241 w 7467600"/>
              <a:gd name="connsiteY142" fmla="*/ 5067955 h 6858000"/>
              <a:gd name="connsiteX143" fmla="*/ 1903353 w 7467600"/>
              <a:gd name="connsiteY143" fmla="*/ 5044827 h 6858000"/>
              <a:gd name="connsiteX144" fmla="*/ 1979378 w 7467600"/>
              <a:gd name="connsiteY144" fmla="*/ 4769504 h 6858000"/>
              <a:gd name="connsiteX145" fmla="*/ 2882120 w 7467600"/>
              <a:gd name="connsiteY145" fmla="*/ 5064547 h 6858000"/>
              <a:gd name="connsiteX146" fmla="*/ 2793103 w 7467600"/>
              <a:gd name="connsiteY146" fmla="*/ 5039699 h 6858000"/>
              <a:gd name="connsiteX147" fmla="*/ 2770041 w 7467600"/>
              <a:gd name="connsiteY147" fmla="*/ 5033634 h 6858000"/>
              <a:gd name="connsiteX148" fmla="*/ 1979378 w 7467600"/>
              <a:gd name="connsiteY148" fmla="*/ 4769504 h 6858000"/>
              <a:gd name="connsiteX149" fmla="*/ 1927410 w 7467600"/>
              <a:gd name="connsiteY149" fmla="*/ 4716164 h 6858000"/>
              <a:gd name="connsiteX150" fmla="*/ 1959587 w 7467600"/>
              <a:gd name="connsiteY150" fmla="*/ 4728849 h 6858000"/>
              <a:gd name="connsiteX151" fmla="*/ 2777707 w 7467600"/>
              <a:gd name="connsiteY151" fmla="*/ 5003991 h 6858000"/>
              <a:gd name="connsiteX152" fmla="*/ 2800768 w 7467600"/>
              <a:gd name="connsiteY152" fmla="*/ 5010056 h 6858000"/>
              <a:gd name="connsiteX153" fmla="*/ 2879408 w 7467600"/>
              <a:gd name="connsiteY153" fmla="*/ 5031590 h 6858000"/>
              <a:gd name="connsiteX154" fmla="*/ 2862295 w 7467600"/>
              <a:gd name="connsiteY154" fmla="*/ 5022958 h 6858000"/>
              <a:gd name="connsiteX155" fmla="*/ 2813343 w 7467600"/>
              <a:gd name="connsiteY155" fmla="*/ 4998369 h 6858000"/>
              <a:gd name="connsiteX156" fmla="*/ 2646245 w 7467600"/>
              <a:gd name="connsiteY156" fmla="*/ 4930999 h 6858000"/>
              <a:gd name="connsiteX157" fmla="*/ 1999243 w 7467600"/>
              <a:gd name="connsiteY157" fmla="*/ 4730524 h 6858000"/>
              <a:gd name="connsiteX158" fmla="*/ 1979527 w 7467600"/>
              <a:gd name="connsiteY158" fmla="*/ 4726651 h 6858000"/>
              <a:gd name="connsiteX159" fmla="*/ 1927410 w 7467600"/>
              <a:gd name="connsiteY159" fmla="*/ 4716164 h 6858000"/>
              <a:gd name="connsiteX160" fmla="*/ 1997014 w 7467600"/>
              <a:gd name="connsiteY160" fmla="*/ 4698007 h 6858000"/>
              <a:gd name="connsiteX161" fmla="*/ 2005458 w 7467600"/>
              <a:gd name="connsiteY161" fmla="*/ 4699540 h 6858000"/>
              <a:gd name="connsiteX162" fmla="*/ 2657186 w 7467600"/>
              <a:gd name="connsiteY162" fmla="*/ 4901687 h 6858000"/>
              <a:gd name="connsiteX163" fmla="*/ 2826662 w 7467600"/>
              <a:gd name="connsiteY163" fmla="*/ 4970362 h 6858000"/>
              <a:gd name="connsiteX164" fmla="*/ 2876100 w 7467600"/>
              <a:gd name="connsiteY164" fmla="*/ 4995397 h 6858000"/>
              <a:gd name="connsiteX165" fmla="*/ 3042600 w 7467600"/>
              <a:gd name="connsiteY165" fmla="*/ 5059532 h 6858000"/>
              <a:gd name="connsiteX166" fmla="*/ 1997014 w 7467600"/>
              <a:gd name="connsiteY166" fmla="*/ 4698007 h 6858000"/>
              <a:gd name="connsiteX167" fmla="*/ 2305292 w 7467600"/>
              <a:gd name="connsiteY167" fmla="*/ 4219492 h 6858000"/>
              <a:gd name="connsiteX168" fmla="*/ 3360922 w 7467600"/>
              <a:gd name="connsiteY168" fmla="*/ 4529373 h 6858000"/>
              <a:gd name="connsiteX169" fmla="*/ 3492420 w 7467600"/>
              <a:gd name="connsiteY169" fmla="*/ 4510145 h 6858000"/>
              <a:gd name="connsiteX170" fmla="*/ 3364086 w 7467600"/>
              <a:gd name="connsiteY170" fmla="*/ 4480340 h 6858000"/>
              <a:gd name="connsiteX171" fmla="*/ 3225818 w 7467600"/>
              <a:gd name="connsiteY171" fmla="*/ 4411822 h 6858000"/>
              <a:gd name="connsiteX172" fmla="*/ 3129696 w 7467600"/>
              <a:gd name="connsiteY172" fmla="*/ 4360704 h 6858000"/>
              <a:gd name="connsiteX173" fmla="*/ 2814545 w 7467600"/>
              <a:gd name="connsiteY173" fmla="*/ 4282955 h 6858000"/>
              <a:gd name="connsiteX174" fmla="*/ 2305292 w 7467600"/>
              <a:gd name="connsiteY174" fmla="*/ 4219492 h 6858000"/>
              <a:gd name="connsiteX175" fmla="*/ 2626982 w 7467600"/>
              <a:gd name="connsiteY175" fmla="*/ 4206450 h 6858000"/>
              <a:gd name="connsiteX176" fmla="*/ 2490617 w 7467600"/>
              <a:gd name="connsiteY176" fmla="*/ 4206951 h 6858000"/>
              <a:gd name="connsiteX177" fmla="*/ 2819869 w 7467600"/>
              <a:gd name="connsiteY177" fmla="*/ 4252936 h 6858000"/>
              <a:gd name="connsiteX178" fmla="*/ 3143018 w 7467600"/>
              <a:gd name="connsiteY178" fmla="*/ 4332698 h 6858000"/>
              <a:gd name="connsiteX179" fmla="*/ 3241520 w 7467600"/>
              <a:gd name="connsiteY179" fmla="*/ 4385112 h 6858000"/>
              <a:gd name="connsiteX180" fmla="*/ 3374575 w 7467600"/>
              <a:gd name="connsiteY180" fmla="*/ 4451517 h 6858000"/>
              <a:gd name="connsiteX181" fmla="*/ 3505221 w 7467600"/>
              <a:gd name="connsiteY181" fmla="*/ 4480757 h 6858000"/>
              <a:gd name="connsiteX182" fmla="*/ 2626982 w 7467600"/>
              <a:gd name="connsiteY182" fmla="*/ 4206450 h 6858000"/>
              <a:gd name="connsiteX183" fmla="*/ 1310106 w 7467600"/>
              <a:gd name="connsiteY183" fmla="*/ 3943217 h 6858000"/>
              <a:gd name="connsiteX184" fmla="*/ 854994 w 7467600"/>
              <a:gd name="connsiteY184" fmla="*/ 4399136 h 6858000"/>
              <a:gd name="connsiteX185" fmla="*/ 742462 w 7467600"/>
              <a:gd name="connsiteY185" fmla="*/ 4594648 h 6858000"/>
              <a:gd name="connsiteX186" fmla="*/ 820602 w 7467600"/>
              <a:gd name="connsiteY186" fmla="*/ 4485915 h 6858000"/>
              <a:gd name="connsiteX187" fmla="*/ 878295 w 7467600"/>
              <a:gd name="connsiteY187" fmla="*/ 4403594 h 6858000"/>
              <a:gd name="connsiteX188" fmla="*/ 1240607 w 7467600"/>
              <a:gd name="connsiteY188" fmla="*/ 4010401 h 6858000"/>
              <a:gd name="connsiteX189" fmla="*/ 1310106 w 7467600"/>
              <a:gd name="connsiteY189" fmla="*/ 3943217 h 6858000"/>
              <a:gd name="connsiteX190" fmla="*/ 1423113 w 7467600"/>
              <a:gd name="connsiteY190" fmla="*/ 3874565 h 6858000"/>
              <a:gd name="connsiteX191" fmla="*/ 1260565 w 7467600"/>
              <a:gd name="connsiteY191" fmla="*/ 4031982 h 6858000"/>
              <a:gd name="connsiteX192" fmla="*/ 901900 w 7467600"/>
              <a:gd name="connsiteY192" fmla="*/ 4421236 h 6858000"/>
              <a:gd name="connsiteX193" fmla="*/ 845044 w 7467600"/>
              <a:gd name="connsiteY193" fmla="*/ 4502436 h 6858000"/>
              <a:gd name="connsiteX194" fmla="*/ 685926 w 7467600"/>
              <a:gd name="connsiteY194" fmla="*/ 4703069 h 6858000"/>
              <a:gd name="connsiteX195" fmla="*/ 684248 w 7467600"/>
              <a:gd name="connsiteY195" fmla="*/ 4706721 h 6858000"/>
              <a:gd name="connsiteX196" fmla="*/ 1423113 w 7467600"/>
              <a:gd name="connsiteY196" fmla="*/ 3874565 h 6858000"/>
              <a:gd name="connsiteX197" fmla="*/ 3316479 w 7467600"/>
              <a:gd name="connsiteY197" fmla="*/ 3872136 h 6858000"/>
              <a:gd name="connsiteX198" fmla="*/ 3546806 w 7467600"/>
              <a:gd name="connsiteY198" fmla="*/ 4356139 h 6858000"/>
              <a:gd name="connsiteX199" fmla="*/ 3364433 w 7467600"/>
              <a:gd name="connsiteY199" fmla="*/ 3953121 h 6858000"/>
              <a:gd name="connsiteX200" fmla="*/ 3316479 w 7467600"/>
              <a:gd name="connsiteY200" fmla="*/ 3872136 h 6858000"/>
              <a:gd name="connsiteX201" fmla="*/ 3291335 w 7467600"/>
              <a:gd name="connsiteY201" fmla="*/ 3767420 h 6858000"/>
              <a:gd name="connsiteX202" fmla="*/ 3390805 w 7467600"/>
              <a:gd name="connsiteY202" fmla="*/ 3937163 h 6858000"/>
              <a:gd name="connsiteX203" fmla="*/ 3579062 w 7467600"/>
              <a:gd name="connsiteY203" fmla="*/ 4359040 h 6858000"/>
              <a:gd name="connsiteX204" fmla="*/ 3467355 w 7467600"/>
              <a:gd name="connsiteY204" fmla="*/ 3988130 h 6858000"/>
              <a:gd name="connsiteX205" fmla="*/ 3310753 w 7467600"/>
              <a:gd name="connsiteY205" fmla="*/ 3787140 h 6858000"/>
              <a:gd name="connsiteX206" fmla="*/ 3291335 w 7467600"/>
              <a:gd name="connsiteY206" fmla="*/ 3767420 h 6858000"/>
              <a:gd name="connsiteX207" fmla="*/ 1635889 w 7467600"/>
              <a:gd name="connsiteY207" fmla="*/ 3709494 h 6858000"/>
              <a:gd name="connsiteX208" fmla="*/ 1634800 w 7467600"/>
              <a:gd name="connsiteY208" fmla="*/ 3731111 h 6858000"/>
              <a:gd name="connsiteX209" fmla="*/ 1635889 w 7467600"/>
              <a:gd name="connsiteY209" fmla="*/ 3709494 h 6858000"/>
              <a:gd name="connsiteX210" fmla="*/ 1510397 w 7467600"/>
              <a:gd name="connsiteY210" fmla="*/ 3684705 h 6858000"/>
              <a:gd name="connsiteX211" fmla="*/ 1146550 w 7467600"/>
              <a:gd name="connsiteY211" fmla="*/ 3802012 h 6858000"/>
              <a:gd name="connsiteX212" fmla="*/ 698834 w 7467600"/>
              <a:gd name="connsiteY212" fmla="*/ 3952272 h 6858000"/>
              <a:gd name="connsiteX213" fmla="*/ 34256 w 7467600"/>
              <a:gd name="connsiteY213" fmla="*/ 4347603 h 6858000"/>
              <a:gd name="connsiteX214" fmla="*/ 527241 w 7467600"/>
              <a:gd name="connsiteY214" fmla="*/ 4065078 h 6858000"/>
              <a:gd name="connsiteX215" fmla="*/ 1510397 w 7467600"/>
              <a:gd name="connsiteY215" fmla="*/ 3684705 h 6858000"/>
              <a:gd name="connsiteX216" fmla="*/ 1313114 w 7467600"/>
              <a:gd name="connsiteY216" fmla="*/ 3655216 h 6858000"/>
              <a:gd name="connsiteX217" fmla="*/ 1109304 w 7467600"/>
              <a:gd name="connsiteY217" fmla="*/ 3669030 h 6858000"/>
              <a:gd name="connsiteX218" fmla="*/ 8129 w 7467600"/>
              <a:gd name="connsiteY218" fmla="*/ 4330519 h 6858000"/>
              <a:gd name="connsiteX219" fmla="*/ 687572 w 7467600"/>
              <a:gd name="connsiteY219" fmla="*/ 3925629 h 6858000"/>
              <a:gd name="connsiteX220" fmla="*/ 1138365 w 7467600"/>
              <a:gd name="connsiteY220" fmla="*/ 3774515 h 6858000"/>
              <a:gd name="connsiteX221" fmla="*/ 1505579 w 7467600"/>
              <a:gd name="connsiteY221" fmla="*/ 3655526 h 6858000"/>
              <a:gd name="connsiteX222" fmla="*/ 1313114 w 7467600"/>
              <a:gd name="connsiteY222" fmla="*/ 3655216 h 6858000"/>
              <a:gd name="connsiteX223" fmla="*/ 3655073 w 7467600"/>
              <a:gd name="connsiteY223" fmla="*/ 3650884 h 6858000"/>
              <a:gd name="connsiteX224" fmla="*/ 3989938 w 7467600"/>
              <a:gd name="connsiteY224" fmla="*/ 3991685 h 6858000"/>
              <a:gd name="connsiteX225" fmla="*/ 4393907 w 7467600"/>
              <a:gd name="connsiteY225" fmla="*/ 4261258 h 6858000"/>
              <a:gd name="connsiteX226" fmla="*/ 4648051 w 7467600"/>
              <a:gd name="connsiteY226" fmla="*/ 4374051 h 6858000"/>
              <a:gd name="connsiteX227" fmla="*/ 4383389 w 7467600"/>
              <a:gd name="connsiteY227" fmla="*/ 4184369 h 6858000"/>
              <a:gd name="connsiteX228" fmla="*/ 4165508 w 7467600"/>
              <a:gd name="connsiteY228" fmla="*/ 4035196 h 6858000"/>
              <a:gd name="connsiteX229" fmla="*/ 4068162 w 7467600"/>
              <a:gd name="connsiteY229" fmla="*/ 3953394 h 6858000"/>
              <a:gd name="connsiteX230" fmla="*/ 3981416 w 7467600"/>
              <a:gd name="connsiteY230" fmla="*/ 3880482 h 6858000"/>
              <a:gd name="connsiteX231" fmla="*/ 3800147 w 7467600"/>
              <a:gd name="connsiteY231" fmla="*/ 3749872 h 6858000"/>
              <a:gd name="connsiteX232" fmla="*/ 3655073 w 7467600"/>
              <a:gd name="connsiteY232" fmla="*/ 3650884 h 6858000"/>
              <a:gd name="connsiteX233" fmla="*/ 3670252 w 7467600"/>
              <a:gd name="connsiteY233" fmla="*/ 3622798 h 6858000"/>
              <a:gd name="connsiteX234" fmla="*/ 3817258 w 7467600"/>
              <a:gd name="connsiteY234" fmla="*/ 3723577 h 6858000"/>
              <a:gd name="connsiteX235" fmla="*/ 4000461 w 7467600"/>
              <a:gd name="connsiteY235" fmla="*/ 3855966 h 6858000"/>
              <a:gd name="connsiteX236" fmla="*/ 4088180 w 7467600"/>
              <a:gd name="connsiteY236" fmla="*/ 3929774 h 6858000"/>
              <a:gd name="connsiteX237" fmla="*/ 4184555 w 7467600"/>
              <a:gd name="connsiteY237" fmla="*/ 4010683 h 6858000"/>
              <a:gd name="connsiteX238" fmla="*/ 4399563 w 7467600"/>
              <a:gd name="connsiteY238" fmla="*/ 4158106 h 6858000"/>
              <a:gd name="connsiteX239" fmla="*/ 4684469 w 7467600"/>
              <a:gd name="connsiteY239" fmla="*/ 4364680 h 6858000"/>
              <a:gd name="connsiteX240" fmla="*/ 4690271 w 7467600"/>
              <a:gd name="connsiteY240" fmla="*/ 4370034 h 6858000"/>
              <a:gd name="connsiteX241" fmla="*/ 4136093 w 7467600"/>
              <a:gd name="connsiteY241" fmla="*/ 3858466 h 6858000"/>
              <a:gd name="connsiteX242" fmla="*/ 3670252 w 7467600"/>
              <a:gd name="connsiteY242" fmla="*/ 3622798 h 6858000"/>
              <a:gd name="connsiteX243" fmla="*/ 4440129 w 7467600"/>
              <a:gd name="connsiteY243" fmla="*/ 3448571 h 6858000"/>
              <a:gd name="connsiteX244" fmla="*/ 4856525 w 7467600"/>
              <a:gd name="connsiteY244" fmla="*/ 3915351 h 6858000"/>
              <a:gd name="connsiteX245" fmla="*/ 5059055 w 7467600"/>
              <a:gd name="connsiteY245" fmla="*/ 4108918 h 6858000"/>
              <a:gd name="connsiteX246" fmla="*/ 5290070 w 7467600"/>
              <a:gd name="connsiteY246" fmla="*/ 4263619 h 6858000"/>
              <a:gd name="connsiteX247" fmla="*/ 4834991 w 7467600"/>
              <a:gd name="connsiteY247" fmla="*/ 3830985 h 6858000"/>
              <a:gd name="connsiteX248" fmla="*/ 4440129 w 7467600"/>
              <a:gd name="connsiteY248" fmla="*/ 3448571 h 6858000"/>
              <a:gd name="connsiteX249" fmla="*/ 4441737 w 7467600"/>
              <a:gd name="connsiteY249" fmla="*/ 3399734 h 6858000"/>
              <a:gd name="connsiteX250" fmla="*/ 4431236 w 7467600"/>
              <a:gd name="connsiteY250" fmla="*/ 3400954 h 6858000"/>
              <a:gd name="connsiteX251" fmla="*/ 4557150 w 7467600"/>
              <a:gd name="connsiteY251" fmla="*/ 3510023 h 6858000"/>
              <a:gd name="connsiteX252" fmla="*/ 4856936 w 7467600"/>
              <a:gd name="connsiteY252" fmla="*/ 3809146 h 6858000"/>
              <a:gd name="connsiteX253" fmla="*/ 5111996 w 7467600"/>
              <a:gd name="connsiteY253" fmla="*/ 4065759 h 6858000"/>
              <a:gd name="connsiteX254" fmla="*/ 5388878 w 7467600"/>
              <a:gd name="connsiteY254" fmla="*/ 4300185 h 6858000"/>
              <a:gd name="connsiteX255" fmla="*/ 5425556 w 7467600"/>
              <a:gd name="connsiteY255" fmla="*/ 4308967 h 6858000"/>
              <a:gd name="connsiteX256" fmla="*/ 4943646 w 7467600"/>
              <a:gd name="connsiteY256" fmla="*/ 3822916 h 6858000"/>
              <a:gd name="connsiteX257" fmla="*/ 4594837 w 7467600"/>
              <a:gd name="connsiteY257" fmla="*/ 3532274 h 6858000"/>
              <a:gd name="connsiteX258" fmla="*/ 4441737 w 7467600"/>
              <a:gd name="connsiteY258" fmla="*/ 3399734 h 6858000"/>
              <a:gd name="connsiteX259" fmla="*/ 5425834 w 7467600"/>
              <a:gd name="connsiteY259" fmla="*/ 3162785 h 6858000"/>
              <a:gd name="connsiteX260" fmla="*/ 5401644 w 7467600"/>
              <a:gd name="connsiteY260" fmla="*/ 3617847 h 6858000"/>
              <a:gd name="connsiteX261" fmla="*/ 5467256 w 7467600"/>
              <a:gd name="connsiteY261" fmla="*/ 4175494 h 6858000"/>
              <a:gd name="connsiteX262" fmla="*/ 5448069 w 7467600"/>
              <a:gd name="connsiteY262" fmla="*/ 3567554 h 6858000"/>
              <a:gd name="connsiteX263" fmla="*/ 5425834 w 7467600"/>
              <a:gd name="connsiteY263" fmla="*/ 3162785 h 6858000"/>
              <a:gd name="connsiteX264" fmla="*/ 1318687 w 7467600"/>
              <a:gd name="connsiteY264" fmla="*/ 3113840 h 6858000"/>
              <a:gd name="connsiteX265" fmla="*/ 1066793 w 7467600"/>
              <a:gd name="connsiteY265" fmla="*/ 3212171 h 6858000"/>
              <a:gd name="connsiteX266" fmla="*/ 993319 w 7467600"/>
              <a:gd name="connsiteY266" fmla="*/ 3247648 h 6858000"/>
              <a:gd name="connsiteX267" fmla="*/ 853081 w 7467600"/>
              <a:gd name="connsiteY267" fmla="*/ 3312410 h 6858000"/>
              <a:gd name="connsiteX268" fmla="*/ 805957 w 7467600"/>
              <a:gd name="connsiteY268" fmla="*/ 3330443 h 6858000"/>
              <a:gd name="connsiteX269" fmla="*/ 1318687 w 7467600"/>
              <a:gd name="connsiteY269" fmla="*/ 3113840 h 6858000"/>
              <a:gd name="connsiteX270" fmla="*/ 5453702 w 7467600"/>
              <a:gd name="connsiteY270" fmla="*/ 3090882 h 6858000"/>
              <a:gd name="connsiteX271" fmla="*/ 5480135 w 7467600"/>
              <a:gd name="connsiteY271" fmla="*/ 3565802 h 6858000"/>
              <a:gd name="connsiteX272" fmla="*/ 5499023 w 7467600"/>
              <a:gd name="connsiteY272" fmla="*/ 4166310 h 6858000"/>
              <a:gd name="connsiteX273" fmla="*/ 5547022 w 7467600"/>
              <a:gd name="connsiteY273" fmla="*/ 3607838 h 6858000"/>
              <a:gd name="connsiteX274" fmla="*/ 5515964 w 7467600"/>
              <a:gd name="connsiteY274" fmla="*/ 3378541 h 6858000"/>
              <a:gd name="connsiteX275" fmla="*/ 5453702 w 7467600"/>
              <a:gd name="connsiteY275" fmla="*/ 3090882 h 6858000"/>
              <a:gd name="connsiteX276" fmla="*/ 1238695 w 7467600"/>
              <a:gd name="connsiteY276" fmla="*/ 3076820 h 6858000"/>
              <a:gd name="connsiteX277" fmla="*/ 716371 w 7467600"/>
              <a:gd name="connsiteY277" fmla="*/ 3293249 h 6858000"/>
              <a:gd name="connsiteX278" fmla="*/ 579522 w 7467600"/>
              <a:gd name="connsiteY278" fmla="*/ 3371759 h 6858000"/>
              <a:gd name="connsiteX279" fmla="*/ 600288 w 7467600"/>
              <a:gd name="connsiteY279" fmla="*/ 3365555 h 6858000"/>
              <a:gd name="connsiteX280" fmla="*/ 840692 w 7467600"/>
              <a:gd name="connsiteY280" fmla="*/ 3284921 h 6858000"/>
              <a:gd name="connsiteX281" fmla="*/ 979248 w 7467600"/>
              <a:gd name="connsiteY281" fmla="*/ 3221003 h 6858000"/>
              <a:gd name="connsiteX282" fmla="*/ 1053282 w 7467600"/>
              <a:gd name="connsiteY282" fmla="*/ 3185247 h 6858000"/>
              <a:gd name="connsiteX283" fmla="*/ 1320603 w 7467600"/>
              <a:gd name="connsiteY283" fmla="*/ 3081281 h 6858000"/>
              <a:gd name="connsiteX284" fmla="*/ 1238695 w 7467600"/>
              <a:gd name="connsiteY284" fmla="*/ 3076820 h 6858000"/>
              <a:gd name="connsiteX285" fmla="*/ 5425627 w 7467600"/>
              <a:gd name="connsiteY285" fmla="*/ 2954192 h 6858000"/>
              <a:gd name="connsiteX286" fmla="*/ 5470770 w 7467600"/>
              <a:gd name="connsiteY286" fmla="*/ 3005435 h 6858000"/>
              <a:gd name="connsiteX287" fmla="*/ 5519779 w 7467600"/>
              <a:gd name="connsiteY287" fmla="*/ 4359223 h 6858000"/>
              <a:gd name="connsiteX288" fmla="*/ 5520293 w 7467600"/>
              <a:gd name="connsiteY288" fmla="*/ 4360602 h 6858000"/>
              <a:gd name="connsiteX289" fmla="*/ 5767221 w 7467600"/>
              <a:gd name="connsiteY289" fmla="*/ 4665564 h 6858000"/>
              <a:gd name="connsiteX290" fmla="*/ 6937169 w 7467600"/>
              <a:gd name="connsiteY290" fmla="*/ 4815941 h 6858000"/>
              <a:gd name="connsiteX291" fmla="*/ 6953922 w 7467600"/>
              <a:gd name="connsiteY291" fmla="*/ 4890068 h 6858000"/>
              <a:gd name="connsiteX292" fmla="*/ 6071359 w 7467600"/>
              <a:gd name="connsiteY292" fmla="*/ 4770770 h 6858000"/>
              <a:gd name="connsiteX293" fmla="*/ 6038839 w 7467600"/>
              <a:gd name="connsiteY293" fmla="*/ 4764474 h 6858000"/>
              <a:gd name="connsiteX294" fmla="*/ 6038706 w 7467600"/>
              <a:gd name="connsiteY294" fmla="*/ 4763847 h 6858000"/>
              <a:gd name="connsiteX295" fmla="*/ 6037784 w 7467600"/>
              <a:gd name="connsiteY295" fmla="*/ 4764270 h 6858000"/>
              <a:gd name="connsiteX296" fmla="*/ 6038839 w 7467600"/>
              <a:gd name="connsiteY296" fmla="*/ 4764474 h 6858000"/>
              <a:gd name="connsiteX297" fmla="*/ 6040338 w 7467600"/>
              <a:gd name="connsiteY297" fmla="*/ 4771418 h 6858000"/>
              <a:gd name="connsiteX298" fmla="*/ 6024488 w 7467600"/>
              <a:gd name="connsiteY298" fmla="*/ 4809903 h 6858000"/>
              <a:gd name="connsiteX299" fmla="*/ 5599771 w 7467600"/>
              <a:gd name="connsiteY299" fmla="*/ 5509652 h 6858000"/>
              <a:gd name="connsiteX300" fmla="*/ 5548843 w 7467600"/>
              <a:gd name="connsiteY300" fmla="*/ 5563845 h 6858000"/>
              <a:gd name="connsiteX301" fmla="*/ 5940952 w 7467600"/>
              <a:gd name="connsiteY301" fmla="*/ 6250028 h 6858000"/>
              <a:gd name="connsiteX302" fmla="*/ 6043441 w 7467600"/>
              <a:gd name="connsiteY302" fmla="*/ 6665847 h 6858000"/>
              <a:gd name="connsiteX303" fmla="*/ 6093432 w 7467600"/>
              <a:gd name="connsiteY303" fmla="*/ 6858000 h 6858000"/>
              <a:gd name="connsiteX304" fmla="*/ 6034344 w 7467600"/>
              <a:gd name="connsiteY304" fmla="*/ 6858000 h 6858000"/>
              <a:gd name="connsiteX305" fmla="*/ 6026679 w 7467600"/>
              <a:gd name="connsiteY305" fmla="*/ 6836959 h 6858000"/>
              <a:gd name="connsiteX306" fmla="*/ 5800441 w 7467600"/>
              <a:gd name="connsiteY306" fmla="*/ 6335286 h 6858000"/>
              <a:gd name="connsiteX307" fmla="*/ 5526562 w 7467600"/>
              <a:gd name="connsiteY307" fmla="*/ 5705388 h 6858000"/>
              <a:gd name="connsiteX308" fmla="*/ 5519640 w 7467600"/>
              <a:gd name="connsiteY308" fmla="*/ 5683774 h 6858000"/>
              <a:gd name="connsiteX309" fmla="*/ 5844559 w 7467600"/>
              <a:gd name="connsiteY309" fmla="*/ 6553349 h 6858000"/>
              <a:gd name="connsiteX310" fmla="*/ 5975994 w 7467600"/>
              <a:gd name="connsiteY310" fmla="*/ 6858000 h 6858000"/>
              <a:gd name="connsiteX311" fmla="*/ 5898547 w 7467600"/>
              <a:gd name="connsiteY311" fmla="*/ 6858000 h 6858000"/>
              <a:gd name="connsiteX312" fmla="*/ 5682041 w 7467600"/>
              <a:gd name="connsiteY312" fmla="*/ 6355860 h 6858000"/>
              <a:gd name="connsiteX313" fmla="*/ 5461758 w 7467600"/>
              <a:gd name="connsiteY313" fmla="*/ 5820220 h 6858000"/>
              <a:gd name="connsiteX314" fmla="*/ 5237282 w 7467600"/>
              <a:gd name="connsiteY314" fmla="*/ 6579086 h 6858000"/>
              <a:gd name="connsiteX315" fmla="*/ 5115009 w 7467600"/>
              <a:gd name="connsiteY315" fmla="*/ 6858000 h 6858000"/>
              <a:gd name="connsiteX316" fmla="*/ 5028074 w 7467600"/>
              <a:gd name="connsiteY316" fmla="*/ 6858000 h 6858000"/>
              <a:gd name="connsiteX317" fmla="*/ 5079508 w 7467600"/>
              <a:gd name="connsiteY317" fmla="*/ 6749074 h 6858000"/>
              <a:gd name="connsiteX318" fmla="*/ 5371846 w 7467600"/>
              <a:gd name="connsiteY318" fmla="*/ 5924413 h 6858000"/>
              <a:gd name="connsiteX319" fmla="*/ 5270512 w 7467600"/>
              <a:gd name="connsiteY319" fmla="*/ 6138975 h 6858000"/>
              <a:gd name="connsiteX320" fmla="*/ 5062409 w 7467600"/>
              <a:gd name="connsiteY320" fmla="*/ 6653544 h 6858000"/>
              <a:gd name="connsiteX321" fmla="*/ 5036628 w 7467600"/>
              <a:gd name="connsiteY321" fmla="*/ 6754247 h 6858000"/>
              <a:gd name="connsiteX322" fmla="*/ 5009112 w 7467600"/>
              <a:gd name="connsiteY322" fmla="*/ 6858000 h 6858000"/>
              <a:gd name="connsiteX323" fmla="*/ 4976679 w 7467600"/>
              <a:gd name="connsiteY323" fmla="*/ 6858000 h 6858000"/>
              <a:gd name="connsiteX324" fmla="*/ 5006537 w 7467600"/>
              <a:gd name="connsiteY324" fmla="*/ 6747068 h 6858000"/>
              <a:gd name="connsiteX325" fmla="*/ 5032723 w 7467600"/>
              <a:gd name="connsiteY325" fmla="*/ 6644957 h 6858000"/>
              <a:gd name="connsiteX326" fmla="*/ 5242949 w 7467600"/>
              <a:gd name="connsiteY326" fmla="*/ 6125175 h 6858000"/>
              <a:gd name="connsiteX327" fmla="*/ 5286321 w 7467600"/>
              <a:gd name="connsiteY327" fmla="*/ 6033555 h 6858000"/>
              <a:gd name="connsiteX328" fmla="*/ 5008210 w 7467600"/>
              <a:gd name="connsiteY328" fmla="*/ 6649194 h 6858000"/>
              <a:gd name="connsiteX329" fmla="*/ 4986321 w 7467600"/>
              <a:gd name="connsiteY329" fmla="*/ 6765687 h 6858000"/>
              <a:gd name="connsiteX330" fmla="*/ 4973474 w 7467600"/>
              <a:gd name="connsiteY330" fmla="*/ 6858000 h 6858000"/>
              <a:gd name="connsiteX331" fmla="*/ 4907178 w 7467600"/>
              <a:gd name="connsiteY331" fmla="*/ 6858000 h 6858000"/>
              <a:gd name="connsiteX332" fmla="*/ 4910810 w 7467600"/>
              <a:gd name="connsiteY332" fmla="*/ 6829660 h 6858000"/>
              <a:gd name="connsiteX333" fmla="*/ 4987461 w 7467600"/>
              <a:gd name="connsiteY333" fmla="*/ 6432994 h 6858000"/>
              <a:gd name="connsiteX334" fmla="*/ 5179262 w 7467600"/>
              <a:gd name="connsiteY334" fmla="*/ 6035044 h 6858000"/>
              <a:gd name="connsiteX335" fmla="*/ 4689678 w 7467600"/>
              <a:gd name="connsiteY335" fmla="*/ 6440241 h 6858000"/>
              <a:gd name="connsiteX336" fmla="*/ 4477543 w 7467600"/>
              <a:gd name="connsiteY336" fmla="*/ 6674836 h 6858000"/>
              <a:gd name="connsiteX337" fmla="*/ 4329957 w 7467600"/>
              <a:gd name="connsiteY337" fmla="*/ 6858000 h 6858000"/>
              <a:gd name="connsiteX338" fmla="*/ 4218595 w 7467600"/>
              <a:gd name="connsiteY338" fmla="*/ 6858000 h 6858000"/>
              <a:gd name="connsiteX339" fmla="*/ 4368888 w 7467600"/>
              <a:gd name="connsiteY339" fmla="*/ 6668412 h 6858000"/>
              <a:gd name="connsiteX340" fmla="*/ 4563091 w 7467600"/>
              <a:gd name="connsiteY340" fmla="*/ 6442508 h 6858000"/>
              <a:gd name="connsiteX341" fmla="*/ 5387324 w 7467600"/>
              <a:gd name="connsiteY341" fmla="*/ 5705830 h 6858000"/>
              <a:gd name="connsiteX342" fmla="*/ 5073620 w 7467600"/>
              <a:gd name="connsiteY342" fmla="*/ 5955437 h 6858000"/>
              <a:gd name="connsiteX343" fmla="*/ 4689789 w 7467600"/>
              <a:gd name="connsiteY343" fmla="*/ 6268382 h 6858000"/>
              <a:gd name="connsiteX344" fmla="*/ 4418722 w 7467600"/>
              <a:gd name="connsiteY344" fmla="*/ 6570886 h 6858000"/>
              <a:gd name="connsiteX345" fmla="*/ 4214944 w 7467600"/>
              <a:gd name="connsiteY345" fmla="*/ 6858000 h 6858000"/>
              <a:gd name="connsiteX346" fmla="*/ 4177898 w 7467600"/>
              <a:gd name="connsiteY346" fmla="*/ 6858000 h 6858000"/>
              <a:gd name="connsiteX347" fmla="*/ 4391597 w 7467600"/>
              <a:gd name="connsiteY347" fmla="*/ 6556370 h 6858000"/>
              <a:gd name="connsiteX348" fmla="*/ 4668889 w 7467600"/>
              <a:gd name="connsiteY348" fmla="*/ 6246399 h 6858000"/>
              <a:gd name="connsiteX349" fmla="*/ 5055427 w 7467600"/>
              <a:gd name="connsiteY349" fmla="*/ 5931476 h 6858000"/>
              <a:gd name="connsiteX350" fmla="*/ 5371814 w 7467600"/>
              <a:gd name="connsiteY350" fmla="*/ 5678975 h 6858000"/>
              <a:gd name="connsiteX351" fmla="*/ 4987918 w 7467600"/>
              <a:gd name="connsiteY351" fmla="*/ 5838701 h 6858000"/>
              <a:gd name="connsiteX352" fmla="*/ 4317146 w 7467600"/>
              <a:gd name="connsiteY352" fmla="*/ 6587716 h 6858000"/>
              <a:gd name="connsiteX353" fmla="*/ 4171627 w 7467600"/>
              <a:gd name="connsiteY353" fmla="*/ 6858000 h 6858000"/>
              <a:gd name="connsiteX354" fmla="*/ 4081585 w 7467600"/>
              <a:gd name="connsiteY354" fmla="*/ 6858000 h 6858000"/>
              <a:gd name="connsiteX355" fmla="*/ 4238603 w 7467600"/>
              <a:gd name="connsiteY355" fmla="*/ 6559341 h 6858000"/>
              <a:gd name="connsiteX356" fmla="*/ 4778333 w 7467600"/>
              <a:gd name="connsiteY356" fmla="*/ 5873626 h 6858000"/>
              <a:gd name="connsiteX357" fmla="*/ 5414185 w 7467600"/>
              <a:gd name="connsiteY357" fmla="*/ 5573882 h 6858000"/>
              <a:gd name="connsiteX358" fmla="*/ 5959648 w 7467600"/>
              <a:gd name="connsiteY358" fmla="*/ 4760797 h 6858000"/>
              <a:gd name="connsiteX359" fmla="*/ 5355019 w 7467600"/>
              <a:gd name="connsiteY359" fmla="*/ 4734672 h 6858000"/>
              <a:gd name="connsiteX360" fmla="*/ 5083565 w 7467600"/>
              <a:gd name="connsiteY360" fmla="*/ 5179121 h 6858000"/>
              <a:gd name="connsiteX361" fmla="*/ 4713577 w 7467600"/>
              <a:gd name="connsiteY361" fmla="*/ 5616803 h 6858000"/>
              <a:gd name="connsiteX362" fmla="*/ 3989559 w 7467600"/>
              <a:gd name="connsiteY362" fmla="*/ 6145945 h 6858000"/>
              <a:gd name="connsiteX363" fmla="*/ 3939824 w 7467600"/>
              <a:gd name="connsiteY363" fmla="*/ 6066900 h 6858000"/>
              <a:gd name="connsiteX364" fmla="*/ 4584537 w 7467600"/>
              <a:gd name="connsiteY364" fmla="*/ 5324826 h 6858000"/>
              <a:gd name="connsiteX365" fmla="*/ 5037105 w 7467600"/>
              <a:gd name="connsiteY365" fmla="*/ 5088765 h 6858000"/>
              <a:gd name="connsiteX366" fmla="*/ 5039930 w 7467600"/>
              <a:gd name="connsiteY366" fmla="*/ 5089585 h 6858000"/>
              <a:gd name="connsiteX367" fmla="*/ 5263764 w 7467600"/>
              <a:gd name="connsiteY367" fmla="*/ 4735525 h 6858000"/>
              <a:gd name="connsiteX368" fmla="*/ 4086300 w 7467600"/>
              <a:gd name="connsiteY368" fmla="*/ 4884599 h 6858000"/>
              <a:gd name="connsiteX369" fmla="*/ 4085485 w 7467600"/>
              <a:gd name="connsiteY369" fmla="*/ 4899070 h 6858000"/>
              <a:gd name="connsiteX370" fmla="*/ 3871915 w 7467600"/>
              <a:gd name="connsiteY370" fmla="*/ 5253645 h 6858000"/>
              <a:gd name="connsiteX371" fmla="*/ 3799374 w 7467600"/>
              <a:gd name="connsiteY371" fmla="*/ 5466127 h 6858000"/>
              <a:gd name="connsiteX372" fmla="*/ 3498850 w 7467600"/>
              <a:gd name="connsiteY372" fmla="*/ 6661888 h 6858000"/>
              <a:gd name="connsiteX373" fmla="*/ 3399216 w 7467600"/>
              <a:gd name="connsiteY373" fmla="*/ 6858000 h 6858000"/>
              <a:gd name="connsiteX374" fmla="*/ 3303688 w 7467600"/>
              <a:gd name="connsiteY374" fmla="*/ 6858000 h 6858000"/>
              <a:gd name="connsiteX375" fmla="*/ 3391774 w 7467600"/>
              <a:gd name="connsiteY375" fmla="*/ 6697181 h 6858000"/>
              <a:gd name="connsiteX376" fmla="*/ 3735540 w 7467600"/>
              <a:gd name="connsiteY376" fmla="*/ 5546923 h 6858000"/>
              <a:gd name="connsiteX377" fmla="*/ 3729438 w 7467600"/>
              <a:gd name="connsiteY377" fmla="*/ 5569058 h 6858000"/>
              <a:gd name="connsiteX378" fmla="*/ 3707782 w 7467600"/>
              <a:gd name="connsiteY378" fmla="*/ 5644908 h 6858000"/>
              <a:gd name="connsiteX379" fmla="*/ 3583827 w 7467600"/>
              <a:gd name="connsiteY379" fmla="*/ 6039215 h 6858000"/>
              <a:gd name="connsiteX380" fmla="*/ 3547861 w 7467600"/>
              <a:gd name="connsiteY380" fmla="*/ 6129609 h 6858000"/>
              <a:gd name="connsiteX381" fmla="*/ 3490905 w 7467600"/>
              <a:gd name="connsiteY381" fmla="*/ 6277660 h 6858000"/>
              <a:gd name="connsiteX382" fmla="*/ 3455859 w 7467600"/>
              <a:gd name="connsiteY382" fmla="*/ 6391301 h 6858000"/>
              <a:gd name="connsiteX383" fmla="*/ 3429112 w 7467600"/>
              <a:gd name="connsiteY383" fmla="*/ 6479469 h 6858000"/>
              <a:gd name="connsiteX384" fmla="*/ 3304862 w 7467600"/>
              <a:gd name="connsiteY384" fmla="*/ 6796476 h 6858000"/>
              <a:gd name="connsiteX385" fmla="*/ 3276071 w 7467600"/>
              <a:gd name="connsiteY385" fmla="*/ 6858000 h 6858000"/>
              <a:gd name="connsiteX386" fmla="*/ 3240805 w 7467600"/>
              <a:gd name="connsiteY386" fmla="*/ 6858000 h 6858000"/>
              <a:gd name="connsiteX387" fmla="*/ 3275917 w 7467600"/>
              <a:gd name="connsiteY387" fmla="*/ 6783192 h 6858000"/>
              <a:gd name="connsiteX388" fmla="*/ 3399358 w 7467600"/>
              <a:gd name="connsiteY388" fmla="*/ 6469011 h 6858000"/>
              <a:gd name="connsiteX389" fmla="*/ 3425650 w 7467600"/>
              <a:gd name="connsiteY389" fmla="*/ 6381333 h 6858000"/>
              <a:gd name="connsiteX390" fmla="*/ 3460661 w 7467600"/>
              <a:gd name="connsiteY390" fmla="*/ 6266763 h 6858000"/>
              <a:gd name="connsiteX391" fmla="*/ 3518021 w 7467600"/>
              <a:gd name="connsiteY391" fmla="*/ 6117298 h 6858000"/>
              <a:gd name="connsiteX392" fmla="*/ 3554035 w 7467600"/>
              <a:gd name="connsiteY392" fmla="*/ 6027832 h 6858000"/>
              <a:gd name="connsiteX393" fmla="*/ 3677174 w 7467600"/>
              <a:gd name="connsiteY393" fmla="*/ 5636351 h 6858000"/>
              <a:gd name="connsiteX394" fmla="*/ 3698819 w 7467600"/>
              <a:gd name="connsiteY394" fmla="*/ 5560503 h 6858000"/>
              <a:gd name="connsiteX395" fmla="*/ 3702094 w 7467600"/>
              <a:gd name="connsiteY395" fmla="*/ 5549194 h 6858000"/>
              <a:gd name="connsiteX396" fmla="*/ 3398355 w 7467600"/>
              <a:gd name="connsiteY396" fmla="*/ 6094603 h 6858000"/>
              <a:gd name="connsiteX397" fmla="*/ 3193941 w 7467600"/>
              <a:gd name="connsiteY397" fmla="*/ 6798775 h 6858000"/>
              <a:gd name="connsiteX398" fmla="*/ 3184140 w 7467600"/>
              <a:gd name="connsiteY398" fmla="*/ 6858000 h 6858000"/>
              <a:gd name="connsiteX399" fmla="*/ 3099978 w 7467600"/>
              <a:gd name="connsiteY399" fmla="*/ 6858000 h 6858000"/>
              <a:gd name="connsiteX400" fmla="*/ 3101556 w 7467600"/>
              <a:gd name="connsiteY400" fmla="*/ 6843337 h 6858000"/>
              <a:gd name="connsiteX401" fmla="*/ 3370162 w 7467600"/>
              <a:gd name="connsiteY401" fmla="*/ 5785550 h 6858000"/>
              <a:gd name="connsiteX402" fmla="*/ 3746477 w 7467600"/>
              <a:gd name="connsiteY402" fmla="*/ 5377889 h 6858000"/>
              <a:gd name="connsiteX403" fmla="*/ 3863399 w 7467600"/>
              <a:gd name="connsiteY403" fmla="*/ 5087257 h 6858000"/>
              <a:gd name="connsiteX404" fmla="*/ 3968712 w 7467600"/>
              <a:gd name="connsiteY404" fmla="*/ 4913989 h 6858000"/>
              <a:gd name="connsiteX405" fmla="*/ 2792390 w 7467600"/>
              <a:gd name="connsiteY405" fmla="*/ 5382974 h 6858000"/>
              <a:gd name="connsiteX406" fmla="*/ 2714982 w 7467600"/>
              <a:gd name="connsiteY406" fmla="*/ 5427051 h 6858000"/>
              <a:gd name="connsiteX407" fmla="*/ 2813361 w 7467600"/>
              <a:gd name="connsiteY407" fmla="*/ 6023912 h 6858000"/>
              <a:gd name="connsiteX408" fmla="*/ 2688430 w 7467600"/>
              <a:gd name="connsiteY408" fmla="*/ 6801564 h 6858000"/>
              <a:gd name="connsiteX409" fmla="*/ 2629626 w 7467600"/>
              <a:gd name="connsiteY409" fmla="*/ 6763394 h 6858000"/>
              <a:gd name="connsiteX410" fmla="*/ 2565328 w 7467600"/>
              <a:gd name="connsiteY410" fmla="*/ 5516399 h 6858000"/>
              <a:gd name="connsiteX411" fmla="*/ 1922999 w 7467600"/>
              <a:gd name="connsiteY411" fmla="*/ 5980343 h 6858000"/>
              <a:gd name="connsiteX412" fmla="*/ 1950261 w 7467600"/>
              <a:gd name="connsiteY412" fmla="*/ 6405858 h 6858000"/>
              <a:gd name="connsiteX413" fmla="*/ 2365554 w 7467600"/>
              <a:gd name="connsiteY413" fmla="*/ 6759107 h 6858000"/>
              <a:gd name="connsiteX414" fmla="*/ 2424142 w 7467600"/>
              <a:gd name="connsiteY414" fmla="*/ 6858000 h 6858000"/>
              <a:gd name="connsiteX415" fmla="*/ 2395994 w 7467600"/>
              <a:gd name="connsiteY415" fmla="*/ 6858000 h 6858000"/>
              <a:gd name="connsiteX416" fmla="*/ 2392863 w 7467600"/>
              <a:gd name="connsiteY416" fmla="*/ 6852964 h 6858000"/>
              <a:gd name="connsiteX417" fmla="*/ 2017589 w 7467600"/>
              <a:gd name="connsiteY417" fmla="*/ 6493982 h 6858000"/>
              <a:gd name="connsiteX418" fmla="*/ 2147336 w 7467600"/>
              <a:gd name="connsiteY418" fmla="*/ 6594052 h 6858000"/>
              <a:gd name="connsiteX419" fmla="*/ 2207047 w 7467600"/>
              <a:gd name="connsiteY419" fmla="*/ 6654540 h 6858000"/>
              <a:gd name="connsiteX420" fmla="*/ 2299106 w 7467600"/>
              <a:gd name="connsiteY420" fmla="*/ 6778931 h 6858000"/>
              <a:gd name="connsiteX421" fmla="*/ 2314430 w 7467600"/>
              <a:gd name="connsiteY421" fmla="*/ 6801144 h 6858000"/>
              <a:gd name="connsiteX422" fmla="*/ 2352406 w 7467600"/>
              <a:gd name="connsiteY422" fmla="*/ 6858000 h 6858000"/>
              <a:gd name="connsiteX423" fmla="*/ 2314492 w 7467600"/>
              <a:gd name="connsiteY423" fmla="*/ 6858000 h 6858000"/>
              <a:gd name="connsiteX424" fmla="*/ 2288095 w 7467600"/>
              <a:gd name="connsiteY424" fmla="*/ 6818030 h 6858000"/>
              <a:gd name="connsiteX425" fmla="*/ 2272768 w 7467600"/>
              <a:gd name="connsiteY425" fmla="*/ 6795822 h 6858000"/>
              <a:gd name="connsiteX426" fmla="*/ 2182715 w 7467600"/>
              <a:gd name="connsiteY426" fmla="*/ 6675071 h 6858000"/>
              <a:gd name="connsiteX427" fmla="*/ 2032061 w 7467600"/>
              <a:gd name="connsiteY427" fmla="*/ 6541380 h 6858000"/>
              <a:gd name="connsiteX428" fmla="*/ 2257220 w 7467600"/>
              <a:gd name="connsiteY428" fmla="*/ 6826257 h 6858000"/>
              <a:gd name="connsiteX429" fmla="*/ 2281324 w 7467600"/>
              <a:gd name="connsiteY429" fmla="*/ 6858000 h 6858000"/>
              <a:gd name="connsiteX430" fmla="*/ 2242860 w 7467600"/>
              <a:gd name="connsiteY430" fmla="*/ 6858000 h 6858000"/>
              <a:gd name="connsiteX431" fmla="*/ 2232818 w 7467600"/>
              <a:gd name="connsiteY431" fmla="*/ 6844926 h 6858000"/>
              <a:gd name="connsiteX432" fmla="*/ 1990172 w 7467600"/>
              <a:gd name="connsiteY432" fmla="*/ 6542121 h 6858000"/>
              <a:gd name="connsiteX433" fmla="*/ 2124090 w 7467600"/>
              <a:gd name="connsiteY433" fmla="*/ 6761017 h 6858000"/>
              <a:gd name="connsiteX434" fmla="*/ 2200380 w 7467600"/>
              <a:gd name="connsiteY434" fmla="*/ 6858000 h 6858000"/>
              <a:gd name="connsiteX435" fmla="*/ 2147507 w 7467600"/>
              <a:gd name="connsiteY435" fmla="*/ 6858000 h 6858000"/>
              <a:gd name="connsiteX436" fmla="*/ 2070668 w 7467600"/>
              <a:gd name="connsiteY436" fmla="*/ 6761520 h 6858000"/>
              <a:gd name="connsiteX437" fmla="*/ 1975142 w 7467600"/>
              <a:gd name="connsiteY437" fmla="*/ 6585570 h 6858000"/>
              <a:gd name="connsiteX438" fmla="*/ 2050035 w 7467600"/>
              <a:gd name="connsiteY438" fmla="*/ 6813345 h 6858000"/>
              <a:gd name="connsiteX439" fmla="*/ 2063025 w 7467600"/>
              <a:gd name="connsiteY439" fmla="*/ 6858000 h 6858000"/>
              <a:gd name="connsiteX440" fmla="*/ 2021675 w 7467600"/>
              <a:gd name="connsiteY440" fmla="*/ 6858000 h 6858000"/>
              <a:gd name="connsiteX441" fmla="*/ 2019308 w 7467600"/>
              <a:gd name="connsiteY441" fmla="*/ 6847118 h 6858000"/>
              <a:gd name="connsiteX442" fmla="*/ 1938835 w 7467600"/>
              <a:gd name="connsiteY442" fmla="*/ 6551160 h 6858000"/>
              <a:gd name="connsiteX443" fmla="*/ 1953230 w 7467600"/>
              <a:gd name="connsiteY443" fmla="*/ 6759699 h 6858000"/>
              <a:gd name="connsiteX444" fmla="*/ 1956763 w 7467600"/>
              <a:gd name="connsiteY444" fmla="*/ 6778191 h 6858000"/>
              <a:gd name="connsiteX445" fmla="*/ 1967925 w 7467600"/>
              <a:gd name="connsiteY445" fmla="*/ 6858000 h 6858000"/>
              <a:gd name="connsiteX446" fmla="*/ 1936622 w 7467600"/>
              <a:gd name="connsiteY446" fmla="*/ 6858000 h 6858000"/>
              <a:gd name="connsiteX447" fmla="*/ 1926261 w 7467600"/>
              <a:gd name="connsiteY447" fmla="*/ 6784064 h 6858000"/>
              <a:gd name="connsiteX448" fmla="*/ 1922724 w 7467600"/>
              <a:gd name="connsiteY448" fmla="*/ 6765577 h 6858000"/>
              <a:gd name="connsiteX449" fmla="*/ 1904650 w 7467600"/>
              <a:gd name="connsiteY449" fmla="*/ 6639616 h 6858000"/>
              <a:gd name="connsiteX450" fmla="*/ 1885273 w 7467600"/>
              <a:gd name="connsiteY450" fmla="*/ 6858000 h 6858000"/>
              <a:gd name="connsiteX451" fmla="*/ 1854363 w 7467600"/>
              <a:gd name="connsiteY451" fmla="*/ 6858000 h 6858000"/>
              <a:gd name="connsiteX452" fmla="*/ 1880391 w 7467600"/>
              <a:gd name="connsiteY452" fmla="*/ 6603796 h 6858000"/>
              <a:gd name="connsiteX453" fmla="*/ 1818273 w 7467600"/>
              <a:gd name="connsiteY453" fmla="*/ 6715729 h 6858000"/>
              <a:gd name="connsiteX454" fmla="*/ 1794691 w 7467600"/>
              <a:gd name="connsiteY454" fmla="*/ 6843239 h 6858000"/>
              <a:gd name="connsiteX455" fmla="*/ 1794914 w 7467600"/>
              <a:gd name="connsiteY455" fmla="*/ 6858000 h 6858000"/>
              <a:gd name="connsiteX456" fmla="*/ 1746128 w 7467600"/>
              <a:gd name="connsiteY456" fmla="*/ 6858000 h 6858000"/>
              <a:gd name="connsiteX457" fmla="*/ 1753934 w 7467600"/>
              <a:gd name="connsiteY457" fmla="*/ 6724796 h 6858000"/>
              <a:gd name="connsiteX458" fmla="*/ 1792053 w 7467600"/>
              <a:gd name="connsiteY458" fmla="*/ 6572396 h 6858000"/>
              <a:gd name="connsiteX459" fmla="*/ 1862248 w 7467600"/>
              <a:gd name="connsiteY459" fmla="*/ 6266397 h 6858000"/>
              <a:gd name="connsiteX460" fmla="*/ 1862250 w 7467600"/>
              <a:gd name="connsiteY460" fmla="*/ 6033531 h 6858000"/>
              <a:gd name="connsiteX461" fmla="*/ 1211999 w 7467600"/>
              <a:gd name="connsiteY461" fmla="*/ 6683610 h 6858000"/>
              <a:gd name="connsiteX462" fmla="*/ 1213266 w 7467600"/>
              <a:gd name="connsiteY462" fmla="*/ 6691947 h 6858000"/>
              <a:gd name="connsiteX463" fmla="*/ 1203370 w 7467600"/>
              <a:gd name="connsiteY463" fmla="*/ 6850676 h 6858000"/>
              <a:gd name="connsiteX464" fmla="*/ 1203671 w 7467600"/>
              <a:gd name="connsiteY464" fmla="*/ 6858000 h 6858000"/>
              <a:gd name="connsiteX465" fmla="*/ 1143180 w 7467600"/>
              <a:gd name="connsiteY465" fmla="*/ 6858000 h 6858000"/>
              <a:gd name="connsiteX466" fmla="*/ 1142176 w 7467600"/>
              <a:gd name="connsiteY466" fmla="*/ 6766045 h 6858000"/>
              <a:gd name="connsiteX467" fmla="*/ 1067484 w 7467600"/>
              <a:gd name="connsiteY467" fmla="*/ 6858000 h 6858000"/>
              <a:gd name="connsiteX468" fmla="*/ 953928 w 7467600"/>
              <a:gd name="connsiteY468" fmla="*/ 6858000 h 6858000"/>
              <a:gd name="connsiteX469" fmla="*/ 959715 w 7467600"/>
              <a:gd name="connsiteY469" fmla="*/ 6850185 h 6858000"/>
              <a:gd name="connsiteX470" fmla="*/ 1483788 w 7467600"/>
              <a:gd name="connsiteY470" fmla="*/ 6259174 h 6858000"/>
              <a:gd name="connsiteX471" fmla="*/ 1100671 w 7467600"/>
              <a:gd name="connsiteY471" fmla="*/ 6252137 h 6858000"/>
              <a:gd name="connsiteX472" fmla="*/ 1090144 w 7467600"/>
              <a:gd name="connsiteY472" fmla="*/ 6256748 h 6858000"/>
              <a:gd name="connsiteX473" fmla="*/ 1095872 w 7467600"/>
              <a:gd name="connsiteY473" fmla="*/ 6271892 h 6858000"/>
              <a:gd name="connsiteX474" fmla="*/ 262785 w 7467600"/>
              <a:gd name="connsiteY474" fmla="*/ 6845450 h 6858000"/>
              <a:gd name="connsiteX475" fmla="*/ 209968 w 7467600"/>
              <a:gd name="connsiteY475" fmla="*/ 6770713 h 6858000"/>
              <a:gd name="connsiteX476" fmla="*/ 873460 w 7467600"/>
              <a:gd name="connsiteY476" fmla="*/ 6253768 h 6858000"/>
              <a:gd name="connsiteX477" fmla="*/ 192686 w 7467600"/>
              <a:gd name="connsiteY477" fmla="*/ 5849257 h 6858000"/>
              <a:gd name="connsiteX478" fmla="*/ 4696 w 7467600"/>
              <a:gd name="connsiteY478" fmla="*/ 5697668 h 6858000"/>
              <a:gd name="connsiteX479" fmla="*/ 0 w 7467600"/>
              <a:gd name="connsiteY479" fmla="*/ 5689984 h 6858000"/>
              <a:gd name="connsiteX480" fmla="*/ 0 w 7467600"/>
              <a:gd name="connsiteY480" fmla="*/ 5513472 h 6858000"/>
              <a:gd name="connsiteX481" fmla="*/ 174101 w 7467600"/>
              <a:gd name="connsiteY481" fmla="*/ 5620277 h 6858000"/>
              <a:gd name="connsiteX482" fmla="*/ 891800 w 7467600"/>
              <a:gd name="connsiteY482" fmla="*/ 6036935 h 6858000"/>
              <a:gd name="connsiteX483" fmla="*/ 1072219 w 7467600"/>
              <a:gd name="connsiteY483" fmla="*/ 6169443 h 6858000"/>
              <a:gd name="connsiteX484" fmla="*/ 1074117 w 7467600"/>
              <a:gd name="connsiteY484" fmla="*/ 6170301 h 6858000"/>
              <a:gd name="connsiteX485" fmla="*/ 1083114 w 7467600"/>
              <a:gd name="connsiteY485" fmla="*/ 6174131 h 6858000"/>
              <a:gd name="connsiteX486" fmla="*/ 1543010 w 7467600"/>
              <a:gd name="connsiteY486" fmla="*/ 6191140 h 6858000"/>
              <a:gd name="connsiteX487" fmla="*/ 1551080 w 7467600"/>
              <a:gd name="connsiteY487" fmla="*/ 6195006 h 6858000"/>
              <a:gd name="connsiteX488" fmla="*/ 2345443 w 7467600"/>
              <a:gd name="connsiteY488" fmla="*/ 5549882 h 6858000"/>
              <a:gd name="connsiteX489" fmla="*/ 1721499 w 7467600"/>
              <a:gd name="connsiteY489" fmla="*/ 5599969 h 6858000"/>
              <a:gd name="connsiteX490" fmla="*/ 767716 w 7467600"/>
              <a:gd name="connsiteY490" fmla="*/ 5472768 h 6858000"/>
              <a:gd name="connsiteX491" fmla="*/ 722147 w 7467600"/>
              <a:gd name="connsiteY491" fmla="*/ 5393091 h 6858000"/>
              <a:gd name="connsiteX492" fmla="*/ 1485552 w 7467600"/>
              <a:gd name="connsiteY492" fmla="*/ 5313202 h 6858000"/>
              <a:gd name="connsiteX493" fmla="*/ 2143004 w 7467600"/>
              <a:gd name="connsiteY493" fmla="*/ 5402420 h 6858000"/>
              <a:gd name="connsiteX494" fmla="*/ 1933391 w 7467600"/>
              <a:gd name="connsiteY494" fmla="*/ 5156971 h 6858000"/>
              <a:gd name="connsiteX495" fmla="*/ 1827118 w 7467600"/>
              <a:gd name="connsiteY495" fmla="*/ 4968410 h 6858000"/>
              <a:gd name="connsiteX496" fmla="*/ 1837349 w 7467600"/>
              <a:gd name="connsiteY496" fmla="*/ 4956357 h 6858000"/>
              <a:gd name="connsiteX497" fmla="*/ 2162835 w 7467600"/>
              <a:gd name="connsiteY497" fmla="*/ 5187853 h 6858000"/>
              <a:gd name="connsiteX498" fmla="*/ 2257167 w 7467600"/>
              <a:gd name="connsiteY498" fmla="*/ 5462123 h 6858000"/>
              <a:gd name="connsiteX499" fmla="*/ 2261598 w 7467600"/>
              <a:gd name="connsiteY499" fmla="*/ 5467998 h 6858000"/>
              <a:gd name="connsiteX500" fmla="*/ 2437177 w 7467600"/>
              <a:gd name="connsiteY500" fmla="*/ 5479608 h 6858000"/>
              <a:gd name="connsiteX501" fmla="*/ 2445247 w 7467600"/>
              <a:gd name="connsiteY501" fmla="*/ 5483476 h 6858000"/>
              <a:gd name="connsiteX502" fmla="*/ 2743626 w 7467600"/>
              <a:gd name="connsiteY502" fmla="*/ 5304819 h 6858000"/>
              <a:gd name="connsiteX503" fmla="*/ 3048102 w 7467600"/>
              <a:gd name="connsiteY503" fmla="*/ 5150595 h 6858000"/>
              <a:gd name="connsiteX504" fmla="*/ 1799414 w 7467600"/>
              <a:gd name="connsiteY504" fmla="*/ 4694732 h 6858000"/>
              <a:gd name="connsiteX505" fmla="*/ 1771735 w 7467600"/>
              <a:gd name="connsiteY505" fmla="*/ 4619929 h 6858000"/>
              <a:gd name="connsiteX506" fmla="*/ 3104273 w 7467600"/>
              <a:gd name="connsiteY506" fmla="*/ 5076159 h 6858000"/>
              <a:gd name="connsiteX507" fmla="*/ 3113245 w 7467600"/>
              <a:gd name="connsiteY507" fmla="*/ 5090705 h 6858000"/>
              <a:gd name="connsiteX508" fmla="*/ 3126294 w 7467600"/>
              <a:gd name="connsiteY508" fmla="*/ 5114400 h 6858000"/>
              <a:gd name="connsiteX509" fmla="*/ 3937433 w 7467600"/>
              <a:gd name="connsiteY509" fmla="*/ 4830473 h 6858000"/>
              <a:gd name="connsiteX510" fmla="*/ 3590475 w 7467600"/>
              <a:gd name="connsiteY510" fmla="*/ 4597974 h 6858000"/>
              <a:gd name="connsiteX511" fmla="*/ 3100264 w 7467600"/>
              <a:gd name="connsiteY511" fmla="*/ 4579845 h 6858000"/>
              <a:gd name="connsiteX512" fmla="*/ 2183576 w 7467600"/>
              <a:gd name="connsiteY512" fmla="*/ 4227150 h 6858000"/>
              <a:gd name="connsiteX513" fmla="*/ 2151029 w 7467600"/>
              <a:gd name="connsiteY513" fmla="*/ 4146947 h 6858000"/>
              <a:gd name="connsiteX514" fmla="*/ 3563434 w 7467600"/>
              <a:gd name="connsiteY514" fmla="*/ 4469115 h 6858000"/>
              <a:gd name="connsiteX515" fmla="*/ 3177952 w 7467600"/>
              <a:gd name="connsiteY515" fmla="*/ 3657386 h 6858000"/>
              <a:gd name="connsiteX516" fmla="*/ 3189263 w 7467600"/>
              <a:gd name="connsiteY516" fmla="*/ 3625726 h 6858000"/>
              <a:gd name="connsiteX517" fmla="*/ 3560912 w 7467600"/>
              <a:gd name="connsiteY517" fmla="*/ 4079863 h 6858000"/>
              <a:gd name="connsiteX518" fmla="*/ 3626636 w 7467600"/>
              <a:gd name="connsiteY518" fmla="*/ 4512230 h 6858000"/>
              <a:gd name="connsiteX519" fmla="*/ 3653088 w 7467600"/>
              <a:gd name="connsiteY519" fmla="*/ 4521417 h 6858000"/>
              <a:gd name="connsiteX520" fmla="*/ 3988128 w 7467600"/>
              <a:gd name="connsiteY520" fmla="*/ 4817267 h 6858000"/>
              <a:gd name="connsiteX521" fmla="*/ 4830582 w 7467600"/>
              <a:gd name="connsiteY521" fmla="*/ 4676000 h 6858000"/>
              <a:gd name="connsiteX522" fmla="*/ 4830100 w 7467600"/>
              <a:gd name="connsiteY522" fmla="*/ 4675554 h 6858000"/>
              <a:gd name="connsiteX523" fmla="*/ 4036318 w 7467600"/>
              <a:gd name="connsiteY523" fmla="*/ 4147013 h 6858000"/>
              <a:gd name="connsiteX524" fmla="*/ 3432098 w 7467600"/>
              <a:gd name="connsiteY524" fmla="*/ 3537312 h 6858000"/>
              <a:gd name="connsiteX525" fmla="*/ 3446761 w 7467600"/>
              <a:gd name="connsiteY525" fmla="*/ 3461278 h 6858000"/>
              <a:gd name="connsiteX526" fmla="*/ 4419733 w 7467600"/>
              <a:gd name="connsiteY526" fmla="*/ 3963555 h 6858000"/>
              <a:gd name="connsiteX527" fmla="*/ 4781371 w 7467600"/>
              <a:gd name="connsiteY527" fmla="*/ 4458604 h 6858000"/>
              <a:gd name="connsiteX528" fmla="*/ 4780440 w 7467600"/>
              <a:gd name="connsiteY528" fmla="*/ 4470290 h 6858000"/>
              <a:gd name="connsiteX529" fmla="*/ 4898954 w 7467600"/>
              <a:gd name="connsiteY529" fmla="*/ 4662092 h 6858000"/>
              <a:gd name="connsiteX530" fmla="*/ 4900699 w 7467600"/>
              <a:gd name="connsiteY530" fmla="*/ 4670867 h 6858000"/>
              <a:gd name="connsiteX531" fmla="*/ 5714511 w 7467600"/>
              <a:gd name="connsiteY531" fmla="*/ 4663483 h 6858000"/>
              <a:gd name="connsiteX532" fmla="*/ 5464793 w 7467600"/>
              <a:gd name="connsiteY532" fmla="*/ 4393556 h 6858000"/>
              <a:gd name="connsiteX533" fmla="*/ 5461897 w 7467600"/>
              <a:gd name="connsiteY533" fmla="*/ 4390879 h 6858000"/>
              <a:gd name="connsiteX534" fmla="*/ 4294126 w 7467600"/>
              <a:gd name="connsiteY534" fmla="*/ 3303048 h 6858000"/>
              <a:gd name="connsiteX535" fmla="*/ 4305321 w 7467600"/>
              <a:gd name="connsiteY535" fmla="*/ 3256953 h 6858000"/>
              <a:gd name="connsiteX536" fmla="*/ 4949299 w 7467600"/>
              <a:gd name="connsiteY536" fmla="*/ 3766336 h 6858000"/>
              <a:gd name="connsiteX537" fmla="*/ 5291452 w 7467600"/>
              <a:gd name="connsiteY537" fmla="*/ 4076801 h 6858000"/>
              <a:gd name="connsiteX538" fmla="*/ 5434998 w 7467600"/>
              <a:gd name="connsiteY538" fmla="*/ 4254100 h 6858000"/>
              <a:gd name="connsiteX539" fmla="*/ 5351015 w 7467600"/>
              <a:gd name="connsiteY539" fmla="*/ 3760989 h 6858000"/>
              <a:gd name="connsiteX540" fmla="*/ 5413780 w 7467600"/>
              <a:gd name="connsiteY540" fmla="*/ 2966265 h 6858000"/>
              <a:gd name="connsiteX541" fmla="*/ 5425627 w 7467600"/>
              <a:gd name="connsiteY541" fmla="*/ 2954192 h 6858000"/>
              <a:gd name="connsiteX542" fmla="*/ 6604735 w 7467600"/>
              <a:gd name="connsiteY542" fmla="*/ 2041381 h 6858000"/>
              <a:gd name="connsiteX543" fmla="*/ 7204487 w 7467600"/>
              <a:gd name="connsiteY543" fmla="*/ 2742112 h 6858000"/>
              <a:gd name="connsiteX544" fmla="*/ 7131592 w 7467600"/>
              <a:gd name="connsiteY544" fmla="*/ 2672096 h 6858000"/>
              <a:gd name="connsiteX545" fmla="*/ 6996344 w 7467600"/>
              <a:gd name="connsiteY545" fmla="*/ 2518310 h 6858000"/>
              <a:gd name="connsiteX546" fmla="*/ 6735495 w 7467600"/>
              <a:gd name="connsiteY546" fmla="*/ 2196890 h 6858000"/>
              <a:gd name="connsiteX547" fmla="*/ 6721901 w 7467600"/>
              <a:gd name="connsiteY547" fmla="*/ 2179274 h 6858000"/>
              <a:gd name="connsiteX548" fmla="*/ 6604735 w 7467600"/>
              <a:gd name="connsiteY548" fmla="*/ 2041381 h 6858000"/>
              <a:gd name="connsiteX549" fmla="*/ 6591670 w 7467600"/>
              <a:gd name="connsiteY549" fmla="*/ 1988277 h 6858000"/>
              <a:gd name="connsiteX550" fmla="*/ 6747349 w 7467600"/>
              <a:gd name="connsiteY550" fmla="*/ 2160069 h 6858000"/>
              <a:gd name="connsiteX551" fmla="*/ 6760943 w 7467600"/>
              <a:gd name="connsiteY551" fmla="*/ 2177686 h 6858000"/>
              <a:gd name="connsiteX552" fmla="*/ 7021065 w 7467600"/>
              <a:gd name="connsiteY552" fmla="*/ 2498102 h 6858000"/>
              <a:gd name="connsiteX553" fmla="*/ 7155223 w 7467600"/>
              <a:gd name="connsiteY553" fmla="*/ 2650386 h 6858000"/>
              <a:gd name="connsiteX554" fmla="*/ 7203167 w 7467600"/>
              <a:gd name="connsiteY554" fmla="*/ 2697288 h 6858000"/>
              <a:gd name="connsiteX555" fmla="*/ 6937703 w 7467600"/>
              <a:gd name="connsiteY555" fmla="*/ 2321981 h 6858000"/>
              <a:gd name="connsiteX556" fmla="*/ 6591670 w 7467600"/>
              <a:gd name="connsiteY556" fmla="*/ 1988277 h 6858000"/>
              <a:gd name="connsiteX557" fmla="*/ 5798671 w 7467600"/>
              <a:gd name="connsiteY557" fmla="*/ 1981601 h 6858000"/>
              <a:gd name="connsiteX558" fmla="*/ 5754709 w 7467600"/>
              <a:gd name="connsiteY558" fmla="*/ 2071454 h 6858000"/>
              <a:gd name="connsiteX559" fmla="*/ 5763044 w 7467600"/>
              <a:gd name="connsiteY559" fmla="*/ 2842206 h 6858000"/>
              <a:gd name="connsiteX560" fmla="*/ 5764974 w 7467600"/>
              <a:gd name="connsiteY560" fmla="*/ 2799609 h 6858000"/>
              <a:gd name="connsiteX561" fmla="*/ 5767665 w 7467600"/>
              <a:gd name="connsiteY561" fmla="*/ 2666409 h 6858000"/>
              <a:gd name="connsiteX562" fmla="*/ 5763055 w 7467600"/>
              <a:gd name="connsiteY562" fmla="*/ 2579705 h 6858000"/>
              <a:gd name="connsiteX563" fmla="*/ 5758079 w 7467600"/>
              <a:gd name="connsiteY563" fmla="*/ 2492508 h 6858000"/>
              <a:gd name="connsiteX564" fmla="*/ 5779325 w 7467600"/>
              <a:gd name="connsiteY564" fmla="*/ 2197069 h 6858000"/>
              <a:gd name="connsiteX565" fmla="*/ 5798671 w 7467600"/>
              <a:gd name="connsiteY565" fmla="*/ 1981601 h 6858000"/>
              <a:gd name="connsiteX566" fmla="*/ 5829202 w 7467600"/>
              <a:gd name="connsiteY566" fmla="*/ 1971679 h 6858000"/>
              <a:gd name="connsiteX567" fmla="*/ 5809558 w 7467600"/>
              <a:gd name="connsiteY567" fmla="*/ 2198043 h 6858000"/>
              <a:gd name="connsiteX568" fmla="*/ 5788653 w 7467600"/>
              <a:gd name="connsiteY568" fmla="*/ 2489430 h 6858000"/>
              <a:gd name="connsiteX569" fmla="*/ 5793439 w 7467600"/>
              <a:gd name="connsiteY569" fmla="*/ 2575235 h 6858000"/>
              <a:gd name="connsiteX570" fmla="*/ 5796837 w 7467600"/>
              <a:gd name="connsiteY570" fmla="*/ 2637633 h 6858000"/>
              <a:gd name="connsiteX571" fmla="*/ 5818614 w 7467600"/>
              <a:gd name="connsiteY571" fmla="*/ 2473055 h 6858000"/>
              <a:gd name="connsiteX572" fmla="*/ 5829202 w 7467600"/>
              <a:gd name="connsiteY572" fmla="*/ 1971679 h 6858000"/>
              <a:gd name="connsiteX573" fmla="*/ 5911389 w 7467600"/>
              <a:gd name="connsiteY573" fmla="*/ 1898371 h 6858000"/>
              <a:gd name="connsiteX574" fmla="*/ 6237627 w 7467600"/>
              <a:gd name="connsiteY574" fmla="*/ 2231921 h 6858000"/>
              <a:gd name="connsiteX575" fmla="*/ 5911389 w 7467600"/>
              <a:gd name="connsiteY575" fmla="*/ 1898371 h 6858000"/>
              <a:gd name="connsiteX576" fmla="*/ 6944437 w 7467600"/>
              <a:gd name="connsiteY576" fmla="*/ 1575402 h 6858000"/>
              <a:gd name="connsiteX577" fmla="*/ 6304730 w 7467600"/>
              <a:gd name="connsiteY577" fmla="*/ 1766654 h 6858000"/>
              <a:gd name="connsiteX578" fmla="*/ 6944437 w 7467600"/>
              <a:gd name="connsiteY578" fmla="*/ 1575402 h 6858000"/>
              <a:gd name="connsiteX579" fmla="*/ 7019523 w 7467600"/>
              <a:gd name="connsiteY579" fmla="*/ 1519450 h 6858000"/>
              <a:gd name="connsiteX580" fmla="*/ 6298091 w 7467600"/>
              <a:gd name="connsiteY580" fmla="*/ 1737122 h 6858000"/>
              <a:gd name="connsiteX581" fmla="*/ 7019523 w 7467600"/>
              <a:gd name="connsiteY581" fmla="*/ 1519450 h 6858000"/>
              <a:gd name="connsiteX582" fmla="*/ 2399523 w 7467600"/>
              <a:gd name="connsiteY582" fmla="*/ 1428234 h 6858000"/>
              <a:gd name="connsiteX583" fmla="*/ 2224982 w 7467600"/>
              <a:gd name="connsiteY583" fmla="*/ 1826201 h 6858000"/>
              <a:gd name="connsiteX584" fmla="*/ 2096099 w 7467600"/>
              <a:gd name="connsiteY584" fmla="*/ 2345900 h 6858000"/>
              <a:gd name="connsiteX585" fmla="*/ 2283317 w 7467600"/>
              <a:gd name="connsiteY585" fmla="*/ 1796925 h 6858000"/>
              <a:gd name="connsiteX586" fmla="*/ 2399523 w 7467600"/>
              <a:gd name="connsiteY586" fmla="*/ 1428234 h 6858000"/>
              <a:gd name="connsiteX587" fmla="*/ 2448558 w 7467600"/>
              <a:gd name="connsiteY587" fmla="*/ 1373435 h 6858000"/>
              <a:gd name="connsiteX588" fmla="*/ 2312521 w 7467600"/>
              <a:gd name="connsiteY588" fmla="*/ 1806140 h 6858000"/>
              <a:gd name="connsiteX589" fmla="*/ 2127533 w 7467600"/>
              <a:gd name="connsiteY589" fmla="*/ 2348380 h 6858000"/>
              <a:gd name="connsiteX590" fmla="*/ 2358080 w 7467600"/>
              <a:gd name="connsiteY590" fmla="*/ 1866134 h 6858000"/>
              <a:gd name="connsiteX591" fmla="*/ 2407436 w 7467600"/>
              <a:gd name="connsiteY591" fmla="*/ 1651070 h 6858000"/>
              <a:gd name="connsiteX592" fmla="*/ 2448558 w 7467600"/>
              <a:gd name="connsiteY592" fmla="*/ 1373435 h 6858000"/>
              <a:gd name="connsiteX593" fmla="*/ 278707 w 7467600"/>
              <a:gd name="connsiteY593" fmla="*/ 1352270 h 6858000"/>
              <a:gd name="connsiteX594" fmla="*/ 321570 w 7467600"/>
              <a:gd name="connsiteY594" fmla="*/ 1861610 h 6858000"/>
              <a:gd name="connsiteX595" fmla="*/ 294281 w 7467600"/>
              <a:gd name="connsiteY595" fmla="*/ 1440658 h 6858000"/>
              <a:gd name="connsiteX596" fmla="*/ 278707 w 7467600"/>
              <a:gd name="connsiteY596" fmla="*/ 1352270 h 6858000"/>
              <a:gd name="connsiteX597" fmla="*/ 1423821 w 7467600"/>
              <a:gd name="connsiteY597" fmla="*/ 1351958 h 6858000"/>
              <a:gd name="connsiteX598" fmla="*/ 1638521 w 7467600"/>
              <a:gd name="connsiteY598" fmla="*/ 1908470 h 6858000"/>
              <a:gd name="connsiteX599" fmla="*/ 1754199 w 7467600"/>
              <a:gd name="connsiteY599" fmla="*/ 2149284 h 6858000"/>
              <a:gd name="connsiteX600" fmla="*/ 1908359 w 7467600"/>
              <a:gd name="connsiteY600" fmla="*/ 2364988 h 6858000"/>
              <a:gd name="connsiteX601" fmla="*/ 1647661 w 7467600"/>
              <a:gd name="connsiteY601" fmla="*/ 1825945 h 6858000"/>
              <a:gd name="connsiteX602" fmla="*/ 1423821 w 7467600"/>
              <a:gd name="connsiteY602" fmla="*/ 1351958 h 6858000"/>
              <a:gd name="connsiteX603" fmla="*/ 1431890 w 7467600"/>
              <a:gd name="connsiteY603" fmla="*/ 1306475 h 6858000"/>
              <a:gd name="connsiteX604" fmla="*/ 1507597 w 7467600"/>
              <a:gd name="connsiteY604" fmla="*/ 1446132 h 6858000"/>
              <a:gd name="connsiteX605" fmla="*/ 1674586 w 7467600"/>
              <a:gd name="connsiteY605" fmla="*/ 1813832 h 6858000"/>
              <a:gd name="connsiteX606" fmla="*/ 1815950 w 7467600"/>
              <a:gd name="connsiteY606" fmla="*/ 2128564 h 6858000"/>
              <a:gd name="connsiteX607" fmla="*/ 1984242 w 7467600"/>
              <a:gd name="connsiteY607" fmla="*/ 2430829 h 6858000"/>
              <a:gd name="connsiteX608" fmla="*/ 2014023 w 7467600"/>
              <a:gd name="connsiteY608" fmla="*/ 2450995 h 6858000"/>
              <a:gd name="connsiteX609" fmla="*/ 1747337 w 7467600"/>
              <a:gd name="connsiteY609" fmla="*/ 1855264 h 6858000"/>
              <a:gd name="connsiteX610" fmla="*/ 1533749 w 7467600"/>
              <a:gd name="connsiteY610" fmla="*/ 1478656 h 6858000"/>
              <a:gd name="connsiteX611" fmla="*/ 1431890 w 7467600"/>
              <a:gd name="connsiteY611" fmla="*/ 1306475 h 6858000"/>
              <a:gd name="connsiteX612" fmla="*/ 5052692 w 7467600"/>
              <a:gd name="connsiteY612" fmla="*/ 1292994 h 6858000"/>
              <a:gd name="connsiteX613" fmla="*/ 5200661 w 7467600"/>
              <a:gd name="connsiteY613" fmla="*/ 1635186 h 6858000"/>
              <a:gd name="connsiteX614" fmla="*/ 5297138 w 7467600"/>
              <a:gd name="connsiteY614" fmla="*/ 1906351 h 6858000"/>
              <a:gd name="connsiteX615" fmla="*/ 5052692 w 7467600"/>
              <a:gd name="connsiteY615" fmla="*/ 1292994 h 6858000"/>
              <a:gd name="connsiteX616" fmla="*/ 5009948 w 7467600"/>
              <a:gd name="connsiteY616" fmla="*/ 1273619 h 6858000"/>
              <a:gd name="connsiteX617" fmla="*/ 5121777 w 7467600"/>
              <a:gd name="connsiteY617" fmla="*/ 1654213 h 6858000"/>
              <a:gd name="connsiteX618" fmla="*/ 5293545 w 7467600"/>
              <a:gd name="connsiteY618" fmla="*/ 2072247 h 6858000"/>
              <a:gd name="connsiteX619" fmla="*/ 5294042 w 7467600"/>
              <a:gd name="connsiteY619" fmla="*/ 2065019 h 6858000"/>
              <a:gd name="connsiteX620" fmla="*/ 5171936 w 7467600"/>
              <a:gd name="connsiteY620" fmla="*/ 1647613 h 6858000"/>
              <a:gd name="connsiteX621" fmla="*/ 5009948 w 7467600"/>
              <a:gd name="connsiteY621" fmla="*/ 1273619 h 6858000"/>
              <a:gd name="connsiteX622" fmla="*/ 655236 w 7467600"/>
              <a:gd name="connsiteY622" fmla="*/ 1268632 h 6858000"/>
              <a:gd name="connsiteX623" fmla="*/ 839521 w 7467600"/>
              <a:gd name="connsiteY623" fmla="*/ 1685315 h 6858000"/>
              <a:gd name="connsiteX624" fmla="*/ 1109416 w 7467600"/>
              <a:gd name="connsiteY624" fmla="*/ 2061663 h 6858000"/>
              <a:gd name="connsiteX625" fmla="*/ 1298300 w 7467600"/>
              <a:gd name="connsiteY625" fmla="*/ 2247742 h 6858000"/>
              <a:gd name="connsiteX626" fmla="*/ 1125871 w 7467600"/>
              <a:gd name="connsiteY626" fmla="*/ 1989513 h 6858000"/>
              <a:gd name="connsiteX627" fmla="*/ 981574 w 7467600"/>
              <a:gd name="connsiteY627" fmla="*/ 1783157 h 6858000"/>
              <a:gd name="connsiteX628" fmla="*/ 922198 w 7467600"/>
              <a:gd name="connsiteY628" fmla="*/ 1677437 h 6858000"/>
              <a:gd name="connsiteX629" fmla="*/ 869293 w 7467600"/>
              <a:gd name="connsiteY629" fmla="*/ 1583214 h 6858000"/>
              <a:gd name="connsiteX630" fmla="*/ 751431 w 7467600"/>
              <a:gd name="connsiteY630" fmla="*/ 1405731 h 6858000"/>
              <a:gd name="connsiteX631" fmla="*/ 655236 w 7467600"/>
              <a:gd name="connsiteY631" fmla="*/ 1268632 h 6858000"/>
              <a:gd name="connsiteX632" fmla="*/ 6516292 w 7467600"/>
              <a:gd name="connsiteY632" fmla="*/ 1263064 h 6858000"/>
              <a:gd name="connsiteX633" fmla="*/ 5736320 w 7467600"/>
              <a:gd name="connsiteY633" fmla="*/ 1501803 h 6858000"/>
              <a:gd name="connsiteX634" fmla="*/ 6516292 w 7467600"/>
              <a:gd name="connsiteY634" fmla="*/ 1263064 h 6858000"/>
              <a:gd name="connsiteX635" fmla="*/ 291466 w 7467600"/>
              <a:gd name="connsiteY635" fmla="*/ 1250369 h 6858000"/>
              <a:gd name="connsiteX636" fmla="*/ 323180 w 7467600"/>
              <a:gd name="connsiteY636" fmla="*/ 1435283 h 6858000"/>
              <a:gd name="connsiteX637" fmla="*/ 349381 w 7467600"/>
              <a:gd name="connsiteY637" fmla="*/ 1875041 h 6858000"/>
              <a:gd name="connsiteX638" fmla="*/ 374363 w 7467600"/>
              <a:gd name="connsiteY638" fmla="*/ 1506494 h 6858000"/>
              <a:gd name="connsiteX639" fmla="*/ 302168 w 7467600"/>
              <a:gd name="connsiteY639" fmla="*/ 1274495 h 6858000"/>
              <a:gd name="connsiteX640" fmla="*/ 291466 w 7467600"/>
              <a:gd name="connsiteY640" fmla="*/ 1250369 h 6858000"/>
              <a:gd name="connsiteX641" fmla="*/ 678222 w 7467600"/>
              <a:gd name="connsiteY641" fmla="*/ 1248670 h 6858000"/>
              <a:gd name="connsiteX642" fmla="*/ 775536 w 7467600"/>
              <a:gd name="connsiteY642" fmla="*/ 1388015 h 6858000"/>
              <a:gd name="connsiteX643" fmla="*/ 894529 w 7467600"/>
              <a:gd name="connsiteY643" fmla="*/ 1567739 h 6858000"/>
              <a:gd name="connsiteX644" fmla="*/ 948000 w 7467600"/>
              <a:gd name="connsiteY644" fmla="*/ 1663088 h 6858000"/>
              <a:gd name="connsiteX645" fmla="*/ 1006812 w 7467600"/>
              <a:gd name="connsiteY645" fmla="*/ 1767683 h 6858000"/>
              <a:gd name="connsiteX646" fmla="*/ 1149133 w 7467600"/>
              <a:gd name="connsiteY646" fmla="*/ 1971513 h 6858000"/>
              <a:gd name="connsiteX647" fmla="*/ 1333952 w 7467600"/>
              <a:gd name="connsiteY647" fmla="*/ 2251620 h 6858000"/>
              <a:gd name="connsiteX648" fmla="*/ 1337329 w 7467600"/>
              <a:gd name="connsiteY648" fmla="*/ 2258350 h 6858000"/>
              <a:gd name="connsiteX649" fmla="*/ 1014726 w 7467600"/>
              <a:gd name="connsiteY649" fmla="*/ 1615556 h 6858000"/>
              <a:gd name="connsiteX650" fmla="*/ 678222 w 7467600"/>
              <a:gd name="connsiteY650" fmla="*/ 1248670 h 6858000"/>
              <a:gd name="connsiteX651" fmla="*/ 6691602 w 7467600"/>
              <a:gd name="connsiteY651" fmla="*/ 1140573 h 6858000"/>
              <a:gd name="connsiteX652" fmla="*/ 6571100 w 7467600"/>
              <a:gd name="connsiteY652" fmla="*/ 1183662 h 6858000"/>
              <a:gd name="connsiteX653" fmla="*/ 6241687 w 7467600"/>
              <a:gd name="connsiteY653" fmla="*/ 1257600 h 6858000"/>
              <a:gd name="connsiteX654" fmla="*/ 5693009 w 7467600"/>
              <a:gd name="connsiteY654" fmla="*/ 1478256 h 6858000"/>
              <a:gd name="connsiteX655" fmla="*/ 6548420 w 7467600"/>
              <a:gd name="connsiteY655" fmla="*/ 1214599 h 6858000"/>
              <a:gd name="connsiteX656" fmla="*/ 6605473 w 7467600"/>
              <a:gd name="connsiteY656" fmla="*/ 1184686 h 6858000"/>
              <a:gd name="connsiteX657" fmla="*/ 6691602 w 7467600"/>
              <a:gd name="connsiteY657" fmla="*/ 1140573 h 6858000"/>
              <a:gd name="connsiteX658" fmla="*/ 4002475 w 7467600"/>
              <a:gd name="connsiteY658" fmla="*/ 1037802 h 6858000"/>
              <a:gd name="connsiteX659" fmla="*/ 4000324 w 7467600"/>
              <a:gd name="connsiteY659" fmla="*/ 1039362 h 6858000"/>
              <a:gd name="connsiteX660" fmla="*/ 4002862 w 7467600"/>
              <a:gd name="connsiteY660" fmla="*/ 1042866 h 6858000"/>
              <a:gd name="connsiteX661" fmla="*/ 4002475 w 7467600"/>
              <a:gd name="connsiteY661" fmla="*/ 1037802 h 6858000"/>
              <a:gd name="connsiteX662" fmla="*/ 506322 w 7467600"/>
              <a:gd name="connsiteY662" fmla="*/ 1020997 h 6858000"/>
              <a:gd name="connsiteX663" fmla="*/ 533068 w 7467600"/>
              <a:gd name="connsiteY663" fmla="*/ 1029409 h 6858000"/>
              <a:gd name="connsiteX664" fmla="*/ 1232525 w 7467600"/>
              <a:gd name="connsiteY664" fmla="*/ 1804675 h 6858000"/>
              <a:gd name="connsiteX665" fmla="*/ 1388858 w 7467600"/>
              <a:gd name="connsiteY665" fmla="*/ 2368011 h 6858000"/>
              <a:gd name="connsiteX666" fmla="*/ 1384098 w 7467600"/>
              <a:gd name="connsiteY666" fmla="*/ 2378125 h 6858000"/>
              <a:gd name="connsiteX667" fmla="*/ 1425393 w 7467600"/>
              <a:gd name="connsiteY667" fmla="*/ 2589124 h 6858000"/>
              <a:gd name="connsiteX668" fmla="*/ 1424001 w 7467600"/>
              <a:gd name="connsiteY668" fmla="*/ 2597541 h 6858000"/>
              <a:gd name="connsiteX669" fmla="*/ 2152729 w 7467600"/>
              <a:gd name="connsiteY669" fmla="*/ 2864487 h 6858000"/>
              <a:gd name="connsiteX670" fmla="*/ 2020609 w 7467600"/>
              <a:gd name="connsiteY670" fmla="*/ 2539671 h 6858000"/>
              <a:gd name="connsiteX671" fmla="*/ 2018920 w 7467600"/>
              <a:gd name="connsiteY671" fmla="*/ 2536309 h 6858000"/>
              <a:gd name="connsiteX672" fmla="*/ 1342441 w 7467600"/>
              <a:gd name="connsiteY672" fmla="*/ 1173017 h 6858000"/>
              <a:gd name="connsiteX673" fmla="*/ 1367925 w 7467600"/>
              <a:gd name="connsiteY673" fmla="*/ 1135648 h 6858000"/>
              <a:gd name="connsiteX674" fmla="*/ 1771401 w 7467600"/>
              <a:gd name="connsiteY674" fmla="*/ 1806673 h 6858000"/>
              <a:gd name="connsiteX675" fmla="*/ 1972385 w 7467600"/>
              <a:gd name="connsiteY675" fmla="*/ 2198735 h 6858000"/>
              <a:gd name="connsiteX676" fmla="*/ 2040892 w 7467600"/>
              <a:gd name="connsiteY676" fmla="*/ 2405205 h 6858000"/>
              <a:gd name="connsiteX677" fmla="*/ 2131689 w 7467600"/>
              <a:gd name="connsiteY677" fmla="*/ 1936926 h 6858000"/>
              <a:gd name="connsiteX678" fmla="*/ 2454820 w 7467600"/>
              <a:gd name="connsiteY678" fmla="*/ 1248808 h 6858000"/>
              <a:gd name="connsiteX679" fmla="*/ 2492512 w 7467600"/>
              <a:gd name="connsiteY679" fmla="*/ 1302920 h 6858000"/>
              <a:gd name="connsiteX680" fmla="*/ 2081216 w 7467600"/>
              <a:gd name="connsiteY680" fmla="*/ 2527513 h 6858000"/>
              <a:gd name="connsiteX681" fmla="*/ 2081211 w 7467600"/>
              <a:gd name="connsiteY681" fmla="*/ 2528916 h 6858000"/>
              <a:gd name="connsiteX682" fmla="*/ 2199067 w 7467600"/>
              <a:gd name="connsiteY682" fmla="*/ 2884061 h 6858000"/>
              <a:gd name="connsiteX683" fmla="*/ 3192586 w 7467600"/>
              <a:gd name="connsiteY683" fmla="*/ 3411496 h 6858000"/>
              <a:gd name="connsiteX684" fmla="*/ 3182620 w 7467600"/>
              <a:gd name="connsiteY684" fmla="*/ 3483279 h 6858000"/>
              <a:gd name="connsiteX685" fmla="*/ 2435119 w 7467600"/>
              <a:gd name="connsiteY685" fmla="*/ 3080173 h 6858000"/>
              <a:gd name="connsiteX686" fmla="*/ 2410152 w 7467600"/>
              <a:gd name="connsiteY686" fmla="*/ 3063751 h 6858000"/>
              <a:gd name="connsiteX687" fmla="*/ 2408099 w 7467600"/>
              <a:gd name="connsiteY687" fmla="*/ 3064403 h 6858000"/>
              <a:gd name="connsiteX688" fmla="*/ 2407218 w 7467600"/>
              <a:gd name="connsiteY688" fmla="*/ 3070324 h 6858000"/>
              <a:gd name="connsiteX689" fmla="*/ 2380138 w 7467600"/>
              <a:gd name="connsiteY689" fmla="*/ 3099341 h 6858000"/>
              <a:gd name="connsiteX690" fmla="*/ 1765923 w 7467600"/>
              <a:gd name="connsiteY690" fmla="*/ 3581043 h 6858000"/>
              <a:gd name="connsiteX691" fmla="*/ 1702258 w 7467600"/>
              <a:gd name="connsiteY691" fmla="*/ 3612286 h 6858000"/>
              <a:gd name="connsiteX692" fmla="*/ 1538370 w 7467600"/>
              <a:gd name="connsiteY692" fmla="*/ 3811804 h 6858000"/>
              <a:gd name="connsiteX693" fmla="*/ 542867 w 7467600"/>
              <a:gd name="connsiteY693" fmla="*/ 4944092 h 6858000"/>
              <a:gd name="connsiteX694" fmla="*/ 515800 w 7467600"/>
              <a:gd name="connsiteY694" fmla="*/ 4862180 h 6858000"/>
              <a:gd name="connsiteX695" fmla="*/ 909145 w 7467600"/>
              <a:gd name="connsiteY695" fmla="*/ 4199225 h 6858000"/>
              <a:gd name="connsiteX696" fmla="*/ 1214067 w 7467600"/>
              <a:gd name="connsiteY696" fmla="*/ 3908561 h 6858000"/>
              <a:gd name="connsiteX697" fmla="*/ 640967 w 7467600"/>
              <a:gd name="connsiteY697" fmla="*/ 4105601 h 6858000"/>
              <a:gd name="connsiteX698" fmla="*/ 112563 w 7467600"/>
              <a:gd name="connsiteY698" fmla="*/ 4396952 h 6858000"/>
              <a:gd name="connsiteX699" fmla="*/ 0 w 7467600"/>
              <a:gd name="connsiteY699" fmla="*/ 4466006 h 6858000"/>
              <a:gd name="connsiteX700" fmla="*/ 0 w 7467600"/>
              <a:gd name="connsiteY700" fmla="*/ 4233763 h 6858000"/>
              <a:gd name="connsiteX701" fmla="*/ 36881 w 7467600"/>
              <a:gd name="connsiteY701" fmla="*/ 4200118 h 6858000"/>
              <a:gd name="connsiteX702" fmla="*/ 910534 w 7467600"/>
              <a:gd name="connsiteY702" fmla="*/ 3629753 h 6858000"/>
              <a:gd name="connsiteX703" fmla="*/ 1578717 w 7467600"/>
              <a:gd name="connsiteY703" fmla="*/ 3575982 h 6858000"/>
              <a:gd name="connsiteX704" fmla="*/ 2338780 w 7467600"/>
              <a:gd name="connsiteY704" fmla="*/ 3033725 h 6858000"/>
              <a:gd name="connsiteX705" fmla="*/ 1807991 w 7467600"/>
              <a:gd name="connsiteY705" fmla="*/ 2807184 h 6858000"/>
              <a:gd name="connsiteX706" fmla="*/ 1416358 w 7467600"/>
              <a:gd name="connsiteY706" fmla="*/ 3112571 h 6858000"/>
              <a:gd name="connsiteX707" fmla="*/ 939066 w 7467600"/>
              <a:gd name="connsiteY707" fmla="*/ 3378798 h 6858000"/>
              <a:gd name="connsiteX708" fmla="*/ 115099 w 7467600"/>
              <a:gd name="connsiteY708" fmla="*/ 3607650 h 6858000"/>
              <a:gd name="connsiteX709" fmla="*/ 97284 w 7467600"/>
              <a:gd name="connsiteY709" fmla="*/ 3520393 h 6858000"/>
              <a:gd name="connsiteX710" fmla="*/ 922050 w 7467600"/>
              <a:gd name="connsiteY710" fmla="*/ 3074867 h 6858000"/>
              <a:gd name="connsiteX711" fmla="*/ 1405265 w 7467600"/>
              <a:gd name="connsiteY711" fmla="*/ 3016319 h 6858000"/>
              <a:gd name="connsiteX712" fmla="*/ 1407512 w 7467600"/>
              <a:gd name="connsiteY712" fmla="*/ 3018001 h 6858000"/>
              <a:gd name="connsiteX713" fmla="*/ 1726266 w 7467600"/>
              <a:gd name="connsiteY713" fmla="*/ 2777274 h 6858000"/>
              <a:gd name="connsiteX714" fmla="*/ 625390 w 7467600"/>
              <a:gd name="connsiteY714" fmla="*/ 2514541 h 6858000"/>
              <a:gd name="connsiteX715" fmla="*/ 619799 w 7467600"/>
              <a:gd name="connsiteY715" fmla="*/ 2527180 h 6858000"/>
              <a:gd name="connsiteX716" fmla="*/ 310030 w 7467600"/>
              <a:gd name="connsiteY716" fmla="*/ 2771818 h 6858000"/>
              <a:gd name="connsiteX717" fmla="*/ 173877 w 7467600"/>
              <a:gd name="connsiteY717" fmla="*/ 2937056 h 6858000"/>
              <a:gd name="connsiteX718" fmla="*/ 77889 w 7467600"/>
              <a:gd name="connsiteY718" fmla="*/ 3138440 h 6858000"/>
              <a:gd name="connsiteX719" fmla="*/ 0 w 7467600"/>
              <a:gd name="connsiteY719" fmla="*/ 3271395 h 6858000"/>
              <a:gd name="connsiteX720" fmla="*/ 0 w 7467600"/>
              <a:gd name="connsiteY720" fmla="*/ 3153002 h 6858000"/>
              <a:gd name="connsiteX721" fmla="*/ 2386 w 7467600"/>
              <a:gd name="connsiteY721" fmla="*/ 3149203 h 6858000"/>
              <a:gd name="connsiteX722" fmla="*/ 89753 w 7467600"/>
              <a:gd name="connsiteY722" fmla="*/ 2987702 h 6858000"/>
              <a:gd name="connsiteX723" fmla="*/ 76869 w 7467600"/>
              <a:gd name="connsiteY723" fmla="*/ 3005404 h 6858000"/>
              <a:gd name="connsiteX724" fmla="*/ 32049 w 7467600"/>
              <a:gd name="connsiteY724" fmla="*/ 3065814 h 6858000"/>
              <a:gd name="connsiteX725" fmla="*/ 0 w 7467600"/>
              <a:gd name="connsiteY725" fmla="*/ 3108744 h 6858000"/>
              <a:gd name="connsiteX726" fmla="*/ 0 w 7467600"/>
              <a:gd name="connsiteY726" fmla="*/ 3058059 h 6858000"/>
              <a:gd name="connsiteX727" fmla="*/ 7610 w 7467600"/>
              <a:gd name="connsiteY727" fmla="*/ 3047889 h 6858000"/>
              <a:gd name="connsiteX728" fmla="*/ 52419 w 7467600"/>
              <a:gd name="connsiteY728" fmla="*/ 2987479 h 6858000"/>
              <a:gd name="connsiteX729" fmla="*/ 59142 w 7467600"/>
              <a:gd name="connsiteY729" fmla="*/ 2978488 h 6858000"/>
              <a:gd name="connsiteX730" fmla="*/ 0 w 7467600"/>
              <a:gd name="connsiteY730" fmla="*/ 3015334 h 6858000"/>
              <a:gd name="connsiteX731" fmla="*/ 0 w 7467600"/>
              <a:gd name="connsiteY731" fmla="*/ 2914286 h 6858000"/>
              <a:gd name="connsiteX732" fmla="*/ 36383 w 7467600"/>
              <a:gd name="connsiteY732" fmla="*/ 2901128 h 6858000"/>
              <a:gd name="connsiteX733" fmla="*/ 156329 w 7467600"/>
              <a:gd name="connsiteY733" fmla="*/ 2840533 h 6858000"/>
              <a:gd name="connsiteX734" fmla="*/ 358355 w 7467600"/>
              <a:gd name="connsiteY734" fmla="*/ 2620471 h 6858000"/>
              <a:gd name="connsiteX735" fmla="*/ 510577 w 7467600"/>
              <a:gd name="connsiteY735" fmla="*/ 2501244 h 6858000"/>
              <a:gd name="connsiteX736" fmla="*/ 211967 w 7467600"/>
              <a:gd name="connsiteY736" fmla="*/ 2479171 h 6858000"/>
              <a:gd name="connsiteX737" fmla="*/ 0 w 7467600"/>
              <a:gd name="connsiteY737" fmla="*/ 2476398 h 6858000"/>
              <a:gd name="connsiteX738" fmla="*/ 0 w 7467600"/>
              <a:gd name="connsiteY738" fmla="*/ 2389189 h 6858000"/>
              <a:gd name="connsiteX739" fmla="*/ 103062 w 7467600"/>
              <a:gd name="connsiteY739" fmla="*/ 2389518 h 6858000"/>
              <a:gd name="connsiteX740" fmla="*/ 510734 w 7467600"/>
              <a:gd name="connsiteY740" fmla="*/ 2416201 h 6858000"/>
              <a:gd name="connsiteX741" fmla="*/ 279257 w 7467600"/>
              <a:gd name="connsiteY741" fmla="*/ 2092102 h 6858000"/>
              <a:gd name="connsiteX742" fmla="*/ 65265 w 7467600"/>
              <a:gd name="connsiteY742" fmla="*/ 2006049 h 6858000"/>
              <a:gd name="connsiteX743" fmla="*/ 0 w 7467600"/>
              <a:gd name="connsiteY743" fmla="*/ 1982532 h 6858000"/>
              <a:gd name="connsiteX744" fmla="*/ 0 w 7467600"/>
              <a:gd name="connsiteY744" fmla="*/ 1912789 h 6858000"/>
              <a:gd name="connsiteX745" fmla="*/ 97460 w 7467600"/>
              <a:gd name="connsiteY745" fmla="*/ 1953725 h 6858000"/>
              <a:gd name="connsiteX746" fmla="*/ 221272 w 7467600"/>
              <a:gd name="connsiteY746" fmla="*/ 1980766 h 6858000"/>
              <a:gd name="connsiteX747" fmla="*/ 116765 w 7467600"/>
              <a:gd name="connsiteY747" fmla="*/ 1911033 h 6858000"/>
              <a:gd name="connsiteX748" fmla="*/ 16405 w 7467600"/>
              <a:gd name="connsiteY748" fmla="*/ 1803412 h 6858000"/>
              <a:gd name="connsiteX749" fmla="*/ 0 w 7467600"/>
              <a:gd name="connsiteY749" fmla="*/ 1784777 h 6858000"/>
              <a:gd name="connsiteX750" fmla="*/ 0 w 7467600"/>
              <a:gd name="connsiteY750" fmla="*/ 1740082 h 6858000"/>
              <a:gd name="connsiteX751" fmla="*/ 39394 w 7467600"/>
              <a:gd name="connsiteY751" fmla="*/ 1784856 h 6858000"/>
              <a:gd name="connsiteX752" fmla="*/ 135813 w 7467600"/>
              <a:gd name="connsiteY752" fmla="*/ 1888838 h 6858000"/>
              <a:gd name="connsiteX753" fmla="*/ 242575 w 7467600"/>
              <a:gd name="connsiteY753" fmla="*/ 1958841 h 6858000"/>
              <a:gd name="connsiteX754" fmla="*/ 82197 w 7467600"/>
              <a:gd name="connsiteY754" fmla="*/ 1754826 h 6858000"/>
              <a:gd name="connsiteX755" fmla="*/ 0 w 7467600"/>
              <a:gd name="connsiteY755" fmla="*/ 1679650 h 6858000"/>
              <a:gd name="connsiteX756" fmla="*/ 0 w 7467600"/>
              <a:gd name="connsiteY756" fmla="*/ 1602463 h 6858000"/>
              <a:gd name="connsiteX757" fmla="*/ 84689 w 7467600"/>
              <a:gd name="connsiteY757" fmla="*/ 1677442 h 6858000"/>
              <a:gd name="connsiteX758" fmla="*/ 298437 w 7467600"/>
              <a:gd name="connsiteY758" fmla="*/ 1968019 h 6858000"/>
              <a:gd name="connsiteX759" fmla="*/ 227269 w 7467600"/>
              <a:gd name="connsiteY759" fmla="*/ 1114064 h 6858000"/>
              <a:gd name="connsiteX760" fmla="*/ 248003 w 7467600"/>
              <a:gd name="connsiteY760" fmla="*/ 1089613 h 6858000"/>
              <a:gd name="connsiteX761" fmla="*/ 427020 w 7467600"/>
              <a:gd name="connsiteY761" fmla="*/ 1619803 h 6858000"/>
              <a:gd name="connsiteX762" fmla="*/ 340345 w 7467600"/>
              <a:gd name="connsiteY762" fmla="*/ 2027739 h 6858000"/>
              <a:gd name="connsiteX763" fmla="*/ 360865 w 7467600"/>
              <a:gd name="connsiteY763" fmla="*/ 2044827 h 6858000"/>
              <a:gd name="connsiteX764" fmla="*/ 560414 w 7467600"/>
              <a:gd name="connsiteY764" fmla="*/ 2421457 h 6858000"/>
              <a:gd name="connsiteX765" fmla="*/ 1359703 w 7467600"/>
              <a:gd name="connsiteY765" fmla="*/ 2578554 h 6858000"/>
              <a:gd name="connsiteX766" fmla="*/ 1359422 w 7467600"/>
              <a:gd name="connsiteY766" fmla="*/ 2577994 h 6858000"/>
              <a:gd name="connsiteX767" fmla="*/ 828701 w 7467600"/>
              <a:gd name="connsiteY767" fmla="*/ 1839520 h 6858000"/>
              <a:gd name="connsiteX768" fmla="*/ 494427 w 7467600"/>
              <a:gd name="connsiteY768" fmla="*/ 1092333 h 6858000"/>
              <a:gd name="connsiteX769" fmla="*/ 506322 w 7467600"/>
              <a:gd name="connsiteY769" fmla="*/ 1020997 h 6858000"/>
              <a:gd name="connsiteX770" fmla="*/ 4570198 w 7467600"/>
              <a:gd name="connsiteY770" fmla="*/ 978081 h 6858000"/>
              <a:gd name="connsiteX771" fmla="*/ 4523691 w 7467600"/>
              <a:gd name="connsiteY771" fmla="*/ 1127776 h 6858000"/>
              <a:gd name="connsiteX772" fmla="*/ 4509875 w 7467600"/>
              <a:gd name="connsiteY772" fmla="*/ 1167552 h 6858000"/>
              <a:gd name="connsiteX773" fmla="*/ 4478168 w 7467600"/>
              <a:gd name="connsiteY773" fmla="*/ 1260735 h 6858000"/>
              <a:gd name="connsiteX774" fmla="*/ 4409309 w 7467600"/>
              <a:gd name="connsiteY774" fmla="*/ 1666996 h 6858000"/>
              <a:gd name="connsiteX775" fmla="*/ 4370031 w 7467600"/>
              <a:gd name="connsiteY775" fmla="*/ 1955666 h 6858000"/>
              <a:gd name="connsiteX776" fmla="*/ 4570198 w 7467600"/>
              <a:gd name="connsiteY776" fmla="*/ 978081 h 6858000"/>
              <a:gd name="connsiteX777" fmla="*/ 4557898 w 7467600"/>
              <a:gd name="connsiteY777" fmla="*/ 900011 h 6858000"/>
              <a:gd name="connsiteX778" fmla="*/ 4344840 w 7467600"/>
              <a:gd name="connsiteY778" fmla="*/ 1922038 h 6858000"/>
              <a:gd name="connsiteX779" fmla="*/ 4378710 w 7467600"/>
              <a:gd name="connsiteY779" fmla="*/ 1665516 h 6858000"/>
              <a:gd name="connsiteX780" fmla="*/ 4448798 w 7467600"/>
              <a:gd name="connsiteY780" fmla="*/ 1253024 h 6858000"/>
              <a:gd name="connsiteX781" fmla="*/ 4480315 w 7467600"/>
              <a:gd name="connsiteY781" fmla="*/ 1158454 h 6858000"/>
              <a:gd name="connsiteX782" fmla="*/ 4494133 w 7467600"/>
              <a:gd name="connsiteY782" fmla="*/ 1118676 h 6858000"/>
              <a:gd name="connsiteX783" fmla="*/ 4557898 w 7467600"/>
              <a:gd name="connsiteY783" fmla="*/ 900011 h 6858000"/>
              <a:gd name="connsiteX784" fmla="*/ 5870151 w 7467600"/>
              <a:gd name="connsiteY784" fmla="*/ 898890 h 6858000"/>
              <a:gd name="connsiteX785" fmla="*/ 5861335 w 7467600"/>
              <a:gd name="connsiteY785" fmla="*/ 899177 h 6858000"/>
              <a:gd name="connsiteX786" fmla="*/ 5843702 w 7467600"/>
              <a:gd name="connsiteY786" fmla="*/ 899748 h 6858000"/>
              <a:gd name="connsiteX787" fmla="*/ 5651107 w 7467600"/>
              <a:gd name="connsiteY787" fmla="*/ 920306 h 6858000"/>
              <a:gd name="connsiteX788" fmla="*/ 5459407 w 7467600"/>
              <a:gd name="connsiteY788" fmla="*/ 940975 h 6858000"/>
              <a:gd name="connsiteX789" fmla="*/ 5374846 w 7467600"/>
              <a:gd name="connsiteY789" fmla="*/ 941988 h 6858000"/>
              <a:gd name="connsiteX790" fmla="*/ 5256105 w 7467600"/>
              <a:gd name="connsiteY790" fmla="*/ 945632 h 6858000"/>
              <a:gd name="connsiteX791" fmla="*/ 5107071 w 7467600"/>
              <a:gd name="connsiteY791" fmla="*/ 969720 h 6858000"/>
              <a:gd name="connsiteX792" fmla="*/ 4998681 w 7467600"/>
              <a:gd name="connsiteY792" fmla="*/ 988771 h 6858000"/>
              <a:gd name="connsiteX793" fmla="*/ 5870151 w 7467600"/>
              <a:gd name="connsiteY793" fmla="*/ 898890 h 6858000"/>
              <a:gd name="connsiteX794" fmla="*/ 5504425 w 7467600"/>
              <a:gd name="connsiteY794" fmla="*/ 848067 h 6858000"/>
              <a:gd name="connsiteX795" fmla="*/ 4968849 w 7467600"/>
              <a:gd name="connsiteY795" fmla="*/ 962318 h 6858000"/>
              <a:gd name="connsiteX796" fmla="*/ 5104039 w 7467600"/>
              <a:gd name="connsiteY796" fmla="*/ 940634 h 6858000"/>
              <a:gd name="connsiteX797" fmla="*/ 5256311 w 7467600"/>
              <a:gd name="connsiteY797" fmla="*/ 916490 h 6858000"/>
              <a:gd name="connsiteX798" fmla="*/ 5377381 w 7467600"/>
              <a:gd name="connsiteY798" fmla="*/ 912671 h 6858000"/>
              <a:gd name="connsiteX799" fmla="*/ 5460148 w 7467600"/>
              <a:gd name="connsiteY799" fmla="*/ 911442 h 6858000"/>
              <a:gd name="connsiteX800" fmla="*/ 5648971 w 7467600"/>
              <a:gd name="connsiteY800" fmla="*/ 891331 h 6858000"/>
              <a:gd name="connsiteX801" fmla="*/ 5844807 w 7467600"/>
              <a:gd name="connsiteY801" fmla="*/ 870718 h 6858000"/>
              <a:gd name="connsiteX802" fmla="*/ 5862975 w 7467600"/>
              <a:gd name="connsiteY802" fmla="*/ 869756 h 6858000"/>
              <a:gd name="connsiteX803" fmla="*/ 5920887 w 7467600"/>
              <a:gd name="connsiteY803" fmla="*/ 865929 h 6858000"/>
              <a:gd name="connsiteX804" fmla="*/ 5504425 w 7467600"/>
              <a:gd name="connsiteY804" fmla="*/ 848067 h 6858000"/>
              <a:gd name="connsiteX805" fmla="*/ 3607114 w 7467600"/>
              <a:gd name="connsiteY805" fmla="*/ 467441 h 6858000"/>
              <a:gd name="connsiteX806" fmla="*/ 3296242 w 7467600"/>
              <a:gd name="connsiteY806" fmla="*/ 807991 h 6858000"/>
              <a:gd name="connsiteX807" fmla="*/ 3174674 w 7467600"/>
              <a:gd name="connsiteY807" fmla="*/ 919759 h 6858000"/>
              <a:gd name="connsiteX808" fmla="*/ 3042978 w 7467600"/>
              <a:gd name="connsiteY808" fmla="*/ 1054894 h 6858000"/>
              <a:gd name="connsiteX809" fmla="*/ 2968914 w 7467600"/>
              <a:gd name="connsiteY809" fmla="*/ 1133756 h 6858000"/>
              <a:gd name="connsiteX810" fmla="*/ 3103823 w 7467600"/>
              <a:gd name="connsiteY810" fmla="*/ 1026814 h 6858000"/>
              <a:gd name="connsiteX811" fmla="*/ 3607114 w 7467600"/>
              <a:gd name="connsiteY811" fmla="*/ 467441 h 6858000"/>
              <a:gd name="connsiteX812" fmla="*/ 3744487 w 7467600"/>
              <a:gd name="connsiteY812" fmla="*/ 383136 h 6858000"/>
              <a:gd name="connsiteX813" fmla="*/ 3970213 w 7467600"/>
              <a:gd name="connsiteY813" fmla="*/ 995559 h 6858000"/>
              <a:gd name="connsiteX814" fmla="*/ 3744487 w 7467600"/>
              <a:gd name="connsiteY814" fmla="*/ 383136 h 6858000"/>
              <a:gd name="connsiteX815" fmla="*/ 3624562 w 7467600"/>
              <a:gd name="connsiteY815" fmla="*/ 367041 h 6858000"/>
              <a:gd name="connsiteX816" fmla="*/ 3489712 w 7467600"/>
              <a:gd name="connsiteY816" fmla="*/ 485386 h 6858000"/>
              <a:gd name="connsiteX817" fmla="*/ 3182994 w 7467600"/>
              <a:gd name="connsiteY817" fmla="*/ 828265 h 6858000"/>
              <a:gd name="connsiteX818" fmla="*/ 2892114 w 7467600"/>
              <a:gd name="connsiteY818" fmla="*/ 1172635 h 6858000"/>
              <a:gd name="connsiteX819" fmla="*/ 3021459 w 7467600"/>
              <a:gd name="connsiteY819" fmla="*/ 1035385 h 6858000"/>
              <a:gd name="connsiteX820" fmla="*/ 3153873 w 7467600"/>
              <a:gd name="connsiteY820" fmla="*/ 898971 h 6858000"/>
              <a:gd name="connsiteX821" fmla="*/ 3276511 w 7467600"/>
              <a:gd name="connsiteY821" fmla="*/ 786423 h 6858000"/>
              <a:gd name="connsiteX822" fmla="*/ 3584154 w 7467600"/>
              <a:gd name="connsiteY822" fmla="*/ 448218 h 6858000"/>
              <a:gd name="connsiteX823" fmla="*/ 3624562 w 7467600"/>
              <a:gd name="connsiteY823" fmla="*/ 367041 h 6858000"/>
              <a:gd name="connsiteX824" fmla="*/ 3766672 w 7467600"/>
              <a:gd name="connsiteY824" fmla="*/ 359429 h 6858000"/>
              <a:gd name="connsiteX825" fmla="*/ 3996338 w 7467600"/>
              <a:gd name="connsiteY825" fmla="*/ 968237 h 6858000"/>
              <a:gd name="connsiteX826" fmla="*/ 3766672 w 7467600"/>
              <a:gd name="connsiteY826" fmla="*/ 359429 h 6858000"/>
              <a:gd name="connsiteX827" fmla="*/ 5805386 w 7467600"/>
              <a:gd name="connsiteY827" fmla="*/ 239240 h 6858000"/>
              <a:gd name="connsiteX828" fmla="*/ 5736947 w 7467600"/>
              <a:gd name="connsiteY828" fmla="*/ 261367 h 6858000"/>
              <a:gd name="connsiteX829" fmla="*/ 5427012 w 7467600"/>
              <a:gd name="connsiteY829" fmla="*/ 311272 h 6858000"/>
              <a:gd name="connsiteX830" fmla="*/ 5147818 w 7467600"/>
              <a:gd name="connsiteY830" fmla="*/ 322112 h 6858000"/>
              <a:gd name="connsiteX831" fmla="*/ 5060854 w 7467600"/>
              <a:gd name="connsiteY831" fmla="*/ 311882 h 6858000"/>
              <a:gd name="connsiteX832" fmla="*/ 4945989 w 7467600"/>
              <a:gd name="connsiteY832" fmla="*/ 300516 h 6858000"/>
              <a:gd name="connsiteX833" fmla="*/ 5410479 w 7467600"/>
              <a:gd name="connsiteY833" fmla="*/ 348434 h 6858000"/>
              <a:gd name="connsiteX834" fmla="*/ 5805386 w 7467600"/>
              <a:gd name="connsiteY834" fmla="*/ 239240 h 6858000"/>
              <a:gd name="connsiteX835" fmla="*/ 5905192 w 7467600"/>
              <a:gd name="connsiteY835" fmla="*/ 163079 h 6858000"/>
              <a:gd name="connsiteX836" fmla="*/ 5865655 w 7467600"/>
              <a:gd name="connsiteY836" fmla="*/ 171901 h 6858000"/>
              <a:gd name="connsiteX837" fmla="*/ 5259740 w 7467600"/>
              <a:gd name="connsiteY837" fmla="*/ 257013 h 6858000"/>
              <a:gd name="connsiteX838" fmla="*/ 5208466 w 7467600"/>
              <a:gd name="connsiteY838" fmla="*/ 257550 h 6858000"/>
              <a:gd name="connsiteX839" fmla="*/ 4980204 w 7467600"/>
              <a:gd name="connsiteY839" fmla="*/ 271903 h 6858000"/>
              <a:gd name="connsiteX840" fmla="*/ 5068068 w 7467600"/>
              <a:gd name="connsiteY840" fmla="*/ 282244 h 6858000"/>
              <a:gd name="connsiteX841" fmla="*/ 5153231 w 7467600"/>
              <a:gd name="connsiteY841" fmla="*/ 292240 h 6858000"/>
              <a:gd name="connsiteX842" fmla="*/ 5426491 w 7467600"/>
              <a:gd name="connsiteY842" fmla="*/ 281128 h 6858000"/>
              <a:gd name="connsiteX843" fmla="*/ 5731212 w 7467600"/>
              <a:gd name="connsiteY843" fmla="*/ 231951 h 6858000"/>
              <a:gd name="connsiteX844" fmla="*/ 5905192 w 7467600"/>
              <a:gd name="connsiteY844" fmla="*/ 163079 h 6858000"/>
              <a:gd name="connsiteX845" fmla="*/ 5944437 w 7467600"/>
              <a:gd name="connsiteY845" fmla="*/ 113829 h 6858000"/>
              <a:gd name="connsiteX846" fmla="*/ 5825032 w 7467600"/>
              <a:gd name="connsiteY846" fmla="*/ 146405 h 6858000"/>
              <a:gd name="connsiteX847" fmla="*/ 4955599 w 7467600"/>
              <a:gd name="connsiteY847" fmla="*/ 247008 h 6858000"/>
              <a:gd name="connsiteX848" fmla="*/ 5210104 w 7467600"/>
              <a:gd name="connsiteY848" fmla="*/ 228123 h 6858000"/>
              <a:gd name="connsiteX849" fmla="*/ 5261015 w 7467600"/>
              <a:gd name="connsiteY849" fmla="*/ 227087 h 6858000"/>
              <a:gd name="connsiteX850" fmla="*/ 5861181 w 7467600"/>
              <a:gd name="connsiteY850" fmla="*/ 143093 h 6858000"/>
              <a:gd name="connsiteX851" fmla="*/ 5961252 w 7467600"/>
              <a:gd name="connsiteY851" fmla="*/ 114820 h 6858000"/>
              <a:gd name="connsiteX852" fmla="*/ 5944437 w 7467600"/>
              <a:gd name="connsiteY852" fmla="*/ 113829 h 6858000"/>
              <a:gd name="connsiteX853" fmla="*/ 3882765 w 7467600"/>
              <a:gd name="connsiteY853" fmla="*/ 0 h 6858000"/>
              <a:gd name="connsiteX854" fmla="*/ 3995099 w 7467600"/>
              <a:gd name="connsiteY854" fmla="*/ 0 h 6858000"/>
              <a:gd name="connsiteX855" fmla="*/ 4163818 w 7467600"/>
              <a:gd name="connsiteY855" fmla="*/ 234104 h 6858000"/>
              <a:gd name="connsiteX856" fmla="*/ 4172099 w 7467600"/>
              <a:gd name="connsiteY856" fmla="*/ 234207 h 6858000"/>
              <a:gd name="connsiteX857" fmla="*/ 4784282 w 7467600"/>
              <a:gd name="connsiteY857" fmla="*/ 276561 h 6858000"/>
              <a:gd name="connsiteX858" fmla="*/ 4801687 w 7467600"/>
              <a:gd name="connsiteY858" fmla="*/ 267764 h 6858000"/>
              <a:gd name="connsiteX859" fmla="*/ 6082788 w 7467600"/>
              <a:gd name="connsiteY859" fmla="*/ 64119 h 6858000"/>
              <a:gd name="connsiteX860" fmla="*/ 6099442 w 7467600"/>
              <a:gd name="connsiteY860" fmla="*/ 82568 h 6858000"/>
              <a:gd name="connsiteX861" fmla="*/ 4804137 w 7467600"/>
              <a:gd name="connsiteY861" fmla="*/ 320931 h 6858000"/>
              <a:gd name="connsiteX862" fmla="*/ 4227047 w 7467600"/>
              <a:gd name="connsiteY862" fmla="*/ 313415 h 6858000"/>
              <a:gd name="connsiteX863" fmla="*/ 4346041 w 7467600"/>
              <a:gd name="connsiteY863" fmla="*/ 456086 h 6858000"/>
              <a:gd name="connsiteX864" fmla="*/ 4870967 w 7467600"/>
              <a:gd name="connsiteY864" fmla="*/ 963061 h 6858000"/>
              <a:gd name="connsiteX865" fmla="*/ 4889647 w 7467600"/>
              <a:gd name="connsiteY865" fmla="*/ 957147 h 6858000"/>
              <a:gd name="connsiteX866" fmla="*/ 5422504 w 7467600"/>
              <a:gd name="connsiteY866" fmla="*/ 805191 h 6858000"/>
              <a:gd name="connsiteX867" fmla="*/ 6087656 w 7467600"/>
              <a:gd name="connsiteY867" fmla="*/ 826703 h 6858000"/>
              <a:gd name="connsiteX868" fmla="*/ 6058717 w 7467600"/>
              <a:gd name="connsiteY868" fmla="*/ 865992 h 6858000"/>
              <a:gd name="connsiteX869" fmla="*/ 4974153 w 7467600"/>
              <a:gd name="connsiteY869" fmla="*/ 1045456 h 6858000"/>
              <a:gd name="connsiteX870" fmla="*/ 5627835 w 7467600"/>
              <a:gd name="connsiteY870" fmla="*/ 1472077 h 6858000"/>
              <a:gd name="connsiteX871" fmla="*/ 5629817 w 7467600"/>
              <a:gd name="connsiteY871" fmla="*/ 1471412 h 6858000"/>
              <a:gd name="connsiteX872" fmla="*/ 5634124 w 7467600"/>
              <a:gd name="connsiteY872" fmla="*/ 1470572 h 6858000"/>
              <a:gd name="connsiteX873" fmla="*/ 5755832 w 7467600"/>
              <a:gd name="connsiteY873" fmla="*/ 1383886 h 6858000"/>
              <a:gd name="connsiteX874" fmla="*/ 6014186 w 7467600"/>
              <a:gd name="connsiteY874" fmla="*/ 1279799 h 6858000"/>
              <a:gd name="connsiteX875" fmla="*/ 6901619 w 7467600"/>
              <a:gd name="connsiteY875" fmla="*/ 1047874 h 6858000"/>
              <a:gd name="connsiteX876" fmla="*/ 6931566 w 7467600"/>
              <a:gd name="connsiteY876" fmla="*/ 1062034 h 6858000"/>
              <a:gd name="connsiteX877" fmla="*/ 5790982 w 7467600"/>
              <a:gd name="connsiteY877" fmla="*/ 1561380 h 6858000"/>
              <a:gd name="connsiteX878" fmla="*/ 6188971 w 7467600"/>
              <a:gd name="connsiteY878" fmla="*/ 1755168 h 6858000"/>
              <a:gd name="connsiteX879" fmla="*/ 6202446 w 7467600"/>
              <a:gd name="connsiteY879" fmla="*/ 1752268 h 6858000"/>
              <a:gd name="connsiteX880" fmla="*/ 7179560 w 7467600"/>
              <a:gd name="connsiteY880" fmla="*/ 1467551 h 6858000"/>
              <a:gd name="connsiteX881" fmla="*/ 7158730 w 7467600"/>
              <a:gd name="connsiteY881" fmla="*/ 1507835 h 6858000"/>
              <a:gd name="connsiteX882" fmla="*/ 6326959 w 7467600"/>
              <a:gd name="connsiteY882" fmla="*/ 1817686 h 6858000"/>
              <a:gd name="connsiteX883" fmla="*/ 6537433 w 7467600"/>
              <a:gd name="connsiteY883" fmla="*/ 1907790 h 6858000"/>
              <a:gd name="connsiteX884" fmla="*/ 6550221 w 7467600"/>
              <a:gd name="connsiteY884" fmla="*/ 1910729 h 6858000"/>
              <a:gd name="connsiteX885" fmla="*/ 6964438 w 7467600"/>
              <a:gd name="connsiteY885" fmla="*/ 2209505 h 6858000"/>
              <a:gd name="connsiteX886" fmla="*/ 7367862 w 7467600"/>
              <a:gd name="connsiteY886" fmla="*/ 2806833 h 6858000"/>
              <a:gd name="connsiteX887" fmla="*/ 7364329 w 7467600"/>
              <a:gd name="connsiteY887" fmla="*/ 2826907 h 6858000"/>
              <a:gd name="connsiteX888" fmla="*/ 7290545 w 7467600"/>
              <a:gd name="connsiteY888" fmla="*/ 2850663 h 6858000"/>
              <a:gd name="connsiteX889" fmla="*/ 6472036 w 7467600"/>
              <a:gd name="connsiteY889" fmla="*/ 1959003 h 6858000"/>
              <a:gd name="connsiteX890" fmla="*/ 5792897 w 7467600"/>
              <a:gd name="connsiteY890" fmla="*/ 1647747 h 6858000"/>
              <a:gd name="connsiteX891" fmla="*/ 5842751 w 7467600"/>
              <a:gd name="connsiteY891" fmla="*/ 1816112 h 6858000"/>
              <a:gd name="connsiteX892" fmla="*/ 5847424 w 7467600"/>
              <a:gd name="connsiteY892" fmla="*/ 1815776 h 6858000"/>
              <a:gd name="connsiteX893" fmla="*/ 6399821 w 7467600"/>
              <a:gd name="connsiteY893" fmla="*/ 2344799 h 6858000"/>
              <a:gd name="connsiteX894" fmla="*/ 6323232 w 7467600"/>
              <a:gd name="connsiteY894" fmla="*/ 2389634 h 6858000"/>
              <a:gd name="connsiteX895" fmla="*/ 5942958 w 7467600"/>
              <a:gd name="connsiteY895" fmla="*/ 2077708 h 6858000"/>
              <a:gd name="connsiteX896" fmla="*/ 5921559 w 7467600"/>
              <a:gd name="connsiteY896" fmla="*/ 2378596 h 6858000"/>
              <a:gd name="connsiteX897" fmla="*/ 5817651 w 7467600"/>
              <a:gd name="connsiteY897" fmla="*/ 3023919 h 6858000"/>
              <a:gd name="connsiteX898" fmla="*/ 5729634 w 7467600"/>
              <a:gd name="connsiteY898" fmla="*/ 3051849 h 6858000"/>
              <a:gd name="connsiteX899" fmla="*/ 5611018 w 7467600"/>
              <a:gd name="connsiteY899" fmla="*/ 2316769 h 6858000"/>
              <a:gd name="connsiteX900" fmla="*/ 5687608 w 7467600"/>
              <a:gd name="connsiteY900" fmla="*/ 2039972 h 6858000"/>
              <a:gd name="connsiteX901" fmla="*/ 5657554 w 7467600"/>
              <a:gd name="connsiteY901" fmla="*/ 1576445 h 6858000"/>
              <a:gd name="connsiteX902" fmla="*/ 5150475 w 7467600"/>
              <a:gd name="connsiteY902" fmla="*/ 1274012 h 6858000"/>
              <a:gd name="connsiteX903" fmla="*/ 5349142 w 7467600"/>
              <a:gd name="connsiteY903" fmla="*/ 2204405 h 6858000"/>
              <a:gd name="connsiteX904" fmla="*/ 5262214 w 7467600"/>
              <a:gd name="connsiteY904" fmla="*/ 2233836 h 6858000"/>
              <a:gd name="connsiteX905" fmla="*/ 4981539 w 7467600"/>
              <a:gd name="connsiteY905" fmla="*/ 1542201 h 6858000"/>
              <a:gd name="connsiteX906" fmla="*/ 4958461 w 7467600"/>
              <a:gd name="connsiteY906" fmla="*/ 1136957 h 6858000"/>
              <a:gd name="connsiteX907" fmla="*/ 4655015 w 7467600"/>
              <a:gd name="connsiteY907" fmla="*/ 891426 h 6858000"/>
              <a:gd name="connsiteX908" fmla="*/ 4348002 w 7467600"/>
              <a:gd name="connsiteY908" fmla="*/ 2205895 h 6858000"/>
              <a:gd name="connsiteX909" fmla="*/ 4262250 w 7467600"/>
              <a:gd name="connsiteY909" fmla="*/ 2219972 h 6858000"/>
              <a:gd name="connsiteX910" fmla="*/ 4550611 w 7467600"/>
              <a:gd name="connsiteY910" fmla="*/ 817540 h 6858000"/>
              <a:gd name="connsiteX911" fmla="*/ 4564418 w 7467600"/>
              <a:gd name="connsiteY911" fmla="*/ 808293 h 6858000"/>
              <a:gd name="connsiteX912" fmla="*/ 4266388 w 7467600"/>
              <a:gd name="connsiteY912" fmla="*/ 500083 h 6858000"/>
              <a:gd name="connsiteX913" fmla="*/ 4032842 w 7467600"/>
              <a:gd name="connsiteY913" fmla="*/ 211809 h 6858000"/>
              <a:gd name="connsiteX914" fmla="*/ 3882765 w 7467600"/>
              <a:gd name="connsiteY914" fmla="*/ 0 h 6858000"/>
              <a:gd name="connsiteX915" fmla="*/ 3721337 w 7467600"/>
              <a:gd name="connsiteY915" fmla="*/ 0 h 6858000"/>
              <a:gd name="connsiteX916" fmla="*/ 3797544 w 7467600"/>
              <a:gd name="connsiteY916" fmla="*/ 0 h 6858000"/>
              <a:gd name="connsiteX917" fmla="*/ 3775734 w 7467600"/>
              <a:gd name="connsiteY917" fmla="*/ 95131 h 6858000"/>
              <a:gd name="connsiteX918" fmla="*/ 3724807 w 7467600"/>
              <a:gd name="connsiteY918" fmla="*/ 272257 h 6858000"/>
              <a:gd name="connsiteX919" fmla="*/ 3726844 w 7467600"/>
              <a:gd name="connsiteY919" fmla="*/ 282988 h 6858000"/>
              <a:gd name="connsiteX920" fmla="*/ 3742664 w 7467600"/>
              <a:gd name="connsiteY920" fmla="*/ 279918 h 6858000"/>
              <a:gd name="connsiteX921" fmla="*/ 4103910 w 7467600"/>
              <a:gd name="connsiteY921" fmla="*/ 1161917 h 6858000"/>
              <a:gd name="connsiteX922" fmla="*/ 4020269 w 7467600"/>
              <a:gd name="connsiteY922" fmla="*/ 1200406 h 6858000"/>
              <a:gd name="connsiteX923" fmla="*/ 3674882 w 7467600"/>
              <a:gd name="connsiteY923" fmla="*/ 488524 h 6858000"/>
              <a:gd name="connsiteX924" fmla="*/ 3132682 w 7467600"/>
              <a:gd name="connsiteY924" fmla="*/ 1072284 h 6858000"/>
              <a:gd name="connsiteX925" fmla="*/ 2716346 w 7467600"/>
              <a:gd name="connsiteY925" fmla="*/ 1276376 h 6858000"/>
              <a:gd name="connsiteX926" fmla="*/ 2716772 w 7467600"/>
              <a:gd name="connsiteY926" fmla="*/ 1255462 h 6858000"/>
              <a:gd name="connsiteX927" fmla="*/ 3471096 w 7467600"/>
              <a:gd name="connsiteY927" fmla="*/ 437072 h 6858000"/>
              <a:gd name="connsiteX928" fmla="*/ 3639057 w 7467600"/>
              <a:gd name="connsiteY928" fmla="*/ 286334 h 6858000"/>
              <a:gd name="connsiteX929" fmla="*/ 3640309 w 7467600"/>
              <a:gd name="connsiteY929" fmla="*/ 284664 h 6858000"/>
              <a:gd name="connsiteX930" fmla="*/ 3646022 w 7467600"/>
              <a:gd name="connsiteY930" fmla="*/ 276711 h 6858000"/>
              <a:gd name="connsiteX931" fmla="*/ 3707943 w 7467600"/>
              <a:gd name="connsiteY931" fmla="*/ 65958 h 6858000"/>
              <a:gd name="connsiteX932" fmla="*/ 3721337 w 7467600"/>
              <a:gd name="connsiteY932" fmla="*/ 0 h 6858000"/>
              <a:gd name="connsiteX933" fmla="*/ 2867960 w 7467600"/>
              <a:gd name="connsiteY933" fmla="*/ 0 h 6858000"/>
              <a:gd name="connsiteX934" fmla="*/ 2926351 w 7467600"/>
              <a:gd name="connsiteY934" fmla="*/ 0 h 6858000"/>
              <a:gd name="connsiteX935" fmla="*/ 2902823 w 7467600"/>
              <a:gd name="connsiteY935" fmla="*/ 262929 h 6858000"/>
              <a:gd name="connsiteX936" fmla="*/ 2940663 w 7467600"/>
              <a:gd name="connsiteY936" fmla="*/ 140884 h 6858000"/>
              <a:gd name="connsiteX937" fmla="*/ 2947039 w 7467600"/>
              <a:gd name="connsiteY937" fmla="*/ 122524 h 6858000"/>
              <a:gd name="connsiteX938" fmla="*/ 2984316 w 7467600"/>
              <a:gd name="connsiteY938" fmla="*/ 0 h 6858000"/>
              <a:gd name="connsiteX939" fmla="*/ 3016114 w 7467600"/>
              <a:gd name="connsiteY939" fmla="*/ 0 h 6858000"/>
              <a:gd name="connsiteX940" fmla="*/ 2979949 w 7467600"/>
              <a:gd name="connsiteY940" fmla="*/ 119274 h 6858000"/>
              <a:gd name="connsiteX941" fmla="*/ 3023879 w 7467600"/>
              <a:gd name="connsiteY941" fmla="*/ 0 h 6858000"/>
              <a:gd name="connsiteX942" fmla="*/ 3105400 w 7467600"/>
              <a:gd name="connsiteY942" fmla="*/ 0 h 6858000"/>
              <a:gd name="connsiteX943" fmla="*/ 3094669 w 7467600"/>
              <a:gd name="connsiteY943" fmla="*/ 30308 h 6858000"/>
              <a:gd name="connsiteX944" fmla="*/ 2901945 w 7467600"/>
              <a:gd name="connsiteY944" fmla="*/ 466538 h 6858000"/>
              <a:gd name="connsiteX945" fmla="*/ 2815209 w 7467600"/>
              <a:gd name="connsiteY945" fmla="*/ 497361 h 6858000"/>
              <a:gd name="connsiteX946" fmla="*/ 2844845 w 7467600"/>
              <a:gd name="connsiteY946" fmla="*/ 127638 h 6858000"/>
              <a:gd name="connsiteX947" fmla="*/ 2867960 w 7467600"/>
              <a:gd name="connsiteY947" fmla="*/ 0 h 6858000"/>
              <a:gd name="connsiteX948" fmla="*/ 1057230 w 7467600"/>
              <a:gd name="connsiteY948" fmla="*/ 0 h 6858000"/>
              <a:gd name="connsiteX949" fmla="*/ 1111003 w 7467600"/>
              <a:gd name="connsiteY949" fmla="*/ 0 h 6858000"/>
              <a:gd name="connsiteX950" fmla="*/ 1125553 w 7467600"/>
              <a:gd name="connsiteY950" fmla="*/ 52588 h 6858000"/>
              <a:gd name="connsiteX951" fmla="*/ 1304276 w 7467600"/>
              <a:gd name="connsiteY951" fmla="*/ 476275 h 6858000"/>
              <a:gd name="connsiteX952" fmla="*/ 1492066 w 7467600"/>
              <a:gd name="connsiteY952" fmla="*/ 886333 h 6858000"/>
              <a:gd name="connsiteX953" fmla="*/ 1423698 w 7467600"/>
              <a:gd name="connsiteY953" fmla="*/ 710817 h 6858000"/>
              <a:gd name="connsiteX954" fmla="*/ 1357609 w 7467600"/>
              <a:gd name="connsiteY954" fmla="*/ 532892 h 6858000"/>
              <a:gd name="connsiteX955" fmla="*/ 1309550 w 7467600"/>
              <a:gd name="connsiteY955" fmla="*/ 374031 h 6858000"/>
              <a:gd name="connsiteX956" fmla="*/ 1193673 w 7467600"/>
              <a:gd name="connsiteY956" fmla="*/ 49533 h 6858000"/>
              <a:gd name="connsiteX957" fmla="*/ 1164391 w 7467600"/>
              <a:gd name="connsiteY957" fmla="*/ 0 h 6858000"/>
              <a:gd name="connsiteX958" fmla="*/ 1200666 w 7467600"/>
              <a:gd name="connsiteY958" fmla="*/ 0 h 6858000"/>
              <a:gd name="connsiteX959" fmla="*/ 1223408 w 7467600"/>
              <a:gd name="connsiteY959" fmla="*/ 38996 h 6858000"/>
              <a:gd name="connsiteX960" fmla="*/ 1339635 w 7467600"/>
              <a:gd name="connsiteY960" fmla="*/ 365517 h 6858000"/>
              <a:gd name="connsiteX961" fmla="*/ 1387469 w 7467600"/>
              <a:gd name="connsiteY961" fmla="*/ 523079 h 6858000"/>
              <a:gd name="connsiteX962" fmla="*/ 1452685 w 7467600"/>
              <a:gd name="connsiteY962" fmla="*/ 699806 h 6858000"/>
              <a:gd name="connsiteX963" fmla="*/ 1492092 w 7467600"/>
              <a:gd name="connsiteY963" fmla="*/ 800424 h 6858000"/>
              <a:gd name="connsiteX964" fmla="*/ 1455302 w 7467600"/>
              <a:gd name="connsiteY964" fmla="*/ 632913 h 6858000"/>
              <a:gd name="connsiteX965" fmla="*/ 1222336 w 7467600"/>
              <a:gd name="connsiteY965" fmla="*/ 9480 h 6858000"/>
              <a:gd name="connsiteX966" fmla="*/ 1214634 w 7467600"/>
              <a:gd name="connsiteY966" fmla="*/ 0 h 6858000"/>
              <a:gd name="connsiteX967" fmla="*/ 1289827 w 7467600"/>
              <a:gd name="connsiteY967" fmla="*/ 0 h 6858000"/>
              <a:gd name="connsiteX968" fmla="*/ 1321076 w 7467600"/>
              <a:gd name="connsiteY968" fmla="*/ 59722 h 6858000"/>
              <a:gd name="connsiteX969" fmla="*/ 1512579 w 7467600"/>
              <a:gd name="connsiteY969" fmla="*/ 626441 h 6858000"/>
              <a:gd name="connsiteX970" fmla="*/ 1506076 w 7467600"/>
              <a:gd name="connsiteY970" fmla="*/ 1089289 h 6858000"/>
              <a:gd name="connsiteX971" fmla="*/ 1486346 w 7467600"/>
              <a:gd name="connsiteY971" fmla="*/ 1079919 h 6858000"/>
              <a:gd name="connsiteX972" fmla="*/ 1070511 w 7467600"/>
              <a:gd name="connsiteY972" fmla="*/ 48609 h 6858000"/>
              <a:gd name="connsiteX973" fmla="*/ 1057230 w 7467600"/>
              <a:gd name="connsiteY973" fmla="*/ 0 h 6858000"/>
              <a:gd name="connsiteX974" fmla="*/ 43151 w 7467600"/>
              <a:gd name="connsiteY974" fmla="*/ 0 h 6858000"/>
              <a:gd name="connsiteX975" fmla="*/ 95283 w 7467600"/>
              <a:gd name="connsiteY975" fmla="*/ 0 h 6858000"/>
              <a:gd name="connsiteX976" fmla="*/ 300708 w 7467600"/>
              <a:gd name="connsiteY976" fmla="*/ 154571 h 6858000"/>
              <a:gd name="connsiteX977" fmla="*/ 530414 w 7467600"/>
              <a:gd name="connsiteY977" fmla="*/ 354673 h 6858000"/>
              <a:gd name="connsiteX978" fmla="*/ 333785 w 7467600"/>
              <a:gd name="connsiteY978" fmla="*/ 161564 h 6858000"/>
              <a:gd name="connsiteX979" fmla="*/ 147005 w 7467600"/>
              <a:gd name="connsiteY979" fmla="*/ 0 h 6858000"/>
              <a:gd name="connsiteX980" fmla="*/ 272509 w 7467600"/>
              <a:gd name="connsiteY980" fmla="*/ 0 h 6858000"/>
              <a:gd name="connsiteX981" fmla="*/ 326276 w 7467600"/>
              <a:gd name="connsiteY981" fmla="*/ 45847 h 6858000"/>
              <a:gd name="connsiteX982" fmla="*/ 823759 w 7467600"/>
              <a:gd name="connsiteY982" fmla="*/ 574145 h 6858000"/>
              <a:gd name="connsiteX983" fmla="*/ 811254 w 7467600"/>
              <a:gd name="connsiteY983" fmla="*/ 665546 h 6858000"/>
              <a:gd name="connsiteX984" fmla="*/ 154042 w 7467600"/>
              <a:gd name="connsiteY984" fmla="*/ 261522 h 6858000"/>
              <a:gd name="connsiteX985" fmla="*/ 13550 w 7467600"/>
              <a:gd name="connsiteY985" fmla="*/ 158423 h 6858000"/>
              <a:gd name="connsiteX986" fmla="*/ 0 w 7467600"/>
              <a:gd name="connsiteY986" fmla="*/ 146618 h 6858000"/>
              <a:gd name="connsiteX987" fmla="*/ 0 w 7467600"/>
              <a:gd name="connsiteY987" fmla="*/ 59161 h 6858000"/>
              <a:gd name="connsiteX988" fmla="*/ 45427 w 7467600"/>
              <a:gd name="connsiteY988" fmla="*/ 101078 h 6858000"/>
              <a:gd name="connsiteX989" fmla="*/ 630103 w 7467600"/>
              <a:gd name="connsiteY989" fmla="*/ 485885 h 6858000"/>
              <a:gd name="connsiteX990" fmla="*/ 532040 w 7467600"/>
              <a:gd name="connsiteY990" fmla="*/ 399359 h 6858000"/>
              <a:gd name="connsiteX991" fmla="*/ 517618 w 7467600"/>
              <a:gd name="connsiteY991" fmla="*/ 385726 h 6858000"/>
              <a:gd name="connsiteX992" fmla="*/ 285074 w 7467600"/>
              <a:gd name="connsiteY992" fmla="*/ 182755 h 6858000"/>
              <a:gd name="connsiteX993" fmla="*/ 43151 w 7467600"/>
              <a:gd name="connsiteY993"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43603 w 7467600"/>
              <a:gd name="connsiteY127" fmla="*/ 51497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1903353 w 7467600"/>
              <a:gd name="connsiteY137" fmla="*/ 5044827 h 6858000"/>
              <a:gd name="connsiteX138" fmla="*/ 1936931 w 7467600"/>
              <a:gd name="connsiteY138" fmla="*/ 5093954 h 6858000"/>
              <a:gd name="connsiteX139" fmla="*/ 2195868 w 7467600"/>
              <a:gd name="connsiteY139" fmla="*/ 5396574 h 6858000"/>
              <a:gd name="connsiteX140" fmla="*/ 2088852 w 7467600"/>
              <a:gd name="connsiteY140" fmla="*/ 5166123 h 6858000"/>
              <a:gd name="connsiteX141" fmla="*/ 1958241 w 7467600"/>
              <a:gd name="connsiteY141" fmla="*/ 5067955 h 6858000"/>
              <a:gd name="connsiteX142" fmla="*/ 1903353 w 7467600"/>
              <a:gd name="connsiteY142" fmla="*/ 5044827 h 6858000"/>
              <a:gd name="connsiteX143" fmla="*/ 1979378 w 7467600"/>
              <a:gd name="connsiteY143" fmla="*/ 4769504 h 6858000"/>
              <a:gd name="connsiteX144" fmla="*/ 2882120 w 7467600"/>
              <a:gd name="connsiteY144" fmla="*/ 5064547 h 6858000"/>
              <a:gd name="connsiteX145" fmla="*/ 2793103 w 7467600"/>
              <a:gd name="connsiteY145" fmla="*/ 5039699 h 6858000"/>
              <a:gd name="connsiteX146" fmla="*/ 2770041 w 7467600"/>
              <a:gd name="connsiteY146" fmla="*/ 5033634 h 6858000"/>
              <a:gd name="connsiteX147" fmla="*/ 1979378 w 7467600"/>
              <a:gd name="connsiteY147" fmla="*/ 4769504 h 6858000"/>
              <a:gd name="connsiteX148" fmla="*/ 1927410 w 7467600"/>
              <a:gd name="connsiteY148" fmla="*/ 4716164 h 6858000"/>
              <a:gd name="connsiteX149" fmla="*/ 1959587 w 7467600"/>
              <a:gd name="connsiteY149" fmla="*/ 4728849 h 6858000"/>
              <a:gd name="connsiteX150" fmla="*/ 2777707 w 7467600"/>
              <a:gd name="connsiteY150" fmla="*/ 5003991 h 6858000"/>
              <a:gd name="connsiteX151" fmla="*/ 2800768 w 7467600"/>
              <a:gd name="connsiteY151" fmla="*/ 5010056 h 6858000"/>
              <a:gd name="connsiteX152" fmla="*/ 2879408 w 7467600"/>
              <a:gd name="connsiteY152" fmla="*/ 5031590 h 6858000"/>
              <a:gd name="connsiteX153" fmla="*/ 2862295 w 7467600"/>
              <a:gd name="connsiteY153" fmla="*/ 5022958 h 6858000"/>
              <a:gd name="connsiteX154" fmla="*/ 2813343 w 7467600"/>
              <a:gd name="connsiteY154" fmla="*/ 4998369 h 6858000"/>
              <a:gd name="connsiteX155" fmla="*/ 2646245 w 7467600"/>
              <a:gd name="connsiteY155" fmla="*/ 4930999 h 6858000"/>
              <a:gd name="connsiteX156" fmla="*/ 1999243 w 7467600"/>
              <a:gd name="connsiteY156" fmla="*/ 4730524 h 6858000"/>
              <a:gd name="connsiteX157" fmla="*/ 1979527 w 7467600"/>
              <a:gd name="connsiteY157" fmla="*/ 4726651 h 6858000"/>
              <a:gd name="connsiteX158" fmla="*/ 1927410 w 7467600"/>
              <a:gd name="connsiteY158" fmla="*/ 4716164 h 6858000"/>
              <a:gd name="connsiteX159" fmla="*/ 1997014 w 7467600"/>
              <a:gd name="connsiteY159" fmla="*/ 4698007 h 6858000"/>
              <a:gd name="connsiteX160" fmla="*/ 2005458 w 7467600"/>
              <a:gd name="connsiteY160" fmla="*/ 4699540 h 6858000"/>
              <a:gd name="connsiteX161" fmla="*/ 2657186 w 7467600"/>
              <a:gd name="connsiteY161" fmla="*/ 4901687 h 6858000"/>
              <a:gd name="connsiteX162" fmla="*/ 2826662 w 7467600"/>
              <a:gd name="connsiteY162" fmla="*/ 4970362 h 6858000"/>
              <a:gd name="connsiteX163" fmla="*/ 2876100 w 7467600"/>
              <a:gd name="connsiteY163" fmla="*/ 4995397 h 6858000"/>
              <a:gd name="connsiteX164" fmla="*/ 3042600 w 7467600"/>
              <a:gd name="connsiteY164" fmla="*/ 5059532 h 6858000"/>
              <a:gd name="connsiteX165" fmla="*/ 1997014 w 7467600"/>
              <a:gd name="connsiteY165" fmla="*/ 4698007 h 6858000"/>
              <a:gd name="connsiteX166" fmla="*/ 2305292 w 7467600"/>
              <a:gd name="connsiteY166" fmla="*/ 4219492 h 6858000"/>
              <a:gd name="connsiteX167" fmla="*/ 3360922 w 7467600"/>
              <a:gd name="connsiteY167" fmla="*/ 4529373 h 6858000"/>
              <a:gd name="connsiteX168" fmla="*/ 3492420 w 7467600"/>
              <a:gd name="connsiteY168" fmla="*/ 4510145 h 6858000"/>
              <a:gd name="connsiteX169" fmla="*/ 3364086 w 7467600"/>
              <a:gd name="connsiteY169" fmla="*/ 4480340 h 6858000"/>
              <a:gd name="connsiteX170" fmla="*/ 3225818 w 7467600"/>
              <a:gd name="connsiteY170" fmla="*/ 4411822 h 6858000"/>
              <a:gd name="connsiteX171" fmla="*/ 3129696 w 7467600"/>
              <a:gd name="connsiteY171" fmla="*/ 4360704 h 6858000"/>
              <a:gd name="connsiteX172" fmla="*/ 2814545 w 7467600"/>
              <a:gd name="connsiteY172" fmla="*/ 4282955 h 6858000"/>
              <a:gd name="connsiteX173" fmla="*/ 2305292 w 7467600"/>
              <a:gd name="connsiteY173" fmla="*/ 4219492 h 6858000"/>
              <a:gd name="connsiteX174" fmla="*/ 2626982 w 7467600"/>
              <a:gd name="connsiteY174" fmla="*/ 4206450 h 6858000"/>
              <a:gd name="connsiteX175" fmla="*/ 2490617 w 7467600"/>
              <a:gd name="connsiteY175" fmla="*/ 4206951 h 6858000"/>
              <a:gd name="connsiteX176" fmla="*/ 2819869 w 7467600"/>
              <a:gd name="connsiteY176" fmla="*/ 4252936 h 6858000"/>
              <a:gd name="connsiteX177" fmla="*/ 3143018 w 7467600"/>
              <a:gd name="connsiteY177" fmla="*/ 4332698 h 6858000"/>
              <a:gd name="connsiteX178" fmla="*/ 3241520 w 7467600"/>
              <a:gd name="connsiteY178" fmla="*/ 4385112 h 6858000"/>
              <a:gd name="connsiteX179" fmla="*/ 3374575 w 7467600"/>
              <a:gd name="connsiteY179" fmla="*/ 4451517 h 6858000"/>
              <a:gd name="connsiteX180" fmla="*/ 3505221 w 7467600"/>
              <a:gd name="connsiteY180" fmla="*/ 4480757 h 6858000"/>
              <a:gd name="connsiteX181" fmla="*/ 2626982 w 7467600"/>
              <a:gd name="connsiteY181" fmla="*/ 4206450 h 6858000"/>
              <a:gd name="connsiteX182" fmla="*/ 1310106 w 7467600"/>
              <a:gd name="connsiteY182" fmla="*/ 3943217 h 6858000"/>
              <a:gd name="connsiteX183" fmla="*/ 854994 w 7467600"/>
              <a:gd name="connsiteY183" fmla="*/ 4399136 h 6858000"/>
              <a:gd name="connsiteX184" fmla="*/ 742462 w 7467600"/>
              <a:gd name="connsiteY184" fmla="*/ 4594648 h 6858000"/>
              <a:gd name="connsiteX185" fmla="*/ 820602 w 7467600"/>
              <a:gd name="connsiteY185" fmla="*/ 4485915 h 6858000"/>
              <a:gd name="connsiteX186" fmla="*/ 878295 w 7467600"/>
              <a:gd name="connsiteY186" fmla="*/ 4403594 h 6858000"/>
              <a:gd name="connsiteX187" fmla="*/ 1240607 w 7467600"/>
              <a:gd name="connsiteY187" fmla="*/ 4010401 h 6858000"/>
              <a:gd name="connsiteX188" fmla="*/ 1310106 w 7467600"/>
              <a:gd name="connsiteY188" fmla="*/ 3943217 h 6858000"/>
              <a:gd name="connsiteX189" fmla="*/ 1423113 w 7467600"/>
              <a:gd name="connsiteY189" fmla="*/ 3874565 h 6858000"/>
              <a:gd name="connsiteX190" fmla="*/ 1260565 w 7467600"/>
              <a:gd name="connsiteY190" fmla="*/ 4031982 h 6858000"/>
              <a:gd name="connsiteX191" fmla="*/ 901900 w 7467600"/>
              <a:gd name="connsiteY191" fmla="*/ 4421236 h 6858000"/>
              <a:gd name="connsiteX192" fmla="*/ 845044 w 7467600"/>
              <a:gd name="connsiteY192" fmla="*/ 4502436 h 6858000"/>
              <a:gd name="connsiteX193" fmla="*/ 685926 w 7467600"/>
              <a:gd name="connsiteY193" fmla="*/ 4703069 h 6858000"/>
              <a:gd name="connsiteX194" fmla="*/ 684248 w 7467600"/>
              <a:gd name="connsiteY194" fmla="*/ 4706721 h 6858000"/>
              <a:gd name="connsiteX195" fmla="*/ 1423113 w 7467600"/>
              <a:gd name="connsiteY195" fmla="*/ 3874565 h 6858000"/>
              <a:gd name="connsiteX196" fmla="*/ 3316479 w 7467600"/>
              <a:gd name="connsiteY196" fmla="*/ 3872136 h 6858000"/>
              <a:gd name="connsiteX197" fmla="*/ 3546806 w 7467600"/>
              <a:gd name="connsiteY197" fmla="*/ 4356139 h 6858000"/>
              <a:gd name="connsiteX198" fmla="*/ 3364433 w 7467600"/>
              <a:gd name="connsiteY198" fmla="*/ 3953121 h 6858000"/>
              <a:gd name="connsiteX199" fmla="*/ 3316479 w 7467600"/>
              <a:gd name="connsiteY199" fmla="*/ 3872136 h 6858000"/>
              <a:gd name="connsiteX200" fmla="*/ 3291335 w 7467600"/>
              <a:gd name="connsiteY200" fmla="*/ 3767420 h 6858000"/>
              <a:gd name="connsiteX201" fmla="*/ 3390805 w 7467600"/>
              <a:gd name="connsiteY201" fmla="*/ 3937163 h 6858000"/>
              <a:gd name="connsiteX202" fmla="*/ 3579062 w 7467600"/>
              <a:gd name="connsiteY202" fmla="*/ 4359040 h 6858000"/>
              <a:gd name="connsiteX203" fmla="*/ 3467355 w 7467600"/>
              <a:gd name="connsiteY203" fmla="*/ 3988130 h 6858000"/>
              <a:gd name="connsiteX204" fmla="*/ 3310753 w 7467600"/>
              <a:gd name="connsiteY204" fmla="*/ 3787140 h 6858000"/>
              <a:gd name="connsiteX205" fmla="*/ 3291335 w 7467600"/>
              <a:gd name="connsiteY205" fmla="*/ 3767420 h 6858000"/>
              <a:gd name="connsiteX206" fmla="*/ 1635889 w 7467600"/>
              <a:gd name="connsiteY206" fmla="*/ 3709494 h 6858000"/>
              <a:gd name="connsiteX207" fmla="*/ 1634800 w 7467600"/>
              <a:gd name="connsiteY207" fmla="*/ 3731111 h 6858000"/>
              <a:gd name="connsiteX208" fmla="*/ 1635889 w 7467600"/>
              <a:gd name="connsiteY208" fmla="*/ 3709494 h 6858000"/>
              <a:gd name="connsiteX209" fmla="*/ 1510397 w 7467600"/>
              <a:gd name="connsiteY209" fmla="*/ 3684705 h 6858000"/>
              <a:gd name="connsiteX210" fmla="*/ 1146550 w 7467600"/>
              <a:gd name="connsiteY210" fmla="*/ 3802012 h 6858000"/>
              <a:gd name="connsiteX211" fmla="*/ 698834 w 7467600"/>
              <a:gd name="connsiteY211" fmla="*/ 3952272 h 6858000"/>
              <a:gd name="connsiteX212" fmla="*/ 34256 w 7467600"/>
              <a:gd name="connsiteY212" fmla="*/ 4347603 h 6858000"/>
              <a:gd name="connsiteX213" fmla="*/ 527241 w 7467600"/>
              <a:gd name="connsiteY213" fmla="*/ 4065078 h 6858000"/>
              <a:gd name="connsiteX214" fmla="*/ 1510397 w 7467600"/>
              <a:gd name="connsiteY214" fmla="*/ 3684705 h 6858000"/>
              <a:gd name="connsiteX215" fmla="*/ 1313114 w 7467600"/>
              <a:gd name="connsiteY215" fmla="*/ 3655216 h 6858000"/>
              <a:gd name="connsiteX216" fmla="*/ 1109304 w 7467600"/>
              <a:gd name="connsiteY216" fmla="*/ 3669030 h 6858000"/>
              <a:gd name="connsiteX217" fmla="*/ 8129 w 7467600"/>
              <a:gd name="connsiteY217" fmla="*/ 4330519 h 6858000"/>
              <a:gd name="connsiteX218" fmla="*/ 687572 w 7467600"/>
              <a:gd name="connsiteY218" fmla="*/ 3925629 h 6858000"/>
              <a:gd name="connsiteX219" fmla="*/ 1138365 w 7467600"/>
              <a:gd name="connsiteY219" fmla="*/ 3774515 h 6858000"/>
              <a:gd name="connsiteX220" fmla="*/ 1505579 w 7467600"/>
              <a:gd name="connsiteY220" fmla="*/ 3655526 h 6858000"/>
              <a:gd name="connsiteX221" fmla="*/ 1313114 w 7467600"/>
              <a:gd name="connsiteY221" fmla="*/ 3655216 h 6858000"/>
              <a:gd name="connsiteX222" fmla="*/ 3655073 w 7467600"/>
              <a:gd name="connsiteY222" fmla="*/ 3650884 h 6858000"/>
              <a:gd name="connsiteX223" fmla="*/ 3989938 w 7467600"/>
              <a:gd name="connsiteY223" fmla="*/ 3991685 h 6858000"/>
              <a:gd name="connsiteX224" fmla="*/ 4393907 w 7467600"/>
              <a:gd name="connsiteY224" fmla="*/ 4261258 h 6858000"/>
              <a:gd name="connsiteX225" fmla="*/ 4648051 w 7467600"/>
              <a:gd name="connsiteY225" fmla="*/ 4374051 h 6858000"/>
              <a:gd name="connsiteX226" fmla="*/ 4383389 w 7467600"/>
              <a:gd name="connsiteY226" fmla="*/ 4184369 h 6858000"/>
              <a:gd name="connsiteX227" fmla="*/ 4165508 w 7467600"/>
              <a:gd name="connsiteY227" fmla="*/ 4035196 h 6858000"/>
              <a:gd name="connsiteX228" fmla="*/ 4068162 w 7467600"/>
              <a:gd name="connsiteY228" fmla="*/ 3953394 h 6858000"/>
              <a:gd name="connsiteX229" fmla="*/ 3981416 w 7467600"/>
              <a:gd name="connsiteY229" fmla="*/ 3880482 h 6858000"/>
              <a:gd name="connsiteX230" fmla="*/ 3800147 w 7467600"/>
              <a:gd name="connsiteY230" fmla="*/ 3749872 h 6858000"/>
              <a:gd name="connsiteX231" fmla="*/ 3655073 w 7467600"/>
              <a:gd name="connsiteY231" fmla="*/ 3650884 h 6858000"/>
              <a:gd name="connsiteX232" fmla="*/ 3670252 w 7467600"/>
              <a:gd name="connsiteY232" fmla="*/ 3622798 h 6858000"/>
              <a:gd name="connsiteX233" fmla="*/ 3817258 w 7467600"/>
              <a:gd name="connsiteY233" fmla="*/ 3723577 h 6858000"/>
              <a:gd name="connsiteX234" fmla="*/ 4000461 w 7467600"/>
              <a:gd name="connsiteY234" fmla="*/ 3855966 h 6858000"/>
              <a:gd name="connsiteX235" fmla="*/ 4088180 w 7467600"/>
              <a:gd name="connsiteY235" fmla="*/ 3929774 h 6858000"/>
              <a:gd name="connsiteX236" fmla="*/ 4184555 w 7467600"/>
              <a:gd name="connsiteY236" fmla="*/ 4010683 h 6858000"/>
              <a:gd name="connsiteX237" fmla="*/ 4399563 w 7467600"/>
              <a:gd name="connsiteY237" fmla="*/ 4158106 h 6858000"/>
              <a:gd name="connsiteX238" fmla="*/ 4684469 w 7467600"/>
              <a:gd name="connsiteY238" fmla="*/ 4364680 h 6858000"/>
              <a:gd name="connsiteX239" fmla="*/ 4690271 w 7467600"/>
              <a:gd name="connsiteY239" fmla="*/ 4370034 h 6858000"/>
              <a:gd name="connsiteX240" fmla="*/ 4136093 w 7467600"/>
              <a:gd name="connsiteY240" fmla="*/ 3858466 h 6858000"/>
              <a:gd name="connsiteX241" fmla="*/ 3670252 w 7467600"/>
              <a:gd name="connsiteY241" fmla="*/ 3622798 h 6858000"/>
              <a:gd name="connsiteX242" fmla="*/ 4440129 w 7467600"/>
              <a:gd name="connsiteY242" fmla="*/ 3448571 h 6858000"/>
              <a:gd name="connsiteX243" fmla="*/ 4856525 w 7467600"/>
              <a:gd name="connsiteY243" fmla="*/ 3915351 h 6858000"/>
              <a:gd name="connsiteX244" fmla="*/ 5059055 w 7467600"/>
              <a:gd name="connsiteY244" fmla="*/ 4108918 h 6858000"/>
              <a:gd name="connsiteX245" fmla="*/ 5290070 w 7467600"/>
              <a:gd name="connsiteY245" fmla="*/ 4263619 h 6858000"/>
              <a:gd name="connsiteX246" fmla="*/ 4834991 w 7467600"/>
              <a:gd name="connsiteY246" fmla="*/ 3830985 h 6858000"/>
              <a:gd name="connsiteX247" fmla="*/ 4440129 w 7467600"/>
              <a:gd name="connsiteY247" fmla="*/ 3448571 h 6858000"/>
              <a:gd name="connsiteX248" fmla="*/ 4441737 w 7467600"/>
              <a:gd name="connsiteY248" fmla="*/ 3399734 h 6858000"/>
              <a:gd name="connsiteX249" fmla="*/ 4431236 w 7467600"/>
              <a:gd name="connsiteY249" fmla="*/ 3400954 h 6858000"/>
              <a:gd name="connsiteX250" fmla="*/ 4557150 w 7467600"/>
              <a:gd name="connsiteY250" fmla="*/ 3510023 h 6858000"/>
              <a:gd name="connsiteX251" fmla="*/ 4856936 w 7467600"/>
              <a:gd name="connsiteY251" fmla="*/ 3809146 h 6858000"/>
              <a:gd name="connsiteX252" fmla="*/ 5111996 w 7467600"/>
              <a:gd name="connsiteY252" fmla="*/ 4065759 h 6858000"/>
              <a:gd name="connsiteX253" fmla="*/ 5388878 w 7467600"/>
              <a:gd name="connsiteY253" fmla="*/ 4300185 h 6858000"/>
              <a:gd name="connsiteX254" fmla="*/ 5425556 w 7467600"/>
              <a:gd name="connsiteY254" fmla="*/ 4308967 h 6858000"/>
              <a:gd name="connsiteX255" fmla="*/ 4943646 w 7467600"/>
              <a:gd name="connsiteY255" fmla="*/ 3822916 h 6858000"/>
              <a:gd name="connsiteX256" fmla="*/ 4594837 w 7467600"/>
              <a:gd name="connsiteY256" fmla="*/ 3532274 h 6858000"/>
              <a:gd name="connsiteX257" fmla="*/ 4441737 w 7467600"/>
              <a:gd name="connsiteY257" fmla="*/ 3399734 h 6858000"/>
              <a:gd name="connsiteX258" fmla="*/ 5425834 w 7467600"/>
              <a:gd name="connsiteY258" fmla="*/ 3162785 h 6858000"/>
              <a:gd name="connsiteX259" fmla="*/ 5401644 w 7467600"/>
              <a:gd name="connsiteY259" fmla="*/ 3617847 h 6858000"/>
              <a:gd name="connsiteX260" fmla="*/ 5467256 w 7467600"/>
              <a:gd name="connsiteY260" fmla="*/ 4175494 h 6858000"/>
              <a:gd name="connsiteX261" fmla="*/ 5448069 w 7467600"/>
              <a:gd name="connsiteY261" fmla="*/ 3567554 h 6858000"/>
              <a:gd name="connsiteX262" fmla="*/ 5425834 w 7467600"/>
              <a:gd name="connsiteY262" fmla="*/ 3162785 h 6858000"/>
              <a:gd name="connsiteX263" fmla="*/ 1318687 w 7467600"/>
              <a:gd name="connsiteY263" fmla="*/ 3113840 h 6858000"/>
              <a:gd name="connsiteX264" fmla="*/ 1066793 w 7467600"/>
              <a:gd name="connsiteY264" fmla="*/ 3212171 h 6858000"/>
              <a:gd name="connsiteX265" fmla="*/ 993319 w 7467600"/>
              <a:gd name="connsiteY265" fmla="*/ 3247648 h 6858000"/>
              <a:gd name="connsiteX266" fmla="*/ 853081 w 7467600"/>
              <a:gd name="connsiteY266" fmla="*/ 3312410 h 6858000"/>
              <a:gd name="connsiteX267" fmla="*/ 805957 w 7467600"/>
              <a:gd name="connsiteY267" fmla="*/ 3330443 h 6858000"/>
              <a:gd name="connsiteX268" fmla="*/ 1318687 w 7467600"/>
              <a:gd name="connsiteY268" fmla="*/ 3113840 h 6858000"/>
              <a:gd name="connsiteX269" fmla="*/ 5453702 w 7467600"/>
              <a:gd name="connsiteY269" fmla="*/ 3090882 h 6858000"/>
              <a:gd name="connsiteX270" fmla="*/ 5480135 w 7467600"/>
              <a:gd name="connsiteY270" fmla="*/ 3565802 h 6858000"/>
              <a:gd name="connsiteX271" fmla="*/ 5499023 w 7467600"/>
              <a:gd name="connsiteY271" fmla="*/ 4166310 h 6858000"/>
              <a:gd name="connsiteX272" fmla="*/ 5547022 w 7467600"/>
              <a:gd name="connsiteY272" fmla="*/ 3607838 h 6858000"/>
              <a:gd name="connsiteX273" fmla="*/ 5515964 w 7467600"/>
              <a:gd name="connsiteY273" fmla="*/ 3378541 h 6858000"/>
              <a:gd name="connsiteX274" fmla="*/ 5453702 w 7467600"/>
              <a:gd name="connsiteY274" fmla="*/ 3090882 h 6858000"/>
              <a:gd name="connsiteX275" fmla="*/ 1238695 w 7467600"/>
              <a:gd name="connsiteY275" fmla="*/ 3076820 h 6858000"/>
              <a:gd name="connsiteX276" fmla="*/ 716371 w 7467600"/>
              <a:gd name="connsiteY276" fmla="*/ 3293249 h 6858000"/>
              <a:gd name="connsiteX277" fmla="*/ 579522 w 7467600"/>
              <a:gd name="connsiteY277" fmla="*/ 3371759 h 6858000"/>
              <a:gd name="connsiteX278" fmla="*/ 600288 w 7467600"/>
              <a:gd name="connsiteY278" fmla="*/ 3365555 h 6858000"/>
              <a:gd name="connsiteX279" fmla="*/ 840692 w 7467600"/>
              <a:gd name="connsiteY279" fmla="*/ 3284921 h 6858000"/>
              <a:gd name="connsiteX280" fmla="*/ 979248 w 7467600"/>
              <a:gd name="connsiteY280" fmla="*/ 3221003 h 6858000"/>
              <a:gd name="connsiteX281" fmla="*/ 1053282 w 7467600"/>
              <a:gd name="connsiteY281" fmla="*/ 3185247 h 6858000"/>
              <a:gd name="connsiteX282" fmla="*/ 1320603 w 7467600"/>
              <a:gd name="connsiteY282" fmla="*/ 3081281 h 6858000"/>
              <a:gd name="connsiteX283" fmla="*/ 1238695 w 7467600"/>
              <a:gd name="connsiteY283" fmla="*/ 3076820 h 6858000"/>
              <a:gd name="connsiteX284" fmla="*/ 5425627 w 7467600"/>
              <a:gd name="connsiteY284" fmla="*/ 2954192 h 6858000"/>
              <a:gd name="connsiteX285" fmla="*/ 5470770 w 7467600"/>
              <a:gd name="connsiteY285" fmla="*/ 3005435 h 6858000"/>
              <a:gd name="connsiteX286" fmla="*/ 5519779 w 7467600"/>
              <a:gd name="connsiteY286" fmla="*/ 4359223 h 6858000"/>
              <a:gd name="connsiteX287" fmla="*/ 5520293 w 7467600"/>
              <a:gd name="connsiteY287" fmla="*/ 4360602 h 6858000"/>
              <a:gd name="connsiteX288" fmla="*/ 5767221 w 7467600"/>
              <a:gd name="connsiteY288" fmla="*/ 4665564 h 6858000"/>
              <a:gd name="connsiteX289" fmla="*/ 6937169 w 7467600"/>
              <a:gd name="connsiteY289" fmla="*/ 4815941 h 6858000"/>
              <a:gd name="connsiteX290" fmla="*/ 6953922 w 7467600"/>
              <a:gd name="connsiteY290" fmla="*/ 4890068 h 6858000"/>
              <a:gd name="connsiteX291" fmla="*/ 6071359 w 7467600"/>
              <a:gd name="connsiteY291" fmla="*/ 4770770 h 6858000"/>
              <a:gd name="connsiteX292" fmla="*/ 6038839 w 7467600"/>
              <a:gd name="connsiteY292" fmla="*/ 4764474 h 6858000"/>
              <a:gd name="connsiteX293" fmla="*/ 6038706 w 7467600"/>
              <a:gd name="connsiteY293" fmla="*/ 4763847 h 6858000"/>
              <a:gd name="connsiteX294" fmla="*/ 6037784 w 7467600"/>
              <a:gd name="connsiteY294" fmla="*/ 4764270 h 6858000"/>
              <a:gd name="connsiteX295" fmla="*/ 6038839 w 7467600"/>
              <a:gd name="connsiteY295" fmla="*/ 4764474 h 6858000"/>
              <a:gd name="connsiteX296" fmla="*/ 6040338 w 7467600"/>
              <a:gd name="connsiteY296" fmla="*/ 4771418 h 6858000"/>
              <a:gd name="connsiteX297" fmla="*/ 6024488 w 7467600"/>
              <a:gd name="connsiteY297" fmla="*/ 4809903 h 6858000"/>
              <a:gd name="connsiteX298" fmla="*/ 5599771 w 7467600"/>
              <a:gd name="connsiteY298" fmla="*/ 5509652 h 6858000"/>
              <a:gd name="connsiteX299" fmla="*/ 5548843 w 7467600"/>
              <a:gd name="connsiteY299" fmla="*/ 5563845 h 6858000"/>
              <a:gd name="connsiteX300" fmla="*/ 5940952 w 7467600"/>
              <a:gd name="connsiteY300" fmla="*/ 6250028 h 6858000"/>
              <a:gd name="connsiteX301" fmla="*/ 6043441 w 7467600"/>
              <a:gd name="connsiteY301" fmla="*/ 6665847 h 6858000"/>
              <a:gd name="connsiteX302" fmla="*/ 6093432 w 7467600"/>
              <a:gd name="connsiteY302" fmla="*/ 6858000 h 6858000"/>
              <a:gd name="connsiteX303" fmla="*/ 6034344 w 7467600"/>
              <a:gd name="connsiteY303" fmla="*/ 6858000 h 6858000"/>
              <a:gd name="connsiteX304" fmla="*/ 6026679 w 7467600"/>
              <a:gd name="connsiteY304" fmla="*/ 6836959 h 6858000"/>
              <a:gd name="connsiteX305" fmla="*/ 5800441 w 7467600"/>
              <a:gd name="connsiteY305" fmla="*/ 6335286 h 6858000"/>
              <a:gd name="connsiteX306" fmla="*/ 5526562 w 7467600"/>
              <a:gd name="connsiteY306" fmla="*/ 5705388 h 6858000"/>
              <a:gd name="connsiteX307" fmla="*/ 5519640 w 7467600"/>
              <a:gd name="connsiteY307" fmla="*/ 5683774 h 6858000"/>
              <a:gd name="connsiteX308" fmla="*/ 5844559 w 7467600"/>
              <a:gd name="connsiteY308" fmla="*/ 6553349 h 6858000"/>
              <a:gd name="connsiteX309" fmla="*/ 5975994 w 7467600"/>
              <a:gd name="connsiteY309" fmla="*/ 6858000 h 6858000"/>
              <a:gd name="connsiteX310" fmla="*/ 5898547 w 7467600"/>
              <a:gd name="connsiteY310" fmla="*/ 6858000 h 6858000"/>
              <a:gd name="connsiteX311" fmla="*/ 5682041 w 7467600"/>
              <a:gd name="connsiteY311" fmla="*/ 6355860 h 6858000"/>
              <a:gd name="connsiteX312" fmla="*/ 5461758 w 7467600"/>
              <a:gd name="connsiteY312" fmla="*/ 5820220 h 6858000"/>
              <a:gd name="connsiteX313" fmla="*/ 5237282 w 7467600"/>
              <a:gd name="connsiteY313" fmla="*/ 6579086 h 6858000"/>
              <a:gd name="connsiteX314" fmla="*/ 5115009 w 7467600"/>
              <a:gd name="connsiteY314" fmla="*/ 6858000 h 6858000"/>
              <a:gd name="connsiteX315" fmla="*/ 5028074 w 7467600"/>
              <a:gd name="connsiteY315" fmla="*/ 6858000 h 6858000"/>
              <a:gd name="connsiteX316" fmla="*/ 5079508 w 7467600"/>
              <a:gd name="connsiteY316" fmla="*/ 6749074 h 6858000"/>
              <a:gd name="connsiteX317" fmla="*/ 5371846 w 7467600"/>
              <a:gd name="connsiteY317" fmla="*/ 5924413 h 6858000"/>
              <a:gd name="connsiteX318" fmla="*/ 5270512 w 7467600"/>
              <a:gd name="connsiteY318" fmla="*/ 6138975 h 6858000"/>
              <a:gd name="connsiteX319" fmla="*/ 5062409 w 7467600"/>
              <a:gd name="connsiteY319" fmla="*/ 6653544 h 6858000"/>
              <a:gd name="connsiteX320" fmla="*/ 5036628 w 7467600"/>
              <a:gd name="connsiteY320" fmla="*/ 6754247 h 6858000"/>
              <a:gd name="connsiteX321" fmla="*/ 5009112 w 7467600"/>
              <a:gd name="connsiteY321" fmla="*/ 6858000 h 6858000"/>
              <a:gd name="connsiteX322" fmla="*/ 4976679 w 7467600"/>
              <a:gd name="connsiteY322" fmla="*/ 6858000 h 6858000"/>
              <a:gd name="connsiteX323" fmla="*/ 5006537 w 7467600"/>
              <a:gd name="connsiteY323" fmla="*/ 6747068 h 6858000"/>
              <a:gd name="connsiteX324" fmla="*/ 5032723 w 7467600"/>
              <a:gd name="connsiteY324" fmla="*/ 6644957 h 6858000"/>
              <a:gd name="connsiteX325" fmla="*/ 5242949 w 7467600"/>
              <a:gd name="connsiteY325" fmla="*/ 6125175 h 6858000"/>
              <a:gd name="connsiteX326" fmla="*/ 5286321 w 7467600"/>
              <a:gd name="connsiteY326" fmla="*/ 6033555 h 6858000"/>
              <a:gd name="connsiteX327" fmla="*/ 5008210 w 7467600"/>
              <a:gd name="connsiteY327" fmla="*/ 6649194 h 6858000"/>
              <a:gd name="connsiteX328" fmla="*/ 4986321 w 7467600"/>
              <a:gd name="connsiteY328" fmla="*/ 6765687 h 6858000"/>
              <a:gd name="connsiteX329" fmla="*/ 4973474 w 7467600"/>
              <a:gd name="connsiteY329" fmla="*/ 6858000 h 6858000"/>
              <a:gd name="connsiteX330" fmla="*/ 4907178 w 7467600"/>
              <a:gd name="connsiteY330" fmla="*/ 6858000 h 6858000"/>
              <a:gd name="connsiteX331" fmla="*/ 4910810 w 7467600"/>
              <a:gd name="connsiteY331" fmla="*/ 6829660 h 6858000"/>
              <a:gd name="connsiteX332" fmla="*/ 4987461 w 7467600"/>
              <a:gd name="connsiteY332" fmla="*/ 6432994 h 6858000"/>
              <a:gd name="connsiteX333" fmla="*/ 5179262 w 7467600"/>
              <a:gd name="connsiteY333" fmla="*/ 6035044 h 6858000"/>
              <a:gd name="connsiteX334" fmla="*/ 4689678 w 7467600"/>
              <a:gd name="connsiteY334" fmla="*/ 6440241 h 6858000"/>
              <a:gd name="connsiteX335" fmla="*/ 4477543 w 7467600"/>
              <a:gd name="connsiteY335" fmla="*/ 6674836 h 6858000"/>
              <a:gd name="connsiteX336" fmla="*/ 4329957 w 7467600"/>
              <a:gd name="connsiteY336" fmla="*/ 6858000 h 6858000"/>
              <a:gd name="connsiteX337" fmla="*/ 4218595 w 7467600"/>
              <a:gd name="connsiteY337" fmla="*/ 6858000 h 6858000"/>
              <a:gd name="connsiteX338" fmla="*/ 4368888 w 7467600"/>
              <a:gd name="connsiteY338" fmla="*/ 6668412 h 6858000"/>
              <a:gd name="connsiteX339" fmla="*/ 4563091 w 7467600"/>
              <a:gd name="connsiteY339" fmla="*/ 6442508 h 6858000"/>
              <a:gd name="connsiteX340" fmla="*/ 5387324 w 7467600"/>
              <a:gd name="connsiteY340" fmla="*/ 5705830 h 6858000"/>
              <a:gd name="connsiteX341" fmla="*/ 5073620 w 7467600"/>
              <a:gd name="connsiteY341" fmla="*/ 5955437 h 6858000"/>
              <a:gd name="connsiteX342" fmla="*/ 4689789 w 7467600"/>
              <a:gd name="connsiteY342" fmla="*/ 6268382 h 6858000"/>
              <a:gd name="connsiteX343" fmla="*/ 4418722 w 7467600"/>
              <a:gd name="connsiteY343" fmla="*/ 6570886 h 6858000"/>
              <a:gd name="connsiteX344" fmla="*/ 4214944 w 7467600"/>
              <a:gd name="connsiteY344" fmla="*/ 6858000 h 6858000"/>
              <a:gd name="connsiteX345" fmla="*/ 4177898 w 7467600"/>
              <a:gd name="connsiteY345" fmla="*/ 6858000 h 6858000"/>
              <a:gd name="connsiteX346" fmla="*/ 4391597 w 7467600"/>
              <a:gd name="connsiteY346" fmla="*/ 6556370 h 6858000"/>
              <a:gd name="connsiteX347" fmla="*/ 4668889 w 7467600"/>
              <a:gd name="connsiteY347" fmla="*/ 6246399 h 6858000"/>
              <a:gd name="connsiteX348" fmla="*/ 5055427 w 7467600"/>
              <a:gd name="connsiteY348" fmla="*/ 5931476 h 6858000"/>
              <a:gd name="connsiteX349" fmla="*/ 5371814 w 7467600"/>
              <a:gd name="connsiteY349" fmla="*/ 5678975 h 6858000"/>
              <a:gd name="connsiteX350" fmla="*/ 4987918 w 7467600"/>
              <a:gd name="connsiteY350" fmla="*/ 5838701 h 6858000"/>
              <a:gd name="connsiteX351" fmla="*/ 4317146 w 7467600"/>
              <a:gd name="connsiteY351" fmla="*/ 6587716 h 6858000"/>
              <a:gd name="connsiteX352" fmla="*/ 4171627 w 7467600"/>
              <a:gd name="connsiteY352" fmla="*/ 6858000 h 6858000"/>
              <a:gd name="connsiteX353" fmla="*/ 4081585 w 7467600"/>
              <a:gd name="connsiteY353" fmla="*/ 6858000 h 6858000"/>
              <a:gd name="connsiteX354" fmla="*/ 4238603 w 7467600"/>
              <a:gd name="connsiteY354" fmla="*/ 6559341 h 6858000"/>
              <a:gd name="connsiteX355" fmla="*/ 4778333 w 7467600"/>
              <a:gd name="connsiteY355" fmla="*/ 5873626 h 6858000"/>
              <a:gd name="connsiteX356" fmla="*/ 5414185 w 7467600"/>
              <a:gd name="connsiteY356" fmla="*/ 5573882 h 6858000"/>
              <a:gd name="connsiteX357" fmla="*/ 5959648 w 7467600"/>
              <a:gd name="connsiteY357" fmla="*/ 4760797 h 6858000"/>
              <a:gd name="connsiteX358" fmla="*/ 5355019 w 7467600"/>
              <a:gd name="connsiteY358" fmla="*/ 4734672 h 6858000"/>
              <a:gd name="connsiteX359" fmla="*/ 5083565 w 7467600"/>
              <a:gd name="connsiteY359" fmla="*/ 5179121 h 6858000"/>
              <a:gd name="connsiteX360" fmla="*/ 4713577 w 7467600"/>
              <a:gd name="connsiteY360" fmla="*/ 5616803 h 6858000"/>
              <a:gd name="connsiteX361" fmla="*/ 3989559 w 7467600"/>
              <a:gd name="connsiteY361" fmla="*/ 6145945 h 6858000"/>
              <a:gd name="connsiteX362" fmla="*/ 3939824 w 7467600"/>
              <a:gd name="connsiteY362" fmla="*/ 6066900 h 6858000"/>
              <a:gd name="connsiteX363" fmla="*/ 4584537 w 7467600"/>
              <a:gd name="connsiteY363" fmla="*/ 5324826 h 6858000"/>
              <a:gd name="connsiteX364" fmla="*/ 5037105 w 7467600"/>
              <a:gd name="connsiteY364" fmla="*/ 5088765 h 6858000"/>
              <a:gd name="connsiteX365" fmla="*/ 5039930 w 7467600"/>
              <a:gd name="connsiteY365" fmla="*/ 5089585 h 6858000"/>
              <a:gd name="connsiteX366" fmla="*/ 5263764 w 7467600"/>
              <a:gd name="connsiteY366" fmla="*/ 4735525 h 6858000"/>
              <a:gd name="connsiteX367" fmla="*/ 4086300 w 7467600"/>
              <a:gd name="connsiteY367" fmla="*/ 4884599 h 6858000"/>
              <a:gd name="connsiteX368" fmla="*/ 4085485 w 7467600"/>
              <a:gd name="connsiteY368" fmla="*/ 4899070 h 6858000"/>
              <a:gd name="connsiteX369" fmla="*/ 3871915 w 7467600"/>
              <a:gd name="connsiteY369" fmla="*/ 5253645 h 6858000"/>
              <a:gd name="connsiteX370" fmla="*/ 3799374 w 7467600"/>
              <a:gd name="connsiteY370" fmla="*/ 5466127 h 6858000"/>
              <a:gd name="connsiteX371" fmla="*/ 3498850 w 7467600"/>
              <a:gd name="connsiteY371" fmla="*/ 6661888 h 6858000"/>
              <a:gd name="connsiteX372" fmla="*/ 3399216 w 7467600"/>
              <a:gd name="connsiteY372" fmla="*/ 6858000 h 6858000"/>
              <a:gd name="connsiteX373" fmla="*/ 3303688 w 7467600"/>
              <a:gd name="connsiteY373" fmla="*/ 6858000 h 6858000"/>
              <a:gd name="connsiteX374" fmla="*/ 3391774 w 7467600"/>
              <a:gd name="connsiteY374" fmla="*/ 6697181 h 6858000"/>
              <a:gd name="connsiteX375" fmla="*/ 3735540 w 7467600"/>
              <a:gd name="connsiteY375" fmla="*/ 5546923 h 6858000"/>
              <a:gd name="connsiteX376" fmla="*/ 3729438 w 7467600"/>
              <a:gd name="connsiteY376" fmla="*/ 5569058 h 6858000"/>
              <a:gd name="connsiteX377" fmla="*/ 3707782 w 7467600"/>
              <a:gd name="connsiteY377" fmla="*/ 5644908 h 6858000"/>
              <a:gd name="connsiteX378" fmla="*/ 3583827 w 7467600"/>
              <a:gd name="connsiteY378" fmla="*/ 6039215 h 6858000"/>
              <a:gd name="connsiteX379" fmla="*/ 3547861 w 7467600"/>
              <a:gd name="connsiteY379" fmla="*/ 6129609 h 6858000"/>
              <a:gd name="connsiteX380" fmla="*/ 3490905 w 7467600"/>
              <a:gd name="connsiteY380" fmla="*/ 6277660 h 6858000"/>
              <a:gd name="connsiteX381" fmla="*/ 3455859 w 7467600"/>
              <a:gd name="connsiteY381" fmla="*/ 6391301 h 6858000"/>
              <a:gd name="connsiteX382" fmla="*/ 3429112 w 7467600"/>
              <a:gd name="connsiteY382" fmla="*/ 6479469 h 6858000"/>
              <a:gd name="connsiteX383" fmla="*/ 3304862 w 7467600"/>
              <a:gd name="connsiteY383" fmla="*/ 6796476 h 6858000"/>
              <a:gd name="connsiteX384" fmla="*/ 3276071 w 7467600"/>
              <a:gd name="connsiteY384" fmla="*/ 6858000 h 6858000"/>
              <a:gd name="connsiteX385" fmla="*/ 3240805 w 7467600"/>
              <a:gd name="connsiteY385" fmla="*/ 6858000 h 6858000"/>
              <a:gd name="connsiteX386" fmla="*/ 3275917 w 7467600"/>
              <a:gd name="connsiteY386" fmla="*/ 6783192 h 6858000"/>
              <a:gd name="connsiteX387" fmla="*/ 3399358 w 7467600"/>
              <a:gd name="connsiteY387" fmla="*/ 6469011 h 6858000"/>
              <a:gd name="connsiteX388" fmla="*/ 3425650 w 7467600"/>
              <a:gd name="connsiteY388" fmla="*/ 6381333 h 6858000"/>
              <a:gd name="connsiteX389" fmla="*/ 3460661 w 7467600"/>
              <a:gd name="connsiteY389" fmla="*/ 6266763 h 6858000"/>
              <a:gd name="connsiteX390" fmla="*/ 3518021 w 7467600"/>
              <a:gd name="connsiteY390" fmla="*/ 6117298 h 6858000"/>
              <a:gd name="connsiteX391" fmla="*/ 3554035 w 7467600"/>
              <a:gd name="connsiteY391" fmla="*/ 6027832 h 6858000"/>
              <a:gd name="connsiteX392" fmla="*/ 3677174 w 7467600"/>
              <a:gd name="connsiteY392" fmla="*/ 5636351 h 6858000"/>
              <a:gd name="connsiteX393" fmla="*/ 3698819 w 7467600"/>
              <a:gd name="connsiteY393" fmla="*/ 5560503 h 6858000"/>
              <a:gd name="connsiteX394" fmla="*/ 3702094 w 7467600"/>
              <a:gd name="connsiteY394" fmla="*/ 5549194 h 6858000"/>
              <a:gd name="connsiteX395" fmla="*/ 3398355 w 7467600"/>
              <a:gd name="connsiteY395" fmla="*/ 6094603 h 6858000"/>
              <a:gd name="connsiteX396" fmla="*/ 3193941 w 7467600"/>
              <a:gd name="connsiteY396" fmla="*/ 6798775 h 6858000"/>
              <a:gd name="connsiteX397" fmla="*/ 3184140 w 7467600"/>
              <a:gd name="connsiteY397" fmla="*/ 6858000 h 6858000"/>
              <a:gd name="connsiteX398" fmla="*/ 3099978 w 7467600"/>
              <a:gd name="connsiteY398" fmla="*/ 6858000 h 6858000"/>
              <a:gd name="connsiteX399" fmla="*/ 3101556 w 7467600"/>
              <a:gd name="connsiteY399" fmla="*/ 6843337 h 6858000"/>
              <a:gd name="connsiteX400" fmla="*/ 3370162 w 7467600"/>
              <a:gd name="connsiteY400" fmla="*/ 5785550 h 6858000"/>
              <a:gd name="connsiteX401" fmla="*/ 3746477 w 7467600"/>
              <a:gd name="connsiteY401" fmla="*/ 5377889 h 6858000"/>
              <a:gd name="connsiteX402" fmla="*/ 3863399 w 7467600"/>
              <a:gd name="connsiteY402" fmla="*/ 5087257 h 6858000"/>
              <a:gd name="connsiteX403" fmla="*/ 3968712 w 7467600"/>
              <a:gd name="connsiteY403" fmla="*/ 4913989 h 6858000"/>
              <a:gd name="connsiteX404" fmla="*/ 2792390 w 7467600"/>
              <a:gd name="connsiteY404" fmla="*/ 5382974 h 6858000"/>
              <a:gd name="connsiteX405" fmla="*/ 2714982 w 7467600"/>
              <a:gd name="connsiteY405" fmla="*/ 5427051 h 6858000"/>
              <a:gd name="connsiteX406" fmla="*/ 2813361 w 7467600"/>
              <a:gd name="connsiteY406" fmla="*/ 6023912 h 6858000"/>
              <a:gd name="connsiteX407" fmla="*/ 2688430 w 7467600"/>
              <a:gd name="connsiteY407" fmla="*/ 6801564 h 6858000"/>
              <a:gd name="connsiteX408" fmla="*/ 2629626 w 7467600"/>
              <a:gd name="connsiteY408" fmla="*/ 6763394 h 6858000"/>
              <a:gd name="connsiteX409" fmla="*/ 2565328 w 7467600"/>
              <a:gd name="connsiteY409" fmla="*/ 5516399 h 6858000"/>
              <a:gd name="connsiteX410" fmla="*/ 1922999 w 7467600"/>
              <a:gd name="connsiteY410" fmla="*/ 5980343 h 6858000"/>
              <a:gd name="connsiteX411" fmla="*/ 1950261 w 7467600"/>
              <a:gd name="connsiteY411" fmla="*/ 6405858 h 6858000"/>
              <a:gd name="connsiteX412" fmla="*/ 2365554 w 7467600"/>
              <a:gd name="connsiteY412" fmla="*/ 6759107 h 6858000"/>
              <a:gd name="connsiteX413" fmla="*/ 2424142 w 7467600"/>
              <a:gd name="connsiteY413" fmla="*/ 6858000 h 6858000"/>
              <a:gd name="connsiteX414" fmla="*/ 2395994 w 7467600"/>
              <a:gd name="connsiteY414" fmla="*/ 6858000 h 6858000"/>
              <a:gd name="connsiteX415" fmla="*/ 2392863 w 7467600"/>
              <a:gd name="connsiteY415" fmla="*/ 6852964 h 6858000"/>
              <a:gd name="connsiteX416" fmla="*/ 2017589 w 7467600"/>
              <a:gd name="connsiteY416" fmla="*/ 6493982 h 6858000"/>
              <a:gd name="connsiteX417" fmla="*/ 2147336 w 7467600"/>
              <a:gd name="connsiteY417" fmla="*/ 6594052 h 6858000"/>
              <a:gd name="connsiteX418" fmla="*/ 2207047 w 7467600"/>
              <a:gd name="connsiteY418" fmla="*/ 6654540 h 6858000"/>
              <a:gd name="connsiteX419" fmla="*/ 2299106 w 7467600"/>
              <a:gd name="connsiteY419" fmla="*/ 6778931 h 6858000"/>
              <a:gd name="connsiteX420" fmla="*/ 2314430 w 7467600"/>
              <a:gd name="connsiteY420" fmla="*/ 6801144 h 6858000"/>
              <a:gd name="connsiteX421" fmla="*/ 2352406 w 7467600"/>
              <a:gd name="connsiteY421" fmla="*/ 6858000 h 6858000"/>
              <a:gd name="connsiteX422" fmla="*/ 2314492 w 7467600"/>
              <a:gd name="connsiteY422" fmla="*/ 6858000 h 6858000"/>
              <a:gd name="connsiteX423" fmla="*/ 2288095 w 7467600"/>
              <a:gd name="connsiteY423" fmla="*/ 6818030 h 6858000"/>
              <a:gd name="connsiteX424" fmla="*/ 2272768 w 7467600"/>
              <a:gd name="connsiteY424" fmla="*/ 6795822 h 6858000"/>
              <a:gd name="connsiteX425" fmla="*/ 2182715 w 7467600"/>
              <a:gd name="connsiteY425" fmla="*/ 6675071 h 6858000"/>
              <a:gd name="connsiteX426" fmla="*/ 2032061 w 7467600"/>
              <a:gd name="connsiteY426" fmla="*/ 6541380 h 6858000"/>
              <a:gd name="connsiteX427" fmla="*/ 2257220 w 7467600"/>
              <a:gd name="connsiteY427" fmla="*/ 6826257 h 6858000"/>
              <a:gd name="connsiteX428" fmla="*/ 2281324 w 7467600"/>
              <a:gd name="connsiteY428" fmla="*/ 6858000 h 6858000"/>
              <a:gd name="connsiteX429" fmla="*/ 2242860 w 7467600"/>
              <a:gd name="connsiteY429" fmla="*/ 6858000 h 6858000"/>
              <a:gd name="connsiteX430" fmla="*/ 2232818 w 7467600"/>
              <a:gd name="connsiteY430" fmla="*/ 6844926 h 6858000"/>
              <a:gd name="connsiteX431" fmla="*/ 1990172 w 7467600"/>
              <a:gd name="connsiteY431" fmla="*/ 6542121 h 6858000"/>
              <a:gd name="connsiteX432" fmla="*/ 2124090 w 7467600"/>
              <a:gd name="connsiteY432" fmla="*/ 6761017 h 6858000"/>
              <a:gd name="connsiteX433" fmla="*/ 2200380 w 7467600"/>
              <a:gd name="connsiteY433" fmla="*/ 6858000 h 6858000"/>
              <a:gd name="connsiteX434" fmla="*/ 2147507 w 7467600"/>
              <a:gd name="connsiteY434" fmla="*/ 6858000 h 6858000"/>
              <a:gd name="connsiteX435" fmla="*/ 2070668 w 7467600"/>
              <a:gd name="connsiteY435" fmla="*/ 6761520 h 6858000"/>
              <a:gd name="connsiteX436" fmla="*/ 1975142 w 7467600"/>
              <a:gd name="connsiteY436" fmla="*/ 6585570 h 6858000"/>
              <a:gd name="connsiteX437" fmla="*/ 2050035 w 7467600"/>
              <a:gd name="connsiteY437" fmla="*/ 6813345 h 6858000"/>
              <a:gd name="connsiteX438" fmla="*/ 2063025 w 7467600"/>
              <a:gd name="connsiteY438" fmla="*/ 6858000 h 6858000"/>
              <a:gd name="connsiteX439" fmla="*/ 2021675 w 7467600"/>
              <a:gd name="connsiteY439" fmla="*/ 6858000 h 6858000"/>
              <a:gd name="connsiteX440" fmla="*/ 2019308 w 7467600"/>
              <a:gd name="connsiteY440" fmla="*/ 6847118 h 6858000"/>
              <a:gd name="connsiteX441" fmla="*/ 1938835 w 7467600"/>
              <a:gd name="connsiteY441" fmla="*/ 6551160 h 6858000"/>
              <a:gd name="connsiteX442" fmla="*/ 1953230 w 7467600"/>
              <a:gd name="connsiteY442" fmla="*/ 6759699 h 6858000"/>
              <a:gd name="connsiteX443" fmla="*/ 1956763 w 7467600"/>
              <a:gd name="connsiteY443" fmla="*/ 6778191 h 6858000"/>
              <a:gd name="connsiteX444" fmla="*/ 1967925 w 7467600"/>
              <a:gd name="connsiteY444" fmla="*/ 6858000 h 6858000"/>
              <a:gd name="connsiteX445" fmla="*/ 1936622 w 7467600"/>
              <a:gd name="connsiteY445" fmla="*/ 6858000 h 6858000"/>
              <a:gd name="connsiteX446" fmla="*/ 1926261 w 7467600"/>
              <a:gd name="connsiteY446" fmla="*/ 6784064 h 6858000"/>
              <a:gd name="connsiteX447" fmla="*/ 1922724 w 7467600"/>
              <a:gd name="connsiteY447" fmla="*/ 6765577 h 6858000"/>
              <a:gd name="connsiteX448" fmla="*/ 1904650 w 7467600"/>
              <a:gd name="connsiteY448" fmla="*/ 6639616 h 6858000"/>
              <a:gd name="connsiteX449" fmla="*/ 1885273 w 7467600"/>
              <a:gd name="connsiteY449" fmla="*/ 6858000 h 6858000"/>
              <a:gd name="connsiteX450" fmla="*/ 1854363 w 7467600"/>
              <a:gd name="connsiteY450" fmla="*/ 6858000 h 6858000"/>
              <a:gd name="connsiteX451" fmla="*/ 1880391 w 7467600"/>
              <a:gd name="connsiteY451" fmla="*/ 6603796 h 6858000"/>
              <a:gd name="connsiteX452" fmla="*/ 1818273 w 7467600"/>
              <a:gd name="connsiteY452" fmla="*/ 6715729 h 6858000"/>
              <a:gd name="connsiteX453" fmla="*/ 1794691 w 7467600"/>
              <a:gd name="connsiteY453" fmla="*/ 6843239 h 6858000"/>
              <a:gd name="connsiteX454" fmla="*/ 1794914 w 7467600"/>
              <a:gd name="connsiteY454" fmla="*/ 6858000 h 6858000"/>
              <a:gd name="connsiteX455" fmla="*/ 1746128 w 7467600"/>
              <a:gd name="connsiteY455" fmla="*/ 6858000 h 6858000"/>
              <a:gd name="connsiteX456" fmla="*/ 1753934 w 7467600"/>
              <a:gd name="connsiteY456" fmla="*/ 6724796 h 6858000"/>
              <a:gd name="connsiteX457" fmla="*/ 1792053 w 7467600"/>
              <a:gd name="connsiteY457" fmla="*/ 6572396 h 6858000"/>
              <a:gd name="connsiteX458" fmla="*/ 1862248 w 7467600"/>
              <a:gd name="connsiteY458" fmla="*/ 6266397 h 6858000"/>
              <a:gd name="connsiteX459" fmla="*/ 1862250 w 7467600"/>
              <a:gd name="connsiteY459" fmla="*/ 6033531 h 6858000"/>
              <a:gd name="connsiteX460" fmla="*/ 1211999 w 7467600"/>
              <a:gd name="connsiteY460" fmla="*/ 6683610 h 6858000"/>
              <a:gd name="connsiteX461" fmla="*/ 1213266 w 7467600"/>
              <a:gd name="connsiteY461" fmla="*/ 6691947 h 6858000"/>
              <a:gd name="connsiteX462" fmla="*/ 1203370 w 7467600"/>
              <a:gd name="connsiteY462" fmla="*/ 6850676 h 6858000"/>
              <a:gd name="connsiteX463" fmla="*/ 1203671 w 7467600"/>
              <a:gd name="connsiteY463" fmla="*/ 6858000 h 6858000"/>
              <a:gd name="connsiteX464" fmla="*/ 1143180 w 7467600"/>
              <a:gd name="connsiteY464" fmla="*/ 6858000 h 6858000"/>
              <a:gd name="connsiteX465" fmla="*/ 1142176 w 7467600"/>
              <a:gd name="connsiteY465" fmla="*/ 6766045 h 6858000"/>
              <a:gd name="connsiteX466" fmla="*/ 1067484 w 7467600"/>
              <a:gd name="connsiteY466" fmla="*/ 6858000 h 6858000"/>
              <a:gd name="connsiteX467" fmla="*/ 953928 w 7467600"/>
              <a:gd name="connsiteY467" fmla="*/ 6858000 h 6858000"/>
              <a:gd name="connsiteX468" fmla="*/ 959715 w 7467600"/>
              <a:gd name="connsiteY468" fmla="*/ 6850185 h 6858000"/>
              <a:gd name="connsiteX469" fmla="*/ 1483788 w 7467600"/>
              <a:gd name="connsiteY469" fmla="*/ 6259174 h 6858000"/>
              <a:gd name="connsiteX470" fmla="*/ 1100671 w 7467600"/>
              <a:gd name="connsiteY470" fmla="*/ 6252137 h 6858000"/>
              <a:gd name="connsiteX471" fmla="*/ 1090144 w 7467600"/>
              <a:gd name="connsiteY471" fmla="*/ 6256748 h 6858000"/>
              <a:gd name="connsiteX472" fmla="*/ 1095872 w 7467600"/>
              <a:gd name="connsiteY472" fmla="*/ 6271892 h 6858000"/>
              <a:gd name="connsiteX473" fmla="*/ 262785 w 7467600"/>
              <a:gd name="connsiteY473" fmla="*/ 6845450 h 6858000"/>
              <a:gd name="connsiteX474" fmla="*/ 209968 w 7467600"/>
              <a:gd name="connsiteY474" fmla="*/ 6770713 h 6858000"/>
              <a:gd name="connsiteX475" fmla="*/ 873460 w 7467600"/>
              <a:gd name="connsiteY475" fmla="*/ 6253768 h 6858000"/>
              <a:gd name="connsiteX476" fmla="*/ 192686 w 7467600"/>
              <a:gd name="connsiteY476" fmla="*/ 5849257 h 6858000"/>
              <a:gd name="connsiteX477" fmla="*/ 4696 w 7467600"/>
              <a:gd name="connsiteY477" fmla="*/ 5697668 h 6858000"/>
              <a:gd name="connsiteX478" fmla="*/ 0 w 7467600"/>
              <a:gd name="connsiteY478" fmla="*/ 5689984 h 6858000"/>
              <a:gd name="connsiteX479" fmla="*/ 0 w 7467600"/>
              <a:gd name="connsiteY479" fmla="*/ 5513472 h 6858000"/>
              <a:gd name="connsiteX480" fmla="*/ 174101 w 7467600"/>
              <a:gd name="connsiteY480" fmla="*/ 5620277 h 6858000"/>
              <a:gd name="connsiteX481" fmla="*/ 891800 w 7467600"/>
              <a:gd name="connsiteY481" fmla="*/ 6036935 h 6858000"/>
              <a:gd name="connsiteX482" fmla="*/ 1072219 w 7467600"/>
              <a:gd name="connsiteY482" fmla="*/ 6169443 h 6858000"/>
              <a:gd name="connsiteX483" fmla="*/ 1074117 w 7467600"/>
              <a:gd name="connsiteY483" fmla="*/ 6170301 h 6858000"/>
              <a:gd name="connsiteX484" fmla="*/ 1083114 w 7467600"/>
              <a:gd name="connsiteY484" fmla="*/ 6174131 h 6858000"/>
              <a:gd name="connsiteX485" fmla="*/ 1543010 w 7467600"/>
              <a:gd name="connsiteY485" fmla="*/ 6191140 h 6858000"/>
              <a:gd name="connsiteX486" fmla="*/ 1551080 w 7467600"/>
              <a:gd name="connsiteY486" fmla="*/ 6195006 h 6858000"/>
              <a:gd name="connsiteX487" fmla="*/ 2345443 w 7467600"/>
              <a:gd name="connsiteY487" fmla="*/ 5549882 h 6858000"/>
              <a:gd name="connsiteX488" fmla="*/ 1721499 w 7467600"/>
              <a:gd name="connsiteY488" fmla="*/ 5599969 h 6858000"/>
              <a:gd name="connsiteX489" fmla="*/ 767716 w 7467600"/>
              <a:gd name="connsiteY489" fmla="*/ 5472768 h 6858000"/>
              <a:gd name="connsiteX490" fmla="*/ 722147 w 7467600"/>
              <a:gd name="connsiteY490" fmla="*/ 5393091 h 6858000"/>
              <a:gd name="connsiteX491" fmla="*/ 1485552 w 7467600"/>
              <a:gd name="connsiteY491" fmla="*/ 5313202 h 6858000"/>
              <a:gd name="connsiteX492" fmla="*/ 2143004 w 7467600"/>
              <a:gd name="connsiteY492" fmla="*/ 5402420 h 6858000"/>
              <a:gd name="connsiteX493" fmla="*/ 1933391 w 7467600"/>
              <a:gd name="connsiteY493" fmla="*/ 5156971 h 6858000"/>
              <a:gd name="connsiteX494" fmla="*/ 1827118 w 7467600"/>
              <a:gd name="connsiteY494" fmla="*/ 4968410 h 6858000"/>
              <a:gd name="connsiteX495" fmla="*/ 1837349 w 7467600"/>
              <a:gd name="connsiteY495" fmla="*/ 4956357 h 6858000"/>
              <a:gd name="connsiteX496" fmla="*/ 2162835 w 7467600"/>
              <a:gd name="connsiteY496" fmla="*/ 5187853 h 6858000"/>
              <a:gd name="connsiteX497" fmla="*/ 2257167 w 7467600"/>
              <a:gd name="connsiteY497" fmla="*/ 5462123 h 6858000"/>
              <a:gd name="connsiteX498" fmla="*/ 2261598 w 7467600"/>
              <a:gd name="connsiteY498" fmla="*/ 5467998 h 6858000"/>
              <a:gd name="connsiteX499" fmla="*/ 2437177 w 7467600"/>
              <a:gd name="connsiteY499" fmla="*/ 5479608 h 6858000"/>
              <a:gd name="connsiteX500" fmla="*/ 2445247 w 7467600"/>
              <a:gd name="connsiteY500" fmla="*/ 5483476 h 6858000"/>
              <a:gd name="connsiteX501" fmla="*/ 2743626 w 7467600"/>
              <a:gd name="connsiteY501" fmla="*/ 5304819 h 6858000"/>
              <a:gd name="connsiteX502" fmla="*/ 3048102 w 7467600"/>
              <a:gd name="connsiteY502" fmla="*/ 5150595 h 6858000"/>
              <a:gd name="connsiteX503" fmla="*/ 1799414 w 7467600"/>
              <a:gd name="connsiteY503" fmla="*/ 4694732 h 6858000"/>
              <a:gd name="connsiteX504" fmla="*/ 1771735 w 7467600"/>
              <a:gd name="connsiteY504" fmla="*/ 4619929 h 6858000"/>
              <a:gd name="connsiteX505" fmla="*/ 3104273 w 7467600"/>
              <a:gd name="connsiteY505" fmla="*/ 5076159 h 6858000"/>
              <a:gd name="connsiteX506" fmla="*/ 3113245 w 7467600"/>
              <a:gd name="connsiteY506" fmla="*/ 5090705 h 6858000"/>
              <a:gd name="connsiteX507" fmla="*/ 3126294 w 7467600"/>
              <a:gd name="connsiteY507" fmla="*/ 5114400 h 6858000"/>
              <a:gd name="connsiteX508" fmla="*/ 3937433 w 7467600"/>
              <a:gd name="connsiteY508" fmla="*/ 4830473 h 6858000"/>
              <a:gd name="connsiteX509" fmla="*/ 3590475 w 7467600"/>
              <a:gd name="connsiteY509" fmla="*/ 4597974 h 6858000"/>
              <a:gd name="connsiteX510" fmla="*/ 3100264 w 7467600"/>
              <a:gd name="connsiteY510" fmla="*/ 4579845 h 6858000"/>
              <a:gd name="connsiteX511" fmla="*/ 2183576 w 7467600"/>
              <a:gd name="connsiteY511" fmla="*/ 4227150 h 6858000"/>
              <a:gd name="connsiteX512" fmla="*/ 2151029 w 7467600"/>
              <a:gd name="connsiteY512" fmla="*/ 4146947 h 6858000"/>
              <a:gd name="connsiteX513" fmla="*/ 3563434 w 7467600"/>
              <a:gd name="connsiteY513" fmla="*/ 4469115 h 6858000"/>
              <a:gd name="connsiteX514" fmla="*/ 3177952 w 7467600"/>
              <a:gd name="connsiteY514" fmla="*/ 3657386 h 6858000"/>
              <a:gd name="connsiteX515" fmla="*/ 3189263 w 7467600"/>
              <a:gd name="connsiteY515" fmla="*/ 3625726 h 6858000"/>
              <a:gd name="connsiteX516" fmla="*/ 3560912 w 7467600"/>
              <a:gd name="connsiteY516" fmla="*/ 4079863 h 6858000"/>
              <a:gd name="connsiteX517" fmla="*/ 3626636 w 7467600"/>
              <a:gd name="connsiteY517" fmla="*/ 4512230 h 6858000"/>
              <a:gd name="connsiteX518" fmla="*/ 3653088 w 7467600"/>
              <a:gd name="connsiteY518" fmla="*/ 4521417 h 6858000"/>
              <a:gd name="connsiteX519" fmla="*/ 3988128 w 7467600"/>
              <a:gd name="connsiteY519" fmla="*/ 4817267 h 6858000"/>
              <a:gd name="connsiteX520" fmla="*/ 4830582 w 7467600"/>
              <a:gd name="connsiteY520" fmla="*/ 4676000 h 6858000"/>
              <a:gd name="connsiteX521" fmla="*/ 4830100 w 7467600"/>
              <a:gd name="connsiteY521" fmla="*/ 4675554 h 6858000"/>
              <a:gd name="connsiteX522" fmla="*/ 4036318 w 7467600"/>
              <a:gd name="connsiteY522" fmla="*/ 4147013 h 6858000"/>
              <a:gd name="connsiteX523" fmla="*/ 3432098 w 7467600"/>
              <a:gd name="connsiteY523" fmla="*/ 3537312 h 6858000"/>
              <a:gd name="connsiteX524" fmla="*/ 3446761 w 7467600"/>
              <a:gd name="connsiteY524" fmla="*/ 3461278 h 6858000"/>
              <a:gd name="connsiteX525" fmla="*/ 4419733 w 7467600"/>
              <a:gd name="connsiteY525" fmla="*/ 3963555 h 6858000"/>
              <a:gd name="connsiteX526" fmla="*/ 4781371 w 7467600"/>
              <a:gd name="connsiteY526" fmla="*/ 4458604 h 6858000"/>
              <a:gd name="connsiteX527" fmla="*/ 4780440 w 7467600"/>
              <a:gd name="connsiteY527" fmla="*/ 4470290 h 6858000"/>
              <a:gd name="connsiteX528" fmla="*/ 4898954 w 7467600"/>
              <a:gd name="connsiteY528" fmla="*/ 4662092 h 6858000"/>
              <a:gd name="connsiteX529" fmla="*/ 4900699 w 7467600"/>
              <a:gd name="connsiteY529" fmla="*/ 4670867 h 6858000"/>
              <a:gd name="connsiteX530" fmla="*/ 5714511 w 7467600"/>
              <a:gd name="connsiteY530" fmla="*/ 4663483 h 6858000"/>
              <a:gd name="connsiteX531" fmla="*/ 5464793 w 7467600"/>
              <a:gd name="connsiteY531" fmla="*/ 4393556 h 6858000"/>
              <a:gd name="connsiteX532" fmla="*/ 5461897 w 7467600"/>
              <a:gd name="connsiteY532" fmla="*/ 4390879 h 6858000"/>
              <a:gd name="connsiteX533" fmla="*/ 4294126 w 7467600"/>
              <a:gd name="connsiteY533" fmla="*/ 3303048 h 6858000"/>
              <a:gd name="connsiteX534" fmla="*/ 4305321 w 7467600"/>
              <a:gd name="connsiteY534" fmla="*/ 3256953 h 6858000"/>
              <a:gd name="connsiteX535" fmla="*/ 4949299 w 7467600"/>
              <a:gd name="connsiteY535" fmla="*/ 3766336 h 6858000"/>
              <a:gd name="connsiteX536" fmla="*/ 5291452 w 7467600"/>
              <a:gd name="connsiteY536" fmla="*/ 4076801 h 6858000"/>
              <a:gd name="connsiteX537" fmla="*/ 5434998 w 7467600"/>
              <a:gd name="connsiteY537" fmla="*/ 4254100 h 6858000"/>
              <a:gd name="connsiteX538" fmla="*/ 5351015 w 7467600"/>
              <a:gd name="connsiteY538" fmla="*/ 3760989 h 6858000"/>
              <a:gd name="connsiteX539" fmla="*/ 5413780 w 7467600"/>
              <a:gd name="connsiteY539" fmla="*/ 2966265 h 6858000"/>
              <a:gd name="connsiteX540" fmla="*/ 5425627 w 7467600"/>
              <a:gd name="connsiteY540" fmla="*/ 2954192 h 6858000"/>
              <a:gd name="connsiteX541" fmla="*/ 6604735 w 7467600"/>
              <a:gd name="connsiteY541" fmla="*/ 2041381 h 6858000"/>
              <a:gd name="connsiteX542" fmla="*/ 7204487 w 7467600"/>
              <a:gd name="connsiteY542" fmla="*/ 2742112 h 6858000"/>
              <a:gd name="connsiteX543" fmla="*/ 7131592 w 7467600"/>
              <a:gd name="connsiteY543" fmla="*/ 2672096 h 6858000"/>
              <a:gd name="connsiteX544" fmla="*/ 6996344 w 7467600"/>
              <a:gd name="connsiteY544" fmla="*/ 2518310 h 6858000"/>
              <a:gd name="connsiteX545" fmla="*/ 6735495 w 7467600"/>
              <a:gd name="connsiteY545" fmla="*/ 2196890 h 6858000"/>
              <a:gd name="connsiteX546" fmla="*/ 6721901 w 7467600"/>
              <a:gd name="connsiteY546" fmla="*/ 2179274 h 6858000"/>
              <a:gd name="connsiteX547" fmla="*/ 6604735 w 7467600"/>
              <a:gd name="connsiteY547" fmla="*/ 2041381 h 6858000"/>
              <a:gd name="connsiteX548" fmla="*/ 6591670 w 7467600"/>
              <a:gd name="connsiteY548" fmla="*/ 1988277 h 6858000"/>
              <a:gd name="connsiteX549" fmla="*/ 6747349 w 7467600"/>
              <a:gd name="connsiteY549" fmla="*/ 2160069 h 6858000"/>
              <a:gd name="connsiteX550" fmla="*/ 6760943 w 7467600"/>
              <a:gd name="connsiteY550" fmla="*/ 2177686 h 6858000"/>
              <a:gd name="connsiteX551" fmla="*/ 7021065 w 7467600"/>
              <a:gd name="connsiteY551" fmla="*/ 2498102 h 6858000"/>
              <a:gd name="connsiteX552" fmla="*/ 7155223 w 7467600"/>
              <a:gd name="connsiteY552" fmla="*/ 2650386 h 6858000"/>
              <a:gd name="connsiteX553" fmla="*/ 7203167 w 7467600"/>
              <a:gd name="connsiteY553" fmla="*/ 2697288 h 6858000"/>
              <a:gd name="connsiteX554" fmla="*/ 6937703 w 7467600"/>
              <a:gd name="connsiteY554" fmla="*/ 2321981 h 6858000"/>
              <a:gd name="connsiteX555" fmla="*/ 6591670 w 7467600"/>
              <a:gd name="connsiteY555" fmla="*/ 1988277 h 6858000"/>
              <a:gd name="connsiteX556" fmla="*/ 5798671 w 7467600"/>
              <a:gd name="connsiteY556" fmla="*/ 1981601 h 6858000"/>
              <a:gd name="connsiteX557" fmla="*/ 5754709 w 7467600"/>
              <a:gd name="connsiteY557" fmla="*/ 2071454 h 6858000"/>
              <a:gd name="connsiteX558" fmla="*/ 5763044 w 7467600"/>
              <a:gd name="connsiteY558" fmla="*/ 2842206 h 6858000"/>
              <a:gd name="connsiteX559" fmla="*/ 5764974 w 7467600"/>
              <a:gd name="connsiteY559" fmla="*/ 2799609 h 6858000"/>
              <a:gd name="connsiteX560" fmla="*/ 5767665 w 7467600"/>
              <a:gd name="connsiteY560" fmla="*/ 2666409 h 6858000"/>
              <a:gd name="connsiteX561" fmla="*/ 5763055 w 7467600"/>
              <a:gd name="connsiteY561" fmla="*/ 2579705 h 6858000"/>
              <a:gd name="connsiteX562" fmla="*/ 5758079 w 7467600"/>
              <a:gd name="connsiteY562" fmla="*/ 2492508 h 6858000"/>
              <a:gd name="connsiteX563" fmla="*/ 5779325 w 7467600"/>
              <a:gd name="connsiteY563" fmla="*/ 2197069 h 6858000"/>
              <a:gd name="connsiteX564" fmla="*/ 5798671 w 7467600"/>
              <a:gd name="connsiteY564" fmla="*/ 1981601 h 6858000"/>
              <a:gd name="connsiteX565" fmla="*/ 5829202 w 7467600"/>
              <a:gd name="connsiteY565" fmla="*/ 1971679 h 6858000"/>
              <a:gd name="connsiteX566" fmla="*/ 5809558 w 7467600"/>
              <a:gd name="connsiteY566" fmla="*/ 2198043 h 6858000"/>
              <a:gd name="connsiteX567" fmla="*/ 5788653 w 7467600"/>
              <a:gd name="connsiteY567" fmla="*/ 2489430 h 6858000"/>
              <a:gd name="connsiteX568" fmla="*/ 5793439 w 7467600"/>
              <a:gd name="connsiteY568" fmla="*/ 2575235 h 6858000"/>
              <a:gd name="connsiteX569" fmla="*/ 5796837 w 7467600"/>
              <a:gd name="connsiteY569" fmla="*/ 2637633 h 6858000"/>
              <a:gd name="connsiteX570" fmla="*/ 5818614 w 7467600"/>
              <a:gd name="connsiteY570" fmla="*/ 2473055 h 6858000"/>
              <a:gd name="connsiteX571" fmla="*/ 5829202 w 7467600"/>
              <a:gd name="connsiteY571" fmla="*/ 1971679 h 6858000"/>
              <a:gd name="connsiteX572" fmla="*/ 5911389 w 7467600"/>
              <a:gd name="connsiteY572" fmla="*/ 1898371 h 6858000"/>
              <a:gd name="connsiteX573" fmla="*/ 6237627 w 7467600"/>
              <a:gd name="connsiteY573" fmla="*/ 2231921 h 6858000"/>
              <a:gd name="connsiteX574" fmla="*/ 5911389 w 7467600"/>
              <a:gd name="connsiteY574" fmla="*/ 1898371 h 6858000"/>
              <a:gd name="connsiteX575" fmla="*/ 6944437 w 7467600"/>
              <a:gd name="connsiteY575" fmla="*/ 1575402 h 6858000"/>
              <a:gd name="connsiteX576" fmla="*/ 6304730 w 7467600"/>
              <a:gd name="connsiteY576" fmla="*/ 1766654 h 6858000"/>
              <a:gd name="connsiteX577" fmla="*/ 6944437 w 7467600"/>
              <a:gd name="connsiteY577" fmla="*/ 1575402 h 6858000"/>
              <a:gd name="connsiteX578" fmla="*/ 7019523 w 7467600"/>
              <a:gd name="connsiteY578" fmla="*/ 1519450 h 6858000"/>
              <a:gd name="connsiteX579" fmla="*/ 6298091 w 7467600"/>
              <a:gd name="connsiteY579" fmla="*/ 1737122 h 6858000"/>
              <a:gd name="connsiteX580" fmla="*/ 7019523 w 7467600"/>
              <a:gd name="connsiteY580" fmla="*/ 1519450 h 6858000"/>
              <a:gd name="connsiteX581" fmla="*/ 2399523 w 7467600"/>
              <a:gd name="connsiteY581" fmla="*/ 1428234 h 6858000"/>
              <a:gd name="connsiteX582" fmla="*/ 2224982 w 7467600"/>
              <a:gd name="connsiteY582" fmla="*/ 1826201 h 6858000"/>
              <a:gd name="connsiteX583" fmla="*/ 2096099 w 7467600"/>
              <a:gd name="connsiteY583" fmla="*/ 2345900 h 6858000"/>
              <a:gd name="connsiteX584" fmla="*/ 2283317 w 7467600"/>
              <a:gd name="connsiteY584" fmla="*/ 1796925 h 6858000"/>
              <a:gd name="connsiteX585" fmla="*/ 2399523 w 7467600"/>
              <a:gd name="connsiteY585" fmla="*/ 1428234 h 6858000"/>
              <a:gd name="connsiteX586" fmla="*/ 2448558 w 7467600"/>
              <a:gd name="connsiteY586" fmla="*/ 1373435 h 6858000"/>
              <a:gd name="connsiteX587" fmla="*/ 2312521 w 7467600"/>
              <a:gd name="connsiteY587" fmla="*/ 1806140 h 6858000"/>
              <a:gd name="connsiteX588" fmla="*/ 2127533 w 7467600"/>
              <a:gd name="connsiteY588" fmla="*/ 2348380 h 6858000"/>
              <a:gd name="connsiteX589" fmla="*/ 2358080 w 7467600"/>
              <a:gd name="connsiteY589" fmla="*/ 1866134 h 6858000"/>
              <a:gd name="connsiteX590" fmla="*/ 2407436 w 7467600"/>
              <a:gd name="connsiteY590" fmla="*/ 1651070 h 6858000"/>
              <a:gd name="connsiteX591" fmla="*/ 2448558 w 7467600"/>
              <a:gd name="connsiteY591" fmla="*/ 1373435 h 6858000"/>
              <a:gd name="connsiteX592" fmla="*/ 278707 w 7467600"/>
              <a:gd name="connsiteY592" fmla="*/ 1352270 h 6858000"/>
              <a:gd name="connsiteX593" fmla="*/ 321570 w 7467600"/>
              <a:gd name="connsiteY593" fmla="*/ 1861610 h 6858000"/>
              <a:gd name="connsiteX594" fmla="*/ 294281 w 7467600"/>
              <a:gd name="connsiteY594" fmla="*/ 1440658 h 6858000"/>
              <a:gd name="connsiteX595" fmla="*/ 278707 w 7467600"/>
              <a:gd name="connsiteY595" fmla="*/ 1352270 h 6858000"/>
              <a:gd name="connsiteX596" fmla="*/ 1423821 w 7467600"/>
              <a:gd name="connsiteY596" fmla="*/ 1351958 h 6858000"/>
              <a:gd name="connsiteX597" fmla="*/ 1638521 w 7467600"/>
              <a:gd name="connsiteY597" fmla="*/ 1908470 h 6858000"/>
              <a:gd name="connsiteX598" fmla="*/ 1754199 w 7467600"/>
              <a:gd name="connsiteY598" fmla="*/ 2149284 h 6858000"/>
              <a:gd name="connsiteX599" fmla="*/ 1908359 w 7467600"/>
              <a:gd name="connsiteY599" fmla="*/ 2364988 h 6858000"/>
              <a:gd name="connsiteX600" fmla="*/ 1647661 w 7467600"/>
              <a:gd name="connsiteY600" fmla="*/ 1825945 h 6858000"/>
              <a:gd name="connsiteX601" fmla="*/ 1423821 w 7467600"/>
              <a:gd name="connsiteY601" fmla="*/ 1351958 h 6858000"/>
              <a:gd name="connsiteX602" fmla="*/ 1431890 w 7467600"/>
              <a:gd name="connsiteY602" fmla="*/ 1306475 h 6858000"/>
              <a:gd name="connsiteX603" fmla="*/ 1507597 w 7467600"/>
              <a:gd name="connsiteY603" fmla="*/ 1446132 h 6858000"/>
              <a:gd name="connsiteX604" fmla="*/ 1674586 w 7467600"/>
              <a:gd name="connsiteY604" fmla="*/ 1813832 h 6858000"/>
              <a:gd name="connsiteX605" fmla="*/ 1815950 w 7467600"/>
              <a:gd name="connsiteY605" fmla="*/ 2128564 h 6858000"/>
              <a:gd name="connsiteX606" fmla="*/ 1984242 w 7467600"/>
              <a:gd name="connsiteY606" fmla="*/ 2430829 h 6858000"/>
              <a:gd name="connsiteX607" fmla="*/ 2014023 w 7467600"/>
              <a:gd name="connsiteY607" fmla="*/ 2450995 h 6858000"/>
              <a:gd name="connsiteX608" fmla="*/ 1747337 w 7467600"/>
              <a:gd name="connsiteY608" fmla="*/ 1855264 h 6858000"/>
              <a:gd name="connsiteX609" fmla="*/ 1533749 w 7467600"/>
              <a:gd name="connsiteY609" fmla="*/ 1478656 h 6858000"/>
              <a:gd name="connsiteX610" fmla="*/ 1431890 w 7467600"/>
              <a:gd name="connsiteY610" fmla="*/ 1306475 h 6858000"/>
              <a:gd name="connsiteX611" fmla="*/ 5052692 w 7467600"/>
              <a:gd name="connsiteY611" fmla="*/ 1292994 h 6858000"/>
              <a:gd name="connsiteX612" fmla="*/ 5200661 w 7467600"/>
              <a:gd name="connsiteY612" fmla="*/ 1635186 h 6858000"/>
              <a:gd name="connsiteX613" fmla="*/ 5297138 w 7467600"/>
              <a:gd name="connsiteY613" fmla="*/ 1906351 h 6858000"/>
              <a:gd name="connsiteX614" fmla="*/ 5052692 w 7467600"/>
              <a:gd name="connsiteY614" fmla="*/ 1292994 h 6858000"/>
              <a:gd name="connsiteX615" fmla="*/ 5009948 w 7467600"/>
              <a:gd name="connsiteY615" fmla="*/ 1273619 h 6858000"/>
              <a:gd name="connsiteX616" fmla="*/ 5121777 w 7467600"/>
              <a:gd name="connsiteY616" fmla="*/ 1654213 h 6858000"/>
              <a:gd name="connsiteX617" fmla="*/ 5293545 w 7467600"/>
              <a:gd name="connsiteY617" fmla="*/ 2072247 h 6858000"/>
              <a:gd name="connsiteX618" fmla="*/ 5294042 w 7467600"/>
              <a:gd name="connsiteY618" fmla="*/ 2065019 h 6858000"/>
              <a:gd name="connsiteX619" fmla="*/ 5171936 w 7467600"/>
              <a:gd name="connsiteY619" fmla="*/ 1647613 h 6858000"/>
              <a:gd name="connsiteX620" fmla="*/ 5009948 w 7467600"/>
              <a:gd name="connsiteY620" fmla="*/ 1273619 h 6858000"/>
              <a:gd name="connsiteX621" fmla="*/ 655236 w 7467600"/>
              <a:gd name="connsiteY621" fmla="*/ 1268632 h 6858000"/>
              <a:gd name="connsiteX622" fmla="*/ 839521 w 7467600"/>
              <a:gd name="connsiteY622" fmla="*/ 1685315 h 6858000"/>
              <a:gd name="connsiteX623" fmla="*/ 1109416 w 7467600"/>
              <a:gd name="connsiteY623" fmla="*/ 2061663 h 6858000"/>
              <a:gd name="connsiteX624" fmla="*/ 1298300 w 7467600"/>
              <a:gd name="connsiteY624" fmla="*/ 2247742 h 6858000"/>
              <a:gd name="connsiteX625" fmla="*/ 1125871 w 7467600"/>
              <a:gd name="connsiteY625" fmla="*/ 1989513 h 6858000"/>
              <a:gd name="connsiteX626" fmla="*/ 981574 w 7467600"/>
              <a:gd name="connsiteY626" fmla="*/ 1783157 h 6858000"/>
              <a:gd name="connsiteX627" fmla="*/ 922198 w 7467600"/>
              <a:gd name="connsiteY627" fmla="*/ 1677437 h 6858000"/>
              <a:gd name="connsiteX628" fmla="*/ 869293 w 7467600"/>
              <a:gd name="connsiteY628" fmla="*/ 1583214 h 6858000"/>
              <a:gd name="connsiteX629" fmla="*/ 751431 w 7467600"/>
              <a:gd name="connsiteY629" fmla="*/ 1405731 h 6858000"/>
              <a:gd name="connsiteX630" fmla="*/ 655236 w 7467600"/>
              <a:gd name="connsiteY630" fmla="*/ 1268632 h 6858000"/>
              <a:gd name="connsiteX631" fmla="*/ 6516292 w 7467600"/>
              <a:gd name="connsiteY631" fmla="*/ 1263064 h 6858000"/>
              <a:gd name="connsiteX632" fmla="*/ 5736320 w 7467600"/>
              <a:gd name="connsiteY632" fmla="*/ 1501803 h 6858000"/>
              <a:gd name="connsiteX633" fmla="*/ 6516292 w 7467600"/>
              <a:gd name="connsiteY633" fmla="*/ 1263064 h 6858000"/>
              <a:gd name="connsiteX634" fmla="*/ 291466 w 7467600"/>
              <a:gd name="connsiteY634" fmla="*/ 1250369 h 6858000"/>
              <a:gd name="connsiteX635" fmla="*/ 323180 w 7467600"/>
              <a:gd name="connsiteY635" fmla="*/ 1435283 h 6858000"/>
              <a:gd name="connsiteX636" fmla="*/ 349381 w 7467600"/>
              <a:gd name="connsiteY636" fmla="*/ 1875041 h 6858000"/>
              <a:gd name="connsiteX637" fmla="*/ 374363 w 7467600"/>
              <a:gd name="connsiteY637" fmla="*/ 1506494 h 6858000"/>
              <a:gd name="connsiteX638" fmla="*/ 302168 w 7467600"/>
              <a:gd name="connsiteY638" fmla="*/ 1274495 h 6858000"/>
              <a:gd name="connsiteX639" fmla="*/ 291466 w 7467600"/>
              <a:gd name="connsiteY639" fmla="*/ 1250369 h 6858000"/>
              <a:gd name="connsiteX640" fmla="*/ 678222 w 7467600"/>
              <a:gd name="connsiteY640" fmla="*/ 1248670 h 6858000"/>
              <a:gd name="connsiteX641" fmla="*/ 775536 w 7467600"/>
              <a:gd name="connsiteY641" fmla="*/ 1388015 h 6858000"/>
              <a:gd name="connsiteX642" fmla="*/ 894529 w 7467600"/>
              <a:gd name="connsiteY642" fmla="*/ 1567739 h 6858000"/>
              <a:gd name="connsiteX643" fmla="*/ 948000 w 7467600"/>
              <a:gd name="connsiteY643" fmla="*/ 1663088 h 6858000"/>
              <a:gd name="connsiteX644" fmla="*/ 1006812 w 7467600"/>
              <a:gd name="connsiteY644" fmla="*/ 1767683 h 6858000"/>
              <a:gd name="connsiteX645" fmla="*/ 1149133 w 7467600"/>
              <a:gd name="connsiteY645" fmla="*/ 1971513 h 6858000"/>
              <a:gd name="connsiteX646" fmla="*/ 1333952 w 7467600"/>
              <a:gd name="connsiteY646" fmla="*/ 2251620 h 6858000"/>
              <a:gd name="connsiteX647" fmla="*/ 1337329 w 7467600"/>
              <a:gd name="connsiteY647" fmla="*/ 2258350 h 6858000"/>
              <a:gd name="connsiteX648" fmla="*/ 1014726 w 7467600"/>
              <a:gd name="connsiteY648" fmla="*/ 1615556 h 6858000"/>
              <a:gd name="connsiteX649" fmla="*/ 678222 w 7467600"/>
              <a:gd name="connsiteY649" fmla="*/ 1248670 h 6858000"/>
              <a:gd name="connsiteX650" fmla="*/ 6691602 w 7467600"/>
              <a:gd name="connsiteY650" fmla="*/ 1140573 h 6858000"/>
              <a:gd name="connsiteX651" fmla="*/ 6571100 w 7467600"/>
              <a:gd name="connsiteY651" fmla="*/ 1183662 h 6858000"/>
              <a:gd name="connsiteX652" fmla="*/ 6241687 w 7467600"/>
              <a:gd name="connsiteY652" fmla="*/ 1257600 h 6858000"/>
              <a:gd name="connsiteX653" fmla="*/ 5693009 w 7467600"/>
              <a:gd name="connsiteY653" fmla="*/ 1478256 h 6858000"/>
              <a:gd name="connsiteX654" fmla="*/ 6548420 w 7467600"/>
              <a:gd name="connsiteY654" fmla="*/ 1214599 h 6858000"/>
              <a:gd name="connsiteX655" fmla="*/ 6605473 w 7467600"/>
              <a:gd name="connsiteY655" fmla="*/ 1184686 h 6858000"/>
              <a:gd name="connsiteX656" fmla="*/ 6691602 w 7467600"/>
              <a:gd name="connsiteY656" fmla="*/ 1140573 h 6858000"/>
              <a:gd name="connsiteX657" fmla="*/ 4002475 w 7467600"/>
              <a:gd name="connsiteY657" fmla="*/ 1037802 h 6858000"/>
              <a:gd name="connsiteX658" fmla="*/ 4000324 w 7467600"/>
              <a:gd name="connsiteY658" fmla="*/ 1039362 h 6858000"/>
              <a:gd name="connsiteX659" fmla="*/ 4002862 w 7467600"/>
              <a:gd name="connsiteY659" fmla="*/ 1042866 h 6858000"/>
              <a:gd name="connsiteX660" fmla="*/ 4002475 w 7467600"/>
              <a:gd name="connsiteY660" fmla="*/ 1037802 h 6858000"/>
              <a:gd name="connsiteX661" fmla="*/ 506322 w 7467600"/>
              <a:gd name="connsiteY661" fmla="*/ 1020997 h 6858000"/>
              <a:gd name="connsiteX662" fmla="*/ 533068 w 7467600"/>
              <a:gd name="connsiteY662" fmla="*/ 1029409 h 6858000"/>
              <a:gd name="connsiteX663" fmla="*/ 1232525 w 7467600"/>
              <a:gd name="connsiteY663" fmla="*/ 1804675 h 6858000"/>
              <a:gd name="connsiteX664" fmla="*/ 1388858 w 7467600"/>
              <a:gd name="connsiteY664" fmla="*/ 2368011 h 6858000"/>
              <a:gd name="connsiteX665" fmla="*/ 1384098 w 7467600"/>
              <a:gd name="connsiteY665" fmla="*/ 2378125 h 6858000"/>
              <a:gd name="connsiteX666" fmla="*/ 1425393 w 7467600"/>
              <a:gd name="connsiteY666" fmla="*/ 2589124 h 6858000"/>
              <a:gd name="connsiteX667" fmla="*/ 1424001 w 7467600"/>
              <a:gd name="connsiteY667" fmla="*/ 2597541 h 6858000"/>
              <a:gd name="connsiteX668" fmla="*/ 2152729 w 7467600"/>
              <a:gd name="connsiteY668" fmla="*/ 2864487 h 6858000"/>
              <a:gd name="connsiteX669" fmla="*/ 2020609 w 7467600"/>
              <a:gd name="connsiteY669" fmla="*/ 2539671 h 6858000"/>
              <a:gd name="connsiteX670" fmla="*/ 2018920 w 7467600"/>
              <a:gd name="connsiteY670" fmla="*/ 2536309 h 6858000"/>
              <a:gd name="connsiteX671" fmla="*/ 1342441 w 7467600"/>
              <a:gd name="connsiteY671" fmla="*/ 1173017 h 6858000"/>
              <a:gd name="connsiteX672" fmla="*/ 1367925 w 7467600"/>
              <a:gd name="connsiteY672" fmla="*/ 1135648 h 6858000"/>
              <a:gd name="connsiteX673" fmla="*/ 1771401 w 7467600"/>
              <a:gd name="connsiteY673" fmla="*/ 1806673 h 6858000"/>
              <a:gd name="connsiteX674" fmla="*/ 1972385 w 7467600"/>
              <a:gd name="connsiteY674" fmla="*/ 2198735 h 6858000"/>
              <a:gd name="connsiteX675" fmla="*/ 2040892 w 7467600"/>
              <a:gd name="connsiteY675" fmla="*/ 2405205 h 6858000"/>
              <a:gd name="connsiteX676" fmla="*/ 2131689 w 7467600"/>
              <a:gd name="connsiteY676" fmla="*/ 1936926 h 6858000"/>
              <a:gd name="connsiteX677" fmla="*/ 2454820 w 7467600"/>
              <a:gd name="connsiteY677" fmla="*/ 1248808 h 6858000"/>
              <a:gd name="connsiteX678" fmla="*/ 2492512 w 7467600"/>
              <a:gd name="connsiteY678" fmla="*/ 1302920 h 6858000"/>
              <a:gd name="connsiteX679" fmla="*/ 2081216 w 7467600"/>
              <a:gd name="connsiteY679" fmla="*/ 2527513 h 6858000"/>
              <a:gd name="connsiteX680" fmla="*/ 2081211 w 7467600"/>
              <a:gd name="connsiteY680" fmla="*/ 2528916 h 6858000"/>
              <a:gd name="connsiteX681" fmla="*/ 2199067 w 7467600"/>
              <a:gd name="connsiteY681" fmla="*/ 2884061 h 6858000"/>
              <a:gd name="connsiteX682" fmla="*/ 3192586 w 7467600"/>
              <a:gd name="connsiteY682" fmla="*/ 3411496 h 6858000"/>
              <a:gd name="connsiteX683" fmla="*/ 3182620 w 7467600"/>
              <a:gd name="connsiteY683" fmla="*/ 3483279 h 6858000"/>
              <a:gd name="connsiteX684" fmla="*/ 2435119 w 7467600"/>
              <a:gd name="connsiteY684" fmla="*/ 3080173 h 6858000"/>
              <a:gd name="connsiteX685" fmla="*/ 2410152 w 7467600"/>
              <a:gd name="connsiteY685" fmla="*/ 3063751 h 6858000"/>
              <a:gd name="connsiteX686" fmla="*/ 2408099 w 7467600"/>
              <a:gd name="connsiteY686" fmla="*/ 3064403 h 6858000"/>
              <a:gd name="connsiteX687" fmla="*/ 2407218 w 7467600"/>
              <a:gd name="connsiteY687" fmla="*/ 3070324 h 6858000"/>
              <a:gd name="connsiteX688" fmla="*/ 2380138 w 7467600"/>
              <a:gd name="connsiteY688" fmla="*/ 3099341 h 6858000"/>
              <a:gd name="connsiteX689" fmla="*/ 1765923 w 7467600"/>
              <a:gd name="connsiteY689" fmla="*/ 3581043 h 6858000"/>
              <a:gd name="connsiteX690" fmla="*/ 1702258 w 7467600"/>
              <a:gd name="connsiteY690" fmla="*/ 3612286 h 6858000"/>
              <a:gd name="connsiteX691" fmla="*/ 1538370 w 7467600"/>
              <a:gd name="connsiteY691" fmla="*/ 3811804 h 6858000"/>
              <a:gd name="connsiteX692" fmla="*/ 542867 w 7467600"/>
              <a:gd name="connsiteY692" fmla="*/ 4944092 h 6858000"/>
              <a:gd name="connsiteX693" fmla="*/ 515800 w 7467600"/>
              <a:gd name="connsiteY693" fmla="*/ 4862180 h 6858000"/>
              <a:gd name="connsiteX694" fmla="*/ 909145 w 7467600"/>
              <a:gd name="connsiteY694" fmla="*/ 4199225 h 6858000"/>
              <a:gd name="connsiteX695" fmla="*/ 1214067 w 7467600"/>
              <a:gd name="connsiteY695" fmla="*/ 3908561 h 6858000"/>
              <a:gd name="connsiteX696" fmla="*/ 640967 w 7467600"/>
              <a:gd name="connsiteY696" fmla="*/ 4105601 h 6858000"/>
              <a:gd name="connsiteX697" fmla="*/ 112563 w 7467600"/>
              <a:gd name="connsiteY697" fmla="*/ 4396952 h 6858000"/>
              <a:gd name="connsiteX698" fmla="*/ 0 w 7467600"/>
              <a:gd name="connsiteY698" fmla="*/ 4466006 h 6858000"/>
              <a:gd name="connsiteX699" fmla="*/ 0 w 7467600"/>
              <a:gd name="connsiteY699" fmla="*/ 4233763 h 6858000"/>
              <a:gd name="connsiteX700" fmla="*/ 36881 w 7467600"/>
              <a:gd name="connsiteY700" fmla="*/ 4200118 h 6858000"/>
              <a:gd name="connsiteX701" fmla="*/ 910534 w 7467600"/>
              <a:gd name="connsiteY701" fmla="*/ 3629753 h 6858000"/>
              <a:gd name="connsiteX702" fmla="*/ 1578717 w 7467600"/>
              <a:gd name="connsiteY702" fmla="*/ 3575982 h 6858000"/>
              <a:gd name="connsiteX703" fmla="*/ 2338780 w 7467600"/>
              <a:gd name="connsiteY703" fmla="*/ 3033725 h 6858000"/>
              <a:gd name="connsiteX704" fmla="*/ 1807991 w 7467600"/>
              <a:gd name="connsiteY704" fmla="*/ 2807184 h 6858000"/>
              <a:gd name="connsiteX705" fmla="*/ 1416358 w 7467600"/>
              <a:gd name="connsiteY705" fmla="*/ 3112571 h 6858000"/>
              <a:gd name="connsiteX706" fmla="*/ 939066 w 7467600"/>
              <a:gd name="connsiteY706" fmla="*/ 3378798 h 6858000"/>
              <a:gd name="connsiteX707" fmla="*/ 115099 w 7467600"/>
              <a:gd name="connsiteY707" fmla="*/ 3607650 h 6858000"/>
              <a:gd name="connsiteX708" fmla="*/ 97284 w 7467600"/>
              <a:gd name="connsiteY708" fmla="*/ 3520393 h 6858000"/>
              <a:gd name="connsiteX709" fmla="*/ 922050 w 7467600"/>
              <a:gd name="connsiteY709" fmla="*/ 3074867 h 6858000"/>
              <a:gd name="connsiteX710" fmla="*/ 1405265 w 7467600"/>
              <a:gd name="connsiteY710" fmla="*/ 3016319 h 6858000"/>
              <a:gd name="connsiteX711" fmla="*/ 1407512 w 7467600"/>
              <a:gd name="connsiteY711" fmla="*/ 3018001 h 6858000"/>
              <a:gd name="connsiteX712" fmla="*/ 1726266 w 7467600"/>
              <a:gd name="connsiteY712" fmla="*/ 2777274 h 6858000"/>
              <a:gd name="connsiteX713" fmla="*/ 625390 w 7467600"/>
              <a:gd name="connsiteY713" fmla="*/ 2514541 h 6858000"/>
              <a:gd name="connsiteX714" fmla="*/ 619799 w 7467600"/>
              <a:gd name="connsiteY714" fmla="*/ 2527180 h 6858000"/>
              <a:gd name="connsiteX715" fmla="*/ 310030 w 7467600"/>
              <a:gd name="connsiteY715" fmla="*/ 2771818 h 6858000"/>
              <a:gd name="connsiteX716" fmla="*/ 173877 w 7467600"/>
              <a:gd name="connsiteY716" fmla="*/ 2937056 h 6858000"/>
              <a:gd name="connsiteX717" fmla="*/ 77889 w 7467600"/>
              <a:gd name="connsiteY717" fmla="*/ 3138440 h 6858000"/>
              <a:gd name="connsiteX718" fmla="*/ 0 w 7467600"/>
              <a:gd name="connsiteY718" fmla="*/ 3271395 h 6858000"/>
              <a:gd name="connsiteX719" fmla="*/ 0 w 7467600"/>
              <a:gd name="connsiteY719" fmla="*/ 3153002 h 6858000"/>
              <a:gd name="connsiteX720" fmla="*/ 2386 w 7467600"/>
              <a:gd name="connsiteY720" fmla="*/ 3149203 h 6858000"/>
              <a:gd name="connsiteX721" fmla="*/ 89753 w 7467600"/>
              <a:gd name="connsiteY721" fmla="*/ 2987702 h 6858000"/>
              <a:gd name="connsiteX722" fmla="*/ 76869 w 7467600"/>
              <a:gd name="connsiteY722" fmla="*/ 3005404 h 6858000"/>
              <a:gd name="connsiteX723" fmla="*/ 32049 w 7467600"/>
              <a:gd name="connsiteY723" fmla="*/ 3065814 h 6858000"/>
              <a:gd name="connsiteX724" fmla="*/ 0 w 7467600"/>
              <a:gd name="connsiteY724" fmla="*/ 3108744 h 6858000"/>
              <a:gd name="connsiteX725" fmla="*/ 0 w 7467600"/>
              <a:gd name="connsiteY725" fmla="*/ 3058059 h 6858000"/>
              <a:gd name="connsiteX726" fmla="*/ 7610 w 7467600"/>
              <a:gd name="connsiteY726" fmla="*/ 3047889 h 6858000"/>
              <a:gd name="connsiteX727" fmla="*/ 52419 w 7467600"/>
              <a:gd name="connsiteY727" fmla="*/ 2987479 h 6858000"/>
              <a:gd name="connsiteX728" fmla="*/ 59142 w 7467600"/>
              <a:gd name="connsiteY728" fmla="*/ 2978488 h 6858000"/>
              <a:gd name="connsiteX729" fmla="*/ 0 w 7467600"/>
              <a:gd name="connsiteY729" fmla="*/ 3015334 h 6858000"/>
              <a:gd name="connsiteX730" fmla="*/ 0 w 7467600"/>
              <a:gd name="connsiteY730" fmla="*/ 2914286 h 6858000"/>
              <a:gd name="connsiteX731" fmla="*/ 36383 w 7467600"/>
              <a:gd name="connsiteY731" fmla="*/ 2901128 h 6858000"/>
              <a:gd name="connsiteX732" fmla="*/ 156329 w 7467600"/>
              <a:gd name="connsiteY732" fmla="*/ 2840533 h 6858000"/>
              <a:gd name="connsiteX733" fmla="*/ 358355 w 7467600"/>
              <a:gd name="connsiteY733" fmla="*/ 2620471 h 6858000"/>
              <a:gd name="connsiteX734" fmla="*/ 510577 w 7467600"/>
              <a:gd name="connsiteY734" fmla="*/ 2501244 h 6858000"/>
              <a:gd name="connsiteX735" fmla="*/ 211967 w 7467600"/>
              <a:gd name="connsiteY735" fmla="*/ 2479171 h 6858000"/>
              <a:gd name="connsiteX736" fmla="*/ 0 w 7467600"/>
              <a:gd name="connsiteY736" fmla="*/ 2476398 h 6858000"/>
              <a:gd name="connsiteX737" fmla="*/ 0 w 7467600"/>
              <a:gd name="connsiteY737" fmla="*/ 2389189 h 6858000"/>
              <a:gd name="connsiteX738" fmla="*/ 103062 w 7467600"/>
              <a:gd name="connsiteY738" fmla="*/ 2389518 h 6858000"/>
              <a:gd name="connsiteX739" fmla="*/ 510734 w 7467600"/>
              <a:gd name="connsiteY739" fmla="*/ 2416201 h 6858000"/>
              <a:gd name="connsiteX740" fmla="*/ 279257 w 7467600"/>
              <a:gd name="connsiteY740" fmla="*/ 2092102 h 6858000"/>
              <a:gd name="connsiteX741" fmla="*/ 65265 w 7467600"/>
              <a:gd name="connsiteY741" fmla="*/ 2006049 h 6858000"/>
              <a:gd name="connsiteX742" fmla="*/ 0 w 7467600"/>
              <a:gd name="connsiteY742" fmla="*/ 1982532 h 6858000"/>
              <a:gd name="connsiteX743" fmla="*/ 0 w 7467600"/>
              <a:gd name="connsiteY743" fmla="*/ 1912789 h 6858000"/>
              <a:gd name="connsiteX744" fmla="*/ 97460 w 7467600"/>
              <a:gd name="connsiteY744" fmla="*/ 1953725 h 6858000"/>
              <a:gd name="connsiteX745" fmla="*/ 221272 w 7467600"/>
              <a:gd name="connsiteY745" fmla="*/ 1980766 h 6858000"/>
              <a:gd name="connsiteX746" fmla="*/ 116765 w 7467600"/>
              <a:gd name="connsiteY746" fmla="*/ 1911033 h 6858000"/>
              <a:gd name="connsiteX747" fmla="*/ 16405 w 7467600"/>
              <a:gd name="connsiteY747" fmla="*/ 1803412 h 6858000"/>
              <a:gd name="connsiteX748" fmla="*/ 0 w 7467600"/>
              <a:gd name="connsiteY748" fmla="*/ 1784777 h 6858000"/>
              <a:gd name="connsiteX749" fmla="*/ 0 w 7467600"/>
              <a:gd name="connsiteY749" fmla="*/ 1740082 h 6858000"/>
              <a:gd name="connsiteX750" fmla="*/ 39394 w 7467600"/>
              <a:gd name="connsiteY750" fmla="*/ 1784856 h 6858000"/>
              <a:gd name="connsiteX751" fmla="*/ 135813 w 7467600"/>
              <a:gd name="connsiteY751" fmla="*/ 1888838 h 6858000"/>
              <a:gd name="connsiteX752" fmla="*/ 242575 w 7467600"/>
              <a:gd name="connsiteY752" fmla="*/ 1958841 h 6858000"/>
              <a:gd name="connsiteX753" fmla="*/ 82197 w 7467600"/>
              <a:gd name="connsiteY753" fmla="*/ 1754826 h 6858000"/>
              <a:gd name="connsiteX754" fmla="*/ 0 w 7467600"/>
              <a:gd name="connsiteY754" fmla="*/ 1679650 h 6858000"/>
              <a:gd name="connsiteX755" fmla="*/ 0 w 7467600"/>
              <a:gd name="connsiteY755" fmla="*/ 1602463 h 6858000"/>
              <a:gd name="connsiteX756" fmla="*/ 84689 w 7467600"/>
              <a:gd name="connsiteY756" fmla="*/ 1677442 h 6858000"/>
              <a:gd name="connsiteX757" fmla="*/ 298437 w 7467600"/>
              <a:gd name="connsiteY757" fmla="*/ 1968019 h 6858000"/>
              <a:gd name="connsiteX758" fmla="*/ 227269 w 7467600"/>
              <a:gd name="connsiteY758" fmla="*/ 1114064 h 6858000"/>
              <a:gd name="connsiteX759" fmla="*/ 248003 w 7467600"/>
              <a:gd name="connsiteY759" fmla="*/ 1089613 h 6858000"/>
              <a:gd name="connsiteX760" fmla="*/ 427020 w 7467600"/>
              <a:gd name="connsiteY760" fmla="*/ 1619803 h 6858000"/>
              <a:gd name="connsiteX761" fmla="*/ 340345 w 7467600"/>
              <a:gd name="connsiteY761" fmla="*/ 2027739 h 6858000"/>
              <a:gd name="connsiteX762" fmla="*/ 360865 w 7467600"/>
              <a:gd name="connsiteY762" fmla="*/ 2044827 h 6858000"/>
              <a:gd name="connsiteX763" fmla="*/ 560414 w 7467600"/>
              <a:gd name="connsiteY763" fmla="*/ 2421457 h 6858000"/>
              <a:gd name="connsiteX764" fmla="*/ 1359703 w 7467600"/>
              <a:gd name="connsiteY764" fmla="*/ 2578554 h 6858000"/>
              <a:gd name="connsiteX765" fmla="*/ 1359422 w 7467600"/>
              <a:gd name="connsiteY765" fmla="*/ 2577994 h 6858000"/>
              <a:gd name="connsiteX766" fmla="*/ 828701 w 7467600"/>
              <a:gd name="connsiteY766" fmla="*/ 1839520 h 6858000"/>
              <a:gd name="connsiteX767" fmla="*/ 494427 w 7467600"/>
              <a:gd name="connsiteY767" fmla="*/ 1092333 h 6858000"/>
              <a:gd name="connsiteX768" fmla="*/ 506322 w 7467600"/>
              <a:gd name="connsiteY768" fmla="*/ 1020997 h 6858000"/>
              <a:gd name="connsiteX769" fmla="*/ 4570198 w 7467600"/>
              <a:gd name="connsiteY769" fmla="*/ 978081 h 6858000"/>
              <a:gd name="connsiteX770" fmla="*/ 4523691 w 7467600"/>
              <a:gd name="connsiteY770" fmla="*/ 1127776 h 6858000"/>
              <a:gd name="connsiteX771" fmla="*/ 4509875 w 7467600"/>
              <a:gd name="connsiteY771" fmla="*/ 1167552 h 6858000"/>
              <a:gd name="connsiteX772" fmla="*/ 4478168 w 7467600"/>
              <a:gd name="connsiteY772" fmla="*/ 1260735 h 6858000"/>
              <a:gd name="connsiteX773" fmla="*/ 4409309 w 7467600"/>
              <a:gd name="connsiteY773" fmla="*/ 1666996 h 6858000"/>
              <a:gd name="connsiteX774" fmla="*/ 4370031 w 7467600"/>
              <a:gd name="connsiteY774" fmla="*/ 1955666 h 6858000"/>
              <a:gd name="connsiteX775" fmla="*/ 4570198 w 7467600"/>
              <a:gd name="connsiteY775" fmla="*/ 978081 h 6858000"/>
              <a:gd name="connsiteX776" fmla="*/ 4557898 w 7467600"/>
              <a:gd name="connsiteY776" fmla="*/ 900011 h 6858000"/>
              <a:gd name="connsiteX777" fmla="*/ 4344840 w 7467600"/>
              <a:gd name="connsiteY777" fmla="*/ 1922038 h 6858000"/>
              <a:gd name="connsiteX778" fmla="*/ 4378710 w 7467600"/>
              <a:gd name="connsiteY778" fmla="*/ 1665516 h 6858000"/>
              <a:gd name="connsiteX779" fmla="*/ 4448798 w 7467600"/>
              <a:gd name="connsiteY779" fmla="*/ 1253024 h 6858000"/>
              <a:gd name="connsiteX780" fmla="*/ 4480315 w 7467600"/>
              <a:gd name="connsiteY780" fmla="*/ 1158454 h 6858000"/>
              <a:gd name="connsiteX781" fmla="*/ 4494133 w 7467600"/>
              <a:gd name="connsiteY781" fmla="*/ 1118676 h 6858000"/>
              <a:gd name="connsiteX782" fmla="*/ 4557898 w 7467600"/>
              <a:gd name="connsiteY782" fmla="*/ 900011 h 6858000"/>
              <a:gd name="connsiteX783" fmla="*/ 5870151 w 7467600"/>
              <a:gd name="connsiteY783" fmla="*/ 898890 h 6858000"/>
              <a:gd name="connsiteX784" fmla="*/ 5861335 w 7467600"/>
              <a:gd name="connsiteY784" fmla="*/ 899177 h 6858000"/>
              <a:gd name="connsiteX785" fmla="*/ 5843702 w 7467600"/>
              <a:gd name="connsiteY785" fmla="*/ 899748 h 6858000"/>
              <a:gd name="connsiteX786" fmla="*/ 5651107 w 7467600"/>
              <a:gd name="connsiteY786" fmla="*/ 920306 h 6858000"/>
              <a:gd name="connsiteX787" fmla="*/ 5459407 w 7467600"/>
              <a:gd name="connsiteY787" fmla="*/ 940975 h 6858000"/>
              <a:gd name="connsiteX788" fmla="*/ 5374846 w 7467600"/>
              <a:gd name="connsiteY788" fmla="*/ 941988 h 6858000"/>
              <a:gd name="connsiteX789" fmla="*/ 5256105 w 7467600"/>
              <a:gd name="connsiteY789" fmla="*/ 945632 h 6858000"/>
              <a:gd name="connsiteX790" fmla="*/ 5107071 w 7467600"/>
              <a:gd name="connsiteY790" fmla="*/ 969720 h 6858000"/>
              <a:gd name="connsiteX791" fmla="*/ 4998681 w 7467600"/>
              <a:gd name="connsiteY791" fmla="*/ 988771 h 6858000"/>
              <a:gd name="connsiteX792" fmla="*/ 5870151 w 7467600"/>
              <a:gd name="connsiteY792" fmla="*/ 898890 h 6858000"/>
              <a:gd name="connsiteX793" fmla="*/ 5504425 w 7467600"/>
              <a:gd name="connsiteY793" fmla="*/ 848067 h 6858000"/>
              <a:gd name="connsiteX794" fmla="*/ 4968849 w 7467600"/>
              <a:gd name="connsiteY794" fmla="*/ 962318 h 6858000"/>
              <a:gd name="connsiteX795" fmla="*/ 5104039 w 7467600"/>
              <a:gd name="connsiteY795" fmla="*/ 940634 h 6858000"/>
              <a:gd name="connsiteX796" fmla="*/ 5256311 w 7467600"/>
              <a:gd name="connsiteY796" fmla="*/ 916490 h 6858000"/>
              <a:gd name="connsiteX797" fmla="*/ 5377381 w 7467600"/>
              <a:gd name="connsiteY797" fmla="*/ 912671 h 6858000"/>
              <a:gd name="connsiteX798" fmla="*/ 5460148 w 7467600"/>
              <a:gd name="connsiteY798" fmla="*/ 911442 h 6858000"/>
              <a:gd name="connsiteX799" fmla="*/ 5648971 w 7467600"/>
              <a:gd name="connsiteY799" fmla="*/ 891331 h 6858000"/>
              <a:gd name="connsiteX800" fmla="*/ 5844807 w 7467600"/>
              <a:gd name="connsiteY800" fmla="*/ 870718 h 6858000"/>
              <a:gd name="connsiteX801" fmla="*/ 5862975 w 7467600"/>
              <a:gd name="connsiteY801" fmla="*/ 869756 h 6858000"/>
              <a:gd name="connsiteX802" fmla="*/ 5920887 w 7467600"/>
              <a:gd name="connsiteY802" fmla="*/ 865929 h 6858000"/>
              <a:gd name="connsiteX803" fmla="*/ 5504425 w 7467600"/>
              <a:gd name="connsiteY803" fmla="*/ 848067 h 6858000"/>
              <a:gd name="connsiteX804" fmla="*/ 3607114 w 7467600"/>
              <a:gd name="connsiteY804" fmla="*/ 467441 h 6858000"/>
              <a:gd name="connsiteX805" fmla="*/ 3296242 w 7467600"/>
              <a:gd name="connsiteY805" fmla="*/ 807991 h 6858000"/>
              <a:gd name="connsiteX806" fmla="*/ 3174674 w 7467600"/>
              <a:gd name="connsiteY806" fmla="*/ 919759 h 6858000"/>
              <a:gd name="connsiteX807" fmla="*/ 3042978 w 7467600"/>
              <a:gd name="connsiteY807" fmla="*/ 1054894 h 6858000"/>
              <a:gd name="connsiteX808" fmla="*/ 2968914 w 7467600"/>
              <a:gd name="connsiteY808" fmla="*/ 1133756 h 6858000"/>
              <a:gd name="connsiteX809" fmla="*/ 3103823 w 7467600"/>
              <a:gd name="connsiteY809" fmla="*/ 1026814 h 6858000"/>
              <a:gd name="connsiteX810" fmla="*/ 3607114 w 7467600"/>
              <a:gd name="connsiteY810" fmla="*/ 467441 h 6858000"/>
              <a:gd name="connsiteX811" fmla="*/ 3744487 w 7467600"/>
              <a:gd name="connsiteY811" fmla="*/ 383136 h 6858000"/>
              <a:gd name="connsiteX812" fmla="*/ 3970213 w 7467600"/>
              <a:gd name="connsiteY812" fmla="*/ 995559 h 6858000"/>
              <a:gd name="connsiteX813" fmla="*/ 3744487 w 7467600"/>
              <a:gd name="connsiteY813" fmla="*/ 383136 h 6858000"/>
              <a:gd name="connsiteX814" fmla="*/ 3624562 w 7467600"/>
              <a:gd name="connsiteY814" fmla="*/ 367041 h 6858000"/>
              <a:gd name="connsiteX815" fmla="*/ 3489712 w 7467600"/>
              <a:gd name="connsiteY815" fmla="*/ 485386 h 6858000"/>
              <a:gd name="connsiteX816" fmla="*/ 3182994 w 7467600"/>
              <a:gd name="connsiteY816" fmla="*/ 828265 h 6858000"/>
              <a:gd name="connsiteX817" fmla="*/ 2892114 w 7467600"/>
              <a:gd name="connsiteY817" fmla="*/ 1172635 h 6858000"/>
              <a:gd name="connsiteX818" fmla="*/ 3021459 w 7467600"/>
              <a:gd name="connsiteY818" fmla="*/ 1035385 h 6858000"/>
              <a:gd name="connsiteX819" fmla="*/ 3153873 w 7467600"/>
              <a:gd name="connsiteY819" fmla="*/ 898971 h 6858000"/>
              <a:gd name="connsiteX820" fmla="*/ 3276511 w 7467600"/>
              <a:gd name="connsiteY820" fmla="*/ 786423 h 6858000"/>
              <a:gd name="connsiteX821" fmla="*/ 3584154 w 7467600"/>
              <a:gd name="connsiteY821" fmla="*/ 448218 h 6858000"/>
              <a:gd name="connsiteX822" fmla="*/ 3624562 w 7467600"/>
              <a:gd name="connsiteY822" fmla="*/ 367041 h 6858000"/>
              <a:gd name="connsiteX823" fmla="*/ 3766672 w 7467600"/>
              <a:gd name="connsiteY823" fmla="*/ 359429 h 6858000"/>
              <a:gd name="connsiteX824" fmla="*/ 3996338 w 7467600"/>
              <a:gd name="connsiteY824" fmla="*/ 968237 h 6858000"/>
              <a:gd name="connsiteX825" fmla="*/ 3766672 w 7467600"/>
              <a:gd name="connsiteY825" fmla="*/ 359429 h 6858000"/>
              <a:gd name="connsiteX826" fmla="*/ 5805386 w 7467600"/>
              <a:gd name="connsiteY826" fmla="*/ 239240 h 6858000"/>
              <a:gd name="connsiteX827" fmla="*/ 5736947 w 7467600"/>
              <a:gd name="connsiteY827" fmla="*/ 261367 h 6858000"/>
              <a:gd name="connsiteX828" fmla="*/ 5427012 w 7467600"/>
              <a:gd name="connsiteY828" fmla="*/ 311272 h 6858000"/>
              <a:gd name="connsiteX829" fmla="*/ 5147818 w 7467600"/>
              <a:gd name="connsiteY829" fmla="*/ 322112 h 6858000"/>
              <a:gd name="connsiteX830" fmla="*/ 5060854 w 7467600"/>
              <a:gd name="connsiteY830" fmla="*/ 311882 h 6858000"/>
              <a:gd name="connsiteX831" fmla="*/ 4945989 w 7467600"/>
              <a:gd name="connsiteY831" fmla="*/ 300516 h 6858000"/>
              <a:gd name="connsiteX832" fmla="*/ 5410479 w 7467600"/>
              <a:gd name="connsiteY832" fmla="*/ 348434 h 6858000"/>
              <a:gd name="connsiteX833" fmla="*/ 5805386 w 7467600"/>
              <a:gd name="connsiteY833" fmla="*/ 239240 h 6858000"/>
              <a:gd name="connsiteX834" fmla="*/ 5905192 w 7467600"/>
              <a:gd name="connsiteY834" fmla="*/ 163079 h 6858000"/>
              <a:gd name="connsiteX835" fmla="*/ 5865655 w 7467600"/>
              <a:gd name="connsiteY835" fmla="*/ 171901 h 6858000"/>
              <a:gd name="connsiteX836" fmla="*/ 5259740 w 7467600"/>
              <a:gd name="connsiteY836" fmla="*/ 257013 h 6858000"/>
              <a:gd name="connsiteX837" fmla="*/ 5208466 w 7467600"/>
              <a:gd name="connsiteY837" fmla="*/ 257550 h 6858000"/>
              <a:gd name="connsiteX838" fmla="*/ 4980204 w 7467600"/>
              <a:gd name="connsiteY838" fmla="*/ 271903 h 6858000"/>
              <a:gd name="connsiteX839" fmla="*/ 5068068 w 7467600"/>
              <a:gd name="connsiteY839" fmla="*/ 282244 h 6858000"/>
              <a:gd name="connsiteX840" fmla="*/ 5153231 w 7467600"/>
              <a:gd name="connsiteY840" fmla="*/ 292240 h 6858000"/>
              <a:gd name="connsiteX841" fmla="*/ 5426491 w 7467600"/>
              <a:gd name="connsiteY841" fmla="*/ 281128 h 6858000"/>
              <a:gd name="connsiteX842" fmla="*/ 5731212 w 7467600"/>
              <a:gd name="connsiteY842" fmla="*/ 231951 h 6858000"/>
              <a:gd name="connsiteX843" fmla="*/ 5905192 w 7467600"/>
              <a:gd name="connsiteY843" fmla="*/ 163079 h 6858000"/>
              <a:gd name="connsiteX844" fmla="*/ 5944437 w 7467600"/>
              <a:gd name="connsiteY844" fmla="*/ 113829 h 6858000"/>
              <a:gd name="connsiteX845" fmla="*/ 5825032 w 7467600"/>
              <a:gd name="connsiteY845" fmla="*/ 146405 h 6858000"/>
              <a:gd name="connsiteX846" fmla="*/ 4955599 w 7467600"/>
              <a:gd name="connsiteY846" fmla="*/ 247008 h 6858000"/>
              <a:gd name="connsiteX847" fmla="*/ 5210104 w 7467600"/>
              <a:gd name="connsiteY847" fmla="*/ 228123 h 6858000"/>
              <a:gd name="connsiteX848" fmla="*/ 5261015 w 7467600"/>
              <a:gd name="connsiteY848" fmla="*/ 227087 h 6858000"/>
              <a:gd name="connsiteX849" fmla="*/ 5861181 w 7467600"/>
              <a:gd name="connsiteY849" fmla="*/ 143093 h 6858000"/>
              <a:gd name="connsiteX850" fmla="*/ 5961252 w 7467600"/>
              <a:gd name="connsiteY850" fmla="*/ 114820 h 6858000"/>
              <a:gd name="connsiteX851" fmla="*/ 5944437 w 7467600"/>
              <a:gd name="connsiteY851" fmla="*/ 113829 h 6858000"/>
              <a:gd name="connsiteX852" fmla="*/ 3882765 w 7467600"/>
              <a:gd name="connsiteY852" fmla="*/ 0 h 6858000"/>
              <a:gd name="connsiteX853" fmla="*/ 3995099 w 7467600"/>
              <a:gd name="connsiteY853" fmla="*/ 0 h 6858000"/>
              <a:gd name="connsiteX854" fmla="*/ 4163818 w 7467600"/>
              <a:gd name="connsiteY854" fmla="*/ 234104 h 6858000"/>
              <a:gd name="connsiteX855" fmla="*/ 4172099 w 7467600"/>
              <a:gd name="connsiteY855" fmla="*/ 234207 h 6858000"/>
              <a:gd name="connsiteX856" fmla="*/ 4784282 w 7467600"/>
              <a:gd name="connsiteY856" fmla="*/ 276561 h 6858000"/>
              <a:gd name="connsiteX857" fmla="*/ 4801687 w 7467600"/>
              <a:gd name="connsiteY857" fmla="*/ 267764 h 6858000"/>
              <a:gd name="connsiteX858" fmla="*/ 6082788 w 7467600"/>
              <a:gd name="connsiteY858" fmla="*/ 64119 h 6858000"/>
              <a:gd name="connsiteX859" fmla="*/ 6099442 w 7467600"/>
              <a:gd name="connsiteY859" fmla="*/ 82568 h 6858000"/>
              <a:gd name="connsiteX860" fmla="*/ 4804137 w 7467600"/>
              <a:gd name="connsiteY860" fmla="*/ 320931 h 6858000"/>
              <a:gd name="connsiteX861" fmla="*/ 4227047 w 7467600"/>
              <a:gd name="connsiteY861" fmla="*/ 313415 h 6858000"/>
              <a:gd name="connsiteX862" fmla="*/ 4346041 w 7467600"/>
              <a:gd name="connsiteY862" fmla="*/ 456086 h 6858000"/>
              <a:gd name="connsiteX863" fmla="*/ 4870967 w 7467600"/>
              <a:gd name="connsiteY863" fmla="*/ 963061 h 6858000"/>
              <a:gd name="connsiteX864" fmla="*/ 4889647 w 7467600"/>
              <a:gd name="connsiteY864" fmla="*/ 957147 h 6858000"/>
              <a:gd name="connsiteX865" fmla="*/ 5422504 w 7467600"/>
              <a:gd name="connsiteY865" fmla="*/ 805191 h 6858000"/>
              <a:gd name="connsiteX866" fmla="*/ 6087656 w 7467600"/>
              <a:gd name="connsiteY866" fmla="*/ 826703 h 6858000"/>
              <a:gd name="connsiteX867" fmla="*/ 6058717 w 7467600"/>
              <a:gd name="connsiteY867" fmla="*/ 865992 h 6858000"/>
              <a:gd name="connsiteX868" fmla="*/ 4974153 w 7467600"/>
              <a:gd name="connsiteY868" fmla="*/ 1045456 h 6858000"/>
              <a:gd name="connsiteX869" fmla="*/ 5627835 w 7467600"/>
              <a:gd name="connsiteY869" fmla="*/ 1472077 h 6858000"/>
              <a:gd name="connsiteX870" fmla="*/ 5629817 w 7467600"/>
              <a:gd name="connsiteY870" fmla="*/ 1471412 h 6858000"/>
              <a:gd name="connsiteX871" fmla="*/ 5634124 w 7467600"/>
              <a:gd name="connsiteY871" fmla="*/ 1470572 h 6858000"/>
              <a:gd name="connsiteX872" fmla="*/ 5755832 w 7467600"/>
              <a:gd name="connsiteY872" fmla="*/ 1383886 h 6858000"/>
              <a:gd name="connsiteX873" fmla="*/ 6014186 w 7467600"/>
              <a:gd name="connsiteY873" fmla="*/ 1279799 h 6858000"/>
              <a:gd name="connsiteX874" fmla="*/ 6901619 w 7467600"/>
              <a:gd name="connsiteY874" fmla="*/ 1047874 h 6858000"/>
              <a:gd name="connsiteX875" fmla="*/ 6931566 w 7467600"/>
              <a:gd name="connsiteY875" fmla="*/ 1062034 h 6858000"/>
              <a:gd name="connsiteX876" fmla="*/ 5790982 w 7467600"/>
              <a:gd name="connsiteY876" fmla="*/ 1561380 h 6858000"/>
              <a:gd name="connsiteX877" fmla="*/ 6188971 w 7467600"/>
              <a:gd name="connsiteY877" fmla="*/ 1755168 h 6858000"/>
              <a:gd name="connsiteX878" fmla="*/ 6202446 w 7467600"/>
              <a:gd name="connsiteY878" fmla="*/ 1752268 h 6858000"/>
              <a:gd name="connsiteX879" fmla="*/ 7179560 w 7467600"/>
              <a:gd name="connsiteY879" fmla="*/ 1467551 h 6858000"/>
              <a:gd name="connsiteX880" fmla="*/ 7158730 w 7467600"/>
              <a:gd name="connsiteY880" fmla="*/ 1507835 h 6858000"/>
              <a:gd name="connsiteX881" fmla="*/ 6326959 w 7467600"/>
              <a:gd name="connsiteY881" fmla="*/ 1817686 h 6858000"/>
              <a:gd name="connsiteX882" fmla="*/ 6537433 w 7467600"/>
              <a:gd name="connsiteY882" fmla="*/ 1907790 h 6858000"/>
              <a:gd name="connsiteX883" fmla="*/ 6550221 w 7467600"/>
              <a:gd name="connsiteY883" fmla="*/ 1910729 h 6858000"/>
              <a:gd name="connsiteX884" fmla="*/ 6964438 w 7467600"/>
              <a:gd name="connsiteY884" fmla="*/ 2209505 h 6858000"/>
              <a:gd name="connsiteX885" fmla="*/ 7367862 w 7467600"/>
              <a:gd name="connsiteY885" fmla="*/ 2806833 h 6858000"/>
              <a:gd name="connsiteX886" fmla="*/ 7364329 w 7467600"/>
              <a:gd name="connsiteY886" fmla="*/ 2826907 h 6858000"/>
              <a:gd name="connsiteX887" fmla="*/ 7290545 w 7467600"/>
              <a:gd name="connsiteY887" fmla="*/ 2850663 h 6858000"/>
              <a:gd name="connsiteX888" fmla="*/ 6472036 w 7467600"/>
              <a:gd name="connsiteY888" fmla="*/ 1959003 h 6858000"/>
              <a:gd name="connsiteX889" fmla="*/ 5792897 w 7467600"/>
              <a:gd name="connsiteY889" fmla="*/ 1647747 h 6858000"/>
              <a:gd name="connsiteX890" fmla="*/ 5842751 w 7467600"/>
              <a:gd name="connsiteY890" fmla="*/ 1816112 h 6858000"/>
              <a:gd name="connsiteX891" fmla="*/ 5847424 w 7467600"/>
              <a:gd name="connsiteY891" fmla="*/ 1815776 h 6858000"/>
              <a:gd name="connsiteX892" fmla="*/ 6399821 w 7467600"/>
              <a:gd name="connsiteY892" fmla="*/ 2344799 h 6858000"/>
              <a:gd name="connsiteX893" fmla="*/ 6323232 w 7467600"/>
              <a:gd name="connsiteY893" fmla="*/ 2389634 h 6858000"/>
              <a:gd name="connsiteX894" fmla="*/ 5942958 w 7467600"/>
              <a:gd name="connsiteY894" fmla="*/ 2077708 h 6858000"/>
              <a:gd name="connsiteX895" fmla="*/ 5921559 w 7467600"/>
              <a:gd name="connsiteY895" fmla="*/ 2378596 h 6858000"/>
              <a:gd name="connsiteX896" fmla="*/ 5817651 w 7467600"/>
              <a:gd name="connsiteY896" fmla="*/ 3023919 h 6858000"/>
              <a:gd name="connsiteX897" fmla="*/ 5729634 w 7467600"/>
              <a:gd name="connsiteY897" fmla="*/ 3051849 h 6858000"/>
              <a:gd name="connsiteX898" fmla="*/ 5611018 w 7467600"/>
              <a:gd name="connsiteY898" fmla="*/ 2316769 h 6858000"/>
              <a:gd name="connsiteX899" fmla="*/ 5687608 w 7467600"/>
              <a:gd name="connsiteY899" fmla="*/ 2039972 h 6858000"/>
              <a:gd name="connsiteX900" fmla="*/ 5657554 w 7467600"/>
              <a:gd name="connsiteY900" fmla="*/ 1576445 h 6858000"/>
              <a:gd name="connsiteX901" fmla="*/ 5150475 w 7467600"/>
              <a:gd name="connsiteY901" fmla="*/ 1274012 h 6858000"/>
              <a:gd name="connsiteX902" fmla="*/ 5349142 w 7467600"/>
              <a:gd name="connsiteY902" fmla="*/ 2204405 h 6858000"/>
              <a:gd name="connsiteX903" fmla="*/ 5262214 w 7467600"/>
              <a:gd name="connsiteY903" fmla="*/ 2233836 h 6858000"/>
              <a:gd name="connsiteX904" fmla="*/ 4981539 w 7467600"/>
              <a:gd name="connsiteY904" fmla="*/ 1542201 h 6858000"/>
              <a:gd name="connsiteX905" fmla="*/ 4958461 w 7467600"/>
              <a:gd name="connsiteY905" fmla="*/ 1136957 h 6858000"/>
              <a:gd name="connsiteX906" fmla="*/ 4655015 w 7467600"/>
              <a:gd name="connsiteY906" fmla="*/ 891426 h 6858000"/>
              <a:gd name="connsiteX907" fmla="*/ 4348002 w 7467600"/>
              <a:gd name="connsiteY907" fmla="*/ 2205895 h 6858000"/>
              <a:gd name="connsiteX908" fmla="*/ 4262250 w 7467600"/>
              <a:gd name="connsiteY908" fmla="*/ 2219972 h 6858000"/>
              <a:gd name="connsiteX909" fmla="*/ 4550611 w 7467600"/>
              <a:gd name="connsiteY909" fmla="*/ 817540 h 6858000"/>
              <a:gd name="connsiteX910" fmla="*/ 4564418 w 7467600"/>
              <a:gd name="connsiteY910" fmla="*/ 808293 h 6858000"/>
              <a:gd name="connsiteX911" fmla="*/ 4266388 w 7467600"/>
              <a:gd name="connsiteY911" fmla="*/ 500083 h 6858000"/>
              <a:gd name="connsiteX912" fmla="*/ 4032842 w 7467600"/>
              <a:gd name="connsiteY912" fmla="*/ 211809 h 6858000"/>
              <a:gd name="connsiteX913" fmla="*/ 3882765 w 7467600"/>
              <a:gd name="connsiteY913" fmla="*/ 0 h 6858000"/>
              <a:gd name="connsiteX914" fmla="*/ 3721337 w 7467600"/>
              <a:gd name="connsiteY914" fmla="*/ 0 h 6858000"/>
              <a:gd name="connsiteX915" fmla="*/ 3797544 w 7467600"/>
              <a:gd name="connsiteY915" fmla="*/ 0 h 6858000"/>
              <a:gd name="connsiteX916" fmla="*/ 3775734 w 7467600"/>
              <a:gd name="connsiteY916" fmla="*/ 95131 h 6858000"/>
              <a:gd name="connsiteX917" fmla="*/ 3724807 w 7467600"/>
              <a:gd name="connsiteY917" fmla="*/ 272257 h 6858000"/>
              <a:gd name="connsiteX918" fmla="*/ 3726844 w 7467600"/>
              <a:gd name="connsiteY918" fmla="*/ 282988 h 6858000"/>
              <a:gd name="connsiteX919" fmla="*/ 3742664 w 7467600"/>
              <a:gd name="connsiteY919" fmla="*/ 279918 h 6858000"/>
              <a:gd name="connsiteX920" fmla="*/ 4103910 w 7467600"/>
              <a:gd name="connsiteY920" fmla="*/ 1161917 h 6858000"/>
              <a:gd name="connsiteX921" fmla="*/ 4020269 w 7467600"/>
              <a:gd name="connsiteY921" fmla="*/ 1200406 h 6858000"/>
              <a:gd name="connsiteX922" fmla="*/ 3674882 w 7467600"/>
              <a:gd name="connsiteY922" fmla="*/ 488524 h 6858000"/>
              <a:gd name="connsiteX923" fmla="*/ 3132682 w 7467600"/>
              <a:gd name="connsiteY923" fmla="*/ 1072284 h 6858000"/>
              <a:gd name="connsiteX924" fmla="*/ 2716346 w 7467600"/>
              <a:gd name="connsiteY924" fmla="*/ 1276376 h 6858000"/>
              <a:gd name="connsiteX925" fmla="*/ 2716772 w 7467600"/>
              <a:gd name="connsiteY925" fmla="*/ 1255462 h 6858000"/>
              <a:gd name="connsiteX926" fmla="*/ 3471096 w 7467600"/>
              <a:gd name="connsiteY926" fmla="*/ 437072 h 6858000"/>
              <a:gd name="connsiteX927" fmla="*/ 3639057 w 7467600"/>
              <a:gd name="connsiteY927" fmla="*/ 286334 h 6858000"/>
              <a:gd name="connsiteX928" fmla="*/ 3640309 w 7467600"/>
              <a:gd name="connsiteY928" fmla="*/ 284664 h 6858000"/>
              <a:gd name="connsiteX929" fmla="*/ 3646022 w 7467600"/>
              <a:gd name="connsiteY929" fmla="*/ 276711 h 6858000"/>
              <a:gd name="connsiteX930" fmla="*/ 3707943 w 7467600"/>
              <a:gd name="connsiteY930" fmla="*/ 65958 h 6858000"/>
              <a:gd name="connsiteX931" fmla="*/ 3721337 w 7467600"/>
              <a:gd name="connsiteY931" fmla="*/ 0 h 6858000"/>
              <a:gd name="connsiteX932" fmla="*/ 2867960 w 7467600"/>
              <a:gd name="connsiteY932" fmla="*/ 0 h 6858000"/>
              <a:gd name="connsiteX933" fmla="*/ 2926351 w 7467600"/>
              <a:gd name="connsiteY933" fmla="*/ 0 h 6858000"/>
              <a:gd name="connsiteX934" fmla="*/ 2902823 w 7467600"/>
              <a:gd name="connsiteY934" fmla="*/ 262929 h 6858000"/>
              <a:gd name="connsiteX935" fmla="*/ 2940663 w 7467600"/>
              <a:gd name="connsiteY935" fmla="*/ 140884 h 6858000"/>
              <a:gd name="connsiteX936" fmla="*/ 2947039 w 7467600"/>
              <a:gd name="connsiteY936" fmla="*/ 122524 h 6858000"/>
              <a:gd name="connsiteX937" fmla="*/ 2984316 w 7467600"/>
              <a:gd name="connsiteY937" fmla="*/ 0 h 6858000"/>
              <a:gd name="connsiteX938" fmla="*/ 3016114 w 7467600"/>
              <a:gd name="connsiteY938" fmla="*/ 0 h 6858000"/>
              <a:gd name="connsiteX939" fmla="*/ 2979949 w 7467600"/>
              <a:gd name="connsiteY939" fmla="*/ 119274 h 6858000"/>
              <a:gd name="connsiteX940" fmla="*/ 3023879 w 7467600"/>
              <a:gd name="connsiteY940" fmla="*/ 0 h 6858000"/>
              <a:gd name="connsiteX941" fmla="*/ 3105400 w 7467600"/>
              <a:gd name="connsiteY941" fmla="*/ 0 h 6858000"/>
              <a:gd name="connsiteX942" fmla="*/ 3094669 w 7467600"/>
              <a:gd name="connsiteY942" fmla="*/ 30308 h 6858000"/>
              <a:gd name="connsiteX943" fmla="*/ 2901945 w 7467600"/>
              <a:gd name="connsiteY943" fmla="*/ 466538 h 6858000"/>
              <a:gd name="connsiteX944" fmla="*/ 2815209 w 7467600"/>
              <a:gd name="connsiteY944" fmla="*/ 497361 h 6858000"/>
              <a:gd name="connsiteX945" fmla="*/ 2844845 w 7467600"/>
              <a:gd name="connsiteY945" fmla="*/ 127638 h 6858000"/>
              <a:gd name="connsiteX946" fmla="*/ 2867960 w 7467600"/>
              <a:gd name="connsiteY946" fmla="*/ 0 h 6858000"/>
              <a:gd name="connsiteX947" fmla="*/ 1057230 w 7467600"/>
              <a:gd name="connsiteY947" fmla="*/ 0 h 6858000"/>
              <a:gd name="connsiteX948" fmla="*/ 1111003 w 7467600"/>
              <a:gd name="connsiteY948" fmla="*/ 0 h 6858000"/>
              <a:gd name="connsiteX949" fmla="*/ 1125553 w 7467600"/>
              <a:gd name="connsiteY949" fmla="*/ 52588 h 6858000"/>
              <a:gd name="connsiteX950" fmla="*/ 1304276 w 7467600"/>
              <a:gd name="connsiteY950" fmla="*/ 476275 h 6858000"/>
              <a:gd name="connsiteX951" fmla="*/ 1492066 w 7467600"/>
              <a:gd name="connsiteY951" fmla="*/ 886333 h 6858000"/>
              <a:gd name="connsiteX952" fmla="*/ 1423698 w 7467600"/>
              <a:gd name="connsiteY952" fmla="*/ 710817 h 6858000"/>
              <a:gd name="connsiteX953" fmla="*/ 1357609 w 7467600"/>
              <a:gd name="connsiteY953" fmla="*/ 532892 h 6858000"/>
              <a:gd name="connsiteX954" fmla="*/ 1309550 w 7467600"/>
              <a:gd name="connsiteY954" fmla="*/ 374031 h 6858000"/>
              <a:gd name="connsiteX955" fmla="*/ 1193673 w 7467600"/>
              <a:gd name="connsiteY955" fmla="*/ 49533 h 6858000"/>
              <a:gd name="connsiteX956" fmla="*/ 1164391 w 7467600"/>
              <a:gd name="connsiteY956" fmla="*/ 0 h 6858000"/>
              <a:gd name="connsiteX957" fmla="*/ 1200666 w 7467600"/>
              <a:gd name="connsiteY957" fmla="*/ 0 h 6858000"/>
              <a:gd name="connsiteX958" fmla="*/ 1223408 w 7467600"/>
              <a:gd name="connsiteY958" fmla="*/ 38996 h 6858000"/>
              <a:gd name="connsiteX959" fmla="*/ 1339635 w 7467600"/>
              <a:gd name="connsiteY959" fmla="*/ 365517 h 6858000"/>
              <a:gd name="connsiteX960" fmla="*/ 1387469 w 7467600"/>
              <a:gd name="connsiteY960" fmla="*/ 523079 h 6858000"/>
              <a:gd name="connsiteX961" fmla="*/ 1452685 w 7467600"/>
              <a:gd name="connsiteY961" fmla="*/ 699806 h 6858000"/>
              <a:gd name="connsiteX962" fmla="*/ 1492092 w 7467600"/>
              <a:gd name="connsiteY962" fmla="*/ 800424 h 6858000"/>
              <a:gd name="connsiteX963" fmla="*/ 1455302 w 7467600"/>
              <a:gd name="connsiteY963" fmla="*/ 632913 h 6858000"/>
              <a:gd name="connsiteX964" fmla="*/ 1222336 w 7467600"/>
              <a:gd name="connsiteY964" fmla="*/ 9480 h 6858000"/>
              <a:gd name="connsiteX965" fmla="*/ 1214634 w 7467600"/>
              <a:gd name="connsiteY965" fmla="*/ 0 h 6858000"/>
              <a:gd name="connsiteX966" fmla="*/ 1289827 w 7467600"/>
              <a:gd name="connsiteY966" fmla="*/ 0 h 6858000"/>
              <a:gd name="connsiteX967" fmla="*/ 1321076 w 7467600"/>
              <a:gd name="connsiteY967" fmla="*/ 59722 h 6858000"/>
              <a:gd name="connsiteX968" fmla="*/ 1512579 w 7467600"/>
              <a:gd name="connsiteY968" fmla="*/ 626441 h 6858000"/>
              <a:gd name="connsiteX969" fmla="*/ 1506076 w 7467600"/>
              <a:gd name="connsiteY969" fmla="*/ 1089289 h 6858000"/>
              <a:gd name="connsiteX970" fmla="*/ 1486346 w 7467600"/>
              <a:gd name="connsiteY970" fmla="*/ 1079919 h 6858000"/>
              <a:gd name="connsiteX971" fmla="*/ 1070511 w 7467600"/>
              <a:gd name="connsiteY971" fmla="*/ 48609 h 6858000"/>
              <a:gd name="connsiteX972" fmla="*/ 1057230 w 7467600"/>
              <a:gd name="connsiteY972" fmla="*/ 0 h 6858000"/>
              <a:gd name="connsiteX973" fmla="*/ 43151 w 7467600"/>
              <a:gd name="connsiteY973" fmla="*/ 0 h 6858000"/>
              <a:gd name="connsiteX974" fmla="*/ 95283 w 7467600"/>
              <a:gd name="connsiteY974" fmla="*/ 0 h 6858000"/>
              <a:gd name="connsiteX975" fmla="*/ 300708 w 7467600"/>
              <a:gd name="connsiteY975" fmla="*/ 154571 h 6858000"/>
              <a:gd name="connsiteX976" fmla="*/ 530414 w 7467600"/>
              <a:gd name="connsiteY976" fmla="*/ 354673 h 6858000"/>
              <a:gd name="connsiteX977" fmla="*/ 333785 w 7467600"/>
              <a:gd name="connsiteY977" fmla="*/ 161564 h 6858000"/>
              <a:gd name="connsiteX978" fmla="*/ 147005 w 7467600"/>
              <a:gd name="connsiteY978" fmla="*/ 0 h 6858000"/>
              <a:gd name="connsiteX979" fmla="*/ 272509 w 7467600"/>
              <a:gd name="connsiteY979" fmla="*/ 0 h 6858000"/>
              <a:gd name="connsiteX980" fmla="*/ 326276 w 7467600"/>
              <a:gd name="connsiteY980" fmla="*/ 45847 h 6858000"/>
              <a:gd name="connsiteX981" fmla="*/ 823759 w 7467600"/>
              <a:gd name="connsiteY981" fmla="*/ 574145 h 6858000"/>
              <a:gd name="connsiteX982" fmla="*/ 811254 w 7467600"/>
              <a:gd name="connsiteY982" fmla="*/ 665546 h 6858000"/>
              <a:gd name="connsiteX983" fmla="*/ 154042 w 7467600"/>
              <a:gd name="connsiteY983" fmla="*/ 261522 h 6858000"/>
              <a:gd name="connsiteX984" fmla="*/ 13550 w 7467600"/>
              <a:gd name="connsiteY984" fmla="*/ 158423 h 6858000"/>
              <a:gd name="connsiteX985" fmla="*/ 0 w 7467600"/>
              <a:gd name="connsiteY985" fmla="*/ 146618 h 6858000"/>
              <a:gd name="connsiteX986" fmla="*/ 0 w 7467600"/>
              <a:gd name="connsiteY986" fmla="*/ 59161 h 6858000"/>
              <a:gd name="connsiteX987" fmla="*/ 45427 w 7467600"/>
              <a:gd name="connsiteY987" fmla="*/ 101078 h 6858000"/>
              <a:gd name="connsiteX988" fmla="*/ 630103 w 7467600"/>
              <a:gd name="connsiteY988" fmla="*/ 485885 h 6858000"/>
              <a:gd name="connsiteX989" fmla="*/ 532040 w 7467600"/>
              <a:gd name="connsiteY989" fmla="*/ 399359 h 6858000"/>
              <a:gd name="connsiteX990" fmla="*/ 517618 w 7467600"/>
              <a:gd name="connsiteY990" fmla="*/ 385726 h 6858000"/>
              <a:gd name="connsiteX991" fmla="*/ 285074 w 7467600"/>
              <a:gd name="connsiteY991" fmla="*/ 182755 h 6858000"/>
              <a:gd name="connsiteX992" fmla="*/ 43151 w 7467600"/>
              <a:gd name="connsiteY99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1903353 w 7467600"/>
              <a:gd name="connsiteY136" fmla="*/ 5044827 h 6858000"/>
              <a:gd name="connsiteX137" fmla="*/ 1936931 w 7467600"/>
              <a:gd name="connsiteY137" fmla="*/ 5093954 h 6858000"/>
              <a:gd name="connsiteX138" fmla="*/ 2195868 w 7467600"/>
              <a:gd name="connsiteY138" fmla="*/ 5396574 h 6858000"/>
              <a:gd name="connsiteX139" fmla="*/ 2088852 w 7467600"/>
              <a:gd name="connsiteY139" fmla="*/ 5166123 h 6858000"/>
              <a:gd name="connsiteX140" fmla="*/ 1958241 w 7467600"/>
              <a:gd name="connsiteY140" fmla="*/ 5067955 h 6858000"/>
              <a:gd name="connsiteX141" fmla="*/ 1903353 w 7467600"/>
              <a:gd name="connsiteY141" fmla="*/ 5044827 h 6858000"/>
              <a:gd name="connsiteX142" fmla="*/ 1979378 w 7467600"/>
              <a:gd name="connsiteY142" fmla="*/ 4769504 h 6858000"/>
              <a:gd name="connsiteX143" fmla="*/ 2882120 w 7467600"/>
              <a:gd name="connsiteY143" fmla="*/ 5064547 h 6858000"/>
              <a:gd name="connsiteX144" fmla="*/ 2793103 w 7467600"/>
              <a:gd name="connsiteY144" fmla="*/ 5039699 h 6858000"/>
              <a:gd name="connsiteX145" fmla="*/ 2770041 w 7467600"/>
              <a:gd name="connsiteY145" fmla="*/ 5033634 h 6858000"/>
              <a:gd name="connsiteX146" fmla="*/ 1979378 w 7467600"/>
              <a:gd name="connsiteY146" fmla="*/ 4769504 h 6858000"/>
              <a:gd name="connsiteX147" fmla="*/ 1927410 w 7467600"/>
              <a:gd name="connsiteY147" fmla="*/ 4716164 h 6858000"/>
              <a:gd name="connsiteX148" fmla="*/ 1959587 w 7467600"/>
              <a:gd name="connsiteY148" fmla="*/ 4728849 h 6858000"/>
              <a:gd name="connsiteX149" fmla="*/ 2777707 w 7467600"/>
              <a:gd name="connsiteY149" fmla="*/ 5003991 h 6858000"/>
              <a:gd name="connsiteX150" fmla="*/ 2800768 w 7467600"/>
              <a:gd name="connsiteY150" fmla="*/ 5010056 h 6858000"/>
              <a:gd name="connsiteX151" fmla="*/ 2879408 w 7467600"/>
              <a:gd name="connsiteY151" fmla="*/ 5031590 h 6858000"/>
              <a:gd name="connsiteX152" fmla="*/ 2862295 w 7467600"/>
              <a:gd name="connsiteY152" fmla="*/ 5022958 h 6858000"/>
              <a:gd name="connsiteX153" fmla="*/ 2813343 w 7467600"/>
              <a:gd name="connsiteY153" fmla="*/ 4998369 h 6858000"/>
              <a:gd name="connsiteX154" fmla="*/ 2646245 w 7467600"/>
              <a:gd name="connsiteY154" fmla="*/ 4930999 h 6858000"/>
              <a:gd name="connsiteX155" fmla="*/ 1999243 w 7467600"/>
              <a:gd name="connsiteY155" fmla="*/ 4730524 h 6858000"/>
              <a:gd name="connsiteX156" fmla="*/ 1979527 w 7467600"/>
              <a:gd name="connsiteY156" fmla="*/ 4726651 h 6858000"/>
              <a:gd name="connsiteX157" fmla="*/ 1927410 w 7467600"/>
              <a:gd name="connsiteY157" fmla="*/ 4716164 h 6858000"/>
              <a:gd name="connsiteX158" fmla="*/ 1997014 w 7467600"/>
              <a:gd name="connsiteY158" fmla="*/ 4698007 h 6858000"/>
              <a:gd name="connsiteX159" fmla="*/ 2005458 w 7467600"/>
              <a:gd name="connsiteY159" fmla="*/ 4699540 h 6858000"/>
              <a:gd name="connsiteX160" fmla="*/ 2657186 w 7467600"/>
              <a:gd name="connsiteY160" fmla="*/ 4901687 h 6858000"/>
              <a:gd name="connsiteX161" fmla="*/ 2826662 w 7467600"/>
              <a:gd name="connsiteY161" fmla="*/ 4970362 h 6858000"/>
              <a:gd name="connsiteX162" fmla="*/ 2876100 w 7467600"/>
              <a:gd name="connsiteY162" fmla="*/ 4995397 h 6858000"/>
              <a:gd name="connsiteX163" fmla="*/ 3042600 w 7467600"/>
              <a:gd name="connsiteY163" fmla="*/ 5059532 h 6858000"/>
              <a:gd name="connsiteX164" fmla="*/ 1997014 w 7467600"/>
              <a:gd name="connsiteY164" fmla="*/ 4698007 h 6858000"/>
              <a:gd name="connsiteX165" fmla="*/ 2305292 w 7467600"/>
              <a:gd name="connsiteY165" fmla="*/ 4219492 h 6858000"/>
              <a:gd name="connsiteX166" fmla="*/ 3360922 w 7467600"/>
              <a:gd name="connsiteY166" fmla="*/ 4529373 h 6858000"/>
              <a:gd name="connsiteX167" fmla="*/ 3492420 w 7467600"/>
              <a:gd name="connsiteY167" fmla="*/ 4510145 h 6858000"/>
              <a:gd name="connsiteX168" fmla="*/ 3364086 w 7467600"/>
              <a:gd name="connsiteY168" fmla="*/ 4480340 h 6858000"/>
              <a:gd name="connsiteX169" fmla="*/ 3225818 w 7467600"/>
              <a:gd name="connsiteY169" fmla="*/ 4411822 h 6858000"/>
              <a:gd name="connsiteX170" fmla="*/ 3129696 w 7467600"/>
              <a:gd name="connsiteY170" fmla="*/ 4360704 h 6858000"/>
              <a:gd name="connsiteX171" fmla="*/ 2814545 w 7467600"/>
              <a:gd name="connsiteY171" fmla="*/ 4282955 h 6858000"/>
              <a:gd name="connsiteX172" fmla="*/ 2305292 w 7467600"/>
              <a:gd name="connsiteY172" fmla="*/ 4219492 h 6858000"/>
              <a:gd name="connsiteX173" fmla="*/ 2626982 w 7467600"/>
              <a:gd name="connsiteY173" fmla="*/ 4206450 h 6858000"/>
              <a:gd name="connsiteX174" fmla="*/ 2490617 w 7467600"/>
              <a:gd name="connsiteY174" fmla="*/ 4206951 h 6858000"/>
              <a:gd name="connsiteX175" fmla="*/ 2819869 w 7467600"/>
              <a:gd name="connsiteY175" fmla="*/ 4252936 h 6858000"/>
              <a:gd name="connsiteX176" fmla="*/ 3143018 w 7467600"/>
              <a:gd name="connsiteY176" fmla="*/ 4332698 h 6858000"/>
              <a:gd name="connsiteX177" fmla="*/ 3241520 w 7467600"/>
              <a:gd name="connsiteY177" fmla="*/ 4385112 h 6858000"/>
              <a:gd name="connsiteX178" fmla="*/ 3374575 w 7467600"/>
              <a:gd name="connsiteY178" fmla="*/ 4451517 h 6858000"/>
              <a:gd name="connsiteX179" fmla="*/ 3505221 w 7467600"/>
              <a:gd name="connsiteY179" fmla="*/ 4480757 h 6858000"/>
              <a:gd name="connsiteX180" fmla="*/ 2626982 w 7467600"/>
              <a:gd name="connsiteY180" fmla="*/ 4206450 h 6858000"/>
              <a:gd name="connsiteX181" fmla="*/ 1310106 w 7467600"/>
              <a:gd name="connsiteY181" fmla="*/ 3943217 h 6858000"/>
              <a:gd name="connsiteX182" fmla="*/ 854994 w 7467600"/>
              <a:gd name="connsiteY182" fmla="*/ 4399136 h 6858000"/>
              <a:gd name="connsiteX183" fmla="*/ 742462 w 7467600"/>
              <a:gd name="connsiteY183" fmla="*/ 4594648 h 6858000"/>
              <a:gd name="connsiteX184" fmla="*/ 820602 w 7467600"/>
              <a:gd name="connsiteY184" fmla="*/ 4485915 h 6858000"/>
              <a:gd name="connsiteX185" fmla="*/ 878295 w 7467600"/>
              <a:gd name="connsiteY185" fmla="*/ 4403594 h 6858000"/>
              <a:gd name="connsiteX186" fmla="*/ 1240607 w 7467600"/>
              <a:gd name="connsiteY186" fmla="*/ 4010401 h 6858000"/>
              <a:gd name="connsiteX187" fmla="*/ 1310106 w 7467600"/>
              <a:gd name="connsiteY187" fmla="*/ 3943217 h 6858000"/>
              <a:gd name="connsiteX188" fmla="*/ 1423113 w 7467600"/>
              <a:gd name="connsiteY188" fmla="*/ 3874565 h 6858000"/>
              <a:gd name="connsiteX189" fmla="*/ 1260565 w 7467600"/>
              <a:gd name="connsiteY189" fmla="*/ 4031982 h 6858000"/>
              <a:gd name="connsiteX190" fmla="*/ 901900 w 7467600"/>
              <a:gd name="connsiteY190" fmla="*/ 4421236 h 6858000"/>
              <a:gd name="connsiteX191" fmla="*/ 845044 w 7467600"/>
              <a:gd name="connsiteY191" fmla="*/ 4502436 h 6858000"/>
              <a:gd name="connsiteX192" fmla="*/ 685926 w 7467600"/>
              <a:gd name="connsiteY192" fmla="*/ 4703069 h 6858000"/>
              <a:gd name="connsiteX193" fmla="*/ 684248 w 7467600"/>
              <a:gd name="connsiteY193" fmla="*/ 4706721 h 6858000"/>
              <a:gd name="connsiteX194" fmla="*/ 1423113 w 7467600"/>
              <a:gd name="connsiteY194" fmla="*/ 3874565 h 6858000"/>
              <a:gd name="connsiteX195" fmla="*/ 3316479 w 7467600"/>
              <a:gd name="connsiteY195" fmla="*/ 3872136 h 6858000"/>
              <a:gd name="connsiteX196" fmla="*/ 3546806 w 7467600"/>
              <a:gd name="connsiteY196" fmla="*/ 4356139 h 6858000"/>
              <a:gd name="connsiteX197" fmla="*/ 3364433 w 7467600"/>
              <a:gd name="connsiteY197" fmla="*/ 3953121 h 6858000"/>
              <a:gd name="connsiteX198" fmla="*/ 3316479 w 7467600"/>
              <a:gd name="connsiteY198" fmla="*/ 3872136 h 6858000"/>
              <a:gd name="connsiteX199" fmla="*/ 3291335 w 7467600"/>
              <a:gd name="connsiteY199" fmla="*/ 3767420 h 6858000"/>
              <a:gd name="connsiteX200" fmla="*/ 3390805 w 7467600"/>
              <a:gd name="connsiteY200" fmla="*/ 3937163 h 6858000"/>
              <a:gd name="connsiteX201" fmla="*/ 3579062 w 7467600"/>
              <a:gd name="connsiteY201" fmla="*/ 4359040 h 6858000"/>
              <a:gd name="connsiteX202" fmla="*/ 3467355 w 7467600"/>
              <a:gd name="connsiteY202" fmla="*/ 3988130 h 6858000"/>
              <a:gd name="connsiteX203" fmla="*/ 3310753 w 7467600"/>
              <a:gd name="connsiteY203" fmla="*/ 3787140 h 6858000"/>
              <a:gd name="connsiteX204" fmla="*/ 3291335 w 7467600"/>
              <a:gd name="connsiteY204" fmla="*/ 3767420 h 6858000"/>
              <a:gd name="connsiteX205" fmla="*/ 1635889 w 7467600"/>
              <a:gd name="connsiteY205" fmla="*/ 3709494 h 6858000"/>
              <a:gd name="connsiteX206" fmla="*/ 1634800 w 7467600"/>
              <a:gd name="connsiteY206" fmla="*/ 3731111 h 6858000"/>
              <a:gd name="connsiteX207" fmla="*/ 1635889 w 7467600"/>
              <a:gd name="connsiteY207" fmla="*/ 3709494 h 6858000"/>
              <a:gd name="connsiteX208" fmla="*/ 1510397 w 7467600"/>
              <a:gd name="connsiteY208" fmla="*/ 3684705 h 6858000"/>
              <a:gd name="connsiteX209" fmla="*/ 1146550 w 7467600"/>
              <a:gd name="connsiteY209" fmla="*/ 3802012 h 6858000"/>
              <a:gd name="connsiteX210" fmla="*/ 698834 w 7467600"/>
              <a:gd name="connsiteY210" fmla="*/ 3952272 h 6858000"/>
              <a:gd name="connsiteX211" fmla="*/ 34256 w 7467600"/>
              <a:gd name="connsiteY211" fmla="*/ 4347603 h 6858000"/>
              <a:gd name="connsiteX212" fmla="*/ 527241 w 7467600"/>
              <a:gd name="connsiteY212" fmla="*/ 4065078 h 6858000"/>
              <a:gd name="connsiteX213" fmla="*/ 1510397 w 7467600"/>
              <a:gd name="connsiteY213" fmla="*/ 3684705 h 6858000"/>
              <a:gd name="connsiteX214" fmla="*/ 1313114 w 7467600"/>
              <a:gd name="connsiteY214" fmla="*/ 3655216 h 6858000"/>
              <a:gd name="connsiteX215" fmla="*/ 1109304 w 7467600"/>
              <a:gd name="connsiteY215" fmla="*/ 3669030 h 6858000"/>
              <a:gd name="connsiteX216" fmla="*/ 8129 w 7467600"/>
              <a:gd name="connsiteY216" fmla="*/ 4330519 h 6858000"/>
              <a:gd name="connsiteX217" fmla="*/ 687572 w 7467600"/>
              <a:gd name="connsiteY217" fmla="*/ 3925629 h 6858000"/>
              <a:gd name="connsiteX218" fmla="*/ 1138365 w 7467600"/>
              <a:gd name="connsiteY218" fmla="*/ 3774515 h 6858000"/>
              <a:gd name="connsiteX219" fmla="*/ 1505579 w 7467600"/>
              <a:gd name="connsiteY219" fmla="*/ 3655526 h 6858000"/>
              <a:gd name="connsiteX220" fmla="*/ 1313114 w 7467600"/>
              <a:gd name="connsiteY220" fmla="*/ 3655216 h 6858000"/>
              <a:gd name="connsiteX221" fmla="*/ 3655073 w 7467600"/>
              <a:gd name="connsiteY221" fmla="*/ 3650884 h 6858000"/>
              <a:gd name="connsiteX222" fmla="*/ 3989938 w 7467600"/>
              <a:gd name="connsiteY222" fmla="*/ 3991685 h 6858000"/>
              <a:gd name="connsiteX223" fmla="*/ 4393907 w 7467600"/>
              <a:gd name="connsiteY223" fmla="*/ 4261258 h 6858000"/>
              <a:gd name="connsiteX224" fmla="*/ 4648051 w 7467600"/>
              <a:gd name="connsiteY224" fmla="*/ 4374051 h 6858000"/>
              <a:gd name="connsiteX225" fmla="*/ 4383389 w 7467600"/>
              <a:gd name="connsiteY225" fmla="*/ 4184369 h 6858000"/>
              <a:gd name="connsiteX226" fmla="*/ 4165508 w 7467600"/>
              <a:gd name="connsiteY226" fmla="*/ 4035196 h 6858000"/>
              <a:gd name="connsiteX227" fmla="*/ 4068162 w 7467600"/>
              <a:gd name="connsiteY227" fmla="*/ 3953394 h 6858000"/>
              <a:gd name="connsiteX228" fmla="*/ 3981416 w 7467600"/>
              <a:gd name="connsiteY228" fmla="*/ 3880482 h 6858000"/>
              <a:gd name="connsiteX229" fmla="*/ 3800147 w 7467600"/>
              <a:gd name="connsiteY229" fmla="*/ 3749872 h 6858000"/>
              <a:gd name="connsiteX230" fmla="*/ 3655073 w 7467600"/>
              <a:gd name="connsiteY230" fmla="*/ 3650884 h 6858000"/>
              <a:gd name="connsiteX231" fmla="*/ 3670252 w 7467600"/>
              <a:gd name="connsiteY231" fmla="*/ 3622798 h 6858000"/>
              <a:gd name="connsiteX232" fmla="*/ 3817258 w 7467600"/>
              <a:gd name="connsiteY232" fmla="*/ 3723577 h 6858000"/>
              <a:gd name="connsiteX233" fmla="*/ 4000461 w 7467600"/>
              <a:gd name="connsiteY233" fmla="*/ 3855966 h 6858000"/>
              <a:gd name="connsiteX234" fmla="*/ 4088180 w 7467600"/>
              <a:gd name="connsiteY234" fmla="*/ 3929774 h 6858000"/>
              <a:gd name="connsiteX235" fmla="*/ 4184555 w 7467600"/>
              <a:gd name="connsiteY235" fmla="*/ 4010683 h 6858000"/>
              <a:gd name="connsiteX236" fmla="*/ 4399563 w 7467600"/>
              <a:gd name="connsiteY236" fmla="*/ 4158106 h 6858000"/>
              <a:gd name="connsiteX237" fmla="*/ 4684469 w 7467600"/>
              <a:gd name="connsiteY237" fmla="*/ 4364680 h 6858000"/>
              <a:gd name="connsiteX238" fmla="*/ 4690271 w 7467600"/>
              <a:gd name="connsiteY238" fmla="*/ 4370034 h 6858000"/>
              <a:gd name="connsiteX239" fmla="*/ 4136093 w 7467600"/>
              <a:gd name="connsiteY239" fmla="*/ 3858466 h 6858000"/>
              <a:gd name="connsiteX240" fmla="*/ 3670252 w 7467600"/>
              <a:gd name="connsiteY240" fmla="*/ 3622798 h 6858000"/>
              <a:gd name="connsiteX241" fmla="*/ 4440129 w 7467600"/>
              <a:gd name="connsiteY241" fmla="*/ 3448571 h 6858000"/>
              <a:gd name="connsiteX242" fmla="*/ 4856525 w 7467600"/>
              <a:gd name="connsiteY242" fmla="*/ 3915351 h 6858000"/>
              <a:gd name="connsiteX243" fmla="*/ 5059055 w 7467600"/>
              <a:gd name="connsiteY243" fmla="*/ 4108918 h 6858000"/>
              <a:gd name="connsiteX244" fmla="*/ 5290070 w 7467600"/>
              <a:gd name="connsiteY244" fmla="*/ 4263619 h 6858000"/>
              <a:gd name="connsiteX245" fmla="*/ 4834991 w 7467600"/>
              <a:gd name="connsiteY245" fmla="*/ 3830985 h 6858000"/>
              <a:gd name="connsiteX246" fmla="*/ 4440129 w 7467600"/>
              <a:gd name="connsiteY246" fmla="*/ 3448571 h 6858000"/>
              <a:gd name="connsiteX247" fmla="*/ 4441737 w 7467600"/>
              <a:gd name="connsiteY247" fmla="*/ 3399734 h 6858000"/>
              <a:gd name="connsiteX248" fmla="*/ 4431236 w 7467600"/>
              <a:gd name="connsiteY248" fmla="*/ 3400954 h 6858000"/>
              <a:gd name="connsiteX249" fmla="*/ 4557150 w 7467600"/>
              <a:gd name="connsiteY249" fmla="*/ 3510023 h 6858000"/>
              <a:gd name="connsiteX250" fmla="*/ 4856936 w 7467600"/>
              <a:gd name="connsiteY250" fmla="*/ 3809146 h 6858000"/>
              <a:gd name="connsiteX251" fmla="*/ 5111996 w 7467600"/>
              <a:gd name="connsiteY251" fmla="*/ 4065759 h 6858000"/>
              <a:gd name="connsiteX252" fmla="*/ 5388878 w 7467600"/>
              <a:gd name="connsiteY252" fmla="*/ 4300185 h 6858000"/>
              <a:gd name="connsiteX253" fmla="*/ 5425556 w 7467600"/>
              <a:gd name="connsiteY253" fmla="*/ 4308967 h 6858000"/>
              <a:gd name="connsiteX254" fmla="*/ 4943646 w 7467600"/>
              <a:gd name="connsiteY254" fmla="*/ 3822916 h 6858000"/>
              <a:gd name="connsiteX255" fmla="*/ 4594837 w 7467600"/>
              <a:gd name="connsiteY255" fmla="*/ 3532274 h 6858000"/>
              <a:gd name="connsiteX256" fmla="*/ 4441737 w 7467600"/>
              <a:gd name="connsiteY256" fmla="*/ 3399734 h 6858000"/>
              <a:gd name="connsiteX257" fmla="*/ 5425834 w 7467600"/>
              <a:gd name="connsiteY257" fmla="*/ 3162785 h 6858000"/>
              <a:gd name="connsiteX258" fmla="*/ 5401644 w 7467600"/>
              <a:gd name="connsiteY258" fmla="*/ 3617847 h 6858000"/>
              <a:gd name="connsiteX259" fmla="*/ 5467256 w 7467600"/>
              <a:gd name="connsiteY259" fmla="*/ 4175494 h 6858000"/>
              <a:gd name="connsiteX260" fmla="*/ 5448069 w 7467600"/>
              <a:gd name="connsiteY260" fmla="*/ 3567554 h 6858000"/>
              <a:gd name="connsiteX261" fmla="*/ 5425834 w 7467600"/>
              <a:gd name="connsiteY261" fmla="*/ 3162785 h 6858000"/>
              <a:gd name="connsiteX262" fmla="*/ 1318687 w 7467600"/>
              <a:gd name="connsiteY262" fmla="*/ 3113840 h 6858000"/>
              <a:gd name="connsiteX263" fmla="*/ 1066793 w 7467600"/>
              <a:gd name="connsiteY263" fmla="*/ 3212171 h 6858000"/>
              <a:gd name="connsiteX264" fmla="*/ 993319 w 7467600"/>
              <a:gd name="connsiteY264" fmla="*/ 3247648 h 6858000"/>
              <a:gd name="connsiteX265" fmla="*/ 853081 w 7467600"/>
              <a:gd name="connsiteY265" fmla="*/ 3312410 h 6858000"/>
              <a:gd name="connsiteX266" fmla="*/ 805957 w 7467600"/>
              <a:gd name="connsiteY266" fmla="*/ 3330443 h 6858000"/>
              <a:gd name="connsiteX267" fmla="*/ 1318687 w 7467600"/>
              <a:gd name="connsiteY267" fmla="*/ 3113840 h 6858000"/>
              <a:gd name="connsiteX268" fmla="*/ 5453702 w 7467600"/>
              <a:gd name="connsiteY268" fmla="*/ 3090882 h 6858000"/>
              <a:gd name="connsiteX269" fmla="*/ 5480135 w 7467600"/>
              <a:gd name="connsiteY269" fmla="*/ 3565802 h 6858000"/>
              <a:gd name="connsiteX270" fmla="*/ 5499023 w 7467600"/>
              <a:gd name="connsiteY270" fmla="*/ 4166310 h 6858000"/>
              <a:gd name="connsiteX271" fmla="*/ 5547022 w 7467600"/>
              <a:gd name="connsiteY271" fmla="*/ 3607838 h 6858000"/>
              <a:gd name="connsiteX272" fmla="*/ 5515964 w 7467600"/>
              <a:gd name="connsiteY272" fmla="*/ 3378541 h 6858000"/>
              <a:gd name="connsiteX273" fmla="*/ 5453702 w 7467600"/>
              <a:gd name="connsiteY273" fmla="*/ 3090882 h 6858000"/>
              <a:gd name="connsiteX274" fmla="*/ 1238695 w 7467600"/>
              <a:gd name="connsiteY274" fmla="*/ 3076820 h 6858000"/>
              <a:gd name="connsiteX275" fmla="*/ 716371 w 7467600"/>
              <a:gd name="connsiteY275" fmla="*/ 3293249 h 6858000"/>
              <a:gd name="connsiteX276" fmla="*/ 579522 w 7467600"/>
              <a:gd name="connsiteY276" fmla="*/ 3371759 h 6858000"/>
              <a:gd name="connsiteX277" fmla="*/ 600288 w 7467600"/>
              <a:gd name="connsiteY277" fmla="*/ 3365555 h 6858000"/>
              <a:gd name="connsiteX278" fmla="*/ 840692 w 7467600"/>
              <a:gd name="connsiteY278" fmla="*/ 3284921 h 6858000"/>
              <a:gd name="connsiteX279" fmla="*/ 979248 w 7467600"/>
              <a:gd name="connsiteY279" fmla="*/ 3221003 h 6858000"/>
              <a:gd name="connsiteX280" fmla="*/ 1053282 w 7467600"/>
              <a:gd name="connsiteY280" fmla="*/ 3185247 h 6858000"/>
              <a:gd name="connsiteX281" fmla="*/ 1320603 w 7467600"/>
              <a:gd name="connsiteY281" fmla="*/ 3081281 h 6858000"/>
              <a:gd name="connsiteX282" fmla="*/ 1238695 w 7467600"/>
              <a:gd name="connsiteY282" fmla="*/ 3076820 h 6858000"/>
              <a:gd name="connsiteX283" fmla="*/ 5425627 w 7467600"/>
              <a:gd name="connsiteY283" fmla="*/ 2954192 h 6858000"/>
              <a:gd name="connsiteX284" fmla="*/ 5470770 w 7467600"/>
              <a:gd name="connsiteY284" fmla="*/ 3005435 h 6858000"/>
              <a:gd name="connsiteX285" fmla="*/ 5519779 w 7467600"/>
              <a:gd name="connsiteY285" fmla="*/ 4359223 h 6858000"/>
              <a:gd name="connsiteX286" fmla="*/ 5520293 w 7467600"/>
              <a:gd name="connsiteY286" fmla="*/ 4360602 h 6858000"/>
              <a:gd name="connsiteX287" fmla="*/ 5767221 w 7467600"/>
              <a:gd name="connsiteY287" fmla="*/ 4665564 h 6858000"/>
              <a:gd name="connsiteX288" fmla="*/ 6937169 w 7467600"/>
              <a:gd name="connsiteY288" fmla="*/ 4815941 h 6858000"/>
              <a:gd name="connsiteX289" fmla="*/ 6953922 w 7467600"/>
              <a:gd name="connsiteY289" fmla="*/ 4890068 h 6858000"/>
              <a:gd name="connsiteX290" fmla="*/ 6071359 w 7467600"/>
              <a:gd name="connsiteY290" fmla="*/ 4770770 h 6858000"/>
              <a:gd name="connsiteX291" fmla="*/ 6038839 w 7467600"/>
              <a:gd name="connsiteY291" fmla="*/ 4764474 h 6858000"/>
              <a:gd name="connsiteX292" fmla="*/ 6038706 w 7467600"/>
              <a:gd name="connsiteY292" fmla="*/ 4763847 h 6858000"/>
              <a:gd name="connsiteX293" fmla="*/ 6037784 w 7467600"/>
              <a:gd name="connsiteY293" fmla="*/ 4764270 h 6858000"/>
              <a:gd name="connsiteX294" fmla="*/ 6038839 w 7467600"/>
              <a:gd name="connsiteY294" fmla="*/ 4764474 h 6858000"/>
              <a:gd name="connsiteX295" fmla="*/ 6040338 w 7467600"/>
              <a:gd name="connsiteY295" fmla="*/ 4771418 h 6858000"/>
              <a:gd name="connsiteX296" fmla="*/ 6024488 w 7467600"/>
              <a:gd name="connsiteY296" fmla="*/ 4809903 h 6858000"/>
              <a:gd name="connsiteX297" fmla="*/ 5599771 w 7467600"/>
              <a:gd name="connsiteY297" fmla="*/ 5509652 h 6858000"/>
              <a:gd name="connsiteX298" fmla="*/ 5548843 w 7467600"/>
              <a:gd name="connsiteY298" fmla="*/ 5563845 h 6858000"/>
              <a:gd name="connsiteX299" fmla="*/ 5940952 w 7467600"/>
              <a:gd name="connsiteY299" fmla="*/ 6250028 h 6858000"/>
              <a:gd name="connsiteX300" fmla="*/ 6043441 w 7467600"/>
              <a:gd name="connsiteY300" fmla="*/ 6665847 h 6858000"/>
              <a:gd name="connsiteX301" fmla="*/ 6093432 w 7467600"/>
              <a:gd name="connsiteY301" fmla="*/ 6858000 h 6858000"/>
              <a:gd name="connsiteX302" fmla="*/ 6034344 w 7467600"/>
              <a:gd name="connsiteY302" fmla="*/ 6858000 h 6858000"/>
              <a:gd name="connsiteX303" fmla="*/ 6026679 w 7467600"/>
              <a:gd name="connsiteY303" fmla="*/ 6836959 h 6858000"/>
              <a:gd name="connsiteX304" fmla="*/ 5800441 w 7467600"/>
              <a:gd name="connsiteY304" fmla="*/ 6335286 h 6858000"/>
              <a:gd name="connsiteX305" fmla="*/ 5526562 w 7467600"/>
              <a:gd name="connsiteY305" fmla="*/ 5705388 h 6858000"/>
              <a:gd name="connsiteX306" fmla="*/ 5519640 w 7467600"/>
              <a:gd name="connsiteY306" fmla="*/ 5683774 h 6858000"/>
              <a:gd name="connsiteX307" fmla="*/ 5844559 w 7467600"/>
              <a:gd name="connsiteY307" fmla="*/ 6553349 h 6858000"/>
              <a:gd name="connsiteX308" fmla="*/ 5975994 w 7467600"/>
              <a:gd name="connsiteY308" fmla="*/ 6858000 h 6858000"/>
              <a:gd name="connsiteX309" fmla="*/ 5898547 w 7467600"/>
              <a:gd name="connsiteY309" fmla="*/ 6858000 h 6858000"/>
              <a:gd name="connsiteX310" fmla="*/ 5682041 w 7467600"/>
              <a:gd name="connsiteY310" fmla="*/ 6355860 h 6858000"/>
              <a:gd name="connsiteX311" fmla="*/ 5461758 w 7467600"/>
              <a:gd name="connsiteY311" fmla="*/ 5820220 h 6858000"/>
              <a:gd name="connsiteX312" fmla="*/ 5237282 w 7467600"/>
              <a:gd name="connsiteY312" fmla="*/ 6579086 h 6858000"/>
              <a:gd name="connsiteX313" fmla="*/ 5115009 w 7467600"/>
              <a:gd name="connsiteY313" fmla="*/ 6858000 h 6858000"/>
              <a:gd name="connsiteX314" fmla="*/ 5028074 w 7467600"/>
              <a:gd name="connsiteY314" fmla="*/ 6858000 h 6858000"/>
              <a:gd name="connsiteX315" fmla="*/ 5079508 w 7467600"/>
              <a:gd name="connsiteY315" fmla="*/ 6749074 h 6858000"/>
              <a:gd name="connsiteX316" fmla="*/ 5371846 w 7467600"/>
              <a:gd name="connsiteY316" fmla="*/ 5924413 h 6858000"/>
              <a:gd name="connsiteX317" fmla="*/ 5270512 w 7467600"/>
              <a:gd name="connsiteY317" fmla="*/ 6138975 h 6858000"/>
              <a:gd name="connsiteX318" fmla="*/ 5062409 w 7467600"/>
              <a:gd name="connsiteY318" fmla="*/ 6653544 h 6858000"/>
              <a:gd name="connsiteX319" fmla="*/ 5036628 w 7467600"/>
              <a:gd name="connsiteY319" fmla="*/ 6754247 h 6858000"/>
              <a:gd name="connsiteX320" fmla="*/ 5009112 w 7467600"/>
              <a:gd name="connsiteY320" fmla="*/ 6858000 h 6858000"/>
              <a:gd name="connsiteX321" fmla="*/ 4976679 w 7467600"/>
              <a:gd name="connsiteY321" fmla="*/ 6858000 h 6858000"/>
              <a:gd name="connsiteX322" fmla="*/ 5006537 w 7467600"/>
              <a:gd name="connsiteY322" fmla="*/ 6747068 h 6858000"/>
              <a:gd name="connsiteX323" fmla="*/ 5032723 w 7467600"/>
              <a:gd name="connsiteY323" fmla="*/ 6644957 h 6858000"/>
              <a:gd name="connsiteX324" fmla="*/ 5242949 w 7467600"/>
              <a:gd name="connsiteY324" fmla="*/ 6125175 h 6858000"/>
              <a:gd name="connsiteX325" fmla="*/ 5286321 w 7467600"/>
              <a:gd name="connsiteY325" fmla="*/ 6033555 h 6858000"/>
              <a:gd name="connsiteX326" fmla="*/ 5008210 w 7467600"/>
              <a:gd name="connsiteY326" fmla="*/ 6649194 h 6858000"/>
              <a:gd name="connsiteX327" fmla="*/ 4986321 w 7467600"/>
              <a:gd name="connsiteY327" fmla="*/ 6765687 h 6858000"/>
              <a:gd name="connsiteX328" fmla="*/ 4973474 w 7467600"/>
              <a:gd name="connsiteY328" fmla="*/ 6858000 h 6858000"/>
              <a:gd name="connsiteX329" fmla="*/ 4907178 w 7467600"/>
              <a:gd name="connsiteY329" fmla="*/ 6858000 h 6858000"/>
              <a:gd name="connsiteX330" fmla="*/ 4910810 w 7467600"/>
              <a:gd name="connsiteY330" fmla="*/ 6829660 h 6858000"/>
              <a:gd name="connsiteX331" fmla="*/ 4987461 w 7467600"/>
              <a:gd name="connsiteY331" fmla="*/ 6432994 h 6858000"/>
              <a:gd name="connsiteX332" fmla="*/ 5179262 w 7467600"/>
              <a:gd name="connsiteY332" fmla="*/ 6035044 h 6858000"/>
              <a:gd name="connsiteX333" fmla="*/ 4689678 w 7467600"/>
              <a:gd name="connsiteY333" fmla="*/ 6440241 h 6858000"/>
              <a:gd name="connsiteX334" fmla="*/ 4477543 w 7467600"/>
              <a:gd name="connsiteY334" fmla="*/ 6674836 h 6858000"/>
              <a:gd name="connsiteX335" fmla="*/ 4329957 w 7467600"/>
              <a:gd name="connsiteY335" fmla="*/ 6858000 h 6858000"/>
              <a:gd name="connsiteX336" fmla="*/ 4218595 w 7467600"/>
              <a:gd name="connsiteY336" fmla="*/ 6858000 h 6858000"/>
              <a:gd name="connsiteX337" fmla="*/ 4368888 w 7467600"/>
              <a:gd name="connsiteY337" fmla="*/ 6668412 h 6858000"/>
              <a:gd name="connsiteX338" fmla="*/ 4563091 w 7467600"/>
              <a:gd name="connsiteY338" fmla="*/ 6442508 h 6858000"/>
              <a:gd name="connsiteX339" fmla="*/ 5387324 w 7467600"/>
              <a:gd name="connsiteY339" fmla="*/ 5705830 h 6858000"/>
              <a:gd name="connsiteX340" fmla="*/ 5073620 w 7467600"/>
              <a:gd name="connsiteY340" fmla="*/ 5955437 h 6858000"/>
              <a:gd name="connsiteX341" fmla="*/ 4689789 w 7467600"/>
              <a:gd name="connsiteY341" fmla="*/ 6268382 h 6858000"/>
              <a:gd name="connsiteX342" fmla="*/ 4418722 w 7467600"/>
              <a:gd name="connsiteY342" fmla="*/ 6570886 h 6858000"/>
              <a:gd name="connsiteX343" fmla="*/ 4214944 w 7467600"/>
              <a:gd name="connsiteY343" fmla="*/ 6858000 h 6858000"/>
              <a:gd name="connsiteX344" fmla="*/ 4177898 w 7467600"/>
              <a:gd name="connsiteY344" fmla="*/ 6858000 h 6858000"/>
              <a:gd name="connsiteX345" fmla="*/ 4391597 w 7467600"/>
              <a:gd name="connsiteY345" fmla="*/ 6556370 h 6858000"/>
              <a:gd name="connsiteX346" fmla="*/ 4668889 w 7467600"/>
              <a:gd name="connsiteY346" fmla="*/ 6246399 h 6858000"/>
              <a:gd name="connsiteX347" fmla="*/ 5055427 w 7467600"/>
              <a:gd name="connsiteY347" fmla="*/ 5931476 h 6858000"/>
              <a:gd name="connsiteX348" fmla="*/ 5371814 w 7467600"/>
              <a:gd name="connsiteY348" fmla="*/ 5678975 h 6858000"/>
              <a:gd name="connsiteX349" fmla="*/ 4987918 w 7467600"/>
              <a:gd name="connsiteY349" fmla="*/ 5838701 h 6858000"/>
              <a:gd name="connsiteX350" fmla="*/ 4317146 w 7467600"/>
              <a:gd name="connsiteY350" fmla="*/ 6587716 h 6858000"/>
              <a:gd name="connsiteX351" fmla="*/ 4171627 w 7467600"/>
              <a:gd name="connsiteY351" fmla="*/ 6858000 h 6858000"/>
              <a:gd name="connsiteX352" fmla="*/ 4081585 w 7467600"/>
              <a:gd name="connsiteY352" fmla="*/ 6858000 h 6858000"/>
              <a:gd name="connsiteX353" fmla="*/ 4238603 w 7467600"/>
              <a:gd name="connsiteY353" fmla="*/ 6559341 h 6858000"/>
              <a:gd name="connsiteX354" fmla="*/ 4778333 w 7467600"/>
              <a:gd name="connsiteY354" fmla="*/ 5873626 h 6858000"/>
              <a:gd name="connsiteX355" fmla="*/ 5414185 w 7467600"/>
              <a:gd name="connsiteY355" fmla="*/ 5573882 h 6858000"/>
              <a:gd name="connsiteX356" fmla="*/ 5959648 w 7467600"/>
              <a:gd name="connsiteY356" fmla="*/ 4760797 h 6858000"/>
              <a:gd name="connsiteX357" fmla="*/ 5355019 w 7467600"/>
              <a:gd name="connsiteY357" fmla="*/ 4734672 h 6858000"/>
              <a:gd name="connsiteX358" fmla="*/ 5083565 w 7467600"/>
              <a:gd name="connsiteY358" fmla="*/ 5179121 h 6858000"/>
              <a:gd name="connsiteX359" fmla="*/ 4713577 w 7467600"/>
              <a:gd name="connsiteY359" fmla="*/ 5616803 h 6858000"/>
              <a:gd name="connsiteX360" fmla="*/ 3989559 w 7467600"/>
              <a:gd name="connsiteY360" fmla="*/ 6145945 h 6858000"/>
              <a:gd name="connsiteX361" fmla="*/ 3939824 w 7467600"/>
              <a:gd name="connsiteY361" fmla="*/ 6066900 h 6858000"/>
              <a:gd name="connsiteX362" fmla="*/ 4584537 w 7467600"/>
              <a:gd name="connsiteY362" fmla="*/ 5324826 h 6858000"/>
              <a:gd name="connsiteX363" fmla="*/ 5037105 w 7467600"/>
              <a:gd name="connsiteY363" fmla="*/ 5088765 h 6858000"/>
              <a:gd name="connsiteX364" fmla="*/ 5039930 w 7467600"/>
              <a:gd name="connsiteY364" fmla="*/ 5089585 h 6858000"/>
              <a:gd name="connsiteX365" fmla="*/ 5263764 w 7467600"/>
              <a:gd name="connsiteY365" fmla="*/ 4735525 h 6858000"/>
              <a:gd name="connsiteX366" fmla="*/ 4086300 w 7467600"/>
              <a:gd name="connsiteY366" fmla="*/ 4884599 h 6858000"/>
              <a:gd name="connsiteX367" fmla="*/ 4085485 w 7467600"/>
              <a:gd name="connsiteY367" fmla="*/ 4899070 h 6858000"/>
              <a:gd name="connsiteX368" fmla="*/ 3871915 w 7467600"/>
              <a:gd name="connsiteY368" fmla="*/ 5253645 h 6858000"/>
              <a:gd name="connsiteX369" fmla="*/ 3799374 w 7467600"/>
              <a:gd name="connsiteY369" fmla="*/ 5466127 h 6858000"/>
              <a:gd name="connsiteX370" fmla="*/ 3498850 w 7467600"/>
              <a:gd name="connsiteY370" fmla="*/ 6661888 h 6858000"/>
              <a:gd name="connsiteX371" fmla="*/ 3399216 w 7467600"/>
              <a:gd name="connsiteY371" fmla="*/ 6858000 h 6858000"/>
              <a:gd name="connsiteX372" fmla="*/ 3303688 w 7467600"/>
              <a:gd name="connsiteY372" fmla="*/ 6858000 h 6858000"/>
              <a:gd name="connsiteX373" fmla="*/ 3391774 w 7467600"/>
              <a:gd name="connsiteY373" fmla="*/ 6697181 h 6858000"/>
              <a:gd name="connsiteX374" fmla="*/ 3735540 w 7467600"/>
              <a:gd name="connsiteY374" fmla="*/ 5546923 h 6858000"/>
              <a:gd name="connsiteX375" fmla="*/ 3729438 w 7467600"/>
              <a:gd name="connsiteY375" fmla="*/ 5569058 h 6858000"/>
              <a:gd name="connsiteX376" fmla="*/ 3707782 w 7467600"/>
              <a:gd name="connsiteY376" fmla="*/ 5644908 h 6858000"/>
              <a:gd name="connsiteX377" fmla="*/ 3583827 w 7467600"/>
              <a:gd name="connsiteY377" fmla="*/ 6039215 h 6858000"/>
              <a:gd name="connsiteX378" fmla="*/ 3547861 w 7467600"/>
              <a:gd name="connsiteY378" fmla="*/ 6129609 h 6858000"/>
              <a:gd name="connsiteX379" fmla="*/ 3490905 w 7467600"/>
              <a:gd name="connsiteY379" fmla="*/ 6277660 h 6858000"/>
              <a:gd name="connsiteX380" fmla="*/ 3455859 w 7467600"/>
              <a:gd name="connsiteY380" fmla="*/ 6391301 h 6858000"/>
              <a:gd name="connsiteX381" fmla="*/ 3429112 w 7467600"/>
              <a:gd name="connsiteY381" fmla="*/ 6479469 h 6858000"/>
              <a:gd name="connsiteX382" fmla="*/ 3304862 w 7467600"/>
              <a:gd name="connsiteY382" fmla="*/ 6796476 h 6858000"/>
              <a:gd name="connsiteX383" fmla="*/ 3276071 w 7467600"/>
              <a:gd name="connsiteY383" fmla="*/ 6858000 h 6858000"/>
              <a:gd name="connsiteX384" fmla="*/ 3240805 w 7467600"/>
              <a:gd name="connsiteY384" fmla="*/ 6858000 h 6858000"/>
              <a:gd name="connsiteX385" fmla="*/ 3275917 w 7467600"/>
              <a:gd name="connsiteY385" fmla="*/ 6783192 h 6858000"/>
              <a:gd name="connsiteX386" fmla="*/ 3399358 w 7467600"/>
              <a:gd name="connsiteY386" fmla="*/ 6469011 h 6858000"/>
              <a:gd name="connsiteX387" fmla="*/ 3425650 w 7467600"/>
              <a:gd name="connsiteY387" fmla="*/ 6381333 h 6858000"/>
              <a:gd name="connsiteX388" fmla="*/ 3460661 w 7467600"/>
              <a:gd name="connsiteY388" fmla="*/ 6266763 h 6858000"/>
              <a:gd name="connsiteX389" fmla="*/ 3518021 w 7467600"/>
              <a:gd name="connsiteY389" fmla="*/ 6117298 h 6858000"/>
              <a:gd name="connsiteX390" fmla="*/ 3554035 w 7467600"/>
              <a:gd name="connsiteY390" fmla="*/ 6027832 h 6858000"/>
              <a:gd name="connsiteX391" fmla="*/ 3677174 w 7467600"/>
              <a:gd name="connsiteY391" fmla="*/ 5636351 h 6858000"/>
              <a:gd name="connsiteX392" fmla="*/ 3698819 w 7467600"/>
              <a:gd name="connsiteY392" fmla="*/ 5560503 h 6858000"/>
              <a:gd name="connsiteX393" fmla="*/ 3702094 w 7467600"/>
              <a:gd name="connsiteY393" fmla="*/ 5549194 h 6858000"/>
              <a:gd name="connsiteX394" fmla="*/ 3398355 w 7467600"/>
              <a:gd name="connsiteY394" fmla="*/ 6094603 h 6858000"/>
              <a:gd name="connsiteX395" fmla="*/ 3193941 w 7467600"/>
              <a:gd name="connsiteY395" fmla="*/ 6798775 h 6858000"/>
              <a:gd name="connsiteX396" fmla="*/ 3184140 w 7467600"/>
              <a:gd name="connsiteY396" fmla="*/ 6858000 h 6858000"/>
              <a:gd name="connsiteX397" fmla="*/ 3099978 w 7467600"/>
              <a:gd name="connsiteY397" fmla="*/ 6858000 h 6858000"/>
              <a:gd name="connsiteX398" fmla="*/ 3101556 w 7467600"/>
              <a:gd name="connsiteY398" fmla="*/ 6843337 h 6858000"/>
              <a:gd name="connsiteX399" fmla="*/ 3370162 w 7467600"/>
              <a:gd name="connsiteY399" fmla="*/ 5785550 h 6858000"/>
              <a:gd name="connsiteX400" fmla="*/ 3746477 w 7467600"/>
              <a:gd name="connsiteY400" fmla="*/ 5377889 h 6858000"/>
              <a:gd name="connsiteX401" fmla="*/ 3863399 w 7467600"/>
              <a:gd name="connsiteY401" fmla="*/ 5087257 h 6858000"/>
              <a:gd name="connsiteX402" fmla="*/ 3968712 w 7467600"/>
              <a:gd name="connsiteY402" fmla="*/ 4913989 h 6858000"/>
              <a:gd name="connsiteX403" fmla="*/ 2792390 w 7467600"/>
              <a:gd name="connsiteY403" fmla="*/ 5382974 h 6858000"/>
              <a:gd name="connsiteX404" fmla="*/ 2714982 w 7467600"/>
              <a:gd name="connsiteY404" fmla="*/ 5427051 h 6858000"/>
              <a:gd name="connsiteX405" fmla="*/ 2813361 w 7467600"/>
              <a:gd name="connsiteY405" fmla="*/ 6023912 h 6858000"/>
              <a:gd name="connsiteX406" fmla="*/ 2688430 w 7467600"/>
              <a:gd name="connsiteY406" fmla="*/ 6801564 h 6858000"/>
              <a:gd name="connsiteX407" fmla="*/ 2629626 w 7467600"/>
              <a:gd name="connsiteY407" fmla="*/ 6763394 h 6858000"/>
              <a:gd name="connsiteX408" fmla="*/ 2565328 w 7467600"/>
              <a:gd name="connsiteY408" fmla="*/ 5516399 h 6858000"/>
              <a:gd name="connsiteX409" fmla="*/ 1922999 w 7467600"/>
              <a:gd name="connsiteY409" fmla="*/ 5980343 h 6858000"/>
              <a:gd name="connsiteX410" fmla="*/ 1950261 w 7467600"/>
              <a:gd name="connsiteY410" fmla="*/ 6405858 h 6858000"/>
              <a:gd name="connsiteX411" fmla="*/ 2365554 w 7467600"/>
              <a:gd name="connsiteY411" fmla="*/ 6759107 h 6858000"/>
              <a:gd name="connsiteX412" fmla="*/ 2424142 w 7467600"/>
              <a:gd name="connsiteY412" fmla="*/ 6858000 h 6858000"/>
              <a:gd name="connsiteX413" fmla="*/ 2395994 w 7467600"/>
              <a:gd name="connsiteY413" fmla="*/ 6858000 h 6858000"/>
              <a:gd name="connsiteX414" fmla="*/ 2392863 w 7467600"/>
              <a:gd name="connsiteY414" fmla="*/ 6852964 h 6858000"/>
              <a:gd name="connsiteX415" fmla="*/ 2017589 w 7467600"/>
              <a:gd name="connsiteY415" fmla="*/ 6493982 h 6858000"/>
              <a:gd name="connsiteX416" fmla="*/ 2147336 w 7467600"/>
              <a:gd name="connsiteY416" fmla="*/ 6594052 h 6858000"/>
              <a:gd name="connsiteX417" fmla="*/ 2207047 w 7467600"/>
              <a:gd name="connsiteY417" fmla="*/ 6654540 h 6858000"/>
              <a:gd name="connsiteX418" fmla="*/ 2299106 w 7467600"/>
              <a:gd name="connsiteY418" fmla="*/ 6778931 h 6858000"/>
              <a:gd name="connsiteX419" fmla="*/ 2314430 w 7467600"/>
              <a:gd name="connsiteY419" fmla="*/ 6801144 h 6858000"/>
              <a:gd name="connsiteX420" fmla="*/ 2352406 w 7467600"/>
              <a:gd name="connsiteY420" fmla="*/ 6858000 h 6858000"/>
              <a:gd name="connsiteX421" fmla="*/ 2314492 w 7467600"/>
              <a:gd name="connsiteY421" fmla="*/ 6858000 h 6858000"/>
              <a:gd name="connsiteX422" fmla="*/ 2288095 w 7467600"/>
              <a:gd name="connsiteY422" fmla="*/ 6818030 h 6858000"/>
              <a:gd name="connsiteX423" fmla="*/ 2272768 w 7467600"/>
              <a:gd name="connsiteY423" fmla="*/ 6795822 h 6858000"/>
              <a:gd name="connsiteX424" fmla="*/ 2182715 w 7467600"/>
              <a:gd name="connsiteY424" fmla="*/ 6675071 h 6858000"/>
              <a:gd name="connsiteX425" fmla="*/ 2032061 w 7467600"/>
              <a:gd name="connsiteY425" fmla="*/ 6541380 h 6858000"/>
              <a:gd name="connsiteX426" fmla="*/ 2257220 w 7467600"/>
              <a:gd name="connsiteY426" fmla="*/ 6826257 h 6858000"/>
              <a:gd name="connsiteX427" fmla="*/ 2281324 w 7467600"/>
              <a:gd name="connsiteY427" fmla="*/ 6858000 h 6858000"/>
              <a:gd name="connsiteX428" fmla="*/ 2242860 w 7467600"/>
              <a:gd name="connsiteY428" fmla="*/ 6858000 h 6858000"/>
              <a:gd name="connsiteX429" fmla="*/ 2232818 w 7467600"/>
              <a:gd name="connsiteY429" fmla="*/ 6844926 h 6858000"/>
              <a:gd name="connsiteX430" fmla="*/ 1990172 w 7467600"/>
              <a:gd name="connsiteY430" fmla="*/ 6542121 h 6858000"/>
              <a:gd name="connsiteX431" fmla="*/ 2124090 w 7467600"/>
              <a:gd name="connsiteY431" fmla="*/ 6761017 h 6858000"/>
              <a:gd name="connsiteX432" fmla="*/ 2200380 w 7467600"/>
              <a:gd name="connsiteY432" fmla="*/ 6858000 h 6858000"/>
              <a:gd name="connsiteX433" fmla="*/ 2147507 w 7467600"/>
              <a:gd name="connsiteY433" fmla="*/ 6858000 h 6858000"/>
              <a:gd name="connsiteX434" fmla="*/ 2070668 w 7467600"/>
              <a:gd name="connsiteY434" fmla="*/ 6761520 h 6858000"/>
              <a:gd name="connsiteX435" fmla="*/ 1975142 w 7467600"/>
              <a:gd name="connsiteY435" fmla="*/ 6585570 h 6858000"/>
              <a:gd name="connsiteX436" fmla="*/ 2050035 w 7467600"/>
              <a:gd name="connsiteY436" fmla="*/ 6813345 h 6858000"/>
              <a:gd name="connsiteX437" fmla="*/ 2063025 w 7467600"/>
              <a:gd name="connsiteY437" fmla="*/ 6858000 h 6858000"/>
              <a:gd name="connsiteX438" fmla="*/ 2021675 w 7467600"/>
              <a:gd name="connsiteY438" fmla="*/ 6858000 h 6858000"/>
              <a:gd name="connsiteX439" fmla="*/ 2019308 w 7467600"/>
              <a:gd name="connsiteY439" fmla="*/ 6847118 h 6858000"/>
              <a:gd name="connsiteX440" fmla="*/ 1938835 w 7467600"/>
              <a:gd name="connsiteY440" fmla="*/ 6551160 h 6858000"/>
              <a:gd name="connsiteX441" fmla="*/ 1953230 w 7467600"/>
              <a:gd name="connsiteY441" fmla="*/ 6759699 h 6858000"/>
              <a:gd name="connsiteX442" fmla="*/ 1956763 w 7467600"/>
              <a:gd name="connsiteY442" fmla="*/ 6778191 h 6858000"/>
              <a:gd name="connsiteX443" fmla="*/ 1967925 w 7467600"/>
              <a:gd name="connsiteY443" fmla="*/ 6858000 h 6858000"/>
              <a:gd name="connsiteX444" fmla="*/ 1936622 w 7467600"/>
              <a:gd name="connsiteY444" fmla="*/ 6858000 h 6858000"/>
              <a:gd name="connsiteX445" fmla="*/ 1926261 w 7467600"/>
              <a:gd name="connsiteY445" fmla="*/ 6784064 h 6858000"/>
              <a:gd name="connsiteX446" fmla="*/ 1922724 w 7467600"/>
              <a:gd name="connsiteY446" fmla="*/ 6765577 h 6858000"/>
              <a:gd name="connsiteX447" fmla="*/ 1904650 w 7467600"/>
              <a:gd name="connsiteY447" fmla="*/ 6639616 h 6858000"/>
              <a:gd name="connsiteX448" fmla="*/ 1885273 w 7467600"/>
              <a:gd name="connsiteY448" fmla="*/ 6858000 h 6858000"/>
              <a:gd name="connsiteX449" fmla="*/ 1854363 w 7467600"/>
              <a:gd name="connsiteY449" fmla="*/ 6858000 h 6858000"/>
              <a:gd name="connsiteX450" fmla="*/ 1880391 w 7467600"/>
              <a:gd name="connsiteY450" fmla="*/ 6603796 h 6858000"/>
              <a:gd name="connsiteX451" fmla="*/ 1818273 w 7467600"/>
              <a:gd name="connsiteY451" fmla="*/ 6715729 h 6858000"/>
              <a:gd name="connsiteX452" fmla="*/ 1794691 w 7467600"/>
              <a:gd name="connsiteY452" fmla="*/ 6843239 h 6858000"/>
              <a:gd name="connsiteX453" fmla="*/ 1794914 w 7467600"/>
              <a:gd name="connsiteY453" fmla="*/ 6858000 h 6858000"/>
              <a:gd name="connsiteX454" fmla="*/ 1746128 w 7467600"/>
              <a:gd name="connsiteY454" fmla="*/ 6858000 h 6858000"/>
              <a:gd name="connsiteX455" fmla="*/ 1753934 w 7467600"/>
              <a:gd name="connsiteY455" fmla="*/ 6724796 h 6858000"/>
              <a:gd name="connsiteX456" fmla="*/ 1792053 w 7467600"/>
              <a:gd name="connsiteY456" fmla="*/ 6572396 h 6858000"/>
              <a:gd name="connsiteX457" fmla="*/ 1862248 w 7467600"/>
              <a:gd name="connsiteY457" fmla="*/ 6266397 h 6858000"/>
              <a:gd name="connsiteX458" fmla="*/ 1862250 w 7467600"/>
              <a:gd name="connsiteY458" fmla="*/ 6033531 h 6858000"/>
              <a:gd name="connsiteX459" fmla="*/ 1211999 w 7467600"/>
              <a:gd name="connsiteY459" fmla="*/ 6683610 h 6858000"/>
              <a:gd name="connsiteX460" fmla="*/ 1213266 w 7467600"/>
              <a:gd name="connsiteY460" fmla="*/ 6691947 h 6858000"/>
              <a:gd name="connsiteX461" fmla="*/ 1203370 w 7467600"/>
              <a:gd name="connsiteY461" fmla="*/ 6850676 h 6858000"/>
              <a:gd name="connsiteX462" fmla="*/ 1203671 w 7467600"/>
              <a:gd name="connsiteY462" fmla="*/ 6858000 h 6858000"/>
              <a:gd name="connsiteX463" fmla="*/ 1143180 w 7467600"/>
              <a:gd name="connsiteY463" fmla="*/ 6858000 h 6858000"/>
              <a:gd name="connsiteX464" fmla="*/ 1142176 w 7467600"/>
              <a:gd name="connsiteY464" fmla="*/ 6766045 h 6858000"/>
              <a:gd name="connsiteX465" fmla="*/ 1067484 w 7467600"/>
              <a:gd name="connsiteY465" fmla="*/ 6858000 h 6858000"/>
              <a:gd name="connsiteX466" fmla="*/ 953928 w 7467600"/>
              <a:gd name="connsiteY466" fmla="*/ 6858000 h 6858000"/>
              <a:gd name="connsiteX467" fmla="*/ 959715 w 7467600"/>
              <a:gd name="connsiteY467" fmla="*/ 6850185 h 6858000"/>
              <a:gd name="connsiteX468" fmla="*/ 1483788 w 7467600"/>
              <a:gd name="connsiteY468" fmla="*/ 6259174 h 6858000"/>
              <a:gd name="connsiteX469" fmla="*/ 1100671 w 7467600"/>
              <a:gd name="connsiteY469" fmla="*/ 6252137 h 6858000"/>
              <a:gd name="connsiteX470" fmla="*/ 1090144 w 7467600"/>
              <a:gd name="connsiteY470" fmla="*/ 6256748 h 6858000"/>
              <a:gd name="connsiteX471" fmla="*/ 1095872 w 7467600"/>
              <a:gd name="connsiteY471" fmla="*/ 6271892 h 6858000"/>
              <a:gd name="connsiteX472" fmla="*/ 262785 w 7467600"/>
              <a:gd name="connsiteY472" fmla="*/ 6845450 h 6858000"/>
              <a:gd name="connsiteX473" fmla="*/ 209968 w 7467600"/>
              <a:gd name="connsiteY473" fmla="*/ 6770713 h 6858000"/>
              <a:gd name="connsiteX474" fmla="*/ 873460 w 7467600"/>
              <a:gd name="connsiteY474" fmla="*/ 6253768 h 6858000"/>
              <a:gd name="connsiteX475" fmla="*/ 192686 w 7467600"/>
              <a:gd name="connsiteY475" fmla="*/ 5849257 h 6858000"/>
              <a:gd name="connsiteX476" fmla="*/ 4696 w 7467600"/>
              <a:gd name="connsiteY476" fmla="*/ 5697668 h 6858000"/>
              <a:gd name="connsiteX477" fmla="*/ 0 w 7467600"/>
              <a:gd name="connsiteY477" fmla="*/ 5689984 h 6858000"/>
              <a:gd name="connsiteX478" fmla="*/ 0 w 7467600"/>
              <a:gd name="connsiteY478" fmla="*/ 5513472 h 6858000"/>
              <a:gd name="connsiteX479" fmla="*/ 174101 w 7467600"/>
              <a:gd name="connsiteY479" fmla="*/ 5620277 h 6858000"/>
              <a:gd name="connsiteX480" fmla="*/ 891800 w 7467600"/>
              <a:gd name="connsiteY480" fmla="*/ 6036935 h 6858000"/>
              <a:gd name="connsiteX481" fmla="*/ 1072219 w 7467600"/>
              <a:gd name="connsiteY481" fmla="*/ 6169443 h 6858000"/>
              <a:gd name="connsiteX482" fmla="*/ 1074117 w 7467600"/>
              <a:gd name="connsiteY482" fmla="*/ 6170301 h 6858000"/>
              <a:gd name="connsiteX483" fmla="*/ 1083114 w 7467600"/>
              <a:gd name="connsiteY483" fmla="*/ 6174131 h 6858000"/>
              <a:gd name="connsiteX484" fmla="*/ 1543010 w 7467600"/>
              <a:gd name="connsiteY484" fmla="*/ 6191140 h 6858000"/>
              <a:gd name="connsiteX485" fmla="*/ 1551080 w 7467600"/>
              <a:gd name="connsiteY485" fmla="*/ 6195006 h 6858000"/>
              <a:gd name="connsiteX486" fmla="*/ 2345443 w 7467600"/>
              <a:gd name="connsiteY486" fmla="*/ 5549882 h 6858000"/>
              <a:gd name="connsiteX487" fmla="*/ 1721499 w 7467600"/>
              <a:gd name="connsiteY487" fmla="*/ 5599969 h 6858000"/>
              <a:gd name="connsiteX488" fmla="*/ 767716 w 7467600"/>
              <a:gd name="connsiteY488" fmla="*/ 5472768 h 6858000"/>
              <a:gd name="connsiteX489" fmla="*/ 722147 w 7467600"/>
              <a:gd name="connsiteY489" fmla="*/ 5393091 h 6858000"/>
              <a:gd name="connsiteX490" fmla="*/ 1485552 w 7467600"/>
              <a:gd name="connsiteY490" fmla="*/ 5313202 h 6858000"/>
              <a:gd name="connsiteX491" fmla="*/ 2143004 w 7467600"/>
              <a:gd name="connsiteY491" fmla="*/ 5402420 h 6858000"/>
              <a:gd name="connsiteX492" fmla="*/ 1933391 w 7467600"/>
              <a:gd name="connsiteY492" fmla="*/ 5156971 h 6858000"/>
              <a:gd name="connsiteX493" fmla="*/ 1827118 w 7467600"/>
              <a:gd name="connsiteY493" fmla="*/ 4968410 h 6858000"/>
              <a:gd name="connsiteX494" fmla="*/ 1837349 w 7467600"/>
              <a:gd name="connsiteY494" fmla="*/ 4956357 h 6858000"/>
              <a:gd name="connsiteX495" fmla="*/ 2162835 w 7467600"/>
              <a:gd name="connsiteY495" fmla="*/ 5187853 h 6858000"/>
              <a:gd name="connsiteX496" fmla="*/ 2257167 w 7467600"/>
              <a:gd name="connsiteY496" fmla="*/ 5462123 h 6858000"/>
              <a:gd name="connsiteX497" fmla="*/ 2261598 w 7467600"/>
              <a:gd name="connsiteY497" fmla="*/ 5467998 h 6858000"/>
              <a:gd name="connsiteX498" fmla="*/ 2437177 w 7467600"/>
              <a:gd name="connsiteY498" fmla="*/ 5479608 h 6858000"/>
              <a:gd name="connsiteX499" fmla="*/ 2445247 w 7467600"/>
              <a:gd name="connsiteY499" fmla="*/ 5483476 h 6858000"/>
              <a:gd name="connsiteX500" fmla="*/ 2743626 w 7467600"/>
              <a:gd name="connsiteY500" fmla="*/ 5304819 h 6858000"/>
              <a:gd name="connsiteX501" fmla="*/ 3048102 w 7467600"/>
              <a:gd name="connsiteY501" fmla="*/ 5150595 h 6858000"/>
              <a:gd name="connsiteX502" fmla="*/ 1799414 w 7467600"/>
              <a:gd name="connsiteY502" fmla="*/ 4694732 h 6858000"/>
              <a:gd name="connsiteX503" fmla="*/ 1771735 w 7467600"/>
              <a:gd name="connsiteY503" fmla="*/ 4619929 h 6858000"/>
              <a:gd name="connsiteX504" fmla="*/ 3104273 w 7467600"/>
              <a:gd name="connsiteY504" fmla="*/ 5076159 h 6858000"/>
              <a:gd name="connsiteX505" fmla="*/ 3113245 w 7467600"/>
              <a:gd name="connsiteY505" fmla="*/ 5090705 h 6858000"/>
              <a:gd name="connsiteX506" fmla="*/ 3126294 w 7467600"/>
              <a:gd name="connsiteY506" fmla="*/ 5114400 h 6858000"/>
              <a:gd name="connsiteX507" fmla="*/ 3937433 w 7467600"/>
              <a:gd name="connsiteY507" fmla="*/ 4830473 h 6858000"/>
              <a:gd name="connsiteX508" fmla="*/ 3590475 w 7467600"/>
              <a:gd name="connsiteY508" fmla="*/ 4597974 h 6858000"/>
              <a:gd name="connsiteX509" fmla="*/ 3100264 w 7467600"/>
              <a:gd name="connsiteY509" fmla="*/ 4579845 h 6858000"/>
              <a:gd name="connsiteX510" fmla="*/ 2183576 w 7467600"/>
              <a:gd name="connsiteY510" fmla="*/ 4227150 h 6858000"/>
              <a:gd name="connsiteX511" fmla="*/ 2151029 w 7467600"/>
              <a:gd name="connsiteY511" fmla="*/ 4146947 h 6858000"/>
              <a:gd name="connsiteX512" fmla="*/ 3563434 w 7467600"/>
              <a:gd name="connsiteY512" fmla="*/ 4469115 h 6858000"/>
              <a:gd name="connsiteX513" fmla="*/ 3177952 w 7467600"/>
              <a:gd name="connsiteY513" fmla="*/ 3657386 h 6858000"/>
              <a:gd name="connsiteX514" fmla="*/ 3189263 w 7467600"/>
              <a:gd name="connsiteY514" fmla="*/ 3625726 h 6858000"/>
              <a:gd name="connsiteX515" fmla="*/ 3560912 w 7467600"/>
              <a:gd name="connsiteY515" fmla="*/ 4079863 h 6858000"/>
              <a:gd name="connsiteX516" fmla="*/ 3626636 w 7467600"/>
              <a:gd name="connsiteY516" fmla="*/ 4512230 h 6858000"/>
              <a:gd name="connsiteX517" fmla="*/ 3653088 w 7467600"/>
              <a:gd name="connsiteY517" fmla="*/ 4521417 h 6858000"/>
              <a:gd name="connsiteX518" fmla="*/ 3988128 w 7467600"/>
              <a:gd name="connsiteY518" fmla="*/ 4817267 h 6858000"/>
              <a:gd name="connsiteX519" fmla="*/ 4830582 w 7467600"/>
              <a:gd name="connsiteY519" fmla="*/ 4676000 h 6858000"/>
              <a:gd name="connsiteX520" fmla="*/ 4830100 w 7467600"/>
              <a:gd name="connsiteY520" fmla="*/ 4675554 h 6858000"/>
              <a:gd name="connsiteX521" fmla="*/ 4036318 w 7467600"/>
              <a:gd name="connsiteY521" fmla="*/ 4147013 h 6858000"/>
              <a:gd name="connsiteX522" fmla="*/ 3432098 w 7467600"/>
              <a:gd name="connsiteY522" fmla="*/ 3537312 h 6858000"/>
              <a:gd name="connsiteX523" fmla="*/ 3446761 w 7467600"/>
              <a:gd name="connsiteY523" fmla="*/ 3461278 h 6858000"/>
              <a:gd name="connsiteX524" fmla="*/ 4419733 w 7467600"/>
              <a:gd name="connsiteY524" fmla="*/ 3963555 h 6858000"/>
              <a:gd name="connsiteX525" fmla="*/ 4781371 w 7467600"/>
              <a:gd name="connsiteY525" fmla="*/ 4458604 h 6858000"/>
              <a:gd name="connsiteX526" fmla="*/ 4780440 w 7467600"/>
              <a:gd name="connsiteY526" fmla="*/ 4470290 h 6858000"/>
              <a:gd name="connsiteX527" fmla="*/ 4898954 w 7467600"/>
              <a:gd name="connsiteY527" fmla="*/ 4662092 h 6858000"/>
              <a:gd name="connsiteX528" fmla="*/ 4900699 w 7467600"/>
              <a:gd name="connsiteY528" fmla="*/ 4670867 h 6858000"/>
              <a:gd name="connsiteX529" fmla="*/ 5714511 w 7467600"/>
              <a:gd name="connsiteY529" fmla="*/ 4663483 h 6858000"/>
              <a:gd name="connsiteX530" fmla="*/ 5464793 w 7467600"/>
              <a:gd name="connsiteY530" fmla="*/ 4393556 h 6858000"/>
              <a:gd name="connsiteX531" fmla="*/ 5461897 w 7467600"/>
              <a:gd name="connsiteY531" fmla="*/ 4390879 h 6858000"/>
              <a:gd name="connsiteX532" fmla="*/ 4294126 w 7467600"/>
              <a:gd name="connsiteY532" fmla="*/ 3303048 h 6858000"/>
              <a:gd name="connsiteX533" fmla="*/ 4305321 w 7467600"/>
              <a:gd name="connsiteY533" fmla="*/ 3256953 h 6858000"/>
              <a:gd name="connsiteX534" fmla="*/ 4949299 w 7467600"/>
              <a:gd name="connsiteY534" fmla="*/ 3766336 h 6858000"/>
              <a:gd name="connsiteX535" fmla="*/ 5291452 w 7467600"/>
              <a:gd name="connsiteY535" fmla="*/ 4076801 h 6858000"/>
              <a:gd name="connsiteX536" fmla="*/ 5434998 w 7467600"/>
              <a:gd name="connsiteY536" fmla="*/ 4254100 h 6858000"/>
              <a:gd name="connsiteX537" fmla="*/ 5351015 w 7467600"/>
              <a:gd name="connsiteY537" fmla="*/ 3760989 h 6858000"/>
              <a:gd name="connsiteX538" fmla="*/ 5413780 w 7467600"/>
              <a:gd name="connsiteY538" fmla="*/ 2966265 h 6858000"/>
              <a:gd name="connsiteX539" fmla="*/ 5425627 w 7467600"/>
              <a:gd name="connsiteY539" fmla="*/ 2954192 h 6858000"/>
              <a:gd name="connsiteX540" fmla="*/ 6604735 w 7467600"/>
              <a:gd name="connsiteY540" fmla="*/ 2041381 h 6858000"/>
              <a:gd name="connsiteX541" fmla="*/ 7204487 w 7467600"/>
              <a:gd name="connsiteY541" fmla="*/ 2742112 h 6858000"/>
              <a:gd name="connsiteX542" fmla="*/ 7131592 w 7467600"/>
              <a:gd name="connsiteY542" fmla="*/ 2672096 h 6858000"/>
              <a:gd name="connsiteX543" fmla="*/ 6996344 w 7467600"/>
              <a:gd name="connsiteY543" fmla="*/ 2518310 h 6858000"/>
              <a:gd name="connsiteX544" fmla="*/ 6735495 w 7467600"/>
              <a:gd name="connsiteY544" fmla="*/ 2196890 h 6858000"/>
              <a:gd name="connsiteX545" fmla="*/ 6721901 w 7467600"/>
              <a:gd name="connsiteY545" fmla="*/ 2179274 h 6858000"/>
              <a:gd name="connsiteX546" fmla="*/ 6604735 w 7467600"/>
              <a:gd name="connsiteY546" fmla="*/ 2041381 h 6858000"/>
              <a:gd name="connsiteX547" fmla="*/ 6591670 w 7467600"/>
              <a:gd name="connsiteY547" fmla="*/ 1988277 h 6858000"/>
              <a:gd name="connsiteX548" fmla="*/ 6747349 w 7467600"/>
              <a:gd name="connsiteY548" fmla="*/ 2160069 h 6858000"/>
              <a:gd name="connsiteX549" fmla="*/ 6760943 w 7467600"/>
              <a:gd name="connsiteY549" fmla="*/ 2177686 h 6858000"/>
              <a:gd name="connsiteX550" fmla="*/ 7021065 w 7467600"/>
              <a:gd name="connsiteY550" fmla="*/ 2498102 h 6858000"/>
              <a:gd name="connsiteX551" fmla="*/ 7155223 w 7467600"/>
              <a:gd name="connsiteY551" fmla="*/ 2650386 h 6858000"/>
              <a:gd name="connsiteX552" fmla="*/ 7203167 w 7467600"/>
              <a:gd name="connsiteY552" fmla="*/ 2697288 h 6858000"/>
              <a:gd name="connsiteX553" fmla="*/ 6937703 w 7467600"/>
              <a:gd name="connsiteY553" fmla="*/ 2321981 h 6858000"/>
              <a:gd name="connsiteX554" fmla="*/ 6591670 w 7467600"/>
              <a:gd name="connsiteY554" fmla="*/ 1988277 h 6858000"/>
              <a:gd name="connsiteX555" fmla="*/ 5798671 w 7467600"/>
              <a:gd name="connsiteY555" fmla="*/ 1981601 h 6858000"/>
              <a:gd name="connsiteX556" fmla="*/ 5754709 w 7467600"/>
              <a:gd name="connsiteY556" fmla="*/ 2071454 h 6858000"/>
              <a:gd name="connsiteX557" fmla="*/ 5763044 w 7467600"/>
              <a:gd name="connsiteY557" fmla="*/ 2842206 h 6858000"/>
              <a:gd name="connsiteX558" fmla="*/ 5764974 w 7467600"/>
              <a:gd name="connsiteY558" fmla="*/ 2799609 h 6858000"/>
              <a:gd name="connsiteX559" fmla="*/ 5767665 w 7467600"/>
              <a:gd name="connsiteY559" fmla="*/ 2666409 h 6858000"/>
              <a:gd name="connsiteX560" fmla="*/ 5763055 w 7467600"/>
              <a:gd name="connsiteY560" fmla="*/ 2579705 h 6858000"/>
              <a:gd name="connsiteX561" fmla="*/ 5758079 w 7467600"/>
              <a:gd name="connsiteY561" fmla="*/ 2492508 h 6858000"/>
              <a:gd name="connsiteX562" fmla="*/ 5779325 w 7467600"/>
              <a:gd name="connsiteY562" fmla="*/ 2197069 h 6858000"/>
              <a:gd name="connsiteX563" fmla="*/ 5798671 w 7467600"/>
              <a:gd name="connsiteY563" fmla="*/ 1981601 h 6858000"/>
              <a:gd name="connsiteX564" fmla="*/ 5829202 w 7467600"/>
              <a:gd name="connsiteY564" fmla="*/ 1971679 h 6858000"/>
              <a:gd name="connsiteX565" fmla="*/ 5809558 w 7467600"/>
              <a:gd name="connsiteY565" fmla="*/ 2198043 h 6858000"/>
              <a:gd name="connsiteX566" fmla="*/ 5788653 w 7467600"/>
              <a:gd name="connsiteY566" fmla="*/ 2489430 h 6858000"/>
              <a:gd name="connsiteX567" fmla="*/ 5793439 w 7467600"/>
              <a:gd name="connsiteY567" fmla="*/ 2575235 h 6858000"/>
              <a:gd name="connsiteX568" fmla="*/ 5796837 w 7467600"/>
              <a:gd name="connsiteY568" fmla="*/ 2637633 h 6858000"/>
              <a:gd name="connsiteX569" fmla="*/ 5818614 w 7467600"/>
              <a:gd name="connsiteY569" fmla="*/ 2473055 h 6858000"/>
              <a:gd name="connsiteX570" fmla="*/ 5829202 w 7467600"/>
              <a:gd name="connsiteY570" fmla="*/ 1971679 h 6858000"/>
              <a:gd name="connsiteX571" fmla="*/ 5911389 w 7467600"/>
              <a:gd name="connsiteY571" fmla="*/ 1898371 h 6858000"/>
              <a:gd name="connsiteX572" fmla="*/ 6237627 w 7467600"/>
              <a:gd name="connsiteY572" fmla="*/ 2231921 h 6858000"/>
              <a:gd name="connsiteX573" fmla="*/ 5911389 w 7467600"/>
              <a:gd name="connsiteY573" fmla="*/ 1898371 h 6858000"/>
              <a:gd name="connsiteX574" fmla="*/ 6944437 w 7467600"/>
              <a:gd name="connsiteY574" fmla="*/ 1575402 h 6858000"/>
              <a:gd name="connsiteX575" fmla="*/ 6304730 w 7467600"/>
              <a:gd name="connsiteY575" fmla="*/ 1766654 h 6858000"/>
              <a:gd name="connsiteX576" fmla="*/ 6944437 w 7467600"/>
              <a:gd name="connsiteY576" fmla="*/ 1575402 h 6858000"/>
              <a:gd name="connsiteX577" fmla="*/ 7019523 w 7467600"/>
              <a:gd name="connsiteY577" fmla="*/ 1519450 h 6858000"/>
              <a:gd name="connsiteX578" fmla="*/ 6298091 w 7467600"/>
              <a:gd name="connsiteY578" fmla="*/ 1737122 h 6858000"/>
              <a:gd name="connsiteX579" fmla="*/ 7019523 w 7467600"/>
              <a:gd name="connsiteY579" fmla="*/ 1519450 h 6858000"/>
              <a:gd name="connsiteX580" fmla="*/ 2399523 w 7467600"/>
              <a:gd name="connsiteY580" fmla="*/ 1428234 h 6858000"/>
              <a:gd name="connsiteX581" fmla="*/ 2224982 w 7467600"/>
              <a:gd name="connsiteY581" fmla="*/ 1826201 h 6858000"/>
              <a:gd name="connsiteX582" fmla="*/ 2096099 w 7467600"/>
              <a:gd name="connsiteY582" fmla="*/ 2345900 h 6858000"/>
              <a:gd name="connsiteX583" fmla="*/ 2283317 w 7467600"/>
              <a:gd name="connsiteY583" fmla="*/ 1796925 h 6858000"/>
              <a:gd name="connsiteX584" fmla="*/ 2399523 w 7467600"/>
              <a:gd name="connsiteY584" fmla="*/ 1428234 h 6858000"/>
              <a:gd name="connsiteX585" fmla="*/ 2448558 w 7467600"/>
              <a:gd name="connsiteY585" fmla="*/ 1373435 h 6858000"/>
              <a:gd name="connsiteX586" fmla="*/ 2312521 w 7467600"/>
              <a:gd name="connsiteY586" fmla="*/ 1806140 h 6858000"/>
              <a:gd name="connsiteX587" fmla="*/ 2127533 w 7467600"/>
              <a:gd name="connsiteY587" fmla="*/ 2348380 h 6858000"/>
              <a:gd name="connsiteX588" fmla="*/ 2358080 w 7467600"/>
              <a:gd name="connsiteY588" fmla="*/ 1866134 h 6858000"/>
              <a:gd name="connsiteX589" fmla="*/ 2407436 w 7467600"/>
              <a:gd name="connsiteY589" fmla="*/ 1651070 h 6858000"/>
              <a:gd name="connsiteX590" fmla="*/ 2448558 w 7467600"/>
              <a:gd name="connsiteY590" fmla="*/ 1373435 h 6858000"/>
              <a:gd name="connsiteX591" fmla="*/ 278707 w 7467600"/>
              <a:gd name="connsiteY591" fmla="*/ 1352270 h 6858000"/>
              <a:gd name="connsiteX592" fmla="*/ 321570 w 7467600"/>
              <a:gd name="connsiteY592" fmla="*/ 1861610 h 6858000"/>
              <a:gd name="connsiteX593" fmla="*/ 294281 w 7467600"/>
              <a:gd name="connsiteY593" fmla="*/ 1440658 h 6858000"/>
              <a:gd name="connsiteX594" fmla="*/ 278707 w 7467600"/>
              <a:gd name="connsiteY594" fmla="*/ 1352270 h 6858000"/>
              <a:gd name="connsiteX595" fmla="*/ 1423821 w 7467600"/>
              <a:gd name="connsiteY595" fmla="*/ 1351958 h 6858000"/>
              <a:gd name="connsiteX596" fmla="*/ 1638521 w 7467600"/>
              <a:gd name="connsiteY596" fmla="*/ 1908470 h 6858000"/>
              <a:gd name="connsiteX597" fmla="*/ 1754199 w 7467600"/>
              <a:gd name="connsiteY597" fmla="*/ 2149284 h 6858000"/>
              <a:gd name="connsiteX598" fmla="*/ 1908359 w 7467600"/>
              <a:gd name="connsiteY598" fmla="*/ 2364988 h 6858000"/>
              <a:gd name="connsiteX599" fmla="*/ 1647661 w 7467600"/>
              <a:gd name="connsiteY599" fmla="*/ 1825945 h 6858000"/>
              <a:gd name="connsiteX600" fmla="*/ 1423821 w 7467600"/>
              <a:gd name="connsiteY600" fmla="*/ 1351958 h 6858000"/>
              <a:gd name="connsiteX601" fmla="*/ 1431890 w 7467600"/>
              <a:gd name="connsiteY601" fmla="*/ 1306475 h 6858000"/>
              <a:gd name="connsiteX602" fmla="*/ 1507597 w 7467600"/>
              <a:gd name="connsiteY602" fmla="*/ 1446132 h 6858000"/>
              <a:gd name="connsiteX603" fmla="*/ 1674586 w 7467600"/>
              <a:gd name="connsiteY603" fmla="*/ 1813832 h 6858000"/>
              <a:gd name="connsiteX604" fmla="*/ 1815950 w 7467600"/>
              <a:gd name="connsiteY604" fmla="*/ 2128564 h 6858000"/>
              <a:gd name="connsiteX605" fmla="*/ 1984242 w 7467600"/>
              <a:gd name="connsiteY605" fmla="*/ 2430829 h 6858000"/>
              <a:gd name="connsiteX606" fmla="*/ 2014023 w 7467600"/>
              <a:gd name="connsiteY606" fmla="*/ 2450995 h 6858000"/>
              <a:gd name="connsiteX607" fmla="*/ 1747337 w 7467600"/>
              <a:gd name="connsiteY607" fmla="*/ 1855264 h 6858000"/>
              <a:gd name="connsiteX608" fmla="*/ 1533749 w 7467600"/>
              <a:gd name="connsiteY608" fmla="*/ 1478656 h 6858000"/>
              <a:gd name="connsiteX609" fmla="*/ 1431890 w 7467600"/>
              <a:gd name="connsiteY609" fmla="*/ 1306475 h 6858000"/>
              <a:gd name="connsiteX610" fmla="*/ 5052692 w 7467600"/>
              <a:gd name="connsiteY610" fmla="*/ 1292994 h 6858000"/>
              <a:gd name="connsiteX611" fmla="*/ 5200661 w 7467600"/>
              <a:gd name="connsiteY611" fmla="*/ 1635186 h 6858000"/>
              <a:gd name="connsiteX612" fmla="*/ 5297138 w 7467600"/>
              <a:gd name="connsiteY612" fmla="*/ 1906351 h 6858000"/>
              <a:gd name="connsiteX613" fmla="*/ 5052692 w 7467600"/>
              <a:gd name="connsiteY613" fmla="*/ 1292994 h 6858000"/>
              <a:gd name="connsiteX614" fmla="*/ 5009948 w 7467600"/>
              <a:gd name="connsiteY614" fmla="*/ 1273619 h 6858000"/>
              <a:gd name="connsiteX615" fmla="*/ 5121777 w 7467600"/>
              <a:gd name="connsiteY615" fmla="*/ 1654213 h 6858000"/>
              <a:gd name="connsiteX616" fmla="*/ 5293545 w 7467600"/>
              <a:gd name="connsiteY616" fmla="*/ 2072247 h 6858000"/>
              <a:gd name="connsiteX617" fmla="*/ 5294042 w 7467600"/>
              <a:gd name="connsiteY617" fmla="*/ 2065019 h 6858000"/>
              <a:gd name="connsiteX618" fmla="*/ 5171936 w 7467600"/>
              <a:gd name="connsiteY618" fmla="*/ 1647613 h 6858000"/>
              <a:gd name="connsiteX619" fmla="*/ 5009948 w 7467600"/>
              <a:gd name="connsiteY619" fmla="*/ 1273619 h 6858000"/>
              <a:gd name="connsiteX620" fmla="*/ 655236 w 7467600"/>
              <a:gd name="connsiteY620" fmla="*/ 1268632 h 6858000"/>
              <a:gd name="connsiteX621" fmla="*/ 839521 w 7467600"/>
              <a:gd name="connsiteY621" fmla="*/ 1685315 h 6858000"/>
              <a:gd name="connsiteX622" fmla="*/ 1109416 w 7467600"/>
              <a:gd name="connsiteY622" fmla="*/ 2061663 h 6858000"/>
              <a:gd name="connsiteX623" fmla="*/ 1298300 w 7467600"/>
              <a:gd name="connsiteY623" fmla="*/ 2247742 h 6858000"/>
              <a:gd name="connsiteX624" fmla="*/ 1125871 w 7467600"/>
              <a:gd name="connsiteY624" fmla="*/ 1989513 h 6858000"/>
              <a:gd name="connsiteX625" fmla="*/ 981574 w 7467600"/>
              <a:gd name="connsiteY625" fmla="*/ 1783157 h 6858000"/>
              <a:gd name="connsiteX626" fmla="*/ 922198 w 7467600"/>
              <a:gd name="connsiteY626" fmla="*/ 1677437 h 6858000"/>
              <a:gd name="connsiteX627" fmla="*/ 869293 w 7467600"/>
              <a:gd name="connsiteY627" fmla="*/ 1583214 h 6858000"/>
              <a:gd name="connsiteX628" fmla="*/ 751431 w 7467600"/>
              <a:gd name="connsiteY628" fmla="*/ 1405731 h 6858000"/>
              <a:gd name="connsiteX629" fmla="*/ 655236 w 7467600"/>
              <a:gd name="connsiteY629" fmla="*/ 1268632 h 6858000"/>
              <a:gd name="connsiteX630" fmla="*/ 6516292 w 7467600"/>
              <a:gd name="connsiteY630" fmla="*/ 1263064 h 6858000"/>
              <a:gd name="connsiteX631" fmla="*/ 5736320 w 7467600"/>
              <a:gd name="connsiteY631" fmla="*/ 1501803 h 6858000"/>
              <a:gd name="connsiteX632" fmla="*/ 6516292 w 7467600"/>
              <a:gd name="connsiteY632" fmla="*/ 1263064 h 6858000"/>
              <a:gd name="connsiteX633" fmla="*/ 291466 w 7467600"/>
              <a:gd name="connsiteY633" fmla="*/ 1250369 h 6858000"/>
              <a:gd name="connsiteX634" fmla="*/ 323180 w 7467600"/>
              <a:gd name="connsiteY634" fmla="*/ 1435283 h 6858000"/>
              <a:gd name="connsiteX635" fmla="*/ 349381 w 7467600"/>
              <a:gd name="connsiteY635" fmla="*/ 1875041 h 6858000"/>
              <a:gd name="connsiteX636" fmla="*/ 374363 w 7467600"/>
              <a:gd name="connsiteY636" fmla="*/ 1506494 h 6858000"/>
              <a:gd name="connsiteX637" fmla="*/ 302168 w 7467600"/>
              <a:gd name="connsiteY637" fmla="*/ 1274495 h 6858000"/>
              <a:gd name="connsiteX638" fmla="*/ 291466 w 7467600"/>
              <a:gd name="connsiteY638" fmla="*/ 1250369 h 6858000"/>
              <a:gd name="connsiteX639" fmla="*/ 678222 w 7467600"/>
              <a:gd name="connsiteY639" fmla="*/ 1248670 h 6858000"/>
              <a:gd name="connsiteX640" fmla="*/ 775536 w 7467600"/>
              <a:gd name="connsiteY640" fmla="*/ 1388015 h 6858000"/>
              <a:gd name="connsiteX641" fmla="*/ 894529 w 7467600"/>
              <a:gd name="connsiteY641" fmla="*/ 1567739 h 6858000"/>
              <a:gd name="connsiteX642" fmla="*/ 948000 w 7467600"/>
              <a:gd name="connsiteY642" fmla="*/ 1663088 h 6858000"/>
              <a:gd name="connsiteX643" fmla="*/ 1006812 w 7467600"/>
              <a:gd name="connsiteY643" fmla="*/ 1767683 h 6858000"/>
              <a:gd name="connsiteX644" fmla="*/ 1149133 w 7467600"/>
              <a:gd name="connsiteY644" fmla="*/ 1971513 h 6858000"/>
              <a:gd name="connsiteX645" fmla="*/ 1333952 w 7467600"/>
              <a:gd name="connsiteY645" fmla="*/ 2251620 h 6858000"/>
              <a:gd name="connsiteX646" fmla="*/ 1337329 w 7467600"/>
              <a:gd name="connsiteY646" fmla="*/ 2258350 h 6858000"/>
              <a:gd name="connsiteX647" fmla="*/ 1014726 w 7467600"/>
              <a:gd name="connsiteY647" fmla="*/ 1615556 h 6858000"/>
              <a:gd name="connsiteX648" fmla="*/ 678222 w 7467600"/>
              <a:gd name="connsiteY648" fmla="*/ 1248670 h 6858000"/>
              <a:gd name="connsiteX649" fmla="*/ 6691602 w 7467600"/>
              <a:gd name="connsiteY649" fmla="*/ 1140573 h 6858000"/>
              <a:gd name="connsiteX650" fmla="*/ 6571100 w 7467600"/>
              <a:gd name="connsiteY650" fmla="*/ 1183662 h 6858000"/>
              <a:gd name="connsiteX651" fmla="*/ 6241687 w 7467600"/>
              <a:gd name="connsiteY651" fmla="*/ 1257600 h 6858000"/>
              <a:gd name="connsiteX652" fmla="*/ 5693009 w 7467600"/>
              <a:gd name="connsiteY652" fmla="*/ 1478256 h 6858000"/>
              <a:gd name="connsiteX653" fmla="*/ 6548420 w 7467600"/>
              <a:gd name="connsiteY653" fmla="*/ 1214599 h 6858000"/>
              <a:gd name="connsiteX654" fmla="*/ 6605473 w 7467600"/>
              <a:gd name="connsiteY654" fmla="*/ 1184686 h 6858000"/>
              <a:gd name="connsiteX655" fmla="*/ 6691602 w 7467600"/>
              <a:gd name="connsiteY655" fmla="*/ 1140573 h 6858000"/>
              <a:gd name="connsiteX656" fmla="*/ 4002475 w 7467600"/>
              <a:gd name="connsiteY656" fmla="*/ 1037802 h 6858000"/>
              <a:gd name="connsiteX657" fmla="*/ 4000324 w 7467600"/>
              <a:gd name="connsiteY657" fmla="*/ 1039362 h 6858000"/>
              <a:gd name="connsiteX658" fmla="*/ 4002862 w 7467600"/>
              <a:gd name="connsiteY658" fmla="*/ 1042866 h 6858000"/>
              <a:gd name="connsiteX659" fmla="*/ 4002475 w 7467600"/>
              <a:gd name="connsiteY659" fmla="*/ 1037802 h 6858000"/>
              <a:gd name="connsiteX660" fmla="*/ 506322 w 7467600"/>
              <a:gd name="connsiteY660" fmla="*/ 1020997 h 6858000"/>
              <a:gd name="connsiteX661" fmla="*/ 533068 w 7467600"/>
              <a:gd name="connsiteY661" fmla="*/ 1029409 h 6858000"/>
              <a:gd name="connsiteX662" fmla="*/ 1232525 w 7467600"/>
              <a:gd name="connsiteY662" fmla="*/ 1804675 h 6858000"/>
              <a:gd name="connsiteX663" fmla="*/ 1388858 w 7467600"/>
              <a:gd name="connsiteY663" fmla="*/ 2368011 h 6858000"/>
              <a:gd name="connsiteX664" fmla="*/ 1384098 w 7467600"/>
              <a:gd name="connsiteY664" fmla="*/ 2378125 h 6858000"/>
              <a:gd name="connsiteX665" fmla="*/ 1425393 w 7467600"/>
              <a:gd name="connsiteY665" fmla="*/ 2589124 h 6858000"/>
              <a:gd name="connsiteX666" fmla="*/ 1424001 w 7467600"/>
              <a:gd name="connsiteY666" fmla="*/ 2597541 h 6858000"/>
              <a:gd name="connsiteX667" fmla="*/ 2152729 w 7467600"/>
              <a:gd name="connsiteY667" fmla="*/ 2864487 h 6858000"/>
              <a:gd name="connsiteX668" fmla="*/ 2020609 w 7467600"/>
              <a:gd name="connsiteY668" fmla="*/ 2539671 h 6858000"/>
              <a:gd name="connsiteX669" fmla="*/ 2018920 w 7467600"/>
              <a:gd name="connsiteY669" fmla="*/ 2536309 h 6858000"/>
              <a:gd name="connsiteX670" fmla="*/ 1342441 w 7467600"/>
              <a:gd name="connsiteY670" fmla="*/ 1173017 h 6858000"/>
              <a:gd name="connsiteX671" fmla="*/ 1367925 w 7467600"/>
              <a:gd name="connsiteY671" fmla="*/ 1135648 h 6858000"/>
              <a:gd name="connsiteX672" fmla="*/ 1771401 w 7467600"/>
              <a:gd name="connsiteY672" fmla="*/ 1806673 h 6858000"/>
              <a:gd name="connsiteX673" fmla="*/ 1972385 w 7467600"/>
              <a:gd name="connsiteY673" fmla="*/ 2198735 h 6858000"/>
              <a:gd name="connsiteX674" fmla="*/ 2040892 w 7467600"/>
              <a:gd name="connsiteY674" fmla="*/ 2405205 h 6858000"/>
              <a:gd name="connsiteX675" fmla="*/ 2131689 w 7467600"/>
              <a:gd name="connsiteY675" fmla="*/ 1936926 h 6858000"/>
              <a:gd name="connsiteX676" fmla="*/ 2454820 w 7467600"/>
              <a:gd name="connsiteY676" fmla="*/ 1248808 h 6858000"/>
              <a:gd name="connsiteX677" fmla="*/ 2492512 w 7467600"/>
              <a:gd name="connsiteY677" fmla="*/ 1302920 h 6858000"/>
              <a:gd name="connsiteX678" fmla="*/ 2081216 w 7467600"/>
              <a:gd name="connsiteY678" fmla="*/ 2527513 h 6858000"/>
              <a:gd name="connsiteX679" fmla="*/ 2081211 w 7467600"/>
              <a:gd name="connsiteY679" fmla="*/ 2528916 h 6858000"/>
              <a:gd name="connsiteX680" fmla="*/ 2199067 w 7467600"/>
              <a:gd name="connsiteY680" fmla="*/ 2884061 h 6858000"/>
              <a:gd name="connsiteX681" fmla="*/ 3192586 w 7467600"/>
              <a:gd name="connsiteY681" fmla="*/ 3411496 h 6858000"/>
              <a:gd name="connsiteX682" fmla="*/ 3182620 w 7467600"/>
              <a:gd name="connsiteY682" fmla="*/ 3483279 h 6858000"/>
              <a:gd name="connsiteX683" fmla="*/ 2435119 w 7467600"/>
              <a:gd name="connsiteY683" fmla="*/ 3080173 h 6858000"/>
              <a:gd name="connsiteX684" fmla="*/ 2410152 w 7467600"/>
              <a:gd name="connsiteY684" fmla="*/ 3063751 h 6858000"/>
              <a:gd name="connsiteX685" fmla="*/ 2408099 w 7467600"/>
              <a:gd name="connsiteY685" fmla="*/ 3064403 h 6858000"/>
              <a:gd name="connsiteX686" fmla="*/ 2407218 w 7467600"/>
              <a:gd name="connsiteY686" fmla="*/ 3070324 h 6858000"/>
              <a:gd name="connsiteX687" fmla="*/ 2380138 w 7467600"/>
              <a:gd name="connsiteY687" fmla="*/ 3099341 h 6858000"/>
              <a:gd name="connsiteX688" fmla="*/ 1765923 w 7467600"/>
              <a:gd name="connsiteY688" fmla="*/ 3581043 h 6858000"/>
              <a:gd name="connsiteX689" fmla="*/ 1702258 w 7467600"/>
              <a:gd name="connsiteY689" fmla="*/ 3612286 h 6858000"/>
              <a:gd name="connsiteX690" fmla="*/ 1538370 w 7467600"/>
              <a:gd name="connsiteY690" fmla="*/ 3811804 h 6858000"/>
              <a:gd name="connsiteX691" fmla="*/ 542867 w 7467600"/>
              <a:gd name="connsiteY691" fmla="*/ 4944092 h 6858000"/>
              <a:gd name="connsiteX692" fmla="*/ 515800 w 7467600"/>
              <a:gd name="connsiteY692" fmla="*/ 4862180 h 6858000"/>
              <a:gd name="connsiteX693" fmla="*/ 909145 w 7467600"/>
              <a:gd name="connsiteY693" fmla="*/ 4199225 h 6858000"/>
              <a:gd name="connsiteX694" fmla="*/ 1214067 w 7467600"/>
              <a:gd name="connsiteY694" fmla="*/ 3908561 h 6858000"/>
              <a:gd name="connsiteX695" fmla="*/ 640967 w 7467600"/>
              <a:gd name="connsiteY695" fmla="*/ 4105601 h 6858000"/>
              <a:gd name="connsiteX696" fmla="*/ 112563 w 7467600"/>
              <a:gd name="connsiteY696" fmla="*/ 4396952 h 6858000"/>
              <a:gd name="connsiteX697" fmla="*/ 0 w 7467600"/>
              <a:gd name="connsiteY697" fmla="*/ 4466006 h 6858000"/>
              <a:gd name="connsiteX698" fmla="*/ 0 w 7467600"/>
              <a:gd name="connsiteY698" fmla="*/ 4233763 h 6858000"/>
              <a:gd name="connsiteX699" fmla="*/ 36881 w 7467600"/>
              <a:gd name="connsiteY699" fmla="*/ 4200118 h 6858000"/>
              <a:gd name="connsiteX700" fmla="*/ 910534 w 7467600"/>
              <a:gd name="connsiteY700" fmla="*/ 3629753 h 6858000"/>
              <a:gd name="connsiteX701" fmla="*/ 1578717 w 7467600"/>
              <a:gd name="connsiteY701" fmla="*/ 3575982 h 6858000"/>
              <a:gd name="connsiteX702" fmla="*/ 2338780 w 7467600"/>
              <a:gd name="connsiteY702" fmla="*/ 3033725 h 6858000"/>
              <a:gd name="connsiteX703" fmla="*/ 1807991 w 7467600"/>
              <a:gd name="connsiteY703" fmla="*/ 2807184 h 6858000"/>
              <a:gd name="connsiteX704" fmla="*/ 1416358 w 7467600"/>
              <a:gd name="connsiteY704" fmla="*/ 3112571 h 6858000"/>
              <a:gd name="connsiteX705" fmla="*/ 939066 w 7467600"/>
              <a:gd name="connsiteY705" fmla="*/ 3378798 h 6858000"/>
              <a:gd name="connsiteX706" fmla="*/ 115099 w 7467600"/>
              <a:gd name="connsiteY706" fmla="*/ 3607650 h 6858000"/>
              <a:gd name="connsiteX707" fmla="*/ 97284 w 7467600"/>
              <a:gd name="connsiteY707" fmla="*/ 3520393 h 6858000"/>
              <a:gd name="connsiteX708" fmla="*/ 922050 w 7467600"/>
              <a:gd name="connsiteY708" fmla="*/ 3074867 h 6858000"/>
              <a:gd name="connsiteX709" fmla="*/ 1405265 w 7467600"/>
              <a:gd name="connsiteY709" fmla="*/ 3016319 h 6858000"/>
              <a:gd name="connsiteX710" fmla="*/ 1407512 w 7467600"/>
              <a:gd name="connsiteY710" fmla="*/ 3018001 h 6858000"/>
              <a:gd name="connsiteX711" fmla="*/ 1726266 w 7467600"/>
              <a:gd name="connsiteY711" fmla="*/ 2777274 h 6858000"/>
              <a:gd name="connsiteX712" fmla="*/ 625390 w 7467600"/>
              <a:gd name="connsiteY712" fmla="*/ 2514541 h 6858000"/>
              <a:gd name="connsiteX713" fmla="*/ 619799 w 7467600"/>
              <a:gd name="connsiteY713" fmla="*/ 2527180 h 6858000"/>
              <a:gd name="connsiteX714" fmla="*/ 310030 w 7467600"/>
              <a:gd name="connsiteY714" fmla="*/ 2771818 h 6858000"/>
              <a:gd name="connsiteX715" fmla="*/ 173877 w 7467600"/>
              <a:gd name="connsiteY715" fmla="*/ 2937056 h 6858000"/>
              <a:gd name="connsiteX716" fmla="*/ 77889 w 7467600"/>
              <a:gd name="connsiteY716" fmla="*/ 3138440 h 6858000"/>
              <a:gd name="connsiteX717" fmla="*/ 0 w 7467600"/>
              <a:gd name="connsiteY717" fmla="*/ 3271395 h 6858000"/>
              <a:gd name="connsiteX718" fmla="*/ 0 w 7467600"/>
              <a:gd name="connsiteY718" fmla="*/ 3153002 h 6858000"/>
              <a:gd name="connsiteX719" fmla="*/ 2386 w 7467600"/>
              <a:gd name="connsiteY719" fmla="*/ 3149203 h 6858000"/>
              <a:gd name="connsiteX720" fmla="*/ 89753 w 7467600"/>
              <a:gd name="connsiteY720" fmla="*/ 2987702 h 6858000"/>
              <a:gd name="connsiteX721" fmla="*/ 76869 w 7467600"/>
              <a:gd name="connsiteY721" fmla="*/ 3005404 h 6858000"/>
              <a:gd name="connsiteX722" fmla="*/ 32049 w 7467600"/>
              <a:gd name="connsiteY722" fmla="*/ 3065814 h 6858000"/>
              <a:gd name="connsiteX723" fmla="*/ 0 w 7467600"/>
              <a:gd name="connsiteY723" fmla="*/ 3108744 h 6858000"/>
              <a:gd name="connsiteX724" fmla="*/ 0 w 7467600"/>
              <a:gd name="connsiteY724" fmla="*/ 3058059 h 6858000"/>
              <a:gd name="connsiteX725" fmla="*/ 7610 w 7467600"/>
              <a:gd name="connsiteY725" fmla="*/ 3047889 h 6858000"/>
              <a:gd name="connsiteX726" fmla="*/ 52419 w 7467600"/>
              <a:gd name="connsiteY726" fmla="*/ 2987479 h 6858000"/>
              <a:gd name="connsiteX727" fmla="*/ 59142 w 7467600"/>
              <a:gd name="connsiteY727" fmla="*/ 2978488 h 6858000"/>
              <a:gd name="connsiteX728" fmla="*/ 0 w 7467600"/>
              <a:gd name="connsiteY728" fmla="*/ 3015334 h 6858000"/>
              <a:gd name="connsiteX729" fmla="*/ 0 w 7467600"/>
              <a:gd name="connsiteY729" fmla="*/ 2914286 h 6858000"/>
              <a:gd name="connsiteX730" fmla="*/ 36383 w 7467600"/>
              <a:gd name="connsiteY730" fmla="*/ 2901128 h 6858000"/>
              <a:gd name="connsiteX731" fmla="*/ 156329 w 7467600"/>
              <a:gd name="connsiteY731" fmla="*/ 2840533 h 6858000"/>
              <a:gd name="connsiteX732" fmla="*/ 358355 w 7467600"/>
              <a:gd name="connsiteY732" fmla="*/ 2620471 h 6858000"/>
              <a:gd name="connsiteX733" fmla="*/ 510577 w 7467600"/>
              <a:gd name="connsiteY733" fmla="*/ 2501244 h 6858000"/>
              <a:gd name="connsiteX734" fmla="*/ 211967 w 7467600"/>
              <a:gd name="connsiteY734" fmla="*/ 2479171 h 6858000"/>
              <a:gd name="connsiteX735" fmla="*/ 0 w 7467600"/>
              <a:gd name="connsiteY735" fmla="*/ 2476398 h 6858000"/>
              <a:gd name="connsiteX736" fmla="*/ 0 w 7467600"/>
              <a:gd name="connsiteY736" fmla="*/ 2389189 h 6858000"/>
              <a:gd name="connsiteX737" fmla="*/ 103062 w 7467600"/>
              <a:gd name="connsiteY737" fmla="*/ 2389518 h 6858000"/>
              <a:gd name="connsiteX738" fmla="*/ 510734 w 7467600"/>
              <a:gd name="connsiteY738" fmla="*/ 2416201 h 6858000"/>
              <a:gd name="connsiteX739" fmla="*/ 279257 w 7467600"/>
              <a:gd name="connsiteY739" fmla="*/ 2092102 h 6858000"/>
              <a:gd name="connsiteX740" fmla="*/ 65265 w 7467600"/>
              <a:gd name="connsiteY740" fmla="*/ 2006049 h 6858000"/>
              <a:gd name="connsiteX741" fmla="*/ 0 w 7467600"/>
              <a:gd name="connsiteY741" fmla="*/ 1982532 h 6858000"/>
              <a:gd name="connsiteX742" fmla="*/ 0 w 7467600"/>
              <a:gd name="connsiteY742" fmla="*/ 1912789 h 6858000"/>
              <a:gd name="connsiteX743" fmla="*/ 97460 w 7467600"/>
              <a:gd name="connsiteY743" fmla="*/ 1953725 h 6858000"/>
              <a:gd name="connsiteX744" fmla="*/ 221272 w 7467600"/>
              <a:gd name="connsiteY744" fmla="*/ 1980766 h 6858000"/>
              <a:gd name="connsiteX745" fmla="*/ 116765 w 7467600"/>
              <a:gd name="connsiteY745" fmla="*/ 1911033 h 6858000"/>
              <a:gd name="connsiteX746" fmla="*/ 16405 w 7467600"/>
              <a:gd name="connsiteY746" fmla="*/ 1803412 h 6858000"/>
              <a:gd name="connsiteX747" fmla="*/ 0 w 7467600"/>
              <a:gd name="connsiteY747" fmla="*/ 1784777 h 6858000"/>
              <a:gd name="connsiteX748" fmla="*/ 0 w 7467600"/>
              <a:gd name="connsiteY748" fmla="*/ 1740082 h 6858000"/>
              <a:gd name="connsiteX749" fmla="*/ 39394 w 7467600"/>
              <a:gd name="connsiteY749" fmla="*/ 1784856 h 6858000"/>
              <a:gd name="connsiteX750" fmla="*/ 135813 w 7467600"/>
              <a:gd name="connsiteY750" fmla="*/ 1888838 h 6858000"/>
              <a:gd name="connsiteX751" fmla="*/ 242575 w 7467600"/>
              <a:gd name="connsiteY751" fmla="*/ 1958841 h 6858000"/>
              <a:gd name="connsiteX752" fmla="*/ 82197 w 7467600"/>
              <a:gd name="connsiteY752" fmla="*/ 1754826 h 6858000"/>
              <a:gd name="connsiteX753" fmla="*/ 0 w 7467600"/>
              <a:gd name="connsiteY753" fmla="*/ 1679650 h 6858000"/>
              <a:gd name="connsiteX754" fmla="*/ 0 w 7467600"/>
              <a:gd name="connsiteY754" fmla="*/ 1602463 h 6858000"/>
              <a:gd name="connsiteX755" fmla="*/ 84689 w 7467600"/>
              <a:gd name="connsiteY755" fmla="*/ 1677442 h 6858000"/>
              <a:gd name="connsiteX756" fmla="*/ 298437 w 7467600"/>
              <a:gd name="connsiteY756" fmla="*/ 1968019 h 6858000"/>
              <a:gd name="connsiteX757" fmla="*/ 227269 w 7467600"/>
              <a:gd name="connsiteY757" fmla="*/ 1114064 h 6858000"/>
              <a:gd name="connsiteX758" fmla="*/ 248003 w 7467600"/>
              <a:gd name="connsiteY758" fmla="*/ 1089613 h 6858000"/>
              <a:gd name="connsiteX759" fmla="*/ 427020 w 7467600"/>
              <a:gd name="connsiteY759" fmla="*/ 1619803 h 6858000"/>
              <a:gd name="connsiteX760" fmla="*/ 340345 w 7467600"/>
              <a:gd name="connsiteY760" fmla="*/ 2027739 h 6858000"/>
              <a:gd name="connsiteX761" fmla="*/ 360865 w 7467600"/>
              <a:gd name="connsiteY761" fmla="*/ 2044827 h 6858000"/>
              <a:gd name="connsiteX762" fmla="*/ 560414 w 7467600"/>
              <a:gd name="connsiteY762" fmla="*/ 2421457 h 6858000"/>
              <a:gd name="connsiteX763" fmla="*/ 1359703 w 7467600"/>
              <a:gd name="connsiteY763" fmla="*/ 2578554 h 6858000"/>
              <a:gd name="connsiteX764" fmla="*/ 1359422 w 7467600"/>
              <a:gd name="connsiteY764" fmla="*/ 2577994 h 6858000"/>
              <a:gd name="connsiteX765" fmla="*/ 828701 w 7467600"/>
              <a:gd name="connsiteY765" fmla="*/ 1839520 h 6858000"/>
              <a:gd name="connsiteX766" fmla="*/ 494427 w 7467600"/>
              <a:gd name="connsiteY766" fmla="*/ 1092333 h 6858000"/>
              <a:gd name="connsiteX767" fmla="*/ 506322 w 7467600"/>
              <a:gd name="connsiteY767" fmla="*/ 1020997 h 6858000"/>
              <a:gd name="connsiteX768" fmla="*/ 4570198 w 7467600"/>
              <a:gd name="connsiteY768" fmla="*/ 978081 h 6858000"/>
              <a:gd name="connsiteX769" fmla="*/ 4523691 w 7467600"/>
              <a:gd name="connsiteY769" fmla="*/ 1127776 h 6858000"/>
              <a:gd name="connsiteX770" fmla="*/ 4509875 w 7467600"/>
              <a:gd name="connsiteY770" fmla="*/ 1167552 h 6858000"/>
              <a:gd name="connsiteX771" fmla="*/ 4478168 w 7467600"/>
              <a:gd name="connsiteY771" fmla="*/ 1260735 h 6858000"/>
              <a:gd name="connsiteX772" fmla="*/ 4409309 w 7467600"/>
              <a:gd name="connsiteY772" fmla="*/ 1666996 h 6858000"/>
              <a:gd name="connsiteX773" fmla="*/ 4370031 w 7467600"/>
              <a:gd name="connsiteY773" fmla="*/ 1955666 h 6858000"/>
              <a:gd name="connsiteX774" fmla="*/ 4570198 w 7467600"/>
              <a:gd name="connsiteY774" fmla="*/ 978081 h 6858000"/>
              <a:gd name="connsiteX775" fmla="*/ 4557898 w 7467600"/>
              <a:gd name="connsiteY775" fmla="*/ 900011 h 6858000"/>
              <a:gd name="connsiteX776" fmla="*/ 4344840 w 7467600"/>
              <a:gd name="connsiteY776" fmla="*/ 1922038 h 6858000"/>
              <a:gd name="connsiteX777" fmla="*/ 4378710 w 7467600"/>
              <a:gd name="connsiteY777" fmla="*/ 1665516 h 6858000"/>
              <a:gd name="connsiteX778" fmla="*/ 4448798 w 7467600"/>
              <a:gd name="connsiteY778" fmla="*/ 1253024 h 6858000"/>
              <a:gd name="connsiteX779" fmla="*/ 4480315 w 7467600"/>
              <a:gd name="connsiteY779" fmla="*/ 1158454 h 6858000"/>
              <a:gd name="connsiteX780" fmla="*/ 4494133 w 7467600"/>
              <a:gd name="connsiteY780" fmla="*/ 1118676 h 6858000"/>
              <a:gd name="connsiteX781" fmla="*/ 4557898 w 7467600"/>
              <a:gd name="connsiteY781" fmla="*/ 900011 h 6858000"/>
              <a:gd name="connsiteX782" fmla="*/ 5870151 w 7467600"/>
              <a:gd name="connsiteY782" fmla="*/ 898890 h 6858000"/>
              <a:gd name="connsiteX783" fmla="*/ 5861335 w 7467600"/>
              <a:gd name="connsiteY783" fmla="*/ 899177 h 6858000"/>
              <a:gd name="connsiteX784" fmla="*/ 5843702 w 7467600"/>
              <a:gd name="connsiteY784" fmla="*/ 899748 h 6858000"/>
              <a:gd name="connsiteX785" fmla="*/ 5651107 w 7467600"/>
              <a:gd name="connsiteY785" fmla="*/ 920306 h 6858000"/>
              <a:gd name="connsiteX786" fmla="*/ 5459407 w 7467600"/>
              <a:gd name="connsiteY786" fmla="*/ 940975 h 6858000"/>
              <a:gd name="connsiteX787" fmla="*/ 5374846 w 7467600"/>
              <a:gd name="connsiteY787" fmla="*/ 941988 h 6858000"/>
              <a:gd name="connsiteX788" fmla="*/ 5256105 w 7467600"/>
              <a:gd name="connsiteY788" fmla="*/ 945632 h 6858000"/>
              <a:gd name="connsiteX789" fmla="*/ 5107071 w 7467600"/>
              <a:gd name="connsiteY789" fmla="*/ 969720 h 6858000"/>
              <a:gd name="connsiteX790" fmla="*/ 4998681 w 7467600"/>
              <a:gd name="connsiteY790" fmla="*/ 988771 h 6858000"/>
              <a:gd name="connsiteX791" fmla="*/ 5870151 w 7467600"/>
              <a:gd name="connsiteY791" fmla="*/ 898890 h 6858000"/>
              <a:gd name="connsiteX792" fmla="*/ 5504425 w 7467600"/>
              <a:gd name="connsiteY792" fmla="*/ 848067 h 6858000"/>
              <a:gd name="connsiteX793" fmla="*/ 4968849 w 7467600"/>
              <a:gd name="connsiteY793" fmla="*/ 962318 h 6858000"/>
              <a:gd name="connsiteX794" fmla="*/ 5104039 w 7467600"/>
              <a:gd name="connsiteY794" fmla="*/ 940634 h 6858000"/>
              <a:gd name="connsiteX795" fmla="*/ 5256311 w 7467600"/>
              <a:gd name="connsiteY795" fmla="*/ 916490 h 6858000"/>
              <a:gd name="connsiteX796" fmla="*/ 5377381 w 7467600"/>
              <a:gd name="connsiteY796" fmla="*/ 912671 h 6858000"/>
              <a:gd name="connsiteX797" fmla="*/ 5460148 w 7467600"/>
              <a:gd name="connsiteY797" fmla="*/ 911442 h 6858000"/>
              <a:gd name="connsiteX798" fmla="*/ 5648971 w 7467600"/>
              <a:gd name="connsiteY798" fmla="*/ 891331 h 6858000"/>
              <a:gd name="connsiteX799" fmla="*/ 5844807 w 7467600"/>
              <a:gd name="connsiteY799" fmla="*/ 870718 h 6858000"/>
              <a:gd name="connsiteX800" fmla="*/ 5862975 w 7467600"/>
              <a:gd name="connsiteY800" fmla="*/ 869756 h 6858000"/>
              <a:gd name="connsiteX801" fmla="*/ 5920887 w 7467600"/>
              <a:gd name="connsiteY801" fmla="*/ 865929 h 6858000"/>
              <a:gd name="connsiteX802" fmla="*/ 5504425 w 7467600"/>
              <a:gd name="connsiteY802" fmla="*/ 848067 h 6858000"/>
              <a:gd name="connsiteX803" fmla="*/ 3607114 w 7467600"/>
              <a:gd name="connsiteY803" fmla="*/ 467441 h 6858000"/>
              <a:gd name="connsiteX804" fmla="*/ 3296242 w 7467600"/>
              <a:gd name="connsiteY804" fmla="*/ 807991 h 6858000"/>
              <a:gd name="connsiteX805" fmla="*/ 3174674 w 7467600"/>
              <a:gd name="connsiteY805" fmla="*/ 919759 h 6858000"/>
              <a:gd name="connsiteX806" fmla="*/ 3042978 w 7467600"/>
              <a:gd name="connsiteY806" fmla="*/ 1054894 h 6858000"/>
              <a:gd name="connsiteX807" fmla="*/ 2968914 w 7467600"/>
              <a:gd name="connsiteY807" fmla="*/ 1133756 h 6858000"/>
              <a:gd name="connsiteX808" fmla="*/ 3103823 w 7467600"/>
              <a:gd name="connsiteY808" fmla="*/ 1026814 h 6858000"/>
              <a:gd name="connsiteX809" fmla="*/ 3607114 w 7467600"/>
              <a:gd name="connsiteY809" fmla="*/ 467441 h 6858000"/>
              <a:gd name="connsiteX810" fmla="*/ 3744487 w 7467600"/>
              <a:gd name="connsiteY810" fmla="*/ 383136 h 6858000"/>
              <a:gd name="connsiteX811" fmla="*/ 3970213 w 7467600"/>
              <a:gd name="connsiteY811" fmla="*/ 995559 h 6858000"/>
              <a:gd name="connsiteX812" fmla="*/ 3744487 w 7467600"/>
              <a:gd name="connsiteY812" fmla="*/ 383136 h 6858000"/>
              <a:gd name="connsiteX813" fmla="*/ 3624562 w 7467600"/>
              <a:gd name="connsiteY813" fmla="*/ 367041 h 6858000"/>
              <a:gd name="connsiteX814" fmla="*/ 3489712 w 7467600"/>
              <a:gd name="connsiteY814" fmla="*/ 485386 h 6858000"/>
              <a:gd name="connsiteX815" fmla="*/ 3182994 w 7467600"/>
              <a:gd name="connsiteY815" fmla="*/ 828265 h 6858000"/>
              <a:gd name="connsiteX816" fmla="*/ 2892114 w 7467600"/>
              <a:gd name="connsiteY816" fmla="*/ 1172635 h 6858000"/>
              <a:gd name="connsiteX817" fmla="*/ 3021459 w 7467600"/>
              <a:gd name="connsiteY817" fmla="*/ 1035385 h 6858000"/>
              <a:gd name="connsiteX818" fmla="*/ 3153873 w 7467600"/>
              <a:gd name="connsiteY818" fmla="*/ 898971 h 6858000"/>
              <a:gd name="connsiteX819" fmla="*/ 3276511 w 7467600"/>
              <a:gd name="connsiteY819" fmla="*/ 786423 h 6858000"/>
              <a:gd name="connsiteX820" fmla="*/ 3584154 w 7467600"/>
              <a:gd name="connsiteY820" fmla="*/ 448218 h 6858000"/>
              <a:gd name="connsiteX821" fmla="*/ 3624562 w 7467600"/>
              <a:gd name="connsiteY821" fmla="*/ 367041 h 6858000"/>
              <a:gd name="connsiteX822" fmla="*/ 3766672 w 7467600"/>
              <a:gd name="connsiteY822" fmla="*/ 359429 h 6858000"/>
              <a:gd name="connsiteX823" fmla="*/ 3996338 w 7467600"/>
              <a:gd name="connsiteY823" fmla="*/ 968237 h 6858000"/>
              <a:gd name="connsiteX824" fmla="*/ 3766672 w 7467600"/>
              <a:gd name="connsiteY824" fmla="*/ 359429 h 6858000"/>
              <a:gd name="connsiteX825" fmla="*/ 5805386 w 7467600"/>
              <a:gd name="connsiteY825" fmla="*/ 239240 h 6858000"/>
              <a:gd name="connsiteX826" fmla="*/ 5736947 w 7467600"/>
              <a:gd name="connsiteY826" fmla="*/ 261367 h 6858000"/>
              <a:gd name="connsiteX827" fmla="*/ 5427012 w 7467600"/>
              <a:gd name="connsiteY827" fmla="*/ 311272 h 6858000"/>
              <a:gd name="connsiteX828" fmla="*/ 5147818 w 7467600"/>
              <a:gd name="connsiteY828" fmla="*/ 322112 h 6858000"/>
              <a:gd name="connsiteX829" fmla="*/ 5060854 w 7467600"/>
              <a:gd name="connsiteY829" fmla="*/ 311882 h 6858000"/>
              <a:gd name="connsiteX830" fmla="*/ 4945989 w 7467600"/>
              <a:gd name="connsiteY830" fmla="*/ 300516 h 6858000"/>
              <a:gd name="connsiteX831" fmla="*/ 5410479 w 7467600"/>
              <a:gd name="connsiteY831" fmla="*/ 348434 h 6858000"/>
              <a:gd name="connsiteX832" fmla="*/ 5805386 w 7467600"/>
              <a:gd name="connsiteY832" fmla="*/ 239240 h 6858000"/>
              <a:gd name="connsiteX833" fmla="*/ 5905192 w 7467600"/>
              <a:gd name="connsiteY833" fmla="*/ 163079 h 6858000"/>
              <a:gd name="connsiteX834" fmla="*/ 5865655 w 7467600"/>
              <a:gd name="connsiteY834" fmla="*/ 171901 h 6858000"/>
              <a:gd name="connsiteX835" fmla="*/ 5259740 w 7467600"/>
              <a:gd name="connsiteY835" fmla="*/ 257013 h 6858000"/>
              <a:gd name="connsiteX836" fmla="*/ 5208466 w 7467600"/>
              <a:gd name="connsiteY836" fmla="*/ 257550 h 6858000"/>
              <a:gd name="connsiteX837" fmla="*/ 4980204 w 7467600"/>
              <a:gd name="connsiteY837" fmla="*/ 271903 h 6858000"/>
              <a:gd name="connsiteX838" fmla="*/ 5068068 w 7467600"/>
              <a:gd name="connsiteY838" fmla="*/ 282244 h 6858000"/>
              <a:gd name="connsiteX839" fmla="*/ 5153231 w 7467600"/>
              <a:gd name="connsiteY839" fmla="*/ 292240 h 6858000"/>
              <a:gd name="connsiteX840" fmla="*/ 5426491 w 7467600"/>
              <a:gd name="connsiteY840" fmla="*/ 281128 h 6858000"/>
              <a:gd name="connsiteX841" fmla="*/ 5731212 w 7467600"/>
              <a:gd name="connsiteY841" fmla="*/ 231951 h 6858000"/>
              <a:gd name="connsiteX842" fmla="*/ 5905192 w 7467600"/>
              <a:gd name="connsiteY842" fmla="*/ 163079 h 6858000"/>
              <a:gd name="connsiteX843" fmla="*/ 5944437 w 7467600"/>
              <a:gd name="connsiteY843" fmla="*/ 113829 h 6858000"/>
              <a:gd name="connsiteX844" fmla="*/ 5825032 w 7467600"/>
              <a:gd name="connsiteY844" fmla="*/ 146405 h 6858000"/>
              <a:gd name="connsiteX845" fmla="*/ 4955599 w 7467600"/>
              <a:gd name="connsiteY845" fmla="*/ 247008 h 6858000"/>
              <a:gd name="connsiteX846" fmla="*/ 5210104 w 7467600"/>
              <a:gd name="connsiteY846" fmla="*/ 228123 h 6858000"/>
              <a:gd name="connsiteX847" fmla="*/ 5261015 w 7467600"/>
              <a:gd name="connsiteY847" fmla="*/ 227087 h 6858000"/>
              <a:gd name="connsiteX848" fmla="*/ 5861181 w 7467600"/>
              <a:gd name="connsiteY848" fmla="*/ 143093 h 6858000"/>
              <a:gd name="connsiteX849" fmla="*/ 5961252 w 7467600"/>
              <a:gd name="connsiteY849" fmla="*/ 114820 h 6858000"/>
              <a:gd name="connsiteX850" fmla="*/ 5944437 w 7467600"/>
              <a:gd name="connsiteY850" fmla="*/ 113829 h 6858000"/>
              <a:gd name="connsiteX851" fmla="*/ 3882765 w 7467600"/>
              <a:gd name="connsiteY851" fmla="*/ 0 h 6858000"/>
              <a:gd name="connsiteX852" fmla="*/ 3995099 w 7467600"/>
              <a:gd name="connsiteY852" fmla="*/ 0 h 6858000"/>
              <a:gd name="connsiteX853" fmla="*/ 4163818 w 7467600"/>
              <a:gd name="connsiteY853" fmla="*/ 234104 h 6858000"/>
              <a:gd name="connsiteX854" fmla="*/ 4172099 w 7467600"/>
              <a:gd name="connsiteY854" fmla="*/ 234207 h 6858000"/>
              <a:gd name="connsiteX855" fmla="*/ 4784282 w 7467600"/>
              <a:gd name="connsiteY855" fmla="*/ 276561 h 6858000"/>
              <a:gd name="connsiteX856" fmla="*/ 4801687 w 7467600"/>
              <a:gd name="connsiteY856" fmla="*/ 267764 h 6858000"/>
              <a:gd name="connsiteX857" fmla="*/ 6082788 w 7467600"/>
              <a:gd name="connsiteY857" fmla="*/ 64119 h 6858000"/>
              <a:gd name="connsiteX858" fmla="*/ 6099442 w 7467600"/>
              <a:gd name="connsiteY858" fmla="*/ 82568 h 6858000"/>
              <a:gd name="connsiteX859" fmla="*/ 4804137 w 7467600"/>
              <a:gd name="connsiteY859" fmla="*/ 320931 h 6858000"/>
              <a:gd name="connsiteX860" fmla="*/ 4227047 w 7467600"/>
              <a:gd name="connsiteY860" fmla="*/ 313415 h 6858000"/>
              <a:gd name="connsiteX861" fmla="*/ 4346041 w 7467600"/>
              <a:gd name="connsiteY861" fmla="*/ 456086 h 6858000"/>
              <a:gd name="connsiteX862" fmla="*/ 4870967 w 7467600"/>
              <a:gd name="connsiteY862" fmla="*/ 963061 h 6858000"/>
              <a:gd name="connsiteX863" fmla="*/ 4889647 w 7467600"/>
              <a:gd name="connsiteY863" fmla="*/ 957147 h 6858000"/>
              <a:gd name="connsiteX864" fmla="*/ 5422504 w 7467600"/>
              <a:gd name="connsiteY864" fmla="*/ 805191 h 6858000"/>
              <a:gd name="connsiteX865" fmla="*/ 6087656 w 7467600"/>
              <a:gd name="connsiteY865" fmla="*/ 826703 h 6858000"/>
              <a:gd name="connsiteX866" fmla="*/ 6058717 w 7467600"/>
              <a:gd name="connsiteY866" fmla="*/ 865992 h 6858000"/>
              <a:gd name="connsiteX867" fmla="*/ 4974153 w 7467600"/>
              <a:gd name="connsiteY867" fmla="*/ 1045456 h 6858000"/>
              <a:gd name="connsiteX868" fmla="*/ 5627835 w 7467600"/>
              <a:gd name="connsiteY868" fmla="*/ 1472077 h 6858000"/>
              <a:gd name="connsiteX869" fmla="*/ 5629817 w 7467600"/>
              <a:gd name="connsiteY869" fmla="*/ 1471412 h 6858000"/>
              <a:gd name="connsiteX870" fmla="*/ 5634124 w 7467600"/>
              <a:gd name="connsiteY870" fmla="*/ 1470572 h 6858000"/>
              <a:gd name="connsiteX871" fmla="*/ 5755832 w 7467600"/>
              <a:gd name="connsiteY871" fmla="*/ 1383886 h 6858000"/>
              <a:gd name="connsiteX872" fmla="*/ 6014186 w 7467600"/>
              <a:gd name="connsiteY872" fmla="*/ 1279799 h 6858000"/>
              <a:gd name="connsiteX873" fmla="*/ 6901619 w 7467600"/>
              <a:gd name="connsiteY873" fmla="*/ 1047874 h 6858000"/>
              <a:gd name="connsiteX874" fmla="*/ 6931566 w 7467600"/>
              <a:gd name="connsiteY874" fmla="*/ 1062034 h 6858000"/>
              <a:gd name="connsiteX875" fmla="*/ 5790982 w 7467600"/>
              <a:gd name="connsiteY875" fmla="*/ 1561380 h 6858000"/>
              <a:gd name="connsiteX876" fmla="*/ 6188971 w 7467600"/>
              <a:gd name="connsiteY876" fmla="*/ 1755168 h 6858000"/>
              <a:gd name="connsiteX877" fmla="*/ 6202446 w 7467600"/>
              <a:gd name="connsiteY877" fmla="*/ 1752268 h 6858000"/>
              <a:gd name="connsiteX878" fmla="*/ 7179560 w 7467600"/>
              <a:gd name="connsiteY878" fmla="*/ 1467551 h 6858000"/>
              <a:gd name="connsiteX879" fmla="*/ 7158730 w 7467600"/>
              <a:gd name="connsiteY879" fmla="*/ 1507835 h 6858000"/>
              <a:gd name="connsiteX880" fmla="*/ 6326959 w 7467600"/>
              <a:gd name="connsiteY880" fmla="*/ 1817686 h 6858000"/>
              <a:gd name="connsiteX881" fmla="*/ 6537433 w 7467600"/>
              <a:gd name="connsiteY881" fmla="*/ 1907790 h 6858000"/>
              <a:gd name="connsiteX882" fmla="*/ 6550221 w 7467600"/>
              <a:gd name="connsiteY882" fmla="*/ 1910729 h 6858000"/>
              <a:gd name="connsiteX883" fmla="*/ 6964438 w 7467600"/>
              <a:gd name="connsiteY883" fmla="*/ 2209505 h 6858000"/>
              <a:gd name="connsiteX884" fmla="*/ 7367862 w 7467600"/>
              <a:gd name="connsiteY884" fmla="*/ 2806833 h 6858000"/>
              <a:gd name="connsiteX885" fmla="*/ 7364329 w 7467600"/>
              <a:gd name="connsiteY885" fmla="*/ 2826907 h 6858000"/>
              <a:gd name="connsiteX886" fmla="*/ 7290545 w 7467600"/>
              <a:gd name="connsiteY886" fmla="*/ 2850663 h 6858000"/>
              <a:gd name="connsiteX887" fmla="*/ 6472036 w 7467600"/>
              <a:gd name="connsiteY887" fmla="*/ 1959003 h 6858000"/>
              <a:gd name="connsiteX888" fmla="*/ 5792897 w 7467600"/>
              <a:gd name="connsiteY888" fmla="*/ 1647747 h 6858000"/>
              <a:gd name="connsiteX889" fmla="*/ 5842751 w 7467600"/>
              <a:gd name="connsiteY889" fmla="*/ 1816112 h 6858000"/>
              <a:gd name="connsiteX890" fmla="*/ 5847424 w 7467600"/>
              <a:gd name="connsiteY890" fmla="*/ 1815776 h 6858000"/>
              <a:gd name="connsiteX891" fmla="*/ 6399821 w 7467600"/>
              <a:gd name="connsiteY891" fmla="*/ 2344799 h 6858000"/>
              <a:gd name="connsiteX892" fmla="*/ 6323232 w 7467600"/>
              <a:gd name="connsiteY892" fmla="*/ 2389634 h 6858000"/>
              <a:gd name="connsiteX893" fmla="*/ 5942958 w 7467600"/>
              <a:gd name="connsiteY893" fmla="*/ 2077708 h 6858000"/>
              <a:gd name="connsiteX894" fmla="*/ 5921559 w 7467600"/>
              <a:gd name="connsiteY894" fmla="*/ 2378596 h 6858000"/>
              <a:gd name="connsiteX895" fmla="*/ 5817651 w 7467600"/>
              <a:gd name="connsiteY895" fmla="*/ 3023919 h 6858000"/>
              <a:gd name="connsiteX896" fmla="*/ 5729634 w 7467600"/>
              <a:gd name="connsiteY896" fmla="*/ 3051849 h 6858000"/>
              <a:gd name="connsiteX897" fmla="*/ 5611018 w 7467600"/>
              <a:gd name="connsiteY897" fmla="*/ 2316769 h 6858000"/>
              <a:gd name="connsiteX898" fmla="*/ 5687608 w 7467600"/>
              <a:gd name="connsiteY898" fmla="*/ 2039972 h 6858000"/>
              <a:gd name="connsiteX899" fmla="*/ 5657554 w 7467600"/>
              <a:gd name="connsiteY899" fmla="*/ 1576445 h 6858000"/>
              <a:gd name="connsiteX900" fmla="*/ 5150475 w 7467600"/>
              <a:gd name="connsiteY900" fmla="*/ 1274012 h 6858000"/>
              <a:gd name="connsiteX901" fmla="*/ 5349142 w 7467600"/>
              <a:gd name="connsiteY901" fmla="*/ 2204405 h 6858000"/>
              <a:gd name="connsiteX902" fmla="*/ 5262214 w 7467600"/>
              <a:gd name="connsiteY902" fmla="*/ 2233836 h 6858000"/>
              <a:gd name="connsiteX903" fmla="*/ 4981539 w 7467600"/>
              <a:gd name="connsiteY903" fmla="*/ 1542201 h 6858000"/>
              <a:gd name="connsiteX904" fmla="*/ 4958461 w 7467600"/>
              <a:gd name="connsiteY904" fmla="*/ 1136957 h 6858000"/>
              <a:gd name="connsiteX905" fmla="*/ 4655015 w 7467600"/>
              <a:gd name="connsiteY905" fmla="*/ 891426 h 6858000"/>
              <a:gd name="connsiteX906" fmla="*/ 4348002 w 7467600"/>
              <a:gd name="connsiteY906" fmla="*/ 2205895 h 6858000"/>
              <a:gd name="connsiteX907" fmla="*/ 4262250 w 7467600"/>
              <a:gd name="connsiteY907" fmla="*/ 2219972 h 6858000"/>
              <a:gd name="connsiteX908" fmla="*/ 4550611 w 7467600"/>
              <a:gd name="connsiteY908" fmla="*/ 817540 h 6858000"/>
              <a:gd name="connsiteX909" fmla="*/ 4564418 w 7467600"/>
              <a:gd name="connsiteY909" fmla="*/ 808293 h 6858000"/>
              <a:gd name="connsiteX910" fmla="*/ 4266388 w 7467600"/>
              <a:gd name="connsiteY910" fmla="*/ 500083 h 6858000"/>
              <a:gd name="connsiteX911" fmla="*/ 4032842 w 7467600"/>
              <a:gd name="connsiteY911" fmla="*/ 211809 h 6858000"/>
              <a:gd name="connsiteX912" fmla="*/ 3882765 w 7467600"/>
              <a:gd name="connsiteY912" fmla="*/ 0 h 6858000"/>
              <a:gd name="connsiteX913" fmla="*/ 3721337 w 7467600"/>
              <a:gd name="connsiteY913" fmla="*/ 0 h 6858000"/>
              <a:gd name="connsiteX914" fmla="*/ 3797544 w 7467600"/>
              <a:gd name="connsiteY914" fmla="*/ 0 h 6858000"/>
              <a:gd name="connsiteX915" fmla="*/ 3775734 w 7467600"/>
              <a:gd name="connsiteY915" fmla="*/ 95131 h 6858000"/>
              <a:gd name="connsiteX916" fmla="*/ 3724807 w 7467600"/>
              <a:gd name="connsiteY916" fmla="*/ 272257 h 6858000"/>
              <a:gd name="connsiteX917" fmla="*/ 3726844 w 7467600"/>
              <a:gd name="connsiteY917" fmla="*/ 282988 h 6858000"/>
              <a:gd name="connsiteX918" fmla="*/ 3742664 w 7467600"/>
              <a:gd name="connsiteY918" fmla="*/ 279918 h 6858000"/>
              <a:gd name="connsiteX919" fmla="*/ 4103910 w 7467600"/>
              <a:gd name="connsiteY919" fmla="*/ 1161917 h 6858000"/>
              <a:gd name="connsiteX920" fmla="*/ 4020269 w 7467600"/>
              <a:gd name="connsiteY920" fmla="*/ 1200406 h 6858000"/>
              <a:gd name="connsiteX921" fmla="*/ 3674882 w 7467600"/>
              <a:gd name="connsiteY921" fmla="*/ 488524 h 6858000"/>
              <a:gd name="connsiteX922" fmla="*/ 3132682 w 7467600"/>
              <a:gd name="connsiteY922" fmla="*/ 1072284 h 6858000"/>
              <a:gd name="connsiteX923" fmla="*/ 2716346 w 7467600"/>
              <a:gd name="connsiteY923" fmla="*/ 1276376 h 6858000"/>
              <a:gd name="connsiteX924" fmla="*/ 2716772 w 7467600"/>
              <a:gd name="connsiteY924" fmla="*/ 1255462 h 6858000"/>
              <a:gd name="connsiteX925" fmla="*/ 3471096 w 7467600"/>
              <a:gd name="connsiteY925" fmla="*/ 437072 h 6858000"/>
              <a:gd name="connsiteX926" fmla="*/ 3639057 w 7467600"/>
              <a:gd name="connsiteY926" fmla="*/ 286334 h 6858000"/>
              <a:gd name="connsiteX927" fmla="*/ 3640309 w 7467600"/>
              <a:gd name="connsiteY927" fmla="*/ 284664 h 6858000"/>
              <a:gd name="connsiteX928" fmla="*/ 3646022 w 7467600"/>
              <a:gd name="connsiteY928" fmla="*/ 276711 h 6858000"/>
              <a:gd name="connsiteX929" fmla="*/ 3707943 w 7467600"/>
              <a:gd name="connsiteY929" fmla="*/ 65958 h 6858000"/>
              <a:gd name="connsiteX930" fmla="*/ 3721337 w 7467600"/>
              <a:gd name="connsiteY930" fmla="*/ 0 h 6858000"/>
              <a:gd name="connsiteX931" fmla="*/ 2867960 w 7467600"/>
              <a:gd name="connsiteY931" fmla="*/ 0 h 6858000"/>
              <a:gd name="connsiteX932" fmla="*/ 2926351 w 7467600"/>
              <a:gd name="connsiteY932" fmla="*/ 0 h 6858000"/>
              <a:gd name="connsiteX933" fmla="*/ 2902823 w 7467600"/>
              <a:gd name="connsiteY933" fmla="*/ 262929 h 6858000"/>
              <a:gd name="connsiteX934" fmla="*/ 2940663 w 7467600"/>
              <a:gd name="connsiteY934" fmla="*/ 140884 h 6858000"/>
              <a:gd name="connsiteX935" fmla="*/ 2947039 w 7467600"/>
              <a:gd name="connsiteY935" fmla="*/ 122524 h 6858000"/>
              <a:gd name="connsiteX936" fmla="*/ 2984316 w 7467600"/>
              <a:gd name="connsiteY936" fmla="*/ 0 h 6858000"/>
              <a:gd name="connsiteX937" fmla="*/ 3016114 w 7467600"/>
              <a:gd name="connsiteY937" fmla="*/ 0 h 6858000"/>
              <a:gd name="connsiteX938" fmla="*/ 2979949 w 7467600"/>
              <a:gd name="connsiteY938" fmla="*/ 119274 h 6858000"/>
              <a:gd name="connsiteX939" fmla="*/ 3023879 w 7467600"/>
              <a:gd name="connsiteY939" fmla="*/ 0 h 6858000"/>
              <a:gd name="connsiteX940" fmla="*/ 3105400 w 7467600"/>
              <a:gd name="connsiteY940" fmla="*/ 0 h 6858000"/>
              <a:gd name="connsiteX941" fmla="*/ 3094669 w 7467600"/>
              <a:gd name="connsiteY941" fmla="*/ 30308 h 6858000"/>
              <a:gd name="connsiteX942" fmla="*/ 2901945 w 7467600"/>
              <a:gd name="connsiteY942" fmla="*/ 466538 h 6858000"/>
              <a:gd name="connsiteX943" fmla="*/ 2815209 w 7467600"/>
              <a:gd name="connsiteY943" fmla="*/ 497361 h 6858000"/>
              <a:gd name="connsiteX944" fmla="*/ 2844845 w 7467600"/>
              <a:gd name="connsiteY944" fmla="*/ 127638 h 6858000"/>
              <a:gd name="connsiteX945" fmla="*/ 2867960 w 7467600"/>
              <a:gd name="connsiteY945" fmla="*/ 0 h 6858000"/>
              <a:gd name="connsiteX946" fmla="*/ 1057230 w 7467600"/>
              <a:gd name="connsiteY946" fmla="*/ 0 h 6858000"/>
              <a:gd name="connsiteX947" fmla="*/ 1111003 w 7467600"/>
              <a:gd name="connsiteY947" fmla="*/ 0 h 6858000"/>
              <a:gd name="connsiteX948" fmla="*/ 1125553 w 7467600"/>
              <a:gd name="connsiteY948" fmla="*/ 52588 h 6858000"/>
              <a:gd name="connsiteX949" fmla="*/ 1304276 w 7467600"/>
              <a:gd name="connsiteY949" fmla="*/ 476275 h 6858000"/>
              <a:gd name="connsiteX950" fmla="*/ 1492066 w 7467600"/>
              <a:gd name="connsiteY950" fmla="*/ 886333 h 6858000"/>
              <a:gd name="connsiteX951" fmla="*/ 1423698 w 7467600"/>
              <a:gd name="connsiteY951" fmla="*/ 710817 h 6858000"/>
              <a:gd name="connsiteX952" fmla="*/ 1357609 w 7467600"/>
              <a:gd name="connsiteY952" fmla="*/ 532892 h 6858000"/>
              <a:gd name="connsiteX953" fmla="*/ 1309550 w 7467600"/>
              <a:gd name="connsiteY953" fmla="*/ 374031 h 6858000"/>
              <a:gd name="connsiteX954" fmla="*/ 1193673 w 7467600"/>
              <a:gd name="connsiteY954" fmla="*/ 49533 h 6858000"/>
              <a:gd name="connsiteX955" fmla="*/ 1164391 w 7467600"/>
              <a:gd name="connsiteY955" fmla="*/ 0 h 6858000"/>
              <a:gd name="connsiteX956" fmla="*/ 1200666 w 7467600"/>
              <a:gd name="connsiteY956" fmla="*/ 0 h 6858000"/>
              <a:gd name="connsiteX957" fmla="*/ 1223408 w 7467600"/>
              <a:gd name="connsiteY957" fmla="*/ 38996 h 6858000"/>
              <a:gd name="connsiteX958" fmla="*/ 1339635 w 7467600"/>
              <a:gd name="connsiteY958" fmla="*/ 365517 h 6858000"/>
              <a:gd name="connsiteX959" fmla="*/ 1387469 w 7467600"/>
              <a:gd name="connsiteY959" fmla="*/ 523079 h 6858000"/>
              <a:gd name="connsiteX960" fmla="*/ 1452685 w 7467600"/>
              <a:gd name="connsiteY960" fmla="*/ 699806 h 6858000"/>
              <a:gd name="connsiteX961" fmla="*/ 1492092 w 7467600"/>
              <a:gd name="connsiteY961" fmla="*/ 800424 h 6858000"/>
              <a:gd name="connsiteX962" fmla="*/ 1455302 w 7467600"/>
              <a:gd name="connsiteY962" fmla="*/ 632913 h 6858000"/>
              <a:gd name="connsiteX963" fmla="*/ 1222336 w 7467600"/>
              <a:gd name="connsiteY963" fmla="*/ 9480 h 6858000"/>
              <a:gd name="connsiteX964" fmla="*/ 1214634 w 7467600"/>
              <a:gd name="connsiteY964" fmla="*/ 0 h 6858000"/>
              <a:gd name="connsiteX965" fmla="*/ 1289827 w 7467600"/>
              <a:gd name="connsiteY965" fmla="*/ 0 h 6858000"/>
              <a:gd name="connsiteX966" fmla="*/ 1321076 w 7467600"/>
              <a:gd name="connsiteY966" fmla="*/ 59722 h 6858000"/>
              <a:gd name="connsiteX967" fmla="*/ 1512579 w 7467600"/>
              <a:gd name="connsiteY967" fmla="*/ 626441 h 6858000"/>
              <a:gd name="connsiteX968" fmla="*/ 1506076 w 7467600"/>
              <a:gd name="connsiteY968" fmla="*/ 1089289 h 6858000"/>
              <a:gd name="connsiteX969" fmla="*/ 1486346 w 7467600"/>
              <a:gd name="connsiteY969" fmla="*/ 1079919 h 6858000"/>
              <a:gd name="connsiteX970" fmla="*/ 1070511 w 7467600"/>
              <a:gd name="connsiteY970" fmla="*/ 48609 h 6858000"/>
              <a:gd name="connsiteX971" fmla="*/ 1057230 w 7467600"/>
              <a:gd name="connsiteY971" fmla="*/ 0 h 6858000"/>
              <a:gd name="connsiteX972" fmla="*/ 43151 w 7467600"/>
              <a:gd name="connsiteY972" fmla="*/ 0 h 6858000"/>
              <a:gd name="connsiteX973" fmla="*/ 95283 w 7467600"/>
              <a:gd name="connsiteY973" fmla="*/ 0 h 6858000"/>
              <a:gd name="connsiteX974" fmla="*/ 300708 w 7467600"/>
              <a:gd name="connsiteY974" fmla="*/ 154571 h 6858000"/>
              <a:gd name="connsiteX975" fmla="*/ 530414 w 7467600"/>
              <a:gd name="connsiteY975" fmla="*/ 354673 h 6858000"/>
              <a:gd name="connsiteX976" fmla="*/ 333785 w 7467600"/>
              <a:gd name="connsiteY976" fmla="*/ 161564 h 6858000"/>
              <a:gd name="connsiteX977" fmla="*/ 147005 w 7467600"/>
              <a:gd name="connsiteY977" fmla="*/ 0 h 6858000"/>
              <a:gd name="connsiteX978" fmla="*/ 272509 w 7467600"/>
              <a:gd name="connsiteY978" fmla="*/ 0 h 6858000"/>
              <a:gd name="connsiteX979" fmla="*/ 326276 w 7467600"/>
              <a:gd name="connsiteY979" fmla="*/ 45847 h 6858000"/>
              <a:gd name="connsiteX980" fmla="*/ 823759 w 7467600"/>
              <a:gd name="connsiteY980" fmla="*/ 574145 h 6858000"/>
              <a:gd name="connsiteX981" fmla="*/ 811254 w 7467600"/>
              <a:gd name="connsiteY981" fmla="*/ 665546 h 6858000"/>
              <a:gd name="connsiteX982" fmla="*/ 154042 w 7467600"/>
              <a:gd name="connsiteY982" fmla="*/ 261522 h 6858000"/>
              <a:gd name="connsiteX983" fmla="*/ 13550 w 7467600"/>
              <a:gd name="connsiteY983" fmla="*/ 158423 h 6858000"/>
              <a:gd name="connsiteX984" fmla="*/ 0 w 7467600"/>
              <a:gd name="connsiteY984" fmla="*/ 146618 h 6858000"/>
              <a:gd name="connsiteX985" fmla="*/ 0 w 7467600"/>
              <a:gd name="connsiteY985" fmla="*/ 59161 h 6858000"/>
              <a:gd name="connsiteX986" fmla="*/ 45427 w 7467600"/>
              <a:gd name="connsiteY986" fmla="*/ 101078 h 6858000"/>
              <a:gd name="connsiteX987" fmla="*/ 630103 w 7467600"/>
              <a:gd name="connsiteY987" fmla="*/ 485885 h 6858000"/>
              <a:gd name="connsiteX988" fmla="*/ 532040 w 7467600"/>
              <a:gd name="connsiteY988" fmla="*/ 399359 h 6858000"/>
              <a:gd name="connsiteX989" fmla="*/ 517618 w 7467600"/>
              <a:gd name="connsiteY989" fmla="*/ 385726 h 6858000"/>
              <a:gd name="connsiteX990" fmla="*/ 285074 w 7467600"/>
              <a:gd name="connsiteY990" fmla="*/ 182755 h 6858000"/>
              <a:gd name="connsiteX991" fmla="*/ 43151 w 7467600"/>
              <a:gd name="connsiteY99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12201 w 7467600"/>
              <a:gd name="connsiteY134" fmla="*/ 5128278 h 6858000"/>
              <a:gd name="connsiteX135" fmla="*/ 1903353 w 7467600"/>
              <a:gd name="connsiteY135" fmla="*/ 5044827 h 6858000"/>
              <a:gd name="connsiteX136" fmla="*/ 1936931 w 7467600"/>
              <a:gd name="connsiteY136" fmla="*/ 5093954 h 6858000"/>
              <a:gd name="connsiteX137" fmla="*/ 2195868 w 7467600"/>
              <a:gd name="connsiteY137" fmla="*/ 5396574 h 6858000"/>
              <a:gd name="connsiteX138" fmla="*/ 2088852 w 7467600"/>
              <a:gd name="connsiteY138" fmla="*/ 5166123 h 6858000"/>
              <a:gd name="connsiteX139" fmla="*/ 1958241 w 7467600"/>
              <a:gd name="connsiteY139" fmla="*/ 5067955 h 6858000"/>
              <a:gd name="connsiteX140" fmla="*/ 1903353 w 7467600"/>
              <a:gd name="connsiteY140" fmla="*/ 5044827 h 6858000"/>
              <a:gd name="connsiteX141" fmla="*/ 1979378 w 7467600"/>
              <a:gd name="connsiteY141" fmla="*/ 4769504 h 6858000"/>
              <a:gd name="connsiteX142" fmla="*/ 2882120 w 7467600"/>
              <a:gd name="connsiteY142" fmla="*/ 5064547 h 6858000"/>
              <a:gd name="connsiteX143" fmla="*/ 2793103 w 7467600"/>
              <a:gd name="connsiteY143" fmla="*/ 5039699 h 6858000"/>
              <a:gd name="connsiteX144" fmla="*/ 2770041 w 7467600"/>
              <a:gd name="connsiteY144" fmla="*/ 5033634 h 6858000"/>
              <a:gd name="connsiteX145" fmla="*/ 1979378 w 7467600"/>
              <a:gd name="connsiteY145" fmla="*/ 4769504 h 6858000"/>
              <a:gd name="connsiteX146" fmla="*/ 1927410 w 7467600"/>
              <a:gd name="connsiteY146" fmla="*/ 4716164 h 6858000"/>
              <a:gd name="connsiteX147" fmla="*/ 1959587 w 7467600"/>
              <a:gd name="connsiteY147" fmla="*/ 4728849 h 6858000"/>
              <a:gd name="connsiteX148" fmla="*/ 2777707 w 7467600"/>
              <a:gd name="connsiteY148" fmla="*/ 5003991 h 6858000"/>
              <a:gd name="connsiteX149" fmla="*/ 2800768 w 7467600"/>
              <a:gd name="connsiteY149" fmla="*/ 5010056 h 6858000"/>
              <a:gd name="connsiteX150" fmla="*/ 2879408 w 7467600"/>
              <a:gd name="connsiteY150" fmla="*/ 5031590 h 6858000"/>
              <a:gd name="connsiteX151" fmla="*/ 2862295 w 7467600"/>
              <a:gd name="connsiteY151" fmla="*/ 5022958 h 6858000"/>
              <a:gd name="connsiteX152" fmla="*/ 2813343 w 7467600"/>
              <a:gd name="connsiteY152" fmla="*/ 4998369 h 6858000"/>
              <a:gd name="connsiteX153" fmla="*/ 2646245 w 7467600"/>
              <a:gd name="connsiteY153" fmla="*/ 4930999 h 6858000"/>
              <a:gd name="connsiteX154" fmla="*/ 1999243 w 7467600"/>
              <a:gd name="connsiteY154" fmla="*/ 4730524 h 6858000"/>
              <a:gd name="connsiteX155" fmla="*/ 1979527 w 7467600"/>
              <a:gd name="connsiteY155" fmla="*/ 4726651 h 6858000"/>
              <a:gd name="connsiteX156" fmla="*/ 1927410 w 7467600"/>
              <a:gd name="connsiteY156" fmla="*/ 4716164 h 6858000"/>
              <a:gd name="connsiteX157" fmla="*/ 1997014 w 7467600"/>
              <a:gd name="connsiteY157" fmla="*/ 4698007 h 6858000"/>
              <a:gd name="connsiteX158" fmla="*/ 2005458 w 7467600"/>
              <a:gd name="connsiteY158" fmla="*/ 4699540 h 6858000"/>
              <a:gd name="connsiteX159" fmla="*/ 2657186 w 7467600"/>
              <a:gd name="connsiteY159" fmla="*/ 4901687 h 6858000"/>
              <a:gd name="connsiteX160" fmla="*/ 2826662 w 7467600"/>
              <a:gd name="connsiteY160" fmla="*/ 4970362 h 6858000"/>
              <a:gd name="connsiteX161" fmla="*/ 2876100 w 7467600"/>
              <a:gd name="connsiteY161" fmla="*/ 4995397 h 6858000"/>
              <a:gd name="connsiteX162" fmla="*/ 3042600 w 7467600"/>
              <a:gd name="connsiteY162" fmla="*/ 5059532 h 6858000"/>
              <a:gd name="connsiteX163" fmla="*/ 1997014 w 7467600"/>
              <a:gd name="connsiteY163" fmla="*/ 4698007 h 6858000"/>
              <a:gd name="connsiteX164" fmla="*/ 2305292 w 7467600"/>
              <a:gd name="connsiteY164" fmla="*/ 4219492 h 6858000"/>
              <a:gd name="connsiteX165" fmla="*/ 3360922 w 7467600"/>
              <a:gd name="connsiteY165" fmla="*/ 4529373 h 6858000"/>
              <a:gd name="connsiteX166" fmla="*/ 3492420 w 7467600"/>
              <a:gd name="connsiteY166" fmla="*/ 4510145 h 6858000"/>
              <a:gd name="connsiteX167" fmla="*/ 3364086 w 7467600"/>
              <a:gd name="connsiteY167" fmla="*/ 4480340 h 6858000"/>
              <a:gd name="connsiteX168" fmla="*/ 3225818 w 7467600"/>
              <a:gd name="connsiteY168" fmla="*/ 4411822 h 6858000"/>
              <a:gd name="connsiteX169" fmla="*/ 3129696 w 7467600"/>
              <a:gd name="connsiteY169" fmla="*/ 4360704 h 6858000"/>
              <a:gd name="connsiteX170" fmla="*/ 2814545 w 7467600"/>
              <a:gd name="connsiteY170" fmla="*/ 4282955 h 6858000"/>
              <a:gd name="connsiteX171" fmla="*/ 2305292 w 7467600"/>
              <a:gd name="connsiteY171" fmla="*/ 4219492 h 6858000"/>
              <a:gd name="connsiteX172" fmla="*/ 2626982 w 7467600"/>
              <a:gd name="connsiteY172" fmla="*/ 4206450 h 6858000"/>
              <a:gd name="connsiteX173" fmla="*/ 2490617 w 7467600"/>
              <a:gd name="connsiteY173" fmla="*/ 4206951 h 6858000"/>
              <a:gd name="connsiteX174" fmla="*/ 2819869 w 7467600"/>
              <a:gd name="connsiteY174" fmla="*/ 4252936 h 6858000"/>
              <a:gd name="connsiteX175" fmla="*/ 3143018 w 7467600"/>
              <a:gd name="connsiteY175" fmla="*/ 4332698 h 6858000"/>
              <a:gd name="connsiteX176" fmla="*/ 3241520 w 7467600"/>
              <a:gd name="connsiteY176" fmla="*/ 4385112 h 6858000"/>
              <a:gd name="connsiteX177" fmla="*/ 3374575 w 7467600"/>
              <a:gd name="connsiteY177" fmla="*/ 4451517 h 6858000"/>
              <a:gd name="connsiteX178" fmla="*/ 3505221 w 7467600"/>
              <a:gd name="connsiteY178" fmla="*/ 4480757 h 6858000"/>
              <a:gd name="connsiteX179" fmla="*/ 2626982 w 7467600"/>
              <a:gd name="connsiteY179" fmla="*/ 4206450 h 6858000"/>
              <a:gd name="connsiteX180" fmla="*/ 1310106 w 7467600"/>
              <a:gd name="connsiteY180" fmla="*/ 3943217 h 6858000"/>
              <a:gd name="connsiteX181" fmla="*/ 854994 w 7467600"/>
              <a:gd name="connsiteY181" fmla="*/ 4399136 h 6858000"/>
              <a:gd name="connsiteX182" fmla="*/ 742462 w 7467600"/>
              <a:gd name="connsiteY182" fmla="*/ 4594648 h 6858000"/>
              <a:gd name="connsiteX183" fmla="*/ 820602 w 7467600"/>
              <a:gd name="connsiteY183" fmla="*/ 4485915 h 6858000"/>
              <a:gd name="connsiteX184" fmla="*/ 878295 w 7467600"/>
              <a:gd name="connsiteY184" fmla="*/ 4403594 h 6858000"/>
              <a:gd name="connsiteX185" fmla="*/ 1240607 w 7467600"/>
              <a:gd name="connsiteY185" fmla="*/ 4010401 h 6858000"/>
              <a:gd name="connsiteX186" fmla="*/ 1310106 w 7467600"/>
              <a:gd name="connsiteY186" fmla="*/ 3943217 h 6858000"/>
              <a:gd name="connsiteX187" fmla="*/ 1423113 w 7467600"/>
              <a:gd name="connsiteY187" fmla="*/ 3874565 h 6858000"/>
              <a:gd name="connsiteX188" fmla="*/ 1260565 w 7467600"/>
              <a:gd name="connsiteY188" fmla="*/ 4031982 h 6858000"/>
              <a:gd name="connsiteX189" fmla="*/ 901900 w 7467600"/>
              <a:gd name="connsiteY189" fmla="*/ 4421236 h 6858000"/>
              <a:gd name="connsiteX190" fmla="*/ 845044 w 7467600"/>
              <a:gd name="connsiteY190" fmla="*/ 4502436 h 6858000"/>
              <a:gd name="connsiteX191" fmla="*/ 685926 w 7467600"/>
              <a:gd name="connsiteY191" fmla="*/ 4703069 h 6858000"/>
              <a:gd name="connsiteX192" fmla="*/ 684248 w 7467600"/>
              <a:gd name="connsiteY192" fmla="*/ 4706721 h 6858000"/>
              <a:gd name="connsiteX193" fmla="*/ 1423113 w 7467600"/>
              <a:gd name="connsiteY193" fmla="*/ 3874565 h 6858000"/>
              <a:gd name="connsiteX194" fmla="*/ 3316479 w 7467600"/>
              <a:gd name="connsiteY194" fmla="*/ 3872136 h 6858000"/>
              <a:gd name="connsiteX195" fmla="*/ 3546806 w 7467600"/>
              <a:gd name="connsiteY195" fmla="*/ 4356139 h 6858000"/>
              <a:gd name="connsiteX196" fmla="*/ 3364433 w 7467600"/>
              <a:gd name="connsiteY196" fmla="*/ 3953121 h 6858000"/>
              <a:gd name="connsiteX197" fmla="*/ 3316479 w 7467600"/>
              <a:gd name="connsiteY197" fmla="*/ 3872136 h 6858000"/>
              <a:gd name="connsiteX198" fmla="*/ 3291335 w 7467600"/>
              <a:gd name="connsiteY198" fmla="*/ 3767420 h 6858000"/>
              <a:gd name="connsiteX199" fmla="*/ 3390805 w 7467600"/>
              <a:gd name="connsiteY199" fmla="*/ 3937163 h 6858000"/>
              <a:gd name="connsiteX200" fmla="*/ 3579062 w 7467600"/>
              <a:gd name="connsiteY200" fmla="*/ 4359040 h 6858000"/>
              <a:gd name="connsiteX201" fmla="*/ 3467355 w 7467600"/>
              <a:gd name="connsiteY201" fmla="*/ 3988130 h 6858000"/>
              <a:gd name="connsiteX202" fmla="*/ 3310753 w 7467600"/>
              <a:gd name="connsiteY202" fmla="*/ 3787140 h 6858000"/>
              <a:gd name="connsiteX203" fmla="*/ 3291335 w 7467600"/>
              <a:gd name="connsiteY203" fmla="*/ 3767420 h 6858000"/>
              <a:gd name="connsiteX204" fmla="*/ 1635889 w 7467600"/>
              <a:gd name="connsiteY204" fmla="*/ 3709494 h 6858000"/>
              <a:gd name="connsiteX205" fmla="*/ 1634800 w 7467600"/>
              <a:gd name="connsiteY205" fmla="*/ 3731111 h 6858000"/>
              <a:gd name="connsiteX206" fmla="*/ 1635889 w 7467600"/>
              <a:gd name="connsiteY206" fmla="*/ 3709494 h 6858000"/>
              <a:gd name="connsiteX207" fmla="*/ 1510397 w 7467600"/>
              <a:gd name="connsiteY207" fmla="*/ 3684705 h 6858000"/>
              <a:gd name="connsiteX208" fmla="*/ 1146550 w 7467600"/>
              <a:gd name="connsiteY208" fmla="*/ 3802012 h 6858000"/>
              <a:gd name="connsiteX209" fmla="*/ 698834 w 7467600"/>
              <a:gd name="connsiteY209" fmla="*/ 3952272 h 6858000"/>
              <a:gd name="connsiteX210" fmla="*/ 34256 w 7467600"/>
              <a:gd name="connsiteY210" fmla="*/ 4347603 h 6858000"/>
              <a:gd name="connsiteX211" fmla="*/ 527241 w 7467600"/>
              <a:gd name="connsiteY211" fmla="*/ 4065078 h 6858000"/>
              <a:gd name="connsiteX212" fmla="*/ 1510397 w 7467600"/>
              <a:gd name="connsiteY212" fmla="*/ 3684705 h 6858000"/>
              <a:gd name="connsiteX213" fmla="*/ 1313114 w 7467600"/>
              <a:gd name="connsiteY213" fmla="*/ 3655216 h 6858000"/>
              <a:gd name="connsiteX214" fmla="*/ 1109304 w 7467600"/>
              <a:gd name="connsiteY214" fmla="*/ 3669030 h 6858000"/>
              <a:gd name="connsiteX215" fmla="*/ 8129 w 7467600"/>
              <a:gd name="connsiteY215" fmla="*/ 4330519 h 6858000"/>
              <a:gd name="connsiteX216" fmla="*/ 687572 w 7467600"/>
              <a:gd name="connsiteY216" fmla="*/ 3925629 h 6858000"/>
              <a:gd name="connsiteX217" fmla="*/ 1138365 w 7467600"/>
              <a:gd name="connsiteY217" fmla="*/ 3774515 h 6858000"/>
              <a:gd name="connsiteX218" fmla="*/ 1505579 w 7467600"/>
              <a:gd name="connsiteY218" fmla="*/ 3655526 h 6858000"/>
              <a:gd name="connsiteX219" fmla="*/ 1313114 w 7467600"/>
              <a:gd name="connsiteY219" fmla="*/ 3655216 h 6858000"/>
              <a:gd name="connsiteX220" fmla="*/ 3655073 w 7467600"/>
              <a:gd name="connsiteY220" fmla="*/ 3650884 h 6858000"/>
              <a:gd name="connsiteX221" fmla="*/ 3989938 w 7467600"/>
              <a:gd name="connsiteY221" fmla="*/ 3991685 h 6858000"/>
              <a:gd name="connsiteX222" fmla="*/ 4393907 w 7467600"/>
              <a:gd name="connsiteY222" fmla="*/ 4261258 h 6858000"/>
              <a:gd name="connsiteX223" fmla="*/ 4648051 w 7467600"/>
              <a:gd name="connsiteY223" fmla="*/ 4374051 h 6858000"/>
              <a:gd name="connsiteX224" fmla="*/ 4383389 w 7467600"/>
              <a:gd name="connsiteY224" fmla="*/ 4184369 h 6858000"/>
              <a:gd name="connsiteX225" fmla="*/ 4165508 w 7467600"/>
              <a:gd name="connsiteY225" fmla="*/ 4035196 h 6858000"/>
              <a:gd name="connsiteX226" fmla="*/ 4068162 w 7467600"/>
              <a:gd name="connsiteY226" fmla="*/ 3953394 h 6858000"/>
              <a:gd name="connsiteX227" fmla="*/ 3981416 w 7467600"/>
              <a:gd name="connsiteY227" fmla="*/ 3880482 h 6858000"/>
              <a:gd name="connsiteX228" fmla="*/ 3800147 w 7467600"/>
              <a:gd name="connsiteY228" fmla="*/ 3749872 h 6858000"/>
              <a:gd name="connsiteX229" fmla="*/ 3655073 w 7467600"/>
              <a:gd name="connsiteY229" fmla="*/ 3650884 h 6858000"/>
              <a:gd name="connsiteX230" fmla="*/ 3670252 w 7467600"/>
              <a:gd name="connsiteY230" fmla="*/ 3622798 h 6858000"/>
              <a:gd name="connsiteX231" fmla="*/ 3817258 w 7467600"/>
              <a:gd name="connsiteY231" fmla="*/ 3723577 h 6858000"/>
              <a:gd name="connsiteX232" fmla="*/ 4000461 w 7467600"/>
              <a:gd name="connsiteY232" fmla="*/ 3855966 h 6858000"/>
              <a:gd name="connsiteX233" fmla="*/ 4088180 w 7467600"/>
              <a:gd name="connsiteY233" fmla="*/ 3929774 h 6858000"/>
              <a:gd name="connsiteX234" fmla="*/ 4184555 w 7467600"/>
              <a:gd name="connsiteY234" fmla="*/ 4010683 h 6858000"/>
              <a:gd name="connsiteX235" fmla="*/ 4399563 w 7467600"/>
              <a:gd name="connsiteY235" fmla="*/ 4158106 h 6858000"/>
              <a:gd name="connsiteX236" fmla="*/ 4684469 w 7467600"/>
              <a:gd name="connsiteY236" fmla="*/ 4364680 h 6858000"/>
              <a:gd name="connsiteX237" fmla="*/ 4690271 w 7467600"/>
              <a:gd name="connsiteY237" fmla="*/ 4370034 h 6858000"/>
              <a:gd name="connsiteX238" fmla="*/ 4136093 w 7467600"/>
              <a:gd name="connsiteY238" fmla="*/ 3858466 h 6858000"/>
              <a:gd name="connsiteX239" fmla="*/ 3670252 w 7467600"/>
              <a:gd name="connsiteY239" fmla="*/ 3622798 h 6858000"/>
              <a:gd name="connsiteX240" fmla="*/ 4440129 w 7467600"/>
              <a:gd name="connsiteY240" fmla="*/ 3448571 h 6858000"/>
              <a:gd name="connsiteX241" fmla="*/ 4856525 w 7467600"/>
              <a:gd name="connsiteY241" fmla="*/ 3915351 h 6858000"/>
              <a:gd name="connsiteX242" fmla="*/ 5059055 w 7467600"/>
              <a:gd name="connsiteY242" fmla="*/ 4108918 h 6858000"/>
              <a:gd name="connsiteX243" fmla="*/ 5290070 w 7467600"/>
              <a:gd name="connsiteY243" fmla="*/ 4263619 h 6858000"/>
              <a:gd name="connsiteX244" fmla="*/ 4834991 w 7467600"/>
              <a:gd name="connsiteY244" fmla="*/ 3830985 h 6858000"/>
              <a:gd name="connsiteX245" fmla="*/ 4440129 w 7467600"/>
              <a:gd name="connsiteY245" fmla="*/ 3448571 h 6858000"/>
              <a:gd name="connsiteX246" fmla="*/ 4441737 w 7467600"/>
              <a:gd name="connsiteY246" fmla="*/ 3399734 h 6858000"/>
              <a:gd name="connsiteX247" fmla="*/ 4431236 w 7467600"/>
              <a:gd name="connsiteY247" fmla="*/ 3400954 h 6858000"/>
              <a:gd name="connsiteX248" fmla="*/ 4557150 w 7467600"/>
              <a:gd name="connsiteY248" fmla="*/ 3510023 h 6858000"/>
              <a:gd name="connsiteX249" fmla="*/ 4856936 w 7467600"/>
              <a:gd name="connsiteY249" fmla="*/ 3809146 h 6858000"/>
              <a:gd name="connsiteX250" fmla="*/ 5111996 w 7467600"/>
              <a:gd name="connsiteY250" fmla="*/ 4065759 h 6858000"/>
              <a:gd name="connsiteX251" fmla="*/ 5388878 w 7467600"/>
              <a:gd name="connsiteY251" fmla="*/ 4300185 h 6858000"/>
              <a:gd name="connsiteX252" fmla="*/ 5425556 w 7467600"/>
              <a:gd name="connsiteY252" fmla="*/ 4308967 h 6858000"/>
              <a:gd name="connsiteX253" fmla="*/ 4943646 w 7467600"/>
              <a:gd name="connsiteY253" fmla="*/ 3822916 h 6858000"/>
              <a:gd name="connsiteX254" fmla="*/ 4594837 w 7467600"/>
              <a:gd name="connsiteY254" fmla="*/ 3532274 h 6858000"/>
              <a:gd name="connsiteX255" fmla="*/ 4441737 w 7467600"/>
              <a:gd name="connsiteY255" fmla="*/ 3399734 h 6858000"/>
              <a:gd name="connsiteX256" fmla="*/ 5425834 w 7467600"/>
              <a:gd name="connsiteY256" fmla="*/ 3162785 h 6858000"/>
              <a:gd name="connsiteX257" fmla="*/ 5401644 w 7467600"/>
              <a:gd name="connsiteY257" fmla="*/ 3617847 h 6858000"/>
              <a:gd name="connsiteX258" fmla="*/ 5467256 w 7467600"/>
              <a:gd name="connsiteY258" fmla="*/ 4175494 h 6858000"/>
              <a:gd name="connsiteX259" fmla="*/ 5448069 w 7467600"/>
              <a:gd name="connsiteY259" fmla="*/ 3567554 h 6858000"/>
              <a:gd name="connsiteX260" fmla="*/ 5425834 w 7467600"/>
              <a:gd name="connsiteY260" fmla="*/ 3162785 h 6858000"/>
              <a:gd name="connsiteX261" fmla="*/ 1318687 w 7467600"/>
              <a:gd name="connsiteY261" fmla="*/ 3113840 h 6858000"/>
              <a:gd name="connsiteX262" fmla="*/ 1066793 w 7467600"/>
              <a:gd name="connsiteY262" fmla="*/ 3212171 h 6858000"/>
              <a:gd name="connsiteX263" fmla="*/ 993319 w 7467600"/>
              <a:gd name="connsiteY263" fmla="*/ 3247648 h 6858000"/>
              <a:gd name="connsiteX264" fmla="*/ 853081 w 7467600"/>
              <a:gd name="connsiteY264" fmla="*/ 3312410 h 6858000"/>
              <a:gd name="connsiteX265" fmla="*/ 805957 w 7467600"/>
              <a:gd name="connsiteY265" fmla="*/ 3330443 h 6858000"/>
              <a:gd name="connsiteX266" fmla="*/ 1318687 w 7467600"/>
              <a:gd name="connsiteY266" fmla="*/ 3113840 h 6858000"/>
              <a:gd name="connsiteX267" fmla="*/ 5453702 w 7467600"/>
              <a:gd name="connsiteY267" fmla="*/ 3090882 h 6858000"/>
              <a:gd name="connsiteX268" fmla="*/ 5480135 w 7467600"/>
              <a:gd name="connsiteY268" fmla="*/ 3565802 h 6858000"/>
              <a:gd name="connsiteX269" fmla="*/ 5499023 w 7467600"/>
              <a:gd name="connsiteY269" fmla="*/ 4166310 h 6858000"/>
              <a:gd name="connsiteX270" fmla="*/ 5547022 w 7467600"/>
              <a:gd name="connsiteY270" fmla="*/ 3607838 h 6858000"/>
              <a:gd name="connsiteX271" fmla="*/ 5515964 w 7467600"/>
              <a:gd name="connsiteY271" fmla="*/ 3378541 h 6858000"/>
              <a:gd name="connsiteX272" fmla="*/ 5453702 w 7467600"/>
              <a:gd name="connsiteY272" fmla="*/ 3090882 h 6858000"/>
              <a:gd name="connsiteX273" fmla="*/ 1238695 w 7467600"/>
              <a:gd name="connsiteY273" fmla="*/ 3076820 h 6858000"/>
              <a:gd name="connsiteX274" fmla="*/ 716371 w 7467600"/>
              <a:gd name="connsiteY274" fmla="*/ 3293249 h 6858000"/>
              <a:gd name="connsiteX275" fmla="*/ 579522 w 7467600"/>
              <a:gd name="connsiteY275" fmla="*/ 3371759 h 6858000"/>
              <a:gd name="connsiteX276" fmla="*/ 600288 w 7467600"/>
              <a:gd name="connsiteY276" fmla="*/ 3365555 h 6858000"/>
              <a:gd name="connsiteX277" fmla="*/ 840692 w 7467600"/>
              <a:gd name="connsiteY277" fmla="*/ 3284921 h 6858000"/>
              <a:gd name="connsiteX278" fmla="*/ 979248 w 7467600"/>
              <a:gd name="connsiteY278" fmla="*/ 3221003 h 6858000"/>
              <a:gd name="connsiteX279" fmla="*/ 1053282 w 7467600"/>
              <a:gd name="connsiteY279" fmla="*/ 3185247 h 6858000"/>
              <a:gd name="connsiteX280" fmla="*/ 1320603 w 7467600"/>
              <a:gd name="connsiteY280" fmla="*/ 3081281 h 6858000"/>
              <a:gd name="connsiteX281" fmla="*/ 1238695 w 7467600"/>
              <a:gd name="connsiteY281" fmla="*/ 3076820 h 6858000"/>
              <a:gd name="connsiteX282" fmla="*/ 5425627 w 7467600"/>
              <a:gd name="connsiteY282" fmla="*/ 2954192 h 6858000"/>
              <a:gd name="connsiteX283" fmla="*/ 5470770 w 7467600"/>
              <a:gd name="connsiteY283" fmla="*/ 3005435 h 6858000"/>
              <a:gd name="connsiteX284" fmla="*/ 5519779 w 7467600"/>
              <a:gd name="connsiteY284" fmla="*/ 4359223 h 6858000"/>
              <a:gd name="connsiteX285" fmla="*/ 5520293 w 7467600"/>
              <a:gd name="connsiteY285" fmla="*/ 4360602 h 6858000"/>
              <a:gd name="connsiteX286" fmla="*/ 5767221 w 7467600"/>
              <a:gd name="connsiteY286" fmla="*/ 4665564 h 6858000"/>
              <a:gd name="connsiteX287" fmla="*/ 6937169 w 7467600"/>
              <a:gd name="connsiteY287" fmla="*/ 4815941 h 6858000"/>
              <a:gd name="connsiteX288" fmla="*/ 6953922 w 7467600"/>
              <a:gd name="connsiteY288" fmla="*/ 4890068 h 6858000"/>
              <a:gd name="connsiteX289" fmla="*/ 6071359 w 7467600"/>
              <a:gd name="connsiteY289" fmla="*/ 4770770 h 6858000"/>
              <a:gd name="connsiteX290" fmla="*/ 6038839 w 7467600"/>
              <a:gd name="connsiteY290" fmla="*/ 4764474 h 6858000"/>
              <a:gd name="connsiteX291" fmla="*/ 6038706 w 7467600"/>
              <a:gd name="connsiteY291" fmla="*/ 4763847 h 6858000"/>
              <a:gd name="connsiteX292" fmla="*/ 6037784 w 7467600"/>
              <a:gd name="connsiteY292" fmla="*/ 4764270 h 6858000"/>
              <a:gd name="connsiteX293" fmla="*/ 6038839 w 7467600"/>
              <a:gd name="connsiteY293" fmla="*/ 4764474 h 6858000"/>
              <a:gd name="connsiteX294" fmla="*/ 6040338 w 7467600"/>
              <a:gd name="connsiteY294" fmla="*/ 4771418 h 6858000"/>
              <a:gd name="connsiteX295" fmla="*/ 6024488 w 7467600"/>
              <a:gd name="connsiteY295" fmla="*/ 4809903 h 6858000"/>
              <a:gd name="connsiteX296" fmla="*/ 5599771 w 7467600"/>
              <a:gd name="connsiteY296" fmla="*/ 5509652 h 6858000"/>
              <a:gd name="connsiteX297" fmla="*/ 5548843 w 7467600"/>
              <a:gd name="connsiteY297" fmla="*/ 5563845 h 6858000"/>
              <a:gd name="connsiteX298" fmla="*/ 5940952 w 7467600"/>
              <a:gd name="connsiteY298" fmla="*/ 6250028 h 6858000"/>
              <a:gd name="connsiteX299" fmla="*/ 6043441 w 7467600"/>
              <a:gd name="connsiteY299" fmla="*/ 6665847 h 6858000"/>
              <a:gd name="connsiteX300" fmla="*/ 6093432 w 7467600"/>
              <a:gd name="connsiteY300" fmla="*/ 6858000 h 6858000"/>
              <a:gd name="connsiteX301" fmla="*/ 6034344 w 7467600"/>
              <a:gd name="connsiteY301" fmla="*/ 6858000 h 6858000"/>
              <a:gd name="connsiteX302" fmla="*/ 6026679 w 7467600"/>
              <a:gd name="connsiteY302" fmla="*/ 6836959 h 6858000"/>
              <a:gd name="connsiteX303" fmla="*/ 5800441 w 7467600"/>
              <a:gd name="connsiteY303" fmla="*/ 6335286 h 6858000"/>
              <a:gd name="connsiteX304" fmla="*/ 5526562 w 7467600"/>
              <a:gd name="connsiteY304" fmla="*/ 5705388 h 6858000"/>
              <a:gd name="connsiteX305" fmla="*/ 5519640 w 7467600"/>
              <a:gd name="connsiteY305" fmla="*/ 5683774 h 6858000"/>
              <a:gd name="connsiteX306" fmla="*/ 5844559 w 7467600"/>
              <a:gd name="connsiteY306" fmla="*/ 6553349 h 6858000"/>
              <a:gd name="connsiteX307" fmla="*/ 5975994 w 7467600"/>
              <a:gd name="connsiteY307" fmla="*/ 6858000 h 6858000"/>
              <a:gd name="connsiteX308" fmla="*/ 5898547 w 7467600"/>
              <a:gd name="connsiteY308" fmla="*/ 6858000 h 6858000"/>
              <a:gd name="connsiteX309" fmla="*/ 5682041 w 7467600"/>
              <a:gd name="connsiteY309" fmla="*/ 6355860 h 6858000"/>
              <a:gd name="connsiteX310" fmla="*/ 5461758 w 7467600"/>
              <a:gd name="connsiteY310" fmla="*/ 5820220 h 6858000"/>
              <a:gd name="connsiteX311" fmla="*/ 5237282 w 7467600"/>
              <a:gd name="connsiteY311" fmla="*/ 6579086 h 6858000"/>
              <a:gd name="connsiteX312" fmla="*/ 5115009 w 7467600"/>
              <a:gd name="connsiteY312" fmla="*/ 6858000 h 6858000"/>
              <a:gd name="connsiteX313" fmla="*/ 5028074 w 7467600"/>
              <a:gd name="connsiteY313" fmla="*/ 6858000 h 6858000"/>
              <a:gd name="connsiteX314" fmla="*/ 5079508 w 7467600"/>
              <a:gd name="connsiteY314" fmla="*/ 6749074 h 6858000"/>
              <a:gd name="connsiteX315" fmla="*/ 5371846 w 7467600"/>
              <a:gd name="connsiteY315" fmla="*/ 5924413 h 6858000"/>
              <a:gd name="connsiteX316" fmla="*/ 5270512 w 7467600"/>
              <a:gd name="connsiteY316" fmla="*/ 6138975 h 6858000"/>
              <a:gd name="connsiteX317" fmla="*/ 5062409 w 7467600"/>
              <a:gd name="connsiteY317" fmla="*/ 6653544 h 6858000"/>
              <a:gd name="connsiteX318" fmla="*/ 5036628 w 7467600"/>
              <a:gd name="connsiteY318" fmla="*/ 6754247 h 6858000"/>
              <a:gd name="connsiteX319" fmla="*/ 5009112 w 7467600"/>
              <a:gd name="connsiteY319" fmla="*/ 6858000 h 6858000"/>
              <a:gd name="connsiteX320" fmla="*/ 4976679 w 7467600"/>
              <a:gd name="connsiteY320" fmla="*/ 6858000 h 6858000"/>
              <a:gd name="connsiteX321" fmla="*/ 5006537 w 7467600"/>
              <a:gd name="connsiteY321" fmla="*/ 6747068 h 6858000"/>
              <a:gd name="connsiteX322" fmla="*/ 5032723 w 7467600"/>
              <a:gd name="connsiteY322" fmla="*/ 6644957 h 6858000"/>
              <a:gd name="connsiteX323" fmla="*/ 5242949 w 7467600"/>
              <a:gd name="connsiteY323" fmla="*/ 6125175 h 6858000"/>
              <a:gd name="connsiteX324" fmla="*/ 5286321 w 7467600"/>
              <a:gd name="connsiteY324" fmla="*/ 6033555 h 6858000"/>
              <a:gd name="connsiteX325" fmla="*/ 5008210 w 7467600"/>
              <a:gd name="connsiteY325" fmla="*/ 6649194 h 6858000"/>
              <a:gd name="connsiteX326" fmla="*/ 4986321 w 7467600"/>
              <a:gd name="connsiteY326" fmla="*/ 6765687 h 6858000"/>
              <a:gd name="connsiteX327" fmla="*/ 4973474 w 7467600"/>
              <a:gd name="connsiteY327" fmla="*/ 6858000 h 6858000"/>
              <a:gd name="connsiteX328" fmla="*/ 4907178 w 7467600"/>
              <a:gd name="connsiteY328" fmla="*/ 6858000 h 6858000"/>
              <a:gd name="connsiteX329" fmla="*/ 4910810 w 7467600"/>
              <a:gd name="connsiteY329" fmla="*/ 6829660 h 6858000"/>
              <a:gd name="connsiteX330" fmla="*/ 4987461 w 7467600"/>
              <a:gd name="connsiteY330" fmla="*/ 6432994 h 6858000"/>
              <a:gd name="connsiteX331" fmla="*/ 5179262 w 7467600"/>
              <a:gd name="connsiteY331" fmla="*/ 6035044 h 6858000"/>
              <a:gd name="connsiteX332" fmla="*/ 4689678 w 7467600"/>
              <a:gd name="connsiteY332" fmla="*/ 6440241 h 6858000"/>
              <a:gd name="connsiteX333" fmla="*/ 4477543 w 7467600"/>
              <a:gd name="connsiteY333" fmla="*/ 6674836 h 6858000"/>
              <a:gd name="connsiteX334" fmla="*/ 4329957 w 7467600"/>
              <a:gd name="connsiteY334" fmla="*/ 6858000 h 6858000"/>
              <a:gd name="connsiteX335" fmla="*/ 4218595 w 7467600"/>
              <a:gd name="connsiteY335" fmla="*/ 6858000 h 6858000"/>
              <a:gd name="connsiteX336" fmla="*/ 4368888 w 7467600"/>
              <a:gd name="connsiteY336" fmla="*/ 6668412 h 6858000"/>
              <a:gd name="connsiteX337" fmla="*/ 4563091 w 7467600"/>
              <a:gd name="connsiteY337" fmla="*/ 6442508 h 6858000"/>
              <a:gd name="connsiteX338" fmla="*/ 5387324 w 7467600"/>
              <a:gd name="connsiteY338" fmla="*/ 5705830 h 6858000"/>
              <a:gd name="connsiteX339" fmla="*/ 5073620 w 7467600"/>
              <a:gd name="connsiteY339" fmla="*/ 5955437 h 6858000"/>
              <a:gd name="connsiteX340" fmla="*/ 4689789 w 7467600"/>
              <a:gd name="connsiteY340" fmla="*/ 6268382 h 6858000"/>
              <a:gd name="connsiteX341" fmla="*/ 4418722 w 7467600"/>
              <a:gd name="connsiteY341" fmla="*/ 6570886 h 6858000"/>
              <a:gd name="connsiteX342" fmla="*/ 4214944 w 7467600"/>
              <a:gd name="connsiteY342" fmla="*/ 6858000 h 6858000"/>
              <a:gd name="connsiteX343" fmla="*/ 4177898 w 7467600"/>
              <a:gd name="connsiteY343" fmla="*/ 6858000 h 6858000"/>
              <a:gd name="connsiteX344" fmla="*/ 4391597 w 7467600"/>
              <a:gd name="connsiteY344" fmla="*/ 6556370 h 6858000"/>
              <a:gd name="connsiteX345" fmla="*/ 4668889 w 7467600"/>
              <a:gd name="connsiteY345" fmla="*/ 6246399 h 6858000"/>
              <a:gd name="connsiteX346" fmla="*/ 5055427 w 7467600"/>
              <a:gd name="connsiteY346" fmla="*/ 5931476 h 6858000"/>
              <a:gd name="connsiteX347" fmla="*/ 5371814 w 7467600"/>
              <a:gd name="connsiteY347" fmla="*/ 5678975 h 6858000"/>
              <a:gd name="connsiteX348" fmla="*/ 4987918 w 7467600"/>
              <a:gd name="connsiteY348" fmla="*/ 5838701 h 6858000"/>
              <a:gd name="connsiteX349" fmla="*/ 4317146 w 7467600"/>
              <a:gd name="connsiteY349" fmla="*/ 6587716 h 6858000"/>
              <a:gd name="connsiteX350" fmla="*/ 4171627 w 7467600"/>
              <a:gd name="connsiteY350" fmla="*/ 6858000 h 6858000"/>
              <a:gd name="connsiteX351" fmla="*/ 4081585 w 7467600"/>
              <a:gd name="connsiteY351" fmla="*/ 6858000 h 6858000"/>
              <a:gd name="connsiteX352" fmla="*/ 4238603 w 7467600"/>
              <a:gd name="connsiteY352" fmla="*/ 6559341 h 6858000"/>
              <a:gd name="connsiteX353" fmla="*/ 4778333 w 7467600"/>
              <a:gd name="connsiteY353" fmla="*/ 5873626 h 6858000"/>
              <a:gd name="connsiteX354" fmla="*/ 5414185 w 7467600"/>
              <a:gd name="connsiteY354" fmla="*/ 5573882 h 6858000"/>
              <a:gd name="connsiteX355" fmla="*/ 5959648 w 7467600"/>
              <a:gd name="connsiteY355" fmla="*/ 4760797 h 6858000"/>
              <a:gd name="connsiteX356" fmla="*/ 5355019 w 7467600"/>
              <a:gd name="connsiteY356" fmla="*/ 4734672 h 6858000"/>
              <a:gd name="connsiteX357" fmla="*/ 5083565 w 7467600"/>
              <a:gd name="connsiteY357" fmla="*/ 5179121 h 6858000"/>
              <a:gd name="connsiteX358" fmla="*/ 4713577 w 7467600"/>
              <a:gd name="connsiteY358" fmla="*/ 5616803 h 6858000"/>
              <a:gd name="connsiteX359" fmla="*/ 3989559 w 7467600"/>
              <a:gd name="connsiteY359" fmla="*/ 6145945 h 6858000"/>
              <a:gd name="connsiteX360" fmla="*/ 3939824 w 7467600"/>
              <a:gd name="connsiteY360" fmla="*/ 6066900 h 6858000"/>
              <a:gd name="connsiteX361" fmla="*/ 4584537 w 7467600"/>
              <a:gd name="connsiteY361" fmla="*/ 5324826 h 6858000"/>
              <a:gd name="connsiteX362" fmla="*/ 5037105 w 7467600"/>
              <a:gd name="connsiteY362" fmla="*/ 5088765 h 6858000"/>
              <a:gd name="connsiteX363" fmla="*/ 5039930 w 7467600"/>
              <a:gd name="connsiteY363" fmla="*/ 5089585 h 6858000"/>
              <a:gd name="connsiteX364" fmla="*/ 5263764 w 7467600"/>
              <a:gd name="connsiteY364" fmla="*/ 4735525 h 6858000"/>
              <a:gd name="connsiteX365" fmla="*/ 4086300 w 7467600"/>
              <a:gd name="connsiteY365" fmla="*/ 4884599 h 6858000"/>
              <a:gd name="connsiteX366" fmla="*/ 4085485 w 7467600"/>
              <a:gd name="connsiteY366" fmla="*/ 4899070 h 6858000"/>
              <a:gd name="connsiteX367" fmla="*/ 3871915 w 7467600"/>
              <a:gd name="connsiteY367" fmla="*/ 5253645 h 6858000"/>
              <a:gd name="connsiteX368" fmla="*/ 3799374 w 7467600"/>
              <a:gd name="connsiteY368" fmla="*/ 5466127 h 6858000"/>
              <a:gd name="connsiteX369" fmla="*/ 3498850 w 7467600"/>
              <a:gd name="connsiteY369" fmla="*/ 6661888 h 6858000"/>
              <a:gd name="connsiteX370" fmla="*/ 3399216 w 7467600"/>
              <a:gd name="connsiteY370" fmla="*/ 6858000 h 6858000"/>
              <a:gd name="connsiteX371" fmla="*/ 3303688 w 7467600"/>
              <a:gd name="connsiteY371" fmla="*/ 6858000 h 6858000"/>
              <a:gd name="connsiteX372" fmla="*/ 3391774 w 7467600"/>
              <a:gd name="connsiteY372" fmla="*/ 6697181 h 6858000"/>
              <a:gd name="connsiteX373" fmla="*/ 3735540 w 7467600"/>
              <a:gd name="connsiteY373" fmla="*/ 5546923 h 6858000"/>
              <a:gd name="connsiteX374" fmla="*/ 3729438 w 7467600"/>
              <a:gd name="connsiteY374" fmla="*/ 5569058 h 6858000"/>
              <a:gd name="connsiteX375" fmla="*/ 3707782 w 7467600"/>
              <a:gd name="connsiteY375" fmla="*/ 5644908 h 6858000"/>
              <a:gd name="connsiteX376" fmla="*/ 3583827 w 7467600"/>
              <a:gd name="connsiteY376" fmla="*/ 6039215 h 6858000"/>
              <a:gd name="connsiteX377" fmla="*/ 3547861 w 7467600"/>
              <a:gd name="connsiteY377" fmla="*/ 6129609 h 6858000"/>
              <a:gd name="connsiteX378" fmla="*/ 3490905 w 7467600"/>
              <a:gd name="connsiteY378" fmla="*/ 6277660 h 6858000"/>
              <a:gd name="connsiteX379" fmla="*/ 3455859 w 7467600"/>
              <a:gd name="connsiteY379" fmla="*/ 6391301 h 6858000"/>
              <a:gd name="connsiteX380" fmla="*/ 3429112 w 7467600"/>
              <a:gd name="connsiteY380" fmla="*/ 6479469 h 6858000"/>
              <a:gd name="connsiteX381" fmla="*/ 3304862 w 7467600"/>
              <a:gd name="connsiteY381" fmla="*/ 6796476 h 6858000"/>
              <a:gd name="connsiteX382" fmla="*/ 3276071 w 7467600"/>
              <a:gd name="connsiteY382" fmla="*/ 6858000 h 6858000"/>
              <a:gd name="connsiteX383" fmla="*/ 3240805 w 7467600"/>
              <a:gd name="connsiteY383" fmla="*/ 6858000 h 6858000"/>
              <a:gd name="connsiteX384" fmla="*/ 3275917 w 7467600"/>
              <a:gd name="connsiteY384" fmla="*/ 6783192 h 6858000"/>
              <a:gd name="connsiteX385" fmla="*/ 3399358 w 7467600"/>
              <a:gd name="connsiteY385" fmla="*/ 6469011 h 6858000"/>
              <a:gd name="connsiteX386" fmla="*/ 3425650 w 7467600"/>
              <a:gd name="connsiteY386" fmla="*/ 6381333 h 6858000"/>
              <a:gd name="connsiteX387" fmla="*/ 3460661 w 7467600"/>
              <a:gd name="connsiteY387" fmla="*/ 6266763 h 6858000"/>
              <a:gd name="connsiteX388" fmla="*/ 3518021 w 7467600"/>
              <a:gd name="connsiteY388" fmla="*/ 6117298 h 6858000"/>
              <a:gd name="connsiteX389" fmla="*/ 3554035 w 7467600"/>
              <a:gd name="connsiteY389" fmla="*/ 6027832 h 6858000"/>
              <a:gd name="connsiteX390" fmla="*/ 3677174 w 7467600"/>
              <a:gd name="connsiteY390" fmla="*/ 5636351 h 6858000"/>
              <a:gd name="connsiteX391" fmla="*/ 3698819 w 7467600"/>
              <a:gd name="connsiteY391" fmla="*/ 5560503 h 6858000"/>
              <a:gd name="connsiteX392" fmla="*/ 3702094 w 7467600"/>
              <a:gd name="connsiteY392" fmla="*/ 5549194 h 6858000"/>
              <a:gd name="connsiteX393" fmla="*/ 3398355 w 7467600"/>
              <a:gd name="connsiteY393" fmla="*/ 6094603 h 6858000"/>
              <a:gd name="connsiteX394" fmla="*/ 3193941 w 7467600"/>
              <a:gd name="connsiteY394" fmla="*/ 6798775 h 6858000"/>
              <a:gd name="connsiteX395" fmla="*/ 3184140 w 7467600"/>
              <a:gd name="connsiteY395" fmla="*/ 6858000 h 6858000"/>
              <a:gd name="connsiteX396" fmla="*/ 3099978 w 7467600"/>
              <a:gd name="connsiteY396" fmla="*/ 6858000 h 6858000"/>
              <a:gd name="connsiteX397" fmla="*/ 3101556 w 7467600"/>
              <a:gd name="connsiteY397" fmla="*/ 6843337 h 6858000"/>
              <a:gd name="connsiteX398" fmla="*/ 3370162 w 7467600"/>
              <a:gd name="connsiteY398" fmla="*/ 5785550 h 6858000"/>
              <a:gd name="connsiteX399" fmla="*/ 3746477 w 7467600"/>
              <a:gd name="connsiteY399" fmla="*/ 5377889 h 6858000"/>
              <a:gd name="connsiteX400" fmla="*/ 3863399 w 7467600"/>
              <a:gd name="connsiteY400" fmla="*/ 5087257 h 6858000"/>
              <a:gd name="connsiteX401" fmla="*/ 3968712 w 7467600"/>
              <a:gd name="connsiteY401" fmla="*/ 4913989 h 6858000"/>
              <a:gd name="connsiteX402" fmla="*/ 2792390 w 7467600"/>
              <a:gd name="connsiteY402" fmla="*/ 5382974 h 6858000"/>
              <a:gd name="connsiteX403" fmla="*/ 2714982 w 7467600"/>
              <a:gd name="connsiteY403" fmla="*/ 5427051 h 6858000"/>
              <a:gd name="connsiteX404" fmla="*/ 2813361 w 7467600"/>
              <a:gd name="connsiteY404" fmla="*/ 6023912 h 6858000"/>
              <a:gd name="connsiteX405" fmla="*/ 2688430 w 7467600"/>
              <a:gd name="connsiteY405" fmla="*/ 6801564 h 6858000"/>
              <a:gd name="connsiteX406" fmla="*/ 2629626 w 7467600"/>
              <a:gd name="connsiteY406" fmla="*/ 6763394 h 6858000"/>
              <a:gd name="connsiteX407" fmla="*/ 2565328 w 7467600"/>
              <a:gd name="connsiteY407" fmla="*/ 5516399 h 6858000"/>
              <a:gd name="connsiteX408" fmla="*/ 1922999 w 7467600"/>
              <a:gd name="connsiteY408" fmla="*/ 5980343 h 6858000"/>
              <a:gd name="connsiteX409" fmla="*/ 1950261 w 7467600"/>
              <a:gd name="connsiteY409" fmla="*/ 6405858 h 6858000"/>
              <a:gd name="connsiteX410" fmla="*/ 2365554 w 7467600"/>
              <a:gd name="connsiteY410" fmla="*/ 6759107 h 6858000"/>
              <a:gd name="connsiteX411" fmla="*/ 2424142 w 7467600"/>
              <a:gd name="connsiteY411" fmla="*/ 6858000 h 6858000"/>
              <a:gd name="connsiteX412" fmla="*/ 2395994 w 7467600"/>
              <a:gd name="connsiteY412" fmla="*/ 6858000 h 6858000"/>
              <a:gd name="connsiteX413" fmla="*/ 2392863 w 7467600"/>
              <a:gd name="connsiteY413" fmla="*/ 6852964 h 6858000"/>
              <a:gd name="connsiteX414" fmla="*/ 2017589 w 7467600"/>
              <a:gd name="connsiteY414" fmla="*/ 6493982 h 6858000"/>
              <a:gd name="connsiteX415" fmla="*/ 2147336 w 7467600"/>
              <a:gd name="connsiteY415" fmla="*/ 6594052 h 6858000"/>
              <a:gd name="connsiteX416" fmla="*/ 2207047 w 7467600"/>
              <a:gd name="connsiteY416" fmla="*/ 6654540 h 6858000"/>
              <a:gd name="connsiteX417" fmla="*/ 2299106 w 7467600"/>
              <a:gd name="connsiteY417" fmla="*/ 6778931 h 6858000"/>
              <a:gd name="connsiteX418" fmla="*/ 2314430 w 7467600"/>
              <a:gd name="connsiteY418" fmla="*/ 6801144 h 6858000"/>
              <a:gd name="connsiteX419" fmla="*/ 2352406 w 7467600"/>
              <a:gd name="connsiteY419" fmla="*/ 6858000 h 6858000"/>
              <a:gd name="connsiteX420" fmla="*/ 2314492 w 7467600"/>
              <a:gd name="connsiteY420" fmla="*/ 6858000 h 6858000"/>
              <a:gd name="connsiteX421" fmla="*/ 2288095 w 7467600"/>
              <a:gd name="connsiteY421" fmla="*/ 6818030 h 6858000"/>
              <a:gd name="connsiteX422" fmla="*/ 2272768 w 7467600"/>
              <a:gd name="connsiteY422" fmla="*/ 6795822 h 6858000"/>
              <a:gd name="connsiteX423" fmla="*/ 2182715 w 7467600"/>
              <a:gd name="connsiteY423" fmla="*/ 6675071 h 6858000"/>
              <a:gd name="connsiteX424" fmla="*/ 2032061 w 7467600"/>
              <a:gd name="connsiteY424" fmla="*/ 6541380 h 6858000"/>
              <a:gd name="connsiteX425" fmla="*/ 2257220 w 7467600"/>
              <a:gd name="connsiteY425" fmla="*/ 6826257 h 6858000"/>
              <a:gd name="connsiteX426" fmla="*/ 2281324 w 7467600"/>
              <a:gd name="connsiteY426" fmla="*/ 6858000 h 6858000"/>
              <a:gd name="connsiteX427" fmla="*/ 2242860 w 7467600"/>
              <a:gd name="connsiteY427" fmla="*/ 6858000 h 6858000"/>
              <a:gd name="connsiteX428" fmla="*/ 2232818 w 7467600"/>
              <a:gd name="connsiteY428" fmla="*/ 6844926 h 6858000"/>
              <a:gd name="connsiteX429" fmla="*/ 1990172 w 7467600"/>
              <a:gd name="connsiteY429" fmla="*/ 6542121 h 6858000"/>
              <a:gd name="connsiteX430" fmla="*/ 2124090 w 7467600"/>
              <a:gd name="connsiteY430" fmla="*/ 6761017 h 6858000"/>
              <a:gd name="connsiteX431" fmla="*/ 2200380 w 7467600"/>
              <a:gd name="connsiteY431" fmla="*/ 6858000 h 6858000"/>
              <a:gd name="connsiteX432" fmla="*/ 2147507 w 7467600"/>
              <a:gd name="connsiteY432" fmla="*/ 6858000 h 6858000"/>
              <a:gd name="connsiteX433" fmla="*/ 2070668 w 7467600"/>
              <a:gd name="connsiteY433" fmla="*/ 6761520 h 6858000"/>
              <a:gd name="connsiteX434" fmla="*/ 1975142 w 7467600"/>
              <a:gd name="connsiteY434" fmla="*/ 6585570 h 6858000"/>
              <a:gd name="connsiteX435" fmla="*/ 2050035 w 7467600"/>
              <a:gd name="connsiteY435" fmla="*/ 6813345 h 6858000"/>
              <a:gd name="connsiteX436" fmla="*/ 2063025 w 7467600"/>
              <a:gd name="connsiteY436" fmla="*/ 6858000 h 6858000"/>
              <a:gd name="connsiteX437" fmla="*/ 2021675 w 7467600"/>
              <a:gd name="connsiteY437" fmla="*/ 6858000 h 6858000"/>
              <a:gd name="connsiteX438" fmla="*/ 2019308 w 7467600"/>
              <a:gd name="connsiteY438" fmla="*/ 6847118 h 6858000"/>
              <a:gd name="connsiteX439" fmla="*/ 1938835 w 7467600"/>
              <a:gd name="connsiteY439" fmla="*/ 6551160 h 6858000"/>
              <a:gd name="connsiteX440" fmla="*/ 1953230 w 7467600"/>
              <a:gd name="connsiteY440" fmla="*/ 6759699 h 6858000"/>
              <a:gd name="connsiteX441" fmla="*/ 1956763 w 7467600"/>
              <a:gd name="connsiteY441" fmla="*/ 6778191 h 6858000"/>
              <a:gd name="connsiteX442" fmla="*/ 1967925 w 7467600"/>
              <a:gd name="connsiteY442" fmla="*/ 6858000 h 6858000"/>
              <a:gd name="connsiteX443" fmla="*/ 1936622 w 7467600"/>
              <a:gd name="connsiteY443" fmla="*/ 6858000 h 6858000"/>
              <a:gd name="connsiteX444" fmla="*/ 1926261 w 7467600"/>
              <a:gd name="connsiteY444" fmla="*/ 6784064 h 6858000"/>
              <a:gd name="connsiteX445" fmla="*/ 1922724 w 7467600"/>
              <a:gd name="connsiteY445" fmla="*/ 6765577 h 6858000"/>
              <a:gd name="connsiteX446" fmla="*/ 1904650 w 7467600"/>
              <a:gd name="connsiteY446" fmla="*/ 6639616 h 6858000"/>
              <a:gd name="connsiteX447" fmla="*/ 1885273 w 7467600"/>
              <a:gd name="connsiteY447" fmla="*/ 6858000 h 6858000"/>
              <a:gd name="connsiteX448" fmla="*/ 1854363 w 7467600"/>
              <a:gd name="connsiteY448" fmla="*/ 6858000 h 6858000"/>
              <a:gd name="connsiteX449" fmla="*/ 1880391 w 7467600"/>
              <a:gd name="connsiteY449" fmla="*/ 6603796 h 6858000"/>
              <a:gd name="connsiteX450" fmla="*/ 1818273 w 7467600"/>
              <a:gd name="connsiteY450" fmla="*/ 6715729 h 6858000"/>
              <a:gd name="connsiteX451" fmla="*/ 1794691 w 7467600"/>
              <a:gd name="connsiteY451" fmla="*/ 6843239 h 6858000"/>
              <a:gd name="connsiteX452" fmla="*/ 1794914 w 7467600"/>
              <a:gd name="connsiteY452" fmla="*/ 6858000 h 6858000"/>
              <a:gd name="connsiteX453" fmla="*/ 1746128 w 7467600"/>
              <a:gd name="connsiteY453" fmla="*/ 6858000 h 6858000"/>
              <a:gd name="connsiteX454" fmla="*/ 1753934 w 7467600"/>
              <a:gd name="connsiteY454" fmla="*/ 6724796 h 6858000"/>
              <a:gd name="connsiteX455" fmla="*/ 1792053 w 7467600"/>
              <a:gd name="connsiteY455" fmla="*/ 6572396 h 6858000"/>
              <a:gd name="connsiteX456" fmla="*/ 1862248 w 7467600"/>
              <a:gd name="connsiteY456" fmla="*/ 6266397 h 6858000"/>
              <a:gd name="connsiteX457" fmla="*/ 1862250 w 7467600"/>
              <a:gd name="connsiteY457" fmla="*/ 6033531 h 6858000"/>
              <a:gd name="connsiteX458" fmla="*/ 1211999 w 7467600"/>
              <a:gd name="connsiteY458" fmla="*/ 6683610 h 6858000"/>
              <a:gd name="connsiteX459" fmla="*/ 1213266 w 7467600"/>
              <a:gd name="connsiteY459" fmla="*/ 6691947 h 6858000"/>
              <a:gd name="connsiteX460" fmla="*/ 1203370 w 7467600"/>
              <a:gd name="connsiteY460" fmla="*/ 6850676 h 6858000"/>
              <a:gd name="connsiteX461" fmla="*/ 1203671 w 7467600"/>
              <a:gd name="connsiteY461" fmla="*/ 6858000 h 6858000"/>
              <a:gd name="connsiteX462" fmla="*/ 1143180 w 7467600"/>
              <a:gd name="connsiteY462" fmla="*/ 6858000 h 6858000"/>
              <a:gd name="connsiteX463" fmla="*/ 1142176 w 7467600"/>
              <a:gd name="connsiteY463" fmla="*/ 6766045 h 6858000"/>
              <a:gd name="connsiteX464" fmla="*/ 1067484 w 7467600"/>
              <a:gd name="connsiteY464" fmla="*/ 6858000 h 6858000"/>
              <a:gd name="connsiteX465" fmla="*/ 953928 w 7467600"/>
              <a:gd name="connsiteY465" fmla="*/ 6858000 h 6858000"/>
              <a:gd name="connsiteX466" fmla="*/ 959715 w 7467600"/>
              <a:gd name="connsiteY466" fmla="*/ 6850185 h 6858000"/>
              <a:gd name="connsiteX467" fmla="*/ 1483788 w 7467600"/>
              <a:gd name="connsiteY467" fmla="*/ 6259174 h 6858000"/>
              <a:gd name="connsiteX468" fmla="*/ 1100671 w 7467600"/>
              <a:gd name="connsiteY468" fmla="*/ 6252137 h 6858000"/>
              <a:gd name="connsiteX469" fmla="*/ 1090144 w 7467600"/>
              <a:gd name="connsiteY469" fmla="*/ 6256748 h 6858000"/>
              <a:gd name="connsiteX470" fmla="*/ 1095872 w 7467600"/>
              <a:gd name="connsiteY470" fmla="*/ 6271892 h 6858000"/>
              <a:gd name="connsiteX471" fmla="*/ 262785 w 7467600"/>
              <a:gd name="connsiteY471" fmla="*/ 6845450 h 6858000"/>
              <a:gd name="connsiteX472" fmla="*/ 209968 w 7467600"/>
              <a:gd name="connsiteY472" fmla="*/ 6770713 h 6858000"/>
              <a:gd name="connsiteX473" fmla="*/ 873460 w 7467600"/>
              <a:gd name="connsiteY473" fmla="*/ 6253768 h 6858000"/>
              <a:gd name="connsiteX474" fmla="*/ 192686 w 7467600"/>
              <a:gd name="connsiteY474" fmla="*/ 5849257 h 6858000"/>
              <a:gd name="connsiteX475" fmla="*/ 4696 w 7467600"/>
              <a:gd name="connsiteY475" fmla="*/ 5697668 h 6858000"/>
              <a:gd name="connsiteX476" fmla="*/ 0 w 7467600"/>
              <a:gd name="connsiteY476" fmla="*/ 5689984 h 6858000"/>
              <a:gd name="connsiteX477" fmla="*/ 0 w 7467600"/>
              <a:gd name="connsiteY477" fmla="*/ 5513472 h 6858000"/>
              <a:gd name="connsiteX478" fmla="*/ 174101 w 7467600"/>
              <a:gd name="connsiteY478" fmla="*/ 5620277 h 6858000"/>
              <a:gd name="connsiteX479" fmla="*/ 891800 w 7467600"/>
              <a:gd name="connsiteY479" fmla="*/ 6036935 h 6858000"/>
              <a:gd name="connsiteX480" fmla="*/ 1072219 w 7467600"/>
              <a:gd name="connsiteY480" fmla="*/ 6169443 h 6858000"/>
              <a:gd name="connsiteX481" fmla="*/ 1074117 w 7467600"/>
              <a:gd name="connsiteY481" fmla="*/ 6170301 h 6858000"/>
              <a:gd name="connsiteX482" fmla="*/ 1083114 w 7467600"/>
              <a:gd name="connsiteY482" fmla="*/ 6174131 h 6858000"/>
              <a:gd name="connsiteX483" fmla="*/ 1543010 w 7467600"/>
              <a:gd name="connsiteY483" fmla="*/ 6191140 h 6858000"/>
              <a:gd name="connsiteX484" fmla="*/ 1551080 w 7467600"/>
              <a:gd name="connsiteY484" fmla="*/ 6195006 h 6858000"/>
              <a:gd name="connsiteX485" fmla="*/ 2345443 w 7467600"/>
              <a:gd name="connsiteY485" fmla="*/ 5549882 h 6858000"/>
              <a:gd name="connsiteX486" fmla="*/ 1721499 w 7467600"/>
              <a:gd name="connsiteY486" fmla="*/ 5599969 h 6858000"/>
              <a:gd name="connsiteX487" fmla="*/ 767716 w 7467600"/>
              <a:gd name="connsiteY487" fmla="*/ 5472768 h 6858000"/>
              <a:gd name="connsiteX488" fmla="*/ 722147 w 7467600"/>
              <a:gd name="connsiteY488" fmla="*/ 5393091 h 6858000"/>
              <a:gd name="connsiteX489" fmla="*/ 1485552 w 7467600"/>
              <a:gd name="connsiteY489" fmla="*/ 5313202 h 6858000"/>
              <a:gd name="connsiteX490" fmla="*/ 2143004 w 7467600"/>
              <a:gd name="connsiteY490" fmla="*/ 5402420 h 6858000"/>
              <a:gd name="connsiteX491" fmla="*/ 1933391 w 7467600"/>
              <a:gd name="connsiteY491" fmla="*/ 5156971 h 6858000"/>
              <a:gd name="connsiteX492" fmla="*/ 1827118 w 7467600"/>
              <a:gd name="connsiteY492" fmla="*/ 4968410 h 6858000"/>
              <a:gd name="connsiteX493" fmla="*/ 1837349 w 7467600"/>
              <a:gd name="connsiteY493" fmla="*/ 4956357 h 6858000"/>
              <a:gd name="connsiteX494" fmla="*/ 2162835 w 7467600"/>
              <a:gd name="connsiteY494" fmla="*/ 5187853 h 6858000"/>
              <a:gd name="connsiteX495" fmla="*/ 2257167 w 7467600"/>
              <a:gd name="connsiteY495" fmla="*/ 5462123 h 6858000"/>
              <a:gd name="connsiteX496" fmla="*/ 2261598 w 7467600"/>
              <a:gd name="connsiteY496" fmla="*/ 5467998 h 6858000"/>
              <a:gd name="connsiteX497" fmla="*/ 2437177 w 7467600"/>
              <a:gd name="connsiteY497" fmla="*/ 5479608 h 6858000"/>
              <a:gd name="connsiteX498" fmla="*/ 2445247 w 7467600"/>
              <a:gd name="connsiteY498" fmla="*/ 5483476 h 6858000"/>
              <a:gd name="connsiteX499" fmla="*/ 2743626 w 7467600"/>
              <a:gd name="connsiteY499" fmla="*/ 5304819 h 6858000"/>
              <a:gd name="connsiteX500" fmla="*/ 3048102 w 7467600"/>
              <a:gd name="connsiteY500" fmla="*/ 5150595 h 6858000"/>
              <a:gd name="connsiteX501" fmla="*/ 1799414 w 7467600"/>
              <a:gd name="connsiteY501" fmla="*/ 4694732 h 6858000"/>
              <a:gd name="connsiteX502" fmla="*/ 1771735 w 7467600"/>
              <a:gd name="connsiteY502" fmla="*/ 4619929 h 6858000"/>
              <a:gd name="connsiteX503" fmla="*/ 3104273 w 7467600"/>
              <a:gd name="connsiteY503" fmla="*/ 5076159 h 6858000"/>
              <a:gd name="connsiteX504" fmla="*/ 3113245 w 7467600"/>
              <a:gd name="connsiteY504" fmla="*/ 5090705 h 6858000"/>
              <a:gd name="connsiteX505" fmla="*/ 3126294 w 7467600"/>
              <a:gd name="connsiteY505" fmla="*/ 5114400 h 6858000"/>
              <a:gd name="connsiteX506" fmla="*/ 3937433 w 7467600"/>
              <a:gd name="connsiteY506" fmla="*/ 4830473 h 6858000"/>
              <a:gd name="connsiteX507" fmla="*/ 3590475 w 7467600"/>
              <a:gd name="connsiteY507" fmla="*/ 4597974 h 6858000"/>
              <a:gd name="connsiteX508" fmla="*/ 3100264 w 7467600"/>
              <a:gd name="connsiteY508" fmla="*/ 4579845 h 6858000"/>
              <a:gd name="connsiteX509" fmla="*/ 2183576 w 7467600"/>
              <a:gd name="connsiteY509" fmla="*/ 4227150 h 6858000"/>
              <a:gd name="connsiteX510" fmla="*/ 2151029 w 7467600"/>
              <a:gd name="connsiteY510" fmla="*/ 4146947 h 6858000"/>
              <a:gd name="connsiteX511" fmla="*/ 3563434 w 7467600"/>
              <a:gd name="connsiteY511" fmla="*/ 4469115 h 6858000"/>
              <a:gd name="connsiteX512" fmla="*/ 3177952 w 7467600"/>
              <a:gd name="connsiteY512" fmla="*/ 3657386 h 6858000"/>
              <a:gd name="connsiteX513" fmla="*/ 3189263 w 7467600"/>
              <a:gd name="connsiteY513" fmla="*/ 3625726 h 6858000"/>
              <a:gd name="connsiteX514" fmla="*/ 3560912 w 7467600"/>
              <a:gd name="connsiteY514" fmla="*/ 4079863 h 6858000"/>
              <a:gd name="connsiteX515" fmla="*/ 3626636 w 7467600"/>
              <a:gd name="connsiteY515" fmla="*/ 4512230 h 6858000"/>
              <a:gd name="connsiteX516" fmla="*/ 3653088 w 7467600"/>
              <a:gd name="connsiteY516" fmla="*/ 4521417 h 6858000"/>
              <a:gd name="connsiteX517" fmla="*/ 3988128 w 7467600"/>
              <a:gd name="connsiteY517" fmla="*/ 4817267 h 6858000"/>
              <a:gd name="connsiteX518" fmla="*/ 4830582 w 7467600"/>
              <a:gd name="connsiteY518" fmla="*/ 4676000 h 6858000"/>
              <a:gd name="connsiteX519" fmla="*/ 4830100 w 7467600"/>
              <a:gd name="connsiteY519" fmla="*/ 4675554 h 6858000"/>
              <a:gd name="connsiteX520" fmla="*/ 4036318 w 7467600"/>
              <a:gd name="connsiteY520" fmla="*/ 4147013 h 6858000"/>
              <a:gd name="connsiteX521" fmla="*/ 3432098 w 7467600"/>
              <a:gd name="connsiteY521" fmla="*/ 3537312 h 6858000"/>
              <a:gd name="connsiteX522" fmla="*/ 3446761 w 7467600"/>
              <a:gd name="connsiteY522" fmla="*/ 3461278 h 6858000"/>
              <a:gd name="connsiteX523" fmla="*/ 4419733 w 7467600"/>
              <a:gd name="connsiteY523" fmla="*/ 3963555 h 6858000"/>
              <a:gd name="connsiteX524" fmla="*/ 4781371 w 7467600"/>
              <a:gd name="connsiteY524" fmla="*/ 4458604 h 6858000"/>
              <a:gd name="connsiteX525" fmla="*/ 4780440 w 7467600"/>
              <a:gd name="connsiteY525" fmla="*/ 4470290 h 6858000"/>
              <a:gd name="connsiteX526" fmla="*/ 4898954 w 7467600"/>
              <a:gd name="connsiteY526" fmla="*/ 4662092 h 6858000"/>
              <a:gd name="connsiteX527" fmla="*/ 4900699 w 7467600"/>
              <a:gd name="connsiteY527" fmla="*/ 4670867 h 6858000"/>
              <a:gd name="connsiteX528" fmla="*/ 5714511 w 7467600"/>
              <a:gd name="connsiteY528" fmla="*/ 4663483 h 6858000"/>
              <a:gd name="connsiteX529" fmla="*/ 5464793 w 7467600"/>
              <a:gd name="connsiteY529" fmla="*/ 4393556 h 6858000"/>
              <a:gd name="connsiteX530" fmla="*/ 5461897 w 7467600"/>
              <a:gd name="connsiteY530" fmla="*/ 4390879 h 6858000"/>
              <a:gd name="connsiteX531" fmla="*/ 4294126 w 7467600"/>
              <a:gd name="connsiteY531" fmla="*/ 3303048 h 6858000"/>
              <a:gd name="connsiteX532" fmla="*/ 4305321 w 7467600"/>
              <a:gd name="connsiteY532" fmla="*/ 3256953 h 6858000"/>
              <a:gd name="connsiteX533" fmla="*/ 4949299 w 7467600"/>
              <a:gd name="connsiteY533" fmla="*/ 3766336 h 6858000"/>
              <a:gd name="connsiteX534" fmla="*/ 5291452 w 7467600"/>
              <a:gd name="connsiteY534" fmla="*/ 4076801 h 6858000"/>
              <a:gd name="connsiteX535" fmla="*/ 5434998 w 7467600"/>
              <a:gd name="connsiteY535" fmla="*/ 4254100 h 6858000"/>
              <a:gd name="connsiteX536" fmla="*/ 5351015 w 7467600"/>
              <a:gd name="connsiteY536" fmla="*/ 3760989 h 6858000"/>
              <a:gd name="connsiteX537" fmla="*/ 5413780 w 7467600"/>
              <a:gd name="connsiteY537" fmla="*/ 2966265 h 6858000"/>
              <a:gd name="connsiteX538" fmla="*/ 5425627 w 7467600"/>
              <a:gd name="connsiteY538" fmla="*/ 2954192 h 6858000"/>
              <a:gd name="connsiteX539" fmla="*/ 6604735 w 7467600"/>
              <a:gd name="connsiteY539" fmla="*/ 2041381 h 6858000"/>
              <a:gd name="connsiteX540" fmla="*/ 7204487 w 7467600"/>
              <a:gd name="connsiteY540" fmla="*/ 2742112 h 6858000"/>
              <a:gd name="connsiteX541" fmla="*/ 7131592 w 7467600"/>
              <a:gd name="connsiteY541" fmla="*/ 2672096 h 6858000"/>
              <a:gd name="connsiteX542" fmla="*/ 6996344 w 7467600"/>
              <a:gd name="connsiteY542" fmla="*/ 2518310 h 6858000"/>
              <a:gd name="connsiteX543" fmla="*/ 6735495 w 7467600"/>
              <a:gd name="connsiteY543" fmla="*/ 2196890 h 6858000"/>
              <a:gd name="connsiteX544" fmla="*/ 6721901 w 7467600"/>
              <a:gd name="connsiteY544" fmla="*/ 2179274 h 6858000"/>
              <a:gd name="connsiteX545" fmla="*/ 6604735 w 7467600"/>
              <a:gd name="connsiteY545" fmla="*/ 2041381 h 6858000"/>
              <a:gd name="connsiteX546" fmla="*/ 6591670 w 7467600"/>
              <a:gd name="connsiteY546" fmla="*/ 1988277 h 6858000"/>
              <a:gd name="connsiteX547" fmla="*/ 6747349 w 7467600"/>
              <a:gd name="connsiteY547" fmla="*/ 2160069 h 6858000"/>
              <a:gd name="connsiteX548" fmla="*/ 6760943 w 7467600"/>
              <a:gd name="connsiteY548" fmla="*/ 2177686 h 6858000"/>
              <a:gd name="connsiteX549" fmla="*/ 7021065 w 7467600"/>
              <a:gd name="connsiteY549" fmla="*/ 2498102 h 6858000"/>
              <a:gd name="connsiteX550" fmla="*/ 7155223 w 7467600"/>
              <a:gd name="connsiteY550" fmla="*/ 2650386 h 6858000"/>
              <a:gd name="connsiteX551" fmla="*/ 7203167 w 7467600"/>
              <a:gd name="connsiteY551" fmla="*/ 2697288 h 6858000"/>
              <a:gd name="connsiteX552" fmla="*/ 6937703 w 7467600"/>
              <a:gd name="connsiteY552" fmla="*/ 2321981 h 6858000"/>
              <a:gd name="connsiteX553" fmla="*/ 6591670 w 7467600"/>
              <a:gd name="connsiteY553" fmla="*/ 1988277 h 6858000"/>
              <a:gd name="connsiteX554" fmla="*/ 5798671 w 7467600"/>
              <a:gd name="connsiteY554" fmla="*/ 1981601 h 6858000"/>
              <a:gd name="connsiteX555" fmla="*/ 5754709 w 7467600"/>
              <a:gd name="connsiteY555" fmla="*/ 2071454 h 6858000"/>
              <a:gd name="connsiteX556" fmla="*/ 5763044 w 7467600"/>
              <a:gd name="connsiteY556" fmla="*/ 2842206 h 6858000"/>
              <a:gd name="connsiteX557" fmla="*/ 5764974 w 7467600"/>
              <a:gd name="connsiteY557" fmla="*/ 2799609 h 6858000"/>
              <a:gd name="connsiteX558" fmla="*/ 5767665 w 7467600"/>
              <a:gd name="connsiteY558" fmla="*/ 2666409 h 6858000"/>
              <a:gd name="connsiteX559" fmla="*/ 5763055 w 7467600"/>
              <a:gd name="connsiteY559" fmla="*/ 2579705 h 6858000"/>
              <a:gd name="connsiteX560" fmla="*/ 5758079 w 7467600"/>
              <a:gd name="connsiteY560" fmla="*/ 2492508 h 6858000"/>
              <a:gd name="connsiteX561" fmla="*/ 5779325 w 7467600"/>
              <a:gd name="connsiteY561" fmla="*/ 2197069 h 6858000"/>
              <a:gd name="connsiteX562" fmla="*/ 5798671 w 7467600"/>
              <a:gd name="connsiteY562" fmla="*/ 1981601 h 6858000"/>
              <a:gd name="connsiteX563" fmla="*/ 5829202 w 7467600"/>
              <a:gd name="connsiteY563" fmla="*/ 1971679 h 6858000"/>
              <a:gd name="connsiteX564" fmla="*/ 5809558 w 7467600"/>
              <a:gd name="connsiteY564" fmla="*/ 2198043 h 6858000"/>
              <a:gd name="connsiteX565" fmla="*/ 5788653 w 7467600"/>
              <a:gd name="connsiteY565" fmla="*/ 2489430 h 6858000"/>
              <a:gd name="connsiteX566" fmla="*/ 5793439 w 7467600"/>
              <a:gd name="connsiteY566" fmla="*/ 2575235 h 6858000"/>
              <a:gd name="connsiteX567" fmla="*/ 5796837 w 7467600"/>
              <a:gd name="connsiteY567" fmla="*/ 2637633 h 6858000"/>
              <a:gd name="connsiteX568" fmla="*/ 5818614 w 7467600"/>
              <a:gd name="connsiteY568" fmla="*/ 2473055 h 6858000"/>
              <a:gd name="connsiteX569" fmla="*/ 5829202 w 7467600"/>
              <a:gd name="connsiteY569" fmla="*/ 1971679 h 6858000"/>
              <a:gd name="connsiteX570" fmla="*/ 5911389 w 7467600"/>
              <a:gd name="connsiteY570" fmla="*/ 1898371 h 6858000"/>
              <a:gd name="connsiteX571" fmla="*/ 6237627 w 7467600"/>
              <a:gd name="connsiteY571" fmla="*/ 2231921 h 6858000"/>
              <a:gd name="connsiteX572" fmla="*/ 5911389 w 7467600"/>
              <a:gd name="connsiteY572" fmla="*/ 1898371 h 6858000"/>
              <a:gd name="connsiteX573" fmla="*/ 6944437 w 7467600"/>
              <a:gd name="connsiteY573" fmla="*/ 1575402 h 6858000"/>
              <a:gd name="connsiteX574" fmla="*/ 6304730 w 7467600"/>
              <a:gd name="connsiteY574" fmla="*/ 1766654 h 6858000"/>
              <a:gd name="connsiteX575" fmla="*/ 6944437 w 7467600"/>
              <a:gd name="connsiteY575" fmla="*/ 1575402 h 6858000"/>
              <a:gd name="connsiteX576" fmla="*/ 7019523 w 7467600"/>
              <a:gd name="connsiteY576" fmla="*/ 1519450 h 6858000"/>
              <a:gd name="connsiteX577" fmla="*/ 6298091 w 7467600"/>
              <a:gd name="connsiteY577" fmla="*/ 1737122 h 6858000"/>
              <a:gd name="connsiteX578" fmla="*/ 7019523 w 7467600"/>
              <a:gd name="connsiteY578" fmla="*/ 1519450 h 6858000"/>
              <a:gd name="connsiteX579" fmla="*/ 2399523 w 7467600"/>
              <a:gd name="connsiteY579" fmla="*/ 1428234 h 6858000"/>
              <a:gd name="connsiteX580" fmla="*/ 2224982 w 7467600"/>
              <a:gd name="connsiteY580" fmla="*/ 1826201 h 6858000"/>
              <a:gd name="connsiteX581" fmla="*/ 2096099 w 7467600"/>
              <a:gd name="connsiteY581" fmla="*/ 2345900 h 6858000"/>
              <a:gd name="connsiteX582" fmla="*/ 2283317 w 7467600"/>
              <a:gd name="connsiteY582" fmla="*/ 1796925 h 6858000"/>
              <a:gd name="connsiteX583" fmla="*/ 2399523 w 7467600"/>
              <a:gd name="connsiteY583" fmla="*/ 1428234 h 6858000"/>
              <a:gd name="connsiteX584" fmla="*/ 2448558 w 7467600"/>
              <a:gd name="connsiteY584" fmla="*/ 1373435 h 6858000"/>
              <a:gd name="connsiteX585" fmla="*/ 2312521 w 7467600"/>
              <a:gd name="connsiteY585" fmla="*/ 1806140 h 6858000"/>
              <a:gd name="connsiteX586" fmla="*/ 2127533 w 7467600"/>
              <a:gd name="connsiteY586" fmla="*/ 2348380 h 6858000"/>
              <a:gd name="connsiteX587" fmla="*/ 2358080 w 7467600"/>
              <a:gd name="connsiteY587" fmla="*/ 1866134 h 6858000"/>
              <a:gd name="connsiteX588" fmla="*/ 2407436 w 7467600"/>
              <a:gd name="connsiteY588" fmla="*/ 1651070 h 6858000"/>
              <a:gd name="connsiteX589" fmla="*/ 2448558 w 7467600"/>
              <a:gd name="connsiteY589" fmla="*/ 1373435 h 6858000"/>
              <a:gd name="connsiteX590" fmla="*/ 278707 w 7467600"/>
              <a:gd name="connsiteY590" fmla="*/ 1352270 h 6858000"/>
              <a:gd name="connsiteX591" fmla="*/ 321570 w 7467600"/>
              <a:gd name="connsiteY591" fmla="*/ 1861610 h 6858000"/>
              <a:gd name="connsiteX592" fmla="*/ 294281 w 7467600"/>
              <a:gd name="connsiteY592" fmla="*/ 1440658 h 6858000"/>
              <a:gd name="connsiteX593" fmla="*/ 278707 w 7467600"/>
              <a:gd name="connsiteY593" fmla="*/ 1352270 h 6858000"/>
              <a:gd name="connsiteX594" fmla="*/ 1423821 w 7467600"/>
              <a:gd name="connsiteY594" fmla="*/ 1351958 h 6858000"/>
              <a:gd name="connsiteX595" fmla="*/ 1638521 w 7467600"/>
              <a:gd name="connsiteY595" fmla="*/ 1908470 h 6858000"/>
              <a:gd name="connsiteX596" fmla="*/ 1754199 w 7467600"/>
              <a:gd name="connsiteY596" fmla="*/ 2149284 h 6858000"/>
              <a:gd name="connsiteX597" fmla="*/ 1908359 w 7467600"/>
              <a:gd name="connsiteY597" fmla="*/ 2364988 h 6858000"/>
              <a:gd name="connsiteX598" fmla="*/ 1647661 w 7467600"/>
              <a:gd name="connsiteY598" fmla="*/ 1825945 h 6858000"/>
              <a:gd name="connsiteX599" fmla="*/ 1423821 w 7467600"/>
              <a:gd name="connsiteY599" fmla="*/ 1351958 h 6858000"/>
              <a:gd name="connsiteX600" fmla="*/ 1431890 w 7467600"/>
              <a:gd name="connsiteY600" fmla="*/ 1306475 h 6858000"/>
              <a:gd name="connsiteX601" fmla="*/ 1507597 w 7467600"/>
              <a:gd name="connsiteY601" fmla="*/ 1446132 h 6858000"/>
              <a:gd name="connsiteX602" fmla="*/ 1674586 w 7467600"/>
              <a:gd name="connsiteY602" fmla="*/ 1813832 h 6858000"/>
              <a:gd name="connsiteX603" fmla="*/ 1815950 w 7467600"/>
              <a:gd name="connsiteY603" fmla="*/ 2128564 h 6858000"/>
              <a:gd name="connsiteX604" fmla="*/ 1984242 w 7467600"/>
              <a:gd name="connsiteY604" fmla="*/ 2430829 h 6858000"/>
              <a:gd name="connsiteX605" fmla="*/ 2014023 w 7467600"/>
              <a:gd name="connsiteY605" fmla="*/ 2450995 h 6858000"/>
              <a:gd name="connsiteX606" fmla="*/ 1747337 w 7467600"/>
              <a:gd name="connsiteY606" fmla="*/ 1855264 h 6858000"/>
              <a:gd name="connsiteX607" fmla="*/ 1533749 w 7467600"/>
              <a:gd name="connsiteY607" fmla="*/ 1478656 h 6858000"/>
              <a:gd name="connsiteX608" fmla="*/ 1431890 w 7467600"/>
              <a:gd name="connsiteY608" fmla="*/ 1306475 h 6858000"/>
              <a:gd name="connsiteX609" fmla="*/ 5052692 w 7467600"/>
              <a:gd name="connsiteY609" fmla="*/ 1292994 h 6858000"/>
              <a:gd name="connsiteX610" fmla="*/ 5200661 w 7467600"/>
              <a:gd name="connsiteY610" fmla="*/ 1635186 h 6858000"/>
              <a:gd name="connsiteX611" fmla="*/ 5297138 w 7467600"/>
              <a:gd name="connsiteY611" fmla="*/ 1906351 h 6858000"/>
              <a:gd name="connsiteX612" fmla="*/ 5052692 w 7467600"/>
              <a:gd name="connsiteY612" fmla="*/ 1292994 h 6858000"/>
              <a:gd name="connsiteX613" fmla="*/ 5009948 w 7467600"/>
              <a:gd name="connsiteY613" fmla="*/ 1273619 h 6858000"/>
              <a:gd name="connsiteX614" fmla="*/ 5121777 w 7467600"/>
              <a:gd name="connsiteY614" fmla="*/ 1654213 h 6858000"/>
              <a:gd name="connsiteX615" fmla="*/ 5293545 w 7467600"/>
              <a:gd name="connsiteY615" fmla="*/ 2072247 h 6858000"/>
              <a:gd name="connsiteX616" fmla="*/ 5294042 w 7467600"/>
              <a:gd name="connsiteY616" fmla="*/ 2065019 h 6858000"/>
              <a:gd name="connsiteX617" fmla="*/ 5171936 w 7467600"/>
              <a:gd name="connsiteY617" fmla="*/ 1647613 h 6858000"/>
              <a:gd name="connsiteX618" fmla="*/ 5009948 w 7467600"/>
              <a:gd name="connsiteY618" fmla="*/ 1273619 h 6858000"/>
              <a:gd name="connsiteX619" fmla="*/ 655236 w 7467600"/>
              <a:gd name="connsiteY619" fmla="*/ 1268632 h 6858000"/>
              <a:gd name="connsiteX620" fmla="*/ 839521 w 7467600"/>
              <a:gd name="connsiteY620" fmla="*/ 1685315 h 6858000"/>
              <a:gd name="connsiteX621" fmla="*/ 1109416 w 7467600"/>
              <a:gd name="connsiteY621" fmla="*/ 2061663 h 6858000"/>
              <a:gd name="connsiteX622" fmla="*/ 1298300 w 7467600"/>
              <a:gd name="connsiteY622" fmla="*/ 2247742 h 6858000"/>
              <a:gd name="connsiteX623" fmla="*/ 1125871 w 7467600"/>
              <a:gd name="connsiteY623" fmla="*/ 1989513 h 6858000"/>
              <a:gd name="connsiteX624" fmla="*/ 981574 w 7467600"/>
              <a:gd name="connsiteY624" fmla="*/ 1783157 h 6858000"/>
              <a:gd name="connsiteX625" fmla="*/ 922198 w 7467600"/>
              <a:gd name="connsiteY625" fmla="*/ 1677437 h 6858000"/>
              <a:gd name="connsiteX626" fmla="*/ 869293 w 7467600"/>
              <a:gd name="connsiteY626" fmla="*/ 1583214 h 6858000"/>
              <a:gd name="connsiteX627" fmla="*/ 751431 w 7467600"/>
              <a:gd name="connsiteY627" fmla="*/ 1405731 h 6858000"/>
              <a:gd name="connsiteX628" fmla="*/ 655236 w 7467600"/>
              <a:gd name="connsiteY628" fmla="*/ 1268632 h 6858000"/>
              <a:gd name="connsiteX629" fmla="*/ 6516292 w 7467600"/>
              <a:gd name="connsiteY629" fmla="*/ 1263064 h 6858000"/>
              <a:gd name="connsiteX630" fmla="*/ 5736320 w 7467600"/>
              <a:gd name="connsiteY630" fmla="*/ 1501803 h 6858000"/>
              <a:gd name="connsiteX631" fmla="*/ 6516292 w 7467600"/>
              <a:gd name="connsiteY631" fmla="*/ 1263064 h 6858000"/>
              <a:gd name="connsiteX632" fmla="*/ 291466 w 7467600"/>
              <a:gd name="connsiteY632" fmla="*/ 1250369 h 6858000"/>
              <a:gd name="connsiteX633" fmla="*/ 323180 w 7467600"/>
              <a:gd name="connsiteY633" fmla="*/ 1435283 h 6858000"/>
              <a:gd name="connsiteX634" fmla="*/ 349381 w 7467600"/>
              <a:gd name="connsiteY634" fmla="*/ 1875041 h 6858000"/>
              <a:gd name="connsiteX635" fmla="*/ 374363 w 7467600"/>
              <a:gd name="connsiteY635" fmla="*/ 1506494 h 6858000"/>
              <a:gd name="connsiteX636" fmla="*/ 302168 w 7467600"/>
              <a:gd name="connsiteY636" fmla="*/ 1274495 h 6858000"/>
              <a:gd name="connsiteX637" fmla="*/ 291466 w 7467600"/>
              <a:gd name="connsiteY637" fmla="*/ 1250369 h 6858000"/>
              <a:gd name="connsiteX638" fmla="*/ 678222 w 7467600"/>
              <a:gd name="connsiteY638" fmla="*/ 1248670 h 6858000"/>
              <a:gd name="connsiteX639" fmla="*/ 775536 w 7467600"/>
              <a:gd name="connsiteY639" fmla="*/ 1388015 h 6858000"/>
              <a:gd name="connsiteX640" fmla="*/ 894529 w 7467600"/>
              <a:gd name="connsiteY640" fmla="*/ 1567739 h 6858000"/>
              <a:gd name="connsiteX641" fmla="*/ 948000 w 7467600"/>
              <a:gd name="connsiteY641" fmla="*/ 1663088 h 6858000"/>
              <a:gd name="connsiteX642" fmla="*/ 1006812 w 7467600"/>
              <a:gd name="connsiteY642" fmla="*/ 1767683 h 6858000"/>
              <a:gd name="connsiteX643" fmla="*/ 1149133 w 7467600"/>
              <a:gd name="connsiteY643" fmla="*/ 1971513 h 6858000"/>
              <a:gd name="connsiteX644" fmla="*/ 1333952 w 7467600"/>
              <a:gd name="connsiteY644" fmla="*/ 2251620 h 6858000"/>
              <a:gd name="connsiteX645" fmla="*/ 1337329 w 7467600"/>
              <a:gd name="connsiteY645" fmla="*/ 2258350 h 6858000"/>
              <a:gd name="connsiteX646" fmla="*/ 1014726 w 7467600"/>
              <a:gd name="connsiteY646" fmla="*/ 1615556 h 6858000"/>
              <a:gd name="connsiteX647" fmla="*/ 678222 w 7467600"/>
              <a:gd name="connsiteY647" fmla="*/ 1248670 h 6858000"/>
              <a:gd name="connsiteX648" fmla="*/ 6691602 w 7467600"/>
              <a:gd name="connsiteY648" fmla="*/ 1140573 h 6858000"/>
              <a:gd name="connsiteX649" fmla="*/ 6571100 w 7467600"/>
              <a:gd name="connsiteY649" fmla="*/ 1183662 h 6858000"/>
              <a:gd name="connsiteX650" fmla="*/ 6241687 w 7467600"/>
              <a:gd name="connsiteY650" fmla="*/ 1257600 h 6858000"/>
              <a:gd name="connsiteX651" fmla="*/ 5693009 w 7467600"/>
              <a:gd name="connsiteY651" fmla="*/ 1478256 h 6858000"/>
              <a:gd name="connsiteX652" fmla="*/ 6548420 w 7467600"/>
              <a:gd name="connsiteY652" fmla="*/ 1214599 h 6858000"/>
              <a:gd name="connsiteX653" fmla="*/ 6605473 w 7467600"/>
              <a:gd name="connsiteY653" fmla="*/ 1184686 h 6858000"/>
              <a:gd name="connsiteX654" fmla="*/ 6691602 w 7467600"/>
              <a:gd name="connsiteY654" fmla="*/ 1140573 h 6858000"/>
              <a:gd name="connsiteX655" fmla="*/ 4002475 w 7467600"/>
              <a:gd name="connsiteY655" fmla="*/ 1037802 h 6858000"/>
              <a:gd name="connsiteX656" fmla="*/ 4000324 w 7467600"/>
              <a:gd name="connsiteY656" fmla="*/ 1039362 h 6858000"/>
              <a:gd name="connsiteX657" fmla="*/ 4002862 w 7467600"/>
              <a:gd name="connsiteY657" fmla="*/ 1042866 h 6858000"/>
              <a:gd name="connsiteX658" fmla="*/ 4002475 w 7467600"/>
              <a:gd name="connsiteY658" fmla="*/ 1037802 h 6858000"/>
              <a:gd name="connsiteX659" fmla="*/ 506322 w 7467600"/>
              <a:gd name="connsiteY659" fmla="*/ 1020997 h 6858000"/>
              <a:gd name="connsiteX660" fmla="*/ 533068 w 7467600"/>
              <a:gd name="connsiteY660" fmla="*/ 1029409 h 6858000"/>
              <a:gd name="connsiteX661" fmla="*/ 1232525 w 7467600"/>
              <a:gd name="connsiteY661" fmla="*/ 1804675 h 6858000"/>
              <a:gd name="connsiteX662" fmla="*/ 1388858 w 7467600"/>
              <a:gd name="connsiteY662" fmla="*/ 2368011 h 6858000"/>
              <a:gd name="connsiteX663" fmla="*/ 1384098 w 7467600"/>
              <a:gd name="connsiteY663" fmla="*/ 2378125 h 6858000"/>
              <a:gd name="connsiteX664" fmla="*/ 1425393 w 7467600"/>
              <a:gd name="connsiteY664" fmla="*/ 2589124 h 6858000"/>
              <a:gd name="connsiteX665" fmla="*/ 1424001 w 7467600"/>
              <a:gd name="connsiteY665" fmla="*/ 2597541 h 6858000"/>
              <a:gd name="connsiteX666" fmla="*/ 2152729 w 7467600"/>
              <a:gd name="connsiteY666" fmla="*/ 2864487 h 6858000"/>
              <a:gd name="connsiteX667" fmla="*/ 2020609 w 7467600"/>
              <a:gd name="connsiteY667" fmla="*/ 2539671 h 6858000"/>
              <a:gd name="connsiteX668" fmla="*/ 2018920 w 7467600"/>
              <a:gd name="connsiteY668" fmla="*/ 2536309 h 6858000"/>
              <a:gd name="connsiteX669" fmla="*/ 1342441 w 7467600"/>
              <a:gd name="connsiteY669" fmla="*/ 1173017 h 6858000"/>
              <a:gd name="connsiteX670" fmla="*/ 1367925 w 7467600"/>
              <a:gd name="connsiteY670" fmla="*/ 1135648 h 6858000"/>
              <a:gd name="connsiteX671" fmla="*/ 1771401 w 7467600"/>
              <a:gd name="connsiteY671" fmla="*/ 1806673 h 6858000"/>
              <a:gd name="connsiteX672" fmla="*/ 1972385 w 7467600"/>
              <a:gd name="connsiteY672" fmla="*/ 2198735 h 6858000"/>
              <a:gd name="connsiteX673" fmla="*/ 2040892 w 7467600"/>
              <a:gd name="connsiteY673" fmla="*/ 2405205 h 6858000"/>
              <a:gd name="connsiteX674" fmla="*/ 2131689 w 7467600"/>
              <a:gd name="connsiteY674" fmla="*/ 1936926 h 6858000"/>
              <a:gd name="connsiteX675" fmla="*/ 2454820 w 7467600"/>
              <a:gd name="connsiteY675" fmla="*/ 1248808 h 6858000"/>
              <a:gd name="connsiteX676" fmla="*/ 2492512 w 7467600"/>
              <a:gd name="connsiteY676" fmla="*/ 1302920 h 6858000"/>
              <a:gd name="connsiteX677" fmla="*/ 2081216 w 7467600"/>
              <a:gd name="connsiteY677" fmla="*/ 2527513 h 6858000"/>
              <a:gd name="connsiteX678" fmla="*/ 2081211 w 7467600"/>
              <a:gd name="connsiteY678" fmla="*/ 2528916 h 6858000"/>
              <a:gd name="connsiteX679" fmla="*/ 2199067 w 7467600"/>
              <a:gd name="connsiteY679" fmla="*/ 2884061 h 6858000"/>
              <a:gd name="connsiteX680" fmla="*/ 3192586 w 7467600"/>
              <a:gd name="connsiteY680" fmla="*/ 3411496 h 6858000"/>
              <a:gd name="connsiteX681" fmla="*/ 3182620 w 7467600"/>
              <a:gd name="connsiteY681" fmla="*/ 3483279 h 6858000"/>
              <a:gd name="connsiteX682" fmla="*/ 2435119 w 7467600"/>
              <a:gd name="connsiteY682" fmla="*/ 3080173 h 6858000"/>
              <a:gd name="connsiteX683" fmla="*/ 2410152 w 7467600"/>
              <a:gd name="connsiteY683" fmla="*/ 3063751 h 6858000"/>
              <a:gd name="connsiteX684" fmla="*/ 2408099 w 7467600"/>
              <a:gd name="connsiteY684" fmla="*/ 3064403 h 6858000"/>
              <a:gd name="connsiteX685" fmla="*/ 2407218 w 7467600"/>
              <a:gd name="connsiteY685" fmla="*/ 3070324 h 6858000"/>
              <a:gd name="connsiteX686" fmla="*/ 2380138 w 7467600"/>
              <a:gd name="connsiteY686" fmla="*/ 3099341 h 6858000"/>
              <a:gd name="connsiteX687" fmla="*/ 1765923 w 7467600"/>
              <a:gd name="connsiteY687" fmla="*/ 3581043 h 6858000"/>
              <a:gd name="connsiteX688" fmla="*/ 1702258 w 7467600"/>
              <a:gd name="connsiteY688" fmla="*/ 3612286 h 6858000"/>
              <a:gd name="connsiteX689" fmla="*/ 1538370 w 7467600"/>
              <a:gd name="connsiteY689" fmla="*/ 3811804 h 6858000"/>
              <a:gd name="connsiteX690" fmla="*/ 542867 w 7467600"/>
              <a:gd name="connsiteY690" fmla="*/ 4944092 h 6858000"/>
              <a:gd name="connsiteX691" fmla="*/ 515800 w 7467600"/>
              <a:gd name="connsiteY691" fmla="*/ 4862180 h 6858000"/>
              <a:gd name="connsiteX692" fmla="*/ 909145 w 7467600"/>
              <a:gd name="connsiteY692" fmla="*/ 4199225 h 6858000"/>
              <a:gd name="connsiteX693" fmla="*/ 1214067 w 7467600"/>
              <a:gd name="connsiteY693" fmla="*/ 3908561 h 6858000"/>
              <a:gd name="connsiteX694" fmla="*/ 640967 w 7467600"/>
              <a:gd name="connsiteY694" fmla="*/ 4105601 h 6858000"/>
              <a:gd name="connsiteX695" fmla="*/ 112563 w 7467600"/>
              <a:gd name="connsiteY695" fmla="*/ 4396952 h 6858000"/>
              <a:gd name="connsiteX696" fmla="*/ 0 w 7467600"/>
              <a:gd name="connsiteY696" fmla="*/ 4466006 h 6858000"/>
              <a:gd name="connsiteX697" fmla="*/ 0 w 7467600"/>
              <a:gd name="connsiteY697" fmla="*/ 4233763 h 6858000"/>
              <a:gd name="connsiteX698" fmla="*/ 36881 w 7467600"/>
              <a:gd name="connsiteY698" fmla="*/ 4200118 h 6858000"/>
              <a:gd name="connsiteX699" fmla="*/ 910534 w 7467600"/>
              <a:gd name="connsiteY699" fmla="*/ 3629753 h 6858000"/>
              <a:gd name="connsiteX700" fmla="*/ 1578717 w 7467600"/>
              <a:gd name="connsiteY700" fmla="*/ 3575982 h 6858000"/>
              <a:gd name="connsiteX701" fmla="*/ 2338780 w 7467600"/>
              <a:gd name="connsiteY701" fmla="*/ 3033725 h 6858000"/>
              <a:gd name="connsiteX702" fmla="*/ 1807991 w 7467600"/>
              <a:gd name="connsiteY702" fmla="*/ 2807184 h 6858000"/>
              <a:gd name="connsiteX703" fmla="*/ 1416358 w 7467600"/>
              <a:gd name="connsiteY703" fmla="*/ 3112571 h 6858000"/>
              <a:gd name="connsiteX704" fmla="*/ 939066 w 7467600"/>
              <a:gd name="connsiteY704" fmla="*/ 3378798 h 6858000"/>
              <a:gd name="connsiteX705" fmla="*/ 115099 w 7467600"/>
              <a:gd name="connsiteY705" fmla="*/ 3607650 h 6858000"/>
              <a:gd name="connsiteX706" fmla="*/ 97284 w 7467600"/>
              <a:gd name="connsiteY706" fmla="*/ 3520393 h 6858000"/>
              <a:gd name="connsiteX707" fmla="*/ 922050 w 7467600"/>
              <a:gd name="connsiteY707" fmla="*/ 3074867 h 6858000"/>
              <a:gd name="connsiteX708" fmla="*/ 1405265 w 7467600"/>
              <a:gd name="connsiteY708" fmla="*/ 3016319 h 6858000"/>
              <a:gd name="connsiteX709" fmla="*/ 1407512 w 7467600"/>
              <a:gd name="connsiteY709" fmla="*/ 3018001 h 6858000"/>
              <a:gd name="connsiteX710" fmla="*/ 1726266 w 7467600"/>
              <a:gd name="connsiteY710" fmla="*/ 2777274 h 6858000"/>
              <a:gd name="connsiteX711" fmla="*/ 625390 w 7467600"/>
              <a:gd name="connsiteY711" fmla="*/ 2514541 h 6858000"/>
              <a:gd name="connsiteX712" fmla="*/ 619799 w 7467600"/>
              <a:gd name="connsiteY712" fmla="*/ 2527180 h 6858000"/>
              <a:gd name="connsiteX713" fmla="*/ 310030 w 7467600"/>
              <a:gd name="connsiteY713" fmla="*/ 2771818 h 6858000"/>
              <a:gd name="connsiteX714" fmla="*/ 173877 w 7467600"/>
              <a:gd name="connsiteY714" fmla="*/ 2937056 h 6858000"/>
              <a:gd name="connsiteX715" fmla="*/ 77889 w 7467600"/>
              <a:gd name="connsiteY715" fmla="*/ 3138440 h 6858000"/>
              <a:gd name="connsiteX716" fmla="*/ 0 w 7467600"/>
              <a:gd name="connsiteY716" fmla="*/ 3271395 h 6858000"/>
              <a:gd name="connsiteX717" fmla="*/ 0 w 7467600"/>
              <a:gd name="connsiteY717" fmla="*/ 3153002 h 6858000"/>
              <a:gd name="connsiteX718" fmla="*/ 2386 w 7467600"/>
              <a:gd name="connsiteY718" fmla="*/ 3149203 h 6858000"/>
              <a:gd name="connsiteX719" fmla="*/ 89753 w 7467600"/>
              <a:gd name="connsiteY719" fmla="*/ 2987702 h 6858000"/>
              <a:gd name="connsiteX720" fmla="*/ 76869 w 7467600"/>
              <a:gd name="connsiteY720" fmla="*/ 3005404 h 6858000"/>
              <a:gd name="connsiteX721" fmla="*/ 32049 w 7467600"/>
              <a:gd name="connsiteY721" fmla="*/ 3065814 h 6858000"/>
              <a:gd name="connsiteX722" fmla="*/ 0 w 7467600"/>
              <a:gd name="connsiteY722" fmla="*/ 3108744 h 6858000"/>
              <a:gd name="connsiteX723" fmla="*/ 0 w 7467600"/>
              <a:gd name="connsiteY723" fmla="*/ 3058059 h 6858000"/>
              <a:gd name="connsiteX724" fmla="*/ 7610 w 7467600"/>
              <a:gd name="connsiteY724" fmla="*/ 3047889 h 6858000"/>
              <a:gd name="connsiteX725" fmla="*/ 52419 w 7467600"/>
              <a:gd name="connsiteY725" fmla="*/ 2987479 h 6858000"/>
              <a:gd name="connsiteX726" fmla="*/ 59142 w 7467600"/>
              <a:gd name="connsiteY726" fmla="*/ 2978488 h 6858000"/>
              <a:gd name="connsiteX727" fmla="*/ 0 w 7467600"/>
              <a:gd name="connsiteY727" fmla="*/ 3015334 h 6858000"/>
              <a:gd name="connsiteX728" fmla="*/ 0 w 7467600"/>
              <a:gd name="connsiteY728" fmla="*/ 2914286 h 6858000"/>
              <a:gd name="connsiteX729" fmla="*/ 36383 w 7467600"/>
              <a:gd name="connsiteY729" fmla="*/ 2901128 h 6858000"/>
              <a:gd name="connsiteX730" fmla="*/ 156329 w 7467600"/>
              <a:gd name="connsiteY730" fmla="*/ 2840533 h 6858000"/>
              <a:gd name="connsiteX731" fmla="*/ 358355 w 7467600"/>
              <a:gd name="connsiteY731" fmla="*/ 2620471 h 6858000"/>
              <a:gd name="connsiteX732" fmla="*/ 510577 w 7467600"/>
              <a:gd name="connsiteY732" fmla="*/ 2501244 h 6858000"/>
              <a:gd name="connsiteX733" fmla="*/ 211967 w 7467600"/>
              <a:gd name="connsiteY733" fmla="*/ 2479171 h 6858000"/>
              <a:gd name="connsiteX734" fmla="*/ 0 w 7467600"/>
              <a:gd name="connsiteY734" fmla="*/ 2476398 h 6858000"/>
              <a:gd name="connsiteX735" fmla="*/ 0 w 7467600"/>
              <a:gd name="connsiteY735" fmla="*/ 2389189 h 6858000"/>
              <a:gd name="connsiteX736" fmla="*/ 103062 w 7467600"/>
              <a:gd name="connsiteY736" fmla="*/ 2389518 h 6858000"/>
              <a:gd name="connsiteX737" fmla="*/ 510734 w 7467600"/>
              <a:gd name="connsiteY737" fmla="*/ 2416201 h 6858000"/>
              <a:gd name="connsiteX738" fmla="*/ 279257 w 7467600"/>
              <a:gd name="connsiteY738" fmla="*/ 2092102 h 6858000"/>
              <a:gd name="connsiteX739" fmla="*/ 65265 w 7467600"/>
              <a:gd name="connsiteY739" fmla="*/ 2006049 h 6858000"/>
              <a:gd name="connsiteX740" fmla="*/ 0 w 7467600"/>
              <a:gd name="connsiteY740" fmla="*/ 1982532 h 6858000"/>
              <a:gd name="connsiteX741" fmla="*/ 0 w 7467600"/>
              <a:gd name="connsiteY741" fmla="*/ 1912789 h 6858000"/>
              <a:gd name="connsiteX742" fmla="*/ 97460 w 7467600"/>
              <a:gd name="connsiteY742" fmla="*/ 1953725 h 6858000"/>
              <a:gd name="connsiteX743" fmla="*/ 221272 w 7467600"/>
              <a:gd name="connsiteY743" fmla="*/ 1980766 h 6858000"/>
              <a:gd name="connsiteX744" fmla="*/ 116765 w 7467600"/>
              <a:gd name="connsiteY744" fmla="*/ 1911033 h 6858000"/>
              <a:gd name="connsiteX745" fmla="*/ 16405 w 7467600"/>
              <a:gd name="connsiteY745" fmla="*/ 1803412 h 6858000"/>
              <a:gd name="connsiteX746" fmla="*/ 0 w 7467600"/>
              <a:gd name="connsiteY746" fmla="*/ 1784777 h 6858000"/>
              <a:gd name="connsiteX747" fmla="*/ 0 w 7467600"/>
              <a:gd name="connsiteY747" fmla="*/ 1740082 h 6858000"/>
              <a:gd name="connsiteX748" fmla="*/ 39394 w 7467600"/>
              <a:gd name="connsiteY748" fmla="*/ 1784856 h 6858000"/>
              <a:gd name="connsiteX749" fmla="*/ 135813 w 7467600"/>
              <a:gd name="connsiteY749" fmla="*/ 1888838 h 6858000"/>
              <a:gd name="connsiteX750" fmla="*/ 242575 w 7467600"/>
              <a:gd name="connsiteY750" fmla="*/ 1958841 h 6858000"/>
              <a:gd name="connsiteX751" fmla="*/ 82197 w 7467600"/>
              <a:gd name="connsiteY751" fmla="*/ 1754826 h 6858000"/>
              <a:gd name="connsiteX752" fmla="*/ 0 w 7467600"/>
              <a:gd name="connsiteY752" fmla="*/ 1679650 h 6858000"/>
              <a:gd name="connsiteX753" fmla="*/ 0 w 7467600"/>
              <a:gd name="connsiteY753" fmla="*/ 1602463 h 6858000"/>
              <a:gd name="connsiteX754" fmla="*/ 84689 w 7467600"/>
              <a:gd name="connsiteY754" fmla="*/ 1677442 h 6858000"/>
              <a:gd name="connsiteX755" fmla="*/ 298437 w 7467600"/>
              <a:gd name="connsiteY755" fmla="*/ 1968019 h 6858000"/>
              <a:gd name="connsiteX756" fmla="*/ 227269 w 7467600"/>
              <a:gd name="connsiteY756" fmla="*/ 1114064 h 6858000"/>
              <a:gd name="connsiteX757" fmla="*/ 248003 w 7467600"/>
              <a:gd name="connsiteY757" fmla="*/ 1089613 h 6858000"/>
              <a:gd name="connsiteX758" fmla="*/ 427020 w 7467600"/>
              <a:gd name="connsiteY758" fmla="*/ 1619803 h 6858000"/>
              <a:gd name="connsiteX759" fmla="*/ 340345 w 7467600"/>
              <a:gd name="connsiteY759" fmla="*/ 2027739 h 6858000"/>
              <a:gd name="connsiteX760" fmla="*/ 360865 w 7467600"/>
              <a:gd name="connsiteY760" fmla="*/ 2044827 h 6858000"/>
              <a:gd name="connsiteX761" fmla="*/ 560414 w 7467600"/>
              <a:gd name="connsiteY761" fmla="*/ 2421457 h 6858000"/>
              <a:gd name="connsiteX762" fmla="*/ 1359703 w 7467600"/>
              <a:gd name="connsiteY762" fmla="*/ 2578554 h 6858000"/>
              <a:gd name="connsiteX763" fmla="*/ 1359422 w 7467600"/>
              <a:gd name="connsiteY763" fmla="*/ 2577994 h 6858000"/>
              <a:gd name="connsiteX764" fmla="*/ 828701 w 7467600"/>
              <a:gd name="connsiteY764" fmla="*/ 1839520 h 6858000"/>
              <a:gd name="connsiteX765" fmla="*/ 494427 w 7467600"/>
              <a:gd name="connsiteY765" fmla="*/ 1092333 h 6858000"/>
              <a:gd name="connsiteX766" fmla="*/ 506322 w 7467600"/>
              <a:gd name="connsiteY766" fmla="*/ 1020997 h 6858000"/>
              <a:gd name="connsiteX767" fmla="*/ 4570198 w 7467600"/>
              <a:gd name="connsiteY767" fmla="*/ 978081 h 6858000"/>
              <a:gd name="connsiteX768" fmla="*/ 4523691 w 7467600"/>
              <a:gd name="connsiteY768" fmla="*/ 1127776 h 6858000"/>
              <a:gd name="connsiteX769" fmla="*/ 4509875 w 7467600"/>
              <a:gd name="connsiteY769" fmla="*/ 1167552 h 6858000"/>
              <a:gd name="connsiteX770" fmla="*/ 4478168 w 7467600"/>
              <a:gd name="connsiteY770" fmla="*/ 1260735 h 6858000"/>
              <a:gd name="connsiteX771" fmla="*/ 4409309 w 7467600"/>
              <a:gd name="connsiteY771" fmla="*/ 1666996 h 6858000"/>
              <a:gd name="connsiteX772" fmla="*/ 4370031 w 7467600"/>
              <a:gd name="connsiteY772" fmla="*/ 1955666 h 6858000"/>
              <a:gd name="connsiteX773" fmla="*/ 4570198 w 7467600"/>
              <a:gd name="connsiteY773" fmla="*/ 978081 h 6858000"/>
              <a:gd name="connsiteX774" fmla="*/ 4557898 w 7467600"/>
              <a:gd name="connsiteY774" fmla="*/ 900011 h 6858000"/>
              <a:gd name="connsiteX775" fmla="*/ 4344840 w 7467600"/>
              <a:gd name="connsiteY775" fmla="*/ 1922038 h 6858000"/>
              <a:gd name="connsiteX776" fmla="*/ 4378710 w 7467600"/>
              <a:gd name="connsiteY776" fmla="*/ 1665516 h 6858000"/>
              <a:gd name="connsiteX777" fmla="*/ 4448798 w 7467600"/>
              <a:gd name="connsiteY777" fmla="*/ 1253024 h 6858000"/>
              <a:gd name="connsiteX778" fmla="*/ 4480315 w 7467600"/>
              <a:gd name="connsiteY778" fmla="*/ 1158454 h 6858000"/>
              <a:gd name="connsiteX779" fmla="*/ 4494133 w 7467600"/>
              <a:gd name="connsiteY779" fmla="*/ 1118676 h 6858000"/>
              <a:gd name="connsiteX780" fmla="*/ 4557898 w 7467600"/>
              <a:gd name="connsiteY780" fmla="*/ 900011 h 6858000"/>
              <a:gd name="connsiteX781" fmla="*/ 5870151 w 7467600"/>
              <a:gd name="connsiteY781" fmla="*/ 898890 h 6858000"/>
              <a:gd name="connsiteX782" fmla="*/ 5861335 w 7467600"/>
              <a:gd name="connsiteY782" fmla="*/ 899177 h 6858000"/>
              <a:gd name="connsiteX783" fmla="*/ 5843702 w 7467600"/>
              <a:gd name="connsiteY783" fmla="*/ 899748 h 6858000"/>
              <a:gd name="connsiteX784" fmla="*/ 5651107 w 7467600"/>
              <a:gd name="connsiteY784" fmla="*/ 920306 h 6858000"/>
              <a:gd name="connsiteX785" fmla="*/ 5459407 w 7467600"/>
              <a:gd name="connsiteY785" fmla="*/ 940975 h 6858000"/>
              <a:gd name="connsiteX786" fmla="*/ 5374846 w 7467600"/>
              <a:gd name="connsiteY786" fmla="*/ 941988 h 6858000"/>
              <a:gd name="connsiteX787" fmla="*/ 5256105 w 7467600"/>
              <a:gd name="connsiteY787" fmla="*/ 945632 h 6858000"/>
              <a:gd name="connsiteX788" fmla="*/ 5107071 w 7467600"/>
              <a:gd name="connsiteY788" fmla="*/ 969720 h 6858000"/>
              <a:gd name="connsiteX789" fmla="*/ 4998681 w 7467600"/>
              <a:gd name="connsiteY789" fmla="*/ 988771 h 6858000"/>
              <a:gd name="connsiteX790" fmla="*/ 5870151 w 7467600"/>
              <a:gd name="connsiteY790" fmla="*/ 898890 h 6858000"/>
              <a:gd name="connsiteX791" fmla="*/ 5504425 w 7467600"/>
              <a:gd name="connsiteY791" fmla="*/ 848067 h 6858000"/>
              <a:gd name="connsiteX792" fmla="*/ 4968849 w 7467600"/>
              <a:gd name="connsiteY792" fmla="*/ 962318 h 6858000"/>
              <a:gd name="connsiteX793" fmla="*/ 5104039 w 7467600"/>
              <a:gd name="connsiteY793" fmla="*/ 940634 h 6858000"/>
              <a:gd name="connsiteX794" fmla="*/ 5256311 w 7467600"/>
              <a:gd name="connsiteY794" fmla="*/ 916490 h 6858000"/>
              <a:gd name="connsiteX795" fmla="*/ 5377381 w 7467600"/>
              <a:gd name="connsiteY795" fmla="*/ 912671 h 6858000"/>
              <a:gd name="connsiteX796" fmla="*/ 5460148 w 7467600"/>
              <a:gd name="connsiteY796" fmla="*/ 911442 h 6858000"/>
              <a:gd name="connsiteX797" fmla="*/ 5648971 w 7467600"/>
              <a:gd name="connsiteY797" fmla="*/ 891331 h 6858000"/>
              <a:gd name="connsiteX798" fmla="*/ 5844807 w 7467600"/>
              <a:gd name="connsiteY798" fmla="*/ 870718 h 6858000"/>
              <a:gd name="connsiteX799" fmla="*/ 5862975 w 7467600"/>
              <a:gd name="connsiteY799" fmla="*/ 869756 h 6858000"/>
              <a:gd name="connsiteX800" fmla="*/ 5920887 w 7467600"/>
              <a:gd name="connsiteY800" fmla="*/ 865929 h 6858000"/>
              <a:gd name="connsiteX801" fmla="*/ 5504425 w 7467600"/>
              <a:gd name="connsiteY801" fmla="*/ 848067 h 6858000"/>
              <a:gd name="connsiteX802" fmla="*/ 3607114 w 7467600"/>
              <a:gd name="connsiteY802" fmla="*/ 467441 h 6858000"/>
              <a:gd name="connsiteX803" fmla="*/ 3296242 w 7467600"/>
              <a:gd name="connsiteY803" fmla="*/ 807991 h 6858000"/>
              <a:gd name="connsiteX804" fmla="*/ 3174674 w 7467600"/>
              <a:gd name="connsiteY804" fmla="*/ 919759 h 6858000"/>
              <a:gd name="connsiteX805" fmla="*/ 3042978 w 7467600"/>
              <a:gd name="connsiteY805" fmla="*/ 1054894 h 6858000"/>
              <a:gd name="connsiteX806" fmla="*/ 2968914 w 7467600"/>
              <a:gd name="connsiteY806" fmla="*/ 1133756 h 6858000"/>
              <a:gd name="connsiteX807" fmla="*/ 3103823 w 7467600"/>
              <a:gd name="connsiteY807" fmla="*/ 1026814 h 6858000"/>
              <a:gd name="connsiteX808" fmla="*/ 3607114 w 7467600"/>
              <a:gd name="connsiteY808" fmla="*/ 467441 h 6858000"/>
              <a:gd name="connsiteX809" fmla="*/ 3744487 w 7467600"/>
              <a:gd name="connsiteY809" fmla="*/ 383136 h 6858000"/>
              <a:gd name="connsiteX810" fmla="*/ 3970213 w 7467600"/>
              <a:gd name="connsiteY810" fmla="*/ 995559 h 6858000"/>
              <a:gd name="connsiteX811" fmla="*/ 3744487 w 7467600"/>
              <a:gd name="connsiteY811" fmla="*/ 383136 h 6858000"/>
              <a:gd name="connsiteX812" fmla="*/ 3624562 w 7467600"/>
              <a:gd name="connsiteY812" fmla="*/ 367041 h 6858000"/>
              <a:gd name="connsiteX813" fmla="*/ 3489712 w 7467600"/>
              <a:gd name="connsiteY813" fmla="*/ 485386 h 6858000"/>
              <a:gd name="connsiteX814" fmla="*/ 3182994 w 7467600"/>
              <a:gd name="connsiteY814" fmla="*/ 828265 h 6858000"/>
              <a:gd name="connsiteX815" fmla="*/ 2892114 w 7467600"/>
              <a:gd name="connsiteY815" fmla="*/ 1172635 h 6858000"/>
              <a:gd name="connsiteX816" fmla="*/ 3021459 w 7467600"/>
              <a:gd name="connsiteY816" fmla="*/ 1035385 h 6858000"/>
              <a:gd name="connsiteX817" fmla="*/ 3153873 w 7467600"/>
              <a:gd name="connsiteY817" fmla="*/ 898971 h 6858000"/>
              <a:gd name="connsiteX818" fmla="*/ 3276511 w 7467600"/>
              <a:gd name="connsiteY818" fmla="*/ 786423 h 6858000"/>
              <a:gd name="connsiteX819" fmla="*/ 3584154 w 7467600"/>
              <a:gd name="connsiteY819" fmla="*/ 448218 h 6858000"/>
              <a:gd name="connsiteX820" fmla="*/ 3624562 w 7467600"/>
              <a:gd name="connsiteY820" fmla="*/ 367041 h 6858000"/>
              <a:gd name="connsiteX821" fmla="*/ 3766672 w 7467600"/>
              <a:gd name="connsiteY821" fmla="*/ 359429 h 6858000"/>
              <a:gd name="connsiteX822" fmla="*/ 3996338 w 7467600"/>
              <a:gd name="connsiteY822" fmla="*/ 968237 h 6858000"/>
              <a:gd name="connsiteX823" fmla="*/ 3766672 w 7467600"/>
              <a:gd name="connsiteY823" fmla="*/ 359429 h 6858000"/>
              <a:gd name="connsiteX824" fmla="*/ 5805386 w 7467600"/>
              <a:gd name="connsiteY824" fmla="*/ 239240 h 6858000"/>
              <a:gd name="connsiteX825" fmla="*/ 5736947 w 7467600"/>
              <a:gd name="connsiteY825" fmla="*/ 261367 h 6858000"/>
              <a:gd name="connsiteX826" fmla="*/ 5427012 w 7467600"/>
              <a:gd name="connsiteY826" fmla="*/ 311272 h 6858000"/>
              <a:gd name="connsiteX827" fmla="*/ 5147818 w 7467600"/>
              <a:gd name="connsiteY827" fmla="*/ 322112 h 6858000"/>
              <a:gd name="connsiteX828" fmla="*/ 5060854 w 7467600"/>
              <a:gd name="connsiteY828" fmla="*/ 311882 h 6858000"/>
              <a:gd name="connsiteX829" fmla="*/ 4945989 w 7467600"/>
              <a:gd name="connsiteY829" fmla="*/ 300516 h 6858000"/>
              <a:gd name="connsiteX830" fmla="*/ 5410479 w 7467600"/>
              <a:gd name="connsiteY830" fmla="*/ 348434 h 6858000"/>
              <a:gd name="connsiteX831" fmla="*/ 5805386 w 7467600"/>
              <a:gd name="connsiteY831" fmla="*/ 239240 h 6858000"/>
              <a:gd name="connsiteX832" fmla="*/ 5905192 w 7467600"/>
              <a:gd name="connsiteY832" fmla="*/ 163079 h 6858000"/>
              <a:gd name="connsiteX833" fmla="*/ 5865655 w 7467600"/>
              <a:gd name="connsiteY833" fmla="*/ 171901 h 6858000"/>
              <a:gd name="connsiteX834" fmla="*/ 5259740 w 7467600"/>
              <a:gd name="connsiteY834" fmla="*/ 257013 h 6858000"/>
              <a:gd name="connsiteX835" fmla="*/ 5208466 w 7467600"/>
              <a:gd name="connsiteY835" fmla="*/ 257550 h 6858000"/>
              <a:gd name="connsiteX836" fmla="*/ 4980204 w 7467600"/>
              <a:gd name="connsiteY836" fmla="*/ 271903 h 6858000"/>
              <a:gd name="connsiteX837" fmla="*/ 5068068 w 7467600"/>
              <a:gd name="connsiteY837" fmla="*/ 282244 h 6858000"/>
              <a:gd name="connsiteX838" fmla="*/ 5153231 w 7467600"/>
              <a:gd name="connsiteY838" fmla="*/ 292240 h 6858000"/>
              <a:gd name="connsiteX839" fmla="*/ 5426491 w 7467600"/>
              <a:gd name="connsiteY839" fmla="*/ 281128 h 6858000"/>
              <a:gd name="connsiteX840" fmla="*/ 5731212 w 7467600"/>
              <a:gd name="connsiteY840" fmla="*/ 231951 h 6858000"/>
              <a:gd name="connsiteX841" fmla="*/ 5905192 w 7467600"/>
              <a:gd name="connsiteY841" fmla="*/ 163079 h 6858000"/>
              <a:gd name="connsiteX842" fmla="*/ 5944437 w 7467600"/>
              <a:gd name="connsiteY842" fmla="*/ 113829 h 6858000"/>
              <a:gd name="connsiteX843" fmla="*/ 5825032 w 7467600"/>
              <a:gd name="connsiteY843" fmla="*/ 146405 h 6858000"/>
              <a:gd name="connsiteX844" fmla="*/ 4955599 w 7467600"/>
              <a:gd name="connsiteY844" fmla="*/ 247008 h 6858000"/>
              <a:gd name="connsiteX845" fmla="*/ 5210104 w 7467600"/>
              <a:gd name="connsiteY845" fmla="*/ 228123 h 6858000"/>
              <a:gd name="connsiteX846" fmla="*/ 5261015 w 7467600"/>
              <a:gd name="connsiteY846" fmla="*/ 227087 h 6858000"/>
              <a:gd name="connsiteX847" fmla="*/ 5861181 w 7467600"/>
              <a:gd name="connsiteY847" fmla="*/ 143093 h 6858000"/>
              <a:gd name="connsiteX848" fmla="*/ 5961252 w 7467600"/>
              <a:gd name="connsiteY848" fmla="*/ 114820 h 6858000"/>
              <a:gd name="connsiteX849" fmla="*/ 5944437 w 7467600"/>
              <a:gd name="connsiteY849" fmla="*/ 113829 h 6858000"/>
              <a:gd name="connsiteX850" fmla="*/ 3882765 w 7467600"/>
              <a:gd name="connsiteY850" fmla="*/ 0 h 6858000"/>
              <a:gd name="connsiteX851" fmla="*/ 3995099 w 7467600"/>
              <a:gd name="connsiteY851" fmla="*/ 0 h 6858000"/>
              <a:gd name="connsiteX852" fmla="*/ 4163818 w 7467600"/>
              <a:gd name="connsiteY852" fmla="*/ 234104 h 6858000"/>
              <a:gd name="connsiteX853" fmla="*/ 4172099 w 7467600"/>
              <a:gd name="connsiteY853" fmla="*/ 234207 h 6858000"/>
              <a:gd name="connsiteX854" fmla="*/ 4784282 w 7467600"/>
              <a:gd name="connsiteY854" fmla="*/ 276561 h 6858000"/>
              <a:gd name="connsiteX855" fmla="*/ 4801687 w 7467600"/>
              <a:gd name="connsiteY855" fmla="*/ 267764 h 6858000"/>
              <a:gd name="connsiteX856" fmla="*/ 6082788 w 7467600"/>
              <a:gd name="connsiteY856" fmla="*/ 64119 h 6858000"/>
              <a:gd name="connsiteX857" fmla="*/ 6099442 w 7467600"/>
              <a:gd name="connsiteY857" fmla="*/ 82568 h 6858000"/>
              <a:gd name="connsiteX858" fmla="*/ 4804137 w 7467600"/>
              <a:gd name="connsiteY858" fmla="*/ 320931 h 6858000"/>
              <a:gd name="connsiteX859" fmla="*/ 4227047 w 7467600"/>
              <a:gd name="connsiteY859" fmla="*/ 313415 h 6858000"/>
              <a:gd name="connsiteX860" fmla="*/ 4346041 w 7467600"/>
              <a:gd name="connsiteY860" fmla="*/ 456086 h 6858000"/>
              <a:gd name="connsiteX861" fmla="*/ 4870967 w 7467600"/>
              <a:gd name="connsiteY861" fmla="*/ 963061 h 6858000"/>
              <a:gd name="connsiteX862" fmla="*/ 4889647 w 7467600"/>
              <a:gd name="connsiteY862" fmla="*/ 957147 h 6858000"/>
              <a:gd name="connsiteX863" fmla="*/ 5422504 w 7467600"/>
              <a:gd name="connsiteY863" fmla="*/ 805191 h 6858000"/>
              <a:gd name="connsiteX864" fmla="*/ 6087656 w 7467600"/>
              <a:gd name="connsiteY864" fmla="*/ 826703 h 6858000"/>
              <a:gd name="connsiteX865" fmla="*/ 6058717 w 7467600"/>
              <a:gd name="connsiteY865" fmla="*/ 865992 h 6858000"/>
              <a:gd name="connsiteX866" fmla="*/ 4974153 w 7467600"/>
              <a:gd name="connsiteY866" fmla="*/ 1045456 h 6858000"/>
              <a:gd name="connsiteX867" fmla="*/ 5627835 w 7467600"/>
              <a:gd name="connsiteY867" fmla="*/ 1472077 h 6858000"/>
              <a:gd name="connsiteX868" fmla="*/ 5629817 w 7467600"/>
              <a:gd name="connsiteY868" fmla="*/ 1471412 h 6858000"/>
              <a:gd name="connsiteX869" fmla="*/ 5634124 w 7467600"/>
              <a:gd name="connsiteY869" fmla="*/ 1470572 h 6858000"/>
              <a:gd name="connsiteX870" fmla="*/ 5755832 w 7467600"/>
              <a:gd name="connsiteY870" fmla="*/ 1383886 h 6858000"/>
              <a:gd name="connsiteX871" fmla="*/ 6014186 w 7467600"/>
              <a:gd name="connsiteY871" fmla="*/ 1279799 h 6858000"/>
              <a:gd name="connsiteX872" fmla="*/ 6901619 w 7467600"/>
              <a:gd name="connsiteY872" fmla="*/ 1047874 h 6858000"/>
              <a:gd name="connsiteX873" fmla="*/ 6931566 w 7467600"/>
              <a:gd name="connsiteY873" fmla="*/ 1062034 h 6858000"/>
              <a:gd name="connsiteX874" fmla="*/ 5790982 w 7467600"/>
              <a:gd name="connsiteY874" fmla="*/ 1561380 h 6858000"/>
              <a:gd name="connsiteX875" fmla="*/ 6188971 w 7467600"/>
              <a:gd name="connsiteY875" fmla="*/ 1755168 h 6858000"/>
              <a:gd name="connsiteX876" fmla="*/ 6202446 w 7467600"/>
              <a:gd name="connsiteY876" fmla="*/ 1752268 h 6858000"/>
              <a:gd name="connsiteX877" fmla="*/ 7179560 w 7467600"/>
              <a:gd name="connsiteY877" fmla="*/ 1467551 h 6858000"/>
              <a:gd name="connsiteX878" fmla="*/ 7158730 w 7467600"/>
              <a:gd name="connsiteY878" fmla="*/ 1507835 h 6858000"/>
              <a:gd name="connsiteX879" fmla="*/ 6326959 w 7467600"/>
              <a:gd name="connsiteY879" fmla="*/ 1817686 h 6858000"/>
              <a:gd name="connsiteX880" fmla="*/ 6537433 w 7467600"/>
              <a:gd name="connsiteY880" fmla="*/ 1907790 h 6858000"/>
              <a:gd name="connsiteX881" fmla="*/ 6550221 w 7467600"/>
              <a:gd name="connsiteY881" fmla="*/ 1910729 h 6858000"/>
              <a:gd name="connsiteX882" fmla="*/ 6964438 w 7467600"/>
              <a:gd name="connsiteY882" fmla="*/ 2209505 h 6858000"/>
              <a:gd name="connsiteX883" fmla="*/ 7367862 w 7467600"/>
              <a:gd name="connsiteY883" fmla="*/ 2806833 h 6858000"/>
              <a:gd name="connsiteX884" fmla="*/ 7364329 w 7467600"/>
              <a:gd name="connsiteY884" fmla="*/ 2826907 h 6858000"/>
              <a:gd name="connsiteX885" fmla="*/ 7290545 w 7467600"/>
              <a:gd name="connsiteY885" fmla="*/ 2850663 h 6858000"/>
              <a:gd name="connsiteX886" fmla="*/ 6472036 w 7467600"/>
              <a:gd name="connsiteY886" fmla="*/ 1959003 h 6858000"/>
              <a:gd name="connsiteX887" fmla="*/ 5792897 w 7467600"/>
              <a:gd name="connsiteY887" fmla="*/ 1647747 h 6858000"/>
              <a:gd name="connsiteX888" fmla="*/ 5842751 w 7467600"/>
              <a:gd name="connsiteY888" fmla="*/ 1816112 h 6858000"/>
              <a:gd name="connsiteX889" fmla="*/ 5847424 w 7467600"/>
              <a:gd name="connsiteY889" fmla="*/ 1815776 h 6858000"/>
              <a:gd name="connsiteX890" fmla="*/ 6399821 w 7467600"/>
              <a:gd name="connsiteY890" fmla="*/ 2344799 h 6858000"/>
              <a:gd name="connsiteX891" fmla="*/ 6323232 w 7467600"/>
              <a:gd name="connsiteY891" fmla="*/ 2389634 h 6858000"/>
              <a:gd name="connsiteX892" fmla="*/ 5942958 w 7467600"/>
              <a:gd name="connsiteY892" fmla="*/ 2077708 h 6858000"/>
              <a:gd name="connsiteX893" fmla="*/ 5921559 w 7467600"/>
              <a:gd name="connsiteY893" fmla="*/ 2378596 h 6858000"/>
              <a:gd name="connsiteX894" fmla="*/ 5817651 w 7467600"/>
              <a:gd name="connsiteY894" fmla="*/ 3023919 h 6858000"/>
              <a:gd name="connsiteX895" fmla="*/ 5729634 w 7467600"/>
              <a:gd name="connsiteY895" fmla="*/ 3051849 h 6858000"/>
              <a:gd name="connsiteX896" fmla="*/ 5611018 w 7467600"/>
              <a:gd name="connsiteY896" fmla="*/ 2316769 h 6858000"/>
              <a:gd name="connsiteX897" fmla="*/ 5687608 w 7467600"/>
              <a:gd name="connsiteY897" fmla="*/ 2039972 h 6858000"/>
              <a:gd name="connsiteX898" fmla="*/ 5657554 w 7467600"/>
              <a:gd name="connsiteY898" fmla="*/ 1576445 h 6858000"/>
              <a:gd name="connsiteX899" fmla="*/ 5150475 w 7467600"/>
              <a:gd name="connsiteY899" fmla="*/ 1274012 h 6858000"/>
              <a:gd name="connsiteX900" fmla="*/ 5349142 w 7467600"/>
              <a:gd name="connsiteY900" fmla="*/ 2204405 h 6858000"/>
              <a:gd name="connsiteX901" fmla="*/ 5262214 w 7467600"/>
              <a:gd name="connsiteY901" fmla="*/ 2233836 h 6858000"/>
              <a:gd name="connsiteX902" fmla="*/ 4981539 w 7467600"/>
              <a:gd name="connsiteY902" fmla="*/ 1542201 h 6858000"/>
              <a:gd name="connsiteX903" fmla="*/ 4958461 w 7467600"/>
              <a:gd name="connsiteY903" fmla="*/ 1136957 h 6858000"/>
              <a:gd name="connsiteX904" fmla="*/ 4655015 w 7467600"/>
              <a:gd name="connsiteY904" fmla="*/ 891426 h 6858000"/>
              <a:gd name="connsiteX905" fmla="*/ 4348002 w 7467600"/>
              <a:gd name="connsiteY905" fmla="*/ 2205895 h 6858000"/>
              <a:gd name="connsiteX906" fmla="*/ 4262250 w 7467600"/>
              <a:gd name="connsiteY906" fmla="*/ 2219972 h 6858000"/>
              <a:gd name="connsiteX907" fmla="*/ 4550611 w 7467600"/>
              <a:gd name="connsiteY907" fmla="*/ 817540 h 6858000"/>
              <a:gd name="connsiteX908" fmla="*/ 4564418 w 7467600"/>
              <a:gd name="connsiteY908" fmla="*/ 808293 h 6858000"/>
              <a:gd name="connsiteX909" fmla="*/ 4266388 w 7467600"/>
              <a:gd name="connsiteY909" fmla="*/ 500083 h 6858000"/>
              <a:gd name="connsiteX910" fmla="*/ 4032842 w 7467600"/>
              <a:gd name="connsiteY910" fmla="*/ 211809 h 6858000"/>
              <a:gd name="connsiteX911" fmla="*/ 3882765 w 7467600"/>
              <a:gd name="connsiteY911" fmla="*/ 0 h 6858000"/>
              <a:gd name="connsiteX912" fmla="*/ 3721337 w 7467600"/>
              <a:gd name="connsiteY912" fmla="*/ 0 h 6858000"/>
              <a:gd name="connsiteX913" fmla="*/ 3797544 w 7467600"/>
              <a:gd name="connsiteY913" fmla="*/ 0 h 6858000"/>
              <a:gd name="connsiteX914" fmla="*/ 3775734 w 7467600"/>
              <a:gd name="connsiteY914" fmla="*/ 95131 h 6858000"/>
              <a:gd name="connsiteX915" fmla="*/ 3724807 w 7467600"/>
              <a:gd name="connsiteY915" fmla="*/ 272257 h 6858000"/>
              <a:gd name="connsiteX916" fmla="*/ 3726844 w 7467600"/>
              <a:gd name="connsiteY916" fmla="*/ 282988 h 6858000"/>
              <a:gd name="connsiteX917" fmla="*/ 3742664 w 7467600"/>
              <a:gd name="connsiteY917" fmla="*/ 279918 h 6858000"/>
              <a:gd name="connsiteX918" fmla="*/ 4103910 w 7467600"/>
              <a:gd name="connsiteY918" fmla="*/ 1161917 h 6858000"/>
              <a:gd name="connsiteX919" fmla="*/ 4020269 w 7467600"/>
              <a:gd name="connsiteY919" fmla="*/ 1200406 h 6858000"/>
              <a:gd name="connsiteX920" fmla="*/ 3674882 w 7467600"/>
              <a:gd name="connsiteY920" fmla="*/ 488524 h 6858000"/>
              <a:gd name="connsiteX921" fmla="*/ 3132682 w 7467600"/>
              <a:gd name="connsiteY921" fmla="*/ 1072284 h 6858000"/>
              <a:gd name="connsiteX922" fmla="*/ 2716346 w 7467600"/>
              <a:gd name="connsiteY922" fmla="*/ 1276376 h 6858000"/>
              <a:gd name="connsiteX923" fmla="*/ 2716772 w 7467600"/>
              <a:gd name="connsiteY923" fmla="*/ 1255462 h 6858000"/>
              <a:gd name="connsiteX924" fmla="*/ 3471096 w 7467600"/>
              <a:gd name="connsiteY924" fmla="*/ 437072 h 6858000"/>
              <a:gd name="connsiteX925" fmla="*/ 3639057 w 7467600"/>
              <a:gd name="connsiteY925" fmla="*/ 286334 h 6858000"/>
              <a:gd name="connsiteX926" fmla="*/ 3640309 w 7467600"/>
              <a:gd name="connsiteY926" fmla="*/ 284664 h 6858000"/>
              <a:gd name="connsiteX927" fmla="*/ 3646022 w 7467600"/>
              <a:gd name="connsiteY927" fmla="*/ 276711 h 6858000"/>
              <a:gd name="connsiteX928" fmla="*/ 3707943 w 7467600"/>
              <a:gd name="connsiteY928" fmla="*/ 65958 h 6858000"/>
              <a:gd name="connsiteX929" fmla="*/ 3721337 w 7467600"/>
              <a:gd name="connsiteY929" fmla="*/ 0 h 6858000"/>
              <a:gd name="connsiteX930" fmla="*/ 2867960 w 7467600"/>
              <a:gd name="connsiteY930" fmla="*/ 0 h 6858000"/>
              <a:gd name="connsiteX931" fmla="*/ 2926351 w 7467600"/>
              <a:gd name="connsiteY931" fmla="*/ 0 h 6858000"/>
              <a:gd name="connsiteX932" fmla="*/ 2902823 w 7467600"/>
              <a:gd name="connsiteY932" fmla="*/ 262929 h 6858000"/>
              <a:gd name="connsiteX933" fmla="*/ 2940663 w 7467600"/>
              <a:gd name="connsiteY933" fmla="*/ 140884 h 6858000"/>
              <a:gd name="connsiteX934" fmla="*/ 2947039 w 7467600"/>
              <a:gd name="connsiteY934" fmla="*/ 122524 h 6858000"/>
              <a:gd name="connsiteX935" fmla="*/ 2984316 w 7467600"/>
              <a:gd name="connsiteY935" fmla="*/ 0 h 6858000"/>
              <a:gd name="connsiteX936" fmla="*/ 3016114 w 7467600"/>
              <a:gd name="connsiteY936" fmla="*/ 0 h 6858000"/>
              <a:gd name="connsiteX937" fmla="*/ 2979949 w 7467600"/>
              <a:gd name="connsiteY937" fmla="*/ 119274 h 6858000"/>
              <a:gd name="connsiteX938" fmla="*/ 3023879 w 7467600"/>
              <a:gd name="connsiteY938" fmla="*/ 0 h 6858000"/>
              <a:gd name="connsiteX939" fmla="*/ 3105400 w 7467600"/>
              <a:gd name="connsiteY939" fmla="*/ 0 h 6858000"/>
              <a:gd name="connsiteX940" fmla="*/ 3094669 w 7467600"/>
              <a:gd name="connsiteY940" fmla="*/ 30308 h 6858000"/>
              <a:gd name="connsiteX941" fmla="*/ 2901945 w 7467600"/>
              <a:gd name="connsiteY941" fmla="*/ 466538 h 6858000"/>
              <a:gd name="connsiteX942" fmla="*/ 2815209 w 7467600"/>
              <a:gd name="connsiteY942" fmla="*/ 497361 h 6858000"/>
              <a:gd name="connsiteX943" fmla="*/ 2844845 w 7467600"/>
              <a:gd name="connsiteY943" fmla="*/ 127638 h 6858000"/>
              <a:gd name="connsiteX944" fmla="*/ 2867960 w 7467600"/>
              <a:gd name="connsiteY944" fmla="*/ 0 h 6858000"/>
              <a:gd name="connsiteX945" fmla="*/ 1057230 w 7467600"/>
              <a:gd name="connsiteY945" fmla="*/ 0 h 6858000"/>
              <a:gd name="connsiteX946" fmla="*/ 1111003 w 7467600"/>
              <a:gd name="connsiteY946" fmla="*/ 0 h 6858000"/>
              <a:gd name="connsiteX947" fmla="*/ 1125553 w 7467600"/>
              <a:gd name="connsiteY947" fmla="*/ 52588 h 6858000"/>
              <a:gd name="connsiteX948" fmla="*/ 1304276 w 7467600"/>
              <a:gd name="connsiteY948" fmla="*/ 476275 h 6858000"/>
              <a:gd name="connsiteX949" fmla="*/ 1492066 w 7467600"/>
              <a:gd name="connsiteY949" fmla="*/ 886333 h 6858000"/>
              <a:gd name="connsiteX950" fmla="*/ 1423698 w 7467600"/>
              <a:gd name="connsiteY950" fmla="*/ 710817 h 6858000"/>
              <a:gd name="connsiteX951" fmla="*/ 1357609 w 7467600"/>
              <a:gd name="connsiteY951" fmla="*/ 532892 h 6858000"/>
              <a:gd name="connsiteX952" fmla="*/ 1309550 w 7467600"/>
              <a:gd name="connsiteY952" fmla="*/ 374031 h 6858000"/>
              <a:gd name="connsiteX953" fmla="*/ 1193673 w 7467600"/>
              <a:gd name="connsiteY953" fmla="*/ 49533 h 6858000"/>
              <a:gd name="connsiteX954" fmla="*/ 1164391 w 7467600"/>
              <a:gd name="connsiteY954" fmla="*/ 0 h 6858000"/>
              <a:gd name="connsiteX955" fmla="*/ 1200666 w 7467600"/>
              <a:gd name="connsiteY955" fmla="*/ 0 h 6858000"/>
              <a:gd name="connsiteX956" fmla="*/ 1223408 w 7467600"/>
              <a:gd name="connsiteY956" fmla="*/ 38996 h 6858000"/>
              <a:gd name="connsiteX957" fmla="*/ 1339635 w 7467600"/>
              <a:gd name="connsiteY957" fmla="*/ 365517 h 6858000"/>
              <a:gd name="connsiteX958" fmla="*/ 1387469 w 7467600"/>
              <a:gd name="connsiteY958" fmla="*/ 523079 h 6858000"/>
              <a:gd name="connsiteX959" fmla="*/ 1452685 w 7467600"/>
              <a:gd name="connsiteY959" fmla="*/ 699806 h 6858000"/>
              <a:gd name="connsiteX960" fmla="*/ 1492092 w 7467600"/>
              <a:gd name="connsiteY960" fmla="*/ 800424 h 6858000"/>
              <a:gd name="connsiteX961" fmla="*/ 1455302 w 7467600"/>
              <a:gd name="connsiteY961" fmla="*/ 632913 h 6858000"/>
              <a:gd name="connsiteX962" fmla="*/ 1222336 w 7467600"/>
              <a:gd name="connsiteY962" fmla="*/ 9480 h 6858000"/>
              <a:gd name="connsiteX963" fmla="*/ 1214634 w 7467600"/>
              <a:gd name="connsiteY963" fmla="*/ 0 h 6858000"/>
              <a:gd name="connsiteX964" fmla="*/ 1289827 w 7467600"/>
              <a:gd name="connsiteY964" fmla="*/ 0 h 6858000"/>
              <a:gd name="connsiteX965" fmla="*/ 1321076 w 7467600"/>
              <a:gd name="connsiteY965" fmla="*/ 59722 h 6858000"/>
              <a:gd name="connsiteX966" fmla="*/ 1512579 w 7467600"/>
              <a:gd name="connsiteY966" fmla="*/ 626441 h 6858000"/>
              <a:gd name="connsiteX967" fmla="*/ 1506076 w 7467600"/>
              <a:gd name="connsiteY967" fmla="*/ 1089289 h 6858000"/>
              <a:gd name="connsiteX968" fmla="*/ 1486346 w 7467600"/>
              <a:gd name="connsiteY968" fmla="*/ 1079919 h 6858000"/>
              <a:gd name="connsiteX969" fmla="*/ 1070511 w 7467600"/>
              <a:gd name="connsiteY969" fmla="*/ 48609 h 6858000"/>
              <a:gd name="connsiteX970" fmla="*/ 1057230 w 7467600"/>
              <a:gd name="connsiteY970" fmla="*/ 0 h 6858000"/>
              <a:gd name="connsiteX971" fmla="*/ 43151 w 7467600"/>
              <a:gd name="connsiteY971" fmla="*/ 0 h 6858000"/>
              <a:gd name="connsiteX972" fmla="*/ 95283 w 7467600"/>
              <a:gd name="connsiteY972" fmla="*/ 0 h 6858000"/>
              <a:gd name="connsiteX973" fmla="*/ 300708 w 7467600"/>
              <a:gd name="connsiteY973" fmla="*/ 154571 h 6858000"/>
              <a:gd name="connsiteX974" fmla="*/ 530414 w 7467600"/>
              <a:gd name="connsiteY974" fmla="*/ 354673 h 6858000"/>
              <a:gd name="connsiteX975" fmla="*/ 333785 w 7467600"/>
              <a:gd name="connsiteY975" fmla="*/ 161564 h 6858000"/>
              <a:gd name="connsiteX976" fmla="*/ 147005 w 7467600"/>
              <a:gd name="connsiteY976" fmla="*/ 0 h 6858000"/>
              <a:gd name="connsiteX977" fmla="*/ 272509 w 7467600"/>
              <a:gd name="connsiteY977" fmla="*/ 0 h 6858000"/>
              <a:gd name="connsiteX978" fmla="*/ 326276 w 7467600"/>
              <a:gd name="connsiteY978" fmla="*/ 45847 h 6858000"/>
              <a:gd name="connsiteX979" fmla="*/ 823759 w 7467600"/>
              <a:gd name="connsiteY979" fmla="*/ 574145 h 6858000"/>
              <a:gd name="connsiteX980" fmla="*/ 811254 w 7467600"/>
              <a:gd name="connsiteY980" fmla="*/ 665546 h 6858000"/>
              <a:gd name="connsiteX981" fmla="*/ 154042 w 7467600"/>
              <a:gd name="connsiteY981" fmla="*/ 261522 h 6858000"/>
              <a:gd name="connsiteX982" fmla="*/ 13550 w 7467600"/>
              <a:gd name="connsiteY982" fmla="*/ 158423 h 6858000"/>
              <a:gd name="connsiteX983" fmla="*/ 0 w 7467600"/>
              <a:gd name="connsiteY983" fmla="*/ 146618 h 6858000"/>
              <a:gd name="connsiteX984" fmla="*/ 0 w 7467600"/>
              <a:gd name="connsiteY984" fmla="*/ 59161 h 6858000"/>
              <a:gd name="connsiteX985" fmla="*/ 45427 w 7467600"/>
              <a:gd name="connsiteY985" fmla="*/ 101078 h 6858000"/>
              <a:gd name="connsiteX986" fmla="*/ 630103 w 7467600"/>
              <a:gd name="connsiteY986" fmla="*/ 485885 h 6858000"/>
              <a:gd name="connsiteX987" fmla="*/ 532040 w 7467600"/>
              <a:gd name="connsiteY987" fmla="*/ 399359 h 6858000"/>
              <a:gd name="connsiteX988" fmla="*/ 517618 w 7467600"/>
              <a:gd name="connsiteY988" fmla="*/ 385726 h 6858000"/>
              <a:gd name="connsiteX989" fmla="*/ 285074 w 7467600"/>
              <a:gd name="connsiteY989" fmla="*/ 182755 h 6858000"/>
              <a:gd name="connsiteX990" fmla="*/ 43151 w 7467600"/>
              <a:gd name="connsiteY99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312201 w 7467600"/>
              <a:gd name="connsiteY133" fmla="*/ 5128278 h 6858000"/>
              <a:gd name="connsiteX134" fmla="*/ 1903353 w 7467600"/>
              <a:gd name="connsiteY134" fmla="*/ 5044827 h 6858000"/>
              <a:gd name="connsiteX135" fmla="*/ 1936931 w 7467600"/>
              <a:gd name="connsiteY135" fmla="*/ 5093954 h 6858000"/>
              <a:gd name="connsiteX136" fmla="*/ 2195868 w 7467600"/>
              <a:gd name="connsiteY136" fmla="*/ 5396574 h 6858000"/>
              <a:gd name="connsiteX137" fmla="*/ 2088852 w 7467600"/>
              <a:gd name="connsiteY137" fmla="*/ 5166123 h 6858000"/>
              <a:gd name="connsiteX138" fmla="*/ 1958241 w 7467600"/>
              <a:gd name="connsiteY138" fmla="*/ 5067955 h 6858000"/>
              <a:gd name="connsiteX139" fmla="*/ 1903353 w 7467600"/>
              <a:gd name="connsiteY139" fmla="*/ 5044827 h 6858000"/>
              <a:gd name="connsiteX140" fmla="*/ 1979378 w 7467600"/>
              <a:gd name="connsiteY140" fmla="*/ 4769504 h 6858000"/>
              <a:gd name="connsiteX141" fmla="*/ 2882120 w 7467600"/>
              <a:gd name="connsiteY141" fmla="*/ 5064547 h 6858000"/>
              <a:gd name="connsiteX142" fmla="*/ 2793103 w 7467600"/>
              <a:gd name="connsiteY142" fmla="*/ 5039699 h 6858000"/>
              <a:gd name="connsiteX143" fmla="*/ 2770041 w 7467600"/>
              <a:gd name="connsiteY143" fmla="*/ 5033634 h 6858000"/>
              <a:gd name="connsiteX144" fmla="*/ 1979378 w 7467600"/>
              <a:gd name="connsiteY144" fmla="*/ 4769504 h 6858000"/>
              <a:gd name="connsiteX145" fmla="*/ 1927410 w 7467600"/>
              <a:gd name="connsiteY145" fmla="*/ 4716164 h 6858000"/>
              <a:gd name="connsiteX146" fmla="*/ 1959587 w 7467600"/>
              <a:gd name="connsiteY146" fmla="*/ 4728849 h 6858000"/>
              <a:gd name="connsiteX147" fmla="*/ 2777707 w 7467600"/>
              <a:gd name="connsiteY147" fmla="*/ 5003991 h 6858000"/>
              <a:gd name="connsiteX148" fmla="*/ 2800768 w 7467600"/>
              <a:gd name="connsiteY148" fmla="*/ 5010056 h 6858000"/>
              <a:gd name="connsiteX149" fmla="*/ 2879408 w 7467600"/>
              <a:gd name="connsiteY149" fmla="*/ 5031590 h 6858000"/>
              <a:gd name="connsiteX150" fmla="*/ 2862295 w 7467600"/>
              <a:gd name="connsiteY150" fmla="*/ 5022958 h 6858000"/>
              <a:gd name="connsiteX151" fmla="*/ 2813343 w 7467600"/>
              <a:gd name="connsiteY151" fmla="*/ 4998369 h 6858000"/>
              <a:gd name="connsiteX152" fmla="*/ 2646245 w 7467600"/>
              <a:gd name="connsiteY152" fmla="*/ 4930999 h 6858000"/>
              <a:gd name="connsiteX153" fmla="*/ 1999243 w 7467600"/>
              <a:gd name="connsiteY153" fmla="*/ 4730524 h 6858000"/>
              <a:gd name="connsiteX154" fmla="*/ 1979527 w 7467600"/>
              <a:gd name="connsiteY154" fmla="*/ 4726651 h 6858000"/>
              <a:gd name="connsiteX155" fmla="*/ 1927410 w 7467600"/>
              <a:gd name="connsiteY155" fmla="*/ 4716164 h 6858000"/>
              <a:gd name="connsiteX156" fmla="*/ 1997014 w 7467600"/>
              <a:gd name="connsiteY156" fmla="*/ 4698007 h 6858000"/>
              <a:gd name="connsiteX157" fmla="*/ 2005458 w 7467600"/>
              <a:gd name="connsiteY157" fmla="*/ 4699540 h 6858000"/>
              <a:gd name="connsiteX158" fmla="*/ 2657186 w 7467600"/>
              <a:gd name="connsiteY158" fmla="*/ 4901687 h 6858000"/>
              <a:gd name="connsiteX159" fmla="*/ 2826662 w 7467600"/>
              <a:gd name="connsiteY159" fmla="*/ 4970362 h 6858000"/>
              <a:gd name="connsiteX160" fmla="*/ 2876100 w 7467600"/>
              <a:gd name="connsiteY160" fmla="*/ 4995397 h 6858000"/>
              <a:gd name="connsiteX161" fmla="*/ 3042600 w 7467600"/>
              <a:gd name="connsiteY161" fmla="*/ 5059532 h 6858000"/>
              <a:gd name="connsiteX162" fmla="*/ 1997014 w 7467600"/>
              <a:gd name="connsiteY162" fmla="*/ 4698007 h 6858000"/>
              <a:gd name="connsiteX163" fmla="*/ 2305292 w 7467600"/>
              <a:gd name="connsiteY163" fmla="*/ 4219492 h 6858000"/>
              <a:gd name="connsiteX164" fmla="*/ 3360922 w 7467600"/>
              <a:gd name="connsiteY164" fmla="*/ 4529373 h 6858000"/>
              <a:gd name="connsiteX165" fmla="*/ 3492420 w 7467600"/>
              <a:gd name="connsiteY165" fmla="*/ 4510145 h 6858000"/>
              <a:gd name="connsiteX166" fmla="*/ 3364086 w 7467600"/>
              <a:gd name="connsiteY166" fmla="*/ 4480340 h 6858000"/>
              <a:gd name="connsiteX167" fmla="*/ 3225818 w 7467600"/>
              <a:gd name="connsiteY167" fmla="*/ 4411822 h 6858000"/>
              <a:gd name="connsiteX168" fmla="*/ 3129696 w 7467600"/>
              <a:gd name="connsiteY168" fmla="*/ 4360704 h 6858000"/>
              <a:gd name="connsiteX169" fmla="*/ 2814545 w 7467600"/>
              <a:gd name="connsiteY169" fmla="*/ 4282955 h 6858000"/>
              <a:gd name="connsiteX170" fmla="*/ 2305292 w 7467600"/>
              <a:gd name="connsiteY170" fmla="*/ 4219492 h 6858000"/>
              <a:gd name="connsiteX171" fmla="*/ 2626982 w 7467600"/>
              <a:gd name="connsiteY171" fmla="*/ 4206450 h 6858000"/>
              <a:gd name="connsiteX172" fmla="*/ 2490617 w 7467600"/>
              <a:gd name="connsiteY172" fmla="*/ 4206951 h 6858000"/>
              <a:gd name="connsiteX173" fmla="*/ 2819869 w 7467600"/>
              <a:gd name="connsiteY173" fmla="*/ 4252936 h 6858000"/>
              <a:gd name="connsiteX174" fmla="*/ 3143018 w 7467600"/>
              <a:gd name="connsiteY174" fmla="*/ 4332698 h 6858000"/>
              <a:gd name="connsiteX175" fmla="*/ 3241520 w 7467600"/>
              <a:gd name="connsiteY175" fmla="*/ 4385112 h 6858000"/>
              <a:gd name="connsiteX176" fmla="*/ 3374575 w 7467600"/>
              <a:gd name="connsiteY176" fmla="*/ 4451517 h 6858000"/>
              <a:gd name="connsiteX177" fmla="*/ 3505221 w 7467600"/>
              <a:gd name="connsiteY177" fmla="*/ 4480757 h 6858000"/>
              <a:gd name="connsiteX178" fmla="*/ 2626982 w 7467600"/>
              <a:gd name="connsiteY178" fmla="*/ 4206450 h 6858000"/>
              <a:gd name="connsiteX179" fmla="*/ 1310106 w 7467600"/>
              <a:gd name="connsiteY179" fmla="*/ 3943217 h 6858000"/>
              <a:gd name="connsiteX180" fmla="*/ 854994 w 7467600"/>
              <a:gd name="connsiteY180" fmla="*/ 4399136 h 6858000"/>
              <a:gd name="connsiteX181" fmla="*/ 742462 w 7467600"/>
              <a:gd name="connsiteY181" fmla="*/ 4594648 h 6858000"/>
              <a:gd name="connsiteX182" fmla="*/ 820602 w 7467600"/>
              <a:gd name="connsiteY182" fmla="*/ 4485915 h 6858000"/>
              <a:gd name="connsiteX183" fmla="*/ 878295 w 7467600"/>
              <a:gd name="connsiteY183" fmla="*/ 4403594 h 6858000"/>
              <a:gd name="connsiteX184" fmla="*/ 1240607 w 7467600"/>
              <a:gd name="connsiteY184" fmla="*/ 4010401 h 6858000"/>
              <a:gd name="connsiteX185" fmla="*/ 1310106 w 7467600"/>
              <a:gd name="connsiteY185" fmla="*/ 3943217 h 6858000"/>
              <a:gd name="connsiteX186" fmla="*/ 1423113 w 7467600"/>
              <a:gd name="connsiteY186" fmla="*/ 3874565 h 6858000"/>
              <a:gd name="connsiteX187" fmla="*/ 1260565 w 7467600"/>
              <a:gd name="connsiteY187" fmla="*/ 4031982 h 6858000"/>
              <a:gd name="connsiteX188" fmla="*/ 901900 w 7467600"/>
              <a:gd name="connsiteY188" fmla="*/ 4421236 h 6858000"/>
              <a:gd name="connsiteX189" fmla="*/ 845044 w 7467600"/>
              <a:gd name="connsiteY189" fmla="*/ 4502436 h 6858000"/>
              <a:gd name="connsiteX190" fmla="*/ 685926 w 7467600"/>
              <a:gd name="connsiteY190" fmla="*/ 4703069 h 6858000"/>
              <a:gd name="connsiteX191" fmla="*/ 684248 w 7467600"/>
              <a:gd name="connsiteY191" fmla="*/ 4706721 h 6858000"/>
              <a:gd name="connsiteX192" fmla="*/ 1423113 w 7467600"/>
              <a:gd name="connsiteY192" fmla="*/ 3874565 h 6858000"/>
              <a:gd name="connsiteX193" fmla="*/ 3316479 w 7467600"/>
              <a:gd name="connsiteY193" fmla="*/ 3872136 h 6858000"/>
              <a:gd name="connsiteX194" fmla="*/ 3546806 w 7467600"/>
              <a:gd name="connsiteY194" fmla="*/ 4356139 h 6858000"/>
              <a:gd name="connsiteX195" fmla="*/ 3364433 w 7467600"/>
              <a:gd name="connsiteY195" fmla="*/ 3953121 h 6858000"/>
              <a:gd name="connsiteX196" fmla="*/ 3316479 w 7467600"/>
              <a:gd name="connsiteY196" fmla="*/ 3872136 h 6858000"/>
              <a:gd name="connsiteX197" fmla="*/ 3291335 w 7467600"/>
              <a:gd name="connsiteY197" fmla="*/ 3767420 h 6858000"/>
              <a:gd name="connsiteX198" fmla="*/ 3390805 w 7467600"/>
              <a:gd name="connsiteY198" fmla="*/ 3937163 h 6858000"/>
              <a:gd name="connsiteX199" fmla="*/ 3579062 w 7467600"/>
              <a:gd name="connsiteY199" fmla="*/ 4359040 h 6858000"/>
              <a:gd name="connsiteX200" fmla="*/ 3467355 w 7467600"/>
              <a:gd name="connsiteY200" fmla="*/ 3988130 h 6858000"/>
              <a:gd name="connsiteX201" fmla="*/ 3310753 w 7467600"/>
              <a:gd name="connsiteY201" fmla="*/ 3787140 h 6858000"/>
              <a:gd name="connsiteX202" fmla="*/ 3291335 w 7467600"/>
              <a:gd name="connsiteY202" fmla="*/ 3767420 h 6858000"/>
              <a:gd name="connsiteX203" fmla="*/ 1635889 w 7467600"/>
              <a:gd name="connsiteY203" fmla="*/ 3709494 h 6858000"/>
              <a:gd name="connsiteX204" fmla="*/ 1634800 w 7467600"/>
              <a:gd name="connsiteY204" fmla="*/ 3731111 h 6858000"/>
              <a:gd name="connsiteX205" fmla="*/ 1635889 w 7467600"/>
              <a:gd name="connsiteY205" fmla="*/ 3709494 h 6858000"/>
              <a:gd name="connsiteX206" fmla="*/ 1510397 w 7467600"/>
              <a:gd name="connsiteY206" fmla="*/ 3684705 h 6858000"/>
              <a:gd name="connsiteX207" fmla="*/ 1146550 w 7467600"/>
              <a:gd name="connsiteY207" fmla="*/ 3802012 h 6858000"/>
              <a:gd name="connsiteX208" fmla="*/ 698834 w 7467600"/>
              <a:gd name="connsiteY208" fmla="*/ 3952272 h 6858000"/>
              <a:gd name="connsiteX209" fmla="*/ 34256 w 7467600"/>
              <a:gd name="connsiteY209" fmla="*/ 4347603 h 6858000"/>
              <a:gd name="connsiteX210" fmla="*/ 527241 w 7467600"/>
              <a:gd name="connsiteY210" fmla="*/ 4065078 h 6858000"/>
              <a:gd name="connsiteX211" fmla="*/ 1510397 w 7467600"/>
              <a:gd name="connsiteY211" fmla="*/ 3684705 h 6858000"/>
              <a:gd name="connsiteX212" fmla="*/ 1313114 w 7467600"/>
              <a:gd name="connsiteY212" fmla="*/ 3655216 h 6858000"/>
              <a:gd name="connsiteX213" fmla="*/ 1109304 w 7467600"/>
              <a:gd name="connsiteY213" fmla="*/ 3669030 h 6858000"/>
              <a:gd name="connsiteX214" fmla="*/ 8129 w 7467600"/>
              <a:gd name="connsiteY214" fmla="*/ 4330519 h 6858000"/>
              <a:gd name="connsiteX215" fmla="*/ 687572 w 7467600"/>
              <a:gd name="connsiteY215" fmla="*/ 3925629 h 6858000"/>
              <a:gd name="connsiteX216" fmla="*/ 1138365 w 7467600"/>
              <a:gd name="connsiteY216" fmla="*/ 3774515 h 6858000"/>
              <a:gd name="connsiteX217" fmla="*/ 1505579 w 7467600"/>
              <a:gd name="connsiteY217" fmla="*/ 3655526 h 6858000"/>
              <a:gd name="connsiteX218" fmla="*/ 1313114 w 7467600"/>
              <a:gd name="connsiteY218" fmla="*/ 3655216 h 6858000"/>
              <a:gd name="connsiteX219" fmla="*/ 3655073 w 7467600"/>
              <a:gd name="connsiteY219" fmla="*/ 3650884 h 6858000"/>
              <a:gd name="connsiteX220" fmla="*/ 3989938 w 7467600"/>
              <a:gd name="connsiteY220" fmla="*/ 3991685 h 6858000"/>
              <a:gd name="connsiteX221" fmla="*/ 4393907 w 7467600"/>
              <a:gd name="connsiteY221" fmla="*/ 4261258 h 6858000"/>
              <a:gd name="connsiteX222" fmla="*/ 4648051 w 7467600"/>
              <a:gd name="connsiteY222" fmla="*/ 4374051 h 6858000"/>
              <a:gd name="connsiteX223" fmla="*/ 4383389 w 7467600"/>
              <a:gd name="connsiteY223" fmla="*/ 4184369 h 6858000"/>
              <a:gd name="connsiteX224" fmla="*/ 4165508 w 7467600"/>
              <a:gd name="connsiteY224" fmla="*/ 4035196 h 6858000"/>
              <a:gd name="connsiteX225" fmla="*/ 4068162 w 7467600"/>
              <a:gd name="connsiteY225" fmla="*/ 3953394 h 6858000"/>
              <a:gd name="connsiteX226" fmla="*/ 3981416 w 7467600"/>
              <a:gd name="connsiteY226" fmla="*/ 3880482 h 6858000"/>
              <a:gd name="connsiteX227" fmla="*/ 3800147 w 7467600"/>
              <a:gd name="connsiteY227" fmla="*/ 3749872 h 6858000"/>
              <a:gd name="connsiteX228" fmla="*/ 3655073 w 7467600"/>
              <a:gd name="connsiteY228" fmla="*/ 3650884 h 6858000"/>
              <a:gd name="connsiteX229" fmla="*/ 3670252 w 7467600"/>
              <a:gd name="connsiteY229" fmla="*/ 3622798 h 6858000"/>
              <a:gd name="connsiteX230" fmla="*/ 3817258 w 7467600"/>
              <a:gd name="connsiteY230" fmla="*/ 3723577 h 6858000"/>
              <a:gd name="connsiteX231" fmla="*/ 4000461 w 7467600"/>
              <a:gd name="connsiteY231" fmla="*/ 3855966 h 6858000"/>
              <a:gd name="connsiteX232" fmla="*/ 4088180 w 7467600"/>
              <a:gd name="connsiteY232" fmla="*/ 3929774 h 6858000"/>
              <a:gd name="connsiteX233" fmla="*/ 4184555 w 7467600"/>
              <a:gd name="connsiteY233" fmla="*/ 4010683 h 6858000"/>
              <a:gd name="connsiteX234" fmla="*/ 4399563 w 7467600"/>
              <a:gd name="connsiteY234" fmla="*/ 4158106 h 6858000"/>
              <a:gd name="connsiteX235" fmla="*/ 4684469 w 7467600"/>
              <a:gd name="connsiteY235" fmla="*/ 4364680 h 6858000"/>
              <a:gd name="connsiteX236" fmla="*/ 4690271 w 7467600"/>
              <a:gd name="connsiteY236" fmla="*/ 4370034 h 6858000"/>
              <a:gd name="connsiteX237" fmla="*/ 4136093 w 7467600"/>
              <a:gd name="connsiteY237" fmla="*/ 3858466 h 6858000"/>
              <a:gd name="connsiteX238" fmla="*/ 3670252 w 7467600"/>
              <a:gd name="connsiteY238" fmla="*/ 3622798 h 6858000"/>
              <a:gd name="connsiteX239" fmla="*/ 4440129 w 7467600"/>
              <a:gd name="connsiteY239" fmla="*/ 3448571 h 6858000"/>
              <a:gd name="connsiteX240" fmla="*/ 4856525 w 7467600"/>
              <a:gd name="connsiteY240" fmla="*/ 3915351 h 6858000"/>
              <a:gd name="connsiteX241" fmla="*/ 5059055 w 7467600"/>
              <a:gd name="connsiteY241" fmla="*/ 4108918 h 6858000"/>
              <a:gd name="connsiteX242" fmla="*/ 5290070 w 7467600"/>
              <a:gd name="connsiteY242" fmla="*/ 4263619 h 6858000"/>
              <a:gd name="connsiteX243" fmla="*/ 4834991 w 7467600"/>
              <a:gd name="connsiteY243" fmla="*/ 3830985 h 6858000"/>
              <a:gd name="connsiteX244" fmla="*/ 4440129 w 7467600"/>
              <a:gd name="connsiteY244" fmla="*/ 3448571 h 6858000"/>
              <a:gd name="connsiteX245" fmla="*/ 4441737 w 7467600"/>
              <a:gd name="connsiteY245" fmla="*/ 3399734 h 6858000"/>
              <a:gd name="connsiteX246" fmla="*/ 4431236 w 7467600"/>
              <a:gd name="connsiteY246" fmla="*/ 3400954 h 6858000"/>
              <a:gd name="connsiteX247" fmla="*/ 4557150 w 7467600"/>
              <a:gd name="connsiteY247" fmla="*/ 3510023 h 6858000"/>
              <a:gd name="connsiteX248" fmla="*/ 4856936 w 7467600"/>
              <a:gd name="connsiteY248" fmla="*/ 3809146 h 6858000"/>
              <a:gd name="connsiteX249" fmla="*/ 5111996 w 7467600"/>
              <a:gd name="connsiteY249" fmla="*/ 4065759 h 6858000"/>
              <a:gd name="connsiteX250" fmla="*/ 5388878 w 7467600"/>
              <a:gd name="connsiteY250" fmla="*/ 4300185 h 6858000"/>
              <a:gd name="connsiteX251" fmla="*/ 5425556 w 7467600"/>
              <a:gd name="connsiteY251" fmla="*/ 4308967 h 6858000"/>
              <a:gd name="connsiteX252" fmla="*/ 4943646 w 7467600"/>
              <a:gd name="connsiteY252" fmla="*/ 3822916 h 6858000"/>
              <a:gd name="connsiteX253" fmla="*/ 4594837 w 7467600"/>
              <a:gd name="connsiteY253" fmla="*/ 3532274 h 6858000"/>
              <a:gd name="connsiteX254" fmla="*/ 4441737 w 7467600"/>
              <a:gd name="connsiteY254" fmla="*/ 3399734 h 6858000"/>
              <a:gd name="connsiteX255" fmla="*/ 5425834 w 7467600"/>
              <a:gd name="connsiteY255" fmla="*/ 3162785 h 6858000"/>
              <a:gd name="connsiteX256" fmla="*/ 5401644 w 7467600"/>
              <a:gd name="connsiteY256" fmla="*/ 3617847 h 6858000"/>
              <a:gd name="connsiteX257" fmla="*/ 5467256 w 7467600"/>
              <a:gd name="connsiteY257" fmla="*/ 4175494 h 6858000"/>
              <a:gd name="connsiteX258" fmla="*/ 5448069 w 7467600"/>
              <a:gd name="connsiteY258" fmla="*/ 3567554 h 6858000"/>
              <a:gd name="connsiteX259" fmla="*/ 5425834 w 7467600"/>
              <a:gd name="connsiteY259" fmla="*/ 3162785 h 6858000"/>
              <a:gd name="connsiteX260" fmla="*/ 1318687 w 7467600"/>
              <a:gd name="connsiteY260" fmla="*/ 3113840 h 6858000"/>
              <a:gd name="connsiteX261" fmla="*/ 1066793 w 7467600"/>
              <a:gd name="connsiteY261" fmla="*/ 3212171 h 6858000"/>
              <a:gd name="connsiteX262" fmla="*/ 993319 w 7467600"/>
              <a:gd name="connsiteY262" fmla="*/ 3247648 h 6858000"/>
              <a:gd name="connsiteX263" fmla="*/ 853081 w 7467600"/>
              <a:gd name="connsiteY263" fmla="*/ 3312410 h 6858000"/>
              <a:gd name="connsiteX264" fmla="*/ 805957 w 7467600"/>
              <a:gd name="connsiteY264" fmla="*/ 3330443 h 6858000"/>
              <a:gd name="connsiteX265" fmla="*/ 1318687 w 7467600"/>
              <a:gd name="connsiteY265" fmla="*/ 3113840 h 6858000"/>
              <a:gd name="connsiteX266" fmla="*/ 5453702 w 7467600"/>
              <a:gd name="connsiteY266" fmla="*/ 3090882 h 6858000"/>
              <a:gd name="connsiteX267" fmla="*/ 5480135 w 7467600"/>
              <a:gd name="connsiteY267" fmla="*/ 3565802 h 6858000"/>
              <a:gd name="connsiteX268" fmla="*/ 5499023 w 7467600"/>
              <a:gd name="connsiteY268" fmla="*/ 4166310 h 6858000"/>
              <a:gd name="connsiteX269" fmla="*/ 5547022 w 7467600"/>
              <a:gd name="connsiteY269" fmla="*/ 3607838 h 6858000"/>
              <a:gd name="connsiteX270" fmla="*/ 5515964 w 7467600"/>
              <a:gd name="connsiteY270" fmla="*/ 3378541 h 6858000"/>
              <a:gd name="connsiteX271" fmla="*/ 5453702 w 7467600"/>
              <a:gd name="connsiteY271" fmla="*/ 3090882 h 6858000"/>
              <a:gd name="connsiteX272" fmla="*/ 1238695 w 7467600"/>
              <a:gd name="connsiteY272" fmla="*/ 3076820 h 6858000"/>
              <a:gd name="connsiteX273" fmla="*/ 716371 w 7467600"/>
              <a:gd name="connsiteY273" fmla="*/ 3293249 h 6858000"/>
              <a:gd name="connsiteX274" fmla="*/ 579522 w 7467600"/>
              <a:gd name="connsiteY274" fmla="*/ 3371759 h 6858000"/>
              <a:gd name="connsiteX275" fmla="*/ 600288 w 7467600"/>
              <a:gd name="connsiteY275" fmla="*/ 3365555 h 6858000"/>
              <a:gd name="connsiteX276" fmla="*/ 840692 w 7467600"/>
              <a:gd name="connsiteY276" fmla="*/ 3284921 h 6858000"/>
              <a:gd name="connsiteX277" fmla="*/ 979248 w 7467600"/>
              <a:gd name="connsiteY277" fmla="*/ 3221003 h 6858000"/>
              <a:gd name="connsiteX278" fmla="*/ 1053282 w 7467600"/>
              <a:gd name="connsiteY278" fmla="*/ 3185247 h 6858000"/>
              <a:gd name="connsiteX279" fmla="*/ 1320603 w 7467600"/>
              <a:gd name="connsiteY279" fmla="*/ 3081281 h 6858000"/>
              <a:gd name="connsiteX280" fmla="*/ 1238695 w 7467600"/>
              <a:gd name="connsiteY280" fmla="*/ 3076820 h 6858000"/>
              <a:gd name="connsiteX281" fmla="*/ 5425627 w 7467600"/>
              <a:gd name="connsiteY281" fmla="*/ 2954192 h 6858000"/>
              <a:gd name="connsiteX282" fmla="*/ 5470770 w 7467600"/>
              <a:gd name="connsiteY282" fmla="*/ 3005435 h 6858000"/>
              <a:gd name="connsiteX283" fmla="*/ 5519779 w 7467600"/>
              <a:gd name="connsiteY283" fmla="*/ 4359223 h 6858000"/>
              <a:gd name="connsiteX284" fmla="*/ 5520293 w 7467600"/>
              <a:gd name="connsiteY284" fmla="*/ 4360602 h 6858000"/>
              <a:gd name="connsiteX285" fmla="*/ 5767221 w 7467600"/>
              <a:gd name="connsiteY285" fmla="*/ 4665564 h 6858000"/>
              <a:gd name="connsiteX286" fmla="*/ 6937169 w 7467600"/>
              <a:gd name="connsiteY286" fmla="*/ 4815941 h 6858000"/>
              <a:gd name="connsiteX287" fmla="*/ 6953922 w 7467600"/>
              <a:gd name="connsiteY287" fmla="*/ 4890068 h 6858000"/>
              <a:gd name="connsiteX288" fmla="*/ 6071359 w 7467600"/>
              <a:gd name="connsiteY288" fmla="*/ 4770770 h 6858000"/>
              <a:gd name="connsiteX289" fmla="*/ 6038839 w 7467600"/>
              <a:gd name="connsiteY289" fmla="*/ 4764474 h 6858000"/>
              <a:gd name="connsiteX290" fmla="*/ 6038706 w 7467600"/>
              <a:gd name="connsiteY290" fmla="*/ 4763847 h 6858000"/>
              <a:gd name="connsiteX291" fmla="*/ 6037784 w 7467600"/>
              <a:gd name="connsiteY291" fmla="*/ 4764270 h 6858000"/>
              <a:gd name="connsiteX292" fmla="*/ 6038839 w 7467600"/>
              <a:gd name="connsiteY292" fmla="*/ 4764474 h 6858000"/>
              <a:gd name="connsiteX293" fmla="*/ 6040338 w 7467600"/>
              <a:gd name="connsiteY293" fmla="*/ 4771418 h 6858000"/>
              <a:gd name="connsiteX294" fmla="*/ 6024488 w 7467600"/>
              <a:gd name="connsiteY294" fmla="*/ 4809903 h 6858000"/>
              <a:gd name="connsiteX295" fmla="*/ 5599771 w 7467600"/>
              <a:gd name="connsiteY295" fmla="*/ 5509652 h 6858000"/>
              <a:gd name="connsiteX296" fmla="*/ 5548843 w 7467600"/>
              <a:gd name="connsiteY296" fmla="*/ 5563845 h 6858000"/>
              <a:gd name="connsiteX297" fmla="*/ 5940952 w 7467600"/>
              <a:gd name="connsiteY297" fmla="*/ 6250028 h 6858000"/>
              <a:gd name="connsiteX298" fmla="*/ 6043441 w 7467600"/>
              <a:gd name="connsiteY298" fmla="*/ 6665847 h 6858000"/>
              <a:gd name="connsiteX299" fmla="*/ 6093432 w 7467600"/>
              <a:gd name="connsiteY299" fmla="*/ 6858000 h 6858000"/>
              <a:gd name="connsiteX300" fmla="*/ 6034344 w 7467600"/>
              <a:gd name="connsiteY300" fmla="*/ 6858000 h 6858000"/>
              <a:gd name="connsiteX301" fmla="*/ 6026679 w 7467600"/>
              <a:gd name="connsiteY301" fmla="*/ 6836959 h 6858000"/>
              <a:gd name="connsiteX302" fmla="*/ 5800441 w 7467600"/>
              <a:gd name="connsiteY302" fmla="*/ 6335286 h 6858000"/>
              <a:gd name="connsiteX303" fmla="*/ 5526562 w 7467600"/>
              <a:gd name="connsiteY303" fmla="*/ 5705388 h 6858000"/>
              <a:gd name="connsiteX304" fmla="*/ 5519640 w 7467600"/>
              <a:gd name="connsiteY304" fmla="*/ 5683774 h 6858000"/>
              <a:gd name="connsiteX305" fmla="*/ 5844559 w 7467600"/>
              <a:gd name="connsiteY305" fmla="*/ 6553349 h 6858000"/>
              <a:gd name="connsiteX306" fmla="*/ 5975994 w 7467600"/>
              <a:gd name="connsiteY306" fmla="*/ 6858000 h 6858000"/>
              <a:gd name="connsiteX307" fmla="*/ 5898547 w 7467600"/>
              <a:gd name="connsiteY307" fmla="*/ 6858000 h 6858000"/>
              <a:gd name="connsiteX308" fmla="*/ 5682041 w 7467600"/>
              <a:gd name="connsiteY308" fmla="*/ 6355860 h 6858000"/>
              <a:gd name="connsiteX309" fmla="*/ 5461758 w 7467600"/>
              <a:gd name="connsiteY309" fmla="*/ 5820220 h 6858000"/>
              <a:gd name="connsiteX310" fmla="*/ 5237282 w 7467600"/>
              <a:gd name="connsiteY310" fmla="*/ 6579086 h 6858000"/>
              <a:gd name="connsiteX311" fmla="*/ 5115009 w 7467600"/>
              <a:gd name="connsiteY311" fmla="*/ 6858000 h 6858000"/>
              <a:gd name="connsiteX312" fmla="*/ 5028074 w 7467600"/>
              <a:gd name="connsiteY312" fmla="*/ 6858000 h 6858000"/>
              <a:gd name="connsiteX313" fmla="*/ 5079508 w 7467600"/>
              <a:gd name="connsiteY313" fmla="*/ 6749074 h 6858000"/>
              <a:gd name="connsiteX314" fmla="*/ 5371846 w 7467600"/>
              <a:gd name="connsiteY314" fmla="*/ 5924413 h 6858000"/>
              <a:gd name="connsiteX315" fmla="*/ 5270512 w 7467600"/>
              <a:gd name="connsiteY315" fmla="*/ 6138975 h 6858000"/>
              <a:gd name="connsiteX316" fmla="*/ 5062409 w 7467600"/>
              <a:gd name="connsiteY316" fmla="*/ 6653544 h 6858000"/>
              <a:gd name="connsiteX317" fmla="*/ 5036628 w 7467600"/>
              <a:gd name="connsiteY317" fmla="*/ 6754247 h 6858000"/>
              <a:gd name="connsiteX318" fmla="*/ 5009112 w 7467600"/>
              <a:gd name="connsiteY318" fmla="*/ 6858000 h 6858000"/>
              <a:gd name="connsiteX319" fmla="*/ 4976679 w 7467600"/>
              <a:gd name="connsiteY319" fmla="*/ 6858000 h 6858000"/>
              <a:gd name="connsiteX320" fmla="*/ 5006537 w 7467600"/>
              <a:gd name="connsiteY320" fmla="*/ 6747068 h 6858000"/>
              <a:gd name="connsiteX321" fmla="*/ 5032723 w 7467600"/>
              <a:gd name="connsiteY321" fmla="*/ 6644957 h 6858000"/>
              <a:gd name="connsiteX322" fmla="*/ 5242949 w 7467600"/>
              <a:gd name="connsiteY322" fmla="*/ 6125175 h 6858000"/>
              <a:gd name="connsiteX323" fmla="*/ 5286321 w 7467600"/>
              <a:gd name="connsiteY323" fmla="*/ 6033555 h 6858000"/>
              <a:gd name="connsiteX324" fmla="*/ 5008210 w 7467600"/>
              <a:gd name="connsiteY324" fmla="*/ 6649194 h 6858000"/>
              <a:gd name="connsiteX325" fmla="*/ 4986321 w 7467600"/>
              <a:gd name="connsiteY325" fmla="*/ 6765687 h 6858000"/>
              <a:gd name="connsiteX326" fmla="*/ 4973474 w 7467600"/>
              <a:gd name="connsiteY326" fmla="*/ 6858000 h 6858000"/>
              <a:gd name="connsiteX327" fmla="*/ 4907178 w 7467600"/>
              <a:gd name="connsiteY327" fmla="*/ 6858000 h 6858000"/>
              <a:gd name="connsiteX328" fmla="*/ 4910810 w 7467600"/>
              <a:gd name="connsiteY328" fmla="*/ 6829660 h 6858000"/>
              <a:gd name="connsiteX329" fmla="*/ 4987461 w 7467600"/>
              <a:gd name="connsiteY329" fmla="*/ 6432994 h 6858000"/>
              <a:gd name="connsiteX330" fmla="*/ 5179262 w 7467600"/>
              <a:gd name="connsiteY330" fmla="*/ 6035044 h 6858000"/>
              <a:gd name="connsiteX331" fmla="*/ 4689678 w 7467600"/>
              <a:gd name="connsiteY331" fmla="*/ 6440241 h 6858000"/>
              <a:gd name="connsiteX332" fmla="*/ 4477543 w 7467600"/>
              <a:gd name="connsiteY332" fmla="*/ 6674836 h 6858000"/>
              <a:gd name="connsiteX333" fmla="*/ 4329957 w 7467600"/>
              <a:gd name="connsiteY333" fmla="*/ 6858000 h 6858000"/>
              <a:gd name="connsiteX334" fmla="*/ 4218595 w 7467600"/>
              <a:gd name="connsiteY334" fmla="*/ 6858000 h 6858000"/>
              <a:gd name="connsiteX335" fmla="*/ 4368888 w 7467600"/>
              <a:gd name="connsiteY335" fmla="*/ 6668412 h 6858000"/>
              <a:gd name="connsiteX336" fmla="*/ 4563091 w 7467600"/>
              <a:gd name="connsiteY336" fmla="*/ 6442508 h 6858000"/>
              <a:gd name="connsiteX337" fmla="*/ 5387324 w 7467600"/>
              <a:gd name="connsiteY337" fmla="*/ 5705830 h 6858000"/>
              <a:gd name="connsiteX338" fmla="*/ 5073620 w 7467600"/>
              <a:gd name="connsiteY338" fmla="*/ 5955437 h 6858000"/>
              <a:gd name="connsiteX339" fmla="*/ 4689789 w 7467600"/>
              <a:gd name="connsiteY339" fmla="*/ 6268382 h 6858000"/>
              <a:gd name="connsiteX340" fmla="*/ 4418722 w 7467600"/>
              <a:gd name="connsiteY340" fmla="*/ 6570886 h 6858000"/>
              <a:gd name="connsiteX341" fmla="*/ 4214944 w 7467600"/>
              <a:gd name="connsiteY341" fmla="*/ 6858000 h 6858000"/>
              <a:gd name="connsiteX342" fmla="*/ 4177898 w 7467600"/>
              <a:gd name="connsiteY342" fmla="*/ 6858000 h 6858000"/>
              <a:gd name="connsiteX343" fmla="*/ 4391597 w 7467600"/>
              <a:gd name="connsiteY343" fmla="*/ 6556370 h 6858000"/>
              <a:gd name="connsiteX344" fmla="*/ 4668889 w 7467600"/>
              <a:gd name="connsiteY344" fmla="*/ 6246399 h 6858000"/>
              <a:gd name="connsiteX345" fmla="*/ 5055427 w 7467600"/>
              <a:gd name="connsiteY345" fmla="*/ 5931476 h 6858000"/>
              <a:gd name="connsiteX346" fmla="*/ 5371814 w 7467600"/>
              <a:gd name="connsiteY346" fmla="*/ 5678975 h 6858000"/>
              <a:gd name="connsiteX347" fmla="*/ 4987918 w 7467600"/>
              <a:gd name="connsiteY347" fmla="*/ 5838701 h 6858000"/>
              <a:gd name="connsiteX348" fmla="*/ 4317146 w 7467600"/>
              <a:gd name="connsiteY348" fmla="*/ 6587716 h 6858000"/>
              <a:gd name="connsiteX349" fmla="*/ 4171627 w 7467600"/>
              <a:gd name="connsiteY349" fmla="*/ 6858000 h 6858000"/>
              <a:gd name="connsiteX350" fmla="*/ 4081585 w 7467600"/>
              <a:gd name="connsiteY350" fmla="*/ 6858000 h 6858000"/>
              <a:gd name="connsiteX351" fmla="*/ 4238603 w 7467600"/>
              <a:gd name="connsiteY351" fmla="*/ 6559341 h 6858000"/>
              <a:gd name="connsiteX352" fmla="*/ 4778333 w 7467600"/>
              <a:gd name="connsiteY352" fmla="*/ 5873626 h 6858000"/>
              <a:gd name="connsiteX353" fmla="*/ 5414185 w 7467600"/>
              <a:gd name="connsiteY353" fmla="*/ 5573882 h 6858000"/>
              <a:gd name="connsiteX354" fmla="*/ 5959648 w 7467600"/>
              <a:gd name="connsiteY354" fmla="*/ 4760797 h 6858000"/>
              <a:gd name="connsiteX355" fmla="*/ 5355019 w 7467600"/>
              <a:gd name="connsiteY355" fmla="*/ 4734672 h 6858000"/>
              <a:gd name="connsiteX356" fmla="*/ 5083565 w 7467600"/>
              <a:gd name="connsiteY356" fmla="*/ 5179121 h 6858000"/>
              <a:gd name="connsiteX357" fmla="*/ 4713577 w 7467600"/>
              <a:gd name="connsiteY357" fmla="*/ 5616803 h 6858000"/>
              <a:gd name="connsiteX358" fmla="*/ 3989559 w 7467600"/>
              <a:gd name="connsiteY358" fmla="*/ 6145945 h 6858000"/>
              <a:gd name="connsiteX359" fmla="*/ 3939824 w 7467600"/>
              <a:gd name="connsiteY359" fmla="*/ 6066900 h 6858000"/>
              <a:gd name="connsiteX360" fmla="*/ 4584537 w 7467600"/>
              <a:gd name="connsiteY360" fmla="*/ 5324826 h 6858000"/>
              <a:gd name="connsiteX361" fmla="*/ 5037105 w 7467600"/>
              <a:gd name="connsiteY361" fmla="*/ 5088765 h 6858000"/>
              <a:gd name="connsiteX362" fmla="*/ 5039930 w 7467600"/>
              <a:gd name="connsiteY362" fmla="*/ 5089585 h 6858000"/>
              <a:gd name="connsiteX363" fmla="*/ 5263764 w 7467600"/>
              <a:gd name="connsiteY363" fmla="*/ 4735525 h 6858000"/>
              <a:gd name="connsiteX364" fmla="*/ 4086300 w 7467600"/>
              <a:gd name="connsiteY364" fmla="*/ 4884599 h 6858000"/>
              <a:gd name="connsiteX365" fmla="*/ 4085485 w 7467600"/>
              <a:gd name="connsiteY365" fmla="*/ 4899070 h 6858000"/>
              <a:gd name="connsiteX366" fmla="*/ 3871915 w 7467600"/>
              <a:gd name="connsiteY366" fmla="*/ 5253645 h 6858000"/>
              <a:gd name="connsiteX367" fmla="*/ 3799374 w 7467600"/>
              <a:gd name="connsiteY367" fmla="*/ 5466127 h 6858000"/>
              <a:gd name="connsiteX368" fmla="*/ 3498850 w 7467600"/>
              <a:gd name="connsiteY368" fmla="*/ 6661888 h 6858000"/>
              <a:gd name="connsiteX369" fmla="*/ 3399216 w 7467600"/>
              <a:gd name="connsiteY369" fmla="*/ 6858000 h 6858000"/>
              <a:gd name="connsiteX370" fmla="*/ 3303688 w 7467600"/>
              <a:gd name="connsiteY370" fmla="*/ 6858000 h 6858000"/>
              <a:gd name="connsiteX371" fmla="*/ 3391774 w 7467600"/>
              <a:gd name="connsiteY371" fmla="*/ 6697181 h 6858000"/>
              <a:gd name="connsiteX372" fmla="*/ 3735540 w 7467600"/>
              <a:gd name="connsiteY372" fmla="*/ 5546923 h 6858000"/>
              <a:gd name="connsiteX373" fmla="*/ 3729438 w 7467600"/>
              <a:gd name="connsiteY373" fmla="*/ 5569058 h 6858000"/>
              <a:gd name="connsiteX374" fmla="*/ 3707782 w 7467600"/>
              <a:gd name="connsiteY374" fmla="*/ 5644908 h 6858000"/>
              <a:gd name="connsiteX375" fmla="*/ 3583827 w 7467600"/>
              <a:gd name="connsiteY375" fmla="*/ 6039215 h 6858000"/>
              <a:gd name="connsiteX376" fmla="*/ 3547861 w 7467600"/>
              <a:gd name="connsiteY376" fmla="*/ 6129609 h 6858000"/>
              <a:gd name="connsiteX377" fmla="*/ 3490905 w 7467600"/>
              <a:gd name="connsiteY377" fmla="*/ 6277660 h 6858000"/>
              <a:gd name="connsiteX378" fmla="*/ 3455859 w 7467600"/>
              <a:gd name="connsiteY378" fmla="*/ 6391301 h 6858000"/>
              <a:gd name="connsiteX379" fmla="*/ 3429112 w 7467600"/>
              <a:gd name="connsiteY379" fmla="*/ 6479469 h 6858000"/>
              <a:gd name="connsiteX380" fmla="*/ 3304862 w 7467600"/>
              <a:gd name="connsiteY380" fmla="*/ 6796476 h 6858000"/>
              <a:gd name="connsiteX381" fmla="*/ 3276071 w 7467600"/>
              <a:gd name="connsiteY381" fmla="*/ 6858000 h 6858000"/>
              <a:gd name="connsiteX382" fmla="*/ 3240805 w 7467600"/>
              <a:gd name="connsiteY382" fmla="*/ 6858000 h 6858000"/>
              <a:gd name="connsiteX383" fmla="*/ 3275917 w 7467600"/>
              <a:gd name="connsiteY383" fmla="*/ 6783192 h 6858000"/>
              <a:gd name="connsiteX384" fmla="*/ 3399358 w 7467600"/>
              <a:gd name="connsiteY384" fmla="*/ 6469011 h 6858000"/>
              <a:gd name="connsiteX385" fmla="*/ 3425650 w 7467600"/>
              <a:gd name="connsiteY385" fmla="*/ 6381333 h 6858000"/>
              <a:gd name="connsiteX386" fmla="*/ 3460661 w 7467600"/>
              <a:gd name="connsiteY386" fmla="*/ 6266763 h 6858000"/>
              <a:gd name="connsiteX387" fmla="*/ 3518021 w 7467600"/>
              <a:gd name="connsiteY387" fmla="*/ 6117298 h 6858000"/>
              <a:gd name="connsiteX388" fmla="*/ 3554035 w 7467600"/>
              <a:gd name="connsiteY388" fmla="*/ 6027832 h 6858000"/>
              <a:gd name="connsiteX389" fmla="*/ 3677174 w 7467600"/>
              <a:gd name="connsiteY389" fmla="*/ 5636351 h 6858000"/>
              <a:gd name="connsiteX390" fmla="*/ 3698819 w 7467600"/>
              <a:gd name="connsiteY390" fmla="*/ 5560503 h 6858000"/>
              <a:gd name="connsiteX391" fmla="*/ 3702094 w 7467600"/>
              <a:gd name="connsiteY391" fmla="*/ 5549194 h 6858000"/>
              <a:gd name="connsiteX392" fmla="*/ 3398355 w 7467600"/>
              <a:gd name="connsiteY392" fmla="*/ 6094603 h 6858000"/>
              <a:gd name="connsiteX393" fmla="*/ 3193941 w 7467600"/>
              <a:gd name="connsiteY393" fmla="*/ 6798775 h 6858000"/>
              <a:gd name="connsiteX394" fmla="*/ 3184140 w 7467600"/>
              <a:gd name="connsiteY394" fmla="*/ 6858000 h 6858000"/>
              <a:gd name="connsiteX395" fmla="*/ 3099978 w 7467600"/>
              <a:gd name="connsiteY395" fmla="*/ 6858000 h 6858000"/>
              <a:gd name="connsiteX396" fmla="*/ 3101556 w 7467600"/>
              <a:gd name="connsiteY396" fmla="*/ 6843337 h 6858000"/>
              <a:gd name="connsiteX397" fmla="*/ 3370162 w 7467600"/>
              <a:gd name="connsiteY397" fmla="*/ 5785550 h 6858000"/>
              <a:gd name="connsiteX398" fmla="*/ 3746477 w 7467600"/>
              <a:gd name="connsiteY398" fmla="*/ 5377889 h 6858000"/>
              <a:gd name="connsiteX399" fmla="*/ 3863399 w 7467600"/>
              <a:gd name="connsiteY399" fmla="*/ 5087257 h 6858000"/>
              <a:gd name="connsiteX400" fmla="*/ 3968712 w 7467600"/>
              <a:gd name="connsiteY400" fmla="*/ 4913989 h 6858000"/>
              <a:gd name="connsiteX401" fmla="*/ 2792390 w 7467600"/>
              <a:gd name="connsiteY401" fmla="*/ 5382974 h 6858000"/>
              <a:gd name="connsiteX402" fmla="*/ 2714982 w 7467600"/>
              <a:gd name="connsiteY402" fmla="*/ 5427051 h 6858000"/>
              <a:gd name="connsiteX403" fmla="*/ 2813361 w 7467600"/>
              <a:gd name="connsiteY403" fmla="*/ 6023912 h 6858000"/>
              <a:gd name="connsiteX404" fmla="*/ 2688430 w 7467600"/>
              <a:gd name="connsiteY404" fmla="*/ 6801564 h 6858000"/>
              <a:gd name="connsiteX405" fmla="*/ 2629626 w 7467600"/>
              <a:gd name="connsiteY405" fmla="*/ 6763394 h 6858000"/>
              <a:gd name="connsiteX406" fmla="*/ 2565328 w 7467600"/>
              <a:gd name="connsiteY406" fmla="*/ 5516399 h 6858000"/>
              <a:gd name="connsiteX407" fmla="*/ 1922999 w 7467600"/>
              <a:gd name="connsiteY407" fmla="*/ 5980343 h 6858000"/>
              <a:gd name="connsiteX408" fmla="*/ 1950261 w 7467600"/>
              <a:gd name="connsiteY408" fmla="*/ 6405858 h 6858000"/>
              <a:gd name="connsiteX409" fmla="*/ 2365554 w 7467600"/>
              <a:gd name="connsiteY409" fmla="*/ 6759107 h 6858000"/>
              <a:gd name="connsiteX410" fmla="*/ 2424142 w 7467600"/>
              <a:gd name="connsiteY410" fmla="*/ 6858000 h 6858000"/>
              <a:gd name="connsiteX411" fmla="*/ 2395994 w 7467600"/>
              <a:gd name="connsiteY411" fmla="*/ 6858000 h 6858000"/>
              <a:gd name="connsiteX412" fmla="*/ 2392863 w 7467600"/>
              <a:gd name="connsiteY412" fmla="*/ 6852964 h 6858000"/>
              <a:gd name="connsiteX413" fmla="*/ 2017589 w 7467600"/>
              <a:gd name="connsiteY413" fmla="*/ 6493982 h 6858000"/>
              <a:gd name="connsiteX414" fmla="*/ 2147336 w 7467600"/>
              <a:gd name="connsiteY414" fmla="*/ 6594052 h 6858000"/>
              <a:gd name="connsiteX415" fmla="*/ 2207047 w 7467600"/>
              <a:gd name="connsiteY415" fmla="*/ 6654540 h 6858000"/>
              <a:gd name="connsiteX416" fmla="*/ 2299106 w 7467600"/>
              <a:gd name="connsiteY416" fmla="*/ 6778931 h 6858000"/>
              <a:gd name="connsiteX417" fmla="*/ 2314430 w 7467600"/>
              <a:gd name="connsiteY417" fmla="*/ 6801144 h 6858000"/>
              <a:gd name="connsiteX418" fmla="*/ 2352406 w 7467600"/>
              <a:gd name="connsiteY418" fmla="*/ 6858000 h 6858000"/>
              <a:gd name="connsiteX419" fmla="*/ 2314492 w 7467600"/>
              <a:gd name="connsiteY419" fmla="*/ 6858000 h 6858000"/>
              <a:gd name="connsiteX420" fmla="*/ 2288095 w 7467600"/>
              <a:gd name="connsiteY420" fmla="*/ 6818030 h 6858000"/>
              <a:gd name="connsiteX421" fmla="*/ 2272768 w 7467600"/>
              <a:gd name="connsiteY421" fmla="*/ 6795822 h 6858000"/>
              <a:gd name="connsiteX422" fmla="*/ 2182715 w 7467600"/>
              <a:gd name="connsiteY422" fmla="*/ 6675071 h 6858000"/>
              <a:gd name="connsiteX423" fmla="*/ 2032061 w 7467600"/>
              <a:gd name="connsiteY423" fmla="*/ 6541380 h 6858000"/>
              <a:gd name="connsiteX424" fmla="*/ 2257220 w 7467600"/>
              <a:gd name="connsiteY424" fmla="*/ 6826257 h 6858000"/>
              <a:gd name="connsiteX425" fmla="*/ 2281324 w 7467600"/>
              <a:gd name="connsiteY425" fmla="*/ 6858000 h 6858000"/>
              <a:gd name="connsiteX426" fmla="*/ 2242860 w 7467600"/>
              <a:gd name="connsiteY426" fmla="*/ 6858000 h 6858000"/>
              <a:gd name="connsiteX427" fmla="*/ 2232818 w 7467600"/>
              <a:gd name="connsiteY427" fmla="*/ 6844926 h 6858000"/>
              <a:gd name="connsiteX428" fmla="*/ 1990172 w 7467600"/>
              <a:gd name="connsiteY428" fmla="*/ 6542121 h 6858000"/>
              <a:gd name="connsiteX429" fmla="*/ 2124090 w 7467600"/>
              <a:gd name="connsiteY429" fmla="*/ 6761017 h 6858000"/>
              <a:gd name="connsiteX430" fmla="*/ 2200380 w 7467600"/>
              <a:gd name="connsiteY430" fmla="*/ 6858000 h 6858000"/>
              <a:gd name="connsiteX431" fmla="*/ 2147507 w 7467600"/>
              <a:gd name="connsiteY431" fmla="*/ 6858000 h 6858000"/>
              <a:gd name="connsiteX432" fmla="*/ 2070668 w 7467600"/>
              <a:gd name="connsiteY432" fmla="*/ 6761520 h 6858000"/>
              <a:gd name="connsiteX433" fmla="*/ 1975142 w 7467600"/>
              <a:gd name="connsiteY433" fmla="*/ 6585570 h 6858000"/>
              <a:gd name="connsiteX434" fmla="*/ 2050035 w 7467600"/>
              <a:gd name="connsiteY434" fmla="*/ 6813345 h 6858000"/>
              <a:gd name="connsiteX435" fmla="*/ 2063025 w 7467600"/>
              <a:gd name="connsiteY435" fmla="*/ 6858000 h 6858000"/>
              <a:gd name="connsiteX436" fmla="*/ 2021675 w 7467600"/>
              <a:gd name="connsiteY436" fmla="*/ 6858000 h 6858000"/>
              <a:gd name="connsiteX437" fmla="*/ 2019308 w 7467600"/>
              <a:gd name="connsiteY437" fmla="*/ 6847118 h 6858000"/>
              <a:gd name="connsiteX438" fmla="*/ 1938835 w 7467600"/>
              <a:gd name="connsiteY438" fmla="*/ 6551160 h 6858000"/>
              <a:gd name="connsiteX439" fmla="*/ 1953230 w 7467600"/>
              <a:gd name="connsiteY439" fmla="*/ 6759699 h 6858000"/>
              <a:gd name="connsiteX440" fmla="*/ 1956763 w 7467600"/>
              <a:gd name="connsiteY440" fmla="*/ 6778191 h 6858000"/>
              <a:gd name="connsiteX441" fmla="*/ 1967925 w 7467600"/>
              <a:gd name="connsiteY441" fmla="*/ 6858000 h 6858000"/>
              <a:gd name="connsiteX442" fmla="*/ 1936622 w 7467600"/>
              <a:gd name="connsiteY442" fmla="*/ 6858000 h 6858000"/>
              <a:gd name="connsiteX443" fmla="*/ 1926261 w 7467600"/>
              <a:gd name="connsiteY443" fmla="*/ 6784064 h 6858000"/>
              <a:gd name="connsiteX444" fmla="*/ 1922724 w 7467600"/>
              <a:gd name="connsiteY444" fmla="*/ 6765577 h 6858000"/>
              <a:gd name="connsiteX445" fmla="*/ 1904650 w 7467600"/>
              <a:gd name="connsiteY445" fmla="*/ 6639616 h 6858000"/>
              <a:gd name="connsiteX446" fmla="*/ 1885273 w 7467600"/>
              <a:gd name="connsiteY446" fmla="*/ 6858000 h 6858000"/>
              <a:gd name="connsiteX447" fmla="*/ 1854363 w 7467600"/>
              <a:gd name="connsiteY447" fmla="*/ 6858000 h 6858000"/>
              <a:gd name="connsiteX448" fmla="*/ 1880391 w 7467600"/>
              <a:gd name="connsiteY448" fmla="*/ 6603796 h 6858000"/>
              <a:gd name="connsiteX449" fmla="*/ 1818273 w 7467600"/>
              <a:gd name="connsiteY449" fmla="*/ 6715729 h 6858000"/>
              <a:gd name="connsiteX450" fmla="*/ 1794691 w 7467600"/>
              <a:gd name="connsiteY450" fmla="*/ 6843239 h 6858000"/>
              <a:gd name="connsiteX451" fmla="*/ 1794914 w 7467600"/>
              <a:gd name="connsiteY451" fmla="*/ 6858000 h 6858000"/>
              <a:gd name="connsiteX452" fmla="*/ 1746128 w 7467600"/>
              <a:gd name="connsiteY452" fmla="*/ 6858000 h 6858000"/>
              <a:gd name="connsiteX453" fmla="*/ 1753934 w 7467600"/>
              <a:gd name="connsiteY453" fmla="*/ 6724796 h 6858000"/>
              <a:gd name="connsiteX454" fmla="*/ 1792053 w 7467600"/>
              <a:gd name="connsiteY454" fmla="*/ 6572396 h 6858000"/>
              <a:gd name="connsiteX455" fmla="*/ 1862248 w 7467600"/>
              <a:gd name="connsiteY455" fmla="*/ 6266397 h 6858000"/>
              <a:gd name="connsiteX456" fmla="*/ 1862250 w 7467600"/>
              <a:gd name="connsiteY456" fmla="*/ 6033531 h 6858000"/>
              <a:gd name="connsiteX457" fmla="*/ 1211999 w 7467600"/>
              <a:gd name="connsiteY457" fmla="*/ 6683610 h 6858000"/>
              <a:gd name="connsiteX458" fmla="*/ 1213266 w 7467600"/>
              <a:gd name="connsiteY458" fmla="*/ 6691947 h 6858000"/>
              <a:gd name="connsiteX459" fmla="*/ 1203370 w 7467600"/>
              <a:gd name="connsiteY459" fmla="*/ 6850676 h 6858000"/>
              <a:gd name="connsiteX460" fmla="*/ 1203671 w 7467600"/>
              <a:gd name="connsiteY460" fmla="*/ 6858000 h 6858000"/>
              <a:gd name="connsiteX461" fmla="*/ 1143180 w 7467600"/>
              <a:gd name="connsiteY461" fmla="*/ 6858000 h 6858000"/>
              <a:gd name="connsiteX462" fmla="*/ 1142176 w 7467600"/>
              <a:gd name="connsiteY462" fmla="*/ 6766045 h 6858000"/>
              <a:gd name="connsiteX463" fmla="*/ 1067484 w 7467600"/>
              <a:gd name="connsiteY463" fmla="*/ 6858000 h 6858000"/>
              <a:gd name="connsiteX464" fmla="*/ 953928 w 7467600"/>
              <a:gd name="connsiteY464" fmla="*/ 6858000 h 6858000"/>
              <a:gd name="connsiteX465" fmla="*/ 959715 w 7467600"/>
              <a:gd name="connsiteY465" fmla="*/ 6850185 h 6858000"/>
              <a:gd name="connsiteX466" fmla="*/ 1483788 w 7467600"/>
              <a:gd name="connsiteY466" fmla="*/ 6259174 h 6858000"/>
              <a:gd name="connsiteX467" fmla="*/ 1100671 w 7467600"/>
              <a:gd name="connsiteY467" fmla="*/ 6252137 h 6858000"/>
              <a:gd name="connsiteX468" fmla="*/ 1090144 w 7467600"/>
              <a:gd name="connsiteY468" fmla="*/ 6256748 h 6858000"/>
              <a:gd name="connsiteX469" fmla="*/ 1095872 w 7467600"/>
              <a:gd name="connsiteY469" fmla="*/ 6271892 h 6858000"/>
              <a:gd name="connsiteX470" fmla="*/ 262785 w 7467600"/>
              <a:gd name="connsiteY470" fmla="*/ 6845450 h 6858000"/>
              <a:gd name="connsiteX471" fmla="*/ 209968 w 7467600"/>
              <a:gd name="connsiteY471" fmla="*/ 6770713 h 6858000"/>
              <a:gd name="connsiteX472" fmla="*/ 873460 w 7467600"/>
              <a:gd name="connsiteY472" fmla="*/ 6253768 h 6858000"/>
              <a:gd name="connsiteX473" fmla="*/ 192686 w 7467600"/>
              <a:gd name="connsiteY473" fmla="*/ 5849257 h 6858000"/>
              <a:gd name="connsiteX474" fmla="*/ 4696 w 7467600"/>
              <a:gd name="connsiteY474" fmla="*/ 5697668 h 6858000"/>
              <a:gd name="connsiteX475" fmla="*/ 0 w 7467600"/>
              <a:gd name="connsiteY475" fmla="*/ 5689984 h 6858000"/>
              <a:gd name="connsiteX476" fmla="*/ 0 w 7467600"/>
              <a:gd name="connsiteY476" fmla="*/ 5513472 h 6858000"/>
              <a:gd name="connsiteX477" fmla="*/ 174101 w 7467600"/>
              <a:gd name="connsiteY477" fmla="*/ 5620277 h 6858000"/>
              <a:gd name="connsiteX478" fmla="*/ 891800 w 7467600"/>
              <a:gd name="connsiteY478" fmla="*/ 6036935 h 6858000"/>
              <a:gd name="connsiteX479" fmla="*/ 1072219 w 7467600"/>
              <a:gd name="connsiteY479" fmla="*/ 6169443 h 6858000"/>
              <a:gd name="connsiteX480" fmla="*/ 1074117 w 7467600"/>
              <a:gd name="connsiteY480" fmla="*/ 6170301 h 6858000"/>
              <a:gd name="connsiteX481" fmla="*/ 1083114 w 7467600"/>
              <a:gd name="connsiteY481" fmla="*/ 6174131 h 6858000"/>
              <a:gd name="connsiteX482" fmla="*/ 1543010 w 7467600"/>
              <a:gd name="connsiteY482" fmla="*/ 6191140 h 6858000"/>
              <a:gd name="connsiteX483" fmla="*/ 1551080 w 7467600"/>
              <a:gd name="connsiteY483" fmla="*/ 6195006 h 6858000"/>
              <a:gd name="connsiteX484" fmla="*/ 2345443 w 7467600"/>
              <a:gd name="connsiteY484" fmla="*/ 5549882 h 6858000"/>
              <a:gd name="connsiteX485" fmla="*/ 1721499 w 7467600"/>
              <a:gd name="connsiteY485" fmla="*/ 5599969 h 6858000"/>
              <a:gd name="connsiteX486" fmla="*/ 767716 w 7467600"/>
              <a:gd name="connsiteY486" fmla="*/ 5472768 h 6858000"/>
              <a:gd name="connsiteX487" fmla="*/ 722147 w 7467600"/>
              <a:gd name="connsiteY487" fmla="*/ 5393091 h 6858000"/>
              <a:gd name="connsiteX488" fmla="*/ 1485552 w 7467600"/>
              <a:gd name="connsiteY488" fmla="*/ 5313202 h 6858000"/>
              <a:gd name="connsiteX489" fmla="*/ 2143004 w 7467600"/>
              <a:gd name="connsiteY489" fmla="*/ 5402420 h 6858000"/>
              <a:gd name="connsiteX490" fmla="*/ 1933391 w 7467600"/>
              <a:gd name="connsiteY490" fmla="*/ 5156971 h 6858000"/>
              <a:gd name="connsiteX491" fmla="*/ 1827118 w 7467600"/>
              <a:gd name="connsiteY491" fmla="*/ 4968410 h 6858000"/>
              <a:gd name="connsiteX492" fmla="*/ 1837349 w 7467600"/>
              <a:gd name="connsiteY492" fmla="*/ 4956357 h 6858000"/>
              <a:gd name="connsiteX493" fmla="*/ 2162835 w 7467600"/>
              <a:gd name="connsiteY493" fmla="*/ 5187853 h 6858000"/>
              <a:gd name="connsiteX494" fmla="*/ 2257167 w 7467600"/>
              <a:gd name="connsiteY494" fmla="*/ 5462123 h 6858000"/>
              <a:gd name="connsiteX495" fmla="*/ 2261598 w 7467600"/>
              <a:gd name="connsiteY495" fmla="*/ 5467998 h 6858000"/>
              <a:gd name="connsiteX496" fmla="*/ 2437177 w 7467600"/>
              <a:gd name="connsiteY496" fmla="*/ 5479608 h 6858000"/>
              <a:gd name="connsiteX497" fmla="*/ 2445247 w 7467600"/>
              <a:gd name="connsiteY497" fmla="*/ 5483476 h 6858000"/>
              <a:gd name="connsiteX498" fmla="*/ 2743626 w 7467600"/>
              <a:gd name="connsiteY498" fmla="*/ 5304819 h 6858000"/>
              <a:gd name="connsiteX499" fmla="*/ 3048102 w 7467600"/>
              <a:gd name="connsiteY499" fmla="*/ 5150595 h 6858000"/>
              <a:gd name="connsiteX500" fmla="*/ 1799414 w 7467600"/>
              <a:gd name="connsiteY500" fmla="*/ 4694732 h 6858000"/>
              <a:gd name="connsiteX501" fmla="*/ 1771735 w 7467600"/>
              <a:gd name="connsiteY501" fmla="*/ 4619929 h 6858000"/>
              <a:gd name="connsiteX502" fmla="*/ 3104273 w 7467600"/>
              <a:gd name="connsiteY502" fmla="*/ 5076159 h 6858000"/>
              <a:gd name="connsiteX503" fmla="*/ 3113245 w 7467600"/>
              <a:gd name="connsiteY503" fmla="*/ 5090705 h 6858000"/>
              <a:gd name="connsiteX504" fmla="*/ 3126294 w 7467600"/>
              <a:gd name="connsiteY504" fmla="*/ 5114400 h 6858000"/>
              <a:gd name="connsiteX505" fmla="*/ 3937433 w 7467600"/>
              <a:gd name="connsiteY505" fmla="*/ 4830473 h 6858000"/>
              <a:gd name="connsiteX506" fmla="*/ 3590475 w 7467600"/>
              <a:gd name="connsiteY506" fmla="*/ 4597974 h 6858000"/>
              <a:gd name="connsiteX507" fmla="*/ 3100264 w 7467600"/>
              <a:gd name="connsiteY507" fmla="*/ 4579845 h 6858000"/>
              <a:gd name="connsiteX508" fmla="*/ 2183576 w 7467600"/>
              <a:gd name="connsiteY508" fmla="*/ 4227150 h 6858000"/>
              <a:gd name="connsiteX509" fmla="*/ 2151029 w 7467600"/>
              <a:gd name="connsiteY509" fmla="*/ 4146947 h 6858000"/>
              <a:gd name="connsiteX510" fmla="*/ 3563434 w 7467600"/>
              <a:gd name="connsiteY510" fmla="*/ 4469115 h 6858000"/>
              <a:gd name="connsiteX511" fmla="*/ 3177952 w 7467600"/>
              <a:gd name="connsiteY511" fmla="*/ 3657386 h 6858000"/>
              <a:gd name="connsiteX512" fmla="*/ 3189263 w 7467600"/>
              <a:gd name="connsiteY512" fmla="*/ 3625726 h 6858000"/>
              <a:gd name="connsiteX513" fmla="*/ 3560912 w 7467600"/>
              <a:gd name="connsiteY513" fmla="*/ 4079863 h 6858000"/>
              <a:gd name="connsiteX514" fmla="*/ 3626636 w 7467600"/>
              <a:gd name="connsiteY514" fmla="*/ 4512230 h 6858000"/>
              <a:gd name="connsiteX515" fmla="*/ 3653088 w 7467600"/>
              <a:gd name="connsiteY515" fmla="*/ 4521417 h 6858000"/>
              <a:gd name="connsiteX516" fmla="*/ 3988128 w 7467600"/>
              <a:gd name="connsiteY516" fmla="*/ 4817267 h 6858000"/>
              <a:gd name="connsiteX517" fmla="*/ 4830582 w 7467600"/>
              <a:gd name="connsiteY517" fmla="*/ 4676000 h 6858000"/>
              <a:gd name="connsiteX518" fmla="*/ 4830100 w 7467600"/>
              <a:gd name="connsiteY518" fmla="*/ 4675554 h 6858000"/>
              <a:gd name="connsiteX519" fmla="*/ 4036318 w 7467600"/>
              <a:gd name="connsiteY519" fmla="*/ 4147013 h 6858000"/>
              <a:gd name="connsiteX520" fmla="*/ 3432098 w 7467600"/>
              <a:gd name="connsiteY520" fmla="*/ 3537312 h 6858000"/>
              <a:gd name="connsiteX521" fmla="*/ 3446761 w 7467600"/>
              <a:gd name="connsiteY521" fmla="*/ 3461278 h 6858000"/>
              <a:gd name="connsiteX522" fmla="*/ 4419733 w 7467600"/>
              <a:gd name="connsiteY522" fmla="*/ 3963555 h 6858000"/>
              <a:gd name="connsiteX523" fmla="*/ 4781371 w 7467600"/>
              <a:gd name="connsiteY523" fmla="*/ 4458604 h 6858000"/>
              <a:gd name="connsiteX524" fmla="*/ 4780440 w 7467600"/>
              <a:gd name="connsiteY524" fmla="*/ 4470290 h 6858000"/>
              <a:gd name="connsiteX525" fmla="*/ 4898954 w 7467600"/>
              <a:gd name="connsiteY525" fmla="*/ 4662092 h 6858000"/>
              <a:gd name="connsiteX526" fmla="*/ 4900699 w 7467600"/>
              <a:gd name="connsiteY526" fmla="*/ 4670867 h 6858000"/>
              <a:gd name="connsiteX527" fmla="*/ 5714511 w 7467600"/>
              <a:gd name="connsiteY527" fmla="*/ 4663483 h 6858000"/>
              <a:gd name="connsiteX528" fmla="*/ 5464793 w 7467600"/>
              <a:gd name="connsiteY528" fmla="*/ 4393556 h 6858000"/>
              <a:gd name="connsiteX529" fmla="*/ 5461897 w 7467600"/>
              <a:gd name="connsiteY529" fmla="*/ 4390879 h 6858000"/>
              <a:gd name="connsiteX530" fmla="*/ 4294126 w 7467600"/>
              <a:gd name="connsiteY530" fmla="*/ 3303048 h 6858000"/>
              <a:gd name="connsiteX531" fmla="*/ 4305321 w 7467600"/>
              <a:gd name="connsiteY531" fmla="*/ 3256953 h 6858000"/>
              <a:gd name="connsiteX532" fmla="*/ 4949299 w 7467600"/>
              <a:gd name="connsiteY532" fmla="*/ 3766336 h 6858000"/>
              <a:gd name="connsiteX533" fmla="*/ 5291452 w 7467600"/>
              <a:gd name="connsiteY533" fmla="*/ 4076801 h 6858000"/>
              <a:gd name="connsiteX534" fmla="*/ 5434998 w 7467600"/>
              <a:gd name="connsiteY534" fmla="*/ 4254100 h 6858000"/>
              <a:gd name="connsiteX535" fmla="*/ 5351015 w 7467600"/>
              <a:gd name="connsiteY535" fmla="*/ 3760989 h 6858000"/>
              <a:gd name="connsiteX536" fmla="*/ 5413780 w 7467600"/>
              <a:gd name="connsiteY536" fmla="*/ 2966265 h 6858000"/>
              <a:gd name="connsiteX537" fmla="*/ 5425627 w 7467600"/>
              <a:gd name="connsiteY537" fmla="*/ 2954192 h 6858000"/>
              <a:gd name="connsiteX538" fmla="*/ 6604735 w 7467600"/>
              <a:gd name="connsiteY538" fmla="*/ 2041381 h 6858000"/>
              <a:gd name="connsiteX539" fmla="*/ 7204487 w 7467600"/>
              <a:gd name="connsiteY539" fmla="*/ 2742112 h 6858000"/>
              <a:gd name="connsiteX540" fmla="*/ 7131592 w 7467600"/>
              <a:gd name="connsiteY540" fmla="*/ 2672096 h 6858000"/>
              <a:gd name="connsiteX541" fmla="*/ 6996344 w 7467600"/>
              <a:gd name="connsiteY541" fmla="*/ 2518310 h 6858000"/>
              <a:gd name="connsiteX542" fmla="*/ 6735495 w 7467600"/>
              <a:gd name="connsiteY542" fmla="*/ 2196890 h 6858000"/>
              <a:gd name="connsiteX543" fmla="*/ 6721901 w 7467600"/>
              <a:gd name="connsiteY543" fmla="*/ 2179274 h 6858000"/>
              <a:gd name="connsiteX544" fmla="*/ 6604735 w 7467600"/>
              <a:gd name="connsiteY544" fmla="*/ 2041381 h 6858000"/>
              <a:gd name="connsiteX545" fmla="*/ 6591670 w 7467600"/>
              <a:gd name="connsiteY545" fmla="*/ 1988277 h 6858000"/>
              <a:gd name="connsiteX546" fmla="*/ 6747349 w 7467600"/>
              <a:gd name="connsiteY546" fmla="*/ 2160069 h 6858000"/>
              <a:gd name="connsiteX547" fmla="*/ 6760943 w 7467600"/>
              <a:gd name="connsiteY547" fmla="*/ 2177686 h 6858000"/>
              <a:gd name="connsiteX548" fmla="*/ 7021065 w 7467600"/>
              <a:gd name="connsiteY548" fmla="*/ 2498102 h 6858000"/>
              <a:gd name="connsiteX549" fmla="*/ 7155223 w 7467600"/>
              <a:gd name="connsiteY549" fmla="*/ 2650386 h 6858000"/>
              <a:gd name="connsiteX550" fmla="*/ 7203167 w 7467600"/>
              <a:gd name="connsiteY550" fmla="*/ 2697288 h 6858000"/>
              <a:gd name="connsiteX551" fmla="*/ 6937703 w 7467600"/>
              <a:gd name="connsiteY551" fmla="*/ 2321981 h 6858000"/>
              <a:gd name="connsiteX552" fmla="*/ 6591670 w 7467600"/>
              <a:gd name="connsiteY552" fmla="*/ 1988277 h 6858000"/>
              <a:gd name="connsiteX553" fmla="*/ 5798671 w 7467600"/>
              <a:gd name="connsiteY553" fmla="*/ 1981601 h 6858000"/>
              <a:gd name="connsiteX554" fmla="*/ 5754709 w 7467600"/>
              <a:gd name="connsiteY554" fmla="*/ 2071454 h 6858000"/>
              <a:gd name="connsiteX555" fmla="*/ 5763044 w 7467600"/>
              <a:gd name="connsiteY555" fmla="*/ 2842206 h 6858000"/>
              <a:gd name="connsiteX556" fmla="*/ 5764974 w 7467600"/>
              <a:gd name="connsiteY556" fmla="*/ 2799609 h 6858000"/>
              <a:gd name="connsiteX557" fmla="*/ 5767665 w 7467600"/>
              <a:gd name="connsiteY557" fmla="*/ 2666409 h 6858000"/>
              <a:gd name="connsiteX558" fmla="*/ 5763055 w 7467600"/>
              <a:gd name="connsiteY558" fmla="*/ 2579705 h 6858000"/>
              <a:gd name="connsiteX559" fmla="*/ 5758079 w 7467600"/>
              <a:gd name="connsiteY559" fmla="*/ 2492508 h 6858000"/>
              <a:gd name="connsiteX560" fmla="*/ 5779325 w 7467600"/>
              <a:gd name="connsiteY560" fmla="*/ 2197069 h 6858000"/>
              <a:gd name="connsiteX561" fmla="*/ 5798671 w 7467600"/>
              <a:gd name="connsiteY561" fmla="*/ 1981601 h 6858000"/>
              <a:gd name="connsiteX562" fmla="*/ 5829202 w 7467600"/>
              <a:gd name="connsiteY562" fmla="*/ 1971679 h 6858000"/>
              <a:gd name="connsiteX563" fmla="*/ 5809558 w 7467600"/>
              <a:gd name="connsiteY563" fmla="*/ 2198043 h 6858000"/>
              <a:gd name="connsiteX564" fmla="*/ 5788653 w 7467600"/>
              <a:gd name="connsiteY564" fmla="*/ 2489430 h 6858000"/>
              <a:gd name="connsiteX565" fmla="*/ 5793439 w 7467600"/>
              <a:gd name="connsiteY565" fmla="*/ 2575235 h 6858000"/>
              <a:gd name="connsiteX566" fmla="*/ 5796837 w 7467600"/>
              <a:gd name="connsiteY566" fmla="*/ 2637633 h 6858000"/>
              <a:gd name="connsiteX567" fmla="*/ 5818614 w 7467600"/>
              <a:gd name="connsiteY567" fmla="*/ 2473055 h 6858000"/>
              <a:gd name="connsiteX568" fmla="*/ 5829202 w 7467600"/>
              <a:gd name="connsiteY568" fmla="*/ 1971679 h 6858000"/>
              <a:gd name="connsiteX569" fmla="*/ 5911389 w 7467600"/>
              <a:gd name="connsiteY569" fmla="*/ 1898371 h 6858000"/>
              <a:gd name="connsiteX570" fmla="*/ 6237627 w 7467600"/>
              <a:gd name="connsiteY570" fmla="*/ 2231921 h 6858000"/>
              <a:gd name="connsiteX571" fmla="*/ 5911389 w 7467600"/>
              <a:gd name="connsiteY571" fmla="*/ 1898371 h 6858000"/>
              <a:gd name="connsiteX572" fmla="*/ 6944437 w 7467600"/>
              <a:gd name="connsiteY572" fmla="*/ 1575402 h 6858000"/>
              <a:gd name="connsiteX573" fmla="*/ 6304730 w 7467600"/>
              <a:gd name="connsiteY573" fmla="*/ 1766654 h 6858000"/>
              <a:gd name="connsiteX574" fmla="*/ 6944437 w 7467600"/>
              <a:gd name="connsiteY574" fmla="*/ 1575402 h 6858000"/>
              <a:gd name="connsiteX575" fmla="*/ 7019523 w 7467600"/>
              <a:gd name="connsiteY575" fmla="*/ 1519450 h 6858000"/>
              <a:gd name="connsiteX576" fmla="*/ 6298091 w 7467600"/>
              <a:gd name="connsiteY576" fmla="*/ 1737122 h 6858000"/>
              <a:gd name="connsiteX577" fmla="*/ 7019523 w 7467600"/>
              <a:gd name="connsiteY577" fmla="*/ 1519450 h 6858000"/>
              <a:gd name="connsiteX578" fmla="*/ 2399523 w 7467600"/>
              <a:gd name="connsiteY578" fmla="*/ 1428234 h 6858000"/>
              <a:gd name="connsiteX579" fmla="*/ 2224982 w 7467600"/>
              <a:gd name="connsiteY579" fmla="*/ 1826201 h 6858000"/>
              <a:gd name="connsiteX580" fmla="*/ 2096099 w 7467600"/>
              <a:gd name="connsiteY580" fmla="*/ 2345900 h 6858000"/>
              <a:gd name="connsiteX581" fmla="*/ 2283317 w 7467600"/>
              <a:gd name="connsiteY581" fmla="*/ 1796925 h 6858000"/>
              <a:gd name="connsiteX582" fmla="*/ 2399523 w 7467600"/>
              <a:gd name="connsiteY582" fmla="*/ 1428234 h 6858000"/>
              <a:gd name="connsiteX583" fmla="*/ 2448558 w 7467600"/>
              <a:gd name="connsiteY583" fmla="*/ 1373435 h 6858000"/>
              <a:gd name="connsiteX584" fmla="*/ 2312521 w 7467600"/>
              <a:gd name="connsiteY584" fmla="*/ 1806140 h 6858000"/>
              <a:gd name="connsiteX585" fmla="*/ 2127533 w 7467600"/>
              <a:gd name="connsiteY585" fmla="*/ 2348380 h 6858000"/>
              <a:gd name="connsiteX586" fmla="*/ 2358080 w 7467600"/>
              <a:gd name="connsiteY586" fmla="*/ 1866134 h 6858000"/>
              <a:gd name="connsiteX587" fmla="*/ 2407436 w 7467600"/>
              <a:gd name="connsiteY587" fmla="*/ 1651070 h 6858000"/>
              <a:gd name="connsiteX588" fmla="*/ 2448558 w 7467600"/>
              <a:gd name="connsiteY588" fmla="*/ 1373435 h 6858000"/>
              <a:gd name="connsiteX589" fmla="*/ 278707 w 7467600"/>
              <a:gd name="connsiteY589" fmla="*/ 1352270 h 6858000"/>
              <a:gd name="connsiteX590" fmla="*/ 321570 w 7467600"/>
              <a:gd name="connsiteY590" fmla="*/ 1861610 h 6858000"/>
              <a:gd name="connsiteX591" fmla="*/ 294281 w 7467600"/>
              <a:gd name="connsiteY591" fmla="*/ 1440658 h 6858000"/>
              <a:gd name="connsiteX592" fmla="*/ 278707 w 7467600"/>
              <a:gd name="connsiteY592" fmla="*/ 1352270 h 6858000"/>
              <a:gd name="connsiteX593" fmla="*/ 1423821 w 7467600"/>
              <a:gd name="connsiteY593" fmla="*/ 1351958 h 6858000"/>
              <a:gd name="connsiteX594" fmla="*/ 1638521 w 7467600"/>
              <a:gd name="connsiteY594" fmla="*/ 1908470 h 6858000"/>
              <a:gd name="connsiteX595" fmla="*/ 1754199 w 7467600"/>
              <a:gd name="connsiteY595" fmla="*/ 2149284 h 6858000"/>
              <a:gd name="connsiteX596" fmla="*/ 1908359 w 7467600"/>
              <a:gd name="connsiteY596" fmla="*/ 2364988 h 6858000"/>
              <a:gd name="connsiteX597" fmla="*/ 1647661 w 7467600"/>
              <a:gd name="connsiteY597" fmla="*/ 1825945 h 6858000"/>
              <a:gd name="connsiteX598" fmla="*/ 1423821 w 7467600"/>
              <a:gd name="connsiteY598" fmla="*/ 1351958 h 6858000"/>
              <a:gd name="connsiteX599" fmla="*/ 1431890 w 7467600"/>
              <a:gd name="connsiteY599" fmla="*/ 1306475 h 6858000"/>
              <a:gd name="connsiteX600" fmla="*/ 1507597 w 7467600"/>
              <a:gd name="connsiteY600" fmla="*/ 1446132 h 6858000"/>
              <a:gd name="connsiteX601" fmla="*/ 1674586 w 7467600"/>
              <a:gd name="connsiteY601" fmla="*/ 1813832 h 6858000"/>
              <a:gd name="connsiteX602" fmla="*/ 1815950 w 7467600"/>
              <a:gd name="connsiteY602" fmla="*/ 2128564 h 6858000"/>
              <a:gd name="connsiteX603" fmla="*/ 1984242 w 7467600"/>
              <a:gd name="connsiteY603" fmla="*/ 2430829 h 6858000"/>
              <a:gd name="connsiteX604" fmla="*/ 2014023 w 7467600"/>
              <a:gd name="connsiteY604" fmla="*/ 2450995 h 6858000"/>
              <a:gd name="connsiteX605" fmla="*/ 1747337 w 7467600"/>
              <a:gd name="connsiteY605" fmla="*/ 1855264 h 6858000"/>
              <a:gd name="connsiteX606" fmla="*/ 1533749 w 7467600"/>
              <a:gd name="connsiteY606" fmla="*/ 1478656 h 6858000"/>
              <a:gd name="connsiteX607" fmla="*/ 1431890 w 7467600"/>
              <a:gd name="connsiteY607" fmla="*/ 1306475 h 6858000"/>
              <a:gd name="connsiteX608" fmla="*/ 5052692 w 7467600"/>
              <a:gd name="connsiteY608" fmla="*/ 1292994 h 6858000"/>
              <a:gd name="connsiteX609" fmla="*/ 5200661 w 7467600"/>
              <a:gd name="connsiteY609" fmla="*/ 1635186 h 6858000"/>
              <a:gd name="connsiteX610" fmla="*/ 5297138 w 7467600"/>
              <a:gd name="connsiteY610" fmla="*/ 1906351 h 6858000"/>
              <a:gd name="connsiteX611" fmla="*/ 5052692 w 7467600"/>
              <a:gd name="connsiteY611" fmla="*/ 1292994 h 6858000"/>
              <a:gd name="connsiteX612" fmla="*/ 5009948 w 7467600"/>
              <a:gd name="connsiteY612" fmla="*/ 1273619 h 6858000"/>
              <a:gd name="connsiteX613" fmla="*/ 5121777 w 7467600"/>
              <a:gd name="connsiteY613" fmla="*/ 1654213 h 6858000"/>
              <a:gd name="connsiteX614" fmla="*/ 5293545 w 7467600"/>
              <a:gd name="connsiteY614" fmla="*/ 2072247 h 6858000"/>
              <a:gd name="connsiteX615" fmla="*/ 5294042 w 7467600"/>
              <a:gd name="connsiteY615" fmla="*/ 2065019 h 6858000"/>
              <a:gd name="connsiteX616" fmla="*/ 5171936 w 7467600"/>
              <a:gd name="connsiteY616" fmla="*/ 1647613 h 6858000"/>
              <a:gd name="connsiteX617" fmla="*/ 5009948 w 7467600"/>
              <a:gd name="connsiteY617" fmla="*/ 1273619 h 6858000"/>
              <a:gd name="connsiteX618" fmla="*/ 655236 w 7467600"/>
              <a:gd name="connsiteY618" fmla="*/ 1268632 h 6858000"/>
              <a:gd name="connsiteX619" fmla="*/ 839521 w 7467600"/>
              <a:gd name="connsiteY619" fmla="*/ 1685315 h 6858000"/>
              <a:gd name="connsiteX620" fmla="*/ 1109416 w 7467600"/>
              <a:gd name="connsiteY620" fmla="*/ 2061663 h 6858000"/>
              <a:gd name="connsiteX621" fmla="*/ 1298300 w 7467600"/>
              <a:gd name="connsiteY621" fmla="*/ 2247742 h 6858000"/>
              <a:gd name="connsiteX622" fmla="*/ 1125871 w 7467600"/>
              <a:gd name="connsiteY622" fmla="*/ 1989513 h 6858000"/>
              <a:gd name="connsiteX623" fmla="*/ 981574 w 7467600"/>
              <a:gd name="connsiteY623" fmla="*/ 1783157 h 6858000"/>
              <a:gd name="connsiteX624" fmla="*/ 922198 w 7467600"/>
              <a:gd name="connsiteY624" fmla="*/ 1677437 h 6858000"/>
              <a:gd name="connsiteX625" fmla="*/ 869293 w 7467600"/>
              <a:gd name="connsiteY625" fmla="*/ 1583214 h 6858000"/>
              <a:gd name="connsiteX626" fmla="*/ 751431 w 7467600"/>
              <a:gd name="connsiteY626" fmla="*/ 1405731 h 6858000"/>
              <a:gd name="connsiteX627" fmla="*/ 655236 w 7467600"/>
              <a:gd name="connsiteY627" fmla="*/ 1268632 h 6858000"/>
              <a:gd name="connsiteX628" fmla="*/ 6516292 w 7467600"/>
              <a:gd name="connsiteY628" fmla="*/ 1263064 h 6858000"/>
              <a:gd name="connsiteX629" fmla="*/ 5736320 w 7467600"/>
              <a:gd name="connsiteY629" fmla="*/ 1501803 h 6858000"/>
              <a:gd name="connsiteX630" fmla="*/ 6516292 w 7467600"/>
              <a:gd name="connsiteY630" fmla="*/ 1263064 h 6858000"/>
              <a:gd name="connsiteX631" fmla="*/ 291466 w 7467600"/>
              <a:gd name="connsiteY631" fmla="*/ 1250369 h 6858000"/>
              <a:gd name="connsiteX632" fmla="*/ 323180 w 7467600"/>
              <a:gd name="connsiteY632" fmla="*/ 1435283 h 6858000"/>
              <a:gd name="connsiteX633" fmla="*/ 349381 w 7467600"/>
              <a:gd name="connsiteY633" fmla="*/ 1875041 h 6858000"/>
              <a:gd name="connsiteX634" fmla="*/ 374363 w 7467600"/>
              <a:gd name="connsiteY634" fmla="*/ 1506494 h 6858000"/>
              <a:gd name="connsiteX635" fmla="*/ 302168 w 7467600"/>
              <a:gd name="connsiteY635" fmla="*/ 1274495 h 6858000"/>
              <a:gd name="connsiteX636" fmla="*/ 291466 w 7467600"/>
              <a:gd name="connsiteY636" fmla="*/ 1250369 h 6858000"/>
              <a:gd name="connsiteX637" fmla="*/ 678222 w 7467600"/>
              <a:gd name="connsiteY637" fmla="*/ 1248670 h 6858000"/>
              <a:gd name="connsiteX638" fmla="*/ 775536 w 7467600"/>
              <a:gd name="connsiteY638" fmla="*/ 1388015 h 6858000"/>
              <a:gd name="connsiteX639" fmla="*/ 894529 w 7467600"/>
              <a:gd name="connsiteY639" fmla="*/ 1567739 h 6858000"/>
              <a:gd name="connsiteX640" fmla="*/ 948000 w 7467600"/>
              <a:gd name="connsiteY640" fmla="*/ 1663088 h 6858000"/>
              <a:gd name="connsiteX641" fmla="*/ 1006812 w 7467600"/>
              <a:gd name="connsiteY641" fmla="*/ 1767683 h 6858000"/>
              <a:gd name="connsiteX642" fmla="*/ 1149133 w 7467600"/>
              <a:gd name="connsiteY642" fmla="*/ 1971513 h 6858000"/>
              <a:gd name="connsiteX643" fmla="*/ 1333952 w 7467600"/>
              <a:gd name="connsiteY643" fmla="*/ 2251620 h 6858000"/>
              <a:gd name="connsiteX644" fmla="*/ 1337329 w 7467600"/>
              <a:gd name="connsiteY644" fmla="*/ 2258350 h 6858000"/>
              <a:gd name="connsiteX645" fmla="*/ 1014726 w 7467600"/>
              <a:gd name="connsiteY645" fmla="*/ 1615556 h 6858000"/>
              <a:gd name="connsiteX646" fmla="*/ 678222 w 7467600"/>
              <a:gd name="connsiteY646" fmla="*/ 1248670 h 6858000"/>
              <a:gd name="connsiteX647" fmla="*/ 6691602 w 7467600"/>
              <a:gd name="connsiteY647" fmla="*/ 1140573 h 6858000"/>
              <a:gd name="connsiteX648" fmla="*/ 6571100 w 7467600"/>
              <a:gd name="connsiteY648" fmla="*/ 1183662 h 6858000"/>
              <a:gd name="connsiteX649" fmla="*/ 6241687 w 7467600"/>
              <a:gd name="connsiteY649" fmla="*/ 1257600 h 6858000"/>
              <a:gd name="connsiteX650" fmla="*/ 5693009 w 7467600"/>
              <a:gd name="connsiteY650" fmla="*/ 1478256 h 6858000"/>
              <a:gd name="connsiteX651" fmla="*/ 6548420 w 7467600"/>
              <a:gd name="connsiteY651" fmla="*/ 1214599 h 6858000"/>
              <a:gd name="connsiteX652" fmla="*/ 6605473 w 7467600"/>
              <a:gd name="connsiteY652" fmla="*/ 1184686 h 6858000"/>
              <a:gd name="connsiteX653" fmla="*/ 6691602 w 7467600"/>
              <a:gd name="connsiteY653" fmla="*/ 1140573 h 6858000"/>
              <a:gd name="connsiteX654" fmla="*/ 4002475 w 7467600"/>
              <a:gd name="connsiteY654" fmla="*/ 1037802 h 6858000"/>
              <a:gd name="connsiteX655" fmla="*/ 4000324 w 7467600"/>
              <a:gd name="connsiteY655" fmla="*/ 1039362 h 6858000"/>
              <a:gd name="connsiteX656" fmla="*/ 4002862 w 7467600"/>
              <a:gd name="connsiteY656" fmla="*/ 1042866 h 6858000"/>
              <a:gd name="connsiteX657" fmla="*/ 4002475 w 7467600"/>
              <a:gd name="connsiteY657" fmla="*/ 1037802 h 6858000"/>
              <a:gd name="connsiteX658" fmla="*/ 506322 w 7467600"/>
              <a:gd name="connsiteY658" fmla="*/ 1020997 h 6858000"/>
              <a:gd name="connsiteX659" fmla="*/ 533068 w 7467600"/>
              <a:gd name="connsiteY659" fmla="*/ 1029409 h 6858000"/>
              <a:gd name="connsiteX660" fmla="*/ 1232525 w 7467600"/>
              <a:gd name="connsiteY660" fmla="*/ 1804675 h 6858000"/>
              <a:gd name="connsiteX661" fmla="*/ 1388858 w 7467600"/>
              <a:gd name="connsiteY661" fmla="*/ 2368011 h 6858000"/>
              <a:gd name="connsiteX662" fmla="*/ 1384098 w 7467600"/>
              <a:gd name="connsiteY662" fmla="*/ 2378125 h 6858000"/>
              <a:gd name="connsiteX663" fmla="*/ 1425393 w 7467600"/>
              <a:gd name="connsiteY663" fmla="*/ 2589124 h 6858000"/>
              <a:gd name="connsiteX664" fmla="*/ 1424001 w 7467600"/>
              <a:gd name="connsiteY664" fmla="*/ 2597541 h 6858000"/>
              <a:gd name="connsiteX665" fmla="*/ 2152729 w 7467600"/>
              <a:gd name="connsiteY665" fmla="*/ 2864487 h 6858000"/>
              <a:gd name="connsiteX666" fmla="*/ 2020609 w 7467600"/>
              <a:gd name="connsiteY666" fmla="*/ 2539671 h 6858000"/>
              <a:gd name="connsiteX667" fmla="*/ 2018920 w 7467600"/>
              <a:gd name="connsiteY667" fmla="*/ 2536309 h 6858000"/>
              <a:gd name="connsiteX668" fmla="*/ 1342441 w 7467600"/>
              <a:gd name="connsiteY668" fmla="*/ 1173017 h 6858000"/>
              <a:gd name="connsiteX669" fmla="*/ 1367925 w 7467600"/>
              <a:gd name="connsiteY669" fmla="*/ 1135648 h 6858000"/>
              <a:gd name="connsiteX670" fmla="*/ 1771401 w 7467600"/>
              <a:gd name="connsiteY670" fmla="*/ 1806673 h 6858000"/>
              <a:gd name="connsiteX671" fmla="*/ 1972385 w 7467600"/>
              <a:gd name="connsiteY671" fmla="*/ 2198735 h 6858000"/>
              <a:gd name="connsiteX672" fmla="*/ 2040892 w 7467600"/>
              <a:gd name="connsiteY672" fmla="*/ 2405205 h 6858000"/>
              <a:gd name="connsiteX673" fmla="*/ 2131689 w 7467600"/>
              <a:gd name="connsiteY673" fmla="*/ 1936926 h 6858000"/>
              <a:gd name="connsiteX674" fmla="*/ 2454820 w 7467600"/>
              <a:gd name="connsiteY674" fmla="*/ 1248808 h 6858000"/>
              <a:gd name="connsiteX675" fmla="*/ 2492512 w 7467600"/>
              <a:gd name="connsiteY675" fmla="*/ 1302920 h 6858000"/>
              <a:gd name="connsiteX676" fmla="*/ 2081216 w 7467600"/>
              <a:gd name="connsiteY676" fmla="*/ 2527513 h 6858000"/>
              <a:gd name="connsiteX677" fmla="*/ 2081211 w 7467600"/>
              <a:gd name="connsiteY677" fmla="*/ 2528916 h 6858000"/>
              <a:gd name="connsiteX678" fmla="*/ 2199067 w 7467600"/>
              <a:gd name="connsiteY678" fmla="*/ 2884061 h 6858000"/>
              <a:gd name="connsiteX679" fmla="*/ 3192586 w 7467600"/>
              <a:gd name="connsiteY679" fmla="*/ 3411496 h 6858000"/>
              <a:gd name="connsiteX680" fmla="*/ 3182620 w 7467600"/>
              <a:gd name="connsiteY680" fmla="*/ 3483279 h 6858000"/>
              <a:gd name="connsiteX681" fmla="*/ 2435119 w 7467600"/>
              <a:gd name="connsiteY681" fmla="*/ 3080173 h 6858000"/>
              <a:gd name="connsiteX682" fmla="*/ 2410152 w 7467600"/>
              <a:gd name="connsiteY682" fmla="*/ 3063751 h 6858000"/>
              <a:gd name="connsiteX683" fmla="*/ 2408099 w 7467600"/>
              <a:gd name="connsiteY683" fmla="*/ 3064403 h 6858000"/>
              <a:gd name="connsiteX684" fmla="*/ 2407218 w 7467600"/>
              <a:gd name="connsiteY684" fmla="*/ 3070324 h 6858000"/>
              <a:gd name="connsiteX685" fmla="*/ 2380138 w 7467600"/>
              <a:gd name="connsiteY685" fmla="*/ 3099341 h 6858000"/>
              <a:gd name="connsiteX686" fmla="*/ 1765923 w 7467600"/>
              <a:gd name="connsiteY686" fmla="*/ 3581043 h 6858000"/>
              <a:gd name="connsiteX687" fmla="*/ 1702258 w 7467600"/>
              <a:gd name="connsiteY687" fmla="*/ 3612286 h 6858000"/>
              <a:gd name="connsiteX688" fmla="*/ 1538370 w 7467600"/>
              <a:gd name="connsiteY688" fmla="*/ 3811804 h 6858000"/>
              <a:gd name="connsiteX689" fmla="*/ 542867 w 7467600"/>
              <a:gd name="connsiteY689" fmla="*/ 4944092 h 6858000"/>
              <a:gd name="connsiteX690" fmla="*/ 515800 w 7467600"/>
              <a:gd name="connsiteY690" fmla="*/ 4862180 h 6858000"/>
              <a:gd name="connsiteX691" fmla="*/ 909145 w 7467600"/>
              <a:gd name="connsiteY691" fmla="*/ 4199225 h 6858000"/>
              <a:gd name="connsiteX692" fmla="*/ 1214067 w 7467600"/>
              <a:gd name="connsiteY692" fmla="*/ 3908561 h 6858000"/>
              <a:gd name="connsiteX693" fmla="*/ 640967 w 7467600"/>
              <a:gd name="connsiteY693" fmla="*/ 4105601 h 6858000"/>
              <a:gd name="connsiteX694" fmla="*/ 112563 w 7467600"/>
              <a:gd name="connsiteY694" fmla="*/ 4396952 h 6858000"/>
              <a:gd name="connsiteX695" fmla="*/ 0 w 7467600"/>
              <a:gd name="connsiteY695" fmla="*/ 4466006 h 6858000"/>
              <a:gd name="connsiteX696" fmla="*/ 0 w 7467600"/>
              <a:gd name="connsiteY696" fmla="*/ 4233763 h 6858000"/>
              <a:gd name="connsiteX697" fmla="*/ 36881 w 7467600"/>
              <a:gd name="connsiteY697" fmla="*/ 4200118 h 6858000"/>
              <a:gd name="connsiteX698" fmla="*/ 910534 w 7467600"/>
              <a:gd name="connsiteY698" fmla="*/ 3629753 h 6858000"/>
              <a:gd name="connsiteX699" fmla="*/ 1578717 w 7467600"/>
              <a:gd name="connsiteY699" fmla="*/ 3575982 h 6858000"/>
              <a:gd name="connsiteX700" fmla="*/ 2338780 w 7467600"/>
              <a:gd name="connsiteY700" fmla="*/ 3033725 h 6858000"/>
              <a:gd name="connsiteX701" fmla="*/ 1807991 w 7467600"/>
              <a:gd name="connsiteY701" fmla="*/ 2807184 h 6858000"/>
              <a:gd name="connsiteX702" fmla="*/ 1416358 w 7467600"/>
              <a:gd name="connsiteY702" fmla="*/ 3112571 h 6858000"/>
              <a:gd name="connsiteX703" fmla="*/ 939066 w 7467600"/>
              <a:gd name="connsiteY703" fmla="*/ 3378798 h 6858000"/>
              <a:gd name="connsiteX704" fmla="*/ 115099 w 7467600"/>
              <a:gd name="connsiteY704" fmla="*/ 3607650 h 6858000"/>
              <a:gd name="connsiteX705" fmla="*/ 97284 w 7467600"/>
              <a:gd name="connsiteY705" fmla="*/ 3520393 h 6858000"/>
              <a:gd name="connsiteX706" fmla="*/ 922050 w 7467600"/>
              <a:gd name="connsiteY706" fmla="*/ 3074867 h 6858000"/>
              <a:gd name="connsiteX707" fmla="*/ 1405265 w 7467600"/>
              <a:gd name="connsiteY707" fmla="*/ 3016319 h 6858000"/>
              <a:gd name="connsiteX708" fmla="*/ 1407512 w 7467600"/>
              <a:gd name="connsiteY708" fmla="*/ 3018001 h 6858000"/>
              <a:gd name="connsiteX709" fmla="*/ 1726266 w 7467600"/>
              <a:gd name="connsiteY709" fmla="*/ 2777274 h 6858000"/>
              <a:gd name="connsiteX710" fmla="*/ 625390 w 7467600"/>
              <a:gd name="connsiteY710" fmla="*/ 2514541 h 6858000"/>
              <a:gd name="connsiteX711" fmla="*/ 619799 w 7467600"/>
              <a:gd name="connsiteY711" fmla="*/ 2527180 h 6858000"/>
              <a:gd name="connsiteX712" fmla="*/ 310030 w 7467600"/>
              <a:gd name="connsiteY712" fmla="*/ 2771818 h 6858000"/>
              <a:gd name="connsiteX713" fmla="*/ 173877 w 7467600"/>
              <a:gd name="connsiteY713" fmla="*/ 2937056 h 6858000"/>
              <a:gd name="connsiteX714" fmla="*/ 77889 w 7467600"/>
              <a:gd name="connsiteY714" fmla="*/ 3138440 h 6858000"/>
              <a:gd name="connsiteX715" fmla="*/ 0 w 7467600"/>
              <a:gd name="connsiteY715" fmla="*/ 3271395 h 6858000"/>
              <a:gd name="connsiteX716" fmla="*/ 0 w 7467600"/>
              <a:gd name="connsiteY716" fmla="*/ 3153002 h 6858000"/>
              <a:gd name="connsiteX717" fmla="*/ 2386 w 7467600"/>
              <a:gd name="connsiteY717" fmla="*/ 3149203 h 6858000"/>
              <a:gd name="connsiteX718" fmla="*/ 89753 w 7467600"/>
              <a:gd name="connsiteY718" fmla="*/ 2987702 h 6858000"/>
              <a:gd name="connsiteX719" fmla="*/ 76869 w 7467600"/>
              <a:gd name="connsiteY719" fmla="*/ 3005404 h 6858000"/>
              <a:gd name="connsiteX720" fmla="*/ 32049 w 7467600"/>
              <a:gd name="connsiteY720" fmla="*/ 3065814 h 6858000"/>
              <a:gd name="connsiteX721" fmla="*/ 0 w 7467600"/>
              <a:gd name="connsiteY721" fmla="*/ 3108744 h 6858000"/>
              <a:gd name="connsiteX722" fmla="*/ 0 w 7467600"/>
              <a:gd name="connsiteY722" fmla="*/ 3058059 h 6858000"/>
              <a:gd name="connsiteX723" fmla="*/ 7610 w 7467600"/>
              <a:gd name="connsiteY723" fmla="*/ 3047889 h 6858000"/>
              <a:gd name="connsiteX724" fmla="*/ 52419 w 7467600"/>
              <a:gd name="connsiteY724" fmla="*/ 2987479 h 6858000"/>
              <a:gd name="connsiteX725" fmla="*/ 59142 w 7467600"/>
              <a:gd name="connsiteY725" fmla="*/ 2978488 h 6858000"/>
              <a:gd name="connsiteX726" fmla="*/ 0 w 7467600"/>
              <a:gd name="connsiteY726" fmla="*/ 3015334 h 6858000"/>
              <a:gd name="connsiteX727" fmla="*/ 0 w 7467600"/>
              <a:gd name="connsiteY727" fmla="*/ 2914286 h 6858000"/>
              <a:gd name="connsiteX728" fmla="*/ 36383 w 7467600"/>
              <a:gd name="connsiteY728" fmla="*/ 2901128 h 6858000"/>
              <a:gd name="connsiteX729" fmla="*/ 156329 w 7467600"/>
              <a:gd name="connsiteY729" fmla="*/ 2840533 h 6858000"/>
              <a:gd name="connsiteX730" fmla="*/ 358355 w 7467600"/>
              <a:gd name="connsiteY730" fmla="*/ 2620471 h 6858000"/>
              <a:gd name="connsiteX731" fmla="*/ 510577 w 7467600"/>
              <a:gd name="connsiteY731" fmla="*/ 2501244 h 6858000"/>
              <a:gd name="connsiteX732" fmla="*/ 211967 w 7467600"/>
              <a:gd name="connsiteY732" fmla="*/ 2479171 h 6858000"/>
              <a:gd name="connsiteX733" fmla="*/ 0 w 7467600"/>
              <a:gd name="connsiteY733" fmla="*/ 2476398 h 6858000"/>
              <a:gd name="connsiteX734" fmla="*/ 0 w 7467600"/>
              <a:gd name="connsiteY734" fmla="*/ 2389189 h 6858000"/>
              <a:gd name="connsiteX735" fmla="*/ 103062 w 7467600"/>
              <a:gd name="connsiteY735" fmla="*/ 2389518 h 6858000"/>
              <a:gd name="connsiteX736" fmla="*/ 510734 w 7467600"/>
              <a:gd name="connsiteY736" fmla="*/ 2416201 h 6858000"/>
              <a:gd name="connsiteX737" fmla="*/ 279257 w 7467600"/>
              <a:gd name="connsiteY737" fmla="*/ 2092102 h 6858000"/>
              <a:gd name="connsiteX738" fmla="*/ 65265 w 7467600"/>
              <a:gd name="connsiteY738" fmla="*/ 2006049 h 6858000"/>
              <a:gd name="connsiteX739" fmla="*/ 0 w 7467600"/>
              <a:gd name="connsiteY739" fmla="*/ 1982532 h 6858000"/>
              <a:gd name="connsiteX740" fmla="*/ 0 w 7467600"/>
              <a:gd name="connsiteY740" fmla="*/ 1912789 h 6858000"/>
              <a:gd name="connsiteX741" fmla="*/ 97460 w 7467600"/>
              <a:gd name="connsiteY741" fmla="*/ 1953725 h 6858000"/>
              <a:gd name="connsiteX742" fmla="*/ 221272 w 7467600"/>
              <a:gd name="connsiteY742" fmla="*/ 1980766 h 6858000"/>
              <a:gd name="connsiteX743" fmla="*/ 116765 w 7467600"/>
              <a:gd name="connsiteY743" fmla="*/ 1911033 h 6858000"/>
              <a:gd name="connsiteX744" fmla="*/ 16405 w 7467600"/>
              <a:gd name="connsiteY744" fmla="*/ 1803412 h 6858000"/>
              <a:gd name="connsiteX745" fmla="*/ 0 w 7467600"/>
              <a:gd name="connsiteY745" fmla="*/ 1784777 h 6858000"/>
              <a:gd name="connsiteX746" fmla="*/ 0 w 7467600"/>
              <a:gd name="connsiteY746" fmla="*/ 1740082 h 6858000"/>
              <a:gd name="connsiteX747" fmla="*/ 39394 w 7467600"/>
              <a:gd name="connsiteY747" fmla="*/ 1784856 h 6858000"/>
              <a:gd name="connsiteX748" fmla="*/ 135813 w 7467600"/>
              <a:gd name="connsiteY748" fmla="*/ 1888838 h 6858000"/>
              <a:gd name="connsiteX749" fmla="*/ 242575 w 7467600"/>
              <a:gd name="connsiteY749" fmla="*/ 1958841 h 6858000"/>
              <a:gd name="connsiteX750" fmla="*/ 82197 w 7467600"/>
              <a:gd name="connsiteY750" fmla="*/ 1754826 h 6858000"/>
              <a:gd name="connsiteX751" fmla="*/ 0 w 7467600"/>
              <a:gd name="connsiteY751" fmla="*/ 1679650 h 6858000"/>
              <a:gd name="connsiteX752" fmla="*/ 0 w 7467600"/>
              <a:gd name="connsiteY752" fmla="*/ 1602463 h 6858000"/>
              <a:gd name="connsiteX753" fmla="*/ 84689 w 7467600"/>
              <a:gd name="connsiteY753" fmla="*/ 1677442 h 6858000"/>
              <a:gd name="connsiteX754" fmla="*/ 298437 w 7467600"/>
              <a:gd name="connsiteY754" fmla="*/ 1968019 h 6858000"/>
              <a:gd name="connsiteX755" fmla="*/ 227269 w 7467600"/>
              <a:gd name="connsiteY755" fmla="*/ 1114064 h 6858000"/>
              <a:gd name="connsiteX756" fmla="*/ 248003 w 7467600"/>
              <a:gd name="connsiteY756" fmla="*/ 1089613 h 6858000"/>
              <a:gd name="connsiteX757" fmla="*/ 427020 w 7467600"/>
              <a:gd name="connsiteY757" fmla="*/ 1619803 h 6858000"/>
              <a:gd name="connsiteX758" fmla="*/ 340345 w 7467600"/>
              <a:gd name="connsiteY758" fmla="*/ 2027739 h 6858000"/>
              <a:gd name="connsiteX759" fmla="*/ 360865 w 7467600"/>
              <a:gd name="connsiteY759" fmla="*/ 2044827 h 6858000"/>
              <a:gd name="connsiteX760" fmla="*/ 560414 w 7467600"/>
              <a:gd name="connsiteY760" fmla="*/ 2421457 h 6858000"/>
              <a:gd name="connsiteX761" fmla="*/ 1359703 w 7467600"/>
              <a:gd name="connsiteY761" fmla="*/ 2578554 h 6858000"/>
              <a:gd name="connsiteX762" fmla="*/ 1359422 w 7467600"/>
              <a:gd name="connsiteY762" fmla="*/ 2577994 h 6858000"/>
              <a:gd name="connsiteX763" fmla="*/ 828701 w 7467600"/>
              <a:gd name="connsiteY763" fmla="*/ 1839520 h 6858000"/>
              <a:gd name="connsiteX764" fmla="*/ 494427 w 7467600"/>
              <a:gd name="connsiteY764" fmla="*/ 1092333 h 6858000"/>
              <a:gd name="connsiteX765" fmla="*/ 506322 w 7467600"/>
              <a:gd name="connsiteY765" fmla="*/ 1020997 h 6858000"/>
              <a:gd name="connsiteX766" fmla="*/ 4570198 w 7467600"/>
              <a:gd name="connsiteY766" fmla="*/ 978081 h 6858000"/>
              <a:gd name="connsiteX767" fmla="*/ 4523691 w 7467600"/>
              <a:gd name="connsiteY767" fmla="*/ 1127776 h 6858000"/>
              <a:gd name="connsiteX768" fmla="*/ 4509875 w 7467600"/>
              <a:gd name="connsiteY768" fmla="*/ 1167552 h 6858000"/>
              <a:gd name="connsiteX769" fmla="*/ 4478168 w 7467600"/>
              <a:gd name="connsiteY769" fmla="*/ 1260735 h 6858000"/>
              <a:gd name="connsiteX770" fmla="*/ 4409309 w 7467600"/>
              <a:gd name="connsiteY770" fmla="*/ 1666996 h 6858000"/>
              <a:gd name="connsiteX771" fmla="*/ 4370031 w 7467600"/>
              <a:gd name="connsiteY771" fmla="*/ 1955666 h 6858000"/>
              <a:gd name="connsiteX772" fmla="*/ 4570198 w 7467600"/>
              <a:gd name="connsiteY772" fmla="*/ 978081 h 6858000"/>
              <a:gd name="connsiteX773" fmla="*/ 4557898 w 7467600"/>
              <a:gd name="connsiteY773" fmla="*/ 900011 h 6858000"/>
              <a:gd name="connsiteX774" fmla="*/ 4344840 w 7467600"/>
              <a:gd name="connsiteY774" fmla="*/ 1922038 h 6858000"/>
              <a:gd name="connsiteX775" fmla="*/ 4378710 w 7467600"/>
              <a:gd name="connsiteY775" fmla="*/ 1665516 h 6858000"/>
              <a:gd name="connsiteX776" fmla="*/ 4448798 w 7467600"/>
              <a:gd name="connsiteY776" fmla="*/ 1253024 h 6858000"/>
              <a:gd name="connsiteX777" fmla="*/ 4480315 w 7467600"/>
              <a:gd name="connsiteY777" fmla="*/ 1158454 h 6858000"/>
              <a:gd name="connsiteX778" fmla="*/ 4494133 w 7467600"/>
              <a:gd name="connsiteY778" fmla="*/ 1118676 h 6858000"/>
              <a:gd name="connsiteX779" fmla="*/ 4557898 w 7467600"/>
              <a:gd name="connsiteY779" fmla="*/ 900011 h 6858000"/>
              <a:gd name="connsiteX780" fmla="*/ 5870151 w 7467600"/>
              <a:gd name="connsiteY780" fmla="*/ 898890 h 6858000"/>
              <a:gd name="connsiteX781" fmla="*/ 5861335 w 7467600"/>
              <a:gd name="connsiteY781" fmla="*/ 899177 h 6858000"/>
              <a:gd name="connsiteX782" fmla="*/ 5843702 w 7467600"/>
              <a:gd name="connsiteY782" fmla="*/ 899748 h 6858000"/>
              <a:gd name="connsiteX783" fmla="*/ 5651107 w 7467600"/>
              <a:gd name="connsiteY783" fmla="*/ 920306 h 6858000"/>
              <a:gd name="connsiteX784" fmla="*/ 5459407 w 7467600"/>
              <a:gd name="connsiteY784" fmla="*/ 940975 h 6858000"/>
              <a:gd name="connsiteX785" fmla="*/ 5374846 w 7467600"/>
              <a:gd name="connsiteY785" fmla="*/ 941988 h 6858000"/>
              <a:gd name="connsiteX786" fmla="*/ 5256105 w 7467600"/>
              <a:gd name="connsiteY786" fmla="*/ 945632 h 6858000"/>
              <a:gd name="connsiteX787" fmla="*/ 5107071 w 7467600"/>
              <a:gd name="connsiteY787" fmla="*/ 969720 h 6858000"/>
              <a:gd name="connsiteX788" fmla="*/ 4998681 w 7467600"/>
              <a:gd name="connsiteY788" fmla="*/ 988771 h 6858000"/>
              <a:gd name="connsiteX789" fmla="*/ 5870151 w 7467600"/>
              <a:gd name="connsiteY789" fmla="*/ 898890 h 6858000"/>
              <a:gd name="connsiteX790" fmla="*/ 5504425 w 7467600"/>
              <a:gd name="connsiteY790" fmla="*/ 848067 h 6858000"/>
              <a:gd name="connsiteX791" fmla="*/ 4968849 w 7467600"/>
              <a:gd name="connsiteY791" fmla="*/ 962318 h 6858000"/>
              <a:gd name="connsiteX792" fmla="*/ 5104039 w 7467600"/>
              <a:gd name="connsiteY792" fmla="*/ 940634 h 6858000"/>
              <a:gd name="connsiteX793" fmla="*/ 5256311 w 7467600"/>
              <a:gd name="connsiteY793" fmla="*/ 916490 h 6858000"/>
              <a:gd name="connsiteX794" fmla="*/ 5377381 w 7467600"/>
              <a:gd name="connsiteY794" fmla="*/ 912671 h 6858000"/>
              <a:gd name="connsiteX795" fmla="*/ 5460148 w 7467600"/>
              <a:gd name="connsiteY795" fmla="*/ 911442 h 6858000"/>
              <a:gd name="connsiteX796" fmla="*/ 5648971 w 7467600"/>
              <a:gd name="connsiteY796" fmla="*/ 891331 h 6858000"/>
              <a:gd name="connsiteX797" fmla="*/ 5844807 w 7467600"/>
              <a:gd name="connsiteY797" fmla="*/ 870718 h 6858000"/>
              <a:gd name="connsiteX798" fmla="*/ 5862975 w 7467600"/>
              <a:gd name="connsiteY798" fmla="*/ 869756 h 6858000"/>
              <a:gd name="connsiteX799" fmla="*/ 5920887 w 7467600"/>
              <a:gd name="connsiteY799" fmla="*/ 865929 h 6858000"/>
              <a:gd name="connsiteX800" fmla="*/ 5504425 w 7467600"/>
              <a:gd name="connsiteY800" fmla="*/ 848067 h 6858000"/>
              <a:gd name="connsiteX801" fmla="*/ 3607114 w 7467600"/>
              <a:gd name="connsiteY801" fmla="*/ 467441 h 6858000"/>
              <a:gd name="connsiteX802" fmla="*/ 3296242 w 7467600"/>
              <a:gd name="connsiteY802" fmla="*/ 807991 h 6858000"/>
              <a:gd name="connsiteX803" fmla="*/ 3174674 w 7467600"/>
              <a:gd name="connsiteY803" fmla="*/ 919759 h 6858000"/>
              <a:gd name="connsiteX804" fmla="*/ 3042978 w 7467600"/>
              <a:gd name="connsiteY804" fmla="*/ 1054894 h 6858000"/>
              <a:gd name="connsiteX805" fmla="*/ 2968914 w 7467600"/>
              <a:gd name="connsiteY805" fmla="*/ 1133756 h 6858000"/>
              <a:gd name="connsiteX806" fmla="*/ 3103823 w 7467600"/>
              <a:gd name="connsiteY806" fmla="*/ 1026814 h 6858000"/>
              <a:gd name="connsiteX807" fmla="*/ 3607114 w 7467600"/>
              <a:gd name="connsiteY807" fmla="*/ 467441 h 6858000"/>
              <a:gd name="connsiteX808" fmla="*/ 3744487 w 7467600"/>
              <a:gd name="connsiteY808" fmla="*/ 383136 h 6858000"/>
              <a:gd name="connsiteX809" fmla="*/ 3970213 w 7467600"/>
              <a:gd name="connsiteY809" fmla="*/ 995559 h 6858000"/>
              <a:gd name="connsiteX810" fmla="*/ 3744487 w 7467600"/>
              <a:gd name="connsiteY810" fmla="*/ 383136 h 6858000"/>
              <a:gd name="connsiteX811" fmla="*/ 3624562 w 7467600"/>
              <a:gd name="connsiteY811" fmla="*/ 367041 h 6858000"/>
              <a:gd name="connsiteX812" fmla="*/ 3489712 w 7467600"/>
              <a:gd name="connsiteY812" fmla="*/ 485386 h 6858000"/>
              <a:gd name="connsiteX813" fmla="*/ 3182994 w 7467600"/>
              <a:gd name="connsiteY813" fmla="*/ 828265 h 6858000"/>
              <a:gd name="connsiteX814" fmla="*/ 2892114 w 7467600"/>
              <a:gd name="connsiteY814" fmla="*/ 1172635 h 6858000"/>
              <a:gd name="connsiteX815" fmla="*/ 3021459 w 7467600"/>
              <a:gd name="connsiteY815" fmla="*/ 1035385 h 6858000"/>
              <a:gd name="connsiteX816" fmla="*/ 3153873 w 7467600"/>
              <a:gd name="connsiteY816" fmla="*/ 898971 h 6858000"/>
              <a:gd name="connsiteX817" fmla="*/ 3276511 w 7467600"/>
              <a:gd name="connsiteY817" fmla="*/ 786423 h 6858000"/>
              <a:gd name="connsiteX818" fmla="*/ 3584154 w 7467600"/>
              <a:gd name="connsiteY818" fmla="*/ 448218 h 6858000"/>
              <a:gd name="connsiteX819" fmla="*/ 3624562 w 7467600"/>
              <a:gd name="connsiteY819" fmla="*/ 367041 h 6858000"/>
              <a:gd name="connsiteX820" fmla="*/ 3766672 w 7467600"/>
              <a:gd name="connsiteY820" fmla="*/ 359429 h 6858000"/>
              <a:gd name="connsiteX821" fmla="*/ 3996338 w 7467600"/>
              <a:gd name="connsiteY821" fmla="*/ 968237 h 6858000"/>
              <a:gd name="connsiteX822" fmla="*/ 3766672 w 7467600"/>
              <a:gd name="connsiteY822" fmla="*/ 359429 h 6858000"/>
              <a:gd name="connsiteX823" fmla="*/ 5805386 w 7467600"/>
              <a:gd name="connsiteY823" fmla="*/ 239240 h 6858000"/>
              <a:gd name="connsiteX824" fmla="*/ 5736947 w 7467600"/>
              <a:gd name="connsiteY824" fmla="*/ 261367 h 6858000"/>
              <a:gd name="connsiteX825" fmla="*/ 5427012 w 7467600"/>
              <a:gd name="connsiteY825" fmla="*/ 311272 h 6858000"/>
              <a:gd name="connsiteX826" fmla="*/ 5147818 w 7467600"/>
              <a:gd name="connsiteY826" fmla="*/ 322112 h 6858000"/>
              <a:gd name="connsiteX827" fmla="*/ 5060854 w 7467600"/>
              <a:gd name="connsiteY827" fmla="*/ 311882 h 6858000"/>
              <a:gd name="connsiteX828" fmla="*/ 4945989 w 7467600"/>
              <a:gd name="connsiteY828" fmla="*/ 300516 h 6858000"/>
              <a:gd name="connsiteX829" fmla="*/ 5410479 w 7467600"/>
              <a:gd name="connsiteY829" fmla="*/ 348434 h 6858000"/>
              <a:gd name="connsiteX830" fmla="*/ 5805386 w 7467600"/>
              <a:gd name="connsiteY830" fmla="*/ 239240 h 6858000"/>
              <a:gd name="connsiteX831" fmla="*/ 5905192 w 7467600"/>
              <a:gd name="connsiteY831" fmla="*/ 163079 h 6858000"/>
              <a:gd name="connsiteX832" fmla="*/ 5865655 w 7467600"/>
              <a:gd name="connsiteY832" fmla="*/ 171901 h 6858000"/>
              <a:gd name="connsiteX833" fmla="*/ 5259740 w 7467600"/>
              <a:gd name="connsiteY833" fmla="*/ 257013 h 6858000"/>
              <a:gd name="connsiteX834" fmla="*/ 5208466 w 7467600"/>
              <a:gd name="connsiteY834" fmla="*/ 257550 h 6858000"/>
              <a:gd name="connsiteX835" fmla="*/ 4980204 w 7467600"/>
              <a:gd name="connsiteY835" fmla="*/ 271903 h 6858000"/>
              <a:gd name="connsiteX836" fmla="*/ 5068068 w 7467600"/>
              <a:gd name="connsiteY836" fmla="*/ 282244 h 6858000"/>
              <a:gd name="connsiteX837" fmla="*/ 5153231 w 7467600"/>
              <a:gd name="connsiteY837" fmla="*/ 292240 h 6858000"/>
              <a:gd name="connsiteX838" fmla="*/ 5426491 w 7467600"/>
              <a:gd name="connsiteY838" fmla="*/ 281128 h 6858000"/>
              <a:gd name="connsiteX839" fmla="*/ 5731212 w 7467600"/>
              <a:gd name="connsiteY839" fmla="*/ 231951 h 6858000"/>
              <a:gd name="connsiteX840" fmla="*/ 5905192 w 7467600"/>
              <a:gd name="connsiteY840" fmla="*/ 163079 h 6858000"/>
              <a:gd name="connsiteX841" fmla="*/ 5944437 w 7467600"/>
              <a:gd name="connsiteY841" fmla="*/ 113829 h 6858000"/>
              <a:gd name="connsiteX842" fmla="*/ 5825032 w 7467600"/>
              <a:gd name="connsiteY842" fmla="*/ 146405 h 6858000"/>
              <a:gd name="connsiteX843" fmla="*/ 4955599 w 7467600"/>
              <a:gd name="connsiteY843" fmla="*/ 247008 h 6858000"/>
              <a:gd name="connsiteX844" fmla="*/ 5210104 w 7467600"/>
              <a:gd name="connsiteY844" fmla="*/ 228123 h 6858000"/>
              <a:gd name="connsiteX845" fmla="*/ 5261015 w 7467600"/>
              <a:gd name="connsiteY845" fmla="*/ 227087 h 6858000"/>
              <a:gd name="connsiteX846" fmla="*/ 5861181 w 7467600"/>
              <a:gd name="connsiteY846" fmla="*/ 143093 h 6858000"/>
              <a:gd name="connsiteX847" fmla="*/ 5961252 w 7467600"/>
              <a:gd name="connsiteY847" fmla="*/ 114820 h 6858000"/>
              <a:gd name="connsiteX848" fmla="*/ 5944437 w 7467600"/>
              <a:gd name="connsiteY848" fmla="*/ 113829 h 6858000"/>
              <a:gd name="connsiteX849" fmla="*/ 3882765 w 7467600"/>
              <a:gd name="connsiteY849" fmla="*/ 0 h 6858000"/>
              <a:gd name="connsiteX850" fmla="*/ 3995099 w 7467600"/>
              <a:gd name="connsiteY850" fmla="*/ 0 h 6858000"/>
              <a:gd name="connsiteX851" fmla="*/ 4163818 w 7467600"/>
              <a:gd name="connsiteY851" fmla="*/ 234104 h 6858000"/>
              <a:gd name="connsiteX852" fmla="*/ 4172099 w 7467600"/>
              <a:gd name="connsiteY852" fmla="*/ 234207 h 6858000"/>
              <a:gd name="connsiteX853" fmla="*/ 4784282 w 7467600"/>
              <a:gd name="connsiteY853" fmla="*/ 276561 h 6858000"/>
              <a:gd name="connsiteX854" fmla="*/ 4801687 w 7467600"/>
              <a:gd name="connsiteY854" fmla="*/ 267764 h 6858000"/>
              <a:gd name="connsiteX855" fmla="*/ 6082788 w 7467600"/>
              <a:gd name="connsiteY855" fmla="*/ 64119 h 6858000"/>
              <a:gd name="connsiteX856" fmla="*/ 6099442 w 7467600"/>
              <a:gd name="connsiteY856" fmla="*/ 82568 h 6858000"/>
              <a:gd name="connsiteX857" fmla="*/ 4804137 w 7467600"/>
              <a:gd name="connsiteY857" fmla="*/ 320931 h 6858000"/>
              <a:gd name="connsiteX858" fmla="*/ 4227047 w 7467600"/>
              <a:gd name="connsiteY858" fmla="*/ 313415 h 6858000"/>
              <a:gd name="connsiteX859" fmla="*/ 4346041 w 7467600"/>
              <a:gd name="connsiteY859" fmla="*/ 456086 h 6858000"/>
              <a:gd name="connsiteX860" fmla="*/ 4870967 w 7467600"/>
              <a:gd name="connsiteY860" fmla="*/ 963061 h 6858000"/>
              <a:gd name="connsiteX861" fmla="*/ 4889647 w 7467600"/>
              <a:gd name="connsiteY861" fmla="*/ 957147 h 6858000"/>
              <a:gd name="connsiteX862" fmla="*/ 5422504 w 7467600"/>
              <a:gd name="connsiteY862" fmla="*/ 805191 h 6858000"/>
              <a:gd name="connsiteX863" fmla="*/ 6087656 w 7467600"/>
              <a:gd name="connsiteY863" fmla="*/ 826703 h 6858000"/>
              <a:gd name="connsiteX864" fmla="*/ 6058717 w 7467600"/>
              <a:gd name="connsiteY864" fmla="*/ 865992 h 6858000"/>
              <a:gd name="connsiteX865" fmla="*/ 4974153 w 7467600"/>
              <a:gd name="connsiteY865" fmla="*/ 1045456 h 6858000"/>
              <a:gd name="connsiteX866" fmla="*/ 5627835 w 7467600"/>
              <a:gd name="connsiteY866" fmla="*/ 1472077 h 6858000"/>
              <a:gd name="connsiteX867" fmla="*/ 5629817 w 7467600"/>
              <a:gd name="connsiteY867" fmla="*/ 1471412 h 6858000"/>
              <a:gd name="connsiteX868" fmla="*/ 5634124 w 7467600"/>
              <a:gd name="connsiteY868" fmla="*/ 1470572 h 6858000"/>
              <a:gd name="connsiteX869" fmla="*/ 5755832 w 7467600"/>
              <a:gd name="connsiteY869" fmla="*/ 1383886 h 6858000"/>
              <a:gd name="connsiteX870" fmla="*/ 6014186 w 7467600"/>
              <a:gd name="connsiteY870" fmla="*/ 1279799 h 6858000"/>
              <a:gd name="connsiteX871" fmla="*/ 6901619 w 7467600"/>
              <a:gd name="connsiteY871" fmla="*/ 1047874 h 6858000"/>
              <a:gd name="connsiteX872" fmla="*/ 6931566 w 7467600"/>
              <a:gd name="connsiteY872" fmla="*/ 1062034 h 6858000"/>
              <a:gd name="connsiteX873" fmla="*/ 5790982 w 7467600"/>
              <a:gd name="connsiteY873" fmla="*/ 1561380 h 6858000"/>
              <a:gd name="connsiteX874" fmla="*/ 6188971 w 7467600"/>
              <a:gd name="connsiteY874" fmla="*/ 1755168 h 6858000"/>
              <a:gd name="connsiteX875" fmla="*/ 6202446 w 7467600"/>
              <a:gd name="connsiteY875" fmla="*/ 1752268 h 6858000"/>
              <a:gd name="connsiteX876" fmla="*/ 7179560 w 7467600"/>
              <a:gd name="connsiteY876" fmla="*/ 1467551 h 6858000"/>
              <a:gd name="connsiteX877" fmla="*/ 7158730 w 7467600"/>
              <a:gd name="connsiteY877" fmla="*/ 1507835 h 6858000"/>
              <a:gd name="connsiteX878" fmla="*/ 6326959 w 7467600"/>
              <a:gd name="connsiteY878" fmla="*/ 1817686 h 6858000"/>
              <a:gd name="connsiteX879" fmla="*/ 6537433 w 7467600"/>
              <a:gd name="connsiteY879" fmla="*/ 1907790 h 6858000"/>
              <a:gd name="connsiteX880" fmla="*/ 6550221 w 7467600"/>
              <a:gd name="connsiteY880" fmla="*/ 1910729 h 6858000"/>
              <a:gd name="connsiteX881" fmla="*/ 6964438 w 7467600"/>
              <a:gd name="connsiteY881" fmla="*/ 2209505 h 6858000"/>
              <a:gd name="connsiteX882" fmla="*/ 7367862 w 7467600"/>
              <a:gd name="connsiteY882" fmla="*/ 2806833 h 6858000"/>
              <a:gd name="connsiteX883" fmla="*/ 7364329 w 7467600"/>
              <a:gd name="connsiteY883" fmla="*/ 2826907 h 6858000"/>
              <a:gd name="connsiteX884" fmla="*/ 7290545 w 7467600"/>
              <a:gd name="connsiteY884" fmla="*/ 2850663 h 6858000"/>
              <a:gd name="connsiteX885" fmla="*/ 6472036 w 7467600"/>
              <a:gd name="connsiteY885" fmla="*/ 1959003 h 6858000"/>
              <a:gd name="connsiteX886" fmla="*/ 5792897 w 7467600"/>
              <a:gd name="connsiteY886" fmla="*/ 1647747 h 6858000"/>
              <a:gd name="connsiteX887" fmla="*/ 5842751 w 7467600"/>
              <a:gd name="connsiteY887" fmla="*/ 1816112 h 6858000"/>
              <a:gd name="connsiteX888" fmla="*/ 5847424 w 7467600"/>
              <a:gd name="connsiteY888" fmla="*/ 1815776 h 6858000"/>
              <a:gd name="connsiteX889" fmla="*/ 6399821 w 7467600"/>
              <a:gd name="connsiteY889" fmla="*/ 2344799 h 6858000"/>
              <a:gd name="connsiteX890" fmla="*/ 6323232 w 7467600"/>
              <a:gd name="connsiteY890" fmla="*/ 2389634 h 6858000"/>
              <a:gd name="connsiteX891" fmla="*/ 5942958 w 7467600"/>
              <a:gd name="connsiteY891" fmla="*/ 2077708 h 6858000"/>
              <a:gd name="connsiteX892" fmla="*/ 5921559 w 7467600"/>
              <a:gd name="connsiteY892" fmla="*/ 2378596 h 6858000"/>
              <a:gd name="connsiteX893" fmla="*/ 5817651 w 7467600"/>
              <a:gd name="connsiteY893" fmla="*/ 3023919 h 6858000"/>
              <a:gd name="connsiteX894" fmla="*/ 5729634 w 7467600"/>
              <a:gd name="connsiteY894" fmla="*/ 3051849 h 6858000"/>
              <a:gd name="connsiteX895" fmla="*/ 5611018 w 7467600"/>
              <a:gd name="connsiteY895" fmla="*/ 2316769 h 6858000"/>
              <a:gd name="connsiteX896" fmla="*/ 5687608 w 7467600"/>
              <a:gd name="connsiteY896" fmla="*/ 2039972 h 6858000"/>
              <a:gd name="connsiteX897" fmla="*/ 5657554 w 7467600"/>
              <a:gd name="connsiteY897" fmla="*/ 1576445 h 6858000"/>
              <a:gd name="connsiteX898" fmla="*/ 5150475 w 7467600"/>
              <a:gd name="connsiteY898" fmla="*/ 1274012 h 6858000"/>
              <a:gd name="connsiteX899" fmla="*/ 5349142 w 7467600"/>
              <a:gd name="connsiteY899" fmla="*/ 2204405 h 6858000"/>
              <a:gd name="connsiteX900" fmla="*/ 5262214 w 7467600"/>
              <a:gd name="connsiteY900" fmla="*/ 2233836 h 6858000"/>
              <a:gd name="connsiteX901" fmla="*/ 4981539 w 7467600"/>
              <a:gd name="connsiteY901" fmla="*/ 1542201 h 6858000"/>
              <a:gd name="connsiteX902" fmla="*/ 4958461 w 7467600"/>
              <a:gd name="connsiteY902" fmla="*/ 1136957 h 6858000"/>
              <a:gd name="connsiteX903" fmla="*/ 4655015 w 7467600"/>
              <a:gd name="connsiteY903" fmla="*/ 891426 h 6858000"/>
              <a:gd name="connsiteX904" fmla="*/ 4348002 w 7467600"/>
              <a:gd name="connsiteY904" fmla="*/ 2205895 h 6858000"/>
              <a:gd name="connsiteX905" fmla="*/ 4262250 w 7467600"/>
              <a:gd name="connsiteY905" fmla="*/ 2219972 h 6858000"/>
              <a:gd name="connsiteX906" fmla="*/ 4550611 w 7467600"/>
              <a:gd name="connsiteY906" fmla="*/ 817540 h 6858000"/>
              <a:gd name="connsiteX907" fmla="*/ 4564418 w 7467600"/>
              <a:gd name="connsiteY907" fmla="*/ 808293 h 6858000"/>
              <a:gd name="connsiteX908" fmla="*/ 4266388 w 7467600"/>
              <a:gd name="connsiteY908" fmla="*/ 500083 h 6858000"/>
              <a:gd name="connsiteX909" fmla="*/ 4032842 w 7467600"/>
              <a:gd name="connsiteY909" fmla="*/ 211809 h 6858000"/>
              <a:gd name="connsiteX910" fmla="*/ 3882765 w 7467600"/>
              <a:gd name="connsiteY910" fmla="*/ 0 h 6858000"/>
              <a:gd name="connsiteX911" fmla="*/ 3721337 w 7467600"/>
              <a:gd name="connsiteY911" fmla="*/ 0 h 6858000"/>
              <a:gd name="connsiteX912" fmla="*/ 3797544 w 7467600"/>
              <a:gd name="connsiteY912" fmla="*/ 0 h 6858000"/>
              <a:gd name="connsiteX913" fmla="*/ 3775734 w 7467600"/>
              <a:gd name="connsiteY913" fmla="*/ 95131 h 6858000"/>
              <a:gd name="connsiteX914" fmla="*/ 3724807 w 7467600"/>
              <a:gd name="connsiteY914" fmla="*/ 272257 h 6858000"/>
              <a:gd name="connsiteX915" fmla="*/ 3726844 w 7467600"/>
              <a:gd name="connsiteY915" fmla="*/ 282988 h 6858000"/>
              <a:gd name="connsiteX916" fmla="*/ 3742664 w 7467600"/>
              <a:gd name="connsiteY916" fmla="*/ 279918 h 6858000"/>
              <a:gd name="connsiteX917" fmla="*/ 4103910 w 7467600"/>
              <a:gd name="connsiteY917" fmla="*/ 1161917 h 6858000"/>
              <a:gd name="connsiteX918" fmla="*/ 4020269 w 7467600"/>
              <a:gd name="connsiteY918" fmla="*/ 1200406 h 6858000"/>
              <a:gd name="connsiteX919" fmla="*/ 3674882 w 7467600"/>
              <a:gd name="connsiteY919" fmla="*/ 488524 h 6858000"/>
              <a:gd name="connsiteX920" fmla="*/ 3132682 w 7467600"/>
              <a:gd name="connsiteY920" fmla="*/ 1072284 h 6858000"/>
              <a:gd name="connsiteX921" fmla="*/ 2716346 w 7467600"/>
              <a:gd name="connsiteY921" fmla="*/ 1276376 h 6858000"/>
              <a:gd name="connsiteX922" fmla="*/ 2716772 w 7467600"/>
              <a:gd name="connsiteY922" fmla="*/ 1255462 h 6858000"/>
              <a:gd name="connsiteX923" fmla="*/ 3471096 w 7467600"/>
              <a:gd name="connsiteY923" fmla="*/ 437072 h 6858000"/>
              <a:gd name="connsiteX924" fmla="*/ 3639057 w 7467600"/>
              <a:gd name="connsiteY924" fmla="*/ 286334 h 6858000"/>
              <a:gd name="connsiteX925" fmla="*/ 3640309 w 7467600"/>
              <a:gd name="connsiteY925" fmla="*/ 284664 h 6858000"/>
              <a:gd name="connsiteX926" fmla="*/ 3646022 w 7467600"/>
              <a:gd name="connsiteY926" fmla="*/ 276711 h 6858000"/>
              <a:gd name="connsiteX927" fmla="*/ 3707943 w 7467600"/>
              <a:gd name="connsiteY927" fmla="*/ 65958 h 6858000"/>
              <a:gd name="connsiteX928" fmla="*/ 3721337 w 7467600"/>
              <a:gd name="connsiteY928" fmla="*/ 0 h 6858000"/>
              <a:gd name="connsiteX929" fmla="*/ 2867960 w 7467600"/>
              <a:gd name="connsiteY929" fmla="*/ 0 h 6858000"/>
              <a:gd name="connsiteX930" fmla="*/ 2926351 w 7467600"/>
              <a:gd name="connsiteY930" fmla="*/ 0 h 6858000"/>
              <a:gd name="connsiteX931" fmla="*/ 2902823 w 7467600"/>
              <a:gd name="connsiteY931" fmla="*/ 262929 h 6858000"/>
              <a:gd name="connsiteX932" fmla="*/ 2940663 w 7467600"/>
              <a:gd name="connsiteY932" fmla="*/ 140884 h 6858000"/>
              <a:gd name="connsiteX933" fmla="*/ 2947039 w 7467600"/>
              <a:gd name="connsiteY933" fmla="*/ 122524 h 6858000"/>
              <a:gd name="connsiteX934" fmla="*/ 2984316 w 7467600"/>
              <a:gd name="connsiteY934" fmla="*/ 0 h 6858000"/>
              <a:gd name="connsiteX935" fmla="*/ 3016114 w 7467600"/>
              <a:gd name="connsiteY935" fmla="*/ 0 h 6858000"/>
              <a:gd name="connsiteX936" fmla="*/ 2979949 w 7467600"/>
              <a:gd name="connsiteY936" fmla="*/ 119274 h 6858000"/>
              <a:gd name="connsiteX937" fmla="*/ 3023879 w 7467600"/>
              <a:gd name="connsiteY937" fmla="*/ 0 h 6858000"/>
              <a:gd name="connsiteX938" fmla="*/ 3105400 w 7467600"/>
              <a:gd name="connsiteY938" fmla="*/ 0 h 6858000"/>
              <a:gd name="connsiteX939" fmla="*/ 3094669 w 7467600"/>
              <a:gd name="connsiteY939" fmla="*/ 30308 h 6858000"/>
              <a:gd name="connsiteX940" fmla="*/ 2901945 w 7467600"/>
              <a:gd name="connsiteY940" fmla="*/ 466538 h 6858000"/>
              <a:gd name="connsiteX941" fmla="*/ 2815209 w 7467600"/>
              <a:gd name="connsiteY941" fmla="*/ 497361 h 6858000"/>
              <a:gd name="connsiteX942" fmla="*/ 2844845 w 7467600"/>
              <a:gd name="connsiteY942" fmla="*/ 127638 h 6858000"/>
              <a:gd name="connsiteX943" fmla="*/ 2867960 w 7467600"/>
              <a:gd name="connsiteY943" fmla="*/ 0 h 6858000"/>
              <a:gd name="connsiteX944" fmla="*/ 1057230 w 7467600"/>
              <a:gd name="connsiteY944" fmla="*/ 0 h 6858000"/>
              <a:gd name="connsiteX945" fmla="*/ 1111003 w 7467600"/>
              <a:gd name="connsiteY945" fmla="*/ 0 h 6858000"/>
              <a:gd name="connsiteX946" fmla="*/ 1125553 w 7467600"/>
              <a:gd name="connsiteY946" fmla="*/ 52588 h 6858000"/>
              <a:gd name="connsiteX947" fmla="*/ 1304276 w 7467600"/>
              <a:gd name="connsiteY947" fmla="*/ 476275 h 6858000"/>
              <a:gd name="connsiteX948" fmla="*/ 1492066 w 7467600"/>
              <a:gd name="connsiteY948" fmla="*/ 886333 h 6858000"/>
              <a:gd name="connsiteX949" fmla="*/ 1423698 w 7467600"/>
              <a:gd name="connsiteY949" fmla="*/ 710817 h 6858000"/>
              <a:gd name="connsiteX950" fmla="*/ 1357609 w 7467600"/>
              <a:gd name="connsiteY950" fmla="*/ 532892 h 6858000"/>
              <a:gd name="connsiteX951" fmla="*/ 1309550 w 7467600"/>
              <a:gd name="connsiteY951" fmla="*/ 374031 h 6858000"/>
              <a:gd name="connsiteX952" fmla="*/ 1193673 w 7467600"/>
              <a:gd name="connsiteY952" fmla="*/ 49533 h 6858000"/>
              <a:gd name="connsiteX953" fmla="*/ 1164391 w 7467600"/>
              <a:gd name="connsiteY953" fmla="*/ 0 h 6858000"/>
              <a:gd name="connsiteX954" fmla="*/ 1200666 w 7467600"/>
              <a:gd name="connsiteY954" fmla="*/ 0 h 6858000"/>
              <a:gd name="connsiteX955" fmla="*/ 1223408 w 7467600"/>
              <a:gd name="connsiteY955" fmla="*/ 38996 h 6858000"/>
              <a:gd name="connsiteX956" fmla="*/ 1339635 w 7467600"/>
              <a:gd name="connsiteY956" fmla="*/ 365517 h 6858000"/>
              <a:gd name="connsiteX957" fmla="*/ 1387469 w 7467600"/>
              <a:gd name="connsiteY957" fmla="*/ 523079 h 6858000"/>
              <a:gd name="connsiteX958" fmla="*/ 1452685 w 7467600"/>
              <a:gd name="connsiteY958" fmla="*/ 699806 h 6858000"/>
              <a:gd name="connsiteX959" fmla="*/ 1492092 w 7467600"/>
              <a:gd name="connsiteY959" fmla="*/ 800424 h 6858000"/>
              <a:gd name="connsiteX960" fmla="*/ 1455302 w 7467600"/>
              <a:gd name="connsiteY960" fmla="*/ 632913 h 6858000"/>
              <a:gd name="connsiteX961" fmla="*/ 1222336 w 7467600"/>
              <a:gd name="connsiteY961" fmla="*/ 9480 h 6858000"/>
              <a:gd name="connsiteX962" fmla="*/ 1214634 w 7467600"/>
              <a:gd name="connsiteY962" fmla="*/ 0 h 6858000"/>
              <a:gd name="connsiteX963" fmla="*/ 1289827 w 7467600"/>
              <a:gd name="connsiteY963" fmla="*/ 0 h 6858000"/>
              <a:gd name="connsiteX964" fmla="*/ 1321076 w 7467600"/>
              <a:gd name="connsiteY964" fmla="*/ 59722 h 6858000"/>
              <a:gd name="connsiteX965" fmla="*/ 1512579 w 7467600"/>
              <a:gd name="connsiteY965" fmla="*/ 626441 h 6858000"/>
              <a:gd name="connsiteX966" fmla="*/ 1506076 w 7467600"/>
              <a:gd name="connsiteY966" fmla="*/ 1089289 h 6858000"/>
              <a:gd name="connsiteX967" fmla="*/ 1486346 w 7467600"/>
              <a:gd name="connsiteY967" fmla="*/ 1079919 h 6858000"/>
              <a:gd name="connsiteX968" fmla="*/ 1070511 w 7467600"/>
              <a:gd name="connsiteY968" fmla="*/ 48609 h 6858000"/>
              <a:gd name="connsiteX969" fmla="*/ 1057230 w 7467600"/>
              <a:gd name="connsiteY969" fmla="*/ 0 h 6858000"/>
              <a:gd name="connsiteX970" fmla="*/ 43151 w 7467600"/>
              <a:gd name="connsiteY970" fmla="*/ 0 h 6858000"/>
              <a:gd name="connsiteX971" fmla="*/ 95283 w 7467600"/>
              <a:gd name="connsiteY971" fmla="*/ 0 h 6858000"/>
              <a:gd name="connsiteX972" fmla="*/ 300708 w 7467600"/>
              <a:gd name="connsiteY972" fmla="*/ 154571 h 6858000"/>
              <a:gd name="connsiteX973" fmla="*/ 530414 w 7467600"/>
              <a:gd name="connsiteY973" fmla="*/ 354673 h 6858000"/>
              <a:gd name="connsiteX974" fmla="*/ 333785 w 7467600"/>
              <a:gd name="connsiteY974" fmla="*/ 161564 h 6858000"/>
              <a:gd name="connsiteX975" fmla="*/ 147005 w 7467600"/>
              <a:gd name="connsiteY975" fmla="*/ 0 h 6858000"/>
              <a:gd name="connsiteX976" fmla="*/ 272509 w 7467600"/>
              <a:gd name="connsiteY976" fmla="*/ 0 h 6858000"/>
              <a:gd name="connsiteX977" fmla="*/ 326276 w 7467600"/>
              <a:gd name="connsiteY977" fmla="*/ 45847 h 6858000"/>
              <a:gd name="connsiteX978" fmla="*/ 823759 w 7467600"/>
              <a:gd name="connsiteY978" fmla="*/ 574145 h 6858000"/>
              <a:gd name="connsiteX979" fmla="*/ 811254 w 7467600"/>
              <a:gd name="connsiteY979" fmla="*/ 665546 h 6858000"/>
              <a:gd name="connsiteX980" fmla="*/ 154042 w 7467600"/>
              <a:gd name="connsiteY980" fmla="*/ 261522 h 6858000"/>
              <a:gd name="connsiteX981" fmla="*/ 13550 w 7467600"/>
              <a:gd name="connsiteY981" fmla="*/ 158423 h 6858000"/>
              <a:gd name="connsiteX982" fmla="*/ 0 w 7467600"/>
              <a:gd name="connsiteY982" fmla="*/ 146618 h 6858000"/>
              <a:gd name="connsiteX983" fmla="*/ 0 w 7467600"/>
              <a:gd name="connsiteY983" fmla="*/ 59161 h 6858000"/>
              <a:gd name="connsiteX984" fmla="*/ 45427 w 7467600"/>
              <a:gd name="connsiteY984" fmla="*/ 101078 h 6858000"/>
              <a:gd name="connsiteX985" fmla="*/ 630103 w 7467600"/>
              <a:gd name="connsiteY985" fmla="*/ 485885 h 6858000"/>
              <a:gd name="connsiteX986" fmla="*/ 532040 w 7467600"/>
              <a:gd name="connsiteY986" fmla="*/ 399359 h 6858000"/>
              <a:gd name="connsiteX987" fmla="*/ 517618 w 7467600"/>
              <a:gd name="connsiteY987" fmla="*/ 385726 h 6858000"/>
              <a:gd name="connsiteX988" fmla="*/ 285074 w 7467600"/>
              <a:gd name="connsiteY988" fmla="*/ 182755 h 6858000"/>
              <a:gd name="connsiteX989" fmla="*/ 43151 w 7467600"/>
              <a:gd name="connsiteY98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312201 w 7467600"/>
              <a:gd name="connsiteY132" fmla="*/ 5128278 h 6858000"/>
              <a:gd name="connsiteX133" fmla="*/ 1903353 w 7467600"/>
              <a:gd name="connsiteY133" fmla="*/ 5044827 h 6858000"/>
              <a:gd name="connsiteX134" fmla="*/ 1936931 w 7467600"/>
              <a:gd name="connsiteY134" fmla="*/ 5093954 h 6858000"/>
              <a:gd name="connsiteX135" fmla="*/ 2195868 w 7467600"/>
              <a:gd name="connsiteY135" fmla="*/ 5396574 h 6858000"/>
              <a:gd name="connsiteX136" fmla="*/ 2088852 w 7467600"/>
              <a:gd name="connsiteY136" fmla="*/ 5166123 h 6858000"/>
              <a:gd name="connsiteX137" fmla="*/ 1958241 w 7467600"/>
              <a:gd name="connsiteY137" fmla="*/ 5067955 h 6858000"/>
              <a:gd name="connsiteX138" fmla="*/ 1903353 w 7467600"/>
              <a:gd name="connsiteY138" fmla="*/ 5044827 h 6858000"/>
              <a:gd name="connsiteX139" fmla="*/ 1979378 w 7467600"/>
              <a:gd name="connsiteY139" fmla="*/ 4769504 h 6858000"/>
              <a:gd name="connsiteX140" fmla="*/ 2882120 w 7467600"/>
              <a:gd name="connsiteY140" fmla="*/ 5064547 h 6858000"/>
              <a:gd name="connsiteX141" fmla="*/ 2793103 w 7467600"/>
              <a:gd name="connsiteY141" fmla="*/ 5039699 h 6858000"/>
              <a:gd name="connsiteX142" fmla="*/ 2770041 w 7467600"/>
              <a:gd name="connsiteY142" fmla="*/ 5033634 h 6858000"/>
              <a:gd name="connsiteX143" fmla="*/ 1979378 w 7467600"/>
              <a:gd name="connsiteY143" fmla="*/ 4769504 h 6858000"/>
              <a:gd name="connsiteX144" fmla="*/ 1927410 w 7467600"/>
              <a:gd name="connsiteY144" fmla="*/ 4716164 h 6858000"/>
              <a:gd name="connsiteX145" fmla="*/ 1959587 w 7467600"/>
              <a:gd name="connsiteY145" fmla="*/ 4728849 h 6858000"/>
              <a:gd name="connsiteX146" fmla="*/ 2777707 w 7467600"/>
              <a:gd name="connsiteY146" fmla="*/ 5003991 h 6858000"/>
              <a:gd name="connsiteX147" fmla="*/ 2800768 w 7467600"/>
              <a:gd name="connsiteY147" fmla="*/ 5010056 h 6858000"/>
              <a:gd name="connsiteX148" fmla="*/ 2879408 w 7467600"/>
              <a:gd name="connsiteY148" fmla="*/ 5031590 h 6858000"/>
              <a:gd name="connsiteX149" fmla="*/ 2862295 w 7467600"/>
              <a:gd name="connsiteY149" fmla="*/ 5022958 h 6858000"/>
              <a:gd name="connsiteX150" fmla="*/ 2813343 w 7467600"/>
              <a:gd name="connsiteY150" fmla="*/ 4998369 h 6858000"/>
              <a:gd name="connsiteX151" fmla="*/ 2646245 w 7467600"/>
              <a:gd name="connsiteY151" fmla="*/ 4930999 h 6858000"/>
              <a:gd name="connsiteX152" fmla="*/ 1999243 w 7467600"/>
              <a:gd name="connsiteY152" fmla="*/ 4730524 h 6858000"/>
              <a:gd name="connsiteX153" fmla="*/ 1979527 w 7467600"/>
              <a:gd name="connsiteY153" fmla="*/ 4726651 h 6858000"/>
              <a:gd name="connsiteX154" fmla="*/ 1927410 w 7467600"/>
              <a:gd name="connsiteY154" fmla="*/ 4716164 h 6858000"/>
              <a:gd name="connsiteX155" fmla="*/ 1997014 w 7467600"/>
              <a:gd name="connsiteY155" fmla="*/ 4698007 h 6858000"/>
              <a:gd name="connsiteX156" fmla="*/ 2005458 w 7467600"/>
              <a:gd name="connsiteY156" fmla="*/ 4699540 h 6858000"/>
              <a:gd name="connsiteX157" fmla="*/ 2657186 w 7467600"/>
              <a:gd name="connsiteY157" fmla="*/ 4901687 h 6858000"/>
              <a:gd name="connsiteX158" fmla="*/ 2826662 w 7467600"/>
              <a:gd name="connsiteY158" fmla="*/ 4970362 h 6858000"/>
              <a:gd name="connsiteX159" fmla="*/ 2876100 w 7467600"/>
              <a:gd name="connsiteY159" fmla="*/ 4995397 h 6858000"/>
              <a:gd name="connsiteX160" fmla="*/ 3042600 w 7467600"/>
              <a:gd name="connsiteY160" fmla="*/ 5059532 h 6858000"/>
              <a:gd name="connsiteX161" fmla="*/ 1997014 w 7467600"/>
              <a:gd name="connsiteY161" fmla="*/ 4698007 h 6858000"/>
              <a:gd name="connsiteX162" fmla="*/ 2305292 w 7467600"/>
              <a:gd name="connsiteY162" fmla="*/ 4219492 h 6858000"/>
              <a:gd name="connsiteX163" fmla="*/ 3360922 w 7467600"/>
              <a:gd name="connsiteY163" fmla="*/ 4529373 h 6858000"/>
              <a:gd name="connsiteX164" fmla="*/ 3492420 w 7467600"/>
              <a:gd name="connsiteY164" fmla="*/ 4510145 h 6858000"/>
              <a:gd name="connsiteX165" fmla="*/ 3364086 w 7467600"/>
              <a:gd name="connsiteY165" fmla="*/ 4480340 h 6858000"/>
              <a:gd name="connsiteX166" fmla="*/ 3225818 w 7467600"/>
              <a:gd name="connsiteY166" fmla="*/ 4411822 h 6858000"/>
              <a:gd name="connsiteX167" fmla="*/ 3129696 w 7467600"/>
              <a:gd name="connsiteY167" fmla="*/ 4360704 h 6858000"/>
              <a:gd name="connsiteX168" fmla="*/ 2814545 w 7467600"/>
              <a:gd name="connsiteY168" fmla="*/ 4282955 h 6858000"/>
              <a:gd name="connsiteX169" fmla="*/ 2305292 w 7467600"/>
              <a:gd name="connsiteY169" fmla="*/ 4219492 h 6858000"/>
              <a:gd name="connsiteX170" fmla="*/ 2626982 w 7467600"/>
              <a:gd name="connsiteY170" fmla="*/ 4206450 h 6858000"/>
              <a:gd name="connsiteX171" fmla="*/ 2490617 w 7467600"/>
              <a:gd name="connsiteY171" fmla="*/ 4206951 h 6858000"/>
              <a:gd name="connsiteX172" fmla="*/ 2819869 w 7467600"/>
              <a:gd name="connsiteY172" fmla="*/ 4252936 h 6858000"/>
              <a:gd name="connsiteX173" fmla="*/ 3143018 w 7467600"/>
              <a:gd name="connsiteY173" fmla="*/ 4332698 h 6858000"/>
              <a:gd name="connsiteX174" fmla="*/ 3241520 w 7467600"/>
              <a:gd name="connsiteY174" fmla="*/ 4385112 h 6858000"/>
              <a:gd name="connsiteX175" fmla="*/ 3374575 w 7467600"/>
              <a:gd name="connsiteY175" fmla="*/ 4451517 h 6858000"/>
              <a:gd name="connsiteX176" fmla="*/ 3505221 w 7467600"/>
              <a:gd name="connsiteY176" fmla="*/ 4480757 h 6858000"/>
              <a:gd name="connsiteX177" fmla="*/ 2626982 w 7467600"/>
              <a:gd name="connsiteY177" fmla="*/ 4206450 h 6858000"/>
              <a:gd name="connsiteX178" fmla="*/ 1310106 w 7467600"/>
              <a:gd name="connsiteY178" fmla="*/ 3943217 h 6858000"/>
              <a:gd name="connsiteX179" fmla="*/ 854994 w 7467600"/>
              <a:gd name="connsiteY179" fmla="*/ 4399136 h 6858000"/>
              <a:gd name="connsiteX180" fmla="*/ 742462 w 7467600"/>
              <a:gd name="connsiteY180" fmla="*/ 4594648 h 6858000"/>
              <a:gd name="connsiteX181" fmla="*/ 820602 w 7467600"/>
              <a:gd name="connsiteY181" fmla="*/ 4485915 h 6858000"/>
              <a:gd name="connsiteX182" fmla="*/ 878295 w 7467600"/>
              <a:gd name="connsiteY182" fmla="*/ 4403594 h 6858000"/>
              <a:gd name="connsiteX183" fmla="*/ 1240607 w 7467600"/>
              <a:gd name="connsiteY183" fmla="*/ 4010401 h 6858000"/>
              <a:gd name="connsiteX184" fmla="*/ 1310106 w 7467600"/>
              <a:gd name="connsiteY184" fmla="*/ 3943217 h 6858000"/>
              <a:gd name="connsiteX185" fmla="*/ 1423113 w 7467600"/>
              <a:gd name="connsiteY185" fmla="*/ 3874565 h 6858000"/>
              <a:gd name="connsiteX186" fmla="*/ 1260565 w 7467600"/>
              <a:gd name="connsiteY186" fmla="*/ 4031982 h 6858000"/>
              <a:gd name="connsiteX187" fmla="*/ 901900 w 7467600"/>
              <a:gd name="connsiteY187" fmla="*/ 4421236 h 6858000"/>
              <a:gd name="connsiteX188" fmla="*/ 845044 w 7467600"/>
              <a:gd name="connsiteY188" fmla="*/ 4502436 h 6858000"/>
              <a:gd name="connsiteX189" fmla="*/ 685926 w 7467600"/>
              <a:gd name="connsiteY189" fmla="*/ 4703069 h 6858000"/>
              <a:gd name="connsiteX190" fmla="*/ 684248 w 7467600"/>
              <a:gd name="connsiteY190" fmla="*/ 4706721 h 6858000"/>
              <a:gd name="connsiteX191" fmla="*/ 1423113 w 7467600"/>
              <a:gd name="connsiteY191" fmla="*/ 3874565 h 6858000"/>
              <a:gd name="connsiteX192" fmla="*/ 3316479 w 7467600"/>
              <a:gd name="connsiteY192" fmla="*/ 3872136 h 6858000"/>
              <a:gd name="connsiteX193" fmla="*/ 3546806 w 7467600"/>
              <a:gd name="connsiteY193" fmla="*/ 4356139 h 6858000"/>
              <a:gd name="connsiteX194" fmla="*/ 3364433 w 7467600"/>
              <a:gd name="connsiteY194" fmla="*/ 3953121 h 6858000"/>
              <a:gd name="connsiteX195" fmla="*/ 3316479 w 7467600"/>
              <a:gd name="connsiteY195" fmla="*/ 3872136 h 6858000"/>
              <a:gd name="connsiteX196" fmla="*/ 3291335 w 7467600"/>
              <a:gd name="connsiteY196" fmla="*/ 3767420 h 6858000"/>
              <a:gd name="connsiteX197" fmla="*/ 3390805 w 7467600"/>
              <a:gd name="connsiteY197" fmla="*/ 3937163 h 6858000"/>
              <a:gd name="connsiteX198" fmla="*/ 3579062 w 7467600"/>
              <a:gd name="connsiteY198" fmla="*/ 4359040 h 6858000"/>
              <a:gd name="connsiteX199" fmla="*/ 3467355 w 7467600"/>
              <a:gd name="connsiteY199" fmla="*/ 3988130 h 6858000"/>
              <a:gd name="connsiteX200" fmla="*/ 3310753 w 7467600"/>
              <a:gd name="connsiteY200" fmla="*/ 3787140 h 6858000"/>
              <a:gd name="connsiteX201" fmla="*/ 3291335 w 7467600"/>
              <a:gd name="connsiteY201" fmla="*/ 3767420 h 6858000"/>
              <a:gd name="connsiteX202" fmla="*/ 1635889 w 7467600"/>
              <a:gd name="connsiteY202" fmla="*/ 3709494 h 6858000"/>
              <a:gd name="connsiteX203" fmla="*/ 1634800 w 7467600"/>
              <a:gd name="connsiteY203" fmla="*/ 3731111 h 6858000"/>
              <a:gd name="connsiteX204" fmla="*/ 1635889 w 7467600"/>
              <a:gd name="connsiteY204" fmla="*/ 3709494 h 6858000"/>
              <a:gd name="connsiteX205" fmla="*/ 1510397 w 7467600"/>
              <a:gd name="connsiteY205" fmla="*/ 3684705 h 6858000"/>
              <a:gd name="connsiteX206" fmla="*/ 1146550 w 7467600"/>
              <a:gd name="connsiteY206" fmla="*/ 3802012 h 6858000"/>
              <a:gd name="connsiteX207" fmla="*/ 698834 w 7467600"/>
              <a:gd name="connsiteY207" fmla="*/ 3952272 h 6858000"/>
              <a:gd name="connsiteX208" fmla="*/ 34256 w 7467600"/>
              <a:gd name="connsiteY208" fmla="*/ 4347603 h 6858000"/>
              <a:gd name="connsiteX209" fmla="*/ 527241 w 7467600"/>
              <a:gd name="connsiteY209" fmla="*/ 4065078 h 6858000"/>
              <a:gd name="connsiteX210" fmla="*/ 1510397 w 7467600"/>
              <a:gd name="connsiteY210" fmla="*/ 3684705 h 6858000"/>
              <a:gd name="connsiteX211" fmla="*/ 1313114 w 7467600"/>
              <a:gd name="connsiteY211" fmla="*/ 3655216 h 6858000"/>
              <a:gd name="connsiteX212" fmla="*/ 1109304 w 7467600"/>
              <a:gd name="connsiteY212" fmla="*/ 3669030 h 6858000"/>
              <a:gd name="connsiteX213" fmla="*/ 8129 w 7467600"/>
              <a:gd name="connsiteY213" fmla="*/ 4330519 h 6858000"/>
              <a:gd name="connsiteX214" fmla="*/ 687572 w 7467600"/>
              <a:gd name="connsiteY214" fmla="*/ 3925629 h 6858000"/>
              <a:gd name="connsiteX215" fmla="*/ 1138365 w 7467600"/>
              <a:gd name="connsiteY215" fmla="*/ 3774515 h 6858000"/>
              <a:gd name="connsiteX216" fmla="*/ 1505579 w 7467600"/>
              <a:gd name="connsiteY216" fmla="*/ 3655526 h 6858000"/>
              <a:gd name="connsiteX217" fmla="*/ 1313114 w 7467600"/>
              <a:gd name="connsiteY217" fmla="*/ 3655216 h 6858000"/>
              <a:gd name="connsiteX218" fmla="*/ 3655073 w 7467600"/>
              <a:gd name="connsiteY218" fmla="*/ 3650884 h 6858000"/>
              <a:gd name="connsiteX219" fmla="*/ 3989938 w 7467600"/>
              <a:gd name="connsiteY219" fmla="*/ 3991685 h 6858000"/>
              <a:gd name="connsiteX220" fmla="*/ 4393907 w 7467600"/>
              <a:gd name="connsiteY220" fmla="*/ 4261258 h 6858000"/>
              <a:gd name="connsiteX221" fmla="*/ 4648051 w 7467600"/>
              <a:gd name="connsiteY221" fmla="*/ 4374051 h 6858000"/>
              <a:gd name="connsiteX222" fmla="*/ 4383389 w 7467600"/>
              <a:gd name="connsiteY222" fmla="*/ 4184369 h 6858000"/>
              <a:gd name="connsiteX223" fmla="*/ 4165508 w 7467600"/>
              <a:gd name="connsiteY223" fmla="*/ 4035196 h 6858000"/>
              <a:gd name="connsiteX224" fmla="*/ 4068162 w 7467600"/>
              <a:gd name="connsiteY224" fmla="*/ 3953394 h 6858000"/>
              <a:gd name="connsiteX225" fmla="*/ 3981416 w 7467600"/>
              <a:gd name="connsiteY225" fmla="*/ 3880482 h 6858000"/>
              <a:gd name="connsiteX226" fmla="*/ 3800147 w 7467600"/>
              <a:gd name="connsiteY226" fmla="*/ 3749872 h 6858000"/>
              <a:gd name="connsiteX227" fmla="*/ 3655073 w 7467600"/>
              <a:gd name="connsiteY227" fmla="*/ 3650884 h 6858000"/>
              <a:gd name="connsiteX228" fmla="*/ 3670252 w 7467600"/>
              <a:gd name="connsiteY228" fmla="*/ 3622798 h 6858000"/>
              <a:gd name="connsiteX229" fmla="*/ 3817258 w 7467600"/>
              <a:gd name="connsiteY229" fmla="*/ 3723577 h 6858000"/>
              <a:gd name="connsiteX230" fmla="*/ 4000461 w 7467600"/>
              <a:gd name="connsiteY230" fmla="*/ 3855966 h 6858000"/>
              <a:gd name="connsiteX231" fmla="*/ 4088180 w 7467600"/>
              <a:gd name="connsiteY231" fmla="*/ 3929774 h 6858000"/>
              <a:gd name="connsiteX232" fmla="*/ 4184555 w 7467600"/>
              <a:gd name="connsiteY232" fmla="*/ 4010683 h 6858000"/>
              <a:gd name="connsiteX233" fmla="*/ 4399563 w 7467600"/>
              <a:gd name="connsiteY233" fmla="*/ 4158106 h 6858000"/>
              <a:gd name="connsiteX234" fmla="*/ 4684469 w 7467600"/>
              <a:gd name="connsiteY234" fmla="*/ 4364680 h 6858000"/>
              <a:gd name="connsiteX235" fmla="*/ 4690271 w 7467600"/>
              <a:gd name="connsiteY235" fmla="*/ 4370034 h 6858000"/>
              <a:gd name="connsiteX236" fmla="*/ 4136093 w 7467600"/>
              <a:gd name="connsiteY236" fmla="*/ 3858466 h 6858000"/>
              <a:gd name="connsiteX237" fmla="*/ 3670252 w 7467600"/>
              <a:gd name="connsiteY237" fmla="*/ 3622798 h 6858000"/>
              <a:gd name="connsiteX238" fmla="*/ 4440129 w 7467600"/>
              <a:gd name="connsiteY238" fmla="*/ 3448571 h 6858000"/>
              <a:gd name="connsiteX239" fmla="*/ 4856525 w 7467600"/>
              <a:gd name="connsiteY239" fmla="*/ 3915351 h 6858000"/>
              <a:gd name="connsiteX240" fmla="*/ 5059055 w 7467600"/>
              <a:gd name="connsiteY240" fmla="*/ 4108918 h 6858000"/>
              <a:gd name="connsiteX241" fmla="*/ 5290070 w 7467600"/>
              <a:gd name="connsiteY241" fmla="*/ 4263619 h 6858000"/>
              <a:gd name="connsiteX242" fmla="*/ 4834991 w 7467600"/>
              <a:gd name="connsiteY242" fmla="*/ 3830985 h 6858000"/>
              <a:gd name="connsiteX243" fmla="*/ 4440129 w 7467600"/>
              <a:gd name="connsiteY243" fmla="*/ 3448571 h 6858000"/>
              <a:gd name="connsiteX244" fmla="*/ 4441737 w 7467600"/>
              <a:gd name="connsiteY244" fmla="*/ 3399734 h 6858000"/>
              <a:gd name="connsiteX245" fmla="*/ 4431236 w 7467600"/>
              <a:gd name="connsiteY245" fmla="*/ 3400954 h 6858000"/>
              <a:gd name="connsiteX246" fmla="*/ 4557150 w 7467600"/>
              <a:gd name="connsiteY246" fmla="*/ 3510023 h 6858000"/>
              <a:gd name="connsiteX247" fmla="*/ 4856936 w 7467600"/>
              <a:gd name="connsiteY247" fmla="*/ 3809146 h 6858000"/>
              <a:gd name="connsiteX248" fmla="*/ 5111996 w 7467600"/>
              <a:gd name="connsiteY248" fmla="*/ 4065759 h 6858000"/>
              <a:gd name="connsiteX249" fmla="*/ 5388878 w 7467600"/>
              <a:gd name="connsiteY249" fmla="*/ 4300185 h 6858000"/>
              <a:gd name="connsiteX250" fmla="*/ 5425556 w 7467600"/>
              <a:gd name="connsiteY250" fmla="*/ 4308967 h 6858000"/>
              <a:gd name="connsiteX251" fmla="*/ 4943646 w 7467600"/>
              <a:gd name="connsiteY251" fmla="*/ 3822916 h 6858000"/>
              <a:gd name="connsiteX252" fmla="*/ 4594837 w 7467600"/>
              <a:gd name="connsiteY252" fmla="*/ 3532274 h 6858000"/>
              <a:gd name="connsiteX253" fmla="*/ 4441737 w 7467600"/>
              <a:gd name="connsiteY253" fmla="*/ 3399734 h 6858000"/>
              <a:gd name="connsiteX254" fmla="*/ 5425834 w 7467600"/>
              <a:gd name="connsiteY254" fmla="*/ 3162785 h 6858000"/>
              <a:gd name="connsiteX255" fmla="*/ 5401644 w 7467600"/>
              <a:gd name="connsiteY255" fmla="*/ 3617847 h 6858000"/>
              <a:gd name="connsiteX256" fmla="*/ 5467256 w 7467600"/>
              <a:gd name="connsiteY256" fmla="*/ 4175494 h 6858000"/>
              <a:gd name="connsiteX257" fmla="*/ 5448069 w 7467600"/>
              <a:gd name="connsiteY257" fmla="*/ 3567554 h 6858000"/>
              <a:gd name="connsiteX258" fmla="*/ 5425834 w 7467600"/>
              <a:gd name="connsiteY258" fmla="*/ 3162785 h 6858000"/>
              <a:gd name="connsiteX259" fmla="*/ 1318687 w 7467600"/>
              <a:gd name="connsiteY259" fmla="*/ 3113840 h 6858000"/>
              <a:gd name="connsiteX260" fmla="*/ 1066793 w 7467600"/>
              <a:gd name="connsiteY260" fmla="*/ 3212171 h 6858000"/>
              <a:gd name="connsiteX261" fmla="*/ 993319 w 7467600"/>
              <a:gd name="connsiteY261" fmla="*/ 3247648 h 6858000"/>
              <a:gd name="connsiteX262" fmla="*/ 853081 w 7467600"/>
              <a:gd name="connsiteY262" fmla="*/ 3312410 h 6858000"/>
              <a:gd name="connsiteX263" fmla="*/ 805957 w 7467600"/>
              <a:gd name="connsiteY263" fmla="*/ 3330443 h 6858000"/>
              <a:gd name="connsiteX264" fmla="*/ 1318687 w 7467600"/>
              <a:gd name="connsiteY264" fmla="*/ 3113840 h 6858000"/>
              <a:gd name="connsiteX265" fmla="*/ 5453702 w 7467600"/>
              <a:gd name="connsiteY265" fmla="*/ 3090882 h 6858000"/>
              <a:gd name="connsiteX266" fmla="*/ 5480135 w 7467600"/>
              <a:gd name="connsiteY266" fmla="*/ 3565802 h 6858000"/>
              <a:gd name="connsiteX267" fmla="*/ 5499023 w 7467600"/>
              <a:gd name="connsiteY267" fmla="*/ 4166310 h 6858000"/>
              <a:gd name="connsiteX268" fmla="*/ 5547022 w 7467600"/>
              <a:gd name="connsiteY268" fmla="*/ 3607838 h 6858000"/>
              <a:gd name="connsiteX269" fmla="*/ 5515964 w 7467600"/>
              <a:gd name="connsiteY269" fmla="*/ 3378541 h 6858000"/>
              <a:gd name="connsiteX270" fmla="*/ 5453702 w 7467600"/>
              <a:gd name="connsiteY270" fmla="*/ 3090882 h 6858000"/>
              <a:gd name="connsiteX271" fmla="*/ 1238695 w 7467600"/>
              <a:gd name="connsiteY271" fmla="*/ 3076820 h 6858000"/>
              <a:gd name="connsiteX272" fmla="*/ 716371 w 7467600"/>
              <a:gd name="connsiteY272" fmla="*/ 3293249 h 6858000"/>
              <a:gd name="connsiteX273" fmla="*/ 579522 w 7467600"/>
              <a:gd name="connsiteY273" fmla="*/ 3371759 h 6858000"/>
              <a:gd name="connsiteX274" fmla="*/ 600288 w 7467600"/>
              <a:gd name="connsiteY274" fmla="*/ 3365555 h 6858000"/>
              <a:gd name="connsiteX275" fmla="*/ 840692 w 7467600"/>
              <a:gd name="connsiteY275" fmla="*/ 3284921 h 6858000"/>
              <a:gd name="connsiteX276" fmla="*/ 979248 w 7467600"/>
              <a:gd name="connsiteY276" fmla="*/ 3221003 h 6858000"/>
              <a:gd name="connsiteX277" fmla="*/ 1053282 w 7467600"/>
              <a:gd name="connsiteY277" fmla="*/ 3185247 h 6858000"/>
              <a:gd name="connsiteX278" fmla="*/ 1320603 w 7467600"/>
              <a:gd name="connsiteY278" fmla="*/ 3081281 h 6858000"/>
              <a:gd name="connsiteX279" fmla="*/ 1238695 w 7467600"/>
              <a:gd name="connsiteY279" fmla="*/ 3076820 h 6858000"/>
              <a:gd name="connsiteX280" fmla="*/ 5425627 w 7467600"/>
              <a:gd name="connsiteY280" fmla="*/ 2954192 h 6858000"/>
              <a:gd name="connsiteX281" fmla="*/ 5470770 w 7467600"/>
              <a:gd name="connsiteY281" fmla="*/ 3005435 h 6858000"/>
              <a:gd name="connsiteX282" fmla="*/ 5519779 w 7467600"/>
              <a:gd name="connsiteY282" fmla="*/ 4359223 h 6858000"/>
              <a:gd name="connsiteX283" fmla="*/ 5520293 w 7467600"/>
              <a:gd name="connsiteY283" fmla="*/ 4360602 h 6858000"/>
              <a:gd name="connsiteX284" fmla="*/ 5767221 w 7467600"/>
              <a:gd name="connsiteY284" fmla="*/ 4665564 h 6858000"/>
              <a:gd name="connsiteX285" fmla="*/ 6937169 w 7467600"/>
              <a:gd name="connsiteY285" fmla="*/ 4815941 h 6858000"/>
              <a:gd name="connsiteX286" fmla="*/ 6953922 w 7467600"/>
              <a:gd name="connsiteY286" fmla="*/ 4890068 h 6858000"/>
              <a:gd name="connsiteX287" fmla="*/ 6071359 w 7467600"/>
              <a:gd name="connsiteY287" fmla="*/ 4770770 h 6858000"/>
              <a:gd name="connsiteX288" fmla="*/ 6038839 w 7467600"/>
              <a:gd name="connsiteY288" fmla="*/ 4764474 h 6858000"/>
              <a:gd name="connsiteX289" fmla="*/ 6038706 w 7467600"/>
              <a:gd name="connsiteY289" fmla="*/ 4763847 h 6858000"/>
              <a:gd name="connsiteX290" fmla="*/ 6037784 w 7467600"/>
              <a:gd name="connsiteY290" fmla="*/ 4764270 h 6858000"/>
              <a:gd name="connsiteX291" fmla="*/ 6038839 w 7467600"/>
              <a:gd name="connsiteY291" fmla="*/ 4764474 h 6858000"/>
              <a:gd name="connsiteX292" fmla="*/ 6040338 w 7467600"/>
              <a:gd name="connsiteY292" fmla="*/ 4771418 h 6858000"/>
              <a:gd name="connsiteX293" fmla="*/ 6024488 w 7467600"/>
              <a:gd name="connsiteY293" fmla="*/ 4809903 h 6858000"/>
              <a:gd name="connsiteX294" fmla="*/ 5599771 w 7467600"/>
              <a:gd name="connsiteY294" fmla="*/ 5509652 h 6858000"/>
              <a:gd name="connsiteX295" fmla="*/ 5548843 w 7467600"/>
              <a:gd name="connsiteY295" fmla="*/ 5563845 h 6858000"/>
              <a:gd name="connsiteX296" fmla="*/ 5940952 w 7467600"/>
              <a:gd name="connsiteY296" fmla="*/ 6250028 h 6858000"/>
              <a:gd name="connsiteX297" fmla="*/ 6043441 w 7467600"/>
              <a:gd name="connsiteY297" fmla="*/ 6665847 h 6858000"/>
              <a:gd name="connsiteX298" fmla="*/ 6093432 w 7467600"/>
              <a:gd name="connsiteY298" fmla="*/ 6858000 h 6858000"/>
              <a:gd name="connsiteX299" fmla="*/ 6034344 w 7467600"/>
              <a:gd name="connsiteY299" fmla="*/ 6858000 h 6858000"/>
              <a:gd name="connsiteX300" fmla="*/ 6026679 w 7467600"/>
              <a:gd name="connsiteY300" fmla="*/ 6836959 h 6858000"/>
              <a:gd name="connsiteX301" fmla="*/ 5800441 w 7467600"/>
              <a:gd name="connsiteY301" fmla="*/ 6335286 h 6858000"/>
              <a:gd name="connsiteX302" fmla="*/ 5526562 w 7467600"/>
              <a:gd name="connsiteY302" fmla="*/ 5705388 h 6858000"/>
              <a:gd name="connsiteX303" fmla="*/ 5519640 w 7467600"/>
              <a:gd name="connsiteY303" fmla="*/ 5683774 h 6858000"/>
              <a:gd name="connsiteX304" fmla="*/ 5844559 w 7467600"/>
              <a:gd name="connsiteY304" fmla="*/ 6553349 h 6858000"/>
              <a:gd name="connsiteX305" fmla="*/ 5975994 w 7467600"/>
              <a:gd name="connsiteY305" fmla="*/ 6858000 h 6858000"/>
              <a:gd name="connsiteX306" fmla="*/ 5898547 w 7467600"/>
              <a:gd name="connsiteY306" fmla="*/ 6858000 h 6858000"/>
              <a:gd name="connsiteX307" fmla="*/ 5682041 w 7467600"/>
              <a:gd name="connsiteY307" fmla="*/ 6355860 h 6858000"/>
              <a:gd name="connsiteX308" fmla="*/ 5461758 w 7467600"/>
              <a:gd name="connsiteY308" fmla="*/ 5820220 h 6858000"/>
              <a:gd name="connsiteX309" fmla="*/ 5237282 w 7467600"/>
              <a:gd name="connsiteY309" fmla="*/ 6579086 h 6858000"/>
              <a:gd name="connsiteX310" fmla="*/ 5115009 w 7467600"/>
              <a:gd name="connsiteY310" fmla="*/ 6858000 h 6858000"/>
              <a:gd name="connsiteX311" fmla="*/ 5028074 w 7467600"/>
              <a:gd name="connsiteY311" fmla="*/ 6858000 h 6858000"/>
              <a:gd name="connsiteX312" fmla="*/ 5079508 w 7467600"/>
              <a:gd name="connsiteY312" fmla="*/ 6749074 h 6858000"/>
              <a:gd name="connsiteX313" fmla="*/ 5371846 w 7467600"/>
              <a:gd name="connsiteY313" fmla="*/ 5924413 h 6858000"/>
              <a:gd name="connsiteX314" fmla="*/ 5270512 w 7467600"/>
              <a:gd name="connsiteY314" fmla="*/ 6138975 h 6858000"/>
              <a:gd name="connsiteX315" fmla="*/ 5062409 w 7467600"/>
              <a:gd name="connsiteY315" fmla="*/ 6653544 h 6858000"/>
              <a:gd name="connsiteX316" fmla="*/ 5036628 w 7467600"/>
              <a:gd name="connsiteY316" fmla="*/ 6754247 h 6858000"/>
              <a:gd name="connsiteX317" fmla="*/ 5009112 w 7467600"/>
              <a:gd name="connsiteY317" fmla="*/ 6858000 h 6858000"/>
              <a:gd name="connsiteX318" fmla="*/ 4976679 w 7467600"/>
              <a:gd name="connsiteY318" fmla="*/ 6858000 h 6858000"/>
              <a:gd name="connsiteX319" fmla="*/ 5006537 w 7467600"/>
              <a:gd name="connsiteY319" fmla="*/ 6747068 h 6858000"/>
              <a:gd name="connsiteX320" fmla="*/ 5032723 w 7467600"/>
              <a:gd name="connsiteY320" fmla="*/ 6644957 h 6858000"/>
              <a:gd name="connsiteX321" fmla="*/ 5242949 w 7467600"/>
              <a:gd name="connsiteY321" fmla="*/ 6125175 h 6858000"/>
              <a:gd name="connsiteX322" fmla="*/ 5286321 w 7467600"/>
              <a:gd name="connsiteY322" fmla="*/ 6033555 h 6858000"/>
              <a:gd name="connsiteX323" fmla="*/ 5008210 w 7467600"/>
              <a:gd name="connsiteY323" fmla="*/ 6649194 h 6858000"/>
              <a:gd name="connsiteX324" fmla="*/ 4986321 w 7467600"/>
              <a:gd name="connsiteY324" fmla="*/ 6765687 h 6858000"/>
              <a:gd name="connsiteX325" fmla="*/ 4973474 w 7467600"/>
              <a:gd name="connsiteY325" fmla="*/ 6858000 h 6858000"/>
              <a:gd name="connsiteX326" fmla="*/ 4907178 w 7467600"/>
              <a:gd name="connsiteY326" fmla="*/ 6858000 h 6858000"/>
              <a:gd name="connsiteX327" fmla="*/ 4910810 w 7467600"/>
              <a:gd name="connsiteY327" fmla="*/ 6829660 h 6858000"/>
              <a:gd name="connsiteX328" fmla="*/ 4987461 w 7467600"/>
              <a:gd name="connsiteY328" fmla="*/ 6432994 h 6858000"/>
              <a:gd name="connsiteX329" fmla="*/ 5179262 w 7467600"/>
              <a:gd name="connsiteY329" fmla="*/ 6035044 h 6858000"/>
              <a:gd name="connsiteX330" fmla="*/ 4689678 w 7467600"/>
              <a:gd name="connsiteY330" fmla="*/ 6440241 h 6858000"/>
              <a:gd name="connsiteX331" fmla="*/ 4477543 w 7467600"/>
              <a:gd name="connsiteY331" fmla="*/ 6674836 h 6858000"/>
              <a:gd name="connsiteX332" fmla="*/ 4329957 w 7467600"/>
              <a:gd name="connsiteY332" fmla="*/ 6858000 h 6858000"/>
              <a:gd name="connsiteX333" fmla="*/ 4218595 w 7467600"/>
              <a:gd name="connsiteY333" fmla="*/ 6858000 h 6858000"/>
              <a:gd name="connsiteX334" fmla="*/ 4368888 w 7467600"/>
              <a:gd name="connsiteY334" fmla="*/ 6668412 h 6858000"/>
              <a:gd name="connsiteX335" fmla="*/ 4563091 w 7467600"/>
              <a:gd name="connsiteY335" fmla="*/ 6442508 h 6858000"/>
              <a:gd name="connsiteX336" fmla="*/ 5387324 w 7467600"/>
              <a:gd name="connsiteY336" fmla="*/ 5705830 h 6858000"/>
              <a:gd name="connsiteX337" fmla="*/ 5073620 w 7467600"/>
              <a:gd name="connsiteY337" fmla="*/ 5955437 h 6858000"/>
              <a:gd name="connsiteX338" fmla="*/ 4689789 w 7467600"/>
              <a:gd name="connsiteY338" fmla="*/ 6268382 h 6858000"/>
              <a:gd name="connsiteX339" fmla="*/ 4418722 w 7467600"/>
              <a:gd name="connsiteY339" fmla="*/ 6570886 h 6858000"/>
              <a:gd name="connsiteX340" fmla="*/ 4214944 w 7467600"/>
              <a:gd name="connsiteY340" fmla="*/ 6858000 h 6858000"/>
              <a:gd name="connsiteX341" fmla="*/ 4177898 w 7467600"/>
              <a:gd name="connsiteY341" fmla="*/ 6858000 h 6858000"/>
              <a:gd name="connsiteX342" fmla="*/ 4391597 w 7467600"/>
              <a:gd name="connsiteY342" fmla="*/ 6556370 h 6858000"/>
              <a:gd name="connsiteX343" fmla="*/ 4668889 w 7467600"/>
              <a:gd name="connsiteY343" fmla="*/ 6246399 h 6858000"/>
              <a:gd name="connsiteX344" fmla="*/ 5055427 w 7467600"/>
              <a:gd name="connsiteY344" fmla="*/ 5931476 h 6858000"/>
              <a:gd name="connsiteX345" fmla="*/ 5371814 w 7467600"/>
              <a:gd name="connsiteY345" fmla="*/ 5678975 h 6858000"/>
              <a:gd name="connsiteX346" fmla="*/ 4987918 w 7467600"/>
              <a:gd name="connsiteY346" fmla="*/ 5838701 h 6858000"/>
              <a:gd name="connsiteX347" fmla="*/ 4317146 w 7467600"/>
              <a:gd name="connsiteY347" fmla="*/ 6587716 h 6858000"/>
              <a:gd name="connsiteX348" fmla="*/ 4171627 w 7467600"/>
              <a:gd name="connsiteY348" fmla="*/ 6858000 h 6858000"/>
              <a:gd name="connsiteX349" fmla="*/ 4081585 w 7467600"/>
              <a:gd name="connsiteY349" fmla="*/ 6858000 h 6858000"/>
              <a:gd name="connsiteX350" fmla="*/ 4238603 w 7467600"/>
              <a:gd name="connsiteY350" fmla="*/ 6559341 h 6858000"/>
              <a:gd name="connsiteX351" fmla="*/ 4778333 w 7467600"/>
              <a:gd name="connsiteY351" fmla="*/ 5873626 h 6858000"/>
              <a:gd name="connsiteX352" fmla="*/ 5414185 w 7467600"/>
              <a:gd name="connsiteY352" fmla="*/ 5573882 h 6858000"/>
              <a:gd name="connsiteX353" fmla="*/ 5959648 w 7467600"/>
              <a:gd name="connsiteY353" fmla="*/ 4760797 h 6858000"/>
              <a:gd name="connsiteX354" fmla="*/ 5355019 w 7467600"/>
              <a:gd name="connsiteY354" fmla="*/ 4734672 h 6858000"/>
              <a:gd name="connsiteX355" fmla="*/ 5083565 w 7467600"/>
              <a:gd name="connsiteY355" fmla="*/ 5179121 h 6858000"/>
              <a:gd name="connsiteX356" fmla="*/ 4713577 w 7467600"/>
              <a:gd name="connsiteY356" fmla="*/ 5616803 h 6858000"/>
              <a:gd name="connsiteX357" fmla="*/ 3989559 w 7467600"/>
              <a:gd name="connsiteY357" fmla="*/ 6145945 h 6858000"/>
              <a:gd name="connsiteX358" fmla="*/ 3939824 w 7467600"/>
              <a:gd name="connsiteY358" fmla="*/ 6066900 h 6858000"/>
              <a:gd name="connsiteX359" fmla="*/ 4584537 w 7467600"/>
              <a:gd name="connsiteY359" fmla="*/ 5324826 h 6858000"/>
              <a:gd name="connsiteX360" fmla="*/ 5037105 w 7467600"/>
              <a:gd name="connsiteY360" fmla="*/ 5088765 h 6858000"/>
              <a:gd name="connsiteX361" fmla="*/ 5039930 w 7467600"/>
              <a:gd name="connsiteY361" fmla="*/ 5089585 h 6858000"/>
              <a:gd name="connsiteX362" fmla="*/ 5263764 w 7467600"/>
              <a:gd name="connsiteY362" fmla="*/ 4735525 h 6858000"/>
              <a:gd name="connsiteX363" fmla="*/ 4086300 w 7467600"/>
              <a:gd name="connsiteY363" fmla="*/ 4884599 h 6858000"/>
              <a:gd name="connsiteX364" fmla="*/ 4085485 w 7467600"/>
              <a:gd name="connsiteY364" fmla="*/ 4899070 h 6858000"/>
              <a:gd name="connsiteX365" fmla="*/ 3871915 w 7467600"/>
              <a:gd name="connsiteY365" fmla="*/ 5253645 h 6858000"/>
              <a:gd name="connsiteX366" fmla="*/ 3799374 w 7467600"/>
              <a:gd name="connsiteY366" fmla="*/ 5466127 h 6858000"/>
              <a:gd name="connsiteX367" fmla="*/ 3498850 w 7467600"/>
              <a:gd name="connsiteY367" fmla="*/ 6661888 h 6858000"/>
              <a:gd name="connsiteX368" fmla="*/ 3399216 w 7467600"/>
              <a:gd name="connsiteY368" fmla="*/ 6858000 h 6858000"/>
              <a:gd name="connsiteX369" fmla="*/ 3303688 w 7467600"/>
              <a:gd name="connsiteY369" fmla="*/ 6858000 h 6858000"/>
              <a:gd name="connsiteX370" fmla="*/ 3391774 w 7467600"/>
              <a:gd name="connsiteY370" fmla="*/ 6697181 h 6858000"/>
              <a:gd name="connsiteX371" fmla="*/ 3735540 w 7467600"/>
              <a:gd name="connsiteY371" fmla="*/ 5546923 h 6858000"/>
              <a:gd name="connsiteX372" fmla="*/ 3729438 w 7467600"/>
              <a:gd name="connsiteY372" fmla="*/ 5569058 h 6858000"/>
              <a:gd name="connsiteX373" fmla="*/ 3707782 w 7467600"/>
              <a:gd name="connsiteY373" fmla="*/ 5644908 h 6858000"/>
              <a:gd name="connsiteX374" fmla="*/ 3583827 w 7467600"/>
              <a:gd name="connsiteY374" fmla="*/ 6039215 h 6858000"/>
              <a:gd name="connsiteX375" fmla="*/ 3547861 w 7467600"/>
              <a:gd name="connsiteY375" fmla="*/ 6129609 h 6858000"/>
              <a:gd name="connsiteX376" fmla="*/ 3490905 w 7467600"/>
              <a:gd name="connsiteY376" fmla="*/ 6277660 h 6858000"/>
              <a:gd name="connsiteX377" fmla="*/ 3455859 w 7467600"/>
              <a:gd name="connsiteY377" fmla="*/ 6391301 h 6858000"/>
              <a:gd name="connsiteX378" fmla="*/ 3429112 w 7467600"/>
              <a:gd name="connsiteY378" fmla="*/ 6479469 h 6858000"/>
              <a:gd name="connsiteX379" fmla="*/ 3304862 w 7467600"/>
              <a:gd name="connsiteY379" fmla="*/ 6796476 h 6858000"/>
              <a:gd name="connsiteX380" fmla="*/ 3276071 w 7467600"/>
              <a:gd name="connsiteY380" fmla="*/ 6858000 h 6858000"/>
              <a:gd name="connsiteX381" fmla="*/ 3240805 w 7467600"/>
              <a:gd name="connsiteY381" fmla="*/ 6858000 h 6858000"/>
              <a:gd name="connsiteX382" fmla="*/ 3275917 w 7467600"/>
              <a:gd name="connsiteY382" fmla="*/ 6783192 h 6858000"/>
              <a:gd name="connsiteX383" fmla="*/ 3399358 w 7467600"/>
              <a:gd name="connsiteY383" fmla="*/ 6469011 h 6858000"/>
              <a:gd name="connsiteX384" fmla="*/ 3425650 w 7467600"/>
              <a:gd name="connsiteY384" fmla="*/ 6381333 h 6858000"/>
              <a:gd name="connsiteX385" fmla="*/ 3460661 w 7467600"/>
              <a:gd name="connsiteY385" fmla="*/ 6266763 h 6858000"/>
              <a:gd name="connsiteX386" fmla="*/ 3518021 w 7467600"/>
              <a:gd name="connsiteY386" fmla="*/ 6117298 h 6858000"/>
              <a:gd name="connsiteX387" fmla="*/ 3554035 w 7467600"/>
              <a:gd name="connsiteY387" fmla="*/ 6027832 h 6858000"/>
              <a:gd name="connsiteX388" fmla="*/ 3677174 w 7467600"/>
              <a:gd name="connsiteY388" fmla="*/ 5636351 h 6858000"/>
              <a:gd name="connsiteX389" fmla="*/ 3698819 w 7467600"/>
              <a:gd name="connsiteY389" fmla="*/ 5560503 h 6858000"/>
              <a:gd name="connsiteX390" fmla="*/ 3702094 w 7467600"/>
              <a:gd name="connsiteY390" fmla="*/ 5549194 h 6858000"/>
              <a:gd name="connsiteX391" fmla="*/ 3398355 w 7467600"/>
              <a:gd name="connsiteY391" fmla="*/ 6094603 h 6858000"/>
              <a:gd name="connsiteX392" fmla="*/ 3193941 w 7467600"/>
              <a:gd name="connsiteY392" fmla="*/ 6798775 h 6858000"/>
              <a:gd name="connsiteX393" fmla="*/ 3184140 w 7467600"/>
              <a:gd name="connsiteY393" fmla="*/ 6858000 h 6858000"/>
              <a:gd name="connsiteX394" fmla="*/ 3099978 w 7467600"/>
              <a:gd name="connsiteY394" fmla="*/ 6858000 h 6858000"/>
              <a:gd name="connsiteX395" fmla="*/ 3101556 w 7467600"/>
              <a:gd name="connsiteY395" fmla="*/ 6843337 h 6858000"/>
              <a:gd name="connsiteX396" fmla="*/ 3370162 w 7467600"/>
              <a:gd name="connsiteY396" fmla="*/ 5785550 h 6858000"/>
              <a:gd name="connsiteX397" fmla="*/ 3746477 w 7467600"/>
              <a:gd name="connsiteY397" fmla="*/ 5377889 h 6858000"/>
              <a:gd name="connsiteX398" fmla="*/ 3863399 w 7467600"/>
              <a:gd name="connsiteY398" fmla="*/ 5087257 h 6858000"/>
              <a:gd name="connsiteX399" fmla="*/ 3968712 w 7467600"/>
              <a:gd name="connsiteY399" fmla="*/ 4913989 h 6858000"/>
              <a:gd name="connsiteX400" fmla="*/ 2792390 w 7467600"/>
              <a:gd name="connsiteY400" fmla="*/ 5382974 h 6858000"/>
              <a:gd name="connsiteX401" fmla="*/ 2714982 w 7467600"/>
              <a:gd name="connsiteY401" fmla="*/ 5427051 h 6858000"/>
              <a:gd name="connsiteX402" fmla="*/ 2813361 w 7467600"/>
              <a:gd name="connsiteY402" fmla="*/ 6023912 h 6858000"/>
              <a:gd name="connsiteX403" fmla="*/ 2688430 w 7467600"/>
              <a:gd name="connsiteY403" fmla="*/ 6801564 h 6858000"/>
              <a:gd name="connsiteX404" fmla="*/ 2629626 w 7467600"/>
              <a:gd name="connsiteY404" fmla="*/ 6763394 h 6858000"/>
              <a:gd name="connsiteX405" fmla="*/ 2565328 w 7467600"/>
              <a:gd name="connsiteY405" fmla="*/ 5516399 h 6858000"/>
              <a:gd name="connsiteX406" fmla="*/ 1922999 w 7467600"/>
              <a:gd name="connsiteY406" fmla="*/ 5980343 h 6858000"/>
              <a:gd name="connsiteX407" fmla="*/ 1950261 w 7467600"/>
              <a:gd name="connsiteY407" fmla="*/ 6405858 h 6858000"/>
              <a:gd name="connsiteX408" fmla="*/ 2365554 w 7467600"/>
              <a:gd name="connsiteY408" fmla="*/ 6759107 h 6858000"/>
              <a:gd name="connsiteX409" fmla="*/ 2424142 w 7467600"/>
              <a:gd name="connsiteY409" fmla="*/ 6858000 h 6858000"/>
              <a:gd name="connsiteX410" fmla="*/ 2395994 w 7467600"/>
              <a:gd name="connsiteY410" fmla="*/ 6858000 h 6858000"/>
              <a:gd name="connsiteX411" fmla="*/ 2392863 w 7467600"/>
              <a:gd name="connsiteY411" fmla="*/ 6852964 h 6858000"/>
              <a:gd name="connsiteX412" fmla="*/ 2017589 w 7467600"/>
              <a:gd name="connsiteY412" fmla="*/ 6493982 h 6858000"/>
              <a:gd name="connsiteX413" fmla="*/ 2147336 w 7467600"/>
              <a:gd name="connsiteY413" fmla="*/ 6594052 h 6858000"/>
              <a:gd name="connsiteX414" fmla="*/ 2207047 w 7467600"/>
              <a:gd name="connsiteY414" fmla="*/ 6654540 h 6858000"/>
              <a:gd name="connsiteX415" fmla="*/ 2299106 w 7467600"/>
              <a:gd name="connsiteY415" fmla="*/ 6778931 h 6858000"/>
              <a:gd name="connsiteX416" fmla="*/ 2314430 w 7467600"/>
              <a:gd name="connsiteY416" fmla="*/ 6801144 h 6858000"/>
              <a:gd name="connsiteX417" fmla="*/ 2352406 w 7467600"/>
              <a:gd name="connsiteY417" fmla="*/ 6858000 h 6858000"/>
              <a:gd name="connsiteX418" fmla="*/ 2314492 w 7467600"/>
              <a:gd name="connsiteY418" fmla="*/ 6858000 h 6858000"/>
              <a:gd name="connsiteX419" fmla="*/ 2288095 w 7467600"/>
              <a:gd name="connsiteY419" fmla="*/ 6818030 h 6858000"/>
              <a:gd name="connsiteX420" fmla="*/ 2272768 w 7467600"/>
              <a:gd name="connsiteY420" fmla="*/ 6795822 h 6858000"/>
              <a:gd name="connsiteX421" fmla="*/ 2182715 w 7467600"/>
              <a:gd name="connsiteY421" fmla="*/ 6675071 h 6858000"/>
              <a:gd name="connsiteX422" fmla="*/ 2032061 w 7467600"/>
              <a:gd name="connsiteY422" fmla="*/ 6541380 h 6858000"/>
              <a:gd name="connsiteX423" fmla="*/ 2257220 w 7467600"/>
              <a:gd name="connsiteY423" fmla="*/ 6826257 h 6858000"/>
              <a:gd name="connsiteX424" fmla="*/ 2281324 w 7467600"/>
              <a:gd name="connsiteY424" fmla="*/ 6858000 h 6858000"/>
              <a:gd name="connsiteX425" fmla="*/ 2242860 w 7467600"/>
              <a:gd name="connsiteY425" fmla="*/ 6858000 h 6858000"/>
              <a:gd name="connsiteX426" fmla="*/ 2232818 w 7467600"/>
              <a:gd name="connsiteY426" fmla="*/ 6844926 h 6858000"/>
              <a:gd name="connsiteX427" fmla="*/ 1990172 w 7467600"/>
              <a:gd name="connsiteY427" fmla="*/ 6542121 h 6858000"/>
              <a:gd name="connsiteX428" fmla="*/ 2124090 w 7467600"/>
              <a:gd name="connsiteY428" fmla="*/ 6761017 h 6858000"/>
              <a:gd name="connsiteX429" fmla="*/ 2200380 w 7467600"/>
              <a:gd name="connsiteY429" fmla="*/ 6858000 h 6858000"/>
              <a:gd name="connsiteX430" fmla="*/ 2147507 w 7467600"/>
              <a:gd name="connsiteY430" fmla="*/ 6858000 h 6858000"/>
              <a:gd name="connsiteX431" fmla="*/ 2070668 w 7467600"/>
              <a:gd name="connsiteY431" fmla="*/ 6761520 h 6858000"/>
              <a:gd name="connsiteX432" fmla="*/ 1975142 w 7467600"/>
              <a:gd name="connsiteY432" fmla="*/ 6585570 h 6858000"/>
              <a:gd name="connsiteX433" fmla="*/ 2050035 w 7467600"/>
              <a:gd name="connsiteY433" fmla="*/ 6813345 h 6858000"/>
              <a:gd name="connsiteX434" fmla="*/ 2063025 w 7467600"/>
              <a:gd name="connsiteY434" fmla="*/ 6858000 h 6858000"/>
              <a:gd name="connsiteX435" fmla="*/ 2021675 w 7467600"/>
              <a:gd name="connsiteY435" fmla="*/ 6858000 h 6858000"/>
              <a:gd name="connsiteX436" fmla="*/ 2019308 w 7467600"/>
              <a:gd name="connsiteY436" fmla="*/ 6847118 h 6858000"/>
              <a:gd name="connsiteX437" fmla="*/ 1938835 w 7467600"/>
              <a:gd name="connsiteY437" fmla="*/ 6551160 h 6858000"/>
              <a:gd name="connsiteX438" fmla="*/ 1953230 w 7467600"/>
              <a:gd name="connsiteY438" fmla="*/ 6759699 h 6858000"/>
              <a:gd name="connsiteX439" fmla="*/ 1956763 w 7467600"/>
              <a:gd name="connsiteY439" fmla="*/ 6778191 h 6858000"/>
              <a:gd name="connsiteX440" fmla="*/ 1967925 w 7467600"/>
              <a:gd name="connsiteY440" fmla="*/ 6858000 h 6858000"/>
              <a:gd name="connsiteX441" fmla="*/ 1936622 w 7467600"/>
              <a:gd name="connsiteY441" fmla="*/ 6858000 h 6858000"/>
              <a:gd name="connsiteX442" fmla="*/ 1926261 w 7467600"/>
              <a:gd name="connsiteY442" fmla="*/ 6784064 h 6858000"/>
              <a:gd name="connsiteX443" fmla="*/ 1922724 w 7467600"/>
              <a:gd name="connsiteY443" fmla="*/ 6765577 h 6858000"/>
              <a:gd name="connsiteX444" fmla="*/ 1904650 w 7467600"/>
              <a:gd name="connsiteY444" fmla="*/ 6639616 h 6858000"/>
              <a:gd name="connsiteX445" fmla="*/ 1885273 w 7467600"/>
              <a:gd name="connsiteY445" fmla="*/ 6858000 h 6858000"/>
              <a:gd name="connsiteX446" fmla="*/ 1854363 w 7467600"/>
              <a:gd name="connsiteY446" fmla="*/ 6858000 h 6858000"/>
              <a:gd name="connsiteX447" fmla="*/ 1880391 w 7467600"/>
              <a:gd name="connsiteY447" fmla="*/ 6603796 h 6858000"/>
              <a:gd name="connsiteX448" fmla="*/ 1818273 w 7467600"/>
              <a:gd name="connsiteY448" fmla="*/ 6715729 h 6858000"/>
              <a:gd name="connsiteX449" fmla="*/ 1794691 w 7467600"/>
              <a:gd name="connsiteY449" fmla="*/ 6843239 h 6858000"/>
              <a:gd name="connsiteX450" fmla="*/ 1794914 w 7467600"/>
              <a:gd name="connsiteY450" fmla="*/ 6858000 h 6858000"/>
              <a:gd name="connsiteX451" fmla="*/ 1746128 w 7467600"/>
              <a:gd name="connsiteY451" fmla="*/ 6858000 h 6858000"/>
              <a:gd name="connsiteX452" fmla="*/ 1753934 w 7467600"/>
              <a:gd name="connsiteY452" fmla="*/ 6724796 h 6858000"/>
              <a:gd name="connsiteX453" fmla="*/ 1792053 w 7467600"/>
              <a:gd name="connsiteY453" fmla="*/ 6572396 h 6858000"/>
              <a:gd name="connsiteX454" fmla="*/ 1862248 w 7467600"/>
              <a:gd name="connsiteY454" fmla="*/ 6266397 h 6858000"/>
              <a:gd name="connsiteX455" fmla="*/ 1862250 w 7467600"/>
              <a:gd name="connsiteY455" fmla="*/ 6033531 h 6858000"/>
              <a:gd name="connsiteX456" fmla="*/ 1211999 w 7467600"/>
              <a:gd name="connsiteY456" fmla="*/ 6683610 h 6858000"/>
              <a:gd name="connsiteX457" fmla="*/ 1213266 w 7467600"/>
              <a:gd name="connsiteY457" fmla="*/ 6691947 h 6858000"/>
              <a:gd name="connsiteX458" fmla="*/ 1203370 w 7467600"/>
              <a:gd name="connsiteY458" fmla="*/ 6850676 h 6858000"/>
              <a:gd name="connsiteX459" fmla="*/ 1203671 w 7467600"/>
              <a:gd name="connsiteY459" fmla="*/ 6858000 h 6858000"/>
              <a:gd name="connsiteX460" fmla="*/ 1143180 w 7467600"/>
              <a:gd name="connsiteY460" fmla="*/ 6858000 h 6858000"/>
              <a:gd name="connsiteX461" fmla="*/ 1142176 w 7467600"/>
              <a:gd name="connsiteY461" fmla="*/ 6766045 h 6858000"/>
              <a:gd name="connsiteX462" fmla="*/ 1067484 w 7467600"/>
              <a:gd name="connsiteY462" fmla="*/ 6858000 h 6858000"/>
              <a:gd name="connsiteX463" fmla="*/ 953928 w 7467600"/>
              <a:gd name="connsiteY463" fmla="*/ 6858000 h 6858000"/>
              <a:gd name="connsiteX464" fmla="*/ 959715 w 7467600"/>
              <a:gd name="connsiteY464" fmla="*/ 6850185 h 6858000"/>
              <a:gd name="connsiteX465" fmla="*/ 1483788 w 7467600"/>
              <a:gd name="connsiteY465" fmla="*/ 6259174 h 6858000"/>
              <a:gd name="connsiteX466" fmla="*/ 1100671 w 7467600"/>
              <a:gd name="connsiteY466" fmla="*/ 6252137 h 6858000"/>
              <a:gd name="connsiteX467" fmla="*/ 1090144 w 7467600"/>
              <a:gd name="connsiteY467" fmla="*/ 6256748 h 6858000"/>
              <a:gd name="connsiteX468" fmla="*/ 1095872 w 7467600"/>
              <a:gd name="connsiteY468" fmla="*/ 6271892 h 6858000"/>
              <a:gd name="connsiteX469" fmla="*/ 262785 w 7467600"/>
              <a:gd name="connsiteY469" fmla="*/ 6845450 h 6858000"/>
              <a:gd name="connsiteX470" fmla="*/ 209968 w 7467600"/>
              <a:gd name="connsiteY470" fmla="*/ 6770713 h 6858000"/>
              <a:gd name="connsiteX471" fmla="*/ 873460 w 7467600"/>
              <a:gd name="connsiteY471" fmla="*/ 6253768 h 6858000"/>
              <a:gd name="connsiteX472" fmla="*/ 192686 w 7467600"/>
              <a:gd name="connsiteY472" fmla="*/ 5849257 h 6858000"/>
              <a:gd name="connsiteX473" fmla="*/ 4696 w 7467600"/>
              <a:gd name="connsiteY473" fmla="*/ 5697668 h 6858000"/>
              <a:gd name="connsiteX474" fmla="*/ 0 w 7467600"/>
              <a:gd name="connsiteY474" fmla="*/ 5689984 h 6858000"/>
              <a:gd name="connsiteX475" fmla="*/ 0 w 7467600"/>
              <a:gd name="connsiteY475" fmla="*/ 5513472 h 6858000"/>
              <a:gd name="connsiteX476" fmla="*/ 174101 w 7467600"/>
              <a:gd name="connsiteY476" fmla="*/ 5620277 h 6858000"/>
              <a:gd name="connsiteX477" fmla="*/ 891800 w 7467600"/>
              <a:gd name="connsiteY477" fmla="*/ 6036935 h 6858000"/>
              <a:gd name="connsiteX478" fmla="*/ 1072219 w 7467600"/>
              <a:gd name="connsiteY478" fmla="*/ 6169443 h 6858000"/>
              <a:gd name="connsiteX479" fmla="*/ 1074117 w 7467600"/>
              <a:gd name="connsiteY479" fmla="*/ 6170301 h 6858000"/>
              <a:gd name="connsiteX480" fmla="*/ 1083114 w 7467600"/>
              <a:gd name="connsiteY480" fmla="*/ 6174131 h 6858000"/>
              <a:gd name="connsiteX481" fmla="*/ 1543010 w 7467600"/>
              <a:gd name="connsiteY481" fmla="*/ 6191140 h 6858000"/>
              <a:gd name="connsiteX482" fmla="*/ 1551080 w 7467600"/>
              <a:gd name="connsiteY482" fmla="*/ 6195006 h 6858000"/>
              <a:gd name="connsiteX483" fmla="*/ 2345443 w 7467600"/>
              <a:gd name="connsiteY483" fmla="*/ 5549882 h 6858000"/>
              <a:gd name="connsiteX484" fmla="*/ 1721499 w 7467600"/>
              <a:gd name="connsiteY484" fmla="*/ 5599969 h 6858000"/>
              <a:gd name="connsiteX485" fmla="*/ 767716 w 7467600"/>
              <a:gd name="connsiteY485" fmla="*/ 5472768 h 6858000"/>
              <a:gd name="connsiteX486" fmla="*/ 722147 w 7467600"/>
              <a:gd name="connsiteY486" fmla="*/ 5393091 h 6858000"/>
              <a:gd name="connsiteX487" fmla="*/ 1485552 w 7467600"/>
              <a:gd name="connsiteY487" fmla="*/ 5313202 h 6858000"/>
              <a:gd name="connsiteX488" fmla="*/ 2143004 w 7467600"/>
              <a:gd name="connsiteY488" fmla="*/ 5402420 h 6858000"/>
              <a:gd name="connsiteX489" fmla="*/ 1933391 w 7467600"/>
              <a:gd name="connsiteY489" fmla="*/ 5156971 h 6858000"/>
              <a:gd name="connsiteX490" fmla="*/ 1827118 w 7467600"/>
              <a:gd name="connsiteY490" fmla="*/ 4968410 h 6858000"/>
              <a:gd name="connsiteX491" fmla="*/ 1837349 w 7467600"/>
              <a:gd name="connsiteY491" fmla="*/ 4956357 h 6858000"/>
              <a:gd name="connsiteX492" fmla="*/ 2162835 w 7467600"/>
              <a:gd name="connsiteY492" fmla="*/ 5187853 h 6858000"/>
              <a:gd name="connsiteX493" fmla="*/ 2257167 w 7467600"/>
              <a:gd name="connsiteY493" fmla="*/ 5462123 h 6858000"/>
              <a:gd name="connsiteX494" fmla="*/ 2261598 w 7467600"/>
              <a:gd name="connsiteY494" fmla="*/ 5467998 h 6858000"/>
              <a:gd name="connsiteX495" fmla="*/ 2437177 w 7467600"/>
              <a:gd name="connsiteY495" fmla="*/ 5479608 h 6858000"/>
              <a:gd name="connsiteX496" fmla="*/ 2445247 w 7467600"/>
              <a:gd name="connsiteY496" fmla="*/ 5483476 h 6858000"/>
              <a:gd name="connsiteX497" fmla="*/ 2743626 w 7467600"/>
              <a:gd name="connsiteY497" fmla="*/ 5304819 h 6858000"/>
              <a:gd name="connsiteX498" fmla="*/ 3048102 w 7467600"/>
              <a:gd name="connsiteY498" fmla="*/ 5150595 h 6858000"/>
              <a:gd name="connsiteX499" fmla="*/ 1799414 w 7467600"/>
              <a:gd name="connsiteY499" fmla="*/ 4694732 h 6858000"/>
              <a:gd name="connsiteX500" fmla="*/ 1771735 w 7467600"/>
              <a:gd name="connsiteY500" fmla="*/ 4619929 h 6858000"/>
              <a:gd name="connsiteX501" fmla="*/ 3104273 w 7467600"/>
              <a:gd name="connsiteY501" fmla="*/ 5076159 h 6858000"/>
              <a:gd name="connsiteX502" fmla="*/ 3113245 w 7467600"/>
              <a:gd name="connsiteY502" fmla="*/ 5090705 h 6858000"/>
              <a:gd name="connsiteX503" fmla="*/ 3126294 w 7467600"/>
              <a:gd name="connsiteY503" fmla="*/ 5114400 h 6858000"/>
              <a:gd name="connsiteX504" fmla="*/ 3937433 w 7467600"/>
              <a:gd name="connsiteY504" fmla="*/ 4830473 h 6858000"/>
              <a:gd name="connsiteX505" fmla="*/ 3590475 w 7467600"/>
              <a:gd name="connsiteY505" fmla="*/ 4597974 h 6858000"/>
              <a:gd name="connsiteX506" fmla="*/ 3100264 w 7467600"/>
              <a:gd name="connsiteY506" fmla="*/ 4579845 h 6858000"/>
              <a:gd name="connsiteX507" fmla="*/ 2183576 w 7467600"/>
              <a:gd name="connsiteY507" fmla="*/ 4227150 h 6858000"/>
              <a:gd name="connsiteX508" fmla="*/ 2151029 w 7467600"/>
              <a:gd name="connsiteY508" fmla="*/ 4146947 h 6858000"/>
              <a:gd name="connsiteX509" fmla="*/ 3563434 w 7467600"/>
              <a:gd name="connsiteY509" fmla="*/ 4469115 h 6858000"/>
              <a:gd name="connsiteX510" fmla="*/ 3177952 w 7467600"/>
              <a:gd name="connsiteY510" fmla="*/ 3657386 h 6858000"/>
              <a:gd name="connsiteX511" fmla="*/ 3189263 w 7467600"/>
              <a:gd name="connsiteY511" fmla="*/ 3625726 h 6858000"/>
              <a:gd name="connsiteX512" fmla="*/ 3560912 w 7467600"/>
              <a:gd name="connsiteY512" fmla="*/ 4079863 h 6858000"/>
              <a:gd name="connsiteX513" fmla="*/ 3626636 w 7467600"/>
              <a:gd name="connsiteY513" fmla="*/ 4512230 h 6858000"/>
              <a:gd name="connsiteX514" fmla="*/ 3653088 w 7467600"/>
              <a:gd name="connsiteY514" fmla="*/ 4521417 h 6858000"/>
              <a:gd name="connsiteX515" fmla="*/ 3988128 w 7467600"/>
              <a:gd name="connsiteY515" fmla="*/ 4817267 h 6858000"/>
              <a:gd name="connsiteX516" fmla="*/ 4830582 w 7467600"/>
              <a:gd name="connsiteY516" fmla="*/ 4676000 h 6858000"/>
              <a:gd name="connsiteX517" fmla="*/ 4830100 w 7467600"/>
              <a:gd name="connsiteY517" fmla="*/ 4675554 h 6858000"/>
              <a:gd name="connsiteX518" fmla="*/ 4036318 w 7467600"/>
              <a:gd name="connsiteY518" fmla="*/ 4147013 h 6858000"/>
              <a:gd name="connsiteX519" fmla="*/ 3432098 w 7467600"/>
              <a:gd name="connsiteY519" fmla="*/ 3537312 h 6858000"/>
              <a:gd name="connsiteX520" fmla="*/ 3446761 w 7467600"/>
              <a:gd name="connsiteY520" fmla="*/ 3461278 h 6858000"/>
              <a:gd name="connsiteX521" fmla="*/ 4419733 w 7467600"/>
              <a:gd name="connsiteY521" fmla="*/ 3963555 h 6858000"/>
              <a:gd name="connsiteX522" fmla="*/ 4781371 w 7467600"/>
              <a:gd name="connsiteY522" fmla="*/ 4458604 h 6858000"/>
              <a:gd name="connsiteX523" fmla="*/ 4780440 w 7467600"/>
              <a:gd name="connsiteY523" fmla="*/ 4470290 h 6858000"/>
              <a:gd name="connsiteX524" fmla="*/ 4898954 w 7467600"/>
              <a:gd name="connsiteY524" fmla="*/ 4662092 h 6858000"/>
              <a:gd name="connsiteX525" fmla="*/ 4900699 w 7467600"/>
              <a:gd name="connsiteY525" fmla="*/ 4670867 h 6858000"/>
              <a:gd name="connsiteX526" fmla="*/ 5714511 w 7467600"/>
              <a:gd name="connsiteY526" fmla="*/ 4663483 h 6858000"/>
              <a:gd name="connsiteX527" fmla="*/ 5464793 w 7467600"/>
              <a:gd name="connsiteY527" fmla="*/ 4393556 h 6858000"/>
              <a:gd name="connsiteX528" fmla="*/ 5461897 w 7467600"/>
              <a:gd name="connsiteY528" fmla="*/ 4390879 h 6858000"/>
              <a:gd name="connsiteX529" fmla="*/ 4294126 w 7467600"/>
              <a:gd name="connsiteY529" fmla="*/ 3303048 h 6858000"/>
              <a:gd name="connsiteX530" fmla="*/ 4305321 w 7467600"/>
              <a:gd name="connsiteY530" fmla="*/ 3256953 h 6858000"/>
              <a:gd name="connsiteX531" fmla="*/ 4949299 w 7467600"/>
              <a:gd name="connsiteY531" fmla="*/ 3766336 h 6858000"/>
              <a:gd name="connsiteX532" fmla="*/ 5291452 w 7467600"/>
              <a:gd name="connsiteY532" fmla="*/ 4076801 h 6858000"/>
              <a:gd name="connsiteX533" fmla="*/ 5434998 w 7467600"/>
              <a:gd name="connsiteY533" fmla="*/ 4254100 h 6858000"/>
              <a:gd name="connsiteX534" fmla="*/ 5351015 w 7467600"/>
              <a:gd name="connsiteY534" fmla="*/ 3760989 h 6858000"/>
              <a:gd name="connsiteX535" fmla="*/ 5413780 w 7467600"/>
              <a:gd name="connsiteY535" fmla="*/ 2966265 h 6858000"/>
              <a:gd name="connsiteX536" fmla="*/ 5425627 w 7467600"/>
              <a:gd name="connsiteY536" fmla="*/ 2954192 h 6858000"/>
              <a:gd name="connsiteX537" fmla="*/ 6604735 w 7467600"/>
              <a:gd name="connsiteY537" fmla="*/ 2041381 h 6858000"/>
              <a:gd name="connsiteX538" fmla="*/ 7204487 w 7467600"/>
              <a:gd name="connsiteY538" fmla="*/ 2742112 h 6858000"/>
              <a:gd name="connsiteX539" fmla="*/ 7131592 w 7467600"/>
              <a:gd name="connsiteY539" fmla="*/ 2672096 h 6858000"/>
              <a:gd name="connsiteX540" fmla="*/ 6996344 w 7467600"/>
              <a:gd name="connsiteY540" fmla="*/ 2518310 h 6858000"/>
              <a:gd name="connsiteX541" fmla="*/ 6735495 w 7467600"/>
              <a:gd name="connsiteY541" fmla="*/ 2196890 h 6858000"/>
              <a:gd name="connsiteX542" fmla="*/ 6721901 w 7467600"/>
              <a:gd name="connsiteY542" fmla="*/ 2179274 h 6858000"/>
              <a:gd name="connsiteX543" fmla="*/ 6604735 w 7467600"/>
              <a:gd name="connsiteY543" fmla="*/ 2041381 h 6858000"/>
              <a:gd name="connsiteX544" fmla="*/ 6591670 w 7467600"/>
              <a:gd name="connsiteY544" fmla="*/ 1988277 h 6858000"/>
              <a:gd name="connsiteX545" fmla="*/ 6747349 w 7467600"/>
              <a:gd name="connsiteY545" fmla="*/ 2160069 h 6858000"/>
              <a:gd name="connsiteX546" fmla="*/ 6760943 w 7467600"/>
              <a:gd name="connsiteY546" fmla="*/ 2177686 h 6858000"/>
              <a:gd name="connsiteX547" fmla="*/ 7021065 w 7467600"/>
              <a:gd name="connsiteY547" fmla="*/ 2498102 h 6858000"/>
              <a:gd name="connsiteX548" fmla="*/ 7155223 w 7467600"/>
              <a:gd name="connsiteY548" fmla="*/ 2650386 h 6858000"/>
              <a:gd name="connsiteX549" fmla="*/ 7203167 w 7467600"/>
              <a:gd name="connsiteY549" fmla="*/ 2697288 h 6858000"/>
              <a:gd name="connsiteX550" fmla="*/ 6937703 w 7467600"/>
              <a:gd name="connsiteY550" fmla="*/ 2321981 h 6858000"/>
              <a:gd name="connsiteX551" fmla="*/ 6591670 w 7467600"/>
              <a:gd name="connsiteY551" fmla="*/ 1988277 h 6858000"/>
              <a:gd name="connsiteX552" fmla="*/ 5798671 w 7467600"/>
              <a:gd name="connsiteY552" fmla="*/ 1981601 h 6858000"/>
              <a:gd name="connsiteX553" fmla="*/ 5754709 w 7467600"/>
              <a:gd name="connsiteY553" fmla="*/ 2071454 h 6858000"/>
              <a:gd name="connsiteX554" fmla="*/ 5763044 w 7467600"/>
              <a:gd name="connsiteY554" fmla="*/ 2842206 h 6858000"/>
              <a:gd name="connsiteX555" fmla="*/ 5764974 w 7467600"/>
              <a:gd name="connsiteY555" fmla="*/ 2799609 h 6858000"/>
              <a:gd name="connsiteX556" fmla="*/ 5767665 w 7467600"/>
              <a:gd name="connsiteY556" fmla="*/ 2666409 h 6858000"/>
              <a:gd name="connsiteX557" fmla="*/ 5763055 w 7467600"/>
              <a:gd name="connsiteY557" fmla="*/ 2579705 h 6858000"/>
              <a:gd name="connsiteX558" fmla="*/ 5758079 w 7467600"/>
              <a:gd name="connsiteY558" fmla="*/ 2492508 h 6858000"/>
              <a:gd name="connsiteX559" fmla="*/ 5779325 w 7467600"/>
              <a:gd name="connsiteY559" fmla="*/ 2197069 h 6858000"/>
              <a:gd name="connsiteX560" fmla="*/ 5798671 w 7467600"/>
              <a:gd name="connsiteY560" fmla="*/ 1981601 h 6858000"/>
              <a:gd name="connsiteX561" fmla="*/ 5829202 w 7467600"/>
              <a:gd name="connsiteY561" fmla="*/ 1971679 h 6858000"/>
              <a:gd name="connsiteX562" fmla="*/ 5809558 w 7467600"/>
              <a:gd name="connsiteY562" fmla="*/ 2198043 h 6858000"/>
              <a:gd name="connsiteX563" fmla="*/ 5788653 w 7467600"/>
              <a:gd name="connsiteY563" fmla="*/ 2489430 h 6858000"/>
              <a:gd name="connsiteX564" fmla="*/ 5793439 w 7467600"/>
              <a:gd name="connsiteY564" fmla="*/ 2575235 h 6858000"/>
              <a:gd name="connsiteX565" fmla="*/ 5796837 w 7467600"/>
              <a:gd name="connsiteY565" fmla="*/ 2637633 h 6858000"/>
              <a:gd name="connsiteX566" fmla="*/ 5818614 w 7467600"/>
              <a:gd name="connsiteY566" fmla="*/ 2473055 h 6858000"/>
              <a:gd name="connsiteX567" fmla="*/ 5829202 w 7467600"/>
              <a:gd name="connsiteY567" fmla="*/ 1971679 h 6858000"/>
              <a:gd name="connsiteX568" fmla="*/ 5911389 w 7467600"/>
              <a:gd name="connsiteY568" fmla="*/ 1898371 h 6858000"/>
              <a:gd name="connsiteX569" fmla="*/ 6237627 w 7467600"/>
              <a:gd name="connsiteY569" fmla="*/ 2231921 h 6858000"/>
              <a:gd name="connsiteX570" fmla="*/ 5911389 w 7467600"/>
              <a:gd name="connsiteY570" fmla="*/ 1898371 h 6858000"/>
              <a:gd name="connsiteX571" fmla="*/ 6944437 w 7467600"/>
              <a:gd name="connsiteY571" fmla="*/ 1575402 h 6858000"/>
              <a:gd name="connsiteX572" fmla="*/ 6304730 w 7467600"/>
              <a:gd name="connsiteY572" fmla="*/ 1766654 h 6858000"/>
              <a:gd name="connsiteX573" fmla="*/ 6944437 w 7467600"/>
              <a:gd name="connsiteY573" fmla="*/ 1575402 h 6858000"/>
              <a:gd name="connsiteX574" fmla="*/ 7019523 w 7467600"/>
              <a:gd name="connsiteY574" fmla="*/ 1519450 h 6858000"/>
              <a:gd name="connsiteX575" fmla="*/ 6298091 w 7467600"/>
              <a:gd name="connsiteY575" fmla="*/ 1737122 h 6858000"/>
              <a:gd name="connsiteX576" fmla="*/ 7019523 w 7467600"/>
              <a:gd name="connsiteY576" fmla="*/ 1519450 h 6858000"/>
              <a:gd name="connsiteX577" fmla="*/ 2399523 w 7467600"/>
              <a:gd name="connsiteY577" fmla="*/ 1428234 h 6858000"/>
              <a:gd name="connsiteX578" fmla="*/ 2224982 w 7467600"/>
              <a:gd name="connsiteY578" fmla="*/ 1826201 h 6858000"/>
              <a:gd name="connsiteX579" fmla="*/ 2096099 w 7467600"/>
              <a:gd name="connsiteY579" fmla="*/ 2345900 h 6858000"/>
              <a:gd name="connsiteX580" fmla="*/ 2283317 w 7467600"/>
              <a:gd name="connsiteY580" fmla="*/ 1796925 h 6858000"/>
              <a:gd name="connsiteX581" fmla="*/ 2399523 w 7467600"/>
              <a:gd name="connsiteY581" fmla="*/ 1428234 h 6858000"/>
              <a:gd name="connsiteX582" fmla="*/ 2448558 w 7467600"/>
              <a:gd name="connsiteY582" fmla="*/ 1373435 h 6858000"/>
              <a:gd name="connsiteX583" fmla="*/ 2312521 w 7467600"/>
              <a:gd name="connsiteY583" fmla="*/ 1806140 h 6858000"/>
              <a:gd name="connsiteX584" fmla="*/ 2127533 w 7467600"/>
              <a:gd name="connsiteY584" fmla="*/ 2348380 h 6858000"/>
              <a:gd name="connsiteX585" fmla="*/ 2358080 w 7467600"/>
              <a:gd name="connsiteY585" fmla="*/ 1866134 h 6858000"/>
              <a:gd name="connsiteX586" fmla="*/ 2407436 w 7467600"/>
              <a:gd name="connsiteY586" fmla="*/ 1651070 h 6858000"/>
              <a:gd name="connsiteX587" fmla="*/ 2448558 w 7467600"/>
              <a:gd name="connsiteY587" fmla="*/ 1373435 h 6858000"/>
              <a:gd name="connsiteX588" fmla="*/ 278707 w 7467600"/>
              <a:gd name="connsiteY588" fmla="*/ 1352270 h 6858000"/>
              <a:gd name="connsiteX589" fmla="*/ 321570 w 7467600"/>
              <a:gd name="connsiteY589" fmla="*/ 1861610 h 6858000"/>
              <a:gd name="connsiteX590" fmla="*/ 294281 w 7467600"/>
              <a:gd name="connsiteY590" fmla="*/ 1440658 h 6858000"/>
              <a:gd name="connsiteX591" fmla="*/ 278707 w 7467600"/>
              <a:gd name="connsiteY591" fmla="*/ 1352270 h 6858000"/>
              <a:gd name="connsiteX592" fmla="*/ 1423821 w 7467600"/>
              <a:gd name="connsiteY592" fmla="*/ 1351958 h 6858000"/>
              <a:gd name="connsiteX593" fmla="*/ 1638521 w 7467600"/>
              <a:gd name="connsiteY593" fmla="*/ 1908470 h 6858000"/>
              <a:gd name="connsiteX594" fmla="*/ 1754199 w 7467600"/>
              <a:gd name="connsiteY594" fmla="*/ 2149284 h 6858000"/>
              <a:gd name="connsiteX595" fmla="*/ 1908359 w 7467600"/>
              <a:gd name="connsiteY595" fmla="*/ 2364988 h 6858000"/>
              <a:gd name="connsiteX596" fmla="*/ 1647661 w 7467600"/>
              <a:gd name="connsiteY596" fmla="*/ 1825945 h 6858000"/>
              <a:gd name="connsiteX597" fmla="*/ 1423821 w 7467600"/>
              <a:gd name="connsiteY597" fmla="*/ 1351958 h 6858000"/>
              <a:gd name="connsiteX598" fmla="*/ 1431890 w 7467600"/>
              <a:gd name="connsiteY598" fmla="*/ 1306475 h 6858000"/>
              <a:gd name="connsiteX599" fmla="*/ 1507597 w 7467600"/>
              <a:gd name="connsiteY599" fmla="*/ 1446132 h 6858000"/>
              <a:gd name="connsiteX600" fmla="*/ 1674586 w 7467600"/>
              <a:gd name="connsiteY600" fmla="*/ 1813832 h 6858000"/>
              <a:gd name="connsiteX601" fmla="*/ 1815950 w 7467600"/>
              <a:gd name="connsiteY601" fmla="*/ 2128564 h 6858000"/>
              <a:gd name="connsiteX602" fmla="*/ 1984242 w 7467600"/>
              <a:gd name="connsiteY602" fmla="*/ 2430829 h 6858000"/>
              <a:gd name="connsiteX603" fmla="*/ 2014023 w 7467600"/>
              <a:gd name="connsiteY603" fmla="*/ 2450995 h 6858000"/>
              <a:gd name="connsiteX604" fmla="*/ 1747337 w 7467600"/>
              <a:gd name="connsiteY604" fmla="*/ 1855264 h 6858000"/>
              <a:gd name="connsiteX605" fmla="*/ 1533749 w 7467600"/>
              <a:gd name="connsiteY605" fmla="*/ 1478656 h 6858000"/>
              <a:gd name="connsiteX606" fmla="*/ 1431890 w 7467600"/>
              <a:gd name="connsiteY606" fmla="*/ 1306475 h 6858000"/>
              <a:gd name="connsiteX607" fmla="*/ 5052692 w 7467600"/>
              <a:gd name="connsiteY607" fmla="*/ 1292994 h 6858000"/>
              <a:gd name="connsiteX608" fmla="*/ 5200661 w 7467600"/>
              <a:gd name="connsiteY608" fmla="*/ 1635186 h 6858000"/>
              <a:gd name="connsiteX609" fmla="*/ 5297138 w 7467600"/>
              <a:gd name="connsiteY609" fmla="*/ 1906351 h 6858000"/>
              <a:gd name="connsiteX610" fmla="*/ 5052692 w 7467600"/>
              <a:gd name="connsiteY610" fmla="*/ 1292994 h 6858000"/>
              <a:gd name="connsiteX611" fmla="*/ 5009948 w 7467600"/>
              <a:gd name="connsiteY611" fmla="*/ 1273619 h 6858000"/>
              <a:gd name="connsiteX612" fmla="*/ 5121777 w 7467600"/>
              <a:gd name="connsiteY612" fmla="*/ 1654213 h 6858000"/>
              <a:gd name="connsiteX613" fmla="*/ 5293545 w 7467600"/>
              <a:gd name="connsiteY613" fmla="*/ 2072247 h 6858000"/>
              <a:gd name="connsiteX614" fmla="*/ 5294042 w 7467600"/>
              <a:gd name="connsiteY614" fmla="*/ 2065019 h 6858000"/>
              <a:gd name="connsiteX615" fmla="*/ 5171936 w 7467600"/>
              <a:gd name="connsiteY615" fmla="*/ 1647613 h 6858000"/>
              <a:gd name="connsiteX616" fmla="*/ 5009948 w 7467600"/>
              <a:gd name="connsiteY616" fmla="*/ 1273619 h 6858000"/>
              <a:gd name="connsiteX617" fmla="*/ 655236 w 7467600"/>
              <a:gd name="connsiteY617" fmla="*/ 1268632 h 6858000"/>
              <a:gd name="connsiteX618" fmla="*/ 839521 w 7467600"/>
              <a:gd name="connsiteY618" fmla="*/ 1685315 h 6858000"/>
              <a:gd name="connsiteX619" fmla="*/ 1109416 w 7467600"/>
              <a:gd name="connsiteY619" fmla="*/ 2061663 h 6858000"/>
              <a:gd name="connsiteX620" fmla="*/ 1298300 w 7467600"/>
              <a:gd name="connsiteY620" fmla="*/ 2247742 h 6858000"/>
              <a:gd name="connsiteX621" fmla="*/ 1125871 w 7467600"/>
              <a:gd name="connsiteY621" fmla="*/ 1989513 h 6858000"/>
              <a:gd name="connsiteX622" fmla="*/ 981574 w 7467600"/>
              <a:gd name="connsiteY622" fmla="*/ 1783157 h 6858000"/>
              <a:gd name="connsiteX623" fmla="*/ 922198 w 7467600"/>
              <a:gd name="connsiteY623" fmla="*/ 1677437 h 6858000"/>
              <a:gd name="connsiteX624" fmla="*/ 869293 w 7467600"/>
              <a:gd name="connsiteY624" fmla="*/ 1583214 h 6858000"/>
              <a:gd name="connsiteX625" fmla="*/ 751431 w 7467600"/>
              <a:gd name="connsiteY625" fmla="*/ 1405731 h 6858000"/>
              <a:gd name="connsiteX626" fmla="*/ 655236 w 7467600"/>
              <a:gd name="connsiteY626" fmla="*/ 1268632 h 6858000"/>
              <a:gd name="connsiteX627" fmla="*/ 6516292 w 7467600"/>
              <a:gd name="connsiteY627" fmla="*/ 1263064 h 6858000"/>
              <a:gd name="connsiteX628" fmla="*/ 5736320 w 7467600"/>
              <a:gd name="connsiteY628" fmla="*/ 1501803 h 6858000"/>
              <a:gd name="connsiteX629" fmla="*/ 6516292 w 7467600"/>
              <a:gd name="connsiteY629" fmla="*/ 1263064 h 6858000"/>
              <a:gd name="connsiteX630" fmla="*/ 291466 w 7467600"/>
              <a:gd name="connsiteY630" fmla="*/ 1250369 h 6858000"/>
              <a:gd name="connsiteX631" fmla="*/ 323180 w 7467600"/>
              <a:gd name="connsiteY631" fmla="*/ 1435283 h 6858000"/>
              <a:gd name="connsiteX632" fmla="*/ 349381 w 7467600"/>
              <a:gd name="connsiteY632" fmla="*/ 1875041 h 6858000"/>
              <a:gd name="connsiteX633" fmla="*/ 374363 w 7467600"/>
              <a:gd name="connsiteY633" fmla="*/ 1506494 h 6858000"/>
              <a:gd name="connsiteX634" fmla="*/ 302168 w 7467600"/>
              <a:gd name="connsiteY634" fmla="*/ 1274495 h 6858000"/>
              <a:gd name="connsiteX635" fmla="*/ 291466 w 7467600"/>
              <a:gd name="connsiteY635" fmla="*/ 1250369 h 6858000"/>
              <a:gd name="connsiteX636" fmla="*/ 678222 w 7467600"/>
              <a:gd name="connsiteY636" fmla="*/ 1248670 h 6858000"/>
              <a:gd name="connsiteX637" fmla="*/ 775536 w 7467600"/>
              <a:gd name="connsiteY637" fmla="*/ 1388015 h 6858000"/>
              <a:gd name="connsiteX638" fmla="*/ 894529 w 7467600"/>
              <a:gd name="connsiteY638" fmla="*/ 1567739 h 6858000"/>
              <a:gd name="connsiteX639" fmla="*/ 948000 w 7467600"/>
              <a:gd name="connsiteY639" fmla="*/ 1663088 h 6858000"/>
              <a:gd name="connsiteX640" fmla="*/ 1006812 w 7467600"/>
              <a:gd name="connsiteY640" fmla="*/ 1767683 h 6858000"/>
              <a:gd name="connsiteX641" fmla="*/ 1149133 w 7467600"/>
              <a:gd name="connsiteY641" fmla="*/ 1971513 h 6858000"/>
              <a:gd name="connsiteX642" fmla="*/ 1333952 w 7467600"/>
              <a:gd name="connsiteY642" fmla="*/ 2251620 h 6858000"/>
              <a:gd name="connsiteX643" fmla="*/ 1337329 w 7467600"/>
              <a:gd name="connsiteY643" fmla="*/ 2258350 h 6858000"/>
              <a:gd name="connsiteX644" fmla="*/ 1014726 w 7467600"/>
              <a:gd name="connsiteY644" fmla="*/ 1615556 h 6858000"/>
              <a:gd name="connsiteX645" fmla="*/ 678222 w 7467600"/>
              <a:gd name="connsiteY645" fmla="*/ 1248670 h 6858000"/>
              <a:gd name="connsiteX646" fmla="*/ 6691602 w 7467600"/>
              <a:gd name="connsiteY646" fmla="*/ 1140573 h 6858000"/>
              <a:gd name="connsiteX647" fmla="*/ 6571100 w 7467600"/>
              <a:gd name="connsiteY647" fmla="*/ 1183662 h 6858000"/>
              <a:gd name="connsiteX648" fmla="*/ 6241687 w 7467600"/>
              <a:gd name="connsiteY648" fmla="*/ 1257600 h 6858000"/>
              <a:gd name="connsiteX649" fmla="*/ 5693009 w 7467600"/>
              <a:gd name="connsiteY649" fmla="*/ 1478256 h 6858000"/>
              <a:gd name="connsiteX650" fmla="*/ 6548420 w 7467600"/>
              <a:gd name="connsiteY650" fmla="*/ 1214599 h 6858000"/>
              <a:gd name="connsiteX651" fmla="*/ 6605473 w 7467600"/>
              <a:gd name="connsiteY651" fmla="*/ 1184686 h 6858000"/>
              <a:gd name="connsiteX652" fmla="*/ 6691602 w 7467600"/>
              <a:gd name="connsiteY652" fmla="*/ 1140573 h 6858000"/>
              <a:gd name="connsiteX653" fmla="*/ 4002475 w 7467600"/>
              <a:gd name="connsiteY653" fmla="*/ 1037802 h 6858000"/>
              <a:gd name="connsiteX654" fmla="*/ 4000324 w 7467600"/>
              <a:gd name="connsiteY654" fmla="*/ 1039362 h 6858000"/>
              <a:gd name="connsiteX655" fmla="*/ 4002862 w 7467600"/>
              <a:gd name="connsiteY655" fmla="*/ 1042866 h 6858000"/>
              <a:gd name="connsiteX656" fmla="*/ 4002475 w 7467600"/>
              <a:gd name="connsiteY656" fmla="*/ 1037802 h 6858000"/>
              <a:gd name="connsiteX657" fmla="*/ 506322 w 7467600"/>
              <a:gd name="connsiteY657" fmla="*/ 1020997 h 6858000"/>
              <a:gd name="connsiteX658" fmla="*/ 533068 w 7467600"/>
              <a:gd name="connsiteY658" fmla="*/ 1029409 h 6858000"/>
              <a:gd name="connsiteX659" fmla="*/ 1232525 w 7467600"/>
              <a:gd name="connsiteY659" fmla="*/ 1804675 h 6858000"/>
              <a:gd name="connsiteX660" fmla="*/ 1388858 w 7467600"/>
              <a:gd name="connsiteY660" fmla="*/ 2368011 h 6858000"/>
              <a:gd name="connsiteX661" fmla="*/ 1384098 w 7467600"/>
              <a:gd name="connsiteY661" fmla="*/ 2378125 h 6858000"/>
              <a:gd name="connsiteX662" fmla="*/ 1425393 w 7467600"/>
              <a:gd name="connsiteY662" fmla="*/ 2589124 h 6858000"/>
              <a:gd name="connsiteX663" fmla="*/ 1424001 w 7467600"/>
              <a:gd name="connsiteY663" fmla="*/ 2597541 h 6858000"/>
              <a:gd name="connsiteX664" fmla="*/ 2152729 w 7467600"/>
              <a:gd name="connsiteY664" fmla="*/ 2864487 h 6858000"/>
              <a:gd name="connsiteX665" fmla="*/ 2020609 w 7467600"/>
              <a:gd name="connsiteY665" fmla="*/ 2539671 h 6858000"/>
              <a:gd name="connsiteX666" fmla="*/ 2018920 w 7467600"/>
              <a:gd name="connsiteY666" fmla="*/ 2536309 h 6858000"/>
              <a:gd name="connsiteX667" fmla="*/ 1342441 w 7467600"/>
              <a:gd name="connsiteY667" fmla="*/ 1173017 h 6858000"/>
              <a:gd name="connsiteX668" fmla="*/ 1367925 w 7467600"/>
              <a:gd name="connsiteY668" fmla="*/ 1135648 h 6858000"/>
              <a:gd name="connsiteX669" fmla="*/ 1771401 w 7467600"/>
              <a:gd name="connsiteY669" fmla="*/ 1806673 h 6858000"/>
              <a:gd name="connsiteX670" fmla="*/ 1972385 w 7467600"/>
              <a:gd name="connsiteY670" fmla="*/ 2198735 h 6858000"/>
              <a:gd name="connsiteX671" fmla="*/ 2040892 w 7467600"/>
              <a:gd name="connsiteY671" fmla="*/ 2405205 h 6858000"/>
              <a:gd name="connsiteX672" fmla="*/ 2131689 w 7467600"/>
              <a:gd name="connsiteY672" fmla="*/ 1936926 h 6858000"/>
              <a:gd name="connsiteX673" fmla="*/ 2454820 w 7467600"/>
              <a:gd name="connsiteY673" fmla="*/ 1248808 h 6858000"/>
              <a:gd name="connsiteX674" fmla="*/ 2492512 w 7467600"/>
              <a:gd name="connsiteY674" fmla="*/ 1302920 h 6858000"/>
              <a:gd name="connsiteX675" fmla="*/ 2081216 w 7467600"/>
              <a:gd name="connsiteY675" fmla="*/ 2527513 h 6858000"/>
              <a:gd name="connsiteX676" fmla="*/ 2081211 w 7467600"/>
              <a:gd name="connsiteY676" fmla="*/ 2528916 h 6858000"/>
              <a:gd name="connsiteX677" fmla="*/ 2199067 w 7467600"/>
              <a:gd name="connsiteY677" fmla="*/ 2884061 h 6858000"/>
              <a:gd name="connsiteX678" fmla="*/ 3192586 w 7467600"/>
              <a:gd name="connsiteY678" fmla="*/ 3411496 h 6858000"/>
              <a:gd name="connsiteX679" fmla="*/ 3182620 w 7467600"/>
              <a:gd name="connsiteY679" fmla="*/ 3483279 h 6858000"/>
              <a:gd name="connsiteX680" fmla="*/ 2435119 w 7467600"/>
              <a:gd name="connsiteY680" fmla="*/ 3080173 h 6858000"/>
              <a:gd name="connsiteX681" fmla="*/ 2410152 w 7467600"/>
              <a:gd name="connsiteY681" fmla="*/ 3063751 h 6858000"/>
              <a:gd name="connsiteX682" fmla="*/ 2408099 w 7467600"/>
              <a:gd name="connsiteY682" fmla="*/ 3064403 h 6858000"/>
              <a:gd name="connsiteX683" fmla="*/ 2407218 w 7467600"/>
              <a:gd name="connsiteY683" fmla="*/ 3070324 h 6858000"/>
              <a:gd name="connsiteX684" fmla="*/ 2380138 w 7467600"/>
              <a:gd name="connsiteY684" fmla="*/ 3099341 h 6858000"/>
              <a:gd name="connsiteX685" fmla="*/ 1765923 w 7467600"/>
              <a:gd name="connsiteY685" fmla="*/ 3581043 h 6858000"/>
              <a:gd name="connsiteX686" fmla="*/ 1702258 w 7467600"/>
              <a:gd name="connsiteY686" fmla="*/ 3612286 h 6858000"/>
              <a:gd name="connsiteX687" fmla="*/ 1538370 w 7467600"/>
              <a:gd name="connsiteY687" fmla="*/ 3811804 h 6858000"/>
              <a:gd name="connsiteX688" fmla="*/ 542867 w 7467600"/>
              <a:gd name="connsiteY688" fmla="*/ 4944092 h 6858000"/>
              <a:gd name="connsiteX689" fmla="*/ 515800 w 7467600"/>
              <a:gd name="connsiteY689" fmla="*/ 4862180 h 6858000"/>
              <a:gd name="connsiteX690" fmla="*/ 909145 w 7467600"/>
              <a:gd name="connsiteY690" fmla="*/ 4199225 h 6858000"/>
              <a:gd name="connsiteX691" fmla="*/ 1214067 w 7467600"/>
              <a:gd name="connsiteY691" fmla="*/ 3908561 h 6858000"/>
              <a:gd name="connsiteX692" fmla="*/ 640967 w 7467600"/>
              <a:gd name="connsiteY692" fmla="*/ 4105601 h 6858000"/>
              <a:gd name="connsiteX693" fmla="*/ 112563 w 7467600"/>
              <a:gd name="connsiteY693" fmla="*/ 4396952 h 6858000"/>
              <a:gd name="connsiteX694" fmla="*/ 0 w 7467600"/>
              <a:gd name="connsiteY694" fmla="*/ 4466006 h 6858000"/>
              <a:gd name="connsiteX695" fmla="*/ 0 w 7467600"/>
              <a:gd name="connsiteY695" fmla="*/ 4233763 h 6858000"/>
              <a:gd name="connsiteX696" fmla="*/ 36881 w 7467600"/>
              <a:gd name="connsiteY696" fmla="*/ 4200118 h 6858000"/>
              <a:gd name="connsiteX697" fmla="*/ 910534 w 7467600"/>
              <a:gd name="connsiteY697" fmla="*/ 3629753 h 6858000"/>
              <a:gd name="connsiteX698" fmla="*/ 1578717 w 7467600"/>
              <a:gd name="connsiteY698" fmla="*/ 3575982 h 6858000"/>
              <a:gd name="connsiteX699" fmla="*/ 2338780 w 7467600"/>
              <a:gd name="connsiteY699" fmla="*/ 3033725 h 6858000"/>
              <a:gd name="connsiteX700" fmla="*/ 1807991 w 7467600"/>
              <a:gd name="connsiteY700" fmla="*/ 2807184 h 6858000"/>
              <a:gd name="connsiteX701" fmla="*/ 1416358 w 7467600"/>
              <a:gd name="connsiteY701" fmla="*/ 3112571 h 6858000"/>
              <a:gd name="connsiteX702" fmla="*/ 939066 w 7467600"/>
              <a:gd name="connsiteY702" fmla="*/ 3378798 h 6858000"/>
              <a:gd name="connsiteX703" fmla="*/ 115099 w 7467600"/>
              <a:gd name="connsiteY703" fmla="*/ 3607650 h 6858000"/>
              <a:gd name="connsiteX704" fmla="*/ 97284 w 7467600"/>
              <a:gd name="connsiteY704" fmla="*/ 3520393 h 6858000"/>
              <a:gd name="connsiteX705" fmla="*/ 922050 w 7467600"/>
              <a:gd name="connsiteY705" fmla="*/ 3074867 h 6858000"/>
              <a:gd name="connsiteX706" fmla="*/ 1405265 w 7467600"/>
              <a:gd name="connsiteY706" fmla="*/ 3016319 h 6858000"/>
              <a:gd name="connsiteX707" fmla="*/ 1407512 w 7467600"/>
              <a:gd name="connsiteY707" fmla="*/ 3018001 h 6858000"/>
              <a:gd name="connsiteX708" fmla="*/ 1726266 w 7467600"/>
              <a:gd name="connsiteY708" fmla="*/ 2777274 h 6858000"/>
              <a:gd name="connsiteX709" fmla="*/ 625390 w 7467600"/>
              <a:gd name="connsiteY709" fmla="*/ 2514541 h 6858000"/>
              <a:gd name="connsiteX710" fmla="*/ 619799 w 7467600"/>
              <a:gd name="connsiteY710" fmla="*/ 2527180 h 6858000"/>
              <a:gd name="connsiteX711" fmla="*/ 310030 w 7467600"/>
              <a:gd name="connsiteY711" fmla="*/ 2771818 h 6858000"/>
              <a:gd name="connsiteX712" fmla="*/ 173877 w 7467600"/>
              <a:gd name="connsiteY712" fmla="*/ 2937056 h 6858000"/>
              <a:gd name="connsiteX713" fmla="*/ 77889 w 7467600"/>
              <a:gd name="connsiteY713" fmla="*/ 3138440 h 6858000"/>
              <a:gd name="connsiteX714" fmla="*/ 0 w 7467600"/>
              <a:gd name="connsiteY714" fmla="*/ 3271395 h 6858000"/>
              <a:gd name="connsiteX715" fmla="*/ 0 w 7467600"/>
              <a:gd name="connsiteY715" fmla="*/ 3153002 h 6858000"/>
              <a:gd name="connsiteX716" fmla="*/ 2386 w 7467600"/>
              <a:gd name="connsiteY716" fmla="*/ 3149203 h 6858000"/>
              <a:gd name="connsiteX717" fmla="*/ 89753 w 7467600"/>
              <a:gd name="connsiteY717" fmla="*/ 2987702 h 6858000"/>
              <a:gd name="connsiteX718" fmla="*/ 76869 w 7467600"/>
              <a:gd name="connsiteY718" fmla="*/ 3005404 h 6858000"/>
              <a:gd name="connsiteX719" fmla="*/ 32049 w 7467600"/>
              <a:gd name="connsiteY719" fmla="*/ 3065814 h 6858000"/>
              <a:gd name="connsiteX720" fmla="*/ 0 w 7467600"/>
              <a:gd name="connsiteY720" fmla="*/ 3108744 h 6858000"/>
              <a:gd name="connsiteX721" fmla="*/ 0 w 7467600"/>
              <a:gd name="connsiteY721" fmla="*/ 3058059 h 6858000"/>
              <a:gd name="connsiteX722" fmla="*/ 7610 w 7467600"/>
              <a:gd name="connsiteY722" fmla="*/ 3047889 h 6858000"/>
              <a:gd name="connsiteX723" fmla="*/ 52419 w 7467600"/>
              <a:gd name="connsiteY723" fmla="*/ 2987479 h 6858000"/>
              <a:gd name="connsiteX724" fmla="*/ 59142 w 7467600"/>
              <a:gd name="connsiteY724" fmla="*/ 2978488 h 6858000"/>
              <a:gd name="connsiteX725" fmla="*/ 0 w 7467600"/>
              <a:gd name="connsiteY725" fmla="*/ 3015334 h 6858000"/>
              <a:gd name="connsiteX726" fmla="*/ 0 w 7467600"/>
              <a:gd name="connsiteY726" fmla="*/ 2914286 h 6858000"/>
              <a:gd name="connsiteX727" fmla="*/ 36383 w 7467600"/>
              <a:gd name="connsiteY727" fmla="*/ 2901128 h 6858000"/>
              <a:gd name="connsiteX728" fmla="*/ 156329 w 7467600"/>
              <a:gd name="connsiteY728" fmla="*/ 2840533 h 6858000"/>
              <a:gd name="connsiteX729" fmla="*/ 358355 w 7467600"/>
              <a:gd name="connsiteY729" fmla="*/ 2620471 h 6858000"/>
              <a:gd name="connsiteX730" fmla="*/ 510577 w 7467600"/>
              <a:gd name="connsiteY730" fmla="*/ 2501244 h 6858000"/>
              <a:gd name="connsiteX731" fmla="*/ 211967 w 7467600"/>
              <a:gd name="connsiteY731" fmla="*/ 2479171 h 6858000"/>
              <a:gd name="connsiteX732" fmla="*/ 0 w 7467600"/>
              <a:gd name="connsiteY732" fmla="*/ 2476398 h 6858000"/>
              <a:gd name="connsiteX733" fmla="*/ 0 w 7467600"/>
              <a:gd name="connsiteY733" fmla="*/ 2389189 h 6858000"/>
              <a:gd name="connsiteX734" fmla="*/ 103062 w 7467600"/>
              <a:gd name="connsiteY734" fmla="*/ 2389518 h 6858000"/>
              <a:gd name="connsiteX735" fmla="*/ 510734 w 7467600"/>
              <a:gd name="connsiteY735" fmla="*/ 2416201 h 6858000"/>
              <a:gd name="connsiteX736" fmla="*/ 279257 w 7467600"/>
              <a:gd name="connsiteY736" fmla="*/ 2092102 h 6858000"/>
              <a:gd name="connsiteX737" fmla="*/ 65265 w 7467600"/>
              <a:gd name="connsiteY737" fmla="*/ 2006049 h 6858000"/>
              <a:gd name="connsiteX738" fmla="*/ 0 w 7467600"/>
              <a:gd name="connsiteY738" fmla="*/ 1982532 h 6858000"/>
              <a:gd name="connsiteX739" fmla="*/ 0 w 7467600"/>
              <a:gd name="connsiteY739" fmla="*/ 1912789 h 6858000"/>
              <a:gd name="connsiteX740" fmla="*/ 97460 w 7467600"/>
              <a:gd name="connsiteY740" fmla="*/ 1953725 h 6858000"/>
              <a:gd name="connsiteX741" fmla="*/ 221272 w 7467600"/>
              <a:gd name="connsiteY741" fmla="*/ 1980766 h 6858000"/>
              <a:gd name="connsiteX742" fmla="*/ 116765 w 7467600"/>
              <a:gd name="connsiteY742" fmla="*/ 1911033 h 6858000"/>
              <a:gd name="connsiteX743" fmla="*/ 16405 w 7467600"/>
              <a:gd name="connsiteY743" fmla="*/ 1803412 h 6858000"/>
              <a:gd name="connsiteX744" fmla="*/ 0 w 7467600"/>
              <a:gd name="connsiteY744" fmla="*/ 1784777 h 6858000"/>
              <a:gd name="connsiteX745" fmla="*/ 0 w 7467600"/>
              <a:gd name="connsiteY745" fmla="*/ 1740082 h 6858000"/>
              <a:gd name="connsiteX746" fmla="*/ 39394 w 7467600"/>
              <a:gd name="connsiteY746" fmla="*/ 1784856 h 6858000"/>
              <a:gd name="connsiteX747" fmla="*/ 135813 w 7467600"/>
              <a:gd name="connsiteY747" fmla="*/ 1888838 h 6858000"/>
              <a:gd name="connsiteX748" fmla="*/ 242575 w 7467600"/>
              <a:gd name="connsiteY748" fmla="*/ 1958841 h 6858000"/>
              <a:gd name="connsiteX749" fmla="*/ 82197 w 7467600"/>
              <a:gd name="connsiteY749" fmla="*/ 1754826 h 6858000"/>
              <a:gd name="connsiteX750" fmla="*/ 0 w 7467600"/>
              <a:gd name="connsiteY750" fmla="*/ 1679650 h 6858000"/>
              <a:gd name="connsiteX751" fmla="*/ 0 w 7467600"/>
              <a:gd name="connsiteY751" fmla="*/ 1602463 h 6858000"/>
              <a:gd name="connsiteX752" fmla="*/ 84689 w 7467600"/>
              <a:gd name="connsiteY752" fmla="*/ 1677442 h 6858000"/>
              <a:gd name="connsiteX753" fmla="*/ 298437 w 7467600"/>
              <a:gd name="connsiteY753" fmla="*/ 1968019 h 6858000"/>
              <a:gd name="connsiteX754" fmla="*/ 227269 w 7467600"/>
              <a:gd name="connsiteY754" fmla="*/ 1114064 h 6858000"/>
              <a:gd name="connsiteX755" fmla="*/ 248003 w 7467600"/>
              <a:gd name="connsiteY755" fmla="*/ 1089613 h 6858000"/>
              <a:gd name="connsiteX756" fmla="*/ 427020 w 7467600"/>
              <a:gd name="connsiteY756" fmla="*/ 1619803 h 6858000"/>
              <a:gd name="connsiteX757" fmla="*/ 340345 w 7467600"/>
              <a:gd name="connsiteY757" fmla="*/ 2027739 h 6858000"/>
              <a:gd name="connsiteX758" fmla="*/ 360865 w 7467600"/>
              <a:gd name="connsiteY758" fmla="*/ 2044827 h 6858000"/>
              <a:gd name="connsiteX759" fmla="*/ 560414 w 7467600"/>
              <a:gd name="connsiteY759" fmla="*/ 2421457 h 6858000"/>
              <a:gd name="connsiteX760" fmla="*/ 1359703 w 7467600"/>
              <a:gd name="connsiteY760" fmla="*/ 2578554 h 6858000"/>
              <a:gd name="connsiteX761" fmla="*/ 1359422 w 7467600"/>
              <a:gd name="connsiteY761" fmla="*/ 2577994 h 6858000"/>
              <a:gd name="connsiteX762" fmla="*/ 828701 w 7467600"/>
              <a:gd name="connsiteY762" fmla="*/ 1839520 h 6858000"/>
              <a:gd name="connsiteX763" fmla="*/ 494427 w 7467600"/>
              <a:gd name="connsiteY763" fmla="*/ 1092333 h 6858000"/>
              <a:gd name="connsiteX764" fmla="*/ 506322 w 7467600"/>
              <a:gd name="connsiteY764" fmla="*/ 1020997 h 6858000"/>
              <a:gd name="connsiteX765" fmla="*/ 4570198 w 7467600"/>
              <a:gd name="connsiteY765" fmla="*/ 978081 h 6858000"/>
              <a:gd name="connsiteX766" fmla="*/ 4523691 w 7467600"/>
              <a:gd name="connsiteY766" fmla="*/ 1127776 h 6858000"/>
              <a:gd name="connsiteX767" fmla="*/ 4509875 w 7467600"/>
              <a:gd name="connsiteY767" fmla="*/ 1167552 h 6858000"/>
              <a:gd name="connsiteX768" fmla="*/ 4478168 w 7467600"/>
              <a:gd name="connsiteY768" fmla="*/ 1260735 h 6858000"/>
              <a:gd name="connsiteX769" fmla="*/ 4409309 w 7467600"/>
              <a:gd name="connsiteY769" fmla="*/ 1666996 h 6858000"/>
              <a:gd name="connsiteX770" fmla="*/ 4370031 w 7467600"/>
              <a:gd name="connsiteY770" fmla="*/ 1955666 h 6858000"/>
              <a:gd name="connsiteX771" fmla="*/ 4570198 w 7467600"/>
              <a:gd name="connsiteY771" fmla="*/ 978081 h 6858000"/>
              <a:gd name="connsiteX772" fmla="*/ 4557898 w 7467600"/>
              <a:gd name="connsiteY772" fmla="*/ 900011 h 6858000"/>
              <a:gd name="connsiteX773" fmla="*/ 4344840 w 7467600"/>
              <a:gd name="connsiteY773" fmla="*/ 1922038 h 6858000"/>
              <a:gd name="connsiteX774" fmla="*/ 4378710 w 7467600"/>
              <a:gd name="connsiteY774" fmla="*/ 1665516 h 6858000"/>
              <a:gd name="connsiteX775" fmla="*/ 4448798 w 7467600"/>
              <a:gd name="connsiteY775" fmla="*/ 1253024 h 6858000"/>
              <a:gd name="connsiteX776" fmla="*/ 4480315 w 7467600"/>
              <a:gd name="connsiteY776" fmla="*/ 1158454 h 6858000"/>
              <a:gd name="connsiteX777" fmla="*/ 4494133 w 7467600"/>
              <a:gd name="connsiteY777" fmla="*/ 1118676 h 6858000"/>
              <a:gd name="connsiteX778" fmla="*/ 4557898 w 7467600"/>
              <a:gd name="connsiteY778" fmla="*/ 900011 h 6858000"/>
              <a:gd name="connsiteX779" fmla="*/ 5870151 w 7467600"/>
              <a:gd name="connsiteY779" fmla="*/ 898890 h 6858000"/>
              <a:gd name="connsiteX780" fmla="*/ 5861335 w 7467600"/>
              <a:gd name="connsiteY780" fmla="*/ 899177 h 6858000"/>
              <a:gd name="connsiteX781" fmla="*/ 5843702 w 7467600"/>
              <a:gd name="connsiteY781" fmla="*/ 899748 h 6858000"/>
              <a:gd name="connsiteX782" fmla="*/ 5651107 w 7467600"/>
              <a:gd name="connsiteY782" fmla="*/ 920306 h 6858000"/>
              <a:gd name="connsiteX783" fmla="*/ 5459407 w 7467600"/>
              <a:gd name="connsiteY783" fmla="*/ 940975 h 6858000"/>
              <a:gd name="connsiteX784" fmla="*/ 5374846 w 7467600"/>
              <a:gd name="connsiteY784" fmla="*/ 941988 h 6858000"/>
              <a:gd name="connsiteX785" fmla="*/ 5256105 w 7467600"/>
              <a:gd name="connsiteY785" fmla="*/ 945632 h 6858000"/>
              <a:gd name="connsiteX786" fmla="*/ 5107071 w 7467600"/>
              <a:gd name="connsiteY786" fmla="*/ 969720 h 6858000"/>
              <a:gd name="connsiteX787" fmla="*/ 4998681 w 7467600"/>
              <a:gd name="connsiteY787" fmla="*/ 988771 h 6858000"/>
              <a:gd name="connsiteX788" fmla="*/ 5870151 w 7467600"/>
              <a:gd name="connsiteY788" fmla="*/ 898890 h 6858000"/>
              <a:gd name="connsiteX789" fmla="*/ 5504425 w 7467600"/>
              <a:gd name="connsiteY789" fmla="*/ 848067 h 6858000"/>
              <a:gd name="connsiteX790" fmla="*/ 4968849 w 7467600"/>
              <a:gd name="connsiteY790" fmla="*/ 962318 h 6858000"/>
              <a:gd name="connsiteX791" fmla="*/ 5104039 w 7467600"/>
              <a:gd name="connsiteY791" fmla="*/ 940634 h 6858000"/>
              <a:gd name="connsiteX792" fmla="*/ 5256311 w 7467600"/>
              <a:gd name="connsiteY792" fmla="*/ 916490 h 6858000"/>
              <a:gd name="connsiteX793" fmla="*/ 5377381 w 7467600"/>
              <a:gd name="connsiteY793" fmla="*/ 912671 h 6858000"/>
              <a:gd name="connsiteX794" fmla="*/ 5460148 w 7467600"/>
              <a:gd name="connsiteY794" fmla="*/ 911442 h 6858000"/>
              <a:gd name="connsiteX795" fmla="*/ 5648971 w 7467600"/>
              <a:gd name="connsiteY795" fmla="*/ 891331 h 6858000"/>
              <a:gd name="connsiteX796" fmla="*/ 5844807 w 7467600"/>
              <a:gd name="connsiteY796" fmla="*/ 870718 h 6858000"/>
              <a:gd name="connsiteX797" fmla="*/ 5862975 w 7467600"/>
              <a:gd name="connsiteY797" fmla="*/ 869756 h 6858000"/>
              <a:gd name="connsiteX798" fmla="*/ 5920887 w 7467600"/>
              <a:gd name="connsiteY798" fmla="*/ 865929 h 6858000"/>
              <a:gd name="connsiteX799" fmla="*/ 5504425 w 7467600"/>
              <a:gd name="connsiteY799" fmla="*/ 848067 h 6858000"/>
              <a:gd name="connsiteX800" fmla="*/ 3607114 w 7467600"/>
              <a:gd name="connsiteY800" fmla="*/ 467441 h 6858000"/>
              <a:gd name="connsiteX801" fmla="*/ 3296242 w 7467600"/>
              <a:gd name="connsiteY801" fmla="*/ 807991 h 6858000"/>
              <a:gd name="connsiteX802" fmla="*/ 3174674 w 7467600"/>
              <a:gd name="connsiteY802" fmla="*/ 919759 h 6858000"/>
              <a:gd name="connsiteX803" fmla="*/ 3042978 w 7467600"/>
              <a:gd name="connsiteY803" fmla="*/ 1054894 h 6858000"/>
              <a:gd name="connsiteX804" fmla="*/ 2968914 w 7467600"/>
              <a:gd name="connsiteY804" fmla="*/ 1133756 h 6858000"/>
              <a:gd name="connsiteX805" fmla="*/ 3103823 w 7467600"/>
              <a:gd name="connsiteY805" fmla="*/ 1026814 h 6858000"/>
              <a:gd name="connsiteX806" fmla="*/ 3607114 w 7467600"/>
              <a:gd name="connsiteY806" fmla="*/ 467441 h 6858000"/>
              <a:gd name="connsiteX807" fmla="*/ 3744487 w 7467600"/>
              <a:gd name="connsiteY807" fmla="*/ 383136 h 6858000"/>
              <a:gd name="connsiteX808" fmla="*/ 3970213 w 7467600"/>
              <a:gd name="connsiteY808" fmla="*/ 995559 h 6858000"/>
              <a:gd name="connsiteX809" fmla="*/ 3744487 w 7467600"/>
              <a:gd name="connsiteY809" fmla="*/ 383136 h 6858000"/>
              <a:gd name="connsiteX810" fmla="*/ 3624562 w 7467600"/>
              <a:gd name="connsiteY810" fmla="*/ 367041 h 6858000"/>
              <a:gd name="connsiteX811" fmla="*/ 3489712 w 7467600"/>
              <a:gd name="connsiteY811" fmla="*/ 485386 h 6858000"/>
              <a:gd name="connsiteX812" fmla="*/ 3182994 w 7467600"/>
              <a:gd name="connsiteY812" fmla="*/ 828265 h 6858000"/>
              <a:gd name="connsiteX813" fmla="*/ 2892114 w 7467600"/>
              <a:gd name="connsiteY813" fmla="*/ 1172635 h 6858000"/>
              <a:gd name="connsiteX814" fmla="*/ 3021459 w 7467600"/>
              <a:gd name="connsiteY814" fmla="*/ 1035385 h 6858000"/>
              <a:gd name="connsiteX815" fmla="*/ 3153873 w 7467600"/>
              <a:gd name="connsiteY815" fmla="*/ 898971 h 6858000"/>
              <a:gd name="connsiteX816" fmla="*/ 3276511 w 7467600"/>
              <a:gd name="connsiteY816" fmla="*/ 786423 h 6858000"/>
              <a:gd name="connsiteX817" fmla="*/ 3584154 w 7467600"/>
              <a:gd name="connsiteY817" fmla="*/ 448218 h 6858000"/>
              <a:gd name="connsiteX818" fmla="*/ 3624562 w 7467600"/>
              <a:gd name="connsiteY818" fmla="*/ 367041 h 6858000"/>
              <a:gd name="connsiteX819" fmla="*/ 3766672 w 7467600"/>
              <a:gd name="connsiteY819" fmla="*/ 359429 h 6858000"/>
              <a:gd name="connsiteX820" fmla="*/ 3996338 w 7467600"/>
              <a:gd name="connsiteY820" fmla="*/ 968237 h 6858000"/>
              <a:gd name="connsiteX821" fmla="*/ 3766672 w 7467600"/>
              <a:gd name="connsiteY821" fmla="*/ 359429 h 6858000"/>
              <a:gd name="connsiteX822" fmla="*/ 5805386 w 7467600"/>
              <a:gd name="connsiteY822" fmla="*/ 239240 h 6858000"/>
              <a:gd name="connsiteX823" fmla="*/ 5736947 w 7467600"/>
              <a:gd name="connsiteY823" fmla="*/ 261367 h 6858000"/>
              <a:gd name="connsiteX824" fmla="*/ 5427012 w 7467600"/>
              <a:gd name="connsiteY824" fmla="*/ 311272 h 6858000"/>
              <a:gd name="connsiteX825" fmla="*/ 5147818 w 7467600"/>
              <a:gd name="connsiteY825" fmla="*/ 322112 h 6858000"/>
              <a:gd name="connsiteX826" fmla="*/ 5060854 w 7467600"/>
              <a:gd name="connsiteY826" fmla="*/ 311882 h 6858000"/>
              <a:gd name="connsiteX827" fmla="*/ 4945989 w 7467600"/>
              <a:gd name="connsiteY827" fmla="*/ 300516 h 6858000"/>
              <a:gd name="connsiteX828" fmla="*/ 5410479 w 7467600"/>
              <a:gd name="connsiteY828" fmla="*/ 348434 h 6858000"/>
              <a:gd name="connsiteX829" fmla="*/ 5805386 w 7467600"/>
              <a:gd name="connsiteY829" fmla="*/ 239240 h 6858000"/>
              <a:gd name="connsiteX830" fmla="*/ 5905192 w 7467600"/>
              <a:gd name="connsiteY830" fmla="*/ 163079 h 6858000"/>
              <a:gd name="connsiteX831" fmla="*/ 5865655 w 7467600"/>
              <a:gd name="connsiteY831" fmla="*/ 171901 h 6858000"/>
              <a:gd name="connsiteX832" fmla="*/ 5259740 w 7467600"/>
              <a:gd name="connsiteY832" fmla="*/ 257013 h 6858000"/>
              <a:gd name="connsiteX833" fmla="*/ 5208466 w 7467600"/>
              <a:gd name="connsiteY833" fmla="*/ 257550 h 6858000"/>
              <a:gd name="connsiteX834" fmla="*/ 4980204 w 7467600"/>
              <a:gd name="connsiteY834" fmla="*/ 271903 h 6858000"/>
              <a:gd name="connsiteX835" fmla="*/ 5068068 w 7467600"/>
              <a:gd name="connsiteY835" fmla="*/ 282244 h 6858000"/>
              <a:gd name="connsiteX836" fmla="*/ 5153231 w 7467600"/>
              <a:gd name="connsiteY836" fmla="*/ 292240 h 6858000"/>
              <a:gd name="connsiteX837" fmla="*/ 5426491 w 7467600"/>
              <a:gd name="connsiteY837" fmla="*/ 281128 h 6858000"/>
              <a:gd name="connsiteX838" fmla="*/ 5731212 w 7467600"/>
              <a:gd name="connsiteY838" fmla="*/ 231951 h 6858000"/>
              <a:gd name="connsiteX839" fmla="*/ 5905192 w 7467600"/>
              <a:gd name="connsiteY839" fmla="*/ 163079 h 6858000"/>
              <a:gd name="connsiteX840" fmla="*/ 5944437 w 7467600"/>
              <a:gd name="connsiteY840" fmla="*/ 113829 h 6858000"/>
              <a:gd name="connsiteX841" fmla="*/ 5825032 w 7467600"/>
              <a:gd name="connsiteY841" fmla="*/ 146405 h 6858000"/>
              <a:gd name="connsiteX842" fmla="*/ 4955599 w 7467600"/>
              <a:gd name="connsiteY842" fmla="*/ 247008 h 6858000"/>
              <a:gd name="connsiteX843" fmla="*/ 5210104 w 7467600"/>
              <a:gd name="connsiteY843" fmla="*/ 228123 h 6858000"/>
              <a:gd name="connsiteX844" fmla="*/ 5261015 w 7467600"/>
              <a:gd name="connsiteY844" fmla="*/ 227087 h 6858000"/>
              <a:gd name="connsiteX845" fmla="*/ 5861181 w 7467600"/>
              <a:gd name="connsiteY845" fmla="*/ 143093 h 6858000"/>
              <a:gd name="connsiteX846" fmla="*/ 5961252 w 7467600"/>
              <a:gd name="connsiteY846" fmla="*/ 114820 h 6858000"/>
              <a:gd name="connsiteX847" fmla="*/ 5944437 w 7467600"/>
              <a:gd name="connsiteY847" fmla="*/ 113829 h 6858000"/>
              <a:gd name="connsiteX848" fmla="*/ 3882765 w 7467600"/>
              <a:gd name="connsiteY848" fmla="*/ 0 h 6858000"/>
              <a:gd name="connsiteX849" fmla="*/ 3995099 w 7467600"/>
              <a:gd name="connsiteY849" fmla="*/ 0 h 6858000"/>
              <a:gd name="connsiteX850" fmla="*/ 4163818 w 7467600"/>
              <a:gd name="connsiteY850" fmla="*/ 234104 h 6858000"/>
              <a:gd name="connsiteX851" fmla="*/ 4172099 w 7467600"/>
              <a:gd name="connsiteY851" fmla="*/ 234207 h 6858000"/>
              <a:gd name="connsiteX852" fmla="*/ 4784282 w 7467600"/>
              <a:gd name="connsiteY852" fmla="*/ 276561 h 6858000"/>
              <a:gd name="connsiteX853" fmla="*/ 4801687 w 7467600"/>
              <a:gd name="connsiteY853" fmla="*/ 267764 h 6858000"/>
              <a:gd name="connsiteX854" fmla="*/ 6082788 w 7467600"/>
              <a:gd name="connsiteY854" fmla="*/ 64119 h 6858000"/>
              <a:gd name="connsiteX855" fmla="*/ 6099442 w 7467600"/>
              <a:gd name="connsiteY855" fmla="*/ 82568 h 6858000"/>
              <a:gd name="connsiteX856" fmla="*/ 4804137 w 7467600"/>
              <a:gd name="connsiteY856" fmla="*/ 320931 h 6858000"/>
              <a:gd name="connsiteX857" fmla="*/ 4227047 w 7467600"/>
              <a:gd name="connsiteY857" fmla="*/ 313415 h 6858000"/>
              <a:gd name="connsiteX858" fmla="*/ 4346041 w 7467600"/>
              <a:gd name="connsiteY858" fmla="*/ 456086 h 6858000"/>
              <a:gd name="connsiteX859" fmla="*/ 4870967 w 7467600"/>
              <a:gd name="connsiteY859" fmla="*/ 963061 h 6858000"/>
              <a:gd name="connsiteX860" fmla="*/ 4889647 w 7467600"/>
              <a:gd name="connsiteY860" fmla="*/ 957147 h 6858000"/>
              <a:gd name="connsiteX861" fmla="*/ 5422504 w 7467600"/>
              <a:gd name="connsiteY861" fmla="*/ 805191 h 6858000"/>
              <a:gd name="connsiteX862" fmla="*/ 6087656 w 7467600"/>
              <a:gd name="connsiteY862" fmla="*/ 826703 h 6858000"/>
              <a:gd name="connsiteX863" fmla="*/ 6058717 w 7467600"/>
              <a:gd name="connsiteY863" fmla="*/ 865992 h 6858000"/>
              <a:gd name="connsiteX864" fmla="*/ 4974153 w 7467600"/>
              <a:gd name="connsiteY864" fmla="*/ 1045456 h 6858000"/>
              <a:gd name="connsiteX865" fmla="*/ 5627835 w 7467600"/>
              <a:gd name="connsiteY865" fmla="*/ 1472077 h 6858000"/>
              <a:gd name="connsiteX866" fmla="*/ 5629817 w 7467600"/>
              <a:gd name="connsiteY866" fmla="*/ 1471412 h 6858000"/>
              <a:gd name="connsiteX867" fmla="*/ 5634124 w 7467600"/>
              <a:gd name="connsiteY867" fmla="*/ 1470572 h 6858000"/>
              <a:gd name="connsiteX868" fmla="*/ 5755832 w 7467600"/>
              <a:gd name="connsiteY868" fmla="*/ 1383886 h 6858000"/>
              <a:gd name="connsiteX869" fmla="*/ 6014186 w 7467600"/>
              <a:gd name="connsiteY869" fmla="*/ 1279799 h 6858000"/>
              <a:gd name="connsiteX870" fmla="*/ 6901619 w 7467600"/>
              <a:gd name="connsiteY870" fmla="*/ 1047874 h 6858000"/>
              <a:gd name="connsiteX871" fmla="*/ 6931566 w 7467600"/>
              <a:gd name="connsiteY871" fmla="*/ 1062034 h 6858000"/>
              <a:gd name="connsiteX872" fmla="*/ 5790982 w 7467600"/>
              <a:gd name="connsiteY872" fmla="*/ 1561380 h 6858000"/>
              <a:gd name="connsiteX873" fmla="*/ 6188971 w 7467600"/>
              <a:gd name="connsiteY873" fmla="*/ 1755168 h 6858000"/>
              <a:gd name="connsiteX874" fmla="*/ 6202446 w 7467600"/>
              <a:gd name="connsiteY874" fmla="*/ 1752268 h 6858000"/>
              <a:gd name="connsiteX875" fmla="*/ 7179560 w 7467600"/>
              <a:gd name="connsiteY875" fmla="*/ 1467551 h 6858000"/>
              <a:gd name="connsiteX876" fmla="*/ 7158730 w 7467600"/>
              <a:gd name="connsiteY876" fmla="*/ 1507835 h 6858000"/>
              <a:gd name="connsiteX877" fmla="*/ 6326959 w 7467600"/>
              <a:gd name="connsiteY877" fmla="*/ 1817686 h 6858000"/>
              <a:gd name="connsiteX878" fmla="*/ 6537433 w 7467600"/>
              <a:gd name="connsiteY878" fmla="*/ 1907790 h 6858000"/>
              <a:gd name="connsiteX879" fmla="*/ 6550221 w 7467600"/>
              <a:gd name="connsiteY879" fmla="*/ 1910729 h 6858000"/>
              <a:gd name="connsiteX880" fmla="*/ 6964438 w 7467600"/>
              <a:gd name="connsiteY880" fmla="*/ 2209505 h 6858000"/>
              <a:gd name="connsiteX881" fmla="*/ 7367862 w 7467600"/>
              <a:gd name="connsiteY881" fmla="*/ 2806833 h 6858000"/>
              <a:gd name="connsiteX882" fmla="*/ 7364329 w 7467600"/>
              <a:gd name="connsiteY882" fmla="*/ 2826907 h 6858000"/>
              <a:gd name="connsiteX883" fmla="*/ 7290545 w 7467600"/>
              <a:gd name="connsiteY883" fmla="*/ 2850663 h 6858000"/>
              <a:gd name="connsiteX884" fmla="*/ 6472036 w 7467600"/>
              <a:gd name="connsiteY884" fmla="*/ 1959003 h 6858000"/>
              <a:gd name="connsiteX885" fmla="*/ 5792897 w 7467600"/>
              <a:gd name="connsiteY885" fmla="*/ 1647747 h 6858000"/>
              <a:gd name="connsiteX886" fmla="*/ 5842751 w 7467600"/>
              <a:gd name="connsiteY886" fmla="*/ 1816112 h 6858000"/>
              <a:gd name="connsiteX887" fmla="*/ 5847424 w 7467600"/>
              <a:gd name="connsiteY887" fmla="*/ 1815776 h 6858000"/>
              <a:gd name="connsiteX888" fmla="*/ 6399821 w 7467600"/>
              <a:gd name="connsiteY888" fmla="*/ 2344799 h 6858000"/>
              <a:gd name="connsiteX889" fmla="*/ 6323232 w 7467600"/>
              <a:gd name="connsiteY889" fmla="*/ 2389634 h 6858000"/>
              <a:gd name="connsiteX890" fmla="*/ 5942958 w 7467600"/>
              <a:gd name="connsiteY890" fmla="*/ 2077708 h 6858000"/>
              <a:gd name="connsiteX891" fmla="*/ 5921559 w 7467600"/>
              <a:gd name="connsiteY891" fmla="*/ 2378596 h 6858000"/>
              <a:gd name="connsiteX892" fmla="*/ 5817651 w 7467600"/>
              <a:gd name="connsiteY892" fmla="*/ 3023919 h 6858000"/>
              <a:gd name="connsiteX893" fmla="*/ 5729634 w 7467600"/>
              <a:gd name="connsiteY893" fmla="*/ 3051849 h 6858000"/>
              <a:gd name="connsiteX894" fmla="*/ 5611018 w 7467600"/>
              <a:gd name="connsiteY894" fmla="*/ 2316769 h 6858000"/>
              <a:gd name="connsiteX895" fmla="*/ 5687608 w 7467600"/>
              <a:gd name="connsiteY895" fmla="*/ 2039972 h 6858000"/>
              <a:gd name="connsiteX896" fmla="*/ 5657554 w 7467600"/>
              <a:gd name="connsiteY896" fmla="*/ 1576445 h 6858000"/>
              <a:gd name="connsiteX897" fmla="*/ 5150475 w 7467600"/>
              <a:gd name="connsiteY897" fmla="*/ 1274012 h 6858000"/>
              <a:gd name="connsiteX898" fmla="*/ 5349142 w 7467600"/>
              <a:gd name="connsiteY898" fmla="*/ 2204405 h 6858000"/>
              <a:gd name="connsiteX899" fmla="*/ 5262214 w 7467600"/>
              <a:gd name="connsiteY899" fmla="*/ 2233836 h 6858000"/>
              <a:gd name="connsiteX900" fmla="*/ 4981539 w 7467600"/>
              <a:gd name="connsiteY900" fmla="*/ 1542201 h 6858000"/>
              <a:gd name="connsiteX901" fmla="*/ 4958461 w 7467600"/>
              <a:gd name="connsiteY901" fmla="*/ 1136957 h 6858000"/>
              <a:gd name="connsiteX902" fmla="*/ 4655015 w 7467600"/>
              <a:gd name="connsiteY902" fmla="*/ 891426 h 6858000"/>
              <a:gd name="connsiteX903" fmla="*/ 4348002 w 7467600"/>
              <a:gd name="connsiteY903" fmla="*/ 2205895 h 6858000"/>
              <a:gd name="connsiteX904" fmla="*/ 4262250 w 7467600"/>
              <a:gd name="connsiteY904" fmla="*/ 2219972 h 6858000"/>
              <a:gd name="connsiteX905" fmla="*/ 4550611 w 7467600"/>
              <a:gd name="connsiteY905" fmla="*/ 817540 h 6858000"/>
              <a:gd name="connsiteX906" fmla="*/ 4564418 w 7467600"/>
              <a:gd name="connsiteY906" fmla="*/ 808293 h 6858000"/>
              <a:gd name="connsiteX907" fmla="*/ 4266388 w 7467600"/>
              <a:gd name="connsiteY907" fmla="*/ 500083 h 6858000"/>
              <a:gd name="connsiteX908" fmla="*/ 4032842 w 7467600"/>
              <a:gd name="connsiteY908" fmla="*/ 211809 h 6858000"/>
              <a:gd name="connsiteX909" fmla="*/ 3882765 w 7467600"/>
              <a:gd name="connsiteY909" fmla="*/ 0 h 6858000"/>
              <a:gd name="connsiteX910" fmla="*/ 3721337 w 7467600"/>
              <a:gd name="connsiteY910" fmla="*/ 0 h 6858000"/>
              <a:gd name="connsiteX911" fmla="*/ 3797544 w 7467600"/>
              <a:gd name="connsiteY911" fmla="*/ 0 h 6858000"/>
              <a:gd name="connsiteX912" fmla="*/ 3775734 w 7467600"/>
              <a:gd name="connsiteY912" fmla="*/ 95131 h 6858000"/>
              <a:gd name="connsiteX913" fmla="*/ 3724807 w 7467600"/>
              <a:gd name="connsiteY913" fmla="*/ 272257 h 6858000"/>
              <a:gd name="connsiteX914" fmla="*/ 3726844 w 7467600"/>
              <a:gd name="connsiteY914" fmla="*/ 282988 h 6858000"/>
              <a:gd name="connsiteX915" fmla="*/ 3742664 w 7467600"/>
              <a:gd name="connsiteY915" fmla="*/ 279918 h 6858000"/>
              <a:gd name="connsiteX916" fmla="*/ 4103910 w 7467600"/>
              <a:gd name="connsiteY916" fmla="*/ 1161917 h 6858000"/>
              <a:gd name="connsiteX917" fmla="*/ 4020269 w 7467600"/>
              <a:gd name="connsiteY917" fmla="*/ 1200406 h 6858000"/>
              <a:gd name="connsiteX918" fmla="*/ 3674882 w 7467600"/>
              <a:gd name="connsiteY918" fmla="*/ 488524 h 6858000"/>
              <a:gd name="connsiteX919" fmla="*/ 3132682 w 7467600"/>
              <a:gd name="connsiteY919" fmla="*/ 1072284 h 6858000"/>
              <a:gd name="connsiteX920" fmla="*/ 2716346 w 7467600"/>
              <a:gd name="connsiteY920" fmla="*/ 1276376 h 6858000"/>
              <a:gd name="connsiteX921" fmla="*/ 2716772 w 7467600"/>
              <a:gd name="connsiteY921" fmla="*/ 1255462 h 6858000"/>
              <a:gd name="connsiteX922" fmla="*/ 3471096 w 7467600"/>
              <a:gd name="connsiteY922" fmla="*/ 437072 h 6858000"/>
              <a:gd name="connsiteX923" fmla="*/ 3639057 w 7467600"/>
              <a:gd name="connsiteY923" fmla="*/ 286334 h 6858000"/>
              <a:gd name="connsiteX924" fmla="*/ 3640309 w 7467600"/>
              <a:gd name="connsiteY924" fmla="*/ 284664 h 6858000"/>
              <a:gd name="connsiteX925" fmla="*/ 3646022 w 7467600"/>
              <a:gd name="connsiteY925" fmla="*/ 276711 h 6858000"/>
              <a:gd name="connsiteX926" fmla="*/ 3707943 w 7467600"/>
              <a:gd name="connsiteY926" fmla="*/ 65958 h 6858000"/>
              <a:gd name="connsiteX927" fmla="*/ 3721337 w 7467600"/>
              <a:gd name="connsiteY927" fmla="*/ 0 h 6858000"/>
              <a:gd name="connsiteX928" fmla="*/ 2867960 w 7467600"/>
              <a:gd name="connsiteY928" fmla="*/ 0 h 6858000"/>
              <a:gd name="connsiteX929" fmla="*/ 2926351 w 7467600"/>
              <a:gd name="connsiteY929" fmla="*/ 0 h 6858000"/>
              <a:gd name="connsiteX930" fmla="*/ 2902823 w 7467600"/>
              <a:gd name="connsiteY930" fmla="*/ 262929 h 6858000"/>
              <a:gd name="connsiteX931" fmla="*/ 2940663 w 7467600"/>
              <a:gd name="connsiteY931" fmla="*/ 140884 h 6858000"/>
              <a:gd name="connsiteX932" fmla="*/ 2947039 w 7467600"/>
              <a:gd name="connsiteY932" fmla="*/ 122524 h 6858000"/>
              <a:gd name="connsiteX933" fmla="*/ 2984316 w 7467600"/>
              <a:gd name="connsiteY933" fmla="*/ 0 h 6858000"/>
              <a:gd name="connsiteX934" fmla="*/ 3016114 w 7467600"/>
              <a:gd name="connsiteY934" fmla="*/ 0 h 6858000"/>
              <a:gd name="connsiteX935" fmla="*/ 2979949 w 7467600"/>
              <a:gd name="connsiteY935" fmla="*/ 119274 h 6858000"/>
              <a:gd name="connsiteX936" fmla="*/ 3023879 w 7467600"/>
              <a:gd name="connsiteY936" fmla="*/ 0 h 6858000"/>
              <a:gd name="connsiteX937" fmla="*/ 3105400 w 7467600"/>
              <a:gd name="connsiteY937" fmla="*/ 0 h 6858000"/>
              <a:gd name="connsiteX938" fmla="*/ 3094669 w 7467600"/>
              <a:gd name="connsiteY938" fmla="*/ 30308 h 6858000"/>
              <a:gd name="connsiteX939" fmla="*/ 2901945 w 7467600"/>
              <a:gd name="connsiteY939" fmla="*/ 466538 h 6858000"/>
              <a:gd name="connsiteX940" fmla="*/ 2815209 w 7467600"/>
              <a:gd name="connsiteY940" fmla="*/ 497361 h 6858000"/>
              <a:gd name="connsiteX941" fmla="*/ 2844845 w 7467600"/>
              <a:gd name="connsiteY941" fmla="*/ 127638 h 6858000"/>
              <a:gd name="connsiteX942" fmla="*/ 2867960 w 7467600"/>
              <a:gd name="connsiteY942" fmla="*/ 0 h 6858000"/>
              <a:gd name="connsiteX943" fmla="*/ 1057230 w 7467600"/>
              <a:gd name="connsiteY943" fmla="*/ 0 h 6858000"/>
              <a:gd name="connsiteX944" fmla="*/ 1111003 w 7467600"/>
              <a:gd name="connsiteY944" fmla="*/ 0 h 6858000"/>
              <a:gd name="connsiteX945" fmla="*/ 1125553 w 7467600"/>
              <a:gd name="connsiteY945" fmla="*/ 52588 h 6858000"/>
              <a:gd name="connsiteX946" fmla="*/ 1304276 w 7467600"/>
              <a:gd name="connsiteY946" fmla="*/ 476275 h 6858000"/>
              <a:gd name="connsiteX947" fmla="*/ 1492066 w 7467600"/>
              <a:gd name="connsiteY947" fmla="*/ 886333 h 6858000"/>
              <a:gd name="connsiteX948" fmla="*/ 1423698 w 7467600"/>
              <a:gd name="connsiteY948" fmla="*/ 710817 h 6858000"/>
              <a:gd name="connsiteX949" fmla="*/ 1357609 w 7467600"/>
              <a:gd name="connsiteY949" fmla="*/ 532892 h 6858000"/>
              <a:gd name="connsiteX950" fmla="*/ 1309550 w 7467600"/>
              <a:gd name="connsiteY950" fmla="*/ 374031 h 6858000"/>
              <a:gd name="connsiteX951" fmla="*/ 1193673 w 7467600"/>
              <a:gd name="connsiteY951" fmla="*/ 49533 h 6858000"/>
              <a:gd name="connsiteX952" fmla="*/ 1164391 w 7467600"/>
              <a:gd name="connsiteY952" fmla="*/ 0 h 6858000"/>
              <a:gd name="connsiteX953" fmla="*/ 1200666 w 7467600"/>
              <a:gd name="connsiteY953" fmla="*/ 0 h 6858000"/>
              <a:gd name="connsiteX954" fmla="*/ 1223408 w 7467600"/>
              <a:gd name="connsiteY954" fmla="*/ 38996 h 6858000"/>
              <a:gd name="connsiteX955" fmla="*/ 1339635 w 7467600"/>
              <a:gd name="connsiteY955" fmla="*/ 365517 h 6858000"/>
              <a:gd name="connsiteX956" fmla="*/ 1387469 w 7467600"/>
              <a:gd name="connsiteY956" fmla="*/ 523079 h 6858000"/>
              <a:gd name="connsiteX957" fmla="*/ 1452685 w 7467600"/>
              <a:gd name="connsiteY957" fmla="*/ 699806 h 6858000"/>
              <a:gd name="connsiteX958" fmla="*/ 1492092 w 7467600"/>
              <a:gd name="connsiteY958" fmla="*/ 800424 h 6858000"/>
              <a:gd name="connsiteX959" fmla="*/ 1455302 w 7467600"/>
              <a:gd name="connsiteY959" fmla="*/ 632913 h 6858000"/>
              <a:gd name="connsiteX960" fmla="*/ 1222336 w 7467600"/>
              <a:gd name="connsiteY960" fmla="*/ 9480 h 6858000"/>
              <a:gd name="connsiteX961" fmla="*/ 1214634 w 7467600"/>
              <a:gd name="connsiteY961" fmla="*/ 0 h 6858000"/>
              <a:gd name="connsiteX962" fmla="*/ 1289827 w 7467600"/>
              <a:gd name="connsiteY962" fmla="*/ 0 h 6858000"/>
              <a:gd name="connsiteX963" fmla="*/ 1321076 w 7467600"/>
              <a:gd name="connsiteY963" fmla="*/ 59722 h 6858000"/>
              <a:gd name="connsiteX964" fmla="*/ 1512579 w 7467600"/>
              <a:gd name="connsiteY964" fmla="*/ 626441 h 6858000"/>
              <a:gd name="connsiteX965" fmla="*/ 1506076 w 7467600"/>
              <a:gd name="connsiteY965" fmla="*/ 1089289 h 6858000"/>
              <a:gd name="connsiteX966" fmla="*/ 1486346 w 7467600"/>
              <a:gd name="connsiteY966" fmla="*/ 1079919 h 6858000"/>
              <a:gd name="connsiteX967" fmla="*/ 1070511 w 7467600"/>
              <a:gd name="connsiteY967" fmla="*/ 48609 h 6858000"/>
              <a:gd name="connsiteX968" fmla="*/ 1057230 w 7467600"/>
              <a:gd name="connsiteY968" fmla="*/ 0 h 6858000"/>
              <a:gd name="connsiteX969" fmla="*/ 43151 w 7467600"/>
              <a:gd name="connsiteY969" fmla="*/ 0 h 6858000"/>
              <a:gd name="connsiteX970" fmla="*/ 95283 w 7467600"/>
              <a:gd name="connsiteY970" fmla="*/ 0 h 6858000"/>
              <a:gd name="connsiteX971" fmla="*/ 300708 w 7467600"/>
              <a:gd name="connsiteY971" fmla="*/ 154571 h 6858000"/>
              <a:gd name="connsiteX972" fmla="*/ 530414 w 7467600"/>
              <a:gd name="connsiteY972" fmla="*/ 354673 h 6858000"/>
              <a:gd name="connsiteX973" fmla="*/ 333785 w 7467600"/>
              <a:gd name="connsiteY973" fmla="*/ 161564 h 6858000"/>
              <a:gd name="connsiteX974" fmla="*/ 147005 w 7467600"/>
              <a:gd name="connsiteY974" fmla="*/ 0 h 6858000"/>
              <a:gd name="connsiteX975" fmla="*/ 272509 w 7467600"/>
              <a:gd name="connsiteY975" fmla="*/ 0 h 6858000"/>
              <a:gd name="connsiteX976" fmla="*/ 326276 w 7467600"/>
              <a:gd name="connsiteY976" fmla="*/ 45847 h 6858000"/>
              <a:gd name="connsiteX977" fmla="*/ 823759 w 7467600"/>
              <a:gd name="connsiteY977" fmla="*/ 574145 h 6858000"/>
              <a:gd name="connsiteX978" fmla="*/ 811254 w 7467600"/>
              <a:gd name="connsiteY978" fmla="*/ 665546 h 6858000"/>
              <a:gd name="connsiteX979" fmla="*/ 154042 w 7467600"/>
              <a:gd name="connsiteY979" fmla="*/ 261522 h 6858000"/>
              <a:gd name="connsiteX980" fmla="*/ 13550 w 7467600"/>
              <a:gd name="connsiteY980" fmla="*/ 158423 h 6858000"/>
              <a:gd name="connsiteX981" fmla="*/ 0 w 7467600"/>
              <a:gd name="connsiteY981" fmla="*/ 146618 h 6858000"/>
              <a:gd name="connsiteX982" fmla="*/ 0 w 7467600"/>
              <a:gd name="connsiteY982" fmla="*/ 59161 h 6858000"/>
              <a:gd name="connsiteX983" fmla="*/ 45427 w 7467600"/>
              <a:gd name="connsiteY983" fmla="*/ 101078 h 6858000"/>
              <a:gd name="connsiteX984" fmla="*/ 630103 w 7467600"/>
              <a:gd name="connsiteY984" fmla="*/ 485885 h 6858000"/>
              <a:gd name="connsiteX985" fmla="*/ 532040 w 7467600"/>
              <a:gd name="connsiteY985" fmla="*/ 399359 h 6858000"/>
              <a:gd name="connsiteX986" fmla="*/ 517618 w 7467600"/>
              <a:gd name="connsiteY986" fmla="*/ 385726 h 6858000"/>
              <a:gd name="connsiteX987" fmla="*/ 285074 w 7467600"/>
              <a:gd name="connsiteY987" fmla="*/ 182755 h 6858000"/>
              <a:gd name="connsiteX988" fmla="*/ 43151 w 7467600"/>
              <a:gd name="connsiteY98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312201 w 7467600"/>
              <a:gd name="connsiteY131" fmla="*/ 5128278 h 6858000"/>
              <a:gd name="connsiteX132" fmla="*/ 1903353 w 7467600"/>
              <a:gd name="connsiteY132" fmla="*/ 5044827 h 6858000"/>
              <a:gd name="connsiteX133" fmla="*/ 1936931 w 7467600"/>
              <a:gd name="connsiteY133" fmla="*/ 5093954 h 6858000"/>
              <a:gd name="connsiteX134" fmla="*/ 2195868 w 7467600"/>
              <a:gd name="connsiteY134" fmla="*/ 5396574 h 6858000"/>
              <a:gd name="connsiteX135" fmla="*/ 2088852 w 7467600"/>
              <a:gd name="connsiteY135" fmla="*/ 5166123 h 6858000"/>
              <a:gd name="connsiteX136" fmla="*/ 1958241 w 7467600"/>
              <a:gd name="connsiteY136" fmla="*/ 5067955 h 6858000"/>
              <a:gd name="connsiteX137" fmla="*/ 1903353 w 7467600"/>
              <a:gd name="connsiteY137" fmla="*/ 5044827 h 6858000"/>
              <a:gd name="connsiteX138" fmla="*/ 1979378 w 7467600"/>
              <a:gd name="connsiteY138" fmla="*/ 4769504 h 6858000"/>
              <a:gd name="connsiteX139" fmla="*/ 2882120 w 7467600"/>
              <a:gd name="connsiteY139" fmla="*/ 5064547 h 6858000"/>
              <a:gd name="connsiteX140" fmla="*/ 2793103 w 7467600"/>
              <a:gd name="connsiteY140" fmla="*/ 5039699 h 6858000"/>
              <a:gd name="connsiteX141" fmla="*/ 2770041 w 7467600"/>
              <a:gd name="connsiteY141" fmla="*/ 5033634 h 6858000"/>
              <a:gd name="connsiteX142" fmla="*/ 1979378 w 7467600"/>
              <a:gd name="connsiteY142" fmla="*/ 4769504 h 6858000"/>
              <a:gd name="connsiteX143" fmla="*/ 1927410 w 7467600"/>
              <a:gd name="connsiteY143" fmla="*/ 4716164 h 6858000"/>
              <a:gd name="connsiteX144" fmla="*/ 1959587 w 7467600"/>
              <a:gd name="connsiteY144" fmla="*/ 4728849 h 6858000"/>
              <a:gd name="connsiteX145" fmla="*/ 2777707 w 7467600"/>
              <a:gd name="connsiteY145" fmla="*/ 5003991 h 6858000"/>
              <a:gd name="connsiteX146" fmla="*/ 2800768 w 7467600"/>
              <a:gd name="connsiteY146" fmla="*/ 5010056 h 6858000"/>
              <a:gd name="connsiteX147" fmla="*/ 2879408 w 7467600"/>
              <a:gd name="connsiteY147" fmla="*/ 5031590 h 6858000"/>
              <a:gd name="connsiteX148" fmla="*/ 2862295 w 7467600"/>
              <a:gd name="connsiteY148" fmla="*/ 5022958 h 6858000"/>
              <a:gd name="connsiteX149" fmla="*/ 2813343 w 7467600"/>
              <a:gd name="connsiteY149" fmla="*/ 4998369 h 6858000"/>
              <a:gd name="connsiteX150" fmla="*/ 2646245 w 7467600"/>
              <a:gd name="connsiteY150" fmla="*/ 4930999 h 6858000"/>
              <a:gd name="connsiteX151" fmla="*/ 1999243 w 7467600"/>
              <a:gd name="connsiteY151" fmla="*/ 4730524 h 6858000"/>
              <a:gd name="connsiteX152" fmla="*/ 1979527 w 7467600"/>
              <a:gd name="connsiteY152" fmla="*/ 4726651 h 6858000"/>
              <a:gd name="connsiteX153" fmla="*/ 1927410 w 7467600"/>
              <a:gd name="connsiteY153" fmla="*/ 4716164 h 6858000"/>
              <a:gd name="connsiteX154" fmla="*/ 1997014 w 7467600"/>
              <a:gd name="connsiteY154" fmla="*/ 4698007 h 6858000"/>
              <a:gd name="connsiteX155" fmla="*/ 2005458 w 7467600"/>
              <a:gd name="connsiteY155" fmla="*/ 4699540 h 6858000"/>
              <a:gd name="connsiteX156" fmla="*/ 2657186 w 7467600"/>
              <a:gd name="connsiteY156" fmla="*/ 4901687 h 6858000"/>
              <a:gd name="connsiteX157" fmla="*/ 2826662 w 7467600"/>
              <a:gd name="connsiteY157" fmla="*/ 4970362 h 6858000"/>
              <a:gd name="connsiteX158" fmla="*/ 2876100 w 7467600"/>
              <a:gd name="connsiteY158" fmla="*/ 4995397 h 6858000"/>
              <a:gd name="connsiteX159" fmla="*/ 3042600 w 7467600"/>
              <a:gd name="connsiteY159" fmla="*/ 5059532 h 6858000"/>
              <a:gd name="connsiteX160" fmla="*/ 1997014 w 7467600"/>
              <a:gd name="connsiteY160" fmla="*/ 4698007 h 6858000"/>
              <a:gd name="connsiteX161" fmla="*/ 2305292 w 7467600"/>
              <a:gd name="connsiteY161" fmla="*/ 4219492 h 6858000"/>
              <a:gd name="connsiteX162" fmla="*/ 3360922 w 7467600"/>
              <a:gd name="connsiteY162" fmla="*/ 4529373 h 6858000"/>
              <a:gd name="connsiteX163" fmla="*/ 3492420 w 7467600"/>
              <a:gd name="connsiteY163" fmla="*/ 4510145 h 6858000"/>
              <a:gd name="connsiteX164" fmla="*/ 3364086 w 7467600"/>
              <a:gd name="connsiteY164" fmla="*/ 4480340 h 6858000"/>
              <a:gd name="connsiteX165" fmla="*/ 3225818 w 7467600"/>
              <a:gd name="connsiteY165" fmla="*/ 4411822 h 6858000"/>
              <a:gd name="connsiteX166" fmla="*/ 3129696 w 7467600"/>
              <a:gd name="connsiteY166" fmla="*/ 4360704 h 6858000"/>
              <a:gd name="connsiteX167" fmla="*/ 2814545 w 7467600"/>
              <a:gd name="connsiteY167" fmla="*/ 4282955 h 6858000"/>
              <a:gd name="connsiteX168" fmla="*/ 2305292 w 7467600"/>
              <a:gd name="connsiteY168" fmla="*/ 4219492 h 6858000"/>
              <a:gd name="connsiteX169" fmla="*/ 2626982 w 7467600"/>
              <a:gd name="connsiteY169" fmla="*/ 4206450 h 6858000"/>
              <a:gd name="connsiteX170" fmla="*/ 2490617 w 7467600"/>
              <a:gd name="connsiteY170" fmla="*/ 4206951 h 6858000"/>
              <a:gd name="connsiteX171" fmla="*/ 2819869 w 7467600"/>
              <a:gd name="connsiteY171" fmla="*/ 4252936 h 6858000"/>
              <a:gd name="connsiteX172" fmla="*/ 3143018 w 7467600"/>
              <a:gd name="connsiteY172" fmla="*/ 4332698 h 6858000"/>
              <a:gd name="connsiteX173" fmla="*/ 3241520 w 7467600"/>
              <a:gd name="connsiteY173" fmla="*/ 4385112 h 6858000"/>
              <a:gd name="connsiteX174" fmla="*/ 3374575 w 7467600"/>
              <a:gd name="connsiteY174" fmla="*/ 4451517 h 6858000"/>
              <a:gd name="connsiteX175" fmla="*/ 3505221 w 7467600"/>
              <a:gd name="connsiteY175" fmla="*/ 4480757 h 6858000"/>
              <a:gd name="connsiteX176" fmla="*/ 2626982 w 7467600"/>
              <a:gd name="connsiteY176" fmla="*/ 4206450 h 6858000"/>
              <a:gd name="connsiteX177" fmla="*/ 1310106 w 7467600"/>
              <a:gd name="connsiteY177" fmla="*/ 3943217 h 6858000"/>
              <a:gd name="connsiteX178" fmla="*/ 854994 w 7467600"/>
              <a:gd name="connsiteY178" fmla="*/ 4399136 h 6858000"/>
              <a:gd name="connsiteX179" fmla="*/ 742462 w 7467600"/>
              <a:gd name="connsiteY179" fmla="*/ 4594648 h 6858000"/>
              <a:gd name="connsiteX180" fmla="*/ 820602 w 7467600"/>
              <a:gd name="connsiteY180" fmla="*/ 4485915 h 6858000"/>
              <a:gd name="connsiteX181" fmla="*/ 878295 w 7467600"/>
              <a:gd name="connsiteY181" fmla="*/ 4403594 h 6858000"/>
              <a:gd name="connsiteX182" fmla="*/ 1240607 w 7467600"/>
              <a:gd name="connsiteY182" fmla="*/ 4010401 h 6858000"/>
              <a:gd name="connsiteX183" fmla="*/ 1310106 w 7467600"/>
              <a:gd name="connsiteY183" fmla="*/ 3943217 h 6858000"/>
              <a:gd name="connsiteX184" fmla="*/ 1423113 w 7467600"/>
              <a:gd name="connsiteY184" fmla="*/ 3874565 h 6858000"/>
              <a:gd name="connsiteX185" fmla="*/ 1260565 w 7467600"/>
              <a:gd name="connsiteY185" fmla="*/ 4031982 h 6858000"/>
              <a:gd name="connsiteX186" fmla="*/ 901900 w 7467600"/>
              <a:gd name="connsiteY186" fmla="*/ 4421236 h 6858000"/>
              <a:gd name="connsiteX187" fmla="*/ 845044 w 7467600"/>
              <a:gd name="connsiteY187" fmla="*/ 4502436 h 6858000"/>
              <a:gd name="connsiteX188" fmla="*/ 685926 w 7467600"/>
              <a:gd name="connsiteY188" fmla="*/ 4703069 h 6858000"/>
              <a:gd name="connsiteX189" fmla="*/ 684248 w 7467600"/>
              <a:gd name="connsiteY189" fmla="*/ 4706721 h 6858000"/>
              <a:gd name="connsiteX190" fmla="*/ 1423113 w 7467600"/>
              <a:gd name="connsiteY190" fmla="*/ 3874565 h 6858000"/>
              <a:gd name="connsiteX191" fmla="*/ 3316479 w 7467600"/>
              <a:gd name="connsiteY191" fmla="*/ 3872136 h 6858000"/>
              <a:gd name="connsiteX192" fmla="*/ 3546806 w 7467600"/>
              <a:gd name="connsiteY192" fmla="*/ 4356139 h 6858000"/>
              <a:gd name="connsiteX193" fmla="*/ 3364433 w 7467600"/>
              <a:gd name="connsiteY193" fmla="*/ 3953121 h 6858000"/>
              <a:gd name="connsiteX194" fmla="*/ 3316479 w 7467600"/>
              <a:gd name="connsiteY194" fmla="*/ 3872136 h 6858000"/>
              <a:gd name="connsiteX195" fmla="*/ 3291335 w 7467600"/>
              <a:gd name="connsiteY195" fmla="*/ 3767420 h 6858000"/>
              <a:gd name="connsiteX196" fmla="*/ 3390805 w 7467600"/>
              <a:gd name="connsiteY196" fmla="*/ 3937163 h 6858000"/>
              <a:gd name="connsiteX197" fmla="*/ 3579062 w 7467600"/>
              <a:gd name="connsiteY197" fmla="*/ 4359040 h 6858000"/>
              <a:gd name="connsiteX198" fmla="*/ 3467355 w 7467600"/>
              <a:gd name="connsiteY198" fmla="*/ 3988130 h 6858000"/>
              <a:gd name="connsiteX199" fmla="*/ 3310753 w 7467600"/>
              <a:gd name="connsiteY199" fmla="*/ 3787140 h 6858000"/>
              <a:gd name="connsiteX200" fmla="*/ 3291335 w 7467600"/>
              <a:gd name="connsiteY200" fmla="*/ 3767420 h 6858000"/>
              <a:gd name="connsiteX201" fmla="*/ 1635889 w 7467600"/>
              <a:gd name="connsiteY201" fmla="*/ 3709494 h 6858000"/>
              <a:gd name="connsiteX202" fmla="*/ 1634800 w 7467600"/>
              <a:gd name="connsiteY202" fmla="*/ 3731111 h 6858000"/>
              <a:gd name="connsiteX203" fmla="*/ 1635889 w 7467600"/>
              <a:gd name="connsiteY203" fmla="*/ 3709494 h 6858000"/>
              <a:gd name="connsiteX204" fmla="*/ 1510397 w 7467600"/>
              <a:gd name="connsiteY204" fmla="*/ 3684705 h 6858000"/>
              <a:gd name="connsiteX205" fmla="*/ 1146550 w 7467600"/>
              <a:gd name="connsiteY205" fmla="*/ 3802012 h 6858000"/>
              <a:gd name="connsiteX206" fmla="*/ 698834 w 7467600"/>
              <a:gd name="connsiteY206" fmla="*/ 3952272 h 6858000"/>
              <a:gd name="connsiteX207" fmla="*/ 34256 w 7467600"/>
              <a:gd name="connsiteY207" fmla="*/ 4347603 h 6858000"/>
              <a:gd name="connsiteX208" fmla="*/ 527241 w 7467600"/>
              <a:gd name="connsiteY208" fmla="*/ 4065078 h 6858000"/>
              <a:gd name="connsiteX209" fmla="*/ 1510397 w 7467600"/>
              <a:gd name="connsiteY209" fmla="*/ 3684705 h 6858000"/>
              <a:gd name="connsiteX210" fmla="*/ 1313114 w 7467600"/>
              <a:gd name="connsiteY210" fmla="*/ 3655216 h 6858000"/>
              <a:gd name="connsiteX211" fmla="*/ 1109304 w 7467600"/>
              <a:gd name="connsiteY211" fmla="*/ 3669030 h 6858000"/>
              <a:gd name="connsiteX212" fmla="*/ 8129 w 7467600"/>
              <a:gd name="connsiteY212" fmla="*/ 4330519 h 6858000"/>
              <a:gd name="connsiteX213" fmla="*/ 687572 w 7467600"/>
              <a:gd name="connsiteY213" fmla="*/ 3925629 h 6858000"/>
              <a:gd name="connsiteX214" fmla="*/ 1138365 w 7467600"/>
              <a:gd name="connsiteY214" fmla="*/ 3774515 h 6858000"/>
              <a:gd name="connsiteX215" fmla="*/ 1505579 w 7467600"/>
              <a:gd name="connsiteY215" fmla="*/ 3655526 h 6858000"/>
              <a:gd name="connsiteX216" fmla="*/ 1313114 w 7467600"/>
              <a:gd name="connsiteY216" fmla="*/ 3655216 h 6858000"/>
              <a:gd name="connsiteX217" fmla="*/ 3655073 w 7467600"/>
              <a:gd name="connsiteY217" fmla="*/ 3650884 h 6858000"/>
              <a:gd name="connsiteX218" fmla="*/ 3989938 w 7467600"/>
              <a:gd name="connsiteY218" fmla="*/ 3991685 h 6858000"/>
              <a:gd name="connsiteX219" fmla="*/ 4393907 w 7467600"/>
              <a:gd name="connsiteY219" fmla="*/ 4261258 h 6858000"/>
              <a:gd name="connsiteX220" fmla="*/ 4648051 w 7467600"/>
              <a:gd name="connsiteY220" fmla="*/ 4374051 h 6858000"/>
              <a:gd name="connsiteX221" fmla="*/ 4383389 w 7467600"/>
              <a:gd name="connsiteY221" fmla="*/ 4184369 h 6858000"/>
              <a:gd name="connsiteX222" fmla="*/ 4165508 w 7467600"/>
              <a:gd name="connsiteY222" fmla="*/ 4035196 h 6858000"/>
              <a:gd name="connsiteX223" fmla="*/ 4068162 w 7467600"/>
              <a:gd name="connsiteY223" fmla="*/ 3953394 h 6858000"/>
              <a:gd name="connsiteX224" fmla="*/ 3981416 w 7467600"/>
              <a:gd name="connsiteY224" fmla="*/ 3880482 h 6858000"/>
              <a:gd name="connsiteX225" fmla="*/ 3800147 w 7467600"/>
              <a:gd name="connsiteY225" fmla="*/ 3749872 h 6858000"/>
              <a:gd name="connsiteX226" fmla="*/ 3655073 w 7467600"/>
              <a:gd name="connsiteY226" fmla="*/ 3650884 h 6858000"/>
              <a:gd name="connsiteX227" fmla="*/ 3670252 w 7467600"/>
              <a:gd name="connsiteY227" fmla="*/ 3622798 h 6858000"/>
              <a:gd name="connsiteX228" fmla="*/ 3817258 w 7467600"/>
              <a:gd name="connsiteY228" fmla="*/ 3723577 h 6858000"/>
              <a:gd name="connsiteX229" fmla="*/ 4000461 w 7467600"/>
              <a:gd name="connsiteY229" fmla="*/ 3855966 h 6858000"/>
              <a:gd name="connsiteX230" fmla="*/ 4088180 w 7467600"/>
              <a:gd name="connsiteY230" fmla="*/ 3929774 h 6858000"/>
              <a:gd name="connsiteX231" fmla="*/ 4184555 w 7467600"/>
              <a:gd name="connsiteY231" fmla="*/ 4010683 h 6858000"/>
              <a:gd name="connsiteX232" fmla="*/ 4399563 w 7467600"/>
              <a:gd name="connsiteY232" fmla="*/ 4158106 h 6858000"/>
              <a:gd name="connsiteX233" fmla="*/ 4684469 w 7467600"/>
              <a:gd name="connsiteY233" fmla="*/ 4364680 h 6858000"/>
              <a:gd name="connsiteX234" fmla="*/ 4690271 w 7467600"/>
              <a:gd name="connsiteY234" fmla="*/ 4370034 h 6858000"/>
              <a:gd name="connsiteX235" fmla="*/ 4136093 w 7467600"/>
              <a:gd name="connsiteY235" fmla="*/ 3858466 h 6858000"/>
              <a:gd name="connsiteX236" fmla="*/ 3670252 w 7467600"/>
              <a:gd name="connsiteY236" fmla="*/ 3622798 h 6858000"/>
              <a:gd name="connsiteX237" fmla="*/ 4440129 w 7467600"/>
              <a:gd name="connsiteY237" fmla="*/ 3448571 h 6858000"/>
              <a:gd name="connsiteX238" fmla="*/ 4856525 w 7467600"/>
              <a:gd name="connsiteY238" fmla="*/ 3915351 h 6858000"/>
              <a:gd name="connsiteX239" fmla="*/ 5059055 w 7467600"/>
              <a:gd name="connsiteY239" fmla="*/ 4108918 h 6858000"/>
              <a:gd name="connsiteX240" fmla="*/ 5290070 w 7467600"/>
              <a:gd name="connsiteY240" fmla="*/ 4263619 h 6858000"/>
              <a:gd name="connsiteX241" fmla="*/ 4834991 w 7467600"/>
              <a:gd name="connsiteY241" fmla="*/ 3830985 h 6858000"/>
              <a:gd name="connsiteX242" fmla="*/ 4440129 w 7467600"/>
              <a:gd name="connsiteY242" fmla="*/ 3448571 h 6858000"/>
              <a:gd name="connsiteX243" fmla="*/ 4441737 w 7467600"/>
              <a:gd name="connsiteY243" fmla="*/ 3399734 h 6858000"/>
              <a:gd name="connsiteX244" fmla="*/ 4431236 w 7467600"/>
              <a:gd name="connsiteY244" fmla="*/ 3400954 h 6858000"/>
              <a:gd name="connsiteX245" fmla="*/ 4557150 w 7467600"/>
              <a:gd name="connsiteY245" fmla="*/ 3510023 h 6858000"/>
              <a:gd name="connsiteX246" fmla="*/ 4856936 w 7467600"/>
              <a:gd name="connsiteY246" fmla="*/ 3809146 h 6858000"/>
              <a:gd name="connsiteX247" fmla="*/ 5111996 w 7467600"/>
              <a:gd name="connsiteY247" fmla="*/ 4065759 h 6858000"/>
              <a:gd name="connsiteX248" fmla="*/ 5388878 w 7467600"/>
              <a:gd name="connsiteY248" fmla="*/ 4300185 h 6858000"/>
              <a:gd name="connsiteX249" fmla="*/ 5425556 w 7467600"/>
              <a:gd name="connsiteY249" fmla="*/ 4308967 h 6858000"/>
              <a:gd name="connsiteX250" fmla="*/ 4943646 w 7467600"/>
              <a:gd name="connsiteY250" fmla="*/ 3822916 h 6858000"/>
              <a:gd name="connsiteX251" fmla="*/ 4594837 w 7467600"/>
              <a:gd name="connsiteY251" fmla="*/ 3532274 h 6858000"/>
              <a:gd name="connsiteX252" fmla="*/ 4441737 w 7467600"/>
              <a:gd name="connsiteY252" fmla="*/ 3399734 h 6858000"/>
              <a:gd name="connsiteX253" fmla="*/ 5425834 w 7467600"/>
              <a:gd name="connsiteY253" fmla="*/ 3162785 h 6858000"/>
              <a:gd name="connsiteX254" fmla="*/ 5401644 w 7467600"/>
              <a:gd name="connsiteY254" fmla="*/ 3617847 h 6858000"/>
              <a:gd name="connsiteX255" fmla="*/ 5467256 w 7467600"/>
              <a:gd name="connsiteY255" fmla="*/ 4175494 h 6858000"/>
              <a:gd name="connsiteX256" fmla="*/ 5448069 w 7467600"/>
              <a:gd name="connsiteY256" fmla="*/ 3567554 h 6858000"/>
              <a:gd name="connsiteX257" fmla="*/ 5425834 w 7467600"/>
              <a:gd name="connsiteY257" fmla="*/ 3162785 h 6858000"/>
              <a:gd name="connsiteX258" fmla="*/ 1318687 w 7467600"/>
              <a:gd name="connsiteY258" fmla="*/ 3113840 h 6858000"/>
              <a:gd name="connsiteX259" fmla="*/ 1066793 w 7467600"/>
              <a:gd name="connsiteY259" fmla="*/ 3212171 h 6858000"/>
              <a:gd name="connsiteX260" fmla="*/ 993319 w 7467600"/>
              <a:gd name="connsiteY260" fmla="*/ 3247648 h 6858000"/>
              <a:gd name="connsiteX261" fmla="*/ 853081 w 7467600"/>
              <a:gd name="connsiteY261" fmla="*/ 3312410 h 6858000"/>
              <a:gd name="connsiteX262" fmla="*/ 805957 w 7467600"/>
              <a:gd name="connsiteY262" fmla="*/ 3330443 h 6858000"/>
              <a:gd name="connsiteX263" fmla="*/ 1318687 w 7467600"/>
              <a:gd name="connsiteY263" fmla="*/ 3113840 h 6858000"/>
              <a:gd name="connsiteX264" fmla="*/ 5453702 w 7467600"/>
              <a:gd name="connsiteY264" fmla="*/ 3090882 h 6858000"/>
              <a:gd name="connsiteX265" fmla="*/ 5480135 w 7467600"/>
              <a:gd name="connsiteY265" fmla="*/ 3565802 h 6858000"/>
              <a:gd name="connsiteX266" fmla="*/ 5499023 w 7467600"/>
              <a:gd name="connsiteY266" fmla="*/ 4166310 h 6858000"/>
              <a:gd name="connsiteX267" fmla="*/ 5547022 w 7467600"/>
              <a:gd name="connsiteY267" fmla="*/ 3607838 h 6858000"/>
              <a:gd name="connsiteX268" fmla="*/ 5515964 w 7467600"/>
              <a:gd name="connsiteY268" fmla="*/ 3378541 h 6858000"/>
              <a:gd name="connsiteX269" fmla="*/ 5453702 w 7467600"/>
              <a:gd name="connsiteY269" fmla="*/ 3090882 h 6858000"/>
              <a:gd name="connsiteX270" fmla="*/ 1238695 w 7467600"/>
              <a:gd name="connsiteY270" fmla="*/ 3076820 h 6858000"/>
              <a:gd name="connsiteX271" fmla="*/ 716371 w 7467600"/>
              <a:gd name="connsiteY271" fmla="*/ 3293249 h 6858000"/>
              <a:gd name="connsiteX272" fmla="*/ 579522 w 7467600"/>
              <a:gd name="connsiteY272" fmla="*/ 3371759 h 6858000"/>
              <a:gd name="connsiteX273" fmla="*/ 600288 w 7467600"/>
              <a:gd name="connsiteY273" fmla="*/ 3365555 h 6858000"/>
              <a:gd name="connsiteX274" fmla="*/ 840692 w 7467600"/>
              <a:gd name="connsiteY274" fmla="*/ 3284921 h 6858000"/>
              <a:gd name="connsiteX275" fmla="*/ 979248 w 7467600"/>
              <a:gd name="connsiteY275" fmla="*/ 3221003 h 6858000"/>
              <a:gd name="connsiteX276" fmla="*/ 1053282 w 7467600"/>
              <a:gd name="connsiteY276" fmla="*/ 3185247 h 6858000"/>
              <a:gd name="connsiteX277" fmla="*/ 1320603 w 7467600"/>
              <a:gd name="connsiteY277" fmla="*/ 3081281 h 6858000"/>
              <a:gd name="connsiteX278" fmla="*/ 1238695 w 7467600"/>
              <a:gd name="connsiteY278" fmla="*/ 3076820 h 6858000"/>
              <a:gd name="connsiteX279" fmla="*/ 5425627 w 7467600"/>
              <a:gd name="connsiteY279" fmla="*/ 2954192 h 6858000"/>
              <a:gd name="connsiteX280" fmla="*/ 5470770 w 7467600"/>
              <a:gd name="connsiteY280" fmla="*/ 3005435 h 6858000"/>
              <a:gd name="connsiteX281" fmla="*/ 5519779 w 7467600"/>
              <a:gd name="connsiteY281" fmla="*/ 4359223 h 6858000"/>
              <a:gd name="connsiteX282" fmla="*/ 5520293 w 7467600"/>
              <a:gd name="connsiteY282" fmla="*/ 4360602 h 6858000"/>
              <a:gd name="connsiteX283" fmla="*/ 5767221 w 7467600"/>
              <a:gd name="connsiteY283" fmla="*/ 4665564 h 6858000"/>
              <a:gd name="connsiteX284" fmla="*/ 6937169 w 7467600"/>
              <a:gd name="connsiteY284" fmla="*/ 4815941 h 6858000"/>
              <a:gd name="connsiteX285" fmla="*/ 6953922 w 7467600"/>
              <a:gd name="connsiteY285" fmla="*/ 4890068 h 6858000"/>
              <a:gd name="connsiteX286" fmla="*/ 6071359 w 7467600"/>
              <a:gd name="connsiteY286" fmla="*/ 4770770 h 6858000"/>
              <a:gd name="connsiteX287" fmla="*/ 6038839 w 7467600"/>
              <a:gd name="connsiteY287" fmla="*/ 4764474 h 6858000"/>
              <a:gd name="connsiteX288" fmla="*/ 6038706 w 7467600"/>
              <a:gd name="connsiteY288" fmla="*/ 4763847 h 6858000"/>
              <a:gd name="connsiteX289" fmla="*/ 6037784 w 7467600"/>
              <a:gd name="connsiteY289" fmla="*/ 4764270 h 6858000"/>
              <a:gd name="connsiteX290" fmla="*/ 6038839 w 7467600"/>
              <a:gd name="connsiteY290" fmla="*/ 4764474 h 6858000"/>
              <a:gd name="connsiteX291" fmla="*/ 6040338 w 7467600"/>
              <a:gd name="connsiteY291" fmla="*/ 4771418 h 6858000"/>
              <a:gd name="connsiteX292" fmla="*/ 6024488 w 7467600"/>
              <a:gd name="connsiteY292" fmla="*/ 4809903 h 6858000"/>
              <a:gd name="connsiteX293" fmla="*/ 5599771 w 7467600"/>
              <a:gd name="connsiteY293" fmla="*/ 5509652 h 6858000"/>
              <a:gd name="connsiteX294" fmla="*/ 5548843 w 7467600"/>
              <a:gd name="connsiteY294" fmla="*/ 5563845 h 6858000"/>
              <a:gd name="connsiteX295" fmla="*/ 5940952 w 7467600"/>
              <a:gd name="connsiteY295" fmla="*/ 6250028 h 6858000"/>
              <a:gd name="connsiteX296" fmla="*/ 6043441 w 7467600"/>
              <a:gd name="connsiteY296" fmla="*/ 6665847 h 6858000"/>
              <a:gd name="connsiteX297" fmla="*/ 6093432 w 7467600"/>
              <a:gd name="connsiteY297" fmla="*/ 6858000 h 6858000"/>
              <a:gd name="connsiteX298" fmla="*/ 6034344 w 7467600"/>
              <a:gd name="connsiteY298" fmla="*/ 6858000 h 6858000"/>
              <a:gd name="connsiteX299" fmla="*/ 6026679 w 7467600"/>
              <a:gd name="connsiteY299" fmla="*/ 6836959 h 6858000"/>
              <a:gd name="connsiteX300" fmla="*/ 5800441 w 7467600"/>
              <a:gd name="connsiteY300" fmla="*/ 6335286 h 6858000"/>
              <a:gd name="connsiteX301" fmla="*/ 5526562 w 7467600"/>
              <a:gd name="connsiteY301" fmla="*/ 5705388 h 6858000"/>
              <a:gd name="connsiteX302" fmla="*/ 5519640 w 7467600"/>
              <a:gd name="connsiteY302" fmla="*/ 5683774 h 6858000"/>
              <a:gd name="connsiteX303" fmla="*/ 5844559 w 7467600"/>
              <a:gd name="connsiteY303" fmla="*/ 6553349 h 6858000"/>
              <a:gd name="connsiteX304" fmla="*/ 5975994 w 7467600"/>
              <a:gd name="connsiteY304" fmla="*/ 6858000 h 6858000"/>
              <a:gd name="connsiteX305" fmla="*/ 5898547 w 7467600"/>
              <a:gd name="connsiteY305" fmla="*/ 6858000 h 6858000"/>
              <a:gd name="connsiteX306" fmla="*/ 5682041 w 7467600"/>
              <a:gd name="connsiteY306" fmla="*/ 6355860 h 6858000"/>
              <a:gd name="connsiteX307" fmla="*/ 5461758 w 7467600"/>
              <a:gd name="connsiteY307" fmla="*/ 5820220 h 6858000"/>
              <a:gd name="connsiteX308" fmla="*/ 5237282 w 7467600"/>
              <a:gd name="connsiteY308" fmla="*/ 6579086 h 6858000"/>
              <a:gd name="connsiteX309" fmla="*/ 5115009 w 7467600"/>
              <a:gd name="connsiteY309" fmla="*/ 6858000 h 6858000"/>
              <a:gd name="connsiteX310" fmla="*/ 5028074 w 7467600"/>
              <a:gd name="connsiteY310" fmla="*/ 6858000 h 6858000"/>
              <a:gd name="connsiteX311" fmla="*/ 5079508 w 7467600"/>
              <a:gd name="connsiteY311" fmla="*/ 6749074 h 6858000"/>
              <a:gd name="connsiteX312" fmla="*/ 5371846 w 7467600"/>
              <a:gd name="connsiteY312" fmla="*/ 5924413 h 6858000"/>
              <a:gd name="connsiteX313" fmla="*/ 5270512 w 7467600"/>
              <a:gd name="connsiteY313" fmla="*/ 6138975 h 6858000"/>
              <a:gd name="connsiteX314" fmla="*/ 5062409 w 7467600"/>
              <a:gd name="connsiteY314" fmla="*/ 6653544 h 6858000"/>
              <a:gd name="connsiteX315" fmla="*/ 5036628 w 7467600"/>
              <a:gd name="connsiteY315" fmla="*/ 6754247 h 6858000"/>
              <a:gd name="connsiteX316" fmla="*/ 5009112 w 7467600"/>
              <a:gd name="connsiteY316" fmla="*/ 6858000 h 6858000"/>
              <a:gd name="connsiteX317" fmla="*/ 4976679 w 7467600"/>
              <a:gd name="connsiteY317" fmla="*/ 6858000 h 6858000"/>
              <a:gd name="connsiteX318" fmla="*/ 5006537 w 7467600"/>
              <a:gd name="connsiteY318" fmla="*/ 6747068 h 6858000"/>
              <a:gd name="connsiteX319" fmla="*/ 5032723 w 7467600"/>
              <a:gd name="connsiteY319" fmla="*/ 6644957 h 6858000"/>
              <a:gd name="connsiteX320" fmla="*/ 5242949 w 7467600"/>
              <a:gd name="connsiteY320" fmla="*/ 6125175 h 6858000"/>
              <a:gd name="connsiteX321" fmla="*/ 5286321 w 7467600"/>
              <a:gd name="connsiteY321" fmla="*/ 6033555 h 6858000"/>
              <a:gd name="connsiteX322" fmla="*/ 5008210 w 7467600"/>
              <a:gd name="connsiteY322" fmla="*/ 6649194 h 6858000"/>
              <a:gd name="connsiteX323" fmla="*/ 4986321 w 7467600"/>
              <a:gd name="connsiteY323" fmla="*/ 6765687 h 6858000"/>
              <a:gd name="connsiteX324" fmla="*/ 4973474 w 7467600"/>
              <a:gd name="connsiteY324" fmla="*/ 6858000 h 6858000"/>
              <a:gd name="connsiteX325" fmla="*/ 4907178 w 7467600"/>
              <a:gd name="connsiteY325" fmla="*/ 6858000 h 6858000"/>
              <a:gd name="connsiteX326" fmla="*/ 4910810 w 7467600"/>
              <a:gd name="connsiteY326" fmla="*/ 6829660 h 6858000"/>
              <a:gd name="connsiteX327" fmla="*/ 4987461 w 7467600"/>
              <a:gd name="connsiteY327" fmla="*/ 6432994 h 6858000"/>
              <a:gd name="connsiteX328" fmla="*/ 5179262 w 7467600"/>
              <a:gd name="connsiteY328" fmla="*/ 6035044 h 6858000"/>
              <a:gd name="connsiteX329" fmla="*/ 4689678 w 7467600"/>
              <a:gd name="connsiteY329" fmla="*/ 6440241 h 6858000"/>
              <a:gd name="connsiteX330" fmla="*/ 4477543 w 7467600"/>
              <a:gd name="connsiteY330" fmla="*/ 6674836 h 6858000"/>
              <a:gd name="connsiteX331" fmla="*/ 4329957 w 7467600"/>
              <a:gd name="connsiteY331" fmla="*/ 6858000 h 6858000"/>
              <a:gd name="connsiteX332" fmla="*/ 4218595 w 7467600"/>
              <a:gd name="connsiteY332" fmla="*/ 6858000 h 6858000"/>
              <a:gd name="connsiteX333" fmla="*/ 4368888 w 7467600"/>
              <a:gd name="connsiteY333" fmla="*/ 6668412 h 6858000"/>
              <a:gd name="connsiteX334" fmla="*/ 4563091 w 7467600"/>
              <a:gd name="connsiteY334" fmla="*/ 6442508 h 6858000"/>
              <a:gd name="connsiteX335" fmla="*/ 5387324 w 7467600"/>
              <a:gd name="connsiteY335" fmla="*/ 5705830 h 6858000"/>
              <a:gd name="connsiteX336" fmla="*/ 5073620 w 7467600"/>
              <a:gd name="connsiteY336" fmla="*/ 5955437 h 6858000"/>
              <a:gd name="connsiteX337" fmla="*/ 4689789 w 7467600"/>
              <a:gd name="connsiteY337" fmla="*/ 6268382 h 6858000"/>
              <a:gd name="connsiteX338" fmla="*/ 4418722 w 7467600"/>
              <a:gd name="connsiteY338" fmla="*/ 6570886 h 6858000"/>
              <a:gd name="connsiteX339" fmla="*/ 4214944 w 7467600"/>
              <a:gd name="connsiteY339" fmla="*/ 6858000 h 6858000"/>
              <a:gd name="connsiteX340" fmla="*/ 4177898 w 7467600"/>
              <a:gd name="connsiteY340" fmla="*/ 6858000 h 6858000"/>
              <a:gd name="connsiteX341" fmla="*/ 4391597 w 7467600"/>
              <a:gd name="connsiteY341" fmla="*/ 6556370 h 6858000"/>
              <a:gd name="connsiteX342" fmla="*/ 4668889 w 7467600"/>
              <a:gd name="connsiteY342" fmla="*/ 6246399 h 6858000"/>
              <a:gd name="connsiteX343" fmla="*/ 5055427 w 7467600"/>
              <a:gd name="connsiteY343" fmla="*/ 5931476 h 6858000"/>
              <a:gd name="connsiteX344" fmla="*/ 5371814 w 7467600"/>
              <a:gd name="connsiteY344" fmla="*/ 5678975 h 6858000"/>
              <a:gd name="connsiteX345" fmla="*/ 4987918 w 7467600"/>
              <a:gd name="connsiteY345" fmla="*/ 5838701 h 6858000"/>
              <a:gd name="connsiteX346" fmla="*/ 4317146 w 7467600"/>
              <a:gd name="connsiteY346" fmla="*/ 6587716 h 6858000"/>
              <a:gd name="connsiteX347" fmla="*/ 4171627 w 7467600"/>
              <a:gd name="connsiteY347" fmla="*/ 6858000 h 6858000"/>
              <a:gd name="connsiteX348" fmla="*/ 4081585 w 7467600"/>
              <a:gd name="connsiteY348" fmla="*/ 6858000 h 6858000"/>
              <a:gd name="connsiteX349" fmla="*/ 4238603 w 7467600"/>
              <a:gd name="connsiteY349" fmla="*/ 6559341 h 6858000"/>
              <a:gd name="connsiteX350" fmla="*/ 4778333 w 7467600"/>
              <a:gd name="connsiteY350" fmla="*/ 5873626 h 6858000"/>
              <a:gd name="connsiteX351" fmla="*/ 5414185 w 7467600"/>
              <a:gd name="connsiteY351" fmla="*/ 5573882 h 6858000"/>
              <a:gd name="connsiteX352" fmla="*/ 5959648 w 7467600"/>
              <a:gd name="connsiteY352" fmla="*/ 4760797 h 6858000"/>
              <a:gd name="connsiteX353" fmla="*/ 5355019 w 7467600"/>
              <a:gd name="connsiteY353" fmla="*/ 4734672 h 6858000"/>
              <a:gd name="connsiteX354" fmla="*/ 5083565 w 7467600"/>
              <a:gd name="connsiteY354" fmla="*/ 5179121 h 6858000"/>
              <a:gd name="connsiteX355" fmla="*/ 4713577 w 7467600"/>
              <a:gd name="connsiteY355" fmla="*/ 5616803 h 6858000"/>
              <a:gd name="connsiteX356" fmla="*/ 3989559 w 7467600"/>
              <a:gd name="connsiteY356" fmla="*/ 6145945 h 6858000"/>
              <a:gd name="connsiteX357" fmla="*/ 3939824 w 7467600"/>
              <a:gd name="connsiteY357" fmla="*/ 6066900 h 6858000"/>
              <a:gd name="connsiteX358" fmla="*/ 4584537 w 7467600"/>
              <a:gd name="connsiteY358" fmla="*/ 5324826 h 6858000"/>
              <a:gd name="connsiteX359" fmla="*/ 5037105 w 7467600"/>
              <a:gd name="connsiteY359" fmla="*/ 5088765 h 6858000"/>
              <a:gd name="connsiteX360" fmla="*/ 5039930 w 7467600"/>
              <a:gd name="connsiteY360" fmla="*/ 5089585 h 6858000"/>
              <a:gd name="connsiteX361" fmla="*/ 5263764 w 7467600"/>
              <a:gd name="connsiteY361" fmla="*/ 4735525 h 6858000"/>
              <a:gd name="connsiteX362" fmla="*/ 4086300 w 7467600"/>
              <a:gd name="connsiteY362" fmla="*/ 4884599 h 6858000"/>
              <a:gd name="connsiteX363" fmla="*/ 4085485 w 7467600"/>
              <a:gd name="connsiteY363" fmla="*/ 4899070 h 6858000"/>
              <a:gd name="connsiteX364" fmla="*/ 3871915 w 7467600"/>
              <a:gd name="connsiteY364" fmla="*/ 5253645 h 6858000"/>
              <a:gd name="connsiteX365" fmla="*/ 3799374 w 7467600"/>
              <a:gd name="connsiteY365" fmla="*/ 5466127 h 6858000"/>
              <a:gd name="connsiteX366" fmla="*/ 3498850 w 7467600"/>
              <a:gd name="connsiteY366" fmla="*/ 6661888 h 6858000"/>
              <a:gd name="connsiteX367" fmla="*/ 3399216 w 7467600"/>
              <a:gd name="connsiteY367" fmla="*/ 6858000 h 6858000"/>
              <a:gd name="connsiteX368" fmla="*/ 3303688 w 7467600"/>
              <a:gd name="connsiteY368" fmla="*/ 6858000 h 6858000"/>
              <a:gd name="connsiteX369" fmla="*/ 3391774 w 7467600"/>
              <a:gd name="connsiteY369" fmla="*/ 6697181 h 6858000"/>
              <a:gd name="connsiteX370" fmla="*/ 3735540 w 7467600"/>
              <a:gd name="connsiteY370" fmla="*/ 5546923 h 6858000"/>
              <a:gd name="connsiteX371" fmla="*/ 3729438 w 7467600"/>
              <a:gd name="connsiteY371" fmla="*/ 5569058 h 6858000"/>
              <a:gd name="connsiteX372" fmla="*/ 3707782 w 7467600"/>
              <a:gd name="connsiteY372" fmla="*/ 5644908 h 6858000"/>
              <a:gd name="connsiteX373" fmla="*/ 3583827 w 7467600"/>
              <a:gd name="connsiteY373" fmla="*/ 6039215 h 6858000"/>
              <a:gd name="connsiteX374" fmla="*/ 3547861 w 7467600"/>
              <a:gd name="connsiteY374" fmla="*/ 6129609 h 6858000"/>
              <a:gd name="connsiteX375" fmla="*/ 3490905 w 7467600"/>
              <a:gd name="connsiteY375" fmla="*/ 6277660 h 6858000"/>
              <a:gd name="connsiteX376" fmla="*/ 3455859 w 7467600"/>
              <a:gd name="connsiteY376" fmla="*/ 6391301 h 6858000"/>
              <a:gd name="connsiteX377" fmla="*/ 3429112 w 7467600"/>
              <a:gd name="connsiteY377" fmla="*/ 6479469 h 6858000"/>
              <a:gd name="connsiteX378" fmla="*/ 3304862 w 7467600"/>
              <a:gd name="connsiteY378" fmla="*/ 6796476 h 6858000"/>
              <a:gd name="connsiteX379" fmla="*/ 3276071 w 7467600"/>
              <a:gd name="connsiteY379" fmla="*/ 6858000 h 6858000"/>
              <a:gd name="connsiteX380" fmla="*/ 3240805 w 7467600"/>
              <a:gd name="connsiteY380" fmla="*/ 6858000 h 6858000"/>
              <a:gd name="connsiteX381" fmla="*/ 3275917 w 7467600"/>
              <a:gd name="connsiteY381" fmla="*/ 6783192 h 6858000"/>
              <a:gd name="connsiteX382" fmla="*/ 3399358 w 7467600"/>
              <a:gd name="connsiteY382" fmla="*/ 6469011 h 6858000"/>
              <a:gd name="connsiteX383" fmla="*/ 3425650 w 7467600"/>
              <a:gd name="connsiteY383" fmla="*/ 6381333 h 6858000"/>
              <a:gd name="connsiteX384" fmla="*/ 3460661 w 7467600"/>
              <a:gd name="connsiteY384" fmla="*/ 6266763 h 6858000"/>
              <a:gd name="connsiteX385" fmla="*/ 3518021 w 7467600"/>
              <a:gd name="connsiteY385" fmla="*/ 6117298 h 6858000"/>
              <a:gd name="connsiteX386" fmla="*/ 3554035 w 7467600"/>
              <a:gd name="connsiteY386" fmla="*/ 6027832 h 6858000"/>
              <a:gd name="connsiteX387" fmla="*/ 3677174 w 7467600"/>
              <a:gd name="connsiteY387" fmla="*/ 5636351 h 6858000"/>
              <a:gd name="connsiteX388" fmla="*/ 3698819 w 7467600"/>
              <a:gd name="connsiteY388" fmla="*/ 5560503 h 6858000"/>
              <a:gd name="connsiteX389" fmla="*/ 3702094 w 7467600"/>
              <a:gd name="connsiteY389" fmla="*/ 5549194 h 6858000"/>
              <a:gd name="connsiteX390" fmla="*/ 3398355 w 7467600"/>
              <a:gd name="connsiteY390" fmla="*/ 6094603 h 6858000"/>
              <a:gd name="connsiteX391" fmla="*/ 3193941 w 7467600"/>
              <a:gd name="connsiteY391" fmla="*/ 6798775 h 6858000"/>
              <a:gd name="connsiteX392" fmla="*/ 3184140 w 7467600"/>
              <a:gd name="connsiteY392" fmla="*/ 6858000 h 6858000"/>
              <a:gd name="connsiteX393" fmla="*/ 3099978 w 7467600"/>
              <a:gd name="connsiteY393" fmla="*/ 6858000 h 6858000"/>
              <a:gd name="connsiteX394" fmla="*/ 3101556 w 7467600"/>
              <a:gd name="connsiteY394" fmla="*/ 6843337 h 6858000"/>
              <a:gd name="connsiteX395" fmla="*/ 3370162 w 7467600"/>
              <a:gd name="connsiteY395" fmla="*/ 5785550 h 6858000"/>
              <a:gd name="connsiteX396" fmla="*/ 3746477 w 7467600"/>
              <a:gd name="connsiteY396" fmla="*/ 5377889 h 6858000"/>
              <a:gd name="connsiteX397" fmla="*/ 3863399 w 7467600"/>
              <a:gd name="connsiteY397" fmla="*/ 5087257 h 6858000"/>
              <a:gd name="connsiteX398" fmla="*/ 3968712 w 7467600"/>
              <a:gd name="connsiteY398" fmla="*/ 4913989 h 6858000"/>
              <a:gd name="connsiteX399" fmla="*/ 2792390 w 7467600"/>
              <a:gd name="connsiteY399" fmla="*/ 5382974 h 6858000"/>
              <a:gd name="connsiteX400" fmla="*/ 2714982 w 7467600"/>
              <a:gd name="connsiteY400" fmla="*/ 5427051 h 6858000"/>
              <a:gd name="connsiteX401" fmla="*/ 2813361 w 7467600"/>
              <a:gd name="connsiteY401" fmla="*/ 6023912 h 6858000"/>
              <a:gd name="connsiteX402" fmla="*/ 2688430 w 7467600"/>
              <a:gd name="connsiteY402" fmla="*/ 6801564 h 6858000"/>
              <a:gd name="connsiteX403" fmla="*/ 2629626 w 7467600"/>
              <a:gd name="connsiteY403" fmla="*/ 6763394 h 6858000"/>
              <a:gd name="connsiteX404" fmla="*/ 2565328 w 7467600"/>
              <a:gd name="connsiteY404" fmla="*/ 5516399 h 6858000"/>
              <a:gd name="connsiteX405" fmla="*/ 1922999 w 7467600"/>
              <a:gd name="connsiteY405" fmla="*/ 5980343 h 6858000"/>
              <a:gd name="connsiteX406" fmla="*/ 1950261 w 7467600"/>
              <a:gd name="connsiteY406" fmla="*/ 6405858 h 6858000"/>
              <a:gd name="connsiteX407" fmla="*/ 2365554 w 7467600"/>
              <a:gd name="connsiteY407" fmla="*/ 6759107 h 6858000"/>
              <a:gd name="connsiteX408" fmla="*/ 2424142 w 7467600"/>
              <a:gd name="connsiteY408" fmla="*/ 6858000 h 6858000"/>
              <a:gd name="connsiteX409" fmla="*/ 2395994 w 7467600"/>
              <a:gd name="connsiteY409" fmla="*/ 6858000 h 6858000"/>
              <a:gd name="connsiteX410" fmla="*/ 2392863 w 7467600"/>
              <a:gd name="connsiteY410" fmla="*/ 6852964 h 6858000"/>
              <a:gd name="connsiteX411" fmla="*/ 2017589 w 7467600"/>
              <a:gd name="connsiteY411" fmla="*/ 6493982 h 6858000"/>
              <a:gd name="connsiteX412" fmla="*/ 2147336 w 7467600"/>
              <a:gd name="connsiteY412" fmla="*/ 6594052 h 6858000"/>
              <a:gd name="connsiteX413" fmla="*/ 2207047 w 7467600"/>
              <a:gd name="connsiteY413" fmla="*/ 6654540 h 6858000"/>
              <a:gd name="connsiteX414" fmla="*/ 2299106 w 7467600"/>
              <a:gd name="connsiteY414" fmla="*/ 6778931 h 6858000"/>
              <a:gd name="connsiteX415" fmla="*/ 2314430 w 7467600"/>
              <a:gd name="connsiteY415" fmla="*/ 6801144 h 6858000"/>
              <a:gd name="connsiteX416" fmla="*/ 2352406 w 7467600"/>
              <a:gd name="connsiteY416" fmla="*/ 6858000 h 6858000"/>
              <a:gd name="connsiteX417" fmla="*/ 2314492 w 7467600"/>
              <a:gd name="connsiteY417" fmla="*/ 6858000 h 6858000"/>
              <a:gd name="connsiteX418" fmla="*/ 2288095 w 7467600"/>
              <a:gd name="connsiteY418" fmla="*/ 6818030 h 6858000"/>
              <a:gd name="connsiteX419" fmla="*/ 2272768 w 7467600"/>
              <a:gd name="connsiteY419" fmla="*/ 6795822 h 6858000"/>
              <a:gd name="connsiteX420" fmla="*/ 2182715 w 7467600"/>
              <a:gd name="connsiteY420" fmla="*/ 6675071 h 6858000"/>
              <a:gd name="connsiteX421" fmla="*/ 2032061 w 7467600"/>
              <a:gd name="connsiteY421" fmla="*/ 6541380 h 6858000"/>
              <a:gd name="connsiteX422" fmla="*/ 2257220 w 7467600"/>
              <a:gd name="connsiteY422" fmla="*/ 6826257 h 6858000"/>
              <a:gd name="connsiteX423" fmla="*/ 2281324 w 7467600"/>
              <a:gd name="connsiteY423" fmla="*/ 6858000 h 6858000"/>
              <a:gd name="connsiteX424" fmla="*/ 2242860 w 7467600"/>
              <a:gd name="connsiteY424" fmla="*/ 6858000 h 6858000"/>
              <a:gd name="connsiteX425" fmla="*/ 2232818 w 7467600"/>
              <a:gd name="connsiteY425" fmla="*/ 6844926 h 6858000"/>
              <a:gd name="connsiteX426" fmla="*/ 1990172 w 7467600"/>
              <a:gd name="connsiteY426" fmla="*/ 6542121 h 6858000"/>
              <a:gd name="connsiteX427" fmla="*/ 2124090 w 7467600"/>
              <a:gd name="connsiteY427" fmla="*/ 6761017 h 6858000"/>
              <a:gd name="connsiteX428" fmla="*/ 2200380 w 7467600"/>
              <a:gd name="connsiteY428" fmla="*/ 6858000 h 6858000"/>
              <a:gd name="connsiteX429" fmla="*/ 2147507 w 7467600"/>
              <a:gd name="connsiteY429" fmla="*/ 6858000 h 6858000"/>
              <a:gd name="connsiteX430" fmla="*/ 2070668 w 7467600"/>
              <a:gd name="connsiteY430" fmla="*/ 6761520 h 6858000"/>
              <a:gd name="connsiteX431" fmla="*/ 1975142 w 7467600"/>
              <a:gd name="connsiteY431" fmla="*/ 6585570 h 6858000"/>
              <a:gd name="connsiteX432" fmla="*/ 2050035 w 7467600"/>
              <a:gd name="connsiteY432" fmla="*/ 6813345 h 6858000"/>
              <a:gd name="connsiteX433" fmla="*/ 2063025 w 7467600"/>
              <a:gd name="connsiteY433" fmla="*/ 6858000 h 6858000"/>
              <a:gd name="connsiteX434" fmla="*/ 2021675 w 7467600"/>
              <a:gd name="connsiteY434" fmla="*/ 6858000 h 6858000"/>
              <a:gd name="connsiteX435" fmla="*/ 2019308 w 7467600"/>
              <a:gd name="connsiteY435" fmla="*/ 6847118 h 6858000"/>
              <a:gd name="connsiteX436" fmla="*/ 1938835 w 7467600"/>
              <a:gd name="connsiteY436" fmla="*/ 6551160 h 6858000"/>
              <a:gd name="connsiteX437" fmla="*/ 1953230 w 7467600"/>
              <a:gd name="connsiteY437" fmla="*/ 6759699 h 6858000"/>
              <a:gd name="connsiteX438" fmla="*/ 1956763 w 7467600"/>
              <a:gd name="connsiteY438" fmla="*/ 6778191 h 6858000"/>
              <a:gd name="connsiteX439" fmla="*/ 1967925 w 7467600"/>
              <a:gd name="connsiteY439" fmla="*/ 6858000 h 6858000"/>
              <a:gd name="connsiteX440" fmla="*/ 1936622 w 7467600"/>
              <a:gd name="connsiteY440" fmla="*/ 6858000 h 6858000"/>
              <a:gd name="connsiteX441" fmla="*/ 1926261 w 7467600"/>
              <a:gd name="connsiteY441" fmla="*/ 6784064 h 6858000"/>
              <a:gd name="connsiteX442" fmla="*/ 1922724 w 7467600"/>
              <a:gd name="connsiteY442" fmla="*/ 6765577 h 6858000"/>
              <a:gd name="connsiteX443" fmla="*/ 1904650 w 7467600"/>
              <a:gd name="connsiteY443" fmla="*/ 6639616 h 6858000"/>
              <a:gd name="connsiteX444" fmla="*/ 1885273 w 7467600"/>
              <a:gd name="connsiteY444" fmla="*/ 6858000 h 6858000"/>
              <a:gd name="connsiteX445" fmla="*/ 1854363 w 7467600"/>
              <a:gd name="connsiteY445" fmla="*/ 6858000 h 6858000"/>
              <a:gd name="connsiteX446" fmla="*/ 1880391 w 7467600"/>
              <a:gd name="connsiteY446" fmla="*/ 6603796 h 6858000"/>
              <a:gd name="connsiteX447" fmla="*/ 1818273 w 7467600"/>
              <a:gd name="connsiteY447" fmla="*/ 6715729 h 6858000"/>
              <a:gd name="connsiteX448" fmla="*/ 1794691 w 7467600"/>
              <a:gd name="connsiteY448" fmla="*/ 6843239 h 6858000"/>
              <a:gd name="connsiteX449" fmla="*/ 1794914 w 7467600"/>
              <a:gd name="connsiteY449" fmla="*/ 6858000 h 6858000"/>
              <a:gd name="connsiteX450" fmla="*/ 1746128 w 7467600"/>
              <a:gd name="connsiteY450" fmla="*/ 6858000 h 6858000"/>
              <a:gd name="connsiteX451" fmla="*/ 1753934 w 7467600"/>
              <a:gd name="connsiteY451" fmla="*/ 6724796 h 6858000"/>
              <a:gd name="connsiteX452" fmla="*/ 1792053 w 7467600"/>
              <a:gd name="connsiteY452" fmla="*/ 6572396 h 6858000"/>
              <a:gd name="connsiteX453" fmla="*/ 1862248 w 7467600"/>
              <a:gd name="connsiteY453" fmla="*/ 6266397 h 6858000"/>
              <a:gd name="connsiteX454" fmla="*/ 1862250 w 7467600"/>
              <a:gd name="connsiteY454" fmla="*/ 6033531 h 6858000"/>
              <a:gd name="connsiteX455" fmla="*/ 1211999 w 7467600"/>
              <a:gd name="connsiteY455" fmla="*/ 6683610 h 6858000"/>
              <a:gd name="connsiteX456" fmla="*/ 1213266 w 7467600"/>
              <a:gd name="connsiteY456" fmla="*/ 6691947 h 6858000"/>
              <a:gd name="connsiteX457" fmla="*/ 1203370 w 7467600"/>
              <a:gd name="connsiteY457" fmla="*/ 6850676 h 6858000"/>
              <a:gd name="connsiteX458" fmla="*/ 1203671 w 7467600"/>
              <a:gd name="connsiteY458" fmla="*/ 6858000 h 6858000"/>
              <a:gd name="connsiteX459" fmla="*/ 1143180 w 7467600"/>
              <a:gd name="connsiteY459" fmla="*/ 6858000 h 6858000"/>
              <a:gd name="connsiteX460" fmla="*/ 1142176 w 7467600"/>
              <a:gd name="connsiteY460" fmla="*/ 6766045 h 6858000"/>
              <a:gd name="connsiteX461" fmla="*/ 1067484 w 7467600"/>
              <a:gd name="connsiteY461" fmla="*/ 6858000 h 6858000"/>
              <a:gd name="connsiteX462" fmla="*/ 953928 w 7467600"/>
              <a:gd name="connsiteY462" fmla="*/ 6858000 h 6858000"/>
              <a:gd name="connsiteX463" fmla="*/ 959715 w 7467600"/>
              <a:gd name="connsiteY463" fmla="*/ 6850185 h 6858000"/>
              <a:gd name="connsiteX464" fmla="*/ 1483788 w 7467600"/>
              <a:gd name="connsiteY464" fmla="*/ 6259174 h 6858000"/>
              <a:gd name="connsiteX465" fmla="*/ 1100671 w 7467600"/>
              <a:gd name="connsiteY465" fmla="*/ 6252137 h 6858000"/>
              <a:gd name="connsiteX466" fmla="*/ 1090144 w 7467600"/>
              <a:gd name="connsiteY466" fmla="*/ 6256748 h 6858000"/>
              <a:gd name="connsiteX467" fmla="*/ 1095872 w 7467600"/>
              <a:gd name="connsiteY467" fmla="*/ 6271892 h 6858000"/>
              <a:gd name="connsiteX468" fmla="*/ 262785 w 7467600"/>
              <a:gd name="connsiteY468" fmla="*/ 6845450 h 6858000"/>
              <a:gd name="connsiteX469" fmla="*/ 209968 w 7467600"/>
              <a:gd name="connsiteY469" fmla="*/ 6770713 h 6858000"/>
              <a:gd name="connsiteX470" fmla="*/ 873460 w 7467600"/>
              <a:gd name="connsiteY470" fmla="*/ 6253768 h 6858000"/>
              <a:gd name="connsiteX471" fmla="*/ 192686 w 7467600"/>
              <a:gd name="connsiteY471" fmla="*/ 5849257 h 6858000"/>
              <a:gd name="connsiteX472" fmla="*/ 4696 w 7467600"/>
              <a:gd name="connsiteY472" fmla="*/ 5697668 h 6858000"/>
              <a:gd name="connsiteX473" fmla="*/ 0 w 7467600"/>
              <a:gd name="connsiteY473" fmla="*/ 5689984 h 6858000"/>
              <a:gd name="connsiteX474" fmla="*/ 0 w 7467600"/>
              <a:gd name="connsiteY474" fmla="*/ 5513472 h 6858000"/>
              <a:gd name="connsiteX475" fmla="*/ 174101 w 7467600"/>
              <a:gd name="connsiteY475" fmla="*/ 5620277 h 6858000"/>
              <a:gd name="connsiteX476" fmla="*/ 891800 w 7467600"/>
              <a:gd name="connsiteY476" fmla="*/ 6036935 h 6858000"/>
              <a:gd name="connsiteX477" fmla="*/ 1072219 w 7467600"/>
              <a:gd name="connsiteY477" fmla="*/ 6169443 h 6858000"/>
              <a:gd name="connsiteX478" fmla="*/ 1074117 w 7467600"/>
              <a:gd name="connsiteY478" fmla="*/ 6170301 h 6858000"/>
              <a:gd name="connsiteX479" fmla="*/ 1083114 w 7467600"/>
              <a:gd name="connsiteY479" fmla="*/ 6174131 h 6858000"/>
              <a:gd name="connsiteX480" fmla="*/ 1543010 w 7467600"/>
              <a:gd name="connsiteY480" fmla="*/ 6191140 h 6858000"/>
              <a:gd name="connsiteX481" fmla="*/ 1551080 w 7467600"/>
              <a:gd name="connsiteY481" fmla="*/ 6195006 h 6858000"/>
              <a:gd name="connsiteX482" fmla="*/ 2345443 w 7467600"/>
              <a:gd name="connsiteY482" fmla="*/ 5549882 h 6858000"/>
              <a:gd name="connsiteX483" fmla="*/ 1721499 w 7467600"/>
              <a:gd name="connsiteY483" fmla="*/ 5599969 h 6858000"/>
              <a:gd name="connsiteX484" fmla="*/ 767716 w 7467600"/>
              <a:gd name="connsiteY484" fmla="*/ 5472768 h 6858000"/>
              <a:gd name="connsiteX485" fmla="*/ 722147 w 7467600"/>
              <a:gd name="connsiteY485" fmla="*/ 5393091 h 6858000"/>
              <a:gd name="connsiteX486" fmla="*/ 1485552 w 7467600"/>
              <a:gd name="connsiteY486" fmla="*/ 5313202 h 6858000"/>
              <a:gd name="connsiteX487" fmla="*/ 2143004 w 7467600"/>
              <a:gd name="connsiteY487" fmla="*/ 5402420 h 6858000"/>
              <a:gd name="connsiteX488" fmla="*/ 1933391 w 7467600"/>
              <a:gd name="connsiteY488" fmla="*/ 5156971 h 6858000"/>
              <a:gd name="connsiteX489" fmla="*/ 1827118 w 7467600"/>
              <a:gd name="connsiteY489" fmla="*/ 4968410 h 6858000"/>
              <a:gd name="connsiteX490" fmla="*/ 1837349 w 7467600"/>
              <a:gd name="connsiteY490" fmla="*/ 4956357 h 6858000"/>
              <a:gd name="connsiteX491" fmla="*/ 2162835 w 7467600"/>
              <a:gd name="connsiteY491" fmla="*/ 5187853 h 6858000"/>
              <a:gd name="connsiteX492" fmla="*/ 2257167 w 7467600"/>
              <a:gd name="connsiteY492" fmla="*/ 5462123 h 6858000"/>
              <a:gd name="connsiteX493" fmla="*/ 2261598 w 7467600"/>
              <a:gd name="connsiteY493" fmla="*/ 5467998 h 6858000"/>
              <a:gd name="connsiteX494" fmla="*/ 2437177 w 7467600"/>
              <a:gd name="connsiteY494" fmla="*/ 5479608 h 6858000"/>
              <a:gd name="connsiteX495" fmla="*/ 2445247 w 7467600"/>
              <a:gd name="connsiteY495" fmla="*/ 5483476 h 6858000"/>
              <a:gd name="connsiteX496" fmla="*/ 2743626 w 7467600"/>
              <a:gd name="connsiteY496" fmla="*/ 5304819 h 6858000"/>
              <a:gd name="connsiteX497" fmla="*/ 3048102 w 7467600"/>
              <a:gd name="connsiteY497" fmla="*/ 5150595 h 6858000"/>
              <a:gd name="connsiteX498" fmla="*/ 1799414 w 7467600"/>
              <a:gd name="connsiteY498" fmla="*/ 4694732 h 6858000"/>
              <a:gd name="connsiteX499" fmla="*/ 1771735 w 7467600"/>
              <a:gd name="connsiteY499" fmla="*/ 4619929 h 6858000"/>
              <a:gd name="connsiteX500" fmla="*/ 3104273 w 7467600"/>
              <a:gd name="connsiteY500" fmla="*/ 5076159 h 6858000"/>
              <a:gd name="connsiteX501" fmla="*/ 3113245 w 7467600"/>
              <a:gd name="connsiteY501" fmla="*/ 5090705 h 6858000"/>
              <a:gd name="connsiteX502" fmla="*/ 3126294 w 7467600"/>
              <a:gd name="connsiteY502" fmla="*/ 5114400 h 6858000"/>
              <a:gd name="connsiteX503" fmla="*/ 3937433 w 7467600"/>
              <a:gd name="connsiteY503" fmla="*/ 4830473 h 6858000"/>
              <a:gd name="connsiteX504" fmla="*/ 3590475 w 7467600"/>
              <a:gd name="connsiteY504" fmla="*/ 4597974 h 6858000"/>
              <a:gd name="connsiteX505" fmla="*/ 3100264 w 7467600"/>
              <a:gd name="connsiteY505" fmla="*/ 4579845 h 6858000"/>
              <a:gd name="connsiteX506" fmla="*/ 2183576 w 7467600"/>
              <a:gd name="connsiteY506" fmla="*/ 4227150 h 6858000"/>
              <a:gd name="connsiteX507" fmla="*/ 2151029 w 7467600"/>
              <a:gd name="connsiteY507" fmla="*/ 4146947 h 6858000"/>
              <a:gd name="connsiteX508" fmla="*/ 3563434 w 7467600"/>
              <a:gd name="connsiteY508" fmla="*/ 4469115 h 6858000"/>
              <a:gd name="connsiteX509" fmla="*/ 3177952 w 7467600"/>
              <a:gd name="connsiteY509" fmla="*/ 3657386 h 6858000"/>
              <a:gd name="connsiteX510" fmla="*/ 3189263 w 7467600"/>
              <a:gd name="connsiteY510" fmla="*/ 3625726 h 6858000"/>
              <a:gd name="connsiteX511" fmla="*/ 3560912 w 7467600"/>
              <a:gd name="connsiteY511" fmla="*/ 4079863 h 6858000"/>
              <a:gd name="connsiteX512" fmla="*/ 3626636 w 7467600"/>
              <a:gd name="connsiteY512" fmla="*/ 4512230 h 6858000"/>
              <a:gd name="connsiteX513" fmla="*/ 3653088 w 7467600"/>
              <a:gd name="connsiteY513" fmla="*/ 4521417 h 6858000"/>
              <a:gd name="connsiteX514" fmla="*/ 3988128 w 7467600"/>
              <a:gd name="connsiteY514" fmla="*/ 4817267 h 6858000"/>
              <a:gd name="connsiteX515" fmla="*/ 4830582 w 7467600"/>
              <a:gd name="connsiteY515" fmla="*/ 4676000 h 6858000"/>
              <a:gd name="connsiteX516" fmla="*/ 4830100 w 7467600"/>
              <a:gd name="connsiteY516" fmla="*/ 4675554 h 6858000"/>
              <a:gd name="connsiteX517" fmla="*/ 4036318 w 7467600"/>
              <a:gd name="connsiteY517" fmla="*/ 4147013 h 6858000"/>
              <a:gd name="connsiteX518" fmla="*/ 3432098 w 7467600"/>
              <a:gd name="connsiteY518" fmla="*/ 3537312 h 6858000"/>
              <a:gd name="connsiteX519" fmla="*/ 3446761 w 7467600"/>
              <a:gd name="connsiteY519" fmla="*/ 3461278 h 6858000"/>
              <a:gd name="connsiteX520" fmla="*/ 4419733 w 7467600"/>
              <a:gd name="connsiteY520" fmla="*/ 3963555 h 6858000"/>
              <a:gd name="connsiteX521" fmla="*/ 4781371 w 7467600"/>
              <a:gd name="connsiteY521" fmla="*/ 4458604 h 6858000"/>
              <a:gd name="connsiteX522" fmla="*/ 4780440 w 7467600"/>
              <a:gd name="connsiteY522" fmla="*/ 4470290 h 6858000"/>
              <a:gd name="connsiteX523" fmla="*/ 4898954 w 7467600"/>
              <a:gd name="connsiteY523" fmla="*/ 4662092 h 6858000"/>
              <a:gd name="connsiteX524" fmla="*/ 4900699 w 7467600"/>
              <a:gd name="connsiteY524" fmla="*/ 4670867 h 6858000"/>
              <a:gd name="connsiteX525" fmla="*/ 5714511 w 7467600"/>
              <a:gd name="connsiteY525" fmla="*/ 4663483 h 6858000"/>
              <a:gd name="connsiteX526" fmla="*/ 5464793 w 7467600"/>
              <a:gd name="connsiteY526" fmla="*/ 4393556 h 6858000"/>
              <a:gd name="connsiteX527" fmla="*/ 5461897 w 7467600"/>
              <a:gd name="connsiteY527" fmla="*/ 4390879 h 6858000"/>
              <a:gd name="connsiteX528" fmla="*/ 4294126 w 7467600"/>
              <a:gd name="connsiteY528" fmla="*/ 3303048 h 6858000"/>
              <a:gd name="connsiteX529" fmla="*/ 4305321 w 7467600"/>
              <a:gd name="connsiteY529" fmla="*/ 3256953 h 6858000"/>
              <a:gd name="connsiteX530" fmla="*/ 4949299 w 7467600"/>
              <a:gd name="connsiteY530" fmla="*/ 3766336 h 6858000"/>
              <a:gd name="connsiteX531" fmla="*/ 5291452 w 7467600"/>
              <a:gd name="connsiteY531" fmla="*/ 4076801 h 6858000"/>
              <a:gd name="connsiteX532" fmla="*/ 5434998 w 7467600"/>
              <a:gd name="connsiteY532" fmla="*/ 4254100 h 6858000"/>
              <a:gd name="connsiteX533" fmla="*/ 5351015 w 7467600"/>
              <a:gd name="connsiteY533" fmla="*/ 3760989 h 6858000"/>
              <a:gd name="connsiteX534" fmla="*/ 5413780 w 7467600"/>
              <a:gd name="connsiteY534" fmla="*/ 2966265 h 6858000"/>
              <a:gd name="connsiteX535" fmla="*/ 5425627 w 7467600"/>
              <a:gd name="connsiteY535" fmla="*/ 2954192 h 6858000"/>
              <a:gd name="connsiteX536" fmla="*/ 6604735 w 7467600"/>
              <a:gd name="connsiteY536" fmla="*/ 2041381 h 6858000"/>
              <a:gd name="connsiteX537" fmla="*/ 7204487 w 7467600"/>
              <a:gd name="connsiteY537" fmla="*/ 2742112 h 6858000"/>
              <a:gd name="connsiteX538" fmla="*/ 7131592 w 7467600"/>
              <a:gd name="connsiteY538" fmla="*/ 2672096 h 6858000"/>
              <a:gd name="connsiteX539" fmla="*/ 6996344 w 7467600"/>
              <a:gd name="connsiteY539" fmla="*/ 2518310 h 6858000"/>
              <a:gd name="connsiteX540" fmla="*/ 6735495 w 7467600"/>
              <a:gd name="connsiteY540" fmla="*/ 2196890 h 6858000"/>
              <a:gd name="connsiteX541" fmla="*/ 6721901 w 7467600"/>
              <a:gd name="connsiteY541" fmla="*/ 2179274 h 6858000"/>
              <a:gd name="connsiteX542" fmla="*/ 6604735 w 7467600"/>
              <a:gd name="connsiteY542" fmla="*/ 2041381 h 6858000"/>
              <a:gd name="connsiteX543" fmla="*/ 6591670 w 7467600"/>
              <a:gd name="connsiteY543" fmla="*/ 1988277 h 6858000"/>
              <a:gd name="connsiteX544" fmla="*/ 6747349 w 7467600"/>
              <a:gd name="connsiteY544" fmla="*/ 2160069 h 6858000"/>
              <a:gd name="connsiteX545" fmla="*/ 6760943 w 7467600"/>
              <a:gd name="connsiteY545" fmla="*/ 2177686 h 6858000"/>
              <a:gd name="connsiteX546" fmla="*/ 7021065 w 7467600"/>
              <a:gd name="connsiteY546" fmla="*/ 2498102 h 6858000"/>
              <a:gd name="connsiteX547" fmla="*/ 7155223 w 7467600"/>
              <a:gd name="connsiteY547" fmla="*/ 2650386 h 6858000"/>
              <a:gd name="connsiteX548" fmla="*/ 7203167 w 7467600"/>
              <a:gd name="connsiteY548" fmla="*/ 2697288 h 6858000"/>
              <a:gd name="connsiteX549" fmla="*/ 6937703 w 7467600"/>
              <a:gd name="connsiteY549" fmla="*/ 2321981 h 6858000"/>
              <a:gd name="connsiteX550" fmla="*/ 6591670 w 7467600"/>
              <a:gd name="connsiteY550" fmla="*/ 1988277 h 6858000"/>
              <a:gd name="connsiteX551" fmla="*/ 5798671 w 7467600"/>
              <a:gd name="connsiteY551" fmla="*/ 1981601 h 6858000"/>
              <a:gd name="connsiteX552" fmla="*/ 5754709 w 7467600"/>
              <a:gd name="connsiteY552" fmla="*/ 2071454 h 6858000"/>
              <a:gd name="connsiteX553" fmla="*/ 5763044 w 7467600"/>
              <a:gd name="connsiteY553" fmla="*/ 2842206 h 6858000"/>
              <a:gd name="connsiteX554" fmla="*/ 5764974 w 7467600"/>
              <a:gd name="connsiteY554" fmla="*/ 2799609 h 6858000"/>
              <a:gd name="connsiteX555" fmla="*/ 5767665 w 7467600"/>
              <a:gd name="connsiteY555" fmla="*/ 2666409 h 6858000"/>
              <a:gd name="connsiteX556" fmla="*/ 5763055 w 7467600"/>
              <a:gd name="connsiteY556" fmla="*/ 2579705 h 6858000"/>
              <a:gd name="connsiteX557" fmla="*/ 5758079 w 7467600"/>
              <a:gd name="connsiteY557" fmla="*/ 2492508 h 6858000"/>
              <a:gd name="connsiteX558" fmla="*/ 5779325 w 7467600"/>
              <a:gd name="connsiteY558" fmla="*/ 2197069 h 6858000"/>
              <a:gd name="connsiteX559" fmla="*/ 5798671 w 7467600"/>
              <a:gd name="connsiteY559" fmla="*/ 1981601 h 6858000"/>
              <a:gd name="connsiteX560" fmla="*/ 5829202 w 7467600"/>
              <a:gd name="connsiteY560" fmla="*/ 1971679 h 6858000"/>
              <a:gd name="connsiteX561" fmla="*/ 5809558 w 7467600"/>
              <a:gd name="connsiteY561" fmla="*/ 2198043 h 6858000"/>
              <a:gd name="connsiteX562" fmla="*/ 5788653 w 7467600"/>
              <a:gd name="connsiteY562" fmla="*/ 2489430 h 6858000"/>
              <a:gd name="connsiteX563" fmla="*/ 5793439 w 7467600"/>
              <a:gd name="connsiteY563" fmla="*/ 2575235 h 6858000"/>
              <a:gd name="connsiteX564" fmla="*/ 5796837 w 7467600"/>
              <a:gd name="connsiteY564" fmla="*/ 2637633 h 6858000"/>
              <a:gd name="connsiteX565" fmla="*/ 5818614 w 7467600"/>
              <a:gd name="connsiteY565" fmla="*/ 2473055 h 6858000"/>
              <a:gd name="connsiteX566" fmla="*/ 5829202 w 7467600"/>
              <a:gd name="connsiteY566" fmla="*/ 1971679 h 6858000"/>
              <a:gd name="connsiteX567" fmla="*/ 5911389 w 7467600"/>
              <a:gd name="connsiteY567" fmla="*/ 1898371 h 6858000"/>
              <a:gd name="connsiteX568" fmla="*/ 6237627 w 7467600"/>
              <a:gd name="connsiteY568" fmla="*/ 2231921 h 6858000"/>
              <a:gd name="connsiteX569" fmla="*/ 5911389 w 7467600"/>
              <a:gd name="connsiteY569" fmla="*/ 1898371 h 6858000"/>
              <a:gd name="connsiteX570" fmla="*/ 6944437 w 7467600"/>
              <a:gd name="connsiteY570" fmla="*/ 1575402 h 6858000"/>
              <a:gd name="connsiteX571" fmla="*/ 6304730 w 7467600"/>
              <a:gd name="connsiteY571" fmla="*/ 1766654 h 6858000"/>
              <a:gd name="connsiteX572" fmla="*/ 6944437 w 7467600"/>
              <a:gd name="connsiteY572" fmla="*/ 1575402 h 6858000"/>
              <a:gd name="connsiteX573" fmla="*/ 7019523 w 7467600"/>
              <a:gd name="connsiteY573" fmla="*/ 1519450 h 6858000"/>
              <a:gd name="connsiteX574" fmla="*/ 6298091 w 7467600"/>
              <a:gd name="connsiteY574" fmla="*/ 1737122 h 6858000"/>
              <a:gd name="connsiteX575" fmla="*/ 7019523 w 7467600"/>
              <a:gd name="connsiteY575" fmla="*/ 1519450 h 6858000"/>
              <a:gd name="connsiteX576" fmla="*/ 2399523 w 7467600"/>
              <a:gd name="connsiteY576" fmla="*/ 1428234 h 6858000"/>
              <a:gd name="connsiteX577" fmla="*/ 2224982 w 7467600"/>
              <a:gd name="connsiteY577" fmla="*/ 1826201 h 6858000"/>
              <a:gd name="connsiteX578" fmla="*/ 2096099 w 7467600"/>
              <a:gd name="connsiteY578" fmla="*/ 2345900 h 6858000"/>
              <a:gd name="connsiteX579" fmla="*/ 2283317 w 7467600"/>
              <a:gd name="connsiteY579" fmla="*/ 1796925 h 6858000"/>
              <a:gd name="connsiteX580" fmla="*/ 2399523 w 7467600"/>
              <a:gd name="connsiteY580" fmla="*/ 1428234 h 6858000"/>
              <a:gd name="connsiteX581" fmla="*/ 2448558 w 7467600"/>
              <a:gd name="connsiteY581" fmla="*/ 1373435 h 6858000"/>
              <a:gd name="connsiteX582" fmla="*/ 2312521 w 7467600"/>
              <a:gd name="connsiteY582" fmla="*/ 1806140 h 6858000"/>
              <a:gd name="connsiteX583" fmla="*/ 2127533 w 7467600"/>
              <a:gd name="connsiteY583" fmla="*/ 2348380 h 6858000"/>
              <a:gd name="connsiteX584" fmla="*/ 2358080 w 7467600"/>
              <a:gd name="connsiteY584" fmla="*/ 1866134 h 6858000"/>
              <a:gd name="connsiteX585" fmla="*/ 2407436 w 7467600"/>
              <a:gd name="connsiteY585" fmla="*/ 1651070 h 6858000"/>
              <a:gd name="connsiteX586" fmla="*/ 2448558 w 7467600"/>
              <a:gd name="connsiteY586" fmla="*/ 1373435 h 6858000"/>
              <a:gd name="connsiteX587" fmla="*/ 278707 w 7467600"/>
              <a:gd name="connsiteY587" fmla="*/ 1352270 h 6858000"/>
              <a:gd name="connsiteX588" fmla="*/ 321570 w 7467600"/>
              <a:gd name="connsiteY588" fmla="*/ 1861610 h 6858000"/>
              <a:gd name="connsiteX589" fmla="*/ 294281 w 7467600"/>
              <a:gd name="connsiteY589" fmla="*/ 1440658 h 6858000"/>
              <a:gd name="connsiteX590" fmla="*/ 278707 w 7467600"/>
              <a:gd name="connsiteY590" fmla="*/ 1352270 h 6858000"/>
              <a:gd name="connsiteX591" fmla="*/ 1423821 w 7467600"/>
              <a:gd name="connsiteY591" fmla="*/ 1351958 h 6858000"/>
              <a:gd name="connsiteX592" fmla="*/ 1638521 w 7467600"/>
              <a:gd name="connsiteY592" fmla="*/ 1908470 h 6858000"/>
              <a:gd name="connsiteX593" fmla="*/ 1754199 w 7467600"/>
              <a:gd name="connsiteY593" fmla="*/ 2149284 h 6858000"/>
              <a:gd name="connsiteX594" fmla="*/ 1908359 w 7467600"/>
              <a:gd name="connsiteY594" fmla="*/ 2364988 h 6858000"/>
              <a:gd name="connsiteX595" fmla="*/ 1647661 w 7467600"/>
              <a:gd name="connsiteY595" fmla="*/ 1825945 h 6858000"/>
              <a:gd name="connsiteX596" fmla="*/ 1423821 w 7467600"/>
              <a:gd name="connsiteY596" fmla="*/ 1351958 h 6858000"/>
              <a:gd name="connsiteX597" fmla="*/ 1431890 w 7467600"/>
              <a:gd name="connsiteY597" fmla="*/ 1306475 h 6858000"/>
              <a:gd name="connsiteX598" fmla="*/ 1507597 w 7467600"/>
              <a:gd name="connsiteY598" fmla="*/ 1446132 h 6858000"/>
              <a:gd name="connsiteX599" fmla="*/ 1674586 w 7467600"/>
              <a:gd name="connsiteY599" fmla="*/ 1813832 h 6858000"/>
              <a:gd name="connsiteX600" fmla="*/ 1815950 w 7467600"/>
              <a:gd name="connsiteY600" fmla="*/ 2128564 h 6858000"/>
              <a:gd name="connsiteX601" fmla="*/ 1984242 w 7467600"/>
              <a:gd name="connsiteY601" fmla="*/ 2430829 h 6858000"/>
              <a:gd name="connsiteX602" fmla="*/ 2014023 w 7467600"/>
              <a:gd name="connsiteY602" fmla="*/ 2450995 h 6858000"/>
              <a:gd name="connsiteX603" fmla="*/ 1747337 w 7467600"/>
              <a:gd name="connsiteY603" fmla="*/ 1855264 h 6858000"/>
              <a:gd name="connsiteX604" fmla="*/ 1533749 w 7467600"/>
              <a:gd name="connsiteY604" fmla="*/ 1478656 h 6858000"/>
              <a:gd name="connsiteX605" fmla="*/ 1431890 w 7467600"/>
              <a:gd name="connsiteY605" fmla="*/ 1306475 h 6858000"/>
              <a:gd name="connsiteX606" fmla="*/ 5052692 w 7467600"/>
              <a:gd name="connsiteY606" fmla="*/ 1292994 h 6858000"/>
              <a:gd name="connsiteX607" fmla="*/ 5200661 w 7467600"/>
              <a:gd name="connsiteY607" fmla="*/ 1635186 h 6858000"/>
              <a:gd name="connsiteX608" fmla="*/ 5297138 w 7467600"/>
              <a:gd name="connsiteY608" fmla="*/ 1906351 h 6858000"/>
              <a:gd name="connsiteX609" fmla="*/ 5052692 w 7467600"/>
              <a:gd name="connsiteY609" fmla="*/ 1292994 h 6858000"/>
              <a:gd name="connsiteX610" fmla="*/ 5009948 w 7467600"/>
              <a:gd name="connsiteY610" fmla="*/ 1273619 h 6858000"/>
              <a:gd name="connsiteX611" fmla="*/ 5121777 w 7467600"/>
              <a:gd name="connsiteY611" fmla="*/ 1654213 h 6858000"/>
              <a:gd name="connsiteX612" fmla="*/ 5293545 w 7467600"/>
              <a:gd name="connsiteY612" fmla="*/ 2072247 h 6858000"/>
              <a:gd name="connsiteX613" fmla="*/ 5294042 w 7467600"/>
              <a:gd name="connsiteY613" fmla="*/ 2065019 h 6858000"/>
              <a:gd name="connsiteX614" fmla="*/ 5171936 w 7467600"/>
              <a:gd name="connsiteY614" fmla="*/ 1647613 h 6858000"/>
              <a:gd name="connsiteX615" fmla="*/ 5009948 w 7467600"/>
              <a:gd name="connsiteY615" fmla="*/ 1273619 h 6858000"/>
              <a:gd name="connsiteX616" fmla="*/ 655236 w 7467600"/>
              <a:gd name="connsiteY616" fmla="*/ 1268632 h 6858000"/>
              <a:gd name="connsiteX617" fmla="*/ 839521 w 7467600"/>
              <a:gd name="connsiteY617" fmla="*/ 1685315 h 6858000"/>
              <a:gd name="connsiteX618" fmla="*/ 1109416 w 7467600"/>
              <a:gd name="connsiteY618" fmla="*/ 2061663 h 6858000"/>
              <a:gd name="connsiteX619" fmla="*/ 1298300 w 7467600"/>
              <a:gd name="connsiteY619" fmla="*/ 2247742 h 6858000"/>
              <a:gd name="connsiteX620" fmla="*/ 1125871 w 7467600"/>
              <a:gd name="connsiteY620" fmla="*/ 1989513 h 6858000"/>
              <a:gd name="connsiteX621" fmla="*/ 981574 w 7467600"/>
              <a:gd name="connsiteY621" fmla="*/ 1783157 h 6858000"/>
              <a:gd name="connsiteX622" fmla="*/ 922198 w 7467600"/>
              <a:gd name="connsiteY622" fmla="*/ 1677437 h 6858000"/>
              <a:gd name="connsiteX623" fmla="*/ 869293 w 7467600"/>
              <a:gd name="connsiteY623" fmla="*/ 1583214 h 6858000"/>
              <a:gd name="connsiteX624" fmla="*/ 751431 w 7467600"/>
              <a:gd name="connsiteY624" fmla="*/ 1405731 h 6858000"/>
              <a:gd name="connsiteX625" fmla="*/ 655236 w 7467600"/>
              <a:gd name="connsiteY625" fmla="*/ 1268632 h 6858000"/>
              <a:gd name="connsiteX626" fmla="*/ 6516292 w 7467600"/>
              <a:gd name="connsiteY626" fmla="*/ 1263064 h 6858000"/>
              <a:gd name="connsiteX627" fmla="*/ 5736320 w 7467600"/>
              <a:gd name="connsiteY627" fmla="*/ 1501803 h 6858000"/>
              <a:gd name="connsiteX628" fmla="*/ 6516292 w 7467600"/>
              <a:gd name="connsiteY628" fmla="*/ 1263064 h 6858000"/>
              <a:gd name="connsiteX629" fmla="*/ 291466 w 7467600"/>
              <a:gd name="connsiteY629" fmla="*/ 1250369 h 6858000"/>
              <a:gd name="connsiteX630" fmla="*/ 323180 w 7467600"/>
              <a:gd name="connsiteY630" fmla="*/ 1435283 h 6858000"/>
              <a:gd name="connsiteX631" fmla="*/ 349381 w 7467600"/>
              <a:gd name="connsiteY631" fmla="*/ 1875041 h 6858000"/>
              <a:gd name="connsiteX632" fmla="*/ 374363 w 7467600"/>
              <a:gd name="connsiteY632" fmla="*/ 1506494 h 6858000"/>
              <a:gd name="connsiteX633" fmla="*/ 302168 w 7467600"/>
              <a:gd name="connsiteY633" fmla="*/ 1274495 h 6858000"/>
              <a:gd name="connsiteX634" fmla="*/ 291466 w 7467600"/>
              <a:gd name="connsiteY634" fmla="*/ 1250369 h 6858000"/>
              <a:gd name="connsiteX635" fmla="*/ 678222 w 7467600"/>
              <a:gd name="connsiteY635" fmla="*/ 1248670 h 6858000"/>
              <a:gd name="connsiteX636" fmla="*/ 775536 w 7467600"/>
              <a:gd name="connsiteY636" fmla="*/ 1388015 h 6858000"/>
              <a:gd name="connsiteX637" fmla="*/ 894529 w 7467600"/>
              <a:gd name="connsiteY637" fmla="*/ 1567739 h 6858000"/>
              <a:gd name="connsiteX638" fmla="*/ 948000 w 7467600"/>
              <a:gd name="connsiteY638" fmla="*/ 1663088 h 6858000"/>
              <a:gd name="connsiteX639" fmla="*/ 1006812 w 7467600"/>
              <a:gd name="connsiteY639" fmla="*/ 1767683 h 6858000"/>
              <a:gd name="connsiteX640" fmla="*/ 1149133 w 7467600"/>
              <a:gd name="connsiteY640" fmla="*/ 1971513 h 6858000"/>
              <a:gd name="connsiteX641" fmla="*/ 1333952 w 7467600"/>
              <a:gd name="connsiteY641" fmla="*/ 2251620 h 6858000"/>
              <a:gd name="connsiteX642" fmla="*/ 1337329 w 7467600"/>
              <a:gd name="connsiteY642" fmla="*/ 2258350 h 6858000"/>
              <a:gd name="connsiteX643" fmla="*/ 1014726 w 7467600"/>
              <a:gd name="connsiteY643" fmla="*/ 1615556 h 6858000"/>
              <a:gd name="connsiteX644" fmla="*/ 678222 w 7467600"/>
              <a:gd name="connsiteY644" fmla="*/ 1248670 h 6858000"/>
              <a:gd name="connsiteX645" fmla="*/ 6691602 w 7467600"/>
              <a:gd name="connsiteY645" fmla="*/ 1140573 h 6858000"/>
              <a:gd name="connsiteX646" fmla="*/ 6571100 w 7467600"/>
              <a:gd name="connsiteY646" fmla="*/ 1183662 h 6858000"/>
              <a:gd name="connsiteX647" fmla="*/ 6241687 w 7467600"/>
              <a:gd name="connsiteY647" fmla="*/ 1257600 h 6858000"/>
              <a:gd name="connsiteX648" fmla="*/ 5693009 w 7467600"/>
              <a:gd name="connsiteY648" fmla="*/ 1478256 h 6858000"/>
              <a:gd name="connsiteX649" fmla="*/ 6548420 w 7467600"/>
              <a:gd name="connsiteY649" fmla="*/ 1214599 h 6858000"/>
              <a:gd name="connsiteX650" fmla="*/ 6605473 w 7467600"/>
              <a:gd name="connsiteY650" fmla="*/ 1184686 h 6858000"/>
              <a:gd name="connsiteX651" fmla="*/ 6691602 w 7467600"/>
              <a:gd name="connsiteY651" fmla="*/ 1140573 h 6858000"/>
              <a:gd name="connsiteX652" fmla="*/ 4002475 w 7467600"/>
              <a:gd name="connsiteY652" fmla="*/ 1037802 h 6858000"/>
              <a:gd name="connsiteX653" fmla="*/ 4000324 w 7467600"/>
              <a:gd name="connsiteY653" fmla="*/ 1039362 h 6858000"/>
              <a:gd name="connsiteX654" fmla="*/ 4002862 w 7467600"/>
              <a:gd name="connsiteY654" fmla="*/ 1042866 h 6858000"/>
              <a:gd name="connsiteX655" fmla="*/ 4002475 w 7467600"/>
              <a:gd name="connsiteY655" fmla="*/ 1037802 h 6858000"/>
              <a:gd name="connsiteX656" fmla="*/ 506322 w 7467600"/>
              <a:gd name="connsiteY656" fmla="*/ 1020997 h 6858000"/>
              <a:gd name="connsiteX657" fmla="*/ 533068 w 7467600"/>
              <a:gd name="connsiteY657" fmla="*/ 1029409 h 6858000"/>
              <a:gd name="connsiteX658" fmla="*/ 1232525 w 7467600"/>
              <a:gd name="connsiteY658" fmla="*/ 1804675 h 6858000"/>
              <a:gd name="connsiteX659" fmla="*/ 1388858 w 7467600"/>
              <a:gd name="connsiteY659" fmla="*/ 2368011 h 6858000"/>
              <a:gd name="connsiteX660" fmla="*/ 1384098 w 7467600"/>
              <a:gd name="connsiteY660" fmla="*/ 2378125 h 6858000"/>
              <a:gd name="connsiteX661" fmla="*/ 1425393 w 7467600"/>
              <a:gd name="connsiteY661" fmla="*/ 2589124 h 6858000"/>
              <a:gd name="connsiteX662" fmla="*/ 1424001 w 7467600"/>
              <a:gd name="connsiteY662" fmla="*/ 2597541 h 6858000"/>
              <a:gd name="connsiteX663" fmla="*/ 2152729 w 7467600"/>
              <a:gd name="connsiteY663" fmla="*/ 2864487 h 6858000"/>
              <a:gd name="connsiteX664" fmla="*/ 2020609 w 7467600"/>
              <a:gd name="connsiteY664" fmla="*/ 2539671 h 6858000"/>
              <a:gd name="connsiteX665" fmla="*/ 2018920 w 7467600"/>
              <a:gd name="connsiteY665" fmla="*/ 2536309 h 6858000"/>
              <a:gd name="connsiteX666" fmla="*/ 1342441 w 7467600"/>
              <a:gd name="connsiteY666" fmla="*/ 1173017 h 6858000"/>
              <a:gd name="connsiteX667" fmla="*/ 1367925 w 7467600"/>
              <a:gd name="connsiteY667" fmla="*/ 1135648 h 6858000"/>
              <a:gd name="connsiteX668" fmla="*/ 1771401 w 7467600"/>
              <a:gd name="connsiteY668" fmla="*/ 1806673 h 6858000"/>
              <a:gd name="connsiteX669" fmla="*/ 1972385 w 7467600"/>
              <a:gd name="connsiteY669" fmla="*/ 2198735 h 6858000"/>
              <a:gd name="connsiteX670" fmla="*/ 2040892 w 7467600"/>
              <a:gd name="connsiteY670" fmla="*/ 2405205 h 6858000"/>
              <a:gd name="connsiteX671" fmla="*/ 2131689 w 7467600"/>
              <a:gd name="connsiteY671" fmla="*/ 1936926 h 6858000"/>
              <a:gd name="connsiteX672" fmla="*/ 2454820 w 7467600"/>
              <a:gd name="connsiteY672" fmla="*/ 1248808 h 6858000"/>
              <a:gd name="connsiteX673" fmla="*/ 2492512 w 7467600"/>
              <a:gd name="connsiteY673" fmla="*/ 1302920 h 6858000"/>
              <a:gd name="connsiteX674" fmla="*/ 2081216 w 7467600"/>
              <a:gd name="connsiteY674" fmla="*/ 2527513 h 6858000"/>
              <a:gd name="connsiteX675" fmla="*/ 2081211 w 7467600"/>
              <a:gd name="connsiteY675" fmla="*/ 2528916 h 6858000"/>
              <a:gd name="connsiteX676" fmla="*/ 2199067 w 7467600"/>
              <a:gd name="connsiteY676" fmla="*/ 2884061 h 6858000"/>
              <a:gd name="connsiteX677" fmla="*/ 3192586 w 7467600"/>
              <a:gd name="connsiteY677" fmla="*/ 3411496 h 6858000"/>
              <a:gd name="connsiteX678" fmla="*/ 3182620 w 7467600"/>
              <a:gd name="connsiteY678" fmla="*/ 3483279 h 6858000"/>
              <a:gd name="connsiteX679" fmla="*/ 2435119 w 7467600"/>
              <a:gd name="connsiteY679" fmla="*/ 3080173 h 6858000"/>
              <a:gd name="connsiteX680" fmla="*/ 2410152 w 7467600"/>
              <a:gd name="connsiteY680" fmla="*/ 3063751 h 6858000"/>
              <a:gd name="connsiteX681" fmla="*/ 2408099 w 7467600"/>
              <a:gd name="connsiteY681" fmla="*/ 3064403 h 6858000"/>
              <a:gd name="connsiteX682" fmla="*/ 2407218 w 7467600"/>
              <a:gd name="connsiteY682" fmla="*/ 3070324 h 6858000"/>
              <a:gd name="connsiteX683" fmla="*/ 2380138 w 7467600"/>
              <a:gd name="connsiteY683" fmla="*/ 3099341 h 6858000"/>
              <a:gd name="connsiteX684" fmla="*/ 1765923 w 7467600"/>
              <a:gd name="connsiteY684" fmla="*/ 3581043 h 6858000"/>
              <a:gd name="connsiteX685" fmla="*/ 1702258 w 7467600"/>
              <a:gd name="connsiteY685" fmla="*/ 3612286 h 6858000"/>
              <a:gd name="connsiteX686" fmla="*/ 1538370 w 7467600"/>
              <a:gd name="connsiteY686" fmla="*/ 3811804 h 6858000"/>
              <a:gd name="connsiteX687" fmla="*/ 542867 w 7467600"/>
              <a:gd name="connsiteY687" fmla="*/ 4944092 h 6858000"/>
              <a:gd name="connsiteX688" fmla="*/ 515800 w 7467600"/>
              <a:gd name="connsiteY688" fmla="*/ 4862180 h 6858000"/>
              <a:gd name="connsiteX689" fmla="*/ 909145 w 7467600"/>
              <a:gd name="connsiteY689" fmla="*/ 4199225 h 6858000"/>
              <a:gd name="connsiteX690" fmla="*/ 1214067 w 7467600"/>
              <a:gd name="connsiteY690" fmla="*/ 3908561 h 6858000"/>
              <a:gd name="connsiteX691" fmla="*/ 640967 w 7467600"/>
              <a:gd name="connsiteY691" fmla="*/ 4105601 h 6858000"/>
              <a:gd name="connsiteX692" fmla="*/ 112563 w 7467600"/>
              <a:gd name="connsiteY692" fmla="*/ 4396952 h 6858000"/>
              <a:gd name="connsiteX693" fmla="*/ 0 w 7467600"/>
              <a:gd name="connsiteY693" fmla="*/ 4466006 h 6858000"/>
              <a:gd name="connsiteX694" fmla="*/ 0 w 7467600"/>
              <a:gd name="connsiteY694" fmla="*/ 4233763 h 6858000"/>
              <a:gd name="connsiteX695" fmla="*/ 36881 w 7467600"/>
              <a:gd name="connsiteY695" fmla="*/ 4200118 h 6858000"/>
              <a:gd name="connsiteX696" fmla="*/ 910534 w 7467600"/>
              <a:gd name="connsiteY696" fmla="*/ 3629753 h 6858000"/>
              <a:gd name="connsiteX697" fmla="*/ 1578717 w 7467600"/>
              <a:gd name="connsiteY697" fmla="*/ 3575982 h 6858000"/>
              <a:gd name="connsiteX698" fmla="*/ 2338780 w 7467600"/>
              <a:gd name="connsiteY698" fmla="*/ 3033725 h 6858000"/>
              <a:gd name="connsiteX699" fmla="*/ 1807991 w 7467600"/>
              <a:gd name="connsiteY699" fmla="*/ 2807184 h 6858000"/>
              <a:gd name="connsiteX700" fmla="*/ 1416358 w 7467600"/>
              <a:gd name="connsiteY700" fmla="*/ 3112571 h 6858000"/>
              <a:gd name="connsiteX701" fmla="*/ 939066 w 7467600"/>
              <a:gd name="connsiteY701" fmla="*/ 3378798 h 6858000"/>
              <a:gd name="connsiteX702" fmla="*/ 115099 w 7467600"/>
              <a:gd name="connsiteY702" fmla="*/ 3607650 h 6858000"/>
              <a:gd name="connsiteX703" fmla="*/ 97284 w 7467600"/>
              <a:gd name="connsiteY703" fmla="*/ 3520393 h 6858000"/>
              <a:gd name="connsiteX704" fmla="*/ 922050 w 7467600"/>
              <a:gd name="connsiteY704" fmla="*/ 3074867 h 6858000"/>
              <a:gd name="connsiteX705" fmla="*/ 1405265 w 7467600"/>
              <a:gd name="connsiteY705" fmla="*/ 3016319 h 6858000"/>
              <a:gd name="connsiteX706" fmla="*/ 1407512 w 7467600"/>
              <a:gd name="connsiteY706" fmla="*/ 3018001 h 6858000"/>
              <a:gd name="connsiteX707" fmla="*/ 1726266 w 7467600"/>
              <a:gd name="connsiteY707" fmla="*/ 2777274 h 6858000"/>
              <a:gd name="connsiteX708" fmla="*/ 625390 w 7467600"/>
              <a:gd name="connsiteY708" fmla="*/ 2514541 h 6858000"/>
              <a:gd name="connsiteX709" fmla="*/ 619799 w 7467600"/>
              <a:gd name="connsiteY709" fmla="*/ 2527180 h 6858000"/>
              <a:gd name="connsiteX710" fmla="*/ 310030 w 7467600"/>
              <a:gd name="connsiteY710" fmla="*/ 2771818 h 6858000"/>
              <a:gd name="connsiteX711" fmla="*/ 173877 w 7467600"/>
              <a:gd name="connsiteY711" fmla="*/ 2937056 h 6858000"/>
              <a:gd name="connsiteX712" fmla="*/ 77889 w 7467600"/>
              <a:gd name="connsiteY712" fmla="*/ 3138440 h 6858000"/>
              <a:gd name="connsiteX713" fmla="*/ 0 w 7467600"/>
              <a:gd name="connsiteY713" fmla="*/ 3271395 h 6858000"/>
              <a:gd name="connsiteX714" fmla="*/ 0 w 7467600"/>
              <a:gd name="connsiteY714" fmla="*/ 3153002 h 6858000"/>
              <a:gd name="connsiteX715" fmla="*/ 2386 w 7467600"/>
              <a:gd name="connsiteY715" fmla="*/ 3149203 h 6858000"/>
              <a:gd name="connsiteX716" fmla="*/ 89753 w 7467600"/>
              <a:gd name="connsiteY716" fmla="*/ 2987702 h 6858000"/>
              <a:gd name="connsiteX717" fmla="*/ 76869 w 7467600"/>
              <a:gd name="connsiteY717" fmla="*/ 3005404 h 6858000"/>
              <a:gd name="connsiteX718" fmla="*/ 32049 w 7467600"/>
              <a:gd name="connsiteY718" fmla="*/ 3065814 h 6858000"/>
              <a:gd name="connsiteX719" fmla="*/ 0 w 7467600"/>
              <a:gd name="connsiteY719" fmla="*/ 3108744 h 6858000"/>
              <a:gd name="connsiteX720" fmla="*/ 0 w 7467600"/>
              <a:gd name="connsiteY720" fmla="*/ 3058059 h 6858000"/>
              <a:gd name="connsiteX721" fmla="*/ 7610 w 7467600"/>
              <a:gd name="connsiteY721" fmla="*/ 3047889 h 6858000"/>
              <a:gd name="connsiteX722" fmla="*/ 52419 w 7467600"/>
              <a:gd name="connsiteY722" fmla="*/ 2987479 h 6858000"/>
              <a:gd name="connsiteX723" fmla="*/ 59142 w 7467600"/>
              <a:gd name="connsiteY723" fmla="*/ 2978488 h 6858000"/>
              <a:gd name="connsiteX724" fmla="*/ 0 w 7467600"/>
              <a:gd name="connsiteY724" fmla="*/ 3015334 h 6858000"/>
              <a:gd name="connsiteX725" fmla="*/ 0 w 7467600"/>
              <a:gd name="connsiteY725" fmla="*/ 2914286 h 6858000"/>
              <a:gd name="connsiteX726" fmla="*/ 36383 w 7467600"/>
              <a:gd name="connsiteY726" fmla="*/ 2901128 h 6858000"/>
              <a:gd name="connsiteX727" fmla="*/ 156329 w 7467600"/>
              <a:gd name="connsiteY727" fmla="*/ 2840533 h 6858000"/>
              <a:gd name="connsiteX728" fmla="*/ 358355 w 7467600"/>
              <a:gd name="connsiteY728" fmla="*/ 2620471 h 6858000"/>
              <a:gd name="connsiteX729" fmla="*/ 510577 w 7467600"/>
              <a:gd name="connsiteY729" fmla="*/ 2501244 h 6858000"/>
              <a:gd name="connsiteX730" fmla="*/ 211967 w 7467600"/>
              <a:gd name="connsiteY730" fmla="*/ 2479171 h 6858000"/>
              <a:gd name="connsiteX731" fmla="*/ 0 w 7467600"/>
              <a:gd name="connsiteY731" fmla="*/ 2476398 h 6858000"/>
              <a:gd name="connsiteX732" fmla="*/ 0 w 7467600"/>
              <a:gd name="connsiteY732" fmla="*/ 2389189 h 6858000"/>
              <a:gd name="connsiteX733" fmla="*/ 103062 w 7467600"/>
              <a:gd name="connsiteY733" fmla="*/ 2389518 h 6858000"/>
              <a:gd name="connsiteX734" fmla="*/ 510734 w 7467600"/>
              <a:gd name="connsiteY734" fmla="*/ 2416201 h 6858000"/>
              <a:gd name="connsiteX735" fmla="*/ 279257 w 7467600"/>
              <a:gd name="connsiteY735" fmla="*/ 2092102 h 6858000"/>
              <a:gd name="connsiteX736" fmla="*/ 65265 w 7467600"/>
              <a:gd name="connsiteY736" fmla="*/ 2006049 h 6858000"/>
              <a:gd name="connsiteX737" fmla="*/ 0 w 7467600"/>
              <a:gd name="connsiteY737" fmla="*/ 1982532 h 6858000"/>
              <a:gd name="connsiteX738" fmla="*/ 0 w 7467600"/>
              <a:gd name="connsiteY738" fmla="*/ 1912789 h 6858000"/>
              <a:gd name="connsiteX739" fmla="*/ 97460 w 7467600"/>
              <a:gd name="connsiteY739" fmla="*/ 1953725 h 6858000"/>
              <a:gd name="connsiteX740" fmla="*/ 221272 w 7467600"/>
              <a:gd name="connsiteY740" fmla="*/ 1980766 h 6858000"/>
              <a:gd name="connsiteX741" fmla="*/ 116765 w 7467600"/>
              <a:gd name="connsiteY741" fmla="*/ 1911033 h 6858000"/>
              <a:gd name="connsiteX742" fmla="*/ 16405 w 7467600"/>
              <a:gd name="connsiteY742" fmla="*/ 1803412 h 6858000"/>
              <a:gd name="connsiteX743" fmla="*/ 0 w 7467600"/>
              <a:gd name="connsiteY743" fmla="*/ 1784777 h 6858000"/>
              <a:gd name="connsiteX744" fmla="*/ 0 w 7467600"/>
              <a:gd name="connsiteY744" fmla="*/ 1740082 h 6858000"/>
              <a:gd name="connsiteX745" fmla="*/ 39394 w 7467600"/>
              <a:gd name="connsiteY745" fmla="*/ 1784856 h 6858000"/>
              <a:gd name="connsiteX746" fmla="*/ 135813 w 7467600"/>
              <a:gd name="connsiteY746" fmla="*/ 1888838 h 6858000"/>
              <a:gd name="connsiteX747" fmla="*/ 242575 w 7467600"/>
              <a:gd name="connsiteY747" fmla="*/ 1958841 h 6858000"/>
              <a:gd name="connsiteX748" fmla="*/ 82197 w 7467600"/>
              <a:gd name="connsiteY748" fmla="*/ 1754826 h 6858000"/>
              <a:gd name="connsiteX749" fmla="*/ 0 w 7467600"/>
              <a:gd name="connsiteY749" fmla="*/ 1679650 h 6858000"/>
              <a:gd name="connsiteX750" fmla="*/ 0 w 7467600"/>
              <a:gd name="connsiteY750" fmla="*/ 1602463 h 6858000"/>
              <a:gd name="connsiteX751" fmla="*/ 84689 w 7467600"/>
              <a:gd name="connsiteY751" fmla="*/ 1677442 h 6858000"/>
              <a:gd name="connsiteX752" fmla="*/ 298437 w 7467600"/>
              <a:gd name="connsiteY752" fmla="*/ 1968019 h 6858000"/>
              <a:gd name="connsiteX753" fmla="*/ 227269 w 7467600"/>
              <a:gd name="connsiteY753" fmla="*/ 1114064 h 6858000"/>
              <a:gd name="connsiteX754" fmla="*/ 248003 w 7467600"/>
              <a:gd name="connsiteY754" fmla="*/ 1089613 h 6858000"/>
              <a:gd name="connsiteX755" fmla="*/ 427020 w 7467600"/>
              <a:gd name="connsiteY755" fmla="*/ 1619803 h 6858000"/>
              <a:gd name="connsiteX756" fmla="*/ 340345 w 7467600"/>
              <a:gd name="connsiteY756" fmla="*/ 2027739 h 6858000"/>
              <a:gd name="connsiteX757" fmla="*/ 360865 w 7467600"/>
              <a:gd name="connsiteY757" fmla="*/ 2044827 h 6858000"/>
              <a:gd name="connsiteX758" fmla="*/ 560414 w 7467600"/>
              <a:gd name="connsiteY758" fmla="*/ 2421457 h 6858000"/>
              <a:gd name="connsiteX759" fmla="*/ 1359703 w 7467600"/>
              <a:gd name="connsiteY759" fmla="*/ 2578554 h 6858000"/>
              <a:gd name="connsiteX760" fmla="*/ 1359422 w 7467600"/>
              <a:gd name="connsiteY760" fmla="*/ 2577994 h 6858000"/>
              <a:gd name="connsiteX761" fmla="*/ 828701 w 7467600"/>
              <a:gd name="connsiteY761" fmla="*/ 1839520 h 6858000"/>
              <a:gd name="connsiteX762" fmla="*/ 494427 w 7467600"/>
              <a:gd name="connsiteY762" fmla="*/ 1092333 h 6858000"/>
              <a:gd name="connsiteX763" fmla="*/ 506322 w 7467600"/>
              <a:gd name="connsiteY763" fmla="*/ 1020997 h 6858000"/>
              <a:gd name="connsiteX764" fmla="*/ 4570198 w 7467600"/>
              <a:gd name="connsiteY764" fmla="*/ 978081 h 6858000"/>
              <a:gd name="connsiteX765" fmla="*/ 4523691 w 7467600"/>
              <a:gd name="connsiteY765" fmla="*/ 1127776 h 6858000"/>
              <a:gd name="connsiteX766" fmla="*/ 4509875 w 7467600"/>
              <a:gd name="connsiteY766" fmla="*/ 1167552 h 6858000"/>
              <a:gd name="connsiteX767" fmla="*/ 4478168 w 7467600"/>
              <a:gd name="connsiteY767" fmla="*/ 1260735 h 6858000"/>
              <a:gd name="connsiteX768" fmla="*/ 4409309 w 7467600"/>
              <a:gd name="connsiteY768" fmla="*/ 1666996 h 6858000"/>
              <a:gd name="connsiteX769" fmla="*/ 4370031 w 7467600"/>
              <a:gd name="connsiteY769" fmla="*/ 1955666 h 6858000"/>
              <a:gd name="connsiteX770" fmla="*/ 4570198 w 7467600"/>
              <a:gd name="connsiteY770" fmla="*/ 978081 h 6858000"/>
              <a:gd name="connsiteX771" fmla="*/ 4557898 w 7467600"/>
              <a:gd name="connsiteY771" fmla="*/ 900011 h 6858000"/>
              <a:gd name="connsiteX772" fmla="*/ 4344840 w 7467600"/>
              <a:gd name="connsiteY772" fmla="*/ 1922038 h 6858000"/>
              <a:gd name="connsiteX773" fmla="*/ 4378710 w 7467600"/>
              <a:gd name="connsiteY773" fmla="*/ 1665516 h 6858000"/>
              <a:gd name="connsiteX774" fmla="*/ 4448798 w 7467600"/>
              <a:gd name="connsiteY774" fmla="*/ 1253024 h 6858000"/>
              <a:gd name="connsiteX775" fmla="*/ 4480315 w 7467600"/>
              <a:gd name="connsiteY775" fmla="*/ 1158454 h 6858000"/>
              <a:gd name="connsiteX776" fmla="*/ 4494133 w 7467600"/>
              <a:gd name="connsiteY776" fmla="*/ 1118676 h 6858000"/>
              <a:gd name="connsiteX777" fmla="*/ 4557898 w 7467600"/>
              <a:gd name="connsiteY777" fmla="*/ 900011 h 6858000"/>
              <a:gd name="connsiteX778" fmla="*/ 5870151 w 7467600"/>
              <a:gd name="connsiteY778" fmla="*/ 898890 h 6858000"/>
              <a:gd name="connsiteX779" fmla="*/ 5861335 w 7467600"/>
              <a:gd name="connsiteY779" fmla="*/ 899177 h 6858000"/>
              <a:gd name="connsiteX780" fmla="*/ 5843702 w 7467600"/>
              <a:gd name="connsiteY780" fmla="*/ 899748 h 6858000"/>
              <a:gd name="connsiteX781" fmla="*/ 5651107 w 7467600"/>
              <a:gd name="connsiteY781" fmla="*/ 920306 h 6858000"/>
              <a:gd name="connsiteX782" fmla="*/ 5459407 w 7467600"/>
              <a:gd name="connsiteY782" fmla="*/ 940975 h 6858000"/>
              <a:gd name="connsiteX783" fmla="*/ 5374846 w 7467600"/>
              <a:gd name="connsiteY783" fmla="*/ 941988 h 6858000"/>
              <a:gd name="connsiteX784" fmla="*/ 5256105 w 7467600"/>
              <a:gd name="connsiteY784" fmla="*/ 945632 h 6858000"/>
              <a:gd name="connsiteX785" fmla="*/ 5107071 w 7467600"/>
              <a:gd name="connsiteY785" fmla="*/ 969720 h 6858000"/>
              <a:gd name="connsiteX786" fmla="*/ 4998681 w 7467600"/>
              <a:gd name="connsiteY786" fmla="*/ 988771 h 6858000"/>
              <a:gd name="connsiteX787" fmla="*/ 5870151 w 7467600"/>
              <a:gd name="connsiteY787" fmla="*/ 898890 h 6858000"/>
              <a:gd name="connsiteX788" fmla="*/ 5504425 w 7467600"/>
              <a:gd name="connsiteY788" fmla="*/ 848067 h 6858000"/>
              <a:gd name="connsiteX789" fmla="*/ 4968849 w 7467600"/>
              <a:gd name="connsiteY789" fmla="*/ 962318 h 6858000"/>
              <a:gd name="connsiteX790" fmla="*/ 5104039 w 7467600"/>
              <a:gd name="connsiteY790" fmla="*/ 940634 h 6858000"/>
              <a:gd name="connsiteX791" fmla="*/ 5256311 w 7467600"/>
              <a:gd name="connsiteY791" fmla="*/ 916490 h 6858000"/>
              <a:gd name="connsiteX792" fmla="*/ 5377381 w 7467600"/>
              <a:gd name="connsiteY792" fmla="*/ 912671 h 6858000"/>
              <a:gd name="connsiteX793" fmla="*/ 5460148 w 7467600"/>
              <a:gd name="connsiteY793" fmla="*/ 911442 h 6858000"/>
              <a:gd name="connsiteX794" fmla="*/ 5648971 w 7467600"/>
              <a:gd name="connsiteY794" fmla="*/ 891331 h 6858000"/>
              <a:gd name="connsiteX795" fmla="*/ 5844807 w 7467600"/>
              <a:gd name="connsiteY795" fmla="*/ 870718 h 6858000"/>
              <a:gd name="connsiteX796" fmla="*/ 5862975 w 7467600"/>
              <a:gd name="connsiteY796" fmla="*/ 869756 h 6858000"/>
              <a:gd name="connsiteX797" fmla="*/ 5920887 w 7467600"/>
              <a:gd name="connsiteY797" fmla="*/ 865929 h 6858000"/>
              <a:gd name="connsiteX798" fmla="*/ 5504425 w 7467600"/>
              <a:gd name="connsiteY798" fmla="*/ 848067 h 6858000"/>
              <a:gd name="connsiteX799" fmla="*/ 3607114 w 7467600"/>
              <a:gd name="connsiteY799" fmla="*/ 467441 h 6858000"/>
              <a:gd name="connsiteX800" fmla="*/ 3296242 w 7467600"/>
              <a:gd name="connsiteY800" fmla="*/ 807991 h 6858000"/>
              <a:gd name="connsiteX801" fmla="*/ 3174674 w 7467600"/>
              <a:gd name="connsiteY801" fmla="*/ 919759 h 6858000"/>
              <a:gd name="connsiteX802" fmla="*/ 3042978 w 7467600"/>
              <a:gd name="connsiteY802" fmla="*/ 1054894 h 6858000"/>
              <a:gd name="connsiteX803" fmla="*/ 2968914 w 7467600"/>
              <a:gd name="connsiteY803" fmla="*/ 1133756 h 6858000"/>
              <a:gd name="connsiteX804" fmla="*/ 3103823 w 7467600"/>
              <a:gd name="connsiteY804" fmla="*/ 1026814 h 6858000"/>
              <a:gd name="connsiteX805" fmla="*/ 3607114 w 7467600"/>
              <a:gd name="connsiteY805" fmla="*/ 467441 h 6858000"/>
              <a:gd name="connsiteX806" fmla="*/ 3744487 w 7467600"/>
              <a:gd name="connsiteY806" fmla="*/ 383136 h 6858000"/>
              <a:gd name="connsiteX807" fmla="*/ 3970213 w 7467600"/>
              <a:gd name="connsiteY807" fmla="*/ 995559 h 6858000"/>
              <a:gd name="connsiteX808" fmla="*/ 3744487 w 7467600"/>
              <a:gd name="connsiteY808" fmla="*/ 383136 h 6858000"/>
              <a:gd name="connsiteX809" fmla="*/ 3624562 w 7467600"/>
              <a:gd name="connsiteY809" fmla="*/ 367041 h 6858000"/>
              <a:gd name="connsiteX810" fmla="*/ 3489712 w 7467600"/>
              <a:gd name="connsiteY810" fmla="*/ 485386 h 6858000"/>
              <a:gd name="connsiteX811" fmla="*/ 3182994 w 7467600"/>
              <a:gd name="connsiteY811" fmla="*/ 828265 h 6858000"/>
              <a:gd name="connsiteX812" fmla="*/ 2892114 w 7467600"/>
              <a:gd name="connsiteY812" fmla="*/ 1172635 h 6858000"/>
              <a:gd name="connsiteX813" fmla="*/ 3021459 w 7467600"/>
              <a:gd name="connsiteY813" fmla="*/ 1035385 h 6858000"/>
              <a:gd name="connsiteX814" fmla="*/ 3153873 w 7467600"/>
              <a:gd name="connsiteY814" fmla="*/ 898971 h 6858000"/>
              <a:gd name="connsiteX815" fmla="*/ 3276511 w 7467600"/>
              <a:gd name="connsiteY815" fmla="*/ 786423 h 6858000"/>
              <a:gd name="connsiteX816" fmla="*/ 3584154 w 7467600"/>
              <a:gd name="connsiteY816" fmla="*/ 448218 h 6858000"/>
              <a:gd name="connsiteX817" fmla="*/ 3624562 w 7467600"/>
              <a:gd name="connsiteY817" fmla="*/ 367041 h 6858000"/>
              <a:gd name="connsiteX818" fmla="*/ 3766672 w 7467600"/>
              <a:gd name="connsiteY818" fmla="*/ 359429 h 6858000"/>
              <a:gd name="connsiteX819" fmla="*/ 3996338 w 7467600"/>
              <a:gd name="connsiteY819" fmla="*/ 968237 h 6858000"/>
              <a:gd name="connsiteX820" fmla="*/ 3766672 w 7467600"/>
              <a:gd name="connsiteY820" fmla="*/ 359429 h 6858000"/>
              <a:gd name="connsiteX821" fmla="*/ 5805386 w 7467600"/>
              <a:gd name="connsiteY821" fmla="*/ 239240 h 6858000"/>
              <a:gd name="connsiteX822" fmla="*/ 5736947 w 7467600"/>
              <a:gd name="connsiteY822" fmla="*/ 261367 h 6858000"/>
              <a:gd name="connsiteX823" fmla="*/ 5427012 w 7467600"/>
              <a:gd name="connsiteY823" fmla="*/ 311272 h 6858000"/>
              <a:gd name="connsiteX824" fmla="*/ 5147818 w 7467600"/>
              <a:gd name="connsiteY824" fmla="*/ 322112 h 6858000"/>
              <a:gd name="connsiteX825" fmla="*/ 5060854 w 7467600"/>
              <a:gd name="connsiteY825" fmla="*/ 311882 h 6858000"/>
              <a:gd name="connsiteX826" fmla="*/ 4945989 w 7467600"/>
              <a:gd name="connsiteY826" fmla="*/ 300516 h 6858000"/>
              <a:gd name="connsiteX827" fmla="*/ 5410479 w 7467600"/>
              <a:gd name="connsiteY827" fmla="*/ 348434 h 6858000"/>
              <a:gd name="connsiteX828" fmla="*/ 5805386 w 7467600"/>
              <a:gd name="connsiteY828" fmla="*/ 239240 h 6858000"/>
              <a:gd name="connsiteX829" fmla="*/ 5905192 w 7467600"/>
              <a:gd name="connsiteY829" fmla="*/ 163079 h 6858000"/>
              <a:gd name="connsiteX830" fmla="*/ 5865655 w 7467600"/>
              <a:gd name="connsiteY830" fmla="*/ 171901 h 6858000"/>
              <a:gd name="connsiteX831" fmla="*/ 5259740 w 7467600"/>
              <a:gd name="connsiteY831" fmla="*/ 257013 h 6858000"/>
              <a:gd name="connsiteX832" fmla="*/ 5208466 w 7467600"/>
              <a:gd name="connsiteY832" fmla="*/ 257550 h 6858000"/>
              <a:gd name="connsiteX833" fmla="*/ 4980204 w 7467600"/>
              <a:gd name="connsiteY833" fmla="*/ 271903 h 6858000"/>
              <a:gd name="connsiteX834" fmla="*/ 5068068 w 7467600"/>
              <a:gd name="connsiteY834" fmla="*/ 282244 h 6858000"/>
              <a:gd name="connsiteX835" fmla="*/ 5153231 w 7467600"/>
              <a:gd name="connsiteY835" fmla="*/ 292240 h 6858000"/>
              <a:gd name="connsiteX836" fmla="*/ 5426491 w 7467600"/>
              <a:gd name="connsiteY836" fmla="*/ 281128 h 6858000"/>
              <a:gd name="connsiteX837" fmla="*/ 5731212 w 7467600"/>
              <a:gd name="connsiteY837" fmla="*/ 231951 h 6858000"/>
              <a:gd name="connsiteX838" fmla="*/ 5905192 w 7467600"/>
              <a:gd name="connsiteY838" fmla="*/ 163079 h 6858000"/>
              <a:gd name="connsiteX839" fmla="*/ 5944437 w 7467600"/>
              <a:gd name="connsiteY839" fmla="*/ 113829 h 6858000"/>
              <a:gd name="connsiteX840" fmla="*/ 5825032 w 7467600"/>
              <a:gd name="connsiteY840" fmla="*/ 146405 h 6858000"/>
              <a:gd name="connsiteX841" fmla="*/ 4955599 w 7467600"/>
              <a:gd name="connsiteY841" fmla="*/ 247008 h 6858000"/>
              <a:gd name="connsiteX842" fmla="*/ 5210104 w 7467600"/>
              <a:gd name="connsiteY842" fmla="*/ 228123 h 6858000"/>
              <a:gd name="connsiteX843" fmla="*/ 5261015 w 7467600"/>
              <a:gd name="connsiteY843" fmla="*/ 227087 h 6858000"/>
              <a:gd name="connsiteX844" fmla="*/ 5861181 w 7467600"/>
              <a:gd name="connsiteY844" fmla="*/ 143093 h 6858000"/>
              <a:gd name="connsiteX845" fmla="*/ 5961252 w 7467600"/>
              <a:gd name="connsiteY845" fmla="*/ 114820 h 6858000"/>
              <a:gd name="connsiteX846" fmla="*/ 5944437 w 7467600"/>
              <a:gd name="connsiteY846" fmla="*/ 113829 h 6858000"/>
              <a:gd name="connsiteX847" fmla="*/ 3882765 w 7467600"/>
              <a:gd name="connsiteY847" fmla="*/ 0 h 6858000"/>
              <a:gd name="connsiteX848" fmla="*/ 3995099 w 7467600"/>
              <a:gd name="connsiteY848" fmla="*/ 0 h 6858000"/>
              <a:gd name="connsiteX849" fmla="*/ 4163818 w 7467600"/>
              <a:gd name="connsiteY849" fmla="*/ 234104 h 6858000"/>
              <a:gd name="connsiteX850" fmla="*/ 4172099 w 7467600"/>
              <a:gd name="connsiteY850" fmla="*/ 234207 h 6858000"/>
              <a:gd name="connsiteX851" fmla="*/ 4784282 w 7467600"/>
              <a:gd name="connsiteY851" fmla="*/ 276561 h 6858000"/>
              <a:gd name="connsiteX852" fmla="*/ 4801687 w 7467600"/>
              <a:gd name="connsiteY852" fmla="*/ 267764 h 6858000"/>
              <a:gd name="connsiteX853" fmla="*/ 6082788 w 7467600"/>
              <a:gd name="connsiteY853" fmla="*/ 64119 h 6858000"/>
              <a:gd name="connsiteX854" fmla="*/ 6099442 w 7467600"/>
              <a:gd name="connsiteY854" fmla="*/ 82568 h 6858000"/>
              <a:gd name="connsiteX855" fmla="*/ 4804137 w 7467600"/>
              <a:gd name="connsiteY855" fmla="*/ 320931 h 6858000"/>
              <a:gd name="connsiteX856" fmla="*/ 4227047 w 7467600"/>
              <a:gd name="connsiteY856" fmla="*/ 313415 h 6858000"/>
              <a:gd name="connsiteX857" fmla="*/ 4346041 w 7467600"/>
              <a:gd name="connsiteY857" fmla="*/ 456086 h 6858000"/>
              <a:gd name="connsiteX858" fmla="*/ 4870967 w 7467600"/>
              <a:gd name="connsiteY858" fmla="*/ 963061 h 6858000"/>
              <a:gd name="connsiteX859" fmla="*/ 4889647 w 7467600"/>
              <a:gd name="connsiteY859" fmla="*/ 957147 h 6858000"/>
              <a:gd name="connsiteX860" fmla="*/ 5422504 w 7467600"/>
              <a:gd name="connsiteY860" fmla="*/ 805191 h 6858000"/>
              <a:gd name="connsiteX861" fmla="*/ 6087656 w 7467600"/>
              <a:gd name="connsiteY861" fmla="*/ 826703 h 6858000"/>
              <a:gd name="connsiteX862" fmla="*/ 6058717 w 7467600"/>
              <a:gd name="connsiteY862" fmla="*/ 865992 h 6858000"/>
              <a:gd name="connsiteX863" fmla="*/ 4974153 w 7467600"/>
              <a:gd name="connsiteY863" fmla="*/ 1045456 h 6858000"/>
              <a:gd name="connsiteX864" fmla="*/ 5627835 w 7467600"/>
              <a:gd name="connsiteY864" fmla="*/ 1472077 h 6858000"/>
              <a:gd name="connsiteX865" fmla="*/ 5629817 w 7467600"/>
              <a:gd name="connsiteY865" fmla="*/ 1471412 h 6858000"/>
              <a:gd name="connsiteX866" fmla="*/ 5634124 w 7467600"/>
              <a:gd name="connsiteY866" fmla="*/ 1470572 h 6858000"/>
              <a:gd name="connsiteX867" fmla="*/ 5755832 w 7467600"/>
              <a:gd name="connsiteY867" fmla="*/ 1383886 h 6858000"/>
              <a:gd name="connsiteX868" fmla="*/ 6014186 w 7467600"/>
              <a:gd name="connsiteY868" fmla="*/ 1279799 h 6858000"/>
              <a:gd name="connsiteX869" fmla="*/ 6901619 w 7467600"/>
              <a:gd name="connsiteY869" fmla="*/ 1047874 h 6858000"/>
              <a:gd name="connsiteX870" fmla="*/ 6931566 w 7467600"/>
              <a:gd name="connsiteY870" fmla="*/ 1062034 h 6858000"/>
              <a:gd name="connsiteX871" fmla="*/ 5790982 w 7467600"/>
              <a:gd name="connsiteY871" fmla="*/ 1561380 h 6858000"/>
              <a:gd name="connsiteX872" fmla="*/ 6188971 w 7467600"/>
              <a:gd name="connsiteY872" fmla="*/ 1755168 h 6858000"/>
              <a:gd name="connsiteX873" fmla="*/ 6202446 w 7467600"/>
              <a:gd name="connsiteY873" fmla="*/ 1752268 h 6858000"/>
              <a:gd name="connsiteX874" fmla="*/ 7179560 w 7467600"/>
              <a:gd name="connsiteY874" fmla="*/ 1467551 h 6858000"/>
              <a:gd name="connsiteX875" fmla="*/ 7158730 w 7467600"/>
              <a:gd name="connsiteY875" fmla="*/ 1507835 h 6858000"/>
              <a:gd name="connsiteX876" fmla="*/ 6326959 w 7467600"/>
              <a:gd name="connsiteY876" fmla="*/ 1817686 h 6858000"/>
              <a:gd name="connsiteX877" fmla="*/ 6537433 w 7467600"/>
              <a:gd name="connsiteY877" fmla="*/ 1907790 h 6858000"/>
              <a:gd name="connsiteX878" fmla="*/ 6550221 w 7467600"/>
              <a:gd name="connsiteY878" fmla="*/ 1910729 h 6858000"/>
              <a:gd name="connsiteX879" fmla="*/ 6964438 w 7467600"/>
              <a:gd name="connsiteY879" fmla="*/ 2209505 h 6858000"/>
              <a:gd name="connsiteX880" fmla="*/ 7367862 w 7467600"/>
              <a:gd name="connsiteY880" fmla="*/ 2806833 h 6858000"/>
              <a:gd name="connsiteX881" fmla="*/ 7364329 w 7467600"/>
              <a:gd name="connsiteY881" fmla="*/ 2826907 h 6858000"/>
              <a:gd name="connsiteX882" fmla="*/ 7290545 w 7467600"/>
              <a:gd name="connsiteY882" fmla="*/ 2850663 h 6858000"/>
              <a:gd name="connsiteX883" fmla="*/ 6472036 w 7467600"/>
              <a:gd name="connsiteY883" fmla="*/ 1959003 h 6858000"/>
              <a:gd name="connsiteX884" fmla="*/ 5792897 w 7467600"/>
              <a:gd name="connsiteY884" fmla="*/ 1647747 h 6858000"/>
              <a:gd name="connsiteX885" fmla="*/ 5842751 w 7467600"/>
              <a:gd name="connsiteY885" fmla="*/ 1816112 h 6858000"/>
              <a:gd name="connsiteX886" fmla="*/ 5847424 w 7467600"/>
              <a:gd name="connsiteY886" fmla="*/ 1815776 h 6858000"/>
              <a:gd name="connsiteX887" fmla="*/ 6399821 w 7467600"/>
              <a:gd name="connsiteY887" fmla="*/ 2344799 h 6858000"/>
              <a:gd name="connsiteX888" fmla="*/ 6323232 w 7467600"/>
              <a:gd name="connsiteY888" fmla="*/ 2389634 h 6858000"/>
              <a:gd name="connsiteX889" fmla="*/ 5942958 w 7467600"/>
              <a:gd name="connsiteY889" fmla="*/ 2077708 h 6858000"/>
              <a:gd name="connsiteX890" fmla="*/ 5921559 w 7467600"/>
              <a:gd name="connsiteY890" fmla="*/ 2378596 h 6858000"/>
              <a:gd name="connsiteX891" fmla="*/ 5817651 w 7467600"/>
              <a:gd name="connsiteY891" fmla="*/ 3023919 h 6858000"/>
              <a:gd name="connsiteX892" fmla="*/ 5729634 w 7467600"/>
              <a:gd name="connsiteY892" fmla="*/ 3051849 h 6858000"/>
              <a:gd name="connsiteX893" fmla="*/ 5611018 w 7467600"/>
              <a:gd name="connsiteY893" fmla="*/ 2316769 h 6858000"/>
              <a:gd name="connsiteX894" fmla="*/ 5687608 w 7467600"/>
              <a:gd name="connsiteY894" fmla="*/ 2039972 h 6858000"/>
              <a:gd name="connsiteX895" fmla="*/ 5657554 w 7467600"/>
              <a:gd name="connsiteY895" fmla="*/ 1576445 h 6858000"/>
              <a:gd name="connsiteX896" fmla="*/ 5150475 w 7467600"/>
              <a:gd name="connsiteY896" fmla="*/ 1274012 h 6858000"/>
              <a:gd name="connsiteX897" fmla="*/ 5349142 w 7467600"/>
              <a:gd name="connsiteY897" fmla="*/ 2204405 h 6858000"/>
              <a:gd name="connsiteX898" fmla="*/ 5262214 w 7467600"/>
              <a:gd name="connsiteY898" fmla="*/ 2233836 h 6858000"/>
              <a:gd name="connsiteX899" fmla="*/ 4981539 w 7467600"/>
              <a:gd name="connsiteY899" fmla="*/ 1542201 h 6858000"/>
              <a:gd name="connsiteX900" fmla="*/ 4958461 w 7467600"/>
              <a:gd name="connsiteY900" fmla="*/ 1136957 h 6858000"/>
              <a:gd name="connsiteX901" fmla="*/ 4655015 w 7467600"/>
              <a:gd name="connsiteY901" fmla="*/ 891426 h 6858000"/>
              <a:gd name="connsiteX902" fmla="*/ 4348002 w 7467600"/>
              <a:gd name="connsiteY902" fmla="*/ 2205895 h 6858000"/>
              <a:gd name="connsiteX903" fmla="*/ 4262250 w 7467600"/>
              <a:gd name="connsiteY903" fmla="*/ 2219972 h 6858000"/>
              <a:gd name="connsiteX904" fmla="*/ 4550611 w 7467600"/>
              <a:gd name="connsiteY904" fmla="*/ 817540 h 6858000"/>
              <a:gd name="connsiteX905" fmla="*/ 4564418 w 7467600"/>
              <a:gd name="connsiteY905" fmla="*/ 808293 h 6858000"/>
              <a:gd name="connsiteX906" fmla="*/ 4266388 w 7467600"/>
              <a:gd name="connsiteY906" fmla="*/ 500083 h 6858000"/>
              <a:gd name="connsiteX907" fmla="*/ 4032842 w 7467600"/>
              <a:gd name="connsiteY907" fmla="*/ 211809 h 6858000"/>
              <a:gd name="connsiteX908" fmla="*/ 3882765 w 7467600"/>
              <a:gd name="connsiteY908" fmla="*/ 0 h 6858000"/>
              <a:gd name="connsiteX909" fmla="*/ 3721337 w 7467600"/>
              <a:gd name="connsiteY909" fmla="*/ 0 h 6858000"/>
              <a:gd name="connsiteX910" fmla="*/ 3797544 w 7467600"/>
              <a:gd name="connsiteY910" fmla="*/ 0 h 6858000"/>
              <a:gd name="connsiteX911" fmla="*/ 3775734 w 7467600"/>
              <a:gd name="connsiteY911" fmla="*/ 95131 h 6858000"/>
              <a:gd name="connsiteX912" fmla="*/ 3724807 w 7467600"/>
              <a:gd name="connsiteY912" fmla="*/ 272257 h 6858000"/>
              <a:gd name="connsiteX913" fmla="*/ 3726844 w 7467600"/>
              <a:gd name="connsiteY913" fmla="*/ 282988 h 6858000"/>
              <a:gd name="connsiteX914" fmla="*/ 3742664 w 7467600"/>
              <a:gd name="connsiteY914" fmla="*/ 279918 h 6858000"/>
              <a:gd name="connsiteX915" fmla="*/ 4103910 w 7467600"/>
              <a:gd name="connsiteY915" fmla="*/ 1161917 h 6858000"/>
              <a:gd name="connsiteX916" fmla="*/ 4020269 w 7467600"/>
              <a:gd name="connsiteY916" fmla="*/ 1200406 h 6858000"/>
              <a:gd name="connsiteX917" fmla="*/ 3674882 w 7467600"/>
              <a:gd name="connsiteY917" fmla="*/ 488524 h 6858000"/>
              <a:gd name="connsiteX918" fmla="*/ 3132682 w 7467600"/>
              <a:gd name="connsiteY918" fmla="*/ 1072284 h 6858000"/>
              <a:gd name="connsiteX919" fmla="*/ 2716346 w 7467600"/>
              <a:gd name="connsiteY919" fmla="*/ 1276376 h 6858000"/>
              <a:gd name="connsiteX920" fmla="*/ 2716772 w 7467600"/>
              <a:gd name="connsiteY920" fmla="*/ 1255462 h 6858000"/>
              <a:gd name="connsiteX921" fmla="*/ 3471096 w 7467600"/>
              <a:gd name="connsiteY921" fmla="*/ 437072 h 6858000"/>
              <a:gd name="connsiteX922" fmla="*/ 3639057 w 7467600"/>
              <a:gd name="connsiteY922" fmla="*/ 286334 h 6858000"/>
              <a:gd name="connsiteX923" fmla="*/ 3640309 w 7467600"/>
              <a:gd name="connsiteY923" fmla="*/ 284664 h 6858000"/>
              <a:gd name="connsiteX924" fmla="*/ 3646022 w 7467600"/>
              <a:gd name="connsiteY924" fmla="*/ 276711 h 6858000"/>
              <a:gd name="connsiteX925" fmla="*/ 3707943 w 7467600"/>
              <a:gd name="connsiteY925" fmla="*/ 65958 h 6858000"/>
              <a:gd name="connsiteX926" fmla="*/ 3721337 w 7467600"/>
              <a:gd name="connsiteY926" fmla="*/ 0 h 6858000"/>
              <a:gd name="connsiteX927" fmla="*/ 2867960 w 7467600"/>
              <a:gd name="connsiteY927" fmla="*/ 0 h 6858000"/>
              <a:gd name="connsiteX928" fmla="*/ 2926351 w 7467600"/>
              <a:gd name="connsiteY928" fmla="*/ 0 h 6858000"/>
              <a:gd name="connsiteX929" fmla="*/ 2902823 w 7467600"/>
              <a:gd name="connsiteY929" fmla="*/ 262929 h 6858000"/>
              <a:gd name="connsiteX930" fmla="*/ 2940663 w 7467600"/>
              <a:gd name="connsiteY930" fmla="*/ 140884 h 6858000"/>
              <a:gd name="connsiteX931" fmla="*/ 2947039 w 7467600"/>
              <a:gd name="connsiteY931" fmla="*/ 122524 h 6858000"/>
              <a:gd name="connsiteX932" fmla="*/ 2984316 w 7467600"/>
              <a:gd name="connsiteY932" fmla="*/ 0 h 6858000"/>
              <a:gd name="connsiteX933" fmla="*/ 3016114 w 7467600"/>
              <a:gd name="connsiteY933" fmla="*/ 0 h 6858000"/>
              <a:gd name="connsiteX934" fmla="*/ 2979949 w 7467600"/>
              <a:gd name="connsiteY934" fmla="*/ 119274 h 6858000"/>
              <a:gd name="connsiteX935" fmla="*/ 3023879 w 7467600"/>
              <a:gd name="connsiteY935" fmla="*/ 0 h 6858000"/>
              <a:gd name="connsiteX936" fmla="*/ 3105400 w 7467600"/>
              <a:gd name="connsiteY936" fmla="*/ 0 h 6858000"/>
              <a:gd name="connsiteX937" fmla="*/ 3094669 w 7467600"/>
              <a:gd name="connsiteY937" fmla="*/ 30308 h 6858000"/>
              <a:gd name="connsiteX938" fmla="*/ 2901945 w 7467600"/>
              <a:gd name="connsiteY938" fmla="*/ 466538 h 6858000"/>
              <a:gd name="connsiteX939" fmla="*/ 2815209 w 7467600"/>
              <a:gd name="connsiteY939" fmla="*/ 497361 h 6858000"/>
              <a:gd name="connsiteX940" fmla="*/ 2844845 w 7467600"/>
              <a:gd name="connsiteY940" fmla="*/ 127638 h 6858000"/>
              <a:gd name="connsiteX941" fmla="*/ 2867960 w 7467600"/>
              <a:gd name="connsiteY941" fmla="*/ 0 h 6858000"/>
              <a:gd name="connsiteX942" fmla="*/ 1057230 w 7467600"/>
              <a:gd name="connsiteY942" fmla="*/ 0 h 6858000"/>
              <a:gd name="connsiteX943" fmla="*/ 1111003 w 7467600"/>
              <a:gd name="connsiteY943" fmla="*/ 0 h 6858000"/>
              <a:gd name="connsiteX944" fmla="*/ 1125553 w 7467600"/>
              <a:gd name="connsiteY944" fmla="*/ 52588 h 6858000"/>
              <a:gd name="connsiteX945" fmla="*/ 1304276 w 7467600"/>
              <a:gd name="connsiteY945" fmla="*/ 476275 h 6858000"/>
              <a:gd name="connsiteX946" fmla="*/ 1492066 w 7467600"/>
              <a:gd name="connsiteY946" fmla="*/ 886333 h 6858000"/>
              <a:gd name="connsiteX947" fmla="*/ 1423698 w 7467600"/>
              <a:gd name="connsiteY947" fmla="*/ 710817 h 6858000"/>
              <a:gd name="connsiteX948" fmla="*/ 1357609 w 7467600"/>
              <a:gd name="connsiteY948" fmla="*/ 532892 h 6858000"/>
              <a:gd name="connsiteX949" fmla="*/ 1309550 w 7467600"/>
              <a:gd name="connsiteY949" fmla="*/ 374031 h 6858000"/>
              <a:gd name="connsiteX950" fmla="*/ 1193673 w 7467600"/>
              <a:gd name="connsiteY950" fmla="*/ 49533 h 6858000"/>
              <a:gd name="connsiteX951" fmla="*/ 1164391 w 7467600"/>
              <a:gd name="connsiteY951" fmla="*/ 0 h 6858000"/>
              <a:gd name="connsiteX952" fmla="*/ 1200666 w 7467600"/>
              <a:gd name="connsiteY952" fmla="*/ 0 h 6858000"/>
              <a:gd name="connsiteX953" fmla="*/ 1223408 w 7467600"/>
              <a:gd name="connsiteY953" fmla="*/ 38996 h 6858000"/>
              <a:gd name="connsiteX954" fmla="*/ 1339635 w 7467600"/>
              <a:gd name="connsiteY954" fmla="*/ 365517 h 6858000"/>
              <a:gd name="connsiteX955" fmla="*/ 1387469 w 7467600"/>
              <a:gd name="connsiteY955" fmla="*/ 523079 h 6858000"/>
              <a:gd name="connsiteX956" fmla="*/ 1452685 w 7467600"/>
              <a:gd name="connsiteY956" fmla="*/ 699806 h 6858000"/>
              <a:gd name="connsiteX957" fmla="*/ 1492092 w 7467600"/>
              <a:gd name="connsiteY957" fmla="*/ 800424 h 6858000"/>
              <a:gd name="connsiteX958" fmla="*/ 1455302 w 7467600"/>
              <a:gd name="connsiteY958" fmla="*/ 632913 h 6858000"/>
              <a:gd name="connsiteX959" fmla="*/ 1222336 w 7467600"/>
              <a:gd name="connsiteY959" fmla="*/ 9480 h 6858000"/>
              <a:gd name="connsiteX960" fmla="*/ 1214634 w 7467600"/>
              <a:gd name="connsiteY960" fmla="*/ 0 h 6858000"/>
              <a:gd name="connsiteX961" fmla="*/ 1289827 w 7467600"/>
              <a:gd name="connsiteY961" fmla="*/ 0 h 6858000"/>
              <a:gd name="connsiteX962" fmla="*/ 1321076 w 7467600"/>
              <a:gd name="connsiteY962" fmla="*/ 59722 h 6858000"/>
              <a:gd name="connsiteX963" fmla="*/ 1512579 w 7467600"/>
              <a:gd name="connsiteY963" fmla="*/ 626441 h 6858000"/>
              <a:gd name="connsiteX964" fmla="*/ 1506076 w 7467600"/>
              <a:gd name="connsiteY964" fmla="*/ 1089289 h 6858000"/>
              <a:gd name="connsiteX965" fmla="*/ 1486346 w 7467600"/>
              <a:gd name="connsiteY965" fmla="*/ 1079919 h 6858000"/>
              <a:gd name="connsiteX966" fmla="*/ 1070511 w 7467600"/>
              <a:gd name="connsiteY966" fmla="*/ 48609 h 6858000"/>
              <a:gd name="connsiteX967" fmla="*/ 1057230 w 7467600"/>
              <a:gd name="connsiteY967" fmla="*/ 0 h 6858000"/>
              <a:gd name="connsiteX968" fmla="*/ 43151 w 7467600"/>
              <a:gd name="connsiteY968" fmla="*/ 0 h 6858000"/>
              <a:gd name="connsiteX969" fmla="*/ 95283 w 7467600"/>
              <a:gd name="connsiteY969" fmla="*/ 0 h 6858000"/>
              <a:gd name="connsiteX970" fmla="*/ 300708 w 7467600"/>
              <a:gd name="connsiteY970" fmla="*/ 154571 h 6858000"/>
              <a:gd name="connsiteX971" fmla="*/ 530414 w 7467600"/>
              <a:gd name="connsiteY971" fmla="*/ 354673 h 6858000"/>
              <a:gd name="connsiteX972" fmla="*/ 333785 w 7467600"/>
              <a:gd name="connsiteY972" fmla="*/ 161564 h 6858000"/>
              <a:gd name="connsiteX973" fmla="*/ 147005 w 7467600"/>
              <a:gd name="connsiteY973" fmla="*/ 0 h 6858000"/>
              <a:gd name="connsiteX974" fmla="*/ 272509 w 7467600"/>
              <a:gd name="connsiteY974" fmla="*/ 0 h 6858000"/>
              <a:gd name="connsiteX975" fmla="*/ 326276 w 7467600"/>
              <a:gd name="connsiteY975" fmla="*/ 45847 h 6858000"/>
              <a:gd name="connsiteX976" fmla="*/ 823759 w 7467600"/>
              <a:gd name="connsiteY976" fmla="*/ 574145 h 6858000"/>
              <a:gd name="connsiteX977" fmla="*/ 811254 w 7467600"/>
              <a:gd name="connsiteY977" fmla="*/ 665546 h 6858000"/>
              <a:gd name="connsiteX978" fmla="*/ 154042 w 7467600"/>
              <a:gd name="connsiteY978" fmla="*/ 261522 h 6858000"/>
              <a:gd name="connsiteX979" fmla="*/ 13550 w 7467600"/>
              <a:gd name="connsiteY979" fmla="*/ 158423 h 6858000"/>
              <a:gd name="connsiteX980" fmla="*/ 0 w 7467600"/>
              <a:gd name="connsiteY980" fmla="*/ 146618 h 6858000"/>
              <a:gd name="connsiteX981" fmla="*/ 0 w 7467600"/>
              <a:gd name="connsiteY981" fmla="*/ 59161 h 6858000"/>
              <a:gd name="connsiteX982" fmla="*/ 45427 w 7467600"/>
              <a:gd name="connsiteY982" fmla="*/ 101078 h 6858000"/>
              <a:gd name="connsiteX983" fmla="*/ 630103 w 7467600"/>
              <a:gd name="connsiteY983" fmla="*/ 485885 h 6858000"/>
              <a:gd name="connsiteX984" fmla="*/ 532040 w 7467600"/>
              <a:gd name="connsiteY984" fmla="*/ 399359 h 6858000"/>
              <a:gd name="connsiteX985" fmla="*/ 517618 w 7467600"/>
              <a:gd name="connsiteY985" fmla="*/ 385726 h 6858000"/>
              <a:gd name="connsiteX986" fmla="*/ 285074 w 7467600"/>
              <a:gd name="connsiteY986" fmla="*/ 182755 h 6858000"/>
              <a:gd name="connsiteX987" fmla="*/ 43151 w 7467600"/>
              <a:gd name="connsiteY98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312201 w 7467600"/>
              <a:gd name="connsiteY130" fmla="*/ 5128278 h 6858000"/>
              <a:gd name="connsiteX131" fmla="*/ 1903353 w 7467600"/>
              <a:gd name="connsiteY131" fmla="*/ 5044827 h 6858000"/>
              <a:gd name="connsiteX132" fmla="*/ 1936931 w 7467600"/>
              <a:gd name="connsiteY132" fmla="*/ 5093954 h 6858000"/>
              <a:gd name="connsiteX133" fmla="*/ 2195868 w 7467600"/>
              <a:gd name="connsiteY133" fmla="*/ 5396574 h 6858000"/>
              <a:gd name="connsiteX134" fmla="*/ 2088852 w 7467600"/>
              <a:gd name="connsiteY134" fmla="*/ 5166123 h 6858000"/>
              <a:gd name="connsiteX135" fmla="*/ 1958241 w 7467600"/>
              <a:gd name="connsiteY135" fmla="*/ 5067955 h 6858000"/>
              <a:gd name="connsiteX136" fmla="*/ 1903353 w 7467600"/>
              <a:gd name="connsiteY136" fmla="*/ 5044827 h 6858000"/>
              <a:gd name="connsiteX137" fmla="*/ 1979378 w 7467600"/>
              <a:gd name="connsiteY137" fmla="*/ 4769504 h 6858000"/>
              <a:gd name="connsiteX138" fmla="*/ 2882120 w 7467600"/>
              <a:gd name="connsiteY138" fmla="*/ 5064547 h 6858000"/>
              <a:gd name="connsiteX139" fmla="*/ 2793103 w 7467600"/>
              <a:gd name="connsiteY139" fmla="*/ 5039699 h 6858000"/>
              <a:gd name="connsiteX140" fmla="*/ 2770041 w 7467600"/>
              <a:gd name="connsiteY140" fmla="*/ 5033634 h 6858000"/>
              <a:gd name="connsiteX141" fmla="*/ 1979378 w 7467600"/>
              <a:gd name="connsiteY141" fmla="*/ 4769504 h 6858000"/>
              <a:gd name="connsiteX142" fmla="*/ 1927410 w 7467600"/>
              <a:gd name="connsiteY142" fmla="*/ 4716164 h 6858000"/>
              <a:gd name="connsiteX143" fmla="*/ 1959587 w 7467600"/>
              <a:gd name="connsiteY143" fmla="*/ 4728849 h 6858000"/>
              <a:gd name="connsiteX144" fmla="*/ 2777707 w 7467600"/>
              <a:gd name="connsiteY144" fmla="*/ 5003991 h 6858000"/>
              <a:gd name="connsiteX145" fmla="*/ 2800768 w 7467600"/>
              <a:gd name="connsiteY145" fmla="*/ 5010056 h 6858000"/>
              <a:gd name="connsiteX146" fmla="*/ 2879408 w 7467600"/>
              <a:gd name="connsiteY146" fmla="*/ 5031590 h 6858000"/>
              <a:gd name="connsiteX147" fmla="*/ 2862295 w 7467600"/>
              <a:gd name="connsiteY147" fmla="*/ 5022958 h 6858000"/>
              <a:gd name="connsiteX148" fmla="*/ 2813343 w 7467600"/>
              <a:gd name="connsiteY148" fmla="*/ 4998369 h 6858000"/>
              <a:gd name="connsiteX149" fmla="*/ 2646245 w 7467600"/>
              <a:gd name="connsiteY149" fmla="*/ 4930999 h 6858000"/>
              <a:gd name="connsiteX150" fmla="*/ 1999243 w 7467600"/>
              <a:gd name="connsiteY150" fmla="*/ 4730524 h 6858000"/>
              <a:gd name="connsiteX151" fmla="*/ 1979527 w 7467600"/>
              <a:gd name="connsiteY151" fmla="*/ 4726651 h 6858000"/>
              <a:gd name="connsiteX152" fmla="*/ 1927410 w 7467600"/>
              <a:gd name="connsiteY152" fmla="*/ 4716164 h 6858000"/>
              <a:gd name="connsiteX153" fmla="*/ 1997014 w 7467600"/>
              <a:gd name="connsiteY153" fmla="*/ 4698007 h 6858000"/>
              <a:gd name="connsiteX154" fmla="*/ 2005458 w 7467600"/>
              <a:gd name="connsiteY154" fmla="*/ 4699540 h 6858000"/>
              <a:gd name="connsiteX155" fmla="*/ 2657186 w 7467600"/>
              <a:gd name="connsiteY155" fmla="*/ 4901687 h 6858000"/>
              <a:gd name="connsiteX156" fmla="*/ 2826662 w 7467600"/>
              <a:gd name="connsiteY156" fmla="*/ 4970362 h 6858000"/>
              <a:gd name="connsiteX157" fmla="*/ 2876100 w 7467600"/>
              <a:gd name="connsiteY157" fmla="*/ 4995397 h 6858000"/>
              <a:gd name="connsiteX158" fmla="*/ 3042600 w 7467600"/>
              <a:gd name="connsiteY158" fmla="*/ 5059532 h 6858000"/>
              <a:gd name="connsiteX159" fmla="*/ 1997014 w 7467600"/>
              <a:gd name="connsiteY159" fmla="*/ 4698007 h 6858000"/>
              <a:gd name="connsiteX160" fmla="*/ 2305292 w 7467600"/>
              <a:gd name="connsiteY160" fmla="*/ 4219492 h 6858000"/>
              <a:gd name="connsiteX161" fmla="*/ 3360922 w 7467600"/>
              <a:gd name="connsiteY161" fmla="*/ 4529373 h 6858000"/>
              <a:gd name="connsiteX162" fmla="*/ 3492420 w 7467600"/>
              <a:gd name="connsiteY162" fmla="*/ 4510145 h 6858000"/>
              <a:gd name="connsiteX163" fmla="*/ 3364086 w 7467600"/>
              <a:gd name="connsiteY163" fmla="*/ 4480340 h 6858000"/>
              <a:gd name="connsiteX164" fmla="*/ 3225818 w 7467600"/>
              <a:gd name="connsiteY164" fmla="*/ 4411822 h 6858000"/>
              <a:gd name="connsiteX165" fmla="*/ 3129696 w 7467600"/>
              <a:gd name="connsiteY165" fmla="*/ 4360704 h 6858000"/>
              <a:gd name="connsiteX166" fmla="*/ 2814545 w 7467600"/>
              <a:gd name="connsiteY166" fmla="*/ 4282955 h 6858000"/>
              <a:gd name="connsiteX167" fmla="*/ 2305292 w 7467600"/>
              <a:gd name="connsiteY167" fmla="*/ 4219492 h 6858000"/>
              <a:gd name="connsiteX168" fmla="*/ 2626982 w 7467600"/>
              <a:gd name="connsiteY168" fmla="*/ 4206450 h 6858000"/>
              <a:gd name="connsiteX169" fmla="*/ 2490617 w 7467600"/>
              <a:gd name="connsiteY169" fmla="*/ 4206951 h 6858000"/>
              <a:gd name="connsiteX170" fmla="*/ 2819869 w 7467600"/>
              <a:gd name="connsiteY170" fmla="*/ 4252936 h 6858000"/>
              <a:gd name="connsiteX171" fmla="*/ 3143018 w 7467600"/>
              <a:gd name="connsiteY171" fmla="*/ 4332698 h 6858000"/>
              <a:gd name="connsiteX172" fmla="*/ 3241520 w 7467600"/>
              <a:gd name="connsiteY172" fmla="*/ 4385112 h 6858000"/>
              <a:gd name="connsiteX173" fmla="*/ 3374575 w 7467600"/>
              <a:gd name="connsiteY173" fmla="*/ 4451517 h 6858000"/>
              <a:gd name="connsiteX174" fmla="*/ 3505221 w 7467600"/>
              <a:gd name="connsiteY174" fmla="*/ 4480757 h 6858000"/>
              <a:gd name="connsiteX175" fmla="*/ 2626982 w 7467600"/>
              <a:gd name="connsiteY175" fmla="*/ 4206450 h 6858000"/>
              <a:gd name="connsiteX176" fmla="*/ 1310106 w 7467600"/>
              <a:gd name="connsiteY176" fmla="*/ 3943217 h 6858000"/>
              <a:gd name="connsiteX177" fmla="*/ 854994 w 7467600"/>
              <a:gd name="connsiteY177" fmla="*/ 4399136 h 6858000"/>
              <a:gd name="connsiteX178" fmla="*/ 742462 w 7467600"/>
              <a:gd name="connsiteY178" fmla="*/ 4594648 h 6858000"/>
              <a:gd name="connsiteX179" fmla="*/ 820602 w 7467600"/>
              <a:gd name="connsiteY179" fmla="*/ 4485915 h 6858000"/>
              <a:gd name="connsiteX180" fmla="*/ 878295 w 7467600"/>
              <a:gd name="connsiteY180" fmla="*/ 4403594 h 6858000"/>
              <a:gd name="connsiteX181" fmla="*/ 1240607 w 7467600"/>
              <a:gd name="connsiteY181" fmla="*/ 4010401 h 6858000"/>
              <a:gd name="connsiteX182" fmla="*/ 1310106 w 7467600"/>
              <a:gd name="connsiteY182" fmla="*/ 3943217 h 6858000"/>
              <a:gd name="connsiteX183" fmla="*/ 1423113 w 7467600"/>
              <a:gd name="connsiteY183" fmla="*/ 3874565 h 6858000"/>
              <a:gd name="connsiteX184" fmla="*/ 1260565 w 7467600"/>
              <a:gd name="connsiteY184" fmla="*/ 4031982 h 6858000"/>
              <a:gd name="connsiteX185" fmla="*/ 901900 w 7467600"/>
              <a:gd name="connsiteY185" fmla="*/ 4421236 h 6858000"/>
              <a:gd name="connsiteX186" fmla="*/ 845044 w 7467600"/>
              <a:gd name="connsiteY186" fmla="*/ 4502436 h 6858000"/>
              <a:gd name="connsiteX187" fmla="*/ 685926 w 7467600"/>
              <a:gd name="connsiteY187" fmla="*/ 4703069 h 6858000"/>
              <a:gd name="connsiteX188" fmla="*/ 684248 w 7467600"/>
              <a:gd name="connsiteY188" fmla="*/ 4706721 h 6858000"/>
              <a:gd name="connsiteX189" fmla="*/ 1423113 w 7467600"/>
              <a:gd name="connsiteY189" fmla="*/ 3874565 h 6858000"/>
              <a:gd name="connsiteX190" fmla="*/ 3316479 w 7467600"/>
              <a:gd name="connsiteY190" fmla="*/ 3872136 h 6858000"/>
              <a:gd name="connsiteX191" fmla="*/ 3546806 w 7467600"/>
              <a:gd name="connsiteY191" fmla="*/ 4356139 h 6858000"/>
              <a:gd name="connsiteX192" fmla="*/ 3364433 w 7467600"/>
              <a:gd name="connsiteY192" fmla="*/ 3953121 h 6858000"/>
              <a:gd name="connsiteX193" fmla="*/ 3316479 w 7467600"/>
              <a:gd name="connsiteY193" fmla="*/ 3872136 h 6858000"/>
              <a:gd name="connsiteX194" fmla="*/ 3291335 w 7467600"/>
              <a:gd name="connsiteY194" fmla="*/ 3767420 h 6858000"/>
              <a:gd name="connsiteX195" fmla="*/ 3390805 w 7467600"/>
              <a:gd name="connsiteY195" fmla="*/ 3937163 h 6858000"/>
              <a:gd name="connsiteX196" fmla="*/ 3579062 w 7467600"/>
              <a:gd name="connsiteY196" fmla="*/ 4359040 h 6858000"/>
              <a:gd name="connsiteX197" fmla="*/ 3467355 w 7467600"/>
              <a:gd name="connsiteY197" fmla="*/ 3988130 h 6858000"/>
              <a:gd name="connsiteX198" fmla="*/ 3310753 w 7467600"/>
              <a:gd name="connsiteY198" fmla="*/ 3787140 h 6858000"/>
              <a:gd name="connsiteX199" fmla="*/ 3291335 w 7467600"/>
              <a:gd name="connsiteY199" fmla="*/ 3767420 h 6858000"/>
              <a:gd name="connsiteX200" fmla="*/ 1635889 w 7467600"/>
              <a:gd name="connsiteY200" fmla="*/ 3709494 h 6858000"/>
              <a:gd name="connsiteX201" fmla="*/ 1634800 w 7467600"/>
              <a:gd name="connsiteY201" fmla="*/ 3731111 h 6858000"/>
              <a:gd name="connsiteX202" fmla="*/ 1635889 w 7467600"/>
              <a:gd name="connsiteY202" fmla="*/ 3709494 h 6858000"/>
              <a:gd name="connsiteX203" fmla="*/ 1510397 w 7467600"/>
              <a:gd name="connsiteY203" fmla="*/ 3684705 h 6858000"/>
              <a:gd name="connsiteX204" fmla="*/ 1146550 w 7467600"/>
              <a:gd name="connsiteY204" fmla="*/ 3802012 h 6858000"/>
              <a:gd name="connsiteX205" fmla="*/ 698834 w 7467600"/>
              <a:gd name="connsiteY205" fmla="*/ 3952272 h 6858000"/>
              <a:gd name="connsiteX206" fmla="*/ 34256 w 7467600"/>
              <a:gd name="connsiteY206" fmla="*/ 4347603 h 6858000"/>
              <a:gd name="connsiteX207" fmla="*/ 527241 w 7467600"/>
              <a:gd name="connsiteY207" fmla="*/ 4065078 h 6858000"/>
              <a:gd name="connsiteX208" fmla="*/ 1510397 w 7467600"/>
              <a:gd name="connsiteY208" fmla="*/ 3684705 h 6858000"/>
              <a:gd name="connsiteX209" fmla="*/ 1313114 w 7467600"/>
              <a:gd name="connsiteY209" fmla="*/ 3655216 h 6858000"/>
              <a:gd name="connsiteX210" fmla="*/ 1109304 w 7467600"/>
              <a:gd name="connsiteY210" fmla="*/ 3669030 h 6858000"/>
              <a:gd name="connsiteX211" fmla="*/ 8129 w 7467600"/>
              <a:gd name="connsiteY211" fmla="*/ 4330519 h 6858000"/>
              <a:gd name="connsiteX212" fmla="*/ 687572 w 7467600"/>
              <a:gd name="connsiteY212" fmla="*/ 3925629 h 6858000"/>
              <a:gd name="connsiteX213" fmla="*/ 1138365 w 7467600"/>
              <a:gd name="connsiteY213" fmla="*/ 3774515 h 6858000"/>
              <a:gd name="connsiteX214" fmla="*/ 1505579 w 7467600"/>
              <a:gd name="connsiteY214" fmla="*/ 3655526 h 6858000"/>
              <a:gd name="connsiteX215" fmla="*/ 1313114 w 7467600"/>
              <a:gd name="connsiteY215" fmla="*/ 3655216 h 6858000"/>
              <a:gd name="connsiteX216" fmla="*/ 3655073 w 7467600"/>
              <a:gd name="connsiteY216" fmla="*/ 3650884 h 6858000"/>
              <a:gd name="connsiteX217" fmla="*/ 3989938 w 7467600"/>
              <a:gd name="connsiteY217" fmla="*/ 3991685 h 6858000"/>
              <a:gd name="connsiteX218" fmla="*/ 4393907 w 7467600"/>
              <a:gd name="connsiteY218" fmla="*/ 4261258 h 6858000"/>
              <a:gd name="connsiteX219" fmla="*/ 4648051 w 7467600"/>
              <a:gd name="connsiteY219" fmla="*/ 4374051 h 6858000"/>
              <a:gd name="connsiteX220" fmla="*/ 4383389 w 7467600"/>
              <a:gd name="connsiteY220" fmla="*/ 4184369 h 6858000"/>
              <a:gd name="connsiteX221" fmla="*/ 4165508 w 7467600"/>
              <a:gd name="connsiteY221" fmla="*/ 4035196 h 6858000"/>
              <a:gd name="connsiteX222" fmla="*/ 4068162 w 7467600"/>
              <a:gd name="connsiteY222" fmla="*/ 3953394 h 6858000"/>
              <a:gd name="connsiteX223" fmla="*/ 3981416 w 7467600"/>
              <a:gd name="connsiteY223" fmla="*/ 3880482 h 6858000"/>
              <a:gd name="connsiteX224" fmla="*/ 3800147 w 7467600"/>
              <a:gd name="connsiteY224" fmla="*/ 3749872 h 6858000"/>
              <a:gd name="connsiteX225" fmla="*/ 3655073 w 7467600"/>
              <a:gd name="connsiteY225" fmla="*/ 3650884 h 6858000"/>
              <a:gd name="connsiteX226" fmla="*/ 3670252 w 7467600"/>
              <a:gd name="connsiteY226" fmla="*/ 3622798 h 6858000"/>
              <a:gd name="connsiteX227" fmla="*/ 3817258 w 7467600"/>
              <a:gd name="connsiteY227" fmla="*/ 3723577 h 6858000"/>
              <a:gd name="connsiteX228" fmla="*/ 4000461 w 7467600"/>
              <a:gd name="connsiteY228" fmla="*/ 3855966 h 6858000"/>
              <a:gd name="connsiteX229" fmla="*/ 4088180 w 7467600"/>
              <a:gd name="connsiteY229" fmla="*/ 3929774 h 6858000"/>
              <a:gd name="connsiteX230" fmla="*/ 4184555 w 7467600"/>
              <a:gd name="connsiteY230" fmla="*/ 4010683 h 6858000"/>
              <a:gd name="connsiteX231" fmla="*/ 4399563 w 7467600"/>
              <a:gd name="connsiteY231" fmla="*/ 4158106 h 6858000"/>
              <a:gd name="connsiteX232" fmla="*/ 4684469 w 7467600"/>
              <a:gd name="connsiteY232" fmla="*/ 4364680 h 6858000"/>
              <a:gd name="connsiteX233" fmla="*/ 4690271 w 7467600"/>
              <a:gd name="connsiteY233" fmla="*/ 4370034 h 6858000"/>
              <a:gd name="connsiteX234" fmla="*/ 4136093 w 7467600"/>
              <a:gd name="connsiteY234" fmla="*/ 3858466 h 6858000"/>
              <a:gd name="connsiteX235" fmla="*/ 3670252 w 7467600"/>
              <a:gd name="connsiteY235" fmla="*/ 3622798 h 6858000"/>
              <a:gd name="connsiteX236" fmla="*/ 4440129 w 7467600"/>
              <a:gd name="connsiteY236" fmla="*/ 3448571 h 6858000"/>
              <a:gd name="connsiteX237" fmla="*/ 4856525 w 7467600"/>
              <a:gd name="connsiteY237" fmla="*/ 3915351 h 6858000"/>
              <a:gd name="connsiteX238" fmla="*/ 5059055 w 7467600"/>
              <a:gd name="connsiteY238" fmla="*/ 4108918 h 6858000"/>
              <a:gd name="connsiteX239" fmla="*/ 5290070 w 7467600"/>
              <a:gd name="connsiteY239" fmla="*/ 4263619 h 6858000"/>
              <a:gd name="connsiteX240" fmla="*/ 4834991 w 7467600"/>
              <a:gd name="connsiteY240" fmla="*/ 3830985 h 6858000"/>
              <a:gd name="connsiteX241" fmla="*/ 4440129 w 7467600"/>
              <a:gd name="connsiteY241" fmla="*/ 3448571 h 6858000"/>
              <a:gd name="connsiteX242" fmla="*/ 4441737 w 7467600"/>
              <a:gd name="connsiteY242" fmla="*/ 3399734 h 6858000"/>
              <a:gd name="connsiteX243" fmla="*/ 4431236 w 7467600"/>
              <a:gd name="connsiteY243" fmla="*/ 3400954 h 6858000"/>
              <a:gd name="connsiteX244" fmla="*/ 4557150 w 7467600"/>
              <a:gd name="connsiteY244" fmla="*/ 3510023 h 6858000"/>
              <a:gd name="connsiteX245" fmla="*/ 4856936 w 7467600"/>
              <a:gd name="connsiteY245" fmla="*/ 3809146 h 6858000"/>
              <a:gd name="connsiteX246" fmla="*/ 5111996 w 7467600"/>
              <a:gd name="connsiteY246" fmla="*/ 4065759 h 6858000"/>
              <a:gd name="connsiteX247" fmla="*/ 5388878 w 7467600"/>
              <a:gd name="connsiteY247" fmla="*/ 4300185 h 6858000"/>
              <a:gd name="connsiteX248" fmla="*/ 5425556 w 7467600"/>
              <a:gd name="connsiteY248" fmla="*/ 4308967 h 6858000"/>
              <a:gd name="connsiteX249" fmla="*/ 4943646 w 7467600"/>
              <a:gd name="connsiteY249" fmla="*/ 3822916 h 6858000"/>
              <a:gd name="connsiteX250" fmla="*/ 4594837 w 7467600"/>
              <a:gd name="connsiteY250" fmla="*/ 3532274 h 6858000"/>
              <a:gd name="connsiteX251" fmla="*/ 4441737 w 7467600"/>
              <a:gd name="connsiteY251" fmla="*/ 3399734 h 6858000"/>
              <a:gd name="connsiteX252" fmla="*/ 5425834 w 7467600"/>
              <a:gd name="connsiteY252" fmla="*/ 3162785 h 6858000"/>
              <a:gd name="connsiteX253" fmla="*/ 5401644 w 7467600"/>
              <a:gd name="connsiteY253" fmla="*/ 3617847 h 6858000"/>
              <a:gd name="connsiteX254" fmla="*/ 5467256 w 7467600"/>
              <a:gd name="connsiteY254" fmla="*/ 4175494 h 6858000"/>
              <a:gd name="connsiteX255" fmla="*/ 5448069 w 7467600"/>
              <a:gd name="connsiteY255" fmla="*/ 3567554 h 6858000"/>
              <a:gd name="connsiteX256" fmla="*/ 5425834 w 7467600"/>
              <a:gd name="connsiteY256" fmla="*/ 3162785 h 6858000"/>
              <a:gd name="connsiteX257" fmla="*/ 1318687 w 7467600"/>
              <a:gd name="connsiteY257" fmla="*/ 3113840 h 6858000"/>
              <a:gd name="connsiteX258" fmla="*/ 1066793 w 7467600"/>
              <a:gd name="connsiteY258" fmla="*/ 3212171 h 6858000"/>
              <a:gd name="connsiteX259" fmla="*/ 993319 w 7467600"/>
              <a:gd name="connsiteY259" fmla="*/ 3247648 h 6858000"/>
              <a:gd name="connsiteX260" fmla="*/ 853081 w 7467600"/>
              <a:gd name="connsiteY260" fmla="*/ 3312410 h 6858000"/>
              <a:gd name="connsiteX261" fmla="*/ 805957 w 7467600"/>
              <a:gd name="connsiteY261" fmla="*/ 3330443 h 6858000"/>
              <a:gd name="connsiteX262" fmla="*/ 1318687 w 7467600"/>
              <a:gd name="connsiteY262" fmla="*/ 3113840 h 6858000"/>
              <a:gd name="connsiteX263" fmla="*/ 5453702 w 7467600"/>
              <a:gd name="connsiteY263" fmla="*/ 3090882 h 6858000"/>
              <a:gd name="connsiteX264" fmla="*/ 5480135 w 7467600"/>
              <a:gd name="connsiteY264" fmla="*/ 3565802 h 6858000"/>
              <a:gd name="connsiteX265" fmla="*/ 5499023 w 7467600"/>
              <a:gd name="connsiteY265" fmla="*/ 4166310 h 6858000"/>
              <a:gd name="connsiteX266" fmla="*/ 5547022 w 7467600"/>
              <a:gd name="connsiteY266" fmla="*/ 3607838 h 6858000"/>
              <a:gd name="connsiteX267" fmla="*/ 5515964 w 7467600"/>
              <a:gd name="connsiteY267" fmla="*/ 3378541 h 6858000"/>
              <a:gd name="connsiteX268" fmla="*/ 5453702 w 7467600"/>
              <a:gd name="connsiteY268" fmla="*/ 3090882 h 6858000"/>
              <a:gd name="connsiteX269" fmla="*/ 1238695 w 7467600"/>
              <a:gd name="connsiteY269" fmla="*/ 3076820 h 6858000"/>
              <a:gd name="connsiteX270" fmla="*/ 716371 w 7467600"/>
              <a:gd name="connsiteY270" fmla="*/ 3293249 h 6858000"/>
              <a:gd name="connsiteX271" fmla="*/ 579522 w 7467600"/>
              <a:gd name="connsiteY271" fmla="*/ 3371759 h 6858000"/>
              <a:gd name="connsiteX272" fmla="*/ 600288 w 7467600"/>
              <a:gd name="connsiteY272" fmla="*/ 3365555 h 6858000"/>
              <a:gd name="connsiteX273" fmla="*/ 840692 w 7467600"/>
              <a:gd name="connsiteY273" fmla="*/ 3284921 h 6858000"/>
              <a:gd name="connsiteX274" fmla="*/ 979248 w 7467600"/>
              <a:gd name="connsiteY274" fmla="*/ 3221003 h 6858000"/>
              <a:gd name="connsiteX275" fmla="*/ 1053282 w 7467600"/>
              <a:gd name="connsiteY275" fmla="*/ 3185247 h 6858000"/>
              <a:gd name="connsiteX276" fmla="*/ 1320603 w 7467600"/>
              <a:gd name="connsiteY276" fmla="*/ 3081281 h 6858000"/>
              <a:gd name="connsiteX277" fmla="*/ 1238695 w 7467600"/>
              <a:gd name="connsiteY277" fmla="*/ 3076820 h 6858000"/>
              <a:gd name="connsiteX278" fmla="*/ 5425627 w 7467600"/>
              <a:gd name="connsiteY278" fmla="*/ 2954192 h 6858000"/>
              <a:gd name="connsiteX279" fmla="*/ 5470770 w 7467600"/>
              <a:gd name="connsiteY279" fmla="*/ 3005435 h 6858000"/>
              <a:gd name="connsiteX280" fmla="*/ 5519779 w 7467600"/>
              <a:gd name="connsiteY280" fmla="*/ 4359223 h 6858000"/>
              <a:gd name="connsiteX281" fmla="*/ 5520293 w 7467600"/>
              <a:gd name="connsiteY281" fmla="*/ 4360602 h 6858000"/>
              <a:gd name="connsiteX282" fmla="*/ 5767221 w 7467600"/>
              <a:gd name="connsiteY282" fmla="*/ 4665564 h 6858000"/>
              <a:gd name="connsiteX283" fmla="*/ 6937169 w 7467600"/>
              <a:gd name="connsiteY283" fmla="*/ 4815941 h 6858000"/>
              <a:gd name="connsiteX284" fmla="*/ 6953922 w 7467600"/>
              <a:gd name="connsiteY284" fmla="*/ 4890068 h 6858000"/>
              <a:gd name="connsiteX285" fmla="*/ 6071359 w 7467600"/>
              <a:gd name="connsiteY285" fmla="*/ 4770770 h 6858000"/>
              <a:gd name="connsiteX286" fmla="*/ 6038839 w 7467600"/>
              <a:gd name="connsiteY286" fmla="*/ 4764474 h 6858000"/>
              <a:gd name="connsiteX287" fmla="*/ 6038706 w 7467600"/>
              <a:gd name="connsiteY287" fmla="*/ 4763847 h 6858000"/>
              <a:gd name="connsiteX288" fmla="*/ 6037784 w 7467600"/>
              <a:gd name="connsiteY288" fmla="*/ 4764270 h 6858000"/>
              <a:gd name="connsiteX289" fmla="*/ 6038839 w 7467600"/>
              <a:gd name="connsiteY289" fmla="*/ 4764474 h 6858000"/>
              <a:gd name="connsiteX290" fmla="*/ 6040338 w 7467600"/>
              <a:gd name="connsiteY290" fmla="*/ 4771418 h 6858000"/>
              <a:gd name="connsiteX291" fmla="*/ 6024488 w 7467600"/>
              <a:gd name="connsiteY291" fmla="*/ 4809903 h 6858000"/>
              <a:gd name="connsiteX292" fmla="*/ 5599771 w 7467600"/>
              <a:gd name="connsiteY292" fmla="*/ 5509652 h 6858000"/>
              <a:gd name="connsiteX293" fmla="*/ 5548843 w 7467600"/>
              <a:gd name="connsiteY293" fmla="*/ 5563845 h 6858000"/>
              <a:gd name="connsiteX294" fmla="*/ 5940952 w 7467600"/>
              <a:gd name="connsiteY294" fmla="*/ 6250028 h 6858000"/>
              <a:gd name="connsiteX295" fmla="*/ 6043441 w 7467600"/>
              <a:gd name="connsiteY295" fmla="*/ 6665847 h 6858000"/>
              <a:gd name="connsiteX296" fmla="*/ 6093432 w 7467600"/>
              <a:gd name="connsiteY296" fmla="*/ 6858000 h 6858000"/>
              <a:gd name="connsiteX297" fmla="*/ 6034344 w 7467600"/>
              <a:gd name="connsiteY297" fmla="*/ 6858000 h 6858000"/>
              <a:gd name="connsiteX298" fmla="*/ 6026679 w 7467600"/>
              <a:gd name="connsiteY298" fmla="*/ 6836959 h 6858000"/>
              <a:gd name="connsiteX299" fmla="*/ 5800441 w 7467600"/>
              <a:gd name="connsiteY299" fmla="*/ 6335286 h 6858000"/>
              <a:gd name="connsiteX300" fmla="*/ 5526562 w 7467600"/>
              <a:gd name="connsiteY300" fmla="*/ 5705388 h 6858000"/>
              <a:gd name="connsiteX301" fmla="*/ 5519640 w 7467600"/>
              <a:gd name="connsiteY301" fmla="*/ 5683774 h 6858000"/>
              <a:gd name="connsiteX302" fmla="*/ 5844559 w 7467600"/>
              <a:gd name="connsiteY302" fmla="*/ 6553349 h 6858000"/>
              <a:gd name="connsiteX303" fmla="*/ 5975994 w 7467600"/>
              <a:gd name="connsiteY303" fmla="*/ 6858000 h 6858000"/>
              <a:gd name="connsiteX304" fmla="*/ 5898547 w 7467600"/>
              <a:gd name="connsiteY304" fmla="*/ 6858000 h 6858000"/>
              <a:gd name="connsiteX305" fmla="*/ 5682041 w 7467600"/>
              <a:gd name="connsiteY305" fmla="*/ 6355860 h 6858000"/>
              <a:gd name="connsiteX306" fmla="*/ 5461758 w 7467600"/>
              <a:gd name="connsiteY306" fmla="*/ 5820220 h 6858000"/>
              <a:gd name="connsiteX307" fmla="*/ 5237282 w 7467600"/>
              <a:gd name="connsiteY307" fmla="*/ 6579086 h 6858000"/>
              <a:gd name="connsiteX308" fmla="*/ 5115009 w 7467600"/>
              <a:gd name="connsiteY308" fmla="*/ 6858000 h 6858000"/>
              <a:gd name="connsiteX309" fmla="*/ 5028074 w 7467600"/>
              <a:gd name="connsiteY309" fmla="*/ 6858000 h 6858000"/>
              <a:gd name="connsiteX310" fmla="*/ 5079508 w 7467600"/>
              <a:gd name="connsiteY310" fmla="*/ 6749074 h 6858000"/>
              <a:gd name="connsiteX311" fmla="*/ 5371846 w 7467600"/>
              <a:gd name="connsiteY311" fmla="*/ 5924413 h 6858000"/>
              <a:gd name="connsiteX312" fmla="*/ 5270512 w 7467600"/>
              <a:gd name="connsiteY312" fmla="*/ 6138975 h 6858000"/>
              <a:gd name="connsiteX313" fmla="*/ 5062409 w 7467600"/>
              <a:gd name="connsiteY313" fmla="*/ 6653544 h 6858000"/>
              <a:gd name="connsiteX314" fmla="*/ 5036628 w 7467600"/>
              <a:gd name="connsiteY314" fmla="*/ 6754247 h 6858000"/>
              <a:gd name="connsiteX315" fmla="*/ 5009112 w 7467600"/>
              <a:gd name="connsiteY315" fmla="*/ 6858000 h 6858000"/>
              <a:gd name="connsiteX316" fmla="*/ 4976679 w 7467600"/>
              <a:gd name="connsiteY316" fmla="*/ 6858000 h 6858000"/>
              <a:gd name="connsiteX317" fmla="*/ 5006537 w 7467600"/>
              <a:gd name="connsiteY317" fmla="*/ 6747068 h 6858000"/>
              <a:gd name="connsiteX318" fmla="*/ 5032723 w 7467600"/>
              <a:gd name="connsiteY318" fmla="*/ 6644957 h 6858000"/>
              <a:gd name="connsiteX319" fmla="*/ 5242949 w 7467600"/>
              <a:gd name="connsiteY319" fmla="*/ 6125175 h 6858000"/>
              <a:gd name="connsiteX320" fmla="*/ 5286321 w 7467600"/>
              <a:gd name="connsiteY320" fmla="*/ 6033555 h 6858000"/>
              <a:gd name="connsiteX321" fmla="*/ 5008210 w 7467600"/>
              <a:gd name="connsiteY321" fmla="*/ 6649194 h 6858000"/>
              <a:gd name="connsiteX322" fmla="*/ 4986321 w 7467600"/>
              <a:gd name="connsiteY322" fmla="*/ 6765687 h 6858000"/>
              <a:gd name="connsiteX323" fmla="*/ 4973474 w 7467600"/>
              <a:gd name="connsiteY323" fmla="*/ 6858000 h 6858000"/>
              <a:gd name="connsiteX324" fmla="*/ 4907178 w 7467600"/>
              <a:gd name="connsiteY324" fmla="*/ 6858000 h 6858000"/>
              <a:gd name="connsiteX325" fmla="*/ 4910810 w 7467600"/>
              <a:gd name="connsiteY325" fmla="*/ 6829660 h 6858000"/>
              <a:gd name="connsiteX326" fmla="*/ 4987461 w 7467600"/>
              <a:gd name="connsiteY326" fmla="*/ 6432994 h 6858000"/>
              <a:gd name="connsiteX327" fmla="*/ 5179262 w 7467600"/>
              <a:gd name="connsiteY327" fmla="*/ 6035044 h 6858000"/>
              <a:gd name="connsiteX328" fmla="*/ 4689678 w 7467600"/>
              <a:gd name="connsiteY328" fmla="*/ 6440241 h 6858000"/>
              <a:gd name="connsiteX329" fmla="*/ 4477543 w 7467600"/>
              <a:gd name="connsiteY329" fmla="*/ 6674836 h 6858000"/>
              <a:gd name="connsiteX330" fmla="*/ 4329957 w 7467600"/>
              <a:gd name="connsiteY330" fmla="*/ 6858000 h 6858000"/>
              <a:gd name="connsiteX331" fmla="*/ 4218595 w 7467600"/>
              <a:gd name="connsiteY331" fmla="*/ 6858000 h 6858000"/>
              <a:gd name="connsiteX332" fmla="*/ 4368888 w 7467600"/>
              <a:gd name="connsiteY332" fmla="*/ 6668412 h 6858000"/>
              <a:gd name="connsiteX333" fmla="*/ 4563091 w 7467600"/>
              <a:gd name="connsiteY333" fmla="*/ 6442508 h 6858000"/>
              <a:gd name="connsiteX334" fmla="*/ 5387324 w 7467600"/>
              <a:gd name="connsiteY334" fmla="*/ 5705830 h 6858000"/>
              <a:gd name="connsiteX335" fmla="*/ 5073620 w 7467600"/>
              <a:gd name="connsiteY335" fmla="*/ 5955437 h 6858000"/>
              <a:gd name="connsiteX336" fmla="*/ 4689789 w 7467600"/>
              <a:gd name="connsiteY336" fmla="*/ 6268382 h 6858000"/>
              <a:gd name="connsiteX337" fmla="*/ 4418722 w 7467600"/>
              <a:gd name="connsiteY337" fmla="*/ 6570886 h 6858000"/>
              <a:gd name="connsiteX338" fmla="*/ 4214944 w 7467600"/>
              <a:gd name="connsiteY338" fmla="*/ 6858000 h 6858000"/>
              <a:gd name="connsiteX339" fmla="*/ 4177898 w 7467600"/>
              <a:gd name="connsiteY339" fmla="*/ 6858000 h 6858000"/>
              <a:gd name="connsiteX340" fmla="*/ 4391597 w 7467600"/>
              <a:gd name="connsiteY340" fmla="*/ 6556370 h 6858000"/>
              <a:gd name="connsiteX341" fmla="*/ 4668889 w 7467600"/>
              <a:gd name="connsiteY341" fmla="*/ 6246399 h 6858000"/>
              <a:gd name="connsiteX342" fmla="*/ 5055427 w 7467600"/>
              <a:gd name="connsiteY342" fmla="*/ 5931476 h 6858000"/>
              <a:gd name="connsiteX343" fmla="*/ 5371814 w 7467600"/>
              <a:gd name="connsiteY343" fmla="*/ 5678975 h 6858000"/>
              <a:gd name="connsiteX344" fmla="*/ 4987918 w 7467600"/>
              <a:gd name="connsiteY344" fmla="*/ 5838701 h 6858000"/>
              <a:gd name="connsiteX345" fmla="*/ 4317146 w 7467600"/>
              <a:gd name="connsiteY345" fmla="*/ 6587716 h 6858000"/>
              <a:gd name="connsiteX346" fmla="*/ 4171627 w 7467600"/>
              <a:gd name="connsiteY346" fmla="*/ 6858000 h 6858000"/>
              <a:gd name="connsiteX347" fmla="*/ 4081585 w 7467600"/>
              <a:gd name="connsiteY347" fmla="*/ 6858000 h 6858000"/>
              <a:gd name="connsiteX348" fmla="*/ 4238603 w 7467600"/>
              <a:gd name="connsiteY348" fmla="*/ 6559341 h 6858000"/>
              <a:gd name="connsiteX349" fmla="*/ 4778333 w 7467600"/>
              <a:gd name="connsiteY349" fmla="*/ 5873626 h 6858000"/>
              <a:gd name="connsiteX350" fmla="*/ 5414185 w 7467600"/>
              <a:gd name="connsiteY350" fmla="*/ 5573882 h 6858000"/>
              <a:gd name="connsiteX351" fmla="*/ 5959648 w 7467600"/>
              <a:gd name="connsiteY351" fmla="*/ 4760797 h 6858000"/>
              <a:gd name="connsiteX352" fmla="*/ 5355019 w 7467600"/>
              <a:gd name="connsiteY352" fmla="*/ 4734672 h 6858000"/>
              <a:gd name="connsiteX353" fmla="*/ 5083565 w 7467600"/>
              <a:gd name="connsiteY353" fmla="*/ 5179121 h 6858000"/>
              <a:gd name="connsiteX354" fmla="*/ 4713577 w 7467600"/>
              <a:gd name="connsiteY354" fmla="*/ 5616803 h 6858000"/>
              <a:gd name="connsiteX355" fmla="*/ 3989559 w 7467600"/>
              <a:gd name="connsiteY355" fmla="*/ 6145945 h 6858000"/>
              <a:gd name="connsiteX356" fmla="*/ 3939824 w 7467600"/>
              <a:gd name="connsiteY356" fmla="*/ 6066900 h 6858000"/>
              <a:gd name="connsiteX357" fmla="*/ 4584537 w 7467600"/>
              <a:gd name="connsiteY357" fmla="*/ 5324826 h 6858000"/>
              <a:gd name="connsiteX358" fmla="*/ 5037105 w 7467600"/>
              <a:gd name="connsiteY358" fmla="*/ 5088765 h 6858000"/>
              <a:gd name="connsiteX359" fmla="*/ 5039930 w 7467600"/>
              <a:gd name="connsiteY359" fmla="*/ 5089585 h 6858000"/>
              <a:gd name="connsiteX360" fmla="*/ 5263764 w 7467600"/>
              <a:gd name="connsiteY360" fmla="*/ 4735525 h 6858000"/>
              <a:gd name="connsiteX361" fmla="*/ 4086300 w 7467600"/>
              <a:gd name="connsiteY361" fmla="*/ 4884599 h 6858000"/>
              <a:gd name="connsiteX362" fmla="*/ 4085485 w 7467600"/>
              <a:gd name="connsiteY362" fmla="*/ 4899070 h 6858000"/>
              <a:gd name="connsiteX363" fmla="*/ 3871915 w 7467600"/>
              <a:gd name="connsiteY363" fmla="*/ 5253645 h 6858000"/>
              <a:gd name="connsiteX364" fmla="*/ 3799374 w 7467600"/>
              <a:gd name="connsiteY364" fmla="*/ 5466127 h 6858000"/>
              <a:gd name="connsiteX365" fmla="*/ 3498850 w 7467600"/>
              <a:gd name="connsiteY365" fmla="*/ 6661888 h 6858000"/>
              <a:gd name="connsiteX366" fmla="*/ 3399216 w 7467600"/>
              <a:gd name="connsiteY366" fmla="*/ 6858000 h 6858000"/>
              <a:gd name="connsiteX367" fmla="*/ 3303688 w 7467600"/>
              <a:gd name="connsiteY367" fmla="*/ 6858000 h 6858000"/>
              <a:gd name="connsiteX368" fmla="*/ 3391774 w 7467600"/>
              <a:gd name="connsiteY368" fmla="*/ 6697181 h 6858000"/>
              <a:gd name="connsiteX369" fmla="*/ 3735540 w 7467600"/>
              <a:gd name="connsiteY369" fmla="*/ 5546923 h 6858000"/>
              <a:gd name="connsiteX370" fmla="*/ 3729438 w 7467600"/>
              <a:gd name="connsiteY370" fmla="*/ 5569058 h 6858000"/>
              <a:gd name="connsiteX371" fmla="*/ 3707782 w 7467600"/>
              <a:gd name="connsiteY371" fmla="*/ 5644908 h 6858000"/>
              <a:gd name="connsiteX372" fmla="*/ 3583827 w 7467600"/>
              <a:gd name="connsiteY372" fmla="*/ 6039215 h 6858000"/>
              <a:gd name="connsiteX373" fmla="*/ 3547861 w 7467600"/>
              <a:gd name="connsiteY373" fmla="*/ 6129609 h 6858000"/>
              <a:gd name="connsiteX374" fmla="*/ 3490905 w 7467600"/>
              <a:gd name="connsiteY374" fmla="*/ 6277660 h 6858000"/>
              <a:gd name="connsiteX375" fmla="*/ 3455859 w 7467600"/>
              <a:gd name="connsiteY375" fmla="*/ 6391301 h 6858000"/>
              <a:gd name="connsiteX376" fmla="*/ 3429112 w 7467600"/>
              <a:gd name="connsiteY376" fmla="*/ 6479469 h 6858000"/>
              <a:gd name="connsiteX377" fmla="*/ 3304862 w 7467600"/>
              <a:gd name="connsiteY377" fmla="*/ 6796476 h 6858000"/>
              <a:gd name="connsiteX378" fmla="*/ 3276071 w 7467600"/>
              <a:gd name="connsiteY378" fmla="*/ 6858000 h 6858000"/>
              <a:gd name="connsiteX379" fmla="*/ 3240805 w 7467600"/>
              <a:gd name="connsiteY379" fmla="*/ 6858000 h 6858000"/>
              <a:gd name="connsiteX380" fmla="*/ 3275917 w 7467600"/>
              <a:gd name="connsiteY380" fmla="*/ 6783192 h 6858000"/>
              <a:gd name="connsiteX381" fmla="*/ 3399358 w 7467600"/>
              <a:gd name="connsiteY381" fmla="*/ 6469011 h 6858000"/>
              <a:gd name="connsiteX382" fmla="*/ 3425650 w 7467600"/>
              <a:gd name="connsiteY382" fmla="*/ 6381333 h 6858000"/>
              <a:gd name="connsiteX383" fmla="*/ 3460661 w 7467600"/>
              <a:gd name="connsiteY383" fmla="*/ 6266763 h 6858000"/>
              <a:gd name="connsiteX384" fmla="*/ 3518021 w 7467600"/>
              <a:gd name="connsiteY384" fmla="*/ 6117298 h 6858000"/>
              <a:gd name="connsiteX385" fmla="*/ 3554035 w 7467600"/>
              <a:gd name="connsiteY385" fmla="*/ 6027832 h 6858000"/>
              <a:gd name="connsiteX386" fmla="*/ 3677174 w 7467600"/>
              <a:gd name="connsiteY386" fmla="*/ 5636351 h 6858000"/>
              <a:gd name="connsiteX387" fmla="*/ 3698819 w 7467600"/>
              <a:gd name="connsiteY387" fmla="*/ 5560503 h 6858000"/>
              <a:gd name="connsiteX388" fmla="*/ 3702094 w 7467600"/>
              <a:gd name="connsiteY388" fmla="*/ 5549194 h 6858000"/>
              <a:gd name="connsiteX389" fmla="*/ 3398355 w 7467600"/>
              <a:gd name="connsiteY389" fmla="*/ 6094603 h 6858000"/>
              <a:gd name="connsiteX390" fmla="*/ 3193941 w 7467600"/>
              <a:gd name="connsiteY390" fmla="*/ 6798775 h 6858000"/>
              <a:gd name="connsiteX391" fmla="*/ 3184140 w 7467600"/>
              <a:gd name="connsiteY391" fmla="*/ 6858000 h 6858000"/>
              <a:gd name="connsiteX392" fmla="*/ 3099978 w 7467600"/>
              <a:gd name="connsiteY392" fmla="*/ 6858000 h 6858000"/>
              <a:gd name="connsiteX393" fmla="*/ 3101556 w 7467600"/>
              <a:gd name="connsiteY393" fmla="*/ 6843337 h 6858000"/>
              <a:gd name="connsiteX394" fmla="*/ 3370162 w 7467600"/>
              <a:gd name="connsiteY394" fmla="*/ 5785550 h 6858000"/>
              <a:gd name="connsiteX395" fmla="*/ 3746477 w 7467600"/>
              <a:gd name="connsiteY395" fmla="*/ 5377889 h 6858000"/>
              <a:gd name="connsiteX396" fmla="*/ 3863399 w 7467600"/>
              <a:gd name="connsiteY396" fmla="*/ 5087257 h 6858000"/>
              <a:gd name="connsiteX397" fmla="*/ 3968712 w 7467600"/>
              <a:gd name="connsiteY397" fmla="*/ 4913989 h 6858000"/>
              <a:gd name="connsiteX398" fmla="*/ 2792390 w 7467600"/>
              <a:gd name="connsiteY398" fmla="*/ 5382974 h 6858000"/>
              <a:gd name="connsiteX399" fmla="*/ 2714982 w 7467600"/>
              <a:gd name="connsiteY399" fmla="*/ 5427051 h 6858000"/>
              <a:gd name="connsiteX400" fmla="*/ 2813361 w 7467600"/>
              <a:gd name="connsiteY400" fmla="*/ 6023912 h 6858000"/>
              <a:gd name="connsiteX401" fmla="*/ 2688430 w 7467600"/>
              <a:gd name="connsiteY401" fmla="*/ 6801564 h 6858000"/>
              <a:gd name="connsiteX402" fmla="*/ 2629626 w 7467600"/>
              <a:gd name="connsiteY402" fmla="*/ 6763394 h 6858000"/>
              <a:gd name="connsiteX403" fmla="*/ 2565328 w 7467600"/>
              <a:gd name="connsiteY403" fmla="*/ 5516399 h 6858000"/>
              <a:gd name="connsiteX404" fmla="*/ 1922999 w 7467600"/>
              <a:gd name="connsiteY404" fmla="*/ 5980343 h 6858000"/>
              <a:gd name="connsiteX405" fmla="*/ 1950261 w 7467600"/>
              <a:gd name="connsiteY405" fmla="*/ 6405858 h 6858000"/>
              <a:gd name="connsiteX406" fmla="*/ 2365554 w 7467600"/>
              <a:gd name="connsiteY406" fmla="*/ 6759107 h 6858000"/>
              <a:gd name="connsiteX407" fmla="*/ 2424142 w 7467600"/>
              <a:gd name="connsiteY407" fmla="*/ 6858000 h 6858000"/>
              <a:gd name="connsiteX408" fmla="*/ 2395994 w 7467600"/>
              <a:gd name="connsiteY408" fmla="*/ 6858000 h 6858000"/>
              <a:gd name="connsiteX409" fmla="*/ 2392863 w 7467600"/>
              <a:gd name="connsiteY409" fmla="*/ 6852964 h 6858000"/>
              <a:gd name="connsiteX410" fmla="*/ 2017589 w 7467600"/>
              <a:gd name="connsiteY410" fmla="*/ 6493982 h 6858000"/>
              <a:gd name="connsiteX411" fmla="*/ 2147336 w 7467600"/>
              <a:gd name="connsiteY411" fmla="*/ 6594052 h 6858000"/>
              <a:gd name="connsiteX412" fmla="*/ 2207047 w 7467600"/>
              <a:gd name="connsiteY412" fmla="*/ 6654540 h 6858000"/>
              <a:gd name="connsiteX413" fmla="*/ 2299106 w 7467600"/>
              <a:gd name="connsiteY413" fmla="*/ 6778931 h 6858000"/>
              <a:gd name="connsiteX414" fmla="*/ 2314430 w 7467600"/>
              <a:gd name="connsiteY414" fmla="*/ 6801144 h 6858000"/>
              <a:gd name="connsiteX415" fmla="*/ 2352406 w 7467600"/>
              <a:gd name="connsiteY415" fmla="*/ 6858000 h 6858000"/>
              <a:gd name="connsiteX416" fmla="*/ 2314492 w 7467600"/>
              <a:gd name="connsiteY416" fmla="*/ 6858000 h 6858000"/>
              <a:gd name="connsiteX417" fmla="*/ 2288095 w 7467600"/>
              <a:gd name="connsiteY417" fmla="*/ 6818030 h 6858000"/>
              <a:gd name="connsiteX418" fmla="*/ 2272768 w 7467600"/>
              <a:gd name="connsiteY418" fmla="*/ 6795822 h 6858000"/>
              <a:gd name="connsiteX419" fmla="*/ 2182715 w 7467600"/>
              <a:gd name="connsiteY419" fmla="*/ 6675071 h 6858000"/>
              <a:gd name="connsiteX420" fmla="*/ 2032061 w 7467600"/>
              <a:gd name="connsiteY420" fmla="*/ 6541380 h 6858000"/>
              <a:gd name="connsiteX421" fmla="*/ 2257220 w 7467600"/>
              <a:gd name="connsiteY421" fmla="*/ 6826257 h 6858000"/>
              <a:gd name="connsiteX422" fmla="*/ 2281324 w 7467600"/>
              <a:gd name="connsiteY422" fmla="*/ 6858000 h 6858000"/>
              <a:gd name="connsiteX423" fmla="*/ 2242860 w 7467600"/>
              <a:gd name="connsiteY423" fmla="*/ 6858000 h 6858000"/>
              <a:gd name="connsiteX424" fmla="*/ 2232818 w 7467600"/>
              <a:gd name="connsiteY424" fmla="*/ 6844926 h 6858000"/>
              <a:gd name="connsiteX425" fmla="*/ 1990172 w 7467600"/>
              <a:gd name="connsiteY425" fmla="*/ 6542121 h 6858000"/>
              <a:gd name="connsiteX426" fmla="*/ 2124090 w 7467600"/>
              <a:gd name="connsiteY426" fmla="*/ 6761017 h 6858000"/>
              <a:gd name="connsiteX427" fmla="*/ 2200380 w 7467600"/>
              <a:gd name="connsiteY427" fmla="*/ 6858000 h 6858000"/>
              <a:gd name="connsiteX428" fmla="*/ 2147507 w 7467600"/>
              <a:gd name="connsiteY428" fmla="*/ 6858000 h 6858000"/>
              <a:gd name="connsiteX429" fmla="*/ 2070668 w 7467600"/>
              <a:gd name="connsiteY429" fmla="*/ 6761520 h 6858000"/>
              <a:gd name="connsiteX430" fmla="*/ 1975142 w 7467600"/>
              <a:gd name="connsiteY430" fmla="*/ 6585570 h 6858000"/>
              <a:gd name="connsiteX431" fmla="*/ 2050035 w 7467600"/>
              <a:gd name="connsiteY431" fmla="*/ 6813345 h 6858000"/>
              <a:gd name="connsiteX432" fmla="*/ 2063025 w 7467600"/>
              <a:gd name="connsiteY432" fmla="*/ 6858000 h 6858000"/>
              <a:gd name="connsiteX433" fmla="*/ 2021675 w 7467600"/>
              <a:gd name="connsiteY433" fmla="*/ 6858000 h 6858000"/>
              <a:gd name="connsiteX434" fmla="*/ 2019308 w 7467600"/>
              <a:gd name="connsiteY434" fmla="*/ 6847118 h 6858000"/>
              <a:gd name="connsiteX435" fmla="*/ 1938835 w 7467600"/>
              <a:gd name="connsiteY435" fmla="*/ 6551160 h 6858000"/>
              <a:gd name="connsiteX436" fmla="*/ 1953230 w 7467600"/>
              <a:gd name="connsiteY436" fmla="*/ 6759699 h 6858000"/>
              <a:gd name="connsiteX437" fmla="*/ 1956763 w 7467600"/>
              <a:gd name="connsiteY437" fmla="*/ 6778191 h 6858000"/>
              <a:gd name="connsiteX438" fmla="*/ 1967925 w 7467600"/>
              <a:gd name="connsiteY438" fmla="*/ 6858000 h 6858000"/>
              <a:gd name="connsiteX439" fmla="*/ 1936622 w 7467600"/>
              <a:gd name="connsiteY439" fmla="*/ 6858000 h 6858000"/>
              <a:gd name="connsiteX440" fmla="*/ 1926261 w 7467600"/>
              <a:gd name="connsiteY440" fmla="*/ 6784064 h 6858000"/>
              <a:gd name="connsiteX441" fmla="*/ 1922724 w 7467600"/>
              <a:gd name="connsiteY441" fmla="*/ 6765577 h 6858000"/>
              <a:gd name="connsiteX442" fmla="*/ 1904650 w 7467600"/>
              <a:gd name="connsiteY442" fmla="*/ 6639616 h 6858000"/>
              <a:gd name="connsiteX443" fmla="*/ 1885273 w 7467600"/>
              <a:gd name="connsiteY443" fmla="*/ 6858000 h 6858000"/>
              <a:gd name="connsiteX444" fmla="*/ 1854363 w 7467600"/>
              <a:gd name="connsiteY444" fmla="*/ 6858000 h 6858000"/>
              <a:gd name="connsiteX445" fmla="*/ 1880391 w 7467600"/>
              <a:gd name="connsiteY445" fmla="*/ 6603796 h 6858000"/>
              <a:gd name="connsiteX446" fmla="*/ 1818273 w 7467600"/>
              <a:gd name="connsiteY446" fmla="*/ 6715729 h 6858000"/>
              <a:gd name="connsiteX447" fmla="*/ 1794691 w 7467600"/>
              <a:gd name="connsiteY447" fmla="*/ 6843239 h 6858000"/>
              <a:gd name="connsiteX448" fmla="*/ 1794914 w 7467600"/>
              <a:gd name="connsiteY448" fmla="*/ 6858000 h 6858000"/>
              <a:gd name="connsiteX449" fmla="*/ 1746128 w 7467600"/>
              <a:gd name="connsiteY449" fmla="*/ 6858000 h 6858000"/>
              <a:gd name="connsiteX450" fmla="*/ 1753934 w 7467600"/>
              <a:gd name="connsiteY450" fmla="*/ 6724796 h 6858000"/>
              <a:gd name="connsiteX451" fmla="*/ 1792053 w 7467600"/>
              <a:gd name="connsiteY451" fmla="*/ 6572396 h 6858000"/>
              <a:gd name="connsiteX452" fmla="*/ 1862248 w 7467600"/>
              <a:gd name="connsiteY452" fmla="*/ 6266397 h 6858000"/>
              <a:gd name="connsiteX453" fmla="*/ 1862250 w 7467600"/>
              <a:gd name="connsiteY453" fmla="*/ 6033531 h 6858000"/>
              <a:gd name="connsiteX454" fmla="*/ 1211999 w 7467600"/>
              <a:gd name="connsiteY454" fmla="*/ 6683610 h 6858000"/>
              <a:gd name="connsiteX455" fmla="*/ 1213266 w 7467600"/>
              <a:gd name="connsiteY455" fmla="*/ 6691947 h 6858000"/>
              <a:gd name="connsiteX456" fmla="*/ 1203370 w 7467600"/>
              <a:gd name="connsiteY456" fmla="*/ 6850676 h 6858000"/>
              <a:gd name="connsiteX457" fmla="*/ 1203671 w 7467600"/>
              <a:gd name="connsiteY457" fmla="*/ 6858000 h 6858000"/>
              <a:gd name="connsiteX458" fmla="*/ 1143180 w 7467600"/>
              <a:gd name="connsiteY458" fmla="*/ 6858000 h 6858000"/>
              <a:gd name="connsiteX459" fmla="*/ 1142176 w 7467600"/>
              <a:gd name="connsiteY459" fmla="*/ 6766045 h 6858000"/>
              <a:gd name="connsiteX460" fmla="*/ 1067484 w 7467600"/>
              <a:gd name="connsiteY460" fmla="*/ 6858000 h 6858000"/>
              <a:gd name="connsiteX461" fmla="*/ 953928 w 7467600"/>
              <a:gd name="connsiteY461" fmla="*/ 6858000 h 6858000"/>
              <a:gd name="connsiteX462" fmla="*/ 959715 w 7467600"/>
              <a:gd name="connsiteY462" fmla="*/ 6850185 h 6858000"/>
              <a:gd name="connsiteX463" fmla="*/ 1483788 w 7467600"/>
              <a:gd name="connsiteY463" fmla="*/ 6259174 h 6858000"/>
              <a:gd name="connsiteX464" fmla="*/ 1100671 w 7467600"/>
              <a:gd name="connsiteY464" fmla="*/ 6252137 h 6858000"/>
              <a:gd name="connsiteX465" fmla="*/ 1090144 w 7467600"/>
              <a:gd name="connsiteY465" fmla="*/ 6256748 h 6858000"/>
              <a:gd name="connsiteX466" fmla="*/ 1095872 w 7467600"/>
              <a:gd name="connsiteY466" fmla="*/ 6271892 h 6858000"/>
              <a:gd name="connsiteX467" fmla="*/ 262785 w 7467600"/>
              <a:gd name="connsiteY467" fmla="*/ 6845450 h 6858000"/>
              <a:gd name="connsiteX468" fmla="*/ 209968 w 7467600"/>
              <a:gd name="connsiteY468" fmla="*/ 6770713 h 6858000"/>
              <a:gd name="connsiteX469" fmla="*/ 873460 w 7467600"/>
              <a:gd name="connsiteY469" fmla="*/ 6253768 h 6858000"/>
              <a:gd name="connsiteX470" fmla="*/ 192686 w 7467600"/>
              <a:gd name="connsiteY470" fmla="*/ 5849257 h 6858000"/>
              <a:gd name="connsiteX471" fmla="*/ 4696 w 7467600"/>
              <a:gd name="connsiteY471" fmla="*/ 5697668 h 6858000"/>
              <a:gd name="connsiteX472" fmla="*/ 0 w 7467600"/>
              <a:gd name="connsiteY472" fmla="*/ 5689984 h 6858000"/>
              <a:gd name="connsiteX473" fmla="*/ 0 w 7467600"/>
              <a:gd name="connsiteY473" fmla="*/ 5513472 h 6858000"/>
              <a:gd name="connsiteX474" fmla="*/ 174101 w 7467600"/>
              <a:gd name="connsiteY474" fmla="*/ 5620277 h 6858000"/>
              <a:gd name="connsiteX475" fmla="*/ 891800 w 7467600"/>
              <a:gd name="connsiteY475" fmla="*/ 6036935 h 6858000"/>
              <a:gd name="connsiteX476" fmla="*/ 1072219 w 7467600"/>
              <a:gd name="connsiteY476" fmla="*/ 6169443 h 6858000"/>
              <a:gd name="connsiteX477" fmla="*/ 1074117 w 7467600"/>
              <a:gd name="connsiteY477" fmla="*/ 6170301 h 6858000"/>
              <a:gd name="connsiteX478" fmla="*/ 1083114 w 7467600"/>
              <a:gd name="connsiteY478" fmla="*/ 6174131 h 6858000"/>
              <a:gd name="connsiteX479" fmla="*/ 1543010 w 7467600"/>
              <a:gd name="connsiteY479" fmla="*/ 6191140 h 6858000"/>
              <a:gd name="connsiteX480" fmla="*/ 1551080 w 7467600"/>
              <a:gd name="connsiteY480" fmla="*/ 6195006 h 6858000"/>
              <a:gd name="connsiteX481" fmla="*/ 2345443 w 7467600"/>
              <a:gd name="connsiteY481" fmla="*/ 5549882 h 6858000"/>
              <a:gd name="connsiteX482" fmla="*/ 1721499 w 7467600"/>
              <a:gd name="connsiteY482" fmla="*/ 5599969 h 6858000"/>
              <a:gd name="connsiteX483" fmla="*/ 767716 w 7467600"/>
              <a:gd name="connsiteY483" fmla="*/ 5472768 h 6858000"/>
              <a:gd name="connsiteX484" fmla="*/ 722147 w 7467600"/>
              <a:gd name="connsiteY484" fmla="*/ 5393091 h 6858000"/>
              <a:gd name="connsiteX485" fmla="*/ 1485552 w 7467600"/>
              <a:gd name="connsiteY485" fmla="*/ 5313202 h 6858000"/>
              <a:gd name="connsiteX486" fmla="*/ 2143004 w 7467600"/>
              <a:gd name="connsiteY486" fmla="*/ 5402420 h 6858000"/>
              <a:gd name="connsiteX487" fmla="*/ 1933391 w 7467600"/>
              <a:gd name="connsiteY487" fmla="*/ 5156971 h 6858000"/>
              <a:gd name="connsiteX488" fmla="*/ 1827118 w 7467600"/>
              <a:gd name="connsiteY488" fmla="*/ 4968410 h 6858000"/>
              <a:gd name="connsiteX489" fmla="*/ 1837349 w 7467600"/>
              <a:gd name="connsiteY489" fmla="*/ 4956357 h 6858000"/>
              <a:gd name="connsiteX490" fmla="*/ 2162835 w 7467600"/>
              <a:gd name="connsiteY490" fmla="*/ 5187853 h 6858000"/>
              <a:gd name="connsiteX491" fmla="*/ 2257167 w 7467600"/>
              <a:gd name="connsiteY491" fmla="*/ 5462123 h 6858000"/>
              <a:gd name="connsiteX492" fmla="*/ 2261598 w 7467600"/>
              <a:gd name="connsiteY492" fmla="*/ 5467998 h 6858000"/>
              <a:gd name="connsiteX493" fmla="*/ 2437177 w 7467600"/>
              <a:gd name="connsiteY493" fmla="*/ 5479608 h 6858000"/>
              <a:gd name="connsiteX494" fmla="*/ 2445247 w 7467600"/>
              <a:gd name="connsiteY494" fmla="*/ 5483476 h 6858000"/>
              <a:gd name="connsiteX495" fmla="*/ 2743626 w 7467600"/>
              <a:gd name="connsiteY495" fmla="*/ 5304819 h 6858000"/>
              <a:gd name="connsiteX496" fmla="*/ 3048102 w 7467600"/>
              <a:gd name="connsiteY496" fmla="*/ 5150595 h 6858000"/>
              <a:gd name="connsiteX497" fmla="*/ 1799414 w 7467600"/>
              <a:gd name="connsiteY497" fmla="*/ 4694732 h 6858000"/>
              <a:gd name="connsiteX498" fmla="*/ 1771735 w 7467600"/>
              <a:gd name="connsiteY498" fmla="*/ 4619929 h 6858000"/>
              <a:gd name="connsiteX499" fmla="*/ 3104273 w 7467600"/>
              <a:gd name="connsiteY499" fmla="*/ 5076159 h 6858000"/>
              <a:gd name="connsiteX500" fmla="*/ 3113245 w 7467600"/>
              <a:gd name="connsiteY500" fmla="*/ 5090705 h 6858000"/>
              <a:gd name="connsiteX501" fmla="*/ 3126294 w 7467600"/>
              <a:gd name="connsiteY501" fmla="*/ 5114400 h 6858000"/>
              <a:gd name="connsiteX502" fmla="*/ 3937433 w 7467600"/>
              <a:gd name="connsiteY502" fmla="*/ 4830473 h 6858000"/>
              <a:gd name="connsiteX503" fmla="*/ 3590475 w 7467600"/>
              <a:gd name="connsiteY503" fmla="*/ 4597974 h 6858000"/>
              <a:gd name="connsiteX504" fmla="*/ 3100264 w 7467600"/>
              <a:gd name="connsiteY504" fmla="*/ 4579845 h 6858000"/>
              <a:gd name="connsiteX505" fmla="*/ 2183576 w 7467600"/>
              <a:gd name="connsiteY505" fmla="*/ 4227150 h 6858000"/>
              <a:gd name="connsiteX506" fmla="*/ 2151029 w 7467600"/>
              <a:gd name="connsiteY506" fmla="*/ 4146947 h 6858000"/>
              <a:gd name="connsiteX507" fmla="*/ 3563434 w 7467600"/>
              <a:gd name="connsiteY507" fmla="*/ 4469115 h 6858000"/>
              <a:gd name="connsiteX508" fmla="*/ 3177952 w 7467600"/>
              <a:gd name="connsiteY508" fmla="*/ 3657386 h 6858000"/>
              <a:gd name="connsiteX509" fmla="*/ 3189263 w 7467600"/>
              <a:gd name="connsiteY509" fmla="*/ 3625726 h 6858000"/>
              <a:gd name="connsiteX510" fmla="*/ 3560912 w 7467600"/>
              <a:gd name="connsiteY510" fmla="*/ 4079863 h 6858000"/>
              <a:gd name="connsiteX511" fmla="*/ 3626636 w 7467600"/>
              <a:gd name="connsiteY511" fmla="*/ 4512230 h 6858000"/>
              <a:gd name="connsiteX512" fmla="*/ 3653088 w 7467600"/>
              <a:gd name="connsiteY512" fmla="*/ 4521417 h 6858000"/>
              <a:gd name="connsiteX513" fmla="*/ 3988128 w 7467600"/>
              <a:gd name="connsiteY513" fmla="*/ 4817267 h 6858000"/>
              <a:gd name="connsiteX514" fmla="*/ 4830582 w 7467600"/>
              <a:gd name="connsiteY514" fmla="*/ 4676000 h 6858000"/>
              <a:gd name="connsiteX515" fmla="*/ 4830100 w 7467600"/>
              <a:gd name="connsiteY515" fmla="*/ 4675554 h 6858000"/>
              <a:gd name="connsiteX516" fmla="*/ 4036318 w 7467600"/>
              <a:gd name="connsiteY516" fmla="*/ 4147013 h 6858000"/>
              <a:gd name="connsiteX517" fmla="*/ 3432098 w 7467600"/>
              <a:gd name="connsiteY517" fmla="*/ 3537312 h 6858000"/>
              <a:gd name="connsiteX518" fmla="*/ 3446761 w 7467600"/>
              <a:gd name="connsiteY518" fmla="*/ 3461278 h 6858000"/>
              <a:gd name="connsiteX519" fmla="*/ 4419733 w 7467600"/>
              <a:gd name="connsiteY519" fmla="*/ 3963555 h 6858000"/>
              <a:gd name="connsiteX520" fmla="*/ 4781371 w 7467600"/>
              <a:gd name="connsiteY520" fmla="*/ 4458604 h 6858000"/>
              <a:gd name="connsiteX521" fmla="*/ 4780440 w 7467600"/>
              <a:gd name="connsiteY521" fmla="*/ 4470290 h 6858000"/>
              <a:gd name="connsiteX522" fmla="*/ 4898954 w 7467600"/>
              <a:gd name="connsiteY522" fmla="*/ 4662092 h 6858000"/>
              <a:gd name="connsiteX523" fmla="*/ 4900699 w 7467600"/>
              <a:gd name="connsiteY523" fmla="*/ 4670867 h 6858000"/>
              <a:gd name="connsiteX524" fmla="*/ 5714511 w 7467600"/>
              <a:gd name="connsiteY524" fmla="*/ 4663483 h 6858000"/>
              <a:gd name="connsiteX525" fmla="*/ 5464793 w 7467600"/>
              <a:gd name="connsiteY525" fmla="*/ 4393556 h 6858000"/>
              <a:gd name="connsiteX526" fmla="*/ 5461897 w 7467600"/>
              <a:gd name="connsiteY526" fmla="*/ 4390879 h 6858000"/>
              <a:gd name="connsiteX527" fmla="*/ 4294126 w 7467600"/>
              <a:gd name="connsiteY527" fmla="*/ 3303048 h 6858000"/>
              <a:gd name="connsiteX528" fmla="*/ 4305321 w 7467600"/>
              <a:gd name="connsiteY528" fmla="*/ 3256953 h 6858000"/>
              <a:gd name="connsiteX529" fmla="*/ 4949299 w 7467600"/>
              <a:gd name="connsiteY529" fmla="*/ 3766336 h 6858000"/>
              <a:gd name="connsiteX530" fmla="*/ 5291452 w 7467600"/>
              <a:gd name="connsiteY530" fmla="*/ 4076801 h 6858000"/>
              <a:gd name="connsiteX531" fmla="*/ 5434998 w 7467600"/>
              <a:gd name="connsiteY531" fmla="*/ 4254100 h 6858000"/>
              <a:gd name="connsiteX532" fmla="*/ 5351015 w 7467600"/>
              <a:gd name="connsiteY532" fmla="*/ 3760989 h 6858000"/>
              <a:gd name="connsiteX533" fmla="*/ 5413780 w 7467600"/>
              <a:gd name="connsiteY533" fmla="*/ 2966265 h 6858000"/>
              <a:gd name="connsiteX534" fmla="*/ 5425627 w 7467600"/>
              <a:gd name="connsiteY534" fmla="*/ 2954192 h 6858000"/>
              <a:gd name="connsiteX535" fmla="*/ 6604735 w 7467600"/>
              <a:gd name="connsiteY535" fmla="*/ 2041381 h 6858000"/>
              <a:gd name="connsiteX536" fmla="*/ 7204487 w 7467600"/>
              <a:gd name="connsiteY536" fmla="*/ 2742112 h 6858000"/>
              <a:gd name="connsiteX537" fmla="*/ 7131592 w 7467600"/>
              <a:gd name="connsiteY537" fmla="*/ 2672096 h 6858000"/>
              <a:gd name="connsiteX538" fmla="*/ 6996344 w 7467600"/>
              <a:gd name="connsiteY538" fmla="*/ 2518310 h 6858000"/>
              <a:gd name="connsiteX539" fmla="*/ 6735495 w 7467600"/>
              <a:gd name="connsiteY539" fmla="*/ 2196890 h 6858000"/>
              <a:gd name="connsiteX540" fmla="*/ 6721901 w 7467600"/>
              <a:gd name="connsiteY540" fmla="*/ 2179274 h 6858000"/>
              <a:gd name="connsiteX541" fmla="*/ 6604735 w 7467600"/>
              <a:gd name="connsiteY541" fmla="*/ 2041381 h 6858000"/>
              <a:gd name="connsiteX542" fmla="*/ 6591670 w 7467600"/>
              <a:gd name="connsiteY542" fmla="*/ 1988277 h 6858000"/>
              <a:gd name="connsiteX543" fmla="*/ 6747349 w 7467600"/>
              <a:gd name="connsiteY543" fmla="*/ 2160069 h 6858000"/>
              <a:gd name="connsiteX544" fmla="*/ 6760943 w 7467600"/>
              <a:gd name="connsiteY544" fmla="*/ 2177686 h 6858000"/>
              <a:gd name="connsiteX545" fmla="*/ 7021065 w 7467600"/>
              <a:gd name="connsiteY545" fmla="*/ 2498102 h 6858000"/>
              <a:gd name="connsiteX546" fmla="*/ 7155223 w 7467600"/>
              <a:gd name="connsiteY546" fmla="*/ 2650386 h 6858000"/>
              <a:gd name="connsiteX547" fmla="*/ 7203167 w 7467600"/>
              <a:gd name="connsiteY547" fmla="*/ 2697288 h 6858000"/>
              <a:gd name="connsiteX548" fmla="*/ 6937703 w 7467600"/>
              <a:gd name="connsiteY548" fmla="*/ 2321981 h 6858000"/>
              <a:gd name="connsiteX549" fmla="*/ 6591670 w 7467600"/>
              <a:gd name="connsiteY549" fmla="*/ 1988277 h 6858000"/>
              <a:gd name="connsiteX550" fmla="*/ 5798671 w 7467600"/>
              <a:gd name="connsiteY550" fmla="*/ 1981601 h 6858000"/>
              <a:gd name="connsiteX551" fmla="*/ 5754709 w 7467600"/>
              <a:gd name="connsiteY551" fmla="*/ 2071454 h 6858000"/>
              <a:gd name="connsiteX552" fmla="*/ 5763044 w 7467600"/>
              <a:gd name="connsiteY552" fmla="*/ 2842206 h 6858000"/>
              <a:gd name="connsiteX553" fmla="*/ 5764974 w 7467600"/>
              <a:gd name="connsiteY553" fmla="*/ 2799609 h 6858000"/>
              <a:gd name="connsiteX554" fmla="*/ 5767665 w 7467600"/>
              <a:gd name="connsiteY554" fmla="*/ 2666409 h 6858000"/>
              <a:gd name="connsiteX555" fmla="*/ 5763055 w 7467600"/>
              <a:gd name="connsiteY555" fmla="*/ 2579705 h 6858000"/>
              <a:gd name="connsiteX556" fmla="*/ 5758079 w 7467600"/>
              <a:gd name="connsiteY556" fmla="*/ 2492508 h 6858000"/>
              <a:gd name="connsiteX557" fmla="*/ 5779325 w 7467600"/>
              <a:gd name="connsiteY557" fmla="*/ 2197069 h 6858000"/>
              <a:gd name="connsiteX558" fmla="*/ 5798671 w 7467600"/>
              <a:gd name="connsiteY558" fmla="*/ 1981601 h 6858000"/>
              <a:gd name="connsiteX559" fmla="*/ 5829202 w 7467600"/>
              <a:gd name="connsiteY559" fmla="*/ 1971679 h 6858000"/>
              <a:gd name="connsiteX560" fmla="*/ 5809558 w 7467600"/>
              <a:gd name="connsiteY560" fmla="*/ 2198043 h 6858000"/>
              <a:gd name="connsiteX561" fmla="*/ 5788653 w 7467600"/>
              <a:gd name="connsiteY561" fmla="*/ 2489430 h 6858000"/>
              <a:gd name="connsiteX562" fmla="*/ 5793439 w 7467600"/>
              <a:gd name="connsiteY562" fmla="*/ 2575235 h 6858000"/>
              <a:gd name="connsiteX563" fmla="*/ 5796837 w 7467600"/>
              <a:gd name="connsiteY563" fmla="*/ 2637633 h 6858000"/>
              <a:gd name="connsiteX564" fmla="*/ 5818614 w 7467600"/>
              <a:gd name="connsiteY564" fmla="*/ 2473055 h 6858000"/>
              <a:gd name="connsiteX565" fmla="*/ 5829202 w 7467600"/>
              <a:gd name="connsiteY565" fmla="*/ 1971679 h 6858000"/>
              <a:gd name="connsiteX566" fmla="*/ 5911389 w 7467600"/>
              <a:gd name="connsiteY566" fmla="*/ 1898371 h 6858000"/>
              <a:gd name="connsiteX567" fmla="*/ 6237627 w 7467600"/>
              <a:gd name="connsiteY567" fmla="*/ 2231921 h 6858000"/>
              <a:gd name="connsiteX568" fmla="*/ 5911389 w 7467600"/>
              <a:gd name="connsiteY568" fmla="*/ 1898371 h 6858000"/>
              <a:gd name="connsiteX569" fmla="*/ 6944437 w 7467600"/>
              <a:gd name="connsiteY569" fmla="*/ 1575402 h 6858000"/>
              <a:gd name="connsiteX570" fmla="*/ 6304730 w 7467600"/>
              <a:gd name="connsiteY570" fmla="*/ 1766654 h 6858000"/>
              <a:gd name="connsiteX571" fmla="*/ 6944437 w 7467600"/>
              <a:gd name="connsiteY571" fmla="*/ 1575402 h 6858000"/>
              <a:gd name="connsiteX572" fmla="*/ 7019523 w 7467600"/>
              <a:gd name="connsiteY572" fmla="*/ 1519450 h 6858000"/>
              <a:gd name="connsiteX573" fmla="*/ 6298091 w 7467600"/>
              <a:gd name="connsiteY573" fmla="*/ 1737122 h 6858000"/>
              <a:gd name="connsiteX574" fmla="*/ 7019523 w 7467600"/>
              <a:gd name="connsiteY574" fmla="*/ 1519450 h 6858000"/>
              <a:gd name="connsiteX575" fmla="*/ 2399523 w 7467600"/>
              <a:gd name="connsiteY575" fmla="*/ 1428234 h 6858000"/>
              <a:gd name="connsiteX576" fmla="*/ 2224982 w 7467600"/>
              <a:gd name="connsiteY576" fmla="*/ 1826201 h 6858000"/>
              <a:gd name="connsiteX577" fmla="*/ 2096099 w 7467600"/>
              <a:gd name="connsiteY577" fmla="*/ 2345900 h 6858000"/>
              <a:gd name="connsiteX578" fmla="*/ 2283317 w 7467600"/>
              <a:gd name="connsiteY578" fmla="*/ 1796925 h 6858000"/>
              <a:gd name="connsiteX579" fmla="*/ 2399523 w 7467600"/>
              <a:gd name="connsiteY579" fmla="*/ 1428234 h 6858000"/>
              <a:gd name="connsiteX580" fmla="*/ 2448558 w 7467600"/>
              <a:gd name="connsiteY580" fmla="*/ 1373435 h 6858000"/>
              <a:gd name="connsiteX581" fmla="*/ 2312521 w 7467600"/>
              <a:gd name="connsiteY581" fmla="*/ 1806140 h 6858000"/>
              <a:gd name="connsiteX582" fmla="*/ 2127533 w 7467600"/>
              <a:gd name="connsiteY582" fmla="*/ 2348380 h 6858000"/>
              <a:gd name="connsiteX583" fmla="*/ 2358080 w 7467600"/>
              <a:gd name="connsiteY583" fmla="*/ 1866134 h 6858000"/>
              <a:gd name="connsiteX584" fmla="*/ 2407436 w 7467600"/>
              <a:gd name="connsiteY584" fmla="*/ 1651070 h 6858000"/>
              <a:gd name="connsiteX585" fmla="*/ 2448558 w 7467600"/>
              <a:gd name="connsiteY585" fmla="*/ 1373435 h 6858000"/>
              <a:gd name="connsiteX586" fmla="*/ 278707 w 7467600"/>
              <a:gd name="connsiteY586" fmla="*/ 1352270 h 6858000"/>
              <a:gd name="connsiteX587" fmla="*/ 321570 w 7467600"/>
              <a:gd name="connsiteY587" fmla="*/ 1861610 h 6858000"/>
              <a:gd name="connsiteX588" fmla="*/ 294281 w 7467600"/>
              <a:gd name="connsiteY588" fmla="*/ 1440658 h 6858000"/>
              <a:gd name="connsiteX589" fmla="*/ 278707 w 7467600"/>
              <a:gd name="connsiteY589" fmla="*/ 1352270 h 6858000"/>
              <a:gd name="connsiteX590" fmla="*/ 1423821 w 7467600"/>
              <a:gd name="connsiteY590" fmla="*/ 1351958 h 6858000"/>
              <a:gd name="connsiteX591" fmla="*/ 1638521 w 7467600"/>
              <a:gd name="connsiteY591" fmla="*/ 1908470 h 6858000"/>
              <a:gd name="connsiteX592" fmla="*/ 1754199 w 7467600"/>
              <a:gd name="connsiteY592" fmla="*/ 2149284 h 6858000"/>
              <a:gd name="connsiteX593" fmla="*/ 1908359 w 7467600"/>
              <a:gd name="connsiteY593" fmla="*/ 2364988 h 6858000"/>
              <a:gd name="connsiteX594" fmla="*/ 1647661 w 7467600"/>
              <a:gd name="connsiteY594" fmla="*/ 1825945 h 6858000"/>
              <a:gd name="connsiteX595" fmla="*/ 1423821 w 7467600"/>
              <a:gd name="connsiteY595" fmla="*/ 1351958 h 6858000"/>
              <a:gd name="connsiteX596" fmla="*/ 1431890 w 7467600"/>
              <a:gd name="connsiteY596" fmla="*/ 1306475 h 6858000"/>
              <a:gd name="connsiteX597" fmla="*/ 1507597 w 7467600"/>
              <a:gd name="connsiteY597" fmla="*/ 1446132 h 6858000"/>
              <a:gd name="connsiteX598" fmla="*/ 1674586 w 7467600"/>
              <a:gd name="connsiteY598" fmla="*/ 1813832 h 6858000"/>
              <a:gd name="connsiteX599" fmla="*/ 1815950 w 7467600"/>
              <a:gd name="connsiteY599" fmla="*/ 2128564 h 6858000"/>
              <a:gd name="connsiteX600" fmla="*/ 1984242 w 7467600"/>
              <a:gd name="connsiteY600" fmla="*/ 2430829 h 6858000"/>
              <a:gd name="connsiteX601" fmla="*/ 2014023 w 7467600"/>
              <a:gd name="connsiteY601" fmla="*/ 2450995 h 6858000"/>
              <a:gd name="connsiteX602" fmla="*/ 1747337 w 7467600"/>
              <a:gd name="connsiteY602" fmla="*/ 1855264 h 6858000"/>
              <a:gd name="connsiteX603" fmla="*/ 1533749 w 7467600"/>
              <a:gd name="connsiteY603" fmla="*/ 1478656 h 6858000"/>
              <a:gd name="connsiteX604" fmla="*/ 1431890 w 7467600"/>
              <a:gd name="connsiteY604" fmla="*/ 1306475 h 6858000"/>
              <a:gd name="connsiteX605" fmla="*/ 5052692 w 7467600"/>
              <a:gd name="connsiteY605" fmla="*/ 1292994 h 6858000"/>
              <a:gd name="connsiteX606" fmla="*/ 5200661 w 7467600"/>
              <a:gd name="connsiteY606" fmla="*/ 1635186 h 6858000"/>
              <a:gd name="connsiteX607" fmla="*/ 5297138 w 7467600"/>
              <a:gd name="connsiteY607" fmla="*/ 1906351 h 6858000"/>
              <a:gd name="connsiteX608" fmla="*/ 5052692 w 7467600"/>
              <a:gd name="connsiteY608" fmla="*/ 1292994 h 6858000"/>
              <a:gd name="connsiteX609" fmla="*/ 5009948 w 7467600"/>
              <a:gd name="connsiteY609" fmla="*/ 1273619 h 6858000"/>
              <a:gd name="connsiteX610" fmla="*/ 5121777 w 7467600"/>
              <a:gd name="connsiteY610" fmla="*/ 1654213 h 6858000"/>
              <a:gd name="connsiteX611" fmla="*/ 5293545 w 7467600"/>
              <a:gd name="connsiteY611" fmla="*/ 2072247 h 6858000"/>
              <a:gd name="connsiteX612" fmla="*/ 5294042 w 7467600"/>
              <a:gd name="connsiteY612" fmla="*/ 2065019 h 6858000"/>
              <a:gd name="connsiteX613" fmla="*/ 5171936 w 7467600"/>
              <a:gd name="connsiteY613" fmla="*/ 1647613 h 6858000"/>
              <a:gd name="connsiteX614" fmla="*/ 5009948 w 7467600"/>
              <a:gd name="connsiteY614" fmla="*/ 1273619 h 6858000"/>
              <a:gd name="connsiteX615" fmla="*/ 655236 w 7467600"/>
              <a:gd name="connsiteY615" fmla="*/ 1268632 h 6858000"/>
              <a:gd name="connsiteX616" fmla="*/ 839521 w 7467600"/>
              <a:gd name="connsiteY616" fmla="*/ 1685315 h 6858000"/>
              <a:gd name="connsiteX617" fmla="*/ 1109416 w 7467600"/>
              <a:gd name="connsiteY617" fmla="*/ 2061663 h 6858000"/>
              <a:gd name="connsiteX618" fmla="*/ 1298300 w 7467600"/>
              <a:gd name="connsiteY618" fmla="*/ 2247742 h 6858000"/>
              <a:gd name="connsiteX619" fmla="*/ 1125871 w 7467600"/>
              <a:gd name="connsiteY619" fmla="*/ 1989513 h 6858000"/>
              <a:gd name="connsiteX620" fmla="*/ 981574 w 7467600"/>
              <a:gd name="connsiteY620" fmla="*/ 1783157 h 6858000"/>
              <a:gd name="connsiteX621" fmla="*/ 922198 w 7467600"/>
              <a:gd name="connsiteY621" fmla="*/ 1677437 h 6858000"/>
              <a:gd name="connsiteX622" fmla="*/ 869293 w 7467600"/>
              <a:gd name="connsiteY622" fmla="*/ 1583214 h 6858000"/>
              <a:gd name="connsiteX623" fmla="*/ 751431 w 7467600"/>
              <a:gd name="connsiteY623" fmla="*/ 1405731 h 6858000"/>
              <a:gd name="connsiteX624" fmla="*/ 655236 w 7467600"/>
              <a:gd name="connsiteY624" fmla="*/ 1268632 h 6858000"/>
              <a:gd name="connsiteX625" fmla="*/ 6516292 w 7467600"/>
              <a:gd name="connsiteY625" fmla="*/ 1263064 h 6858000"/>
              <a:gd name="connsiteX626" fmla="*/ 5736320 w 7467600"/>
              <a:gd name="connsiteY626" fmla="*/ 1501803 h 6858000"/>
              <a:gd name="connsiteX627" fmla="*/ 6516292 w 7467600"/>
              <a:gd name="connsiteY627" fmla="*/ 1263064 h 6858000"/>
              <a:gd name="connsiteX628" fmla="*/ 291466 w 7467600"/>
              <a:gd name="connsiteY628" fmla="*/ 1250369 h 6858000"/>
              <a:gd name="connsiteX629" fmla="*/ 323180 w 7467600"/>
              <a:gd name="connsiteY629" fmla="*/ 1435283 h 6858000"/>
              <a:gd name="connsiteX630" fmla="*/ 349381 w 7467600"/>
              <a:gd name="connsiteY630" fmla="*/ 1875041 h 6858000"/>
              <a:gd name="connsiteX631" fmla="*/ 374363 w 7467600"/>
              <a:gd name="connsiteY631" fmla="*/ 1506494 h 6858000"/>
              <a:gd name="connsiteX632" fmla="*/ 302168 w 7467600"/>
              <a:gd name="connsiteY632" fmla="*/ 1274495 h 6858000"/>
              <a:gd name="connsiteX633" fmla="*/ 291466 w 7467600"/>
              <a:gd name="connsiteY633" fmla="*/ 1250369 h 6858000"/>
              <a:gd name="connsiteX634" fmla="*/ 678222 w 7467600"/>
              <a:gd name="connsiteY634" fmla="*/ 1248670 h 6858000"/>
              <a:gd name="connsiteX635" fmla="*/ 775536 w 7467600"/>
              <a:gd name="connsiteY635" fmla="*/ 1388015 h 6858000"/>
              <a:gd name="connsiteX636" fmla="*/ 894529 w 7467600"/>
              <a:gd name="connsiteY636" fmla="*/ 1567739 h 6858000"/>
              <a:gd name="connsiteX637" fmla="*/ 948000 w 7467600"/>
              <a:gd name="connsiteY637" fmla="*/ 1663088 h 6858000"/>
              <a:gd name="connsiteX638" fmla="*/ 1006812 w 7467600"/>
              <a:gd name="connsiteY638" fmla="*/ 1767683 h 6858000"/>
              <a:gd name="connsiteX639" fmla="*/ 1149133 w 7467600"/>
              <a:gd name="connsiteY639" fmla="*/ 1971513 h 6858000"/>
              <a:gd name="connsiteX640" fmla="*/ 1333952 w 7467600"/>
              <a:gd name="connsiteY640" fmla="*/ 2251620 h 6858000"/>
              <a:gd name="connsiteX641" fmla="*/ 1337329 w 7467600"/>
              <a:gd name="connsiteY641" fmla="*/ 2258350 h 6858000"/>
              <a:gd name="connsiteX642" fmla="*/ 1014726 w 7467600"/>
              <a:gd name="connsiteY642" fmla="*/ 1615556 h 6858000"/>
              <a:gd name="connsiteX643" fmla="*/ 678222 w 7467600"/>
              <a:gd name="connsiteY643" fmla="*/ 1248670 h 6858000"/>
              <a:gd name="connsiteX644" fmla="*/ 6691602 w 7467600"/>
              <a:gd name="connsiteY644" fmla="*/ 1140573 h 6858000"/>
              <a:gd name="connsiteX645" fmla="*/ 6571100 w 7467600"/>
              <a:gd name="connsiteY645" fmla="*/ 1183662 h 6858000"/>
              <a:gd name="connsiteX646" fmla="*/ 6241687 w 7467600"/>
              <a:gd name="connsiteY646" fmla="*/ 1257600 h 6858000"/>
              <a:gd name="connsiteX647" fmla="*/ 5693009 w 7467600"/>
              <a:gd name="connsiteY647" fmla="*/ 1478256 h 6858000"/>
              <a:gd name="connsiteX648" fmla="*/ 6548420 w 7467600"/>
              <a:gd name="connsiteY648" fmla="*/ 1214599 h 6858000"/>
              <a:gd name="connsiteX649" fmla="*/ 6605473 w 7467600"/>
              <a:gd name="connsiteY649" fmla="*/ 1184686 h 6858000"/>
              <a:gd name="connsiteX650" fmla="*/ 6691602 w 7467600"/>
              <a:gd name="connsiteY650" fmla="*/ 1140573 h 6858000"/>
              <a:gd name="connsiteX651" fmla="*/ 4002475 w 7467600"/>
              <a:gd name="connsiteY651" fmla="*/ 1037802 h 6858000"/>
              <a:gd name="connsiteX652" fmla="*/ 4000324 w 7467600"/>
              <a:gd name="connsiteY652" fmla="*/ 1039362 h 6858000"/>
              <a:gd name="connsiteX653" fmla="*/ 4002862 w 7467600"/>
              <a:gd name="connsiteY653" fmla="*/ 1042866 h 6858000"/>
              <a:gd name="connsiteX654" fmla="*/ 4002475 w 7467600"/>
              <a:gd name="connsiteY654" fmla="*/ 1037802 h 6858000"/>
              <a:gd name="connsiteX655" fmla="*/ 506322 w 7467600"/>
              <a:gd name="connsiteY655" fmla="*/ 1020997 h 6858000"/>
              <a:gd name="connsiteX656" fmla="*/ 533068 w 7467600"/>
              <a:gd name="connsiteY656" fmla="*/ 1029409 h 6858000"/>
              <a:gd name="connsiteX657" fmla="*/ 1232525 w 7467600"/>
              <a:gd name="connsiteY657" fmla="*/ 1804675 h 6858000"/>
              <a:gd name="connsiteX658" fmla="*/ 1388858 w 7467600"/>
              <a:gd name="connsiteY658" fmla="*/ 2368011 h 6858000"/>
              <a:gd name="connsiteX659" fmla="*/ 1384098 w 7467600"/>
              <a:gd name="connsiteY659" fmla="*/ 2378125 h 6858000"/>
              <a:gd name="connsiteX660" fmla="*/ 1425393 w 7467600"/>
              <a:gd name="connsiteY660" fmla="*/ 2589124 h 6858000"/>
              <a:gd name="connsiteX661" fmla="*/ 1424001 w 7467600"/>
              <a:gd name="connsiteY661" fmla="*/ 2597541 h 6858000"/>
              <a:gd name="connsiteX662" fmla="*/ 2152729 w 7467600"/>
              <a:gd name="connsiteY662" fmla="*/ 2864487 h 6858000"/>
              <a:gd name="connsiteX663" fmla="*/ 2020609 w 7467600"/>
              <a:gd name="connsiteY663" fmla="*/ 2539671 h 6858000"/>
              <a:gd name="connsiteX664" fmla="*/ 2018920 w 7467600"/>
              <a:gd name="connsiteY664" fmla="*/ 2536309 h 6858000"/>
              <a:gd name="connsiteX665" fmla="*/ 1342441 w 7467600"/>
              <a:gd name="connsiteY665" fmla="*/ 1173017 h 6858000"/>
              <a:gd name="connsiteX666" fmla="*/ 1367925 w 7467600"/>
              <a:gd name="connsiteY666" fmla="*/ 1135648 h 6858000"/>
              <a:gd name="connsiteX667" fmla="*/ 1771401 w 7467600"/>
              <a:gd name="connsiteY667" fmla="*/ 1806673 h 6858000"/>
              <a:gd name="connsiteX668" fmla="*/ 1972385 w 7467600"/>
              <a:gd name="connsiteY668" fmla="*/ 2198735 h 6858000"/>
              <a:gd name="connsiteX669" fmla="*/ 2040892 w 7467600"/>
              <a:gd name="connsiteY669" fmla="*/ 2405205 h 6858000"/>
              <a:gd name="connsiteX670" fmla="*/ 2131689 w 7467600"/>
              <a:gd name="connsiteY670" fmla="*/ 1936926 h 6858000"/>
              <a:gd name="connsiteX671" fmla="*/ 2454820 w 7467600"/>
              <a:gd name="connsiteY671" fmla="*/ 1248808 h 6858000"/>
              <a:gd name="connsiteX672" fmla="*/ 2492512 w 7467600"/>
              <a:gd name="connsiteY672" fmla="*/ 1302920 h 6858000"/>
              <a:gd name="connsiteX673" fmla="*/ 2081216 w 7467600"/>
              <a:gd name="connsiteY673" fmla="*/ 2527513 h 6858000"/>
              <a:gd name="connsiteX674" fmla="*/ 2081211 w 7467600"/>
              <a:gd name="connsiteY674" fmla="*/ 2528916 h 6858000"/>
              <a:gd name="connsiteX675" fmla="*/ 2199067 w 7467600"/>
              <a:gd name="connsiteY675" fmla="*/ 2884061 h 6858000"/>
              <a:gd name="connsiteX676" fmla="*/ 3192586 w 7467600"/>
              <a:gd name="connsiteY676" fmla="*/ 3411496 h 6858000"/>
              <a:gd name="connsiteX677" fmla="*/ 3182620 w 7467600"/>
              <a:gd name="connsiteY677" fmla="*/ 3483279 h 6858000"/>
              <a:gd name="connsiteX678" fmla="*/ 2435119 w 7467600"/>
              <a:gd name="connsiteY678" fmla="*/ 3080173 h 6858000"/>
              <a:gd name="connsiteX679" fmla="*/ 2410152 w 7467600"/>
              <a:gd name="connsiteY679" fmla="*/ 3063751 h 6858000"/>
              <a:gd name="connsiteX680" fmla="*/ 2408099 w 7467600"/>
              <a:gd name="connsiteY680" fmla="*/ 3064403 h 6858000"/>
              <a:gd name="connsiteX681" fmla="*/ 2407218 w 7467600"/>
              <a:gd name="connsiteY681" fmla="*/ 3070324 h 6858000"/>
              <a:gd name="connsiteX682" fmla="*/ 2380138 w 7467600"/>
              <a:gd name="connsiteY682" fmla="*/ 3099341 h 6858000"/>
              <a:gd name="connsiteX683" fmla="*/ 1765923 w 7467600"/>
              <a:gd name="connsiteY683" fmla="*/ 3581043 h 6858000"/>
              <a:gd name="connsiteX684" fmla="*/ 1702258 w 7467600"/>
              <a:gd name="connsiteY684" fmla="*/ 3612286 h 6858000"/>
              <a:gd name="connsiteX685" fmla="*/ 1538370 w 7467600"/>
              <a:gd name="connsiteY685" fmla="*/ 3811804 h 6858000"/>
              <a:gd name="connsiteX686" fmla="*/ 542867 w 7467600"/>
              <a:gd name="connsiteY686" fmla="*/ 4944092 h 6858000"/>
              <a:gd name="connsiteX687" fmla="*/ 515800 w 7467600"/>
              <a:gd name="connsiteY687" fmla="*/ 4862180 h 6858000"/>
              <a:gd name="connsiteX688" fmla="*/ 909145 w 7467600"/>
              <a:gd name="connsiteY688" fmla="*/ 4199225 h 6858000"/>
              <a:gd name="connsiteX689" fmla="*/ 1214067 w 7467600"/>
              <a:gd name="connsiteY689" fmla="*/ 3908561 h 6858000"/>
              <a:gd name="connsiteX690" fmla="*/ 640967 w 7467600"/>
              <a:gd name="connsiteY690" fmla="*/ 4105601 h 6858000"/>
              <a:gd name="connsiteX691" fmla="*/ 112563 w 7467600"/>
              <a:gd name="connsiteY691" fmla="*/ 4396952 h 6858000"/>
              <a:gd name="connsiteX692" fmla="*/ 0 w 7467600"/>
              <a:gd name="connsiteY692" fmla="*/ 4466006 h 6858000"/>
              <a:gd name="connsiteX693" fmla="*/ 0 w 7467600"/>
              <a:gd name="connsiteY693" fmla="*/ 4233763 h 6858000"/>
              <a:gd name="connsiteX694" fmla="*/ 36881 w 7467600"/>
              <a:gd name="connsiteY694" fmla="*/ 4200118 h 6858000"/>
              <a:gd name="connsiteX695" fmla="*/ 910534 w 7467600"/>
              <a:gd name="connsiteY695" fmla="*/ 3629753 h 6858000"/>
              <a:gd name="connsiteX696" fmla="*/ 1578717 w 7467600"/>
              <a:gd name="connsiteY696" fmla="*/ 3575982 h 6858000"/>
              <a:gd name="connsiteX697" fmla="*/ 2338780 w 7467600"/>
              <a:gd name="connsiteY697" fmla="*/ 3033725 h 6858000"/>
              <a:gd name="connsiteX698" fmla="*/ 1807991 w 7467600"/>
              <a:gd name="connsiteY698" fmla="*/ 2807184 h 6858000"/>
              <a:gd name="connsiteX699" fmla="*/ 1416358 w 7467600"/>
              <a:gd name="connsiteY699" fmla="*/ 3112571 h 6858000"/>
              <a:gd name="connsiteX700" fmla="*/ 939066 w 7467600"/>
              <a:gd name="connsiteY700" fmla="*/ 3378798 h 6858000"/>
              <a:gd name="connsiteX701" fmla="*/ 115099 w 7467600"/>
              <a:gd name="connsiteY701" fmla="*/ 3607650 h 6858000"/>
              <a:gd name="connsiteX702" fmla="*/ 97284 w 7467600"/>
              <a:gd name="connsiteY702" fmla="*/ 3520393 h 6858000"/>
              <a:gd name="connsiteX703" fmla="*/ 922050 w 7467600"/>
              <a:gd name="connsiteY703" fmla="*/ 3074867 h 6858000"/>
              <a:gd name="connsiteX704" fmla="*/ 1405265 w 7467600"/>
              <a:gd name="connsiteY704" fmla="*/ 3016319 h 6858000"/>
              <a:gd name="connsiteX705" fmla="*/ 1407512 w 7467600"/>
              <a:gd name="connsiteY705" fmla="*/ 3018001 h 6858000"/>
              <a:gd name="connsiteX706" fmla="*/ 1726266 w 7467600"/>
              <a:gd name="connsiteY706" fmla="*/ 2777274 h 6858000"/>
              <a:gd name="connsiteX707" fmla="*/ 625390 w 7467600"/>
              <a:gd name="connsiteY707" fmla="*/ 2514541 h 6858000"/>
              <a:gd name="connsiteX708" fmla="*/ 619799 w 7467600"/>
              <a:gd name="connsiteY708" fmla="*/ 2527180 h 6858000"/>
              <a:gd name="connsiteX709" fmla="*/ 310030 w 7467600"/>
              <a:gd name="connsiteY709" fmla="*/ 2771818 h 6858000"/>
              <a:gd name="connsiteX710" fmla="*/ 173877 w 7467600"/>
              <a:gd name="connsiteY710" fmla="*/ 2937056 h 6858000"/>
              <a:gd name="connsiteX711" fmla="*/ 77889 w 7467600"/>
              <a:gd name="connsiteY711" fmla="*/ 3138440 h 6858000"/>
              <a:gd name="connsiteX712" fmla="*/ 0 w 7467600"/>
              <a:gd name="connsiteY712" fmla="*/ 3271395 h 6858000"/>
              <a:gd name="connsiteX713" fmla="*/ 0 w 7467600"/>
              <a:gd name="connsiteY713" fmla="*/ 3153002 h 6858000"/>
              <a:gd name="connsiteX714" fmla="*/ 2386 w 7467600"/>
              <a:gd name="connsiteY714" fmla="*/ 3149203 h 6858000"/>
              <a:gd name="connsiteX715" fmla="*/ 89753 w 7467600"/>
              <a:gd name="connsiteY715" fmla="*/ 2987702 h 6858000"/>
              <a:gd name="connsiteX716" fmla="*/ 76869 w 7467600"/>
              <a:gd name="connsiteY716" fmla="*/ 3005404 h 6858000"/>
              <a:gd name="connsiteX717" fmla="*/ 32049 w 7467600"/>
              <a:gd name="connsiteY717" fmla="*/ 3065814 h 6858000"/>
              <a:gd name="connsiteX718" fmla="*/ 0 w 7467600"/>
              <a:gd name="connsiteY718" fmla="*/ 3108744 h 6858000"/>
              <a:gd name="connsiteX719" fmla="*/ 0 w 7467600"/>
              <a:gd name="connsiteY719" fmla="*/ 3058059 h 6858000"/>
              <a:gd name="connsiteX720" fmla="*/ 7610 w 7467600"/>
              <a:gd name="connsiteY720" fmla="*/ 3047889 h 6858000"/>
              <a:gd name="connsiteX721" fmla="*/ 52419 w 7467600"/>
              <a:gd name="connsiteY721" fmla="*/ 2987479 h 6858000"/>
              <a:gd name="connsiteX722" fmla="*/ 59142 w 7467600"/>
              <a:gd name="connsiteY722" fmla="*/ 2978488 h 6858000"/>
              <a:gd name="connsiteX723" fmla="*/ 0 w 7467600"/>
              <a:gd name="connsiteY723" fmla="*/ 3015334 h 6858000"/>
              <a:gd name="connsiteX724" fmla="*/ 0 w 7467600"/>
              <a:gd name="connsiteY724" fmla="*/ 2914286 h 6858000"/>
              <a:gd name="connsiteX725" fmla="*/ 36383 w 7467600"/>
              <a:gd name="connsiteY725" fmla="*/ 2901128 h 6858000"/>
              <a:gd name="connsiteX726" fmla="*/ 156329 w 7467600"/>
              <a:gd name="connsiteY726" fmla="*/ 2840533 h 6858000"/>
              <a:gd name="connsiteX727" fmla="*/ 358355 w 7467600"/>
              <a:gd name="connsiteY727" fmla="*/ 2620471 h 6858000"/>
              <a:gd name="connsiteX728" fmla="*/ 510577 w 7467600"/>
              <a:gd name="connsiteY728" fmla="*/ 2501244 h 6858000"/>
              <a:gd name="connsiteX729" fmla="*/ 211967 w 7467600"/>
              <a:gd name="connsiteY729" fmla="*/ 2479171 h 6858000"/>
              <a:gd name="connsiteX730" fmla="*/ 0 w 7467600"/>
              <a:gd name="connsiteY730" fmla="*/ 2476398 h 6858000"/>
              <a:gd name="connsiteX731" fmla="*/ 0 w 7467600"/>
              <a:gd name="connsiteY731" fmla="*/ 2389189 h 6858000"/>
              <a:gd name="connsiteX732" fmla="*/ 103062 w 7467600"/>
              <a:gd name="connsiteY732" fmla="*/ 2389518 h 6858000"/>
              <a:gd name="connsiteX733" fmla="*/ 510734 w 7467600"/>
              <a:gd name="connsiteY733" fmla="*/ 2416201 h 6858000"/>
              <a:gd name="connsiteX734" fmla="*/ 279257 w 7467600"/>
              <a:gd name="connsiteY734" fmla="*/ 2092102 h 6858000"/>
              <a:gd name="connsiteX735" fmla="*/ 65265 w 7467600"/>
              <a:gd name="connsiteY735" fmla="*/ 2006049 h 6858000"/>
              <a:gd name="connsiteX736" fmla="*/ 0 w 7467600"/>
              <a:gd name="connsiteY736" fmla="*/ 1982532 h 6858000"/>
              <a:gd name="connsiteX737" fmla="*/ 0 w 7467600"/>
              <a:gd name="connsiteY737" fmla="*/ 1912789 h 6858000"/>
              <a:gd name="connsiteX738" fmla="*/ 97460 w 7467600"/>
              <a:gd name="connsiteY738" fmla="*/ 1953725 h 6858000"/>
              <a:gd name="connsiteX739" fmla="*/ 221272 w 7467600"/>
              <a:gd name="connsiteY739" fmla="*/ 1980766 h 6858000"/>
              <a:gd name="connsiteX740" fmla="*/ 116765 w 7467600"/>
              <a:gd name="connsiteY740" fmla="*/ 1911033 h 6858000"/>
              <a:gd name="connsiteX741" fmla="*/ 16405 w 7467600"/>
              <a:gd name="connsiteY741" fmla="*/ 1803412 h 6858000"/>
              <a:gd name="connsiteX742" fmla="*/ 0 w 7467600"/>
              <a:gd name="connsiteY742" fmla="*/ 1784777 h 6858000"/>
              <a:gd name="connsiteX743" fmla="*/ 0 w 7467600"/>
              <a:gd name="connsiteY743" fmla="*/ 1740082 h 6858000"/>
              <a:gd name="connsiteX744" fmla="*/ 39394 w 7467600"/>
              <a:gd name="connsiteY744" fmla="*/ 1784856 h 6858000"/>
              <a:gd name="connsiteX745" fmla="*/ 135813 w 7467600"/>
              <a:gd name="connsiteY745" fmla="*/ 1888838 h 6858000"/>
              <a:gd name="connsiteX746" fmla="*/ 242575 w 7467600"/>
              <a:gd name="connsiteY746" fmla="*/ 1958841 h 6858000"/>
              <a:gd name="connsiteX747" fmla="*/ 82197 w 7467600"/>
              <a:gd name="connsiteY747" fmla="*/ 1754826 h 6858000"/>
              <a:gd name="connsiteX748" fmla="*/ 0 w 7467600"/>
              <a:gd name="connsiteY748" fmla="*/ 1679650 h 6858000"/>
              <a:gd name="connsiteX749" fmla="*/ 0 w 7467600"/>
              <a:gd name="connsiteY749" fmla="*/ 1602463 h 6858000"/>
              <a:gd name="connsiteX750" fmla="*/ 84689 w 7467600"/>
              <a:gd name="connsiteY750" fmla="*/ 1677442 h 6858000"/>
              <a:gd name="connsiteX751" fmla="*/ 298437 w 7467600"/>
              <a:gd name="connsiteY751" fmla="*/ 1968019 h 6858000"/>
              <a:gd name="connsiteX752" fmla="*/ 227269 w 7467600"/>
              <a:gd name="connsiteY752" fmla="*/ 1114064 h 6858000"/>
              <a:gd name="connsiteX753" fmla="*/ 248003 w 7467600"/>
              <a:gd name="connsiteY753" fmla="*/ 1089613 h 6858000"/>
              <a:gd name="connsiteX754" fmla="*/ 427020 w 7467600"/>
              <a:gd name="connsiteY754" fmla="*/ 1619803 h 6858000"/>
              <a:gd name="connsiteX755" fmla="*/ 340345 w 7467600"/>
              <a:gd name="connsiteY755" fmla="*/ 2027739 h 6858000"/>
              <a:gd name="connsiteX756" fmla="*/ 360865 w 7467600"/>
              <a:gd name="connsiteY756" fmla="*/ 2044827 h 6858000"/>
              <a:gd name="connsiteX757" fmla="*/ 560414 w 7467600"/>
              <a:gd name="connsiteY757" fmla="*/ 2421457 h 6858000"/>
              <a:gd name="connsiteX758" fmla="*/ 1359703 w 7467600"/>
              <a:gd name="connsiteY758" fmla="*/ 2578554 h 6858000"/>
              <a:gd name="connsiteX759" fmla="*/ 1359422 w 7467600"/>
              <a:gd name="connsiteY759" fmla="*/ 2577994 h 6858000"/>
              <a:gd name="connsiteX760" fmla="*/ 828701 w 7467600"/>
              <a:gd name="connsiteY760" fmla="*/ 1839520 h 6858000"/>
              <a:gd name="connsiteX761" fmla="*/ 494427 w 7467600"/>
              <a:gd name="connsiteY761" fmla="*/ 1092333 h 6858000"/>
              <a:gd name="connsiteX762" fmla="*/ 506322 w 7467600"/>
              <a:gd name="connsiteY762" fmla="*/ 1020997 h 6858000"/>
              <a:gd name="connsiteX763" fmla="*/ 4570198 w 7467600"/>
              <a:gd name="connsiteY763" fmla="*/ 978081 h 6858000"/>
              <a:gd name="connsiteX764" fmla="*/ 4523691 w 7467600"/>
              <a:gd name="connsiteY764" fmla="*/ 1127776 h 6858000"/>
              <a:gd name="connsiteX765" fmla="*/ 4509875 w 7467600"/>
              <a:gd name="connsiteY765" fmla="*/ 1167552 h 6858000"/>
              <a:gd name="connsiteX766" fmla="*/ 4478168 w 7467600"/>
              <a:gd name="connsiteY766" fmla="*/ 1260735 h 6858000"/>
              <a:gd name="connsiteX767" fmla="*/ 4409309 w 7467600"/>
              <a:gd name="connsiteY767" fmla="*/ 1666996 h 6858000"/>
              <a:gd name="connsiteX768" fmla="*/ 4370031 w 7467600"/>
              <a:gd name="connsiteY768" fmla="*/ 1955666 h 6858000"/>
              <a:gd name="connsiteX769" fmla="*/ 4570198 w 7467600"/>
              <a:gd name="connsiteY769" fmla="*/ 978081 h 6858000"/>
              <a:gd name="connsiteX770" fmla="*/ 4557898 w 7467600"/>
              <a:gd name="connsiteY770" fmla="*/ 900011 h 6858000"/>
              <a:gd name="connsiteX771" fmla="*/ 4344840 w 7467600"/>
              <a:gd name="connsiteY771" fmla="*/ 1922038 h 6858000"/>
              <a:gd name="connsiteX772" fmla="*/ 4378710 w 7467600"/>
              <a:gd name="connsiteY772" fmla="*/ 1665516 h 6858000"/>
              <a:gd name="connsiteX773" fmla="*/ 4448798 w 7467600"/>
              <a:gd name="connsiteY773" fmla="*/ 1253024 h 6858000"/>
              <a:gd name="connsiteX774" fmla="*/ 4480315 w 7467600"/>
              <a:gd name="connsiteY774" fmla="*/ 1158454 h 6858000"/>
              <a:gd name="connsiteX775" fmla="*/ 4494133 w 7467600"/>
              <a:gd name="connsiteY775" fmla="*/ 1118676 h 6858000"/>
              <a:gd name="connsiteX776" fmla="*/ 4557898 w 7467600"/>
              <a:gd name="connsiteY776" fmla="*/ 900011 h 6858000"/>
              <a:gd name="connsiteX777" fmla="*/ 5870151 w 7467600"/>
              <a:gd name="connsiteY777" fmla="*/ 898890 h 6858000"/>
              <a:gd name="connsiteX778" fmla="*/ 5861335 w 7467600"/>
              <a:gd name="connsiteY778" fmla="*/ 899177 h 6858000"/>
              <a:gd name="connsiteX779" fmla="*/ 5843702 w 7467600"/>
              <a:gd name="connsiteY779" fmla="*/ 899748 h 6858000"/>
              <a:gd name="connsiteX780" fmla="*/ 5651107 w 7467600"/>
              <a:gd name="connsiteY780" fmla="*/ 920306 h 6858000"/>
              <a:gd name="connsiteX781" fmla="*/ 5459407 w 7467600"/>
              <a:gd name="connsiteY781" fmla="*/ 940975 h 6858000"/>
              <a:gd name="connsiteX782" fmla="*/ 5374846 w 7467600"/>
              <a:gd name="connsiteY782" fmla="*/ 941988 h 6858000"/>
              <a:gd name="connsiteX783" fmla="*/ 5256105 w 7467600"/>
              <a:gd name="connsiteY783" fmla="*/ 945632 h 6858000"/>
              <a:gd name="connsiteX784" fmla="*/ 5107071 w 7467600"/>
              <a:gd name="connsiteY784" fmla="*/ 969720 h 6858000"/>
              <a:gd name="connsiteX785" fmla="*/ 4998681 w 7467600"/>
              <a:gd name="connsiteY785" fmla="*/ 988771 h 6858000"/>
              <a:gd name="connsiteX786" fmla="*/ 5870151 w 7467600"/>
              <a:gd name="connsiteY786" fmla="*/ 898890 h 6858000"/>
              <a:gd name="connsiteX787" fmla="*/ 5504425 w 7467600"/>
              <a:gd name="connsiteY787" fmla="*/ 848067 h 6858000"/>
              <a:gd name="connsiteX788" fmla="*/ 4968849 w 7467600"/>
              <a:gd name="connsiteY788" fmla="*/ 962318 h 6858000"/>
              <a:gd name="connsiteX789" fmla="*/ 5104039 w 7467600"/>
              <a:gd name="connsiteY789" fmla="*/ 940634 h 6858000"/>
              <a:gd name="connsiteX790" fmla="*/ 5256311 w 7467600"/>
              <a:gd name="connsiteY790" fmla="*/ 916490 h 6858000"/>
              <a:gd name="connsiteX791" fmla="*/ 5377381 w 7467600"/>
              <a:gd name="connsiteY791" fmla="*/ 912671 h 6858000"/>
              <a:gd name="connsiteX792" fmla="*/ 5460148 w 7467600"/>
              <a:gd name="connsiteY792" fmla="*/ 911442 h 6858000"/>
              <a:gd name="connsiteX793" fmla="*/ 5648971 w 7467600"/>
              <a:gd name="connsiteY793" fmla="*/ 891331 h 6858000"/>
              <a:gd name="connsiteX794" fmla="*/ 5844807 w 7467600"/>
              <a:gd name="connsiteY794" fmla="*/ 870718 h 6858000"/>
              <a:gd name="connsiteX795" fmla="*/ 5862975 w 7467600"/>
              <a:gd name="connsiteY795" fmla="*/ 869756 h 6858000"/>
              <a:gd name="connsiteX796" fmla="*/ 5920887 w 7467600"/>
              <a:gd name="connsiteY796" fmla="*/ 865929 h 6858000"/>
              <a:gd name="connsiteX797" fmla="*/ 5504425 w 7467600"/>
              <a:gd name="connsiteY797" fmla="*/ 848067 h 6858000"/>
              <a:gd name="connsiteX798" fmla="*/ 3607114 w 7467600"/>
              <a:gd name="connsiteY798" fmla="*/ 467441 h 6858000"/>
              <a:gd name="connsiteX799" fmla="*/ 3296242 w 7467600"/>
              <a:gd name="connsiteY799" fmla="*/ 807991 h 6858000"/>
              <a:gd name="connsiteX800" fmla="*/ 3174674 w 7467600"/>
              <a:gd name="connsiteY800" fmla="*/ 919759 h 6858000"/>
              <a:gd name="connsiteX801" fmla="*/ 3042978 w 7467600"/>
              <a:gd name="connsiteY801" fmla="*/ 1054894 h 6858000"/>
              <a:gd name="connsiteX802" fmla="*/ 2968914 w 7467600"/>
              <a:gd name="connsiteY802" fmla="*/ 1133756 h 6858000"/>
              <a:gd name="connsiteX803" fmla="*/ 3103823 w 7467600"/>
              <a:gd name="connsiteY803" fmla="*/ 1026814 h 6858000"/>
              <a:gd name="connsiteX804" fmla="*/ 3607114 w 7467600"/>
              <a:gd name="connsiteY804" fmla="*/ 467441 h 6858000"/>
              <a:gd name="connsiteX805" fmla="*/ 3744487 w 7467600"/>
              <a:gd name="connsiteY805" fmla="*/ 383136 h 6858000"/>
              <a:gd name="connsiteX806" fmla="*/ 3970213 w 7467600"/>
              <a:gd name="connsiteY806" fmla="*/ 995559 h 6858000"/>
              <a:gd name="connsiteX807" fmla="*/ 3744487 w 7467600"/>
              <a:gd name="connsiteY807" fmla="*/ 383136 h 6858000"/>
              <a:gd name="connsiteX808" fmla="*/ 3624562 w 7467600"/>
              <a:gd name="connsiteY808" fmla="*/ 367041 h 6858000"/>
              <a:gd name="connsiteX809" fmla="*/ 3489712 w 7467600"/>
              <a:gd name="connsiteY809" fmla="*/ 485386 h 6858000"/>
              <a:gd name="connsiteX810" fmla="*/ 3182994 w 7467600"/>
              <a:gd name="connsiteY810" fmla="*/ 828265 h 6858000"/>
              <a:gd name="connsiteX811" fmla="*/ 2892114 w 7467600"/>
              <a:gd name="connsiteY811" fmla="*/ 1172635 h 6858000"/>
              <a:gd name="connsiteX812" fmla="*/ 3021459 w 7467600"/>
              <a:gd name="connsiteY812" fmla="*/ 1035385 h 6858000"/>
              <a:gd name="connsiteX813" fmla="*/ 3153873 w 7467600"/>
              <a:gd name="connsiteY813" fmla="*/ 898971 h 6858000"/>
              <a:gd name="connsiteX814" fmla="*/ 3276511 w 7467600"/>
              <a:gd name="connsiteY814" fmla="*/ 786423 h 6858000"/>
              <a:gd name="connsiteX815" fmla="*/ 3584154 w 7467600"/>
              <a:gd name="connsiteY815" fmla="*/ 448218 h 6858000"/>
              <a:gd name="connsiteX816" fmla="*/ 3624562 w 7467600"/>
              <a:gd name="connsiteY816" fmla="*/ 367041 h 6858000"/>
              <a:gd name="connsiteX817" fmla="*/ 3766672 w 7467600"/>
              <a:gd name="connsiteY817" fmla="*/ 359429 h 6858000"/>
              <a:gd name="connsiteX818" fmla="*/ 3996338 w 7467600"/>
              <a:gd name="connsiteY818" fmla="*/ 968237 h 6858000"/>
              <a:gd name="connsiteX819" fmla="*/ 3766672 w 7467600"/>
              <a:gd name="connsiteY819" fmla="*/ 359429 h 6858000"/>
              <a:gd name="connsiteX820" fmla="*/ 5805386 w 7467600"/>
              <a:gd name="connsiteY820" fmla="*/ 239240 h 6858000"/>
              <a:gd name="connsiteX821" fmla="*/ 5736947 w 7467600"/>
              <a:gd name="connsiteY821" fmla="*/ 261367 h 6858000"/>
              <a:gd name="connsiteX822" fmla="*/ 5427012 w 7467600"/>
              <a:gd name="connsiteY822" fmla="*/ 311272 h 6858000"/>
              <a:gd name="connsiteX823" fmla="*/ 5147818 w 7467600"/>
              <a:gd name="connsiteY823" fmla="*/ 322112 h 6858000"/>
              <a:gd name="connsiteX824" fmla="*/ 5060854 w 7467600"/>
              <a:gd name="connsiteY824" fmla="*/ 311882 h 6858000"/>
              <a:gd name="connsiteX825" fmla="*/ 4945989 w 7467600"/>
              <a:gd name="connsiteY825" fmla="*/ 300516 h 6858000"/>
              <a:gd name="connsiteX826" fmla="*/ 5410479 w 7467600"/>
              <a:gd name="connsiteY826" fmla="*/ 348434 h 6858000"/>
              <a:gd name="connsiteX827" fmla="*/ 5805386 w 7467600"/>
              <a:gd name="connsiteY827" fmla="*/ 239240 h 6858000"/>
              <a:gd name="connsiteX828" fmla="*/ 5905192 w 7467600"/>
              <a:gd name="connsiteY828" fmla="*/ 163079 h 6858000"/>
              <a:gd name="connsiteX829" fmla="*/ 5865655 w 7467600"/>
              <a:gd name="connsiteY829" fmla="*/ 171901 h 6858000"/>
              <a:gd name="connsiteX830" fmla="*/ 5259740 w 7467600"/>
              <a:gd name="connsiteY830" fmla="*/ 257013 h 6858000"/>
              <a:gd name="connsiteX831" fmla="*/ 5208466 w 7467600"/>
              <a:gd name="connsiteY831" fmla="*/ 257550 h 6858000"/>
              <a:gd name="connsiteX832" fmla="*/ 4980204 w 7467600"/>
              <a:gd name="connsiteY832" fmla="*/ 271903 h 6858000"/>
              <a:gd name="connsiteX833" fmla="*/ 5068068 w 7467600"/>
              <a:gd name="connsiteY833" fmla="*/ 282244 h 6858000"/>
              <a:gd name="connsiteX834" fmla="*/ 5153231 w 7467600"/>
              <a:gd name="connsiteY834" fmla="*/ 292240 h 6858000"/>
              <a:gd name="connsiteX835" fmla="*/ 5426491 w 7467600"/>
              <a:gd name="connsiteY835" fmla="*/ 281128 h 6858000"/>
              <a:gd name="connsiteX836" fmla="*/ 5731212 w 7467600"/>
              <a:gd name="connsiteY836" fmla="*/ 231951 h 6858000"/>
              <a:gd name="connsiteX837" fmla="*/ 5905192 w 7467600"/>
              <a:gd name="connsiteY837" fmla="*/ 163079 h 6858000"/>
              <a:gd name="connsiteX838" fmla="*/ 5944437 w 7467600"/>
              <a:gd name="connsiteY838" fmla="*/ 113829 h 6858000"/>
              <a:gd name="connsiteX839" fmla="*/ 5825032 w 7467600"/>
              <a:gd name="connsiteY839" fmla="*/ 146405 h 6858000"/>
              <a:gd name="connsiteX840" fmla="*/ 4955599 w 7467600"/>
              <a:gd name="connsiteY840" fmla="*/ 247008 h 6858000"/>
              <a:gd name="connsiteX841" fmla="*/ 5210104 w 7467600"/>
              <a:gd name="connsiteY841" fmla="*/ 228123 h 6858000"/>
              <a:gd name="connsiteX842" fmla="*/ 5261015 w 7467600"/>
              <a:gd name="connsiteY842" fmla="*/ 227087 h 6858000"/>
              <a:gd name="connsiteX843" fmla="*/ 5861181 w 7467600"/>
              <a:gd name="connsiteY843" fmla="*/ 143093 h 6858000"/>
              <a:gd name="connsiteX844" fmla="*/ 5961252 w 7467600"/>
              <a:gd name="connsiteY844" fmla="*/ 114820 h 6858000"/>
              <a:gd name="connsiteX845" fmla="*/ 5944437 w 7467600"/>
              <a:gd name="connsiteY845" fmla="*/ 113829 h 6858000"/>
              <a:gd name="connsiteX846" fmla="*/ 3882765 w 7467600"/>
              <a:gd name="connsiteY846" fmla="*/ 0 h 6858000"/>
              <a:gd name="connsiteX847" fmla="*/ 3995099 w 7467600"/>
              <a:gd name="connsiteY847" fmla="*/ 0 h 6858000"/>
              <a:gd name="connsiteX848" fmla="*/ 4163818 w 7467600"/>
              <a:gd name="connsiteY848" fmla="*/ 234104 h 6858000"/>
              <a:gd name="connsiteX849" fmla="*/ 4172099 w 7467600"/>
              <a:gd name="connsiteY849" fmla="*/ 234207 h 6858000"/>
              <a:gd name="connsiteX850" fmla="*/ 4784282 w 7467600"/>
              <a:gd name="connsiteY850" fmla="*/ 276561 h 6858000"/>
              <a:gd name="connsiteX851" fmla="*/ 4801687 w 7467600"/>
              <a:gd name="connsiteY851" fmla="*/ 267764 h 6858000"/>
              <a:gd name="connsiteX852" fmla="*/ 6082788 w 7467600"/>
              <a:gd name="connsiteY852" fmla="*/ 64119 h 6858000"/>
              <a:gd name="connsiteX853" fmla="*/ 6099442 w 7467600"/>
              <a:gd name="connsiteY853" fmla="*/ 82568 h 6858000"/>
              <a:gd name="connsiteX854" fmla="*/ 4804137 w 7467600"/>
              <a:gd name="connsiteY854" fmla="*/ 320931 h 6858000"/>
              <a:gd name="connsiteX855" fmla="*/ 4227047 w 7467600"/>
              <a:gd name="connsiteY855" fmla="*/ 313415 h 6858000"/>
              <a:gd name="connsiteX856" fmla="*/ 4346041 w 7467600"/>
              <a:gd name="connsiteY856" fmla="*/ 456086 h 6858000"/>
              <a:gd name="connsiteX857" fmla="*/ 4870967 w 7467600"/>
              <a:gd name="connsiteY857" fmla="*/ 963061 h 6858000"/>
              <a:gd name="connsiteX858" fmla="*/ 4889647 w 7467600"/>
              <a:gd name="connsiteY858" fmla="*/ 957147 h 6858000"/>
              <a:gd name="connsiteX859" fmla="*/ 5422504 w 7467600"/>
              <a:gd name="connsiteY859" fmla="*/ 805191 h 6858000"/>
              <a:gd name="connsiteX860" fmla="*/ 6087656 w 7467600"/>
              <a:gd name="connsiteY860" fmla="*/ 826703 h 6858000"/>
              <a:gd name="connsiteX861" fmla="*/ 6058717 w 7467600"/>
              <a:gd name="connsiteY861" fmla="*/ 865992 h 6858000"/>
              <a:gd name="connsiteX862" fmla="*/ 4974153 w 7467600"/>
              <a:gd name="connsiteY862" fmla="*/ 1045456 h 6858000"/>
              <a:gd name="connsiteX863" fmla="*/ 5627835 w 7467600"/>
              <a:gd name="connsiteY863" fmla="*/ 1472077 h 6858000"/>
              <a:gd name="connsiteX864" fmla="*/ 5629817 w 7467600"/>
              <a:gd name="connsiteY864" fmla="*/ 1471412 h 6858000"/>
              <a:gd name="connsiteX865" fmla="*/ 5634124 w 7467600"/>
              <a:gd name="connsiteY865" fmla="*/ 1470572 h 6858000"/>
              <a:gd name="connsiteX866" fmla="*/ 5755832 w 7467600"/>
              <a:gd name="connsiteY866" fmla="*/ 1383886 h 6858000"/>
              <a:gd name="connsiteX867" fmla="*/ 6014186 w 7467600"/>
              <a:gd name="connsiteY867" fmla="*/ 1279799 h 6858000"/>
              <a:gd name="connsiteX868" fmla="*/ 6901619 w 7467600"/>
              <a:gd name="connsiteY868" fmla="*/ 1047874 h 6858000"/>
              <a:gd name="connsiteX869" fmla="*/ 6931566 w 7467600"/>
              <a:gd name="connsiteY869" fmla="*/ 1062034 h 6858000"/>
              <a:gd name="connsiteX870" fmla="*/ 5790982 w 7467600"/>
              <a:gd name="connsiteY870" fmla="*/ 1561380 h 6858000"/>
              <a:gd name="connsiteX871" fmla="*/ 6188971 w 7467600"/>
              <a:gd name="connsiteY871" fmla="*/ 1755168 h 6858000"/>
              <a:gd name="connsiteX872" fmla="*/ 6202446 w 7467600"/>
              <a:gd name="connsiteY872" fmla="*/ 1752268 h 6858000"/>
              <a:gd name="connsiteX873" fmla="*/ 7179560 w 7467600"/>
              <a:gd name="connsiteY873" fmla="*/ 1467551 h 6858000"/>
              <a:gd name="connsiteX874" fmla="*/ 7158730 w 7467600"/>
              <a:gd name="connsiteY874" fmla="*/ 1507835 h 6858000"/>
              <a:gd name="connsiteX875" fmla="*/ 6326959 w 7467600"/>
              <a:gd name="connsiteY875" fmla="*/ 1817686 h 6858000"/>
              <a:gd name="connsiteX876" fmla="*/ 6537433 w 7467600"/>
              <a:gd name="connsiteY876" fmla="*/ 1907790 h 6858000"/>
              <a:gd name="connsiteX877" fmla="*/ 6550221 w 7467600"/>
              <a:gd name="connsiteY877" fmla="*/ 1910729 h 6858000"/>
              <a:gd name="connsiteX878" fmla="*/ 6964438 w 7467600"/>
              <a:gd name="connsiteY878" fmla="*/ 2209505 h 6858000"/>
              <a:gd name="connsiteX879" fmla="*/ 7367862 w 7467600"/>
              <a:gd name="connsiteY879" fmla="*/ 2806833 h 6858000"/>
              <a:gd name="connsiteX880" fmla="*/ 7364329 w 7467600"/>
              <a:gd name="connsiteY880" fmla="*/ 2826907 h 6858000"/>
              <a:gd name="connsiteX881" fmla="*/ 7290545 w 7467600"/>
              <a:gd name="connsiteY881" fmla="*/ 2850663 h 6858000"/>
              <a:gd name="connsiteX882" fmla="*/ 6472036 w 7467600"/>
              <a:gd name="connsiteY882" fmla="*/ 1959003 h 6858000"/>
              <a:gd name="connsiteX883" fmla="*/ 5792897 w 7467600"/>
              <a:gd name="connsiteY883" fmla="*/ 1647747 h 6858000"/>
              <a:gd name="connsiteX884" fmla="*/ 5842751 w 7467600"/>
              <a:gd name="connsiteY884" fmla="*/ 1816112 h 6858000"/>
              <a:gd name="connsiteX885" fmla="*/ 5847424 w 7467600"/>
              <a:gd name="connsiteY885" fmla="*/ 1815776 h 6858000"/>
              <a:gd name="connsiteX886" fmla="*/ 6399821 w 7467600"/>
              <a:gd name="connsiteY886" fmla="*/ 2344799 h 6858000"/>
              <a:gd name="connsiteX887" fmla="*/ 6323232 w 7467600"/>
              <a:gd name="connsiteY887" fmla="*/ 2389634 h 6858000"/>
              <a:gd name="connsiteX888" fmla="*/ 5942958 w 7467600"/>
              <a:gd name="connsiteY888" fmla="*/ 2077708 h 6858000"/>
              <a:gd name="connsiteX889" fmla="*/ 5921559 w 7467600"/>
              <a:gd name="connsiteY889" fmla="*/ 2378596 h 6858000"/>
              <a:gd name="connsiteX890" fmla="*/ 5817651 w 7467600"/>
              <a:gd name="connsiteY890" fmla="*/ 3023919 h 6858000"/>
              <a:gd name="connsiteX891" fmla="*/ 5729634 w 7467600"/>
              <a:gd name="connsiteY891" fmla="*/ 3051849 h 6858000"/>
              <a:gd name="connsiteX892" fmla="*/ 5611018 w 7467600"/>
              <a:gd name="connsiteY892" fmla="*/ 2316769 h 6858000"/>
              <a:gd name="connsiteX893" fmla="*/ 5687608 w 7467600"/>
              <a:gd name="connsiteY893" fmla="*/ 2039972 h 6858000"/>
              <a:gd name="connsiteX894" fmla="*/ 5657554 w 7467600"/>
              <a:gd name="connsiteY894" fmla="*/ 1576445 h 6858000"/>
              <a:gd name="connsiteX895" fmla="*/ 5150475 w 7467600"/>
              <a:gd name="connsiteY895" fmla="*/ 1274012 h 6858000"/>
              <a:gd name="connsiteX896" fmla="*/ 5349142 w 7467600"/>
              <a:gd name="connsiteY896" fmla="*/ 2204405 h 6858000"/>
              <a:gd name="connsiteX897" fmla="*/ 5262214 w 7467600"/>
              <a:gd name="connsiteY897" fmla="*/ 2233836 h 6858000"/>
              <a:gd name="connsiteX898" fmla="*/ 4981539 w 7467600"/>
              <a:gd name="connsiteY898" fmla="*/ 1542201 h 6858000"/>
              <a:gd name="connsiteX899" fmla="*/ 4958461 w 7467600"/>
              <a:gd name="connsiteY899" fmla="*/ 1136957 h 6858000"/>
              <a:gd name="connsiteX900" fmla="*/ 4655015 w 7467600"/>
              <a:gd name="connsiteY900" fmla="*/ 891426 h 6858000"/>
              <a:gd name="connsiteX901" fmla="*/ 4348002 w 7467600"/>
              <a:gd name="connsiteY901" fmla="*/ 2205895 h 6858000"/>
              <a:gd name="connsiteX902" fmla="*/ 4262250 w 7467600"/>
              <a:gd name="connsiteY902" fmla="*/ 2219972 h 6858000"/>
              <a:gd name="connsiteX903" fmla="*/ 4550611 w 7467600"/>
              <a:gd name="connsiteY903" fmla="*/ 817540 h 6858000"/>
              <a:gd name="connsiteX904" fmla="*/ 4564418 w 7467600"/>
              <a:gd name="connsiteY904" fmla="*/ 808293 h 6858000"/>
              <a:gd name="connsiteX905" fmla="*/ 4266388 w 7467600"/>
              <a:gd name="connsiteY905" fmla="*/ 500083 h 6858000"/>
              <a:gd name="connsiteX906" fmla="*/ 4032842 w 7467600"/>
              <a:gd name="connsiteY906" fmla="*/ 211809 h 6858000"/>
              <a:gd name="connsiteX907" fmla="*/ 3882765 w 7467600"/>
              <a:gd name="connsiteY907" fmla="*/ 0 h 6858000"/>
              <a:gd name="connsiteX908" fmla="*/ 3721337 w 7467600"/>
              <a:gd name="connsiteY908" fmla="*/ 0 h 6858000"/>
              <a:gd name="connsiteX909" fmla="*/ 3797544 w 7467600"/>
              <a:gd name="connsiteY909" fmla="*/ 0 h 6858000"/>
              <a:gd name="connsiteX910" fmla="*/ 3775734 w 7467600"/>
              <a:gd name="connsiteY910" fmla="*/ 95131 h 6858000"/>
              <a:gd name="connsiteX911" fmla="*/ 3724807 w 7467600"/>
              <a:gd name="connsiteY911" fmla="*/ 272257 h 6858000"/>
              <a:gd name="connsiteX912" fmla="*/ 3726844 w 7467600"/>
              <a:gd name="connsiteY912" fmla="*/ 282988 h 6858000"/>
              <a:gd name="connsiteX913" fmla="*/ 3742664 w 7467600"/>
              <a:gd name="connsiteY913" fmla="*/ 279918 h 6858000"/>
              <a:gd name="connsiteX914" fmla="*/ 4103910 w 7467600"/>
              <a:gd name="connsiteY914" fmla="*/ 1161917 h 6858000"/>
              <a:gd name="connsiteX915" fmla="*/ 4020269 w 7467600"/>
              <a:gd name="connsiteY915" fmla="*/ 1200406 h 6858000"/>
              <a:gd name="connsiteX916" fmla="*/ 3674882 w 7467600"/>
              <a:gd name="connsiteY916" fmla="*/ 488524 h 6858000"/>
              <a:gd name="connsiteX917" fmla="*/ 3132682 w 7467600"/>
              <a:gd name="connsiteY917" fmla="*/ 1072284 h 6858000"/>
              <a:gd name="connsiteX918" fmla="*/ 2716346 w 7467600"/>
              <a:gd name="connsiteY918" fmla="*/ 1276376 h 6858000"/>
              <a:gd name="connsiteX919" fmla="*/ 2716772 w 7467600"/>
              <a:gd name="connsiteY919" fmla="*/ 1255462 h 6858000"/>
              <a:gd name="connsiteX920" fmla="*/ 3471096 w 7467600"/>
              <a:gd name="connsiteY920" fmla="*/ 437072 h 6858000"/>
              <a:gd name="connsiteX921" fmla="*/ 3639057 w 7467600"/>
              <a:gd name="connsiteY921" fmla="*/ 286334 h 6858000"/>
              <a:gd name="connsiteX922" fmla="*/ 3640309 w 7467600"/>
              <a:gd name="connsiteY922" fmla="*/ 284664 h 6858000"/>
              <a:gd name="connsiteX923" fmla="*/ 3646022 w 7467600"/>
              <a:gd name="connsiteY923" fmla="*/ 276711 h 6858000"/>
              <a:gd name="connsiteX924" fmla="*/ 3707943 w 7467600"/>
              <a:gd name="connsiteY924" fmla="*/ 65958 h 6858000"/>
              <a:gd name="connsiteX925" fmla="*/ 3721337 w 7467600"/>
              <a:gd name="connsiteY925" fmla="*/ 0 h 6858000"/>
              <a:gd name="connsiteX926" fmla="*/ 2867960 w 7467600"/>
              <a:gd name="connsiteY926" fmla="*/ 0 h 6858000"/>
              <a:gd name="connsiteX927" fmla="*/ 2926351 w 7467600"/>
              <a:gd name="connsiteY927" fmla="*/ 0 h 6858000"/>
              <a:gd name="connsiteX928" fmla="*/ 2902823 w 7467600"/>
              <a:gd name="connsiteY928" fmla="*/ 262929 h 6858000"/>
              <a:gd name="connsiteX929" fmla="*/ 2940663 w 7467600"/>
              <a:gd name="connsiteY929" fmla="*/ 140884 h 6858000"/>
              <a:gd name="connsiteX930" fmla="*/ 2947039 w 7467600"/>
              <a:gd name="connsiteY930" fmla="*/ 122524 h 6858000"/>
              <a:gd name="connsiteX931" fmla="*/ 2984316 w 7467600"/>
              <a:gd name="connsiteY931" fmla="*/ 0 h 6858000"/>
              <a:gd name="connsiteX932" fmla="*/ 3016114 w 7467600"/>
              <a:gd name="connsiteY932" fmla="*/ 0 h 6858000"/>
              <a:gd name="connsiteX933" fmla="*/ 2979949 w 7467600"/>
              <a:gd name="connsiteY933" fmla="*/ 119274 h 6858000"/>
              <a:gd name="connsiteX934" fmla="*/ 3023879 w 7467600"/>
              <a:gd name="connsiteY934" fmla="*/ 0 h 6858000"/>
              <a:gd name="connsiteX935" fmla="*/ 3105400 w 7467600"/>
              <a:gd name="connsiteY935" fmla="*/ 0 h 6858000"/>
              <a:gd name="connsiteX936" fmla="*/ 3094669 w 7467600"/>
              <a:gd name="connsiteY936" fmla="*/ 30308 h 6858000"/>
              <a:gd name="connsiteX937" fmla="*/ 2901945 w 7467600"/>
              <a:gd name="connsiteY937" fmla="*/ 466538 h 6858000"/>
              <a:gd name="connsiteX938" fmla="*/ 2815209 w 7467600"/>
              <a:gd name="connsiteY938" fmla="*/ 497361 h 6858000"/>
              <a:gd name="connsiteX939" fmla="*/ 2844845 w 7467600"/>
              <a:gd name="connsiteY939" fmla="*/ 127638 h 6858000"/>
              <a:gd name="connsiteX940" fmla="*/ 2867960 w 7467600"/>
              <a:gd name="connsiteY940" fmla="*/ 0 h 6858000"/>
              <a:gd name="connsiteX941" fmla="*/ 1057230 w 7467600"/>
              <a:gd name="connsiteY941" fmla="*/ 0 h 6858000"/>
              <a:gd name="connsiteX942" fmla="*/ 1111003 w 7467600"/>
              <a:gd name="connsiteY942" fmla="*/ 0 h 6858000"/>
              <a:gd name="connsiteX943" fmla="*/ 1125553 w 7467600"/>
              <a:gd name="connsiteY943" fmla="*/ 52588 h 6858000"/>
              <a:gd name="connsiteX944" fmla="*/ 1304276 w 7467600"/>
              <a:gd name="connsiteY944" fmla="*/ 476275 h 6858000"/>
              <a:gd name="connsiteX945" fmla="*/ 1492066 w 7467600"/>
              <a:gd name="connsiteY945" fmla="*/ 886333 h 6858000"/>
              <a:gd name="connsiteX946" fmla="*/ 1423698 w 7467600"/>
              <a:gd name="connsiteY946" fmla="*/ 710817 h 6858000"/>
              <a:gd name="connsiteX947" fmla="*/ 1357609 w 7467600"/>
              <a:gd name="connsiteY947" fmla="*/ 532892 h 6858000"/>
              <a:gd name="connsiteX948" fmla="*/ 1309550 w 7467600"/>
              <a:gd name="connsiteY948" fmla="*/ 374031 h 6858000"/>
              <a:gd name="connsiteX949" fmla="*/ 1193673 w 7467600"/>
              <a:gd name="connsiteY949" fmla="*/ 49533 h 6858000"/>
              <a:gd name="connsiteX950" fmla="*/ 1164391 w 7467600"/>
              <a:gd name="connsiteY950" fmla="*/ 0 h 6858000"/>
              <a:gd name="connsiteX951" fmla="*/ 1200666 w 7467600"/>
              <a:gd name="connsiteY951" fmla="*/ 0 h 6858000"/>
              <a:gd name="connsiteX952" fmla="*/ 1223408 w 7467600"/>
              <a:gd name="connsiteY952" fmla="*/ 38996 h 6858000"/>
              <a:gd name="connsiteX953" fmla="*/ 1339635 w 7467600"/>
              <a:gd name="connsiteY953" fmla="*/ 365517 h 6858000"/>
              <a:gd name="connsiteX954" fmla="*/ 1387469 w 7467600"/>
              <a:gd name="connsiteY954" fmla="*/ 523079 h 6858000"/>
              <a:gd name="connsiteX955" fmla="*/ 1452685 w 7467600"/>
              <a:gd name="connsiteY955" fmla="*/ 699806 h 6858000"/>
              <a:gd name="connsiteX956" fmla="*/ 1492092 w 7467600"/>
              <a:gd name="connsiteY956" fmla="*/ 800424 h 6858000"/>
              <a:gd name="connsiteX957" fmla="*/ 1455302 w 7467600"/>
              <a:gd name="connsiteY957" fmla="*/ 632913 h 6858000"/>
              <a:gd name="connsiteX958" fmla="*/ 1222336 w 7467600"/>
              <a:gd name="connsiteY958" fmla="*/ 9480 h 6858000"/>
              <a:gd name="connsiteX959" fmla="*/ 1214634 w 7467600"/>
              <a:gd name="connsiteY959" fmla="*/ 0 h 6858000"/>
              <a:gd name="connsiteX960" fmla="*/ 1289827 w 7467600"/>
              <a:gd name="connsiteY960" fmla="*/ 0 h 6858000"/>
              <a:gd name="connsiteX961" fmla="*/ 1321076 w 7467600"/>
              <a:gd name="connsiteY961" fmla="*/ 59722 h 6858000"/>
              <a:gd name="connsiteX962" fmla="*/ 1512579 w 7467600"/>
              <a:gd name="connsiteY962" fmla="*/ 626441 h 6858000"/>
              <a:gd name="connsiteX963" fmla="*/ 1506076 w 7467600"/>
              <a:gd name="connsiteY963" fmla="*/ 1089289 h 6858000"/>
              <a:gd name="connsiteX964" fmla="*/ 1486346 w 7467600"/>
              <a:gd name="connsiteY964" fmla="*/ 1079919 h 6858000"/>
              <a:gd name="connsiteX965" fmla="*/ 1070511 w 7467600"/>
              <a:gd name="connsiteY965" fmla="*/ 48609 h 6858000"/>
              <a:gd name="connsiteX966" fmla="*/ 1057230 w 7467600"/>
              <a:gd name="connsiteY966" fmla="*/ 0 h 6858000"/>
              <a:gd name="connsiteX967" fmla="*/ 43151 w 7467600"/>
              <a:gd name="connsiteY967" fmla="*/ 0 h 6858000"/>
              <a:gd name="connsiteX968" fmla="*/ 95283 w 7467600"/>
              <a:gd name="connsiteY968" fmla="*/ 0 h 6858000"/>
              <a:gd name="connsiteX969" fmla="*/ 300708 w 7467600"/>
              <a:gd name="connsiteY969" fmla="*/ 154571 h 6858000"/>
              <a:gd name="connsiteX970" fmla="*/ 530414 w 7467600"/>
              <a:gd name="connsiteY970" fmla="*/ 354673 h 6858000"/>
              <a:gd name="connsiteX971" fmla="*/ 333785 w 7467600"/>
              <a:gd name="connsiteY971" fmla="*/ 161564 h 6858000"/>
              <a:gd name="connsiteX972" fmla="*/ 147005 w 7467600"/>
              <a:gd name="connsiteY972" fmla="*/ 0 h 6858000"/>
              <a:gd name="connsiteX973" fmla="*/ 272509 w 7467600"/>
              <a:gd name="connsiteY973" fmla="*/ 0 h 6858000"/>
              <a:gd name="connsiteX974" fmla="*/ 326276 w 7467600"/>
              <a:gd name="connsiteY974" fmla="*/ 45847 h 6858000"/>
              <a:gd name="connsiteX975" fmla="*/ 823759 w 7467600"/>
              <a:gd name="connsiteY975" fmla="*/ 574145 h 6858000"/>
              <a:gd name="connsiteX976" fmla="*/ 811254 w 7467600"/>
              <a:gd name="connsiteY976" fmla="*/ 665546 h 6858000"/>
              <a:gd name="connsiteX977" fmla="*/ 154042 w 7467600"/>
              <a:gd name="connsiteY977" fmla="*/ 261522 h 6858000"/>
              <a:gd name="connsiteX978" fmla="*/ 13550 w 7467600"/>
              <a:gd name="connsiteY978" fmla="*/ 158423 h 6858000"/>
              <a:gd name="connsiteX979" fmla="*/ 0 w 7467600"/>
              <a:gd name="connsiteY979" fmla="*/ 146618 h 6858000"/>
              <a:gd name="connsiteX980" fmla="*/ 0 w 7467600"/>
              <a:gd name="connsiteY980" fmla="*/ 59161 h 6858000"/>
              <a:gd name="connsiteX981" fmla="*/ 45427 w 7467600"/>
              <a:gd name="connsiteY981" fmla="*/ 101078 h 6858000"/>
              <a:gd name="connsiteX982" fmla="*/ 630103 w 7467600"/>
              <a:gd name="connsiteY982" fmla="*/ 485885 h 6858000"/>
              <a:gd name="connsiteX983" fmla="*/ 532040 w 7467600"/>
              <a:gd name="connsiteY983" fmla="*/ 399359 h 6858000"/>
              <a:gd name="connsiteX984" fmla="*/ 517618 w 7467600"/>
              <a:gd name="connsiteY984" fmla="*/ 385726 h 6858000"/>
              <a:gd name="connsiteX985" fmla="*/ 285074 w 7467600"/>
              <a:gd name="connsiteY985" fmla="*/ 182755 h 6858000"/>
              <a:gd name="connsiteX986" fmla="*/ 43151 w 7467600"/>
              <a:gd name="connsiteY98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312201 w 7467600"/>
              <a:gd name="connsiteY129" fmla="*/ 5128278 h 6858000"/>
              <a:gd name="connsiteX130" fmla="*/ 1903353 w 7467600"/>
              <a:gd name="connsiteY130" fmla="*/ 5044827 h 6858000"/>
              <a:gd name="connsiteX131" fmla="*/ 1936931 w 7467600"/>
              <a:gd name="connsiteY131" fmla="*/ 5093954 h 6858000"/>
              <a:gd name="connsiteX132" fmla="*/ 2195868 w 7467600"/>
              <a:gd name="connsiteY132" fmla="*/ 5396574 h 6858000"/>
              <a:gd name="connsiteX133" fmla="*/ 2088852 w 7467600"/>
              <a:gd name="connsiteY133" fmla="*/ 5166123 h 6858000"/>
              <a:gd name="connsiteX134" fmla="*/ 1958241 w 7467600"/>
              <a:gd name="connsiteY134" fmla="*/ 5067955 h 6858000"/>
              <a:gd name="connsiteX135" fmla="*/ 1903353 w 7467600"/>
              <a:gd name="connsiteY135" fmla="*/ 5044827 h 6858000"/>
              <a:gd name="connsiteX136" fmla="*/ 1979378 w 7467600"/>
              <a:gd name="connsiteY136" fmla="*/ 4769504 h 6858000"/>
              <a:gd name="connsiteX137" fmla="*/ 2882120 w 7467600"/>
              <a:gd name="connsiteY137" fmla="*/ 5064547 h 6858000"/>
              <a:gd name="connsiteX138" fmla="*/ 2793103 w 7467600"/>
              <a:gd name="connsiteY138" fmla="*/ 5039699 h 6858000"/>
              <a:gd name="connsiteX139" fmla="*/ 2770041 w 7467600"/>
              <a:gd name="connsiteY139" fmla="*/ 5033634 h 6858000"/>
              <a:gd name="connsiteX140" fmla="*/ 1979378 w 7467600"/>
              <a:gd name="connsiteY140" fmla="*/ 4769504 h 6858000"/>
              <a:gd name="connsiteX141" fmla="*/ 1927410 w 7467600"/>
              <a:gd name="connsiteY141" fmla="*/ 4716164 h 6858000"/>
              <a:gd name="connsiteX142" fmla="*/ 1959587 w 7467600"/>
              <a:gd name="connsiteY142" fmla="*/ 4728849 h 6858000"/>
              <a:gd name="connsiteX143" fmla="*/ 2777707 w 7467600"/>
              <a:gd name="connsiteY143" fmla="*/ 5003991 h 6858000"/>
              <a:gd name="connsiteX144" fmla="*/ 2800768 w 7467600"/>
              <a:gd name="connsiteY144" fmla="*/ 5010056 h 6858000"/>
              <a:gd name="connsiteX145" fmla="*/ 2879408 w 7467600"/>
              <a:gd name="connsiteY145" fmla="*/ 5031590 h 6858000"/>
              <a:gd name="connsiteX146" fmla="*/ 2862295 w 7467600"/>
              <a:gd name="connsiteY146" fmla="*/ 5022958 h 6858000"/>
              <a:gd name="connsiteX147" fmla="*/ 2813343 w 7467600"/>
              <a:gd name="connsiteY147" fmla="*/ 4998369 h 6858000"/>
              <a:gd name="connsiteX148" fmla="*/ 2646245 w 7467600"/>
              <a:gd name="connsiteY148" fmla="*/ 4930999 h 6858000"/>
              <a:gd name="connsiteX149" fmla="*/ 1999243 w 7467600"/>
              <a:gd name="connsiteY149" fmla="*/ 4730524 h 6858000"/>
              <a:gd name="connsiteX150" fmla="*/ 1979527 w 7467600"/>
              <a:gd name="connsiteY150" fmla="*/ 4726651 h 6858000"/>
              <a:gd name="connsiteX151" fmla="*/ 1927410 w 7467600"/>
              <a:gd name="connsiteY151" fmla="*/ 4716164 h 6858000"/>
              <a:gd name="connsiteX152" fmla="*/ 1997014 w 7467600"/>
              <a:gd name="connsiteY152" fmla="*/ 4698007 h 6858000"/>
              <a:gd name="connsiteX153" fmla="*/ 2005458 w 7467600"/>
              <a:gd name="connsiteY153" fmla="*/ 4699540 h 6858000"/>
              <a:gd name="connsiteX154" fmla="*/ 2657186 w 7467600"/>
              <a:gd name="connsiteY154" fmla="*/ 4901687 h 6858000"/>
              <a:gd name="connsiteX155" fmla="*/ 2826662 w 7467600"/>
              <a:gd name="connsiteY155" fmla="*/ 4970362 h 6858000"/>
              <a:gd name="connsiteX156" fmla="*/ 2876100 w 7467600"/>
              <a:gd name="connsiteY156" fmla="*/ 4995397 h 6858000"/>
              <a:gd name="connsiteX157" fmla="*/ 3042600 w 7467600"/>
              <a:gd name="connsiteY157" fmla="*/ 5059532 h 6858000"/>
              <a:gd name="connsiteX158" fmla="*/ 1997014 w 7467600"/>
              <a:gd name="connsiteY158" fmla="*/ 4698007 h 6858000"/>
              <a:gd name="connsiteX159" fmla="*/ 2305292 w 7467600"/>
              <a:gd name="connsiteY159" fmla="*/ 4219492 h 6858000"/>
              <a:gd name="connsiteX160" fmla="*/ 3360922 w 7467600"/>
              <a:gd name="connsiteY160" fmla="*/ 4529373 h 6858000"/>
              <a:gd name="connsiteX161" fmla="*/ 3492420 w 7467600"/>
              <a:gd name="connsiteY161" fmla="*/ 4510145 h 6858000"/>
              <a:gd name="connsiteX162" fmla="*/ 3364086 w 7467600"/>
              <a:gd name="connsiteY162" fmla="*/ 4480340 h 6858000"/>
              <a:gd name="connsiteX163" fmla="*/ 3225818 w 7467600"/>
              <a:gd name="connsiteY163" fmla="*/ 4411822 h 6858000"/>
              <a:gd name="connsiteX164" fmla="*/ 3129696 w 7467600"/>
              <a:gd name="connsiteY164" fmla="*/ 4360704 h 6858000"/>
              <a:gd name="connsiteX165" fmla="*/ 2814545 w 7467600"/>
              <a:gd name="connsiteY165" fmla="*/ 4282955 h 6858000"/>
              <a:gd name="connsiteX166" fmla="*/ 2305292 w 7467600"/>
              <a:gd name="connsiteY166" fmla="*/ 4219492 h 6858000"/>
              <a:gd name="connsiteX167" fmla="*/ 2626982 w 7467600"/>
              <a:gd name="connsiteY167" fmla="*/ 4206450 h 6858000"/>
              <a:gd name="connsiteX168" fmla="*/ 2490617 w 7467600"/>
              <a:gd name="connsiteY168" fmla="*/ 4206951 h 6858000"/>
              <a:gd name="connsiteX169" fmla="*/ 2819869 w 7467600"/>
              <a:gd name="connsiteY169" fmla="*/ 4252936 h 6858000"/>
              <a:gd name="connsiteX170" fmla="*/ 3143018 w 7467600"/>
              <a:gd name="connsiteY170" fmla="*/ 4332698 h 6858000"/>
              <a:gd name="connsiteX171" fmla="*/ 3241520 w 7467600"/>
              <a:gd name="connsiteY171" fmla="*/ 4385112 h 6858000"/>
              <a:gd name="connsiteX172" fmla="*/ 3374575 w 7467600"/>
              <a:gd name="connsiteY172" fmla="*/ 4451517 h 6858000"/>
              <a:gd name="connsiteX173" fmla="*/ 3505221 w 7467600"/>
              <a:gd name="connsiteY173" fmla="*/ 4480757 h 6858000"/>
              <a:gd name="connsiteX174" fmla="*/ 2626982 w 7467600"/>
              <a:gd name="connsiteY174" fmla="*/ 4206450 h 6858000"/>
              <a:gd name="connsiteX175" fmla="*/ 1310106 w 7467600"/>
              <a:gd name="connsiteY175" fmla="*/ 3943217 h 6858000"/>
              <a:gd name="connsiteX176" fmla="*/ 854994 w 7467600"/>
              <a:gd name="connsiteY176" fmla="*/ 4399136 h 6858000"/>
              <a:gd name="connsiteX177" fmla="*/ 742462 w 7467600"/>
              <a:gd name="connsiteY177" fmla="*/ 4594648 h 6858000"/>
              <a:gd name="connsiteX178" fmla="*/ 820602 w 7467600"/>
              <a:gd name="connsiteY178" fmla="*/ 4485915 h 6858000"/>
              <a:gd name="connsiteX179" fmla="*/ 878295 w 7467600"/>
              <a:gd name="connsiteY179" fmla="*/ 4403594 h 6858000"/>
              <a:gd name="connsiteX180" fmla="*/ 1240607 w 7467600"/>
              <a:gd name="connsiteY180" fmla="*/ 4010401 h 6858000"/>
              <a:gd name="connsiteX181" fmla="*/ 1310106 w 7467600"/>
              <a:gd name="connsiteY181" fmla="*/ 3943217 h 6858000"/>
              <a:gd name="connsiteX182" fmla="*/ 1423113 w 7467600"/>
              <a:gd name="connsiteY182" fmla="*/ 3874565 h 6858000"/>
              <a:gd name="connsiteX183" fmla="*/ 1260565 w 7467600"/>
              <a:gd name="connsiteY183" fmla="*/ 4031982 h 6858000"/>
              <a:gd name="connsiteX184" fmla="*/ 901900 w 7467600"/>
              <a:gd name="connsiteY184" fmla="*/ 4421236 h 6858000"/>
              <a:gd name="connsiteX185" fmla="*/ 845044 w 7467600"/>
              <a:gd name="connsiteY185" fmla="*/ 4502436 h 6858000"/>
              <a:gd name="connsiteX186" fmla="*/ 685926 w 7467600"/>
              <a:gd name="connsiteY186" fmla="*/ 4703069 h 6858000"/>
              <a:gd name="connsiteX187" fmla="*/ 684248 w 7467600"/>
              <a:gd name="connsiteY187" fmla="*/ 4706721 h 6858000"/>
              <a:gd name="connsiteX188" fmla="*/ 1423113 w 7467600"/>
              <a:gd name="connsiteY188" fmla="*/ 3874565 h 6858000"/>
              <a:gd name="connsiteX189" fmla="*/ 3316479 w 7467600"/>
              <a:gd name="connsiteY189" fmla="*/ 3872136 h 6858000"/>
              <a:gd name="connsiteX190" fmla="*/ 3546806 w 7467600"/>
              <a:gd name="connsiteY190" fmla="*/ 4356139 h 6858000"/>
              <a:gd name="connsiteX191" fmla="*/ 3364433 w 7467600"/>
              <a:gd name="connsiteY191" fmla="*/ 3953121 h 6858000"/>
              <a:gd name="connsiteX192" fmla="*/ 3316479 w 7467600"/>
              <a:gd name="connsiteY192" fmla="*/ 3872136 h 6858000"/>
              <a:gd name="connsiteX193" fmla="*/ 3291335 w 7467600"/>
              <a:gd name="connsiteY193" fmla="*/ 3767420 h 6858000"/>
              <a:gd name="connsiteX194" fmla="*/ 3390805 w 7467600"/>
              <a:gd name="connsiteY194" fmla="*/ 3937163 h 6858000"/>
              <a:gd name="connsiteX195" fmla="*/ 3579062 w 7467600"/>
              <a:gd name="connsiteY195" fmla="*/ 4359040 h 6858000"/>
              <a:gd name="connsiteX196" fmla="*/ 3467355 w 7467600"/>
              <a:gd name="connsiteY196" fmla="*/ 3988130 h 6858000"/>
              <a:gd name="connsiteX197" fmla="*/ 3310753 w 7467600"/>
              <a:gd name="connsiteY197" fmla="*/ 3787140 h 6858000"/>
              <a:gd name="connsiteX198" fmla="*/ 3291335 w 7467600"/>
              <a:gd name="connsiteY198" fmla="*/ 3767420 h 6858000"/>
              <a:gd name="connsiteX199" fmla="*/ 1635889 w 7467600"/>
              <a:gd name="connsiteY199" fmla="*/ 3709494 h 6858000"/>
              <a:gd name="connsiteX200" fmla="*/ 1634800 w 7467600"/>
              <a:gd name="connsiteY200" fmla="*/ 3731111 h 6858000"/>
              <a:gd name="connsiteX201" fmla="*/ 1635889 w 7467600"/>
              <a:gd name="connsiteY201" fmla="*/ 3709494 h 6858000"/>
              <a:gd name="connsiteX202" fmla="*/ 1510397 w 7467600"/>
              <a:gd name="connsiteY202" fmla="*/ 3684705 h 6858000"/>
              <a:gd name="connsiteX203" fmla="*/ 1146550 w 7467600"/>
              <a:gd name="connsiteY203" fmla="*/ 3802012 h 6858000"/>
              <a:gd name="connsiteX204" fmla="*/ 698834 w 7467600"/>
              <a:gd name="connsiteY204" fmla="*/ 3952272 h 6858000"/>
              <a:gd name="connsiteX205" fmla="*/ 34256 w 7467600"/>
              <a:gd name="connsiteY205" fmla="*/ 4347603 h 6858000"/>
              <a:gd name="connsiteX206" fmla="*/ 527241 w 7467600"/>
              <a:gd name="connsiteY206" fmla="*/ 4065078 h 6858000"/>
              <a:gd name="connsiteX207" fmla="*/ 1510397 w 7467600"/>
              <a:gd name="connsiteY207" fmla="*/ 3684705 h 6858000"/>
              <a:gd name="connsiteX208" fmla="*/ 1313114 w 7467600"/>
              <a:gd name="connsiteY208" fmla="*/ 3655216 h 6858000"/>
              <a:gd name="connsiteX209" fmla="*/ 1109304 w 7467600"/>
              <a:gd name="connsiteY209" fmla="*/ 3669030 h 6858000"/>
              <a:gd name="connsiteX210" fmla="*/ 8129 w 7467600"/>
              <a:gd name="connsiteY210" fmla="*/ 4330519 h 6858000"/>
              <a:gd name="connsiteX211" fmla="*/ 687572 w 7467600"/>
              <a:gd name="connsiteY211" fmla="*/ 3925629 h 6858000"/>
              <a:gd name="connsiteX212" fmla="*/ 1138365 w 7467600"/>
              <a:gd name="connsiteY212" fmla="*/ 3774515 h 6858000"/>
              <a:gd name="connsiteX213" fmla="*/ 1505579 w 7467600"/>
              <a:gd name="connsiteY213" fmla="*/ 3655526 h 6858000"/>
              <a:gd name="connsiteX214" fmla="*/ 1313114 w 7467600"/>
              <a:gd name="connsiteY214" fmla="*/ 3655216 h 6858000"/>
              <a:gd name="connsiteX215" fmla="*/ 3655073 w 7467600"/>
              <a:gd name="connsiteY215" fmla="*/ 3650884 h 6858000"/>
              <a:gd name="connsiteX216" fmla="*/ 3989938 w 7467600"/>
              <a:gd name="connsiteY216" fmla="*/ 3991685 h 6858000"/>
              <a:gd name="connsiteX217" fmla="*/ 4393907 w 7467600"/>
              <a:gd name="connsiteY217" fmla="*/ 4261258 h 6858000"/>
              <a:gd name="connsiteX218" fmla="*/ 4648051 w 7467600"/>
              <a:gd name="connsiteY218" fmla="*/ 4374051 h 6858000"/>
              <a:gd name="connsiteX219" fmla="*/ 4383389 w 7467600"/>
              <a:gd name="connsiteY219" fmla="*/ 4184369 h 6858000"/>
              <a:gd name="connsiteX220" fmla="*/ 4165508 w 7467600"/>
              <a:gd name="connsiteY220" fmla="*/ 4035196 h 6858000"/>
              <a:gd name="connsiteX221" fmla="*/ 4068162 w 7467600"/>
              <a:gd name="connsiteY221" fmla="*/ 3953394 h 6858000"/>
              <a:gd name="connsiteX222" fmla="*/ 3981416 w 7467600"/>
              <a:gd name="connsiteY222" fmla="*/ 3880482 h 6858000"/>
              <a:gd name="connsiteX223" fmla="*/ 3800147 w 7467600"/>
              <a:gd name="connsiteY223" fmla="*/ 3749872 h 6858000"/>
              <a:gd name="connsiteX224" fmla="*/ 3655073 w 7467600"/>
              <a:gd name="connsiteY224" fmla="*/ 3650884 h 6858000"/>
              <a:gd name="connsiteX225" fmla="*/ 3670252 w 7467600"/>
              <a:gd name="connsiteY225" fmla="*/ 3622798 h 6858000"/>
              <a:gd name="connsiteX226" fmla="*/ 3817258 w 7467600"/>
              <a:gd name="connsiteY226" fmla="*/ 3723577 h 6858000"/>
              <a:gd name="connsiteX227" fmla="*/ 4000461 w 7467600"/>
              <a:gd name="connsiteY227" fmla="*/ 3855966 h 6858000"/>
              <a:gd name="connsiteX228" fmla="*/ 4088180 w 7467600"/>
              <a:gd name="connsiteY228" fmla="*/ 3929774 h 6858000"/>
              <a:gd name="connsiteX229" fmla="*/ 4184555 w 7467600"/>
              <a:gd name="connsiteY229" fmla="*/ 4010683 h 6858000"/>
              <a:gd name="connsiteX230" fmla="*/ 4399563 w 7467600"/>
              <a:gd name="connsiteY230" fmla="*/ 4158106 h 6858000"/>
              <a:gd name="connsiteX231" fmla="*/ 4684469 w 7467600"/>
              <a:gd name="connsiteY231" fmla="*/ 4364680 h 6858000"/>
              <a:gd name="connsiteX232" fmla="*/ 4690271 w 7467600"/>
              <a:gd name="connsiteY232" fmla="*/ 4370034 h 6858000"/>
              <a:gd name="connsiteX233" fmla="*/ 4136093 w 7467600"/>
              <a:gd name="connsiteY233" fmla="*/ 3858466 h 6858000"/>
              <a:gd name="connsiteX234" fmla="*/ 3670252 w 7467600"/>
              <a:gd name="connsiteY234" fmla="*/ 3622798 h 6858000"/>
              <a:gd name="connsiteX235" fmla="*/ 4440129 w 7467600"/>
              <a:gd name="connsiteY235" fmla="*/ 3448571 h 6858000"/>
              <a:gd name="connsiteX236" fmla="*/ 4856525 w 7467600"/>
              <a:gd name="connsiteY236" fmla="*/ 3915351 h 6858000"/>
              <a:gd name="connsiteX237" fmla="*/ 5059055 w 7467600"/>
              <a:gd name="connsiteY237" fmla="*/ 4108918 h 6858000"/>
              <a:gd name="connsiteX238" fmla="*/ 5290070 w 7467600"/>
              <a:gd name="connsiteY238" fmla="*/ 4263619 h 6858000"/>
              <a:gd name="connsiteX239" fmla="*/ 4834991 w 7467600"/>
              <a:gd name="connsiteY239" fmla="*/ 3830985 h 6858000"/>
              <a:gd name="connsiteX240" fmla="*/ 4440129 w 7467600"/>
              <a:gd name="connsiteY240" fmla="*/ 3448571 h 6858000"/>
              <a:gd name="connsiteX241" fmla="*/ 4441737 w 7467600"/>
              <a:gd name="connsiteY241" fmla="*/ 3399734 h 6858000"/>
              <a:gd name="connsiteX242" fmla="*/ 4431236 w 7467600"/>
              <a:gd name="connsiteY242" fmla="*/ 3400954 h 6858000"/>
              <a:gd name="connsiteX243" fmla="*/ 4557150 w 7467600"/>
              <a:gd name="connsiteY243" fmla="*/ 3510023 h 6858000"/>
              <a:gd name="connsiteX244" fmla="*/ 4856936 w 7467600"/>
              <a:gd name="connsiteY244" fmla="*/ 3809146 h 6858000"/>
              <a:gd name="connsiteX245" fmla="*/ 5111996 w 7467600"/>
              <a:gd name="connsiteY245" fmla="*/ 4065759 h 6858000"/>
              <a:gd name="connsiteX246" fmla="*/ 5388878 w 7467600"/>
              <a:gd name="connsiteY246" fmla="*/ 4300185 h 6858000"/>
              <a:gd name="connsiteX247" fmla="*/ 5425556 w 7467600"/>
              <a:gd name="connsiteY247" fmla="*/ 4308967 h 6858000"/>
              <a:gd name="connsiteX248" fmla="*/ 4943646 w 7467600"/>
              <a:gd name="connsiteY248" fmla="*/ 3822916 h 6858000"/>
              <a:gd name="connsiteX249" fmla="*/ 4594837 w 7467600"/>
              <a:gd name="connsiteY249" fmla="*/ 3532274 h 6858000"/>
              <a:gd name="connsiteX250" fmla="*/ 4441737 w 7467600"/>
              <a:gd name="connsiteY250" fmla="*/ 3399734 h 6858000"/>
              <a:gd name="connsiteX251" fmla="*/ 5425834 w 7467600"/>
              <a:gd name="connsiteY251" fmla="*/ 3162785 h 6858000"/>
              <a:gd name="connsiteX252" fmla="*/ 5401644 w 7467600"/>
              <a:gd name="connsiteY252" fmla="*/ 3617847 h 6858000"/>
              <a:gd name="connsiteX253" fmla="*/ 5467256 w 7467600"/>
              <a:gd name="connsiteY253" fmla="*/ 4175494 h 6858000"/>
              <a:gd name="connsiteX254" fmla="*/ 5448069 w 7467600"/>
              <a:gd name="connsiteY254" fmla="*/ 3567554 h 6858000"/>
              <a:gd name="connsiteX255" fmla="*/ 5425834 w 7467600"/>
              <a:gd name="connsiteY255" fmla="*/ 3162785 h 6858000"/>
              <a:gd name="connsiteX256" fmla="*/ 1318687 w 7467600"/>
              <a:gd name="connsiteY256" fmla="*/ 3113840 h 6858000"/>
              <a:gd name="connsiteX257" fmla="*/ 1066793 w 7467600"/>
              <a:gd name="connsiteY257" fmla="*/ 3212171 h 6858000"/>
              <a:gd name="connsiteX258" fmla="*/ 993319 w 7467600"/>
              <a:gd name="connsiteY258" fmla="*/ 3247648 h 6858000"/>
              <a:gd name="connsiteX259" fmla="*/ 853081 w 7467600"/>
              <a:gd name="connsiteY259" fmla="*/ 3312410 h 6858000"/>
              <a:gd name="connsiteX260" fmla="*/ 805957 w 7467600"/>
              <a:gd name="connsiteY260" fmla="*/ 3330443 h 6858000"/>
              <a:gd name="connsiteX261" fmla="*/ 1318687 w 7467600"/>
              <a:gd name="connsiteY261" fmla="*/ 3113840 h 6858000"/>
              <a:gd name="connsiteX262" fmla="*/ 5453702 w 7467600"/>
              <a:gd name="connsiteY262" fmla="*/ 3090882 h 6858000"/>
              <a:gd name="connsiteX263" fmla="*/ 5480135 w 7467600"/>
              <a:gd name="connsiteY263" fmla="*/ 3565802 h 6858000"/>
              <a:gd name="connsiteX264" fmla="*/ 5499023 w 7467600"/>
              <a:gd name="connsiteY264" fmla="*/ 4166310 h 6858000"/>
              <a:gd name="connsiteX265" fmla="*/ 5547022 w 7467600"/>
              <a:gd name="connsiteY265" fmla="*/ 3607838 h 6858000"/>
              <a:gd name="connsiteX266" fmla="*/ 5515964 w 7467600"/>
              <a:gd name="connsiteY266" fmla="*/ 3378541 h 6858000"/>
              <a:gd name="connsiteX267" fmla="*/ 5453702 w 7467600"/>
              <a:gd name="connsiteY267" fmla="*/ 3090882 h 6858000"/>
              <a:gd name="connsiteX268" fmla="*/ 1238695 w 7467600"/>
              <a:gd name="connsiteY268" fmla="*/ 3076820 h 6858000"/>
              <a:gd name="connsiteX269" fmla="*/ 716371 w 7467600"/>
              <a:gd name="connsiteY269" fmla="*/ 3293249 h 6858000"/>
              <a:gd name="connsiteX270" fmla="*/ 579522 w 7467600"/>
              <a:gd name="connsiteY270" fmla="*/ 3371759 h 6858000"/>
              <a:gd name="connsiteX271" fmla="*/ 600288 w 7467600"/>
              <a:gd name="connsiteY271" fmla="*/ 3365555 h 6858000"/>
              <a:gd name="connsiteX272" fmla="*/ 840692 w 7467600"/>
              <a:gd name="connsiteY272" fmla="*/ 3284921 h 6858000"/>
              <a:gd name="connsiteX273" fmla="*/ 979248 w 7467600"/>
              <a:gd name="connsiteY273" fmla="*/ 3221003 h 6858000"/>
              <a:gd name="connsiteX274" fmla="*/ 1053282 w 7467600"/>
              <a:gd name="connsiteY274" fmla="*/ 3185247 h 6858000"/>
              <a:gd name="connsiteX275" fmla="*/ 1320603 w 7467600"/>
              <a:gd name="connsiteY275" fmla="*/ 3081281 h 6858000"/>
              <a:gd name="connsiteX276" fmla="*/ 1238695 w 7467600"/>
              <a:gd name="connsiteY276" fmla="*/ 3076820 h 6858000"/>
              <a:gd name="connsiteX277" fmla="*/ 5425627 w 7467600"/>
              <a:gd name="connsiteY277" fmla="*/ 2954192 h 6858000"/>
              <a:gd name="connsiteX278" fmla="*/ 5470770 w 7467600"/>
              <a:gd name="connsiteY278" fmla="*/ 3005435 h 6858000"/>
              <a:gd name="connsiteX279" fmla="*/ 5519779 w 7467600"/>
              <a:gd name="connsiteY279" fmla="*/ 4359223 h 6858000"/>
              <a:gd name="connsiteX280" fmla="*/ 5520293 w 7467600"/>
              <a:gd name="connsiteY280" fmla="*/ 4360602 h 6858000"/>
              <a:gd name="connsiteX281" fmla="*/ 5767221 w 7467600"/>
              <a:gd name="connsiteY281" fmla="*/ 4665564 h 6858000"/>
              <a:gd name="connsiteX282" fmla="*/ 6937169 w 7467600"/>
              <a:gd name="connsiteY282" fmla="*/ 4815941 h 6858000"/>
              <a:gd name="connsiteX283" fmla="*/ 6953922 w 7467600"/>
              <a:gd name="connsiteY283" fmla="*/ 4890068 h 6858000"/>
              <a:gd name="connsiteX284" fmla="*/ 6071359 w 7467600"/>
              <a:gd name="connsiteY284" fmla="*/ 4770770 h 6858000"/>
              <a:gd name="connsiteX285" fmla="*/ 6038839 w 7467600"/>
              <a:gd name="connsiteY285" fmla="*/ 4764474 h 6858000"/>
              <a:gd name="connsiteX286" fmla="*/ 6038706 w 7467600"/>
              <a:gd name="connsiteY286" fmla="*/ 4763847 h 6858000"/>
              <a:gd name="connsiteX287" fmla="*/ 6037784 w 7467600"/>
              <a:gd name="connsiteY287" fmla="*/ 4764270 h 6858000"/>
              <a:gd name="connsiteX288" fmla="*/ 6038839 w 7467600"/>
              <a:gd name="connsiteY288" fmla="*/ 4764474 h 6858000"/>
              <a:gd name="connsiteX289" fmla="*/ 6040338 w 7467600"/>
              <a:gd name="connsiteY289" fmla="*/ 4771418 h 6858000"/>
              <a:gd name="connsiteX290" fmla="*/ 6024488 w 7467600"/>
              <a:gd name="connsiteY290" fmla="*/ 4809903 h 6858000"/>
              <a:gd name="connsiteX291" fmla="*/ 5599771 w 7467600"/>
              <a:gd name="connsiteY291" fmla="*/ 5509652 h 6858000"/>
              <a:gd name="connsiteX292" fmla="*/ 5548843 w 7467600"/>
              <a:gd name="connsiteY292" fmla="*/ 5563845 h 6858000"/>
              <a:gd name="connsiteX293" fmla="*/ 5940952 w 7467600"/>
              <a:gd name="connsiteY293" fmla="*/ 6250028 h 6858000"/>
              <a:gd name="connsiteX294" fmla="*/ 6043441 w 7467600"/>
              <a:gd name="connsiteY294" fmla="*/ 6665847 h 6858000"/>
              <a:gd name="connsiteX295" fmla="*/ 6093432 w 7467600"/>
              <a:gd name="connsiteY295" fmla="*/ 6858000 h 6858000"/>
              <a:gd name="connsiteX296" fmla="*/ 6034344 w 7467600"/>
              <a:gd name="connsiteY296" fmla="*/ 6858000 h 6858000"/>
              <a:gd name="connsiteX297" fmla="*/ 6026679 w 7467600"/>
              <a:gd name="connsiteY297" fmla="*/ 6836959 h 6858000"/>
              <a:gd name="connsiteX298" fmla="*/ 5800441 w 7467600"/>
              <a:gd name="connsiteY298" fmla="*/ 6335286 h 6858000"/>
              <a:gd name="connsiteX299" fmla="*/ 5526562 w 7467600"/>
              <a:gd name="connsiteY299" fmla="*/ 5705388 h 6858000"/>
              <a:gd name="connsiteX300" fmla="*/ 5519640 w 7467600"/>
              <a:gd name="connsiteY300" fmla="*/ 5683774 h 6858000"/>
              <a:gd name="connsiteX301" fmla="*/ 5844559 w 7467600"/>
              <a:gd name="connsiteY301" fmla="*/ 6553349 h 6858000"/>
              <a:gd name="connsiteX302" fmla="*/ 5975994 w 7467600"/>
              <a:gd name="connsiteY302" fmla="*/ 6858000 h 6858000"/>
              <a:gd name="connsiteX303" fmla="*/ 5898547 w 7467600"/>
              <a:gd name="connsiteY303" fmla="*/ 6858000 h 6858000"/>
              <a:gd name="connsiteX304" fmla="*/ 5682041 w 7467600"/>
              <a:gd name="connsiteY304" fmla="*/ 6355860 h 6858000"/>
              <a:gd name="connsiteX305" fmla="*/ 5461758 w 7467600"/>
              <a:gd name="connsiteY305" fmla="*/ 5820220 h 6858000"/>
              <a:gd name="connsiteX306" fmla="*/ 5237282 w 7467600"/>
              <a:gd name="connsiteY306" fmla="*/ 6579086 h 6858000"/>
              <a:gd name="connsiteX307" fmla="*/ 5115009 w 7467600"/>
              <a:gd name="connsiteY307" fmla="*/ 6858000 h 6858000"/>
              <a:gd name="connsiteX308" fmla="*/ 5028074 w 7467600"/>
              <a:gd name="connsiteY308" fmla="*/ 6858000 h 6858000"/>
              <a:gd name="connsiteX309" fmla="*/ 5079508 w 7467600"/>
              <a:gd name="connsiteY309" fmla="*/ 6749074 h 6858000"/>
              <a:gd name="connsiteX310" fmla="*/ 5371846 w 7467600"/>
              <a:gd name="connsiteY310" fmla="*/ 5924413 h 6858000"/>
              <a:gd name="connsiteX311" fmla="*/ 5270512 w 7467600"/>
              <a:gd name="connsiteY311" fmla="*/ 6138975 h 6858000"/>
              <a:gd name="connsiteX312" fmla="*/ 5062409 w 7467600"/>
              <a:gd name="connsiteY312" fmla="*/ 6653544 h 6858000"/>
              <a:gd name="connsiteX313" fmla="*/ 5036628 w 7467600"/>
              <a:gd name="connsiteY313" fmla="*/ 6754247 h 6858000"/>
              <a:gd name="connsiteX314" fmla="*/ 5009112 w 7467600"/>
              <a:gd name="connsiteY314" fmla="*/ 6858000 h 6858000"/>
              <a:gd name="connsiteX315" fmla="*/ 4976679 w 7467600"/>
              <a:gd name="connsiteY315" fmla="*/ 6858000 h 6858000"/>
              <a:gd name="connsiteX316" fmla="*/ 5006537 w 7467600"/>
              <a:gd name="connsiteY316" fmla="*/ 6747068 h 6858000"/>
              <a:gd name="connsiteX317" fmla="*/ 5032723 w 7467600"/>
              <a:gd name="connsiteY317" fmla="*/ 6644957 h 6858000"/>
              <a:gd name="connsiteX318" fmla="*/ 5242949 w 7467600"/>
              <a:gd name="connsiteY318" fmla="*/ 6125175 h 6858000"/>
              <a:gd name="connsiteX319" fmla="*/ 5286321 w 7467600"/>
              <a:gd name="connsiteY319" fmla="*/ 6033555 h 6858000"/>
              <a:gd name="connsiteX320" fmla="*/ 5008210 w 7467600"/>
              <a:gd name="connsiteY320" fmla="*/ 6649194 h 6858000"/>
              <a:gd name="connsiteX321" fmla="*/ 4986321 w 7467600"/>
              <a:gd name="connsiteY321" fmla="*/ 6765687 h 6858000"/>
              <a:gd name="connsiteX322" fmla="*/ 4973474 w 7467600"/>
              <a:gd name="connsiteY322" fmla="*/ 6858000 h 6858000"/>
              <a:gd name="connsiteX323" fmla="*/ 4907178 w 7467600"/>
              <a:gd name="connsiteY323" fmla="*/ 6858000 h 6858000"/>
              <a:gd name="connsiteX324" fmla="*/ 4910810 w 7467600"/>
              <a:gd name="connsiteY324" fmla="*/ 6829660 h 6858000"/>
              <a:gd name="connsiteX325" fmla="*/ 4987461 w 7467600"/>
              <a:gd name="connsiteY325" fmla="*/ 6432994 h 6858000"/>
              <a:gd name="connsiteX326" fmla="*/ 5179262 w 7467600"/>
              <a:gd name="connsiteY326" fmla="*/ 6035044 h 6858000"/>
              <a:gd name="connsiteX327" fmla="*/ 4689678 w 7467600"/>
              <a:gd name="connsiteY327" fmla="*/ 6440241 h 6858000"/>
              <a:gd name="connsiteX328" fmla="*/ 4477543 w 7467600"/>
              <a:gd name="connsiteY328" fmla="*/ 6674836 h 6858000"/>
              <a:gd name="connsiteX329" fmla="*/ 4329957 w 7467600"/>
              <a:gd name="connsiteY329" fmla="*/ 6858000 h 6858000"/>
              <a:gd name="connsiteX330" fmla="*/ 4218595 w 7467600"/>
              <a:gd name="connsiteY330" fmla="*/ 6858000 h 6858000"/>
              <a:gd name="connsiteX331" fmla="*/ 4368888 w 7467600"/>
              <a:gd name="connsiteY331" fmla="*/ 6668412 h 6858000"/>
              <a:gd name="connsiteX332" fmla="*/ 4563091 w 7467600"/>
              <a:gd name="connsiteY332" fmla="*/ 6442508 h 6858000"/>
              <a:gd name="connsiteX333" fmla="*/ 5387324 w 7467600"/>
              <a:gd name="connsiteY333" fmla="*/ 5705830 h 6858000"/>
              <a:gd name="connsiteX334" fmla="*/ 5073620 w 7467600"/>
              <a:gd name="connsiteY334" fmla="*/ 5955437 h 6858000"/>
              <a:gd name="connsiteX335" fmla="*/ 4689789 w 7467600"/>
              <a:gd name="connsiteY335" fmla="*/ 6268382 h 6858000"/>
              <a:gd name="connsiteX336" fmla="*/ 4418722 w 7467600"/>
              <a:gd name="connsiteY336" fmla="*/ 6570886 h 6858000"/>
              <a:gd name="connsiteX337" fmla="*/ 4214944 w 7467600"/>
              <a:gd name="connsiteY337" fmla="*/ 6858000 h 6858000"/>
              <a:gd name="connsiteX338" fmla="*/ 4177898 w 7467600"/>
              <a:gd name="connsiteY338" fmla="*/ 6858000 h 6858000"/>
              <a:gd name="connsiteX339" fmla="*/ 4391597 w 7467600"/>
              <a:gd name="connsiteY339" fmla="*/ 6556370 h 6858000"/>
              <a:gd name="connsiteX340" fmla="*/ 4668889 w 7467600"/>
              <a:gd name="connsiteY340" fmla="*/ 6246399 h 6858000"/>
              <a:gd name="connsiteX341" fmla="*/ 5055427 w 7467600"/>
              <a:gd name="connsiteY341" fmla="*/ 5931476 h 6858000"/>
              <a:gd name="connsiteX342" fmla="*/ 5371814 w 7467600"/>
              <a:gd name="connsiteY342" fmla="*/ 5678975 h 6858000"/>
              <a:gd name="connsiteX343" fmla="*/ 4987918 w 7467600"/>
              <a:gd name="connsiteY343" fmla="*/ 5838701 h 6858000"/>
              <a:gd name="connsiteX344" fmla="*/ 4317146 w 7467600"/>
              <a:gd name="connsiteY344" fmla="*/ 6587716 h 6858000"/>
              <a:gd name="connsiteX345" fmla="*/ 4171627 w 7467600"/>
              <a:gd name="connsiteY345" fmla="*/ 6858000 h 6858000"/>
              <a:gd name="connsiteX346" fmla="*/ 4081585 w 7467600"/>
              <a:gd name="connsiteY346" fmla="*/ 6858000 h 6858000"/>
              <a:gd name="connsiteX347" fmla="*/ 4238603 w 7467600"/>
              <a:gd name="connsiteY347" fmla="*/ 6559341 h 6858000"/>
              <a:gd name="connsiteX348" fmla="*/ 4778333 w 7467600"/>
              <a:gd name="connsiteY348" fmla="*/ 5873626 h 6858000"/>
              <a:gd name="connsiteX349" fmla="*/ 5414185 w 7467600"/>
              <a:gd name="connsiteY349" fmla="*/ 5573882 h 6858000"/>
              <a:gd name="connsiteX350" fmla="*/ 5959648 w 7467600"/>
              <a:gd name="connsiteY350" fmla="*/ 4760797 h 6858000"/>
              <a:gd name="connsiteX351" fmla="*/ 5355019 w 7467600"/>
              <a:gd name="connsiteY351" fmla="*/ 4734672 h 6858000"/>
              <a:gd name="connsiteX352" fmla="*/ 5083565 w 7467600"/>
              <a:gd name="connsiteY352" fmla="*/ 5179121 h 6858000"/>
              <a:gd name="connsiteX353" fmla="*/ 4713577 w 7467600"/>
              <a:gd name="connsiteY353" fmla="*/ 5616803 h 6858000"/>
              <a:gd name="connsiteX354" fmla="*/ 3989559 w 7467600"/>
              <a:gd name="connsiteY354" fmla="*/ 6145945 h 6858000"/>
              <a:gd name="connsiteX355" fmla="*/ 3939824 w 7467600"/>
              <a:gd name="connsiteY355" fmla="*/ 6066900 h 6858000"/>
              <a:gd name="connsiteX356" fmla="*/ 4584537 w 7467600"/>
              <a:gd name="connsiteY356" fmla="*/ 5324826 h 6858000"/>
              <a:gd name="connsiteX357" fmla="*/ 5037105 w 7467600"/>
              <a:gd name="connsiteY357" fmla="*/ 5088765 h 6858000"/>
              <a:gd name="connsiteX358" fmla="*/ 5039930 w 7467600"/>
              <a:gd name="connsiteY358" fmla="*/ 5089585 h 6858000"/>
              <a:gd name="connsiteX359" fmla="*/ 5263764 w 7467600"/>
              <a:gd name="connsiteY359" fmla="*/ 4735525 h 6858000"/>
              <a:gd name="connsiteX360" fmla="*/ 4086300 w 7467600"/>
              <a:gd name="connsiteY360" fmla="*/ 4884599 h 6858000"/>
              <a:gd name="connsiteX361" fmla="*/ 4085485 w 7467600"/>
              <a:gd name="connsiteY361" fmla="*/ 4899070 h 6858000"/>
              <a:gd name="connsiteX362" fmla="*/ 3871915 w 7467600"/>
              <a:gd name="connsiteY362" fmla="*/ 5253645 h 6858000"/>
              <a:gd name="connsiteX363" fmla="*/ 3799374 w 7467600"/>
              <a:gd name="connsiteY363" fmla="*/ 5466127 h 6858000"/>
              <a:gd name="connsiteX364" fmla="*/ 3498850 w 7467600"/>
              <a:gd name="connsiteY364" fmla="*/ 6661888 h 6858000"/>
              <a:gd name="connsiteX365" fmla="*/ 3399216 w 7467600"/>
              <a:gd name="connsiteY365" fmla="*/ 6858000 h 6858000"/>
              <a:gd name="connsiteX366" fmla="*/ 3303688 w 7467600"/>
              <a:gd name="connsiteY366" fmla="*/ 6858000 h 6858000"/>
              <a:gd name="connsiteX367" fmla="*/ 3391774 w 7467600"/>
              <a:gd name="connsiteY367" fmla="*/ 6697181 h 6858000"/>
              <a:gd name="connsiteX368" fmla="*/ 3735540 w 7467600"/>
              <a:gd name="connsiteY368" fmla="*/ 5546923 h 6858000"/>
              <a:gd name="connsiteX369" fmla="*/ 3729438 w 7467600"/>
              <a:gd name="connsiteY369" fmla="*/ 5569058 h 6858000"/>
              <a:gd name="connsiteX370" fmla="*/ 3707782 w 7467600"/>
              <a:gd name="connsiteY370" fmla="*/ 5644908 h 6858000"/>
              <a:gd name="connsiteX371" fmla="*/ 3583827 w 7467600"/>
              <a:gd name="connsiteY371" fmla="*/ 6039215 h 6858000"/>
              <a:gd name="connsiteX372" fmla="*/ 3547861 w 7467600"/>
              <a:gd name="connsiteY372" fmla="*/ 6129609 h 6858000"/>
              <a:gd name="connsiteX373" fmla="*/ 3490905 w 7467600"/>
              <a:gd name="connsiteY373" fmla="*/ 6277660 h 6858000"/>
              <a:gd name="connsiteX374" fmla="*/ 3455859 w 7467600"/>
              <a:gd name="connsiteY374" fmla="*/ 6391301 h 6858000"/>
              <a:gd name="connsiteX375" fmla="*/ 3429112 w 7467600"/>
              <a:gd name="connsiteY375" fmla="*/ 6479469 h 6858000"/>
              <a:gd name="connsiteX376" fmla="*/ 3304862 w 7467600"/>
              <a:gd name="connsiteY376" fmla="*/ 6796476 h 6858000"/>
              <a:gd name="connsiteX377" fmla="*/ 3276071 w 7467600"/>
              <a:gd name="connsiteY377" fmla="*/ 6858000 h 6858000"/>
              <a:gd name="connsiteX378" fmla="*/ 3240805 w 7467600"/>
              <a:gd name="connsiteY378" fmla="*/ 6858000 h 6858000"/>
              <a:gd name="connsiteX379" fmla="*/ 3275917 w 7467600"/>
              <a:gd name="connsiteY379" fmla="*/ 6783192 h 6858000"/>
              <a:gd name="connsiteX380" fmla="*/ 3399358 w 7467600"/>
              <a:gd name="connsiteY380" fmla="*/ 6469011 h 6858000"/>
              <a:gd name="connsiteX381" fmla="*/ 3425650 w 7467600"/>
              <a:gd name="connsiteY381" fmla="*/ 6381333 h 6858000"/>
              <a:gd name="connsiteX382" fmla="*/ 3460661 w 7467600"/>
              <a:gd name="connsiteY382" fmla="*/ 6266763 h 6858000"/>
              <a:gd name="connsiteX383" fmla="*/ 3518021 w 7467600"/>
              <a:gd name="connsiteY383" fmla="*/ 6117298 h 6858000"/>
              <a:gd name="connsiteX384" fmla="*/ 3554035 w 7467600"/>
              <a:gd name="connsiteY384" fmla="*/ 6027832 h 6858000"/>
              <a:gd name="connsiteX385" fmla="*/ 3677174 w 7467600"/>
              <a:gd name="connsiteY385" fmla="*/ 5636351 h 6858000"/>
              <a:gd name="connsiteX386" fmla="*/ 3698819 w 7467600"/>
              <a:gd name="connsiteY386" fmla="*/ 5560503 h 6858000"/>
              <a:gd name="connsiteX387" fmla="*/ 3702094 w 7467600"/>
              <a:gd name="connsiteY387" fmla="*/ 5549194 h 6858000"/>
              <a:gd name="connsiteX388" fmla="*/ 3398355 w 7467600"/>
              <a:gd name="connsiteY388" fmla="*/ 6094603 h 6858000"/>
              <a:gd name="connsiteX389" fmla="*/ 3193941 w 7467600"/>
              <a:gd name="connsiteY389" fmla="*/ 6798775 h 6858000"/>
              <a:gd name="connsiteX390" fmla="*/ 3184140 w 7467600"/>
              <a:gd name="connsiteY390" fmla="*/ 6858000 h 6858000"/>
              <a:gd name="connsiteX391" fmla="*/ 3099978 w 7467600"/>
              <a:gd name="connsiteY391" fmla="*/ 6858000 h 6858000"/>
              <a:gd name="connsiteX392" fmla="*/ 3101556 w 7467600"/>
              <a:gd name="connsiteY392" fmla="*/ 6843337 h 6858000"/>
              <a:gd name="connsiteX393" fmla="*/ 3370162 w 7467600"/>
              <a:gd name="connsiteY393" fmla="*/ 5785550 h 6858000"/>
              <a:gd name="connsiteX394" fmla="*/ 3746477 w 7467600"/>
              <a:gd name="connsiteY394" fmla="*/ 5377889 h 6858000"/>
              <a:gd name="connsiteX395" fmla="*/ 3863399 w 7467600"/>
              <a:gd name="connsiteY395" fmla="*/ 5087257 h 6858000"/>
              <a:gd name="connsiteX396" fmla="*/ 3968712 w 7467600"/>
              <a:gd name="connsiteY396" fmla="*/ 4913989 h 6858000"/>
              <a:gd name="connsiteX397" fmla="*/ 2792390 w 7467600"/>
              <a:gd name="connsiteY397" fmla="*/ 5382974 h 6858000"/>
              <a:gd name="connsiteX398" fmla="*/ 2714982 w 7467600"/>
              <a:gd name="connsiteY398" fmla="*/ 5427051 h 6858000"/>
              <a:gd name="connsiteX399" fmla="*/ 2813361 w 7467600"/>
              <a:gd name="connsiteY399" fmla="*/ 6023912 h 6858000"/>
              <a:gd name="connsiteX400" fmla="*/ 2688430 w 7467600"/>
              <a:gd name="connsiteY400" fmla="*/ 6801564 h 6858000"/>
              <a:gd name="connsiteX401" fmla="*/ 2629626 w 7467600"/>
              <a:gd name="connsiteY401" fmla="*/ 6763394 h 6858000"/>
              <a:gd name="connsiteX402" fmla="*/ 2565328 w 7467600"/>
              <a:gd name="connsiteY402" fmla="*/ 5516399 h 6858000"/>
              <a:gd name="connsiteX403" fmla="*/ 1922999 w 7467600"/>
              <a:gd name="connsiteY403" fmla="*/ 5980343 h 6858000"/>
              <a:gd name="connsiteX404" fmla="*/ 1950261 w 7467600"/>
              <a:gd name="connsiteY404" fmla="*/ 6405858 h 6858000"/>
              <a:gd name="connsiteX405" fmla="*/ 2365554 w 7467600"/>
              <a:gd name="connsiteY405" fmla="*/ 6759107 h 6858000"/>
              <a:gd name="connsiteX406" fmla="*/ 2424142 w 7467600"/>
              <a:gd name="connsiteY406" fmla="*/ 6858000 h 6858000"/>
              <a:gd name="connsiteX407" fmla="*/ 2395994 w 7467600"/>
              <a:gd name="connsiteY407" fmla="*/ 6858000 h 6858000"/>
              <a:gd name="connsiteX408" fmla="*/ 2392863 w 7467600"/>
              <a:gd name="connsiteY408" fmla="*/ 6852964 h 6858000"/>
              <a:gd name="connsiteX409" fmla="*/ 2017589 w 7467600"/>
              <a:gd name="connsiteY409" fmla="*/ 6493982 h 6858000"/>
              <a:gd name="connsiteX410" fmla="*/ 2147336 w 7467600"/>
              <a:gd name="connsiteY410" fmla="*/ 6594052 h 6858000"/>
              <a:gd name="connsiteX411" fmla="*/ 2207047 w 7467600"/>
              <a:gd name="connsiteY411" fmla="*/ 6654540 h 6858000"/>
              <a:gd name="connsiteX412" fmla="*/ 2299106 w 7467600"/>
              <a:gd name="connsiteY412" fmla="*/ 6778931 h 6858000"/>
              <a:gd name="connsiteX413" fmla="*/ 2314430 w 7467600"/>
              <a:gd name="connsiteY413" fmla="*/ 6801144 h 6858000"/>
              <a:gd name="connsiteX414" fmla="*/ 2352406 w 7467600"/>
              <a:gd name="connsiteY414" fmla="*/ 6858000 h 6858000"/>
              <a:gd name="connsiteX415" fmla="*/ 2314492 w 7467600"/>
              <a:gd name="connsiteY415" fmla="*/ 6858000 h 6858000"/>
              <a:gd name="connsiteX416" fmla="*/ 2288095 w 7467600"/>
              <a:gd name="connsiteY416" fmla="*/ 6818030 h 6858000"/>
              <a:gd name="connsiteX417" fmla="*/ 2272768 w 7467600"/>
              <a:gd name="connsiteY417" fmla="*/ 6795822 h 6858000"/>
              <a:gd name="connsiteX418" fmla="*/ 2182715 w 7467600"/>
              <a:gd name="connsiteY418" fmla="*/ 6675071 h 6858000"/>
              <a:gd name="connsiteX419" fmla="*/ 2032061 w 7467600"/>
              <a:gd name="connsiteY419" fmla="*/ 6541380 h 6858000"/>
              <a:gd name="connsiteX420" fmla="*/ 2257220 w 7467600"/>
              <a:gd name="connsiteY420" fmla="*/ 6826257 h 6858000"/>
              <a:gd name="connsiteX421" fmla="*/ 2281324 w 7467600"/>
              <a:gd name="connsiteY421" fmla="*/ 6858000 h 6858000"/>
              <a:gd name="connsiteX422" fmla="*/ 2242860 w 7467600"/>
              <a:gd name="connsiteY422" fmla="*/ 6858000 h 6858000"/>
              <a:gd name="connsiteX423" fmla="*/ 2232818 w 7467600"/>
              <a:gd name="connsiteY423" fmla="*/ 6844926 h 6858000"/>
              <a:gd name="connsiteX424" fmla="*/ 1990172 w 7467600"/>
              <a:gd name="connsiteY424" fmla="*/ 6542121 h 6858000"/>
              <a:gd name="connsiteX425" fmla="*/ 2124090 w 7467600"/>
              <a:gd name="connsiteY425" fmla="*/ 6761017 h 6858000"/>
              <a:gd name="connsiteX426" fmla="*/ 2200380 w 7467600"/>
              <a:gd name="connsiteY426" fmla="*/ 6858000 h 6858000"/>
              <a:gd name="connsiteX427" fmla="*/ 2147507 w 7467600"/>
              <a:gd name="connsiteY427" fmla="*/ 6858000 h 6858000"/>
              <a:gd name="connsiteX428" fmla="*/ 2070668 w 7467600"/>
              <a:gd name="connsiteY428" fmla="*/ 6761520 h 6858000"/>
              <a:gd name="connsiteX429" fmla="*/ 1975142 w 7467600"/>
              <a:gd name="connsiteY429" fmla="*/ 6585570 h 6858000"/>
              <a:gd name="connsiteX430" fmla="*/ 2050035 w 7467600"/>
              <a:gd name="connsiteY430" fmla="*/ 6813345 h 6858000"/>
              <a:gd name="connsiteX431" fmla="*/ 2063025 w 7467600"/>
              <a:gd name="connsiteY431" fmla="*/ 6858000 h 6858000"/>
              <a:gd name="connsiteX432" fmla="*/ 2021675 w 7467600"/>
              <a:gd name="connsiteY432" fmla="*/ 6858000 h 6858000"/>
              <a:gd name="connsiteX433" fmla="*/ 2019308 w 7467600"/>
              <a:gd name="connsiteY433" fmla="*/ 6847118 h 6858000"/>
              <a:gd name="connsiteX434" fmla="*/ 1938835 w 7467600"/>
              <a:gd name="connsiteY434" fmla="*/ 6551160 h 6858000"/>
              <a:gd name="connsiteX435" fmla="*/ 1953230 w 7467600"/>
              <a:gd name="connsiteY435" fmla="*/ 6759699 h 6858000"/>
              <a:gd name="connsiteX436" fmla="*/ 1956763 w 7467600"/>
              <a:gd name="connsiteY436" fmla="*/ 6778191 h 6858000"/>
              <a:gd name="connsiteX437" fmla="*/ 1967925 w 7467600"/>
              <a:gd name="connsiteY437" fmla="*/ 6858000 h 6858000"/>
              <a:gd name="connsiteX438" fmla="*/ 1936622 w 7467600"/>
              <a:gd name="connsiteY438" fmla="*/ 6858000 h 6858000"/>
              <a:gd name="connsiteX439" fmla="*/ 1926261 w 7467600"/>
              <a:gd name="connsiteY439" fmla="*/ 6784064 h 6858000"/>
              <a:gd name="connsiteX440" fmla="*/ 1922724 w 7467600"/>
              <a:gd name="connsiteY440" fmla="*/ 6765577 h 6858000"/>
              <a:gd name="connsiteX441" fmla="*/ 1904650 w 7467600"/>
              <a:gd name="connsiteY441" fmla="*/ 6639616 h 6858000"/>
              <a:gd name="connsiteX442" fmla="*/ 1885273 w 7467600"/>
              <a:gd name="connsiteY442" fmla="*/ 6858000 h 6858000"/>
              <a:gd name="connsiteX443" fmla="*/ 1854363 w 7467600"/>
              <a:gd name="connsiteY443" fmla="*/ 6858000 h 6858000"/>
              <a:gd name="connsiteX444" fmla="*/ 1880391 w 7467600"/>
              <a:gd name="connsiteY444" fmla="*/ 6603796 h 6858000"/>
              <a:gd name="connsiteX445" fmla="*/ 1818273 w 7467600"/>
              <a:gd name="connsiteY445" fmla="*/ 6715729 h 6858000"/>
              <a:gd name="connsiteX446" fmla="*/ 1794691 w 7467600"/>
              <a:gd name="connsiteY446" fmla="*/ 6843239 h 6858000"/>
              <a:gd name="connsiteX447" fmla="*/ 1794914 w 7467600"/>
              <a:gd name="connsiteY447" fmla="*/ 6858000 h 6858000"/>
              <a:gd name="connsiteX448" fmla="*/ 1746128 w 7467600"/>
              <a:gd name="connsiteY448" fmla="*/ 6858000 h 6858000"/>
              <a:gd name="connsiteX449" fmla="*/ 1753934 w 7467600"/>
              <a:gd name="connsiteY449" fmla="*/ 6724796 h 6858000"/>
              <a:gd name="connsiteX450" fmla="*/ 1792053 w 7467600"/>
              <a:gd name="connsiteY450" fmla="*/ 6572396 h 6858000"/>
              <a:gd name="connsiteX451" fmla="*/ 1862248 w 7467600"/>
              <a:gd name="connsiteY451" fmla="*/ 6266397 h 6858000"/>
              <a:gd name="connsiteX452" fmla="*/ 1862250 w 7467600"/>
              <a:gd name="connsiteY452" fmla="*/ 6033531 h 6858000"/>
              <a:gd name="connsiteX453" fmla="*/ 1211999 w 7467600"/>
              <a:gd name="connsiteY453" fmla="*/ 6683610 h 6858000"/>
              <a:gd name="connsiteX454" fmla="*/ 1213266 w 7467600"/>
              <a:gd name="connsiteY454" fmla="*/ 6691947 h 6858000"/>
              <a:gd name="connsiteX455" fmla="*/ 1203370 w 7467600"/>
              <a:gd name="connsiteY455" fmla="*/ 6850676 h 6858000"/>
              <a:gd name="connsiteX456" fmla="*/ 1203671 w 7467600"/>
              <a:gd name="connsiteY456" fmla="*/ 6858000 h 6858000"/>
              <a:gd name="connsiteX457" fmla="*/ 1143180 w 7467600"/>
              <a:gd name="connsiteY457" fmla="*/ 6858000 h 6858000"/>
              <a:gd name="connsiteX458" fmla="*/ 1142176 w 7467600"/>
              <a:gd name="connsiteY458" fmla="*/ 6766045 h 6858000"/>
              <a:gd name="connsiteX459" fmla="*/ 1067484 w 7467600"/>
              <a:gd name="connsiteY459" fmla="*/ 6858000 h 6858000"/>
              <a:gd name="connsiteX460" fmla="*/ 953928 w 7467600"/>
              <a:gd name="connsiteY460" fmla="*/ 6858000 h 6858000"/>
              <a:gd name="connsiteX461" fmla="*/ 959715 w 7467600"/>
              <a:gd name="connsiteY461" fmla="*/ 6850185 h 6858000"/>
              <a:gd name="connsiteX462" fmla="*/ 1483788 w 7467600"/>
              <a:gd name="connsiteY462" fmla="*/ 6259174 h 6858000"/>
              <a:gd name="connsiteX463" fmla="*/ 1100671 w 7467600"/>
              <a:gd name="connsiteY463" fmla="*/ 6252137 h 6858000"/>
              <a:gd name="connsiteX464" fmla="*/ 1090144 w 7467600"/>
              <a:gd name="connsiteY464" fmla="*/ 6256748 h 6858000"/>
              <a:gd name="connsiteX465" fmla="*/ 1095872 w 7467600"/>
              <a:gd name="connsiteY465" fmla="*/ 6271892 h 6858000"/>
              <a:gd name="connsiteX466" fmla="*/ 262785 w 7467600"/>
              <a:gd name="connsiteY466" fmla="*/ 6845450 h 6858000"/>
              <a:gd name="connsiteX467" fmla="*/ 209968 w 7467600"/>
              <a:gd name="connsiteY467" fmla="*/ 6770713 h 6858000"/>
              <a:gd name="connsiteX468" fmla="*/ 873460 w 7467600"/>
              <a:gd name="connsiteY468" fmla="*/ 6253768 h 6858000"/>
              <a:gd name="connsiteX469" fmla="*/ 192686 w 7467600"/>
              <a:gd name="connsiteY469" fmla="*/ 5849257 h 6858000"/>
              <a:gd name="connsiteX470" fmla="*/ 4696 w 7467600"/>
              <a:gd name="connsiteY470" fmla="*/ 5697668 h 6858000"/>
              <a:gd name="connsiteX471" fmla="*/ 0 w 7467600"/>
              <a:gd name="connsiteY471" fmla="*/ 5689984 h 6858000"/>
              <a:gd name="connsiteX472" fmla="*/ 0 w 7467600"/>
              <a:gd name="connsiteY472" fmla="*/ 5513472 h 6858000"/>
              <a:gd name="connsiteX473" fmla="*/ 174101 w 7467600"/>
              <a:gd name="connsiteY473" fmla="*/ 5620277 h 6858000"/>
              <a:gd name="connsiteX474" fmla="*/ 891800 w 7467600"/>
              <a:gd name="connsiteY474" fmla="*/ 6036935 h 6858000"/>
              <a:gd name="connsiteX475" fmla="*/ 1072219 w 7467600"/>
              <a:gd name="connsiteY475" fmla="*/ 6169443 h 6858000"/>
              <a:gd name="connsiteX476" fmla="*/ 1074117 w 7467600"/>
              <a:gd name="connsiteY476" fmla="*/ 6170301 h 6858000"/>
              <a:gd name="connsiteX477" fmla="*/ 1083114 w 7467600"/>
              <a:gd name="connsiteY477" fmla="*/ 6174131 h 6858000"/>
              <a:gd name="connsiteX478" fmla="*/ 1543010 w 7467600"/>
              <a:gd name="connsiteY478" fmla="*/ 6191140 h 6858000"/>
              <a:gd name="connsiteX479" fmla="*/ 1551080 w 7467600"/>
              <a:gd name="connsiteY479" fmla="*/ 6195006 h 6858000"/>
              <a:gd name="connsiteX480" fmla="*/ 2345443 w 7467600"/>
              <a:gd name="connsiteY480" fmla="*/ 5549882 h 6858000"/>
              <a:gd name="connsiteX481" fmla="*/ 1721499 w 7467600"/>
              <a:gd name="connsiteY481" fmla="*/ 5599969 h 6858000"/>
              <a:gd name="connsiteX482" fmla="*/ 767716 w 7467600"/>
              <a:gd name="connsiteY482" fmla="*/ 5472768 h 6858000"/>
              <a:gd name="connsiteX483" fmla="*/ 722147 w 7467600"/>
              <a:gd name="connsiteY483" fmla="*/ 5393091 h 6858000"/>
              <a:gd name="connsiteX484" fmla="*/ 1485552 w 7467600"/>
              <a:gd name="connsiteY484" fmla="*/ 5313202 h 6858000"/>
              <a:gd name="connsiteX485" fmla="*/ 2143004 w 7467600"/>
              <a:gd name="connsiteY485" fmla="*/ 5402420 h 6858000"/>
              <a:gd name="connsiteX486" fmla="*/ 1933391 w 7467600"/>
              <a:gd name="connsiteY486" fmla="*/ 5156971 h 6858000"/>
              <a:gd name="connsiteX487" fmla="*/ 1827118 w 7467600"/>
              <a:gd name="connsiteY487" fmla="*/ 4968410 h 6858000"/>
              <a:gd name="connsiteX488" fmla="*/ 1837349 w 7467600"/>
              <a:gd name="connsiteY488" fmla="*/ 4956357 h 6858000"/>
              <a:gd name="connsiteX489" fmla="*/ 2162835 w 7467600"/>
              <a:gd name="connsiteY489" fmla="*/ 5187853 h 6858000"/>
              <a:gd name="connsiteX490" fmla="*/ 2257167 w 7467600"/>
              <a:gd name="connsiteY490" fmla="*/ 5462123 h 6858000"/>
              <a:gd name="connsiteX491" fmla="*/ 2261598 w 7467600"/>
              <a:gd name="connsiteY491" fmla="*/ 5467998 h 6858000"/>
              <a:gd name="connsiteX492" fmla="*/ 2437177 w 7467600"/>
              <a:gd name="connsiteY492" fmla="*/ 5479608 h 6858000"/>
              <a:gd name="connsiteX493" fmla="*/ 2445247 w 7467600"/>
              <a:gd name="connsiteY493" fmla="*/ 5483476 h 6858000"/>
              <a:gd name="connsiteX494" fmla="*/ 2743626 w 7467600"/>
              <a:gd name="connsiteY494" fmla="*/ 5304819 h 6858000"/>
              <a:gd name="connsiteX495" fmla="*/ 3048102 w 7467600"/>
              <a:gd name="connsiteY495" fmla="*/ 5150595 h 6858000"/>
              <a:gd name="connsiteX496" fmla="*/ 1799414 w 7467600"/>
              <a:gd name="connsiteY496" fmla="*/ 4694732 h 6858000"/>
              <a:gd name="connsiteX497" fmla="*/ 1771735 w 7467600"/>
              <a:gd name="connsiteY497" fmla="*/ 4619929 h 6858000"/>
              <a:gd name="connsiteX498" fmla="*/ 3104273 w 7467600"/>
              <a:gd name="connsiteY498" fmla="*/ 5076159 h 6858000"/>
              <a:gd name="connsiteX499" fmla="*/ 3113245 w 7467600"/>
              <a:gd name="connsiteY499" fmla="*/ 5090705 h 6858000"/>
              <a:gd name="connsiteX500" fmla="*/ 3126294 w 7467600"/>
              <a:gd name="connsiteY500" fmla="*/ 5114400 h 6858000"/>
              <a:gd name="connsiteX501" fmla="*/ 3937433 w 7467600"/>
              <a:gd name="connsiteY501" fmla="*/ 4830473 h 6858000"/>
              <a:gd name="connsiteX502" fmla="*/ 3590475 w 7467600"/>
              <a:gd name="connsiteY502" fmla="*/ 4597974 h 6858000"/>
              <a:gd name="connsiteX503" fmla="*/ 3100264 w 7467600"/>
              <a:gd name="connsiteY503" fmla="*/ 4579845 h 6858000"/>
              <a:gd name="connsiteX504" fmla="*/ 2183576 w 7467600"/>
              <a:gd name="connsiteY504" fmla="*/ 4227150 h 6858000"/>
              <a:gd name="connsiteX505" fmla="*/ 2151029 w 7467600"/>
              <a:gd name="connsiteY505" fmla="*/ 4146947 h 6858000"/>
              <a:gd name="connsiteX506" fmla="*/ 3563434 w 7467600"/>
              <a:gd name="connsiteY506" fmla="*/ 4469115 h 6858000"/>
              <a:gd name="connsiteX507" fmla="*/ 3177952 w 7467600"/>
              <a:gd name="connsiteY507" fmla="*/ 3657386 h 6858000"/>
              <a:gd name="connsiteX508" fmla="*/ 3189263 w 7467600"/>
              <a:gd name="connsiteY508" fmla="*/ 3625726 h 6858000"/>
              <a:gd name="connsiteX509" fmla="*/ 3560912 w 7467600"/>
              <a:gd name="connsiteY509" fmla="*/ 4079863 h 6858000"/>
              <a:gd name="connsiteX510" fmla="*/ 3626636 w 7467600"/>
              <a:gd name="connsiteY510" fmla="*/ 4512230 h 6858000"/>
              <a:gd name="connsiteX511" fmla="*/ 3653088 w 7467600"/>
              <a:gd name="connsiteY511" fmla="*/ 4521417 h 6858000"/>
              <a:gd name="connsiteX512" fmla="*/ 3988128 w 7467600"/>
              <a:gd name="connsiteY512" fmla="*/ 4817267 h 6858000"/>
              <a:gd name="connsiteX513" fmla="*/ 4830582 w 7467600"/>
              <a:gd name="connsiteY513" fmla="*/ 4676000 h 6858000"/>
              <a:gd name="connsiteX514" fmla="*/ 4830100 w 7467600"/>
              <a:gd name="connsiteY514" fmla="*/ 4675554 h 6858000"/>
              <a:gd name="connsiteX515" fmla="*/ 4036318 w 7467600"/>
              <a:gd name="connsiteY515" fmla="*/ 4147013 h 6858000"/>
              <a:gd name="connsiteX516" fmla="*/ 3432098 w 7467600"/>
              <a:gd name="connsiteY516" fmla="*/ 3537312 h 6858000"/>
              <a:gd name="connsiteX517" fmla="*/ 3446761 w 7467600"/>
              <a:gd name="connsiteY517" fmla="*/ 3461278 h 6858000"/>
              <a:gd name="connsiteX518" fmla="*/ 4419733 w 7467600"/>
              <a:gd name="connsiteY518" fmla="*/ 3963555 h 6858000"/>
              <a:gd name="connsiteX519" fmla="*/ 4781371 w 7467600"/>
              <a:gd name="connsiteY519" fmla="*/ 4458604 h 6858000"/>
              <a:gd name="connsiteX520" fmla="*/ 4780440 w 7467600"/>
              <a:gd name="connsiteY520" fmla="*/ 4470290 h 6858000"/>
              <a:gd name="connsiteX521" fmla="*/ 4898954 w 7467600"/>
              <a:gd name="connsiteY521" fmla="*/ 4662092 h 6858000"/>
              <a:gd name="connsiteX522" fmla="*/ 4900699 w 7467600"/>
              <a:gd name="connsiteY522" fmla="*/ 4670867 h 6858000"/>
              <a:gd name="connsiteX523" fmla="*/ 5714511 w 7467600"/>
              <a:gd name="connsiteY523" fmla="*/ 4663483 h 6858000"/>
              <a:gd name="connsiteX524" fmla="*/ 5464793 w 7467600"/>
              <a:gd name="connsiteY524" fmla="*/ 4393556 h 6858000"/>
              <a:gd name="connsiteX525" fmla="*/ 5461897 w 7467600"/>
              <a:gd name="connsiteY525" fmla="*/ 4390879 h 6858000"/>
              <a:gd name="connsiteX526" fmla="*/ 4294126 w 7467600"/>
              <a:gd name="connsiteY526" fmla="*/ 3303048 h 6858000"/>
              <a:gd name="connsiteX527" fmla="*/ 4305321 w 7467600"/>
              <a:gd name="connsiteY527" fmla="*/ 3256953 h 6858000"/>
              <a:gd name="connsiteX528" fmla="*/ 4949299 w 7467600"/>
              <a:gd name="connsiteY528" fmla="*/ 3766336 h 6858000"/>
              <a:gd name="connsiteX529" fmla="*/ 5291452 w 7467600"/>
              <a:gd name="connsiteY529" fmla="*/ 4076801 h 6858000"/>
              <a:gd name="connsiteX530" fmla="*/ 5434998 w 7467600"/>
              <a:gd name="connsiteY530" fmla="*/ 4254100 h 6858000"/>
              <a:gd name="connsiteX531" fmla="*/ 5351015 w 7467600"/>
              <a:gd name="connsiteY531" fmla="*/ 3760989 h 6858000"/>
              <a:gd name="connsiteX532" fmla="*/ 5413780 w 7467600"/>
              <a:gd name="connsiteY532" fmla="*/ 2966265 h 6858000"/>
              <a:gd name="connsiteX533" fmla="*/ 5425627 w 7467600"/>
              <a:gd name="connsiteY533" fmla="*/ 2954192 h 6858000"/>
              <a:gd name="connsiteX534" fmla="*/ 6604735 w 7467600"/>
              <a:gd name="connsiteY534" fmla="*/ 2041381 h 6858000"/>
              <a:gd name="connsiteX535" fmla="*/ 7204487 w 7467600"/>
              <a:gd name="connsiteY535" fmla="*/ 2742112 h 6858000"/>
              <a:gd name="connsiteX536" fmla="*/ 7131592 w 7467600"/>
              <a:gd name="connsiteY536" fmla="*/ 2672096 h 6858000"/>
              <a:gd name="connsiteX537" fmla="*/ 6996344 w 7467600"/>
              <a:gd name="connsiteY537" fmla="*/ 2518310 h 6858000"/>
              <a:gd name="connsiteX538" fmla="*/ 6735495 w 7467600"/>
              <a:gd name="connsiteY538" fmla="*/ 2196890 h 6858000"/>
              <a:gd name="connsiteX539" fmla="*/ 6721901 w 7467600"/>
              <a:gd name="connsiteY539" fmla="*/ 2179274 h 6858000"/>
              <a:gd name="connsiteX540" fmla="*/ 6604735 w 7467600"/>
              <a:gd name="connsiteY540" fmla="*/ 2041381 h 6858000"/>
              <a:gd name="connsiteX541" fmla="*/ 6591670 w 7467600"/>
              <a:gd name="connsiteY541" fmla="*/ 1988277 h 6858000"/>
              <a:gd name="connsiteX542" fmla="*/ 6747349 w 7467600"/>
              <a:gd name="connsiteY542" fmla="*/ 2160069 h 6858000"/>
              <a:gd name="connsiteX543" fmla="*/ 6760943 w 7467600"/>
              <a:gd name="connsiteY543" fmla="*/ 2177686 h 6858000"/>
              <a:gd name="connsiteX544" fmla="*/ 7021065 w 7467600"/>
              <a:gd name="connsiteY544" fmla="*/ 2498102 h 6858000"/>
              <a:gd name="connsiteX545" fmla="*/ 7155223 w 7467600"/>
              <a:gd name="connsiteY545" fmla="*/ 2650386 h 6858000"/>
              <a:gd name="connsiteX546" fmla="*/ 7203167 w 7467600"/>
              <a:gd name="connsiteY546" fmla="*/ 2697288 h 6858000"/>
              <a:gd name="connsiteX547" fmla="*/ 6937703 w 7467600"/>
              <a:gd name="connsiteY547" fmla="*/ 2321981 h 6858000"/>
              <a:gd name="connsiteX548" fmla="*/ 6591670 w 7467600"/>
              <a:gd name="connsiteY548" fmla="*/ 1988277 h 6858000"/>
              <a:gd name="connsiteX549" fmla="*/ 5798671 w 7467600"/>
              <a:gd name="connsiteY549" fmla="*/ 1981601 h 6858000"/>
              <a:gd name="connsiteX550" fmla="*/ 5754709 w 7467600"/>
              <a:gd name="connsiteY550" fmla="*/ 2071454 h 6858000"/>
              <a:gd name="connsiteX551" fmla="*/ 5763044 w 7467600"/>
              <a:gd name="connsiteY551" fmla="*/ 2842206 h 6858000"/>
              <a:gd name="connsiteX552" fmla="*/ 5764974 w 7467600"/>
              <a:gd name="connsiteY552" fmla="*/ 2799609 h 6858000"/>
              <a:gd name="connsiteX553" fmla="*/ 5767665 w 7467600"/>
              <a:gd name="connsiteY553" fmla="*/ 2666409 h 6858000"/>
              <a:gd name="connsiteX554" fmla="*/ 5763055 w 7467600"/>
              <a:gd name="connsiteY554" fmla="*/ 2579705 h 6858000"/>
              <a:gd name="connsiteX555" fmla="*/ 5758079 w 7467600"/>
              <a:gd name="connsiteY555" fmla="*/ 2492508 h 6858000"/>
              <a:gd name="connsiteX556" fmla="*/ 5779325 w 7467600"/>
              <a:gd name="connsiteY556" fmla="*/ 2197069 h 6858000"/>
              <a:gd name="connsiteX557" fmla="*/ 5798671 w 7467600"/>
              <a:gd name="connsiteY557" fmla="*/ 1981601 h 6858000"/>
              <a:gd name="connsiteX558" fmla="*/ 5829202 w 7467600"/>
              <a:gd name="connsiteY558" fmla="*/ 1971679 h 6858000"/>
              <a:gd name="connsiteX559" fmla="*/ 5809558 w 7467600"/>
              <a:gd name="connsiteY559" fmla="*/ 2198043 h 6858000"/>
              <a:gd name="connsiteX560" fmla="*/ 5788653 w 7467600"/>
              <a:gd name="connsiteY560" fmla="*/ 2489430 h 6858000"/>
              <a:gd name="connsiteX561" fmla="*/ 5793439 w 7467600"/>
              <a:gd name="connsiteY561" fmla="*/ 2575235 h 6858000"/>
              <a:gd name="connsiteX562" fmla="*/ 5796837 w 7467600"/>
              <a:gd name="connsiteY562" fmla="*/ 2637633 h 6858000"/>
              <a:gd name="connsiteX563" fmla="*/ 5818614 w 7467600"/>
              <a:gd name="connsiteY563" fmla="*/ 2473055 h 6858000"/>
              <a:gd name="connsiteX564" fmla="*/ 5829202 w 7467600"/>
              <a:gd name="connsiteY564" fmla="*/ 1971679 h 6858000"/>
              <a:gd name="connsiteX565" fmla="*/ 5911389 w 7467600"/>
              <a:gd name="connsiteY565" fmla="*/ 1898371 h 6858000"/>
              <a:gd name="connsiteX566" fmla="*/ 6237627 w 7467600"/>
              <a:gd name="connsiteY566" fmla="*/ 2231921 h 6858000"/>
              <a:gd name="connsiteX567" fmla="*/ 5911389 w 7467600"/>
              <a:gd name="connsiteY567" fmla="*/ 1898371 h 6858000"/>
              <a:gd name="connsiteX568" fmla="*/ 6944437 w 7467600"/>
              <a:gd name="connsiteY568" fmla="*/ 1575402 h 6858000"/>
              <a:gd name="connsiteX569" fmla="*/ 6304730 w 7467600"/>
              <a:gd name="connsiteY569" fmla="*/ 1766654 h 6858000"/>
              <a:gd name="connsiteX570" fmla="*/ 6944437 w 7467600"/>
              <a:gd name="connsiteY570" fmla="*/ 1575402 h 6858000"/>
              <a:gd name="connsiteX571" fmla="*/ 7019523 w 7467600"/>
              <a:gd name="connsiteY571" fmla="*/ 1519450 h 6858000"/>
              <a:gd name="connsiteX572" fmla="*/ 6298091 w 7467600"/>
              <a:gd name="connsiteY572" fmla="*/ 1737122 h 6858000"/>
              <a:gd name="connsiteX573" fmla="*/ 7019523 w 7467600"/>
              <a:gd name="connsiteY573" fmla="*/ 1519450 h 6858000"/>
              <a:gd name="connsiteX574" fmla="*/ 2399523 w 7467600"/>
              <a:gd name="connsiteY574" fmla="*/ 1428234 h 6858000"/>
              <a:gd name="connsiteX575" fmla="*/ 2224982 w 7467600"/>
              <a:gd name="connsiteY575" fmla="*/ 1826201 h 6858000"/>
              <a:gd name="connsiteX576" fmla="*/ 2096099 w 7467600"/>
              <a:gd name="connsiteY576" fmla="*/ 2345900 h 6858000"/>
              <a:gd name="connsiteX577" fmla="*/ 2283317 w 7467600"/>
              <a:gd name="connsiteY577" fmla="*/ 1796925 h 6858000"/>
              <a:gd name="connsiteX578" fmla="*/ 2399523 w 7467600"/>
              <a:gd name="connsiteY578" fmla="*/ 1428234 h 6858000"/>
              <a:gd name="connsiteX579" fmla="*/ 2448558 w 7467600"/>
              <a:gd name="connsiteY579" fmla="*/ 1373435 h 6858000"/>
              <a:gd name="connsiteX580" fmla="*/ 2312521 w 7467600"/>
              <a:gd name="connsiteY580" fmla="*/ 1806140 h 6858000"/>
              <a:gd name="connsiteX581" fmla="*/ 2127533 w 7467600"/>
              <a:gd name="connsiteY581" fmla="*/ 2348380 h 6858000"/>
              <a:gd name="connsiteX582" fmla="*/ 2358080 w 7467600"/>
              <a:gd name="connsiteY582" fmla="*/ 1866134 h 6858000"/>
              <a:gd name="connsiteX583" fmla="*/ 2407436 w 7467600"/>
              <a:gd name="connsiteY583" fmla="*/ 1651070 h 6858000"/>
              <a:gd name="connsiteX584" fmla="*/ 2448558 w 7467600"/>
              <a:gd name="connsiteY584" fmla="*/ 1373435 h 6858000"/>
              <a:gd name="connsiteX585" fmla="*/ 278707 w 7467600"/>
              <a:gd name="connsiteY585" fmla="*/ 1352270 h 6858000"/>
              <a:gd name="connsiteX586" fmla="*/ 321570 w 7467600"/>
              <a:gd name="connsiteY586" fmla="*/ 1861610 h 6858000"/>
              <a:gd name="connsiteX587" fmla="*/ 294281 w 7467600"/>
              <a:gd name="connsiteY587" fmla="*/ 1440658 h 6858000"/>
              <a:gd name="connsiteX588" fmla="*/ 278707 w 7467600"/>
              <a:gd name="connsiteY588" fmla="*/ 1352270 h 6858000"/>
              <a:gd name="connsiteX589" fmla="*/ 1423821 w 7467600"/>
              <a:gd name="connsiteY589" fmla="*/ 1351958 h 6858000"/>
              <a:gd name="connsiteX590" fmla="*/ 1638521 w 7467600"/>
              <a:gd name="connsiteY590" fmla="*/ 1908470 h 6858000"/>
              <a:gd name="connsiteX591" fmla="*/ 1754199 w 7467600"/>
              <a:gd name="connsiteY591" fmla="*/ 2149284 h 6858000"/>
              <a:gd name="connsiteX592" fmla="*/ 1908359 w 7467600"/>
              <a:gd name="connsiteY592" fmla="*/ 2364988 h 6858000"/>
              <a:gd name="connsiteX593" fmla="*/ 1647661 w 7467600"/>
              <a:gd name="connsiteY593" fmla="*/ 1825945 h 6858000"/>
              <a:gd name="connsiteX594" fmla="*/ 1423821 w 7467600"/>
              <a:gd name="connsiteY594" fmla="*/ 1351958 h 6858000"/>
              <a:gd name="connsiteX595" fmla="*/ 1431890 w 7467600"/>
              <a:gd name="connsiteY595" fmla="*/ 1306475 h 6858000"/>
              <a:gd name="connsiteX596" fmla="*/ 1507597 w 7467600"/>
              <a:gd name="connsiteY596" fmla="*/ 1446132 h 6858000"/>
              <a:gd name="connsiteX597" fmla="*/ 1674586 w 7467600"/>
              <a:gd name="connsiteY597" fmla="*/ 1813832 h 6858000"/>
              <a:gd name="connsiteX598" fmla="*/ 1815950 w 7467600"/>
              <a:gd name="connsiteY598" fmla="*/ 2128564 h 6858000"/>
              <a:gd name="connsiteX599" fmla="*/ 1984242 w 7467600"/>
              <a:gd name="connsiteY599" fmla="*/ 2430829 h 6858000"/>
              <a:gd name="connsiteX600" fmla="*/ 2014023 w 7467600"/>
              <a:gd name="connsiteY600" fmla="*/ 2450995 h 6858000"/>
              <a:gd name="connsiteX601" fmla="*/ 1747337 w 7467600"/>
              <a:gd name="connsiteY601" fmla="*/ 1855264 h 6858000"/>
              <a:gd name="connsiteX602" fmla="*/ 1533749 w 7467600"/>
              <a:gd name="connsiteY602" fmla="*/ 1478656 h 6858000"/>
              <a:gd name="connsiteX603" fmla="*/ 1431890 w 7467600"/>
              <a:gd name="connsiteY603" fmla="*/ 1306475 h 6858000"/>
              <a:gd name="connsiteX604" fmla="*/ 5052692 w 7467600"/>
              <a:gd name="connsiteY604" fmla="*/ 1292994 h 6858000"/>
              <a:gd name="connsiteX605" fmla="*/ 5200661 w 7467600"/>
              <a:gd name="connsiteY605" fmla="*/ 1635186 h 6858000"/>
              <a:gd name="connsiteX606" fmla="*/ 5297138 w 7467600"/>
              <a:gd name="connsiteY606" fmla="*/ 1906351 h 6858000"/>
              <a:gd name="connsiteX607" fmla="*/ 5052692 w 7467600"/>
              <a:gd name="connsiteY607" fmla="*/ 1292994 h 6858000"/>
              <a:gd name="connsiteX608" fmla="*/ 5009948 w 7467600"/>
              <a:gd name="connsiteY608" fmla="*/ 1273619 h 6858000"/>
              <a:gd name="connsiteX609" fmla="*/ 5121777 w 7467600"/>
              <a:gd name="connsiteY609" fmla="*/ 1654213 h 6858000"/>
              <a:gd name="connsiteX610" fmla="*/ 5293545 w 7467600"/>
              <a:gd name="connsiteY610" fmla="*/ 2072247 h 6858000"/>
              <a:gd name="connsiteX611" fmla="*/ 5294042 w 7467600"/>
              <a:gd name="connsiteY611" fmla="*/ 2065019 h 6858000"/>
              <a:gd name="connsiteX612" fmla="*/ 5171936 w 7467600"/>
              <a:gd name="connsiteY612" fmla="*/ 1647613 h 6858000"/>
              <a:gd name="connsiteX613" fmla="*/ 5009948 w 7467600"/>
              <a:gd name="connsiteY613" fmla="*/ 1273619 h 6858000"/>
              <a:gd name="connsiteX614" fmla="*/ 655236 w 7467600"/>
              <a:gd name="connsiteY614" fmla="*/ 1268632 h 6858000"/>
              <a:gd name="connsiteX615" fmla="*/ 839521 w 7467600"/>
              <a:gd name="connsiteY615" fmla="*/ 1685315 h 6858000"/>
              <a:gd name="connsiteX616" fmla="*/ 1109416 w 7467600"/>
              <a:gd name="connsiteY616" fmla="*/ 2061663 h 6858000"/>
              <a:gd name="connsiteX617" fmla="*/ 1298300 w 7467600"/>
              <a:gd name="connsiteY617" fmla="*/ 2247742 h 6858000"/>
              <a:gd name="connsiteX618" fmla="*/ 1125871 w 7467600"/>
              <a:gd name="connsiteY618" fmla="*/ 1989513 h 6858000"/>
              <a:gd name="connsiteX619" fmla="*/ 981574 w 7467600"/>
              <a:gd name="connsiteY619" fmla="*/ 1783157 h 6858000"/>
              <a:gd name="connsiteX620" fmla="*/ 922198 w 7467600"/>
              <a:gd name="connsiteY620" fmla="*/ 1677437 h 6858000"/>
              <a:gd name="connsiteX621" fmla="*/ 869293 w 7467600"/>
              <a:gd name="connsiteY621" fmla="*/ 1583214 h 6858000"/>
              <a:gd name="connsiteX622" fmla="*/ 751431 w 7467600"/>
              <a:gd name="connsiteY622" fmla="*/ 1405731 h 6858000"/>
              <a:gd name="connsiteX623" fmla="*/ 655236 w 7467600"/>
              <a:gd name="connsiteY623" fmla="*/ 1268632 h 6858000"/>
              <a:gd name="connsiteX624" fmla="*/ 6516292 w 7467600"/>
              <a:gd name="connsiteY624" fmla="*/ 1263064 h 6858000"/>
              <a:gd name="connsiteX625" fmla="*/ 5736320 w 7467600"/>
              <a:gd name="connsiteY625" fmla="*/ 1501803 h 6858000"/>
              <a:gd name="connsiteX626" fmla="*/ 6516292 w 7467600"/>
              <a:gd name="connsiteY626" fmla="*/ 1263064 h 6858000"/>
              <a:gd name="connsiteX627" fmla="*/ 291466 w 7467600"/>
              <a:gd name="connsiteY627" fmla="*/ 1250369 h 6858000"/>
              <a:gd name="connsiteX628" fmla="*/ 323180 w 7467600"/>
              <a:gd name="connsiteY628" fmla="*/ 1435283 h 6858000"/>
              <a:gd name="connsiteX629" fmla="*/ 349381 w 7467600"/>
              <a:gd name="connsiteY629" fmla="*/ 1875041 h 6858000"/>
              <a:gd name="connsiteX630" fmla="*/ 374363 w 7467600"/>
              <a:gd name="connsiteY630" fmla="*/ 1506494 h 6858000"/>
              <a:gd name="connsiteX631" fmla="*/ 302168 w 7467600"/>
              <a:gd name="connsiteY631" fmla="*/ 1274495 h 6858000"/>
              <a:gd name="connsiteX632" fmla="*/ 291466 w 7467600"/>
              <a:gd name="connsiteY632" fmla="*/ 1250369 h 6858000"/>
              <a:gd name="connsiteX633" fmla="*/ 678222 w 7467600"/>
              <a:gd name="connsiteY633" fmla="*/ 1248670 h 6858000"/>
              <a:gd name="connsiteX634" fmla="*/ 775536 w 7467600"/>
              <a:gd name="connsiteY634" fmla="*/ 1388015 h 6858000"/>
              <a:gd name="connsiteX635" fmla="*/ 894529 w 7467600"/>
              <a:gd name="connsiteY635" fmla="*/ 1567739 h 6858000"/>
              <a:gd name="connsiteX636" fmla="*/ 948000 w 7467600"/>
              <a:gd name="connsiteY636" fmla="*/ 1663088 h 6858000"/>
              <a:gd name="connsiteX637" fmla="*/ 1006812 w 7467600"/>
              <a:gd name="connsiteY637" fmla="*/ 1767683 h 6858000"/>
              <a:gd name="connsiteX638" fmla="*/ 1149133 w 7467600"/>
              <a:gd name="connsiteY638" fmla="*/ 1971513 h 6858000"/>
              <a:gd name="connsiteX639" fmla="*/ 1333952 w 7467600"/>
              <a:gd name="connsiteY639" fmla="*/ 2251620 h 6858000"/>
              <a:gd name="connsiteX640" fmla="*/ 1337329 w 7467600"/>
              <a:gd name="connsiteY640" fmla="*/ 2258350 h 6858000"/>
              <a:gd name="connsiteX641" fmla="*/ 1014726 w 7467600"/>
              <a:gd name="connsiteY641" fmla="*/ 1615556 h 6858000"/>
              <a:gd name="connsiteX642" fmla="*/ 678222 w 7467600"/>
              <a:gd name="connsiteY642" fmla="*/ 1248670 h 6858000"/>
              <a:gd name="connsiteX643" fmla="*/ 6691602 w 7467600"/>
              <a:gd name="connsiteY643" fmla="*/ 1140573 h 6858000"/>
              <a:gd name="connsiteX644" fmla="*/ 6571100 w 7467600"/>
              <a:gd name="connsiteY644" fmla="*/ 1183662 h 6858000"/>
              <a:gd name="connsiteX645" fmla="*/ 6241687 w 7467600"/>
              <a:gd name="connsiteY645" fmla="*/ 1257600 h 6858000"/>
              <a:gd name="connsiteX646" fmla="*/ 5693009 w 7467600"/>
              <a:gd name="connsiteY646" fmla="*/ 1478256 h 6858000"/>
              <a:gd name="connsiteX647" fmla="*/ 6548420 w 7467600"/>
              <a:gd name="connsiteY647" fmla="*/ 1214599 h 6858000"/>
              <a:gd name="connsiteX648" fmla="*/ 6605473 w 7467600"/>
              <a:gd name="connsiteY648" fmla="*/ 1184686 h 6858000"/>
              <a:gd name="connsiteX649" fmla="*/ 6691602 w 7467600"/>
              <a:gd name="connsiteY649" fmla="*/ 1140573 h 6858000"/>
              <a:gd name="connsiteX650" fmla="*/ 4002475 w 7467600"/>
              <a:gd name="connsiteY650" fmla="*/ 1037802 h 6858000"/>
              <a:gd name="connsiteX651" fmla="*/ 4000324 w 7467600"/>
              <a:gd name="connsiteY651" fmla="*/ 1039362 h 6858000"/>
              <a:gd name="connsiteX652" fmla="*/ 4002862 w 7467600"/>
              <a:gd name="connsiteY652" fmla="*/ 1042866 h 6858000"/>
              <a:gd name="connsiteX653" fmla="*/ 4002475 w 7467600"/>
              <a:gd name="connsiteY653" fmla="*/ 1037802 h 6858000"/>
              <a:gd name="connsiteX654" fmla="*/ 506322 w 7467600"/>
              <a:gd name="connsiteY654" fmla="*/ 1020997 h 6858000"/>
              <a:gd name="connsiteX655" fmla="*/ 533068 w 7467600"/>
              <a:gd name="connsiteY655" fmla="*/ 1029409 h 6858000"/>
              <a:gd name="connsiteX656" fmla="*/ 1232525 w 7467600"/>
              <a:gd name="connsiteY656" fmla="*/ 1804675 h 6858000"/>
              <a:gd name="connsiteX657" fmla="*/ 1388858 w 7467600"/>
              <a:gd name="connsiteY657" fmla="*/ 2368011 h 6858000"/>
              <a:gd name="connsiteX658" fmla="*/ 1384098 w 7467600"/>
              <a:gd name="connsiteY658" fmla="*/ 2378125 h 6858000"/>
              <a:gd name="connsiteX659" fmla="*/ 1425393 w 7467600"/>
              <a:gd name="connsiteY659" fmla="*/ 2589124 h 6858000"/>
              <a:gd name="connsiteX660" fmla="*/ 1424001 w 7467600"/>
              <a:gd name="connsiteY660" fmla="*/ 2597541 h 6858000"/>
              <a:gd name="connsiteX661" fmla="*/ 2152729 w 7467600"/>
              <a:gd name="connsiteY661" fmla="*/ 2864487 h 6858000"/>
              <a:gd name="connsiteX662" fmla="*/ 2020609 w 7467600"/>
              <a:gd name="connsiteY662" fmla="*/ 2539671 h 6858000"/>
              <a:gd name="connsiteX663" fmla="*/ 2018920 w 7467600"/>
              <a:gd name="connsiteY663" fmla="*/ 2536309 h 6858000"/>
              <a:gd name="connsiteX664" fmla="*/ 1342441 w 7467600"/>
              <a:gd name="connsiteY664" fmla="*/ 1173017 h 6858000"/>
              <a:gd name="connsiteX665" fmla="*/ 1367925 w 7467600"/>
              <a:gd name="connsiteY665" fmla="*/ 1135648 h 6858000"/>
              <a:gd name="connsiteX666" fmla="*/ 1771401 w 7467600"/>
              <a:gd name="connsiteY666" fmla="*/ 1806673 h 6858000"/>
              <a:gd name="connsiteX667" fmla="*/ 1972385 w 7467600"/>
              <a:gd name="connsiteY667" fmla="*/ 2198735 h 6858000"/>
              <a:gd name="connsiteX668" fmla="*/ 2040892 w 7467600"/>
              <a:gd name="connsiteY668" fmla="*/ 2405205 h 6858000"/>
              <a:gd name="connsiteX669" fmla="*/ 2131689 w 7467600"/>
              <a:gd name="connsiteY669" fmla="*/ 1936926 h 6858000"/>
              <a:gd name="connsiteX670" fmla="*/ 2454820 w 7467600"/>
              <a:gd name="connsiteY670" fmla="*/ 1248808 h 6858000"/>
              <a:gd name="connsiteX671" fmla="*/ 2492512 w 7467600"/>
              <a:gd name="connsiteY671" fmla="*/ 1302920 h 6858000"/>
              <a:gd name="connsiteX672" fmla="*/ 2081216 w 7467600"/>
              <a:gd name="connsiteY672" fmla="*/ 2527513 h 6858000"/>
              <a:gd name="connsiteX673" fmla="*/ 2081211 w 7467600"/>
              <a:gd name="connsiteY673" fmla="*/ 2528916 h 6858000"/>
              <a:gd name="connsiteX674" fmla="*/ 2199067 w 7467600"/>
              <a:gd name="connsiteY674" fmla="*/ 2884061 h 6858000"/>
              <a:gd name="connsiteX675" fmla="*/ 3192586 w 7467600"/>
              <a:gd name="connsiteY675" fmla="*/ 3411496 h 6858000"/>
              <a:gd name="connsiteX676" fmla="*/ 3182620 w 7467600"/>
              <a:gd name="connsiteY676" fmla="*/ 3483279 h 6858000"/>
              <a:gd name="connsiteX677" fmla="*/ 2435119 w 7467600"/>
              <a:gd name="connsiteY677" fmla="*/ 3080173 h 6858000"/>
              <a:gd name="connsiteX678" fmla="*/ 2410152 w 7467600"/>
              <a:gd name="connsiteY678" fmla="*/ 3063751 h 6858000"/>
              <a:gd name="connsiteX679" fmla="*/ 2408099 w 7467600"/>
              <a:gd name="connsiteY679" fmla="*/ 3064403 h 6858000"/>
              <a:gd name="connsiteX680" fmla="*/ 2407218 w 7467600"/>
              <a:gd name="connsiteY680" fmla="*/ 3070324 h 6858000"/>
              <a:gd name="connsiteX681" fmla="*/ 2380138 w 7467600"/>
              <a:gd name="connsiteY681" fmla="*/ 3099341 h 6858000"/>
              <a:gd name="connsiteX682" fmla="*/ 1765923 w 7467600"/>
              <a:gd name="connsiteY682" fmla="*/ 3581043 h 6858000"/>
              <a:gd name="connsiteX683" fmla="*/ 1702258 w 7467600"/>
              <a:gd name="connsiteY683" fmla="*/ 3612286 h 6858000"/>
              <a:gd name="connsiteX684" fmla="*/ 1538370 w 7467600"/>
              <a:gd name="connsiteY684" fmla="*/ 3811804 h 6858000"/>
              <a:gd name="connsiteX685" fmla="*/ 542867 w 7467600"/>
              <a:gd name="connsiteY685" fmla="*/ 4944092 h 6858000"/>
              <a:gd name="connsiteX686" fmla="*/ 515800 w 7467600"/>
              <a:gd name="connsiteY686" fmla="*/ 4862180 h 6858000"/>
              <a:gd name="connsiteX687" fmla="*/ 909145 w 7467600"/>
              <a:gd name="connsiteY687" fmla="*/ 4199225 h 6858000"/>
              <a:gd name="connsiteX688" fmla="*/ 1214067 w 7467600"/>
              <a:gd name="connsiteY688" fmla="*/ 3908561 h 6858000"/>
              <a:gd name="connsiteX689" fmla="*/ 640967 w 7467600"/>
              <a:gd name="connsiteY689" fmla="*/ 4105601 h 6858000"/>
              <a:gd name="connsiteX690" fmla="*/ 112563 w 7467600"/>
              <a:gd name="connsiteY690" fmla="*/ 4396952 h 6858000"/>
              <a:gd name="connsiteX691" fmla="*/ 0 w 7467600"/>
              <a:gd name="connsiteY691" fmla="*/ 4466006 h 6858000"/>
              <a:gd name="connsiteX692" fmla="*/ 0 w 7467600"/>
              <a:gd name="connsiteY692" fmla="*/ 4233763 h 6858000"/>
              <a:gd name="connsiteX693" fmla="*/ 36881 w 7467600"/>
              <a:gd name="connsiteY693" fmla="*/ 4200118 h 6858000"/>
              <a:gd name="connsiteX694" fmla="*/ 910534 w 7467600"/>
              <a:gd name="connsiteY694" fmla="*/ 3629753 h 6858000"/>
              <a:gd name="connsiteX695" fmla="*/ 1578717 w 7467600"/>
              <a:gd name="connsiteY695" fmla="*/ 3575982 h 6858000"/>
              <a:gd name="connsiteX696" fmla="*/ 2338780 w 7467600"/>
              <a:gd name="connsiteY696" fmla="*/ 3033725 h 6858000"/>
              <a:gd name="connsiteX697" fmla="*/ 1807991 w 7467600"/>
              <a:gd name="connsiteY697" fmla="*/ 2807184 h 6858000"/>
              <a:gd name="connsiteX698" fmla="*/ 1416358 w 7467600"/>
              <a:gd name="connsiteY698" fmla="*/ 3112571 h 6858000"/>
              <a:gd name="connsiteX699" fmla="*/ 939066 w 7467600"/>
              <a:gd name="connsiteY699" fmla="*/ 3378798 h 6858000"/>
              <a:gd name="connsiteX700" fmla="*/ 115099 w 7467600"/>
              <a:gd name="connsiteY700" fmla="*/ 3607650 h 6858000"/>
              <a:gd name="connsiteX701" fmla="*/ 97284 w 7467600"/>
              <a:gd name="connsiteY701" fmla="*/ 3520393 h 6858000"/>
              <a:gd name="connsiteX702" fmla="*/ 922050 w 7467600"/>
              <a:gd name="connsiteY702" fmla="*/ 3074867 h 6858000"/>
              <a:gd name="connsiteX703" fmla="*/ 1405265 w 7467600"/>
              <a:gd name="connsiteY703" fmla="*/ 3016319 h 6858000"/>
              <a:gd name="connsiteX704" fmla="*/ 1407512 w 7467600"/>
              <a:gd name="connsiteY704" fmla="*/ 3018001 h 6858000"/>
              <a:gd name="connsiteX705" fmla="*/ 1726266 w 7467600"/>
              <a:gd name="connsiteY705" fmla="*/ 2777274 h 6858000"/>
              <a:gd name="connsiteX706" fmla="*/ 625390 w 7467600"/>
              <a:gd name="connsiteY706" fmla="*/ 2514541 h 6858000"/>
              <a:gd name="connsiteX707" fmla="*/ 619799 w 7467600"/>
              <a:gd name="connsiteY707" fmla="*/ 2527180 h 6858000"/>
              <a:gd name="connsiteX708" fmla="*/ 310030 w 7467600"/>
              <a:gd name="connsiteY708" fmla="*/ 2771818 h 6858000"/>
              <a:gd name="connsiteX709" fmla="*/ 173877 w 7467600"/>
              <a:gd name="connsiteY709" fmla="*/ 2937056 h 6858000"/>
              <a:gd name="connsiteX710" fmla="*/ 77889 w 7467600"/>
              <a:gd name="connsiteY710" fmla="*/ 3138440 h 6858000"/>
              <a:gd name="connsiteX711" fmla="*/ 0 w 7467600"/>
              <a:gd name="connsiteY711" fmla="*/ 3271395 h 6858000"/>
              <a:gd name="connsiteX712" fmla="*/ 0 w 7467600"/>
              <a:gd name="connsiteY712" fmla="*/ 3153002 h 6858000"/>
              <a:gd name="connsiteX713" fmla="*/ 2386 w 7467600"/>
              <a:gd name="connsiteY713" fmla="*/ 3149203 h 6858000"/>
              <a:gd name="connsiteX714" fmla="*/ 89753 w 7467600"/>
              <a:gd name="connsiteY714" fmla="*/ 2987702 h 6858000"/>
              <a:gd name="connsiteX715" fmla="*/ 76869 w 7467600"/>
              <a:gd name="connsiteY715" fmla="*/ 3005404 h 6858000"/>
              <a:gd name="connsiteX716" fmla="*/ 32049 w 7467600"/>
              <a:gd name="connsiteY716" fmla="*/ 3065814 h 6858000"/>
              <a:gd name="connsiteX717" fmla="*/ 0 w 7467600"/>
              <a:gd name="connsiteY717" fmla="*/ 3108744 h 6858000"/>
              <a:gd name="connsiteX718" fmla="*/ 0 w 7467600"/>
              <a:gd name="connsiteY718" fmla="*/ 3058059 h 6858000"/>
              <a:gd name="connsiteX719" fmla="*/ 7610 w 7467600"/>
              <a:gd name="connsiteY719" fmla="*/ 3047889 h 6858000"/>
              <a:gd name="connsiteX720" fmla="*/ 52419 w 7467600"/>
              <a:gd name="connsiteY720" fmla="*/ 2987479 h 6858000"/>
              <a:gd name="connsiteX721" fmla="*/ 59142 w 7467600"/>
              <a:gd name="connsiteY721" fmla="*/ 2978488 h 6858000"/>
              <a:gd name="connsiteX722" fmla="*/ 0 w 7467600"/>
              <a:gd name="connsiteY722" fmla="*/ 3015334 h 6858000"/>
              <a:gd name="connsiteX723" fmla="*/ 0 w 7467600"/>
              <a:gd name="connsiteY723" fmla="*/ 2914286 h 6858000"/>
              <a:gd name="connsiteX724" fmla="*/ 36383 w 7467600"/>
              <a:gd name="connsiteY724" fmla="*/ 2901128 h 6858000"/>
              <a:gd name="connsiteX725" fmla="*/ 156329 w 7467600"/>
              <a:gd name="connsiteY725" fmla="*/ 2840533 h 6858000"/>
              <a:gd name="connsiteX726" fmla="*/ 358355 w 7467600"/>
              <a:gd name="connsiteY726" fmla="*/ 2620471 h 6858000"/>
              <a:gd name="connsiteX727" fmla="*/ 510577 w 7467600"/>
              <a:gd name="connsiteY727" fmla="*/ 2501244 h 6858000"/>
              <a:gd name="connsiteX728" fmla="*/ 211967 w 7467600"/>
              <a:gd name="connsiteY728" fmla="*/ 2479171 h 6858000"/>
              <a:gd name="connsiteX729" fmla="*/ 0 w 7467600"/>
              <a:gd name="connsiteY729" fmla="*/ 2476398 h 6858000"/>
              <a:gd name="connsiteX730" fmla="*/ 0 w 7467600"/>
              <a:gd name="connsiteY730" fmla="*/ 2389189 h 6858000"/>
              <a:gd name="connsiteX731" fmla="*/ 103062 w 7467600"/>
              <a:gd name="connsiteY731" fmla="*/ 2389518 h 6858000"/>
              <a:gd name="connsiteX732" fmla="*/ 510734 w 7467600"/>
              <a:gd name="connsiteY732" fmla="*/ 2416201 h 6858000"/>
              <a:gd name="connsiteX733" fmla="*/ 279257 w 7467600"/>
              <a:gd name="connsiteY733" fmla="*/ 2092102 h 6858000"/>
              <a:gd name="connsiteX734" fmla="*/ 65265 w 7467600"/>
              <a:gd name="connsiteY734" fmla="*/ 2006049 h 6858000"/>
              <a:gd name="connsiteX735" fmla="*/ 0 w 7467600"/>
              <a:gd name="connsiteY735" fmla="*/ 1982532 h 6858000"/>
              <a:gd name="connsiteX736" fmla="*/ 0 w 7467600"/>
              <a:gd name="connsiteY736" fmla="*/ 1912789 h 6858000"/>
              <a:gd name="connsiteX737" fmla="*/ 97460 w 7467600"/>
              <a:gd name="connsiteY737" fmla="*/ 1953725 h 6858000"/>
              <a:gd name="connsiteX738" fmla="*/ 221272 w 7467600"/>
              <a:gd name="connsiteY738" fmla="*/ 1980766 h 6858000"/>
              <a:gd name="connsiteX739" fmla="*/ 116765 w 7467600"/>
              <a:gd name="connsiteY739" fmla="*/ 1911033 h 6858000"/>
              <a:gd name="connsiteX740" fmla="*/ 16405 w 7467600"/>
              <a:gd name="connsiteY740" fmla="*/ 1803412 h 6858000"/>
              <a:gd name="connsiteX741" fmla="*/ 0 w 7467600"/>
              <a:gd name="connsiteY741" fmla="*/ 1784777 h 6858000"/>
              <a:gd name="connsiteX742" fmla="*/ 0 w 7467600"/>
              <a:gd name="connsiteY742" fmla="*/ 1740082 h 6858000"/>
              <a:gd name="connsiteX743" fmla="*/ 39394 w 7467600"/>
              <a:gd name="connsiteY743" fmla="*/ 1784856 h 6858000"/>
              <a:gd name="connsiteX744" fmla="*/ 135813 w 7467600"/>
              <a:gd name="connsiteY744" fmla="*/ 1888838 h 6858000"/>
              <a:gd name="connsiteX745" fmla="*/ 242575 w 7467600"/>
              <a:gd name="connsiteY745" fmla="*/ 1958841 h 6858000"/>
              <a:gd name="connsiteX746" fmla="*/ 82197 w 7467600"/>
              <a:gd name="connsiteY746" fmla="*/ 1754826 h 6858000"/>
              <a:gd name="connsiteX747" fmla="*/ 0 w 7467600"/>
              <a:gd name="connsiteY747" fmla="*/ 1679650 h 6858000"/>
              <a:gd name="connsiteX748" fmla="*/ 0 w 7467600"/>
              <a:gd name="connsiteY748" fmla="*/ 1602463 h 6858000"/>
              <a:gd name="connsiteX749" fmla="*/ 84689 w 7467600"/>
              <a:gd name="connsiteY749" fmla="*/ 1677442 h 6858000"/>
              <a:gd name="connsiteX750" fmla="*/ 298437 w 7467600"/>
              <a:gd name="connsiteY750" fmla="*/ 1968019 h 6858000"/>
              <a:gd name="connsiteX751" fmla="*/ 227269 w 7467600"/>
              <a:gd name="connsiteY751" fmla="*/ 1114064 h 6858000"/>
              <a:gd name="connsiteX752" fmla="*/ 248003 w 7467600"/>
              <a:gd name="connsiteY752" fmla="*/ 1089613 h 6858000"/>
              <a:gd name="connsiteX753" fmla="*/ 427020 w 7467600"/>
              <a:gd name="connsiteY753" fmla="*/ 1619803 h 6858000"/>
              <a:gd name="connsiteX754" fmla="*/ 340345 w 7467600"/>
              <a:gd name="connsiteY754" fmla="*/ 2027739 h 6858000"/>
              <a:gd name="connsiteX755" fmla="*/ 360865 w 7467600"/>
              <a:gd name="connsiteY755" fmla="*/ 2044827 h 6858000"/>
              <a:gd name="connsiteX756" fmla="*/ 560414 w 7467600"/>
              <a:gd name="connsiteY756" fmla="*/ 2421457 h 6858000"/>
              <a:gd name="connsiteX757" fmla="*/ 1359703 w 7467600"/>
              <a:gd name="connsiteY757" fmla="*/ 2578554 h 6858000"/>
              <a:gd name="connsiteX758" fmla="*/ 1359422 w 7467600"/>
              <a:gd name="connsiteY758" fmla="*/ 2577994 h 6858000"/>
              <a:gd name="connsiteX759" fmla="*/ 828701 w 7467600"/>
              <a:gd name="connsiteY759" fmla="*/ 1839520 h 6858000"/>
              <a:gd name="connsiteX760" fmla="*/ 494427 w 7467600"/>
              <a:gd name="connsiteY760" fmla="*/ 1092333 h 6858000"/>
              <a:gd name="connsiteX761" fmla="*/ 506322 w 7467600"/>
              <a:gd name="connsiteY761" fmla="*/ 1020997 h 6858000"/>
              <a:gd name="connsiteX762" fmla="*/ 4570198 w 7467600"/>
              <a:gd name="connsiteY762" fmla="*/ 978081 h 6858000"/>
              <a:gd name="connsiteX763" fmla="*/ 4523691 w 7467600"/>
              <a:gd name="connsiteY763" fmla="*/ 1127776 h 6858000"/>
              <a:gd name="connsiteX764" fmla="*/ 4509875 w 7467600"/>
              <a:gd name="connsiteY764" fmla="*/ 1167552 h 6858000"/>
              <a:gd name="connsiteX765" fmla="*/ 4478168 w 7467600"/>
              <a:gd name="connsiteY765" fmla="*/ 1260735 h 6858000"/>
              <a:gd name="connsiteX766" fmla="*/ 4409309 w 7467600"/>
              <a:gd name="connsiteY766" fmla="*/ 1666996 h 6858000"/>
              <a:gd name="connsiteX767" fmla="*/ 4370031 w 7467600"/>
              <a:gd name="connsiteY767" fmla="*/ 1955666 h 6858000"/>
              <a:gd name="connsiteX768" fmla="*/ 4570198 w 7467600"/>
              <a:gd name="connsiteY768" fmla="*/ 978081 h 6858000"/>
              <a:gd name="connsiteX769" fmla="*/ 4557898 w 7467600"/>
              <a:gd name="connsiteY769" fmla="*/ 900011 h 6858000"/>
              <a:gd name="connsiteX770" fmla="*/ 4344840 w 7467600"/>
              <a:gd name="connsiteY770" fmla="*/ 1922038 h 6858000"/>
              <a:gd name="connsiteX771" fmla="*/ 4378710 w 7467600"/>
              <a:gd name="connsiteY771" fmla="*/ 1665516 h 6858000"/>
              <a:gd name="connsiteX772" fmla="*/ 4448798 w 7467600"/>
              <a:gd name="connsiteY772" fmla="*/ 1253024 h 6858000"/>
              <a:gd name="connsiteX773" fmla="*/ 4480315 w 7467600"/>
              <a:gd name="connsiteY773" fmla="*/ 1158454 h 6858000"/>
              <a:gd name="connsiteX774" fmla="*/ 4494133 w 7467600"/>
              <a:gd name="connsiteY774" fmla="*/ 1118676 h 6858000"/>
              <a:gd name="connsiteX775" fmla="*/ 4557898 w 7467600"/>
              <a:gd name="connsiteY775" fmla="*/ 900011 h 6858000"/>
              <a:gd name="connsiteX776" fmla="*/ 5870151 w 7467600"/>
              <a:gd name="connsiteY776" fmla="*/ 898890 h 6858000"/>
              <a:gd name="connsiteX777" fmla="*/ 5861335 w 7467600"/>
              <a:gd name="connsiteY777" fmla="*/ 899177 h 6858000"/>
              <a:gd name="connsiteX778" fmla="*/ 5843702 w 7467600"/>
              <a:gd name="connsiteY778" fmla="*/ 899748 h 6858000"/>
              <a:gd name="connsiteX779" fmla="*/ 5651107 w 7467600"/>
              <a:gd name="connsiteY779" fmla="*/ 920306 h 6858000"/>
              <a:gd name="connsiteX780" fmla="*/ 5459407 w 7467600"/>
              <a:gd name="connsiteY780" fmla="*/ 940975 h 6858000"/>
              <a:gd name="connsiteX781" fmla="*/ 5374846 w 7467600"/>
              <a:gd name="connsiteY781" fmla="*/ 941988 h 6858000"/>
              <a:gd name="connsiteX782" fmla="*/ 5256105 w 7467600"/>
              <a:gd name="connsiteY782" fmla="*/ 945632 h 6858000"/>
              <a:gd name="connsiteX783" fmla="*/ 5107071 w 7467600"/>
              <a:gd name="connsiteY783" fmla="*/ 969720 h 6858000"/>
              <a:gd name="connsiteX784" fmla="*/ 4998681 w 7467600"/>
              <a:gd name="connsiteY784" fmla="*/ 988771 h 6858000"/>
              <a:gd name="connsiteX785" fmla="*/ 5870151 w 7467600"/>
              <a:gd name="connsiteY785" fmla="*/ 898890 h 6858000"/>
              <a:gd name="connsiteX786" fmla="*/ 5504425 w 7467600"/>
              <a:gd name="connsiteY786" fmla="*/ 848067 h 6858000"/>
              <a:gd name="connsiteX787" fmla="*/ 4968849 w 7467600"/>
              <a:gd name="connsiteY787" fmla="*/ 962318 h 6858000"/>
              <a:gd name="connsiteX788" fmla="*/ 5104039 w 7467600"/>
              <a:gd name="connsiteY788" fmla="*/ 940634 h 6858000"/>
              <a:gd name="connsiteX789" fmla="*/ 5256311 w 7467600"/>
              <a:gd name="connsiteY789" fmla="*/ 916490 h 6858000"/>
              <a:gd name="connsiteX790" fmla="*/ 5377381 w 7467600"/>
              <a:gd name="connsiteY790" fmla="*/ 912671 h 6858000"/>
              <a:gd name="connsiteX791" fmla="*/ 5460148 w 7467600"/>
              <a:gd name="connsiteY791" fmla="*/ 911442 h 6858000"/>
              <a:gd name="connsiteX792" fmla="*/ 5648971 w 7467600"/>
              <a:gd name="connsiteY792" fmla="*/ 891331 h 6858000"/>
              <a:gd name="connsiteX793" fmla="*/ 5844807 w 7467600"/>
              <a:gd name="connsiteY793" fmla="*/ 870718 h 6858000"/>
              <a:gd name="connsiteX794" fmla="*/ 5862975 w 7467600"/>
              <a:gd name="connsiteY794" fmla="*/ 869756 h 6858000"/>
              <a:gd name="connsiteX795" fmla="*/ 5920887 w 7467600"/>
              <a:gd name="connsiteY795" fmla="*/ 865929 h 6858000"/>
              <a:gd name="connsiteX796" fmla="*/ 5504425 w 7467600"/>
              <a:gd name="connsiteY796" fmla="*/ 848067 h 6858000"/>
              <a:gd name="connsiteX797" fmla="*/ 3607114 w 7467600"/>
              <a:gd name="connsiteY797" fmla="*/ 467441 h 6858000"/>
              <a:gd name="connsiteX798" fmla="*/ 3296242 w 7467600"/>
              <a:gd name="connsiteY798" fmla="*/ 807991 h 6858000"/>
              <a:gd name="connsiteX799" fmla="*/ 3174674 w 7467600"/>
              <a:gd name="connsiteY799" fmla="*/ 919759 h 6858000"/>
              <a:gd name="connsiteX800" fmla="*/ 3042978 w 7467600"/>
              <a:gd name="connsiteY800" fmla="*/ 1054894 h 6858000"/>
              <a:gd name="connsiteX801" fmla="*/ 2968914 w 7467600"/>
              <a:gd name="connsiteY801" fmla="*/ 1133756 h 6858000"/>
              <a:gd name="connsiteX802" fmla="*/ 3103823 w 7467600"/>
              <a:gd name="connsiteY802" fmla="*/ 1026814 h 6858000"/>
              <a:gd name="connsiteX803" fmla="*/ 3607114 w 7467600"/>
              <a:gd name="connsiteY803" fmla="*/ 467441 h 6858000"/>
              <a:gd name="connsiteX804" fmla="*/ 3744487 w 7467600"/>
              <a:gd name="connsiteY804" fmla="*/ 383136 h 6858000"/>
              <a:gd name="connsiteX805" fmla="*/ 3970213 w 7467600"/>
              <a:gd name="connsiteY805" fmla="*/ 995559 h 6858000"/>
              <a:gd name="connsiteX806" fmla="*/ 3744487 w 7467600"/>
              <a:gd name="connsiteY806" fmla="*/ 383136 h 6858000"/>
              <a:gd name="connsiteX807" fmla="*/ 3624562 w 7467600"/>
              <a:gd name="connsiteY807" fmla="*/ 367041 h 6858000"/>
              <a:gd name="connsiteX808" fmla="*/ 3489712 w 7467600"/>
              <a:gd name="connsiteY808" fmla="*/ 485386 h 6858000"/>
              <a:gd name="connsiteX809" fmla="*/ 3182994 w 7467600"/>
              <a:gd name="connsiteY809" fmla="*/ 828265 h 6858000"/>
              <a:gd name="connsiteX810" fmla="*/ 2892114 w 7467600"/>
              <a:gd name="connsiteY810" fmla="*/ 1172635 h 6858000"/>
              <a:gd name="connsiteX811" fmla="*/ 3021459 w 7467600"/>
              <a:gd name="connsiteY811" fmla="*/ 1035385 h 6858000"/>
              <a:gd name="connsiteX812" fmla="*/ 3153873 w 7467600"/>
              <a:gd name="connsiteY812" fmla="*/ 898971 h 6858000"/>
              <a:gd name="connsiteX813" fmla="*/ 3276511 w 7467600"/>
              <a:gd name="connsiteY813" fmla="*/ 786423 h 6858000"/>
              <a:gd name="connsiteX814" fmla="*/ 3584154 w 7467600"/>
              <a:gd name="connsiteY814" fmla="*/ 448218 h 6858000"/>
              <a:gd name="connsiteX815" fmla="*/ 3624562 w 7467600"/>
              <a:gd name="connsiteY815" fmla="*/ 367041 h 6858000"/>
              <a:gd name="connsiteX816" fmla="*/ 3766672 w 7467600"/>
              <a:gd name="connsiteY816" fmla="*/ 359429 h 6858000"/>
              <a:gd name="connsiteX817" fmla="*/ 3996338 w 7467600"/>
              <a:gd name="connsiteY817" fmla="*/ 968237 h 6858000"/>
              <a:gd name="connsiteX818" fmla="*/ 3766672 w 7467600"/>
              <a:gd name="connsiteY818" fmla="*/ 359429 h 6858000"/>
              <a:gd name="connsiteX819" fmla="*/ 5805386 w 7467600"/>
              <a:gd name="connsiteY819" fmla="*/ 239240 h 6858000"/>
              <a:gd name="connsiteX820" fmla="*/ 5736947 w 7467600"/>
              <a:gd name="connsiteY820" fmla="*/ 261367 h 6858000"/>
              <a:gd name="connsiteX821" fmla="*/ 5427012 w 7467600"/>
              <a:gd name="connsiteY821" fmla="*/ 311272 h 6858000"/>
              <a:gd name="connsiteX822" fmla="*/ 5147818 w 7467600"/>
              <a:gd name="connsiteY822" fmla="*/ 322112 h 6858000"/>
              <a:gd name="connsiteX823" fmla="*/ 5060854 w 7467600"/>
              <a:gd name="connsiteY823" fmla="*/ 311882 h 6858000"/>
              <a:gd name="connsiteX824" fmla="*/ 4945989 w 7467600"/>
              <a:gd name="connsiteY824" fmla="*/ 300516 h 6858000"/>
              <a:gd name="connsiteX825" fmla="*/ 5410479 w 7467600"/>
              <a:gd name="connsiteY825" fmla="*/ 348434 h 6858000"/>
              <a:gd name="connsiteX826" fmla="*/ 5805386 w 7467600"/>
              <a:gd name="connsiteY826" fmla="*/ 239240 h 6858000"/>
              <a:gd name="connsiteX827" fmla="*/ 5905192 w 7467600"/>
              <a:gd name="connsiteY827" fmla="*/ 163079 h 6858000"/>
              <a:gd name="connsiteX828" fmla="*/ 5865655 w 7467600"/>
              <a:gd name="connsiteY828" fmla="*/ 171901 h 6858000"/>
              <a:gd name="connsiteX829" fmla="*/ 5259740 w 7467600"/>
              <a:gd name="connsiteY829" fmla="*/ 257013 h 6858000"/>
              <a:gd name="connsiteX830" fmla="*/ 5208466 w 7467600"/>
              <a:gd name="connsiteY830" fmla="*/ 257550 h 6858000"/>
              <a:gd name="connsiteX831" fmla="*/ 4980204 w 7467600"/>
              <a:gd name="connsiteY831" fmla="*/ 271903 h 6858000"/>
              <a:gd name="connsiteX832" fmla="*/ 5068068 w 7467600"/>
              <a:gd name="connsiteY832" fmla="*/ 282244 h 6858000"/>
              <a:gd name="connsiteX833" fmla="*/ 5153231 w 7467600"/>
              <a:gd name="connsiteY833" fmla="*/ 292240 h 6858000"/>
              <a:gd name="connsiteX834" fmla="*/ 5426491 w 7467600"/>
              <a:gd name="connsiteY834" fmla="*/ 281128 h 6858000"/>
              <a:gd name="connsiteX835" fmla="*/ 5731212 w 7467600"/>
              <a:gd name="connsiteY835" fmla="*/ 231951 h 6858000"/>
              <a:gd name="connsiteX836" fmla="*/ 5905192 w 7467600"/>
              <a:gd name="connsiteY836" fmla="*/ 163079 h 6858000"/>
              <a:gd name="connsiteX837" fmla="*/ 5944437 w 7467600"/>
              <a:gd name="connsiteY837" fmla="*/ 113829 h 6858000"/>
              <a:gd name="connsiteX838" fmla="*/ 5825032 w 7467600"/>
              <a:gd name="connsiteY838" fmla="*/ 146405 h 6858000"/>
              <a:gd name="connsiteX839" fmla="*/ 4955599 w 7467600"/>
              <a:gd name="connsiteY839" fmla="*/ 247008 h 6858000"/>
              <a:gd name="connsiteX840" fmla="*/ 5210104 w 7467600"/>
              <a:gd name="connsiteY840" fmla="*/ 228123 h 6858000"/>
              <a:gd name="connsiteX841" fmla="*/ 5261015 w 7467600"/>
              <a:gd name="connsiteY841" fmla="*/ 227087 h 6858000"/>
              <a:gd name="connsiteX842" fmla="*/ 5861181 w 7467600"/>
              <a:gd name="connsiteY842" fmla="*/ 143093 h 6858000"/>
              <a:gd name="connsiteX843" fmla="*/ 5961252 w 7467600"/>
              <a:gd name="connsiteY843" fmla="*/ 114820 h 6858000"/>
              <a:gd name="connsiteX844" fmla="*/ 5944437 w 7467600"/>
              <a:gd name="connsiteY844" fmla="*/ 113829 h 6858000"/>
              <a:gd name="connsiteX845" fmla="*/ 3882765 w 7467600"/>
              <a:gd name="connsiteY845" fmla="*/ 0 h 6858000"/>
              <a:gd name="connsiteX846" fmla="*/ 3995099 w 7467600"/>
              <a:gd name="connsiteY846" fmla="*/ 0 h 6858000"/>
              <a:gd name="connsiteX847" fmla="*/ 4163818 w 7467600"/>
              <a:gd name="connsiteY847" fmla="*/ 234104 h 6858000"/>
              <a:gd name="connsiteX848" fmla="*/ 4172099 w 7467600"/>
              <a:gd name="connsiteY848" fmla="*/ 234207 h 6858000"/>
              <a:gd name="connsiteX849" fmla="*/ 4784282 w 7467600"/>
              <a:gd name="connsiteY849" fmla="*/ 276561 h 6858000"/>
              <a:gd name="connsiteX850" fmla="*/ 4801687 w 7467600"/>
              <a:gd name="connsiteY850" fmla="*/ 267764 h 6858000"/>
              <a:gd name="connsiteX851" fmla="*/ 6082788 w 7467600"/>
              <a:gd name="connsiteY851" fmla="*/ 64119 h 6858000"/>
              <a:gd name="connsiteX852" fmla="*/ 6099442 w 7467600"/>
              <a:gd name="connsiteY852" fmla="*/ 82568 h 6858000"/>
              <a:gd name="connsiteX853" fmla="*/ 4804137 w 7467600"/>
              <a:gd name="connsiteY853" fmla="*/ 320931 h 6858000"/>
              <a:gd name="connsiteX854" fmla="*/ 4227047 w 7467600"/>
              <a:gd name="connsiteY854" fmla="*/ 313415 h 6858000"/>
              <a:gd name="connsiteX855" fmla="*/ 4346041 w 7467600"/>
              <a:gd name="connsiteY855" fmla="*/ 456086 h 6858000"/>
              <a:gd name="connsiteX856" fmla="*/ 4870967 w 7467600"/>
              <a:gd name="connsiteY856" fmla="*/ 963061 h 6858000"/>
              <a:gd name="connsiteX857" fmla="*/ 4889647 w 7467600"/>
              <a:gd name="connsiteY857" fmla="*/ 957147 h 6858000"/>
              <a:gd name="connsiteX858" fmla="*/ 5422504 w 7467600"/>
              <a:gd name="connsiteY858" fmla="*/ 805191 h 6858000"/>
              <a:gd name="connsiteX859" fmla="*/ 6087656 w 7467600"/>
              <a:gd name="connsiteY859" fmla="*/ 826703 h 6858000"/>
              <a:gd name="connsiteX860" fmla="*/ 6058717 w 7467600"/>
              <a:gd name="connsiteY860" fmla="*/ 865992 h 6858000"/>
              <a:gd name="connsiteX861" fmla="*/ 4974153 w 7467600"/>
              <a:gd name="connsiteY861" fmla="*/ 1045456 h 6858000"/>
              <a:gd name="connsiteX862" fmla="*/ 5627835 w 7467600"/>
              <a:gd name="connsiteY862" fmla="*/ 1472077 h 6858000"/>
              <a:gd name="connsiteX863" fmla="*/ 5629817 w 7467600"/>
              <a:gd name="connsiteY863" fmla="*/ 1471412 h 6858000"/>
              <a:gd name="connsiteX864" fmla="*/ 5634124 w 7467600"/>
              <a:gd name="connsiteY864" fmla="*/ 1470572 h 6858000"/>
              <a:gd name="connsiteX865" fmla="*/ 5755832 w 7467600"/>
              <a:gd name="connsiteY865" fmla="*/ 1383886 h 6858000"/>
              <a:gd name="connsiteX866" fmla="*/ 6014186 w 7467600"/>
              <a:gd name="connsiteY866" fmla="*/ 1279799 h 6858000"/>
              <a:gd name="connsiteX867" fmla="*/ 6901619 w 7467600"/>
              <a:gd name="connsiteY867" fmla="*/ 1047874 h 6858000"/>
              <a:gd name="connsiteX868" fmla="*/ 6931566 w 7467600"/>
              <a:gd name="connsiteY868" fmla="*/ 1062034 h 6858000"/>
              <a:gd name="connsiteX869" fmla="*/ 5790982 w 7467600"/>
              <a:gd name="connsiteY869" fmla="*/ 1561380 h 6858000"/>
              <a:gd name="connsiteX870" fmla="*/ 6188971 w 7467600"/>
              <a:gd name="connsiteY870" fmla="*/ 1755168 h 6858000"/>
              <a:gd name="connsiteX871" fmla="*/ 6202446 w 7467600"/>
              <a:gd name="connsiteY871" fmla="*/ 1752268 h 6858000"/>
              <a:gd name="connsiteX872" fmla="*/ 7179560 w 7467600"/>
              <a:gd name="connsiteY872" fmla="*/ 1467551 h 6858000"/>
              <a:gd name="connsiteX873" fmla="*/ 7158730 w 7467600"/>
              <a:gd name="connsiteY873" fmla="*/ 1507835 h 6858000"/>
              <a:gd name="connsiteX874" fmla="*/ 6326959 w 7467600"/>
              <a:gd name="connsiteY874" fmla="*/ 1817686 h 6858000"/>
              <a:gd name="connsiteX875" fmla="*/ 6537433 w 7467600"/>
              <a:gd name="connsiteY875" fmla="*/ 1907790 h 6858000"/>
              <a:gd name="connsiteX876" fmla="*/ 6550221 w 7467600"/>
              <a:gd name="connsiteY876" fmla="*/ 1910729 h 6858000"/>
              <a:gd name="connsiteX877" fmla="*/ 6964438 w 7467600"/>
              <a:gd name="connsiteY877" fmla="*/ 2209505 h 6858000"/>
              <a:gd name="connsiteX878" fmla="*/ 7367862 w 7467600"/>
              <a:gd name="connsiteY878" fmla="*/ 2806833 h 6858000"/>
              <a:gd name="connsiteX879" fmla="*/ 7364329 w 7467600"/>
              <a:gd name="connsiteY879" fmla="*/ 2826907 h 6858000"/>
              <a:gd name="connsiteX880" fmla="*/ 7290545 w 7467600"/>
              <a:gd name="connsiteY880" fmla="*/ 2850663 h 6858000"/>
              <a:gd name="connsiteX881" fmla="*/ 6472036 w 7467600"/>
              <a:gd name="connsiteY881" fmla="*/ 1959003 h 6858000"/>
              <a:gd name="connsiteX882" fmla="*/ 5792897 w 7467600"/>
              <a:gd name="connsiteY882" fmla="*/ 1647747 h 6858000"/>
              <a:gd name="connsiteX883" fmla="*/ 5842751 w 7467600"/>
              <a:gd name="connsiteY883" fmla="*/ 1816112 h 6858000"/>
              <a:gd name="connsiteX884" fmla="*/ 5847424 w 7467600"/>
              <a:gd name="connsiteY884" fmla="*/ 1815776 h 6858000"/>
              <a:gd name="connsiteX885" fmla="*/ 6399821 w 7467600"/>
              <a:gd name="connsiteY885" fmla="*/ 2344799 h 6858000"/>
              <a:gd name="connsiteX886" fmla="*/ 6323232 w 7467600"/>
              <a:gd name="connsiteY886" fmla="*/ 2389634 h 6858000"/>
              <a:gd name="connsiteX887" fmla="*/ 5942958 w 7467600"/>
              <a:gd name="connsiteY887" fmla="*/ 2077708 h 6858000"/>
              <a:gd name="connsiteX888" fmla="*/ 5921559 w 7467600"/>
              <a:gd name="connsiteY888" fmla="*/ 2378596 h 6858000"/>
              <a:gd name="connsiteX889" fmla="*/ 5817651 w 7467600"/>
              <a:gd name="connsiteY889" fmla="*/ 3023919 h 6858000"/>
              <a:gd name="connsiteX890" fmla="*/ 5729634 w 7467600"/>
              <a:gd name="connsiteY890" fmla="*/ 3051849 h 6858000"/>
              <a:gd name="connsiteX891" fmla="*/ 5611018 w 7467600"/>
              <a:gd name="connsiteY891" fmla="*/ 2316769 h 6858000"/>
              <a:gd name="connsiteX892" fmla="*/ 5687608 w 7467600"/>
              <a:gd name="connsiteY892" fmla="*/ 2039972 h 6858000"/>
              <a:gd name="connsiteX893" fmla="*/ 5657554 w 7467600"/>
              <a:gd name="connsiteY893" fmla="*/ 1576445 h 6858000"/>
              <a:gd name="connsiteX894" fmla="*/ 5150475 w 7467600"/>
              <a:gd name="connsiteY894" fmla="*/ 1274012 h 6858000"/>
              <a:gd name="connsiteX895" fmla="*/ 5349142 w 7467600"/>
              <a:gd name="connsiteY895" fmla="*/ 2204405 h 6858000"/>
              <a:gd name="connsiteX896" fmla="*/ 5262214 w 7467600"/>
              <a:gd name="connsiteY896" fmla="*/ 2233836 h 6858000"/>
              <a:gd name="connsiteX897" fmla="*/ 4981539 w 7467600"/>
              <a:gd name="connsiteY897" fmla="*/ 1542201 h 6858000"/>
              <a:gd name="connsiteX898" fmla="*/ 4958461 w 7467600"/>
              <a:gd name="connsiteY898" fmla="*/ 1136957 h 6858000"/>
              <a:gd name="connsiteX899" fmla="*/ 4655015 w 7467600"/>
              <a:gd name="connsiteY899" fmla="*/ 891426 h 6858000"/>
              <a:gd name="connsiteX900" fmla="*/ 4348002 w 7467600"/>
              <a:gd name="connsiteY900" fmla="*/ 2205895 h 6858000"/>
              <a:gd name="connsiteX901" fmla="*/ 4262250 w 7467600"/>
              <a:gd name="connsiteY901" fmla="*/ 2219972 h 6858000"/>
              <a:gd name="connsiteX902" fmla="*/ 4550611 w 7467600"/>
              <a:gd name="connsiteY902" fmla="*/ 817540 h 6858000"/>
              <a:gd name="connsiteX903" fmla="*/ 4564418 w 7467600"/>
              <a:gd name="connsiteY903" fmla="*/ 808293 h 6858000"/>
              <a:gd name="connsiteX904" fmla="*/ 4266388 w 7467600"/>
              <a:gd name="connsiteY904" fmla="*/ 500083 h 6858000"/>
              <a:gd name="connsiteX905" fmla="*/ 4032842 w 7467600"/>
              <a:gd name="connsiteY905" fmla="*/ 211809 h 6858000"/>
              <a:gd name="connsiteX906" fmla="*/ 3882765 w 7467600"/>
              <a:gd name="connsiteY906" fmla="*/ 0 h 6858000"/>
              <a:gd name="connsiteX907" fmla="*/ 3721337 w 7467600"/>
              <a:gd name="connsiteY907" fmla="*/ 0 h 6858000"/>
              <a:gd name="connsiteX908" fmla="*/ 3797544 w 7467600"/>
              <a:gd name="connsiteY908" fmla="*/ 0 h 6858000"/>
              <a:gd name="connsiteX909" fmla="*/ 3775734 w 7467600"/>
              <a:gd name="connsiteY909" fmla="*/ 95131 h 6858000"/>
              <a:gd name="connsiteX910" fmla="*/ 3724807 w 7467600"/>
              <a:gd name="connsiteY910" fmla="*/ 272257 h 6858000"/>
              <a:gd name="connsiteX911" fmla="*/ 3726844 w 7467600"/>
              <a:gd name="connsiteY911" fmla="*/ 282988 h 6858000"/>
              <a:gd name="connsiteX912" fmla="*/ 3742664 w 7467600"/>
              <a:gd name="connsiteY912" fmla="*/ 279918 h 6858000"/>
              <a:gd name="connsiteX913" fmla="*/ 4103910 w 7467600"/>
              <a:gd name="connsiteY913" fmla="*/ 1161917 h 6858000"/>
              <a:gd name="connsiteX914" fmla="*/ 4020269 w 7467600"/>
              <a:gd name="connsiteY914" fmla="*/ 1200406 h 6858000"/>
              <a:gd name="connsiteX915" fmla="*/ 3674882 w 7467600"/>
              <a:gd name="connsiteY915" fmla="*/ 488524 h 6858000"/>
              <a:gd name="connsiteX916" fmla="*/ 3132682 w 7467600"/>
              <a:gd name="connsiteY916" fmla="*/ 1072284 h 6858000"/>
              <a:gd name="connsiteX917" fmla="*/ 2716346 w 7467600"/>
              <a:gd name="connsiteY917" fmla="*/ 1276376 h 6858000"/>
              <a:gd name="connsiteX918" fmla="*/ 2716772 w 7467600"/>
              <a:gd name="connsiteY918" fmla="*/ 1255462 h 6858000"/>
              <a:gd name="connsiteX919" fmla="*/ 3471096 w 7467600"/>
              <a:gd name="connsiteY919" fmla="*/ 437072 h 6858000"/>
              <a:gd name="connsiteX920" fmla="*/ 3639057 w 7467600"/>
              <a:gd name="connsiteY920" fmla="*/ 286334 h 6858000"/>
              <a:gd name="connsiteX921" fmla="*/ 3640309 w 7467600"/>
              <a:gd name="connsiteY921" fmla="*/ 284664 h 6858000"/>
              <a:gd name="connsiteX922" fmla="*/ 3646022 w 7467600"/>
              <a:gd name="connsiteY922" fmla="*/ 276711 h 6858000"/>
              <a:gd name="connsiteX923" fmla="*/ 3707943 w 7467600"/>
              <a:gd name="connsiteY923" fmla="*/ 65958 h 6858000"/>
              <a:gd name="connsiteX924" fmla="*/ 3721337 w 7467600"/>
              <a:gd name="connsiteY924" fmla="*/ 0 h 6858000"/>
              <a:gd name="connsiteX925" fmla="*/ 2867960 w 7467600"/>
              <a:gd name="connsiteY925" fmla="*/ 0 h 6858000"/>
              <a:gd name="connsiteX926" fmla="*/ 2926351 w 7467600"/>
              <a:gd name="connsiteY926" fmla="*/ 0 h 6858000"/>
              <a:gd name="connsiteX927" fmla="*/ 2902823 w 7467600"/>
              <a:gd name="connsiteY927" fmla="*/ 262929 h 6858000"/>
              <a:gd name="connsiteX928" fmla="*/ 2940663 w 7467600"/>
              <a:gd name="connsiteY928" fmla="*/ 140884 h 6858000"/>
              <a:gd name="connsiteX929" fmla="*/ 2947039 w 7467600"/>
              <a:gd name="connsiteY929" fmla="*/ 122524 h 6858000"/>
              <a:gd name="connsiteX930" fmla="*/ 2984316 w 7467600"/>
              <a:gd name="connsiteY930" fmla="*/ 0 h 6858000"/>
              <a:gd name="connsiteX931" fmla="*/ 3016114 w 7467600"/>
              <a:gd name="connsiteY931" fmla="*/ 0 h 6858000"/>
              <a:gd name="connsiteX932" fmla="*/ 2979949 w 7467600"/>
              <a:gd name="connsiteY932" fmla="*/ 119274 h 6858000"/>
              <a:gd name="connsiteX933" fmla="*/ 3023879 w 7467600"/>
              <a:gd name="connsiteY933" fmla="*/ 0 h 6858000"/>
              <a:gd name="connsiteX934" fmla="*/ 3105400 w 7467600"/>
              <a:gd name="connsiteY934" fmla="*/ 0 h 6858000"/>
              <a:gd name="connsiteX935" fmla="*/ 3094669 w 7467600"/>
              <a:gd name="connsiteY935" fmla="*/ 30308 h 6858000"/>
              <a:gd name="connsiteX936" fmla="*/ 2901945 w 7467600"/>
              <a:gd name="connsiteY936" fmla="*/ 466538 h 6858000"/>
              <a:gd name="connsiteX937" fmla="*/ 2815209 w 7467600"/>
              <a:gd name="connsiteY937" fmla="*/ 497361 h 6858000"/>
              <a:gd name="connsiteX938" fmla="*/ 2844845 w 7467600"/>
              <a:gd name="connsiteY938" fmla="*/ 127638 h 6858000"/>
              <a:gd name="connsiteX939" fmla="*/ 2867960 w 7467600"/>
              <a:gd name="connsiteY939" fmla="*/ 0 h 6858000"/>
              <a:gd name="connsiteX940" fmla="*/ 1057230 w 7467600"/>
              <a:gd name="connsiteY940" fmla="*/ 0 h 6858000"/>
              <a:gd name="connsiteX941" fmla="*/ 1111003 w 7467600"/>
              <a:gd name="connsiteY941" fmla="*/ 0 h 6858000"/>
              <a:gd name="connsiteX942" fmla="*/ 1125553 w 7467600"/>
              <a:gd name="connsiteY942" fmla="*/ 52588 h 6858000"/>
              <a:gd name="connsiteX943" fmla="*/ 1304276 w 7467600"/>
              <a:gd name="connsiteY943" fmla="*/ 476275 h 6858000"/>
              <a:gd name="connsiteX944" fmla="*/ 1492066 w 7467600"/>
              <a:gd name="connsiteY944" fmla="*/ 886333 h 6858000"/>
              <a:gd name="connsiteX945" fmla="*/ 1423698 w 7467600"/>
              <a:gd name="connsiteY945" fmla="*/ 710817 h 6858000"/>
              <a:gd name="connsiteX946" fmla="*/ 1357609 w 7467600"/>
              <a:gd name="connsiteY946" fmla="*/ 532892 h 6858000"/>
              <a:gd name="connsiteX947" fmla="*/ 1309550 w 7467600"/>
              <a:gd name="connsiteY947" fmla="*/ 374031 h 6858000"/>
              <a:gd name="connsiteX948" fmla="*/ 1193673 w 7467600"/>
              <a:gd name="connsiteY948" fmla="*/ 49533 h 6858000"/>
              <a:gd name="connsiteX949" fmla="*/ 1164391 w 7467600"/>
              <a:gd name="connsiteY949" fmla="*/ 0 h 6858000"/>
              <a:gd name="connsiteX950" fmla="*/ 1200666 w 7467600"/>
              <a:gd name="connsiteY950" fmla="*/ 0 h 6858000"/>
              <a:gd name="connsiteX951" fmla="*/ 1223408 w 7467600"/>
              <a:gd name="connsiteY951" fmla="*/ 38996 h 6858000"/>
              <a:gd name="connsiteX952" fmla="*/ 1339635 w 7467600"/>
              <a:gd name="connsiteY952" fmla="*/ 365517 h 6858000"/>
              <a:gd name="connsiteX953" fmla="*/ 1387469 w 7467600"/>
              <a:gd name="connsiteY953" fmla="*/ 523079 h 6858000"/>
              <a:gd name="connsiteX954" fmla="*/ 1452685 w 7467600"/>
              <a:gd name="connsiteY954" fmla="*/ 699806 h 6858000"/>
              <a:gd name="connsiteX955" fmla="*/ 1492092 w 7467600"/>
              <a:gd name="connsiteY955" fmla="*/ 800424 h 6858000"/>
              <a:gd name="connsiteX956" fmla="*/ 1455302 w 7467600"/>
              <a:gd name="connsiteY956" fmla="*/ 632913 h 6858000"/>
              <a:gd name="connsiteX957" fmla="*/ 1222336 w 7467600"/>
              <a:gd name="connsiteY957" fmla="*/ 9480 h 6858000"/>
              <a:gd name="connsiteX958" fmla="*/ 1214634 w 7467600"/>
              <a:gd name="connsiteY958" fmla="*/ 0 h 6858000"/>
              <a:gd name="connsiteX959" fmla="*/ 1289827 w 7467600"/>
              <a:gd name="connsiteY959" fmla="*/ 0 h 6858000"/>
              <a:gd name="connsiteX960" fmla="*/ 1321076 w 7467600"/>
              <a:gd name="connsiteY960" fmla="*/ 59722 h 6858000"/>
              <a:gd name="connsiteX961" fmla="*/ 1512579 w 7467600"/>
              <a:gd name="connsiteY961" fmla="*/ 626441 h 6858000"/>
              <a:gd name="connsiteX962" fmla="*/ 1506076 w 7467600"/>
              <a:gd name="connsiteY962" fmla="*/ 1089289 h 6858000"/>
              <a:gd name="connsiteX963" fmla="*/ 1486346 w 7467600"/>
              <a:gd name="connsiteY963" fmla="*/ 1079919 h 6858000"/>
              <a:gd name="connsiteX964" fmla="*/ 1070511 w 7467600"/>
              <a:gd name="connsiteY964" fmla="*/ 48609 h 6858000"/>
              <a:gd name="connsiteX965" fmla="*/ 1057230 w 7467600"/>
              <a:gd name="connsiteY965" fmla="*/ 0 h 6858000"/>
              <a:gd name="connsiteX966" fmla="*/ 43151 w 7467600"/>
              <a:gd name="connsiteY966" fmla="*/ 0 h 6858000"/>
              <a:gd name="connsiteX967" fmla="*/ 95283 w 7467600"/>
              <a:gd name="connsiteY967" fmla="*/ 0 h 6858000"/>
              <a:gd name="connsiteX968" fmla="*/ 300708 w 7467600"/>
              <a:gd name="connsiteY968" fmla="*/ 154571 h 6858000"/>
              <a:gd name="connsiteX969" fmla="*/ 530414 w 7467600"/>
              <a:gd name="connsiteY969" fmla="*/ 354673 h 6858000"/>
              <a:gd name="connsiteX970" fmla="*/ 333785 w 7467600"/>
              <a:gd name="connsiteY970" fmla="*/ 161564 h 6858000"/>
              <a:gd name="connsiteX971" fmla="*/ 147005 w 7467600"/>
              <a:gd name="connsiteY971" fmla="*/ 0 h 6858000"/>
              <a:gd name="connsiteX972" fmla="*/ 272509 w 7467600"/>
              <a:gd name="connsiteY972" fmla="*/ 0 h 6858000"/>
              <a:gd name="connsiteX973" fmla="*/ 326276 w 7467600"/>
              <a:gd name="connsiteY973" fmla="*/ 45847 h 6858000"/>
              <a:gd name="connsiteX974" fmla="*/ 823759 w 7467600"/>
              <a:gd name="connsiteY974" fmla="*/ 574145 h 6858000"/>
              <a:gd name="connsiteX975" fmla="*/ 811254 w 7467600"/>
              <a:gd name="connsiteY975" fmla="*/ 665546 h 6858000"/>
              <a:gd name="connsiteX976" fmla="*/ 154042 w 7467600"/>
              <a:gd name="connsiteY976" fmla="*/ 261522 h 6858000"/>
              <a:gd name="connsiteX977" fmla="*/ 13550 w 7467600"/>
              <a:gd name="connsiteY977" fmla="*/ 158423 h 6858000"/>
              <a:gd name="connsiteX978" fmla="*/ 0 w 7467600"/>
              <a:gd name="connsiteY978" fmla="*/ 146618 h 6858000"/>
              <a:gd name="connsiteX979" fmla="*/ 0 w 7467600"/>
              <a:gd name="connsiteY979" fmla="*/ 59161 h 6858000"/>
              <a:gd name="connsiteX980" fmla="*/ 45427 w 7467600"/>
              <a:gd name="connsiteY980" fmla="*/ 101078 h 6858000"/>
              <a:gd name="connsiteX981" fmla="*/ 630103 w 7467600"/>
              <a:gd name="connsiteY981" fmla="*/ 485885 h 6858000"/>
              <a:gd name="connsiteX982" fmla="*/ 532040 w 7467600"/>
              <a:gd name="connsiteY982" fmla="*/ 399359 h 6858000"/>
              <a:gd name="connsiteX983" fmla="*/ 517618 w 7467600"/>
              <a:gd name="connsiteY983" fmla="*/ 385726 h 6858000"/>
              <a:gd name="connsiteX984" fmla="*/ 285074 w 7467600"/>
              <a:gd name="connsiteY984" fmla="*/ 182755 h 6858000"/>
              <a:gd name="connsiteX985" fmla="*/ 43151 w 7467600"/>
              <a:gd name="connsiteY98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1903353 w 7467600"/>
              <a:gd name="connsiteY127" fmla="*/ 5044827 h 6858000"/>
              <a:gd name="connsiteX128" fmla="*/ 1936931 w 7467600"/>
              <a:gd name="connsiteY128" fmla="*/ 5093954 h 6858000"/>
              <a:gd name="connsiteX129" fmla="*/ 2195868 w 7467600"/>
              <a:gd name="connsiteY129" fmla="*/ 5396574 h 6858000"/>
              <a:gd name="connsiteX130" fmla="*/ 2088852 w 7467600"/>
              <a:gd name="connsiteY130" fmla="*/ 5166123 h 6858000"/>
              <a:gd name="connsiteX131" fmla="*/ 1958241 w 7467600"/>
              <a:gd name="connsiteY131" fmla="*/ 5067955 h 6858000"/>
              <a:gd name="connsiteX132" fmla="*/ 1903353 w 7467600"/>
              <a:gd name="connsiteY132" fmla="*/ 5044827 h 6858000"/>
              <a:gd name="connsiteX133" fmla="*/ 1979378 w 7467600"/>
              <a:gd name="connsiteY133" fmla="*/ 4769504 h 6858000"/>
              <a:gd name="connsiteX134" fmla="*/ 2882120 w 7467600"/>
              <a:gd name="connsiteY134" fmla="*/ 5064547 h 6858000"/>
              <a:gd name="connsiteX135" fmla="*/ 2793103 w 7467600"/>
              <a:gd name="connsiteY135" fmla="*/ 5039699 h 6858000"/>
              <a:gd name="connsiteX136" fmla="*/ 2770041 w 7467600"/>
              <a:gd name="connsiteY136" fmla="*/ 5033634 h 6858000"/>
              <a:gd name="connsiteX137" fmla="*/ 1979378 w 7467600"/>
              <a:gd name="connsiteY137" fmla="*/ 4769504 h 6858000"/>
              <a:gd name="connsiteX138" fmla="*/ 1927410 w 7467600"/>
              <a:gd name="connsiteY138" fmla="*/ 4716164 h 6858000"/>
              <a:gd name="connsiteX139" fmla="*/ 1959587 w 7467600"/>
              <a:gd name="connsiteY139" fmla="*/ 4728849 h 6858000"/>
              <a:gd name="connsiteX140" fmla="*/ 2777707 w 7467600"/>
              <a:gd name="connsiteY140" fmla="*/ 5003991 h 6858000"/>
              <a:gd name="connsiteX141" fmla="*/ 2800768 w 7467600"/>
              <a:gd name="connsiteY141" fmla="*/ 5010056 h 6858000"/>
              <a:gd name="connsiteX142" fmla="*/ 2879408 w 7467600"/>
              <a:gd name="connsiteY142" fmla="*/ 5031590 h 6858000"/>
              <a:gd name="connsiteX143" fmla="*/ 2862295 w 7467600"/>
              <a:gd name="connsiteY143" fmla="*/ 5022958 h 6858000"/>
              <a:gd name="connsiteX144" fmla="*/ 2813343 w 7467600"/>
              <a:gd name="connsiteY144" fmla="*/ 4998369 h 6858000"/>
              <a:gd name="connsiteX145" fmla="*/ 2646245 w 7467600"/>
              <a:gd name="connsiteY145" fmla="*/ 4930999 h 6858000"/>
              <a:gd name="connsiteX146" fmla="*/ 1999243 w 7467600"/>
              <a:gd name="connsiteY146" fmla="*/ 4730524 h 6858000"/>
              <a:gd name="connsiteX147" fmla="*/ 1979527 w 7467600"/>
              <a:gd name="connsiteY147" fmla="*/ 4726651 h 6858000"/>
              <a:gd name="connsiteX148" fmla="*/ 1927410 w 7467600"/>
              <a:gd name="connsiteY148" fmla="*/ 4716164 h 6858000"/>
              <a:gd name="connsiteX149" fmla="*/ 1997014 w 7467600"/>
              <a:gd name="connsiteY149" fmla="*/ 4698007 h 6858000"/>
              <a:gd name="connsiteX150" fmla="*/ 2005458 w 7467600"/>
              <a:gd name="connsiteY150" fmla="*/ 4699540 h 6858000"/>
              <a:gd name="connsiteX151" fmla="*/ 2657186 w 7467600"/>
              <a:gd name="connsiteY151" fmla="*/ 4901687 h 6858000"/>
              <a:gd name="connsiteX152" fmla="*/ 2826662 w 7467600"/>
              <a:gd name="connsiteY152" fmla="*/ 4970362 h 6858000"/>
              <a:gd name="connsiteX153" fmla="*/ 2876100 w 7467600"/>
              <a:gd name="connsiteY153" fmla="*/ 4995397 h 6858000"/>
              <a:gd name="connsiteX154" fmla="*/ 3042600 w 7467600"/>
              <a:gd name="connsiteY154" fmla="*/ 5059532 h 6858000"/>
              <a:gd name="connsiteX155" fmla="*/ 1997014 w 7467600"/>
              <a:gd name="connsiteY155" fmla="*/ 4698007 h 6858000"/>
              <a:gd name="connsiteX156" fmla="*/ 2305292 w 7467600"/>
              <a:gd name="connsiteY156" fmla="*/ 4219492 h 6858000"/>
              <a:gd name="connsiteX157" fmla="*/ 3360922 w 7467600"/>
              <a:gd name="connsiteY157" fmla="*/ 4529373 h 6858000"/>
              <a:gd name="connsiteX158" fmla="*/ 3492420 w 7467600"/>
              <a:gd name="connsiteY158" fmla="*/ 4510145 h 6858000"/>
              <a:gd name="connsiteX159" fmla="*/ 3364086 w 7467600"/>
              <a:gd name="connsiteY159" fmla="*/ 4480340 h 6858000"/>
              <a:gd name="connsiteX160" fmla="*/ 3225818 w 7467600"/>
              <a:gd name="connsiteY160" fmla="*/ 4411822 h 6858000"/>
              <a:gd name="connsiteX161" fmla="*/ 3129696 w 7467600"/>
              <a:gd name="connsiteY161" fmla="*/ 4360704 h 6858000"/>
              <a:gd name="connsiteX162" fmla="*/ 2814545 w 7467600"/>
              <a:gd name="connsiteY162" fmla="*/ 4282955 h 6858000"/>
              <a:gd name="connsiteX163" fmla="*/ 2305292 w 7467600"/>
              <a:gd name="connsiteY163" fmla="*/ 4219492 h 6858000"/>
              <a:gd name="connsiteX164" fmla="*/ 2626982 w 7467600"/>
              <a:gd name="connsiteY164" fmla="*/ 4206450 h 6858000"/>
              <a:gd name="connsiteX165" fmla="*/ 2490617 w 7467600"/>
              <a:gd name="connsiteY165" fmla="*/ 4206951 h 6858000"/>
              <a:gd name="connsiteX166" fmla="*/ 2819869 w 7467600"/>
              <a:gd name="connsiteY166" fmla="*/ 4252936 h 6858000"/>
              <a:gd name="connsiteX167" fmla="*/ 3143018 w 7467600"/>
              <a:gd name="connsiteY167" fmla="*/ 4332698 h 6858000"/>
              <a:gd name="connsiteX168" fmla="*/ 3241520 w 7467600"/>
              <a:gd name="connsiteY168" fmla="*/ 4385112 h 6858000"/>
              <a:gd name="connsiteX169" fmla="*/ 3374575 w 7467600"/>
              <a:gd name="connsiteY169" fmla="*/ 4451517 h 6858000"/>
              <a:gd name="connsiteX170" fmla="*/ 3505221 w 7467600"/>
              <a:gd name="connsiteY170" fmla="*/ 4480757 h 6858000"/>
              <a:gd name="connsiteX171" fmla="*/ 2626982 w 7467600"/>
              <a:gd name="connsiteY171" fmla="*/ 4206450 h 6858000"/>
              <a:gd name="connsiteX172" fmla="*/ 1310106 w 7467600"/>
              <a:gd name="connsiteY172" fmla="*/ 3943217 h 6858000"/>
              <a:gd name="connsiteX173" fmla="*/ 854994 w 7467600"/>
              <a:gd name="connsiteY173" fmla="*/ 4399136 h 6858000"/>
              <a:gd name="connsiteX174" fmla="*/ 742462 w 7467600"/>
              <a:gd name="connsiteY174" fmla="*/ 4594648 h 6858000"/>
              <a:gd name="connsiteX175" fmla="*/ 820602 w 7467600"/>
              <a:gd name="connsiteY175" fmla="*/ 4485915 h 6858000"/>
              <a:gd name="connsiteX176" fmla="*/ 878295 w 7467600"/>
              <a:gd name="connsiteY176" fmla="*/ 4403594 h 6858000"/>
              <a:gd name="connsiteX177" fmla="*/ 1240607 w 7467600"/>
              <a:gd name="connsiteY177" fmla="*/ 4010401 h 6858000"/>
              <a:gd name="connsiteX178" fmla="*/ 1310106 w 7467600"/>
              <a:gd name="connsiteY178" fmla="*/ 3943217 h 6858000"/>
              <a:gd name="connsiteX179" fmla="*/ 1423113 w 7467600"/>
              <a:gd name="connsiteY179" fmla="*/ 3874565 h 6858000"/>
              <a:gd name="connsiteX180" fmla="*/ 1260565 w 7467600"/>
              <a:gd name="connsiteY180" fmla="*/ 4031982 h 6858000"/>
              <a:gd name="connsiteX181" fmla="*/ 901900 w 7467600"/>
              <a:gd name="connsiteY181" fmla="*/ 4421236 h 6858000"/>
              <a:gd name="connsiteX182" fmla="*/ 845044 w 7467600"/>
              <a:gd name="connsiteY182" fmla="*/ 4502436 h 6858000"/>
              <a:gd name="connsiteX183" fmla="*/ 685926 w 7467600"/>
              <a:gd name="connsiteY183" fmla="*/ 4703069 h 6858000"/>
              <a:gd name="connsiteX184" fmla="*/ 684248 w 7467600"/>
              <a:gd name="connsiteY184" fmla="*/ 4706721 h 6858000"/>
              <a:gd name="connsiteX185" fmla="*/ 1423113 w 7467600"/>
              <a:gd name="connsiteY185" fmla="*/ 3874565 h 6858000"/>
              <a:gd name="connsiteX186" fmla="*/ 3316479 w 7467600"/>
              <a:gd name="connsiteY186" fmla="*/ 3872136 h 6858000"/>
              <a:gd name="connsiteX187" fmla="*/ 3546806 w 7467600"/>
              <a:gd name="connsiteY187" fmla="*/ 4356139 h 6858000"/>
              <a:gd name="connsiteX188" fmla="*/ 3364433 w 7467600"/>
              <a:gd name="connsiteY188" fmla="*/ 3953121 h 6858000"/>
              <a:gd name="connsiteX189" fmla="*/ 3316479 w 7467600"/>
              <a:gd name="connsiteY189" fmla="*/ 3872136 h 6858000"/>
              <a:gd name="connsiteX190" fmla="*/ 3291335 w 7467600"/>
              <a:gd name="connsiteY190" fmla="*/ 3767420 h 6858000"/>
              <a:gd name="connsiteX191" fmla="*/ 3390805 w 7467600"/>
              <a:gd name="connsiteY191" fmla="*/ 3937163 h 6858000"/>
              <a:gd name="connsiteX192" fmla="*/ 3579062 w 7467600"/>
              <a:gd name="connsiteY192" fmla="*/ 4359040 h 6858000"/>
              <a:gd name="connsiteX193" fmla="*/ 3467355 w 7467600"/>
              <a:gd name="connsiteY193" fmla="*/ 3988130 h 6858000"/>
              <a:gd name="connsiteX194" fmla="*/ 3310753 w 7467600"/>
              <a:gd name="connsiteY194" fmla="*/ 3787140 h 6858000"/>
              <a:gd name="connsiteX195" fmla="*/ 3291335 w 7467600"/>
              <a:gd name="connsiteY195" fmla="*/ 3767420 h 6858000"/>
              <a:gd name="connsiteX196" fmla="*/ 1635889 w 7467600"/>
              <a:gd name="connsiteY196" fmla="*/ 3709494 h 6858000"/>
              <a:gd name="connsiteX197" fmla="*/ 1634800 w 7467600"/>
              <a:gd name="connsiteY197" fmla="*/ 3731111 h 6858000"/>
              <a:gd name="connsiteX198" fmla="*/ 1635889 w 7467600"/>
              <a:gd name="connsiteY198" fmla="*/ 3709494 h 6858000"/>
              <a:gd name="connsiteX199" fmla="*/ 1510397 w 7467600"/>
              <a:gd name="connsiteY199" fmla="*/ 3684705 h 6858000"/>
              <a:gd name="connsiteX200" fmla="*/ 1146550 w 7467600"/>
              <a:gd name="connsiteY200" fmla="*/ 3802012 h 6858000"/>
              <a:gd name="connsiteX201" fmla="*/ 698834 w 7467600"/>
              <a:gd name="connsiteY201" fmla="*/ 3952272 h 6858000"/>
              <a:gd name="connsiteX202" fmla="*/ 34256 w 7467600"/>
              <a:gd name="connsiteY202" fmla="*/ 4347603 h 6858000"/>
              <a:gd name="connsiteX203" fmla="*/ 527241 w 7467600"/>
              <a:gd name="connsiteY203" fmla="*/ 4065078 h 6858000"/>
              <a:gd name="connsiteX204" fmla="*/ 1510397 w 7467600"/>
              <a:gd name="connsiteY204" fmla="*/ 3684705 h 6858000"/>
              <a:gd name="connsiteX205" fmla="*/ 1313114 w 7467600"/>
              <a:gd name="connsiteY205" fmla="*/ 3655216 h 6858000"/>
              <a:gd name="connsiteX206" fmla="*/ 1109304 w 7467600"/>
              <a:gd name="connsiteY206" fmla="*/ 3669030 h 6858000"/>
              <a:gd name="connsiteX207" fmla="*/ 8129 w 7467600"/>
              <a:gd name="connsiteY207" fmla="*/ 4330519 h 6858000"/>
              <a:gd name="connsiteX208" fmla="*/ 687572 w 7467600"/>
              <a:gd name="connsiteY208" fmla="*/ 3925629 h 6858000"/>
              <a:gd name="connsiteX209" fmla="*/ 1138365 w 7467600"/>
              <a:gd name="connsiteY209" fmla="*/ 3774515 h 6858000"/>
              <a:gd name="connsiteX210" fmla="*/ 1505579 w 7467600"/>
              <a:gd name="connsiteY210" fmla="*/ 3655526 h 6858000"/>
              <a:gd name="connsiteX211" fmla="*/ 1313114 w 7467600"/>
              <a:gd name="connsiteY211" fmla="*/ 3655216 h 6858000"/>
              <a:gd name="connsiteX212" fmla="*/ 3655073 w 7467600"/>
              <a:gd name="connsiteY212" fmla="*/ 3650884 h 6858000"/>
              <a:gd name="connsiteX213" fmla="*/ 3989938 w 7467600"/>
              <a:gd name="connsiteY213" fmla="*/ 3991685 h 6858000"/>
              <a:gd name="connsiteX214" fmla="*/ 4393907 w 7467600"/>
              <a:gd name="connsiteY214" fmla="*/ 4261258 h 6858000"/>
              <a:gd name="connsiteX215" fmla="*/ 4648051 w 7467600"/>
              <a:gd name="connsiteY215" fmla="*/ 4374051 h 6858000"/>
              <a:gd name="connsiteX216" fmla="*/ 4383389 w 7467600"/>
              <a:gd name="connsiteY216" fmla="*/ 4184369 h 6858000"/>
              <a:gd name="connsiteX217" fmla="*/ 4165508 w 7467600"/>
              <a:gd name="connsiteY217" fmla="*/ 4035196 h 6858000"/>
              <a:gd name="connsiteX218" fmla="*/ 4068162 w 7467600"/>
              <a:gd name="connsiteY218" fmla="*/ 3953394 h 6858000"/>
              <a:gd name="connsiteX219" fmla="*/ 3981416 w 7467600"/>
              <a:gd name="connsiteY219" fmla="*/ 3880482 h 6858000"/>
              <a:gd name="connsiteX220" fmla="*/ 3800147 w 7467600"/>
              <a:gd name="connsiteY220" fmla="*/ 3749872 h 6858000"/>
              <a:gd name="connsiteX221" fmla="*/ 3655073 w 7467600"/>
              <a:gd name="connsiteY221" fmla="*/ 3650884 h 6858000"/>
              <a:gd name="connsiteX222" fmla="*/ 3670252 w 7467600"/>
              <a:gd name="connsiteY222" fmla="*/ 3622798 h 6858000"/>
              <a:gd name="connsiteX223" fmla="*/ 3817258 w 7467600"/>
              <a:gd name="connsiteY223" fmla="*/ 3723577 h 6858000"/>
              <a:gd name="connsiteX224" fmla="*/ 4000461 w 7467600"/>
              <a:gd name="connsiteY224" fmla="*/ 3855966 h 6858000"/>
              <a:gd name="connsiteX225" fmla="*/ 4088180 w 7467600"/>
              <a:gd name="connsiteY225" fmla="*/ 3929774 h 6858000"/>
              <a:gd name="connsiteX226" fmla="*/ 4184555 w 7467600"/>
              <a:gd name="connsiteY226" fmla="*/ 4010683 h 6858000"/>
              <a:gd name="connsiteX227" fmla="*/ 4399563 w 7467600"/>
              <a:gd name="connsiteY227" fmla="*/ 4158106 h 6858000"/>
              <a:gd name="connsiteX228" fmla="*/ 4684469 w 7467600"/>
              <a:gd name="connsiteY228" fmla="*/ 4364680 h 6858000"/>
              <a:gd name="connsiteX229" fmla="*/ 4690271 w 7467600"/>
              <a:gd name="connsiteY229" fmla="*/ 4370034 h 6858000"/>
              <a:gd name="connsiteX230" fmla="*/ 4136093 w 7467600"/>
              <a:gd name="connsiteY230" fmla="*/ 3858466 h 6858000"/>
              <a:gd name="connsiteX231" fmla="*/ 3670252 w 7467600"/>
              <a:gd name="connsiteY231" fmla="*/ 3622798 h 6858000"/>
              <a:gd name="connsiteX232" fmla="*/ 4440129 w 7467600"/>
              <a:gd name="connsiteY232" fmla="*/ 3448571 h 6858000"/>
              <a:gd name="connsiteX233" fmla="*/ 4856525 w 7467600"/>
              <a:gd name="connsiteY233" fmla="*/ 3915351 h 6858000"/>
              <a:gd name="connsiteX234" fmla="*/ 5059055 w 7467600"/>
              <a:gd name="connsiteY234" fmla="*/ 4108918 h 6858000"/>
              <a:gd name="connsiteX235" fmla="*/ 5290070 w 7467600"/>
              <a:gd name="connsiteY235" fmla="*/ 4263619 h 6858000"/>
              <a:gd name="connsiteX236" fmla="*/ 4834991 w 7467600"/>
              <a:gd name="connsiteY236" fmla="*/ 3830985 h 6858000"/>
              <a:gd name="connsiteX237" fmla="*/ 4440129 w 7467600"/>
              <a:gd name="connsiteY237" fmla="*/ 3448571 h 6858000"/>
              <a:gd name="connsiteX238" fmla="*/ 4441737 w 7467600"/>
              <a:gd name="connsiteY238" fmla="*/ 3399734 h 6858000"/>
              <a:gd name="connsiteX239" fmla="*/ 4431236 w 7467600"/>
              <a:gd name="connsiteY239" fmla="*/ 3400954 h 6858000"/>
              <a:gd name="connsiteX240" fmla="*/ 4557150 w 7467600"/>
              <a:gd name="connsiteY240" fmla="*/ 3510023 h 6858000"/>
              <a:gd name="connsiteX241" fmla="*/ 4856936 w 7467600"/>
              <a:gd name="connsiteY241" fmla="*/ 3809146 h 6858000"/>
              <a:gd name="connsiteX242" fmla="*/ 5111996 w 7467600"/>
              <a:gd name="connsiteY242" fmla="*/ 4065759 h 6858000"/>
              <a:gd name="connsiteX243" fmla="*/ 5388878 w 7467600"/>
              <a:gd name="connsiteY243" fmla="*/ 4300185 h 6858000"/>
              <a:gd name="connsiteX244" fmla="*/ 5425556 w 7467600"/>
              <a:gd name="connsiteY244" fmla="*/ 4308967 h 6858000"/>
              <a:gd name="connsiteX245" fmla="*/ 4943646 w 7467600"/>
              <a:gd name="connsiteY245" fmla="*/ 3822916 h 6858000"/>
              <a:gd name="connsiteX246" fmla="*/ 4594837 w 7467600"/>
              <a:gd name="connsiteY246" fmla="*/ 3532274 h 6858000"/>
              <a:gd name="connsiteX247" fmla="*/ 4441737 w 7467600"/>
              <a:gd name="connsiteY247" fmla="*/ 3399734 h 6858000"/>
              <a:gd name="connsiteX248" fmla="*/ 5425834 w 7467600"/>
              <a:gd name="connsiteY248" fmla="*/ 3162785 h 6858000"/>
              <a:gd name="connsiteX249" fmla="*/ 5401644 w 7467600"/>
              <a:gd name="connsiteY249" fmla="*/ 3617847 h 6858000"/>
              <a:gd name="connsiteX250" fmla="*/ 5467256 w 7467600"/>
              <a:gd name="connsiteY250" fmla="*/ 4175494 h 6858000"/>
              <a:gd name="connsiteX251" fmla="*/ 5448069 w 7467600"/>
              <a:gd name="connsiteY251" fmla="*/ 3567554 h 6858000"/>
              <a:gd name="connsiteX252" fmla="*/ 5425834 w 7467600"/>
              <a:gd name="connsiteY252" fmla="*/ 3162785 h 6858000"/>
              <a:gd name="connsiteX253" fmla="*/ 1318687 w 7467600"/>
              <a:gd name="connsiteY253" fmla="*/ 3113840 h 6858000"/>
              <a:gd name="connsiteX254" fmla="*/ 1066793 w 7467600"/>
              <a:gd name="connsiteY254" fmla="*/ 3212171 h 6858000"/>
              <a:gd name="connsiteX255" fmla="*/ 993319 w 7467600"/>
              <a:gd name="connsiteY255" fmla="*/ 3247648 h 6858000"/>
              <a:gd name="connsiteX256" fmla="*/ 853081 w 7467600"/>
              <a:gd name="connsiteY256" fmla="*/ 3312410 h 6858000"/>
              <a:gd name="connsiteX257" fmla="*/ 805957 w 7467600"/>
              <a:gd name="connsiteY257" fmla="*/ 3330443 h 6858000"/>
              <a:gd name="connsiteX258" fmla="*/ 1318687 w 7467600"/>
              <a:gd name="connsiteY258" fmla="*/ 3113840 h 6858000"/>
              <a:gd name="connsiteX259" fmla="*/ 5453702 w 7467600"/>
              <a:gd name="connsiteY259" fmla="*/ 3090882 h 6858000"/>
              <a:gd name="connsiteX260" fmla="*/ 5480135 w 7467600"/>
              <a:gd name="connsiteY260" fmla="*/ 3565802 h 6858000"/>
              <a:gd name="connsiteX261" fmla="*/ 5499023 w 7467600"/>
              <a:gd name="connsiteY261" fmla="*/ 4166310 h 6858000"/>
              <a:gd name="connsiteX262" fmla="*/ 5547022 w 7467600"/>
              <a:gd name="connsiteY262" fmla="*/ 3607838 h 6858000"/>
              <a:gd name="connsiteX263" fmla="*/ 5515964 w 7467600"/>
              <a:gd name="connsiteY263" fmla="*/ 3378541 h 6858000"/>
              <a:gd name="connsiteX264" fmla="*/ 5453702 w 7467600"/>
              <a:gd name="connsiteY264" fmla="*/ 3090882 h 6858000"/>
              <a:gd name="connsiteX265" fmla="*/ 1238695 w 7467600"/>
              <a:gd name="connsiteY265" fmla="*/ 3076820 h 6858000"/>
              <a:gd name="connsiteX266" fmla="*/ 716371 w 7467600"/>
              <a:gd name="connsiteY266" fmla="*/ 3293249 h 6858000"/>
              <a:gd name="connsiteX267" fmla="*/ 579522 w 7467600"/>
              <a:gd name="connsiteY267" fmla="*/ 3371759 h 6858000"/>
              <a:gd name="connsiteX268" fmla="*/ 600288 w 7467600"/>
              <a:gd name="connsiteY268" fmla="*/ 3365555 h 6858000"/>
              <a:gd name="connsiteX269" fmla="*/ 840692 w 7467600"/>
              <a:gd name="connsiteY269" fmla="*/ 3284921 h 6858000"/>
              <a:gd name="connsiteX270" fmla="*/ 979248 w 7467600"/>
              <a:gd name="connsiteY270" fmla="*/ 3221003 h 6858000"/>
              <a:gd name="connsiteX271" fmla="*/ 1053282 w 7467600"/>
              <a:gd name="connsiteY271" fmla="*/ 3185247 h 6858000"/>
              <a:gd name="connsiteX272" fmla="*/ 1320603 w 7467600"/>
              <a:gd name="connsiteY272" fmla="*/ 3081281 h 6858000"/>
              <a:gd name="connsiteX273" fmla="*/ 1238695 w 7467600"/>
              <a:gd name="connsiteY273" fmla="*/ 3076820 h 6858000"/>
              <a:gd name="connsiteX274" fmla="*/ 5425627 w 7467600"/>
              <a:gd name="connsiteY274" fmla="*/ 2954192 h 6858000"/>
              <a:gd name="connsiteX275" fmla="*/ 5470770 w 7467600"/>
              <a:gd name="connsiteY275" fmla="*/ 3005435 h 6858000"/>
              <a:gd name="connsiteX276" fmla="*/ 5519779 w 7467600"/>
              <a:gd name="connsiteY276" fmla="*/ 4359223 h 6858000"/>
              <a:gd name="connsiteX277" fmla="*/ 5520293 w 7467600"/>
              <a:gd name="connsiteY277" fmla="*/ 4360602 h 6858000"/>
              <a:gd name="connsiteX278" fmla="*/ 5767221 w 7467600"/>
              <a:gd name="connsiteY278" fmla="*/ 4665564 h 6858000"/>
              <a:gd name="connsiteX279" fmla="*/ 6937169 w 7467600"/>
              <a:gd name="connsiteY279" fmla="*/ 4815941 h 6858000"/>
              <a:gd name="connsiteX280" fmla="*/ 6953922 w 7467600"/>
              <a:gd name="connsiteY280" fmla="*/ 4890068 h 6858000"/>
              <a:gd name="connsiteX281" fmla="*/ 6071359 w 7467600"/>
              <a:gd name="connsiteY281" fmla="*/ 4770770 h 6858000"/>
              <a:gd name="connsiteX282" fmla="*/ 6038839 w 7467600"/>
              <a:gd name="connsiteY282" fmla="*/ 4764474 h 6858000"/>
              <a:gd name="connsiteX283" fmla="*/ 6038706 w 7467600"/>
              <a:gd name="connsiteY283" fmla="*/ 4763847 h 6858000"/>
              <a:gd name="connsiteX284" fmla="*/ 6037784 w 7467600"/>
              <a:gd name="connsiteY284" fmla="*/ 4764270 h 6858000"/>
              <a:gd name="connsiteX285" fmla="*/ 6038839 w 7467600"/>
              <a:gd name="connsiteY285" fmla="*/ 4764474 h 6858000"/>
              <a:gd name="connsiteX286" fmla="*/ 6040338 w 7467600"/>
              <a:gd name="connsiteY286" fmla="*/ 4771418 h 6858000"/>
              <a:gd name="connsiteX287" fmla="*/ 6024488 w 7467600"/>
              <a:gd name="connsiteY287" fmla="*/ 4809903 h 6858000"/>
              <a:gd name="connsiteX288" fmla="*/ 5599771 w 7467600"/>
              <a:gd name="connsiteY288" fmla="*/ 5509652 h 6858000"/>
              <a:gd name="connsiteX289" fmla="*/ 5548843 w 7467600"/>
              <a:gd name="connsiteY289" fmla="*/ 5563845 h 6858000"/>
              <a:gd name="connsiteX290" fmla="*/ 5940952 w 7467600"/>
              <a:gd name="connsiteY290" fmla="*/ 6250028 h 6858000"/>
              <a:gd name="connsiteX291" fmla="*/ 6043441 w 7467600"/>
              <a:gd name="connsiteY291" fmla="*/ 6665847 h 6858000"/>
              <a:gd name="connsiteX292" fmla="*/ 6093432 w 7467600"/>
              <a:gd name="connsiteY292" fmla="*/ 6858000 h 6858000"/>
              <a:gd name="connsiteX293" fmla="*/ 6034344 w 7467600"/>
              <a:gd name="connsiteY293" fmla="*/ 6858000 h 6858000"/>
              <a:gd name="connsiteX294" fmla="*/ 6026679 w 7467600"/>
              <a:gd name="connsiteY294" fmla="*/ 6836959 h 6858000"/>
              <a:gd name="connsiteX295" fmla="*/ 5800441 w 7467600"/>
              <a:gd name="connsiteY295" fmla="*/ 6335286 h 6858000"/>
              <a:gd name="connsiteX296" fmla="*/ 5526562 w 7467600"/>
              <a:gd name="connsiteY296" fmla="*/ 5705388 h 6858000"/>
              <a:gd name="connsiteX297" fmla="*/ 5519640 w 7467600"/>
              <a:gd name="connsiteY297" fmla="*/ 5683774 h 6858000"/>
              <a:gd name="connsiteX298" fmla="*/ 5844559 w 7467600"/>
              <a:gd name="connsiteY298" fmla="*/ 6553349 h 6858000"/>
              <a:gd name="connsiteX299" fmla="*/ 5975994 w 7467600"/>
              <a:gd name="connsiteY299" fmla="*/ 6858000 h 6858000"/>
              <a:gd name="connsiteX300" fmla="*/ 5898547 w 7467600"/>
              <a:gd name="connsiteY300" fmla="*/ 6858000 h 6858000"/>
              <a:gd name="connsiteX301" fmla="*/ 5682041 w 7467600"/>
              <a:gd name="connsiteY301" fmla="*/ 6355860 h 6858000"/>
              <a:gd name="connsiteX302" fmla="*/ 5461758 w 7467600"/>
              <a:gd name="connsiteY302" fmla="*/ 5820220 h 6858000"/>
              <a:gd name="connsiteX303" fmla="*/ 5237282 w 7467600"/>
              <a:gd name="connsiteY303" fmla="*/ 6579086 h 6858000"/>
              <a:gd name="connsiteX304" fmla="*/ 5115009 w 7467600"/>
              <a:gd name="connsiteY304" fmla="*/ 6858000 h 6858000"/>
              <a:gd name="connsiteX305" fmla="*/ 5028074 w 7467600"/>
              <a:gd name="connsiteY305" fmla="*/ 6858000 h 6858000"/>
              <a:gd name="connsiteX306" fmla="*/ 5079508 w 7467600"/>
              <a:gd name="connsiteY306" fmla="*/ 6749074 h 6858000"/>
              <a:gd name="connsiteX307" fmla="*/ 5371846 w 7467600"/>
              <a:gd name="connsiteY307" fmla="*/ 5924413 h 6858000"/>
              <a:gd name="connsiteX308" fmla="*/ 5270512 w 7467600"/>
              <a:gd name="connsiteY308" fmla="*/ 6138975 h 6858000"/>
              <a:gd name="connsiteX309" fmla="*/ 5062409 w 7467600"/>
              <a:gd name="connsiteY309" fmla="*/ 6653544 h 6858000"/>
              <a:gd name="connsiteX310" fmla="*/ 5036628 w 7467600"/>
              <a:gd name="connsiteY310" fmla="*/ 6754247 h 6858000"/>
              <a:gd name="connsiteX311" fmla="*/ 5009112 w 7467600"/>
              <a:gd name="connsiteY311" fmla="*/ 6858000 h 6858000"/>
              <a:gd name="connsiteX312" fmla="*/ 4976679 w 7467600"/>
              <a:gd name="connsiteY312" fmla="*/ 6858000 h 6858000"/>
              <a:gd name="connsiteX313" fmla="*/ 5006537 w 7467600"/>
              <a:gd name="connsiteY313" fmla="*/ 6747068 h 6858000"/>
              <a:gd name="connsiteX314" fmla="*/ 5032723 w 7467600"/>
              <a:gd name="connsiteY314" fmla="*/ 6644957 h 6858000"/>
              <a:gd name="connsiteX315" fmla="*/ 5242949 w 7467600"/>
              <a:gd name="connsiteY315" fmla="*/ 6125175 h 6858000"/>
              <a:gd name="connsiteX316" fmla="*/ 5286321 w 7467600"/>
              <a:gd name="connsiteY316" fmla="*/ 6033555 h 6858000"/>
              <a:gd name="connsiteX317" fmla="*/ 5008210 w 7467600"/>
              <a:gd name="connsiteY317" fmla="*/ 6649194 h 6858000"/>
              <a:gd name="connsiteX318" fmla="*/ 4986321 w 7467600"/>
              <a:gd name="connsiteY318" fmla="*/ 6765687 h 6858000"/>
              <a:gd name="connsiteX319" fmla="*/ 4973474 w 7467600"/>
              <a:gd name="connsiteY319" fmla="*/ 6858000 h 6858000"/>
              <a:gd name="connsiteX320" fmla="*/ 4907178 w 7467600"/>
              <a:gd name="connsiteY320" fmla="*/ 6858000 h 6858000"/>
              <a:gd name="connsiteX321" fmla="*/ 4910810 w 7467600"/>
              <a:gd name="connsiteY321" fmla="*/ 6829660 h 6858000"/>
              <a:gd name="connsiteX322" fmla="*/ 4987461 w 7467600"/>
              <a:gd name="connsiteY322" fmla="*/ 6432994 h 6858000"/>
              <a:gd name="connsiteX323" fmla="*/ 5179262 w 7467600"/>
              <a:gd name="connsiteY323" fmla="*/ 6035044 h 6858000"/>
              <a:gd name="connsiteX324" fmla="*/ 4689678 w 7467600"/>
              <a:gd name="connsiteY324" fmla="*/ 6440241 h 6858000"/>
              <a:gd name="connsiteX325" fmla="*/ 4477543 w 7467600"/>
              <a:gd name="connsiteY325" fmla="*/ 6674836 h 6858000"/>
              <a:gd name="connsiteX326" fmla="*/ 4329957 w 7467600"/>
              <a:gd name="connsiteY326" fmla="*/ 6858000 h 6858000"/>
              <a:gd name="connsiteX327" fmla="*/ 4218595 w 7467600"/>
              <a:gd name="connsiteY327" fmla="*/ 6858000 h 6858000"/>
              <a:gd name="connsiteX328" fmla="*/ 4368888 w 7467600"/>
              <a:gd name="connsiteY328" fmla="*/ 6668412 h 6858000"/>
              <a:gd name="connsiteX329" fmla="*/ 4563091 w 7467600"/>
              <a:gd name="connsiteY329" fmla="*/ 6442508 h 6858000"/>
              <a:gd name="connsiteX330" fmla="*/ 5387324 w 7467600"/>
              <a:gd name="connsiteY330" fmla="*/ 5705830 h 6858000"/>
              <a:gd name="connsiteX331" fmla="*/ 5073620 w 7467600"/>
              <a:gd name="connsiteY331" fmla="*/ 5955437 h 6858000"/>
              <a:gd name="connsiteX332" fmla="*/ 4689789 w 7467600"/>
              <a:gd name="connsiteY332" fmla="*/ 6268382 h 6858000"/>
              <a:gd name="connsiteX333" fmla="*/ 4418722 w 7467600"/>
              <a:gd name="connsiteY333" fmla="*/ 6570886 h 6858000"/>
              <a:gd name="connsiteX334" fmla="*/ 4214944 w 7467600"/>
              <a:gd name="connsiteY334" fmla="*/ 6858000 h 6858000"/>
              <a:gd name="connsiteX335" fmla="*/ 4177898 w 7467600"/>
              <a:gd name="connsiteY335" fmla="*/ 6858000 h 6858000"/>
              <a:gd name="connsiteX336" fmla="*/ 4391597 w 7467600"/>
              <a:gd name="connsiteY336" fmla="*/ 6556370 h 6858000"/>
              <a:gd name="connsiteX337" fmla="*/ 4668889 w 7467600"/>
              <a:gd name="connsiteY337" fmla="*/ 6246399 h 6858000"/>
              <a:gd name="connsiteX338" fmla="*/ 5055427 w 7467600"/>
              <a:gd name="connsiteY338" fmla="*/ 5931476 h 6858000"/>
              <a:gd name="connsiteX339" fmla="*/ 5371814 w 7467600"/>
              <a:gd name="connsiteY339" fmla="*/ 5678975 h 6858000"/>
              <a:gd name="connsiteX340" fmla="*/ 4987918 w 7467600"/>
              <a:gd name="connsiteY340" fmla="*/ 5838701 h 6858000"/>
              <a:gd name="connsiteX341" fmla="*/ 4317146 w 7467600"/>
              <a:gd name="connsiteY341" fmla="*/ 6587716 h 6858000"/>
              <a:gd name="connsiteX342" fmla="*/ 4171627 w 7467600"/>
              <a:gd name="connsiteY342" fmla="*/ 6858000 h 6858000"/>
              <a:gd name="connsiteX343" fmla="*/ 4081585 w 7467600"/>
              <a:gd name="connsiteY343" fmla="*/ 6858000 h 6858000"/>
              <a:gd name="connsiteX344" fmla="*/ 4238603 w 7467600"/>
              <a:gd name="connsiteY344" fmla="*/ 6559341 h 6858000"/>
              <a:gd name="connsiteX345" fmla="*/ 4778333 w 7467600"/>
              <a:gd name="connsiteY345" fmla="*/ 5873626 h 6858000"/>
              <a:gd name="connsiteX346" fmla="*/ 5414185 w 7467600"/>
              <a:gd name="connsiteY346" fmla="*/ 5573882 h 6858000"/>
              <a:gd name="connsiteX347" fmla="*/ 5959648 w 7467600"/>
              <a:gd name="connsiteY347" fmla="*/ 4760797 h 6858000"/>
              <a:gd name="connsiteX348" fmla="*/ 5355019 w 7467600"/>
              <a:gd name="connsiteY348" fmla="*/ 4734672 h 6858000"/>
              <a:gd name="connsiteX349" fmla="*/ 5083565 w 7467600"/>
              <a:gd name="connsiteY349" fmla="*/ 5179121 h 6858000"/>
              <a:gd name="connsiteX350" fmla="*/ 4713577 w 7467600"/>
              <a:gd name="connsiteY350" fmla="*/ 5616803 h 6858000"/>
              <a:gd name="connsiteX351" fmla="*/ 3989559 w 7467600"/>
              <a:gd name="connsiteY351" fmla="*/ 6145945 h 6858000"/>
              <a:gd name="connsiteX352" fmla="*/ 3939824 w 7467600"/>
              <a:gd name="connsiteY352" fmla="*/ 6066900 h 6858000"/>
              <a:gd name="connsiteX353" fmla="*/ 4584537 w 7467600"/>
              <a:gd name="connsiteY353" fmla="*/ 5324826 h 6858000"/>
              <a:gd name="connsiteX354" fmla="*/ 5037105 w 7467600"/>
              <a:gd name="connsiteY354" fmla="*/ 5088765 h 6858000"/>
              <a:gd name="connsiteX355" fmla="*/ 5039930 w 7467600"/>
              <a:gd name="connsiteY355" fmla="*/ 5089585 h 6858000"/>
              <a:gd name="connsiteX356" fmla="*/ 5263764 w 7467600"/>
              <a:gd name="connsiteY356" fmla="*/ 4735525 h 6858000"/>
              <a:gd name="connsiteX357" fmla="*/ 4086300 w 7467600"/>
              <a:gd name="connsiteY357" fmla="*/ 4884599 h 6858000"/>
              <a:gd name="connsiteX358" fmla="*/ 4085485 w 7467600"/>
              <a:gd name="connsiteY358" fmla="*/ 4899070 h 6858000"/>
              <a:gd name="connsiteX359" fmla="*/ 3871915 w 7467600"/>
              <a:gd name="connsiteY359" fmla="*/ 5253645 h 6858000"/>
              <a:gd name="connsiteX360" fmla="*/ 3799374 w 7467600"/>
              <a:gd name="connsiteY360" fmla="*/ 5466127 h 6858000"/>
              <a:gd name="connsiteX361" fmla="*/ 3498850 w 7467600"/>
              <a:gd name="connsiteY361" fmla="*/ 6661888 h 6858000"/>
              <a:gd name="connsiteX362" fmla="*/ 3399216 w 7467600"/>
              <a:gd name="connsiteY362" fmla="*/ 6858000 h 6858000"/>
              <a:gd name="connsiteX363" fmla="*/ 3303688 w 7467600"/>
              <a:gd name="connsiteY363" fmla="*/ 6858000 h 6858000"/>
              <a:gd name="connsiteX364" fmla="*/ 3391774 w 7467600"/>
              <a:gd name="connsiteY364" fmla="*/ 6697181 h 6858000"/>
              <a:gd name="connsiteX365" fmla="*/ 3735540 w 7467600"/>
              <a:gd name="connsiteY365" fmla="*/ 5546923 h 6858000"/>
              <a:gd name="connsiteX366" fmla="*/ 3729438 w 7467600"/>
              <a:gd name="connsiteY366" fmla="*/ 5569058 h 6858000"/>
              <a:gd name="connsiteX367" fmla="*/ 3707782 w 7467600"/>
              <a:gd name="connsiteY367" fmla="*/ 5644908 h 6858000"/>
              <a:gd name="connsiteX368" fmla="*/ 3583827 w 7467600"/>
              <a:gd name="connsiteY368" fmla="*/ 6039215 h 6858000"/>
              <a:gd name="connsiteX369" fmla="*/ 3547861 w 7467600"/>
              <a:gd name="connsiteY369" fmla="*/ 6129609 h 6858000"/>
              <a:gd name="connsiteX370" fmla="*/ 3490905 w 7467600"/>
              <a:gd name="connsiteY370" fmla="*/ 6277660 h 6858000"/>
              <a:gd name="connsiteX371" fmla="*/ 3455859 w 7467600"/>
              <a:gd name="connsiteY371" fmla="*/ 6391301 h 6858000"/>
              <a:gd name="connsiteX372" fmla="*/ 3429112 w 7467600"/>
              <a:gd name="connsiteY372" fmla="*/ 6479469 h 6858000"/>
              <a:gd name="connsiteX373" fmla="*/ 3304862 w 7467600"/>
              <a:gd name="connsiteY373" fmla="*/ 6796476 h 6858000"/>
              <a:gd name="connsiteX374" fmla="*/ 3276071 w 7467600"/>
              <a:gd name="connsiteY374" fmla="*/ 6858000 h 6858000"/>
              <a:gd name="connsiteX375" fmla="*/ 3240805 w 7467600"/>
              <a:gd name="connsiteY375" fmla="*/ 6858000 h 6858000"/>
              <a:gd name="connsiteX376" fmla="*/ 3275917 w 7467600"/>
              <a:gd name="connsiteY376" fmla="*/ 6783192 h 6858000"/>
              <a:gd name="connsiteX377" fmla="*/ 3399358 w 7467600"/>
              <a:gd name="connsiteY377" fmla="*/ 6469011 h 6858000"/>
              <a:gd name="connsiteX378" fmla="*/ 3425650 w 7467600"/>
              <a:gd name="connsiteY378" fmla="*/ 6381333 h 6858000"/>
              <a:gd name="connsiteX379" fmla="*/ 3460661 w 7467600"/>
              <a:gd name="connsiteY379" fmla="*/ 6266763 h 6858000"/>
              <a:gd name="connsiteX380" fmla="*/ 3518021 w 7467600"/>
              <a:gd name="connsiteY380" fmla="*/ 6117298 h 6858000"/>
              <a:gd name="connsiteX381" fmla="*/ 3554035 w 7467600"/>
              <a:gd name="connsiteY381" fmla="*/ 6027832 h 6858000"/>
              <a:gd name="connsiteX382" fmla="*/ 3677174 w 7467600"/>
              <a:gd name="connsiteY382" fmla="*/ 5636351 h 6858000"/>
              <a:gd name="connsiteX383" fmla="*/ 3698819 w 7467600"/>
              <a:gd name="connsiteY383" fmla="*/ 5560503 h 6858000"/>
              <a:gd name="connsiteX384" fmla="*/ 3702094 w 7467600"/>
              <a:gd name="connsiteY384" fmla="*/ 5549194 h 6858000"/>
              <a:gd name="connsiteX385" fmla="*/ 3398355 w 7467600"/>
              <a:gd name="connsiteY385" fmla="*/ 6094603 h 6858000"/>
              <a:gd name="connsiteX386" fmla="*/ 3193941 w 7467600"/>
              <a:gd name="connsiteY386" fmla="*/ 6798775 h 6858000"/>
              <a:gd name="connsiteX387" fmla="*/ 3184140 w 7467600"/>
              <a:gd name="connsiteY387" fmla="*/ 6858000 h 6858000"/>
              <a:gd name="connsiteX388" fmla="*/ 3099978 w 7467600"/>
              <a:gd name="connsiteY388" fmla="*/ 6858000 h 6858000"/>
              <a:gd name="connsiteX389" fmla="*/ 3101556 w 7467600"/>
              <a:gd name="connsiteY389" fmla="*/ 6843337 h 6858000"/>
              <a:gd name="connsiteX390" fmla="*/ 3370162 w 7467600"/>
              <a:gd name="connsiteY390" fmla="*/ 5785550 h 6858000"/>
              <a:gd name="connsiteX391" fmla="*/ 3746477 w 7467600"/>
              <a:gd name="connsiteY391" fmla="*/ 5377889 h 6858000"/>
              <a:gd name="connsiteX392" fmla="*/ 3863399 w 7467600"/>
              <a:gd name="connsiteY392" fmla="*/ 5087257 h 6858000"/>
              <a:gd name="connsiteX393" fmla="*/ 3968712 w 7467600"/>
              <a:gd name="connsiteY393" fmla="*/ 4913989 h 6858000"/>
              <a:gd name="connsiteX394" fmla="*/ 2792390 w 7467600"/>
              <a:gd name="connsiteY394" fmla="*/ 5382974 h 6858000"/>
              <a:gd name="connsiteX395" fmla="*/ 2714982 w 7467600"/>
              <a:gd name="connsiteY395" fmla="*/ 5427051 h 6858000"/>
              <a:gd name="connsiteX396" fmla="*/ 2813361 w 7467600"/>
              <a:gd name="connsiteY396" fmla="*/ 6023912 h 6858000"/>
              <a:gd name="connsiteX397" fmla="*/ 2688430 w 7467600"/>
              <a:gd name="connsiteY397" fmla="*/ 6801564 h 6858000"/>
              <a:gd name="connsiteX398" fmla="*/ 2629626 w 7467600"/>
              <a:gd name="connsiteY398" fmla="*/ 6763394 h 6858000"/>
              <a:gd name="connsiteX399" fmla="*/ 2565328 w 7467600"/>
              <a:gd name="connsiteY399" fmla="*/ 5516399 h 6858000"/>
              <a:gd name="connsiteX400" fmla="*/ 1922999 w 7467600"/>
              <a:gd name="connsiteY400" fmla="*/ 5980343 h 6858000"/>
              <a:gd name="connsiteX401" fmla="*/ 1950261 w 7467600"/>
              <a:gd name="connsiteY401" fmla="*/ 6405858 h 6858000"/>
              <a:gd name="connsiteX402" fmla="*/ 2365554 w 7467600"/>
              <a:gd name="connsiteY402" fmla="*/ 6759107 h 6858000"/>
              <a:gd name="connsiteX403" fmla="*/ 2424142 w 7467600"/>
              <a:gd name="connsiteY403" fmla="*/ 6858000 h 6858000"/>
              <a:gd name="connsiteX404" fmla="*/ 2395994 w 7467600"/>
              <a:gd name="connsiteY404" fmla="*/ 6858000 h 6858000"/>
              <a:gd name="connsiteX405" fmla="*/ 2392863 w 7467600"/>
              <a:gd name="connsiteY405" fmla="*/ 6852964 h 6858000"/>
              <a:gd name="connsiteX406" fmla="*/ 2017589 w 7467600"/>
              <a:gd name="connsiteY406" fmla="*/ 6493982 h 6858000"/>
              <a:gd name="connsiteX407" fmla="*/ 2147336 w 7467600"/>
              <a:gd name="connsiteY407" fmla="*/ 6594052 h 6858000"/>
              <a:gd name="connsiteX408" fmla="*/ 2207047 w 7467600"/>
              <a:gd name="connsiteY408" fmla="*/ 6654540 h 6858000"/>
              <a:gd name="connsiteX409" fmla="*/ 2299106 w 7467600"/>
              <a:gd name="connsiteY409" fmla="*/ 6778931 h 6858000"/>
              <a:gd name="connsiteX410" fmla="*/ 2314430 w 7467600"/>
              <a:gd name="connsiteY410" fmla="*/ 6801144 h 6858000"/>
              <a:gd name="connsiteX411" fmla="*/ 2352406 w 7467600"/>
              <a:gd name="connsiteY411" fmla="*/ 6858000 h 6858000"/>
              <a:gd name="connsiteX412" fmla="*/ 2314492 w 7467600"/>
              <a:gd name="connsiteY412" fmla="*/ 6858000 h 6858000"/>
              <a:gd name="connsiteX413" fmla="*/ 2288095 w 7467600"/>
              <a:gd name="connsiteY413" fmla="*/ 6818030 h 6858000"/>
              <a:gd name="connsiteX414" fmla="*/ 2272768 w 7467600"/>
              <a:gd name="connsiteY414" fmla="*/ 6795822 h 6858000"/>
              <a:gd name="connsiteX415" fmla="*/ 2182715 w 7467600"/>
              <a:gd name="connsiteY415" fmla="*/ 6675071 h 6858000"/>
              <a:gd name="connsiteX416" fmla="*/ 2032061 w 7467600"/>
              <a:gd name="connsiteY416" fmla="*/ 6541380 h 6858000"/>
              <a:gd name="connsiteX417" fmla="*/ 2257220 w 7467600"/>
              <a:gd name="connsiteY417" fmla="*/ 6826257 h 6858000"/>
              <a:gd name="connsiteX418" fmla="*/ 2281324 w 7467600"/>
              <a:gd name="connsiteY418" fmla="*/ 6858000 h 6858000"/>
              <a:gd name="connsiteX419" fmla="*/ 2242860 w 7467600"/>
              <a:gd name="connsiteY419" fmla="*/ 6858000 h 6858000"/>
              <a:gd name="connsiteX420" fmla="*/ 2232818 w 7467600"/>
              <a:gd name="connsiteY420" fmla="*/ 6844926 h 6858000"/>
              <a:gd name="connsiteX421" fmla="*/ 1990172 w 7467600"/>
              <a:gd name="connsiteY421" fmla="*/ 6542121 h 6858000"/>
              <a:gd name="connsiteX422" fmla="*/ 2124090 w 7467600"/>
              <a:gd name="connsiteY422" fmla="*/ 6761017 h 6858000"/>
              <a:gd name="connsiteX423" fmla="*/ 2200380 w 7467600"/>
              <a:gd name="connsiteY423" fmla="*/ 6858000 h 6858000"/>
              <a:gd name="connsiteX424" fmla="*/ 2147507 w 7467600"/>
              <a:gd name="connsiteY424" fmla="*/ 6858000 h 6858000"/>
              <a:gd name="connsiteX425" fmla="*/ 2070668 w 7467600"/>
              <a:gd name="connsiteY425" fmla="*/ 6761520 h 6858000"/>
              <a:gd name="connsiteX426" fmla="*/ 1975142 w 7467600"/>
              <a:gd name="connsiteY426" fmla="*/ 6585570 h 6858000"/>
              <a:gd name="connsiteX427" fmla="*/ 2050035 w 7467600"/>
              <a:gd name="connsiteY427" fmla="*/ 6813345 h 6858000"/>
              <a:gd name="connsiteX428" fmla="*/ 2063025 w 7467600"/>
              <a:gd name="connsiteY428" fmla="*/ 6858000 h 6858000"/>
              <a:gd name="connsiteX429" fmla="*/ 2021675 w 7467600"/>
              <a:gd name="connsiteY429" fmla="*/ 6858000 h 6858000"/>
              <a:gd name="connsiteX430" fmla="*/ 2019308 w 7467600"/>
              <a:gd name="connsiteY430" fmla="*/ 6847118 h 6858000"/>
              <a:gd name="connsiteX431" fmla="*/ 1938835 w 7467600"/>
              <a:gd name="connsiteY431" fmla="*/ 6551160 h 6858000"/>
              <a:gd name="connsiteX432" fmla="*/ 1953230 w 7467600"/>
              <a:gd name="connsiteY432" fmla="*/ 6759699 h 6858000"/>
              <a:gd name="connsiteX433" fmla="*/ 1956763 w 7467600"/>
              <a:gd name="connsiteY433" fmla="*/ 6778191 h 6858000"/>
              <a:gd name="connsiteX434" fmla="*/ 1967925 w 7467600"/>
              <a:gd name="connsiteY434" fmla="*/ 6858000 h 6858000"/>
              <a:gd name="connsiteX435" fmla="*/ 1936622 w 7467600"/>
              <a:gd name="connsiteY435" fmla="*/ 6858000 h 6858000"/>
              <a:gd name="connsiteX436" fmla="*/ 1926261 w 7467600"/>
              <a:gd name="connsiteY436" fmla="*/ 6784064 h 6858000"/>
              <a:gd name="connsiteX437" fmla="*/ 1922724 w 7467600"/>
              <a:gd name="connsiteY437" fmla="*/ 6765577 h 6858000"/>
              <a:gd name="connsiteX438" fmla="*/ 1904650 w 7467600"/>
              <a:gd name="connsiteY438" fmla="*/ 6639616 h 6858000"/>
              <a:gd name="connsiteX439" fmla="*/ 1885273 w 7467600"/>
              <a:gd name="connsiteY439" fmla="*/ 6858000 h 6858000"/>
              <a:gd name="connsiteX440" fmla="*/ 1854363 w 7467600"/>
              <a:gd name="connsiteY440" fmla="*/ 6858000 h 6858000"/>
              <a:gd name="connsiteX441" fmla="*/ 1880391 w 7467600"/>
              <a:gd name="connsiteY441" fmla="*/ 6603796 h 6858000"/>
              <a:gd name="connsiteX442" fmla="*/ 1818273 w 7467600"/>
              <a:gd name="connsiteY442" fmla="*/ 6715729 h 6858000"/>
              <a:gd name="connsiteX443" fmla="*/ 1794691 w 7467600"/>
              <a:gd name="connsiteY443" fmla="*/ 6843239 h 6858000"/>
              <a:gd name="connsiteX444" fmla="*/ 1794914 w 7467600"/>
              <a:gd name="connsiteY444" fmla="*/ 6858000 h 6858000"/>
              <a:gd name="connsiteX445" fmla="*/ 1746128 w 7467600"/>
              <a:gd name="connsiteY445" fmla="*/ 6858000 h 6858000"/>
              <a:gd name="connsiteX446" fmla="*/ 1753934 w 7467600"/>
              <a:gd name="connsiteY446" fmla="*/ 6724796 h 6858000"/>
              <a:gd name="connsiteX447" fmla="*/ 1792053 w 7467600"/>
              <a:gd name="connsiteY447" fmla="*/ 6572396 h 6858000"/>
              <a:gd name="connsiteX448" fmla="*/ 1862248 w 7467600"/>
              <a:gd name="connsiteY448" fmla="*/ 6266397 h 6858000"/>
              <a:gd name="connsiteX449" fmla="*/ 1862250 w 7467600"/>
              <a:gd name="connsiteY449" fmla="*/ 6033531 h 6858000"/>
              <a:gd name="connsiteX450" fmla="*/ 1211999 w 7467600"/>
              <a:gd name="connsiteY450" fmla="*/ 6683610 h 6858000"/>
              <a:gd name="connsiteX451" fmla="*/ 1213266 w 7467600"/>
              <a:gd name="connsiteY451" fmla="*/ 6691947 h 6858000"/>
              <a:gd name="connsiteX452" fmla="*/ 1203370 w 7467600"/>
              <a:gd name="connsiteY452" fmla="*/ 6850676 h 6858000"/>
              <a:gd name="connsiteX453" fmla="*/ 1203671 w 7467600"/>
              <a:gd name="connsiteY453" fmla="*/ 6858000 h 6858000"/>
              <a:gd name="connsiteX454" fmla="*/ 1143180 w 7467600"/>
              <a:gd name="connsiteY454" fmla="*/ 6858000 h 6858000"/>
              <a:gd name="connsiteX455" fmla="*/ 1142176 w 7467600"/>
              <a:gd name="connsiteY455" fmla="*/ 6766045 h 6858000"/>
              <a:gd name="connsiteX456" fmla="*/ 1067484 w 7467600"/>
              <a:gd name="connsiteY456" fmla="*/ 6858000 h 6858000"/>
              <a:gd name="connsiteX457" fmla="*/ 953928 w 7467600"/>
              <a:gd name="connsiteY457" fmla="*/ 6858000 h 6858000"/>
              <a:gd name="connsiteX458" fmla="*/ 959715 w 7467600"/>
              <a:gd name="connsiteY458" fmla="*/ 6850185 h 6858000"/>
              <a:gd name="connsiteX459" fmla="*/ 1483788 w 7467600"/>
              <a:gd name="connsiteY459" fmla="*/ 6259174 h 6858000"/>
              <a:gd name="connsiteX460" fmla="*/ 1100671 w 7467600"/>
              <a:gd name="connsiteY460" fmla="*/ 6252137 h 6858000"/>
              <a:gd name="connsiteX461" fmla="*/ 1090144 w 7467600"/>
              <a:gd name="connsiteY461" fmla="*/ 6256748 h 6858000"/>
              <a:gd name="connsiteX462" fmla="*/ 1095872 w 7467600"/>
              <a:gd name="connsiteY462" fmla="*/ 6271892 h 6858000"/>
              <a:gd name="connsiteX463" fmla="*/ 262785 w 7467600"/>
              <a:gd name="connsiteY463" fmla="*/ 6845450 h 6858000"/>
              <a:gd name="connsiteX464" fmla="*/ 209968 w 7467600"/>
              <a:gd name="connsiteY464" fmla="*/ 6770713 h 6858000"/>
              <a:gd name="connsiteX465" fmla="*/ 873460 w 7467600"/>
              <a:gd name="connsiteY465" fmla="*/ 6253768 h 6858000"/>
              <a:gd name="connsiteX466" fmla="*/ 192686 w 7467600"/>
              <a:gd name="connsiteY466" fmla="*/ 5849257 h 6858000"/>
              <a:gd name="connsiteX467" fmla="*/ 4696 w 7467600"/>
              <a:gd name="connsiteY467" fmla="*/ 5697668 h 6858000"/>
              <a:gd name="connsiteX468" fmla="*/ 0 w 7467600"/>
              <a:gd name="connsiteY468" fmla="*/ 5689984 h 6858000"/>
              <a:gd name="connsiteX469" fmla="*/ 0 w 7467600"/>
              <a:gd name="connsiteY469" fmla="*/ 5513472 h 6858000"/>
              <a:gd name="connsiteX470" fmla="*/ 174101 w 7467600"/>
              <a:gd name="connsiteY470" fmla="*/ 5620277 h 6858000"/>
              <a:gd name="connsiteX471" fmla="*/ 891800 w 7467600"/>
              <a:gd name="connsiteY471" fmla="*/ 6036935 h 6858000"/>
              <a:gd name="connsiteX472" fmla="*/ 1072219 w 7467600"/>
              <a:gd name="connsiteY472" fmla="*/ 6169443 h 6858000"/>
              <a:gd name="connsiteX473" fmla="*/ 1074117 w 7467600"/>
              <a:gd name="connsiteY473" fmla="*/ 6170301 h 6858000"/>
              <a:gd name="connsiteX474" fmla="*/ 1083114 w 7467600"/>
              <a:gd name="connsiteY474" fmla="*/ 6174131 h 6858000"/>
              <a:gd name="connsiteX475" fmla="*/ 1543010 w 7467600"/>
              <a:gd name="connsiteY475" fmla="*/ 6191140 h 6858000"/>
              <a:gd name="connsiteX476" fmla="*/ 1551080 w 7467600"/>
              <a:gd name="connsiteY476" fmla="*/ 6195006 h 6858000"/>
              <a:gd name="connsiteX477" fmla="*/ 2345443 w 7467600"/>
              <a:gd name="connsiteY477" fmla="*/ 5549882 h 6858000"/>
              <a:gd name="connsiteX478" fmla="*/ 1721499 w 7467600"/>
              <a:gd name="connsiteY478" fmla="*/ 5599969 h 6858000"/>
              <a:gd name="connsiteX479" fmla="*/ 767716 w 7467600"/>
              <a:gd name="connsiteY479" fmla="*/ 5472768 h 6858000"/>
              <a:gd name="connsiteX480" fmla="*/ 722147 w 7467600"/>
              <a:gd name="connsiteY480" fmla="*/ 5393091 h 6858000"/>
              <a:gd name="connsiteX481" fmla="*/ 1485552 w 7467600"/>
              <a:gd name="connsiteY481" fmla="*/ 5313202 h 6858000"/>
              <a:gd name="connsiteX482" fmla="*/ 2143004 w 7467600"/>
              <a:gd name="connsiteY482" fmla="*/ 5402420 h 6858000"/>
              <a:gd name="connsiteX483" fmla="*/ 1933391 w 7467600"/>
              <a:gd name="connsiteY483" fmla="*/ 5156971 h 6858000"/>
              <a:gd name="connsiteX484" fmla="*/ 1827118 w 7467600"/>
              <a:gd name="connsiteY484" fmla="*/ 4968410 h 6858000"/>
              <a:gd name="connsiteX485" fmla="*/ 1837349 w 7467600"/>
              <a:gd name="connsiteY485" fmla="*/ 4956357 h 6858000"/>
              <a:gd name="connsiteX486" fmla="*/ 2162835 w 7467600"/>
              <a:gd name="connsiteY486" fmla="*/ 5187853 h 6858000"/>
              <a:gd name="connsiteX487" fmla="*/ 2257167 w 7467600"/>
              <a:gd name="connsiteY487" fmla="*/ 5462123 h 6858000"/>
              <a:gd name="connsiteX488" fmla="*/ 2261598 w 7467600"/>
              <a:gd name="connsiteY488" fmla="*/ 5467998 h 6858000"/>
              <a:gd name="connsiteX489" fmla="*/ 2437177 w 7467600"/>
              <a:gd name="connsiteY489" fmla="*/ 5479608 h 6858000"/>
              <a:gd name="connsiteX490" fmla="*/ 2445247 w 7467600"/>
              <a:gd name="connsiteY490" fmla="*/ 5483476 h 6858000"/>
              <a:gd name="connsiteX491" fmla="*/ 2743626 w 7467600"/>
              <a:gd name="connsiteY491" fmla="*/ 5304819 h 6858000"/>
              <a:gd name="connsiteX492" fmla="*/ 3048102 w 7467600"/>
              <a:gd name="connsiteY492" fmla="*/ 5150595 h 6858000"/>
              <a:gd name="connsiteX493" fmla="*/ 1799414 w 7467600"/>
              <a:gd name="connsiteY493" fmla="*/ 4694732 h 6858000"/>
              <a:gd name="connsiteX494" fmla="*/ 1771735 w 7467600"/>
              <a:gd name="connsiteY494" fmla="*/ 4619929 h 6858000"/>
              <a:gd name="connsiteX495" fmla="*/ 3104273 w 7467600"/>
              <a:gd name="connsiteY495" fmla="*/ 5076159 h 6858000"/>
              <a:gd name="connsiteX496" fmla="*/ 3113245 w 7467600"/>
              <a:gd name="connsiteY496" fmla="*/ 5090705 h 6858000"/>
              <a:gd name="connsiteX497" fmla="*/ 3126294 w 7467600"/>
              <a:gd name="connsiteY497" fmla="*/ 5114400 h 6858000"/>
              <a:gd name="connsiteX498" fmla="*/ 3937433 w 7467600"/>
              <a:gd name="connsiteY498" fmla="*/ 4830473 h 6858000"/>
              <a:gd name="connsiteX499" fmla="*/ 3590475 w 7467600"/>
              <a:gd name="connsiteY499" fmla="*/ 4597974 h 6858000"/>
              <a:gd name="connsiteX500" fmla="*/ 3100264 w 7467600"/>
              <a:gd name="connsiteY500" fmla="*/ 4579845 h 6858000"/>
              <a:gd name="connsiteX501" fmla="*/ 2183576 w 7467600"/>
              <a:gd name="connsiteY501" fmla="*/ 4227150 h 6858000"/>
              <a:gd name="connsiteX502" fmla="*/ 2151029 w 7467600"/>
              <a:gd name="connsiteY502" fmla="*/ 4146947 h 6858000"/>
              <a:gd name="connsiteX503" fmla="*/ 3563434 w 7467600"/>
              <a:gd name="connsiteY503" fmla="*/ 4469115 h 6858000"/>
              <a:gd name="connsiteX504" fmla="*/ 3177952 w 7467600"/>
              <a:gd name="connsiteY504" fmla="*/ 3657386 h 6858000"/>
              <a:gd name="connsiteX505" fmla="*/ 3189263 w 7467600"/>
              <a:gd name="connsiteY505" fmla="*/ 3625726 h 6858000"/>
              <a:gd name="connsiteX506" fmla="*/ 3560912 w 7467600"/>
              <a:gd name="connsiteY506" fmla="*/ 4079863 h 6858000"/>
              <a:gd name="connsiteX507" fmla="*/ 3626636 w 7467600"/>
              <a:gd name="connsiteY507" fmla="*/ 4512230 h 6858000"/>
              <a:gd name="connsiteX508" fmla="*/ 3653088 w 7467600"/>
              <a:gd name="connsiteY508" fmla="*/ 4521417 h 6858000"/>
              <a:gd name="connsiteX509" fmla="*/ 3988128 w 7467600"/>
              <a:gd name="connsiteY509" fmla="*/ 4817267 h 6858000"/>
              <a:gd name="connsiteX510" fmla="*/ 4830582 w 7467600"/>
              <a:gd name="connsiteY510" fmla="*/ 4676000 h 6858000"/>
              <a:gd name="connsiteX511" fmla="*/ 4830100 w 7467600"/>
              <a:gd name="connsiteY511" fmla="*/ 4675554 h 6858000"/>
              <a:gd name="connsiteX512" fmla="*/ 4036318 w 7467600"/>
              <a:gd name="connsiteY512" fmla="*/ 4147013 h 6858000"/>
              <a:gd name="connsiteX513" fmla="*/ 3432098 w 7467600"/>
              <a:gd name="connsiteY513" fmla="*/ 3537312 h 6858000"/>
              <a:gd name="connsiteX514" fmla="*/ 3446761 w 7467600"/>
              <a:gd name="connsiteY514" fmla="*/ 3461278 h 6858000"/>
              <a:gd name="connsiteX515" fmla="*/ 4419733 w 7467600"/>
              <a:gd name="connsiteY515" fmla="*/ 3963555 h 6858000"/>
              <a:gd name="connsiteX516" fmla="*/ 4781371 w 7467600"/>
              <a:gd name="connsiteY516" fmla="*/ 4458604 h 6858000"/>
              <a:gd name="connsiteX517" fmla="*/ 4780440 w 7467600"/>
              <a:gd name="connsiteY517" fmla="*/ 4470290 h 6858000"/>
              <a:gd name="connsiteX518" fmla="*/ 4898954 w 7467600"/>
              <a:gd name="connsiteY518" fmla="*/ 4662092 h 6858000"/>
              <a:gd name="connsiteX519" fmla="*/ 4900699 w 7467600"/>
              <a:gd name="connsiteY519" fmla="*/ 4670867 h 6858000"/>
              <a:gd name="connsiteX520" fmla="*/ 5714511 w 7467600"/>
              <a:gd name="connsiteY520" fmla="*/ 4663483 h 6858000"/>
              <a:gd name="connsiteX521" fmla="*/ 5464793 w 7467600"/>
              <a:gd name="connsiteY521" fmla="*/ 4393556 h 6858000"/>
              <a:gd name="connsiteX522" fmla="*/ 5461897 w 7467600"/>
              <a:gd name="connsiteY522" fmla="*/ 4390879 h 6858000"/>
              <a:gd name="connsiteX523" fmla="*/ 4294126 w 7467600"/>
              <a:gd name="connsiteY523" fmla="*/ 3303048 h 6858000"/>
              <a:gd name="connsiteX524" fmla="*/ 4305321 w 7467600"/>
              <a:gd name="connsiteY524" fmla="*/ 3256953 h 6858000"/>
              <a:gd name="connsiteX525" fmla="*/ 4949299 w 7467600"/>
              <a:gd name="connsiteY525" fmla="*/ 3766336 h 6858000"/>
              <a:gd name="connsiteX526" fmla="*/ 5291452 w 7467600"/>
              <a:gd name="connsiteY526" fmla="*/ 4076801 h 6858000"/>
              <a:gd name="connsiteX527" fmla="*/ 5434998 w 7467600"/>
              <a:gd name="connsiteY527" fmla="*/ 4254100 h 6858000"/>
              <a:gd name="connsiteX528" fmla="*/ 5351015 w 7467600"/>
              <a:gd name="connsiteY528" fmla="*/ 3760989 h 6858000"/>
              <a:gd name="connsiteX529" fmla="*/ 5413780 w 7467600"/>
              <a:gd name="connsiteY529" fmla="*/ 2966265 h 6858000"/>
              <a:gd name="connsiteX530" fmla="*/ 5425627 w 7467600"/>
              <a:gd name="connsiteY530" fmla="*/ 2954192 h 6858000"/>
              <a:gd name="connsiteX531" fmla="*/ 6604735 w 7467600"/>
              <a:gd name="connsiteY531" fmla="*/ 2041381 h 6858000"/>
              <a:gd name="connsiteX532" fmla="*/ 7204487 w 7467600"/>
              <a:gd name="connsiteY532" fmla="*/ 2742112 h 6858000"/>
              <a:gd name="connsiteX533" fmla="*/ 7131592 w 7467600"/>
              <a:gd name="connsiteY533" fmla="*/ 2672096 h 6858000"/>
              <a:gd name="connsiteX534" fmla="*/ 6996344 w 7467600"/>
              <a:gd name="connsiteY534" fmla="*/ 2518310 h 6858000"/>
              <a:gd name="connsiteX535" fmla="*/ 6735495 w 7467600"/>
              <a:gd name="connsiteY535" fmla="*/ 2196890 h 6858000"/>
              <a:gd name="connsiteX536" fmla="*/ 6721901 w 7467600"/>
              <a:gd name="connsiteY536" fmla="*/ 2179274 h 6858000"/>
              <a:gd name="connsiteX537" fmla="*/ 6604735 w 7467600"/>
              <a:gd name="connsiteY537" fmla="*/ 2041381 h 6858000"/>
              <a:gd name="connsiteX538" fmla="*/ 6591670 w 7467600"/>
              <a:gd name="connsiteY538" fmla="*/ 1988277 h 6858000"/>
              <a:gd name="connsiteX539" fmla="*/ 6747349 w 7467600"/>
              <a:gd name="connsiteY539" fmla="*/ 2160069 h 6858000"/>
              <a:gd name="connsiteX540" fmla="*/ 6760943 w 7467600"/>
              <a:gd name="connsiteY540" fmla="*/ 2177686 h 6858000"/>
              <a:gd name="connsiteX541" fmla="*/ 7021065 w 7467600"/>
              <a:gd name="connsiteY541" fmla="*/ 2498102 h 6858000"/>
              <a:gd name="connsiteX542" fmla="*/ 7155223 w 7467600"/>
              <a:gd name="connsiteY542" fmla="*/ 2650386 h 6858000"/>
              <a:gd name="connsiteX543" fmla="*/ 7203167 w 7467600"/>
              <a:gd name="connsiteY543" fmla="*/ 2697288 h 6858000"/>
              <a:gd name="connsiteX544" fmla="*/ 6937703 w 7467600"/>
              <a:gd name="connsiteY544" fmla="*/ 2321981 h 6858000"/>
              <a:gd name="connsiteX545" fmla="*/ 6591670 w 7467600"/>
              <a:gd name="connsiteY545" fmla="*/ 1988277 h 6858000"/>
              <a:gd name="connsiteX546" fmla="*/ 5798671 w 7467600"/>
              <a:gd name="connsiteY546" fmla="*/ 1981601 h 6858000"/>
              <a:gd name="connsiteX547" fmla="*/ 5754709 w 7467600"/>
              <a:gd name="connsiteY547" fmla="*/ 2071454 h 6858000"/>
              <a:gd name="connsiteX548" fmla="*/ 5763044 w 7467600"/>
              <a:gd name="connsiteY548" fmla="*/ 2842206 h 6858000"/>
              <a:gd name="connsiteX549" fmla="*/ 5764974 w 7467600"/>
              <a:gd name="connsiteY549" fmla="*/ 2799609 h 6858000"/>
              <a:gd name="connsiteX550" fmla="*/ 5767665 w 7467600"/>
              <a:gd name="connsiteY550" fmla="*/ 2666409 h 6858000"/>
              <a:gd name="connsiteX551" fmla="*/ 5763055 w 7467600"/>
              <a:gd name="connsiteY551" fmla="*/ 2579705 h 6858000"/>
              <a:gd name="connsiteX552" fmla="*/ 5758079 w 7467600"/>
              <a:gd name="connsiteY552" fmla="*/ 2492508 h 6858000"/>
              <a:gd name="connsiteX553" fmla="*/ 5779325 w 7467600"/>
              <a:gd name="connsiteY553" fmla="*/ 2197069 h 6858000"/>
              <a:gd name="connsiteX554" fmla="*/ 5798671 w 7467600"/>
              <a:gd name="connsiteY554" fmla="*/ 1981601 h 6858000"/>
              <a:gd name="connsiteX555" fmla="*/ 5829202 w 7467600"/>
              <a:gd name="connsiteY555" fmla="*/ 1971679 h 6858000"/>
              <a:gd name="connsiteX556" fmla="*/ 5809558 w 7467600"/>
              <a:gd name="connsiteY556" fmla="*/ 2198043 h 6858000"/>
              <a:gd name="connsiteX557" fmla="*/ 5788653 w 7467600"/>
              <a:gd name="connsiteY557" fmla="*/ 2489430 h 6858000"/>
              <a:gd name="connsiteX558" fmla="*/ 5793439 w 7467600"/>
              <a:gd name="connsiteY558" fmla="*/ 2575235 h 6858000"/>
              <a:gd name="connsiteX559" fmla="*/ 5796837 w 7467600"/>
              <a:gd name="connsiteY559" fmla="*/ 2637633 h 6858000"/>
              <a:gd name="connsiteX560" fmla="*/ 5818614 w 7467600"/>
              <a:gd name="connsiteY560" fmla="*/ 2473055 h 6858000"/>
              <a:gd name="connsiteX561" fmla="*/ 5829202 w 7467600"/>
              <a:gd name="connsiteY561" fmla="*/ 1971679 h 6858000"/>
              <a:gd name="connsiteX562" fmla="*/ 5911389 w 7467600"/>
              <a:gd name="connsiteY562" fmla="*/ 1898371 h 6858000"/>
              <a:gd name="connsiteX563" fmla="*/ 6237627 w 7467600"/>
              <a:gd name="connsiteY563" fmla="*/ 2231921 h 6858000"/>
              <a:gd name="connsiteX564" fmla="*/ 5911389 w 7467600"/>
              <a:gd name="connsiteY564" fmla="*/ 1898371 h 6858000"/>
              <a:gd name="connsiteX565" fmla="*/ 6944437 w 7467600"/>
              <a:gd name="connsiteY565" fmla="*/ 1575402 h 6858000"/>
              <a:gd name="connsiteX566" fmla="*/ 6304730 w 7467600"/>
              <a:gd name="connsiteY566" fmla="*/ 1766654 h 6858000"/>
              <a:gd name="connsiteX567" fmla="*/ 6944437 w 7467600"/>
              <a:gd name="connsiteY567" fmla="*/ 1575402 h 6858000"/>
              <a:gd name="connsiteX568" fmla="*/ 7019523 w 7467600"/>
              <a:gd name="connsiteY568" fmla="*/ 1519450 h 6858000"/>
              <a:gd name="connsiteX569" fmla="*/ 6298091 w 7467600"/>
              <a:gd name="connsiteY569" fmla="*/ 1737122 h 6858000"/>
              <a:gd name="connsiteX570" fmla="*/ 7019523 w 7467600"/>
              <a:gd name="connsiteY570" fmla="*/ 1519450 h 6858000"/>
              <a:gd name="connsiteX571" fmla="*/ 2399523 w 7467600"/>
              <a:gd name="connsiteY571" fmla="*/ 1428234 h 6858000"/>
              <a:gd name="connsiteX572" fmla="*/ 2224982 w 7467600"/>
              <a:gd name="connsiteY572" fmla="*/ 1826201 h 6858000"/>
              <a:gd name="connsiteX573" fmla="*/ 2096099 w 7467600"/>
              <a:gd name="connsiteY573" fmla="*/ 2345900 h 6858000"/>
              <a:gd name="connsiteX574" fmla="*/ 2283317 w 7467600"/>
              <a:gd name="connsiteY574" fmla="*/ 1796925 h 6858000"/>
              <a:gd name="connsiteX575" fmla="*/ 2399523 w 7467600"/>
              <a:gd name="connsiteY575" fmla="*/ 1428234 h 6858000"/>
              <a:gd name="connsiteX576" fmla="*/ 2448558 w 7467600"/>
              <a:gd name="connsiteY576" fmla="*/ 1373435 h 6858000"/>
              <a:gd name="connsiteX577" fmla="*/ 2312521 w 7467600"/>
              <a:gd name="connsiteY577" fmla="*/ 1806140 h 6858000"/>
              <a:gd name="connsiteX578" fmla="*/ 2127533 w 7467600"/>
              <a:gd name="connsiteY578" fmla="*/ 2348380 h 6858000"/>
              <a:gd name="connsiteX579" fmla="*/ 2358080 w 7467600"/>
              <a:gd name="connsiteY579" fmla="*/ 1866134 h 6858000"/>
              <a:gd name="connsiteX580" fmla="*/ 2407436 w 7467600"/>
              <a:gd name="connsiteY580" fmla="*/ 1651070 h 6858000"/>
              <a:gd name="connsiteX581" fmla="*/ 2448558 w 7467600"/>
              <a:gd name="connsiteY581" fmla="*/ 1373435 h 6858000"/>
              <a:gd name="connsiteX582" fmla="*/ 278707 w 7467600"/>
              <a:gd name="connsiteY582" fmla="*/ 1352270 h 6858000"/>
              <a:gd name="connsiteX583" fmla="*/ 321570 w 7467600"/>
              <a:gd name="connsiteY583" fmla="*/ 1861610 h 6858000"/>
              <a:gd name="connsiteX584" fmla="*/ 294281 w 7467600"/>
              <a:gd name="connsiteY584" fmla="*/ 1440658 h 6858000"/>
              <a:gd name="connsiteX585" fmla="*/ 278707 w 7467600"/>
              <a:gd name="connsiteY585" fmla="*/ 1352270 h 6858000"/>
              <a:gd name="connsiteX586" fmla="*/ 1423821 w 7467600"/>
              <a:gd name="connsiteY586" fmla="*/ 1351958 h 6858000"/>
              <a:gd name="connsiteX587" fmla="*/ 1638521 w 7467600"/>
              <a:gd name="connsiteY587" fmla="*/ 1908470 h 6858000"/>
              <a:gd name="connsiteX588" fmla="*/ 1754199 w 7467600"/>
              <a:gd name="connsiteY588" fmla="*/ 2149284 h 6858000"/>
              <a:gd name="connsiteX589" fmla="*/ 1908359 w 7467600"/>
              <a:gd name="connsiteY589" fmla="*/ 2364988 h 6858000"/>
              <a:gd name="connsiteX590" fmla="*/ 1647661 w 7467600"/>
              <a:gd name="connsiteY590" fmla="*/ 1825945 h 6858000"/>
              <a:gd name="connsiteX591" fmla="*/ 1423821 w 7467600"/>
              <a:gd name="connsiteY591" fmla="*/ 1351958 h 6858000"/>
              <a:gd name="connsiteX592" fmla="*/ 1431890 w 7467600"/>
              <a:gd name="connsiteY592" fmla="*/ 1306475 h 6858000"/>
              <a:gd name="connsiteX593" fmla="*/ 1507597 w 7467600"/>
              <a:gd name="connsiteY593" fmla="*/ 1446132 h 6858000"/>
              <a:gd name="connsiteX594" fmla="*/ 1674586 w 7467600"/>
              <a:gd name="connsiteY594" fmla="*/ 1813832 h 6858000"/>
              <a:gd name="connsiteX595" fmla="*/ 1815950 w 7467600"/>
              <a:gd name="connsiteY595" fmla="*/ 2128564 h 6858000"/>
              <a:gd name="connsiteX596" fmla="*/ 1984242 w 7467600"/>
              <a:gd name="connsiteY596" fmla="*/ 2430829 h 6858000"/>
              <a:gd name="connsiteX597" fmla="*/ 2014023 w 7467600"/>
              <a:gd name="connsiteY597" fmla="*/ 2450995 h 6858000"/>
              <a:gd name="connsiteX598" fmla="*/ 1747337 w 7467600"/>
              <a:gd name="connsiteY598" fmla="*/ 1855264 h 6858000"/>
              <a:gd name="connsiteX599" fmla="*/ 1533749 w 7467600"/>
              <a:gd name="connsiteY599" fmla="*/ 1478656 h 6858000"/>
              <a:gd name="connsiteX600" fmla="*/ 1431890 w 7467600"/>
              <a:gd name="connsiteY600" fmla="*/ 1306475 h 6858000"/>
              <a:gd name="connsiteX601" fmla="*/ 5052692 w 7467600"/>
              <a:gd name="connsiteY601" fmla="*/ 1292994 h 6858000"/>
              <a:gd name="connsiteX602" fmla="*/ 5200661 w 7467600"/>
              <a:gd name="connsiteY602" fmla="*/ 1635186 h 6858000"/>
              <a:gd name="connsiteX603" fmla="*/ 5297138 w 7467600"/>
              <a:gd name="connsiteY603" fmla="*/ 1906351 h 6858000"/>
              <a:gd name="connsiteX604" fmla="*/ 5052692 w 7467600"/>
              <a:gd name="connsiteY604" fmla="*/ 1292994 h 6858000"/>
              <a:gd name="connsiteX605" fmla="*/ 5009948 w 7467600"/>
              <a:gd name="connsiteY605" fmla="*/ 1273619 h 6858000"/>
              <a:gd name="connsiteX606" fmla="*/ 5121777 w 7467600"/>
              <a:gd name="connsiteY606" fmla="*/ 1654213 h 6858000"/>
              <a:gd name="connsiteX607" fmla="*/ 5293545 w 7467600"/>
              <a:gd name="connsiteY607" fmla="*/ 2072247 h 6858000"/>
              <a:gd name="connsiteX608" fmla="*/ 5294042 w 7467600"/>
              <a:gd name="connsiteY608" fmla="*/ 2065019 h 6858000"/>
              <a:gd name="connsiteX609" fmla="*/ 5171936 w 7467600"/>
              <a:gd name="connsiteY609" fmla="*/ 1647613 h 6858000"/>
              <a:gd name="connsiteX610" fmla="*/ 5009948 w 7467600"/>
              <a:gd name="connsiteY610" fmla="*/ 1273619 h 6858000"/>
              <a:gd name="connsiteX611" fmla="*/ 655236 w 7467600"/>
              <a:gd name="connsiteY611" fmla="*/ 1268632 h 6858000"/>
              <a:gd name="connsiteX612" fmla="*/ 839521 w 7467600"/>
              <a:gd name="connsiteY612" fmla="*/ 1685315 h 6858000"/>
              <a:gd name="connsiteX613" fmla="*/ 1109416 w 7467600"/>
              <a:gd name="connsiteY613" fmla="*/ 2061663 h 6858000"/>
              <a:gd name="connsiteX614" fmla="*/ 1298300 w 7467600"/>
              <a:gd name="connsiteY614" fmla="*/ 2247742 h 6858000"/>
              <a:gd name="connsiteX615" fmla="*/ 1125871 w 7467600"/>
              <a:gd name="connsiteY615" fmla="*/ 1989513 h 6858000"/>
              <a:gd name="connsiteX616" fmla="*/ 981574 w 7467600"/>
              <a:gd name="connsiteY616" fmla="*/ 1783157 h 6858000"/>
              <a:gd name="connsiteX617" fmla="*/ 922198 w 7467600"/>
              <a:gd name="connsiteY617" fmla="*/ 1677437 h 6858000"/>
              <a:gd name="connsiteX618" fmla="*/ 869293 w 7467600"/>
              <a:gd name="connsiteY618" fmla="*/ 1583214 h 6858000"/>
              <a:gd name="connsiteX619" fmla="*/ 751431 w 7467600"/>
              <a:gd name="connsiteY619" fmla="*/ 1405731 h 6858000"/>
              <a:gd name="connsiteX620" fmla="*/ 655236 w 7467600"/>
              <a:gd name="connsiteY620" fmla="*/ 1268632 h 6858000"/>
              <a:gd name="connsiteX621" fmla="*/ 6516292 w 7467600"/>
              <a:gd name="connsiteY621" fmla="*/ 1263064 h 6858000"/>
              <a:gd name="connsiteX622" fmla="*/ 5736320 w 7467600"/>
              <a:gd name="connsiteY622" fmla="*/ 1501803 h 6858000"/>
              <a:gd name="connsiteX623" fmla="*/ 6516292 w 7467600"/>
              <a:gd name="connsiteY623" fmla="*/ 1263064 h 6858000"/>
              <a:gd name="connsiteX624" fmla="*/ 291466 w 7467600"/>
              <a:gd name="connsiteY624" fmla="*/ 1250369 h 6858000"/>
              <a:gd name="connsiteX625" fmla="*/ 323180 w 7467600"/>
              <a:gd name="connsiteY625" fmla="*/ 1435283 h 6858000"/>
              <a:gd name="connsiteX626" fmla="*/ 349381 w 7467600"/>
              <a:gd name="connsiteY626" fmla="*/ 1875041 h 6858000"/>
              <a:gd name="connsiteX627" fmla="*/ 374363 w 7467600"/>
              <a:gd name="connsiteY627" fmla="*/ 1506494 h 6858000"/>
              <a:gd name="connsiteX628" fmla="*/ 302168 w 7467600"/>
              <a:gd name="connsiteY628" fmla="*/ 1274495 h 6858000"/>
              <a:gd name="connsiteX629" fmla="*/ 291466 w 7467600"/>
              <a:gd name="connsiteY629" fmla="*/ 1250369 h 6858000"/>
              <a:gd name="connsiteX630" fmla="*/ 678222 w 7467600"/>
              <a:gd name="connsiteY630" fmla="*/ 1248670 h 6858000"/>
              <a:gd name="connsiteX631" fmla="*/ 775536 w 7467600"/>
              <a:gd name="connsiteY631" fmla="*/ 1388015 h 6858000"/>
              <a:gd name="connsiteX632" fmla="*/ 894529 w 7467600"/>
              <a:gd name="connsiteY632" fmla="*/ 1567739 h 6858000"/>
              <a:gd name="connsiteX633" fmla="*/ 948000 w 7467600"/>
              <a:gd name="connsiteY633" fmla="*/ 1663088 h 6858000"/>
              <a:gd name="connsiteX634" fmla="*/ 1006812 w 7467600"/>
              <a:gd name="connsiteY634" fmla="*/ 1767683 h 6858000"/>
              <a:gd name="connsiteX635" fmla="*/ 1149133 w 7467600"/>
              <a:gd name="connsiteY635" fmla="*/ 1971513 h 6858000"/>
              <a:gd name="connsiteX636" fmla="*/ 1333952 w 7467600"/>
              <a:gd name="connsiteY636" fmla="*/ 2251620 h 6858000"/>
              <a:gd name="connsiteX637" fmla="*/ 1337329 w 7467600"/>
              <a:gd name="connsiteY637" fmla="*/ 2258350 h 6858000"/>
              <a:gd name="connsiteX638" fmla="*/ 1014726 w 7467600"/>
              <a:gd name="connsiteY638" fmla="*/ 1615556 h 6858000"/>
              <a:gd name="connsiteX639" fmla="*/ 678222 w 7467600"/>
              <a:gd name="connsiteY639" fmla="*/ 1248670 h 6858000"/>
              <a:gd name="connsiteX640" fmla="*/ 6691602 w 7467600"/>
              <a:gd name="connsiteY640" fmla="*/ 1140573 h 6858000"/>
              <a:gd name="connsiteX641" fmla="*/ 6571100 w 7467600"/>
              <a:gd name="connsiteY641" fmla="*/ 1183662 h 6858000"/>
              <a:gd name="connsiteX642" fmla="*/ 6241687 w 7467600"/>
              <a:gd name="connsiteY642" fmla="*/ 1257600 h 6858000"/>
              <a:gd name="connsiteX643" fmla="*/ 5693009 w 7467600"/>
              <a:gd name="connsiteY643" fmla="*/ 1478256 h 6858000"/>
              <a:gd name="connsiteX644" fmla="*/ 6548420 w 7467600"/>
              <a:gd name="connsiteY644" fmla="*/ 1214599 h 6858000"/>
              <a:gd name="connsiteX645" fmla="*/ 6605473 w 7467600"/>
              <a:gd name="connsiteY645" fmla="*/ 1184686 h 6858000"/>
              <a:gd name="connsiteX646" fmla="*/ 6691602 w 7467600"/>
              <a:gd name="connsiteY646" fmla="*/ 1140573 h 6858000"/>
              <a:gd name="connsiteX647" fmla="*/ 4002475 w 7467600"/>
              <a:gd name="connsiteY647" fmla="*/ 1037802 h 6858000"/>
              <a:gd name="connsiteX648" fmla="*/ 4000324 w 7467600"/>
              <a:gd name="connsiteY648" fmla="*/ 1039362 h 6858000"/>
              <a:gd name="connsiteX649" fmla="*/ 4002862 w 7467600"/>
              <a:gd name="connsiteY649" fmla="*/ 1042866 h 6858000"/>
              <a:gd name="connsiteX650" fmla="*/ 4002475 w 7467600"/>
              <a:gd name="connsiteY650" fmla="*/ 1037802 h 6858000"/>
              <a:gd name="connsiteX651" fmla="*/ 506322 w 7467600"/>
              <a:gd name="connsiteY651" fmla="*/ 1020997 h 6858000"/>
              <a:gd name="connsiteX652" fmla="*/ 533068 w 7467600"/>
              <a:gd name="connsiteY652" fmla="*/ 1029409 h 6858000"/>
              <a:gd name="connsiteX653" fmla="*/ 1232525 w 7467600"/>
              <a:gd name="connsiteY653" fmla="*/ 1804675 h 6858000"/>
              <a:gd name="connsiteX654" fmla="*/ 1388858 w 7467600"/>
              <a:gd name="connsiteY654" fmla="*/ 2368011 h 6858000"/>
              <a:gd name="connsiteX655" fmla="*/ 1384098 w 7467600"/>
              <a:gd name="connsiteY655" fmla="*/ 2378125 h 6858000"/>
              <a:gd name="connsiteX656" fmla="*/ 1425393 w 7467600"/>
              <a:gd name="connsiteY656" fmla="*/ 2589124 h 6858000"/>
              <a:gd name="connsiteX657" fmla="*/ 1424001 w 7467600"/>
              <a:gd name="connsiteY657" fmla="*/ 2597541 h 6858000"/>
              <a:gd name="connsiteX658" fmla="*/ 2152729 w 7467600"/>
              <a:gd name="connsiteY658" fmla="*/ 2864487 h 6858000"/>
              <a:gd name="connsiteX659" fmla="*/ 2020609 w 7467600"/>
              <a:gd name="connsiteY659" fmla="*/ 2539671 h 6858000"/>
              <a:gd name="connsiteX660" fmla="*/ 2018920 w 7467600"/>
              <a:gd name="connsiteY660" fmla="*/ 2536309 h 6858000"/>
              <a:gd name="connsiteX661" fmla="*/ 1342441 w 7467600"/>
              <a:gd name="connsiteY661" fmla="*/ 1173017 h 6858000"/>
              <a:gd name="connsiteX662" fmla="*/ 1367925 w 7467600"/>
              <a:gd name="connsiteY662" fmla="*/ 1135648 h 6858000"/>
              <a:gd name="connsiteX663" fmla="*/ 1771401 w 7467600"/>
              <a:gd name="connsiteY663" fmla="*/ 1806673 h 6858000"/>
              <a:gd name="connsiteX664" fmla="*/ 1972385 w 7467600"/>
              <a:gd name="connsiteY664" fmla="*/ 2198735 h 6858000"/>
              <a:gd name="connsiteX665" fmla="*/ 2040892 w 7467600"/>
              <a:gd name="connsiteY665" fmla="*/ 2405205 h 6858000"/>
              <a:gd name="connsiteX666" fmla="*/ 2131689 w 7467600"/>
              <a:gd name="connsiteY666" fmla="*/ 1936926 h 6858000"/>
              <a:gd name="connsiteX667" fmla="*/ 2454820 w 7467600"/>
              <a:gd name="connsiteY667" fmla="*/ 1248808 h 6858000"/>
              <a:gd name="connsiteX668" fmla="*/ 2492512 w 7467600"/>
              <a:gd name="connsiteY668" fmla="*/ 1302920 h 6858000"/>
              <a:gd name="connsiteX669" fmla="*/ 2081216 w 7467600"/>
              <a:gd name="connsiteY669" fmla="*/ 2527513 h 6858000"/>
              <a:gd name="connsiteX670" fmla="*/ 2081211 w 7467600"/>
              <a:gd name="connsiteY670" fmla="*/ 2528916 h 6858000"/>
              <a:gd name="connsiteX671" fmla="*/ 2199067 w 7467600"/>
              <a:gd name="connsiteY671" fmla="*/ 2884061 h 6858000"/>
              <a:gd name="connsiteX672" fmla="*/ 3192586 w 7467600"/>
              <a:gd name="connsiteY672" fmla="*/ 3411496 h 6858000"/>
              <a:gd name="connsiteX673" fmla="*/ 3182620 w 7467600"/>
              <a:gd name="connsiteY673" fmla="*/ 3483279 h 6858000"/>
              <a:gd name="connsiteX674" fmla="*/ 2435119 w 7467600"/>
              <a:gd name="connsiteY674" fmla="*/ 3080173 h 6858000"/>
              <a:gd name="connsiteX675" fmla="*/ 2410152 w 7467600"/>
              <a:gd name="connsiteY675" fmla="*/ 3063751 h 6858000"/>
              <a:gd name="connsiteX676" fmla="*/ 2408099 w 7467600"/>
              <a:gd name="connsiteY676" fmla="*/ 3064403 h 6858000"/>
              <a:gd name="connsiteX677" fmla="*/ 2407218 w 7467600"/>
              <a:gd name="connsiteY677" fmla="*/ 3070324 h 6858000"/>
              <a:gd name="connsiteX678" fmla="*/ 2380138 w 7467600"/>
              <a:gd name="connsiteY678" fmla="*/ 3099341 h 6858000"/>
              <a:gd name="connsiteX679" fmla="*/ 1765923 w 7467600"/>
              <a:gd name="connsiteY679" fmla="*/ 3581043 h 6858000"/>
              <a:gd name="connsiteX680" fmla="*/ 1702258 w 7467600"/>
              <a:gd name="connsiteY680" fmla="*/ 3612286 h 6858000"/>
              <a:gd name="connsiteX681" fmla="*/ 1538370 w 7467600"/>
              <a:gd name="connsiteY681" fmla="*/ 3811804 h 6858000"/>
              <a:gd name="connsiteX682" fmla="*/ 542867 w 7467600"/>
              <a:gd name="connsiteY682" fmla="*/ 4944092 h 6858000"/>
              <a:gd name="connsiteX683" fmla="*/ 515800 w 7467600"/>
              <a:gd name="connsiteY683" fmla="*/ 4862180 h 6858000"/>
              <a:gd name="connsiteX684" fmla="*/ 909145 w 7467600"/>
              <a:gd name="connsiteY684" fmla="*/ 4199225 h 6858000"/>
              <a:gd name="connsiteX685" fmla="*/ 1214067 w 7467600"/>
              <a:gd name="connsiteY685" fmla="*/ 3908561 h 6858000"/>
              <a:gd name="connsiteX686" fmla="*/ 640967 w 7467600"/>
              <a:gd name="connsiteY686" fmla="*/ 4105601 h 6858000"/>
              <a:gd name="connsiteX687" fmla="*/ 112563 w 7467600"/>
              <a:gd name="connsiteY687" fmla="*/ 4396952 h 6858000"/>
              <a:gd name="connsiteX688" fmla="*/ 0 w 7467600"/>
              <a:gd name="connsiteY688" fmla="*/ 4466006 h 6858000"/>
              <a:gd name="connsiteX689" fmla="*/ 0 w 7467600"/>
              <a:gd name="connsiteY689" fmla="*/ 4233763 h 6858000"/>
              <a:gd name="connsiteX690" fmla="*/ 36881 w 7467600"/>
              <a:gd name="connsiteY690" fmla="*/ 4200118 h 6858000"/>
              <a:gd name="connsiteX691" fmla="*/ 910534 w 7467600"/>
              <a:gd name="connsiteY691" fmla="*/ 3629753 h 6858000"/>
              <a:gd name="connsiteX692" fmla="*/ 1578717 w 7467600"/>
              <a:gd name="connsiteY692" fmla="*/ 3575982 h 6858000"/>
              <a:gd name="connsiteX693" fmla="*/ 2338780 w 7467600"/>
              <a:gd name="connsiteY693" fmla="*/ 3033725 h 6858000"/>
              <a:gd name="connsiteX694" fmla="*/ 1807991 w 7467600"/>
              <a:gd name="connsiteY694" fmla="*/ 2807184 h 6858000"/>
              <a:gd name="connsiteX695" fmla="*/ 1416358 w 7467600"/>
              <a:gd name="connsiteY695" fmla="*/ 3112571 h 6858000"/>
              <a:gd name="connsiteX696" fmla="*/ 939066 w 7467600"/>
              <a:gd name="connsiteY696" fmla="*/ 3378798 h 6858000"/>
              <a:gd name="connsiteX697" fmla="*/ 115099 w 7467600"/>
              <a:gd name="connsiteY697" fmla="*/ 3607650 h 6858000"/>
              <a:gd name="connsiteX698" fmla="*/ 97284 w 7467600"/>
              <a:gd name="connsiteY698" fmla="*/ 3520393 h 6858000"/>
              <a:gd name="connsiteX699" fmla="*/ 922050 w 7467600"/>
              <a:gd name="connsiteY699" fmla="*/ 3074867 h 6858000"/>
              <a:gd name="connsiteX700" fmla="*/ 1405265 w 7467600"/>
              <a:gd name="connsiteY700" fmla="*/ 3016319 h 6858000"/>
              <a:gd name="connsiteX701" fmla="*/ 1407512 w 7467600"/>
              <a:gd name="connsiteY701" fmla="*/ 3018001 h 6858000"/>
              <a:gd name="connsiteX702" fmla="*/ 1726266 w 7467600"/>
              <a:gd name="connsiteY702" fmla="*/ 2777274 h 6858000"/>
              <a:gd name="connsiteX703" fmla="*/ 625390 w 7467600"/>
              <a:gd name="connsiteY703" fmla="*/ 2514541 h 6858000"/>
              <a:gd name="connsiteX704" fmla="*/ 619799 w 7467600"/>
              <a:gd name="connsiteY704" fmla="*/ 2527180 h 6858000"/>
              <a:gd name="connsiteX705" fmla="*/ 310030 w 7467600"/>
              <a:gd name="connsiteY705" fmla="*/ 2771818 h 6858000"/>
              <a:gd name="connsiteX706" fmla="*/ 173877 w 7467600"/>
              <a:gd name="connsiteY706" fmla="*/ 2937056 h 6858000"/>
              <a:gd name="connsiteX707" fmla="*/ 77889 w 7467600"/>
              <a:gd name="connsiteY707" fmla="*/ 3138440 h 6858000"/>
              <a:gd name="connsiteX708" fmla="*/ 0 w 7467600"/>
              <a:gd name="connsiteY708" fmla="*/ 3271395 h 6858000"/>
              <a:gd name="connsiteX709" fmla="*/ 0 w 7467600"/>
              <a:gd name="connsiteY709" fmla="*/ 3153002 h 6858000"/>
              <a:gd name="connsiteX710" fmla="*/ 2386 w 7467600"/>
              <a:gd name="connsiteY710" fmla="*/ 3149203 h 6858000"/>
              <a:gd name="connsiteX711" fmla="*/ 89753 w 7467600"/>
              <a:gd name="connsiteY711" fmla="*/ 2987702 h 6858000"/>
              <a:gd name="connsiteX712" fmla="*/ 76869 w 7467600"/>
              <a:gd name="connsiteY712" fmla="*/ 3005404 h 6858000"/>
              <a:gd name="connsiteX713" fmla="*/ 32049 w 7467600"/>
              <a:gd name="connsiteY713" fmla="*/ 3065814 h 6858000"/>
              <a:gd name="connsiteX714" fmla="*/ 0 w 7467600"/>
              <a:gd name="connsiteY714" fmla="*/ 3108744 h 6858000"/>
              <a:gd name="connsiteX715" fmla="*/ 0 w 7467600"/>
              <a:gd name="connsiteY715" fmla="*/ 3058059 h 6858000"/>
              <a:gd name="connsiteX716" fmla="*/ 7610 w 7467600"/>
              <a:gd name="connsiteY716" fmla="*/ 3047889 h 6858000"/>
              <a:gd name="connsiteX717" fmla="*/ 52419 w 7467600"/>
              <a:gd name="connsiteY717" fmla="*/ 2987479 h 6858000"/>
              <a:gd name="connsiteX718" fmla="*/ 59142 w 7467600"/>
              <a:gd name="connsiteY718" fmla="*/ 2978488 h 6858000"/>
              <a:gd name="connsiteX719" fmla="*/ 0 w 7467600"/>
              <a:gd name="connsiteY719" fmla="*/ 3015334 h 6858000"/>
              <a:gd name="connsiteX720" fmla="*/ 0 w 7467600"/>
              <a:gd name="connsiteY720" fmla="*/ 2914286 h 6858000"/>
              <a:gd name="connsiteX721" fmla="*/ 36383 w 7467600"/>
              <a:gd name="connsiteY721" fmla="*/ 2901128 h 6858000"/>
              <a:gd name="connsiteX722" fmla="*/ 156329 w 7467600"/>
              <a:gd name="connsiteY722" fmla="*/ 2840533 h 6858000"/>
              <a:gd name="connsiteX723" fmla="*/ 358355 w 7467600"/>
              <a:gd name="connsiteY723" fmla="*/ 2620471 h 6858000"/>
              <a:gd name="connsiteX724" fmla="*/ 510577 w 7467600"/>
              <a:gd name="connsiteY724" fmla="*/ 2501244 h 6858000"/>
              <a:gd name="connsiteX725" fmla="*/ 211967 w 7467600"/>
              <a:gd name="connsiteY725" fmla="*/ 2479171 h 6858000"/>
              <a:gd name="connsiteX726" fmla="*/ 0 w 7467600"/>
              <a:gd name="connsiteY726" fmla="*/ 2476398 h 6858000"/>
              <a:gd name="connsiteX727" fmla="*/ 0 w 7467600"/>
              <a:gd name="connsiteY727" fmla="*/ 2389189 h 6858000"/>
              <a:gd name="connsiteX728" fmla="*/ 103062 w 7467600"/>
              <a:gd name="connsiteY728" fmla="*/ 2389518 h 6858000"/>
              <a:gd name="connsiteX729" fmla="*/ 510734 w 7467600"/>
              <a:gd name="connsiteY729" fmla="*/ 2416201 h 6858000"/>
              <a:gd name="connsiteX730" fmla="*/ 279257 w 7467600"/>
              <a:gd name="connsiteY730" fmla="*/ 2092102 h 6858000"/>
              <a:gd name="connsiteX731" fmla="*/ 65265 w 7467600"/>
              <a:gd name="connsiteY731" fmla="*/ 2006049 h 6858000"/>
              <a:gd name="connsiteX732" fmla="*/ 0 w 7467600"/>
              <a:gd name="connsiteY732" fmla="*/ 1982532 h 6858000"/>
              <a:gd name="connsiteX733" fmla="*/ 0 w 7467600"/>
              <a:gd name="connsiteY733" fmla="*/ 1912789 h 6858000"/>
              <a:gd name="connsiteX734" fmla="*/ 97460 w 7467600"/>
              <a:gd name="connsiteY734" fmla="*/ 1953725 h 6858000"/>
              <a:gd name="connsiteX735" fmla="*/ 221272 w 7467600"/>
              <a:gd name="connsiteY735" fmla="*/ 1980766 h 6858000"/>
              <a:gd name="connsiteX736" fmla="*/ 116765 w 7467600"/>
              <a:gd name="connsiteY736" fmla="*/ 1911033 h 6858000"/>
              <a:gd name="connsiteX737" fmla="*/ 16405 w 7467600"/>
              <a:gd name="connsiteY737" fmla="*/ 1803412 h 6858000"/>
              <a:gd name="connsiteX738" fmla="*/ 0 w 7467600"/>
              <a:gd name="connsiteY738" fmla="*/ 1784777 h 6858000"/>
              <a:gd name="connsiteX739" fmla="*/ 0 w 7467600"/>
              <a:gd name="connsiteY739" fmla="*/ 1740082 h 6858000"/>
              <a:gd name="connsiteX740" fmla="*/ 39394 w 7467600"/>
              <a:gd name="connsiteY740" fmla="*/ 1784856 h 6858000"/>
              <a:gd name="connsiteX741" fmla="*/ 135813 w 7467600"/>
              <a:gd name="connsiteY741" fmla="*/ 1888838 h 6858000"/>
              <a:gd name="connsiteX742" fmla="*/ 242575 w 7467600"/>
              <a:gd name="connsiteY742" fmla="*/ 1958841 h 6858000"/>
              <a:gd name="connsiteX743" fmla="*/ 82197 w 7467600"/>
              <a:gd name="connsiteY743" fmla="*/ 1754826 h 6858000"/>
              <a:gd name="connsiteX744" fmla="*/ 0 w 7467600"/>
              <a:gd name="connsiteY744" fmla="*/ 1679650 h 6858000"/>
              <a:gd name="connsiteX745" fmla="*/ 0 w 7467600"/>
              <a:gd name="connsiteY745" fmla="*/ 1602463 h 6858000"/>
              <a:gd name="connsiteX746" fmla="*/ 84689 w 7467600"/>
              <a:gd name="connsiteY746" fmla="*/ 1677442 h 6858000"/>
              <a:gd name="connsiteX747" fmla="*/ 298437 w 7467600"/>
              <a:gd name="connsiteY747" fmla="*/ 1968019 h 6858000"/>
              <a:gd name="connsiteX748" fmla="*/ 227269 w 7467600"/>
              <a:gd name="connsiteY748" fmla="*/ 1114064 h 6858000"/>
              <a:gd name="connsiteX749" fmla="*/ 248003 w 7467600"/>
              <a:gd name="connsiteY749" fmla="*/ 1089613 h 6858000"/>
              <a:gd name="connsiteX750" fmla="*/ 427020 w 7467600"/>
              <a:gd name="connsiteY750" fmla="*/ 1619803 h 6858000"/>
              <a:gd name="connsiteX751" fmla="*/ 340345 w 7467600"/>
              <a:gd name="connsiteY751" fmla="*/ 2027739 h 6858000"/>
              <a:gd name="connsiteX752" fmla="*/ 360865 w 7467600"/>
              <a:gd name="connsiteY752" fmla="*/ 2044827 h 6858000"/>
              <a:gd name="connsiteX753" fmla="*/ 560414 w 7467600"/>
              <a:gd name="connsiteY753" fmla="*/ 2421457 h 6858000"/>
              <a:gd name="connsiteX754" fmla="*/ 1359703 w 7467600"/>
              <a:gd name="connsiteY754" fmla="*/ 2578554 h 6858000"/>
              <a:gd name="connsiteX755" fmla="*/ 1359422 w 7467600"/>
              <a:gd name="connsiteY755" fmla="*/ 2577994 h 6858000"/>
              <a:gd name="connsiteX756" fmla="*/ 828701 w 7467600"/>
              <a:gd name="connsiteY756" fmla="*/ 1839520 h 6858000"/>
              <a:gd name="connsiteX757" fmla="*/ 494427 w 7467600"/>
              <a:gd name="connsiteY757" fmla="*/ 1092333 h 6858000"/>
              <a:gd name="connsiteX758" fmla="*/ 506322 w 7467600"/>
              <a:gd name="connsiteY758" fmla="*/ 1020997 h 6858000"/>
              <a:gd name="connsiteX759" fmla="*/ 4570198 w 7467600"/>
              <a:gd name="connsiteY759" fmla="*/ 978081 h 6858000"/>
              <a:gd name="connsiteX760" fmla="*/ 4523691 w 7467600"/>
              <a:gd name="connsiteY760" fmla="*/ 1127776 h 6858000"/>
              <a:gd name="connsiteX761" fmla="*/ 4509875 w 7467600"/>
              <a:gd name="connsiteY761" fmla="*/ 1167552 h 6858000"/>
              <a:gd name="connsiteX762" fmla="*/ 4478168 w 7467600"/>
              <a:gd name="connsiteY762" fmla="*/ 1260735 h 6858000"/>
              <a:gd name="connsiteX763" fmla="*/ 4409309 w 7467600"/>
              <a:gd name="connsiteY763" fmla="*/ 1666996 h 6858000"/>
              <a:gd name="connsiteX764" fmla="*/ 4370031 w 7467600"/>
              <a:gd name="connsiteY764" fmla="*/ 1955666 h 6858000"/>
              <a:gd name="connsiteX765" fmla="*/ 4570198 w 7467600"/>
              <a:gd name="connsiteY765" fmla="*/ 978081 h 6858000"/>
              <a:gd name="connsiteX766" fmla="*/ 4557898 w 7467600"/>
              <a:gd name="connsiteY766" fmla="*/ 900011 h 6858000"/>
              <a:gd name="connsiteX767" fmla="*/ 4344840 w 7467600"/>
              <a:gd name="connsiteY767" fmla="*/ 1922038 h 6858000"/>
              <a:gd name="connsiteX768" fmla="*/ 4378710 w 7467600"/>
              <a:gd name="connsiteY768" fmla="*/ 1665516 h 6858000"/>
              <a:gd name="connsiteX769" fmla="*/ 4448798 w 7467600"/>
              <a:gd name="connsiteY769" fmla="*/ 1253024 h 6858000"/>
              <a:gd name="connsiteX770" fmla="*/ 4480315 w 7467600"/>
              <a:gd name="connsiteY770" fmla="*/ 1158454 h 6858000"/>
              <a:gd name="connsiteX771" fmla="*/ 4494133 w 7467600"/>
              <a:gd name="connsiteY771" fmla="*/ 1118676 h 6858000"/>
              <a:gd name="connsiteX772" fmla="*/ 4557898 w 7467600"/>
              <a:gd name="connsiteY772" fmla="*/ 900011 h 6858000"/>
              <a:gd name="connsiteX773" fmla="*/ 5870151 w 7467600"/>
              <a:gd name="connsiteY773" fmla="*/ 898890 h 6858000"/>
              <a:gd name="connsiteX774" fmla="*/ 5861335 w 7467600"/>
              <a:gd name="connsiteY774" fmla="*/ 899177 h 6858000"/>
              <a:gd name="connsiteX775" fmla="*/ 5843702 w 7467600"/>
              <a:gd name="connsiteY775" fmla="*/ 899748 h 6858000"/>
              <a:gd name="connsiteX776" fmla="*/ 5651107 w 7467600"/>
              <a:gd name="connsiteY776" fmla="*/ 920306 h 6858000"/>
              <a:gd name="connsiteX777" fmla="*/ 5459407 w 7467600"/>
              <a:gd name="connsiteY777" fmla="*/ 940975 h 6858000"/>
              <a:gd name="connsiteX778" fmla="*/ 5374846 w 7467600"/>
              <a:gd name="connsiteY778" fmla="*/ 941988 h 6858000"/>
              <a:gd name="connsiteX779" fmla="*/ 5256105 w 7467600"/>
              <a:gd name="connsiteY779" fmla="*/ 945632 h 6858000"/>
              <a:gd name="connsiteX780" fmla="*/ 5107071 w 7467600"/>
              <a:gd name="connsiteY780" fmla="*/ 969720 h 6858000"/>
              <a:gd name="connsiteX781" fmla="*/ 4998681 w 7467600"/>
              <a:gd name="connsiteY781" fmla="*/ 988771 h 6858000"/>
              <a:gd name="connsiteX782" fmla="*/ 5870151 w 7467600"/>
              <a:gd name="connsiteY782" fmla="*/ 898890 h 6858000"/>
              <a:gd name="connsiteX783" fmla="*/ 5504425 w 7467600"/>
              <a:gd name="connsiteY783" fmla="*/ 848067 h 6858000"/>
              <a:gd name="connsiteX784" fmla="*/ 4968849 w 7467600"/>
              <a:gd name="connsiteY784" fmla="*/ 962318 h 6858000"/>
              <a:gd name="connsiteX785" fmla="*/ 5104039 w 7467600"/>
              <a:gd name="connsiteY785" fmla="*/ 940634 h 6858000"/>
              <a:gd name="connsiteX786" fmla="*/ 5256311 w 7467600"/>
              <a:gd name="connsiteY786" fmla="*/ 916490 h 6858000"/>
              <a:gd name="connsiteX787" fmla="*/ 5377381 w 7467600"/>
              <a:gd name="connsiteY787" fmla="*/ 912671 h 6858000"/>
              <a:gd name="connsiteX788" fmla="*/ 5460148 w 7467600"/>
              <a:gd name="connsiteY788" fmla="*/ 911442 h 6858000"/>
              <a:gd name="connsiteX789" fmla="*/ 5648971 w 7467600"/>
              <a:gd name="connsiteY789" fmla="*/ 891331 h 6858000"/>
              <a:gd name="connsiteX790" fmla="*/ 5844807 w 7467600"/>
              <a:gd name="connsiteY790" fmla="*/ 870718 h 6858000"/>
              <a:gd name="connsiteX791" fmla="*/ 5862975 w 7467600"/>
              <a:gd name="connsiteY791" fmla="*/ 869756 h 6858000"/>
              <a:gd name="connsiteX792" fmla="*/ 5920887 w 7467600"/>
              <a:gd name="connsiteY792" fmla="*/ 865929 h 6858000"/>
              <a:gd name="connsiteX793" fmla="*/ 5504425 w 7467600"/>
              <a:gd name="connsiteY793" fmla="*/ 848067 h 6858000"/>
              <a:gd name="connsiteX794" fmla="*/ 3607114 w 7467600"/>
              <a:gd name="connsiteY794" fmla="*/ 467441 h 6858000"/>
              <a:gd name="connsiteX795" fmla="*/ 3296242 w 7467600"/>
              <a:gd name="connsiteY795" fmla="*/ 807991 h 6858000"/>
              <a:gd name="connsiteX796" fmla="*/ 3174674 w 7467600"/>
              <a:gd name="connsiteY796" fmla="*/ 919759 h 6858000"/>
              <a:gd name="connsiteX797" fmla="*/ 3042978 w 7467600"/>
              <a:gd name="connsiteY797" fmla="*/ 1054894 h 6858000"/>
              <a:gd name="connsiteX798" fmla="*/ 2968914 w 7467600"/>
              <a:gd name="connsiteY798" fmla="*/ 1133756 h 6858000"/>
              <a:gd name="connsiteX799" fmla="*/ 3103823 w 7467600"/>
              <a:gd name="connsiteY799" fmla="*/ 1026814 h 6858000"/>
              <a:gd name="connsiteX800" fmla="*/ 3607114 w 7467600"/>
              <a:gd name="connsiteY800" fmla="*/ 467441 h 6858000"/>
              <a:gd name="connsiteX801" fmla="*/ 3744487 w 7467600"/>
              <a:gd name="connsiteY801" fmla="*/ 383136 h 6858000"/>
              <a:gd name="connsiteX802" fmla="*/ 3970213 w 7467600"/>
              <a:gd name="connsiteY802" fmla="*/ 995559 h 6858000"/>
              <a:gd name="connsiteX803" fmla="*/ 3744487 w 7467600"/>
              <a:gd name="connsiteY803" fmla="*/ 383136 h 6858000"/>
              <a:gd name="connsiteX804" fmla="*/ 3624562 w 7467600"/>
              <a:gd name="connsiteY804" fmla="*/ 367041 h 6858000"/>
              <a:gd name="connsiteX805" fmla="*/ 3489712 w 7467600"/>
              <a:gd name="connsiteY805" fmla="*/ 485386 h 6858000"/>
              <a:gd name="connsiteX806" fmla="*/ 3182994 w 7467600"/>
              <a:gd name="connsiteY806" fmla="*/ 828265 h 6858000"/>
              <a:gd name="connsiteX807" fmla="*/ 2892114 w 7467600"/>
              <a:gd name="connsiteY807" fmla="*/ 1172635 h 6858000"/>
              <a:gd name="connsiteX808" fmla="*/ 3021459 w 7467600"/>
              <a:gd name="connsiteY808" fmla="*/ 1035385 h 6858000"/>
              <a:gd name="connsiteX809" fmla="*/ 3153873 w 7467600"/>
              <a:gd name="connsiteY809" fmla="*/ 898971 h 6858000"/>
              <a:gd name="connsiteX810" fmla="*/ 3276511 w 7467600"/>
              <a:gd name="connsiteY810" fmla="*/ 786423 h 6858000"/>
              <a:gd name="connsiteX811" fmla="*/ 3584154 w 7467600"/>
              <a:gd name="connsiteY811" fmla="*/ 448218 h 6858000"/>
              <a:gd name="connsiteX812" fmla="*/ 3624562 w 7467600"/>
              <a:gd name="connsiteY812" fmla="*/ 367041 h 6858000"/>
              <a:gd name="connsiteX813" fmla="*/ 3766672 w 7467600"/>
              <a:gd name="connsiteY813" fmla="*/ 359429 h 6858000"/>
              <a:gd name="connsiteX814" fmla="*/ 3996338 w 7467600"/>
              <a:gd name="connsiteY814" fmla="*/ 968237 h 6858000"/>
              <a:gd name="connsiteX815" fmla="*/ 3766672 w 7467600"/>
              <a:gd name="connsiteY815" fmla="*/ 359429 h 6858000"/>
              <a:gd name="connsiteX816" fmla="*/ 5805386 w 7467600"/>
              <a:gd name="connsiteY816" fmla="*/ 239240 h 6858000"/>
              <a:gd name="connsiteX817" fmla="*/ 5736947 w 7467600"/>
              <a:gd name="connsiteY817" fmla="*/ 261367 h 6858000"/>
              <a:gd name="connsiteX818" fmla="*/ 5427012 w 7467600"/>
              <a:gd name="connsiteY818" fmla="*/ 311272 h 6858000"/>
              <a:gd name="connsiteX819" fmla="*/ 5147818 w 7467600"/>
              <a:gd name="connsiteY819" fmla="*/ 322112 h 6858000"/>
              <a:gd name="connsiteX820" fmla="*/ 5060854 w 7467600"/>
              <a:gd name="connsiteY820" fmla="*/ 311882 h 6858000"/>
              <a:gd name="connsiteX821" fmla="*/ 4945989 w 7467600"/>
              <a:gd name="connsiteY821" fmla="*/ 300516 h 6858000"/>
              <a:gd name="connsiteX822" fmla="*/ 5410479 w 7467600"/>
              <a:gd name="connsiteY822" fmla="*/ 348434 h 6858000"/>
              <a:gd name="connsiteX823" fmla="*/ 5805386 w 7467600"/>
              <a:gd name="connsiteY823" fmla="*/ 239240 h 6858000"/>
              <a:gd name="connsiteX824" fmla="*/ 5905192 w 7467600"/>
              <a:gd name="connsiteY824" fmla="*/ 163079 h 6858000"/>
              <a:gd name="connsiteX825" fmla="*/ 5865655 w 7467600"/>
              <a:gd name="connsiteY825" fmla="*/ 171901 h 6858000"/>
              <a:gd name="connsiteX826" fmla="*/ 5259740 w 7467600"/>
              <a:gd name="connsiteY826" fmla="*/ 257013 h 6858000"/>
              <a:gd name="connsiteX827" fmla="*/ 5208466 w 7467600"/>
              <a:gd name="connsiteY827" fmla="*/ 257550 h 6858000"/>
              <a:gd name="connsiteX828" fmla="*/ 4980204 w 7467600"/>
              <a:gd name="connsiteY828" fmla="*/ 271903 h 6858000"/>
              <a:gd name="connsiteX829" fmla="*/ 5068068 w 7467600"/>
              <a:gd name="connsiteY829" fmla="*/ 282244 h 6858000"/>
              <a:gd name="connsiteX830" fmla="*/ 5153231 w 7467600"/>
              <a:gd name="connsiteY830" fmla="*/ 292240 h 6858000"/>
              <a:gd name="connsiteX831" fmla="*/ 5426491 w 7467600"/>
              <a:gd name="connsiteY831" fmla="*/ 281128 h 6858000"/>
              <a:gd name="connsiteX832" fmla="*/ 5731212 w 7467600"/>
              <a:gd name="connsiteY832" fmla="*/ 231951 h 6858000"/>
              <a:gd name="connsiteX833" fmla="*/ 5905192 w 7467600"/>
              <a:gd name="connsiteY833" fmla="*/ 163079 h 6858000"/>
              <a:gd name="connsiteX834" fmla="*/ 5944437 w 7467600"/>
              <a:gd name="connsiteY834" fmla="*/ 113829 h 6858000"/>
              <a:gd name="connsiteX835" fmla="*/ 5825032 w 7467600"/>
              <a:gd name="connsiteY835" fmla="*/ 146405 h 6858000"/>
              <a:gd name="connsiteX836" fmla="*/ 4955599 w 7467600"/>
              <a:gd name="connsiteY836" fmla="*/ 247008 h 6858000"/>
              <a:gd name="connsiteX837" fmla="*/ 5210104 w 7467600"/>
              <a:gd name="connsiteY837" fmla="*/ 228123 h 6858000"/>
              <a:gd name="connsiteX838" fmla="*/ 5261015 w 7467600"/>
              <a:gd name="connsiteY838" fmla="*/ 227087 h 6858000"/>
              <a:gd name="connsiteX839" fmla="*/ 5861181 w 7467600"/>
              <a:gd name="connsiteY839" fmla="*/ 143093 h 6858000"/>
              <a:gd name="connsiteX840" fmla="*/ 5961252 w 7467600"/>
              <a:gd name="connsiteY840" fmla="*/ 114820 h 6858000"/>
              <a:gd name="connsiteX841" fmla="*/ 5944437 w 7467600"/>
              <a:gd name="connsiteY841" fmla="*/ 113829 h 6858000"/>
              <a:gd name="connsiteX842" fmla="*/ 3882765 w 7467600"/>
              <a:gd name="connsiteY842" fmla="*/ 0 h 6858000"/>
              <a:gd name="connsiteX843" fmla="*/ 3995099 w 7467600"/>
              <a:gd name="connsiteY843" fmla="*/ 0 h 6858000"/>
              <a:gd name="connsiteX844" fmla="*/ 4163818 w 7467600"/>
              <a:gd name="connsiteY844" fmla="*/ 234104 h 6858000"/>
              <a:gd name="connsiteX845" fmla="*/ 4172099 w 7467600"/>
              <a:gd name="connsiteY845" fmla="*/ 234207 h 6858000"/>
              <a:gd name="connsiteX846" fmla="*/ 4784282 w 7467600"/>
              <a:gd name="connsiteY846" fmla="*/ 276561 h 6858000"/>
              <a:gd name="connsiteX847" fmla="*/ 4801687 w 7467600"/>
              <a:gd name="connsiteY847" fmla="*/ 267764 h 6858000"/>
              <a:gd name="connsiteX848" fmla="*/ 6082788 w 7467600"/>
              <a:gd name="connsiteY848" fmla="*/ 64119 h 6858000"/>
              <a:gd name="connsiteX849" fmla="*/ 6099442 w 7467600"/>
              <a:gd name="connsiteY849" fmla="*/ 82568 h 6858000"/>
              <a:gd name="connsiteX850" fmla="*/ 4804137 w 7467600"/>
              <a:gd name="connsiteY850" fmla="*/ 320931 h 6858000"/>
              <a:gd name="connsiteX851" fmla="*/ 4227047 w 7467600"/>
              <a:gd name="connsiteY851" fmla="*/ 313415 h 6858000"/>
              <a:gd name="connsiteX852" fmla="*/ 4346041 w 7467600"/>
              <a:gd name="connsiteY852" fmla="*/ 456086 h 6858000"/>
              <a:gd name="connsiteX853" fmla="*/ 4870967 w 7467600"/>
              <a:gd name="connsiteY853" fmla="*/ 963061 h 6858000"/>
              <a:gd name="connsiteX854" fmla="*/ 4889647 w 7467600"/>
              <a:gd name="connsiteY854" fmla="*/ 957147 h 6858000"/>
              <a:gd name="connsiteX855" fmla="*/ 5422504 w 7467600"/>
              <a:gd name="connsiteY855" fmla="*/ 805191 h 6858000"/>
              <a:gd name="connsiteX856" fmla="*/ 6087656 w 7467600"/>
              <a:gd name="connsiteY856" fmla="*/ 826703 h 6858000"/>
              <a:gd name="connsiteX857" fmla="*/ 6058717 w 7467600"/>
              <a:gd name="connsiteY857" fmla="*/ 865992 h 6858000"/>
              <a:gd name="connsiteX858" fmla="*/ 4974153 w 7467600"/>
              <a:gd name="connsiteY858" fmla="*/ 1045456 h 6858000"/>
              <a:gd name="connsiteX859" fmla="*/ 5627835 w 7467600"/>
              <a:gd name="connsiteY859" fmla="*/ 1472077 h 6858000"/>
              <a:gd name="connsiteX860" fmla="*/ 5629817 w 7467600"/>
              <a:gd name="connsiteY860" fmla="*/ 1471412 h 6858000"/>
              <a:gd name="connsiteX861" fmla="*/ 5634124 w 7467600"/>
              <a:gd name="connsiteY861" fmla="*/ 1470572 h 6858000"/>
              <a:gd name="connsiteX862" fmla="*/ 5755832 w 7467600"/>
              <a:gd name="connsiteY862" fmla="*/ 1383886 h 6858000"/>
              <a:gd name="connsiteX863" fmla="*/ 6014186 w 7467600"/>
              <a:gd name="connsiteY863" fmla="*/ 1279799 h 6858000"/>
              <a:gd name="connsiteX864" fmla="*/ 6901619 w 7467600"/>
              <a:gd name="connsiteY864" fmla="*/ 1047874 h 6858000"/>
              <a:gd name="connsiteX865" fmla="*/ 6931566 w 7467600"/>
              <a:gd name="connsiteY865" fmla="*/ 1062034 h 6858000"/>
              <a:gd name="connsiteX866" fmla="*/ 5790982 w 7467600"/>
              <a:gd name="connsiteY866" fmla="*/ 1561380 h 6858000"/>
              <a:gd name="connsiteX867" fmla="*/ 6188971 w 7467600"/>
              <a:gd name="connsiteY867" fmla="*/ 1755168 h 6858000"/>
              <a:gd name="connsiteX868" fmla="*/ 6202446 w 7467600"/>
              <a:gd name="connsiteY868" fmla="*/ 1752268 h 6858000"/>
              <a:gd name="connsiteX869" fmla="*/ 7179560 w 7467600"/>
              <a:gd name="connsiteY869" fmla="*/ 1467551 h 6858000"/>
              <a:gd name="connsiteX870" fmla="*/ 7158730 w 7467600"/>
              <a:gd name="connsiteY870" fmla="*/ 1507835 h 6858000"/>
              <a:gd name="connsiteX871" fmla="*/ 6326959 w 7467600"/>
              <a:gd name="connsiteY871" fmla="*/ 1817686 h 6858000"/>
              <a:gd name="connsiteX872" fmla="*/ 6537433 w 7467600"/>
              <a:gd name="connsiteY872" fmla="*/ 1907790 h 6858000"/>
              <a:gd name="connsiteX873" fmla="*/ 6550221 w 7467600"/>
              <a:gd name="connsiteY873" fmla="*/ 1910729 h 6858000"/>
              <a:gd name="connsiteX874" fmla="*/ 6964438 w 7467600"/>
              <a:gd name="connsiteY874" fmla="*/ 2209505 h 6858000"/>
              <a:gd name="connsiteX875" fmla="*/ 7367862 w 7467600"/>
              <a:gd name="connsiteY875" fmla="*/ 2806833 h 6858000"/>
              <a:gd name="connsiteX876" fmla="*/ 7364329 w 7467600"/>
              <a:gd name="connsiteY876" fmla="*/ 2826907 h 6858000"/>
              <a:gd name="connsiteX877" fmla="*/ 7290545 w 7467600"/>
              <a:gd name="connsiteY877" fmla="*/ 2850663 h 6858000"/>
              <a:gd name="connsiteX878" fmla="*/ 6472036 w 7467600"/>
              <a:gd name="connsiteY878" fmla="*/ 1959003 h 6858000"/>
              <a:gd name="connsiteX879" fmla="*/ 5792897 w 7467600"/>
              <a:gd name="connsiteY879" fmla="*/ 1647747 h 6858000"/>
              <a:gd name="connsiteX880" fmla="*/ 5842751 w 7467600"/>
              <a:gd name="connsiteY880" fmla="*/ 1816112 h 6858000"/>
              <a:gd name="connsiteX881" fmla="*/ 5847424 w 7467600"/>
              <a:gd name="connsiteY881" fmla="*/ 1815776 h 6858000"/>
              <a:gd name="connsiteX882" fmla="*/ 6399821 w 7467600"/>
              <a:gd name="connsiteY882" fmla="*/ 2344799 h 6858000"/>
              <a:gd name="connsiteX883" fmla="*/ 6323232 w 7467600"/>
              <a:gd name="connsiteY883" fmla="*/ 2389634 h 6858000"/>
              <a:gd name="connsiteX884" fmla="*/ 5942958 w 7467600"/>
              <a:gd name="connsiteY884" fmla="*/ 2077708 h 6858000"/>
              <a:gd name="connsiteX885" fmla="*/ 5921559 w 7467600"/>
              <a:gd name="connsiteY885" fmla="*/ 2378596 h 6858000"/>
              <a:gd name="connsiteX886" fmla="*/ 5817651 w 7467600"/>
              <a:gd name="connsiteY886" fmla="*/ 3023919 h 6858000"/>
              <a:gd name="connsiteX887" fmla="*/ 5729634 w 7467600"/>
              <a:gd name="connsiteY887" fmla="*/ 3051849 h 6858000"/>
              <a:gd name="connsiteX888" fmla="*/ 5611018 w 7467600"/>
              <a:gd name="connsiteY888" fmla="*/ 2316769 h 6858000"/>
              <a:gd name="connsiteX889" fmla="*/ 5687608 w 7467600"/>
              <a:gd name="connsiteY889" fmla="*/ 2039972 h 6858000"/>
              <a:gd name="connsiteX890" fmla="*/ 5657554 w 7467600"/>
              <a:gd name="connsiteY890" fmla="*/ 1576445 h 6858000"/>
              <a:gd name="connsiteX891" fmla="*/ 5150475 w 7467600"/>
              <a:gd name="connsiteY891" fmla="*/ 1274012 h 6858000"/>
              <a:gd name="connsiteX892" fmla="*/ 5349142 w 7467600"/>
              <a:gd name="connsiteY892" fmla="*/ 2204405 h 6858000"/>
              <a:gd name="connsiteX893" fmla="*/ 5262214 w 7467600"/>
              <a:gd name="connsiteY893" fmla="*/ 2233836 h 6858000"/>
              <a:gd name="connsiteX894" fmla="*/ 4981539 w 7467600"/>
              <a:gd name="connsiteY894" fmla="*/ 1542201 h 6858000"/>
              <a:gd name="connsiteX895" fmla="*/ 4958461 w 7467600"/>
              <a:gd name="connsiteY895" fmla="*/ 1136957 h 6858000"/>
              <a:gd name="connsiteX896" fmla="*/ 4655015 w 7467600"/>
              <a:gd name="connsiteY896" fmla="*/ 891426 h 6858000"/>
              <a:gd name="connsiteX897" fmla="*/ 4348002 w 7467600"/>
              <a:gd name="connsiteY897" fmla="*/ 2205895 h 6858000"/>
              <a:gd name="connsiteX898" fmla="*/ 4262250 w 7467600"/>
              <a:gd name="connsiteY898" fmla="*/ 2219972 h 6858000"/>
              <a:gd name="connsiteX899" fmla="*/ 4550611 w 7467600"/>
              <a:gd name="connsiteY899" fmla="*/ 817540 h 6858000"/>
              <a:gd name="connsiteX900" fmla="*/ 4564418 w 7467600"/>
              <a:gd name="connsiteY900" fmla="*/ 808293 h 6858000"/>
              <a:gd name="connsiteX901" fmla="*/ 4266388 w 7467600"/>
              <a:gd name="connsiteY901" fmla="*/ 500083 h 6858000"/>
              <a:gd name="connsiteX902" fmla="*/ 4032842 w 7467600"/>
              <a:gd name="connsiteY902" fmla="*/ 211809 h 6858000"/>
              <a:gd name="connsiteX903" fmla="*/ 3882765 w 7467600"/>
              <a:gd name="connsiteY903" fmla="*/ 0 h 6858000"/>
              <a:gd name="connsiteX904" fmla="*/ 3721337 w 7467600"/>
              <a:gd name="connsiteY904" fmla="*/ 0 h 6858000"/>
              <a:gd name="connsiteX905" fmla="*/ 3797544 w 7467600"/>
              <a:gd name="connsiteY905" fmla="*/ 0 h 6858000"/>
              <a:gd name="connsiteX906" fmla="*/ 3775734 w 7467600"/>
              <a:gd name="connsiteY906" fmla="*/ 95131 h 6858000"/>
              <a:gd name="connsiteX907" fmla="*/ 3724807 w 7467600"/>
              <a:gd name="connsiteY907" fmla="*/ 272257 h 6858000"/>
              <a:gd name="connsiteX908" fmla="*/ 3726844 w 7467600"/>
              <a:gd name="connsiteY908" fmla="*/ 282988 h 6858000"/>
              <a:gd name="connsiteX909" fmla="*/ 3742664 w 7467600"/>
              <a:gd name="connsiteY909" fmla="*/ 279918 h 6858000"/>
              <a:gd name="connsiteX910" fmla="*/ 4103910 w 7467600"/>
              <a:gd name="connsiteY910" fmla="*/ 1161917 h 6858000"/>
              <a:gd name="connsiteX911" fmla="*/ 4020269 w 7467600"/>
              <a:gd name="connsiteY911" fmla="*/ 1200406 h 6858000"/>
              <a:gd name="connsiteX912" fmla="*/ 3674882 w 7467600"/>
              <a:gd name="connsiteY912" fmla="*/ 488524 h 6858000"/>
              <a:gd name="connsiteX913" fmla="*/ 3132682 w 7467600"/>
              <a:gd name="connsiteY913" fmla="*/ 1072284 h 6858000"/>
              <a:gd name="connsiteX914" fmla="*/ 2716346 w 7467600"/>
              <a:gd name="connsiteY914" fmla="*/ 1276376 h 6858000"/>
              <a:gd name="connsiteX915" fmla="*/ 2716772 w 7467600"/>
              <a:gd name="connsiteY915" fmla="*/ 1255462 h 6858000"/>
              <a:gd name="connsiteX916" fmla="*/ 3471096 w 7467600"/>
              <a:gd name="connsiteY916" fmla="*/ 437072 h 6858000"/>
              <a:gd name="connsiteX917" fmla="*/ 3639057 w 7467600"/>
              <a:gd name="connsiteY917" fmla="*/ 286334 h 6858000"/>
              <a:gd name="connsiteX918" fmla="*/ 3640309 w 7467600"/>
              <a:gd name="connsiteY918" fmla="*/ 284664 h 6858000"/>
              <a:gd name="connsiteX919" fmla="*/ 3646022 w 7467600"/>
              <a:gd name="connsiteY919" fmla="*/ 276711 h 6858000"/>
              <a:gd name="connsiteX920" fmla="*/ 3707943 w 7467600"/>
              <a:gd name="connsiteY920" fmla="*/ 65958 h 6858000"/>
              <a:gd name="connsiteX921" fmla="*/ 3721337 w 7467600"/>
              <a:gd name="connsiteY921" fmla="*/ 0 h 6858000"/>
              <a:gd name="connsiteX922" fmla="*/ 2867960 w 7467600"/>
              <a:gd name="connsiteY922" fmla="*/ 0 h 6858000"/>
              <a:gd name="connsiteX923" fmla="*/ 2926351 w 7467600"/>
              <a:gd name="connsiteY923" fmla="*/ 0 h 6858000"/>
              <a:gd name="connsiteX924" fmla="*/ 2902823 w 7467600"/>
              <a:gd name="connsiteY924" fmla="*/ 262929 h 6858000"/>
              <a:gd name="connsiteX925" fmla="*/ 2940663 w 7467600"/>
              <a:gd name="connsiteY925" fmla="*/ 140884 h 6858000"/>
              <a:gd name="connsiteX926" fmla="*/ 2947039 w 7467600"/>
              <a:gd name="connsiteY926" fmla="*/ 122524 h 6858000"/>
              <a:gd name="connsiteX927" fmla="*/ 2984316 w 7467600"/>
              <a:gd name="connsiteY927" fmla="*/ 0 h 6858000"/>
              <a:gd name="connsiteX928" fmla="*/ 3016114 w 7467600"/>
              <a:gd name="connsiteY928" fmla="*/ 0 h 6858000"/>
              <a:gd name="connsiteX929" fmla="*/ 2979949 w 7467600"/>
              <a:gd name="connsiteY929" fmla="*/ 119274 h 6858000"/>
              <a:gd name="connsiteX930" fmla="*/ 3023879 w 7467600"/>
              <a:gd name="connsiteY930" fmla="*/ 0 h 6858000"/>
              <a:gd name="connsiteX931" fmla="*/ 3105400 w 7467600"/>
              <a:gd name="connsiteY931" fmla="*/ 0 h 6858000"/>
              <a:gd name="connsiteX932" fmla="*/ 3094669 w 7467600"/>
              <a:gd name="connsiteY932" fmla="*/ 30308 h 6858000"/>
              <a:gd name="connsiteX933" fmla="*/ 2901945 w 7467600"/>
              <a:gd name="connsiteY933" fmla="*/ 466538 h 6858000"/>
              <a:gd name="connsiteX934" fmla="*/ 2815209 w 7467600"/>
              <a:gd name="connsiteY934" fmla="*/ 497361 h 6858000"/>
              <a:gd name="connsiteX935" fmla="*/ 2844845 w 7467600"/>
              <a:gd name="connsiteY935" fmla="*/ 127638 h 6858000"/>
              <a:gd name="connsiteX936" fmla="*/ 2867960 w 7467600"/>
              <a:gd name="connsiteY936" fmla="*/ 0 h 6858000"/>
              <a:gd name="connsiteX937" fmla="*/ 1057230 w 7467600"/>
              <a:gd name="connsiteY937" fmla="*/ 0 h 6858000"/>
              <a:gd name="connsiteX938" fmla="*/ 1111003 w 7467600"/>
              <a:gd name="connsiteY938" fmla="*/ 0 h 6858000"/>
              <a:gd name="connsiteX939" fmla="*/ 1125553 w 7467600"/>
              <a:gd name="connsiteY939" fmla="*/ 52588 h 6858000"/>
              <a:gd name="connsiteX940" fmla="*/ 1304276 w 7467600"/>
              <a:gd name="connsiteY940" fmla="*/ 476275 h 6858000"/>
              <a:gd name="connsiteX941" fmla="*/ 1492066 w 7467600"/>
              <a:gd name="connsiteY941" fmla="*/ 886333 h 6858000"/>
              <a:gd name="connsiteX942" fmla="*/ 1423698 w 7467600"/>
              <a:gd name="connsiteY942" fmla="*/ 710817 h 6858000"/>
              <a:gd name="connsiteX943" fmla="*/ 1357609 w 7467600"/>
              <a:gd name="connsiteY943" fmla="*/ 532892 h 6858000"/>
              <a:gd name="connsiteX944" fmla="*/ 1309550 w 7467600"/>
              <a:gd name="connsiteY944" fmla="*/ 374031 h 6858000"/>
              <a:gd name="connsiteX945" fmla="*/ 1193673 w 7467600"/>
              <a:gd name="connsiteY945" fmla="*/ 49533 h 6858000"/>
              <a:gd name="connsiteX946" fmla="*/ 1164391 w 7467600"/>
              <a:gd name="connsiteY946" fmla="*/ 0 h 6858000"/>
              <a:gd name="connsiteX947" fmla="*/ 1200666 w 7467600"/>
              <a:gd name="connsiteY947" fmla="*/ 0 h 6858000"/>
              <a:gd name="connsiteX948" fmla="*/ 1223408 w 7467600"/>
              <a:gd name="connsiteY948" fmla="*/ 38996 h 6858000"/>
              <a:gd name="connsiteX949" fmla="*/ 1339635 w 7467600"/>
              <a:gd name="connsiteY949" fmla="*/ 365517 h 6858000"/>
              <a:gd name="connsiteX950" fmla="*/ 1387469 w 7467600"/>
              <a:gd name="connsiteY950" fmla="*/ 523079 h 6858000"/>
              <a:gd name="connsiteX951" fmla="*/ 1452685 w 7467600"/>
              <a:gd name="connsiteY951" fmla="*/ 699806 h 6858000"/>
              <a:gd name="connsiteX952" fmla="*/ 1492092 w 7467600"/>
              <a:gd name="connsiteY952" fmla="*/ 800424 h 6858000"/>
              <a:gd name="connsiteX953" fmla="*/ 1455302 w 7467600"/>
              <a:gd name="connsiteY953" fmla="*/ 632913 h 6858000"/>
              <a:gd name="connsiteX954" fmla="*/ 1222336 w 7467600"/>
              <a:gd name="connsiteY954" fmla="*/ 9480 h 6858000"/>
              <a:gd name="connsiteX955" fmla="*/ 1214634 w 7467600"/>
              <a:gd name="connsiteY955" fmla="*/ 0 h 6858000"/>
              <a:gd name="connsiteX956" fmla="*/ 1289827 w 7467600"/>
              <a:gd name="connsiteY956" fmla="*/ 0 h 6858000"/>
              <a:gd name="connsiteX957" fmla="*/ 1321076 w 7467600"/>
              <a:gd name="connsiteY957" fmla="*/ 59722 h 6858000"/>
              <a:gd name="connsiteX958" fmla="*/ 1512579 w 7467600"/>
              <a:gd name="connsiteY958" fmla="*/ 626441 h 6858000"/>
              <a:gd name="connsiteX959" fmla="*/ 1506076 w 7467600"/>
              <a:gd name="connsiteY959" fmla="*/ 1089289 h 6858000"/>
              <a:gd name="connsiteX960" fmla="*/ 1486346 w 7467600"/>
              <a:gd name="connsiteY960" fmla="*/ 1079919 h 6858000"/>
              <a:gd name="connsiteX961" fmla="*/ 1070511 w 7467600"/>
              <a:gd name="connsiteY961" fmla="*/ 48609 h 6858000"/>
              <a:gd name="connsiteX962" fmla="*/ 1057230 w 7467600"/>
              <a:gd name="connsiteY962" fmla="*/ 0 h 6858000"/>
              <a:gd name="connsiteX963" fmla="*/ 43151 w 7467600"/>
              <a:gd name="connsiteY963" fmla="*/ 0 h 6858000"/>
              <a:gd name="connsiteX964" fmla="*/ 95283 w 7467600"/>
              <a:gd name="connsiteY964" fmla="*/ 0 h 6858000"/>
              <a:gd name="connsiteX965" fmla="*/ 300708 w 7467600"/>
              <a:gd name="connsiteY965" fmla="*/ 154571 h 6858000"/>
              <a:gd name="connsiteX966" fmla="*/ 530414 w 7467600"/>
              <a:gd name="connsiteY966" fmla="*/ 354673 h 6858000"/>
              <a:gd name="connsiteX967" fmla="*/ 333785 w 7467600"/>
              <a:gd name="connsiteY967" fmla="*/ 161564 h 6858000"/>
              <a:gd name="connsiteX968" fmla="*/ 147005 w 7467600"/>
              <a:gd name="connsiteY968" fmla="*/ 0 h 6858000"/>
              <a:gd name="connsiteX969" fmla="*/ 272509 w 7467600"/>
              <a:gd name="connsiteY969" fmla="*/ 0 h 6858000"/>
              <a:gd name="connsiteX970" fmla="*/ 326276 w 7467600"/>
              <a:gd name="connsiteY970" fmla="*/ 45847 h 6858000"/>
              <a:gd name="connsiteX971" fmla="*/ 823759 w 7467600"/>
              <a:gd name="connsiteY971" fmla="*/ 574145 h 6858000"/>
              <a:gd name="connsiteX972" fmla="*/ 811254 w 7467600"/>
              <a:gd name="connsiteY972" fmla="*/ 665546 h 6858000"/>
              <a:gd name="connsiteX973" fmla="*/ 154042 w 7467600"/>
              <a:gd name="connsiteY973" fmla="*/ 261522 h 6858000"/>
              <a:gd name="connsiteX974" fmla="*/ 13550 w 7467600"/>
              <a:gd name="connsiteY974" fmla="*/ 158423 h 6858000"/>
              <a:gd name="connsiteX975" fmla="*/ 0 w 7467600"/>
              <a:gd name="connsiteY975" fmla="*/ 146618 h 6858000"/>
              <a:gd name="connsiteX976" fmla="*/ 0 w 7467600"/>
              <a:gd name="connsiteY976" fmla="*/ 59161 h 6858000"/>
              <a:gd name="connsiteX977" fmla="*/ 45427 w 7467600"/>
              <a:gd name="connsiteY977" fmla="*/ 101078 h 6858000"/>
              <a:gd name="connsiteX978" fmla="*/ 630103 w 7467600"/>
              <a:gd name="connsiteY978" fmla="*/ 485885 h 6858000"/>
              <a:gd name="connsiteX979" fmla="*/ 532040 w 7467600"/>
              <a:gd name="connsiteY979" fmla="*/ 399359 h 6858000"/>
              <a:gd name="connsiteX980" fmla="*/ 517618 w 7467600"/>
              <a:gd name="connsiteY980" fmla="*/ 385726 h 6858000"/>
              <a:gd name="connsiteX981" fmla="*/ 285074 w 7467600"/>
              <a:gd name="connsiteY981" fmla="*/ 182755 h 6858000"/>
              <a:gd name="connsiteX982" fmla="*/ 43151 w 7467600"/>
              <a:gd name="connsiteY98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44835 w 7467600"/>
              <a:gd name="connsiteY76" fmla="*/ 5424988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1456157 w 7467600"/>
              <a:gd name="connsiteY103" fmla="*/ 5371404 h 6858000"/>
              <a:gd name="connsiteX104" fmla="*/ 1244432 w 7467600"/>
              <a:gd name="connsiteY104" fmla="*/ 5385601 h 6858000"/>
              <a:gd name="connsiteX105" fmla="*/ 973990 w 7467600"/>
              <a:gd name="connsiteY105" fmla="*/ 5424940 h 6858000"/>
              <a:gd name="connsiteX106" fmla="*/ 1103809 w 7467600"/>
              <a:gd name="connsiteY106" fmla="*/ 5433720 h 6858000"/>
              <a:gd name="connsiteX107" fmla="*/ 1123454 w 7467600"/>
              <a:gd name="connsiteY107" fmla="*/ 5435727 h 6858000"/>
              <a:gd name="connsiteX108" fmla="*/ 1737017 w 7467600"/>
              <a:gd name="connsiteY108" fmla="*/ 5452183 h 6858000"/>
              <a:gd name="connsiteX109" fmla="*/ 1824397 w 7467600"/>
              <a:gd name="connsiteY109" fmla="*/ 5447757 h 6858000"/>
              <a:gd name="connsiteX110" fmla="*/ 2070059 w 7467600"/>
              <a:gd name="connsiteY110" fmla="*/ 5441660 h 6858000"/>
              <a:gd name="connsiteX111" fmla="*/ 1456157 w 7467600"/>
              <a:gd name="connsiteY111" fmla="*/ 5371404 h 6858000"/>
              <a:gd name="connsiteX112" fmla="*/ 4988186 w 7467600"/>
              <a:gd name="connsiteY112" fmla="*/ 5216467 h 6858000"/>
              <a:gd name="connsiteX113" fmla="*/ 4777334 w 7467600"/>
              <a:gd name="connsiteY113" fmla="*/ 5406072 h 6858000"/>
              <a:gd name="connsiteX114" fmla="*/ 4718341 w 7467600"/>
              <a:gd name="connsiteY114" fmla="*/ 5468043 h 6858000"/>
              <a:gd name="connsiteX115" fmla="*/ 4604655 w 7467600"/>
              <a:gd name="connsiteY115" fmla="*/ 5583434 h 6858000"/>
              <a:gd name="connsiteX116" fmla="*/ 4565074 w 7467600"/>
              <a:gd name="connsiteY116" fmla="*/ 5618550 h 6858000"/>
              <a:gd name="connsiteX117" fmla="*/ 4988186 w 7467600"/>
              <a:gd name="connsiteY117" fmla="*/ 5216467 h 6858000"/>
              <a:gd name="connsiteX118" fmla="*/ 4978032 w 7467600"/>
              <a:gd name="connsiteY118" fmla="*/ 5183809 h 6858000"/>
              <a:gd name="connsiteX119" fmla="*/ 4463413 w 7467600"/>
              <a:gd name="connsiteY119" fmla="*/ 5615162 h 6858000"/>
              <a:gd name="connsiteX120" fmla="*/ 4358134 w 7467600"/>
              <a:gd name="connsiteY120" fmla="*/ 5742791 h 6858000"/>
              <a:gd name="connsiteX121" fmla="*/ 4376219 w 7467600"/>
              <a:gd name="connsiteY121" fmla="*/ 5729027 h 6858000"/>
              <a:gd name="connsiteX122" fmla="*/ 4582340 w 7467600"/>
              <a:gd name="connsiteY122" fmla="*/ 5561037 h 6858000"/>
              <a:gd name="connsiteX123" fmla="*/ 4694684 w 7467600"/>
              <a:gd name="connsiteY123" fmla="*/ 5447098 h 6858000"/>
              <a:gd name="connsiteX124" fmla="*/ 4754123 w 7467600"/>
              <a:gd name="connsiteY124" fmla="*/ 5384643 h 6858000"/>
              <a:gd name="connsiteX125" fmla="*/ 4978032 w 7467600"/>
              <a:gd name="connsiteY125" fmla="*/ 5183809 h 6858000"/>
              <a:gd name="connsiteX126" fmla="*/ 1903353 w 7467600"/>
              <a:gd name="connsiteY126" fmla="*/ 5044827 h 6858000"/>
              <a:gd name="connsiteX127" fmla="*/ 1936931 w 7467600"/>
              <a:gd name="connsiteY127" fmla="*/ 5093954 h 6858000"/>
              <a:gd name="connsiteX128" fmla="*/ 2195868 w 7467600"/>
              <a:gd name="connsiteY128" fmla="*/ 5396574 h 6858000"/>
              <a:gd name="connsiteX129" fmla="*/ 2088852 w 7467600"/>
              <a:gd name="connsiteY129" fmla="*/ 5166123 h 6858000"/>
              <a:gd name="connsiteX130" fmla="*/ 1958241 w 7467600"/>
              <a:gd name="connsiteY130" fmla="*/ 5067955 h 6858000"/>
              <a:gd name="connsiteX131" fmla="*/ 1903353 w 7467600"/>
              <a:gd name="connsiteY131" fmla="*/ 5044827 h 6858000"/>
              <a:gd name="connsiteX132" fmla="*/ 1979378 w 7467600"/>
              <a:gd name="connsiteY132" fmla="*/ 4769504 h 6858000"/>
              <a:gd name="connsiteX133" fmla="*/ 2882120 w 7467600"/>
              <a:gd name="connsiteY133" fmla="*/ 5064547 h 6858000"/>
              <a:gd name="connsiteX134" fmla="*/ 2793103 w 7467600"/>
              <a:gd name="connsiteY134" fmla="*/ 5039699 h 6858000"/>
              <a:gd name="connsiteX135" fmla="*/ 2770041 w 7467600"/>
              <a:gd name="connsiteY135" fmla="*/ 5033634 h 6858000"/>
              <a:gd name="connsiteX136" fmla="*/ 1979378 w 7467600"/>
              <a:gd name="connsiteY136" fmla="*/ 4769504 h 6858000"/>
              <a:gd name="connsiteX137" fmla="*/ 1927410 w 7467600"/>
              <a:gd name="connsiteY137" fmla="*/ 4716164 h 6858000"/>
              <a:gd name="connsiteX138" fmla="*/ 1959587 w 7467600"/>
              <a:gd name="connsiteY138" fmla="*/ 4728849 h 6858000"/>
              <a:gd name="connsiteX139" fmla="*/ 2777707 w 7467600"/>
              <a:gd name="connsiteY139" fmla="*/ 5003991 h 6858000"/>
              <a:gd name="connsiteX140" fmla="*/ 2800768 w 7467600"/>
              <a:gd name="connsiteY140" fmla="*/ 5010056 h 6858000"/>
              <a:gd name="connsiteX141" fmla="*/ 2879408 w 7467600"/>
              <a:gd name="connsiteY141" fmla="*/ 5031590 h 6858000"/>
              <a:gd name="connsiteX142" fmla="*/ 2862295 w 7467600"/>
              <a:gd name="connsiteY142" fmla="*/ 5022958 h 6858000"/>
              <a:gd name="connsiteX143" fmla="*/ 2813343 w 7467600"/>
              <a:gd name="connsiteY143" fmla="*/ 4998369 h 6858000"/>
              <a:gd name="connsiteX144" fmla="*/ 2646245 w 7467600"/>
              <a:gd name="connsiteY144" fmla="*/ 4930999 h 6858000"/>
              <a:gd name="connsiteX145" fmla="*/ 1999243 w 7467600"/>
              <a:gd name="connsiteY145" fmla="*/ 4730524 h 6858000"/>
              <a:gd name="connsiteX146" fmla="*/ 1979527 w 7467600"/>
              <a:gd name="connsiteY146" fmla="*/ 4726651 h 6858000"/>
              <a:gd name="connsiteX147" fmla="*/ 1927410 w 7467600"/>
              <a:gd name="connsiteY147" fmla="*/ 4716164 h 6858000"/>
              <a:gd name="connsiteX148" fmla="*/ 1997014 w 7467600"/>
              <a:gd name="connsiteY148" fmla="*/ 4698007 h 6858000"/>
              <a:gd name="connsiteX149" fmla="*/ 2005458 w 7467600"/>
              <a:gd name="connsiteY149" fmla="*/ 4699540 h 6858000"/>
              <a:gd name="connsiteX150" fmla="*/ 2657186 w 7467600"/>
              <a:gd name="connsiteY150" fmla="*/ 4901687 h 6858000"/>
              <a:gd name="connsiteX151" fmla="*/ 2826662 w 7467600"/>
              <a:gd name="connsiteY151" fmla="*/ 4970362 h 6858000"/>
              <a:gd name="connsiteX152" fmla="*/ 2876100 w 7467600"/>
              <a:gd name="connsiteY152" fmla="*/ 4995397 h 6858000"/>
              <a:gd name="connsiteX153" fmla="*/ 3042600 w 7467600"/>
              <a:gd name="connsiteY153" fmla="*/ 5059532 h 6858000"/>
              <a:gd name="connsiteX154" fmla="*/ 1997014 w 7467600"/>
              <a:gd name="connsiteY154" fmla="*/ 4698007 h 6858000"/>
              <a:gd name="connsiteX155" fmla="*/ 2305292 w 7467600"/>
              <a:gd name="connsiteY155" fmla="*/ 4219492 h 6858000"/>
              <a:gd name="connsiteX156" fmla="*/ 3360922 w 7467600"/>
              <a:gd name="connsiteY156" fmla="*/ 4529373 h 6858000"/>
              <a:gd name="connsiteX157" fmla="*/ 3492420 w 7467600"/>
              <a:gd name="connsiteY157" fmla="*/ 4510145 h 6858000"/>
              <a:gd name="connsiteX158" fmla="*/ 3364086 w 7467600"/>
              <a:gd name="connsiteY158" fmla="*/ 4480340 h 6858000"/>
              <a:gd name="connsiteX159" fmla="*/ 3225818 w 7467600"/>
              <a:gd name="connsiteY159" fmla="*/ 4411822 h 6858000"/>
              <a:gd name="connsiteX160" fmla="*/ 3129696 w 7467600"/>
              <a:gd name="connsiteY160" fmla="*/ 4360704 h 6858000"/>
              <a:gd name="connsiteX161" fmla="*/ 2814545 w 7467600"/>
              <a:gd name="connsiteY161" fmla="*/ 4282955 h 6858000"/>
              <a:gd name="connsiteX162" fmla="*/ 2305292 w 7467600"/>
              <a:gd name="connsiteY162" fmla="*/ 4219492 h 6858000"/>
              <a:gd name="connsiteX163" fmla="*/ 2626982 w 7467600"/>
              <a:gd name="connsiteY163" fmla="*/ 4206450 h 6858000"/>
              <a:gd name="connsiteX164" fmla="*/ 2490617 w 7467600"/>
              <a:gd name="connsiteY164" fmla="*/ 4206951 h 6858000"/>
              <a:gd name="connsiteX165" fmla="*/ 2819869 w 7467600"/>
              <a:gd name="connsiteY165" fmla="*/ 4252936 h 6858000"/>
              <a:gd name="connsiteX166" fmla="*/ 3143018 w 7467600"/>
              <a:gd name="connsiteY166" fmla="*/ 4332698 h 6858000"/>
              <a:gd name="connsiteX167" fmla="*/ 3241520 w 7467600"/>
              <a:gd name="connsiteY167" fmla="*/ 4385112 h 6858000"/>
              <a:gd name="connsiteX168" fmla="*/ 3374575 w 7467600"/>
              <a:gd name="connsiteY168" fmla="*/ 4451517 h 6858000"/>
              <a:gd name="connsiteX169" fmla="*/ 3505221 w 7467600"/>
              <a:gd name="connsiteY169" fmla="*/ 4480757 h 6858000"/>
              <a:gd name="connsiteX170" fmla="*/ 2626982 w 7467600"/>
              <a:gd name="connsiteY170" fmla="*/ 4206450 h 6858000"/>
              <a:gd name="connsiteX171" fmla="*/ 1310106 w 7467600"/>
              <a:gd name="connsiteY171" fmla="*/ 3943217 h 6858000"/>
              <a:gd name="connsiteX172" fmla="*/ 854994 w 7467600"/>
              <a:gd name="connsiteY172" fmla="*/ 4399136 h 6858000"/>
              <a:gd name="connsiteX173" fmla="*/ 742462 w 7467600"/>
              <a:gd name="connsiteY173" fmla="*/ 4594648 h 6858000"/>
              <a:gd name="connsiteX174" fmla="*/ 820602 w 7467600"/>
              <a:gd name="connsiteY174" fmla="*/ 4485915 h 6858000"/>
              <a:gd name="connsiteX175" fmla="*/ 878295 w 7467600"/>
              <a:gd name="connsiteY175" fmla="*/ 4403594 h 6858000"/>
              <a:gd name="connsiteX176" fmla="*/ 1240607 w 7467600"/>
              <a:gd name="connsiteY176" fmla="*/ 4010401 h 6858000"/>
              <a:gd name="connsiteX177" fmla="*/ 1310106 w 7467600"/>
              <a:gd name="connsiteY177" fmla="*/ 3943217 h 6858000"/>
              <a:gd name="connsiteX178" fmla="*/ 1423113 w 7467600"/>
              <a:gd name="connsiteY178" fmla="*/ 3874565 h 6858000"/>
              <a:gd name="connsiteX179" fmla="*/ 1260565 w 7467600"/>
              <a:gd name="connsiteY179" fmla="*/ 4031982 h 6858000"/>
              <a:gd name="connsiteX180" fmla="*/ 901900 w 7467600"/>
              <a:gd name="connsiteY180" fmla="*/ 4421236 h 6858000"/>
              <a:gd name="connsiteX181" fmla="*/ 845044 w 7467600"/>
              <a:gd name="connsiteY181" fmla="*/ 4502436 h 6858000"/>
              <a:gd name="connsiteX182" fmla="*/ 685926 w 7467600"/>
              <a:gd name="connsiteY182" fmla="*/ 4703069 h 6858000"/>
              <a:gd name="connsiteX183" fmla="*/ 684248 w 7467600"/>
              <a:gd name="connsiteY183" fmla="*/ 4706721 h 6858000"/>
              <a:gd name="connsiteX184" fmla="*/ 1423113 w 7467600"/>
              <a:gd name="connsiteY184" fmla="*/ 3874565 h 6858000"/>
              <a:gd name="connsiteX185" fmla="*/ 3316479 w 7467600"/>
              <a:gd name="connsiteY185" fmla="*/ 3872136 h 6858000"/>
              <a:gd name="connsiteX186" fmla="*/ 3546806 w 7467600"/>
              <a:gd name="connsiteY186" fmla="*/ 4356139 h 6858000"/>
              <a:gd name="connsiteX187" fmla="*/ 3364433 w 7467600"/>
              <a:gd name="connsiteY187" fmla="*/ 3953121 h 6858000"/>
              <a:gd name="connsiteX188" fmla="*/ 3316479 w 7467600"/>
              <a:gd name="connsiteY188" fmla="*/ 3872136 h 6858000"/>
              <a:gd name="connsiteX189" fmla="*/ 3291335 w 7467600"/>
              <a:gd name="connsiteY189" fmla="*/ 3767420 h 6858000"/>
              <a:gd name="connsiteX190" fmla="*/ 3390805 w 7467600"/>
              <a:gd name="connsiteY190" fmla="*/ 3937163 h 6858000"/>
              <a:gd name="connsiteX191" fmla="*/ 3579062 w 7467600"/>
              <a:gd name="connsiteY191" fmla="*/ 4359040 h 6858000"/>
              <a:gd name="connsiteX192" fmla="*/ 3467355 w 7467600"/>
              <a:gd name="connsiteY192" fmla="*/ 3988130 h 6858000"/>
              <a:gd name="connsiteX193" fmla="*/ 3310753 w 7467600"/>
              <a:gd name="connsiteY193" fmla="*/ 3787140 h 6858000"/>
              <a:gd name="connsiteX194" fmla="*/ 3291335 w 7467600"/>
              <a:gd name="connsiteY194" fmla="*/ 3767420 h 6858000"/>
              <a:gd name="connsiteX195" fmla="*/ 1635889 w 7467600"/>
              <a:gd name="connsiteY195" fmla="*/ 3709494 h 6858000"/>
              <a:gd name="connsiteX196" fmla="*/ 1634800 w 7467600"/>
              <a:gd name="connsiteY196" fmla="*/ 3731111 h 6858000"/>
              <a:gd name="connsiteX197" fmla="*/ 1635889 w 7467600"/>
              <a:gd name="connsiteY197" fmla="*/ 3709494 h 6858000"/>
              <a:gd name="connsiteX198" fmla="*/ 1510397 w 7467600"/>
              <a:gd name="connsiteY198" fmla="*/ 3684705 h 6858000"/>
              <a:gd name="connsiteX199" fmla="*/ 1146550 w 7467600"/>
              <a:gd name="connsiteY199" fmla="*/ 3802012 h 6858000"/>
              <a:gd name="connsiteX200" fmla="*/ 698834 w 7467600"/>
              <a:gd name="connsiteY200" fmla="*/ 3952272 h 6858000"/>
              <a:gd name="connsiteX201" fmla="*/ 34256 w 7467600"/>
              <a:gd name="connsiteY201" fmla="*/ 4347603 h 6858000"/>
              <a:gd name="connsiteX202" fmla="*/ 527241 w 7467600"/>
              <a:gd name="connsiteY202" fmla="*/ 4065078 h 6858000"/>
              <a:gd name="connsiteX203" fmla="*/ 1510397 w 7467600"/>
              <a:gd name="connsiteY203" fmla="*/ 3684705 h 6858000"/>
              <a:gd name="connsiteX204" fmla="*/ 1313114 w 7467600"/>
              <a:gd name="connsiteY204" fmla="*/ 3655216 h 6858000"/>
              <a:gd name="connsiteX205" fmla="*/ 1109304 w 7467600"/>
              <a:gd name="connsiteY205" fmla="*/ 3669030 h 6858000"/>
              <a:gd name="connsiteX206" fmla="*/ 8129 w 7467600"/>
              <a:gd name="connsiteY206" fmla="*/ 4330519 h 6858000"/>
              <a:gd name="connsiteX207" fmla="*/ 687572 w 7467600"/>
              <a:gd name="connsiteY207" fmla="*/ 3925629 h 6858000"/>
              <a:gd name="connsiteX208" fmla="*/ 1138365 w 7467600"/>
              <a:gd name="connsiteY208" fmla="*/ 3774515 h 6858000"/>
              <a:gd name="connsiteX209" fmla="*/ 1505579 w 7467600"/>
              <a:gd name="connsiteY209" fmla="*/ 3655526 h 6858000"/>
              <a:gd name="connsiteX210" fmla="*/ 1313114 w 7467600"/>
              <a:gd name="connsiteY210" fmla="*/ 3655216 h 6858000"/>
              <a:gd name="connsiteX211" fmla="*/ 3655073 w 7467600"/>
              <a:gd name="connsiteY211" fmla="*/ 3650884 h 6858000"/>
              <a:gd name="connsiteX212" fmla="*/ 3989938 w 7467600"/>
              <a:gd name="connsiteY212" fmla="*/ 3991685 h 6858000"/>
              <a:gd name="connsiteX213" fmla="*/ 4393907 w 7467600"/>
              <a:gd name="connsiteY213" fmla="*/ 4261258 h 6858000"/>
              <a:gd name="connsiteX214" fmla="*/ 4648051 w 7467600"/>
              <a:gd name="connsiteY214" fmla="*/ 4374051 h 6858000"/>
              <a:gd name="connsiteX215" fmla="*/ 4383389 w 7467600"/>
              <a:gd name="connsiteY215" fmla="*/ 4184369 h 6858000"/>
              <a:gd name="connsiteX216" fmla="*/ 4165508 w 7467600"/>
              <a:gd name="connsiteY216" fmla="*/ 4035196 h 6858000"/>
              <a:gd name="connsiteX217" fmla="*/ 4068162 w 7467600"/>
              <a:gd name="connsiteY217" fmla="*/ 3953394 h 6858000"/>
              <a:gd name="connsiteX218" fmla="*/ 3981416 w 7467600"/>
              <a:gd name="connsiteY218" fmla="*/ 3880482 h 6858000"/>
              <a:gd name="connsiteX219" fmla="*/ 3800147 w 7467600"/>
              <a:gd name="connsiteY219" fmla="*/ 3749872 h 6858000"/>
              <a:gd name="connsiteX220" fmla="*/ 3655073 w 7467600"/>
              <a:gd name="connsiteY220" fmla="*/ 3650884 h 6858000"/>
              <a:gd name="connsiteX221" fmla="*/ 3670252 w 7467600"/>
              <a:gd name="connsiteY221" fmla="*/ 3622798 h 6858000"/>
              <a:gd name="connsiteX222" fmla="*/ 3817258 w 7467600"/>
              <a:gd name="connsiteY222" fmla="*/ 3723577 h 6858000"/>
              <a:gd name="connsiteX223" fmla="*/ 4000461 w 7467600"/>
              <a:gd name="connsiteY223" fmla="*/ 3855966 h 6858000"/>
              <a:gd name="connsiteX224" fmla="*/ 4088180 w 7467600"/>
              <a:gd name="connsiteY224" fmla="*/ 3929774 h 6858000"/>
              <a:gd name="connsiteX225" fmla="*/ 4184555 w 7467600"/>
              <a:gd name="connsiteY225" fmla="*/ 4010683 h 6858000"/>
              <a:gd name="connsiteX226" fmla="*/ 4399563 w 7467600"/>
              <a:gd name="connsiteY226" fmla="*/ 4158106 h 6858000"/>
              <a:gd name="connsiteX227" fmla="*/ 4684469 w 7467600"/>
              <a:gd name="connsiteY227" fmla="*/ 4364680 h 6858000"/>
              <a:gd name="connsiteX228" fmla="*/ 4690271 w 7467600"/>
              <a:gd name="connsiteY228" fmla="*/ 4370034 h 6858000"/>
              <a:gd name="connsiteX229" fmla="*/ 4136093 w 7467600"/>
              <a:gd name="connsiteY229" fmla="*/ 3858466 h 6858000"/>
              <a:gd name="connsiteX230" fmla="*/ 3670252 w 7467600"/>
              <a:gd name="connsiteY230" fmla="*/ 3622798 h 6858000"/>
              <a:gd name="connsiteX231" fmla="*/ 4440129 w 7467600"/>
              <a:gd name="connsiteY231" fmla="*/ 3448571 h 6858000"/>
              <a:gd name="connsiteX232" fmla="*/ 4856525 w 7467600"/>
              <a:gd name="connsiteY232" fmla="*/ 3915351 h 6858000"/>
              <a:gd name="connsiteX233" fmla="*/ 5059055 w 7467600"/>
              <a:gd name="connsiteY233" fmla="*/ 4108918 h 6858000"/>
              <a:gd name="connsiteX234" fmla="*/ 5290070 w 7467600"/>
              <a:gd name="connsiteY234" fmla="*/ 4263619 h 6858000"/>
              <a:gd name="connsiteX235" fmla="*/ 4834991 w 7467600"/>
              <a:gd name="connsiteY235" fmla="*/ 3830985 h 6858000"/>
              <a:gd name="connsiteX236" fmla="*/ 4440129 w 7467600"/>
              <a:gd name="connsiteY236" fmla="*/ 3448571 h 6858000"/>
              <a:gd name="connsiteX237" fmla="*/ 4441737 w 7467600"/>
              <a:gd name="connsiteY237" fmla="*/ 3399734 h 6858000"/>
              <a:gd name="connsiteX238" fmla="*/ 4431236 w 7467600"/>
              <a:gd name="connsiteY238" fmla="*/ 3400954 h 6858000"/>
              <a:gd name="connsiteX239" fmla="*/ 4557150 w 7467600"/>
              <a:gd name="connsiteY239" fmla="*/ 3510023 h 6858000"/>
              <a:gd name="connsiteX240" fmla="*/ 4856936 w 7467600"/>
              <a:gd name="connsiteY240" fmla="*/ 3809146 h 6858000"/>
              <a:gd name="connsiteX241" fmla="*/ 5111996 w 7467600"/>
              <a:gd name="connsiteY241" fmla="*/ 4065759 h 6858000"/>
              <a:gd name="connsiteX242" fmla="*/ 5388878 w 7467600"/>
              <a:gd name="connsiteY242" fmla="*/ 4300185 h 6858000"/>
              <a:gd name="connsiteX243" fmla="*/ 5425556 w 7467600"/>
              <a:gd name="connsiteY243" fmla="*/ 4308967 h 6858000"/>
              <a:gd name="connsiteX244" fmla="*/ 4943646 w 7467600"/>
              <a:gd name="connsiteY244" fmla="*/ 3822916 h 6858000"/>
              <a:gd name="connsiteX245" fmla="*/ 4594837 w 7467600"/>
              <a:gd name="connsiteY245" fmla="*/ 3532274 h 6858000"/>
              <a:gd name="connsiteX246" fmla="*/ 4441737 w 7467600"/>
              <a:gd name="connsiteY246" fmla="*/ 3399734 h 6858000"/>
              <a:gd name="connsiteX247" fmla="*/ 5425834 w 7467600"/>
              <a:gd name="connsiteY247" fmla="*/ 3162785 h 6858000"/>
              <a:gd name="connsiteX248" fmla="*/ 5401644 w 7467600"/>
              <a:gd name="connsiteY248" fmla="*/ 3617847 h 6858000"/>
              <a:gd name="connsiteX249" fmla="*/ 5467256 w 7467600"/>
              <a:gd name="connsiteY249" fmla="*/ 4175494 h 6858000"/>
              <a:gd name="connsiteX250" fmla="*/ 5448069 w 7467600"/>
              <a:gd name="connsiteY250" fmla="*/ 3567554 h 6858000"/>
              <a:gd name="connsiteX251" fmla="*/ 5425834 w 7467600"/>
              <a:gd name="connsiteY251" fmla="*/ 3162785 h 6858000"/>
              <a:gd name="connsiteX252" fmla="*/ 1318687 w 7467600"/>
              <a:gd name="connsiteY252" fmla="*/ 3113840 h 6858000"/>
              <a:gd name="connsiteX253" fmla="*/ 1066793 w 7467600"/>
              <a:gd name="connsiteY253" fmla="*/ 3212171 h 6858000"/>
              <a:gd name="connsiteX254" fmla="*/ 993319 w 7467600"/>
              <a:gd name="connsiteY254" fmla="*/ 3247648 h 6858000"/>
              <a:gd name="connsiteX255" fmla="*/ 853081 w 7467600"/>
              <a:gd name="connsiteY255" fmla="*/ 3312410 h 6858000"/>
              <a:gd name="connsiteX256" fmla="*/ 805957 w 7467600"/>
              <a:gd name="connsiteY256" fmla="*/ 3330443 h 6858000"/>
              <a:gd name="connsiteX257" fmla="*/ 1318687 w 7467600"/>
              <a:gd name="connsiteY257" fmla="*/ 3113840 h 6858000"/>
              <a:gd name="connsiteX258" fmla="*/ 5453702 w 7467600"/>
              <a:gd name="connsiteY258" fmla="*/ 3090882 h 6858000"/>
              <a:gd name="connsiteX259" fmla="*/ 5480135 w 7467600"/>
              <a:gd name="connsiteY259" fmla="*/ 3565802 h 6858000"/>
              <a:gd name="connsiteX260" fmla="*/ 5499023 w 7467600"/>
              <a:gd name="connsiteY260" fmla="*/ 4166310 h 6858000"/>
              <a:gd name="connsiteX261" fmla="*/ 5547022 w 7467600"/>
              <a:gd name="connsiteY261" fmla="*/ 3607838 h 6858000"/>
              <a:gd name="connsiteX262" fmla="*/ 5515964 w 7467600"/>
              <a:gd name="connsiteY262" fmla="*/ 3378541 h 6858000"/>
              <a:gd name="connsiteX263" fmla="*/ 5453702 w 7467600"/>
              <a:gd name="connsiteY263" fmla="*/ 3090882 h 6858000"/>
              <a:gd name="connsiteX264" fmla="*/ 1238695 w 7467600"/>
              <a:gd name="connsiteY264" fmla="*/ 3076820 h 6858000"/>
              <a:gd name="connsiteX265" fmla="*/ 716371 w 7467600"/>
              <a:gd name="connsiteY265" fmla="*/ 3293249 h 6858000"/>
              <a:gd name="connsiteX266" fmla="*/ 579522 w 7467600"/>
              <a:gd name="connsiteY266" fmla="*/ 3371759 h 6858000"/>
              <a:gd name="connsiteX267" fmla="*/ 600288 w 7467600"/>
              <a:gd name="connsiteY267" fmla="*/ 3365555 h 6858000"/>
              <a:gd name="connsiteX268" fmla="*/ 840692 w 7467600"/>
              <a:gd name="connsiteY268" fmla="*/ 3284921 h 6858000"/>
              <a:gd name="connsiteX269" fmla="*/ 979248 w 7467600"/>
              <a:gd name="connsiteY269" fmla="*/ 3221003 h 6858000"/>
              <a:gd name="connsiteX270" fmla="*/ 1053282 w 7467600"/>
              <a:gd name="connsiteY270" fmla="*/ 3185247 h 6858000"/>
              <a:gd name="connsiteX271" fmla="*/ 1320603 w 7467600"/>
              <a:gd name="connsiteY271" fmla="*/ 3081281 h 6858000"/>
              <a:gd name="connsiteX272" fmla="*/ 1238695 w 7467600"/>
              <a:gd name="connsiteY272" fmla="*/ 3076820 h 6858000"/>
              <a:gd name="connsiteX273" fmla="*/ 5425627 w 7467600"/>
              <a:gd name="connsiteY273" fmla="*/ 2954192 h 6858000"/>
              <a:gd name="connsiteX274" fmla="*/ 5470770 w 7467600"/>
              <a:gd name="connsiteY274" fmla="*/ 3005435 h 6858000"/>
              <a:gd name="connsiteX275" fmla="*/ 5519779 w 7467600"/>
              <a:gd name="connsiteY275" fmla="*/ 4359223 h 6858000"/>
              <a:gd name="connsiteX276" fmla="*/ 5520293 w 7467600"/>
              <a:gd name="connsiteY276" fmla="*/ 4360602 h 6858000"/>
              <a:gd name="connsiteX277" fmla="*/ 5767221 w 7467600"/>
              <a:gd name="connsiteY277" fmla="*/ 4665564 h 6858000"/>
              <a:gd name="connsiteX278" fmla="*/ 6937169 w 7467600"/>
              <a:gd name="connsiteY278" fmla="*/ 4815941 h 6858000"/>
              <a:gd name="connsiteX279" fmla="*/ 6953922 w 7467600"/>
              <a:gd name="connsiteY279" fmla="*/ 4890068 h 6858000"/>
              <a:gd name="connsiteX280" fmla="*/ 6071359 w 7467600"/>
              <a:gd name="connsiteY280" fmla="*/ 4770770 h 6858000"/>
              <a:gd name="connsiteX281" fmla="*/ 6038839 w 7467600"/>
              <a:gd name="connsiteY281" fmla="*/ 4764474 h 6858000"/>
              <a:gd name="connsiteX282" fmla="*/ 6038706 w 7467600"/>
              <a:gd name="connsiteY282" fmla="*/ 4763847 h 6858000"/>
              <a:gd name="connsiteX283" fmla="*/ 6037784 w 7467600"/>
              <a:gd name="connsiteY283" fmla="*/ 4764270 h 6858000"/>
              <a:gd name="connsiteX284" fmla="*/ 6038839 w 7467600"/>
              <a:gd name="connsiteY284" fmla="*/ 4764474 h 6858000"/>
              <a:gd name="connsiteX285" fmla="*/ 6040338 w 7467600"/>
              <a:gd name="connsiteY285" fmla="*/ 4771418 h 6858000"/>
              <a:gd name="connsiteX286" fmla="*/ 6024488 w 7467600"/>
              <a:gd name="connsiteY286" fmla="*/ 4809903 h 6858000"/>
              <a:gd name="connsiteX287" fmla="*/ 5599771 w 7467600"/>
              <a:gd name="connsiteY287" fmla="*/ 5509652 h 6858000"/>
              <a:gd name="connsiteX288" fmla="*/ 5548843 w 7467600"/>
              <a:gd name="connsiteY288" fmla="*/ 5563845 h 6858000"/>
              <a:gd name="connsiteX289" fmla="*/ 5940952 w 7467600"/>
              <a:gd name="connsiteY289" fmla="*/ 6250028 h 6858000"/>
              <a:gd name="connsiteX290" fmla="*/ 6043441 w 7467600"/>
              <a:gd name="connsiteY290" fmla="*/ 6665847 h 6858000"/>
              <a:gd name="connsiteX291" fmla="*/ 6093432 w 7467600"/>
              <a:gd name="connsiteY291" fmla="*/ 6858000 h 6858000"/>
              <a:gd name="connsiteX292" fmla="*/ 6034344 w 7467600"/>
              <a:gd name="connsiteY292" fmla="*/ 6858000 h 6858000"/>
              <a:gd name="connsiteX293" fmla="*/ 6026679 w 7467600"/>
              <a:gd name="connsiteY293" fmla="*/ 6836959 h 6858000"/>
              <a:gd name="connsiteX294" fmla="*/ 5800441 w 7467600"/>
              <a:gd name="connsiteY294" fmla="*/ 6335286 h 6858000"/>
              <a:gd name="connsiteX295" fmla="*/ 5526562 w 7467600"/>
              <a:gd name="connsiteY295" fmla="*/ 5705388 h 6858000"/>
              <a:gd name="connsiteX296" fmla="*/ 5519640 w 7467600"/>
              <a:gd name="connsiteY296" fmla="*/ 5683774 h 6858000"/>
              <a:gd name="connsiteX297" fmla="*/ 5844559 w 7467600"/>
              <a:gd name="connsiteY297" fmla="*/ 6553349 h 6858000"/>
              <a:gd name="connsiteX298" fmla="*/ 5975994 w 7467600"/>
              <a:gd name="connsiteY298" fmla="*/ 6858000 h 6858000"/>
              <a:gd name="connsiteX299" fmla="*/ 5898547 w 7467600"/>
              <a:gd name="connsiteY299" fmla="*/ 6858000 h 6858000"/>
              <a:gd name="connsiteX300" fmla="*/ 5682041 w 7467600"/>
              <a:gd name="connsiteY300" fmla="*/ 6355860 h 6858000"/>
              <a:gd name="connsiteX301" fmla="*/ 5461758 w 7467600"/>
              <a:gd name="connsiteY301" fmla="*/ 5820220 h 6858000"/>
              <a:gd name="connsiteX302" fmla="*/ 5237282 w 7467600"/>
              <a:gd name="connsiteY302" fmla="*/ 6579086 h 6858000"/>
              <a:gd name="connsiteX303" fmla="*/ 5115009 w 7467600"/>
              <a:gd name="connsiteY303" fmla="*/ 6858000 h 6858000"/>
              <a:gd name="connsiteX304" fmla="*/ 5028074 w 7467600"/>
              <a:gd name="connsiteY304" fmla="*/ 6858000 h 6858000"/>
              <a:gd name="connsiteX305" fmla="*/ 5079508 w 7467600"/>
              <a:gd name="connsiteY305" fmla="*/ 6749074 h 6858000"/>
              <a:gd name="connsiteX306" fmla="*/ 5371846 w 7467600"/>
              <a:gd name="connsiteY306" fmla="*/ 5924413 h 6858000"/>
              <a:gd name="connsiteX307" fmla="*/ 5270512 w 7467600"/>
              <a:gd name="connsiteY307" fmla="*/ 6138975 h 6858000"/>
              <a:gd name="connsiteX308" fmla="*/ 5062409 w 7467600"/>
              <a:gd name="connsiteY308" fmla="*/ 6653544 h 6858000"/>
              <a:gd name="connsiteX309" fmla="*/ 5036628 w 7467600"/>
              <a:gd name="connsiteY309" fmla="*/ 6754247 h 6858000"/>
              <a:gd name="connsiteX310" fmla="*/ 5009112 w 7467600"/>
              <a:gd name="connsiteY310" fmla="*/ 6858000 h 6858000"/>
              <a:gd name="connsiteX311" fmla="*/ 4976679 w 7467600"/>
              <a:gd name="connsiteY311" fmla="*/ 6858000 h 6858000"/>
              <a:gd name="connsiteX312" fmla="*/ 5006537 w 7467600"/>
              <a:gd name="connsiteY312" fmla="*/ 6747068 h 6858000"/>
              <a:gd name="connsiteX313" fmla="*/ 5032723 w 7467600"/>
              <a:gd name="connsiteY313" fmla="*/ 6644957 h 6858000"/>
              <a:gd name="connsiteX314" fmla="*/ 5242949 w 7467600"/>
              <a:gd name="connsiteY314" fmla="*/ 6125175 h 6858000"/>
              <a:gd name="connsiteX315" fmla="*/ 5286321 w 7467600"/>
              <a:gd name="connsiteY315" fmla="*/ 6033555 h 6858000"/>
              <a:gd name="connsiteX316" fmla="*/ 5008210 w 7467600"/>
              <a:gd name="connsiteY316" fmla="*/ 6649194 h 6858000"/>
              <a:gd name="connsiteX317" fmla="*/ 4986321 w 7467600"/>
              <a:gd name="connsiteY317" fmla="*/ 6765687 h 6858000"/>
              <a:gd name="connsiteX318" fmla="*/ 4973474 w 7467600"/>
              <a:gd name="connsiteY318" fmla="*/ 6858000 h 6858000"/>
              <a:gd name="connsiteX319" fmla="*/ 4907178 w 7467600"/>
              <a:gd name="connsiteY319" fmla="*/ 6858000 h 6858000"/>
              <a:gd name="connsiteX320" fmla="*/ 4910810 w 7467600"/>
              <a:gd name="connsiteY320" fmla="*/ 6829660 h 6858000"/>
              <a:gd name="connsiteX321" fmla="*/ 4987461 w 7467600"/>
              <a:gd name="connsiteY321" fmla="*/ 6432994 h 6858000"/>
              <a:gd name="connsiteX322" fmla="*/ 5179262 w 7467600"/>
              <a:gd name="connsiteY322" fmla="*/ 6035044 h 6858000"/>
              <a:gd name="connsiteX323" fmla="*/ 4689678 w 7467600"/>
              <a:gd name="connsiteY323" fmla="*/ 6440241 h 6858000"/>
              <a:gd name="connsiteX324" fmla="*/ 4477543 w 7467600"/>
              <a:gd name="connsiteY324" fmla="*/ 6674836 h 6858000"/>
              <a:gd name="connsiteX325" fmla="*/ 4329957 w 7467600"/>
              <a:gd name="connsiteY325" fmla="*/ 6858000 h 6858000"/>
              <a:gd name="connsiteX326" fmla="*/ 4218595 w 7467600"/>
              <a:gd name="connsiteY326" fmla="*/ 6858000 h 6858000"/>
              <a:gd name="connsiteX327" fmla="*/ 4368888 w 7467600"/>
              <a:gd name="connsiteY327" fmla="*/ 6668412 h 6858000"/>
              <a:gd name="connsiteX328" fmla="*/ 4563091 w 7467600"/>
              <a:gd name="connsiteY328" fmla="*/ 6442508 h 6858000"/>
              <a:gd name="connsiteX329" fmla="*/ 5387324 w 7467600"/>
              <a:gd name="connsiteY329" fmla="*/ 5705830 h 6858000"/>
              <a:gd name="connsiteX330" fmla="*/ 5073620 w 7467600"/>
              <a:gd name="connsiteY330" fmla="*/ 5955437 h 6858000"/>
              <a:gd name="connsiteX331" fmla="*/ 4689789 w 7467600"/>
              <a:gd name="connsiteY331" fmla="*/ 6268382 h 6858000"/>
              <a:gd name="connsiteX332" fmla="*/ 4418722 w 7467600"/>
              <a:gd name="connsiteY332" fmla="*/ 6570886 h 6858000"/>
              <a:gd name="connsiteX333" fmla="*/ 4214944 w 7467600"/>
              <a:gd name="connsiteY333" fmla="*/ 6858000 h 6858000"/>
              <a:gd name="connsiteX334" fmla="*/ 4177898 w 7467600"/>
              <a:gd name="connsiteY334" fmla="*/ 6858000 h 6858000"/>
              <a:gd name="connsiteX335" fmla="*/ 4391597 w 7467600"/>
              <a:gd name="connsiteY335" fmla="*/ 6556370 h 6858000"/>
              <a:gd name="connsiteX336" fmla="*/ 4668889 w 7467600"/>
              <a:gd name="connsiteY336" fmla="*/ 6246399 h 6858000"/>
              <a:gd name="connsiteX337" fmla="*/ 5055427 w 7467600"/>
              <a:gd name="connsiteY337" fmla="*/ 5931476 h 6858000"/>
              <a:gd name="connsiteX338" fmla="*/ 5371814 w 7467600"/>
              <a:gd name="connsiteY338" fmla="*/ 5678975 h 6858000"/>
              <a:gd name="connsiteX339" fmla="*/ 4987918 w 7467600"/>
              <a:gd name="connsiteY339" fmla="*/ 5838701 h 6858000"/>
              <a:gd name="connsiteX340" fmla="*/ 4317146 w 7467600"/>
              <a:gd name="connsiteY340" fmla="*/ 6587716 h 6858000"/>
              <a:gd name="connsiteX341" fmla="*/ 4171627 w 7467600"/>
              <a:gd name="connsiteY341" fmla="*/ 6858000 h 6858000"/>
              <a:gd name="connsiteX342" fmla="*/ 4081585 w 7467600"/>
              <a:gd name="connsiteY342" fmla="*/ 6858000 h 6858000"/>
              <a:gd name="connsiteX343" fmla="*/ 4238603 w 7467600"/>
              <a:gd name="connsiteY343" fmla="*/ 6559341 h 6858000"/>
              <a:gd name="connsiteX344" fmla="*/ 4778333 w 7467600"/>
              <a:gd name="connsiteY344" fmla="*/ 5873626 h 6858000"/>
              <a:gd name="connsiteX345" fmla="*/ 5414185 w 7467600"/>
              <a:gd name="connsiteY345" fmla="*/ 5573882 h 6858000"/>
              <a:gd name="connsiteX346" fmla="*/ 5959648 w 7467600"/>
              <a:gd name="connsiteY346" fmla="*/ 4760797 h 6858000"/>
              <a:gd name="connsiteX347" fmla="*/ 5355019 w 7467600"/>
              <a:gd name="connsiteY347" fmla="*/ 4734672 h 6858000"/>
              <a:gd name="connsiteX348" fmla="*/ 5083565 w 7467600"/>
              <a:gd name="connsiteY348" fmla="*/ 5179121 h 6858000"/>
              <a:gd name="connsiteX349" fmla="*/ 4713577 w 7467600"/>
              <a:gd name="connsiteY349" fmla="*/ 5616803 h 6858000"/>
              <a:gd name="connsiteX350" fmla="*/ 3989559 w 7467600"/>
              <a:gd name="connsiteY350" fmla="*/ 6145945 h 6858000"/>
              <a:gd name="connsiteX351" fmla="*/ 3939824 w 7467600"/>
              <a:gd name="connsiteY351" fmla="*/ 6066900 h 6858000"/>
              <a:gd name="connsiteX352" fmla="*/ 4584537 w 7467600"/>
              <a:gd name="connsiteY352" fmla="*/ 5324826 h 6858000"/>
              <a:gd name="connsiteX353" fmla="*/ 5037105 w 7467600"/>
              <a:gd name="connsiteY353" fmla="*/ 5088765 h 6858000"/>
              <a:gd name="connsiteX354" fmla="*/ 5039930 w 7467600"/>
              <a:gd name="connsiteY354" fmla="*/ 5089585 h 6858000"/>
              <a:gd name="connsiteX355" fmla="*/ 5263764 w 7467600"/>
              <a:gd name="connsiteY355" fmla="*/ 4735525 h 6858000"/>
              <a:gd name="connsiteX356" fmla="*/ 4086300 w 7467600"/>
              <a:gd name="connsiteY356" fmla="*/ 4884599 h 6858000"/>
              <a:gd name="connsiteX357" fmla="*/ 4085485 w 7467600"/>
              <a:gd name="connsiteY357" fmla="*/ 4899070 h 6858000"/>
              <a:gd name="connsiteX358" fmla="*/ 3871915 w 7467600"/>
              <a:gd name="connsiteY358" fmla="*/ 5253645 h 6858000"/>
              <a:gd name="connsiteX359" fmla="*/ 3799374 w 7467600"/>
              <a:gd name="connsiteY359" fmla="*/ 5466127 h 6858000"/>
              <a:gd name="connsiteX360" fmla="*/ 3498850 w 7467600"/>
              <a:gd name="connsiteY360" fmla="*/ 6661888 h 6858000"/>
              <a:gd name="connsiteX361" fmla="*/ 3399216 w 7467600"/>
              <a:gd name="connsiteY361" fmla="*/ 6858000 h 6858000"/>
              <a:gd name="connsiteX362" fmla="*/ 3303688 w 7467600"/>
              <a:gd name="connsiteY362" fmla="*/ 6858000 h 6858000"/>
              <a:gd name="connsiteX363" fmla="*/ 3391774 w 7467600"/>
              <a:gd name="connsiteY363" fmla="*/ 6697181 h 6858000"/>
              <a:gd name="connsiteX364" fmla="*/ 3735540 w 7467600"/>
              <a:gd name="connsiteY364" fmla="*/ 5546923 h 6858000"/>
              <a:gd name="connsiteX365" fmla="*/ 3729438 w 7467600"/>
              <a:gd name="connsiteY365" fmla="*/ 5569058 h 6858000"/>
              <a:gd name="connsiteX366" fmla="*/ 3707782 w 7467600"/>
              <a:gd name="connsiteY366" fmla="*/ 5644908 h 6858000"/>
              <a:gd name="connsiteX367" fmla="*/ 3583827 w 7467600"/>
              <a:gd name="connsiteY367" fmla="*/ 6039215 h 6858000"/>
              <a:gd name="connsiteX368" fmla="*/ 3547861 w 7467600"/>
              <a:gd name="connsiteY368" fmla="*/ 6129609 h 6858000"/>
              <a:gd name="connsiteX369" fmla="*/ 3490905 w 7467600"/>
              <a:gd name="connsiteY369" fmla="*/ 6277660 h 6858000"/>
              <a:gd name="connsiteX370" fmla="*/ 3455859 w 7467600"/>
              <a:gd name="connsiteY370" fmla="*/ 6391301 h 6858000"/>
              <a:gd name="connsiteX371" fmla="*/ 3429112 w 7467600"/>
              <a:gd name="connsiteY371" fmla="*/ 6479469 h 6858000"/>
              <a:gd name="connsiteX372" fmla="*/ 3304862 w 7467600"/>
              <a:gd name="connsiteY372" fmla="*/ 6796476 h 6858000"/>
              <a:gd name="connsiteX373" fmla="*/ 3276071 w 7467600"/>
              <a:gd name="connsiteY373" fmla="*/ 6858000 h 6858000"/>
              <a:gd name="connsiteX374" fmla="*/ 3240805 w 7467600"/>
              <a:gd name="connsiteY374" fmla="*/ 6858000 h 6858000"/>
              <a:gd name="connsiteX375" fmla="*/ 3275917 w 7467600"/>
              <a:gd name="connsiteY375" fmla="*/ 6783192 h 6858000"/>
              <a:gd name="connsiteX376" fmla="*/ 3399358 w 7467600"/>
              <a:gd name="connsiteY376" fmla="*/ 6469011 h 6858000"/>
              <a:gd name="connsiteX377" fmla="*/ 3425650 w 7467600"/>
              <a:gd name="connsiteY377" fmla="*/ 6381333 h 6858000"/>
              <a:gd name="connsiteX378" fmla="*/ 3460661 w 7467600"/>
              <a:gd name="connsiteY378" fmla="*/ 6266763 h 6858000"/>
              <a:gd name="connsiteX379" fmla="*/ 3518021 w 7467600"/>
              <a:gd name="connsiteY379" fmla="*/ 6117298 h 6858000"/>
              <a:gd name="connsiteX380" fmla="*/ 3554035 w 7467600"/>
              <a:gd name="connsiteY380" fmla="*/ 6027832 h 6858000"/>
              <a:gd name="connsiteX381" fmla="*/ 3677174 w 7467600"/>
              <a:gd name="connsiteY381" fmla="*/ 5636351 h 6858000"/>
              <a:gd name="connsiteX382" fmla="*/ 3698819 w 7467600"/>
              <a:gd name="connsiteY382" fmla="*/ 5560503 h 6858000"/>
              <a:gd name="connsiteX383" fmla="*/ 3702094 w 7467600"/>
              <a:gd name="connsiteY383" fmla="*/ 5549194 h 6858000"/>
              <a:gd name="connsiteX384" fmla="*/ 3398355 w 7467600"/>
              <a:gd name="connsiteY384" fmla="*/ 6094603 h 6858000"/>
              <a:gd name="connsiteX385" fmla="*/ 3193941 w 7467600"/>
              <a:gd name="connsiteY385" fmla="*/ 6798775 h 6858000"/>
              <a:gd name="connsiteX386" fmla="*/ 3184140 w 7467600"/>
              <a:gd name="connsiteY386" fmla="*/ 6858000 h 6858000"/>
              <a:gd name="connsiteX387" fmla="*/ 3099978 w 7467600"/>
              <a:gd name="connsiteY387" fmla="*/ 6858000 h 6858000"/>
              <a:gd name="connsiteX388" fmla="*/ 3101556 w 7467600"/>
              <a:gd name="connsiteY388" fmla="*/ 6843337 h 6858000"/>
              <a:gd name="connsiteX389" fmla="*/ 3370162 w 7467600"/>
              <a:gd name="connsiteY389" fmla="*/ 5785550 h 6858000"/>
              <a:gd name="connsiteX390" fmla="*/ 3746477 w 7467600"/>
              <a:gd name="connsiteY390" fmla="*/ 5377889 h 6858000"/>
              <a:gd name="connsiteX391" fmla="*/ 3863399 w 7467600"/>
              <a:gd name="connsiteY391" fmla="*/ 5087257 h 6858000"/>
              <a:gd name="connsiteX392" fmla="*/ 3968712 w 7467600"/>
              <a:gd name="connsiteY392" fmla="*/ 4913989 h 6858000"/>
              <a:gd name="connsiteX393" fmla="*/ 2792390 w 7467600"/>
              <a:gd name="connsiteY393" fmla="*/ 5382974 h 6858000"/>
              <a:gd name="connsiteX394" fmla="*/ 2714982 w 7467600"/>
              <a:gd name="connsiteY394" fmla="*/ 5427051 h 6858000"/>
              <a:gd name="connsiteX395" fmla="*/ 2813361 w 7467600"/>
              <a:gd name="connsiteY395" fmla="*/ 6023912 h 6858000"/>
              <a:gd name="connsiteX396" fmla="*/ 2688430 w 7467600"/>
              <a:gd name="connsiteY396" fmla="*/ 6801564 h 6858000"/>
              <a:gd name="connsiteX397" fmla="*/ 2629626 w 7467600"/>
              <a:gd name="connsiteY397" fmla="*/ 6763394 h 6858000"/>
              <a:gd name="connsiteX398" fmla="*/ 2565328 w 7467600"/>
              <a:gd name="connsiteY398" fmla="*/ 5516399 h 6858000"/>
              <a:gd name="connsiteX399" fmla="*/ 1922999 w 7467600"/>
              <a:gd name="connsiteY399" fmla="*/ 5980343 h 6858000"/>
              <a:gd name="connsiteX400" fmla="*/ 1950261 w 7467600"/>
              <a:gd name="connsiteY400" fmla="*/ 6405858 h 6858000"/>
              <a:gd name="connsiteX401" fmla="*/ 2365554 w 7467600"/>
              <a:gd name="connsiteY401" fmla="*/ 6759107 h 6858000"/>
              <a:gd name="connsiteX402" fmla="*/ 2424142 w 7467600"/>
              <a:gd name="connsiteY402" fmla="*/ 6858000 h 6858000"/>
              <a:gd name="connsiteX403" fmla="*/ 2395994 w 7467600"/>
              <a:gd name="connsiteY403" fmla="*/ 6858000 h 6858000"/>
              <a:gd name="connsiteX404" fmla="*/ 2392863 w 7467600"/>
              <a:gd name="connsiteY404" fmla="*/ 6852964 h 6858000"/>
              <a:gd name="connsiteX405" fmla="*/ 2017589 w 7467600"/>
              <a:gd name="connsiteY405" fmla="*/ 6493982 h 6858000"/>
              <a:gd name="connsiteX406" fmla="*/ 2147336 w 7467600"/>
              <a:gd name="connsiteY406" fmla="*/ 6594052 h 6858000"/>
              <a:gd name="connsiteX407" fmla="*/ 2207047 w 7467600"/>
              <a:gd name="connsiteY407" fmla="*/ 6654540 h 6858000"/>
              <a:gd name="connsiteX408" fmla="*/ 2299106 w 7467600"/>
              <a:gd name="connsiteY408" fmla="*/ 6778931 h 6858000"/>
              <a:gd name="connsiteX409" fmla="*/ 2314430 w 7467600"/>
              <a:gd name="connsiteY409" fmla="*/ 6801144 h 6858000"/>
              <a:gd name="connsiteX410" fmla="*/ 2352406 w 7467600"/>
              <a:gd name="connsiteY410" fmla="*/ 6858000 h 6858000"/>
              <a:gd name="connsiteX411" fmla="*/ 2314492 w 7467600"/>
              <a:gd name="connsiteY411" fmla="*/ 6858000 h 6858000"/>
              <a:gd name="connsiteX412" fmla="*/ 2288095 w 7467600"/>
              <a:gd name="connsiteY412" fmla="*/ 6818030 h 6858000"/>
              <a:gd name="connsiteX413" fmla="*/ 2272768 w 7467600"/>
              <a:gd name="connsiteY413" fmla="*/ 6795822 h 6858000"/>
              <a:gd name="connsiteX414" fmla="*/ 2182715 w 7467600"/>
              <a:gd name="connsiteY414" fmla="*/ 6675071 h 6858000"/>
              <a:gd name="connsiteX415" fmla="*/ 2032061 w 7467600"/>
              <a:gd name="connsiteY415" fmla="*/ 6541380 h 6858000"/>
              <a:gd name="connsiteX416" fmla="*/ 2257220 w 7467600"/>
              <a:gd name="connsiteY416" fmla="*/ 6826257 h 6858000"/>
              <a:gd name="connsiteX417" fmla="*/ 2281324 w 7467600"/>
              <a:gd name="connsiteY417" fmla="*/ 6858000 h 6858000"/>
              <a:gd name="connsiteX418" fmla="*/ 2242860 w 7467600"/>
              <a:gd name="connsiteY418" fmla="*/ 6858000 h 6858000"/>
              <a:gd name="connsiteX419" fmla="*/ 2232818 w 7467600"/>
              <a:gd name="connsiteY419" fmla="*/ 6844926 h 6858000"/>
              <a:gd name="connsiteX420" fmla="*/ 1990172 w 7467600"/>
              <a:gd name="connsiteY420" fmla="*/ 6542121 h 6858000"/>
              <a:gd name="connsiteX421" fmla="*/ 2124090 w 7467600"/>
              <a:gd name="connsiteY421" fmla="*/ 6761017 h 6858000"/>
              <a:gd name="connsiteX422" fmla="*/ 2200380 w 7467600"/>
              <a:gd name="connsiteY422" fmla="*/ 6858000 h 6858000"/>
              <a:gd name="connsiteX423" fmla="*/ 2147507 w 7467600"/>
              <a:gd name="connsiteY423" fmla="*/ 6858000 h 6858000"/>
              <a:gd name="connsiteX424" fmla="*/ 2070668 w 7467600"/>
              <a:gd name="connsiteY424" fmla="*/ 6761520 h 6858000"/>
              <a:gd name="connsiteX425" fmla="*/ 1975142 w 7467600"/>
              <a:gd name="connsiteY425" fmla="*/ 6585570 h 6858000"/>
              <a:gd name="connsiteX426" fmla="*/ 2050035 w 7467600"/>
              <a:gd name="connsiteY426" fmla="*/ 6813345 h 6858000"/>
              <a:gd name="connsiteX427" fmla="*/ 2063025 w 7467600"/>
              <a:gd name="connsiteY427" fmla="*/ 6858000 h 6858000"/>
              <a:gd name="connsiteX428" fmla="*/ 2021675 w 7467600"/>
              <a:gd name="connsiteY428" fmla="*/ 6858000 h 6858000"/>
              <a:gd name="connsiteX429" fmla="*/ 2019308 w 7467600"/>
              <a:gd name="connsiteY429" fmla="*/ 6847118 h 6858000"/>
              <a:gd name="connsiteX430" fmla="*/ 1938835 w 7467600"/>
              <a:gd name="connsiteY430" fmla="*/ 6551160 h 6858000"/>
              <a:gd name="connsiteX431" fmla="*/ 1953230 w 7467600"/>
              <a:gd name="connsiteY431" fmla="*/ 6759699 h 6858000"/>
              <a:gd name="connsiteX432" fmla="*/ 1956763 w 7467600"/>
              <a:gd name="connsiteY432" fmla="*/ 6778191 h 6858000"/>
              <a:gd name="connsiteX433" fmla="*/ 1967925 w 7467600"/>
              <a:gd name="connsiteY433" fmla="*/ 6858000 h 6858000"/>
              <a:gd name="connsiteX434" fmla="*/ 1936622 w 7467600"/>
              <a:gd name="connsiteY434" fmla="*/ 6858000 h 6858000"/>
              <a:gd name="connsiteX435" fmla="*/ 1926261 w 7467600"/>
              <a:gd name="connsiteY435" fmla="*/ 6784064 h 6858000"/>
              <a:gd name="connsiteX436" fmla="*/ 1922724 w 7467600"/>
              <a:gd name="connsiteY436" fmla="*/ 6765577 h 6858000"/>
              <a:gd name="connsiteX437" fmla="*/ 1904650 w 7467600"/>
              <a:gd name="connsiteY437" fmla="*/ 6639616 h 6858000"/>
              <a:gd name="connsiteX438" fmla="*/ 1885273 w 7467600"/>
              <a:gd name="connsiteY438" fmla="*/ 6858000 h 6858000"/>
              <a:gd name="connsiteX439" fmla="*/ 1854363 w 7467600"/>
              <a:gd name="connsiteY439" fmla="*/ 6858000 h 6858000"/>
              <a:gd name="connsiteX440" fmla="*/ 1880391 w 7467600"/>
              <a:gd name="connsiteY440" fmla="*/ 6603796 h 6858000"/>
              <a:gd name="connsiteX441" fmla="*/ 1818273 w 7467600"/>
              <a:gd name="connsiteY441" fmla="*/ 6715729 h 6858000"/>
              <a:gd name="connsiteX442" fmla="*/ 1794691 w 7467600"/>
              <a:gd name="connsiteY442" fmla="*/ 6843239 h 6858000"/>
              <a:gd name="connsiteX443" fmla="*/ 1794914 w 7467600"/>
              <a:gd name="connsiteY443" fmla="*/ 6858000 h 6858000"/>
              <a:gd name="connsiteX444" fmla="*/ 1746128 w 7467600"/>
              <a:gd name="connsiteY444" fmla="*/ 6858000 h 6858000"/>
              <a:gd name="connsiteX445" fmla="*/ 1753934 w 7467600"/>
              <a:gd name="connsiteY445" fmla="*/ 6724796 h 6858000"/>
              <a:gd name="connsiteX446" fmla="*/ 1792053 w 7467600"/>
              <a:gd name="connsiteY446" fmla="*/ 6572396 h 6858000"/>
              <a:gd name="connsiteX447" fmla="*/ 1862248 w 7467600"/>
              <a:gd name="connsiteY447" fmla="*/ 6266397 h 6858000"/>
              <a:gd name="connsiteX448" fmla="*/ 1862250 w 7467600"/>
              <a:gd name="connsiteY448" fmla="*/ 6033531 h 6858000"/>
              <a:gd name="connsiteX449" fmla="*/ 1211999 w 7467600"/>
              <a:gd name="connsiteY449" fmla="*/ 6683610 h 6858000"/>
              <a:gd name="connsiteX450" fmla="*/ 1213266 w 7467600"/>
              <a:gd name="connsiteY450" fmla="*/ 6691947 h 6858000"/>
              <a:gd name="connsiteX451" fmla="*/ 1203370 w 7467600"/>
              <a:gd name="connsiteY451" fmla="*/ 6850676 h 6858000"/>
              <a:gd name="connsiteX452" fmla="*/ 1203671 w 7467600"/>
              <a:gd name="connsiteY452" fmla="*/ 6858000 h 6858000"/>
              <a:gd name="connsiteX453" fmla="*/ 1143180 w 7467600"/>
              <a:gd name="connsiteY453" fmla="*/ 6858000 h 6858000"/>
              <a:gd name="connsiteX454" fmla="*/ 1142176 w 7467600"/>
              <a:gd name="connsiteY454" fmla="*/ 6766045 h 6858000"/>
              <a:gd name="connsiteX455" fmla="*/ 1067484 w 7467600"/>
              <a:gd name="connsiteY455" fmla="*/ 6858000 h 6858000"/>
              <a:gd name="connsiteX456" fmla="*/ 953928 w 7467600"/>
              <a:gd name="connsiteY456" fmla="*/ 6858000 h 6858000"/>
              <a:gd name="connsiteX457" fmla="*/ 959715 w 7467600"/>
              <a:gd name="connsiteY457" fmla="*/ 6850185 h 6858000"/>
              <a:gd name="connsiteX458" fmla="*/ 1483788 w 7467600"/>
              <a:gd name="connsiteY458" fmla="*/ 6259174 h 6858000"/>
              <a:gd name="connsiteX459" fmla="*/ 1100671 w 7467600"/>
              <a:gd name="connsiteY459" fmla="*/ 6252137 h 6858000"/>
              <a:gd name="connsiteX460" fmla="*/ 1090144 w 7467600"/>
              <a:gd name="connsiteY460" fmla="*/ 6256748 h 6858000"/>
              <a:gd name="connsiteX461" fmla="*/ 1095872 w 7467600"/>
              <a:gd name="connsiteY461" fmla="*/ 6271892 h 6858000"/>
              <a:gd name="connsiteX462" fmla="*/ 262785 w 7467600"/>
              <a:gd name="connsiteY462" fmla="*/ 6845450 h 6858000"/>
              <a:gd name="connsiteX463" fmla="*/ 209968 w 7467600"/>
              <a:gd name="connsiteY463" fmla="*/ 6770713 h 6858000"/>
              <a:gd name="connsiteX464" fmla="*/ 873460 w 7467600"/>
              <a:gd name="connsiteY464" fmla="*/ 6253768 h 6858000"/>
              <a:gd name="connsiteX465" fmla="*/ 192686 w 7467600"/>
              <a:gd name="connsiteY465" fmla="*/ 5849257 h 6858000"/>
              <a:gd name="connsiteX466" fmla="*/ 4696 w 7467600"/>
              <a:gd name="connsiteY466" fmla="*/ 5697668 h 6858000"/>
              <a:gd name="connsiteX467" fmla="*/ 0 w 7467600"/>
              <a:gd name="connsiteY467" fmla="*/ 5689984 h 6858000"/>
              <a:gd name="connsiteX468" fmla="*/ 0 w 7467600"/>
              <a:gd name="connsiteY468" fmla="*/ 5513472 h 6858000"/>
              <a:gd name="connsiteX469" fmla="*/ 174101 w 7467600"/>
              <a:gd name="connsiteY469" fmla="*/ 5620277 h 6858000"/>
              <a:gd name="connsiteX470" fmla="*/ 891800 w 7467600"/>
              <a:gd name="connsiteY470" fmla="*/ 6036935 h 6858000"/>
              <a:gd name="connsiteX471" fmla="*/ 1072219 w 7467600"/>
              <a:gd name="connsiteY471" fmla="*/ 6169443 h 6858000"/>
              <a:gd name="connsiteX472" fmla="*/ 1074117 w 7467600"/>
              <a:gd name="connsiteY472" fmla="*/ 6170301 h 6858000"/>
              <a:gd name="connsiteX473" fmla="*/ 1083114 w 7467600"/>
              <a:gd name="connsiteY473" fmla="*/ 6174131 h 6858000"/>
              <a:gd name="connsiteX474" fmla="*/ 1543010 w 7467600"/>
              <a:gd name="connsiteY474" fmla="*/ 6191140 h 6858000"/>
              <a:gd name="connsiteX475" fmla="*/ 1551080 w 7467600"/>
              <a:gd name="connsiteY475" fmla="*/ 6195006 h 6858000"/>
              <a:gd name="connsiteX476" fmla="*/ 2345443 w 7467600"/>
              <a:gd name="connsiteY476" fmla="*/ 5549882 h 6858000"/>
              <a:gd name="connsiteX477" fmla="*/ 1721499 w 7467600"/>
              <a:gd name="connsiteY477" fmla="*/ 5599969 h 6858000"/>
              <a:gd name="connsiteX478" fmla="*/ 767716 w 7467600"/>
              <a:gd name="connsiteY478" fmla="*/ 5472768 h 6858000"/>
              <a:gd name="connsiteX479" fmla="*/ 722147 w 7467600"/>
              <a:gd name="connsiteY479" fmla="*/ 5393091 h 6858000"/>
              <a:gd name="connsiteX480" fmla="*/ 1485552 w 7467600"/>
              <a:gd name="connsiteY480" fmla="*/ 5313202 h 6858000"/>
              <a:gd name="connsiteX481" fmla="*/ 2143004 w 7467600"/>
              <a:gd name="connsiteY481" fmla="*/ 5402420 h 6858000"/>
              <a:gd name="connsiteX482" fmla="*/ 1933391 w 7467600"/>
              <a:gd name="connsiteY482" fmla="*/ 5156971 h 6858000"/>
              <a:gd name="connsiteX483" fmla="*/ 1827118 w 7467600"/>
              <a:gd name="connsiteY483" fmla="*/ 4968410 h 6858000"/>
              <a:gd name="connsiteX484" fmla="*/ 1837349 w 7467600"/>
              <a:gd name="connsiteY484" fmla="*/ 4956357 h 6858000"/>
              <a:gd name="connsiteX485" fmla="*/ 2162835 w 7467600"/>
              <a:gd name="connsiteY485" fmla="*/ 5187853 h 6858000"/>
              <a:gd name="connsiteX486" fmla="*/ 2257167 w 7467600"/>
              <a:gd name="connsiteY486" fmla="*/ 5462123 h 6858000"/>
              <a:gd name="connsiteX487" fmla="*/ 2261598 w 7467600"/>
              <a:gd name="connsiteY487" fmla="*/ 5467998 h 6858000"/>
              <a:gd name="connsiteX488" fmla="*/ 2437177 w 7467600"/>
              <a:gd name="connsiteY488" fmla="*/ 5479608 h 6858000"/>
              <a:gd name="connsiteX489" fmla="*/ 2445247 w 7467600"/>
              <a:gd name="connsiteY489" fmla="*/ 5483476 h 6858000"/>
              <a:gd name="connsiteX490" fmla="*/ 2743626 w 7467600"/>
              <a:gd name="connsiteY490" fmla="*/ 5304819 h 6858000"/>
              <a:gd name="connsiteX491" fmla="*/ 3048102 w 7467600"/>
              <a:gd name="connsiteY491" fmla="*/ 5150595 h 6858000"/>
              <a:gd name="connsiteX492" fmla="*/ 1799414 w 7467600"/>
              <a:gd name="connsiteY492" fmla="*/ 4694732 h 6858000"/>
              <a:gd name="connsiteX493" fmla="*/ 1771735 w 7467600"/>
              <a:gd name="connsiteY493" fmla="*/ 4619929 h 6858000"/>
              <a:gd name="connsiteX494" fmla="*/ 3104273 w 7467600"/>
              <a:gd name="connsiteY494" fmla="*/ 5076159 h 6858000"/>
              <a:gd name="connsiteX495" fmla="*/ 3113245 w 7467600"/>
              <a:gd name="connsiteY495" fmla="*/ 5090705 h 6858000"/>
              <a:gd name="connsiteX496" fmla="*/ 3126294 w 7467600"/>
              <a:gd name="connsiteY496" fmla="*/ 5114400 h 6858000"/>
              <a:gd name="connsiteX497" fmla="*/ 3937433 w 7467600"/>
              <a:gd name="connsiteY497" fmla="*/ 4830473 h 6858000"/>
              <a:gd name="connsiteX498" fmla="*/ 3590475 w 7467600"/>
              <a:gd name="connsiteY498" fmla="*/ 4597974 h 6858000"/>
              <a:gd name="connsiteX499" fmla="*/ 3100264 w 7467600"/>
              <a:gd name="connsiteY499" fmla="*/ 4579845 h 6858000"/>
              <a:gd name="connsiteX500" fmla="*/ 2183576 w 7467600"/>
              <a:gd name="connsiteY500" fmla="*/ 4227150 h 6858000"/>
              <a:gd name="connsiteX501" fmla="*/ 2151029 w 7467600"/>
              <a:gd name="connsiteY501" fmla="*/ 4146947 h 6858000"/>
              <a:gd name="connsiteX502" fmla="*/ 3563434 w 7467600"/>
              <a:gd name="connsiteY502" fmla="*/ 4469115 h 6858000"/>
              <a:gd name="connsiteX503" fmla="*/ 3177952 w 7467600"/>
              <a:gd name="connsiteY503" fmla="*/ 3657386 h 6858000"/>
              <a:gd name="connsiteX504" fmla="*/ 3189263 w 7467600"/>
              <a:gd name="connsiteY504" fmla="*/ 3625726 h 6858000"/>
              <a:gd name="connsiteX505" fmla="*/ 3560912 w 7467600"/>
              <a:gd name="connsiteY505" fmla="*/ 4079863 h 6858000"/>
              <a:gd name="connsiteX506" fmla="*/ 3626636 w 7467600"/>
              <a:gd name="connsiteY506" fmla="*/ 4512230 h 6858000"/>
              <a:gd name="connsiteX507" fmla="*/ 3653088 w 7467600"/>
              <a:gd name="connsiteY507" fmla="*/ 4521417 h 6858000"/>
              <a:gd name="connsiteX508" fmla="*/ 3988128 w 7467600"/>
              <a:gd name="connsiteY508" fmla="*/ 4817267 h 6858000"/>
              <a:gd name="connsiteX509" fmla="*/ 4830582 w 7467600"/>
              <a:gd name="connsiteY509" fmla="*/ 4676000 h 6858000"/>
              <a:gd name="connsiteX510" fmla="*/ 4830100 w 7467600"/>
              <a:gd name="connsiteY510" fmla="*/ 4675554 h 6858000"/>
              <a:gd name="connsiteX511" fmla="*/ 4036318 w 7467600"/>
              <a:gd name="connsiteY511" fmla="*/ 4147013 h 6858000"/>
              <a:gd name="connsiteX512" fmla="*/ 3432098 w 7467600"/>
              <a:gd name="connsiteY512" fmla="*/ 3537312 h 6858000"/>
              <a:gd name="connsiteX513" fmla="*/ 3446761 w 7467600"/>
              <a:gd name="connsiteY513" fmla="*/ 3461278 h 6858000"/>
              <a:gd name="connsiteX514" fmla="*/ 4419733 w 7467600"/>
              <a:gd name="connsiteY514" fmla="*/ 3963555 h 6858000"/>
              <a:gd name="connsiteX515" fmla="*/ 4781371 w 7467600"/>
              <a:gd name="connsiteY515" fmla="*/ 4458604 h 6858000"/>
              <a:gd name="connsiteX516" fmla="*/ 4780440 w 7467600"/>
              <a:gd name="connsiteY516" fmla="*/ 4470290 h 6858000"/>
              <a:gd name="connsiteX517" fmla="*/ 4898954 w 7467600"/>
              <a:gd name="connsiteY517" fmla="*/ 4662092 h 6858000"/>
              <a:gd name="connsiteX518" fmla="*/ 4900699 w 7467600"/>
              <a:gd name="connsiteY518" fmla="*/ 4670867 h 6858000"/>
              <a:gd name="connsiteX519" fmla="*/ 5714511 w 7467600"/>
              <a:gd name="connsiteY519" fmla="*/ 4663483 h 6858000"/>
              <a:gd name="connsiteX520" fmla="*/ 5464793 w 7467600"/>
              <a:gd name="connsiteY520" fmla="*/ 4393556 h 6858000"/>
              <a:gd name="connsiteX521" fmla="*/ 5461897 w 7467600"/>
              <a:gd name="connsiteY521" fmla="*/ 4390879 h 6858000"/>
              <a:gd name="connsiteX522" fmla="*/ 4294126 w 7467600"/>
              <a:gd name="connsiteY522" fmla="*/ 3303048 h 6858000"/>
              <a:gd name="connsiteX523" fmla="*/ 4305321 w 7467600"/>
              <a:gd name="connsiteY523" fmla="*/ 3256953 h 6858000"/>
              <a:gd name="connsiteX524" fmla="*/ 4949299 w 7467600"/>
              <a:gd name="connsiteY524" fmla="*/ 3766336 h 6858000"/>
              <a:gd name="connsiteX525" fmla="*/ 5291452 w 7467600"/>
              <a:gd name="connsiteY525" fmla="*/ 4076801 h 6858000"/>
              <a:gd name="connsiteX526" fmla="*/ 5434998 w 7467600"/>
              <a:gd name="connsiteY526" fmla="*/ 4254100 h 6858000"/>
              <a:gd name="connsiteX527" fmla="*/ 5351015 w 7467600"/>
              <a:gd name="connsiteY527" fmla="*/ 3760989 h 6858000"/>
              <a:gd name="connsiteX528" fmla="*/ 5413780 w 7467600"/>
              <a:gd name="connsiteY528" fmla="*/ 2966265 h 6858000"/>
              <a:gd name="connsiteX529" fmla="*/ 5425627 w 7467600"/>
              <a:gd name="connsiteY529" fmla="*/ 2954192 h 6858000"/>
              <a:gd name="connsiteX530" fmla="*/ 6604735 w 7467600"/>
              <a:gd name="connsiteY530" fmla="*/ 2041381 h 6858000"/>
              <a:gd name="connsiteX531" fmla="*/ 7204487 w 7467600"/>
              <a:gd name="connsiteY531" fmla="*/ 2742112 h 6858000"/>
              <a:gd name="connsiteX532" fmla="*/ 7131592 w 7467600"/>
              <a:gd name="connsiteY532" fmla="*/ 2672096 h 6858000"/>
              <a:gd name="connsiteX533" fmla="*/ 6996344 w 7467600"/>
              <a:gd name="connsiteY533" fmla="*/ 2518310 h 6858000"/>
              <a:gd name="connsiteX534" fmla="*/ 6735495 w 7467600"/>
              <a:gd name="connsiteY534" fmla="*/ 2196890 h 6858000"/>
              <a:gd name="connsiteX535" fmla="*/ 6721901 w 7467600"/>
              <a:gd name="connsiteY535" fmla="*/ 2179274 h 6858000"/>
              <a:gd name="connsiteX536" fmla="*/ 6604735 w 7467600"/>
              <a:gd name="connsiteY536" fmla="*/ 2041381 h 6858000"/>
              <a:gd name="connsiteX537" fmla="*/ 6591670 w 7467600"/>
              <a:gd name="connsiteY537" fmla="*/ 1988277 h 6858000"/>
              <a:gd name="connsiteX538" fmla="*/ 6747349 w 7467600"/>
              <a:gd name="connsiteY538" fmla="*/ 2160069 h 6858000"/>
              <a:gd name="connsiteX539" fmla="*/ 6760943 w 7467600"/>
              <a:gd name="connsiteY539" fmla="*/ 2177686 h 6858000"/>
              <a:gd name="connsiteX540" fmla="*/ 7021065 w 7467600"/>
              <a:gd name="connsiteY540" fmla="*/ 2498102 h 6858000"/>
              <a:gd name="connsiteX541" fmla="*/ 7155223 w 7467600"/>
              <a:gd name="connsiteY541" fmla="*/ 2650386 h 6858000"/>
              <a:gd name="connsiteX542" fmla="*/ 7203167 w 7467600"/>
              <a:gd name="connsiteY542" fmla="*/ 2697288 h 6858000"/>
              <a:gd name="connsiteX543" fmla="*/ 6937703 w 7467600"/>
              <a:gd name="connsiteY543" fmla="*/ 2321981 h 6858000"/>
              <a:gd name="connsiteX544" fmla="*/ 6591670 w 7467600"/>
              <a:gd name="connsiteY544" fmla="*/ 1988277 h 6858000"/>
              <a:gd name="connsiteX545" fmla="*/ 5798671 w 7467600"/>
              <a:gd name="connsiteY545" fmla="*/ 1981601 h 6858000"/>
              <a:gd name="connsiteX546" fmla="*/ 5754709 w 7467600"/>
              <a:gd name="connsiteY546" fmla="*/ 2071454 h 6858000"/>
              <a:gd name="connsiteX547" fmla="*/ 5763044 w 7467600"/>
              <a:gd name="connsiteY547" fmla="*/ 2842206 h 6858000"/>
              <a:gd name="connsiteX548" fmla="*/ 5764974 w 7467600"/>
              <a:gd name="connsiteY548" fmla="*/ 2799609 h 6858000"/>
              <a:gd name="connsiteX549" fmla="*/ 5767665 w 7467600"/>
              <a:gd name="connsiteY549" fmla="*/ 2666409 h 6858000"/>
              <a:gd name="connsiteX550" fmla="*/ 5763055 w 7467600"/>
              <a:gd name="connsiteY550" fmla="*/ 2579705 h 6858000"/>
              <a:gd name="connsiteX551" fmla="*/ 5758079 w 7467600"/>
              <a:gd name="connsiteY551" fmla="*/ 2492508 h 6858000"/>
              <a:gd name="connsiteX552" fmla="*/ 5779325 w 7467600"/>
              <a:gd name="connsiteY552" fmla="*/ 2197069 h 6858000"/>
              <a:gd name="connsiteX553" fmla="*/ 5798671 w 7467600"/>
              <a:gd name="connsiteY553" fmla="*/ 1981601 h 6858000"/>
              <a:gd name="connsiteX554" fmla="*/ 5829202 w 7467600"/>
              <a:gd name="connsiteY554" fmla="*/ 1971679 h 6858000"/>
              <a:gd name="connsiteX555" fmla="*/ 5809558 w 7467600"/>
              <a:gd name="connsiteY555" fmla="*/ 2198043 h 6858000"/>
              <a:gd name="connsiteX556" fmla="*/ 5788653 w 7467600"/>
              <a:gd name="connsiteY556" fmla="*/ 2489430 h 6858000"/>
              <a:gd name="connsiteX557" fmla="*/ 5793439 w 7467600"/>
              <a:gd name="connsiteY557" fmla="*/ 2575235 h 6858000"/>
              <a:gd name="connsiteX558" fmla="*/ 5796837 w 7467600"/>
              <a:gd name="connsiteY558" fmla="*/ 2637633 h 6858000"/>
              <a:gd name="connsiteX559" fmla="*/ 5818614 w 7467600"/>
              <a:gd name="connsiteY559" fmla="*/ 2473055 h 6858000"/>
              <a:gd name="connsiteX560" fmla="*/ 5829202 w 7467600"/>
              <a:gd name="connsiteY560" fmla="*/ 1971679 h 6858000"/>
              <a:gd name="connsiteX561" fmla="*/ 5911389 w 7467600"/>
              <a:gd name="connsiteY561" fmla="*/ 1898371 h 6858000"/>
              <a:gd name="connsiteX562" fmla="*/ 6237627 w 7467600"/>
              <a:gd name="connsiteY562" fmla="*/ 2231921 h 6858000"/>
              <a:gd name="connsiteX563" fmla="*/ 5911389 w 7467600"/>
              <a:gd name="connsiteY563" fmla="*/ 1898371 h 6858000"/>
              <a:gd name="connsiteX564" fmla="*/ 6944437 w 7467600"/>
              <a:gd name="connsiteY564" fmla="*/ 1575402 h 6858000"/>
              <a:gd name="connsiteX565" fmla="*/ 6304730 w 7467600"/>
              <a:gd name="connsiteY565" fmla="*/ 1766654 h 6858000"/>
              <a:gd name="connsiteX566" fmla="*/ 6944437 w 7467600"/>
              <a:gd name="connsiteY566" fmla="*/ 1575402 h 6858000"/>
              <a:gd name="connsiteX567" fmla="*/ 7019523 w 7467600"/>
              <a:gd name="connsiteY567" fmla="*/ 1519450 h 6858000"/>
              <a:gd name="connsiteX568" fmla="*/ 6298091 w 7467600"/>
              <a:gd name="connsiteY568" fmla="*/ 1737122 h 6858000"/>
              <a:gd name="connsiteX569" fmla="*/ 7019523 w 7467600"/>
              <a:gd name="connsiteY569" fmla="*/ 1519450 h 6858000"/>
              <a:gd name="connsiteX570" fmla="*/ 2399523 w 7467600"/>
              <a:gd name="connsiteY570" fmla="*/ 1428234 h 6858000"/>
              <a:gd name="connsiteX571" fmla="*/ 2224982 w 7467600"/>
              <a:gd name="connsiteY571" fmla="*/ 1826201 h 6858000"/>
              <a:gd name="connsiteX572" fmla="*/ 2096099 w 7467600"/>
              <a:gd name="connsiteY572" fmla="*/ 2345900 h 6858000"/>
              <a:gd name="connsiteX573" fmla="*/ 2283317 w 7467600"/>
              <a:gd name="connsiteY573" fmla="*/ 1796925 h 6858000"/>
              <a:gd name="connsiteX574" fmla="*/ 2399523 w 7467600"/>
              <a:gd name="connsiteY574" fmla="*/ 1428234 h 6858000"/>
              <a:gd name="connsiteX575" fmla="*/ 2448558 w 7467600"/>
              <a:gd name="connsiteY575" fmla="*/ 1373435 h 6858000"/>
              <a:gd name="connsiteX576" fmla="*/ 2312521 w 7467600"/>
              <a:gd name="connsiteY576" fmla="*/ 1806140 h 6858000"/>
              <a:gd name="connsiteX577" fmla="*/ 2127533 w 7467600"/>
              <a:gd name="connsiteY577" fmla="*/ 2348380 h 6858000"/>
              <a:gd name="connsiteX578" fmla="*/ 2358080 w 7467600"/>
              <a:gd name="connsiteY578" fmla="*/ 1866134 h 6858000"/>
              <a:gd name="connsiteX579" fmla="*/ 2407436 w 7467600"/>
              <a:gd name="connsiteY579" fmla="*/ 1651070 h 6858000"/>
              <a:gd name="connsiteX580" fmla="*/ 2448558 w 7467600"/>
              <a:gd name="connsiteY580" fmla="*/ 1373435 h 6858000"/>
              <a:gd name="connsiteX581" fmla="*/ 278707 w 7467600"/>
              <a:gd name="connsiteY581" fmla="*/ 1352270 h 6858000"/>
              <a:gd name="connsiteX582" fmla="*/ 321570 w 7467600"/>
              <a:gd name="connsiteY582" fmla="*/ 1861610 h 6858000"/>
              <a:gd name="connsiteX583" fmla="*/ 294281 w 7467600"/>
              <a:gd name="connsiteY583" fmla="*/ 1440658 h 6858000"/>
              <a:gd name="connsiteX584" fmla="*/ 278707 w 7467600"/>
              <a:gd name="connsiteY584" fmla="*/ 1352270 h 6858000"/>
              <a:gd name="connsiteX585" fmla="*/ 1423821 w 7467600"/>
              <a:gd name="connsiteY585" fmla="*/ 1351958 h 6858000"/>
              <a:gd name="connsiteX586" fmla="*/ 1638521 w 7467600"/>
              <a:gd name="connsiteY586" fmla="*/ 1908470 h 6858000"/>
              <a:gd name="connsiteX587" fmla="*/ 1754199 w 7467600"/>
              <a:gd name="connsiteY587" fmla="*/ 2149284 h 6858000"/>
              <a:gd name="connsiteX588" fmla="*/ 1908359 w 7467600"/>
              <a:gd name="connsiteY588" fmla="*/ 2364988 h 6858000"/>
              <a:gd name="connsiteX589" fmla="*/ 1647661 w 7467600"/>
              <a:gd name="connsiteY589" fmla="*/ 1825945 h 6858000"/>
              <a:gd name="connsiteX590" fmla="*/ 1423821 w 7467600"/>
              <a:gd name="connsiteY590" fmla="*/ 1351958 h 6858000"/>
              <a:gd name="connsiteX591" fmla="*/ 1431890 w 7467600"/>
              <a:gd name="connsiteY591" fmla="*/ 1306475 h 6858000"/>
              <a:gd name="connsiteX592" fmla="*/ 1507597 w 7467600"/>
              <a:gd name="connsiteY592" fmla="*/ 1446132 h 6858000"/>
              <a:gd name="connsiteX593" fmla="*/ 1674586 w 7467600"/>
              <a:gd name="connsiteY593" fmla="*/ 1813832 h 6858000"/>
              <a:gd name="connsiteX594" fmla="*/ 1815950 w 7467600"/>
              <a:gd name="connsiteY594" fmla="*/ 2128564 h 6858000"/>
              <a:gd name="connsiteX595" fmla="*/ 1984242 w 7467600"/>
              <a:gd name="connsiteY595" fmla="*/ 2430829 h 6858000"/>
              <a:gd name="connsiteX596" fmla="*/ 2014023 w 7467600"/>
              <a:gd name="connsiteY596" fmla="*/ 2450995 h 6858000"/>
              <a:gd name="connsiteX597" fmla="*/ 1747337 w 7467600"/>
              <a:gd name="connsiteY597" fmla="*/ 1855264 h 6858000"/>
              <a:gd name="connsiteX598" fmla="*/ 1533749 w 7467600"/>
              <a:gd name="connsiteY598" fmla="*/ 1478656 h 6858000"/>
              <a:gd name="connsiteX599" fmla="*/ 1431890 w 7467600"/>
              <a:gd name="connsiteY599" fmla="*/ 1306475 h 6858000"/>
              <a:gd name="connsiteX600" fmla="*/ 5052692 w 7467600"/>
              <a:gd name="connsiteY600" fmla="*/ 1292994 h 6858000"/>
              <a:gd name="connsiteX601" fmla="*/ 5200661 w 7467600"/>
              <a:gd name="connsiteY601" fmla="*/ 1635186 h 6858000"/>
              <a:gd name="connsiteX602" fmla="*/ 5297138 w 7467600"/>
              <a:gd name="connsiteY602" fmla="*/ 1906351 h 6858000"/>
              <a:gd name="connsiteX603" fmla="*/ 5052692 w 7467600"/>
              <a:gd name="connsiteY603" fmla="*/ 1292994 h 6858000"/>
              <a:gd name="connsiteX604" fmla="*/ 5009948 w 7467600"/>
              <a:gd name="connsiteY604" fmla="*/ 1273619 h 6858000"/>
              <a:gd name="connsiteX605" fmla="*/ 5121777 w 7467600"/>
              <a:gd name="connsiteY605" fmla="*/ 1654213 h 6858000"/>
              <a:gd name="connsiteX606" fmla="*/ 5293545 w 7467600"/>
              <a:gd name="connsiteY606" fmla="*/ 2072247 h 6858000"/>
              <a:gd name="connsiteX607" fmla="*/ 5294042 w 7467600"/>
              <a:gd name="connsiteY607" fmla="*/ 2065019 h 6858000"/>
              <a:gd name="connsiteX608" fmla="*/ 5171936 w 7467600"/>
              <a:gd name="connsiteY608" fmla="*/ 1647613 h 6858000"/>
              <a:gd name="connsiteX609" fmla="*/ 5009948 w 7467600"/>
              <a:gd name="connsiteY609" fmla="*/ 1273619 h 6858000"/>
              <a:gd name="connsiteX610" fmla="*/ 655236 w 7467600"/>
              <a:gd name="connsiteY610" fmla="*/ 1268632 h 6858000"/>
              <a:gd name="connsiteX611" fmla="*/ 839521 w 7467600"/>
              <a:gd name="connsiteY611" fmla="*/ 1685315 h 6858000"/>
              <a:gd name="connsiteX612" fmla="*/ 1109416 w 7467600"/>
              <a:gd name="connsiteY612" fmla="*/ 2061663 h 6858000"/>
              <a:gd name="connsiteX613" fmla="*/ 1298300 w 7467600"/>
              <a:gd name="connsiteY613" fmla="*/ 2247742 h 6858000"/>
              <a:gd name="connsiteX614" fmla="*/ 1125871 w 7467600"/>
              <a:gd name="connsiteY614" fmla="*/ 1989513 h 6858000"/>
              <a:gd name="connsiteX615" fmla="*/ 981574 w 7467600"/>
              <a:gd name="connsiteY615" fmla="*/ 1783157 h 6858000"/>
              <a:gd name="connsiteX616" fmla="*/ 922198 w 7467600"/>
              <a:gd name="connsiteY616" fmla="*/ 1677437 h 6858000"/>
              <a:gd name="connsiteX617" fmla="*/ 869293 w 7467600"/>
              <a:gd name="connsiteY617" fmla="*/ 1583214 h 6858000"/>
              <a:gd name="connsiteX618" fmla="*/ 751431 w 7467600"/>
              <a:gd name="connsiteY618" fmla="*/ 1405731 h 6858000"/>
              <a:gd name="connsiteX619" fmla="*/ 655236 w 7467600"/>
              <a:gd name="connsiteY619" fmla="*/ 1268632 h 6858000"/>
              <a:gd name="connsiteX620" fmla="*/ 6516292 w 7467600"/>
              <a:gd name="connsiteY620" fmla="*/ 1263064 h 6858000"/>
              <a:gd name="connsiteX621" fmla="*/ 5736320 w 7467600"/>
              <a:gd name="connsiteY621" fmla="*/ 1501803 h 6858000"/>
              <a:gd name="connsiteX622" fmla="*/ 6516292 w 7467600"/>
              <a:gd name="connsiteY622" fmla="*/ 1263064 h 6858000"/>
              <a:gd name="connsiteX623" fmla="*/ 291466 w 7467600"/>
              <a:gd name="connsiteY623" fmla="*/ 1250369 h 6858000"/>
              <a:gd name="connsiteX624" fmla="*/ 323180 w 7467600"/>
              <a:gd name="connsiteY624" fmla="*/ 1435283 h 6858000"/>
              <a:gd name="connsiteX625" fmla="*/ 349381 w 7467600"/>
              <a:gd name="connsiteY625" fmla="*/ 1875041 h 6858000"/>
              <a:gd name="connsiteX626" fmla="*/ 374363 w 7467600"/>
              <a:gd name="connsiteY626" fmla="*/ 1506494 h 6858000"/>
              <a:gd name="connsiteX627" fmla="*/ 302168 w 7467600"/>
              <a:gd name="connsiteY627" fmla="*/ 1274495 h 6858000"/>
              <a:gd name="connsiteX628" fmla="*/ 291466 w 7467600"/>
              <a:gd name="connsiteY628" fmla="*/ 1250369 h 6858000"/>
              <a:gd name="connsiteX629" fmla="*/ 678222 w 7467600"/>
              <a:gd name="connsiteY629" fmla="*/ 1248670 h 6858000"/>
              <a:gd name="connsiteX630" fmla="*/ 775536 w 7467600"/>
              <a:gd name="connsiteY630" fmla="*/ 1388015 h 6858000"/>
              <a:gd name="connsiteX631" fmla="*/ 894529 w 7467600"/>
              <a:gd name="connsiteY631" fmla="*/ 1567739 h 6858000"/>
              <a:gd name="connsiteX632" fmla="*/ 948000 w 7467600"/>
              <a:gd name="connsiteY632" fmla="*/ 1663088 h 6858000"/>
              <a:gd name="connsiteX633" fmla="*/ 1006812 w 7467600"/>
              <a:gd name="connsiteY633" fmla="*/ 1767683 h 6858000"/>
              <a:gd name="connsiteX634" fmla="*/ 1149133 w 7467600"/>
              <a:gd name="connsiteY634" fmla="*/ 1971513 h 6858000"/>
              <a:gd name="connsiteX635" fmla="*/ 1333952 w 7467600"/>
              <a:gd name="connsiteY635" fmla="*/ 2251620 h 6858000"/>
              <a:gd name="connsiteX636" fmla="*/ 1337329 w 7467600"/>
              <a:gd name="connsiteY636" fmla="*/ 2258350 h 6858000"/>
              <a:gd name="connsiteX637" fmla="*/ 1014726 w 7467600"/>
              <a:gd name="connsiteY637" fmla="*/ 1615556 h 6858000"/>
              <a:gd name="connsiteX638" fmla="*/ 678222 w 7467600"/>
              <a:gd name="connsiteY638" fmla="*/ 1248670 h 6858000"/>
              <a:gd name="connsiteX639" fmla="*/ 6691602 w 7467600"/>
              <a:gd name="connsiteY639" fmla="*/ 1140573 h 6858000"/>
              <a:gd name="connsiteX640" fmla="*/ 6571100 w 7467600"/>
              <a:gd name="connsiteY640" fmla="*/ 1183662 h 6858000"/>
              <a:gd name="connsiteX641" fmla="*/ 6241687 w 7467600"/>
              <a:gd name="connsiteY641" fmla="*/ 1257600 h 6858000"/>
              <a:gd name="connsiteX642" fmla="*/ 5693009 w 7467600"/>
              <a:gd name="connsiteY642" fmla="*/ 1478256 h 6858000"/>
              <a:gd name="connsiteX643" fmla="*/ 6548420 w 7467600"/>
              <a:gd name="connsiteY643" fmla="*/ 1214599 h 6858000"/>
              <a:gd name="connsiteX644" fmla="*/ 6605473 w 7467600"/>
              <a:gd name="connsiteY644" fmla="*/ 1184686 h 6858000"/>
              <a:gd name="connsiteX645" fmla="*/ 6691602 w 7467600"/>
              <a:gd name="connsiteY645" fmla="*/ 1140573 h 6858000"/>
              <a:gd name="connsiteX646" fmla="*/ 4002475 w 7467600"/>
              <a:gd name="connsiteY646" fmla="*/ 1037802 h 6858000"/>
              <a:gd name="connsiteX647" fmla="*/ 4000324 w 7467600"/>
              <a:gd name="connsiteY647" fmla="*/ 1039362 h 6858000"/>
              <a:gd name="connsiteX648" fmla="*/ 4002862 w 7467600"/>
              <a:gd name="connsiteY648" fmla="*/ 1042866 h 6858000"/>
              <a:gd name="connsiteX649" fmla="*/ 4002475 w 7467600"/>
              <a:gd name="connsiteY649" fmla="*/ 1037802 h 6858000"/>
              <a:gd name="connsiteX650" fmla="*/ 506322 w 7467600"/>
              <a:gd name="connsiteY650" fmla="*/ 1020997 h 6858000"/>
              <a:gd name="connsiteX651" fmla="*/ 533068 w 7467600"/>
              <a:gd name="connsiteY651" fmla="*/ 1029409 h 6858000"/>
              <a:gd name="connsiteX652" fmla="*/ 1232525 w 7467600"/>
              <a:gd name="connsiteY652" fmla="*/ 1804675 h 6858000"/>
              <a:gd name="connsiteX653" fmla="*/ 1388858 w 7467600"/>
              <a:gd name="connsiteY653" fmla="*/ 2368011 h 6858000"/>
              <a:gd name="connsiteX654" fmla="*/ 1384098 w 7467600"/>
              <a:gd name="connsiteY654" fmla="*/ 2378125 h 6858000"/>
              <a:gd name="connsiteX655" fmla="*/ 1425393 w 7467600"/>
              <a:gd name="connsiteY655" fmla="*/ 2589124 h 6858000"/>
              <a:gd name="connsiteX656" fmla="*/ 1424001 w 7467600"/>
              <a:gd name="connsiteY656" fmla="*/ 2597541 h 6858000"/>
              <a:gd name="connsiteX657" fmla="*/ 2152729 w 7467600"/>
              <a:gd name="connsiteY657" fmla="*/ 2864487 h 6858000"/>
              <a:gd name="connsiteX658" fmla="*/ 2020609 w 7467600"/>
              <a:gd name="connsiteY658" fmla="*/ 2539671 h 6858000"/>
              <a:gd name="connsiteX659" fmla="*/ 2018920 w 7467600"/>
              <a:gd name="connsiteY659" fmla="*/ 2536309 h 6858000"/>
              <a:gd name="connsiteX660" fmla="*/ 1342441 w 7467600"/>
              <a:gd name="connsiteY660" fmla="*/ 1173017 h 6858000"/>
              <a:gd name="connsiteX661" fmla="*/ 1367925 w 7467600"/>
              <a:gd name="connsiteY661" fmla="*/ 1135648 h 6858000"/>
              <a:gd name="connsiteX662" fmla="*/ 1771401 w 7467600"/>
              <a:gd name="connsiteY662" fmla="*/ 1806673 h 6858000"/>
              <a:gd name="connsiteX663" fmla="*/ 1972385 w 7467600"/>
              <a:gd name="connsiteY663" fmla="*/ 2198735 h 6858000"/>
              <a:gd name="connsiteX664" fmla="*/ 2040892 w 7467600"/>
              <a:gd name="connsiteY664" fmla="*/ 2405205 h 6858000"/>
              <a:gd name="connsiteX665" fmla="*/ 2131689 w 7467600"/>
              <a:gd name="connsiteY665" fmla="*/ 1936926 h 6858000"/>
              <a:gd name="connsiteX666" fmla="*/ 2454820 w 7467600"/>
              <a:gd name="connsiteY666" fmla="*/ 1248808 h 6858000"/>
              <a:gd name="connsiteX667" fmla="*/ 2492512 w 7467600"/>
              <a:gd name="connsiteY667" fmla="*/ 1302920 h 6858000"/>
              <a:gd name="connsiteX668" fmla="*/ 2081216 w 7467600"/>
              <a:gd name="connsiteY668" fmla="*/ 2527513 h 6858000"/>
              <a:gd name="connsiteX669" fmla="*/ 2081211 w 7467600"/>
              <a:gd name="connsiteY669" fmla="*/ 2528916 h 6858000"/>
              <a:gd name="connsiteX670" fmla="*/ 2199067 w 7467600"/>
              <a:gd name="connsiteY670" fmla="*/ 2884061 h 6858000"/>
              <a:gd name="connsiteX671" fmla="*/ 3192586 w 7467600"/>
              <a:gd name="connsiteY671" fmla="*/ 3411496 h 6858000"/>
              <a:gd name="connsiteX672" fmla="*/ 3182620 w 7467600"/>
              <a:gd name="connsiteY672" fmla="*/ 3483279 h 6858000"/>
              <a:gd name="connsiteX673" fmla="*/ 2435119 w 7467600"/>
              <a:gd name="connsiteY673" fmla="*/ 3080173 h 6858000"/>
              <a:gd name="connsiteX674" fmla="*/ 2410152 w 7467600"/>
              <a:gd name="connsiteY674" fmla="*/ 3063751 h 6858000"/>
              <a:gd name="connsiteX675" fmla="*/ 2408099 w 7467600"/>
              <a:gd name="connsiteY675" fmla="*/ 3064403 h 6858000"/>
              <a:gd name="connsiteX676" fmla="*/ 2407218 w 7467600"/>
              <a:gd name="connsiteY676" fmla="*/ 3070324 h 6858000"/>
              <a:gd name="connsiteX677" fmla="*/ 2380138 w 7467600"/>
              <a:gd name="connsiteY677" fmla="*/ 3099341 h 6858000"/>
              <a:gd name="connsiteX678" fmla="*/ 1765923 w 7467600"/>
              <a:gd name="connsiteY678" fmla="*/ 3581043 h 6858000"/>
              <a:gd name="connsiteX679" fmla="*/ 1702258 w 7467600"/>
              <a:gd name="connsiteY679" fmla="*/ 3612286 h 6858000"/>
              <a:gd name="connsiteX680" fmla="*/ 1538370 w 7467600"/>
              <a:gd name="connsiteY680" fmla="*/ 3811804 h 6858000"/>
              <a:gd name="connsiteX681" fmla="*/ 542867 w 7467600"/>
              <a:gd name="connsiteY681" fmla="*/ 4944092 h 6858000"/>
              <a:gd name="connsiteX682" fmla="*/ 515800 w 7467600"/>
              <a:gd name="connsiteY682" fmla="*/ 4862180 h 6858000"/>
              <a:gd name="connsiteX683" fmla="*/ 909145 w 7467600"/>
              <a:gd name="connsiteY683" fmla="*/ 4199225 h 6858000"/>
              <a:gd name="connsiteX684" fmla="*/ 1214067 w 7467600"/>
              <a:gd name="connsiteY684" fmla="*/ 3908561 h 6858000"/>
              <a:gd name="connsiteX685" fmla="*/ 640967 w 7467600"/>
              <a:gd name="connsiteY685" fmla="*/ 4105601 h 6858000"/>
              <a:gd name="connsiteX686" fmla="*/ 112563 w 7467600"/>
              <a:gd name="connsiteY686" fmla="*/ 4396952 h 6858000"/>
              <a:gd name="connsiteX687" fmla="*/ 0 w 7467600"/>
              <a:gd name="connsiteY687" fmla="*/ 4466006 h 6858000"/>
              <a:gd name="connsiteX688" fmla="*/ 0 w 7467600"/>
              <a:gd name="connsiteY688" fmla="*/ 4233763 h 6858000"/>
              <a:gd name="connsiteX689" fmla="*/ 36881 w 7467600"/>
              <a:gd name="connsiteY689" fmla="*/ 4200118 h 6858000"/>
              <a:gd name="connsiteX690" fmla="*/ 910534 w 7467600"/>
              <a:gd name="connsiteY690" fmla="*/ 3629753 h 6858000"/>
              <a:gd name="connsiteX691" fmla="*/ 1578717 w 7467600"/>
              <a:gd name="connsiteY691" fmla="*/ 3575982 h 6858000"/>
              <a:gd name="connsiteX692" fmla="*/ 2338780 w 7467600"/>
              <a:gd name="connsiteY692" fmla="*/ 3033725 h 6858000"/>
              <a:gd name="connsiteX693" fmla="*/ 1807991 w 7467600"/>
              <a:gd name="connsiteY693" fmla="*/ 2807184 h 6858000"/>
              <a:gd name="connsiteX694" fmla="*/ 1416358 w 7467600"/>
              <a:gd name="connsiteY694" fmla="*/ 3112571 h 6858000"/>
              <a:gd name="connsiteX695" fmla="*/ 939066 w 7467600"/>
              <a:gd name="connsiteY695" fmla="*/ 3378798 h 6858000"/>
              <a:gd name="connsiteX696" fmla="*/ 115099 w 7467600"/>
              <a:gd name="connsiteY696" fmla="*/ 3607650 h 6858000"/>
              <a:gd name="connsiteX697" fmla="*/ 97284 w 7467600"/>
              <a:gd name="connsiteY697" fmla="*/ 3520393 h 6858000"/>
              <a:gd name="connsiteX698" fmla="*/ 922050 w 7467600"/>
              <a:gd name="connsiteY698" fmla="*/ 3074867 h 6858000"/>
              <a:gd name="connsiteX699" fmla="*/ 1405265 w 7467600"/>
              <a:gd name="connsiteY699" fmla="*/ 3016319 h 6858000"/>
              <a:gd name="connsiteX700" fmla="*/ 1407512 w 7467600"/>
              <a:gd name="connsiteY700" fmla="*/ 3018001 h 6858000"/>
              <a:gd name="connsiteX701" fmla="*/ 1726266 w 7467600"/>
              <a:gd name="connsiteY701" fmla="*/ 2777274 h 6858000"/>
              <a:gd name="connsiteX702" fmla="*/ 625390 w 7467600"/>
              <a:gd name="connsiteY702" fmla="*/ 2514541 h 6858000"/>
              <a:gd name="connsiteX703" fmla="*/ 619799 w 7467600"/>
              <a:gd name="connsiteY703" fmla="*/ 2527180 h 6858000"/>
              <a:gd name="connsiteX704" fmla="*/ 310030 w 7467600"/>
              <a:gd name="connsiteY704" fmla="*/ 2771818 h 6858000"/>
              <a:gd name="connsiteX705" fmla="*/ 173877 w 7467600"/>
              <a:gd name="connsiteY705" fmla="*/ 2937056 h 6858000"/>
              <a:gd name="connsiteX706" fmla="*/ 77889 w 7467600"/>
              <a:gd name="connsiteY706" fmla="*/ 3138440 h 6858000"/>
              <a:gd name="connsiteX707" fmla="*/ 0 w 7467600"/>
              <a:gd name="connsiteY707" fmla="*/ 3271395 h 6858000"/>
              <a:gd name="connsiteX708" fmla="*/ 0 w 7467600"/>
              <a:gd name="connsiteY708" fmla="*/ 3153002 h 6858000"/>
              <a:gd name="connsiteX709" fmla="*/ 2386 w 7467600"/>
              <a:gd name="connsiteY709" fmla="*/ 3149203 h 6858000"/>
              <a:gd name="connsiteX710" fmla="*/ 89753 w 7467600"/>
              <a:gd name="connsiteY710" fmla="*/ 2987702 h 6858000"/>
              <a:gd name="connsiteX711" fmla="*/ 76869 w 7467600"/>
              <a:gd name="connsiteY711" fmla="*/ 3005404 h 6858000"/>
              <a:gd name="connsiteX712" fmla="*/ 32049 w 7467600"/>
              <a:gd name="connsiteY712" fmla="*/ 3065814 h 6858000"/>
              <a:gd name="connsiteX713" fmla="*/ 0 w 7467600"/>
              <a:gd name="connsiteY713" fmla="*/ 3108744 h 6858000"/>
              <a:gd name="connsiteX714" fmla="*/ 0 w 7467600"/>
              <a:gd name="connsiteY714" fmla="*/ 3058059 h 6858000"/>
              <a:gd name="connsiteX715" fmla="*/ 7610 w 7467600"/>
              <a:gd name="connsiteY715" fmla="*/ 3047889 h 6858000"/>
              <a:gd name="connsiteX716" fmla="*/ 52419 w 7467600"/>
              <a:gd name="connsiteY716" fmla="*/ 2987479 h 6858000"/>
              <a:gd name="connsiteX717" fmla="*/ 59142 w 7467600"/>
              <a:gd name="connsiteY717" fmla="*/ 2978488 h 6858000"/>
              <a:gd name="connsiteX718" fmla="*/ 0 w 7467600"/>
              <a:gd name="connsiteY718" fmla="*/ 3015334 h 6858000"/>
              <a:gd name="connsiteX719" fmla="*/ 0 w 7467600"/>
              <a:gd name="connsiteY719" fmla="*/ 2914286 h 6858000"/>
              <a:gd name="connsiteX720" fmla="*/ 36383 w 7467600"/>
              <a:gd name="connsiteY720" fmla="*/ 2901128 h 6858000"/>
              <a:gd name="connsiteX721" fmla="*/ 156329 w 7467600"/>
              <a:gd name="connsiteY721" fmla="*/ 2840533 h 6858000"/>
              <a:gd name="connsiteX722" fmla="*/ 358355 w 7467600"/>
              <a:gd name="connsiteY722" fmla="*/ 2620471 h 6858000"/>
              <a:gd name="connsiteX723" fmla="*/ 510577 w 7467600"/>
              <a:gd name="connsiteY723" fmla="*/ 2501244 h 6858000"/>
              <a:gd name="connsiteX724" fmla="*/ 211967 w 7467600"/>
              <a:gd name="connsiteY724" fmla="*/ 2479171 h 6858000"/>
              <a:gd name="connsiteX725" fmla="*/ 0 w 7467600"/>
              <a:gd name="connsiteY725" fmla="*/ 2476398 h 6858000"/>
              <a:gd name="connsiteX726" fmla="*/ 0 w 7467600"/>
              <a:gd name="connsiteY726" fmla="*/ 2389189 h 6858000"/>
              <a:gd name="connsiteX727" fmla="*/ 103062 w 7467600"/>
              <a:gd name="connsiteY727" fmla="*/ 2389518 h 6858000"/>
              <a:gd name="connsiteX728" fmla="*/ 510734 w 7467600"/>
              <a:gd name="connsiteY728" fmla="*/ 2416201 h 6858000"/>
              <a:gd name="connsiteX729" fmla="*/ 279257 w 7467600"/>
              <a:gd name="connsiteY729" fmla="*/ 2092102 h 6858000"/>
              <a:gd name="connsiteX730" fmla="*/ 65265 w 7467600"/>
              <a:gd name="connsiteY730" fmla="*/ 2006049 h 6858000"/>
              <a:gd name="connsiteX731" fmla="*/ 0 w 7467600"/>
              <a:gd name="connsiteY731" fmla="*/ 1982532 h 6858000"/>
              <a:gd name="connsiteX732" fmla="*/ 0 w 7467600"/>
              <a:gd name="connsiteY732" fmla="*/ 1912789 h 6858000"/>
              <a:gd name="connsiteX733" fmla="*/ 97460 w 7467600"/>
              <a:gd name="connsiteY733" fmla="*/ 1953725 h 6858000"/>
              <a:gd name="connsiteX734" fmla="*/ 221272 w 7467600"/>
              <a:gd name="connsiteY734" fmla="*/ 1980766 h 6858000"/>
              <a:gd name="connsiteX735" fmla="*/ 116765 w 7467600"/>
              <a:gd name="connsiteY735" fmla="*/ 1911033 h 6858000"/>
              <a:gd name="connsiteX736" fmla="*/ 16405 w 7467600"/>
              <a:gd name="connsiteY736" fmla="*/ 1803412 h 6858000"/>
              <a:gd name="connsiteX737" fmla="*/ 0 w 7467600"/>
              <a:gd name="connsiteY737" fmla="*/ 1784777 h 6858000"/>
              <a:gd name="connsiteX738" fmla="*/ 0 w 7467600"/>
              <a:gd name="connsiteY738" fmla="*/ 1740082 h 6858000"/>
              <a:gd name="connsiteX739" fmla="*/ 39394 w 7467600"/>
              <a:gd name="connsiteY739" fmla="*/ 1784856 h 6858000"/>
              <a:gd name="connsiteX740" fmla="*/ 135813 w 7467600"/>
              <a:gd name="connsiteY740" fmla="*/ 1888838 h 6858000"/>
              <a:gd name="connsiteX741" fmla="*/ 242575 w 7467600"/>
              <a:gd name="connsiteY741" fmla="*/ 1958841 h 6858000"/>
              <a:gd name="connsiteX742" fmla="*/ 82197 w 7467600"/>
              <a:gd name="connsiteY742" fmla="*/ 1754826 h 6858000"/>
              <a:gd name="connsiteX743" fmla="*/ 0 w 7467600"/>
              <a:gd name="connsiteY743" fmla="*/ 1679650 h 6858000"/>
              <a:gd name="connsiteX744" fmla="*/ 0 w 7467600"/>
              <a:gd name="connsiteY744" fmla="*/ 1602463 h 6858000"/>
              <a:gd name="connsiteX745" fmla="*/ 84689 w 7467600"/>
              <a:gd name="connsiteY745" fmla="*/ 1677442 h 6858000"/>
              <a:gd name="connsiteX746" fmla="*/ 298437 w 7467600"/>
              <a:gd name="connsiteY746" fmla="*/ 1968019 h 6858000"/>
              <a:gd name="connsiteX747" fmla="*/ 227269 w 7467600"/>
              <a:gd name="connsiteY747" fmla="*/ 1114064 h 6858000"/>
              <a:gd name="connsiteX748" fmla="*/ 248003 w 7467600"/>
              <a:gd name="connsiteY748" fmla="*/ 1089613 h 6858000"/>
              <a:gd name="connsiteX749" fmla="*/ 427020 w 7467600"/>
              <a:gd name="connsiteY749" fmla="*/ 1619803 h 6858000"/>
              <a:gd name="connsiteX750" fmla="*/ 340345 w 7467600"/>
              <a:gd name="connsiteY750" fmla="*/ 2027739 h 6858000"/>
              <a:gd name="connsiteX751" fmla="*/ 360865 w 7467600"/>
              <a:gd name="connsiteY751" fmla="*/ 2044827 h 6858000"/>
              <a:gd name="connsiteX752" fmla="*/ 560414 w 7467600"/>
              <a:gd name="connsiteY752" fmla="*/ 2421457 h 6858000"/>
              <a:gd name="connsiteX753" fmla="*/ 1359703 w 7467600"/>
              <a:gd name="connsiteY753" fmla="*/ 2578554 h 6858000"/>
              <a:gd name="connsiteX754" fmla="*/ 1359422 w 7467600"/>
              <a:gd name="connsiteY754" fmla="*/ 2577994 h 6858000"/>
              <a:gd name="connsiteX755" fmla="*/ 828701 w 7467600"/>
              <a:gd name="connsiteY755" fmla="*/ 1839520 h 6858000"/>
              <a:gd name="connsiteX756" fmla="*/ 494427 w 7467600"/>
              <a:gd name="connsiteY756" fmla="*/ 1092333 h 6858000"/>
              <a:gd name="connsiteX757" fmla="*/ 506322 w 7467600"/>
              <a:gd name="connsiteY757" fmla="*/ 1020997 h 6858000"/>
              <a:gd name="connsiteX758" fmla="*/ 4570198 w 7467600"/>
              <a:gd name="connsiteY758" fmla="*/ 978081 h 6858000"/>
              <a:gd name="connsiteX759" fmla="*/ 4523691 w 7467600"/>
              <a:gd name="connsiteY759" fmla="*/ 1127776 h 6858000"/>
              <a:gd name="connsiteX760" fmla="*/ 4509875 w 7467600"/>
              <a:gd name="connsiteY760" fmla="*/ 1167552 h 6858000"/>
              <a:gd name="connsiteX761" fmla="*/ 4478168 w 7467600"/>
              <a:gd name="connsiteY761" fmla="*/ 1260735 h 6858000"/>
              <a:gd name="connsiteX762" fmla="*/ 4409309 w 7467600"/>
              <a:gd name="connsiteY762" fmla="*/ 1666996 h 6858000"/>
              <a:gd name="connsiteX763" fmla="*/ 4370031 w 7467600"/>
              <a:gd name="connsiteY763" fmla="*/ 1955666 h 6858000"/>
              <a:gd name="connsiteX764" fmla="*/ 4570198 w 7467600"/>
              <a:gd name="connsiteY764" fmla="*/ 978081 h 6858000"/>
              <a:gd name="connsiteX765" fmla="*/ 4557898 w 7467600"/>
              <a:gd name="connsiteY765" fmla="*/ 900011 h 6858000"/>
              <a:gd name="connsiteX766" fmla="*/ 4344840 w 7467600"/>
              <a:gd name="connsiteY766" fmla="*/ 1922038 h 6858000"/>
              <a:gd name="connsiteX767" fmla="*/ 4378710 w 7467600"/>
              <a:gd name="connsiteY767" fmla="*/ 1665516 h 6858000"/>
              <a:gd name="connsiteX768" fmla="*/ 4448798 w 7467600"/>
              <a:gd name="connsiteY768" fmla="*/ 1253024 h 6858000"/>
              <a:gd name="connsiteX769" fmla="*/ 4480315 w 7467600"/>
              <a:gd name="connsiteY769" fmla="*/ 1158454 h 6858000"/>
              <a:gd name="connsiteX770" fmla="*/ 4494133 w 7467600"/>
              <a:gd name="connsiteY770" fmla="*/ 1118676 h 6858000"/>
              <a:gd name="connsiteX771" fmla="*/ 4557898 w 7467600"/>
              <a:gd name="connsiteY771" fmla="*/ 900011 h 6858000"/>
              <a:gd name="connsiteX772" fmla="*/ 5870151 w 7467600"/>
              <a:gd name="connsiteY772" fmla="*/ 898890 h 6858000"/>
              <a:gd name="connsiteX773" fmla="*/ 5861335 w 7467600"/>
              <a:gd name="connsiteY773" fmla="*/ 899177 h 6858000"/>
              <a:gd name="connsiteX774" fmla="*/ 5843702 w 7467600"/>
              <a:gd name="connsiteY774" fmla="*/ 899748 h 6858000"/>
              <a:gd name="connsiteX775" fmla="*/ 5651107 w 7467600"/>
              <a:gd name="connsiteY775" fmla="*/ 920306 h 6858000"/>
              <a:gd name="connsiteX776" fmla="*/ 5459407 w 7467600"/>
              <a:gd name="connsiteY776" fmla="*/ 940975 h 6858000"/>
              <a:gd name="connsiteX777" fmla="*/ 5374846 w 7467600"/>
              <a:gd name="connsiteY777" fmla="*/ 941988 h 6858000"/>
              <a:gd name="connsiteX778" fmla="*/ 5256105 w 7467600"/>
              <a:gd name="connsiteY778" fmla="*/ 945632 h 6858000"/>
              <a:gd name="connsiteX779" fmla="*/ 5107071 w 7467600"/>
              <a:gd name="connsiteY779" fmla="*/ 969720 h 6858000"/>
              <a:gd name="connsiteX780" fmla="*/ 4998681 w 7467600"/>
              <a:gd name="connsiteY780" fmla="*/ 988771 h 6858000"/>
              <a:gd name="connsiteX781" fmla="*/ 5870151 w 7467600"/>
              <a:gd name="connsiteY781" fmla="*/ 898890 h 6858000"/>
              <a:gd name="connsiteX782" fmla="*/ 5504425 w 7467600"/>
              <a:gd name="connsiteY782" fmla="*/ 848067 h 6858000"/>
              <a:gd name="connsiteX783" fmla="*/ 4968849 w 7467600"/>
              <a:gd name="connsiteY783" fmla="*/ 962318 h 6858000"/>
              <a:gd name="connsiteX784" fmla="*/ 5104039 w 7467600"/>
              <a:gd name="connsiteY784" fmla="*/ 940634 h 6858000"/>
              <a:gd name="connsiteX785" fmla="*/ 5256311 w 7467600"/>
              <a:gd name="connsiteY785" fmla="*/ 916490 h 6858000"/>
              <a:gd name="connsiteX786" fmla="*/ 5377381 w 7467600"/>
              <a:gd name="connsiteY786" fmla="*/ 912671 h 6858000"/>
              <a:gd name="connsiteX787" fmla="*/ 5460148 w 7467600"/>
              <a:gd name="connsiteY787" fmla="*/ 911442 h 6858000"/>
              <a:gd name="connsiteX788" fmla="*/ 5648971 w 7467600"/>
              <a:gd name="connsiteY788" fmla="*/ 891331 h 6858000"/>
              <a:gd name="connsiteX789" fmla="*/ 5844807 w 7467600"/>
              <a:gd name="connsiteY789" fmla="*/ 870718 h 6858000"/>
              <a:gd name="connsiteX790" fmla="*/ 5862975 w 7467600"/>
              <a:gd name="connsiteY790" fmla="*/ 869756 h 6858000"/>
              <a:gd name="connsiteX791" fmla="*/ 5920887 w 7467600"/>
              <a:gd name="connsiteY791" fmla="*/ 865929 h 6858000"/>
              <a:gd name="connsiteX792" fmla="*/ 5504425 w 7467600"/>
              <a:gd name="connsiteY792" fmla="*/ 848067 h 6858000"/>
              <a:gd name="connsiteX793" fmla="*/ 3607114 w 7467600"/>
              <a:gd name="connsiteY793" fmla="*/ 467441 h 6858000"/>
              <a:gd name="connsiteX794" fmla="*/ 3296242 w 7467600"/>
              <a:gd name="connsiteY794" fmla="*/ 807991 h 6858000"/>
              <a:gd name="connsiteX795" fmla="*/ 3174674 w 7467600"/>
              <a:gd name="connsiteY795" fmla="*/ 919759 h 6858000"/>
              <a:gd name="connsiteX796" fmla="*/ 3042978 w 7467600"/>
              <a:gd name="connsiteY796" fmla="*/ 1054894 h 6858000"/>
              <a:gd name="connsiteX797" fmla="*/ 2968914 w 7467600"/>
              <a:gd name="connsiteY797" fmla="*/ 1133756 h 6858000"/>
              <a:gd name="connsiteX798" fmla="*/ 3103823 w 7467600"/>
              <a:gd name="connsiteY798" fmla="*/ 1026814 h 6858000"/>
              <a:gd name="connsiteX799" fmla="*/ 3607114 w 7467600"/>
              <a:gd name="connsiteY799" fmla="*/ 467441 h 6858000"/>
              <a:gd name="connsiteX800" fmla="*/ 3744487 w 7467600"/>
              <a:gd name="connsiteY800" fmla="*/ 383136 h 6858000"/>
              <a:gd name="connsiteX801" fmla="*/ 3970213 w 7467600"/>
              <a:gd name="connsiteY801" fmla="*/ 995559 h 6858000"/>
              <a:gd name="connsiteX802" fmla="*/ 3744487 w 7467600"/>
              <a:gd name="connsiteY802" fmla="*/ 383136 h 6858000"/>
              <a:gd name="connsiteX803" fmla="*/ 3624562 w 7467600"/>
              <a:gd name="connsiteY803" fmla="*/ 367041 h 6858000"/>
              <a:gd name="connsiteX804" fmla="*/ 3489712 w 7467600"/>
              <a:gd name="connsiteY804" fmla="*/ 485386 h 6858000"/>
              <a:gd name="connsiteX805" fmla="*/ 3182994 w 7467600"/>
              <a:gd name="connsiteY805" fmla="*/ 828265 h 6858000"/>
              <a:gd name="connsiteX806" fmla="*/ 2892114 w 7467600"/>
              <a:gd name="connsiteY806" fmla="*/ 1172635 h 6858000"/>
              <a:gd name="connsiteX807" fmla="*/ 3021459 w 7467600"/>
              <a:gd name="connsiteY807" fmla="*/ 1035385 h 6858000"/>
              <a:gd name="connsiteX808" fmla="*/ 3153873 w 7467600"/>
              <a:gd name="connsiteY808" fmla="*/ 898971 h 6858000"/>
              <a:gd name="connsiteX809" fmla="*/ 3276511 w 7467600"/>
              <a:gd name="connsiteY809" fmla="*/ 786423 h 6858000"/>
              <a:gd name="connsiteX810" fmla="*/ 3584154 w 7467600"/>
              <a:gd name="connsiteY810" fmla="*/ 448218 h 6858000"/>
              <a:gd name="connsiteX811" fmla="*/ 3624562 w 7467600"/>
              <a:gd name="connsiteY811" fmla="*/ 367041 h 6858000"/>
              <a:gd name="connsiteX812" fmla="*/ 3766672 w 7467600"/>
              <a:gd name="connsiteY812" fmla="*/ 359429 h 6858000"/>
              <a:gd name="connsiteX813" fmla="*/ 3996338 w 7467600"/>
              <a:gd name="connsiteY813" fmla="*/ 968237 h 6858000"/>
              <a:gd name="connsiteX814" fmla="*/ 3766672 w 7467600"/>
              <a:gd name="connsiteY814" fmla="*/ 359429 h 6858000"/>
              <a:gd name="connsiteX815" fmla="*/ 5805386 w 7467600"/>
              <a:gd name="connsiteY815" fmla="*/ 239240 h 6858000"/>
              <a:gd name="connsiteX816" fmla="*/ 5736947 w 7467600"/>
              <a:gd name="connsiteY816" fmla="*/ 261367 h 6858000"/>
              <a:gd name="connsiteX817" fmla="*/ 5427012 w 7467600"/>
              <a:gd name="connsiteY817" fmla="*/ 311272 h 6858000"/>
              <a:gd name="connsiteX818" fmla="*/ 5147818 w 7467600"/>
              <a:gd name="connsiteY818" fmla="*/ 322112 h 6858000"/>
              <a:gd name="connsiteX819" fmla="*/ 5060854 w 7467600"/>
              <a:gd name="connsiteY819" fmla="*/ 311882 h 6858000"/>
              <a:gd name="connsiteX820" fmla="*/ 4945989 w 7467600"/>
              <a:gd name="connsiteY820" fmla="*/ 300516 h 6858000"/>
              <a:gd name="connsiteX821" fmla="*/ 5410479 w 7467600"/>
              <a:gd name="connsiteY821" fmla="*/ 348434 h 6858000"/>
              <a:gd name="connsiteX822" fmla="*/ 5805386 w 7467600"/>
              <a:gd name="connsiteY822" fmla="*/ 239240 h 6858000"/>
              <a:gd name="connsiteX823" fmla="*/ 5905192 w 7467600"/>
              <a:gd name="connsiteY823" fmla="*/ 163079 h 6858000"/>
              <a:gd name="connsiteX824" fmla="*/ 5865655 w 7467600"/>
              <a:gd name="connsiteY824" fmla="*/ 171901 h 6858000"/>
              <a:gd name="connsiteX825" fmla="*/ 5259740 w 7467600"/>
              <a:gd name="connsiteY825" fmla="*/ 257013 h 6858000"/>
              <a:gd name="connsiteX826" fmla="*/ 5208466 w 7467600"/>
              <a:gd name="connsiteY826" fmla="*/ 257550 h 6858000"/>
              <a:gd name="connsiteX827" fmla="*/ 4980204 w 7467600"/>
              <a:gd name="connsiteY827" fmla="*/ 271903 h 6858000"/>
              <a:gd name="connsiteX828" fmla="*/ 5068068 w 7467600"/>
              <a:gd name="connsiteY828" fmla="*/ 282244 h 6858000"/>
              <a:gd name="connsiteX829" fmla="*/ 5153231 w 7467600"/>
              <a:gd name="connsiteY829" fmla="*/ 292240 h 6858000"/>
              <a:gd name="connsiteX830" fmla="*/ 5426491 w 7467600"/>
              <a:gd name="connsiteY830" fmla="*/ 281128 h 6858000"/>
              <a:gd name="connsiteX831" fmla="*/ 5731212 w 7467600"/>
              <a:gd name="connsiteY831" fmla="*/ 231951 h 6858000"/>
              <a:gd name="connsiteX832" fmla="*/ 5905192 w 7467600"/>
              <a:gd name="connsiteY832" fmla="*/ 163079 h 6858000"/>
              <a:gd name="connsiteX833" fmla="*/ 5944437 w 7467600"/>
              <a:gd name="connsiteY833" fmla="*/ 113829 h 6858000"/>
              <a:gd name="connsiteX834" fmla="*/ 5825032 w 7467600"/>
              <a:gd name="connsiteY834" fmla="*/ 146405 h 6858000"/>
              <a:gd name="connsiteX835" fmla="*/ 4955599 w 7467600"/>
              <a:gd name="connsiteY835" fmla="*/ 247008 h 6858000"/>
              <a:gd name="connsiteX836" fmla="*/ 5210104 w 7467600"/>
              <a:gd name="connsiteY836" fmla="*/ 228123 h 6858000"/>
              <a:gd name="connsiteX837" fmla="*/ 5261015 w 7467600"/>
              <a:gd name="connsiteY837" fmla="*/ 227087 h 6858000"/>
              <a:gd name="connsiteX838" fmla="*/ 5861181 w 7467600"/>
              <a:gd name="connsiteY838" fmla="*/ 143093 h 6858000"/>
              <a:gd name="connsiteX839" fmla="*/ 5961252 w 7467600"/>
              <a:gd name="connsiteY839" fmla="*/ 114820 h 6858000"/>
              <a:gd name="connsiteX840" fmla="*/ 5944437 w 7467600"/>
              <a:gd name="connsiteY840" fmla="*/ 113829 h 6858000"/>
              <a:gd name="connsiteX841" fmla="*/ 3882765 w 7467600"/>
              <a:gd name="connsiteY841" fmla="*/ 0 h 6858000"/>
              <a:gd name="connsiteX842" fmla="*/ 3995099 w 7467600"/>
              <a:gd name="connsiteY842" fmla="*/ 0 h 6858000"/>
              <a:gd name="connsiteX843" fmla="*/ 4163818 w 7467600"/>
              <a:gd name="connsiteY843" fmla="*/ 234104 h 6858000"/>
              <a:gd name="connsiteX844" fmla="*/ 4172099 w 7467600"/>
              <a:gd name="connsiteY844" fmla="*/ 234207 h 6858000"/>
              <a:gd name="connsiteX845" fmla="*/ 4784282 w 7467600"/>
              <a:gd name="connsiteY845" fmla="*/ 276561 h 6858000"/>
              <a:gd name="connsiteX846" fmla="*/ 4801687 w 7467600"/>
              <a:gd name="connsiteY846" fmla="*/ 267764 h 6858000"/>
              <a:gd name="connsiteX847" fmla="*/ 6082788 w 7467600"/>
              <a:gd name="connsiteY847" fmla="*/ 64119 h 6858000"/>
              <a:gd name="connsiteX848" fmla="*/ 6099442 w 7467600"/>
              <a:gd name="connsiteY848" fmla="*/ 82568 h 6858000"/>
              <a:gd name="connsiteX849" fmla="*/ 4804137 w 7467600"/>
              <a:gd name="connsiteY849" fmla="*/ 320931 h 6858000"/>
              <a:gd name="connsiteX850" fmla="*/ 4227047 w 7467600"/>
              <a:gd name="connsiteY850" fmla="*/ 313415 h 6858000"/>
              <a:gd name="connsiteX851" fmla="*/ 4346041 w 7467600"/>
              <a:gd name="connsiteY851" fmla="*/ 456086 h 6858000"/>
              <a:gd name="connsiteX852" fmla="*/ 4870967 w 7467600"/>
              <a:gd name="connsiteY852" fmla="*/ 963061 h 6858000"/>
              <a:gd name="connsiteX853" fmla="*/ 4889647 w 7467600"/>
              <a:gd name="connsiteY853" fmla="*/ 957147 h 6858000"/>
              <a:gd name="connsiteX854" fmla="*/ 5422504 w 7467600"/>
              <a:gd name="connsiteY854" fmla="*/ 805191 h 6858000"/>
              <a:gd name="connsiteX855" fmla="*/ 6087656 w 7467600"/>
              <a:gd name="connsiteY855" fmla="*/ 826703 h 6858000"/>
              <a:gd name="connsiteX856" fmla="*/ 6058717 w 7467600"/>
              <a:gd name="connsiteY856" fmla="*/ 865992 h 6858000"/>
              <a:gd name="connsiteX857" fmla="*/ 4974153 w 7467600"/>
              <a:gd name="connsiteY857" fmla="*/ 1045456 h 6858000"/>
              <a:gd name="connsiteX858" fmla="*/ 5627835 w 7467600"/>
              <a:gd name="connsiteY858" fmla="*/ 1472077 h 6858000"/>
              <a:gd name="connsiteX859" fmla="*/ 5629817 w 7467600"/>
              <a:gd name="connsiteY859" fmla="*/ 1471412 h 6858000"/>
              <a:gd name="connsiteX860" fmla="*/ 5634124 w 7467600"/>
              <a:gd name="connsiteY860" fmla="*/ 1470572 h 6858000"/>
              <a:gd name="connsiteX861" fmla="*/ 5755832 w 7467600"/>
              <a:gd name="connsiteY861" fmla="*/ 1383886 h 6858000"/>
              <a:gd name="connsiteX862" fmla="*/ 6014186 w 7467600"/>
              <a:gd name="connsiteY862" fmla="*/ 1279799 h 6858000"/>
              <a:gd name="connsiteX863" fmla="*/ 6901619 w 7467600"/>
              <a:gd name="connsiteY863" fmla="*/ 1047874 h 6858000"/>
              <a:gd name="connsiteX864" fmla="*/ 6931566 w 7467600"/>
              <a:gd name="connsiteY864" fmla="*/ 1062034 h 6858000"/>
              <a:gd name="connsiteX865" fmla="*/ 5790982 w 7467600"/>
              <a:gd name="connsiteY865" fmla="*/ 1561380 h 6858000"/>
              <a:gd name="connsiteX866" fmla="*/ 6188971 w 7467600"/>
              <a:gd name="connsiteY866" fmla="*/ 1755168 h 6858000"/>
              <a:gd name="connsiteX867" fmla="*/ 6202446 w 7467600"/>
              <a:gd name="connsiteY867" fmla="*/ 1752268 h 6858000"/>
              <a:gd name="connsiteX868" fmla="*/ 7179560 w 7467600"/>
              <a:gd name="connsiteY868" fmla="*/ 1467551 h 6858000"/>
              <a:gd name="connsiteX869" fmla="*/ 7158730 w 7467600"/>
              <a:gd name="connsiteY869" fmla="*/ 1507835 h 6858000"/>
              <a:gd name="connsiteX870" fmla="*/ 6326959 w 7467600"/>
              <a:gd name="connsiteY870" fmla="*/ 1817686 h 6858000"/>
              <a:gd name="connsiteX871" fmla="*/ 6537433 w 7467600"/>
              <a:gd name="connsiteY871" fmla="*/ 1907790 h 6858000"/>
              <a:gd name="connsiteX872" fmla="*/ 6550221 w 7467600"/>
              <a:gd name="connsiteY872" fmla="*/ 1910729 h 6858000"/>
              <a:gd name="connsiteX873" fmla="*/ 6964438 w 7467600"/>
              <a:gd name="connsiteY873" fmla="*/ 2209505 h 6858000"/>
              <a:gd name="connsiteX874" fmla="*/ 7367862 w 7467600"/>
              <a:gd name="connsiteY874" fmla="*/ 2806833 h 6858000"/>
              <a:gd name="connsiteX875" fmla="*/ 7364329 w 7467600"/>
              <a:gd name="connsiteY875" fmla="*/ 2826907 h 6858000"/>
              <a:gd name="connsiteX876" fmla="*/ 7290545 w 7467600"/>
              <a:gd name="connsiteY876" fmla="*/ 2850663 h 6858000"/>
              <a:gd name="connsiteX877" fmla="*/ 6472036 w 7467600"/>
              <a:gd name="connsiteY877" fmla="*/ 1959003 h 6858000"/>
              <a:gd name="connsiteX878" fmla="*/ 5792897 w 7467600"/>
              <a:gd name="connsiteY878" fmla="*/ 1647747 h 6858000"/>
              <a:gd name="connsiteX879" fmla="*/ 5842751 w 7467600"/>
              <a:gd name="connsiteY879" fmla="*/ 1816112 h 6858000"/>
              <a:gd name="connsiteX880" fmla="*/ 5847424 w 7467600"/>
              <a:gd name="connsiteY880" fmla="*/ 1815776 h 6858000"/>
              <a:gd name="connsiteX881" fmla="*/ 6399821 w 7467600"/>
              <a:gd name="connsiteY881" fmla="*/ 2344799 h 6858000"/>
              <a:gd name="connsiteX882" fmla="*/ 6323232 w 7467600"/>
              <a:gd name="connsiteY882" fmla="*/ 2389634 h 6858000"/>
              <a:gd name="connsiteX883" fmla="*/ 5942958 w 7467600"/>
              <a:gd name="connsiteY883" fmla="*/ 2077708 h 6858000"/>
              <a:gd name="connsiteX884" fmla="*/ 5921559 w 7467600"/>
              <a:gd name="connsiteY884" fmla="*/ 2378596 h 6858000"/>
              <a:gd name="connsiteX885" fmla="*/ 5817651 w 7467600"/>
              <a:gd name="connsiteY885" fmla="*/ 3023919 h 6858000"/>
              <a:gd name="connsiteX886" fmla="*/ 5729634 w 7467600"/>
              <a:gd name="connsiteY886" fmla="*/ 3051849 h 6858000"/>
              <a:gd name="connsiteX887" fmla="*/ 5611018 w 7467600"/>
              <a:gd name="connsiteY887" fmla="*/ 2316769 h 6858000"/>
              <a:gd name="connsiteX888" fmla="*/ 5687608 w 7467600"/>
              <a:gd name="connsiteY888" fmla="*/ 2039972 h 6858000"/>
              <a:gd name="connsiteX889" fmla="*/ 5657554 w 7467600"/>
              <a:gd name="connsiteY889" fmla="*/ 1576445 h 6858000"/>
              <a:gd name="connsiteX890" fmla="*/ 5150475 w 7467600"/>
              <a:gd name="connsiteY890" fmla="*/ 1274012 h 6858000"/>
              <a:gd name="connsiteX891" fmla="*/ 5349142 w 7467600"/>
              <a:gd name="connsiteY891" fmla="*/ 2204405 h 6858000"/>
              <a:gd name="connsiteX892" fmla="*/ 5262214 w 7467600"/>
              <a:gd name="connsiteY892" fmla="*/ 2233836 h 6858000"/>
              <a:gd name="connsiteX893" fmla="*/ 4981539 w 7467600"/>
              <a:gd name="connsiteY893" fmla="*/ 1542201 h 6858000"/>
              <a:gd name="connsiteX894" fmla="*/ 4958461 w 7467600"/>
              <a:gd name="connsiteY894" fmla="*/ 1136957 h 6858000"/>
              <a:gd name="connsiteX895" fmla="*/ 4655015 w 7467600"/>
              <a:gd name="connsiteY895" fmla="*/ 891426 h 6858000"/>
              <a:gd name="connsiteX896" fmla="*/ 4348002 w 7467600"/>
              <a:gd name="connsiteY896" fmla="*/ 2205895 h 6858000"/>
              <a:gd name="connsiteX897" fmla="*/ 4262250 w 7467600"/>
              <a:gd name="connsiteY897" fmla="*/ 2219972 h 6858000"/>
              <a:gd name="connsiteX898" fmla="*/ 4550611 w 7467600"/>
              <a:gd name="connsiteY898" fmla="*/ 817540 h 6858000"/>
              <a:gd name="connsiteX899" fmla="*/ 4564418 w 7467600"/>
              <a:gd name="connsiteY899" fmla="*/ 808293 h 6858000"/>
              <a:gd name="connsiteX900" fmla="*/ 4266388 w 7467600"/>
              <a:gd name="connsiteY900" fmla="*/ 500083 h 6858000"/>
              <a:gd name="connsiteX901" fmla="*/ 4032842 w 7467600"/>
              <a:gd name="connsiteY901" fmla="*/ 211809 h 6858000"/>
              <a:gd name="connsiteX902" fmla="*/ 3882765 w 7467600"/>
              <a:gd name="connsiteY902" fmla="*/ 0 h 6858000"/>
              <a:gd name="connsiteX903" fmla="*/ 3721337 w 7467600"/>
              <a:gd name="connsiteY903" fmla="*/ 0 h 6858000"/>
              <a:gd name="connsiteX904" fmla="*/ 3797544 w 7467600"/>
              <a:gd name="connsiteY904" fmla="*/ 0 h 6858000"/>
              <a:gd name="connsiteX905" fmla="*/ 3775734 w 7467600"/>
              <a:gd name="connsiteY905" fmla="*/ 95131 h 6858000"/>
              <a:gd name="connsiteX906" fmla="*/ 3724807 w 7467600"/>
              <a:gd name="connsiteY906" fmla="*/ 272257 h 6858000"/>
              <a:gd name="connsiteX907" fmla="*/ 3726844 w 7467600"/>
              <a:gd name="connsiteY907" fmla="*/ 282988 h 6858000"/>
              <a:gd name="connsiteX908" fmla="*/ 3742664 w 7467600"/>
              <a:gd name="connsiteY908" fmla="*/ 279918 h 6858000"/>
              <a:gd name="connsiteX909" fmla="*/ 4103910 w 7467600"/>
              <a:gd name="connsiteY909" fmla="*/ 1161917 h 6858000"/>
              <a:gd name="connsiteX910" fmla="*/ 4020269 w 7467600"/>
              <a:gd name="connsiteY910" fmla="*/ 1200406 h 6858000"/>
              <a:gd name="connsiteX911" fmla="*/ 3674882 w 7467600"/>
              <a:gd name="connsiteY911" fmla="*/ 488524 h 6858000"/>
              <a:gd name="connsiteX912" fmla="*/ 3132682 w 7467600"/>
              <a:gd name="connsiteY912" fmla="*/ 1072284 h 6858000"/>
              <a:gd name="connsiteX913" fmla="*/ 2716346 w 7467600"/>
              <a:gd name="connsiteY913" fmla="*/ 1276376 h 6858000"/>
              <a:gd name="connsiteX914" fmla="*/ 2716772 w 7467600"/>
              <a:gd name="connsiteY914" fmla="*/ 1255462 h 6858000"/>
              <a:gd name="connsiteX915" fmla="*/ 3471096 w 7467600"/>
              <a:gd name="connsiteY915" fmla="*/ 437072 h 6858000"/>
              <a:gd name="connsiteX916" fmla="*/ 3639057 w 7467600"/>
              <a:gd name="connsiteY916" fmla="*/ 286334 h 6858000"/>
              <a:gd name="connsiteX917" fmla="*/ 3640309 w 7467600"/>
              <a:gd name="connsiteY917" fmla="*/ 284664 h 6858000"/>
              <a:gd name="connsiteX918" fmla="*/ 3646022 w 7467600"/>
              <a:gd name="connsiteY918" fmla="*/ 276711 h 6858000"/>
              <a:gd name="connsiteX919" fmla="*/ 3707943 w 7467600"/>
              <a:gd name="connsiteY919" fmla="*/ 65958 h 6858000"/>
              <a:gd name="connsiteX920" fmla="*/ 3721337 w 7467600"/>
              <a:gd name="connsiteY920" fmla="*/ 0 h 6858000"/>
              <a:gd name="connsiteX921" fmla="*/ 2867960 w 7467600"/>
              <a:gd name="connsiteY921" fmla="*/ 0 h 6858000"/>
              <a:gd name="connsiteX922" fmla="*/ 2926351 w 7467600"/>
              <a:gd name="connsiteY922" fmla="*/ 0 h 6858000"/>
              <a:gd name="connsiteX923" fmla="*/ 2902823 w 7467600"/>
              <a:gd name="connsiteY923" fmla="*/ 262929 h 6858000"/>
              <a:gd name="connsiteX924" fmla="*/ 2940663 w 7467600"/>
              <a:gd name="connsiteY924" fmla="*/ 140884 h 6858000"/>
              <a:gd name="connsiteX925" fmla="*/ 2947039 w 7467600"/>
              <a:gd name="connsiteY925" fmla="*/ 122524 h 6858000"/>
              <a:gd name="connsiteX926" fmla="*/ 2984316 w 7467600"/>
              <a:gd name="connsiteY926" fmla="*/ 0 h 6858000"/>
              <a:gd name="connsiteX927" fmla="*/ 3016114 w 7467600"/>
              <a:gd name="connsiteY927" fmla="*/ 0 h 6858000"/>
              <a:gd name="connsiteX928" fmla="*/ 2979949 w 7467600"/>
              <a:gd name="connsiteY928" fmla="*/ 119274 h 6858000"/>
              <a:gd name="connsiteX929" fmla="*/ 3023879 w 7467600"/>
              <a:gd name="connsiteY929" fmla="*/ 0 h 6858000"/>
              <a:gd name="connsiteX930" fmla="*/ 3105400 w 7467600"/>
              <a:gd name="connsiteY930" fmla="*/ 0 h 6858000"/>
              <a:gd name="connsiteX931" fmla="*/ 3094669 w 7467600"/>
              <a:gd name="connsiteY931" fmla="*/ 30308 h 6858000"/>
              <a:gd name="connsiteX932" fmla="*/ 2901945 w 7467600"/>
              <a:gd name="connsiteY932" fmla="*/ 466538 h 6858000"/>
              <a:gd name="connsiteX933" fmla="*/ 2815209 w 7467600"/>
              <a:gd name="connsiteY933" fmla="*/ 497361 h 6858000"/>
              <a:gd name="connsiteX934" fmla="*/ 2844845 w 7467600"/>
              <a:gd name="connsiteY934" fmla="*/ 127638 h 6858000"/>
              <a:gd name="connsiteX935" fmla="*/ 2867960 w 7467600"/>
              <a:gd name="connsiteY935" fmla="*/ 0 h 6858000"/>
              <a:gd name="connsiteX936" fmla="*/ 1057230 w 7467600"/>
              <a:gd name="connsiteY936" fmla="*/ 0 h 6858000"/>
              <a:gd name="connsiteX937" fmla="*/ 1111003 w 7467600"/>
              <a:gd name="connsiteY937" fmla="*/ 0 h 6858000"/>
              <a:gd name="connsiteX938" fmla="*/ 1125553 w 7467600"/>
              <a:gd name="connsiteY938" fmla="*/ 52588 h 6858000"/>
              <a:gd name="connsiteX939" fmla="*/ 1304276 w 7467600"/>
              <a:gd name="connsiteY939" fmla="*/ 476275 h 6858000"/>
              <a:gd name="connsiteX940" fmla="*/ 1492066 w 7467600"/>
              <a:gd name="connsiteY940" fmla="*/ 886333 h 6858000"/>
              <a:gd name="connsiteX941" fmla="*/ 1423698 w 7467600"/>
              <a:gd name="connsiteY941" fmla="*/ 710817 h 6858000"/>
              <a:gd name="connsiteX942" fmla="*/ 1357609 w 7467600"/>
              <a:gd name="connsiteY942" fmla="*/ 532892 h 6858000"/>
              <a:gd name="connsiteX943" fmla="*/ 1309550 w 7467600"/>
              <a:gd name="connsiteY943" fmla="*/ 374031 h 6858000"/>
              <a:gd name="connsiteX944" fmla="*/ 1193673 w 7467600"/>
              <a:gd name="connsiteY944" fmla="*/ 49533 h 6858000"/>
              <a:gd name="connsiteX945" fmla="*/ 1164391 w 7467600"/>
              <a:gd name="connsiteY945" fmla="*/ 0 h 6858000"/>
              <a:gd name="connsiteX946" fmla="*/ 1200666 w 7467600"/>
              <a:gd name="connsiteY946" fmla="*/ 0 h 6858000"/>
              <a:gd name="connsiteX947" fmla="*/ 1223408 w 7467600"/>
              <a:gd name="connsiteY947" fmla="*/ 38996 h 6858000"/>
              <a:gd name="connsiteX948" fmla="*/ 1339635 w 7467600"/>
              <a:gd name="connsiteY948" fmla="*/ 365517 h 6858000"/>
              <a:gd name="connsiteX949" fmla="*/ 1387469 w 7467600"/>
              <a:gd name="connsiteY949" fmla="*/ 523079 h 6858000"/>
              <a:gd name="connsiteX950" fmla="*/ 1452685 w 7467600"/>
              <a:gd name="connsiteY950" fmla="*/ 699806 h 6858000"/>
              <a:gd name="connsiteX951" fmla="*/ 1492092 w 7467600"/>
              <a:gd name="connsiteY951" fmla="*/ 800424 h 6858000"/>
              <a:gd name="connsiteX952" fmla="*/ 1455302 w 7467600"/>
              <a:gd name="connsiteY952" fmla="*/ 632913 h 6858000"/>
              <a:gd name="connsiteX953" fmla="*/ 1222336 w 7467600"/>
              <a:gd name="connsiteY953" fmla="*/ 9480 h 6858000"/>
              <a:gd name="connsiteX954" fmla="*/ 1214634 w 7467600"/>
              <a:gd name="connsiteY954" fmla="*/ 0 h 6858000"/>
              <a:gd name="connsiteX955" fmla="*/ 1289827 w 7467600"/>
              <a:gd name="connsiteY955" fmla="*/ 0 h 6858000"/>
              <a:gd name="connsiteX956" fmla="*/ 1321076 w 7467600"/>
              <a:gd name="connsiteY956" fmla="*/ 59722 h 6858000"/>
              <a:gd name="connsiteX957" fmla="*/ 1512579 w 7467600"/>
              <a:gd name="connsiteY957" fmla="*/ 626441 h 6858000"/>
              <a:gd name="connsiteX958" fmla="*/ 1506076 w 7467600"/>
              <a:gd name="connsiteY958" fmla="*/ 1089289 h 6858000"/>
              <a:gd name="connsiteX959" fmla="*/ 1486346 w 7467600"/>
              <a:gd name="connsiteY959" fmla="*/ 1079919 h 6858000"/>
              <a:gd name="connsiteX960" fmla="*/ 1070511 w 7467600"/>
              <a:gd name="connsiteY960" fmla="*/ 48609 h 6858000"/>
              <a:gd name="connsiteX961" fmla="*/ 1057230 w 7467600"/>
              <a:gd name="connsiteY961" fmla="*/ 0 h 6858000"/>
              <a:gd name="connsiteX962" fmla="*/ 43151 w 7467600"/>
              <a:gd name="connsiteY962" fmla="*/ 0 h 6858000"/>
              <a:gd name="connsiteX963" fmla="*/ 95283 w 7467600"/>
              <a:gd name="connsiteY963" fmla="*/ 0 h 6858000"/>
              <a:gd name="connsiteX964" fmla="*/ 300708 w 7467600"/>
              <a:gd name="connsiteY964" fmla="*/ 154571 h 6858000"/>
              <a:gd name="connsiteX965" fmla="*/ 530414 w 7467600"/>
              <a:gd name="connsiteY965" fmla="*/ 354673 h 6858000"/>
              <a:gd name="connsiteX966" fmla="*/ 333785 w 7467600"/>
              <a:gd name="connsiteY966" fmla="*/ 161564 h 6858000"/>
              <a:gd name="connsiteX967" fmla="*/ 147005 w 7467600"/>
              <a:gd name="connsiteY967" fmla="*/ 0 h 6858000"/>
              <a:gd name="connsiteX968" fmla="*/ 272509 w 7467600"/>
              <a:gd name="connsiteY968" fmla="*/ 0 h 6858000"/>
              <a:gd name="connsiteX969" fmla="*/ 326276 w 7467600"/>
              <a:gd name="connsiteY969" fmla="*/ 45847 h 6858000"/>
              <a:gd name="connsiteX970" fmla="*/ 823759 w 7467600"/>
              <a:gd name="connsiteY970" fmla="*/ 574145 h 6858000"/>
              <a:gd name="connsiteX971" fmla="*/ 811254 w 7467600"/>
              <a:gd name="connsiteY971" fmla="*/ 665546 h 6858000"/>
              <a:gd name="connsiteX972" fmla="*/ 154042 w 7467600"/>
              <a:gd name="connsiteY972" fmla="*/ 261522 h 6858000"/>
              <a:gd name="connsiteX973" fmla="*/ 13550 w 7467600"/>
              <a:gd name="connsiteY973" fmla="*/ 158423 h 6858000"/>
              <a:gd name="connsiteX974" fmla="*/ 0 w 7467600"/>
              <a:gd name="connsiteY974" fmla="*/ 146618 h 6858000"/>
              <a:gd name="connsiteX975" fmla="*/ 0 w 7467600"/>
              <a:gd name="connsiteY975" fmla="*/ 59161 h 6858000"/>
              <a:gd name="connsiteX976" fmla="*/ 45427 w 7467600"/>
              <a:gd name="connsiteY976" fmla="*/ 101078 h 6858000"/>
              <a:gd name="connsiteX977" fmla="*/ 630103 w 7467600"/>
              <a:gd name="connsiteY977" fmla="*/ 485885 h 6858000"/>
              <a:gd name="connsiteX978" fmla="*/ 532040 w 7467600"/>
              <a:gd name="connsiteY978" fmla="*/ 399359 h 6858000"/>
              <a:gd name="connsiteX979" fmla="*/ 517618 w 7467600"/>
              <a:gd name="connsiteY979" fmla="*/ 385726 h 6858000"/>
              <a:gd name="connsiteX980" fmla="*/ 285074 w 7467600"/>
              <a:gd name="connsiteY980" fmla="*/ 182755 h 6858000"/>
              <a:gd name="connsiteX981" fmla="*/ 43151 w 7467600"/>
              <a:gd name="connsiteY98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44835 w 7467600"/>
              <a:gd name="connsiteY76" fmla="*/ 5424988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356878 w 7467600"/>
              <a:gd name="connsiteY90" fmla="*/ 5981332 h 6858000"/>
              <a:gd name="connsiteX91" fmla="*/ 7467600 w 7467600"/>
              <a:gd name="connsiteY91" fmla="*/ 6117703 h 6858000"/>
              <a:gd name="connsiteX92" fmla="*/ 7467600 w 7467600"/>
              <a:gd name="connsiteY92" fmla="*/ 6163634 h 6858000"/>
              <a:gd name="connsiteX93" fmla="*/ 7403637 w 7467600"/>
              <a:gd name="connsiteY93" fmla="*/ 6083957 h 6858000"/>
              <a:gd name="connsiteX94" fmla="*/ 7254615 w 7467600"/>
              <a:gd name="connsiteY94" fmla="*/ 5911918 h 6858000"/>
              <a:gd name="connsiteX95" fmla="*/ 7312589 w 7467600"/>
              <a:gd name="connsiteY95" fmla="*/ 5982309 h 6858000"/>
              <a:gd name="connsiteX96" fmla="*/ 7448321 w 7467600"/>
              <a:gd name="connsiteY96" fmla="*/ 6190991 h 6858000"/>
              <a:gd name="connsiteX97" fmla="*/ 7467600 w 7467600"/>
              <a:gd name="connsiteY97" fmla="*/ 6221686 h 6858000"/>
              <a:gd name="connsiteX98" fmla="*/ 7467600 w 7467600"/>
              <a:gd name="connsiteY98" fmla="*/ 6334256 h 6858000"/>
              <a:gd name="connsiteX99" fmla="*/ 7454976 w 7467600"/>
              <a:gd name="connsiteY99" fmla="*/ 6318297 h 6858000"/>
              <a:gd name="connsiteX100" fmla="*/ 7042773 w 7467600"/>
              <a:gd name="connsiteY100" fmla="*/ 5734011 h 6858000"/>
              <a:gd name="connsiteX101" fmla="*/ 6844835 w 7467600"/>
              <a:gd name="connsiteY101" fmla="*/ 5424988 h 6858000"/>
              <a:gd name="connsiteX102" fmla="*/ 1456157 w 7467600"/>
              <a:gd name="connsiteY102" fmla="*/ 5371404 h 6858000"/>
              <a:gd name="connsiteX103" fmla="*/ 1244432 w 7467600"/>
              <a:gd name="connsiteY103" fmla="*/ 5385601 h 6858000"/>
              <a:gd name="connsiteX104" fmla="*/ 973990 w 7467600"/>
              <a:gd name="connsiteY104" fmla="*/ 5424940 h 6858000"/>
              <a:gd name="connsiteX105" fmla="*/ 1103809 w 7467600"/>
              <a:gd name="connsiteY105" fmla="*/ 5433720 h 6858000"/>
              <a:gd name="connsiteX106" fmla="*/ 1123454 w 7467600"/>
              <a:gd name="connsiteY106" fmla="*/ 5435727 h 6858000"/>
              <a:gd name="connsiteX107" fmla="*/ 1737017 w 7467600"/>
              <a:gd name="connsiteY107" fmla="*/ 5452183 h 6858000"/>
              <a:gd name="connsiteX108" fmla="*/ 1824397 w 7467600"/>
              <a:gd name="connsiteY108" fmla="*/ 5447757 h 6858000"/>
              <a:gd name="connsiteX109" fmla="*/ 2070059 w 7467600"/>
              <a:gd name="connsiteY109" fmla="*/ 5441660 h 6858000"/>
              <a:gd name="connsiteX110" fmla="*/ 1456157 w 7467600"/>
              <a:gd name="connsiteY110" fmla="*/ 5371404 h 6858000"/>
              <a:gd name="connsiteX111" fmla="*/ 4988186 w 7467600"/>
              <a:gd name="connsiteY111" fmla="*/ 5216467 h 6858000"/>
              <a:gd name="connsiteX112" fmla="*/ 4777334 w 7467600"/>
              <a:gd name="connsiteY112" fmla="*/ 5406072 h 6858000"/>
              <a:gd name="connsiteX113" fmla="*/ 4718341 w 7467600"/>
              <a:gd name="connsiteY113" fmla="*/ 5468043 h 6858000"/>
              <a:gd name="connsiteX114" fmla="*/ 4604655 w 7467600"/>
              <a:gd name="connsiteY114" fmla="*/ 5583434 h 6858000"/>
              <a:gd name="connsiteX115" fmla="*/ 4565074 w 7467600"/>
              <a:gd name="connsiteY115" fmla="*/ 5618550 h 6858000"/>
              <a:gd name="connsiteX116" fmla="*/ 4988186 w 7467600"/>
              <a:gd name="connsiteY116" fmla="*/ 5216467 h 6858000"/>
              <a:gd name="connsiteX117" fmla="*/ 4978032 w 7467600"/>
              <a:gd name="connsiteY117" fmla="*/ 5183809 h 6858000"/>
              <a:gd name="connsiteX118" fmla="*/ 4463413 w 7467600"/>
              <a:gd name="connsiteY118" fmla="*/ 5615162 h 6858000"/>
              <a:gd name="connsiteX119" fmla="*/ 4358134 w 7467600"/>
              <a:gd name="connsiteY119" fmla="*/ 5742791 h 6858000"/>
              <a:gd name="connsiteX120" fmla="*/ 4376219 w 7467600"/>
              <a:gd name="connsiteY120" fmla="*/ 5729027 h 6858000"/>
              <a:gd name="connsiteX121" fmla="*/ 4582340 w 7467600"/>
              <a:gd name="connsiteY121" fmla="*/ 5561037 h 6858000"/>
              <a:gd name="connsiteX122" fmla="*/ 4694684 w 7467600"/>
              <a:gd name="connsiteY122" fmla="*/ 5447098 h 6858000"/>
              <a:gd name="connsiteX123" fmla="*/ 4754123 w 7467600"/>
              <a:gd name="connsiteY123" fmla="*/ 5384643 h 6858000"/>
              <a:gd name="connsiteX124" fmla="*/ 4978032 w 7467600"/>
              <a:gd name="connsiteY124" fmla="*/ 5183809 h 6858000"/>
              <a:gd name="connsiteX125" fmla="*/ 1903353 w 7467600"/>
              <a:gd name="connsiteY125" fmla="*/ 5044827 h 6858000"/>
              <a:gd name="connsiteX126" fmla="*/ 1936931 w 7467600"/>
              <a:gd name="connsiteY126" fmla="*/ 5093954 h 6858000"/>
              <a:gd name="connsiteX127" fmla="*/ 2195868 w 7467600"/>
              <a:gd name="connsiteY127" fmla="*/ 5396574 h 6858000"/>
              <a:gd name="connsiteX128" fmla="*/ 2088852 w 7467600"/>
              <a:gd name="connsiteY128" fmla="*/ 5166123 h 6858000"/>
              <a:gd name="connsiteX129" fmla="*/ 1958241 w 7467600"/>
              <a:gd name="connsiteY129" fmla="*/ 5067955 h 6858000"/>
              <a:gd name="connsiteX130" fmla="*/ 1903353 w 7467600"/>
              <a:gd name="connsiteY130" fmla="*/ 5044827 h 6858000"/>
              <a:gd name="connsiteX131" fmla="*/ 1979378 w 7467600"/>
              <a:gd name="connsiteY131" fmla="*/ 4769504 h 6858000"/>
              <a:gd name="connsiteX132" fmla="*/ 2882120 w 7467600"/>
              <a:gd name="connsiteY132" fmla="*/ 5064547 h 6858000"/>
              <a:gd name="connsiteX133" fmla="*/ 2793103 w 7467600"/>
              <a:gd name="connsiteY133" fmla="*/ 5039699 h 6858000"/>
              <a:gd name="connsiteX134" fmla="*/ 2770041 w 7467600"/>
              <a:gd name="connsiteY134" fmla="*/ 5033634 h 6858000"/>
              <a:gd name="connsiteX135" fmla="*/ 1979378 w 7467600"/>
              <a:gd name="connsiteY135" fmla="*/ 4769504 h 6858000"/>
              <a:gd name="connsiteX136" fmla="*/ 1927410 w 7467600"/>
              <a:gd name="connsiteY136" fmla="*/ 4716164 h 6858000"/>
              <a:gd name="connsiteX137" fmla="*/ 1959587 w 7467600"/>
              <a:gd name="connsiteY137" fmla="*/ 4728849 h 6858000"/>
              <a:gd name="connsiteX138" fmla="*/ 2777707 w 7467600"/>
              <a:gd name="connsiteY138" fmla="*/ 5003991 h 6858000"/>
              <a:gd name="connsiteX139" fmla="*/ 2800768 w 7467600"/>
              <a:gd name="connsiteY139" fmla="*/ 5010056 h 6858000"/>
              <a:gd name="connsiteX140" fmla="*/ 2879408 w 7467600"/>
              <a:gd name="connsiteY140" fmla="*/ 5031590 h 6858000"/>
              <a:gd name="connsiteX141" fmla="*/ 2862295 w 7467600"/>
              <a:gd name="connsiteY141" fmla="*/ 5022958 h 6858000"/>
              <a:gd name="connsiteX142" fmla="*/ 2813343 w 7467600"/>
              <a:gd name="connsiteY142" fmla="*/ 4998369 h 6858000"/>
              <a:gd name="connsiteX143" fmla="*/ 2646245 w 7467600"/>
              <a:gd name="connsiteY143" fmla="*/ 4930999 h 6858000"/>
              <a:gd name="connsiteX144" fmla="*/ 1999243 w 7467600"/>
              <a:gd name="connsiteY144" fmla="*/ 4730524 h 6858000"/>
              <a:gd name="connsiteX145" fmla="*/ 1979527 w 7467600"/>
              <a:gd name="connsiteY145" fmla="*/ 4726651 h 6858000"/>
              <a:gd name="connsiteX146" fmla="*/ 1927410 w 7467600"/>
              <a:gd name="connsiteY146" fmla="*/ 4716164 h 6858000"/>
              <a:gd name="connsiteX147" fmla="*/ 1997014 w 7467600"/>
              <a:gd name="connsiteY147" fmla="*/ 4698007 h 6858000"/>
              <a:gd name="connsiteX148" fmla="*/ 2005458 w 7467600"/>
              <a:gd name="connsiteY148" fmla="*/ 4699540 h 6858000"/>
              <a:gd name="connsiteX149" fmla="*/ 2657186 w 7467600"/>
              <a:gd name="connsiteY149" fmla="*/ 4901687 h 6858000"/>
              <a:gd name="connsiteX150" fmla="*/ 2826662 w 7467600"/>
              <a:gd name="connsiteY150" fmla="*/ 4970362 h 6858000"/>
              <a:gd name="connsiteX151" fmla="*/ 2876100 w 7467600"/>
              <a:gd name="connsiteY151" fmla="*/ 4995397 h 6858000"/>
              <a:gd name="connsiteX152" fmla="*/ 3042600 w 7467600"/>
              <a:gd name="connsiteY152" fmla="*/ 5059532 h 6858000"/>
              <a:gd name="connsiteX153" fmla="*/ 1997014 w 7467600"/>
              <a:gd name="connsiteY153" fmla="*/ 4698007 h 6858000"/>
              <a:gd name="connsiteX154" fmla="*/ 2305292 w 7467600"/>
              <a:gd name="connsiteY154" fmla="*/ 4219492 h 6858000"/>
              <a:gd name="connsiteX155" fmla="*/ 3360922 w 7467600"/>
              <a:gd name="connsiteY155" fmla="*/ 4529373 h 6858000"/>
              <a:gd name="connsiteX156" fmla="*/ 3492420 w 7467600"/>
              <a:gd name="connsiteY156" fmla="*/ 4510145 h 6858000"/>
              <a:gd name="connsiteX157" fmla="*/ 3364086 w 7467600"/>
              <a:gd name="connsiteY157" fmla="*/ 4480340 h 6858000"/>
              <a:gd name="connsiteX158" fmla="*/ 3225818 w 7467600"/>
              <a:gd name="connsiteY158" fmla="*/ 4411822 h 6858000"/>
              <a:gd name="connsiteX159" fmla="*/ 3129696 w 7467600"/>
              <a:gd name="connsiteY159" fmla="*/ 4360704 h 6858000"/>
              <a:gd name="connsiteX160" fmla="*/ 2814545 w 7467600"/>
              <a:gd name="connsiteY160" fmla="*/ 4282955 h 6858000"/>
              <a:gd name="connsiteX161" fmla="*/ 2305292 w 7467600"/>
              <a:gd name="connsiteY161" fmla="*/ 4219492 h 6858000"/>
              <a:gd name="connsiteX162" fmla="*/ 2626982 w 7467600"/>
              <a:gd name="connsiteY162" fmla="*/ 4206450 h 6858000"/>
              <a:gd name="connsiteX163" fmla="*/ 2490617 w 7467600"/>
              <a:gd name="connsiteY163" fmla="*/ 4206951 h 6858000"/>
              <a:gd name="connsiteX164" fmla="*/ 2819869 w 7467600"/>
              <a:gd name="connsiteY164" fmla="*/ 4252936 h 6858000"/>
              <a:gd name="connsiteX165" fmla="*/ 3143018 w 7467600"/>
              <a:gd name="connsiteY165" fmla="*/ 4332698 h 6858000"/>
              <a:gd name="connsiteX166" fmla="*/ 3241520 w 7467600"/>
              <a:gd name="connsiteY166" fmla="*/ 4385112 h 6858000"/>
              <a:gd name="connsiteX167" fmla="*/ 3374575 w 7467600"/>
              <a:gd name="connsiteY167" fmla="*/ 4451517 h 6858000"/>
              <a:gd name="connsiteX168" fmla="*/ 3505221 w 7467600"/>
              <a:gd name="connsiteY168" fmla="*/ 4480757 h 6858000"/>
              <a:gd name="connsiteX169" fmla="*/ 2626982 w 7467600"/>
              <a:gd name="connsiteY169" fmla="*/ 4206450 h 6858000"/>
              <a:gd name="connsiteX170" fmla="*/ 1310106 w 7467600"/>
              <a:gd name="connsiteY170" fmla="*/ 3943217 h 6858000"/>
              <a:gd name="connsiteX171" fmla="*/ 854994 w 7467600"/>
              <a:gd name="connsiteY171" fmla="*/ 4399136 h 6858000"/>
              <a:gd name="connsiteX172" fmla="*/ 742462 w 7467600"/>
              <a:gd name="connsiteY172" fmla="*/ 4594648 h 6858000"/>
              <a:gd name="connsiteX173" fmla="*/ 820602 w 7467600"/>
              <a:gd name="connsiteY173" fmla="*/ 4485915 h 6858000"/>
              <a:gd name="connsiteX174" fmla="*/ 878295 w 7467600"/>
              <a:gd name="connsiteY174" fmla="*/ 4403594 h 6858000"/>
              <a:gd name="connsiteX175" fmla="*/ 1240607 w 7467600"/>
              <a:gd name="connsiteY175" fmla="*/ 4010401 h 6858000"/>
              <a:gd name="connsiteX176" fmla="*/ 1310106 w 7467600"/>
              <a:gd name="connsiteY176" fmla="*/ 3943217 h 6858000"/>
              <a:gd name="connsiteX177" fmla="*/ 1423113 w 7467600"/>
              <a:gd name="connsiteY177" fmla="*/ 3874565 h 6858000"/>
              <a:gd name="connsiteX178" fmla="*/ 1260565 w 7467600"/>
              <a:gd name="connsiteY178" fmla="*/ 4031982 h 6858000"/>
              <a:gd name="connsiteX179" fmla="*/ 901900 w 7467600"/>
              <a:gd name="connsiteY179" fmla="*/ 4421236 h 6858000"/>
              <a:gd name="connsiteX180" fmla="*/ 845044 w 7467600"/>
              <a:gd name="connsiteY180" fmla="*/ 4502436 h 6858000"/>
              <a:gd name="connsiteX181" fmla="*/ 685926 w 7467600"/>
              <a:gd name="connsiteY181" fmla="*/ 4703069 h 6858000"/>
              <a:gd name="connsiteX182" fmla="*/ 684248 w 7467600"/>
              <a:gd name="connsiteY182" fmla="*/ 4706721 h 6858000"/>
              <a:gd name="connsiteX183" fmla="*/ 1423113 w 7467600"/>
              <a:gd name="connsiteY183" fmla="*/ 3874565 h 6858000"/>
              <a:gd name="connsiteX184" fmla="*/ 3316479 w 7467600"/>
              <a:gd name="connsiteY184" fmla="*/ 3872136 h 6858000"/>
              <a:gd name="connsiteX185" fmla="*/ 3546806 w 7467600"/>
              <a:gd name="connsiteY185" fmla="*/ 4356139 h 6858000"/>
              <a:gd name="connsiteX186" fmla="*/ 3364433 w 7467600"/>
              <a:gd name="connsiteY186" fmla="*/ 3953121 h 6858000"/>
              <a:gd name="connsiteX187" fmla="*/ 3316479 w 7467600"/>
              <a:gd name="connsiteY187" fmla="*/ 3872136 h 6858000"/>
              <a:gd name="connsiteX188" fmla="*/ 3291335 w 7467600"/>
              <a:gd name="connsiteY188" fmla="*/ 3767420 h 6858000"/>
              <a:gd name="connsiteX189" fmla="*/ 3390805 w 7467600"/>
              <a:gd name="connsiteY189" fmla="*/ 3937163 h 6858000"/>
              <a:gd name="connsiteX190" fmla="*/ 3579062 w 7467600"/>
              <a:gd name="connsiteY190" fmla="*/ 4359040 h 6858000"/>
              <a:gd name="connsiteX191" fmla="*/ 3467355 w 7467600"/>
              <a:gd name="connsiteY191" fmla="*/ 3988130 h 6858000"/>
              <a:gd name="connsiteX192" fmla="*/ 3310753 w 7467600"/>
              <a:gd name="connsiteY192" fmla="*/ 3787140 h 6858000"/>
              <a:gd name="connsiteX193" fmla="*/ 3291335 w 7467600"/>
              <a:gd name="connsiteY193" fmla="*/ 3767420 h 6858000"/>
              <a:gd name="connsiteX194" fmla="*/ 1635889 w 7467600"/>
              <a:gd name="connsiteY194" fmla="*/ 3709494 h 6858000"/>
              <a:gd name="connsiteX195" fmla="*/ 1634800 w 7467600"/>
              <a:gd name="connsiteY195" fmla="*/ 3731111 h 6858000"/>
              <a:gd name="connsiteX196" fmla="*/ 1635889 w 7467600"/>
              <a:gd name="connsiteY196" fmla="*/ 3709494 h 6858000"/>
              <a:gd name="connsiteX197" fmla="*/ 1510397 w 7467600"/>
              <a:gd name="connsiteY197" fmla="*/ 3684705 h 6858000"/>
              <a:gd name="connsiteX198" fmla="*/ 1146550 w 7467600"/>
              <a:gd name="connsiteY198" fmla="*/ 3802012 h 6858000"/>
              <a:gd name="connsiteX199" fmla="*/ 698834 w 7467600"/>
              <a:gd name="connsiteY199" fmla="*/ 3952272 h 6858000"/>
              <a:gd name="connsiteX200" fmla="*/ 34256 w 7467600"/>
              <a:gd name="connsiteY200" fmla="*/ 4347603 h 6858000"/>
              <a:gd name="connsiteX201" fmla="*/ 527241 w 7467600"/>
              <a:gd name="connsiteY201" fmla="*/ 4065078 h 6858000"/>
              <a:gd name="connsiteX202" fmla="*/ 1510397 w 7467600"/>
              <a:gd name="connsiteY202" fmla="*/ 3684705 h 6858000"/>
              <a:gd name="connsiteX203" fmla="*/ 1313114 w 7467600"/>
              <a:gd name="connsiteY203" fmla="*/ 3655216 h 6858000"/>
              <a:gd name="connsiteX204" fmla="*/ 1109304 w 7467600"/>
              <a:gd name="connsiteY204" fmla="*/ 3669030 h 6858000"/>
              <a:gd name="connsiteX205" fmla="*/ 8129 w 7467600"/>
              <a:gd name="connsiteY205" fmla="*/ 4330519 h 6858000"/>
              <a:gd name="connsiteX206" fmla="*/ 687572 w 7467600"/>
              <a:gd name="connsiteY206" fmla="*/ 3925629 h 6858000"/>
              <a:gd name="connsiteX207" fmla="*/ 1138365 w 7467600"/>
              <a:gd name="connsiteY207" fmla="*/ 3774515 h 6858000"/>
              <a:gd name="connsiteX208" fmla="*/ 1505579 w 7467600"/>
              <a:gd name="connsiteY208" fmla="*/ 3655526 h 6858000"/>
              <a:gd name="connsiteX209" fmla="*/ 1313114 w 7467600"/>
              <a:gd name="connsiteY209" fmla="*/ 3655216 h 6858000"/>
              <a:gd name="connsiteX210" fmla="*/ 3655073 w 7467600"/>
              <a:gd name="connsiteY210" fmla="*/ 3650884 h 6858000"/>
              <a:gd name="connsiteX211" fmla="*/ 3989938 w 7467600"/>
              <a:gd name="connsiteY211" fmla="*/ 3991685 h 6858000"/>
              <a:gd name="connsiteX212" fmla="*/ 4393907 w 7467600"/>
              <a:gd name="connsiteY212" fmla="*/ 4261258 h 6858000"/>
              <a:gd name="connsiteX213" fmla="*/ 4648051 w 7467600"/>
              <a:gd name="connsiteY213" fmla="*/ 4374051 h 6858000"/>
              <a:gd name="connsiteX214" fmla="*/ 4383389 w 7467600"/>
              <a:gd name="connsiteY214" fmla="*/ 4184369 h 6858000"/>
              <a:gd name="connsiteX215" fmla="*/ 4165508 w 7467600"/>
              <a:gd name="connsiteY215" fmla="*/ 4035196 h 6858000"/>
              <a:gd name="connsiteX216" fmla="*/ 4068162 w 7467600"/>
              <a:gd name="connsiteY216" fmla="*/ 3953394 h 6858000"/>
              <a:gd name="connsiteX217" fmla="*/ 3981416 w 7467600"/>
              <a:gd name="connsiteY217" fmla="*/ 3880482 h 6858000"/>
              <a:gd name="connsiteX218" fmla="*/ 3800147 w 7467600"/>
              <a:gd name="connsiteY218" fmla="*/ 3749872 h 6858000"/>
              <a:gd name="connsiteX219" fmla="*/ 3655073 w 7467600"/>
              <a:gd name="connsiteY219" fmla="*/ 3650884 h 6858000"/>
              <a:gd name="connsiteX220" fmla="*/ 3670252 w 7467600"/>
              <a:gd name="connsiteY220" fmla="*/ 3622798 h 6858000"/>
              <a:gd name="connsiteX221" fmla="*/ 3817258 w 7467600"/>
              <a:gd name="connsiteY221" fmla="*/ 3723577 h 6858000"/>
              <a:gd name="connsiteX222" fmla="*/ 4000461 w 7467600"/>
              <a:gd name="connsiteY222" fmla="*/ 3855966 h 6858000"/>
              <a:gd name="connsiteX223" fmla="*/ 4088180 w 7467600"/>
              <a:gd name="connsiteY223" fmla="*/ 3929774 h 6858000"/>
              <a:gd name="connsiteX224" fmla="*/ 4184555 w 7467600"/>
              <a:gd name="connsiteY224" fmla="*/ 4010683 h 6858000"/>
              <a:gd name="connsiteX225" fmla="*/ 4399563 w 7467600"/>
              <a:gd name="connsiteY225" fmla="*/ 4158106 h 6858000"/>
              <a:gd name="connsiteX226" fmla="*/ 4684469 w 7467600"/>
              <a:gd name="connsiteY226" fmla="*/ 4364680 h 6858000"/>
              <a:gd name="connsiteX227" fmla="*/ 4690271 w 7467600"/>
              <a:gd name="connsiteY227" fmla="*/ 4370034 h 6858000"/>
              <a:gd name="connsiteX228" fmla="*/ 4136093 w 7467600"/>
              <a:gd name="connsiteY228" fmla="*/ 3858466 h 6858000"/>
              <a:gd name="connsiteX229" fmla="*/ 3670252 w 7467600"/>
              <a:gd name="connsiteY229" fmla="*/ 3622798 h 6858000"/>
              <a:gd name="connsiteX230" fmla="*/ 4440129 w 7467600"/>
              <a:gd name="connsiteY230" fmla="*/ 3448571 h 6858000"/>
              <a:gd name="connsiteX231" fmla="*/ 4856525 w 7467600"/>
              <a:gd name="connsiteY231" fmla="*/ 3915351 h 6858000"/>
              <a:gd name="connsiteX232" fmla="*/ 5059055 w 7467600"/>
              <a:gd name="connsiteY232" fmla="*/ 4108918 h 6858000"/>
              <a:gd name="connsiteX233" fmla="*/ 5290070 w 7467600"/>
              <a:gd name="connsiteY233" fmla="*/ 4263619 h 6858000"/>
              <a:gd name="connsiteX234" fmla="*/ 4834991 w 7467600"/>
              <a:gd name="connsiteY234" fmla="*/ 3830985 h 6858000"/>
              <a:gd name="connsiteX235" fmla="*/ 4440129 w 7467600"/>
              <a:gd name="connsiteY235" fmla="*/ 3448571 h 6858000"/>
              <a:gd name="connsiteX236" fmla="*/ 4441737 w 7467600"/>
              <a:gd name="connsiteY236" fmla="*/ 3399734 h 6858000"/>
              <a:gd name="connsiteX237" fmla="*/ 4431236 w 7467600"/>
              <a:gd name="connsiteY237" fmla="*/ 3400954 h 6858000"/>
              <a:gd name="connsiteX238" fmla="*/ 4557150 w 7467600"/>
              <a:gd name="connsiteY238" fmla="*/ 3510023 h 6858000"/>
              <a:gd name="connsiteX239" fmla="*/ 4856936 w 7467600"/>
              <a:gd name="connsiteY239" fmla="*/ 3809146 h 6858000"/>
              <a:gd name="connsiteX240" fmla="*/ 5111996 w 7467600"/>
              <a:gd name="connsiteY240" fmla="*/ 4065759 h 6858000"/>
              <a:gd name="connsiteX241" fmla="*/ 5388878 w 7467600"/>
              <a:gd name="connsiteY241" fmla="*/ 4300185 h 6858000"/>
              <a:gd name="connsiteX242" fmla="*/ 5425556 w 7467600"/>
              <a:gd name="connsiteY242" fmla="*/ 4308967 h 6858000"/>
              <a:gd name="connsiteX243" fmla="*/ 4943646 w 7467600"/>
              <a:gd name="connsiteY243" fmla="*/ 3822916 h 6858000"/>
              <a:gd name="connsiteX244" fmla="*/ 4594837 w 7467600"/>
              <a:gd name="connsiteY244" fmla="*/ 3532274 h 6858000"/>
              <a:gd name="connsiteX245" fmla="*/ 4441737 w 7467600"/>
              <a:gd name="connsiteY245" fmla="*/ 3399734 h 6858000"/>
              <a:gd name="connsiteX246" fmla="*/ 5425834 w 7467600"/>
              <a:gd name="connsiteY246" fmla="*/ 3162785 h 6858000"/>
              <a:gd name="connsiteX247" fmla="*/ 5401644 w 7467600"/>
              <a:gd name="connsiteY247" fmla="*/ 3617847 h 6858000"/>
              <a:gd name="connsiteX248" fmla="*/ 5467256 w 7467600"/>
              <a:gd name="connsiteY248" fmla="*/ 4175494 h 6858000"/>
              <a:gd name="connsiteX249" fmla="*/ 5448069 w 7467600"/>
              <a:gd name="connsiteY249" fmla="*/ 3567554 h 6858000"/>
              <a:gd name="connsiteX250" fmla="*/ 5425834 w 7467600"/>
              <a:gd name="connsiteY250" fmla="*/ 3162785 h 6858000"/>
              <a:gd name="connsiteX251" fmla="*/ 1318687 w 7467600"/>
              <a:gd name="connsiteY251" fmla="*/ 3113840 h 6858000"/>
              <a:gd name="connsiteX252" fmla="*/ 1066793 w 7467600"/>
              <a:gd name="connsiteY252" fmla="*/ 3212171 h 6858000"/>
              <a:gd name="connsiteX253" fmla="*/ 993319 w 7467600"/>
              <a:gd name="connsiteY253" fmla="*/ 3247648 h 6858000"/>
              <a:gd name="connsiteX254" fmla="*/ 853081 w 7467600"/>
              <a:gd name="connsiteY254" fmla="*/ 3312410 h 6858000"/>
              <a:gd name="connsiteX255" fmla="*/ 805957 w 7467600"/>
              <a:gd name="connsiteY255" fmla="*/ 3330443 h 6858000"/>
              <a:gd name="connsiteX256" fmla="*/ 1318687 w 7467600"/>
              <a:gd name="connsiteY256" fmla="*/ 3113840 h 6858000"/>
              <a:gd name="connsiteX257" fmla="*/ 5453702 w 7467600"/>
              <a:gd name="connsiteY257" fmla="*/ 3090882 h 6858000"/>
              <a:gd name="connsiteX258" fmla="*/ 5480135 w 7467600"/>
              <a:gd name="connsiteY258" fmla="*/ 3565802 h 6858000"/>
              <a:gd name="connsiteX259" fmla="*/ 5499023 w 7467600"/>
              <a:gd name="connsiteY259" fmla="*/ 4166310 h 6858000"/>
              <a:gd name="connsiteX260" fmla="*/ 5547022 w 7467600"/>
              <a:gd name="connsiteY260" fmla="*/ 3607838 h 6858000"/>
              <a:gd name="connsiteX261" fmla="*/ 5515964 w 7467600"/>
              <a:gd name="connsiteY261" fmla="*/ 3378541 h 6858000"/>
              <a:gd name="connsiteX262" fmla="*/ 5453702 w 7467600"/>
              <a:gd name="connsiteY262" fmla="*/ 3090882 h 6858000"/>
              <a:gd name="connsiteX263" fmla="*/ 1238695 w 7467600"/>
              <a:gd name="connsiteY263" fmla="*/ 3076820 h 6858000"/>
              <a:gd name="connsiteX264" fmla="*/ 716371 w 7467600"/>
              <a:gd name="connsiteY264" fmla="*/ 3293249 h 6858000"/>
              <a:gd name="connsiteX265" fmla="*/ 579522 w 7467600"/>
              <a:gd name="connsiteY265" fmla="*/ 3371759 h 6858000"/>
              <a:gd name="connsiteX266" fmla="*/ 600288 w 7467600"/>
              <a:gd name="connsiteY266" fmla="*/ 3365555 h 6858000"/>
              <a:gd name="connsiteX267" fmla="*/ 840692 w 7467600"/>
              <a:gd name="connsiteY267" fmla="*/ 3284921 h 6858000"/>
              <a:gd name="connsiteX268" fmla="*/ 979248 w 7467600"/>
              <a:gd name="connsiteY268" fmla="*/ 3221003 h 6858000"/>
              <a:gd name="connsiteX269" fmla="*/ 1053282 w 7467600"/>
              <a:gd name="connsiteY269" fmla="*/ 3185247 h 6858000"/>
              <a:gd name="connsiteX270" fmla="*/ 1320603 w 7467600"/>
              <a:gd name="connsiteY270" fmla="*/ 3081281 h 6858000"/>
              <a:gd name="connsiteX271" fmla="*/ 1238695 w 7467600"/>
              <a:gd name="connsiteY271" fmla="*/ 3076820 h 6858000"/>
              <a:gd name="connsiteX272" fmla="*/ 5425627 w 7467600"/>
              <a:gd name="connsiteY272" fmla="*/ 2954192 h 6858000"/>
              <a:gd name="connsiteX273" fmla="*/ 5470770 w 7467600"/>
              <a:gd name="connsiteY273" fmla="*/ 3005435 h 6858000"/>
              <a:gd name="connsiteX274" fmla="*/ 5519779 w 7467600"/>
              <a:gd name="connsiteY274" fmla="*/ 4359223 h 6858000"/>
              <a:gd name="connsiteX275" fmla="*/ 5520293 w 7467600"/>
              <a:gd name="connsiteY275" fmla="*/ 4360602 h 6858000"/>
              <a:gd name="connsiteX276" fmla="*/ 5767221 w 7467600"/>
              <a:gd name="connsiteY276" fmla="*/ 4665564 h 6858000"/>
              <a:gd name="connsiteX277" fmla="*/ 6937169 w 7467600"/>
              <a:gd name="connsiteY277" fmla="*/ 4815941 h 6858000"/>
              <a:gd name="connsiteX278" fmla="*/ 6953922 w 7467600"/>
              <a:gd name="connsiteY278" fmla="*/ 4890068 h 6858000"/>
              <a:gd name="connsiteX279" fmla="*/ 6071359 w 7467600"/>
              <a:gd name="connsiteY279" fmla="*/ 4770770 h 6858000"/>
              <a:gd name="connsiteX280" fmla="*/ 6038839 w 7467600"/>
              <a:gd name="connsiteY280" fmla="*/ 4764474 h 6858000"/>
              <a:gd name="connsiteX281" fmla="*/ 6038706 w 7467600"/>
              <a:gd name="connsiteY281" fmla="*/ 4763847 h 6858000"/>
              <a:gd name="connsiteX282" fmla="*/ 6037784 w 7467600"/>
              <a:gd name="connsiteY282" fmla="*/ 4764270 h 6858000"/>
              <a:gd name="connsiteX283" fmla="*/ 6038839 w 7467600"/>
              <a:gd name="connsiteY283" fmla="*/ 4764474 h 6858000"/>
              <a:gd name="connsiteX284" fmla="*/ 6040338 w 7467600"/>
              <a:gd name="connsiteY284" fmla="*/ 4771418 h 6858000"/>
              <a:gd name="connsiteX285" fmla="*/ 6024488 w 7467600"/>
              <a:gd name="connsiteY285" fmla="*/ 4809903 h 6858000"/>
              <a:gd name="connsiteX286" fmla="*/ 5599771 w 7467600"/>
              <a:gd name="connsiteY286" fmla="*/ 5509652 h 6858000"/>
              <a:gd name="connsiteX287" fmla="*/ 5548843 w 7467600"/>
              <a:gd name="connsiteY287" fmla="*/ 5563845 h 6858000"/>
              <a:gd name="connsiteX288" fmla="*/ 5940952 w 7467600"/>
              <a:gd name="connsiteY288" fmla="*/ 6250028 h 6858000"/>
              <a:gd name="connsiteX289" fmla="*/ 6043441 w 7467600"/>
              <a:gd name="connsiteY289" fmla="*/ 6665847 h 6858000"/>
              <a:gd name="connsiteX290" fmla="*/ 6093432 w 7467600"/>
              <a:gd name="connsiteY290" fmla="*/ 6858000 h 6858000"/>
              <a:gd name="connsiteX291" fmla="*/ 6034344 w 7467600"/>
              <a:gd name="connsiteY291" fmla="*/ 6858000 h 6858000"/>
              <a:gd name="connsiteX292" fmla="*/ 6026679 w 7467600"/>
              <a:gd name="connsiteY292" fmla="*/ 6836959 h 6858000"/>
              <a:gd name="connsiteX293" fmla="*/ 5800441 w 7467600"/>
              <a:gd name="connsiteY293" fmla="*/ 6335286 h 6858000"/>
              <a:gd name="connsiteX294" fmla="*/ 5526562 w 7467600"/>
              <a:gd name="connsiteY294" fmla="*/ 5705388 h 6858000"/>
              <a:gd name="connsiteX295" fmla="*/ 5519640 w 7467600"/>
              <a:gd name="connsiteY295" fmla="*/ 5683774 h 6858000"/>
              <a:gd name="connsiteX296" fmla="*/ 5844559 w 7467600"/>
              <a:gd name="connsiteY296" fmla="*/ 6553349 h 6858000"/>
              <a:gd name="connsiteX297" fmla="*/ 5975994 w 7467600"/>
              <a:gd name="connsiteY297" fmla="*/ 6858000 h 6858000"/>
              <a:gd name="connsiteX298" fmla="*/ 5898547 w 7467600"/>
              <a:gd name="connsiteY298" fmla="*/ 6858000 h 6858000"/>
              <a:gd name="connsiteX299" fmla="*/ 5682041 w 7467600"/>
              <a:gd name="connsiteY299" fmla="*/ 6355860 h 6858000"/>
              <a:gd name="connsiteX300" fmla="*/ 5461758 w 7467600"/>
              <a:gd name="connsiteY300" fmla="*/ 5820220 h 6858000"/>
              <a:gd name="connsiteX301" fmla="*/ 5237282 w 7467600"/>
              <a:gd name="connsiteY301" fmla="*/ 6579086 h 6858000"/>
              <a:gd name="connsiteX302" fmla="*/ 5115009 w 7467600"/>
              <a:gd name="connsiteY302" fmla="*/ 6858000 h 6858000"/>
              <a:gd name="connsiteX303" fmla="*/ 5028074 w 7467600"/>
              <a:gd name="connsiteY303" fmla="*/ 6858000 h 6858000"/>
              <a:gd name="connsiteX304" fmla="*/ 5079508 w 7467600"/>
              <a:gd name="connsiteY304" fmla="*/ 6749074 h 6858000"/>
              <a:gd name="connsiteX305" fmla="*/ 5371846 w 7467600"/>
              <a:gd name="connsiteY305" fmla="*/ 5924413 h 6858000"/>
              <a:gd name="connsiteX306" fmla="*/ 5270512 w 7467600"/>
              <a:gd name="connsiteY306" fmla="*/ 6138975 h 6858000"/>
              <a:gd name="connsiteX307" fmla="*/ 5062409 w 7467600"/>
              <a:gd name="connsiteY307" fmla="*/ 6653544 h 6858000"/>
              <a:gd name="connsiteX308" fmla="*/ 5036628 w 7467600"/>
              <a:gd name="connsiteY308" fmla="*/ 6754247 h 6858000"/>
              <a:gd name="connsiteX309" fmla="*/ 5009112 w 7467600"/>
              <a:gd name="connsiteY309" fmla="*/ 6858000 h 6858000"/>
              <a:gd name="connsiteX310" fmla="*/ 4976679 w 7467600"/>
              <a:gd name="connsiteY310" fmla="*/ 6858000 h 6858000"/>
              <a:gd name="connsiteX311" fmla="*/ 5006537 w 7467600"/>
              <a:gd name="connsiteY311" fmla="*/ 6747068 h 6858000"/>
              <a:gd name="connsiteX312" fmla="*/ 5032723 w 7467600"/>
              <a:gd name="connsiteY312" fmla="*/ 6644957 h 6858000"/>
              <a:gd name="connsiteX313" fmla="*/ 5242949 w 7467600"/>
              <a:gd name="connsiteY313" fmla="*/ 6125175 h 6858000"/>
              <a:gd name="connsiteX314" fmla="*/ 5286321 w 7467600"/>
              <a:gd name="connsiteY314" fmla="*/ 6033555 h 6858000"/>
              <a:gd name="connsiteX315" fmla="*/ 5008210 w 7467600"/>
              <a:gd name="connsiteY315" fmla="*/ 6649194 h 6858000"/>
              <a:gd name="connsiteX316" fmla="*/ 4986321 w 7467600"/>
              <a:gd name="connsiteY316" fmla="*/ 6765687 h 6858000"/>
              <a:gd name="connsiteX317" fmla="*/ 4973474 w 7467600"/>
              <a:gd name="connsiteY317" fmla="*/ 6858000 h 6858000"/>
              <a:gd name="connsiteX318" fmla="*/ 4907178 w 7467600"/>
              <a:gd name="connsiteY318" fmla="*/ 6858000 h 6858000"/>
              <a:gd name="connsiteX319" fmla="*/ 4910810 w 7467600"/>
              <a:gd name="connsiteY319" fmla="*/ 6829660 h 6858000"/>
              <a:gd name="connsiteX320" fmla="*/ 4987461 w 7467600"/>
              <a:gd name="connsiteY320" fmla="*/ 6432994 h 6858000"/>
              <a:gd name="connsiteX321" fmla="*/ 5179262 w 7467600"/>
              <a:gd name="connsiteY321" fmla="*/ 6035044 h 6858000"/>
              <a:gd name="connsiteX322" fmla="*/ 4689678 w 7467600"/>
              <a:gd name="connsiteY322" fmla="*/ 6440241 h 6858000"/>
              <a:gd name="connsiteX323" fmla="*/ 4477543 w 7467600"/>
              <a:gd name="connsiteY323" fmla="*/ 6674836 h 6858000"/>
              <a:gd name="connsiteX324" fmla="*/ 4329957 w 7467600"/>
              <a:gd name="connsiteY324" fmla="*/ 6858000 h 6858000"/>
              <a:gd name="connsiteX325" fmla="*/ 4218595 w 7467600"/>
              <a:gd name="connsiteY325" fmla="*/ 6858000 h 6858000"/>
              <a:gd name="connsiteX326" fmla="*/ 4368888 w 7467600"/>
              <a:gd name="connsiteY326" fmla="*/ 6668412 h 6858000"/>
              <a:gd name="connsiteX327" fmla="*/ 4563091 w 7467600"/>
              <a:gd name="connsiteY327" fmla="*/ 6442508 h 6858000"/>
              <a:gd name="connsiteX328" fmla="*/ 5387324 w 7467600"/>
              <a:gd name="connsiteY328" fmla="*/ 5705830 h 6858000"/>
              <a:gd name="connsiteX329" fmla="*/ 5073620 w 7467600"/>
              <a:gd name="connsiteY329" fmla="*/ 5955437 h 6858000"/>
              <a:gd name="connsiteX330" fmla="*/ 4689789 w 7467600"/>
              <a:gd name="connsiteY330" fmla="*/ 6268382 h 6858000"/>
              <a:gd name="connsiteX331" fmla="*/ 4418722 w 7467600"/>
              <a:gd name="connsiteY331" fmla="*/ 6570886 h 6858000"/>
              <a:gd name="connsiteX332" fmla="*/ 4214944 w 7467600"/>
              <a:gd name="connsiteY332" fmla="*/ 6858000 h 6858000"/>
              <a:gd name="connsiteX333" fmla="*/ 4177898 w 7467600"/>
              <a:gd name="connsiteY333" fmla="*/ 6858000 h 6858000"/>
              <a:gd name="connsiteX334" fmla="*/ 4391597 w 7467600"/>
              <a:gd name="connsiteY334" fmla="*/ 6556370 h 6858000"/>
              <a:gd name="connsiteX335" fmla="*/ 4668889 w 7467600"/>
              <a:gd name="connsiteY335" fmla="*/ 6246399 h 6858000"/>
              <a:gd name="connsiteX336" fmla="*/ 5055427 w 7467600"/>
              <a:gd name="connsiteY336" fmla="*/ 5931476 h 6858000"/>
              <a:gd name="connsiteX337" fmla="*/ 5371814 w 7467600"/>
              <a:gd name="connsiteY337" fmla="*/ 5678975 h 6858000"/>
              <a:gd name="connsiteX338" fmla="*/ 4987918 w 7467600"/>
              <a:gd name="connsiteY338" fmla="*/ 5838701 h 6858000"/>
              <a:gd name="connsiteX339" fmla="*/ 4317146 w 7467600"/>
              <a:gd name="connsiteY339" fmla="*/ 6587716 h 6858000"/>
              <a:gd name="connsiteX340" fmla="*/ 4171627 w 7467600"/>
              <a:gd name="connsiteY340" fmla="*/ 6858000 h 6858000"/>
              <a:gd name="connsiteX341" fmla="*/ 4081585 w 7467600"/>
              <a:gd name="connsiteY341" fmla="*/ 6858000 h 6858000"/>
              <a:gd name="connsiteX342" fmla="*/ 4238603 w 7467600"/>
              <a:gd name="connsiteY342" fmla="*/ 6559341 h 6858000"/>
              <a:gd name="connsiteX343" fmla="*/ 4778333 w 7467600"/>
              <a:gd name="connsiteY343" fmla="*/ 5873626 h 6858000"/>
              <a:gd name="connsiteX344" fmla="*/ 5414185 w 7467600"/>
              <a:gd name="connsiteY344" fmla="*/ 5573882 h 6858000"/>
              <a:gd name="connsiteX345" fmla="*/ 5959648 w 7467600"/>
              <a:gd name="connsiteY345" fmla="*/ 4760797 h 6858000"/>
              <a:gd name="connsiteX346" fmla="*/ 5355019 w 7467600"/>
              <a:gd name="connsiteY346" fmla="*/ 4734672 h 6858000"/>
              <a:gd name="connsiteX347" fmla="*/ 5083565 w 7467600"/>
              <a:gd name="connsiteY347" fmla="*/ 5179121 h 6858000"/>
              <a:gd name="connsiteX348" fmla="*/ 4713577 w 7467600"/>
              <a:gd name="connsiteY348" fmla="*/ 5616803 h 6858000"/>
              <a:gd name="connsiteX349" fmla="*/ 3989559 w 7467600"/>
              <a:gd name="connsiteY349" fmla="*/ 6145945 h 6858000"/>
              <a:gd name="connsiteX350" fmla="*/ 3939824 w 7467600"/>
              <a:gd name="connsiteY350" fmla="*/ 6066900 h 6858000"/>
              <a:gd name="connsiteX351" fmla="*/ 4584537 w 7467600"/>
              <a:gd name="connsiteY351" fmla="*/ 5324826 h 6858000"/>
              <a:gd name="connsiteX352" fmla="*/ 5037105 w 7467600"/>
              <a:gd name="connsiteY352" fmla="*/ 5088765 h 6858000"/>
              <a:gd name="connsiteX353" fmla="*/ 5039930 w 7467600"/>
              <a:gd name="connsiteY353" fmla="*/ 5089585 h 6858000"/>
              <a:gd name="connsiteX354" fmla="*/ 5263764 w 7467600"/>
              <a:gd name="connsiteY354" fmla="*/ 4735525 h 6858000"/>
              <a:gd name="connsiteX355" fmla="*/ 4086300 w 7467600"/>
              <a:gd name="connsiteY355" fmla="*/ 4884599 h 6858000"/>
              <a:gd name="connsiteX356" fmla="*/ 4085485 w 7467600"/>
              <a:gd name="connsiteY356" fmla="*/ 4899070 h 6858000"/>
              <a:gd name="connsiteX357" fmla="*/ 3871915 w 7467600"/>
              <a:gd name="connsiteY357" fmla="*/ 5253645 h 6858000"/>
              <a:gd name="connsiteX358" fmla="*/ 3799374 w 7467600"/>
              <a:gd name="connsiteY358" fmla="*/ 5466127 h 6858000"/>
              <a:gd name="connsiteX359" fmla="*/ 3498850 w 7467600"/>
              <a:gd name="connsiteY359" fmla="*/ 6661888 h 6858000"/>
              <a:gd name="connsiteX360" fmla="*/ 3399216 w 7467600"/>
              <a:gd name="connsiteY360" fmla="*/ 6858000 h 6858000"/>
              <a:gd name="connsiteX361" fmla="*/ 3303688 w 7467600"/>
              <a:gd name="connsiteY361" fmla="*/ 6858000 h 6858000"/>
              <a:gd name="connsiteX362" fmla="*/ 3391774 w 7467600"/>
              <a:gd name="connsiteY362" fmla="*/ 6697181 h 6858000"/>
              <a:gd name="connsiteX363" fmla="*/ 3735540 w 7467600"/>
              <a:gd name="connsiteY363" fmla="*/ 5546923 h 6858000"/>
              <a:gd name="connsiteX364" fmla="*/ 3729438 w 7467600"/>
              <a:gd name="connsiteY364" fmla="*/ 5569058 h 6858000"/>
              <a:gd name="connsiteX365" fmla="*/ 3707782 w 7467600"/>
              <a:gd name="connsiteY365" fmla="*/ 5644908 h 6858000"/>
              <a:gd name="connsiteX366" fmla="*/ 3583827 w 7467600"/>
              <a:gd name="connsiteY366" fmla="*/ 6039215 h 6858000"/>
              <a:gd name="connsiteX367" fmla="*/ 3547861 w 7467600"/>
              <a:gd name="connsiteY367" fmla="*/ 6129609 h 6858000"/>
              <a:gd name="connsiteX368" fmla="*/ 3490905 w 7467600"/>
              <a:gd name="connsiteY368" fmla="*/ 6277660 h 6858000"/>
              <a:gd name="connsiteX369" fmla="*/ 3455859 w 7467600"/>
              <a:gd name="connsiteY369" fmla="*/ 6391301 h 6858000"/>
              <a:gd name="connsiteX370" fmla="*/ 3429112 w 7467600"/>
              <a:gd name="connsiteY370" fmla="*/ 6479469 h 6858000"/>
              <a:gd name="connsiteX371" fmla="*/ 3304862 w 7467600"/>
              <a:gd name="connsiteY371" fmla="*/ 6796476 h 6858000"/>
              <a:gd name="connsiteX372" fmla="*/ 3276071 w 7467600"/>
              <a:gd name="connsiteY372" fmla="*/ 6858000 h 6858000"/>
              <a:gd name="connsiteX373" fmla="*/ 3240805 w 7467600"/>
              <a:gd name="connsiteY373" fmla="*/ 6858000 h 6858000"/>
              <a:gd name="connsiteX374" fmla="*/ 3275917 w 7467600"/>
              <a:gd name="connsiteY374" fmla="*/ 6783192 h 6858000"/>
              <a:gd name="connsiteX375" fmla="*/ 3399358 w 7467600"/>
              <a:gd name="connsiteY375" fmla="*/ 6469011 h 6858000"/>
              <a:gd name="connsiteX376" fmla="*/ 3425650 w 7467600"/>
              <a:gd name="connsiteY376" fmla="*/ 6381333 h 6858000"/>
              <a:gd name="connsiteX377" fmla="*/ 3460661 w 7467600"/>
              <a:gd name="connsiteY377" fmla="*/ 6266763 h 6858000"/>
              <a:gd name="connsiteX378" fmla="*/ 3518021 w 7467600"/>
              <a:gd name="connsiteY378" fmla="*/ 6117298 h 6858000"/>
              <a:gd name="connsiteX379" fmla="*/ 3554035 w 7467600"/>
              <a:gd name="connsiteY379" fmla="*/ 6027832 h 6858000"/>
              <a:gd name="connsiteX380" fmla="*/ 3677174 w 7467600"/>
              <a:gd name="connsiteY380" fmla="*/ 5636351 h 6858000"/>
              <a:gd name="connsiteX381" fmla="*/ 3698819 w 7467600"/>
              <a:gd name="connsiteY381" fmla="*/ 5560503 h 6858000"/>
              <a:gd name="connsiteX382" fmla="*/ 3702094 w 7467600"/>
              <a:gd name="connsiteY382" fmla="*/ 5549194 h 6858000"/>
              <a:gd name="connsiteX383" fmla="*/ 3398355 w 7467600"/>
              <a:gd name="connsiteY383" fmla="*/ 6094603 h 6858000"/>
              <a:gd name="connsiteX384" fmla="*/ 3193941 w 7467600"/>
              <a:gd name="connsiteY384" fmla="*/ 6798775 h 6858000"/>
              <a:gd name="connsiteX385" fmla="*/ 3184140 w 7467600"/>
              <a:gd name="connsiteY385" fmla="*/ 6858000 h 6858000"/>
              <a:gd name="connsiteX386" fmla="*/ 3099978 w 7467600"/>
              <a:gd name="connsiteY386" fmla="*/ 6858000 h 6858000"/>
              <a:gd name="connsiteX387" fmla="*/ 3101556 w 7467600"/>
              <a:gd name="connsiteY387" fmla="*/ 6843337 h 6858000"/>
              <a:gd name="connsiteX388" fmla="*/ 3370162 w 7467600"/>
              <a:gd name="connsiteY388" fmla="*/ 5785550 h 6858000"/>
              <a:gd name="connsiteX389" fmla="*/ 3746477 w 7467600"/>
              <a:gd name="connsiteY389" fmla="*/ 5377889 h 6858000"/>
              <a:gd name="connsiteX390" fmla="*/ 3863399 w 7467600"/>
              <a:gd name="connsiteY390" fmla="*/ 5087257 h 6858000"/>
              <a:gd name="connsiteX391" fmla="*/ 3968712 w 7467600"/>
              <a:gd name="connsiteY391" fmla="*/ 4913989 h 6858000"/>
              <a:gd name="connsiteX392" fmla="*/ 2792390 w 7467600"/>
              <a:gd name="connsiteY392" fmla="*/ 5382974 h 6858000"/>
              <a:gd name="connsiteX393" fmla="*/ 2714982 w 7467600"/>
              <a:gd name="connsiteY393" fmla="*/ 5427051 h 6858000"/>
              <a:gd name="connsiteX394" fmla="*/ 2813361 w 7467600"/>
              <a:gd name="connsiteY394" fmla="*/ 6023912 h 6858000"/>
              <a:gd name="connsiteX395" fmla="*/ 2688430 w 7467600"/>
              <a:gd name="connsiteY395" fmla="*/ 6801564 h 6858000"/>
              <a:gd name="connsiteX396" fmla="*/ 2629626 w 7467600"/>
              <a:gd name="connsiteY396" fmla="*/ 6763394 h 6858000"/>
              <a:gd name="connsiteX397" fmla="*/ 2565328 w 7467600"/>
              <a:gd name="connsiteY397" fmla="*/ 5516399 h 6858000"/>
              <a:gd name="connsiteX398" fmla="*/ 1922999 w 7467600"/>
              <a:gd name="connsiteY398" fmla="*/ 5980343 h 6858000"/>
              <a:gd name="connsiteX399" fmla="*/ 1950261 w 7467600"/>
              <a:gd name="connsiteY399" fmla="*/ 6405858 h 6858000"/>
              <a:gd name="connsiteX400" fmla="*/ 2365554 w 7467600"/>
              <a:gd name="connsiteY400" fmla="*/ 6759107 h 6858000"/>
              <a:gd name="connsiteX401" fmla="*/ 2424142 w 7467600"/>
              <a:gd name="connsiteY401" fmla="*/ 6858000 h 6858000"/>
              <a:gd name="connsiteX402" fmla="*/ 2395994 w 7467600"/>
              <a:gd name="connsiteY402" fmla="*/ 6858000 h 6858000"/>
              <a:gd name="connsiteX403" fmla="*/ 2392863 w 7467600"/>
              <a:gd name="connsiteY403" fmla="*/ 6852964 h 6858000"/>
              <a:gd name="connsiteX404" fmla="*/ 2017589 w 7467600"/>
              <a:gd name="connsiteY404" fmla="*/ 6493982 h 6858000"/>
              <a:gd name="connsiteX405" fmla="*/ 2147336 w 7467600"/>
              <a:gd name="connsiteY405" fmla="*/ 6594052 h 6858000"/>
              <a:gd name="connsiteX406" fmla="*/ 2207047 w 7467600"/>
              <a:gd name="connsiteY406" fmla="*/ 6654540 h 6858000"/>
              <a:gd name="connsiteX407" fmla="*/ 2299106 w 7467600"/>
              <a:gd name="connsiteY407" fmla="*/ 6778931 h 6858000"/>
              <a:gd name="connsiteX408" fmla="*/ 2314430 w 7467600"/>
              <a:gd name="connsiteY408" fmla="*/ 6801144 h 6858000"/>
              <a:gd name="connsiteX409" fmla="*/ 2352406 w 7467600"/>
              <a:gd name="connsiteY409" fmla="*/ 6858000 h 6858000"/>
              <a:gd name="connsiteX410" fmla="*/ 2314492 w 7467600"/>
              <a:gd name="connsiteY410" fmla="*/ 6858000 h 6858000"/>
              <a:gd name="connsiteX411" fmla="*/ 2288095 w 7467600"/>
              <a:gd name="connsiteY411" fmla="*/ 6818030 h 6858000"/>
              <a:gd name="connsiteX412" fmla="*/ 2272768 w 7467600"/>
              <a:gd name="connsiteY412" fmla="*/ 6795822 h 6858000"/>
              <a:gd name="connsiteX413" fmla="*/ 2182715 w 7467600"/>
              <a:gd name="connsiteY413" fmla="*/ 6675071 h 6858000"/>
              <a:gd name="connsiteX414" fmla="*/ 2032061 w 7467600"/>
              <a:gd name="connsiteY414" fmla="*/ 6541380 h 6858000"/>
              <a:gd name="connsiteX415" fmla="*/ 2257220 w 7467600"/>
              <a:gd name="connsiteY415" fmla="*/ 6826257 h 6858000"/>
              <a:gd name="connsiteX416" fmla="*/ 2281324 w 7467600"/>
              <a:gd name="connsiteY416" fmla="*/ 6858000 h 6858000"/>
              <a:gd name="connsiteX417" fmla="*/ 2242860 w 7467600"/>
              <a:gd name="connsiteY417" fmla="*/ 6858000 h 6858000"/>
              <a:gd name="connsiteX418" fmla="*/ 2232818 w 7467600"/>
              <a:gd name="connsiteY418" fmla="*/ 6844926 h 6858000"/>
              <a:gd name="connsiteX419" fmla="*/ 1990172 w 7467600"/>
              <a:gd name="connsiteY419" fmla="*/ 6542121 h 6858000"/>
              <a:gd name="connsiteX420" fmla="*/ 2124090 w 7467600"/>
              <a:gd name="connsiteY420" fmla="*/ 6761017 h 6858000"/>
              <a:gd name="connsiteX421" fmla="*/ 2200380 w 7467600"/>
              <a:gd name="connsiteY421" fmla="*/ 6858000 h 6858000"/>
              <a:gd name="connsiteX422" fmla="*/ 2147507 w 7467600"/>
              <a:gd name="connsiteY422" fmla="*/ 6858000 h 6858000"/>
              <a:gd name="connsiteX423" fmla="*/ 2070668 w 7467600"/>
              <a:gd name="connsiteY423" fmla="*/ 6761520 h 6858000"/>
              <a:gd name="connsiteX424" fmla="*/ 1975142 w 7467600"/>
              <a:gd name="connsiteY424" fmla="*/ 6585570 h 6858000"/>
              <a:gd name="connsiteX425" fmla="*/ 2050035 w 7467600"/>
              <a:gd name="connsiteY425" fmla="*/ 6813345 h 6858000"/>
              <a:gd name="connsiteX426" fmla="*/ 2063025 w 7467600"/>
              <a:gd name="connsiteY426" fmla="*/ 6858000 h 6858000"/>
              <a:gd name="connsiteX427" fmla="*/ 2021675 w 7467600"/>
              <a:gd name="connsiteY427" fmla="*/ 6858000 h 6858000"/>
              <a:gd name="connsiteX428" fmla="*/ 2019308 w 7467600"/>
              <a:gd name="connsiteY428" fmla="*/ 6847118 h 6858000"/>
              <a:gd name="connsiteX429" fmla="*/ 1938835 w 7467600"/>
              <a:gd name="connsiteY429" fmla="*/ 6551160 h 6858000"/>
              <a:gd name="connsiteX430" fmla="*/ 1953230 w 7467600"/>
              <a:gd name="connsiteY430" fmla="*/ 6759699 h 6858000"/>
              <a:gd name="connsiteX431" fmla="*/ 1956763 w 7467600"/>
              <a:gd name="connsiteY431" fmla="*/ 6778191 h 6858000"/>
              <a:gd name="connsiteX432" fmla="*/ 1967925 w 7467600"/>
              <a:gd name="connsiteY432" fmla="*/ 6858000 h 6858000"/>
              <a:gd name="connsiteX433" fmla="*/ 1936622 w 7467600"/>
              <a:gd name="connsiteY433" fmla="*/ 6858000 h 6858000"/>
              <a:gd name="connsiteX434" fmla="*/ 1926261 w 7467600"/>
              <a:gd name="connsiteY434" fmla="*/ 6784064 h 6858000"/>
              <a:gd name="connsiteX435" fmla="*/ 1922724 w 7467600"/>
              <a:gd name="connsiteY435" fmla="*/ 6765577 h 6858000"/>
              <a:gd name="connsiteX436" fmla="*/ 1904650 w 7467600"/>
              <a:gd name="connsiteY436" fmla="*/ 6639616 h 6858000"/>
              <a:gd name="connsiteX437" fmla="*/ 1885273 w 7467600"/>
              <a:gd name="connsiteY437" fmla="*/ 6858000 h 6858000"/>
              <a:gd name="connsiteX438" fmla="*/ 1854363 w 7467600"/>
              <a:gd name="connsiteY438" fmla="*/ 6858000 h 6858000"/>
              <a:gd name="connsiteX439" fmla="*/ 1880391 w 7467600"/>
              <a:gd name="connsiteY439" fmla="*/ 6603796 h 6858000"/>
              <a:gd name="connsiteX440" fmla="*/ 1818273 w 7467600"/>
              <a:gd name="connsiteY440" fmla="*/ 6715729 h 6858000"/>
              <a:gd name="connsiteX441" fmla="*/ 1794691 w 7467600"/>
              <a:gd name="connsiteY441" fmla="*/ 6843239 h 6858000"/>
              <a:gd name="connsiteX442" fmla="*/ 1794914 w 7467600"/>
              <a:gd name="connsiteY442" fmla="*/ 6858000 h 6858000"/>
              <a:gd name="connsiteX443" fmla="*/ 1746128 w 7467600"/>
              <a:gd name="connsiteY443" fmla="*/ 6858000 h 6858000"/>
              <a:gd name="connsiteX444" fmla="*/ 1753934 w 7467600"/>
              <a:gd name="connsiteY444" fmla="*/ 6724796 h 6858000"/>
              <a:gd name="connsiteX445" fmla="*/ 1792053 w 7467600"/>
              <a:gd name="connsiteY445" fmla="*/ 6572396 h 6858000"/>
              <a:gd name="connsiteX446" fmla="*/ 1862248 w 7467600"/>
              <a:gd name="connsiteY446" fmla="*/ 6266397 h 6858000"/>
              <a:gd name="connsiteX447" fmla="*/ 1862250 w 7467600"/>
              <a:gd name="connsiteY447" fmla="*/ 6033531 h 6858000"/>
              <a:gd name="connsiteX448" fmla="*/ 1211999 w 7467600"/>
              <a:gd name="connsiteY448" fmla="*/ 6683610 h 6858000"/>
              <a:gd name="connsiteX449" fmla="*/ 1213266 w 7467600"/>
              <a:gd name="connsiteY449" fmla="*/ 6691947 h 6858000"/>
              <a:gd name="connsiteX450" fmla="*/ 1203370 w 7467600"/>
              <a:gd name="connsiteY450" fmla="*/ 6850676 h 6858000"/>
              <a:gd name="connsiteX451" fmla="*/ 1203671 w 7467600"/>
              <a:gd name="connsiteY451" fmla="*/ 6858000 h 6858000"/>
              <a:gd name="connsiteX452" fmla="*/ 1143180 w 7467600"/>
              <a:gd name="connsiteY452" fmla="*/ 6858000 h 6858000"/>
              <a:gd name="connsiteX453" fmla="*/ 1142176 w 7467600"/>
              <a:gd name="connsiteY453" fmla="*/ 6766045 h 6858000"/>
              <a:gd name="connsiteX454" fmla="*/ 1067484 w 7467600"/>
              <a:gd name="connsiteY454" fmla="*/ 6858000 h 6858000"/>
              <a:gd name="connsiteX455" fmla="*/ 953928 w 7467600"/>
              <a:gd name="connsiteY455" fmla="*/ 6858000 h 6858000"/>
              <a:gd name="connsiteX456" fmla="*/ 959715 w 7467600"/>
              <a:gd name="connsiteY456" fmla="*/ 6850185 h 6858000"/>
              <a:gd name="connsiteX457" fmla="*/ 1483788 w 7467600"/>
              <a:gd name="connsiteY457" fmla="*/ 6259174 h 6858000"/>
              <a:gd name="connsiteX458" fmla="*/ 1100671 w 7467600"/>
              <a:gd name="connsiteY458" fmla="*/ 6252137 h 6858000"/>
              <a:gd name="connsiteX459" fmla="*/ 1090144 w 7467600"/>
              <a:gd name="connsiteY459" fmla="*/ 6256748 h 6858000"/>
              <a:gd name="connsiteX460" fmla="*/ 1095872 w 7467600"/>
              <a:gd name="connsiteY460" fmla="*/ 6271892 h 6858000"/>
              <a:gd name="connsiteX461" fmla="*/ 262785 w 7467600"/>
              <a:gd name="connsiteY461" fmla="*/ 6845450 h 6858000"/>
              <a:gd name="connsiteX462" fmla="*/ 209968 w 7467600"/>
              <a:gd name="connsiteY462" fmla="*/ 6770713 h 6858000"/>
              <a:gd name="connsiteX463" fmla="*/ 873460 w 7467600"/>
              <a:gd name="connsiteY463" fmla="*/ 6253768 h 6858000"/>
              <a:gd name="connsiteX464" fmla="*/ 192686 w 7467600"/>
              <a:gd name="connsiteY464" fmla="*/ 5849257 h 6858000"/>
              <a:gd name="connsiteX465" fmla="*/ 4696 w 7467600"/>
              <a:gd name="connsiteY465" fmla="*/ 5697668 h 6858000"/>
              <a:gd name="connsiteX466" fmla="*/ 0 w 7467600"/>
              <a:gd name="connsiteY466" fmla="*/ 5689984 h 6858000"/>
              <a:gd name="connsiteX467" fmla="*/ 0 w 7467600"/>
              <a:gd name="connsiteY467" fmla="*/ 5513472 h 6858000"/>
              <a:gd name="connsiteX468" fmla="*/ 174101 w 7467600"/>
              <a:gd name="connsiteY468" fmla="*/ 5620277 h 6858000"/>
              <a:gd name="connsiteX469" fmla="*/ 891800 w 7467600"/>
              <a:gd name="connsiteY469" fmla="*/ 6036935 h 6858000"/>
              <a:gd name="connsiteX470" fmla="*/ 1072219 w 7467600"/>
              <a:gd name="connsiteY470" fmla="*/ 6169443 h 6858000"/>
              <a:gd name="connsiteX471" fmla="*/ 1074117 w 7467600"/>
              <a:gd name="connsiteY471" fmla="*/ 6170301 h 6858000"/>
              <a:gd name="connsiteX472" fmla="*/ 1083114 w 7467600"/>
              <a:gd name="connsiteY472" fmla="*/ 6174131 h 6858000"/>
              <a:gd name="connsiteX473" fmla="*/ 1543010 w 7467600"/>
              <a:gd name="connsiteY473" fmla="*/ 6191140 h 6858000"/>
              <a:gd name="connsiteX474" fmla="*/ 1551080 w 7467600"/>
              <a:gd name="connsiteY474" fmla="*/ 6195006 h 6858000"/>
              <a:gd name="connsiteX475" fmla="*/ 2345443 w 7467600"/>
              <a:gd name="connsiteY475" fmla="*/ 5549882 h 6858000"/>
              <a:gd name="connsiteX476" fmla="*/ 1721499 w 7467600"/>
              <a:gd name="connsiteY476" fmla="*/ 5599969 h 6858000"/>
              <a:gd name="connsiteX477" fmla="*/ 767716 w 7467600"/>
              <a:gd name="connsiteY477" fmla="*/ 5472768 h 6858000"/>
              <a:gd name="connsiteX478" fmla="*/ 722147 w 7467600"/>
              <a:gd name="connsiteY478" fmla="*/ 5393091 h 6858000"/>
              <a:gd name="connsiteX479" fmla="*/ 1485552 w 7467600"/>
              <a:gd name="connsiteY479" fmla="*/ 5313202 h 6858000"/>
              <a:gd name="connsiteX480" fmla="*/ 2143004 w 7467600"/>
              <a:gd name="connsiteY480" fmla="*/ 5402420 h 6858000"/>
              <a:gd name="connsiteX481" fmla="*/ 1933391 w 7467600"/>
              <a:gd name="connsiteY481" fmla="*/ 5156971 h 6858000"/>
              <a:gd name="connsiteX482" fmla="*/ 1827118 w 7467600"/>
              <a:gd name="connsiteY482" fmla="*/ 4968410 h 6858000"/>
              <a:gd name="connsiteX483" fmla="*/ 1837349 w 7467600"/>
              <a:gd name="connsiteY483" fmla="*/ 4956357 h 6858000"/>
              <a:gd name="connsiteX484" fmla="*/ 2162835 w 7467600"/>
              <a:gd name="connsiteY484" fmla="*/ 5187853 h 6858000"/>
              <a:gd name="connsiteX485" fmla="*/ 2257167 w 7467600"/>
              <a:gd name="connsiteY485" fmla="*/ 5462123 h 6858000"/>
              <a:gd name="connsiteX486" fmla="*/ 2261598 w 7467600"/>
              <a:gd name="connsiteY486" fmla="*/ 5467998 h 6858000"/>
              <a:gd name="connsiteX487" fmla="*/ 2437177 w 7467600"/>
              <a:gd name="connsiteY487" fmla="*/ 5479608 h 6858000"/>
              <a:gd name="connsiteX488" fmla="*/ 2445247 w 7467600"/>
              <a:gd name="connsiteY488" fmla="*/ 5483476 h 6858000"/>
              <a:gd name="connsiteX489" fmla="*/ 2743626 w 7467600"/>
              <a:gd name="connsiteY489" fmla="*/ 5304819 h 6858000"/>
              <a:gd name="connsiteX490" fmla="*/ 3048102 w 7467600"/>
              <a:gd name="connsiteY490" fmla="*/ 5150595 h 6858000"/>
              <a:gd name="connsiteX491" fmla="*/ 1799414 w 7467600"/>
              <a:gd name="connsiteY491" fmla="*/ 4694732 h 6858000"/>
              <a:gd name="connsiteX492" fmla="*/ 1771735 w 7467600"/>
              <a:gd name="connsiteY492" fmla="*/ 4619929 h 6858000"/>
              <a:gd name="connsiteX493" fmla="*/ 3104273 w 7467600"/>
              <a:gd name="connsiteY493" fmla="*/ 5076159 h 6858000"/>
              <a:gd name="connsiteX494" fmla="*/ 3113245 w 7467600"/>
              <a:gd name="connsiteY494" fmla="*/ 5090705 h 6858000"/>
              <a:gd name="connsiteX495" fmla="*/ 3126294 w 7467600"/>
              <a:gd name="connsiteY495" fmla="*/ 5114400 h 6858000"/>
              <a:gd name="connsiteX496" fmla="*/ 3937433 w 7467600"/>
              <a:gd name="connsiteY496" fmla="*/ 4830473 h 6858000"/>
              <a:gd name="connsiteX497" fmla="*/ 3590475 w 7467600"/>
              <a:gd name="connsiteY497" fmla="*/ 4597974 h 6858000"/>
              <a:gd name="connsiteX498" fmla="*/ 3100264 w 7467600"/>
              <a:gd name="connsiteY498" fmla="*/ 4579845 h 6858000"/>
              <a:gd name="connsiteX499" fmla="*/ 2183576 w 7467600"/>
              <a:gd name="connsiteY499" fmla="*/ 4227150 h 6858000"/>
              <a:gd name="connsiteX500" fmla="*/ 2151029 w 7467600"/>
              <a:gd name="connsiteY500" fmla="*/ 4146947 h 6858000"/>
              <a:gd name="connsiteX501" fmla="*/ 3563434 w 7467600"/>
              <a:gd name="connsiteY501" fmla="*/ 4469115 h 6858000"/>
              <a:gd name="connsiteX502" fmla="*/ 3177952 w 7467600"/>
              <a:gd name="connsiteY502" fmla="*/ 3657386 h 6858000"/>
              <a:gd name="connsiteX503" fmla="*/ 3189263 w 7467600"/>
              <a:gd name="connsiteY503" fmla="*/ 3625726 h 6858000"/>
              <a:gd name="connsiteX504" fmla="*/ 3560912 w 7467600"/>
              <a:gd name="connsiteY504" fmla="*/ 4079863 h 6858000"/>
              <a:gd name="connsiteX505" fmla="*/ 3626636 w 7467600"/>
              <a:gd name="connsiteY505" fmla="*/ 4512230 h 6858000"/>
              <a:gd name="connsiteX506" fmla="*/ 3653088 w 7467600"/>
              <a:gd name="connsiteY506" fmla="*/ 4521417 h 6858000"/>
              <a:gd name="connsiteX507" fmla="*/ 3988128 w 7467600"/>
              <a:gd name="connsiteY507" fmla="*/ 4817267 h 6858000"/>
              <a:gd name="connsiteX508" fmla="*/ 4830582 w 7467600"/>
              <a:gd name="connsiteY508" fmla="*/ 4676000 h 6858000"/>
              <a:gd name="connsiteX509" fmla="*/ 4830100 w 7467600"/>
              <a:gd name="connsiteY509" fmla="*/ 4675554 h 6858000"/>
              <a:gd name="connsiteX510" fmla="*/ 4036318 w 7467600"/>
              <a:gd name="connsiteY510" fmla="*/ 4147013 h 6858000"/>
              <a:gd name="connsiteX511" fmla="*/ 3432098 w 7467600"/>
              <a:gd name="connsiteY511" fmla="*/ 3537312 h 6858000"/>
              <a:gd name="connsiteX512" fmla="*/ 3446761 w 7467600"/>
              <a:gd name="connsiteY512" fmla="*/ 3461278 h 6858000"/>
              <a:gd name="connsiteX513" fmla="*/ 4419733 w 7467600"/>
              <a:gd name="connsiteY513" fmla="*/ 3963555 h 6858000"/>
              <a:gd name="connsiteX514" fmla="*/ 4781371 w 7467600"/>
              <a:gd name="connsiteY514" fmla="*/ 4458604 h 6858000"/>
              <a:gd name="connsiteX515" fmla="*/ 4780440 w 7467600"/>
              <a:gd name="connsiteY515" fmla="*/ 4470290 h 6858000"/>
              <a:gd name="connsiteX516" fmla="*/ 4898954 w 7467600"/>
              <a:gd name="connsiteY516" fmla="*/ 4662092 h 6858000"/>
              <a:gd name="connsiteX517" fmla="*/ 4900699 w 7467600"/>
              <a:gd name="connsiteY517" fmla="*/ 4670867 h 6858000"/>
              <a:gd name="connsiteX518" fmla="*/ 5714511 w 7467600"/>
              <a:gd name="connsiteY518" fmla="*/ 4663483 h 6858000"/>
              <a:gd name="connsiteX519" fmla="*/ 5464793 w 7467600"/>
              <a:gd name="connsiteY519" fmla="*/ 4393556 h 6858000"/>
              <a:gd name="connsiteX520" fmla="*/ 5461897 w 7467600"/>
              <a:gd name="connsiteY520" fmla="*/ 4390879 h 6858000"/>
              <a:gd name="connsiteX521" fmla="*/ 4294126 w 7467600"/>
              <a:gd name="connsiteY521" fmla="*/ 3303048 h 6858000"/>
              <a:gd name="connsiteX522" fmla="*/ 4305321 w 7467600"/>
              <a:gd name="connsiteY522" fmla="*/ 3256953 h 6858000"/>
              <a:gd name="connsiteX523" fmla="*/ 4949299 w 7467600"/>
              <a:gd name="connsiteY523" fmla="*/ 3766336 h 6858000"/>
              <a:gd name="connsiteX524" fmla="*/ 5291452 w 7467600"/>
              <a:gd name="connsiteY524" fmla="*/ 4076801 h 6858000"/>
              <a:gd name="connsiteX525" fmla="*/ 5434998 w 7467600"/>
              <a:gd name="connsiteY525" fmla="*/ 4254100 h 6858000"/>
              <a:gd name="connsiteX526" fmla="*/ 5351015 w 7467600"/>
              <a:gd name="connsiteY526" fmla="*/ 3760989 h 6858000"/>
              <a:gd name="connsiteX527" fmla="*/ 5413780 w 7467600"/>
              <a:gd name="connsiteY527" fmla="*/ 2966265 h 6858000"/>
              <a:gd name="connsiteX528" fmla="*/ 5425627 w 7467600"/>
              <a:gd name="connsiteY528" fmla="*/ 2954192 h 6858000"/>
              <a:gd name="connsiteX529" fmla="*/ 6604735 w 7467600"/>
              <a:gd name="connsiteY529" fmla="*/ 2041381 h 6858000"/>
              <a:gd name="connsiteX530" fmla="*/ 7204487 w 7467600"/>
              <a:gd name="connsiteY530" fmla="*/ 2742112 h 6858000"/>
              <a:gd name="connsiteX531" fmla="*/ 7131592 w 7467600"/>
              <a:gd name="connsiteY531" fmla="*/ 2672096 h 6858000"/>
              <a:gd name="connsiteX532" fmla="*/ 6996344 w 7467600"/>
              <a:gd name="connsiteY532" fmla="*/ 2518310 h 6858000"/>
              <a:gd name="connsiteX533" fmla="*/ 6735495 w 7467600"/>
              <a:gd name="connsiteY533" fmla="*/ 2196890 h 6858000"/>
              <a:gd name="connsiteX534" fmla="*/ 6721901 w 7467600"/>
              <a:gd name="connsiteY534" fmla="*/ 2179274 h 6858000"/>
              <a:gd name="connsiteX535" fmla="*/ 6604735 w 7467600"/>
              <a:gd name="connsiteY535" fmla="*/ 2041381 h 6858000"/>
              <a:gd name="connsiteX536" fmla="*/ 6591670 w 7467600"/>
              <a:gd name="connsiteY536" fmla="*/ 1988277 h 6858000"/>
              <a:gd name="connsiteX537" fmla="*/ 6747349 w 7467600"/>
              <a:gd name="connsiteY537" fmla="*/ 2160069 h 6858000"/>
              <a:gd name="connsiteX538" fmla="*/ 6760943 w 7467600"/>
              <a:gd name="connsiteY538" fmla="*/ 2177686 h 6858000"/>
              <a:gd name="connsiteX539" fmla="*/ 7021065 w 7467600"/>
              <a:gd name="connsiteY539" fmla="*/ 2498102 h 6858000"/>
              <a:gd name="connsiteX540" fmla="*/ 7155223 w 7467600"/>
              <a:gd name="connsiteY540" fmla="*/ 2650386 h 6858000"/>
              <a:gd name="connsiteX541" fmla="*/ 7203167 w 7467600"/>
              <a:gd name="connsiteY541" fmla="*/ 2697288 h 6858000"/>
              <a:gd name="connsiteX542" fmla="*/ 6937703 w 7467600"/>
              <a:gd name="connsiteY542" fmla="*/ 2321981 h 6858000"/>
              <a:gd name="connsiteX543" fmla="*/ 6591670 w 7467600"/>
              <a:gd name="connsiteY543" fmla="*/ 1988277 h 6858000"/>
              <a:gd name="connsiteX544" fmla="*/ 5798671 w 7467600"/>
              <a:gd name="connsiteY544" fmla="*/ 1981601 h 6858000"/>
              <a:gd name="connsiteX545" fmla="*/ 5754709 w 7467600"/>
              <a:gd name="connsiteY545" fmla="*/ 2071454 h 6858000"/>
              <a:gd name="connsiteX546" fmla="*/ 5763044 w 7467600"/>
              <a:gd name="connsiteY546" fmla="*/ 2842206 h 6858000"/>
              <a:gd name="connsiteX547" fmla="*/ 5764974 w 7467600"/>
              <a:gd name="connsiteY547" fmla="*/ 2799609 h 6858000"/>
              <a:gd name="connsiteX548" fmla="*/ 5767665 w 7467600"/>
              <a:gd name="connsiteY548" fmla="*/ 2666409 h 6858000"/>
              <a:gd name="connsiteX549" fmla="*/ 5763055 w 7467600"/>
              <a:gd name="connsiteY549" fmla="*/ 2579705 h 6858000"/>
              <a:gd name="connsiteX550" fmla="*/ 5758079 w 7467600"/>
              <a:gd name="connsiteY550" fmla="*/ 2492508 h 6858000"/>
              <a:gd name="connsiteX551" fmla="*/ 5779325 w 7467600"/>
              <a:gd name="connsiteY551" fmla="*/ 2197069 h 6858000"/>
              <a:gd name="connsiteX552" fmla="*/ 5798671 w 7467600"/>
              <a:gd name="connsiteY552" fmla="*/ 1981601 h 6858000"/>
              <a:gd name="connsiteX553" fmla="*/ 5829202 w 7467600"/>
              <a:gd name="connsiteY553" fmla="*/ 1971679 h 6858000"/>
              <a:gd name="connsiteX554" fmla="*/ 5809558 w 7467600"/>
              <a:gd name="connsiteY554" fmla="*/ 2198043 h 6858000"/>
              <a:gd name="connsiteX555" fmla="*/ 5788653 w 7467600"/>
              <a:gd name="connsiteY555" fmla="*/ 2489430 h 6858000"/>
              <a:gd name="connsiteX556" fmla="*/ 5793439 w 7467600"/>
              <a:gd name="connsiteY556" fmla="*/ 2575235 h 6858000"/>
              <a:gd name="connsiteX557" fmla="*/ 5796837 w 7467600"/>
              <a:gd name="connsiteY557" fmla="*/ 2637633 h 6858000"/>
              <a:gd name="connsiteX558" fmla="*/ 5818614 w 7467600"/>
              <a:gd name="connsiteY558" fmla="*/ 2473055 h 6858000"/>
              <a:gd name="connsiteX559" fmla="*/ 5829202 w 7467600"/>
              <a:gd name="connsiteY559" fmla="*/ 1971679 h 6858000"/>
              <a:gd name="connsiteX560" fmla="*/ 5911389 w 7467600"/>
              <a:gd name="connsiteY560" fmla="*/ 1898371 h 6858000"/>
              <a:gd name="connsiteX561" fmla="*/ 6237627 w 7467600"/>
              <a:gd name="connsiteY561" fmla="*/ 2231921 h 6858000"/>
              <a:gd name="connsiteX562" fmla="*/ 5911389 w 7467600"/>
              <a:gd name="connsiteY562" fmla="*/ 1898371 h 6858000"/>
              <a:gd name="connsiteX563" fmla="*/ 6944437 w 7467600"/>
              <a:gd name="connsiteY563" fmla="*/ 1575402 h 6858000"/>
              <a:gd name="connsiteX564" fmla="*/ 6304730 w 7467600"/>
              <a:gd name="connsiteY564" fmla="*/ 1766654 h 6858000"/>
              <a:gd name="connsiteX565" fmla="*/ 6944437 w 7467600"/>
              <a:gd name="connsiteY565" fmla="*/ 1575402 h 6858000"/>
              <a:gd name="connsiteX566" fmla="*/ 7019523 w 7467600"/>
              <a:gd name="connsiteY566" fmla="*/ 1519450 h 6858000"/>
              <a:gd name="connsiteX567" fmla="*/ 6298091 w 7467600"/>
              <a:gd name="connsiteY567" fmla="*/ 1737122 h 6858000"/>
              <a:gd name="connsiteX568" fmla="*/ 7019523 w 7467600"/>
              <a:gd name="connsiteY568" fmla="*/ 1519450 h 6858000"/>
              <a:gd name="connsiteX569" fmla="*/ 2399523 w 7467600"/>
              <a:gd name="connsiteY569" fmla="*/ 1428234 h 6858000"/>
              <a:gd name="connsiteX570" fmla="*/ 2224982 w 7467600"/>
              <a:gd name="connsiteY570" fmla="*/ 1826201 h 6858000"/>
              <a:gd name="connsiteX571" fmla="*/ 2096099 w 7467600"/>
              <a:gd name="connsiteY571" fmla="*/ 2345900 h 6858000"/>
              <a:gd name="connsiteX572" fmla="*/ 2283317 w 7467600"/>
              <a:gd name="connsiteY572" fmla="*/ 1796925 h 6858000"/>
              <a:gd name="connsiteX573" fmla="*/ 2399523 w 7467600"/>
              <a:gd name="connsiteY573" fmla="*/ 1428234 h 6858000"/>
              <a:gd name="connsiteX574" fmla="*/ 2448558 w 7467600"/>
              <a:gd name="connsiteY574" fmla="*/ 1373435 h 6858000"/>
              <a:gd name="connsiteX575" fmla="*/ 2312521 w 7467600"/>
              <a:gd name="connsiteY575" fmla="*/ 1806140 h 6858000"/>
              <a:gd name="connsiteX576" fmla="*/ 2127533 w 7467600"/>
              <a:gd name="connsiteY576" fmla="*/ 2348380 h 6858000"/>
              <a:gd name="connsiteX577" fmla="*/ 2358080 w 7467600"/>
              <a:gd name="connsiteY577" fmla="*/ 1866134 h 6858000"/>
              <a:gd name="connsiteX578" fmla="*/ 2407436 w 7467600"/>
              <a:gd name="connsiteY578" fmla="*/ 1651070 h 6858000"/>
              <a:gd name="connsiteX579" fmla="*/ 2448558 w 7467600"/>
              <a:gd name="connsiteY579" fmla="*/ 1373435 h 6858000"/>
              <a:gd name="connsiteX580" fmla="*/ 278707 w 7467600"/>
              <a:gd name="connsiteY580" fmla="*/ 1352270 h 6858000"/>
              <a:gd name="connsiteX581" fmla="*/ 321570 w 7467600"/>
              <a:gd name="connsiteY581" fmla="*/ 1861610 h 6858000"/>
              <a:gd name="connsiteX582" fmla="*/ 294281 w 7467600"/>
              <a:gd name="connsiteY582" fmla="*/ 1440658 h 6858000"/>
              <a:gd name="connsiteX583" fmla="*/ 278707 w 7467600"/>
              <a:gd name="connsiteY583" fmla="*/ 1352270 h 6858000"/>
              <a:gd name="connsiteX584" fmla="*/ 1423821 w 7467600"/>
              <a:gd name="connsiteY584" fmla="*/ 1351958 h 6858000"/>
              <a:gd name="connsiteX585" fmla="*/ 1638521 w 7467600"/>
              <a:gd name="connsiteY585" fmla="*/ 1908470 h 6858000"/>
              <a:gd name="connsiteX586" fmla="*/ 1754199 w 7467600"/>
              <a:gd name="connsiteY586" fmla="*/ 2149284 h 6858000"/>
              <a:gd name="connsiteX587" fmla="*/ 1908359 w 7467600"/>
              <a:gd name="connsiteY587" fmla="*/ 2364988 h 6858000"/>
              <a:gd name="connsiteX588" fmla="*/ 1647661 w 7467600"/>
              <a:gd name="connsiteY588" fmla="*/ 1825945 h 6858000"/>
              <a:gd name="connsiteX589" fmla="*/ 1423821 w 7467600"/>
              <a:gd name="connsiteY589" fmla="*/ 1351958 h 6858000"/>
              <a:gd name="connsiteX590" fmla="*/ 1431890 w 7467600"/>
              <a:gd name="connsiteY590" fmla="*/ 1306475 h 6858000"/>
              <a:gd name="connsiteX591" fmla="*/ 1507597 w 7467600"/>
              <a:gd name="connsiteY591" fmla="*/ 1446132 h 6858000"/>
              <a:gd name="connsiteX592" fmla="*/ 1674586 w 7467600"/>
              <a:gd name="connsiteY592" fmla="*/ 1813832 h 6858000"/>
              <a:gd name="connsiteX593" fmla="*/ 1815950 w 7467600"/>
              <a:gd name="connsiteY593" fmla="*/ 2128564 h 6858000"/>
              <a:gd name="connsiteX594" fmla="*/ 1984242 w 7467600"/>
              <a:gd name="connsiteY594" fmla="*/ 2430829 h 6858000"/>
              <a:gd name="connsiteX595" fmla="*/ 2014023 w 7467600"/>
              <a:gd name="connsiteY595" fmla="*/ 2450995 h 6858000"/>
              <a:gd name="connsiteX596" fmla="*/ 1747337 w 7467600"/>
              <a:gd name="connsiteY596" fmla="*/ 1855264 h 6858000"/>
              <a:gd name="connsiteX597" fmla="*/ 1533749 w 7467600"/>
              <a:gd name="connsiteY597" fmla="*/ 1478656 h 6858000"/>
              <a:gd name="connsiteX598" fmla="*/ 1431890 w 7467600"/>
              <a:gd name="connsiteY598" fmla="*/ 1306475 h 6858000"/>
              <a:gd name="connsiteX599" fmla="*/ 5052692 w 7467600"/>
              <a:gd name="connsiteY599" fmla="*/ 1292994 h 6858000"/>
              <a:gd name="connsiteX600" fmla="*/ 5200661 w 7467600"/>
              <a:gd name="connsiteY600" fmla="*/ 1635186 h 6858000"/>
              <a:gd name="connsiteX601" fmla="*/ 5297138 w 7467600"/>
              <a:gd name="connsiteY601" fmla="*/ 1906351 h 6858000"/>
              <a:gd name="connsiteX602" fmla="*/ 5052692 w 7467600"/>
              <a:gd name="connsiteY602" fmla="*/ 1292994 h 6858000"/>
              <a:gd name="connsiteX603" fmla="*/ 5009948 w 7467600"/>
              <a:gd name="connsiteY603" fmla="*/ 1273619 h 6858000"/>
              <a:gd name="connsiteX604" fmla="*/ 5121777 w 7467600"/>
              <a:gd name="connsiteY604" fmla="*/ 1654213 h 6858000"/>
              <a:gd name="connsiteX605" fmla="*/ 5293545 w 7467600"/>
              <a:gd name="connsiteY605" fmla="*/ 2072247 h 6858000"/>
              <a:gd name="connsiteX606" fmla="*/ 5294042 w 7467600"/>
              <a:gd name="connsiteY606" fmla="*/ 2065019 h 6858000"/>
              <a:gd name="connsiteX607" fmla="*/ 5171936 w 7467600"/>
              <a:gd name="connsiteY607" fmla="*/ 1647613 h 6858000"/>
              <a:gd name="connsiteX608" fmla="*/ 5009948 w 7467600"/>
              <a:gd name="connsiteY608" fmla="*/ 1273619 h 6858000"/>
              <a:gd name="connsiteX609" fmla="*/ 655236 w 7467600"/>
              <a:gd name="connsiteY609" fmla="*/ 1268632 h 6858000"/>
              <a:gd name="connsiteX610" fmla="*/ 839521 w 7467600"/>
              <a:gd name="connsiteY610" fmla="*/ 1685315 h 6858000"/>
              <a:gd name="connsiteX611" fmla="*/ 1109416 w 7467600"/>
              <a:gd name="connsiteY611" fmla="*/ 2061663 h 6858000"/>
              <a:gd name="connsiteX612" fmla="*/ 1298300 w 7467600"/>
              <a:gd name="connsiteY612" fmla="*/ 2247742 h 6858000"/>
              <a:gd name="connsiteX613" fmla="*/ 1125871 w 7467600"/>
              <a:gd name="connsiteY613" fmla="*/ 1989513 h 6858000"/>
              <a:gd name="connsiteX614" fmla="*/ 981574 w 7467600"/>
              <a:gd name="connsiteY614" fmla="*/ 1783157 h 6858000"/>
              <a:gd name="connsiteX615" fmla="*/ 922198 w 7467600"/>
              <a:gd name="connsiteY615" fmla="*/ 1677437 h 6858000"/>
              <a:gd name="connsiteX616" fmla="*/ 869293 w 7467600"/>
              <a:gd name="connsiteY616" fmla="*/ 1583214 h 6858000"/>
              <a:gd name="connsiteX617" fmla="*/ 751431 w 7467600"/>
              <a:gd name="connsiteY617" fmla="*/ 1405731 h 6858000"/>
              <a:gd name="connsiteX618" fmla="*/ 655236 w 7467600"/>
              <a:gd name="connsiteY618" fmla="*/ 1268632 h 6858000"/>
              <a:gd name="connsiteX619" fmla="*/ 6516292 w 7467600"/>
              <a:gd name="connsiteY619" fmla="*/ 1263064 h 6858000"/>
              <a:gd name="connsiteX620" fmla="*/ 5736320 w 7467600"/>
              <a:gd name="connsiteY620" fmla="*/ 1501803 h 6858000"/>
              <a:gd name="connsiteX621" fmla="*/ 6516292 w 7467600"/>
              <a:gd name="connsiteY621" fmla="*/ 1263064 h 6858000"/>
              <a:gd name="connsiteX622" fmla="*/ 291466 w 7467600"/>
              <a:gd name="connsiteY622" fmla="*/ 1250369 h 6858000"/>
              <a:gd name="connsiteX623" fmla="*/ 323180 w 7467600"/>
              <a:gd name="connsiteY623" fmla="*/ 1435283 h 6858000"/>
              <a:gd name="connsiteX624" fmla="*/ 349381 w 7467600"/>
              <a:gd name="connsiteY624" fmla="*/ 1875041 h 6858000"/>
              <a:gd name="connsiteX625" fmla="*/ 374363 w 7467600"/>
              <a:gd name="connsiteY625" fmla="*/ 1506494 h 6858000"/>
              <a:gd name="connsiteX626" fmla="*/ 302168 w 7467600"/>
              <a:gd name="connsiteY626" fmla="*/ 1274495 h 6858000"/>
              <a:gd name="connsiteX627" fmla="*/ 291466 w 7467600"/>
              <a:gd name="connsiteY627" fmla="*/ 1250369 h 6858000"/>
              <a:gd name="connsiteX628" fmla="*/ 678222 w 7467600"/>
              <a:gd name="connsiteY628" fmla="*/ 1248670 h 6858000"/>
              <a:gd name="connsiteX629" fmla="*/ 775536 w 7467600"/>
              <a:gd name="connsiteY629" fmla="*/ 1388015 h 6858000"/>
              <a:gd name="connsiteX630" fmla="*/ 894529 w 7467600"/>
              <a:gd name="connsiteY630" fmla="*/ 1567739 h 6858000"/>
              <a:gd name="connsiteX631" fmla="*/ 948000 w 7467600"/>
              <a:gd name="connsiteY631" fmla="*/ 1663088 h 6858000"/>
              <a:gd name="connsiteX632" fmla="*/ 1006812 w 7467600"/>
              <a:gd name="connsiteY632" fmla="*/ 1767683 h 6858000"/>
              <a:gd name="connsiteX633" fmla="*/ 1149133 w 7467600"/>
              <a:gd name="connsiteY633" fmla="*/ 1971513 h 6858000"/>
              <a:gd name="connsiteX634" fmla="*/ 1333952 w 7467600"/>
              <a:gd name="connsiteY634" fmla="*/ 2251620 h 6858000"/>
              <a:gd name="connsiteX635" fmla="*/ 1337329 w 7467600"/>
              <a:gd name="connsiteY635" fmla="*/ 2258350 h 6858000"/>
              <a:gd name="connsiteX636" fmla="*/ 1014726 w 7467600"/>
              <a:gd name="connsiteY636" fmla="*/ 1615556 h 6858000"/>
              <a:gd name="connsiteX637" fmla="*/ 678222 w 7467600"/>
              <a:gd name="connsiteY637" fmla="*/ 1248670 h 6858000"/>
              <a:gd name="connsiteX638" fmla="*/ 6691602 w 7467600"/>
              <a:gd name="connsiteY638" fmla="*/ 1140573 h 6858000"/>
              <a:gd name="connsiteX639" fmla="*/ 6571100 w 7467600"/>
              <a:gd name="connsiteY639" fmla="*/ 1183662 h 6858000"/>
              <a:gd name="connsiteX640" fmla="*/ 6241687 w 7467600"/>
              <a:gd name="connsiteY640" fmla="*/ 1257600 h 6858000"/>
              <a:gd name="connsiteX641" fmla="*/ 5693009 w 7467600"/>
              <a:gd name="connsiteY641" fmla="*/ 1478256 h 6858000"/>
              <a:gd name="connsiteX642" fmla="*/ 6548420 w 7467600"/>
              <a:gd name="connsiteY642" fmla="*/ 1214599 h 6858000"/>
              <a:gd name="connsiteX643" fmla="*/ 6605473 w 7467600"/>
              <a:gd name="connsiteY643" fmla="*/ 1184686 h 6858000"/>
              <a:gd name="connsiteX644" fmla="*/ 6691602 w 7467600"/>
              <a:gd name="connsiteY644" fmla="*/ 1140573 h 6858000"/>
              <a:gd name="connsiteX645" fmla="*/ 4002475 w 7467600"/>
              <a:gd name="connsiteY645" fmla="*/ 1037802 h 6858000"/>
              <a:gd name="connsiteX646" fmla="*/ 4000324 w 7467600"/>
              <a:gd name="connsiteY646" fmla="*/ 1039362 h 6858000"/>
              <a:gd name="connsiteX647" fmla="*/ 4002862 w 7467600"/>
              <a:gd name="connsiteY647" fmla="*/ 1042866 h 6858000"/>
              <a:gd name="connsiteX648" fmla="*/ 4002475 w 7467600"/>
              <a:gd name="connsiteY648" fmla="*/ 1037802 h 6858000"/>
              <a:gd name="connsiteX649" fmla="*/ 506322 w 7467600"/>
              <a:gd name="connsiteY649" fmla="*/ 1020997 h 6858000"/>
              <a:gd name="connsiteX650" fmla="*/ 533068 w 7467600"/>
              <a:gd name="connsiteY650" fmla="*/ 1029409 h 6858000"/>
              <a:gd name="connsiteX651" fmla="*/ 1232525 w 7467600"/>
              <a:gd name="connsiteY651" fmla="*/ 1804675 h 6858000"/>
              <a:gd name="connsiteX652" fmla="*/ 1388858 w 7467600"/>
              <a:gd name="connsiteY652" fmla="*/ 2368011 h 6858000"/>
              <a:gd name="connsiteX653" fmla="*/ 1384098 w 7467600"/>
              <a:gd name="connsiteY653" fmla="*/ 2378125 h 6858000"/>
              <a:gd name="connsiteX654" fmla="*/ 1425393 w 7467600"/>
              <a:gd name="connsiteY654" fmla="*/ 2589124 h 6858000"/>
              <a:gd name="connsiteX655" fmla="*/ 1424001 w 7467600"/>
              <a:gd name="connsiteY655" fmla="*/ 2597541 h 6858000"/>
              <a:gd name="connsiteX656" fmla="*/ 2152729 w 7467600"/>
              <a:gd name="connsiteY656" fmla="*/ 2864487 h 6858000"/>
              <a:gd name="connsiteX657" fmla="*/ 2020609 w 7467600"/>
              <a:gd name="connsiteY657" fmla="*/ 2539671 h 6858000"/>
              <a:gd name="connsiteX658" fmla="*/ 2018920 w 7467600"/>
              <a:gd name="connsiteY658" fmla="*/ 2536309 h 6858000"/>
              <a:gd name="connsiteX659" fmla="*/ 1342441 w 7467600"/>
              <a:gd name="connsiteY659" fmla="*/ 1173017 h 6858000"/>
              <a:gd name="connsiteX660" fmla="*/ 1367925 w 7467600"/>
              <a:gd name="connsiteY660" fmla="*/ 1135648 h 6858000"/>
              <a:gd name="connsiteX661" fmla="*/ 1771401 w 7467600"/>
              <a:gd name="connsiteY661" fmla="*/ 1806673 h 6858000"/>
              <a:gd name="connsiteX662" fmla="*/ 1972385 w 7467600"/>
              <a:gd name="connsiteY662" fmla="*/ 2198735 h 6858000"/>
              <a:gd name="connsiteX663" fmla="*/ 2040892 w 7467600"/>
              <a:gd name="connsiteY663" fmla="*/ 2405205 h 6858000"/>
              <a:gd name="connsiteX664" fmla="*/ 2131689 w 7467600"/>
              <a:gd name="connsiteY664" fmla="*/ 1936926 h 6858000"/>
              <a:gd name="connsiteX665" fmla="*/ 2454820 w 7467600"/>
              <a:gd name="connsiteY665" fmla="*/ 1248808 h 6858000"/>
              <a:gd name="connsiteX666" fmla="*/ 2492512 w 7467600"/>
              <a:gd name="connsiteY666" fmla="*/ 1302920 h 6858000"/>
              <a:gd name="connsiteX667" fmla="*/ 2081216 w 7467600"/>
              <a:gd name="connsiteY667" fmla="*/ 2527513 h 6858000"/>
              <a:gd name="connsiteX668" fmla="*/ 2081211 w 7467600"/>
              <a:gd name="connsiteY668" fmla="*/ 2528916 h 6858000"/>
              <a:gd name="connsiteX669" fmla="*/ 2199067 w 7467600"/>
              <a:gd name="connsiteY669" fmla="*/ 2884061 h 6858000"/>
              <a:gd name="connsiteX670" fmla="*/ 3192586 w 7467600"/>
              <a:gd name="connsiteY670" fmla="*/ 3411496 h 6858000"/>
              <a:gd name="connsiteX671" fmla="*/ 3182620 w 7467600"/>
              <a:gd name="connsiteY671" fmla="*/ 3483279 h 6858000"/>
              <a:gd name="connsiteX672" fmla="*/ 2435119 w 7467600"/>
              <a:gd name="connsiteY672" fmla="*/ 3080173 h 6858000"/>
              <a:gd name="connsiteX673" fmla="*/ 2410152 w 7467600"/>
              <a:gd name="connsiteY673" fmla="*/ 3063751 h 6858000"/>
              <a:gd name="connsiteX674" fmla="*/ 2408099 w 7467600"/>
              <a:gd name="connsiteY674" fmla="*/ 3064403 h 6858000"/>
              <a:gd name="connsiteX675" fmla="*/ 2407218 w 7467600"/>
              <a:gd name="connsiteY675" fmla="*/ 3070324 h 6858000"/>
              <a:gd name="connsiteX676" fmla="*/ 2380138 w 7467600"/>
              <a:gd name="connsiteY676" fmla="*/ 3099341 h 6858000"/>
              <a:gd name="connsiteX677" fmla="*/ 1765923 w 7467600"/>
              <a:gd name="connsiteY677" fmla="*/ 3581043 h 6858000"/>
              <a:gd name="connsiteX678" fmla="*/ 1702258 w 7467600"/>
              <a:gd name="connsiteY678" fmla="*/ 3612286 h 6858000"/>
              <a:gd name="connsiteX679" fmla="*/ 1538370 w 7467600"/>
              <a:gd name="connsiteY679" fmla="*/ 3811804 h 6858000"/>
              <a:gd name="connsiteX680" fmla="*/ 542867 w 7467600"/>
              <a:gd name="connsiteY680" fmla="*/ 4944092 h 6858000"/>
              <a:gd name="connsiteX681" fmla="*/ 515800 w 7467600"/>
              <a:gd name="connsiteY681" fmla="*/ 4862180 h 6858000"/>
              <a:gd name="connsiteX682" fmla="*/ 909145 w 7467600"/>
              <a:gd name="connsiteY682" fmla="*/ 4199225 h 6858000"/>
              <a:gd name="connsiteX683" fmla="*/ 1214067 w 7467600"/>
              <a:gd name="connsiteY683" fmla="*/ 3908561 h 6858000"/>
              <a:gd name="connsiteX684" fmla="*/ 640967 w 7467600"/>
              <a:gd name="connsiteY684" fmla="*/ 4105601 h 6858000"/>
              <a:gd name="connsiteX685" fmla="*/ 112563 w 7467600"/>
              <a:gd name="connsiteY685" fmla="*/ 4396952 h 6858000"/>
              <a:gd name="connsiteX686" fmla="*/ 0 w 7467600"/>
              <a:gd name="connsiteY686" fmla="*/ 4466006 h 6858000"/>
              <a:gd name="connsiteX687" fmla="*/ 0 w 7467600"/>
              <a:gd name="connsiteY687" fmla="*/ 4233763 h 6858000"/>
              <a:gd name="connsiteX688" fmla="*/ 36881 w 7467600"/>
              <a:gd name="connsiteY688" fmla="*/ 4200118 h 6858000"/>
              <a:gd name="connsiteX689" fmla="*/ 910534 w 7467600"/>
              <a:gd name="connsiteY689" fmla="*/ 3629753 h 6858000"/>
              <a:gd name="connsiteX690" fmla="*/ 1578717 w 7467600"/>
              <a:gd name="connsiteY690" fmla="*/ 3575982 h 6858000"/>
              <a:gd name="connsiteX691" fmla="*/ 2338780 w 7467600"/>
              <a:gd name="connsiteY691" fmla="*/ 3033725 h 6858000"/>
              <a:gd name="connsiteX692" fmla="*/ 1807991 w 7467600"/>
              <a:gd name="connsiteY692" fmla="*/ 2807184 h 6858000"/>
              <a:gd name="connsiteX693" fmla="*/ 1416358 w 7467600"/>
              <a:gd name="connsiteY693" fmla="*/ 3112571 h 6858000"/>
              <a:gd name="connsiteX694" fmla="*/ 939066 w 7467600"/>
              <a:gd name="connsiteY694" fmla="*/ 3378798 h 6858000"/>
              <a:gd name="connsiteX695" fmla="*/ 115099 w 7467600"/>
              <a:gd name="connsiteY695" fmla="*/ 3607650 h 6858000"/>
              <a:gd name="connsiteX696" fmla="*/ 97284 w 7467600"/>
              <a:gd name="connsiteY696" fmla="*/ 3520393 h 6858000"/>
              <a:gd name="connsiteX697" fmla="*/ 922050 w 7467600"/>
              <a:gd name="connsiteY697" fmla="*/ 3074867 h 6858000"/>
              <a:gd name="connsiteX698" fmla="*/ 1405265 w 7467600"/>
              <a:gd name="connsiteY698" fmla="*/ 3016319 h 6858000"/>
              <a:gd name="connsiteX699" fmla="*/ 1407512 w 7467600"/>
              <a:gd name="connsiteY699" fmla="*/ 3018001 h 6858000"/>
              <a:gd name="connsiteX700" fmla="*/ 1726266 w 7467600"/>
              <a:gd name="connsiteY700" fmla="*/ 2777274 h 6858000"/>
              <a:gd name="connsiteX701" fmla="*/ 625390 w 7467600"/>
              <a:gd name="connsiteY701" fmla="*/ 2514541 h 6858000"/>
              <a:gd name="connsiteX702" fmla="*/ 619799 w 7467600"/>
              <a:gd name="connsiteY702" fmla="*/ 2527180 h 6858000"/>
              <a:gd name="connsiteX703" fmla="*/ 310030 w 7467600"/>
              <a:gd name="connsiteY703" fmla="*/ 2771818 h 6858000"/>
              <a:gd name="connsiteX704" fmla="*/ 173877 w 7467600"/>
              <a:gd name="connsiteY704" fmla="*/ 2937056 h 6858000"/>
              <a:gd name="connsiteX705" fmla="*/ 77889 w 7467600"/>
              <a:gd name="connsiteY705" fmla="*/ 3138440 h 6858000"/>
              <a:gd name="connsiteX706" fmla="*/ 0 w 7467600"/>
              <a:gd name="connsiteY706" fmla="*/ 3271395 h 6858000"/>
              <a:gd name="connsiteX707" fmla="*/ 0 w 7467600"/>
              <a:gd name="connsiteY707" fmla="*/ 3153002 h 6858000"/>
              <a:gd name="connsiteX708" fmla="*/ 2386 w 7467600"/>
              <a:gd name="connsiteY708" fmla="*/ 3149203 h 6858000"/>
              <a:gd name="connsiteX709" fmla="*/ 89753 w 7467600"/>
              <a:gd name="connsiteY709" fmla="*/ 2987702 h 6858000"/>
              <a:gd name="connsiteX710" fmla="*/ 76869 w 7467600"/>
              <a:gd name="connsiteY710" fmla="*/ 3005404 h 6858000"/>
              <a:gd name="connsiteX711" fmla="*/ 32049 w 7467600"/>
              <a:gd name="connsiteY711" fmla="*/ 3065814 h 6858000"/>
              <a:gd name="connsiteX712" fmla="*/ 0 w 7467600"/>
              <a:gd name="connsiteY712" fmla="*/ 3108744 h 6858000"/>
              <a:gd name="connsiteX713" fmla="*/ 0 w 7467600"/>
              <a:gd name="connsiteY713" fmla="*/ 3058059 h 6858000"/>
              <a:gd name="connsiteX714" fmla="*/ 7610 w 7467600"/>
              <a:gd name="connsiteY714" fmla="*/ 3047889 h 6858000"/>
              <a:gd name="connsiteX715" fmla="*/ 52419 w 7467600"/>
              <a:gd name="connsiteY715" fmla="*/ 2987479 h 6858000"/>
              <a:gd name="connsiteX716" fmla="*/ 59142 w 7467600"/>
              <a:gd name="connsiteY716" fmla="*/ 2978488 h 6858000"/>
              <a:gd name="connsiteX717" fmla="*/ 0 w 7467600"/>
              <a:gd name="connsiteY717" fmla="*/ 3015334 h 6858000"/>
              <a:gd name="connsiteX718" fmla="*/ 0 w 7467600"/>
              <a:gd name="connsiteY718" fmla="*/ 2914286 h 6858000"/>
              <a:gd name="connsiteX719" fmla="*/ 36383 w 7467600"/>
              <a:gd name="connsiteY719" fmla="*/ 2901128 h 6858000"/>
              <a:gd name="connsiteX720" fmla="*/ 156329 w 7467600"/>
              <a:gd name="connsiteY720" fmla="*/ 2840533 h 6858000"/>
              <a:gd name="connsiteX721" fmla="*/ 358355 w 7467600"/>
              <a:gd name="connsiteY721" fmla="*/ 2620471 h 6858000"/>
              <a:gd name="connsiteX722" fmla="*/ 510577 w 7467600"/>
              <a:gd name="connsiteY722" fmla="*/ 2501244 h 6858000"/>
              <a:gd name="connsiteX723" fmla="*/ 211967 w 7467600"/>
              <a:gd name="connsiteY723" fmla="*/ 2479171 h 6858000"/>
              <a:gd name="connsiteX724" fmla="*/ 0 w 7467600"/>
              <a:gd name="connsiteY724" fmla="*/ 2476398 h 6858000"/>
              <a:gd name="connsiteX725" fmla="*/ 0 w 7467600"/>
              <a:gd name="connsiteY725" fmla="*/ 2389189 h 6858000"/>
              <a:gd name="connsiteX726" fmla="*/ 103062 w 7467600"/>
              <a:gd name="connsiteY726" fmla="*/ 2389518 h 6858000"/>
              <a:gd name="connsiteX727" fmla="*/ 510734 w 7467600"/>
              <a:gd name="connsiteY727" fmla="*/ 2416201 h 6858000"/>
              <a:gd name="connsiteX728" fmla="*/ 279257 w 7467600"/>
              <a:gd name="connsiteY728" fmla="*/ 2092102 h 6858000"/>
              <a:gd name="connsiteX729" fmla="*/ 65265 w 7467600"/>
              <a:gd name="connsiteY729" fmla="*/ 2006049 h 6858000"/>
              <a:gd name="connsiteX730" fmla="*/ 0 w 7467600"/>
              <a:gd name="connsiteY730" fmla="*/ 1982532 h 6858000"/>
              <a:gd name="connsiteX731" fmla="*/ 0 w 7467600"/>
              <a:gd name="connsiteY731" fmla="*/ 1912789 h 6858000"/>
              <a:gd name="connsiteX732" fmla="*/ 97460 w 7467600"/>
              <a:gd name="connsiteY732" fmla="*/ 1953725 h 6858000"/>
              <a:gd name="connsiteX733" fmla="*/ 221272 w 7467600"/>
              <a:gd name="connsiteY733" fmla="*/ 1980766 h 6858000"/>
              <a:gd name="connsiteX734" fmla="*/ 116765 w 7467600"/>
              <a:gd name="connsiteY734" fmla="*/ 1911033 h 6858000"/>
              <a:gd name="connsiteX735" fmla="*/ 16405 w 7467600"/>
              <a:gd name="connsiteY735" fmla="*/ 1803412 h 6858000"/>
              <a:gd name="connsiteX736" fmla="*/ 0 w 7467600"/>
              <a:gd name="connsiteY736" fmla="*/ 1784777 h 6858000"/>
              <a:gd name="connsiteX737" fmla="*/ 0 w 7467600"/>
              <a:gd name="connsiteY737" fmla="*/ 1740082 h 6858000"/>
              <a:gd name="connsiteX738" fmla="*/ 39394 w 7467600"/>
              <a:gd name="connsiteY738" fmla="*/ 1784856 h 6858000"/>
              <a:gd name="connsiteX739" fmla="*/ 135813 w 7467600"/>
              <a:gd name="connsiteY739" fmla="*/ 1888838 h 6858000"/>
              <a:gd name="connsiteX740" fmla="*/ 242575 w 7467600"/>
              <a:gd name="connsiteY740" fmla="*/ 1958841 h 6858000"/>
              <a:gd name="connsiteX741" fmla="*/ 82197 w 7467600"/>
              <a:gd name="connsiteY741" fmla="*/ 1754826 h 6858000"/>
              <a:gd name="connsiteX742" fmla="*/ 0 w 7467600"/>
              <a:gd name="connsiteY742" fmla="*/ 1679650 h 6858000"/>
              <a:gd name="connsiteX743" fmla="*/ 0 w 7467600"/>
              <a:gd name="connsiteY743" fmla="*/ 1602463 h 6858000"/>
              <a:gd name="connsiteX744" fmla="*/ 84689 w 7467600"/>
              <a:gd name="connsiteY744" fmla="*/ 1677442 h 6858000"/>
              <a:gd name="connsiteX745" fmla="*/ 298437 w 7467600"/>
              <a:gd name="connsiteY745" fmla="*/ 1968019 h 6858000"/>
              <a:gd name="connsiteX746" fmla="*/ 227269 w 7467600"/>
              <a:gd name="connsiteY746" fmla="*/ 1114064 h 6858000"/>
              <a:gd name="connsiteX747" fmla="*/ 248003 w 7467600"/>
              <a:gd name="connsiteY747" fmla="*/ 1089613 h 6858000"/>
              <a:gd name="connsiteX748" fmla="*/ 427020 w 7467600"/>
              <a:gd name="connsiteY748" fmla="*/ 1619803 h 6858000"/>
              <a:gd name="connsiteX749" fmla="*/ 340345 w 7467600"/>
              <a:gd name="connsiteY749" fmla="*/ 2027739 h 6858000"/>
              <a:gd name="connsiteX750" fmla="*/ 360865 w 7467600"/>
              <a:gd name="connsiteY750" fmla="*/ 2044827 h 6858000"/>
              <a:gd name="connsiteX751" fmla="*/ 560414 w 7467600"/>
              <a:gd name="connsiteY751" fmla="*/ 2421457 h 6858000"/>
              <a:gd name="connsiteX752" fmla="*/ 1359703 w 7467600"/>
              <a:gd name="connsiteY752" fmla="*/ 2578554 h 6858000"/>
              <a:gd name="connsiteX753" fmla="*/ 1359422 w 7467600"/>
              <a:gd name="connsiteY753" fmla="*/ 2577994 h 6858000"/>
              <a:gd name="connsiteX754" fmla="*/ 828701 w 7467600"/>
              <a:gd name="connsiteY754" fmla="*/ 1839520 h 6858000"/>
              <a:gd name="connsiteX755" fmla="*/ 494427 w 7467600"/>
              <a:gd name="connsiteY755" fmla="*/ 1092333 h 6858000"/>
              <a:gd name="connsiteX756" fmla="*/ 506322 w 7467600"/>
              <a:gd name="connsiteY756" fmla="*/ 1020997 h 6858000"/>
              <a:gd name="connsiteX757" fmla="*/ 4570198 w 7467600"/>
              <a:gd name="connsiteY757" fmla="*/ 978081 h 6858000"/>
              <a:gd name="connsiteX758" fmla="*/ 4523691 w 7467600"/>
              <a:gd name="connsiteY758" fmla="*/ 1127776 h 6858000"/>
              <a:gd name="connsiteX759" fmla="*/ 4509875 w 7467600"/>
              <a:gd name="connsiteY759" fmla="*/ 1167552 h 6858000"/>
              <a:gd name="connsiteX760" fmla="*/ 4478168 w 7467600"/>
              <a:gd name="connsiteY760" fmla="*/ 1260735 h 6858000"/>
              <a:gd name="connsiteX761" fmla="*/ 4409309 w 7467600"/>
              <a:gd name="connsiteY761" fmla="*/ 1666996 h 6858000"/>
              <a:gd name="connsiteX762" fmla="*/ 4370031 w 7467600"/>
              <a:gd name="connsiteY762" fmla="*/ 1955666 h 6858000"/>
              <a:gd name="connsiteX763" fmla="*/ 4570198 w 7467600"/>
              <a:gd name="connsiteY763" fmla="*/ 978081 h 6858000"/>
              <a:gd name="connsiteX764" fmla="*/ 4557898 w 7467600"/>
              <a:gd name="connsiteY764" fmla="*/ 900011 h 6858000"/>
              <a:gd name="connsiteX765" fmla="*/ 4344840 w 7467600"/>
              <a:gd name="connsiteY765" fmla="*/ 1922038 h 6858000"/>
              <a:gd name="connsiteX766" fmla="*/ 4378710 w 7467600"/>
              <a:gd name="connsiteY766" fmla="*/ 1665516 h 6858000"/>
              <a:gd name="connsiteX767" fmla="*/ 4448798 w 7467600"/>
              <a:gd name="connsiteY767" fmla="*/ 1253024 h 6858000"/>
              <a:gd name="connsiteX768" fmla="*/ 4480315 w 7467600"/>
              <a:gd name="connsiteY768" fmla="*/ 1158454 h 6858000"/>
              <a:gd name="connsiteX769" fmla="*/ 4494133 w 7467600"/>
              <a:gd name="connsiteY769" fmla="*/ 1118676 h 6858000"/>
              <a:gd name="connsiteX770" fmla="*/ 4557898 w 7467600"/>
              <a:gd name="connsiteY770" fmla="*/ 900011 h 6858000"/>
              <a:gd name="connsiteX771" fmla="*/ 5870151 w 7467600"/>
              <a:gd name="connsiteY771" fmla="*/ 898890 h 6858000"/>
              <a:gd name="connsiteX772" fmla="*/ 5861335 w 7467600"/>
              <a:gd name="connsiteY772" fmla="*/ 899177 h 6858000"/>
              <a:gd name="connsiteX773" fmla="*/ 5843702 w 7467600"/>
              <a:gd name="connsiteY773" fmla="*/ 899748 h 6858000"/>
              <a:gd name="connsiteX774" fmla="*/ 5651107 w 7467600"/>
              <a:gd name="connsiteY774" fmla="*/ 920306 h 6858000"/>
              <a:gd name="connsiteX775" fmla="*/ 5459407 w 7467600"/>
              <a:gd name="connsiteY775" fmla="*/ 940975 h 6858000"/>
              <a:gd name="connsiteX776" fmla="*/ 5374846 w 7467600"/>
              <a:gd name="connsiteY776" fmla="*/ 941988 h 6858000"/>
              <a:gd name="connsiteX777" fmla="*/ 5256105 w 7467600"/>
              <a:gd name="connsiteY777" fmla="*/ 945632 h 6858000"/>
              <a:gd name="connsiteX778" fmla="*/ 5107071 w 7467600"/>
              <a:gd name="connsiteY778" fmla="*/ 969720 h 6858000"/>
              <a:gd name="connsiteX779" fmla="*/ 4998681 w 7467600"/>
              <a:gd name="connsiteY779" fmla="*/ 988771 h 6858000"/>
              <a:gd name="connsiteX780" fmla="*/ 5870151 w 7467600"/>
              <a:gd name="connsiteY780" fmla="*/ 898890 h 6858000"/>
              <a:gd name="connsiteX781" fmla="*/ 5504425 w 7467600"/>
              <a:gd name="connsiteY781" fmla="*/ 848067 h 6858000"/>
              <a:gd name="connsiteX782" fmla="*/ 4968849 w 7467600"/>
              <a:gd name="connsiteY782" fmla="*/ 962318 h 6858000"/>
              <a:gd name="connsiteX783" fmla="*/ 5104039 w 7467600"/>
              <a:gd name="connsiteY783" fmla="*/ 940634 h 6858000"/>
              <a:gd name="connsiteX784" fmla="*/ 5256311 w 7467600"/>
              <a:gd name="connsiteY784" fmla="*/ 916490 h 6858000"/>
              <a:gd name="connsiteX785" fmla="*/ 5377381 w 7467600"/>
              <a:gd name="connsiteY785" fmla="*/ 912671 h 6858000"/>
              <a:gd name="connsiteX786" fmla="*/ 5460148 w 7467600"/>
              <a:gd name="connsiteY786" fmla="*/ 911442 h 6858000"/>
              <a:gd name="connsiteX787" fmla="*/ 5648971 w 7467600"/>
              <a:gd name="connsiteY787" fmla="*/ 891331 h 6858000"/>
              <a:gd name="connsiteX788" fmla="*/ 5844807 w 7467600"/>
              <a:gd name="connsiteY788" fmla="*/ 870718 h 6858000"/>
              <a:gd name="connsiteX789" fmla="*/ 5862975 w 7467600"/>
              <a:gd name="connsiteY789" fmla="*/ 869756 h 6858000"/>
              <a:gd name="connsiteX790" fmla="*/ 5920887 w 7467600"/>
              <a:gd name="connsiteY790" fmla="*/ 865929 h 6858000"/>
              <a:gd name="connsiteX791" fmla="*/ 5504425 w 7467600"/>
              <a:gd name="connsiteY791" fmla="*/ 848067 h 6858000"/>
              <a:gd name="connsiteX792" fmla="*/ 3607114 w 7467600"/>
              <a:gd name="connsiteY792" fmla="*/ 467441 h 6858000"/>
              <a:gd name="connsiteX793" fmla="*/ 3296242 w 7467600"/>
              <a:gd name="connsiteY793" fmla="*/ 807991 h 6858000"/>
              <a:gd name="connsiteX794" fmla="*/ 3174674 w 7467600"/>
              <a:gd name="connsiteY794" fmla="*/ 919759 h 6858000"/>
              <a:gd name="connsiteX795" fmla="*/ 3042978 w 7467600"/>
              <a:gd name="connsiteY795" fmla="*/ 1054894 h 6858000"/>
              <a:gd name="connsiteX796" fmla="*/ 2968914 w 7467600"/>
              <a:gd name="connsiteY796" fmla="*/ 1133756 h 6858000"/>
              <a:gd name="connsiteX797" fmla="*/ 3103823 w 7467600"/>
              <a:gd name="connsiteY797" fmla="*/ 1026814 h 6858000"/>
              <a:gd name="connsiteX798" fmla="*/ 3607114 w 7467600"/>
              <a:gd name="connsiteY798" fmla="*/ 467441 h 6858000"/>
              <a:gd name="connsiteX799" fmla="*/ 3744487 w 7467600"/>
              <a:gd name="connsiteY799" fmla="*/ 383136 h 6858000"/>
              <a:gd name="connsiteX800" fmla="*/ 3970213 w 7467600"/>
              <a:gd name="connsiteY800" fmla="*/ 995559 h 6858000"/>
              <a:gd name="connsiteX801" fmla="*/ 3744487 w 7467600"/>
              <a:gd name="connsiteY801" fmla="*/ 383136 h 6858000"/>
              <a:gd name="connsiteX802" fmla="*/ 3624562 w 7467600"/>
              <a:gd name="connsiteY802" fmla="*/ 367041 h 6858000"/>
              <a:gd name="connsiteX803" fmla="*/ 3489712 w 7467600"/>
              <a:gd name="connsiteY803" fmla="*/ 485386 h 6858000"/>
              <a:gd name="connsiteX804" fmla="*/ 3182994 w 7467600"/>
              <a:gd name="connsiteY804" fmla="*/ 828265 h 6858000"/>
              <a:gd name="connsiteX805" fmla="*/ 2892114 w 7467600"/>
              <a:gd name="connsiteY805" fmla="*/ 1172635 h 6858000"/>
              <a:gd name="connsiteX806" fmla="*/ 3021459 w 7467600"/>
              <a:gd name="connsiteY806" fmla="*/ 1035385 h 6858000"/>
              <a:gd name="connsiteX807" fmla="*/ 3153873 w 7467600"/>
              <a:gd name="connsiteY807" fmla="*/ 898971 h 6858000"/>
              <a:gd name="connsiteX808" fmla="*/ 3276511 w 7467600"/>
              <a:gd name="connsiteY808" fmla="*/ 786423 h 6858000"/>
              <a:gd name="connsiteX809" fmla="*/ 3584154 w 7467600"/>
              <a:gd name="connsiteY809" fmla="*/ 448218 h 6858000"/>
              <a:gd name="connsiteX810" fmla="*/ 3624562 w 7467600"/>
              <a:gd name="connsiteY810" fmla="*/ 367041 h 6858000"/>
              <a:gd name="connsiteX811" fmla="*/ 3766672 w 7467600"/>
              <a:gd name="connsiteY811" fmla="*/ 359429 h 6858000"/>
              <a:gd name="connsiteX812" fmla="*/ 3996338 w 7467600"/>
              <a:gd name="connsiteY812" fmla="*/ 968237 h 6858000"/>
              <a:gd name="connsiteX813" fmla="*/ 3766672 w 7467600"/>
              <a:gd name="connsiteY813" fmla="*/ 359429 h 6858000"/>
              <a:gd name="connsiteX814" fmla="*/ 5805386 w 7467600"/>
              <a:gd name="connsiteY814" fmla="*/ 239240 h 6858000"/>
              <a:gd name="connsiteX815" fmla="*/ 5736947 w 7467600"/>
              <a:gd name="connsiteY815" fmla="*/ 261367 h 6858000"/>
              <a:gd name="connsiteX816" fmla="*/ 5427012 w 7467600"/>
              <a:gd name="connsiteY816" fmla="*/ 311272 h 6858000"/>
              <a:gd name="connsiteX817" fmla="*/ 5147818 w 7467600"/>
              <a:gd name="connsiteY817" fmla="*/ 322112 h 6858000"/>
              <a:gd name="connsiteX818" fmla="*/ 5060854 w 7467600"/>
              <a:gd name="connsiteY818" fmla="*/ 311882 h 6858000"/>
              <a:gd name="connsiteX819" fmla="*/ 4945989 w 7467600"/>
              <a:gd name="connsiteY819" fmla="*/ 300516 h 6858000"/>
              <a:gd name="connsiteX820" fmla="*/ 5410479 w 7467600"/>
              <a:gd name="connsiteY820" fmla="*/ 348434 h 6858000"/>
              <a:gd name="connsiteX821" fmla="*/ 5805386 w 7467600"/>
              <a:gd name="connsiteY821" fmla="*/ 239240 h 6858000"/>
              <a:gd name="connsiteX822" fmla="*/ 5905192 w 7467600"/>
              <a:gd name="connsiteY822" fmla="*/ 163079 h 6858000"/>
              <a:gd name="connsiteX823" fmla="*/ 5865655 w 7467600"/>
              <a:gd name="connsiteY823" fmla="*/ 171901 h 6858000"/>
              <a:gd name="connsiteX824" fmla="*/ 5259740 w 7467600"/>
              <a:gd name="connsiteY824" fmla="*/ 257013 h 6858000"/>
              <a:gd name="connsiteX825" fmla="*/ 5208466 w 7467600"/>
              <a:gd name="connsiteY825" fmla="*/ 257550 h 6858000"/>
              <a:gd name="connsiteX826" fmla="*/ 4980204 w 7467600"/>
              <a:gd name="connsiteY826" fmla="*/ 271903 h 6858000"/>
              <a:gd name="connsiteX827" fmla="*/ 5068068 w 7467600"/>
              <a:gd name="connsiteY827" fmla="*/ 282244 h 6858000"/>
              <a:gd name="connsiteX828" fmla="*/ 5153231 w 7467600"/>
              <a:gd name="connsiteY828" fmla="*/ 292240 h 6858000"/>
              <a:gd name="connsiteX829" fmla="*/ 5426491 w 7467600"/>
              <a:gd name="connsiteY829" fmla="*/ 281128 h 6858000"/>
              <a:gd name="connsiteX830" fmla="*/ 5731212 w 7467600"/>
              <a:gd name="connsiteY830" fmla="*/ 231951 h 6858000"/>
              <a:gd name="connsiteX831" fmla="*/ 5905192 w 7467600"/>
              <a:gd name="connsiteY831" fmla="*/ 163079 h 6858000"/>
              <a:gd name="connsiteX832" fmla="*/ 5944437 w 7467600"/>
              <a:gd name="connsiteY832" fmla="*/ 113829 h 6858000"/>
              <a:gd name="connsiteX833" fmla="*/ 5825032 w 7467600"/>
              <a:gd name="connsiteY833" fmla="*/ 146405 h 6858000"/>
              <a:gd name="connsiteX834" fmla="*/ 4955599 w 7467600"/>
              <a:gd name="connsiteY834" fmla="*/ 247008 h 6858000"/>
              <a:gd name="connsiteX835" fmla="*/ 5210104 w 7467600"/>
              <a:gd name="connsiteY835" fmla="*/ 228123 h 6858000"/>
              <a:gd name="connsiteX836" fmla="*/ 5261015 w 7467600"/>
              <a:gd name="connsiteY836" fmla="*/ 227087 h 6858000"/>
              <a:gd name="connsiteX837" fmla="*/ 5861181 w 7467600"/>
              <a:gd name="connsiteY837" fmla="*/ 143093 h 6858000"/>
              <a:gd name="connsiteX838" fmla="*/ 5961252 w 7467600"/>
              <a:gd name="connsiteY838" fmla="*/ 114820 h 6858000"/>
              <a:gd name="connsiteX839" fmla="*/ 5944437 w 7467600"/>
              <a:gd name="connsiteY839" fmla="*/ 113829 h 6858000"/>
              <a:gd name="connsiteX840" fmla="*/ 3882765 w 7467600"/>
              <a:gd name="connsiteY840" fmla="*/ 0 h 6858000"/>
              <a:gd name="connsiteX841" fmla="*/ 3995099 w 7467600"/>
              <a:gd name="connsiteY841" fmla="*/ 0 h 6858000"/>
              <a:gd name="connsiteX842" fmla="*/ 4163818 w 7467600"/>
              <a:gd name="connsiteY842" fmla="*/ 234104 h 6858000"/>
              <a:gd name="connsiteX843" fmla="*/ 4172099 w 7467600"/>
              <a:gd name="connsiteY843" fmla="*/ 234207 h 6858000"/>
              <a:gd name="connsiteX844" fmla="*/ 4784282 w 7467600"/>
              <a:gd name="connsiteY844" fmla="*/ 276561 h 6858000"/>
              <a:gd name="connsiteX845" fmla="*/ 4801687 w 7467600"/>
              <a:gd name="connsiteY845" fmla="*/ 267764 h 6858000"/>
              <a:gd name="connsiteX846" fmla="*/ 6082788 w 7467600"/>
              <a:gd name="connsiteY846" fmla="*/ 64119 h 6858000"/>
              <a:gd name="connsiteX847" fmla="*/ 6099442 w 7467600"/>
              <a:gd name="connsiteY847" fmla="*/ 82568 h 6858000"/>
              <a:gd name="connsiteX848" fmla="*/ 4804137 w 7467600"/>
              <a:gd name="connsiteY848" fmla="*/ 320931 h 6858000"/>
              <a:gd name="connsiteX849" fmla="*/ 4227047 w 7467600"/>
              <a:gd name="connsiteY849" fmla="*/ 313415 h 6858000"/>
              <a:gd name="connsiteX850" fmla="*/ 4346041 w 7467600"/>
              <a:gd name="connsiteY850" fmla="*/ 456086 h 6858000"/>
              <a:gd name="connsiteX851" fmla="*/ 4870967 w 7467600"/>
              <a:gd name="connsiteY851" fmla="*/ 963061 h 6858000"/>
              <a:gd name="connsiteX852" fmla="*/ 4889647 w 7467600"/>
              <a:gd name="connsiteY852" fmla="*/ 957147 h 6858000"/>
              <a:gd name="connsiteX853" fmla="*/ 5422504 w 7467600"/>
              <a:gd name="connsiteY853" fmla="*/ 805191 h 6858000"/>
              <a:gd name="connsiteX854" fmla="*/ 6087656 w 7467600"/>
              <a:gd name="connsiteY854" fmla="*/ 826703 h 6858000"/>
              <a:gd name="connsiteX855" fmla="*/ 6058717 w 7467600"/>
              <a:gd name="connsiteY855" fmla="*/ 865992 h 6858000"/>
              <a:gd name="connsiteX856" fmla="*/ 4974153 w 7467600"/>
              <a:gd name="connsiteY856" fmla="*/ 1045456 h 6858000"/>
              <a:gd name="connsiteX857" fmla="*/ 5627835 w 7467600"/>
              <a:gd name="connsiteY857" fmla="*/ 1472077 h 6858000"/>
              <a:gd name="connsiteX858" fmla="*/ 5629817 w 7467600"/>
              <a:gd name="connsiteY858" fmla="*/ 1471412 h 6858000"/>
              <a:gd name="connsiteX859" fmla="*/ 5634124 w 7467600"/>
              <a:gd name="connsiteY859" fmla="*/ 1470572 h 6858000"/>
              <a:gd name="connsiteX860" fmla="*/ 5755832 w 7467600"/>
              <a:gd name="connsiteY860" fmla="*/ 1383886 h 6858000"/>
              <a:gd name="connsiteX861" fmla="*/ 6014186 w 7467600"/>
              <a:gd name="connsiteY861" fmla="*/ 1279799 h 6858000"/>
              <a:gd name="connsiteX862" fmla="*/ 6901619 w 7467600"/>
              <a:gd name="connsiteY862" fmla="*/ 1047874 h 6858000"/>
              <a:gd name="connsiteX863" fmla="*/ 6931566 w 7467600"/>
              <a:gd name="connsiteY863" fmla="*/ 1062034 h 6858000"/>
              <a:gd name="connsiteX864" fmla="*/ 5790982 w 7467600"/>
              <a:gd name="connsiteY864" fmla="*/ 1561380 h 6858000"/>
              <a:gd name="connsiteX865" fmla="*/ 6188971 w 7467600"/>
              <a:gd name="connsiteY865" fmla="*/ 1755168 h 6858000"/>
              <a:gd name="connsiteX866" fmla="*/ 6202446 w 7467600"/>
              <a:gd name="connsiteY866" fmla="*/ 1752268 h 6858000"/>
              <a:gd name="connsiteX867" fmla="*/ 7179560 w 7467600"/>
              <a:gd name="connsiteY867" fmla="*/ 1467551 h 6858000"/>
              <a:gd name="connsiteX868" fmla="*/ 7158730 w 7467600"/>
              <a:gd name="connsiteY868" fmla="*/ 1507835 h 6858000"/>
              <a:gd name="connsiteX869" fmla="*/ 6326959 w 7467600"/>
              <a:gd name="connsiteY869" fmla="*/ 1817686 h 6858000"/>
              <a:gd name="connsiteX870" fmla="*/ 6537433 w 7467600"/>
              <a:gd name="connsiteY870" fmla="*/ 1907790 h 6858000"/>
              <a:gd name="connsiteX871" fmla="*/ 6550221 w 7467600"/>
              <a:gd name="connsiteY871" fmla="*/ 1910729 h 6858000"/>
              <a:gd name="connsiteX872" fmla="*/ 6964438 w 7467600"/>
              <a:gd name="connsiteY872" fmla="*/ 2209505 h 6858000"/>
              <a:gd name="connsiteX873" fmla="*/ 7367862 w 7467600"/>
              <a:gd name="connsiteY873" fmla="*/ 2806833 h 6858000"/>
              <a:gd name="connsiteX874" fmla="*/ 7364329 w 7467600"/>
              <a:gd name="connsiteY874" fmla="*/ 2826907 h 6858000"/>
              <a:gd name="connsiteX875" fmla="*/ 7290545 w 7467600"/>
              <a:gd name="connsiteY875" fmla="*/ 2850663 h 6858000"/>
              <a:gd name="connsiteX876" fmla="*/ 6472036 w 7467600"/>
              <a:gd name="connsiteY876" fmla="*/ 1959003 h 6858000"/>
              <a:gd name="connsiteX877" fmla="*/ 5792897 w 7467600"/>
              <a:gd name="connsiteY877" fmla="*/ 1647747 h 6858000"/>
              <a:gd name="connsiteX878" fmla="*/ 5842751 w 7467600"/>
              <a:gd name="connsiteY878" fmla="*/ 1816112 h 6858000"/>
              <a:gd name="connsiteX879" fmla="*/ 5847424 w 7467600"/>
              <a:gd name="connsiteY879" fmla="*/ 1815776 h 6858000"/>
              <a:gd name="connsiteX880" fmla="*/ 6399821 w 7467600"/>
              <a:gd name="connsiteY880" fmla="*/ 2344799 h 6858000"/>
              <a:gd name="connsiteX881" fmla="*/ 6323232 w 7467600"/>
              <a:gd name="connsiteY881" fmla="*/ 2389634 h 6858000"/>
              <a:gd name="connsiteX882" fmla="*/ 5942958 w 7467600"/>
              <a:gd name="connsiteY882" fmla="*/ 2077708 h 6858000"/>
              <a:gd name="connsiteX883" fmla="*/ 5921559 w 7467600"/>
              <a:gd name="connsiteY883" fmla="*/ 2378596 h 6858000"/>
              <a:gd name="connsiteX884" fmla="*/ 5817651 w 7467600"/>
              <a:gd name="connsiteY884" fmla="*/ 3023919 h 6858000"/>
              <a:gd name="connsiteX885" fmla="*/ 5729634 w 7467600"/>
              <a:gd name="connsiteY885" fmla="*/ 3051849 h 6858000"/>
              <a:gd name="connsiteX886" fmla="*/ 5611018 w 7467600"/>
              <a:gd name="connsiteY886" fmla="*/ 2316769 h 6858000"/>
              <a:gd name="connsiteX887" fmla="*/ 5687608 w 7467600"/>
              <a:gd name="connsiteY887" fmla="*/ 2039972 h 6858000"/>
              <a:gd name="connsiteX888" fmla="*/ 5657554 w 7467600"/>
              <a:gd name="connsiteY888" fmla="*/ 1576445 h 6858000"/>
              <a:gd name="connsiteX889" fmla="*/ 5150475 w 7467600"/>
              <a:gd name="connsiteY889" fmla="*/ 1274012 h 6858000"/>
              <a:gd name="connsiteX890" fmla="*/ 5349142 w 7467600"/>
              <a:gd name="connsiteY890" fmla="*/ 2204405 h 6858000"/>
              <a:gd name="connsiteX891" fmla="*/ 5262214 w 7467600"/>
              <a:gd name="connsiteY891" fmla="*/ 2233836 h 6858000"/>
              <a:gd name="connsiteX892" fmla="*/ 4981539 w 7467600"/>
              <a:gd name="connsiteY892" fmla="*/ 1542201 h 6858000"/>
              <a:gd name="connsiteX893" fmla="*/ 4958461 w 7467600"/>
              <a:gd name="connsiteY893" fmla="*/ 1136957 h 6858000"/>
              <a:gd name="connsiteX894" fmla="*/ 4655015 w 7467600"/>
              <a:gd name="connsiteY894" fmla="*/ 891426 h 6858000"/>
              <a:gd name="connsiteX895" fmla="*/ 4348002 w 7467600"/>
              <a:gd name="connsiteY895" fmla="*/ 2205895 h 6858000"/>
              <a:gd name="connsiteX896" fmla="*/ 4262250 w 7467600"/>
              <a:gd name="connsiteY896" fmla="*/ 2219972 h 6858000"/>
              <a:gd name="connsiteX897" fmla="*/ 4550611 w 7467600"/>
              <a:gd name="connsiteY897" fmla="*/ 817540 h 6858000"/>
              <a:gd name="connsiteX898" fmla="*/ 4564418 w 7467600"/>
              <a:gd name="connsiteY898" fmla="*/ 808293 h 6858000"/>
              <a:gd name="connsiteX899" fmla="*/ 4266388 w 7467600"/>
              <a:gd name="connsiteY899" fmla="*/ 500083 h 6858000"/>
              <a:gd name="connsiteX900" fmla="*/ 4032842 w 7467600"/>
              <a:gd name="connsiteY900" fmla="*/ 211809 h 6858000"/>
              <a:gd name="connsiteX901" fmla="*/ 3882765 w 7467600"/>
              <a:gd name="connsiteY901" fmla="*/ 0 h 6858000"/>
              <a:gd name="connsiteX902" fmla="*/ 3721337 w 7467600"/>
              <a:gd name="connsiteY902" fmla="*/ 0 h 6858000"/>
              <a:gd name="connsiteX903" fmla="*/ 3797544 w 7467600"/>
              <a:gd name="connsiteY903" fmla="*/ 0 h 6858000"/>
              <a:gd name="connsiteX904" fmla="*/ 3775734 w 7467600"/>
              <a:gd name="connsiteY904" fmla="*/ 95131 h 6858000"/>
              <a:gd name="connsiteX905" fmla="*/ 3724807 w 7467600"/>
              <a:gd name="connsiteY905" fmla="*/ 272257 h 6858000"/>
              <a:gd name="connsiteX906" fmla="*/ 3726844 w 7467600"/>
              <a:gd name="connsiteY906" fmla="*/ 282988 h 6858000"/>
              <a:gd name="connsiteX907" fmla="*/ 3742664 w 7467600"/>
              <a:gd name="connsiteY907" fmla="*/ 279918 h 6858000"/>
              <a:gd name="connsiteX908" fmla="*/ 4103910 w 7467600"/>
              <a:gd name="connsiteY908" fmla="*/ 1161917 h 6858000"/>
              <a:gd name="connsiteX909" fmla="*/ 4020269 w 7467600"/>
              <a:gd name="connsiteY909" fmla="*/ 1200406 h 6858000"/>
              <a:gd name="connsiteX910" fmla="*/ 3674882 w 7467600"/>
              <a:gd name="connsiteY910" fmla="*/ 488524 h 6858000"/>
              <a:gd name="connsiteX911" fmla="*/ 3132682 w 7467600"/>
              <a:gd name="connsiteY911" fmla="*/ 1072284 h 6858000"/>
              <a:gd name="connsiteX912" fmla="*/ 2716346 w 7467600"/>
              <a:gd name="connsiteY912" fmla="*/ 1276376 h 6858000"/>
              <a:gd name="connsiteX913" fmla="*/ 2716772 w 7467600"/>
              <a:gd name="connsiteY913" fmla="*/ 1255462 h 6858000"/>
              <a:gd name="connsiteX914" fmla="*/ 3471096 w 7467600"/>
              <a:gd name="connsiteY914" fmla="*/ 437072 h 6858000"/>
              <a:gd name="connsiteX915" fmla="*/ 3639057 w 7467600"/>
              <a:gd name="connsiteY915" fmla="*/ 286334 h 6858000"/>
              <a:gd name="connsiteX916" fmla="*/ 3640309 w 7467600"/>
              <a:gd name="connsiteY916" fmla="*/ 284664 h 6858000"/>
              <a:gd name="connsiteX917" fmla="*/ 3646022 w 7467600"/>
              <a:gd name="connsiteY917" fmla="*/ 276711 h 6858000"/>
              <a:gd name="connsiteX918" fmla="*/ 3707943 w 7467600"/>
              <a:gd name="connsiteY918" fmla="*/ 65958 h 6858000"/>
              <a:gd name="connsiteX919" fmla="*/ 3721337 w 7467600"/>
              <a:gd name="connsiteY919" fmla="*/ 0 h 6858000"/>
              <a:gd name="connsiteX920" fmla="*/ 2867960 w 7467600"/>
              <a:gd name="connsiteY920" fmla="*/ 0 h 6858000"/>
              <a:gd name="connsiteX921" fmla="*/ 2926351 w 7467600"/>
              <a:gd name="connsiteY921" fmla="*/ 0 h 6858000"/>
              <a:gd name="connsiteX922" fmla="*/ 2902823 w 7467600"/>
              <a:gd name="connsiteY922" fmla="*/ 262929 h 6858000"/>
              <a:gd name="connsiteX923" fmla="*/ 2940663 w 7467600"/>
              <a:gd name="connsiteY923" fmla="*/ 140884 h 6858000"/>
              <a:gd name="connsiteX924" fmla="*/ 2947039 w 7467600"/>
              <a:gd name="connsiteY924" fmla="*/ 122524 h 6858000"/>
              <a:gd name="connsiteX925" fmla="*/ 2984316 w 7467600"/>
              <a:gd name="connsiteY925" fmla="*/ 0 h 6858000"/>
              <a:gd name="connsiteX926" fmla="*/ 3016114 w 7467600"/>
              <a:gd name="connsiteY926" fmla="*/ 0 h 6858000"/>
              <a:gd name="connsiteX927" fmla="*/ 2979949 w 7467600"/>
              <a:gd name="connsiteY927" fmla="*/ 119274 h 6858000"/>
              <a:gd name="connsiteX928" fmla="*/ 3023879 w 7467600"/>
              <a:gd name="connsiteY928" fmla="*/ 0 h 6858000"/>
              <a:gd name="connsiteX929" fmla="*/ 3105400 w 7467600"/>
              <a:gd name="connsiteY929" fmla="*/ 0 h 6858000"/>
              <a:gd name="connsiteX930" fmla="*/ 3094669 w 7467600"/>
              <a:gd name="connsiteY930" fmla="*/ 30308 h 6858000"/>
              <a:gd name="connsiteX931" fmla="*/ 2901945 w 7467600"/>
              <a:gd name="connsiteY931" fmla="*/ 466538 h 6858000"/>
              <a:gd name="connsiteX932" fmla="*/ 2815209 w 7467600"/>
              <a:gd name="connsiteY932" fmla="*/ 497361 h 6858000"/>
              <a:gd name="connsiteX933" fmla="*/ 2844845 w 7467600"/>
              <a:gd name="connsiteY933" fmla="*/ 127638 h 6858000"/>
              <a:gd name="connsiteX934" fmla="*/ 2867960 w 7467600"/>
              <a:gd name="connsiteY934" fmla="*/ 0 h 6858000"/>
              <a:gd name="connsiteX935" fmla="*/ 1057230 w 7467600"/>
              <a:gd name="connsiteY935" fmla="*/ 0 h 6858000"/>
              <a:gd name="connsiteX936" fmla="*/ 1111003 w 7467600"/>
              <a:gd name="connsiteY936" fmla="*/ 0 h 6858000"/>
              <a:gd name="connsiteX937" fmla="*/ 1125553 w 7467600"/>
              <a:gd name="connsiteY937" fmla="*/ 52588 h 6858000"/>
              <a:gd name="connsiteX938" fmla="*/ 1304276 w 7467600"/>
              <a:gd name="connsiteY938" fmla="*/ 476275 h 6858000"/>
              <a:gd name="connsiteX939" fmla="*/ 1492066 w 7467600"/>
              <a:gd name="connsiteY939" fmla="*/ 886333 h 6858000"/>
              <a:gd name="connsiteX940" fmla="*/ 1423698 w 7467600"/>
              <a:gd name="connsiteY940" fmla="*/ 710817 h 6858000"/>
              <a:gd name="connsiteX941" fmla="*/ 1357609 w 7467600"/>
              <a:gd name="connsiteY941" fmla="*/ 532892 h 6858000"/>
              <a:gd name="connsiteX942" fmla="*/ 1309550 w 7467600"/>
              <a:gd name="connsiteY942" fmla="*/ 374031 h 6858000"/>
              <a:gd name="connsiteX943" fmla="*/ 1193673 w 7467600"/>
              <a:gd name="connsiteY943" fmla="*/ 49533 h 6858000"/>
              <a:gd name="connsiteX944" fmla="*/ 1164391 w 7467600"/>
              <a:gd name="connsiteY944" fmla="*/ 0 h 6858000"/>
              <a:gd name="connsiteX945" fmla="*/ 1200666 w 7467600"/>
              <a:gd name="connsiteY945" fmla="*/ 0 h 6858000"/>
              <a:gd name="connsiteX946" fmla="*/ 1223408 w 7467600"/>
              <a:gd name="connsiteY946" fmla="*/ 38996 h 6858000"/>
              <a:gd name="connsiteX947" fmla="*/ 1339635 w 7467600"/>
              <a:gd name="connsiteY947" fmla="*/ 365517 h 6858000"/>
              <a:gd name="connsiteX948" fmla="*/ 1387469 w 7467600"/>
              <a:gd name="connsiteY948" fmla="*/ 523079 h 6858000"/>
              <a:gd name="connsiteX949" fmla="*/ 1452685 w 7467600"/>
              <a:gd name="connsiteY949" fmla="*/ 699806 h 6858000"/>
              <a:gd name="connsiteX950" fmla="*/ 1492092 w 7467600"/>
              <a:gd name="connsiteY950" fmla="*/ 800424 h 6858000"/>
              <a:gd name="connsiteX951" fmla="*/ 1455302 w 7467600"/>
              <a:gd name="connsiteY951" fmla="*/ 632913 h 6858000"/>
              <a:gd name="connsiteX952" fmla="*/ 1222336 w 7467600"/>
              <a:gd name="connsiteY952" fmla="*/ 9480 h 6858000"/>
              <a:gd name="connsiteX953" fmla="*/ 1214634 w 7467600"/>
              <a:gd name="connsiteY953" fmla="*/ 0 h 6858000"/>
              <a:gd name="connsiteX954" fmla="*/ 1289827 w 7467600"/>
              <a:gd name="connsiteY954" fmla="*/ 0 h 6858000"/>
              <a:gd name="connsiteX955" fmla="*/ 1321076 w 7467600"/>
              <a:gd name="connsiteY955" fmla="*/ 59722 h 6858000"/>
              <a:gd name="connsiteX956" fmla="*/ 1512579 w 7467600"/>
              <a:gd name="connsiteY956" fmla="*/ 626441 h 6858000"/>
              <a:gd name="connsiteX957" fmla="*/ 1506076 w 7467600"/>
              <a:gd name="connsiteY957" fmla="*/ 1089289 h 6858000"/>
              <a:gd name="connsiteX958" fmla="*/ 1486346 w 7467600"/>
              <a:gd name="connsiteY958" fmla="*/ 1079919 h 6858000"/>
              <a:gd name="connsiteX959" fmla="*/ 1070511 w 7467600"/>
              <a:gd name="connsiteY959" fmla="*/ 48609 h 6858000"/>
              <a:gd name="connsiteX960" fmla="*/ 1057230 w 7467600"/>
              <a:gd name="connsiteY960" fmla="*/ 0 h 6858000"/>
              <a:gd name="connsiteX961" fmla="*/ 43151 w 7467600"/>
              <a:gd name="connsiteY961" fmla="*/ 0 h 6858000"/>
              <a:gd name="connsiteX962" fmla="*/ 95283 w 7467600"/>
              <a:gd name="connsiteY962" fmla="*/ 0 h 6858000"/>
              <a:gd name="connsiteX963" fmla="*/ 300708 w 7467600"/>
              <a:gd name="connsiteY963" fmla="*/ 154571 h 6858000"/>
              <a:gd name="connsiteX964" fmla="*/ 530414 w 7467600"/>
              <a:gd name="connsiteY964" fmla="*/ 354673 h 6858000"/>
              <a:gd name="connsiteX965" fmla="*/ 333785 w 7467600"/>
              <a:gd name="connsiteY965" fmla="*/ 161564 h 6858000"/>
              <a:gd name="connsiteX966" fmla="*/ 147005 w 7467600"/>
              <a:gd name="connsiteY966" fmla="*/ 0 h 6858000"/>
              <a:gd name="connsiteX967" fmla="*/ 272509 w 7467600"/>
              <a:gd name="connsiteY967" fmla="*/ 0 h 6858000"/>
              <a:gd name="connsiteX968" fmla="*/ 326276 w 7467600"/>
              <a:gd name="connsiteY968" fmla="*/ 45847 h 6858000"/>
              <a:gd name="connsiteX969" fmla="*/ 823759 w 7467600"/>
              <a:gd name="connsiteY969" fmla="*/ 574145 h 6858000"/>
              <a:gd name="connsiteX970" fmla="*/ 811254 w 7467600"/>
              <a:gd name="connsiteY970" fmla="*/ 665546 h 6858000"/>
              <a:gd name="connsiteX971" fmla="*/ 154042 w 7467600"/>
              <a:gd name="connsiteY971" fmla="*/ 261522 h 6858000"/>
              <a:gd name="connsiteX972" fmla="*/ 13550 w 7467600"/>
              <a:gd name="connsiteY972" fmla="*/ 158423 h 6858000"/>
              <a:gd name="connsiteX973" fmla="*/ 0 w 7467600"/>
              <a:gd name="connsiteY973" fmla="*/ 146618 h 6858000"/>
              <a:gd name="connsiteX974" fmla="*/ 0 w 7467600"/>
              <a:gd name="connsiteY974" fmla="*/ 59161 h 6858000"/>
              <a:gd name="connsiteX975" fmla="*/ 45427 w 7467600"/>
              <a:gd name="connsiteY975" fmla="*/ 101078 h 6858000"/>
              <a:gd name="connsiteX976" fmla="*/ 630103 w 7467600"/>
              <a:gd name="connsiteY976" fmla="*/ 485885 h 6858000"/>
              <a:gd name="connsiteX977" fmla="*/ 532040 w 7467600"/>
              <a:gd name="connsiteY977" fmla="*/ 399359 h 6858000"/>
              <a:gd name="connsiteX978" fmla="*/ 517618 w 7467600"/>
              <a:gd name="connsiteY978" fmla="*/ 385726 h 6858000"/>
              <a:gd name="connsiteX979" fmla="*/ 285074 w 7467600"/>
              <a:gd name="connsiteY979" fmla="*/ 182755 h 6858000"/>
              <a:gd name="connsiteX980" fmla="*/ 43151 w 7467600"/>
              <a:gd name="connsiteY98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1019354 w 7467600"/>
              <a:gd name="connsiteY22" fmla="*/ 6315006 h 6858000"/>
              <a:gd name="connsiteX23" fmla="*/ 441046 w 7467600"/>
              <a:gd name="connsiteY23" fmla="*/ 6691153 h 6858000"/>
              <a:gd name="connsiteX24" fmla="*/ 1019354 w 7467600"/>
              <a:gd name="connsiteY24" fmla="*/ 6315006 h 6858000"/>
              <a:gd name="connsiteX25" fmla="*/ 991680 w 7467600"/>
              <a:gd name="connsiteY25" fmla="*/ 6298413 h 6858000"/>
              <a:gd name="connsiteX26" fmla="*/ 409060 w 7467600"/>
              <a:gd name="connsiteY26" fmla="*/ 6671470 h 6858000"/>
              <a:gd name="connsiteX27" fmla="*/ 991680 w 7467600"/>
              <a:gd name="connsiteY27" fmla="*/ 6298413 h 6858000"/>
              <a:gd name="connsiteX28" fmla="*/ 103333 w 7467600"/>
              <a:gd name="connsiteY28" fmla="*/ 5699602 h 6858000"/>
              <a:gd name="connsiteX29" fmla="*/ 233938 w 7467600"/>
              <a:gd name="connsiteY29" fmla="*/ 5809416 h 6858000"/>
              <a:gd name="connsiteX30" fmla="*/ 883580 w 7467600"/>
              <a:gd name="connsiteY30" fmla="*/ 6180710 h 6858000"/>
              <a:gd name="connsiteX31" fmla="*/ 487337 w 7467600"/>
              <a:gd name="connsiteY31" fmla="*/ 5950182 h 6858000"/>
              <a:gd name="connsiteX32" fmla="*/ 354051 w 7467600"/>
              <a:gd name="connsiteY32" fmla="*/ 5854912 h 6858000"/>
              <a:gd name="connsiteX33" fmla="*/ 195436 w 7467600"/>
              <a:gd name="connsiteY33" fmla="*/ 5755068 h 6858000"/>
              <a:gd name="connsiteX34" fmla="*/ 103333 w 7467600"/>
              <a:gd name="connsiteY34" fmla="*/ 5699602 h 6858000"/>
              <a:gd name="connsiteX35" fmla="*/ 5539432 w 7467600"/>
              <a:gd name="connsiteY35" fmla="*/ 5642928 h 6858000"/>
              <a:gd name="connsiteX36" fmla="*/ 5555462 w 7467600"/>
              <a:gd name="connsiteY36" fmla="*/ 5694454 h 6858000"/>
              <a:gd name="connsiteX37" fmla="*/ 5828270 w 7467600"/>
              <a:gd name="connsiteY37" fmla="*/ 6320663 h 6858000"/>
              <a:gd name="connsiteX38" fmla="*/ 5947416 w 7467600"/>
              <a:gd name="connsiteY38" fmla="*/ 6574846 h 6858000"/>
              <a:gd name="connsiteX39" fmla="*/ 5539432 w 7467600"/>
              <a:gd name="connsiteY39" fmla="*/ 5642928 h 6858000"/>
              <a:gd name="connsiteX40" fmla="*/ 51253 w 7467600"/>
              <a:gd name="connsiteY40" fmla="*/ 5631825 h 6858000"/>
              <a:gd name="connsiteX41" fmla="*/ 211622 w 7467600"/>
              <a:gd name="connsiteY41" fmla="*/ 5728803 h 6858000"/>
              <a:gd name="connsiteX42" fmla="*/ 371652 w 7467600"/>
              <a:gd name="connsiteY42" fmla="*/ 5829062 h 6858000"/>
              <a:gd name="connsiteX43" fmla="*/ 505903 w 7467600"/>
              <a:gd name="connsiteY43" fmla="*/ 5925221 h 6858000"/>
              <a:gd name="connsiteX44" fmla="*/ 899240 w 7467600"/>
              <a:gd name="connsiteY44" fmla="*/ 6153068 h 6858000"/>
              <a:gd name="connsiteX45" fmla="*/ 988114 w 7467600"/>
              <a:gd name="connsiteY45" fmla="*/ 6174204 h 6858000"/>
              <a:gd name="connsiteX46" fmla="*/ 845971 w 7467600"/>
              <a:gd name="connsiteY46" fmla="*/ 6067177 h 6858000"/>
              <a:gd name="connsiteX47" fmla="*/ 448057 w 7467600"/>
              <a:gd name="connsiteY47" fmla="*/ 5841376 h 6858000"/>
              <a:gd name="connsiteX48" fmla="*/ 51253 w 7467600"/>
              <a:gd name="connsiteY48" fmla="*/ 5631825 h 6858000"/>
              <a:gd name="connsiteX49" fmla="*/ 2606687 w 7467600"/>
              <a:gd name="connsiteY49" fmla="*/ 5630718 h 6858000"/>
              <a:gd name="connsiteX50" fmla="*/ 2645658 w 7467600"/>
              <a:gd name="connsiteY50" fmla="*/ 6640259 h 6858000"/>
              <a:gd name="connsiteX51" fmla="*/ 2606687 w 7467600"/>
              <a:gd name="connsiteY51" fmla="*/ 5630718 h 6858000"/>
              <a:gd name="connsiteX52" fmla="*/ 3642057 w 7467600"/>
              <a:gd name="connsiteY52" fmla="*/ 5573487 h 6858000"/>
              <a:gd name="connsiteX53" fmla="*/ 3632981 w 7467600"/>
              <a:gd name="connsiteY53" fmla="*/ 5579437 h 6858000"/>
              <a:gd name="connsiteX54" fmla="*/ 3382436 w 7467600"/>
              <a:gd name="connsiteY54" fmla="*/ 5952726 h 6858000"/>
              <a:gd name="connsiteX55" fmla="*/ 3191929 w 7467600"/>
              <a:gd name="connsiteY55" fmla="*/ 6662669 h 6858000"/>
              <a:gd name="connsiteX56" fmla="*/ 3369898 w 7467600"/>
              <a:gd name="connsiteY56" fmla="*/ 6081771 h 6858000"/>
              <a:gd name="connsiteX57" fmla="*/ 3642057 w 7467600"/>
              <a:gd name="connsiteY57" fmla="*/ 5573487 h 6858000"/>
              <a:gd name="connsiteX58" fmla="*/ 2650666 w 7467600"/>
              <a:gd name="connsiteY58" fmla="*/ 5530686 h 6858000"/>
              <a:gd name="connsiteX59" fmla="*/ 2650249 w 7467600"/>
              <a:gd name="connsiteY59" fmla="*/ 5532101 h 6858000"/>
              <a:gd name="connsiteX60" fmla="*/ 2663808 w 7467600"/>
              <a:gd name="connsiteY60" fmla="*/ 6535215 h 6858000"/>
              <a:gd name="connsiteX61" fmla="*/ 2665418 w 7467600"/>
              <a:gd name="connsiteY61" fmla="*/ 6132756 h 6858000"/>
              <a:gd name="connsiteX62" fmla="*/ 2650666 w 7467600"/>
              <a:gd name="connsiteY62" fmla="*/ 5530686 h 6858000"/>
              <a:gd name="connsiteX63" fmla="*/ 2680277 w 7467600"/>
              <a:gd name="connsiteY63" fmla="*/ 5479204 h 6858000"/>
              <a:gd name="connsiteX64" fmla="*/ 2678972 w 7467600"/>
              <a:gd name="connsiteY64" fmla="*/ 5481582 h 6858000"/>
              <a:gd name="connsiteX65" fmla="*/ 2696666 w 7467600"/>
              <a:gd name="connsiteY65" fmla="*/ 6133836 h 6858000"/>
              <a:gd name="connsiteX66" fmla="*/ 2695769 w 7467600"/>
              <a:gd name="connsiteY66" fmla="*/ 6390955 h 6858000"/>
              <a:gd name="connsiteX67" fmla="*/ 2739893 w 7467600"/>
              <a:gd name="connsiteY67" fmla="*/ 6108357 h 6858000"/>
              <a:gd name="connsiteX68" fmla="*/ 2680277 w 7467600"/>
              <a:gd name="connsiteY68" fmla="*/ 5479204 h 6858000"/>
              <a:gd name="connsiteX69" fmla="*/ 1132195 w 7467600"/>
              <a:gd name="connsiteY69" fmla="*/ 5467980 h 6858000"/>
              <a:gd name="connsiteX70" fmla="*/ 1679056 w 7467600"/>
              <a:gd name="connsiteY70" fmla="*/ 5516907 h 6858000"/>
              <a:gd name="connsiteX71" fmla="*/ 2128648 w 7467600"/>
              <a:gd name="connsiteY71" fmla="*/ 5474249 h 6858000"/>
              <a:gd name="connsiteX72" fmla="*/ 1825619 w 7467600"/>
              <a:gd name="connsiteY72" fmla="*/ 5478447 h 6858000"/>
              <a:gd name="connsiteX73" fmla="*/ 1737798 w 7467600"/>
              <a:gd name="connsiteY73" fmla="*/ 5483353 h 6858000"/>
              <a:gd name="connsiteX74" fmla="*/ 1132195 w 7467600"/>
              <a:gd name="connsiteY74" fmla="*/ 5467980 h 6858000"/>
              <a:gd name="connsiteX75" fmla="*/ 6844835 w 7467600"/>
              <a:gd name="connsiteY75" fmla="*/ 5424988 h 6858000"/>
              <a:gd name="connsiteX76" fmla="*/ 6879594 w 7467600"/>
              <a:gd name="connsiteY76" fmla="*/ 5424547 h 6858000"/>
              <a:gd name="connsiteX77" fmla="*/ 7379510 w 7467600"/>
              <a:gd name="connsiteY77" fmla="*/ 5755454 h 6858000"/>
              <a:gd name="connsiteX78" fmla="*/ 7467600 w 7467600"/>
              <a:gd name="connsiteY78" fmla="*/ 5845526 h 6858000"/>
              <a:gd name="connsiteX79" fmla="*/ 7467600 w 7467600"/>
              <a:gd name="connsiteY79" fmla="*/ 5925131 h 6858000"/>
              <a:gd name="connsiteX80" fmla="*/ 7271900 w 7467600"/>
              <a:gd name="connsiteY80" fmla="*/ 5734551 h 6858000"/>
              <a:gd name="connsiteX81" fmla="*/ 7015907 w 7467600"/>
              <a:gd name="connsiteY81" fmla="*/ 5541548 h 6858000"/>
              <a:gd name="connsiteX82" fmla="*/ 7259646 w 7467600"/>
              <a:gd name="connsiteY82" fmla="*/ 5765985 h 6858000"/>
              <a:gd name="connsiteX83" fmla="*/ 7467600 w 7467600"/>
              <a:gd name="connsiteY83" fmla="*/ 5971257 h 6858000"/>
              <a:gd name="connsiteX84" fmla="*/ 7467600 w 7467600"/>
              <a:gd name="connsiteY84" fmla="*/ 6012219 h 6858000"/>
              <a:gd name="connsiteX85" fmla="*/ 7240170 w 7467600"/>
              <a:gd name="connsiteY85" fmla="*/ 5787985 h 6858000"/>
              <a:gd name="connsiteX86" fmla="*/ 6946849 w 7467600"/>
              <a:gd name="connsiteY86" fmla="*/ 5523271 h 6858000"/>
              <a:gd name="connsiteX87" fmla="*/ 6946972 w 7467600"/>
              <a:gd name="connsiteY87" fmla="*/ 5526491 h 6858000"/>
              <a:gd name="connsiteX88" fmla="*/ 7105827 w 7467600"/>
              <a:gd name="connsiteY88" fmla="*/ 5718700 h 6858000"/>
              <a:gd name="connsiteX89" fmla="*/ 7356878 w 7467600"/>
              <a:gd name="connsiteY89" fmla="*/ 5981332 h 6858000"/>
              <a:gd name="connsiteX90" fmla="*/ 7467600 w 7467600"/>
              <a:gd name="connsiteY90" fmla="*/ 6117703 h 6858000"/>
              <a:gd name="connsiteX91" fmla="*/ 7467600 w 7467600"/>
              <a:gd name="connsiteY91" fmla="*/ 6163634 h 6858000"/>
              <a:gd name="connsiteX92" fmla="*/ 7403637 w 7467600"/>
              <a:gd name="connsiteY92" fmla="*/ 6083957 h 6858000"/>
              <a:gd name="connsiteX93" fmla="*/ 7254615 w 7467600"/>
              <a:gd name="connsiteY93" fmla="*/ 5911918 h 6858000"/>
              <a:gd name="connsiteX94" fmla="*/ 7312589 w 7467600"/>
              <a:gd name="connsiteY94" fmla="*/ 5982309 h 6858000"/>
              <a:gd name="connsiteX95" fmla="*/ 7448321 w 7467600"/>
              <a:gd name="connsiteY95" fmla="*/ 6190991 h 6858000"/>
              <a:gd name="connsiteX96" fmla="*/ 7467600 w 7467600"/>
              <a:gd name="connsiteY96" fmla="*/ 6221686 h 6858000"/>
              <a:gd name="connsiteX97" fmla="*/ 7467600 w 7467600"/>
              <a:gd name="connsiteY97" fmla="*/ 6334256 h 6858000"/>
              <a:gd name="connsiteX98" fmla="*/ 7454976 w 7467600"/>
              <a:gd name="connsiteY98" fmla="*/ 6318297 h 6858000"/>
              <a:gd name="connsiteX99" fmla="*/ 7042773 w 7467600"/>
              <a:gd name="connsiteY99" fmla="*/ 5734011 h 6858000"/>
              <a:gd name="connsiteX100" fmla="*/ 6844835 w 7467600"/>
              <a:gd name="connsiteY100" fmla="*/ 5424988 h 6858000"/>
              <a:gd name="connsiteX101" fmla="*/ 1456157 w 7467600"/>
              <a:gd name="connsiteY101" fmla="*/ 5371404 h 6858000"/>
              <a:gd name="connsiteX102" fmla="*/ 1244432 w 7467600"/>
              <a:gd name="connsiteY102" fmla="*/ 5385601 h 6858000"/>
              <a:gd name="connsiteX103" fmla="*/ 973990 w 7467600"/>
              <a:gd name="connsiteY103" fmla="*/ 5424940 h 6858000"/>
              <a:gd name="connsiteX104" fmla="*/ 1103809 w 7467600"/>
              <a:gd name="connsiteY104" fmla="*/ 5433720 h 6858000"/>
              <a:gd name="connsiteX105" fmla="*/ 1123454 w 7467600"/>
              <a:gd name="connsiteY105" fmla="*/ 5435727 h 6858000"/>
              <a:gd name="connsiteX106" fmla="*/ 1737017 w 7467600"/>
              <a:gd name="connsiteY106" fmla="*/ 5452183 h 6858000"/>
              <a:gd name="connsiteX107" fmla="*/ 1824397 w 7467600"/>
              <a:gd name="connsiteY107" fmla="*/ 5447757 h 6858000"/>
              <a:gd name="connsiteX108" fmla="*/ 2070059 w 7467600"/>
              <a:gd name="connsiteY108" fmla="*/ 5441660 h 6858000"/>
              <a:gd name="connsiteX109" fmla="*/ 1456157 w 7467600"/>
              <a:gd name="connsiteY109" fmla="*/ 5371404 h 6858000"/>
              <a:gd name="connsiteX110" fmla="*/ 4988186 w 7467600"/>
              <a:gd name="connsiteY110" fmla="*/ 5216467 h 6858000"/>
              <a:gd name="connsiteX111" fmla="*/ 4777334 w 7467600"/>
              <a:gd name="connsiteY111" fmla="*/ 5406072 h 6858000"/>
              <a:gd name="connsiteX112" fmla="*/ 4718341 w 7467600"/>
              <a:gd name="connsiteY112" fmla="*/ 5468043 h 6858000"/>
              <a:gd name="connsiteX113" fmla="*/ 4604655 w 7467600"/>
              <a:gd name="connsiteY113" fmla="*/ 5583434 h 6858000"/>
              <a:gd name="connsiteX114" fmla="*/ 4565074 w 7467600"/>
              <a:gd name="connsiteY114" fmla="*/ 5618550 h 6858000"/>
              <a:gd name="connsiteX115" fmla="*/ 4988186 w 7467600"/>
              <a:gd name="connsiteY115" fmla="*/ 5216467 h 6858000"/>
              <a:gd name="connsiteX116" fmla="*/ 4978032 w 7467600"/>
              <a:gd name="connsiteY116" fmla="*/ 5183809 h 6858000"/>
              <a:gd name="connsiteX117" fmla="*/ 4463413 w 7467600"/>
              <a:gd name="connsiteY117" fmla="*/ 5615162 h 6858000"/>
              <a:gd name="connsiteX118" fmla="*/ 4358134 w 7467600"/>
              <a:gd name="connsiteY118" fmla="*/ 5742791 h 6858000"/>
              <a:gd name="connsiteX119" fmla="*/ 4376219 w 7467600"/>
              <a:gd name="connsiteY119" fmla="*/ 5729027 h 6858000"/>
              <a:gd name="connsiteX120" fmla="*/ 4582340 w 7467600"/>
              <a:gd name="connsiteY120" fmla="*/ 5561037 h 6858000"/>
              <a:gd name="connsiteX121" fmla="*/ 4694684 w 7467600"/>
              <a:gd name="connsiteY121" fmla="*/ 5447098 h 6858000"/>
              <a:gd name="connsiteX122" fmla="*/ 4754123 w 7467600"/>
              <a:gd name="connsiteY122" fmla="*/ 5384643 h 6858000"/>
              <a:gd name="connsiteX123" fmla="*/ 4978032 w 7467600"/>
              <a:gd name="connsiteY123" fmla="*/ 5183809 h 6858000"/>
              <a:gd name="connsiteX124" fmla="*/ 1903353 w 7467600"/>
              <a:gd name="connsiteY124" fmla="*/ 5044827 h 6858000"/>
              <a:gd name="connsiteX125" fmla="*/ 1936931 w 7467600"/>
              <a:gd name="connsiteY125" fmla="*/ 5093954 h 6858000"/>
              <a:gd name="connsiteX126" fmla="*/ 2195868 w 7467600"/>
              <a:gd name="connsiteY126" fmla="*/ 5396574 h 6858000"/>
              <a:gd name="connsiteX127" fmla="*/ 2088852 w 7467600"/>
              <a:gd name="connsiteY127" fmla="*/ 5166123 h 6858000"/>
              <a:gd name="connsiteX128" fmla="*/ 1958241 w 7467600"/>
              <a:gd name="connsiteY128" fmla="*/ 5067955 h 6858000"/>
              <a:gd name="connsiteX129" fmla="*/ 1903353 w 7467600"/>
              <a:gd name="connsiteY129" fmla="*/ 5044827 h 6858000"/>
              <a:gd name="connsiteX130" fmla="*/ 1979378 w 7467600"/>
              <a:gd name="connsiteY130" fmla="*/ 4769504 h 6858000"/>
              <a:gd name="connsiteX131" fmla="*/ 2882120 w 7467600"/>
              <a:gd name="connsiteY131" fmla="*/ 5064547 h 6858000"/>
              <a:gd name="connsiteX132" fmla="*/ 2793103 w 7467600"/>
              <a:gd name="connsiteY132" fmla="*/ 5039699 h 6858000"/>
              <a:gd name="connsiteX133" fmla="*/ 2770041 w 7467600"/>
              <a:gd name="connsiteY133" fmla="*/ 5033634 h 6858000"/>
              <a:gd name="connsiteX134" fmla="*/ 1979378 w 7467600"/>
              <a:gd name="connsiteY134" fmla="*/ 4769504 h 6858000"/>
              <a:gd name="connsiteX135" fmla="*/ 1927410 w 7467600"/>
              <a:gd name="connsiteY135" fmla="*/ 4716164 h 6858000"/>
              <a:gd name="connsiteX136" fmla="*/ 1959587 w 7467600"/>
              <a:gd name="connsiteY136" fmla="*/ 4728849 h 6858000"/>
              <a:gd name="connsiteX137" fmla="*/ 2777707 w 7467600"/>
              <a:gd name="connsiteY137" fmla="*/ 5003991 h 6858000"/>
              <a:gd name="connsiteX138" fmla="*/ 2800768 w 7467600"/>
              <a:gd name="connsiteY138" fmla="*/ 5010056 h 6858000"/>
              <a:gd name="connsiteX139" fmla="*/ 2879408 w 7467600"/>
              <a:gd name="connsiteY139" fmla="*/ 5031590 h 6858000"/>
              <a:gd name="connsiteX140" fmla="*/ 2862295 w 7467600"/>
              <a:gd name="connsiteY140" fmla="*/ 5022958 h 6858000"/>
              <a:gd name="connsiteX141" fmla="*/ 2813343 w 7467600"/>
              <a:gd name="connsiteY141" fmla="*/ 4998369 h 6858000"/>
              <a:gd name="connsiteX142" fmla="*/ 2646245 w 7467600"/>
              <a:gd name="connsiteY142" fmla="*/ 4930999 h 6858000"/>
              <a:gd name="connsiteX143" fmla="*/ 1999243 w 7467600"/>
              <a:gd name="connsiteY143" fmla="*/ 4730524 h 6858000"/>
              <a:gd name="connsiteX144" fmla="*/ 1979527 w 7467600"/>
              <a:gd name="connsiteY144" fmla="*/ 4726651 h 6858000"/>
              <a:gd name="connsiteX145" fmla="*/ 1927410 w 7467600"/>
              <a:gd name="connsiteY145" fmla="*/ 4716164 h 6858000"/>
              <a:gd name="connsiteX146" fmla="*/ 1997014 w 7467600"/>
              <a:gd name="connsiteY146" fmla="*/ 4698007 h 6858000"/>
              <a:gd name="connsiteX147" fmla="*/ 2005458 w 7467600"/>
              <a:gd name="connsiteY147" fmla="*/ 4699540 h 6858000"/>
              <a:gd name="connsiteX148" fmla="*/ 2657186 w 7467600"/>
              <a:gd name="connsiteY148" fmla="*/ 4901687 h 6858000"/>
              <a:gd name="connsiteX149" fmla="*/ 2826662 w 7467600"/>
              <a:gd name="connsiteY149" fmla="*/ 4970362 h 6858000"/>
              <a:gd name="connsiteX150" fmla="*/ 2876100 w 7467600"/>
              <a:gd name="connsiteY150" fmla="*/ 4995397 h 6858000"/>
              <a:gd name="connsiteX151" fmla="*/ 3042600 w 7467600"/>
              <a:gd name="connsiteY151" fmla="*/ 5059532 h 6858000"/>
              <a:gd name="connsiteX152" fmla="*/ 1997014 w 7467600"/>
              <a:gd name="connsiteY152" fmla="*/ 4698007 h 6858000"/>
              <a:gd name="connsiteX153" fmla="*/ 2305292 w 7467600"/>
              <a:gd name="connsiteY153" fmla="*/ 4219492 h 6858000"/>
              <a:gd name="connsiteX154" fmla="*/ 3360922 w 7467600"/>
              <a:gd name="connsiteY154" fmla="*/ 4529373 h 6858000"/>
              <a:gd name="connsiteX155" fmla="*/ 3492420 w 7467600"/>
              <a:gd name="connsiteY155" fmla="*/ 4510145 h 6858000"/>
              <a:gd name="connsiteX156" fmla="*/ 3364086 w 7467600"/>
              <a:gd name="connsiteY156" fmla="*/ 4480340 h 6858000"/>
              <a:gd name="connsiteX157" fmla="*/ 3225818 w 7467600"/>
              <a:gd name="connsiteY157" fmla="*/ 4411822 h 6858000"/>
              <a:gd name="connsiteX158" fmla="*/ 3129696 w 7467600"/>
              <a:gd name="connsiteY158" fmla="*/ 4360704 h 6858000"/>
              <a:gd name="connsiteX159" fmla="*/ 2814545 w 7467600"/>
              <a:gd name="connsiteY159" fmla="*/ 4282955 h 6858000"/>
              <a:gd name="connsiteX160" fmla="*/ 2305292 w 7467600"/>
              <a:gd name="connsiteY160" fmla="*/ 4219492 h 6858000"/>
              <a:gd name="connsiteX161" fmla="*/ 2626982 w 7467600"/>
              <a:gd name="connsiteY161" fmla="*/ 4206450 h 6858000"/>
              <a:gd name="connsiteX162" fmla="*/ 2490617 w 7467600"/>
              <a:gd name="connsiteY162" fmla="*/ 4206951 h 6858000"/>
              <a:gd name="connsiteX163" fmla="*/ 2819869 w 7467600"/>
              <a:gd name="connsiteY163" fmla="*/ 4252936 h 6858000"/>
              <a:gd name="connsiteX164" fmla="*/ 3143018 w 7467600"/>
              <a:gd name="connsiteY164" fmla="*/ 4332698 h 6858000"/>
              <a:gd name="connsiteX165" fmla="*/ 3241520 w 7467600"/>
              <a:gd name="connsiteY165" fmla="*/ 4385112 h 6858000"/>
              <a:gd name="connsiteX166" fmla="*/ 3374575 w 7467600"/>
              <a:gd name="connsiteY166" fmla="*/ 4451517 h 6858000"/>
              <a:gd name="connsiteX167" fmla="*/ 3505221 w 7467600"/>
              <a:gd name="connsiteY167" fmla="*/ 4480757 h 6858000"/>
              <a:gd name="connsiteX168" fmla="*/ 2626982 w 7467600"/>
              <a:gd name="connsiteY168" fmla="*/ 4206450 h 6858000"/>
              <a:gd name="connsiteX169" fmla="*/ 1310106 w 7467600"/>
              <a:gd name="connsiteY169" fmla="*/ 3943217 h 6858000"/>
              <a:gd name="connsiteX170" fmla="*/ 854994 w 7467600"/>
              <a:gd name="connsiteY170" fmla="*/ 4399136 h 6858000"/>
              <a:gd name="connsiteX171" fmla="*/ 742462 w 7467600"/>
              <a:gd name="connsiteY171" fmla="*/ 4594648 h 6858000"/>
              <a:gd name="connsiteX172" fmla="*/ 820602 w 7467600"/>
              <a:gd name="connsiteY172" fmla="*/ 4485915 h 6858000"/>
              <a:gd name="connsiteX173" fmla="*/ 878295 w 7467600"/>
              <a:gd name="connsiteY173" fmla="*/ 4403594 h 6858000"/>
              <a:gd name="connsiteX174" fmla="*/ 1240607 w 7467600"/>
              <a:gd name="connsiteY174" fmla="*/ 4010401 h 6858000"/>
              <a:gd name="connsiteX175" fmla="*/ 1310106 w 7467600"/>
              <a:gd name="connsiteY175" fmla="*/ 3943217 h 6858000"/>
              <a:gd name="connsiteX176" fmla="*/ 1423113 w 7467600"/>
              <a:gd name="connsiteY176" fmla="*/ 3874565 h 6858000"/>
              <a:gd name="connsiteX177" fmla="*/ 1260565 w 7467600"/>
              <a:gd name="connsiteY177" fmla="*/ 4031982 h 6858000"/>
              <a:gd name="connsiteX178" fmla="*/ 901900 w 7467600"/>
              <a:gd name="connsiteY178" fmla="*/ 4421236 h 6858000"/>
              <a:gd name="connsiteX179" fmla="*/ 845044 w 7467600"/>
              <a:gd name="connsiteY179" fmla="*/ 4502436 h 6858000"/>
              <a:gd name="connsiteX180" fmla="*/ 685926 w 7467600"/>
              <a:gd name="connsiteY180" fmla="*/ 4703069 h 6858000"/>
              <a:gd name="connsiteX181" fmla="*/ 684248 w 7467600"/>
              <a:gd name="connsiteY181" fmla="*/ 4706721 h 6858000"/>
              <a:gd name="connsiteX182" fmla="*/ 1423113 w 7467600"/>
              <a:gd name="connsiteY182" fmla="*/ 3874565 h 6858000"/>
              <a:gd name="connsiteX183" fmla="*/ 3316479 w 7467600"/>
              <a:gd name="connsiteY183" fmla="*/ 3872136 h 6858000"/>
              <a:gd name="connsiteX184" fmla="*/ 3546806 w 7467600"/>
              <a:gd name="connsiteY184" fmla="*/ 4356139 h 6858000"/>
              <a:gd name="connsiteX185" fmla="*/ 3364433 w 7467600"/>
              <a:gd name="connsiteY185" fmla="*/ 3953121 h 6858000"/>
              <a:gd name="connsiteX186" fmla="*/ 3316479 w 7467600"/>
              <a:gd name="connsiteY186" fmla="*/ 3872136 h 6858000"/>
              <a:gd name="connsiteX187" fmla="*/ 3291335 w 7467600"/>
              <a:gd name="connsiteY187" fmla="*/ 3767420 h 6858000"/>
              <a:gd name="connsiteX188" fmla="*/ 3390805 w 7467600"/>
              <a:gd name="connsiteY188" fmla="*/ 3937163 h 6858000"/>
              <a:gd name="connsiteX189" fmla="*/ 3579062 w 7467600"/>
              <a:gd name="connsiteY189" fmla="*/ 4359040 h 6858000"/>
              <a:gd name="connsiteX190" fmla="*/ 3467355 w 7467600"/>
              <a:gd name="connsiteY190" fmla="*/ 3988130 h 6858000"/>
              <a:gd name="connsiteX191" fmla="*/ 3310753 w 7467600"/>
              <a:gd name="connsiteY191" fmla="*/ 3787140 h 6858000"/>
              <a:gd name="connsiteX192" fmla="*/ 3291335 w 7467600"/>
              <a:gd name="connsiteY192" fmla="*/ 3767420 h 6858000"/>
              <a:gd name="connsiteX193" fmla="*/ 1635889 w 7467600"/>
              <a:gd name="connsiteY193" fmla="*/ 3709494 h 6858000"/>
              <a:gd name="connsiteX194" fmla="*/ 1634800 w 7467600"/>
              <a:gd name="connsiteY194" fmla="*/ 3731111 h 6858000"/>
              <a:gd name="connsiteX195" fmla="*/ 1635889 w 7467600"/>
              <a:gd name="connsiteY195" fmla="*/ 3709494 h 6858000"/>
              <a:gd name="connsiteX196" fmla="*/ 1510397 w 7467600"/>
              <a:gd name="connsiteY196" fmla="*/ 3684705 h 6858000"/>
              <a:gd name="connsiteX197" fmla="*/ 1146550 w 7467600"/>
              <a:gd name="connsiteY197" fmla="*/ 3802012 h 6858000"/>
              <a:gd name="connsiteX198" fmla="*/ 698834 w 7467600"/>
              <a:gd name="connsiteY198" fmla="*/ 3952272 h 6858000"/>
              <a:gd name="connsiteX199" fmla="*/ 34256 w 7467600"/>
              <a:gd name="connsiteY199" fmla="*/ 4347603 h 6858000"/>
              <a:gd name="connsiteX200" fmla="*/ 527241 w 7467600"/>
              <a:gd name="connsiteY200" fmla="*/ 4065078 h 6858000"/>
              <a:gd name="connsiteX201" fmla="*/ 1510397 w 7467600"/>
              <a:gd name="connsiteY201" fmla="*/ 3684705 h 6858000"/>
              <a:gd name="connsiteX202" fmla="*/ 1313114 w 7467600"/>
              <a:gd name="connsiteY202" fmla="*/ 3655216 h 6858000"/>
              <a:gd name="connsiteX203" fmla="*/ 1109304 w 7467600"/>
              <a:gd name="connsiteY203" fmla="*/ 3669030 h 6858000"/>
              <a:gd name="connsiteX204" fmla="*/ 8129 w 7467600"/>
              <a:gd name="connsiteY204" fmla="*/ 4330519 h 6858000"/>
              <a:gd name="connsiteX205" fmla="*/ 687572 w 7467600"/>
              <a:gd name="connsiteY205" fmla="*/ 3925629 h 6858000"/>
              <a:gd name="connsiteX206" fmla="*/ 1138365 w 7467600"/>
              <a:gd name="connsiteY206" fmla="*/ 3774515 h 6858000"/>
              <a:gd name="connsiteX207" fmla="*/ 1505579 w 7467600"/>
              <a:gd name="connsiteY207" fmla="*/ 3655526 h 6858000"/>
              <a:gd name="connsiteX208" fmla="*/ 1313114 w 7467600"/>
              <a:gd name="connsiteY208" fmla="*/ 3655216 h 6858000"/>
              <a:gd name="connsiteX209" fmla="*/ 3655073 w 7467600"/>
              <a:gd name="connsiteY209" fmla="*/ 3650884 h 6858000"/>
              <a:gd name="connsiteX210" fmla="*/ 3989938 w 7467600"/>
              <a:gd name="connsiteY210" fmla="*/ 3991685 h 6858000"/>
              <a:gd name="connsiteX211" fmla="*/ 4393907 w 7467600"/>
              <a:gd name="connsiteY211" fmla="*/ 4261258 h 6858000"/>
              <a:gd name="connsiteX212" fmla="*/ 4648051 w 7467600"/>
              <a:gd name="connsiteY212" fmla="*/ 4374051 h 6858000"/>
              <a:gd name="connsiteX213" fmla="*/ 4383389 w 7467600"/>
              <a:gd name="connsiteY213" fmla="*/ 4184369 h 6858000"/>
              <a:gd name="connsiteX214" fmla="*/ 4165508 w 7467600"/>
              <a:gd name="connsiteY214" fmla="*/ 4035196 h 6858000"/>
              <a:gd name="connsiteX215" fmla="*/ 4068162 w 7467600"/>
              <a:gd name="connsiteY215" fmla="*/ 3953394 h 6858000"/>
              <a:gd name="connsiteX216" fmla="*/ 3981416 w 7467600"/>
              <a:gd name="connsiteY216" fmla="*/ 3880482 h 6858000"/>
              <a:gd name="connsiteX217" fmla="*/ 3800147 w 7467600"/>
              <a:gd name="connsiteY217" fmla="*/ 3749872 h 6858000"/>
              <a:gd name="connsiteX218" fmla="*/ 3655073 w 7467600"/>
              <a:gd name="connsiteY218" fmla="*/ 3650884 h 6858000"/>
              <a:gd name="connsiteX219" fmla="*/ 3670252 w 7467600"/>
              <a:gd name="connsiteY219" fmla="*/ 3622798 h 6858000"/>
              <a:gd name="connsiteX220" fmla="*/ 3817258 w 7467600"/>
              <a:gd name="connsiteY220" fmla="*/ 3723577 h 6858000"/>
              <a:gd name="connsiteX221" fmla="*/ 4000461 w 7467600"/>
              <a:gd name="connsiteY221" fmla="*/ 3855966 h 6858000"/>
              <a:gd name="connsiteX222" fmla="*/ 4088180 w 7467600"/>
              <a:gd name="connsiteY222" fmla="*/ 3929774 h 6858000"/>
              <a:gd name="connsiteX223" fmla="*/ 4184555 w 7467600"/>
              <a:gd name="connsiteY223" fmla="*/ 4010683 h 6858000"/>
              <a:gd name="connsiteX224" fmla="*/ 4399563 w 7467600"/>
              <a:gd name="connsiteY224" fmla="*/ 4158106 h 6858000"/>
              <a:gd name="connsiteX225" fmla="*/ 4684469 w 7467600"/>
              <a:gd name="connsiteY225" fmla="*/ 4364680 h 6858000"/>
              <a:gd name="connsiteX226" fmla="*/ 4690271 w 7467600"/>
              <a:gd name="connsiteY226" fmla="*/ 4370034 h 6858000"/>
              <a:gd name="connsiteX227" fmla="*/ 4136093 w 7467600"/>
              <a:gd name="connsiteY227" fmla="*/ 3858466 h 6858000"/>
              <a:gd name="connsiteX228" fmla="*/ 3670252 w 7467600"/>
              <a:gd name="connsiteY228" fmla="*/ 3622798 h 6858000"/>
              <a:gd name="connsiteX229" fmla="*/ 4440129 w 7467600"/>
              <a:gd name="connsiteY229" fmla="*/ 3448571 h 6858000"/>
              <a:gd name="connsiteX230" fmla="*/ 4856525 w 7467600"/>
              <a:gd name="connsiteY230" fmla="*/ 3915351 h 6858000"/>
              <a:gd name="connsiteX231" fmla="*/ 5059055 w 7467600"/>
              <a:gd name="connsiteY231" fmla="*/ 4108918 h 6858000"/>
              <a:gd name="connsiteX232" fmla="*/ 5290070 w 7467600"/>
              <a:gd name="connsiteY232" fmla="*/ 4263619 h 6858000"/>
              <a:gd name="connsiteX233" fmla="*/ 4834991 w 7467600"/>
              <a:gd name="connsiteY233" fmla="*/ 3830985 h 6858000"/>
              <a:gd name="connsiteX234" fmla="*/ 4440129 w 7467600"/>
              <a:gd name="connsiteY234" fmla="*/ 3448571 h 6858000"/>
              <a:gd name="connsiteX235" fmla="*/ 4441737 w 7467600"/>
              <a:gd name="connsiteY235" fmla="*/ 3399734 h 6858000"/>
              <a:gd name="connsiteX236" fmla="*/ 4431236 w 7467600"/>
              <a:gd name="connsiteY236" fmla="*/ 3400954 h 6858000"/>
              <a:gd name="connsiteX237" fmla="*/ 4557150 w 7467600"/>
              <a:gd name="connsiteY237" fmla="*/ 3510023 h 6858000"/>
              <a:gd name="connsiteX238" fmla="*/ 4856936 w 7467600"/>
              <a:gd name="connsiteY238" fmla="*/ 3809146 h 6858000"/>
              <a:gd name="connsiteX239" fmla="*/ 5111996 w 7467600"/>
              <a:gd name="connsiteY239" fmla="*/ 4065759 h 6858000"/>
              <a:gd name="connsiteX240" fmla="*/ 5388878 w 7467600"/>
              <a:gd name="connsiteY240" fmla="*/ 4300185 h 6858000"/>
              <a:gd name="connsiteX241" fmla="*/ 5425556 w 7467600"/>
              <a:gd name="connsiteY241" fmla="*/ 4308967 h 6858000"/>
              <a:gd name="connsiteX242" fmla="*/ 4943646 w 7467600"/>
              <a:gd name="connsiteY242" fmla="*/ 3822916 h 6858000"/>
              <a:gd name="connsiteX243" fmla="*/ 4594837 w 7467600"/>
              <a:gd name="connsiteY243" fmla="*/ 3532274 h 6858000"/>
              <a:gd name="connsiteX244" fmla="*/ 4441737 w 7467600"/>
              <a:gd name="connsiteY244" fmla="*/ 3399734 h 6858000"/>
              <a:gd name="connsiteX245" fmla="*/ 5425834 w 7467600"/>
              <a:gd name="connsiteY245" fmla="*/ 3162785 h 6858000"/>
              <a:gd name="connsiteX246" fmla="*/ 5401644 w 7467600"/>
              <a:gd name="connsiteY246" fmla="*/ 3617847 h 6858000"/>
              <a:gd name="connsiteX247" fmla="*/ 5467256 w 7467600"/>
              <a:gd name="connsiteY247" fmla="*/ 4175494 h 6858000"/>
              <a:gd name="connsiteX248" fmla="*/ 5448069 w 7467600"/>
              <a:gd name="connsiteY248" fmla="*/ 3567554 h 6858000"/>
              <a:gd name="connsiteX249" fmla="*/ 5425834 w 7467600"/>
              <a:gd name="connsiteY249" fmla="*/ 3162785 h 6858000"/>
              <a:gd name="connsiteX250" fmla="*/ 1318687 w 7467600"/>
              <a:gd name="connsiteY250" fmla="*/ 3113840 h 6858000"/>
              <a:gd name="connsiteX251" fmla="*/ 1066793 w 7467600"/>
              <a:gd name="connsiteY251" fmla="*/ 3212171 h 6858000"/>
              <a:gd name="connsiteX252" fmla="*/ 993319 w 7467600"/>
              <a:gd name="connsiteY252" fmla="*/ 3247648 h 6858000"/>
              <a:gd name="connsiteX253" fmla="*/ 853081 w 7467600"/>
              <a:gd name="connsiteY253" fmla="*/ 3312410 h 6858000"/>
              <a:gd name="connsiteX254" fmla="*/ 805957 w 7467600"/>
              <a:gd name="connsiteY254" fmla="*/ 3330443 h 6858000"/>
              <a:gd name="connsiteX255" fmla="*/ 1318687 w 7467600"/>
              <a:gd name="connsiteY255" fmla="*/ 3113840 h 6858000"/>
              <a:gd name="connsiteX256" fmla="*/ 5453702 w 7467600"/>
              <a:gd name="connsiteY256" fmla="*/ 3090882 h 6858000"/>
              <a:gd name="connsiteX257" fmla="*/ 5480135 w 7467600"/>
              <a:gd name="connsiteY257" fmla="*/ 3565802 h 6858000"/>
              <a:gd name="connsiteX258" fmla="*/ 5499023 w 7467600"/>
              <a:gd name="connsiteY258" fmla="*/ 4166310 h 6858000"/>
              <a:gd name="connsiteX259" fmla="*/ 5547022 w 7467600"/>
              <a:gd name="connsiteY259" fmla="*/ 3607838 h 6858000"/>
              <a:gd name="connsiteX260" fmla="*/ 5515964 w 7467600"/>
              <a:gd name="connsiteY260" fmla="*/ 3378541 h 6858000"/>
              <a:gd name="connsiteX261" fmla="*/ 5453702 w 7467600"/>
              <a:gd name="connsiteY261" fmla="*/ 3090882 h 6858000"/>
              <a:gd name="connsiteX262" fmla="*/ 1238695 w 7467600"/>
              <a:gd name="connsiteY262" fmla="*/ 3076820 h 6858000"/>
              <a:gd name="connsiteX263" fmla="*/ 716371 w 7467600"/>
              <a:gd name="connsiteY263" fmla="*/ 3293249 h 6858000"/>
              <a:gd name="connsiteX264" fmla="*/ 579522 w 7467600"/>
              <a:gd name="connsiteY264" fmla="*/ 3371759 h 6858000"/>
              <a:gd name="connsiteX265" fmla="*/ 600288 w 7467600"/>
              <a:gd name="connsiteY265" fmla="*/ 3365555 h 6858000"/>
              <a:gd name="connsiteX266" fmla="*/ 840692 w 7467600"/>
              <a:gd name="connsiteY266" fmla="*/ 3284921 h 6858000"/>
              <a:gd name="connsiteX267" fmla="*/ 979248 w 7467600"/>
              <a:gd name="connsiteY267" fmla="*/ 3221003 h 6858000"/>
              <a:gd name="connsiteX268" fmla="*/ 1053282 w 7467600"/>
              <a:gd name="connsiteY268" fmla="*/ 3185247 h 6858000"/>
              <a:gd name="connsiteX269" fmla="*/ 1320603 w 7467600"/>
              <a:gd name="connsiteY269" fmla="*/ 3081281 h 6858000"/>
              <a:gd name="connsiteX270" fmla="*/ 1238695 w 7467600"/>
              <a:gd name="connsiteY270" fmla="*/ 3076820 h 6858000"/>
              <a:gd name="connsiteX271" fmla="*/ 5425627 w 7467600"/>
              <a:gd name="connsiteY271" fmla="*/ 2954192 h 6858000"/>
              <a:gd name="connsiteX272" fmla="*/ 5470770 w 7467600"/>
              <a:gd name="connsiteY272" fmla="*/ 3005435 h 6858000"/>
              <a:gd name="connsiteX273" fmla="*/ 5519779 w 7467600"/>
              <a:gd name="connsiteY273" fmla="*/ 4359223 h 6858000"/>
              <a:gd name="connsiteX274" fmla="*/ 5520293 w 7467600"/>
              <a:gd name="connsiteY274" fmla="*/ 4360602 h 6858000"/>
              <a:gd name="connsiteX275" fmla="*/ 5767221 w 7467600"/>
              <a:gd name="connsiteY275" fmla="*/ 4665564 h 6858000"/>
              <a:gd name="connsiteX276" fmla="*/ 6937169 w 7467600"/>
              <a:gd name="connsiteY276" fmla="*/ 4815941 h 6858000"/>
              <a:gd name="connsiteX277" fmla="*/ 6953922 w 7467600"/>
              <a:gd name="connsiteY277" fmla="*/ 4890068 h 6858000"/>
              <a:gd name="connsiteX278" fmla="*/ 6071359 w 7467600"/>
              <a:gd name="connsiteY278" fmla="*/ 4770770 h 6858000"/>
              <a:gd name="connsiteX279" fmla="*/ 6038839 w 7467600"/>
              <a:gd name="connsiteY279" fmla="*/ 4764474 h 6858000"/>
              <a:gd name="connsiteX280" fmla="*/ 6038706 w 7467600"/>
              <a:gd name="connsiteY280" fmla="*/ 4763847 h 6858000"/>
              <a:gd name="connsiteX281" fmla="*/ 6037784 w 7467600"/>
              <a:gd name="connsiteY281" fmla="*/ 4764270 h 6858000"/>
              <a:gd name="connsiteX282" fmla="*/ 6038839 w 7467600"/>
              <a:gd name="connsiteY282" fmla="*/ 4764474 h 6858000"/>
              <a:gd name="connsiteX283" fmla="*/ 6040338 w 7467600"/>
              <a:gd name="connsiteY283" fmla="*/ 4771418 h 6858000"/>
              <a:gd name="connsiteX284" fmla="*/ 6024488 w 7467600"/>
              <a:gd name="connsiteY284" fmla="*/ 4809903 h 6858000"/>
              <a:gd name="connsiteX285" fmla="*/ 5599771 w 7467600"/>
              <a:gd name="connsiteY285" fmla="*/ 5509652 h 6858000"/>
              <a:gd name="connsiteX286" fmla="*/ 5548843 w 7467600"/>
              <a:gd name="connsiteY286" fmla="*/ 5563845 h 6858000"/>
              <a:gd name="connsiteX287" fmla="*/ 5940952 w 7467600"/>
              <a:gd name="connsiteY287" fmla="*/ 6250028 h 6858000"/>
              <a:gd name="connsiteX288" fmla="*/ 6043441 w 7467600"/>
              <a:gd name="connsiteY288" fmla="*/ 6665847 h 6858000"/>
              <a:gd name="connsiteX289" fmla="*/ 6093432 w 7467600"/>
              <a:gd name="connsiteY289" fmla="*/ 6858000 h 6858000"/>
              <a:gd name="connsiteX290" fmla="*/ 6034344 w 7467600"/>
              <a:gd name="connsiteY290" fmla="*/ 6858000 h 6858000"/>
              <a:gd name="connsiteX291" fmla="*/ 6026679 w 7467600"/>
              <a:gd name="connsiteY291" fmla="*/ 6836959 h 6858000"/>
              <a:gd name="connsiteX292" fmla="*/ 5800441 w 7467600"/>
              <a:gd name="connsiteY292" fmla="*/ 6335286 h 6858000"/>
              <a:gd name="connsiteX293" fmla="*/ 5526562 w 7467600"/>
              <a:gd name="connsiteY293" fmla="*/ 5705388 h 6858000"/>
              <a:gd name="connsiteX294" fmla="*/ 5519640 w 7467600"/>
              <a:gd name="connsiteY294" fmla="*/ 5683774 h 6858000"/>
              <a:gd name="connsiteX295" fmla="*/ 5844559 w 7467600"/>
              <a:gd name="connsiteY295" fmla="*/ 6553349 h 6858000"/>
              <a:gd name="connsiteX296" fmla="*/ 5975994 w 7467600"/>
              <a:gd name="connsiteY296" fmla="*/ 6858000 h 6858000"/>
              <a:gd name="connsiteX297" fmla="*/ 5898547 w 7467600"/>
              <a:gd name="connsiteY297" fmla="*/ 6858000 h 6858000"/>
              <a:gd name="connsiteX298" fmla="*/ 5682041 w 7467600"/>
              <a:gd name="connsiteY298" fmla="*/ 6355860 h 6858000"/>
              <a:gd name="connsiteX299" fmla="*/ 5461758 w 7467600"/>
              <a:gd name="connsiteY299" fmla="*/ 5820220 h 6858000"/>
              <a:gd name="connsiteX300" fmla="*/ 5237282 w 7467600"/>
              <a:gd name="connsiteY300" fmla="*/ 6579086 h 6858000"/>
              <a:gd name="connsiteX301" fmla="*/ 5115009 w 7467600"/>
              <a:gd name="connsiteY301" fmla="*/ 6858000 h 6858000"/>
              <a:gd name="connsiteX302" fmla="*/ 5028074 w 7467600"/>
              <a:gd name="connsiteY302" fmla="*/ 6858000 h 6858000"/>
              <a:gd name="connsiteX303" fmla="*/ 5079508 w 7467600"/>
              <a:gd name="connsiteY303" fmla="*/ 6749074 h 6858000"/>
              <a:gd name="connsiteX304" fmla="*/ 5371846 w 7467600"/>
              <a:gd name="connsiteY304" fmla="*/ 5924413 h 6858000"/>
              <a:gd name="connsiteX305" fmla="*/ 5270512 w 7467600"/>
              <a:gd name="connsiteY305" fmla="*/ 6138975 h 6858000"/>
              <a:gd name="connsiteX306" fmla="*/ 5062409 w 7467600"/>
              <a:gd name="connsiteY306" fmla="*/ 6653544 h 6858000"/>
              <a:gd name="connsiteX307" fmla="*/ 5036628 w 7467600"/>
              <a:gd name="connsiteY307" fmla="*/ 6754247 h 6858000"/>
              <a:gd name="connsiteX308" fmla="*/ 5009112 w 7467600"/>
              <a:gd name="connsiteY308" fmla="*/ 6858000 h 6858000"/>
              <a:gd name="connsiteX309" fmla="*/ 4976679 w 7467600"/>
              <a:gd name="connsiteY309" fmla="*/ 6858000 h 6858000"/>
              <a:gd name="connsiteX310" fmla="*/ 5006537 w 7467600"/>
              <a:gd name="connsiteY310" fmla="*/ 6747068 h 6858000"/>
              <a:gd name="connsiteX311" fmla="*/ 5032723 w 7467600"/>
              <a:gd name="connsiteY311" fmla="*/ 6644957 h 6858000"/>
              <a:gd name="connsiteX312" fmla="*/ 5242949 w 7467600"/>
              <a:gd name="connsiteY312" fmla="*/ 6125175 h 6858000"/>
              <a:gd name="connsiteX313" fmla="*/ 5286321 w 7467600"/>
              <a:gd name="connsiteY313" fmla="*/ 6033555 h 6858000"/>
              <a:gd name="connsiteX314" fmla="*/ 5008210 w 7467600"/>
              <a:gd name="connsiteY314" fmla="*/ 6649194 h 6858000"/>
              <a:gd name="connsiteX315" fmla="*/ 4986321 w 7467600"/>
              <a:gd name="connsiteY315" fmla="*/ 6765687 h 6858000"/>
              <a:gd name="connsiteX316" fmla="*/ 4973474 w 7467600"/>
              <a:gd name="connsiteY316" fmla="*/ 6858000 h 6858000"/>
              <a:gd name="connsiteX317" fmla="*/ 4907178 w 7467600"/>
              <a:gd name="connsiteY317" fmla="*/ 6858000 h 6858000"/>
              <a:gd name="connsiteX318" fmla="*/ 4910810 w 7467600"/>
              <a:gd name="connsiteY318" fmla="*/ 6829660 h 6858000"/>
              <a:gd name="connsiteX319" fmla="*/ 4987461 w 7467600"/>
              <a:gd name="connsiteY319" fmla="*/ 6432994 h 6858000"/>
              <a:gd name="connsiteX320" fmla="*/ 5179262 w 7467600"/>
              <a:gd name="connsiteY320" fmla="*/ 6035044 h 6858000"/>
              <a:gd name="connsiteX321" fmla="*/ 4689678 w 7467600"/>
              <a:gd name="connsiteY321" fmla="*/ 6440241 h 6858000"/>
              <a:gd name="connsiteX322" fmla="*/ 4477543 w 7467600"/>
              <a:gd name="connsiteY322" fmla="*/ 6674836 h 6858000"/>
              <a:gd name="connsiteX323" fmla="*/ 4329957 w 7467600"/>
              <a:gd name="connsiteY323" fmla="*/ 6858000 h 6858000"/>
              <a:gd name="connsiteX324" fmla="*/ 4218595 w 7467600"/>
              <a:gd name="connsiteY324" fmla="*/ 6858000 h 6858000"/>
              <a:gd name="connsiteX325" fmla="*/ 4368888 w 7467600"/>
              <a:gd name="connsiteY325" fmla="*/ 6668412 h 6858000"/>
              <a:gd name="connsiteX326" fmla="*/ 4563091 w 7467600"/>
              <a:gd name="connsiteY326" fmla="*/ 6442508 h 6858000"/>
              <a:gd name="connsiteX327" fmla="*/ 5387324 w 7467600"/>
              <a:gd name="connsiteY327" fmla="*/ 5705830 h 6858000"/>
              <a:gd name="connsiteX328" fmla="*/ 5073620 w 7467600"/>
              <a:gd name="connsiteY328" fmla="*/ 5955437 h 6858000"/>
              <a:gd name="connsiteX329" fmla="*/ 4689789 w 7467600"/>
              <a:gd name="connsiteY329" fmla="*/ 6268382 h 6858000"/>
              <a:gd name="connsiteX330" fmla="*/ 4418722 w 7467600"/>
              <a:gd name="connsiteY330" fmla="*/ 6570886 h 6858000"/>
              <a:gd name="connsiteX331" fmla="*/ 4214944 w 7467600"/>
              <a:gd name="connsiteY331" fmla="*/ 6858000 h 6858000"/>
              <a:gd name="connsiteX332" fmla="*/ 4177898 w 7467600"/>
              <a:gd name="connsiteY332" fmla="*/ 6858000 h 6858000"/>
              <a:gd name="connsiteX333" fmla="*/ 4391597 w 7467600"/>
              <a:gd name="connsiteY333" fmla="*/ 6556370 h 6858000"/>
              <a:gd name="connsiteX334" fmla="*/ 4668889 w 7467600"/>
              <a:gd name="connsiteY334" fmla="*/ 6246399 h 6858000"/>
              <a:gd name="connsiteX335" fmla="*/ 5055427 w 7467600"/>
              <a:gd name="connsiteY335" fmla="*/ 5931476 h 6858000"/>
              <a:gd name="connsiteX336" fmla="*/ 5371814 w 7467600"/>
              <a:gd name="connsiteY336" fmla="*/ 5678975 h 6858000"/>
              <a:gd name="connsiteX337" fmla="*/ 4987918 w 7467600"/>
              <a:gd name="connsiteY337" fmla="*/ 5838701 h 6858000"/>
              <a:gd name="connsiteX338" fmla="*/ 4317146 w 7467600"/>
              <a:gd name="connsiteY338" fmla="*/ 6587716 h 6858000"/>
              <a:gd name="connsiteX339" fmla="*/ 4171627 w 7467600"/>
              <a:gd name="connsiteY339" fmla="*/ 6858000 h 6858000"/>
              <a:gd name="connsiteX340" fmla="*/ 4081585 w 7467600"/>
              <a:gd name="connsiteY340" fmla="*/ 6858000 h 6858000"/>
              <a:gd name="connsiteX341" fmla="*/ 4238603 w 7467600"/>
              <a:gd name="connsiteY341" fmla="*/ 6559341 h 6858000"/>
              <a:gd name="connsiteX342" fmla="*/ 4778333 w 7467600"/>
              <a:gd name="connsiteY342" fmla="*/ 5873626 h 6858000"/>
              <a:gd name="connsiteX343" fmla="*/ 5414185 w 7467600"/>
              <a:gd name="connsiteY343" fmla="*/ 5573882 h 6858000"/>
              <a:gd name="connsiteX344" fmla="*/ 5959648 w 7467600"/>
              <a:gd name="connsiteY344" fmla="*/ 4760797 h 6858000"/>
              <a:gd name="connsiteX345" fmla="*/ 5355019 w 7467600"/>
              <a:gd name="connsiteY345" fmla="*/ 4734672 h 6858000"/>
              <a:gd name="connsiteX346" fmla="*/ 5083565 w 7467600"/>
              <a:gd name="connsiteY346" fmla="*/ 5179121 h 6858000"/>
              <a:gd name="connsiteX347" fmla="*/ 4713577 w 7467600"/>
              <a:gd name="connsiteY347" fmla="*/ 5616803 h 6858000"/>
              <a:gd name="connsiteX348" fmla="*/ 3989559 w 7467600"/>
              <a:gd name="connsiteY348" fmla="*/ 6145945 h 6858000"/>
              <a:gd name="connsiteX349" fmla="*/ 3939824 w 7467600"/>
              <a:gd name="connsiteY349" fmla="*/ 6066900 h 6858000"/>
              <a:gd name="connsiteX350" fmla="*/ 4584537 w 7467600"/>
              <a:gd name="connsiteY350" fmla="*/ 5324826 h 6858000"/>
              <a:gd name="connsiteX351" fmla="*/ 5037105 w 7467600"/>
              <a:gd name="connsiteY351" fmla="*/ 5088765 h 6858000"/>
              <a:gd name="connsiteX352" fmla="*/ 5039930 w 7467600"/>
              <a:gd name="connsiteY352" fmla="*/ 5089585 h 6858000"/>
              <a:gd name="connsiteX353" fmla="*/ 5263764 w 7467600"/>
              <a:gd name="connsiteY353" fmla="*/ 4735525 h 6858000"/>
              <a:gd name="connsiteX354" fmla="*/ 4086300 w 7467600"/>
              <a:gd name="connsiteY354" fmla="*/ 4884599 h 6858000"/>
              <a:gd name="connsiteX355" fmla="*/ 4085485 w 7467600"/>
              <a:gd name="connsiteY355" fmla="*/ 4899070 h 6858000"/>
              <a:gd name="connsiteX356" fmla="*/ 3871915 w 7467600"/>
              <a:gd name="connsiteY356" fmla="*/ 5253645 h 6858000"/>
              <a:gd name="connsiteX357" fmla="*/ 3799374 w 7467600"/>
              <a:gd name="connsiteY357" fmla="*/ 5466127 h 6858000"/>
              <a:gd name="connsiteX358" fmla="*/ 3498850 w 7467600"/>
              <a:gd name="connsiteY358" fmla="*/ 6661888 h 6858000"/>
              <a:gd name="connsiteX359" fmla="*/ 3399216 w 7467600"/>
              <a:gd name="connsiteY359" fmla="*/ 6858000 h 6858000"/>
              <a:gd name="connsiteX360" fmla="*/ 3303688 w 7467600"/>
              <a:gd name="connsiteY360" fmla="*/ 6858000 h 6858000"/>
              <a:gd name="connsiteX361" fmla="*/ 3391774 w 7467600"/>
              <a:gd name="connsiteY361" fmla="*/ 6697181 h 6858000"/>
              <a:gd name="connsiteX362" fmla="*/ 3735540 w 7467600"/>
              <a:gd name="connsiteY362" fmla="*/ 5546923 h 6858000"/>
              <a:gd name="connsiteX363" fmla="*/ 3729438 w 7467600"/>
              <a:gd name="connsiteY363" fmla="*/ 5569058 h 6858000"/>
              <a:gd name="connsiteX364" fmla="*/ 3707782 w 7467600"/>
              <a:gd name="connsiteY364" fmla="*/ 5644908 h 6858000"/>
              <a:gd name="connsiteX365" fmla="*/ 3583827 w 7467600"/>
              <a:gd name="connsiteY365" fmla="*/ 6039215 h 6858000"/>
              <a:gd name="connsiteX366" fmla="*/ 3547861 w 7467600"/>
              <a:gd name="connsiteY366" fmla="*/ 6129609 h 6858000"/>
              <a:gd name="connsiteX367" fmla="*/ 3490905 w 7467600"/>
              <a:gd name="connsiteY367" fmla="*/ 6277660 h 6858000"/>
              <a:gd name="connsiteX368" fmla="*/ 3455859 w 7467600"/>
              <a:gd name="connsiteY368" fmla="*/ 6391301 h 6858000"/>
              <a:gd name="connsiteX369" fmla="*/ 3429112 w 7467600"/>
              <a:gd name="connsiteY369" fmla="*/ 6479469 h 6858000"/>
              <a:gd name="connsiteX370" fmla="*/ 3304862 w 7467600"/>
              <a:gd name="connsiteY370" fmla="*/ 6796476 h 6858000"/>
              <a:gd name="connsiteX371" fmla="*/ 3276071 w 7467600"/>
              <a:gd name="connsiteY371" fmla="*/ 6858000 h 6858000"/>
              <a:gd name="connsiteX372" fmla="*/ 3240805 w 7467600"/>
              <a:gd name="connsiteY372" fmla="*/ 6858000 h 6858000"/>
              <a:gd name="connsiteX373" fmla="*/ 3275917 w 7467600"/>
              <a:gd name="connsiteY373" fmla="*/ 6783192 h 6858000"/>
              <a:gd name="connsiteX374" fmla="*/ 3399358 w 7467600"/>
              <a:gd name="connsiteY374" fmla="*/ 6469011 h 6858000"/>
              <a:gd name="connsiteX375" fmla="*/ 3425650 w 7467600"/>
              <a:gd name="connsiteY375" fmla="*/ 6381333 h 6858000"/>
              <a:gd name="connsiteX376" fmla="*/ 3460661 w 7467600"/>
              <a:gd name="connsiteY376" fmla="*/ 6266763 h 6858000"/>
              <a:gd name="connsiteX377" fmla="*/ 3518021 w 7467600"/>
              <a:gd name="connsiteY377" fmla="*/ 6117298 h 6858000"/>
              <a:gd name="connsiteX378" fmla="*/ 3554035 w 7467600"/>
              <a:gd name="connsiteY378" fmla="*/ 6027832 h 6858000"/>
              <a:gd name="connsiteX379" fmla="*/ 3677174 w 7467600"/>
              <a:gd name="connsiteY379" fmla="*/ 5636351 h 6858000"/>
              <a:gd name="connsiteX380" fmla="*/ 3698819 w 7467600"/>
              <a:gd name="connsiteY380" fmla="*/ 5560503 h 6858000"/>
              <a:gd name="connsiteX381" fmla="*/ 3702094 w 7467600"/>
              <a:gd name="connsiteY381" fmla="*/ 5549194 h 6858000"/>
              <a:gd name="connsiteX382" fmla="*/ 3398355 w 7467600"/>
              <a:gd name="connsiteY382" fmla="*/ 6094603 h 6858000"/>
              <a:gd name="connsiteX383" fmla="*/ 3193941 w 7467600"/>
              <a:gd name="connsiteY383" fmla="*/ 6798775 h 6858000"/>
              <a:gd name="connsiteX384" fmla="*/ 3184140 w 7467600"/>
              <a:gd name="connsiteY384" fmla="*/ 6858000 h 6858000"/>
              <a:gd name="connsiteX385" fmla="*/ 3099978 w 7467600"/>
              <a:gd name="connsiteY385" fmla="*/ 6858000 h 6858000"/>
              <a:gd name="connsiteX386" fmla="*/ 3101556 w 7467600"/>
              <a:gd name="connsiteY386" fmla="*/ 6843337 h 6858000"/>
              <a:gd name="connsiteX387" fmla="*/ 3370162 w 7467600"/>
              <a:gd name="connsiteY387" fmla="*/ 5785550 h 6858000"/>
              <a:gd name="connsiteX388" fmla="*/ 3746477 w 7467600"/>
              <a:gd name="connsiteY388" fmla="*/ 5377889 h 6858000"/>
              <a:gd name="connsiteX389" fmla="*/ 3863399 w 7467600"/>
              <a:gd name="connsiteY389" fmla="*/ 5087257 h 6858000"/>
              <a:gd name="connsiteX390" fmla="*/ 3968712 w 7467600"/>
              <a:gd name="connsiteY390" fmla="*/ 4913989 h 6858000"/>
              <a:gd name="connsiteX391" fmla="*/ 2792390 w 7467600"/>
              <a:gd name="connsiteY391" fmla="*/ 5382974 h 6858000"/>
              <a:gd name="connsiteX392" fmla="*/ 2714982 w 7467600"/>
              <a:gd name="connsiteY392" fmla="*/ 5427051 h 6858000"/>
              <a:gd name="connsiteX393" fmla="*/ 2813361 w 7467600"/>
              <a:gd name="connsiteY393" fmla="*/ 6023912 h 6858000"/>
              <a:gd name="connsiteX394" fmla="*/ 2688430 w 7467600"/>
              <a:gd name="connsiteY394" fmla="*/ 6801564 h 6858000"/>
              <a:gd name="connsiteX395" fmla="*/ 2629626 w 7467600"/>
              <a:gd name="connsiteY395" fmla="*/ 6763394 h 6858000"/>
              <a:gd name="connsiteX396" fmla="*/ 2565328 w 7467600"/>
              <a:gd name="connsiteY396" fmla="*/ 5516399 h 6858000"/>
              <a:gd name="connsiteX397" fmla="*/ 1922999 w 7467600"/>
              <a:gd name="connsiteY397" fmla="*/ 5980343 h 6858000"/>
              <a:gd name="connsiteX398" fmla="*/ 1950261 w 7467600"/>
              <a:gd name="connsiteY398" fmla="*/ 6405858 h 6858000"/>
              <a:gd name="connsiteX399" fmla="*/ 2365554 w 7467600"/>
              <a:gd name="connsiteY399" fmla="*/ 6759107 h 6858000"/>
              <a:gd name="connsiteX400" fmla="*/ 2424142 w 7467600"/>
              <a:gd name="connsiteY400" fmla="*/ 6858000 h 6858000"/>
              <a:gd name="connsiteX401" fmla="*/ 2395994 w 7467600"/>
              <a:gd name="connsiteY401" fmla="*/ 6858000 h 6858000"/>
              <a:gd name="connsiteX402" fmla="*/ 2392863 w 7467600"/>
              <a:gd name="connsiteY402" fmla="*/ 6852964 h 6858000"/>
              <a:gd name="connsiteX403" fmla="*/ 2017589 w 7467600"/>
              <a:gd name="connsiteY403" fmla="*/ 6493982 h 6858000"/>
              <a:gd name="connsiteX404" fmla="*/ 2147336 w 7467600"/>
              <a:gd name="connsiteY404" fmla="*/ 6594052 h 6858000"/>
              <a:gd name="connsiteX405" fmla="*/ 2207047 w 7467600"/>
              <a:gd name="connsiteY405" fmla="*/ 6654540 h 6858000"/>
              <a:gd name="connsiteX406" fmla="*/ 2299106 w 7467600"/>
              <a:gd name="connsiteY406" fmla="*/ 6778931 h 6858000"/>
              <a:gd name="connsiteX407" fmla="*/ 2314430 w 7467600"/>
              <a:gd name="connsiteY407" fmla="*/ 6801144 h 6858000"/>
              <a:gd name="connsiteX408" fmla="*/ 2352406 w 7467600"/>
              <a:gd name="connsiteY408" fmla="*/ 6858000 h 6858000"/>
              <a:gd name="connsiteX409" fmla="*/ 2314492 w 7467600"/>
              <a:gd name="connsiteY409" fmla="*/ 6858000 h 6858000"/>
              <a:gd name="connsiteX410" fmla="*/ 2288095 w 7467600"/>
              <a:gd name="connsiteY410" fmla="*/ 6818030 h 6858000"/>
              <a:gd name="connsiteX411" fmla="*/ 2272768 w 7467600"/>
              <a:gd name="connsiteY411" fmla="*/ 6795822 h 6858000"/>
              <a:gd name="connsiteX412" fmla="*/ 2182715 w 7467600"/>
              <a:gd name="connsiteY412" fmla="*/ 6675071 h 6858000"/>
              <a:gd name="connsiteX413" fmla="*/ 2032061 w 7467600"/>
              <a:gd name="connsiteY413" fmla="*/ 6541380 h 6858000"/>
              <a:gd name="connsiteX414" fmla="*/ 2257220 w 7467600"/>
              <a:gd name="connsiteY414" fmla="*/ 6826257 h 6858000"/>
              <a:gd name="connsiteX415" fmla="*/ 2281324 w 7467600"/>
              <a:gd name="connsiteY415" fmla="*/ 6858000 h 6858000"/>
              <a:gd name="connsiteX416" fmla="*/ 2242860 w 7467600"/>
              <a:gd name="connsiteY416" fmla="*/ 6858000 h 6858000"/>
              <a:gd name="connsiteX417" fmla="*/ 2232818 w 7467600"/>
              <a:gd name="connsiteY417" fmla="*/ 6844926 h 6858000"/>
              <a:gd name="connsiteX418" fmla="*/ 1990172 w 7467600"/>
              <a:gd name="connsiteY418" fmla="*/ 6542121 h 6858000"/>
              <a:gd name="connsiteX419" fmla="*/ 2124090 w 7467600"/>
              <a:gd name="connsiteY419" fmla="*/ 6761017 h 6858000"/>
              <a:gd name="connsiteX420" fmla="*/ 2200380 w 7467600"/>
              <a:gd name="connsiteY420" fmla="*/ 6858000 h 6858000"/>
              <a:gd name="connsiteX421" fmla="*/ 2147507 w 7467600"/>
              <a:gd name="connsiteY421" fmla="*/ 6858000 h 6858000"/>
              <a:gd name="connsiteX422" fmla="*/ 2070668 w 7467600"/>
              <a:gd name="connsiteY422" fmla="*/ 6761520 h 6858000"/>
              <a:gd name="connsiteX423" fmla="*/ 1975142 w 7467600"/>
              <a:gd name="connsiteY423" fmla="*/ 6585570 h 6858000"/>
              <a:gd name="connsiteX424" fmla="*/ 2050035 w 7467600"/>
              <a:gd name="connsiteY424" fmla="*/ 6813345 h 6858000"/>
              <a:gd name="connsiteX425" fmla="*/ 2063025 w 7467600"/>
              <a:gd name="connsiteY425" fmla="*/ 6858000 h 6858000"/>
              <a:gd name="connsiteX426" fmla="*/ 2021675 w 7467600"/>
              <a:gd name="connsiteY426" fmla="*/ 6858000 h 6858000"/>
              <a:gd name="connsiteX427" fmla="*/ 2019308 w 7467600"/>
              <a:gd name="connsiteY427" fmla="*/ 6847118 h 6858000"/>
              <a:gd name="connsiteX428" fmla="*/ 1938835 w 7467600"/>
              <a:gd name="connsiteY428" fmla="*/ 6551160 h 6858000"/>
              <a:gd name="connsiteX429" fmla="*/ 1953230 w 7467600"/>
              <a:gd name="connsiteY429" fmla="*/ 6759699 h 6858000"/>
              <a:gd name="connsiteX430" fmla="*/ 1956763 w 7467600"/>
              <a:gd name="connsiteY430" fmla="*/ 6778191 h 6858000"/>
              <a:gd name="connsiteX431" fmla="*/ 1967925 w 7467600"/>
              <a:gd name="connsiteY431" fmla="*/ 6858000 h 6858000"/>
              <a:gd name="connsiteX432" fmla="*/ 1936622 w 7467600"/>
              <a:gd name="connsiteY432" fmla="*/ 6858000 h 6858000"/>
              <a:gd name="connsiteX433" fmla="*/ 1926261 w 7467600"/>
              <a:gd name="connsiteY433" fmla="*/ 6784064 h 6858000"/>
              <a:gd name="connsiteX434" fmla="*/ 1922724 w 7467600"/>
              <a:gd name="connsiteY434" fmla="*/ 6765577 h 6858000"/>
              <a:gd name="connsiteX435" fmla="*/ 1904650 w 7467600"/>
              <a:gd name="connsiteY435" fmla="*/ 6639616 h 6858000"/>
              <a:gd name="connsiteX436" fmla="*/ 1885273 w 7467600"/>
              <a:gd name="connsiteY436" fmla="*/ 6858000 h 6858000"/>
              <a:gd name="connsiteX437" fmla="*/ 1854363 w 7467600"/>
              <a:gd name="connsiteY437" fmla="*/ 6858000 h 6858000"/>
              <a:gd name="connsiteX438" fmla="*/ 1880391 w 7467600"/>
              <a:gd name="connsiteY438" fmla="*/ 6603796 h 6858000"/>
              <a:gd name="connsiteX439" fmla="*/ 1818273 w 7467600"/>
              <a:gd name="connsiteY439" fmla="*/ 6715729 h 6858000"/>
              <a:gd name="connsiteX440" fmla="*/ 1794691 w 7467600"/>
              <a:gd name="connsiteY440" fmla="*/ 6843239 h 6858000"/>
              <a:gd name="connsiteX441" fmla="*/ 1794914 w 7467600"/>
              <a:gd name="connsiteY441" fmla="*/ 6858000 h 6858000"/>
              <a:gd name="connsiteX442" fmla="*/ 1746128 w 7467600"/>
              <a:gd name="connsiteY442" fmla="*/ 6858000 h 6858000"/>
              <a:gd name="connsiteX443" fmla="*/ 1753934 w 7467600"/>
              <a:gd name="connsiteY443" fmla="*/ 6724796 h 6858000"/>
              <a:gd name="connsiteX444" fmla="*/ 1792053 w 7467600"/>
              <a:gd name="connsiteY444" fmla="*/ 6572396 h 6858000"/>
              <a:gd name="connsiteX445" fmla="*/ 1862248 w 7467600"/>
              <a:gd name="connsiteY445" fmla="*/ 6266397 h 6858000"/>
              <a:gd name="connsiteX446" fmla="*/ 1862250 w 7467600"/>
              <a:gd name="connsiteY446" fmla="*/ 6033531 h 6858000"/>
              <a:gd name="connsiteX447" fmla="*/ 1211999 w 7467600"/>
              <a:gd name="connsiteY447" fmla="*/ 6683610 h 6858000"/>
              <a:gd name="connsiteX448" fmla="*/ 1213266 w 7467600"/>
              <a:gd name="connsiteY448" fmla="*/ 6691947 h 6858000"/>
              <a:gd name="connsiteX449" fmla="*/ 1203370 w 7467600"/>
              <a:gd name="connsiteY449" fmla="*/ 6850676 h 6858000"/>
              <a:gd name="connsiteX450" fmla="*/ 1203671 w 7467600"/>
              <a:gd name="connsiteY450" fmla="*/ 6858000 h 6858000"/>
              <a:gd name="connsiteX451" fmla="*/ 1143180 w 7467600"/>
              <a:gd name="connsiteY451" fmla="*/ 6858000 h 6858000"/>
              <a:gd name="connsiteX452" fmla="*/ 1142176 w 7467600"/>
              <a:gd name="connsiteY452" fmla="*/ 6766045 h 6858000"/>
              <a:gd name="connsiteX453" fmla="*/ 1067484 w 7467600"/>
              <a:gd name="connsiteY453" fmla="*/ 6858000 h 6858000"/>
              <a:gd name="connsiteX454" fmla="*/ 953928 w 7467600"/>
              <a:gd name="connsiteY454" fmla="*/ 6858000 h 6858000"/>
              <a:gd name="connsiteX455" fmla="*/ 959715 w 7467600"/>
              <a:gd name="connsiteY455" fmla="*/ 6850185 h 6858000"/>
              <a:gd name="connsiteX456" fmla="*/ 1483788 w 7467600"/>
              <a:gd name="connsiteY456" fmla="*/ 6259174 h 6858000"/>
              <a:gd name="connsiteX457" fmla="*/ 1100671 w 7467600"/>
              <a:gd name="connsiteY457" fmla="*/ 6252137 h 6858000"/>
              <a:gd name="connsiteX458" fmla="*/ 1090144 w 7467600"/>
              <a:gd name="connsiteY458" fmla="*/ 6256748 h 6858000"/>
              <a:gd name="connsiteX459" fmla="*/ 1095872 w 7467600"/>
              <a:gd name="connsiteY459" fmla="*/ 6271892 h 6858000"/>
              <a:gd name="connsiteX460" fmla="*/ 262785 w 7467600"/>
              <a:gd name="connsiteY460" fmla="*/ 6845450 h 6858000"/>
              <a:gd name="connsiteX461" fmla="*/ 209968 w 7467600"/>
              <a:gd name="connsiteY461" fmla="*/ 6770713 h 6858000"/>
              <a:gd name="connsiteX462" fmla="*/ 873460 w 7467600"/>
              <a:gd name="connsiteY462" fmla="*/ 6253768 h 6858000"/>
              <a:gd name="connsiteX463" fmla="*/ 192686 w 7467600"/>
              <a:gd name="connsiteY463" fmla="*/ 5849257 h 6858000"/>
              <a:gd name="connsiteX464" fmla="*/ 4696 w 7467600"/>
              <a:gd name="connsiteY464" fmla="*/ 5697668 h 6858000"/>
              <a:gd name="connsiteX465" fmla="*/ 0 w 7467600"/>
              <a:gd name="connsiteY465" fmla="*/ 5689984 h 6858000"/>
              <a:gd name="connsiteX466" fmla="*/ 0 w 7467600"/>
              <a:gd name="connsiteY466" fmla="*/ 5513472 h 6858000"/>
              <a:gd name="connsiteX467" fmla="*/ 174101 w 7467600"/>
              <a:gd name="connsiteY467" fmla="*/ 5620277 h 6858000"/>
              <a:gd name="connsiteX468" fmla="*/ 891800 w 7467600"/>
              <a:gd name="connsiteY468" fmla="*/ 6036935 h 6858000"/>
              <a:gd name="connsiteX469" fmla="*/ 1072219 w 7467600"/>
              <a:gd name="connsiteY469" fmla="*/ 6169443 h 6858000"/>
              <a:gd name="connsiteX470" fmla="*/ 1074117 w 7467600"/>
              <a:gd name="connsiteY470" fmla="*/ 6170301 h 6858000"/>
              <a:gd name="connsiteX471" fmla="*/ 1083114 w 7467600"/>
              <a:gd name="connsiteY471" fmla="*/ 6174131 h 6858000"/>
              <a:gd name="connsiteX472" fmla="*/ 1543010 w 7467600"/>
              <a:gd name="connsiteY472" fmla="*/ 6191140 h 6858000"/>
              <a:gd name="connsiteX473" fmla="*/ 1551080 w 7467600"/>
              <a:gd name="connsiteY473" fmla="*/ 6195006 h 6858000"/>
              <a:gd name="connsiteX474" fmla="*/ 2345443 w 7467600"/>
              <a:gd name="connsiteY474" fmla="*/ 5549882 h 6858000"/>
              <a:gd name="connsiteX475" fmla="*/ 1721499 w 7467600"/>
              <a:gd name="connsiteY475" fmla="*/ 5599969 h 6858000"/>
              <a:gd name="connsiteX476" fmla="*/ 767716 w 7467600"/>
              <a:gd name="connsiteY476" fmla="*/ 5472768 h 6858000"/>
              <a:gd name="connsiteX477" fmla="*/ 722147 w 7467600"/>
              <a:gd name="connsiteY477" fmla="*/ 5393091 h 6858000"/>
              <a:gd name="connsiteX478" fmla="*/ 1485552 w 7467600"/>
              <a:gd name="connsiteY478" fmla="*/ 5313202 h 6858000"/>
              <a:gd name="connsiteX479" fmla="*/ 2143004 w 7467600"/>
              <a:gd name="connsiteY479" fmla="*/ 5402420 h 6858000"/>
              <a:gd name="connsiteX480" fmla="*/ 1933391 w 7467600"/>
              <a:gd name="connsiteY480" fmla="*/ 5156971 h 6858000"/>
              <a:gd name="connsiteX481" fmla="*/ 1827118 w 7467600"/>
              <a:gd name="connsiteY481" fmla="*/ 4968410 h 6858000"/>
              <a:gd name="connsiteX482" fmla="*/ 1837349 w 7467600"/>
              <a:gd name="connsiteY482" fmla="*/ 4956357 h 6858000"/>
              <a:gd name="connsiteX483" fmla="*/ 2162835 w 7467600"/>
              <a:gd name="connsiteY483" fmla="*/ 5187853 h 6858000"/>
              <a:gd name="connsiteX484" fmla="*/ 2257167 w 7467600"/>
              <a:gd name="connsiteY484" fmla="*/ 5462123 h 6858000"/>
              <a:gd name="connsiteX485" fmla="*/ 2261598 w 7467600"/>
              <a:gd name="connsiteY485" fmla="*/ 5467998 h 6858000"/>
              <a:gd name="connsiteX486" fmla="*/ 2437177 w 7467600"/>
              <a:gd name="connsiteY486" fmla="*/ 5479608 h 6858000"/>
              <a:gd name="connsiteX487" fmla="*/ 2445247 w 7467600"/>
              <a:gd name="connsiteY487" fmla="*/ 5483476 h 6858000"/>
              <a:gd name="connsiteX488" fmla="*/ 2743626 w 7467600"/>
              <a:gd name="connsiteY488" fmla="*/ 5304819 h 6858000"/>
              <a:gd name="connsiteX489" fmla="*/ 3048102 w 7467600"/>
              <a:gd name="connsiteY489" fmla="*/ 5150595 h 6858000"/>
              <a:gd name="connsiteX490" fmla="*/ 1799414 w 7467600"/>
              <a:gd name="connsiteY490" fmla="*/ 4694732 h 6858000"/>
              <a:gd name="connsiteX491" fmla="*/ 1771735 w 7467600"/>
              <a:gd name="connsiteY491" fmla="*/ 4619929 h 6858000"/>
              <a:gd name="connsiteX492" fmla="*/ 3104273 w 7467600"/>
              <a:gd name="connsiteY492" fmla="*/ 5076159 h 6858000"/>
              <a:gd name="connsiteX493" fmla="*/ 3113245 w 7467600"/>
              <a:gd name="connsiteY493" fmla="*/ 5090705 h 6858000"/>
              <a:gd name="connsiteX494" fmla="*/ 3126294 w 7467600"/>
              <a:gd name="connsiteY494" fmla="*/ 5114400 h 6858000"/>
              <a:gd name="connsiteX495" fmla="*/ 3937433 w 7467600"/>
              <a:gd name="connsiteY495" fmla="*/ 4830473 h 6858000"/>
              <a:gd name="connsiteX496" fmla="*/ 3590475 w 7467600"/>
              <a:gd name="connsiteY496" fmla="*/ 4597974 h 6858000"/>
              <a:gd name="connsiteX497" fmla="*/ 3100264 w 7467600"/>
              <a:gd name="connsiteY497" fmla="*/ 4579845 h 6858000"/>
              <a:gd name="connsiteX498" fmla="*/ 2183576 w 7467600"/>
              <a:gd name="connsiteY498" fmla="*/ 4227150 h 6858000"/>
              <a:gd name="connsiteX499" fmla="*/ 2151029 w 7467600"/>
              <a:gd name="connsiteY499" fmla="*/ 4146947 h 6858000"/>
              <a:gd name="connsiteX500" fmla="*/ 3563434 w 7467600"/>
              <a:gd name="connsiteY500" fmla="*/ 4469115 h 6858000"/>
              <a:gd name="connsiteX501" fmla="*/ 3177952 w 7467600"/>
              <a:gd name="connsiteY501" fmla="*/ 3657386 h 6858000"/>
              <a:gd name="connsiteX502" fmla="*/ 3189263 w 7467600"/>
              <a:gd name="connsiteY502" fmla="*/ 3625726 h 6858000"/>
              <a:gd name="connsiteX503" fmla="*/ 3560912 w 7467600"/>
              <a:gd name="connsiteY503" fmla="*/ 4079863 h 6858000"/>
              <a:gd name="connsiteX504" fmla="*/ 3626636 w 7467600"/>
              <a:gd name="connsiteY504" fmla="*/ 4512230 h 6858000"/>
              <a:gd name="connsiteX505" fmla="*/ 3653088 w 7467600"/>
              <a:gd name="connsiteY505" fmla="*/ 4521417 h 6858000"/>
              <a:gd name="connsiteX506" fmla="*/ 3988128 w 7467600"/>
              <a:gd name="connsiteY506" fmla="*/ 4817267 h 6858000"/>
              <a:gd name="connsiteX507" fmla="*/ 4830582 w 7467600"/>
              <a:gd name="connsiteY507" fmla="*/ 4676000 h 6858000"/>
              <a:gd name="connsiteX508" fmla="*/ 4830100 w 7467600"/>
              <a:gd name="connsiteY508" fmla="*/ 4675554 h 6858000"/>
              <a:gd name="connsiteX509" fmla="*/ 4036318 w 7467600"/>
              <a:gd name="connsiteY509" fmla="*/ 4147013 h 6858000"/>
              <a:gd name="connsiteX510" fmla="*/ 3432098 w 7467600"/>
              <a:gd name="connsiteY510" fmla="*/ 3537312 h 6858000"/>
              <a:gd name="connsiteX511" fmla="*/ 3446761 w 7467600"/>
              <a:gd name="connsiteY511" fmla="*/ 3461278 h 6858000"/>
              <a:gd name="connsiteX512" fmla="*/ 4419733 w 7467600"/>
              <a:gd name="connsiteY512" fmla="*/ 3963555 h 6858000"/>
              <a:gd name="connsiteX513" fmla="*/ 4781371 w 7467600"/>
              <a:gd name="connsiteY513" fmla="*/ 4458604 h 6858000"/>
              <a:gd name="connsiteX514" fmla="*/ 4780440 w 7467600"/>
              <a:gd name="connsiteY514" fmla="*/ 4470290 h 6858000"/>
              <a:gd name="connsiteX515" fmla="*/ 4898954 w 7467600"/>
              <a:gd name="connsiteY515" fmla="*/ 4662092 h 6858000"/>
              <a:gd name="connsiteX516" fmla="*/ 4900699 w 7467600"/>
              <a:gd name="connsiteY516" fmla="*/ 4670867 h 6858000"/>
              <a:gd name="connsiteX517" fmla="*/ 5714511 w 7467600"/>
              <a:gd name="connsiteY517" fmla="*/ 4663483 h 6858000"/>
              <a:gd name="connsiteX518" fmla="*/ 5464793 w 7467600"/>
              <a:gd name="connsiteY518" fmla="*/ 4393556 h 6858000"/>
              <a:gd name="connsiteX519" fmla="*/ 5461897 w 7467600"/>
              <a:gd name="connsiteY519" fmla="*/ 4390879 h 6858000"/>
              <a:gd name="connsiteX520" fmla="*/ 4294126 w 7467600"/>
              <a:gd name="connsiteY520" fmla="*/ 3303048 h 6858000"/>
              <a:gd name="connsiteX521" fmla="*/ 4305321 w 7467600"/>
              <a:gd name="connsiteY521" fmla="*/ 3256953 h 6858000"/>
              <a:gd name="connsiteX522" fmla="*/ 4949299 w 7467600"/>
              <a:gd name="connsiteY522" fmla="*/ 3766336 h 6858000"/>
              <a:gd name="connsiteX523" fmla="*/ 5291452 w 7467600"/>
              <a:gd name="connsiteY523" fmla="*/ 4076801 h 6858000"/>
              <a:gd name="connsiteX524" fmla="*/ 5434998 w 7467600"/>
              <a:gd name="connsiteY524" fmla="*/ 4254100 h 6858000"/>
              <a:gd name="connsiteX525" fmla="*/ 5351015 w 7467600"/>
              <a:gd name="connsiteY525" fmla="*/ 3760989 h 6858000"/>
              <a:gd name="connsiteX526" fmla="*/ 5413780 w 7467600"/>
              <a:gd name="connsiteY526" fmla="*/ 2966265 h 6858000"/>
              <a:gd name="connsiteX527" fmla="*/ 5425627 w 7467600"/>
              <a:gd name="connsiteY527" fmla="*/ 2954192 h 6858000"/>
              <a:gd name="connsiteX528" fmla="*/ 6604735 w 7467600"/>
              <a:gd name="connsiteY528" fmla="*/ 2041381 h 6858000"/>
              <a:gd name="connsiteX529" fmla="*/ 7204487 w 7467600"/>
              <a:gd name="connsiteY529" fmla="*/ 2742112 h 6858000"/>
              <a:gd name="connsiteX530" fmla="*/ 7131592 w 7467600"/>
              <a:gd name="connsiteY530" fmla="*/ 2672096 h 6858000"/>
              <a:gd name="connsiteX531" fmla="*/ 6996344 w 7467600"/>
              <a:gd name="connsiteY531" fmla="*/ 2518310 h 6858000"/>
              <a:gd name="connsiteX532" fmla="*/ 6735495 w 7467600"/>
              <a:gd name="connsiteY532" fmla="*/ 2196890 h 6858000"/>
              <a:gd name="connsiteX533" fmla="*/ 6721901 w 7467600"/>
              <a:gd name="connsiteY533" fmla="*/ 2179274 h 6858000"/>
              <a:gd name="connsiteX534" fmla="*/ 6604735 w 7467600"/>
              <a:gd name="connsiteY534" fmla="*/ 2041381 h 6858000"/>
              <a:gd name="connsiteX535" fmla="*/ 6591670 w 7467600"/>
              <a:gd name="connsiteY535" fmla="*/ 1988277 h 6858000"/>
              <a:gd name="connsiteX536" fmla="*/ 6747349 w 7467600"/>
              <a:gd name="connsiteY536" fmla="*/ 2160069 h 6858000"/>
              <a:gd name="connsiteX537" fmla="*/ 6760943 w 7467600"/>
              <a:gd name="connsiteY537" fmla="*/ 2177686 h 6858000"/>
              <a:gd name="connsiteX538" fmla="*/ 7021065 w 7467600"/>
              <a:gd name="connsiteY538" fmla="*/ 2498102 h 6858000"/>
              <a:gd name="connsiteX539" fmla="*/ 7155223 w 7467600"/>
              <a:gd name="connsiteY539" fmla="*/ 2650386 h 6858000"/>
              <a:gd name="connsiteX540" fmla="*/ 7203167 w 7467600"/>
              <a:gd name="connsiteY540" fmla="*/ 2697288 h 6858000"/>
              <a:gd name="connsiteX541" fmla="*/ 6937703 w 7467600"/>
              <a:gd name="connsiteY541" fmla="*/ 2321981 h 6858000"/>
              <a:gd name="connsiteX542" fmla="*/ 6591670 w 7467600"/>
              <a:gd name="connsiteY542" fmla="*/ 1988277 h 6858000"/>
              <a:gd name="connsiteX543" fmla="*/ 5798671 w 7467600"/>
              <a:gd name="connsiteY543" fmla="*/ 1981601 h 6858000"/>
              <a:gd name="connsiteX544" fmla="*/ 5754709 w 7467600"/>
              <a:gd name="connsiteY544" fmla="*/ 2071454 h 6858000"/>
              <a:gd name="connsiteX545" fmla="*/ 5763044 w 7467600"/>
              <a:gd name="connsiteY545" fmla="*/ 2842206 h 6858000"/>
              <a:gd name="connsiteX546" fmla="*/ 5764974 w 7467600"/>
              <a:gd name="connsiteY546" fmla="*/ 2799609 h 6858000"/>
              <a:gd name="connsiteX547" fmla="*/ 5767665 w 7467600"/>
              <a:gd name="connsiteY547" fmla="*/ 2666409 h 6858000"/>
              <a:gd name="connsiteX548" fmla="*/ 5763055 w 7467600"/>
              <a:gd name="connsiteY548" fmla="*/ 2579705 h 6858000"/>
              <a:gd name="connsiteX549" fmla="*/ 5758079 w 7467600"/>
              <a:gd name="connsiteY549" fmla="*/ 2492508 h 6858000"/>
              <a:gd name="connsiteX550" fmla="*/ 5779325 w 7467600"/>
              <a:gd name="connsiteY550" fmla="*/ 2197069 h 6858000"/>
              <a:gd name="connsiteX551" fmla="*/ 5798671 w 7467600"/>
              <a:gd name="connsiteY551" fmla="*/ 1981601 h 6858000"/>
              <a:gd name="connsiteX552" fmla="*/ 5829202 w 7467600"/>
              <a:gd name="connsiteY552" fmla="*/ 1971679 h 6858000"/>
              <a:gd name="connsiteX553" fmla="*/ 5809558 w 7467600"/>
              <a:gd name="connsiteY553" fmla="*/ 2198043 h 6858000"/>
              <a:gd name="connsiteX554" fmla="*/ 5788653 w 7467600"/>
              <a:gd name="connsiteY554" fmla="*/ 2489430 h 6858000"/>
              <a:gd name="connsiteX555" fmla="*/ 5793439 w 7467600"/>
              <a:gd name="connsiteY555" fmla="*/ 2575235 h 6858000"/>
              <a:gd name="connsiteX556" fmla="*/ 5796837 w 7467600"/>
              <a:gd name="connsiteY556" fmla="*/ 2637633 h 6858000"/>
              <a:gd name="connsiteX557" fmla="*/ 5818614 w 7467600"/>
              <a:gd name="connsiteY557" fmla="*/ 2473055 h 6858000"/>
              <a:gd name="connsiteX558" fmla="*/ 5829202 w 7467600"/>
              <a:gd name="connsiteY558" fmla="*/ 1971679 h 6858000"/>
              <a:gd name="connsiteX559" fmla="*/ 5911389 w 7467600"/>
              <a:gd name="connsiteY559" fmla="*/ 1898371 h 6858000"/>
              <a:gd name="connsiteX560" fmla="*/ 6237627 w 7467600"/>
              <a:gd name="connsiteY560" fmla="*/ 2231921 h 6858000"/>
              <a:gd name="connsiteX561" fmla="*/ 5911389 w 7467600"/>
              <a:gd name="connsiteY561" fmla="*/ 1898371 h 6858000"/>
              <a:gd name="connsiteX562" fmla="*/ 6944437 w 7467600"/>
              <a:gd name="connsiteY562" fmla="*/ 1575402 h 6858000"/>
              <a:gd name="connsiteX563" fmla="*/ 6304730 w 7467600"/>
              <a:gd name="connsiteY563" fmla="*/ 1766654 h 6858000"/>
              <a:gd name="connsiteX564" fmla="*/ 6944437 w 7467600"/>
              <a:gd name="connsiteY564" fmla="*/ 1575402 h 6858000"/>
              <a:gd name="connsiteX565" fmla="*/ 7019523 w 7467600"/>
              <a:gd name="connsiteY565" fmla="*/ 1519450 h 6858000"/>
              <a:gd name="connsiteX566" fmla="*/ 6298091 w 7467600"/>
              <a:gd name="connsiteY566" fmla="*/ 1737122 h 6858000"/>
              <a:gd name="connsiteX567" fmla="*/ 7019523 w 7467600"/>
              <a:gd name="connsiteY567" fmla="*/ 1519450 h 6858000"/>
              <a:gd name="connsiteX568" fmla="*/ 2399523 w 7467600"/>
              <a:gd name="connsiteY568" fmla="*/ 1428234 h 6858000"/>
              <a:gd name="connsiteX569" fmla="*/ 2224982 w 7467600"/>
              <a:gd name="connsiteY569" fmla="*/ 1826201 h 6858000"/>
              <a:gd name="connsiteX570" fmla="*/ 2096099 w 7467600"/>
              <a:gd name="connsiteY570" fmla="*/ 2345900 h 6858000"/>
              <a:gd name="connsiteX571" fmla="*/ 2283317 w 7467600"/>
              <a:gd name="connsiteY571" fmla="*/ 1796925 h 6858000"/>
              <a:gd name="connsiteX572" fmla="*/ 2399523 w 7467600"/>
              <a:gd name="connsiteY572" fmla="*/ 1428234 h 6858000"/>
              <a:gd name="connsiteX573" fmla="*/ 2448558 w 7467600"/>
              <a:gd name="connsiteY573" fmla="*/ 1373435 h 6858000"/>
              <a:gd name="connsiteX574" fmla="*/ 2312521 w 7467600"/>
              <a:gd name="connsiteY574" fmla="*/ 1806140 h 6858000"/>
              <a:gd name="connsiteX575" fmla="*/ 2127533 w 7467600"/>
              <a:gd name="connsiteY575" fmla="*/ 2348380 h 6858000"/>
              <a:gd name="connsiteX576" fmla="*/ 2358080 w 7467600"/>
              <a:gd name="connsiteY576" fmla="*/ 1866134 h 6858000"/>
              <a:gd name="connsiteX577" fmla="*/ 2407436 w 7467600"/>
              <a:gd name="connsiteY577" fmla="*/ 1651070 h 6858000"/>
              <a:gd name="connsiteX578" fmla="*/ 2448558 w 7467600"/>
              <a:gd name="connsiteY578" fmla="*/ 1373435 h 6858000"/>
              <a:gd name="connsiteX579" fmla="*/ 278707 w 7467600"/>
              <a:gd name="connsiteY579" fmla="*/ 1352270 h 6858000"/>
              <a:gd name="connsiteX580" fmla="*/ 321570 w 7467600"/>
              <a:gd name="connsiteY580" fmla="*/ 1861610 h 6858000"/>
              <a:gd name="connsiteX581" fmla="*/ 294281 w 7467600"/>
              <a:gd name="connsiteY581" fmla="*/ 1440658 h 6858000"/>
              <a:gd name="connsiteX582" fmla="*/ 278707 w 7467600"/>
              <a:gd name="connsiteY582" fmla="*/ 1352270 h 6858000"/>
              <a:gd name="connsiteX583" fmla="*/ 1423821 w 7467600"/>
              <a:gd name="connsiteY583" fmla="*/ 1351958 h 6858000"/>
              <a:gd name="connsiteX584" fmla="*/ 1638521 w 7467600"/>
              <a:gd name="connsiteY584" fmla="*/ 1908470 h 6858000"/>
              <a:gd name="connsiteX585" fmla="*/ 1754199 w 7467600"/>
              <a:gd name="connsiteY585" fmla="*/ 2149284 h 6858000"/>
              <a:gd name="connsiteX586" fmla="*/ 1908359 w 7467600"/>
              <a:gd name="connsiteY586" fmla="*/ 2364988 h 6858000"/>
              <a:gd name="connsiteX587" fmla="*/ 1647661 w 7467600"/>
              <a:gd name="connsiteY587" fmla="*/ 1825945 h 6858000"/>
              <a:gd name="connsiteX588" fmla="*/ 1423821 w 7467600"/>
              <a:gd name="connsiteY588" fmla="*/ 1351958 h 6858000"/>
              <a:gd name="connsiteX589" fmla="*/ 1431890 w 7467600"/>
              <a:gd name="connsiteY589" fmla="*/ 1306475 h 6858000"/>
              <a:gd name="connsiteX590" fmla="*/ 1507597 w 7467600"/>
              <a:gd name="connsiteY590" fmla="*/ 1446132 h 6858000"/>
              <a:gd name="connsiteX591" fmla="*/ 1674586 w 7467600"/>
              <a:gd name="connsiteY591" fmla="*/ 1813832 h 6858000"/>
              <a:gd name="connsiteX592" fmla="*/ 1815950 w 7467600"/>
              <a:gd name="connsiteY592" fmla="*/ 2128564 h 6858000"/>
              <a:gd name="connsiteX593" fmla="*/ 1984242 w 7467600"/>
              <a:gd name="connsiteY593" fmla="*/ 2430829 h 6858000"/>
              <a:gd name="connsiteX594" fmla="*/ 2014023 w 7467600"/>
              <a:gd name="connsiteY594" fmla="*/ 2450995 h 6858000"/>
              <a:gd name="connsiteX595" fmla="*/ 1747337 w 7467600"/>
              <a:gd name="connsiteY595" fmla="*/ 1855264 h 6858000"/>
              <a:gd name="connsiteX596" fmla="*/ 1533749 w 7467600"/>
              <a:gd name="connsiteY596" fmla="*/ 1478656 h 6858000"/>
              <a:gd name="connsiteX597" fmla="*/ 1431890 w 7467600"/>
              <a:gd name="connsiteY597" fmla="*/ 1306475 h 6858000"/>
              <a:gd name="connsiteX598" fmla="*/ 5052692 w 7467600"/>
              <a:gd name="connsiteY598" fmla="*/ 1292994 h 6858000"/>
              <a:gd name="connsiteX599" fmla="*/ 5200661 w 7467600"/>
              <a:gd name="connsiteY599" fmla="*/ 1635186 h 6858000"/>
              <a:gd name="connsiteX600" fmla="*/ 5297138 w 7467600"/>
              <a:gd name="connsiteY600" fmla="*/ 1906351 h 6858000"/>
              <a:gd name="connsiteX601" fmla="*/ 5052692 w 7467600"/>
              <a:gd name="connsiteY601" fmla="*/ 1292994 h 6858000"/>
              <a:gd name="connsiteX602" fmla="*/ 5009948 w 7467600"/>
              <a:gd name="connsiteY602" fmla="*/ 1273619 h 6858000"/>
              <a:gd name="connsiteX603" fmla="*/ 5121777 w 7467600"/>
              <a:gd name="connsiteY603" fmla="*/ 1654213 h 6858000"/>
              <a:gd name="connsiteX604" fmla="*/ 5293545 w 7467600"/>
              <a:gd name="connsiteY604" fmla="*/ 2072247 h 6858000"/>
              <a:gd name="connsiteX605" fmla="*/ 5294042 w 7467600"/>
              <a:gd name="connsiteY605" fmla="*/ 2065019 h 6858000"/>
              <a:gd name="connsiteX606" fmla="*/ 5171936 w 7467600"/>
              <a:gd name="connsiteY606" fmla="*/ 1647613 h 6858000"/>
              <a:gd name="connsiteX607" fmla="*/ 5009948 w 7467600"/>
              <a:gd name="connsiteY607" fmla="*/ 1273619 h 6858000"/>
              <a:gd name="connsiteX608" fmla="*/ 655236 w 7467600"/>
              <a:gd name="connsiteY608" fmla="*/ 1268632 h 6858000"/>
              <a:gd name="connsiteX609" fmla="*/ 839521 w 7467600"/>
              <a:gd name="connsiteY609" fmla="*/ 1685315 h 6858000"/>
              <a:gd name="connsiteX610" fmla="*/ 1109416 w 7467600"/>
              <a:gd name="connsiteY610" fmla="*/ 2061663 h 6858000"/>
              <a:gd name="connsiteX611" fmla="*/ 1298300 w 7467600"/>
              <a:gd name="connsiteY611" fmla="*/ 2247742 h 6858000"/>
              <a:gd name="connsiteX612" fmla="*/ 1125871 w 7467600"/>
              <a:gd name="connsiteY612" fmla="*/ 1989513 h 6858000"/>
              <a:gd name="connsiteX613" fmla="*/ 981574 w 7467600"/>
              <a:gd name="connsiteY613" fmla="*/ 1783157 h 6858000"/>
              <a:gd name="connsiteX614" fmla="*/ 922198 w 7467600"/>
              <a:gd name="connsiteY614" fmla="*/ 1677437 h 6858000"/>
              <a:gd name="connsiteX615" fmla="*/ 869293 w 7467600"/>
              <a:gd name="connsiteY615" fmla="*/ 1583214 h 6858000"/>
              <a:gd name="connsiteX616" fmla="*/ 751431 w 7467600"/>
              <a:gd name="connsiteY616" fmla="*/ 1405731 h 6858000"/>
              <a:gd name="connsiteX617" fmla="*/ 655236 w 7467600"/>
              <a:gd name="connsiteY617" fmla="*/ 1268632 h 6858000"/>
              <a:gd name="connsiteX618" fmla="*/ 6516292 w 7467600"/>
              <a:gd name="connsiteY618" fmla="*/ 1263064 h 6858000"/>
              <a:gd name="connsiteX619" fmla="*/ 5736320 w 7467600"/>
              <a:gd name="connsiteY619" fmla="*/ 1501803 h 6858000"/>
              <a:gd name="connsiteX620" fmla="*/ 6516292 w 7467600"/>
              <a:gd name="connsiteY620" fmla="*/ 1263064 h 6858000"/>
              <a:gd name="connsiteX621" fmla="*/ 291466 w 7467600"/>
              <a:gd name="connsiteY621" fmla="*/ 1250369 h 6858000"/>
              <a:gd name="connsiteX622" fmla="*/ 323180 w 7467600"/>
              <a:gd name="connsiteY622" fmla="*/ 1435283 h 6858000"/>
              <a:gd name="connsiteX623" fmla="*/ 349381 w 7467600"/>
              <a:gd name="connsiteY623" fmla="*/ 1875041 h 6858000"/>
              <a:gd name="connsiteX624" fmla="*/ 374363 w 7467600"/>
              <a:gd name="connsiteY624" fmla="*/ 1506494 h 6858000"/>
              <a:gd name="connsiteX625" fmla="*/ 302168 w 7467600"/>
              <a:gd name="connsiteY625" fmla="*/ 1274495 h 6858000"/>
              <a:gd name="connsiteX626" fmla="*/ 291466 w 7467600"/>
              <a:gd name="connsiteY626" fmla="*/ 1250369 h 6858000"/>
              <a:gd name="connsiteX627" fmla="*/ 678222 w 7467600"/>
              <a:gd name="connsiteY627" fmla="*/ 1248670 h 6858000"/>
              <a:gd name="connsiteX628" fmla="*/ 775536 w 7467600"/>
              <a:gd name="connsiteY628" fmla="*/ 1388015 h 6858000"/>
              <a:gd name="connsiteX629" fmla="*/ 894529 w 7467600"/>
              <a:gd name="connsiteY629" fmla="*/ 1567739 h 6858000"/>
              <a:gd name="connsiteX630" fmla="*/ 948000 w 7467600"/>
              <a:gd name="connsiteY630" fmla="*/ 1663088 h 6858000"/>
              <a:gd name="connsiteX631" fmla="*/ 1006812 w 7467600"/>
              <a:gd name="connsiteY631" fmla="*/ 1767683 h 6858000"/>
              <a:gd name="connsiteX632" fmla="*/ 1149133 w 7467600"/>
              <a:gd name="connsiteY632" fmla="*/ 1971513 h 6858000"/>
              <a:gd name="connsiteX633" fmla="*/ 1333952 w 7467600"/>
              <a:gd name="connsiteY633" fmla="*/ 2251620 h 6858000"/>
              <a:gd name="connsiteX634" fmla="*/ 1337329 w 7467600"/>
              <a:gd name="connsiteY634" fmla="*/ 2258350 h 6858000"/>
              <a:gd name="connsiteX635" fmla="*/ 1014726 w 7467600"/>
              <a:gd name="connsiteY635" fmla="*/ 1615556 h 6858000"/>
              <a:gd name="connsiteX636" fmla="*/ 678222 w 7467600"/>
              <a:gd name="connsiteY636" fmla="*/ 1248670 h 6858000"/>
              <a:gd name="connsiteX637" fmla="*/ 6691602 w 7467600"/>
              <a:gd name="connsiteY637" fmla="*/ 1140573 h 6858000"/>
              <a:gd name="connsiteX638" fmla="*/ 6571100 w 7467600"/>
              <a:gd name="connsiteY638" fmla="*/ 1183662 h 6858000"/>
              <a:gd name="connsiteX639" fmla="*/ 6241687 w 7467600"/>
              <a:gd name="connsiteY639" fmla="*/ 1257600 h 6858000"/>
              <a:gd name="connsiteX640" fmla="*/ 5693009 w 7467600"/>
              <a:gd name="connsiteY640" fmla="*/ 1478256 h 6858000"/>
              <a:gd name="connsiteX641" fmla="*/ 6548420 w 7467600"/>
              <a:gd name="connsiteY641" fmla="*/ 1214599 h 6858000"/>
              <a:gd name="connsiteX642" fmla="*/ 6605473 w 7467600"/>
              <a:gd name="connsiteY642" fmla="*/ 1184686 h 6858000"/>
              <a:gd name="connsiteX643" fmla="*/ 6691602 w 7467600"/>
              <a:gd name="connsiteY643" fmla="*/ 1140573 h 6858000"/>
              <a:gd name="connsiteX644" fmla="*/ 4002475 w 7467600"/>
              <a:gd name="connsiteY644" fmla="*/ 1037802 h 6858000"/>
              <a:gd name="connsiteX645" fmla="*/ 4000324 w 7467600"/>
              <a:gd name="connsiteY645" fmla="*/ 1039362 h 6858000"/>
              <a:gd name="connsiteX646" fmla="*/ 4002862 w 7467600"/>
              <a:gd name="connsiteY646" fmla="*/ 1042866 h 6858000"/>
              <a:gd name="connsiteX647" fmla="*/ 4002475 w 7467600"/>
              <a:gd name="connsiteY647" fmla="*/ 1037802 h 6858000"/>
              <a:gd name="connsiteX648" fmla="*/ 506322 w 7467600"/>
              <a:gd name="connsiteY648" fmla="*/ 1020997 h 6858000"/>
              <a:gd name="connsiteX649" fmla="*/ 533068 w 7467600"/>
              <a:gd name="connsiteY649" fmla="*/ 1029409 h 6858000"/>
              <a:gd name="connsiteX650" fmla="*/ 1232525 w 7467600"/>
              <a:gd name="connsiteY650" fmla="*/ 1804675 h 6858000"/>
              <a:gd name="connsiteX651" fmla="*/ 1388858 w 7467600"/>
              <a:gd name="connsiteY651" fmla="*/ 2368011 h 6858000"/>
              <a:gd name="connsiteX652" fmla="*/ 1384098 w 7467600"/>
              <a:gd name="connsiteY652" fmla="*/ 2378125 h 6858000"/>
              <a:gd name="connsiteX653" fmla="*/ 1425393 w 7467600"/>
              <a:gd name="connsiteY653" fmla="*/ 2589124 h 6858000"/>
              <a:gd name="connsiteX654" fmla="*/ 1424001 w 7467600"/>
              <a:gd name="connsiteY654" fmla="*/ 2597541 h 6858000"/>
              <a:gd name="connsiteX655" fmla="*/ 2152729 w 7467600"/>
              <a:gd name="connsiteY655" fmla="*/ 2864487 h 6858000"/>
              <a:gd name="connsiteX656" fmla="*/ 2020609 w 7467600"/>
              <a:gd name="connsiteY656" fmla="*/ 2539671 h 6858000"/>
              <a:gd name="connsiteX657" fmla="*/ 2018920 w 7467600"/>
              <a:gd name="connsiteY657" fmla="*/ 2536309 h 6858000"/>
              <a:gd name="connsiteX658" fmla="*/ 1342441 w 7467600"/>
              <a:gd name="connsiteY658" fmla="*/ 1173017 h 6858000"/>
              <a:gd name="connsiteX659" fmla="*/ 1367925 w 7467600"/>
              <a:gd name="connsiteY659" fmla="*/ 1135648 h 6858000"/>
              <a:gd name="connsiteX660" fmla="*/ 1771401 w 7467600"/>
              <a:gd name="connsiteY660" fmla="*/ 1806673 h 6858000"/>
              <a:gd name="connsiteX661" fmla="*/ 1972385 w 7467600"/>
              <a:gd name="connsiteY661" fmla="*/ 2198735 h 6858000"/>
              <a:gd name="connsiteX662" fmla="*/ 2040892 w 7467600"/>
              <a:gd name="connsiteY662" fmla="*/ 2405205 h 6858000"/>
              <a:gd name="connsiteX663" fmla="*/ 2131689 w 7467600"/>
              <a:gd name="connsiteY663" fmla="*/ 1936926 h 6858000"/>
              <a:gd name="connsiteX664" fmla="*/ 2454820 w 7467600"/>
              <a:gd name="connsiteY664" fmla="*/ 1248808 h 6858000"/>
              <a:gd name="connsiteX665" fmla="*/ 2492512 w 7467600"/>
              <a:gd name="connsiteY665" fmla="*/ 1302920 h 6858000"/>
              <a:gd name="connsiteX666" fmla="*/ 2081216 w 7467600"/>
              <a:gd name="connsiteY666" fmla="*/ 2527513 h 6858000"/>
              <a:gd name="connsiteX667" fmla="*/ 2081211 w 7467600"/>
              <a:gd name="connsiteY667" fmla="*/ 2528916 h 6858000"/>
              <a:gd name="connsiteX668" fmla="*/ 2199067 w 7467600"/>
              <a:gd name="connsiteY668" fmla="*/ 2884061 h 6858000"/>
              <a:gd name="connsiteX669" fmla="*/ 3192586 w 7467600"/>
              <a:gd name="connsiteY669" fmla="*/ 3411496 h 6858000"/>
              <a:gd name="connsiteX670" fmla="*/ 3182620 w 7467600"/>
              <a:gd name="connsiteY670" fmla="*/ 3483279 h 6858000"/>
              <a:gd name="connsiteX671" fmla="*/ 2435119 w 7467600"/>
              <a:gd name="connsiteY671" fmla="*/ 3080173 h 6858000"/>
              <a:gd name="connsiteX672" fmla="*/ 2410152 w 7467600"/>
              <a:gd name="connsiteY672" fmla="*/ 3063751 h 6858000"/>
              <a:gd name="connsiteX673" fmla="*/ 2408099 w 7467600"/>
              <a:gd name="connsiteY673" fmla="*/ 3064403 h 6858000"/>
              <a:gd name="connsiteX674" fmla="*/ 2407218 w 7467600"/>
              <a:gd name="connsiteY674" fmla="*/ 3070324 h 6858000"/>
              <a:gd name="connsiteX675" fmla="*/ 2380138 w 7467600"/>
              <a:gd name="connsiteY675" fmla="*/ 3099341 h 6858000"/>
              <a:gd name="connsiteX676" fmla="*/ 1765923 w 7467600"/>
              <a:gd name="connsiteY676" fmla="*/ 3581043 h 6858000"/>
              <a:gd name="connsiteX677" fmla="*/ 1702258 w 7467600"/>
              <a:gd name="connsiteY677" fmla="*/ 3612286 h 6858000"/>
              <a:gd name="connsiteX678" fmla="*/ 1538370 w 7467600"/>
              <a:gd name="connsiteY678" fmla="*/ 3811804 h 6858000"/>
              <a:gd name="connsiteX679" fmla="*/ 542867 w 7467600"/>
              <a:gd name="connsiteY679" fmla="*/ 4944092 h 6858000"/>
              <a:gd name="connsiteX680" fmla="*/ 515800 w 7467600"/>
              <a:gd name="connsiteY680" fmla="*/ 4862180 h 6858000"/>
              <a:gd name="connsiteX681" fmla="*/ 909145 w 7467600"/>
              <a:gd name="connsiteY681" fmla="*/ 4199225 h 6858000"/>
              <a:gd name="connsiteX682" fmla="*/ 1214067 w 7467600"/>
              <a:gd name="connsiteY682" fmla="*/ 3908561 h 6858000"/>
              <a:gd name="connsiteX683" fmla="*/ 640967 w 7467600"/>
              <a:gd name="connsiteY683" fmla="*/ 4105601 h 6858000"/>
              <a:gd name="connsiteX684" fmla="*/ 112563 w 7467600"/>
              <a:gd name="connsiteY684" fmla="*/ 4396952 h 6858000"/>
              <a:gd name="connsiteX685" fmla="*/ 0 w 7467600"/>
              <a:gd name="connsiteY685" fmla="*/ 4466006 h 6858000"/>
              <a:gd name="connsiteX686" fmla="*/ 0 w 7467600"/>
              <a:gd name="connsiteY686" fmla="*/ 4233763 h 6858000"/>
              <a:gd name="connsiteX687" fmla="*/ 36881 w 7467600"/>
              <a:gd name="connsiteY687" fmla="*/ 4200118 h 6858000"/>
              <a:gd name="connsiteX688" fmla="*/ 910534 w 7467600"/>
              <a:gd name="connsiteY688" fmla="*/ 3629753 h 6858000"/>
              <a:gd name="connsiteX689" fmla="*/ 1578717 w 7467600"/>
              <a:gd name="connsiteY689" fmla="*/ 3575982 h 6858000"/>
              <a:gd name="connsiteX690" fmla="*/ 2338780 w 7467600"/>
              <a:gd name="connsiteY690" fmla="*/ 3033725 h 6858000"/>
              <a:gd name="connsiteX691" fmla="*/ 1807991 w 7467600"/>
              <a:gd name="connsiteY691" fmla="*/ 2807184 h 6858000"/>
              <a:gd name="connsiteX692" fmla="*/ 1416358 w 7467600"/>
              <a:gd name="connsiteY692" fmla="*/ 3112571 h 6858000"/>
              <a:gd name="connsiteX693" fmla="*/ 939066 w 7467600"/>
              <a:gd name="connsiteY693" fmla="*/ 3378798 h 6858000"/>
              <a:gd name="connsiteX694" fmla="*/ 115099 w 7467600"/>
              <a:gd name="connsiteY694" fmla="*/ 3607650 h 6858000"/>
              <a:gd name="connsiteX695" fmla="*/ 97284 w 7467600"/>
              <a:gd name="connsiteY695" fmla="*/ 3520393 h 6858000"/>
              <a:gd name="connsiteX696" fmla="*/ 922050 w 7467600"/>
              <a:gd name="connsiteY696" fmla="*/ 3074867 h 6858000"/>
              <a:gd name="connsiteX697" fmla="*/ 1405265 w 7467600"/>
              <a:gd name="connsiteY697" fmla="*/ 3016319 h 6858000"/>
              <a:gd name="connsiteX698" fmla="*/ 1407512 w 7467600"/>
              <a:gd name="connsiteY698" fmla="*/ 3018001 h 6858000"/>
              <a:gd name="connsiteX699" fmla="*/ 1726266 w 7467600"/>
              <a:gd name="connsiteY699" fmla="*/ 2777274 h 6858000"/>
              <a:gd name="connsiteX700" fmla="*/ 625390 w 7467600"/>
              <a:gd name="connsiteY700" fmla="*/ 2514541 h 6858000"/>
              <a:gd name="connsiteX701" fmla="*/ 619799 w 7467600"/>
              <a:gd name="connsiteY701" fmla="*/ 2527180 h 6858000"/>
              <a:gd name="connsiteX702" fmla="*/ 310030 w 7467600"/>
              <a:gd name="connsiteY702" fmla="*/ 2771818 h 6858000"/>
              <a:gd name="connsiteX703" fmla="*/ 173877 w 7467600"/>
              <a:gd name="connsiteY703" fmla="*/ 2937056 h 6858000"/>
              <a:gd name="connsiteX704" fmla="*/ 77889 w 7467600"/>
              <a:gd name="connsiteY704" fmla="*/ 3138440 h 6858000"/>
              <a:gd name="connsiteX705" fmla="*/ 0 w 7467600"/>
              <a:gd name="connsiteY705" fmla="*/ 3271395 h 6858000"/>
              <a:gd name="connsiteX706" fmla="*/ 0 w 7467600"/>
              <a:gd name="connsiteY706" fmla="*/ 3153002 h 6858000"/>
              <a:gd name="connsiteX707" fmla="*/ 2386 w 7467600"/>
              <a:gd name="connsiteY707" fmla="*/ 3149203 h 6858000"/>
              <a:gd name="connsiteX708" fmla="*/ 89753 w 7467600"/>
              <a:gd name="connsiteY708" fmla="*/ 2987702 h 6858000"/>
              <a:gd name="connsiteX709" fmla="*/ 76869 w 7467600"/>
              <a:gd name="connsiteY709" fmla="*/ 3005404 h 6858000"/>
              <a:gd name="connsiteX710" fmla="*/ 32049 w 7467600"/>
              <a:gd name="connsiteY710" fmla="*/ 3065814 h 6858000"/>
              <a:gd name="connsiteX711" fmla="*/ 0 w 7467600"/>
              <a:gd name="connsiteY711" fmla="*/ 3108744 h 6858000"/>
              <a:gd name="connsiteX712" fmla="*/ 0 w 7467600"/>
              <a:gd name="connsiteY712" fmla="*/ 3058059 h 6858000"/>
              <a:gd name="connsiteX713" fmla="*/ 7610 w 7467600"/>
              <a:gd name="connsiteY713" fmla="*/ 3047889 h 6858000"/>
              <a:gd name="connsiteX714" fmla="*/ 52419 w 7467600"/>
              <a:gd name="connsiteY714" fmla="*/ 2987479 h 6858000"/>
              <a:gd name="connsiteX715" fmla="*/ 59142 w 7467600"/>
              <a:gd name="connsiteY715" fmla="*/ 2978488 h 6858000"/>
              <a:gd name="connsiteX716" fmla="*/ 0 w 7467600"/>
              <a:gd name="connsiteY716" fmla="*/ 3015334 h 6858000"/>
              <a:gd name="connsiteX717" fmla="*/ 0 w 7467600"/>
              <a:gd name="connsiteY717" fmla="*/ 2914286 h 6858000"/>
              <a:gd name="connsiteX718" fmla="*/ 36383 w 7467600"/>
              <a:gd name="connsiteY718" fmla="*/ 2901128 h 6858000"/>
              <a:gd name="connsiteX719" fmla="*/ 156329 w 7467600"/>
              <a:gd name="connsiteY719" fmla="*/ 2840533 h 6858000"/>
              <a:gd name="connsiteX720" fmla="*/ 358355 w 7467600"/>
              <a:gd name="connsiteY720" fmla="*/ 2620471 h 6858000"/>
              <a:gd name="connsiteX721" fmla="*/ 510577 w 7467600"/>
              <a:gd name="connsiteY721" fmla="*/ 2501244 h 6858000"/>
              <a:gd name="connsiteX722" fmla="*/ 211967 w 7467600"/>
              <a:gd name="connsiteY722" fmla="*/ 2479171 h 6858000"/>
              <a:gd name="connsiteX723" fmla="*/ 0 w 7467600"/>
              <a:gd name="connsiteY723" fmla="*/ 2476398 h 6858000"/>
              <a:gd name="connsiteX724" fmla="*/ 0 w 7467600"/>
              <a:gd name="connsiteY724" fmla="*/ 2389189 h 6858000"/>
              <a:gd name="connsiteX725" fmla="*/ 103062 w 7467600"/>
              <a:gd name="connsiteY725" fmla="*/ 2389518 h 6858000"/>
              <a:gd name="connsiteX726" fmla="*/ 510734 w 7467600"/>
              <a:gd name="connsiteY726" fmla="*/ 2416201 h 6858000"/>
              <a:gd name="connsiteX727" fmla="*/ 279257 w 7467600"/>
              <a:gd name="connsiteY727" fmla="*/ 2092102 h 6858000"/>
              <a:gd name="connsiteX728" fmla="*/ 65265 w 7467600"/>
              <a:gd name="connsiteY728" fmla="*/ 2006049 h 6858000"/>
              <a:gd name="connsiteX729" fmla="*/ 0 w 7467600"/>
              <a:gd name="connsiteY729" fmla="*/ 1982532 h 6858000"/>
              <a:gd name="connsiteX730" fmla="*/ 0 w 7467600"/>
              <a:gd name="connsiteY730" fmla="*/ 1912789 h 6858000"/>
              <a:gd name="connsiteX731" fmla="*/ 97460 w 7467600"/>
              <a:gd name="connsiteY731" fmla="*/ 1953725 h 6858000"/>
              <a:gd name="connsiteX732" fmla="*/ 221272 w 7467600"/>
              <a:gd name="connsiteY732" fmla="*/ 1980766 h 6858000"/>
              <a:gd name="connsiteX733" fmla="*/ 116765 w 7467600"/>
              <a:gd name="connsiteY733" fmla="*/ 1911033 h 6858000"/>
              <a:gd name="connsiteX734" fmla="*/ 16405 w 7467600"/>
              <a:gd name="connsiteY734" fmla="*/ 1803412 h 6858000"/>
              <a:gd name="connsiteX735" fmla="*/ 0 w 7467600"/>
              <a:gd name="connsiteY735" fmla="*/ 1784777 h 6858000"/>
              <a:gd name="connsiteX736" fmla="*/ 0 w 7467600"/>
              <a:gd name="connsiteY736" fmla="*/ 1740082 h 6858000"/>
              <a:gd name="connsiteX737" fmla="*/ 39394 w 7467600"/>
              <a:gd name="connsiteY737" fmla="*/ 1784856 h 6858000"/>
              <a:gd name="connsiteX738" fmla="*/ 135813 w 7467600"/>
              <a:gd name="connsiteY738" fmla="*/ 1888838 h 6858000"/>
              <a:gd name="connsiteX739" fmla="*/ 242575 w 7467600"/>
              <a:gd name="connsiteY739" fmla="*/ 1958841 h 6858000"/>
              <a:gd name="connsiteX740" fmla="*/ 82197 w 7467600"/>
              <a:gd name="connsiteY740" fmla="*/ 1754826 h 6858000"/>
              <a:gd name="connsiteX741" fmla="*/ 0 w 7467600"/>
              <a:gd name="connsiteY741" fmla="*/ 1679650 h 6858000"/>
              <a:gd name="connsiteX742" fmla="*/ 0 w 7467600"/>
              <a:gd name="connsiteY742" fmla="*/ 1602463 h 6858000"/>
              <a:gd name="connsiteX743" fmla="*/ 84689 w 7467600"/>
              <a:gd name="connsiteY743" fmla="*/ 1677442 h 6858000"/>
              <a:gd name="connsiteX744" fmla="*/ 298437 w 7467600"/>
              <a:gd name="connsiteY744" fmla="*/ 1968019 h 6858000"/>
              <a:gd name="connsiteX745" fmla="*/ 227269 w 7467600"/>
              <a:gd name="connsiteY745" fmla="*/ 1114064 h 6858000"/>
              <a:gd name="connsiteX746" fmla="*/ 248003 w 7467600"/>
              <a:gd name="connsiteY746" fmla="*/ 1089613 h 6858000"/>
              <a:gd name="connsiteX747" fmla="*/ 427020 w 7467600"/>
              <a:gd name="connsiteY747" fmla="*/ 1619803 h 6858000"/>
              <a:gd name="connsiteX748" fmla="*/ 340345 w 7467600"/>
              <a:gd name="connsiteY748" fmla="*/ 2027739 h 6858000"/>
              <a:gd name="connsiteX749" fmla="*/ 360865 w 7467600"/>
              <a:gd name="connsiteY749" fmla="*/ 2044827 h 6858000"/>
              <a:gd name="connsiteX750" fmla="*/ 560414 w 7467600"/>
              <a:gd name="connsiteY750" fmla="*/ 2421457 h 6858000"/>
              <a:gd name="connsiteX751" fmla="*/ 1359703 w 7467600"/>
              <a:gd name="connsiteY751" fmla="*/ 2578554 h 6858000"/>
              <a:gd name="connsiteX752" fmla="*/ 1359422 w 7467600"/>
              <a:gd name="connsiteY752" fmla="*/ 2577994 h 6858000"/>
              <a:gd name="connsiteX753" fmla="*/ 828701 w 7467600"/>
              <a:gd name="connsiteY753" fmla="*/ 1839520 h 6858000"/>
              <a:gd name="connsiteX754" fmla="*/ 494427 w 7467600"/>
              <a:gd name="connsiteY754" fmla="*/ 1092333 h 6858000"/>
              <a:gd name="connsiteX755" fmla="*/ 506322 w 7467600"/>
              <a:gd name="connsiteY755" fmla="*/ 1020997 h 6858000"/>
              <a:gd name="connsiteX756" fmla="*/ 4570198 w 7467600"/>
              <a:gd name="connsiteY756" fmla="*/ 978081 h 6858000"/>
              <a:gd name="connsiteX757" fmla="*/ 4523691 w 7467600"/>
              <a:gd name="connsiteY757" fmla="*/ 1127776 h 6858000"/>
              <a:gd name="connsiteX758" fmla="*/ 4509875 w 7467600"/>
              <a:gd name="connsiteY758" fmla="*/ 1167552 h 6858000"/>
              <a:gd name="connsiteX759" fmla="*/ 4478168 w 7467600"/>
              <a:gd name="connsiteY759" fmla="*/ 1260735 h 6858000"/>
              <a:gd name="connsiteX760" fmla="*/ 4409309 w 7467600"/>
              <a:gd name="connsiteY760" fmla="*/ 1666996 h 6858000"/>
              <a:gd name="connsiteX761" fmla="*/ 4370031 w 7467600"/>
              <a:gd name="connsiteY761" fmla="*/ 1955666 h 6858000"/>
              <a:gd name="connsiteX762" fmla="*/ 4570198 w 7467600"/>
              <a:gd name="connsiteY762" fmla="*/ 978081 h 6858000"/>
              <a:gd name="connsiteX763" fmla="*/ 4557898 w 7467600"/>
              <a:gd name="connsiteY763" fmla="*/ 900011 h 6858000"/>
              <a:gd name="connsiteX764" fmla="*/ 4344840 w 7467600"/>
              <a:gd name="connsiteY764" fmla="*/ 1922038 h 6858000"/>
              <a:gd name="connsiteX765" fmla="*/ 4378710 w 7467600"/>
              <a:gd name="connsiteY765" fmla="*/ 1665516 h 6858000"/>
              <a:gd name="connsiteX766" fmla="*/ 4448798 w 7467600"/>
              <a:gd name="connsiteY766" fmla="*/ 1253024 h 6858000"/>
              <a:gd name="connsiteX767" fmla="*/ 4480315 w 7467600"/>
              <a:gd name="connsiteY767" fmla="*/ 1158454 h 6858000"/>
              <a:gd name="connsiteX768" fmla="*/ 4494133 w 7467600"/>
              <a:gd name="connsiteY768" fmla="*/ 1118676 h 6858000"/>
              <a:gd name="connsiteX769" fmla="*/ 4557898 w 7467600"/>
              <a:gd name="connsiteY769" fmla="*/ 900011 h 6858000"/>
              <a:gd name="connsiteX770" fmla="*/ 5870151 w 7467600"/>
              <a:gd name="connsiteY770" fmla="*/ 898890 h 6858000"/>
              <a:gd name="connsiteX771" fmla="*/ 5861335 w 7467600"/>
              <a:gd name="connsiteY771" fmla="*/ 899177 h 6858000"/>
              <a:gd name="connsiteX772" fmla="*/ 5843702 w 7467600"/>
              <a:gd name="connsiteY772" fmla="*/ 899748 h 6858000"/>
              <a:gd name="connsiteX773" fmla="*/ 5651107 w 7467600"/>
              <a:gd name="connsiteY773" fmla="*/ 920306 h 6858000"/>
              <a:gd name="connsiteX774" fmla="*/ 5459407 w 7467600"/>
              <a:gd name="connsiteY774" fmla="*/ 940975 h 6858000"/>
              <a:gd name="connsiteX775" fmla="*/ 5374846 w 7467600"/>
              <a:gd name="connsiteY775" fmla="*/ 941988 h 6858000"/>
              <a:gd name="connsiteX776" fmla="*/ 5256105 w 7467600"/>
              <a:gd name="connsiteY776" fmla="*/ 945632 h 6858000"/>
              <a:gd name="connsiteX777" fmla="*/ 5107071 w 7467600"/>
              <a:gd name="connsiteY777" fmla="*/ 969720 h 6858000"/>
              <a:gd name="connsiteX778" fmla="*/ 4998681 w 7467600"/>
              <a:gd name="connsiteY778" fmla="*/ 988771 h 6858000"/>
              <a:gd name="connsiteX779" fmla="*/ 5870151 w 7467600"/>
              <a:gd name="connsiteY779" fmla="*/ 898890 h 6858000"/>
              <a:gd name="connsiteX780" fmla="*/ 5504425 w 7467600"/>
              <a:gd name="connsiteY780" fmla="*/ 848067 h 6858000"/>
              <a:gd name="connsiteX781" fmla="*/ 4968849 w 7467600"/>
              <a:gd name="connsiteY781" fmla="*/ 962318 h 6858000"/>
              <a:gd name="connsiteX782" fmla="*/ 5104039 w 7467600"/>
              <a:gd name="connsiteY782" fmla="*/ 940634 h 6858000"/>
              <a:gd name="connsiteX783" fmla="*/ 5256311 w 7467600"/>
              <a:gd name="connsiteY783" fmla="*/ 916490 h 6858000"/>
              <a:gd name="connsiteX784" fmla="*/ 5377381 w 7467600"/>
              <a:gd name="connsiteY784" fmla="*/ 912671 h 6858000"/>
              <a:gd name="connsiteX785" fmla="*/ 5460148 w 7467600"/>
              <a:gd name="connsiteY785" fmla="*/ 911442 h 6858000"/>
              <a:gd name="connsiteX786" fmla="*/ 5648971 w 7467600"/>
              <a:gd name="connsiteY786" fmla="*/ 891331 h 6858000"/>
              <a:gd name="connsiteX787" fmla="*/ 5844807 w 7467600"/>
              <a:gd name="connsiteY787" fmla="*/ 870718 h 6858000"/>
              <a:gd name="connsiteX788" fmla="*/ 5862975 w 7467600"/>
              <a:gd name="connsiteY788" fmla="*/ 869756 h 6858000"/>
              <a:gd name="connsiteX789" fmla="*/ 5920887 w 7467600"/>
              <a:gd name="connsiteY789" fmla="*/ 865929 h 6858000"/>
              <a:gd name="connsiteX790" fmla="*/ 5504425 w 7467600"/>
              <a:gd name="connsiteY790" fmla="*/ 848067 h 6858000"/>
              <a:gd name="connsiteX791" fmla="*/ 3607114 w 7467600"/>
              <a:gd name="connsiteY791" fmla="*/ 467441 h 6858000"/>
              <a:gd name="connsiteX792" fmla="*/ 3296242 w 7467600"/>
              <a:gd name="connsiteY792" fmla="*/ 807991 h 6858000"/>
              <a:gd name="connsiteX793" fmla="*/ 3174674 w 7467600"/>
              <a:gd name="connsiteY793" fmla="*/ 919759 h 6858000"/>
              <a:gd name="connsiteX794" fmla="*/ 3042978 w 7467600"/>
              <a:gd name="connsiteY794" fmla="*/ 1054894 h 6858000"/>
              <a:gd name="connsiteX795" fmla="*/ 2968914 w 7467600"/>
              <a:gd name="connsiteY795" fmla="*/ 1133756 h 6858000"/>
              <a:gd name="connsiteX796" fmla="*/ 3103823 w 7467600"/>
              <a:gd name="connsiteY796" fmla="*/ 1026814 h 6858000"/>
              <a:gd name="connsiteX797" fmla="*/ 3607114 w 7467600"/>
              <a:gd name="connsiteY797" fmla="*/ 467441 h 6858000"/>
              <a:gd name="connsiteX798" fmla="*/ 3744487 w 7467600"/>
              <a:gd name="connsiteY798" fmla="*/ 383136 h 6858000"/>
              <a:gd name="connsiteX799" fmla="*/ 3970213 w 7467600"/>
              <a:gd name="connsiteY799" fmla="*/ 995559 h 6858000"/>
              <a:gd name="connsiteX800" fmla="*/ 3744487 w 7467600"/>
              <a:gd name="connsiteY800" fmla="*/ 383136 h 6858000"/>
              <a:gd name="connsiteX801" fmla="*/ 3624562 w 7467600"/>
              <a:gd name="connsiteY801" fmla="*/ 367041 h 6858000"/>
              <a:gd name="connsiteX802" fmla="*/ 3489712 w 7467600"/>
              <a:gd name="connsiteY802" fmla="*/ 485386 h 6858000"/>
              <a:gd name="connsiteX803" fmla="*/ 3182994 w 7467600"/>
              <a:gd name="connsiteY803" fmla="*/ 828265 h 6858000"/>
              <a:gd name="connsiteX804" fmla="*/ 2892114 w 7467600"/>
              <a:gd name="connsiteY804" fmla="*/ 1172635 h 6858000"/>
              <a:gd name="connsiteX805" fmla="*/ 3021459 w 7467600"/>
              <a:gd name="connsiteY805" fmla="*/ 1035385 h 6858000"/>
              <a:gd name="connsiteX806" fmla="*/ 3153873 w 7467600"/>
              <a:gd name="connsiteY806" fmla="*/ 898971 h 6858000"/>
              <a:gd name="connsiteX807" fmla="*/ 3276511 w 7467600"/>
              <a:gd name="connsiteY807" fmla="*/ 786423 h 6858000"/>
              <a:gd name="connsiteX808" fmla="*/ 3584154 w 7467600"/>
              <a:gd name="connsiteY808" fmla="*/ 448218 h 6858000"/>
              <a:gd name="connsiteX809" fmla="*/ 3624562 w 7467600"/>
              <a:gd name="connsiteY809" fmla="*/ 367041 h 6858000"/>
              <a:gd name="connsiteX810" fmla="*/ 3766672 w 7467600"/>
              <a:gd name="connsiteY810" fmla="*/ 359429 h 6858000"/>
              <a:gd name="connsiteX811" fmla="*/ 3996338 w 7467600"/>
              <a:gd name="connsiteY811" fmla="*/ 968237 h 6858000"/>
              <a:gd name="connsiteX812" fmla="*/ 3766672 w 7467600"/>
              <a:gd name="connsiteY812" fmla="*/ 359429 h 6858000"/>
              <a:gd name="connsiteX813" fmla="*/ 5805386 w 7467600"/>
              <a:gd name="connsiteY813" fmla="*/ 239240 h 6858000"/>
              <a:gd name="connsiteX814" fmla="*/ 5736947 w 7467600"/>
              <a:gd name="connsiteY814" fmla="*/ 261367 h 6858000"/>
              <a:gd name="connsiteX815" fmla="*/ 5427012 w 7467600"/>
              <a:gd name="connsiteY815" fmla="*/ 311272 h 6858000"/>
              <a:gd name="connsiteX816" fmla="*/ 5147818 w 7467600"/>
              <a:gd name="connsiteY816" fmla="*/ 322112 h 6858000"/>
              <a:gd name="connsiteX817" fmla="*/ 5060854 w 7467600"/>
              <a:gd name="connsiteY817" fmla="*/ 311882 h 6858000"/>
              <a:gd name="connsiteX818" fmla="*/ 4945989 w 7467600"/>
              <a:gd name="connsiteY818" fmla="*/ 300516 h 6858000"/>
              <a:gd name="connsiteX819" fmla="*/ 5410479 w 7467600"/>
              <a:gd name="connsiteY819" fmla="*/ 348434 h 6858000"/>
              <a:gd name="connsiteX820" fmla="*/ 5805386 w 7467600"/>
              <a:gd name="connsiteY820" fmla="*/ 239240 h 6858000"/>
              <a:gd name="connsiteX821" fmla="*/ 5905192 w 7467600"/>
              <a:gd name="connsiteY821" fmla="*/ 163079 h 6858000"/>
              <a:gd name="connsiteX822" fmla="*/ 5865655 w 7467600"/>
              <a:gd name="connsiteY822" fmla="*/ 171901 h 6858000"/>
              <a:gd name="connsiteX823" fmla="*/ 5259740 w 7467600"/>
              <a:gd name="connsiteY823" fmla="*/ 257013 h 6858000"/>
              <a:gd name="connsiteX824" fmla="*/ 5208466 w 7467600"/>
              <a:gd name="connsiteY824" fmla="*/ 257550 h 6858000"/>
              <a:gd name="connsiteX825" fmla="*/ 4980204 w 7467600"/>
              <a:gd name="connsiteY825" fmla="*/ 271903 h 6858000"/>
              <a:gd name="connsiteX826" fmla="*/ 5068068 w 7467600"/>
              <a:gd name="connsiteY826" fmla="*/ 282244 h 6858000"/>
              <a:gd name="connsiteX827" fmla="*/ 5153231 w 7467600"/>
              <a:gd name="connsiteY827" fmla="*/ 292240 h 6858000"/>
              <a:gd name="connsiteX828" fmla="*/ 5426491 w 7467600"/>
              <a:gd name="connsiteY828" fmla="*/ 281128 h 6858000"/>
              <a:gd name="connsiteX829" fmla="*/ 5731212 w 7467600"/>
              <a:gd name="connsiteY829" fmla="*/ 231951 h 6858000"/>
              <a:gd name="connsiteX830" fmla="*/ 5905192 w 7467600"/>
              <a:gd name="connsiteY830" fmla="*/ 163079 h 6858000"/>
              <a:gd name="connsiteX831" fmla="*/ 5944437 w 7467600"/>
              <a:gd name="connsiteY831" fmla="*/ 113829 h 6858000"/>
              <a:gd name="connsiteX832" fmla="*/ 5825032 w 7467600"/>
              <a:gd name="connsiteY832" fmla="*/ 146405 h 6858000"/>
              <a:gd name="connsiteX833" fmla="*/ 4955599 w 7467600"/>
              <a:gd name="connsiteY833" fmla="*/ 247008 h 6858000"/>
              <a:gd name="connsiteX834" fmla="*/ 5210104 w 7467600"/>
              <a:gd name="connsiteY834" fmla="*/ 228123 h 6858000"/>
              <a:gd name="connsiteX835" fmla="*/ 5261015 w 7467600"/>
              <a:gd name="connsiteY835" fmla="*/ 227087 h 6858000"/>
              <a:gd name="connsiteX836" fmla="*/ 5861181 w 7467600"/>
              <a:gd name="connsiteY836" fmla="*/ 143093 h 6858000"/>
              <a:gd name="connsiteX837" fmla="*/ 5961252 w 7467600"/>
              <a:gd name="connsiteY837" fmla="*/ 114820 h 6858000"/>
              <a:gd name="connsiteX838" fmla="*/ 5944437 w 7467600"/>
              <a:gd name="connsiteY838" fmla="*/ 113829 h 6858000"/>
              <a:gd name="connsiteX839" fmla="*/ 3882765 w 7467600"/>
              <a:gd name="connsiteY839" fmla="*/ 0 h 6858000"/>
              <a:gd name="connsiteX840" fmla="*/ 3995099 w 7467600"/>
              <a:gd name="connsiteY840" fmla="*/ 0 h 6858000"/>
              <a:gd name="connsiteX841" fmla="*/ 4163818 w 7467600"/>
              <a:gd name="connsiteY841" fmla="*/ 234104 h 6858000"/>
              <a:gd name="connsiteX842" fmla="*/ 4172099 w 7467600"/>
              <a:gd name="connsiteY842" fmla="*/ 234207 h 6858000"/>
              <a:gd name="connsiteX843" fmla="*/ 4784282 w 7467600"/>
              <a:gd name="connsiteY843" fmla="*/ 276561 h 6858000"/>
              <a:gd name="connsiteX844" fmla="*/ 4801687 w 7467600"/>
              <a:gd name="connsiteY844" fmla="*/ 267764 h 6858000"/>
              <a:gd name="connsiteX845" fmla="*/ 6082788 w 7467600"/>
              <a:gd name="connsiteY845" fmla="*/ 64119 h 6858000"/>
              <a:gd name="connsiteX846" fmla="*/ 6099442 w 7467600"/>
              <a:gd name="connsiteY846" fmla="*/ 82568 h 6858000"/>
              <a:gd name="connsiteX847" fmla="*/ 4804137 w 7467600"/>
              <a:gd name="connsiteY847" fmla="*/ 320931 h 6858000"/>
              <a:gd name="connsiteX848" fmla="*/ 4227047 w 7467600"/>
              <a:gd name="connsiteY848" fmla="*/ 313415 h 6858000"/>
              <a:gd name="connsiteX849" fmla="*/ 4346041 w 7467600"/>
              <a:gd name="connsiteY849" fmla="*/ 456086 h 6858000"/>
              <a:gd name="connsiteX850" fmla="*/ 4870967 w 7467600"/>
              <a:gd name="connsiteY850" fmla="*/ 963061 h 6858000"/>
              <a:gd name="connsiteX851" fmla="*/ 4889647 w 7467600"/>
              <a:gd name="connsiteY851" fmla="*/ 957147 h 6858000"/>
              <a:gd name="connsiteX852" fmla="*/ 5422504 w 7467600"/>
              <a:gd name="connsiteY852" fmla="*/ 805191 h 6858000"/>
              <a:gd name="connsiteX853" fmla="*/ 6087656 w 7467600"/>
              <a:gd name="connsiteY853" fmla="*/ 826703 h 6858000"/>
              <a:gd name="connsiteX854" fmla="*/ 6058717 w 7467600"/>
              <a:gd name="connsiteY854" fmla="*/ 865992 h 6858000"/>
              <a:gd name="connsiteX855" fmla="*/ 4974153 w 7467600"/>
              <a:gd name="connsiteY855" fmla="*/ 1045456 h 6858000"/>
              <a:gd name="connsiteX856" fmla="*/ 5627835 w 7467600"/>
              <a:gd name="connsiteY856" fmla="*/ 1472077 h 6858000"/>
              <a:gd name="connsiteX857" fmla="*/ 5629817 w 7467600"/>
              <a:gd name="connsiteY857" fmla="*/ 1471412 h 6858000"/>
              <a:gd name="connsiteX858" fmla="*/ 5634124 w 7467600"/>
              <a:gd name="connsiteY858" fmla="*/ 1470572 h 6858000"/>
              <a:gd name="connsiteX859" fmla="*/ 5755832 w 7467600"/>
              <a:gd name="connsiteY859" fmla="*/ 1383886 h 6858000"/>
              <a:gd name="connsiteX860" fmla="*/ 6014186 w 7467600"/>
              <a:gd name="connsiteY860" fmla="*/ 1279799 h 6858000"/>
              <a:gd name="connsiteX861" fmla="*/ 6901619 w 7467600"/>
              <a:gd name="connsiteY861" fmla="*/ 1047874 h 6858000"/>
              <a:gd name="connsiteX862" fmla="*/ 6931566 w 7467600"/>
              <a:gd name="connsiteY862" fmla="*/ 1062034 h 6858000"/>
              <a:gd name="connsiteX863" fmla="*/ 5790982 w 7467600"/>
              <a:gd name="connsiteY863" fmla="*/ 1561380 h 6858000"/>
              <a:gd name="connsiteX864" fmla="*/ 6188971 w 7467600"/>
              <a:gd name="connsiteY864" fmla="*/ 1755168 h 6858000"/>
              <a:gd name="connsiteX865" fmla="*/ 6202446 w 7467600"/>
              <a:gd name="connsiteY865" fmla="*/ 1752268 h 6858000"/>
              <a:gd name="connsiteX866" fmla="*/ 7179560 w 7467600"/>
              <a:gd name="connsiteY866" fmla="*/ 1467551 h 6858000"/>
              <a:gd name="connsiteX867" fmla="*/ 7158730 w 7467600"/>
              <a:gd name="connsiteY867" fmla="*/ 1507835 h 6858000"/>
              <a:gd name="connsiteX868" fmla="*/ 6326959 w 7467600"/>
              <a:gd name="connsiteY868" fmla="*/ 1817686 h 6858000"/>
              <a:gd name="connsiteX869" fmla="*/ 6537433 w 7467600"/>
              <a:gd name="connsiteY869" fmla="*/ 1907790 h 6858000"/>
              <a:gd name="connsiteX870" fmla="*/ 6550221 w 7467600"/>
              <a:gd name="connsiteY870" fmla="*/ 1910729 h 6858000"/>
              <a:gd name="connsiteX871" fmla="*/ 6964438 w 7467600"/>
              <a:gd name="connsiteY871" fmla="*/ 2209505 h 6858000"/>
              <a:gd name="connsiteX872" fmla="*/ 7367862 w 7467600"/>
              <a:gd name="connsiteY872" fmla="*/ 2806833 h 6858000"/>
              <a:gd name="connsiteX873" fmla="*/ 7364329 w 7467600"/>
              <a:gd name="connsiteY873" fmla="*/ 2826907 h 6858000"/>
              <a:gd name="connsiteX874" fmla="*/ 7290545 w 7467600"/>
              <a:gd name="connsiteY874" fmla="*/ 2850663 h 6858000"/>
              <a:gd name="connsiteX875" fmla="*/ 6472036 w 7467600"/>
              <a:gd name="connsiteY875" fmla="*/ 1959003 h 6858000"/>
              <a:gd name="connsiteX876" fmla="*/ 5792897 w 7467600"/>
              <a:gd name="connsiteY876" fmla="*/ 1647747 h 6858000"/>
              <a:gd name="connsiteX877" fmla="*/ 5842751 w 7467600"/>
              <a:gd name="connsiteY877" fmla="*/ 1816112 h 6858000"/>
              <a:gd name="connsiteX878" fmla="*/ 5847424 w 7467600"/>
              <a:gd name="connsiteY878" fmla="*/ 1815776 h 6858000"/>
              <a:gd name="connsiteX879" fmla="*/ 6399821 w 7467600"/>
              <a:gd name="connsiteY879" fmla="*/ 2344799 h 6858000"/>
              <a:gd name="connsiteX880" fmla="*/ 6323232 w 7467600"/>
              <a:gd name="connsiteY880" fmla="*/ 2389634 h 6858000"/>
              <a:gd name="connsiteX881" fmla="*/ 5942958 w 7467600"/>
              <a:gd name="connsiteY881" fmla="*/ 2077708 h 6858000"/>
              <a:gd name="connsiteX882" fmla="*/ 5921559 w 7467600"/>
              <a:gd name="connsiteY882" fmla="*/ 2378596 h 6858000"/>
              <a:gd name="connsiteX883" fmla="*/ 5817651 w 7467600"/>
              <a:gd name="connsiteY883" fmla="*/ 3023919 h 6858000"/>
              <a:gd name="connsiteX884" fmla="*/ 5729634 w 7467600"/>
              <a:gd name="connsiteY884" fmla="*/ 3051849 h 6858000"/>
              <a:gd name="connsiteX885" fmla="*/ 5611018 w 7467600"/>
              <a:gd name="connsiteY885" fmla="*/ 2316769 h 6858000"/>
              <a:gd name="connsiteX886" fmla="*/ 5687608 w 7467600"/>
              <a:gd name="connsiteY886" fmla="*/ 2039972 h 6858000"/>
              <a:gd name="connsiteX887" fmla="*/ 5657554 w 7467600"/>
              <a:gd name="connsiteY887" fmla="*/ 1576445 h 6858000"/>
              <a:gd name="connsiteX888" fmla="*/ 5150475 w 7467600"/>
              <a:gd name="connsiteY888" fmla="*/ 1274012 h 6858000"/>
              <a:gd name="connsiteX889" fmla="*/ 5349142 w 7467600"/>
              <a:gd name="connsiteY889" fmla="*/ 2204405 h 6858000"/>
              <a:gd name="connsiteX890" fmla="*/ 5262214 w 7467600"/>
              <a:gd name="connsiteY890" fmla="*/ 2233836 h 6858000"/>
              <a:gd name="connsiteX891" fmla="*/ 4981539 w 7467600"/>
              <a:gd name="connsiteY891" fmla="*/ 1542201 h 6858000"/>
              <a:gd name="connsiteX892" fmla="*/ 4958461 w 7467600"/>
              <a:gd name="connsiteY892" fmla="*/ 1136957 h 6858000"/>
              <a:gd name="connsiteX893" fmla="*/ 4655015 w 7467600"/>
              <a:gd name="connsiteY893" fmla="*/ 891426 h 6858000"/>
              <a:gd name="connsiteX894" fmla="*/ 4348002 w 7467600"/>
              <a:gd name="connsiteY894" fmla="*/ 2205895 h 6858000"/>
              <a:gd name="connsiteX895" fmla="*/ 4262250 w 7467600"/>
              <a:gd name="connsiteY895" fmla="*/ 2219972 h 6858000"/>
              <a:gd name="connsiteX896" fmla="*/ 4550611 w 7467600"/>
              <a:gd name="connsiteY896" fmla="*/ 817540 h 6858000"/>
              <a:gd name="connsiteX897" fmla="*/ 4564418 w 7467600"/>
              <a:gd name="connsiteY897" fmla="*/ 808293 h 6858000"/>
              <a:gd name="connsiteX898" fmla="*/ 4266388 w 7467600"/>
              <a:gd name="connsiteY898" fmla="*/ 500083 h 6858000"/>
              <a:gd name="connsiteX899" fmla="*/ 4032842 w 7467600"/>
              <a:gd name="connsiteY899" fmla="*/ 211809 h 6858000"/>
              <a:gd name="connsiteX900" fmla="*/ 3882765 w 7467600"/>
              <a:gd name="connsiteY900" fmla="*/ 0 h 6858000"/>
              <a:gd name="connsiteX901" fmla="*/ 3721337 w 7467600"/>
              <a:gd name="connsiteY901" fmla="*/ 0 h 6858000"/>
              <a:gd name="connsiteX902" fmla="*/ 3797544 w 7467600"/>
              <a:gd name="connsiteY902" fmla="*/ 0 h 6858000"/>
              <a:gd name="connsiteX903" fmla="*/ 3775734 w 7467600"/>
              <a:gd name="connsiteY903" fmla="*/ 95131 h 6858000"/>
              <a:gd name="connsiteX904" fmla="*/ 3724807 w 7467600"/>
              <a:gd name="connsiteY904" fmla="*/ 272257 h 6858000"/>
              <a:gd name="connsiteX905" fmla="*/ 3726844 w 7467600"/>
              <a:gd name="connsiteY905" fmla="*/ 282988 h 6858000"/>
              <a:gd name="connsiteX906" fmla="*/ 3742664 w 7467600"/>
              <a:gd name="connsiteY906" fmla="*/ 279918 h 6858000"/>
              <a:gd name="connsiteX907" fmla="*/ 4103910 w 7467600"/>
              <a:gd name="connsiteY907" fmla="*/ 1161917 h 6858000"/>
              <a:gd name="connsiteX908" fmla="*/ 4020269 w 7467600"/>
              <a:gd name="connsiteY908" fmla="*/ 1200406 h 6858000"/>
              <a:gd name="connsiteX909" fmla="*/ 3674882 w 7467600"/>
              <a:gd name="connsiteY909" fmla="*/ 488524 h 6858000"/>
              <a:gd name="connsiteX910" fmla="*/ 3132682 w 7467600"/>
              <a:gd name="connsiteY910" fmla="*/ 1072284 h 6858000"/>
              <a:gd name="connsiteX911" fmla="*/ 2716346 w 7467600"/>
              <a:gd name="connsiteY911" fmla="*/ 1276376 h 6858000"/>
              <a:gd name="connsiteX912" fmla="*/ 2716772 w 7467600"/>
              <a:gd name="connsiteY912" fmla="*/ 1255462 h 6858000"/>
              <a:gd name="connsiteX913" fmla="*/ 3471096 w 7467600"/>
              <a:gd name="connsiteY913" fmla="*/ 437072 h 6858000"/>
              <a:gd name="connsiteX914" fmla="*/ 3639057 w 7467600"/>
              <a:gd name="connsiteY914" fmla="*/ 286334 h 6858000"/>
              <a:gd name="connsiteX915" fmla="*/ 3640309 w 7467600"/>
              <a:gd name="connsiteY915" fmla="*/ 284664 h 6858000"/>
              <a:gd name="connsiteX916" fmla="*/ 3646022 w 7467600"/>
              <a:gd name="connsiteY916" fmla="*/ 276711 h 6858000"/>
              <a:gd name="connsiteX917" fmla="*/ 3707943 w 7467600"/>
              <a:gd name="connsiteY917" fmla="*/ 65958 h 6858000"/>
              <a:gd name="connsiteX918" fmla="*/ 3721337 w 7467600"/>
              <a:gd name="connsiteY918" fmla="*/ 0 h 6858000"/>
              <a:gd name="connsiteX919" fmla="*/ 2867960 w 7467600"/>
              <a:gd name="connsiteY919" fmla="*/ 0 h 6858000"/>
              <a:gd name="connsiteX920" fmla="*/ 2926351 w 7467600"/>
              <a:gd name="connsiteY920" fmla="*/ 0 h 6858000"/>
              <a:gd name="connsiteX921" fmla="*/ 2902823 w 7467600"/>
              <a:gd name="connsiteY921" fmla="*/ 262929 h 6858000"/>
              <a:gd name="connsiteX922" fmla="*/ 2940663 w 7467600"/>
              <a:gd name="connsiteY922" fmla="*/ 140884 h 6858000"/>
              <a:gd name="connsiteX923" fmla="*/ 2947039 w 7467600"/>
              <a:gd name="connsiteY923" fmla="*/ 122524 h 6858000"/>
              <a:gd name="connsiteX924" fmla="*/ 2984316 w 7467600"/>
              <a:gd name="connsiteY924" fmla="*/ 0 h 6858000"/>
              <a:gd name="connsiteX925" fmla="*/ 3016114 w 7467600"/>
              <a:gd name="connsiteY925" fmla="*/ 0 h 6858000"/>
              <a:gd name="connsiteX926" fmla="*/ 2979949 w 7467600"/>
              <a:gd name="connsiteY926" fmla="*/ 119274 h 6858000"/>
              <a:gd name="connsiteX927" fmla="*/ 3023879 w 7467600"/>
              <a:gd name="connsiteY927" fmla="*/ 0 h 6858000"/>
              <a:gd name="connsiteX928" fmla="*/ 3105400 w 7467600"/>
              <a:gd name="connsiteY928" fmla="*/ 0 h 6858000"/>
              <a:gd name="connsiteX929" fmla="*/ 3094669 w 7467600"/>
              <a:gd name="connsiteY929" fmla="*/ 30308 h 6858000"/>
              <a:gd name="connsiteX930" fmla="*/ 2901945 w 7467600"/>
              <a:gd name="connsiteY930" fmla="*/ 466538 h 6858000"/>
              <a:gd name="connsiteX931" fmla="*/ 2815209 w 7467600"/>
              <a:gd name="connsiteY931" fmla="*/ 497361 h 6858000"/>
              <a:gd name="connsiteX932" fmla="*/ 2844845 w 7467600"/>
              <a:gd name="connsiteY932" fmla="*/ 127638 h 6858000"/>
              <a:gd name="connsiteX933" fmla="*/ 2867960 w 7467600"/>
              <a:gd name="connsiteY933" fmla="*/ 0 h 6858000"/>
              <a:gd name="connsiteX934" fmla="*/ 1057230 w 7467600"/>
              <a:gd name="connsiteY934" fmla="*/ 0 h 6858000"/>
              <a:gd name="connsiteX935" fmla="*/ 1111003 w 7467600"/>
              <a:gd name="connsiteY935" fmla="*/ 0 h 6858000"/>
              <a:gd name="connsiteX936" fmla="*/ 1125553 w 7467600"/>
              <a:gd name="connsiteY936" fmla="*/ 52588 h 6858000"/>
              <a:gd name="connsiteX937" fmla="*/ 1304276 w 7467600"/>
              <a:gd name="connsiteY937" fmla="*/ 476275 h 6858000"/>
              <a:gd name="connsiteX938" fmla="*/ 1492066 w 7467600"/>
              <a:gd name="connsiteY938" fmla="*/ 886333 h 6858000"/>
              <a:gd name="connsiteX939" fmla="*/ 1423698 w 7467600"/>
              <a:gd name="connsiteY939" fmla="*/ 710817 h 6858000"/>
              <a:gd name="connsiteX940" fmla="*/ 1357609 w 7467600"/>
              <a:gd name="connsiteY940" fmla="*/ 532892 h 6858000"/>
              <a:gd name="connsiteX941" fmla="*/ 1309550 w 7467600"/>
              <a:gd name="connsiteY941" fmla="*/ 374031 h 6858000"/>
              <a:gd name="connsiteX942" fmla="*/ 1193673 w 7467600"/>
              <a:gd name="connsiteY942" fmla="*/ 49533 h 6858000"/>
              <a:gd name="connsiteX943" fmla="*/ 1164391 w 7467600"/>
              <a:gd name="connsiteY943" fmla="*/ 0 h 6858000"/>
              <a:gd name="connsiteX944" fmla="*/ 1200666 w 7467600"/>
              <a:gd name="connsiteY944" fmla="*/ 0 h 6858000"/>
              <a:gd name="connsiteX945" fmla="*/ 1223408 w 7467600"/>
              <a:gd name="connsiteY945" fmla="*/ 38996 h 6858000"/>
              <a:gd name="connsiteX946" fmla="*/ 1339635 w 7467600"/>
              <a:gd name="connsiteY946" fmla="*/ 365517 h 6858000"/>
              <a:gd name="connsiteX947" fmla="*/ 1387469 w 7467600"/>
              <a:gd name="connsiteY947" fmla="*/ 523079 h 6858000"/>
              <a:gd name="connsiteX948" fmla="*/ 1452685 w 7467600"/>
              <a:gd name="connsiteY948" fmla="*/ 699806 h 6858000"/>
              <a:gd name="connsiteX949" fmla="*/ 1492092 w 7467600"/>
              <a:gd name="connsiteY949" fmla="*/ 800424 h 6858000"/>
              <a:gd name="connsiteX950" fmla="*/ 1455302 w 7467600"/>
              <a:gd name="connsiteY950" fmla="*/ 632913 h 6858000"/>
              <a:gd name="connsiteX951" fmla="*/ 1222336 w 7467600"/>
              <a:gd name="connsiteY951" fmla="*/ 9480 h 6858000"/>
              <a:gd name="connsiteX952" fmla="*/ 1214634 w 7467600"/>
              <a:gd name="connsiteY952" fmla="*/ 0 h 6858000"/>
              <a:gd name="connsiteX953" fmla="*/ 1289827 w 7467600"/>
              <a:gd name="connsiteY953" fmla="*/ 0 h 6858000"/>
              <a:gd name="connsiteX954" fmla="*/ 1321076 w 7467600"/>
              <a:gd name="connsiteY954" fmla="*/ 59722 h 6858000"/>
              <a:gd name="connsiteX955" fmla="*/ 1512579 w 7467600"/>
              <a:gd name="connsiteY955" fmla="*/ 626441 h 6858000"/>
              <a:gd name="connsiteX956" fmla="*/ 1506076 w 7467600"/>
              <a:gd name="connsiteY956" fmla="*/ 1089289 h 6858000"/>
              <a:gd name="connsiteX957" fmla="*/ 1486346 w 7467600"/>
              <a:gd name="connsiteY957" fmla="*/ 1079919 h 6858000"/>
              <a:gd name="connsiteX958" fmla="*/ 1070511 w 7467600"/>
              <a:gd name="connsiteY958" fmla="*/ 48609 h 6858000"/>
              <a:gd name="connsiteX959" fmla="*/ 1057230 w 7467600"/>
              <a:gd name="connsiteY959" fmla="*/ 0 h 6858000"/>
              <a:gd name="connsiteX960" fmla="*/ 43151 w 7467600"/>
              <a:gd name="connsiteY960" fmla="*/ 0 h 6858000"/>
              <a:gd name="connsiteX961" fmla="*/ 95283 w 7467600"/>
              <a:gd name="connsiteY961" fmla="*/ 0 h 6858000"/>
              <a:gd name="connsiteX962" fmla="*/ 300708 w 7467600"/>
              <a:gd name="connsiteY962" fmla="*/ 154571 h 6858000"/>
              <a:gd name="connsiteX963" fmla="*/ 530414 w 7467600"/>
              <a:gd name="connsiteY963" fmla="*/ 354673 h 6858000"/>
              <a:gd name="connsiteX964" fmla="*/ 333785 w 7467600"/>
              <a:gd name="connsiteY964" fmla="*/ 161564 h 6858000"/>
              <a:gd name="connsiteX965" fmla="*/ 147005 w 7467600"/>
              <a:gd name="connsiteY965" fmla="*/ 0 h 6858000"/>
              <a:gd name="connsiteX966" fmla="*/ 272509 w 7467600"/>
              <a:gd name="connsiteY966" fmla="*/ 0 h 6858000"/>
              <a:gd name="connsiteX967" fmla="*/ 326276 w 7467600"/>
              <a:gd name="connsiteY967" fmla="*/ 45847 h 6858000"/>
              <a:gd name="connsiteX968" fmla="*/ 823759 w 7467600"/>
              <a:gd name="connsiteY968" fmla="*/ 574145 h 6858000"/>
              <a:gd name="connsiteX969" fmla="*/ 811254 w 7467600"/>
              <a:gd name="connsiteY969" fmla="*/ 665546 h 6858000"/>
              <a:gd name="connsiteX970" fmla="*/ 154042 w 7467600"/>
              <a:gd name="connsiteY970" fmla="*/ 261522 h 6858000"/>
              <a:gd name="connsiteX971" fmla="*/ 13550 w 7467600"/>
              <a:gd name="connsiteY971" fmla="*/ 158423 h 6858000"/>
              <a:gd name="connsiteX972" fmla="*/ 0 w 7467600"/>
              <a:gd name="connsiteY972" fmla="*/ 146618 h 6858000"/>
              <a:gd name="connsiteX973" fmla="*/ 0 w 7467600"/>
              <a:gd name="connsiteY973" fmla="*/ 59161 h 6858000"/>
              <a:gd name="connsiteX974" fmla="*/ 45427 w 7467600"/>
              <a:gd name="connsiteY974" fmla="*/ 101078 h 6858000"/>
              <a:gd name="connsiteX975" fmla="*/ 630103 w 7467600"/>
              <a:gd name="connsiteY975" fmla="*/ 485885 h 6858000"/>
              <a:gd name="connsiteX976" fmla="*/ 532040 w 7467600"/>
              <a:gd name="connsiteY976" fmla="*/ 399359 h 6858000"/>
              <a:gd name="connsiteX977" fmla="*/ 517618 w 7467600"/>
              <a:gd name="connsiteY977" fmla="*/ 385726 h 6858000"/>
              <a:gd name="connsiteX978" fmla="*/ 285074 w 7467600"/>
              <a:gd name="connsiteY978" fmla="*/ 182755 h 6858000"/>
              <a:gd name="connsiteX979" fmla="*/ 43151 w 7467600"/>
              <a:gd name="connsiteY97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5971257 h 6858000"/>
              <a:gd name="connsiteX83" fmla="*/ 7467600 w 7467600"/>
              <a:gd name="connsiteY83" fmla="*/ 6012219 h 6858000"/>
              <a:gd name="connsiteX84" fmla="*/ 7240170 w 7467600"/>
              <a:gd name="connsiteY84" fmla="*/ 5787985 h 6858000"/>
              <a:gd name="connsiteX85" fmla="*/ 6946849 w 7467600"/>
              <a:gd name="connsiteY85" fmla="*/ 5523271 h 6858000"/>
              <a:gd name="connsiteX86" fmla="*/ 6946972 w 7467600"/>
              <a:gd name="connsiteY86" fmla="*/ 5526491 h 6858000"/>
              <a:gd name="connsiteX87" fmla="*/ 7105827 w 7467600"/>
              <a:gd name="connsiteY87" fmla="*/ 5718700 h 6858000"/>
              <a:gd name="connsiteX88" fmla="*/ 7356878 w 7467600"/>
              <a:gd name="connsiteY88" fmla="*/ 5981332 h 6858000"/>
              <a:gd name="connsiteX89" fmla="*/ 7467600 w 7467600"/>
              <a:gd name="connsiteY89" fmla="*/ 6117703 h 6858000"/>
              <a:gd name="connsiteX90" fmla="*/ 7467600 w 7467600"/>
              <a:gd name="connsiteY90" fmla="*/ 6163634 h 6858000"/>
              <a:gd name="connsiteX91" fmla="*/ 7403637 w 7467600"/>
              <a:gd name="connsiteY91" fmla="*/ 6083957 h 6858000"/>
              <a:gd name="connsiteX92" fmla="*/ 7254615 w 7467600"/>
              <a:gd name="connsiteY92" fmla="*/ 5911918 h 6858000"/>
              <a:gd name="connsiteX93" fmla="*/ 7312589 w 7467600"/>
              <a:gd name="connsiteY93" fmla="*/ 5982309 h 6858000"/>
              <a:gd name="connsiteX94" fmla="*/ 7448321 w 7467600"/>
              <a:gd name="connsiteY94" fmla="*/ 6190991 h 6858000"/>
              <a:gd name="connsiteX95" fmla="*/ 7467600 w 7467600"/>
              <a:gd name="connsiteY95" fmla="*/ 6221686 h 6858000"/>
              <a:gd name="connsiteX96" fmla="*/ 7467600 w 7467600"/>
              <a:gd name="connsiteY96" fmla="*/ 6334256 h 6858000"/>
              <a:gd name="connsiteX97" fmla="*/ 7454976 w 7467600"/>
              <a:gd name="connsiteY97" fmla="*/ 6318297 h 6858000"/>
              <a:gd name="connsiteX98" fmla="*/ 7042773 w 7467600"/>
              <a:gd name="connsiteY98" fmla="*/ 5734011 h 6858000"/>
              <a:gd name="connsiteX99" fmla="*/ 6844835 w 7467600"/>
              <a:gd name="connsiteY99" fmla="*/ 5424988 h 6858000"/>
              <a:gd name="connsiteX100" fmla="*/ 1456157 w 7467600"/>
              <a:gd name="connsiteY100" fmla="*/ 5371404 h 6858000"/>
              <a:gd name="connsiteX101" fmla="*/ 1244432 w 7467600"/>
              <a:gd name="connsiteY101" fmla="*/ 5385601 h 6858000"/>
              <a:gd name="connsiteX102" fmla="*/ 973990 w 7467600"/>
              <a:gd name="connsiteY102" fmla="*/ 5424940 h 6858000"/>
              <a:gd name="connsiteX103" fmla="*/ 1103809 w 7467600"/>
              <a:gd name="connsiteY103" fmla="*/ 5433720 h 6858000"/>
              <a:gd name="connsiteX104" fmla="*/ 1123454 w 7467600"/>
              <a:gd name="connsiteY104" fmla="*/ 5435727 h 6858000"/>
              <a:gd name="connsiteX105" fmla="*/ 1737017 w 7467600"/>
              <a:gd name="connsiteY105" fmla="*/ 5452183 h 6858000"/>
              <a:gd name="connsiteX106" fmla="*/ 1824397 w 7467600"/>
              <a:gd name="connsiteY106" fmla="*/ 5447757 h 6858000"/>
              <a:gd name="connsiteX107" fmla="*/ 2070059 w 7467600"/>
              <a:gd name="connsiteY107" fmla="*/ 5441660 h 6858000"/>
              <a:gd name="connsiteX108" fmla="*/ 1456157 w 7467600"/>
              <a:gd name="connsiteY108" fmla="*/ 5371404 h 6858000"/>
              <a:gd name="connsiteX109" fmla="*/ 4988186 w 7467600"/>
              <a:gd name="connsiteY109" fmla="*/ 5216467 h 6858000"/>
              <a:gd name="connsiteX110" fmla="*/ 4777334 w 7467600"/>
              <a:gd name="connsiteY110" fmla="*/ 5406072 h 6858000"/>
              <a:gd name="connsiteX111" fmla="*/ 4718341 w 7467600"/>
              <a:gd name="connsiteY111" fmla="*/ 5468043 h 6858000"/>
              <a:gd name="connsiteX112" fmla="*/ 4604655 w 7467600"/>
              <a:gd name="connsiteY112" fmla="*/ 5583434 h 6858000"/>
              <a:gd name="connsiteX113" fmla="*/ 4565074 w 7467600"/>
              <a:gd name="connsiteY113" fmla="*/ 5618550 h 6858000"/>
              <a:gd name="connsiteX114" fmla="*/ 4988186 w 7467600"/>
              <a:gd name="connsiteY114" fmla="*/ 5216467 h 6858000"/>
              <a:gd name="connsiteX115" fmla="*/ 4978032 w 7467600"/>
              <a:gd name="connsiteY115" fmla="*/ 5183809 h 6858000"/>
              <a:gd name="connsiteX116" fmla="*/ 4463413 w 7467600"/>
              <a:gd name="connsiteY116" fmla="*/ 5615162 h 6858000"/>
              <a:gd name="connsiteX117" fmla="*/ 4358134 w 7467600"/>
              <a:gd name="connsiteY117" fmla="*/ 5742791 h 6858000"/>
              <a:gd name="connsiteX118" fmla="*/ 4376219 w 7467600"/>
              <a:gd name="connsiteY118" fmla="*/ 5729027 h 6858000"/>
              <a:gd name="connsiteX119" fmla="*/ 4582340 w 7467600"/>
              <a:gd name="connsiteY119" fmla="*/ 5561037 h 6858000"/>
              <a:gd name="connsiteX120" fmla="*/ 4694684 w 7467600"/>
              <a:gd name="connsiteY120" fmla="*/ 5447098 h 6858000"/>
              <a:gd name="connsiteX121" fmla="*/ 4754123 w 7467600"/>
              <a:gd name="connsiteY121" fmla="*/ 5384643 h 6858000"/>
              <a:gd name="connsiteX122" fmla="*/ 4978032 w 7467600"/>
              <a:gd name="connsiteY122" fmla="*/ 5183809 h 6858000"/>
              <a:gd name="connsiteX123" fmla="*/ 1903353 w 7467600"/>
              <a:gd name="connsiteY123" fmla="*/ 5044827 h 6858000"/>
              <a:gd name="connsiteX124" fmla="*/ 1936931 w 7467600"/>
              <a:gd name="connsiteY124" fmla="*/ 5093954 h 6858000"/>
              <a:gd name="connsiteX125" fmla="*/ 2195868 w 7467600"/>
              <a:gd name="connsiteY125" fmla="*/ 5396574 h 6858000"/>
              <a:gd name="connsiteX126" fmla="*/ 2088852 w 7467600"/>
              <a:gd name="connsiteY126" fmla="*/ 5166123 h 6858000"/>
              <a:gd name="connsiteX127" fmla="*/ 1958241 w 7467600"/>
              <a:gd name="connsiteY127" fmla="*/ 5067955 h 6858000"/>
              <a:gd name="connsiteX128" fmla="*/ 1903353 w 7467600"/>
              <a:gd name="connsiteY128" fmla="*/ 5044827 h 6858000"/>
              <a:gd name="connsiteX129" fmla="*/ 1979378 w 7467600"/>
              <a:gd name="connsiteY129" fmla="*/ 4769504 h 6858000"/>
              <a:gd name="connsiteX130" fmla="*/ 2882120 w 7467600"/>
              <a:gd name="connsiteY130" fmla="*/ 5064547 h 6858000"/>
              <a:gd name="connsiteX131" fmla="*/ 2793103 w 7467600"/>
              <a:gd name="connsiteY131" fmla="*/ 5039699 h 6858000"/>
              <a:gd name="connsiteX132" fmla="*/ 2770041 w 7467600"/>
              <a:gd name="connsiteY132" fmla="*/ 5033634 h 6858000"/>
              <a:gd name="connsiteX133" fmla="*/ 1979378 w 7467600"/>
              <a:gd name="connsiteY133" fmla="*/ 4769504 h 6858000"/>
              <a:gd name="connsiteX134" fmla="*/ 1927410 w 7467600"/>
              <a:gd name="connsiteY134" fmla="*/ 4716164 h 6858000"/>
              <a:gd name="connsiteX135" fmla="*/ 1959587 w 7467600"/>
              <a:gd name="connsiteY135" fmla="*/ 4728849 h 6858000"/>
              <a:gd name="connsiteX136" fmla="*/ 2777707 w 7467600"/>
              <a:gd name="connsiteY136" fmla="*/ 5003991 h 6858000"/>
              <a:gd name="connsiteX137" fmla="*/ 2800768 w 7467600"/>
              <a:gd name="connsiteY137" fmla="*/ 5010056 h 6858000"/>
              <a:gd name="connsiteX138" fmla="*/ 2879408 w 7467600"/>
              <a:gd name="connsiteY138" fmla="*/ 5031590 h 6858000"/>
              <a:gd name="connsiteX139" fmla="*/ 2862295 w 7467600"/>
              <a:gd name="connsiteY139" fmla="*/ 5022958 h 6858000"/>
              <a:gd name="connsiteX140" fmla="*/ 2813343 w 7467600"/>
              <a:gd name="connsiteY140" fmla="*/ 4998369 h 6858000"/>
              <a:gd name="connsiteX141" fmla="*/ 2646245 w 7467600"/>
              <a:gd name="connsiteY141" fmla="*/ 4930999 h 6858000"/>
              <a:gd name="connsiteX142" fmla="*/ 1999243 w 7467600"/>
              <a:gd name="connsiteY142" fmla="*/ 4730524 h 6858000"/>
              <a:gd name="connsiteX143" fmla="*/ 1979527 w 7467600"/>
              <a:gd name="connsiteY143" fmla="*/ 4726651 h 6858000"/>
              <a:gd name="connsiteX144" fmla="*/ 1927410 w 7467600"/>
              <a:gd name="connsiteY144" fmla="*/ 4716164 h 6858000"/>
              <a:gd name="connsiteX145" fmla="*/ 1997014 w 7467600"/>
              <a:gd name="connsiteY145" fmla="*/ 4698007 h 6858000"/>
              <a:gd name="connsiteX146" fmla="*/ 2005458 w 7467600"/>
              <a:gd name="connsiteY146" fmla="*/ 4699540 h 6858000"/>
              <a:gd name="connsiteX147" fmla="*/ 2657186 w 7467600"/>
              <a:gd name="connsiteY147" fmla="*/ 4901687 h 6858000"/>
              <a:gd name="connsiteX148" fmla="*/ 2826662 w 7467600"/>
              <a:gd name="connsiteY148" fmla="*/ 4970362 h 6858000"/>
              <a:gd name="connsiteX149" fmla="*/ 2876100 w 7467600"/>
              <a:gd name="connsiteY149" fmla="*/ 4995397 h 6858000"/>
              <a:gd name="connsiteX150" fmla="*/ 3042600 w 7467600"/>
              <a:gd name="connsiteY150" fmla="*/ 5059532 h 6858000"/>
              <a:gd name="connsiteX151" fmla="*/ 1997014 w 7467600"/>
              <a:gd name="connsiteY151" fmla="*/ 4698007 h 6858000"/>
              <a:gd name="connsiteX152" fmla="*/ 2305292 w 7467600"/>
              <a:gd name="connsiteY152" fmla="*/ 4219492 h 6858000"/>
              <a:gd name="connsiteX153" fmla="*/ 3360922 w 7467600"/>
              <a:gd name="connsiteY153" fmla="*/ 4529373 h 6858000"/>
              <a:gd name="connsiteX154" fmla="*/ 3492420 w 7467600"/>
              <a:gd name="connsiteY154" fmla="*/ 4510145 h 6858000"/>
              <a:gd name="connsiteX155" fmla="*/ 3364086 w 7467600"/>
              <a:gd name="connsiteY155" fmla="*/ 4480340 h 6858000"/>
              <a:gd name="connsiteX156" fmla="*/ 3225818 w 7467600"/>
              <a:gd name="connsiteY156" fmla="*/ 4411822 h 6858000"/>
              <a:gd name="connsiteX157" fmla="*/ 3129696 w 7467600"/>
              <a:gd name="connsiteY157" fmla="*/ 4360704 h 6858000"/>
              <a:gd name="connsiteX158" fmla="*/ 2814545 w 7467600"/>
              <a:gd name="connsiteY158" fmla="*/ 4282955 h 6858000"/>
              <a:gd name="connsiteX159" fmla="*/ 2305292 w 7467600"/>
              <a:gd name="connsiteY159" fmla="*/ 4219492 h 6858000"/>
              <a:gd name="connsiteX160" fmla="*/ 2626982 w 7467600"/>
              <a:gd name="connsiteY160" fmla="*/ 4206450 h 6858000"/>
              <a:gd name="connsiteX161" fmla="*/ 2490617 w 7467600"/>
              <a:gd name="connsiteY161" fmla="*/ 4206951 h 6858000"/>
              <a:gd name="connsiteX162" fmla="*/ 2819869 w 7467600"/>
              <a:gd name="connsiteY162" fmla="*/ 4252936 h 6858000"/>
              <a:gd name="connsiteX163" fmla="*/ 3143018 w 7467600"/>
              <a:gd name="connsiteY163" fmla="*/ 4332698 h 6858000"/>
              <a:gd name="connsiteX164" fmla="*/ 3241520 w 7467600"/>
              <a:gd name="connsiteY164" fmla="*/ 4385112 h 6858000"/>
              <a:gd name="connsiteX165" fmla="*/ 3374575 w 7467600"/>
              <a:gd name="connsiteY165" fmla="*/ 4451517 h 6858000"/>
              <a:gd name="connsiteX166" fmla="*/ 3505221 w 7467600"/>
              <a:gd name="connsiteY166" fmla="*/ 4480757 h 6858000"/>
              <a:gd name="connsiteX167" fmla="*/ 2626982 w 7467600"/>
              <a:gd name="connsiteY167" fmla="*/ 4206450 h 6858000"/>
              <a:gd name="connsiteX168" fmla="*/ 1310106 w 7467600"/>
              <a:gd name="connsiteY168" fmla="*/ 3943217 h 6858000"/>
              <a:gd name="connsiteX169" fmla="*/ 854994 w 7467600"/>
              <a:gd name="connsiteY169" fmla="*/ 4399136 h 6858000"/>
              <a:gd name="connsiteX170" fmla="*/ 742462 w 7467600"/>
              <a:gd name="connsiteY170" fmla="*/ 4594648 h 6858000"/>
              <a:gd name="connsiteX171" fmla="*/ 820602 w 7467600"/>
              <a:gd name="connsiteY171" fmla="*/ 4485915 h 6858000"/>
              <a:gd name="connsiteX172" fmla="*/ 878295 w 7467600"/>
              <a:gd name="connsiteY172" fmla="*/ 4403594 h 6858000"/>
              <a:gd name="connsiteX173" fmla="*/ 1240607 w 7467600"/>
              <a:gd name="connsiteY173" fmla="*/ 4010401 h 6858000"/>
              <a:gd name="connsiteX174" fmla="*/ 1310106 w 7467600"/>
              <a:gd name="connsiteY174" fmla="*/ 3943217 h 6858000"/>
              <a:gd name="connsiteX175" fmla="*/ 1423113 w 7467600"/>
              <a:gd name="connsiteY175" fmla="*/ 3874565 h 6858000"/>
              <a:gd name="connsiteX176" fmla="*/ 1260565 w 7467600"/>
              <a:gd name="connsiteY176" fmla="*/ 4031982 h 6858000"/>
              <a:gd name="connsiteX177" fmla="*/ 901900 w 7467600"/>
              <a:gd name="connsiteY177" fmla="*/ 4421236 h 6858000"/>
              <a:gd name="connsiteX178" fmla="*/ 845044 w 7467600"/>
              <a:gd name="connsiteY178" fmla="*/ 4502436 h 6858000"/>
              <a:gd name="connsiteX179" fmla="*/ 685926 w 7467600"/>
              <a:gd name="connsiteY179" fmla="*/ 4703069 h 6858000"/>
              <a:gd name="connsiteX180" fmla="*/ 684248 w 7467600"/>
              <a:gd name="connsiteY180" fmla="*/ 4706721 h 6858000"/>
              <a:gd name="connsiteX181" fmla="*/ 1423113 w 7467600"/>
              <a:gd name="connsiteY181" fmla="*/ 3874565 h 6858000"/>
              <a:gd name="connsiteX182" fmla="*/ 3316479 w 7467600"/>
              <a:gd name="connsiteY182" fmla="*/ 3872136 h 6858000"/>
              <a:gd name="connsiteX183" fmla="*/ 3546806 w 7467600"/>
              <a:gd name="connsiteY183" fmla="*/ 4356139 h 6858000"/>
              <a:gd name="connsiteX184" fmla="*/ 3364433 w 7467600"/>
              <a:gd name="connsiteY184" fmla="*/ 3953121 h 6858000"/>
              <a:gd name="connsiteX185" fmla="*/ 3316479 w 7467600"/>
              <a:gd name="connsiteY185" fmla="*/ 3872136 h 6858000"/>
              <a:gd name="connsiteX186" fmla="*/ 3291335 w 7467600"/>
              <a:gd name="connsiteY186" fmla="*/ 3767420 h 6858000"/>
              <a:gd name="connsiteX187" fmla="*/ 3390805 w 7467600"/>
              <a:gd name="connsiteY187" fmla="*/ 3937163 h 6858000"/>
              <a:gd name="connsiteX188" fmla="*/ 3579062 w 7467600"/>
              <a:gd name="connsiteY188" fmla="*/ 4359040 h 6858000"/>
              <a:gd name="connsiteX189" fmla="*/ 3467355 w 7467600"/>
              <a:gd name="connsiteY189" fmla="*/ 3988130 h 6858000"/>
              <a:gd name="connsiteX190" fmla="*/ 3310753 w 7467600"/>
              <a:gd name="connsiteY190" fmla="*/ 3787140 h 6858000"/>
              <a:gd name="connsiteX191" fmla="*/ 3291335 w 7467600"/>
              <a:gd name="connsiteY191" fmla="*/ 3767420 h 6858000"/>
              <a:gd name="connsiteX192" fmla="*/ 1635889 w 7467600"/>
              <a:gd name="connsiteY192" fmla="*/ 3709494 h 6858000"/>
              <a:gd name="connsiteX193" fmla="*/ 1634800 w 7467600"/>
              <a:gd name="connsiteY193" fmla="*/ 3731111 h 6858000"/>
              <a:gd name="connsiteX194" fmla="*/ 1635889 w 7467600"/>
              <a:gd name="connsiteY194" fmla="*/ 3709494 h 6858000"/>
              <a:gd name="connsiteX195" fmla="*/ 1510397 w 7467600"/>
              <a:gd name="connsiteY195" fmla="*/ 3684705 h 6858000"/>
              <a:gd name="connsiteX196" fmla="*/ 1146550 w 7467600"/>
              <a:gd name="connsiteY196" fmla="*/ 3802012 h 6858000"/>
              <a:gd name="connsiteX197" fmla="*/ 698834 w 7467600"/>
              <a:gd name="connsiteY197" fmla="*/ 3952272 h 6858000"/>
              <a:gd name="connsiteX198" fmla="*/ 34256 w 7467600"/>
              <a:gd name="connsiteY198" fmla="*/ 4347603 h 6858000"/>
              <a:gd name="connsiteX199" fmla="*/ 527241 w 7467600"/>
              <a:gd name="connsiteY199" fmla="*/ 4065078 h 6858000"/>
              <a:gd name="connsiteX200" fmla="*/ 1510397 w 7467600"/>
              <a:gd name="connsiteY200" fmla="*/ 3684705 h 6858000"/>
              <a:gd name="connsiteX201" fmla="*/ 1313114 w 7467600"/>
              <a:gd name="connsiteY201" fmla="*/ 3655216 h 6858000"/>
              <a:gd name="connsiteX202" fmla="*/ 1109304 w 7467600"/>
              <a:gd name="connsiteY202" fmla="*/ 3669030 h 6858000"/>
              <a:gd name="connsiteX203" fmla="*/ 8129 w 7467600"/>
              <a:gd name="connsiteY203" fmla="*/ 4330519 h 6858000"/>
              <a:gd name="connsiteX204" fmla="*/ 687572 w 7467600"/>
              <a:gd name="connsiteY204" fmla="*/ 3925629 h 6858000"/>
              <a:gd name="connsiteX205" fmla="*/ 1138365 w 7467600"/>
              <a:gd name="connsiteY205" fmla="*/ 3774515 h 6858000"/>
              <a:gd name="connsiteX206" fmla="*/ 1505579 w 7467600"/>
              <a:gd name="connsiteY206" fmla="*/ 3655526 h 6858000"/>
              <a:gd name="connsiteX207" fmla="*/ 1313114 w 7467600"/>
              <a:gd name="connsiteY207" fmla="*/ 3655216 h 6858000"/>
              <a:gd name="connsiteX208" fmla="*/ 3655073 w 7467600"/>
              <a:gd name="connsiteY208" fmla="*/ 3650884 h 6858000"/>
              <a:gd name="connsiteX209" fmla="*/ 3989938 w 7467600"/>
              <a:gd name="connsiteY209" fmla="*/ 3991685 h 6858000"/>
              <a:gd name="connsiteX210" fmla="*/ 4393907 w 7467600"/>
              <a:gd name="connsiteY210" fmla="*/ 4261258 h 6858000"/>
              <a:gd name="connsiteX211" fmla="*/ 4648051 w 7467600"/>
              <a:gd name="connsiteY211" fmla="*/ 4374051 h 6858000"/>
              <a:gd name="connsiteX212" fmla="*/ 4383389 w 7467600"/>
              <a:gd name="connsiteY212" fmla="*/ 4184369 h 6858000"/>
              <a:gd name="connsiteX213" fmla="*/ 4165508 w 7467600"/>
              <a:gd name="connsiteY213" fmla="*/ 4035196 h 6858000"/>
              <a:gd name="connsiteX214" fmla="*/ 4068162 w 7467600"/>
              <a:gd name="connsiteY214" fmla="*/ 3953394 h 6858000"/>
              <a:gd name="connsiteX215" fmla="*/ 3981416 w 7467600"/>
              <a:gd name="connsiteY215" fmla="*/ 3880482 h 6858000"/>
              <a:gd name="connsiteX216" fmla="*/ 3800147 w 7467600"/>
              <a:gd name="connsiteY216" fmla="*/ 3749872 h 6858000"/>
              <a:gd name="connsiteX217" fmla="*/ 3655073 w 7467600"/>
              <a:gd name="connsiteY217" fmla="*/ 3650884 h 6858000"/>
              <a:gd name="connsiteX218" fmla="*/ 3670252 w 7467600"/>
              <a:gd name="connsiteY218" fmla="*/ 3622798 h 6858000"/>
              <a:gd name="connsiteX219" fmla="*/ 3817258 w 7467600"/>
              <a:gd name="connsiteY219" fmla="*/ 3723577 h 6858000"/>
              <a:gd name="connsiteX220" fmla="*/ 4000461 w 7467600"/>
              <a:gd name="connsiteY220" fmla="*/ 3855966 h 6858000"/>
              <a:gd name="connsiteX221" fmla="*/ 4088180 w 7467600"/>
              <a:gd name="connsiteY221" fmla="*/ 3929774 h 6858000"/>
              <a:gd name="connsiteX222" fmla="*/ 4184555 w 7467600"/>
              <a:gd name="connsiteY222" fmla="*/ 4010683 h 6858000"/>
              <a:gd name="connsiteX223" fmla="*/ 4399563 w 7467600"/>
              <a:gd name="connsiteY223" fmla="*/ 4158106 h 6858000"/>
              <a:gd name="connsiteX224" fmla="*/ 4684469 w 7467600"/>
              <a:gd name="connsiteY224" fmla="*/ 4364680 h 6858000"/>
              <a:gd name="connsiteX225" fmla="*/ 4690271 w 7467600"/>
              <a:gd name="connsiteY225" fmla="*/ 4370034 h 6858000"/>
              <a:gd name="connsiteX226" fmla="*/ 4136093 w 7467600"/>
              <a:gd name="connsiteY226" fmla="*/ 3858466 h 6858000"/>
              <a:gd name="connsiteX227" fmla="*/ 3670252 w 7467600"/>
              <a:gd name="connsiteY227" fmla="*/ 3622798 h 6858000"/>
              <a:gd name="connsiteX228" fmla="*/ 4440129 w 7467600"/>
              <a:gd name="connsiteY228" fmla="*/ 3448571 h 6858000"/>
              <a:gd name="connsiteX229" fmla="*/ 4856525 w 7467600"/>
              <a:gd name="connsiteY229" fmla="*/ 3915351 h 6858000"/>
              <a:gd name="connsiteX230" fmla="*/ 5059055 w 7467600"/>
              <a:gd name="connsiteY230" fmla="*/ 4108918 h 6858000"/>
              <a:gd name="connsiteX231" fmla="*/ 5290070 w 7467600"/>
              <a:gd name="connsiteY231" fmla="*/ 4263619 h 6858000"/>
              <a:gd name="connsiteX232" fmla="*/ 4834991 w 7467600"/>
              <a:gd name="connsiteY232" fmla="*/ 3830985 h 6858000"/>
              <a:gd name="connsiteX233" fmla="*/ 4440129 w 7467600"/>
              <a:gd name="connsiteY233" fmla="*/ 3448571 h 6858000"/>
              <a:gd name="connsiteX234" fmla="*/ 4441737 w 7467600"/>
              <a:gd name="connsiteY234" fmla="*/ 3399734 h 6858000"/>
              <a:gd name="connsiteX235" fmla="*/ 4431236 w 7467600"/>
              <a:gd name="connsiteY235" fmla="*/ 3400954 h 6858000"/>
              <a:gd name="connsiteX236" fmla="*/ 4557150 w 7467600"/>
              <a:gd name="connsiteY236" fmla="*/ 3510023 h 6858000"/>
              <a:gd name="connsiteX237" fmla="*/ 4856936 w 7467600"/>
              <a:gd name="connsiteY237" fmla="*/ 3809146 h 6858000"/>
              <a:gd name="connsiteX238" fmla="*/ 5111996 w 7467600"/>
              <a:gd name="connsiteY238" fmla="*/ 4065759 h 6858000"/>
              <a:gd name="connsiteX239" fmla="*/ 5388878 w 7467600"/>
              <a:gd name="connsiteY239" fmla="*/ 4300185 h 6858000"/>
              <a:gd name="connsiteX240" fmla="*/ 5425556 w 7467600"/>
              <a:gd name="connsiteY240" fmla="*/ 4308967 h 6858000"/>
              <a:gd name="connsiteX241" fmla="*/ 4943646 w 7467600"/>
              <a:gd name="connsiteY241" fmla="*/ 3822916 h 6858000"/>
              <a:gd name="connsiteX242" fmla="*/ 4594837 w 7467600"/>
              <a:gd name="connsiteY242" fmla="*/ 3532274 h 6858000"/>
              <a:gd name="connsiteX243" fmla="*/ 4441737 w 7467600"/>
              <a:gd name="connsiteY243" fmla="*/ 3399734 h 6858000"/>
              <a:gd name="connsiteX244" fmla="*/ 5425834 w 7467600"/>
              <a:gd name="connsiteY244" fmla="*/ 3162785 h 6858000"/>
              <a:gd name="connsiteX245" fmla="*/ 5401644 w 7467600"/>
              <a:gd name="connsiteY245" fmla="*/ 3617847 h 6858000"/>
              <a:gd name="connsiteX246" fmla="*/ 5467256 w 7467600"/>
              <a:gd name="connsiteY246" fmla="*/ 4175494 h 6858000"/>
              <a:gd name="connsiteX247" fmla="*/ 5448069 w 7467600"/>
              <a:gd name="connsiteY247" fmla="*/ 3567554 h 6858000"/>
              <a:gd name="connsiteX248" fmla="*/ 5425834 w 7467600"/>
              <a:gd name="connsiteY248" fmla="*/ 3162785 h 6858000"/>
              <a:gd name="connsiteX249" fmla="*/ 1318687 w 7467600"/>
              <a:gd name="connsiteY249" fmla="*/ 3113840 h 6858000"/>
              <a:gd name="connsiteX250" fmla="*/ 1066793 w 7467600"/>
              <a:gd name="connsiteY250" fmla="*/ 3212171 h 6858000"/>
              <a:gd name="connsiteX251" fmla="*/ 993319 w 7467600"/>
              <a:gd name="connsiteY251" fmla="*/ 3247648 h 6858000"/>
              <a:gd name="connsiteX252" fmla="*/ 853081 w 7467600"/>
              <a:gd name="connsiteY252" fmla="*/ 3312410 h 6858000"/>
              <a:gd name="connsiteX253" fmla="*/ 805957 w 7467600"/>
              <a:gd name="connsiteY253" fmla="*/ 3330443 h 6858000"/>
              <a:gd name="connsiteX254" fmla="*/ 1318687 w 7467600"/>
              <a:gd name="connsiteY254" fmla="*/ 3113840 h 6858000"/>
              <a:gd name="connsiteX255" fmla="*/ 5453702 w 7467600"/>
              <a:gd name="connsiteY255" fmla="*/ 3090882 h 6858000"/>
              <a:gd name="connsiteX256" fmla="*/ 5480135 w 7467600"/>
              <a:gd name="connsiteY256" fmla="*/ 3565802 h 6858000"/>
              <a:gd name="connsiteX257" fmla="*/ 5499023 w 7467600"/>
              <a:gd name="connsiteY257" fmla="*/ 4166310 h 6858000"/>
              <a:gd name="connsiteX258" fmla="*/ 5547022 w 7467600"/>
              <a:gd name="connsiteY258" fmla="*/ 3607838 h 6858000"/>
              <a:gd name="connsiteX259" fmla="*/ 5515964 w 7467600"/>
              <a:gd name="connsiteY259" fmla="*/ 3378541 h 6858000"/>
              <a:gd name="connsiteX260" fmla="*/ 5453702 w 7467600"/>
              <a:gd name="connsiteY260" fmla="*/ 3090882 h 6858000"/>
              <a:gd name="connsiteX261" fmla="*/ 1238695 w 7467600"/>
              <a:gd name="connsiteY261" fmla="*/ 3076820 h 6858000"/>
              <a:gd name="connsiteX262" fmla="*/ 716371 w 7467600"/>
              <a:gd name="connsiteY262" fmla="*/ 3293249 h 6858000"/>
              <a:gd name="connsiteX263" fmla="*/ 579522 w 7467600"/>
              <a:gd name="connsiteY263" fmla="*/ 3371759 h 6858000"/>
              <a:gd name="connsiteX264" fmla="*/ 600288 w 7467600"/>
              <a:gd name="connsiteY264" fmla="*/ 3365555 h 6858000"/>
              <a:gd name="connsiteX265" fmla="*/ 840692 w 7467600"/>
              <a:gd name="connsiteY265" fmla="*/ 3284921 h 6858000"/>
              <a:gd name="connsiteX266" fmla="*/ 979248 w 7467600"/>
              <a:gd name="connsiteY266" fmla="*/ 3221003 h 6858000"/>
              <a:gd name="connsiteX267" fmla="*/ 1053282 w 7467600"/>
              <a:gd name="connsiteY267" fmla="*/ 3185247 h 6858000"/>
              <a:gd name="connsiteX268" fmla="*/ 1320603 w 7467600"/>
              <a:gd name="connsiteY268" fmla="*/ 3081281 h 6858000"/>
              <a:gd name="connsiteX269" fmla="*/ 1238695 w 7467600"/>
              <a:gd name="connsiteY269" fmla="*/ 3076820 h 6858000"/>
              <a:gd name="connsiteX270" fmla="*/ 5425627 w 7467600"/>
              <a:gd name="connsiteY270" fmla="*/ 2954192 h 6858000"/>
              <a:gd name="connsiteX271" fmla="*/ 5470770 w 7467600"/>
              <a:gd name="connsiteY271" fmla="*/ 3005435 h 6858000"/>
              <a:gd name="connsiteX272" fmla="*/ 5519779 w 7467600"/>
              <a:gd name="connsiteY272" fmla="*/ 4359223 h 6858000"/>
              <a:gd name="connsiteX273" fmla="*/ 5520293 w 7467600"/>
              <a:gd name="connsiteY273" fmla="*/ 4360602 h 6858000"/>
              <a:gd name="connsiteX274" fmla="*/ 5767221 w 7467600"/>
              <a:gd name="connsiteY274" fmla="*/ 4665564 h 6858000"/>
              <a:gd name="connsiteX275" fmla="*/ 6937169 w 7467600"/>
              <a:gd name="connsiteY275" fmla="*/ 4815941 h 6858000"/>
              <a:gd name="connsiteX276" fmla="*/ 6953922 w 7467600"/>
              <a:gd name="connsiteY276" fmla="*/ 4890068 h 6858000"/>
              <a:gd name="connsiteX277" fmla="*/ 6071359 w 7467600"/>
              <a:gd name="connsiteY277" fmla="*/ 4770770 h 6858000"/>
              <a:gd name="connsiteX278" fmla="*/ 6038839 w 7467600"/>
              <a:gd name="connsiteY278" fmla="*/ 4764474 h 6858000"/>
              <a:gd name="connsiteX279" fmla="*/ 6038706 w 7467600"/>
              <a:gd name="connsiteY279" fmla="*/ 4763847 h 6858000"/>
              <a:gd name="connsiteX280" fmla="*/ 6037784 w 7467600"/>
              <a:gd name="connsiteY280" fmla="*/ 4764270 h 6858000"/>
              <a:gd name="connsiteX281" fmla="*/ 6038839 w 7467600"/>
              <a:gd name="connsiteY281" fmla="*/ 4764474 h 6858000"/>
              <a:gd name="connsiteX282" fmla="*/ 6040338 w 7467600"/>
              <a:gd name="connsiteY282" fmla="*/ 4771418 h 6858000"/>
              <a:gd name="connsiteX283" fmla="*/ 6024488 w 7467600"/>
              <a:gd name="connsiteY283" fmla="*/ 4809903 h 6858000"/>
              <a:gd name="connsiteX284" fmla="*/ 5599771 w 7467600"/>
              <a:gd name="connsiteY284" fmla="*/ 5509652 h 6858000"/>
              <a:gd name="connsiteX285" fmla="*/ 5548843 w 7467600"/>
              <a:gd name="connsiteY285" fmla="*/ 5563845 h 6858000"/>
              <a:gd name="connsiteX286" fmla="*/ 5940952 w 7467600"/>
              <a:gd name="connsiteY286" fmla="*/ 6250028 h 6858000"/>
              <a:gd name="connsiteX287" fmla="*/ 6043441 w 7467600"/>
              <a:gd name="connsiteY287" fmla="*/ 6665847 h 6858000"/>
              <a:gd name="connsiteX288" fmla="*/ 6093432 w 7467600"/>
              <a:gd name="connsiteY288" fmla="*/ 6858000 h 6858000"/>
              <a:gd name="connsiteX289" fmla="*/ 6034344 w 7467600"/>
              <a:gd name="connsiteY289" fmla="*/ 6858000 h 6858000"/>
              <a:gd name="connsiteX290" fmla="*/ 6026679 w 7467600"/>
              <a:gd name="connsiteY290" fmla="*/ 6836959 h 6858000"/>
              <a:gd name="connsiteX291" fmla="*/ 5800441 w 7467600"/>
              <a:gd name="connsiteY291" fmla="*/ 6335286 h 6858000"/>
              <a:gd name="connsiteX292" fmla="*/ 5526562 w 7467600"/>
              <a:gd name="connsiteY292" fmla="*/ 5705388 h 6858000"/>
              <a:gd name="connsiteX293" fmla="*/ 5519640 w 7467600"/>
              <a:gd name="connsiteY293" fmla="*/ 5683774 h 6858000"/>
              <a:gd name="connsiteX294" fmla="*/ 5844559 w 7467600"/>
              <a:gd name="connsiteY294" fmla="*/ 6553349 h 6858000"/>
              <a:gd name="connsiteX295" fmla="*/ 5975994 w 7467600"/>
              <a:gd name="connsiteY295" fmla="*/ 6858000 h 6858000"/>
              <a:gd name="connsiteX296" fmla="*/ 5898547 w 7467600"/>
              <a:gd name="connsiteY296" fmla="*/ 6858000 h 6858000"/>
              <a:gd name="connsiteX297" fmla="*/ 5682041 w 7467600"/>
              <a:gd name="connsiteY297" fmla="*/ 6355860 h 6858000"/>
              <a:gd name="connsiteX298" fmla="*/ 5461758 w 7467600"/>
              <a:gd name="connsiteY298" fmla="*/ 5820220 h 6858000"/>
              <a:gd name="connsiteX299" fmla="*/ 5237282 w 7467600"/>
              <a:gd name="connsiteY299" fmla="*/ 6579086 h 6858000"/>
              <a:gd name="connsiteX300" fmla="*/ 5115009 w 7467600"/>
              <a:gd name="connsiteY300" fmla="*/ 6858000 h 6858000"/>
              <a:gd name="connsiteX301" fmla="*/ 5028074 w 7467600"/>
              <a:gd name="connsiteY301" fmla="*/ 6858000 h 6858000"/>
              <a:gd name="connsiteX302" fmla="*/ 5079508 w 7467600"/>
              <a:gd name="connsiteY302" fmla="*/ 6749074 h 6858000"/>
              <a:gd name="connsiteX303" fmla="*/ 5371846 w 7467600"/>
              <a:gd name="connsiteY303" fmla="*/ 5924413 h 6858000"/>
              <a:gd name="connsiteX304" fmla="*/ 5270512 w 7467600"/>
              <a:gd name="connsiteY304" fmla="*/ 6138975 h 6858000"/>
              <a:gd name="connsiteX305" fmla="*/ 5062409 w 7467600"/>
              <a:gd name="connsiteY305" fmla="*/ 6653544 h 6858000"/>
              <a:gd name="connsiteX306" fmla="*/ 5036628 w 7467600"/>
              <a:gd name="connsiteY306" fmla="*/ 6754247 h 6858000"/>
              <a:gd name="connsiteX307" fmla="*/ 5009112 w 7467600"/>
              <a:gd name="connsiteY307" fmla="*/ 6858000 h 6858000"/>
              <a:gd name="connsiteX308" fmla="*/ 4976679 w 7467600"/>
              <a:gd name="connsiteY308" fmla="*/ 6858000 h 6858000"/>
              <a:gd name="connsiteX309" fmla="*/ 5006537 w 7467600"/>
              <a:gd name="connsiteY309" fmla="*/ 6747068 h 6858000"/>
              <a:gd name="connsiteX310" fmla="*/ 5032723 w 7467600"/>
              <a:gd name="connsiteY310" fmla="*/ 6644957 h 6858000"/>
              <a:gd name="connsiteX311" fmla="*/ 5242949 w 7467600"/>
              <a:gd name="connsiteY311" fmla="*/ 6125175 h 6858000"/>
              <a:gd name="connsiteX312" fmla="*/ 5286321 w 7467600"/>
              <a:gd name="connsiteY312" fmla="*/ 6033555 h 6858000"/>
              <a:gd name="connsiteX313" fmla="*/ 5008210 w 7467600"/>
              <a:gd name="connsiteY313" fmla="*/ 6649194 h 6858000"/>
              <a:gd name="connsiteX314" fmla="*/ 4986321 w 7467600"/>
              <a:gd name="connsiteY314" fmla="*/ 6765687 h 6858000"/>
              <a:gd name="connsiteX315" fmla="*/ 4973474 w 7467600"/>
              <a:gd name="connsiteY315" fmla="*/ 6858000 h 6858000"/>
              <a:gd name="connsiteX316" fmla="*/ 4907178 w 7467600"/>
              <a:gd name="connsiteY316" fmla="*/ 6858000 h 6858000"/>
              <a:gd name="connsiteX317" fmla="*/ 4910810 w 7467600"/>
              <a:gd name="connsiteY317" fmla="*/ 6829660 h 6858000"/>
              <a:gd name="connsiteX318" fmla="*/ 4987461 w 7467600"/>
              <a:gd name="connsiteY318" fmla="*/ 6432994 h 6858000"/>
              <a:gd name="connsiteX319" fmla="*/ 5179262 w 7467600"/>
              <a:gd name="connsiteY319" fmla="*/ 6035044 h 6858000"/>
              <a:gd name="connsiteX320" fmla="*/ 4689678 w 7467600"/>
              <a:gd name="connsiteY320" fmla="*/ 6440241 h 6858000"/>
              <a:gd name="connsiteX321" fmla="*/ 4477543 w 7467600"/>
              <a:gd name="connsiteY321" fmla="*/ 6674836 h 6858000"/>
              <a:gd name="connsiteX322" fmla="*/ 4329957 w 7467600"/>
              <a:gd name="connsiteY322" fmla="*/ 6858000 h 6858000"/>
              <a:gd name="connsiteX323" fmla="*/ 4218595 w 7467600"/>
              <a:gd name="connsiteY323" fmla="*/ 6858000 h 6858000"/>
              <a:gd name="connsiteX324" fmla="*/ 4368888 w 7467600"/>
              <a:gd name="connsiteY324" fmla="*/ 6668412 h 6858000"/>
              <a:gd name="connsiteX325" fmla="*/ 4563091 w 7467600"/>
              <a:gd name="connsiteY325" fmla="*/ 6442508 h 6858000"/>
              <a:gd name="connsiteX326" fmla="*/ 5387324 w 7467600"/>
              <a:gd name="connsiteY326" fmla="*/ 5705830 h 6858000"/>
              <a:gd name="connsiteX327" fmla="*/ 5073620 w 7467600"/>
              <a:gd name="connsiteY327" fmla="*/ 5955437 h 6858000"/>
              <a:gd name="connsiteX328" fmla="*/ 4689789 w 7467600"/>
              <a:gd name="connsiteY328" fmla="*/ 6268382 h 6858000"/>
              <a:gd name="connsiteX329" fmla="*/ 4418722 w 7467600"/>
              <a:gd name="connsiteY329" fmla="*/ 6570886 h 6858000"/>
              <a:gd name="connsiteX330" fmla="*/ 4214944 w 7467600"/>
              <a:gd name="connsiteY330" fmla="*/ 6858000 h 6858000"/>
              <a:gd name="connsiteX331" fmla="*/ 4177898 w 7467600"/>
              <a:gd name="connsiteY331" fmla="*/ 6858000 h 6858000"/>
              <a:gd name="connsiteX332" fmla="*/ 4391597 w 7467600"/>
              <a:gd name="connsiteY332" fmla="*/ 6556370 h 6858000"/>
              <a:gd name="connsiteX333" fmla="*/ 4668889 w 7467600"/>
              <a:gd name="connsiteY333" fmla="*/ 6246399 h 6858000"/>
              <a:gd name="connsiteX334" fmla="*/ 5055427 w 7467600"/>
              <a:gd name="connsiteY334" fmla="*/ 5931476 h 6858000"/>
              <a:gd name="connsiteX335" fmla="*/ 5371814 w 7467600"/>
              <a:gd name="connsiteY335" fmla="*/ 5678975 h 6858000"/>
              <a:gd name="connsiteX336" fmla="*/ 4987918 w 7467600"/>
              <a:gd name="connsiteY336" fmla="*/ 5838701 h 6858000"/>
              <a:gd name="connsiteX337" fmla="*/ 4317146 w 7467600"/>
              <a:gd name="connsiteY337" fmla="*/ 6587716 h 6858000"/>
              <a:gd name="connsiteX338" fmla="*/ 4171627 w 7467600"/>
              <a:gd name="connsiteY338" fmla="*/ 6858000 h 6858000"/>
              <a:gd name="connsiteX339" fmla="*/ 4081585 w 7467600"/>
              <a:gd name="connsiteY339" fmla="*/ 6858000 h 6858000"/>
              <a:gd name="connsiteX340" fmla="*/ 4238603 w 7467600"/>
              <a:gd name="connsiteY340" fmla="*/ 6559341 h 6858000"/>
              <a:gd name="connsiteX341" fmla="*/ 4778333 w 7467600"/>
              <a:gd name="connsiteY341" fmla="*/ 5873626 h 6858000"/>
              <a:gd name="connsiteX342" fmla="*/ 5414185 w 7467600"/>
              <a:gd name="connsiteY342" fmla="*/ 5573882 h 6858000"/>
              <a:gd name="connsiteX343" fmla="*/ 5959648 w 7467600"/>
              <a:gd name="connsiteY343" fmla="*/ 4760797 h 6858000"/>
              <a:gd name="connsiteX344" fmla="*/ 5355019 w 7467600"/>
              <a:gd name="connsiteY344" fmla="*/ 4734672 h 6858000"/>
              <a:gd name="connsiteX345" fmla="*/ 5083565 w 7467600"/>
              <a:gd name="connsiteY345" fmla="*/ 5179121 h 6858000"/>
              <a:gd name="connsiteX346" fmla="*/ 4713577 w 7467600"/>
              <a:gd name="connsiteY346" fmla="*/ 5616803 h 6858000"/>
              <a:gd name="connsiteX347" fmla="*/ 3989559 w 7467600"/>
              <a:gd name="connsiteY347" fmla="*/ 6145945 h 6858000"/>
              <a:gd name="connsiteX348" fmla="*/ 3939824 w 7467600"/>
              <a:gd name="connsiteY348" fmla="*/ 6066900 h 6858000"/>
              <a:gd name="connsiteX349" fmla="*/ 4584537 w 7467600"/>
              <a:gd name="connsiteY349" fmla="*/ 5324826 h 6858000"/>
              <a:gd name="connsiteX350" fmla="*/ 5037105 w 7467600"/>
              <a:gd name="connsiteY350" fmla="*/ 5088765 h 6858000"/>
              <a:gd name="connsiteX351" fmla="*/ 5039930 w 7467600"/>
              <a:gd name="connsiteY351" fmla="*/ 5089585 h 6858000"/>
              <a:gd name="connsiteX352" fmla="*/ 5263764 w 7467600"/>
              <a:gd name="connsiteY352" fmla="*/ 4735525 h 6858000"/>
              <a:gd name="connsiteX353" fmla="*/ 4086300 w 7467600"/>
              <a:gd name="connsiteY353" fmla="*/ 4884599 h 6858000"/>
              <a:gd name="connsiteX354" fmla="*/ 4085485 w 7467600"/>
              <a:gd name="connsiteY354" fmla="*/ 4899070 h 6858000"/>
              <a:gd name="connsiteX355" fmla="*/ 3871915 w 7467600"/>
              <a:gd name="connsiteY355" fmla="*/ 5253645 h 6858000"/>
              <a:gd name="connsiteX356" fmla="*/ 3799374 w 7467600"/>
              <a:gd name="connsiteY356" fmla="*/ 5466127 h 6858000"/>
              <a:gd name="connsiteX357" fmla="*/ 3498850 w 7467600"/>
              <a:gd name="connsiteY357" fmla="*/ 6661888 h 6858000"/>
              <a:gd name="connsiteX358" fmla="*/ 3399216 w 7467600"/>
              <a:gd name="connsiteY358" fmla="*/ 6858000 h 6858000"/>
              <a:gd name="connsiteX359" fmla="*/ 3303688 w 7467600"/>
              <a:gd name="connsiteY359" fmla="*/ 6858000 h 6858000"/>
              <a:gd name="connsiteX360" fmla="*/ 3391774 w 7467600"/>
              <a:gd name="connsiteY360" fmla="*/ 6697181 h 6858000"/>
              <a:gd name="connsiteX361" fmla="*/ 3735540 w 7467600"/>
              <a:gd name="connsiteY361" fmla="*/ 5546923 h 6858000"/>
              <a:gd name="connsiteX362" fmla="*/ 3729438 w 7467600"/>
              <a:gd name="connsiteY362" fmla="*/ 5569058 h 6858000"/>
              <a:gd name="connsiteX363" fmla="*/ 3707782 w 7467600"/>
              <a:gd name="connsiteY363" fmla="*/ 5644908 h 6858000"/>
              <a:gd name="connsiteX364" fmla="*/ 3583827 w 7467600"/>
              <a:gd name="connsiteY364" fmla="*/ 6039215 h 6858000"/>
              <a:gd name="connsiteX365" fmla="*/ 3547861 w 7467600"/>
              <a:gd name="connsiteY365" fmla="*/ 6129609 h 6858000"/>
              <a:gd name="connsiteX366" fmla="*/ 3490905 w 7467600"/>
              <a:gd name="connsiteY366" fmla="*/ 6277660 h 6858000"/>
              <a:gd name="connsiteX367" fmla="*/ 3455859 w 7467600"/>
              <a:gd name="connsiteY367" fmla="*/ 6391301 h 6858000"/>
              <a:gd name="connsiteX368" fmla="*/ 3429112 w 7467600"/>
              <a:gd name="connsiteY368" fmla="*/ 6479469 h 6858000"/>
              <a:gd name="connsiteX369" fmla="*/ 3304862 w 7467600"/>
              <a:gd name="connsiteY369" fmla="*/ 6796476 h 6858000"/>
              <a:gd name="connsiteX370" fmla="*/ 3276071 w 7467600"/>
              <a:gd name="connsiteY370" fmla="*/ 6858000 h 6858000"/>
              <a:gd name="connsiteX371" fmla="*/ 3240805 w 7467600"/>
              <a:gd name="connsiteY371" fmla="*/ 6858000 h 6858000"/>
              <a:gd name="connsiteX372" fmla="*/ 3275917 w 7467600"/>
              <a:gd name="connsiteY372" fmla="*/ 6783192 h 6858000"/>
              <a:gd name="connsiteX373" fmla="*/ 3399358 w 7467600"/>
              <a:gd name="connsiteY373" fmla="*/ 6469011 h 6858000"/>
              <a:gd name="connsiteX374" fmla="*/ 3425650 w 7467600"/>
              <a:gd name="connsiteY374" fmla="*/ 6381333 h 6858000"/>
              <a:gd name="connsiteX375" fmla="*/ 3460661 w 7467600"/>
              <a:gd name="connsiteY375" fmla="*/ 6266763 h 6858000"/>
              <a:gd name="connsiteX376" fmla="*/ 3518021 w 7467600"/>
              <a:gd name="connsiteY376" fmla="*/ 6117298 h 6858000"/>
              <a:gd name="connsiteX377" fmla="*/ 3554035 w 7467600"/>
              <a:gd name="connsiteY377" fmla="*/ 6027832 h 6858000"/>
              <a:gd name="connsiteX378" fmla="*/ 3677174 w 7467600"/>
              <a:gd name="connsiteY378" fmla="*/ 5636351 h 6858000"/>
              <a:gd name="connsiteX379" fmla="*/ 3698819 w 7467600"/>
              <a:gd name="connsiteY379" fmla="*/ 5560503 h 6858000"/>
              <a:gd name="connsiteX380" fmla="*/ 3702094 w 7467600"/>
              <a:gd name="connsiteY380" fmla="*/ 5549194 h 6858000"/>
              <a:gd name="connsiteX381" fmla="*/ 3398355 w 7467600"/>
              <a:gd name="connsiteY381" fmla="*/ 6094603 h 6858000"/>
              <a:gd name="connsiteX382" fmla="*/ 3193941 w 7467600"/>
              <a:gd name="connsiteY382" fmla="*/ 6798775 h 6858000"/>
              <a:gd name="connsiteX383" fmla="*/ 3184140 w 7467600"/>
              <a:gd name="connsiteY383" fmla="*/ 6858000 h 6858000"/>
              <a:gd name="connsiteX384" fmla="*/ 3099978 w 7467600"/>
              <a:gd name="connsiteY384" fmla="*/ 6858000 h 6858000"/>
              <a:gd name="connsiteX385" fmla="*/ 3101556 w 7467600"/>
              <a:gd name="connsiteY385" fmla="*/ 6843337 h 6858000"/>
              <a:gd name="connsiteX386" fmla="*/ 3370162 w 7467600"/>
              <a:gd name="connsiteY386" fmla="*/ 5785550 h 6858000"/>
              <a:gd name="connsiteX387" fmla="*/ 3746477 w 7467600"/>
              <a:gd name="connsiteY387" fmla="*/ 5377889 h 6858000"/>
              <a:gd name="connsiteX388" fmla="*/ 3863399 w 7467600"/>
              <a:gd name="connsiteY388" fmla="*/ 5087257 h 6858000"/>
              <a:gd name="connsiteX389" fmla="*/ 3968712 w 7467600"/>
              <a:gd name="connsiteY389" fmla="*/ 4913989 h 6858000"/>
              <a:gd name="connsiteX390" fmla="*/ 2792390 w 7467600"/>
              <a:gd name="connsiteY390" fmla="*/ 5382974 h 6858000"/>
              <a:gd name="connsiteX391" fmla="*/ 2714982 w 7467600"/>
              <a:gd name="connsiteY391" fmla="*/ 5427051 h 6858000"/>
              <a:gd name="connsiteX392" fmla="*/ 2813361 w 7467600"/>
              <a:gd name="connsiteY392" fmla="*/ 6023912 h 6858000"/>
              <a:gd name="connsiteX393" fmla="*/ 2688430 w 7467600"/>
              <a:gd name="connsiteY393" fmla="*/ 6801564 h 6858000"/>
              <a:gd name="connsiteX394" fmla="*/ 2629626 w 7467600"/>
              <a:gd name="connsiteY394" fmla="*/ 6763394 h 6858000"/>
              <a:gd name="connsiteX395" fmla="*/ 2565328 w 7467600"/>
              <a:gd name="connsiteY395" fmla="*/ 5516399 h 6858000"/>
              <a:gd name="connsiteX396" fmla="*/ 1922999 w 7467600"/>
              <a:gd name="connsiteY396" fmla="*/ 5980343 h 6858000"/>
              <a:gd name="connsiteX397" fmla="*/ 1950261 w 7467600"/>
              <a:gd name="connsiteY397" fmla="*/ 6405858 h 6858000"/>
              <a:gd name="connsiteX398" fmla="*/ 2365554 w 7467600"/>
              <a:gd name="connsiteY398" fmla="*/ 6759107 h 6858000"/>
              <a:gd name="connsiteX399" fmla="*/ 2424142 w 7467600"/>
              <a:gd name="connsiteY399" fmla="*/ 6858000 h 6858000"/>
              <a:gd name="connsiteX400" fmla="*/ 2395994 w 7467600"/>
              <a:gd name="connsiteY400" fmla="*/ 6858000 h 6858000"/>
              <a:gd name="connsiteX401" fmla="*/ 2392863 w 7467600"/>
              <a:gd name="connsiteY401" fmla="*/ 6852964 h 6858000"/>
              <a:gd name="connsiteX402" fmla="*/ 2017589 w 7467600"/>
              <a:gd name="connsiteY402" fmla="*/ 6493982 h 6858000"/>
              <a:gd name="connsiteX403" fmla="*/ 2147336 w 7467600"/>
              <a:gd name="connsiteY403" fmla="*/ 6594052 h 6858000"/>
              <a:gd name="connsiteX404" fmla="*/ 2207047 w 7467600"/>
              <a:gd name="connsiteY404" fmla="*/ 6654540 h 6858000"/>
              <a:gd name="connsiteX405" fmla="*/ 2299106 w 7467600"/>
              <a:gd name="connsiteY405" fmla="*/ 6778931 h 6858000"/>
              <a:gd name="connsiteX406" fmla="*/ 2314430 w 7467600"/>
              <a:gd name="connsiteY406" fmla="*/ 6801144 h 6858000"/>
              <a:gd name="connsiteX407" fmla="*/ 2352406 w 7467600"/>
              <a:gd name="connsiteY407" fmla="*/ 6858000 h 6858000"/>
              <a:gd name="connsiteX408" fmla="*/ 2314492 w 7467600"/>
              <a:gd name="connsiteY408" fmla="*/ 6858000 h 6858000"/>
              <a:gd name="connsiteX409" fmla="*/ 2288095 w 7467600"/>
              <a:gd name="connsiteY409" fmla="*/ 6818030 h 6858000"/>
              <a:gd name="connsiteX410" fmla="*/ 2272768 w 7467600"/>
              <a:gd name="connsiteY410" fmla="*/ 6795822 h 6858000"/>
              <a:gd name="connsiteX411" fmla="*/ 2182715 w 7467600"/>
              <a:gd name="connsiteY411" fmla="*/ 6675071 h 6858000"/>
              <a:gd name="connsiteX412" fmla="*/ 2032061 w 7467600"/>
              <a:gd name="connsiteY412" fmla="*/ 6541380 h 6858000"/>
              <a:gd name="connsiteX413" fmla="*/ 2257220 w 7467600"/>
              <a:gd name="connsiteY413" fmla="*/ 6826257 h 6858000"/>
              <a:gd name="connsiteX414" fmla="*/ 2281324 w 7467600"/>
              <a:gd name="connsiteY414" fmla="*/ 6858000 h 6858000"/>
              <a:gd name="connsiteX415" fmla="*/ 2242860 w 7467600"/>
              <a:gd name="connsiteY415" fmla="*/ 6858000 h 6858000"/>
              <a:gd name="connsiteX416" fmla="*/ 2232818 w 7467600"/>
              <a:gd name="connsiteY416" fmla="*/ 6844926 h 6858000"/>
              <a:gd name="connsiteX417" fmla="*/ 1990172 w 7467600"/>
              <a:gd name="connsiteY417" fmla="*/ 6542121 h 6858000"/>
              <a:gd name="connsiteX418" fmla="*/ 2124090 w 7467600"/>
              <a:gd name="connsiteY418" fmla="*/ 6761017 h 6858000"/>
              <a:gd name="connsiteX419" fmla="*/ 2200380 w 7467600"/>
              <a:gd name="connsiteY419" fmla="*/ 6858000 h 6858000"/>
              <a:gd name="connsiteX420" fmla="*/ 2147507 w 7467600"/>
              <a:gd name="connsiteY420" fmla="*/ 6858000 h 6858000"/>
              <a:gd name="connsiteX421" fmla="*/ 2070668 w 7467600"/>
              <a:gd name="connsiteY421" fmla="*/ 6761520 h 6858000"/>
              <a:gd name="connsiteX422" fmla="*/ 1975142 w 7467600"/>
              <a:gd name="connsiteY422" fmla="*/ 6585570 h 6858000"/>
              <a:gd name="connsiteX423" fmla="*/ 2050035 w 7467600"/>
              <a:gd name="connsiteY423" fmla="*/ 6813345 h 6858000"/>
              <a:gd name="connsiteX424" fmla="*/ 2063025 w 7467600"/>
              <a:gd name="connsiteY424" fmla="*/ 6858000 h 6858000"/>
              <a:gd name="connsiteX425" fmla="*/ 2021675 w 7467600"/>
              <a:gd name="connsiteY425" fmla="*/ 6858000 h 6858000"/>
              <a:gd name="connsiteX426" fmla="*/ 2019308 w 7467600"/>
              <a:gd name="connsiteY426" fmla="*/ 6847118 h 6858000"/>
              <a:gd name="connsiteX427" fmla="*/ 1938835 w 7467600"/>
              <a:gd name="connsiteY427" fmla="*/ 6551160 h 6858000"/>
              <a:gd name="connsiteX428" fmla="*/ 1953230 w 7467600"/>
              <a:gd name="connsiteY428" fmla="*/ 6759699 h 6858000"/>
              <a:gd name="connsiteX429" fmla="*/ 1956763 w 7467600"/>
              <a:gd name="connsiteY429" fmla="*/ 6778191 h 6858000"/>
              <a:gd name="connsiteX430" fmla="*/ 1967925 w 7467600"/>
              <a:gd name="connsiteY430" fmla="*/ 6858000 h 6858000"/>
              <a:gd name="connsiteX431" fmla="*/ 1936622 w 7467600"/>
              <a:gd name="connsiteY431" fmla="*/ 6858000 h 6858000"/>
              <a:gd name="connsiteX432" fmla="*/ 1926261 w 7467600"/>
              <a:gd name="connsiteY432" fmla="*/ 6784064 h 6858000"/>
              <a:gd name="connsiteX433" fmla="*/ 1922724 w 7467600"/>
              <a:gd name="connsiteY433" fmla="*/ 6765577 h 6858000"/>
              <a:gd name="connsiteX434" fmla="*/ 1904650 w 7467600"/>
              <a:gd name="connsiteY434" fmla="*/ 6639616 h 6858000"/>
              <a:gd name="connsiteX435" fmla="*/ 1885273 w 7467600"/>
              <a:gd name="connsiteY435" fmla="*/ 6858000 h 6858000"/>
              <a:gd name="connsiteX436" fmla="*/ 1854363 w 7467600"/>
              <a:gd name="connsiteY436" fmla="*/ 6858000 h 6858000"/>
              <a:gd name="connsiteX437" fmla="*/ 1880391 w 7467600"/>
              <a:gd name="connsiteY437" fmla="*/ 6603796 h 6858000"/>
              <a:gd name="connsiteX438" fmla="*/ 1818273 w 7467600"/>
              <a:gd name="connsiteY438" fmla="*/ 6715729 h 6858000"/>
              <a:gd name="connsiteX439" fmla="*/ 1794691 w 7467600"/>
              <a:gd name="connsiteY439" fmla="*/ 6843239 h 6858000"/>
              <a:gd name="connsiteX440" fmla="*/ 1794914 w 7467600"/>
              <a:gd name="connsiteY440" fmla="*/ 6858000 h 6858000"/>
              <a:gd name="connsiteX441" fmla="*/ 1746128 w 7467600"/>
              <a:gd name="connsiteY441" fmla="*/ 6858000 h 6858000"/>
              <a:gd name="connsiteX442" fmla="*/ 1753934 w 7467600"/>
              <a:gd name="connsiteY442" fmla="*/ 6724796 h 6858000"/>
              <a:gd name="connsiteX443" fmla="*/ 1792053 w 7467600"/>
              <a:gd name="connsiteY443" fmla="*/ 6572396 h 6858000"/>
              <a:gd name="connsiteX444" fmla="*/ 1862248 w 7467600"/>
              <a:gd name="connsiteY444" fmla="*/ 6266397 h 6858000"/>
              <a:gd name="connsiteX445" fmla="*/ 1862250 w 7467600"/>
              <a:gd name="connsiteY445" fmla="*/ 6033531 h 6858000"/>
              <a:gd name="connsiteX446" fmla="*/ 1211999 w 7467600"/>
              <a:gd name="connsiteY446" fmla="*/ 6683610 h 6858000"/>
              <a:gd name="connsiteX447" fmla="*/ 1213266 w 7467600"/>
              <a:gd name="connsiteY447" fmla="*/ 6691947 h 6858000"/>
              <a:gd name="connsiteX448" fmla="*/ 1203370 w 7467600"/>
              <a:gd name="connsiteY448" fmla="*/ 6850676 h 6858000"/>
              <a:gd name="connsiteX449" fmla="*/ 1203671 w 7467600"/>
              <a:gd name="connsiteY449" fmla="*/ 6858000 h 6858000"/>
              <a:gd name="connsiteX450" fmla="*/ 1143180 w 7467600"/>
              <a:gd name="connsiteY450" fmla="*/ 6858000 h 6858000"/>
              <a:gd name="connsiteX451" fmla="*/ 1142176 w 7467600"/>
              <a:gd name="connsiteY451" fmla="*/ 6766045 h 6858000"/>
              <a:gd name="connsiteX452" fmla="*/ 1067484 w 7467600"/>
              <a:gd name="connsiteY452" fmla="*/ 6858000 h 6858000"/>
              <a:gd name="connsiteX453" fmla="*/ 953928 w 7467600"/>
              <a:gd name="connsiteY453" fmla="*/ 6858000 h 6858000"/>
              <a:gd name="connsiteX454" fmla="*/ 959715 w 7467600"/>
              <a:gd name="connsiteY454" fmla="*/ 6850185 h 6858000"/>
              <a:gd name="connsiteX455" fmla="*/ 1483788 w 7467600"/>
              <a:gd name="connsiteY455" fmla="*/ 6259174 h 6858000"/>
              <a:gd name="connsiteX456" fmla="*/ 1100671 w 7467600"/>
              <a:gd name="connsiteY456" fmla="*/ 6252137 h 6858000"/>
              <a:gd name="connsiteX457" fmla="*/ 1090144 w 7467600"/>
              <a:gd name="connsiteY457" fmla="*/ 6256748 h 6858000"/>
              <a:gd name="connsiteX458" fmla="*/ 1095872 w 7467600"/>
              <a:gd name="connsiteY458" fmla="*/ 6271892 h 6858000"/>
              <a:gd name="connsiteX459" fmla="*/ 262785 w 7467600"/>
              <a:gd name="connsiteY459" fmla="*/ 6845450 h 6858000"/>
              <a:gd name="connsiteX460" fmla="*/ 209968 w 7467600"/>
              <a:gd name="connsiteY460" fmla="*/ 6770713 h 6858000"/>
              <a:gd name="connsiteX461" fmla="*/ 873460 w 7467600"/>
              <a:gd name="connsiteY461" fmla="*/ 6253768 h 6858000"/>
              <a:gd name="connsiteX462" fmla="*/ 192686 w 7467600"/>
              <a:gd name="connsiteY462" fmla="*/ 5849257 h 6858000"/>
              <a:gd name="connsiteX463" fmla="*/ 4696 w 7467600"/>
              <a:gd name="connsiteY463" fmla="*/ 5697668 h 6858000"/>
              <a:gd name="connsiteX464" fmla="*/ 0 w 7467600"/>
              <a:gd name="connsiteY464" fmla="*/ 5689984 h 6858000"/>
              <a:gd name="connsiteX465" fmla="*/ 0 w 7467600"/>
              <a:gd name="connsiteY465" fmla="*/ 5513472 h 6858000"/>
              <a:gd name="connsiteX466" fmla="*/ 174101 w 7467600"/>
              <a:gd name="connsiteY466" fmla="*/ 5620277 h 6858000"/>
              <a:gd name="connsiteX467" fmla="*/ 891800 w 7467600"/>
              <a:gd name="connsiteY467" fmla="*/ 6036935 h 6858000"/>
              <a:gd name="connsiteX468" fmla="*/ 1072219 w 7467600"/>
              <a:gd name="connsiteY468" fmla="*/ 6169443 h 6858000"/>
              <a:gd name="connsiteX469" fmla="*/ 1074117 w 7467600"/>
              <a:gd name="connsiteY469" fmla="*/ 6170301 h 6858000"/>
              <a:gd name="connsiteX470" fmla="*/ 1083114 w 7467600"/>
              <a:gd name="connsiteY470" fmla="*/ 6174131 h 6858000"/>
              <a:gd name="connsiteX471" fmla="*/ 1543010 w 7467600"/>
              <a:gd name="connsiteY471" fmla="*/ 6191140 h 6858000"/>
              <a:gd name="connsiteX472" fmla="*/ 1551080 w 7467600"/>
              <a:gd name="connsiteY472" fmla="*/ 6195006 h 6858000"/>
              <a:gd name="connsiteX473" fmla="*/ 2345443 w 7467600"/>
              <a:gd name="connsiteY473" fmla="*/ 5549882 h 6858000"/>
              <a:gd name="connsiteX474" fmla="*/ 1721499 w 7467600"/>
              <a:gd name="connsiteY474" fmla="*/ 5599969 h 6858000"/>
              <a:gd name="connsiteX475" fmla="*/ 767716 w 7467600"/>
              <a:gd name="connsiteY475" fmla="*/ 5472768 h 6858000"/>
              <a:gd name="connsiteX476" fmla="*/ 722147 w 7467600"/>
              <a:gd name="connsiteY476" fmla="*/ 5393091 h 6858000"/>
              <a:gd name="connsiteX477" fmla="*/ 1485552 w 7467600"/>
              <a:gd name="connsiteY477" fmla="*/ 5313202 h 6858000"/>
              <a:gd name="connsiteX478" fmla="*/ 2143004 w 7467600"/>
              <a:gd name="connsiteY478" fmla="*/ 5402420 h 6858000"/>
              <a:gd name="connsiteX479" fmla="*/ 1933391 w 7467600"/>
              <a:gd name="connsiteY479" fmla="*/ 5156971 h 6858000"/>
              <a:gd name="connsiteX480" fmla="*/ 1827118 w 7467600"/>
              <a:gd name="connsiteY480" fmla="*/ 4968410 h 6858000"/>
              <a:gd name="connsiteX481" fmla="*/ 1837349 w 7467600"/>
              <a:gd name="connsiteY481" fmla="*/ 4956357 h 6858000"/>
              <a:gd name="connsiteX482" fmla="*/ 2162835 w 7467600"/>
              <a:gd name="connsiteY482" fmla="*/ 5187853 h 6858000"/>
              <a:gd name="connsiteX483" fmla="*/ 2257167 w 7467600"/>
              <a:gd name="connsiteY483" fmla="*/ 5462123 h 6858000"/>
              <a:gd name="connsiteX484" fmla="*/ 2261598 w 7467600"/>
              <a:gd name="connsiteY484" fmla="*/ 5467998 h 6858000"/>
              <a:gd name="connsiteX485" fmla="*/ 2437177 w 7467600"/>
              <a:gd name="connsiteY485" fmla="*/ 5479608 h 6858000"/>
              <a:gd name="connsiteX486" fmla="*/ 2445247 w 7467600"/>
              <a:gd name="connsiteY486" fmla="*/ 5483476 h 6858000"/>
              <a:gd name="connsiteX487" fmla="*/ 2743626 w 7467600"/>
              <a:gd name="connsiteY487" fmla="*/ 5304819 h 6858000"/>
              <a:gd name="connsiteX488" fmla="*/ 3048102 w 7467600"/>
              <a:gd name="connsiteY488" fmla="*/ 5150595 h 6858000"/>
              <a:gd name="connsiteX489" fmla="*/ 1799414 w 7467600"/>
              <a:gd name="connsiteY489" fmla="*/ 4694732 h 6858000"/>
              <a:gd name="connsiteX490" fmla="*/ 1771735 w 7467600"/>
              <a:gd name="connsiteY490" fmla="*/ 4619929 h 6858000"/>
              <a:gd name="connsiteX491" fmla="*/ 3104273 w 7467600"/>
              <a:gd name="connsiteY491" fmla="*/ 5076159 h 6858000"/>
              <a:gd name="connsiteX492" fmla="*/ 3113245 w 7467600"/>
              <a:gd name="connsiteY492" fmla="*/ 5090705 h 6858000"/>
              <a:gd name="connsiteX493" fmla="*/ 3126294 w 7467600"/>
              <a:gd name="connsiteY493" fmla="*/ 5114400 h 6858000"/>
              <a:gd name="connsiteX494" fmla="*/ 3937433 w 7467600"/>
              <a:gd name="connsiteY494" fmla="*/ 4830473 h 6858000"/>
              <a:gd name="connsiteX495" fmla="*/ 3590475 w 7467600"/>
              <a:gd name="connsiteY495" fmla="*/ 4597974 h 6858000"/>
              <a:gd name="connsiteX496" fmla="*/ 3100264 w 7467600"/>
              <a:gd name="connsiteY496" fmla="*/ 4579845 h 6858000"/>
              <a:gd name="connsiteX497" fmla="*/ 2183576 w 7467600"/>
              <a:gd name="connsiteY497" fmla="*/ 4227150 h 6858000"/>
              <a:gd name="connsiteX498" fmla="*/ 2151029 w 7467600"/>
              <a:gd name="connsiteY498" fmla="*/ 4146947 h 6858000"/>
              <a:gd name="connsiteX499" fmla="*/ 3563434 w 7467600"/>
              <a:gd name="connsiteY499" fmla="*/ 4469115 h 6858000"/>
              <a:gd name="connsiteX500" fmla="*/ 3177952 w 7467600"/>
              <a:gd name="connsiteY500" fmla="*/ 3657386 h 6858000"/>
              <a:gd name="connsiteX501" fmla="*/ 3189263 w 7467600"/>
              <a:gd name="connsiteY501" fmla="*/ 3625726 h 6858000"/>
              <a:gd name="connsiteX502" fmla="*/ 3560912 w 7467600"/>
              <a:gd name="connsiteY502" fmla="*/ 4079863 h 6858000"/>
              <a:gd name="connsiteX503" fmla="*/ 3626636 w 7467600"/>
              <a:gd name="connsiteY503" fmla="*/ 4512230 h 6858000"/>
              <a:gd name="connsiteX504" fmla="*/ 3653088 w 7467600"/>
              <a:gd name="connsiteY504" fmla="*/ 4521417 h 6858000"/>
              <a:gd name="connsiteX505" fmla="*/ 3988128 w 7467600"/>
              <a:gd name="connsiteY505" fmla="*/ 4817267 h 6858000"/>
              <a:gd name="connsiteX506" fmla="*/ 4830582 w 7467600"/>
              <a:gd name="connsiteY506" fmla="*/ 4676000 h 6858000"/>
              <a:gd name="connsiteX507" fmla="*/ 4830100 w 7467600"/>
              <a:gd name="connsiteY507" fmla="*/ 4675554 h 6858000"/>
              <a:gd name="connsiteX508" fmla="*/ 4036318 w 7467600"/>
              <a:gd name="connsiteY508" fmla="*/ 4147013 h 6858000"/>
              <a:gd name="connsiteX509" fmla="*/ 3432098 w 7467600"/>
              <a:gd name="connsiteY509" fmla="*/ 3537312 h 6858000"/>
              <a:gd name="connsiteX510" fmla="*/ 3446761 w 7467600"/>
              <a:gd name="connsiteY510" fmla="*/ 3461278 h 6858000"/>
              <a:gd name="connsiteX511" fmla="*/ 4419733 w 7467600"/>
              <a:gd name="connsiteY511" fmla="*/ 3963555 h 6858000"/>
              <a:gd name="connsiteX512" fmla="*/ 4781371 w 7467600"/>
              <a:gd name="connsiteY512" fmla="*/ 4458604 h 6858000"/>
              <a:gd name="connsiteX513" fmla="*/ 4780440 w 7467600"/>
              <a:gd name="connsiteY513" fmla="*/ 4470290 h 6858000"/>
              <a:gd name="connsiteX514" fmla="*/ 4898954 w 7467600"/>
              <a:gd name="connsiteY514" fmla="*/ 4662092 h 6858000"/>
              <a:gd name="connsiteX515" fmla="*/ 4900699 w 7467600"/>
              <a:gd name="connsiteY515" fmla="*/ 4670867 h 6858000"/>
              <a:gd name="connsiteX516" fmla="*/ 5714511 w 7467600"/>
              <a:gd name="connsiteY516" fmla="*/ 4663483 h 6858000"/>
              <a:gd name="connsiteX517" fmla="*/ 5464793 w 7467600"/>
              <a:gd name="connsiteY517" fmla="*/ 4393556 h 6858000"/>
              <a:gd name="connsiteX518" fmla="*/ 5461897 w 7467600"/>
              <a:gd name="connsiteY518" fmla="*/ 4390879 h 6858000"/>
              <a:gd name="connsiteX519" fmla="*/ 4294126 w 7467600"/>
              <a:gd name="connsiteY519" fmla="*/ 3303048 h 6858000"/>
              <a:gd name="connsiteX520" fmla="*/ 4305321 w 7467600"/>
              <a:gd name="connsiteY520" fmla="*/ 3256953 h 6858000"/>
              <a:gd name="connsiteX521" fmla="*/ 4949299 w 7467600"/>
              <a:gd name="connsiteY521" fmla="*/ 3766336 h 6858000"/>
              <a:gd name="connsiteX522" fmla="*/ 5291452 w 7467600"/>
              <a:gd name="connsiteY522" fmla="*/ 4076801 h 6858000"/>
              <a:gd name="connsiteX523" fmla="*/ 5434998 w 7467600"/>
              <a:gd name="connsiteY523" fmla="*/ 4254100 h 6858000"/>
              <a:gd name="connsiteX524" fmla="*/ 5351015 w 7467600"/>
              <a:gd name="connsiteY524" fmla="*/ 3760989 h 6858000"/>
              <a:gd name="connsiteX525" fmla="*/ 5413780 w 7467600"/>
              <a:gd name="connsiteY525" fmla="*/ 2966265 h 6858000"/>
              <a:gd name="connsiteX526" fmla="*/ 5425627 w 7467600"/>
              <a:gd name="connsiteY526" fmla="*/ 2954192 h 6858000"/>
              <a:gd name="connsiteX527" fmla="*/ 6604735 w 7467600"/>
              <a:gd name="connsiteY527" fmla="*/ 2041381 h 6858000"/>
              <a:gd name="connsiteX528" fmla="*/ 7204487 w 7467600"/>
              <a:gd name="connsiteY528" fmla="*/ 2742112 h 6858000"/>
              <a:gd name="connsiteX529" fmla="*/ 7131592 w 7467600"/>
              <a:gd name="connsiteY529" fmla="*/ 2672096 h 6858000"/>
              <a:gd name="connsiteX530" fmla="*/ 6996344 w 7467600"/>
              <a:gd name="connsiteY530" fmla="*/ 2518310 h 6858000"/>
              <a:gd name="connsiteX531" fmla="*/ 6735495 w 7467600"/>
              <a:gd name="connsiteY531" fmla="*/ 2196890 h 6858000"/>
              <a:gd name="connsiteX532" fmla="*/ 6721901 w 7467600"/>
              <a:gd name="connsiteY532" fmla="*/ 2179274 h 6858000"/>
              <a:gd name="connsiteX533" fmla="*/ 6604735 w 7467600"/>
              <a:gd name="connsiteY533" fmla="*/ 2041381 h 6858000"/>
              <a:gd name="connsiteX534" fmla="*/ 6591670 w 7467600"/>
              <a:gd name="connsiteY534" fmla="*/ 1988277 h 6858000"/>
              <a:gd name="connsiteX535" fmla="*/ 6747349 w 7467600"/>
              <a:gd name="connsiteY535" fmla="*/ 2160069 h 6858000"/>
              <a:gd name="connsiteX536" fmla="*/ 6760943 w 7467600"/>
              <a:gd name="connsiteY536" fmla="*/ 2177686 h 6858000"/>
              <a:gd name="connsiteX537" fmla="*/ 7021065 w 7467600"/>
              <a:gd name="connsiteY537" fmla="*/ 2498102 h 6858000"/>
              <a:gd name="connsiteX538" fmla="*/ 7155223 w 7467600"/>
              <a:gd name="connsiteY538" fmla="*/ 2650386 h 6858000"/>
              <a:gd name="connsiteX539" fmla="*/ 7203167 w 7467600"/>
              <a:gd name="connsiteY539" fmla="*/ 2697288 h 6858000"/>
              <a:gd name="connsiteX540" fmla="*/ 6937703 w 7467600"/>
              <a:gd name="connsiteY540" fmla="*/ 2321981 h 6858000"/>
              <a:gd name="connsiteX541" fmla="*/ 6591670 w 7467600"/>
              <a:gd name="connsiteY541" fmla="*/ 1988277 h 6858000"/>
              <a:gd name="connsiteX542" fmla="*/ 5798671 w 7467600"/>
              <a:gd name="connsiteY542" fmla="*/ 1981601 h 6858000"/>
              <a:gd name="connsiteX543" fmla="*/ 5754709 w 7467600"/>
              <a:gd name="connsiteY543" fmla="*/ 2071454 h 6858000"/>
              <a:gd name="connsiteX544" fmla="*/ 5763044 w 7467600"/>
              <a:gd name="connsiteY544" fmla="*/ 2842206 h 6858000"/>
              <a:gd name="connsiteX545" fmla="*/ 5764974 w 7467600"/>
              <a:gd name="connsiteY545" fmla="*/ 2799609 h 6858000"/>
              <a:gd name="connsiteX546" fmla="*/ 5767665 w 7467600"/>
              <a:gd name="connsiteY546" fmla="*/ 2666409 h 6858000"/>
              <a:gd name="connsiteX547" fmla="*/ 5763055 w 7467600"/>
              <a:gd name="connsiteY547" fmla="*/ 2579705 h 6858000"/>
              <a:gd name="connsiteX548" fmla="*/ 5758079 w 7467600"/>
              <a:gd name="connsiteY548" fmla="*/ 2492508 h 6858000"/>
              <a:gd name="connsiteX549" fmla="*/ 5779325 w 7467600"/>
              <a:gd name="connsiteY549" fmla="*/ 2197069 h 6858000"/>
              <a:gd name="connsiteX550" fmla="*/ 5798671 w 7467600"/>
              <a:gd name="connsiteY550" fmla="*/ 1981601 h 6858000"/>
              <a:gd name="connsiteX551" fmla="*/ 5829202 w 7467600"/>
              <a:gd name="connsiteY551" fmla="*/ 1971679 h 6858000"/>
              <a:gd name="connsiteX552" fmla="*/ 5809558 w 7467600"/>
              <a:gd name="connsiteY552" fmla="*/ 2198043 h 6858000"/>
              <a:gd name="connsiteX553" fmla="*/ 5788653 w 7467600"/>
              <a:gd name="connsiteY553" fmla="*/ 2489430 h 6858000"/>
              <a:gd name="connsiteX554" fmla="*/ 5793439 w 7467600"/>
              <a:gd name="connsiteY554" fmla="*/ 2575235 h 6858000"/>
              <a:gd name="connsiteX555" fmla="*/ 5796837 w 7467600"/>
              <a:gd name="connsiteY555" fmla="*/ 2637633 h 6858000"/>
              <a:gd name="connsiteX556" fmla="*/ 5818614 w 7467600"/>
              <a:gd name="connsiteY556" fmla="*/ 2473055 h 6858000"/>
              <a:gd name="connsiteX557" fmla="*/ 5829202 w 7467600"/>
              <a:gd name="connsiteY557" fmla="*/ 1971679 h 6858000"/>
              <a:gd name="connsiteX558" fmla="*/ 5911389 w 7467600"/>
              <a:gd name="connsiteY558" fmla="*/ 1898371 h 6858000"/>
              <a:gd name="connsiteX559" fmla="*/ 6237627 w 7467600"/>
              <a:gd name="connsiteY559" fmla="*/ 2231921 h 6858000"/>
              <a:gd name="connsiteX560" fmla="*/ 5911389 w 7467600"/>
              <a:gd name="connsiteY560" fmla="*/ 1898371 h 6858000"/>
              <a:gd name="connsiteX561" fmla="*/ 6944437 w 7467600"/>
              <a:gd name="connsiteY561" fmla="*/ 1575402 h 6858000"/>
              <a:gd name="connsiteX562" fmla="*/ 6304730 w 7467600"/>
              <a:gd name="connsiteY562" fmla="*/ 1766654 h 6858000"/>
              <a:gd name="connsiteX563" fmla="*/ 6944437 w 7467600"/>
              <a:gd name="connsiteY563" fmla="*/ 1575402 h 6858000"/>
              <a:gd name="connsiteX564" fmla="*/ 7019523 w 7467600"/>
              <a:gd name="connsiteY564" fmla="*/ 1519450 h 6858000"/>
              <a:gd name="connsiteX565" fmla="*/ 6298091 w 7467600"/>
              <a:gd name="connsiteY565" fmla="*/ 1737122 h 6858000"/>
              <a:gd name="connsiteX566" fmla="*/ 7019523 w 7467600"/>
              <a:gd name="connsiteY566" fmla="*/ 1519450 h 6858000"/>
              <a:gd name="connsiteX567" fmla="*/ 2399523 w 7467600"/>
              <a:gd name="connsiteY567" fmla="*/ 1428234 h 6858000"/>
              <a:gd name="connsiteX568" fmla="*/ 2224982 w 7467600"/>
              <a:gd name="connsiteY568" fmla="*/ 1826201 h 6858000"/>
              <a:gd name="connsiteX569" fmla="*/ 2096099 w 7467600"/>
              <a:gd name="connsiteY569" fmla="*/ 2345900 h 6858000"/>
              <a:gd name="connsiteX570" fmla="*/ 2283317 w 7467600"/>
              <a:gd name="connsiteY570" fmla="*/ 1796925 h 6858000"/>
              <a:gd name="connsiteX571" fmla="*/ 2399523 w 7467600"/>
              <a:gd name="connsiteY571" fmla="*/ 1428234 h 6858000"/>
              <a:gd name="connsiteX572" fmla="*/ 2448558 w 7467600"/>
              <a:gd name="connsiteY572" fmla="*/ 1373435 h 6858000"/>
              <a:gd name="connsiteX573" fmla="*/ 2312521 w 7467600"/>
              <a:gd name="connsiteY573" fmla="*/ 1806140 h 6858000"/>
              <a:gd name="connsiteX574" fmla="*/ 2127533 w 7467600"/>
              <a:gd name="connsiteY574" fmla="*/ 2348380 h 6858000"/>
              <a:gd name="connsiteX575" fmla="*/ 2358080 w 7467600"/>
              <a:gd name="connsiteY575" fmla="*/ 1866134 h 6858000"/>
              <a:gd name="connsiteX576" fmla="*/ 2407436 w 7467600"/>
              <a:gd name="connsiteY576" fmla="*/ 1651070 h 6858000"/>
              <a:gd name="connsiteX577" fmla="*/ 2448558 w 7467600"/>
              <a:gd name="connsiteY577" fmla="*/ 1373435 h 6858000"/>
              <a:gd name="connsiteX578" fmla="*/ 278707 w 7467600"/>
              <a:gd name="connsiteY578" fmla="*/ 1352270 h 6858000"/>
              <a:gd name="connsiteX579" fmla="*/ 321570 w 7467600"/>
              <a:gd name="connsiteY579" fmla="*/ 1861610 h 6858000"/>
              <a:gd name="connsiteX580" fmla="*/ 294281 w 7467600"/>
              <a:gd name="connsiteY580" fmla="*/ 1440658 h 6858000"/>
              <a:gd name="connsiteX581" fmla="*/ 278707 w 7467600"/>
              <a:gd name="connsiteY581" fmla="*/ 1352270 h 6858000"/>
              <a:gd name="connsiteX582" fmla="*/ 1423821 w 7467600"/>
              <a:gd name="connsiteY582" fmla="*/ 1351958 h 6858000"/>
              <a:gd name="connsiteX583" fmla="*/ 1638521 w 7467600"/>
              <a:gd name="connsiteY583" fmla="*/ 1908470 h 6858000"/>
              <a:gd name="connsiteX584" fmla="*/ 1754199 w 7467600"/>
              <a:gd name="connsiteY584" fmla="*/ 2149284 h 6858000"/>
              <a:gd name="connsiteX585" fmla="*/ 1908359 w 7467600"/>
              <a:gd name="connsiteY585" fmla="*/ 2364988 h 6858000"/>
              <a:gd name="connsiteX586" fmla="*/ 1647661 w 7467600"/>
              <a:gd name="connsiteY586" fmla="*/ 1825945 h 6858000"/>
              <a:gd name="connsiteX587" fmla="*/ 1423821 w 7467600"/>
              <a:gd name="connsiteY587" fmla="*/ 1351958 h 6858000"/>
              <a:gd name="connsiteX588" fmla="*/ 1431890 w 7467600"/>
              <a:gd name="connsiteY588" fmla="*/ 1306475 h 6858000"/>
              <a:gd name="connsiteX589" fmla="*/ 1507597 w 7467600"/>
              <a:gd name="connsiteY589" fmla="*/ 1446132 h 6858000"/>
              <a:gd name="connsiteX590" fmla="*/ 1674586 w 7467600"/>
              <a:gd name="connsiteY590" fmla="*/ 1813832 h 6858000"/>
              <a:gd name="connsiteX591" fmla="*/ 1815950 w 7467600"/>
              <a:gd name="connsiteY591" fmla="*/ 2128564 h 6858000"/>
              <a:gd name="connsiteX592" fmla="*/ 1984242 w 7467600"/>
              <a:gd name="connsiteY592" fmla="*/ 2430829 h 6858000"/>
              <a:gd name="connsiteX593" fmla="*/ 2014023 w 7467600"/>
              <a:gd name="connsiteY593" fmla="*/ 2450995 h 6858000"/>
              <a:gd name="connsiteX594" fmla="*/ 1747337 w 7467600"/>
              <a:gd name="connsiteY594" fmla="*/ 1855264 h 6858000"/>
              <a:gd name="connsiteX595" fmla="*/ 1533749 w 7467600"/>
              <a:gd name="connsiteY595" fmla="*/ 1478656 h 6858000"/>
              <a:gd name="connsiteX596" fmla="*/ 1431890 w 7467600"/>
              <a:gd name="connsiteY596" fmla="*/ 1306475 h 6858000"/>
              <a:gd name="connsiteX597" fmla="*/ 5052692 w 7467600"/>
              <a:gd name="connsiteY597" fmla="*/ 1292994 h 6858000"/>
              <a:gd name="connsiteX598" fmla="*/ 5200661 w 7467600"/>
              <a:gd name="connsiteY598" fmla="*/ 1635186 h 6858000"/>
              <a:gd name="connsiteX599" fmla="*/ 5297138 w 7467600"/>
              <a:gd name="connsiteY599" fmla="*/ 1906351 h 6858000"/>
              <a:gd name="connsiteX600" fmla="*/ 5052692 w 7467600"/>
              <a:gd name="connsiteY600" fmla="*/ 1292994 h 6858000"/>
              <a:gd name="connsiteX601" fmla="*/ 5009948 w 7467600"/>
              <a:gd name="connsiteY601" fmla="*/ 1273619 h 6858000"/>
              <a:gd name="connsiteX602" fmla="*/ 5121777 w 7467600"/>
              <a:gd name="connsiteY602" fmla="*/ 1654213 h 6858000"/>
              <a:gd name="connsiteX603" fmla="*/ 5293545 w 7467600"/>
              <a:gd name="connsiteY603" fmla="*/ 2072247 h 6858000"/>
              <a:gd name="connsiteX604" fmla="*/ 5294042 w 7467600"/>
              <a:gd name="connsiteY604" fmla="*/ 2065019 h 6858000"/>
              <a:gd name="connsiteX605" fmla="*/ 5171936 w 7467600"/>
              <a:gd name="connsiteY605" fmla="*/ 1647613 h 6858000"/>
              <a:gd name="connsiteX606" fmla="*/ 5009948 w 7467600"/>
              <a:gd name="connsiteY606" fmla="*/ 1273619 h 6858000"/>
              <a:gd name="connsiteX607" fmla="*/ 655236 w 7467600"/>
              <a:gd name="connsiteY607" fmla="*/ 1268632 h 6858000"/>
              <a:gd name="connsiteX608" fmla="*/ 839521 w 7467600"/>
              <a:gd name="connsiteY608" fmla="*/ 1685315 h 6858000"/>
              <a:gd name="connsiteX609" fmla="*/ 1109416 w 7467600"/>
              <a:gd name="connsiteY609" fmla="*/ 2061663 h 6858000"/>
              <a:gd name="connsiteX610" fmla="*/ 1298300 w 7467600"/>
              <a:gd name="connsiteY610" fmla="*/ 2247742 h 6858000"/>
              <a:gd name="connsiteX611" fmla="*/ 1125871 w 7467600"/>
              <a:gd name="connsiteY611" fmla="*/ 1989513 h 6858000"/>
              <a:gd name="connsiteX612" fmla="*/ 981574 w 7467600"/>
              <a:gd name="connsiteY612" fmla="*/ 1783157 h 6858000"/>
              <a:gd name="connsiteX613" fmla="*/ 922198 w 7467600"/>
              <a:gd name="connsiteY613" fmla="*/ 1677437 h 6858000"/>
              <a:gd name="connsiteX614" fmla="*/ 869293 w 7467600"/>
              <a:gd name="connsiteY614" fmla="*/ 1583214 h 6858000"/>
              <a:gd name="connsiteX615" fmla="*/ 751431 w 7467600"/>
              <a:gd name="connsiteY615" fmla="*/ 1405731 h 6858000"/>
              <a:gd name="connsiteX616" fmla="*/ 655236 w 7467600"/>
              <a:gd name="connsiteY616" fmla="*/ 1268632 h 6858000"/>
              <a:gd name="connsiteX617" fmla="*/ 6516292 w 7467600"/>
              <a:gd name="connsiteY617" fmla="*/ 1263064 h 6858000"/>
              <a:gd name="connsiteX618" fmla="*/ 5736320 w 7467600"/>
              <a:gd name="connsiteY618" fmla="*/ 1501803 h 6858000"/>
              <a:gd name="connsiteX619" fmla="*/ 6516292 w 7467600"/>
              <a:gd name="connsiteY619" fmla="*/ 1263064 h 6858000"/>
              <a:gd name="connsiteX620" fmla="*/ 291466 w 7467600"/>
              <a:gd name="connsiteY620" fmla="*/ 1250369 h 6858000"/>
              <a:gd name="connsiteX621" fmla="*/ 323180 w 7467600"/>
              <a:gd name="connsiteY621" fmla="*/ 1435283 h 6858000"/>
              <a:gd name="connsiteX622" fmla="*/ 349381 w 7467600"/>
              <a:gd name="connsiteY622" fmla="*/ 1875041 h 6858000"/>
              <a:gd name="connsiteX623" fmla="*/ 374363 w 7467600"/>
              <a:gd name="connsiteY623" fmla="*/ 1506494 h 6858000"/>
              <a:gd name="connsiteX624" fmla="*/ 302168 w 7467600"/>
              <a:gd name="connsiteY624" fmla="*/ 1274495 h 6858000"/>
              <a:gd name="connsiteX625" fmla="*/ 291466 w 7467600"/>
              <a:gd name="connsiteY625" fmla="*/ 1250369 h 6858000"/>
              <a:gd name="connsiteX626" fmla="*/ 678222 w 7467600"/>
              <a:gd name="connsiteY626" fmla="*/ 1248670 h 6858000"/>
              <a:gd name="connsiteX627" fmla="*/ 775536 w 7467600"/>
              <a:gd name="connsiteY627" fmla="*/ 1388015 h 6858000"/>
              <a:gd name="connsiteX628" fmla="*/ 894529 w 7467600"/>
              <a:gd name="connsiteY628" fmla="*/ 1567739 h 6858000"/>
              <a:gd name="connsiteX629" fmla="*/ 948000 w 7467600"/>
              <a:gd name="connsiteY629" fmla="*/ 1663088 h 6858000"/>
              <a:gd name="connsiteX630" fmla="*/ 1006812 w 7467600"/>
              <a:gd name="connsiteY630" fmla="*/ 1767683 h 6858000"/>
              <a:gd name="connsiteX631" fmla="*/ 1149133 w 7467600"/>
              <a:gd name="connsiteY631" fmla="*/ 1971513 h 6858000"/>
              <a:gd name="connsiteX632" fmla="*/ 1333952 w 7467600"/>
              <a:gd name="connsiteY632" fmla="*/ 2251620 h 6858000"/>
              <a:gd name="connsiteX633" fmla="*/ 1337329 w 7467600"/>
              <a:gd name="connsiteY633" fmla="*/ 2258350 h 6858000"/>
              <a:gd name="connsiteX634" fmla="*/ 1014726 w 7467600"/>
              <a:gd name="connsiteY634" fmla="*/ 1615556 h 6858000"/>
              <a:gd name="connsiteX635" fmla="*/ 678222 w 7467600"/>
              <a:gd name="connsiteY635" fmla="*/ 1248670 h 6858000"/>
              <a:gd name="connsiteX636" fmla="*/ 6691602 w 7467600"/>
              <a:gd name="connsiteY636" fmla="*/ 1140573 h 6858000"/>
              <a:gd name="connsiteX637" fmla="*/ 6571100 w 7467600"/>
              <a:gd name="connsiteY637" fmla="*/ 1183662 h 6858000"/>
              <a:gd name="connsiteX638" fmla="*/ 6241687 w 7467600"/>
              <a:gd name="connsiteY638" fmla="*/ 1257600 h 6858000"/>
              <a:gd name="connsiteX639" fmla="*/ 5693009 w 7467600"/>
              <a:gd name="connsiteY639" fmla="*/ 1478256 h 6858000"/>
              <a:gd name="connsiteX640" fmla="*/ 6548420 w 7467600"/>
              <a:gd name="connsiteY640" fmla="*/ 1214599 h 6858000"/>
              <a:gd name="connsiteX641" fmla="*/ 6605473 w 7467600"/>
              <a:gd name="connsiteY641" fmla="*/ 1184686 h 6858000"/>
              <a:gd name="connsiteX642" fmla="*/ 6691602 w 7467600"/>
              <a:gd name="connsiteY642" fmla="*/ 1140573 h 6858000"/>
              <a:gd name="connsiteX643" fmla="*/ 4002475 w 7467600"/>
              <a:gd name="connsiteY643" fmla="*/ 1037802 h 6858000"/>
              <a:gd name="connsiteX644" fmla="*/ 4000324 w 7467600"/>
              <a:gd name="connsiteY644" fmla="*/ 1039362 h 6858000"/>
              <a:gd name="connsiteX645" fmla="*/ 4002862 w 7467600"/>
              <a:gd name="connsiteY645" fmla="*/ 1042866 h 6858000"/>
              <a:gd name="connsiteX646" fmla="*/ 4002475 w 7467600"/>
              <a:gd name="connsiteY646" fmla="*/ 1037802 h 6858000"/>
              <a:gd name="connsiteX647" fmla="*/ 506322 w 7467600"/>
              <a:gd name="connsiteY647" fmla="*/ 1020997 h 6858000"/>
              <a:gd name="connsiteX648" fmla="*/ 533068 w 7467600"/>
              <a:gd name="connsiteY648" fmla="*/ 1029409 h 6858000"/>
              <a:gd name="connsiteX649" fmla="*/ 1232525 w 7467600"/>
              <a:gd name="connsiteY649" fmla="*/ 1804675 h 6858000"/>
              <a:gd name="connsiteX650" fmla="*/ 1388858 w 7467600"/>
              <a:gd name="connsiteY650" fmla="*/ 2368011 h 6858000"/>
              <a:gd name="connsiteX651" fmla="*/ 1384098 w 7467600"/>
              <a:gd name="connsiteY651" fmla="*/ 2378125 h 6858000"/>
              <a:gd name="connsiteX652" fmla="*/ 1425393 w 7467600"/>
              <a:gd name="connsiteY652" fmla="*/ 2589124 h 6858000"/>
              <a:gd name="connsiteX653" fmla="*/ 1424001 w 7467600"/>
              <a:gd name="connsiteY653" fmla="*/ 2597541 h 6858000"/>
              <a:gd name="connsiteX654" fmla="*/ 2152729 w 7467600"/>
              <a:gd name="connsiteY654" fmla="*/ 2864487 h 6858000"/>
              <a:gd name="connsiteX655" fmla="*/ 2020609 w 7467600"/>
              <a:gd name="connsiteY655" fmla="*/ 2539671 h 6858000"/>
              <a:gd name="connsiteX656" fmla="*/ 2018920 w 7467600"/>
              <a:gd name="connsiteY656" fmla="*/ 2536309 h 6858000"/>
              <a:gd name="connsiteX657" fmla="*/ 1342441 w 7467600"/>
              <a:gd name="connsiteY657" fmla="*/ 1173017 h 6858000"/>
              <a:gd name="connsiteX658" fmla="*/ 1367925 w 7467600"/>
              <a:gd name="connsiteY658" fmla="*/ 1135648 h 6858000"/>
              <a:gd name="connsiteX659" fmla="*/ 1771401 w 7467600"/>
              <a:gd name="connsiteY659" fmla="*/ 1806673 h 6858000"/>
              <a:gd name="connsiteX660" fmla="*/ 1972385 w 7467600"/>
              <a:gd name="connsiteY660" fmla="*/ 2198735 h 6858000"/>
              <a:gd name="connsiteX661" fmla="*/ 2040892 w 7467600"/>
              <a:gd name="connsiteY661" fmla="*/ 2405205 h 6858000"/>
              <a:gd name="connsiteX662" fmla="*/ 2131689 w 7467600"/>
              <a:gd name="connsiteY662" fmla="*/ 1936926 h 6858000"/>
              <a:gd name="connsiteX663" fmla="*/ 2454820 w 7467600"/>
              <a:gd name="connsiteY663" fmla="*/ 1248808 h 6858000"/>
              <a:gd name="connsiteX664" fmla="*/ 2492512 w 7467600"/>
              <a:gd name="connsiteY664" fmla="*/ 1302920 h 6858000"/>
              <a:gd name="connsiteX665" fmla="*/ 2081216 w 7467600"/>
              <a:gd name="connsiteY665" fmla="*/ 2527513 h 6858000"/>
              <a:gd name="connsiteX666" fmla="*/ 2081211 w 7467600"/>
              <a:gd name="connsiteY666" fmla="*/ 2528916 h 6858000"/>
              <a:gd name="connsiteX667" fmla="*/ 2199067 w 7467600"/>
              <a:gd name="connsiteY667" fmla="*/ 2884061 h 6858000"/>
              <a:gd name="connsiteX668" fmla="*/ 3192586 w 7467600"/>
              <a:gd name="connsiteY668" fmla="*/ 3411496 h 6858000"/>
              <a:gd name="connsiteX669" fmla="*/ 3182620 w 7467600"/>
              <a:gd name="connsiteY669" fmla="*/ 3483279 h 6858000"/>
              <a:gd name="connsiteX670" fmla="*/ 2435119 w 7467600"/>
              <a:gd name="connsiteY670" fmla="*/ 3080173 h 6858000"/>
              <a:gd name="connsiteX671" fmla="*/ 2410152 w 7467600"/>
              <a:gd name="connsiteY671" fmla="*/ 3063751 h 6858000"/>
              <a:gd name="connsiteX672" fmla="*/ 2408099 w 7467600"/>
              <a:gd name="connsiteY672" fmla="*/ 3064403 h 6858000"/>
              <a:gd name="connsiteX673" fmla="*/ 2407218 w 7467600"/>
              <a:gd name="connsiteY673" fmla="*/ 3070324 h 6858000"/>
              <a:gd name="connsiteX674" fmla="*/ 2380138 w 7467600"/>
              <a:gd name="connsiteY674" fmla="*/ 3099341 h 6858000"/>
              <a:gd name="connsiteX675" fmla="*/ 1765923 w 7467600"/>
              <a:gd name="connsiteY675" fmla="*/ 3581043 h 6858000"/>
              <a:gd name="connsiteX676" fmla="*/ 1702258 w 7467600"/>
              <a:gd name="connsiteY676" fmla="*/ 3612286 h 6858000"/>
              <a:gd name="connsiteX677" fmla="*/ 1538370 w 7467600"/>
              <a:gd name="connsiteY677" fmla="*/ 3811804 h 6858000"/>
              <a:gd name="connsiteX678" fmla="*/ 542867 w 7467600"/>
              <a:gd name="connsiteY678" fmla="*/ 4944092 h 6858000"/>
              <a:gd name="connsiteX679" fmla="*/ 515800 w 7467600"/>
              <a:gd name="connsiteY679" fmla="*/ 4862180 h 6858000"/>
              <a:gd name="connsiteX680" fmla="*/ 909145 w 7467600"/>
              <a:gd name="connsiteY680" fmla="*/ 4199225 h 6858000"/>
              <a:gd name="connsiteX681" fmla="*/ 1214067 w 7467600"/>
              <a:gd name="connsiteY681" fmla="*/ 3908561 h 6858000"/>
              <a:gd name="connsiteX682" fmla="*/ 640967 w 7467600"/>
              <a:gd name="connsiteY682" fmla="*/ 4105601 h 6858000"/>
              <a:gd name="connsiteX683" fmla="*/ 112563 w 7467600"/>
              <a:gd name="connsiteY683" fmla="*/ 4396952 h 6858000"/>
              <a:gd name="connsiteX684" fmla="*/ 0 w 7467600"/>
              <a:gd name="connsiteY684" fmla="*/ 4466006 h 6858000"/>
              <a:gd name="connsiteX685" fmla="*/ 0 w 7467600"/>
              <a:gd name="connsiteY685" fmla="*/ 4233763 h 6858000"/>
              <a:gd name="connsiteX686" fmla="*/ 36881 w 7467600"/>
              <a:gd name="connsiteY686" fmla="*/ 4200118 h 6858000"/>
              <a:gd name="connsiteX687" fmla="*/ 910534 w 7467600"/>
              <a:gd name="connsiteY687" fmla="*/ 3629753 h 6858000"/>
              <a:gd name="connsiteX688" fmla="*/ 1578717 w 7467600"/>
              <a:gd name="connsiteY688" fmla="*/ 3575982 h 6858000"/>
              <a:gd name="connsiteX689" fmla="*/ 2338780 w 7467600"/>
              <a:gd name="connsiteY689" fmla="*/ 3033725 h 6858000"/>
              <a:gd name="connsiteX690" fmla="*/ 1807991 w 7467600"/>
              <a:gd name="connsiteY690" fmla="*/ 2807184 h 6858000"/>
              <a:gd name="connsiteX691" fmla="*/ 1416358 w 7467600"/>
              <a:gd name="connsiteY691" fmla="*/ 3112571 h 6858000"/>
              <a:gd name="connsiteX692" fmla="*/ 939066 w 7467600"/>
              <a:gd name="connsiteY692" fmla="*/ 3378798 h 6858000"/>
              <a:gd name="connsiteX693" fmla="*/ 115099 w 7467600"/>
              <a:gd name="connsiteY693" fmla="*/ 3607650 h 6858000"/>
              <a:gd name="connsiteX694" fmla="*/ 97284 w 7467600"/>
              <a:gd name="connsiteY694" fmla="*/ 3520393 h 6858000"/>
              <a:gd name="connsiteX695" fmla="*/ 922050 w 7467600"/>
              <a:gd name="connsiteY695" fmla="*/ 3074867 h 6858000"/>
              <a:gd name="connsiteX696" fmla="*/ 1405265 w 7467600"/>
              <a:gd name="connsiteY696" fmla="*/ 3016319 h 6858000"/>
              <a:gd name="connsiteX697" fmla="*/ 1407512 w 7467600"/>
              <a:gd name="connsiteY697" fmla="*/ 3018001 h 6858000"/>
              <a:gd name="connsiteX698" fmla="*/ 1726266 w 7467600"/>
              <a:gd name="connsiteY698" fmla="*/ 2777274 h 6858000"/>
              <a:gd name="connsiteX699" fmla="*/ 625390 w 7467600"/>
              <a:gd name="connsiteY699" fmla="*/ 2514541 h 6858000"/>
              <a:gd name="connsiteX700" fmla="*/ 619799 w 7467600"/>
              <a:gd name="connsiteY700" fmla="*/ 2527180 h 6858000"/>
              <a:gd name="connsiteX701" fmla="*/ 310030 w 7467600"/>
              <a:gd name="connsiteY701" fmla="*/ 2771818 h 6858000"/>
              <a:gd name="connsiteX702" fmla="*/ 173877 w 7467600"/>
              <a:gd name="connsiteY702" fmla="*/ 2937056 h 6858000"/>
              <a:gd name="connsiteX703" fmla="*/ 77889 w 7467600"/>
              <a:gd name="connsiteY703" fmla="*/ 3138440 h 6858000"/>
              <a:gd name="connsiteX704" fmla="*/ 0 w 7467600"/>
              <a:gd name="connsiteY704" fmla="*/ 3271395 h 6858000"/>
              <a:gd name="connsiteX705" fmla="*/ 0 w 7467600"/>
              <a:gd name="connsiteY705" fmla="*/ 3153002 h 6858000"/>
              <a:gd name="connsiteX706" fmla="*/ 2386 w 7467600"/>
              <a:gd name="connsiteY706" fmla="*/ 3149203 h 6858000"/>
              <a:gd name="connsiteX707" fmla="*/ 89753 w 7467600"/>
              <a:gd name="connsiteY707" fmla="*/ 2987702 h 6858000"/>
              <a:gd name="connsiteX708" fmla="*/ 76869 w 7467600"/>
              <a:gd name="connsiteY708" fmla="*/ 3005404 h 6858000"/>
              <a:gd name="connsiteX709" fmla="*/ 32049 w 7467600"/>
              <a:gd name="connsiteY709" fmla="*/ 3065814 h 6858000"/>
              <a:gd name="connsiteX710" fmla="*/ 0 w 7467600"/>
              <a:gd name="connsiteY710" fmla="*/ 3108744 h 6858000"/>
              <a:gd name="connsiteX711" fmla="*/ 0 w 7467600"/>
              <a:gd name="connsiteY711" fmla="*/ 3058059 h 6858000"/>
              <a:gd name="connsiteX712" fmla="*/ 7610 w 7467600"/>
              <a:gd name="connsiteY712" fmla="*/ 3047889 h 6858000"/>
              <a:gd name="connsiteX713" fmla="*/ 52419 w 7467600"/>
              <a:gd name="connsiteY713" fmla="*/ 2987479 h 6858000"/>
              <a:gd name="connsiteX714" fmla="*/ 59142 w 7467600"/>
              <a:gd name="connsiteY714" fmla="*/ 2978488 h 6858000"/>
              <a:gd name="connsiteX715" fmla="*/ 0 w 7467600"/>
              <a:gd name="connsiteY715" fmla="*/ 3015334 h 6858000"/>
              <a:gd name="connsiteX716" fmla="*/ 0 w 7467600"/>
              <a:gd name="connsiteY716" fmla="*/ 2914286 h 6858000"/>
              <a:gd name="connsiteX717" fmla="*/ 36383 w 7467600"/>
              <a:gd name="connsiteY717" fmla="*/ 2901128 h 6858000"/>
              <a:gd name="connsiteX718" fmla="*/ 156329 w 7467600"/>
              <a:gd name="connsiteY718" fmla="*/ 2840533 h 6858000"/>
              <a:gd name="connsiteX719" fmla="*/ 358355 w 7467600"/>
              <a:gd name="connsiteY719" fmla="*/ 2620471 h 6858000"/>
              <a:gd name="connsiteX720" fmla="*/ 510577 w 7467600"/>
              <a:gd name="connsiteY720" fmla="*/ 2501244 h 6858000"/>
              <a:gd name="connsiteX721" fmla="*/ 211967 w 7467600"/>
              <a:gd name="connsiteY721" fmla="*/ 2479171 h 6858000"/>
              <a:gd name="connsiteX722" fmla="*/ 0 w 7467600"/>
              <a:gd name="connsiteY722" fmla="*/ 2476398 h 6858000"/>
              <a:gd name="connsiteX723" fmla="*/ 0 w 7467600"/>
              <a:gd name="connsiteY723" fmla="*/ 2389189 h 6858000"/>
              <a:gd name="connsiteX724" fmla="*/ 103062 w 7467600"/>
              <a:gd name="connsiteY724" fmla="*/ 2389518 h 6858000"/>
              <a:gd name="connsiteX725" fmla="*/ 510734 w 7467600"/>
              <a:gd name="connsiteY725" fmla="*/ 2416201 h 6858000"/>
              <a:gd name="connsiteX726" fmla="*/ 279257 w 7467600"/>
              <a:gd name="connsiteY726" fmla="*/ 2092102 h 6858000"/>
              <a:gd name="connsiteX727" fmla="*/ 65265 w 7467600"/>
              <a:gd name="connsiteY727" fmla="*/ 2006049 h 6858000"/>
              <a:gd name="connsiteX728" fmla="*/ 0 w 7467600"/>
              <a:gd name="connsiteY728" fmla="*/ 1982532 h 6858000"/>
              <a:gd name="connsiteX729" fmla="*/ 0 w 7467600"/>
              <a:gd name="connsiteY729" fmla="*/ 1912789 h 6858000"/>
              <a:gd name="connsiteX730" fmla="*/ 97460 w 7467600"/>
              <a:gd name="connsiteY730" fmla="*/ 1953725 h 6858000"/>
              <a:gd name="connsiteX731" fmla="*/ 221272 w 7467600"/>
              <a:gd name="connsiteY731" fmla="*/ 1980766 h 6858000"/>
              <a:gd name="connsiteX732" fmla="*/ 116765 w 7467600"/>
              <a:gd name="connsiteY732" fmla="*/ 1911033 h 6858000"/>
              <a:gd name="connsiteX733" fmla="*/ 16405 w 7467600"/>
              <a:gd name="connsiteY733" fmla="*/ 1803412 h 6858000"/>
              <a:gd name="connsiteX734" fmla="*/ 0 w 7467600"/>
              <a:gd name="connsiteY734" fmla="*/ 1784777 h 6858000"/>
              <a:gd name="connsiteX735" fmla="*/ 0 w 7467600"/>
              <a:gd name="connsiteY735" fmla="*/ 1740082 h 6858000"/>
              <a:gd name="connsiteX736" fmla="*/ 39394 w 7467600"/>
              <a:gd name="connsiteY736" fmla="*/ 1784856 h 6858000"/>
              <a:gd name="connsiteX737" fmla="*/ 135813 w 7467600"/>
              <a:gd name="connsiteY737" fmla="*/ 1888838 h 6858000"/>
              <a:gd name="connsiteX738" fmla="*/ 242575 w 7467600"/>
              <a:gd name="connsiteY738" fmla="*/ 1958841 h 6858000"/>
              <a:gd name="connsiteX739" fmla="*/ 82197 w 7467600"/>
              <a:gd name="connsiteY739" fmla="*/ 1754826 h 6858000"/>
              <a:gd name="connsiteX740" fmla="*/ 0 w 7467600"/>
              <a:gd name="connsiteY740" fmla="*/ 1679650 h 6858000"/>
              <a:gd name="connsiteX741" fmla="*/ 0 w 7467600"/>
              <a:gd name="connsiteY741" fmla="*/ 1602463 h 6858000"/>
              <a:gd name="connsiteX742" fmla="*/ 84689 w 7467600"/>
              <a:gd name="connsiteY742" fmla="*/ 1677442 h 6858000"/>
              <a:gd name="connsiteX743" fmla="*/ 298437 w 7467600"/>
              <a:gd name="connsiteY743" fmla="*/ 1968019 h 6858000"/>
              <a:gd name="connsiteX744" fmla="*/ 227269 w 7467600"/>
              <a:gd name="connsiteY744" fmla="*/ 1114064 h 6858000"/>
              <a:gd name="connsiteX745" fmla="*/ 248003 w 7467600"/>
              <a:gd name="connsiteY745" fmla="*/ 1089613 h 6858000"/>
              <a:gd name="connsiteX746" fmla="*/ 427020 w 7467600"/>
              <a:gd name="connsiteY746" fmla="*/ 1619803 h 6858000"/>
              <a:gd name="connsiteX747" fmla="*/ 340345 w 7467600"/>
              <a:gd name="connsiteY747" fmla="*/ 2027739 h 6858000"/>
              <a:gd name="connsiteX748" fmla="*/ 360865 w 7467600"/>
              <a:gd name="connsiteY748" fmla="*/ 2044827 h 6858000"/>
              <a:gd name="connsiteX749" fmla="*/ 560414 w 7467600"/>
              <a:gd name="connsiteY749" fmla="*/ 2421457 h 6858000"/>
              <a:gd name="connsiteX750" fmla="*/ 1359703 w 7467600"/>
              <a:gd name="connsiteY750" fmla="*/ 2578554 h 6858000"/>
              <a:gd name="connsiteX751" fmla="*/ 1359422 w 7467600"/>
              <a:gd name="connsiteY751" fmla="*/ 2577994 h 6858000"/>
              <a:gd name="connsiteX752" fmla="*/ 828701 w 7467600"/>
              <a:gd name="connsiteY752" fmla="*/ 1839520 h 6858000"/>
              <a:gd name="connsiteX753" fmla="*/ 494427 w 7467600"/>
              <a:gd name="connsiteY753" fmla="*/ 1092333 h 6858000"/>
              <a:gd name="connsiteX754" fmla="*/ 506322 w 7467600"/>
              <a:gd name="connsiteY754" fmla="*/ 1020997 h 6858000"/>
              <a:gd name="connsiteX755" fmla="*/ 4570198 w 7467600"/>
              <a:gd name="connsiteY755" fmla="*/ 978081 h 6858000"/>
              <a:gd name="connsiteX756" fmla="*/ 4523691 w 7467600"/>
              <a:gd name="connsiteY756" fmla="*/ 1127776 h 6858000"/>
              <a:gd name="connsiteX757" fmla="*/ 4509875 w 7467600"/>
              <a:gd name="connsiteY757" fmla="*/ 1167552 h 6858000"/>
              <a:gd name="connsiteX758" fmla="*/ 4478168 w 7467600"/>
              <a:gd name="connsiteY758" fmla="*/ 1260735 h 6858000"/>
              <a:gd name="connsiteX759" fmla="*/ 4409309 w 7467600"/>
              <a:gd name="connsiteY759" fmla="*/ 1666996 h 6858000"/>
              <a:gd name="connsiteX760" fmla="*/ 4370031 w 7467600"/>
              <a:gd name="connsiteY760" fmla="*/ 1955666 h 6858000"/>
              <a:gd name="connsiteX761" fmla="*/ 4570198 w 7467600"/>
              <a:gd name="connsiteY761" fmla="*/ 978081 h 6858000"/>
              <a:gd name="connsiteX762" fmla="*/ 4557898 w 7467600"/>
              <a:gd name="connsiteY762" fmla="*/ 900011 h 6858000"/>
              <a:gd name="connsiteX763" fmla="*/ 4344840 w 7467600"/>
              <a:gd name="connsiteY763" fmla="*/ 1922038 h 6858000"/>
              <a:gd name="connsiteX764" fmla="*/ 4378710 w 7467600"/>
              <a:gd name="connsiteY764" fmla="*/ 1665516 h 6858000"/>
              <a:gd name="connsiteX765" fmla="*/ 4448798 w 7467600"/>
              <a:gd name="connsiteY765" fmla="*/ 1253024 h 6858000"/>
              <a:gd name="connsiteX766" fmla="*/ 4480315 w 7467600"/>
              <a:gd name="connsiteY766" fmla="*/ 1158454 h 6858000"/>
              <a:gd name="connsiteX767" fmla="*/ 4494133 w 7467600"/>
              <a:gd name="connsiteY767" fmla="*/ 1118676 h 6858000"/>
              <a:gd name="connsiteX768" fmla="*/ 4557898 w 7467600"/>
              <a:gd name="connsiteY768" fmla="*/ 900011 h 6858000"/>
              <a:gd name="connsiteX769" fmla="*/ 5870151 w 7467600"/>
              <a:gd name="connsiteY769" fmla="*/ 898890 h 6858000"/>
              <a:gd name="connsiteX770" fmla="*/ 5861335 w 7467600"/>
              <a:gd name="connsiteY770" fmla="*/ 899177 h 6858000"/>
              <a:gd name="connsiteX771" fmla="*/ 5843702 w 7467600"/>
              <a:gd name="connsiteY771" fmla="*/ 899748 h 6858000"/>
              <a:gd name="connsiteX772" fmla="*/ 5651107 w 7467600"/>
              <a:gd name="connsiteY772" fmla="*/ 920306 h 6858000"/>
              <a:gd name="connsiteX773" fmla="*/ 5459407 w 7467600"/>
              <a:gd name="connsiteY773" fmla="*/ 940975 h 6858000"/>
              <a:gd name="connsiteX774" fmla="*/ 5374846 w 7467600"/>
              <a:gd name="connsiteY774" fmla="*/ 941988 h 6858000"/>
              <a:gd name="connsiteX775" fmla="*/ 5256105 w 7467600"/>
              <a:gd name="connsiteY775" fmla="*/ 945632 h 6858000"/>
              <a:gd name="connsiteX776" fmla="*/ 5107071 w 7467600"/>
              <a:gd name="connsiteY776" fmla="*/ 969720 h 6858000"/>
              <a:gd name="connsiteX777" fmla="*/ 4998681 w 7467600"/>
              <a:gd name="connsiteY777" fmla="*/ 988771 h 6858000"/>
              <a:gd name="connsiteX778" fmla="*/ 5870151 w 7467600"/>
              <a:gd name="connsiteY778" fmla="*/ 898890 h 6858000"/>
              <a:gd name="connsiteX779" fmla="*/ 5504425 w 7467600"/>
              <a:gd name="connsiteY779" fmla="*/ 848067 h 6858000"/>
              <a:gd name="connsiteX780" fmla="*/ 4968849 w 7467600"/>
              <a:gd name="connsiteY780" fmla="*/ 962318 h 6858000"/>
              <a:gd name="connsiteX781" fmla="*/ 5104039 w 7467600"/>
              <a:gd name="connsiteY781" fmla="*/ 940634 h 6858000"/>
              <a:gd name="connsiteX782" fmla="*/ 5256311 w 7467600"/>
              <a:gd name="connsiteY782" fmla="*/ 916490 h 6858000"/>
              <a:gd name="connsiteX783" fmla="*/ 5377381 w 7467600"/>
              <a:gd name="connsiteY783" fmla="*/ 912671 h 6858000"/>
              <a:gd name="connsiteX784" fmla="*/ 5460148 w 7467600"/>
              <a:gd name="connsiteY784" fmla="*/ 911442 h 6858000"/>
              <a:gd name="connsiteX785" fmla="*/ 5648971 w 7467600"/>
              <a:gd name="connsiteY785" fmla="*/ 891331 h 6858000"/>
              <a:gd name="connsiteX786" fmla="*/ 5844807 w 7467600"/>
              <a:gd name="connsiteY786" fmla="*/ 870718 h 6858000"/>
              <a:gd name="connsiteX787" fmla="*/ 5862975 w 7467600"/>
              <a:gd name="connsiteY787" fmla="*/ 869756 h 6858000"/>
              <a:gd name="connsiteX788" fmla="*/ 5920887 w 7467600"/>
              <a:gd name="connsiteY788" fmla="*/ 865929 h 6858000"/>
              <a:gd name="connsiteX789" fmla="*/ 5504425 w 7467600"/>
              <a:gd name="connsiteY789" fmla="*/ 848067 h 6858000"/>
              <a:gd name="connsiteX790" fmla="*/ 3607114 w 7467600"/>
              <a:gd name="connsiteY790" fmla="*/ 467441 h 6858000"/>
              <a:gd name="connsiteX791" fmla="*/ 3296242 w 7467600"/>
              <a:gd name="connsiteY791" fmla="*/ 807991 h 6858000"/>
              <a:gd name="connsiteX792" fmla="*/ 3174674 w 7467600"/>
              <a:gd name="connsiteY792" fmla="*/ 919759 h 6858000"/>
              <a:gd name="connsiteX793" fmla="*/ 3042978 w 7467600"/>
              <a:gd name="connsiteY793" fmla="*/ 1054894 h 6858000"/>
              <a:gd name="connsiteX794" fmla="*/ 2968914 w 7467600"/>
              <a:gd name="connsiteY794" fmla="*/ 1133756 h 6858000"/>
              <a:gd name="connsiteX795" fmla="*/ 3103823 w 7467600"/>
              <a:gd name="connsiteY795" fmla="*/ 1026814 h 6858000"/>
              <a:gd name="connsiteX796" fmla="*/ 3607114 w 7467600"/>
              <a:gd name="connsiteY796" fmla="*/ 467441 h 6858000"/>
              <a:gd name="connsiteX797" fmla="*/ 3744487 w 7467600"/>
              <a:gd name="connsiteY797" fmla="*/ 383136 h 6858000"/>
              <a:gd name="connsiteX798" fmla="*/ 3970213 w 7467600"/>
              <a:gd name="connsiteY798" fmla="*/ 995559 h 6858000"/>
              <a:gd name="connsiteX799" fmla="*/ 3744487 w 7467600"/>
              <a:gd name="connsiteY799" fmla="*/ 383136 h 6858000"/>
              <a:gd name="connsiteX800" fmla="*/ 3624562 w 7467600"/>
              <a:gd name="connsiteY800" fmla="*/ 367041 h 6858000"/>
              <a:gd name="connsiteX801" fmla="*/ 3489712 w 7467600"/>
              <a:gd name="connsiteY801" fmla="*/ 485386 h 6858000"/>
              <a:gd name="connsiteX802" fmla="*/ 3182994 w 7467600"/>
              <a:gd name="connsiteY802" fmla="*/ 828265 h 6858000"/>
              <a:gd name="connsiteX803" fmla="*/ 2892114 w 7467600"/>
              <a:gd name="connsiteY803" fmla="*/ 1172635 h 6858000"/>
              <a:gd name="connsiteX804" fmla="*/ 3021459 w 7467600"/>
              <a:gd name="connsiteY804" fmla="*/ 1035385 h 6858000"/>
              <a:gd name="connsiteX805" fmla="*/ 3153873 w 7467600"/>
              <a:gd name="connsiteY805" fmla="*/ 898971 h 6858000"/>
              <a:gd name="connsiteX806" fmla="*/ 3276511 w 7467600"/>
              <a:gd name="connsiteY806" fmla="*/ 786423 h 6858000"/>
              <a:gd name="connsiteX807" fmla="*/ 3584154 w 7467600"/>
              <a:gd name="connsiteY807" fmla="*/ 448218 h 6858000"/>
              <a:gd name="connsiteX808" fmla="*/ 3624562 w 7467600"/>
              <a:gd name="connsiteY808" fmla="*/ 367041 h 6858000"/>
              <a:gd name="connsiteX809" fmla="*/ 3766672 w 7467600"/>
              <a:gd name="connsiteY809" fmla="*/ 359429 h 6858000"/>
              <a:gd name="connsiteX810" fmla="*/ 3996338 w 7467600"/>
              <a:gd name="connsiteY810" fmla="*/ 968237 h 6858000"/>
              <a:gd name="connsiteX811" fmla="*/ 3766672 w 7467600"/>
              <a:gd name="connsiteY811" fmla="*/ 359429 h 6858000"/>
              <a:gd name="connsiteX812" fmla="*/ 5805386 w 7467600"/>
              <a:gd name="connsiteY812" fmla="*/ 239240 h 6858000"/>
              <a:gd name="connsiteX813" fmla="*/ 5736947 w 7467600"/>
              <a:gd name="connsiteY813" fmla="*/ 261367 h 6858000"/>
              <a:gd name="connsiteX814" fmla="*/ 5427012 w 7467600"/>
              <a:gd name="connsiteY814" fmla="*/ 311272 h 6858000"/>
              <a:gd name="connsiteX815" fmla="*/ 5147818 w 7467600"/>
              <a:gd name="connsiteY815" fmla="*/ 322112 h 6858000"/>
              <a:gd name="connsiteX816" fmla="*/ 5060854 w 7467600"/>
              <a:gd name="connsiteY816" fmla="*/ 311882 h 6858000"/>
              <a:gd name="connsiteX817" fmla="*/ 4945989 w 7467600"/>
              <a:gd name="connsiteY817" fmla="*/ 300516 h 6858000"/>
              <a:gd name="connsiteX818" fmla="*/ 5410479 w 7467600"/>
              <a:gd name="connsiteY818" fmla="*/ 348434 h 6858000"/>
              <a:gd name="connsiteX819" fmla="*/ 5805386 w 7467600"/>
              <a:gd name="connsiteY819" fmla="*/ 239240 h 6858000"/>
              <a:gd name="connsiteX820" fmla="*/ 5905192 w 7467600"/>
              <a:gd name="connsiteY820" fmla="*/ 163079 h 6858000"/>
              <a:gd name="connsiteX821" fmla="*/ 5865655 w 7467600"/>
              <a:gd name="connsiteY821" fmla="*/ 171901 h 6858000"/>
              <a:gd name="connsiteX822" fmla="*/ 5259740 w 7467600"/>
              <a:gd name="connsiteY822" fmla="*/ 257013 h 6858000"/>
              <a:gd name="connsiteX823" fmla="*/ 5208466 w 7467600"/>
              <a:gd name="connsiteY823" fmla="*/ 257550 h 6858000"/>
              <a:gd name="connsiteX824" fmla="*/ 4980204 w 7467600"/>
              <a:gd name="connsiteY824" fmla="*/ 271903 h 6858000"/>
              <a:gd name="connsiteX825" fmla="*/ 5068068 w 7467600"/>
              <a:gd name="connsiteY825" fmla="*/ 282244 h 6858000"/>
              <a:gd name="connsiteX826" fmla="*/ 5153231 w 7467600"/>
              <a:gd name="connsiteY826" fmla="*/ 292240 h 6858000"/>
              <a:gd name="connsiteX827" fmla="*/ 5426491 w 7467600"/>
              <a:gd name="connsiteY827" fmla="*/ 281128 h 6858000"/>
              <a:gd name="connsiteX828" fmla="*/ 5731212 w 7467600"/>
              <a:gd name="connsiteY828" fmla="*/ 231951 h 6858000"/>
              <a:gd name="connsiteX829" fmla="*/ 5905192 w 7467600"/>
              <a:gd name="connsiteY829" fmla="*/ 163079 h 6858000"/>
              <a:gd name="connsiteX830" fmla="*/ 5944437 w 7467600"/>
              <a:gd name="connsiteY830" fmla="*/ 113829 h 6858000"/>
              <a:gd name="connsiteX831" fmla="*/ 5825032 w 7467600"/>
              <a:gd name="connsiteY831" fmla="*/ 146405 h 6858000"/>
              <a:gd name="connsiteX832" fmla="*/ 4955599 w 7467600"/>
              <a:gd name="connsiteY832" fmla="*/ 247008 h 6858000"/>
              <a:gd name="connsiteX833" fmla="*/ 5210104 w 7467600"/>
              <a:gd name="connsiteY833" fmla="*/ 228123 h 6858000"/>
              <a:gd name="connsiteX834" fmla="*/ 5261015 w 7467600"/>
              <a:gd name="connsiteY834" fmla="*/ 227087 h 6858000"/>
              <a:gd name="connsiteX835" fmla="*/ 5861181 w 7467600"/>
              <a:gd name="connsiteY835" fmla="*/ 143093 h 6858000"/>
              <a:gd name="connsiteX836" fmla="*/ 5961252 w 7467600"/>
              <a:gd name="connsiteY836" fmla="*/ 114820 h 6858000"/>
              <a:gd name="connsiteX837" fmla="*/ 5944437 w 7467600"/>
              <a:gd name="connsiteY837" fmla="*/ 113829 h 6858000"/>
              <a:gd name="connsiteX838" fmla="*/ 3882765 w 7467600"/>
              <a:gd name="connsiteY838" fmla="*/ 0 h 6858000"/>
              <a:gd name="connsiteX839" fmla="*/ 3995099 w 7467600"/>
              <a:gd name="connsiteY839" fmla="*/ 0 h 6858000"/>
              <a:gd name="connsiteX840" fmla="*/ 4163818 w 7467600"/>
              <a:gd name="connsiteY840" fmla="*/ 234104 h 6858000"/>
              <a:gd name="connsiteX841" fmla="*/ 4172099 w 7467600"/>
              <a:gd name="connsiteY841" fmla="*/ 234207 h 6858000"/>
              <a:gd name="connsiteX842" fmla="*/ 4784282 w 7467600"/>
              <a:gd name="connsiteY842" fmla="*/ 276561 h 6858000"/>
              <a:gd name="connsiteX843" fmla="*/ 4801687 w 7467600"/>
              <a:gd name="connsiteY843" fmla="*/ 267764 h 6858000"/>
              <a:gd name="connsiteX844" fmla="*/ 6082788 w 7467600"/>
              <a:gd name="connsiteY844" fmla="*/ 64119 h 6858000"/>
              <a:gd name="connsiteX845" fmla="*/ 6099442 w 7467600"/>
              <a:gd name="connsiteY845" fmla="*/ 82568 h 6858000"/>
              <a:gd name="connsiteX846" fmla="*/ 4804137 w 7467600"/>
              <a:gd name="connsiteY846" fmla="*/ 320931 h 6858000"/>
              <a:gd name="connsiteX847" fmla="*/ 4227047 w 7467600"/>
              <a:gd name="connsiteY847" fmla="*/ 313415 h 6858000"/>
              <a:gd name="connsiteX848" fmla="*/ 4346041 w 7467600"/>
              <a:gd name="connsiteY848" fmla="*/ 456086 h 6858000"/>
              <a:gd name="connsiteX849" fmla="*/ 4870967 w 7467600"/>
              <a:gd name="connsiteY849" fmla="*/ 963061 h 6858000"/>
              <a:gd name="connsiteX850" fmla="*/ 4889647 w 7467600"/>
              <a:gd name="connsiteY850" fmla="*/ 957147 h 6858000"/>
              <a:gd name="connsiteX851" fmla="*/ 5422504 w 7467600"/>
              <a:gd name="connsiteY851" fmla="*/ 805191 h 6858000"/>
              <a:gd name="connsiteX852" fmla="*/ 6087656 w 7467600"/>
              <a:gd name="connsiteY852" fmla="*/ 826703 h 6858000"/>
              <a:gd name="connsiteX853" fmla="*/ 6058717 w 7467600"/>
              <a:gd name="connsiteY853" fmla="*/ 865992 h 6858000"/>
              <a:gd name="connsiteX854" fmla="*/ 4974153 w 7467600"/>
              <a:gd name="connsiteY854" fmla="*/ 1045456 h 6858000"/>
              <a:gd name="connsiteX855" fmla="*/ 5627835 w 7467600"/>
              <a:gd name="connsiteY855" fmla="*/ 1472077 h 6858000"/>
              <a:gd name="connsiteX856" fmla="*/ 5629817 w 7467600"/>
              <a:gd name="connsiteY856" fmla="*/ 1471412 h 6858000"/>
              <a:gd name="connsiteX857" fmla="*/ 5634124 w 7467600"/>
              <a:gd name="connsiteY857" fmla="*/ 1470572 h 6858000"/>
              <a:gd name="connsiteX858" fmla="*/ 5755832 w 7467600"/>
              <a:gd name="connsiteY858" fmla="*/ 1383886 h 6858000"/>
              <a:gd name="connsiteX859" fmla="*/ 6014186 w 7467600"/>
              <a:gd name="connsiteY859" fmla="*/ 1279799 h 6858000"/>
              <a:gd name="connsiteX860" fmla="*/ 6901619 w 7467600"/>
              <a:gd name="connsiteY860" fmla="*/ 1047874 h 6858000"/>
              <a:gd name="connsiteX861" fmla="*/ 6931566 w 7467600"/>
              <a:gd name="connsiteY861" fmla="*/ 1062034 h 6858000"/>
              <a:gd name="connsiteX862" fmla="*/ 5790982 w 7467600"/>
              <a:gd name="connsiteY862" fmla="*/ 1561380 h 6858000"/>
              <a:gd name="connsiteX863" fmla="*/ 6188971 w 7467600"/>
              <a:gd name="connsiteY863" fmla="*/ 1755168 h 6858000"/>
              <a:gd name="connsiteX864" fmla="*/ 6202446 w 7467600"/>
              <a:gd name="connsiteY864" fmla="*/ 1752268 h 6858000"/>
              <a:gd name="connsiteX865" fmla="*/ 7179560 w 7467600"/>
              <a:gd name="connsiteY865" fmla="*/ 1467551 h 6858000"/>
              <a:gd name="connsiteX866" fmla="*/ 7158730 w 7467600"/>
              <a:gd name="connsiteY866" fmla="*/ 1507835 h 6858000"/>
              <a:gd name="connsiteX867" fmla="*/ 6326959 w 7467600"/>
              <a:gd name="connsiteY867" fmla="*/ 1817686 h 6858000"/>
              <a:gd name="connsiteX868" fmla="*/ 6537433 w 7467600"/>
              <a:gd name="connsiteY868" fmla="*/ 1907790 h 6858000"/>
              <a:gd name="connsiteX869" fmla="*/ 6550221 w 7467600"/>
              <a:gd name="connsiteY869" fmla="*/ 1910729 h 6858000"/>
              <a:gd name="connsiteX870" fmla="*/ 6964438 w 7467600"/>
              <a:gd name="connsiteY870" fmla="*/ 2209505 h 6858000"/>
              <a:gd name="connsiteX871" fmla="*/ 7367862 w 7467600"/>
              <a:gd name="connsiteY871" fmla="*/ 2806833 h 6858000"/>
              <a:gd name="connsiteX872" fmla="*/ 7364329 w 7467600"/>
              <a:gd name="connsiteY872" fmla="*/ 2826907 h 6858000"/>
              <a:gd name="connsiteX873" fmla="*/ 7290545 w 7467600"/>
              <a:gd name="connsiteY873" fmla="*/ 2850663 h 6858000"/>
              <a:gd name="connsiteX874" fmla="*/ 6472036 w 7467600"/>
              <a:gd name="connsiteY874" fmla="*/ 1959003 h 6858000"/>
              <a:gd name="connsiteX875" fmla="*/ 5792897 w 7467600"/>
              <a:gd name="connsiteY875" fmla="*/ 1647747 h 6858000"/>
              <a:gd name="connsiteX876" fmla="*/ 5842751 w 7467600"/>
              <a:gd name="connsiteY876" fmla="*/ 1816112 h 6858000"/>
              <a:gd name="connsiteX877" fmla="*/ 5847424 w 7467600"/>
              <a:gd name="connsiteY877" fmla="*/ 1815776 h 6858000"/>
              <a:gd name="connsiteX878" fmla="*/ 6399821 w 7467600"/>
              <a:gd name="connsiteY878" fmla="*/ 2344799 h 6858000"/>
              <a:gd name="connsiteX879" fmla="*/ 6323232 w 7467600"/>
              <a:gd name="connsiteY879" fmla="*/ 2389634 h 6858000"/>
              <a:gd name="connsiteX880" fmla="*/ 5942958 w 7467600"/>
              <a:gd name="connsiteY880" fmla="*/ 2077708 h 6858000"/>
              <a:gd name="connsiteX881" fmla="*/ 5921559 w 7467600"/>
              <a:gd name="connsiteY881" fmla="*/ 2378596 h 6858000"/>
              <a:gd name="connsiteX882" fmla="*/ 5817651 w 7467600"/>
              <a:gd name="connsiteY882" fmla="*/ 3023919 h 6858000"/>
              <a:gd name="connsiteX883" fmla="*/ 5729634 w 7467600"/>
              <a:gd name="connsiteY883" fmla="*/ 3051849 h 6858000"/>
              <a:gd name="connsiteX884" fmla="*/ 5611018 w 7467600"/>
              <a:gd name="connsiteY884" fmla="*/ 2316769 h 6858000"/>
              <a:gd name="connsiteX885" fmla="*/ 5687608 w 7467600"/>
              <a:gd name="connsiteY885" fmla="*/ 2039972 h 6858000"/>
              <a:gd name="connsiteX886" fmla="*/ 5657554 w 7467600"/>
              <a:gd name="connsiteY886" fmla="*/ 1576445 h 6858000"/>
              <a:gd name="connsiteX887" fmla="*/ 5150475 w 7467600"/>
              <a:gd name="connsiteY887" fmla="*/ 1274012 h 6858000"/>
              <a:gd name="connsiteX888" fmla="*/ 5349142 w 7467600"/>
              <a:gd name="connsiteY888" fmla="*/ 2204405 h 6858000"/>
              <a:gd name="connsiteX889" fmla="*/ 5262214 w 7467600"/>
              <a:gd name="connsiteY889" fmla="*/ 2233836 h 6858000"/>
              <a:gd name="connsiteX890" fmla="*/ 4981539 w 7467600"/>
              <a:gd name="connsiteY890" fmla="*/ 1542201 h 6858000"/>
              <a:gd name="connsiteX891" fmla="*/ 4958461 w 7467600"/>
              <a:gd name="connsiteY891" fmla="*/ 1136957 h 6858000"/>
              <a:gd name="connsiteX892" fmla="*/ 4655015 w 7467600"/>
              <a:gd name="connsiteY892" fmla="*/ 891426 h 6858000"/>
              <a:gd name="connsiteX893" fmla="*/ 4348002 w 7467600"/>
              <a:gd name="connsiteY893" fmla="*/ 2205895 h 6858000"/>
              <a:gd name="connsiteX894" fmla="*/ 4262250 w 7467600"/>
              <a:gd name="connsiteY894" fmla="*/ 2219972 h 6858000"/>
              <a:gd name="connsiteX895" fmla="*/ 4550611 w 7467600"/>
              <a:gd name="connsiteY895" fmla="*/ 817540 h 6858000"/>
              <a:gd name="connsiteX896" fmla="*/ 4564418 w 7467600"/>
              <a:gd name="connsiteY896" fmla="*/ 808293 h 6858000"/>
              <a:gd name="connsiteX897" fmla="*/ 4266388 w 7467600"/>
              <a:gd name="connsiteY897" fmla="*/ 500083 h 6858000"/>
              <a:gd name="connsiteX898" fmla="*/ 4032842 w 7467600"/>
              <a:gd name="connsiteY898" fmla="*/ 211809 h 6858000"/>
              <a:gd name="connsiteX899" fmla="*/ 3882765 w 7467600"/>
              <a:gd name="connsiteY899" fmla="*/ 0 h 6858000"/>
              <a:gd name="connsiteX900" fmla="*/ 3721337 w 7467600"/>
              <a:gd name="connsiteY900" fmla="*/ 0 h 6858000"/>
              <a:gd name="connsiteX901" fmla="*/ 3797544 w 7467600"/>
              <a:gd name="connsiteY901" fmla="*/ 0 h 6858000"/>
              <a:gd name="connsiteX902" fmla="*/ 3775734 w 7467600"/>
              <a:gd name="connsiteY902" fmla="*/ 95131 h 6858000"/>
              <a:gd name="connsiteX903" fmla="*/ 3724807 w 7467600"/>
              <a:gd name="connsiteY903" fmla="*/ 272257 h 6858000"/>
              <a:gd name="connsiteX904" fmla="*/ 3726844 w 7467600"/>
              <a:gd name="connsiteY904" fmla="*/ 282988 h 6858000"/>
              <a:gd name="connsiteX905" fmla="*/ 3742664 w 7467600"/>
              <a:gd name="connsiteY905" fmla="*/ 279918 h 6858000"/>
              <a:gd name="connsiteX906" fmla="*/ 4103910 w 7467600"/>
              <a:gd name="connsiteY906" fmla="*/ 1161917 h 6858000"/>
              <a:gd name="connsiteX907" fmla="*/ 4020269 w 7467600"/>
              <a:gd name="connsiteY907" fmla="*/ 1200406 h 6858000"/>
              <a:gd name="connsiteX908" fmla="*/ 3674882 w 7467600"/>
              <a:gd name="connsiteY908" fmla="*/ 488524 h 6858000"/>
              <a:gd name="connsiteX909" fmla="*/ 3132682 w 7467600"/>
              <a:gd name="connsiteY909" fmla="*/ 1072284 h 6858000"/>
              <a:gd name="connsiteX910" fmla="*/ 2716346 w 7467600"/>
              <a:gd name="connsiteY910" fmla="*/ 1276376 h 6858000"/>
              <a:gd name="connsiteX911" fmla="*/ 2716772 w 7467600"/>
              <a:gd name="connsiteY911" fmla="*/ 1255462 h 6858000"/>
              <a:gd name="connsiteX912" fmla="*/ 3471096 w 7467600"/>
              <a:gd name="connsiteY912" fmla="*/ 437072 h 6858000"/>
              <a:gd name="connsiteX913" fmla="*/ 3639057 w 7467600"/>
              <a:gd name="connsiteY913" fmla="*/ 286334 h 6858000"/>
              <a:gd name="connsiteX914" fmla="*/ 3640309 w 7467600"/>
              <a:gd name="connsiteY914" fmla="*/ 284664 h 6858000"/>
              <a:gd name="connsiteX915" fmla="*/ 3646022 w 7467600"/>
              <a:gd name="connsiteY915" fmla="*/ 276711 h 6858000"/>
              <a:gd name="connsiteX916" fmla="*/ 3707943 w 7467600"/>
              <a:gd name="connsiteY916" fmla="*/ 65958 h 6858000"/>
              <a:gd name="connsiteX917" fmla="*/ 3721337 w 7467600"/>
              <a:gd name="connsiteY917" fmla="*/ 0 h 6858000"/>
              <a:gd name="connsiteX918" fmla="*/ 2867960 w 7467600"/>
              <a:gd name="connsiteY918" fmla="*/ 0 h 6858000"/>
              <a:gd name="connsiteX919" fmla="*/ 2926351 w 7467600"/>
              <a:gd name="connsiteY919" fmla="*/ 0 h 6858000"/>
              <a:gd name="connsiteX920" fmla="*/ 2902823 w 7467600"/>
              <a:gd name="connsiteY920" fmla="*/ 262929 h 6858000"/>
              <a:gd name="connsiteX921" fmla="*/ 2940663 w 7467600"/>
              <a:gd name="connsiteY921" fmla="*/ 140884 h 6858000"/>
              <a:gd name="connsiteX922" fmla="*/ 2947039 w 7467600"/>
              <a:gd name="connsiteY922" fmla="*/ 122524 h 6858000"/>
              <a:gd name="connsiteX923" fmla="*/ 2984316 w 7467600"/>
              <a:gd name="connsiteY923" fmla="*/ 0 h 6858000"/>
              <a:gd name="connsiteX924" fmla="*/ 3016114 w 7467600"/>
              <a:gd name="connsiteY924" fmla="*/ 0 h 6858000"/>
              <a:gd name="connsiteX925" fmla="*/ 2979949 w 7467600"/>
              <a:gd name="connsiteY925" fmla="*/ 119274 h 6858000"/>
              <a:gd name="connsiteX926" fmla="*/ 3023879 w 7467600"/>
              <a:gd name="connsiteY926" fmla="*/ 0 h 6858000"/>
              <a:gd name="connsiteX927" fmla="*/ 3105400 w 7467600"/>
              <a:gd name="connsiteY927" fmla="*/ 0 h 6858000"/>
              <a:gd name="connsiteX928" fmla="*/ 3094669 w 7467600"/>
              <a:gd name="connsiteY928" fmla="*/ 30308 h 6858000"/>
              <a:gd name="connsiteX929" fmla="*/ 2901945 w 7467600"/>
              <a:gd name="connsiteY929" fmla="*/ 466538 h 6858000"/>
              <a:gd name="connsiteX930" fmla="*/ 2815209 w 7467600"/>
              <a:gd name="connsiteY930" fmla="*/ 497361 h 6858000"/>
              <a:gd name="connsiteX931" fmla="*/ 2844845 w 7467600"/>
              <a:gd name="connsiteY931" fmla="*/ 127638 h 6858000"/>
              <a:gd name="connsiteX932" fmla="*/ 2867960 w 7467600"/>
              <a:gd name="connsiteY932" fmla="*/ 0 h 6858000"/>
              <a:gd name="connsiteX933" fmla="*/ 1057230 w 7467600"/>
              <a:gd name="connsiteY933" fmla="*/ 0 h 6858000"/>
              <a:gd name="connsiteX934" fmla="*/ 1111003 w 7467600"/>
              <a:gd name="connsiteY934" fmla="*/ 0 h 6858000"/>
              <a:gd name="connsiteX935" fmla="*/ 1125553 w 7467600"/>
              <a:gd name="connsiteY935" fmla="*/ 52588 h 6858000"/>
              <a:gd name="connsiteX936" fmla="*/ 1304276 w 7467600"/>
              <a:gd name="connsiteY936" fmla="*/ 476275 h 6858000"/>
              <a:gd name="connsiteX937" fmla="*/ 1492066 w 7467600"/>
              <a:gd name="connsiteY937" fmla="*/ 886333 h 6858000"/>
              <a:gd name="connsiteX938" fmla="*/ 1423698 w 7467600"/>
              <a:gd name="connsiteY938" fmla="*/ 710817 h 6858000"/>
              <a:gd name="connsiteX939" fmla="*/ 1357609 w 7467600"/>
              <a:gd name="connsiteY939" fmla="*/ 532892 h 6858000"/>
              <a:gd name="connsiteX940" fmla="*/ 1309550 w 7467600"/>
              <a:gd name="connsiteY940" fmla="*/ 374031 h 6858000"/>
              <a:gd name="connsiteX941" fmla="*/ 1193673 w 7467600"/>
              <a:gd name="connsiteY941" fmla="*/ 49533 h 6858000"/>
              <a:gd name="connsiteX942" fmla="*/ 1164391 w 7467600"/>
              <a:gd name="connsiteY942" fmla="*/ 0 h 6858000"/>
              <a:gd name="connsiteX943" fmla="*/ 1200666 w 7467600"/>
              <a:gd name="connsiteY943" fmla="*/ 0 h 6858000"/>
              <a:gd name="connsiteX944" fmla="*/ 1223408 w 7467600"/>
              <a:gd name="connsiteY944" fmla="*/ 38996 h 6858000"/>
              <a:gd name="connsiteX945" fmla="*/ 1339635 w 7467600"/>
              <a:gd name="connsiteY945" fmla="*/ 365517 h 6858000"/>
              <a:gd name="connsiteX946" fmla="*/ 1387469 w 7467600"/>
              <a:gd name="connsiteY946" fmla="*/ 523079 h 6858000"/>
              <a:gd name="connsiteX947" fmla="*/ 1452685 w 7467600"/>
              <a:gd name="connsiteY947" fmla="*/ 699806 h 6858000"/>
              <a:gd name="connsiteX948" fmla="*/ 1492092 w 7467600"/>
              <a:gd name="connsiteY948" fmla="*/ 800424 h 6858000"/>
              <a:gd name="connsiteX949" fmla="*/ 1455302 w 7467600"/>
              <a:gd name="connsiteY949" fmla="*/ 632913 h 6858000"/>
              <a:gd name="connsiteX950" fmla="*/ 1222336 w 7467600"/>
              <a:gd name="connsiteY950" fmla="*/ 9480 h 6858000"/>
              <a:gd name="connsiteX951" fmla="*/ 1214634 w 7467600"/>
              <a:gd name="connsiteY951" fmla="*/ 0 h 6858000"/>
              <a:gd name="connsiteX952" fmla="*/ 1289827 w 7467600"/>
              <a:gd name="connsiteY952" fmla="*/ 0 h 6858000"/>
              <a:gd name="connsiteX953" fmla="*/ 1321076 w 7467600"/>
              <a:gd name="connsiteY953" fmla="*/ 59722 h 6858000"/>
              <a:gd name="connsiteX954" fmla="*/ 1512579 w 7467600"/>
              <a:gd name="connsiteY954" fmla="*/ 626441 h 6858000"/>
              <a:gd name="connsiteX955" fmla="*/ 1506076 w 7467600"/>
              <a:gd name="connsiteY955" fmla="*/ 1089289 h 6858000"/>
              <a:gd name="connsiteX956" fmla="*/ 1486346 w 7467600"/>
              <a:gd name="connsiteY956" fmla="*/ 1079919 h 6858000"/>
              <a:gd name="connsiteX957" fmla="*/ 1070511 w 7467600"/>
              <a:gd name="connsiteY957" fmla="*/ 48609 h 6858000"/>
              <a:gd name="connsiteX958" fmla="*/ 1057230 w 7467600"/>
              <a:gd name="connsiteY958" fmla="*/ 0 h 6858000"/>
              <a:gd name="connsiteX959" fmla="*/ 43151 w 7467600"/>
              <a:gd name="connsiteY959" fmla="*/ 0 h 6858000"/>
              <a:gd name="connsiteX960" fmla="*/ 95283 w 7467600"/>
              <a:gd name="connsiteY960" fmla="*/ 0 h 6858000"/>
              <a:gd name="connsiteX961" fmla="*/ 300708 w 7467600"/>
              <a:gd name="connsiteY961" fmla="*/ 154571 h 6858000"/>
              <a:gd name="connsiteX962" fmla="*/ 530414 w 7467600"/>
              <a:gd name="connsiteY962" fmla="*/ 354673 h 6858000"/>
              <a:gd name="connsiteX963" fmla="*/ 333785 w 7467600"/>
              <a:gd name="connsiteY963" fmla="*/ 161564 h 6858000"/>
              <a:gd name="connsiteX964" fmla="*/ 147005 w 7467600"/>
              <a:gd name="connsiteY964" fmla="*/ 0 h 6858000"/>
              <a:gd name="connsiteX965" fmla="*/ 272509 w 7467600"/>
              <a:gd name="connsiteY965" fmla="*/ 0 h 6858000"/>
              <a:gd name="connsiteX966" fmla="*/ 326276 w 7467600"/>
              <a:gd name="connsiteY966" fmla="*/ 45847 h 6858000"/>
              <a:gd name="connsiteX967" fmla="*/ 823759 w 7467600"/>
              <a:gd name="connsiteY967" fmla="*/ 574145 h 6858000"/>
              <a:gd name="connsiteX968" fmla="*/ 811254 w 7467600"/>
              <a:gd name="connsiteY968" fmla="*/ 665546 h 6858000"/>
              <a:gd name="connsiteX969" fmla="*/ 154042 w 7467600"/>
              <a:gd name="connsiteY969" fmla="*/ 261522 h 6858000"/>
              <a:gd name="connsiteX970" fmla="*/ 13550 w 7467600"/>
              <a:gd name="connsiteY970" fmla="*/ 158423 h 6858000"/>
              <a:gd name="connsiteX971" fmla="*/ 0 w 7467600"/>
              <a:gd name="connsiteY971" fmla="*/ 146618 h 6858000"/>
              <a:gd name="connsiteX972" fmla="*/ 0 w 7467600"/>
              <a:gd name="connsiteY972" fmla="*/ 59161 h 6858000"/>
              <a:gd name="connsiteX973" fmla="*/ 45427 w 7467600"/>
              <a:gd name="connsiteY973" fmla="*/ 101078 h 6858000"/>
              <a:gd name="connsiteX974" fmla="*/ 630103 w 7467600"/>
              <a:gd name="connsiteY974" fmla="*/ 485885 h 6858000"/>
              <a:gd name="connsiteX975" fmla="*/ 532040 w 7467600"/>
              <a:gd name="connsiteY975" fmla="*/ 399359 h 6858000"/>
              <a:gd name="connsiteX976" fmla="*/ 517618 w 7467600"/>
              <a:gd name="connsiteY976" fmla="*/ 385726 h 6858000"/>
              <a:gd name="connsiteX977" fmla="*/ 285074 w 7467600"/>
              <a:gd name="connsiteY977" fmla="*/ 182755 h 6858000"/>
              <a:gd name="connsiteX978" fmla="*/ 43151 w 7467600"/>
              <a:gd name="connsiteY97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5971257 h 6858000"/>
              <a:gd name="connsiteX83" fmla="*/ 7467600 w 7467600"/>
              <a:gd name="connsiteY83" fmla="*/ 6012219 h 6858000"/>
              <a:gd name="connsiteX84" fmla="*/ 6946849 w 7467600"/>
              <a:gd name="connsiteY84" fmla="*/ 5523271 h 6858000"/>
              <a:gd name="connsiteX85" fmla="*/ 6946972 w 7467600"/>
              <a:gd name="connsiteY85" fmla="*/ 5526491 h 6858000"/>
              <a:gd name="connsiteX86" fmla="*/ 7105827 w 7467600"/>
              <a:gd name="connsiteY86" fmla="*/ 5718700 h 6858000"/>
              <a:gd name="connsiteX87" fmla="*/ 7356878 w 7467600"/>
              <a:gd name="connsiteY87" fmla="*/ 5981332 h 6858000"/>
              <a:gd name="connsiteX88" fmla="*/ 7467600 w 7467600"/>
              <a:gd name="connsiteY88" fmla="*/ 6117703 h 6858000"/>
              <a:gd name="connsiteX89" fmla="*/ 7467600 w 7467600"/>
              <a:gd name="connsiteY89" fmla="*/ 6163634 h 6858000"/>
              <a:gd name="connsiteX90" fmla="*/ 7403637 w 7467600"/>
              <a:gd name="connsiteY90" fmla="*/ 6083957 h 6858000"/>
              <a:gd name="connsiteX91" fmla="*/ 7254615 w 7467600"/>
              <a:gd name="connsiteY91" fmla="*/ 5911918 h 6858000"/>
              <a:gd name="connsiteX92" fmla="*/ 7312589 w 7467600"/>
              <a:gd name="connsiteY92" fmla="*/ 5982309 h 6858000"/>
              <a:gd name="connsiteX93" fmla="*/ 7448321 w 7467600"/>
              <a:gd name="connsiteY93" fmla="*/ 6190991 h 6858000"/>
              <a:gd name="connsiteX94" fmla="*/ 7467600 w 7467600"/>
              <a:gd name="connsiteY94" fmla="*/ 6221686 h 6858000"/>
              <a:gd name="connsiteX95" fmla="*/ 7467600 w 7467600"/>
              <a:gd name="connsiteY95" fmla="*/ 6334256 h 6858000"/>
              <a:gd name="connsiteX96" fmla="*/ 7454976 w 7467600"/>
              <a:gd name="connsiteY96" fmla="*/ 6318297 h 6858000"/>
              <a:gd name="connsiteX97" fmla="*/ 7042773 w 7467600"/>
              <a:gd name="connsiteY97" fmla="*/ 5734011 h 6858000"/>
              <a:gd name="connsiteX98" fmla="*/ 6844835 w 7467600"/>
              <a:gd name="connsiteY98" fmla="*/ 5424988 h 6858000"/>
              <a:gd name="connsiteX99" fmla="*/ 1456157 w 7467600"/>
              <a:gd name="connsiteY99" fmla="*/ 5371404 h 6858000"/>
              <a:gd name="connsiteX100" fmla="*/ 1244432 w 7467600"/>
              <a:gd name="connsiteY100" fmla="*/ 5385601 h 6858000"/>
              <a:gd name="connsiteX101" fmla="*/ 973990 w 7467600"/>
              <a:gd name="connsiteY101" fmla="*/ 5424940 h 6858000"/>
              <a:gd name="connsiteX102" fmla="*/ 1103809 w 7467600"/>
              <a:gd name="connsiteY102" fmla="*/ 5433720 h 6858000"/>
              <a:gd name="connsiteX103" fmla="*/ 1123454 w 7467600"/>
              <a:gd name="connsiteY103" fmla="*/ 5435727 h 6858000"/>
              <a:gd name="connsiteX104" fmla="*/ 1737017 w 7467600"/>
              <a:gd name="connsiteY104" fmla="*/ 5452183 h 6858000"/>
              <a:gd name="connsiteX105" fmla="*/ 1824397 w 7467600"/>
              <a:gd name="connsiteY105" fmla="*/ 5447757 h 6858000"/>
              <a:gd name="connsiteX106" fmla="*/ 2070059 w 7467600"/>
              <a:gd name="connsiteY106" fmla="*/ 5441660 h 6858000"/>
              <a:gd name="connsiteX107" fmla="*/ 1456157 w 7467600"/>
              <a:gd name="connsiteY107" fmla="*/ 5371404 h 6858000"/>
              <a:gd name="connsiteX108" fmla="*/ 4988186 w 7467600"/>
              <a:gd name="connsiteY108" fmla="*/ 5216467 h 6858000"/>
              <a:gd name="connsiteX109" fmla="*/ 4777334 w 7467600"/>
              <a:gd name="connsiteY109" fmla="*/ 5406072 h 6858000"/>
              <a:gd name="connsiteX110" fmla="*/ 4718341 w 7467600"/>
              <a:gd name="connsiteY110" fmla="*/ 5468043 h 6858000"/>
              <a:gd name="connsiteX111" fmla="*/ 4604655 w 7467600"/>
              <a:gd name="connsiteY111" fmla="*/ 5583434 h 6858000"/>
              <a:gd name="connsiteX112" fmla="*/ 4565074 w 7467600"/>
              <a:gd name="connsiteY112" fmla="*/ 5618550 h 6858000"/>
              <a:gd name="connsiteX113" fmla="*/ 4988186 w 7467600"/>
              <a:gd name="connsiteY113" fmla="*/ 5216467 h 6858000"/>
              <a:gd name="connsiteX114" fmla="*/ 4978032 w 7467600"/>
              <a:gd name="connsiteY114" fmla="*/ 5183809 h 6858000"/>
              <a:gd name="connsiteX115" fmla="*/ 4463413 w 7467600"/>
              <a:gd name="connsiteY115" fmla="*/ 5615162 h 6858000"/>
              <a:gd name="connsiteX116" fmla="*/ 4358134 w 7467600"/>
              <a:gd name="connsiteY116" fmla="*/ 5742791 h 6858000"/>
              <a:gd name="connsiteX117" fmla="*/ 4376219 w 7467600"/>
              <a:gd name="connsiteY117" fmla="*/ 5729027 h 6858000"/>
              <a:gd name="connsiteX118" fmla="*/ 4582340 w 7467600"/>
              <a:gd name="connsiteY118" fmla="*/ 5561037 h 6858000"/>
              <a:gd name="connsiteX119" fmla="*/ 4694684 w 7467600"/>
              <a:gd name="connsiteY119" fmla="*/ 5447098 h 6858000"/>
              <a:gd name="connsiteX120" fmla="*/ 4754123 w 7467600"/>
              <a:gd name="connsiteY120" fmla="*/ 5384643 h 6858000"/>
              <a:gd name="connsiteX121" fmla="*/ 4978032 w 7467600"/>
              <a:gd name="connsiteY121" fmla="*/ 5183809 h 6858000"/>
              <a:gd name="connsiteX122" fmla="*/ 1903353 w 7467600"/>
              <a:gd name="connsiteY122" fmla="*/ 5044827 h 6858000"/>
              <a:gd name="connsiteX123" fmla="*/ 1936931 w 7467600"/>
              <a:gd name="connsiteY123" fmla="*/ 5093954 h 6858000"/>
              <a:gd name="connsiteX124" fmla="*/ 2195868 w 7467600"/>
              <a:gd name="connsiteY124" fmla="*/ 5396574 h 6858000"/>
              <a:gd name="connsiteX125" fmla="*/ 2088852 w 7467600"/>
              <a:gd name="connsiteY125" fmla="*/ 5166123 h 6858000"/>
              <a:gd name="connsiteX126" fmla="*/ 1958241 w 7467600"/>
              <a:gd name="connsiteY126" fmla="*/ 5067955 h 6858000"/>
              <a:gd name="connsiteX127" fmla="*/ 1903353 w 7467600"/>
              <a:gd name="connsiteY127" fmla="*/ 5044827 h 6858000"/>
              <a:gd name="connsiteX128" fmla="*/ 1979378 w 7467600"/>
              <a:gd name="connsiteY128" fmla="*/ 4769504 h 6858000"/>
              <a:gd name="connsiteX129" fmla="*/ 2882120 w 7467600"/>
              <a:gd name="connsiteY129" fmla="*/ 5064547 h 6858000"/>
              <a:gd name="connsiteX130" fmla="*/ 2793103 w 7467600"/>
              <a:gd name="connsiteY130" fmla="*/ 5039699 h 6858000"/>
              <a:gd name="connsiteX131" fmla="*/ 2770041 w 7467600"/>
              <a:gd name="connsiteY131" fmla="*/ 5033634 h 6858000"/>
              <a:gd name="connsiteX132" fmla="*/ 1979378 w 7467600"/>
              <a:gd name="connsiteY132" fmla="*/ 4769504 h 6858000"/>
              <a:gd name="connsiteX133" fmla="*/ 1927410 w 7467600"/>
              <a:gd name="connsiteY133" fmla="*/ 4716164 h 6858000"/>
              <a:gd name="connsiteX134" fmla="*/ 1959587 w 7467600"/>
              <a:gd name="connsiteY134" fmla="*/ 4728849 h 6858000"/>
              <a:gd name="connsiteX135" fmla="*/ 2777707 w 7467600"/>
              <a:gd name="connsiteY135" fmla="*/ 5003991 h 6858000"/>
              <a:gd name="connsiteX136" fmla="*/ 2800768 w 7467600"/>
              <a:gd name="connsiteY136" fmla="*/ 5010056 h 6858000"/>
              <a:gd name="connsiteX137" fmla="*/ 2879408 w 7467600"/>
              <a:gd name="connsiteY137" fmla="*/ 5031590 h 6858000"/>
              <a:gd name="connsiteX138" fmla="*/ 2862295 w 7467600"/>
              <a:gd name="connsiteY138" fmla="*/ 5022958 h 6858000"/>
              <a:gd name="connsiteX139" fmla="*/ 2813343 w 7467600"/>
              <a:gd name="connsiteY139" fmla="*/ 4998369 h 6858000"/>
              <a:gd name="connsiteX140" fmla="*/ 2646245 w 7467600"/>
              <a:gd name="connsiteY140" fmla="*/ 4930999 h 6858000"/>
              <a:gd name="connsiteX141" fmla="*/ 1999243 w 7467600"/>
              <a:gd name="connsiteY141" fmla="*/ 4730524 h 6858000"/>
              <a:gd name="connsiteX142" fmla="*/ 1979527 w 7467600"/>
              <a:gd name="connsiteY142" fmla="*/ 4726651 h 6858000"/>
              <a:gd name="connsiteX143" fmla="*/ 1927410 w 7467600"/>
              <a:gd name="connsiteY143" fmla="*/ 4716164 h 6858000"/>
              <a:gd name="connsiteX144" fmla="*/ 1997014 w 7467600"/>
              <a:gd name="connsiteY144" fmla="*/ 4698007 h 6858000"/>
              <a:gd name="connsiteX145" fmla="*/ 2005458 w 7467600"/>
              <a:gd name="connsiteY145" fmla="*/ 4699540 h 6858000"/>
              <a:gd name="connsiteX146" fmla="*/ 2657186 w 7467600"/>
              <a:gd name="connsiteY146" fmla="*/ 4901687 h 6858000"/>
              <a:gd name="connsiteX147" fmla="*/ 2826662 w 7467600"/>
              <a:gd name="connsiteY147" fmla="*/ 4970362 h 6858000"/>
              <a:gd name="connsiteX148" fmla="*/ 2876100 w 7467600"/>
              <a:gd name="connsiteY148" fmla="*/ 4995397 h 6858000"/>
              <a:gd name="connsiteX149" fmla="*/ 3042600 w 7467600"/>
              <a:gd name="connsiteY149" fmla="*/ 5059532 h 6858000"/>
              <a:gd name="connsiteX150" fmla="*/ 1997014 w 7467600"/>
              <a:gd name="connsiteY150" fmla="*/ 4698007 h 6858000"/>
              <a:gd name="connsiteX151" fmla="*/ 2305292 w 7467600"/>
              <a:gd name="connsiteY151" fmla="*/ 4219492 h 6858000"/>
              <a:gd name="connsiteX152" fmla="*/ 3360922 w 7467600"/>
              <a:gd name="connsiteY152" fmla="*/ 4529373 h 6858000"/>
              <a:gd name="connsiteX153" fmla="*/ 3492420 w 7467600"/>
              <a:gd name="connsiteY153" fmla="*/ 4510145 h 6858000"/>
              <a:gd name="connsiteX154" fmla="*/ 3364086 w 7467600"/>
              <a:gd name="connsiteY154" fmla="*/ 4480340 h 6858000"/>
              <a:gd name="connsiteX155" fmla="*/ 3225818 w 7467600"/>
              <a:gd name="connsiteY155" fmla="*/ 4411822 h 6858000"/>
              <a:gd name="connsiteX156" fmla="*/ 3129696 w 7467600"/>
              <a:gd name="connsiteY156" fmla="*/ 4360704 h 6858000"/>
              <a:gd name="connsiteX157" fmla="*/ 2814545 w 7467600"/>
              <a:gd name="connsiteY157" fmla="*/ 4282955 h 6858000"/>
              <a:gd name="connsiteX158" fmla="*/ 2305292 w 7467600"/>
              <a:gd name="connsiteY158" fmla="*/ 4219492 h 6858000"/>
              <a:gd name="connsiteX159" fmla="*/ 2626982 w 7467600"/>
              <a:gd name="connsiteY159" fmla="*/ 4206450 h 6858000"/>
              <a:gd name="connsiteX160" fmla="*/ 2490617 w 7467600"/>
              <a:gd name="connsiteY160" fmla="*/ 4206951 h 6858000"/>
              <a:gd name="connsiteX161" fmla="*/ 2819869 w 7467600"/>
              <a:gd name="connsiteY161" fmla="*/ 4252936 h 6858000"/>
              <a:gd name="connsiteX162" fmla="*/ 3143018 w 7467600"/>
              <a:gd name="connsiteY162" fmla="*/ 4332698 h 6858000"/>
              <a:gd name="connsiteX163" fmla="*/ 3241520 w 7467600"/>
              <a:gd name="connsiteY163" fmla="*/ 4385112 h 6858000"/>
              <a:gd name="connsiteX164" fmla="*/ 3374575 w 7467600"/>
              <a:gd name="connsiteY164" fmla="*/ 4451517 h 6858000"/>
              <a:gd name="connsiteX165" fmla="*/ 3505221 w 7467600"/>
              <a:gd name="connsiteY165" fmla="*/ 4480757 h 6858000"/>
              <a:gd name="connsiteX166" fmla="*/ 2626982 w 7467600"/>
              <a:gd name="connsiteY166" fmla="*/ 4206450 h 6858000"/>
              <a:gd name="connsiteX167" fmla="*/ 1310106 w 7467600"/>
              <a:gd name="connsiteY167" fmla="*/ 3943217 h 6858000"/>
              <a:gd name="connsiteX168" fmla="*/ 854994 w 7467600"/>
              <a:gd name="connsiteY168" fmla="*/ 4399136 h 6858000"/>
              <a:gd name="connsiteX169" fmla="*/ 742462 w 7467600"/>
              <a:gd name="connsiteY169" fmla="*/ 4594648 h 6858000"/>
              <a:gd name="connsiteX170" fmla="*/ 820602 w 7467600"/>
              <a:gd name="connsiteY170" fmla="*/ 4485915 h 6858000"/>
              <a:gd name="connsiteX171" fmla="*/ 878295 w 7467600"/>
              <a:gd name="connsiteY171" fmla="*/ 4403594 h 6858000"/>
              <a:gd name="connsiteX172" fmla="*/ 1240607 w 7467600"/>
              <a:gd name="connsiteY172" fmla="*/ 4010401 h 6858000"/>
              <a:gd name="connsiteX173" fmla="*/ 1310106 w 7467600"/>
              <a:gd name="connsiteY173" fmla="*/ 3943217 h 6858000"/>
              <a:gd name="connsiteX174" fmla="*/ 1423113 w 7467600"/>
              <a:gd name="connsiteY174" fmla="*/ 3874565 h 6858000"/>
              <a:gd name="connsiteX175" fmla="*/ 1260565 w 7467600"/>
              <a:gd name="connsiteY175" fmla="*/ 4031982 h 6858000"/>
              <a:gd name="connsiteX176" fmla="*/ 901900 w 7467600"/>
              <a:gd name="connsiteY176" fmla="*/ 4421236 h 6858000"/>
              <a:gd name="connsiteX177" fmla="*/ 845044 w 7467600"/>
              <a:gd name="connsiteY177" fmla="*/ 4502436 h 6858000"/>
              <a:gd name="connsiteX178" fmla="*/ 685926 w 7467600"/>
              <a:gd name="connsiteY178" fmla="*/ 4703069 h 6858000"/>
              <a:gd name="connsiteX179" fmla="*/ 684248 w 7467600"/>
              <a:gd name="connsiteY179" fmla="*/ 4706721 h 6858000"/>
              <a:gd name="connsiteX180" fmla="*/ 1423113 w 7467600"/>
              <a:gd name="connsiteY180" fmla="*/ 3874565 h 6858000"/>
              <a:gd name="connsiteX181" fmla="*/ 3316479 w 7467600"/>
              <a:gd name="connsiteY181" fmla="*/ 3872136 h 6858000"/>
              <a:gd name="connsiteX182" fmla="*/ 3546806 w 7467600"/>
              <a:gd name="connsiteY182" fmla="*/ 4356139 h 6858000"/>
              <a:gd name="connsiteX183" fmla="*/ 3364433 w 7467600"/>
              <a:gd name="connsiteY183" fmla="*/ 3953121 h 6858000"/>
              <a:gd name="connsiteX184" fmla="*/ 3316479 w 7467600"/>
              <a:gd name="connsiteY184" fmla="*/ 3872136 h 6858000"/>
              <a:gd name="connsiteX185" fmla="*/ 3291335 w 7467600"/>
              <a:gd name="connsiteY185" fmla="*/ 3767420 h 6858000"/>
              <a:gd name="connsiteX186" fmla="*/ 3390805 w 7467600"/>
              <a:gd name="connsiteY186" fmla="*/ 3937163 h 6858000"/>
              <a:gd name="connsiteX187" fmla="*/ 3579062 w 7467600"/>
              <a:gd name="connsiteY187" fmla="*/ 4359040 h 6858000"/>
              <a:gd name="connsiteX188" fmla="*/ 3467355 w 7467600"/>
              <a:gd name="connsiteY188" fmla="*/ 3988130 h 6858000"/>
              <a:gd name="connsiteX189" fmla="*/ 3310753 w 7467600"/>
              <a:gd name="connsiteY189" fmla="*/ 3787140 h 6858000"/>
              <a:gd name="connsiteX190" fmla="*/ 3291335 w 7467600"/>
              <a:gd name="connsiteY190" fmla="*/ 3767420 h 6858000"/>
              <a:gd name="connsiteX191" fmla="*/ 1635889 w 7467600"/>
              <a:gd name="connsiteY191" fmla="*/ 3709494 h 6858000"/>
              <a:gd name="connsiteX192" fmla="*/ 1634800 w 7467600"/>
              <a:gd name="connsiteY192" fmla="*/ 3731111 h 6858000"/>
              <a:gd name="connsiteX193" fmla="*/ 1635889 w 7467600"/>
              <a:gd name="connsiteY193" fmla="*/ 3709494 h 6858000"/>
              <a:gd name="connsiteX194" fmla="*/ 1510397 w 7467600"/>
              <a:gd name="connsiteY194" fmla="*/ 3684705 h 6858000"/>
              <a:gd name="connsiteX195" fmla="*/ 1146550 w 7467600"/>
              <a:gd name="connsiteY195" fmla="*/ 3802012 h 6858000"/>
              <a:gd name="connsiteX196" fmla="*/ 698834 w 7467600"/>
              <a:gd name="connsiteY196" fmla="*/ 3952272 h 6858000"/>
              <a:gd name="connsiteX197" fmla="*/ 34256 w 7467600"/>
              <a:gd name="connsiteY197" fmla="*/ 4347603 h 6858000"/>
              <a:gd name="connsiteX198" fmla="*/ 527241 w 7467600"/>
              <a:gd name="connsiteY198" fmla="*/ 4065078 h 6858000"/>
              <a:gd name="connsiteX199" fmla="*/ 1510397 w 7467600"/>
              <a:gd name="connsiteY199" fmla="*/ 3684705 h 6858000"/>
              <a:gd name="connsiteX200" fmla="*/ 1313114 w 7467600"/>
              <a:gd name="connsiteY200" fmla="*/ 3655216 h 6858000"/>
              <a:gd name="connsiteX201" fmla="*/ 1109304 w 7467600"/>
              <a:gd name="connsiteY201" fmla="*/ 3669030 h 6858000"/>
              <a:gd name="connsiteX202" fmla="*/ 8129 w 7467600"/>
              <a:gd name="connsiteY202" fmla="*/ 4330519 h 6858000"/>
              <a:gd name="connsiteX203" fmla="*/ 687572 w 7467600"/>
              <a:gd name="connsiteY203" fmla="*/ 3925629 h 6858000"/>
              <a:gd name="connsiteX204" fmla="*/ 1138365 w 7467600"/>
              <a:gd name="connsiteY204" fmla="*/ 3774515 h 6858000"/>
              <a:gd name="connsiteX205" fmla="*/ 1505579 w 7467600"/>
              <a:gd name="connsiteY205" fmla="*/ 3655526 h 6858000"/>
              <a:gd name="connsiteX206" fmla="*/ 1313114 w 7467600"/>
              <a:gd name="connsiteY206" fmla="*/ 3655216 h 6858000"/>
              <a:gd name="connsiteX207" fmla="*/ 3655073 w 7467600"/>
              <a:gd name="connsiteY207" fmla="*/ 3650884 h 6858000"/>
              <a:gd name="connsiteX208" fmla="*/ 3989938 w 7467600"/>
              <a:gd name="connsiteY208" fmla="*/ 3991685 h 6858000"/>
              <a:gd name="connsiteX209" fmla="*/ 4393907 w 7467600"/>
              <a:gd name="connsiteY209" fmla="*/ 4261258 h 6858000"/>
              <a:gd name="connsiteX210" fmla="*/ 4648051 w 7467600"/>
              <a:gd name="connsiteY210" fmla="*/ 4374051 h 6858000"/>
              <a:gd name="connsiteX211" fmla="*/ 4383389 w 7467600"/>
              <a:gd name="connsiteY211" fmla="*/ 4184369 h 6858000"/>
              <a:gd name="connsiteX212" fmla="*/ 4165508 w 7467600"/>
              <a:gd name="connsiteY212" fmla="*/ 4035196 h 6858000"/>
              <a:gd name="connsiteX213" fmla="*/ 4068162 w 7467600"/>
              <a:gd name="connsiteY213" fmla="*/ 3953394 h 6858000"/>
              <a:gd name="connsiteX214" fmla="*/ 3981416 w 7467600"/>
              <a:gd name="connsiteY214" fmla="*/ 3880482 h 6858000"/>
              <a:gd name="connsiteX215" fmla="*/ 3800147 w 7467600"/>
              <a:gd name="connsiteY215" fmla="*/ 3749872 h 6858000"/>
              <a:gd name="connsiteX216" fmla="*/ 3655073 w 7467600"/>
              <a:gd name="connsiteY216" fmla="*/ 3650884 h 6858000"/>
              <a:gd name="connsiteX217" fmla="*/ 3670252 w 7467600"/>
              <a:gd name="connsiteY217" fmla="*/ 3622798 h 6858000"/>
              <a:gd name="connsiteX218" fmla="*/ 3817258 w 7467600"/>
              <a:gd name="connsiteY218" fmla="*/ 3723577 h 6858000"/>
              <a:gd name="connsiteX219" fmla="*/ 4000461 w 7467600"/>
              <a:gd name="connsiteY219" fmla="*/ 3855966 h 6858000"/>
              <a:gd name="connsiteX220" fmla="*/ 4088180 w 7467600"/>
              <a:gd name="connsiteY220" fmla="*/ 3929774 h 6858000"/>
              <a:gd name="connsiteX221" fmla="*/ 4184555 w 7467600"/>
              <a:gd name="connsiteY221" fmla="*/ 4010683 h 6858000"/>
              <a:gd name="connsiteX222" fmla="*/ 4399563 w 7467600"/>
              <a:gd name="connsiteY222" fmla="*/ 4158106 h 6858000"/>
              <a:gd name="connsiteX223" fmla="*/ 4684469 w 7467600"/>
              <a:gd name="connsiteY223" fmla="*/ 4364680 h 6858000"/>
              <a:gd name="connsiteX224" fmla="*/ 4690271 w 7467600"/>
              <a:gd name="connsiteY224" fmla="*/ 4370034 h 6858000"/>
              <a:gd name="connsiteX225" fmla="*/ 4136093 w 7467600"/>
              <a:gd name="connsiteY225" fmla="*/ 3858466 h 6858000"/>
              <a:gd name="connsiteX226" fmla="*/ 3670252 w 7467600"/>
              <a:gd name="connsiteY226" fmla="*/ 3622798 h 6858000"/>
              <a:gd name="connsiteX227" fmla="*/ 4440129 w 7467600"/>
              <a:gd name="connsiteY227" fmla="*/ 3448571 h 6858000"/>
              <a:gd name="connsiteX228" fmla="*/ 4856525 w 7467600"/>
              <a:gd name="connsiteY228" fmla="*/ 3915351 h 6858000"/>
              <a:gd name="connsiteX229" fmla="*/ 5059055 w 7467600"/>
              <a:gd name="connsiteY229" fmla="*/ 4108918 h 6858000"/>
              <a:gd name="connsiteX230" fmla="*/ 5290070 w 7467600"/>
              <a:gd name="connsiteY230" fmla="*/ 4263619 h 6858000"/>
              <a:gd name="connsiteX231" fmla="*/ 4834991 w 7467600"/>
              <a:gd name="connsiteY231" fmla="*/ 3830985 h 6858000"/>
              <a:gd name="connsiteX232" fmla="*/ 4440129 w 7467600"/>
              <a:gd name="connsiteY232" fmla="*/ 3448571 h 6858000"/>
              <a:gd name="connsiteX233" fmla="*/ 4441737 w 7467600"/>
              <a:gd name="connsiteY233" fmla="*/ 3399734 h 6858000"/>
              <a:gd name="connsiteX234" fmla="*/ 4431236 w 7467600"/>
              <a:gd name="connsiteY234" fmla="*/ 3400954 h 6858000"/>
              <a:gd name="connsiteX235" fmla="*/ 4557150 w 7467600"/>
              <a:gd name="connsiteY235" fmla="*/ 3510023 h 6858000"/>
              <a:gd name="connsiteX236" fmla="*/ 4856936 w 7467600"/>
              <a:gd name="connsiteY236" fmla="*/ 3809146 h 6858000"/>
              <a:gd name="connsiteX237" fmla="*/ 5111996 w 7467600"/>
              <a:gd name="connsiteY237" fmla="*/ 4065759 h 6858000"/>
              <a:gd name="connsiteX238" fmla="*/ 5388878 w 7467600"/>
              <a:gd name="connsiteY238" fmla="*/ 4300185 h 6858000"/>
              <a:gd name="connsiteX239" fmla="*/ 5425556 w 7467600"/>
              <a:gd name="connsiteY239" fmla="*/ 4308967 h 6858000"/>
              <a:gd name="connsiteX240" fmla="*/ 4943646 w 7467600"/>
              <a:gd name="connsiteY240" fmla="*/ 3822916 h 6858000"/>
              <a:gd name="connsiteX241" fmla="*/ 4594837 w 7467600"/>
              <a:gd name="connsiteY241" fmla="*/ 3532274 h 6858000"/>
              <a:gd name="connsiteX242" fmla="*/ 4441737 w 7467600"/>
              <a:gd name="connsiteY242" fmla="*/ 3399734 h 6858000"/>
              <a:gd name="connsiteX243" fmla="*/ 5425834 w 7467600"/>
              <a:gd name="connsiteY243" fmla="*/ 3162785 h 6858000"/>
              <a:gd name="connsiteX244" fmla="*/ 5401644 w 7467600"/>
              <a:gd name="connsiteY244" fmla="*/ 3617847 h 6858000"/>
              <a:gd name="connsiteX245" fmla="*/ 5467256 w 7467600"/>
              <a:gd name="connsiteY245" fmla="*/ 4175494 h 6858000"/>
              <a:gd name="connsiteX246" fmla="*/ 5448069 w 7467600"/>
              <a:gd name="connsiteY246" fmla="*/ 3567554 h 6858000"/>
              <a:gd name="connsiteX247" fmla="*/ 5425834 w 7467600"/>
              <a:gd name="connsiteY247" fmla="*/ 3162785 h 6858000"/>
              <a:gd name="connsiteX248" fmla="*/ 1318687 w 7467600"/>
              <a:gd name="connsiteY248" fmla="*/ 3113840 h 6858000"/>
              <a:gd name="connsiteX249" fmla="*/ 1066793 w 7467600"/>
              <a:gd name="connsiteY249" fmla="*/ 3212171 h 6858000"/>
              <a:gd name="connsiteX250" fmla="*/ 993319 w 7467600"/>
              <a:gd name="connsiteY250" fmla="*/ 3247648 h 6858000"/>
              <a:gd name="connsiteX251" fmla="*/ 853081 w 7467600"/>
              <a:gd name="connsiteY251" fmla="*/ 3312410 h 6858000"/>
              <a:gd name="connsiteX252" fmla="*/ 805957 w 7467600"/>
              <a:gd name="connsiteY252" fmla="*/ 3330443 h 6858000"/>
              <a:gd name="connsiteX253" fmla="*/ 1318687 w 7467600"/>
              <a:gd name="connsiteY253" fmla="*/ 3113840 h 6858000"/>
              <a:gd name="connsiteX254" fmla="*/ 5453702 w 7467600"/>
              <a:gd name="connsiteY254" fmla="*/ 3090882 h 6858000"/>
              <a:gd name="connsiteX255" fmla="*/ 5480135 w 7467600"/>
              <a:gd name="connsiteY255" fmla="*/ 3565802 h 6858000"/>
              <a:gd name="connsiteX256" fmla="*/ 5499023 w 7467600"/>
              <a:gd name="connsiteY256" fmla="*/ 4166310 h 6858000"/>
              <a:gd name="connsiteX257" fmla="*/ 5547022 w 7467600"/>
              <a:gd name="connsiteY257" fmla="*/ 3607838 h 6858000"/>
              <a:gd name="connsiteX258" fmla="*/ 5515964 w 7467600"/>
              <a:gd name="connsiteY258" fmla="*/ 3378541 h 6858000"/>
              <a:gd name="connsiteX259" fmla="*/ 5453702 w 7467600"/>
              <a:gd name="connsiteY259" fmla="*/ 3090882 h 6858000"/>
              <a:gd name="connsiteX260" fmla="*/ 1238695 w 7467600"/>
              <a:gd name="connsiteY260" fmla="*/ 3076820 h 6858000"/>
              <a:gd name="connsiteX261" fmla="*/ 716371 w 7467600"/>
              <a:gd name="connsiteY261" fmla="*/ 3293249 h 6858000"/>
              <a:gd name="connsiteX262" fmla="*/ 579522 w 7467600"/>
              <a:gd name="connsiteY262" fmla="*/ 3371759 h 6858000"/>
              <a:gd name="connsiteX263" fmla="*/ 600288 w 7467600"/>
              <a:gd name="connsiteY263" fmla="*/ 3365555 h 6858000"/>
              <a:gd name="connsiteX264" fmla="*/ 840692 w 7467600"/>
              <a:gd name="connsiteY264" fmla="*/ 3284921 h 6858000"/>
              <a:gd name="connsiteX265" fmla="*/ 979248 w 7467600"/>
              <a:gd name="connsiteY265" fmla="*/ 3221003 h 6858000"/>
              <a:gd name="connsiteX266" fmla="*/ 1053282 w 7467600"/>
              <a:gd name="connsiteY266" fmla="*/ 3185247 h 6858000"/>
              <a:gd name="connsiteX267" fmla="*/ 1320603 w 7467600"/>
              <a:gd name="connsiteY267" fmla="*/ 3081281 h 6858000"/>
              <a:gd name="connsiteX268" fmla="*/ 1238695 w 7467600"/>
              <a:gd name="connsiteY268" fmla="*/ 3076820 h 6858000"/>
              <a:gd name="connsiteX269" fmla="*/ 5425627 w 7467600"/>
              <a:gd name="connsiteY269" fmla="*/ 2954192 h 6858000"/>
              <a:gd name="connsiteX270" fmla="*/ 5470770 w 7467600"/>
              <a:gd name="connsiteY270" fmla="*/ 3005435 h 6858000"/>
              <a:gd name="connsiteX271" fmla="*/ 5519779 w 7467600"/>
              <a:gd name="connsiteY271" fmla="*/ 4359223 h 6858000"/>
              <a:gd name="connsiteX272" fmla="*/ 5520293 w 7467600"/>
              <a:gd name="connsiteY272" fmla="*/ 4360602 h 6858000"/>
              <a:gd name="connsiteX273" fmla="*/ 5767221 w 7467600"/>
              <a:gd name="connsiteY273" fmla="*/ 4665564 h 6858000"/>
              <a:gd name="connsiteX274" fmla="*/ 6937169 w 7467600"/>
              <a:gd name="connsiteY274" fmla="*/ 4815941 h 6858000"/>
              <a:gd name="connsiteX275" fmla="*/ 6953922 w 7467600"/>
              <a:gd name="connsiteY275" fmla="*/ 4890068 h 6858000"/>
              <a:gd name="connsiteX276" fmla="*/ 6071359 w 7467600"/>
              <a:gd name="connsiteY276" fmla="*/ 4770770 h 6858000"/>
              <a:gd name="connsiteX277" fmla="*/ 6038839 w 7467600"/>
              <a:gd name="connsiteY277" fmla="*/ 4764474 h 6858000"/>
              <a:gd name="connsiteX278" fmla="*/ 6038706 w 7467600"/>
              <a:gd name="connsiteY278" fmla="*/ 4763847 h 6858000"/>
              <a:gd name="connsiteX279" fmla="*/ 6037784 w 7467600"/>
              <a:gd name="connsiteY279" fmla="*/ 4764270 h 6858000"/>
              <a:gd name="connsiteX280" fmla="*/ 6038839 w 7467600"/>
              <a:gd name="connsiteY280" fmla="*/ 4764474 h 6858000"/>
              <a:gd name="connsiteX281" fmla="*/ 6040338 w 7467600"/>
              <a:gd name="connsiteY281" fmla="*/ 4771418 h 6858000"/>
              <a:gd name="connsiteX282" fmla="*/ 6024488 w 7467600"/>
              <a:gd name="connsiteY282" fmla="*/ 4809903 h 6858000"/>
              <a:gd name="connsiteX283" fmla="*/ 5599771 w 7467600"/>
              <a:gd name="connsiteY283" fmla="*/ 5509652 h 6858000"/>
              <a:gd name="connsiteX284" fmla="*/ 5548843 w 7467600"/>
              <a:gd name="connsiteY284" fmla="*/ 5563845 h 6858000"/>
              <a:gd name="connsiteX285" fmla="*/ 5940952 w 7467600"/>
              <a:gd name="connsiteY285" fmla="*/ 6250028 h 6858000"/>
              <a:gd name="connsiteX286" fmla="*/ 6043441 w 7467600"/>
              <a:gd name="connsiteY286" fmla="*/ 6665847 h 6858000"/>
              <a:gd name="connsiteX287" fmla="*/ 6093432 w 7467600"/>
              <a:gd name="connsiteY287" fmla="*/ 6858000 h 6858000"/>
              <a:gd name="connsiteX288" fmla="*/ 6034344 w 7467600"/>
              <a:gd name="connsiteY288" fmla="*/ 6858000 h 6858000"/>
              <a:gd name="connsiteX289" fmla="*/ 6026679 w 7467600"/>
              <a:gd name="connsiteY289" fmla="*/ 6836959 h 6858000"/>
              <a:gd name="connsiteX290" fmla="*/ 5800441 w 7467600"/>
              <a:gd name="connsiteY290" fmla="*/ 6335286 h 6858000"/>
              <a:gd name="connsiteX291" fmla="*/ 5526562 w 7467600"/>
              <a:gd name="connsiteY291" fmla="*/ 5705388 h 6858000"/>
              <a:gd name="connsiteX292" fmla="*/ 5519640 w 7467600"/>
              <a:gd name="connsiteY292" fmla="*/ 5683774 h 6858000"/>
              <a:gd name="connsiteX293" fmla="*/ 5844559 w 7467600"/>
              <a:gd name="connsiteY293" fmla="*/ 6553349 h 6858000"/>
              <a:gd name="connsiteX294" fmla="*/ 5975994 w 7467600"/>
              <a:gd name="connsiteY294" fmla="*/ 6858000 h 6858000"/>
              <a:gd name="connsiteX295" fmla="*/ 5898547 w 7467600"/>
              <a:gd name="connsiteY295" fmla="*/ 6858000 h 6858000"/>
              <a:gd name="connsiteX296" fmla="*/ 5682041 w 7467600"/>
              <a:gd name="connsiteY296" fmla="*/ 6355860 h 6858000"/>
              <a:gd name="connsiteX297" fmla="*/ 5461758 w 7467600"/>
              <a:gd name="connsiteY297" fmla="*/ 5820220 h 6858000"/>
              <a:gd name="connsiteX298" fmla="*/ 5237282 w 7467600"/>
              <a:gd name="connsiteY298" fmla="*/ 6579086 h 6858000"/>
              <a:gd name="connsiteX299" fmla="*/ 5115009 w 7467600"/>
              <a:gd name="connsiteY299" fmla="*/ 6858000 h 6858000"/>
              <a:gd name="connsiteX300" fmla="*/ 5028074 w 7467600"/>
              <a:gd name="connsiteY300" fmla="*/ 6858000 h 6858000"/>
              <a:gd name="connsiteX301" fmla="*/ 5079508 w 7467600"/>
              <a:gd name="connsiteY301" fmla="*/ 6749074 h 6858000"/>
              <a:gd name="connsiteX302" fmla="*/ 5371846 w 7467600"/>
              <a:gd name="connsiteY302" fmla="*/ 5924413 h 6858000"/>
              <a:gd name="connsiteX303" fmla="*/ 5270512 w 7467600"/>
              <a:gd name="connsiteY303" fmla="*/ 6138975 h 6858000"/>
              <a:gd name="connsiteX304" fmla="*/ 5062409 w 7467600"/>
              <a:gd name="connsiteY304" fmla="*/ 6653544 h 6858000"/>
              <a:gd name="connsiteX305" fmla="*/ 5036628 w 7467600"/>
              <a:gd name="connsiteY305" fmla="*/ 6754247 h 6858000"/>
              <a:gd name="connsiteX306" fmla="*/ 5009112 w 7467600"/>
              <a:gd name="connsiteY306" fmla="*/ 6858000 h 6858000"/>
              <a:gd name="connsiteX307" fmla="*/ 4976679 w 7467600"/>
              <a:gd name="connsiteY307" fmla="*/ 6858000 h 6858000"/>
              <a:gd name="connsiteX308" fmla="*/ 5006537 w 7467600"/>
              <a:gd name="connsiteY308" fmla="*/ 6747068 h 6858000"/>
              <a:gd name="connsiteX309" fmla="*/ 5032723 w 7467600"/>
              <a:gd name="connsiteY309" fmla="*/ 6644957 h 6858000"/>
              <a:gd name="connsiteX310" fmla="*/ 5242949 w 7467600"/>
              <a:gd name="connsiteY310" fmla="*/ 6125175 h 6858000"/>
              <a:gd name="connsiteX311" fmla="*/ 5286321 w 7467600"/>
              <a:gd name="connsiteY311" fmla="*/ 6033555 h 6858000"/>
              <a:gd name="connsiteX312" fmla="*/ 5008210 w 7467600"/>
              <a:gd name="connsiteY312" fmla="*/ 6649194 h 6858000"/>
              <a:gd name="connsiteX313" fmla="*/ 4986321 w 7467600"/>
              <a:gd name="connsiteY313" fmla="*/ 6765687 h 6858000"/>
              <a:gd name="connsiteX314" fmla="*/ 4973474 w 7467600"/>
              <a:gd name="connsiteY314" fmla="*/ 6858000 h 6858000"/>
              <a:gd name="connsiteX315" fmla="*/ 4907178 w 7467600"/>
              <a:gd name="connsiteY315" fmla="*/ 6858000 h 6858000"/>
              <a:gd name="connsiteX316" fmla="*/ 4910810 w 7467600"/>
              <a:gd name="connsiteY316" fmla="*/ 6829660 h 6858000"/>
              <a:gd name="connsiteX317" fmla="*/ 4987461 w 7467600"/>
              <a:gd name="connsiteY317" fmla="*/ 6432994 h 6858000"/>
              <a:gd name="connsiteX318" fmla="*/ 5179262 w 7467600"/>
              <a:gd name="connsiteY318" fmla="*/ 6035044 h 6858000"/>
              <a:gd name="connsiteX319" fmla="*/ 4689678 w 7467600"/>
              <a:gd name="connsiteY319" fmla="*/ 6440241 h 6858000"/>
              <a:gd name="connsiteX320" fmla="*/ 4477543 w 7467600"/>
              <a:gd name="connsiteY320" fmla="*/ 6674836 h 6858000"/>
              <a:gd name="connsiteX321" fmla="*/ 4329957 w 7467600"/>
              <a:gd name="connsiteY321" fmla="*/ 6858000 h 6858000"/>
              <a:gd name="connsiteX322" fmla="*/ 4218595 w 7467600"/>
              <a:gd name="connsiteY322" fmla="*/ 6858000 h 6858000"/>
              <a:gd name="connsiteX323" fmla="*/ 4368888 w 7467600"/>
              <a:gd name="connsiteY323" fmla="*/ 6668412 h 6858000"/>
              <a:gd name="connsiteX324" fmla="*/ 4563091 w 7467600"/>
              <a:gd name="connsiteY324" fmla="*/ 6442508 h 6858000"/>
              <a:gd name="connsiteX325" fmla="*/ 5387324 w 7467600"/>
              <a:gd name="connsiteY325" fmla="*/ 5705830 h 6858000"/>
              <a:gd name="connsiteX326" fmla="*/ 5073620 w 7467600"/>
              <a:gd name="connsiteY326" fmla="*/ 5955437 h 6858000"/>
              <a:gd name="connsiteX327" fmla="*/ 4689789 w 7467600"/>
              <a:gd name="connsiteY327" fmla="*/ 6268382 h 6858000"/>
              <a:gd name="connsiteX328" fmla="*/ 4418722 w 7467600"/>
              <a:gd name="connsiteY328" fmla="*/ 6570886 h 6858000"/>
              <a:gd name="connsiteX329" fmla="*/ 4214944 w 7467600"/>
              <a:gd name="connsiteY329" fmla="*/ 6858000 h 6858000"/>
              <a:gd name="connsiteX330" fmla="*/ 4177898 w 7467600"/>
              <a:gd name="connsiteY330" fmla="*/ 6858000 h 6858000"/>
              <a:gd name="connsiteX331" fmla="*/ 4391597 w 7467600"/>
              <a:gd name="connsiteY331" fmla="*/ 6556370 h 6858000"/>
              <a:gd name="connsiteX332" fmla="*/ 4668889 w 7467600"/>
              <a:gd name="connsiteY332" fmla="*/ 6246399 h 6858000"/>
              <a:gd name="connsiteX333" fmla="*/ 5055427 w 7467600"/>
              <a:gd name="connsiteY333" fmla="*/ 5931476 h 6858000"/>
              <a:gd name="connsiteX334" fmla="*/ 5371814 w 7467600"/>
              <a:gd name="connsiteY334" fmla="*/ 5678975 h 6858000"/>
              <a:gd name="connsiteX335" fmla="*/ 4987918 w 7467600"/>
              <a:gd name="connsiteY335" fmla="*/ 5838701 h 6858000"/>
              <a:gd name="connsiteX336" fmla="*/ 4317146 w 7467600"/>
              <a:gd name="connsiteY336" fmla="*/ 6587716 h 6858000"/>
              <a:gd name="connsiteX337" fmla="*/ 4171627 w 7467600"/>
              <a:gd name="connsiteY337" fmla="*/ 6858000 h 6858000"/>
              <a:gd name="connsiteX338" fmla="*/ 4081585 w 7467600"/>
              <a:gd name="connsiteY338" fmla="*/ 6858000 h 6858000"/>
              <a:gd name="connsiteX339" fmla="*/ 4238603 w 7467600"/>
              <a:gd name="connsiteY339" fmla="*/ 6559341 h 6858000"/>
              <a:gd name="connsiteX340" fmla="*/ 4778333 w 7467600"/>
              <a:gd name="connsiteY340" fmla="*/ 5873626 h 6858000"/>
              <a:gd name="connsiteX341" fmla="*/ 5414185 w 7467600"/>
              <a:gd name="connsiteY341" fmla="*/ 5573882 h 6858000"/>
              <a:gd name="connsiteX342" fmla="*/ 5959648 w 7467600"/>
              <a:gd name="connsiteY342" fmla="*/ 4760797 h 6858000"/>
              <a:gd name="connsiteX343" fmla="*/ 5355019 w 7467600"/>
              <a:gd name="connsiteY343" fmla="*/ 4734672 h 6858000"/>
              <a:gd name="connsiteX344" fmla="*/ 5083565 w 7467600"/>
              <a:gd name="connsiteY344" fmla="*/ 5179121 h 6858000"/>
              <a:gd name="connsiteX345" fmla="*/ 4713577 w 7467600"/>
              <a:gd name="connsiteY345" fmla="*/ 5616803 h 6858000"/>
              <a:gd name="connsiteX346" fmla="*/ 3989559 w 7467600"/>
              <a:gd name="connsiteY346" fmla="*/ 6145945 h 6858000"/>
              <a:gd name="connsiteX347" fmla="*/ 3939824 w 7467600"/>
              <a:gd name="connsiteY347" fmla="*/ 6066900 h 6858000"/>
              <a:gd name="connsiteX348" fmla="*/ 4584537 w 7467600"/>
              <a:gd name="connsiteY348" fmla="*/ 5324826 h 6858000"/>
              <a:gd name="connsiteX349" fmla="*/ 5037105 w 7467600"/>
              <a:gd name="connsiteY349" fmla="*/ 5088765 h 6858000"/>
              <a:gd name="connsiteX350" fmla="*/ 5039930 w 7467600"/>
              <a:gd name="connsiteY350" fmla="*/ 5089585 h 6858000"/>
              <a:gd name="connsiteX351" fmla="*/ 5263764 w 7467600"/>
              <a:gd name="connsiteY351" fmla="*/ 4735525 h 6858000"/>
              <a:gd name="connsiteX352" fmla="*/ 4086300 w 7467600"/>
              <a:gd name="connsiteY352" fmla="*/ 4884599 h 6858000"/>
              <a:gd name="connsiteX353" fmla="*/ 4085485 w 7467600"/>
              <a:gd name="connsiteY353" fmla="*/ 4899070 h 6858000"/>
              <a:gd name="connsiteX354" fmla="*/ 3871915 w 7467600"/>
              <a:gd name="connsiteY354" fmla="*/ 5253645 h 6858000"/>
              <a:gd name="connsiteX355" fmla="*/ 3799374 w 7467600"/>
              <a:gd name="connsiteY355" fmla="*/ 5466127 h 6858000"/>
              <a:gd name="connsiteX356" fmla="*/ 3498850 w 7467600"/>
              <a:gd name="connsiteY356" fmla="*/ 6661888 h 6858000"/>
              <a:gd name="connsiteX357" fmla="*/ 3399216 w 7467600"/>
              <a:gd name="connsiteY357" fmla="*/ 6858000 h 6858000"/>
              <a:gd name="connsiteX358" fmla="*/ 3303688 w 7467600"/>
              <a:gd name="connsiteY358" fmla="*/ 6858000 h 6858000"/>
              <a:gd name="connsiteX359" fmla="*/ 3391774 w 7467600"/>
              <a:gd name="connsiteY359" fmla="*/ 6697181 h 6858000"/>
              <a:gd name="connsiteX360" fmla="*/ 3735540 w 7467600"/>
              <a:gd name="connsiteY360" fmla="*/ 5546923 h 6858000"/>
              <a:gd name="connsiteX361" fmla="*/ 3729438 w 7467600"/>
              <a:gd name="connsiteY361" fmla="*/ 5569058 h 6858000"/>
              <a:gd name="connsiteX362" fmla="*/ 3707782 w 7467600"/>
              <a:gd name="connsiteY362" fmla="*/ 5644908 h 6858000"/>
              <a:gd name="connsiteX363" fmla="*/ 3583827 w 7467600"/>
              <a:gd name="connsiteY363" fmla="*/ 6039215 h 6858000"/>
              <a:gd name="connsiteX364" fmla="*/ 3547861 w 7467600"/>
              <a:gd name="connsiteY364" fmla="*/ 6129609 h 6858000"/>
              <a:gd name="connsiteX365" fmla="*/ 3490905 w 7467600"/>
              <a:gd name="connsiteY365" fmla="*/ 6277660 h 6858000"/>
              <a:gd name="connsiteX366" fmla="*/ 3455859 w 7467600"/>
              <a:gd name="connsiteY366" fmla="*/ 6391301 h 6858000"/>
              <a:gd name="connsiteX367" fmla="*/ 3429112 w 7467600"/>
              <a:gd name="connsiteY367" fmla="*/ 6479469 h 6858000"/>
              <a:gd name="connsiteX368" fmla="*/ 3304862 w 7467600"/>
              <a:gd name="connsiteY368" fmla="*/ 6796476 h 6858000"/>
              <a:gd name="connsiteX369" fmla="*/ 3276071 w 7467600"/>
              <a:gd name="connsiteY369" fmla="*/ 6858000 h 6858000"/>
              <a:gd name="connsiteX370" fmla="*/ 3240805 w 7467600"/>
              <a:gd name="connsiteY370" fmla="*/ 6858000 h 6858000"/>
              <a:gd name="connsiteX371" fmla="*/ 3275917 w 7467600"/>
              <a:gd name="connsiteY371" fmla="*/ 6783192 h 6858000"/>
              <a:gd name="connsiteX372" fmla="*/ 3399358 w 7467600"/>
              <a:gd name="connsiteY372" fmla="*/ 6469011 h 6858000"/>
              <a:gd name="connsiteX373" fmla="*/ 3425650 w 7467600"/>
              <a:gd name="connsiteY373" fmla="*/ 6381333 h 6858000"/>
              <a:gd name="connsiteX374" fmla="*/ 3460661 w 7467600"/>
              <a:gd name="connsiteY374" fmla="*/ 6266763 h 6858000"/>
              <a:gd name="connsiteX375" fmla="*/ 3518021 w 7467600"/>
              <a:gd name="connsiteY375" fmla="*/ 6117298 h 6858000"/>
              <a:gd name="connsiteX376" fmla="*/ 3554035 w 7467600"/>
              <a:gd name="connsiteY376" fmla="*/ 6027832 h 6858000"/>
              <a:gd name="connsiteX377" fmla="*/ 3677174 w 7467600"/>
              <a:gd name="connsiteY377" fmla="*/ 5636351 h 6858000"/>
              <a:gd name="connsiteX378" fmla="*/ 3698819 w 7467600"/>
              <a:gd name="connsiteY378" fmla="*/ 5560503 h 6858000"/>
              <a:gd name="connsiteX379" fmla="*/ 3702094 w 7467600"/>
              <a:gd name="connsiteY379" fmla="*/ 5549194 h 6858000"/>
              <a:gd name="connsiteX380" fmla="*/ 3398355 w 7467600"/>
              <a:gd name="connsiteY380" fmla="*/ 6094603 h 6858000"/>
              <a:gd name="connsiteX381" fmla="*/ 3193941 w 7467600"/>
              <a:gd name="connsiteY381" fmla="*/ 6798775 h 6858000"/>
              <a:gd name="connsiteX382" fmla="*/ 3184140 w 7467600"/>
              <a:gd name="connsiteY382" fmla="*/ 6858000 h 6858000"/>
              <a:gd name="connsiteX383" fmla="*/ 3099978 w 7467600"/>
              <a:gd name="connsiteY383" fmla="*/ 6858000 h 6858000"/>
              <a:gd name="connsiteX384" fmla="*/ 3101556 w 7467600"/>
              <a:gd name="connsiteY384" fmla="*/ 6843337 h 6858000"/>
              <a:gd name="connsiteX385" fmla="*/ 3370162 w 7467600"/>
              <a:gd name="connsiteY385" fmla="*/ 5785550 h 6858000"/>
              <a:gd name="connsiteX386" fmla="*/ 3746477 w 7467600"/>
              <a:gd name="connsiteY386" fmla="*/ 5377889 h 6858000"/>
              <a:gd name="connsiteX387" fmla="*/ 3863399 w 7467600"/>
              <a:gd name="connsiteY387" fmla="*/ 5087257 h 6858000"/>
              <a:gd name="connsiteX388" fmla="*/ 3968712 w 7467600"/>
              <a:gd name="connsiteY388" fmla="*/ 4913989 h 6858000"/>
              <a:gd name="connsiteX389" fmla="*/ 2792390 w 7467600"/>
              <a:gd name="connsiteY389" fmla="*/ 5382974 h 6858000"/>
              <a:gd name="connsiteX390" fmla="*/ 2714982 w 7467600"/>
              <a:gd name="connsiteY390" fmla="*/ 5427051 h 6858000"/>
              <a:gd name="connsiteX391" fmla="*/ 2813361 w 7467600"/>
              <a:gd name="connsiteY391" fmla="*/ 6023912 h 6858000"/>
              <a:gd name="connsiteX392" fmla="*/ 2688430 w 7467600"/>
              <a:gd name="connsiteY392" fmla="*/ 6801564 h 6858000"/>
              <a:gd name="connsiteX393" fmla="*/ 2629626 w 7467600"/>
              <a:gd name="connsiteY393" fmla="*/ 6763394 h 6858000"/>
              <a:gd name="connsiteX394" fmla="*/ 2565328 w 7467600"/>
              <a:gd name="connsiteY394" fmla="*/ 5516399 h 6858000"/>
              <a:gd name="connsiteX395" fmla="*/ 1922999 w 7467600"/>
              <a:gd name="connsiteY395" fmla="*/ 5980343 h 6858000"/>
              <a:gd name="connsiteX396" fmla="*/ 1950261 w 7467600"/>
              <a:gd name="connsiteY396" fmla="*/ 6405858 h 6858000"/>
              <a:gd name="connsiteX397" fmla="*/ 2365554 w 7467600"/>
              <a:gd name="connsiteY397" fmla="*/ 6759107 h 6858000"/>
              <a:gd name="connsiteX398" fmla="*/ 2424142 w 7467600"/>
              <a:gd name="connsiteY398" fmla="*/ 6858000 h 6858000"/>
              <a:gd name="connsiteX399" fmla="*/ 2395994 w 7467600"/>
              <a:gd name="connsiteY399" fmla="*/ 6858000 h 6858000"/>
              <a:gd name="connsiteX400" fmla="*/ 2392863 w 7467600"/>
              <a:gd name="connsiteY400" fmla="*/ 6852964 h 6858000"/>
              <a:gd name="connsiteX401" fmla="*/ 2017589 w 7467600"/>
              <a:gd name="connsiteY401" fmla="*/ 6493982 h 6858000"/>
              <a:gd name="connsiteX402" fmla="*/ 2147336 w 7467600"/>
              <a:gd name="connsiteY402" fmla="*/ 6594052 h 6858000"/>
              <a:gd name="connsiteX403" fmla="*/ 2207047 w 7467600"/>
              <a:gd name="connsiteY403" fmla="*/ 6654540 h 6858000"/>
              <a:gd name="connsiteX404" fmla="*/ 2299106 w 7467600"/>
              <a:gd name="connsiteY404" fmla="*/ 6778931 h 6858000"/>
              <a:gd name="connsiteX405" fmla="*/ 2314430 w 7467600"/>
              <a:gd name="connsiteY405" fmla="*/ 6801144 h 6858000"/>
              <a:gd name="connsiteX406" fmla="*/ 2352406 w 7467600"/>
              <a:gd name="connsiteY406" fmla="*/ 6858000 h 6858000"/>
              <a:gd name="connsiteX407" fmla="*/ 2314492 w 7467600"/>
              <a:gd name="connsiteY407" fmla="*/ 6858000 h 6858000"/>
              <a:gd name="connsiteX408" fmla="*/ 2288095 w 7467600"/>
              <a:gd name="connsiteY408" fmla="*/ 6818030 h 6858000"/>
              <a:gd name="connsiteX409" fmla="*/ 2272768 w 7467600"/>
              <a:gd name="connsiteY409" fmla="*/ 6795822 h 6858000"/>
              <a:gd name="connsiteX410" fmla="*/ 2182715 w 7467600"/>
              <a:gd name="connsiteY410" fmla="*/ 6675071 h 6858000"/>
              <a:gd name="connsiteX411" fmla="*/ 2032061 w 7467600"/>
              <a:gd name="connsiteY411" fmla="*/ 6541380 h 6858000"/>
              <a:gd name="connsiteX412" fmla="*/ 2257220 w 7467600"/>
              <a:gd name="connsiteY412" fmla="*/ 6826257 h 6858000"/>
              <a:gd name="connsiteX413" fmla="*/ 2281324 w 7467600"/>
              <a:gd name="connsiteY413" fmla="*/ 6858000 h 6858000"/>
              <a:gd name="connsiteX414" fmla="*/ 2242860 w 7467600"/>
              <a:gd name="connsiteY414" fmla="*/ 6858000 h 6858000"/>
              <a:gd name="connsiteX415" fmla="*/ 2232818 w 7467600"/>
              <a:gd name="connsiteY415" fmla="*/ 6844926 h 6858000"/>
              <a:gd name="connsiteX416" fmla="*/ 1990172 w 7467600"/>
              <a:gd name="connsiteY416" fmla="*/ 6542121 h 6858000"/>
              <a:gd name="connsiteX417" fmla="*/ 2124090 w 7467600"/>
              <a:gd name="connsiteY417" fmla="*/ 6761017 h 6858000"/>
              <a:gd name="connsiteX418" fmla="*/ 2200380 w 7467600"/>
              <a:gd name="connsiteY418" fmla="*/ 6858000 h 6858000"/>
              <a:gd name="connsiteX419" fmla="*/ 2147507 w 7467600"/>
              <a:gd name="connsiteY419" fmla="*/ 6858000 h 6858000"/>
              <a:gd name="connsiteX420" fmla="*/ 2070668 w 7467600"/>
              <a:gd name="connsiteY420" fmla="*/ 6761520 h 6858000"/>
              <a:gd name="connsiteX421" fmla="*/ 1975142 w 7467600"/>
              <a:gd name="connsiteY421" fmla="*/ 6585570 h 6858000"/>
              <a:gd name="connsiteX422" fmla="*/ 2050035 w 7467600"/>
              <a:gd name="connsiteY422" fmla="*/ 6813345 h 6858000"/>
              <a:gd name="connsiteX423" fmla="*/ 2063025 w 7467600"/>
              <a:gd name="connsiteY423" fmla="*/ 6858000 h 6858000"/>
              <a:gd name="connsiteX424" fmla="*/ 2021675 w 7467600"/>
              <a:gd name="connsiteY424" fmla="*/ 6858000 h 6858000"/>
              <a:gd name="connsiteX425" fmla="*/ 2019308 w 7467600"/>
              <a:gd name="connsiteY425" fmla="*/ 6847118 h 6858000"/>
              <a:gd name="connsiteX426" fmla="*/ 1938835 w 7467600"/>
              <a:gd name="connsiteY426" fmla="*/ 6551160 h 6858000"/>
              <a:gd name="connsiteX427" fmla="*/ 1953230 w 7467600"/>
              <a:gd name="connsiteY427" fmla="*/ 6759699 h 6858000"/>
              <a:gd name="connsiteX428" fmla="*/ 1956763 w 7467600"/>
              <a:gd name="connsiteY428" fmla="*/ 6778191 h 6858000"/>
              <a:gd name="connsiteX429" fmla="*/ 1967925 w 7467600"/>
              <a:gd name="connsiteY429" fmla="*/ 6858000 h 6858000"/>
              <a:gd name="connsiteX430" fmla="*/ 1936622 w 7467600"/>
              <a:gd name="connsiteY430" fmla="*/ 6858000 h 6858000"/>
              <a:gd name="connsiteX431" fmla="*/ 1926261 w 7467600"/>
              <a:gd name="connsiteY431" fmla="*/ 6784064 h 6858000"/>
              <a:gd name="connsiteX432" fmla="*/ 1922724 w 7467600"/>
              <a:gd name="connsiteY432" fmla="*/ 6765577 h 6858000"/>
              <a:gd name="connsiteX433" fmla="*/ 1904650 w 7467600"/>
              <a:gd name="connsiteY433" fmla="*/ 6639616 h 6858000"/>
              <a:gd name="connsiteX434" fmla="*/ 1885273 w 7467600"/>
              <a:gd name="connsiteY434" fmla="*/ 6858000 h 6858000"/>
              <a:gd name="connsiteX435" fmla="*/ 1854363 w 7467600"/>
              <a:gd name="connsiteY435" fmla="*/ 6858000 h 6858000"/>
              <a:gd name="connsiteX436" fmla="*/ 1880391 w 7467600"/>
              <a:gd name="connsiteY436" fmla="*/ 6603796 h 6858000"/>
              <a:gd name="connsiteX437" fmla="*/ 1818273 w 7467600"/>
              <a:gd name="connsiteY437" fmla="*/ 6715729 h 6858000"/>
              <a:gd name="connsiteX438" fmla="*/ 1794691 w 7467600"/>
              <a:gd name="connsiteY438" fmla="*/ 6843239 h 6858000"/>
              <a:gd name="connsiteX439" fmla="*/ 1794914 w 7467600"/>
              <a:gd name="connsiteY439" fmla="*/ 6858000 h 6858000"/>
              <a:gd name="connsiteX440" fmla="*/ 1746128 w 7467600"/>
              <a:gd name="connsiteY440" fmla="*/ 6858000 h 6858000"/>
              <a:gd name="connsiteX441" fmla="*/ 1753934 w 7467600"/>
              <a:gd name="connsiteY441" fmla="*/ 6724796 h 6858000"/>
              <a:gd name="connsiteX442" fmla="*/ 1792053 w 7467600"/>
              <a:gd name="connsiteY442" fmla="*/ 6572396 h 6858000"/>
              <a:gd name="connsiteX443" fmla="*/ 1862248 w 7467600"/>
              <a:gd name="connsiteY443" fmla="*/ 6266397 h 6858000"/>
              <a:gd name="connsiteX444" fmla="*/ 1862250 w 7467600"/>
              <a:gd name="connsiteY444" fmla="*/ 6033531 h 6858000"/>
              <a:gd name="connsiteX445" fmla="*/ 1211999 w 7467600"/>
              <a:gd name="connsiteY445" fmla="*/ 6683610 h 6858000"/>
              <a:gd name="connsiteX446" fmla="*/ 1213266 w 7467600"/>
              <a:gd name="connsiteY446" fmla="*/ 6691947 h 6858000"/>
              <a:gd name="connsiteX447" fmla="*/ 1203370 w 7467600"/>
              <a:gd name="connsiteY447" fmla="*/ 6850676 h 6858000"/>
              <a:gd name="connsiteX448" fmla="*/ 1203671 w 7467600"/>
              <a:gd name="connsiteY448" fmla="*/ 6858000 h 6858000"/>
              <a:gd name="connsiteX449" fmla="*/ 1143180 w 7467600"/>
              <a:gd name="connsiteY449" fmla="*/ 6858000 h 6858000"/>
              <a:gd name="connsiteX450" fmla="*/ 1142176 w 7467600"/>
              <a:gd name="connsiteY450" fmla="*/ 6766045 h 6858000"/>
              <a:gd name="connsiteX451" fmla="*/ 1067484 w 7467600"/>
              <a:gd name="connsiteY451" fmla="*/ 6858000 h 6858000"/>
              <a:gd name="connsiteX452" fmla="*/ 953928 w 7467600"/>
              <a:gd name="connsiteY452" fmla="*/ 6858000 h 6858000"/>
              <a:gd name="connsiteX453" fmla="*/ 959715 w 7467600"/>
              <a:gd name="connsiteY453" fmla="*/ 6850185 h 6858000"/>
              <a:gd name="connsiteX454" fmla="*/ 1483788 w 7467600"/>
              <a:gd name="connsiteY454" fmla="*/ 6259174 h 6858000"/>
              <a:gd name="connsiteX455" fmla="*/ 1100671 w 7467600"/>
              <a:gd name="connsiteY455" fmla="*/ 6252137 h 6858000"/>
              <a:gd name="connsiteX456" fmla="*/ 1090144 w 7467600"/>
              <a:gd name="connsiteY456" fmla="*/ 6256748 h 6858000"/>
              <a:gd name="connsiteX457" fmla="*/ 1095872 w 7467600"/>
              <a:gd name="connsiteY457" fmla="*/ 6271892 h 6858000"/>
              <a:gd name="connsiteX458" fmla="*/ 262785 w 7467600"/>
              <a:gd name="connsiteY458" fmla="*/ 6845450 h 6858000"/>
              <a:gd name="connsiteX459" fmla="*/ 209968 w 7467600"/>
              <a:gd name="connsiteY459" fmla="*/ 6770713 h 6858000"/>
              <a:gd name="connsiteX460" fmla="*/ 873460 w 7467600"/>
              <a:gd name="connsiteY460" fmla="*/ 6253768 h 6858000"/>
              <a:gd name="connsiteX461" fmla="*/ 192686 w 7467600"/>
              <a:gd name="connsiteY461" fmla="*/ 5849257 h 6858000"/>
              <a:gd name="connsiteX462" fmla="*/ 4696 w 7467600"/>
              <a:gd name="connsiteY462" fmla="*/ 5697668 h 6858000"/>
              <a:gd name="connsiteX463" fmla="*/ 0 w 7467600"/>
              <a:gd name="connsiteY463" fmla="*/ 5689984 h 6858000"/>
              <a:gd name="connsiteX464" fmla="*/ 0 w 7467600"/>
              <a:gd name="connsiteY464" fmla="*/ 5513472 h 6858000"/>
              <a:gd name="connsiteX465" fmla="*/ 174101 w 7467600"/>
              <a:gd name="connsiteY465" fmla="*/ 5620277 h 6858000"/>
              <a:gd name="connsiteX466" fmla="*/ 891800 w 7467600"/>
              <a:gd name="connsiteY466" fmla="*/ 6036935 h 6858000"/>
              <a:gd name="connsiteX467" fmla="*/ 1072219 w 7467600"/>
              <a:gd name="connsiteY467" fmla="*/ 6169443 h 6858000"/>
              <a:gd name="connsiteX468" fmla="*/ 1074117 w 7467600"/>
              <a:gd name="connsiteY468" fmla="*/ 6170301 h 6858000"/>
              <a:gd name="connsiteX469" fmla="*/ 1083114 w 7467600"/>
              <a:gd name="connsiteY469" fmla="*/ 6174131 h 6858000"/>
              <a:gd name="connsiteX470" fmla="*/ 1543010 w 7467600"/>
              <a:gd name="connsiteY470" fmla="*/ 6191140 h 6858000"/>
              <a:gd name="connsiteX471" fmla="*/ 1551080 w 7467600"/>
              <a:gd name="connsiteY471" fmla="*/ 6195006 h 6858000"/>
              <a:gd name="connsiteX472" fmla="*/ 2345443 w 7467600"/>
              <a:gd name="connsiteY472" fmla="*/ 5549882 h 6858000"/>
              <a:gd name="connsiteX473" fmla="*/ 1721499 w 7467600"/>
              <a:gd name="connsiteY473" fmla="*/ 5599969 h 6858000"/>
              <a:gd name="connsiteX474" fmla="*/ 767716 w 7467600"/>
              <a:gd name="connsiteY474" fmla="*/ 5472768 h 6858000"/>
              <a:gd name="connsiteX475" fmla="*/ 722147 w 7467600"/>
              <a:gd name="connsiteY475" fmla="*/ 5393091 h 6858000"/>
              <a:gd name="connsiteX476" fmla="*/ 1485552 w 7467600"/>
              <a:gd name="connsiteY476" fmla="*/ 5313202 h 6858000"/>
              <a:gd name="connsiteX477" fmla="*/ 2143004 w 7467600"/>
              <a:gd name="connsiteY477" fmla="*/ 5402420 h 6858000"/>
              <a:gd name="connsiteX478" fmla="*/ 1933391 w 7467600"/>
              <a:gd name="connsiteY478" fmla="*/ 5156971 h 6858000"/>
              <a:gd name="connsiteX479" fmla="*/ 1827118 w 7467600"/>
              <a:gd name="connsiteY479" fmla="*/ 4968410 h 6858000"/>
              <a:gd name="connsiteX480" fmla="*/ 1837349 w 7467600"/>
              <a:gd name="connsiteY480" fmla="*/ 4956357 h 6858000"/>
              <a:gd name="connsiteX481" fmla="*/ 2162835 w 7467600"/>
              <a:gd name="connsiteY481" fmla="*/ 5187853 h 6858000"/>
              <a:gd name="connsiteX482" fmla="*/ 2257167 w 7467600"/>
              <a:gd name="connsiteY482" fmla="*/ 5462123 h 6858000"/>
              <a:gd name="connsiteX483" fmla="*/ 2261598 w 7467600"/>
              <a:gd name="connsiteY483" fmla="*/ 5467998 h 6858000"/>
              <a:gd name="connsiteX484" fmla="*/ 2437177 w 7467600"/>
              <a:gd name="connsiteY484" fmla="*/ 5479608 h 6858000"/>
              <a:gd name="connsiteX485" fmla="*/ 2445247 w 7467600"/>
              <a:gd name="connsiteY485" fmla="*/ 5483476 h 6858000"/>
              <a:gd name="connsiteX486" fmla="*/ 2743626 w 7467600"/>
              <a:gd name="connsiteY486" fmla="*/ 5304819 h 6858000"/>
              <a:gd name="connsiteX487" fmla="*/ 3048102 w 7467600"/>
              <a:gd name="connsiteY487" fmla="*/ 5150595 h 6858000"/>
              <a:gd name="connsiteX488" fmla="*/ 1799414 w 7467600"/>
              <a:gd name="connsiteY488" fmla="*/ 4694732 h 6858000"/>
              <a:gd name="connsiteX489" fmla="*/ 1771735 w 7467600"/>
              <a:gd name="connsiteY489" fmla="*/ 4619929 h 6858000"/>
              <a:gd name="connsiteX490" fmla="*/ 3104273 w 7467600"/>
              <a:gd name="connsiteY490" fmla="*/ 5076159 h 6858000"/>
              <a:gd name="connsiteX491" fmla="*/ 3113245 w 7467600"/>
              <a:gd name="connsiteY491" fmla="*/ 5090705 h 6858000"/>
              <a:gd name="connsiteX492" fmla="*/ 3126294 w 7467600"/>
              <a:gd name="connsiteY492" fmla="*/ 5114400 h 6858000"/>
              <a:gd name="connsiteX493" fmla="*/ 3937433 w 7467600"/>
              <a:gd name="connsiteY493" fmla="*/ 4830473 h 6858000"/>
              <a:gd name="connsiteX494" fmla="*/ 3590475 w 7467600"/>
              <a:gd name="connsiteY494" fmla="*/ 4597974 h 6858000"/>
              <a:gd name="connsiteX495" fmla="*/ 3100264 w 7467600"/>
              <a:gd name="connsiteY495" fmla="*/ 4579845 h 6858000"/>
              <a:gd name="connsiteX496" fmla="*/ 2183576 w 7467600"/>
              <a:gd name="connsiteY496" fmla="*/ 4227150 h 6858000"/>
              <a:gd name="connsiteX497" fmla="*/ 2151029 w 7467600"/>
              <a:gd name="connsiteY497" fmla="*/ 4146947 h 6858000"/>
              <a:gd name="connsiteX498" fmla="*/ 3563434 w 7467600"/>
              <a:gd name="connsiteY498" fmla="*/ 4469115 h 6858000"/>
              <a:gd name="connsiteX499" fmla="*/ 3177952 w 7467600"/>
              <a:gd name="connsiteY499" fmla="*/ 3657386 h 6858000"/>
              <a:gd name="connsiteX500" fmla="*/ 3189263 w 7467600"/>
              <a:gd name="connsiteY500" fmla="*/ 3625726 h 6858000"/>
              <a:gd name="connsiteX501" fmla="*/ 3560912 w 7467600"/>
              <a:gd name="connsiteY501" fmla="*/ 4079863 h 6858000"/>
              <a:gd name="connsiteX502" fmla="*/ 3626636 w 7467600"/>
              <a:gd name="connsiteY502" fmla="*/ 4512230 h 6858000"/>
              <a:gd name="connsiteX503" fmla="*/ 3653088 w 7467600"/>
              <a:gd name="connsiteY503" fmla="*/ 4521417 h 6858000"/>
              <a:gd name="connsiteX504" fmla="*/ 3988128 w 7467600"/>
              <a:gd name="connsiteY504" fmla="*/ 4817267 h 6858000"/>
              <a:gd name="connsiteX505" fmla="*/ 4830582 w 7467600"/>
              <a:gd name="connsiteY505" fmla="*/ 4676000 h 6858000"/>
              <a:gd name="connsiteX506" fmla="*/ 4830100 w 7467600"/>
              <a:gd name="connsiteY506" fmla="*/ 4675554 h 6858000"/>
              <a:gd name="connsiteX507" fmla="*/ 4036318 w 7467600"/>
              <a:gd name="connsiteY507" fmla="*/ 4147013 h 6858000"/>
              <a:gd name="connsiteX508" fmla="*/ 3432098 w 7467600"/>
              <a:gd name="connsiteY508" fmla="*/ 3537312 h 6858000"/>
              <a:gd name="connsiteX509" fmla="*/ 3446761 w 7467600"/>
              <a:gd name="connsiteY509" fmla="*/ 3461278 h 6858000"/>
              <a:gd name="connsiteX510" fmla="*/ 4419733 w 7467600"/>
              <a:gd name="connsiteY510" fmla="*/ 3963555 h 6858000"/>
              <a:gd name="connsiteX511" fmla="*/ 4781371 w 7467600"/>
              <a:gd name="connsiteY511" fmla="*/ 4458604 h 6858000"/>
              <a:gd name="connsiteX512" fmla="*/ 4780440 w 7467600"/>
              <a:gd name="connsiteY512" fmla="*/ 4470290 h 6858000"/>
              <a:gd name="connsiteX513" fmla="*/ 4898954 w 7467600"/>
              <a:gd name="connsiteY513" fmla="*/ 4662092 h 6858000"/>
              <a:gd name="connsiteX514" fmla="*/ 4900699 w 7467600"/>
              <a:gd name="connsiteY514" fmla="*/ 4670867 h 6858000"/>
              <a:gd name="connsiteX515" fmla="*/ 5714511 w 7467600"/>
              <a:gd name="connsiteY515" fmla="*/ 4663483 h 6858000"/>
              <a:gd name="connsiteX516" fmla="*/ 5464793 w 7467600"/>
              <a:gd name="connsiteY516" fmla="*/ 4393556 h 6858000"/>
              <a:gd name="connsiteX517" fmla="*/ 5461897 w 7467600"/>
              <a:gd name="connsiteY517" fmla="*/ 4390879 h 6858000"/>
              <a:gd name="connsiteX518" fmla="*/ 4294126 w 7467600"/>
              <a:gd name="connsiteY518" fmla="*/ 3303048 h 6858000"/>
              <a:gd name="connsiteX519" fmla="*/ 4305321 w 7467600"/>
              <a:gd name="connsiteY519" fmla="*/ 3256953 h 6858000"/>
              <a:gd name="connsiteX520" fmla="*/ 4949299 w 7467600"/>
              <a:gd name="connsiteY520" fmla="*/ 3766336 h 6858000"/>
              <a:gd name="connsiteX521" fmla="*/ 5291452 w 7467600"/>
              <a:gd name="connsiteY521" fmla="*/ 4076801 h 6858000"/>
              <a:gd name="connsiteX522" fmla="*/ 5434998 w 7467600"/>
              <a:gd name="connsiteY522" fmla="*/ 4254100 h 6858000"/>
              <a:gd name="connsiteX523" fmla="*/ 5351015 w 7467600"/>
              <a:gd name="connsiteY523" fmla="*/ 3760989 h 6858000"/>
              <a:gd name="connsiteX524" fmla="*/ 5413780 w 7467600"/>
              <a:gd name="connsiteY524" fmla="*/ 2966265 h 6858000"/>
              <a:gd name="connsiteX525" fmla="*/ 5425627 w 7467600"/>
              <a:gd name="connsiteY525" fmla="*/ 2954192 h 6858000"/>
              <a:gd name="connsiteX526" fmla="*/ 6604735 w 7467600"/>
              <a:gd name="connsiteY526" fmla="*/ 2041381 h 6858000"/>
              <a:gd name="connsiteX527" fmla="*/ 7204487 w 7467600"/>
              <a:gd name="connsiteY527" fmla="*/ 2742112 h 6858000"/>
              <a:gd name="connsiteX528" fmla="*/ 7131592 w 7467600"/>
              <a:gd name="connsiteY528" fmla="*/ 2672096 h 6858000"/>
              <a:gd name="connsiteX529" fmla="*/ 6996344 w 7467600"/>
              <a:gd name="connsiteY529" fmla="*/ 2518310 h 6858000"/>
              <a:gd name="connsiteX530" fmla="*/ 6735495 w 7467600"/>
              <a:gd name="connsiteY530" fmla="*/ 2196890 h 6858000"/>
              <a:gd name="connsiteX531" fmla="*/ 6721901 w 7467600"/>
              <a:gd name="connsiteY531" fmla="*/ 2179274 h 6858000"/>
              <a:gd name="connsiteX532" fmla="*/ 6604735 w 7467600"/>
              <a:gd name="connsiteY532" fmla="*/ 2041381 h 6858000"/>
              <a:gd name="connsiteX533" fmla="*/ 6591670 w 7467600"/>
              <a:gd name="connsiteY533" fmla="*/ 1988277 h 6858000"/>
              <a:gd name="connsiteX534" fmla="*/ 6747349 w 7467600"/>
              <a:gd name="connsiteY534" fmla="*/ 2160069 h 6858000"/>
              <a:gd name="connsiteX535" fmla="*/ 6760943 w 7467600"/>
              <a:gd name="connsiteY535" fmla="*/ 2177686 h 6858000"/>
              <a:gd name="connsiteX536" fmla="*/ 7021065 w 7467600"/>
              <a:gd name="connsiteY536" fmla="*/ 2498102 h 6858000"/>
              <a:gd name="connsiteX537" fmla="*/ 7155223 w 7467600"/>
              <a:gd name="connsiteY537" fmla="*/ 2650386 h 6858000"/>
              <a:gd name="connsiteX538" fmla="*/ 7203167 w 7467600"/>
              <a:gd name="connsiteY538" fmla="*/ 2697288 h 6858000"/>
              <a:gd name="connsiteX539" fmla="*/ 6937703 w 7467600"/>
              <a:gd name="connsiteY539" fmla="*/ 2321981 h 6858000"/>
              <a:gd name="connsiteX540" fmla="*/ 6591670 w 7467600"/>
              <a:gd name="connsiteY540" fmla="*/ 1988277 h 6858000"/>
              <a:gd name="connsiteX541" fmla="*/ 5798671 w 7467600"/>
              <a:gd name="connsiteY541" fmla="*/ 1981601 h 6858000"/>
              <a:gd name="connsiteX542" fmla="*/ 5754709 w 7467600"/>
              <a:gd name="connsiteY542" fmla="*/ 2071454 h 6858000"/>
              <a:gd name="connsiteX543" fmla="*/ 5763044 w 7467600"/>
              <a:gd name="connsiteY543" fmla="*/ 2842206 h 6858000"/>
              <a:gd name="connsiteX544" fmla="*/ 5764974 w 7467600"/>
              <a:gd name="connsiteY544" fmla="*/ 2799609 h 6858000"/>
              <a:gd name="connsiteX545" fmla="*/ 5767665 w 7467600"/>
              <a:gd name="connsiteY545" fmla="*/ 2666409 h 6858000"/>
              <a:gd name="connsiteX546" fmla="*/ 5763055 w 7467600"/>
              <a:gd name="connsiteY546" fmla="*/ 2579705 h 6858000"/>
              <a:gd name="connsiteX547" fmla="*/ 5758079 w 7467600"/>
              <a:gd name="connsiteY547" fmla="*/ 2492508 h 6858000"/>
              <a:gd name="connsiteX548" fmla="*/ 5779325 w 7467600"/>
              <a:gd name="connsiteY548" fmla="*/ 2197069 h 6858000"/>
              <a:gd name="connsiteX549" fmla="*/ 5798671 w 7467600"/>
              <a:gd name="connsiteY549" fmla="*/ 1981601 h 6858000"/>
              <a:gd name="connsiteX550" fmla="*/ 5829202 w 7467600"/>
              <a:gd name="connsiteY550" fmla="*/ 1971679 h 6858000"/>
              <a:gd name="connsiteX551" fmla="*/ 5809558 w 7467600"/>
              <a:gd name="connsiteY551" fmla="*/ 2198043 h 6858000"/>
              <a:gd name="connsiteX552" fmla="*/ 5788653 w 7467600"/>
              <a:gd name="connsiteY552" fmla="*/ 2489430 h 6858000"/>
              <a:gd name="connsiteX553" fmla="*/ 5793439 w 7467600"/>
              <a:gd name="connsiteY553" fmla="*/ 2575235 h 6858000"/>
              <a:gd name="connsiteX554" fmla="*/ 5796837 w 7467600"/>
              <a:gd name="connsiteY554" fmla="*/ 2637633 h 6858000"/>
              <a:gd name="connsiteX555" fmla="*/ 5818614 w 7467600"/>
              <a:gd name="connsiteY555" fmla="*/ 2473055 h 6858000"/>
              <a:gd name="connsiteX556" fmla="*/ 5829202 w 7467600"/>
              <a:gd name="connsiteY556" fmla="*/ 1971679 h 6858000"/>
              <a:gd name="connsiteX557" fmla="*/ 5911389 w 7467600"/>
              <a:gd name="connsiteY557" fmla="*/ 1898371 h 6858000"/>
              <a:gd name="connsiteX558" fmla="*/ 6237627 w 7467600"/>
              <a:gd name="connsiteY558" fmla="*/ 2231921 h 6858000"/>
              <a:gd name="connsiteX559" fmla="*/ 5911389 w 7467600"/>
              <a:gd name="connsiteY559" fmla="*/ 1898371 h 6858000"/>
              <a:gd name="connsiteX560" fmla="*/ 6944437 w 7467600"/>
              <a:gd name="connsiteY560" fmla="*/ 1575402 h 6858000"/>
              <a:gd name="connsiteX561" fmla="*/ 6304730 w 7467600"/>
              <a:gd name="connsiteY561" fmla="*/ 1766654 h 6858000"/>
              <a:gd name="connsiteX562" fmla="*/ 6944437 w 7467600"/>
              <a:gd name="connsiteY562" fmla="*/ 1575402 h 6858000"/>
              <a:gd name="connsiteX563" fmla="*/ 7019523 w 7467600"/>
              <a:gd name="connsiteY563" fmla="*/ 1519450 h 6858000"/>
              <a:gd name="connsiteX564" fmla="*/ 6298091 w 7467600"/>
              <a:gd name="connsiteY564" fmla="*/ 1737122 h 6858000"/>
              <a:gd name="connsiteX565" fmla="*/ 7019523 w 7467600"/>
              <a:gd name="connsiteY565" fmla="*/ 1519450 h 6858000"/>
              <a:gd name="connsiteX566" fmla="*/ 2399523 w 7467600"/>
              <a:gd name="connsiteY566" fmla="*/ 1428234 h 6858000"/>
              <a:gd name="connsiteX567" fmla="*/ 2224982 w 7467600"/>
              <a:gd name="connsiteY567" fmla="*/ 1826201 h 6858000"/>
              <a:gd name="connsiteX568" fmla="*/ 2096099 w 7467600"/>
              <a:gd name="connsiteY568" fmla="*/ 2345900 h 6858000"/>
              <a:gd name="connsiteX569" fmla="*/ 2283317 w 7467600"/>
              <a:gd name="connsiteY569" fmla="*/ 1796925 h 6858000"/>
              <a:gd name="connsiteX570" fmla="*/ 2399523 w 7467600"/>
              <a:gd name="connsiteY570" fmla="*/ 1428234 h 6858000"/>
              <a:gd name="connsiteX571" fmla="*/ 2448558 w 7467600"/>
              <a:gd name="connsiteY571" fmla="*/ 1373435 h 6858000"/>
              <a:gd name="connsiteX572" fmla="*/ 2312521 w 7467600"/>
              <a:gd name="connsiteY572" fmla="*/ 1806140 h 6858000"/>
              <a:gd name="connsiteX573" fmla="*/ 2127533 w 7467600"/>
              <a:gd name="connsiteY573" fmla="*/ 2348380 h 6858000"/>
              <a:gd name="connsiteX574" fmla="*/ 2358080 w 7467600"/>
              <a:gd name="connsiteY574" fmla="*/ 1866134 h 6858000"/>
              <a:gd name="connsiteX575" fmla="*/ 2407436 w 7467600"/>
              <a:gd name="connsiteY575" fmla="*/ 1651070 h 6858000"/>
              <a:gd name="connsiteX576" fmla="*/ 2448558 w 7467600"/>
              <a:gd name="connsiteY576" fmla="*/ 1373435 h 6858000"/>
              <a:gd name="connsiteX577" fmla="*/ 278707 w 7467600"/>
              <a:gd name="connsiteY577" fmla="*/ 1352270 h 6858000"/>
              <a:gd name="connsiteX578" fmla="*/ 321570 w 7467600"/>
              <a:gd name="connsiteY578" fmla="*/ 1861610 h 6858000"/>
              <a:gd name="connsiteX579" fmla="*/ 294281 w 7467600"/>
              <a:gd name="connsiteY579" fmla="*/ 1440658 h 6858000"/>
              <a:gd name="connsiteX580" fmla="*/ 278707 w 7467600"/>
              <a:gd name="connsiteY580" fmla="*/ 1352270 h 6858000"/>
              <a:gd name="connsiteX581" fmla="*/ 1423821 w 7467600"/>
              <a:gd name="connsiteY581" fmla="*/ 1351958 h 6858000"/>
              <a:gd name="connsiteX582" fmla="*/ 1638521 w 7467600"/>
              <a:gd name="connsiteY582" fmla="*/ 1908470 h 6858000"/>
              <a:gd name="connsiteX583" fmla="*/ 1754199 w 7467600"/>
              <a:gd name="connsiteY583" fmla="*/ 2149284 h 6858000"/>
              <a:gd name="connsiteX584" fmla="*/ 1908359 w 7467600"/>
              <a:gd name="connsiteY584" fmla="*/ 2364988 h 6858000"/>
              <a:gd name="connsiteX585" fmla="*/ 1647661 w 7467600"/>
              <a:gd name="connsiteY585" fmla="*/ 1825945 h 6858000"/>
              <a:gd name="connsiteX586" fmla="*/ 1423821 w 7467600"/>
              <a:gd name="connsiteY586" fmla="*/ 1351958 h 6858000"/>
              <a:gd name="connsiteX587" fmla="*/ 1431890 w 7467600"/>
              <a:gd name="connsiteY587" fmla="*/ 1306475 h 6858000"/>
              <a:gd name="connsiteX588" fmla="*/ 1507597 w 7467600"/>
              <a:gd name="connsiteY588" fmla="*/ 1446132 h 6858000"/>
              <a:gd name="connsiteX589" fmla="*/ 1674586 w 7467600"/>
              <a:gd name="connsiteY589" fmla="*/ 1813832 h 6858000"/>
              <a:gd name="connsiteX590" fmla="*/ 1815950 w 7467600"/>
              <a:gd name="connsiteY590" fmla="*/ 2128564 h 6858000"/>
              <a:gd name="connsiteX591" fmla="*/ 1984242 w 7467600"/>
              <a:gd name="connsiteY591" fmla="*/ 2430829 h 6858000"/>
              <a:gd name="connsiteX592" fmla="*/ 2014023 w 7467600"/>
              <a:gd name="connsiteY592" fmla="*/ 2450995 h 6858000"/>
              <a:gd name="connsiteX593" fmla="*/ 1747337 w 7467600"/>
              <a:gd name="connsiteY593" fmla="*/ 1855264 h 6858000"/>
              <a:gd name="connsiteX594" fmla="*/ 1533749 w 7467600"/>
              <a:gd name="connsiteY594" fmla="*/ 1478656 h 6858000"/>
              <a:gd name="connsiteX595" fmla="*/ 1431890 w 7467600"/>
              <a:gd name="connsiteY595" fmla="*/ 1306475 h 6858000"/>
              <a:gd name="connsiteX596" fmla="*/ 5052692 w 7467600"/>
              <a:gd name="connsiteY596" fmla="*/ 1292994 h 6858000"/>
              <a:gd name="connsiteX597" fmla="*/ 5200661 w 7467600"/>
              <a:gd name="connsiteY597" fmla="*/ 1635186 h 6858000"/>
              <a:gd name="connsiteX598" fmla="*/ 5297138 w 7467600"/>
              <a:gd name="connsiteY598" fmla="*/ 1906351 h 6858000"/>
              <a:gd name="connsiteX599" fmla="*/ 5052692 w 7467600"/>
              <a:gd name="connsiteY599" fmla="*/ 1292994 h 6858000"/>
              <a:gd name="connsiteX600" fmla="*/ 5009948 w 7467600"/>
              <a:gd name="connsiteY600" fmla="*/ 1273619 h 6858000"/>
              <a:gd name="connsiteX601" fmla="*/ 5121777 w 7467600"/>
              <a:gd name="connsiteY601" fmla="*/ 1654213 h 6858000"/>
              <a:gd name="connsiteX602" fmla="*/ 5293545 w 7467600"/>
              <a:gd name="connsiteY602" fmla="*/ 2072247 h 6858000"/>
              <a:gd name="connsiteX603" fmla="*/ 5294042 w 7467600"/>
              <a:gd name="connsiteY603" fmla="*/ 2065019 h 6858000"/>
              <a:gd name="connsiteX604" fmla="*/ 5171936 w 7467600"/>
              <a:gd name="connsiteY604" fmla="*/ 1647613 h 6858000"/>
              <a:gd name="connsiteX605" fmla="*/ 5009948 w 7467600"/>
              <a:gd name="connsiteY605" fmla="*/ 1273619 h 6858000"/>
              <a:gd name="connsiteX606" fmla="*/ 655236 w 7467600"/>
              <a:gd name="connsiteY606" fmla="*/ 1268632 h 6858000"/>
              <a:gd name="connsiteX607" fmla="*/ 839521 w 7467600"/>
              <a:gd name="connsiteY607" fmla="*/ 1685315 h 6858000"/>
              <a:gd name="connsiteX608" fmla="*/ 1109416 w 7467600"/>
              <a:gd name="connsiteY608" fmla="*/ 2061663 h 6858000"/>
              <a:gd name="connsiteX609" fmla="*/ 1298300 w 7467600"/>
              <a:gd name="connsiteY609" fmla="*/ 2247742 h 6858000"/>
              <a:gd name="connsiteX610" fmla="*/ 1125871 w 7467600"/>
              <a:gd name="connsiteY610" fmla="*/ 1989513 h 6858000"/>
              <a:gd name="connsiteX611" fmla="*/ 981574 w 7467600"/>
              <a:gd name="connsiteY611" fmla="*/ 1783157 h 6858000"/>
              <a:gd name="connsiteX612" fmla="*/ 922198 w 7467600"/>
              <a:gd name="connsiteY612" fmla="*/ 1677437 h 6858000"/>
              <a:gd name="connsiteX613" fmla="*/ 869293 w 7467600"/>
              <a:gd name="connsiteY613" fmla="*/ 1583214 h 6858000"/>
              <a:gd name="connsiteX614" fmla="*/ 751431 w 7467600"/>
              <a:gd name="connsiteY614" fmla="*/ 1405731 h 6858000"/>
              <a:gd name="connsiteX615" fmla="*/ 655236 w 7467600"/>
              <a:gd name="connsiteY615" fmla="*/ 1268632 h 6858000"/>
              <a:gd name="connsiteX616" fmla="*/ 6516292 w 7467600"/>
              <a:gd name="connsiteY616" fmla="*/ 1263064 h 6858000"/>
              <a:gd name="connsiteX617" fmla="*/ 5736320 w 7467600"/>
              <a:gd name="connsiteY617" fmla="*/ 1501803 h 6858000"/>
              <a:gd name="connsiteX618" fmla="*/ 6516292 w 7467600"/>
              <a:gd name="connsiteY618" fmla="*/ 1263064 h 6858000"/>
              <a:gd name="connsiteX619" fmla="*/ 291466 w 7467600"/>
              <a:gd name="connsiteY619" fmla="*/ 1250369 h 6858000"/>
              <a:gd name="connsiteX620" fmla="*/ 323180 w 7467600"/>
              <a:gd name="connsiteY620" fmla="*/ 1435283 h 6858000"/>
              <a:gd name="connsiteX621" fmla="*/ 349381 w 7467600"/>
              <a:gd name="connsiteY621" fmla="*/ 1875041 h 6858000"/>
              <a:gd name="connsiteX622" fmla="*/ 374363 w 7467600"/>
              <a:gd name="connsiteY622" fmla="*/ 1506494 h 6858000"/>
              <a:gd name="connsiteX623" fmla="*/ 302168 w 7467600"/>
              <a:gd name="connsiteY623" fmla="*/ 1274495 h 6858000"/>
              <a:gd name="connsiteX624" fmla="*/ 291466 w 7467600"/>
              <a:gd name="connsiteY624" fmla="*/ 1250369 h 6858000"/>
              <a:gd name="connsiteX625" fmla="*/ 678222 w 7467600"/>
              <a:gd name="connsiteY625" fmla="*/ 1248670 h 6858000"/>
              <a:gd name="connsiteX626" fmla="*/ 775536 w 7467600"/>
              <a:gd name="connsiteY626" fmla="*/ 1388015 h 6858000"/>
              <a:gd name="connsiteX627" fmla="*/ 894529 w 7467600"/>
              <a:gd name="connsiteY627" fmla="*/ 1567739 h 6858000"/>
              <a:gd name="connsiteX628" fmla="*/ 948000 w 7467600"/>
              <a:gd name="connsiteY628" fmla="*/ 1663088 h 6858000"/>
              <a:gd name="connsiteX629" fmla="*/ 1006812 w 7467600"/>
              <a:gd name="connsiteY629" fmla="*/ 1767683 h 6858000"/>
              <a:gd name="connsiteX630" fmla="*/ 1149133 w 7467600"/>
              <a:gd name="connsiteY630" fmla="*/ 1971513 h 6858000"/>
              <a:gd name="connsiteX631" fmla="*/ 1333952 w 7467600"/>
              <a:gd name="connsiteY631" fmla="*/ 2251620 h 6858000"/>
              <a:gd name="connsiteX632" fmla="*/ 1337329 w 7467600"/>
              <a:gd name="connsiteY632" fmla="*/ 2258350 h 6858000"/>
              <a:gd name="connsiteX633" fmla="*/ 1014726 w 7467600"/>
              <a:gd name="connsiteY633" fmla="*/ 1615556 h 6858000"/>
              <a:gd name="connsiteX634" fmla="*/ 678222 w 7467600"/>
              <a:gd name="connsiteY634" fmla="*/ 1248670 h 6858000"/>
              <a:gd name="connsiteX635" fmla="*/ 6691602 w 7467600"/>
              <a:gd name="connsiteY635" fmla="*/ 1140573 h 6858000"/>
              <a:gd name="connsiteX636" fmla="*/ 6571100 w 7467600"/>
              <a:gd name="connsiteY636" fmla="*/ 1183662 h 6858000"/>
              <a:gd name="connsiteX637" fmla="*/ 6241687 w 7467600"/>
              <a:gd name="connsiteY637" fmla="*/ 1257600 h 6858000"/>
              <a:gd name="connsiteX638" fmla="*/ 5693009 w 7467600"/>
              <a:gd name="connsiteY638" fmla="*/ 1478256 h 6858000"/>
              <a:gd name="connsiteX639" fmla="*/ 6548420 w 7467600"/>
              <a:gd name="connsiteY639" fmla="*/ 1214599 h 6858000"/>
              <a:gd name="connsiteX640" fmla="*/ 6605473 w 7467600"/>
              <a:gd name="connsiteY640" fmla="*/ 1184686 h 6858000"/>
              <a:gd name="connsiteX641" fmla="*/ 6691602 w 7467600"/>
              <a:gd name="connsiteY641" fmla="*/ 1140573 h 6858000"/>
              <a:gd name="connsiteX642" fmla="*/ 4002475 w 7467600"/>
              <a:gd name="connsiteY642" fmla="*/ 1037802 h 6858000"/>
              <a:gd name="connsiteX643" fmla="*/ 4000324 w 7467600"/>
              <a:gd name="connsiteY643" fmla="*/ 1039362 h 6858000"/>
              <a:gd name="connsiteX644" fmla="*/ 4002862 w 7467600"/>
              <a:gd name="connsiteY644" fmla="*/ 1042866 h 6858000"/>
              <a:gd name="connsiteX645" fmla="*/ 4002475 w 7467600"/>
              <a:gd name="connsiteY645" fmla="*/ 1037802 h 6858000"/>
              <a:gd name="connsiteX646" fmla="*/ 506322 w 7467600"/>
              <a:gd name="connsiteY646" fmla="*/ 1020997 h 6858000"/>
              <a:gd name="connsiteX647" fmla="*/ 533068 w 7467600"/>
              <a:gd name="connsiteY647" fmla="*/ 1029409 h 6858000"/>
              <a:gd name="connsiteX648" fmla="*/ 1232525 w 7467600"/>
              <a:gd name="connsiteY648" fmla="*/ 1804675 h 6858000"/>
              <a:gd name="connsiteX649" fmla="*/ 1388858 w 7467600"/>
              <a:gd name="connsiteY649" fmla="*/ 2368011 h 6858000"/>
              <a:gd name="connsiteX650" fmla="*/ 1384098 w 7467600"/>
              <a:gd name="connsiteY650" fmla="*/ 2378125 h 6858000"/>
              <a:gd name="connsiteX651" fmla="*/ 1425393 w 7467600"/>
              <a:gd name="connsiteY651" fmla="*/ 2589124 h 6858000"/>
              <a:gd name="connsiteX652" fmla="*/ 1424001 w 7467600"/>
              <a:gd name="connsiteY652" fmla="*/ 2597541 h 6858000"/>
              <a:gd name="connsiteX653" fmla="*/ 2152729 w 7467600"/>
              <a:gd name="connsiteY653" fmla="*/ 2864487 h 6858000"/>
              <a:gd name="connsiteX654" fmla="*/ 2020609 w 7467600"/>
              <a:gd name="connsiteY654" fmla="*/ 2539671 h 6858000"/>
              <a:gd name="connsiteX655" fmla="*/ 2018920 w 7467600"/>
              <a:gd name="connsiteY655" fmla="*/ 2536309 h 6858000"/>
              <a:gd name="connsiteX656" fmla="*/ 1342441 w 7467600"/>
              <a:gd name="connsiteY656" fmla="*/ 1173017 h 6858000"/>
              <a:gd name="connsiteX657" fmla="*/ 1367925 w 7467600"/>
              <a:gd name="connsiteY657" fmla="*/ 1135648 h 6858000"/>
              <a:gd name="connsiteX658" fmla="*/ 1771401 w 7467600"/>
              <a:gd name="connsiteY658" fmla="*/ 1806673 h 6858000"/>
              <a:gd name="connsiteX659" fmla="*/ 1972385 w 7467600"/>
              <a:gd name="connsiteY659" fmla="*/ 2198735 h 6858000"/>
              <a:gd name="connsiteX660" fmla="*/ 2040892 w 7467600"/>
              <a:gd name="connsiteY660" fmla="*/ 2405205 h 6858000"/>
              <a:gd name="connsiteX661" fmla="*/ 2131689 w 7467600"/>
              <a:gd name="connsiteY661" fmla="*/ 1936926 h 6858000"/>
              <a:gd name="connsiteX662" fmla="*/ 2454820 w 7467600"/>
              <a:gd name="connsiteY662" fmla="*/ 1248808 h 6858000"/>
              <a:gd name="connsiteX663" fmla="*/ 2492512 w 7467600"/>
              <a:gd name="connsiteY663" fmla="*/ 1302920 h 6858000"/>
              <a:gd name="connsiteX664" fmla="*/ 2081216 w 7467600"/>
              <a:gd name="connsiteY664" fmla="*/ 2527513 h 6858000"/>
              <a:gd name="connsiteX665" fmla="*/ 2081211 w 7467600"/>
              <a:gd name="connsiteY665" fmla="*/ 2528916 h 6858000"/>
              <a:gd name="connsiteX666" fmla="*/ 2199067 w 7467600"/>
              <a:gd name="connsiteY666" fmla="*/ 2884061 h 6858000"/>
              <a:gd name="connsiteX667" fmla="*/ 3192586 w 7467600"/>
              <a:gd name="connsiteY667" fmla="*/ 3411496 h 6858000"/>
              <a:gd name="connsiteX668" fmla="*/ 3182620 w 7467600"/>
              <a:gd name="connsiteY668" fmla="*/ 3483279 h 6858000"/>
              <a:gd name="connsiteX669" fmla="*/ 2435119 w 7467600"/>
              <a:gd name="connsiteY669" fmla="*/ 3080173 h 6858000"/>
              <a:gd name="connsiteX670" fmla="*/ 2410152 w 7467600"/>
              <a:gd name="connsiteY670" fmla="*/ 3063751 h 6858000"/>
              <a:gd name="connsiteX671" fmla="*/ 2408099 w 7467600"/>
              <a:gd name="connsiteY671" fmla="*/ 3064403 h 6858000"/>
              <a:gd name="connsiteX672" fmla="*/ 2407218 w 7467600"/>
              <a:gd name="connsiteY672" fmla="*/ 3070324 h 6858000"/>
              <a:gd name="connsiteX673" fmla="*/ 2380138 w 7467600"/>
              <a:gd name="connsiteY673" fmla="*/ 3099341 h 6858000"/>
              <a:gd name="connsiteX674" fmla="*/ 1765923 w 7467600"/>
              <a:gd name="connsiteY674" fmla="*/ 3581043 h 6858000"/>
              <a:gd name="connsiteX675" fmla="*/ 1702258 w 7467600"/>
              <a:gd name="connsiteY675" fmla="*/ 3612286 h 6858000"/>
              <a:gd name="connsiteX676" fmla="*/ 1538370 w 7467600"/>
              <a:gd name="connsiteY676" fmla="*/ 3811804 h 6858000"/>
              <a:gd name="connsiteX677" fmla="*/ 542867 w 7467600"/>
              <a:gd name="connsiteY677" fmla="*/ 4944092 h 6858000"/>
              <a:gd name="connsiteX678" fmla="*/ 515800 w 7467600"/>
              <a:gd name="connsiteY678" fmla="*/ 4862180 h 6858000"/>
              <a:gd name="connsiteX679" fmla="*/ 909145 w 7467600"/>
              <a:gd name="connsiteY679" fmla="*/ 4199225 h 6858000"/>
              <a:gd name="connsiteX680" fmla="*/ 1214067 w 7467600"/>
              <a:gd name="connsiteY680" fmla="*/ 3908561 h 6858000"/>
              <a:gd name="connsiteX681" fmla="*/ 640967 w 7467600"/>
              <a:gd name="connsiteY681" fmla="*/ 4105601 h 6858000"/>
              <a:gd name="connsiteX682" fmla="*/ 112563 w 7467600"/>
              <a:gd name="connsiteY682" fmla="*/ 4396952 h 6858000"/>
              <a:gd name="connsiteX683" fmla="*/ 0 w 7467600"/>
              <a:gd name="connsiteY683" fmla="*/ 4466006 h 6858000"/>
              <a:gd name="connsiteX684" fmla="*/ 0 w 7467600"/>
              <a:gd name="connsiteY684" fmla="*/ 4233763 h 6858000"/>
              <a:gd name="connsiteX685" fmla="*/ 36881 w 7467600"/>
              <a:gd name="connsiteY685" fmla="*/ 4200118 h 6858000"/>
              <a:gd name="connsiteX686" fmla="*/ 910534 w 7467600"/>
              <a:gd name="connsiteY686" fmla="*/ 3629753 h 6858000"/>
              <a:gd name="connsiteX687" fmla="*/ 1578717 w 7467600"/>
              <a:gd name="connsiteY687" fmla="*/ 3575982 h 6858000"/>
              <a:gd name="connsiteX688" fmla="*/ 2338780 w 7467600"/>
              <a:gd name="connsiteY688" fmla="*/ 3033725 h 6858000"/>
              <a:gd name="connsiteX689" fmla="*/ 1807991 w 7467600"/>
              <a:gd name="connsiteY689" fmla="*/ 2807184 h 6858000"/>
              <a:gd name="connsiteX690" fmla="*/ 1416358 w 7467600"/>
              <a:gd name="connsiteY690" fmla="*/ 3112571 h 6858000"/>
              <a:gd name="connsiteX691" fmla="*/ 939066 w 7467600"/>
              <a:gd name="connsiteY691" fmla="*/ 3378798 h 6858000"/>
              <a:gd name="connsiteX692" fmla="*/ 115099 w 7467600"/>
              <a:gd name="connsiteY692" fmla="*/ 3607650 h 6858000"/>
              <a:gd name="connsiteX693" fmla="*/ 97284 w 7467600"/>
              <a:gd name="connsiteY693" fmla="*/ 3520393 h 6858000"/>
              <a:gd name="connsiteX694" fmla="*/ 922050 w 7467600"/>
              <a:gd name="connsiteY694" fmla="*/ 3074867 h 6858000"/>
              <a:gd name="connsiteX695" fmla="*/ 1405265 w 7467600"/>
              <a:gd name="connsiteY695" fmla="*/ 3016319 h 6858000"/>
              <a:gd name="connsiteX696" fmla="*/ 1407512 w 7467600"/>
              <a:gd name="connsiteY696" fmla="*/ 3018001 h 6858000"/>
              <a:gd name="connsiteX697" fmla="*/ 1726266 w 7467600"/>
              <a:gd name="connsiteY697" fmla="*/ 2777274 h 6858000"/>
              <a:gd name="connsiteX698" fmla="*/ 625390 w 7467600"/>
              <a:gd name="connsiteY698" fmla="*/ 2514541 h 6858000"/>
              <a:gd name="connsiteX699" fmla="*/ 619799 w 7467600"/>
              <a:gd name="connsiteY699" fmla="*/ 2527180 h 6858000"/>
              <a:gd name="connsiteX700" fmla="*/ 310030 w 7467600"/>
              <a:gd name="connsiteY700" fmla="*/ 2771818 h 6858000"/>
              <a:gd name="connsiteX701" fmla="*/ 173877 w 7467600"/>
              <a:gd name="connsiteY701" fmla="*/ 2937056 h 6858000"/>
              <a:gd name="connsiteX702" fmla="*/ 77889 w 7467600"/>
              <a:gd name="connsiteY702" fmla="*/ 3138440 h 6858000"/>
              <a:gd name="connsiteX703" fmla="*/ 0 w 7467600"/>
              <a:gd name="connsiteY703" fmla="*/ 3271395 h 6858000"/>
              <a:gd name="connsiteX704" fmla="*/ 0 w 7467600"/>
              <a:gd name="connsiteY704" fmla="*/ 3153002 h 6858000"/>
              <a:gd name="connsiteX705" fmla="*/ 2386 w 7467600"/>
              <a:gd name="connsiteY705" fmla="*/ 3149203 h 6858000"/>
              <a:gd name="connsiteX706" fmla="*/ 89753 w 7467600"/>
              <a:gd name="connsiteY706" fmla="*/ 2987702 h 6858000"/>
              <a:gd name="connsiteX707" fmla="*/ 76869 w 7467600"/>
              <a:gd name="connsiteY707" fmla="*/ 3005404 h 6858000"/>
              <a:gd name="connsiteX708" fmla="*/ 32049 w 7467600"/>
              <a:gd name="connsiteY708" fmla="*/ 3065814 h 6858000"/>
              <a:gd name="connsiteX709" fmla="*/ 0 w 7467600"/>
              <a:gd name="connsiteY709" fmla="*/ 3108744 h 6858000"/>
              <a:gd name="connsiteX710" fmla="*/ 0 w 7467600"/>
              <a:gd name="connsiteY710" fmla="*/ 3058059 h 6858000"/>
              <a:gd name="connsiteX711" fmla="*/ 7610 w 7467600"/>
              <a:gd name="connsiteY711" fmla="*/ 3047889 h 6858000"/>
              <a:gd name="connsiteX712" fmla="*/ 52419 w 7467600"/>
              <a:gd name="connsiteY712" fmla="*/ 2987479 h 6858000"/>
              <a:gd name="connsiteX713" fmla="*/ 59142 w 7467600"/>
              <a:gd name="connsiteY713" fmla="*/ 2978488 h 6858000"/>
              <a:gd name="connsiteX714" fmla="*/ 0 w 7467600"/>
              <a:gd name="connsiteY714" fmla="*/ 3015334 h 6858000"/>
              <a:gd name="connsiteX715" fmla="*/ 0 w 7467600"/>
              <a:gd name="connsiteY715" fmla="*/ 2914286 h 6858000"/>
              <a:gd name="connsiteX716" fmla="*/ 36383 w 7467600"/>
              <a:gd name="connsiteY716" fmla="*/ 2901128 h 6858000"/>
              <a:gd name="connsiteX717" fmla="*/ 156329 w 7467600"/>
              <a:gd name="connsiteY717" fmla="*/ 2840533 h 6858000"/>
              <a:gd name="connsiteX718" fmla="*/ 358355 w 7467600"/>
              <a:gd name="connsiteY718" fmla="*/ 2620471 h 6858000"/>
              <a:gd name="connsiteX719" fmla="*/ 510577 w 7467600"/>
              <a:gd name="connsiteY719" fmla="*/ 2501244 h 6858000"/>
              <a:gd name="connsiteX720" fmla="*/ 211967 w 7467600"/>
              <a:gd name="connsiteY720" fmla="*/ 2479171 h 6858000"/>
              <a:gd name="connsiteX721" fmla="*/ 0 w 7467600"/>
              <a:gd name="connsiteY721" fmla="*/ 2476398 h 6858000"/>
              <a:gd name="connsiteX722" fmla="*/ 0 w 7467600"/>
              <a:gd name="connsiteY722" fmla="*/ 2389189 h 6858000"/>
              <a:gd name="connsiteX723" fmla="*/ 103062 w 7467600"/>
              <a:gd name="connsiteY723" fmla="*/ 2389518 h 6858000"/>
              <a:gd name="connsiteX724" fmla="*/ 510734 w 7467600"/>
              <a:gd name="connsiteY724" fmla="*/ 2416201 h 6858000"/>
              <a:gd name="connsiteX725" fmla="*/ 279257 w 7467600"/>
              <a:gd name="connsiteY725" fmla="*/ 2092102 h 6858000"/>
              <a:gd name="connsiteX726" fmla="*/ 65265 w 7467600"/>
              <a:gd name="connsiteY726" fmla="*/ 2006049 h 6858000"/>
              <a:gd name="connsiteX727" fmla="*/ 0 w 7467600"/>
              <a:gd name="connsiteY727" fmla="*/ 1982532 h 6858000"/>
              <a:gd name="connsiteX728" fmla="*/ 0 w 7467600"/>
              <a:gd name="connsiteY728" fmla="*/ 1912789 h 6858000"/>
              <a:gd name="connsiteX729" fmla="*/ 97460 w 7467600"/>
              <a:gd name="connsiteY729" fmla="*/ 1953725 h 6858000"/>
              <a:gd name="connsiteX730" fmla="*/ 221272 w 7467600"/>
              <a:gd name="connsiteY730" fmla="*/ 1980766 h 6858000"/>
              <a:gd name="connsiteX731" fmla="*/ 116765 w 7467600"/>
              <a:gd name="connsiteY731" fmla="*/ 1911033 h 6858000"/>
              <a:gd name="connsiteX732" fmla="*/ 16405 w 7467600"/>
              <a:gd name="connsiteY732" fmla="*/ 1803412 h 6858000"/>
              <a:gd name="connsiteX733" fmla="*/ 0 w 7467600"/>
              <a:gd name="connsiteY733" fmla="*/ 1784777 h 6858000"/>
              <a:gd name="connsiteX734" fmla="*/ 0 w 7467600"/>
              <a:gd name="connsiteY734" fmla="*/ 1740082 h 6858000"/>
              <a:gd name="connsiteX735" fmla="*/ 39394 w 7467600"/>
              <a:gd name="connsiteY735" fmla="*/ 1784856 h 6858000"/>
              <a:gd name="connsiteX736" fmla="*/ 135813 w 7467600"/>
              <a:gd name="connsiteY736" fmla="*/ 1888838 h 6858000"/>
              <a:gd name="connsiteX737" fmla="*/ 242575 w 7467600"/>
              <a:gd name="connsiteY737" fmla="*/ 1958841 h 6858000"/>
              <a:gd name="connsiteX738" fmla="*/ 82197 w 7467600"/>
              <a:gd name="connsiteY738" fmla="*/ 1754826 h 6858000"/>
              <a:gd name="connsiteX739" fmla="*/ 0 w 7467600"/>
              <a:gd name="connsiteY739" fmla="*/ 1679650 h 6858000"/>
              <a:gd name="connsiteX740" fmla="*/ 0 w 7467600"/>
              <a:gd name="connsiteY740" fmla="*/ 1602463 h 6858000"/>
              <a:gd name="connsiteX741" fmla="*/ 84689 w 7467600"/>
              <a:gd name="connsiteY741" fmla="*/ 1677442 h 6858000"/>
              <a:gd name="connsiteX742" fmla="*/ 298437 w 7467600"/>
              <a:gd name="connsiteY742" fmla="*/ 1968019 h 6858000"/>
              <a:gd name="connsiteX743" fmla="*/ 227269 w 7467600"/>
              <a:gd name="connsiteY743" fmla="*/ 1114064 h 6858000"/>
              <a:gd name="connsiteX744" fmla="*/ 248003 w 7467600"/>
              <a:gd name="connsiteY744" fmla="*/ 1089613 h 6858000"/>
              <a:gd name="connsiteX745" fmla="*/ 427020 w 7467600"/>
              <a:gd name="connsiteY745" fmla="*/ 1619803 h 6858000"/>
              <a:gd name="connsiteX746" fmla="*/ 340345 w 7467600"/>
              <a:gd name="connsiteY746" fmla="*/ 2027739 h 6858000"/>
              <a:gd name="connsiteX747" fmla="*/ 360865 w 7467600"/>
              <a:gd name="connsiteY747" fmla="*/ 2044827 h 6858000"/>
              <a:gd name="connsiteX748" fmla="*/ 560414 w 7467600"/>
              <a:gd name="connsiteY748" fmla="*/ 2421457 h 6858000"/>
              <a:gd name="connsiteX749" fmla="*/ 1359703 w 7467600"/>
              <a:gd name="connsiteY749" fmla="*/ 2578554 h 6858000"/>
              <a:gd name="connsiteX750" fmla="*/ 1359422 w 7467600"/>
              <a:gd name="connsiteY750" fmla="*/ 2577994 h 6858000"/>
              <a:gd name="connsiteX751" fmla="*/ 828701 w 7467600"/>
              <a:gd name="connsiteY751" fmla="*/ 1839520 h 6858000"/>
              <a:gd name="connsiteX752" fmla="*/ 494427 w 7467600"/>
              <a:gd name="connsiteY752" fmla="*/ 1092333 h 6858000"/>
              <a:gd name="connsiteX753" fmla="*/ 506322 w 7467600"/>
              <a:gd name="connsiteY753" fmla="*/ 1020997 h 6858000"/>
              <a:gd name="connsiteX754" fmla="*/ 4570198 w 7467600"/>
              <a:gd name="connsiteY754" fmla="*/ 978081 h 6858000"/>
              <a:gd name="connsiteX755" fmla="*/ 4523691 w 7467600"/>
              <a:gd name="connsiteY755" fmla="*/ 1127776 h 6858000"/>
              <a:gd name="connsiteX756" fmla="*/ 4509875 w 7467600"/>
              <a:gd name="connsiteY756" fmla="*/ 1167552 h 6858000"/>
              <a:gd name="connsiteX757" fmla="*/ 4478168 w 7467600"/>
              <a:gd name="connsiteY757" fmla="*/ 1260735 h 6858000"/>
              <a:gd name="connsiteX758" fmla="*/ 4409309 w 7467600"/>
              <a:gd name="connsiteY758" fmla="*/ 1666996 h 6858000"/>
              <a:gd name="connsiteX759" fmla="*/ 4370031 w 7467600"/>
              <a:gd name="connsiteY759" fmla="*/ 1955666 h 6858000"/>
              <a:gd name="connsiteX760" fmla="*/ 4570198 w 7467600"/>
              <a:gd name="connsiteY760" fmla="*/ 978081 h 6858000"/>
              <a:gd name="connsiteX761" fmla="*/ 4557898 w 7467600"/>
              <a:gd name="connsiteY761" fmla="*/ 900011 h 6858000"/>
              <a:gd name="connsiteX762" fmla="*/ 4344840 w 7467600"/>
              <a:gd name="connsiteY762" fmla="*/ 1922038 h 6858000"/>
              <a:gd name="connsiteX763" fmla="*/ 4378710 w 7467600"/>
              <a:gd name="connsiteY763" fmla="*/ 1665516 h 6858000"/>
              <a:gd name="connsiteX764" fmla="*/ 4448798 w 7467600"/>
              <a:gd name="connsiteY764" fmla="*/ 1253024 h 6858000"/>
              <a:gd name="connsiteX765" fmla="*/ 4480315 w 7467600"/>
              <a:gd name="connsiteY765" fmla="*/ 1158454 h 6858000"/>
              <a:gd name="connsiteX766" fmla="*/ 4494133 w 7467600"/>
              <a:gd name="connsiteY766" fmla="*/ 1118676 h 6858000"/>
              <a:gd name="connsiteX767" fmla="*/ 4557898 w 7467600"/>
              <a:gd name="connsiteY767" fmla="*/ 900011 h 6858000"/>
              <a:gd name="connsiteX768" fmla="*/ 5870151 w 7467600"/>
              <a:gd name="connsiteY768" fmla="*/ 898890 h 6858000"/>
              <a:gd name="connsiteX769" fmla="*/ 5861335 w 7467600"/>
              <a:gd name="connsiteY769" fmla="*/ 899177 h 6858000"/>
              <a:gd name="connsiteX770" fmla="*/ 5843702 w 7467600"/>
              <a:gd name="connsiteY770" fmla="*/ 899748 h 6858000"/>
              <a:gd name="connsiteX771" fmla="*/ 5651107 w 7467600"/>
              <a:gd name="connsiteY771" fmla="*/ 920306 h 6858000"/>
              <a:gd name="connsiteX772" fmla="*/ 5459407 w 7467600"/>
              <a:gd name="connsiteY772" fmla="*/ 940975 h 6858000"/>
              <a:gd name="connsiteX773" fmla="*/ 5374846 w 7467600"/>
              <a:gd name="connsiteY773" fmla="*/ 941988 h 6858000"/>
              <a:gd name="connsiteX774" fmla="*/ 5256105 w 7467600"/>
              <a:gd name="connsiteY774" fmla="*/ 945632 h 6858000"/>
              <a:gd name="connsiteX775" fmla="*/ 5107071 w 7467600"/>
              <a:gd name="connsiteY775" fmla="*/ 969720 h 6858000"/>
              <a:gd name="connsiteX776" fmla="*/ 4998681 w 7467600"/>
              <a:gd name="connsiteY776" fmla="*/ 988771 h 6858000"/>
              <a:gd name="connsiteX777" fmla="*/ 5870151 w 7467600"/>
              <a:gd name="connsiteY777" fmla="*/ 898890 h 6858000"/>
              <a:gd name="connsiteX778" fmla="*/ 5504425 w 7467600"/>
              <a:gd name="connsiteY778" fmla="*/ 848067 h 6858000"/>
              <a:gd name="connsiteX779" fmla="*/ 4968849 w 7467600"/>
              <a:gd name="connsiteY779" fmla="*/ 962318 h 6858000"/>
              <a:gd name="connsiteX780" fmla="*/ 5104039 w 7467600"/>
              <a:gd name="connsiteY780" fmla="*/ 940634 h 6858000"/>
              <a:gd name="connsiteX781" fmla="*/ 5256311 w 7467600"/>
              <a:gd name="connsiteY781" fmla="*/ 916490 h 6858000"/>
              <a:gd name="connsiteX782" fmla="*/ 5377381 w 7467600"/>
              <a:gd name="connsiteY782" fmla="*/ 912671 h 6858000"/>
              <a:gd name="connsiteX783" fmla="*/ 5460148 w 7467600"/>
              <a:gd name="connsiteY783" fmla="*/ 911442 h 6858000"/>
              <a:gd name="connsiteX784" fmla="*/ 5648971 w 7467600"/>
              <a:gd name="connsiteY784" fmla="*/ 891331 h 6858000"/>
              <a:gd name="connsiteX785" fmla="*/ 5844807 w 7467600"/>
              <a:gd name="connsiteY785" fmla="*/ 870718 h 6858000"/>
              <a:gd name="connsiteX786" fmla="*/ 5862975 w 7467600"/>
              <a:gd name="connsiteY786" fmla="*/ 869756 h 6858000"/>
              <a:gd name="connsiteX787" fmla="*/ 5920887 w 7467600"/>
              <a:gd name="connsiteY787" fmla="*/ 865929 h 6858000"/>
              <a:gd name="connsiteX788" fmla="*/ 5504425 w 7467600"/>
              <a:gd name="connsiteY788" fmla="*/ 848067 h 6858000"/>
              <a:gd name="connsiteX789" fmla="*/ 3607114 w 7467600"/>
              <a:gd name="connsiteY789" fmla="*/ 467441 h 6858000"/>
              <a:gd name="connsiteX790" fmla="*/ 3296242 w 7467600"/>
              <a:gd name="connsiteY790" fmla="*/ 807991 h 6858000"/>
              <a:gd name="connsiteX791" fmla="*/ 3174674 w 7467600"/>
              <a:gd name="connsiteY791" fmla="*/ 919759 h 6858000"/>
              <a:gd name="connsiteX792" fmla="*/ 3042978 w 7467600"/>
              <a:gd name="connsiteY792" fmla="*/ 1054894 h 6858000"/>
              <a:gd name="connsiteX793" fmla="*/ 2968914 w 7467600"/>
              <a:gd name="connsiteY793" fmla="*/ 1133756 h 6858000"/>
              <a:gd name="connsiteX794" fmla="*/ 3103823 w 7467600"/>
              <a:gd name="connsiteY794" fmla="*/ 1026814 h 6858000"/>
              <a:gd name="connsiteX795" fmla="*/ 3607114 w 7467600"/>
              <a:gd name="connsiteY795" fmla="*/ 467441 h 6858000"/>
              <a:gd name="connsiteX796" fmla="*/ 3744487 w 7467600"/>
              <a:gd name="connsiteY796" fmla="*/ 383136 h 6858000"/>
              <a:gd name="connsiteX797" fmla="*/ 3970213 w 7467600"/>
              <a:gd name="connsiteY797" fmla="*/ 995559 h 6858000"/>
              <a:gd name="connsiteX798" fmla="*/ 3744487 w 7467600"/>
              <a:gd name="connsiteY798" fmla="*/ 383136 h 6858000"/>
              <a:gd name="connsiteX799" fmla="*/ 3624562 w 7467600"/>
              <a:gd name="connsiteY799" fmla="*/ 367041 h 6858000"/>
              <a:gd name="connsiteX800" fmla="*/ 3489712 w 7467600"/>
              <a:gd name="connsiteY800" fmla="*/ 485386 h 6858000"/>
              <a:gd name="connsiteX801" fmla="*/ 3182994 w 7467600"/>
              <a:gd name="connsiteY801" fmla="*/ 828265 h 6858000"/>
              <a:gd name="connsiteX802" fmla="*/ 2892114 w 7467600"/>
              <a:gd name="connsiteY802" fmla="*/ 1172635 h 6858000"/>
              <a:gd name="connsiteX803" fmla="*/ 3021459 w 7467600"/>
              <a:gd name="connsiteY803" fmla="*/ 1035385 h 6858000"/>
              <a:gd name="connsiteX804" fmla="*/ 3153873 w 7467600"/>
              <a:gd name="connsiteY804" fmla="*/ 898971 h 6858000"/>
              <a:gd name="connsiteX805" fmla="*/ 3276511 w 7467600"/>
              <a:gd name="connsiteY805" fmla="*/ 786423 h 6858000"/>
              <a:gd name="connsiteX806" fmla="*/ 3584154 w 7467600"/>
              <a:gd name="connsiteY806" fmla="*/ 448218 h 6858000"/>
              <a:gd name="connsiteX807" fmla="*/ 3624562 w 7467600"/>
              <a:gd name="connsiteY807" fmla="*/ 367041 h 6858000"/>
              <a:gd name="connsiteX808" fmla="*/ 3766672 w 7467600"/>
              <a:gd name="connsiteY808" fmla="*/ 359429 h 6858000"/>
              <a:gd name="connsiteX809" fmla="*/ 3996338 w 7467600"/>
              <a:gd name="connsiteY809" fmla="*/ 968237 h 6858000"/>
              <a:gd name="connsiteX810" fmla="*/ 3766672 w 7467600"/>
              <a:gd name="connsiteY810" fmla="*/ 359429 h 6858000"/>
              <a:gd name="connsiteX811" fmla="*/ 5805386 w 7467600"/>
              <a:gd name="connsiteY811" fmla="*/ 239240 h 6858000"/>
              <a:gd name="connsiteX812" fmla="*/ 5736947 w 7467600"/>
              <a:gd name="connsiteY812" fmla="*/ 261367 h 6858000"/>
              <a:gd name="connsiteX813" fmla="*/ 5427012 w 7467600"/>
              <a:gd name="connsiteY813" fmla="*/ 311272 h 6858000"/>
              <a:gd name="connsiteX814" fmla="*/ 5147818 w 7467600"/>
              <a:gd name="connsiteY814" fmla="*/ 322112 h 6858000"/>
              <a:gd name="connsiteX815" fmla="*/ 5060854 w 7467600"/>
              <a:gd name="connsiteY815" fmla="*/ 311882 h 6858000"/>
              <a:gd name="connsiteX816" fmla="*/ 4945989 w 7467600"/>
              <a:gd name="connsiteY816" fmla="*/ 300516 h 6858000"/>
              <a:gd name="connsiteX817" fmla="*/ 5410479 w 7467600"/>
              <a:gd name="connsiteY817" fmla="*/ 348434 h 6858000"/>
              <a:gd name="connsiteX818" fmla="*/ 5805386 w 7467600"/>
              <a:gd name="connsiteY818" fmla="*/ 239240 h 6858000"/>
              <a:gd name="connsiteX819" fmla="*/ 5905192 w 7467600"/>
              <a:gd name="connsiteY819" fmla="*/ 163079 h 6858000"/>
              <a:gd name="connsiteX820" fmla="*/ 5865655 w 7467600"/>
              <a:gd name="connsiteY820" fmla="*/ 171901 h 6858000"/>
              <a:gd name="connsiteX821" fmla="*/ 5259740 w 7467600"/>
              <a:gd name="connsiteY821" fmla="*/ 257013 h 6858000"/>
              <a:gd name="connsiteX822" fmla="*/ 5208466 w 7467600"/>
              <a:gd name="connsiteY822" fmla="*/ 257550 h 6858000"/>
              <a:gd name="connsiteX823" fmla="*/ 4980204 w 7467600"/>
              <a:gd name="connsiteY823" fmla="*/ 271903 h 6858000"/>
              <a:gd name="connsiteX824" fmla="*/ 5068068 w 7467600"/>
              <a:gd name="connsiteY824" fmla="*/ 282244 h 6858000"/>
              <a:gd name="connsiteX825" fmla="*/ 5153231 w 7467600"/>
              <a:gd name="connsiteY825" fmla="*/ 292240 h 6858000"/>
              <a:gd name="connsiteX826" fmla="*/ 5426491 w 7467600"/>
              <a:gd name="connsiteY826" fmla="*/ 281128 h 6858000"/>
              <a:gd name="connsiteX827" fmla="*/ 5731212 w 7467600"/>
              <a:gd name="connsiteY827" fmla="*/ 231951 h 6858000"/>
              <a:gd name="connsiteX828" fmla="*/ 5905192 w 7467600"/>
              <a:gd name="connsiteY828" fmla="*/ 163079 h 6858000"/>
              <a:gd name="connsiteX829" fmla="*/ 5944437 w 7467600"/>
              <a:gd name="connsiteY829" fmla="*/ 113829 h 6858000"/>
              <a:gd name="connsiteX830" fmla="*/ 5825032 w 7467600"/>
              <a:gd name="connsiteY830" fmla="*/ 146405 h 6858000"/>
              <a:gd name="connsiteX831" fmla="*/ 4955599 w 7467600"/>
              <a:gd name="connsiteY831" fmla="*/ 247008 h 6858000"/>
              <a:gd name="connsiteX832" fmla="*/ 5210104 w 7467600"/>
              <a:gd name="connsiteY832" fmla="*/ 228123 h 6858000"/>
              <a:gd name="connsiteX833" fmla="*/ 5261015 w 7467600"/>
              <a:gd name="connsiteY833" fmla="*/ 227087 h 6858000"/>
              <a:gd name="connsiteX834" fmla="*/ 5861181 w 7467600"/>
              <a:gd name="connsiteY834" fmla="*/ 143093 h 6858000"/>
              <a:gd name="connsiteX835" fmla="*/ 5961252 w 7467600"/>
              <a:gd name="connsiteY835" fmla="*/ 114820 h 6858000"/>
              <a:gd name="connsiteX836" fmla="*/ 5944437 w 7467600"/>
              <a:gd name="connsiteY836" fmla="*/ 113829 h 6858000"/>
              <a:gd name="connsiteX837" fmla="*/ 3882765 w 7467600"/>
              <a:gd name="connsiteY837" fmla="*/ 0 h 6858000"/>
              <a:gd name="connsiteX838" fmla="*/ 3995099 w 7467600"/>
              <a:gd name="connsiteY838" fmla="*/ 0 h 6858000"/>
              <a:gd name="connsiteX839" fmla="*/ 4163818 w 7467600"/>
              <a:gd name="connsiteY839" fmla="*/ 234104 h 6858000"/>
              <a:gd name="connsiteX840" fmla="*/ 4172099 w 7467600"/>
              <a:gd name="connsiteY840" fmla="*/ 234207 h 6858000"/>
              <a:gd name="connsiteX841" fmla="*/ 4784282 w 7467600"/>
              <a:gd name="connsiteY841" fmla="*/ 276561 h 6858000"/>
              <a:gd name="connsiteX842" fmla="*/ 4801687 w 7467600"/>
              <a:gd name="connsiteY842" fmla="*/ 267764 h 6858000"/>
              <a:gd name="connsiteX843" fmla="*/ 6082788 w 7467600"/>
              <a:gd name="connsiteY843" fmla="*/ 64119 h 6858000"/>
              <a:gd name="connsiteX844" fmla="*/ 6099442 w 7467600"/>
              <a:gd name="connsiteY844" fmla="*/ 82568 h 6858000"/>
              <a:gd name="connsiteX845" fmla="*/ 4804137 w 7467600"/>
              <a:gd name="connsiteY845" fmla="*/ 320931 h 6858000"/>
              <a:gd name="connsiteX846" fmla="*/ 4227047 w 7467600"/>
              <a:gd name="connsiteY846" fmla="*/ 313415 h 6858000"/>
              <a:gd name="connsiteX847" fmla="*/ 4346041 w 7467600"/>
              <a:gd name="connsiteY847" fmla="*/ 456086 h 6858000"/>
              <a:gd name="connsiteX848" fmla="*/ 4870967 w 7467600"/>
              <a:gd name="connsiteY848" fmla="*/ 963061 h 6858000"/>
              <a:gd name="connsiteX849" fmla="*/ 4889647 w 7467600"/>
              <a:gd name="connsiteY849" fmla="*/ 957147 h 6858000"/>
              <a:gd name="connsiteX850" fmla="*/ 5422504 w 7467600"/>
              <a:gd name="connsiteY850" fmla="*/ 805191 h 6858000"/>
              <a:gd name="connsiteX851" fmla="*/ 6087656 w 7467600"/>
              <a:gd name="connsiteY851" fmla="*/ 826703 h 6858000"/>
              <a:gd name="connsiteX852" fmla="*/ 6058717 w 7467600"/>
              <a:gd name="connsiteY852" fmla="*/ 865992 h 6858000"/>
              <a:gd name="connsiteX853" fmla="*/ 4974153 w 7467600"/>
              <a:gd name="connsiteY853" fmla="*/ 1045456 h 6858000"/>
              <a:gd name="connsiteX854" fmla="*/ 5627835 w 7467600"/>
              <a:gd name="connsiteY854" fmla="*/ 1472077 h 6858000"/>
              <a:gd name="connsiteX855" fmla="*/ 5629817 w 7467600"/>
              <a:gd name="connsiteY855" fmla="*/ 1471412 h 6858000"/>
              <a:gd name="connsiteX856" fmla="*/ 5634124 w 7467600"/>
              <a:gd name="connsiteY856" fmla="*/ 1470572 h 6858000"/>
              <a:gd name="connsiteX857" fmla="*/ 5755832 w 7467600"/>
              <a:gd name="connsiteY857" fmla="*/ 1383886 h 6858000"/>
              <a:gd name="connsiteX858" fmla="*/ 6014186 w 7467600"/>
              <a:gd name="connsiteY858" fmla="*/ 1279799 h 6858000"/>
              <a:gd name="connsiteX859" fmla="*/ 6901619 w 7467600"/>
              <a:gd name="connsiteY859" fmla="*/ 1047874 h 6858000"/>
              <a:gd name="connsiteX860" fmla="*/ 6931566 w 7467600"/>
              <a:gd name="connsiteY860" fmla="*/ 1062034 h 6858000"/>
              <a:gd name="connsiteX861" fmla="*/ 5790982 w 7467600"/>
              <a:gd name="connsiteY861" fmla="*/ 1561380 h 6858000"/>
              <a:gd name="connsiteX862" fmla="*/ 6188971 w 7467600"/>
              <a:gd name="connsiteY862" fmla="*/ 1755168 h 6858000"/>
              <a:gd name="connsiteX863" fmla="*/ 6202446 w 7467600"/>
              <a:gd name="connsiteY863" fmla="*/ 1752268 h 6858000"/>
              <a:gd name="connsiteX864" fmla="*/ 7179560 w 7467600"/>
              <a:gd name="connsiteY864" fmla="*/ 1467551 h 6858000"/>
              <a:gd name="connsiteX865" fmla="*/ 7158730 w 7467600"/>
              <a:gd name="connsiteY865" fmla="*/ 1507835 h 6858000"/>
              <a:gd name="connsiteX866" fmla="*/ 6326959 w 7467600"/>
              <a:gd name="connsiteY866" fmla="*/ 1817686 h 6858000"/>
              <a:gd name="connsiteX867" fmla="*/ 6537433 w 7467600"/>
              <a:gd name="connsiteY867" fmla="*/ 1907790 h 6858000"/>
              <a:gd name="connsiteX868" fmla="*/ 6550221 w 7467600"/>
              <a:gd name="connsiteY868" fmla="*/ 1910729 h 6858000"/>
              <a:gd name="connsiteX869" fmla="*/ 6964438 w 7467600"/>
              <a:gd name="connsiteY869" fmla="*/ 2209505 h 6858000"/>
              <a:gd name="connsiteX870" fmla="*/ 7367862 w 7467600"/>
              <a:gd name="connsiteY870" fmla="*/ 2806833 h 6858000"/>
              <a:gd name="connsiteX871" fmla="*/ 7364329 w 7467600"/>
              <a:gd name="connsiteY871" fmla="*/ 2826907 h 6858000"/>
              <a:gd name="connsiteX872" fmla="*/ 7290545 w 7467600"/>
              <a:gd name="connsiteY872" fmla="*/ 2850663 h 6858000"/>
              <a:gd name="connsiteX873" fmla="*/ 6472036 w 7467600"/>
              <a:gd name="connsiteY873" fmla="*/ 1959003 h 6858000"/>
              <a:gd name="connsiteX874" fmla="*/ 5792897 w 7467600"/>
              <a:gd name="connsiteY874" fmla="*/ 1647747 h 6858000"/>
              <a:gd name="connsiteX875" fmla="*/ 5842751 w 7467600"/>
              <a:gd name="connsiteY875" fmla="*/ 1816112 h 6858000"/>
              <a:gd name="connsiteX876" fmla="*/ 5847424 w 7467600"/>
              <a:gd name="connsiteY876" fmla="*/ 1815776 h 6858000"/>
              <a:gd name="connsiteX877" fmla="*/ 6399821 w 7467600"/>
              <a:gd name="connsiteY877" fmla="*/ 2344799 h 6858000"/>
              <a:gd name="connsiteX878" fmla="*/ 6323232 w 7467600"/>
              <a:gd name="connsiteY878" fmla="*/ 2389634 h 6858000"/>
              <a:gd name="connsiteX879" fmla="*/ 5942958 w 7467600"/>
              <a:gd name="connsiteY879" fmla="*/ 2077708 h 6858000"/>
              <a:gd name="connsiteX880" fmla="*/ 5921559 w 7467600"/>
              <a:gd name="connsiteY880" fmla="*/ 2378596 h 6858000"/>
              <a:gd name="connsiteX881" fmla="*/ 5817651 w 7467600"/>
              <a:gd name="connsiteY881" fmla="*/ 3023919 h 6858000"/>
              <a:gd name="connsiteX882" fmla="*/ 5729634 w 7467600"/>
              <a:gd name="connsiteY882" fmla="*/ 3051849 h 6858000"/>
              <a:gd name="connsiteX883" fmla="*/ 5611018 w 7467600"/>
              <a:gd name="connsiteY883" fmla="*/ 2316769 h 6858000"/>
              <a:gd name="connsiteX884" fmla="*/ 5687608 w 7467600"/>
              <a:gd name="connsiteY884" fmla="*/ 2039972 h 6858000"/>
              <a:gd name="connsiteX885" fmla="*/ 5657554 w 7467600"/>
              <a:gd name="connsiteY885" fmla="*/ 1576445 h 6858000"/>
              <a:gd name="connsiteX886" fmla="*/ 5150475 w 7467600"/>
              <a:gd name="connsiteY886" fmla="*/ 1274012 h 6858000"/>
              <a:gd name="connsiteX887" fmla="*/ 5349142 w 7467600"/>
              <a:gd name="connsiteY887" fmla="*/ 2204405 h 6858000"/>
              <a:gd name="connsiteX888" fmla="*/ 5262214 w 7467600"/>
              <a:gd name="connsiteY888" fmla="*/ 2233836 h 6858000"/>
              <a:gd name="connsiteX889" fmla="*/ 4981539 w 7467600"/>
              <a:gd name="connsiteY889" fmla="*/ 1542201 h 6858000"/>
              <a:gd name="connsiteX890" fmla="*/ 4958461 w 7467600"/>
              <a:gd name="connsiteY890" fmla="*/ 1136957 h 6858000"/>
              <a:gd name="connsiteX891" fmla="*/ 4655015 w 7467600"/>
              <a:gd name="connsiteY891" fmla="*/ 891426 h 6858000"/>
              <a:gd name="connsiteX892" fmla="*/ 4348002 w 7467600"/>
              <a:gd name="connsiteY892" fmla="*/ 2205895 h 6858000"/>
              <a:gd name="connsiteX893" fmla="*/ 4262250 w 7467600"/>
              <a:gd name="connsiteY893" fmla="*/ 2219972 h 6858000"/>
              <a:gd name="connsiteX894" fmla="*/ 4550611 w 7467600"/>
              <a:gd name="connsiteY894" fmla="*/ 817540 h 6858000"/>
              <a:gd name="connsiteX895" fmla="*/ 4564418 w 7467600"/>
              <a:gd name="connsiteY895" fmla="*/ 808293 h 6858000"/>
              <a:gd name="connsiteX896" fmla="*/ 4266388 w 7467600"/>
              <a:gd name="connsiteY896" fmla="*/ 500083 h 6858000"/>
              <a:gd name="connsiteX897" fmla="*/ 4032842 w 7467600"/>
              <a:gd name="connsiteY897" fmla="*/ 211809 h 6858000"/>
              <a:gd name="connsiteX898" fmla="*/ 3882765 w 7467600"/>
              <a:gd name="connsiteY898" fmla="*/ 0 h 6858000"/>
              <a:gd name="connsiteX899" fmla="*/ 3721337 w 7467600"/>
              <a:gd name="connsiteY899" fmla="*/ 0 h 6858000"/>
              <a:gd name="connsiteX900" fmla="*/ 3797544 w 7467600"/>
              <a:gd name="connsiteY900" fmla="*/ 0 h 6858000"/>
              <a:gd name="connsiteX901" fmla="*/ 3775734 w 7467600"/>
              <a:gd name="connsiteY901" fmla="*/ 95131 h 6858000"/>
              <a:gd name="connsiteX902" fmla="*/ 3724807 w 7467600"/>
              <a:gd name="connsiteY902" fmla="*/ 272257 h 6858000"/>
              <a:gd name="connsiteX903" fmla="*/ 3726844 w 7467600"/>
              <a:gd name="connsiteY903" fmla="*/ 282988 h 6858000"/>
              <a:gd name="connsiteX904" fmla="*/ 3742664 w 7467600"/>
              <a:gd name="connsiteY904" fmla="*/ 279918 h 6858000"/>
              <a:gd name="connsiteX905" fmla="*/ 4103910 w 7467600"/>
              <a:gd name="connsiteY905" fmla="*/ 1161917 h 6858000"/>
              <a:gd name="connsiteX906" fmla="*/ 4020269 w 7467600"/>
              <a:gd name="connsiteY906" fmla="*/ 1200406 h 6858000"/>
              <a:gd name="connsiteX907" fmla="*/ 3674882 w 7467600"/>
              <a:gd name="connsiteY907" fmla="*/ 488524 h 6858000"/>
              <a:gd name="connsiteX908" fmla="*/ 3132682 w 7467600"/>
              <a:gd name="connsiteY908" fmla="*/ 1072284 h 6858000"/>
              <a:gd name="connsiteX909" fmla="*/ 2716346 w 7467600"/>
              <a:gd name="connsiteY909" fmla="*/ 1276376 h 6858000"/>
              <a:gd name="connsiteX910" fmla="*/ 2716772 w 7467600"/>
              <a:gd name="connsiteY910" fmla="*/ 1255462 h 6858000"/>
              <a:gd name="connsiteX911" fmla="*/ 3471096 w 7467600"/>
              <a:gd name="connsiteY911" fmla="*/ 437072 h 6858000"/>
              <a:gd name="connsiteX912" fmla="*/ 3639057 w 7467600"/>
              <a:gd name="connsiteY912" fmla="*/ 286334 h 6858000"/>
              <a:gd name="connsiteX913" fmla="*/ 3640309 w 7467600"/>
              <a:gd name="connsiteY913" fmla="*/ 284664 h 6858000"/>
              <a:gd name="connsiteX914" fmla="*/ 3646022 w 7467600"/>
              <a:gd name="connsiteY914" fmla="*/ 276711 h 6858000"/>
              <a:gd name="connsiteX915" fmla="*/ 3707943 w 7467600"/>
              <a:gd name="connsiteY915" fmla="*/ 65958 h 6858000"/>
              <a:gd name="connsiteX916" fmla="*/ 3721337 w 7467600"/>
              <a:gd name="connsiteY916" fmla="*/ 0 h 6858000"/>
              <a:gd name="connsiteX917" fmla="*/ 2867960 w 7467600"/>
              <a:gd name="connsiteY917" fmla="*/ 0 h 6858000"/>
              <a:gd name="connsiteX918" fmla="*/ 2926351 w 7467600"/>
              <a:gd name="connsiteY918" fmla="*/ 0 h 6858000"/>
              <a:gd name="connsiteX919" fmla="*/ 2902823 w 7467600"/>
              <a:gd name="connsiteY919" fmla="*/ 262929 h 6858000"/>
              <a:gd name="connsiteX920" fmla="*/ 2940663 w 7467600"/>
              <a:gd name="connsiteY920" fmla="*/ 140884 h 6858000"/>
              <a:gd name="connsiteX921" fmla="*/ 2947039 w 7467600"/>
              <a:gd name="connsiteY921" fmla="*/ 122524 h 6858000"/>
              <a:gd name="connsiteX922" fmla="*/ 2984316 w 7467600"/>
              <a:gd name="connsiteY922" fmla="*/ 0 h 6858000"/>
              <a:gd name="connsiteX923" fmla="*/ 3016114 w 7467600"/>
              <a:gd name="connsiteY923" fmla="*/ 0 h 6858000"/>
              <a:gd name="connsiteX924" fmla="*/ 2979949 w 7467600"/>
              <a:gd name="connsiteY924" fmla="*/ 119274 h 6858000"/>
              <a:gd name="connsiteX925" fmla="*/ 3023879 w 7467600"/>
              <a:gd name="connsiteY925" fmla="*/ 0 h 6858000"/>
              <a:gd name="connsiteX926" fmla="*/ 3105400 w 7467600"/>
              <a:gd name="connsiteY926" fmla="*/ 0 h 6858000"/>
              <a:gd name="connsiteX927" fmla="*/ 3094669 w 7467600"/>
              <a:gd name="connsiteY927" fmla="*/ 30308 h 6858000"/>
              <a:gd name="connsiteX928" fmla="*/ 2901945 w 7467600"/>
              <a:gd name="connsiteY928" fmla="*/ 466538 h 6858000"/>
              <a:gd name="connsiteX929" fmla="*/ 2815209 w 7467600"/>
              <a:gd name="connsiteY929" fmla="*/ 497361 h 6858000"/>
              <a:gd name="connsiteX930" fmla="*/ 2844845 w 7467600"/>
              <a:gd name="connsiteY930" fmla="*/ 127638 h 6858000"/>
              <a:gd name="connsiteX931" fmla="*/ 2867960 w 7467600"/>
              <a:gd name="connsiteY931" fmla="*/ 0 h 6858000"/>
              <a:gd name="connsiteX932" fmla="*/ 1057230 w 7467600"/>
              <a:gd name="connsiteY932" fmla="*/ 0 h 6858000"/>
              <a:gd name="connsiteX933" fmla="*/ 1111003 w 7467600"/>
              <a:gd name="connsiteY933" fmla="*/ 0 h 6858000"/>
              <a:gd name="connsiteX934" fmla="*/ 1125553 w 7467600"/>
              <a:gd name="connsiteY934" fmla="*/ 52588 h 6858000"/>
              <a:gd name="connsiteX935" fmla="*/ 1304276 w 7467600"/>
              <a:gd name="connsiteY935" fmla="*/ 476275 h 6858000"/>
              <a:gd name="connsiteX936" fmla="*/ 1492066 w 7467600"/>
              <a:gd name="connsiteY936" fmla="*/ 886333 h 6858000"/>
              <a:gd name="connsiteX937" fmla="*/ 1423698 w 7467600"/>
              <a:gd name="connsiteY937" fmla="*/ 710817 h 6858000"/>
              <a:gd name="connsiteX938" fmla="*/ 1357609 w 7467600"/>
              <a:gd name="connsiteY938" fmla="*/ 532892 h 6858000"/>
              <a:gd name="connsiteX939" fmla="*/ 1309550 w 7467600"/>
              <a:gd name="connsiteY939" fmla="*/ 374031 h 6858000"/>
              <a:gd name="connsiteX940" fmla="*/ 1193673 w 7467600"/>
              <a:gd name="connsiteY940" fmla="*/ 49533 h 6858000"/>
              <a:gd name="connsiteX941" fmla="*/ 1164391 w 7467600"/>
              <a:gd name="connsiteY941" fmla="*/ 0 h 6858000"/>
              <a:gd name="connsiteX942" fmla="*/ 1200666 w 7467600"/>
              <a:gd name="connsiteY942" fmla="*/ 0 h 6858000"/>
              <a:gd name="connsiteX943" fmla="*/ 1223408 w 7467600"/>
              <a:gd name="connsiteY943" fmla="*/ 38996 h 6858000"/>
              <a:gd name="connsiteX944" fmla="*/ 1339635 w 7467600"/>
              <a:gd name="connsiteY944" fmla="*/ 365517 h 6858000"/>
              <a:gd name="connsiteX945" fmla="*/ 1387469 w 7467600"/>
              <a:gd name="connsiteY945" fmla="*/ 523079 h 6858000"/>
              <a:gd name="connsiteX946" fmla="*/ 1452685 w 7467600"/>
              <a:gd name="connsiteY946" fmla="*/ 699806 h 6858000"/>
              <a:gd name="connsiteX947" fmla="*/ 1492092 w 7467600"/>
              <a:gd name="connsiteY947" fmla="*/ 800424 h 6858000"/>
              <a:gd name="connsiteX948" fmla="*/ 1455302 w 7467600"/>
              <a:gd name="connsiteY948" fmla="*/ 632913 h 6858000"/>
              <a:gd name="connsiteX949" fmla="*/ 1222336 w 7467600"/>
              <a:gd name="connsiteY949" fmla="*/ 9480 h 6858000"/>
              <a:gd name="connsiteX950" fmla="*/ 1214634 w 7467600"/>
              <a:gd name="connsiteY950" fmla="*/ 0 h 6858000"/>
              <a:gd name="connsiteX951" fmla="*/ 1289827 w 7467600"/>
              <a:gd name="connsiteY951" fmla="*/ 0 h 6858000"/>
              <a:gd name="connsiteX952" fmla="*/ 1321076 w 7467600"/>
              <a:gd name="connsiteY952" fmla="*/ 59722 h 6858000"/>
              <a:gd name="connsiteX953" fmla="*/ 1512579 w 7467600"/>
              <a:gd name="connsiteY953" fmla="*/ 626441 h 6858000"/>
              <a:gd name="connsiteX954" fmla="*/ 1506076 w 7467600"/>
              <a:gd name="connsiteY954" fmla="*/ 1089289 h 6858000"/>
              <a:gd name="connsiteX955" fmla="*/ 1486346 w 7467600"/>
              <a:gd name="connsiteY955" fmla="*/ 1079919 h 6858000"/>
              <a:gd name="connsiteX956" fmla="*/ 1070511 w 7467600"/>
              <a:gd name="connsiteY956" fmla="*/ 48609 h 6858000"/>
              <a:gd name="connsiteX957" fmla="*/ 1057230 w 7467600"/>
              <a:gd name="connsiteY957" fmla="*/ 0 h 6858000"/>
              <a:gd name="connsiteX958" fmla="*/ 43151 w 7467600"/>
              <a:gd name="connsiteY958" fmla="*/ 0 h 6858000"/>
              <a:gd name="connsiteX959" fmla="*/ 95283 w 7467600"/>
              <a:gd name="connsiteY959" fmla="*/ 0 h 6858000"/>
              <a:gd name="connsiteX960" fmla="*/ 300708 w 7467600"/>
              <a:gd name="connsiteY960" fmla="*/ 154571 h 6858000"/>
              <a:gd name="connsiteX961" fmla="*/ 530414 w 7467600"/>
              <a:gd name="connsiteY961" fmla="*/ 354673 h 6858000"/>
              <a:gd name="connsiteX962" fmla="*/ 333785 w 7467600"/>
              <a:gd name="connsiteY962" fmla="*/ 161564 h 6858000"/>
              <a:gd name="connsiteX963" fmla="*/ 147005 w 7467600"/>
              <a:gd name="connsiteY963" fmla="*/ 0 h 6858000"/>
              <a:gd name="connsiteX964" fmla="*/ 272509 w 7467600"/>
              <a:gd name="connsiteY964" fmla="*/ 0 h 6858000"/>
              <a:gd name="connsiteX965" fmla="*/ 326276 w 7467600"/>
              <a:gd name="connsiteY965" fmla="*/ 45847 h 6858000"/>
              <a:gd name="connsiteX966" fmla="*/ 823759 w 7467600"/>
              <a:gd name="connsiteY966" fmla="*/ 574145 h 6858000"/>
              <a:gd name="connsiteX967" fmla="*/ 811254 w 7467600"/>
              <a:gd name="connsiteY967" fmla="*/ 665546 h 6858000"/>
              <a:gd name="connsiteX968" fmla="*/ 154042 w 7467600"/>
              <a:gd name="connsiteY968" fmla="*/ 261522 h 6858000"/>
              <a:gd name="connsiteX969" fmla="*/ 13550 w 7467600"/>
              <a:gd name="connsiteY969" fmla="*/ 158423 h 6858000"/>
              <a:gd name="connsiteX970" fmla="*/ 0 w 7467600"/>
              <a:gd name="connsiteY970" fmla="*/ 146618 h 6858000"/>
              <a:gd name="connsiteX971" fmla="*/ 0 w 7467600"/>
              <a:gd name="connsiteY971" fmla="*/ 59161 h 6858000"/>
              <a:gd name="connsiteX972" fmla="*/ 45427 w 7467600"/>
              <a:gd name="connsiteY972" fmla="*/ 101078 h 6858000"/>
              <a:gd name="connsiteX973" fmla="*/ 630103 w 7467600"/>
              <a:gd name="connsiteY973" fmla="*/ 485885 h 6858000"/>
              <a:gd name="connsiteX974" fmla="*/ 532040 w 7467600"/>
              <a:gd name="connsiteY974" fmla="*/ 399359 h 6858000"/>
              <a:gd name="connsiteX975" fmla="*/ 517618 w 7467600"/>
              <a:gd name="connsiteY975" fmla="*/ 385726 h 6858000"/>
              <a:gd name="connsiteX976" fmla="*/ 285074 w 7467600"/>
              <a:gd name="connsiteY976" fmla="*/ 182755 h 6858000"/>
              <a:gd name="connsiteX977" fmla="*/ 43151 w 7467600"/>
              <a:gd name="connsiteY97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6012219 h 6858000"/>
              <a:gd name="connsiteX83" fmla="*/ 6946849 w 7467600"/>
              <a:gd name="connsiteY83" fmla="*/ 5523271 h 6858000"/>
              <a:gd name="connsiteX84" fmla="*/ 6946972 w 7467600"/>
              <a:gd name="connsiteY84" fmla="*/ 5526491 h 6858000"/>
              <a:gd name="connsiteX85" fmla="*/ 7105827 w 7467600"/>
              <a:gd name="connsiteY85" fmla="*/ 5718700 h 6858000"/>
              <a:gd name="connsiteX86" fmla="*/ 7356878 w 7467600"/>
              <a:gd name="connsiteY86" fmla="*/ 5981332 h 6858000"/>
              <a:gd name="connsiteX87" fmla="*/ 7467600 w 7467600"/>
              <a:gd name="connsiteY87" fmla="*/ 6117703 h 6858000"/>
              <a:gd name="connsiteX88" fmla="*/ 7467600 w 7467600"/>
              <a:gd name="connsiteY88" fmla="*/ 6163634 h 6858000"/>
              <a:gd name="connsiteX89" fmla="*/ 7403637 w 7467600"/>
              <a:gd name="connsiteY89" fmla="*/ 6083957 h 6858000"/>
              <a:gd name="connsiteX90" fmla="*/ 7254615 w 7467600"/>
              <a:gd name="connsiteY90" fmla="*/ 5911918 h 6858000"/>
              <a:gd name="connsiteX91" fmla="*/ 7312589 w 7467600"/>
              <a:gd name="connsiteY91" fmla="*/ 5982309 h 6858000"/>
              <a:gd name="connsiteX92" fmla="*/ 7448321 w 7467600"/>
              <a:gd name="connsiteY92" fmla="*/ 6190991 h 6858000"/>
              <a:gd name="connsiteX93" fmla="*/ 7467600 w 7467600"/>
              <a:gd name="connsiteY93" fmla="*/ 6221686 h 6858000"/>
              <a:gd name="connsiteX94" fmla="*/ 7467600 w 7467600"/>
              <a:gd name="connsiteY94" fmla="*/ 6334256 h 6858000"/>
              <a:gd name="connsiteX95" fmla="*/ 7454976 w 7467600"/>
              <a:gd name="connsiteY95" fmla="*/ 6318297 h 6858000"/>
              <a:gd name="connsiteX96" fmla="*/ 7042773 w 7467600"/>
              <a:gd name="connsiteY96" fmla="*/ 5734011 h 6858000"/>
              <a:gd name="connsiteX97" fmla="*/ 6844835 w 7467600"/>
              <a:gd name="connsiteY97" fmla="*/ 5424988 h 6858000"/>
              <a:gd name="connsiteX98" fmla="*/ 1456157 w 7467600"/>
              <a:gd name="connsiteY98" fmla="*/ 5371404 h 6858000"/>
              <a:gd name="connsiteX99" fmla="*/ 1244432 w 7467600"/>
              <a:gd name="connsiteY99" fmla="*/ 5385601 h 6858000"/>
              <a:gd name="connsiteX100" fmla="*/ 973990 w 7467600"/>
              <a:gd name="connsiteY100" fmla="*/ 5424940 h 6858000"/>
              <a:gd name="connsiteX101" fmla="*/ 1103809 w 7467600"/>
              <a:gd name="connsiteY101" fmla="*/ 5433720 h 6858000"/>
              <a:gd name="connsiteX102" fmla="*/ 1123454 w 7467600"/>
              <a:gd name="connsiteY102" fmla="*/ 5435727 h 6858000"/>
              <a:gd name="connsiteX103" fmla="*/ 1737017 w 7467600"/>
              <a:gd name="connsiteY103" fmla="*/ 5452183 h 6858000"/>
              <a:gd name="connsiteX104" fmla="*/ 1824397 w 7467600"/>
              <a:gd name="connsiteY104" fmla="*/ 5447757 h 6858000"/>
              <a:gd name="connsiteX105" fmla="*/ 2070059 w 7467600"/>
              <a:gd name="connsiteY105" fmla="*/ 5441660 h 6858000"/>
              <a:gd name="connsiteX106" fmla="*/ 1456157 w 7467600"/>
              <a:gd name="connsiteY106" fmla="*/ 5371404 h 6858000"/>
              <a:gd name="connsiteX107" fmla="*/ 4988186 w 7467600"/>
              <a:gd name="connsiteY107" fmla="*/ 5216467 h 6858000"/>
              <a:gd name="connsiteX108" fmla="*/ 4777334 w 7467600"/>
              <a:gd name="connsiteY108" fmla="*/ 5406072 h 6858000"/>
              <a:gd name="connsiteX109" fmla="*/ 4718341 w 7467600"/>
              <a:gd name="connsiteY109" fmla="*/ 5468043 h 6858000"/>
              <a:gd name="connsiteX110" fmla="*/ 4604655 w 7467600"/>
              <a:gd name="connsiteY110" fmla="*/ 5583434 h 6858000"/>
              <a:gd name="connsiteX111" fmla="*/ 4565074 w 7467600"/>
              <a:gd name="connsiteY111" fmla="*/ 5618550 h 6858000"/>
              <a:gd name="connsiteX112" fmla="*/ 4988186 w 7467600"/>
              <a:gd name="connsiteY112" fmla="*/ 5216467 h 6858000"/>
              <a:gd name="connsiteX113" fmla="*/ 4978032 w 7467600"/>
              <a:gd name="connsiteY113" fmla="*/ 5183809 h 6858000"/>
              <a:gd name="connsiteX114" fmla="*/ 4463413 w 7467600"/>
              <a:gd name="connsiteY114" fmla="*/ 5615162 h 6858000"/>
              <a:gd name="connsiteX115" fmla="*/ 4358134 w 7467600"/>
              <a:gd name="connsiteY115" fmla="*/ 5742791 h 6858000"/>
              <a:gd name="connsiteX116" fmla="*/ 4376219 w 7467600"/>
              <a:gd name="connsiteY116" fmla="*/ 5729027 h 6858000"/>
              <a:gd name="connsiteX117" fmla="*/ 4582340 w 7467600"/>
              <a:gd name="connsiteY117" fmla="*/ 5561037 h 6858000"/>
              <a:gd name="connsiteX118" fmla="*/ 4694684 w 7467600"/>
              <a:gd name="connsiteY118" fmla="*/ 5447098 h 6858000"/>
              <a:gd name="connsiteX119" fmla="*/ 4754123 w 7467600"/>
              <a:gd name="connsiteY119" fmla="*/ 5384643 h 6858000"/>
              <a:gd name="connsiteX120" fmla="*/ 4978032 w 7467600"/>
              <a:gd name="connsiteY120" fmla="*/ 5183809 h 6858000"/>
              <a:gd name="connsiteX121" fmla="*/ 1903353 w 7467600"/>
              <a:gd name="connsiteY121" fmla="*/ 5044827 h 6858000"/>
              <a:gd name="connsiteX122" fmla="*/ 1936931 w 7467600"/>
              <a:gd name="connsiteY122" fmla="*/ 5093954 h 6858000"/>
              <a:gd name="connsiteX123" fmla="*/ 2195868 w 7467600"/>
              <a:gd name="connsiteY123" fmla="*/ 5396574 h 6858000"/>
              <a:gd name="connsiteX124" fmla="*/ 2088852 w 7467600"/>
              <a:gd name="connsiteY124" fmla="*/ 5166123 h 6858000"/>
              <a:gd name="connsiteX125" fmla="*/ 1958241 w 7467600"/>
              <a:gd name="connsiteY125" fmla="*/ 5067955 h 6858000"/>
              <a:gd name="connsiteX126" fmla="*/ 1903353 w 7467600"/>
              <a:gd name="connsiteY126" fmla="*/ 5044827 h 6858000"/>
              <a:gd name="connsiteX127" fmla="*/ 1979378 w 7467600"/>
              <a:gd name="connsiteY127" fmla="*/ 4769504 h 6858000"/>
              <a:gd name="connsiteX128" fmla="*/ 2882120 w 7467600"/>
              <a:gd name="connsiteY128" fmla="*/ 5064547 h 6858000"/>
              <a:gd name="connsiteX129" fmla="*/ 2793103 w 7467600"/>
              <a:gd name="connsiteY129" fmla="*/ 5039699 h 6858000"/>
              <a:gd name="connsiteX130" fmla="*/ 2770041 w 7467600"/>
              <a:gd name="connsiteY130" fmla="*/ 5033634 h 6858000"/>
              <a:gd name="connsiteX131" fmla="*/ 1979378 w 7467600"/>
              <a:gd name="connsiteY131" fmla="*/ 4769504 h 6858000"/>
              <a:gd name="connsiteX132" fmla="*/ 1927410 w 7467600"/>
              <a:gd name="connsiteY132" fmla="*/ 4716164 h 6858000"/>
              <a:gd name="connsiteX133" fmla="*/ 1959587 w 7467600"/>
              <a:gd name="connsiteY133" fmla="*/ 4728849 h 6858000"/>
              <a:gd name="connsiteX134" fmla="*/ 2777707 w 7467600"/>
              <a:gd name="connsiteY134" fmla="*/ 5003991 h 6858000"/>
              <a:gd name="connsiteX135" fmla="*/ 2800768 w 7467600"/>
              <a:gd name="connsiteY135" fmla="*/ 5010056 h 6858000"/>
              <a:gd name="connsiteX136" fmla="*/ 2879408 w 7467600"/>
              <a:gd name="connsiteY136" fmla="*/ 5031590 h 6858000"/>
              <a:gd name="connsiteX137" fmla="*/ 2862295 w 7467600"/>
              <a:gd name="connsiteY137" fmla="*/ 5022958 h 6858000"/>
              <a:gd name="connsiteX138" fmla="*/ 2813343 w 7467600"/>
              <a:gd name="connsiteY138" fmla="*/ 4998369 h 6858000"/>
              <a:gd name="connsiteX139" fmla="*/ 2646245 w 7467600"/>
              <a:gd name="connsiteY139" fmla="*/ 4930999 h 6858000"/>
              <a:gd name="connsiteX140" fmla="*/ 1999243 w 7467600"/>
              <a:gd name="connsiteY140" fmla="*/ 4730524 h 6858000"/>
              <a:gd name="connsiteX141" fmla="*/ 1979527 w 7467600"/>
              <a:gd name="connsiteY141" fmla="*/ 4726651 h 6858000"/>
              <a:gd name="connsiteX142" fmla="*/ 1927410 w 7467600"/>
              <a:gd name="connsiteY142" fmla="*/ 4716164 h 6858000"/>
              <a:gd name="connsiteX143" fmla="*/ 1997014 w 7467600"/>
              <a:gd name="connsiteY143" fmla="*/ 4698007 h 6858000"/>
              <a:gd name="connsiteX144" fmla="*/ 2005458 w 7467600"/>
              <a:gd name="connsiteY144" fmla="*/ 4699540 h 6858000"/>
              <a:gd name="connsiteX145" fmla="*/ 2657186 w 7467600"/>
              <a:gd name="connsiteY145" fmla="*/ 4901687 h 6858000"/>
              <a:gd name="connsiteX146" fmla="*/ 2826662 w 7467600"/>
              <a:gd name="connsiteY146" fmla="*/ 4970362 h 6858000"/>
              <a:gd name="connsiteX147" fmla="*/ 2876100 w 7467600"/>
              <a:gd name="connsiteY147" fmla="*/ 4995397 h 6858000"/>
              <a:gd name="connsiteX148" fmla="*/ 3042600 w 7467600"/>
              <a:gd name="connsiteY148" fmla="*/ 5059532 h 6858000"/>
              <a:gd name="connsiteX149" fmla="*/ 1997014 w 7467600"/>
              <a:gd name="connsiteY149" fmla="*/ 4698007 h 6858000"/>
              <a:gd name="connsiteX150" fmla="*/ 2305292 w 7467600"/>
              <a:gd name="connsiteY150" fmla="*/ 4219492 h 6858000"/>
              <a:gd name="connsiteX151" fmla="*/ 3360922 w 7467600"/>
              <a:gd name="connsiteY151" fmla="*/ 4529373 h 6858000"/>
              <a:gd name="connsiteX152" fmla="*/ 3492420 w 7467600"/>
              <a:gd name="connsiteY152" fmla="*/ 4510145 h 6858000"/>
              <a:gd name="connsiteX153" fmla="*/ 3364086 w 7467600"/>
              <a:gd name="connsiteY153" fmla="*/ 4480340 h 6858000"/>
              <a:gd name="connsiteX154" fmla="*/ 3225818 w 7467600"/>
              <a:gd name="connsiteY154" fmla="*/ 4411822 h 6858000"/>
              <a:gd name="connsiteX155" fmla="*/ 3129696 w 7467600"/>
              <a:gd name="connsiteY155" fmla="*/ 4360704 h 6858000"/>
              <a:gd name="connsiteX156" fmla="*/ 2814545 w 7467600"/>
              <a:gd name="connsiteY156" fmla="*/ 4282955 h 6858000"/>
              <a:gd name="connsiteX157" fmla="*/ 2305292 w 7467600"/>
              <a:gd name="connsiteY157" fmla="*/ 4219492 h 6858000"/>
              <a:gd name="connsiteX158" fmla="*/ 2626982 w 7467600"/>
              <a:gd name="connsiteY158" fmla="*/ 4206450 h 6858000"/>
              <a:gd name="connsiteX159" fmla="*/ 2490617 w 7467600"/>
              <a:gd name="connsiteY159" fmla="*/ 4206951 h 6858000"/>
              <a:gd name="connsiteX160" fmla="*/ 2819869 w 7467600"/>
              <a:gd name="connsiteY160" fmla="*/ 4252936 h 6858000"/>
              <a:gd name="connsiteX161" fmla="*/ 3143018 w 7467600"/>
              <a:gd name="connsiteY161" fmla="*/ 4332698 h 6858000"/>
              <a:gd name="connsiteX162" fmla="*/ 3241520 w 7467600"/>
              <a:gd name="connsiteY162" fmla="*/ 4385112 h 6858000"/>
              <a:gd name="connsiteX163" fmla="*/ 3374575 w 7467600"/>
              <a:gd name="connsiteY163" fmla="*/ 4451517 h 6858000"/>
              <a:gd name="connsiteX164" fmla="*/ 3505221 w 7467600"/>
              <a:gd name="connsiteY164" fmla="*/ 4480757 h 6858000"/>
              <a:gd name="connsiteX165" fmla="*/ 2626982 w 7467600"/>
              <a:gd name="connsiteY165" fmla="*/ 4206450 h 6858000"/>
              <a:gd name="connsiteX166" fmla="*/ 1310106 w 7467600"/>
              <a:gd name="connsiteY166" fmla="*/ 3943217 h 6858000"/>
              <a:gd name="connsiteX167" fmla="*/ 854994 w 7467600"/>
              <a:gd name="connsiteY167" fmla="*/ 4399136 h 6858000"/>
              <a:gd name="connsiteX168" fmla="*/ 742462 w 7467600"/>
              <a:gd name="connsiteY168" fmla="*/ 4594648 h 6858000"/>
              <a:gd name="connsiteX169" fmla="*/ 820602 w 7467600"/>
              <a:gd name="connsiteY169" fmla="*/ 4485915 h 6858000"/>
              <a:gd name="connsiteX170" fmla="*/ 878295 w 7467600"/>
              <a:gd name="connsiteY170" fmla="*/ 4403594 h 6858000"/>
              <a:gd name="connsiteX171" fmla="*/ 1240607 w 7467600"/>
              <a:gd name="connsiteY171" fmla="*/ 4010401 h 6858000"/>
              <a:gd name="connsiteX172" fmla="*/ 1310106 w 7467600"/>
              <a:gd name="connsiteY172" fmla="*/ 3943217 h 6858000"/>
              <a:gd name="connsiteX173" fmla="*/ 1423113 w 7467600"/>
              <a:gd name="connsiteY173" fmla="*/ 3874565 h 6858000"/>
              <a:gd name="connsiteX174" fmla="*/ 1260565 w 7467600"/>
              <a:gd name="connsiteY174" fmla="*/ 4031982 h 6858000"/>
              <a:gd name="connsiteX175" fmla="*/ 901900 w 7467600"/>
              <a:gd name="connsiteY175" fmla="*/ 4421236 h 6858000"/>
              <a:gd name="connsiteX176" fmla="*/ 845044 w 7467600"/>
              <a:gd name="connsiteY176" fmla="*/ 4502436 h 6858000"/>
              <a:gd name="connsiteX177" fmla="*/ 685926 w 7467600"/>
              <a:gd name="connsiteY177" fmla="*/ 4703069 h 6858000"/>
              <a:gd name="connsiteX178" fmla="*/ 684248 w 7467600"/>
              <a:gd name="connsiteY178" fmla="*/ 4706721 h 6858000"/>
              <a:gd name="connsiteX179" fmla="*/ 1423113 w 7467600"/>
              <a:gd name="connsiteY179" fmla="*/ 3874565 h 6858000"/>
              <a:gd name="connsiteX180" fmla="*/ 3316479 w 7467600"/>
              <a:gd name="connsiteY180" fmla="*/ 3872136 h 6858000"/>
              <a:gd name="connsiteX181" fmla="*/ 3546806 w 7467600"/>
              <a:gd name="connsiteY181" fmla="*/ 4356139 h 6858000"/>
              <a:gd name="connsiteX182" fmla="*/ 3364433 w 7467600"/>
              <a:gd name="connsiteY182" fmla="*/ 3953121 h 6858000"/>
              <a:gd name="connsiteX183" fmla="*/ 3316479 w 7467600"/>
              <a:gd name="connsiteY183" fmla="*/ 3872136 h 6858000"/>
              <a:gd name="connsiteX184" fmla="*/ 3291335 w 7467600"/>
              <a:gd name="connsiteY184" fmla="*/ 3767420 h 6858000"/>
              <a:gd name="connsiteX185" fmla="*/ 3390805 w 7467600"/>
              <a:gd name="connsiteY185" fmla="*/ 3937163 h 6858000"/>
              <a:gd name="connsiteX186" fmla="*/ 3579062 w 7467600"/>
              <a:gd name="connsiteY186" fmla="*/ 4359040 h 6858000"/>
              <a:gd name="connsiteX187" fmla="*/ 3467355 w 7467600"/>
              <a:gd name="connsiteY187" fmla="*/ 3988130 h 6858000"/>
              <a:gd name="connsiteX188" fmla="*/ 3310753 w 7467600"/>
              <a:gd name="connsiteY188" fmla="*/ 3787140 h 6858000"/>
              <a:gd name="connsiteX189" fmla="*/ 3291335 w 7467600"/>
              <a:gd name="connsiteY189" fmla="*/ 3767420 h 6858000"/>
              <a:gd name="connsiteX190" fmla="*/ 1635889 w 7467600"/>
              <a:gd name="connsiteY190" fmla="*/ 3709494 h 6858000"/>
              <a:gd name="connsiteX191" fmla="*/ 1634800 w 7467600"/>
              <a:gd name="connsiteY191" fmla="*/ 3731111 h 6858000"/>
              <a:gd name="connsiteX192" fmla="*/ 1635889 w 7467600"/>
              <a:gd name="connsiteY192" fmla="*/ 3709494 h 6858000"/>
              <a:gd name="connsiteX193" fmla="*/ 1510397 w 7467600"/>
              <a:gd name="connsiteY193" fmla="*/ 3684705 h 6858000"/>
              <a:gd name="connsiteX194" fmla="*/ 1146550 w 7467600"/>
              <a:gd name="connsiteY194" fmla="*/ 3802012 h 6858000"/>
              <a:gd name="connsiteX195" fmla="*/ 698834 w 7467600"/>
              <a:gd name="connsiteY195" fmla="*/ 3952272 h 6858000"/>
              <a:gd name="connsiteX196" fmla="*/ 34256 w 7467600"/>
              <a:gd name="connsiteY196" fmla="*/ 4347603 h 6858000"/>
              <a:gd name="connsiteX197" fmla="*/ 527241 w 7467600"/>
              <a:gd name="connsiteY197" fmla="*/ 4065078 h 6858000"/>
              <a:gd name="connsiteX198" fmla="*/ 1510397 w 7467600"/>
              <a:gd name="connsiteY198" fmla="*/ 3684705 h 6858000"/>
              <a:gd name="connsiteX199" fmla="*/ 1313114 w 7467600"/>
              <a:gd name="connsiteY199" fmla="*/ 3655216 h 6858000"/>
              <a:gd name="connsiteX200" fmla="*/ 1109304 w 7467600"/>
              <a:gd name="connsiteY200" fmla="*/ 3669030 h 6858000"/>
              <a:gd name="connsiteX201" fmla="*/ 8129 w 7467600"/>
              <a:gd name="connsiteY201" fmla="*/ 4330519 h 6858000"/>
              <a:gd name="connsiteX202" fmla="*/ 687572 w 7467600"/>
              <a:gd name="connsiteY202" fmla="*/ 3925629 h 6858000"/>
              <a:gd name="connsiteX203" fmla="*/ 1138365 w 7467600"/>
              <a:gd name="connsiteY203" fmla="*/ 3774515 h 6858000"/>
              <a:gd name="connsiteX204" fmla="*/ 1505579 w 7467600"/>
              <a:gd name="connsiteY204" fmla="*/ 3655526 h 6858000"/>
              <a:gd name="connsiteX205" fmla="*/ 1313114 w 7467600"/>
              <a:gd name="connsiteY205" fmla="*/ 3655216 h 6858000"/>
              <a:gd name="connsiteX206" fmla="*/ 3655073 w 7467600"/>
              <a:gd name="connsiteY206" fmla="*/ 3650884 h 6858000"/>
              <a:gd name="connsiteX207" fmla="*/ 3989938 w 7467600"/>
              <a:gd name="connsiteY207" fmla="*/ 3991685 h 6858000"/>
              <a:gd name="connsiteX208" fmla="*/ 4393907 w 7467600"/>
              <a:gd name="connsiteY208" fmla="*/ 4261258 h 6858000"/>
              <a:gd name="connsiteX209" fmla="*/ 4648051 w 7467600"/>
              <a:gd name="connsiteY209" fmla="*/ 4374051 h 6858000"/>
              <a:gd name="connsiteX210" fmla="*/ 4383389 w 7467600"/>
              <a:gd name="connsiteY210" fmla="*/ 4184369 h 6858000"/>
              <a:gd name="connsiteX211" fmla="*/ 4165508 w 7467600"/>
              <a:gd name="connsiteY211" fmla="*/ 4035196 h 6858000"/>
              <a:gd name="connsiteX212" fmla="*/ 4068162 w 7467600"/>
              <a:gd name="connsiteY212" fmla="*/ 3953394 h 6858000"/>
              <a:gd name="connsiteX213" fmla="*/ 3981416 w 7467600"/>
              <a:gd name="connsiteY213" fmla="*/ 3880482 h 6858000"/>
              <a:gd name="connsiteX214" fmla="*/ 3800147 w 7467600"/>
              <a:gd name="connsiteY214" fmla="*/ 3749872 h 6858000"/>
              <a:gd name="connsiteX215" fmla="*/ 3655073 w 7467600"/>
              <a:gd name="connsiteY215" fmla="*/ 3650884 h 6858000"/>
              <a:gd name="connsiteX216" fmla="*/ 3670252 w 7467600"/>
              <a:gd name="connsiteY216" fmla="*/ 3622798 h 6858000"/>
              <a:gd name="connsiteX217" fmla="*/ 3817258 w 7467600"/>
              <a:gd name="connsiteY217" fmla="*/ 3723577 h 6858000"/>
              <a:gd name="connsiteX218" fmla="*/ 4000461 w 7467600"/>
              <a:gd name="connsiteY218" fmla="*/ 3855966 h 6858000"/>
              <a:gd name="connsiteX219" fmla="*/ 4088180 w 7467600"/>
              <a:gd name="connsiteY219" fmla="*/ 3929774 h 6858000"/>
              <a:gd name="connsiteX220" fmla="*/ 4184555 w 7467600"/>
              <a:gd name="connsiteY220" fmla="*/ 4010683 h 6858000"/>
              <a:gd name="connsiteX221" fmla="*/ 4399563 w 7467600"/>
              <a:gd name="connsiteY221" fmla="*/ 4158106 h 6858000"/>
              <a:gd name="connsiteX222" fmla="*/ 4684469 w 7467600"/>
              <a:gd name="connsiteY222" fmla="*/ 4364680 h 6858000"/>
              <a:gd name="connsiteX223" fmla="*/ 4690271 w 7467600"/>
              <a:gd name="connsiteY223" fmla="*/ 4370034 h 6858000"/>
              <a:gd name="connsiteX224" fmla="*/ 4136093 w 7467600"/>
              <a:gd name="connsiteY224" fmla="*/ 3858466 h 6858000"/>
              <a:gd name="connsiteX225" fmla="*/ 3670252 w 7467600"/>
              <a:gd name="connsiteY225" fmla="*/ 3622798 h 6858000"/>
              <a:gd name="connsiteX226" fmla="*/ 4440129 w 7467600"/>
              <a:gd name="connsiteY226" fmla="*/ 3448571 h 6858000"/>
              <a:gd name="connsiteX227" fmla="*/ 4856525 w 7467600"/>
              <a:gd name="connsiteY227" fmla="*/ 3915351 h 6858000"/>
              <a:gd name="connsiteX228" fmla="*/ 5059055 w 7467600"/>
              <a:gd name="connsiteY228" fmla="*/ 4108918 h 6858000"/>
              <a:gd name="connsiteX229" fmla="*/ 5290070 w 7467600"/>
              <a:gd name="connsiteY229" fmla="*/ 4263619 h 6858000"/>
              <a:gd name="connsiteX230" fmla="*/ 4834991 w 7467600"/>
              <a:gd name="connsiteY230" fmla="*/ 3830985 h 6858000"/>
              <a:gd name="connsiteX231" fmla="*/ 4440129 w 7467600"/>
              <a:gd name="connsiteY231" fmla="*/ 3448571 h 6858000"/>
              <a:gd name="connsiteX232" fmla="*/ 4441737 w 7467600"/>
              <a:gd name="connsiteY232" fmla="*/ 3399734 h 6858000"/>
              <a:gd name="connsiteX233" fmla="*/ 4431236 w 7467600"/>
              <a:gd name="connsiteY233" fmla="*/ 3400954 h 6858000"/>
              <a:gd name="connsiteX234" fmla="*/ 4557150 w 7467600"/>
              <a:gd name="connsiteY234" fmla="*/ 3510023 h 6858000"/>
              <a:gd name="connsiteX235" fmla="*/ 4856936 w 7467600"/>
              <a:gd name="connsiteY235" fmla="*/ 3809146 h 6858000"/>
              <a:gd name="connsiteX236" fmla="*/ 5111996 w 7467600"/>
              <a:gd name="connsiteY236" fmla="*/ 4065759 h 6858000"/>
              <a:gd name="connsiteX237" fmla="*/ 5388878 w 7467600"/>
              <a:gd name="connsiteY237" fmla="*/ 4300185 h 6858000"/>
              <a:gd name="connsiteX238" fmla="*/ 5425556 w 7467600"/>
              <a:gd name="connsiteY238" fmla="*/ 4308967 h 6858000"/>
              <a:gd name="connsiteX239" fmla="*/ 4943646 w 7467600"/>
              <a:gd name="connsiteY239" fmla="*/ 3822916 h 6858000"/>
              <a:gd name="connsiteX240" fmla="*/ 4594837 w 7467600"/>
              <a:gd name="connsiteY240" fmla="*/ 3532274 h 6858000"/>
              <a:gd name="connsiteX241" fmla="*/ 4441737 w 7467600"/>
              <a:gd name="connsiteY241" fmla="*/ 3399734 h 6858000"/>
              <a:gd name="connsiteX242" fmla="*/ 5425834 w 7467600"/>
              <a:gd name="connsiteY242" fmla="*/ 3162785 h 6858000"/>
              <a:gd name="connsiteX243" fmla="*/ 5401644 w 7467600"/>
              <a:gd name="connsiteY243" fmla="*/ 3617847 h 6858000"/>
              <a:gd name="connsiteX244" fmla="*/ 5467256 w 7467600"/>
              <a:gd name="connsiteY244" fmla="*/ 4175494 h 6858000"/>
              <a:gd name="connsiteX245" fmla="*/ 5448069 w 7467600"/>
              <a:gd name="connsiteY245" fmla="*/ 3567554 h 6858000"/>
              <a:gd name="connsiteX246" fmla="*/ 5425834 w 7467600"/>
              <a:gd name="connsiteY246" fmla="*/ 3162785 h 6858000"/>
              <a:gd name="connsiteX247" fmla="*/ 1318687 w 7467600"/>
              <a:gd name="connsiteY247" fmla="*/ 3113840 h 6858000"/>
              <a:gd name="connsiteX248" fmla="*/ 1066793 w 7467600"/>
              <a:gd name="connsiteY248" fmla="*/ 3212171 h 6858000"/>
              <a:gd name="connsiteX249" fmla="*/ 993319 w 7467600"/>
              <a:gd name="connsiteY249" fmla="*/ 3247648 h 6858000"/>
              <a:gd name="connsiteX250" fmla="*/ 853081 w 7467600"/>
              <a:gd name="connsiteY250" fmla="*/ 3312410 h 6858000"/>
              <a:gd name="connsiteX251" fmla="*/ 805957 w 7467600"/>
              <a:gd name="connsiteY251" fmla="*/ 3330443 h 6858000"/>
              <a:gd name="connsiteX252" fmla="*/ 1318687 w 7467600"/>
              <a:gd name="connsiteY252" fmla="*/ 3113840 h 6858000"/>
              <a:gd name="connsiteX253" fmla="*/ 5453702 w 7467600"/>
              <a:gd name="connsiteY253" fmla="*/ 3090882 h 6858000"/>
              <a:gd name="connsiteX254" fmla="*/ 5480135 w 7467600"/>
              <a:gd name="connsiteY254" fmla="*/ 3565802 h 6858000"/>
              <a:gd name="connsiteX255" fmla="*/ 5499023 w 7467600"/>
              <a:gd name="connsiteY255" fmla="*/ 4166310 h 6858000"/>
              <a:gd name="connsiteX256" fmla="*/ 5547022 w 7467600"/>
              <a:gd name="connsiteY256" fmla="*/ 3607838 h 6858000"/>
              <a:gd name="connsiteX257" fmla="*/ 5515964 w 7467600"/>
              <a:gd name="connsiteY257" fmla="*/ 3378541 h 6858000"/>
              <a:gd name="connsiteX258" fmla="*/ 5453702 w 7467600"/>
              <a:gd name="connsiteY258" fmla="*/ 3090882 h 6858000"/>
              <a:gd name="connsiteX259" fmla="*/ 1238695 w 7467600"/>
              <a:gd name="connsiteY259" fmla="*/ 3076820 h 6858000"/>
              <a:gd name="connsiteX260" fmla="*/ 716371 w 7467600"/>
              <a:gd name="connsiteY260" fmla="*/ 3293249 h 6858000"/>
              <a:gd name="connsiteX261" fmla="*/ 579522 w 7467600"/>
              <a:gd name="connsiteY261" fmla="*/ 3371759 h 6858000"/>
              <a:gd name="connsiteX262" fmla="*/ 600288 w 7467600"/>
              <a:gd name="connsiteY262" fmla="*/ 3365555 h 6858000"/>
              <a:gd name="connsiteX263" fmla="*/ 840692 w 7467600"/>
              <a:gd name="connsiteY263" fmla="*/ 3284921 h 6858000"/>
              <a:gd name="connsiteX264" fmla="*/ 979248 w 7467600"/>
              <a:gd name="connsiteY264" fmla="*/ 3221003 h 6858000"/>
              <a:gd name="connsiteX265" fmla="*/ 1053282 w 7467600"/>
              <a:gd name="connsiteY265" fmla="*/ 3185247 h 6858000"/>
              <a:gd name="connsiteX266" fmla="*/ 1320603 w 7467600"/>
              <a:gd name="connsiteY266" fmla="*/ 3081281 h 6858000"/>
              <a:gd name="connsiteX267" fmla="*/ 1238695 w 7467600"/>
              <a:gd name="connsiteY267" fmla="*/ 3076820 h 6858000"/>
              <a:gd name="connsiteX268" fmla="*/ 5425627 w 7467600"/>
              <a:gd name="connsiteY268" fmla="*/ 2954192 h 6858000"/>
              <a:gd name="connsiteX269" fmla="*/ 5470770 w 7467600"/>
              <a:gd name="connsiteY269" fmla="*/ 3005435 h 6858000"/>
              <a:gd name="connsiteX270" fmla="*/ 5519779 w 7467600"/>
              <a:gd name="connsiteY270" fmla="*/ 4359223 h 6858000"/>
              <a:gd name="connsiteX271" fmla="*/ 5520293 w 7467600"/>
              <a:gd name="connsiteY271" fmla="*/ 4360602 h 6858000"/>
              <a:gd name="connsiteX272" fmla="*/ 5767221 w 7467600"/>
              <a:gd name="connsiteY272" fmla="*/ 4665564 h 6858000"/>
              <a:gd name="connsiteX273" fmla="*/ 6937169 w 7467600"/>
              <a:gd name="connsiteY273" fmla="*/ 4815941 h 6858000"/>
              <a:gd name="connsiteX274" fmla="*/ 6953922 w 7467600"/>
              <a:gd name="connsiteY274" fmla="*/ 4890068 h 6858000"/>
              <a:gd name="connsiteX275" fmla="*/ 6071359 w 7467600"/>
              <a:gd name="connsiteY275" fmla="*/ 4770770 h 6858000"/>
              <a:gd name="connsiteX276" fmla="*/ 6038839 w 7467600"/>
              <a:gd name="connsiteY276" fmla="*/ 4764474 h 6858000"/>
              <a:gd name="connsiteX277" fmla="*/ 6038706 w 7467600"/>
              <a:gd name="connsiteY277" fmla="*/ 4763847 h 6858000"/>
              <a:gd name="connsiteX278" fmla="*/ 6037784 w 7467600"/>
              <a:gd name="connsiteY278" fmla="*/ 4764270 h 6858000"/>
              <a:gd name="connsiteX279" fmla="*/ 6038839 w 7467600"/>
              <a:gd name="connsiteY279" fmla="*/ 4764474 h 6858000"/>
              <a:gd name="connsiteX280" fmla="*/ 6040338 w 7467600"/>
              <a:gd name="connsiteY280" fmla="*/ 4771418 h 6858000"/>
              <a:gd name="connsiteX281" fmla="*/ 6024488 w 7467600"/>
              <a:gd name="connsiteY281" fmla="*/ 4809903 h 6858000"/>
              <a:gd name="connsiteX282" fmla="*/ 5599771 w 7467600"/>
              <a:gd name="connsiteY282" fmla="*/ 5509652 h 6858000"/>
              <a:gd name="connsiteX283" fmla="*/ 5548843 w 7467600"/>
              <a:gd name="connsiteY283" fmla="*/ 5563845 h 6858000"/>
              <a:gd name="connsiteX284" fmla="*/ 5940952 w 7467600"/>
              <a:gd name="connsiteY284" fmla="*/ 6250028 h 6858000"/>
              <a:gd name="connsiteX285" fmla="*/ 6043441 w 7467600"/>
              <a:gd name="connsiteY285" fmla="*/ 6665847 h 6858000"/>
              <a:gd name="connsiteX286" fmla="*/ 6093432 w 7467600"/>
              <a:gd name="connsiteY286" fmla="*/ 6858000 h 6858000"/>
              <a:gd name="connsiteX287" fmla="*/ 6034344 w 7467600"/>
              <a:gd name="connsiteY287" fmla="*/ 6858000 h 6858000"/>
              <a:gd name="connsiteX288" fmla="*/ 6026679 w 7467600"/>
              <a:gd name="connsiteY288" fmla="*/ 6836959 h 6858000"/>
              <a:gd name="connsiteX289" fmla="*/ 5800441 w 7467600"/>
              <a:gd name="connsiteY289" fmla="*/ 6335286 h 6858000"/>
              <a:gd name="connsiteX290" fmla="*/ 5526562 w 7467600"/>
              <a:gd name="connsiteY290" fmla="*/ 5705388 h 6858000"/>
              <a:gd name="connsiteX291" fmla="*/ 5519640 w 7467600"/>
              <a:gd name="connsiteY291" fmla="*/ 5683774 h 6858000"/>
              <a:gd name="connsiteX292" fmla="*/ 5844559 w 7467600"/>
              <a:gd name="connsiteY292" fmla="*/ 6553349 h 6858000"/>
              <a:gd name="connsiteX293" fmla="*/ 5975994 w 7467600"/>
              <a:gd name="connsiteY293" fmla="*/ 6858000 h 6858000"/>
              <a:gd name="connsiteX294" fmla="*/ 5898547 w 7467600"/>
              <a:gd name="connsiteY294" fmla="*/ 6858000 h 6858000"/>
              <a:gd name="connsiteX295" fmla="*/ 5682041 w 7467600"/>
              <a:gd name="connsiteY295" fmla="*/ 6355860 h 6858000"/>
              <a:gd name="connsiteX296" fmla="*/ 5461758 w 7467600"/>
              <a:gd name="connsiteY296" fmla="*/ 5820220 h 6858000"/>
              <a:gd name="connsiteX297" fmla="*/ 5237282 w 7467600"/>
              <a:gd name="connsiteY297" fmla="*/ 6579086 h 6858000"/>
              <a:gd name="connsiteX298" fmla="*/ 5115009 w 7467600"/>
              <a:gd name="connsiteY298" fmla="*/ 6858000 h 6858000"/>
              <a:gd name="connsiteX299" fmla="*/ 5028074 w 7467600"/>
              <a:gd name="connsiteY299" fmla="*/ 6858000 h 6858000"/>
              <a:gd name="connsiteX300" fmla="*/ 5079508 w 7467600"/>
              <a:gd name="connsiteY300" fmla="*/ 6749074 h 6858000"/>
              <a:gd name="connsiteX301" fmla="*/ 5371846 w 7467600"/>
              <a:gd name="connsiteY301" fmla="*/ 5924413 h 6858000"/>
              <a:gd name="connsiteX302" fmla="*/ 5270512 w 7467600"/>
              <a:gd name="connsiteY302" fmla="*/ 6138975 h 6858000"/>
              <a:gd name="connsiteX303" fmla="*/ 5062409 w 7467600"/>
              <a:gd name="connsiteY303" fmla="*/ 6653544 h 6858000"/>
              <a:gd name="connsiteX304" fmla="*/ 5036628 w 7467600"/>
              <a:gd name="connsiteY304" fmla="*/ 6754247 h 6858000"/>
              <a:gd name="connsiteX305" fmla="*/ 5009112 w 7467600"/>
              <a:gd name="connsiteY305" fmla="*/ 6858000 h 6858000"/>
              <a:gd name="connsiteX306" fmla="*/ 4976679 w 7467600"/>
              <a:gd name="connsiteY306" fmla="*/ 6858000 h 6858000"/>
              <a:gd name="connsiteX307" fmla="*/ 5006537 w 7467600"/>
              <a:gd name="connsiteY307" fmla="*/ 6747068 h 6858000"/>
              <a:gd name="connsiteX308" fmla="*/ 5032723 w 7467600"/>
              <a:gd name="connsiteY308" fmla="*/ 6644957 h 6858000"/>
              <a:gd name="connsiteX309" fmla="*/ 5242949 w 7467600"/>
              <a:gd name="connsiteY309" fmla="*/ 6125175 h 6858000"/>
              <a:gd name="connsiteX310" fmla="*/ 5286321 w 7467600"/>
              <a:gd name="connsiteY310" fmla="*/ 6033555 h 6858000"/>
              <a:gd name="connsiteX311" fmla="*/ 5008210 w 7467600"/>
              <a:gd name="connsiteY311" fmla="*/ 6649194 h 6858000"/>
              <a:gd name="connsiteX312" fmla="*/ 4986321 w 7467600"/>
              <a:gd name="connsiteY312" fmla="*/ 6765687 h 6858000"/>
              <a:gd name="connsiteX313" fmla="*/ 4973474 w 7467600"/>
              <a:gd name="connsiteY313" fmla="*/ 6858000 h 6858000"/>
              <a:gd name="connsiteX314" fmla="*/ 4907178 w 7467600"/>
              <a:gd name="connsiteY314" fmla="*/ 6858000 h 6858000"/>
              <a:gd name="connsiteX315" fmla="*/ 4910810 w 7467600"/>
              <a:gd name="connsiteY315" fmla="*/ 6829660 h 6858000"/>
              <a:gd name="connsiteX316" fmla="*/ 4987461 w 7467600"/>
              <a:gd name="connsiteY316" fmla="*/ 6432994 h 6858000"/>
              <a:gd name="connsiteX317" fmla="*/ 5179262 w 7467600"/>
              <a:gd name="connsiteY317" fmla="*/ 6035044 h 6858000"/>
              <a:gd name="connsiteX318" fmla="*/ 4689678 w 7467600"/>
              <a:gd name="connsiteY318" fmla="*/ 6440241 h 6858000"/>
              <a:gd name="connsiteX319" fmla="*/ 4477543 w 7467600"/>
              <a:gd name="connsiteY319" fmla="*/ 6674836 h 6858000"/>
              <a:gd name="connsiteX320" fmla="*/ 4329957 w 7467600"/>
              <a:gd name="connsiteY320" fmla="*/ 6858000 h 6858000"/>
              <a:gd name="connsiteX321" fmla="*/ 4218595 w 7467600"/>
              <a:gd name="connsiteY321" fmla="*/ 6858000 h 6858000"/>
              <a:gd name="connsiteX322" fmla="*/ 4368888 w 7467600"/>
              <a:gd name="connsiteY322" fmla="*/ 6668412 h 6858000"/>
              <a:gd name="connsiteX323" fmla="*/ 4563091 w 7467600"/>
              <a:gd name="connsiteY323" fmla="*/ 6442508 h 6858000"/>
              <a:gd name="connsiteX324" fmla="*/ 5387324 w 7467600"/>
              <a:gd name="connsiteY324" fmla="*/ 5705830 h 6858000"/>
              <a:gd name="connsiteX325" fmla="*/ 5073620 w 7467600"/>
              <a:gd name="connsiteY325" fmla="*/ 5955437 h 6858000"/>
              <a:gd name="connsiteX326" fmla="*/ 4689789 w 7467600"/>
              <a:gd name="connsiteY326" fmla="*/ 6268382 h 6858000"/>
              <a:gd name="connsiteX327" fmla="*/ 4418722 w 7467600"/>
              <a:gd name="connsiteY327" fmla="*/ 6570886 h 6858000"/>
              <a:gd name="connsiteX328" fmla="*/ 4214944 w 7467600"/>
              <a:gd name="connsiteY328" fmla="*/ 6858000 h 6858000"/>
              <a:gd name="connsiteX329" fmla="*/ 4177898 w 7467600"/>
              <a:gd name="connsiteY329" fmla="*/ 6858000 h 6858000"/>
              <a:gd name="connsiteX330" fmla="*/ 4391597 w 7467600"/>
              <a:gd name="connsiteY330" fmla="*/ 6556370 h 6858000"/>
              <a:gd name="connsiteX331" fmla="*/ 4668889 w 7467600"/>
              <a:gd name="connsiteY331" fmla="*/ 6246399 h 6858000"/>
              <a:gd name="connsiteX332" fmla="*/ 5055427 w 7467600"/>
              <a:gd name="connsiteY332" fmla="*/ 5931476 h 6858000"/>
              <a:gd name="connsiteX333" fmla="*/ 5371814 w 7467600"/>
              <a:gd name="connsiteY333" fmla="*/ 5678975 h 6858000"/>
              <a:gd name="connsiteX334" fmla="*/ 4987918 w 7467600"/>
              <a:gd name="connsiteY334" fmla="*/ 5838701 h 6858000"/>
              <a:gd name="connsiteX335" fmla="*/ 4317146 w 7467600"/>
              <a:gd name="connsiteY335" fmla="*/ 6587716 h 6858000"/>
              <a:gd name="connsiteX336" fmla="*/ 4171627 w 7467600"/>
              <a:gd name="connsiteY336" fmla="*/ 6858000 h 6858000"/>
              <a:gd name="connsiteX337" fmla="*/ 4081585 w 7467600"/>
              <a:gd name="connsiteY337" fmla="*/ 6858000 h 6858000"/>
              <a:gd name="connsiteX338" fmla="*/ 4238603 w 7467600"/>
              <a:gd name="connsiteY338" fmla="*/ 6559341 h 6858000"/>
              <a:gd name="connsiteX339" fmla="*/ 4778333 w 7467600"/>
              <a:gd name="connsiteY339" fmla="*/ 5873626 h 6858000"/>
              <a:gd name="connsiteX340" fmla="*/ 5414185 w 7467600"/>
              <a:gd name="connsiteY340" fmla="*/ 5573882 h 6858000"/>
              <a:gd name="connsiteX341" fmla="*/ 5959648 w 7467600"/>
              <a:gd name="connsiteY341" fmla="*/ 4760797 h 6858000"/>
              <a:gd name="connsiteX342" fmla="*/ 5355019 w 7467600"/>
              <a:gd name="connsiteY342" fmla="*/ 4734672 h 6858000"/>
              <a:gd name="connsiteX343" fmla="*/ 5083565 w 7467600"/>
              <a:gd name="connsiteY343" fmla="*/ 5179121 h 6858000"/>
              <a:gd name="connsiteX344" fmla="*/ 4713577 w 7467600"/>
              <a:gd name="connsiteY344" fmla="*/ 5616803 h 6858000"/>
              <a:gd name="connsiteX345" fmla="*/ 3989559 w 7467600"/>
              <a:gd name="connsiteY345" fmla="*/ 6145945 h 6858000"/>
              <a:gd name="connsiteX346" fmla="*/ 3939824 w 7467600"/>
              <a:gd name="connsiteY346" fmla="*/ 6066900 h 6858000"/>
              <a:gd name="connsiteX347" fmla="*/ 4584537 w 7467600"/>
              <a:gd name="connsiteY347" fmla="*/ 5324826 h 6858000"/>
              <a:gd name="connsiteX348" fmla="*/ 5037105 w 7467600"/>
              <a:gd name="connsiteY348" fmla="*/ 5088765 h 6858000"/>
              <a:gd name="connsiteX349" fmla="*/ 5039930 w 7467600"/>
              <a:gd name="connsiteY349" fmla="*/ 5089585 h 6858000"/>
              <a:gd name="connsiteX350" fmla="*/ 5263764 w 7467600"/>
              <a:gd name="connsiteY350" fmla="*/ 4735525 h 6858000"/>
              <a:gd name="connsiteX351" fmla="*/ 4086300 w 7467600"/>
              <a:gd name="connsiteY351" fmla="*/ 4884599 h 6858000"/>
              <a:gd name="connsiteX352" fmla="*/ 4085485 w 7467600"/>
              <a:gd name="connsiteY352" fmla="*/ 4899070 h 6858000"/>
              <a:gd name="connsiteX353" fmla="*/ 3871915 w 7467600"/>
              <a:gd name="connsiteY353" fmla="*/ 5253645 h 6858000"/>
              <a:gd name="connsiteX354" fmla="*/ 3799374 w 7467600"/>
              <a:gd name="connsiteY354" fmla="*/ 5466127 h 6858000"/>
              <a:gd name="connsiteX355" fmla="*/ 3498850 w 7467600"/>
              <a:gd name="connsiteY355" fmla="*/ 6661888 h 6858000"/>
              <a:gd name="connsiteX356" fmla="*/ 3399216 w 7467600"/>
              <a:gd name="connsiteY356" fmla="*/ 6858000 h 6858000"/>
              <a:gd name="connsiteX357" fmla="*/ 3303688 w 7467600"/>
              <a:gd name="connsiteY357" fmla="*/ 6858000 h 6858000"/>
              <a:gd name="connsiteX358" fmla="*/ 3391774 w 7467600"/>
              <a:gd name="connsiteY358" fmla="*/ 6697181 h 6858000"/>
              <a:gd name="connsiteX359" fmla="*/ 3735540 w 7467600"/>
              <a:gd name="connsiteY359" fmla="*/ 5546923 h 6858000"/>
              <a:gd name="connsiteX360" fmla="*/ 3729438 w 7467600"/>
              <a:gd name="connsiteY360" fmla="*/ 5569058 h 6858000"/>
              <a:gd name="connsiteX361" fmla="*/ 3707782 w 7467600"/>
              <a:gd name="connsiteY361" fmla="*/ 5644908 h 6858000"/>
              <a:gd name="connsiteX362" fmla="*/ 3583827 w 7467600"/>
              <a:gd name="connsiteY362" fmla="*/ 6039215 h 6858000"/>
              <a:gd name="connsiteX363" fmla="*/ 3547861 w 7467600"/>
              <a:gd name="connsiteY363" fmla="*/ 6129609 h 6858000"/>
              <a:gd name="connsiteX364" fmla="*/ 3490905 w 7467600"/>
              <a:gd name="connsiteY364" fmla="*/ 6277660 h 6858000"/>
              <a:gd name="connsiteX365" fmla="*/ 3455859 w 7467600"/>
              <a:gd name="connsiteY365" fmla="*/ 6391301 h 6858000"/>
              <a:gd name="connsiteX366" fmla="*/ 3429112 w 7467600"/>
              <a:gd name="connsiteY366" fmla="*/ 6479469 h 6858000"/>
              <a:gd name="connsiteX367" fmla="*/ 3304862 w 7467600"/>
              <a:gd name="connsiteY367" fmla="*/ 6796476 h 6858000"/>
              <a:gd name="connsiteX368" fmla="*/ 3276071 w 7467600"/>
              <a:gd name="connsiteY368" fmla="*/ 6858000 h 6858000"/>
              <a:gd name="connsiteX369" fmla="*/ 3240805 w 7467600"/>
              <a:gd name="connsiteY369" fmla="*/ 6858000 h 6858000"/>
              <a:gd name="connsiteX370" fmla="*/ 3275917 w 7467600"/>
              <a:gd name="connsiteY370" fmla="*/ 6783192 h 6858000"/>
              <a:gd name="connsiteX371" fmla="*/ 3399358 w 7467600"/>
              <a:gd name="connsiteY371" fmla="*/ 6469011 h 6858000"/>
              <a:gd name="connsiteX372" fmla="*/ 3425650 w 7467600"/>
              <a:gd name="connsiteY372" fmla="*/ 6381333 h 6858000"/>
              <a:gd name="connsiteX373" fmla="*/ 3460661 w 7467600"/>
              <a:gd name="connsiteY373" fmla="*/ 6266763 h 6858000"/>
              <a:gd name="connsiteX374" fmla="*/ 3518021 w 7467600"/>
              <a:gd name="connsiteY374" fmla="*/ 6117298 h 6858000"/>
              <a:gd name="connsiteX375" fmla="*/ 3554035 w 7467600"/>
              <a:gd name="connsiteY375" fmla="*/ 6027832 h 6858000"/>
              <a:gd name="connsiteX376" fmla="*/ 3677174 w 7467600"/>
              <a:gd name="connsiteY376" fmla="*/ 5636351 h 6858000"/>
              <a:gd name="connsiteX377" fmla="*/ 3698819 w 7467600"/>
              <a:gd name="connsiteY377" fmla="*/ 5560503 h 6858000"/>
              <a:gd name="connsiteX378" fmla="*/ 3702094 w 7467600"/>
              <a:gd name="connsiteY378" fmla="*/ 5549194 h 6858000"/>
              <a:gd name="connsiteX379" fmla="*/ 3398355 w 7467600"/>
              <a:gd name="connsiteY379" fmla="*/ 6094603 h 6858000"/>
              <a:gd name="connsiteX380" fmla="*/ 3193941 w 7467600"/>
              <a:gd name="connsiteY380" fmla="*/ 6798775 h 6858000"/>
              <a:gd name="connsiteX381" fmla="*/ 3184140 w 7467600"/>
              <a:gd name="connsiteY381" fmla="*/ 6858000 h 6858000"/>
              <a:gd name="connsiteX382" fmla="*/ 3099978 w 7467600"/>
              <a:gd name="connsiteY382" fmla="*/ 6858000 h 6858000"/>
              <a:gd name="connsiteX383" fmla="*/ 3101556 w 7467600"/>
              <a:gd name="connsiteY383" fmla="*/ 6843337 h 6858000"/>
              <a:gd name="connsiteX384" fmla="*/ 3370162 w 7467600"/>
              <a:gd name="connsiteY384" fmla="*/ 5785550 h 6858000"/>
              <a:gd name="connsiteX385" fmla="*/ 3746477 w 7467600"/>
              <a:gd name="connsiteY385" fmla="*/ 5377889 h 6858000"/>
              <a:gd name="connsiteX386" fmla="*/ 3863399 w 7467600"/>
              <a:gd name="connsiteY386" fmla="*/ 5087257 h 6858000"/>
              <a:gd name="connsiteX387" fmla="*/ 3968712 w 7467600"/>
              <a:gd name="connsiteY387" fmla="*/ 4913989 h 6858000"/>
              <a:gd name="connsiteX388" fmla="*/ 2792390 w 7467600"/>
              <a:gd name="connsiteY388" fmla="*/ 5382974 h 6858000"/>
              <a:gd name="connsiteX389" fmla="*/ 2714982 w 7467600"/>
              <a:gd name="connsiteY389" fmla="*/ 5427051 h 6858000"/>
              <a:gd name="connsiteX390" fmla="*/ 2813361 w 7467600"/>
              <a:gd name="connsiteY390" fmla="*/ 6023912 h 6858000"/>
              <a:gd name="connsiteX391" fmla="*/ 2688430 w 7467600"/>
              <a:gd name="connsiteY391" fmla="*/ 6801564 h 6858000"/>
              <a:gd name="connsiteX392" fmla="*/ 2629626 w 7467600"/>
              <a:gd name="connsiteY392" fmla="*/ 6763394 h 6858000"/>
              <a:gd name="connsiteX393" fmla="*/ 2565328 w 7467600"/>
              <a:gd name="connsiteY393" fmla="*/ 5516399 h 6858000"/>
              <a:gd name="connsiteX394" fmla="*/ 1922999 w 7467600"/>
              <a:gd name="connsiteY394" fmla="*/ 5980343 h 6858000"/>
              <a:gd name="connsiteX395" fmla="*/ 1950261 w 7467600"/>
              <a:gd name="connsiteY395" fmla="*/ 6405858 h 6858000"/>
              <a:gd name="connsiteX396" fmla="*/ 2365554 w 7467600"/>
              <a:gd name="connsiteY396" fmla="*/ 6759107 h 6858000"/>
              <a:gd name="connsiteX397" fmla="*/ 2424142 w 7467600"/>
              <a:gd name="connsiteY397" fmla="*/ 6858000 h 6858000"/>
              <a:gd name="connsiteX398" fmla="*/ 2395994 w 7467600"/>
              <a:gd name="connsiteY398" fmla="*/ 6858000 h 6858000"/>
              <a:gd name="connsiteX399" fmla="*/ 2392863 w 7467600"/>
              <a:gd name="connsiteY399" fmla="*/ 6852964 h 6858000"/>
              <a:gd name="connsiteX400" fmla="*/ 2017589 w 7467600"/>
              <a:gd name="connsiteY400" fmla="*/ 6493982 h 6858000"/>
              <a:gd name="connsiteX401" fmla="*/ 2147336 w 7467600"/>
              <a:gd name="connsiteY401" fmla="*/ 6594052 h 6858000"/>
              <a:gd name="connsiteX402" fmla="*/ 2207047 w 7467600"/>
              <a:gd name="connsiteY402" fmla="*/ 6654540 h 6858000"/>
              <a:gd name="connsiteX403" fmla="*/ 2299106 w 7467600"/>
              <a:gd name="connsiteY403" fmla="*/ 6778931 h 6858000"/>
              <a:gd name="connsiteX404" fmla="*/ 2314430 w 7467600"/>
              <a:gd name="connsiteY404" fmla="*/ 6801144 h 6858000"/>
              <a:gd name="connsiteX405" fmla="*/ 2352406 w 7467600"/>
              <a:gd name="connsiteY405" fmla="*/ 6858000 h 6858000"/>
              <a:gd name="connsiteX406" fmla="*/ 2314492 w 7467600"/>
              <a:gd name="connsiteY406" fmla="*/ 6858000 h 6858000"/>
              <a:gd name="connsiteX407" fmla="*/ 2288095 w 7467600"/>
              <a:gd name="connsiteY407" fmla="*/ 6818030 h 6858000"/>
              <a:gd name="connsiteX408" fmla="*/ 2272768 w 7467600"/>
              <a:gd name="connsiteY408" fmla="*/ 6795822 h 6858000"/>
              <a:gd name="connsiteX409" fmla="*/ 2182715 w 7467600"/>
              <a:gd name="connsiteY409" fmla="*/ 6675071 h 6858000"/>
              <a:gd name="connsiteX410" fmla="*/ 2032061 w 7467600"/>
              <a:gd name="connsiteY410" fmla="*/ 6541380 h 6858000"/>
              <a:gd name="connsiteX411" fmla="*/ 2257220 w 7467600"/>
              <a:gd name="connsiteY411" fmla="*/ 6826257 h 6858000"/>
              <a:gd name="connsiteX412" fmla="*/ 2281324 w 7467600"/>
              <a:gd name="connsiteY412" fmla="*/ 6858000 h 6858000"/>
              <a:gd name="connsiteX413" fmla="*/ 2242860 w 7467600"/>
              <a:gd name="connsiteY413" fmla="*/ 6858000 h 6858000"/>
              <a:gd name="connsiteX414" fmla="*/ 2232818 w 7467600"/>
              <a:gd name="connsiteY414" fmla="*/ 6844926 h 6858000"/>
              <a:gd name="connsiteX415" fmla="*/ 1990172 w 7467600"/>
              <a:gd name="connsiteY415" fmla="*/ 6542121 h 6858000"/>
              <a:gd name="connsiteX416" fmla="*/ 2124090 w 7467600"/>
              <a:gd name="connsiteY416" fmla="*/ 6761017 h 6858000"/>
              <a:gd name="connsiteX417" fmla="*/ 2200380 w 7467600"/>
              <a:gd name="connsiteY417" fmla="*/ 6858000 h 6858000"/>
              <a:gd name="connsiteX418" fmla="*/ 2147507 w 7467600"/>
              <a:gd name="connsiteY418" fmla="*/ 6858000 h 6858000"/>
              <a:gd name="connsiteX419" fmla="*/ 2070668 w 7467600"/>
              <a:gd name="connsiteY419" fmla="*/ 6761520 h 6858000"/>
              <a:gd name="connsiteX420" fmla="*/ 1975142 w 7467600"/>
              <a:gd name="connsiteY420" fmla="*/ 6585570 h 6858000"/>
              <a:gd name="connsiteX421" fmla="*/ 2050035 w 7467600"/>
              <a:gd name="connsiteY421" fmla="*/ 6813345 h 6858000"/>
              <a:gd name="connsiteX422" fmla="*/ 2063025 w 7467600"/>
              <a:gd name="connsiteY422" fmla="*/ 6858000 h 6858000"/>
              <a:gd name="connsiteX423" fmla="*/ 2021675 w 7467600"/>
              <a:gd name="connsiteY423" fmla="*/ 6858000 h 6858000"/>
              <a:gd name="connsiteX424" fmla="*/ 2019308 w 7467600"/>
              <a:gd name="connsiteY424" fmla="*/ 6847118 h 6858000"/>
              <a:gd name="connsiteX425" fmla="*/ 1938835 w 7467600"/>
              <a:gd name="connsiteY425" fmla="*/ 6551160 h 6858000"/>
              <a:gd name="connsiteX426" fmla="*/ 1953230 w 7467600"/>
              <a:gd name="connsiteY426" fmla="*/ 6759699 h 6858000"/>
              <a:gd name="connsiteX427" fmla="*/ 1956763 w 7467600"/>
              <a:gd name="connsiteY427" fmla="*/ 6778191 h 6858000"/>
              <a:gd name="connsiteX428" fmla="*/ 1967925 w 7467600"/>
              <a:gd name="connsiteY428" fmla="*/ 6858000 h 6858000"/>
              <a:gd name="connsiteX429" fmla="*/ 1936622 w 7467600"/>
              <a:gd name="connsiteY429" fmla="*/ 6858000 h 6858000"/>
              <a:gd name="connsiteX430" fmla="*/ 1926261 w 7467600"/>
              <a:gd name="connsiteY430" fmla="*/ 6784064 h 6858000"/>
              <a:gd name="connsiteX431" fmla="*/ 1922724 w 7467600"/>
              <a:gd name="connsiteY431" fmla="*/ 6765577 h 6858000"/>
              <a:gd name="connsiteX432" fmla="*/ 1904650 w 7467600"/>
              <a:gd name="connsiteY432" fmla="*/ 6639616 h 6858000"/>
              <a:gd name="connsiteX433" fmla="*/ 1885273 w 7467600"/>
              <a:gd name="connsiteY433" fmla="*/ 6858000 h 6858000"/>
              <a:gd name="connsiteX434" fmla="*/ 1854363 w 7467600"/>
              <a:gd name="connsiteY434" fmla="*/ 6858000 h 6858000"/>
              <a:gd name="connsiteX435" fmla="*/ 1880391 w 7467600"/>
              <a:gd name="connsiteY435" fmla="*/ 6603796 h 6858000"/>
              <a:gd name="connsiteX436" fmla="*/ 1818273 w 7467600"/>
              <a:gd name="connsiteY436" fmla="*/ 6715729 h 6858000"/>
              <a:gd name="connsiteX437" fmla="*/ 1794691 w 7467600"/>
              <a:gd name="connsiteY437" fmla="*/ 6843239 h 6858000"/>
              <a:gd name="connsiteX438" fmla="*/ 1794914 w 7467600"/>
              <a:gd name="connsiteY438" fmla="*/ 6858000 h 6858000"/>
              <a:gd name="connsiteX439" fmla="*/ 1746128 w 7467600"/>
              <a:gd name="connsiteY439" fmla="*/ 6858000 h 6858000"/>
              <a:gd name="connsiteX440" fmla="*/ 1753934 w 7467600"/>
              <a:gd name="connsiteY440" fmla="*/ 6724796 h 6858000"/>
              <a:gd name="connsiteX441" fmla="*/ 1792053 w 7467600"/>
              <a:gd name="connsiteY441" fmla="*/ 6572396 h 6858000"/>
              <a:gd name="connsiteX442" fmla="*/ 1862248 w 7467600"/>
              <a:gd name="connsiteY442" fmla="*/ 6266397 h 6858000"/>
              <a:gd name="connsiteX443" fmla="*/ 1862250 w 7467600"/>
              <a:gd name="connsiteY443" fmla="*/ 6033531 h 6858000"/>
              <a:gd name="connsiteX444" fmla="*/ 1211999 w 7467600"/>
              <a:gd name="connsiteY444" fmla="*/ 6683610 h 6858000"/>
              <a:gd name="connsiteX445" fmla="*/ 1213266 w 7467600"/>
              <a:gd name="connsiteY445" fmla="*/ 6691947 h 6858000"/>
              <a:gd name="connsiteX446" fmla="*/ 1203370 w 7467600"/>
              <a:gd name="connsiteY446" fmla="*/ 6850676 h 6858000"/>
              <a:gd name="connsiteX447" fmla="*/ 1203671 w 7467600"/>
              <a:gd name="connsiteY447" fmla="*/ 6858000 h 6858000"/>
              <a:gd name="connsiteX448" fmla="*/ 1143180 w 7467600"/>
              <a:gd name="connsiteY448" fmla="*/ 6858000 h 6858000"/>
              <a:gd name="connsiteX449" fmla="*/ 1142176 w 7467600"/>
              <a:gd name="connsiteY449" fmla="*/ 6766045 h 6858000"/>
              <a:gd name="connsiteX450" fmla="*/ 1067484 w 7467600"/>
              <a:gd name="connsiteY450" fmla="*/ 6858000 h 6858000"/>
              <a:gd name="connsiteX451" fmla="*/ 953928 w 7467600"/>
              <a:gd name="connsiteY451" fmla="*/ 6858000 h 6858000"/>
              <a:gd name="connsiteX452" fmla="*/ 959715 w 7467600"/>
              <a:gd name="connsiteY452" fmla="*/ 6850185 h 6858000"/>
              <a:gd name="connsiteX453" fmla="*/ 1483788 w 7467600"/>
              <a:gd name="connsiteY453" fmla="*/ 6259174 h 6858000"/>
              <a:gd name="connsiteX454" fmla="*/ 1100671 w 7467600"/>
              <a:gd name="connsiteY454" fmla="*/ 6252137 h 6858000"/>
              <a:gd name="connsiteX455" fmla="*/ 1090144 w 7467600"/>
              <a:gd name="connsiteY455" fmla="*/ 6256748 h 6858000"/>
              <a:gd name="connsiteX456" fmla="*/ 1095872 w 7467600"/>
              <a:gd name="connsiteY456" fmla="*/ 6271892 h 6858000"/>
              <a:gd name="connsiteX457" fmla="*/ 262785 w 7467600"/>
              <a:gd name="connsiteY457" fmla="*/ 6845450 h 6858000"/>
              <a:gd name="connsiteX458" fmla="*/ 209968 w 7467600"/>
              <a:gd name="connsiteY458" fmla="*/ 6770713 h 6858000"/>
              <a:gd name="connsiteX459" fmla="*/ 873460 w 7467600"/>
              <a:gd name="connsiteY459" fmla="*/ 6253768 h 6858000"/>
              <a:gd name="connsiteX460" fmla="*/ 192686 w 7467600"/>
              <a:gd name="connsiteY460" fmla="*/ 5849257 h 6858000"/>
              <a:gd name="connsiteX461" fmla="*/ 4696 w 7467600"/>
              <a:gd name="connsiteY461" fmla="*/ 5697668 h 6858000"/>
              <a:gd name="connsiteX462" fmla="*/ 0 w 7467600"/>
              <a:gd name="connsiteY462" fmla="*/ 5689984 h 6858000"/>
              <a:gd name="connsiteX463" fmla="*/ 0 w 7467600"/>
              <a:gd name="connsiteY463" fmla="*/ 5513472 h 6858000"/>
              <a:gd name="connsiteX464" fmla="*/ 174101 w 7467600"/>
              <a:gd name="connsiteY464" fmla="*/ 5620277 h 6858000"/>
              <a:gd name="connsiteX465" fmla="*/ 891800 w 7467600"/>
              <a:gd name="connsiteY465" fmla="*/ 6036935 h 6858000"/>
              <a:gd name="connsiteX466" fmla="*/ 1072219 w 7467600"/>
              <a:gd name="connsiteY466" fmla="*/ 6169443 h 6858000"/>
              <a:gd name="connsiteX467" fmla="*/ 1074117 w 7467600"/>
              <a:gd name="connsiteY467" fmla="*/ 6170301 h 6858000"/>
              <a:gd name="connsiteX468" fmla="*/ 1083114 w 7467600"/>
              <a:gd name="connsiteY468" fmla="*/ 6174131 h 6858000"/>
              <a:gd name="connsiteX469" fmla="*/ 1543010 w 7467600"/>
              <a:gd name="connsiteY469" fmla="*/ 6191140 h 6858000"/>
              <a:gd name="connsiteX470" fmla="*/ 1551080 w 7467600"/>
              <a:gd name="connsiteY470" fmla="*/ 6195006 h 6858000"/>
              <a:gd name="connsiteX471" fmla="*/ 2345443 w 7467600"/>
              <a:gd name="connsiteY471" fmla="*/ 5549882 h 6858000"/>
              <a:gd name="connsiteX472" fmla="*/ 1721499 w 7467600"/>
              <a:gd name="connsiteY472" fmla="*/ 5599969 h 6858000"/>
              <a:gd name="connsiteX473" fmla="*/ 767716 w 7467600"/>
              <a:gd name="connsiteY473" fmla="*/ 5472768 h 6858000"/>
              <a:gd name="connsiteX474" fmla="*/ 722147 w 7467600"/>
              <a:gd name="connsiteY474" fmla="*/ 5393091 h 6858000"/>
              <a:gd name="connsiteX475" fmla="*/ 1485552 w 7467600"/>
              <a:gd name="connsiteY475" fmla="*/ 5313202 h 6858000"/>
              <a:gd name="connsiteX476" fmla="*/ 2143004 w 7467600"/>
              <a:gd name="connsiteY476" fmla="*/ 5402420 h 6858000"/>
              <a:gd name="connsiteX477" fmla="*/ 1933391 w 7467600"/>
              <a:gd name="connsiteY477" fmla="*/ 5156971 h 6858000"/>
              <a:gd name="connsiteX478" fmla="*/ 1827118 w 7467600"/>
              <a:gd name="connsiteY478" fmla="*/ 4968410 h 6858000"/>
              <a:gd name="connsiteX479" fmla="*/ 1837349 w 7467600"/>
              <a:gd name="connsiteY479" fmla="*/ 4956357 h 6858000"/>
              <a:gd name="connsiteX480" fmla="*/ 2162835 w 7467600"/>
              <a:gd name="connsiteY480" fmla="*/ 5187853 h 6858000"/>
              <a:gd name="connsiteX481" fmla="*/ 2257167 w 7467600"/>
              <a:gd name="connsiteY481" fmla="*/ 5462123 h 6858000"/>
              <a:gd name="connsiteX482" fmla="*/ 2261598 w 7467600"/>
              <a:gd name="connsiteY482" fmla="*/ 5467998 h 6858000"/>
              <a:gd name="connsiteX483" fmla="*/ 2437177 w 7467600"/>
              <a:gd name="connsiteY483" fmla="*/ 5479608 h 6858000"/>
              <a:gd name="connsiteX484" fmla="*/ 2445247 w 7467600"/>
              <a:gd name="connsiteY484" fmla="*/ 5483476 h 6858000"/>
              <a:gd name="connsiteX485" fmla="*/ 2743626 w 7467600"/>
              <a:gd name="connsiteY485" fmla="*/ 5304819 h 6858000"/>
              <a:gd name="connsiteX486" fmla="*/ 3048102 w 7467600"/>
              <a:gd name="connsiteY486" fmla="*/ 5150595 h 6858000"/>
              <a:gd name="connsiteX487" fmla="*/ 1799414 w 7467600"/>
              <a:gd name="connsiteY487" fmla="*/ 4694732 h 6858000"/>
              <a:gd name="connsiteX488" fmla="*/ 1771735 w 7467600"/>
              <a:gd name="connsiteY488" fmla="*/ 4619929 h 6858000"/>
              <a:gd name="connsiteX489" fmla="*/ 3104273 w 7467600"/>
              <a:gd name="connsiteY489" fmla="*/ 5076159 h 6858000"/>
              <a:gd name="connsiteX490" fmla="*/ 3113245 w 7467600"/>
              <a:gd name="connsiteY490" fmla="*/ 5090705 h 6858000"/>
              <a:gd name="connsiteX491" fmla="*/ 3126294 w 7467600"/>
              <a:gd name="connsiteY491" fmla="*/ 5114400 h 6858000"/>
              <a:gd name="connsiteX492" fmla="*/ 3937433 w 7467600"/>
              <a:gd name="connsiteY492" fmla="*/ 4830473 h 6858000"/>
              <a:gd name="connsiteX493" fmla="*/ 3590475 w 7467600"/>
              <a:gd name="connsiteY493" fmla="*/ 4597974 h 6858000"/>
              <a:gd name="connsiteX494" fmla="*/ 3100264 w 7467600"/>
              <a:gd name="connsiteY494" fmla="*/ 4579845 h 6858000"/>
              <a:gd name="connsiteX495" fmla="*/ 2183576 w 7467600"/>
              <a:gd name="connsiteY495" fmla="*/ 4227150 h 6858000"/>
              <a:gd name="connsiteX496" fmla="*/ 2151029 w 7467600"/>
              <a:gd name="connsiteY496" fmla="*/ 4146947 h 6858000"/>
              <a:gd name="connsiteX497" fmla="*/ 3563434 w 7467600"/>
              <a:gd name="connsiteY497" fmla="*/ 4469115 h 6858000"/>
              <a:gd name="connsiteX498" fmla="*/ 3177952 w 7467600"/>
              <a:gd name="connsiteY498" fmla="*/ 3657386 h 6858000"/>
              <a:gd name="connsiteX499" fmla="*/ 3189263 w 7467600"/>
              <a:gd name="connsiteY499" fmla="*/ 3625726 h 6858000"/>
              <a:gd name="connsiteX500" fmla="*/ 3560912 w 7467600"/>
              <a:gd name="connsiteY500" fmla="*/ 4079863 h 6858000"/>
              <a:gd name="connsiteX501" fmla="*/ 3626636 w 7467600"/>
              <a:gd name="connsiteY501" fmla="*/ 4512230 h 6858000"/>
              <a:gd name="connsiteX502" fmla="*/ 3653088 w 7467600"/>
              <a:gd name="connsiteY502" fmla="*/ 4521417 h 6858000"/>
              <a:gd name="connsiteX503" fmla="*/ 3988128 w 7467600"/>
              <a:gd name="connsiteY503" fmla="*/ 4817267 h 6858000"/>
              <a:gd name="connsiteX504" fmla="*/ 4830582 w 7467600"/>
              <a:gd name="connsiteY504" fmla="*/ 4676000 h 6858000"/>
              <a:gd name="connsiteX505" fmla="*/ 4830100 w 7467600"/>
              <a:gd name="connsiteY505" fmla="*/ 4675554 h 6858000"/>
              <a:gd name="connsiteX506" fmla="*/ 4036318 w 7467600"/>
              <a:gd name="connsiteY506" fmla="*/ 4147013 h 6858000"/>
              <a:gd name="connsiteX507" fmla="*/ 3432098 w 7467600"/>
              <a:gd name="connsiteY507" fmla="*/ 3537312 h 6858000"/>
              <a:gd name="connsiteX508" fmla="*/ 3446761 w 7467600"/>
              <a:gd name="connsiteY508" fmla="*/ 3461278 h 6858000"/>
              <a:gd name="connsiteX509" fmla="*/ 4419733 w 7467600"/>
              <a:gd name="connsiteY509" fmla="*/ 3963555 h 6858000"/>
              <a:gd name="connsiteX510" fmla="*/ 4781371 w 7467600"/>
              <a:gd name="connsiteY510" fmla="*/ 4458604 h 6858000"/>
              <a:gd name="connsiteX511" fmla="*/ 4780440 w 7467600"/>
              <a:gd name="connsiteY511" fmla="*/ 4470290 h 6858000"/>
              <a:gd name="connsiteX512" fmla="*/ 4898954 w 7467600"/>
              <a:gd name="connsiteY512" fmla="*/ 4662092 h 6858000"/>
              <a:gd name="connsiteX513" fmla="*/ 4900699 w 7467600"/>
              <a:gd name="connsiteY513" fmla="*/ 4670867 h 6858000"/>
              <a:gd name="connsiteX514" fmla="*/ 5714511 w 7467600"/>
              <a:gd name="connsiteY514" fmla="*/ 4663483 h 6858000"/>
              <a:gd name="connsiteX515" fmla="*/ 5464793 w 7467600"/>
              <a:gd name="connsiteY515" fmla="*/ 4393556 h 6858000"/>
              <a:gd name="connsiteX516" fmla="*/ 5461897 w 7467600"/>
              <a:gd name="connsiteY516" fmla="*/ 4390879 h 6858000"/>
              <a:gd name="connsiteX517" fmla="*/ 4294126 w 7467600"/>
              <a:gd name="connsiteY517" fmla="*/ 3303048 h 6858000"/>
              <a:gd name="connsiteX518" fmla="*/ 4305321 w 7467600"/>
              <a:gd name="connsiteY518" fmla="*/ 3256953 h 6858000"/>
              <a:gd name="connsiteX519" fmla="*/ 4949299 w 7467600"/>
              <a:gd name="connsiteY519" fmla="*/ 3766336 h 6858000"/>
              <a:gd name="connsiteX520" fmla="*/ 5291452 w 7467600"/>
              <a:gd name="connsiteY520" fmla="*/ 4076801 h 6858000"/>
              <a:gd name="connsiteX521" fmla="*/ 5434998 w 7467600"/>
              <a:gd name="connsiteY521" fmla="*/ 4254100 h 6858000"/>
              <a:gd name="connsiteX522" fmla="*/ 5351015 w 7467600"/>
              <a:gd name="connsiteY522" fmla="*/ 3760989 h 6858000"/>
              <a:gd name="connsiteX523" fmla="*/ 5413780 w 7467600"/>
              <a:gd name="connsiteY523" fmla="*/ 2966265 h 6858000"/>
              <a:gd name="connsiteX524" fmla="*/ 5425627 w 7467600"/>
              <a:gd name="connsiteY524" fmla="*/ 2954192 h 6858000"/>
              <a:gd name="connsiteX525" fmla="*/ 6604735 w 7467600"/>
              <a:gd name="connsiteY525" fmla="*/ 2041381 h 6858000"/>
              <a:gd name="connsiteX526" fmla="*/ 7204487 w 7467600"/>
              <a:gd name="connsiteY526" fmla="*/ 2742112 h 6858000"/>
              <a:gd name="connsiteX527" fmla="*/ 7131592 w 7467600"/>
              <a:gd name="connsiteY527" fmla="*/ 2672096 h 6858000"/>
              <a:gd name="connsiteX528" fmla="*/ 6996344 w 7467600"/>
              <a:gd name="connsiteY528" fmla="*/ 2518310 h 6858000"/>
              <a:gd name="connsiteX529" fmla="*/ 6735495 w 7467600"/>
              <a:gd name="connsiteY529" fmla="*/ 2196890 h 6858000"/>
              <a:gd name="connsiteX530" fmla="*/ 6721901 w 7467600"/>
              <a:gd name="connsiteY530" fmla="*/ 2179274 h 6858000"/>
              <a:gd name="connsiteX531" fmla="*/ 6604735 w 7467600"/>
              <a:gd name="connsiteY531" fmla="*/ 2041381 h 6858000"/>
              <a:gd name="connsiteX532" fmla="*/ 6591670 w 7467600"/>
              <a:gd name="connsiteY532" fmla="*/ 1988277 h 6858000"/>
              <a:gd name="connsiteX533" fmla="*/ 6747349 w 7467600"/>
              <a:gd name="connsiteY533" fmla="*/ 2160069 h 6858000"/>
              <a:gd name="connsiteX534" fmla="*/ 6760943 w 7467600"/>
              <a:gd name="connsiteY534" fmla="*/ 2177686 h 6858000"/>
              <a:gd name="connsiteX535" fmla="*/ 7021065 w 7467600"/>
              <a:gd name="connsiteY535" fmla="*/ 2498102 h 6858000"/>
              <a:gd name="connsiteX536" fmla="*/ 7155223 w 7467600"/>
              <a:gd name="connsiteY536" fmla="*/ 2650386 h 6858000"/>
              <a:gd name="connsiteX537" fmla="*/ 7203167 w 7467600"/>
              <a:gd name="connsiteY537" fmla="*/ 2697288 h 6858000"/>
              <a:gd name="connsiteX538" fmla="*/ 6937703 w 7467600"/>
              <a:gd name="connsiteY538" fmla="*/ 2321981 h 6858000"/>
              <a:gd name="connsiteX539" fmla="*/ 6591670 w 7467600"/>
              <a:gd name="connsiteY539" fmla="*/ 1988277 h 6858000"/>
              <a:gd name="connsiteX540" fmla="*/ 5798671 w 7467600"/>
              <a:gd name="connsiteY540" fmla="*/ 1981601 h 6858000"/>
              <a:gd name="connsiteX541" fmla="*/ 5754709 w 7467600"/>
              <a:gd name="connsiteY541" fmla="*/ 2071454 h 6858000"/>
              <a:gd name="connsiteX542" fmla="*/ 5763044 w 7467600"/>
              <a:gd name="connsiteY542" fmla="*/ 2842206 h 6858000"/>
              <a:gd name="connsiteX543" fmla="*/ 5764974 w 7467600"/>
              <a:gd name="connsiteY543" fmla="*/ 2799609 h 6858000"/>
              <a:gd name="connsiteX544" fmla="*/ 5767665 w 7467600"/>
              <a:gd name="connsiteY544" fmla="*/ 2666409 h 6858000"/>
              <a:gd name="connsiteX545" fmla="*/ 5763055 w 7467600"/>
              <a:gd name="connsiteY545" fmla="*/ 2579705 h 6858000"/>
              <a:gd name="connsiteX546" fmla="*/ 5758079 w 7467600"/>
              <a:gd name="connsiteY546" fmla="*/ 2492508 h 6858000"/>
              <a:gd name="connsiteX547" fmla="*/ 5779325 w 7467600"/>
              <a:gd name="connsiteY547" fmla="*/ 2197069 h 6858000"/>
              <a:gd name="connsiteX548" fmla="*/ 5798671 w 7467600"/>
              <a:gd name="connsiteY548" fmla="*/ 1981601 h 6858000"/>
              <a:gd name="connsiteX549" fmla="*/ 5829202 w 7467600"/>
              <a:gd name="connsiteY549" fmla="*/ 1971679 h 6858000"/>
              <a:gd name="connsiteX550" fmla="*/ 5809558 w 7467600"/>
              <a:gd name="connsiteY550" fmla="*/ 2198043 h 6858000"/>
              <a:gd name="connsiteX551" fmla="*/ 5788653 w 7467600"/>
              <a:gd name="connsiteY551" fmla="*/ 2489430 h 6858000"/>
              <a:gd name="connsiteX552" fmla="*/ 5793439 w 7467600"/>
              <a:gd name="connsiteY552" fmla="*/ 2575235 h 6858000"/>
              <a:gd name="connsiteX553" fmla="*/ 5796837 w 7467600"/>
              <a:gd name="connsiteY553" fmla="*/ 2637633 h 6858000"/>
              <a:gd name="connsiteX554" fmla="*/ 5818614 w 7467600"/>
              <a:gd name="connsiteY554" fmla="*/ 2473055 h 6858000"/>
              <a:gd name="connsiteX555" fmla="*/ 5829202 w 7467600"/>
              <a:gd name="connsiteY555" fmla="*/ 1971679 h 6858000"/>
              <a:gd name="connsiteX556" fmla="*/ 5911389 w 7467600"/>
              <a:gd name="connsiteY556" fmla="*/ 1898371 h 6858000"/>
              <a:gd name="connsiteX557" fmla="*/ 6237627 w 7467600"/>
              <a:gd name="connsiteY557" fmla="*/ 2231921 h 6858000"/>
              <a:gd name="connsiteX558" fmla="*/ 5911389 w 7467600"/>
              <a:gd name="connsiteY558" fmla="*/ 1898371 h 6858000"/>
              <a:gd name="connsiteX559" fmla="*/ 6944437 w 7467600"/>
              <a:gd name="connsiteY559" fmla="*/ 1575402 h 6858000"/>
              <a:gd name="connsiteX560" fmla="*/ 6304730 w 7467600"/>
              <a:gd name="connsiteY560" fmla="*/ 1766654 h 6858000"/>
              <a:gd name="connsiteX561" fmla="*/ 6944437 w 7467600"/>
              <a:gd name="connsiteY561" fmla="*/ 1575402 h 6858000"/>
              <a:gd name="connsiteX562" fmla="*/ 7019523 w 7467600"/>
              <a:gd name="connsiteY562" fmla="*/ 1519450 h 6858000"/>
              <a:gd name="connsiteX563" fmla="*/ 6298091 w 7467600"/>
              <a:gd name="connsiteY563" fmla="*/ 1737122 h 6858000"/>
              <a:gd name="connsiteX564" fmla="*/ 7019523 w 7467600"/>
              <a:gd name="connsiteY564" fmla="*/ 1519450 h 6858000"/>
              <a:gd name="connsiteX565" fmla="*/ 2399523 w 7467600"/>
              <a:gd name="connsiteY565" fmla="*/ 1428234 h 6858000"/>
              <a:gd name="connsiteX566" fmla="*/ 2224982 w 7467600"/>
              <a:gd name="connsiteY566" fmla="*/ 1826201 h 6858000"/>
              <a:gd name="connsiteX567" fmla="*/ 2096099 w 7467600"/>
              <a:gd name="connsiteY567" fmla="*/ 2345900 h 6858000"/>
              <a:gd name="connsiteX568" fmla="*/ 2283317 w 7467600"/>
              <a:gd name="connsiteY568" fmla="*/ 1796925 h 6858000"/>
              <a:gd name="connsiteX569" fmla="*/ 2399523 w 7467600"/>
              <a:gd name="connsiteY569" fmla="*/ 1428234 h 6858000"/>
              <a:gd name="connsiteX570" fmla="*/ 2448558 w 7467600"/>
              <a:gd name="connsiteY570" fmla="*/ 1373435 h 6858000"/>
              <a:gd name="connsiteX571" fmla="*/ 2312521 w 7467600"/>
              <a:gd name="connsiteY571" fmla="*/ 1806140 h 6858000"/>
              <a:gd name="connsiteX572" fmla="*/ 2127533 w 7467600"/>
              <a:gd name="connsiteY572" fmla="*/ 2348380 h 6858000"/>
              <a:gd name="connsiteX573" fmla="*/ 2358080 w 7467600"/>
              <a:gd name="connsiteY573" fmla="*/ 1866134 h 6858000"/>
              <a:gd name="connsiteX574" fmla="*/ 2407436 w 7467600"/>
              <a:gd name="connsiteY574" fmla="*/ 1651070 h 6858000"/>
              <a:gd name="connsiteX575" fmla="*/ 2448558 w 7467600"/>
              <a:gd name="connsiteY575" fmla="*/ 1373435 h 6858000"/>
              <a:gd name="connsiteX576" fmla="*/ 278707 w 7467600"/>
              <a:gd name="connsiteY576" fmla="*/ 1352270 h 6858000"/>
              <a:gd name="connsiteX577" fmla="*/ 321570 w 7467600"/>
              <a:gd name="connsiteY577" fmla="*/ 1861610 h 6858000"/>
              <a:gd name="connsiteX578" fmla="*/ 294281 w 7467600"/>
              <a:gd name="connsiteY578" fmla="*/ 1440658 h 6858000"/>
              <a:gd name="connsiteX579" fmla="*/ 278707 w 7467600"/>
              <a:gd name="connsiteY579" fmla="*/ 1352270 h 6858000"/>
              <a:gd name="connsiteX580" fmla="*/ 1423821 w 7467600"/>
              <a:gd name="connsiteY580" fmla="*/ 1351958 h 6858000"/>
              <a:gd name="connsiteX581" fmla="*/ 1638521 w 7467600"/>
              <a:gd name="connsiteY581" fmla="*/ 1908470 h 6858000"/>
              <a:gd name="connsiteX582" fmla="*/ 1754199 w 7467600"/>
              <a:gd name="connsiteY582" fmla="*/ 2149284 h 6858000"/>
              <a:gd name="connsiteX583" fmla="*/ 1908359 w 7467600"/>
              <a:gd name="connsiteY583" fmla="*/ 2364988 h 6858000"/>
              <a:gd name="connsiteX584" fmla="*/ 1647661 w 7467600"/>
              <a:gd name="connsiteY584" fmla="*/ 1825945 h 6858000"/>
              <a:gd name="connsiteX585" fmla="*/ 1423821 w 7467600"/>
              <a:gd name="connsiteY585" fmla="*/ 1351958 h 6858000"/>
              <a:gd name="connsiteX586" fmla="*/ 1431890 w 7467600"/>
              <a:gd name="connsiteY586" fmla="*/ 1306475 h 6858000"/>
              <a:gd name="connsiteX587" fmla="*/ 1507597 w 7467600"/>
              <a:gd name="connsiteY587" fmla="*/ 1446132 h 6858000"/>
              <a:gd name="connsiteX588" fmla="*/ 1674586 w 7467600"/>
              <a:gd name="connsiteY588" fmla="*/ 1813832 h 6858000"/>
              <a:gd name="connsiteX589" fmla="*/ 1815950 w 7467600"/>
              <a:gd name="connsiteY589" fmla="*/ 2128564 h 6858000"/>
              <a:gd name="connsiteX590" fmla="*/ 1984242 w 7467600"/>
              <a:gd name="connsiteY590" fmla="*/ 2430829 h 6858000"/>
              <a:gd name="connsiteX591" fmla="*/ 2014023 w 7467600"/>
              <a:gd name="connsiteY591" fmla="*/ 2450995 h 6858000"/>
              <a:gd name="connsiteX592" fmla="*/ 1747337 w 7467600"/>
              <a:gd name="connsiteY592" fmla="*/ 1855264 h 6858000"/>
              <a:gd name="connsiteX593" fmla="*/ 1533749 w 7467600"/>
              <a:gd name="connsiteY593" fmla="*/ 1478656 h 6858000"/>
              <a:gd name="connsiteX594" fmla="*/ 1431890 w 7467600"/>
              <a:gd name="connsiteY594" fmla="*/ 1306475 h 6858000"/>
              <a:gd name="connsiteX595" fmla="*/ 5052692 w 7467600"/>
              <a:gd name="connsiteY595" fmla="*/ 1292994 h 6858000"/>
              <a:gd name="connsiteX596" fmla="*/ 5200661 w 7467600"/>
              <a:gd name="connsiteY596" fmla="*/ 1635186 h 6858000"/>
              <a:gd name="connsiteX597" fmla="*/ 5297138 w 7467600"/>
              <a:gd name="connsiteY597" fmla="*/ 1906351 h 6858000"/>
              <a:gd name="connsiteX598" fmla="*/ 5052692 w 7467600"/>
              <a:gd name="connsiteY598" fmla="*/ 1292994 h 6858000"/>
              <a:gd name="connsiteX599" fmla="*/ 5009948 w 7467600"/>
              <a:gd name="connsiteY599" fmla="*/ 1273619 h 6858000"/>
              <a:gd name="connsiteX600" fmla="*/ 5121777 w 7467600"/>
              <a:gd name="connsiteY600" fmla="*/ 1654213 h 6858000"/>
              <a:gd name="connsiteX601" fmla="*/ 5293545 w 7467600"/>
              <a:gd name="connsiteY601" fmla="*/ 2072247 h 6858000"/>
              <a:gd name="connsiteX602" fmla="*/ 5294042 w 7467600"/>
              <a:gd name="connsiteY602" fmla="*/ 2065019 h 6858000"/>
              <a:gd name="connsiteX603" fmla="*/ 5171936 w 7467600"/>
              <a:gd name="connsiteY603" fmla="*/ 1647613 h 6858000"/>
              <a:gd name="connsiteX604" fmla="*/ 5009948 w 7467600"/>
              <a:gd name="connsiteY604" fmla="*/ 1273619 h 6858000"/>
              <a:gd name="connsiteX605" fmla="*/ 655236 w 7467600"/>
              <a:gd name="connsiteY605" fmla="*/ 1268632 h 6858000"/>
              <a:gd name="connsiteX606" fmla="*/ 839521 w 7467600"/>
              <a:gd name="connsiteY606" fmla="*/ 1685315 h 6858000"/>
              <a:gd name="connsiteX607" fmla="*/ 1109416 w 7467600"/>
              <a:gd name="connsiteY607" fmla="*/ 2061663 h 6858000"/>
              <a:gd name="connsiteX608" fmla="*/ 1298300 w 7467600"/>
              <a:gd name="connsiteY608" fmla="*/ 2247742 h 6858000"/>
              <a:gd name="connsiteX609" fmla="*/ 1125871 w 7467600"/>
              <a:gd name="connsiteY609" fmla="*/ 1989513 h 6858000"/>
              <a:gd name="connsiteX610" fmla="*/ 981574 w 7467600"/>
              <a:gd name="connsiteY610" fmla="*/ 1783157 h 6858000"/>
              <a:gd name="connsiteX611" fmla="*/ 922198 w 7467600"/>
              <a:gd name="connsiteY611" fmla="*/ 1677437 h 6858000"/>
              <a:gd name="connsiteX612" fmla="*/ 869293 w 7467600"/>
              <a:gd name="connsiteY612" fmla="*/ 1583214 h 6858000"/>
              <a:gd name="connsiteX613" fmla="*/ 751431 w 7467600"/>
              <a:gd name="connsiteY613" fmla="*/ 1405731 h 6858000"/>
              <a:gd name="connsiteX614" fmla="*/ 655236 w 7467600"/>
              <a:gd name="connsiteY614" fmla="*/ 1268632 h 6858000"/>
              <a:gd name="connsiteX615" fmla="*/ 6516292 w 7467600"/>
              <a:gd name="connsiteY615" fmla="*/ 1263064 h 6858000"/>
              <a:gd name="connsiteX616" fmla="*/ 5736320 w 7467600"/>
              <a:gd name="connsiteY616" fmla="*/ 1501803 h 6858000"/>
              <a:gd name="connsiteX617" fmla="*/ 6516292 w 7467600"/>
              <a:gd name="connsiteY617" fmla="*/ 1263064 h 6858000"/>
              <a:gd name="connsiteX618" fmla="*/ 291466 w 7467600"/>
              <a:gd name="connsiteY618" fmla="*/ 1250369 h 6858000"/>
              <a:gd name="connsiteX619" fmla="*/ 323180 w 7467600"/>
              <a:gd name="connsiteY619" fmla="*/ 1435283 h 6858000"/>
              <a:gd name="connsiteX620" fmla="*/ 349381 w 7467600"/>
              <a:gd name="connsiteY620" fmla="*/ 1875041 h 6858000"/>
              <a:gd name="connsiteX621" fmla="*/ 374363 w 7467600"/>
              <a:gd name="connsiteY621" fmla="*/ 1506494 h 6858000"/>
              <a:gd name="connsiteX622" fmla="*/ 302168 w 7467600"/>
              <a:gd name="connsiteY622" fmla="*/ 1274495 h 6858000"/>
              <a:gd name="connsiteX623" fmla="*/ 291466 w 7467600"/>
              <a:gd name="connsiteY623" fmla="*/ 1250369 h 6858000"/>
              <a:gd name="connsiteX624" fmla="*/ 678222 w 7467600"/>
              <a:gd name="connsiteY624" fmla="*/ 1248670 h 6858000"/>
              <a:gd name="connsiteX625" fmla="*/ 775536 w 7467600"/>
              <a:gd name="connsiteY625" fmla="*/ 1388015 h 6858000"/>
              <a:gd name="connsiteX626" fmla="*/ 894529 w 7467600"/>
              <a:gd name="connsiteY626" fmla="*/ 1567739 h 6858000"/>
              <a:gd name="connsiteX627" fmla="*/ 948000 w 7467600"/>
              <a:gd name="connsiteY627" fmla="*/ 1663088 h 6858000"/>
              <a:gd name="connsiteX628" fmla="*/ 1006812 w 7467600"/>
              <a:gd name="connsiteY628" fmla="*/ 1767683 h 6858000"/>
              <a:gd name="connsiteX629" fmla="*/ 1149133 w 7467600"/>
              <a:gd name="connsiteY629" fmla="*/ 1971513 h 6858000"/>
              <a:gd name="connsiteX630" fmla="*/ 1333952 w 7467600"/>
              <a:gd name="connsiteY630" fmla="*/ 2251620 h 6858000"/>
              <a:gd name="connsiteX631" fmla="*/ 1337329 w 7467600"/>
              <a:gd name="connsiteY631" fmla="*/ 2258350 h 6858000"/>
              <a:gd name="connsiteX632" fmla="*/ 1014726 w 7467600"/>
              <a:gd name="connsiteY632" fmla="*/ 1615556 h 6858000"/>
              <a:gd name="connsiteX633" fmla="*/ 678222 w 7467600"/>
              <a:gd name="connsiteY633" fmla="*/ 1248670 h 6858000"/>
              <a:gd name="connsiteX634" fmla="*/ 6691602 w 7467600"/>
              <a:gd name="connsiteY634" fmla="*/ 1140573 h 6858000"/>
              <a:gd name="connsiteX635" fmla="*/ 6571100 w 7467600"/>
              <a:gd name="connsiteY635" fmla="*/ 1183662 h 6858000"/>
              <a:gd name="connsiteX636" fmla="*/ 6241687 w 7467600"/>
              <a:gd name="connsiteY636" fmla="*/ 1257600 h 6858000"/>
              <a:gd name="connsiteX637" fmla="*/ 5693009 w 7467600"/>
              <a:gd name="connsiteY637" fmla="*/ 1478256 h 6858000"/>
              <a:gd name="connsiteX638" fmla="*/ 6548420 w 7467600"/>
              <a:gd name="connsiteY638" fmla="*/ 1214599 h 6858000"/>
              <a:gd name="connsiteX639" fmla="*/ 6605473 w 7467600"/>
              <a:gd name="connsiteY639" fmla="*/ 1184686 h 6858000"/>
              <a:gd name="connsiteX640" fmla="*/ 6691602 w 7467600"/>
              <a:gd name="connsiteY640" fmla="*/ 1140573 h 6858000"/>
              <a:gd name="connsiteX641" fmla="*/ 4002475 w 7467600"/>
              <a:gd name="connsiteY641" fmla="*/ 1037802 h 6858000"/>
              <a:gd name="connsiteX642" fmla="*/ 4000324 w 7467600"/>
              <a:gd name="connsiteY642" fmla="*/ 1039362 h 6858000"/>
              <a:gd name="connsiteX643" fmla="*/ 4002862 w 7467600"/>
              <a:gd name="connsiteY643" fmla="*/ 1042866 h 6858000"/>
              <a:gd name="connsiteX644" fmla="*/ 4002475 w 7467600"/>
              <a:gd name="connsiteY644" fmla="*/ 1037802 h 6858000"/>
              <a:gd name="connsiteX645" fmla="*/ 506322 w 7467600"/>
              <a:gd name="connsiteY645" fmla="*/ 1020997 h 6858000"/>
              <a:gd name="connsiteX646" fmla="*/ 533068 w 7467600"/>
              <a:gd name="connsiteY646" fmla="*/ 1029409 h 6858000"/>
              <a:gd name="connsiteX647" fmla="*/ 1232525 w 7467600"/>
              <a:gd name="connsiteY647" fmla="*/ 1804675 h 6858000"/>
              <a:gd name="connsiteX648" fmla="*/ 1388858 w 7467600"/>
              <a:gd name="connsiteY648" fmla="*/ 2368011 h 6858000"/>
              <a:gd name="connsiteX649" fmla="*/ 1384098 w 7467600"/>
              <a:gd name="connsiteY649" fmla="*/ 2378125 h 6858000"/>
              <a:gd name="connsiteX650" fmla="*/ 1425393 w 7467600"/>
              <a:gd name="connsiteY650" fmla="*/ 2589124 h 6858000"/>
              <a:gd name="connsiteX651" fmla="*/ 1424001 w 7467600"/>
              <a:gd name="connsiteY651" fmla="*/ 2597541 h 6858000"/>
              <a:gd name="connsiteX652" fmla="*/ 2152729 w 7467600"/>
              <a:gd name="connsiteY652" fmla="*/ 2864487 h 6858000"/>
              <a:gd name="connsiteX653" fmla="*/ 2020609 w 7467600"/>
              <a:gd name="connsiteY653" fmla="*/ 2539671 h 6858000"/>
              <a:gd name="connsiteX654" fmla="*/ 2018920 w 7467600"/>
              <a:gd name="connsiteY654" fmla="*/ 2536309 h 6858000"/>
              <a:gd name="connsiteX655" fmla="*/ 1342441 w 7467600"/>
              <a:gd name="connsiteY655" fmla="*/ 1173017 h 6858000"/>
              <a:gd name="connsiteX656" fmla="*/ 1367925 w 7467600"/>
              <a:gd name="connsiteY656" fmla="*/ 1135648 h 6858000"/>
              <a:gd name="connsiteX657" fmla="*/ 1771401 w 7467600"/>
              <a:gd name="connsiteY657" fmla="*/ 1806673 h 6858000"/>
              <a:gd name="connsiteX658" fmla="*/ 1972385 w 7467600"/>
              <a:gd name="connsiteY658" fmla="*/ 2198735 h 6858000"/>
              <a:gd name="connsiteX659" fmla="*/ 2040892 w 7467600"/>
              <a:gd name="connsiteY659" fmla="*/ 2405205 h 6858000"/>
              <a:gd name="connsiteX660" fmla="*/ 2131689 w 7467600"/>
              <a:gd name="connsiteY660" fmla="*/ 1936926 h 6858000"/>
              <a:gd name="connsiteX661" fmla="*/ 2454820 w 7467600"/>
              <a:gd name="connsiteY661" fmla="*/ 1248808 h 6858000"/>
              <a:gd name="connsiteX662" fmla="*/ 2492512 w 7467600"/>
              <a:gd name="connsiteY662" fmla="*/ 1302920 h 6858000"/>
              <a:gd name="connsiteX663" fmla="*/ 2081216 w 7467600"/>
              <a:gd name="connsiteY663" fmla="*/ 2527513 h 6858000"/>
              <a:gd name="connsiteX664" fmla="*/ 2081211 w 7467600"/>
              <a:gd name="connsiteY664" fmla="*/ 2528916 h 6858000"/>
              <a:gd name="connsiteX665" fmla="*/ 2199067 w 7467600"/>
              <a:gd name="connsiteY665" fmla="*/ 2884061 h 6858000"/>
              <a:gd name="connsiteX666" fmla="*/ 3192586 w 7467600"/>
              <a:gd name="connsiteY666" fmla="*/ 3411496 h 6858000"/>
              <a:gd name="connsiteX667" fmla="*/ 3182620 w 7467600"/>
              <a:gd name="connsiteY667" fmla="*/ 3483279 h 6858000"/>
              <a:gd name="connsiteX668" fmla="*/ 2435119 w 7467600"/>
              <a:gd name="connsiteY668" fmla="*/ 3080173 h 6858000"/>
              <a:gd name="connsiteX669" fmla="*/ 2410152 w 7467600"/>
              <a:gd name="connsiteY669" fmla="*/ 3063751 h 6858000"/>
              <a:gd name="connsiteX670" fmla="*/ 2408099 w 7467600"/>
              <a:gd name="connsiteY670" fmla="*/ 3064403 h 6858000"/>
              <a:gd name="connsiteX671" fmla="*/ 2407218 w 7467600"/>
              <a:gd name="connsiteY671" fmla="*/ 3070324 h 6858000"/>
              <a:gd name="connsiteX672" fmla="*/ 2380138 w 7467600"/>
              <a:gd name="connsiteY672" fmla="*/ 3099341 h 6858000"/>
              <a:gd name="connsiteX673" fmla="*/ 1765923 w 7467600"/>
              <a:gd name="connsiteY673" fmla="*/ 3581043 h 6858000"/>
              <a:gd name="connsiteX674" fmla="*/ 1702258 w 7467600"/>
              <a:gd name="connsiteY674" fmla="*/ 3612286 h 6858000"/>
              <a:gd name="connsiteX675" fmla="*/ 1538370 w 7467600"/>
              <a:gd name="connsiteY675" fmla="*/ 3811804 h 6858000"/>
              <a:gd name="connsiteX676" fmla="*/ 542867 w 7467600"/>
              <a:gd name="connsiteY676" fmla="*/ 4944092 h 6858000"/>
              <a:gd name="connsiteX677" fmla="*/ 515800 w 7467600"/>
              <a:gd name="connsiteY677" fmla="*/ 4862180 h 6858000"/>
              <a:gd name="connsiteX678" fmla="*/ 909145 w 7467600"/>
              <a:gd name="connsiteY678" fmla="*/ 4199225 h 6858000"/>
              <a:gd name="connsiteX679" fmla="*/ 1214067 w 7467600"/>
              <a:gd name="connsiteY679" fmla="*/ 3908561 h 6858000"/>
              <a:gd name="connsiteX680" fmla="*/ 640967 w 7467600"/>
              <a:gd name="connsiteY680" fmla="*/ 4105601 h 6858000"/>
              <a:gd name="connsiteX681" fmla="*/ 112563 w 7467600"/>
              <a:gd name="connsiteY681" fmla="*/ 4396952 h 6858000"/>
              <a:gd name="connsiteX682" fmla="*/ 0 w 7467600"/>
              <a:gd name="connsiteY682" fmla="*/ 4466006 h 6858000"/>
              <a:gd name="connsiteX683" fmla="*/ 0 w 7467600"/>
              <a:gd name="connsiteY683" fmla="*/ 4233763 h 6858000"/>
              <a:gd name="connsiteX684" fmla="*/ 36881 w 7467600"/>
              <a:gd name="connsiteY684" fmla="*/ 4200118 h 6858000"/>
              <a:gd name="connsiteX685" fmla="*/ 910534 w 7467600"/>
              <a:gd name="connsiteY685" fmla="*/ 3629753 h 6858000"/>
              <a:gd name="connsiteX686" fmla="*/ 1578717 w 7467600"/>
              <a:gd name="connsiteY686" fmla="*/ 3575982 h 6858000"/>
              <a:gd name="connsiteX687" fmla="*/ 2338780 w 7467600"/>
              <a:gd name="connsiteY687" fmla="*/ 3033725 h 6858000"/>
              <a:gd name="connsiteX688" fmla="*/ 1807991 w 7467600"/>
              <a:gd name="connsiteY688" fmla="*/ 2807184 h 6858000"/>
              <a:gd name="connsiteX689" fmla="*/ 1416358 w 7467600"/>
              <a:gd name="connsiteY689" fmla="*/ 3112571 h 6858000"/>
              <a:gd name="connsiteX690" fmla="*/ 939066 w 7467600"/>
              <a:gd name="connsiteY690" fmla="*/ 3378798 h 6858000"/>
              <a:gd name="connsiteX691" fmla="*/ 115099 w 7467600"/>
              <a:gd name="connsiteY691" fmla="*/ 3607650 h 6858000"/>
              <a:gd name="connsiteX692" fmla="*/ 97284 w 7467600"/>
              <a:gd name="connsiteY692" fmla="*/ 3520393 h 6858000"/>
              <a:gd name="connsiteX693" fmla="*/ 922050 w 7467600"/>
              <a:gd name="connsiteY693" fmla="*/ 3074867 h 6858000"/>
              <a:gd name="connsiteX694" fmla="*/ 1405265 w 7467600"/>
              <a:gd name="connsiteY694" fmla="*/ 3016319 h 6858000"/>
              <a:gd name="connsiteX695" fmla="*/ 1407512 w 7467600"/>
              <a:gd name="connsiteY695" fmla="*/ 3018001 h 6858000"/>
              <a:gd name="connsiteX696" fmla="*/ 1726266 w 7467600"/>
              <a:gd name="connsiteY696" fmla="*/ 2777274 h 6858000"/>
              <a:gd name="connsiteX697" fmla="*/ 625390 w 7467600"/>
              <a:gd name="connsiteY697" fmla="*/ 2514541 h 6858000"/>
              <a:gd name="connsiteX698" fmla="*/ 619799 w 7467600"/>
              <a:gd name="connsiteY698" fmla="*/ 2527180 h 6858000"/>
              <a:gd name="connsiteX699" fmla="*/ 310030 w 7467600"/>
              <a:gd name="connsiteY699" fmla="*/ 2771818 h 6858000"/>
              <a:gd name="connsiteX700" fmla="*/ 173877 w 7467600"/>
              <a:gd name="connsiteY700" fmla="*/ 2937056 h 6858000"/>
              <a:gd name="connsiteX701" fmla="*/ 77889 w 7467600"/>
              <a:gd name="connsiteY701" fmla="*/ 3138440 h 6858000"/>
              <a:gd name="connsiteX702" fmla="*/ 0 w 7467600"/>
              <a:gd name="connsiteY702" fmla="*/ 3271395 h 6858000"/>
              <a:gd name="connsiteX703" fmla="*/ 0 w 7467600"/>
              <a:gd name="connsiteY703" fmla="*/ 3153002 h 6858000"/>
              <a:gd name="connsiteX704" fmla="*/ 2386 w 7467600"/>
              <a:gd name="connsiteY704" fmla="*/ 3149203 h 6858000"/>
              <a:gd name="connsiteX705" fmla="*/ 89753 w 7467600"/>
              <a:gd name="connsiteY705" fmla="*/ 2987702 h 6858000"/>
              <a:gd name="connsiteX706" fmla="*/ 76869 w 7467600"/>
              <a:gd name="connsiteY706" fmla="*/ 3005404 h 6858000"/>
              <a:gd name="connsiteX707" fmla="*/ 32049 w 7467600"/>
              <a:gd name="connsiteY707" fmla="*/ 3065814 h 6858000"/>
              <a:gd name="connsiteX708" fmla="*/ 0 w 7467600"/>
              <a:gd name="connsiteY708" fmla="*/ 3108744 h 6858000"/>
              <a:gd name="connsiteX709" fmla="*/ 0 w 7467600"/>
              <a:gd name="connsiteY709" fmla="*/ 3058059 h 6858000"/>
              <a:gd name="connsiteX710" fmla="*/ 7610 w 7467600"/>
              <a:gd name="connsiteY710" fmla="*/ 3047889 h 6858000"/>
              <a:gd name="connsiteX711" fmla="*/ 52419 w 7467600"/>
              <a:gd name="connsiteY711" fmla="*/ 2987479 h 6858000"/>
              <a:gd name="connsiteX712" fmla="*/ 59142 w 7467600"/>
              <a:gd name="connsiteY712" fmla="*/ 2978488 h 6858000"/>
              <a:gd name="connsiteX713" fmla="*/ 0 w 7467600"/>
              <a:gd name="connsiteY713" fmla="*/ 3015334 h 6858000"/>
              <a:gd name="connsiteX714" fmla="*/ 0 w 7467600"/>
              <a:gd name="connsiteY714" fmla="*/ 2914286 h 6858000"/>
              <a:gd name="connsiteX715" fmla="*/ 36383 w 7467600"/>
              <a:gd name="connsiteY715" fmla="*/ 2901128 h 6858000"/>
              <a:gd name="connsiteX716" fmla="*/ 156329 w 7467600"/>
              <a:gd name="connsiteY716" fmla="*/ 2840533 h 6858000"/>
              <a:gd name="connsiteX717" fmla="*/ 358355 w 7467600"/>
              <a:gd name="connsiteY717" fmla="*/ 2620471 h 6858000"/>
              <a:gd name="connsiteX718" fmla="*/ 510577 w 7467600"/>
              <a:gd name="connsiteY718" fmla="*/ 2501244 h 6858000"/>
              <a:gd name="connsiteX719" fmla="*/ 211967 w 7467600"/>
              <a:gd name="connsiteY719" fmla="*/ 2479171 h 6858000"/>
              <a:gd name="connsiteX720" fmla="*/ 0 w 7467600"/>
              <a:gd name="connsiteY720" fmla="*/ 2476398 h 6858000"/>
              <a:gd name="connsiteX721" fmla="*/ 0 w 7467600"/>
              <a:gd name="connsiteY721" fmla="*/ 2389189 h 6858000"/>
              <a:gd name="connsiteX722" fmla="*/ 103062 w 7467600"/>
              <a:gd name="connsiteY722" fmla="*/ 2389518 h 6858000"/>
              <a:gd name="connsiteX723" fmla="*/ 510734 w 7467600"/>
              <a:gd name="connsiteY723" fmla="*/ 2416201 h 6858000"/>
              <a:gd name="connsiteX724" fmla="*/ 279257 w 7467600"/>
              <a:gd name="connsiteY724" fmla="*/ 2092102 h 6858000"/>
              <a:gd name="connsiteX725" fmla="*/ 65265 w 7467600"/>
              <a:gd name="connsiteY725" fmla="*/ 2006049 h 6858000"/>
              <a:gd name="connsiteX726" fmla="*/ 0 w 7467600"/>
              <a:gd name="connsiteY726" fmla="*/ 1982532 h 6858000"/>
              <a:gd name="connsiteX727" fmla="*/ 0 w 7467600"/>
              <a:gd name="connsiteY727" fmla="*/ 1912789 h 6858000"/>
              <a:gd name="connsiteX728" fmla="*/ 97460 w 7467600"/>
              <a:gd name="connsiteY728" fmla="*/ 1953725 h 6858000"/>
              <a:gd name="connsiteX729" fmla="*/ 221272 w 7467600"/>
              <a:gd name="connsiteY729" fmla="*/ 1980766 h 6858000"/>
              <a:gd name="connsiteX730" fmla="*/ 116765 w 7467600"/>
              <a:gd name="connsiteY730" fmla="*/ 1911033 h 6858000"/>
              <a:gd name="connsiteX731" fmla="*/ 16405 w 7467600"/>
              <a:gd name="connsiteY731" fmla="*/ 1803412 h 6858000"/>
              <a:gd name="connsiteX732" fmla="*/ 0 w 7467600"/>
              <a:gd name="connsiteY732" fmla="*/ 1784777 h 6858000"/>
              <a:gd name="connsiteX733" fmla="*/ 0 w 7467600"/>
              <a:gd name="connsiteY733" fmla="*/ 1740082 h 6858000"/>
              <a:gd name="connsiteX734" fmla="*/ 39394 w 7467600"/>
              <a:gd name="connsiteY734" fmla="*/ 1784856 h 6858000"/>
              <a:gd name="connsiteX735" fmla="*/ 135813 w 7467600"/>
              <a:gd name="connsiteY735" fmla="*/ 1888838 h 6858000"/>
              <a:gd name="connsiteX736" fmla="*/ 242575 w 7467600"/>
              <a:gd name="connsiteY736" fmla="*/ 1958841 h 6858000"/>
              <a:gd name="connsiteX737" fmla="*/ 82197 w 7467600"/>
              <a:gd name="connsiteY737" fmla="*/ 1754826 h 6858000"/>
              <a:gd name="connsiteX738" fmla="*/ 0 w 7467600"/>
              <a:gd name="connsiteY738" fmla="*/ 1679650 h 6858000"/>
              <a:gd name="connsiteX739" fmla="*/ 0 w 7467600"/>
              <a:gd name="connsiteY739" fmla="*/ 1602463 h 6858000"/>
              <a:gd name="connsiteX740" fmla="*/ 84689 w 7467600"/>
              <a:gd name="connsiteY740" fmla="*/ 1677442 h 6858000"/>
              <a:gd name="connsiteX741" fmla="*/ 298437 w 7467600"/>
              <a:gd name="connsiteY741" fmla="*/ 1968019 h 6858000"/>
              <a:gd name="connsiteX742" fmla="*/ 227269 w 7467600"/>
              <a:gd name="connsiteY742" fmla="*/ 1114064 h 6858000"/>
              <a:gd name="connsiteX743" fmla="*/ 248003 w 7467600"/>
              <a:gd name="connsiteY743" fmla="*/ 1089613 h 6858000"/>
              <a:gd name="connsiteX744" fmla="*/ 427020 w 7467600"/>
              <a:gd name="connsiteY744" fmla="*/ 1619803 h 6858000"/>
              <a:gd name="connsiteX745" fmla="*/ 340345 w 7467600"/>
              <a:gd name="connsiteY745" fmla="*/ 2027739 h 6858000"/>
              <a:gd name="connsiteX746" fmla="*/ 360865 w 7467600"/>
              <a:gd name="connsiteY746" fmla="*/ 2044827 h 6858000"/>
              <a:gd name="connsiteX747" fmla="*/ 560414 w 7467600"/>
              <a:gd name="connsiteY747" fmla="*/ 2421457 h 6858000"/>
              <a:gd name="connsiteX748" fmla="*/ 1359703 w 7467600"/>
              <a:gd name="connsiteY748" fmla="*/ 2578554 h 6858000"/>
              <a:gd name="connsiteX749" fmla="*/ 1359422 w 7467600"/>
              <a:gd name="connsiteY749" fmla="*/ 2577994 h 6858000"/>
              <a:gd name="connsiteX750" fmla="*/ 828701 w 7467600"/>
              <a:gd name="connsiteY750" fmla="*/ 1839520 h 6858000"/>
              <a:gd name="connsiteX751" fmla="*/ 494427 w 7467600"/>
              <a:gd name="connsiteY751" fmla="*/ 1092333 h 6858000"/>
              <a:gd name="connsiteX752" fmla="*/ 506322 w 7467600"/>
              <a:gd name="connsiteY752" fmla="*/ 1020997 h 6858000"/>
              <a:gd name="connsiteX753" fmla="*/ 4570198 w 7467600"/>
              <a:gd name="connsiteY753" fmla="*/ 978081 h 6858000"/>
              <a:gd name="connsiteX754" fmla="*/ 4523691 w 7467600"/>
              <a:gd name="connsiteY754" fmla="*/ 1127776 h 6858000"/>
              <a:gd name="connsiteX755" fmla="*/ 4509875 w 7467600"/>
              <a:gd name="connsiteY755" fmla="*/ 1167552 h 6858000"/>
              <a:gd name="connsiteX756" fmla="*/ 4478168 w 7467600"/>
              <a:gd name="connsiteY756" fmla="*/ 1260735 h 6858000"/>
              <a:gd name="connsiteX757" fmla="*/ 4409309 w 7467600"/>
              <a:gd name="connsiteY757" fmla="*/ 1666996 h 6858000"/>
              <a:gd name="connsiteX758" fmla="*/ 4370031 w 7467600"/>
              <a:gd name="connsiteY758" fmla="*/ 1955666 h 6858000"/>
              <a:gd name="connsiteX759" fmla="*/ 4570198 w 7467600"/>
              <a:gd name="connsiteY759" fmla="*/ 978081 h 6858000"/>
              <a:gd name="connsiteX760" fmla="*/ 4557898 w 7467600"/>
              <a:gd name="connsiteY760" fmla="*/ 900011 h 6858000"/>
              <a:gd name="connsiteX761" fmla="*/ 4344840 w 7467600"/>
              <a:gd name="connsiteY761" fmla="*/ 1922038 h 6858000"/>
              <a:gd name="connsiteX762" fmla="*/ 4378710 w 7467600"/>
              <a:gd name="connsiteY762" fmla="*/ 1665516 h 6858000"/>
              <a:gd name="connsiteX763" fmla="*/ 4448798 w 7467600"/>
              <a:gd name="connsiteY763" fmla="*/ 1253024 h 6858000"/>
              <a:gd name="connsiteX764" fmla="*/ 4480315 w 7467600"/>
              <a:gd name="connsiteY764" fmla="*/ 1158454 h 6858000"/>
              <a:gd name="connsiteX765" fmla="*/ 4494133 w 7467600"/>
              <a:gd name="connsiteY765" fmla="*/ 1118676 h 6858000"/>
              <a:gd name="connsiteX766" fmla="*/ 4557898 w 7467600"/>
              <a:gd name="connsiteY766" fmla="*/ 900011 h 6858000"/>
              <a:gd name="connsiteX767" fmla="*/ 5870151 w 7467600"/>
              <a:gd name="connsiteY767" fmla="*/ 898890 h 6858000"/>
              <a:gd name="connsiteX768" fmla="*/ 5861335 w 7467600"/>
              <a:gd name="connsiteY768" fmla="*/ 899177 h 6858000"/>
              <a:gd name="connsiteX769" fmla="*/ 5843702 w 7467600"/>
              <a:gd name="connsiteY769" fmla="*/ 899748 h 6858000"/>
              <a:gd name="connsiteX770" fmla="*/ 5651107 w 7467600"/>
              <a:gd name="connsiteY770" fmla="*/ 920306 h 6858000"/>
              <a:gd name="connsiteX771" fmla="*/ 5459407 w 7467600"/>
              <a:gd name="connsiteY771" fmla="*/ 940975 h 6858000"/>
              <a:gd name="connsiteX772" fmla="*/ 5374846 w 7467600"/>
              <a:gd name="connsiteY772" fmla="*/ 941988 h 6858000"/>
              <a:gd name="connsiteX773" fmla="*/ 5256105 w 7467600"/>
              <a:gd name="connsiteY773" fmla="*/ 945632 h 6858000"/>
              <a:gd name="connsiteX774" fmla="*/ 5107071 w 7467600"/>
              <a:gd name="connsiteY774" fmla="*/ 969720 h 6858000"/>
              <a:gd name="connsiteX775" fmla="*/ 4998681 w 7467600"/>
              <a:gd name="connsiteY775" fmla="*/ 988771 h 6858000"/>
              <a:gd name="connsiteX776" fmla="*/ 5870151 w 7467600"/>
              <a:gd name="connsiteY776" fmla="*/ 898890 h 6858000"/>
              <a:gd name="connsiteX777" fmla="*/ 5504425 w 7467600"/>
              <a:gd name="connsiteY777" fmla="*/ 848067 h 6858000"/>
              <a:gd name="connsiteX778" fmla="*/ 4968849 w 7467600"/>
              <a:gd name="connsiteY778" fmla="*/ 962318 h 6858000"/>
              <a:gd name="connsiteX779" fmla="*/ 5104039 w 7467600"/>
              <a:gd name="connsiteY779" fmla="*/ 940634 h 6858000"/>
              <a:gd name="connsiteX780" fmla="*/ 5256311 w 7467600"/>
              <a:gd name="connsiteY780" fmla="*/ 916490 h 6858000"/>
              <a:gd name="connsiteX781" fmla="*/ 5377381 w 7467600"/>
              <a:gd name="connsiteY781" fmla="*/ 912671 h 6858000"/>
              <a:gd name="connsiteX782" fmla="*/ 5460148 w 7467600"/>
              <a:gd name="connsiteY782" fmla="*/ 911442 h 6858000"/>
              <a:gd name="connsiteX783" fmla="*/ 5648971 w 7467600"/>
              <a:gd name="connsiteY783" fmla="*/ 891331 h 6858000"/>
              <a:gd name="connsiteX784" fmla="*/ 5844807 w 7467600"/>
              <a:gd name="connsiteY784" fmla="*/ 870718 h 6858000"/>
              <a:gd name="connsiteX785" fmla="*/ 5862975 w 7467600"/>
              <a:gd name="connsiteY785" fmla="*/ 869756 h 6858000"/>
              <a:gd name="connsiteX786" fmla="*/ 5920887 w 7467600"/>
              <a:gd name="connsiteY786" fmla="*/ 865929 h 6858000"/>
              <a:gd name="connsiteX787" fmla="*/ 5504425 w 7467600"/>
              <a:gd name="connsiteY787" fmla="*/ 848067 h 6858000"/>
              <a:gd name="connsiteX788" fmla="*/ 3607114 w 7467600"/>
              <a:gd name="connsiteY788" fmla="*/ 467441 h 6858000"/>
              <a:gd name="connsiteX789" fmla="*/ 3296242 w 7467600"/>
              <a:gd name="connsiteY789" fmla="*/ 807991 h 6858000"/>
              <a:gd name="connsiteX790" fmla="*/ 3174674 w 7467600"/>
              <a:gd name="connsiteY790" fmla="*/ 919759 h 6858000"/>
              <a:gd name="connsiteX791" fmla="*/ 3042978 w 7467600"/>
              <a:gd name="connsiteY791" fmla="*/ 1054894 h 6858000"/>
              <a:gd name="connsiteX792" fmla="*/ 2968914 w 7467600"/>
              <a:gd name="connsiteY792" fmla="*/ 1133756 h 6858000"/>
              <a:gd name="connsiteX793" fmla="*/ 3103823 w 7467600"/>
              <a:gd name="connsiteY793" fmla="*/ 1026814 h 6858000"/>
              <a:gd name="connsiteX794" fmla="*/ 3607114 w 7467600"/>
              <a:gd name="connsiteY794" fmla="*/ 467441 h 6858000"/>
              <a:gd name="connsiteX795" fmla="*/ 3744487 w 7467600"/>
              <a:gd name="connsiteY795" fmla="*/ 383136 h 6858000"/>
              <a:gd name="connsiteX796" fmla="*/ 3970213 w 7467600"/>
              <a:gd name="connsiteY796" fmla="*/ 995559 h 6858000"/>
              <a:gd name="connsiteX797" fmla="*/ 3744487 w 7467600"/>
              <a:gd name="connsiteY797" fmla="*/ 383136 h 6858000"/>
              <a:gd name="connsiteX798" fmla="*/ 3624562 w 7467600"/>
              <a:gd name="connsiteY798" fmla="*/ 367041 h 6858000"/>
              <a:gd name="connsiteX799" fmla="*/ 3489712 w 7467600"/>
              <a:gd name="connsiteY799" fmla="*/ 485386 h 6858000"/>
              <a:gd name="connsiteX800" fmla="*/ 3182994 w 7467600"/>
              <a:gd name="connsiteY800" fmla="*/ 828265 h 6858000"/>
              <a:gd name="connsiteX801" fmla="*/ 2892114 w 7467600"/>
              <a:gd name="connsiteY801" fmla="*/ 1172635 h 6858000"/>
              <a:gd name="connsiteX802" fmla="*/ 3021459 w 7467600"/>
              <a:gd name="connsiteY802" fmla="*/ 1035385 h 6858000"/>
              <a:gd name="connsiteX803" fmla="*/ 3153873 w 7467600"/>
              <a:gd name="connsiteY803" fmla="*/ 898971 h 6858000"/>
              <a:gd name="connsiteX804" fmla="*/ 3276511 w 7467600"/>
              <a:gd name="connsiteY804" fmla="*/ 786423 h 6858000"/>
              <a:gd name="connsiteX805" fmla="*/ 3584154 w 7467600"/>
              <a:gd name="connsiteY805" fmla="*/ 448218 h 6858000"/>
              <a:gd name="connsiteX806" fmla="*/ 3624562 w 7467600"/>
              <a:gd name="connsiteY806" fmla="*/ 367041 h 6858000"/>
              <a:gd name="connsiteX807" fmla="*/ 3766672 w 7467600"/>
              <a:gd name="connsiteY807" fmla="*/ 359429 h 6858000"/>
              <a:gd name="connsiteX808" fmla="*/ 3996338 w 7467600"/>
              <a:gd name="connsiteY808" fmla="*/ 968237 h 6858000"/>
              <a:gd name="connsiteX809" fmla="*/ 3766672 w 7467600"/>
              <a:gd name="connsiteY809" fmla="*/ 359429 h 6858000"/>
              <a:gd name="connsiteX810" fmla="*/ 5805386 w 7467600"/>
              <a:gd name="connsiteY810" fmla="*/ 239240 h 6858000"/>
              <a:gd name="connsiteX811" fmla="*/ 5736947 w 7467600"/>
              <a:gd name="connsiteY811" fmla="*/ 261367 h 6858000"/>
              <a:gd name="connsiteX812" fmla="*/ 5427012 w 7467600"/>
              <a:gd name="connsiteY812" fmla="*/ 311272 h 6858000"/>
              <a:gd name="connsiteX813" fmla="*/ 5147818 w 7467600"/>
              <a:gd name="connsiteY813" fmla="*/ 322112 h 6858000"/>
              <a:gd name="connsiteX814" fmla="*/ 5060854 w 7467600"/>
              <a:gd name="connsiteY814" fmla="*/ 311882 h 6858000"/>
              <a:gd name="connsiteX815" fmla="*/ 4945989 w 7467600"/>
              <a:gd name="connsiteY815" fmla="*/ 300516 h 6858000"/>
              <a:gd name="connsiteX816" fmla="*/ 5410479 w 7467600"/>
              <a:gd name="connsiteY816" fmla="*/ 348434 h 6858000"/>
              <a:gd name="connsiteX817" fmla="*/ 5805386 w 7467600"/>
              <a:gd name="connsiteY817" fmla="*/ 239240 h 6858000"/>
              <a:gd name="connsiteX818" fmla="*/ 5905192 w 7467600"/>
              <a:gd name="connsiteY818" fmla="*/ 163079 h 6858000"/>
              <a:gd name="connsiteX819" fmla="*/ 5865655 w 7467600"/>
              <a:gd name="connsiteY819" fmla="*/ 171901 h 6858000"/>
              <a:gd name="connsiteX820" fmla="*/ 5259740 w 7467600"/>
              <a:gd name="connsiteY820" fmla="*/ 257013 h 6858000"/>
              <a:gd name="connsiteX821" fmla="*/ 5208466 w 7467600"/>
              <a:gd name="connsiteY821" fmla="*/ 257550 h 6858000"/>
              <a:gd name="connsiteX822" fmla="*/ 4980204 w 7467600"/>
              <a:gd name="connsiteY822" fmla="*/ 271903 h 6858000"/>
              <a:gd name="connsiteX823" fmla="*/ 5068068 w 7467600"/>
              <a:gd name="connsiteY823" fmla="*/ 282244 h 6858000"/>
              <a:gd name="connsiteX824" fmla="*/ 5153231 w 7467600"/>
              <a:gd name="connsiteY824" fmla="*/ 292240 h 6858000"/>
              <a:gd name="connsiteX825" fmla="*/ 5426491 w 7467600"/>
              <a:gd name="connsiteY825" fmla="*/ 281128 h 6858000"/>
              <a:gd name="connsiteX826" fmla="*/ 5731212 w 7467600"/>
              <a:gd name="connsiteY826" fmla="*/ 231951 h 6858000"/>
              <a:gd name="connsiteX827" fmla="*/ 5905192 w 7467600"/>
              <a:gd name="connsiteY827" fmla="*/ 163079 h 6858000"/>
              <a:gd name="connsiteX828" fmla="*/ 5944437 w 7467600"/>
              <a:gd name="connsiteY828" fmla="*/ 113829 h 6858000"/>
              <a:gd name="connsiteX829" fmla="*/ 5825032 w 7467600"/>
              <a:gd name="connsiteY829" fmla="*/ 146405 h 6858000"/>
              <a:gd name="connsiteX830" fmla="*/ 4955599 w 7467600"/>
              <a:gd name="connsiteY830" fmla="*/ 247008 h 6858000"/>
              <a:gd name="connsiteX831" fmla="*/ 5210104 w 7467600"/>
              <a:gd name="connsiteY831" fmla="*/ 228123 h 6858000"/>
              <a:gd name="connsiteX832" fmla="*/ 5261015 w 7467600"/>
              <a:gd name="connsiteY832" fmla="*/ 227087 h 6858000"/>
              <a:gd name="connsiteX833" fmla="*/ 5861181 w 7467600"/>
              <a:gd name="connsiteY833" fmla="*/ 143093 h 6858000"/>
              <a:gd name="connsiteX834" fmla="*/ 5961252 w 7467600"/>
              <a:gd name="connsiteY834" fmla="*/ 114820 h 6858000"/>
              <a:gd name="connsiteX835" fmla="*/ 5944437 w 7467600"/>
              <a:gd name="connsiteY835" fmla="*/ 113829 h 6858000"/>
              <a:gd name="connsiteX836" fmla="*/ 3882765 w 7467600"/>
              <a:gd name="connsiteY836" fmla="*/ 0 h 6858000"/>
              <a:gd name="connsiteX837" fmla="*/ 3995099 w 7467600"/>
              <a:gd name="connsiteY837" fmla="*/ 0 h 6858000"/>
              <a:gd name="connsiteX838" fmla="*/ 4163818 w 7467600"/>
              <a:gd name="connsiteY838" fmla="*/ 234104 h 6858000"/>
              <a:gd name="connsiteX839" fmla="*/ 4172099 w 7467600"/>
              <a:gd name="connsiteY839" fmla="*/ 234207 h 6858000"/>
              <a:gd name="connsiteX840" fmla="*/ 4784282 w 7467600"/>
              <a:gd name="connsiteY840" fmla="*/ 276561 h 6858000"/>
              <a:gd name="connsiteX841" fmla="*/ 4801687 w 7467600"/>
              <a:gd name="connsiteY841" fmla="*/ 267764 h 6858000"/>
              <a:gd name="connsiteX842" fmla="*/ 6082788 w 7467600"/>
              <a:gd name="connsiteY842" fmla="*/ 64119 h 6858000"/>
              <a:gd name="connsiteX843" fmla="*/ 6099442 w 7467600"/>
              <a:gd name="connsiteY843" fmla="*/ 82568 h 6858000"/>
              <a:gd name="connsiteX844" fmla="*/ 4804137 w 7467600"/>
              <a:gd name="connsiteY844" fmla="*/ 320931 h 6858000"/>
              <a:gd name="connsiteX845" fmla="*/ 4227047 w 7467600"/>
              <a:gd name="connsiteY845" fmla="*/ 313415 h 6858000"/>
              <a:gd name="connsiteX846" fmla="*/ 4346041 w 7467600"/>
              <a:gd name="connsiteY846" fmla="*/ 456086 h 6858000"/>
              <a:gd name="connsiteX847" fmla="*/ 4870967 w 7467600"/>
              <a:gd name="connsiteY847" fmla="*/ 963061 h 6858000"/>
              <a:gd name="connsiteX848" fmla="*/ 4889647 w 7467600"/>
              <a:gd name="connsiteY848" fmla="*/ 957147 h 6858000"/>
              <a:gd name="connsiteX849" fmla="*/ 5422504 w 7467600"/>
              <a:gd name="connsiteY849" fmla="*/ 805191 h 6858000"/>
              <a:gd name="connsiteX850" fmla="*/ 6087656 w 7467600"/>
              <a:gd name="connsiteY850" fmla="*/ 826703 h 6858000"/>
              <a:gd name="connsiteX851" fmla="*/ 6058717 w 7467600"/>
              <a:gd name="connsiteY851" fmla="*/ 865992 h 6858000"/>
              <a:gd name="connsiteX852" fmla="*/ 4974153 w 7467600"/>
              <a:gd name="connsiteY852" fmla="*/ 1045456 h 6858000"/>
              <a:gd name="connsiteX853" fmla="*/ 5627835 w 7467600"/>
              <a:gd name="connsiteY853" fmla="*/ 1472077 h 6858000"/>
              <a:gd name="connsiteX854" fmla="*/ 5629817 w 7467600"/>
              <a:gd name="connsiteY854" fmla="*/ 1471412 h 6858000"/>
              <a:gd name="connsiteX855" fmla="*/ 5634124 w 7467600"/>
              <a:gd name="connsiteY855" fmla="*/ 1470572 h 6858000"/>
              <a:gd name="connsiteX856" fmla="*/ 5755832 w 7467600"/>
              <a:gd name="connsiteY856" fmla="*/ 1383886 h 6858000"/>
              <a:gd name="connsiteX857" fmla="*/ 6014186 w 7467600"/>
              <a:gd name="connsiteY857" fmla="*/ 1279799 h 6858000"/>
              <a:gd name="connsiteX858" fmla="*/ 6901619 w 7467600"/>
              <a:gd name="connsiteY858" fmla="*/ 1047874 h 6858000"/>
              <a:gd name="connsiteX859" fmla="*/ 6931566 w 7467600"/>
              <a:gd name="connsiteY859" fmla="*/ 1062034 h 6858000"/>
              <a:gd name="connsiteX860" fmla="*/ 5790982 w 7467600"/>
              <a:gd name="connsiteY860" fmla="*/ 1561380 h 6858000"/>
              <a:gd name="connsiteX861" fmla="*/ 6188971 w 7467600"/>
              <a:gd name="connsiteY861" fmla="*/ 1755168 h 6858000"/>
              <a:gd name="connsiteX862" fmla="*/ 6202446 w 7467600"/>
              <a:gd name="connsiteY862" fmla="*/ 1752268 h 6858000"/>
              <a:gd name="connsiteX863" fmla="*/ 7179560 w 7467600"/>
              <a:gd name="connsiteY863" fmla="*/ 1467551 h 6858000"/>
              <a:gd name="connsiteX864" fmla="*/ 7158730 w 7467600"/>
              <a:gd name="connsiteY864" fmla="*/ 1507835 h 6858000"/>
              <a:gd name="connsiteX865" fmla="*/ 6326959 w 7467600"/>
              <a:gd name="connsiteY865" fmla="*/ 1817686 h 6858000"/>
              <a:gd name="connsiteX866" fmla="*/ 6537433 w 7467600"/>
              <a:gd name="connsiteY866" fmla="*/ 1907790 h 6858000"/>
              <a:gd name="connsiteX867" fmla="*/ 6550221 w 7467600"/>
              <a:gd name="connsiteY867" fmla="*/ 1910729 h 6858000"/>
              <a:gd name="connsiteX868" fmla="*/ 6964438 w 7467600"/>
              <a:gd name="connsiteY868" fmla="*/ 2209505 h 6858000"/>
              <a:gd name="connsiteX869" fmla="*/ 7367862 w 7467600"/>
              <a:gd name="connsiteY869" fmla="*/ 2806833 h 6858000"/>
              <a:gd name="connsiteX870" fmla="*/ 7364329 w 7467600"/>
              <a:gd name="connsiteY870" fmla="*/ 2826907 h 6858000"/>
              <a:gd name="connsiteX871" fmla="*/ 7290545 w 7467600"/>
              <a:gd name="connsiteY871" fmla="*/ 2850663 h 6858000"/>
              <a:gd name="connsiteX872" fmla="*/ 6472036 w 7467600"/>
              <a:gd name="connsiteY872" fmla="*/ 1959003 h 6858000"/>
              <a:gd name="connsiteX873" fmla="*/ 5792897 w 7467600"/>
              <a:gd name="connsiteY873" fmla="*/ 1647747 h 6858000"/>
              <a:gd name="connsiteX874" fmla="*/ 5842751 w 7467600"/>
              <a:gd name="connsiteY874" fmla="*/ 1816112 h 6858000"/>
              <a:gd name="connsiteX875" fmla="*/ 5847424 w 7467600"/>
              <a:gd name="connsiteY875" fmla="*/ 1815776 h 6858000"/>
              <a:gd name="connsiteX876" fmla="*/ 6399821 w 7467600"/>
              <a:gd name="connsiteY876" fmla="*/ 2344799 h 6858000"/>
              <a:gd name="connsiteX877" fmla="*/ 6323232 w 7467600"/>
              <a:gd name="connsiteY877" fmla="*/ 2389634 h 6858000"/>
              <a:gd name="connsiteX878" fmla="*/ 5942958 w 7467600"/>
              <a:gd name="connsiteY878" fmla="*/ 2077708 h 6858000"/>
              <a:gd name="connsiteX879" fmla="*/ 5921559 w 7467600"/>
              <a:gd name="connsiteY879" fmla="*/ 2378596 h 6858000"/>
              <a:gd name="connsiteX880" fmla="*/ 5817651 w 7467600"/>
              <a:gd name="connsiteY880" fmla="*/ 3023919 h 6858000"/>
              <a:gd name="connsiteX881" fmla="*/ 5729634 w 7467600"/>
              <a:gd name="connsiteY881" fmla="*/ 3051849 h 6858000"/>
              <a:gd name="connsiteX882" fmla="*/ 5611018 w 7467600"/>
              <a:gd name="connsiteY882" fmla="*/ 2316769 h 6858000"/>
              <a:gd name="connsiteX883" fmla="*/ 5687608 w 7467600"/>
              <a:gd name="connsiteY883" fmla="*/ 2039972 h 6858000"/>
              <a:gd name="connsiteX884" fmla="*/ 5657554 w 7467600"/>
              <a:gd name="connsiteY884" fmla="*/ 1576445 h 6858000"/>
              <a:gd name="connsiteX885" fmla="*/ 5150475 w 7467600"/>
              <a:gd name="connsiteY885" fmla="*/ 1274012 h 6858000"/>
              <a:gd name="connsiteX886" fmla="*/ 5349142 w 7467600"/>
              <a:gd name="connsiteY886" fmla="*/ 2204405 h 6858000"/>
              <a:gd name="connsiteX887" fmla="*/ 5262214 w 7467600"/>
              <a:gd name="connsiteY887" fmla="*/ 2233836 h 6858000"/>
              <a:gd name="connsiteX888" fmla="*/ 4981539 w 7467600"/>
              <a:gd name="connsiteY888" fmla="*/ 1542201 h 6858000"/>
              <a:gd name="connsiteX889" fmla="*/ 4958461 w 7467600"/>
              <a:gd name="connsiteY889" fmla="*/ 1136957 h 6858000"/>
              <a:gd name="connsiteX890" fmla="*/ 4655015 w 7467600"/>
              <a:gd name="connsiteY890" fmla="*/ 891426 h 6858000"/>
              <a:gd name="connsiteX891" fmla="*/ 4348002 w 7467600"/>
              <a:gd name="connsiteY891" fmla="*/ 2205895 h 6858000"/>
              <a:gd name="connsiteX892" fmla="*/ 4262250 w 7467600"/>
              <a:gd name="connsiteY892" fmla="*/ 2219972 h 6858000"/>
              <a:gd name="connsiteX893" fmla="*/ 4550611 w 7467600"/>
              <a:gd name="connsiteY893" fmla="*/ 817540 h 6858000"/>
              <a:gd name="connsiteX894" fmla="*/ 4564418 w 7467600"/>
              <a:gd name="connsiteY894" fmla="*/ 808293 h 6858000"/>
              <a:gd name="connsiteX895" fmla="*/ 4266388 w 7467600"/>
              <a:gd name="connsiteY895" fmla="*/ 500083 h 6858000"/>
              <a:gd name="connsiteX896" fmla="*/ 4032842 w 7467600"/>
              <a:gd name="connsiteY896" fmla="*/ 211809 h 6858000"/>
              <a:gd name="connsiteX897" fmla="*/ 3882765 w 7467600"/>
              <a:gd name="connsiteY897" fmla="*/ 0 h 6858000"/>
              <a:gd name="connsiteX898" fmla="*/ 3721337 w 7467600"/>
              <a:gd name="connsiteY898" fmla="*/ 0 h 6858000"/>
              <a:gd name="connsiteX899" fmla="*/ 3797544 w 7467600"/>
              <a:gd name="connsiteY899" fmla="*/ 0 h 6858000"/>
              <a:gd name="connsiteX900" fmla="*/ 3775734 w 7467600"/>
              <a:gd name="connsiteY900" fmla="*/ 95131 h 6858000"/>
              <a:gd name="connsiteX901" fmla="*/ 3724807 w 7467600"/>
              <a:gd name="connsiteY901" fmla="*/ 272257 h 6858000"/>
              <a:gd name="connsiteX902" fmla="*/ 3726844 w 7467600"/>
              <a:gd name="connsiteY902" fmla="*/ 282988 h 6858000"/>
              <a:gd name="connsiteX903" fmla="*/ 3742664 w 7467600"/>
              <a:gd name="connsiteY903" fmla="*/ 279918 h 6858000"/>
              <a:gd name="connsiteX904" fmla="*/ 4103910 w 7467600"/>
              <a:gd name="connsiteY904" fmla="*/ 1161917 h 6858000"/>
              <a:gd name="connsiteX905" fmla="*/ 4020269 w 7467600"/>
              <a:gd name="connsiteY905" fmla="*/ 1200406 h 6858000"/>
              <a:gd name="connsiteX906" fmla="*/ 3674882 w 7467600"/>
              <a:gd name="connsiteY906" fmla="*/ 488524 h 6858000"/>
              <a:gd name="connsiteX907" fmla="*/ 3132682 w 7467600"/>
              <a:gd name="connsiteY907" fmla="*/ 1072284 h 6858000"/>
              <a:gd name="connsiteX908" fmla="*/ 2716346 w 7467600"/>
              <a:gd name="connsiteY908" fmla="*/ 1276376 h 6858000"/>
              <a:gd name="connsiteX909" fmla="*/ 2716772 w 7467600"/>
              <a:gd name="connsiteY909" fmla="*/ 1255462 h 6858000"/>
              <a:gd name="connsiteX910" fmla="*/ 3471096 w 7467600"/>
              <a:gd name="connsiteY910" fmla="*/ 437072 h 6858000"/>
              <a:gd name="connsiteX911" fmla="*/ 3639057 w 7467600"/>
              <a:gd name="connsiteY911" fmla="*/ 286334 h 6858000"/>
              <a:gd name="connsiteX912" fmla="*/ 3640309 w 7467600"/>
              <a:gd name="connsiteY912" fmla="*/ 284664 h 6858000"/>
              <a:gd name="connsiteX913" fmla="*/ 3646022 w 7467600"/>
              <a:gd name="connsiteY913" fmla="*/ 276711 h 6858000"/>
              <a:gd name="connsiteX914" fmla="*/ 3707943 w 7467600"/>
              <a:gd name="connsiteY914" fmla="*/ 65958 h 6858000"/>
              <a:gd name="connsiteX915" fmla="*/ 3721337 w 7467600"/>
              <a:gd name="connsiteY915" fmla="*/ 0 h 6858000"/>
              <a:gd name="connsiteX916" fmla="*/ 2867960 w 7467600"/>
              <a:gd name="connsiteY916" fmla="*/ 0 h 6858000"/>
              <a:gd name="connsiteX917" fmla="*/ 2926351 w 7467600"/>
              <a:gd name="connsiteY917" fmla="*/ 0 h 6858000"/>
              <a:gd name="connsiteX918" fmla="*/ 2902823 w 7467600"/>
              <a:gd name="connsiteY918" fmla="*/ 262929 h 6858000"/>
              <a:gd name="connsiteX919" fmla="*/ 2940663 w 7467600"/>
              <a:gd name="connsiteY919" fmla="*/ 140884 h 6858000"/>
              <a:gd name="connsiteX920" fmla="*/ 2947039 w 7467600"/>
              <a:gd name="connsiteY920" fmla="*/ 122524 h 6858000"/>
              <a:gd name="connsiteX921" fmla="*/ 2984316 w 7467600"/>
              <a:gd name="connsiteY921" fmla="*/ 0 h 6858000"/>
              <a:gd name="connsiteX922" fmla="*/ 3016114 w 7467600"/>
              <a:gd name="connsiteY922" fmla="*/ 0 h 6858000"/>
              <a:gd name="connsiteX923" fmla="*/ 2979949 w 7467600"/>
              <a:gd name="connsiteY923" fmla="*/ 119274 h 6858000"/>
              <a:gd name="connsiteX924" fmla="*/ 3023879 w 7467600"/>
              <a:gd name="connsiteY924" fmla="*/ 0 h 6858000"/>
              <a:gd name="connsiteX925" fmla="*/ 3105400 w 7467600"/>
              <a:gd name="connsiteY925" fmla="*/ 0 h 6858000"/>
              <a:gd name="connsiteX926" fmla="*/ 3094669 w 7467600"/>
              <a:gd name="connsiteY926" fmla="*/ 30308 h 6858000"/>
              <a:gd name="connsiteX927" fmla="*/ 2901945 w 7467600"/>
              <a:gd name="connsiteY927" fmla="*/ 466538 h 6858000"/>
              <a:gd name="connsiteX928" fmla="*/ 2815209 w 7467600"/>
              <a:gd name="connsiteY928" fmla="*/ 497361 h 6858000"/>
              <a:gd name="connsiteX929" fmla="*/ 2844845 w 7467600"/>
              <a:gd name="connsiteY929" fmla="*/ 127638 h 6858000"/>
              <a:gd name="connsiteX930" fmla="*/ 2867960 w 7467600"/>
              <a:gd name="connsiteY930" fmla="*/ 0 h 6858000"/>
              <a:gd name="connsiteX931" fmla="*/ 1057230 w 7467600"/>
              <a:gd name="connsiteY931" fmla="*/ 0 h 6858000"/>
              <a:gd name="connsiteX932" fmla="*/ 1111003 w 7467600"/>
              <a:gd name="connsiteY932" fmla="*/ 0 h 6858000"/>
              <a:gd name="connsiteX933" fmla="*/ 1125553 w 7467600"/>
              <a:gd name="connsiteY933" fmla="*/ 52588 h 6858000"/>
              <a:gd name="connsiteX934" fmla="*/ 1304276 w 7467600"/>
              <a:gd name="connsiteY934" fmla="*/ 476275 h 6858000"/>
              <a:gd name="connsiteX935" fmla="*/ 1492066 w 7467600"/>
              <a:gd name="connsiteY935" fmla="*/ 886333 h 6858000"/>
              <a:gd name="connsiteX936" fmla="*/ 1423698 w 7467600"/>
              <a:gd name="connsiteY936" fmla="*/ 710817 h 6858000"/>
              <a:gd name="connsiteX937" fmla="*/ 1357609 w 7467600"/>
              <a:gd name="connsiteY937" fmla="*/ 532892 h 6858000"/>
              <a:gd name="connsiteX938" fmla="*/ 1309550 w 7467600"/>
              <a:gd name="connsiteY938" fmla="*/ 374031 h 6858000"/>
              <a:gd name="connsiteX939" fmla="*/ 1193673 w 7467600"/>
              <a:gd name="connsiteY939" fmla="*/ 49533 h 6858000"/>
              <a:gd name="connsiteX940" fmla="*/ 1164391 w 7467600"/>
              <a:gd name="connsiteY940" fmla="*/ 0 h 6858000"/>
              <a:gd name="connsiteX941" fmla="*/ 1200666 w 7467600"/>
              <a:gd name="connsiteY941" fmla="*/ 0 h 6858000"/>
              <a:gd name="connsiteX942" fmla="*/ 1223408 w 7467600"/>
              <a:gd name="connsiteY942" fmla="*/ 38996 h 6858000"/>
              <a:gd name="connsiteX943" fmla="*/ 1339635 w 7467600"/>
              <a:gd name="connsiteY943" fmla="*/ 365517 h 6858000"/>
              <a:gd name="connsiteX944" fmla="*/ 1387469 w 7467600"/>
              <a:gd name="connsiteY944" fmla="*/ 523079 h 6858000"/>
              <a:gd name="connsiteX945" fmla="*/ 1452685 w 7467600"/>
              <a:gd name="connsiteY945" fmla="*/ 699806 h 6858000"/>
              <a:gd name="connsiteX946" fmla="*/ 1492092 w 7467600"/>
              <a:gd name="connsiteY946" fmla="*/ 800424 h 6858000"/>
              <a:gd name="connsiteX947" fmla="*/ 1455302 w 7467600"/>
              <a:gd name="connsiteY947" fmla="*/ 632913 h 6858000"/>
              <a:gd name="connsiteX948" fmla="*/ 1222336 w 7467600"/>
              <a:gd name="connsiteY948" fmla="*/ 9480 h 6858000"/>
              <a:gd name="connsiteX949" fmla="*/ 1214634 w 7467600"/>
              <a:gd name="connsiteY949" fmla="*/ 0 h 6858000"/>
              <a:gd name="connsiteX950" fmla="*/ 1289827 w 7467600"/>
              <a:gd name="connsiteY950" fmla="*/ 0 h 6858000"/>
              <a:gd name="connsiteX951" fmla="*/ 1321076 w 7467600"/>
              <a:gd name="connsiteY951" fmla="*/ 59722 h 6858000"/>
              <a:gd name="connsiteX952" fmla="*/ 1512579 w 7467600"/>
              <a:gd name="connsiteY952" fmla="*/ 626441 h 6858000"/>
              <a:gd name="connsiteX953" fmla="*/ 1506076 w 7467600"/>
              <a:gd name="connsiteY953" fmla="*/ 1089289 h 6858000"/>
              <a:gd name="connsiteX954" fmla="*/ 1486346 w 7467600"/>
              <a:gd name="connsiteY954" fmla="*/ 1079919 h 6858000"/>
              <a:gd name="connsiteX955" fmla="*/ 1070511 w 7467600"/>
              <a:gd name="connsiteY955" fmla="*/ 48609 h 6858000"/>
              <a:gd name="connsiteX956" fmla="*/ 1057230 w 7467600"/>
              <a:gd name="connsiteY956" fmla="*/ 0 h 6858000"/>
              <a:gd name="connsiteX957" fmla="*/ 43151 w 7467600"/>
              <a:gd name="connsiteY957" fmla="*/ 0 h 6858000"/>
              <a:gd name="connsiteX958" fmla="*/ 95283 w 7467600"/>
              <a:gd name="connsiteY958" fmla="*/ 0 h 6858000"/>
              <a:gd name="connsiteX959" fmla="*/ 300708 w 7467600"/>
              <a:gd name="connsiteY959" fmla="*/ 154571 h 6858000"/>
              <a:gd name="connsiteX960" fmla="*/ 530414 w 7467600"/>
              <a:gd name="connsiteY960" fmla="*/ 354673 h 6858000"/>
              <a:gd name="connsiteX961" fmla="*/ 333785 w 7467600"/>
              <a:gd name="connsiteY961" fmla="*/ 161564 h 6858000"/>
              <a:gd name="connsiteX962" fmla="*/ 147005 w 7467600"/>
              <a:gd name="connsiteY962" fmla="*/ 0 h 6858000"/>
              <a:gd name="connsiteX963" fmla="*/ 272509 w 7467600"/>
              <a:gd name="connsiteY963" fmla="*/ 0 h 6858000"/>
              <a:gd name="connsiteX964" fmla="*/ 326276 w 7467600"/>
              <a:gd name="connsiteY964" fmla="*/ 45847 h 6858000"/>
              <a:gd name="connsiteX965" fmla="*/ 823759 w 7467600"/>
              <a:gd name="connsiteY965" fmla="*/ 574145 h 6858000"/>
              <a:gd name="connsiteX966" fmla="*/ 811254 w 7467600"/>
              <a:gd name="connsiteY966" fmla="*/ 665546 h 6858000"/>
              <a:gd name="connsiteX967" fmla="*/ 154042 w 7467600"/>
              <a:gd name="connsiteY967" fmla="*/ 261522 h 6858000"/>
              <a:gd name="connsiteX968" fmla="*/ 13550 w 7467600"/>
              <a:gd name="connsiteY968" fmla="*/ 158423 h 6858000"/>
              <a:gd name="connsiteX969" fmla="*/ 0 w 7467600"/>
              <a:gd name="connsiteY969" fmla="*/ 146618 h 6858000"/>
              <a:gd name="connsiteX970" fmla="*/ 0 w 7467600"/>
              <a:gd name="connsiteY970" fmla="*/ 59161 h 6858000"/>
              <a:gd name="connsiteX971" fmla="*/ 45427 w 7467600"/>
              <a:gd name="connsiteY971" fmla="*/ 101078 h 6858000"/>
              <a:gd name="connsiteX972" fmla="*/ 630103 w 7467600"/>
              <a:gd name="connsiteY972" fmla="*/ 485885 h 6858000"/>
              <a:gd name="connsiteX973" fmla="*/ 532040 w 7467600"/>
              <a:gd name="connsiteY973" fmla="*/ 399359 h 6858000"/>
              <a:gd name="connsiteX974" fmla="*/ 517618 w 7467600"/>
              <a:gd name="connsiteY974" fmla="*/ 385726 h 6858000"/>
              <a:gd name="connsiteX975" fmla="*/ 285074 w 7467600"/>
              <a:gd name="connsiteY975" fmla="*/ 182755 h 6858000"/>
              <a:gd name="connsiteX976" fmla="*/ 43151 w 7467600"/>
              <a:gd name="connsiteY97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271900 w 7467600"/>
              <a:gd name="connsiteY78" fmla="*/ 5734551 h 6858000"/>
              <a:gd name="connsiteX79" fmla="*/ 7015907 w 7467600"/>
              <a:gd name="connsiteY79" fmla="*/ 5541548 h 6858000"/>
              <a:gd name="connsiteX80" fmla="*/ 7259646 w 7467600"/>
              <a:gd name="connsiteY80" fmla="*/ 5765985 h 6858000"/>
              <a:gd name="connsiteX81" fmla="*/ 7467600 w 7467600"/>
              <a:gd name="connsiteY81" fmla="*/ 6012219 h 6858000"/>
              <a:gd name="connsiteX82" fmla="*/ 6946849 w 7467600"/>
              <a:gd name="connsiteY82" fmla="*/ 5523271 h 6858000"/>
              <a:gd name="connsiteX83" fmla="*/ 6946972 w 7467600"/>
              <a:gd name="connsiteY83" fmla="*/ 5526491 h 6858000"/>
              <a:gd name="connsiteX84" fmla="*/ 7105827 w 7467600"/>
              <a:gd name="connsiteY84" fmla="*/ 5718700 h 6858000"/>
              <a:gd name="connsiteX85" fmla="*/ 7356878 w 7467600"/>
              <a:gd name="connsiteY85" fmla="*/ 5981332 h 6858000"/>
              <a:gd name="connsiteX86" fmla="*/ 7467600 w 7467600"/>
              <a:gd name="connsiteY86" fmla="*/ 6117703 h 6858000"/>
              <a:gd name="connsiteX87" fmla="*/ 7467600 w 7467600"/>
              <a:gd name="connsiteY87" fmla="*/ 6163634 h 6858000"/>
              <a:gd name="connsiteX88" fmla="*/ 7403637 w 7467600"/>
              <a:gd name="connsiteY88" fmla="*/ 6083957 h 6858000"/>
              <a:gd name="connsiteX89" fmla="*/ 7254615 w 7467600"/>
              <a:gd name="connsiteY89" fmla="*/ 5911918 h 6858000"/>
              <a:gd name="connsiteX90" fmla="*/ 7312589 w 7467600"/>
              <a:gd name="connsiteY90" fmla="*/ 5982309 h 6858000"/>
              <a:gd name="connsiteX91" fmla="*/ 7448321 w 7467600"/>
              <a:gd name="connsiteY91" fmla="*/ 6190991 h 6858000"/>
              <a:gd name="connsiteX92" fmla="*/ 7467600 w 7467600"/>
              <a:gd name="connsiteY92" fmla="*/ 6221686 h 6858000"/>
              <a:gd name="connsiteX93" fmla="*/ 7467600 w 7467600"/>
              <a:gd name="connsiteY93" fmla="*/ 6334256 h 6858000"/>
              <a:gd name="connsiteX94" fmla="*/ 7454976 w 7467600"/>
              <a:gd name="connsiteY94" fmla="*/ 6318297 h 6858000"/>
              <a:gd name="connsiteX95" fmla="*/ 7042773 w 7467600"/>
              <a:gd name="connsiteY95" fmla="*/ 5734011 h 6858000"/>
              <a:gd name="connsiteX96" fmla="*/ 6844835 w 7467600"/>
              <a:gd name="connsiteY96" fmla="*/ 5424988 h 6858000"/>
              <a:gd name="connsiteX97" fmla="*/ 1456157 w 7467600"/>
              <a:gd name="connsiteY97" fmla="*/ 5371404 h 6858000"/>
              <a:gd name="connsiteX98" fmla="*/ 1244432 w 7467600"/>
              <a:gd name="connsiteY98" fmla="*/ 5385601 h 6858000"/>
              <a:gd name="connsiteX99" fmla="*/ 973990 w 7467600"/>
              <a:gd name="connsiteY99" fmla="*/ 5424940 h 6858000"/>
              <a:gd name="connsiteX100" fmla="*/ 1103809 w 7467600"/>
              <a:gd name="connsiteY100" fmla="*/ 5433720 h 6858000"/>
              <a:gd name="connsiteX101" fmla="*/ 1123454 w 7467600"/>
              <a:gd name="connsiteY101" fmla="*/ 5435727 h 6858000"/>
              <a:gd name="connsiteX102" fmla="*/ 1737017 w 7467600"/>
              <a:gd name="connsiteY102" fmla="*/ 5452183 h 6858000"/>
              <a:gd name="connsiteX103" fmla="*/ 1824397 w 7467600"/>
              <a:gd name="connsiteY103" fmla="*/ 5447757 h 6858000"/>
              <a:gd name="connsiteX104" fmla="*/ 2070059 w 7467600"/>
              <a:gd name="connsiteY104" fmla="*/ 5441660 h 6858000"/>
              <a:gd name="connsiteX105" fmla="*/ 1456157 w 7467600"/>
              <a:gd name="connsiteY105" fmla="*/ 5371404 h 6858000"/>
              <a:gd name="connsiteX106" fmla="*/ 4988186 w 7467600"/>
              <a:gd name="connsiteY106" fmla="*/ 5216467 h 6858000"/>
              <a:gd name="connsiteX107" fmla="*/ 4777334 w 7467600"/>
              <a:gd name="connsiteY107" fmla="*/ 5406072 h 6858000"/>
              <a:gd name="connsiteX108" fmla="*/ 4718341 w 7467600"/>
              <a:gd name="connsiteY108" fmla="*/ 5468043 h 6858000"/>
              <a:gd name="connsiteX109" fmla="*/ 4604655 w 7467600"/>
              <a:gd name="connsiteY109" fmla="*/ 5583434 h 6858000"/>
              <a:gd name="connsiteX110" fmla="*/ 4565074 w 7467600"/>
              <a:gd name="connsiteY110" fmla="*/ 5618550 h 6858000"/>
              <a:gd name="connsiteX111" fmla="*/ 4988186 w 7467600"/>
              <a:gd name="connsiteY111" fmla="*/ 5216467 h 6858000"/>
              <a:gd name="connsiteX112" fmla="*/ 4978032 w 7467600"/>
              <a:gd name="connsiteY112" fmla="*/ 5183809 h 6858000"/>
              <a:gd name="connsiteX113" fmla="*/ 4463413 w 7467600"/>
              <a:gd name="connsiteY113" fmla="*/ 5615162 h 6858000"/>
              <a:gd name="connsiteX114" fmla="*/ 4358134 w 7467600"/>
              <a:gd name="connsiteY114" fmla="*/ 5742791 h 6858000"/>
              <a:gd name="connsiteX115" fmla="*/ 4376219 w 7467600"/>
              <a:gd name="connsiteY115" fmla="*/ 5729027 h 6858000"/>
              <a:gd name="connsiteX116" fmla="*/ 4582340 w 7467600"/>
              <a:gd name="connsiteY116" fmla="*/ 5561037 h 6858000"/>
              <a:gd name="connsiteX117" fmla="*/ 4694684 w 7467600"/>
              <a:gd name="connsiteY117" fmla="*/ 5447098 h 6858000"/>
              <a:gd name="connsiteX118" fmla="*/ 4754123 w 7467600"/>
              <a:gd name="connsiteY118" fmla="*/ 5384643 h 6858000"/>
              <a:gd name="connsiteX119" fmla="*/ 4978032 w 7467600"/>
              <a:gd name="connsiteY119" fmla="*/ 5183809 h 6858000"/>
              <a:gd name="connsiteX120" fmla="*/ 1903353 w 7467600"/>
              <a:gd name="connsiteY120" fmla="*/ 5044827 h 6858000"/>
              <a:gd name="connsiteX121" fmla="*/ 1936931 w 7467600"/>
              <a:gd name="connsiteY121" fmla="*/ 5093954 h 6858000"/>
              <a:gd name="connsiteX122" fmla="*/ 2195868 w 7467600"/>
              <a:gd name="connsiteY122" fmla="*/ 5396574 h 6858000"/>
              <a:gd name="connsiteX123" fmla="*/ 2088852 w 7467600"/>
              <a:gd name="connsiteY123" fmla="*/ 5166123 h 6858000"/>
              <a:gd name="connsiteX124" fmla="*/ 1958241 w 7467600"/>
              <a:gd name="connsiteY124" fmla="*/ 5067955 h 6858000"/>
              <a:gd name="connsiteX125" fmla="*/ 1903353 w 7467600"/>
              <a:gd name="connsiteY125" fmla="*/ 5044827 h 6858000"/>
              <a:gd name="connsiteX126" fmla="*/ 1979378 w 7467600"/>
              <a:gd name="connsiteY126" fmla="*/ 4769504 h 6858000"/>
              <a:gd name="connsiteX127" fmla="*/ 2882120 w 7467600"/>
              <a:gd name="connsiteY127" fmla="*/ 5064547 h 6858000"/>
              <a:gd name="connsiteX128" fmla="*/ 2793103 w 7467600"/>
              <a:gd name="connsiteY128" fmla="*/ 5039699 h 6858000"/>
              <a:gd name="connsiteX129" fmla="*/ 2770041 w 7467600"/>
              <a:gd name="connsiteY129" fmla="*/ 5033634 h 6858000"/>
              <a:gd name="connsiteX130" fmla="*/ 1979378 w 7467600"/>
              <a:gd name="connsiteY130" fmla="*/ 4769504 h 6858000"/>
              <a:gd name="connsiteX131" fmla="*/ 1927410 w 7467600"/>
              <a:gd name="connsiteY131" fmla="*/ 4716164 h 6858000"/>
              <a:gd name="connsiteX132" fmla="*/ 1959587 w 7467600"/>
              <a:gd name="connsiteY132" fmla="*/ 4728849 h 6858000"/>
              <a:gd name="connsiteX133" fmla="*/ 2777707 w 7467600"/>
              <a:gd name="connsiteY133" fmla="*/ 5003991 h 6858000"/>
              <a:gd name="connsiteX134" fmla="*/ 2800768 w 7467600"/>
              <a:gd name="connsiteY134" fmla="*/ 5010056 h 6858000"/>
              <a:gd name="connsiteX135" fmla="*/ 2879408 w 7467600"/>
              <a:gd name="connsiteY135" fmla="*/ 5031590 h 6858000"/>
              <a:gd name="connsiteX136" fmla="*/ 2862295 w 7467600"/>
              <a:gd name="connsiteY136" fmla="*/ 5022958 h 6858000"/>
              <a:gd name="connsiteX137" fmla="*/ 2813343 w 7467600"/>
              <a:gd name="connsiteY137" fmla="*/ 4998369 h 6858000"/>
              <a:gd name="connsiteX138" fmla="*/ 2646245 w 7467600"/>
              <a:gd name="connsiteY138" fmla="*/ 4930999 h 6858000"/>
              <a:gd name="connsiteX139" fmla="*/ 1999243 w 7467600"/>
              <a:gd name="connsiteY139" fmla="*/ 4730524 h 6858000"/>
              <a:gd name="connsiteX140" fmla="*/ 1979527 w 7467600"/>
              <a:gd name="connsiteY140" fmla="*/ 4726651 h 6858000"/>
              <a:gd name="connsiteX141" fmla="*/ 1927410 w 7467600"/>
              <a:gd name="connsiteY141" fmla="*/ 4716164 h 6858000"/>
              <a:gd name="connsiteX142" fmla="*/ 1997014 w 7467600"/>
              <a:gd name="connsiteY142" fmla="*/ 4698007 h 6858000"/>
              <a:gd name="connsiteX143" fmla="*/ 2005458 w 7467600"/>
              <a:gd name="connsiteY143" fmla="*/ 4699540 h 6858000"/>
              <a:gd name="connsiteX144" fmla="*/ 2657186 w 7467600"/>
              <a:gd name="connsiteY144" fmla="*/ 4901687 h 6858000"/>
              <a:gd name="connsiteX145" fmla="*/ 2826662 w 7467600"/>
              <a:gd name="connsiteY145" fmla="*/ 4970362 h 6858000"/>
              <a:gd name="connsiteX146" fmla="*/ 2876100 w 7467600"/>
              <a:gd name="connsiteY146" fmla="*/ 4995397 h 6858000"/>
              <a:gd name="connsiteX147" fmla="*/ 3042600 w 7467600"/>
              <a:gd name="connsiteY147" fmla="*/ 5059532 h 6858000"/>
              <a:gd name="connsiteX148" fmla="*/ 1997014 w 7467600"/>
              <a:gd name="connsiteY148" fmla="*/ 4698007 h 6858000"/>
              <a:gd name="connsiteX149" fmla="*/ 2305292 w 7467600"/>
              <a:gd name="connsiteY149" fmla="*/ 4219492 h 6858000"/>
              <a:gd name="connsiteX150" fmla="*/ 3360922 w 7467600"/>
              <a:gd name="connsiteY150" fmla="*/ 4529373 h 6858000"/>
              <a:gd name="connsiteX151" fmla="*/ 3492420 w 7467600"/>
              <a:gd name="connsiteY151" fmla="*/ 4510145 h 6858000"/>
              <a:gd name="connsiteX152" fmla="*/ 3364086 w 7467600"/>
              <a:gd name="connsiteY152" fmla="*/ 4480340 h 6858000"/>
              <a:gd name="connsiteX153" fmla="*/ 3225818 w 7467600"/>
              <a:gd name="connsiteY153" fmla="*/ 4411822 h 6858000"/>
              <a:gd name="connsiteX154" fmla="*/ 3129696 w 7467600"/>
              <a:gd name="connsiteY154" fmla="*/ 4360704 h 6858000"/>
              <a:gd name="connsiteX155" fmla="*/ 2814545 w 7467600"/>
              <a:gd name="connsiteY155" fmla="*/ 4282955 h 6858000"/>
              <a:gd name="connsiteX156" fmla="*/ 2305292 w 7467600"/>
              <a:gd name="connsiteY156" fmla="*/ 4219492 h 6858000"/>
              <a:gd name="connsiteX157" fmla="*/ 2626982 w 7467600"/>
              <a:gd name="connsiteY157" fmla="*/ 4206450 h 6858000"/>
              <a:gd name="connsiteX158" fmla="*/ 2490617 w 7467600"/>
              <a:gd name="connsiteY158" fmla="*/ 4206951 h 6858000"/>
              <a:gd name="connsiteX159" fmla="*/ 2819869 w 7467600"/>
              <a:gd name="connsiteY159" fmla="*/ 4252936 h 6858000"/>
              <a:gd name="connsiteX160" fmla="*/ 3143018 w 7467600"/>
              <a:gd name="connsiteY160" fmla="*/ 4332698 h 6858000"/>
              <a:gd name="connsiteX161" fmla="*/ 3241520 w 7467600"/>
              <a:gd name="connsiteY161" fmla="*/ 4385112 h 6858000"/>
              <a:gd name="connsiteX162" fmla="*/ 3374575 w 7467600"/>
              <a:gd name="connsiteY162" fmla="*/ 4451517 h 6858000"/>
              <a:gd name="connsiteX163" fmla="*/ 3505221 w 7467600"/>
              <a:gd name="connsiteY163" fmla="*/ 4480757 h 6858000"/>
              <a:gd name="connsiteX164" fmla="*/ 2626982 w 7467600"/>
              <a:gd name="connsiteY164" fmla="*/ 4206450 h 6858000"/>
              <a:gd name="connsiteX165" fmla="*/ 1310106 w 7467600"/>
              <a:gd name="connsiteY165" fmla="*/ 3943217 h 6858000"/>
              <a:gd name="connsiteX166" fmla="*/ 854994 w 7467600"/>
              <a:gd name="connsiteY166" fmla="*/ 4399136 h 6858000"/>
              <a:gd name="connsiteX167" fmla="*/ 742462 w 7467600"/>
              <a:gd name="connsiteY167" fmla="*/ 4594648 h 6858000"/>
              <a:gd name="connsiteX168" fmla="*/ 820602 w 7467600"/>
              <a:gd name="connsiteY168" fmla="*/ 4485915 h 6858000"/>
              <a:gd name="connsiteX169" fmla="*/ 878295 w 7467600"/>
              <a:gd name="connsiteY169" fmla="*/ 4403594 h 6858000"/>
              <a:gd name="connsiteX170" fmla="*/ 1240607 w 7467600"/>
              <a:gd name="connsiteY170" fmla="*/ 4010401 h 6858000"/>
              <a:gd name="connsiteX171" fmla="*/ 1310106 w 7467600"/>
              <a:gd name="connsiteY171" fmla="*/ 3943217 h 6858000"/>
              <a:gd name="connsiteX172" fmla="*/ 1423113 w 7467600"/>
              <a:gd name="connsiteY172" fmla="*/ 3874565 h 6858000"/>
              <a:gd name="connsiteX173" fmla="*/ 1260565 w 7467600"/>
              <a:gd name="connsiteY173" fmla="*/ 4031982 h 6858000"/>
              <a:gd name="connsiteX174" fmla="*/ 901900 w 7467600"/>
              <a:gd name="connsiteY174" fmla="*/ 4421236 h 6858000"/>
              <a:gd name="connsiteX175" fmla="*/ 845044 w 7467600"/>
              <a:gd name="connsiteY175" fmla="*/ 4502436 h 6858000"/>
              <a:gd name="connsiteX176" fmla="*/ 685926 w 7467600"/>
              <a:gd name="connsiteY176" fmla="*/ 4703069 h 6858000"/>
              <a:gd name="connsiteX177" fmla="*/ 684248 w 7467600"/>
              <a:gd name="connsiteY177" fmla="*/ 4706721 h 6858000"/>
              <a:gd name="connsiteX178" fmla="*/ 1423113 w 7467600"/>
              <a:gd name="connsiteY178" fmla="*/ 3874565 h 6858000"/>
              <a:gd name="connsiteX179" fmla="*/ 3316479 w 7467600"/>
              <a:gd name="connsiteY179" fmla="*/ 3872136 h 6858000"/>
              <a:gd name="connsiteX180" fmla="*/ 3546806 w 7467600"/>
              <a:gd name="connsiteY180" fmla="*/ 4356139 h 6858000"/>
              <a:gd name="connsiteX181" fmla="*/ 3364433 w 7467600"/>
              <a:gd name="connsiteY181" fmla="*/ 3953121 h 6858000"/>
              <a:gd name="connsiteX182" fmla="*/ 3316479 w 7467600"/>
              <a:gd name="connsiteY182" fmla="*/ 3872136 h 6858000"/>
              <a:gd name="connsiteX183" fmla="*/ 3291335 w 7467600"/>
              <a:gd name="connsiteY183" fmla="*/ 3767420 h 6858000"/>
              <a:gd name="connsiteX184" fmla="*/ 3390805 w 7467600"/>
              <a:gd name="connsiteY184" fmla="*/ 3937163 h 6858000"/>
              <a:gd name="connsiteX185" fmla="*/ 3579062 w 7467600"/>
              <a:gd name="connsiteY185" fmla="*/ 4359040 h 6858000"/>
              <a:gd name="connsiteX186" fmla="*/ 3467355 w 7467600"/>
              <a:gd name="connsiteY186" fmla="*/ 3988130 h 6858000"/>
              <a:gd name="connsiteX187" fmla="*/ 3310753 w 7467600"/>
              <a:gd name="connsiteY187" fmla="*/ 3787140 h 6858000"/>
              <a:gd name="connsiteX188" fmla="*/ 3291335 w 7467600"/>
              <a:gd name="connsiteY188" fmla="*/ 3767420 h 6858000"/>
              <a:gd name="connsiteX189" fmla="*/ 1635889 w 7467600"/>
              <a:gd name="connsiteY189" fmla="*/ 3709494 h 6858000"/>
              <a:gd name="connsiteX190" fmla="*/ 1634800 w 7467600"/>
              <a:gd name="connsiteY190" fmla="*/ 3731111 h 6858000"/>
              <a:gd name="connsiteX191" fmla="*/ 1635889 w 7467600"/>
              <a:gd name="connsiteY191" fmla="*/ 3709494 h 6858000"/>
              <a:gd name="connsiteX192" fmla="*/ 1510397 w 7467600"/>
              <a:gd name="connsiteY192" fmla="*/ 3684705 h 6858000"/>
              <a:gd name="connsiteX193" fmla="*/ 1146550 w 7467600"/>
              <a:gd name="connsiteY193" fmla="*/ 3802012 h 6858000"/>
              <a:gd name="connsiteX194" fmla="*/ 698834 w 7467600"/>
              <a:gd name="connsiteY194" fmla="*/ 3952272 h 6858000"/>
              <a:gd name="connsiteX195" fmla="*/ 34256 w 7467600"/>
              <a:gd name="connsiteY195" fmla="*/ 4347603 h 6858000"/>
              <a:gd name="connsiteX196" fmla="*/ 527241 w 7467600"/>
              <a:gd name="connsiteY196" fmla="*/ 4065078 h 6858000"/>
              <a:gd name="connsiteX197" fmla="*/ 1510397 w 7467600"/>
              <a:gd name="connsiteY197" fmla="*/ 3684705 h 6858000"/>
              <a:gd name="connsiteX198" fmla="*/ 1313114 w 7467600"/>
              <a:gd name="connsiteY198" fmla="*/ 3655216 h 6858000"/>
              <a:gd name="connsiteX199" fmla="*/ 1109304 w 7467600"/>
              <a:gd name="connsiteY199" fmla="*/ 3669030 h 6858000"/>
              <a:gd name="connsiteX200" fmla="*/ 8129 w 7467600"/>
              <a:gd name="connsiteY200" fmla="*/ 4330519 h 6858000"/>
              <a:gd name="connsiteX201" fmla="*/ 687572 w 7467600"/>
              <a:gd name="connsiteY201" fmla="*/ 3925629 h 6858000"/>
              <a:gd name="connsiteX202" fmla="*/ 1138365 w 7467600"/>
              <a:gd name="connsiteY202" fmla="*/ 3774515 h 6858000"/>
              <a:gd name="connsiteX203" fmla="*/ 1505579 w 7467600"/>
              <a:gd name="connsiteY203" fmla="*/ 3655526 h 6858000"/>
              <a:gd name="connsiteX204" fmla="*/ 1313114 w 7467600"/>
              <a:gd name="connsiteY204" fmla="*/ 3655216 h 6858000"/>
              <a:gd name="connsiteX205" fmla="*/ 3655073 w 7467600"/>
              <a:gd name="connsiteY205" fmla="*/ 3650884 h 6858000"/>
              <a:gd name="connsiteX206" fmla="*/ 3989938 w 7467600"/>
              <a:gd name="connsiteY206" fmla="*/ 3991685 h 6858000"/>
              <a:gd name="connsiteX207" fmla="*/ 4393907 w 7467600"/>
              <a:gd name="connsiteY207" fmla="*/ 4261258 h 6858000"/>
              <a:gd name="connsiteX208" fmla="*/ 4648051 w 7467600"/>
              <a:gd name="connsiteY208" fmla="*/ 4374051 h 6858000"/>
              <a:gd name="connsiteX209" fmla="*/ 4383389 w 7467600"/>
              <a:gd name="connsiteY209" fmla="*/ 4184369 h 6858000"/>
              <a:gd name="connsiteX210" fmla="*/ 4165508 w 7467600"/>
              <a:gd name="connsiteY210" fmla="*/ 4035196 h 6858000"/>
              <a:gd name="connsiteX211" fmla="*/ 4068162 w 7467600"/>
              <a:gd name="connsiteY211" fmla="*/ 3953394 h 6858000"/>
              <a:gd name="connsiteX212" fmla="*/ 3981416 w 7467600"/>
              <a:gd name="connsiteY212" fmla="*/ 3880482 h 6858000"/>
              <a:gd name="connsiteX213" fmla="*/ 3800147 w 7467600"/>
              <a:gd name="connsiteY213" fmla="*/ 3749872 h 6858000"/>
              <a:gd name="connsiteX214" fmla="*/ 3655073 w 7467600"/>
              <a:gd name="connsiteY214" fmla="*/ 3650884 h 6858000"/>
              <a:gd name="connsiteX215" fmla="*/ 3670252 w 7467600"/>
              <a:gd name="connsiteY215" fmla="*/ 3622798 h 6858000"/>
              <a:gd name="connsiteX216" fmla="*/ 3817258 w 7467600"/>
              <a:gd name="connsiteY216" fmla="*/ 3723577 h 6858000"/>
              <a:gd name="connsiteX217" fmla="*/ 4000461 w 7467600"/>
              <a:gd name="connsiteY217" fmla="*/ 3855966 h 6858000"/>
              <a:gd name="connsiteX218" fmla="*/ 4088180 w 7467600"/>
              <a:gd name="connsiteY218" fmla="*/ 3929774 h 6858000"/>
              <a:gd name="connsiteX219" fmla="*/ 4184555 w 7467600"/>
              <a:gd name="connsiteY219" fmla="*/ 4010683 h 6858000"/>
              <a:gd name="connsiteX220" fmla="*/ 4399563 w 7467600"/>
              <a:gd name="connsiteY220" fmla="*/ 4158106 h 6858000"/>
              <a:gd name="connsiteX221" fmla="*/ 4684469 w 7467600"/>
              <a:gd name="connsiteY221" fmla="*/ 4364680 h 6858000"/>
              <a:gd name="connsiteX222" fmla="*/ 4690271 w 7467600"/>
              <a:gd name="connsiteY222" fmla="*/ 4370034 h 6858000"/>
              <a:gd name="connsiteX223" fmla="*/ 4136093 w 7467600"/>
              <a:gd name="connsiteY223" fmla="*/ 3858466 h 6858000"/>
              <a:gd name="connsiteX224" fmla="*/ 3670252 w 7467600"/>
              <a:gd name="connsiteY224" fmla="*/ 3622798 h 6858000"/>
              <a:gd name="connsiteX225" fmla="*/ 4440129 w 7467600"/>
              <a:gd name="connsiteY225" fmla="*/ 3448571 h 6858000"/>
              <a:gd name="connsiteX226" fmla="*/ 4856525 w 7467600"/>
              <a:gd name="connsiteY226" fmla="*/ 3915351 h 6858000"/>
              <a:gd name="connsiteX227" fmla="*/ 5059055 w 7467600"/>
              <a:gd name="connsiteY227" fmla="*/ 4108918 h 6858000"/>
              <a:gd name="connsiteX228" fmla="*/ 5290070 w 7467600"/>
              <a:gd name="connsiteY228" fmla="*/ 4263619 h 6858000"/>
              <a:gd name="connsiteX229" fmla="*/ 4834991 w 7467600"/>
              <a:gd name="connsiteY229" fmla="*/ 3830985 h 6858000"/>
              <a:gd name="connsiteX230" fmla="*/ 4440129 w 7467600"/>
              <a:gd name="connsiteY230" fmla="*/ 3448571 h 6858000"/>
              <a:gd name="connsiteX231" fmla="*/ 4441737 w 7467600"/>
              <a:gd name="connsiteY231" fmla="*/ 3399734 h 6858000"/>
              <a:gd name="connsiteX232" fmla="*/ 4431236 w 7467600"/>
              <a:gd name="connsiteY232" fmla="*/ 3400954 h 6858000"/>
              <a:gd name="connsiteX233" fmla="*/ 4557150 w 7467600"/>
              <a:gd name="connsiteY233" fmla="*/ 3510023 h 6858000"/>
              <a:gd name="connsiteX234" fmla="*/ 4856936 w 7467600"/>
              <a:gd name="connsiteY234" fmla="*/ 3809146 h 6858000"/>
              <a:gd name="connsiteX235" fmla="*/ 5111996 w 7467600"/>
              <a:gd name="connsiteY235" fmla="*/ 4065759 h 6858000"/>
              <a:gd name="connsiteX236" fmla="*/ 5388878 w 7467600"/>
              <a:gd name="connsiteY236" fmla="*/ 4300185 h 6858000"/>
              <a:gd name="connsiteX237" fmla="*/ 5425556 w 7467600"/>
              <a:gd name="connsiteY237" fmla="*/ 4308967 h 6858000"/>
              <a:gd name="connsiteX238" fmla="*/ 4943646 w 7467600"/>
              <a:gd name="connsiteY238" fmla="*/ 3822916 h 6858000"/>
              <a:gd name="connsiteX239" fmla="*/ 4594837 w 7467600"/>
              <a:gd name="connsiteY239" fmla="*/ 3532274 h 6858000"/>
              <a:gd name="connsiteX240" fmla="*/ 4441737 w 7467600"/>
              <a:gd name="connsiteY240" fmla="*/ 3399734 h 6858000"/>
              <a:gd name="connsiteX241" fmla="*/ 5425834 w 7467600"/>
              <a:gd name="connsiteY241" fmla="*/ 3162785 h 6858000"/>
              <a:gd name="connsiteX242" fmla="*/ 5401644 w 7467600"/>
              <a:gd name="connsiteY242" fmla="*/ 3617847 h 6858000"/>
              <a:gd name="connsiteX243" fmla="*/ 5467256 w 7467600"/>
              <a:gd name="connsiteY243" fmla="*/ 4175494 h 6858000"/>
              <a:gd name="connsiteX244" fmla="*/ 5448069 w 7467600"/>
              <a:gd name="connsiteY244" fmla="*/ 3567554 h 6858000"/>
              <a:gd name="connsiteX245" fmla="*/ 5425834 w 7467600"/>
              <a:gd name="connsiteY245" fmla="*/ 3162785 h 6858000"/>
              <a:gd name="connsiteX246" fmla="*/ 1318687 w 7467600"/>
              <a:gd name="connsiteY246" fmla="*/ 3113840 h 6858000"/>
              <a:gd name="connsiteX247" fmla="*/ 1066793 w 7467600"/>
              <a:gd name="connsiteY247" fmla="*/ 3212171 h 6858000"/>
              <a:gd name="connsiteX248" fmla="*/ 993319 w 7467600"/>
              <a:gd name="connsiteY248" fmla="*/ 3247648 h 6858000"/>
              <a:gd name="connsiteX249" fmla="*/ 853081 w 7467600"/>
              <a:gd name="connsiteY249" fmla="*/ 3312410 h 6858000"/>
              <a:gd name="connsiteX250" fmla="*/ 805957 w 7467600"/>
              <a:gd name="connsiteY250" fmla="*/ 3330443 h 6858000"/>
              <a:gd name="connsiteX251" fmla="*/ 1318687 w 7467600"/>
              <a:gd name="connsiteY251" fmla="*/ 3113840 h 6858000"/>
              <a:gd name="connsiteX252" fmla="*/ 5453702 w 7467600"/>
              <a:gd name="connsiteY252" fmla="*/ 3090882 h 6858000"/>
              <a:gd name="connsiteX253" fmla="*/ 5480135 w 7467600"/>
              <a:gd name="connsiteY253" fmla="*/ 3565802 h 6858000"/>
              <a:gd name="connsiteX254" fmla="*/ 5499023 w 7467600"/>
              <a:gd name="connsiteY254" fmla="*/ 4166310 h 6858000"/>
              <a:gd name="connsiteX255" fmla="*/ 5547022 w 7467600"/>
              <a:gd name="connsiteY255" fmla="*/ 3607838 h 6858000"/>
              <a:gd name="connsiteX256" fmla="*/ 5515964 w 7467600"/>
              <a:gd name="connsiteY256" fmla="*/ 3378541 h 6858000"/>
              <a:gd name="connsiteX257" fmla="*/ 5453702 w 7467600"/>
              <a:gd name="connsiteY257" fmla="*/ 3090882 h 6858000"/>
              <a:gd name="connsiteX258" fmla="*/ 1238695 w 7467600"/>
              <a:gd name="connsiteY258" fmla="*/ 3076820 h 6858000"/>
              <a:gd name="connsiteX259" fmla="*/ 716371 w 7467600"/>
              <a:gd name="connsiteY259" fmla="*/ 3293249 h 6858000"/>
              <a:gd name="connsiteX260" fmla="*/ 579522 w 7467600"/>
              <a:gd name="connsiteY260" fmla="*/ 3371759 h 6858000"/>
              <a:gd name="connsiteX261" fmla="*/ 600288 w 7467600"/>
              <a:gd name="connsiteY261" fmla="*/ 3365555 h 6858000"/>
              <a:gd name="connsiteX262" fmla="*/ 840692 w 7467600"/>
              <a:gd name="connsiteY262" fmla="*/ 3284921 h 6858000"/>
              <a:gd name="connsiteX263" fmla="*/ 979248 w 7467600"/>
              <a:gd name="connsiteY263" fmla="*/ 3221003 h 6858000"/>
              <a:gd name="connsiteX264" fmla="*/ 1053282 w 7467600"/>
              <a:gd name="connsiteY264" fmla="*/ 3185247 h 6858000"/>
              <a:gd name="connsiteX265" fmla="*/ 1320603 w 7467600"/>
              <a:gd name="connsiteY265" fmla="*/ 3081281 h 6858000"/>
              <a:gd name="connsiteX266" fmla="*/ 1238695 w 7467600"/>
              <a:gd name="connsiteY266" fmla="*/ 3076820 h 6858000"/>
              <a:gd name="connsiteX267" fmla="*/ 5425627 w 7467600"/>
              <a:gd name="connsiteY267" fmla="*/ 2954192 h 6858000"/>
              <a:gd name="connsiteX268" fmla="*/ 5470770 w 7467600"/>
              <a:gd name="connsiteY268" fmla="*/ 3005435 h 6858000"/>
              <a:gd name="connsiteX269" fmla="*/ 5519779 w 7467600"/>
              <a:gd name="connsiteY269" fmla="*/ 4359223 h 6858000"/>
              <a:gd name="connsiteX270" fmla="*/ 5520293 w 7467600"/>
              <a:gd name="connsiteY270" fmla="*/ 4360602 h 6858000"/>
              <a:gd name="connsiteX271" fmla="*/ 5767221 w 7467600"/>
              <a:gd name="connsiteY271" fmla="*/ 4665564 h 6858000"/>
              <a:gd name="connsiteX272" fmla="*/ 6937169 w 7467600"/>
              <a:gd name="connsiteY272" fmla="*/ 4815941 h 6858000"/>
              <a:gd name="connsiteX273" fmla="*/ 6953922 w 7467600"/>
              <a:gd name="connsiteY273" fmla="*/ 4890068 h 6858000"/>
              <a:gd name="connsiteX274" fmla="*/ 6071359 w 7467600"/>
              <a:gd name="connsiteY274" fmla="*/ 4770770 h 6858000"/>
              <a:gd name="connsiteX275" fmla="*/ 6038839 w 7467600"/>
              <a:gd name="connsiteY275" fmla="*/ 4764474 h 6858000"/>
              <a:gd name="connsiteX276" fmla="*/ 6038706 w 7467600"/>
              <a:gd name="connsiteY276" fmla="*/ 4763847 h 6858000"/>
              <a:gd name="connsiteX277" fmla="*/ 6037784 w 7467600"/>
              <a:gd name="connsiteY277" fmla="*/ 4764270 h 6858000"/>
              <a:gd name="connsiteX278" fmla="*/ 6038839 w 7467600"/>
              <a:gd name="connsiteY278" fmla="*/ 4764474 h 6858000"/>
              <a:gd name="connsiteX279" fmla="*/ 6040338 w 7467600"/>
              <a:gd name="connsiteY279" fmla="*/ 4771418 h 6858000"/>
              <a:gd name="connsiteX280" fmla="*/ 6024488 w 7467600"/>
              <a:gd name="connsiteY280" fmla="*/ 4809903 h 6858000"/>
              <a:gd name="connsiteX281" fmla="*/ 5599771 w 7467600"/>
              <a:gd name="connsiteY281" fmla="*/ 5509652 h 6858000"/>
              <a:gd name="connsiteX282" fmla="*/ 5548843 w 7467600"/>
              <a:gd name="connsiteY282" fmla="*/ 5563845 h 6858000"/>
              <a:gd name="connsiteX283" fmla="*/ 5940952 w 7467600"/>
              <a:gd name="connsiteY283" fmla="*/ 6250028 h 6858000"/>
              <a:gd name="connsiteX284" fmla="*/ 6043441 w 7467600"/>
              <a:gd name="connsiteY284" fmla="*/ 6665847 h 6858000"/>
              <a:gd name="connsiteX285" fmla="*/ 6093432 w 7467600"/>
              <a:gd name="connsiteY285" fmla="*/ 6858000 h 6858000"/>
              <a:gd name="connsiteX286" fmla="*/ 6034344 w 7467600"/>
              <a:gd name="connsiteY286" fmla="*/ 6858000 h 6858000"/>
              <a:gd name="connsiteX287" fmla="*/ 6026679 w 7467600"/>
              <a:gd name="connsiteY287" fmla="*/ 6836959 h 6858000"/>
              <a:gd name="connsiteX288" fmla="*/ 5800441 w 7467600"/>
              <a:gd name="connsiteY288" fmla="*/ 6335286 h 6858000"/>
              <a:gd name="connsiteX289" fmla="*/ 5526562 w 7467600"/>
              <a:gd name="connsiteY289" fmla="*/ 5705388 h 6858000"/>
              <a:gd name="connsiteX290" fmla="*/ 5519640 w 7467600"/>
              <a:gd name="connsiteY290" fmla="*/ 5683774 h 6858000"/>
              <a:gd name="connsiteX291" fmla="*/ 5844559 w 7467600"/>
              <a:gd name="connsiteY291" fmla="*/ 6553349 h 6858000"/>
              <a:gd name="connsiteX292" fmla="*/ 5975994 w 7467600"/>
              <a:gd name="connsiteY292" fmla="*/ 6858000 h 6858000"/>
              <a:gd name="connsiteX293" fmla="*/ 5898547 w 7467600"/>
              <a:gd name="connsiteY293" fmla="*/ 6858000 h 6858000"/>
              <a:gd name="connsiteX294" fmla="*/ 5682041 w 7467600"/>
              <a:gd name="connsiteY294" fmla="*/ 6355860 h 6858000"/>
              <a:gd name="connsiteX295" fmla="*/ 5461758 w 7467600"/>
              <a:gd name="connsiteY295" fmla="*/ 5820220 h 6858000"/>
              <a:gd name="connsiteX296" fmla="*/ 5237282 w 7467600"/>
              <a:gd name="connsiteY296" fmla="*/ 6579086 h 6858000"/>
              <a:gd name="connsiteX297" fmla="*/ 5115009 w 7467600"/>
              <a:gd name="connsiteY297" fmla="*/ 6858000 h 6858000"/>
              <a:gd name="connsiteX298" fmla="*/ 5028074 w 7467600"/>
              <a:gd name="connsiteY298" fmla="*/ 6858000 h 6858000"/>
              <a:gd name="connsiteX299" fmla="*/ 5079508 w 7467600"/>
              <a:gd name="connsiteY299" fmla="*/ 6749074 h 6858000"/>
              <a:gd name="connsiteX300" fmla="*/ 5371846 w 7467600"/>
              <a:gd name="connsiteY300" fmla="*/ 5924413 h 6858000"/>
              <a:gd name="connsiteX301" fmla="*/ 5270512 w 7467600"/>
              <a:gd name="connsiteY301" fmla="*/ 6138975 h 6858000"/>
              <a:gd name="connsiteX302" fmla="*/ 5062409 w 7467600"/>
              <a:gd name="connsiteY302" fmla="*/ 6653544 h 6858000"/>
              <a:gd name="connsiteX303" fmla="*/ 5036628 w 7467600"/>
              <a:gd name="connsiteY303" fmla="*/ 6754247 h 6858000"/>
              <a:gd name="connsiteX304" fmla="*/ 5009112 w 7467600"/>
              <a:gd name="connsiteY304" fmla="*/ 6858000 h 6858000"/>
              <a:gd name="connsiteX305" fmla="*/ 4976679 w 7467600"/>
              <a:gd name="connsiteY305" fmla="*/ 6858000 h 6858000"/>
              <a:gd name="connsiteX306" fmla="*/ 5006537 w 7467600"/>
              <a:gd name="connsiteY306" fmla="*/ 6747068 h 6858000"/>
              <a:gd name="connsiteX307" fmla="*/ 5032723 w 7467600"/>
              <a:gd name="connsiteY307" fmla="*/ 6644957 h 6858000"/>
              <a:gd name="connsiteX308" fmla="*/ 5242949 w 7467600"/>
              <a:gd name="connsiteY308" fmla="*/ 6125175 h 6858000"/>
              <a:gd name="connsiteX309" fmla="*/ 5286321 w 7467600"/>
              <a:gd name="connsiteY309" fmla="*/ 6033555 h 6858000"/>
              <a:gd name="connsiteX310" fmla="*/ 5008210 w 7467600"/>
              <a:gd name="connsiteY310" fmla="*/ 6649194 h 6858000"/>
              <a:gd name="connsiteX311" fmla="*/ 4986321 w 7467600"/>
              <a:gd name="connsiteY311" fmla="*/ 6765687 h 6858000"/>
              <a:gd name="connsiteX312" fmla="*/ 4973474 w 7467600"/>
              <a:gd name="connsiteY312" fmla="*/ 6858000 h 6858000"/>
              <a:gd name="connsiteX313" fmla="*/ 4907178 w 7467600"/>
              <a:gd name="connsiteY313" fmla="*/ 6858000 h 6858000"/>
              <a:gd name="connsiteX314" fmla="*/ 4910810 w 7467600"/>
              <a:gd name="connsiteY314" fmla="*/ 6829660 h 6858000"/>
              <a:gd name="connsiteX315" fmla="*/ 4987461 w 7467600"/>
              <a:gd name="connsiteY315" fmla="*/ 6432994 h 6858000"/>
              <a:gd name="connsiteX316" fmla="*/ 5179262 w 7467600"/>
              <a:gd name="connsiteY316" fmla="*/ 6035044 h 6858000"/>
              <a:gd name="connsiteX317" fmla="*/ 4689678 w 7467600"/>
              <a:gd name="connsiteY317" fmla="*/ 6440241 h 6858000"/>
              <a:gd name="connsiteX318" fmla="*/ 4477543 w 7467600"/>
              <a:gd name="connsiteY318" fmla="*/ 6674836 h 6858000"/>
              <a:gd name="connsiteX319" fmla="*/ 4329957 w 7467600"/>
              <a:gd name="connsiteY319" fmla="*/ 6858000 h 6858000"/>
              <a:gd name="connsiteX320" fmla="*/ 4218595 w 7467600"/>
              <a:gd name="connsiteY320" fmla="*/ 6858000 h 6858000"/>
              <a:gd name="connsiteX321" fmla="*/ 4368888 w 7467600"/>
              <a:gd name="connsiteY321" fmla="*/ 6668412 h 6858000"/>
              <a:gd name="connsiteX322" fmla="*/ 4563091 w 7467600"/>
              <a:gd name="connsiteY322" fmla="*/ 6442508 h 6858000"/>
              <a:gd name="connsiteX323" fmla="*/ 5387324 w 7467600"/>
              <a:gd name="connsiteY323" fmla="*/ 5705830 h 6858000"/>
              <a:gd name="connsiteX324" fmla="*/ 5073620 w 7467600"/>
              <a:gd name="connsiteY324" fmla="*/ 5955437 h 6858000"/>
              <a:gd name="connsiteX325" fmla="*/ 4689789 w 7467600"/>
              <a:gd name="connsiteY325" fmla="*/ 6268382 h 6858000"/>
              <a:gd name="connsiteX326" fmla="*/ 4418722 w 7467600"/>
              <a:gd name="connsiteY326" fmla="*/ 6570886 h 6858000"/>
              <a:gd name="connsiteX327" fmla="*/ 4214944 w 7467600"/>
              <a:gd name="connsiteY327" fmla="*/ 6858000 h 6858000"/>
              <a:gd name="connsiteX328" fmla="*/ 4177898 w 7467600"/>
              <a:gd name="connsiteY328" fmla="*/ 6858000 h 6858000"/>
              <a:gd name="connsiteX329" fmla="*/ 4391597 w 7467600"/>
              <a:gd name="connsiteY329" fmla="*/ 6556370 h 6858000"/>
              <a:gd name="connsiteX330" fmla="*/ 4668889 w 7467600"/>
              <a:gd name="connsiteY330" fmla="*/ 6246399 h 6858000"/>
              <a:gd name="connsiteX331" fmla="*/ 5055427 w 7467600"/>
              <a:gd name="connsiteY331" fmla="*/ 5931476 h 6858000"/>
              <a:gd name="connsiteX332" fmla="*/ 5371814 w 7467600"/>
              <a:gd name="connsiteY332" fmla="*/ 5678975 h 6858000"/>
              <a:gd name="connsiteX333" fmla="*/ 4987918 w 7467600"/>
              <a:gd name="connsiteY333" fmla="*/ 5838701 h 6858000"/>
              <a:gd name="connsiteX334" fmla="*/ 4317146 w 7467600"/>
              <a:gd name="connsiteY334" fmla="*/ 6587716 h 6858000"/>
              <a:gd name="connsiteX335" fmla="*/ 4171627 w 7467600"/>
              <a:gd name="connsiteY335" fmla="*/ 6858000 h 6858000"/>
              <a:gd name="connsiteX336" fmla="*/ 4081585 w 7467600"/>
              <a:gd name="connsiteY336" fmla="*/ 6858000 h 6858000"/>
              <a:gd name="connsiteX337" fmla="*/ 4238603 w 7467600"/>
              <a:gd name="connsiteY337" fmla="*/ 6559341 h 6858000"/>
              <a:gd name="connsiteX338" fmla="*/ 4778333 w 7467600"/>
              <a:gd name="connsiteY338" fmla="*/ 5873626 h 6858000"/>
              <a:gd name="connsiteX339" fmla="*/ 5414185 w 7467600"/>
              <a:gd name="connsiteY339" fmla="*/ 5573882 h 6858000"/>
              <a:gd name="connsiteX340" fmla="*/ 5959648 w 7467600"/>
              <a:gd name="connsiteY340" fmla="*/ 4760797 h 6858000"/>
              <a:gd name="connsiteX341" fmla="*/ 5355019 w 7467600"/>
              <a:gd name="connsiteY341" fmla="*/ 4734672 h 6858000"/>
              <a:gd name="connsiteX342" fmla="*/ 5083565 w 7467600"/>
              <a:gd name="connsiteY342" fmla="*/ 5179121 h 6858000"/>
              <a:gd name="connsiteX343" fmla="*/ 4713577 w 7467600"/>
              <a:gd name="connsiteY343" fmla="*/ 5616803 h 6858000"/>
              <a:gd name="connsiteX344" fmla="*/ 3989559 w 7467600"/>
              <a:gd name="connsiteY344" fmla="*/ 6145945 h 6858000"/>
              <a:gd name="connsiteX345" fmla="*/ 3939824 w 7467600"/>
              <a:gd name="connsiteY345" fmla="*/ 6066900 h 6858000"/>
              <a:gd name="connsiteX346" fmla="*/ 4584537 w 7467600"/>
              <a:gd name="connsiteY346" fmla="*/ 5324826 h 6858000"/>
              <a:gd name="connsiteX347" fmla="*/ 5037105 w 7467600"/>
              <a:gd name="connsiteY347" fmla="*/ 5088765 h 6858000"/>
              <a:gd name="connsiteX348" fmla="*/ 5039930 w 7467600"/>
              <a:gd name="connsiteY348" fmla="*/ 5089585 h 6858000"/>
              <a:gd name="connsiteX349" fmla="*/ 5263764 w 7467600"/>
              <a:gd name="connsiteY349" fmla="*/ 4735525 h 6858000"/>
              <a:gd name="connsiteX350" fmla="*/ 4086300 w 7467600"/>
              <a:gd name="connsiteY350" fmla="*/ 4884599 h 6858000"/>
              <a:gd name="connsiteX351" fmla="*/ 4085485 w 7467600"/>
              <a:gd name="connsiteY351" fmla="*/ 4899070 h 6858000"/>
              <a:gd name="connsiteX352" fmla="*/ 3871915 w 7467600"/>
              <a:gd name="connsiteY352" fmla="*/ 5253645 h 6858000"/>
              <a:gd name="connsiteX353" fmla="*/ 3799374 w 7467600"/>
              <a:gd name="connsiteY353" fmla="*/ 5466127 h 6858000"/>
              <a:gd name="connsiteX354" fmla="*/ 3498850 w 7467600"/>
              <a:gd name="connsiteY354" fmla="*/ 6661888 h 6858000"/>
              <a:gd name="connsiteX355" fmla="*/ 3399216 w 7467600"/>
              <a:gd name="connsiteY355" fmla="*/ 6858000 h 6858000"/>
              <a:gd name="connsiteX356" fmla="*/ 3303688 w 7467600"/>
              <a:gd name="connsiteY356" fmla="*/ 6858000 h 6858000"/>
              <a:gd name="connsiteX357" fmla="*/ 3391774 w 7467600"/>
              <a:gd name="connsiteY357" fmla="*/ 6697181 h 6858000"/>
              <a:gd name="connsiteX358" fmla="*/ 3735540 w 7467600"/>
              <a:gd name="connsiteY358" fmla="*/ 5546923 h 6858000"/>
              <a:gd name="connsiteX359" fmla="*/ 3729438 w 7467600"/>
              <a:gd name="connsiteY359" fmla="*/ 5569058 h 6858000"/>
              <a:gd name="connsiteX360" fmla="*/ 3707782 w 7467600"/>
              <a:gd name="connsiteY360" fmla="*/ 5644908 h 6858000"/>
              <a:gd name="connsiteX361" fmla="*/ 3583827 w 7467600"/>
              <a:gd name="connsiteY361" fmla="*/ 6039215 h 6858000"/>
              <a:gd name="connsiteX362" fmla="*/ 3547861 w 7467600"/>
              <a:gd name="connsiteY362" fmla="*/ 6129609 h 6858000"/>
              <a:gd name="connsiteX363" fmla="*/ 3490905 w 7467600"/>
              <a:gd name="connsiteY363" fmla="*/ 6277660 h 6858000"/>
              <a:gd name="connsiteX364" fmla="*/ 3455859 w 7467600"/>
              <a:gd name="connsiteY364" fmla="*/ 6391301 h 6858000"/>
              <a:gd name="connsiteX365" fmla="*/ 3429112 w 7467600"/>
              <a:gd name="connsiteY365" fmla="*/ 6479469 h 6858000"/>
              <a:gd name="connsiteX366" fmla="*/ 3304862 w 7467600"/>
              <a:gd name="connsiteY366" fmla="*/ 6796476 h 6858000"/>
              <a:gd name="connsiteX367" fmla="*/ 3276071 w 7467600"/>
              <a:gd name="connsiteY367" fmla="*/ 6858000 h 6858000"/>
              <a:gd name="connsiteX368" fmla="*/ 3240805 w 7467600"/>
              <a:gd name="connsiteY368" fmla="*/ 6858000 h 6858000"/>
              <a:gd name="connsiteX369" fmla="*/ 3275917 w 7467600"/>
              <a:gd name="connsiteY369" fmla="*/ 6783192 h 6858000"/>
              <a:gd name="connsiteX370" fmla="*/ 3399358 w 7467600"/>
              <a:gd name="connsiteY370" fmla="*/ 6469011 h 6858000"/>
              <a:gd name="connsiteX371" fmla="*/ 3425650 w 7467600"/>
              <a:gd name="connsiteY371" fmla="*/ 6381333 h 6858000"/>
              <a:gd name="connsiteX372" fmla="*/ 3460661 w 7467600"/>
              <a:gd name="connsiteY372" fmla="*/ 6266763 h 6858000"/>
              <a:gd name="connsiteX373" fmla="*/ 3518021 w 7467600"/>
              <a:gd name="connsiteY373" fmla="*/ 6117298 h 6858000"/>
              <a:gd name="connsiteX374" fmla="*/ 3554035 w 7467600"/>
              <a:gd name="connsiteY374" fmla="*/ 6027832 h 6858000"/>
              <a:gd name="connsiteX375" fmla="*/ 3677174 w 7467600"/>
              <a:gd name="connsiteY375" fmla="*/ 5636351 h 6858000"/>
              <a:gd name="connsiteX376" fmla="*/ 3698819 w 7467600"/>
              <a:gd name="connsiteY376" fmla="*/ 5560503 h 6858000"/>
              <a:gd name="connsiteX377" fmla="*/ 3702094 w 7467600"/>
              <a:gd name="connsiteY377" fmla="*/ 5549194 h 6858000"/>
              <a:gd name="connsiteX378" fmla="*/ 3398355 w 7467600"/>
              <a:gd name="connsiteY378" fmla="*/ 6094603 h 6858000"/>
              <a:gd name="connsiteX379" fmla="*/ 3193941 w 7467600"/>
              <a:gd name="connsiteY379" fmla="*/ 6798775 h 6858000"/>
              <a:gd name="connsiteX380" fmla="*/ 3184140 w 7467600"/>
              <a:gd name="connsiteY380" fmla="*/ 6858000 h 6858000"/>
              <a:gd name="connsiteX381" fmla="*/ 3099978 w 7467600"/>
              <a:gd name="connsiteY381" fmla="*/ 6858000 h 6858000"/>
              <a:gd name="connsiteX382" fmla="*/ 3101556 w 7467600"/>
              <a:gd name="connsiteY382" fmla="*/ 6843337 h 6858000"/>
              <a:gd name="connsiteX383" fmla="*/ 3370162 w 7467600"/>
              <a:gd name="connsiteY383" fmla="*/ 5785550 h 6858000"/>
              <a:gd name="connsiteX384" fmla="*/ 3746477 w 7467600"/>
              <a:gd name="connsiteY384" fmla="*/ 5377889 h 6858000"/>
              <a:gd name="connsiteX385" fmla="*/ 3863399 w 7467600"/>
              <a:gd name="connsiteY385" fmla="*/ 5087257 h 6858000"/>
              <a:gd name="connsiteX386" fmla="*/ 3968712 w 7467600"/>
              <a:gd name="connsiteY386" fmla="*/ 4913989 h 6858000"/>
              <a:gd name="connsiteX387" fmla="*/ 2792390 w 7467600"/>
              <a:gd name="connsiteY387" fmla="*/ 5382974 h 6858000"/>
              <a:gd name="connsiteX388" fmla="*/ 2714982 w 7467600"/>
              <a:gd name="connsiteY388" fmla="*/ 5427051 h 6858000"/>
              <a:gd name="connsiteX389" fmla="*/ 2813361 w 7467600"/>
              <a:gd name="connsiteY389" fmla="*/ 6023912 h 6858000"/>
              <a:gd name="connsiteX390" fmla="*/ 2688430 w 7467600"/>
              <a:gd name="connsiteY390" fmla="*/ 6801564 h 6858000"/>
              <a:gd name="connsiteX391" fmla="*/ 2629626 w 7467600"/>
              <a:gd name="connsiteY391" fmla="*/ 6763394 h 6858000"/>
              <a:gd name="connsiteX392" fmla="*/ 2565328 w 7467600"/>
              <a:gd name="connsiteY392" fmla="*/ 5516399 h 6858000"/>
              <a:gd name="connsiteX393" fmla="*/ 1922999 w 7467600"/>
              <a:gd name="connsiteY393" fmla="*/ 5980343 h 6858000"/>
              <a:gd name="connsiteX394" fmla="*/ 1950261 w 7467600"/>
              <a:gd name="connsiteY394" fmla="*/ 6405858 h 6858000"/>
              <a:gd name="connsiteX395" fmla="*/ 2365554 w 7467600"/>
              <a:gd name="connsiteY395" fmla="*/ 6759107 h 6858000"/>
              <a:gd name="connsiteX396" fmla="*/ 2424142 w 7467600"/>
              <a:gd name="connsiteY396" fmla="*/ 6858000 h 6858000"/>
              <a:gd name="connsiteX397" fmla="*/ 2395994 w 7467600"/>
              <a:gd name="connsiteY397" fmla="*/ 6858000 h 6858000"/>
              <a:gd name="connsiteX398" fmla="*/ 2392863 w 7467600"/>
              <a:gd name="connsiteY398" fmla="*/ 6852964 h 6858000"/>
              <a:gd name="connsiteX399" fmla="*/ 2017589 w 7467600"/>
              <a:gd name="connsiteY399" fmla="*/ 6493982 h 6858000"/>
              <a:gd name="connsiteX400" fmla="*/ 2147336 w 7467600"/>
              <a:gd name="connsiteY400" fmla="*/ 6594052 h 6858000"/>
              <a:gd name="connsiteX401" fmla="*/ 2207047 w 7467600"/>
              <a:gd name="connsiteY401" fmla="*/ 6654540 h 6858000"/>
              <a:gd name="connsiteX402" fmla="*/ 2299106 w 7467600"/>
              <a:gd name="connsiteY402" fmla="*/ 6778931 h 6858000"/>
              <a:gd name="connsiteX403" fmla="*/ 2314430 w 7467600"/>
              <a:gd name="connsiteY403" fmla="*/ 6801144 h 6858000"/>
              <a:gd name="connsiteX404" fmla="*/ 2352406 w 7467600"/>
              <a:gd name="connsiteY404" fmla="*/ 6858000 h 6858000"/>
              <a:gd name="connsiteX405" fmla="*/ 2314492 w 7467600"/>
              <a:gd name="connsiteY405" fmla="*/ 6858000 h 6858000"/>
              <a:gd name="connsiteX406" fmla="*/ 2288095 w 7467600"/>
              <a:gd name="connsiteY406" fmla="*/ 6818030 h 6858000"/>
              <a:gd name="connsiteX407" fmla="*/ 2272768 w 7467600"/>
              <a:gd name="connsiteY407" fmla="*/ 6795822 h 6858000"/>
              <a:gd name="connsiteX408" fmla="*/ 2182715 w 7467600"/>
              <a:gd name="connsiteY408" fmla="*/ 6675071 h 6858000"/>
              <a:gd name="connsiteX409" fmla="*/ 2032061 w 7467600"/>
              <a:gd name="connsiteY409" fmla="*/ 6541380 h 6858000"/>
              <a:gd name="connsiteX410" fmla="*/ 2257220 w 7467600"/>
              <a:gd name="connsiteY410" fmla="*/ 6826257 h 6858000"/>
              <a:gd name="connsiteX411" fmla="*/ 2281324 w 7467600"/>
              <a:gd name="connsiteY411" fmla="*/ 6858000 h 6858000"/>
              <a:gd name="connsiteX412" fmla="*/ 2242860 w 7467600"/>
              <a:gd name="connsiteY412" fmla="*/ 6858000 h 6858000"/>
              <a:gd name="connsiteX413" fmla="*/ 2232818 w 7467600"/>
              <a:gd name="connsiteY413" fmla="*/ 6844926 h 6858000"/>
              <a:gd name="connsiteX414" fmla="*/ 1990172 w 7467600"/>
              <a:gd name="connsiteY414" fmla="*/ 6542121 h 6858000"/>
              <a:gd name="connsiteX415" fmla="*/ 2124090 w 7467600"/>
              <a:gd name="connsiteY415" fmla="*/ 6761017 h 6858000"/>
              <a:gd name="connsiteX416" fmla="*/ 2200380 w 7467600"/>
              <a:gd name="connsiteY416" fmla="*/ 6858000 h 6858000"/>
              <a:gd name="connsiteX417" fmla="*/ 2147507 w 7467600"/>
              <a:gd name="connsiteY417" fmla="*/ 6858000 h 6858000"/>
              <a:gd name="connsiteX418" fmla="*/ 2070668 w 7467600"/>
              <a:gd name="connsiteY418" fmla="*/ 6761520 h 6858000"/>
              <a:gd name="connsiteX419" fmla="*/ 1975142 w 7467600"/>
              <a:gd name="connsiteY419" fmla="*/ 6585570 h 6858000"/>
              <a:gd name="connsiteX420" fmla="*/ 2050035 w 7467600"/>
              <a:gd name="connsiteY420" fmla="*/ 6813345 h 6858000"/>
              <a:gd name="connsiteX421" fmla="*/ 2063025 w 7467600"/>
              <a:gd name="connsiteY421" fmla="*/ 6858000 h 6858000"/>
              <a:gd name="connsiteX422" fmla="*/ 2021675 w 7467600"/>
              <a:gd name="connsiteY422" fmla="*/ 6858000 h 6858000"/>
              <a:gd name="connsiteX423" fmla="*/ 2019308 w 7467600"/>
              <a:gd name="connsiteY423" fmla="*/ 6847118 h 6858000"/>
              <a:gd name="connsiteX424" fmla="*/ 1938835 w 7467600"/>
              <a:gd name="connsiteY424" fmla="*/ 6551160 h 6858000"/>
              <a:gd name="connsiteX425" fmla="*/ 1953230 w 7467600"/>
              <a:gd name="connsiteY425" fmla="*/ 6759699 h 6858000"/>
              <a:gd name="connsiteX426" fmla="*/ 1956763 w 7467600"/>
              <a:gd name="connsiteY426" fmla="*/ 6778191 h 6858000"/>
              <a:gd name="connsiteX427" fmla="*/ 1967925 w 7467600"/>
              <a:gd name="connsiteY427" fmla="*/ 6858000 h 6858000"/>
              <a:gd name="connsiteX428" fmla="*/ 1936622 w 7467600"/>
              <a:gd name="connsiteY428" fmla="*/ 6858000 h 6858000"/>
              <a:gd name="connsiteX429" fmla="*/ 1926261 w 7467600"/>
              <a:gd name="connsiteY429" fmla="*/ 6784064 h 6858000"/>
              <a:gd name="connsiteX430" fmla="*/ 1922724 w 7467600"/>
              <a:gd name="connsiteY430" fmla="*/ 6765577 h 6858000"/>
              <a:gd name="connsiteX431" fmla="*/ 1904650 w 7467600"/>
              <a:gd name="connsiteY431" fmla="*/ 6639616 h 6858000"/>
              <a:gd name="connsiteX432" fmla="*/ 1885273 w 7467600"/>
              <a:gd name="connsiteY432" fmla="*/ 6858000 h 6858000"/>
              <a:gd name="connsiteX433" fmla="*/ 1854363 w 7467600"/>
              <a:gd name="connsiteY433" fmla="*/ 6858000 h 6858000"/>
              <a:gd name="connsiteX434" fmla="*/ 1880391 w 7467600"/>
              <a:gd name="connsiteY434" fmla="*/ 6603796 h 6858000"/>
              <a:gd name="connsiteX435" fmla="*/ 1818273 w 7467600"/>
              <a:gd name="connsiteY435" fmla="*/ 6715729 h 6858000"/>
              <a:gd name="connsiteX436" fmla="*/ 1794691 w 7467600"/>
              <a:gd name="connsiteY436" fmla="*/ 6843239 h 6858000"/>
              <a:gd name="connsiteX437" fmla="*/ 1794914 w 7467600"/>
              <a:gd name="connsiteY437" fmla="*/ 6858000 h 6858000"/>
              <a:gd name="connsiteX438" fmla="*/ 1746128 w 7467600"/>
              <a:gd name="connsiteY438" fmla="*/ 6858000 h 6858000"/>
              <a:gd name="connsiteX439" fmla="*/ 1753934 w 7467600"/>
              <a:gd name="connsiteY439" fmla="*/ 6724796 h 6858000"/>
              <a:gd name="connsiteX440" fmla="*/ 1792053 w 7467600"/>
              <a:gd name="connsiteY440" fmla="*/ 6572396 h 6858000"/>
              <a:gd name="connsiteX441" fmla="*/ 1862248 w 7467600"/>
              <a:gd name="connsiteY441" fmla="*/ 6266397 h 6858000"/>
              <a:gd name="connsiteX442" fmla="*/ 1862250 w 7467600"/>
              <a:gd name="connsiteY442" fmla="*/ 6033531 h 6858000"/>
              <a:gd name="connsiteX443" fmla="*/ 1211999 w 7467600"/>
              <a:gd name="connsiteY443" fmla="*/ 6683610 h 6858000"/>
              <a:gd name="connsiteX444" fmla="*/ 1213266 w 7467600"/>
              <a:gd name="connsiteY444" fmla="*/ 6691947 h 6858000"/>
              <a:gd name="connsiteX445" fmla="*/ 1203370 w 7467600"/>
              <a:gd name="connsiteY445" fmla="*/ 6850676 h 6858000"/>
              <a:gd name="connsiteX446" fmla="*/ 1203671 w 7467600"/>
              <a:gd name="connsiteY446" fmla="*/ 6858000 h 6858000"/>
              <a:gd name="connsiteX447" fmla="*/ 1143180 w 7467600"/>
              <a:gd name="connsiteY447" fmla="*/ 6858000 h 6858000"/>
              <a:gd name="connsiteX448" fmla="*/ 1142176 w 7467600"/>
              <a:gd name="connsiteY448" fmla="*/ 6766045 h 6858000"/>
              <a:gd name="connsiteX449" fmla="*/ 1067484 w 7467600"/>
              <a:gd name="connsiteY449" fmla="*/ 6858000 h 6858000"/>
              <a:gd name="connsiteX450" fmla="*/ 953928 w 7467600"/>
              <a:gd name="connsiteY450" fmla="*/ 6858000 h 6858000"/>
              <a:gd name="connsiteX451" fmla="*/ 959715 w 7467600"/>
              <a:gd name="connsiteY451" fmla="*/ 6850185 h 6858000"/>
              <a:gd name="connsiteX452" fmla="*/ 1483788 w 7467600"/>
              <a:gd name="connsiteY452" fmla="*/ 6259174 h 6858000"/>
              <a:gd name="connsiteX453" fmla="*/ 1100671 w 7467600"/>
              <a:gd name="connsiteY453" fmla="*/ 6252137 h 6858000"/>
              <a:gd name="connsiteX454" fmla="*/ 1090144 w 7467600"/>
              <a:gd name="connsiteY454" fmla="*/ 6256748 h 6858000"/>
              <a:gd name="connsiteX455" fmla="*/ 1095872 w 7467600"/>
              <a:gd name="connsiteY455" fmla="*/ 6271892 h 6858000"/>
              <a:gd name="connsiteX456" fmla="*/ 262785 w 7467600"/>
              <a:gd name="connsiteY456" fmla="*/ 6845450 h 6858000"/>
              <a:gd name="connsiteX457" fmla="*/ 209968 w 7467600"/>
              <a:gd name="connsiteY457" fmla="*/ 6770713 h 6858000"/>
              <a:gd name="connsiteX458" fmla="*/ 873460 w 7467600"/>
              <a:gd name="connsiteY458" fmla="*/ 6253768 h 6858000"/>
              <a:gd name="connsiteX459" fmla="*/ 192686 w 7467600"/>
              <a:gd name="connsiteY459" fmla="*/ 5849257 h 6858000"/>
              <a:gd name="connsiteX460" fmla="*/ 4696 w 7467600"/>
              <a:gd name="connsiteY460" fmla="*/ 5697668 h 6858000"/>
              <a:gd name="connsiteX461" fmla="*/ 0 w 7467600"/>
              <a:gd name="connsiteY461" fmla="*/ 5689984 h 6858000"/>
              <a:gd name="connsiteX462" fmla="*/ 0 w 7467600"/>
              <a:gd name="connsiteY462" fmla="*/ 5513472 h 6858000"/>
              <a:gd name="connsiteX463" fmla="*/ 174101 w 7467600"/>
              <a:gd name="connsiteY463" fmla="*/ 5620277 h 6858000"/>
              <a:gd name="connsiteX464" fmla="*/ 891800 w 7467600"/>
              <a:gd name="connsiteY464" fmla="*/ 6036935 h 6858000"/>
              <a:gd name="connsiteX465" fmla="*/ 1072219 w 7467600"/>
              <a:gd name="connsiteY465" fmla="*/ 6169443 h 6858000"/>
              <a:gd name="connsiteX466" fmla="*/ 1074117 w 7467600"/>
              <a:gd name="connsiteY466" fmla="*/ 6170301 h 6858000"/>
              <a:gd name="connsiteX467" fmla="*/ 1083114 w 7467600"/>
              <a:gd name="connsiteY467" fmla="*/ 6174131 h 6858000"/>
              <a:gd name="connsiteX468" fmla="*/ 1543010 w 7467600"/>
              <a:gd name="connsiteY468" fmla="*/ 6191140 h 6858000"/>
              <a:gd name="connsiteX469" fmla="*/ 1551080 w 7467600"/>
              <a:gd name="connsiteY469" fmla="*/ 6195006 h 6858000"/>
              <a:gd name="connsiteX470" fmla="*/ 2345443 w 7467600"/>
              <a:gd name="connsiteY470" fmla="*/ 5549882 h 6858000"/>
              <a:gd name="connsiteX471" fmla="*/ 1721499 w 7467600"/>
              <a:gd name="connsiteY471" fmla="*/ 5599969 h 6858000"/>
              <a:gd name="connsiteX472" fmla="*/ 767716 w 7467600"/>
              <a:gd name="connsiteY472" fmla="*/ 5472768 h 6858000"/>
              <a:gd name="connsiteX473" fmla="*/ 722147 w 7467600"/>
              <a:gd name="connsiteY473" fmla="*/ 5393091 h 6858000"/>
              <a:gd name="connsiteX474" fmla="*/ 1485552 w 7467600"/>
              <a:gd name="connsiteY474" fmla="*/ 5313202 h 6858000"/>
              <a:gd name="connsiteX475" fmla="*/ 2143004 w 7467600"/>
              <a:gd name="connsiteY475" fmla="*/ 5402420 h 6858000"/>
              <a:gd name="connsiteX476" fmla="*/ 1933391 w 7467600"/>
              <a:gd name="connsiteY476" fmla="*/ 5156971 h 6858000"/>
              <a:gd name="connsiteX477" fmla="*/ 1827118 w 7467600"/>
              <a:gd name="connsiteY477" fmla="*/ 4968410 h 6858000"/>
              <a:gd name="connsiteX478" fmla="*/ 1837349 w 7467600"/>
              <a:gd name="connsiteY478" fmla="*/ 4956357 h 6858000"/>
              <a:gd name="connsiteX479" fmla="*/ 2162835 w 7467600"/>
              <a:gd name="connsiteY479" fmla="*/ 5187853 h 6858000"/>
              <a:gd name="connsiteX480" fmla="*/ 2257167 w 7467600"/>
              <a:gd name="connsiteY480" fmla="*/ 5462123 h 6858000"/>
              <a:gd name="connsiteX481" fmla="*/ 2261598 w 7467600"/>
              <a:gd name="connsiteY481" fmla="*/ 5467998 h 6858000"/>
              <a:gd name="connsiteX482" fmla="*/ 2437177 w 7467600"/>
              <a:gd name="connsiteY482" fmla="*/ 5479608 h 6858000"/>
              <a:gd name="connsiteX483" fmla="*/ 2445247 w 7467600"/>
              <a:gd name="connsiteY483" fmla="*/ 5483476 h 6858000"/>
              <a:gd name="connsiteX484" fmla="*/ 2743626 w 7467600"/>
              <a:gd name="connsiteY484" fmla="*/ 5304819 h 6858000"/>
              <a:gd name="connsiteX485" fmla="*/ 3048102 w 7467600"/>
              <a:gd name="connsiteY485" fmla="*/ 5150595 h 6858000"/>
              <a:gd name="connsiteX486" fmla="*/ 1799414 w 7467600"/>
              <a:gd name="connsiteY486" fmla="*/ 4694732 h 6858000"/>
              <a:gd name="connsiteX487" fmla="*/ 1771735 w 7467600"/>
              <a:gd name="connsiteY487" fmla="*/ 4619929 h 6858000"/>
              <a:gd name="connsiteX488" fmla="*/ 3104273 w 7467600"/>
              <a:gd name="connsiteY488" fmla="*/ 5076159 h 6858000"/>
              <a:gd name="connsiteX489" fmla="*/ 3113245 w 7467600"/>
              <a:gd name="connsiteY489" fmla="*/ 5090705 h 6858000"/>
              <a:gd name="connsiteX490" fmla="*/ 3126294 w 7467600"/>
              <a:gd name="connsiteY490" fmla="*/ 5114400 h 6858000"/>
              <a:gd name="connsiteX491" fmla="*/ 3937433 w 7467600"/>
              <a:gd name="connsiteY491" fmla="*/ 4830473 h 6858000"/>
              <a:gd name="connsiteX492" fmla="*/ 3590475 w 7467600"/>
              <a:gd name="connsiteY492" fmla="*/ 4597974 h 6858000"/>
              <a:gd name="connsiteX493" fmla="*/ 3100264 w 7467600"/>
              <a:gd name="connsiteY493" fmla="*/ 4579845 h 6858000"/>
              <a:gd name="connsiteX494" fmla="*/ 2183576 w 7467600"/>
              <a:gd name="connsiteY494" fmla="*/ 4227150 h 6858000"/>
              <a:gd name="connsiteX495" fmla="*/ 2151029 w 7467600"/>
              <a:gd name="connsiteY495" fmla="*/ 4146947 h 6858000"/>
              <a:gd name="connsiteX496" fmla="*/ 3563434 w 7467600"/>
              <a:gd name="connsiteY496" fmla="*/ 4469115 h 6858000"/>
              <a:gd name="connsiteX497" fmla="*/ 3177952 w 7467600"/>
              <a:gd name="connsiteY497" fmla="*/ 3657386 h 6858000"/>
              <a:gd name="connsiteX498" fmla="*/ 3189263 w 7467600"/>
              <a:gd name="connsiteY498" fmla="*/ 3625726 h 6858000"/>
              <a:gd name="connsiteX499" fmla="*/ 3560912 w 7467600"/>
              <a:gd name="connsiteY499" fmla="*/ 4079863 h 6858000"/>
              <a:gd name="connsiteX500" fmla="*/ 3626636 w 7467600"/>
              <a:gd name="connsiteY500" fmla="*/ 4512230 h 6858000"/>
              <a:gd name="connsiteX501" fmla="*/ 3653088 w 7467600"/>
              <a:gd name="connsiteY501" fmla="*/ 4521417 h 6858000"/>
              <a:gd name="connsiteX502" fmla="*/ 3988128 w 7467600"/>
              <a:gd name="connsiteY502" fmla="*/ 4817267 h 6858000"/>
              <a:gd name="connsiteX503" fmla="*/ 4830582 w 7467600"/>
              <a:gd name="connsiteY503" fmla="*/ 4676000 h 6858000"/>
              <a:gd name="connsiteX504" fmla="*/ 4830100 w 7467600"/>
              <a:gd name="connsiteY504" fmla="*/ 4675554 h 6858000"/>
              <a:gd name="connsiteX505" fmla="*/ 4036318 w 7467600"/>
              <a:gd name="connsiteY505" fmla="*/ 4147013 h 6858000"/>
              <a:gd name="connsiteX506" fmla="*/ 3432098 w 7467600"/>
              <a:gd name="connsiteY506" fmla="*/ 3537312 h 6858000"/>
              <a:gd name="connsiteX507" fmla="*/ 3446761 w 7467600"/>
              <a:gd name="connsiteY507" fmla="*/ 3461278 h 6858000"/>
              <a:gd name="connsiteX508" fmla="*/ 4419733 w 7467600"/>
              <a:gd name="connsiteY508" fmla="*/ 3963555 h 6858000"/>
              <a:gd name="connsiteX509" fmla="*/ 4781371 w 7467600"/>
              <a:gd name="connsiteY509" fmla="*/ 4458604 h 6858000"/>
              <a:gd name="connsiteX510" fmla="*/ 4780440 w 7467600"/>
              <a:gd name="connsiteY510" fmla="*/ 4470290 h 6858000"/>
              <a:gd name="connsiteX511" fmla="*/ 4898954 w 7467600"/>
              <a:gd name="connsiteY511" fmla="*/ 4662092 h 6858000"/>
              <a:gd name="connsiteX512" fmla="*/ 4900699 w 7467600"/>
              <a:gd name="connsiteY512" fmla="*/ 4670867 h 6858000"/>
              <a:gd name="connsiteX513" fmla="*/ 5714511 w 7467600"/>
              <a:gd name="connsiteY513" fmla="*/ 4663483 h 6858000"/>
              <a:gd name="connsiteX514" fmla="*/ 5464793 w 7467600"/>
              <a:gd name="connsiteY514" fmla="*/ 4393556 h 6858000"/>
              <a:gd name="connsiteX515" fmla="*/ 5461897 w 7467600"/>
              <a:gd name="connsiteY515" fmla="*/ 4390879 h 6858000"/>
              <a:gd name="connsiteX516" fmla="*/ 4294126 w 7467600"/>
              <a:gd name="connsiteY516" fmla="*/ 3303048 h 6858000"/>
              <a:gd name="connsiteX517" fmla="*/ 4305321 w 7467600"/>
              <a:gd name="connsiteY517" fmla="*/ 3256953 h 6858000"/>
              <a:gd name="connsiteX518" fmla="*/ 4949299 w 7467600"/>
              <a:gd name="connsiteY518" fmla="*/ 3766336 h 6858000"/>
              <a:gd name="connsiteX519" fmla="*/ 5291452 w 7467600"/>
              <a:gd name="connsiteY519" fmla="*/ 4076801 h 6858000"/>
              <a:gd name="connsiteX520" fmla="*/ 5434998 w 7467600"/>
              <a:gd name="connsiteY520" fmla="*/ 4254100 h 6858000"/>
              <a:gd name="connsiteX521" fmla="*/ 5351015 w 7467600"/>
              <a:gd name="connsiteY521" fmla="*/ 3760989 h 6858000"/>
              <a:gd name="connsiteX522" fmla="*/ 5413780 w 7467600"/>
              <a:gd name="connsiteY522" fmla="*/ 2966265 h 6858000"/>
              <a:gd name="connsiteX523" fmla="*/ 5425627 w 7467600"/>
              <a:gd name="connsiteY523" fmla="*/ 2954192 h 6858000"/>
              <a:gd name="connsiteX524" fmla="*/ 6604735 w 7467600"/>
              <a:gd name="connsiteY524" fmla="*/ 2041381 h 6858000"/>
              <a:gd name="connsiteX525" fmla="*/ 7204487 w 7467600"/>
              <a:gd name="connsiteY525" fmla="*/ 2742112 h 6858000"/>
              <a:gd name="connsiteX526" fmla="*/ 7131592 w 7467600"/>
              <a:gd name="connsiteY526" fmla="*/ 2672096 h 6858000"/>
              <a:gd name="connsiteX527" fmla="*/ 6996344 w 7467600"/>
              <a:gd name="connsiteY527" fmla="*/ 2518310 h 6858000"/>
              <a:gd name="connsiteX528" fmla="*/ 6735495 w 7467600"/>
              <a:gd name="connsiteY528" fmla="*/ 2196890 h 6858000"/>
              <a:gd name="connsiteX529" fmla="*/ 6721901 w 7467600"/>
              <a:gd name="connsiteY529" fmla="*/ 2179274 h 6858000"/>
              <a:gd name="connsiteX530" fmla="*/ 6604735 w 7467600"/>
              <a:gd name="connsiteY530" fmla="*/ 2041381 h 6858000"/>
              <a:gd name="connsiteX531" fmla="*/ 6591670 w 7467600"/>
              <a:gd name="connsiteY531" fmla="*/ 1988277 h 6858000"/>
              <a:gd name="connsiteX532" fmla="*/ 6747349 w 7467600"/>
              <a:gd name="connsiteY532" fmla="*/ 2160069 h 6858000"/>
              <a:gd name="connsiteX533" fmla="*/ 6760943 w 7467600"/>
              <a:gd name="connsiteY533" fmla="*/ 2177686 h 6858000"/>
              <a:gd name="connsiteX534" fmla="*/ 7021065 w 7467600"/>
              <a:gd name="connsiteY534" fmla="*/ 2498102 h 6858000"/>
              <a:gd name="connsiteX535" fmla="*/ 7155223 w 7467600"/>
              <a:gd name="connsiteY535" fmla="*/ 2650386 h 6858000"/>
              <a:gd name="connsiteX536" fmla="*/ 7203167 w 7467600"/>
              <a:gd name="connsiteY536" fmla="*/ 2697288 h 6858000"/>
              <a:gd name="connsiteX537" fmla="*/ 6937703 w 7467600"/>
              <a:gd name="connsiteY537" fmla="*/ 2321981 h 6858000"/>
              <a:gd name="connsiteX538" fmla="*/ 6591670 w 7467600"/>
              <a:gd name="connsiteY538" fmla="*/ 1988277 h 6858000"/>
              <a:gd name="connsiteX539" fmla="*/ 5798671 w 7467600"/>
              <a:gd name="connsiteY539" fmla="*/ 1981601 h 6858000"/>
              <a:gd name="connsiteX540" fmla="*/ 5754709 w 7467600"/>
              <a:gd name="connsiteY540" fmla="*/ 2071454 h 6858000"/>
              <a:gd name="connsiteX541" fmla="*/ 5763044 w 7467600"/>
              <a:gd name="connsiteY541" fmla="*/ 2842206 h 6858000"/>
              <a:gd name="connsiteX542" fmla="*/ 5764974 w 7467600"/>
              <a:gd name="connsiteY542" fmla="*/ 2799609 h 6858000"/>
              <a:gd name="connsiteX543" fmla="*/ 5767665 w 7467600"/>
              <a:gd name="connsiteY543" fmla="*/ 2666409 h 6858000"/>
              <a:gd name="connsiteX544" fmla="*/ 5763055 w 7467600"/>
              <a:gd name="connsiteY544" fmla="*/ 2579705 h 6858000"/>
              <a:gd name="connsiteX545" fmla="*/ 5758079 w 7467600"/>
              <a:gd name="connsiteY545" fmla="*/ 2492508 h 6858000"/>
              <a:gd name="connsiteX546" fmla="*/ 5779325 w 7467600"/>
              <a:gd name="connsiteY546" fmla="*/ 2197069 h 6858000"/>
              <a:gd name="connsiteX547" fmla="*/ 5798671 w 7467600"/>
              <a:gd name="connsiteY547" fmla="*/ 1981601 h 6858000"/>
              <a:gd name="connsiteX548" fmla="*/ 5829202 w 7467600"/>
              <a:gd name="connsiteY548" fmla="*/ 1971679 h 6858000"/>
              <a:gd name="connsiteX549" fmla="*/ 5809558 w 7467600"/>
              <a:gd name="connsiteY549" fmla="*/ 2198043 h 6858000"/>
              <a:gd name="connsiteX550" fmla="*/ 5788653 w 7467600"/>
              <a:gd name="connsiteY550" fmla="*/ 2489430 h 6858000"/>
              <a:gd name="connsiteX551" fmla="*/ 5793439 w 7467600"/>
              <a:gd name="connsiteY551" fmla="*/ 2575235 h 6858000"/>
              <a:gd name="connsiteX552" fmla="*/ 5796837 w 7467600"/>
              <a:gd name="connsiteY552" fmla="*/ 2637633 h 6858000"/>
              <a:gd name="connsiteX553" fmla="*/ 5818614 w 7467600"/>
              <a:gd name="connsiteY553" fmla="*/ 2473055 h 6858000"/>
              <a:gd name="connsiteX554" fmla="*/ 5829202 w 7467600"/>
              <a:gd name="connsiteY554" fmla="*/ 1971679 h 6858000"/>
              <a:gd name="connsiteX555" fmla="*/ 5911389 w 7467600"/>
              <a:gd name="connsiteY555" fmla="*/ 1898371 h 6858000"/>
              <a:gd name="connsiteX556" fmla="*/ 6237627 w 7467600"/>
              <a:gd name="connsiteY556" fmla="*/ 2231921 h 6858000"/>
              <a:gd name="connsiteX557" fmla="*/ 5911389 w 7467600"/>
              <a:gd name="connsiteY557" fmla="*/ 1898371 h 6858000"/>
              <a:gd name="connsiteX558" fmla="*/ 6944437 w 7467600"/>
              <a:gd name="connsiteY558" fmla="*/ 1575402 h 6858000"/>
              <a:gd name="connsiteX559" fmla="*/ 6304730 w 7467600"/>
              <a:gd name="connsiteY559" fmla="*/ 1766654 h 6858000"/>
              <a:gd name="connsiteX560" fmla="*/ 6944437 w 7467600"/>
              <a:gd name="connsiteY560" fmla="*/ 1575402 h 6858000"/>
              <a:gd name="connsiteX561" fmla="*/ 7019523 w 7467600"/>
              <a:gd name="connsiteY561" fmla="*/ 1519450 h 6858000"/>
              <a:gd name="connsiteX562" fmla="*/ 6298091 w 7467600"/>
              <a:gd name="connsiteY562" fmla="*/ 1737122 h 6858000"/>
              <a:gd name="connsiteX563" fmla="*/ 7019523 w 7467600"/>
              <a:gd name="connsiteY563" fmla="*/ 1519450 h 6858000"/>
              <a:gd name="connsiteX564" fmla="*/ 2399523 w 7467600"/>
              <a:gd name="connsiteY564" fmla="*/ 1428234 h 6858000"/>
              <a:gd name="connsiteX565" fmla="*/ 2224982 w 7467600"/>
              <a:gd name="connsiteY565" fmla="*/ 1826201 h 6858000"/>
              <a:gd name="connsiteX566" fmla="*/ 2096099 w 7467600"/>
              <a:gd name="connsiteY566" fmla="*/ 2345900 h 6858000"/>
              <a:gd name="connsiteX567" fmla="*/ 2283317 w 7467600"/>
              <a:gd name="connsiteY567" fmla="*/ 1796925 h 6858000"/>
              <a:gd name="connsiteX568" fmla="*/ 2399523 w 7467600"/>
              <a:gd name="connsiteY568" fmla="*/ 1428234 h 6858000"/>
              <a:gd name="connsiteX569" fmla="*/ 2448558 w 7467600"/>
              <a:gd name="connsiteY569" fmla="*/ 1373435 h 6858000"/>
              <a:gd name="connsiteX570" fmla="*/ 2312521 w 7467600"/>
              <a:gd name="connsiteY570" fmla="*/ 1806140 h 6858000"/>
              <a:gd name="connsiteX571" fmla="*/ 2127533 w 7467600"/>
              <a:gd name="connsiteY571" fmla="*/ 2348380 h 6858000"/>
              <a:gd name="connsiteX572" fmla="*/ 2358080 w 7467600"/>
              <a:gd name="connsiteY572" fmla="*/ 1866134 h 6858000"/>
              <a:gd name="connsiteX573" fmla="*/ 2407436 w 7467600"/>
              <a:gd name="connsiteY573" fmla="*/ 1651070 h 6858000"/>
              <a:gd name="connsiteX574" fmla="*/ 2448558 w 7467600"/>
              <a:gd name="connsiteY574" fmla="*/ 1373435 h 6858000"/>
              <a:gd name="connsiteX575" fmla="*/ 278707 w 7467600"/>
              <a:gd name="connsiteY575" fmla="*/ 1352270 h 6858000"/>
              <a:gd name="connsiteX576" fmla="*/ 321570 w 7467600"/>
              <a:gd name="connsiteY576" fmla="*/ 1861610 h 6858000"/>
              <a:gd name="connsiteX577" fmla="*/ 294281 w 7467600"/>
              <a:gd name="connsiteY577" fmla="*/ 1440658 h 6858000"/>
              <a:gd name="connsiteX578" fmla="*/ 278707 w 7467600"/>
              <a:gd name="connsiteY578" fmla="*/ 1352270 h 6858000"/>
              <a:gd name="connsiteX579" fmla="*/ 1423821 w 7467600"/>
              <a:gd name="connsiteY579" fmla="*/ 1351958 h 6858000"/>
              <a:gd name="connsiteX580" fmla="*/ 1638521 w 7467600"/>
              <a:gd name="connsiteY580" fmla="*/ 1908470 h 6858000"/>
              <a:gd name="connsiteX581" fmla="*/ 1754199 w 7467600"/>
              <a:gd name="connsiteY581" fmla="*/ 2149284 h 6858000"/>
              <a:gd name="connsiteX582" fmla="*/ 1908359 w 7467600"/>
              <a:gd name="connsiteY582" fmla="*/ 2364988 h 6858000"/>
              <a:gd name="connsiteX583" fmla="*/ 1647661 w 7467600"/>
              <a:gd name="connsiteY583" fmla="*/ 1825945 h 6858000"/>
              <a:gd name="connsiteX584" fmla="*/ 1423821 w 7467600"/>
              <a:gd name="connsiteY584" fmla="*/ 1351958 h 6858000"/>
              <a:gd name="connsiteX585" fmla="*/ 1431890 w 7467600"/>
              <a:gd name="connsiteY585" fmla="*/ 1306475 h 6858000"/>
              <a:gd name="connsiteX586" fmla="*/ 1507597 w 7467600"/>
              <a:gd name="connsiteY586" fmla="*/ 1446132 h 6858000"/>
              <a:gd name="connsiteX587" fmla="*/ 1674586 w 7467600"/>
              <a:gd name="connsiteY587" fmla="*/ 1813832 h 6858000"/>
              <a:gd name="connsiteX588" fmla="*/ 1815950 w 7467600"/>
              <a:gd name="connsiteY588" fmla="*/ 2128564 h 6858000"/>
              <a:gd name="connsiteX589" fmla="*/ 1984242 w 7467600"/>
              <a:gd name="connsiteY589" fmla="*/ 2430829 h 6858000"/>
              <a:gd name="connsiteX590" fmla="*/ 2014023 w 7467600"/>
              <a:gd name="connsiteY590" fmla="*/ 2450995 h 6858000"/>
              <a:gd name="connsiteX591" fmla="*/ 1747337 w 7467600"/>
              <a:gd name="connsiteY591" fmla="*/ 1855264 h 6858000"/>
              <a:gd name="connsiteX592" fmla="*/ 1533749 w 7467600"/>
              <a:gd name="connsiteY592" fmla="*/ 1478656 h 6858000"/>
              <a:gd name="connsiteX593" fmla="*/ 1431890 w 7467600"/>
              <a:gd name="connsiteY593" fmla="*/ 1306475 h 6858000"/>
              <a:gd name="connsiteX594" fmla="*/ 5052692 w 7467600"/>
              <a:gd name="connsiteY594" fmla="*/ 1292994 h 6858000"/>
              <a:gd name="connsiteX595" fmla="*/ 5200661 w 7467600"/>
              <a:gd name="connsiteY595" fmla="*/ 1635186 h 6858000"/>
              <a:gd name="connsiteX596" fmla="*/ 5297138 w 7467600"/>
              <a:gd name="connsiteY596" fmla="*/ 1906351 h 6858000"/>
              <a:gd name="connsiteX597" fmla="*/ 5052692 w 7467600"/>
              <a:gd name="connsiteY597" fmla="*/ 1292994 h 6858000"/>
              <a:gd name="connsiteX598" fmla="*/ 5009948 w 7467600"/>
              <a:gd name="connsiteY598" fmla="*/ 1273619 h 6858000"/>
              <a:gd name="connsiteX599" fmla="*/ 5121777 w 7467600"/>
              <a:gd name="connsiteY599" fmla="*/ 1654213 h 6858000"/>
              <a:gd name="connsiteX600" fmla="*/ 5293545 w 7467600"/>
              <a:gd name="connsiteY600" fmla="*/ 2072247 h 6858000"/>
              <a:gd name="connsiteX601" fmla="*/ 5294042 w 7467600"/>
              <a:gd name="connsiteY601" fmla="*/ 2065019 h 6858000"/>
              <a:gd name="connsiteX602" fmla="*/ 5171936 w 7467600"/>
              <a:gd name="connsiteY602" fmla="*/ 1647613 h 6858000"/>
              <a:gd name="connsiteX603" fmla="*/ 5009948 w 7467600"/>
              <a:gd name="connsiteY603" fmla="*/ 1273619 h 6858000"/>
              <a:gd name="connsiteX604" fmla="*/ 655236 w 7467600"/>
              <a:gd name="connsiteY604" fmla="*/ 1268632 h 6858000"/>
              <a:gd name="connsiteX605" fmla="*/ 839521 w 7467600"/>
              <a:gd name="connsiteY605" fmla="*/ 1685315 h 6858000"/>
              <a:gd name="connsiteX606" fmla="*/ 1109416 w 7467600"/>
              <a:gd name="connsiteY606" fmla="*/ 2061663 h 6858000"/>
              <a:gd name="connsiteX607" fmla="*/ 1298300 w 7467600"/>
              <a:gd name="connsiteY607" fmla="*/ 2247742 h 6858000"/>
              <a:gd name="connsiteX608" fmla="*/ 1125871 w 7467600"/>
              <a:gd name="connsiteY608" fmla="*/ 1989513 h 6858000"/>
              <a:gd name="connsiteX609" fmla="*/ 981574 w 7467600"/>
              <a:gd name="connsiteY609" fmla="*/ 1783157 h 6858000"/>
              <a:gd name="connsiteX610" fmla="*/ 922198 w 7467600"/>
              <a:gd name="connsiteY610" fmla="*/ 1677437 h 6858000"/>
              <a:gd name="connsiteX611" fmla="*/ 869293 w 7467600"/>
              <a:gd name="connsiteY611" fmla="*/ 1583214 h 6858000"/>
              <a:gd name="connsiteX612" fmla="*/ 751431 w 7467600"/>
              <a:gd name="connsiteY612" fmla="*/ 1405731 h 6858000"/>
              <a:gd name="connsiteX613" fmla="*/ 655236 w 7467600"/>
              <a:gd name="connsiteY613" fmla="*/ 1268632 h 6858000"/>
              <a:gd name="connsiteX614" fmla="*/ 6516292 w 7467600"/>
              <a:gd name="connsiteY614" fmla="*/ 1263064 h 6858000"/>
              <a:gd name="connsiteX615" fmla="*/ 5736320 w 7467600"/>
              <a:gd name="connsiteY615" fmla="*/ 1501803 h 6858000"/>
              <a:gd name="connsiteX616" fmla="*/ 6516292 w 7467600"/>
              <a:gd name="connsiteY616" fmla="*/ 1263064 h 6858000"/>
              <a:gd name="connsiteX617" fmla="*/ 291466 w 7467600"/>
              <a:gd name="connsiteY617" fmla="*/ 1250369 h 6858000"/>
              <a:gd name="connsiteX618" fmla="*/ 323180 w 7467600"/>
              <a:gd name="connsiteY618" fmla="*/ 1435283 h 6858000"/>
              <a:gd name="connsiteX619" fmla="*/ 349381 w 7467600"/>
              <a:gd name="connsiteY619" fmla="*/ 1875041 h 6858000"/>
              <a:gd name="connsiteX620" fmla="*/ 374363 w 7467600"/>
              <a:gd name="connsiteY620" fmla="*/ 1506494 h 6858000"/>
              <a:gd name="connsiteX621" fmla="*/ 302168 w 7467600"/>
              <a:gd name="connsiteY621" fmla="*/ 1274495 h 6858000"/>
              <a:gd name="connsiteX622" fmla="*/ 291466 w 7467600"/>
              <a:gd name="connsiteY622" fmla="*/ 1250369 h 6858000"/>
              <a:gd name="connsiteX623" fmla="*/ 678222 w 7467600"/>
              <a:gd name="connsiteY623" fmla="*/ 1248670 h 6858000"/>
              <a:gd name="connsiteX624" fmla="*/ 775536 w 7467600"/>
              <a:gd name="connsiteY624" fmla="*/ 1388015 h 6858000"/>
              <a:gd name="connsiteX625" fmla="*/ 894529 w 7467600"/>
              <a:gd name="connsiteY625" fmla="*/ 1567739 h 6858000"/>
              <a:gd name="connsiteX626" fmla="*/ 948000 w 7467600"/>
              <a:gd name="connsiteY626" fmla="*/ 1663088 h 6858000"/>
              <a:gd name="connsiteX627" fmla="*/ 1006812 w 7467600"/>
              <a:gd name="connsiteY627" fmla="*/ 1767683 h 6858000"/>
              <a:gd name="connsiteX628" fmla="*/ 1149133 w 7467600"/>
              <a:gd name="connsiteY628" fmla="*/ 1971513 h 6858000"/>
              <a:gd name="connsiteX629" fmla="*/ 1333952 w 7467600"/>
              <a:gd name="connsiteY629" fmla="*/ 2251620 h 6858000"/>
              <a:gd name="connsiteX630" fmla="*/ 1337329 w 7467600"/>
              <a:gd name="connsiteY630" fmla="*/ 2258350 h 6858000"/>
              <a:gd name="connsiteX631" fmla="*/ 1014726 w 7467600"/>
              <a:gd name="connsiteY631" fmla="*/ 1615556 h 6858000"/>
              <a:gd name="connsiteX632" fmla="*/ 678222 w 7467600"/>
              <a:gd name="connsiteY632" fmla="*/ 1248670 h 6858000"/>
              <a:gd name="connsiteX633" fmla="*/ 6691602 w 7467600"/>
              <a:gd name="connsiteY633" fmla="*/ 1140573 h 6858000"/>
              <a:gd name="connsiteX634" fmla="*/ 6571100 w 7467600"/>
              <a:gd name="connsiteY634" fmla="*/ 1183662 h 6858000"/>
              <a:gd name="connsiteX635" fmla="*/ 6241687 w 7467600"/>
              <a:gd name="connsiteY635" fmla="*/ 1257600 h 6858000"/>
              <a:gd name="connsiteX636" fmla="*/ 5693009 w 7467600"/>
              <a:gd name="connsiteY636" fmla="*/ 1478256 h 6858000"/>
              <a:gd name="connsiteX637" fmla="*/ 6548420 w 7467600"/>
              <a:gd name="connsiteY637" fmla="*/ 1214599 h 6858000"/>
              <a:gd name="connsiteX638" fmla="*/ 6605473 w 7467600"/>
              <a:gd name="connsiteY638" fmla="*/ 1184686 h 6858000"/>
              <a:gd name="connsiteX639" fmla="*/ 6691602 w 7467600"/>
              <a:gd name="connsiteY639" fmla="*/ 1140573 h 6858000"/>
              <a:gd name="connsiteX640" fmla="*/ 4002475 w 7467600"/>
              <a:gd name="connsiteY640" fmla="*/ 1037802 h 6858000"/>
              <a:gd name="connsiteX641" fmla="*/ 4000324 w 7467600"/>
              <a:gd name="connsiteY641" fmla="*/ 1039362 h 6858000"/>
              <a:gd name="connsiteX642" fmla="*/ 4002862 w 7467600"/>
              <a:gd name="connsiteY642" fmla="*/ 1042866 h 6858000"/>
              <a:gd name="connsiteX643" fmla="*/ 4002475 w 7467600"/>
              <a:gd name="connsiteY643" fmla="*/ 1037802 h 6858000"/>
              <a:gd name="connsiteX644" fmla="*/ 506322 w 7467600"/>
              <a:gd name="connsiteY644" fmla="*/ 1020997 h 6858000"/>
              <a:gd name="connsiteX645" fmla="*/ 533068 w 7467600"/>
              <a:gd name="connsiteY645" fmla="*/ 1029409 h 6858000"/>
              <a:gd name="connsiteX646" fmla="*/ 1232525 w 7467600"/>
              <a:gd name="connsiteY646" fmla="*/ 1804675 h 6858000"/>
              <a:gd name="connsiteX647" fmla="*/ 1388858 w 7467600"/>
              <a:gd name="connsiteY647" fmla="*/ 2368011 h 6858000"/>
              <a:gd name="connsiteX648" fmla="*/ 1384098 w 7467600"/>
              <a:gd name="connsiteY648" fmla="*/ 2378125 h 6858000"/>
              <a:gd name="connsiteX649" fmla="*/ 1425393 w 7467600"/>
              <a:gd name="connsiteY649" fmla="*/ 2589124 h 6858000"/>
              <a:gd name="connsiteX650" fmla="*/ 1424001 w 7467600"/>
              <a:gd name="connsiteY650" fmla="*/ 2597541 h 6858000"/>
              <a:gd name="connsiteX651" fmla="*/ 2152729 w 7467600"/>
              <a:gd name="connsiteY651" fmla="*/ 2864487 h 6858000"/>
              <a:gd name="connsiteX652" fmla="*/ 2020609 w 7467600"/>
              <a:gd name="connsiteY652" fmla="*/ 2539671 h 6858000"/>
              <a:gd name="connsiteX653" fmla="*/ 2018920 w 7467600"/>
              <a:gd name="connsiteY653" fmla="*/ 2536309 h 6858000"/>
              <a:gd name="connsiteX654" fmla="*/ 1342441 w 7467600"/>
              <a:gd name="connsiteY654" fmla="*/ 1173017 h 6858000"/>
              <a:gd name="connsiteX655" fmla="*/ 1367925 w 7467600"/>
              <a:gd name="connsiteY655" fmla="*/ 1135648 h 6858000"/>
              <a:gd name="connsiteX656" fmla="*/ 1771401 w 7467600"/>
              <a:gd name="connsiteY656" fmla="*/ 1806673 h 6858000"/>
              <a:gd name="connsiteX657" fmla="*/ 1972385 w 7467600"/>
              <a:gd name="connsiteY657" fmla="*/ 2198735 h 6858000"/>
              <a:gd name="connsiteX658" fmla="*/ 2040892 w 7467600"/>
              <a:gd name="connsiteY658" fmla="*/ 2405205 h 6858000"/>
              <a:gd name="connsiteX659" fmla="*/ 2131689 w 7467600"/>
              <a:gd name="connsiteY659" fmla="*/ 1936926 h 6858000"/>
              <a:gd name="connsiteX660" fmla="*/ 2454820 w 7467600"/>
              <a:gd name="connsiteY660" fmla="*/ 1248808 h 6858000"/>
              <a:gd name="connsiteX661" fmla="*/ 2492512 w 7467600"/>
              <a:gd name="connsiteY661" fmla="*/ 1302920 h 6858000"/>
              <a:gd name="connsiteX662" fmla="*/ 2081216 w 7467600"/>
              <a:gd name="connsiteY662" fmla="*/ 2527513 h 6858000"/>
              <a:gd name="connsiteX663" fmla="*/ 2081211 w 7467600"/>
              <a:gd name="connsiteY663" fmla="*/ 2528916 h 6858000"/>
              <a:gd name="connsiteX664" fmla="*/ 2199067 w 7467600"/>
              <a:gd name="connsiteY664" fmla="*/ 2884061 h 6858000"/>
              <a:gd name="connsiteX665" fmla="*/ 3192586 w 7467600"/>
              <a:gd name="connsiteY665" fmla="*/ 3411496 h 6858000"/>
              <a:gd name="connsiteX666" fmla="*/ 3182620 w 7467600"/>
              <a:gd name="connsiteY666" fmla="*/ 3483279 h 6858000"/>
              <a:gd name="connsiteX667" fmla="*/ 2435119 w 7467600"/>
              <a:gd name="connsiteY667" fmla="*/ 3080173 h 6858000"/>
              <a:gd name="connsiteX668" fmla="*/ 2410152 w 7467600"/>
              <a:gd name="connsiteY668" fmla="*/ 3063751 h 6858000"/>
              <a:gd name="connsiteX669" fmla="*/ 2408099 w 7467600"/>
              <a:gd name="connsiteY669" fmla="*/ 3064403 h 6858000"/>
              <a:gd name="connsiteX670" fmla="*/ 2407218 w 7467600"/>
              <a:gd name="connsiteY670" fmla="*/ 3070324 h 6858000"/>
              <a:gd name="connsiteX671" fmla="*/ 2380138 w 7467600"/>
              <a:gd name="connsiteY671" fmla="*/ 3099341 h 6858000"/>
              <a:gd name="connsiteX672" fmla="*/ 1765923 w 7467600"/>
              <a:gd name="connsiteY672" fmla="*/ 3581043 h 6858000"/>
              <a:gd name="connsiteX673" fmla="*/ 1702258 w 7467600"/>
              <a:gd name="connsiteY673" fmla="*/ 3612286 h 6858000"/>
              <a:gd name="connsiteX674" fmla="*/ 1538370 w 7467600"/>
              <a:gd name="connsiteY674" fmla="*/ 3811804 h 6858000"/>
              <a:gd name="connsiteX675" fmla="*/ 542867 w 7467600"/>
              <a:gd name="connsiteY675" fmla="*/ 4944092 h 6858000"/>
              <a:gd name="connsiteX676" fmla="*/ 515800 w 7467600"/>
              <a:gd name="connsiteY676" fmla="*/ 4862180 h 6858000"/>
              <a:gd name="connsiteX677" fmla="*/ 909145 w 7467600"/>
              <a:gd name="connsiteY677" fmla="*/ 4199225 h 6858000"/>
              <a:gd name="connsiteX678" fmla="*/ 1214067 w 7467600"/>
              <a:gd name="connsiteY678" fmla="*/ 3908561 h 6858000"/>
              <a:gd name="connsiteX679" fmla="*/ 640967 w 7467600"/>
              <a:gd name="connsiteY679" fmla="*/ 4105601 h 6858000"/>
              <a:gd name="connsiteX680" fmla="*/ 112563 w 7467600"/>
              <a:gd name="connsiteY680" fmla="*/ 4396952 h 6858000"/>
              <a:gd name="connsiteX681" fmla="*/ 0 w 7467600"/>
              <a:gd name="connsiteY681" fmla="*/ 4466006 h 6858000"/>
              <a:gd name="connsiteX682" fmla="*/ 0 w 7467600"/>
              <a:gd name="connsiteY682" fmla="*/ 4233763 h 6858000"/>
              <a:gd name="connsiteX683" fmla="*/ 36881 w 7467600"/>
              <a:gd name="connsiteY683" fmla="*/ 4200118 h 6858000"/>
              <a:gd name="connsiteX684" fmla="*/ 910534 w 7467600"/>
              <a:gd name="connsiteY684" fmla="*/ 3629753 h 6858000"/>
              <a:gd name="connsiteX685" fmla="*/ 1578717 w 7467600"/>
              <a:gd name="connsiteY685" fmla="*/ 3575982 h 6858000"/>
              <a:gd name="connsiteX686" fmla="*/ 2338780 w 7467600"/>
              <a:gd name="connsiteY686" fmla="*/ 3033725 h 6858000"/>
              <a:gd name="connsiteX687" fmla="*/ 1807991 w 7467600"/>
              <a:gd name="connsiteY687" fmla="*/ 2807184 h 6858000"/>
              <a:gd name="connsiteX688" fmla="*/ 1416358 w 7467600"/>
              <a:gd name="connsiteY688" fmla="*/ 3112571 h 6858000"/>
              <a:gd name="connsiteX689" fmla="*/ 939066 w 7467600"/>
              <a:gd name="connsiteY689" fmla="*/ 3378798 h 6858000"/>
              <a:gd name="connsiteX690" fmla="*/ 115099 w 7467600"/>
              <a:gd name="connsiteY690" fmla="*/ 3607650 h 6858000"/>
              <a:gd name="connsiteX691" fmla="*/ 97284 w 7467600"/>
              <a:gd name="connsiteY691" fmla="*/ 3520393 h 6858000"/>
              <a:gd name="connsiteX692" fmla="*/ 922050 w 7467600"/>
              <a:gd name="connsiteY692" fmla="*/ 3074867 h 6858000"/>
              <a:gd name="connsiteX693" fmla="*/ 1405265 w 7467600"/>
              <a:gd name="connsiteY693" fmla="*/ 3016319 h 6858000"/>
              <a:gd name="connsiteX694" fmla="*/ 1407512 w 7467600"/>
              <a:gd name="connsiteY694" fmla="*/ 3018001 h 6858000"/>
              <a:gd name="connsiteX695" fmla="*/ 1726266 w 7467600"/>
              <a:gd name="connsiteY695" fmla="*/ 2777274 h 6858000"/>
              <a:gd name="connsiteX696" fmla="*/ 625390 w 7467600"/>
              <a:gd name="connsiteY696" fmla="*/ 2514541 h 6858000"/>
              <a:gd name="connsiteX697" fmla="*/ 619799 w 7467600"/>
              <a:gd name="connsiteY697" fmla="*/ 2527180 h 6858000"/>
              <a:gd name="connsiteX698" fmla="*/ 310030 w 7467600"/>
              <a:gd name="connsiteY698" fmla="*/ 2771818 h 6858000"/>
              <a:gd name="connsiteX699" fmla="*/ 173877 w 7467600"/>
              <a:gd name="connsiteY699" fmla="*/ 2937056 h 6858000"/>
              <a:gd name="connsiteX700" fmla="*/ 77889 w 7467600"/>
              <a:gd name="connsiteY700" fmla="*/ 3138440 h 6858000"/>
              <a:gd name="connsiteX701" fmla="*/ 0 w 7467600"/>
              <a:gd name="connsiteY701" fmla="*/ 3271395 h 6858000"/>
              <a:gd name="connsiteX702" fmla="*/ 0 w 7467600"/>
              <a:gd name="connsiteY702" fmla="*/ 3153002 h 6858000"/>
              <a:gd name="connsiteX703" fmla="*/ 2386 w 7467600"/>
              <a:gd name="connsiteY703" fmla="*/ 3149203 h 6858000"/>
              <a:gd name="connsiteX704" fmla="*/ 89753 w 7467600"/>
              <a:gd name="connsiteY704" fmla="*/ 2987702 h 6858000"/>
              <a:gd name="connsiteX705" fmla="*/ 76869 w 7467600"/>
              <a:gd name="connsiteY705" fmla="*/ 3005404 h 6858000"/>
              <a:gd name="connsiteX706" fmla="*/ 32049 w 7467600"/>
              <a:gd name="connsiteY706" fmla="*/ 3065814 h 6858000"/>
              <a:gd name="connsiteX707" fmla="*/ 0 w 7467600"/>
              <a:gd name="connsiteY707" fmla="*/ 3108744 h 6858000"/>
              <a:gd name="connsiteX708" fmla="*/ 0 w 7467600"/>
              <a:gd name="connsiteY708" fmla="*/ 3058059 h 6858000"/>
              <a:gd name="connsiteX709" fmla="*/ 7610 w 7467600"/>
              <a:gd name="connsiteY709" fmla="*/ 3047889 h 6858000"/>
              <a:gd name="connsiteX710" fmla="*/ 52419 w 7467600"/>
              <a:gd name="connsiteY710" fmla="*/ 2987479 h 6858000"/>
              <a:gd name="connsiteX711" fmla="*/ 59142 w 7467600"/>
              <a:gd name="connsiteY711" fmla="*/ 2978488 h 6858000"/>
              <a:gd name="connsiteX712" fmla="*/ 0 w 7467600"/>
              <a:gd name="connsiteY712" fmla="*/ 3015334 h 6858000"/>
              <a:gd name="connsiteX713" fmla="*/ 0 w 7467600"/>
              <a:gd name="connsiteY713" fmla="*/ 2914286 h 6858000"/>
              <a:gd name="connsiteX714" fmla="*/ 36383 w 7467600"/>
              <a:gd name="connsiteY714" fmla="*/ 2901128 h 6858000"/>
              <a:gd name="connsiteX715" fmla="*/ 156329 w 7467600"/>
              <a:gd name="connsiteY715" fmla="*/ 2840533 h 6858000"/>
              <a:gd name="connsiteX716" fmla="*/ 358355 w 7467600"/>
              <a:gd name="connsiteY716" fmla="*/ 2620471 h 6858000"/>
              <a:gd name="connsiteX717" fmla="*/ 510577 w 7467600"/>
              <a:gd name="connsiteY717" fmla="*/ 2501244 h 6858000"/>
              <a:gd name="connsiteX718" fmla="*/ 211967 w 7467600"/>
              <a:gd name="connsiteY718" fmla="*/ 2479171 h 6858000"/>
              <a:gd name="connsiteX719" fmla="*/ 0 w 7467600"/>
              <a:gd name="connsiteY719" fmla="*/ 2476398 h 6858000"/>
              <a:gd name="connsiteX720" fmla="*/ 0 w 7467600"/>
              <a:gd name="connsiteY720" fmla="*/ 2389189 h 6858000"/>
              <a:gd name="connsiteX721" fmla="*/ 103062 w 7467600"/>
              <a:gd name="connsiteY721" fmla="*/ 2389518 h 6858000"/>
              <a:gd name="connsiteX722" fmla="*/ 510734 w 7467600"/>
              <a:gd name="connsiteY722" fmla="*/ 2416201 h 6858000"/>
              <a:gd name="connsiteX723" fmla="*/ 279257 w 7467600"/>
              <a:gd name="connsiteY723" fmla="*/ 2092102 h 6858000"/>
              <a:gd name="connsiteX724" fmla="*/ 65265 w 7467600"/>
              <a:gd name="connsiteY724" fmla="*/ 2006049 h 6858000"/>
              <a:gd name="connsiteX725" fmla="*/ 0 w 7467600"/>
              <a:gd name="connsiteY725" fmla="*/ 1982532 h 6858000"/>
              <a:gd name="connsiteX726" fmla="*/ 0 w 7467600"/>
              <a:gd name="connsiteY726" fmla="*/ 1912789 h 6858000"/>
              <a:gd name="connsiteX727" fmla="*/ 97460 w 7467600"/>
              <a:gd name="connsiteY727" fmla="*/ 1953725 h 6858000"/>
              <a:gd name="connsiteX728" fmla="*/ 221272 w 7467600"/>
              <a:gd name="connsiteY728" fmla="*/ 1980766 h 6858000"/>
              <a:gd name="connsiteX729" fmla="*/ 116765 w 7467600"/>
              <a:gd name="connsiteY729" fmla="*/ 1911033 h 6858000"/>
              <a:gd name="connsiteX730" fmla="*/ 16405 w 7467600"/>
              <a:gd name="connsiteY730" fmla="*/ 1803412 h 6858000"/>
              <a:gd name="connsiteX731" fmla="*/ 0 w 7467600"/>
              <a:gd name="connsiteY731" fmla="*/ 1784777 h 6858000"/>
              <a:gd name="connsiteX732" fmla="*/ 0 w 7467600"/>
              <a:gd name="connsiteY732" fmla="*/ 1740082 h 6858000"/>
              <a:gd name="connsiteX733" fmla="*/ 39394 w 7467600"/>
              <a:gd name="connsiteY733" fmla="*/ 1784856 h 6858000"/>
              <a:gd name="connsiteX734" fmla="*/ 135813 w 7467600"/>
              <a:gd name="connsiteY734" fmla="*/ 1888838 h 6858000"/>
              <a:gd name="connsiteX735" fmla="*/ 242575 w 7467600"/>
              <a:gd name="connsiteY735" fmla="*/ 1958841 h 6858000"/>
              <a:gd name="connsiteX736" fmla="*/ 82197 w 7467600"/>
              <a:gd name="connsiteY736" fmla="*/ 1754826 h 6858000"/>
              <a:gd name="connsiteX737" fmla="*/ 0 w 7467600"/>
              <a:gd name="connsiteY737" fmla="*/ 1679650 h 6858000"/>
              <a:gd name="connsiteX738" fmla="*/ 0 w 7467600"/>
              <a:gd name="connsiteY738" fmla="*/ 1602463 h 6858000"/>
              <a:gd name="connsiteX739" fmla="*/ 84689 w 7467600"/>
              <a:gd name="connsiteY739" fmla="*/ 1677442 h 6858000"/>
              <a:gd name="connsiteX740" fmla="*/ 298437 w 7467600"/>
              <a:gd name="connsiteY740" fmla="*/ 1968019 h 6858000"/>
              <a:gd name="connsiteX741" fmla="*/ 227269 w 7467600"/>
              <a:gd name="connsiteY741" fmla="*/ 1114064 h 6858000"/>
              <a:gd name="connsiteX742" fmla="*/ 248003 w 7467600"/>
              <a:gd name="connsiteY742" fmla="*/ 1089613 h 6858000"/>
              <a:gd name="connsiteX743" fmla="*/ 427020 w 7467600"/>
              <a:gd name="connsiteY743" fmla="*/ 1619803 h 6858000"/>
              <a:gd name="connsiteX744" fmla="*/ 340345 w 7467600"/>
              <a:gd name="connsiteY744" fmla="*/ 2027739 h 6858000"/>
              <a:gd name="connsiteX745" fmla="*/ 360865 w 7467600"/>
              <a:gd name="connsiteY745" fmla="*/ 2044827 h 6858000"/>
              <a:gd name="connsiteX746" fmla="*/ 560414 w 7467600"/>
              <a:gd name="connsiteY746" fmla="*/ 2421457 h 6858000"/>
              <a:gd name="connsiteX747" fmla="*/ 1359703 w 7467600"/>
              <a:gd name="connsiteY747" fmla="*/ 2578554 h 6858000"/>
              <a:gd name="connsiteX748" fmla="*/ 1359422 w 7467600"/>
              <a:gd name="connsiteY748" fmla="*/ 2577994 h 6858000"/>
              <a:gd name="connsiteX749" fmla="*/ 828701 w 7467600"/>
              <a:gd name="connsiteY749" fmla="*/ 1839520 h 6858000"/>
              <a:gd name="connsiteX750" fmla="*/ 494427 w 7467600"/>
              <a:gd name="connsiteY750" fmla="*/ 1092333 h 6858000"/>
              <a:gd name="connsiteX751" fmla="*/ 506322 w 7467600"/>
              <a:gd name="connsiteY751" fmla="*/ 1020997 h 6858000"/>
              <a:gd name="connsiteX752" fmla="*/ 4570198 w 7467600"/>
              <a:gd name="connsiteY752" fmla="*/ 978081 h 6858000"/>
              <a:gd name="connsiteX753" fmla="*/ 4523691 w 7467600"/>
              <a:gd name="connsiteY753" fmla="*/ 1127776 h 6858000"/>
              <a:gd name="connsiteX754" fmla="*/ 4509875 w 7467600"/>
              <a:gd name="connsiteY754" fmla="*/ 1167552 h 6858000"/>
              <a:gd name="connsiteX755" fmla="*/ 4478168 w 7467600"/>
              <a:gd name="connsiteY755" fmla="*/ 1260735 h 6858000"/>
              <a:gd name="connsiteX756" fmla="*/ 4409309 w 7467600"/>
              <a:gd name="connsiteY756" fmla="*/ 1666996 h 6858000"/>
              <a:gd name="connsiteX757" fmla="*/ 4370031 w 7467600"/>
              <a:gd name="connsiteY757" fmla="*/ 1955666 h 6858000"/>
              <a:gd name="connsiteX758" fmla="*/ 4570198 w 7467600"/>
              <a:gd name="connsiteY758" fmla="*/ 978081 h 6858000"/>
              <a:gd name="connsiteX759" fmla="*/ 4557898 w 7467600"/>
              <a:gd name="connsiteY759" fmla="*/ 900011 h 6858000"/>
              <a:gd name="connsiteX760" fmla="*/ 4344840 w 7467600"/>
              <a:gd name="connsiteY760" fmla="*/ 1922038 h 6858000"/>
              <a:gd name="connsiteX761" fmla="*/ 4378710 w 7467600"/>
              <a:gd name="connsiteY761" fmla="*/ 1665516 h 6858000"/>
              <a:gd name="connsiteX762" fmla="*/ 4448798 w 7467600"/>
              <a:gd name="connsiteY762" fmla="*/ 1253024 h 6858000"/>
              <a:gd name="connsiteX763" fmla="*/ 4480315 w 7467600"/>
              <a:gd name="connsiteY763" fmla="*/ 1158454 h 6858000"/>
              <a:gd name="connsiteX764" fmla="*/ 4494133 w 7467600"/>
              <a:gd name="connsiteY764" fmla="*/ 1118676 h 6858000"/>
              <a:gd name="connsiteX765" fmla="*/ 4557898 w 7467600"/>
              <a:gd name="connsiteY765" fmla="*/ 900011 h 6858000"/>
              <a:gd name="connsiteX766" fmla="*/ 5870151 w 7467600"/>
              <a:gd name="connsiteY766" fmla="*/ 898890 h 6858000"/>
              <a:gd name="connsiteX767" fmla="*/ 5861335 w 7467600"/>
              <a:gd name="connsiteY767" fmla="*/ 899177 h 6858000"/>
              <a:gd name="connsiteX768" fmla="*/ 5843702 w 7467600"/>
              <a:gd name="connsiteY768" fmla="*/ 899748 h 6858000"/>
              <a:gd name="connsiteX769" fmla="*/ 5651107 w 7467600"/>
              <a:gd name="connsiteY769" fmla="*/ 920306 h 6858000"/>
              <a:gd name="connsiteX770" fmla="*/ 5459407 w 7467600"/>
              <a:gd name="connsiteY770" fmla="*/ 940975 h 6858000"/>
              <a:gd name="connsiteX771" fmla="*/ 5374846 w 7467600"/>
              <a:gd name="connsiteY771" fmla="*/ 941988 h 6858000"/>
              <a:gd name="connsiteX772" fmla="*/ 5256105 w 7467600"/>
              <a:gd name="connsiteY772" fmla="*/ 945632 h 6858000"/>
              <a:gd name="connsiteX773" fmla="*/ 5107071 w 7467600"/>
              <a:gd name="connsiteY773" fmla="*/ 969720 h 6858000"/>
              <a:gd name="connsiteX774" fmla="*/ 4998681 w 7467600"/>
              <a:gd name="connsiteY774" fmla="*/ 988771 h 6858000"/>
              <a:gd name="connsiteX775" fmla="*/ 5870151 w 7467600"/>
              <a:gd name="connsiteY775" fmla="*/ 898890 h 6858000"/>
              <a:gd name="connsiteX776" fmla="*/ 5504425 w 7467600"/>
              <a:gd name="connsiteY776" fmla="*/ 848067 h 6858000"/>
              <a:gd name="connsiteX777" fmla="*/ 4968849 w 7467600"/>
              <a:gd name="connsiteY777" fmla="*/ 962318 h 6858000"/>
              <a:gd name="connsiteX778" fmla="*/ 5104039 w 7467600"/>
              <a:gd name="connsiteY778" fmla="*/ 940634 h 6858000"/>
              <a:gd name="connsiteX779" fmla="*/ 5256311 w 7467600"/>
              <a:gd name="connsiteY779" fmla="*/ 916490 h 6858000"/>
              <a:gd name="connsiteX780" fmla="*/ 5377381 w 7467600"/>
              <a:gd name="connsiteY780" fmla="*/ 912671 h 6858000"/>
              <a:gd name="connsiteX781" fmla="*/ 5460148 w 7467600"/>
              <a:gd name="connsiteY781" fmla="*/ 911442 h 6858000"/>
              <a:gd name="connsiteX782" fmla="*/ 5648971 w 7467600"/>
              <a:gd name="connsiteY782" fmla="*/ 891331 h 6858000"/>
              <a:gd name="connsiteX783" fmla="*/ 5844807 w 7467600"/>
              <a:gd name="connsiteY783" fmla="*/ 870718 h 6858000"/>
              <a:gd name="connsiteX784" fmla="*/ 5862975 w 7467600"/>
              <a:gd name="connsiteY784" fmla="*/ 869756 h 6858000"/>
              <a:gd name="connsiteX785" fmla="*/ 5920887 w 7467600"/>
              <a:gd name="connsiteY785" fmla="*/ 865929 h 6858000"/>
              <a:gd name="connsiteX786" fmla="*/ 5504425 w 7467600"/>
              <a:gd name="connsiteY786" fmla="*/ 848067 h 6858000"/>
              <a:gd name="connsiteX787" fmla="*/ 3607114 w 7467600"/>
              <a:gd name="connsiteY787" fmla="*/ 467441 h 6858000"/>
              <a:gd name="connsiteX788" fmla="*/ 3296242 w 7467600"/>
              <a:gd name="connsiteY788" fmla="*/ 807991 h 6858000"/>
              <a:gd name="connsiteX789" fmla="*/ 3174674 w 7467600"/>
              <a:gd name="connsiteY789" fmla="*/ 919759 h 6858000"/>
              <a:gd name="connsiteX790" fmla="*/ 3042978 w 7467600"/>
              <a:gd name="connsiteY790" fmla="*/ 1054894 h 6858000"/>
              <a:gd name="connsiteX791" fmla="*/ 2968914 w 7467600"/>
              <a:gd name="connsiteY791" fmla="*/ 1133756 h 6858000"/>
              <a:gd name="connsiteX792" fmla="*/ 3103823 w 7467600"/>
              <a:gd name="connsiteY792" fmla="*/ 1026814 h 6858000"/>
              <a:gd name="connsiteX793" fmla="*/ 3607114 w 7467600"/>
              <a:gd name="connsiteY793" fmla="*/ 467441 h 6858000"/>
              <a:gd name="connsiteX794" fmla="*/ 3744487 w 7467600"/>
              <a:gd name="connsiteY794" fmla="*/ 383136 h 6858000"/>
              <a:gd name="connsiteX795" fmla="*/ 3970213 w 7467600"/>
              <a:gd name="connsiteY795" fmla="*/ 995559 h 6858000"/>
              <a:gd name="connsiteX796" fmla="*/ 3744487 w 7467600"/>
              <a:gd name="connsiteY796" fmla="*/ 383136 h 6858000"/>
              <a:gd name="connsiteX797" fmla="*/ 3624562 w 7467600"/>
              <a:gd name="connsiteY797" fmla="*/ 367041 h 6858000"/>
              <a:gd name="connsiteX798" fmla="*/ 3489712 w 7467600"/>
              <a:gd name="connsiteY798" fmla="*/ 485386 h 6858000"/>
              <a:gd name="connsiteX799" fmla="*/ 3182994 w 7467600"/>
              <a:gd name="connsiteY799" fmla="*/ 828265 h 6858000"/>
              <a:gd name="connsiteX800" fmla="*/ 2892114 w 7467600"/>
              <a:gd name="connsiteY800" fmla="*/ 1172635 h 6858000"/>
              <a:gd name="connsiteX801" fmla="*/ 3021459 w 7467600"/>
              <a:gd name="connsiteY801" fmla="*/ 1035385 h 6858000"/>
              <a:gd name="connsiteX802" fmla="*/ 3153873 w 7467600"/>
              <a:gd name="connsiteY802" fmla="*/ 898971 h 6858000"/>
              <a:gd name="connsiteX803" fmla="*/ 3276511 w 7467600"/>
              <a:gd name="connsiteY803" fmla="*/ 786423 h 6858000"/>
              <a:gd name="connsiteX804" fmla="*/ 3584154 w 7467600"/>
              <a:gd name="connsiteY804" fmla="*/ 448218 h 6858000"/>
              <a:gd name="connsiteX805" fmla="*/ 3624562 w 7467600"/>
              <a:gd name="connsiteY805" fmla="*/ 367041 h 6858000"/>
              <a:gd name="connsiteX806" fmla="*/ 3766672 w 7467600"/>
              <a:gd name="connsiteY806" fmla="*/ 359429 h 6858000"/>
              <a:gd name="connsiteX807" fmla="*/ 3996338 w 7467600"/>
              <a:gd name="connsiteY807" fmla="*/ 968237 h 6858000"/>
              <a:gd name="connsiteX808" fmla="*/ 3766672 w 7467600"/>
              <a:gd name="connsiteY808" fmla="*/ 359429 h 6858000"/>
              <a:gd name="connsiteX809" fmla="*/ 5805386 w 7467600"/>
              <a:gd name="connsiteY809" fmla="*/ 239240 h 6858000"/>
              <a:gd name="connsiteX810" fmla="*/ 5736947 w 7467600"/>
              <a:gd name="connsiteY810" fmla="*/ 261367 h 6858000"/>
              <a:gd name="connsiteX811" fmla="*/ 5427012 w 7467600"/>
              <a:gd name="connsiteY811" fmla="*/ 311272 h 6858000"/>
              <a:gd name="connsiteX812" fmla="*/ 5147818 w 7467600"/>
              <a:gd name="connsiteY812" fmla="*/ 322112 h 6858000"/>
              <a:gd name="connsiteX813" fmla="*/ 5060854 w 7467600"/>
              <a:gd name="connsiteY813" fmla="*/ 311882 h 6858000"/>
              <a:gd name="connsiteX814" fmla="*/ 4945989 w 7467600"/>
              <a:gd name="connsiteY814" fmla="*/ 300516 h 6858000"/>
              <a:gd name="connsiteX815" fmla="*/ 5410479 w 7467600"/>
              <a:gd name="connsiteY815" fmla="*/ 348434 h 6858000"/>
              <a:gd name="connsiteX816" fmla="*/ 5805386 w 7467600"/>
              <a:gd name="connsiteY816" fmla="*/ 239240 h 6858000"/>
              <a:gd name="connsiteX817" fmla="*/ 5905192 w 7467600"/>
              <a:gd name="connsiteY817" fmla="*/ 163079 h 6858000"/>
              <a:gd name="connsiteX818" fmla="*/ 5865655 w 7467600"/>
              <a:gd name="connsiteY818" fmla="*/ 171901 h 6858000"/>
              <a:gd name="connsiteX819" fmla="*/ 5259740 w 7467600"/>
              <a:gd name="connsiteY819" fmla="*/ 257013 h 6858000"/>
              <a:gd name="connsiteX820" fmla="*/ 5208466 w 7467600"/>
              <a:gd name="connsiteY820" fmla="*/ 257550 h 6858000"/>
              <a:gd name="connsiteX821" fmla="*/ 4980204 w 7467600"/>
              <a:gd name="connsiteY821" fmla="*/ 271903 h 6858000"/>
              <a:gd name="connsiteX822" fmla="*/ 5068068 w 7467600"/>
              <a:gd name="connsiteY822" fmla="*/ 282244 h 6858000"/>
              <a:gd name="connsiteX823" fmla="*/ 5153231 w 7467600"/>
              <a:gd name="connsiteY823" fmla="*/ 292240 h 6858000"/>
              <a:gd name="connsiteX824" fmla="*/ 5426491 w 7467600"/>
              <a:gd name="connsiteY824" fmla="*/ 281128 h 6858000"/>
              <a:gd name="connsiteX825" fmla="*/ 5731212 w 7467600"/>
              <a:gd name="connsiteY825" fmla="*/ 231951 h 6858000"/>
              <a:gd name="connsiteX826" fmla="*/ 5905192 w 7467600"/>
              <a:gd name="connsiteY826" fmla="*/ 163079 h 6858000"/>
              <a:gd name="connsiteX827" fmla="*/ 5944437 w 7467600"/>
              <a:gd name="connsiteY827" fmla="*/ 113829 h 6858000"/>
              <a:gd name="connsiteX828" fmla="*/ 5825032 w 7467600"/>
              <a:gd name="connsiteY828" fmla="*/ 146405 h 6858000"/>
              <a:gd name="connsiteX829" fmla="*/ 4955599 w 7467600"/>
              <a:gd name="connsiteY829" fmla="*/ 247008 h 6858000"/>
              <a:gd name="connsiteX830" fmla="*/ 5210104 w 7467600"/>
              <a:gd name="connsiteY830" fmla="*/ 228123 h 6858000"/>
              <a:gd name="connsiteX831" fmla="*/ 5261015 w 7467600"/>
              <a:gd name="connsiteY831" fmla="*/ 227087 h 6858000"/>
              <a:gd name="connsiteX832" fmla="*/ 5861181 w 7467600"/>
              <a:gd name="connsiteY832" fmla="*/ 143093 h 6858000"/>
              <a:gd name="connsiteX833" fmla="*/ 5961252 w 7467600"/>
              <a:gd name="connsiteY833" fmla="*/ 114820 h 6858000"/>
              <a:gd name="connsiteX834" fmla="*/ 5944437 w 7467600"/>
              <a:gd name="connsiteY834" fmla="*/ 113829 h 6858000"/>
              <a:gd name="connsiteX835" fmla="*/ 3882765 w 7467600"/>
              <a:gd name="connsiteY835" fmla="*/ 0 h 6858000"/>
              <a:gd name="connsiteX836" fmla="*/ 3995099 w 7467600"/>
              <a:gd name="connsiteY836" fmla="*/ 0 h 6858000"/>
              <a:gd name="connsiteX837" fmla="*/ 4163818 w 7467600"/>
              <a:gd name="connsiteY837" fmla="*/ 234104 h 6858000"/>
              <a:gd name="connsiteX838" fmla="*/ 4172099 w 7467600"/>
              <a:gd name="connsiteY838" fmla="*/ 234207 h 6858000"/>
              <a:gd name="connsiteX839" fmla="*/ 4784282 w 7467600"/>
              <a:gd name="connsiteY839" fmla="*/ 276561 h 6858000"/>
              <a:gd name="connsiteX840" fmla="*/ 4801687 w 7467600"/>
              <a:gd name="connsiteY840" fmla="*/ 267764 h 6858000"/>
              <a:gd name="connsiteX841" fmla="*/ 6082788 w 7467600"/>
              <a:gd name="connsiteY841" fmla="*/ 64119 h 6858000"/>
              <a:gd name="connsiteX842" fmla="*/ 6099442 w 7467600"/>
              <a:gd name="connsiteY842" fmla="*/ 82568 h 6858000"/>
              <a:gd name="connsiteX843" fmla="*/ 4804137 w 7467600"/>
              <a:gd name="connsiteY843" fmla="*/ 320931 h 6858000"/>
              <a:gd name="connsiteX844" fmla="*/ 4227047 w 7467600"/>
              <a:gd name="connsiteY844" fmla="*/ 313415 h 6858000"/>
              <a:gd name="connsiteX845" fmla="*/ 4346041 w 7467600"/>
              <a:gd name="connsiteY845" fmla="*/ 456086 h 6858000"/>
              <a:gd name="connsiteX846" fmla="*/ 4870967 w 7467600"/>
              <a:gd name="connsiteY846" fmla="*/ 963061 h 6858000"/>
              <a:gd name="connsiteX847" fmla="*/ 4889647 w 7467600"/>
              <a:gd name="connsiteY847" fmla="*/ 957147 h 6858000"/>
              <a:gd name="connsiteX848" fmla="*/ 5422504 w 7467600"/>
              <a:gd name="connsiteY848" fmla="*/ 805191 h 6858000"/>
              <a:gd name="connsiteX849" fmla="*/ 6087656 w 7467600"/>
              <a:gd name="connsiteY849" fmla="*/ 826703 h 6858000"/>
              <a:gd name="connsiteX850" fmla="*/ 6058717 w 7467600"/>
              <a:gd name="connsiteY850" fmla="*/ 865992 h 6858000"/>
              <a:gd name="connsiteX851" fmla="*/ 4974153 w 7467600"/>
              <a:gd name="connsiteY851" fmla="*/ 1045456 h 6858000"/>
              <a:gd name="connsiteX852" fmla="*/ 5627835 w 7467600"/>
              <a:gd name="connsiteY852" fmla="*/ 1472077 h 6858000"/>
              <a:gd name="connsiteX853" fmla="*/ 5629817 w 7467600"/>
              <a:gd name="connsiteY853" fmla="*/ 1471412 h 6858000"/>
              <a:gd name="connsiteX854" fmla="*/ 5634124 w 7467600"/>
              <a:gd name="connsiteY854" fmla="*/ 1470572 h 6858000"/>
              <a:gd name="connsiteX855" fmla="*/ 5755832 w 7467600"/>
              <a:gd name="connsiteY855" fmla="*/ 1383886 h 6858000"/>
              <a:gd name="connsiteX856" fmla="*/ 6014186 w 7467600"/>
              <a:gd name="connsiteY856" fmla="*/ 1279799 h 6858000"/>
              <a:gd name="connsiteX857" fmla="*/ 6901619 w 7467600"/>
              <a:gd name="connsiteY857" fmla="*/ 1047874 h 6858000"/>
              <a:gd name="connsiteX858" fmla="*/ 6931566 w 7467600"/>
              <a:gd name="connsiteY858" fmla="*/ 1062034 h 6858000"/>
              <a:gd name="connsiteX859" fmla="*/ 5790982 w 7467600"/>
              <a:gd name="connsiteY859" fmla="*/ 1561380 h 6858000"/>
              <a:gd name="connsiteX860" fmla="*/ 6188971 w 7467600"/>
              <a:gd name="connsiteY860" fmla="*/ 1755168 h 6858000"/>
              <a:gd name="connsiteX861" fmla="*/ 6202446 w 7467600"/>
              <a:gd name="connsiteY861" fmla="*/ 1752268 h 6858000"/>
              <a:gd name="connsiteX862" fmla="*/ 7179560 w 7467600"/>
              <a:gd name="connsiteY862" fmla="*/ 1467551 h 6858000"/>
              <a:gd name="connsiteX863" fmla="*/ 7158730 w 7467600"/>
              <a:gd name="connsiteY863" fmla="*/ 1507835 h 6858000"/>
              <a:gd name="connsiteX864" fmla="*/ 6326959 w 7467600"/>
              <a:gd name="connsiteY864" fmla="*/ 1817686 h 6858000"/>
              <a:gd name="connsiteX865" fmla="*/ 6537433 w 7467600"/>
              <a:gd name="connsiteY865" fmla="*/ 1907790 h 6858000"/>
              <a:gd name="connsiteX866" fmla="*/ 6550221 w 7467600"/>
              <a:gd name="connsiteY866" fmla="*/ 1910729 h 6858000"/>
              <a:gd name="connsiteX867" fmla="*/ 6964438 w 7467600"/>
              <a:gd name="connsiteY867" fmla="*/ 2209505 h 6858000"/>
              <a:gd name="connsiteX868" fmla="*/ 7367862 w 7467600"/>
              <a:gd name="connsiteY868" fmla="*/ 2806833 h 6858000"/>
              <a:gd name="connsiteX869" fmla="*/ 7364329 w 7467600"/>
              <a:gd name="connsiteY869" fmla="*/ 2826907 h 6858000"/>
              <a:gd name="connsiteX870" fmla="*/ 7290545 w 7467600"/>
              <a:gd name="connsiteY870" fmla="*/ 2850663 h 6858000"/>
              <a:gd name="connsiteX871" fmla="*/ 6472036 w 7467600"/>
              <a:gd name="connsiteY871" fmla="*/ 1959003 h 6858000"/>
              <a:gd name="connsiteX872" fmla="*/ 5792897 w 7467600"/>
              <a:gd name="connsiteY872" fmla="*/ 1647747 h 6858000"/>
              <a:gd name="connsiteX873" fmla="*/ 5842751 w 7467600"/>
              <a:gd name="connsiteY873" fmla="*/ 1816112 h 6858000"/>
              <a:gd name="connsiteX874" fmla="*/ 5847424 w 7467600"/>
              <a:gd name="connsiteY874" fmla="*/ 1815776 h 6858000"/>
              <a:gd name="connsiteX875" fmla="*/ 6399821 w 7467600"/>
              <a:gd name="connsiteY875" fmla="*/ 2344799 h 6858000"/>
              <a:gd name="connsiteX876" fmla="*/ 6323232 w 7467600"/>
              <a:gd name="connsiteY876" fmla="*/ 2389634 h 6858000"/>
              <a:gd name="connsiteX877" fmla="*/ 5942958 w 7467600"/>
              <a:gd name="connsiteY877" fmla="*/ 2077708 h 6858000"/>
              <a:gd name="connsiteX878" fmla="*/ 5921559 w 7467600"/>
              <a:gd name="connsiteY878" fmla="*/ 2378596 h 6858000"/>
              <a:gd name="connsiteX879" fmla="*/ 5817651 w 7467600"/>
              <a:gd name="connsiteY879" fmla="*/ 3023919 h 6858000"/>
              <a:gd name="connsiteX880" fmla="*/ 5729634 w 7467600"/>
              <a:gd name="connsiteY880" fmla="*/ 3051849 h 6858000"/>
              <a:gd name="connsiteX881" fmla="*/ 5611018 w 7467600"/>
              <a:gd name="connsiteY881" fmla="*/ 2316769 h 6858000"/>
              <a:gd name="connsiteX882" fmla="*/ 5687608 w 7467600"/>
              <a:gd name="connsiteY882" fmla="*/ 2039972 h 6858000"/>
              <a:gd name="connsiteX883" fmla="*/ 5657554 w 7467600"/>
              <a:gd name="connsiteY883" fmla="*/ 1576445 h 6858000"/>
              <a:gd name="connsiteX884" fmla="*/ 5150475 w 7467600"/>
              <a:gd name="connsiteY884" fmla="*/ 1274012 h 6858000"/>
              <a:gd name="connsiteX885" fmla="*/ 5349142 w 7467600"/>
              <a:gd name="connsiteY885" fmla="*/ 2204405 h 6858000"/>
              <a:gd name="connsiteX886" fmla="*/ 5262214 w 7467600"/>
              <a:gd name="connsiteY886" fmla="*/ 2233836 h 6858000"/>
              <a:gd name="connsiteX887" fmla="*/ 4981539 w 7467600"/>
              <a:gd name="connsiteY887" fmla="*/ 1542201 h 6858000"/>
              <a:gd name="connsiteX888" fmla="*/ 4958461 w 7467600"/>
              <a:gd name="connsiteY888" fmla="*/ 1136957 h 6858000"/>
              <a:gd name="connsiteX889" fmla="*/ 4655015 w 7467600"/>
              <a:gd name="connsiteY889" fmla="*/ 891426 h 6858000"/>
              <a:gd name="connsiteX890" fmla="*/ 4348002 w 7467600"/>
              <a:gd name="connsiteY890" fmla="*/ 2205895 h 6858000"/>
              <a:gd name="connsiteX891" fmla="*/ 4262250 w 7467600"/>
              <a:gd name="connsiteY891" fmla="*/ 2219972 h 6858000"/>
              <a:gd name="connsiteX892" fmla="*/ 4550611 w 7467600"/>
              <a:gd name="connsiteY892" fmla="*/ 817540 h 6858000"/>
              <a:gd name="connsiteX893" fmla="*/ 4564418 w 7467600"/>
              <a:gd name="connsiteY893" fmla="*/ 808293 h 6858000"/>
              <a:gd name="connsiteX894" fmla="*/ 4266388 w 7467600"/>
              <a:gd name="connsiteY894" fmla="*/ 500083 h 6858000"/>
              <a:gd name="connsiteX895" fmla="*/ 4032842 w 7467600"/>
              <a:gd name="connsiteY895" fmla="*/ 211809 h 6858000"/>
              <a:gd name="connsiteX896" fmla="*/ 3882765 w 7467600"/>
              <a:gd name="connsiteY896" fmla="*/ 0 h 6858000"/>
              <a:gd name="connsiteX897" fmla="*/ 3721337 w 7467600"/>
              <a:gd name="connsiteY897" fmla="*/ 0 h 6858000"/>
              <a:gd name="connsiteX898" fmla="*/ 3797544 w 7467600"/>
              <a:gd name="connsiteY898" fmla="*/ 0 h 6858000"/>
              <a:gd name="connsiteX899" fmla="*/ 3775734 w 7467600"/>
              <a:gd name="connsiteY899" fmla="*/ 95131 h 6858000"/>
              <a:gd name="connsiteX900" fmla="*/ 3724807 w 7467600"/>
              <a:gd name="connsiteY900" fmla="*/ 272257 h 6858000"/>
              <a:gd name="connsiteX901" fmla="*/ 3726844 w 7467600"/>
              <a:gd name="connsiteY901" fmla="*/ 282988 h 6858000"/>
              <a:gd name="connsiteX902" fmla="*/ 3742664 w 7467600"/>
              <a:gd name="connsiteY902" fmla="*/ 279918 h 6858000"/>
              <a:gd name="connsiteX903" fmla="*/ 4103910 w 7467600"/>
              <a:gd name="connsiteY903" fmla="*/ 1161917 h 6858000"/>
              <a:gd name="connsiteX904" fmla="*/ 4020269 w 7467600"/>
              <a:gd name="connsiteY904" fmla="*/ 1200406 h 6858000"/>
              <a:gd name="connsiteX905" fmla="*/ 3674882 w 7467600"/>
              <a:gd name="connsiteY905" fmla="*/ 488524 h 6858000"/>
              <a:gd name="connsiteX906" fmla="*/ 3132682 w 7467600"/>
              <a:gd name="connsiteY906" fmla="*/ 1072284 h 6858000"/>
              <a:gd name="connsiteX907" fmla="*/ 2716346 w 7467600"/>
              <a:gd name="connsiteY907" fmla="*/ 1276376 h 6858000"/>
              <a:gd name="connsiteX908" fmla="*/ 2716772 w 7467600"/>
              <a:gd name="connsiteY908" fmla="*/ 1255462 h 6858000"/>
              <a:gd name="connsiteX909" fmla="*/ 3471096 w 7467600"/>
              <a:gd name="connsiteY909" fmla="*/ 437072 h 6858000"/>
              <a:gd name="connsiteX910" fmla="*/ 3639057 w 7467600"/>
              <a:gd name="connsiteY910" fmla="*/ 286334 h 6858000"/>
              <a:gd name="connsiteX911" fmla="*/ 3640309 w 7467600"/>
              <a:gd name="connsiteY911" fmla="*/ 284664 h 6858000"/>
              <a:gd name="connsiteX912" fmla="*/ 3646022 w 7467600"/>
              <a:gd name="connsiteY912" fmla="*/ 276711 h 6858000"/>
              <a:gd name="connsiteX913" fmla="*/ 3707943 w 7467600"/>
              <a:gd name="connsiteY913" fmla="*/ 65958 h 6858000"/>
              <a:gd name="connsiteX914" fmla="*/ 3721337 w 7467600"/>
              <a:gd name="connsiteY914" fmla="*/ 0 h 6858000"/>
              <a:gd name="connsiteX915" fmla="*/ 2867960 w 7467600"/>
              <a:gd name="connsiteY915" fmla="*/ 0 h 6858000"/>
              <a:gd name="connsiteX916" fmla="*/ 2926351 w 7467600"/>
              <a:gd name="connsiteY916" fmla="*/ 0 h 6858000"/>
              <a:gd name="connsiteX917" fmla="*/ 2902823 w 7467600"/>
              <a:gd name="connsiteY917" fmla="*/ 262929 h 6858000"/>
              <a:gd name="connsiteX918" fmla="*/ 2940663 w 7467600"/>
              <a:gd name="connsiteY918" fmla="*/ 140884 h 6858000"/>
              <a:gd name="connsiteX919" fmla="*/ 2947039 w 7467600"/>
              <a:gd name="connsiteY919" fmla="*/ 122524 h 6858000"/>
              <a:gd name="connsiteX920" fmla="*/ 2984316 w 7467600"/>
              <a:gd name="connsiteY920" fmla="*/ 0 h 6858000"/>
              <a:gd name="connsiteX921" fmla="*/ 3016114 w 7467600"/>
              <a:gd name="connsiteY921" fmla="*/ 0 h 6858000"/>
              <a:gd name="connsiteX922" fmla="*/ 2979949 w 7467600"/>
              <a:gd name="connsiteY922" fmla="*/ 119274 h 6858000"/>
              <a:gd name="connsiteX923" fmla="*/ 3023879 w 7467600"/>
              <a:gd name="connsiteY923" fmla="*/ 0 h 6858000"/>
              <a:gd name="connsiteX924" fmla="*/ 3105400 w 7467600"/>
              <a:gd name="connsiteY924" fmla="*/ 0 h 6858000"/>
              <a:gd name="connsiteX925" fmla="*/ 3094669 w 7467600"/>
              <a:gd name="connsiteY925" fmla="*/ 30308 h 6858000"/>
              <a:gd name="connsiteX926" fmla="*/ 2901945 w 7467600"/>
              <a:gd name="connsiteY926" fmla="*/ 466538 h 6858000"/>
              <a:gd name="connsiteX927" fmla="*/ 2815209 w 7467600"/>
              <a:gd name="connsiteY927" fmla="*/ 497361 h 6858000"/>
              <a:gd name="connsiteX928" fmla="*/ 2844845 w 7467600"/>
              <a:gd name="connsiteY928" fmla="*/ 127638 h 6858000"/>
              <a:gd name="connsiteX929" fmla="*/ 2867960 w 7467600"/>
              <a:gd name="connsiteY929" fmla="*/ 0 h 6858000"/>
              <a:gd name="connsiteX930" fmla="*/ 1057230 w 7467600"/>
              <a:gd name="connsiteY930" fmla="*/ 0 h 6858000"/>
              <a:gd name="connsiteX931" fmla="*/ 1111003 w 7467600"/>
              <a:gd name="connsiteY931" fmla="*/ 0 h 6858000"/>
              <a:gd name="connsiteX932" fmla="*/ 1125553 w 7467600"/>
              <a:gd name="connsiteY932" fmla="*/ 52588 h 6858000"/>
              <a:gd name="connsiteX933" fmla="*/ 1304276 w 7467600"/>
              <a:gd name="connsiteY933" fmla="*/ 476275 h 6858000"/>
              <a:gd name="connsiteX934" fmla="*/ 1492066 w 7467600"/>
              <a:gd name="connsiteY934" fmla="*/ 886333 h 6858000"/>
              <a:gd name="connsiteX935" fmla="*/ 1423698 w 7467600"/>
              <a:gd name="connsiteY935" fmla="*/ 710817 h 6858000"/>
              <a:gd name="connsiteX936" fmla="*/ 1357609 w 7467600"/>
              <a:gd name="connsiteY936" fmla="*/ 532892 h 6858000"/>
              <a:gd name="connsiteX937" fmla="*/ 1309550 w 7467600"/>
              <a:gd name="connsiteY937" fmla="*/ 374031 h 6858000"/>
              <a:gd name="connsiteX938" fmla="*/ 1193673 w 7467600"/>
              <a:gd name="connsiteY938" fmla="*/ 49533 h 6858000"/>
              <a:gd name="connsiteX939" fmla="*/ 1164391 w 7467600"/>
              <a:gd name="connsiteY939" fmla="*/ 0 h 6858000"/>
              <a:gd name="connsiteX940" fmla="*/ 1200666 w 7467600"/>
              <a:gd name="connsiteY940" fmla="*/ 0 h 6858000"/>
              <a:gd name="connsiteX941" fmla="*/ 1223408 w 7467600"/>
              <a:gd name="connsiteY941" fmla="*/ 38996 h 6858000"/>
              <a:gd name="connsiteX942" fmla="*/ 1339635 w 7467600"/>
              <a:gd name="connsiteY942" fmla="*/ 365517 h 6858000"/>
              <a:gd name="connsiteX943" fmla="*/ 1387469 w 7467600"/>
              <a:gd name="connsiteY943" fmla="*/ 523079 h 6858000"/>
              <a:gd name="connsiteX944" fmla="*/ 1452685 w 7467600"/>
              <a:gd name="connsiteY944" fmla="*/ 699806 h 6858000"/>
              <a:gd name="connsiteX945" fmla="*/ 1492092 w 7467600"/>
              <a:gd name="connsiteY945" fmla="*/ 800424 h 6858000"/>
              <a:gd name="connsiteX946" fmla="*/ 1455302 w 7467600"/>
              <a:gd name="connsiteY946" fmla="*/ 632913 h 6858000"/>
              <a:gd name="connsiteX947" fmla="*/ 1222336 w 7467600"/>
              <a:gd name="connsiteY947" fmla="*/ 9480 h 6858000"/>
              <a:gd name="connsiteX948" fmla="*/ 1214634 w 7467600"/>
              <a:gd name="connsiteY948" fmla="*/ 0 h 6858000"/>
              <a:gd name="connsiteX949" fmla="*/ 1289827 w 7467600"/>
              <a:gd name="connsiteY949" fmla="*/ 0 h 6858000"/>
              <a:gd name="connsiteX950" fmla="*/ 1321076 w 7467600"/>
              <a:gd name="connsiteY950" fmla="*/ 59722 h 6858000"/>
              <a:gd name="connsiteX951" fmla="*/ 1512579 w 7467600"/>
              <a:gd name="connsiteY951" fmla="*/ 626441 h 6858000"/>
              <a:gd name="connsiteX952" fmla="*/ 1506076 w 7467600"/>
              <a:gd name="connsiteY952" fmla="*/ 1089289 h 6858000"/>
              <a:gd name="connsiteX953" fmla="*/ 1486346 w 7467600"/>
              <a:gd name="connsiteY953" fmla="*/ 1079919 h 6858000"/>
              <a:gd name="connsiteX954" fmla="*/ 1070511 w 7467600"/>
              <a:gd name="connsiteY954" fmla="*/ 48609 h 6858000"/>
              <a:gd name="connsiteX955" fmla="*/ 1057230 w 7467600"/>
              <a:gd name="connsiteY955" fmla="*/ 0 h 6858000"/>
              <a:gd name="connsiteX956" fmla="*/ 43151 w 7467600"/>
              <a:gd name="connsiteY956" fmla="*/ 0 h 6858000"/>
              <a:gd name="connsiteX957" fmla="*/ 95283 w 7467600"/>
              <a:gd name="connsiteY957" fmla="*/ 0 h 6858000"/>
              <a:gd name="connsiteX958" fmla="*/ 300708 w 7467600"/>
              <a:gd name="connsiteY958" fmla="*/ 154571 h 6858000"/>
              <a:gd name="connsiteX959" fmla="*/ 530414 w 7467600"/>
              <a:gd name="connsiteY959" fmla="*/ 354673 h 6858000"/>
              <a:gd name="connsiteX960" fmla="*/ 333785 w 7467600"/>
              <a:gd name="connsiteY960" fmla="*/ 161564 h 6858000"/>
              <a:gd name="connsiteX961" fmla="*/ 147005 w 7467600"/>
              <a:gd name="connsiteY961" fmla="*/ 0 h 6858000"/>
              <a:gd name="connsiteX962" fmla="*/ 272509 w 7467600"/>
              <a:gd name="connsiteY962" fmla="*/ 0 h 6858000"/>
              <a:gd name="connsiteX963" fmla="*/ 326276 w 7467600"/>
              <a:gd name="connsiteY963" fmla="*/ 45847 h 6858000"/>
              <a:gd name="connsiteX964" fmla="*/ 823759 w 7467600"/>
              <a:gd name="connsiteY964" fmla="*/ 574145 h 6858000"/>
              <a:gd name="connsiteX965" fmla="*/ 811254 w 7467600"/>
              <a:gd name="connsiteY965" fmla="*/ 665546 h 6858000"/>
              <a:gd name="connsiteX966" fmla="*/ 154042 w 7467600"/>
              <a:gd name="connsiteY966" fmla="*/ 261522 h 6858000"/>
              <a:gd name="connsiteX967" fmla="*/ 13550 w 7467600"/>
              <a:gd name="connsiteY967" fmla="*/ 158423 h 6858000"/>
              <a:gd name="connsiteX968" fmla="*/ 0 w 7467600"/>
              <a:gd name="connsiteY968" fmla="*/ 146618 h 6858000"/>
              <a:gd name="connsiteX969" fmla="*/ 0 w 7467600"/>
              <a:gd name="connsiteY969" fmla="*/ 59161 h 6858000"/>
              <a:gd name="connsiteX970" fmla="*/ 45427 w 7467600"/>
              <a:gd name="connsiteY970" fmla="*/ 101078 h 6858000"/>
              <a:gd name="connsiteX971" fmla="*/ 630103 w 7467600"/>
              <a:gd name="connsiteY971" fmla="*/ 485885 h 6858000"/>
              <a:gd name="connsiteX972" fmla="*/ 532040 w 7467600"/>
              <a:gd name="connsiteY972" fmla="*/ 399359 h 6858000"/>
              <a:gd name="connsiteX973" fmla="*/ 517618 w 7467600"/>
              <a:gd name="connsiteY973" fmla="*/ 385726 h 6858000"/>
              <a:gd name="connsiteX974" fmla="*/ 285074 w 7467600"/>
              <a:gd name="connsiteY974" fmla="*/ 182755 h 6858000"/>
              <a:gd name="connsiteX975" fmla="*/ 43151 w 7467600"/>
              <a:gd name="connsiteY97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271900 w 7467600"/>
              <a:gd name="connsiteY78" fmla="*/ 5734551 h 6858000"/>
              <a:gd name="connsiteX79" fmla="*/ 7015907 w 7467600"/>
              <a:gd name="connsiteY79" fmla="*/ 5541548 h 6858000"/>
              <a:gd name="connsiteX80" fmla="*/ 7259646 w 7467600"/>
              <a:gd name="connsiteY80" fmla="*/ 5765985 h 6858000"/>
              <a:gd name="connsiteX81" fmla="*/ 7467600 w 7467600"/>
              <a:gd name="connsiteY81" fmla="*/ 6012219 h 6858000"/>
              <a:gd name="connsiteX82" fmla="*/ 6946849 w 7467600"/>
              <a:gd name="connsiteY82" fmla="*/ 5523271 h 6858000"/>
              <a:gd name="connsiteX83" fmla="*/ 6946972 w 7467600"/>
              <a:gd name="connsiteY83" fmla="*/ 5526491 h 6858000"/>
              <a:gd name="connsiteX84" fmla="*/ 7105827 w 7467600"/>
              <a:gd name="connsiteY84" fmla="*/ 5718700 h 6858000"/>
              <a:gd name="connsiteX85" fmla="*/ 7356878 w 7467600"/>
              <a:gd name="connsiteY85" fmla="*/ 5981332 h 6858000"/>
              <a:gd name="connsiteX86" fmla="*/ 7467600 w 7467600"/>
              <a:gd name="connsiteY86" fmla="*/ 6117703 h 6858000"/>
              <a:gd name="connsiteX87" fmla="*/ 7467600 w 7467600"/>
              <a:gd name="connsiteY87" fmla="*/ 6163634 h 6858000"/>
              <a:gd name="connsiteX88" fmla="*/ 7403637 w 7467600"/>
              <a:gd name="connsiteY88" fmla="*/ 6083957 h 6858000"/>
              <a:gd name="connsiteX89" fmla="*/ 7254615 w 7467600"/>
              <a:gd name="connsiteY89" fmla="*/ 5911918 h 6858000"/>
              <a:gd name="connsiteX90" fmla="*/ 7312589 w 7467600"/>
              <a:gd name="connsiteY90" fmla="*/ 5982309 h 6858000"/>
              <a:gd name="connsiteX91" fmla="*/ 7448321 w 7467600"/>
              <a:gd name="connsiteY91" fmla="*/ 6190991 h 6858000"/>
              <a:gd name="connsiteX92" fmla="*/ 7467600 w 7467600"/>
              <a:gd name="connsiteY92" fmla="*/ 6221686 h 6858000"/>
              <a:gd name="connsiteX93" fmla="*/ 7467600 w 7467600"/>
              <a:gd name="connsiteY93" fmla="*/ 6334256 h 6858000"/>
              <a:gd name="connsiteX94" fmla="*/ 7454976 w 7467600"/>
              <a:gd name="connsiteY94" fmla="*/ 6318297 h 6858000"/>
              <a:gd name="connsiteX95" fmla="*/ 7042773 w 7467600"/>
              <a:gd name="connsiteY95" fmla="*/ 5734011 h 6858000"/>
              <a:gd name="connsiteX96" fmla="*/ 1456157 w 7467600"/>
              <a:gd name="connsiteY96" fmla="*/ 5371404 h 6858000"/>
              <a:gd name="connsiteX97" fmla="*/ 1244432 w 7467600"/>
              <a:gd name="connsiteY97" fmla="*/ 5385601 h 6858000"/>
              <a:gd name="connsiteX98" fmla="*/ 973990 w 7467600"/>
              <a:gd name="connsiteY98" fmla="*/ 5424940 h 6858000"/>
              <a:gd name="connsiteX99" fmla="*/ 1103809 w 7467600"/>
              <a:gd name="connsiteY99" fmla="*/ 5433720 h 6858000"/>
              <a:gd name="connsiteX100" fmla="*/ 1123454 w 7467600"/>
              <a:gd name="connsiteY100" fmla="*/ 5435727 h 6858000"/>
              <a:gd name="connsiteX101" fmla="*/ 1737017 w 7467600"/>
              <a:gd name="connsiteY101" fmla="*/ 5452183 h 6858000"/>
              <a:gd name="connsiteX102" fmla="*/ 1824397 w 7467600"/>
              <a:gd name="connsiteY102" fmla="*/ 5447757 h 6858000"/>
              <a:gd name="connsiteX103" fmla="*/ 2070059 w 7467600"/>
              <a:gd name="connsiteY103" fmla="*/ 5441660 h 6858000"/>
              <a:gd name="connsiteX104" fmla="*/ 1456157 w 7467600"/>
              <a:gd name="connsiteY104" fmla="*/ 5371404 h 6858000"/>
              <a:gd name="connsiteX105" fmla="*/ 4988186 w 7467600"/>
              <a:gd name="connsiteY105" fmla="*/ 5216467 h 6858000"/>
              <a:gd name="connsiteX106" fmla="*/ 4777334 w 7467600"/>
              <a:gd name="connsiteY106" fmla="*/ 5406072 h 6858000"/>
              <a:gd name="connsiteX107" fmla="*/ 4718341 w 7467600"/>
              <a:gd name="connsiteY107" fmla="*/ 5468043 h 6858000"/>
              <a:gd name="connsiteX108" fmla="*/ 4604655 w 7467600"/>
              <a:gd name="connsiteY108" fmla="*/ 5583434 h 6858000"/>
              <a:gd name="connsiteX109" fmla="*/ 4565074 w 7467600"/>
              <a:gd name="connsiteY109" fmla="*/ 5618550 h 6858000"/>
              <a:gd name="connsiteX110" fmla="*/ 4988186 w 7467600"/>
              <a:gd name="connsiteY110" fmla="*/ 5216467 h 6858000"/>
              <a:gd name="connsiteX111" fmla="*/ 4978032 w 7467600"/>
              <a:gd name="connsiteY111" fmla="*/ 5183809 h 6858000"/>
              <a:gd name="connsiteX112" fmla="*/ 4463413 w 7467600"/>
              <a:gd name="connsiteY112" fmla="*/ 5615162 h 6858000"/>
              <a:gd name="connsiteX113" fmla="*/ 4358134 w 7467600"/>
              <a:gd name="connsiteY113" fmla="*/ 5742791 h 6858000"/>
              <a:gd name="connsiteX114" fmla="*/ 4376219 w 7467600"/>
              <a:gd name="connsiteY114" fmla="*/ 5729027 h 6858000"/>
              <a:gd name="connsiteX115" fmla="*/ 4582340 w 7467600"/>
              <a:gd name="connsiteY115" fmla="*/ 5561037 h 6858000"/>
              <a:gd name="connsiteX116" fmla="*/ 4694684 w 7467600"/>
              <a:gd name="connsiteY116" fmla="*/ 5447098 h 6858000"/>
              <a:gd name="connsiteX117" fmla="*/ 4754123 w 7467600"/>
              <a:gd name="connsiteY117" fmla="*/ 5384643 h 6858000"/>
              <a:gd name="connsiteX118" fmla="*/ 4978032 w 7467600"/>
              <a:gd name="connsiteY118" fmla="*/ 5183809 h 6858000"/>
              <a:gd name="connsiteX119" fmla="*/ 1903353 w 7467600"/>
              <a:gd name="connsiteY119" fmla="*/ 5044827 h 6858000"/>
              <a:gd name="connsiteX120" fmla="*/ 1936931 w 7467600"/>
              <a:gd name="connsiteY120" fmla="*/ 5093954 h 6858000"/>
              <a:gd name="connsiteX121" fmla="*/ 2195868 w 7467600"/>
              <a:gd name="connsiteY121" fmla="*/ 5396574 h 6858000"/>
              <a:gd name="connsiteX122" fmla="*/ 2088852 w 7467600"/>
              <a:gd name="connsiteY122" fmla="*/ 5166123 h 6858000"/>
              <a:gd name="connsiteX123" fmla="*/ 1958241 w 7467600"/>
              <a:gd name="connsiteY123" fmla="*/ 5067955 h 6858000"/>
              <a:gd name="connsiteX124" fmla="*/ 1903353 w 7467600"/>
              <a:gd name="connsiteY124" fmla="*/ 5044827 h 6858000"/>
              <a:gd name="connsiteX125" fmla="*/ 1979378 w 7467600"/>
              <a:gd name="connsiteY125" fmla="*/ 4769504 h 6858000"/>
              <a:gd name="connsiteX126" fmla="*/ 2882120 w 7467600"/>
              <a:gd name="connsiteY126" fmla="*/ 5064547 h 6858000"/>
              <a:gd name="connsiteX127" fmla="*/ 2793103 w 7467600"/>
              <a:gd name="connsiteY127" fmla="*/ 5039699 h 6858000"/>
              <a:gd name="connsiteX128" fmla="*/ 2770041 w 7467600"/>
              <a:gd name="connsiteY128" fmla="*/ 5033634 h 6858000"/>
              <a:gd name="connsiteX129" fmla="*/ 1979378 w 7467600"/>
              <a:gd name="connsiteY129" fmla="*/ 4769504 h 6858000"/>
              <a:gd name="connsiteX130" fmla="*/ 1927410 w 7467600"/>
              <a:gd name="connsiteY130" fmla="*/ 4716164 h 6858000"/>
              <a:gd name="connsiteX131" fmla="*/ 1959587 w 7467600"/>
              <a:gd name="connsiteY131" fmla="*/ 4728849 h 6858000"/>
              <a:gd name="connsiteX132" fmla="*/ 2777707 w 7467600"/>
              <a:gd name="connsiteY132" fmla="*/ 5003991 h 6858000"/>
              <a:gd name="connsiteX133" fmla="*/ 2800768 w 7467600"/>
              <a:gd name="connsiteY133" fmla="*/ 5010056 h 6858000"/>
              <a:gd name="connsiteX134" fmla="*/ 2879408 w 7467600"/>
              <a:gd name="connsiteY134" fmla="*/ 5031590 h 6858000"/>
              <a:gd name="connsiteX135" fmla="*/ 2862295 w 7467600"/>
              <a:gd name="connsiteY135" fmla="*/ 5022958 h 6858000"/>
              <a:gd name="connsiteX136" fmla="*/ 2813343 w 7467600"/>
              <a:gd name="connsiteY136" fmla="*/ 4998369 h 6858000"/>
              <a:gd name="connsiteX137" fmla="*/ 2646245 w 7467600"/>
              <a:gd name="connsiteY137" fmla="*/ 4930999 h 6858000"/>
              <a:gd name="connsiteX138" fmla="*/ 1999243 w 7467600"/>
              <a:gd name="connsiteY138" fmla="*/ 4730524 h 6858000"/>
              <a:gd name="connsiteX139" fmla="*/ 1979527 w 7467600"/>
              <a:gd name="connsiteY139" fmla="*/ 4726651 h 6858000"/>
              <a:gd name="connsiteX140" fmla="*/ 1927410 w 7467600"/>
              <a:gd name="connsiteY140" fmla="*/ 4716164 h 6858000"/>
              <a:gd name="connsiteX141" fmla="*/ 1997014 w 7467600"/>
              <a:gd name="connsiteY141" fmla="*/ 4698007 h 6858000"/>
              <a:gd name="connsiteX142" fmla="*/ 2005458 w 7467600"/>
              <a:gd name="connsiteY142" fmla="*/ 4699540 h 6858000"/>
              <a:gd name="connsiteX143" fmla="*/ 2657186 w 7467600"/>
              <a:gd name="connsiteY143" fmla="*/ 4901687 h 6858000"/>
              <a:gd name="connsiteX144" fmla="*/ 2826662 w 7467600"/>
              <a:gd name="connsiteY144" fmla="*/ 4970362 h 6858000"/>
              <a:gd name="connsiteX145" fmla="*/ 2876100 w 7467600"/>
              <a:gd name="connsiteY145" fmla="*/ 4995397 h 6858000"/>
              <a:gd name="connsiteX146" fmla="*/ 3042600 w 7467600"/>
              <a:gd name="connsiteY146" fmla="*/ 5059532 h 6858000"/>
              <a:gd name="connsiteX147" fmla="*/ 1997014 w 7467600"/>
              <a:gd name="connsiteY147" fmla="*/ 4698007 h 6858000"/>
              <a:gd name="connsiteX148" fmla="*/ 2305292 w 7467600"/>
              <a:gd name="connsiteY148" fmla="*/ 4219492 h 6858000"/>
              <a:gd name="connsiteX149" fmla="*/ 3360922 w 7467600"/>
              <a:gd name="connsiteY149" fmla="*/ 4529373 h 6858000"/>
              <a:gd name="connsiteX150" fmla="*/ 3492420 w 7467600"/>
              <a:gd name="connsiteY150" fmla="*/ 4510145 h 6858000"/>
              <a:gd name="connsiteX151" fmla="*/ 3364086 w 7467600"/>
              <a:gd name="connsiteY151" fmla="*/ 4480340 h 6858000"/>
              <a:gd name="connsiteX152" fmla="*/ 3225818 w 7467600"/>
              <a:gd name="connsiteY152" fmla="*/ 4411822 h 6858000"/>
              <a:gd name="connsiteX153" fmla="*/ 3129696 w 7467600"/>
              <a:gd name="connsiteY153" fmla="*/ 4360704 h 6858000"/>
              <a:gd name="connsiteX154" fmla="*/ 2814545 w 7467600"/>
              <a:gd name="connsiteY154" fmla="*/ 4282955 h 6858000"/>
              <a:gd name="connsiteX155" fmla="*/ 2305292 w 7467600"/>
              <a:gd name="connsiteY155" fmla="*/ 4219492 h 6858000"/>
              <a:gd name="connsiteX156" fmla="*/ 2626982 w 7467600"/>
              <a:gd name="connsiteY156" fmla="*/ 4206450 h 6858000"/>
              <a:gd name="connsiteX157" fmla="*/ 2490617 w 7467600"/>
              <a:gd name="connsiteY157" fmla="*/ 4206951 h 6858000"/>
              <a:gd name="connsiteX158" fmla="*/ 2819869 w 7467600"/>
              <a:gd name="connsiteY158" fmla="*/ 4252936 h 6858000"/>
              <a:gd name="connsiteX159" fmla="*/ 3143018 w 7467600"/>
              <a:gd name="connsiteY159" fmla="*/ 4332698 h 6858000"/>
              <a:gd name="connsiteX160" fmla="*/ 3241520 w 7467600"/>
              <a:gd name="connsiteY160" fmla="*/ 4385112 h 6858000"/>
              <a:gd name="connsiteX161" fmla="*/ 3374575 w 7467600"/>
              <a:gd name="connsiteY161" fmla="*/ 4451517 h 6858000"/>
              <a:gd name="connsiteX162" fmla="*/ 3505221 w 7467600"/>
              <a:gd name="connsiteY162" fmla="*/ 4480757 h 6858000"/>
              <a:gd name="connsiteX163" fmla="*/ 2626982 w 7467600"/>
              <a:gd name="connsiteY163" fmla="*/ 4206450 h 6858000"/>
              <a:gd name="connsiteX164" fmla="*/ 1310106 w 7467600"/>
              <a:gd name="connsiteY164" fmla="*/ 3943217 h 6858000"/>
              <a:gd name="connsiteX165" fmla="*/ 854994 w 7467600"/>
              <a:gd name="connsiteY165" fmla="*/ 4399136 h 6858000"/>
              <a:gd name="connsiteX166" fmla="*/ 742462 w 7467600"/>
              <a:gd name="connsiteY166" fmla="*/ 4594648 h 6858000"/>
              <a:gd name="connsiteX167" fmla="*/ 820602 w 7467600"/>
              <a:gd name="connsiteY167" fmla="*/ 4485915 h 6858000"/>
              <a:gd name="connsiteX168" fmla="*/ 878295 w 7467600"/>
              <a:gd name="connsiteY168" fmla="*/ 4403594 h 6858000"/>
              <a:gd name="connsiteX169" fmla="*/ 1240607 w 7467600"/>
              <a:gd name="connsiteY169" fmla="*/ 4010401 h 6858000"/>
              <a:gd name="connsiteX170" fmla="*/ 1310106 w 7467600"/>
              <a:gd name="connsiteY170" fmla="*/ 3943217 h 6858000"/>
              <a:gd name="connsiteX171" fmla="*/ 1423113 w 7467600"/>
              <a:gd name="connsiteY171" fmla="*/ 3874565 h 6858000"/>
              <a:gd name="connsiteX172" fmla="*/ 1260565 w 7467600"/>
              <a:gd name="connsiteY172" fmla="*/ 4031982 h 6858000"/>
              <a:gd name="connsiteX173" fmla="*/ 901900 w 7467600"/>
              <a:gd name="connsiteY173" fmla="*/ 4421236 h 6858000"/>
              <a:gd name="connsiteX174" fmla="*/ 845044 w 7467600"/>
              <a:gd name="connsiteY174" fmla="*/ 4502436 h 6858000"/>
              <a:gd name="connsiteX175" fmla="*/ 685926 w 7467600"/>
              <a:gd name="connsiteY175" fmla="*/ 4703069 h 6858000"/>
              <a:gd name="connsiteX176" fmla="*/ 684248 w 7467600"/>
              <a:gd name="connsiteY176" fmla="*/ 4706721 h 6858000"/>
              <a:gd name="connsiteX177" fmla="*/ 1423113 w 7467600"/>
              <a:gd name="connsiteY177" fmla="*/ 3874565 h 6858000"/>
              <a:gd name="connsiteX178" fmla="*/ 3316479 w 7467600"/>
              <a:gd name="connsiteY178" fmla="*/ 3872136 h 6858000"/>
              <a:gd name="connsiteX179" fmla="*/ 3546806 w 7467600"/>
              <a:gd name="connsiteY179" fmla="*/ 4356139 h 6858000"/>
              <a:gd name="connsiteX180" fmla="*/ 3364433 w 7467600"/>
              <a:gd name="connsiteY180" fmla="*/ 3953121 h 6858000"/>
              <a:gd name="connsiteX181" fmla="*/ 3316479 w 7467600"/>
              <a:gd name="connsiteY181" fmla="*/ 3872136 h 6858000"/>
              <a:gd name="connsiteX182" fmla="*/ 3291335 w 7467600"/>
              <a:gd name="connsiteY182" fmla="*/ 3767420 h 6858000"/>
              <a:gd name="connsiteX183" fmla="*/ 3390805 w 7467600"/>
              <a:gd name="connsiteY183" fmla="*/ 3937163 h 6858000"/>
              <a:gd name="connsiteX184" fmla="*/ 3579062 w 7467600"/>
              <a:gd name="connsiteY184" fmla="*/ 4359040 h 6858000"/>
              <a:gd name="connsiteX185" fmla="*/ 3467355 w 7467600"/>
              <a:gd name="connsiteY185" fmla="*/ 3988130 h 6858000"/>
              <a:gd name="connsiteX186" fmla="*/ 3310753 w 7467600"/>
              <a:gd name="connsiteY186" fmla="*/ 3787140 h 6858000"/>
              <a:gd name="connsiteX187" fmla="*/ 3291335 w 7467600"/>
              <a:gd name="connsiteY187" fmla="*/ 3767420 h 6858000"/>
              <a:gd name="connsiteX188" fmla="*/ 1635889 w 7467600"/>
              <a:gd name="connsiteY188" fmla="*/ 3709494 h 6858000"/>
              <a:gd name="connsiteX189" fmla="*/ 1634800 w 7467600"/>
              <a:gd name="connsiteY189" fmla="*/ 3731111 h 6858000"/>
              <a:gd name="connsiteX190" fmla="*/ 1635889 w 7467600"/>
              <a:gd name="connsiteY190" fmla="*/ 3709494 h 6858000"/>
              <a:gd name="connsiteX191" fmla="*/ 1510397 w 7467600"/>
              <a:gd name="connsiteY191" fmla="*/ 3684705 h 6858000"/>
              <a:gd name="connsiteX192" fmla="*/ 1146550 w 7467600"/>
              <a:gd name="connsiteY192" fmla="*/ 3802012 h 6858000"/>
              <a:gd name="connsiteX193" fmla="*/ 698834 w 7467600"/>
              <a:gd name="connsiteY193" fmla="*/ 3952272 h 6858000"/>
              <a:gd name="connsiteX194" fmla="*/ 34256 w 7467600"/>
              <a:gd name="connsiteY194" fmla="*/ 4347603 h 6858000"/>
              <a:gd name="connsiteX195" fmla="*/ 527241 w 7467600"/>
              <a:gd name="connsiteY195" fmla="*/ 4065078 h 6858000"/>
              <a:gd name="connsiteX196" fmla="*/ 1510397 w 7467600"/>
              <a:gd name="connsiteY196" fmla="*/ 3684705 h 6858000"/>
              <a:gd name="connsiteX197" fmla="*/ 1313114 w 7467600"/>
              <a:gd name="connsiteY197" fmla="*/ 3655216 h 6858000"/>
              <a:gd name="connsiteX198" fmla="*/ 1109304 w 7467600"/>
              <a:gd name="connsiteY198" fmla="*/ 3669030 h 6858000"/>
              <a:gd name="connsiteX199" fmla="*/ 8129 w 7467600"/>
              <a:gd name="connsiteY199" fmla="*/ 4330519 h 6858000"/>
              <a:gd name="connsiteX200" fmla="*/ 687572 w 7467600"/>
              <a:gd name="connsiteY200" fmla="*/ 3925629 h 6858000"/>
              <a:gd name="connsiteX201" fmla="*/ 1138365 w 7467600"/>
              <a:gd name="connsiteY201" fmla="*/ 3774515 h 6858000"/>
              <a:gd name="connsiteX202" fmla="*/ 1505579 w 7467600"/>
              <a:gd name="connsiteY202" fmla="*/ 3655526 h 6858000"/>
              <a:gd name="connsiteX203" fmla="*/ 1313114 w 7467600"/>
              <a:gd name="connsiteY203" fmla="*/ 3655216 h 6858000"/>
              <a:gd name="connsiteX204" fmla="*/ 3655073 w 7467600"/>
              <a:gd name="connsiteY204" fmla="*/ 3650884 h 6858000"/>
              <a:gd name="connsiteX205" fmla="*/ 3989938 w 7467600"/>
              <a:gd name="connsiteY205" fmla="*/ 3991685 h 6858000"/>
              <a:gd name="connsiteX206" fmla="*/ 4393907 w 7467600"/>
              <a:gd name="connsiteY206" fmla="*/ 4261258 h 6858000"/>
              <a:gd name="connsiteX207" fmla="*/ 4648051 w 7467600"/>
              <a:gd name="connsiteY207" fmla="*/ 4374051 h 6858000"/>
              <a:gd name="connsiteX208" fmla="*/ 4383389 w 7467600"/>
              <a:gd name="connsiteY208" fmla="*/ 4184369 h 6858000"/>
              <a:gd name="connsiteX209" fmla="*/ 4165508 w 7467600"/>
              <a:gd name="connsiteY209" fmla="*/ 4035196 h 6858000"/>
              <a:gd name="connsiteX210" fmla="*/ 4068162 w 7467600"/>
              <a:gd name="connsiteY210" fmla="*/ 3953394 h 6858000"/>
              <a:gd name="connsiteX211" fmla="*/ 3981416 w 7467600"/>
              <a:gd name="connsiteY211" fmla="*/ 3880482 h 6858000"/>
              <a:gd name="connsiteX212" fmla="*/ 3800147 w 7467600"/>
              <a:gd name="connsiteY212" fmla="*/ 3749872 h 6858000"/>
              <a:gd name="connsiteX213" fmla="*/ 3655073 w 7467600"/>
              <a:gd name="connsiteY213" fmla="*/ 3650884 h 6858000"/>
              <a:gd name="connsiteX214" fmla="*/ 3670252 w 7467600"/>
              <a:gd name="connsiteY214" fmla="*/ 3622798 h 6858000"/>
              <a:gd name="connsiteX215" fmla="*/ 3817258 w 7467600"/>
              <a:gd name="connsiteY215" fmla="*/ 3723577 h 6858000"/>
              <a:gd name="connsiteX216" fmla="*/ 4000461 w 7467600"/>
              <a:gd name="connsiteY216" fmla="*/ 3855966 h 6858000"/>
              <a:gd name="connsiteX217" fmla="*/ 4088180 w 7467600"/>
              <a:gd name="connsiteY217" fmla="*/ 3929774 h 6858000"/>
              <a:gd name="connsiteX218" fmla="*/ 4184555 w 7467600"/>
              <a:gd name="connsiteY218" fmla="*/ 4010683 h 6858000"/>
              <a:gd name="connsiteX219" fmla="*/ 4399563 w 7467600"/>
              <a:gd name="connsiteY219" fmla="*/ 4158106 h 6858000"/>
              <a:gd name="connsiteX220" fmla="*/ 4684469 w 7467600"/>
              <a:gd name="connsiteY220" fmla="*/ 4364680 h 6858000"/>
              <a:gd name="connsiteX221" fmla="*/ 4690271 w 7467600"/>
              <a:gd name="connsiteY221" fmla="*/ 4370034 h 6858000"/>
              <a:gd name="connsiteX222" fmla="*/ 4136093 w 7467600"/>
              <a:gd name="connsiteY222" fmla="*/ 3858466 h 6858000"/>
              <a:gd name="connsiteX223" fmla="*/ 3670252 w 7467600"/>
              <a:gd name="connsiteY223" fmla="*/ 3622798 h 6858000"/>
              <a:gd name="connsiteX224" fmla="*/ 4440129 w 7467600"/>
              <a:gd name="connsiteY224" fmla="*/ 3448571 h 6858000"/>
              <a:gd name="connsiteX225" fmla="*/ 4856525 w 7467600"/>
              <a:gd name="connsiteY225" fmla="*/ 3915351 h 6858000"/>
              <a:gd name="connsiteX226" fmla="*/ 5059055 w 7467600"/>
              <a:gd name="connsiteY226" fmla="*/ 4108918 h 6858000"/>
              <a:gd name="connsiteX227" fmla="*/ 5290070 w 7467600"/>
              <a:gd name="connsiteY227" fmla="*/ 4263619 h 6858000"/>
              <a:gd name="connsiteX228" fmla="*/ 4834991 w 7467600"/>
              <a:gd name="connsiteY228" fmla="*/ 3830985 h 6858000"/>
              <a:gd name="connsiteX229" fmla="*/ 4440129 w 7467600"/>
              <a:gd name="connsiteY229" fmla="*/ 3448571 h 6858000"/>
              <a:gd name="connsiteX230" fmla="*/ 4441737 w 7467600"/>
              <a:gd name="connsiteY230" fmla="*/ 3399734 h 6858000"/>
              <a:gd name="connsiteX231" fmla="*/ 4431236 w 7467600"/>
              <a:gd name="connsiteY231" fmla="*/ 3400954 h 6858000"/>
              <a:gd name="connsiteX232" fmla="*/ 4557150 w 7467600"/>
              <a:gd name="connsiteY232" fmla="*/ 3510023 h 6858000"/>
              <a:gd name="connsiteX233" fmla="*/ 4856936 w 7467600"/>
              <a:gd name="connsiteY233" fmla="*/ 3809146 h 6858000"/>
              <a:gd name="connsiteX234" fmla="*/ 5111996 w 7467600"/>
              <a:gd name="connsiteY234" fmla="*/ 4065759 h 6858000"/>
              <a:gd name="connsiteX235" fmla="*/ 5388878 w 7467600"/>
              <a:gd name="connsiteY235" fmla="*/ 4300185 h 6858000"/>
              <a:gd name="connsiteX236" fmla="*/ 5425556 w 7467600"/>
              <a:gd name="connsiteY236" fmla="*/ 4308967 h 6858000"/>
              <a:gd name="connsiteX237" fmla="*/ 4943646 w 7467600"/>
              <a:gd name="connsiteY237" fmla="*/ 3822916 h 6858000"/>
              <a:gd name="connsiteX238" fmla="*/ 4594837 w 7467600"/>
              <a:gd name="connsiteY238" fmla="*/ 3532274 h 6858000"/>
              <a:gd name="connsiteX239" fmla="*/ 4441737 w 7467600"/>
              <a:gd name="connsiteY239" fmla="*/ 3399734 h 6858000"/>
              <a:gd name="connsiteX240" fmla="*/ 5425834 w 7467600"/>
              <a:gd name="connsiteY240" fmla="*/ 3162785 h 6858000"/>
              <a:gd name="connsiteX241" fmla="*/ 5401644 w 7467600"/>
              <a:gd name="connsiteY241" fmla="*/ 3617847 h 6858000"/>
              <a:gd name="connsiteX242" fmla="*/ 5467256 w 7467600"/>
              <a:gd name="connsiteY242" fmla="*/ 4175494 h 6858000"/>
              <a:gd name="connsiteX243" fmla="*/ 5448069 w 7467600"/>
              <a:gd name="connsiteY243" fmla="*/ 3567554 h 6858000"/>
              <a:gd name="connsiteX244" fmla="*/ 5425834 w 7467600"/>
              <a:gd name="connsiteY244" fmla="*/ 3162785 h 6858000"/>
              <a:gd name="connsiteX245" fmla="*/ 1318687 w 7467600"/>
              <a:gd name="connsiteY245" fmla="*/ 3113840 h 6858000"/>
              <a:gd name="connsiteX246" fmla="*/ 1066793 w 7467600"/>
              <a:gd name="connsiteY246" fmla="*/ 3212171 h 6858000"/>
              <a:gd name="connsiteX247" fmla="*/ 993319 w 7467600"/>
              <a:gd name="connsiteY247" fmla="*/ 3247648 h 6858000"/>
              <a:gd name="connsiteX248" fmla="*/ 853081 w 7467600"/>
              <a:gd name="connsiteY248" fmla="*/ 3312410 h 6858000"/>
              <a:gd name="connsiteX249" fmla="*/ 805957 w 7467600"/>
              <a:gd name="connsiteY249" fmla="*/ 3330443 h 6858000"/>
              <a:gd name="connsiteX250" fmla="*/ 1318687 w 7467600"/>
              <a:gd name="connsiteY250" fmla="*/ 3113840 h 6858000"/>
              <a:gd name="connsiteX251" fmla="*/ 5453702 w 7467600"/>
              <a:gd name="connsiteY251" fmla="*/ 3090882 h 6858000"/>
              <a:gd name="connsiteX252" fmla="*/ 5480135 w 7467600"/>
              <a:gd name="connsiteY252" fmla="*/ 3565802 h 6858000"/>
              <a:gd name="connsiteX253" fmla="*/ 5499023 w 7467600"/>
              <a:gd name="connsiteY253" fmla="*/ 4166310 h 6858000"/>
              <a:gd name="connsiteX254" fmla="*/ 5547022 w 7467600"/>
              <a:gd name="connsiteY254" fmla="*/ 3607838 h 6858000"/>
              <a:gd name="connsiteX255" fmla="*/ 5515964 w 7467600"/>
              <a:gd name="connsiteY255" fmla="*/ 3378541 h 6858000"/>
              <a:gd name="connsiteX256" fmla="*/ 5453702 w 7467600"/>
              <a:gd name="connsiteY256" fmla="*/ 3090882 h 6858000"/>
              <a:gd name="connsiteX257" fmla="*/ 1238695 w 7467600"/>
              <a:gd name="connsiteY257" fmla="*/ 3076820 h 6858000"/>
              <a:gd name="connsiteX258" fmla="*/ 716371 w 7467600"/>
              <a:gd name="connsiteY258" fmla="*/ 3293249 h 6858000"/>
              <a:gd name="connsiteX259" fmla="*/ 579522 w 7467600"/>
              <a:gd name="connsiteY259" fmla="*/ 3371759 h 6858000"/>
              <a:gd name="connsiteX260" fmla="*/ 600288 w 7467600"/>
              <a:gd name="connsiteY260" fmla="*/ 3365555 h 6858000"/>
              <a:gd name="connsiteX261" fmla="*/ 840692 w 7467600"/>
              <a:gd name="connsiteY261" fmla="*/ 3284921 h 6858000"/>
              <a:gd name="connsiteX262" fmla="*/ 979248 w 7467600"/>
              <a:gd name="connsiteY262" fmla="*/ 3221003 h 6858000"/>
              <a:gd name="connsiteX263" fmla="*/ 1053282 w 7467600"/>
              <a:gd name="connsiteY263" fmla="*/ 3185247 h 6858000"/>
              <a:gd name="connsiteX264" fmla="*/ 1320603 w 7467600"/>
              <a:gd name="connsiteY264" fmla="*/ 3081281 h 6858000"/>
              <a:gd name="connsiteX265" fmla="*/ 1238695 w 7467600"/>
              <a:gd name="connsiteY265" fmla="*/ 3076820 h 6858000"/>
              <a:gd name="connsiteX266" fmla="*/ 5425627 w 7467600"/>
              <a:gd name="connsiteY266" fmla="*/ 2954192 h 6858000"/>
              <a:gd name="connsiteX267" fmla="*/ 5470770 w 7467600"/>
              <a:gd name="connsiteY267" fmla="*/ 3005435 h 6858000"/>
              <a:gd name="connsiteX268" fmla="*/ 5519779 w 7467600"/>
              <a:gd name="connsiteY268" fmla="*/ 4359223 h 6858000"/>
              <a:gd name="connsiteX269" fmla="*/ 5520293 w 7467600"/>
              <a:gd name="connsiteY269" fmla="*/ 4360602 h 6858000"/>
              <a:gd name="connsiteX270" fmla="*/ 5767221 w 7467600"/>
              <a:gd name="connsiteY270" fmla="*/ 4665564 h 6858000"/>
              <a:gd name="connsiteX271" fmla="*/ 6937169 w 7467600"/>
              <a:gd name="connsiteY271" fmla="*/ 4815941 h 6858000"/>
              <a:gd name="connsiteX272" fmla="*/ 6953922 w 7467600"/>
              <a:gd name="connsiteY272" fmla="*/ 4890068 h 6858000"/>
              <a:gd name="connsiteX273" fmla="*/ 6071359 w 7467600"/>
              <a:gd name="connsiteY273" fmla="*/ 4770770 h 6858000"/>
              <a:gd name="connsiteX274" fmla="*/ 6038839 w 7467600"/>
              <a:gd name="connsiteY274" fmla="*/ 4764474 h 6858000"/>
              <a:gd name="connsiteX275" fmla="*/ 6038706 w 7467600"/>
              <a:gd name="connsiteY275" fmla="*/ 4763847 h 6858000"/>
              <a:gd name="connsiteX276" fmla="*/ 6037784 w 7467600"/>
              <a:gd name="connsiteY276" fmla="*/ 4764270 h 6858000"/>
              <a:gd name="connsiteX277" fmla="*/ 6038839 w 7467600"/>
              <a:gd name="connsiteY277" fmla="*/ 4764474 h 6858000"/>
              <a:gd name="connsiteX278" fmla="*/ 6040338 w 7467600"/>
              <a:gd name="connsiteY278" fmla="*/ 4771418 h 6858000"/>
              <a:gd name="connsiteX279" fmla="*/ 6024488 w 7467600"/>
              <a:gd name="connsiteY279" fmla="*/ 4809903 h 6858000"/>
              <a:gd name="connsiteX280" fmla="*/ 5599771 w 7467600"/>
              <a:gd name="connsiteY280" fmla="*/ 5509652 h 6858000"/>
              <a:gd name="connsiteX281" fmla="*/ 5548843 w 7467600"/>
              <a:gd name="connsiteY281" fmla="*/ 5563845 h 6858000"/>
              <a:gd name="connsiteX282" fmla="*/ 5940952 w 7467600"/>
              <a:gd name="connsiteY282" fmla="*/ 6250028 h 6858000"/>
              <a:gd name="connsiteX283" fmla="*/ 6043441 w 7467600"/>
              <a:gd name="connsiteY283" fmla="*/ 6665847 h 6858000"/>
              <a:gd name="connsiteX284" fmla="*/ 6093432 w 7467600"/>
              <a:gd name="connsiteY284" fmla="*/ 6858000 h 6858000"/>
              <a:gd name="connsiteX285" fmla="*/ 6034344 w 7467600"/>
              <a:gd name="connsiteY285" fmla="*/ 6858000 h 6858000"/>
              <a:gd name="connsiteX286" fmla="*/ 6026679 w 7467600"/>
              <a:gd name="connsiteY286" fmla="*/ 6836959 h 6858000"/>
              <a:gd name="connsiteX287" fmla="*/ 5800441 w 7467600"/>
              <a:gd name="connsiteY287" fmla="*/ 6335286 h 6858000"/>
              <a:gd name="connsiteX288" fmla="*/ 5526562 w 7467600"/>
              <a:gd name="connsiteY288" fmla="*/ 5705388 h 6858000"/>
              <a:gd name="connsiteX289" fmla="*/ 5519640 w 7467600"/>
              <a:gd name="connsiteY289" fmla="*/ 5683774 h 6858000"/>
              <a:gd name="connsiteX290" fmla="*/ 5844559 w 7467600"/>
              <a:gd name="connsiteY290" fmla="*/ 6553349 h 6858000"/>
              <a:gd name="connsiteX291" fmla="*/ 5975994 w 7467600"/>
              <a:gd name="connsiteY291" fmla="*/ 6858000 h 6858000"/>
              <a:gd name="connsiteX292" fmla="*/ 5898547 w 7467600"/>
              <a:gd name="connsiteY292" fmla="*/ 6858000 h 6858000"/>
              <a:gd name="connsiteX293" fmla="*/ 5682041 w 7467600"/>
              <a:gd name="connsiteY293" fmla="*/ 6355860 h 6858000"/>
              <a:gd name="connsiteX294" fmla="*/ 5461758 w 7467600"/>
              <a:gd name="connsiteY294" fmla="*/ 5820220 h 6858000"/>
              <a:gd name="connsiteX295" fmla="*/ 5237282 w 7467600"/>
              <a:gd name="connsiteY295" fmla="*/ 6579086 h 6858000"/>
              <a:gd name="connsiteX296" fmla="*/ 5115009 w 7467600"/>
              <a:gd name="connsiteY296" fmla="*/ 6858000 h 6858000"/>
              <a:gd name="connsiteX297" fmla="*/ 5028074 w 7467600"/>
              <a:gd name="connsiteY297" fmla="*/ 6858000 h 6858000"/>
              <a:gd name="connsiteX298" fmla="*/ 5079508 w 7467600"/>
              <a:gd name="connsiteY298" fmla="*/ 6749074 h 6858000"/>
              <a:gd name="connsiteX299" fmla="*/ 5371846 w 7467600"/>
              <a:gd name="connsiteY299" fmla="*/ 5924413 h 6858000"/>
              <a:gd name="connsiteX300" fmla="*/ 5270512 w 7467600"/>
              <a:gd name="connsiteY300" fmla="*/ 6138975 h 6858000"/>
              <a:gd name="connsiteX301" fmla="*/ 5062409 w 7467600"/>
              <a:gd name="connsiteY301" fmla="*/ 6653544 h 6858000"/>
              <a:gd name="connsiteX302" fmla="*/ 5036628 w 7467600"/>
              <a:gd name="connsiteY302" fmla="*/ 6754247 h 6858000"/>
              <a:gd name="connsiteX303" fmla="*/ 5009112 w 7467600"/>
              <a:gd name="connsiteY303" fmla="*/ 6858000 h 6858000"/>
              <a:gd name="connsiteX304" fmla="*/ 4976679 w 7467600"/>
              <a:gd name="connsiteY304" fmla="*/ 6858000 h 6858000"/>
              <a:gd name="connsiteX305" fmla="*/ 5006537 w 7467600"/>
              <a:gd name="connsiteY305" fmla="*/ 6747068 h 6858000"/>
              <a:gd name="connsiteX306" fmla="*/ 5032723 w 7467600"/>
              <a:gd name="connsiteY306" fmla="*/ 6644957 h 6858000"/>
              <a:gd name="connsiteX307" fmla="*/ 5242949 w 7467600"/>
              <a:gd name="connsiteY307" fmla="*/ 6125175 h 6858000"/>
              <a:gd name="connsiteX308" fmla="*/ 5286321 w 7467600"/>
              <a:gd name="connsiteY308" fmla="*/ 6033555 h 6858000"/>
              <a:gd name="connsiteX309" fmla="*/ 5008210 w 7467600"/>
              <a:gd name="connsiteY309" fmla="*/ 6649194 h 6858000"/>
              <a:gd name="connsiteX310" fmla="*/ 4986321 w 7467600"/>
              <a:gd name="connsiteY310" fmla="*/ 6765687 h 6858000"/>
              <a:gd name="connsiteX311" fmla="*/ 4973474 w 7467600"/>
              <a:gd name="connsiteY311" fmla="*/ 6858000 h 6858000"/>
              <a:gd name="connsiteX312" fmla="*/ 4907178 w 7467600"/>
              <a:gd name="connsiteY312" fmla="*/ 6858000 h 6858000"/>
              <a:gd name="connsiteX313" fmla="*/ 4910810 w 7467600"/>
              <a:gd name="connsiteY313" fmla="*/ 6829660 h 6858000"/>
              <a:gd name="connsiteX314" fmla="*/ 4987461 w 7467600"/>
              <a:gd name="connsiteY314" fmla="*/ 6432994 h 6858000"/>
              <a:gd name="connsiteX315" fmla="*/ 5179262 w 7467600"/>
              <a:gd name="connsiteY315" fmla="*/ 6035044 h 6858000"/>
              <a:gd name="connsiteX316" fmla="*/ 4689678 w 7467600"/>
              <a:gd name="connsiteY316" fmla="*/ 6440241 h 6858000"/>
              <a:gd name="connsiteX317" fmla="*/ 4477543 w 7467600"/>
              <a:gd name="connsiteY317" fmla="*/ 6674836 h 6858000"/>
              <a:gd name="connsiteX318" fmla="*/ 4329957 w 7467600"/>
              <a:gd name="connsiteY318" fmla="*/ 6858000 h 6858000"/>
              <a:gd name="connsiteX319" fmla="*/ 4218595 w 7467600"/>
              <a:gd name="connsiteY319" fmla="*/ 6858000 h 6858000"/>
              <a:gd name="connsiteX320" fmla="*/ 4368888 w 7467600"/>
              <a:gd name="connsiteY320" fmla="*/ 6668412 h 6858000"/>
              <a:gd name="connsiteX321" fmla="*/ 4563091 w 7467600"/>
              <a:gd name="connsiteY321" fmla="*/ 6442508 h 6858000"/>
              <a:gd name="connsiteX322" fmla="*/ 5387324 w 7467600"/>
              <a:gd name="connsiteY322" fmla="*/ 5705830 h 6858000"/>
              <a:gd name="connsiteX323" fmla="*/ 5073620 w 7467600"/>
              <a:gd name="connsiteY323" fmla="*/ 5955437 h 6858000"/>
              <a:gd name="connsiteX324" fmla="*/ 4689789 w 7467600"/>
              <a:gd name="connsiteY324" fmla="*/ 6268382 h 6858000"/>
              <a:gd name="connsiteX325" fmla="*/ 4418722 w 7467600"/>
              <a:gd name="connsiteY325" fmla="*/ 6570886 h 6858000"/>
              <a:gd name="connsiteX326" fmla="*/ 4214944 w 7467600"/>
              <a:gd name="connsiteY326" fmla="*/ 6858000 h 6858000"/>
              <a:gd name="connsiteX327" fmla="*/ 4177898 w 7467600"/>
              <a:gd name="connsiteY327" fmla="*/ 6858000 h 6858000"/>
              <a:gd name="connsiteX328" fmla="*/ 4391597 w 7467600"/>
              <a:gd name="connsiteY328" fmla="*/ 6556370 h 6858000"/>
              <a:gd name="connsiteX329" fmla="*/ 4668889 w 7467600"/>
              <a:gd name="connsiteY329" fmla="*/ 6246399 h 6858000"/>
              <a:gd name="connsiteX330" fmla="*/ 5055427 w 7467600"/>
              <a:gd name="connsiteY330" fmla="*/ 5931476 h 6858000"/>
              <a:gd name="connsiteX331" fmla="*/ 5371814 w 7467600"/>
              <a:gd name="connsiteY331" fmla="*/ 5678975 h 6858000"/>
              <a:gd name="connsiteX332" fmla="*/ 4987918 w 7467600"/>
              <a:gd name="connsiteY332" fmla="*/ 5838701 h 6858000"/>
              <a:gd name="connsiteX333" fmla="*/ 4317146 w 7467600"/>
              <a:gd name="connsiteY333" fmla="*/ 6587716 h 6858000"/>
              <a:gd name="connsiteX334" fmla="*/ 4171627 w 7467600"/>
              <a:gd name="connsiteY334" fmla="*/ 6858000 h 6858000"/>
              <a:gd name="connsiteX335" fmla="*/ 4081585 w 7467600"/>
              <a:gd name="connsiteY335" fmla="*/ 6858000 h 6858000"/>
              <a:gd name="connsiteX336" fmla="*/ 4238603 w 7467600"/>
              <a:gd name="connsiteY336" fmla="*/ 6559341 h 6858000"/>
              <a:gd name="connsiteX337" fmla="*/ 4778333 w 7467600"/>
              <a:gd name="connsiteY337" fmla="*/ 5873626 h 6858000"/>
              <a:gd name="connsiteX338" fmla="*/ 5414185 w 7467600"/>
              <a:gd name="connsiteY338" fmla="*/ 5573882 h 6858000"/>
              <a:gd name="connsiteX339" fmla="*/ 5959648 w 7467600"/>
              <a:gd name="connsiteY339" fmla="*/ 4760797 h 6858000"/>
              <a:gd name="connsiteX340" fmla="*/ 5355019 w 7467600"/>
              <a:gd name="connsiteY340" fmla="*/ 4734672 h 6858000"/>
              <a:gd name="connsiteX341" fmla="*/ 5083565 w 7467600"/>
              <a:gd name="connsiteY341" fmla="*/ 5179121 h 6858000"/>
              <a:gd name="connsiteX342" fmla="*/ 4713577 w 7467600"/>
              <a:gd name="connsiteY342" fmla="*/ 5616803 h 6858000"/>
              <a:gd name="connsiteX343" fmla="*/ 3989559 w 7467600"/>
              <a:gd name="connsiteY343" fmla="*/ 6145945 h 6858000"/>
              <a:gd name="connsiteX344" fmla="*/ 3939824 w 7467600"/>
              <a:gd name="connsiteY344" fmla="*/ 6066900 h 6858000"/>
              <a:gd name="connsiteX345" fmla="*/ 4584537 w 7467600"/>
              <a:gd name="connsiteY345" fmla="*/ 5324826 h 6858000"/>
              <a:gd name="connsiteX346" fmla="*/ 5037105 w 7467600"/>
              <a:gd name="connsiteY346" fmla="*/ 5088765 h 6858000"/>
              <a:gd name="connsiteX347" fmla="*/ 5039930 w 7467600"/>
              <a:gd name="connsiteY347" fmla="*/ 5089585 h 6858000"/>
              <a:gd name="connsiteX348" fmla="*/ 5263764 w 7467600"/>
              <a:gd name="connsiteY348" fmla="*/ 4735525 h 6858000"/>
              <a:gd name="connsiteX349" fmla="*/ 4086300 w 7467600"/>
              <a:gd name="connsiteY349" fmla="*/ 4884599 h 6858000"/>
              <a:gd name="connsiteX350" fmla="*/ 4085485 w 7467600"/>
              <a:gd name="connsiteY350" fmla="*/ 4899070 h 6858000"/>
              <a:gd name="connsiteX351" fmla="*/ 3871915 w 7467600"/>
              <a:gd name="connsiteY351" fmla="*/ 5253645 h 6858000"/>
              <a:gd name="connsiteX352" fmla="*/ 3799374 w 7467600"/>
              <a:gd name="connsiteY352" fmla="*/ 5466127 h 6858000"/>
              <a:gd name="connsiteX353" fmla="*/ 3498850 w 7467600"/>
              <a:gd name="connsiteY353" fmla="*/ 6661888 h 6858000"/>
              <a:gd name="connsiteX354" fmla="*/ 3399216 w 7467600"/>
              <a:gd name="connsiteY354" fmla="*/ 6858000 h 6858000"/>
              <a:gd name="connsiteX355" fmla="*/ 3303688 w 7467600"/>
              <a:gd name="connsiteY355" fmla="*/ 6858000 h 6858000"/>
              <a:gd name="connsiteX356" fmla="*/ 3391774 w 7467600"/>
              <a:gd name="connsiteY356" fmla="*/ 6697181 h 6858000"/>
              <a:gd name="connsiteX357" fmla="*/ 3735540 w 7467600"/>
              <a:gd name="connsiteY357" fmla="*/ 5546923 h 6858000"/>
              <a:gd name="connsiteX358" fmla="*/ 3729438 w 7467600"/>
              <a:gd name="connsiteY358" fmla="*/ 5569058 h 6858000"/>
              <a:gd name="connsiteX359" fmla="*/ 3707782 w 7467600"/>
              <a:gd name="connsiteY359" fmla="*/ 5644908 h 6858000"/>
              <a:gd name="connsiteX360" fmla="*/ 3583827 w 7467600"/>
              <a:gd name="connsiteY360" fmla="*/ 6039215 h 6858000"/>
              <a:gd name="connsiteX361" fmla="*/ 3547861 w 7467600"/>
              <a:gd name="connsiteY361" fmla="*/ 6129609 h 6858000"/>
              <a:gd name="connsiteX362" fmla="*/ 3490905 w 7467600"/>
              <a:gd name="connsiteY362" fmla="*/ 6277660 h 6858000"/>
              <a:gd name="connsiteX363" fmla="*/ 3455859 w 7467600"/>
              <a:gd name="connsiteY363" fmla="*/ 6391301 h 6858000"/>
              <a:gd name="connsiteX364" fmla="*/ 3429112 w 7467600"/>
              <a:gd name="connsiteY364" fmla="*/ 6479469 h 6858000"/>
              <a:gd name="connsiteX365" fmla="*/ 3304862 w 7467600"/>
              <a:gd name="connsiteY365" fmla="*/ 6796476 h 6858000"/>
              <a:gd name="connsiteX366" fmla="*/ 3276071 w 7467600"/>
              <a:gd name="connsiteY366" fmla="*/ 6858000 h 6858000"/>
              <a:gd name="connsiteX367" fmla="*/ 3240805 w 7467600"/>
              <a:gd name="connsiteY367" fmla="*/ 6858000 h 6858000"/>
              <a:gd name="connsiteX368" fmla="*/ 3275917 w 7467600"/>
              <a:gd name="connsiteY368" fmla="*/ 6783192 h 6858000"/>
              <a:gd name="connsiteX369" fmla="*/ 3399358 w 7467600"/>
              <a:gd name="connsiteY369" fmla="*/ 6469011 h 6858000"/>
              <a:gd name="connsiteX370" fmla="*/ 3425650 w 7467600"/>
              <a:gd name="connsiteY370" fmla="*/ 6381333 h 6858000"/>
              <a:gd name="connsiteX371" fmla="*/ 3460661 w 7467600"/>
              <a:gd name="connsiteY371" fmla="*/ 6266763 h 6858000"/>
              <a:gd name="connsiteX372" fmla="*/ 3518021 w 7467600"/>
              <a:gd name="connsiteY372" fmla="*/ 6117298 h 6858000"/>
              <a:gd name="connsiteX373" fmla="*/ 3554035 w 7467600"/>
              <a:gd name="connsiteY373" fmla="*/ 6027832 h 6858000"/>
              <a:gd name="connsiteX374" fmla="*/ 3677174 w 7467600"/>
              <a:gd name="connsiteY374" fmla="*/ 5636351 h 6858000"/>
              <a:gd name="connsiteX375" fmla="*/ 3698819 w 7467600"/>
              <a:gd name="connsiteY375" fmla="*/ 5560503 h 6858000"/>
              <a:gd name="connsiteX376" fmla="*/ 3702094 w 7467600"/>
              <a:gd name="connsiteY376" fmla="*/ 5549194 h 6858000"/>
              <a:gd name="connsiteX377" fmla="*/ 3398355 w 7467600"/>
              <a:gd name="connsiteY377" fmla="*/ 6094603 h 6858000"/>
              <a:gd name="connsiteX378" fmla="*/ 3193941 w 7467600"/>
              <a:gd name="connsiteY378" fmla="*/ 6798775 h 6858000"/>
              <a:gd name="connsiteX379" fmla="*/ 3184140 w 7467600"/>
              <a:gd name="connsiteY379" fmla="*/ 6858000 h 6858000"/>
              <a:gd name="connsiteX380" fmla="*/ 3099978 w 7467600"/>
              <a:gd name="connsiteY380" fmla="*/ 6858000 h 6858000"/>
              <a:gd name="connsiteX381" fmla="*/ 3101556 w 7467600"/>
              <a:gd name="connsiteY381" fmla="*/ 6843337 h 6858000"/>
              <a:gd name="connsiteX382" fmla="*/ 3370162 w 7467600"/>
              <a:gd name="connsiteY382" fmla="*/ 5785550 h 6858000"/>
              <a:gd name="connsiteX383" fmla="*/ 3746477 w 7467600"/>
              <a:gd name="connsiteY383" fmla="*/ 5377889 h 6858000"/>
              <a:gd name="connsiteX384" fmla="*/ 3863399 w 7467600"/>
              <a:gd name="connsiteY384" fmla="*/ 5087257 h 6858000"/>
              <a:gd name="connsiteX385" fmla="*/ 3968712 w 7467600"/>
              <a:gd name="connsiteY385" fmla="*/ 4913989 h 6858000"/>
              <a:gd name="connsiteX386" fmla="*/ 2792390 w 7467600"/>
              <a:gd name="connsiteY386" fmla="*/ 5382974 h 6858000"/>
              <a:gd name="connsiteX387" fmla="*/ 2714982 w 7467600"/>
              <a:gd name="connsiteY387" fmla="*/ 5427051 h 6858000"/>
              <a:gd name="connsiteX388" fmla="*/ 2813361 w 7467600"/>
              <a:gd name="connsiteY388" fmla="*/ 6023912 h 6858000"/>
              <a:gd name="connsiteX389" fmla="*/ 2688430 w 7467600"/>
              <a:gd name="connsiteY389" fmla="*/ 6801564 h 6858000"/>
              <a:gd name="connsiteX390" fmla="*/ 2629626 w 7467600"/>
              <a:gd name="connsiteY390" fmla="*/ 6763394 h 6858000"/>
              <a:gd name="connsiteX391" fmla="*/ 2565328 w 7467600"/>
              <a:gd name="connsiteY391" fmla="*/ 5516399 h 6858000"/>
              <a:gd name="connsiteX392" fmla="*/ 1922999 w 7467600"/>
              <a:gd name="connsiteY392" fmla="*/ 5980343 h 6858000"/>
              <a:gd name="connsiteX393" fmla="*/ 1950261 w 7467600"/>
              <a:gd name="connsiteY393" fmla="*/ 6405858 h 6858000"/>
              <a:gd name="connsiteX394" fmla="*/ 2365554 w 7467600"/>
              <a:gd name="connsiteY394" fmla="*/ 6759107 h 6858000"/>
              <a:gd name="connsiteX395" fmla="*/ 2424142 w 7467600"/>
              <a:gd name="connsiteY395" fmla="*/ 6858000 h 6858000"/>
              <a:gd name="connsiteX396" fmla="*/ 2395994 w 7467600"/>
              <a:gd name="connsiteY396" fmla="*/ 6858000 h 6858000"/>
              <a:gd name="connsiteX397" fmla="*/ 2392863 w 7467600"/>
              <a:gd name="connsiteY397" fmla="*/ 6852964 h 6858000"/>
              <a:gd name="connsiteX398" fmla="*/ 2017589 w 7467600"/>
              <a:gd name="connsiteY398" fmla="*/ 6493982 h 6858000"/>
              <a:gd name="connsiteX399" fmla="*/ 2147336 w 7467600"/>
              <a:gd name="connsiteY399" fmla="*/ 6594052 h 6858000"/>
              <a:gd name="connsiteX400" fmla="*/ 2207047 w 7467600"/>
              <a:gd name="connsiteY400" fmla="*/ 6654540 h 6858000"/>
              <a:gd name="connsiteX401" fmla="*/ 2299106 w 7467600"/>
              <a:gd name="connsiteY401" fmla="*/ 6778931 h 6858000"/>
              <a:gd name="connsiteX402" fmla="*/ 2314430 w 7467600"/>
              <a:gd name="connsiteY402" fmla="*/ 6801144 h 6858000"/>
              <a:gd name="connsiteX403" fmla="*/ 2352406 w 7467600"/>
              <a:gd name="connsiteY403" fmla="*/ 6858000 h 6858000"/>
              <a:gd name="connsiteX404" fmla="*/ 2314492 w 7467600"/>
              <a:gd name="connsiteY404" fmla="*/ 6858000 h 6858000"/>
              <a:gd name="connsiteX405" fmla="*/ 2288095 w 7467600"/>
              <a:gd name="connsiteY405" fmla="*/ 6818030 h 6858000"/>
              <a:gd name="connsiteX406" fmla="*/ 2272768 w 7467600"/>
              <a:gd name="connsiteY406" fmla="*/ 6795822 h 6858000"/>
              <a:gd name="connsiteX407" fmla="*/ 2182715 w 7467600"/>
              <a:gd name="connsiteY407" fmla="*/ 6675071 h 6858000"/>
              <a:gd name="connsiteX408" fmla="*/ 2032061 w 7467600"/>
              <a:gd name="connsiteY408" fmla="*/ 6541380 h 6858000"/>
              <a:gd name="connsiteX409" fmla="*/ 2257220 w 7467600"/>
              <a:gd name="connsiteY409" fmla="*/ 6826257 h 6858000"/>
              <a:gd name="connsiteX410" fmla="*/ 2281324 w 7467600"/>
              <a:gd name="connsiteY410" fmla="*/ 6858000 h 6858000"/>
              <a:gd name="connsiteX411" fmla="*/ 2242860 w 7467600"/>
              <a:gd name="connsiteY411" fmla="*/ 6858000 h 6858000"/>
              <a:gd name="connsiteX412" fmla="*/ 2232818 w 7467600"/>
              <a:gd name="connsiteY412" fmla="*/ 6844926 h 6858000"/>
              <a:gd name="connsiteX413" fmla="*/ 1990172 w 7467600"/>
              <a:gd name="connsiteY413" fmla="*/ 6542121 h 6858000"/>
              <a:gd name="connsiteX414" fmla="*/ 2124090 w 7467600"/>
              <a:gd name="connsiteY414" fmla="*/ 6761017 h 6858000"/>
              <a:gd name="connsiteX415" fmla="*/ 2200380 w 7467600"/>
              <a:gd name="connsiteY415" fmla="*/ 6858000 h 6858000"/>
              <a:gd name="connsiteX416" fmla="*/ 2147507 w 7467600"/>
              <a:gd name="connsiteY416" fmla="*/ 6858000 h 6858000"/>
              <a:gd name="connsiteX417" fmla="*/ 2070668 w 7467600"/>
              <a:gd name="connsiteY417" fmla="*/ 6761520 h 6858000"/>
              <a:gd name="connsiteX418" fmla="*/ 1975142 w 7467600"/>
              <a:gd name="connsiteY418" fmla="*/ 6585570 h 6858000"/>
              <a:gd name="connsiteX419" fmla="*/ 2050035 w 7467600"/>
              <a:gd name="connsiteY419" fmla="*/ 6813345 h 6858000"/>
              <a:gd name="connsiteX420" fmla="*/ 2063025 w 7467600"/>
              <a:gd name="connsiteY420" fmla="*/ 6858000 h 6858000"/>
              <a:gd name="connsiteX421" fmla="*/ 2021675 w 7467600"/>
              <a:gd name="connsiteY421" fmla="*/ 6858000 h 6858000"/>
              <a:gd name="connsiteX422" fmla="*/ 2019308 w 7467600"/>
              <a:gd name="connsiteY422" fmla="*/ 6847118 h 6858000"/>
              <a:gd name="connsiteX423" fmla="*/ 1938835 w 7467600"/>
              <a:gd name="connsiteY423" fmla="*/ 6551160 h 6858000"/>
              <a:gd name="connsiteX424" fmla="*/ 1953230 w 7467600"/>
              <a:gd name="connsiteY424" fmla="*/ 6759699 h 6858000"/>
              <a:gd name="connsiteX425" fmla="*/ 1956763 w 7467600"/>
              <a:gd name="connsiteY425" fmla="*/ 6778191 h 6858000"/>
              <a:gd name="connsiteX426" fmla="*/ 1967925 w 7467600"/>
              <a:gd name="connsiteY426" fmla="*/ 6858000 h 6858000"/>
              <a:gd name="connsiteX427" fmla="*/ 1936622 w 7467600"/>
              <a:gd name="connsiteY427" fmla="*/ 6858000 h 6858000"/>
              <a:gd name="connsiteX428" fmla="*/ 1926261 w 7467600"/>
              <a:gd name="connsiteY428" fmla="*/ 6784064 h 6858000"/>
              <a:gd name="connsiteX429" fmla="*/ 1922724 w 7467600"/>
              <a:gd name="connsiteY429" fmla="*/ 6765577 h 6858000"/>
              <a:gd name="connsiteX430" fmla="*/ 1904650 w 7467600"/>
              <a:gd name="connsiteY430" fmla="*/ 6639616 h 6858000"/>
              <a:gd name="connsiteX431" fmla="*/ 1885273 w 7467600"/>
              <a:gd name="connsiteY431" fmla="*/ 6858000 h 6858000"/>
              <a:gd name="connsiteX432" fmla="*/ 1854363 w 7467600"/>
              <a:gd name="connsiteY432" fmla="*/ 6858000 h 6858000"/>
              <a:gd name="connsiteX433" fmla="*/ 1880391 w 7467600"/>
              <a:gd name="connsiteY433" fmla="*/ 6603796 h 6858000"/>
              <a:gd name="connsiteX434" fmla="*/ 1818273 w 7467600"/>
              <a:gd name="connsiteY434" fmla="*/ 6715729 h 6858000"/>
              <a:gd name="connsiteX435" fmla="*/ 1794691 w 7467600"/>
              <a:gd name="connsiteY435" fmla="*/ 6843239 h 6858000"/>
              <a:gd name="connsiteX436" fmla="*/ 1794914 w 7467600"/>
              <a:gd name="connsiteY436" fmla="*/ 6858000 h 6858000"/>
              <a:gd name="connsiteX437" fmla="*/ 1746128 w 7467600"/>
              <a:gd name="connsiteY437" fmla="*/ 6858000 h 6858000"/>
              <a:gd name="connsiteX438" fmla="*/ 1753934 w 7467600"/>
              <a:gd name="connsiteY438" fmla="*/ 6724796 h 6858000"/>
              <a:gd name="connsiteX439" fmla="*/ 1792053 w 7467600"/>
              <a:gd name="connsiteY439" fmla="*/ 6572396 h 6858000"/>
              <a:gd name="connsiteX440" fmla="*/ 1862248 w 7467600"/>
              <a:gd name="connsiteY440" fmla="*/ 6266397 h 6858000"/>
              <a:gd name="connsiteX441" fmla="*/ 1862250 w 7467600"/>
              <a:gd name="connsiteY441" fmla="*/ 6033531 h 6858000"/>
              <a:gd name="connsiteX442" fmla="*/ 1211999 w 7467600"/>
              <a:gd name="connsiteY442" fmla="*/ 6683610 h 6858000"/>
              <a:gd name="connsiteX443" fmla="*/ 1213266 w 7467600"/>
              <a:gd name="connsiteY443" fmla="*/ 6691947 h 6858000"/>
              <a:gd name="connsiteX444" fmla="*/ 1203370 w 7467600"/>
              <a:gd name="connsiteY444" fmla="*/ 6850676 h 6858000"/>
              <a:gd name="connsiteX445" fmla="*/ 1203671 w 7467600"/>
              <a:gd name="connsiteY445" fmla="*/ 6858000 h 6858000"/>
              <a:gd name="connsiteX446" fmla="*/ 1143180 w 7467600"/>
              <a:gd name="connsiteY446" fmla="*/ 6858000 h 6858000"/>
              <a:gd name="connsiteX447" fmla="*/ 1142176 w 7467600"/>
              <a:gd name="connsiteY447" fmla="*/ 6766045 h 6858000"/>
              <a:gd name="connsiteX448" fmla="*/ 1067484 w 7467600"/>
              <a:gd name="connsiteY448" fmla="*/ 6858000 h 6858000"/>
              <a:gd name="connsiteX449" fmla="*/ 953928 w 7467600"/>
              <a:gd name="connsiteY449" fmla="*/ 6858000 h 6858000"/>
              <a:gd name="connsiteX450" fmla="*/ 959715 w 7467600"/>
              <a:gd name="connsiteY450" fmla="*/ 6850185 h 6858000"/>
              <a:gd name="connsiteX451" fmla="*/ 1483788 w 7467600"/>
              <a:gd name="connsiteY451" fmla="*/ 6259174 h 6858000"/>
              <a:gd name="connsiteX452" fmla="*/ 1100671 w 7467600"/>
              <a:gd name="connsiteY452" fmla="*/ 6252137 h 6858000"/>
              <a:gd name="connsiteX453" fmla="*/ 1090144 w 7467600"/>
              <a:gd name="connsiteY453" fmla="*/ 6256748 h 6858000"/>
              <a:gd name="connsiteX454" fmla="*/ 1095872 w 7467600"/>
              <a:gd name="connsiteY454" fmla="*/ 6271892 h 6858000"/>
              <a:gd name="connsiteX455" fmla="*/ 262785 w 7467600"/>
              <a:gd name="connsiteY455" fmla="*/ 6845450 h 6858000"/>
              <a:gd name="connsiteX456" fmla="*/ 209968 w 7467600"/>
              <a:gd name="connsiteY456" fmla="*/ 6770713 h 6858000"/>
              <a:gd name="connsiteX457" fmla="*/ 873460 w 7467600"/>
              <a:gd name="connsiteY457" fmla="*/ 6253768 h 6858000"/>
              <a:gd name="connsiteX458" fmla="*/ 192686 w 7467600"/>
              <a:gd name="connsiteY458" fmla="*/ 5849257 h 6858000"/>
              <a:gd name="connsiteX459" fmla="*/ 4696 w 7467600"/>
              <a:gd name="connsiteY459" fmla="*/ 5697668 h 6858000"/>
              <a:gd name="connsiteX460" fmla="*/ 0 w 7467600"/>
              <a:gd name="connsiteY460" fmla="*/ 5689984 h 6858000"/>
              <a:gd name="connsiteX461" fmla="*/ 0 w 7467600"/>
              <a:gd name="connsiteY461" fmla="*/ 5513472 h 6858000"/>
              <a:gd name="connsiteX462" fmla="*/ 174101 w 7467600"/>
              <a:gd name="connsiteY462" fmla="*/ 5620277 h 6858000"/>
              <a:gd name="connsiteX463" fmla="*/ 891800 w 7467600"/>
              <a:gd name="connsiteY463" fmla="*/ 6036935 h 6858000"/>
              <a:gd name="connsiteX464" fmla="*/ 1072219 w 7467600"/>
              <a:gd name="connsiteY464" fmla="*/ 6169443 h 6858000"/>
              <a:gd name="connsiteX465" fmla="*/ 1074117 w 7467600"/>
              <a:gd name="connsiteY465" fmla="*/ 6170301 h 6858000"/>
              <a:gd name="connsiteX466" fmla="*/ 1083114 w 7467600"/>
              <a:gd name="connsiteY466" fmla="*/ 6174131 h 6858000"/>
              <a:gd name="connsiteX467" fmla="*/ 1543010 w 7467600"/>
              <a:gd name="connsiteY467" fmla="*/ 6191140 h 6858000"/>
              <a:gd name="connsiteX468" fmla="*/ 1551080 w 7467600"/>
              <a:gd name="connsiteY468" fmla="*/ 6195006 h 6858000"/>
              <a:gd name="connsiteX469" fmla="*/ 2345443 w 7467600"/>
              <a:gd name="connsiteY469" fmla="*/ 5549882 h 6858000"/>
              <a:gd name="connsiteX470" fmla="*/ 1721499 w 7467600"/>
              <a:gd name="connsiteY470" fmla="*/ 5599969 h 6858000"/>
              <a:gd name="connsiteX471" fmla="*/ 767716 w 7467600"/>
              <a:gd name="connsiteY471" fmla="*/ 5472768 h 6858000"/>
              <a:gd name="connsiteX472" fmla="*/ 722147 w 7467600"/>
              <a:gd name="connsiteY472" fmla="*/ 5393091 h 6858000"/>
              <a:gd name="connsiteX473" fmla="*/ 1485552 w 7467600"/>
              <a:gd name="connsiteY473" fmla="*/ 5313202 h 6858000"/>
              <a:gd name="connsiteX474" fmla="*/ 2143004 w 7467600"/>
              <a:gd name="connsiteY474" fmla="*/ 5402420 h 6858000"/>
              <a:gd name="connsiteX475" fmla="*/ 1933391 w 7467600"/>
              <a:gd name="connsiteY475" fmla="*/ 5156971 h 6858000"/>
              <a:gd name="connsiteX476" fmla="*/ 1827118 w 7467600"/>
              <a:gd name="connsiteY476" fmla="*/ 4968410 h 6858000"/>
              <a:gd name="connsiteX477" fmla="*/ 1837349 w 7467600"/>
              <a:gd name="connsiteY477" fmla="*/ 4956357 h 6858000"/>
              <a:gd name="connsiteX478" fmla="*/ 2162835 w 7467600"/>
              <a:gd name="connsiteY478" fmla="*/ 5187853 h 6858000"/>
              <a:gd name="connsiteX479" fmla="*/ 2257167 w 7467600"/>
              <a:gd name="connsiteY479" fmla="*/ 5462123 h 6858000"/>
              <a:gd name="connsiteX480" fmla="*/ 2261598 w 7467600"/>
              <a:gd name="connsiteY480" fmla="*/ 5467998 h 6858000"/>
              <a:gd name="connsiteX481" fmla="*/ 2437177 w 7467600"/>
              <a:gd name="connsiteY481" fmla="*/ 5479608 h 6858000"/>
              <a:gd name="connsiteX482" fmla="*/ 2445247 w 7467600"/>
              <a:gd name="connsiteY482" fmla="*/ 5483476 h 6858000"/>
              <a:gd name="connsiteX483" fmla="*/ 2743626 w 7467600"/>
              <a:gd name="connsiteY483" fmla="*/ 5304819 h 6858000"/>
              <a:gd name="connsiteX484" fmla="*/ 3048102 w 7467600"/>
              <a:gd name="connsiteY484" fmla="*/ 5150595 h 6858000"/>
              <a:gd name="connsiteX485" fmla="*/ 1799414 w 7467600"/>
              <a:gd name="connsiteY485" fmla="*/ 4694732 h 6858000"/>
              <a:gd name="connsiteX486" fmla="*/ 1771735 w 7467600"/>
              <a:gd name="connsiteY486" fmla="*/ 4619929 h 6858000"/>
              <a:gd name="connsiteX487" fmla="*/ 3104273 w 7467600"/>
              <a:gd name="connsiteY487" fmla="*/ 5076159 h 6858000"/>
              <a:gd name="connsiteX488" fmla="*/ 3113245 w 7467600"/>
              <a:gd name="connsiteY488" fmla="*/ 5090705 h 6858000"/>
              <a:gd name="connsiteX489" fmla="*/ 3126294 w 7467600"/>
              <a:gd name="connsiteY489" fmla="*/ 5114400 h 6858000"/>
              <a:gd name="connsiteX490" fmla="*/ 3937433 w 7467600"/>
              <a:gd name="connsiteY490" fmla="*/ 4830473 h 6858000"/>
              <a:gd name="connsiteX491" fmla="*/ 3590475 w 7467600"/>
              <a:gd name="connsiteY491" fmla="*/ 4597974 h 6858000"/>
              <a:gd name="connsiteX492" fmla="*/ 3100264 w 7467600"/>
              <a:gd name="connsiteY492" fmla="*/ 4579845 h 6858000"/>
              <a:gd name="connsiteX493" fmla="*/ 2183576 w 7467600"/>
              <a:gd name="connsiteY493" fmla="*/ 4227150 h 6858000"/>
              <a:gd name="connsiteX494" fmla="*/ 2151029 w 7467600"/>
              <a:gd name="connsiteY494" fmla="*/ 4146947 h 6858000"/>
              <a:gd name="connsiteX495" fmla="*/ 3563434 w 7467600"/>
              <a:gd name="connsiteY495" fmla="*/ 4469115 h 6858000"/>
              <a:gd name="connsiteX496" fmla="*/ 3177952 w 7467600"/>
              <a:gd name="connsiteY496" fmla="*/ 3657386 h 6858000"/>
              <a:gd name="connsiteX497" fmla="*/ 3189263 w 7467600"/>
              <a:gd name="connsiteY497" fmla="*/ 3625726 h 6858000"/>
              <a:gd name="connsiteX498" fmla="*/ 3560912 w 7467600"/>
              <a:gd name="connsiteY498" fmla="*/ 4079863 h 6858000"/>
              <a:gd name="connsiteX499" fmla="*/ 3626636 w 7467600"/>
              <a:gd name="connsiteY499" fmla="*/ 4512230 h 6858000"/>
              <a:gd name="connsiteX500" fmla="*/ 3653088 w 7467600"/>
              <a:gd name="connsiteY500" fmla="*/ 4521417 h 6858000"/>
              <a:gd name="connsiteX501" fmla="*/ 3988128 w 7467600"/>
              <a:gd name="connsiteY501" fmla="*/ 4817267 h 6858000"/>
              <a:gd name="connsiteX502" fmla="*/ 4830582 w 7467600"/>
              <a:gd name="connsiteY502" fmla="*/ 4676000 h 6858000"/>
              <a:gd name="connsiteX503" fmla="*/ 4830100 w 7467600"/>
              <a:gd name="connsiteY503" fmla="*/ 4675554 h 6858000"/>
              <a:gd name="connsiteX504" fmla="*/ 4036318 w 7467600"/>
              <a:gd name="connsiteY504" fmla="*/ 4147013 h 6858000"/>
              <a:gd name="connsiteX505" fmla="*/ 3432098 w 7467600"/>
              <a:gd name="connsiteY505" fmla="*/ 3537312 h 6858000"/>
              <a:gd name="connsiteX506" fmla="*/ 3446761 w 7467600"/>
              <a:gd name="connsiteY506" fmla="*/ 3461278 h 6858000"/>
              <a:gd name="connsiteX507" fmla="*/ 4419733 w 7467600"/>
              <a:gd name="connsiteY507" fmla="*/ 3963555 h 6858000"/>
              <a:gd name="connsiteX508" fmla="*/ 4781371 w 7467600"/>
              <a:gd name="connsiteY508" fmla="*/ 4458604 h 6858000"/>
              <a:gd name="connsiteX509" fmla="*/ 4780440 w 7467600"/>
              <a:gd name="connsiteY509" fmla="*/ 4470290 h 6858000"/>
              <a:gd name="connsiteX510" fmla="*/ 4898954 w 7467600"/>
              <a:gd name="connsiteY510" fmla="*/ 4662092 h 6858000"/>
              <a:gd name="connsiteX511" fmla="*/ 4900699 w 7467600"/>
              <a:gd name="connsiteY511" fmla="*/ 4670867 h 6858000"/>
              <a:gd name="connsiteX512" fmla="*/ 5714511 w 7467600"/>
              <a:gd name="connsiteY512" fmla="*/ 4663483 h 6858000"/>
              <a:gd name="connsiteX513" fmla="*/ 5464793 w 7467600"/>
              <a:gd name="connsiteY513" fmla="*/ 4393556 h 6858000"/>
              <a:gd name="connsiteX514" fmla="*/ 5461897 w 7467600"/>
              <a:gd name="connsiteY514" fmla="*/ 4390879 h 6858000"/>
              <a:gd name="connsiteX515" fmla="*/ 4294126 w 7467600"/>
              <a:gd name="connsiteY515" fmla="*/ 3303048 h 6858000"/>
              <a:gd name="connsiteX516" fmla="*/ 4305321 w 7467600"/>
              <a:gd name="connsiteY516" fmla="*/ 3256953 h 6858000"/>
              <a:gd name="connsiteX517" fmla="*/ 4949299 w 7467600"/>
              <a:gd name="connsiteY517" fmla="*/ 3766336 h 6858000"/>
              <a:gd name="connsiteX518" fmla="*/ 5291452 w 7467600"/>
              <a:gd name="connsiteY518" fmla="*/ 4076801 h 6858000"/>
              <a:gd name="connsiteX519" fmla="*/ 5434998 w 7467600"/>
              <a:gd name="connsiteY519" fmla="*/ 4254100 h 6858000"/>
              <a:gd name="connsiteX520" fmla="*/ 5351015 w 7467600"/>
              <a:gd name="connsiteY520" fmla="*/ 3760989 h 6858000"/>
              <a:gd name="connsiteX521" fmla="*/ 5413780 w 7467600"/>
              <a:gd name="connsiteY521" fmla="*/ 2966265 h 6858000"/>
              <a:gd name="connsiteX522" fmla="*/ 5425627 w 7467600"/>
              <a:gd name="connsiteY522" fmla="*/ 2954192 h 6858000"/>
              <a:gd name="connsiteX523" fmla="*/ 6604735 w 7467600"/>
              <a:gd name="connsiteY523" fmla="*/ 2041381 h 6858000"/>
              <a:gd name="connsiteX524" fmla="*/ 7204487 w 7467600"/>
              <a:gd name="connsiteY524" fmla="*/ 2742112 h 6858000"/>
              <a:gd name="connsiteX525" fmla="*/ 7131592 w 7467600"/>
              <a:gd name="connsiteY525" fmla="*/ 2672096 h 6858000"/>
              <a:gd name="connsiteX526" fmla="*/ 6996344 w 7467600"/>
              <a:gd name="connsiteY526" fmla="*/ 2518310 h 6858000"/>
              <a:gd name="connsiteX527" fmla="*/ 6735495 w 7467600"/>
              <a:gd name="connsiteY527" fmla="*/ 2196890 h 6858000"/>
              <a:gd name="connsiteX528" fmla="*/ 6721901 w 7467600"/>
              <a:gd name="connsiteY528" fmla="*/ 2179274 h 6858000"/>
              <a:gd name="connsiteX529" fmla="*/ 6604735 w 7467600"/>
              <a:gd name="connsiteY529" fmla="*/ 2041381 h 6858000"/>
              <a:gd name="connsiteX530" fmla="*/ 6591670 w 7467600"/>
              <a:gd name="connsiteY530" fmla="*/ 1988277 h 6858000"/>
              <a:gd name="connsiteX531" fmla="*/ 6747349 w 7467600"/>
              <a:gd name="connsiteY531" fmla="*/ 2160069 h 6858000"/>
              <a:gd name="connsiteX532" fmla="*/ 6760943 w 7467600"/>
              <a:gd name="connsiteY532" fmla="*/ 2177686 h 6858000"/>
              <a:gd name="connsiteX533" fmla="*/ 7021065 w 7467600"/>
              <a:gd name="connsiteY533" fmla="*/ 2498102 h 6858000"/>
              <a:gd name="connsiteX534" fmla="*/ 7155223 w 7467600"/>
              <a:gd name="connsiteY534" fmla="*/ 2650386 h 6858000"/>
              <a:gd name="connsiteX535" fmla="*/ 7203167 w 7467600"/>
              <a:gd name="connsiteY535" fmla="*/ 2697288 h 6858000"/>
              <a:gd name="connsiteX536" fmla="*/ 6937703 w 7467600"/>
              <a:gd name="connsiteY536" fmla="*/ 2321981 h 6858000"/>
              <a:gd name="connsiteX537" fmla="*/ 6591670 w 7467600"/>
              <a:gd name="connsiteY537" fmla="*/ 1988277 h 6858000"/>
              <a:gd name="connsiteX538" fmla="*/ 5798671 w 7467600"/>
              <a:gd name="connsiteY538" fmla="*/ 1981601 h 6858000"/>
              <a:gd name="connsiteX539" fmla="*/ 5754709 w 7467600"/>
              <a:gd name="connsiteY539" fmla="*/ 2071454 h 6858000"/>
              <a:gd name="connsiteX540" fmla="*/ 5763044 w 7467600"/>
              <a:gd name="connsiteY540" fmla="*/ 2842206 h 6858000"/>
              <a:gd name="connsiteX541" fmla="*/ 5764974 w 7467600"/>
              <a:gd name="connsiteY541" fmla="*/ 2799609 h 6858000"/>
              <a:gd name="connsiteX542" fmla="*/ 5767665 w 7467600"/>
              <a:gd name="connsiteY542" fmla="*/ 2666409 h 6858000"/>
              <a:gd name="connsiteX543" fmla="*/ 5763055 w 7467600"/>
              <a:gd name="connsiteY543" fmla="*/ 2579705 h 6858000"/>
              <a:gd name="connsiteX544" fmla="*/ 5758079 w 7467600"/>
              <a:gd name="connsiteY544" fmla="*/ 2492508 h 6858000"/>
              <a:gd name="connsiteX545" fmla="*/ 5779325 w 7467600"/>
              <a:gd name="connsiteY545" fmla="*/ 2197069 h 6858000"/>
              <a:gd name="connsiteX546" fmla="*/ 5798671 w 7467600"/>
              <a:gd name="connsiteY546" fmla="*/ 1981601 h 6858000"/>
              <a:gd name="connsiteX547" fmla="*/ 5829202 w 7467600"/>
              <a:gd name="connsiteY547" fmla="*/ 1971679 h 6858000"/>
              <a:gd name="connsiteX548" fmla="*/ 5809558 w 7467600"/>
              <a:gd name="connsiteY548" fmla="*/ 2198043 h 6858000"/>
              <a:gd name="connsiteX549" fmla="*/ 5788653 w 7467600"/>
              <a:gd name="connsiteY549" fmla="*/ 2489430 h 6858000"/>
              <a:gd name="connsiteX550" fmla="*/ 5793439 w 7467600"/>
              <a:gd name="connsiteY550" fmla="*/ 2575235 h 6858000"/>
              <a:gd name="connsiteX551" fmla="*/ 5796837 w 7467600"/>
              <a:gd name="connsiteY551" fmla="*/ 2637633 h 6858000"/>
              <a:gd name="connsiteX552" fmla="*/ 5818614 w 7467600"/>
              <a:gd name="connsiteY552" fmla="*/ 2473055 h 6858000"/>
              <a:gd name="connsiteX553" fmla="*/ 5829202 w 7467600"/>
              <a:gd name="connsiteY553" fmla="*/ 1971679 h 6858000"/>
              <a:gd name="connsiteX554" fmla="*/ 5911389 w 7467600"/>
              <a:gd name="connsiteY554" fmla="*/ 1898371 h 6858000"/>
              <a:gd name="connsiteX555" fmla="*/ 6237627 w 7467600"/>
              <a:gd name="connsiteY555" fmla="*/ 2231921 h 6858000"/>
              <a:gd name="connsiteX556" fmla="*/ 5911389 w 7467600"/>
              <a:gd name="connsiteY556" fmla="*/ 1898371 h 6858000"/>
              <a:gd name="connsiteX557" fmla="*/ 6944437 w 7467600"/>
              <a:gd name="connsiteY557" fmla="*/ 1575402 h 6858000"/>
              <a:gd name="connsiteX558" fmla="*/ 6304730 w 7467600"/>
              <a:gd name="connsiteY558" fmla="*/ 1766654 h 6858000"/>
              <a:gd name="connsiteX559" fmla="*/ 6944437 w 7467600"/>
              <a:gd name="connsiteY559" fmla="*/ 1575402 h 6858000"/>
              <a:gd name="connsiteX560" fmla="*/ 7019523 w 7467600"/>
              <a:gd name="connsiteY560" fmla="*/ 1519450 h 6858000"/>
              <a:gd name="connsiteX561" fmla="*/ 6298091 w 7467600"/>
              <a:gd name="connsiteY561" fmla="*/ 1737122 h 6858000"/>
              <a:gd name="connsiteX562" fmla="*/ 7019523 w 7467600"/>
              <a:gd name="connsiteY562" fmla="*/ 1519450 h 6858000"/>
              <a:gd name="connsiteX563" fmla="*/ 2399523 w 7467600"/>
              <a:gd name="connsiteY563" fmla="*/ 1428234 h 6858000"/>
              <a:gd name="connsiteX564" fmla="*/ 2224982 w 7467600"/>
              <a:gd name="connsiteY564" fmla="*/ 1826201 h 6858000"/>
              <a:gd name="connsiteX565" fmla="*/ 2096099 w 7467600"/>
              <a:gd name="connsiteY565" fmla="*/ 2345900 h 6858000"/>
              <a:gd name="connsiteX566" fmla="*/ 2283317 w 7467600"/>
              <a:gd name="connsiteY566" fmla="*/ 1796925 h 6858000"/>
              <a:gd name="connsiteX567" fmla="*/ 2399523 w 7467600"/>
              <a:gd name="connsiteY567" fmla="*/ 1428234 h 6858000"/>
              <a:gd name="connsiteX568" fmla="*/ 2448558 w 7467600"/>
              <a:gd name="connsiteY568" fmla="*/ 1373435 h 6858000"/>
              <a:gd name="connsiteX569" fmla="*/ 2312521 w 7467600"/>
              <a:gd name="connsiteY569" fmla="*/ 1806140 h 6858000"/>
              <a:gd name="connsiteX570" fmla="*/ 2127533 w 7467600"/>
              <a:gd name="connsiteY570" fmla="*/ 2348380 h 6858000"/>
              <a:gd name="connsiteX571" fmla="*/ 2358080 w 7467600"/>
              <a:gd name="connsiteY571" fmla="*/ 1866134 h 6858000"/>
              <a:gd name="connsiteX572" fmla="*/ 2407436 w 7467600"/>
              <a:gd name="connsiteY572" fmla="*/ 1651070 h 6858000"/>
              <a:gd name="connsiteX573" fmla="*/ 2448558 w 7467600"/>
              <a:gd name="connsiteY573" fmla="*/ 1373435 h 6858000"/>
              <a:gd name="connsiteX574" fmla="*/ 278707 w 7467600"/>
              <a:gd name="connsiteY574" fmla="*/ 1352270 h 6858000"/>
              <a:gd name="connsiteX575" fmla="*/ 321570 w 7467600"/>
              <a:gd name="connsiteY575" fmla="*/ 1861610 h 6858000"/>
              <a:gd name="connsiteX576" fmla="*/ 294281 w 7467600"/>
              <a:gd name="connsiteY576" fmla="*/ 1440658 h 6858000"/>
              <a:gd name="connsiteX577" fmla="*/ 278707 w 7467600"/>
              <a:gd name="connsiteY577" fmla="*/ 1352270 h 6858000"/>
              <a:gd name="connsiteX578" fmla="*/ 1423821 w 7467600"/>
              <a:gd name="connsiteY578" fmla="*/ 1351958 h 6858000"/>
              <a:gd name="connsiteX579" fmla="*/ 1638521 w 7467600"/>
              <a:gd name="connsiteY579" fmla="*/ 1908470 h 6858000"/>
              <a:gd name="connsiteX580" fmla="*/ 1754199 w 7467600"/>
              <a:gd name="connsiteY580" fmla="*/ 2149284 h 6858000"/>
              <a:gd name="connsiteX581" fmla="*/ 1908359 w 7467600"/>
              <a:gd name="connsiteY581" fmla="*/ 2364988 h 6858000"/>
              <a:gd name="connsiteX582" fmla="*/ 1647661 w 7467600"/>
              <a:gd name="connsiteY582" fmla="*/ 1825945 h 6858000"/>
              <a:gd name="connsiteX583" fmla="*/ 1423821 w 7467600"/>
              <a:gd name="connsiteY583" fmla="*/ 1351958 h 6858000"/>
              <a:gd name="connsiteX584" fmla="*/ 1431890 w 7467600"/>
              <a:gd name="connsiteY584" fmla="*/ 1306475 h 6858000"/>
              <a:gd name="connsiteX585" fmla="*/ 1507597 w 7467600"/>
              <a:gd name="connsiteY585" fmla="*/ 1446132 h 6858000"/>
              <a:gd name="connsiteX586" fmla="*/ 1674586 w 7467600"/>
              <a:gd name="connsiteY586" fmla="*/ 1813832 h 6858000"/>
              <a:gd name="connsiteX587" fmla="*/ 1815950 w 7467600"/>
              <a:gd name="connsiteY587" fmla="*/ 2128564 h 6858000"/>
              <a:gd name="connsiteX588" fmla="*/ 1984242 w 7467600"/>
              <a:gd name="connsiteY588" fmla="*/ 2430829 h 6858000"/>
              <a:gd name="connsiteX589" fmla="*/ 2014023 w 7467600"/>
              <a:gd name="connsiteY589" fmla="*/ 2450995 h 6858000"/>
              <a:gd name="connsiteX590" fmla="*/ 1747337 w 7467600"/>
              <a:gd name="connsiteY590" fmla="*/ 1855264 h 6858000"/>
              <a:gd name="connsiteX591" fmla="*/ 1533749 w 7467600"/>
              <a:gd name="connsiteY591" fmla="*/ 1478656 h 6858000"/>
              <a:gd name="connsiteX592" fmla="*/ 1431890 w 7467600"/>
              <a:gd name="connsiteY592" fmla="*/ 1306475 h 6858000"/>
              <a:gd name="connsiteX593" fmla="*/ 5052692 w 7467600"/>
              <a:gd name="connsiteY593" fmla="*/ 1292994 h 6858000"/>
              <a:gd name="connsiteX594" fmla="*/ 5200661 w 7467600"/>
              <a:gd name="connsiteY594" fmla="*/ 1635186 h 6858000"/>
              <a:gd name="connsiteX595" fmla="*/ 5297138 w 7467600"/>
              <a:gd name="connsiteY595" fmla="*/ 1906351 h 6858000"/>
              <a:gd name="connsiteX596" fmla="*/ 5052692 w 7467600"/>
              <a:gd name="connsiteY596" fmla="*/ 1292994 h 6858000"/>
              <a:gd name="connsiteX597" fmla="*/ 5009948 w 7467600"/>
              <a:gd name="connsiteY597" fmla="*/ 1273619 h 6858000"/>
              <a:gd name="connsiteX598" fmla="*/ 5121777 w 7467600"/>
              <a:gd name="connsiteY598" fmla="*/ 1654213 h 6858000"/>
              <a:gd name="connsiteX599" fmla="*/ 5293545 w 7467600"/>
              <a:gd name="connsiteY599" fmla="*/ 2072247 h 6858000"/>
              <a:gd name="connsiteX600" fmla="*/ 5294042 w 7467600"/>
              <a:gd name="connsiteY600" fmla="*/ 2065019 h 6858000"/>
              <a:gd name="connsiteX601" fmla="*/ 5171936 w 7467600"/>
              <a:gd name="connsiteY601" fmla="*/ 1647613 h 6858000"/>
              <a:gd name="connsiteX602" fmla="*/ 5009948 w 7467600"/>
              <a:gd name="connsiteY602" fmla="*/ 1273619 h 6858000"/>
              <a:gd name="connsiteX603" fmla="*/ 655236 w 7467600"/>
              <a:gd name="connsiteY603" fmla="*/ 1268632 h 6858000"/>
              <a:gd name="connsiteX604" fmla="*/ 839521 w 7467600"/>
              <a:gd name="connsiteY604" fmla="*/ 1685315 h 6858000"/>
              <a:gd name="connsiteX605" fmla="*/ 1109416 w 7467600"/>
              <a:gd name="connsiteY605" fmla="*/ 2061663 h 6858000"/>
              <a:gd name="connsiteX606" fmla="*/ 1298300 w 7467600"/>
              <a:gd name="connsiteY606" fmla="*/ 2247742 h 6858000"/>
              <a:gd name="connsiteX607" fmla="*/ 1125871 w 7467600"/>
              <a:gd name="connsiteY607" fmla="*/ 1989513 h 6858000"/>
              <a:gd name="connsiteX608" fmla="*/ 981574 w 7467600"/>
              <a:gd name="connsiteY608" fmla="*/ 1783157 h 6858000"/>
              <a:gd name="connsiteX609" fmla="*/ 922198 w 7467600"/>
              <a:gd name="connsiteY609" fmla="*/ 1677437 h 6858000"/>
              <a:gd name="connsiteX610" fmla="*/ 869293 w 7467600"/>
              <a:gd name="connsiteY610" fmla="*/ 1583214 h 6858000"/>
              <a:gd name="connsiteX611" fmla="*/ 751431 w 7467600"/>
              <a:gd name="connsiteY611" fmla="*/ 1405731 h 6858000"/>
              <a:gd name="connsiteX612" fmla="*/ 655236 w 7467600"/>
              <a:gd name="connsiteY612" fmla="*/ 1268632 h 6858000"/>
              <a:gd name="connsiteX613" fmla="*/ 6516292 w 7467600"/>
              <a:gd name="connsiteY613" fmla="*/ 1263064 h 6858000"/>
              <a:gd name="connsiteX614" fmla="*/ 5736320 w 7467600"/>
              <a:gd name="connsiteY614" fmla="*/ 1501803 h 6858000"/>
              <a:gd name="connsiteX615" fmla="*/ 6516292 w 7467600"/>
              <a:gd name="connsiteY615" fmla="*/ 1263064 h 6858000"/>
              <a:gd name="connsiteX616" fmla="*/ 291466 w 7467600"/>
              <a:gd name="connsiteY616" fmla="*/ 1250369 h 6858000"/>
              <a:gd name="connsiteX617" fmla="*/ 323180 w 7467600"/>
              <a:gd name="connsiteY617" fmla="*/ 1435283 h 6858000"/>
              <a:gd name="connsiteX618" fmla="*/ 349381 w 7467600"/>
              <a:gd name="connsiteY618" fmla="*/ 1875041 h 6858000"/>
              <a:gd name="connsiteX619" fmla="*/ 374363 w 7467600"/>
              <a:gd name="connsiteY619" fmla="*/ 1506494 h 6858000"/>
              <a:gd name="connsiteX620" fmla="*/ 302168 w 7467600"/>
              <a:gd name="connsiteY620" fmla="*/ 1274495 h 6858000"/>
              <a:gd name="connsiteX621" fmla="*/ 291466 w 7467600"/>
              <a:gd name="connsiteY621" fmla="*/ 1250369 h 6858000"/>
              <a:gd name="connsiteX622" fmla="*/ 678222 w 7467600"/>
              <a:gd name="connsiteY622" fmla="*/ 1248670 h 6858000"/>
              <a:gd name="connsiteX623" fmla="*/ 775536 w 7467600"/>
              <a:gd name="connsiteY623" fmla="*/ 1388015 h 6858000"/>
              <a:gd name="connsiteX624" fmla="*/ 894529 w 7467600"/>
              <a:gd name="connsiteY624" fmla="*/ 1567739 h 6858000"/>
              <a:gd name="connsiteX625" fmla="*/ 948000 w 7467600"/>
              <a:gd name="connsiteY625" fmla="*/ 1663088 h 6858000"/>
              <a:gd name="connsiteX626" fmla="*/ 1006812 w 7467600"/>
              <a:gd name="connsiteY626" fmla="*/ 1767683 h 6858000"/>
              <a:gd name="connsiteX627" fmla="*/ 1149133 w 7467600"/>
              <a:gd name="connsiteY627" fmla="*/ 1971513 h 6858000"/>
              <a:gd name="connsiteX628" fmla="*/ 1333952 w 7467600"/>
              <a:gd name="connsiteY628" fmla="*/ 2251620 h 6858000"/>
              <a:gd name="connsiteX629" fmla="*/ 1337329 w 7467600"/>
              <a:gd name="connsiteY629" fmla="*/ 2258350 h 6858000"/>
              <a:gd name="connsiteX630" fmla="*/ 1014726 w 7467600"/>
              <a:gd name="connsiteY630" fmla="*/ 1615556 h 6858000"/>
              <a:gd name="connsiteX631" fmla="*/ 678222 w 7467600"/>
              <a:gd name="connsiteY631" fmla="*/ 1248670 h 6858000"/>
              <a:gd name="connsiteX632" fmla="*/ 6691602 w 7467600"/>
              <a:gd name="connsiteY632" fmla="*/ 1140573 h 6858000"/>
              <a:gd name="connsiteX633" fmla="*/ 6571100 w 7467600"/>
              <a:gd name="connsiteY633" fmla="*/ 1183662 h 6858000"/>
              <a:gd name="connsiteX634" fmla="*/ 6241687 w 7467600"/>
              <a:gd name="connsiteY634" fmla="*/ 1257600 h 6858000"/>
              <a:gd name="connsiteX635" fmla="*/ 5693009 w 7467600"/>
              <a:gd name="connsiteY635" fmla="*/ 1478256 h 6858000"/>
              <a:gd name="connsiteX636" fmla="*/ 6548420 w 7467600"/>
              <a:gd name="connsiteY636" fmla="*/ 1214599 h 6858000"/>
              <a:gd name="connsiteX637" fmla="*/ 6605473 w 7467600"/>
              <a:gd name="connsiteY637" fmla="*/ 1184686 h 6858000"/>
              <a:gd name="connsiteX638" fmla="*/ 6691602 w 7467600"/>
              <a:gd name="connsiteY638" fmla="*/ 1140573 h 6858000"/>
              <a:gd name="connsiteX639" fmla="*/ 4002475 w 7467600"/>
              <a:gd name="connsiteY639" fmla="*/ 1037802 h 6858000"/>
              <a:gd name="connsiteX640" fmla="*/ 4000324 w 7467600"/>
              <a:gd name="connsiteY640" fmla="*/ 1039362 h 6858000"/>
              <a:gd name="connsiteX641" fmla="*/ 4002862 w 7467600"/>
              <a:gd name="connsiteY641" fmla="*/ 1042866 h 6858000"/>
              <a:gd name="connsiteX642" fmla="*/ 4002475 w 7467600"/>
              <a:gd name="connsiteY642" fmla="*/ 1037802 h 6858000"/>
              <a:gd name="connsiteX643" fmla="*/ 506322 w 7467600"/>
              <a:gd name="connsiteY643" fmla="*/ 1020997 h 6858000"/>
              <a:gd name="connsiteX644" fmla="*/ 533068 w 7467600"/>
              <a:gd name="connsiteY644" fmla="*/ 1029409 h 6858000"/>
              <a:gd name="connsiteX645" fmla="*/ 1232525 w 7467600"/>
              <a:gd name="connsiteY645" fmla="*/ 1804675 h 6858000"/>
              <a:gd name="connsiteX646" fmla="*/ 1388858 w 7467600"/>
              <a:gd name="connsiteY646" fmla="*/ 2368011 h 6858000"/>
              <a:gd name="connsiteX647" fmla="*/ 1384098 w 7467600"/>
              <a:gd name="connsiteY647" fmla="*/ 2378125 h 6858000"/>
              <a:gd name="connsiteX648" fmla="*/ 1425393 w 7467600"/>
              <a:gd name="connsiteY648" fmla="*/ 2589124 h 6858000"/>
              <a:gd name="connsiteX649" fmla="*/ 1424001 w 7467600"/>
              <a:gd name="connsiteY649" fmla="*/ 2597541 h 6858000"/>
              <a:gd name="connsiteX650" fmla="*/ 2152729 w 7467600"/>
              <a:gd name="connsiteY650" fmla="*/ 2864487 h 6858000"/>
              <a:gd name="connsiteX651" fmla="*/ 2020609 w 7467600"/>
              <a:gd name="connsiteY651" fmla="*/ 2539671 h 6858000"/>
              <a:gd name="connsiteX652" fmla="*/ 2018920 w 7467600"/>
              <a:gd name="connsiteY652" fmla="*/ 2536309 h 6858000"/>
              <a:gd name="connsiteX653" fmla="*/ 1342441 w 7467600"/>
              <a:gd name="connsiteY653" fmla="*/ 1173017 h 6858000"/>
              <a:gd name="connsiteX654" fmla="*/ 1367925 w 7467600"/>
              <a:gd name="connsiteY654" fmla="*/ 1135648 h 6858000"/>
              <a:gd name="connsiteX655" fmla="*/ 1771401 w 7467600"/>
              <a:gd name="connsiteY655" fmla="*/ 1806673 h 6858000"/>
              <a:gd name="connsiteX656" fmla="*/ 1972385 w 7467600"/>
              <a:gd name="connsiteY656" fmla="*/ 2198735 h 6858000"/>
              <a:gd name="connsiteX657" fmla="*/ 2040892 w 7467600"/>
              <a:gd name="connsiteY657" fmla="*/ 2405205 h 6858000"/>
              <a:gd name="connsiteX658" fmla="*/ 2131689 w 7467600"/>
              <a:gd name="connsiteY658" fmla="*/ 1936926 h 6858000"/>
              <a:gd name="connsiteX659" fmla="*/ 2454820 w 7467600"/>
              <a:gd name="connsiteY659" fmla="*/ 1248808 h 6858000"/>
              <a:gd name="connsiteX660" fmla="*/ 2492512 w 7467600"/>
              <a:gd name="connsiteY660" fmla="*/ 1302920 h 6858000"/>
              <a:gd name="connsiteX661" fmla="*/ 2081216 w 7467600"/>
              <a:gd name="connsiteY661" fmla="*/ 2527513 h 6858000"/>
              <a:gd name="connsiteX662" fmla="*/ 2081211 w 7467600"/>
              <a:gd name="connsiteY662" fmla="*/ 2528916 h 6858000"/>
              <a:gd name="connsiteX663" fmla="*/ 2199067 w 7467600"/>
              <a:gd name="connsiteY663" fmla="*/ 2884061 h 6858000"/>
              <a:gd name="connsiteX664" fmla="*/ 3192586 w 7467600"/>
              <a:gd name="connsiteY664" fmla="*/ 3411496 h 6858000"/>
              <a:gd name="connsiteX665" fmla="*/ 3182620 w 7467600"/>
              <a:gd name="connsiteY665" fmla="*/ 3483279 h 6858000"/>
              <a:gd name="connsiteX666" fmla="*/ 2435119 w 7467600"/>
              <a:gd name="connsiteY666" fmla="*/ 3080173 h 6858000"/>
              <a:gd name="connsiteX667" fmla="*/ 2410152 w 7467600"/>
              <a:gd name="connsiteY667" fmla="*/ 3063751 h 6858000"/>
              <a:gd name="connsiteX668" fmla="*/ 2408099 w 7467600"/>
              <a:gd name="connsiteY668" fmla="*/ 3064403 h 6858000"/>
              <a:gd name="connsiteX669" fmla="*/ 2407218 w 7467600"/>
              <a:gd name="connsiteY669" fmla="*/ 3070324 h 6858000"/>
              <a:gd name="connsiteX670" fmla="*/ 2380138 w 7467600"/>
              <a:gd name="connsiteY670" fmla="*/ 3099341 h 6858000"/>
              <a:gd name="connsiteX671" fmla="*/ 1765923 w 7467600"/>
              <a:gd name="connsiteY671" fmla="*/ 3581043 h 6858000"/>
              <a:gd name="connsiteX672" fmla="*/ 1702258 w 7467600"/>
              <a:gd name="connsiteY672" fmla="*/ 3612286 h 6858000"/>
              <a:gd name="connsiteX673" fmla="*/ 1538370 w 7467600"/>
              <a:gd name="connsiteY673" fmla="*/ 3811804 h 6858000"/>
              <a:gd name="connsiteX674" fmla="*/ 542867 w 7467600"/>
              <a:gd name="connsiteY674" fmla="*/ 4944092 h 6858000"/>
              <a:gd name="connsiteX675" fmla="*/ 515800 w 7467600"/>
              <a:gd name="connsiteY675" fmla="*/ 4862180 h 6858000"/>
              <a:gd name="connsiteX676" fmla="*/ 909145 w 7467600"/>
              <a:gd name="connsiteY676" fmla="*/ 4199225 h 6858000"/>
              <a:gd name="connsiteX677" fmla="*/ 1214067 w 7467600"/>
              <a:gd name="connsiteY677" fmla="*/ 3908561 h 6858000"/>
              <a:gd name="connsiteX678" fmla="*/ 640967 w 7467600"/>
              <a:gd name="connsiteY678" fmla="*/ 4105601 h 6858000"/>
              <a:gd name="connsiteX679" fmla="*/ 112563 w 7467600"/>
              <a:gd name="connsiteY679" fmla="*/ 4396952 h 6858000"/>
              <a:gd name="connsiteX680" fmla="*/ 0 w 7467600"/>
              <a:gd name="connsiteY680" fmla="*/ 4466006 h 6858000"/>
              <a:gd name="connsiteX681" fmla="*/ 0 w 7467600"/>
              <a:gd name="connsiteY681" fmla="*/ 4233763 h 6858000"/>
              <a:gd name="connsiteX682" fmla="*/ 36881 w 7467600"/>
              <a:gd name="connsiteY682" fmla="*/ 4200118 h 6858000"/>
              <a:gd name="connsiteX683" fmla="*/ 910534 w 7467600"/>
              <a:gd name="connsiteY683" fmla="*/ 3629753 h 6858000"/>
              <a:gd name="connsiteX684" fmla="*/ 1578717 w 7467600"/>
              <a:gd name="connsiteY684" fmla="*/ 3575982 h 6858000"/>
              <a:gd name="connsiteX685" fmla="*/ 2338780 w 7467600"/>
              <a:gd name="connsiteY685" fmla="*/ 3033725 h 6858000"/>
              <a:gd name="connsiteX686" fmla="*/ 1807991 w 7467600"/>
              <a:gd name="connsiteY686" fmla="*/ 2807184 h 6858000"/>
              <a:gd name="connsiteX687" fmla="*/ 1416358 w 7467600"/>
              <a:gd name="connsiteY687" fmla="*/ 3112571 h 6858000"/>
              <a:gd name="connsiteX688" fmla="*/ 939066 w 7467600"/>
              <a:gd name="connsiteY688" fmla="*/ 3378798 h 6858000"/>
              <a:gd name="connsiteX689" fmla="*/ 115099 w 7467600"/>
              <a:gd name="connsiteY689" fmla="*/ 3607650 h 6858000"/>
              <a:gd name="connsiteX690" fmla="*/ 97284 w 7467600"/>
              <a:gd name="connsiteY690" fmla="*/ 3520393 h 6858000"/>
              <a:gd name="connsiteX691" fmla="*/ 922050 w 7467600"/>
              <a:gd name="connsiteY691" fmla="*/ 3074867 h 6858000"/>
              <a:gd name="connsiteX692" fmla="*/ 1405265 w 7467600"/>
              <a:gd name="connsiteY692" fmla="*/ 3016319 h 6858000"/>
              <a:gd name="connsiteX693" fmla="*/ 1407512 w 7467600"/>
              <a:gd name="connsiteY693" fmla="*/ 3018001 h 6858000"/>
              <a:gd name="connsiteX694" fmla="*/ 1726266 w 7467600"/>
              <a:gd name="connsiteY694" fmla="*/ 2777274 h 6858000"/>
              <a:gd name="connsiteX695" fmla="*/ 625390 w 7467600"/>
              <a:gd name="connsiteY695" fmla="*/ 2514541 h 6858000"/>
              <a:gd name="connsiteX696" fmla="*/ 619799 w 7467600"/>
              <a:gd name="connsiteY696" fmla="*/ 2527180 h 6858000"/>
              <a:gd name="connsiteX697" fmla="*/ 310030 w 7467600"/>
              <a:gd name="connsiteY697" fmla="*/ 2771818 h 6858000"/>
              <a:gd name="connsiteX698" fmla="*/ 173877 w 7467600"/>
              <a:gd name="connsiteY698" fmla="*/ 2937056 h 6858000"/>
              <a:gd name="connsiteX699" fmla="*/ 77889 w 7467600"/>
              <a:gd name="connsiteY699" fmla="*/ 3138440 h 6858000"/>
              <a:gd name="connsiteX700" fmla="*/ 0 w 7467600"/>
              <a:gd name="connsiteY700" fmla="*/ 3271395 h 6858000"/>
              <a:gd name="connsiteX701" fmla="*/ 0 w 7467600"/>
              <a:gd name="connsiteY701" fmla="*/ 3153002 h 6858000"/>
              <a:gd name="connsiteX702" fmla="*/ 2386 w 7467600"/>
              <a:gd name="connsiteY702" fmla="*/ 3149203 h 6858000"/>
              <a:gd name="connsiteX703" fmla="*/ 89753 w 7467600"/>
              <a:gd name="connsiteY703" fmla="*/ 2987702 h 6858000"/>
              <a:gd name="connsiteX704" fmla="*/ 76869 w 7467600"/>
              <a:gd name="connsiteY704" fmla="*/ 3005404 h 6858000"/>
              <a:gd name="connsiteX705" fmla="*/ 32049 w 7467600"/>
              <a:gd name="connsiteY705" fmla="*/ 3065814 h 6858000"/>
              <a:gd name="connsiteX706" fmla="*/ 0 w 7467600"/>
              <a:gd name="connsiteY706" fmla="*/ 3108744 h 6858000"/>
              <a:gd name="connsiteX707" fmla="*/ 0 w 7467600"/>
              <a:gd name="connsiteY707" fmla="*/ 3058059 h 6858000"/>
              <a:gd name="connsiteX708" fmla="*/ 7610 w 7467600"/>
              <a:gd name="connsiteY708" fmla="*/ 3047889 h 6858000"/>
              <a:gd name="connsiteX709" fmla="*/ 52419 w 7467600"/>
              <a:gd name="connsiteY709" fmla="*/ 2987479 h 6858000"/>
              <a:gd name="connsiteX710" fmla="*/ 59142 w 7467600"/>
              <a:gd name="connsiteY710" fmla="*/ 2978488 h 6858000"/>
              <a:gd name="connsiteX711" fmla="*/ 0 w 7467600"/>
              <a:gd name="connsiteY711" fmla="*/ 3015334 h 6858000"/>
              <a:gd name="connsiteX712" fmla="*/ 0 w 7467600"/>
              <a:gd name="connsiteY712" fmla="*/ 2914286 h 6858000"/>
              <a:gd name="connsiteX713" fmla="*/ 36383 w 7467600"/>
              <a:gd name="connsiteY713" fmla="*/ 2901128 h 6858000"/>
              <a:gd name="connsiteX714" fmla="*/ 156329 w 7467600"/>
              <a:gd name="connsiteY714" fmla="*/ 2840533 h 6858000"/>
              <a:gd name="connsiteX715" fmla="*/ 358355 w 7467600"/>
              <a:gd name="connsiteY715" fmla="*/ 2620471 h 6858000"/>
              <a:gd name="connsiteX716" fmla="*/ 510577 w 7467600"/>
              <a:gd name="connsiteY716" fmla="*/ 2501244 h 6858000"/>
              <a:gd name="connsiteX717" fmla="*/ 211967 w 7467600"/>
              <a:gd name="connsiteY717" fmla="*/ 2479171 h 6858000"/>
              <a:gd name="connsiteX718" fmla="*/ 0 w 7467600"/>
              <a:gd name="connsiteY718" fmla="*/ 2476398 h 6858000"/>
              <a:gd name="connsiteX719" fmla="*/ 0 w 7467600"/>
              <a:gd name="connsiteY719" fmla="*/ 2389189 h 6858000"/>
              <a:gd name="connsiteX720" fmla="*/ 103062 w 7467600"/>
              <a:gd name="connsiteY720" fmla="*/ 2389518 h 6858000"/>
              <a:gd name="connsiteX721" fmla="*/ 510734 w 7467600"/>
              <a:gd name="connsiteY721" fmla="*/ 2416201 h 6858000"/>
              <a:gd name="connsiteX722" fmla="*/ 279257 w 7467600"/>
              <a:gd name="connsiteY722" fmla="*/ 2092102 h 6858000"/>
              <a:gd name="connsiteX723" fmla="*/ 65265 w 7467600"/>
              <a:gd name="connsiteY723" fmla="*/ 2006049 h 6858000"/>
              <a:gd name="connsiteX724" fmla="*/ 0 w 7467600"/>
              <a:gd name="connsiteY724" fmla="*/ 1982532 h 6858000"/>
              <a:gd name="connsiteX725" fmla="*/ 0 w 7467600"/>
              <a:gd name="connsiteY725" fmla="*/ 1912789 h 6858000"/>
              <a:gd name="connsiteX726" fmla="*/ 97460 w 7467600"/>
              <a:gd name="connsiteY726" fmla="*/ 1953725 h 6858000"/>
              <a:gd name="connsiteX727" fmla="*/ 221272 w 7467600"/>
              <a:gd name="connsiteY727" fmla="*/ 1980766 h 6858000"/>
              <a:gd name="connsiteX728" fmla="*/ 116765 w 7467600"/>
              <a:gd name="connsiteY728" fmla="*/ 1911033 h 6858000"/>
              <a:gd name="connsiteX729" fmla="*/ 16405 w 7467600"/>
              <a:gd name="connsiteY729" fmla="*/ 1803412 h 6858000"/>
              <a:gd name="connsiteX730" fmla="*/ 0 w 7467600"/>
              <a:gd name="connsiteY730" fmla="*/ 1784777 h 6858000"/>
              <a:gd name="connsiteX731" fmla="*/ 0 w 7467600"/>
              <a:gd name="connsiteY731" fmla="*/ 1740082 h 6858000"/>
              <a:gd name="connsiteX732" fmla="*/ 39394 w 7467600"/>
              <a:gd name="connsiteY732" fmla="*/ 1784856 h 6858000"/>
              <a:gd name="connsiteX733" fmla="*/ 135813 w 7467600"/>
              <a:gd name="connsiteY733" fmla="*/ 1888838 h 6858000"/>
              <a:gd name="connsiteX734" fmla="*/ 242575 w 7467600"/>
              <a:gd name="connsiteY734" fmla="*/ 1958841 h 6858000"/>
              <a:gd name="connsiteX735" fmla="*/ 82197 w 7467600"/>
              <a:gd name="connsiteY735" fmla="*/ 1754826 h 6858000"/>
              <a:gd name="connsiteX736" fmla="*/ 0 w 7467600"/>
              <a:gd name="connsiteY736" fmla="*/ 1679650 h 6858000"/>
              <a:gd name="connsiteX737" fmla="*/ 0 w 7467600"/>
              <a:gd name="connsiteY737" fmla="*/ 1602463 h 6858000"/>
              <a:gd name="connsiteX738" fmla="*/ 84689 w 7467600"/>
              <a:gd name="connsiteY738" fmla="*/ 1677442 h 6858000"/>
              <a:gd name="connsiteX739" fmla="*/ 298437 w 7467600"/>
              <a:gd name="connsiteY739" fmla="*/ 1968019 h 6858000"/>
              <a:gd name="connsiteX740" fmla="*/ 227269 w 7467600"/>
              <a:gd name="connsiteY740" fmla="*/ 1114064 h 6858000"/>
              <a:gd name="connsiteX741" fmla="*/ 248003 w 7467600"/>
              <a:gd name="connsiteY741" fmla="*/ 1089613 h 6858000"/>
              <a:gd name="connsiteX742" fmla="*/ 427020 w 7467600"/>
              <a:gd name="connsiteY742" fmla="*/ 1619803 h 6858000"/>
              <a:gd name="connsiteX743" fmla="*/ 340345 w 7467600"/>
              <a:gd name="connsiteY743" fmla="*/ 2027739 h 6858000"/>
              <a:gd name="connsiteX744" fmla="*/ 360865 w 7467600"/>
              <a:gd name="connsiteY744" fmla="*/ 2044827 h 6858000"/>
              <a:gd name="connsiteX745" fmla="*/ 560414 w 7467600"/>
              <a:gd name="connsiteY745" fmla="*/ 2421457 h 6858000"/>
              <a:gd name="connsiteX746" fmla="*/ 1359703 w 7467600"/>
              <a:gd name="connsiteY746" fmla="*/ 2578554 h 6858000"/>
              <a:gd name="connsiteX747" fmla="*/ 1359422 w 7467600"/>
              <a:gd name="connsiteY747" fmla="*/ 2577994 h 6858000"/>
              <a:gd name="connsiteX748" fmla="*/ 828701 w 7467600"/>
              <a:gd name="connsiteY748" fmla="*/ 1839520 h 6858000"/>
              <a:gd name="connsiteX749" fmla="*/ 494427 w 7467600"/>
              <a:gd name="connsiteY749" fmla="*/ 1092333 h 6858000"/>
              <a:gd name="connsiteX750" fmla="*/ 506322 w 7467600"/>
              <a:gd name="connsiteY750" fmla="*/ 1020997 h 6858000"/>
              <a:gd name="connsiteX751" fmla="*/ 4570198 w 7467600"/>
              <a:gd name="connsiteY751" fmla="*/ 978081 h 6858000"/>
              <a:gd name="connsiteX752" fmla="*/ 4523691 w 7467600"/>
              <a:gd name="connsiteY752" fmla="*/ 1127776 h 6858000"/>
              <a:gd name="connsiteX753" fmla="*/ 4509875 w 7467600"/>
              <a:gd name="connsiteY753" fmla="*/ 1167552 h 6858000"/>
              <a:gd name="connsiteX754" fmla="*/ 4478168 w 7467600"/>
              <a:gd name="connsiteY754" fmla="*/ 1260735 h 6858000"/>
              <a:gd name="connsiteX755" fmla="*/ 4409309 w 7467600"/>
              <a:gd name="connsiteY755" fmla="*/ 1666996 h 6858000"/>
              <a:gd name="connsiteX756" fmla="*/ 4370031 w 7467600"/>
              <a:gd name="connsiteY756" fmla="*/ 1955666 h 6858000"/>
              <a:gd name="connsiteX757" fmla="*/ 4570198 w 7467600"/>
              <a:gd name="connsiteY757" fmla="*/ 978081 h 6858000"/>
              <a:gd name="connsiteX758" fmla="*/ 4557898 w 7467600"/>
              <a:gd name="connsiteY758" fmla="*/ 900011 h 6858000"/>
              <a:gd name="connsiteX759" fmla="*/ 4344840 w 7467600"/>
              <a:gd name="connsiteY759" fmla="*/ 1922038 h 6858000"/>
              <a:gd name="connsiteX760" fmla="*/ 4378710 w 7467600"/>
              <a:gd name="connsiteY760" fmla="*/ 1665516 h 6858000"/>
              <a:gd name="connsiteX761" fmla="*/ 4448798 w 7467600"/>
              <a:gd name="connsiteY761" fmla="*/ 1253024 h 6858000"/>
              <a:gd name="connsiteX762" fmla="*/ 4480315 w 7467600"/>
              <a:gd name="connsiteY762" fmla="*/ 1158454 h 6858000"/>
              <a:gd name="connsiteX763" fmla="*/ 4494133 w 7467600"/>
              <a:gd name="connsiteY763" fmla="*/ 1118676 h 6858000"/>
              <a:gd name="connsiteX764" fmla="*/ 4557898 w 7467600"/>
              <a:gd name="connsiteY764" fmla="*/ 900011 h 6858000"/>
              <a:gd name="connsiteX765" fmla="*/ 5870151 w 7467600"/>
              <a:gd name="connsiteY765" fmla="*/ 898890 h 6858000"/>
              <a:gd name="connsiteX766" fmla="*/ 5861335 w 7467600"/>
              <a:gd name="connsiteY766" fmla="*/ 899177 h 6858000"/>
              <a:gd name="connsiteX767" fmla="*/ 5843702 w 7467600"/>
              <a:gd name="connsiteY767" fmla="*/ 899748 h 6858000"/>
              <a:gd name="connsiteX768" fmla="*/ 5651107 w 7467600"/>
              <a:gd name="connsiteY768" fmla="*/ 920306 h 6858000"/>
              <a:gd name="connsiteX769" fmla="*/ 5459407 w 7467600"/>
              <a:gd name="connsiteY769" fmla="*/ 940975 h 6858000"/>
              <a:gd name="connsiteX770" fmla="*/ 5374846 w 7467600"/>
              <a:gd name="connsiteY770" fmla="*/ 941988 h 6858000"/>
              <a:gd name="connsiteX771" fmla="*/ 5256105 w 7467600"/>
              <a:gd name="connsiteY771" fmla="*/ 945632 h 6858000"/>
              <a:gd name="connsiteX772" fmla="*/ 5107071 w 7467600"/>
              <a:gd name="connsiteY772" fmla="*/ 969720 h 6858000"/>
              <a:gd name="connsiteX773" fmla="*/ 4998681 w 7467600"/>
              <a:gd name="connsiteY773" fmla="*/ 988771 h 6858000"/>
              <a:gd name="connsiteX774" fmla="*/ 5870151 w 7467600"/>
              <a:gd name="connsiteY774" fmla="*/ 898890 h 6858000"/>
              <a:gd name="connsiteX775" fmla="*/ 5504425 w 7467600"/>
              <a:gd name="connsiteY775" fmla="*/ 848067 h 6858000"/>
              <a:gd name="connsiteX776" fmla="*/ 4968849 w 7467600"/>
              <a:gd name="connsiteY776" fmla="*/ 962318 h 6858000"/>
              <a:gd name="connsiteX777" fmla="*/ 5104039 w 7467600"/>
              <a:gd name="connsiteY777" fmla="*/ 940634 h 6858000"/>
              <a:gd name="connsiteX778" fmla="*/ 5256311 w 7467600"/>
              <a:gd name="connsiteY778" fmla="*/ 916490 h 6858000"/>
              <a:gd name="connsiteX779" fmla="*/ 5377381 w 7467600"/>
              <a:gd name="connsiteY779" fmla="*/ 912671 h 6858000"/>
              <a:gd name="connsiteX780" fmla="*/ 5460148 w 7467600"/>
              <a:gd name="connsiteY780" fmla="*/ 911442 h 6858000"/>
              <a:gd name="connsiteX781" fmla="*/ 5648971 w 7467600"/>
              <a:gd name="connsiteY781" fmla="*/ 891331 h 6858000"/>
              <a:gd name="connsiteX782" fmla="*/ 5844807 w 7467600"/>
              <a:gd name="connsiteY782" fmla="*/ 870718 h 6858000"/>
              <a:gd name="connsiteX783" fmla="*/ 5862975 w 7467600"/>
              <a:gd name="connsiteY783" fmla="*/ 869756 h 6858000"/>
              <a:gd name="connsiteX784" fmla="*/ 5920887 w 7467600"/>
              <a:gd name="connsiteY784" fmla="*/ 865929 h 6858000"/>
              <a:gd name="connsiteX785" fmla="*/ 5504425 w 7467600"/>
              <a:gd name="connsiteY785" fmla="*/ 848067 h 6858000"/>
              <a:gd name="connsiteX786" fmla="*/ 3607114 w 7467600"/>
              <a:gd name="connsiteY786" fmla="*/ 467441 h 6858000"/>
              <a:gd name="connsiteX787" fmla="*/ 3296242 w 7467600"/>
              <a:gd name="connsiteY787" fmla="*/ 807991 h 6858000"/>
              <a:gd name="connsiteX788" fmla="*/ 3174674 w 7467600"/>
              <a:gd name="connsiteY788" fmla="*/ 919759 h 6858000"/>
              <a:gd name="connsiteX789" fmla="*/ 3042978 w 7467600"/>
              <a:gd name="connsiteY789" fmla="*/ 1054894 h 6858000"/>
              <a:gd name="connsiteX790" fmla="*/ 2968914 w 7467600"/>
              <a:gd name="connsiteY790" fmla="*/ 1133756 h 6858000"/>
              <a:gd name="connsiteX791" fmla="*/ 3103823 w 7467600"/>
              <a:gd name="connsiteY791" fmla="*/ 1026814 h 6858000"/>
              <a:gd name="connsiteX792" fmla="*/ 3607114 w 7467600"/>
              <a:gd name="connsiteY792" fmla="*/ 467441 h 6858000"/>
              <a:gd name="connsiteX793" fmla="*/ 3744487 w 7467600"/>
              <a:gd name="connsiteY793" fmla="*/ 383136 h 6858000"/>
              <a:gd name="connsiteX794" fmla="*/ 3970213 w 7467600"/>
              <a:gd name="connsiteY794" fmla="*/ 995559 h 6858000"/>
              <a:gd name="connsiteX795" fmla="*/ 3744487 w 7467600"/>
              <a:gd name="connsiteY795" fmla="*/ 383136 h 6858000"/>
              <a:gd name="connsiteX796" fmla="*/ 3624562 w 7467600"/>
              <a:gd name="connsiteY796" fmla="*/ 367041 h 6858000"/>
              <a:gd name="connsiteX797" fmla="*/ 3489712 w 7467600"/>
              <a:gd name="connsiteY797" fmla="*/ 485386 h 6858000"/>
              <a:gd name="connsiteX798" fmla="*/ 3182994 w 7467600"/>
              <a:gd name="connsiteY798" fmla="*/ 828265 h 6858000"/>
              <a:gd name="connsiteX799" fmla="*/ 2892114 w 7467600"/>
              <a:gd name="connsiteY799" fmla="*/ 1172635 h 6858000"/>
              <a:gd name="connsiteX800" fmla="*/ 3021459 w 7467600"/>
              <a:gd name="connsiteY800" fmla="*/ 1035385 h 6858000"/>
              <a:gd name="connsiteX801" fmla="*/ 3153873 w 7467600"/>
              <a:gd name="connsiteY801" fmla="*/ 898971 h 6858000"/>
              <a:gd name="connsiteX802" fmla="*/ 3276511 w 7467600"/>
              <a:gd name="connsiteY802" fmla="*/ 786423 h 6858000"/>
              <a:gd name="connsiteX803" fmla="*/ 3584154 w 7467600"/>
              <a:gd name="connsiteY803" fmla="*/ 448218 h 6858000"/>
              <a:gd name="connsiteX804" fmla="*/ 3624562 w 7467600"/>
              <a:gd name="connsiteY804" fmla="*/ 367041 h 6858000"/>
              <a:gd name="connsiteX805" fmla="*/ 3766672 w 7467600"/>
              <a:gd name="connsiteY805" fmla="*/ 359429 h 6858000"/>
              <a:gd name="connsiteX806" fmla="*/ 3996338 w 7467600"/>
              <a:gd name="connsiteY806" fmla="*/ 968237 h 6858000"/>
              <a:gd name="connsiteX807" fmla="*/ 3766672 w 7467600"/>
              <a:gd name="connsiteY807" fmla="*/ 359429 h 6858000"/>
              <a:gd name="connsiteX808" fmla="*/ 5805386 w 7467600"/>
              <a:gd name="connsiteY808" fmla="*/ 239240 h 6858000"/>
              <a:gd name="connsiteX809" fmla="*/ 5736947 w 7467600"/>
              <a:gd name="connsiteY809" fmla="*/ 261367 h 6858000"/>
              <a:gd name="connsiteX810" fmla="*/ 5427012 w 7467600"/>
              <a:gd name="connsiteY810" fmla="*/ 311272 h 6858000"/>
              <a:gd name="connsiteX811" fmla="*/ 5147818 w 7467600"/>
              <a:gd name="connsiteY811" fmla="*/ 322112 h 6858000"/>
              <a:gd name="connsiteX812" fmla="*/ 5060854 w 7467600"/>
              <a:gd name="connsiteY812" fmla="*/ 311882 h 6858000"/>
              <a:gd name="connsiteX813" fmla="*/ 4945989 w 7467600"/>
              <a:gd name="connsiteY813" fmla="*/ 300516 h 6858000"/>
              <a:gd name="connsiteX814" fmla="*/ 5410479 w 7467600"/>
              <a:gd name="connsiteY814" fmla="*/ 348434 h 6858000"/>
              <a:gd name="connsiteX815" fmla="*/ 5805386 w 7467600"/>
              <a:gd name="connsiteY815" fmla="*/ 239240 h 6858000"/>
              <a:gd name="connsiteX816" fmla="*/ 5905192 w 7467600"/>
              <a:gd name="connsiteY816" fmla="*/ 163079 h 6858000"/>
              <a:gd name="connsiteX817" fmla="*/ 5865655 w 7467600"/>
              <a:gd name="connsiteY817" fmla="*/ 171901 h 6858000"/>
              <a:gd name="connsiteX818" fmla="*/ 5259740 w 7467600"/>
              <a:gd name="connsiteY818" fmla="*/ 257013 h 6858000"/>
              <a:gd name="connsiteX819" fmla="*/ 5208466 w 7467600"/>
              <a:gd name="connsiteY819" fmla="*/ 257550 h 6858000"/>
              <a:gd name="connsiteX820" fmla="*/ 4980204 w 7467600"/>
              <a:gd name="connsiteY820" fmla="*/ 271903 h 6858000"/>
              <a:gd name="connsiteX821" fmla="*/ 5068068 w 7467600"/>
              <a:gd name="connsiteY821" fmla="*/ 282244 h 6858000"/>
              <a:gd name="connsiteX822" fmla="*/ 5153231 w 7467600"/>
              <a:gd name="connsiteY822" fmla="*/ 292240 h 6858000"/>
              <a:gd name="connsiteX823" fmla="*/ 5426491 w 7467600"/>
              <a:gd name="connsiteY823" fmla="*/ 281128 h 6858000"/>
              <a:gd name="connsiteX824" fmla="*/ 5731212 w 7467600"/>
              <a:gd name="connsiteY824" fmla="*/ 231951 h 6858000"/>
              <a:gd name="connsiteX825" fmla="*/ 5905192 w 7467600"/>
              <a:gd name="connsiteY825" fmla="*/ 163079 h 6858000"/>
              <a:gd name="connsiteX826" fmla="*/ 5944437 w 7467600"/>
              <a:gd name="connsiteY826" fmla="*/ 113829 h 6858000"/>
              <a:gd name="connsiteX827" fmla="*/ 5825032 w 7467600"/>
              <a:gd name="connsiteY827" fmla="*/ 146405 h 6858000"/>
              <a:gd name="connsiteX828" fmla="*/ 4955599 w 7467600"/>
              <a:gd name="connsiteY828" fmla="*/ 247008 h 6858000"/>
              <a:gd name="connsiteX829" fmla="*/ 5210104 w 7467600"/>
              <a:gd name="connsiteY829" fmla="*/ 228123 h 6858000"/>
              <a:gd name="connsiteX830" fmla="*/ 5261015 w 7467600"/>
              <a:gd name="connsiteY830" fmla="*/ 227087 h 6858000"/>
              <a:gd name="connsiteX831" fmla="*/ 5861181 w 7467600"/>
              <a:gd name="connsiteY831" fmla="*/ 143093 h 6858000"/>
              <a:gd name="connsiteX832" fmla="*/ 5961252 w 7467600"/>
              <a:gd name="connsiteY832" fmla="*/ 114820 h 6858000"/>
              <a:gd name="connsiteX833" fmla="*/ 5944437 w 7467600"/>
              <a:gd name="connsiteY833" fmla="*/ 113829 h 6858000"/>
              <a:gd name="connsiteX834" fmla="*/ 3882765 w 7467600"/>
              <a:gd name="connsiteY834" fmla="*/ 0 h 6858000"/>
              <a:gd name="connsiteX835" fmla="*/ 3995099 w 7467600"/>
              <a:gd name="connsiteY835" fmla="*/ 0 h 6858000"/>
              <a:gd name="connsiteX836" fmla="*/ 4163818 w 7467600"/>
              <a:gd name="connsiteY836" fmla="*/ 234104 h 6858000"/>
              <a:gd name="connsiteX837" fmla="*/ 4172099 w 7467600"/>
              <a:gd name="connsiteY837" fmla="*/ 234207 h 6858000"/>
              <a:gd name="connsiteX838" fmla="*/ 4784282 w 7467600"/>
              <a:gd name="connsiteY838" fmla="*/ 276561 h 6858000"/>
              <a:gd name="connsiteX839" fmla="*/ 4801687 w 7467600"/>
              <a:gd name="connsiteY839" fmla="*/ 267764 h 6858000"/>
              <a:gd name="connsiteX840" fmla="*/ 6082788 w 7467600"/>
              <a:gd name="connsiteY840" fmla="*/ 64119 h 6858000"/>
              <a:gd name="connsiteX841" fmla="*/ 6099442 w 7467600"/>
              <a:gd name="connsiteY841" fmla="*/ 82568 h 6858000"/>
              <a:gd name="connsiteX842" fmla="*/ 4804137 w 7467600"/>
              <a:gd name="connsiteY842" fmla="*/ 320931 h 6858000"/>
              <a:gd name="connsiteX843" fmla="*/ 4227047 w 7467600"/>
              <a:gd name="connsiteY843" fmla="*/ 313415 h 6858000"/>
              <a:gd name="connsiteX844" fmla="*/ 4346041 w 7467600"/>
              <a:gd name="connsiteY844" fmla="*/ 456086 h 6858000"/>
              <a:gd name="connsiteX845" fmla="*/ 4870967 w 7467600"/>
              <a:gd name="connsiteY845" fmla="*/ 963061 h 6858000"/>
              <a:gd name="connsiteX846" fmla="*/ 4889647 w 7467600"/>
              <a:gd name="connsiteY846" fmla="*/ 957147 h 6858000"/>
              <a:gd name="connsiteX847" fmla="*/ 5422504 w 7467600"/>
              <a:gd name="connsiteY847" fmla="*/ 805191 h 6858000"/>
              <a:gd name="connsiteX848" fmla="*/ 6087656 w 7467600"/>
              <a:gd name="connsiteY848" fmla="*/ 826703 h 6858000"/>
              <a:gd name="connsiteX849" fmla="*/ 6058717 w 7467600"/>
              <a:gd name="connsiteY849" fmla="*/ 865992 h 6858000"/>
              <a:gd name="connsiteX850" fmla="*/ 4974153 w 7467600"/>
              <a:gd name="connsiteY850" fmla="*/ 1045456 h 6858000"/>
              <a:gd name="connsiteX851" fmla="*/ 5627835 w 7467600"/>
              <a:gd name="connsiteY851" fmla="*/ 1472077 h 6858000"/>
              <a:gd name="connsiteX852" fmla="*/ 5629817 w 7467600"/>
              <a:gd name="connsiteY852" fmla="*/ 1471412 h 6858000"/>
              <a:gd name="connsiteX853" fmla="*/ 5634124 w 7467600"/>
              <a:gd name="connsiteY853" fmla="*/ 1470572 h 6858000"/>
              <a:gd name="connsiteX854" fmla="*/ 5755832 w 7467600"/>
              <a:gd name="connsiteY854" fmla="*/ 1383886 h 6858000"/>
              <a:gd name="connsiteX855" fmla="*/ 6014186 w 7467600"/>
              <a:gd name="connsiteY855" fmla="*/ 1279799 h 6858000"/>
              <a:gd name="connsiteX856" fmla="*/ 6901619 w 7467600"/>
              <a:gd name="connsiteY856" fmla="*/ 1047874 h 6858000"/>
              <a:gd name="connsiteX857" fmla="*/ 6931566 w 7467600"/>
              <a:gd name="connsiteY857" fmla="*/ 1062034 h 6858000"/>
              <a:gd name="connsiteX858" fmla="*/ 5790982 w 7467600"/>
              <a:gd name="connsiteY858" fmla="*/ 1561380 h 6858000"/>
              <a:gd name="connsiteX859" fmla="*/ 6188971 w 7467600"/>
              <a:gd name="connsiteY859" fmla="*/ 1755168 h 6858000"/>
              <a:gd name="connsiteX860" fmla="*/ 6202446 w 7467600"/>
              <a:gd name="connsiteY860" fmla="*/ 1752268 h 6858000"/>
              <a:gd name="connsiteX861" fmla="*/ 7179560 w 7467600"/>
              <a:gd name="connsiteY861" fmla="*/ 1467551 h 6858000"/>
              <a:gd name="connsiteX862" fmla="*/ 7158730 w 7467600"/>
              <a:gd name="connsiteY862" fmla="*/ 1507835 h 6858000"/>
              <a:gd name="connsiteX863" fmla="*/ 6326959 w 7467600"/>
              <a:gd name="connsiteY863" fmla="*/ 1817686 h 6858000"/>
              <a:gd name="connsiteX864" fmla="*/ 6537433 w 7467600"/>
              <a:gd name="connsiteY864" fmla="*/ 1907790 h 6858000"/>
              <a:gd name="connsiteX865" fmla="*/ 6550221 w 7467600"/>
              <a:gd name="connsiteY865" fmla="*/ 1910729 h 6858000"/>
              <a:gd name="connsiteX866" fmla="*/ 6964438 w 7467600"/>
              <a:gd name="connsiteY866" fmla="*/ 2209505 h 6858000"/>
              <a:gd name="connsiteX867" fmla="*/ 7367862 w 7467600"/>
              <a:gd name="connsiteY867" fmla="*/ 2806833 h 6858000"/>
              <a:gd name="connsiteX868" fmla="*/ 7364329 w 7467600"/>
              <a:gd name="connsiteY868" fmla="*/ 2826907 h 6858000"/>
              <a:gd name="connsiteX869" fmla="*/ 7290545 w 7467600"/>
              <a:gd name="connsiteY869" fmla="*/ 2850663 h 6858000"/>
              <a:gd name="connsiteX870" fmla="*/ 6472036 w 7467600"/>
              <a:gd name="connsiteY870" fmla="*/ 1959003 h 6858000"/>
              <a:gd name="connsiteX871" fmla="*/ 5792897 w 7467600"/>
              <a:gd name="connsiteY871" fmla="*/ 1647747 h 6858000"/>
              <a:gd name="connsiteX872" fmla="*/ 5842751 w 7467600"/>
              <a:gd name="connsiteY872" fmla="*/ 1816112 h 6858000"/>
              <a:gd name="connsiteX873" fmla="*/ 5847424 w 7467600"/>
              <a:gd name="connsiteY873" fmla="*/ 1815776 h 6858000"/>
              <a:gd name="connsiteX874" fmla="*/ 6399821 w 7467600"/>
              <a:gd name="connsiteY874" fmla="*/ 2344799 h 6858000"/>
              <a:gd name="connsiteX875" fmla="*/ 6323232 w 7467600"/>
              <a:gd name="connsiteY875" fmla="*/ 2389634 h 6858000"/>
              <a:gd name="connsiteX876" fmla="*/ 5942958 w 7467600"/>
              <a:gd name="connsiteY876" fmla="*/ 2077708 h 6858000"/>
              <a:gd name="connsiteX877" fmla="*/ 5921559 w 7467600"/>
              <a:gd name="connsiteY877" fmla="*/ 2378596 h 6858000"/>
              <a:gd name="connsiteX878" fmla="*/ 5817651 w 7467600"/>
              <a:gd name="connsiteY878" fmla="*/ 3023919 h 6858000"/>
              <a:gd name="connsiteX879" fmla="*/ 5729634 w 7467600"/>
              <a:gd name="connsiteY879" fmla="*/ 3051849 h 6858000"/>
              <a:gd name="connsiteX880" fmla="*/ 5611018 w 7467600"/>
              <a:gd name="connsiteY880" fmla="*/ 2316769 h 6858000"/>
              <a:gd name="connsiteX881" fmla="*/ 5687608 w 7467600"/>
              <a:gd name="connsiteY881" fmla="*/ 2039972 h 6858000"/>
              <a:gd name="connsiteX882" fmla="*/ 5657554 w 7467600"/>
              <a:gd name="connsiteY882" fmla="*/ 1576445 h 6858000"/>
              <a:gd name="connsiteX883" fmla="*/ 5150475 w 7467600"/>
              <a:gd name="connsiteY883" fmla="*/ 1274012 h 6858000"/>
              <a:gd name="connsiteX884" fmla="*/ 5349142 w 7467600"/>
              <a:gd name="connsiteY884" fmla="*/ 2204405 h 6858000"/>
              <a:gd name="connsiteX885" fmla="*/ 5262214 w 7467600"/>
              <a:gd name="connsiteY885" fmla="*/ 2233836 h 6858000"/>
              <a:gd name="connsiteX886" fmla="*/ 4981539 w 7467600"/>
              <a:gd name="connsiteY886" fmla="*/ 1542201 h 6858000"/>
              <a:gd name="connsiteX887" fmla="*/ 4958461 w 7467600"/>
              <a:gd name="connsiteY887" fmla="*/ 1136957 h 6858000"/>
              <a:gd name="connsiteX888" fmla="*/ 4655015 w 7467600"/>
              <a:gd name="connsiteY888" fmla="*/ 891426 h 6858000"/>
              <a:gd name="connsiteX889" fmla="*/ 4348002 w 7467600"/>
              <a:gd name="connsiteY889" fmla="*/ 2205895 h 6858000"/>
              <a:gd name="connsiteX890" fmla="*/ 4262250 w 7467600"/>
              <a:gd name="connsiteY890" fmla="*/ 2219972 h 6858000"/>
              <a:gd name="connsiteX891" fmla="*/ 4550611 w 7467600"/>
              <a:gd name="connsiteY891" fmla="*/ 817540 h 6858000"/>
              <a:gd name="connsiteX892" fmla="*/ 4564418 w 7467600"/>
              <a:gd name="connsiteY892" fmla="*/ 808293 h 6858000"/>
              <a:gd name="connsiteX893" fmla="*/ 4266388 w 7467600"/>
              <a:gd name="connsiteY893" fmla="*/ 500083 h 6858000"/>
              <a:gd name="connsiteX894" fmla="*/ 4032842 w 7467600"/>
              <a:gd name="connsiteY894" fmla="*/ 211809 h 6858000"/>
              <a:gd name="connsiteX895" fmla="*/ 3882765 w 7467600"/>
              <a:gd name="connsiteY895" fmla="*/ 0 h 6858000"/>
              <a:gd name="connsiteX896" fmla="*/ 3721337 w 7467600"/>
              <a:gd name="connsiteY896" fmla="*/ 0 h 6858000"/>
              <a:gd name="connsiteX897" fmla="*/ 3797544 w 7467600"/>
              <a:gd name="connsiteY897" fmla="*/ 0 h 6858000"/>
              <a:gd name="connsiteX898" fmla="*/ 3775734 w 7467600"/>
              <a:gd name="connsiteY898" fmla="*/ 95131 h 6858000"/>
              <a:gd name="connsiteX899" fmla="*/ 3724807 w 7467600"/>
              <a:gd name="connsiteY899" fmla="*/ 272257 h 6858000"/>
              <a:gd name="connsiteX900" fmla="*/ 3726844 w 7467600"/>
              <a:gd name="connsiteY900" fmla="*/ 282988 h 6858000"/>
              <a:gd name="connsiteX901" fmla="*/ 3742664 w 7467600"/>
              <a:gd name="connsiteY901" fmla="*/ 279918 h 6858000"/>
              <a:gd name="connsiteX902" fmla="*/ 4103910 w 7467600"/>
              <a:gd name="connsiteY902" fmla="*/ 1161917 h 6858000"/>
              <a:gd name="connsiteX903" fmla="*/ 4020269 w 7467600"/>
              <a:gd name="connsiteY903" fmla="*/ 1200406 h 6858000"/>
              <a:gd name="connsiteX904" fmla="*/ 3674882 w 7467600"/>
              <a:gd name="connsiteY904" fmla="*/ 488524 h 6858000"/>
              <a:gd name="connsiteX905" fmla="*/ 3132682 w 7467600"/>
              <a:gd name="connsiteY905" fmla="*/ 1072284 h 6858000"/>
              <a:gd name="connsiteX906" fmla="*/ 2716346 w 7467600"/>
              <a:gd name="connsiteY906" fmla="*/ 1276376 h 6858000"/>
              <a:gd name="connsiteX907" fmla="*/ 2716772 w 7467600"/>
              <a:gd name="connsiteY907" fmla="*/ 1255462 h 6858000"/>
              <a:gd name="connsiteX908" fmla="*/ 3471096 w 7467600"/>
              <a:gd name="connsiteY908" fmla="*/ 437072 h 6858000"/>
              <a:gd name="connsiteX909" fmla="*/ 3639057 w 7467600"/>
              <a:gd name="connsiteY909" fmla="*/ 286334 h 6858000"/>
              <a:gd name="connsiteX910" fmla="*/ 3640309 w 7467600"/>
              <a:gd name="connsiteY910" fmla="*/ 284664 h 6858000"/>
              <a:gd name="connsiteX911" fmla="*/ 3646022 w 7467600"/>
              <a:gd name="connsiteY911" fmla="*/ 276711 h 6858000"/>
              <a:gd name="connsiteX912" fmla="*/ 3707943 w 7467600"/>
              <a:gd name="connsiteY912" fmla="*/ 65958 h 6858000"/>
              <a:gd name="connsiteX913" fmla="*/ 3721337 w 7467600"/>
              <a:gd name="connsiteY913" fmla="*/ 0 h 6858000"/>
              <a:gd name="connsiteX914" fmla="*/ 2867960 w 7467600"/>
              <a:gd name="connsiteY914" fmla="*/ 0 h 6858000"/>
              <a:gd name="connsiteX915" fmla="*/ 2926351 w 7467600"/>
              <a:gd name="connsiteY915" fmla="*/ 0 h 6858000"/>
              <a:gd name="connsiteX916" fmla="*/ 2902823 w 7467600"/>
              <a:gd name="connsiteY916" fmla="*/ 262929 h 6858000"/>
              <a:gd name="connsiteX917" fmla="*/ 2940663 w 7467600"/>
              <a:gd name="connsiteY917" fmla="*/ 140884 h 6858000"/>
              <a:gd name="connsiteX918" fmla="*/ 2947039 w 7467600"/>
              <a:gd name="connsiteY918" fmla="*/ 122524 h 6858000"/>
              <a:gd name="connsiteX919" fmla="*/ 2984316 w 7467600"/>
              <a:gd name="connsiteY919" fmla="*/ 0 h 6858000"/>
              <a:gd name="connsiteX920" fmla="*/ 3016114 w 7467600"/>
              <a:gd name="connsiteY920" fmla="*/ 0 h 6858000"/>
              <a:gd name="connsiteX921" fmla="*/ 2979949 w 7467600"/>
              <a:gd name="connsiteY921" fmla="*/ 119274 h 6858000"/>
              <a:gd name="connsiteX922" fmla="*/ 3023879 w 7467600"/>
              <a:gd name="connsiteY922" fmla="*/ 0 h 6858000"/>
              <a:gd name="connsiteX923" fmla="*/ 3105400 w 7467600"/>
              <a:gd name="connsiteY923" fmla="*/ 0 h 6858000"/>
              <a:gd name="connsiteX924" fmla="*/ 3094669 w 7467600"/>
              <a:gd name="connsiteY924" fmla="*/ 30308 h 6858000"/>
              <a:gd name="connsiteX925" fmla="*/ 2901945 w 7467600"/>
              <a:gd name="connsiteY925" fmla="*/ 466538 h 6858000"/>
              <a:gd name="connsiteX926" fmla="*/ 2815209 w 7467600"/>
              <a:gd name="connsiteY926" fmla="*/ 497361 h 6858000"/>
              <a:gd name="connsiteX927" fmla="*/ 2844845 w 7467600"/>
              <a:gd name="connsiteY927" fmla="*/ 127638 h 6858000"/>
              <a:gd name="connsiteX928" fmla="*/ 2867960 w 7467600"/>
              <a:gd name="connsiteY928" fmla="*/ 0 h 6858000"/>
              <a:gd name="connsiteX929" fmla="*/ 1057230 w 7467600"/>
              <a:gd name="connsiteY929" fmla="*/ 0 h 6858000"/>
              <a:gd name="connsiteX930" fmla="*/ 1111003 w 7467600"/>
              <a:gd name="connsiteY930" fmla="*/ 0 h 6858000"/>
              <a:gd name="connsiteX931" fmla="*/ 1125553 w 7467600"/>
              <a:gd name="connsiteY931" fmla="*/ 52588 h 6858000"/>
              <a:gd name="connsiteX932" fmla="*/ 1304276 w 7467600"/>
              <a:gd name="connsiteY932" fmla="*/ 476275 h 6858000"/>
              <a:gd name="connsiteX933" fmla="*/ 1492066 w 7467600"/>
              <a:gd name="connsiteY933" fmla="*/ 886333 h 6858000"/>
              <a:gd name="connsiteX934" fmla="*/ 1423698 w 7467600"/>
              <a:gd name="connsiteY934" fmla="*/ 710817 h 6858000"/>
              <a:gd name="connsiteX935" fmla="*/ 1357609 w 7467600"/>
              <a:gd name="connsiteY935" fmla="*/ 532892 h 6858000"/>
              <a:gd name="connsiteX936" fmla="*/ 1309550 w 7467600"/>
              <a:gd name="connsiteY936" fmla="*/ 374031 h 6858000"/>
              <a:gd name="connsiteX937" fmla="*/ 1193673 w 7467600"/>
              <a:gd name="connsiteY937" fmla="*/ 49533 h 6858000"/>
              <a:gd name="connsiteX938" fmla="*/ 1164391 w 7467600"/>
              <a:gd name="connsiteY938" fmla="*/ 0 h 6858000"/>
              <a:gd name="connsiteX939" fmla="*/ 1200666 w 7467600"/>
              <a:gd name="connsiteY939" fmla="*/ 0 h 6858000"/>
              <a:gd name="connsiteX940" fmla="*/ 1223408 w 7467600"/>
              <a:gd name="connsiteY940" fmla="*/ 38996 h 6858000"/>
              <a:gd name="connsiteX941" fmla="*/ 1339635 w 7467600"/>
              <a:gd name="connsiteY941" fmla="*/ 365517 h 6858000"/>
              <a:gd name="connsiteX942" fmla="*/ 1387469 w 7467600"/>
              <a:gd name="connsiteY942" fmla="*/ 523079 h 6858000"/>
              <a:gd name="connsiteX943" fmla="*/ 1452685 w 7467600"/>
              <a:gd name="connsiteY943" fmla="*/ 699806 h 6858000"/>
              <a:gd name="connsiteX944" fmla="*/ 1492092 w 7467600"/>
              <a:gd name="connsiteY944" fmla="*/ 800424 h 6858000"/>
              <a:gd name="connsiteX945" fmla="*/ 1455302 w 7467600"/>
              <a:gd name="connsiteY945" fmla="*/ 632913 h 6858000"/>
              <a:gd name="connsiteX946" fmla="*/ 1222336 w 7467600"/>
              <a:gd name="connsiteY946" fmla="*/ 9480 h 6858000"/>
              <a:gd name="connsiteX947" fmla="*/ 1214634 w 7467600"/>
              <a:gd name="connsiteY947" fmla="*/ 0 h 6858000"/>
              <a:gd name="connsiteX948" fmla="*/ 1289827 w 7467600"/>
              <a:gd name="connsiteY948" fmla="*/ 0 h 6858000"/>
              <a:gd name="connsiteX949" fmla="*/ 1321076 w 7467600"/>
              <a:gd name="connsiteY949" fmla="*/ 59722 h 6858000"/>
              <a:gd name="connsiteX950" fmla="*/ 1512579 w 7467600"/>
              <a:gd name="connsiteY950" fmla="*/ 626441 h 6858000"/>
              <a:gd name="connsiteX951" fmla="*/ 1506076 w 7467600"/>
              <a:gd name="connsiteY951" fmla="*/ 1089289 h 6858000"/>
              <a:gd name="connsiteX952" fmla="*/ 1486346 w 7467600"/>
              <a:gd name="connsiteY952" fmla="*/ 1079919 h 6858000"/>
              <a:gd name="connsiteX953" fmla="*/ 1070511 w 7467600"/>
              <a:gd name="connsiteY953" fmla="*/ 48609 h 6858000"/>
              <a:gd name="connsiteX954" fmla="*/ 1057230 w 7467600"/>
              <a:gd name="connsiteY954" fmla="*/ 0 h 6858000"/>
              <a:gd name="connsiteX955" fmla="*/ 43151 w 7467600"/>
              <a:gd name="connsiteY955" fmla="*/ 0 h 6858000"/>
              <a:gd name="connsiteX956" fmla="*/ 95283 w 7467600"/>
              <a:gd name="connsiteY956" fmla="*/ 0 h 6858000"/>
              <a:gd name="connsiteX957" fmla="*/ 300708 w 7467600"/>
              <a:gd name="connsiteY957" fmla="*/ 154571 h 6858000"/>
              <a:gd name="connsiteX958" fmla="*/ 530414 w 7467600"/>
              <a:gd name="connsiteY958" fmla="*/ 354673 h 6858000"/>
              <a:gd name="connsiteX959" fmla="*/ 333785 w 7467600"/>
              <a:gd name="connsiteY959" fmla="*/ 161564 h 6858000"/>
              <a:gd name="connsiteX960" fmla="*/ 147005 w 7467600"/>
              <a:gd name="connsiteY960" fmla="*/ 0 h 6858000"/>
              <a:gd name="connsiteX961" fmla="*/ 272509 w 7467600"/>
              <a:gd name="connsiteY961" fmla="*/ 0 h 6858000"/>
              <a:gd name="connsiteX962" fmla="*/ 326276 w 7467600"/>
              <a:gd name="connsiteY962" fmla="*/ 45847 h 6858000"/>
              <a:gd name="connsiteX963" fmla="*/ 823759 w 7467600"/>
              <a:gd name="connsiteY963" fmla="*/ 574145 h 6858000"/>
              <a:gd name="connsiteX964" fmla="*/ 811254 w 7467600"/>
              <a:gd name="connsiteY964" fmla="*/ 665546 h 6858000"/>
              <a:gd name="connsiteX965" fmla="*/ 154042 w 7467600"/>
              <a:gd name="connsiteY965" fmla="*/ 261522 h 6858000"/>
              <a:gd name="connsiteX966" fmla="*/ 13550 w 7467600"/>
              <a:gd name="connsiteY966" fmla="*/ 158423 h 6858000"/>
              <a:gd name="connsiteX967" fmla="*/ 0 w 7467600"/>
              <a:gd name="connsiteY967" fmla="*/ 146618 h 6858000"/>
              <a:gd name="connsiteX968" fmla="*/ 0 w 7467600"/>
              <a:gd name="connsiteY968" fmla="*/ 59161 h 6858000"/>
              <a:gd name="connsiteX969" fmla="*/ 45427 w 7467600"/>
              <a:gd name="connsiteY969" fmla="*/ 101078 h 6858000"/>
              <a:gd name="connsiteX970" fmla="*/ 630103 w 7467600"/>
              <a:gd name="connsiteY970" fmla="*/ 485885 h 6858000"/>
              <a:gd name="connsiteX971" fmla="*/ 532040 w 7467600"/>
              <a:gd name="connsiteY971" fmla="*/ 399359 h 6858000"/>
              <a:gd name="connsiteX972" fmla="*/ 517618 w 7467600"/>
              <a:gd name="connsiteY972" fmla="*/ 385726 h 6858000"/>
              <a:gd name="connsiteX973" fmla="*/ 285074 w 7467600"/>
              <a:gd name="connsiteY973" fmla="*/ 182755 h 6858000"/>
              <a:gd name="connsiteX974" fmla="*/ 43151 w 7467600"/>
              <a:gd name="connsiteY974"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271900 w 7467600"/>
              <a:gd name="connsiteY78" fmla="*/ 5734551 h 6858000"/>
              <a:gd name="connsiteX79" fmla="*/ 7015907 w 7467600"/>
              <a:gd name="connsiteY79" fmla="*/ 5541548 h 6858000"/>
              <a:gd name="connsiteX80" fmla="*/ 7259646 w 7467600"/>
              <a:gd name="connsiteY80" fmla="*/ 5765985 h 6858000"/>
              <a:gd name="connsiteX81" fmla="*/ 7467600 w 7467600"/>
              <a:gd name="connsiteY81" fmla="*/ 6012219 h 6858000"/>
              <a:gd name="connsiteX82" fmla="*/ 6946849 w 7467600"/>
              <a:gd name="connsiteY82" fmla="*/ 5523271 h 6858000"/>
              <a:gd name="connsiteX83" fmla="*/ 7105827 w 7467600"/>
              <a:gd name="connsiteY83" fmla="*/ 5718700 h 6858000"/>
              <a:gd name="connsiteX84" fmla="*/ 7356878 w 7467600"/>
              <a:gd name="connsiteY84" fmla="*/ 5981332 h 6858000"/>
              <a:gd name="connsiteX85" fmla="*/ 7467600 w 7467600"/>
              <a:gd name="connsiteY85" fmla="*/ 6117703 h 6858000"/>
              <a:gd name="connsiteX86" fmla="*/ 7467600 w 7467600"/>
              <a:gd name="connsiteY86" fmla="*/ 6163634 h 6858000"/>
              <a:gd name="connsiteX87" fmla="*/ 7403637 w 7467600"/>
              <a:gd name="connsiteY87" fmla="*/ 6083957 h 6858000"/>
              <a:gd name="connsiteX88" fmla="*/ 7254615 w 7467600"/>
              <a:gd name="connsiteY88" fmla="*/ 5911918 h 6858000"/>
              <a:gd name="connsiteX89" fmla="*/ 7312589 w 7467600"/>
              <a:gd name="connsiteY89" fmla="*/ 5982309 h 6858000"/>
              <a:gd name="connsiteX90" fmla="*/ 7448321 w 7467600"/>
              <a:gd name="connsiteY90" fmla="*/ 6190991 h 6858000"/>
              <a:gd name="connsiteX91" fmla="*/ 7467600 w 7467600"/>
              <a:gd name="connsiteY91" fmla="*/ 6221686 h 6858000"/>
              <a:gd name="connsiteX92" fmla="*/ 7467600 w 7467600"/>
              <a:gd name="connsiteY92" fmla="*/ 6334256 h 6858000"/>
              <a:gd name="connsiteX93" fmla="*/ 7454976 w 7467600"/>
              <a:gd name="connsiteY93" fmla="*/ 6318297 h 6858000"/>
              <a:gd name="connsiteX94" fmla="*/ 7042773 w 7467600"/>
              <a:gd name="connsiteY94" fmla="*/ 5734011 h 6858000"/>
              <a:gd name="connsiteX95" fmla="*/ 1456157 w 7467600"/>
              <a:gd name="connsiteY95" fmla="*/ 5371404 h 6858000"/>
              <a:gd name="connsiteX96" fmla="*/ 1244432 w 7467600"/>
              <a:gd name="connsiteY96" fmla="*/ 5385601 h 6858000"/>
              <a:gd name="connsiteX97" fmla="*/ 973990 w 7467600"/>
              <a:gd name="connsiteY97" fmla="*/ 5424940 h 6858000"/>
              <a:gd name="connsiteX98" fmla="*/ 1103809 w 7467600"/>
              <a:gd name="connsiteY98" fmla="*/ 5433720 h 6858000"/>
              <a:gd name="connsiteX99" fmla="*/ 1123454 w 7467600"/>
              <a:gd name="connsiteY99" fmla="*/ 5435727 h 6858000"/>
              <a:gd name="connsiteX100" fmla="*/ 1737017 w 7467600"/>
              <a:gd name="connsiteY100" fmla="*/ 5452183 h 6858000"/>
              <a:gd name="connsiteX101" fmla="*/ 1824397 w 7467600"/>
              <a:gd name="connsiteY101" fmla="*/ 5447757 h 6858000"/>
              <a:gd name="connsiteX102" fmla="*/ 2070059 w 7467600"/>
              <a:gd name="connsiteY102" fmla="*/ 5441660 h 6858000"/>
              <a:gd name="connsiteX103" fmla="*/ 1456157 w 7467600"/>
              <a:gd name="connsiteY103" fmla="*/ 5371404 h 6858000"/>
              <a:gd name="connsiteX104" fmla="*/ 4988186 w 7467600"/>
              <a:gd name="connsiteY104" fmla="*/ 5216467 h 6858000"/>
              <a:gd name="connsiteX105" fmla="*/ 4777334 w 7467600"/>
              <a:gd name="connsiteY105" fmla="*/ 5406072 h 6858000"/>
              <a:gd name="connsiteX106" fmla="*/ 4718341 w 7467600"/>
              <a:gd name="connsiteY106" fmla="*/ 5468043 h 6858000"/>
              <a:gd name="connsiteX107" fmla="*/ 4604655 w 7467600"/>
              <a:gd name="connsiteY107" fmla="*/ 5583434 h 6858000"/>
              <a:gd name="connsiteX108" fmla="*/ 4565074 w 7467600"/>
              <a:gd name="connsiteY108" fmla="*/ 5618550 h 6858000"/>
              <a:gd name="connsiteX109" fmla="*/ 4988186 w 7467600"/>
              <a:gd name="connsiteY109" fmla="*/ 5216467 h 6858000"/>
              <a:gd name="connsiteX110" fmla="*/ 4978032 w 7467600"/>
              <a:gd name="connsiteY110" fmla="*/ 5183809 h 6858000"/>
              <a:gd name="connsiteX111" fmla="*/ 4463413 w 7467600"/>
              <a:gd name="connsiteY111" fmla="*/ 5615162 h 6858000"/>
              <a:gd name="connsiteX112" fmla="*/ 4358134 w 7467600"/>
              <a:gd name="connsiteY112" fmla="*/ 5742791 h 6858000"/>
              <a:gd name="connsiteX113" fmla="*/ 4376219 w 7467600"/>
              <a:gd name="connsiteY113" fmla="*/ 5729027 h 6858000"/>
              <a:gd name="connsiteX114" fmla="*/ 4582340 w 7467600"/>
              <a:gd name="connsiteY114" fmla="*/ 5561037 h 6858000"/>
              <a:gd name="connsiteX115" fmla="*/ 4694684 w 7467600"/>
              <a:gd name="connsiteY115" fmla="*/ 5447098 h 6858000"/>
              <a:gd name="connsiteX116" fmla="*/ 4754123 w 7467600"/>
              <a:gd name="connsiteY116" fmla="*/ 5384643 h 6858000"/>
              <a:gd name="connsiteX117" fmla="*/ 4978032 w 7467600"/>
              <a:gd name="connsiteY117" fmla="*/ 5183809 h 6858000"/>
              <a:gd name="connsiteX118" fmla="*/ 1903353 w 7467600"/>
              <a:gd name="connsiteY118" fmla="*/ 5044827 h 6858000"/>
              <a:gd name="connsiteX119" fmla="*/ 1936931 w 7467600"/>
              <a:gd name="connsiteY119" fmla="*/ 5093954 h 6858000"/>
              <a:gd name="connsiteX120" fmla="*/ 2195868 w 7467600"/>
              <a:gd name="connsiteY120" fmla="*/ 5396574 h 6858000"/>
              <a:gd name="connsiteX121" fmla="*/ 2088852 w 7467600"/>
              <a:gd name="connsiteY121" fmla="*/ 5166123 h 6858000"/>
              <a:gd name="connsiteX122" fmla="*/ 1958241 w 7467600"/>
              <a:gd name="connsiteY122" fmla="*/ 5067955 h 6858000"/>
              <a:gd name="connsiteX123" fmla="*/ 1903353 w 7467600"/>
              <a:gd name="connsiteY123" fmla="*/ 5044827 h 6858000"/>
              <a:gd name="connsiteX124" fmla="*/ 1979378 w 7467600"/>
              <a:gd name="connsiteY124" fmla="*/ 4769504 h 6858000"/>
              <a:gd name="connsiteX125" fmla="*/ 2882120 w 7467600"/>
              <a:gd name="connsiteY125" fmla="*/ 5064547 h 6858000"/>
              <a:gd name="connsiteX126" fmla="*/ 2793103 w 7467600"/>
              <a:gd name="connsiteY126" fmla="*/ 5039699 h 6858000"/>
              <a:gd name="connsiteX127" fmla="*/ 2770041 w 7467600"/>
              <a:gd name="connsiteY127" fmla="*/ 5033634 h 6858000"/>
              <a:gd name="connsiteX128" fmla="*/ 1979378 w 7467600"/>
              <a:gd name="connsiteY128" fmla="*/ 4769504 h 6858000"/>
              <a:gd name="connsiteX129" fmla="*/ 1927410 w 7467600"/>
              <a:gd name="connsiteY129" fmla="*/ 4716164 h 6858000"/>
              <a:gd name="connsiteX130" fmla="*/ 1959587 w 7467600"/>
              <a:gd name="connsiteY130" fmla="*/ 4728849 h 6858000"/>
              <a:gd name="connsiteX131" fmla="*/ 2777707 w 7467600"/>
              <a:gd name="connsiteY131" fmla="*/ 5003991 h 6858000"/>
              <a:gd name="connsiteX132" fmla="*/ 2800768 w 7467600"/>
              <a:gd name="connsiteY132" fmla="*/ 5010056 h 6858000"/>
              <a:gd name="connsiteX133" fmla="*/ 2879408 w 7467600"/>
              <a:gd name="connsiteY133" fmla="*/ 5031590 h 6858000"/>
              <a:gd name="connsiteX134" fmla="*/ 2862295 w 7467600"/>
              <a:gd name="connsiteY134" fmla="*/ 5022958 h 6858000"/>
              <a:gd name="connsiteX135" fmla="*/ 2813343 w 7467600"/>
              <a:gd name="connsiteY135" fmla="*/ 4998369 h 6858000"/>
              <a:gd name="connsiteX136" fmla="*/ 2646245 w 7467600"/>
              <a:gd name="connsiteY136" fmla="*/ 4930999 h 6858000"/>
              <a:gd name="connsiteX137" fmla="*/ 1999243 w 7467600"/>
              <a:gd name="connsiteY137" fmla="*/ 4730524 h 6858000"/>
              <a:gd name="connsiteX138" fmla="*/ 1979527 w 7467600"/>
              <a:gd name="connsiteY138" fmla="*/ 4726651 h 6858000"/>
              <a:gd name="connsiteX139" fmla="*/ 1927410 w 7467600"/>
              <a:gd name="connsiteY139" fmla="*/ 4716164 h 6858000"/>
              <a:gd name="connsiteX140" fmla="*/ 1997014 w 7467600"/>
              <a:gd name="connsiteY140" fmla="*/ 4698007 h 6858000"/>
              <a:gd name="connsiteX141" fmla="*/ 2005458 w 7467600"/>
              <a:gd name="connsiteY141" fmla="*/ 4699540 h 6858000"/>
              <a:gd name="connsiteX142" fmla="*/ 2657186 w 7467600"/>
              <a:gd name="connsiteY142" fmla="*/ 4901687 h 6858000"/>
              <a:gd name="connsiteX143" fmla="*/ 2826662 w 7467600"/>
              <a:gd name="connsiteY143" fmla="*/ 4970362 h 6858000"/>
              <a:gd name="connsiteX144" fmla="*/ 2876100 w 7467600"/>
              <a:gd name="connsiteY144" fmla="*/ 4995397 h 6858000"/>
              <a:gd name="connsiteX145" fmla="*/ 3042600 w 7467600"/>
              <a:gd name="connsiteY145" fmla="*/ 5059532 h 6858000"/>
              <a:gd name="connsiteX146" fmla="*/ 1997014 w 7467600"/>
              <a:gd name="connsiteY146" fmla="*/ 4698007 h 6858000"/>
              <a:gd name="connsiteX147" fmla="*/ 2305292 w 7467600"/>
              <a:gd name="connsiteY147" fmla="*/ 4219492 h 6858000"/>
              <a:gd name="connsiteX148" fmla="*/ 3360922 w 7467600"/>
              <a:gd name="connsiteY148" fmla="*/ 4529373 h 6858000"/>
              <a:gd name="connsiteX149" fmla="*/ 3492420 w 7467600"/>
              <a:gd name="connsiteY149" fmla="*/ 4510145 h 6858000"/>
              <a:gd name="connsiteX150" fmla="*/ 3364086 w 7467600"/>
              <a:gd name="connsiteY150" fmla="*/ 4480340 h 6858000"/>
              <a:gd name="connsiteX151" fmla="*/ 3225818 w 7467600"/>
              <a:gd name="connsiteY151" fmla="*/ 4411822 h 6858000"/>
              <a:gd name="connsiteX152" fmla="*/ 3129696 w 7467600"/>
              <a:gd name="connsiteY152" fmla="*/ 4360704 h 6858000"/>
              <a:gd name="connsiteX153" fmla="*/ 2814545 w 7467600"/>
              <a:gd name="connsiteY153" fmla="*/ 4282955 h 6858000"/>
              <a:gd name="connsiteX154" fmla="*/ 2305292 w 7467600"/>
              <a:gd name="connsiteY154" fmla="*/ 4219492 h 6858000"/>
              <a:gd name="connsiteX155" fmla="*/ 2626982 w 7467600"/>
              <a:gd name="connsiteY155" fmla="*/ 4206450 h 6858000"/>
              <a:gd name="connsiteX156" fmla="*/ 2490617 w 7467600"/>
              <a:gd name="connsiteY156" fmla="*/ 4206951 h 6858000"/>
              <a:gd name="connsiteX157" fmla="*/ 2819869 w 7467600"/>
              <a:gd name="connsiteY157" fmla="*/ 4252936 h 6858000"/>
              <a:gd name="connsiteX158" fmla="*/ 3143018 w 7467600"/>
              <a:gd name="connsiteY158" fmla="*/ 4332698 h 6858000"/>
              <a:gd name="connsiteX159" fmla="*/ 3241520 w 7467600"/>
              <a:gd name="connsiteY159" fmla="*/ 4385112 h 6858000"/>
              <a:gd name="connsiteX160" fmla="*/ 3374575 w 7467600"/>
              <a:gd name="connsiteY160" fmla="*/ 4451517 h 6858000"/>
              <a:gd name="connsiteX161" fmla="*/ 3505221 w 7467600"/>
              <a:gd name="connsiteY161" fmla="*/ 4480757 h 6858000"/>
              <a:gd name="connsiteX162" fmla="*/ 2626982 w 7467600"/>
              <a:gd name="connsiteY162" fmla="*/ 4206450 h 6858000"/>
              <a:gd name="connsiteX163" fmla="*/ 1310106 w 7467600"/>
              <a:gd name="connsiteY163" fmla="*/ 3943217 h 6858000"/>
              <a:gd name="connsiteX164" fmla="*/ 854994 w 7467600"/>
              <a:gd name="connsiteY164" fmla="*/ 4399136 h 6858000"/>
              <a:gd name="connsiteX165" fmla="*/ 742462 w 7467600"/>
              <a:gd name="connsiteY165" fmla="*/ 4594648 h 6858000"/>
              <a:gd name="connsiteX166" fmla="*/ 820602 w 7467600"/>
              <a:gd name="connsiteY166" fmla="*/ 4485915 h 6858000"/>
              <a:gd name="connsiteX167" fmla="*/ 878295 w 7467600"/>
              <a:gd name="connsiteY167" fmla="*/ 4403594 h 6858000"/>
              <a:gd name="connsiteX168" fmla="*/ 1240607 w 7467600"/>
              <a:gd name="connsiteY168" fmla="*/ 4010401 h 6858000"/>
              <a:gd name="connsiteX169" fmla="*/ 1310106 w 7467600"/>
              <a:gd name="connsiteY169" fmla="*/ 3943217 h 6858000"/>
              <a:gd name="connsiteX170" fmla="*/ 1423113 w 7467600"/>
              <a:gd name="connsiteY170" fmla="*/ 3874565 h 6858000"/>
              <a:gd name="connsiteX171" fmla="*/ 1260565 w 7467600"/>
              <a:gd name="connsiteY171" fmla="*/ 4031982 h 6858000"/>
              <a:gd name="connsiteX172" fmla="*/ 901900 w 7467600"/>
              <a:gd name="connsiteY172" fmla="*/ 4421236 h 6858000"/>
              <a:gd name="connsiteX173" fmla="*/ 845044 w 7467600"/>
              <a:gd name="connsiteY173" fmla="*/ 4502436 h 6858000"/>
              <a:gd name="connsiteX174" fmla="*/ 685926 w 7467600"/>
              <a:gd name="connsiteY174" fmla="*/ 4703069 h 6858000"/>
              <a:gd name="connsiteX175" fmla="*/ 684248 w 7467600"/>
              <a:gd name="connsiteY175" fmla="*/ 4706721 h 6858000"/>
              <a:gd name="connsiteX176" fmla="*/ 1423113 w 7467600"/>
              <a:gd name="connsiteY176" fmla="*/ 3874565 h 6858000"/>
              <a:gd name="connsiteX177" fmla="*/ 3316479 w 7467600"/>
              <a:gd name="connsiteY177" fmla="*/ 3872136 h 6858000"/>
              <a:gd name="connsiteX178" fmla="*/ 3546806 w 7467600"/>
              <a:gd name="connsiteY178" fmla="*/ 4356139 h 6858000"/>
              <a:gd name="connsiteX179" fmla="*/ 3364433 w 7467600"/>
              <a:gd name="connsiteY179" fmla="*/ 3953121 h 6858000"/>
              <a:gd name="connsiteX180" fmla="*/ 3316479 w 7467600"/>
              <a:gd name="connsiteY180" fmla="*/ 3872136 h 6858000"/>
              <a:gd name="connsiteX181" fmla="*/ 3291335 w 7467600"/>
              <a:gd name="connsiteY181" fmla="*/ 3767420 h 6858000"/>
              <a:gd name="connsiteX182" fmla="*/ 3390805 w 7467600"/>
              <a:gd name="connsiteY182" fmla="*/ 3937163 h 6858000"/>
              <a:gd name="connsiteX183" fmla="*/ 3579062 w 7467600"/>
              <a:gd name="connsiteY183" fmla="*/ 4359040 h 6858000"/>
              <a:gd name="connsiteX184" fmla="*/ 3467355 w 7467600"/>
              <a:gd name="connsiteY184" fmla="*/ 3988130 h 6858000"/>
              <a:gd name="connsiteX185" fmla="*/ 3310753 w 7467600"/>
              <a:gd name="connsiteY185" fmla="*/ 3787140 h 6858000"/>
              <a:gd name="connsiteX186" fmla="*/ 3291335 w 7467600"/>
              <a:gd name="connsiteY186" fmla="*/ 3767420 h 6858000"/>
              <a:gd name="connsiteX187" fmla="*/ 1635889 w 7467600"/>
              <a:gd name="connsiteY187" fmla="*/ 3709494 h 6858000"/>
              <a:gd name="connsiteX188" fmla="*/ 1634800 w 7467600"/>
              <a:gd name="connsiteY188" fmla="*/ 3731111 h 6858000"/>
              <a:gd name="connsiteX189" fmla="*/ 1635889 w 7467600"/>
              <a:gd name="connsiteY189" fmla="*/ 3709494 h 6858000"/>
              <a:gd name="connsiteX190" fmla="*/ 1510397 w 7467600"/>
              <a:gd name="connsiteY190" fmla="*/ 3684705 h 6858000"/>
              <a:gd name="connsiteX191" fmla="*/ 1146550 w 7467600"/>
              <a:gd name="connsiteY191" fmla="*/ 3802012 h 6858000"/>
              <a:gd name="connsiteX192" fmla="*/ 698834 w 7467600"/>
              <a:gd name="connsiteY192" fmla="*/ 3952272 h 6858000"/>
              <a:gd name="connsiteX193" fmla="*/ 34256 w 7467600"/>
              <a:gd name="connsiteY193" fmla="*/ 4347603 h 6858000"/>
              <a:gd name="connsiteX194" fmla="*/ 527241 w 7467600"/>
              <a:gd name="connsiteY194" fmla="*/ 4065078 h 6858000"/>
              <a:gd name="connsiteX195" fmla="*/ 1510397 w 7467600"/>
              <a:gd name="connsiteY195" fmla="*/ 3684705 h 6858000"/>
              <a:gd name="connsiteX196" fmla="*/ 1313114 w 7467600"/>
              <a:gd name="connsiteY196" fmla="*/ 3655216 h 6858000"/>
              <a:gd name="connsiteX197" fmla="*/ 1109304 w 7467600"/>
              <a:gd name="connsiteY197" fmla="*/ 3669030 h 6858000"/>
              <a:gd name="connsiteX198" fmla="*/ 8129 w 7467600"/>
              <a:gd name="connsiteY198" fmla="*/ 4330519 h 6858000"/>
              <a:gd name="connsiteX199" fmla="*/ 687572 w 7467600"/>
              <a:gd name="connsiteY199" fmla="*/ 3925629 h 6858000"/>
              <a:gd name="connsiteX200" fmla="*/ 1138365 w 7467600"/>
              <a:gd name="connsiteY200" fmla="*/ 3774515 h 6858000"/>
              <a:gd name="connsiteX201" fmla="*/ 1505579 w 7467600"/>
              <a:gd name="connsiteY201" fmla="*/ 3655526 h 6858000"/>
              <a:gd name="connsiteX202" fmla="*/ 1313114 w 7467600"/>
              <a:gd name="connsiteY202" fmla="*/ 3655216 h 6858000"/>
              <a:gd name="connsiteX203" fmla="*/ 3655073 w 7467600"/>
              <a:gd name="connsiteY203" fmla="*/ 3650884 h 6858000"/>
              <a:gd name="connsiteX204" fmla="*/ 3989938 w 7467600"/>
              <a:gd name="connsiteY204" fmla="*/ 3991685 h 6858000"/>
              <a:gd name="connsiteX205" fmla="*/ 4393907 w 7467600"/>
              <a:gd name="connsiteY205" fmla="*/ 4261258 h 6858000"/>
              <a:gd name="connsiteX206" fmla="*/ 4648051 w 7467600"/>
              <a:gd name="connsiteY206" fmla="*/ 4374051 h 6858000"/>
              <a:gd name="connsiteX207" fmla="*/ 4383389 w 7467600"/>
              <a:gd name="connsiteY207" fmla="*/ 4184369 h 6858000"/>
              <a:gd name="connsiteX208" fmla="*/ 4165508 w 7467600"/>
              <a:gd name="connsiteY208" fmla="*/ 4035196 h 6858000"/>
              <a:gd name="connsiteX209" fmla="*/ 4068162 w 7467600"/>
              <a:gd name="connsiteY209" fmla="*/ 3953394 h 6858000"/>
              <a:gd name="connsiteX210" fmla="*/ 3981416 w 7467600"/>
              <a:gd name="connsiteY210" fmla="*/ 3880482 h 6858000"/>
              <a:gd name="connsiteX211" fmla="*/ 3800147 w 7467600"/>
              <a:gd name="connsiteY211" fmla="*/ 3749872 h 6858000"/>
              <a:gd name="connsiteX212" fmla="*/ 3655073 w 7467600"/>
              <a:gd name="connsiteY212" fmla="*/ 3650884 h 6858000"/>
              <a:gd name="connsiteX213" fmla="*/ 3670252 w 7467600"/>
              <a:gd name="connsiteY213" fmla="*/ 3622798 h 6858000"/>
              <a:gd name="connsiteX214" fmla="*/ 3817258 w 7467600"/>
              <a:gd name="connsiteY214" fmla="*/ 3723577 h 6858000"/>
              <a:gd name="connsiteX215" fmla="*/ 4000461 w 7467600"/>
              <a:gd name="connsiteY215" fmla="*/ 3855966 h 6858000"/>
              <a:gd name="connsiteX216" fmla="*/ 4088180 w 7467600"/>
              <a:gd name="connsiteY216" fmla="*/ 3929774 h 6858000"/>
              <a:gd name="connsiteX217" fmla="*/ 4184555 w 7467600"/>
              <a:gd name="connsiteY217" fmla="*/ 4010683 h 6858000"/>
              <a:gd name="connsiteX218" fmla="*/ 4399563 w 7467600"/>
              <a:gd name="connsiteY218" fmla="*/ 4158106 h 6858000"/>
              <a:gd name="connsiteX219" fmla="*/ 4684469 w 7467600"/>
              <a:gd name="connsiteY219" fmla="*/ 4364680 h 6858000"/>
              <a:gd name="connsiteX220" fmla="*/ 4690271 w 7467600"/>
              <a:gd name="connsiteY220" fmla="*/ 4370034 h 6858000"/>
              <a:gd name="connsiteX221" fmla="*/ 4136093 w 7467600"/>
              <a:gd name="connsiteY221" fmla="*/ 3858466 h 6858000"/>
              <a:gd name="connsiteX222" fmla="*/ 3670252 w 7467600"/>
              <a:gd name="connsiteY222" fmla="*/ 3622798 h 6858000"/>
              <a:gd name="connsiteX223" fmla="*/ 4440129 w 7467600"/>
              <a:gd name="connsiteY223" fmla="*/ 3448571 h 6858000"/>
              <a:gd name="connsiteX224" fmla="*/ 4856525 w 7467600"/>
              <a:gd name="connsiteY224" fmla="*/ 3915351 h 6858000"/>
              <a:gd name="connsiteX225" fmla="*/ 5059055 w 7467600"/>
              <a:gd name="connsiteY225" fmla="*/ 4108918 h 6858000"/>
              <a:gd name="connsiteX226" fmla="*/ 5290070 w 7467600"/>
              <a:gd name="connsiteY226" fmla="*/ 4263619 h 6858000"/>
              <a:gd name="connsiteX227" fmla="*/ 4834991 w 7467600"/>
              <a:gd name="connsiteY227" fmla="*/ 3830985 h 6858000"/>
              <a:gd name="connsiteX228" fmla="*/ 4440129 w 7467600"/>
              <a:gd name="connsiteY228" fmla="*/ 3448571 h 6858000"/>
              <a:gd name="connsiteX229" fmla="*/ 4441737 w 7467600"/>
              <a:gd name="connsiteY229" fmla="*/ 3399734 h 6858000"/>
              <a:gd name="connsiteX230" fmla="*/ 4431236 w 7467600"/>
              <a:gd name="connsiteY230" fmla="*/ 3400954 h 6858000"/>
              <a:gd name="connsiteX231" fmla="*/ 4557150 w 7467600"/>
              <a:gd name="connsiteY231" fmla="*/ 3510023 h 6858000"/>
              <a:gd name="connsiteX232" fmla="*/ 4856936 w 7467600"/>
              <a:gd name="connsiteY232" fmla="*/ 3809146 h 6858000"/>
              <a:gd name="connsiteX233" fmla="*/ 5111996 w 7467600"/>
              <a:gd name="connsiteY233" fmla="*/ 4065759 h 6858000"/>
              <a:gd name="connsiteX234" fmla="*/ 5388878 w 7467600"/>
              <a:gd name="connsiteY234" fmla="*/ 4300185 h 6858000"/>
              <a:gd name="connsiteX235" fmla="*/ 5425556 w 7467600"/>
              <a:gd name="connsiteY235" fmla="*/ 4308967 h 6858000"/>
              <a:gd name="connsiteX236" fmla="*/ 4943646 w 7467600"/>
              <a:gd name="connsiteY236" fmla="*/ 3822916 h 6858000"/>
              <a:gd name="connsiteX237" fmla="*/ 4594837 w 7467600"/>
              <a:gd name="connsiteY237" fmla="*/ 3532274 h 6858000"/>
              <a:gd name="connsiteX238" fmla="*/ 4441737 w 7467600"/>
              <a:gd name="connsiteY238" fmla="*/ 3399734 h 6858000"/>
              <a:gd name="connsiteX239" fmla="*/ 5425834 w 7467600"/>
              <a:gd name="connsiteY239" fmla="*/ 3162785 h 6858000"/>
              <a:gd name="connsiteX240" fmla="*/ 5401644 w 7467600"/>
              <a:gd name="connsiteY240" fmla="*/ 3617847 h 6858000"/>
              <a:gd name="connsiteX241" fmla="*/ 5467256 w 7467600"/>
              <a:gd name="connsiteY241" fmla="*/ 4175494 h 6858000"/>
              <a:gd name="connsiteX242" fmla="*/ 5448069 w 7467600"/>
              <a:gd name="connsiteY242" fmla="*/ 3567554 h 6858000"/>
              <a:gd name="connsiteX243" fmla="*/ 5425834 w 7467600"/>
              <a:gd name="connsiteY243" fmla="*/ 3162785 h 6858000"/>
              <a:gd name="connsiteX244" fmla="*/ 1318687 w 7467600"/>
              <a:gd name="connsiteY244" fmla="*/ 3113840 h 6858000"/>
              <a:gd name="connsiteX245" fmla="*/ 1066793 w 7467600"/>
              <a:gd name="connsiteY245" fmla="*/ 3212171 h 6858000"/>
              <a:gd name="connsiteX246" fmla="*/ 993319 w 7467600"/>
              <a:gd name="connsiteY246" fmla="*/ 3247648 h 6858000"/>
              <a:gd name="connsiteX247" fmla="*/ 853081 w 7467600"/>
              <a:gd name="connsiteY247" fmla="*/ 3312410 h 6858000"/>
              <a:gd name="connsiteX248" fmla="*/ 805957 w 7467600"/>
              <a:gd name="connsiteY248" fmla="*/ 3330443 h 6858000"/>
              <a:gd name="connsiteX249" fmla="*/ 1318687 w 7467600"/>
              <a:gd name="connsiteY249" fmla="*/ 3113840 h 6858000"/>
              <a:gd name="connsiteX250" fmla="*/ 5453702 w 7467600"/>
              <a:gd name="connsiteY250" fmla="*/ 3090882 h 6858000"/>
              <a:gd name="connsiteX251" fmla="*/ 5480135 w 7467600"/>
              <a:gd name="connsiteY251" fmla="*/ 3565802 h 6858000"/>
              <a:gd name="connsiteX252" fmla="*/ 5499023 w 7467600"/>
              <a:gd name="connsiteY252" fmla="*/ 4166310 h 6858000"/>
              <a:gd name="connsiteX253" fmla="*/ 5547022 w 7467600"/>
              <a:gd name="connsiteY253" fmla="*/ 3607838 h 6858000"/>
              <a:gd name="connsiteX254" fmla="*/ 5515964 w 7467600"/>
              <a:gd name="connsiteY254" fmla="*/ 3378541 h 6858000"/>
              <a:gd name="connsiteX255" fmla="*/ 5453702 w 7467600"/>
              <a:gd name="connsiteY255" fmla="*/ 3090882 h 6858000"/>
              <a:gd name="connsiteX256" fmla="*/ 1238695 w 7467600"/>
              <a:gd name="connsiteY256" fmla="*/ 3076820 h 6858000"/>
              <a:gd name="connsiteX257" fmla="*/ 716371 w 7467600"/>
              <a:gd name="connsiteY257" fmla="*/ 3293249 h 6858000"/>
              <a:gd name="connsiteX258" fmla="*/ 579522 w 7467600"/>
              <a:gd name="connsiteY258" fmla="*/ 3371759 h 6858000"/>
              <a:gd name="connsiteX259" fmla="*/ 600288 w 7467600"/>
              <a:gd name="connsiteY259" fmla="*/ 3365555 h 6858000"/>
              <a:gd name="connsiteX260" fmla="*/ 840692 w 7467600"/>
              <a:gd name="connsiteY260" fmla="*/ 3284921 h 6858000"/>
              <a:gd name="connsiteX261" fmla="*/ 979248 w 7467600"/>
              <a:gd name="connsiteY261" fmla="*/ 3221003 h 6858000"/>
              <a:gd name="connsiteX262" fmla="*/ 1053282 w 7467600"/>
              <a:gd name="connsiteY262" fmla="*/ 3185247 h 6858000"/>
              <a:gd name="connsiteX263" fmla="*/ 1320603 w 7467600"/>
              <a:gd name="connsiteY263" fmla="*/ 3081281 h 6858000"/>
              <a:gd name="connsiteX264" fmla="*/ 1238695 w 7467600"/>
              <a:gd name="connsiteY264" fmla="*/ 3076820 h 6858000"/>
              <a:gd name="connsiteX265" fmla="*/ 5425627 w 7467600"/>
              <a:gd name="connsiteY265" fmla="*/ 2954192 h 6858000"/>
              <a:gd name="connsiteX266" fmla="*/ 5470770 w 7467600"/>
              <a:gd name="connsiteY266" fmla="*/ 3005435 h 6858000"/>
              <a:gd name="connsiteX267" fmla="*/ 5519779 w 7467600"/>
              <a:gd name="connsiteY267" fmla="*/ 4359223 h 6858000"/>
              <a:gd name="connsiteX268" fmla="*/ 5520293 w 7467600"/>
              <a:gd name="connsiteY268" fmla="*/ 4360602 h 6858000"/>
              <a:gd name="connsiteX269" fmla="*/ 5767221 w 7467600"/>
              <a:gd name="connsiteY269" fmla="*/ 4665564 h 6858000"/>
              <a:gd name="connsiteX270" fmla="*/ 6937169 w 7467600"/>
              <a:gd name="connsiteY270" fmla="*/ 4815941 h 6858000"/>
              <a:gd name="connsiteX271" fmla="*/ 6953922 w 7467600"/>
              <a:gd name="connsiteY271" fmla="*/ 4890068 h 6858000"/>
              <a:gd name="connsiteX272" fmla="*/ 6071359 w 7467600"/>
              <a:gd name="connsiteY272" fmla="*/ 4770770 h 6858000"/>
              <a:gd name="connsiteX273" fmla="*/ 6038839 w 7467600"/>
              <a:gd name="connsiteY273" fmla="*/ 4764474 h 6858000"/>
              <a:gd name="connsiteX274" fmla="*/ 6038706 w 7467600"/>
              <a:gd name="connsiteY274" fmla="*/ 4763847 h 6858000"/>
              <a:gd name="connsiteX275" fmla="*/ 6037784 w 7467600"/>
              <a:gd name="connsiteY275" fmla="*/ 4764270 h 6858000"/>
              <a:gd name="connsiteX276" fmla="*/ 6038839 w 7467600"/>
              <a:gd name="connsiteY276" fmla="*/ 4764474 h 6858000"/>
              <a:gd name="connsiteX277" fmla="*/ 6040338 w 7467600"/>
              <a:gd name="connsiteY277" fmla="*/ 4771418 h 6858000"/>
              <a:gd name="connsiteX278" fmla="*/ 6024488 w 7467600"/>
              <a:gd name="connsiteY278" fmla="*/ 4809903 h 6858000"/>
              <a:gd name="connsiteX279" fmla="*/ 5599771 w 7467600"/>
              <a:gd name="connsiteY279" fmla="*/ 5509652 h 6858000"/>
              <a:gd name="connsiteX280" fmla="*/ 5548843 w 7467600"/>
              <a:gd name="connsiteY280" fmla="*/ 5563845 h 6858000"/>
              <a:gd name="connsiteX281" fmla="*/ 5940952 w 7467600"/>
              <a:gd name="connsiteY281" fmla="*/ 6250028 h 6858000"/>
              <a:gd name="connsiteX282" fmla="*/ 6043441 w 7467600"/>
              <a:gd name="connsiteY282" fmla="*/ 6665847 h 6858000"/>
              <a:gd name="connsiteX283" fmla="*/ 6093432 w 7467600"/>
              <a:gd name="connsiteY283" fmla="*/ 6858000 h 6858000"/>
              <a:gd name="connsiteX284" fmla="*/ 6034344 w 7467600"/>
              <a:gd name="connsiteY284" fmla="*/ 6858000 h 6858000"/>
              <a:gd name="connsiteX285" fmla="*/ 6026679 w 7467600"/>
              <a:gd name="connsiteY285" fmla="*/ 6836959 h 6858000"/>
              <a:gd name="connsiteX286" fmla="*/ 5800441 w 7467600"/>
              <a:gd name="connsiteY286" fmla="*/ 6335286 h 6858000"/>
              <a:gd name="connsiteX287" fmla="*/ 5526562 w 7467600"/>
              <a:gd name="connsiteY287" fmla="*/ 5705388 h 6858000"/>
              <a:gd name="connsiteX288" fmla="*/ 5519640 w 7467600"/>
              <a:gd name="connsiteY288" fmla="*/ 5683774 h 6858000"/>
              <a:gd name="connsiteX289" fmla="*/ 5844559 w 7467600"/>
              <a:gd name="connsiteY289" fmla="*/ 6553349 h 6858000"/>
              <a:gd name="connsiteX290" fmla="*/ 5975994 w 7467600"/>
              <a:gd name="connsiteY290" fmla="*/ 6858000 h 6858000"/>
              <a:gd name="connsiteX291" fmla="*/ 5898547 w 7467600"/>
              <a:gd name="connsiteY291" fmla="*/ 6858000 h 6858000"/>
              <a:gd name="connsiteX292" fmla="*/ 5682041 w 7467600"/>
              <a:gd name="connsiteY292" fmla="*/ 6355860 h 6858000"/>
              <a:gd name="connsiteX293" fmla="*/ 5461758 w 7467600"/>
              <a:gd name="connsiteY293" fmla="*/ 5820220 h 6858000"/>
              <a:gd name="connsiteX294" fmla="*/ 5237282 w 7467600"/>
              <a:gd name="connsiteY294" fmla="*/ 6579086 h 6858000"/>
              <a:gd name="connsiteX295" fmla="*/ 5115009 w 7467600"/>
              <a:gd name="connsiteY295" fmla="*/ 6858000 h 6858000"/>
              <a:gd name="connsiteX296" fmla="*/ 5028074 w 7467600"/>
              <a:gd name="connsiteY296" fmla="*/ 6858000 h 6858000"/>
              <a:gd name="connsiteX297" fmla="*/ 5079508 w 7467600"/>
              <a:gd name="connsiteY297" fmla="*/ 6749074 h 6858000"/>
              <a:gd name="connsiteX298" fmla="*/ 5371846 w 7467600"/>
              <a:gd name="connsiteY298" fmla="*/ 5924413 h 6858000"/>
              <a:gd name="connsiteX299" fmla="*/ 5270512 w 7467600"/>
              <a:gd name="connsiteY299" fmla="*/ 6138975 h 6858000"/>
              <a:gd name="connsiteX300" fmla="*/ 5062409 w 7467600"/>
              <a:gd name="connsiteY300" fmla="*/ 6653544 h 6858000"/>
              <a:gd name="connsiteX301" fmla="*/ 5036628 w 7467600"/>
              <a:gd name="connsiteY301" fmla="*/ 6754247 h 6858000"/>
              <a:gd name="connsiteX302" fmla="*/ 5009112 w 7467600"/>
              <a:gd name="connsiteY302" fmla="*/ 6858000 h 6858000"/>
              <a:gd name="connsiteX303" fmla="*/ 4976679 w 7467600"/>
              <a:gd name="connsiteY303" fmla="*/ 6858000 h 6858000"/>
              <a:gd name="connsiteX304" fmla="*/ 5006537 w 7467600"/>
              <a:gd name="connsiteY304" fmla="*/ 6747068 h 6858000"/>
              <a:gd name="connsiteX305" fmla="*/ 5032723 w 7467600"/>
              <a:gd name="connsiteY305" fmla="*/ 6644957 h 6858000"/>
              <a:gd name="connsiteX306" fmla="*/ 5242949 w 7467600"/>
              <a:gd name="connsiteY306" fmla="*/ 6125175 h 6858000"/>
              <a:gd name="connsiteX307" fmla="*/ 5286321 w 7467600"/>
              <a:gd name="connsiteY307" fmla="*/ 6033555 h 6858000"/>
              <a:gd name="connsiteX308" fmla="*/ 5008210 w 7467600"/>
              <a:gd name="connsiteY308" fmla="*/ 6649194 h 6858000"/>
              <a:gd name="connsiteX309" fmla="*/ 4986321 w 7467600"/>
              <a:gd name="connsiteY309" fmla="*/ 6765687 h 6858000"/>
              <a:gd name="connsiteX310" fmla="*/ 4973474 w 7467600"/>
              <a:gd name="connsiteY310" fmla="*/ 6858000 h 6858000"/>
              <a:gd name="connsiteX311" fmla="*/ 4907178 w 7467600"/>
              <a:gd name="connsiteY311" fmla="*/ 6858000 h 6858000"/>
              <a:gd name="connsiteX312" fmla="*/ 4910810 w 7467600"/>
              <a:gd name="connsiteY312" fmla="*/ 6829660 h 6858000"/>
              <a:gd name="connsiteX313" fmla="*/ 4987461 w 7467600"/>
              <a:gd name="connsiteY313" fmla="*/ 6432994 h 6858000"/>
              <a:gd name="connsiteX314" fmla="*/ 5179262 w 7467600"/>
              <a:gd name="connsiteY314" fmla="*/ 6035044 h 6858000"/>
              <a:gd name="connsiteX315" fmla="*/ 4689678 w 7467600"/>
              <a:gd name="connsiteY315" fmla="*/ 6440241 h 6858000"/>
              <a:gd name="connsiteX316" fmla="*/ 4477543 w 7467600"/>
              <a:gd name="connsiteY316" fmla="*/ 6674836 h 6858000"/>
              <a:gd name="connsiteX317" fmla="*/ 4329957 w 7467600"/>
              <a:gd name="connsiteY317" fmla="*/ 6858000 h 6858000"/>
              <a:gd name="connsiteX318" fmla="*/ 4218595 w 7467600"/>
              <a:gd name="connsiteY318" fmla="*/ 6858000 h 6858000"/>
              <a:gd name="connsiteX319" fmla="*/ 4368888 w 7467600"/>
              <a:gd name="connsiteY319" fmla="*/ 6668412 h 6858000"/>
              <a:gd name="connsiteX320" fmla="*/ 4563091 w 7467600"/>
              <a:gd name="connsiteY320" fmla="*/ 6442508 h 6858000"/>
              <a:gd name="connsiteX321" fmla="*/ 5387324 w 7467600"/>
              <a:gd name="connsiteY321" fmla="*/ 5705830 h 6858000"/>
              <a:gd name="connsiteX322" fmla="*/ 5073620 w 7467600"/>
              <a:gd name="connsiteY322" fmla="*/ 5955437 h 6858000"/>
              <a:gd name="connsiteX323" fmla="*/ 4689789 w 7467600"/>
              <a:gd name="connsiteY323" fmla="*/ 6268382 h 6858000"/>
              <a:gd name="connsiteX324" fmla="*/ 4418722 w 7467600"/>
              <a:gd name="connsiteY324" fmla="*/ 6570886 h 6858000"/>
              <a:gd name="connsiteX325" fmla="*/ 4214944 w 7467600"/>
              <a:gd name="connsiteY325" fmla="*/ 6858000 h 6858000"/>
              <a:gd name="connsiteX326" fmla="*/ 4177898 w 7467600"/>
              <a:gd name="connsiteY326" fmla="*/ 6858000 h 6858000"/>
              <a:gd name="connsiteX327" fmla="*/ 4391597 w 7467600"/>
              <a:gd name="connsiteY327" fmla="*/ 6556370 h 6858000"/>
              <a:gd name="connsiteX328" fmla="*/ 4668889 w 7467600"/>
              <a:gd name="connsiteY328" fmla="*/ 6246399 h 6858000"/>
              <a:gd name="connsiteX329" fmla="*/ 5055427 w 7467600"/>
              <a:gd name="connsiteY329" fmla="*/ 5931476 h 6858000"/>
              <a:gd name="connsiteX330" fmla="*/ 5371814 w 7467600"/>
              <a:gd name="connsiteY330" fmla="*/ 5678975 h 6858000"/>
              <a:gd name="connsiteX331" fmla="*/ 4987918 w 7467600"/>
              <a:gd name="connsiteY331" fmla="*/ 5838701 h 6858000"/>
              <a:gd name="connsiteX332" fmla="*/ 4317146 w 7467600"/>
              <a:gd name="connsiteY332" fmla="*/ 6587716 h 6858000"/>
              <a:gd name="connsiteX333" fmla="*/ 4171627 w 7467600"/>
              <a:gd name="connsiteY333" fmla="*/ 6858000 h 6858000"/>
              <a:gd name="connsiteX334" fmla="*/ 4081585 w 7467600"/>
              <a:gd name="connsiteY334" fmla="*/ 6858000 h 6858000"/>
              <a:gd name="connsiteX335" fmla="*/ 4238603 w 7467600"/>
              <a:gd name="connsiteY335" fmla="*/ 6559341 h 6858000"/>
              <a:gd name="connsiteX336" fmla="*/ 4778333 w 7467600"/>
              <a:gd name="connsiteY336" fmla="*/ 5873626 h 6858000"/>
              <a:gd name="connsiteX337" fmla="*/ 5414185 w 7467600"/>
              <a:gd name="connsiteY337" fmla="*/ 5573882 h 6858000"/>
              <a:gd name="connsiteX338" fmla="*/ 5959648 w 7467600"/>
              <a:gd name="connsiteY338" fmla="*/ 4760797 h 6858000"/>
              <a:gd name="connsiteX339" fmla="*/ 5355019 w 7467600"/>
              <a:gd name="connsiteY339" fmla="*/ 4734672 h 6858000"/>
              <a:gd name="connsiteX340" fmla="*/ 5083565 w 7467600"/>
              <a:gd name="connsiteY340" fmla="*/ 5179121 h 6858000"/>
              <a:gd name="connsiteX341" fmla="*/ 4713577 w 7467600"/>
              <a:gd name="connsiteY341" fmla="*/ 5616803 h 6858000"/>
              <a:gd name="connsiteX342" fmla="*/ 3989559 w 7467600"/>
              <a:gd name="connsiteY342" fmla="*/ 6145945 h 6858000"/>
              <a:gd name="connsiteX343" fmla="*/ 3939824 w 7467600"/>
              <a:gd name="connsiteY343" fmla="*/ 6066900 h 6858000"/>
              <a:gd name="connsiteX344" fmla="*/ 4584537 w 7467600"/>
              <a:gd name="connsiteY344" fmla="*/ 5324826 h 6858000"/>
              <a:gd name="connsiteX345" fmla="*/ 5037105 w 7467600"/>
              <a:gd name="connsiteY345" fmla="*/ 5088765 h 6858000"/>
              <a:gd name="connsiteX346" fmla="*/ 5039930 w 7467600"/>
              <a:gd name="connsiteY346" fmla="*/ 5089585 h 6858000"/>
              <a:gd name="connsiteX347" fmla="*/ 5263764 w 7467600"/>
              <a:gd name="connsiteY347" fmla="*/ 4735525 h 6858000"/>
              <a:gd name="connsiteX348" fmla="*/ 4086300 w 7467600"/>
              <a:gd name="connsiteY348" fmla="*/ 4884599 h 6858000"/>
              <a:gd name="connsiteX349" fmla="*/ 4085485 w 7467600"/>
              <a:gd name="connsiteY349" fmla="*/ 4899070 h 6858000"/>
              <a:gd name="connsiteX350" fmla="*/ 3871915 w 7467600"/>
              <a:gd name="connsiteY350" fmla="*/ 5253645 h 6858000"/>
              <a:gd name="connsiteX351" fmla="*/ 3799374 w 7467600"/>
              <a:gd name="connsiteY351" fmla="*/ 5466127 h 6858000"/>
              <a:gd name="connsiteX352" fmla="*/ 3498850 w 7467600"/>
              <a:gd name="connsiteY352" fmla="*/ 6661888 h 6858000"/>
              <a:gd name="connsiteX353" fmla="*/ 3399216 w 7467600"/>
              <a:gd name="connsiteY353" fmla="*/ 6858000 h 6858000"/>
              <a:gd name="connsiteX354" fmla="*/ 3303688 w 7467600"/>
              <a:gd name="connsiteY354" fmla="*/ 6858000 h 6858000"/>
              <a:gd name="connsiteX355" fmla="*/ 3391774 w 7467600"/>
              <a:gd name="connsiteY355" fmla="*/ 6697181 h 6858000"/>
              <a:gd name="connsiteX356" fmla="*/ 3735540 w 7467600"/>
              <a:gd name="connsiteY356" fmla="*/ 5546923 h 6858000"/>
              <a:gd name="connsiteX357" fmla="*/ 3729438 w 7467600"/>
              <a:gd name="connsiteY357" fmla="*/ 5569058 h 6858000"/>
              <a:gd name="connsiteX358" fmla="*/ 3707782 w 7467600"/>
              <a:gd name="connsiteY358" fmla="*/ 5644908 h 6858000"/>
              <a:gd name="connsiteX359" fmla="*/ 3583827 w 7467600"/>
              <a:gd name="connsiteY359" fmla="*/ 6039215 h 6858000"/>
              <a:gd name="connsiteX360" fmla="*/ 3547861 w 7467600"/>
              <a:gd name="connsiteY360" fmla="*/ 6129609 h 6858000"/>
              <a:gd name="connsiteX361" fmla="*/ 3490905 w 7467600"/>
              <a:gd name="connsiteY361" fmla="*/ 6277660 h 6858000"/>
              <a:gd name="connsiteX362" fmla="*/ 3455859 w 7467600"/>
              <a:gd name="connsiteY362" fmla="*/ 6391301 h 6858000"/>
              <a:gd name="connsiteX363" fmla="*/ 3429112 w 7467600"/>
              <a:gd name="connsiteY363" fmla="*/ 6479469 h 6858000"/>
              <a:gd name="connsiteX364" fmla="*/ 3304862 w 7467600"/>
              <a:gd name="connsiteY364" fmla="*/ 6796476 h 6858000"/>
              <a:gd name="connsiteX365" fmla="*/ 3276071 w 7467600"/>
              <a:gd name="connsiteY365" fmla="*/ 6858000 h 6858000"/>
              <a:gd name="connsiteX366" fmla="*/ 3240805 w 7467600"/>
              <a:gd name="connsiteY366" fmla="*/ 6858000 h 6858000"/>
              <a:gd name="connsiteX367" fmla="*/ 3275917 w 7467600"/>
              <a:gd name="connsiteY367" fmla="*/ 6783192 h 6858000"/>
              <a:gd name="connsiteX368" fmla="*/ 3399358 w 7467600"/>
              <a:gd name="connsiteY368" fmla="*/ 6469011 h 6858000"/>
              <a:gd name="connsiteX369" fmla="*/ 3425650 w 7467600"/>
              <a:gd name="connsiteY369" fmla="*/ 6381333 h 6858000"/>
              <a:gd name="connsiteX370" fmla="*/ 3460661 w 7467600"/>
              <a:gd name="connsiteY370" fmla="*/ 6266763 h 6858000"/>
              <a:gd name="connsiteX371" fmla="*/ 3518021 w 7467600"/>
              <a:gd name="connsiteY371" fmla="*/ 6117298 h 6858000"/>
              <a:gd name="connsiteX372" fmla="*/ 3554035 w 7467600"/>
              <a:gd name="connsiteY372" fmla="*/ 6027832 h 6858000"/>
              <a:gd name="connsiteX373" fmla="*/ 3677174 w 7467600"/>
              <a:gd name="connsiteY373" fmla="*/ 5636351 h 6858000"/>
              <a:gd name="connsiteX374" fmla="*/ 3698819 w 7467600"/>
              <a:gd name="connsiteY374" fmla="*/ 5560503 h 6858000"/>
              <a:gd name="connsiteX375" fmla="*/ 3702094 w 7467600"/>
              <a:gd name="connsiteY375" fmla="*/ 5549194 h 6858000"/>
              <a:gd name="connsiteX376" fmla="*/ 3398355 w 7467600"/>
              <a:gd name="connsiteY376" fmla="*/ 6094603 h 6858000"/>
              <a:gd name="connsiteX377" fmla="*/ 3193941 w 7467600"/>
              <a:gd name="connsiteY377" fmla="*/ 6798775 h 6858000"/>
              <a:gd name="connsiteX378" fmla="*/ 3184140 w 7467600"/>
              <a:gd name="connsiteY378" fmla="*/ 6858000 h 6858000"/>
              <a:gd name="connsiteX379" fmla="*/ 3099978 w 7467600"/>
              <a:gd name="connsiteY379" fmla="*/ 6858000 h 6858000"/>
              <a:gd name="connsiteX380" fmla="*/ 3101556 w 7467600"/>
              <a:gd name="connsiteY380" fmla="*/ 6843337 h 6858000"/>
              <a:gd name="connsiteX381" fmla="*/ 3370162 w 7467600"/>
              <a:gd name="connsiteY381" fmla="*/ 5785550 h 6858000"/>
              <a:gd name="connsiteX382" fmla="*/ 3746477 w 7467600"/>
              <a:gd name="connsiteY382" fmla="*/ 5377889 h 6858000"/>
              <a:gd name="connsiteX383" fmla="*/ 3863399 w 7467600"/>
              <a:gd name="connsiteY383" fmla="*/ 5087257 h 6858000"/>
              <a:gd name="connsiteX384" fmla="*/ 3968712 w 7467600"/>
              <a:gd name="connsiteY384" fmla="*/ 4913989 h 6858000"/>
              <a:gd name="connsiteX385" fmla="*/ 2792390 w 7467600"/>
              <a:gd name="connsiteY385" fmla="*/ 5382974 h 6858000"/>
              <a:gd name="connsiteX386" fmla="*/ 2714982 w 7467600"/>
              <a:gd name="connsiteY386" fmla="*/ 5427051 h 6858000"/>
              <a:gd name="connsiteX387" fmla="*/ 2813361 w 7467600"/>
              <a:gd name="connsiteY387" fmla="*/ 6023912 h 6858000"/>
              <a:gd name="connsiteX388" fmla="*/ 2688430 w 7467600"/>
              <a:gd name="connsiteY388" fmla="*/ 6801564 h 6858000"/>
              <a:gd name="connsiteX389" fmla="*/ 2629626 w 7467600"/>
              <a:gd name="connsiteY389" fmla="*/ 6763394 h 6858000"/>
              <a:gd name="connsiteX390" fmla="*/ 2565328 w 7467600"/>
              <a:gd name="connsiteY390" fmla="*/ 5516399 h 6858000"/>
              <a:gd name="connsiteX391" fmla="*/ 1922999 w 7467600"/>
              <a:gd name="connsiteY391" fmla="*/ 5980343 h 6858000"/>
              <a:gd name="connsiteX392" fmla="*/ 1950261 w 7467600"/>
              <a:gd name="connsiteY392" fmla="*/ 6405858 h 6858000"/>
              <a:gd name="connsiteX393" fmla="*/ 2365554 w 7467600"/>
              <a:gd name="connsiteY393" fmla="*/ 6759107 h 6858000"/>
              <a:gd name="connsiteX394" fmla="*/ 2424142 w 7467600"/>
              <a:gd name="connsiteY394" fmla="*/ 6858000 h 6858000"/>
              <a:gd name="connsiteX395" fmla="*/ 2395994 w 7467600"/>
              <a:gd name="connsiteY395" fmla="*/ 6858000 h 6858000"/>
              <a:gd name="connsiteX396" fmla="*/ 2392863 w 7467600"/>
              <a:gd name="connsiteY396" fmla="*/ 6852964 h 6858000"/>
              <a:gd name="connsiteX397" fmla="*/ 2017589 w 7467600"/>
              <a:gd name="connsiteY397" fmla="*/ 6493982 h 6858000"/>
              <a:gd name="connsiteX398" fmla="*/ 2147336 w 7467600"/>
              <a:gd name="connsiteY398" fmla="*/ 6594052 h 6858000"/>
              <a:gd name="connsiteX399" fmla="*/ 2207047 w 7467600"/>
              <a:gd name="connsiteY399" fmla="*/ 6654540 h 6858000"/>
              <a:gd name="connsiteX400" fmla="*/ 2299106 w 7467600"/>
              <a:gd name="connsiteY400" fmla="*/ 6778931 h 6858000"/>
              <a:gd name="connsiteX401" fmla="*/ 2314430 w 7467600"/>
              <a:gd name="connsiteY401" fmla="*/ 6801144 h 6858000"/>
              <a:gd name="connsiteX402" fmla="*/ 2352406 w 7467600"/>
              <a:gd name="connsiteY402" fmla="*/ 6858000 h 6858000"/>
              <a:gd name="connsiteX403" fmla="*/ 2314492 w 7467600"/>
              <a:gd name="connsiteY403" fmla="*/ 6858000 h 6858000"/>
              <a:gd name="connsiteX404" fmla="*/ 2288095 w 7467600"/>
              <a:gd name="connsiteY404" fmla="*/ 6818030 h 6858000"/>
              <a:gd name="connsiteX405" fmla="*/ 2272768 w 7467600"/>
              <a:gd name="connsiteY405" fmla="*/ 6795822 h 6858000"/>
              <a:gd name="connsiteX406" fmla="*/ 2182715 w 7467600"/>
              <a:gd name="connsiteY406" fmla="*/ 6675071 h 6858000"/>
              <a:gd name="connsiteX407" fmla="*/ 2032061 w 7467600"/>
              <a:gd name="connsiteY407" fmla="*/ 6541380 h 6858000"/>
              <a:gd name="connsiteX408" fmla="*/ 2257220 w 7467600"/>
              <a:gd name="connsiteY408" fmla="*/ 6826257 h 6858000"/>
              <a:gd name="connsiteX409" fmla="*/ 2281324 w 7467600"/>
              <a:gd name="connsiteY409" fmla="*/ 6858000 h 6858000"/>
              <a:gd name="connsiteX410" fmla="*/ 2242860 w 7467600"/>
              <a:gd name="connsiteY410" fmla="*/ 6858000 h 6858000"/>
              <a:gd name="connsiteX411" fmla="*/ 2232818 w 7467600"/>
              <a:gd name="connsiteY411" fmla="*/ 6844926 h 6858000"/>
              <a:gd name="connsiteX412" fmla="*/ 1990172 w 7467600"/>
              <a:gd name="connsiteY412" fmla="*/ 6542121 h 6858000"/>
              <a:gd name="connsiteX413" fmla="*/ 2124090 w 7467600"/>
              <a:gd name="connsiteY413" fmla="*/ 6761017 h 6858000"/>
              <a:gd name="connsiteX414" fmla="*/ 2200380 w 7467600"/>
              <a:gd name="connsiteY414" fmla="*/ 6858000 h 6858000"/>
              <a:gd name="connsiteX415" fmla="*/ 2147507 w 7467600"/>
              <a:gd name="connsiteY415" fmla="*/ 6858000 h 6858000"/>
              <a:gd name="connsiteX416" fmla="*/ 2070668 w 7467600"/>
              <a:gd name="connsiteY416" fmla="*/ 6761520 h 6858000"/>
              <a:gd name="connsiteX417" fmla="*/ 1975142 w 7467600"/>
              <a:gd name="connsiteY417" fmla="*/ 6585570 h 6858000"/>
              <a:gd name="connsiteX418" fmla="*/ 2050035 w 7467600"/>
              <a:gd name="connsiteY418" fmla="*/ 6813345 h 6858000"/>
              <a:gd name="connsiteX419" fmla="*/ 2063025 w 7467600"/>
              <a:gd name="connsiteY419" fmla="*/ 6858000 h 6858000"/>
              <a:gd name="connsiteX420" fmla="*/ 2021675 w 7467600"/>
              <a:gd name="connsiteY420" fmla="*/ 6858000 h 6858000"/>
              <a:gd name="connsiteX421" fmla="*/ 2019308 w 7467600"/>
              <a:gd name="connsiteY421" fmla="*/ 6847118 h 6858000"/>
              <a:gd name="connsiteX422" fmla="*/ 1938835 w 7467600"/>
              <a:gd name="connsiteY422" fmla="*/ 6551160 h 6858000"/>
              <a:gd name="connsiteX423" fmla="*/ 1953230 w 7467600"/>
              <a:gd name="connsiteY423" fmla="*/ 6759699 h 6858000"/>
              <a:gd name="connsiteX424" fmla="*/ 1956763 w 7467600"/>
              <a:gd name="connsiteY424" fmla="*/ 6778191 h 6858000"/>
              <a:gd name="connsiteX425" fmla="*/ 1967925 w 7467600"/>
              <a:gd name="connsiteY425" fmla="*/ 6858000 h 6858000"/>
              <a:gd name="connsiteX426" fmla="*/ 1936622 w 7467600"/>
              <a:gd name="connsiteY426" fmla="*/ 6858000 h 6858000"/>
              <a:gd name="connsiteX427" fmla="*/ 1926261 w 7467600"/>
              <a:gd name="connsiteY427" fmla="*/ 6784064 h 6858000"/>
              <a:gd name="connsiteX428" fmla="*/ 1922724 w 7467600"/>
              <a:gd name="connsiteY428" fmla="*/ 6765577 h 6858000"/>
              <a:gd name="connsiteX429" fmla="*/ 1904650 w 7467600"/>
              <a:gd name="connsiteY429" fmla="*/ 6639616 h 6858000"/>
              <a:gd name="connsiteX430" fmla="*/ 1885273 w 7467600"/>
              <a:gd name="connsiteY430" fmla="*/ 6858000 h 6858000"/>
              <a:gd name="connsiteX431" fmla="*/ 1854363 w 7467600"/>
              <a:gd name="connsiteY431" fmla="*/ 6858000 h 6858000"/>
              <a:gd name="connsiteX432" fmla="*/ 1880391 w 7467600"/>
              <a:gd name="connsiteY432" fmla="*/ 6603796 h 6858000"/>
              <a:gd name="connsiteX433" fmla="*/ 1818273 w 7467600"/>
              <a:gd name="connsiteY433" fmla="*/ 6715729 h 6858000"/>
              <a:gd name="connsiteX434" fmla="*/ 1794691 w 7467600"/>
              <a:gd name="connsiteY434" fmla="*/ 6843239 h 6858000"/>
              <a:gd name="connsiteX435" fmla="*/ 1794914 w 7467600"/>
              <a:gd name="connsiteY435" fmla="*/ 6858000 h 6858000"/>
              <a:gd name="connsiteX436" fmla="*/ 1746128 w 7467600"/>
              <a:gd name="connsiteY436" fmla="*/ 6858000 h 6858000"/>
              <a:gd name="connsiteX437" fmla="*/ 1753934 w 7467600"/>
              <a:gd name="connsiteY437" fmla="*/ 6724796 h 6858000"/>
              <a:gd name="connsiteX438" fmla="*/ 1792053 w 7467600"/>
              <a:gd name="connsiteY438" fmla="*/ 6572396 h 6858000"/>
              <a:gd name="connsiteX439" fmla="*/ 1862248 w 7467600"/>
              <a:gd name="connsiteY439" fmla="*/ 6266397 h 6858000"/>
              <a:gd name="connsiteX440" fmla="*/ 1862250 w 7467600"/>
              <a:gd name="connsiteY440" fmla="*/ 6033531 h 6858000"/>
              <a:gd name="connsiteX441" fmla="*/ 1211999 w 7467600"/>
              <a:gd name="connsiteY441" fmla="*/ 6683610 h 6858000"/>
              <a:gd name="connsiteX442" fmla="*/ 1213266 w 7467600"/>
              <a:gd name="connsiteY442" fmla="*/ 6691947 h 6858000"/>
              <a:gd name="connsiteX443" fmla="*/ 1203370 w 7467600"/>
              <a:gd name="connsiteY443" fmla="*/ 6850676 h 6858000"/>
              <a:gd name="connsiteX444" fmla="*/ 1203671 w 7467600"/>
              <a:gd name="connsiteY444" fmla="*/ 6858000 h 6858000"/>
              <a:gd name="connsiteX445" fmla="*/ 1143180 w 7467600"/>
              <a:gd name="connsiteY445" fmla="*/ 6858000 h 6858000"/>
              <a:gd name="connsiteX446" fmla="*/ 1142176 w 7467600"/>
              <a:gd name="connsiteY446" fmla="*/ 6766045 h 6858000"/>
              <a:gd name="connsiteX447" fmla="*/ 1067484 w 7467600"/>
              <a:gd name="connsiteY447" fmla="*/ 6858000 h 6858000"/>
              <a:gd name="connsiteX448" fmla="*/ 953928 w 7467600"/>
              <a:gd name="connsiteY448" fmla="*/ 6858000 h 6858000"/>
              <a:gd name="connsiteX449" fmla="*/ 959715 w 7467600"/>
              <a:gd name="connsiteY449" fmla="*/ 6850185 h 6858000"/>
              <a:gd name="connsiteX450" fmla="*/ 1483788 w 7467600"/>
              <a:gd name="connsiteY450" fmla="*/ 6259174 h 6858000"/>
              <a:gd name="connsiteX451" fmla="*/ 1100671 w 7467600"/>
              <a:gd name="connsiteY451" fmla="*/ 6252137 h 6858000"/>
              <a:gd name="connsiteX452" fmla="*/ 1090144 w 7467600"/>
              <a:gd name="connsiteY452" fmla="*/ 6256748 h 6858000"/>
              <a:gd name="connsiteX453" fmla="*/ 1095872 w 7467600"/>
              <a:gd name="connsiteY453" fmla="*/ 6271892 h 6858000"/>
              <a:gd name="connsiteX454" fmla="*/ 262785 w 7467600"/>
              <a:gd name="connsiteY454" fmla="*/ 6845450 h 6858000"/>
              <a:gd name="connsiteX455" fmla="*/ 209968 w 7467600"/>
              <a:gd name="connsiteY455" fmla="*/ 6770713 h 6858000"/>
              <a:gd name="connsiteX456" fmla="*/ 873460 w 7467600"/>
              <a:gd name="connsiteY456" fmla="*/ 6253768 h 6858000"/>
              <a:gd name="connsiteX457" fmla="*/ 192686 w 7467600"/>
              <a:gd name="connsiteY457" fmla="*/ 5849257 h 6858000"/>
              <a:gd name="connsiteX458" fmla="*/ 4696 w 7467600"/>
              <a:gd name="connsiteY458" fmla="*/ 5697668 h 6858000"/>
              <a:gd name="connsiteX459" fmla="*/ 0 w 7467600"/>
              <a:gd name="connsiteY459" fmla="*/ 5689984 h 6858000"/>
              <a:gd name="connsiteX460" fmla="*/ 0 w 7467600"/>
              <a:gd name="connsiteY460" fmla="*/ 5513472 h 6858000"/>
              <a:gd name="connsiteX461" fmla="*/ 174101 w 7467600"/>
              <a:gd name="connsiteY461" fmla="*/ 5620277 h 6858000"/>
              <a:gd name="connsiteX462" fmla="*/ 891800 w 7467600"/>
              <a:gd name="connsiteY462" fmla="*/ 6036935 h 6858000"/>
              <a:gd name="connsiteX463" fmla="*/ 1072219 w 7467600"/>
              <a:gd name="connsiteY463" fmla="*/ 6169443 h 6858000"/>
              <a:gd name="connsiteX464" fmla="*/ 1074117 w 7467600"/>
              <a:gd name="connsiteY464" fmla="*/ 6170301 h 6858000"/>
              <a:gd name="connsiteX465" fmla="*/ 1083114 w 7467600"/>
              <a:gd name="connsiteY465" fmla="*/ 6174131 h 6858000"/>
              <a:gd name="connsiteX466" fmla="*/ 1543010 w 7467600"/>
              <a:gd name="connsiteY466" fmla="*/ 6191140 h 6858000"/>
              <a:gd name="connsiteX467" fmla="*/ 1551080 w 7467600"/>
              <a:gd name="connsiteY467" fmla="*/ 6195006 h 6858000"/>
              <a:gd name="connsiteX468" fmla="*/ 2345443 w 7467600"/>
              <a:gd name="connsiteY468" fmla="*/ 5549882 h 6858000"/>
              <a:gd name="connsiteX469" fmla="*/ 1721499 w 7467600"/>
              <a:gd name="connsiteY469" fmla="*/ 5599969 h 6858000"/>
              <a:gd name="connsiteX470" fmla="*/ 767716 w 7467600"/>
              <a:gd name="connsiteY470" fmla="*/ 5472768 h 6858000"/>
              <a:gd name="connsiteX471" fmla="*/ 722147 w 7467600"/>
              <a:gd name="connsiteY471" fmla="*/ 5393091 h 6858000"/>
              <a:gd name="connsiteX472" fmla="*/ 1485552 w 7467600"/>
              <a:gd name="connsiteY472" fmla="*/ 5313202 h 6858000"/>
              <a:gd name="connsiteX473" fmla="*/ 2143004 w 7467600"/>
              <a:gd name="connsiteY473" fmla="*/ 5402420 h 6858000"/>
              <a:gd name="connsiteX474" fmla="*/ 1933391 w 7467600"/>
              <a:gd name="connsiteY474" fmla="*/ 5156971 h 6858000"/>
              <a:gd name="connsiteX475" fmla="*/ 1827118 w 7467600"/>
              <a:gd name="connsiteY475" fmla="*/ 4968410 h 6858000"/>
              <a:gd name="connsiteX476" fmla="*/ 1837349 w 7467600"/>
              <a:gd name="connsiteY476" fmla="*/ 4956357 h 6858000"/>
              <a:gd name="connsiteX477" fmla="*/ 2162835 w 7467600"/>
              <a:gd name="connsiteY477" fmla="*/ 5187853 h 6858000"/>
              <a:gd name="connsiteX478" fmla="*/ 2257167 w 7467600"/>
              <a:gd name="connsiteY478" fmla="*/ 5462123 h 6858000"/>
              <a:gd name="connsiteX479" fmla="*/ 2261598 w 7467600"/>
              <a:gd name="connsiteY479" fmla="*/ 5467998 h 6858000"/>
              <a:gd name="connsiteX480" fmla="*/ 2437177 w 7467600"/>
              <a:gd name="connsiteY480" fmla="*/ 5479608 h 6858000"/>
              <a:gd name="connsiteX481" fmla="*/ 2445247 w 7467600"/>
              <a:gd name="connsiteY481" fmla="*/ 5483476 h 6858000"/>
              <a:gd name="connsiteX482" fmla="*/ 2743626 w 7467600"/>
              <a:gd name="connsiteY482" fmla="*/ 5304819 h 6858000"/>
              <a:gd name="connsiteX483" fmla="*/ 3048102 w 7467600"/>
              <a:gd name="connsiteY483" fmla="*/ 5150595 h 6858000"/>
              <a:gd name="connsiteX484" fmla="*/ 1799414 w 7467600"/>
              <a:gd name="connsiteY484" fmla="*/ 4694732 h 6858000"/>
              <a:gd name="connsiteX485" fmla="*/ 1771735 w 7467600"/>
              <a:gd name="connsiteY485" fmla="*/ 4619929 h 6858000"/>
              <a:gd name="connsiteX486" fmla="*/ 3104273 w 7467600"/>
              <a:gd name="connsiteY486" fmla="*/ 5076159 h 6858000"/>
              <a:gd name="connsiteX487" fmla="*/ 3113245 w 7467600"/>
              <a:gd name="connsiteY487" fmla="*/ 5090705 h 6858000"/>
              <a:gd name="connsiteX488" fmla="*/ 3126294 w 7467600"/>
              <a:gd name="connsiteY488" fmla="*/ 5114400 h 6858000"/>
              <a:gd name="connsiteX489" fmla="*/ 3937433 w 7467600"/>
              <a:gd name="connsiteY489" fmla="*/ 4830473 h 6858000"/>
              <a:gd name="connsiteX490" fmla="*/ 3590475 w 7467600"/>
              <a:gd name="connsiteY490" fmla="*/ 4597974 h 6858000"/>
              <a:gd name="connsiteX491" fmla="*/ 3100264 w 7467600"/>
              <a:gd name="connsiteY491" fmla="*/ 4579845 h 6858000"/>
              <a:gd name="connsiteX492" fmla="*/ 2183576 w 7467600"/>
              <a:gd name="connsiteY492" fmla="*/ 4227150 h 6858000"/>
              <a:gd name="connsiteX493" fmla="*/ 2151029 w 7467600"/>
              <a:gd name="connsiteY493" fmla="*/ 4146947 h 6858000"/>
              <a:gd name="connsiteX494" fmla="*/ 3563434 w 7467600"/>
              <a:gd name="connsiteY494" fmla="*/ 4469115 h 6858000"/>
              <a:gd name="connsiteX495" fmla="*/ 3177952 w 7467600"/>
              <a:gd name="connsiteY495" fmla="*/ 3657386 h 6858000"/>
              <a:gd name="connsiteX496" fmla="*/ 3189263 w 7467600"/>
              <a:gd name="connsiteY496" fmla="*/ 3625726 h 6858000"/>
              <a:gd name="connsiteX497" fmla="*/ 3560912 w 7467600"/>
              <a:gd name="connsiteY497" fmla="*/ 4079863 h 6858000"/>
              <a:gd name="connsiteX498" fmla="*/ 3626636 w 7467600"/>
              <a:gd name="connsiteY498" fmla="*/ 4512230 h 6858000"/>
              <a:gd name="connsiteX499" fmla="*/ 3653088 w 7467600"/>
              <a:gd name="connsiteY499" fmla="*/ 4521417 h 6858000"/>
              <a:gd name="connsiteX500" fmla="*/ 3988128 w 7467600"/>
              <a:gd name="connsiteY500" fmla="*/ 4817267 h 6858000"/>
              <a:gd name="connsiteX501" fmla="*/ 4830582 w 7467600"/>
              <a:gd name="connsiteY501" fmla="*/ 4676000 h 6858000"/>
              <a:gd name="connsiteX502" fmla="*/ 4830100 w 7467600"/>
              <a:gd name="connsiteY502" fmla="*/ 4675554 h 6858000"/>
              <a:gd name="connsiteX503" fmla="*/ 4036318 w 7467600"/>
              <a:gd name="connsiteY503" fmla="*/ 4147013 h 6858000"/>
              <a:gd name="connsiteX504" fmla="*/ 3432098 w 7467600"/>
              <a:gd name="connsiteY504" fmla="*/ 3537312 h 6858000"/>
              <a:gd name="connsiteX505" fmla="*/ 3446761 w 7467600"/>
              <a:gd name="connsiteY505" fmla="*/ 3461278 h 6858000"/>
              <a:gd name="connsiteX506" fmla="*/ 4419733 w 7467600"/>
              <a:gd name="connsiteY506" fmla="*/ 3963555 h 6858000"/>
              <a:gd name="connsiteX507" fmla="*/ 4781371 w 7467600"/>
              <a:gd name="connsiteY507" fmla="*/ 4458604 h 6858000"/>
              <a:gd name="connsiteX508" fmla="*/ 4780440 w 7467600"/>
              <a:gd name="connsiteY508" fmla="*/ 4470290 h 6858000"/>
              <a:gd name="connsiteX509" fmla="*/ 4898954 w 7467600"/>
              <a:gd name="connsiteY509" fmla="*/ 4662092 h 6858000"/>
              <a:gd name="connsiteX510" fmla="*/ 4900699 w 7467600"/>
              <a:gd name="connsiteY510" fmla="*/ 4670867 h 6858000"/>
              <a:gd name="connsiteX511" fmla="*/ 5714511 w 7467600"/>
              <a:gd name="connsiteY511" fmla="*/ 4663483 h 6858000"/>
              <a:gd name="connsiteX512" fmla="*/ 5464793 w 7467600"/>
              <a:gd name="connsiteY512" fmla="*/ 4393556 h 6858000"/>
              <a:gd name="connsiteX513" fmla="*/ 5461897 w 7467600"/>
              <a:gd name="connsiteY513" fmla="*/ 4390879 h 6858000"/>
              <a:gd name="connsiteX514" fmla="*/ 4294126 w 7467600"/>
              <a:gd name="connsiteY514" fmla="*/ 3303048 h 6858000"/>
              <a:gd name="connsiteX515" fmla="*/ 4305321 w 7467600"/>
              <a:gd name="connsiteY515" fmla="*/ 3256953 h 6858000"/>
              <a:gd name="connsiteX516" fmla="*/ 4949299 w 7467600"/>
              <a:gd name="connsiteY516" fmla="*/ 3766336 h 6858000"/>
              <a:gd name="connsiteX517" fmla="*/ 5291452 w 7467600"/>
              <a:gd name="connsiteY517" fmla="*/ 4076801 h 6858000"/>
              <a:gd name="connsiteX518" fmla="*/ 5434998 w 7467600"/>
              <a:gd name="connsiteY518" fmla="*/ 4254100 h 6858000"/>
              <a:gd name="connsiteX519" fmla="*/ 5351015 w 7467600"/>
              <a:gd name="connsiteY519" fmla="*/ 3760989 h 6858000"/>
              <a:gd name="connsiteX520" fmla="*/ 5413780 w 7467600"/>
              <a:gd name="connsiteY520" fmla="*/ 2966265 h 6858000"/>
              <a:gd name="connsiteX521" fmla="*/ 5425627 w 7467600"/>
              <a:gd name="connsiteY521" fmla="*/ 2954192 h 6858000"/>
              <a:gd name="connsiteX522" fmla="*/ 6604735 w 7467600"/>
              <a:gd name="connsiteY522" fmla="*/ 2041381 h 6858000"/>
              <a:gd name="connsiteX523" fmla="*/ 7204487 w 7467600"/>
              <a:gd name="connsiteY523" fmla="*/ 2742112 h 6858000"/>
              <a:gd name="connsiteX524" fmla="*/ 7131592 w 7467600"/>
              <a:gd name="connsiteY524" fmla="*/ 2672096 h 6858000"/>
              <a:gd name="connsiteX525" fmla="*/ 6996344 w 7467600"/>
              <a:gd name="connsiteY525" fmla="*/ 2518310 h 6858000"/>
              <a:gd name="connsiteX526" fmla="*/ 6735495 w 7467600"/>
              <a:gd name="connsiteY526" fmla="*/ 2196890 h 6858000"/>
              <a:gd name="connsiteX527" fmla="*/ 6721901 w 7467600"/>
              <a:gd name="connsiteY527" fmla="*/ 2179274 h 6858000"/>
              <a:gd name="connsiteX528" fmla="*/ 6604735 w 7467600"/>
              <a:gd name="connsiteY528" fmla="*/ 2041381 h 6858000"/>
              <a:gd name="connsiteX529" fmla="*/ 6591670 w 7467600"/>
              <a:gd name="connsiteY529" fmla="*/ 1988277 h 6858000"/>
              <a:gd name="connsiteX530" fmla="*/ 6747349 w 7467600"/>
              <a:gd name="connsiteY530" fmla="*/ 2160069 h 6858000"/>
              <a:gd name="connsiteX531" fmla="*/ 6760943 w 7467600"/>
              <a:gd name="connsiteY531" fmla="*/ 2177686 h 6858000"/>
              <a:gd name="connsiteX532" fmla="*/ 7021065 w 7467600"/>
              <a:gd name="connsiteY532" fmla="*/ 2498102 h 6858000"/>
              <a:gd name="connsiteX533" fmla="*/ 7155223 w 7467600"/>
              <a:gd name="connsiteY533" fmla="*/ 2650386 h 6858000"/>
              <a:gd name="connsiteX534" fmla="*/ 7203167 w 7467600"/>
              <a:gd name="connsiteY534" fmla="*/ 2697288 h 6858000"/>
              <a:gd name="connsiteX535" fmla="*/ 6937703 w 7467600"/>
              <a:gd name="connsiteY535" fmla="*/ 2321981 h 6858000"/>
              <a:gd name="connsiteX536" fmla="*/ 6591670 w 7467600"/>
              <a:gd name="connsiteY536" fmla="*/ 1988277 h 6858000"/>
              <a:gd name="connsiteX537" fmla="*/ 5798671 w 7467600"/>
              <a:gd name="connsiteY537" fmla="*/ 1981601 h 6858000"/>
              <a:gd name="connsiteX538" fmla="*/ 5754709 w 7467600"/>
              <a:gd name="connsiteY538" fmla="*/ 2071454 h 6858000"/>
              <a:gd name="connsiteX539" fmla="*/ 5763044 w 7467600"/>
              <a:gd name="connsiteY539" fmla="*/ 2842206 h 6858000"/>
              <a:gd name="connsiteX540" fmla="*/ 5764974 w 7467600"/>
              <a:gd name="connsiteY540" fmla="*/ 2799609 h 6858000"/>
              <a:gd name="connsiteX541" fmla="*/ 5767665 w 7467600"/>
              <a:gd name="connsiteY541" fmla="*/ 2666409 h 6858000"/>
              <a:gd name="connsiteX542" fmla="*/ 5763055 w 7467600"/>
              <a:gd name="connsiteY542" fmla="*/ 2579705 h 6858000"/>
              <a:gd name="connsiteX543" fmla="*/ 5758079 w 7467600"/>
              <a:gd name="connsiteY543" fmla="*/ 2492508 h 6858000"/>
              <a:gd name="connsiteX544" fmla="*/ 5779325 w 7467600"/>
              <a:gd name="connsiteY544" fmla="*/ 2197069 h 6858000"/>
              <a:gd name="connsiteX545" fmla="*/ 5798671 w 7467600"/>
              <a:gd name="connsiteY545" fmla="*/ 1981601 h 6858000"/>
              <a:gd name="connsiteX546" fmla="*/ 5829202 w 7467600"/>
              <a:gd name="connsiteY546" fmla="*/ 1971679 h 6858000"/>
              <a:gd name="connsiteX547" fmla="*/ 5809558 w 7467600"/>
              <a:gd name="connsiteY547" fmla="*/ 2198043 h 6858000"/>
              <a:gd name="connsiteX548" fmla="*/ 5788653 w 7467600"/>
              <a:gd name="connsiteY548" fmla="*/ 2489430 h 6858000"/>
              <a:gd name="connsiteX549" fmla="*/ 5793439 w 7467600"/>
              <a:gd name="connsiteY549" fmla="*/ 2575235 h 6858000"/>
              <a:gd name="connsiteX550" fmla="*/ 5796837 w 7467600"/>
              <a:gd name="connsiteY550" fmla="*/ 2637633 h 6858000"/>
              <a:gd name="connsiteX551" fmla="*/ 5818614 w 7467600"/>
              <a:gd name="connsiteY551" fmla="*/ 2473055 h 6858000"/>
              <a:gd name="connsiteX552" fmla="*/ 5829202 w 7467600"/>
              <a:gd name="connsiteY552" fmla="*/ 1971679 h 6858000"/>
              <a:gd name="connsiteX553" fmla="*/ 5911389 w 7467600"/>
              <a:gd name="connsiteY553" fmla="*/ 1898371 h 6858000"/>
              <a:gd name="connsiteX554" fmla="*/ 6237627 w 7467600"/>
              <a:gd name="connsiteY554" fmla="*/ 2231921 h 6858000"/>
              <a:gd name="connsiteX555" fmla="*/ 5911389 w 7467600"/>
              <a:gd name="connsiteY555" fmla="*/ 1898371 h 6858000"/>
              <a:gd name="connsiteX556" fmla="*/ 6944437 w 7467600"/>
              <a:gd name="connsiteY556" fmla="*/ 1575402 h 6858000"/>
              <a:gd name="connsiteX557" fmla="*/ 6304730 w 7467600"/>
              <a:gd name="connsiteY557" fmla="*/ 1766654 h 6858000"/>
              <a:gd name="connsiteX558" fmla="*/ 6944437 w 7467600"/>
              <a:gd name="connsiteY558" fmla="*/ 1575402 h 6858000"/>
              <a:gd name="connsiteX559" fmla="*/ 7019523 w 7467600"/>
              <a:gd name="connsiteY559" fmla="*/ 1519450 h 6858000"/>
              <a:gd name="connsiteX560" fmla="*/ 6298091 w 7467600"/>
              <a:gd name="connsiteY560" fmla="*/ 1737122 h 6858000"/>
              <a:gd name="connsiteX561" fmla="*/ 7019523 w 7467600"/>
              <a:gd name="connsiteY561" fmla="*/ 1519450 h 6858000"/>
              <a:gd name="connsiteX562" fmla="*/ 2399523 w 7467600"/>
              <a:gd name="connsiteY562" fmla="*/ 1428234 h 6858000"/>
              <a:gd name="connsiteX563" fmla="*/ 2224982 w 7467600"/>
              <a:gd name="connsiteY563" fmla="*/ 1826201 h 6858000"/>
              <a:gd name="connsiteX564" fmla="*/ 2096099 w 7467600"/>
              <a:gd name="connsiteY564" fmla="*/ 2345900 h 6858000"/>
              <a:gd name="connsiteX565" fmla="*/ 2283317 w 7467600"/>
              <a:gd name="connsiteY565" fmla="*/ 1796925 h 6858000"/>
              <a:gd name="connsiteX566" fmla="*/ 2399523 w 7467600"/>
              <a:gd name="connsiteY566" fmla="*/ 1428234 h 6858000"/>
              <a:gd name="connsiteX567" fmla="*/ 2448558 w 7467600"/>
              <a:gd name="connsiteY567" fmla="*/ 1373435 h 6858000"/>
              <a:gd name="connsiteX568" fmla="*/ 2312521 w 7467600"/>
              <a:gd name="connsiteY568" fmla="*/ 1806140 h 6858000"/>
              <a:gd name="connsiteX569" fmla="*/ 2127533 w 7467600"/>
              <a:gd name="connsiteY569" fmla="*/ 2348380 h 6858000"/>
              <a:gd name="connsiteX570" fmla="*/ 2358080 w 7467600"/>
              <a:gd name="connsiteY570" fmla="*/ 1866134 h 6858000"/>
              <a:gd name="connsiteX571" fmla="*/ 2407436 w 7467600"/>
              <a:gd name="connsiteY571" fmla="*/ 1651070 h 6858000"/>
              <a:gd name="connsiteX572" fmla="*/ 2448558 w 7467600"/>
              <a:gd name="connsiteY572" fmla="*/ 1373435 h 6858000"/>
              <a:gd name="connsiteX573" fmla="*/ 278707 w 7467600"/>
              <a:gd name="connsiteY573" fmla="*/ 1352270 h 6858000"/>
              <a:gd name="connsiteX574" fmla="*/ 321570 w 7467600"/>
              <a:gd name="connsiteY574" fmla="*/ 1861610 h 6858000"/>
              <a:gd name="connsiteX575" fmla="*/ 294281 w 7467600"/>
              <a:gd name="connsiteY575" fmla="*/ 1440658 h 6858000"/>
              <a:gd name="connsiteX576" fmla="*/ 278707 w 7467600"/>
              <a:gd name="connsiteY576" fmla="*/ 1352270 h 6858000"/>
              <a:gd name="connsiteX577" fmla="*/ 1423821 w 7467600"/>
              <a:gd name="connsiteY577" fmla="*/ 1351958 h 6858000"/>
              <a:gd name="connsiteX578" fmla="*/ 1638521 w 7467600"/>
              <a:gd name="connsiteY578" fmla="*/ 1908470 h 6858000"/>
              <a:gd name="connsiteX579" fmla="*/ 1754199 w 7467600"/>
              <a:gd name="connsiteY579" fmla="*/ 2149284 h 6858000"/>
              <a:gd name="connsiteX580" fmla="*/ 1908359 w 7467600"/>
              <a:gd name="connsiteY580" fmla="*/ 2364988 h 6858000"/>
              <a:gd name="connsiteX581" fmla="*/ 1647661 w 7467600"/>
              <a:gd name="connsiteY581" fmla="*/ 1825945 h 6858000"/>
              <a:gd name="connsiteX582" fmla="*/ 1423821 w 7467600"/>
              <a:gd name="connsiteY582" fmla="*/ 1351958 h 6858000"/>
              <a:gd name="connsiteX583" fmla="*/ 1431890 w 7467600"/>
              <a:gd name="connsiteY583" fmla="*/ 1306475 h 6858000"/>
              <a:gd name="connsiteX584" fmla="*/ 1507597 w 7467600"/>
              <a:gd name="connsiteY584" fmla="*/ 1446132 h 6858000"/>
              <a:gd name="connsiteX585" fmla="*/ 1674586 w 7467600"/>
              <a:gd name="connsiteY585" fmla="*/ 1813832 h 6858000"/>
              <a:gd name="connsiteX586" fmla="*/ 1815950 w 7467600"/>
              <a:gd name="connsiteY586" fmla="*/ 2128564 h 6858000"/>
              <a:gd name="connsiteX587" fmla="*/ 1984242 w 7467600"/>
              <a:gd name="connsiteY587" fmla="*/ 2430829 h 6858000"/>
              <a:gd name="connsiteX588" fmla="*/ 2014023 w 7467600"/>
              <a:gd name="connsiteY588" fmla="*/ 2450995 h 6858000"/>
              <a:gd name="connsiteX589" fmla="*/ 1747337 w 7467600"/>
              <a:gd name="connsiteY589" fmla="*/ 1855264 h 6858000"/>
              <a:gd name="connsiteX590" fmla="*/ 1533749 w 7467600"/>
              <a:gd name="connsiteY590" fmla="*/ 1478656 h 6858000"/>
              <a:gd name="connsiteX591" fmla="*/ 1431890 w 7467600"/>
              <a:gd name="connsiteY591" fmla="*/ 1306475 h 6858000"/>
              <a:gd name="connsiteX592" fmla="*/ 5052692 w 7467600"/>
              <a:gd name="connsiteY592" fmla="*/ 1292994 h 6858000"/>
              <a:gd name="connsiteX593" fmla="*/ 5200661 w 7467600"/>
              <a:gd name="connsiteY593" fmla="*/ 1635186 h 6858000"/>
              <a:gd name="connsiteX594" fmla="*/ 5297138 w 7467600"/>
              <a:gd name="connsiteY594" fmla="*/ 1906351 h 6858000"/>
              <a:gd name="connsiteX595" fmla="*/ 5052692 w 7467600"/>
              <a:gd name="connsiteY595" fmla="*/ 1292994 h 6858000"/>
              <a:gd name="connsiteX596" fmla="*/ 5009948 w 7467600"/>
              <a:gd name="connsiteY596" fmla="*/ 1273619 h 6858000"/>
              <a:gd name="connsiteX597" fmla="*/ 5121777 w 7467600"/>
              <a:gd name="connsiteY597" fmla="*/ 1654213 h 6858000"/>
              <a:gd name="connsiteX598" fmla="*/ 5293545 w 7467600"/>
              <a:gd name="connsiteY598" fmla="*/ 2072247 h 6858000"/>
              <a:gd name="connsiteX599" fmla="*/ 5294042 w 7467600"/>
              <a:gd name="connsiteY599" fmla="*/ 2065019 h 6858000"/>
              <a:gd name="connsiteX600" fmla="*/ 5171936 w 7467600"/>
              <a:gd name="connsiteY600" fmla="*/ 1647613 h 6858000"/>
              <a:gd name="connsiteX601" fmla="*/ 5009948 w 7467600"/>
              <a:gd name="connsiteY601" fmla="*/ 1273619 h 6858000"/>
              <a:gd name="connsiteX602" fmla="*/ 655236 w 7467600"/>
              <a:gd name="connsiteY602" fmla="*/ 1268632 h 6858000"/>
              <a:gd name="connsiteX603" fmla="*/ 839521 w 7467600"/>
              <a:gd name="connsiteY603" fmla="*/ 1685315 h 6858000"/>
              <a:gd name="connsiteX604" fmla="*/ 1109416 w 7467600"/>
              <a:gd name="connsiteY604" fmla="*/ 2061663 h 6858000"/>
              <a:gd name="connsiteX605" fmla="*/ 1298300 w 7467600"/>
              <a:gd name="connsiteY605" fmla="*/ 2247742 h 6858000"/>
              <a:gd name="connsiteX606" fmla="*/ 1125871 w 7467600"/>
              <a:gd name="connsiteY606" fmla="*/ 1989513 h 6858000"/>
              <a:gd name="connsiteX607" fmla="*/ 981574 w 7467600"/>
              <a:gd name="connsiteY607" fmla="*/ 1783157 h 6858000"/>
              <a:gd name="connsiteX608" fmla="*/ 922198 w 7467600"/>
              <a:gd name="connsiteY608" fmla="*/ 1677437 h 6858000"/>
              <a:gd name="connsiteX609" fmla="*/ 869293 w 7467600"/>
              <a:gd name="connsiteY609" fmla="*/ 1583214 h 6858000"/>
              <a:gd name="connsiteX610" fmla="*/ 751431 w 7467600"/>
              <a:gd name="connsiteY610" fmla="*/ 1405731 h 6858000"/>
              <a:gd name="connsiteX611" fmla="*/ 655236 w 7467600"/>
              <a:gd name="connsiteY611" fmla="*/ 1268632 h 6858000"/>
              <a:gd name="connsiteX612" fmla="*/ 6516292 w 7467600"/>
              <a:gd name="connsiteY612" fmla="*/ 1263064 h 6858000"/>
              <a:gd name="connsiteX613" fmla="*/ 5736320 w 7467600"/>
              <a:gd name="connsiteY613" fmla="*/ 1501803 h 6858000"/>
              <a:gd name="connsiteX614" fmla="*/ 6516292 w 7467600"/>
              <a:gd name="connsiteY614" fmla="*/ 1263064 h 6858000"/>
              <a:gd name="connsiteX615" fmla="*/ 291466 w 7467600"/>
              <a:gd name="connsiteY615" fmla="*/ 1250369 h 6858000"/>
              <a:gd name="connsiteX616" fmla="*/ 323180 w 7467600"/>
              <a:gd name="connsiteY616" fmla="*/ 1435283 h 6858000"/>
              <a:gd name="connsiteX617" fmla="*/ 349381 w 7467600"/>
              <a:gd name="connsiteY617" fmla="*/ 1875041 h 6858000"/>
              <a:gd name="connsiteX618" fmla="*/ 374363 w 7467600"/>
              <a:gd name="connsiteY618" fmla="*/ 1506494 h 6858000"/>
              <a:gd name="connsiteX619" fmla="*/ 302168 w 7467600"/>
              <a:gd name="connsiteY619" fmla="*/ 1274495 h 6858000"/>
              <a:gd name="connsiteX620" fmla="*/ 291466 w 7467600"/>
              <a:gd name="connsiteY620" fmla="*/ 1250369 h 6858000"/>
              <a:gd name="connsiteX621" fmla="*/ 678222 w 7467600"/>
              <a:gd name="connsiteY621" fmla="*/ 1248670 h 6858000"/>
              <a:gd name="connsiteX622" fmla="*/ 775536 w 7467600"/>
              <a:gd name="connsiteY622" fmla="*/ 1388015 h 6858000"/>
              <a:gd name="connsiteX623" fmla="*/ 894529 w 7467600"/>
              <a:gd name="connsiteY623" fmla="*/ 1567739 h 6858000"/>
              <a:gd name="connsiteX624" fmla="*/ 948000 w 7467600"/>
              <a:gd name="connsiteY624" fmla="*/ 1663088 h 6858000"/>
              <a:gd name="connsiteX625" fmla="*/ 1006812 w 7467600"/>
              <a:gd name="connsiteY625" fmla="*/ 1767683 h 6858000"/>
              <a:gd name="connsiteX626" fmla="*/ 1149133 w 7467600"/>
              <a:gd name="connsiteY626" fmla="*/ 1971513 h 6858000"/>
              <a:gd name="connsiteX627" fmla="*/ 1333952 w 7467600"/>
              <a:gd name="connsiteY627" fmla="*/ 2251620 h 6858000"/>
              <a:gd name="connsiteX628" fmla="*/ 1337329 w 7467600"/>
              <a:gd name="connsiteY628" fmla="*/ 2258350 h 6858000"/>
              <a:gd name="connsiteX629" fmla="*/ 1014726 w 7467600"/>
              <a:gd name="connsiteY629" fmla="*/ 1615556 h 6858000"/>
              <a:gd name="connsiteX630" fmla="*/ 678222 w 7467600"/>
              <a:gd name="connsiteY630" fmla="*/ 1248670 h 6858000"/>
              <a:gd name="connsiteX631" fmla="*/ 6691602 w 7467600"/>
              <a:gd name="connsiteY631" fmla="*/ 1140573 h 6858000"/>
              <a:gd name="connsiteX632" fmla="*/ 6571100 w 7467600"/>
              <a:gd name="connsiteY632" fmla="*/ 1183662 h 6858000"/>
              <a:gd name="connsiteX633" fmla="*/ 6241687 w 7467600"/>
              <a:gd name="connsiteY633" fmla="*/ 1257600 h 6858000"/>
              <a:gd name="connsiteX634" fmla="*/ 5693009 w 7467600"/>
              <a:gd name="connsiteY634" fmla="*/ 1478256 h 6858000"/>
              <a:gd name="connsiteX635" fmla="*/ 6548420 w 7467600"/>
              <a:gd name="connsiteY635" fmla="*/ 1214599 h 6858000"/>
              <a:gd name="connsiteX636" fmla="*/ 6605473 w 7467600"/>
              <a:gd name="connsiteY636" fmla="*/ 1184686 h 6858000"/>
              <a:gd name="connsiteX637" fmla="*/ 6691602 w 7467600"/>
              <a:gd name="connsiteY637" fmla="*/ 1140573 h 6858000"/>
              <a:gd name="connsiteX638" fmla="*/ 4002475 w 7467600"/>
              <a:gd name="connsiteY638" fmla="*/ 1037802 h 6858000"/>
              <a:gd name="connsiteX639" fmla="*/ 4000324 w 7467600"/>
              <a:gd name="connsiteY639" fmla="*/ 1039362 h 6858000"/>
              <a:gd name="connsiteX640" fmla="*/ 4002862 w 7467600"/>
              <a:gd name="connsiteY640" fmla="*/ 1042866 h 6858000"/>
              <a:gd name="connsiteX641" fmla="*/ 4002475 w 7467600"/>
              <a:gd name="connsiteY641" fmla="*/ 1037802 h 6858000"/>
              <a:gd name="connsiteX642" fmla="*/ 506322 w 7467600"/>
              <a:gd name="connsiteY642" fmla="*/ 1020997 h 6858000"/>
              <a:gd name="connsiteX643" fmla="*/ 533068 w 7467600"/>
              <a:gd name="connsiteY643" fmla="*/ 1029409 h 6858000"/>
              <a:gd name="connsiteX644" fmla="*/ 1232525 w 7467600"/>
              <a:gd name="connsiteY644" fmla="*/ 1804675 h 6858000"/>
              <a:gd name="connsiteX645" fmla="*/ 1388858 w 7467600"/>
              <a:gd name="connsiteY645" fmla="*/ 2368011 h 6858000"/>
              <a:gd name="connsiteX646" fmla="*/ 1384098 w 7467600"/>
              <a:gd name="connsiteY646" fmla="*/ 2378125 h 6858000"/>
              <a:gd name="connsiteX647" fmla="*/ 1425393 w 7467600"/>
              <a:gd name="connsiteY647" fmla="*/ 2589124 h 6858000"/>
              <a:gd name="connsiteX648" fmla="*/ 1424001 w 7467600"/>
              <a:gd name="connsiteY648" fmla="*/ 2597541 h 6858000"/>
              <a:gd name="connsiteX649" fmla="*/ 2152729 w 7467600"/>
              <a:gd name="connsiteY649" fmla="*/ 2864487 h 6858000"/>
              <a:gd name="connsiteX650" fmla="*/ 2020609 w 7467600"/>
              <a:gd name="connsiteY650" fmla="*/ 2539671 h 6858000"/>
              <a:gd name="connsiteX651" fmla="*/ 2018920 w 7467600"/>
              <a:gd name="connsiteY651" fmla="*/ 2536309 h 6858000"/>
              <a:gd name="connsiteX652" fmla="*/ 1342441 w 7467600"/>
              <a:gd name="connsiteY652" fmla="*/ 1173017 h 6858000"/>
              <a:gd name="connsiteX653" fmla="*/ 1367925 w 7467600"/>
              <a:gd name="connsiteY653" fmla="*/ 1135648 h 6858000"/>
              <a:gd name="connsiteX654" fmla="*/ 1771401 w 7467600"/>
              <a:gd name="connsiteY654" fmla="*/ 1806673 h 6858000"/>
              <a:gd name="connsiteX655" fmla="*/ 1972385 w 7467600"/>
              <a:gd name="connsiteY655" fmla="*/ 2198735 h 6858000"/>
              <a:gd name="connsiteX656" fmla="*/ 2040892 w 7467600"/>
              <a:gd name="connsiteY656" fmla="*/ 2405205 h 6858000"/>
              <a:gd name="connsiteX657" fmla="*/ 2131689 w 7467600"/>
              <a:gd name="connsiteY657" fmla="*/ 1936926 h 6858000"/>
              <a:gd name="connsiteX658" fmla="*/ 2454820 w 7467600"/>
              <a:gd name="connsiteY658" fmla="*/ 1248808 h 6858000"/>
              <a:gd name="connsiteX659" fmla="*/ 2492512 w 7467600"/>
              <a:gd name="connsiteY659" fmla="*/ 1302920 h 6858000"/>
              <a:gd name="connsiteX660" fmla="*/ 2081216 w 7467600"/>
              <a:gd name="connsiteY660" fmla="*/ 2527513 h 6858000"/>
              <a:gd name="connsiteX661" fmla="*/ 2081211 w 7467600"/>
              <a:gd name="connsiteY661" fmla="*/ 2528916 h 6858000"/>
              <a:gd name="connsiteX662" fmla="*/ 2199067 w 7467600"/>
              <a:gd name="connsiteY662" fmla="*/ 2884061 h 6858000"/>
              <a:gd name="connsiteX663" fmla="*/ 3192586 w 7467600"/>
              <a:gd name="connsiteY663" fmla="*/ 3411496 h 6858000"/>
              <a:gd name="connsiteX664" fmla="*/ 3182620 w 7467600"/>
              <a:gd name="connsiteY664" fmla="*/ 3483279 h 6858000"/>
              <a:gd name="connsiteX665" fmla="*/ 2435119 w 7467600"/>
              <a:gd name="connsiteY665" fmla="*/ 3080173 h 6858000"/>
              <a:gd name="connsiteX666" fmla="*/ 2410152 w 7467600"/>
              <a:gd name="connsiteY666" fmla="*/ 3063751 h 6858000"/>
              <a:gd name="connsiteX667" fmla="*/ 2408099 w 7467600"/>
              <a:gd name="connsiteY667" fmla="*/ 3064403 h 6858000"/>
              <a:gd name="connsiteX668" fmla="*/ 2407218 w 7467600"/>
              <a:gd name="connsiteY668" fmla="*/ 3070324 h 6858000"/>
              <a:gd name="connsiteX669" fmla="*/ 2380138 w 7467600"/>
              <a:gd name="connsiteY669" fmla="*/ 3099341 h 6858000"/>
              <a:gd name="connsiteX670" fmla="*/ 1765923 w 7467600"/>
              <a:gd name="connsiteY670" fmla="*/ 3581043 h 6858000"/>
              <a:gd name="connsiteX671" fmla="*/ 1702258 w 7467600"/>
              <a:gd name="connsiteY671" fmla="*/ 3612286 h 6858000"/>
              <a:gd name="connsiteX672" fmla="*/ 1538370 w 7467600"/>
              <a:gd name="connsiteY672" fmla="*/ 3811804 h 6858000"/>
              <a:gd name="connsiteX673" fmla="*/ 542867 w 7467600"/>
              <a:gd name="connsiteY673" fmla="*/ 4944092 h 6858000"/>
              <a:gd name="connsiteX674" fmla="*/ 515800 w 7467600"/>
              <a:gd name="connsiteY674" fmla="*/ 4862180 h 6858000"/>
              <a:gd name="connsiteX675" fmla="*/ 909145 w 7467600"/>
              <a:gd name="connsiteY675" fmla="*/ 4199225 h 6858000"/>
              <a:gd name="connsiteX676" fmla="*/ 1214067 w 7467600"/>
              <a:gd name="connsiteY676" fmla="*/ 3908561 h 6858000"/>
              <a:gd name="connsiteX677" fmla="*/ 640967 w 7467600"/>
              <a:gd name="connsiteY677" fmla="*/ 4105601 h 6858000"/>
              <a:gd name="connsiteX678" fmla="*/ 112563 w 7467600"/>
              <a:gd name="connsiteY678" fmla="*/ 4396952 h 6858000"/>
              <a:gd name="connsiteX679" fmla="*/ 0 w 7467600"/>
              <a:gd name="connsiteY679" fmla="*/ 4466006 h 6858000"/>
              <a:gd name="connsiteX680" fmla="*/ 0 w 7467600"/>
              <a:gd name="connsiteY680" fmla="*/ 4233763 h 6858000"/>
              <a:gd name="connsiteX681" fmla="*/ 36881 w 7467600"/>
              <a:gd name="connsiteY681" fmla="*/ 4200118 h 6858000"/>
              <a:gd name="connsiteX682" fmla="*/ 910534 w 7467600"/>
              <a:gd name="connsiteY682" fmla="*/ 3629753 h 6858000"/>
              <a:gd name="connsiteX683" fmla="*/ 1578717 w 7467600"/>
              <a:gd name="connsiteY683" fmla="*/ 3575982 h 6858000"/>
              <a:gd name="connsiteX684" fmla="*/ 2338780 w 7467600"/>
              <a:gd name="connsiteY684" fmla="*/ 3033725 h 6858000"/>
              <a:gd name="connsiteX685" fmla="*/ 1807991 w 7467600"/>
              <a:gd name="connsiteY685" fmla="*/ 2807184 h 6858000"/>
              <a:gd name="connsiteX686" fmla="*/ 1416358 w 7467600"/>
              <a:gd name="connsiteY686" fmla="*/ 3112571 h 6858000"/>
              <a:gd name="connsiteX687" fmla="*/ 939066 w 7467600"/>
              <a:gd name="connsiteY687" fmla="*/ 3378798 h 6858000"/>
              <a:gd name="connsiteX688" fmla="*/ 115099 w 7467600"/>
              <a:gd name="connsiteY688" fmla="*/ 3607650 h 6858000"/>
              <a:gd name="connsiteX689" fmla="*/ 97284 w 7467600"/>
              <a:gd name="connsiteY689" fmla="*/ 3520393 h 6858000"/>
              <a:gd name="connsiteX690" fmla="*/ 922050 w 7467600"/>
              <a:gd name="connsiteY690" fmla="*/ 3074867 h 6858000"/>
              <a:gd name="connsiteX691" fmla="*/ 1405265 w 7467600"/>
              <a:gd name="connsiteY691" fmla="*/ 3016319 h 6858000"/>
              <a:gd name="connsiteX692" fmla="*/ 1407512 w 7467600"/>
              <a:gd name="connsiteY692" fmla="*/ 3018001 h 6858000"/>
              <a:gd name="connsiteX693" fmla="*/ 1726266 w 7467600"/>
              <a:gd name="connsiteY693" fmla="*/ 2777274 h 6858000"/>
              <a:gd name="connsiteX694" fmla="*/ 625390 w 7467600"/>
              <a:gd name="connsiteY694" fmla="*/ 2514541 h 6858000"/>
              <a:gd name="connsiteX695" fmla="*/ 619799 w 7467600"/>
              <a:gd name="connsiteY695" fmla="*/ 2527180 h 6858000"/>
              <a:gd name="connsiteX696" fmla="*/ 310030 w 7467600"/>
              <a:gd name="connsiteY696" fmla="*/ 2771818 h 6858000"/>
              <a:gd name="connsiteX697" fmla="*/ 173877 w 7467600"/>
              <a:gd name="connsiteY697" fmla="*/ 2937056 h 6858000"/>
              <a:gd name="connsiteX698" fmla="*/ 77889 w 7467600"/>
              <a:gd name="connsiteY698" fmla="*/ 3138440 h 6858000"/>
              <a:gd name="connsiteX699" fmla="*/ 0 w 7467600"/>
              <a:gd name="connsiteY699" fmla="*/ 3271395 h 6858000"/>
              <a:gd name="connsiteX700" fmla="*/ 0 w 7467600"/>
              <a:gd name="connsiteY700" fmla="*/ 3153002 h 6858000"/>
              <a:gd name="connsiteX701" fmla="*/ 2386 w 7467600"/>
              <a:gd name="connsiteY701" fmla="*/ 3149203 h 6858000"/>
              <a:gd name="connsiteX702" fmla="*/ 89753 w 7467600"/>
              <a:gd name="connsiteY702" fmla="*/ 2987702 h 6858000"/>
              <a:gd name="connsiteX703" fmla="*/ 76869 w 7467600"/>
              <a:gd name="connsiteY703" fmla="*/ 3005404 h 6858000"/>
              <a:gd name="connsiteX704" fmla="*/ 32049 w 7467600"/>
              <a:gd name="connsiteY704" fmla="*/ 3065814 h 6858000"/>
              <a:gd name="connsiteX705" fmla="*/ 0 w 7467600"/>
              <a:gd name="connsiteY705" fmla="*/ 3108744 h 6858000"/>
              <a:gd name="connsiteX706" fmla="*/ 0 w 7467600"/>
              <a:gd name="connsiteY706" fmla="*/ 3058059 h 6858000"/>
              <a:gd name="connsiteX707" fmla="*/ 7610 w 7467600"/>
              <a:gd name="connsiteY707" fmla="*/ 3047889 h 6858000"/>
              <a:gd name="connsiteX708" fmla="*/ 52419 w 7467600"/>
              <a:gd name="connsiteY708" fmla="*/ 2987479 h 6858000"/>
              <a:gd name="connsiteX709" fmla="*/ 59142 w 7467600"/>
              <a:gd name="connsiteY709" fmla="*/ 2978488 h 6858000"/>
              <a:gd name="connsiteX710" fmla="*/ 0 w 7467600"/>
              <a:gd name="connsiteY710" fmla="*/ 3015334 h 6858000"/>
              <a:gd name="connsiteX711" fmla="*/ 0 w 7467600"/>
              <a:gd name="connsiteY711" fmla="*/ 2914286 h 6858000"/>
              <a:gd name="connsiteX712" fmla="*/ 36383 w 7467600"/>
              <a:gd name="connsiteY712" fmla="*/ 2901128 h 6858000"/>
              <a:gd name="connsiteX713" fmla="*/ 156329 w 7467600"/>
              <a:gd name="connsiteY713" fmla="*/ 2840533 h 6858000"/>
              <a:gd name="connsiteX714" fmla="*/ 358355 w 7467600"/>
              <a:gd name="connsiteY714" fmla="*/ 2620471 h 6858000"/>
              <a:gd name="connsiteX715" fmla="*/ 510577 w 7467600"/>
              <a:gd name="connsiteY715" fmla="*/ 2501244 h 6858000"/>
              <a:gd name="connsiteX716" fmla="*/ 211967 w 7467600"/>
              <a:gd name="connsiteY716" fmla="*/ 2479171 h 6858000"/>
              <a:gd name="connsiteX717" fmla="*/ 0 w 7467600"/>
              <a:gd name="connsiteY717" fmla="*/ 2476398 h 6858000"/>
              <a:gd name="connsiteX718" fmla="*/ 0 w 7467600"/>
              <a:gd name="connsiteY718" fmla="*/ 2389189 h 6858000"/>
              <a:gd name="connsiteX719" fmla="*/ 103062 w 7467600"/>
              <a:gd name="connsiteY719" fmla="*/ 2389518 h 6858000"/>
              <a:gd name="connsiteX720" fmla="*/ 510734 w 7467600"/>
              <a:gd name="connsiteY720" fmla="*/ 2416201 h 6858000"/>
              <a:gd name="connsiteX721" fmla="*/ 279257 w 7467600"/>
              <a:gd name="connsiteY721" fmla="*/ 2092102 h 6858000"/>
              <a:gd name="connsiteX722" fmla="*/ 65265 w 7467600"/>
              <a:gd name="connsiteY722" fmla="*/ 2006049 h 6858000"/>
              <a:gd name="connsiteX723" fmla="*/ 0 w 7467600"/>
              <a:gd name="connsiteY723" fmla="*/ 1982532 h 6858000"/>
              <a:gd name="connsiteX724" fmla="*/ 0 w 7467600"/>
              <a:gd name="connsiteY724" fmla="*/ 1912789 h 6858000"/>
              <a:gd name="connsiteX725" fmla="*/ 97460 w 7467600"/>
              <a:gd name="connsiteY725" fmla="*/ 1953725 h 6858000"/>
              <a:gd name="connsiteX726" fmla="*/ 221272 w 7467600"/>
              <a:gd name="connsiteY726" fmla="*/ 1980766 h 6858000"/>
              <a:gd name="connsiteX727" fmla="*/ 116765 w 7467600"/>
              <a:gd name="connsiteY727" fmla="*/ 1911033 h 6858000"/>
              <a:gd name="connsiteX728" fmla="*/ 16405 w 7467600"/>
              <a:gd name="connsiteY728" fmla="*/ 1803412 h 6858000"/>
              <a:gd name="connsiteX729" fmla="*/ 0 w 7467600"/>
              <a:gd name="connsiteY729" fmla="*/ 1784777 h 6858000"/>
              <a:gd name="connsiteX730" fmla="*/ 0 w 7467600"/>
              <a:gd name="connsiteY730" fmla="*/ 1740082 h 6858000"/>
              <a:gd name="connsiteX731" fmla="*/ 39394 w 7467600"/>
              <a:gd name="connsiteY731" fmla="*/ 1784856 h 6858000"/>
              <a:gd name="connsiteX732" fmla="*/ 135813 w 7467600"/>
              <a:gd name="connsiteY732" fmla="*/ 1888838 h 6858000"/>
              <a:gd name="connsiteX733" fmla="*/ 242575 w 7467600"/>
              <a:gd name="connsiteY733" fmla="*/ 1958841 h 6858000"/>
              <a:gd name="connsiteX734" fmla="*/ 82197 w 7467600"/>
              <a:gd name="connsiteY734" fmla="*/ 1754826 h 6858000"/>
              <a:gd name="connsiteX735" fmla="*/ 0 w 7467600"/>
              <a:gd name="connsiteY735" fmla="*/ 1679650 h 6858000"/>
              <a:gd name="connsiteX736" fmla="*/ 0 w 7467600"/>
              <a:gd name="connsiteY736" fmla="*/ 1602463 h 6858000"/>
              <a:gd name="connsiteX737" fmla="*/ 84689 w 7467600"/>
              <a:gd name="connsiteY737" fmla="*/ 1677442 h 6858000"/>
              <a:gd name="connsiteX738" fmla="*/ 298437 w 7467600"/>
              <a:gd name="connsiteY738" fmla="*/ 1968019 h 6858000"/>
              <a:gd name="connsiteX739" fmla="*/ 227269 w 7467600"/>
              <a:gd name="connsiteY739" fmla="*/ 1114064 h 6858000"/>
              <a:gd name="connsiteX740" fmla="*/ 248003 w 7467600"/>
              <a:gd name="connsiteY740" fmla="*/ 1089613 h 6858000"/>
              <a:gd name="connsiteX741" fmla="*/ 427020 w 7467600"/>
              <a:gd name="connsiteY741" fmla="*/ 1619803 h 6858000"/>
              <a:gd name="connsiteX742" fmla="*/ 340345 w 7467600"/>
              <a:gd name="connsiteY742" fmla="*/ 2027739 h 6858000"/>
              <a:gd name="connsiteX743" fmla="*/ 360865 w 7467600"/>
              <a:gd name="connsiteY743" fmla="*/ 2044827 h 6858000"/>
              <a:gd name="connsiteX744" fmla="*/ 560414 w 7467600"/>
              <a:gd name="connsiteY744" fmla="*/ 2421457 h 6858000"/>
              <a:gd name="connsiteX745" fmla="*/ 1359703 w 7467600"/>
              <a:gd name="connsiteY745" fmla="*/ 2578554 h 6858000"/>
              <a:gd name="connsiteX746" fmla="*/ 1359422 w 7467600"/>
              <a:gd name="connsiteY746" fmla="*/ 2577994 h 6858000"/>
              <a:gd name="connsiteX747" fmla="*/ 828701 w 7467600"/>
              <a:gd name="connsiteY747" fmla="*/ 1839520 h 6858000"/>
              <a:gd name="connsiteX748" fmla="*/ 494427 w 7467600"/>
              <a:gd name="connsiteY748" fmla="*/ 1092333 h 6858000"/>
              <a:gd name="connsiteX749" fmla="*/ 506322 w 7467600"/>
              <a:gd name="connsiteY749" fmla="*/ 1020997 h 6858000"/>
              <a:gd name="connsiteX750" fmla="*/ 4570198 w 7467600"/>
              <a:gd name="connsiteY750" fmla="*/ 978081 h 6858000"/>
              <a:gd name="connsiteX751" fmla="*/ 4523691 w 7467600"/>
              <a:gd name="connsiteY751" fmla="*/ 1127776 h 6858000"/>
              <a:gd name="connsiteX752" fmla="*/ 4509875 w 7467600"/>
              <a:gd name="connsiteY752" fmla="*/ 1167552 h 6858000"/>
              <a:gd name="connsiteX753" fmla="*/ 4478168 w 7467600"/>
              <a:gd name="connsiteY753" fmla="*/ 1260735 h 6858000"/>
              <a:gd name="connsiteX754" fmla="*/ 4409309 w 7467600"/>
              <a:gd name="connsiteY754" fmla="*/ 1666996 h 6858000"/>
              <a:gd name="connsiteX755" fmla="*/ 4370031 w 7467600"/>
              <a:gd name="connsiteY755" fmla="*/ 1955666 h 6858000"/>
              <a:gd name="connsiteX756" fmla="*/ 4570198 w 7467600"/>
              <a:gd name="connsiteY756" fmla="*/ 978081 h 6858000"/>
              <a:gd name="connsiteX757" fmla="*/ 4557898 w 7467600"/>
              <a:gd name="connsiteY757" fmla="*/ 900011 h 6858000"/>
              <a:gd name="connsiteX758" fmla="*/ 4344840 w 7467600"/>
              <a:gd name="connsiteY758" fmla="*/ 1922038 h 6858000"/>
              <a:gd name="connsiteX759" fmla="*/ 4378710 w 7467600"/>
              <a:gd name="connsiteY759" fmla="*/ 1665516 h 6858000"/>
              <a:gd name="connsiteX760" fmla="*/ 4448798 w 7467600"/>
              <a:gd name="connsiteY760" fmla="*/ 1253024 h 6858000"/>
              <a:gd name="connsiteX761" fmla="*/ 4480315 w 7467600"/>
              <a:gd name="connsiteY761" fmla="*/ 1158454 h 6858000"/>
              <a:gd name="connsiteX762" fmla="*/ 4494133 w 7467600"/>
              <a:gd name="connsiteY762" fmla="*/ 1118676 h 6858000"/>
              <a:gd name="connsiteX763" fmla="*/ 4557898 w 7467600"/>
              <a:gd name="connsiteY763" fmla="*/ 900011 h 6858000"/>
              <a:gd name="connsiteX764" fmla="*/ 5870151 w 7467600"/>
              <a:gd name="connsiteY764" fmla="*/ 898890 h 6858000"/>
              <a:gd name="connsiteX765" fmla="*/ 5861335 w 7467600"/>
              <a:gd name="connsiteY765" fmla="*/ 899177 h 6858000"/>
              <a:gd name="connsiteX766" fmla="*/ 5843702 w 7467600"/>
              <a:gd name="connsiteY766" fmla="*/ 899748 h 6858000"/>
              <a:gd name="connsiteX767" fmla="*/ 5651107 w 7467600"/>
              <a:gd name="connsiteY767" fmla="*/ 920306 h 6858000"/>
              <a:gd name="connsiteX768" fmla="*/ 5459407 w 7467600"/>
              <a:gd name="connsiteY768" fmla="*/ 940975 h 6858000"/>
              <a:gd name="connsiteX769" fmla="*/ 5374846 w 7467600"/>
              <a:gd name="connsiteY769" fmla="*/ 941988 h 6858000"/>
              <a:gd name="connsiteX770" fmla="*/ 5256105 w 7467600"/>
              <a:gd name="connsiteY770" fmla="*/ 945632 h 6858000"/>
              <a:gd name="connsiteX771" fmla="*/ 5107071 w 7467600"/>
              <a:gd name="connsiteY771" fmla="*/ 969720 h 6858000"/>
              <a:gd name="connsiteX772" fmla="*/ 4998681 w 7467600"/>
              <a:gd name="connsiteY772" fmla="*/ 988771 h 6858000"/>
              <a:gd name="connsiteX773" fmla="*/ 5870151 w 7467600"/>
              <a:gd name="connsiteY773" fmla="*/ 898890 h 6858000"/>
              <a:gd name="connsiteX774" fmla="*/ 5504425 w 7467600"/>
              <a:gd name="connsiteY774" fmla="*/ 848067 h 6858000"/>
              <a:gd name="connsiteX775" fmla="*/ 4968849 w 7467600"/>
              <a:gd name="connsiteY775" fmla="*/ 962318 h 6858000"/>
              <a:gd name="connsiteX776" fmla="*/ 5104039 w 7467600"/>
              <a:gd name="connsiteY776" fmla="*/ 940634 h 6858000"/>
              <a:gd name="connsiteX777" fmla="*/ 5256311 w 7467600"/>
              <a:gd name="connsiteY777" fmla="*/ 916490 h 6858000"/>
              <a:gd name="connsiteX778" fmla="*/ 5377381 w 7467600"/>
              <a:gd name="connsiteY778" fmla="*/ 912671 h 6858000"/>
              <a:gd name="connsiteX779" fmla="*/ 5460148 w 7467600"/>
              <a:gd name="connsiteY779" fmla="*/ 911442 h 6858000"/>
              <a:gd name="connsiteX780" fmla="*/ 5648971 w 7467600"/>
              <a:gd name="connsiteY780" fmla="*/ 891331 h 6858000"/>
              <a:gd name="connsiteX781" fmla="*/ 5844807 w 7467600"/>
              <a:gd name="connsiteY781" fmla="*/ 870718 h 6858000"/>
              <a:gd name="connsiteX782" fmla="*/ 5862975 w 7467600"/>
              <a:gd name="connsiteY782" fmla="*/ 869756 h 6858000"/>
              <a:gd name="connsiteX783" fmla="*/ 5920887 w 7467600"/>
              <a:gd name="connsiteY783" fmla="*/ 865929 h 6858000"/>
              <a:gd name="connsiteX784" fmla="*/ 5504425 w 7467600"/>
              <a:gd name="connsiteY784" fmla="*/ 848067 h 6858000"/>
              <a:gd name="connsiteX785" fmla="*/ 3607114 w 7467600"/>
              <a:gd name="connsiteY785" fmla="*/ 467441 h 6858000"/>
              <a:gd name="connsiteX786" fmla="*/ 3296242 w 7467600"/>
              <a:gd name="connsiteY786" fmla="*/ 807991 h 6858000"/>
              <a:gd name="connsiteX787" fmla="*/ 3174674 w 7467600"/>
              <a:gd name="connsiteY787" fmla="*/ 919759 h 6858000"/>
              <a:gd name="connsiteX788" fmla="*/ 3042978 w 7467600"/>
              <a:gd name="connsiteY788" fmla="*/ 1054894 h 6858000"/>
              <a:gd name="connsiteX789" fmla="*/ 2968914 w 7467600"/>
              <a:gd name="connsiteY789" fmla="*/ 1133756 h 6858000"/>
              <a:gd name="connsiteX790" fmla="*/ 3103823 w 7467600"/>
              <a:gd name="connsiteY790" fmla="*/ 1026814 h 6858000"/>
              <a:gd name="connsiteX791" fmla="*/ 3607114 w 7467600"/>
              <a:gd name="connsiteY791" fmla="*/ 467441 h 6858000"/>
              <a:gd name="connsiteX792" fmla="*/ 3744487 w 7467600"/>
              <a:gd name="connsiteY792" fmla="*/ 383136 h 6858000"/>
              <a:gd name="connsiteX793" fmla="*/ 3970213 w 7467600"/>
              <a:gd name="connsiteY793" fmla="*/ 995559 h 6858000"/>
              <a:gd name="connsiteX794" fmla="*/ 3744487 w 7467600"/>
              <a:gd name="connsiteY794" fmla="*/ 383136 h 6858000"/>
              <a:gd name="connsiteX795" fmla="*/ 3624562 w 7467600"/>
              <a:gd name="connsiteY795" fmla="*/ 367041 h 6858000"/>
              <a:gd name="connsiteX796" fmla="*/ 3489712 w 7467600"/>
              <a:gd name="connsiteY796" fmla="*/ 485386 h 6858000"/>
              <a:gd name="connsiteX797" fmla="*/ 3182994 w 7467600"/>
              <a:gd name="connsiteY797" fmla="*/ 828265 h 6858000"/>
              <a:gd name="connsiteX798" fmla="*/ 2892114 w 7467600"/>
              <a:gd name="connsiteY798" fmla="*/ 1172635 h 6858000"/>
              <a:gd name="connsiteX799" fmla="*/ 3021459 w 7467600"/>
              <a:gd name="connsiteY799" fmla="*/ 1035385 h 6858000"/>
              <a:gd name="connsiteX800" fmla="*/ 3153873 w 7467600"/>
              <a:gd name="connsiteY800" fmla="*/ 898971 h 6858000"/>
              <a:gd name="connsiteX801" fmla="*/ 3276511 w 7467600"/>
              <a:gd name="connsiteY801" fmla="*/ 786423 h 6858000"/>
              <a:gd name="connsiteX802" fmla="*/ 3584154 w 7467600"/>
              <a:gd name="connsiteY802" fmla="*/ 448218 h 6858000"/>
              <a:gd name="connsiteX803" fmla="*/ 3624562 w 7467600"/>
              <a:gd name="connsiteY803" fmla="*/ 367041 h 6858000"/>
              <a:gd name="connsiteX804" fmla="*/ 3766672 w 7467600"/>
              <a:gd name="connsiteY804" fmla="*/ 359429 h 6858000"/>
              <a:gd name="connsiteX805" fmla="*/ 3996338 w 7467600"/>
              <a:gd name="connsiteY805" fmla="*/ 968237 h 6858000"/>
              <a:gd name="connsiteX806" fmla="*/ 3766672 w 7467600"/>
              <a:gd name="connsiteY806" fmla="*/ 359429 h 6858000"/>
              <a:gd name="connsiteX807" fmla="*/ 5805386 w 7467600"/>
              <a:gd name="connsiteY807" fmla="*/ 239240 h 6858000"/>
              <a:gd name="connsiteX808" fmla="*/ 5736947 w 7467600"/>
              <a:gd name="connsiteY808" fmla="*/ 261367 h 6858000"/>
              <a:gd name="connsiteX809" fmla="*/ 5427012 w 7467600"/>
              <a:gd name="connsiteY809" fmla="*/ 311272 h 6858000"/>
              <a:gd name="connsiteX810" fmla="*/ 5147818 w 7467600"/>
              <a:gd name="connsiteY810" fmla="*/ 322112 h 6858000"/>
              <a:gd name="connsiteX811" fmla="*/ 5060854 w 7467600"/>
              <a:gd name="connsiteY811" fmla="*/ 311882 h 6858000"/>
              <a:gd name="connsiteX812" fmla="*/ 4945989 w 7467600"/>
              <a:gd name="connsiteY812" fmla="*/ 300516 h 6858000"/>
              <a:gd name="connsiteX813" fmla="*/ 5410479 w 7467600"/>
              <a:gd name="connsiteY813" fmla="*/ 348434 h 6858000"/>
              <a:gd name="connsiteX814" fmla="*/ 5805386 w 7467600"/>
              <a:gd name="connsiteY814" fmla="*/ 239240 h 6858000"/>
              <a:gd name="connsiteX815" fmla="*/ 5905192 w 7467600"/>
              <a:gd name="connsiteY815" fmla="*/ 163079 h 6858000"/>
              <a:gd name="connsiteX816" fmla="*/ 5865655 w 7467600"/>
              <a:gd name="connsiteY816" fmla="*/ 171901 h 6858000"/>
              <a:gd name="connsiteX817" fmla="*/ 5259740 w 7467600"/>
              <a:gd name="connsiteY817" fmla="*/ 257013 h 6858000"/>
              <a:gd name="connsiteX818" fmla="*/ 5208466 w 7467600"/>
              <a:gd name="connsiteY818" fmla="*/ 257550 h 6858000"/>
              <a:gd name="connsiteX819" fmla="*/ 4980204 w 7467600"/>
              <a:gd name="connsiteY819" fmla="*/ 271903 h 6858000"/>
              <a:gd name="connsiteX820" fmla="*/ 5068068 w 7467600"/>
              <a:gd name="connsiteY820" fmla="*/ 282244 h 6858000"/>
              <a:gd name="connsiteX821" fmla="*/ 5153231 w 7467600"/>
              <a:gd name="connsiteY821" fmla="*/ 292240 h 6858000"/>
              <a:gd name="connsiteX822" fmla="*/ 5426491 w 7467600"/>
              <a:gd name="connsiteY822" fmla="*/ 281128 h 6858000"/>
              <a:gd name="connsiteX823" fmla="*/ 5731212 w 7467600"/>
              <a:gd name="connsiteY823" fmla="*/ 231951 h 6858000"/>
              <a:gd name="connsiteX824" fmla="*/ 5905192 w 7467600"/>
              <a:gd name="connsiteY824" fmla="*/ 163079 h 6858000"/>
              <a:gd name="connsiteX825" fmla="*/ 5944437 w 7467600"/>
              <a:gd name="connsiteY825" fmla="*/ 113829 h 6858000"/>
              <a:gd name="connsiteX826" fmla="*/ 5825032 w 7467600"/>
              <a:gd name="connsiteY826" fmla="*/ 146405 h 6858000"/>
              <a:gd name="connsiteX827" fmla="*/ 4955599 w 7467600"/>
              <a:gd name="connsiteY827" fmla="*/ 247008 h 6858000"/>
              <a:gd name="connsiteX828" fmla="*/ 5210104 w 7467600"/>
              <a:gd name="connsiteY828" fmla="*/ 228123 h 6858000"/>
              <a:gd name="connsiteX829" fmla="*/ 5261015 w 7467600"/>
              <a:gd name="connsiteY829" fmla="*/ 227087 h 6858000"/>
              <a:gd name="connsiteX830" fmla="*/ 5861181 w 7467600"/>
              <a:gd name="connsiteY830" fmla="*/ 143093 h 6858000"/>
              <a:gd name="connsiteX831" fmla="*/ 5961252 w 7467600"/>
              <a:gd name="connsiteY831" fmla="*/ 114820 h 6858000"/>
              <a:gd name="connsiteX832" fmla="*/ 5944437 w 7467600"/>
              <a:gd name="connsiteY832" fmla="*/ 113829 h 6858000"/>
              <a:gd name="connsiteX833" fmla="*/ 3882765 w 7467600"/>
              <a:gd name="connsiteY833" fmla="*/ 0 h 6858000"/>
              <a:gd name="connsiteX834" fmla="*/ 3995099 w 7467600"/>
              <a:gd name="connsiteY834" fmla="*/ 0 h 6858000"/>
              <a:gd name="connsiteX835" fmla="*/ 4163818 w 7467600"/>
              <a:gd name="connsiteY835" fmla="*/ 234104 h 6858000"/>
              <a:gd name="connsiteX836" fmla="*/ 4172099 w 7467600"/>
              <a:gd name="connsiteY836" fmla="*/ 234207 h 6858000"/>
              <a:gd name="connsiteX837" fmla="*/ 4784282 w 7467600"/>
              <a:gd name="connsiteY837" fmla="*/ 276561 h 6858000"/>
              <a:gd name="connsiteX838" fmla="*/ 4801687 w 7467600"/>
              <a:gd name="connsiteY838" fmla="*/ 267764 h 6858000"/>
              <a:gd name="connsiteX839" fmla="*/ 6082788 w 7467600"/>
              <a:gd name="connsiteY839" fmla="*/ 64119 h 6858000"/>
              <a:gd name="connsiteX840" fmla="*/ 6099442 w 7467600"/>
              <a:gd name="connsiteY840" fmla="*/ 82568 h 6858000"/>
              <a:gd name="connsiteX841" fmla="*/ 4804137 w 7467600"/>
              <a:gd name="connsiteY841" fmla="*/ 320931 h 6858000"/>
              <a:gd name="connsiteX842" fmla="*/ 4227047 w 7467600"/>
              <a:gd name="connsiteY842" fmla="*/ 313415 h 6858000"/>
              <a:gd name="connsiteX843" fmla="*/ 4346041 w 7467600"/>
              <a:gd name="connsiteY843" fmla="*/ 456086 h 6858000"/>
              <a:gd name="connsiteX844" fmla="*/ 4870967 w 7467600"/>
              <a:gd name="connsiteY844" fmla="*/ 963061 h 6858000"/>
              <a:gd name="connsiteX845" fmla="*/ 4889647 w 7467600"/>
              <a:gd name="connsiteY845" fmla="*/ 957147 h 6858000"/>
              <a:gd name="connsiteX846" fmla="*/ 5422504 w 7467600"/>
              <a:gd name="connsiteY846" fmla="*/ 805191 h 6858000"/>
              <a:gd name="connsiteX847" fmla="*/ 6087656 w 7467600"/>
              <a:gd name="connsiteY847" fmla="*/ 826703 h 6858000"/>
              <a:gd name="connsiteX848" fmla="*/ 6058717 w 7467600"/>
              <a:gd name="connsiteY848" fmla="*/ 865992 h 6858000"/>
              <a:gd name="connsiteX849" fmla="*/ 4974153 w 7467600"/>
              <a:gd name="connsiteY849" fmla="*/ 1045456 h 6858000"/>
              <a:gd name="connsiteX850" fmla="*/ 5627835 w 7467600"/>
              <a:gd name="connsiteY850" fmla="*/ 1472077 h 6858000"/>
              <a:gd name="connsiteX851" fmla="*/ 5629817 w 7467600"/>
              <a:gd name="connsiteY851" fmla="*/ 1471412 h 6858000"/>
              <a:gd name="connsiteX852" fmla="*/ 5634124 w 7467600"/>
              <a:gd name="connsiteY852" fmla="*/ 1470572 h 6858000"/>
              <a:gd name="connsiteX853" fmla="*/ 5755832 w 7467600"/>
              <a:gd name="connsiteY853" fmla="*/ 1383886 h 6858000"/>
              <a:gd name="connsiteX854" fmla="*/ 6014186 w 7467600"/>
              <a:gd name="connsiteY854" fmla="*/ 1279799 h 6858000"/>
              <a:gd name="connsiteX855" fmla="*/ 6901619 w 7467600"/>
              <a:gd name="connsiteY855" fmla="*/ 1047874 h 6858000"/>
              <a:gd name="connsiteX856" fmla="*/ 6931566 w 7467600"/>
              <a:gd name="connsiteY856" fmla="*/ 1062034 h 6858000"/>
              <a:gd name="connsiteX857" fmla="*/ 5790982 w 7467600"/>
              <a:gd name="connsiteY857" fmla="*/ 1561380 h 6858000"/>
              <a:gd name="connsiteX858" fmla="*/ 6188971 w 7467600"/>
              <a:gd name="connsiteY858" fmla="*/ 1755168 h 6858000"/>
              <a:gd name="connsiteX859" fmla="*/ 6202446 w 7467600"/>
              <a:gd name="connsiteY859" fmla="*/ 1752268 h 6858000"/>
              <a:gd name="connsiteX860" fmla="*/ 7179560 w 7467600"/>
              <a:gd name="connsiteY860" fmla="*/ 1467551 h 6858000"/>
              <a:gd name="connsiteX861" fmla="*/ 7158730 w 7467600"/>
              <a:gd name="connsiteY861" fmla="*/ 1507835 h 6858000"/>
              <a:gd name="connsiteX862" fmla="*/ 6326959 w 7467600"/>
              <a:gd name="connsiteY862" fmla="*/ 1817686 h 6858000"/>
              <a:gd name="connsiteX863" fmla="*/ 6537433 w 7467600"/>
              <a:gd name="connsiteY863" fmla="*/ 1907790 h 6858000"/>
              <a:gd name="connsiteX864" fmla="*/ 6550221 w 7467600"/>
              <a:gd name="connsiteY864" fmla="*/ 1910729 h 6858000"/>
              <a:gd name="connsiteX865" fmla="*/ 6964438 w 7467600"/>
              <a:gd name="connsiteY865" fmla="*/ 2209505 h 6858000"/>
              <a:gd name="connsiteX866" fmla="*/ 7367862 w 7467600"/>
              <a:gd name="connsiteY866" fmla="*/ 2806833 h 6858000"/>
              <a:gd name="connsiteX867" fmla="*/ 7364329 w 7467600"/>
              <a:gd name="connsiteY867" fmla="*/ 2826907 h 6858000"/>
              <a:gd name="connsiteX868" fmla="*/ 7290545 w 7467600"/>
              <a:gd name="connsiteY868" fmla="*/ 2850663 h 6858000"/>
              <a:gd name="connsiteX869" fmla="*/ 6472036 w 7467600"/>
              <a:gd name="connsiteY869" fmla="*/ 1959003 h 6858000"/>
              <a:gd name="connsiteX870" fmla="*/ 5792897 w 7467600"/>
              <a:gd name="connsiteY870" fmla="*/ 1647747 h 6858000"/>
              <a:gd name="connsiteX871" fmla="*/ 5842751 w 7467600"/>
              <a:gd name="connsiteY871" fmla="*/ 1816112 h 6858000"/>
              <a:gd name="connsiteX872" fmla="*/ 5847424 w 7467600"/>
              <a:gd name="connsiteY872" fmla="*/ 1815776 h 6858000"/>
              <a:gd name="connsiteX873" fmla="*/ 6399821 w 7467600"/>
              <a:gd name="connsiteY873" fmla="*/ 2344799 h 6858000"/>
              <a:gd name="connsiteX874" fmla="*/ 6323232 w 7467600"/>
              <a:gd name="connsiteY874" fmla="*/ 2389634 h 6858000"/>
              <a:gd name="connsiteX875" fmla="*/ 5942958 w 7467600"/>
              <a:gd name="connsiteY875" fmla="*/ 2077708 h 6858000"/>
              <a:gd name="connsiteX876" fmla="*/ 5921559 w 7467600"/>
              <a:gd name="connsiteY876" fmla="*/ 2378596 h 6858000"/>
              <a:gd name="connsiteX877" fmla="*/ 5817651 w 7467600"/>
              <a:gd name="connsiteY877" fmla="*/ 3023919 h 6858000"/>
              <a:gd name="connsiteX878" fmla="*/ 5729634 w 7467600"/>
              <a:gd name="connsiteY878" fmla="*/ 3051849 h 6858000"/>
              <a:gd name="connsiteX879" fmla="*/ 5611018 w 7467600"/>
              <a:gd name="connsiteY879" fmla="*/ 2316769 h 6858000"/>
              <a:gd name="connsiteX880" fmla="*/ 5687608 w 7467600"/>
              <a:gd name="connsiteY880" fmla="*/ 2039972 h 6858000"/>
              <a:gd name="connsiteX881" fmla="*/ 5657554 w 7467600"/>
              <a:gd name="connsiteY881" fmla="*/ 1576445 h 6858000"/>
              <a:gd name="connsiteX882" fmla="*/ 5150475 w 7467600"/>
              <a:gd name="connsiteY882" fmla="*/ 1274012 h 6858000"/>
              <a:gd name="connsiteX883" fmla="*/ 5349142 w 7467600"/>
              <a:gd name="connsiteY883" fmla="*/ 2204405 h 6858000"/>
              <a:gd name="connsiteX884" fmla="*/ 5262214 w 7467600"/>
              <a:gd name="connsiteY884" fmla="*/ 2233836 h 6858000"/>
              <a:gd name="connsiteX885" fmla="*/ 4981539 w 7467600"/>
              <a:gd name="connsiteY885" fmla="*/ 1542201 h 6858000"/>
              <a:gd name="connsiteX886" fmla="*/ 4958461 w 7467600"/>
              <a:gd name="connsiteY886" fmla="*/ 1136957 h 6858000"/>
              <a:gd name="connsiteX887" fmla="*/ 4655015 w 7467600"/>
              <a:gd name="connsiteY887" fmla="*/ 891426 h 6858000"/>
              <a:gd name="connsiteX888" fmla="*/ 4348002 w 7467600"/>
              <a:gd name="connsiteY888" fmla="*/ 2205895 h 6858000"/>
              <a:gd name="connsiteX889" fmla="*/ 4262250 w 7467600"/>
              <a:gd name="connsiteY889" fmla="*/ 2219972 h 6858000"/>
              <a:gd name="connsiteX890" fmla="*/ 4550611 w 7467600"/>
              <a:gd name="connsiteY890" fmla="*/ 817540 h 6858000"/>
              <a:gd name="connsiteX891" fmla="*/ 4564418 w 7467600"/>
              <a:gd name="connsiteY891" fmla="*/ 808293 h 6858000"/>
              <a:gd name="connsiteX892" fmla="*/ 4266388 w 7467600"/>
              <a:gd name="connsiteY892" fmla="*/ 500083 h 6858000"/>
              <a:gd name="connsiteX893" fmla="*/ 4032842 w 7467600"/>
              <a:gd name="connsiteY893" fmla="*/ 211809 h 6858000"/>
              <a:gd name="connsiteX894" fmla="*/ 3882765 w 7467600"/>
              <a:gd name="connsiteY894" fmla="*/ 0 h 6858000"/>
              <a:gd name="connsiteX895" fmla="*/ 3721337 w 7467600"/>
              <a:gd name="connsiteY895" fmla="*/ 0 h 6858000"/>
              <a:gd name="connsiteX896" fmla="*/ 3797544 w 7467600"/>
              <a:gd name="connsiteY896" fmla="*/ 0 h 6858000"/>
              <a:gd name="connsiteX897" fmla="*/ 3775734 w 7467600"/>
              <a:gd name="connsiteY897" fmla="*/ 95131 h 6858000"/>
              <a:gd name="connsiteX898" fmla="*/ 3724807 w 7467600"/>
              <a:gd name="connsiteY898" fmla="*/ 272257 h 6858000"/>
              <a:gd name="connsiteX899" fmla="*/ 3726844 w 7467600"/>
              <a:gd name="connsiteY899" fmla="*/ 282988 h 6858000"/>
              <a:gd name="connsiteX900" fmla="*/ 3742664 w 7467600"/>
              <a:gd name="connsiteY900" fmla="*/ 279918 h 6858000"/>
              <a:gd name="connsiteX901" fmla="*/ 4103910 w 7467600"/>
              <a:gd name="connsiteY901" fmla="*/ 1161917 h 6858000"/>
              <a:gd name="connsiteX902" fmla="*/ 4020269 w 7467600"/>
              <a:gd name="connsiteY902" fmla="*/ 1200406 h 6858000"/>
              <a:gd name="connsiteX903" fmla="*/ 3674882 w 7467600"/>
              <a:gd name="connsiteY903" fmla="*/ 488524 h 6858000"/>
              <a:gd name="connsiteX904" fmla="*/ 3132682 w 7467600"/>
              <a:gd name="connsiteY904" fmla="*/ 1072284 h 6858000"/>
              <a:gd name="connsiteX905" fmla="*/ 2716346 w 7467600"/>
              <a:gd name="connsiteY905" fmla="*/ 1276376 h 6858000"/>
              <a:gd name="connsiteX906" fmla="*/ 2716772 w 7467600"/>
              <a:gd name="connsiteY906" fmla="*/ 1255462 h 6858000"/>
              <a:gd name="connsiteX907" fmla="*/ 3471096 w 7467600"/>
              <a:gd name="connsiteY907" fmla="*/ 437072 h 6858000"/>
              <a:gd name="connsiteX908" fmla="*/ 3639057 w 7467600"/>
              <a:gd name="connsiteY908" fmla="*/ 286334 h 6858000"/>
              <a:gd name="connsiteX909" fmla="*/ 3640309 w 7467600"/>
              <a:gd name="connsiteY909" fmla="*/ 284664 h 6858000"/>
              <a:gd name="connsiteX910" fmla="*/ 3646022 w 7467600"/>
              <a:gd name="connsiteY910" fmla="*/ 276711 h 6858000"/>
              <a:gd name="connsiteX911" fmla="*/ 3707943 w 7467600"/>
              <a:gd name="connsiteY911" fmla="*/ 65958 h 6858000"/>
              <a:gd name="connsiteX912" fmla="*/ 3721337 w 7467600"/>
              <a:gd name="connsiteY912" fmla="*/ 0 h 6858000"/>
              <a:gd name="connsiteX913" fmla="*/ 2867960 w 7467600"/>
              <a:gd name="connsiteY913" fmla="*/ 0 h 6858000"/>
              <a:gd name="connsiteX914" fmla="*/ 2926351 w 7467600"/>
              <a:gd name="connsiteY914" fmla="*/ 0 h 6858000"/>
              <a:gd name="connsiteX915" fmla="*/ 2902823 w 7467600"/>
              <a:gd name="connsiteY915" fmla="*/ 262929 h 6858000"/>
              <a:gd name="connsiteX916" fmla="*/ 2940663 w 7467600"/>
              <a:gd name="connsiteY916" fmla="*/ 140884 h 6858000"/>
              <a:gd name="connsiteX917" fmla="*/ 2947039 w 7467600"/>
              <a:gd name="connsiteY917" fmla="*/ 122524 h 6858000"/>
              <a:gd name="connsiteX918" fmla="*/ 2984316 w 7467600"/>
              <a:gd name="connsiteY918" fmla="*/ 0 h 6858000"/>
              <a:gd name="connsiteX919" fmla="*/ 3016114 w 7467600"/>
              <a:gd name="connsiteY919" fmla="*/ 0 h 6858000"/>
              <a:gd name="connsiteX920" fmla="*/ 2979949 w 7467600"/>
              <a:gd name="connsiteY920" fmla="*/ 119274 h 6858000"/>
              <a:gd name="connsiteX921" fmla="*/ 3023879 w 7467600"/>
              <a:gd name="connsiteY921" fmla="*/ 0 h 6858000"/>
              <a:gd name="connsiteX922" fmla="*/ 3105400 w 7467600"/>
              <a:gd name="connsiteY922" fmla="*/ 0 h 6858000"/>
              <a:gd name="connsiteX923" fmla="*/ 3094669 w 7467600"/>
              <a:gd name="connsiteY923" fmla="*/ 30308 h 6858000"/>
              <a:gd name="connsiteX924" fmla="*/ 2901945 w 7467600"/>
              <a:gd name="connsiteY924" fmla="*/ 466538 h 6858000"/>
              <a:gd name="connsiteX925" fmla="*/ 2815209 w 7467600"/>
              <a:gd name="connsiteY925" fmla="*/ 497361 h 6858000"/>
              <a:gd name="connsiteX926" fmla="*/ 2844845 w 7467600"/>
              <a:gd name="connsiteY926" fmla="*/ 127638 h 6858000"/>
              <a:gd name="connsiteX927" fmla="*/ 2867960 w 7467600"/>
              <a:gd name="connsiteY927" fmla="*/ 0 h 6858000"/>
              <a:gd name="connsiteX928" fmla="*/ 1057230 w 7467600"/>
              <a:gd name="connsiteY928" fmla="*/ 0 h 6858000"/>
              <a:gd name="connsiteX929" fmla="*/ 1111003 w 7467600"/>
              <a:gd name="connsiteY929" fmla="*/ 0 h 6858000"/>
              <a:gd name="connsiteX930" fmla="*/ 1125553 w 7467600"/>
              <a:gd name="connsiteY930" fmla="*/ 52588 h 6858000"/>
              <a:gd name="connsiteX931" fmla="*/ 1304276 w 7467600"/>
              <a:gd name="connsiteY931" fmla="*/ 476275 h 6858000"/>
              <a:gd name="connsiteX932" fmla="*/ 1492066 w 7467600"/>
              <a:gd name="connsiteY932" fmla="*/ 886333 h 6858000"/>
              <a:gd name="connsiteX933" fmla="*/ 1423698 w 7467600"/>
              <a:gd name="connsiteY933" fmla="*/ 710817 h 6858000"/>
              <a:gd name="connsiteX934" fmla="*/ 1357609 w 7467600"/>
              <a:gd name="connsiteY934" fmla="*/ 532892 h 6858000"/>
              <a:gd name="connsiteX935" fmla="*/ 1309550 w 7467600"/>
              <a:gd name="connsiteY935" fmla="*/ 374031 h 6858000"/>
              <a:gd name="connsiteX936" fmla="*/ 1193673 w 7467600"/>
              <a:gd name="connsiteY936" fmla="*/ 49533 h 6858000"/>
              <a:gd name="connsiteX937" fmla="*/ 1164391 w 7467600"/>
              <a:gd name="connsiteY937" fmla="*/ 0 h 6858000"/>
              <a:gd name="connsiteX938" fmla="*/ 1200666 w 7467600"/>
              <a:gd name="connsiteY938" fmla="*/ 0 h 6858000"/>
              <a:gd name="connsiteX939" fmla="*/ 1223408 w 7467600"/>
              <a:gd name="connsiteY939" fmla="*/ 38996 h 6858000"/>
              <a:gd name="connsiteX940" fmla="*/ 1339635 w 7467600"/>
              <a:gd name="connsiteY940" fmla="*/ 365517 h 6858000"/>
              <a:gd name="connsiteX941" fmla="*/ 1387469 w 7467600"/>
              <a:gd name="connsiteY941" fmla="*/ 523079 h 6858000"/>
              <a:gd name="connsiteX942" fmla="*/ 1452685 w 7467600"/>
              <a:gd name="connsiteY942" fmla="*/ 699806 h 6858000"/>
              <a:gd name="connsiteX943" fmla="*/ 1492092 w 7467600"/>
              <a:gd name="connsiteY943" fmla="*/ 800424 h 6858000"/>
              <a:gd name="connsiteX944" fmla="*/ 1455302 w 7467600"/>
              <a:gd name="connsiteY944" fmla="*/ 632913 h 6858000"/>
              <a:gd name="connsiteX945" fmla="*/ 1222336 w 7467600"/>
              <a:gd name="connsiteY945" fmla="*/ 9480 h 6858000"/>
              <a:gd name="connsiteX946" fmla="*/ 1214634 w 7467600"/>
              <a:gd name="connsiteY946" fmla="*/ 0 h 6858000"/>
              <a:gd name="connsiteX947" fmla="*/ 1289827 w 7467600"/>
              <a:gd name="connsiteY947" fmla="*/ 0 h 6858000"/>
              <a:gd name="connsiteX948" fmla="*/ 1321076 w 7467600"/>
              <a:gd name="connsiteY948" fmla="*/ 59722 h 6858000"/>
              <a:gd name="connsiteX949" fmla="*/ 1512579 w 7467600"/>
              <a:gd name="connsiteY949" fmla="*/ 626441 h 6858000"/>
              <a:gd name="connsiteX950" fmla="*/ 1506076 w 7467600"/>
              <a:gd name="connsiteY950" fmla="*/ 1089289 h 6858000"/>
              <a:gd name="connsiteX951" fmla="*/ 1486346 w 7467600"/>
              <a:gd name="connsiteY951" fmla="*/ 1079919 h 6858000"/>
              <a:gd name="connsiteX952" fmla="*/ 1070511 w 7467600"/>
              <a:gd name="connsiteY952" fmla="*/ 48609 h 6858000"/>
              <a:gd name="connsiteX953" fmla="*/ 1057230 w 7467600"/>
              <a:gd name="connsiteY953" fmla="*/ 0 h 6858000"/>
              <a:gd name="connsiteX954" fmla="*/ 43151 w 7467600"/>
              <a:gd name="connsiteY954" fmla="*/ 0 h 6858000"/>
              <a:gd name="connsiteX955" fmla="*/ 95283 w 7467600"/>
              <a:gd name="connsiteY955" fmla="*/ 0 h 6858000"/>
              <a:gd name="connsiteX956" fmla="*/ 300708 w 7467600"/>
              <a:gd name="connsiteY956" fmla="*/ 154571 h 6858000"/>
              <a:gd name="connsiteX957" fmla="*/ 530414 w 7467600"/>
              <a:gd name="connsiteY957" fmla="*/ 354673 h 6858000"/>
              <a:gd name="connsiteX958" fmla="*/ 333785 w 7467600"/>
              <a:gd name="connsiteY958" fmla="*/ 161564 h 6858000"/>
              <a:gd name="connsiteX959" fmla="*/ 147005 w 7467600"/>
              <a:gd name="connsiteY959" fmla="*/ 0 h 6858000"/>
              <a:gd name="connsiteX960" fmla="*/ 272509 w 7467600"/>
              <a:gd name="connsiteY960" fmla="*/ 0 h 6858000"/>
              <a:gd name="connsiteX961" fmla="*/ 326276 w 7467600"/>
              <a:gd name="connsiteY961" fmla="*/ 45847 h 6858000"/>
              <a:gd name="connsiteX962" fmla="*/ 823759 w 7467600"/>
              <a:gd name="connsiteY962" fmla="*/ 574145 h 6858000"/>
              <a:gd name="connsiteX963" fmla="*/ 811254 w 7467600"/>
              <a:gd name="connsiteY963" fmla="*/ 665546 h 6858000"/>
              <a:gd name="connsiteX964" fmla="*/ 154042 w 7467600"/>
              <a:gd name="connsiteY964" fmla="*/ 261522 h 6858000"/>
              <a:gd name="connsiteX965" fmla="*/ 13550 w 7467600"/>
              <a:gd name="connsiteY965" fmla="*/ 158423 h 6858000"/>
              <a:gd name="connsiteX966" fmla="*/ 0 w 7467600"/>
              <a:gd name="connsiteY966" fmla="*/ 146618 h 6858000"/>
              <a:gd name="connsiteX967" fmla="*/ 0 w 7467600"/>
              <a:gd name="connsiteY967" fmla="*/ 59161 h 6858000"/>
              <a:gd name="connsiteX968" fmla="*/ 45427 w 7467600"/>
              <a:gd name="connsiteY968" fmla="*/ 101078 h 6858000"/>
              <a:gd name="connsiteX969" fmla="*/ 630103 w 7467600"/>
              <a:gd name="connsiteY969" fmla="*/ 485885 h 6858000"/>
              <a:gd name="connsiteX970" fmla="*/ 532040 w 7467600"/>
              <a:gd name="connsiteY970" fmla="*/ 399359 h 6858000"/>
              <a:gd name="connsiteX971" fmla="*/ 517618 w 7467600"/>
              <a:gd name="connsiteY971" fmla="*/ 385726 h 6858000"/>
              <a:gd name="connsiteX972" fmla="*/ 285074 w 7467600"/>
              <a:gd name="connsiteY972" fmla="*/ 182755 h 6858000"/>
              <a:gd name="connsiteX973" fmla="*/ 43151 w 7467600"/>
              <a:gd name="connsiteY973"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015907 w 7467600"/>
              <a:gd name="connsiteY78" fmla="*/ 5541548 h 6858000"/>
              <a:gd name="connsiteX79" fmla="*/ 7259646 w 7467600"/>
              <a:gd name="connsiteY79" fmla="*/ 5765985 h 6858000"/>
              <a:gd name="connsiteX80" fmla="*/ 7467600 w 7467600"/>
              <a:gd name="connsiteY80" fmla="*/ 6012219 h 6858000"/>
              <a:gd name="connsiteX81" fmla="*/ 6946849 w 7467600"/>
              <a:gd name="connsiteY81" fmla="*/ 5523271 h 6858000"/>
              <a:gd name="connsiteX82" fmla="*/ 7105827 w 7467600"/>
              <a:gd name="connsiteY82" fmla="*/ 5718700 h 6858000"/>
              <a:gd name="connsiteX83" fmla="*/ 7356878 w 7467600"/>
              <a:gd name="connsiteY83" fmla="*/ 5981332 h 6858000"/>
              <a:gd name="connsiteX84" fmla="*/ 7467600 w 7467600"/>
              <a:gd name="connsiteY84" fmla="*/ 6117703 h 6858000"/>
              <a:gd name="connsiteX85" fmla="*/ 7467600 w 7467600"/>
              <a:gd name="connsiteY85" fmla="*/ 6163634 h 6858000"/>
              <a:gd name="connsiteX86" fmla="*/ 7403637 w 7467600"/>
              <a:gd name="connsiteY86" fmla="*/ 6083957 h 6858000"/>
              <a:gd name="connsiteX87" fmla="*/ 7254615 w 7467600"/>
              <a:gd name="connsiteY87" fmla="*/ 5911918 h 6858000"/>
              <a:gd name="connsiteX88" fmla="*/ 7312589 w 7467600"/>
              <a:gd name="connsiteY88" fmla="*/ 5982309 h 6858000"/>
              <a:gd name="connsiteX89" fmla="*/ 7448321 w 7467600"/>
              <a:gd name="connsiteY89" fmla="*/ 6190991 h 6858000"/>
              <a:gd name="connsiteX90" fmla="*/ 7467600 w 7467600"/>
              <a:gd name="connsiteY90" fmla="*/ 6221686 h 6858000"/>
              <a:gd name="connsiteX91" fmla="*/ 7467600 w 7467600"/>
              <a:gd name="connsiteY91" fmla="*/ 6334256 h 6858000"/>
              <a:gd name="connsiteX92" fmla="*/ 7454976 w 7467600"/>
              <a:gd name="connsiteY92" fmla="*/ 6318297 h 6858000"/>
              <a:gd name="connsiteX93" fmla="*/ 7042773 w 7467600"/>
              <a:gd name="connsiteY93" fmla="*/ 5734011 h 6858000"/>
              <a:gd name="connsiteX94" fmla="*/ 1456157 w 7467600"/>
              <a:gd name="connsiteY94" fmla="*/ 5371404 h 6858000"/>
              <a:gd name="connsiteX95" fmla="*/ 1244432 w 7467600"/>
              <a:gd name="connsiteY95" fmla="*/ 5385601 h 6858000"/>
              <a:gd name="connsiteX96" fmla="*/ 973990 w 7467600"/>
              <a:gd name="connsiteY96" fmla="*/ 5424940 h 6858000"/>
              <a:gd name="connsiteX97" fmla="*/ 1103809 w 7467600"/>
              <a:gd name="connsiteY97" fmla="*/ 5433720 h 6858000"/>
              <a:gd name="connsiteX98" fmla="*/ 1123454 w 7467600"/>
              <a:gd name="connsiteY98" fmla="*/ 5435727 h 6858000"/>
              <a:gd name="connsiteX99" fmla="*/ 1737017 w 7467600"/>
              <a:gd name="connsiteY99" fmla="*/ 5452183 h 6858000"/>
              <a:gd name="connsiteX100" fmla="*/ 1824397 w 7467600"/>
              <a:gd name="connsiteY100" fmla="*/ 5447757 h 6858000"/>
              <a:gd name="connsiteX101" fmla="*/ 2070059 w 7467600"/>
              <a:gd name="connsiteY101" fmla="*/ 5441660 h 6858000"/>
              <a:gd name="connsiteX102" fmla="*/ 1456157 w 7467600"/>
              <a:gd name="connsiteY102" fmla="*/ 5371404 h 6858000"/>
              <a:gd name="connsiteX103" fmla="*/ 4988186 w 7467600"/>
              <a:gd name="connsiteY103" fmla="*/ 5216467 h 6858000"/>
              <a:gd name="connsiteX104" fmla="*/ 4777334 w 7467600"/>
              <a:gd name="connsiteY104" fmla="*/ 5406072 h 6858000"/>
              <a:gd name="connsiteX105" fmla="*/ 4718341 w 7467600"/>
              <a:gd name="connsiteY105" fmla="*/ 5468043 h 6858000"/>
              <a:gd name="connsiteX106" fmla="*/ 4604655 w 7467600"/>
              <a:gd name="connsiteY106" fmla="*/ 5583434 h 6858000"/>
              <a:gd name="connsiteX107" fmla="*/ 4565074 w 7467600"/>
              <a:gd name="connsiteY107" fmla="*/ 5618550 h 6858000"/>
              <a:gd name="connsiteX108" fmla="*/ 4988186 w 7467600"/>
              <a:gd name="connsiteY108" fmla="*/ 5216467 h 6858000"/>
              <a:gd name="connsiteX109" fmla="*/ 4978032 w 7467600"/>
              <a:gd name="connsiteY109" fmla="*/ 5183809 h 6858000"/>
              <a:gd name="connsiteX110" fmla="*/ 4463413 w 7467600"/>
              <a:gd name="connsiteY110" fmla="*/ 5615162 h 6858000"/>
              <a:gd name="connsiteX111" fmla="*/ 4358134 w 7467600"/>
              <a:gd name="connsiteY111" fmla="*/ 5742791 h 6858000"/>
              <a:gd name="connsiteX112" fmla="*/ 4376219 w 7467600"/>
              <a:gd name="connsiteY112" fmla="*/ 5729027 h 6858000"/>
              <a:gd name="connsiteX113" fmla="*/ 4582340 w 7467600"/>
              <a:gd name="connsiteY113" fmla="*/ 5561037 h 6858000"/>
              <a:gd name="connsiteX114" fmla="*/ 4694684 w 7467600"/>
              <a:gd name="connsiteY114" fmla="*/ 5447098 h 6858000"/>
              <a:gd name="connsiteX115" fmla="*/ 4754123 w 7467600"/>
              <a:gd name="connsiteY115" fmla="*/ 5384643 h 6858000"/>
              <a:gd name="connsiteX116" fmla="*/ 4978032 w 7467600"/>
              <a:gd name="connsiteY116" fmla="*/ 5183809 h 6858000"/>
              <a:gd name="connsiteX117" fmla="*/ 1903353 w 7467600"/>
              <a:gd name="connsiteY117" fmla="*/ 5044827 h 6858000"/>
              <a:gd name="connsiteX118" fmla="*/ 1936931 w 7467600"/>
              <a:gd name="connsiteY118" fmla="*/ 5093954 h 6858000"/>
              <a:gd name="connsiteX119" fmla="*/ 2195868 w 7467600"/>
              <a:gd name="connsiteY119" fmla="*/ 5396574 h 6858000"/>
              <a:gd name="connsiteX120" fmla="*/ 2088852 w 7467600"/>
              <a:gd name="connsiteY120" fmla="*/ 5166123 h 6858000"/>
              <a:gd name="connsiteX121" fmla="*/ 1958241 w 7467600"/>
              <a:gd name="connsiteY121" fmla="*/ 5067955 h 6858000"/>
              <a:gd name="connsiteX122" fmla="*/ 1903353 w 7467600"/>
              <a:gd name="connsiteY122" fmla="*/ 5044827 h 6858000"/>
              <a:gd name="connsiteX123" fmla="*/ 1979378 w 7467600"/>
              <a:gd name="connsiteY123" fmla="*/ 4769504 h 6858000"/>
              <a:gd name="connsiteX124" fmla="*/ 2882120 w 7467600"/>
              <a:gd name="connsiteY124" fmla="*/ 5064547 h 6858000"/>
              <a:gd name="connsiteX125" fmla="*/ 2793103 w 7467600"/>
              <a:gd name="connsiteY125" fmla="*/ 5039699 h 6858000"/>
              <a:gd name="connsiteX126" fmla="*/ 2770041 w 7467600"/>
              <a:gd name="connsiteY126" fmla="*/ 5033634 h 6858000"/>
              <a:gd name="connsiteX127" fmla="*/ 1979378 w 7467600"/>
              <a:gd name="connsiteY127" fmla="*/ 4769504 h 6858000"/>
              <a:gd name="connsiteX128" fmla="*/ 1927410 w 7467600"/>
              <a:gd name="connsiteY128" fmla="*/ 4716164 h 6858000"/>
              <a:gd name="connsiteX129" fmla="*/ 1959587 w 7467600"/>
              <a:gd name="connsiteY129" fmla="*/ 4728849 h 6858000"/>
              <a:gd name="connsiteX130" fmla="*/ 2777707 w 7467600"/>
              <a:gd name="connsiteY130" fmla="*/ 5003991 h 6858000"/>
              <a:gd name="connsiteX131" fmla="*/ 2800768 w 7467600"/>
              <a:gd name="connsiteY131" fmla="*/ 5010056 h 6858000"/>
              <a:gd name="connsiteX132" fmla="*/ 2879408 w 7467600"/>
              <a:gd name="connsiteY132" fmla="*/ 5031590 h 6858000"/>
              <a:gd name="connsiteX133" fmla="*/ 2862295 w 7467600"/>
              <a:gd name="connsiteY133" fmla="*/ 5022958 h 6858000"/>
              <a:gd name="connsiteX134" fmla="*/ 2813343 w 7467600"/>
              <a:gd name="connsiteY134" fmla="*/ 4998369 h 6858000"/>
              <a:gd name="connsiteX135" fmla="*/ 2646245 w 7467600"/>
              <a:gd name="connsiteY135" fmla="*/ 4930999 h 6858000"/>
              <a:gd name="connsiteX136" fmla="*/ 1999243 w 7467600"/>
              <a:gd name="connsiteY136" fmla="*/ 4730524 h 6858000"/>
              <a:gd name="connsiteX137" fmla="*/ 1979527 w 7467600"/>
              <a:gd name="connsiteY137" fmla="*/ 4726651 h 6858000"/>
              <a:gd name="connsiteX138" fmla="*/ 1927410 w 7467600"/>
              <a:gd name="connsiteY138" fmla="*/ 4716164 h 6858000"/>
              <a:gd name="connsiteX139" fmla="*/ 1997014 w 7467600"/>
              <a:gd name="connsiteY139" fmla="*/ 4698007 h 6858000"/>
              <a:gd name="connsiteX140" fmla="*/ 2005458 w 7467600"/>
              <a:gd name="connsiteY140" fmla="*/ 4699540 h 6858000"/>
              <a:gd name="connsiteX141" fmla="*/ 2657186 w 7467600"/>
              <a:gd name="connsiteY141" fmla="*/ 4901687 h 6858000"/>
              <a:gd name="connsiteX142" fmla="*/ 2826662 w 7467600"/>
              <a:gd name="connsiteY142" fmla="*/ 4970362 h 6858000"/>
              <a:gd name="connsiteX143" fmla="*/ 2876100 w 7467600"/>
              <a:gd name="connsiteY143" fmla="*/ 4995397 h 6858000"/>
              <a:gd name="connsiteX144" fmla="*/ 3042600 w 7467600"/>
              <a:gd name="connsiteY144" fmla="*/ 5059532 h 6858000"/>
              <a:gd name="connsiteX145" fmla="*/ 1997014 w 7467600"/>
              <a:gd name="connsiteY145" fmla="*/ 4698007 h 6858000"/>
              <a:gd name="connsiteX146" fmla="*/ 2305292 w 7467600"/>
              <a:gd name="connsiteY146" fmla="*/ 4219492 h 6858000"/>
              <a:gd name="connsiteX147" fmla="*/ 3360922 w 7467600"/>
              <a:gd name="connsiteY147" fmla="*/ 4529373 h 6858000"/>
              <a:gd name="connsiteX148" fmla="*/ 3492420 w 7467600"/>
              <a:gd name="connsiteY148" fmla="*/ 4510145 h 6858000"/>
              <a:gd name="connsiteX149" fmla="*/ 3364086 w 7467600"/>
              <a:gd name="connsiteY149" fmla="*/ 4480340 h 6858000"/>
              <a:gd name="connsiteX150" fmla="*/ 3225818 w 7467600"/>
              <a:gd name="connsiteY150" fmla="*/ 4411822 h 6858000"/>
              <a:gd name="connsiteX151" fmla="*/ 3129696 w 7467600"/>
              <a:gd name="connsiteY151" fmla="*/ 4360704 h 6858000"/>
              <a:gd name="connsiteX152" fmla="*/ 2814545 w 7467600"/>
              <a:gd name="connsiteY152" fmla="*/ 4282955 h 6858000"/>
              <a:gd name="connsiteX153" fmla="*/ 2305292 w 7467600"/>
              <a:gd name="connsiteY153" fmla="*/ 4219492 h 6858000"/>
              <a:gd name="connsiteX154" fmla="*/ 2626982 w 7467600"/>
              <a:gd name="connsiteY154" fmla="*/ 4206450 h 6858000"/>
              <a:gd name="connsiteX155" fmla="*/ 2490617 w 7467600"/>
              <a:gd name="connsiteY155" fmla="*/ 4206951 h 6858000"/>
              <a:gd name="connsiteX156" fmla="*/ 2819869 w 7467600"/>
              <a:gd name="connsiteY156" fmla="*/ 4252936 h 6858000"/>
              <a:gd name="connsiteX157" fmla="*/ 3143018 w 7467600"/>
              <a:gd name="connsiteY157" fmla="*/ 4332698 h 6858000"/>
              <a:gd name="connsiteX158" fmla="*/ 3241520 w 7467600"/>
              <a:gd name="connsiteY158" fmla="*/ 4385112 h 6858000"/>
              <a:gd name="connsiteX159" fmla="*/ 3374575 w 7467600"/>
              <a:gd name="connsiteY159" fmla="*/ 4451517 h 6858000"/>
              <a:gd name="connsiteX160" fmla="*/ 3505221 w 7467600"/>
              <a:gd name="connsiteY160" fmla="*/ 4480757 h 6858000"/>
              <a:gd name="connsiteX161" fmla="*/ 2626982 w 7467600"/>
              <a:gd name="connsiteY161" fmla="*/ 4206450 h 6858000"/>
              <a:gd name="connsiteX162" fmla="*/ 1310106 w 7467600"/>
              <a:gd name="connsiteY162" fmla="*/ 3943217 h 6858000"/>
              <a:gd name="connsiteX163" fmla="*/ 854994 w 7467600"/>
              <a:gd name="connsiteY163" fmla="*/ 4399136 h 6858000"/>
              <a:gd name="connsiteX164" fmla="*/ 742462 w 7467600"/>
              <a:gd name="connsiteY164" fmla="*/ 4594648 h 6858000"/>
              <a:gd name="connsiteX165" fmla="*/ 820602 w 7467600"/>
              <a:gd name="connsiteY165" fmla="*/ 4485915 h 6858000"/>
              <a:gd name="connsiteX166" fmla="*/ 878295 w 7467600"/>
              <a:gd name="connsiteY166" fmla="*/ 4403594 h 6858000"/>
              <a:gd name="connsiteX167" fmla="*/ 1240607 w 7467600"/>
              <a:gd name="connsiteY167" fmla="*/ 4010401 h 6858000"/>
              <a:gd name="connsiteX168" fmla="*/ 1310106 w 7467600"/>
              <a:gd name="connsiteY168" fmla="*/ 3943217 h 6858000"/>
              <a:gd name="connsiteX169" fmla="*/ 1423113 w 7467600"/>
              <a:gd name="connsiteY169" fmla="*/ 3874565 h 6858000"/>
              <a:gd name="connsiteX170" fmla="*/ 1260565 w 7467600"/>
              <a:gd name="connsiteY170" fmla="*/ 4031982 h 6858000"/>
              <a:gd name="connsiteX171" fmla="*/ 901900 w 7467600"/>
              <a:gd name="connsiteY171" fmla="*/ 4421236 h 6858000"/>
              <a:gd name="connsiteX172" fmla="*/ 845044 w 7467600"/>
              <a:gd name="connsiteY172" fmla="*/ 4502436 h 6858000"/>
              <a:gd name="connsiteX173" fmla="*/ 685926 w 7467600"/>
              <a:gd name="connsiteY173" fmla="*/ 4703069 h 6858000"/>
              <a:gd name="connsiteX174" fmla="*/ 684248 w 7467600"/>
              <a:gd name="connsiteY174" fmla="*/ 4706721 h 6858000"/>
              <a:gd name="connsiteX175" fmla="*/ 1423113 w 7467600"/>
              <a:gd name="connsiteY175" fmla="*/ 3874565 h 6858000"/>
              <a:gd name="connsiteX176" fmla="*/ 3316479 w 7467600"/>
              <a:gd name="connsiteY176" fmla="*/ 3872136 h 6858000"/>
              <a:gd name="connsiteX177" fmla="*/ 3546806 w 7467600"/>
              <a:gd name="connsiteY177" fmla="*/ 4356139 h 6858000"/>
              <a:gd name="connsiteX178" fmla="*/ 3364433 w 7467600"/>
              <a:gd name="connsiteY178" fmla="*/ 3953121 h 6858000"/>
              <a:gd name="connsiteX179" fmla="*/ 3316479 w 7467600"/>
              <a:gd name="connsiteY179" fmla="*/ 3872136 h 6858000"/>
              <a:gd name="connsiteX180" fmla="*/ 3291335 w 7467600"/>
              <a:gd name="connsiteY180" fmla="*/ 3767420 h 6858000"/>
              <a:gd name="connsiteX181" fmla="*/ 3390805 w 7467600"/>
              <a:gd name="connsiteY181" fmla="*/ 3937163 h 6858000"/>
              <a:gd name="connsiteX182" fmla="*/ 3579062 w 7467600"/>
              <a:gd name="connsiteY182" fmla="*/ 4359040 h 6858000"/>
              <a:gd name="connsiteX183" fmla="*/ 3467355 w 7467600"/>
              <a:gd name="connsiteY183" fmla="*/ 3988130 h 6858000"/>
              <a:gd name="connsiteX184" fmla="*/ 3310753 w 7467600"/>
              <a:gd name="connsiteY184" fmla="*/ 3787140 h 6858000"/>
              <a:gd name="connsiteX185" fmla="*/ 3291335 w 7467600"/>
              <a:gd name="connsiteY185" fmla="*/ 3767420 h 6858000"/>
              <a:gd name="connsiteX186" fmla="*/ 1635889 w 7467600"/>
              <a:gd name="connsiteY186" fmla="*/ 3709494 h 6858000"/>
              <a:gd name="connsiteX187" fmla="*/ 1634800 w 7467600"/>
              <a:gd name="connsiteY187" fmla="*/ 3731111 h 6858000"/>
              <a:gd name="connsiteX188" fmla="*/ 1635889 w 7467600"/>
              <a:gd name="connsiteY188" fmla="*/ 3709494 h 6858000"/>
              <a:gd name="connsiteX189" fmla="*/ 1510397 w 7467600"/>
              <a:gd name="connsiteY189" fmla="*/ 3684705 h 6858000"/>
              <a:gd name="connsiteX190" fmla="*/ 1146550 w 7467600"/>
              <a:gd name="connsiteY190" fmla="*/ 3802012 h 6858000"/>
              <a:gd name="connsiteX191" fmla="*/ 698834 w 7467600"/>
              <a:gd name="connsiteY191" fmla="*/ 3952272 h 6858000"/>
              <a:gd name="connsiteX192" fmla="*/ 34256 w 7467600"/>
              <a:gd name="connsiteY192" fmla="*/ 4347603 h 6858000"/>
              <a:gd name="connsiteX193" fmla="*/ 527241 w 7467600"/>
              <a:gd name="connsiteY193" fmla="*/ 4065078 h 6858000"/>
              <a:gd name="connsiteX194" fmla="*/ 1510397 w 7467600"/>
              <a:gd name="connsiteY194" fmla="*/ 3684705 h 6858000"/>
              <a:gd name="connsiteX195" fmla="*/ 1313114 w 7467600"/>
              <a:gd name="connsiteY195" fmla="*/ 3655216 h 6858000"/>
              <a:gd name="connsiteX196" fmla="*/ 1109304 w 7467600"/>
              <a:gd name="connsiteY196" fmla="*/ 3669030 h 6858000"/>
              <a:gd name="connsiteX197" fmla="*/ 8129 w 7467600"/>
              <a:gd name="connsiteY197" fmla="*/ 4330519 h 6858000"/>
              <a:gd name="connsiteX198" fmla="*/ 687572 w 7467600"/>
              <a:gd name="connsiteY198" fmla="*/ 3925629 h 6858000"/>
              <a:gd name="connsiteX199" fmla="*/ 1138365 w 7467600"/>
              <a:gd name="connsiteY199" fmla="*/ 3774515 h 6858000"/>
              <a:gd name="connsiteX200" fmla="*/ 1505579 w 7467600"/>
              <a:gd name="connsiteY200" fmla="*/ 3655526 h 6858000"/>
              <a:gd name="connsiteX201" fmla="*/ 1313114 w 7467600"/>
              <a:gd name="connsiteY201" fmla="*/ 3655216 h 6858000"/>
              <a:gd name="connsiteX202" fmla="*/ 3655073 w 7467600"/>
              <a:gd name="connsiteY202" fmla="*/ 3650884 h 6858000"/>
              <a:gd name="connsiteX203" fmla="*/ 3989938 w 7467600"/>
              <a:gd name="connsiteY203" fmla="*/ 3991685 h 6858000"/>
              <a:gd name="connsiteX204" fmla="*/ 4393907 w 7467600"/>
              <a:gd name="connsiteY204" fmla="*/ 4261258 h 6858000"/>
              <a:gd name="connsiteX205" fmla="*/ 4648051 w 7467600"/>
              <a:gd name="connsiteY205" fmla="*/ 4374051 h 6858000"/>
              <a:gd name="connsiteX206" fmla="*/ 4383389 w 7467600"/>
              <a:gd name="connsiteY206" fmla="*/ 4184369 h 6858000"/>
              <a:gd name="connsiteX207" fmla="*/ 4165508 w 7467600"/>
              <a:gd name="connsiteY207" fmla="*/ 4035196 h 6858000"/>
              <a:gd name="connsiteX208" fmla="*/ 4068162 w 7467600"/>
              <a:gd name="connsiteY208" fmla="*/ 3953394 h 6858000"/>
              <a:gd name="connsiteX209" fmla="*/ 3981416 w 7467600"/>
              <a:gd name="connsiteY209" fmla="*/ 3880482 h 6858000"/>
              <a:gd name="connsiteX210" fmla="*/ 3800147 w 7467600"/>
              <a:gd name="connsiteY210" fmla="*/ 3749872 h 6858000"/>
              <a:gd name="connsiteX211" fmla="*/ 3655073 w 7467600"/>
              <a:gd name="connsiteY211" fmla="*/ 3650884 h 6858000"/>
              <a:gd name="connsiteX212" fmla="*/ 3670252 w 7467600"/>
              <a:gd name="connsiteY212" fmla="*/ 3622798 h 6858000"/>
              <a:gd name="connsiteX213" fmla="*/ 3817258 w 7467600"/>
              <a:gd name="connsiteY213" fmla="*/ 3723577 h 6858000"/>
              <a:gd name="connsiteX214" fmla="*/ 4000461 w 7467600"/>
              <a:gd name="connsiteY214" fmla="*/ 3855966 h 6858000"/>
              <a:gd name="connsiteX215" fmla="*/ 4088180 w 7467600"/>
              <a:gd name="connsiteY215" fmla="*/ 3929774 h 6858000"/>
              <a:gd name="connsiteX216" fmla="*/ 4184555 w 7467600"/>
              <a:gd name="connsiteY216" fmla="*/ 4010683 h 6858000"/>
              <a:gd name="connsiteX217" fmla="*/ 4399563 w 7467600"/>
              <a:gd name="connsiteY217" fmla="*/ 4158106 h 6858000"/>
              <a:gd name="connsiteX218" fmla="*/ 4684469 w 7467600"/>
              <a:gd name="connsiteY218" fmla="*/ 4364680 h 6858000"/>
              <a:gd name="connsiteX219" fmla="*/ 4690271 w 7467600"/>
              <a:gd name="connsiteY219" fmla="*/ 4370034 h 6858000"/>
              <a:gd name="connsiteX220" fmla="*/ 4136093 w 7467600"/>
              <a:gd name="connsiteY220" fmla="*/ 3858466 h 6858000"/>
              <a:gd name="connsiteX221" fmla="*/ 3670252 w 7467600"/>
              <a:gd name="connsiteY221" fmla="*/ 3622798 h 6858000"/>
              <a:gd name="connsiteX222" fmla="*/ 4440129 w 7467600"/>
              <a:gd name="connsiteY222" fmla="*/ 3448571 h 6858000"/>
              <a:gd name="connsiteX223" fmla="*/ 4856525 w 7467600"/>
              <a:gd name="connsiteY223" fmla="*/ 3915351 h 6858000"/>
              <a:gd name="connsiteX224" fmla="*/ 5059055 w 7467600"/>
              <a:gd name="connsiteY224" fmla="*/ 4108918 h 6858000"/>
              <a:gd name="connsiteX225" fmla="*/ 5290070 w 7467600"/>
              <a:gd name="connsiteY225" fmla="*/ 4263619 h 6858000"/>
              <a:gd name="connsiteX226" fmla="*/ 4834991 w 7467600"/>
              <a:gd name="connsiteY226" fmla="*/ 3830985 h 6858000"/>
              <a:gd name="connsiteX227" fmla="*/ 4440129 w 7467600"/>
              <a:gd name="connsiteY227" fmla="*/ 3448571 h 6858000"/>
              <a:gd name="connsiteX228" fmla="*/ 4441737 w 7467600"/>
              <a:gd name="connsiteY228" fmla="*/ 3399734 h 6858000"/>
              <a:gd name="connsiteX229" fmla="*/ 4431236 w 7467600"/>
              <a:gd name="connsiteY229" fmla="*/ 3400954 h 6858000"/>
              <a:gd name="connsiteX230" fmla="*/ 4557150 w 7467600"/>
              <a:gd name="connsiteY230" fmla="*/ 3510023 h 6858000"/>
              <a:gd name="connsiteX231" fmla="*/ 4856936 w 7467600"/>
              <a:gd name="connsiteY231" fmla="*/ 3809146 h 6858000"/>
              <a:gd name="connsiteX232" fmla="*/ 5111996 w 7467600"/>
              <a:gd name="connsiteY232" fmla="*/ 4065759 h 6858000"/>
              <a:gd name="connsiteX233" fmla="*/ 5388878 w 7467600"/>
              <a:gd name="connsiteY233" fmla="*/ 4300185 h 6858000"/>
              <a:gd name="connsiteX234" fmla="*/ 5425556 w 7467600"/>
              <a:gd name="connsiteY234" fmla="*/ 4308967 h 6858000"/>
              <a:gd name="connsiteX235" fmla="*/ 4943646 w 7467600"/>
              <a:gd name="connsiteY235" fmla="*/ 3822916 h 6858000"/>
              <a:gd name="connsiteX236" fmla="*/ 4594837 w 7467600"/>
              <a:gd name="connsiteY236" fmla="*/ 3532274 h 6858000"/>
              <a:gd name="connsiteX237" fmla="*/ 4441737 w 7467600"/>
              <a:gd name="connsiteY237" fmla="*/ 3399734 h 6858000"/>
              <a:gd name="connsiteX238" fmla="*/ 5425834 w 7467600"/>
              <a:gd name="connsiteY238" fmla="*/ 3162785 h 6858000"/>
              <a:gd name="connsiteX239" fmla="*/ 5401644 w 7467600"/>
              <a:gd name="connsiteY239" fmla="*/ 3617847 h 6858000"/>
              <a:gd name="connsiteX240" fmla="*/ 5467256 w 7467600"/>
              <a:gd name="connsiteY240" fmla="*/ 4175494 h 6858000"/>
              <a:gd name="connsiteX241" fmla="*/ 5448069 w 7467600"/>
              <a:gd name="connsiteY241" fmla="*/ 3567554 h 6858000"/>
              <a:gd name="connsiteX242" fmla="*/ 5425834 w 7467600"/>
              <a:gd name="connsiteY242" fmla="*/ 3162785 h 6858000"/>
              <a:gd name="connsiteX243" fmla="*/ 1318687 w 7467600"/>
              <a:gd name="connsiteY243" fmla="*/ 3113840 h 6858000"/>
              <a:gd name="connsiteX244" fmla="*/ 1066793 w 7467600"/>
              <a:gd name="connsiteY244" fmla="*/ 3212171 h 6858000"/>
              <a:gd name="connsiteX245" fmla="*/ 993319 w 7467600"/>
              <a:gd name="connsiteY245" fmla="*/ 3247648 h 6858000"/>
              <a:gd name="connsiteX246" fmla="*/ 853081 w 7467600"/>
              <a:gd name="connsiteY246" fmla="*/ 3312410 h 6858000"/>
              <a:gd name="connsiteX247" fmla="*/ 805957 w 7467600"/>
              <a:gd name="connsiteY247" fmla="*/ 3330443 h 6858000"/>
              <a:gd name="connsiteX248" fmla="*/ 1318687 w 7467600"/>
              <a:gd name="connsiteY248" fmla="*/ 3113840 h 6858000"/>
              <a:gd name="connsiteX249" fmla="*/ 5453702 w 7467600"/>
              <a:gd name="connsiteY249" fmla="*/ 3090882 h 6858000"/>
              <a:gd name="connsiteX250" fmla="*/ 5480135 w 7467600"/>
              <a:gd name="connsiteY250" fmla="*/ 3565802 h 6858000"/>
              <a:gd name="connsiteX251" fmla="*/ 5499023 w 7467600"/>
              <a:gd name="connsiteY251" fmla="*/ 4166310 h 6858000"/>
              <a:gd name="connsiteX252" fmla="*/ 5547022 w 7467600"/>
              <a:gd name="connsiteY252" fmla="*/ 3607838 h 6858000"/>
              <a:gd name="connsiteX253" fmla="*/ 5515964 w 7467600"/>
              <a:gd name="connsiteY253" fmla="*/ 3378541 h 6858000"/>
              <a:gd name="connsiteX254" fmla="*/ 5453702 w 7467600"/>
              <a:gd name="connsiteY254" fmla="*/ 3090882 h 6858000"/>
              <a:gd name="connsiteX255" fmla="*/ 1238695 w 7467600"/>
              <a:gd name="connsiteY255" fmla="*/ 3076820 h 6858000"/>
              <a:gd name="connsiteX256" fmla="*/ 716371 w 7467600"/>
              <a:gd name="connsiteY256" fmla="*/ 3293249 h 6858000"/>
              <a:gd name="connsiteX257" fmla="*/ 579522 w 7467600"/>
              <a:gd name="connsiteY257" fmla="*/ 3371759 h 6858000"/>
              <a:gd name="connsiteX258" fmla="*/ 600288 w 7467600"/>
              <a:gd name="connsiteY258" fmla="*/ 3365555 h 6858000"/>
              <a:gd name="connsiteX259" fmla="*/ 840692 w 7467600"/>
              <a:gd name="connsiteY259" fmla="*/ 3284921 h 6858000"/>
              <a:gd name="connsiteX260" fmla="*/ 979248 w 7467600"/>
              <a:gd name="connsiteY260" fmla="*/ 3221003 h 6858000"/>
              <a:gd name="connsiteX261" fmla="*/ 1053282 w 7467600"/>
              <a:gd name="connsiteY261" fmla="*/ 3185247 h 6858000"/>
              <a:gd name="connsiteX262" fmla="*/ 1320603 w 7467600"/>
              <a:gd name="connsiteY262" fmla="*/ 3081281 h 6858000"/>
              <a:gd name="connsiteX263" fmla="*/ 1238695 w 7467600"/>
              <a:gd name="connsiteY263" fmla="*/ 3076820 h 6858000"/>
              <a:gd name="connsiteX264" fmla="*/ 5425627 w 7467600"/>
              <a:gd name="connsiteY264" fmla="*/ 2954192 h 6858000"/>
              <a:gd name="connsiteX265" fmla="*/ 5470770 w 7467600"/>
              <a:gd name="connsiteY265" fmla="*/ 3005435 h 6858000"/>
              <a:gd name="connsiteX266" fmla="*/ 5519779 w 7467600"/>
              <a:gd name="connsiteY266" fmla="*/ 4359223 h 6858000"/>
              <a:gd name="connsiteX267" fmla="*/ 5520293 w 7467600"/>
              <a:gd name="connsiteY267" fmla="*/ 4360602 h 6858000"/>
              <a:gd name="connsiteX268" fmla="*/ 5767221 w 7467600"/>
              <a:gd name="connsiteY268" fmla="*/ 4665564 h 6858000"/>
              <a:gd name="connsiteX269" fmla="*/ 6937169 w 7467600"/>
              <a:gd name="connsiteY269" fmla="*/ 4815941 h 6858000"/>
              <a:gd name="connsiteX270" fmla="*/ 6953922 w 7467600"/>
              <a:gd name="connsiteY270" fmla="*/ 4890068 h 6858000"/>
              <a:gd name="connsiteX271" fmla="*/ 6071359 w 7467600"/>
              <a:gd name="connsiteY271" fmla="*/ 4770770 h 6858000"/>
              <a:gd name="connsiteX272" fmla="*/ 6038839 w 7467600"/>
              <a:gd name="connsiteY272" fmla="*/ 4764474 h 6858000"/>
              <a:gd name="connsiteX273" fmla="*/ 6038706 w 7467600"/>
              <a:gd name="connsiteY273" fmla="*/ 4763847 h 6858000"/>
              <a:gd name="connsiteX274" fmla="*/ 6037784 w 7467600"/>
              <a:gd name="connsiteY274" fmla="*/ 4764270 h 6858000"/>
              <a:gd name="connsiteX275" fmla="*/ 6038839 w 7467600"/>
              <a:gd name="connsiteY275" fmla="*/ 4764474 h 6858000"/>
              <a:gd name="connsiteX276" fmla="*/ 6040338 w 7467600"/>
              <a:gd name="connsiteY276" fmla="*/ 4771418 h 6858000"/>
              <a:gd name="connsiteX277" fmla="*/ 6024488 w 7467600"/>
              <a:gd name="connsiteY277" fmla="*/ 4809903 h 6858000"/>
              <a:gd name="connsiteX278" fmla="*/ 5599771 w 7467600"/>
              <a:gd name="connsiteY278" fmla="*/ 5509652 h 6858000"/>
              <a:gd name="connsiteX279" fmla="*/ 5548843 w 7467600"/>
              <a:gd name="connsiteY279" fmla="*/ 5563845 h 6858000"/>
              <a:gd name="connsiteX280" fmla="*/ 5940952 w 7467600"/>
              <a:gd name="connsiteY280" fmla="*/ 6250028 h 6858000"/>
              <a:gd name="connsiteX281" fmla="*/ 6043441 w 7467600"/>
              <a:gd name="connsiteY281" fmla="*/ 6665847 h 6858000"/>
              <a:gd name="connsiteX282" fmla="*/ 6093432 w 7467600"/>
              <a:gd name="connsiteY282" fmla="*/ 6858000 h 6858000"/>
              <a:gd name="connsiteX283" fmla="*/ 6034344 w 7467600"/>
              <a:gd name="connsiteY283" fmla="*/ 6858000 h 6858000"/>
              <a:gd name="connsiteX284" fmla="*/ 6026679 w 7467600"/>
              <a:gd name="connsiteY284" fmla="*/ 6836959 h 6858000"/>
              <a:gd name="connsiteX285" fmla="*/ 5800441 w 7467600"/>
              <a:gd name="connsiteY285" fmla="*/ 6335286 h 6858000"/>
              <a:gd name="connsiteX286" fmla="*/ 5526562 w 7467600"/>
              <a:gd name="connsiteY286" fmla="*/ 5705388 h 6858000"/>
              <a:gd name="connsiteX287" fmla="*/ 5519640 w 7467600"/>
              <a:gd name="connsiteY287" fmla="*/ 5683774 h 6858000"/>
              <a:gd name="connsiteX288" fmla="*/ 5844559 w 7467600"/>
              <a:gd name="connsiteY288" fmla="*/ 6553349 h 6858000"/>
              <a:gd name="connsiteX289" fmla="*/ 5975994 w 7467600"/>
              <a:gd name="connsiteY289" fmla="*/ 6858000 h 6858000"/>
              <a:gd name="connsiteX290" fmla="*/ 5898547 w 7467600"/>
              <a:gd name="connsiteY290" fmla="*/ 6858000 h 6858000"/>
              <a:gd name="connsiteX291" fmla="*/ 5682041 w 7467600"/>
              <a:gd name="connsiteY291" fmla="*/ 6355860 h 6858000"/>
              <a:gd name="connsiteX292" fmla="*/ 5461758 w 7467600"/>
              <a:gd name="connsiteY292" fmla="*/ 5820220 h 6858000"/>
              <a:gd name="connsiteX293" fmla="*/ 5237282 w 7467600"/>
              <a:gd name="connsiteY293" fmla="*/ 6579086 h 6858000"/>
              <a:gd name="connsiteX294" fmla="*/ 5115009 w 7467600"/>
              <a:gd name="connsiteY294" fmla="*/ 6858000 h 6858000"/>
              <a:gd name="connsiteX295" fmla="*/ 5028074 w 7467600"/>
              <a:gd name="connsiteY295" fmla="*/ 6858000 h 6858000"/>
              <a:gd name="connsiteX296" fmla="*/ 5079508 w 7467600"/>
              <a:gd name="connsiteY296" fmla="*/ 6749074 h 6858000"/>
              <a:gd name="connsiteX297" fmla="*/ 5371846 w 7467600"/>
              <a:gd name="connsiteY297" fmla="*/ 5924413 h 6858000"/>
              <a:gd name="connsiteX298" fmla="*/ 5270512 w 7467600"/>
              <a:gd name="connsiteY298" fmla="*/ 6138975 h 6858000"/>
              <a:gd name="connsiteX299" fmla="*/ 5062409 w 7467600"/>
              <a:gd name="connsiteY299" fmla="*/ 6653544 h 6858000"/>
              <a:gd name="connsiteX300" fmla="*/ 5036628 w 7467600"/>
              <a:gd name="connsiteY300" fmla="*/ 6754247 h 6858000"/>
              <a:gd name="connsiteX301" fmla="*/ 5009112 w 7467600"/>
              <a:gd name="connsiteY301" fmla="*/ 6858000 h 6858000"/>
              <a:gd name="connsiteX302" fmla="*/ 4976679 w 7467600"/>
              <a:gd name="connsiteY302" fmla="*/ 6858000 h 6858000"/>
              <a:gd name="connsiteX303" fmla="*/ 5006537 w 7467600"/>
              <a:gd name="connsiteY303" fmla="*/ 6747068 h 6858000"/>
              <a:gd name="connsiteX304" fmla="*/ 5032723 w 7467600"/>
              <a:gd name="connsiteY304" fmla="*/ 6644957 h 6858000"/>
              <a:gd name="connsiteX305" fmla="*/ 5242949 w 7467600"/>
              <a:gd name="connsiteY305" fmla="*/ 6125175 h 6858000"/>
              <a:gd name="connsiteX306" fmla="*/ 5286321 w 7467600"/>
              <a:gd name="connsiteY306" fmla="*/ 6033555 h 6858000"/>
              <a:gd name="connsiteX307" fmla="*/ 5008210 w 7467600"/>
              <a:gd name="connsiteY307" fmla="*/ 6649194 h 6858000"/>
              <a:gd name="connsiteX308" fmla="*/ 4986321 w 7467600"/>
              <a:gd name="connsiteY308" fmla="*/ 6765687 h 6858000"/>
              <a:gd name="connsiteX309" fmla="*/ 4973474 w 7467600"/>
              <a:gd name="connsiteY309" fmla="*/ 6858000 h 6858000"/>
              <a:gd name="connsiteX310" fmla="*/ 4907178 w 7467600"/>
              <a:gd name="connsiteY310" fmla="*/ 6858000 h 6858000"/>
              <a:gd name="connsiteX311" fmla="*/ 4910810 w 7467600"/>
              <a:gd name="connsiteY311" fmla="*/ 6829660 h 6858000"/>
              <a:gd name="connsiteX312" fmla="*/ 4987461 w 7467600"/>
              <a:gd name="connsiteY312" fmla="*/ 6432994 h 6858000"/>
              <a:gd name="connsiteX313" fmla="*/ 5179262 w 7467600"/>
              <a:gd name="connsiteY313" fmla="*/ 6035044 h 6858000"/>
              <a:gd name="connsiteX314" fmla="*/ 4689678 w 7467600"/>
              <a:gd name="connsiteY314" fmla="*/ 6440241 h 6858000"/>
              <a:gd name="connsiteX315" fmla="*/ 4477543 w 7467600"/>
              <a:gd name="connsiteY315" fmla="*/ 6674836 h 6858000"/>
              <a:gd name="connsiteX316" fmla="*/ 4329957 w 7467600"/>
              <a:gd name="connsiteY316" fmla="*/ 6858000 h 6858000"/>
              <a:gd name="connsiteX317" fmla="*/ 4218595 w 7467600"/>
              <a:gd name="connsiteY317" fmla="*/ 6858000 h 6858000"/>
              <a:gd name="connsiteX318" fmla="*/ 4368888 w 7467600"/>
              <a:gd name="connsiteY318" fmla="*/ 6668412 h 6858000"/>
              <a:gd name="connsiteX319" fmla="*/ 4563091 w 7467600"/>
              <a:gd name="connsiteY319" fmla="*/ 6442508 h 6858000"/>
              <a:gd name="connsiteX320" fmla="*/ 5387324 w 7467600"/>
              <a:gd name="connsiteY320" fmla="*/ 5705830 h 6858000"/>
              <a:gd name="connsiteX321" fmla="*/ 5073620 w 7467600"/>
              <a:gd name="connsiteY321" fmla="*/ 5955437 h 6858000"/>
              <a:gd name="connsiteX322" fmla="*/ 4689789 w 7467600"/>
              <a:gd name="connsiteY322" fmla="*/ 6268382 h 6858000"/>
              <a:gd name="connsiteX323" fmla="*/ 4418722 w 7467600"/>
              <a:gd name="connsiteY323" fmla="*/ 6570886 h 6858000"/>
              <a:gd name="connsiteX324" fmla="*/ 4214944 w 7467600"/>
              <a:gd name="connsiteY324" fmla="*/ 6858000 h 6858000"/>
              <a:gd name="connsiteX325" fmla="*/ 4177898 w 7467600"/>
              <a:gd name="connsiteY325" fmla="*/ 6858000 h 6858000"/>
              <a:gd name="connsiteX326" fmla="*/ 4391597 w 7467600"/>
              <a:gd name="connsiteY326" fmla="*/ 6556370 h 6858000"/>
              <a:gd name="connsiteX327" fmla="*/ 4668889 w 7467600"/>
              <a:gd name="connsiteY327" fmla="*/ 6246399 h 6858000"/>
              <a:gd name="connsiteX328" fmla="*/ 5055427 w 7467600"/>
              <a:gd name="connsiteY328" fmla="*/ 5931476 h 6858000"/>
              <a:gd name="connsiteX329" fmla="*/ 5371814 w 7467600"/>
              <a:gd name="connsiteY329" fmla="*/ 5678975 h 6858000"/>
              <a:gd name="connsiteX330" fmla="*/ 4987918 w 7467600"/>
              <a:gd name="connsiteY330" fmla="*/ 5838701 h 6858000"/>
              <a:gd name="connsiteX331" fmla="*/ 4317146 w 7467600"/>
              <a:gd name="connsiteY331" fmla="*/ 6587716 h 6858000"/>
              <a:gd name="connsiteX332" fmla="*/ 4171627 w 7467600"/>
              <a:gd name="connsiteY332" fmla="*/ 6858000 h 6858000"/>
              <a:gd name="connsiteX333" fmla="*/ 4081585 w 7467600"/>
              <a:gd name="connsiteY333" fmla="*/ 6858000 h 6858000"/>
              <a:gd name="connsiteX334" fmla="*/ 4238603 w 7467600"/>
              <a:gd name="connsiteY334" fmla="*/ 6559341 h 6858000"/>
              <a:gd name="connsiteX335" fmla="*/ 4778333 w 7467600"/>
              <a:gd name="connsiteY335" fmla="*/ 5873626 h 6858000"/>
              <a:gd name="connsiteX336" fmla="*/ 5414185 w 7467600"/>
              <a:gd name="connsiteY336" fmla="*/ 5573882 h 6858000"/>
              <a:gd name="connsiteX337" fmla="*/ 5959648 w 7467600"/>
              <a:gd name="connsiteY337" fmla="*/ 4760797 h 6858000"/>
              <a:gd name="connsiteX338" fmla="*/ 5355019 w 7467600"/>
              <a:gd name="connsiteY338" fmla="*/ 4734672 h 6858000"/>
              <a:gd name="connsiteX339" fmla="*/ 5083565 w 7467600"/>
              <a:gd name="connsiteY339" fmla="*/ 5179121 h 6858000"/>
              <a:gd name="connsiteX340" fmla="*/ 4713577 w 7467600"/>
              <a:gd name="connsiteY340" fmla="*/ 5616803 h 6858000"/>
              <a:gd name="connsiteX341" fmla="*/ 3989559 w 7467600"/>
              <a:gd name="connsiteY341" fmla="*/ 6145945 h 6858000"/>
              <a:gd name="connsiteX342" fmla="*/ 3939824 w 7467600"/>
              <a:gd name="connsiteY342" fmla="*/ 6066900 h 6858000"/>
              <a:gd name="connsiteX343" fmla="*/ 4584537 w 7467600"/>
              <a:gd name="connsiteY343" fmla="*/ 5324826 h 6858000"/>
              <a:gd name="connsiteX344" fmla="*/ 5037105 w 7467600"/>
              <a:gd name="connsiteY344" fmla="*/ 5088765 h 6858000"/>
              <a:gd name="connsiteX345" fmla="*/ 5039930 w 7467600"/>
              <a:gd name="connsiteY345" fmla="*/ 5089585 h 6858000"/>
              <a:gd name="connsiteX346" fmla="*/ 5263764 w 7467600"/>
              <a:gd name="connsiteY346" fmla="*/ 4735525 h 6858000"/>
              <a:gd name="connsiteX347" fmla="*/ 4086300 w 7467600"/>
              <a:gd name="connsiteY347" fmla="*/ 4884599 h 6858000"/>
              <a:gd name="connsiteX348" fmla="*/ 4085485 w 7467600"/>
              <a:gd name="connsiteY348" fmla="*/ 4899070 h 6858000"/>
              <a:gd name="connsiteX349" fmla="*/ 3871915 w 7467600"/>
              <a:gd name="connsiteY349" fmla="*/ 5253645 h 6858000"/>
              <a:gd name="connsiteX350" fmla="*/ 3799374 w 7467600"/>
              <a:gd name="connsiteY350" fmla="*/ 5466127 h 6858000"/>
              <a:gd name="connsiteX351" fmla="*/ 3498850 w 7467600"/>
              <a:gd name="connsiteY351" fmla="*/ 6661888 h 6858000"/>
              <a:gd name="connsiteX352" fmla="*/ 3399216 w 7467600"/>
              <a:gd name="connsiteY352" fmla="*/ 6858000 h 6858000"/>
              <a:gd name="connsiteX353" fmla="*/ 3303688 w 7467600"/>
              <a:gd name="connsiteY353" fmla="*/ 6858000 h 6858000"/>
              <a:gd name="connsiteX354" fmla="*/ 3391774 w 7467600"/>
              <a:gd name="connsiteY354" fmla="*/ 6697181 h 6858000"/>
              <a:gd name="connsiteX355" fmla="*/ 3735540 w 7467600"/>
              <a:gd name="connsiteY355" fmla="*/ 5546923 h 6858000"/>
              <a:gd name="connsiteX356" fmla="*/ 3729438 w 7467600"/>
              <a:gd name="connsiteY356" fmla="*/ 5569058 h 6858000"/>
              <a:gd name="connsiteX357" fmla="*/ 3707782 w 7467600"/>
              <a:gd name="connsiteY357" fmla="*/ 5644908 h 6858000"/>
              <a:gd name="connsiteX358" fmla="*/ 3583827 w 7467600"/>
              <a:gd name="connsiteY358" fmla="*/ 6039215 h 6858000"/>
              <a:gd name="connsiteX359" fmla="*/ 3547861 w 7467600"/>
              <a:gd name="connsiteY359" fmla="*/ 6129609 h 6858000"/>
              <a:gd name="connsiteX360" fmla="*/ 3490905 w 7467600"/>
              <a:gd name="connsiteY360" fmla="*/ 6277660 h 6858000"/>
              <a:gd name="connsiteX361" fmla="*/ 3455859 w 7467600"/>
              <a:gd name="connsiteY361" fmla="*/ 6391301 h 6858000"/>
              <a:gd name="connsiteX362" fmla="*/ 3429112 w 7467600"/>
              <a:gd name="connsiteY362" fmla="*/ 6479469 h 6858000"/>
              <a:gd name="connsiteX363" fmla="*/ 3304862 w 7467600"/>
              <a:gd name="connsiteY363" fmla="*/ 6796476 h 6858000"/>
              <a:gd name="connsiteX364" fmla="*/ 3276071 w 7467600"/>
              <a:gd name="connsiteY364" fmla="*/ 6858000 h 6858000"/>
              <a:gd name="connsiteX365" fmla="*/ 3240805 w 7467600"/>
              <a:gd name="connsiteY365" fmla="*/ 6858000 h 6858000"/>
              <a:gd name="connsiteX366" fmla="*/ 3275917 w 7467600"/>
              <a:gd name="connsiteY366" fmla="*/ 6783192 h 6858000"/>
              <a:gd name="connsiteX367" fmla="*/ 3399358 w 7467600"/>
              <a:gd name="connsiteY367" fmla="*/ 6469011 h 6858000"/>
              <a:gd name="connsiteX368" fmla="*/ 3425650 w 7467600"/>
              <a:gd name="connsiteY368" fmla="*/ 6381333 h 6858000"/>
              <a:gd name="connsiteX369" fmla="*/ 3460661 w 7467600"/>
              <a:gd name="connsiteY369" fmla="*/ 6266763 h 6858000"/>
              <a:gd name="connsiteX370" fmla="*/ 3518021 w 7467600"/>
              <a:gd name="connsiteY370" fmla="*/ 6117298 h 6858000"/>
              <a:gd name="connsiteX371" fmla="*/ 3554035 w 7467600"/>
              <a:gd name="connsiteY371" fmla="*/ 6027832 h 6858000"/>
              <a:gd name="connsiteX372" fmla="*/ 3677174 w 7467600"/>
              <a:gd name="connsiteY372" fmla="*/ 5636351 h 6858000"/>
              <a:gd name="connsiteX373" fmla="*/ 3698819 w 7467600"/>
              <a:gd name="connsiteY373" fmla="*/ 5560503 h 6858000"/>
              <a:gd name="connsiteX374" fmla="*/ 3702094 w 7467600"/>
              <a:gd name="connsiteY374" fmla="*/ 5549194 h 6858000"/>
              <a:gd name="connsiteX375" fmla="*/ 3398355 w 7467600"/>
              <a:gd name="connsiteY375" fmla="*/ 6094603 h 6858000"/>
              <a:gd name="connsiteX376" fmla="*/ 3193941 w 7467600"/>
              <a:gd name="connsiteY376" fmla="*/ 6798775 h 6858000"/>
              <a:gd name="connsiteX377" fmla="*/ 3184140 w 7467600"/>
              <a:gd name="connsiteY377" fmla="*/ 6858000 h 6858000"/>
              <a:gd name="connsiteX378" fmla="*/ 3099978 w 7467600"/>
              <a:gd name="connsiteY378" fmla="*/ 6858000 h 6858000"/>
              <a:gd name="connsiteX379" fmla="*/ 3101556 w 7467600"/>
              <a:gd name="connsiteY379" fmla="*/ 6843337 h 6858000"/>
              <a:gd name="connsiteX380" fmla="*/ 3370162 w 7467600"/>
              <a:gd name="connsiteY380" fmla="*/ 5785550 h 6858000"/>
              <a:gd name="connsiteX381" fmla="*/ 3746477 w 7467600"/>
              <a:gd name="connsiteY381" fmla="*/ 5377889 h 6858000"/>
              <a:gd name="connsiteX382" fmla="*/ 3863399 w 7467600"/>
              <a:gd name="connsiteY382" fmla="*/ 5087257 h 6858000"/>
              <a:gd name="connsiteX383" fmla="*/ 3968712 w 7467600"/>
              <a:gd name="connsiteY383" fmla="*/ 4913989 h 6858000"/>
              <a:gd name="connsiteX384" fmla="*/ 2792390 w 7467600"/>
              <a:gd name="connsiteY384" fmla="*/ 5382974 h 6858000"/>
              <a:gd name="connsiteX385" fmla="*/ 2714982 w 7467600"/>
              <a:gd name="connsiteY385" fmla="*/ 5427051 h 6858000"/>
              <a:gd name="connsiteX386" fmla="*/ 2813361 w 7467600"/>
              <a:gd name="connsiteY386" fmla="*/ 6023912 h 6858000"/>
              <a:gd name="connsiteX387" fmla="*/ 2688430 w 7467600"/>
              <a:gd name="connsiteY387" fmla="*/ 6801564 h 6858000"/>
              <a:gd name="connsiteX388" fmla="*/ 2629626 w 7467600"/>
              <a:gd name="connsiteY388" fmla="*/ 6763394 h 6858000"/>
              <a:gd name="connsiteX389" fmla="*/ 2565328 w 7467600"/>
              <a:gd name="connsiteY389" fmla="*/ 5516399 h 6858000"/>
              <a:gd name="connsiteX390" fmla="*/ 1922999 w 7467600"/>
              <a:gd name="connsiteY390" fmla="*/ 5980343 h 6858000"/>
              <a:gd name="connsiteX391" fmla="*/ 1950261 w 7467600"/>
              <a:gd name="connsiteY391" fmla="*/ 6405858 h 6858000"/>
              <a:gd name="connsiteX392" fmla="*/ 2365554 w 7467600"/>
              <a:gd name="connsiteY392" fmla="*/ 6759107 h 6858000"/>
              <a:gd name="connsiteX393" fmla="*/ 2424142 w 7467600"/>
              <a:gd name="connsiteY393" fmla="*/ 6858000 h 6858000"/>
              <a:gd name="connsiteX394" fmla="*/ 2395994 w 7467600"/>
              <a:gd name="connsiteY394" fmla="*/ 6858000 h 6858000"/>
              <a:gd name="connsiteX395" fmla="*/ 2392863 w 7467600"/>
              <a:gd name="connsiteY395" fmla="*/ 6852964 h 6858000"/>
              <a:gd name="connsiteX396" fmla="*/ 2017589 w 7467600"/>
              <a:gd name="connsiteY396" fmla="*/ 6493982 h 6858000"/>
              <a:gd name="connsiteX397" fmla="*/ 2147336 w 7467600"/>
              <a:gd name="connsiteY397" fmla="*/ 6594052 h 6858000"/>
              <a:gd name="connsiteX398" fmla="*/ 2207047 w 7467600"/>
              <a:gd name="connsiteY398" fmla="*/ 6654540 h 6858000"/>
              <a:gd name="connsiteX399" fmla="*/ 2299106 w 7467600"/>
              <a:gd name="connsiteY399" fmla="*/ 6778931 h 6858000"/>
              <a:gd name="connsiteX400" fmla="*/ 2314430 w 7467600"/>
              <a:gd name="connsiteY400" fmla="*/ 6801144 h 6858000"/>
              <a:gd name="connsiteX401" fmla="*/ 2352406 w 7467600"/>
              <a:gd name="connsiteY401" fmla="*/ 6858000 h 6858000"/>
              <a:gd name="connsiteX402" fmla="*/ 2314492 w 7467600"/>
              <a:gd name="connsiteY402" fmla="*/ 6858000 h 6858000"/>
              <a:gd name="connsiteX403" fmla="*/ 2288095 w 7467600"/>
              <a:gd name="connsiteY403" fmla="*/ 6818030 h 6858000"/>
              <a:gd name="connsiteX404" fmla="*/ 2272768 w 7467600"/>
              <a:gd name="connsiteY404" fmla="*/ 6795822 h 6858000"/>
              <a:gd name="connsiteX405" fmla="*/ 2182715 w 7467600"/>
              <a:gd name="connsiteY405" fmla="*/ 6675071 h 6858000"/>
              <a:gd name="connsiteX406" fmla="*/ 2032061 w 7467600"/>
              <a:gd name="connsiteY406" fmla="*/ 6541380 h 6858000"/>
              <a:gd name="connsiteX407" fmla="*/ 2257220 w 7467600"/>
              <a:gd name="connsiteY407" fmla="*/ 6826257 h 6858000"/>
              <a:gd name="connsiteX408" fmla="*/ 2281324 w 7467600"/>
              <a:gd name="connsiteY408" fmla="*/ 6858000 h 6858000"/>
              <a:gd name="connsiteX409" fmla="*/ 2242860 w 7467600"/>
              <a:gd name="connsiteY409" fmla="*/ 6858000 h 6858000"/>
              <a:gd name="connsiteX410" fmla="*/ 2232818 w 7467600"/>
              <a:gd name="connsiteY410" fmla="*/ 6844926 h 6858000"/>
              <a:gd name="connsiteX411" fmla="*/ 1990172 w 7467600"/>
              <a:gd name="connsiteY411" fmla="*/ 6542121 h 6858000"/>
              <a:gd name="connsiteX412" fmla="*/ 2124090 w 7467600"/>
              <a:gd name="connsiteY412" fmla="*/ 6761017 h 6858000"/>
              <a:gd name="connsiteX413" fmla="*/ 2200380 w 7467600"/>
              <a:gd name="connsiteY413" fmla="*/ 6858000 h 6858000"/>
              <a:gd name="connsiteX414" fmla="*/ 2147507 w 7467600"/>
              <a:gd name="connsiteY414" fmla="*/ 6858000 h 6858000"/>
              <a:gd name="connsiteX415" fmla="*/ 2070668 w 7467600"/>
              <a:gd name="connsiteY415" fmla="*/ 6761520 h 6858000"/>
              <a:gd name="connsiteX416" fmla="*/ 1975142 w 7467600"/>
              <a:gd name="connsiteY416" fmla="*/ 6585570 h 6858000"/>
              <a:gd name="connsiteX417" fmla="*/ 2050035 w 7467600"/>
              <a:gd name="connsiteY417" fmla="*/ 6813345 h 6858000"/>
              <a:gd name="connsiteX418" fmla="*/ 2063025 w 7467600"/>
              <a:gd name="connsiteY418" fmla="*/ 6858000 h 6858000"/>
              <a:gd name="connsiteX419" fmla="*/ 2021675 w 7467600"/>
              <a:gd name="connsiteY419" fmla="*/ 6858000 h 6858000"/>
              <a:gd name="connsiteX420" fmla="*/ 2019308 w 7467600"/>
              <a:gd name="connsiteY420" fmla="*/ 6847118 h 6858000"/>
              <a:gd name="connsiteX421" fmla="*/ 1938835 w 7467600"/>
              <a:gd name="connsiteY421" fmla="*/ 6551160 h 6858000"/>
              <a:gd name="connsiteX422" fmla="*/ 1953230 w 7467600"/>
              <a:gd name="connsiteY422" fmla="*/ 6759699 h 6858000"/>
              <a:gd name="connsiteX423" fmla="*/ 1956763 w 7467600"/>
              <a:gd name="connsiteY423" fmla="*/ 6778191 h 6858000"/>
              <a:gd name="connsiteX424" fmla="*/ 1967925 w 7467600"/>
              <a:gd name="connsiteY424" fmla="*/ 6858000 h 6858000"/>
              <a:gd name="connsiteX425" fmla="*/ 1936622 w 7467600"/>
              <a:gd name="connsiteY425" fmla="*/ 6858000 h 6858000"/>
              <a:gd name="connsiteX426" fmla="*/ 1926261 w 7467600"/>
              <a:gd name="connsiteY426" fmla="*/ 6784064 h 6858000"/>
              <a:gd name="connsiteX427" fmla="*/ 1922724 w 7467600"/>
              <a:gd name="connsiteY427" fmla="*/ 6765577 h 6858000"/>
              <a:gd name="connsiteX428" fmla="*/ 1904650 w 7467600"/>
              <a:gd name="connsiteY428" fmla="*/ 6639616 h 6858000"/>
              <a:gd name="connsiteX429" fmla="*/ 1885273 w 7467600"/>
              <a:gd name="connsiteY429" fmla="*/ 6858000 h 6858000"/>
              <a:gd name="connsiteX430" fmla="*/ 1854363 w 7467600"/>
              <a:gd name="connsiteY430" fmla="*/ 6858000 h 6858000"/>
              <a:gd name="connsiteX431" fmla="*/ 1880391 w 7467600"/>
              <a:gd name="connsiteY431" fmla="*/ 6603796 h 6858000"/>
              <a:gd name="connsiteX432" fmla="*/ 1818273 w 7467600"/>
              <a:gd name="connsiteY432" fmla="*/ 6715729 h 6858000"/>
              <a:gd name="connsiteX433" fmla="*/ 1794691 w 7467600"/>
              <a:gd name="connsiteY433" fmla="*/ 6843239 h 6858000"/>
              <a:gd name="connsiteX434" fmla="*/ 1794914 w 7467600"/>
              <a:gd name="connsiteY434" fmla="*/ 6858000 h 6858000"/>
              <a:gd name="connsiteX435" fmla="*/ 1746128 w 7467600"/>
              <a:gd name="connsiteY435" fmla="*/ 6858000 h 6858000"/>
              <a:gd name="connsiteX436" fmla="*/ 1753934 w 7467600"/>
              <a:gd name="connsiteY436" fmla="*/ 6724796 h 6858000"/>
              <a:gd name="connsiteX437" fmla="*/ 1792053 w 7467600"/>
              <a:gd name="connsiteY437" fmla="*/ 6572396 h 6858000"/>
              <a:gd name="connsiteX438" fmla="*/ 1862248 w 7467600"/>
              <a:gd name="connsiteY438" fmla="*/ 6266397 h 6858000"/>
              <a:gd name="connsiteX439" fmla="*/ 1862250 w 7467600"/>
              <a:gd name="connsiteY439" fmla="*/ 6033531 h 6858000"/>
              <a:gd name="connsiteX440" fmla="*/ 1211999 w 7467600"/>
              <a:gd name="connsiteY440" fmla="*/ 6683610 h 6858000"/>
              <a:gd name="connsiteX441" fmla="*/ 1213266 w 7467600"/>
              <a:gd name="connsiteY441" fmla="*/ 6691947 h 6858000"/>
              <a:gd name="connsiteX442" fmla="*/ 1203370 w 7467600"/>
              <a:gd name="connsiteY442" fmla="*/ 6850676 h 6858000"/>
              <a:gd name="connsiteX443" fmla="*/ 1203671 w 7467600"/>
              <a:gd name="connsiteY443" fmla="*/ 6858000 h 6858000"/>
              <a:gd name="connsiteX444" fmla="*/ 1143180 w 7467600"/>
              <a:gd name="connsiteY444" fmla="*/ 6858000 h 6858000"/>
              <a:gd name="connsiteX445" fmla="*/ 1142176 w 7467600"/>
              <a:gd name="connsiteY445" fmla="*/ 6766045 h 6858000"/>
              <a:gd name="connsiteX446" fmla="*/ 1067484 w 7467600"/>
              <a:gd name="connsiteY446" fmla="*/ 6858000 h 6858000"/>
              <a:gd name="connsiteX447" fmla="*/ 953928 w 7467600"/>
              <a:gd name="connsiteY447" fmla="*/ 6858000 h 6858000"/>
              <a:gd name="connsiteX448" fmla="*/ 959715 w 7467600"/>
              <a:gd name="connsiteY448" fmla="*/ 6850185 h 6858000"/>
              <a:gd name="connsiteX449" fmla="*/ 1483788 w 7467600"/>
              <a:gd name="connsiteY449" fmla="*/ 6259174 h 6858000"/>
              <a:gd name="connsiteX450" fmla="*/ 1100671 w 7467600"/>
              <a:gd name="connsiteY450" fmla="*/ 6252137 h 6858000"/>
              <a:gd name="connsiteX451" fmla="*/ 1090144 w 7467600"/>
              <a:gd name="connsiteY451" fmla="*/ 6256748 h 6858000"/>
              <a:gd name="connsiteX452" fmla="*/ 1095872 w 7467600"/>
              <a:gd name="connsiteY452" fmla="*/ 6271892 h 6858000"/>
              <a:gd name="connsiteX453" fmla="*/ 262785 w 7467600"/>
              <a:gd name="connsiteY453" fmla="*/ 6845450 h 6858000"/>
              <a:gd name="connsiteX454" fmla="*/ 209968 w 7467600"/>
              <a:gd name="connsiteY454" fmla="*/ 6770713 h 6858000"/>
              <a:gd name="connsiteX455" fmla="*/ 873460 w 7467600"/>
              <a:gd name="connsiteY455" fmla="*/ 6253768 h 6858000"/>
              <a:gd name="connsiteX456" fmla="*/ 192686 w 7467600"/>
              <a:gd name="connsiteY456" fmla="*/ 5849257 h 6858000"/>
              <a:gd name="connsiteX457" fmla="*/ 4696 w 7467600"/>
              <a:gd name="connsiteY457" fmla="*/ 5697668 h 6858000"/>
              <a:gd name="connsiteX458" fmla="*/ 0 w 7467600"/>
              <a:gd name="connsiteY458" fmla="*/ 5689984 h 6858000"/>
              <a:gd name="connsiteX459" fmla="*/ 0 w 7467600"/>
              <a:gd name="connsiteY459" fmla="*/ 5513472 h 6858000"/>
              <a:gd name="connsiteX460" fmla="*/ 174101 w 7467600"/>
              <a:gd name="connsiteY460" fmla="*/ 5620277 h 6858000"/>
              <a:gd name="connsiteX461" fmla="*/ 891800 w 7467600"/>
              <a:gd name="connsiteY461" fmla="*/ 6036935 h 6858000"/>
              <a:gd name="connsiteX462" fmla="*/ 1072219 w 7467600"/>
              <a:gd name="connsiteY462" fmla="*/ 6169443 h 6858000"/>
              <a:gd name="connsiteX463" fmla="*/ 1074117 w 7467600"/>
              <a:gd name="connsiteY463" fmla="*/ 6170301 h 6858000"/>
              <a:gd name="connsiteX464" fmla="*/ 1083114 w 7467600"/>
              <a:gd name="connsiteY464" fmla="*/ 6174131 h 6858000"/>
              <a:gd name="connsiteX465" fmla="*/ 1543010 w 7467600"/>
              <a:gd name="connsiteY465" fmla="*/ 6191140 h 6858000"/>
              <a:gd name="connsiteX466" fmla="*/ 1551080 w 7467600"/>
              <a:gd name="connsiteY466" fmla="*/ 6195006 h 6858000"/>
              <a:gd name="connsiteX467" fmla="*/ 2345443 w 7467600"/>
              <a:gd name="connsiteY467" fmla="*/ 5549882 h 6858000"/>
              <a:gd name="connsiteX468" fmla="*/ 1721499 w 7467600"/>
              <a:gd name="connsiteY468" fmla="*/ 5599969 h 6858000"/>
              <a:gd name="connsiteX469" fmla="*/ 767716 w 7467600"/>
              <a:gd name="connsiteY469" fmla="*/ 5472768 h 6858000"/>
              <a:gd name="connsiteX470" fmla="*/ 722147 w 7467600"/>
              <a:gd name="connsiteY470" fmla="*/ 5393091 h 6858000"/>
              <a:gd name="connsiteX471" fmla="*/ 1485552 w 7467600"/>
              <a:gd name="connsiteY471" fmla="*/ 5313202 h 6858000"/>
              <a:gd name="connsiteX472" fmla="*/ 2143004 w 7467600"/>
              <a:gd name="connsiteY472" fmla="*/ 5402420 h 6858000"/>
              <a:gd name="connsiteX473" fmla="*/ 1933391 w 7467600"/>
              <a:gd name="connsiteY473" fmla="*/ 5156971 h 6858000"/>
              <a:gd name="connsiteX474" fmla="*/ 1827118 w 7467600"/>
              <a:gd name="connsiteY474" fmla="*/ 4968410 h 6858000"/>
              <a:gd name="connsiteX475" fmla="*/ 1837349 w 7467600"/>
              <a:gd name="connsiteY475" fmla="*/ 4956357 h 6858000"/>
              <a:gd name="connsiteX476" fmla="*/ 2162835 w 7467600"/>
              <a:gd name="connsiteY476" fmla="*/ 5187853 h 6858000"/>
              <a:gd name="connsiteX477" fmla="*/ 2257167 w 7467600"/>
              <a:gd name="connsiteY477" fmla="*/ 5462123 h 6858000"/>
              <a:gd name="connsiteX478" fmla="*/ 2261598 w 7467600"/>
              <a:gd name="connsiteY478" fmla="*/ 5467998 h 6858000"/>
              <a:gd name="connsiteX479" fmla="*/ 2437177 w 7467600"/>
              <a:gd name="connsiteY479" fmla="*/ 5479608 h 6858000"/>
              <a:gd name="connsiteX480" fmla="*/ 2445247 w 7467600"/>
              <a:gd name="connsiteY480" fmla="*/ 5483476 h 6858000"/>
              <a:gd name="connsiteX481" fmla="*/ 2743626 w 7467600"/>
              <a:gd name="connsiteY481" fmla="*/ 5304819 h 6858000"/>
              <a:gd name="connsiteX482" fmla="*/ 3048102 w 7467600"/>
              <a:gd name="connsiteY482" fmla="*/ 5150595 h 6858000"/>
              <a:gd name="connsiteX483" fmla="*/ 1799414 w 7467600"/>
              <a:gd name="connsiteY483" fmla="*/ 4694732 h 6858000"/>
              <a:gd name="connsiteX484" fmla="*/ 1771735 w 7467600"/>
              <a:gd name="connsiteY484" fmla="*/ 4619929 h 6858000"/>
              <a:gd name="connsiteX485" fmla="*/ 3104273 w 7467600"/>
              <a:gd name="connsiteY485" fmla="*/ 5076159 h 6858000"/>
              <a:gd name="connsiteX486" fmla="*/ 3113245 w 7467600"/>
              <a:gd name="connsiteY486" fmla="*/ 5090705 h 6858000"/>
              <a:gd name="connsiteX487" fmla="*/ 3126294 w 7467600"/>
              <a:gd name="connsiteY487" fmla="*/ 5114400 h 6858000"/>
              <a:gd name="connsiteX488" fmla="*/ 3937433 w 7467600"/>
              <a:gd name="connsiteY488" fmla="*/ 4830473 h 6858000"/>
              <a:gd name="connsiteX489" fmla="*/ 3590475 w 7467600"/>
              <a:gd name="connsiteY489" fmla="*/ 4597974 h 6858000"/>
              <a:gd name="connsiteX490" fmla="*/ 3100264 w 7467600"/>
              <a:gd name="connsiteY490" fmla="*/ 4579845 h 6858000"/>
              <a:gd name="connsiteX491" fmla="*/ 2183576 w 7467600"/>
              <a:gd name="connsiteY491" fmla="*/ 4227150 h 6858000"/>
              <a:gd name="connsiteX492" fmla="*/ 2151029 w 7467600"/>
              <a:gd name="connsiteY492" fmla="*/ 4146947 h 6858000"/>
              <a:gd name="connsiteX493" fmla="*/ 3563434 w 7467600"/>
              <a:gd name="connsiteY493" fmla="*/ 4469115 h 6858000"/>
              <a:gd name="connsiteX494" fmla="*/ 3177952 w 7467600"/>
              <a:gd name="connsiteY494" fmla="*/ 3657386 h 6858000"/>
              <a:gd name="connsiteX495" fmla="*/ 3189263 w 7467600"/>
              <a:gd name="connsiteY495" fmla="*/ 3625726 h 6858000"/>
              <a:gd name="connsiteX496" fmla="*/ 3560912 w 7467600"/>
              <a:gd name="connsiteY496" fmla="*/ 4079863 h 6858000"/>
              <a:gd name="connsiteX497" fmla="*/ 3626636 w 7467600"/>
              <a:gd name="connsiteY497" fmla="*/ 4512230 h 6858000"/>
              <a:gd name="connsiteX498" fmla="*/ 3653088 w 7467600"/>
              <a:gd name="connsiteY498" fmla="*/ 4521417 h 6858000"/>
              <a:gd name="connsiteX499" fmla="*/ 3988128 w 7467600"/>
              <a:gd name="connsiteY499" fmla="*/ 4817267 h 6858000"/>
              <a:gd name="connsiteX500" fmla="*/ 4830582 w 7467600"/>
              <a:gd name="connsiteY500" fmla="*/ 4676000 h 6858000"/>
              <a:gd name="connsiteX501" fmla="*/ 4830100 w 7467600"/>
              <a:gd name="connsiteY501" fmla="*/ 4675554 h 6858000"/>
              <a:gd name="connsiteX502" fmla="*/ 4036318 w 7467600"/>
              <a:gd name="connsiteY502" fmla="*/ 4147013 h 6858000"/>
              <a:gd name="connsiteX503" fmla="*/ 3432098 w 7467600"/>
              <a:gd name="connsiteY503" fmla="*/ 3537312 h 6858000"/>
              <a:gd name="connsiteX504" fmla="*/ 3446761 w 7467600"/>
              <a:gd name="connsiteY504" fmla="*/ 3461278 h 6858000"/>
              <a:gd name="connsiteX505" fmla="*/ 4419733 w 7467600"/>
              <a:gd name="connsiteY505" fmla="*/ 3963555 h 6858000"/>
              <a:gd name="connsiteX506" fmla="*/ 4781371 w 7467600"/>
              <a:gd name="connsiteY506" fmla="*/ 4458604 h 6858000"/>
              <a:gd name="connsiteX507" fmla="*/ 4780440 w 7467600"/>
              <a:gd name="connsiteY507" fmla="*/ 4470290 h 6858000"/>
              <a:gd name="connsiteX508" fmla="*/ 4898954 w 7467600"/>
              <a:gd name="connsiteY508" fmla="*/ 4662092 h 6858000"/>
              <a:gd name="connsiteX509" fmla="*/ 4900699 w 7467600"/>
              <a:gd name="connsiteY509" fmla="*/ 4670867 h 6858000"/>
              <a:gd name="connsiteX510" fmla="*/ 5714511 w 7467600"/>
              <a:gd name="connsiteY510" fmla="*/ 4663483 h 6858000"/>
              <a:gd name="connsiteX511" fmla="*/ 5464793 w 7467600"/>
              <a:gd name="connsiteY511" fmla="*/ 4393556 h 6858000"/>
              <a:gd name="connsiteX512" fmla="*/ 5461897 w 7467600"/>
              <a:gd name="connsiteY512" fmla="*/ 4390879 h 6858000"/>
              <a:gd name="connsiteX513" fmla="*/ 4294126 w 7467600"/>
              <a:gd name="connsiteY513" fmla="*/ 3303048 h 6858000"/>
              <a:gd name="connsiteX514" fmla="*/ 4305321 w 7467600"/>
              <a:gd name="connsiteY514" fmla="*/ 3256953 h 6858000"/>
              <a:gd name="connsiteX515" fmla="*/ 4949299 w 7467600"/>
              <a:gd name="connsiteY515" fmla="*/ 3766336 h 6858000"/>
              <a:gd name="connsiteX516" fmla="*/ 5291452 w 7467600"/>
              <a:gd name="connsiteY516" fmla="*/ 4076801 h 6858000"/>
              <a:gd name="connsiteX517" fmla="*/ 5434998 w 7467600"/>
              <a:gd name="connsiteY517" fmla="*/ 4254100 h 6858000"/>
              <a:gd name="connsiteX518" fmla="*/ 5351015 w 7467600"/>
              <a:gd name="connsiteY518" fmla="*/ 3760989 h 6858000"/>
              <a:gd name="connsiteX519" fmla="*/ 5413780 w 7467600"/>
              <a:gd name="connsiteY519" fmla="*/ 2966265 h 6858000"/>
              <a:gd name="connsiteX520" fmla="*/ 5425627 w 7467600"/>
              <a:gd name="connsiteY520" fmla="*/ 2954192 h 6858000"/>
              <a:gd name="connsiteX521" fmla="*/ 6604735 w 7467600"/>
              <a:gd name="connsiteY521" fmla="*/ 2041381 h 6858000"/>
              <a:gd name="connsiteX522" fmla="*/ 7204487 w 7467600"/>
              <a:gd name="connsiteY522" fmla="*/ 2742112 h 6858000"/>
              <a:gd name="connsiteX523" fmla="*/ 7131592 w 7467600"/>
              <a:gd name="connsiteY523" fmla="*/ 2672096 h 6858000"/>
              <a:gd name="connsiteX524" fmla="*/ 6996344 w 7467600"/>
              <a:gd name="connsiteY524" fmla="*/ 2518310 h 6858000"/>
              <a:gd name="connsiteX525" fmla="*/ 6735495 w 7467600"/>
              <a:gd name="connsiteY525" fmla="*/ 2196890 h 6858000"/>
              <a:gd name="connsiteX526" fmla="*/ 6721901 w 7467600"/>
              <a:gd name="connsiteY526" fmla="*/ 2179274 h 6858000"/>
              <a:gd name="connsiteX527" fmla="*/ 6604735 w 7467600"/>
              <a:gd name="connsiteY527" fmla="*/ 2041381 h 6858000"/>
              <a:gd name="connsiteX528" fmla="*/ 6591670 w 7467600"/>
              <a:gd name="connsiteY528" fmla="*/ 1988277 h 6858000"/>
              <a:gd name="connsiteX529" fmla="*/ 6747349 w 7467600"/>
              <a:gd name="connsiteY529" fmla="*/ 2160069 h 6858000"/>
              <a:gd name="connsiteX530" fmla="*/ 6760943 w 7467600"/>
              <a:gd name="connsiteY530" fmla="*/ 2177686 h 6858000"/>
              <a:gd name="connsiteX531" fmla="*/ 7021065 w 7467600"/>
              <a:gd name="connsiteY531" fmla="*/ 2498102 h 6858000"/>
              <a:gd name="connsiteX532" fmla="*/ 7155223 w 7467600"/>
              <a:gd name="connsiteY532" fmla="*/ 2650386 h 6858000"/>
              <a:gd name="connsiteX533" fmla="*/ 7203167 w 7467600"/>
              <a:gd name="connsiteY533" fmla="*/ 2697288 h 6858000"/>
              <a:gd name="connsiteX534" fmla="*/ 6937703 w 7467600"/>
              <a:gd name="connsiteY534" fmla="*/ 2321981 h 6858000"/>
              <a:gd name="connsiteX535" fmla="*/ 6591670 w 7467600"/>
              <a:gd name="connsiteY535" fmla="*/ 1988277 h 6858000"/>
              <a:gd name="connsiteX536" fmla="*/ 5798671 w 7467600"/>
              <a:gd name="connsiteY536" fmla="*/ 1981601 h 6858000"/>
              <a:gd name="connsiteX537" fmla="*/ 5754709 w 7467600"/>
              <a:gd name="connsiteY537" fmla="*/ 2071454 h 6858000"/>
              <a:gd name="connsiteX538" fmla="*/ 5763044 w 7467600"/>
              <a:gd name="connsiteY538" fmla="*/ 2842206 h 6858000"/>
              <a:gd name="connsiteX539" fmla="*/ 5764974 w 7467600"/>
              <a:gd name="connsiteY539" fmla="*/ 2799609 h 6858000"/>
              <a:gd name="connsiteX540" fmla="*/ 5767665 w 7467600"/>
              <a:gd name="connsiteY540" fmla="*/ 2666409 h 6858000"/>
              <a:gd name="connsiteX541" fmla="*/ 5763055 w 7467600"/>
              <a:gd name="connsiteY541" fmla="*/ 2579705 h 6858000"/>
              <a:gd name="connsiteX542" fmla="*/ 5758079 w 7467600"/>
              <a:gd name="connsiteY542" fmla="*/ 2492508 h 6858000"/>
              <a:gd name="connsiteX543" fmla="*/ 5779325 w 7467600"/>
              <a:gd name="connsiteY543" fmla="*/ 2197069 h 6858000"/>
              <a:gd name="connsiteX544" fmla="*/ 5798671 w 7467600"/>
              <a:gd name="connsiteY544" fmla="*/ 1981601 h 6858000"/>
              <a:gd name="connsiteX545" fmla="*/ 5829202 w 7467600"/>
              <a:gd name="connsiteY545" fmla="*/ 1971679 h 6858000"/>
              <a:gd name="connsiteX546" fmla="*/ 5809558 w 7467600"/>
              <a:gd name="connsiteY546" fmla="*/ 2198043 h 6858000"/>
              <a:gd name="connsiteX547" fmla="*/ 5788653 w 7467600"/>
              <a:gd name="connsiteY547" fmla="*/ 2489430 h 6858000"/>
              <a:gd name="connsiteX548" fmla="*/ 5793439 w 7467600"/>
              <a:gd name="connsiteY548" fmla="*/ 2575235 h 6858000"/>
              <a:gd name="connsiteX549" fmla="*/ 5796837 w 7467600"/>
              <a:gd name="connsiteY549" fmla="*/ 2637633 h 6858000"/>
              <a:gd name="connsiteX550" fmla="*/ 5818614 w 7467600"/>
              <a:gd name="connsiteY550" fmla="*/ 2473055 h 6858000"/>
              <a:gd name="connsiteX551" fmla="*/ 5829202 w 7467600"/>
              <a:gd name="connsiteY551" fmla="*/ 1971679 h 6858000"/>
              <a:gd name="connsiteX552" fmla="*/ 5911389 w 7467600"/>
              <a:gd name="connsiteY552" fmla="*/ 1898371 h 6858000"/>
              <a:gd name="connsiteX553" fmla="*/ 6237627 w 7467600"/>
              <a:gd name="connsiteY553" fmla="*/ 2231921 h 6858000"/>
              <a:gd name="connsiteX554" fmla="*/ 5911389 w 7467600"/>
              <a:gd name="connsiteY554" fmla="*/ 1898371 h 6858000"/>
              <a:gd name="connsiteX555" fmla="*/ 6944437 w 7467600"/>
              <a:gd name="connsiteY555" fmla="*/ 1575402 h 6858000"/>
              <a:gd name="connsiteX556" fmla="*/ 6304730 w 7467600"/>
              <a:gd name="connsiteY556" fmla="*/ 1766654 h 6858000"/>
              <a:gd name="connsiteX557" fmla="*/ 6944437 w 7467600"/>
              <a:gd name="connsiteY557" fmla="*/ 1575402 h 6858000"/>
              <a:gd name="connsiteX558" fmla="*/ 7019523 w 7467600"/>
              <a:gd name="connsiteY558" fmla="*/ 1519450 h 6858000"/>
              <a:gd name="connsiteX559" fmla="*/ 6298091 w 7467600"/>
              <a:gd name="connsiteY559" fmla="*/ 1737122 h 6858000"/>
              <a:gd name="connsiteX560" fmla="*/ 7019523 w 7467600"/>
              <a:gd name="connsiteY560" fmla="*/ 1519450 h 6858000"/>
              <a:gd name="connsiteX561" fmla="*/ 2399523 w 7467600"/>
              <a:gd name="connsiteY561" fmla="*/ 1428234 h 6858000"/>
              <a:gd name="connsiteX562" fmla="*/ 2224982 w 7467600"/>
              <a:gd name="connsiteY562" fmla="*/ 1826201 h 6858000"/>
              <a:gd name="connsiteX563" fmla="*/ 2096099 w 7467600"/>
              <a:gd name="connsiteY563" fmla="*/ 2345900 h 6858000"/>
              <a:gd name="connsiteX564" fmla="*/ 2283317 w 7467600"/>
              <a:gd name="connsiteY564" fmla="*/ 1796925 h 6858000"/>
              <a:gd name="connsiteX565" fmla="*/ 2399523 w 7467600"/>
              <a:gd name="connsiteY565" fmla="*/ 1428234 h 6858000"/>
              <a:gd name="connsiteX566" fmla="*/ 2448558 w 7467600"/>
              <a:gd name="connsiteY566" fmla="*/ 1373435 h 6858000"/>
              <a:gd name="connsiteX567" fmla="*/ 2312521 w 7467600"/>
              <a:gd name="connsiteY567" fmla="*/ 1806140 h 6858000"/>
              <a:gd name="connsiteX568" fmla="*/ 2127533 w 7467600"/>
              <a:gd name="connsiteY568" fmla="*/ 2348380 h 6858000"/>
              <a:gd name="connsiteX569" fmla="*/ 2358080 w 7467600"/>
              <a:gd name="connsiteY569" fmla="*/ 1866134 h 6858000"/>
              <a:gd name="connsiteX570" fmla="*/ 2407436 w 7467600"/>
              <a:gd name="connsiteY570" fmla="*/ 1651070 h 6858000"/>
              <a:gd name="connsiteX571" fmla="*/ 2448558 w 7467600"/>
              <a:gd name="connsiteY571" fmla="*/ 1373435 h 6858000"/>
              <a:gd name="connsiteX572" fmla="*/ 278707 w 7467600"/>
              <a:gd name="connsiteY572" fmla="*/ 1352270 h 6858000"/>
              <a:gd name="connsiteX573" fmla="*/ 321570 w 7467600"/>
              <a:gd name="connsiteY573" fmla="*/ 1861610 h 6858000"/>
              <a:gd name="connsiteX574" fmla="*/ 294281 w 7467600"/>
              <a:gd name="connsiteY574" fmla="*/ 1440658 h 6858000"/>
              <a:gd name="connsiteX575" fmla="*/ 278707 w 7467600"/>
              <a:gd name="connsiteY575" fmla="*/ 1352270 h 6858000"/>
              <a:gd name="connsiteX576" fmla="*/ 1423821 w 7467600"/>
              <a:gd name="connsiteY576" fmla="*/ 1351958 h 6858000"/>
              <a:gd name="connsiteX577" fmla="*/ 1638521 w 7467600"/>
              <a:gd name="connsiteY577" fmla="*/ 1908470 h 6858000"/>
              <a:gd name="connsiteX578" fmla="*/ 1754199 w 7467600"/>
              <a:gd name="connsiteY578" fmla="*/ 2149284 h 6858000"/>
              <a:gd name="connsiteX579" fmla="*/ 1908359 w 7467600"/>
              <a:gd name="connsiteY579" fmla="*/ 2364988 h 6858000"/>
              <a:gd name="connsiteX580" fmla="*/ 1647661 w 7467600"/>
              <a:gd name="connsiteY580" fmla="*/ 1825945 h 6858000"/>
              <a:gd name="connsiteX581" fmla="*/ 1423821 w 7467600"/>
              <a:gd name="connsiteY581" fmla="*/ 1351958 h 6858000"/>
              <a:gd name="connsiteX582" fmla="*/ 1431890 w 7467600"/>
              <a:gd name="connsiteY582" fmla="*/ 1306475 h 6858000"/>
              <a:gd name="connsiteX583" fmla="*/ 1507597 w 7467600"/>
              <a:gd name="connsiteY583" fmla="*/ 1446132 h 6858000"/>
              <a:gd name="connsiteX584" fmla="*/ 1674586 w 7467600"/>
              <a:gd name="connsiteY584" fmla="*/ 1813832 h 6858000"/>
              <a:gd name="connsiteX585" fmla="*/ 1815950 w 7467600"/>
              <a:gd name="connsiteY585" fmla="*/ 2128564 h 6858000"/>
              <a:gd name="connsiteX586" fmla="*/ 1984242 w 7467600"/>
              <a:gd name="connsiteY586" fmla="*/ 2430829 h 6858000"/>
              <a:gd name="connsiteX587" fmla="*/ 2014023 w 7467600"/>
              <a:gd name="connsiteY587" fmla="*/ 2450995 h 6858000"/>
              <a:gd name="connsiteX588" fmla="*/ 1747337 w 7467600"/>
              <a:gd name="connsiteY588" fmla="*/ 1855264 h 6858000"/>
              <a:gd name="connsiteX589" fmla="*/ 1533749 w 7467600"/>
              <a:gd name="connsiteY589" fmla="*/ 1478656 h 6858000"/>
              <a:gd name="connsiteX590" fmla="*/ 1431890 w 7467600"/>
              <a:gd name="connsiteY590" fmla="*/ 1306475 h 6858000"/>
              <a:gd name="connsiteX591" fmla="*/ 5052692 w 7467600"/>
              <a:gd name="connsiteY591" fmla="*/ 1292994 h 6858000"/>
              <a:gd name="connsiteX592" fmla="*/ 5200661 w 7467600"/>
              <a:gd name="connsiteY592" fmla="*/ 1635186 h 6858000"/>
              <a:gd name="connsiteX593" fmla="*/ 5297138 w 7467600"/>
              <a:gd name="connsiteY593" fmla="*/ 1906351 h 6858000"/>
              <a:gd name="connsiteX594" fmla="*/ 5052692 w 7467600"/>
              <a:gd name="connsiteY594" fmla="*/ 1292994 h 6858000"/>
              <a:gd name="connsiteX595" fmla="*/ 5009948 w 7467600"/>
              <a:gd name="connsiteY595" fmla="*/ 1273619 h 6858000"/>
              <a:gd name="connsiteX596" fmla="*/ 5121777 w 7467600"/>
              <a:gd name="connsiteY596" fmla="*/ 1654213 h 6858000"/>
              <a:gd name="connsiteX597" fmla="*/ 5293545 w 7467600"/>
              <a:gd name="connsiteY597" fmla="*/ 2072247 h 6858000"/>
              <a:gd name="connsiteX598" fmla="*/ 5294042 w 7467600"/>
              <a:gd name="connsiteY598" fmla="*/ 2065019 h 6858000"/>
              <a:gd name="connsiteX599" fmla="*/ 5171936 w 7467600"/>
              <a:gd name="connsiteY599" fmla="*/ 1647613 h 6858000"/>
              <a:gd name="connsiteX600" fmla="*/ 5009948 w 7467600"/>
              <a:gd name="connsiteY600" fmla="*/ 1273619 h 6858000"/>
              <a:gd name="connsiteX601" fmla="*/ 655236 w 7467600"/>
              <a:gd name="connsiteY601" fmla="*/ 1268632 h 6858000"/>
              <a:gd name="connsiteX602" fmla="*/ 839521 w 7467600"/>
              <a:gd name="connsiteY602" fmla="*/ 1685315 h 6858000"/>
              <a:gd name="connsiteX603" fmla="*/ 1109416 w 7467600"/>
              <a:gd name="connsiteY603" fmla="*/ 2061663 h 6858000"/>
              <a:gd name="connsiteX604" fmla="*/ 1298300 w 7467600"/>
              <a:gd name="connsiteY604" fmla="*/ 2247742 h 6858000"/>
              <a:gd name="connsiteX605" fmla="*/ 1125871 w 7467600"/>
              <a:gd name="connsiteY605" fmla="*/ 1989513 h 6858000"/>
              <a:gd name="connsiteX606" fmla="*/ 981574 w 7467600"/>
              <a:gd name="connsiteY606" fmla="*/ 1783157 h 6858000"/>
              <a:gd name="connsiteX607" fmla="*/ 922198 w 7467600"/>
              <a:gd name="connsiteY607" fmla="*/ 1677437 h 6858000"/>
              <a:gd name="connsiteX608" fmla="*/ 869293 w 7467600"/>
              <a:gd name="connsiteY608" fmla="*/ 1583214 h 6858000"/>
              <a:gd name="connsiteX609" fmla="*/ 751431 w 7467600"/>
              <a:gd name="connsiteY609" fmla="*/ 1405731 h 6858000"/>
              <a:gd name="connsiteX610" fmla="*/ 655236 w 7467600"/>
              <a:gd name="connsiteY610" fmla="*/ 1268632 h 6858000"/>
              <a:gd name="connsiteX611" fmla="*/ 6516292 w 7467600"/>
              <a:gd name="connsiteY611" fmla="*/ 1263064 h 6858000"/>
              <a:gd name="connsiteX612" fmla="*/ 5736320 w 7467600"/>
              <a:gd name="connsiteY612" fmla="*/ 1501803 h 6858000"/>
              <a:gd name="connsiteX613" fmla="*/ 6516292 w 7467600"/>
              <a:gd name="connsiteY613" fmla="*/ 1263064 h 6858000"/>
              <a:gd name="connsiteX614" fmla="*/ 291466 w 7467600"/>
              <a:gd name="connsiteY614" fmla="*/ 1250369 h 6858000"/>
              <a:gd name="connsiteX615" fmla="*/ 323180 w 7467600"/>
              <a:gd name="connsiteY615" fmla="*/ 1435283 h 6858000"/>
              <a:gd name="connsiteX616" fmla="*/ 349381 w 7467600"/>
              <a:gd name="connsiteY616" fmla="*/ 1875041 h 6858000"/>
              <a:gd name="connsiteX617" fmla="*/ 374363 w 7467600"/>
              <a:gd name="connsiteY617" fmla="*/ 1506494 h 6858000"/>
              <a:gd name="connsiteX618" fmla="*/ 302168 w 7467600"/>
              <a:gd name="connsiteY618" fmla="*/ 1274495 h 6858000"/>
              <a:gd name="connsiteX619" fmla="*/ 291466 w 7467600"/>
              <a:gd name="connsiteY619" fmla="*/ 1250369 h 6858000"/>
              <a:gd name="connsiteX620" fmla="*/ 678222 w 7467600"/>
              <a:gd name="connsiteY620" fmla="*/ 1248670 h 6858000"/>
              <a:gd name="connsiteX621" fmla="*/ 775536 w 7467600"/>
              <a:gd name="connsiteY621" fmla="*/ 1388015 h 6858000"/>
              <a:gd name="connsiteX622" fmla="*/ 894529 w 7467600"/>
              <a:gd name="connsiteY622" fmla="*/ 1567739 h 6858000"/>
              <a:gd name="connsiteX623" fmla="*/ 948000 w 7467600"/>
              <a:gd name="connsiteY623" fmla="*/ 1663088 h 6858000"/>
              <a:gd name="connsiteX624" fmla="*/ 1006812 w 7467600"/>
              <a:gd name="connsiteY624" fmla="*/ 1767683 h 6858000"/>
              <a:gd name="connsiteX625" fmla="*/ 1149133 w 7467600"/>
              <a:gd name="connsiteY625" fmla="*/ 1971513 h 6858000"/>
              <a:gd name="connsiteX626" fmla="*/ 1333952 w 7467600"/>
              <a:gd name="connsiteY626" fmla="*/ 2251620 h 6858000"/>
              <a:gd name="connsiteX627" fmla="*/ 1337329 w 7467600"/>
              <a:gd name="connsiteY627" fmla="*/ 2258350 h 6858000"/>
              <a:gd name="connsiteX628" fmla="*/ 1014726 w 7467600"/>
              <a:gd name="connsiteY628" fmla="*/ 1615556 h 6858000"/>
              <a:gd name="connsiteX629" fmla="*/ 678222 w 7467600"/>
              <a:gd name="connsiteY629" fmla="*/ 1248670 h 6858000"/>
              <a:gd name="connsiteX630" fmla="*/ 6691602 w 7467600"/>
              <a:gd name="connsiteY630" fmla="*/ 1140573 h 6858000"/>
              <a:gd name="connsiteX631" fmla="*/ 6571100 w 7467600"/>
              <a:gd name="connsiteY631" fmla="*/ 1183662 h 6858000"/>
              <a:gd name="connsiteX632" fmla="*/ 6241687 w 7467600"/>
              <a:gd name="connsiteY632" fmla="*/ 1257600 h 6858000"/>
              <a:gd name="connsiteX633" fmla="*/ 5693009 w 7467600"/>
              <a:gd name="connsiteY633" fmla="*/ 1478256 h 6858000"/>
              <a:gd name="connsiteX634" fmla="*/ 6548420 w 7467600"/>
              <a:gd name="connsiteY634" fmla="*/ 1214599 h 6858000"/>
              <a:gd name="connsiteX635" fmla="*/ 6605473 w 7467600"/>
              <a:gd name="connsiteY635" fmla="*/ 1184686 h 6858000"/>
              <a:gd name="connsiteX636" fmla="*/ 6691602 w 7467600"/>
              <a:gd name="connsiteY636" fmla="*/ 1140573 h 6858000"/>
              <a:gd name="connsiteX637" fmla="*/ 4002475 w 7467600"/>
              <a:gd name="connsiteY637" fmla="*/ 1037802 h 6858000"/>
              <a:gd name="connsiteX638" fmla="*/ 4000324 w 7467600"/>
              <a:gd name="connsiteY638" fmla="*/ 1039362 h 6858000"/>
              <a:gd name="connsiteX639" fmla="*/ 4002862 w 7467600"/>
              <a:gd name="connsiteY639" fmla="*/ 1042866 h 6858000"/>
              <a:gd name="connsiteX640" fmla="*/ 4002475 w 7467600"/>
              <a:gd name="connsiteY640" fmla="*/ 1037802 h 6858000"/>
              <a:gd name="connsiteX641" fmla="*/ 506322 w 7467600"/>
              <a:gd name="connsiteY641" fmla="*/ 1020997 h 6858000"/>
              <a:gd name="connsiteX642" fmla="*/ 533068 w 7467600"/>
              <a:gd name="connsiteY642" fmla="*/ 1029409 h 6858000"/>
              <a:gd name="connsiteX643" fmla="*/ 1232525 w 7467600"/>
              <a:gd name="connsiteY643" fmla="*/ 1804675 h 6858000"/>
              <a:gd name="connsiteX644" fmla="*/ 1388858 w 7467600"/>
              <a:gd name="connsiteY644" fmla="*/ 2368011 h 6858000"/>
              <a:gd name="connsiteX645" fmla="*/ 1384098 w 7467600"/>
              <a:gd name="connsiteY645" fmla="*/ 2378125 h 6858000"/>
              <a:gd name="connsiteX646" fmla="*/ 1425393 w 7467600"/>
              <a:gd name="connsiteY646" fmla="*/ 2589124 h 6858000"/>
              <a:gd name="connsiteX647" fmla="*/ 1424001 w 7467600"/>
              <a:gd name="connsiteY647" fmla="*/ 2597541 h 6858000"/>
              <a:gd name="connsiteX648" fmla="*/ 2152729 w 7467600"/>
              <a:gd name="connsiteY648" fmla="*/ 2864487 h 6858000"/>
              <a:gd name="connsiteX649" fmla="*/ 2020609 w 7467600"/>
              <a:gd name="connsiteY649" fmla="*/ 2539671 h 6858000"/>
              <a:gd name="connsiteX650" fmla="*/ 2018920 w 7467600"/>
              <a:gd name="connsiteY650" fmla="*/ 2536309 h 6858000"/>
              <a:gd name="connsiteX651" fmla="*/ 1342441 w 7467600"/>
              <a:gd name="connsiteY651" fmla="*/ 1173017 h 6858000"/>
              <a:gd name="connsiteX652" fmla="*/ 1367925 w 7467600"/>
              <a:gd name="connsiteY652" fmla="*/ 1135648 h 6858000"/>
              <a:gd name="connsiteX653" fmla="*/ 1771401 w 7467600"/>
              <a:gd name="connsiteY653" fmla="*/ 1806673 h 6858000"/>
              <a:gd name="connsiteX654" fmla="*/ 1972385 w 7467600"/>
              <a:gd name="connsiteY654" fmla="*/ 2198735 h 6858000"/>
              <a:gd name="connsiteX655" fmla="*/ 2040892 w 7467600"/>
              <a:gd name="connsiteY655" fmla="*/ 2405205 h 6858000"/>
              <a:gd name="connsiteX656" fmla="*/ 2131689 w 7467600"/>
              <a:gd name="connsiteY656" fmla="*/ 1936926 h 6858000"/>
              <a:gd name="connsiteX657" fmla="*/ 2454820 w 7467600"/>
              <a:gd name="connsiteY657" fmla="*/ 1248808 h 6858000"/>
              <a:gd name="connsiteX658" fmla="*/ 2492512 w 7467600"/>
              <a:gd name="connsiteY658" fmla="*/ 1302920 h 6858000"/>
              <a:gd name="connsiteX659" fmla="*/ 2081216 w 7467600"/>
              <a:gd name="connsiteY659" fmla="*/ 2527513 h 6858000"/>
              <a:gd name="connsiteX660" fmla="*/ 2081211 w 7467600"/>
              <a:gd name="connsiteY660" fmla="*/ 2528916 h 6858000"/>
              <a:gd name="connsiteX661" fmla="*/ 2199067 w 7467600"/>
              <a:gd name="connsiteY661" fmla="*/ 2884061 h 6858000"/>
              <a:gd name="connsiteX662" fmla="*/ 3192586 w 7467600"/>
              <a:gd name="connsiteY662" fmla="*/ 3411496 h 6858000"/>
              <a:gd name="connsiteX663" fmla="*/ 3182620 w 7467600"/>
              <a:gd name="connsiteY663" fmla="*/ 3483279 h 6858000"/>
              <a:gd name="connsiteX664" fmla="*/ 2435119 w 7467600"/>
              <a:gd name="connsiteY664" fmla="*/ 3080173 h 6858000"/>
              <a:gd name="connsiteX665" fmla="*/ 2410152 w 7467600"/>
              <a:gd name="connsiteY665" fmla="*/ 3063751 h 6858000"/>
              <a:gd name="connsiteX666" fmla="*/ 2408099 w 7467600"/>
              <a:gd name="connsiteY666" fmla="*/ 3064403 h 6858000"/>
              <a:gd name="connsiteX667" fmla="*/ 2407218 w 7467600"/>
              <a:gd name="connsiteY667" fmla="*/ 3070324 h 6858000"/>
              <a:gd name="connsiteX668" fmla="*/ 2380138 w 7467600"/>
              <a:gd name="connsiteY668" fmla="*/ 3099341 h 6858000"/>
              <a:gd name="connsiteX669" fmla="*/ 1765923 w 7467600"/>
              <a:gd name="connsiteY669" fmla="*/ 3581043 h 6858000"/>
              <a:gd name="connsiteX670" fmla="*/ 1702258 w 7467600"/>
              <a:gd name="connsiteY670" fmla="*/ 3612286 h 6858000"/>
              <a:gd name="connsiteX671" fmla="*/ 1538370 w 7467600"/>
              <a:gd name="connsiteY671" fmla="*/ 3811804 h 6858000"/>
              <a:gd name="connsiteX672" fmla="*/ 542867 w 7467600"/>
              <a:gd name="connsiteY672" fmla="*/ 4944092 h 6858000"/>
              <a:gd name="connsiteX673" fmla="*/ 515800 w 7467600"/>
              <a:gd name="connsiteY673" fmla="*/ 4862180 h 6858000"/>
              <a:gd name="connsiteX674" fmla="*/ 909145 w 7467600"/>
              <a:gd name="connsiteY674" fmla="*/ 4199225 h 6858000"/>
              <a:gd name="connsiteX675" fmla="*/ 1214067 w 7467600"/>
              <a:gd name="connsiteY675" fmla="*/ 3908561 h 6858000"/>
              <a:gd name="connsiteX676" fmla="*/ 640967 w 7467600"/>
              <a:gd name="connsiteY676" fmla="*/ 4105601 h 6858000"/>
              <a:gd name="connsiteX677" fmla="*/ 112563 w 7467600"/>
              <a:gd name="connsiteY677" fmla="*/ 4396952 h 6858000"/>
              <a:gd name="connsiteX678" fmla="*/ 0 w 7467600"/>
              <a:gd name="connsiteY678" fmla="*/ 4466006 h 6858000"/>
              <a:gd name="connsiteX679" fmla="*/ 0 w 7467600"/>
              <a:gd name="connsiteY679" fmla="*/ 4233763 h 6858000"/>
              <a:gd name="connsiteX680" fmla="*/ 36881 w 7467600"/>
              <a:gd name="connsiteY680" fmla="*/ 4200118 h 6858000"/>
              <a:gd name="connsiteX681" fmla="*/ 910534 w 7467600"/>
              <a:gd name="connsiteY681" fmla="*/ 3629753 h 6858000"/>
              <a:gd name="connsiteX682" fmla="*/ 1578717 w 7467600"/>
              <a:gd name="connsiteY682" fmla="*/ 3575982 h 6858000"/>
              <a:gd name="connsiteX683" fmla="*/ 2338780 w 7467600"/>
              <a:gd name="connsiteY683" fmla="*/ 3033725 h 6858000"/>
              <a:gd name="connsiteX684" fmla="*/ 1807991 w 7467600"/>
              <a:gd name="connsiteY684" fmla="*/ 2807184 h 6858000"/>
              <a:gd name="connsiteX685" fmla="*/ 1416358 w 7467600"/>
              <a:gd name="connsiteY685" fmla="*/ 3112571 h 6858000"/>
              <a:gd name="connsiteX686" fmla="*/ 939066 w 7467600"/>
              <a:gd name="connsiteY686" fmla="*/ 3378798 h 6858000"/>
              <a:gd name="connsiteX687" fmla="*/ 115099 w 7467600"/>
              <a:gd name="connsiteY687" fmla="*/ 3607650 h 6858000"/>
              <a:gd name="connsiteX688" fmla="*/ 97284 w 7467600"/>
              <a:gd name="connsiteY688" fmla="*/ 3520393 h 6858000"/>
              <a:gd name="connsiteX689" fmla="*/ 922050 w 7467600"/>
              <a:gd name="connsiteY689" fmla="*/ 3074867 h 6858000"/>
              <a:gd name="connsiteX690" fmla="*/ 1405265 w 7467600"/>
              <a:gd name="connsiteY690" fmla="*/ 3016319 h 6858000"/>
              <a:gd name="connsiteX691" fmla="*/ 1407512 w 7467600"/>
              <a:gd name="connsiteY691" fmla="*/ 3018001 h 6858000"/>
              <a:gd name="connsiteX692" fmla="*/ 1726266 w 7467600"/>
              <a:gd name="connsiteY692" fmla="*/ 2777274 h 6858000"/>
              <a:gd name="connsiteX693" fmla="*/ 625390 w 7467600"/>
              <a:gd name="connsiteY693" fmla="*/ 2514541 h 6858000"/>
              <a:gd name="connsiteX694" fmla="*/ 619799 w 7467600"/>
              <a:gd name="connsiteY694" fmla="*/ 2527180 h 6858000"/>
              <a:gd name="connsiteX695" fmla="*/ 310030 w 7467600"/>
              <a:gd name="connsiteY695" fmla="*/ 2771818 h 6858000"/>
              <a:gd name="connsiteX696" fmla="*/ 173877 w 7467600"/>
              <a:gd name="connsiteY696" fmla="*/ 2937056 h 6858000"/>
              <a:gd name="connsiteX697" fmla="*/ 77889 w 7467600"/>
              <a:gd name="connsiteY697" fmla="*/ 3138440 h 6858000"/>
              <a:gd name="connsiteX698" fmla="*/ 0 w 7467600"/>
              <a:gd name="connsiteY698" fmla="*/ 3271395 h 6858000"/>
              <a:gd name="connsiteX699" fmla="*/ 0 w 7467600"/>
              <a:gd name="connsiteY699" fmla="*/ 3153002 h 6858000"/>
              <a:gd name="connsiteX700" fmla="*/ 2386 w 7467600"/>
              <a:gd name="connsiteY700" fmla="*/ 3149203 h 6858000"/>
              <a:gd name="connsiteX701" fmla="*/ 89753 w 7467600"/>
              <a:gd name="connsiteY701" fmla="*/ 2987702 h 6858000"/>
              <a:gd name="connsiteX702" fmla="*/ 76869 w 7467600"/>
              <a:gd name="connsiteY702" fmla="*/ 3005404 h 6858000"/>
              <a:gd name="connsiteX703" fmla="*/ 32049 w 7467600"/>
              <a:gd name="connsiteY703" fmla="*/ 3065814 h 6858000"/>
              <a:gd name="connsiteX704" fmla="*/ 0 w 7467600"/>
              <a:gd name="connsiteY704" fmla="*/ 3108744 h 6858000"/>
              <a:gd name="connsiteX705" fmla="*/ 0 w 7467600"/>
              <a:gd name="connsiteY705" fmla="*/ 3058059 h 6858000"/>
              <a:gd name="connsiteX706" fmla="*/ 7610 w 7467600"/>
              <a:gd name="connsiteY706" fmla="*/ 3047889 h 6858000"/>
              <a:gd name="connsiteX707" fmla="*/ 52419 w 7467600"/>
              <a:gd name="connsiteY707" fmla="*/ 2987479 h 6858000"/>
              <a:gd name="connsiteX708" fmla="*/ 59142 w 7467600"/>
              <a:gd name="connsiteY708" fmla="*/ 2978488 h 6858000"/>
              <a:gd name="connsiteX709" fmla="*/ 0 w 7467600"/>
              <a:gd name="connsiteY709" fmla="*/ 3015334 h 6858000"/>
              <a:gd name="connsiteX710" fmla="*/ 0 w 7467600"/>
              <a:gd name="connsiteY710" fmla="*/ 2914286 h 6858000"/>
              <a:gd name="connsiteX711" fmla="*/ 36383 w 7467600"/>
              <a:gd name="connsiteY711" fmla="*/ 2901128 h 6858000"/>
              <a:gd name="connsiteX712" fmla="*/ 156329 w 7467600"/>
              <a:gd name="connsiteY712" fmla="*/ 2840533 h 6858000"/>
              <a:gd name="connsiteX713" fmla="*/ 358355 w 7467600"/>
              <a:gd name="connsiteY713" fmla="*/ 2620471 h 6858000"/>
              <a:gd name="connsiteX714" fmla="*/ 510577 w 7467600"/>
              <a:gd name="connsiteY714" fmla="*/ 2501244 h 6858000"/>
              <a:gd name="connsiteX715" fmla="*/ 211967 w 7467600"/>
              <a:gd name="connsiteY715" fmla="*/ 2479171 h 6858000"/>
              <a:gd name="connsiteX716" fmla="*/ 0 w 7467600"/>
              <a:gd name="connsiteY716" fmla="*/ 2476398 h 6858000"/>
              <a:gd name="connsiteX717" fmla="*/ 0 w 7467600"/>
              <a:gd name="connsiteY717" fmla="*/ 2389189 h 6858000"/>
              <a:gd name="connsiteX718" fmla="*/ 103062 w 7467600"/>
              <a:gd name="connsiteY718" fmla="*/ 2389518 h 6858000"/>
              <a:gd name="connsiteX719" fmla="*/ 510734 w 7467600"/>
              <a:gd name="connsiteY719" fmla="*/ 2416201 h 6858000"/>
              <a:gd name="connsiteX720" fmla="*/ 279257 w 7467600"/>
              <a:gd name="connsiteY720" fmla="*/ 2092102 h 6858000"/>
              <a:gd name="connsiteX721" fmla="*/ 65265 w 7467600"/>
              <a:gd name="connsiteY721" fmla="*/ 2006049 h 6858000"/>
              <a:gd name="connsiteX722" fmla="*/ 0 w 7467600"/>
              <a:gd name="connsiteY722" fmla="*/ 1982532 h 6858000"/>
              <a:gd name="connsiteX723" fmla="*/ 0 w 7467600"/>
              <a:gd name="connsiteY723" fmla="*/ 1912789 h 6858000"/>
              <a:gd name="connsiteX724" fmla="*/ 97460 w 7467600"/>
              <a:gd name="connsiteY724" fmla="*/ 1953725 h 6858000"/>
              <a:gd name="connsiteX725" fmla="*/ 221272 w 7467600"/>
              <a:gd name="connsiteY725" fmla="*/ 1980766 h 6858000"/>
              <a:gd name="connsiteX726" fmla="*/ 116765 w 7467600"/>
              <a:gd name="connsiteY726" fmla="*/ 1911033 h 6858000"/>
              <a:gd name="connsiteX727" fmla="*/ 16405 w 7467600"/>
              <a:gd name="connsiteY727" fmla="*/ 1803412 h 6858000"/>
              <a:gd name="connsiteX728" fmla="*/ 0 w 7467600"/>
              <a:gd name="connsiteY728" fmla="*/ 1784777 h 6858000"/>
              <a:gd name="connsiteX729" fmla="*/ 0 w 7467600"/>
              <a:gd name="connsiteY729" fmla="*/ 1740082 h 6858000"/>
              <a:gd name="connsiteX730" fmla="*/ 39394 w 7467600"/>
              <a:gd name="connsiteY730" fmla="*/ 1784856 h 6858000"/>
              <a:gd name="connsiteX731" fmla="*/ 135813 w 7467600"/>
              <a:gd name="connsiteY731" fmla="*/ 1888838 h 6858000"/>
              <a:gd name="connsiteX732" fmla="*/ 242575 w 7467600"/>
              <a:gd name="connsiteY732" fmla="*/ 1958841 h 6858000"/>
              <a:gd name="connsiteX733" fmla="*/ 82197 w 7467600"/>
              <a:gd name="connsiteY733" fmla="*/ 1754826 h 6858000"/>
              <a:gd name="connsiteX734" fmla="*/ 0 w 7467600"/>
              <a:gd name="connsiteY734" fmla="*/ 1679650 h 6858000"/>
              <a:gd name="connsiteX735" fmla="*/ 0 w 7467600"/>
              <a:gd name="connsiteY735" fmla="*/ 1602463 h 6858000"/>
              <a:gd name="connsiteX736" fmla="*/ 84689 w 7467600"/>
              <a:gd name="connsiteY736" fmla="*/ 1677442 h 6858000"/>
              <a:gd name="connsiteX737" fmla="*/ 298437 w 7467600"/>
              <a:gd name="connsiteY737" fmla="*/ 1968019 h 6858000"/>
              <a:gd name="connsiteX738" fmla="*/ 227269 w 7467600"/>
              <a:gd name="connsiteY738" fmla="*/ 1114064 h 6858000"/>
              <a:gd name="connsiteX739" fmla="*/ 248003 w 7467600"/>
              <a:gd name="connsiteY739" fmla="*/ 1089613 h 6858000"/>
              <a:gd name="connsiteX740" fmla="*/ 427020 w 7467600"/>
              <a:gd name="connsiteY740" fmla="*/ 1619803 h 6858000"/>
              <a:gd name="connsiteX741" fmla="*/ 340345 w 7467600"/>
              <a:gd name="connsiteY741" fmla="*/ 2027739 h 6858000"/>
              <a:gd name="connsiteX742" fmla="*/ 360865 w 7467600"/>
              <a:gd name="connsiteY742" fmla="*/ 2044827 h 6858000"/>
              <a:gd name="connsiteX743" fmla="*/ 560414 w 7467600"/>
              <a:gd name="connsiteY743" fmla="*/ 2421457 h 6858000"/>
              <a:gd name="connsiteX744" fmla="*/ 1359703 w 7467600"/>
              <a:gd name="connsiteY744" fmla="*/ 2578554 h 6858000"/>
              <a:gd name="connsiteX745" fmla="*/ 1359422 w 7467600"/>
              <a:gd name="connsiteY745" fmla="*/ 2577994 h 6858000"/>
              <a:gd name="connsiteX746" fmla="*/ 828701 w 7467600"/>
              <a:gd name="connsiteY746" fmla="*/ 1839520 h 6858000"/>
              <a:gd name="connsiteX747" fmla="*/ 494427 w 7467600"/>
              <a:gd name="connsiteY747" fmla="*/ 1092333 h 6858000"/>
              <a:gd name="connsiteX748" fmla="*/ 506322 w 7467600"/>
              <a:gd name="connsiteY748" fmla="*/ 1020997 h 6858000"/>
              <a:gd name="connsiteX749" fmla="*/ 4570198 w 7467600"/>
              <a:gd name="connsiteY749" fmla="*/ 978081 h 6858000"/>
              <a:gd name="connsiteX750" fmla="*/ 4523691 w 7467600"/>
              <a:gd name="connsiteY750" fmla="*/ 1127776 h 6858000"/>
              <a:gd name="connsiteX751" fmla="*/ 4509875 w 7467600"/>
              <a:gd name="connsiteY751" fmla="*/ 1167552 h 6858000"/>
              <a:gd name="connsiteX752" fmla="*/ 4478168 w 7467600"/>
              <a:gd name="connsiteY752" fmla="*/ 1260735 h 6858000"/>
              <a:gd name="connsiteX753" fmla="*/ 4409309 w 7467600"/>
              <a:gd name="connsiteY753" fmla="*/ 1666996 h 6858000"/>
              <a:gd name="connsiteX754" fmla="*/ 4370031 w 7467600"/>
              <a:gd name="connsiteY754" fmla="*/ 1955666 h 6858000"/>
              <a:gd name="connsiteX755" fmla="*/ 4570198 w 7467600"/>
              <a:gd name="connsiteY755" fmla="*/ 978081 h 6858000"/>
              <a:gd name="connsiteX756" fmla="*/ 4557898 w 7467600"/>
              <a:gd name="connsiteY756" fmla="*/ 900011 h 6858000"/>
              <a:gd name="connsiteX757" fmla="*/ 4344840 w 7467600"/>
              <a:gd name="connsiteY757" fmla="*/ 1922038 h 6858000"/>
              <a:gd name="connsiteX758" fmla="*/ 4378710 w 7467600"/>
              <a:gd name="connsiteY758" fmla="*/ 1665516 h 6858000"/>
              <a:gd name="connsiteX759" fmla="*/ 4448798 w 7467600"/>
              <a:gd name="connsiteY759" fmla="*/ 1253024 h 6858000"/>
              <a:gd name="connsiteX760" fmla="*/ 4480315 w 7467600"/>
              <a:gd name="connsiteY760" fmla="*/ 1158454 h 6858000"/>
              <a:gd name="connsiteX761" fmla="*/ 4494133 w 7467600"/>
              <a:gd name="connsiteY761" fmla="*/ 1118676 h 6858000"/>
              <a:gd name="connsiteX762" fmla="*/ 4557898 w 7467600"/>
              <a:gd name="connsiteY762" fmla="*/ 900011 h 6858000"/>
              <a:gd name="connsiteX763" fmla="*/ 5870151 w 7467600"/>
              <a:gd name="connsiteY763" fmla="*/ 898890 h 6858000"/>
              <a:gd name="connsiteX764" fmla="*/ 5861335 w 7467600"/>
              <a:gd name="connsiteY764" fmla="*/ 899177 h 6858000"/>
              <a:gd name="connsiteX765" fmla="*/ 5843702 w 7467600"/>
              <a:gd name="connsiteY765" fmla="*/ 899748 h 6858000"/>
              <a:gd name="connsiteX766" fmla="*/ 5651107 w 7467600"/>
              <a:gd name="connsiteY766" fmla="*/ 920306 h 6858000"/>
              <a:gd name="connsiteX767" fmla="*/ 5459407 w 7467600"/>
              <a:gd name="connsiteY767" fmla="*/ 940975 h 6858000"/>
              <a:gd name="connsiteX768" fmla="*/ 5374846 w 7467600"/>
              <a:gd name="connsiteY768" fmla="*/ 941988 h 6858000"/>
              <a:gd name="connsiteX769" fmla="*/ 5256105 w 7467600"/>
              <a:gd name="connsiteY769" fmla="*/ 945632 h 6858000"/>
              <a:gd name="connsiteX770" fmla="*/ 5107071 w 7467600"/>
              <a:gd name="connsiteY770" fmla="*/ 969720 h 6858000"/>
              <a:gd name="connsiteX771" fmla="*/ 4998681 w 7467600"/>
              <a:gd name="connsiteY771" fmla="*/ 988771 h 6858000"/>
              <a:gd name="connsiteX772" fmla="*/ 5870151 w 7467600"/>
              <a:gd name="connsiteY772" fmla="*/ 898890 h 6858000"/>
              <a:gd name="connsiteX773" fmla="*/ 5504425 w 7467600"/>
              <a:gd name="connsiteY773" fmla="*/ 848067 h 6858000"/>
              <a:gd name="connsiteX774" fmla="*/ 4968849 w 7467600"/>
              <a:gd name="connsiteY774" fmla="*/ 962318 h 6858000"/>
              <a:gd name="connsiteX775" fmla="*/ 5104039 w 7467600"/>
              <a:gd name="connsiteY775" fmla="*/ 940634 h 6858000"/>
              <a:gd name="connsiteX776" fmla="*/ 5256311 w 7467600"/>
              <a:gd name="connsiteY776" fmla="*/ 916490 h 6858000"/>
              <a:gd name="connsiteX777" fmla="*/ 5377381 w 7467600"/>
              <a:gd name="connsiteY777" fmla="*/ 912671 h 6858000"/>
              <a:gd name="connsiteX778" fmla="*/ 5460148 w 7467600"/>
              <a:gd name="connsiteY778" fmla="*/ 911442 h 6858000"/>
              <a:gd name="connsiteX779" fmla="*/ 5648971 w 7467600"/>
              <a:gd name="connsiteY779" fmla="*/ 891331 h 6858000"/>
              <a:gd name="connsiteX780" fmla="*/ 5844807 w 7467600"/>
              <a:gd name="connsiteY780" fmla="*/ 870718 h 6858000"/>
              <a:gd name="connsiteX781" fmla="*/ 5862975 w 7467600"/>
              <a:gd name="connsiteY781" fmla="*/ 869756 h 6858000"/>
              <a:gd name="connsiteX782" fmla="*/ 5920887 w 7467600"/>
              <a:gd name="connsiteY782" fmla="*/ 865929 h 6858000"/>
              <a:gd name="connsiteX783" fmla="*/ 5504425 w 7467600"/>
              <a:gd name="connsiteY783" fmla="*/ 848067 h 6858000"/>
              <a:gd name="connsiteX784" fmla="*/ 3607114 w 7467600"/>
              <a:gd name="connsiteY784" fmla="*/ 467441 h 6858000"/>
              <a:gd name="connsiteX785" fmla="*/ 3296242 w 7467600"/>
              <a:gd name="connsiteY785" fmla="*/ 807991 h 6858000"/>
              <a:gd name="connsiteX786" fmla="*/ 3174674 w 7467600"/>
              <a:gd name="connsiteY786" fmla="*/ 919759 h 6858000"/>
              <a:gd name="connsiteX787" fmla="*/ 3042978 w 7467600"/>
              <a:gd name="connsiteY787" fmla="*/ 1054894 h 6858000"/>
              <a:gd name="connsiteX788" fmla="*/ 2968914 w 7467600"/>
              <a:gd name="connsiteY788" fmla="*/ 1133756 h 6858000"/>
              <a:gd name="connsiteX789" fmla="*/ 3103823 w 7467600"/>
              <a:gd name="connsiteY789" fmla="*/ 1026814 h 6858000"/>
              <a:gd name="connsiteX790" fmla="*/ 3607114 w 7467600"/>
              <a:gd name="connsiteY790" fmla="*/ 467441 h 6858000"/>
              <a:gd name="connsiteX791" fmla="*/ 3744487 w 7467600"/>
              <a:gd name="connsiteY791" fmla="*/ 383136 h 6858000"/>
              <a:gd name="connsiteX792" fmla="*/ 3970213 w 7467600"/>
              <a:gd name="connsiteY792" fmla="*/ 995559 h 6858000"/>
              <a:gd name="connsiteX793" fmla="*/ 3744487 w 7467600"/>
              <a:gd name="connsiteY793" fmla="*/ 383136 h 6858000"/>
              <a:gd name="connsiteX794" fmla="*/ 3624562 w 7467600"/>
              <a:gd name="connsiteY794" fmla="*/ 367041 h 6858000"/>
              <a:gd name="connsiteX795" fmla="*/ 3489712 w 7467600"/>
              <a:gd name="connsiteY795" fmla="*/ 485386 h 6858000"/>
              <a:gd name="connsiteX796" fmla="*/ 3182994 w 7467600"/>
              <a:gd name="connsiteY796" fmla="*/ 828265 h 6858000"/>
              <a:gd name="connsiteX797" fmla="*/ 2892114 w 7467600"/>
              <a:gd name="connsiteY797" fmla="*/ 1172635 h 6858000"/>
              <a:gd name="connsiteX798" fmla="*/ 3021459 w 7467600"/>
              <a:gd name="connsiteY798" fmla="*/ 1035385 h 6858000"/>
              <a:gd name="connsiteX799" fmla="*/ 3153873 w 7467600"/>
              <a:gd name="connsiteY799" fmla="*/ 898971 h 6858000"/>
              <a:gd name="connsiteX800" fmla="*/ 3276511 w 7467600"/>
              <a:gd name="connsiteY800" fmla="*/ 786423 h 6858000"/>
              <a:gd name="connsiteX801" fmla="*/ 3584154 w 7467600"/>
              <a:gd name="connsiteY801" fmla="*/ 448218 h 6858000"/>
              <a:gd name="connsiteX802" fmla="*/ 3624562 w 7467600"/>
              <a:gd name="connsiteY802" fmla="*/ 367041 h 6858000"/>
              <a:gd name="connsiteX803" fmla="*/ 3766672 w 7467600"/>
              <a:gd name="connsiteY803" fmla="*/ 359429 h 6858000"/>
              <a:gd name="connsiteX804" fmla="*/ 3996338 w 7467600"/>
              <a:gd name="connsiteY804" fmla="*/ 968237 h 6858000"/>
              <a:gd name="connsiteX805" fmla="*/ 3766672 w 7467600"/>
              <a:gd name="connsiteY805" fmla="*/ 359429 h 6858000"/>
              <a:gd name="connsiteX806" fmla="*/ 5805386 w 7467600"/>
              <a:gd name="connsiteY806" fmla="*/ 239240 h 6858000"/>
              <a:gd name="connsiteX807" fmla="*/ 5736947 w 7467600"/>
              <a:gd name="connsiteY807" fmla="*/ 261367 h 6858000"/>
              <a:gd name="connsiteX808" fmla="*/ 5427012 w 7467600"/>
              <a:gd name="connsiteY808" fmla="*/ 311272 h 6858000"/>
              <a:gd name="connsiteX809" fmla="*/ 5147818 w 7467600"/>
              <a:gd name="connsiteY809" fmla="*/ 322112 h 6858000"/>
              <a:gd name="connsiteX810" fmla="*/ 5060854 w 7467600"/>
              <a:gd name="connsiteY810" fmla="*/ 311882 h 6858000"/>
              <a:gd name="connsiteX811" fmla="*/ 4945989 w 7467600"/>
              <a:gd name="connsiteY811" fmla="*/ 300516 h 6858000"/>
              <a:gd name="connsiteX812" fmla="*/ 5410479 w 7467600"/>
              <a:gd name="connsiteY812" fmla="*/ 348434 h 6858000"/>
              <a:gd name="connsiteX813" fmla="*/ 5805386 w 7467600"/>
              <a:gd name="connsiteY813" fmla="*/ 239240 h 6858000"/>
              <a:gd name="connsiteX814" fmla="*/ 5905192 w 7467600"/>
              <a:gd name="connsiteY814" fmla="*/ 163079 h 6858000"/>
              <a:gd name="connsiteX815" fmla="*/ 5865655 w 7467600"/>
              <a:gd name="connsiteY815" fmla="*/ 171901 h 6858000"/>
              <a:gd name="connsiteX816" fmla="*/ 5259740 w 7467600"/>
              <a:gd name="connsiteY816" fmla="*/ 257013 h 6858000"/>
              <a:gd name="connsiteX817" fmla="*/ 5208466 w 7467600"/>
              <a:gd name="connsiteY817" fmla="*/ 257550 h 6858000"/>
              <a:gd name="connsiteX818" fmla="*/ 4980204 w 7467600"/>
              <a:gd name="connsiteY818" fmla="*/ 271903 h 6858000"/>
              <a:gd name="connsiteX819" fmla="*/ 5068068 w 7467600"/>
              <a:gd name="connsiteY819" fmla="*/ 282244 h 6858000"/>
              <a:gd name="connsiteX820" fmla="*/ 5153231 w 7467600"/>
              <a:gd name="connsiteY820" fmla="*/ 292240 h 6858000"/>
              <a:gd name="connsiteX821" fmla="*/ 5426491 w 7467600"/>
              <a:gd name="connsiteY821" fmla="*/ 281128 h 6858000"/>
              <a:gd name="connsiteX822" fmla="*/ 5731212 w 7467600"/>
              <a:gd name="connsiteY822" fmla="*/ 231951 h 6858000"/>
              <a:gd name="connsiteX823" fmla="*/ 5905192 w 7467600"/>
              <a:gd name="connsiteY823" fmla="*/ 163079 h 6858000"/>
              <a:gd name="connsiteX824" fmla="*/ 5944437 w 7467600"/>
              <a:gd name="connsiteY824" fmla="*/ 113829 h 6858000"/>
              <a:gd name="connsiteX825" fmla="*/ 5825032 w 7467600"/>
              <a:gd name="connsiteY825" fmla="*/ 146405 h 6858000"/>
              <a:gd name="connsiteX826" fmla="*/ 4955599 w 7467600"/>
              <a:gd name="connsiteY826" fmla="*/ 247008 h 6858000"/>
              <a:gd name="connsiteX827" fmla="*/ 5210104 w 7467600"/>
              <a:gd name="connsiteY827" fmla="*/ 228123 h 6858000"/>
              <a:gd name="connsiteX828" fmla="*/ 5261015 w 7467600"/>
              <a:gd name="connsiteY828" fmla="*/ 227087 h 6858000"/>
              <a:gd name="connsiteX829" fmla="*/ 5861181 w 7467600"/>
              <a:gd name="connsiteY829" fmla="*/ 143093 h 6858000"/>
              <a:gd name="connsiteX830" fmla="*/ 5961252 w 7467600"/>
              <a:gd name="connsiteY830" fmla="*/ 114820 h 6858000"/>
              <a:gd name="connsiteX831" fmla="*/ 5944437 w 7467600"/>
              <a:gd name="connsiteY831" fmla="*/ 113829 h 6858000"/>
              <a:gd name="connsiteX832" fmla="*/ 3882765 w 7467600"/>
              <a:gd name="connsiteY832" fmla="*/ 0 h 6858000"/>
              <a:gd name="connsiteX833" fmla="*/ 3995099 w 7467600"/>
              <a:gd name="connsiteY833" fmla="*/ 0 h 6858000"/>
              <a:gd name="connsiteX834" fmla="*/ 4163818 w 7467600"/>
              <a:gd name="connsiteY834" fmla="*/ 234104 h 6858000"/>
              <a:gd name="connsiteX835" fmla="*/ 4172099 w 7467600"/>
              <a:gd name="connsiteY835" fmla="*/ 234207 h 6858000"/>
              <a:gd name="connsiteX836" fmla="*/ 4784282 w 7467600"/>
              <a:gd name="connsiteY836" fmla="*/ 276561 h 6858000"/>
              <a:gd name="connsiteX837" fmla="*/ 4801687 w 7467600"/>
              <a:gd name="connsiteY837" fmla="*/ 267764 h 6858000"/>
              <a:gd name="connsiteX838" fmla="*/ 6082788 w 7467600"/>
              <a:gd name="connsiteY838" fmla="*/ 64119 h 6858000"/>
              <a:gd name="connsiteX839" fmla="*/ 6099442 w 7467600"/>
              <a:gd name="connsiteY839" fmla="*/ 82568 h 6858000"/>
              <a:gd name="connsiteX840" fmla="*/ 4804137 w 7467600"/>
              <a:gd name="connsiteY840" fmla="*/ 320931 h 6858000"/>
              <a:gd name="connsiteX841" fmla="*/ 4227047 w 7467600"/>
              <a:gd name="connsiteY841" fmla="*/ 313415 h 6858000"/>
              <a:gd name="connsiteX842" fmla="*/ 4346041 w 7467600"/>
              <a:gd name="connsiteY842" fmla="*/ 456086 h 6858000"/>
              <a:gd name="connsiteX843" fmla="*/ 4870967 w 7467600"/>
              <a:gd name="connsiteY843" fmla="*/ 963061 h 6858000"/>
              <a:gd name="connsiteX844" fmla="*/ 4889647 w 7467600"/>
              <a:gd name="connsiteY844" fmla="*/ 957147 h 6858000"/>
              <a:gd name="connsiteX845" fmla="*/ 5422504 w 7467600"/>
              <a:gd name="connsiteY845" fmla="*/ 805191 h 6858000"/>
              <a:gd name="connsiteX846" fmla="*/ 6087656 w 7467600"/>
              <a:gd name="connsiteY846" fmla="*/ 826703 h 6858000"/>
              <a:gd name="connsiteX847" fmla="*/ 6058717 w 7467600"/>
              <a:gd name="connsiteY847" fmla="*/ 865992 h 6858000"/>
              <a:gd name="connsiteX848" fmla="*/ 4974153 w 7467600"/>
              <a:gd name="connsiteY848" fmla="*/ 1045456 h 6858000"/>
              <a:gd name="connsiteX849" fmla="*/ 5627835 w 7467600"/>
              <a:gd name="connsiteY849" fmla="*/ 1472077 h 6858000"/>
              <a:gd name="connsiteX850" fmla="*/ 5629817 w 7467600"/>
              <a:gd name="connsiteY850" fmla="*/ 1471412 h 6858000"/>
              <a:gd name="connsiteX851" fmla="*/ 5634124 w 7467600"/>
              <a:gd name="connsiteY851" fmla="*/ 1470572 h 6858000"/>
              <a:gd name="connsiteX852" fmla="*/ 5755832 w 7467600"/>
              <a:gd name="connsiteY852" fmla="*/ 1383886 h 6858000"/>
              <a:gd name="connsiteX853" fmla="*/ 6014186 w 7467600"/>
              <a:gd name="connsiteY853" fmla="*/ 1279799 h 6858000"/>
              <a:gd name="connsiteX854" fmla="*/ 6901619 w 7467600"/>
              <a:gd name="connsiteY854" fmla="*/ 1047874 h 6858000"/>
              <a:gd name="connsiteX855" fmla="*/ 6931566 w 7467600"/>
              <a:gd name="connsiteY855" fmla="*/ 1062034 h 6858000"/>
              <a:gd name="connsiteX856" fmla="*/ 5790982 w 7467600"/>
              <a:gd name="connsiteY856" fmla="*/ 1561380 h 6858000"/>
              <a:gd name="connsiteX857" fmla="*/ 6188971 w 7467600"/>
              <a:gd name="connsiteY857" fmla="*/ 1755168 h 6858000"/>
              <a:gd name="connsiteX858" fmla="*/ 6202446 w 7467600"/>
              <a:gd name="connsiteY858" fmla="*/ 1752268 h 6858000"/>
              <a:gd name="connsiteX859" fmla="*/ 7179560 w 7467600"/>
              <a:gd name="connsiteY859" fmla="*/ 1467551 h 6858000"/>
              <a:gd name="connsiteX860" fmla="*/ 7158730 w 7467600"/>
              <a:gd name="connsiteY860" fmla="*/ 1507835 h 6858000"/>
              <a:gd name="connsiteX861" fmla="*/ 6326959 w 7467600"/>
              <a:gd name="connsiteY861" fmla="*/ 1817686 h 6858000"/>
              <a:gd name="connsiteX862" fmla="*/ 6537433 w 7467600"/>
              <a:gd name="connsiteY862" fmla="*/ 1907790 h 6858000"/>
              <a:gd name="connsiteX863" fmla="*/ 6550221 w 7467600"/>
              <a:gd name="connsiteY863" fmla="*/ 1910729 h 6858000"/>
              <a:gd name="connsiteX864" fmla="*/ 6964438 w 7467600"/>
              <a:gd name="connsiteY864" fmla="*/ 2209505 h 6858000"/>
              <a:gd name="connsiteX865" fmla="*/ 7367862 w 7467600"/>
              <a:gd name="connsiteY865" fmla="*/ 2806833 h 6858000"/>
              <a:gd name="connsiteX866" fmla="*/ 7364329 w 7467600"/>
              <a:gd name="connsiteY866" fmla="*/ 2826907 h 6858000"/>
              <a:gd name="connsiteX867" fmla="*/ 7290545 w 7467600"/>
              <a:gd name="connsiteY867" fmla="*/ 2850663 h 6858000"/>
              <a:gd name="connsiteX868" fmla="*/ 6472036 w 7467600"/>
              <a:gd name="connsiteY868" fmla="*/ 1959003 h 6858000"/>
              <a:gd name="connsiteX869" fmla="*/ 5792897 w 7467600"/>
              <a:gd name="connsiteY869" fmla="*/ 1647747 h 6858000"/>
              <a:gd name="connsiteX870" fmla="*/ 5842751 w 7467600"/>
              <a:gd name="connsiteY870" fmla="*/ 1816112 h 6858000"/>
              <a:gd name="connsiteX871" fmla="*/ 5847424 w 7467600"/>
              <a:gd name="connsiteY871" fmla="*/ 1815776 h 6858000"/>
              <a:gd name="connsiteX872" fmla="*/ 6399821 w 7467600"/>
              <a:gd name="connsiteY872" fmla="*/ 2344799 h 6858000"/>
              <a:gd name="connsiteX873" fmla="*/ 6323232 w 7467600"/>
              <a:gd name="connsiteY873" fmla="*/ 2389634 h 6858000"/>
              <a:gd name="connsiteX874" fmla="*/ 5942958 w 7467600"/>
              <a:gd name="connsiteY874" fmla="*/ 2077708 h 6858000"/>
              <a:gd name="connsiteX875" fmla="*/ 5921559 w 7467600"/>
              <a:gd name="connsiteY875" fmla="*/ 2378596 h 6858000"/>
              <a:gd name="connsiteX876" fmla="*/ 5817651 w 7467600"/>
              <a:gd name="connsiteY876" fmla="*/ 3023919 h 6858000"/>
              <a:gd name="connsiteX877" fmla="*/ 5729634 w 7467600"/>
              <a:gd name="connsiteY877" fmla="*/ 3051849 h 6858000"/>
              <a:gd name="connsiteX878" fmla="*/ 5611018 w 7467600"/>
              <a:gd name="connsiteY878" fmla="*/ 2316769 h 6858000"/>
              <a:gd name="connsiteX879" fmla="*/ 5687608 w 7467600"/>
              <a:gd name="connsiteY879" fmla="*/ 2039972 h 6858000"/>
              <a:gd name="connsiteX880" fmla="*/ 5657554 w 7467600"/>
              <a:gd name="connsiteY880" fmla="*/ 1576445 h 6858000"/>
              <a:gd name="connsiteX881" fmla="*/ 5150475 w 7467600"/>
              <a:gd name="connsiteY881" fmla="*/ 1274012 h 6858000"/>
              <a:gd name="connsiteX882" fmla="*/ 5349142 w 7467600"/>
              <a:gd name="connsiteY882" fmla="*/ 2204405 h 6858000"/>
              <a:gd name="connsiteX883" fmla="*/ 5262214 w 7467600"/>
              <a:gd name="connsiteY883" fmla="*/ 2233836 h 6858000"/>
              <a:gd name="connsiteX884" fmla="*/ 4981539 w 7467600"/>
              <a:gd name="connsiteY884" fmla="*/ 1542201 h 6858000"/>
              <a:gd name="connsiteX885" fmla="*/ 4958461 w 7467600"/>
              <a:gd name="connsiteY885" fmla="*/ 1136957 h 6858000"/>
              <a:gd name="connsiteX886" fmla="*/ 4655015 w 7467600"/>
              <a:gd name="connsiteY886" fmla="*/ 891426 h 6858000"/>
              <a:gd name="connsiteX887" fmla="*/ 4348002 w 7467600"/>
              <a:gd name="connsiteY887" fmla="*/ 2205895 h 6858000"/>
              <a:gd name="connsiteX888" fmla="*/ 4262250 w 7467600"/>
              <a:gd name="connsiteY888" fmla="*/ 2219972 h 6858000"/>
              <a:gd name="connsiteX889" fmla="*/ 4550611 w 7467600"/>
              <a:gd name="connsiteY889" fmla="*/ 817540 h 6858000"/>
              <a:gd name="connsiteX890" fmla="*/ 4564418 w 7467600"/>
              <a:gd name="connsiteY890" fmla="*/ 808293 h 6858000"/>
              <a:gd name="connsiteX891" fmla="*/ 4266388 w 7467600"/>
              <a:gd name="connsiteY891" fmla="*/ 500083 h 6858000"/>
              <a:gd name="connsiteX892" fmla="*/ 4032842 w 7467600"/>
              <a:gd name="connsiteY892" fmla="*/ 211809 h 6858000"/>
              <a:gd name="connsiteX893" fmla="*/ 3882765 w 7467600"/>
              <a:gd name="connsiteY893" fmla="*/ 0 h 6858000"/>
              <a:gd name="connsiteX894" fmla="*/ 3721337 w 7467600"/>
              <a:gd name="connsiteY894" fmla="*/ 0 h 6858000"/>
              <a:gd name="connsiteX895" fmla="*/ 3797544 w 7467600"/>
              <a:gd name="connsiteY895" fmla="*/ 0 h 6858000"/>
              <a:gd name="connsiteX896" fmla="*/ 3775734 w 7467600"/>
              <a:gd name="connsiteY896" fmla="*/ 95131 h 6858000"/>
              <a:gd name="connsiteX897" fmla="*/ 3724807 w 7467600"/>
              <a:gd name="connsiteY897" fmla="*/ 272257 h 6858000"/>
              <a:gd name="connsiteX898" fmla="*/ 3726844 w 7467600"/>
              <a:gd name="connsiteY898" fmla="*/ 282988 h 6858000"/>
              <a:gd name="connsiteX899" fmla="*/ 3742664 w 7467600"/>
              <a:gd name="connsiteY899" fmla="*/ 279918 h 6858000"/>
              <a:gd name="connsiteX900" fmla="*/ 4103910 w 7467600"/>
              <a:gd name="connsiteY900" fmla="*/ 1161917 h 6858000"/>
              <a:gd name="connsiteX901" fmla="*/ 4020269 w 7467600"/>
              <a:gd name="connsiteY901" fmla="*/ 1200406 h 6858000"/>
              <a:gd name="connsiteX902" fmla="*/ 3674882 w 7467600"/>
              <a:gd name="connsiteY902" fmla="*/ 488524 h 6858000"/>
              <a:gd name="connsiteX903" fmla="*/ 3132682 w 7467600"/>
              <a:gd name="connsiteY903" fmla="*/ 1072284 h 6858000"/>
              <a:gd name="connsiteX904" fmla="*/ 2716346 w 7467600"/>
              <a:gd name="connsiteY904" fmla="*/ 1276376 h 6858000"/>
              <a:gd name="connsiteX905" fmla="*/ 2716772 w 7467600"/>
              <a:gd name="connsiteY905" fmla="*/ 1255462 h 6858000"/>
              <a:gd name="connsiteX906" fmla="*/ 3471096 w 7467600"/>
              <a:gd name="connsiteY906" fmla="*/ 437072 h 6858000"/>
              <a:gd name="connsiteX907" fmla="*/ 3639057 w 7467600"/>
              <a:gd name="connsiteY907" fmla="*/ 286334 h 6858000"/>
              <a:gd name="connsiteX908" fmla="*/ 3640309 w 7467600"/>
              <a:gd name="connsiteY908" fmla="*/ 284664 h 6858000"/>
              <a:gd name="connsiteX909" fmla="*/ 3646022 w 7467600"/>
              <a:gd name="connsiteY909" fmla="*/ 276711 h 6858000"/>
              <a:gd name="connsiteX910" fmla="*/ 3707943 w 7467600"/>
              <a:gd name="connsiteY910" fmla="*/ 65958 h 6858000"/>
              <a:gd name="connsiteX911" fmla="*/ 3721337 w 7467600"/>
              <a:gd name="connsiteY911" fmla="*/ 0 h 6858000"/>
              <a:gd name="connsiteX912" fmla="*/ 2867960 w 7467600"/>
              <a:gd name="connsiteY912" fmla="*/ 0 h 6858000"/>
              <a:gd name="connsiteX913" fmla="*/ 2926351 w 7467600"/>
              <a:gd name="connsiteY913" fmla="*/ 0 h 6858000"/>
              <a:gd name="connsiteX914" fmla="*/ 2902823 w 7467600"/>
              <a:gd name="connsiteY914" fmla="*/ 262929 h 6858000"/>
              <a:gd name="connsiteX915" fmla="*/ 2940663 w 7467600"/>
              <a:gd name="connsiteY915" fmla="*/ 140884 h 6858000"/>
              <a:gd name="connsiteX916" fmla="*/ 2947039 w 7467600"/>
              <a:gd name="connsiteY916" fmla="*/ 122524 h 6858000"/>
              <a:gd name="connsiteX917" fmla="*/ 2984316 w 7467600"/>
              <a:gd name="connsiteY917" fmla="*/ 0 h 6858000"/>
              <a:gd name="connsiteX918" fmla="*/ 3016114 w 7467600"/>
              <a:gd name="connsiteY918" fmla="*/ 0 h 6858000"/>
              <a:gd name="connsiteX919" fmla="*/ 2979949 w 7467600"/>
              <a:gd name="connsiteY919" fmla="*/ 119274 h 6858000"/>
              <a:gd name="connsiteX920" fmla="*/ 3023879 w 7467600"/>
              <a:gd name="connsiteY920" fmla="*/ 0 h 6858000"/>
              <a:gd name="connsiteX921" fmla="*/ 3105400 w 7467600"/>
              <a:gd name="connsiteY921" fmla="*/ 0 h 6858000"/>
              <a:gd name="connsiteX922" fmla="*/ 3094669 w 7467600"/>
              <a:gd name="connsiteY922" fmla="*/ 30308 h 6858000"/>
              <a:gd name="connsiteX923" fmla="*/ 2901945 w 7467600"/>
              <a:gd name="connsiteY923" fmla="*/ 466538 h 6858000"/>
              <a:gd name="connsiteX924" fmla="*/ 2815209 w 7467600"/>
              <a:gd name="connsiteY924" fmla="*/ 497361 h 6858000"/>
              <a:gd name="connsiteX925" fmla="*/ 2844845 w 7467600"/>
              <a:gd name="connsiteY925" fmla="*/ 127638 h 6858000"/>
              <a:gd name="connsiteX926" fmla="*/ 2867960 w 7467600"/>
              <a:gd name="connsiteY926" fmla="*/ 0 h 6858000"/>
              <a:gd name="connsiteX927" fmla="*/ 1057230 w 7467600"/>
              <a:gd name="connsiteY927" fmla="*/ 0 h 6858000"/>
              <a:gd name="connsiteX928" fmla="*/ 1111003 w 7467600"/>
              <a:gd name="connsiteY928" fmla="*/ 0 h 6858000"/>
              <a:gd name="connsiteX929" fmla="*/ 1125553 w 7467600"/>
              <a:gd name="connsiteY929" fmla="*/ 52588 h 6858000"/>
              <a:gd name="connsiteX930" fmla="*/ 1304276 w 7467600"/>
              <a:gd name="connsiteY930" fmla="*/ 476275 h 6858000"/>
              <a:gd name="connsiteX931" fmla="*/ 1492066 w 7467600"/>
              <a:gd name="connsiteY931" fmla="*/ 886333 h 6858000"/>
              <a:gd name="connsiteX932" fmla="*/ 1423698 w 7467600"/>
              <a:gd name="connsiteY932" fmla="*/ 710817 h 6858000"/>
              <a:gd name="connsiteX933" fmla="*/ 1357609 w 7467600"/>
              <a:gd name="connsiteY933" fmla="*/ 532892 h 6858000"/>
              <a:gd name="connsiteX934" fmla="*/ 1309550 w 7467600"/>
              <a:gd name="connsiteY934" fmla="*/ 374031 h 6858000"/>
              <a:gd name="connsiteX935" fmla="*/ 1193673 w 7467600"/>
              <a:gd name="connsiteY935" fmla="*/ 49533 h 6858000"/>
              <a:gd name="connsiteX936" fmla="*/ 1164391 w 7467600"/>
              <a:gd name="connsiteY936" fmla="*/ 0 h 6858000"/>
              <a:gd name="connsiteX937" fmla="*/ 1200666 w 7467600"/>
              <a:gd name="connsiteY937" fmla="*/ 0 h 6858000"/>
              <a:gd name="connsiteX938" fmla="*/ 1223408 w 7467600"/>
              <a:gd name="connsiteY938" fmla="*/ 38996 h 6858000"/>
              <a:gd name="connsiteX939" fmla="*/ 1339635 w 7467600"/>
              <a:gd name="connsiteY939" fmla="*/ 365517 h 6858000"/>
              <a:gd name="connsiteX940" fmla="*/ 1387469 w 7467600"/>
              <a:gd name="connsiteY940" fmla="*/ 523079 h 6858000"/>
              <a:gd name="connsiteX941" fmla="*/ 1452685 w 7467600"/>
              <a:gd name="connsiteY941" fmla="*/ 699806 h 6858000"/>
              <a:gd name="connsiteX942" fmla="*/ 1492092 w 7467600"/>
              <a:gd name="connsiteY942" fmla="*/ 800424 h 6858000"/>
              <a:gd name="connsiteX943" fmla="*/ 1455302 w 7467600"/>
              <a:gd name="connsiteY943" fmla="*/ 632913 h 6858000"/>
              <a:gd name="connsiteX944" fmla="*/ 1222336 w 7467600"/>
              <a:gd name="connsiteY944" fmla="*/ 9480 h 6858000"/>
              <a:gd name="connsiteX945" fmla="*/ 1214634 w 7467600"/>
              <a:gd name="connsiteY945" fmla="*/ 0 h 6858000"/>
              <a:gd name="connsiteX946" fmla="*/ 1289827 w 7467600"/>
              <a:gd name="connsiteY946" fmla="*/ 0 h 6858000"/>
              <a:gd name="connsiteX947" fmla="*/ 1321076 w 7467600"/>
              <a:gd name="connsiteY947" fmla="*/ 59722 h 6858000"/>
              <a:gd name="connsiteX948" fmla="*/ 1512579 w 7467600"/>
              <a:gd name="connsiteY948" fmla="*/ 626441 h 6858000"/>
              <a:gd name="connsiteX949" fmla="*/ 1506076 w 7467600"/>
              <a:gd name="connsiteY949" fmla="*/ 1089289 h 6858000"/>
              <a:gd name="connsiteX950" fmla="*/ 1486346 w 7467600"/>
              <a:gd name="connsiteY950" fmla="*/ 1079919 h 6858000"/>
              <a:gd name="connsiteX951" fmla="*/ 1070511 w 7467600"/>
              <a:gd name="connsiteY951" fmla="*/ 48609 h 6858000"/>
              <a:gd name="connsiteX952" fmla="*/ 1057230 w 7467600"/>
              <a:gd name="connsiteY952" fmla="*/ 0 h 6858000"/>
              <a:gd name="connsiteX953" fmla="*/ 43151 w 7467600"/>
              <a:gd name="connsiteY953" fmla="*/ 0 h 6858000"/>
              <a:gd name="connsiteX954" fmla="*/ 95283 w 7467600"/>
              <a:gd name="connsiteY954" fmla="*/ 0 h 6858000"/>
              <a:gd name="connsiteX955" fmla="*/ 300708 w 7467600"/>
              <a:gd name="connsiteY955" fmla="*/ 154571 h 6858000"/>
              <a:gd name="connsiteX956" fmla="*/ 530414 w 7467600"/>
              <a:gd name="connsiteY956" fmla="*/ 354673 h 6858000"/>
              <a:gd name="connsiteX957" fmla="*/ 333785 w 7467600"/>
              <a:gd name="connsiteY957" fmla="*/ 161564 h 6858000"/>
              <a:gd name="connsiteX958" fmla="*/ 147005 w 7467600"/>
              <a:gd name="connsiteY958" fmla="*/ 0 h 6858000"/>
              <a:gd name="connsiteX959" fmla="*/ 272509 w 7467600"/>
              <a:gd name="connsiteY959" fmla="*/ 0 h 6858000"/>
              <a:gd name="connsiteX960" fmla="*/ 326276 w 7467600"/>
              <a:gd name="connsiteY960" fmla="*/ 45847 h 6858000"/>
              <a:gd name="connsiteX961" fmla="*/ 823759 w 7467600"/>
              <a:gd name="connsiteY961" fmla="*/ 574145 h 6858000"/>
              <a:gd name="connsiteX962" fmla="*/ 811254 w 7467600"/>
              <a:gd name="connsiteY962" fmla="*/ 665546 h 6858000"/>
              <a:gd name="connsiteX963" fmla="*/ 154042 w 7467600"/>
              <a:gd name="connsiteY963" fmla="*/ 261522 h 6858000"/>
              <a:gd name="connsiteX964" fmla="*/ 13550 w 7467600"/>
              <a:gd name="connsiteY964" fmla="*/ 158423 h 6858000"/>
              <a:gd name="connsiteX965" fmla="*/ 0 w 7467600"/>
              <a:gd name="connsiteY965" fmla="*/ 146618 h 6858000"/>
              <a:gd name="connsiteX966" fmla="*/ 0 w 7467600"/>
              <a:gd name="connsiteY966" fmla="*/ 59161 h 6858000"/>
              <a:gd name="connsiteX967" fmla="*/ 45427 w 7467600"/>
              <a:gd name="connsiteY967" fmla="*/ 101078 h 6858000"/>
              <a:gd name="connsiteX968" fmla="*/ 630103 w 7467600"/>
              <a:gd name="connsiteY968" fmla="*/ 485885 h 6858000"/>
              <a:gd name="connsiteX969" fmla="*/ 532040 w 7467600"/>
              <a:gd name="connsiteY969" fmla="*/ 399359 h 6858000"/>
              <a:gd name="connsiteX970" fmla="*/ 517618 w 7467600"/>
              <a:gd name="connsiteY970" fmla="*/ 385726 h 6858000"/>
              <a:gd name="connsiteX971" fmla="*/ 285074 w 7467600"/>
              <a:gd name="connsiteY971" fmla="*/ 182755 h 6858000"/>
              <a:gd name="connsiteX972" fmla="*/ 43151 w 7467600"/>
              <a:gd name="connsiteY97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015907 w 7467600"/>
              <a:gd name="connsiteY78" fmla="*/ 5541548 h 6858000"/>
              <a:gd name="connsiteX79" fmla="*/ 7259646 w 7467600"/>
              <a:gd name="connsiteY79" fmla="*/ 5765985 h 6858000"/>
              <a:gd name="connsiteX80" fmla="*/ 7467600 w 7467600"/>
              <a:gd name="connsiteY80" fmla="*/ 6012219 h 6858000"/>
              <a:gd name="connsiteX81" fmla="*/ 7105827 w 7467600"/>
              <a:gd name="connsiteY81" fmla="*/ 5718700 h 6858000"/>
              <a:gd name="connsiteX82" fmla="*/ 7356878 w 7467600"/>
              <a:gd name="connsiteY82" fmla="*/ 5981332 h 6858000"/>
              <a:gd name="connsiteX83" fmla="*/ 7467600 w 7467600"/>
              <a:gd name="connsiteY83" fmla="*/ 6117703 h 6858000"/>
              <a:gd name="connsiteX84" fmla="*/ 7467600 w 7467600"/>
              <a:gd name="connsiteY84" fmla="*/ 6163634 h 6858000"/>
              <a:gd name="connsiteX85" fmla="*/ 7403637 w 7467600"/>
              <a:gd name="connsiteY85" fmla="*/ 6083957 h 6858000"/>
              <a:gd name="connsiteX86" fmla="*/ 7254615 w 7467600"/>
              <a:gd name="connsiteY86" fmla="*/ 5911918 h 6858000"/>
              <a:gd name="connsiteX87" fmla="*/ 7312589 w 7467600"/>
              <a:gd name="connsiteY87" fmla="*/ 5982309 h 6858000"/>
              <a:gd name="connsiteX88" fmla="*/ 7448321 w 7467600"/>
              <a:gd name="connsiteY88" fmla="*/ 6190991 h 6858000"/>
              <a:gd name="connsiteX89" fmla="*/ 7467600 w 7467600"/>
              <a:gd name="connsiteY89" fmla="*/ 6221686 h 6858000"/>
              <a:gd name="connsiteX90" fmla="*/ 7467600 w 7467600"/>
              <a:gd name="connsiteY90" fmla="*/ 6334256 h 6858000"/>
              <a:gd name="connsiteX91" fmla="*/ 7454976 w 7467600"/>
              <a:gd name="connsiteY91" fmla="*/ 6318297 h 6858000"/>
              <a:gd name="connsiteX92" fmla="*/ 7042773 w 7467600"/>
              <a:gd name="connsiteY92" fmla="*/ 5734011 h 6858000"/>
              <a:gd name="connsiteX93" fmla="*/ 1456157 w 7467600"/>
              <a:gd name="connsiteY93" fmla="*/ 5371404 h 6858000"/>
              <a:gd name="connsiteX94" fmla="*/ 1244432 w 7467600"/>
              <a:gd name="connsiteY94" fmla="*/ 5385601 h 6858000"/>
              <a:gd name="connsiteX95" fmla="*/ 973990 w 7467600"/>
              <a:gd name="connsiteY95" fmla="*/ 5424940 h 6858000"/>
              <a:gd name="connsiteX96" fmla="*/ 1103809 w 7467600"/>
              <a:gd name="connsiteY96" fmla="*/ 5433720 h 6858000"/>
              <a:gd name="connsiteX97" fmla="*/ 1123454 w 7467600"/>
              <a:gd name="connsiteY97" fmla="*/ 5435727 h 6858000"/>
              <a:gd name="connsiteX98" fmla="*/ 1737017 w 7467600"/>
              <a:gd name="connsiteY98" fmla="*/ 5452183 h 6858000"/>
              <a:gd name="connsiteX99" fmla="*/ 1824397 w 7467600"/>
              <a:gd name="connsiteY99" fmla="*/ 5447757 h 6858000"/>
              <a:gd name="connsiteX100" fmla="*/ 2070059 w 7467600"/>
              <a:gd name="connsiteY100" fmla="*/ 5441660 h 6858000"/>
              <a:gd name="connsiteX101" fmla="*/ 1456157 w 7467600"/>
              <a:gd name="connsiteY101" fmla="*/ 5371404 h 6858000"/>
              <a:gd name="connsiteX102" fmla="*/ 4988186 w 7467600"/>
              <a:gd name="connsiteY102" fmla="*/ 5216467 h 6858000"/>
              <a:gd name="connsiteX103" fmla="*/ 4777334 w 7467600"/>
              <a:gd name="connsiteY103" fmla="*/ 5406072 h 6858000"/>
              <a:gd name="connsiteX104" fmla="*/ 4718341 w 7467600"/>
              <a:gd name="connsiteY104" fmla="*/ 5468043 h 6858000"/>
              <a:gd name="connsiteX105" fmla="*/ 4604655 w 7467600"/>
              <a:gd name="connsiteY105" fmla="*/ 5583434 h 6858000"/>
              <a:gd name="connsiteX106" fmla="*/ 4565074 w 7467600"/>
              <a:gd name="connsiteY106" fmla="*/ 5618550 h 6858000"/>
              <a:gd name="connsiteX107" fmla="*/ 4988186 w 7467600"/>
              <a:gd name="connsiteY107" fmla="*/ 5216467 h 6858000"/>
              <a:gd name="connsiteX108" fmla="*/ 4978032 w 7467600"/>
              <a:gd name="connsiteY108" fmla="*/ 5183809 h 6858000"/>
              <a:gd name="connsiteX109" fmla="*/ 4463413 w 7467600"/>
              <a:gd name="connsiteY109" fmla="*/ 5615162 h 6858000"/>
              <a:gd name="connsiteX110" fmla="*/ 4358134 w 7467600"/>
              <a:gd name="connsiteY110" fmla="*/ 5742791 h 6858000"/>
              <a:gd name="connsiteX111" fmla="*/ 4376219 w 7467600"/>
              <a:gd name="connsiteY111" fmla="*/ 5729027 h 6858000"/>
              <a:gd name="connsiteX112" fmla="*/ 4582340 w 7467600"/>
              <a:gd name="connsiteY112" fmla="*/ 5561037 h 6858000"/>
              <a:gd name="connsiteX113" fmla="*/ 4694684 w 7467600"/>
              <a:gd name="connsiteY113" fmla="*/ 5447098 h 6858000"/>
              <a:gd name="connsiteX114" fmla="*/ 4754123 w 7467600"/>
              <a:gd name="connsiteY114" fmla="*/ 5384643 h 6858000"/>
              <a:gd name="connsiteX115" fmla="*/ 4978032 w 7467600"/>
              <a:gd name="connsiteY115" fmla="*/ 5183809 h 6858000"/>
              <a:gd name="connsiteX116" fmla="*/ 1903353 w 7467600"/>
              <a:gd name="connsiteY116" fmla="*/ 5044827 h 6858000"/>
              <a:gd name="connsiteX117" fmla="*/ 1936931 w 7467600"/>
              <a:gd name="connsiteY117" fmla="*/ 5093954 h 6858000"/>
              <a:gd name="connsiteX118" fmla="*/ 2195868 w 7467600"/>
              <a:gd name="connsiteY118" fmla="*/ 5396574 h 6858000"/>
              <a:gd name="connsiteX119" fmla="*/ 2088852 w 7467600"/>
              <a:gd name="connsiteY119" fmla="*/ 5166123 h 6858000"/>
              <a:gd name="connsiteX120" fmla="*/ 1958241 w 7467600"/>
              <a:gd name="connsiteY120" fmla="*/ 5067955 h 6858000"/>
              <a:gd name="connsiteX121" fmla="*/ 1903353 w 7467600"/>
              <a:gd name="connsiteY121" fmla="*/ 5044827 h 6858000"/>
              <a:gd name="connsiteX122" fmla="*/ 1979378 w 7467600"/>
              <a:gd name="connsiteY122" fmla="*/ 4769504 h 6858000"/>
              <a:gd name="connsiteX123" fmla="*/ 2882120 w 7467600"/>
              <a:gd name="connsiteY123" fmla="*/ 5064547 h 6858000"/>
              <a:gd name="connsiteX124" fmla="*/ 2793103 w 7467600"/>
              <a:gd name="connsiteY124" fmla="*/ 5039699 h 6858000"/>
              <a:gd name="connsiteX125" fmla="*/ 2770041 w 7467600"/>
              <a:gd name="connsiteY125" fmla="*/ 5033634 h 6858000"/>
              <a:gd name="connsiteX126" fmla="*/ 1979378 w 7467600"/>
              <a:gd name="connsiteY126" fmla="*/ 4769504 h 6858000"/>
              <a:gd name="connsiteX127" fmla="*/ 1927410 w 7467600"/>
              <a:gd name="connsiteY127" fmla="*/ 4716164 h 6858000"/>
              <a:gd name="connsiteX128" fmla="*/ 1959587 w 7467600"/>
              <a:gd name="connsiteY128" fmla="*/ 4728849 h 6858000"/>
              <a:gd name="connsiteX129" fmla="*/ 2777707 w 7467600"/>
              <a:gd name="connsiteY129" fmla="*/ 5003991 h 6858000"/>
              <a:gd name="connsiteX130" fmla="*/ 2800768 w 7467600"/>
              <a:gd name="connsiteY130" fmla="*/ 5010056 h 6858000"/>
              <a:gd name="connsiteX131" fmla="*/ 2879408 w 7467600"/>
              <a:gd name="connsiteY131" fmla="*/ 5031590 h 6858000"/>
              <a:gd name="connsiteX132" fmla="*/ 2862295 w 7467600"/>
              <a:gd name="connsiteY132" fmla="*/ 5022958 h 6858000"/>
              <a:gd name="connsiteX133" fmla="*/ 2813343 w 7467600"/>
              <a:gd name="connsiteY133" fmla="*/ 4998369 h 6858000"/>
              <a:gd name="connsiteX134" fmla="*/ 2646245 w 7467600"/>
              <a:gd name="connsiteY134" fmla="*/ 4930999 h 6858000"/>
              <a:gd name="connsiteX135" fmla="*/ 1999243 w 7467600"/>
              <a:gd name="connsiteY135" fmla="*/ 4730524 h 6858000"/>
              <a:gd name="connsiteX136" fmla="*/ 1979527 w 7467600"/>
              <a:gd name="connsiteY136" fmla="*/ 4726651 h 6858000"/>
              <a:gd name="connsiteX137" fmla="*/ 1927410 w 7467600"/>
              <a:gd name="connsiteY137" fmla="*/ 4716164 h 6858000"/>
              <a:gd name="connsiteX138" fmla="*/ 1997014 w 7467600"/>
              <a:gd name="connsiteY138" fmla="*/ 4698007 h 6858000"/>
              <a:gd name="connsiteX139" fmla="*/ 2005458 w 7467600"/>
              <a:gd name="connsiteY139" fmla="*/ 4699540 h 6858000"/>
              <a:gd name="connsiteX140" fmla="*/ 2657186 w 7467600"/>
              <a:gd name="connsiteY140" fmla="*/ 4901687 h 6858000"/>
              <a:gd name="connsiteX141" fmla="*/ 2826662 w 7467600"/>
              <a:gd name="connsiteY141" fmla="*/ 4970362 h 6858000"/>
              <a:gd name="connsiteX142" fmla="*/ 2876100 w 7467600"/>
              <a:gd name="connsiteY142" fmla="*/ 4995397 h 6858000"/>
              <a:gd name="connsiteX143" fmla="*/ 3042600 w 7467600"/>
              <a:gd name="connsiteY143" fmla="*/ 5059532 h 6858000"/>
              <a:gd name="connsiteX144" fmla="*/ 1997014 w 7467600"/>
              <a:gd name="connsiteY144" fmla="*/ 4698007 h 6858000"/>
              <a:gd name="connsiteX145" fmla="*/ 2305292 w 7467600"/>
              <a:gd name="connsiteY145" fmla="*/ 4219492 h 6858000"/>
              <a:gd name="connsiteX146" fmla="*/ 3360922 w 7467600"/>
              <a:gd name="connsiteY146" fmla="*/ 4529373 h 6858000"/>
              <a:gd name="connsiteX147" fmla="*/ 3492420 w 7467600"/>
              <a:gd name="connsiteY147" fmla="*/ 4510145 h 6858000"/>
              <a:gd name="connsiteX148" fmla="*/ 3364086 w 7467600"/>
              <a:gd name="connsiteY148" fmla="*/ 4480340 h 6858000"/>
              <a:gd name="connsiteX149" fmla="*/ 3225818 w 7467600"/>
              <a:gd name="connsiteY149" fmla="*/ 4411822 h 6858000"/>
              <a:gd name="connsiteX150" fmla="*/ 3129696 w 7467600"/>
              <a:gd name="connsiteY150" fmla="*/ 4360704 h 6858000"/>
              <a:gd name="connsiteX151" fmla="*/ 2814545 w 7467600"/>
              <a:gd name="connsiteY151" fmla="*/ 4282955 h 6858000"/>
              <a:gd name="connsiteX152" fmla="*/ 2305292 w 7467600"/>
              <a:gd name="connsiteY152" fmla="*/ 4219492 h 6858000"/>
              <a:gd name="connsiteX153" fmla="*/ 2626982 w 7467600"/>
              <a:gd name="connsiteY153" fmla="*/ 4206450 h 6858000"/>
              <a:gd name="connsiteX154" fmla="*/ 2490617 w 7467600"/>
              <a:gd name="connsiteY154" fmla="*/ 4206951 h 6858000"/>
              <a:gd name="connsiteX155" fmla="*/ 2819869 w 7467600"/>
              <a:gd name="connsiteY155" fmla="*/ 4252936 h 6858000"/>
              <a:gd name="connsiteX156" fmla="*/ 3143018 w 7467600"/>
              <a:gd name="connsiteY156" fmla="*/ 4332698 h 6858000"/>
              <a:gd name="connsiteX157" fmla="*/ 3241520 w 7467600"/>
              <a:gd name="connsiteY157" fmla="*/ 4385112 h 6858000"/>
              <a:gd name="connsiteX158" fmla="*/ 3374575 w 7467600"/>
              <a:gd name="connsiteY158" fmla="*/ 4451517 h 6858000"/>
              <a:gd name="connsiteX159" fmla="*/ 3505221 w 7467600"/>
              <a:gd name="connsiteY159" fmla="*/ 4480757 h 6858000"/>
              <a:gd name="connsiteX160" fmla="*/ 2626982 w 7467600"/>
              <a:gd name="connsiteY160" fmla="*/ 4206450 h 6858000"/>
              <a:gd name="connsiteX161" fmla="*/ 1310106 w 7467600"/>
              <a:gd name="connsiteY161" fmla="*/ 3943217 h 6858000"/>
              <a:gd name="connsiteX162" fmla="*/ 854994 w 7467600"/>
              <a:gd name="connsiteY162" fmla="*/ 4399136 h 6858000"/>
              <a:gd name="connsiteX163" fmla="*/ 742462 w 7467600"/>
              <a:gd name="connsiteY163" fmla="*/ 4594648 h 6858000"/>
              <a:gd name="connsiteX164" fmla="*/ 820602 w 7467600"/>
              <a:gd name="connsiteY164" fmla="*/ 4485915 h 6858000"/>
              <a:gd name="connsiteX165" fmla="*/ 878295 w 7467600"/>
              <a:gd name="connsiteY165" fmla="*/ 4403594 h 6858000"/>
              <a:gd name="connsiteX166" fmla="*/ 1240607 w 7467600"/>
              <a:gd name="connsiteY166" fmla="*/ 4010401 h 6858000"/>
              <a:gd name="connsiteX167" fmla="*/ 1310106 w 7467600"/>
              <a:gd name="connsiteY167" fmla="*/ 3943217 h 6858000"/>
              <a:gd name="connsiteX168" fmla="*/ 1423113 w 7467600"/>
              <a:gd name="connsiteY168" fmla="*/ 3874565 h 6858000"/>
              <a:gd name="connsiteX169" fmla="*/ 1260565 w 7467600"/>
              <a:gd name="connsiteY169" fmla="*/ 4031982 h 6858000"/>
              <a:gd name="connsiteX170" fmla="*/ 901900 w 7467600"/>
              <a:gd name="connsiteY170" fmla="*/ 4421236 h 6858000"/>
              <a:gd name="connsiteX171" fmla="*/ 845044 w 7467600"/>
              <a:gd name="connsiteY171" fmla="*/ 4502436 h 6858000"/>
              <a:gd name="connsiteX172" fmla="*/ 685926 w 7467600"/>
              <a:gd name="connsiteY172" fmla="*/ 4703069 h 6858000"/>
              <a:gd name="connsiteX173" fmla="*/ 684248 w 7467600"/>
              <a:gd name="connsiteY173" fmla="*/ 4706721 h 6858000"/>
              <a:gd name="connsiteX174" fmla="*/ 1423113 w 7467600"/>
              <a:gd name="connsiteY174" fmla="*/ 3874565 h 6858000"/>
              <a:gd name="connsiteX175" fmla="*/ 3316479 w 7467600"/>
              <a:gd name="connsiteY175" fmla="*/ 3872136 h 6858000"/>
              <a:gd name="connsiteX176" fmla="*/ 3546806 w 7467600"/>
              <a:gd name="connsiteY176" fmla="*/ 4356139 h 6858000"/>
              <a:gd name="connsiteX177" fmla="*/ 3364433 w 7467600"/>
              <a:gd name="connsiteY177" fmla="*/ 3953121 h 6858000"/>
              <a:gd name="connsiteX178" fmla="*/ 3316479 w 7467600"/>
              <a:gd name="connsiteY178" fmla="*/ 3872136 h 6858000"/>
              <a:gd name="connsiteX179" fmla="*/ 3291335 w 7467600"/>
              <a:gd name="connsiteY179" fmla="*/ 3767420 h 6858000"/>
              <a:gd name="connsiteX180" fmla="*/ 3390805 w 7467600"/>
              <a:gd name="connsiteY180" fmla="*/ 3937163 h 6858000"/>
              <a:gd name="connsiteX181" fmla="*/ 3579062 w 7467600"/>
              <a:gd name="connsiteY181" fmla="*/ 4359040 h 6858000"/>
              <a:gd name="connsiteX182" fmla="*/ 3467355 w 7467600"/>
              <a:gd name="connsiteY182" fmla="*/ 3988130 h 6858000"/>
              <a:gd name="connsiteX183" fmla="*/ 3310753 w 7467600"/>
              <a:gd name="connsiteY183" fmla="*/ 3787140 h 6858000"/>
              <a:gd name="connsiteX184" fmla="*/ 3291335 w 7467600"/>
              <a:gd name="connsiteY184" fmla="*/ 3767420 h 6858000"/>
              <a:gd name="connsiteX185" fmla="*/ 1635889 w 7467600"/>
              <a:gd name="connsiteY185" fmla="*/ 3709494 h 6858000"/>
              <a:gd name="connsiteX186" fmla="*/ 1634800 w 7467600"/>
              <a:gd name="connsiteY186" fmla="*/ 3731111 h 6858000"/>
              <a:gd name="connsiteX187" fmla="*/ 1635889 w 7467600"/>
              <a:gd name="connsiteY187" fmla="*/ 3709494 h 6858000"/>
              <a:gd name="connsiteX188" fmla="*/ 1510397 w 7467600"/>
              <a:gd name="connsiteY188" fmla="*/ 3684705 h 6858000"/>
              <a:gd name="connsiteX189" fmla="*/ 1146550 w 7467600"/>
              <a:gd name="connsiteY189" fmla="*/ 3802012 h 6858000"/>
              <a:gd name="connsiteX190" fmla="*/ 698834 w 7467600"/>
              <a:gd name="connsiteY190" fmla="*/ 3952272 h 6858000"/>
              <a:gd name="connsiteX191" fmla="*/ 34256 w 7467600"/>
              <a:gd name="connsiteY191" fmla="*/ 4347603 h 6858000"/>
              <a:gd name="connsiteX192" fmla="*/ 527241 w 7467600"/>
              <a:gd name="connsiteY192" fmla="*/ 4065078 h 6858000"/>
              <a:gd name="connsiteX193" fmla="*/ 1510397 w 7467600"/>
              <a:gd name="connsiteY193" fmla="*/ 3684705 h 6858000"/>
              <a:gd name="connsiteX194" fmla="*/ 1313114 w 7467600"/>
              <a:gd name="connsiteY194" fmla="*/ 3655216 h 6858000"/>
              <a:gd name="connsiteX195" fmla="*/ 1109304 w 7467600"/>
              <a:gd name="connsiteY195" fmla="*/ 3669030 h 6858000"/>
              <a:gd name="connsiteX196" fmla="*/ 8129 w 7467600"/>
              <a:gd name="connsiteY196" fmla="*/ 4330519 h 6858000"/>
              <a:gd name="connsiteX197" fmla="*/ 687572 w 7467600"/>
              <a:gd name="connsiteY197" fmla="*/ 3925629 h 6858000"/>
              <a:gd name="connsiteX198" fmla="*/ 1138365 w 7467600"/>
              <a:gd name="connsiteY198" fmla="*/ 3774515 h 6858000"/>
              <a:gd name="connsiteX199" fmla="*/ 1505579 w 7467600"/>
              <a:gd name="connsiteY199" fmla="*/ 3655526 h 6858000"/>
              <a:gd name="connsiteX200" fmla="*/ 1313114 w 7467600"/>
              <a:gd name="connsiteY200" fmla="*/ 3655216 h 6858000"/>
              <a:gd name="connsiteX201" fmla="*/ 3655073 w 7467600"/>
              <a:gd name="connsiteY201" fmla="*/ 3650884 h 6858000"/>
              <a:gd name="connsiteX202" fmla="*/ 3989938 w 7467600"/>
              <a:gd name="connsiteY202" fmla="*/ 3991685 h 6858000"/>
              <a:gd name="connsiteX203" fmla="*/ 4393907 w 7467600"/>
              <a:gd name="connsiteY203" fmla="*/ 4261258 h 6858000"/>
              <a:gd name="connsiteX204" fmla="*/ 4648051 w 7467600"/>
              <a:gd name="connsiteY204" fmla="*/ 4374051 h 6858000"/>
              <a:gd name="connsiteX205" fmla="*/ 4383389 w 7467600"/>
              <a:gd name="connsiteY205" fmla="*/ 4184369 h 6858000"/>
              <a:gd name="connsiteX206" fmla="*/ 4165508 w 7467600"/>
              <a:gd name="connsiteY206" fmla="*/ 4035196 h 6858000"/>
              <a:gd name="connsiteX207" fmla="*/ 4068162 w 7467600"/>
              <a:gd name="connsiteY207" fmla="*/ 3953394 h 6858000"/>
              <a:gd name="connsiteX208" fmla="*/ 3981416 w 7467600"/>
              <a:gd name="connsiteY208" fmla="*/ 3880482 h 6858000"/>
              <a:gd name="connsiteX209" fmla="*/ 3800147 w 7467600"/>
              <a:gd name="connsiteY209" fmla="*/ 3749872 h 6858000"/>
              <a:gd name="connsiteX210" fmla="*/ 3655073 w 7467600"/>
              <a:gd name="connsiteY210" fmla="*/ 3650884 h 6858000"/>
              <a:gd name="connsiteX211" fmla="*/ 3670252 w 7467600"/>
              <a:gd name="connsiteY211" fmla="*/ 3622798 h 6858000"/>
              <a:gd name="connsiteX212" fmla="*/ 3817258 w 7467600"/>
              <a:gd name="connsiteY212" fmla="*/ 3723577 h 6858000"/>
              <a:gd name="connsiteX213" fmla="*/ 4000461 w 7467600"/>
              <a:gd name="connsiteY213" fmla="*/ 3855966 h 6858000"/>
              <a:gd name="connsiteX214" fmla="*/ 4088180 w 7467600"/>
              <a:gd name="connsiteY214" fmla="*/ 3929774 h 6858000"/>
              <a:gd name="connsiteX215" fmla="*/ 4184555 w 7467600"/>
              <a:gd name="connsiteY215" fmla="*/ 4010683 h 6858000"/>
              <a:gd name="connsiteX216" fmla="*/ 4399563 w 7467600"/>
              <a:gd name="connsiteY216" fmla="*/ 4158106 h 6858000"/>
              <a:gd name="connsiteX217" fmla="*/ 4684469 w 7467600"/>
              <a:gd name="connsiteY217" fmla="*/ 4364680 h 6858000"/>
              <a:gd name="connsiteX218" fmla="*/ 4690271 w 7467600"/>
              <a:gd name="connsiteY218" fmla="*/ 4370034 h 6858000"/>
              <a:gd name="connsiteX219" fmla="*/ 4136093 w 7467600"/>
              <a:gd name="connsiteY219" fmla="*/ 3858466 h 6858000"/>
              <a:gd name="connsiteX220" fmla="*/ 3670252 w 7467600"/>
              <a:gd name="connsiteY220" fmla="*/ 3622798 h 6858000"/>
              <a:gd name="connsiteX221" fmla="*/ 4440129 w 7467600"/>
              <a:gd name="connsiteY221" fmla="*/ 3448571 h 6858000"/>
              <a:gd name="connsiteX222" fmla="*/ 4856525 w 7467600"/>
              <a:gd name="connsiteY222" fmla="*/ 3915351 h 6858000"/>
              <a:gd name="connsiteX223" fmla="*/ 5059055 w 7467600"/>
              <a:gd name="connsiteY223" fmla="*/ 4108918 h 6858000"/>
              <a:gd name="connsiteX224" fmla="*/ 5290070 w 7467600"/>
              <a:gd name="connsiteY224" fmla="*/ 4263619 h 6858000"/>
              <a:gd name="connsiteX225" fmla="*/ 4834991 w 7467600"/>
              <a:gd name="connsiteY225" fmla="*/ 3830985 h 6858000"/>
              <a:gd name="connsiteX226" fmla="*/ 4440129 w 7467600"/>
              <a:gd name="connsiteY226" fmla="*/ 3448571 h 6858000"/>
              <a:gd name="connsiteX227" fmla="*/ 4441737 w 7467600"/>
              <a:gd name="connsiteY227" fmla="*/ 3399734 h 6858000"/>
              <a:gd name="connsiteX228" fmla="*/ 4431236 w 7467600"/>
              <a:gd name="connsiteY228" fmla="*/ 3400954 h 6858000"/>
              <a:gd name="connsiteX229" fmla="*/ 4557150 w 7467600"/>
              <a:gd name="connsiteY229" fmla="*/ 3510023 h 6858000"/>
              <a:gd name="connsiteX230" fmla="*/ 4856936 w 7467600"/>
              <a:gd name="connsiteY230" fmla="*/ 3809146 h 6858000"/>
              <a:gd name="connsiteX231" fmla="*/ 5111996 w 7467600"/>
              <a:gd name="connsiteY231" fmla="*/ 4065759 h 6858000"/>
              <a:gd name="connsiteX232" fmla="*/ 5388878 w 7467600"/>
              <a:gd name="connsiteY232" fmla="*/ 4300185 h 6858000"/>
              <a:gd name="connsiteX233" fmla="*/ 5425556 w 7467600"/>
              <a:gd name="connsiteY233" fmla="*/ 4308967 h 6858000"/>
              <a:gd name="connsiteX234" fmla="*/ 4943646 w 7467600"/>
              <a:gd name="connsiteY234" fmla="*/ 3822916 h 6858000"/>
              <a:gd name="connsiteX235" fmla="*/ 4594837 w 7467600"/>
              <a:gd name="connsiteY235" fmla="*/ 3532274 h 6858000"/>
              <a:gd name="connsiteX236" fmla="*/ 4441737 w 7467600"/>
              <a:gd name="connsiteY236" fmla="*/ 3399734 h 6858000"/>
              <a:gd name="connsiteX237" fmla="*/ 5425834 w 7467600"/>
              <a:gd name="connsiteY237" fmla="*/ 3162785 h 6858000"/>
              <a:gd name="connsiteX238" fmla="*/ 5401644 w 7467600"/>
              <a:gd name="connsiteY238" fmla="*/ 3617847 h 6858000"/>
              <a:gd name="connsiteX239" fmla="*/ 5467256 w 7467600"/>
              <a:gd name="connsiteY239" fmla="*/ 4175494 h 6858000"/>
              <a:gd name="connsiteX240" fmla="*/ 5448069 w 7467600"/>
              <a:gd name="connsiteY240" fmla="*/ 3567554 h 6858000"/>
              <a:gd name="connsiteX241" fmla="*/ 5425834 w 7467600"/>
              <a:gd name="connsiteY241" fmla="*/ 3162785 h 6858000"/>
              <a:gd name="connsiteX242" fmla="*/ 1318687 w 7467600"/>
              <a:gd name="connsiteY242" fmla="*/ 3113840 h 6858000"/>
              <a:gd name="connsiteX243" fmla="*/ 1066793 w 7467600"/>
              <a:gd name="connsiteY243" fmla="*/ 3212171 h 6858000"/>
              <a:gd name="connsiteX244" fmla="*/ 993319 w 7467600"/>
              <a:gd name="connsiteY244" fmla="*/ 3247648 h 6858000"/>
              <a:gd name="connsiteX245" fmla="*/ 853081 w 7467600"/>
              <a:gd name="connsiteY245" fmla="*/ 3312410 h 6858000"/>
              <a:gd name="connsiteX246" fmla="*/ 805957 w 7467600"/>
              <a:gd name="connsiteY246" fmla="*/ 3330443 h 6858000"/>
              <a:gd name="connsiteX247" fmla="*/ 1318687 w 7467600"/>
              <a:gd name="connsiteY247" fmla="*/ 3113840 h 6858000"/>
              <a:gd name="connsiteX248" fmla="*/ 5453702 w 7467600"/>
              <a:gd name="connsiteY248" fmla="*/ 3090882 h 6858000"/>
              <a:gd name="connsiteX249" fmla="*/ 5480135 w 7467600"/>
              <a:gd name="connsiteY249" fmla="*/ 3565802 h 6858000"/>
              <a:gd name="connsiteX250" fmla="*/ 5499023 w 7467600"/>
              <a:gd name="connsiteY250" fmla="*/ 4166310 h 6858000"/>
              <a:gd name="connsiteX251" fmla="*/ 5547022 w 7467600"/>
              <a:gd name="connsiteY251" fmla="*/ 3607838 h 6858000"/>
              <a:gd name="connsiteX252" fmla="*/ 5515964 w 7467600"/>
              <a:gd name="connsiteY252" fmla="*/ 3378541 h 6858000"/>
              <a:gd name="connsiteX253" fmla="*/ 5453702 w 7467600"/>
              <a:gd name="connsiteY253" fmla="*/ 3090882 h 6858000"/>
              <a:gd name="connsiteX254" fmla="*/ 1238695 w 7467600"/>
              <a:gd name="connsiteY254" fmla="*/ 3076820 h 6858000"/>
              <a:gd name="connsiteX255" fmla="*/ 716371 w 7467600"/>
              <a:gd name="connsiteY255" fmla="*/ 3293249 h 6858000"/>
              <a:gd name="connsiteX256" fmla="*/ 579522 w 7467600"/>
              <a:gd name="connsiteY256" fmla="*/ 3371759 h 6858000"/>
              <a:gd name="connsiteX257" fmla="*/ 600288 w 7467600"/>
              <a:gd name="connsiteY257" fmla="*/ 3365555 h 6858000"/>
              <a:gd name="connsiteX258" fmla="*/ 840692 w 7467600"/>
              <a:gd name="connsiteY258" fmla="*/ 3284921 h 6858000"/>
              <a:gd name="connsiteX259" fmla="*/ 979248 w 7467600"/>
              <a:gd name="connsiteY259" fmla="*/ 3221003 h 6858000"/>
              <a:gd name="connsiteX260" fmla="*/ 1053282 w 7467600"/>
              <a:gd name="connsiteY260" fmla="*/ 3185247 h 6858000"/>
              <a:gd name="connsiteX261" fmla="*/ 1320603 w 7467600"/>
              <a:gd name="connsiteY261" fmla="*/ 3081281 h 6858000"/>
              <a:gd name="connsiteX262" fmla="*/ 1238695 w 7467600"/>
              <a:gd name="connsiteY262" fmla="*/ 3076820 h 6858000"/>
              <a:gd name="connsiteX263" fmla="*/ 5425627 w 7467600"/>
              <a:gd name="connsiteY263" fmla="*/ 2954192 h 6858000"/>
              <a:gd name="connsiteX264" fmla="*/ 5470770 w 7467600"/>
              <a:gd name="connsiteY264" fmla="*/ 3005435 h 6858000"/>
              <a:gd name="connsiteX265" fmla="*/ 5519779 w 7467600"/>
              <a:gd name="connsiteY265" fmla="*/ 4359223 h 6858000"/>
              <a:gd name="connsiteX266" fmla="*/ 5520293 w 7467600"/>
              <a:gd name="connsiteY266" fmla="*/ 4360602 h 6858000"/>
              <a:gd name="connsiteX267" fmla="*/ 5767221 w 7467600"/>
              <a:gd name="connsiteY267" fmla="*/ 4665564 h 6858000"/>
              <a:gd name="connsiteX268" fmla="*/ 6937169 w 7467600"/>
              <a:gd name="connsiteY268" fmla="*/ 4815941 h 6858000"/>
              <a:gd name="connsiteX269" fmla="*/ 6953922 w 7467600"/>
              <a:gd name="connsiteY269" fmla="*/ 4890068 h 6858000"/>
              <a:gd name="connsiteX270" fmla="*/ 6071359 w 7467600"/>
              <a:gd name="connsiteY270" fmla="*/ 4770770 h 6858000"/>
              <a:gd name="connsiteX271" fmla="*/ 6038839 w 7467600"/>
              <a:gd name="connsiteY271" fmla="*/ 4764474 h 6858000"/>
              <a:gd name="connsiteX272" fmla="*/ 6038706 w 7467600"/>
              <a:gd name="connsiteY272" fmla="*/ 4763847 h 6858000"/>
              <a:gd name="connsiteX273" fmla="*/ 6037784 w 7467600"/>
              <a:gd name="connsiteY273" fmla="*/ 4764270 h 6858000"/>
              <a:gd name="connsiteX274" fmla="*/ 6038839 w 7467600"/>
              <a:gd name="connsiteY274" fmla="*/ 4764474 h 6858000"/>
              <a:gd name="connsiteX275" fmla="*/ 6040338 w 7467600"/>
              <a:gd name="connsiteY275" fmla="*/ 4771418 h 6858000"/>
              <a:gd name="connsiteX276" fmla="*/ 6024488 w 7467600"/>
              <a:gd name="connsiteY276" fmla="*/ 4809903 h 6858000"/>
              <a:gd name="connsiteX277" fmla="*/ 5599771 w 7467600"/>
              <a:gd name="connsiteY277" fmla="*/ 5509652 h 6858000"/>
              <a:gd name="connsiteX278" fmla="*/ 5548843 w 7467600"/>
              <a:gd name="connsiteY278" fmla="*/ 5563845 h 6858000"/>
              <a:gd name="connsiteX279" fmla="*/ 5940952 w 7467600"/>
              <a:gd name="connsiteY279" fmla="*/ 6250028 h 6858000"/>
              <a:gd name="connsiteX280" fmla="*/ 6043441 w 7467600"/>
              <a:gd name="connsiteY280" fmla="*/ 6665847 h 6858000"/>
              <a:gd name="connsiteX281" fmla="*/ 6093432 w 7467600"/>
              <a:gd name="connsiteY281" fmla="*/ 6858000 h 6858000"/>
              <a:gd name="connsiteX282" fmla="*/ 6034344 w 7467600"/>
              <a:gd name="connsiteY282" fmla="*/ 6858000 h 6858000"/>
              <a:gd name="connsiteX283" fmla="*/ 6026679 w 7467600"/>
              <a:gd name="connsiteY283" fmla="*/ 6836959 h 6858000"/>
              <a:gd name="connsiteX284" fmla="*/ 5800441 w 7467600"/>
              <a:gd name="connsiteY284" fmla="*/ 6335286 h 6858000"/>
              <a:gd name="connsiteX285" fmla="*/ 5526562 w 7467600"/>
              <a:gd name="connsiteY285" fmla="*/ 5705388 h 6858000"/>
              <a:gd name="connsiteX286" fmla="*/ 5519640 w 7467600"/>
              <a:gd name="connsiteY286" fmla="*/ 5683774 h 6858000"/>
              <a:gd name="connsiteX287" fmla="*/ 5844559 w 7467600"/>
              <a:gd name="connsiteY287" fmla="*/ 6553349 h 6858000"/>
              <a:gd name="connsiteX288" fmla="*/ 5975994 w 7467600"/>
              <a:gd name="connsiteY288" fmla="*/ 6858000 h 6858000"/>
              <a:gd name="connsiteX289" fmla="*/ 5898547 w 7467600"/>
              <a:gd name="connsiteY289" fmla="*/ 6858000 h 6858000"/>
              <a:gd name="connsiteX290" fmla="*/ 5682041 w 7467600"/>
              <a:gd name="connsiteY290" fmla="*/ 6355860 h 6858000"/>
              <a:gd name="connsiteX291" fmla="*/ 5461758 w 7467600"/>
              <a:gd name="connsiteY291" fmla="*/ 5820220 h 6858000"/>
              <a:gd name="connsiteX292" fmla="*/ 5237282 w 7467600"/>
              <a:gd name="connsiteY292" fmla="*/ 6579086 h 6858000"/>
              <a:gd name="connsiteX293" fmla="*/ 5115009 w 7467600"/>
              <a:gd name="connsiteY293" fmla="*/ 6858000 h 6858000"/>
              <a:gd name="connsiteX294" fmla="*/ 5028074 w 7467600"/>
              <a:gd name="connsiteY294" fmla="*/ 6858000 h 6858000"/>
              <a:gd name="connsiteX295" fmla="*/ 5079508 w 7467600"/>
              <a:gd name="connsiteY295" fmla="*/ 6749074 h 6858000"/>
              <a:gd name="connsiteX296" fmla="*/ 5371846 w 7467600"/>
              <a:gd name="connsiteY296" fmla="*/ 5924413 h 6858000"/>
              <a:gd name="connsiteX297" fmla="*/ 5270512 w 7467600"/>
              <a:gd name="connsiteY297" fmla="*/ 6138975 h 6858000"/>
              <a:gd name="connsiteX298" fmla="*/ 5062409 w 7467600"/>
              <a:gd name="connsiteY298" fmla="*/ 6653544 h 6858000"/>
              <a:gd name="connsiteX299" fmla="*/ 5036628 w 7467600"/>
              <a:gd name="connsiteY299" fmla="*/ 6754247 h 6858000"/>
              <a:gd name="connsiteX300" fmla="*/ 5009112 w 7467600"/>
              <a:gd name="connsiteY300" fmla="*/ 6858000 h 6858000"/>
              <a:gd name="connsiteX301" fmla="*/ 4976679 w 7467600"/>
              <a:gd name="connsiteY301" fmla="*/ 6858000 h 6858000"/>
              <a:gd name="connsiteX302" fmla="*/ 5006537 w 7467600"/>
              <a:gd name="connsiteY302" fmla="*/ 6747068 h 6858000"/>
              <a:gd name="connsiteX303" fmla="*/ 5032723 w 7467600"/>
              <a:gd name="connsiteY303" fmla="*/ 6644957 h 6858000"/>
              <a:gd name="connsiteX304" fmla="*/ 5242949 w 7467600"/>
              <a:gd name="connsiteY304" fmla="*/ 6125175 h 6858000"/>
              <a:gd name="connsiteX305" fmla="*/ 5286321 w 7467600"/>
              <a:gd name="connsiteY305" fmla="*/ 6033555 h 6858000"/>
              <a:gd name="connsiteX306" fmla="*/ 5008210 w 7467600"/>
              <a:gd name="connsiteY306" fmla="*/ 6649194 h 6858000"/>
              <a:gd name="connsiteX307" fmla="*/ 4986321 w 7467600"/>
              <a:gd name="connsiteY307" fmla="*/ 6765687 h 6858000"/>
              <a:gd name="connsiteX308" fmla="*/ 4973474 w 7467600"/>
              <a:gd name="connsiteY308" fmla="*/ 6858000 h 6858000"/>
              <a:gd name="connsiteX309" fmla="*/ 4907178 w 7467600"/>
              <a:gd name="connsiteY309" fmla="*/ 6858000 h 6858000"/>
              <a:gd name="connsiteX310" fmla="*/ 4910810 w 7467600"/>
              <a:gd name="connsiteY310" fmla="*/ 6829660 h 6858000"/>
              <a:gd name="connsiteX311" fmla="*/ 4987461 w 7467600"/>
              <a:gd name="connsiteY311" fmla="*/ 6432994 h 6858000"/>
              <a:gd name="connsiteX312" fmla="*/ 5179262 w 7467600"/>
              <a:gd name="connsiteY312" fmla="*/ 6035044 h 6858000"/>
              <a:gd name="connsiteX313" fmla="*/ 4689678 w 7467600"/>
              <a:gd name="connsiteY313" fmla="*/ 6440241 h 6858000"/>
              <a:gd name="connsiteX314" fmla="*/ 4477543 w 7467600"/>
              <a:gd name="connsiteY314" fmla="*/ 6674836 h 6858000"/>
              <a:gd name="connsiteX315" fmla="*/ 4329957 w 7467600"/>
              <a:gd name="connsiteY315" fmla="*/ 6858000 h 6858000"/>
              <a:gd name="connsiteX316" fmla="*/ 4218595 w 7467600"/>
              <a:gd name="connsiteY316" fmla="*/ 6858000 h 6858000"/>
              <a:gd name="connsiteX317" fmla="*/ 4368888 w 7467600"/>
              <a:gd name="connsiteY317" fmla="*/ 6668412 h 6858000"/>
              <a:gd name="connsiteX318" fmla="*/ 4563091 w 7467600"/>
              <a:gd name="connsiteY318" fmla="*/ 6442508 h 6858000"/>
              <a:gd name="connsiteX319" fmla="*/ 5387324 w 7467600"/>
              <a:gd name="connsiteY319" fmla="*/ 5705830 h 6858000"/>
              <a:gd name="connsiteX320" fmla="*/ 5073620 w 7467600"/>
              <a:gd name="connsiteY320" fmla="*/ 5955437 h 6858000"/>
              <a:gd name="connsiteX321" fmla="*/ 4689789 w 7467600"/>
              <a:gd name="connsiteY321" fmla="*/ 6268382 h 6858000"/>
              <a:gd name="connsiteX322" fmla="*/ 4418722 w 7467600"/>
              <a:gd name="connsiteY322" fmla="*/ 6570886 h 6858000"/>
              <a:gd name="connsiteX323" fmla="*/ 4214944 w 7467600"/>
              <a:gd name="connsiteY323" fmla="*/ 6858000 h 6858000"/>
              <a:gd name="connsiteX324" fmla="*/ 4177898 w 7467600"/>
              <a:gd name="connsiteY324" fmla="*/ 6858000 h 6858000"/>
              <a:gd name="connsiteX325" fmla="*/ 4391597 w 7467600"/>
              <a:gd name="connsiteY325" fmla="*/ 6556370 h 6858000"/>
              <a:gd name="connsiteX326" fmla="*/ 4668889 w 7467600"/>
              <a:gd name="connsiteY326" fmla="*/ 6246399 h 6858000"/>
              <a:gd name="connsiteX327" fmla="*/ 5055427 w 7467600"/>
              <a:gd name="connsiteY327" fmla="*/ 5931476 h 6858000"/>
              <a:gd name="connsiteX328" fmla="*/ 5371814 w 7467600"/>
              <a:gd name="connsiteY328" fmla="*/ 5678975 h 6858000"/>
              <a:gd name="connsiteX329" fmla="*/ 4987918 w 7467600"/>
              <a:gd name="connsiteY329" fmla="*/ 5838701 h 6858000"/>
              <a:gd name="connsiteX330" fmla="*/ 4317146 w 7467600"/>
              <a:gd name="connsiteY330" fmla="*/ 6587716 h 6858000"/>
              <a:gd name="connsiteX331" fmla="*/ 4171627 w 7467600"/>
              <a:gd name="connsiteY331" fmla="*/ 6858000 h 6858000"/>
              <a:gd name="connsiteX332" fmla="*/ 4081585 w 7467600"/>
              <a:gd name="connsiteY332" fmla="*/ 6858000 h 6858000"/>
              <a:gd name="connsiteX333" fmla="*/ 4238603 w 7467600"/>
              <a:gd name="connsiteY333" fmla="*/ 6559341 h 6858000"/>
              <a:gd name="connsiteX334" fmla="*/ 4778333 w 7467600"/>
              <a:gd name="connsiteY334" fmla="*/ 5873626 h 6858000"/>
              <a:gd name="connsiteX335" fmla="*/ 5414185 w 7467600"/>
              <a:gd name="connsiteY335" fmla="*/ 5573882 h 6858000"/>
              <a:gd name="connsiteX336" fmla="*/ 5959648 w 7467600"/>
              <a:gd name="connsiteY336" fmla="*/ 4760797 h 6858000"/>
              <a:gd name="connsiteX337" fmla="*/ 5355019 w 7467600"/>
              <a:gd name="connsiteY337" fmla="*/ 4734672 h 6858000"/>
              <a:gd name="connsiteX338" fmla="*/ 5083565 w 7467600"/>
              <a:gd name="connsiteY338" fmla="*/ 5179121 h 6858000"/>
              <a:gd name="connsiteX339" fmla="*/ 4713577 w 7467600"/>
              <a:gd name="connsiteY339" fmla="*/ 5616803 h 6858000"/>
              <a:gd name="connsiteX340" fmla="*/ 3989559 w 7467600"/>
              <a:gd name="connsiteY340" fmla="*/ 6145945 h 6858000"/>
              <a:gd name="connsiteX341" fmla="*/ 3939824 w 7467600"/>
              <a:gd name="connsiteY341" fmla="*/ 6066900 h 6858000"/>
              <a:gd name="connsiteX342" fmla="*/ 4584537 w 7467600"/>
              <a:gd name="connsiteY342" fmla="*/ 5324826 h 6858000"/>
              <a:gd name="connsiteX343" fmla="*/ 5037105 w 7467600"/>
              <a:gd name="connsiteY343" fmla="*/ 5088765 h 6858000"/>
              <a:gd name="connsiteX344" fmla="*/ 5039930 w 7467600"/>
              <a:gd name="connsiteY344" fmla="*/ 5089585 h 6858000"/>
              <a:gd name="connsiteX345" fmla="*/ 5263764 w 7467600"/>
              <a:gd name="connsiteY345" fmla="*/ 4735525 h 6858000"/>
              <a:gd name="connsiteX346" fmla="*/ 4086300 w 7467600"/>
              <a:gd name="connsiteY346" fmla="*/ 4884599 h 6858000"/>
              <a:gd name="connsiteX347" fmla="*/ 4085485 w 7467600"/>
              <a:gd name="connsiteY347" fmla="*/ 4899070 h 6858000"/>
              <a:gd name="connsiteX348" fmla="*/ 3871915 w 7467600"/>
              <a:gd name="connsiteY348" fmla="*/ 5253645 h 6858000"/>
              <a:gd name="connsiteX349" fmla="*/ 3799374 w 7467600"/>
              <a:gd name="connsiteY349" fmla="*/ 5466127 h 6858000"/>
              <a:gd name="connsiteX350" fmla="*/ 3498850 w 7467600"/>
              <a:gd name="connsiteY350" fmla="*/ 6661888 h 6858000"/>
              <a:gd name="connsiteX351" fmla="*/ 3399216 w 7467600"/>
              <a:gd name="connsiteY351" fmla="*/ 6858000 h 6858000"/>
              <a:gd name="connsiteX352" fmla="*/ 3303688 w 7467600"/>
              <a:gd name="connsiteY352" fmla="*/ 6858000 h 6858000"/>
              <a:gd name="connsiteX353" fmla="*/ 3391774 w 7467600"/>
              <a:gd name="connsiteY353" fmla="*/ 6697181 h 6858000"/>
              <a:gd name="connsiteX354" fmla="*/ 3735540 w 7467600"/>
              <a:gd name="connsiteY354" fmla="*/ 5546923 h 6858000"/>
              <a:gd name="connsiteX355" fmla="*/ 3729438 w 7467600"/>
              <a:gd name="connsiteY355" fmla="*/ 5569058 h 6858000"/>
              <a:gd name="connsiteX356" fmla="*/ 3707782 w 7467600"/>
              <a:gd name="connsiteY356" fmla="*/ 5644908 h 6858000"/>
              <a:gd name="connsiteX357" fmla="*/ 3583827 w 7467600"/>
              <a:gd name="connsiteY357" fmla="*/ 6039215 h 6858000"/>
              <a:gd name="connsiteX358" fmla="*/ 3547861 w 7467600"/>
              <a:gd name="connsiteY358" fmla="*/ 6129609 h 6858000"/>
              <a:gd name="connsiteX359" fmla="*/ 3490905 w 7467600"/>
              <a:gd name="connsiteY359" fmla="*/ 6277660 h 6858000"/>
              <a:gd name="connsiteX360" fmla="*/ 3455859 w 7467600"/>
              <a:gd name="connsiteY360" fmla="*/ 6391301 h 6858000"/>
              <a:gd name="connsiteX361" fmla="*/ 3429112 w 7467600"/>
              <a:gd name="connsiteY361" fmla="*/ 6479469 h 6858000"/>
              <a:gd name="connsiteX362" fmla="*/ 3304862 w 7467600"/>
              <a:gd name="connsiteY362" fmla="*/ 6796476 h 6858000"/>
              <a:gd name="connsiteX363" fmla="*/ 3276071 w 7467600"/>
              <a:gd name="connsiteY363" fmla="*/ 6858000 h 6858000"/>
              <a:gd name="connsiteX364" fmla="*/ 3240805 w 7467600"/>
              <a:gd name="connsiteY364" fmla="*/ 6858000 h 6858000"/>
              <a:gd name="connsiteX365" fmla="*/ 3275917 w 7467600"/>
              <a:gd name="connsiteY365" fmla="*/ 6783192 h 6858000"/>
              <a:gd name="connsiteX366" fmla="*/ 3399358 w 7467600"/>
              <a:gd name="connsiteY366" fmla="*/ 6469011 h 6858000"/>
              <a:gd name="connsiteX367" fmla="*/ 3425650 w 7467600"/>
              <a:gd name="connsiteY367" fmla="*/ 6381333 h 6858000"/>
              <a:gd name="connsiteX368" fmla="*/ 3460661 w 7467600"/>
              <a:gd name="connsiteY368" fmla="*/ 6266763 h 6858000"/>
              <a:gd name="connsiteX369" fmla="*/ 3518021 w 7467600"/>
              <a:gd name="connsiteY369" fmla="*/ 6117298 h 6858000"/>
              <a:gd name="connsiteX370" fmla="*/ 3554035 w 7467600"/>
              <a:gd name="connsiteY370" fmla="*/ 6027832 h 6858000"/>
              <a:gd name="connsiteX371" fmla="*/ 3677174 w 7467600"/>
              <a:gd name="connsiteY371" fmla="*/ 5636351 h 6858000"/>
              <a:gd name="connsiteX372" fmla="*/ 3698819 w 7467600"/>
              <a:gd name="connsiteY372" fmla="*/ 5560503 h 6858000"/>
              <a:gd name="connsiteX373" fmla="*/ 3702094 w 7467600"/>
              <a:gd name="connsiteY373" fmla="*/ 5549194 h 6858000"/>
              <a:gd name="connsiteX374" fmla="*/ 3398355 w 7467600"/>
              <a:gd name="connsiteY374" fmla="*/ 6094603 h 6858000"/>
              <a:gd name="connsiteX375" fmla="*/ 3193941 w 7467600"/>
              <a:gd name="connsiteY375" fmla="*/ 6798775 h 6858000"/>
              <a:gd name="connsiteX376" fmla="*/ 3184140 w 7467600"/>
              <a:gd name="connsiteY376" fmla="*/ 6858000 h 6858000"/>
              <a:gd name="connsiteX377" fmla="*/ 3099978 w 7467600"/>
              <a:gd name="connsiteY377" fmla="*/ 6858000 h 6858000"/>
              <a:gd name="connsiteX378" fmla="*/ 3101556 w 7467600"/>
              <a:gd name="connsiteY378" fmla="*/ 6843337 h 6858000"/>
              <a:gd name="connsiteX379" fmla="*/ 3370162 w 7467600"/>
              <a:gd name="connsiteY379" fmla="*/ 5785550 h 6858000"/>
              <a:gd name="connsiteX380" fmla="*/ 3746477 w 7467600"/>
              <a:gd name="connsiteY380" fmla="*/ 5377889 h 6858000"/>
              <a:gd name="connsiteX381" fmla="*/ 3863399 w 7467600"/>
              <a:gd name="connsiteY381" fmla="*/ 5087257 h 6858000"/>
              <a:gd name="connsiteX382" fmla="*/ 3968712 w 7467600"/>
              <a:gd name="connsiteY382" fmla="*/ 4913989 h 6858000"/>
              <a:gd name="connsiteX383" fmla="*/ 2792390 w 7467600"/>
              <a:gd name="connsiteY383" fmla="*/ 5382974 h 6858000"/>
              <a:gd name="connsiteX384" fmla="*/ 2714982 w 7467600"/>
              <a:gd name="connsiteY384" fmla="*/ 5427051 h 6858000"/>
              <a:gd name="connsiteX385" fmla="*/ 2813361 w 7467600"/>
              <a:gd name="connsiteY385" fmla="*/ 6023912 h 6858000"/>
              <a:gd name="connsiteX386" fmla="*/ 2688430 w 7467600"/>
              <a:gd name="connsiteY386" fmla="*/ 6801564 h 6858000"/>
              <a:gd name="connsiteX387" fmla="*/ 2629626 w 7467600"/>
              <a:gd name="connsiteY387" fmla="*/ 6763394 h 6858000"/>
              <a:gd name="connsiteX388" fmla="*/ 2565328 w 7467600"/>
              <a:gd name="connsiteY388" fmla="*/ 5516399 h 6858000"/>
              <a:gd name="connsiteX389" fmla="*/ 1922999 w 7467600"/>
              <a:gd name="connsiteY389" fmla="*/ 5980343 h 6858000"/>
              <a:gd name="connsiteX390" fmla="*/ 1950261 w 7467600"/>
              <a:gd name="connsiteY390" fmla="*/ 6405858 h 6858000"/>
              <a:gd name="connsiteX391" fmla="*/ 2365554 w 7467600"/>
              <a:gd name="connsiteY391" fmla="*/ 6759107 h 6858000"/>
              <a:gd name="connsiteX392" fmla="*/ 2424142 w 7467600"/>
              <a:gd name="connsiteY392" fmla="*/ 6858000 h 6858000"/>
              <a:gd name="connsiteX393" fmla="*/ 2395994 w 7467600"/>
              <a:gd name="connsiteY393" fmla="*/ 6858000 h 6858000"/>
              <a:gd name="connsiteX394" fmla="*/ 2392863 w 7467600"/>
              <a:gd name="connsiteY394" fmla="*/ 6852964 h 6858000"/>
              <a:gd name="connsiteX395" fmla="*/ 2017589 w 7467600"/>
              <a:gd name="connsiteY395" fmla="*/ 6493982 h 6858000"/>
              <a:gd name="connsiteX396" fmla="*/ 2147336 w 7467600"/>
              <a:gd name="connsiteY396" fmla="*/ 6594052 h 6858000"/>
              <a:gd name="connsiteX397" fmla="*/ 2207047 w 7467600"/>
              <a:gd name="connsiteY397" fmla="*/ 6654540 h 6858000"/>
              <a:gd name="connsiteX398" fmla="*/ 2299106 w 7467600"/>
              <a:gd name="connsiteY398" fmla="*/ 6778931 h 6858000"/>
              <a:gd name="connsiteX399" fmla="*/ 2314430 w 7467600"/>
              <a:gd name="connsiteY399" fmla="*/ 6801144 h 6858000"/>
              <a:gd name="connsiteX400" fmla="*/ 2352406 w 7467600"/>
              <a:gd name="connsiteY400" fmla="*/ 6858000 h 6858000"/>
              <a:gd name="connsiteX401" fmla="*/ 2314492 w 7467600"/>
              <a:gd name="connsiteY401" fmla="*/ 6858000 h 6858000"/>
              <a:gd name="connsiteX402" fmla="*/ 2288095 w 7467600"/>
              <a:gd name="connsiteY402" fmla="*/ 6818030 h 6858000"/>
              <a:gd name="connsiteX403" fmla="*/ 2272768 w 7467600"/>
              <a:gd name="connsiteY403" fmla="*/ 6795822 h 6858000"/>
              <a:gd name="connsiteX404" fmla="*/ 2182715 w 7467600"/>
              <a:gd name="connsiteY404" fmla="*/ 6675071 h 6858000"/>
              <a:gd name="connsiteX405" fmla="*/ 2032061 w 7467600"/>
              <a:gd name="connsiteY405" fmla="*/ 6541380 h 6858000"/>
              <a:gd name="connsiteX406" fmla="*/ 2257220 w 7467600"/>
              <a:gd name="connsiteY406" fmla="*/ 6826257 h 6858000"/>
              <a:gd name="connsiteX407" fmla="*/ 2281324 w 7467600"/>
              <a:gd name="connsiteY407" fmla="*/ 6858000 h 6858000"/>
              <a:gd name="connsiteX408" fmla="*/ 2242860 w 7467600"/>
              <a:gd name="connsiteY408" fmla="*/ 6858000 h 6858000"/>
              <a:gd name="connsiteX409" fmla="*/ 2232818 w 7467600"/>
              <a:gd name="connsiteY409" fmla="*/ 6844926 h 6858000"/>
              <a:gd name="connsiteX410" fmla="*/ 1990172 w 7467600"/>
              <a:gd name="connsiteY410" fmla="*/ 6542121 h 6858000"/>
              <a:gd name="connsiteX411" fmla="*/ 2124090 w 7467600"/>
              <a:gd name="connsiteY411" fmla="*/ 6761017 h 6858000"/>
              <a:gd name="connsiteX412" fmla="*/ 2200380 w 7467600"/>
              <a:gd name="connsiteY412" fmla="*/ 6858000 h 6858000"/>
              <a:gd name="connsiteX413" fmla="*/ 2147507 w 7467600"/>
              <a:gd name="connsiteY413" fmla="*/ 6858000 h 6858000"/>
              <a:gd name="connsiteX414" fmla="*/ 2070668 w 7467600"/>
              <a:gd name="connsiteY414" fmla="*/ 6761520 h 6858000"/>
              <a:gd name="connsiteX415" fmla="*/ 1975142 w 7467600"/>
              <a:gd name="connsiteY415" fmla="*/ 6585570 h 6858000"/>
              <a:gd name="connsiteX416" fmla="*/ 2050035 w 7467600"/>
              <a:gd name="connsiteY416" fmla="*/ 6813345 h 6858000"/>
              <a:gd name="connsiteX417" fmla="*/ 2063025 w 7467600"/>
              <a:gd name="connsiteY417" fmla="*/ 6858000 h 6858000"/>
              <a:gd name="connsiteX418" fmla="*/ 2021675 w 7467600"/>
              <a:gd name="connsiteY418" fmla="*/ 6858000 h 6858000"/>
              <a:gd name="connsiteX419" fmla="*/ 2019308 w 7467600"/>
              <a:gd name="connsiteY419" fmla="*/ 6847118 h 6858000"/>
              <a:gd name="connsiteX420" fmla="*/ 1938835 w 7467600"/>
              <a:gd name="connsiteY420" fmla="*/ 6551160 h 6858000"/>
              <a:gd name="connsiteX421" fmla="*/ 1953230 w 7467600"/>
              <a:gd name="connsiteY421" fmla="*/ 6759699 h 6858000"/>
              <a:gd name="connsiteX422" fmla="*/ 1956763 w 7467600"/>
              <a:gd name="connsiteY422" fmla="*/ 6778191 h 6858000"/>
              <a:gd name="connsiteX423" fmla="*/ 1967925 w 7467600"/>
              <a:gd name="connsiteY423" fmla="*/ 6858000 h 6858000"/>
              <a:gd name="connsiteX424" fmla="*/ 1936622 w 7467600"/>
              <a:gd name="connsiteY424" fmla="*/ 6858000 h 6858000"/>
              <a:gd name="connsiteX425" fmla="*/ 1926261 w 7467600"/>
              <a:gd name="connsiteY425" fmla="*/ 6784064 h 6858000"/>
              <a:gd name="connsiteX426" fmla="*/ 1922724 w 7467600"/>
              <a:gd name="connsiteY426" fmla="*/ 6765577 h 6858000"/>
              <a:gd name="connsiteX427" fmla="*/ 1904650 w 7467600"/>
              <a:gd name="connsiteY427" fmla="*/ 6639616 h 6858000"/>
              <a:gd name="connsiteX428" fmla="*/ 1885273 w 7467600"/>
              <a:gd name="connsiteY428" fmla="*/ 6858000 h 6858000"/>
              <a:gd name="connsiteX429" fmla="*/ 1854363 w 7467600"/>
              <a:gd name="connsiteY429" fmla="*/ 6858000 h 6858000"/>
              <a:gd name="connsiteX430" fmla="*/ 1880391 w 7467600"/>
              <a:gd name="connsiteY430" fmla="*/ 6603796 h 6858000"/>
              <a:gd name="connsiteX431" fmla="*/ 1818273 w 7467600"/>
              <a:gd name="connsiteY431" fmla="*/ 6715729 h 6858000"/>
              <a:gd name="connsiteX432" fmla="*/ 1794691 w 7467600"/>
              <a:gd name="connsiteY432" fmla="*/ 6843239 h 6858000"/>
              <a:gd name="connsiteX433" fmla="*/ 1794914 w 7467600"/>
              <a:gd name="connsiteY433" fmla="*/ 6858000 h 6858000"/>
              <a:gd name="connsiteX434" fmla="*/ 1746128 w 7467600"/>
              <a:gd name="connsiteY434" fmla="*/ 6858000 h 6858000"/>
              <a:gd name="connsiteX435" fmla="*/ 1753934 w 7467600"/>
              <a:gd name="connsiteY435" fmla="*/ 6724796 h 6858000"/>
              <a:gd name="connsiteX436" fmla="*/ 1792053 w 7467600"/>
              <a:gd name="connsiteY436" fmla="*/ 6572396 h 6858000"/>
              <a:gd name="connsiteX437" fmla="*/ 1862248 w 7467600"/>
              <a:gd name="connsiteY437" fmla="*/ 6266397 h 6858000"/>
              <a:gd name="connsiteX438" fmla="*/ 1862250 w 7467600"/>
              <a:gd name="connsiteY438" fmla="*/ 6033531 h 6858000"/>
              <a:gd name="connsiteX439" fmla="*/ 1211999 w 7467600"/>
              <a:gd name="connsiteY439" fmla="*/ 6683610 h 6858000"/>
              <a:gd name="connsiteX440" fmla="*/ 1213266 w 7467600"/>
              <a:gd name="connsiteY440" fmla="*/ 6691947 h 6858000"/>
              <a:gd name="connsiteX441" fmla="*/ 1203370 w 7467600"/>
              <a:gd name="connsiteY441" fmla="*/ 6850676 h 6858000"/>
              <a:gd name="connsiteX442" fmla="*/ 1203671 w 7467600"/>
              <a:gd name="connsiteY442" fmla="*/ 6858000 h 6858000"/>
              <a:gd name="connsiteX443" fmla="*/ 1143180 w 7467600"/>
              <a:gd name="connsiteY443" fmla="*/ 6858000 h 6858000"/>
              <a:gd name="connsiteX444" fmla="*/ 1142176 w 7467600"/>
              <a:gd name="connsiteY444" fmla="*/ 6766045 h 6858000"/>
              <a:gd name="connsiteX445" fmla="*/ 1067484 w 7467600"/>
              <a:gd name="connsiteY445" fmla="*/ 6858000 h 6858000"/>
              <a:gd name="connsiteX446" fmla="*/ 953928 w 7467600"/>
              <a:gd name="connsiteY446" fmla="*/ 6858000 h 6858000"/>
              <a:gd name="connsiteX447" fmla="*/ 959715 w 7467600"/>
              <a:gd name="connsiteY447" fmla="*/ 6850185 h 6858000"/>
              <a:gd name="connsiteX448" fmla="*/ 1483788 w 7467600"/>
              <a:gd name="connsiteY448" fmla="*/ 6259174 h 6858000"/>
              <a:gd name="connsiteX449" fmla="*/ 1100671 w 7467600"/>
              <a:gd name="connsiteY449" fmla="*/ 6252137 h 6858000"/>
              <a:gd name="connsiteX450" fmla="*/ 1090144 w 7467600"/>
              <a:gd name="connsiteY450" fmla="*/ 6256748 h 6858000"/>
              <a:gd name="connsiteX451" fmla="*/ 1095872 w 7467600"/>
              <a:gd name="connsiteY451" fmla="*/ 6271892 h 6858000"/>
              <a:gd name="connsiteX452" fmla="*/ 262785 w 7467600"/>
              <a:gd name="connsiteY452" fmla="*/ 6845450 h 6858000"/>
              <a:gd name="connsiteX453" fmla="*/ 209968 w 7467600"/>
              <a:gd name="connsiteY453" fmla="*/ 6770713 h 6858000"/>
              <a:gd name="connsiteX454" fmla="*/ 873460 w 7467600"/>
              <a:gd name="connsiteY454" fmla="*/ 6253768 h 6858000"/>
              <a:gd name="connsiteX455" fmla="*/ 192686 w 7467600"/>
              <a:gd name="connsiteY455" fmla="*/ 5849257 h 6858000"/>
              <a:gd name="connsiteX456" fmla="*/ 4696 w 7467600"/>
              <a:gd name="connsiteY456" fmla="*/ 5697668 h 6858000"/>
              <a:gd name="connsiteX457" fmla="*/ 0 w 7467600"/>
              <a:gd name="connsiteY457" fmla="*/ 5689984 h 6858000"/>
              <a:gd name="connsiteX458" fmla="*/ 0 w 7467600"/>
              <a:gd name="connsiteY458" fmla="*/ 5513472 h 6858000"/>
              <a:gd name="connsiteX459" fmla="*/ 174101 w 7467600"/>
              <a:gd name="connsiteY459" fmla="*/ 5620277 h 6858000"/>
              <a:gd name="connsiteX460" fmla="*/ 891800 w 7467600"/>
              <a:gd name="connsiteY460" fmla="*/ 6036935 h 6858000"/>
              <a:gd name="connsiteX461" fmla="*/ 1072219 w 7467600"/>
              <a:gd name="connsiteY461" fmla="*/ 6169443 h 6858000"/>
              <a:gd name="connsiteX462" fmla="*/ 1074117 w 7467600"/>
              <a:gd name="connsiteY462" fmla="*/ 6170301 h 6858000"/>
              <a:gd name="connsiteX463" fmla="*/ 1083114 w 7467600"/>
              <a:gd name="connsiteY463" fmla="*/ 6174131 h 6858000"/>
              <a:gd name="connsiteX464" fmla="*/ 1543010 w 7467600"/>
              <a:gd name="connsiteY464" fmla="*/ 6191140 h 6858000"/>
              <a:gd name="connsiteX465" fmla="*/ 1551080 w 7467600"/>
              <a:gd name="connsiteY465" fmla="*/ 6195006 h 6858000"/>
              <a:gd name="connsiteX466" fmla="*/ 2345443 w 7467600"/>
              <a:gd name="connsiteY466" fmla="*/ 5549882 h 6858000"/>
              <a:gd name="connsiteX467" fmla="*/ 1721499 w 7467600"/>
              <a:gd name="connsiteY467" fmla="*/ 5599969 h 6858000"/>
              <a:gd name="connsiteX468" fmla="*/ 767716 w 7467600"/>
              <a:gd name="connsiteY468" fmla="*/ 5472768 h 6858000"/>
              <a:gd name="connsiteX469" fmla="*/ 722147 w 7467600"/>
              <a:gd name="connsiteY469" fmla="*/ 5393091 h 6858000"/>
              <a:gd name="connsiteX470" fmla="*/ 1485552 w 7467600"/>
              <a:gd name="connsiteY470" fmla="*/ 5313202 h 6858000"/>
              <a:gd name="connsiteX471" fmla="*/ 2143004 w 7467600"/>
              <a:gd name="connsiteY471" fmla="*/ 5402420 h 6858000"/>
              <a:gd name="connsiteX472" fmla="*/ 1933391 w 7467600"/>
              <a:gd name="connsiteY472" fmla="*/ 5156971 h 6858000"/>
              <a:gd name="connsiteX473" fmla="*/ 1827118 w 7467600"/>
              <a:gd name="connsiteY473" fmla="*/ 4968410 h 6858000"/>
              <a:gd name="connsiteX474" fmla="*/ 1837349 w 7467600"/>
              <a:gd name="connsiteY474" fmla="*/ 4956357 h 6858000"/>
              <a:gd name="connsiteX475" fmla="*/ 2162835 w 7467600"/>
              <a:gd name="connsiteY475" fmla="*/ 5187853 h 6858000"/>
              <a:gd name="connsiteX476" fmla="*/ 2257167 w 7467600"/>
              <a:gd name="connsiteY476" fmla="*/ 5462123 h 6858000"/>
              <a:gd name="connsiteX477" fmla="*/ 2261598 w 7467600"/>
              <a:gd name="connsiteY477" fmla="*/ 5467998 h 6858000"/>
              <a:gd name="connsiteX478" fmla="*/ 2437177 w 7467600"/>
              <a:gd name="connsiteY478" fmla="*/ 5479608 h 6858000"/>
              <a:gd name="connsiteX479" fmla="*/ 2445247 w 7467600"/>
              <a:gd name="connsiteY479" fmla="*/ 5483476 h 6858000"/>
              <a:gd name="connsiteX480" fmla="*/ 2743626 w 7467600"/>
              <a:gd name="connsiteY480" fmla="*/ 5304819 h 6858000"/>
              <a:gd name="connsiteX481" fmla="*/ 3048102 w 7467600"/>
              <a:gd name="connsiteY481" fmla="*/ 5150595 h 6858000"/>
              <a:gd name="connsiteX482" fmla="*/ 1799414 w 7467600"/>
              <a:gd name="connsiteY482" fmla="*/ 4694732 h 6858000"/>
              <a:gd name="connsiteX483" fmla="*/ 1771735 w 7467600"/>
              <a:gd name="connsiteY483" fmla="*/ 4619929 h 6858000"/>
              <a:gd name="connsiteX484" fmla="*/ 3104273 w 7467600"/>
              <a:gd name="connsiteY484" fmla="*/ 5076159 h 6858000"/>
              <a:gd name="connsiteX485" fmla="*/ 3113245 w 7467600"/>
              <a:gd name="connsiteY485" fmla="*/ 5090705 h 6858000"/>
              <a:gd name="connsiteX486" fmla="*/ 3126294 w 7467600"/>
              <a:gd name="connsiteY486" fmla="*/ 5114400 h 6858000"/>
              <a:gd name="connsiteX487" fmla="*/ 3937433 w 7467600"/>
              <a:gd name="connsiteY487" fmla="*/ 4830473 h 6858000"/>
              <a:gd name="connsiteX488" fmla="*/ 3590475 w 7467600"/>
              <a:gd name="connsiteY488" fmla="*/ 4597974 h 6858000"/>
              <a:gd name="connsiteX489" fmla="*/ 3100264 w 7467600"/>
              <a:gd name="connsiteY489" fmla="*/ 4579845 h 6858000"/>
              <a:gd name="connsiteX490" fmla="*/ 2183576 w 7467600"/>
              <a:gd name="connsiteY490" fmla="*/ 4227150 h 6858000"/>
              <a:gd name="connsiteX491" fmla="*/ 2151029 w 7467600"/>
              <a:gd name="connsiteY491" fmla="*/ 4146947 h 6858000"/>
              <a:gd name="connsiteX492" fmla="*/ 3563434 w 7467600"/>
              <a:gd name="connsiteY492" fmla="*/ 4469115 h 6858000"/>
              <a:gd name="connsiteX493" fmla="*/ 3177952 w 7467600"/>
              <a:gd name="connsiteY493" fmla="*/ 3657386 h 6858000"/>
              <a:gd name="connsiteX494" fmla="*/ 3189263 w 7467600"/>
              <a:gd name="connsiteY494" fmla="*/ 3625726 h 6858000"/>
              <a:gd name="connsiteX495" fmla="*/ 3560912 w 7467600"/>
              <a:gd name="connsiteY495" fmla="*/ 4079863 h 6858000"/>
              <a:gd name="connsiteX496" fmla="*/ 3626636 w 7467600"/>
              <a:gd name="connsiteY496" fmla="*/ 4512230 h 6858000"/>
              <a:gd name="connsiteX497" fmla="*/ 3653088 w 7467600"/>
              <a:gd name="connsiteY497" fmla="*/ 4521417 h 6858000"/>
              <a:gd name="connsiteX498" fmla="*/ 3988128 w 7467600"/>
              <a:gd name="connsiteY498" fmla="*/ 4817267 h 6858000"/>
              <a:gd name="connsiteX499" fmla="*/ 4830582 w 7467600"/>
              <a:gd name="connsiteY499" fmla="*/ 4676000 h 6858000"/>
              <a:gd name="connsiteX500" fmla="*/ 4830100 w 7467600"/>
              <a:gd name="connsiteY500" fmla="*/ 4675554 h 6858000"/>
              <a:gd name="connsiteX501" fmla="*/ 4036318 w 7467600"/>
              <a:gd name="connsiteY501" fmla="*/ 4147013 h 6858000"/>
              <a:gd name="connsiteX502" fmla="*/ 3432098 w 7467600"/>
              <a:gd name="connsiteY502" fmla="*/ 3537312 h 6858000"/>
              <a:gd name="connsiteX503" fmla="*/ 3446761 w 7467600"/>
              <a:gd name="connsiteY503" fmla="*/ 3461278 h 6858000"/>
              <a:gd name="connsiteX504" fmla="*/ 4419733 w 7467600"/>
              <a:gd name="connsiteY504" fmla="*/ 3963555 h 6858000"/>
              <a:gd name="connsiteX505" fmla="*/ 4781371 w 7467600"/>
              <a:gd name="connsiteY505" fmla="*/ 4458604 h 6858000"/>
              <a:gd name="connsiteX506" fmla="*/ 4780440 w 7467600"/>
              <a:gd name="connsiteY506" fmla="*/ 4470290 h 6858000"/>
              <a:gd name="connsiteX507" fmla="*/ 4898954 w 7467600"/>
              <a:gd name="connsiteY507" fmla="*/ 4662092 h 6858000"/>
              <a:gd name="connsiteX508" fmla="*/ 4900699 w 7467600"/>
              <a:gd name="connsiteY508" fmla="*/ 4670867 h 6858000"/>
              <a:gd name="connsiteX509" fmla="*/ 5714511 w 7467600"/>
              <a:gd name="connsiteY509" fmla="*/ 4663483 h 6858000"/>
              <a:gd name="connsiteX510" fmla="*/ 5464793 w 7467600"/>
              <a:gd name="connsiteY510" fmla="*/ 4393556 h 6858000"/>
              <a:gd name="connsiteX511" fmla="*/ 5461897 w 7467600"/>
              <a:gd name="connsiteY511" fmla="*/ 4390879 h 6858000"/>
              <a:gd name="connsiteX512" fmla="*/ 4294126 w 7467600"/>
              <a:gd name="connsiteY512" fmla="*/ 3303048 h 6858000"/>
              <a:gd name="connsiteX513" fmla="*/ 4305321 w 7467600"/>
              <a:gd name="connsiteY513" fmla="*/ 3256953 h 6858000"/>
              <a:gd name="connsiteX514" fmla="*/ 4949299 w 7467600"/>
              <a:gd name="connsiteY514" fmla="*/ 3766336 h 6858000"/>
              <a:gd name="connsiteX515" fmla="*/ 5291452 w 7467600"/>
              <a:gd name="connsiteY515" fmla="*/ 4076801 h 6858000"/>
              <a:gd name="connsiteX516" fmla="*/ 5434998 w 7467600"/>
              <a:gd name="connsiteY516" fmla="*/ 4254100 h 6858000"/>
              <a:gd name="connsiteX517" fmla="*/ 5351015 w 7467600"/>
              <a:gd name="connsiteY517" fmla="*/ 3760989 h 6858000"/>
              <a:gd name="connsiteX518" fmla="*/ 5413780 w 7467600"/>
              <a:gd name="connsiteY518" fmla="*/ 2966265 h 6858000"/>
              <a:gd name="connsiteX519" fmla="*/ 5425627 w 7467600"/>
              <a:gd name="connsiteY519" fmla="*/ 2954192 h 6858000"/>
              <a:gd name="connsiteX520" fmla="*/ 6604735 w 7467600"/>
              <a:gd name="connsiteY520" fmla="*/ 2041381 h 6858000"/>
              <a:gd name="connsiteX521" fmla="*/ 7204487 w 7467600"/>
              <a:gd name="connsiteY521" fmla="*/ 2742112 h 6858000"/>
              <a:gd name="connsiteX522" fmla="*/ 7131592 w 7467600"/>
              <a:gd name="connsiteY522" fmla="*/ 2672096 h 6858000"/>
              <a:gd name="connsiteX523" fmla="*/ 6996344 w 7467600"/>
              <a:gd name="connsiteY523" fmla="*/ 2518310 h 6858000"/>
              <a:gd name="connsiteX524" fmla="*/ 6735495 w 7467600"/>
              <a:gd name="connsiteY524" fmla="*/ 2196890 h 6858000"/>
              <a:gd name="connsiteX525" fmla="*/ 6721901 w 7467600"/>
              <a:gd name="connsiteY525" fmla="*/ 2179274 h 6858000"/>
              <a:gd name="connsiteX526" fmla="*/ 6604735 w 7467600"/>
              <a:gd name="connsiteY526" fmla="*/ 2041381 h 6858000"/>
              <a:gd name="connsiteX527" fmla="*/ 6591670 w 7467600"/>
              <a:gd name="connsiteY527" fmla="*/ 1988277 h 6858000"/>
              <a:gd name="connsiteX528" fmla="*/ 6747349 w 7467600"/>
              <a:gd name="connsiteY528" fmla="*/ 2160069 h 6858000"/>
              <a:gd name="connsiteX529" fmla="*/ 6760943 w 7467600"/>
              <a:gd name="connsiteY529" fmla="*/ 2177686 h 6858000"/>
              <a:gd name="connsiteX530" fmla="*/ 7021065 w 7467600"/>
              <a:gd name="connsiteY530" fmla="*/ 2498102 h 6858000"/>
              <a:gd name="connsiteX531" fmla="*/ 7155223 w 7467600"/>
              <a:gd name="connsiteY531" fmla="*/ 2650386 h 6858000"/>
              <a:gd name="connsiteX532" fmla="*/ 7203167 w 7467600"/>
              <a:gd name="connsiteY532" fmla="*/ 2697288 h 6858000"/>
              <a:gd name="connsiteX533" fmla="*/ 6937703 w 7467600"/>
              <a:gd name="connsiteY533" fmla="*/ 2321981 h 6858000"/>
              <a:gd name="connsiteX534" fmla="*/ 6591670 w 7467600"/>
              <a:gd name="connsiteY534" fmla="*/ 1988277 h 6858000"/>
              <a:gd name="connsiteX535" fmla="*/ 5798671 w 7467600"/>
              <a:gd name="connsiteY535" fmla="*/ 1981601 h 6858000"/>
              <a:gd name="connsiteX536" fmla="*/ 5754709 w 7467600"/>
              <a:gd name="connsiteY536" fmla="*/ 2071454 h 6858000"/>
              <a:gd name="connsiteX537" fmla="*/ 5763044 w 7467600"/>
              <a:gd name="connsiteY537" fmla="*/ 2842206 h 6858000"/>
              <a:gd name="connsiteX538" fmla="*/ 5764974 w 7467600"/>
              <a:gd name="connsiteY538" fmla="*/ 2799609 h 6858000"/>
              <a:gd name="connsiteX539" fmla="*/ 5767665 w 7467600"/>
              <a:gd name="connsiteY539" fmla="*/ 2666409 h 6858000"/>
              <a:gd name="connsiteX540" fmla="*/ 5763055 w 7467600"/>
              <a:gd name="connsiteY540" fmla="*/ 2579705 h 6858000"/>
              <a:gd name="connsiteX541" fmla="*/ 5758079 w 7467600"/>
              <a:gd name="connsiteY541" fmla="*/ 2492508 h 6858000"/>
              <a:gd name="connsiteX542" fmla="*/ 5779325 w 7467600"/>
              <a:gd name="connsiteY542" fmla="*/ 2197069 h 6858000"/>
              <a:gd name="connsiteX543" fmla="*/ 5798671 w 7467600"/>
              <a:gd name="connsiteY543" fmla="*/ 1981601 h 6858000"/>
              <a:gd name="connsiteX544" fmla="*/ 5829202 w 7467600"/>
              <a:gd name="connsiteY544" fmla="*/ 1971679 h 6858000"/>
              <a:gd name="connsiteX545" fmla="*/ 5809558 w 7467600"/>
              <a:gd name="connsiteY545" fmla="*/ 2198043 h 6858000"/>
              <a:gd name="connsiteX546" fmla="*/ 5788653 w 7467600"/>
              <a:gd name="connsiteY546" fmla="*/ 2489430 h 6858000"/>
              <a:gd name="connsiteX547" fmla="*/ 5793439 w 7467600"/>
              <a:gd name="connsiteY547" fmla="*/ 2575235 h 6858000"/>
              <a:gd name="connsiteX548" fmla="*/ 5796837 w 7467600"/>
              <a:gd name="connsiteY548" fmla="*/ 2637633 h 6858000"/>
              <a:gd name="connsiteX549" fmla="*/ 5818614 w 7467600"/>
              <a:gd name="connsiteY549" fmla="*/ 2473055 h 6858000"/>
              <a:gd name="connsiteX550" fmla="*/ 5829202 w 7467600"/>
              <a:gd name="connsiteY550" fmla="*/ 1971679 h 6858000"/>
              <a:gd name="connsiteX551" fmla="*/ 5911389 w 7467600"/>
              <a:gd name="connsiteY551" fmla="*/ 1898371 h 6858000"/>
              <a:gd name="connsiteX552" fmla="*/ 6237627 w 7467600"/>
              <a:gd name="connsiteY552" fmla="*/ 2231921 h 6858000"/>
              <a:gd name="connsiteX553" fmla="*/ 5911389 w 7467600"/>
              <a:gd name="connsiteY553" fmla="*/ 1898371 h 6858000"/>
              <a:gd name="connsiteX554" fmla="*/ 6944437 w 7467600"/>
              <a:gd name="connsiteY554" fmla="*/ 1575402 h 6858000"/>
              <a:gd name="connsiteX555" fmla="*/ 6304730 w 7467600"/>
              <a:gd name="connsiteY555" fmla="*/ 1766654 h 6858000"/>
              <a:gd name="connsiteX556" fmla="*/ 6944437 w 7467600"/>
              <a:gd name="connsiteY556" fmla="*/ 1575402 h 6858000"/>
              <a:gd name="connsiteX557" fmla="*/ 7019523 w 7467600"/>
              <a:gd name="connsiteY557" fmla="*/ 1519450 h 6858000"/>
              <a:gd name="connsiteX558" fmla="*/ 6298091 w 7467600"/>
              <a:gd name="connsiteY558" fmla="*/ 1737122 h 6858000"/>
              <a:gd name="connsiteX559" fmla="*/ 7019523 w 7467600"/>
              <a:gd name="connsiteY559" fmla="*/ 1519450 h 6858000"/>
              <a:gd name="connsiteX560" fmla="*/ 2399523 w 7467600"/>
              <a:gd name="connsiteY560" fmla="*/ 1428234 h 6858000"/>
              <a:gd name="connsiteX561" fmla="*/ 2224982 w 7467600"/>
              <a:gd name="connsiteY561" fmla="*/ 1826201 h 6858000"/>
              <a:gd name="connsiteX562" fmla="*/ 2096099 w 7467600"/>
              <a:gd name="connsiteY562" fmla="*/ 2345900 h 6858000"/>
              <a:gd name="connsiteX563" fmla="*/ 2283317 w 7467600"/>
              <a:gd name="connsiteY563" fmla="*/ 1796925 h 6858000"/>
              <a:gd name="connsiteX564" fmla="*/ 2399523 w 7467600"/>
              <a:gd name="connsiteY564" fmla="*/ 1428234 h 6858000"/>
              <a:gd name="connsiteX565" fmla="*/ 2448558 w 7467600"/>
              <a:gd name="connsiteY565" fmla="*/ 1373435 h 6858000"/>
              <a:gd name="connsiteX566" fmla="*/ 2312521 w 7467600"/>
              <a:gd name="connsiteY566" fmla="*/ 1806140 h 6858000"/>
              <a:gd name="connsiteX567" fmla="*/ 2127533 w 7467600"/>
              <a:gd name="connsiteY567" fmla="*/ 2348380 h 6858000"/>
              <a:gd name="connsiteX568" fmla="*/ 2358080 w 7467600"/>
              <a:gd name="connsiteY568" fmla="*/ 1866134 h 6858000"/>
              <a:gd name="connsiteX569" fmla="*/ 2407436 w 7467600"/>
              <a:gd name="connsiteY569" fmla="*/ 1651070 h 6858000"/>
              <a:gd name="connsiteX570" fmla="*/ 2448558 w 7467600"/>
              <a:gd name="connsiteY570" fmla="*/ 1373435 h 6858000"/>
              <a:gd name="connsiteX571" fmla="*/ 278707 w 7467600"/>
              <a:gd name="connsiteY571" fmla="*/ 1352270 h 6858000"/>
              <a:gd name="connsiteX572" fmla="*/ 321570 w 7467600"/>
              <a:gd name="connsiteY572" fmla="*/ 1861610 h 6858000"/>
              <a:gd name="connsiteX573" fmla="*/ 294281 w 7467600"/>
              <a:gd name="connsiteY573" fmla="*/ 1440658 h 6858000"/>
              <a:gd name="connsiteX574" fmla="*/ 278707 w 7467600"/>
              <a:gd name="connsiteY574" fmla="*/ 1352270 h 6858000"/>
              <a:gd name="connsiteX575" fmla="*/ 1423821 w 7467600"/>
              <a:gd name="connsiteY575" fmla="*/ 1351958 h 6858000"/>
              <a:gd name="connsiteX576" fmla="*/ 1638521 w 7467600"/>
              <a:gd name="connsiteY576" fmla="*/ 1908470 h 6858000"/>
              <a:gd name="connsiteX577" fmla="*/ 1754199 w 7467600"/>
              <a:gd name="connsiteY577" fmla="*/ 2149284 h 6858000"/>
              <a:gd name="connsiteX578" fmla="*/ 1908359 w 7467600"/>
              <a:gd name="connsiteY578" fmla="*/ 2364988 h 6858000"/>
              <a:gd name="connsiteX579" fmla="*/ 1647661 w 7467600"/>
              <a:gd name="connsiteY579" fmla="*/ 1825945 h 6858000"/>
              <a:gd name="connsiteX580" fmla="*/ 1423821 w 7467600"/>
              <a:gd name="connsiteY580" fmla="*/ 1351958 h 6858000"/>
              <a:gd name="connsiteX581" fmla="*/ 1431890 w 7467600"/>
              <a:gd name="connsiteY581" fmla="*/ 1306475 h 6858000"/>
              <a:gd name="connsiteX582" fmla="*/ 1507597 w 7467600"/>
              <a:gd name="connsiteY582" fmla="*/ 1446132 h 6858000"/>
              <a:gd name="connsiteX583" fmla="*/ 1674586 w 7467600"/>
              <a:gd name="connsiteY583" fmla="*/ 1813832 h 6858000"/>
              <a:gd name="connsiteX584" fmla="*/ 1815950 w 7467600"/>
              <a:gd name="connsiteY584" fmla="*/ 2128564 h 6858000"/>
              <a:gd name="connsiteX585" fmla="*/ 1984242 w 7467600"/>
              <a:gd name="connsiteY585" fmla="*/ 2430829 h 6858000"/>
              <a:gd name="connsiteX586" fmla="*/ 2014023 w 7467600"/>
              <a:gd name="connsiteY586" fmla="*/ 2450995 h 6858000"/>
              <a:gd name="connsiteX587" fmla="*/ 1747337 w 7467600"/>
              <a:gd name="connsiteY587" fmla="*/ 1855264 h 6858000"/>
              <a:gd name="connsiteX588" fmla="*/ 1533749 w 7467600"/>
              <a:gd name="connsiteY588" fmla="*/ 1478656 h 6858000"/>
              <a:gd name="connsiteX589" fmla="*/ 1431890 w 7467600"/>
              <a:gd name="connsiteY589" fmla="*/ 1306475 h 6858000"/>
              <a:gd name="connsiteX590" fmla="*/ 5052692 w 7467600"/>
              <a:gd name="connsiteY590" fmla="*/ 1292994 h 6858000"/>
              <a:gd name="connsiteX591" fmla="*/ 5200661 w 7467600"/>
              <a:gd name="connsiteY591" fmla="*/ 1635186 h 6858000"/>
              <a:gd name="connsiteX592" fmla="*/ 5297138 w 7467600"/>
              <a:gd name="connsiteY592" fmla="*/ 1906351 h 6858000"/>
              <a:gd name="connsiteX593" fmla="*/ 5052692 w 7467600"/>
              <a:gd name="connsiteY593" fmla="*/ 1292994 h 6858000"/>
              <a:gd name="connsiteX594" fmla="*/ 5009948 w 7467600"/>
              <a:gd name="connsiteY594" fmla="*/ 1273619 h 6858000"/>
              <a:gd name="connsiteX595" fmla="*/ 5121777 w 7467600"/>
              <a:gd name="connsiteY595" fmla="*/ 1654213 h 6858000"/>
              <a:gd name="connsiteX596" fmla="*/ 5293545 w 7467600"/>
              <a:gd name="connsiteY596" fmla="*/ 2072247 h 6858000"/>
              <a:gd name="connsiteX597" fmla="*/ 5294042 w 7467600"/>
              <a:gd name="connsiteY597" fmla="*/ 2065019 h 6858000"/>
              <a:gd name="connsiteX598" fmla="*/ 5171936 w 7467600"/>
              <a:gd name="connsiteY598" fmla="*/ 1647613 h 6858000"/>
              <a:gd name="connsiteX599" fmla="*/ 5009948 w 7467600"/>
              <a:gd name="connsiteY599" fmla="*/ 1273619 h 6858000"/>
              <a:gd name="connsiteX600" fmla="*/ 655236 w 7467600"/>
              <a:gd name="connsiteY600" fmla="*/ 1268632 h 6858000"/>
              <a:gd name="connsiteX601" fmla="*/ 839521 w 7467600"/>
              <a:gd name="connsiteY601" fmla="*/ 1685315 h 6858000"/>
              <a:gd name="connsiteX602" fmla="*/ 1109416 w 7467600"/>
              <a:gd name="connsiteY602" fmla="*/ 2061663 h 6858000"/>
              <a:gd name="connsiteX603" fmla="*/ 1298300 w 7467600"/>
              <a:gd name="connsiteY603" fmla="*/ 2247742 h 6858000"/>
              <a:gd name="connsiteX604" fmla="*/ 1125871 w 7467600"/>
              <a:gd name="connsiteY604" fmla="*/ 1989513 h 6858000"/>
              <a:gd name="connsiteX605" fmla="*/ 981574 w 7467600"/>
              <a:gd name="connsiteY605" fmla="*/ 1783157 h 6858000"/>
              <a:gd name="connsiteX606" fmla="*/ 922198 w 7467600"/>
              <a:gd name="connsiteY606" fmla="*/ 1677437 h 6858000"/>
              <a:gd name="connsiteX607" fmla="*/ 869293 w 7467600"/>
              <a:gd name="connsiteY607" fmla="*/ 1583214 h 6858000"/>
              <a:gd name="connsiteX608" fmla="*/ 751431 w 7467600"/>
              <a:gd name="connsiteY608" fmla="*/ 1405731 h 6858000"/>
              <a:gd name="connsiteX609" fmla="*/ 655236 w 7467600"/>
              <a:gd name="connsiteY609" fmla="*/ 1268632 h 6858000"/>
              <a:gd name="connsiteX610" fmla="*/ 6516292 w 7467600"/>
              <a:gd name="connsiteY610" fmla="*/ 1263064 h 6858000"/>
              <a:gd name="connsiteX611" fmla="*/ 5736320 w 7467600"/>
              <a:gd name="connsiteY611" fmla="*/ 1501803 h 6858000"/>
              <a:gd name="connsiteX612" fmla="*/ 6516292 w 7467600"/>
              <a:gd name="connsiteY612" fmla="*/ 1263064 h 6858000"/>
              <a:gd name="connsiteX613" fmla="*/ 291466 w 7467600"/>
              <a:gd name="connsiteY613" fmla="*/ 1250369 h 6858000"/>
              <a:gd name="connsiteX614" fmla="*/ 323180 w 7467600"/>
              <a:gd name="connsiteY614" fmla="*/ 1435283 h 6858000"/>
              <a:gd name="connsiteX615" fmla="*/ 349381 w 7467600"/>
              <a:gd name="connsiteY615" fmla="*/ 1875041 h 6858000"/>
              <a:gd name="connsiteX616" fmla="*/ 374363 w 7467600"/>
              <a:gd name="connsiteY616" fmla="*/ 1506494 h 6858000"/>
              <a:gd name="connsiteX617" fmla="*/ 302168 w 7467600"/>
              <a:gd name="connsiteY617" fmla="*/ 1274495 h 6858000"/>
              <a:gd name="connsiteX618" fmla="*/ 291466 w 7467600"/>
              <a:gd name="connsiteY618" fmla="*/ 1250369 h 6858000"/>
              <a:gd name="connsiteX619" fmla="*/ 678222 w 7467600"/>
              <a:gd name="connsiteY619" fmla="*/ 1248670 h 6858000"/>
              <a:gd name="connsiteX620" fmla="*/ 775536 w 7467600"/>
              <a:gd name="connsiteY620" fmla="*/ 1388015 h 6858000"/>
              <a:gd name="connsiteX621" fmla="*/ 894529 w 7467600"/>
              <a:gd name="connsiteY621" fmla="*/ 1567739 h 6858000"/>
              <a:gd name="connsiteX622" fmla="*/ 948000 w 7467600"/>
              <a:gd name="connsiteY622" fmla="*/ 1663088 h 6858000"/>
              <a:gd name="connsiteX623" fmla="*/ 1006812 w 7467600"/>
              <a:gd name="connsiteY623" fmla="*/ 1767683 h 6858000"/>
              <a:gd name="connsiteX624" fmla="*/ 1149133 w 7467600"/>
              <a:gd name="connsiteY624" fmla="*/ 1971513 h 6858000"/>
              <a:gd name="connsiteX625" fmla="*/ 1333952 w 7467600"/>
              <a:gd name="connsiteY625" fmla="*/ 2251620 h 6858000"/>
              <a:gd name="connsiteX626" fmla="*/ 1337329 w 7467600"/>
              <a:gd name="connsiteY626" fmla="*/ 2258350 h 6858000"/>
              <a:gd name="connsiteX627" fmla="*/ 1014726 w 7467600"/>
              <a:gd name="connsiteY627" fmla="*/ 1615556 h 6858000"/>
              <a:gd name="connsiteX628" fmla="*/ 678222 w 7467600"/>
              <a:gd name="connsiteY628" fmla="*/ 1248670 h 6858000"/>
              <a:gd name="connsiteX629" fmla="*/ 6691602 w 7467600"/>
              <a:gd name="connsiteY629" fmla="*/ 1140573 h 6858000"/>
              <a:gd name="connsiteX630" fmla="*/ 6571100 w 7467600"/>
              <a:gd name="connsiteY630" fmla="*/ 1183662 h 6858000"/>
              <a:gd name="connsiteX631" fmla="*/ 6241687 w 7467600"/>
              <a:gd name="connsiteY631" fmla="*/ 1257600 h 6858000"/>
              <a:gd name="connsiteX632" fmla="*/ 5693009 w 7467600"/>
              <a:gd name="connsiteY632" fmla="*/ 1478256 h 6858000"/>
              <a:gd name="connsiteX633" fmla="*/ 6548420 w 7467600"/>
              <a:gd name="connsiteY633" fmla="*/ 1214599 h 6858000"/>
              <a:gd name="connsiteX634" fmla="*/ 6605473 w 7467600"/>
              <a:gd name="connsiteY634" fmla="*/ 1184686 h 6858000"/>
              <a:gd name="connsiteX635" fmla="*/ 6691602 w 7467600"/>
              <a:gd name="connsiteY635" fmla="*/ 1140573 h 6858000"/>
              <a:gd name="connsiteX636" fmla="*/ 4002475 w 7467600"/>
              <a:gd name="connsiteY636" fmla="*/ 1037802 h 6858000"/>
              <a:gd name="connsiteX637" fmla="*/ 4000324 w 7467600"/>
              <a:gd name="connsiteY637" fmla="*/ 1039362 h 6858000"/>
              <a:gd name="connsiteX638" fmla="*/ 4002862 w 7467600"/>
              <a:gd name="connsiteY638" fmla="*/ 1042866 h 6858000"/>
              <a:gd name="connsiteX639" fmla="*/ 4002475 w 7467600"/>
              <a:gd name="connsiteY639" fmla="*/ 1037802 h 6858000"/>
              <a:gd name="connsiteX640" fmla="*/ 506322 w 7467600"/>
              <a:gd name="connsiteY640" fmla="*/ 1020997 h 6858000"/>
              <a:gd name="connsiteX641" fmla="*/ 533068 w 7467600"/>
              <a:gd name="connsiteY641" fmla="*/ 1029409 h 6858000"/>
              <a:gd name="connsiteX642" fmla="*/ 1232525 w 7467600"/>
              <a:gd name="connsiteY642" fmla="*/ 1804675 h 6858000"/>
              <a:gd name="connsiteX643" fmla="*/ 1388858 w 7467600"/>
              <a:gd name="connsiteY643" fmla="*/ 2368011 h 6858000"/>
              <a:gd name="connsiteX644" fmla="*/ 1384098 w 7467600"/>
              <a:gd name="connsiteY644" fmla="*/ 2378125 h 6858000"/>
              <a:gd name="connsiteX645" fmla="*/ 1425393 w 7467600"/>
              <a:gd name="connsiteY645" fmla="*/ 2589124 h 6858000"/>
              <a:gd name="connsiteX646" fmla="*/ 1424001 w 7467600"/>
              <a:gd name="connsiteY646" fmla="*/ 2597541 h 6858000"/>
              <a:gd name="connsiteX647" fmla="*/ 2152729 w 7467600"/>
              <a:gd name="connsiteY647" fmla="*/ 2864487 h 6858000"/>
              <a:gd name="connsiteX648" fmla="*/ 2020609 w 7467600"/>
              <a:gd name="connsiteY648" fmla="*/ 2539671 h 6858000"/>
              <a:gd name="connsiteX649" fmla="*/ 2018920 w 7467600"/>
              <a:gd name="connsiteY649" fmla="*/ 2536309 h 6858000"/>
              <a:gd name="connsiteX650" fmla="*/ 1342441 w 7467600"/>
              <a:gd name="connsiteY650" fmla="*/ 1173017 h 6858000"/>
              <a:gd name="connsiteX651" fmla="*/ 1367925 w 7467600"/>
              <a:gd name="connsiteY651" fmla="*/ 1135648 h 6858000"/>
              <a:gd name="connsiteX652" fmla="*/ 1771401 w 7467600"/>
              <a:gd name="connsiteY652" fmla="*/ 1806673 h 6858000"/>
              <a:gd name="connsiteX653" fmla="*/ 1972385 w 7467600"/>
              <a:gd name="connsiteY653" fmla="*/ 2198735 h 6858000"/>
              <a:gd name="connsiteX654" fmla="*/ 2040892 w 7467600"/>
              <a:gd name="connsiteY654" fmla="*/ 2405205 h 6858000"/>
              <a:gd name="connsiteX655" fmla="*/ 2131689 w 7467600"/>
              <a:gd name="connsiteY655" fmla="*/ 1936926 h 6858000"/>
              <a:gd name="connsiteX656" fmla="*/ 2454820 w 7467600"/>
              <a:gd name="connsiteY656" fmla="*/ 1248808 h 6858000"/>
              <a:gd name="connsiteX657" fmla="*/ 2492512 w 7467600"/>
              <a:gd name="connsiteY657" fmla="*/ 1302920 h 6858000"/>
              <a:gd name="connsiteX658" fmla="*/ 2081216 w 7467600"/>
              <a:gd name="connsiteY658" fmla="*/ 2527513 h 6858000"/>
              <a:gd name="connsiteX659" fmla="*/ 2081211 w 7467600"/>
              <a:gd name="connsiteY659" fmla="*/ 2528916 h 6858000"/>
              <a:gd name="connsiteX660" fmla="*/ 2199067 w 7467600"/>
              <a:gd name="connsiteY660" fmla="*/ 2884061 h 6858000"/>
              <a:gd name="connsiteX661" fmla="*/ 3192586 w 7467600"/>
              <a:gd name="connsiteY661" fmla="*/ 3411496 h 6858000"/>
              <a:gd name="connsiteX662" fmla="*/ 3182620 w 7467600"/>
              <a:gd name="connsiteY662" fmla="*/ 3483279 h 6858000"/>
              <a:gd name="connsiteX663" fmla="*/ 2435119 w 7467600"/>
              <a:gd name="connsiteY663" fmla="*/ 3080173 h 6858000"/>
              <a:gd name="connsiteX664" fmla="*/ 2410152 w 7467600"/>
              <a:gd name="connsiteY664" fmla="*/ 3063751 h 6858000"/>
              <a:gd name="connsiteX665" fmla="*/ 2408099 w 7467600"/>
              <a:gd name="connsiteY665" fmla="*/ 3064403 h 6858000"/>
              <a:gd name="connsiteX666" fmla="*/ 2407218 w 7467600"/>
              <a:gd name="connsiteY666" fmla="*/ 3070324 h 6858000"/>
              <a:gd name="connsiteX667" fmla="*/ 2380138 w 7467600"/>
              <a:gd name="connsiteY667" fmla="*/ 3099341 h 6858000"/>
              <a:gd name="connsiteX668" fmla="*/ 1765923 w 7467600"/>
              <a:gd name="connsiteY668" fmla="*/ 3581043 h 6858000"/>
              <a:gd name="connsiteX669" fmla="*/ 1702258 w 7467600"/>
              <a:gd name="connsiteY669" fmla="*/ 3612286 h 6858000"/>
              <a:gd name="connsiteX670" fmla="*/ 1538370 w 7467600"/>
              <a:gd name="connsiteY670" fmla="*/ 3811804 h 6858000"/>
              <a:gd name="connsiteX671" fmla="*/ 542867 w 7467600"/>
              <a:gd name="connsiteY671" fmla="*/ 4944092 h 6858000"/>
              <a:gd name="connsiteX672" fmla="*/ 515800 w 7467600"/>
              <a:gd name="connsiteY672" fmla="*/ 4862180 h 6858000"/>
              <a:gd name="connsiteX673" fmla="*/ 909145 w 7467600"/>
              <a:gd name="connsiteY673" fmla="*/ 4199225 h 6858000"/>
              <a:gd name="connsiteX674" fmla="*/ 1214067 w 7467600"/>
              <a:gd name="connsiteY674" fmla="*/ 3908561 h 6858000"/>
              <a:gd name="connsiteX675" fmla="*/ 640967 w 7467600"/>
              <a:gd name="connsiteY675" fmla="*/ 4105601 h 6858000"/>
              <a:gd name="connsiteX676" fmla="*/ 112563 w 7467600"/>
              <a:gd name="connsiteY676" fmla="*/ 4396952 h 6858000"/>
              <a:gd name="connsiteX677" fmla="*/ 0 w 7467600"/>
              <a:gd name="connsiteY677" fmla="*/ 4466006 h 6858000"/>
              <a:gd name="connsiteX678" fmla="*/ 0 w 7467600"/>
              <a:gd name="connsiteY678" fmla="*/ 4233763 h 6858000"/>
              <a:gd name="connsiteX679" fmla="*/ 36881 w 7467600"/>
              <a:gd name="connsiteY679" fmla="*/ 4200118 h 6858000"/>
              <a:gd name="connsiteX680" fmla="*/ 910534 w 7467600"/>
              <a:gd name="connsiteY680" fmla="*/ 3629753 h 6858000"/>
              <a:gd name="connsiteX681" fmla="*/ 1578717 w 7467600"/>
              <a:gd name="connsiteY681" fmla="*/ 3575982 h 6858000"/>
              <a:gd name="connsiteX682" fmla="*/ 2338780 w 7467600"/>
              <a:gd name="connsiteY682" fmla="*/ 3033725 h 6858000"/>
              <a:gd name="connsiteX683" fmla="*/ 1807991 w 7467600"/>
              <a:gd name="connsiteY683" fmla="*/ 2807184 h 6858000"/>
              <a:gd name="connsiteX684" fmla="*/ 1416358 w 7467600"/>
              <a:gd name="connsiteY684" fmla="*/ 3112571 h 6858000"/>
              <a:gd name="connsiteX685" fmla="*/ 939066 w 7467600"/>
              <a:gd name="connsiteY685" fmla="*/ 3378798 h 6858000"/>
              <a:gd name="connsiteX686" fmla="*/ 115099 w 7467600"/>
              <a:gd name="connsiteY686" fmla="*/ 3607650 h 6858000"/>
              <a:gd name="connsiteX687" fmla="*/ 97284 w 7467600"/>
              <a:gd name="connsiteY687" fmla="*/ 3520393 h 6858000"/>
              <a:gd name="connsiteX688" fmla="*/ 922050 w 7467600"/>
              <a:gd name="connsiteY688" fmla="*/ 3074867 h 6858000"/>
              <a:gd name="connsiteX689" fmla="*/ 1405265 w 7467600"/>
              <a:gd name="connsiteY689" fmla="*/ 3016319 h 6858000"/>
              <a:gd name="connsiteX690" fmla="*/ 1407512 w 7467600"/>
              <a:gd name="connsiteY690" fmla="*/ 3018001 h 6858000"/>
              <a:gd name="connsiteX691" fmla="*/ 1726266 w 7467600"/>
              <a:gd name="connsiteY691" fmla="*/ 2777274 h 6858000"/>
              <a:gd name="connsiteX692" fmla="*/ 625390 w 7467600"/>
              <a:gd name="connsiteY692" fmla="*/ 2514541 h 6858000"/>
              <a:gd name="connsiteX693" fmla="*/ 619799 w 7467600"/>
              <a:gd name="connsiteY693" fmla="*/ 2527180 h 6858000"/>
              <a:gd name="connsiteX694" fmla="*/ 310030 w 7467600"/>
              <a:gd name="connsiteY694" fmla="*/ 2771818 h 6858000"/>
              <a:gd name="connsiteX695" fmla="*/ 173877 w 7467600"/>
              <a:gd name="connsiteY695" fmla="*/ 2937056 h 6858000"/>
              <a:gd name="connsiteX696" fmla="*/ 77889 w 7467600"/>
              <a:gd name="connsiteY696" fmla="*/ 3138440 h 6858000"/>
              <a:gd name="connsiteX697" fmla="*/ 0 w 7467600"/>
              <a:gd name="connsiteY697" fmla="*/ 3271395 h 6858000"/>
              <a:gd name="connsiteX698" fmla="*/ 0 w 7467600"/>
              <a:gd name="connsiteY698" fmla="*/ 3153002 h 6858000"/>
              <a:gd name="connsiteX699" fmla="*/ 2386 w 7467600"/>
              <a:gd name="connsiteY699" fmla="*/ 3149203 h 6858000"/>
              <a:gd name="connsiteX700" fmla="*/ 89753 w 7467600"/>
              <a:gd name="connsiteY700" fmla="*/ 2987702 h 6858000"/>
              <a:gd name="connsiteX701" fmla="*/ 76869 w 7467600"/>
              <a:gd name="connsiteY701" fmla="*/ 3005404 h 6858000"/>
              <a:gd name="connsiteX702" fmla="*/ 32049 w 7467600"/>
              <a:gd name="connsiteY702" fmla="*/ 3065814 h 6858000"/>
              <a:gd name="connsiteX703" fmla="*/ 0 w 7467600"/>
              <a:gd name="connsiteY703" fmla="*/ 3108744 h 6858000"/>
              <a:gd name="connsiteX704" fmla="*/ 0 w 7467600"/>
              <a:gd name="connsiteY704" fmla="*/ 3058059 h 6858000"/>
              <a:gd name="connsiteX705" fmla="*/ 7610 w 7467600"/>
              <a:gd name="connsiteY705" fmla="*/ 3047889 h 6858000"/>
              <a:gd name="connsiteX706" fmla="*/ 52419 w 7467600"/>
              <a:gd name="connsiteY706" fmla="*/ 2987479 h 6858000"/>
              <a:gd name="connsiteX707" fmla="*/ 59142 w 7467600"/>
              <a:gd name="connsiteY707" fmla="*/ 2978488 h 6858000"/>
              <a:gd name="connsiteX708" fmla="*/ 0 w 7467600"/>
              <a:gd name="connsiteY708" fmla="*/ 3015334 h 6858000"/>
              <a:gd name="connsiteX709" fmla="*/ 0 w 7467600"/>
              <a:gd name="connsiteY709" fmla="*/ 2914286 h 6858000"/>
              <a:gd name="connsiteX710" fmla="*/ 36383 w 7467600"/>
              <a:gd name="connsiteY710" fmla="*/ 2901128 h 6858000"/>
              <a:gd name="connsiteX711" fmla="*/ 156329 w 7467600"/>
              <a:gd name="connsiteY711" fmla="*/ 2840533 h 6858000"/>
              <a:gd name="connsiteX712" fmla="*/ 358355 w 7467600"/>
              <a:gd name="connsiteY712" fmla="*/ 2620471 h 6858000"/>
              <a:gd name="connsiteX713" fmla="*/ 510577 w 7467600"/>
              <a:gd name="connsiteY713" fmla="*/ 2501244 h 6858000"/>
              <a:gd name="connsiteX714" fmla="*/ 211967 w 7467600"/>
              <a:gd name="connsiteY714" fmla="*/ 2479171 h 6858000"/>
              <a:gd name="connsiteX715" fmla="*/ 0 w 7467600"/>
              <a:gd name="connsiteY715" fmla="*/ 2476398 h 6858000"/>
              <a:gd name="connsiteX716" fmla="*/ 0 w 7467600"/>
              <a:gd name="connsiteY716" fmla="*/ 2389189 h 6858000"/>
              <a:gd name="connsiteX717" fmla="*/ 103062 w 7467600"/>
              <a:gd name="connsiteY717" fmla="*/ 2389518 h 6858000"/>
              <a:gd name="connsiteX718" fmla="*/ 510734 w 7467600"/>
              <a:gd name="connsiteY718" fmla="*/ 2416201 h 6858000"/>
              <a:gd name="connsiteX719" fmla="*/ 279257 w 7467600"/>
              <a:gd name="connsiteY719" fmla="*/ 2092102 h 6858000"/>
              <a:gd name="connsiteX720" fmla="*/ 65265 w 7467600"/>
              <a:gd name="connsiteY720" fmla="*/ 2006049 h 6858000"/>
              <a:gd name="connsiteX721" fmla="*/ 0 w 7467600"/>
              <a:gd name="connsiteY721" fmla="*/ 1982532 h 6858000"/>
              <a:gd name="connsiteX722" fmla="*/ 0 w 7467600"/>
              <a:gd name="connsiteY722" fmla="*/ 1912789 h 6858000"/>
              <a:gd name="connsiteX723" fmla="*/ 97460 w 7467600"/>
              <a:gd name="connsiteY723" fmla="*/ 1953725 h 6858000"/>
              <a:gd name="connsiteX724" fmla="*/ 221272 w 7467600"/>
              <a:gd name="connsiteY724" fmla="*/ 1980766 h 6858000"/>
              <a:gd name="connsiteX725" fmla="*/ 116765 w 7467600"/>
              <a:gd name="connsiteY725" fmla="*/ 1911033 h 6858000"/>
              <a:gd name="connsiteX726" fmla="*/ 16405 w 7467600"/>
              <a:gd name="connsiteY726" fmla="*/ 1803412 h 6858000"/>
              <a:gd name="connsiteX727" fmla="*/ 0 w 7467600"/>
              <a:gd name="connsiteY727" fmla="*/ 1784777 h 6858000"/>
              <a:gd name="connsiteX728" fmla="*/ 0 w 7467600"/>
              <a:gd name="connsiteY728" fmla="*/ 1740082 h 6858000"/>
              <a:gd name="connsiteX729" fmla="*/ 39394 w 7467600"/>
              <a:gd name="connsiteY729" fmla="*/ 1784856 h 6858000"/>
              <a:gd name="connsiteX730" fmla="*/ 135813 w 7467600"/>
              <a:gd name="connsiteY730" fmla="*/ 1888838 h 6858000"/>
              <a:gd name="connsiteX731" fmla="*/ 242575 w 7467600"/>
              <a:gd name="connsiteY731" fmla="*/ 1958841 h 6858000"/>
              <a:gd name="connsiteX732" fmla="*/ 82197 w 7467600"/>
              <a:gd name="connsiteY732" fmla="*/ 1754826 h 6858000"/>
              <a:gd name="connsiteX733" fmla="*/ 0 w 7467600"/>
              <a:gd name="connsiteY733" fmla="*/ 1679650 h 6858000"/>
              <a:gd name="connsiteX734" fmla="*/ 0 w 7467600"/>
              <a:gd name="connsiteY734" fmla="*/ 1602463 h 6858000"/>
              <a:gd name="connsiteX735" fmla="*/ 84689 w 7467600"/>
              <a:gd name="connsiteY735" fmla="*/ 1677442 h 6858000"/>
              <a:gd name="connsiteX736" fmla="*/ 298437 w 7467600"/>
              <a:gd name="connsiteY736" fmla="*/ 1968019 h 6858000"/>
              <a:gd name="connsiteX737" fmla="*/ 227269 w 7467600"/>
              <a:gd name="connsiteY737" fmla="*/ 1114064 h 6858000"/>
              <a:gd name="connsiteX738" fmla="*/ 248003 w 7467600"/>
              <a:gd name="connsiteY738" fmla="*/ 1089613 h 6858000"/>
              <a:gd name="connsiteX739" fmla="*/ 427020 w 7467600"/>
              <a:gd name="connsiteY739" fmla="*/ 1619803 h 6858000"/>
              <a:gd name="connsiteX740" fmla="*/ 340345 w 7467600"/>
              <a:gd name="connsiteY740" fmla="*/ 2027739 h 6858000"/>
              <a:gd name="connsiteX741" fmla="*/ 360865 w 7467600"/>
              <a:gd name="connsiteY741" fmla="*/ 2044827 h 6858000"/>
              <a:gd name="connsiteX742" fmla="*/ 560414 w 7467600"/>
              <a:gd name="connsiteY742" fmla="*/ 2421457 h 6858000"/>
              <a:gd name="connsiteX743" fmla="*/ 1359703 w 7467600"/>
              <a:gd name="connsiteY743" fmla="*/ 2578554 h 6858000"/>
              <a:gd name="connsiteX744" fmla="*/ 1359422 w 7467600"/>
              <a:gd name="connsiteY744" fmla="*/ 2577994 h 6858000"/>
              <a:gd name="connsiteX745" fmla="*/ 828701 w 7467600"/>
              <a:gd name="connsiteY745" fmla="*/ 1839520 h 6858000"/>
              <a:gd name="connsiteX746" fmla="*/ 494427 w 7467600"/>
              <a:gd name="connsiteY746" fmla="*/ 1092333 h 6858000"/>
              <a:gd name="connsiteX747" fmla="*/ 506322 w 7467600"/>
              <a:gd name="connsiteY747" fmla="*/ 1020997 h 6858000"/>
              <a:gd name="connsiteX748" fmla="*/ 4570198 w 7467600"/>
              <a:gd name="connsiteY748" fmla="*/ 978081 h 6858000"/>
              <a:gd name="connsiteX749" fmla="*/ 4523691 w 7467600"/>
              <a:gd name="connsiteY749" fmla="*/ 1127776 h 6858000"/>
              <a:gd name="connsiteX750" fmla="*/ 4509875 w 7467600"/>
              <a:gd name="connsiteY750" fmla="*/ 1167552 h 6858000"/>
              <a:gd name="connsiteX751" fmla="*/ 4478168 w 7467600"/>
              <a:gd name="connsiteY751" fmla="*/ 1260735 h 6858000"/>
              <a:gd name="connsiteX752" fmla="*/ 4409309 w 7467600"/>
              <a:gd name="connsiteY752" fmla="*/ 1666996 h 6858000"/>
              <a:gd name="connsiteX753" fmla="*/ 4370031 w 7467600"/>
              <a:gd name="connsiteY753" fmla="*/ 1955666 h 6858000"/>
              <a:gd name="connsiteX754" fmla="*/ 4570198 w 7467600"/>
              <a:gd name="connsiteY754" fmla="*/ 978081 h 6858000"/>
              <a:gd name="connsiteX755" fmla="*/ 4557898 w 7467600"/>
              <a:gd name="connsiteY755" fmla="*/ 900011 h 6858000"/>
              <a:gd name="connsiteX756" fmla="*/ 4344840 w 7467600"/>
              <a:gd name="connsiteY756" fmla="*/ 1922038 h 6858000"/>
              <a:gd name="connsiteX757" fmla="*/ 4378710 w 7467600"/>
              <a:gd name="connsiteY757" fmla="*/ 1665516 h 6858000"/>
              <a:gd name="connsiteX758" fmla="*/ 4448798 w 7467600"/>
              <a:gd name="connsiteY758" fmla="*/ 1253024 h 6858000"/>
              <a:gd name="connsiteX759" fmla="*/ 4480315 w 7467600"/>
              <a:gd name="connsiteY759" fmla="*/ 1158454 h 6858000"/>
              <a:gd name="connsiteX760" fmla="*/ 4494133 w 7467600"/>
              <a:gd name="connsiteY760" fmla="*/ 1118676 h 6858000"/>
              <a:gd name="connsiteX761" fmla="*/ 4557898 w 7467600"/>
              <a:gd name="connsiteY761" fmla="*/ 900011 h 6858000"/>
              <a:gd name="connsiteX762" fmla="*/ 5870151 w 7467600"/>
              <a:gd name="connsiteY762" fmla="*/ 898890 h 6858000"/>
              <a:gd name="connsiteX763" fmla="*/ 5861335 w 7467600"/>
              <a:gd name="connsiteY763" fmla="*/ 899177 h 6858000"/>
              <a:gd name="connsiteX764" fmla="*/ 5843702 w 7467600"/>
              <a:gd name="connsiteY764" fmla="*/ 899748 h 6858000"/>
              <a:gd name="connsiteX765" fmla="*/ 5651107 w 7467600"/>
              <a:gd name="connsiteY765" fmla="*/ 920306 h 6858000"/>
              <a:gd name="connsiteX766" fmla="*/ 5459407 w 7467600"/>
              <a:gd name="connsiteY766" fmla="*/ 940975 h 6858000"/>
              <a:gd name="connsiteX767" fmla="*/ 5374846 w 7467600"/>
              <a:gd name="connsiteY767" fmla="*/ 941988 h 6858000"/>
              <a:gd name="connsiteX768" fmla="*/ 5256105 w 7467600"/>
              <a:gd name="connsiteY768" fmla="*/ 945632 h 6858000"/>
              <a:gd name="connsiteX769" fmla="*/ 5107071 w 7467600"/>
              <a:gd name="connsiteY769" fmla="*/ 969720 h 6858000"/>
              <a:gd name="connsiteX770" fmla="*/ 4998681 w 7467600"/>
              <a:gd name="connsiteY770" fmla="*/ 988771 h 6858000"/>
              <a:gd name="connsiteX771" fmla="*/ 5870151 w 7467600"/>
              <a:gd name="connsiteY771" fmla="*/ 898890 h 6858000"/>
              <a:gd name="connsiteX772" fmla="*/ 5504425 w 7467600"/>
              <a:gd name="connsiteY772" fmla="*/ 848067 h 6858000"/>
              <a:gd name="connsiteX773" fmla="*/ 4968849 w 7467600"/>
              <a:gd name="connsiteY773" fmla="*/ 962318 h 6858000"/>
              <a:gd name="connsiteX774" fmla="*/ 5104039 w 7467600"/>
              <a:gd name="connsiteY774" fmla="*/ 940634 h 6858000"/>
              <a:gd name="connsiteX775" fmla="*/ 5256311 w 7467600"/>
              <a:gd name="connsiteY775" fmla="*/ 916490 h 6858000"/>
              <a:gd name="connsiteX776" fmla="*/ 5377381 w 7467600"/>
              <a:gd name="connsiteY776" fmla="*/ 912671 h 6858000"/>
              <a:gd name="connsiteX777" fmla="*/ 5460148 w 7467600"/>
              <a:gd name="connsiteY777" fmla="*/ 911442 h 6858000"/>
              <a:gd name="connsiteX778" fmla="*/ 5648971 w 7467600"/>
              <a:gd name="connsiteY778" fmla="*/ 891331 h 6858000"/>
              <a:gd name="connsiteX779" fmla="*/ 5844807 w 7467600"/>
              <a:gd name="connsiteY779" fmla="*/ 870718 h 6858000"/>
              <a:gd name="connsiteX780" fmla="*/ 5862975 w 7467600"/>
              <a:gd name="connsiteY780" fmla="*/ 869756 h 6858000"/>
              <a:gd name="connsiteX781" fmla="*/ 5920887 w 7467600"/>
              <a:gd name="connsiteY781" fmla="*/ 865929 h 6858000"/>
              <a:gd name="connsiteX782" fmla="*/ 5504425 w 7467600"/>
              <a:gd name="connsiteY782" fmla="*/ 848067 h 6858000"/>
              <a:gd name="connsiteX783" fmla="*/ 3607114 w 7467600"/>
              <a:gd name="connsiteY783" fmla="*/ 467441 h 6858000"/>
              <a:gd name="connsiteX784" fmla="*/ 3296242 w 7467600"/>
              <a:gd name="connsiteY784" fmla="*/ 807991 h 6858000"/>
              <a:gd name="connsiteX785" fmla="*/ 3174674 w 7467600"/>
              <a:gd name="connsiteY785" fmla="*/ 919759 h 6858000"/>
              <a:gd name="connsiteX786" fmla="*/ 3042978 w 7467600"/>
              <a:gd name="connsiteY786" fmla="*/ 1054894 h 6858000"/>
              <a:gd name="connsiteX787" fmla="*/ 2968914 w 7467600"/>
              <a:gd name="connsiteY787" fmla="*/ 1133756 h 6858000"/>
              <a:gd name="connsiteX788" fmla="*/ 3103823 w 7467600"/>
              <a:gd name="connsiteY788" fmla="*/ 1026814 h 6858000"/>
              <a:gd name="connsiteX789" fmla="*/ 3607114 w 7467600"/>
              <a:gd name="connsiteY789" fmla="*/ 467441 h 6858000"/>
              <a:gd name="connsiteX790" fmla="*/ 3744487 w 7467600"/>
              <a:gd name="connsiteY790" fmla="*/ 383136 h 6858000"/>
              <a:gd name="connsiteX791" fmla="*/ 3970213 w 7467600"/>
              <a:gd name="connsiteY791" fmla="*/ 995559 h 6858000"/>
              <a:gd name="connsiteX792" fmla="*/ 3744487 w 7467600"/>
              <a:gd name="connsiteY792" fmla="*/ 383136 h 6858000"/>
              <a:gd name="connsiteX793" fmla="*/ 3624562 w 7467600"/>
              <a:gd name="connsiteY793" fmla="*/ 367041 h 6858000"/>
              <a:gd name="connsiteX794" fmla="*/ 3489712 w 7467600"/>
              <a:gd name="connsiteY794" fmla="*/ 485386 h 6858000"/>
              <a:gd name="connsiteX795" fmla="*/ 3182994 w 7467600"/>
              <a:gd name="connsiteY795" fmla="*/ 828265 h 6858000"/>
              <a:gd name="connsiteX796" fmla="*/ 2892114 w 7467600"/>
              <a:gd name="connsiteY796" fmla="*/ 1172635 h 6858000"/>
              <a:gd name="connsiteX797" fmla="*/ 3021459 w 7467600"/>
              <a:gd name="connsiteY797" fmla="*/ 1035385 h 6858000"/>
              <a:gd name="connsiteX798" fmla="*/ 3153873 w 7467600"/>
              <a:gd name="connsiteY798" fmla="*/ 898971 h 6858000"/>
              <a:gd name="connsiteX799" fmla="*/ 3276511 w 7467600"/>
              <a:gd name="connsiteY799" fmla="*/ 786423 h 6858000"/>
              <a:gd name="connsiteX800" fmla="*/ 3584154 w 7467600"/>
              <a:gd name="connsiteY800" fmla="*/ 448218 h 6858000"/>
              <a:gd name="connsiteX801" fmla="*/ 3624562 w 7467600"/>
              <a:gd name="connsiteY801" fmla="*/ 367041 h 6858000"/>
              <a:gd name="connsiteX802" fmla="*/ 3766672 w 7467600"/>
              <a:gd name="connsiteY802" fmla="*/ 359429 h 6858000"/>
              <a:gd name="connsiteX803" fmla="*/ 3996338 w 7467600"/>
              <a:gd name="connsiteY803" fmla="*/ 968237 h 6858000"/>
              <a:gd name="connsiteX804" fmla="*/ 3766672 w 7467600"/>
              <a:gd name="connsiteY804" fmla="*/ 359429 h 6858000"/>
              <a:gd name="connsiteX805" fmla="*/ 5805386 w 7467600"/>
              <a:gd name="connsiteY805" fmla="*/ 239240 h 6858000"/>
              <a:gd name="connsiteX806" fmla="*/ 5736947 w 7467600"/>
              <a:gd name="connsiteY806" fmla="*/ 261367 h 6858000"/>
              <a:gd name="connsiteX807" fmla="*/ 5427012 w 7467600"/>
              <a:gd name="connsiteY807" fmla="*/ 311272 h 6858000"/>
              <a:gd name="connsiteX808" fmla="*/ 5147818 w 7467600"/>
              <a:gd name="connsiteY808" fmla="*/ 322112 h 6858000"/>
              <a:gd name="connsiteX809" fmla="*/ 5060854 w 7467600"/>
              <a:gd name="connsiteY809" fmla="*/ 311882 h 6858000"/>
              <a:gd name="connsiteX810" fmla="*/ 4945989 w 7467600"/>
              <a:gd name="connsiteY810" fmla="*/ 300516 h 6858000"/>
              <a:gd name="connsiteX811" fmla="*/ 5410479 w 7467600"/>
              <a:gd name="connsiteY811" fmla="*/ 348434 h 6858000"/>
              <a:gd name="connsiteX812" fmla="*/ 5805386 w 7467600"/>
              <a:gd name="connsiteY812" fmla="*/ 239240 h 6858000"/>
              <a:gd name="connsiteX813" fmla="*/ 5905192 w 7467600"/>
              <a:gd name="connsiteY813" fmla="*/ 163079 h 6858000"/>
              <a:gd name="connsiteX814" fmla="*/ 5865655 w 7467600"/>
              <a:gd name="connsiteY814" fmla="*/ 171901 h 6858000"/>
              <a:gd name="connsiteX815" fmla="*/ 5259740 w 7467600"/>
              <a:gd name="connsiteY815" fmla="*/ 257013 h 6858000"/>
              <a:gd name="connsiteX816" fmla="*/ 5208466 w 7467600"/>
              <a:gd name="connsiteY816" fmla="*/ 257550 h 6858000"/>
              <a:gd name="connsiteX817" fmla="*/ 4980204 w 7467600"/>
              <a:gd name="connsiteY817" fmla="*/ 271903 h 6858000"/>
              <a:gd name="connsiteX818" fmla="*/ 5068068 w 7467600"/>
              <a:gd name="connsiteY818" fmla="*/ 282244 h 6858000"/>
              <a:gd name="connsiteX819" fmla="*/ 5153231 w 7467600"/>
              <a:gd name="connsiteY819" fmla="*/ 292240 h 6858000"/>
              <a:gd name="connsiteX820" fmla="*/ 5426491 w 7467600"/>
              <a:gd name="connsiteY820" fmla="*/ 281128 h 6858000"/>
              <a:gd name="connsiteX821" fmla="*/ 5731212 w 7467600"/>
              <a:gd name="connsiteY821" fmla="*/ 231951 h 6858000"/>
              <a:gd name="connsiteX822" fmla="*/ 5905192 w 7467600"/>
              <a:gd name="connsiteY822" fmla="*/ 163079 h 6858000"/>
              <a:gd name="connsiteX823" fmla="*/ 5944437 w 7467600"/>
              <a:gd name="connsiteY823" fmla="*/ 113829 h 6858000"/>
              <a:gd name="connsiteX824" fmla="*/ 5825032 w 7467600"/>
              <a:gd name="connsiteY824" fmla="*/ 146405 h 6858000"/>
              <a:gd name="connsiteX825" fmla="*/ 4955599 w 7467600"/>
              <a:gd name="connsiteY825" fmla="*/ 247008 h 6858000"/>
              <a:gd name="connsiteX826" fmla="*/ 5210104 w 7467600"/>
              <a:gd name="connsiteY826" fmla="*/ 228123 h 6858000"/>
              <a:gd name="connsiteX827" fmla="*/ 5261015 w 7467600"/>
              <a:gd name="connsiteY827" fmla="*/ 227087 h 6858000"/>
              <a:gd name="connsiteX828" fmla="*/ 5861181 w 7467600"/>
              <a:gd name="connsiteY828" fmla="*/ 143093 h 6858000"/>
              <a:gd name="connsiteX829" fmla="*/ 5961252 w 7467600"/>
              <a:gd name="connsiteY829" fmla="*/ 114820 h 6858000"/>
              <a:gd name="connsiteX830" fmla="*/ 5944437 w 7467600"/>
              <a:gd name="connsiteY830" fmla="*/ 113829 h 6858000"/>
              <a:gd name="connsiteX831" fmla="*/ 3882765 w 7467600"/>
              <a:gd name="connsiteY831" fmla="*/ 0 h 6858000"/>
              <a:gd name="connsiteX832" fmla="*/ 3995099 w 7467600"/>
              <a:gd name="connsiteY832" fmla="*/ 0 h 6858000"/>
              <a:gd name="connsiteX833" fmla="*/ 4163818 w 7467600"/>
              <a:gd name="connsiteY833" fmla="*/ 234104 h 6858000"/>
              <a:gd name="connsiteX834" fmla="*/ 4172099 w 7467600"/>
              <a:gd name="connsiteY834" fmla="*/ 234207 h 6858000"/>
              <a:gd name="connsiteX835" fmla="*/ 4784282 w 7467600"/>
              <a:gd name="connsiteY835" fmla="*/ 276561 h 6858000"/>
              <a:gd name="connsiteX836" fmla="*/ 4801687 w 7467600"/>
              <a:gd name="connsiteY836" fmla="*/ 267764 h 6858000"/>
              <a:gd name="connsiteX837" fmla="*/ 6082788 w 7467600"/>
              <a:gd name="connsiteY837" fmla="*/ 64119 h 6858000"/>
              <a:gd name="connsiteX838" fmla="*/ 6099442 w 7467600"/>
              <a:gd name="connsiteY838" fmla="*/ 82568 h 6858000"/>
              <a:gd name="connsiteX839" fmla="*/ 4804137 w 7467600"/>
              <a:gd name="connsiteY839" fmla="*/ 320931 h 6858000"/>
              <a:gd name="connsiteX840" fmla="*/ 4227047 w 7467600"/>
              <a:gd name="connsiteY840" fmla="*/ 313415 h 6858000"/>
              <a:gd name="connsiteX841" fmla="*/ 4346041 w 7467600"/>
              <a:gd name="connsiteY841" fmla="*/ 456086 h 6858000"/>
              <a:gd name="connsiteX842" fmla="*/ 4870967 w 7467600"/>
              <a:gd name="connsiteY842" fmla="*/ 963061 h 6858000"/>
              <a:gd name="connsiteX843" fmla="*/ 4889647 w 7467600"/>
              <a:gd name="connsiteY843" fmla="*/ 957147 h 6858000"/>
              <a:gd name="connsiteX844" fmla="*/ 5422504 w 7467600"/>
              <a:gd name="connsiteY844" fmla="*/ 805191 h 6858000"/>
              <a:gd name="connsiteX845" fmla="*/ 6087656 w 7467600"/>
              <a:gd name="connsiteY845" fmla="*/ 826703 h 6858000"/>
              <a:gd name="connsiteX846" fmla="*/ 6058717 w 7467600"/>
              <a:gd name="connsiteY846" fmla="*/ 865992 h 6858000"/>
              <a:gd name="connsiteX847" fmla="*/ 4974153 w 7467600"/>
              <a:gd name="connsiteY847" fmla="*/ 1045456 h 6858000"/>
              <a:gd name="connsiteX848" fmla="*/ 5627835 w 7467600"/>
              <a:gd name="connsiteY848" fmla="*/ 1472077 h 6858000"/>
              <a:gd name="connsiteX849" fmla="*/ 5629817 w 7467600"/>
              <a:gd name="connsiteY849" fmla="*/ 1471412 h 6858000"/>
              <a:gd name="connsiteX850" fmla="*/ 5634124 w 7467600"/>
              <a:gd name="connsiteY850" fmla="*/ 1470572 h 6858000"/>
              <a:gd name="connsiteX851" fmla="*/ 5755832 w 7467600"/>
              <a:gd name="connsiteY851" fmla="*/ 1383886 h 6858000"/>
              <a:gd name="connsiteX852" fmla="*/ 6014186 w 7467600"/>
              <a:gd name="connsiteY852" fmla="*/ 1279799 h 6858000"/>
              <a:gd name="connsiteX853" fmla="*/ 6901619 w 7467600"/>
              <a:gd name="connsiteY853" fmla="*/ 1047874 h 6858000"/>
              <a:gd name="connsiteX854" fmla="*/ 6931566 w 7467600"/>
              <a:gd name="connsiteY854" fmla="*/ 1062034 h 6858000"/>
              <a:gd name="connsiteX855" fmla="*/ 5790982 w 7467600"/>
              <a:gd name="connsiteY855" fmla="*/ 1561380 h 6858000"/>
              <a:gd name="connsiteX856" fmla="*/ 6188971 w 7467600"/>
              <a:gd name="connsiteY856" fmla="*/ 1755168 h 6858000"/>
              <a:gd name="connsiteX857" fmla="*/ 6202446 w 7467600"/>
              <a:gd name="connsiteY857" fmla="*/ 1752268 h 6858000"/>
              <a:gd name="connsiteX858" fmla="*/ 7179560 w 7467600"/>
              <a:gd name="connsiteY858" fmla="*/ 1467551 h 6858000"/>
              <a:gd name="connsiteX859" fmla="*/ 7158730 w 7467600"/>
              <a:gd name="connsiteY859" fmla="*/ 1507835 h 6858000"/>
              <a:gd name="connsiteX860" fmla="*/ 6326959 w 7467600"/>
              <a:gd name="connsiteY860" fmla="*/ 1817686 h 6858000"/>
              <a:gd name="connsiteX861" fmla="*/ 6537433 w 7467600"/>
              <a:gd name="connsiteY861" fmla="*/ 1907790 h 6858000"/>
              <a:gd name="connsiteX862" fmla="*/ 6550221 w 7467600"/>
              <a:gd name="connsiteY862" fmla="*/ 1910729 h 6858000"/>
              <a:gd name="connsiteX863" fmla="*/ 6964438 w 7467600"/>
              <a:gd name="connsiteY863" fmla="*/ 2209505 h 6858000"/>
              <a:gd name="connsiteX864" fmla="*/ 7367862 w 7467600"/>
              <a:gd name="connsiteY864" fmla="*/ 2806833 h 6858000"/>
              <a:gd name="connsiteX865" fmla="*/ 7364329 w 7467600"/>
              <a:gd name="connsiteY865" fmla="*/ 2826907 h 6858000"/>
              <a:gd name="connsiteX866" fmla="*/ 7290545 w 7467600"/>
              <a:gd name="connsiteY866" fmla="*/ 2850663 h 6858000"/>
              <a:gd name="connsiteX867" fmla="*/ 6472036 w 7467600"/>
              <a:gd name="connsiteY867" fmla="*/ 1959003 h 6858000"/>
              <a:gd name="connsiteX868" fmla="*/ 5792897 w 7467600"/>
              <a:gd name="connsiteY868" fmla="*/ 1647747 h 6858000"/>
              <a:gd name="connsiteX869" fmla="*/ 5842751 w 7467600"/>
              <a:gd name="connsiteY869" fmla="*/ 1816112 h 6858000"/>
              <a:gd name="connsiteX870" fmla="*/ 5847424 w 7467600"/>
              <a:gd name="connsiteY870" fmla="*/ 1815776 h 6858000"/>
              <a:gd name="connsiteX871" fmla="*/ 6399821 w 7467600"/>
              <a:gd name="connsiteY871" fmla="*/ 2344799 h 6858000"/>
              <a:gd name="connsiteX872" fmla="*/ 6323232 w 7467600"/>
              <a:gd name="connsiteY872" fmla="*/ 2389634 h 6858000"/>
              <a:gd name="connsiteX873" fmla="*/ 5942958 w 7467600"/>
              <a:gd name="connsiteY873" fmla="*/ 2077708 h 6858000"/>
              <a:gd name="connsiteX874" fmla="*/ 5921559 w 7467600"/>
              <a:gd name="connsiteY874" fmla="*/ 2378596 h 6858000"/>
              <a:gd name="connsiteX875" fmla="*/ 5817651 w 7467600"/>
              <a:gd name="connsiteY875" fmla="*/ 3023919 h 6858000"/>
              <a:gd name="connsiteX876" fmla="*/ 5729634 w 7467600"/>
              <a:gd name="connsiteY876" fmla="*/ 3051849 h 6858000"/>
              <a:gd name="connsiteX877" fmla="*/ 5611018 w 7467600"/>
              <a:gd name="connsiteY877" fmla="*/ 2316769 h 6858000"/>
              <a:gd name="connsiteX878" fmla="*/ 5687608 w 7467600"/>
              <a:gd name="connsiteY878" fmla="*/ 2039972 h 6858000"/>
              <a:gd name="connsiteX879" fmla="*/ 5657554 w 7467600"/>
              <a:gd name="connsiteY879" fmla="*/ 1576445 h 6858000"/>
              <a:gd name="connsiteX880" fmla="*/ 5150475 w 7467600"/>
              <a:gd name="connsiteY880" fmla="*/ 1274012 h 6858000"/>
              <a:gd name="connsiteX881" fmla="*/ 5349142 w 7467600"/>
              <a:gd name="connsiteY881" fmla="*/ 2204405 h 6858000"/>
              <a:gd name="connsiteX882" fmla="*/ 5262214 w 7467600"/>
              <a:gd name="connsiteY882" fmla="*/ 2233836 h 6858000"/>
              <a:gd name="connsiteX883" fmla="*/ 4981539 w 7467600"/>
              <a:gd name="connsiteY883" fmla="*/ 1542201 h 6858000"/>
              <a:gd name="connsiteX884" fmla="*/ 4958461 w 7467600"/>
              <a:gd name="connsiteY884" fmla="*/ 1136957 h 6858000"/>
              <a:gd name="connsiteX885" fmla="*/ 4655015 w 7467600"/>
              <a:gd name="connsiteY885" fmla="*/ 891426 h 6858000"/>
              <a:gd name="connsiteX886" fmla="*/ 4348002 w 7467600"/>
              <a:gd name="connsiteY886" fmla="*/ 2205895 h 6858000"/>
              <a:gd name="connsiteX887" fmla="*/ 4262250 w 7467600"/>
              <a:gd name="connsiteY887" fmla="*/ 2219972 h 6858000"/>
              <a:gd name="connsiteX888" fmla="*/ 4550611 w 7467600"/>
              <a:gd name="connsiteY888" fmla="*/ 817540 h 6858000"/>
              <a:gd name="connsiteX889" fmla="*/ 4564418 w 7467600"/>
              <a:gd name="connsiteY889" fmla="*/ 808293 h 6858000"/>
              <a:gd name="connsiteX890" fmla="*/ 4266388 w 7467600"/>
              <a:gd name="connsiteY890" fmla="*/ 500083 h 6858000"/>
              <a:gd name="connsiteX891" fmla="*/ 4032842 w 7467600"/>
              <a:gd name="connsiteY891" fmla="*/ 211809 h 6858000"/>
              <a:gd name="connsiteX892" fmla="*/ 3882765 w 7467600"/>
              <a:gd name="connsiteY892" fmla="*/ 0 h 6858000"/>
              <a:gd name="connsiteX893" fmla="*/ 3721337 w 7467600"/>
              <a:gd name="connsiteY893" fmla="*/ 0 h 6858000"/>
              <a:gd name="connsiteX894" fmla="*/ 3797544 w 7467600"/>
              <a:gd name="connsiteY894" fmla="*/ 0 h 6858000"/>
              <a:gd name="connsiteX895" fmla="*/ 3775734 w 7467600"/>
              <a:gd name="connsiteY895" fmla="*/ 95131 h 6858000"/>
              <a:gd name="connsiteX896" fmla="*/ 3724807 w 7467600"/>
              <a:gd name="connsiteY896" fmla="*/ 272257 h 6858000"/>
              <a:gd name="connsiteX897" fmla="*/ 3726844 w 7467600"/>
              <a:gd name="connsiteY897" fmla="*/ 282988 h 6858000"/>
              <a:gd name="connsiteX898" fmla="*/ 3742664 w 7467600"/>
              <a:gd name="connsiteY898" fmla="*/ 279918 h 6858000"/>
              <a:gd name="connsiteX899" fmla="*/ 4103910 w 7467600"/>
              <a:gd name="connsiteY899" fmla="*/ 1161917 h 6858000"/>
              <a:gd name="connsiteX900" fmla="*/ 4020269 w 7467600"/>
              <a:gd name="connsiteY900" fmla="*/ 1200406 h 6858000"/>
              <a:gd name="connsiteX901" fmla="*/ 3674882 w 7467600"/>
              <a:gd name="connsiteY901" fmla="*/ 488524 h 6858000"/>
              <a:gd name="connsiteX902" fmla="*/ 3132682 w 7467600"/>
              <a:gd name="connsiteY902" fmla="*/ 1072284 h 6858000"/>
              <a:gd name="connsiteX903" fmla="*/ 2716346 w 7467600"/>
              <a:gd name="connsiteY903" fmla="*/ 1276376 h 6858000"/>
              <a:gd name="connsiteX904" fmla="*/ 2716772 w 7467600"/>
              <a:gd name="connsiteY904" fmla="*/ 1255462 h 6858000"/>
              <a:gd name="connsiteX905" fmla="*/ 3471096 w 7467600"/>
              <a:gd name="connsiteY905" fmla="*/ 437072 h 6858000"/>
              <a:gd name="connsiteX906" fmla="*/ 3639057 w 7467600"/>
              <a:gd name="connsiteY906" fmla="*/ 286334 h 6858000"/>
              <a:gd name="connsiteX907" fmla="*/ 3640309 w 7467600"/>
              <a:gd name="connsiteY907" fmla="*/ 284664 h 6858000"/>
              <a:gd name="connsiteX908" fmla="*/ 3646022 w 7467600"/>
              <a:gd name="connsiteY908" fmla="*/ 276711 h 6858000"/>
              <a:gd name="connsiteX909" fmla="*/ 3707943 w 7467600"/>
              <a:gd name="connsiteY909" fmla="*/ 65958 h 6858000"/>
              <a:gd name="connsiteX910" fmla="*/ 3721337 w 7467600"/>
              <a:gd name="connsiteY910" fmla="*/ 0 h 6858000"/>
              <a:gd name="connsiteX911" fmla="*/ 2867960 w 7467600"/>
              <a:gd name="connsiteY911" fmla="*/ 0 h 6858000"/>
              <a:gd name="connsiteX912" fmla="*/ 2926351 w 7467600"/>
              <a:gd name="connsiteY912" fmla="*/ 0 h 6858000"/>
              <a:gd name="connsiteX913" fmla="*/ 2902823 w 7467600"/>
              <a:gd name="connsiteY913" fmla="*/ 262929 h 6858000"/>
              <a:gd name="connsiteX914" fmla="*/ 2940663 w 7467600"/>
              <a:gd name="connsiteY914" fmla="*/ 140884 h 6858000"/>
              <a:gd name="connsiteX915" fmla="*/ 2947039 w 7467600"/>
              <a:gd name="connsiteY915" fmla="*/ 122524 h 6858000"/>
              <a:gd name="connsiteX916" fmla="*/ 2984316 w 7467600"/>
              <a:gd name="connsiteY916" fmla="*/ 0 h 6858000"/>
              <a:gd name="connsiteX917" fmla="*/ 3016114 w 7467600"/>
              <a:gd name="connsiteY917" fmla="*/ 0 h 6858000"/>
              <a:gd name="connsiteX918" fmla="*/ 2979949 w 7467600"/>
              <a:gd name="connsiteY918" fmla="*/ 119274 h 6858000"/>
              <a:gd name="connsiteX919" fmla="*/ 3023879 w 7467600"/>
              <a:gd name="connsiteY919" fmla="*/ 0 h 6858000"/>
              <a:gd name="connsiteX920" fmla="*/ 3105400 w 7467600"/>
              <a:gd name="connsiteY920" fmla="*/ 0 h 6858000"/>
              <a:gd name="connsiteX921" fmla="*/ 3094669 w 7467600"/>
              <a:gd name="connsiteY921" fmla="*/ 30308 h 6858000"/>
              <a:gd name="connsiteX922" fmla="*/ 2901945 w 7467600"/>
              <a:gd name="connsiteY922" fmla="*/ 466538 h 6858000"/>
              <a:gd name="connsiteX923" fmla="*/ 2815209 w 7467600"/>
              <a:gd name="connsiteY923" fmla="*/ 497361 h 6858000"/>
              <a:gd name="connsiteX924" fmla="*/ 2844845 w 7467600"/>
              <a:gd name="connsiteY924" fmla="*/ 127638 h 6858000"/>
              <a:gd name="connsiteX925" fmla="*/ 2867960 w 7467600"/>
              <a:gd name="connsiteY925" fmla="*/ 0 h 6858000"/>
              <a:gd name="connsiteX926" fmla="*/ 1057230 w 7467600"/>
              <a:gd name="connsiteY926" fmla="*/ 0 h 6858000"/>
              <a:gd name="connsiteX927" fmla="*/ 1111003 w 7467600"/>
              <a:gd name="connsiteY927" fmla="*/ 0 h 6858000"/>
              <a:gd name="connsiteX928" fmla="*/ 1125553 w 7467600"/>
              <a:gd name="connsiteY928" fmla="*/ 52588 h 6858000"/>
              <a:gd name="connsiteX929" fmla="*/ 1304276 w 7467600"/>
              <a:gd name="connsiteY929" fmla="*/ 476275 h 6858000"/>
              <a:gd name="connsiteX930" fmla="*/ 1492066 w 7467600"/>
              <a:gd name="connsiteY930" fmla="*/ 886333 h 6858000"/>
              <a:gd name="connsiteX931" fmla="*/ 1423698 w 7467600"/>
              <a:gd name="connsiteY931" fmla="*/ 710817 h 6858000"/>
              <a:gd name="connsiteX932" fmla="*/ 1357609 w 7467600"/>
              <a:gd name="connsiteY932" fmla="*/ 532892 h 6858000"/>
              <a:gd name="connsiteX933" fmla="*/ 1309550 w 7467600"/>
              <a:gd name="connsiteY933" fmla="*/ 374031 h 6858000"/>
              <a:gd name="connsiteX934" fmla="*/ 1193673 w 7467600"/>
              <a:gd name="connsiteY934" fmla="*/ 49533 h 6858000"/>
              <a:gd name="connsiteX935" fmla="*/ 1164391 w 7467600"/>
              <a:gd name="connsiteY935" fmla="*/ 0 h 6858000"/>
              <a:gd name="connsiteX936" fmla="*/ 1200666 w 7467600"/>
              <a:gd name="connsiteY936" fmla="*/ 0 h 6858000"/>
              <a:gd name="connsiteX937" fmla="*/ 1223408 w 7467600"/>
              <a:gd name="connsiteY937" fmla="*/ 38996 h 6858000"/>
              <a:gd name="connsiteX938" fmla="*/ 1339635 w 7467600"/>
              <a:gd name="connsiteY938" fmla="*/ 365517 h 6858000"/>
              <a:gd name="connsiteX939" fmla="*/ 1387469 w 7467600"/>
              <a:gd name="connsiteY939" fmla="*/ 523079 h 6858000"/>
              <a:gd name="connsiteX940" fmla="*/ 1452685 w 7467600"/>
              <a:gd name="connsiteY940" fmla="*/ 699806 h 6858000"/>
              <a:gd name="connsiteX941" fmla="*/ 1492092 w 7467600"/>
              <a:gd name="connsiteY941" fmla="*/ 800424 h 6858000"/>
              <a:gd name="connsiteX942" fmla="*/ 1455302 w 7467600"/>
              <a:gd name="connsiteY942" fmla="*/ 632913 h 6858000"/>
              <a:gd name="connsiteX943" fmla="*/ 1222336 w 7467600"/>
              <a:gd name="connsiteY943" fmla="*/ 9480 h 6858000"/>
              <a:gd name="connsiteX944" fmla="*/ 1214634 w 7467600"/>
              <a:gd name="connsiteY944" fmla="*/ 0 h 6858000"/>
              <a:gd name="connsiteX945" fmla="*/ 1289827 w 7467600"/>
              <a:gd name="connsiteY945" fmla="*/ 0 h 6858000"/>
              <a:gd name="connsiteX946" fmla="*/ 1321076 w 7467600"/>
              <a:gd name="connsiteY946" fmla="*/ 59722 h 6858000"/>
              <a:gd name="connsiteX947" fmla="*/ 1512579 w 7467600"/>
              <a:gd name="connsiteY947" fmla="*/ 626441 h 6858000"/>
              <a:gd name="connsiteX948" fmla="*/ 1506076 w 7467600"/>
              <a:gd name="connsiteY948" fmla="*/ 1089289 h 6858000"/>
              <a:gd name="connsiteX949" fmla="*/ 1486346 w 7467600"/>
              <a:gd name="connsiteY949" fmla="*/ 1079919 h 6858000"/>
              <a:gd name="connsiteX950" fmla="*/ 1070511 w 7467600"/>
              <a:gd name="connsiteY950" fmla="*/ 48609 h 6858000"/>
              <a:gd name="connsiteX951" fmla="*/ 1057230 w 7467600"/>
              <a:gd name="connsiteY951" fmla="*/ 0 h 6858000"/>
              <a:gd name="connsiteX952" fmla="*/ 43151 w 7467600"/>
              <a:gd name="connsiteY952" fmla="*/ 0 h 6858000"/>
              <a:gd name="connsiteX953" fmla="*/ 95283 w 7467600"/>
              <a:gd name="connsiteY953" fmla="*/ 0 h 6858000"/>
              <a:gd name="connsiteX954" fmla="*/ 300708 w 7467600"/>
              <a:gd name="connsiteY954" fmla="*/ 154571 h 6858000"/>
              <a:gd name="connsiteX955" fmla="*/ 530414 w 7467600"/>
              <a:gd name="connsiteY955" fmla="*/ 354673 h 6858000"/>
              <a:gd name="connsiteX956" fmla="*/ 333785 w 7467600"/>
              <a:gd name="connsiteY956" fmla="*/ 161564 h 6858000"/>
              <a:gd name="connsiteX957" fmla="*/ 147005 w 7467600"/>
              <a:gd name="connsiteY957" fmla="*/ 0 h 6858000"/>
              <a:gd name="connsiteX958" fmla="*/ 272509 w 7467600"/>
              <a:gd name="connsiteY958" fmla="*/ 0 h 6858000"/>
              <a:gd name="connsiteX959" fmla="*/ 326276 w 7467600"/>
              <a:gd name="connsiteY959" fmla="*/ 45847 h 6858000"/>
              <a:gd name="connsiteX960" fmla="*/ 823759 w 7467600"/>
              <a:gd name="connsiteY960" fmla="*/ 574145 h 6858000"/>
              <a:gd name="connsiteX961" fmla="*/ 811254 w 7467600"/>
              <a:gd name="connsiteY961" fmla="*/ 665546 h 6858000"/>
              <a:gd name="connsiteX962" fmla="*/ 154042 w 7467600"/>
              <a:gd name="connsiteY962" fmla="*/ 261522 h 6858000"/>
              <a:gd name="connsiteX963" fmla="*/ 13550 w 7467600"/>
              <a:gd name="connsiteY963" fmla="*/ 158423 h 6858000"/>
              <a:gd name="connsiteX964" fmla="*/ 0 w 7467600"/>
              <a:gd name="connsiteY964" fmla="*/ 146618 h 6858000"/>
              <a:gd name="connsiteX965" fmla="*/ 0 w 7467600"/>
              <a:gd name="connsiteY965" fmla="*/ 59161 h 6858000"/>
              <a:gd name="connsiteX966" fmla="*/ 45427 w 7467600"/>
              <a:gd name="connsiteY966" fmla="*/ 101078 h 6858000"/>
              <a:gd name="connsiteX967" fmla="*/ 630103 w 7467600"/>
              <a:gd name="connsiteY967" fmla="*/ 485885 h 6858000"/>
              <a:gd name="connsiteX968" fmla="*/ 532040 w 7467600"/>
              <a:gd name="connsiteY968" fmla="*/ 399359 h 6858000"/>
              <a:gd name="connsiteX969" fmla="*/ 517618 w 7467600"/>
              <a:gd name="connsiteY969" fmla="*/ 385726 h 6858000"/>
              <a:gd name="connsiteX970" fmla="*/ 285074 w 7467600"/>
              <a:gd name="connsiteY970" fmla="*/ 182755 h 6858000"/>
              <a:gd name="connsiteX971" fmla="*/ 43151 w 7467600"/>
              <a:gd name="connsiteY97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259646 w 7467600"/>
              <a:gd name="connsiteY78" fmla="*/ 5765985 h 6858000"/>
              <a:gd name="connsiteX79" fmla="*/ 7467600 w 7467600"/>
              <a:gd name="connsiteY79" fmla="*/ 6012219 h 6858000"/>
              <a:gd name="connsiteX80" fmla="*/ 7105827 w 7467600"/>
              <a:gd name="connsiteY80" fmla="*/ 5718700 h 6858000"/>
              <a:gd name="connsiteX81" fmla="*/ 7356878 w 7467600"/>
              <a:gd name="connsiteY81" fmla="*/ 5981332 h 6858000"/>
              <a:gd name="connsiteX82" fmla="*/ 7467600 w 7467600"/>
              <a:gd name="connsiteY82" fmla="*/ 6117703 h 6858000"/>
              <a:gd name="connsiteX83" fmla="*/ 7467600 w 7467600"/>
              <a:gd name="connsiteY83" fmla="*/ 6163634 h 6858000"/>
              <a:gd name="connsiteX84" fmla="*/ 7403637 w 7467600"/>
              <a:gd name="connsiteY84" fmla="*/ 6083957 h 6858000"/>
              <a:gd name="connsiteX85" fmla="*/ 7254615 w 7467600"/>
              <a:gd name="connsiteY85" fmla="*/ 5911918 h 6858000"/>
              <a:gd name="connsiteX86" fmla="*/ 7312589 w 7467600"/>
              <a:gd name="connsiteY86" fmla="*/ 5982309 h 6858000"/>
              <a:gd name="connsiteX87" fmla="*/ 7448321 w 7467600"/>
              <a:gd name="connsiteY87" fmla="*/ 6190991 h 6858000"/>
              <a:gd name="connsiteX88" fmla="*/ 7467600 w 7467600"/>
              <a:gd name="connsiteY88" fmla="*/ 6221686 h 6858000"/>
              <a:gd name="connsiteX89" fmla="*/ 7467600 w 7467600"/>
              <a:gd name="connsiteY89" fmla="*/ 6334256 h 6858000"/>
              <a:gd name="connsiteX90" fmla="*/ 7454976 w 7467600"/>
              <a:gd name="connsiteY90" fmla="*/ 6318297 h 6858000"/>
              <a:gd name="connsiteX91" fmla="*/ 7042773 w 7467600"/>
              <a:gd name="connsiteY91" fmla="*/ 5734011 h 6858000"/>
              <a:gd name="connsiteX92" fmla="*/ 1456157 w 7467600"/>
              <a:gd name="connsiteY92" fmla="*/ 5371404 h 6858000"/>
              <a:gd name="connsiteX93" fmla="*/ 1244432 w 7467600"/>
              <a:gd name="connsiteY93" fmla="*/ 5385601 h 6858000"/>
              <a:gd name="connsiteX94" fmla="*/ 973990 w 7467600"/>
              <a:gd name="connsiteY94" fmla="*/ 5424940 h 6858000"/>
              <a:gd name="connsiteX95" fmla="*/ 1103809 w 7467600"/>
              <a:gd name="connsiteY95" fmla="*/ 5433720 h 6858000"/>
              <a:gd name="connsiteX96" fmla="*/ 1123454 w 7467600"/>
              <a:gd name="connsiteY96" fmla="*/ 5435727 h 6858000"/>
              <a:gd name="connsiteX97" fmla="*/ 1737017 w 7467600"/>
              <a:gd name="connsiteY97" fmla="*/ 5452183 h 6858000"/>
              <a:gd name="connsiteX98" fmla="*/ 1824397 w 7467600"/>
              <a:gd name="connsiteY98" fmla="*/ 5447757 h 6858000"/>
              <a:gd name="connsiteX99" fmla="*/ 2070059 w 7467600"/>
              <a:gd name="connsiteY99" fmla="*/ 5441660 h 6858000"/>
              <a:gd name="connsiteX100" fmla="*/ 1456157 w 7467600"/>
              <a:gd name="connsiteY100" fmla="*/ 5371404 h 6858000"/>
              <a:gd name="connsiteX101" fmla="*/ 4988186 w 7467600"/>
              <a:gd name="connsiteY101" fmla="*/ 5216467 h 6858000"/>
              <a:gd name="connsiteX102" fmla="*/ 4777334 w 7467600"/>
              <a:gd name="connsiteY102" fmla="*/ 5406072 h 6858000"/>
              <a:gd name="connsiteX103" fmla="*/ 4718341 w 7467600"/>
              <a:gd name="connsiteY103" fmla="*/ 5468043 h 6858000"/>
              <a:gd name="connsiteX104" fmla="*/ 4604655 w 7467600"/>
              <a:gd name="connsiteY104" fmla="*/ 5583434 h 6858000"/>
              <a:gd name="connsiteX105" fmla="*/ 4565074 w 7467600"/>
              <a:gd name="connsiteY105" fmla="*/ 5618550 h 6858000"/>
              <a:gd name="connsiteX106" fmla="*/ 4988186 w 7467600"/>
              <a:gd name="connsiteY106" fmla="*/ 5216467 h 6858000"/>
              <a:gd name="connsiteX107" fmla="*/ 4978032 w 7467600"/>
              <a:gd name="connsiteY107" fmla="*/ 5183809 h 6858000"/>
              <a:gd name="connsiteX108" fmla="*/ 4463413 w 7467600"/>
              <a:gd name="connsiteY108" fmla="*/ 5615162 h 6858000"/>
              <a:gd name="connsiteX109" fmla="*/ 4358134 w 7467600"/>
              <a:gd name="connsiteY109" fmla="*/ 5742791 h 6858000"/>
              <a:gd name="connsiteX110" fmla="*/ 4376219 w 7467600"/>
              <a:gd name="connsiteY110" fmla="*/ 5729027 h 6858000"/>
              <a:gd name="connsiteX111" fmla="*/ 4582340 w 7467600"/>
              <a:gd name="connsiteY111" fmla="*/ 5561037 h 6858000"/>
              <a:gd name="connsiteX112" fmla="*/ 4694684 w 7467600"/>
              <a:gd name="connsiteY112" fmla="*/ 5447098 h 6858000"/>
              <a:gd name="connsiteX113" fmla="*/ 4754123 w 7467600"/>
              <a:gd name="connsiteY113" fmla="*/ 5384643 h 6858000"/>
              <a:gd name="connsiteX114" fmla="*/ 4978032 w 7467600"/>
              <a:gd name="connsiteY114" fmla="*/ 5183809 h 6858000"/>
              <a:gd name="connsiteX115" fmla="*/ 1903353 w 7467600"/>
              <a:gd name="connsiteY115" fmla="*/ 5044827 h 6858000"/>
              <a:gd name="connsiteX116" fmla="*/ 1936931 w 7467600"/>
              <a:gd name="connsiteY116" fmla="*/ 5093954 h 6858000"/>
              <a:gd name="connsiteX117" fmla="*/ 2195868 w 7467600"/>
              <a:gd name="connsiteY117" fmla="*/ 5396574 h 6858000"/>
              <a:gd name="connsiteX118" fmla="*/ 2088852 w 7467600"/>
              <a:gd name="connsiteY118" fmla="*/ 5166123 h 6858000"/>
              <a:gd name="connsiteX119" fmla="*/ 1958241 w 7467600"/>
              <a:gd name="connsiteY119" fmla="*/ 5067955 h 6858000"/>
              <a:gd name="connsiteX120" fmla="*/ 1903353 w 7467600"/>
              <a:gd name="connsiteY120" fmla="*/ 5044827 h 6858000"/>
              <a:gd name="connsiteX121" fmla="*/ 1979378 w 7467600"/>
              <a:gd name="connsiteY121" fmla="*/ 4769504 h 6858000"/>
              <a:gd name="connsiteX122" fmla="*/ 2882120 w 7467600"/>
              <a:gd name="connsiteY122" fmla="*/ 5064547 h 6858000"/>
              <a:gd name="connsiteX123" fmla="*/ 2793103 w 7467600"/>
              <a:gd name="connsiteY123" fmla="*/ 5039699 h 6858000"/>
              <a:gd name="connsiteX124" fmla="*/ 2770041 w 7467600"/>
              <a:gd name="connsiteY124" fmla="*/ 5033634 h 6858000"/>
              <a:gd name="connsiteX125" fmla="*/ 1979378 w 7467600"/>
              <a:gd name="connsiteY125" fmla="*/ 4769504 h 6858000"/>
              <a:gd name="connsiteX126" fmla="*/ 1927410 w 7467600"/>
              <a:gd name="connsiteY126" fmla="*/ 4716164 h 6858000"/>
              <a:gd name="connsiteX127" fmla="*/ 1959587 w 7467600"/>
              <a:gd name="connsiteY127" fmla="*/ 4728849 h 6858000"/>
              <a:gd name="connsiteX128" fmla="*/ 2777707 w 7467600"/>
              <a:gd name="connsiteY128" fmla="*/ 5003991 h 6858000"/>
              <a:gd name="connsiteX129" fmla="*/ 2800768 w 7467600"/>
              <a:gd name="connsiteY129" fmla="*/ 5010056 h 6858000"/>
              <a:gd name="connsiteX130" fmla="*/ 2879408 w 7467600"/>
              <a:gd name="connsiteY130" fmla="*/ 5031590 h 6858000"/>
              <a:gd name="connsiteX131" fmla="*/ 2862295 w 7467600"/>
              <a:gd name="connsiteY131" fmla="*/ 5022958 h 6858000"/>
              <a:gd name="connsiteX132" fmla="*/ 2813343 w 7467600"/>
              <a:gd name="connsiteY132" fmla="*/ 4998369 h 6858000"/>
              <a:gd name="connsiteX133" fmla="*/ 2646245 w 7467600"/>
              <a:gd name="connsiteY133" fmla="*/ 4930999 h 6858000"/>
              <a:gd name="connsiteX134" fmla="*/ 1999243 w 7467600"/>
              <a:gd name="connsiteY134" fmla="*/ 4730524 h 6858000"/>
              <a:gd name="connsiteX135" fmla="*/ 1979527 w 7467600"/>
              <a:gd name="connsiteY135" fmla="*/ 4726651 h 6858000"/>
              <a:gd name="connsiteX136" fmla="*/ 1927410 w 7467600"/>
              <a:gd name="connsiteY136" fmla="*/ 4716164 h 6858000"/>
              <a:gd name="connsiteX137" fmla="*/ 1997014 w 7467600"/>
              <a:gd name="connsiteY137" fmla="*/ 4698007 h 6858000"/>
              <a:gd name="connsiteX138" fmla="*/ 2005458 w 7467600"/>
              <a:gd name="connsiteY138" fmla="*/ 4699540 h 6858000"/>
              <a:gd name="connsiteX139" fmla="*/ 2657186 w 7467600"/>
              <a:gd name="connsiteY139" fmla="*/ 4901687 h 6858000"/>
              <a:gd name="connsiteX140" fmla="*/ 2826662 w 7467600"/>
              <a:gd name="connsiteY140" fmla="*/ 4970362 h 6858000"/>
              <a:gd name="connsiteX141" fmla="*/ 2876100 w 7467600"/>
              <a:gd name="connsiteY141" fmla="*/ 4995397 h 6858000"/>
              <a:gd name="connsiteX142" fmla="*/ 3042600 w 7467600"/>
              <a:gd name="connsiteY142" fmla="*/ 5059532 h 6858000"/>
              <a:gd name="connsiteX143" fmla="*/ 1997014 w 7467600"/>
              <a:gd name="connsiteY143" fmla="*/ 4698007 h 6858000"/>
              <a:gd name="connsiteX144" fmla="*/ 2305292 w 7467600"/>
              <a:gd name="connsiteY144" fmla="*/ 4219492 h 6858000"/>
              <a:gd name="connsiteX145" fmla="*/ 3360922 w 7467600"/>
              <a:gd name="connsiteY145" fmla="*/ 4529373 h 6858000"/>
              <a:gd name="connsiteX146" fmla="*/ 3492420 w 7467600"/>
              <a:gd name="connsiteY146" fmla="*/ 4510145 h 6858000"/>
              <a:gd name="connsiteX147" fmla="*/ 3364086 w 7467600"/>
              <a:gd name="connsiteY147" fmla="*/ 4480340 h 6858000"/>
              <a:gd name="connsiteX148" fmla="*/ 3225818 w 7467600"/>
              <a:gd name="connsiteY148" fmla="*/ 4411822 h 6858000"/>
              <a:gd name="connsiteX149" fmla="*/ 3129696 w 7467600"/>
              <a:gd name="connsiteY149" fmla="*/ 4360704 h 6858000"/>
              <a:gd name="connsiteX150" fmla="*/ 2814545 w 7467600"/>
              <a:gd name="connsiteY150" fmla="*/ 4282955 h 6858000"/>
              <a:gd name="connsiteX151" fmla="*/ 2305292 w 7467600"/>
              <a:gd name="connsiteY151" fmla="*/ 4219492 h 6858000"/>
              <a:gd name="connsiteX152" fmla="*/ 2626982 w 7467600"/>
              <a:gd name="connsiteY152" fmla="*/ 4206450 h 6858000"/>
              <a:gd name="connsiteX153" fmla="*/ 2490617 w 7467600"/>
              <a:gd name="connsiteY153" fmla="*/ 4206951 h 6858000"/>
              <a:gd name="connsiteX154" fmla="*/ 2819869 w 7467600"/>
              <a:gd name="connsiteY154" fmla="*/ 4252936 h 6858000"/>
              <a:gd name="connsiteX155" fmla="*/ 3143018 w 7467600"/>
              <a:gd name="connsiteY155" fmla="*/ 4332698 h 6858000"/>
              <a:gd name="connsiteX156" fmla="*/ 3241520 w 7467600"/>
              <a:gd name="connsiteY156" fmla="*/ 4385112 h 6858000"/>
              <a:gd name="connsiteX157" fmla="*/ 3374575 w 7467600"/>
              <a:gd name="connsiteY157" fmla="*/ 4451517 h 6858000"/>
              <a:gd name="connsiteX158" fmla="*/ 3505221 w 7467600"/>
              <a:gd name="connsiteY158" fmla="*/ 4480757 h 6858000"/>
              <a:gd name="connsiteX159" fmla="*/ 2626982 w 7467600"/>
              <a:gd name="connsiteY159" fmla="*/ 4206450 h 6858000"/>
              <a:gd name="connsiteX160" fmla="*/ 1310106 w 7467600"/>
              <a:gd name="connsiteY160" fmla="*/ 3943217 h 6858000"/>
              <a:gd name="connsiteX161" fmla="*/ 854994 w 7467600"/>
              <a:gd name="connsiteY161" fmla="*/ 4399136 h 6858000"/>
              <a:gd name="connsiteX162" fmla="*/ 742462 w 7467600"/>
              <a:gd name="connsiteY162" fmla="*/ 4594648 h 6858000"/>
              <a:gd name="connsiteX163" fmla="*/ 820602 w 7467600"/>
              <a:gd name="connsiteY163" fmla="*/ 4485915 h 6858000"/>
              <a:gd name="connsiteX164" fmla="*/ 878295 w 7467600"/>
              <a:gd name="connsiteY164" fmla="*/ 4403594 h 6858000"/>
              <a:gd name="connsiteX165" fmla="*/ 1240607 w 7467600"/>
              <a:gd name="connsiteY165" fmla="*/ 4010401 h 6858000"/>
              <a:gd name="connsiteX166" fmla="*/ 1310106 w 7467600"/>
              <a:gd name="connsiteY166" fmla="*/ 3943217 h 6858000"/>
              <a:gd name="connsiteX167" fmla="*/ 1423113 w 7467600"/>
              <a:gd name="connsiteY167" fmla="*/ 3874565 h 6858000"/>
              <a:gd name="connsiteX168" fmla="*/ 1260565 w 7467600"/>
              <a:gd name="connsiteY168" fmla="*/ 4031982 h 6858000"/>
              <a:gd name="connsiteX169" fmla="*/ 901900 w 7467600"/>
              <a:gd name="connsiteY169" fmla="*/ 4421236 h 6858000"/>
              <a:gd name="connsiteX170" fmla="*/ 845044 w 7467600"/>
              <a:gd name="connsiteY170" fmla="*/ 4502436 h 6858000"/>
              <a:gd name="connsiteX171" fmla="*/ 685926 w 7467600"/>
              <a:gd name="connsiteY171" fmla="*/ 4703069 h 6858000"/>
              <a:gd name="connsiteX172" fmla="*/ 684248 w 7467600"/>
              <a:gd name="connsiteY172" fmla="*/ 4706721 h 6858000"/>
              <a:gd name="connsiteX173" fmla="*/ 1423113 w 7467600"/>
              <a:gd name="connsiteY173" fmla="*/ 3874565 h 6858000"/>
              <a:gd name="connsiteX174" fmla="*/ 3316479 w 7467600"/>
              <a:gd name="connsiteY174" fmla="*/ 3872136 h 6858000"/>
              <a:gd name="connsiteX175" fmla="*/ 3546806 w 7467600"/>
              <a:gd name="connsiteY175" fmla="*/ 4356139 h 6858000"/>
              <a:gd name="connsiteX176" fmla="*/ 3364433 w 7467600"/>
              <a:gd name="connsiteY176" fmla="*/ 3953121 h 6858000"/>
              <a:gd name="connsiteX177" fmla="*/ 3316479 w 7467600"/>
              <a:gd name="connsiteY177" fmla="*/ 3872136 h 6858000"/>
              <a:gd name="connsiteX178" fmla="*/ 3291335 w 7467600"/>
              <a:gd name="connsiteY178" fmla="*/ 3767420 h 6858000"/>
              <a:gd name="connsiteX179" fmla="*/ 3390805 w 7467600"/>
              <a:gd name="connsiteY179" fmla="*/ 3937163 h 6858000"/>
              <a:gd name="connsiteX180" fmla="*/ 3579062 w 7467600"/>
              <a:gd name="connsiteY180" fmla="*/ 4359040 h 6858000"/>
              <a:gd name="connsiteX181" fmla="*/ 3467355 w 7467600"/>
              <a:gd name="connsiteY181" fmla="*/ 3988130 h 6858000"/>
              <a:gd name="connsiteX182" fmla="*/ 3310753 w 7467600"/>
              <a:gd name="connsiteY182" fmla="*/ 3787140 h 6858000"/>
              <a:gd name="connsiteX183" fmla="*/ 3291335 w 7467600"/>
              <a:gd name="connsiteY183" fmla="*/ 3767420 h 6858000"/>
              <a:gd name="connsiteX184" fmla="*/ 1635889 w 7467600"/>
              <a:gd name="connsiteY184" fmla="*/ 3709494 h 6858000"/>
              <a:gd name="connsiteX185" fmla="*/ 1634800 w 7467600"/>
              <a:gd name="connsiteY185" fmla="*/ 3731111 h 6858000"/>
              <a:gd name="connsiteX186" fmla="*/ 1635889 w 7467600"/>
              <a:gd name="connsiteY186" fmla="*/ 3709494 h 6858000"/>
              <a:gd name="connsiteX187" fmla="*/ 1510397 w 7467600"/>
              <a:gd name="connsiteY187" fmla="*/ 3684705 h 6858000"/>
              <a:gd name="connsiteX188" fmla="*/ 1146550 w 7467600"/>
              <a:gd name="connsiteY188" fmla="*/ 3802012 h 6858000"/>
              <a:gd name="connsiteX189" fmla="*/ 698834 w 7467600"/>
              <a:gd name="connsiteY189" fmla="*/ 3952272 h 6858000"/>
              <a:gd name="connsiteX190" fmla="*/ 34256 w 7467600"/>
              <a:gd name="connsiteY190" fmla="*/ 4347603 h 6858000"/>
              <a:gd name="connsiteX191" fmla="*/ 527241 w 7467600"/>
              <a:gd name="connsiteY191" fmla="*/ 4065078 h 6858000"/>
              <a:gd name="connsiteX192" fmla="*/ 1510397 w 7467600"/>
              <a:gd name="connsiteY192" fmla="*/ 3684705 h 6858000"/>
              <a:gd name="connsiteX193" fmla="*/ 1313114 w 7467600"/>
              <a:gd name="connsiteY193" fmla="*/ 3655216 h 6858000"/>
              <a:gd name="connsiteX194" fmla="*/ 1109304 w 7467600"/>
              <a:gd name="connsiteY194" fmla="*/ 3669030 h 6858000"/>
              <a:gd name="connsiteX195" fmla="*/ 8129 w 7467600"/>
              <a:gd name="connsiteY195" fmla="*/ 4330519 h 6858000"/>
              <a:gd name="connsiteX196" fmla="*/ 687572 w 7467600"/>
              <a:gd name="connsiteY196" fmla="*/ 3925629 h 6858000"/>
              <a:gd name="connsiteX197" fmla="*/ 1138365 w 7467600"/>
              <a:gd name="connsiteY197" fmla="*/ 3774515 h 6858000"/>
              <a:gd name="connsiteX198" fmla="*/ 1505579 w 7467600"/>
              <a:gd name="connsiteY198" fmla="*/ 3655526 h 6858000"/>
              <a:gd name="connsiteX199" fmla="*/ 1313114 w 7467600"/>
              <a:gd name="connsiteY199" fmla="*/ 3655216 h 6858000"/>
              <a:gd name="connsiteX200" fmla="*/ 3655073 w 7467600"/>
              <a:gd name="connsiteY200" fmla="*/ 3650884 h 6858000"/>
              <a:gd name="connsiteX201" fmla="*/ 3989938 w 7467600"/>
              <a:gd name="connsiteY201" fmla="*/ 3991685 h 6858000"/>
              <a:gd name="connsiteX202" fmla="*/ 4393907 w 7467600"/>
              <a:gd name="connsiteY202" fmla="*/ 4261258 h 6858000"/>
              <a:gd name="connsiteX203" fmla="*/ 4648051 w 7467600"/>
              <a:gd name="connsiteY203" fmla="*/ 4374051 h 6858000"/>
              <a:gd name="connsiteX204" fmla="*/ 4383389 w 7467600"/>
              <a:gd name="connsiteY204" fmla="*/ 4184369 h 6858000"/>
              <a:gd name="connsiteX205" fmla="*/ 4165508 w 7467600"/>
              <a:gd name="connsiteY205" fmla="*/ 4035196 h 6858000"/>
              <a:gd name="connsiteX206" fmla="*/ 4068162 w 7467600"/>
              <a:gd name="connsiteY206" fmla="*/ 3953394 h 6858000"/>
              <a:gd name="connsiteX207" fmla="*/ 3981416 w 7467600"/>
              <a:gd name="connsiteY207" fmla="*/ 3880482 h 6858000"/>
              <a:gd name="connsiteX208" fmla="*/ 3800147 w 7467600"/>
              <a:gd name="connsiteY208" fmla="*/ 3749872 h 6858000"/>
              <a:gd name="connsiteX209" fmla="*/ 3655073 w 7467600"/>
              <a:gd name="connsiteY209" fmla="*/ 3650884 h 6858000"/>
              <a:gd name="connsiteX210" fmla="*/ 3670252 w 7467600"/>
              <a:gd name="connsiteY210" fmla="*/ 3622798 h 6858000"/>
              <a:gd name="connsiteX211" fmla="*/ 3817258 w 7467600"/>
              <a:gd name="connsiteY211" fmla="*/ 3723577 h 6858000"/>
              <a:gd name="connsiteX212" fmla="*/ 4000461 w 7467600"/>
              <a:gd name="connsiteY212" fmla="*/ 3855966 h 6858000"/>
              <a:gd name="connsiteX213" fmla="*/ 4088180 w 7467600"/>
              <a:gd name="connsiteY213" fmla="*/ 3929774 h 6858000"/>
              <a:gd name="connsiteX214" fmla="*/ 4184555 w 7467600"/>
              <a:gd name="connsiteY214" fmla="*/ 4010683 h 6858000"/>
              <a:gd name="connsiteX215" fmla="*/ 4399563 w 7467600"/>
              <a:gd name="connsiteY215" fmla="*/ 4158106 h 6858000"/>
              <a:gd name="connsiteX216" fmla="*/ 4684469 w 7467600"/>
              <a:gd name="connsiteY216" fmla="*/ 4364680 h 6858000"/>
              <a:gd name="connsiteX217" fmla="*/ 4690271 w 7467600"/>
              <a:gd name="connsiteY217" fmla="*/ 4370034 h 6858000"/>
              <a:gd name="connsiteX218" fmla="*/ 4136093 w 7467600"/>
              <a:gd name="connsiteY218" fmla="*/ 3858466 h 6858000"/>
              <a:gd name="connsiteX219" fmla="*/ 3670252 w 7467600"/>
              <a:gd name="connsiteY219" fmla="*/ 3622798 h 6858000"/>
              <a:gd name="connsiteX220" fmla="*/ 4440129 w 7467600"/>
              <a:gd name="connsiteY220" fmla="*/ 3448571 h 6858000"/>
              <a:gd name="connsiteX221" fmla="*/ 4856525 w 7467600"/>
              <a:gd name="connsiteY221" fmla="*/ 3915351 h 6858000"/>
              <a:gd name="connsiteX222" fmla="*/ 5059055 w 7467600"/>
              <a:gd name="connsiteY222" fmla="*/ 4108918 h 6858000"/>
              <a:gd name="connsiteX223" fmla="*/ 5290070 w 7467600"/>
              <a:gd name="connsiteY223" fmla="*/ 4263619 h 6858000"/>
              <a:gd name="connsiteX224" fmla="*/ 4834991 w 7467600"/>
              <a:gd name="connsiteY224" fmla="*/ 3830985 h 6858000"/>
              <a:gd name="connsiteX225" fmla="*/ 4440129 w 7467600"/>
              <a:gd name="connsiteY225" fmla="*/ 3448571 h 6858000"/>
              <a:gd name="connsiteX226" fmla="*/ 4441737 w 7467600"/>
              <a:gd name="connsiteY226" fmla="*/ 3399734 h 6858000"/>
              <a:gd name="connsiteX227" fmla="*/ 4431236 w 7467600"/>
              <a:gd name="connsiteY227" fmla="*/ 3400954 h 6858000"/>
              <a:gd name="connsiteX228" fmla="*/ 4557150 w 7467600"/>
              <a:gd name="connsiteY228" fmla="*/ 3510023 h 6858000"/>
              <a:gd name="connsiteX229" fmla="*/ 4856936 w 7467600"/>
              <a:gd name="connsiteY229" fmla="*/ 3809146 h 6858000"/>
              <a:gd name="connsiteX230" fmla="*/ 5111996 w 7467600"/>
              <a:gd name="connsiteY230" fmla="*/ 4065759 h 6858000"/>
              <a:gd name="connsiteX231" fmla="*/ 5388878 w 7467600"/>
              <a:gd name="connsiteY231" fmla="*/ 4300185 h 6858000"/>
              <a:gd name="connsiteX232" fmla="*/ 5425556 w 7467600"/>
              <a:gd name="connsiteY232" fmla="*/ 4308967 h 6858000"/>
              <a:gd name="connsiteX233" fmla="*/ 4943646 w 7467600"/>
              <a:gd name="connsiteY233" fmla="*/ 3822916 h 6858000"/>
              <a:gd name="connsiteX234" fmla="*/ 4594837 w 7467600"/>
              <a:gd name="connsiteY234" fmla="*/ 3532274 h 6858000"/>
              <a:gd name="connsiteX235" fmla="*/ 4441737 w 7467600"/>
              <a:gd name="connsiteY235" fmla="*/ 3399734 h 6858000"/>
              <a:gd name="connsiteX236" fmla="*/ 5425834 w 7467600"/>
              <a:gd name="connsiteY236" fmla="*/ 3162785 h 6858000"/>
              <a:gd name="connsiteX237" fmla="*/ 5401644 w 7467600"/>
              <a:gd name="connsiteY237" fmla="*/ 3617847 h 6858000"/>
              <a:gd name="connsiteX238" fmla="*/ 5467256 w 7467600"/>
              <a:gd name="connsiteY238" fmla="*/ 4175494 h 6858000"/>
              <a:gd name="connsiteX239" fmla="*/ 5448069 w 7467600"/>
              <a:gd name="connsiteY239" fmla="*/ 3567554 h 6858000"/>
              <a:gd name="connsiteX240" fmla="*/ 5425834 w 7467600"/>
              <a:gd name="connsiteY240" fmla="*/ 3162785 h 6858000"/>
              <a:gd name="connsiteX241" fmla="*/ 1318687 w 7467600"/>
              <a:gd name="connsiteY241" fmla="*/ 3113840 h 6858000"/>
              <a:gd name="connsiteX242" fmla="*/ 1066793 w 7467600"/>
              <a:gd name="connsiteY242" fmla="*/ 3212171 h 6858000"/>
              <a:gd name="connsiteX243" fmla="*/ 993319 w 7467600"/>
              <a:gd name="connsiteY243" fmla="*/ 3247648 h 6858000"/>
              <a:gd name="connsiteX244" fmla="*/ 853081 w 7467600"/>
              <a:gd name="connsiteY244" fmla="*/ 3312410 h 6858000"/>
              <a:gd name="connsiteX245" fmla="*/ 805957 w 7467600"/>
              <a:gd name="connsiteY245" fmla="*/ 3330443 h 6858000"/>
              <a:gd name="connsiteX246" fmla="*/ 1318687 w 7467600"/>
              <a:gd name="connsiteY246" fmla="*/ 3113840 h 6858000"/>
              <a:gd name="connsiteX247" fmla="*/ 5453702 w 7467600"/>
              <a:gd name="connsiteY247" fmla="*/ 3090882 h 6858000"/>
              <a:gd name="connsiteX248" fmla="*/ 5480135 w 7467600"/>
              <a:gd name="connsiteY248" fmla="*/ 3565802 h 6858000"/>
              <a:gd name="connsiteX249" fmla="*/ 5499023 w 7467600"/>
              <a:gd name="connsiteY249" fmla="*/ 4166310 h 6858000"/>
              <a:gd name="connsiteX250" fmla="*/ 5547022 w 7467600"/>
              <a:gd name="connsiteY250" fmla="*/ 3607838 h 6858000"/>
              <a:gd name="connsiteX251" fmla="*/ 5515964 w 7467600"/>
              <a:gd name="connsiteY251" fmla="*/ 3378541 h 6858000"/>
              <a:gd name="connsiteX252" fmla="*/ 5453702 w 7467600"/>
              <a:gd name="connsiteY252" fmla="*/ 3090882 h 6858000"/>
              <a:gd name="connsiteX253" fmla="*/ 1238695 w 7467600"/>
              <a:gd name="connsiteY253" fmla="*/ 3076820 h 6858000"/>
              <a:gd name="connsiteX254" fmla="*/ 716371 w 7467600"/>
              <a:gd name="connsiteY254" fmla="*/ 3293249 h 6858000"/>
              <a:gd name="connsiteX255" fmla="*/ 579522 w 7467600"/>
              <a:gd name="connsiteY255" fmla="*/ 3371759 h 6858000"/>
              <a:gd name="connsiteX256" fmla="*/ 600288 w 7467600"/>
              <a:gd name="connsiteY256" fmla="*/ 3365555 h 6858000"/>
              <a:gd name="connsiteX257" fmla="*/ 840692 w 7467600"/>
              <a:gd name="connsiteY257" fmla="*/ 3284921 h 6858000"/>
              <a:gd name="connsiteX258" fmla="*/ 979248 w 7467600"/>
              <a:gd name="connsiteY258" fmla="*/ 3221003 h 6858000"/>
              <a:gd name="connsiteX259" fmla="*/ 1053282 w 7467600"/>
              <a:gd name="connsiteY259" fmla="*/ 3185247 h 6858000"/>
              <a:gd name="connsiteX260" fmla="*/ 1320603 w 7467600"/>
              <a:gd name="connsiteY260" fmla="*/ 3081281 h 6858000"/>
              <a:gd name="connsiteX261" fmla="*/ 1238695 w 7467600"/>
              <a:gd name="connsiteY261" fmla="*/ 3076820 h 6858000"/>
              <a:gd name="connsiteX262" fmla="*/ 5425627 w 7467600"/>
              <a:gd name="connsiteY262" fmla="*/ 2954192 h 6858000"/>
              <a:gd name="connsiteX263" fmla="*/ 5470770 w 7467600"/>
              <a:gd name="connsiteY263" fmla="*/ 3005435 h 6858000"/>
              <a:gd name="connsiteX264" fmla="*/ 5519779 w 7467600"/>
              <a:gd name="connsiteY264" fmla="*/ 4359223 h 6858000"/>
              <a:gd name="connsiteX265" fmla="*/ 5520293 w 7467600"/>
              <a:gd name="connsiteY265" fmla="*/ 4360602 h 6858000"/>
              <a:gd name="connsiteX266" fmla="*/ 5767221 w 7467600"/>
              <a:gd name="connsiteY266" fmla="*/ 4665564 h 6858000"/>
              <a:gd name="connsiteX267" fmla="*/ 6937169 w 7467600"/>
              <a:gd name="connsiteY267" fmla="*/ 4815941 h 6858000"/>
              <a:gd name="connsiteX268" fmla="*/ 6953922 w 7467600"/>
              <a:gd name="connsiteY268" fmla="*/ 4890068 h 6858000"/>
              <a:gd name="connsiteX269" fmla="*/ 6071359 w 7467600"/>
              <a:gd name="connsiteY269" fmla="*/ 4770770 h 6858000"/>
              <a:gd name="connsiteX270" fmla="*/ 6038839 w 7467600"/>
              <a:gd name="connsiteY270" fmla="*/ 4764474 h 6858000"/>
              <a:gd name="connsiteX271" fmla="*/ 6038706 w 7467600"/>
              <a:gd name="connsiteY271" fmla="*/ 4763847 h 6858000"/>
              <a:gd name="connsiteX272" fmla="*/ 6037784 w 7467600"/>
              <a:gd name="connsiteY272" fmla="*/ 4764270 h 6858000"/>
              <a:gd name="connsiteX273" fmla="*/ 6038839 w 7467600"/>
              <a:gd name="connsiteY273" fmla="*/ 4764474 h 6858000"/>
              <a:gd name="connsiteX274" fmla="*/ 6040338 w 7467600"/>
              <a:gd name="connsiteY274" fmla="*/ 4771418 h 6858000"/>
              <a:gd name="connsiteX275" fmla="*/ 6024488 w 7467600"/>
              <a:gd name="connsiteY275" fmla="*/ 4809903 h 6858000"/>
              <a:gd name="connsiteX276" fmla="*/ 5599771 w 7467600"/>
              <a:gd name="connsiteY276" fmla="*/ 5509652 h 6858000"/>
              <a:gd name="connsiteX277" fmla="*/ 5548843 w 7467600"/>
              <a:gd name="connsiteY277" fmla="*/ 5563845 h 6858000"/>
              <a:gd name="connsiteX278" fmla="*/ 5940952 w 7467600"/>
              <a:gd name="connsiteY278" fmla="*/ 6250028 h 6858000"/>
              <a:gd name="connsiteX279" fmla="*/ 6043441 w 7467600"/>
              <a:gd name="connsiteY279" fmla="*/ 6665847 h 6858000"/>
              <a:gd name="connsiteX280" fmla="*/ 6093432 w 7467600"/>
              <a:gd name="connsiteY280" fmla="*/ 6858000 h 6858000"/>
              <a:gd name="connsiteX281" fmla="*/ 6034344 w 7467600"/>
              <a:gd name="connsiteY281" fmla="*/ 6858000 h 6858000"/>
              <a:gd name="connsiteX282" fmla="*/ 6026679 w 7467600"/>
              <a:gd name="connsiteY282" fmla="*/ 6836959 h 6858000"/>
              <a:gd name="connsiteX283" fmla="*/ 5800441 w 7467600"/>
              <a:gd name="connsiteY283" fmla="*/ 6335286 h 6858000"/>
              <a:gd name="connsiteX284" fmla="*/ 5526562 w 7467600"/>
              <a:gd name="connsiteY284" fmla="*/ 5705388 h 6858000"/>
              <a:gd name="connsiteX285" fmla="*/ 5519640 w 7467600"/>
              <a:gd name="connsiteY285" fmla="*/ 5683774 h 6858000"/>
              <a:gd name="connsiteX286" fmla="*/ 5844559 w 7467600"/>
              <a:gd name="connsiteY286" fmla="*/ 6553349 h 6858000"/>
              <a:gd name="connsiteX287" fmla="*/ 5975994 w 7467600"/>
              <a:gd name="connsiteY287" fmla="*/ 6858000 h 6858000"/>
              <a:gd name="connsiteX288" fmla="*/ 5898547 w 7467600"/>
              <a:gd name="connsiteY288" fmla="*/ 6858000 h 6858000"/>
              <a:gd name="connsiteX289" fmla="*/ 5682041 w 7467600"/>
              <a:gd name="connsiteY289" fmla="*/ 6355860 h 6858000"/>
              <a:gd name="connsiteX290" fmla="*/ 5461758 w 7467600"/>
              <a:gd name="connsiteY290" fmla="*/ 5820220 h 6858000"/>
              <a:gd name="connsiteX291" fmla="*/ 5237282 w 7467600"/>
              <a:gd name="connsiteY291" fmla="*/ 6579086 h 6858000"/>
              <a:gd name="connsiteX292" fmla="*/ 5115009 w 7467600"/>
              <a:gd name="connsiteY292" fmla="*/ 6858000 h 6858000"/>
              <a:gd name="connsiteX293" fmla="*/ 5028074 w 7467600"/>
              <a:gd name="connsiteY293" fmla="*/ 6858000 h 6858000"/>
              <a:gd name="connsiteX294" fmla="*/ 5079508 w 7467600"/>
              <a:gd name="connsiteY294" fmla="*/ 6749074 h 6858000"/>
              <a:gd name="connsiteX295" fmla="*/ 5371846 w 7467600"/>
              <a:gd name="connsiteY295" fmla="*/ 5924413 h 6858000"/>
              <a:gd name="connsiteX296" fmla="*/ 5270512 w 7467600"/>
              <a:gd name="connsiteY296" fmla="*/ 6138975 h 6858000"/>
              <a:gd name="connsiteX297" fmla="*/ 5062409 w 7467600"/>
              <a:gd name="connsiteY297" fmla="*/ 6653544 h 6858000"/>
              <a:gd name="connsiteX298" fmla="*/ 5036628 w 7467600"/>
              <a:gd name="connsiteY298" fmla="*/ 6754247 h 6858000"/>
              <a:gd name="connsiteX299" fmla="*/ 5009112 w 7467600"/>
              <a:gd name="connsiteY299" fmla="*/ 6858000 h 6858000"/>
              <a:gd name="connsiteX300" fmla="*/ 4976679 w 7467600"/>
              <a:gd name="connsiteY300" fmla="*/ 6858000 h 6858000"/>
              <a:gd name="connsiteX301" fmla="*/ 5006537 w 7467600"/>
              <a:gd name="connsiteY301" fmla="*/ 6747068 h 6858000"/>
              <a:gd name="connsiteX302" fmla="*/ 5032723 w 7467600"/>
              <a:gd name="connsiteY302" fmla="*/ 6644957 h 6858000"/>
              <a:gd name="connsiteX303" fmla="*/ 5242949 w 7467600"/>
              <a:gd name="connsiteY303" fmla="*/ 6125175 h 6858000"/>
              <a:gd name="connsiteX304" fmla="*/ 5286321 w 7467600"/>
              <a:gd name="connsiteY304" fmla="*/ 6033555 h 6858000"/>
              <a:gd name="connsiteX305" fmla="*/ 5008210 w 7467600"/>
              <a:gd name="connsiteY305" fmla="*/ 6649194 h 6858000"/>
              <a:gd name="connsiteX306" fmla="*/ 4986321 w 7467600"/>
              <a:gd name="connsiteY306" fmla="*/ 6765687 h 6858000"/>
              <a:gd name="connsiteX307" fmla="*/ 4973474 w 7467600"/>
              <a:gd name="connsiteY307" fmla="*/ 6858000 h 6858000"/>
              <a:gd name="connsiteX308" fmla="*/ 4907178 w 7467600"/>
              <a:gd name="connsiteY308" fmla="*/ 6858000 h 6858000"/>
              <a:gd name="connsiteX309" fmla="*/ 4910810 w 7467600"/>
              <a:gd name="connsiteY309" fmla="*/ 6829660 h 6858000"/>
              <a:gd name="connsiteX310" fmla="*/ 4987461 w 7467600"/>
              <a:gd name="connsiteY310" fmla="*/ 6432994 h 6858000"/>
              <a:gd name="connsiteX311" fmla="*/ 5179262 w 7467600"/>
              <a:gd name="connsiteY311" fmla="*/ 6035044 h 6858000"/>
              <a:gd name="connsiteX312" fmla="*/ 4689678 w 7467600"/>
              <a:gd name="connsiteY312" fmla="*/ 6440241 h 6858000"/>
              <a:gd name="connsiteX313" fmla="*/ 4477543 w 7467600"/>
              <a:gd name="connsiteY313" fmla="*/ 6674836 h 6858000"/>
              <a:gd name="connsiteX314" fmla="*/ 4329957 w 7467600"/>
              <a:gd name="connsiteY314" fmla="*/ 6858000 h 6858000"/>
              <a:gd name="connsiteX315" fmla="*/ 4218595 w 7467600"/>
              <a:gd name="connsiteY315" fmla="*/ 6858000 h 6858000"/>
              <a:gd name="connsiteX316" fmla="*/ 4368888 w 7467600"/>
              <a:gd name="connsiteY316" fmla="*/ 6668412 h 6858000"/>
              <a:gd name="connsiteX317" fmla="*/ 4563091 w 7467600"/>
              <a:gd name="connsiteY317" fmla="*/ 6442508 h 6858000"/>
              <a:gd name="connsiteX318" fmla="*/ 5387324 w 7467600"/>
              <a:gd name="connsiteY318" fmla="*/ 5705830 h 6858000"/>
              <a:gd name="connsiteX319" fmla="*/ 5073620 w 7467600"/>
              <a:gd name="connsiteY319" fmla="*/ 5955437 h 6858000"/>
              <a:gd name="connsiteX320" fmla="*/ 4689789 w 7467600"/>
              <a:gd name="connsiteY320" fmla="*/ 6268382 h 6858000"/>
              <a:gd name="connsiteX321" fmla="*/ 4418722 w 7467600"/>
              <a:gd name="connsiteY321" fmla="*/ 6570886 h 6858000"/>
              <a:gd name="connsiteX322" fmla="*/ 4214944 w 7467600"/>
              <a:gd name="connsiteY322" fmla="*/ 6858000 h 6858000"/>
              <a:gd name="connsiteX323" fmla="*/ 4177898 w 7467600"/>
              <a:gd name="connsiteY323" fmla="*/ 6858000 h 6858000"/>
              <a:gd name="connsiteX324" fmla="*/ 4391597 w 7467600"/>
              <a:gd name="connsiteY324" fmla="*/ 6556370 h 6858000"/>
              <a:gd name="connsiteX325" fmla="*/ 4668889 w 7467600"/>
              <a:gd name="connsiteY325" fmla="*/ 6246399 h 6858000"/>
              <a:gd name="connsiteX326" fmla="*/ 5055427 w 7467600"/>
              <a:gd name="connsiteY326" fmla="*/ 5931476 h 6858000"/>
              <a:gd name="connsiteX327" fmla="*/ 5371814 w 7467600"/>
              <a:gd name="connsiteY327" fmla="*/ 5678975 h 6858000"/>
              <a:gd name="connsiteX328" fmla="*/ 4987918 w 7467600"/>
              <a:gd name="connsiteY328" fmla="*/ 5838701 h 6858000"/>
              <a:gd name="connsiteX329" fmla="*/ 4317146 w 7467600"/>
              <a:gd name="connsiteY329" fmla="*/ 6587716 h 6858000"/>
              <a:gd name="connsiteX330" fmla="*/ 4171627 w 7467600"/>
              <a:gd name="connsiteY330" fmla="*/ 6858000 h 6858000"/>
              <a:gd name="connsiteX331" fmla="*/ 4081585 w 7467600"/>
              <a:gd name="connsiteY331" fmla="*/ 6858000 h 6858000"/>
              <a:gd name="connsiteX332" fmla="*/ 4238603 w 7467600"/>
              <a:gd name="connsiteY332" fmla="*/ 6559341 h 6858000"/>
              <a:gd name="connsiteX333" fmla="*/ 4778333 w 7467600"/>
              <a:gd name="connsiteY333" fmla="*/ 5873626 h 6858000"/>
              <a:gd name="connsiteX334" fmla="*/ 5414185 w 7467600"/>
              <a:gd name="connsiteY334" fmla="*/ 5573882 h 6858000"/>
              <a:gd name="connsiteX335" fmla="*/ 5959648 w 7467600"/>
              <a:gd name="connsiteY335" fmla="*/ 4760797 h 6858000"/>
              <a:gd name="connsiteX336" fmla="*/ 5355019 w 7467600"/>
              <a:gd name="connsiteY336" fmla="*/ 4734672 h 6858000"/>
              <a:gd name="connsiteX337" fmla="*/ 5083565 w 7467600"/>
              <a:gd name="connsiteY337" fmla="*/ 5179121 h 6858000"/>
              <a:gd name="connsiteX338" fmla="*/ 4713577 w 7467600"/>
              <a:gd name="connsiteY338" fmla="*/ 5616803 h 6858000"/>
              <a:gd name="connsiteX339" fmla="*/ 3989559 w 7467600"/>
              <a:gd name="connsiteY339" fmla="*/ 6145945 h 6858000"/>
              <a:gd name="connsiteX340" fmla="*/ 3939824 w 7467600"/>
              <a:gd name="connsiteY340" fmla="*/ 6066900 h 6858000"/>
              <a:gd name="connsiteX341" fmla="*/ 4584537 w 7467600"/>
              <a:gd name="connsiteY341" fmla="*/ 5324826 h 6858000"/>
              <a:gd name="connsiteX342" fmla="*/ 5037105 w 7467600"/>
              <a:gd name="connsiteY342" fmla="*/ 5088765 h 6858000"/>
              <a:gd name="connsiteX343" fmla="*/ 5039930 w 7467600"/>
              <a:gd name="connsiteY343" fmla="*/ 5089585 h 6858000"/>
              <a:gd name="connsiteX344" fmla="*/ 5263764 w 7467600"/>
              <a:gd name="connsiteY344" fmla="*/ 4735525 h 6858000"/>
              <a:gd name="connsiteX345" fmla="*/ 4086300 w 7467600"/>
              <a:gd name="connsiteY345" fmla="*/ 4884599 h 6858000"/>
              <a:gd name="connsiteX346" fmla="*/ 4085485 w 7467600"/>
              <a:gd name="connsiteY346" fmla="*/ 4899070 h 6858000"/>
              <a:gd name="connsiteX347" fmla="*/ 3871915 w 7467600"/>
              <a:gd name="connsiteY347" fmla="*/ 5253645 h 6858000"/>
              <a:gd name="connsiteX348" fmla="*/ 3799374 w 7467600"/>
              <a:gd name="connsiteY348" fmla="*/ 5466127 h 6858000"/>
              <a:gd name="connsiteX349" fmla="*/ 3498850 w 7467600"/>
              <a:gd name="connsiteY349" fmla="*/ 6661888 h 6858000"/>
              <a:gd name="connsiteX350" fmla="*/ 3399216 w 7467600"/>
              <a:gd name="connsiteY350" fmla="*/ 6858000 h 6858000"/>
              <a:gd name="connsiteX351" fmla="*/ 3303688 w 7467600"/>
              <a:gd name="connsiteY351" fmla="*/ 6858000 h 6858000"/>
              <a:gd name="connsiteX352" fmla="*/ 3391774 w 7467600"/>
              <a:gd name="connsiteY352" fmla="*/ 6697181 h 6858000"/>
              <a:gd name="connsiteX353" fmla="*/ 3735540 w 7467600"/>
              <a:gd name="connsiteY353" fmla="*/ 5546923 h 6858000"/>
              <a:gd name="connsiteX354" fmla="*/ 3729438 w 7467600"/>
              <a:gd name="connsiteY354" fmla="*/ 5569058 h 6858000"/>
              <a:gd name="connsiteX355" fmla="*/ 3707782 w 7467600"/>
              <a:gd name="connsiteY355" fmla="*/ 5644908 h 6858000"/>
              <a:gd name="connsiteX356" fmla="*/ 3583827 w 7467600"/>
              <a:gd name="connsiteY356" fmla="*/ 6039215 h 6858000"/>
              <a:gd name="connsiteX357" fmla="*/ 3547861 w 7467600"/>
              <a:gd name="connsiteY357" fmla="*/ 6129609 h 6858000"/>
              <a:gd name="connsiteX358" fmla="*/ 3490905 w 7467600"/>
              <a:gd name="connsiteY358" fmla="*/ 6277660 h 6858000"/>
              <a:gd name="connsiteX359" fmla="*/ 3455859 w 7467600"/>
              <a:gd name="connsiteY359" fmla="*/ 6391301 h 6858000"/>
              <a:gd name="connsiteX360" fmla="*/ 3429112 w 7467600"/>
              <a:gd name="connsiteY360" fmla="*/ 6479469 h 6858000"/>
              <a:gd name="connsiteX361" fmla="*/ 3304862 w 7467600"/>
              <a:gd name="connsiteY361" fmla="*/ 6796476 h 6858000"/>
              <a:gd name="connsiteX362" fmla="*/ 3276071 w 7467600"/>
              <a:gd name="connsiteY362" fmla="*/ 6858000 h 6858000"/>
              <a:gd name="connsiteX363" fmla="*/ 3240805 w 7467600"/>
              <a:gd name="connsiteY363" fmla="*/ 6858000 h 6858000"/>
              <a:gd name="connsiteX364" fmla="*/ 3275917 w 7467600"/>
              <a:gd name="connsiteY364" fmla="*/ 6783192 h 6858000"/>
              <a:gd name="connsiteX365" fmla="*/ 3399358 w 7467600"/>
              <a:gd name="connsiteY365" fmla="*/ 6469011 h 6858000"/>
              <a:gd name="connsiteX366" fmla="*/ 3425650 w 7467600"/>
              <a:gd name="connsiteY366" fmla="*/ 6381333 h 6858000"/>
              <a:gd name="connsiteX367" fmla="*/ 3460661 w 7467600"/>
              <a:gd name="connsiteY367" fmla="*/ 6266763 h 6858000"/>
              <a:gd name="connsiteX368" fmla="*/ 3518021 w 7467600"/>
              <a:gd name="connsiteY368" fmla="*/ 6117298 h 6858000"/>
              <a:gd name="connsiteX369" fmla="*/ 3554035 w 7467600"/>
              <a:gd name="connsiteY369" fmla="*/ 6027832 h 6858000"/>
              <a:gd name="connsiteX370" fmla="*/ 3677174 w 7467600"/>
              <a:gd name="connsiteY370" fmla="*/ 5636351 h 6858000"/>
              <a:gd name="connsiteX371" fmla="*/ 3698819 w 7467600"/>
              <a:gd name="connsiteY371" fmla="*/ 5560503 h 6858000"/>
              <a:gd name="connsiteX372" fmla="*/ 3702094 w 7467600"/>
              <a:gd name="connsiteY372" fmla="*/ 5549194 h 6858000"/>
              <a:gd name="connsiteX373" fmla="*/ 3398355 w 7467600"/>
              <a:gd name="connsiteY373" fmla="*/ 6094603 h 6858000"/>
              <a:gd name="connsiteX374" fmla="*/ 3193941 w 7467600"/>
              <a:gd name="connsiteY374" fmla="*/ 6798775 h 6858000"/>
              <a:gd name="connsiteX375" fmla="*/ 3184140 w 7467600"/>
              <a:gd name="connsiteY375" fmla="*/ 6858000 h 6858000"/>
              <a:gd name="connsiteX376" fmla="*/ 3099978 w 7467600"/>
              <a:gd name="connsiteY376" fmla="*/ 6858000 h 6858000"/>
              <a:gd name="connsiteX377" fmla="*/ 3101556 w 7467600"/>
              <a:gd name="connsiteY377" fmla="*/ 6843337 h 6858000"/>
              <a:gd name="connsiteX378" fmla="*/ 3370162 w 7467600"/>
              <a:gd name="connsiteY378" fmla="*/ 5785550 h 6858000"/>
              <a:gd name="connsiteX379" fmla="*/ 3746477 w 7467600"/>
              <a:gd name="connsiteY379" fmla="*/ 5377889 h 6858000"/>
              <a:gd name="connsiteX380" fmla="*/ 3863399 w 7467600"/>
              <a:gd name="connsiteY380" fmla="*/ 5087257 h 6858000"/>
              <a:gd name="connsiteX381" fmla="*/ 3968712 w 7467600"/>
              <a:gd name="connsiteY381" fmla="*/ 4913989 h 6858000"/>
              <a:gd name="connsiteX382" fmla="*/ 2792390 w 7467600"/>
              <a:gd name="connsiteY382" fmla="*/ 5382974 h 6858000"/>
              <a:gd name="connsiteX383" fmla="*/ 2714982 w 7467600"/>
              <a:gd name="connsiteY383" fmla="*/ 5427051 h 6858000"/>
              <a:gd name="connsiteX384" fmla="*/ 2813361 w 7467600"/>
              <a:gd name="connsiteY384" fmla="*/ 6023912 h 6858000"/>
              <a:gd name="connsiteX385" fmla="*/ 2688430 w 7467600"/>
              <a:gd name="connsiteY385" fmla="*/ 6801564 h 6858000"/>
              <a:gd name="connsiteX386" fmla="*/ 2629626 w 7467600"/>
              <a:gd name="connsiteY386" fmla="*/ 6763394 h 6858000"/>
              <a:gd name="connsiteX387" fmla="*/ 2565328 w 7467600"/>
              <a:gd name="connsiteY387" fmla="*/ 5516399 h 6858000"/>
              <a:gd name="connsiteX388" fmla="*/ 1922999 w 7467600"/>
              <a:gd name="connsiteY388" fmla="*/ 5980343 h 6858000"/>
              <a:gd name="connsiteX389" fmla="*/ 1950261 w 7467600"/>
              <a:gd name="connsiteY389" fmla="*/ 6405858 h 6858000"/>
              <a:gd name="connsiteX390" fmla="*/ 2365554 w 7467600"/>
              <a:gd name="connsiteY390" fmla="*/ 6759107 h 6858000"/>
              <a:gd name="connsiteX391" fmla="*/ 2424142 w 7467600"/>
              <a:gd name="connsiteY391" fmla="*/ 6858000 h 6858000"/>
              <a:gd name="connsiteX392" fmla="*/ 2395994 w 7467600"/>
              <a:gd name="connsiteY392" fmla="*/ 6858000 h 6858000"/>
              <a:gd name="connsiteX393" fmla="*/ 2392863 w 7467600"/>
              <a:gd name="connsiteY393" fmla="*/ 6852964 h 6858000"/>
              <a:gd name="connsiteX394" fmla="*/ 2017589 w 7467600"/>
              <a:gd name="connsiteY394" fmla="*/ 6493982 h 6858000"/>
              <a:gd name="connsiteX395" fmla="*/ 2147336 w 7467600"/>
              <a:gd name="connsiteY395" fmla="*/ 6594052 h 6858000"/>
              <a:gd name="connsiteX396" fmla="*/ 2207047 w 7467600"/>
              <a:gd name="connsiteY396" fmla="*/ 6654540 h 6858000"/>
              <a:gd name="connsiteX397" fmla="*/ 2299106 w 7467600"/>
              <a:gd name="connsiteY397" fmla="*/ 6778931 h 6858000"/>
              <a:gd name="connsiteX398" fmla="*/ 2314430 w 7467600"/>
              <a:gd name="connsiteY398" fmla="*/ 6801144 h 6858000"/>
              <a:gd name="connsiteX399" fmla="*/ 2352406 w 7467600"/>
              <a:gd name="connsiteY399" fmla="*/ 6858000 h 6858000"/>
              <a:gd name="connsiteX400" fmla="*/ 2314492 w 7467600"/>
              <a:gd name="connsiteY400" fmla="*/ 6858000 h 6858000"/>
              <a:gd name="connsiteX401" fmla="*/ 2288095 w 7467600"/>
              <a:gd name="connsiteY401" fmla="*/ 6818030 h 6858000"/>
              <a:gd name="connsiteX402" fmla="*/ 2272768 w 7467600"/>
              <a:gd name="connsiteY402" fmla="*/ 6795822 h 6858000"/>
              <a:gd name="connsiteX403" fmla="*/ 2182715 w 7467600"/>
              <a:gd name="connsiteY403" fmla="*/ 6675071 h 6858000"/>
              <a:gd name="connsiteX404" fmla="*/ 2032061 w 7467600"/>
              <a:gd name="connsiteY404" fmla="*/ 6541380 h 6858000"/>
              <a:gd name="connsiteX405" fmla="*/ 2257220 w 7467600"/>
              <a:gd name="connsiteY405" fmla="*/ 6826257 h 6858000"/>
              <a:gd name="connsiteX406" fmla="*/ 2281324 w 7467600"/>
              <a:gd name="connsiteY406" fmla="*/ 6858000 h 6858000"/>
              <a:gd name="connsiteX407" fmla="*/ 2242860 w 7467600"/>
              <a:gd name="connsiteY407" fmla="*/ 6858000 h 6858000"/>
              <a:gd name="connsiteX408" fmla="*/ 2232818 w 7467600"/>
              <a:gd name="connsiteY408" fmla="*/ 6844926 h 6858000"/>
              <a:gd name="connsiteX409" fmla="*/ 1990172 w 7467600"/>
              <a:gd name="connsiteY409" fmla="*/ 6542121 h 6858000"/>
              <a:gd name="connsiteX410" fmla="*/ 2124090 w 7467600"/>
              <a:gd name="connsiteY410" fmla="*/ 6761017 h 6858000"/>
              <a:gd name="connsiteX411" fmla="*/ 2200380 w 7467600"/>
              <a:gd name="connsiteY411" fmla="*/ 6858000 h 6858000"/>
              <a:gd name="connsiteX412" fmla="*/ 2147507 w 7467600"/>
              <a:gd name="connsiteY412" fmla="*/ 6858000 h 6858000"/>
              <a:gd name="connsiteX413" fmla="*/ 2070668 w 7467600"/>
              <a:gd name="connsiteY413" fmla="*/ 6761520 h 6858000"/>
              <a:gd name="connsiteX414" fmla="*/ 1975142 w 7467600"/>
              <a:gd name="connsiteY414" fmla="*/ 6585570 h 6858000"/>
              <a:gd name="connsiteX415" fmla="*/ 2050035 w 7467600"/>
              <a:gd name="connsiteY415" fmla="*/ 6813345 h 6858000"/>
              <a:gd name="connsiteX416" fmla="*/ 2063025 w 7467600"/>
              <a:gd name="connsiteY416" fmla="*/ 6858000 h 6858000"/>
              <a:gd name="connsiteX417" fmla="*/ 2021675 w 7467600"/>
              <a:gd name="connsiteY417" fmla="*/ 6858000 h 6858000"/>
              <a:gd name="connsiteX418" fmla="*/ 2019308 w 7467600"/>
              <a:gd name="connsiteY418" fmla="*/ 6847118 h 6858000"/>
              <a:gd name="connsiteX419" fmla="*/ 1938835 w 7467600"/>
              <a:gd name="connsiteY419" fmla="*/ 6551160 h 6858000"/>
              <a:gd name="connsiteX420" fmla="*/ 1953230 w 7467600"/>
              <a:gd name="connsiteY420" fmla="*/ 6759699 h 6858000"/>
              <a:gd name="connsiteX421" fmla="*/ 1956763 w 7467600"/>
              <a:gd name="connsiteY421" fmla="*/ 6778191 h 6858000"/>
              <a:gd name="connsiteX422" fmla="*/ 1967925 w 7467600"/>
              <a:gd name="connsiteY422" fmla="*/ 6858000 h 6858000"/>
              <a:gd name="connsiteX423" fmla="*/ 1936622 w 7467600"/>
              <a:gd name="connsiteY423" fmla="*/ 6858000 h 6858000"/>
              <a:gd name="connsiteX424" fmla="*/ 1926261 w 7467600"/>
              <a:gd name="connsiteY424" fmla="*/ 6784064 h 6858000"/>
              <a:gd name="connsiteX425" fmla="*/ 1922724 w 7467600"/>
              <a:gd name="connsiteY425" fmla="*/ 6765577 h 6858000"/>
              <a:gd name="connsiteX426" fmla="*/ 1904650 w 7467600"/>
              <a:gd name="connsiteY426" fmla="*/ 6639616 h 6858000"/>
              <a:gd name="connsiteX427" fmla="*/ 1885273 w 7467600"/>
              <a:gd name="connsiteY427" fmla="*/ 6858000 h 6858000"/>
              <a:gd name="connsiteX428" fmla="*/ 1854363 w 7467600"/>
              <a:gd name="connsiteY428" fmla="*/ 6858000 h 6858000"/>
              <a:gd name="connsiteX429" fmla="*/ 1880391 w 7467600"/>
              <a:gd name="connsiteY429" fmla="*/ 6603796 h 6858000"/>
              <a:gd name="connsiteX430" fmla="*/ 1818273 w 7467600"/>
              <a:gd name="connsiteY430" fmla="*/ 6715729 h 6858000"/>
              <a:gd name="connsiteX431" fmla="*/ 1794691 w 7467600"/>
              <a:gd name="connsiteY431" fmla="*/ 6843239 h 6858000"/>
              <a:gd name="connsiteX432" fmla="*/ 1794914 w 7467600"/>
              <a:gd name="connsiteY432" fmla="*/ 6858000 h 6858000"/>
              <a:gd name="connsiteX433" fmla="*/ 1746128 w 7467600"/>
              <a:gd name="connsiteY433" fmla="*/ 6858000 h 6858000"/>
              <a:gd name="connsiteX434" fmla="*/ 1753934 w 7467600"/>
              <a:gd name="connsiteY434" fmla="*/ 6724796 h 6858000"/>
              <a:gd name="connsiteX435" fmla="*/ 1792053 w 7467600"/>
              <a:gd name="connsiteY435" fmla="*/ 6572396 h 6858000"/>
              <a:gd name="connsiteX436" fmla="*/ 1862248 w 7467600"/>
              <a:gd name="connsiteY436" fmla="*/ 6266397 h 6858000"/>
              <a:gd name="connsiteX437" fmla="*/ 1862250 w 7467600"/>
              <a:gd name="connsiteY437" fmla="*/ 6033531 h 6858000"/>
              <a:gd name="connsiteX438" fmla="*/ 1211999 w 7467600"/>
              <a:gd name="connsiteY438" fmla="*/ 6683610 h 6858000"/>
              <a:gd name="connsiteX439" fmla="*/ 1213266 w 7467600"/>
              <a:gd name="connsiteY439" fmla="*/ 6691947 h 6858000"/>
              <a:gd name="connsiteX440" fmla="*/ 1203370 w 7467600"/>
              <a:gd name="connsiteY440" fmla="*/ 6850676 h 6858000"/>
              <a:gd name="connsiteX441" fmla="*/ 1203671 w 7467600"/>
              <a:gd name="connsiteY441" fmla="*/ 6858000 h 6858000"/>
              <a:gd name="connsiteX442" fmla="*/ 1143180 w 7467600"/>
              <a:gd name="connsiteY442" fmla="*/ 6858000 h 6858000"/>
              <a:gd name="connsiteX443" fmla="*/ 1142176 w 7467600"/>
              <a:gd name="connsiteY443" fmla="*/ 6766045 h 6858000"/>
              <a:gd name="connsiteX444" fmla="*/ 1067484 w 7467600"/>
              <a:gd name="connsiteY444" fmla="*/ 6858000 h 6858000"/>
              <a:gd name="connsiteX445" fmla="*/ 953928 w 7467600"/>
              <a:gd name="connsiteY445" fmla="*/ 6858000 h 6858000"/>
              <a:gd name="connsiteX446" fmla="*/ 959715 w 7467600"/>
              <a:gd name="connsiteY446" fmla="*/ 6850185 h 6858000"/>
              <a:gd name="connsiteX447" fmla="*/ 1483788 w 7467600"/>
              <a:gd name="connsiteY447" fmla="*/ 6259174 h 6858000"/>
              <a:gd name="connsiteX448" fmla="*/ 1100671 w 7467600"/>
              <a:gd name="connsiteY448" fmla="*/ 6252137 h 6858000"/>
              <a:gd name="connsiteX449" fmla="*/ 1090144 w 7467600"/>
              <a:gd name="connsiteY449" fmla="*/ 6256748 h 6858000"/>
              <a:gd name="connsiteX450" fmla="*/ 1095872 w 7467600"/>
              <a:gd name="connsiteY450" fmla="*/ 6271892 h 6858000"/>
              <a:gd name="connsiteX451" fmla="*/ 262785 w 7467600"/>
              <a:gd name="connsiteY451" fmla="*/ 6845450 h 6858000"/>
              <a:gd name="connsiteX452" fmla="*/ 209968 w 7467600"/>
              <a:gd name="connsiteY452" fmla="*/ 6770713 h 6858000"/>
              <a:gd name="connsiteX453" fmla="*/ 873460 w 7467600"/>
              <a:gd name="connsiteY453" fmla="*/ 6253768 h 6858000"/>
              <a:gd name="connsiteX454" fmla="*/ 192686 w 7467600"/>
              <a:gd name="connsiteY454" fmla="*/ 5849257 h 6858000"/>
              <a:gd name="connsiteX455" fmla="*/ 4696 w 7467600"/>
              <a:gd name="connsiteY455" fmla="*/ 5697668 h 6858000"/>
              <a:gd name="connsiteX456" fmla="*/ 0 w 7467600"/>
              <a:gd name="connsiteY456" fmla="*/ 5689984 h 6858000"/>
              <a:gd name="connsiteX457" fmla="*/ 0 w 7467600"/>
              <a:gd name="connsiteY457" fmla="*/ 5513472 h 6858000"/>
              <a:gd name="connsiteX458" fmla="*/ 174101 w 7467600"/>
              <a:gd name="connsiteY458" fmla="*/ 5620277 h 6858000"/>
              <a:gd name="connsiteX459" fmla="*/ 891800 w 7467600"/>
              <a:gd name="connsiteY459" fmla="*/ 6036935 h 6858000"/>
              <a:gd name="connsiteX460" fmla="*/ 1072219 w 7467600"/>
              <a:gd name="connsiteY460" fmla="*/ 6169443 h 6858000"/>
              <a:gd name="connsiteX461" fmla="*/ 1074117 w 7467600"/>
              <a:gd name="connsiteY461" fmla="*/ 6170301 h 6858000"/>
              <a:gd name="connsiteX462" fmla="*/ 1083114 w 7467600"/>
              <a:gd name="connsiteY462" fmla="*/ 6174131 h 6858000"/>
              <a:gd name="connsiteX463" fmla="*/ 1543010 w 7467600"/>
              <a:gd name="connsiteY463" fmla="*/ 6191140 h 6858000"/>
              <a:gd name="connsiteX464" fmla="*/ 1551080 w 7467600"/>
              <a:gd name="connsiteY464" fmla="*/ 6195006 h 6858000"/>
              <a:gd name="connsiteX465" fmla="*/ 2345443 w 7467600"/>
              <a:gd name="connsiteY465" fmla="*/ 5549882 h 6858000"/>
              <a:gd name="connsiteX466" fmla="*/ 1721499 w 7467600"/>
              <a:gd name="connsiteY466" fmla="*/ 5599969 h 6858000"/>
              <a:gd name="connsiteX467" fmla="*/ 767716 w 7467600"/>
              <a:gd name="connsiteY467" fmla="*/ 5472768 h 6858000"/>
              <a:gd name="connsiteX468" fmla="*/ 722147 w 7467600"/>
              <a:gd name="connsiteY468" fmla="*/ 5393091 h 6858000"/>
              <a:gd name="connsiteX469" fmla="*/ 1485552 w 7467600"/>
              <a:gd name="connsiteY469" fmla="*/ 5313202 h 6858000"/>
              <a:gd name="connsiteX470" fmla="*/ 2143004 w 7467600"/>
              <a:gd name="connsiteY470" fmla="*/ 5402420 h 6858000"/>
              <a:gd name="connsiteX471" fmla="*/ 1933391 w 7467600"/>
              <a:gd name="connsiteY471" fmla="*/ 5156971 h 6858000"/>
              <a:gd name="connsiteX472" fmla="*/ 1827118 w 7467600"/>
              <a:gd name="connsiteY472" fmla="*/ 4968410 h 6858000"/>
              <a:gd name="connsiteX473" fmla="*/ 1837349 w 7467600"/>
              <a:gd name="connsiteY473" fmla="*/ 4956357 h 6858000"/>
              <a:gd name="connsiteX474" fmla="*/ 2162835 w 7467600"/>
              <a:gd name="connsiteY474" fmla="*/ 5187853 h 6858000"/>
              <a:gd name="connsiteX475" fmla="*/ 2257167 w 7467600"/>
              <a:gd name="connsiteY475" fmla="*/ 5462123 h 6858000"/>
              <a:gd name="connsiteX476" fmla="*/ 2261598 w 7467600"/>
              <a:gd name="connsiteY476" fmla="*/ 5467998 h 6858000"/>
              <a:gd name="connsiteX477" fmla="*/ 2437177 w 7467600"/>
              <a:gd name="connsiteY477" fmla="*/ 5479608 h 6858000"/>
              <a:gd name="connsiteX478" fmla="*/ 2445247 w 7467600"/>
              <a:gd name="connsiteY478" fmla="*/ 5483476 h 6858000"/>
              <a:gd name="connsiteX479" fmla="*/ 2743626 w 7467600"/>
              <a:gd name="connsiteY479" fmla="*/ 5304819 h 6858000"/>
              <a:gd name="connsiteX480" fmla="*/ 3048102 w 7467600"/>
              <a:gd name="connsiteY480" fmla="*/ 5150595 h 6858000"/>
              <a:gd name="connsiteX481" fmla="*/ 1799414 w 7467600"/>
              <a:gd name="connsiteY481" fmla="*/ 4694732 h 6858000"/>
              <a:gd name="connsiteX482" fmla="*/ 1771735 w 7467600"/>
              <a:gd name="connsiteY482" fmla="*/ 4619929 h 6858000"/>
              <a:gd name="connsiteX483" fmla="*/ 3104273 w 7467600"/>
              <a:gd name="connsiteY483" fmla="*/ 5076159 h 6858000"/>
              <a:gd name="connsiteX484" fmla="*/ 3113245 w 7467600"/>
              <a:gd name="connsiteY484" fmla="*/ 5090705 h 6858000"/>
              <a:gd name="connsiteX485" fmla="*/ 3126294 w 7467600"/>
              <a:gd name="connsiteY485" fmla="*/ 5114400 h 6858000"/>
              <a:gd name="connsiteX486" fmla="*/ 3937433 w 7467600"/>
              <a:gd name="connsiteY486" fmla="*/ 4830473 h 6858000"/>
              <a:gd name="connsiteX487" fmla="*/ 3590475 w 7467600"/>
              <a:gd name="connsiteY487" fmla="*/ 4597974 h 6858000"/>
              <a:gd name="connsiteX488" fmla="*/ 3100264 w 7467600"/>
              <a:gd name="connsiteY488" fmla="*/ 4579845 h 6858000"/>
              <a:gd name="connsiteX489" fmla="*/ 2183576 w 7467600"/>
              <a:gd name="connsiteY489" fmla="*/ 4227150 h 6858000"/>
              <a:gd name="connsiteX490" fmla="*/ 2151029 w 7467600"/>
              <a:gd name="connsiteY490" fmla="*/ 4146947 h 6858000"/>
              <a:gd name="connsiteX491" fmla="*/ 3563434 w 7467600"/>
              <a:gd name="connsiteY491" fmla="*/ 4469115 h 6858000"/>
              <a:gd name="connsiteX492" fmla="*/ 3177952 w 7467600"/>
              <a:gd name="connsiteY492" fmla="*/ 3657386 h 6858000"/>
              <a:gd name="connsiteX493" fmla="*/ 3189263 w 7467600"/>
              <a:gd name="connsiteY493" fmla="*/ 3625726 h 6858000"/>
              <a:gd name="connsiteX494" fmla="*/ 3560912 w 7467600"/>
              <a:gd name="connsiteY494" fmla="*/ 4079863 h 6858000"/>
              <a:gd name="connsiteX495" fmla="*/ 3626636 w 7467600"/>
              <a:gd name="connsiteY495" fmla="*/ 4512230 h 6858000"/>
              <a:gd name="connsiteX496" fmla="*/ 3653088 w 7467600"/>
              <a:gd name="connsiteY496" fmla="*/ 4521417 h 6858000"/>
              <a:gd name="connsiteX497" fmla="*/ 3988128 w 7467600"/>
              <a:gd name="connsiteY497" fmla="*/ 4817267 h 6858000"/>
              <a:gd name="connsiteX498" fmla="*/ 4830582 w 7467600"/>
              <a:gd name="connsiteY498" fmla="*/ 4676000 h 6858000"/>
              <a:gd name="connsiteX499" fmla="*/ 4830100 w 7467600"/>
              <a:gd name="connsiteY499" fmla="*/ 4675554 h 6858000"/>
              <a:gd name="connsiteX500" fmla="*/ 4036318 w 7467600"/>
              <a:gd name="connsiteY500" fmla="*/ 4147013 h 6858000"/>
              <a:gd name="connsiteX501" fmla="*/ 3432098 w 7467600"/>
              <a:gd name="connsiteY501" fmla="*/ 3537312 h 6858000"/>
              <a:gd name="connsiteX502" fmla="*/ 3446761 w 7467600"/>
              <a:gd name="connsiteY502" fmla="*/ 3461278 h 6858000"/>
              <a:gd name="connsiteX503" fmla="*/ 4419733 w 7467600"/>
              <a:gd name="connsiteY503" fmla="*/ 3963555 h 6858000"/>
              <a:gd name="connsiteX504" fmla="*/ 4781371 w 7467600"/>
              <a:gd name="connsiteY504" fmla="*/ 4458604 h 6858000"/>
              <a:gd name="connsiteX505" fmla="*/ 4780440 w 7467600"/>
              <a:gd name="connsiteY505" fmla="*/ 4470290 h 6858000"/>
              <a:gd name="connsiteX506" fmla="*/ 4898954 w 7467600"/>
              <a:gd name="connsiteY506" fmla="*/ 4662092 h 6858000"/>
              <a:gd name="connsiteX507" fmla="*/ 4900699 w 7467600"/>
              <a:gd name="connsiteY507" fmla="*/ 4670867 h 6858000"/>
              <a:gd name="connsiteX508" fmla="*/ 5714511 w 7467600"/>
              <a:gd name="connsiteY508" fmla="*/ 4663483 h 6858000"/>
              <a:gd name="connsiteX509" fmla="*/ 5464793 w 7467600"/>
              <a:gd name="connsiteY509" fmla="*/ 4393556 h 6858000"/>
              <a:gd name="connsiteX510" fmla="*/ 5461897 w 7467600"/>
              <a:gd name="connsiteY510" fmla="*/ 4390879 h 6858000"/>
              <a:gd name="connsiteX511" fmla="*/ 4294126 w 7467600"/>
              <a:gd name="connsiteY511" fmla="*/ 3303048 h 6858000"/>
              <a:gd name="connsiteX512" fmla="*/ 4305321 w 7467600"/>
              <a:gd name="connsiteY512" fmla="*/ 3256953 h 6858000"/>
              <a:gd name="connsiteX513" fmla="*/ 4949299 w 7467600"/>
              <a:gd name="connsiteY513" fmla="*/ 3766336 h 6858000"/>
              <a:gd name="connsiteX514" fmla="*/ 5291452 w 7467600"/>
              <a:gd name="connsiteY514" fmla="*/ 4076801 h 6858000"/>
              <a:gd name="connsiteX515" fmla="*/ 5434998 w 7467600"/>
              <a:gd name="connsiteY515" fmla="*/ 4254100 h 6858000"/>
              <a:gd name="connsiteX516" fmla="*/ 5351015 w 7467600"/>
              <a:gd name="connsiteY516" fmla="*/ 3760989 h 6858000"/>
              <a:gd name="connsiteX517" fmla="*/ 5413780 w 7467600"/>
              <a:gd name="connsiteY517" fmla="*/ 2966265 h 6858000"/>
              <a:gd name="connsiteX518" fmla="*/ 5425627 w 7467600"/>
              <a:gd name="connsiteY518" fmla="*/ 2954192 h 6858000"/>
              <a:gd name="connsiteX519" fmla="*/ 6604735 w 7467600"/>
              <a:gd name="connsiteY519" fmla="*/ 2041381 h 6858000"/>
              <a:gd name="connsiteX520" fmla="*/ 7204487 w 7467600"/>
              <a:gd name="connsiteY520" fmla="*/ 2742112 h 6858000"/>
              <a:gd name="connsiteX521" fmla="*/ 7131592 w 7467600"/>
              <a:gd name="connsiteY521" fmla="*/ 2672096 h 6858000"/>
              <a:gd name="connsiteX522" fmla="*/ 6996344 w 7467600"/>
              <a:gd name="connsiteY522" fmla="*/ 2518310 h 6858000"/>
              <a:gd name="connsiteX523" fmla="*/ 6735495 w 7467600"/>
              <a:gd name="connsiteY523" fmla="*/ 2196890 h 6858000"/>
              <a:gd name="connsiteX524" fmla="*/ 6721901 w 7467600"/>
              <a:gd name="connsiteY524" fmla="*/ 2179274 h 6858000"/>
              <a:gd name="connsiteX525" fmla="*/ 6604735 w 7467600"/>
              <a:gd name="connsiteY525" fmla="*/ 2041381 h 6858000"/>
              <a:gd name="connsiteX526" fmla="*/ 6591670 w 7467600"/>
              <a:gd name="connsiteY526" fmla="*/ 1988277 h 6858000"/>
              <a:gd name="connsiteX527" fmla="*/ 6747349 w 7467600"/>
              <a:gd name="connsiteY527" fmla="*/ 2160069 h 6858000"/>
              <a:gd name="connsiteX528" fmla="*/ 6760943 w 7467600"/>
              <a:gd name="connsiteY528" fmla="*/ 2177686 h 6858000"/>
              <a:gd name="connsiteX529" fmla="*/ 7021065 w 7467600"/>
              <a:gd name="connsiteY529" fmla="*/ 2498102 h 6858000"/>
              <a:gd name="connsiteX530" fmla="*/ 7155223 w 7467600"/>
              <a:gd name="connsiteY530" fmla="*/ 2650386 h 6858000"/>
              <a:gd name="connsiteX531" fmla="*/ 7203167 w 7467600"/>
              <a:gd name="connsiteY531" fmla="*/ 2697288 h 6858000"/>
              <a:gd name="connsiteX532" fmla="*/ 6937703 w 7467600"/>
              <a:gd name="connsiteY532" fmla="*/ 2321981 h 6858000"/>
              <a:gd name="connsiteX533" fmla="*/ 6591670 w 7467600"/>
              <a:gd name="connsiteY533" fmla="*/ 1988277 h 6858000"/>
              <a:gd name="connsiteX534" fmla="*/ 5798671 w 7467600"/>
              <a:gd name="connsiteY534" fmla="*/ 1981601 h 6858000"/>
              <a:gd name="connsiteX535" fmla="*/ 5754709 w 7467600"/>
              <a:gd name="connsiteY535" fmla="*/ 2071454 h 6858000"/>
              <a:gd name="connsiteX536" fmla="*/ 5763044 w 7467600"/>
              <a:gd name="connsiteY536" fmla="*/ 2842206 h 6858000"/>
              <a:gd name="connsiteX537" fmla="*/ 5764974 w 7467600"/>
              <a:gd name="connsiteY537" fmla="*/ 2799609 h 6858000"/>
              <a:gd name="connsiteX538" fmla="*/ 5767665 w 7467600"/>
              <a:gd name="connsiteY538" fmla="*/ 2666409 h 6858000"/>
              <a:gd name="connsiteX539" fmla="*/ 5763055 w 7467600"/>
              <a:gd name="connsiteY539" fmla="*/ 2579705 h 6858000"/>
              <a:gd name="connsiteX540" fmla="*/ 5758079 w 7467600"/>
              <a:gd name="connsiteY540" fmla="*/ 2492508 h 6858000"/>
              <a:gd name="connsiteX541" fmla="*/ 5779325 w 7467600"/>
              <a:gd name="connsiteY541" fmla="*/ 2197069 h 6858000"/>
              <a:gd name="connsiteX542" fmla="*/ 5798671 w 7467600"/>
              <a:gd name="connsiteY542" fmla="*/ 1981601 h 6858000"/>
              <a:gd name="connsiteX543" fmla="*/ 5829202 w 7467600"/>
              <a:gd name="connsiteY543" fmla="*/ 1971679 h 6858000"/>
              <a:gd name="connsiteX544" fmla="*/ 5809558 w 7467600"/>
              <a:gd name="connsiteY544" fmla="*/ 2198043 h 6858000"/>
              <a:gd name="connsiteX545" fmla="*/ 5788653 w 7467600"/>
              <a:gd name="connsiteY545" fmla="*/ 2489430 h 6858000"/>
              <a:gd name="connsiteX546" fmla="*/ 5793439 w 7467600"/>
              <a:gd name="connsiteY546" fmla="*/ 2575235 h 6858000"/>
              <a:gd name="connsiteX547" fmla="*/ 5796837 w 7467600"/>
              <a:gd name="connsiteY547" fmla="*/ 2637633 h 6858000"/>
              <a:gd name="connsiteX548" fmla="*/ 5818614 w 7467600"/>
              <a:gd name="connsiteY548" fmla="*/ 2473055 h 6858000"/>
              <a:gd name="connsiteX549" fmla="*/ 5829202 w 7467600"/>
              <a:gd name="connsiteY549" fmla="*/ 1971679 h 6858000"/>
              <a:gd name="connsiteX550" fmla="*/ 5911389 w 7467600"/>
              <a:gd name="connsiteY550" fmla="*/ 1898371 h 6858000"/>
              <a:gd name="connsiteX551" fmla="*/ 6237627 w 7467600"/>
              <a:gd name="connsiteY551" fmla="*/ 2231921 h 6858000"/>
              <a:gd name="connsiteX552" fmla="*/ 5911389 w 7467600"/>
              <a:gd name="connsiteY552" fmla="*/ 1898371 h 6858000"/>
              <a:gd name="connsiteX553" fmla="*/ 6944437 w 7467600"/>
              <a:gd name="connsiteY553" fmla="*/ 1575402 h 6858000"/>
              <a:gd name="connsiteX554" fmla="*/ 6304730 w 7467600"/>
              <a:gd name="connsiteY554" fmla="*/ 1766654 h 6858000"/>
              <a:gd name="connsiteX555" fmla="*/ 6944437 w 7467600"/>
              <a:gd name="connsiteY555" fmla="*/ 1575402 h 6858000"/>
              <a:gd name="connsiteX556" fmla="*/ 7019523 w 7467600"/>
              <a:gd name="connsiteY556" fmla="*/ 1519450 h 6858000"/>
              <a:gd name="connsiteX557" fmla="*/ 6298091 w 7467600"/>
              <a:gd name="connsiteY557" fmla="*/ 1737122 h 6858000"/>
              <a:gd name="connsiteX558" fmla="*/ 7019523 w 7467600"/>
              <a:gd name="connsiteY558" fmla="*/ 1519450 h 6858000"/>
              <a:gd name="connsiteX559" fmla="*/ 2399523 w 7467600"/>
              <a:gd name="connsiteY559" fmla="*/ 1428234 h 6858000"/>
              <a:gd name="connsiteX560" fmla="*/ 2224982 w 7467600"/>
              <a:gd name="connsiteY560" fmla="*/ 1826201 h 6858000"/>
              <a:gd name="connsiteX561" fmla="*/ 2096099 w 7467600"/>
              <a:gd name="connsiteY561" fmla="*/ 2345900 h 6858000"/>
              <a:gd name="connsiteX562" fmla="*/ 2283317 w 7467600"/>
              <a:gd name="connsiteY562" fmla="*/ 1796925 h 6858000"/>
              <a:gd name="connsiteX563" fmla="*/ 2399523 w 7467600"/>
              <a:gd name="connsiteY563" fmla="*/ 1428234 h 6858000"/>
              <a:gd name="connsiteX564" fmla="*/ 2448558 w 7467600"/>
              <a:gd name="connsiteY564" fmla="*/ 1373435 h 6858000"/>
              <a:gd name="connsiteX565" fmla="*/ 2312521 w 7467600"/>
              <a:gd name="connsiteY565" fmla="*/ 1806140 h 6858000"/>
              <a:gd name="connsiteX566" fmla="*/ 2127533 w 7467600"/>
              <a:gd name="connsiteY566" fmla="*/ 2348380 h 6858000"/>
              <a:gd name="connsiteX567" fmla="*/ 2358080 w 7467600"/>
              <a:gd name="connsiteY567" fmla="*/ 1866134 h 6858000"/>
              <a:gd name="connsiteX568" fmla="*/ 2407436 w 7467600"/>
              <a:gd name="connsiteY568" fmla="*/ 1651070 h 6858000"/>
              <a:gd name="connsiteX569" fmla="*/ 2448558 w 7467600"/>
              <a:gd name="connsiteY569" fmla="*/ 1373435 h 6858000"/>
              <a:gd name="connsiteX570" fmla="*/ 278707 w 7467600"/>
              <a:gd name="connsiteY570" fmla="*/ 1352270 h 6858000"/>
              <a:gd name="connsiteX571" fmla="*/ 321570 w 7467600"/>
              <a:gd name="connsiteY571" fmla="*/ 1861610 h 6858000"/>
              <a:gd name="connsiteX572" fmla="*/ 294281 w 7467600"/>
              <a:gd name="connsiteY572" fmla="*/ 1440658 h 6858000"/>
              <a:gd name="connsiteX573" fmla="*/ 278707 w 7467600"/>
              <a:gd name="connsiteY573" fmla="*/ 1352270 h 6858000"/>
              <a:gd name="connsiteX574" fmla="*/ 1423821 w 7467600"/>
              <a:gd name="connsiteY574" fmla="*/ 1351958 h 6858000"/>
              <a:gd name="connsiteX575" fmla="*/ 1638521 w 7467600"/>
              <a:gd name="connsiteY575" fmla="*/ 1908470 h 6858000"/>
              <a:gd name="connsiteX576" fmla="*/ 1754199 w 7467600"/>
              <a:gd name="connsiteY576" fmla="*/ 2149284 h 6858000"/>
              <a:gd name="connsiteX577" fmla="*/ 1908359 w 7467600"/>
              <a:gd name="connsiteY577" fmla="*/ 2364988 h 6858000"/>
              <a:gd name="connsiteX578" fmla="*/ 1647661 w 7467600"/>
              <a:gd name="connsiteY578" fmla="*/ 1825945 h 6858000"/>
              <a:gd name="connsiteX579" fmla="*/ 1423821 w 7467600"/>
              <a:gd name="connsiteY579" fmla="*/ 1351958 h 6858000"/>
              <a:gd name="connsiteX580" fmla="*/ 1431890 w 7467600"/>
              <a:gd name="connsiteY580" fmla="*/ 1306475 h 6858000"/>
              <a:gd name="connsiteX581" fmla="*/ 1507597 w 7467600"/>
              <a:gd name="connsiteY581" fmla="*/ 1446132 h 6858000"/>
              <a:gd name="connsiteX582" fmla="*/ 1674586 w 7467600"/>
              <a:gd name="connsiteY582" fmla="*/ 1813832 h 6858000"/>
              <a:gd name="connsiteX583" fmla="*/ 1815950 w 7467600"/>
              <a:gd name="connsiteY583" fmla="*/ 2128564 h 6858000"/>
              <a:gd name="connsiteX584" fmla="*/ 1984242 w 7467600"/>
              <a:gd name="connsiteY584" fmla="*/ 2430829 h 6858000"/>
              <a:gd name="connsiteX585" fmla="*/ 2014023 w 7467600"/>
              <a:gd name="connsiteY585" fmla="*/ 2450995 h 6858000"/>
              <a:gd name="connsiteX586" fmla="*/ 1747337 w 7467600"/>
              <a:gd name="connsiteY586" fmla="*/ 1855264 h 6858000"/>
              <a:gd name="connsiteX587" fmla="*/ 1533749 w 7467600"/>
              <a:gd name="connsiteY587" fmla="*/ 1478656 h 6858000"/>
              <a:gd name="connsiteX588" fmla="*/ 1431890 w 7467600"/>
              <a:gd name="connsiteY588" fmla="*/ 1306475 h 6858000"/>
              <a:gd name="connsiteX589" fmla="*/ 5052692 w 7467600"/>
              <a:gd name="connsiteY589" fmla="*/ 1292994 h 6858000"/>
              <a:gd name="connsiteX590" fmla="*/ 5200661 w 7467600"/>
              <a:gd name="connsiteY590" fmla="*/ 1635186 h 6858000"/>
              <a:gd name="connsiteX591" fmla="*/ 5297138 w 7467600"/>
              <a:gd name="connsiteY591" fmla="*/ 1906351 h 6858000"/>
              <a:gd name="connsiteX592" fmla="*/ 5052692 w 7467600"/>
              <a:gd name="connsiteY592" fmla="*/ 1292994 h 6858000"/>
              <a:gd name="connsiteX593" fmla="*/ 5009948 w 7467600"/>
              <a:gd name="connsiteY593" fmla="*/ 1273619 h 6858000"/>
              <a:gd name="connsiteX594" fmla="*/ 5121777 w 7467600"/>
              <a:gd name="connsiteY594" fmla="*/ 1654213 h 6858000"/>
              <a:gd name="connsiteX595" fmla="*/ 5293545 w 7467600"/>
              <a:gd name="connsiteY595" fmla="*/ 2072247 h 6858000"/>
              <a:gd name="connsiteX596" fmla="*/ 5294042 w 7467600"/>
              <a:gd name="connsiteY596" fmla="*/ 2065019 h 6858000"/>
              <a:gd name="connsiteX597" fmla="*/ 5171936 w 7467600"/>
              <a:gd name="connsiteY597" fmla="*/ 1647613 h 6858000"/>
              <a:gd name="connsiteX598" fmla="*/ 5009948 w 7467600"/>
              <a:gd name="connsiteY598" fmla="*/ 1273619 h 6858000"/>
              <a:gd name="connsiteX599" fmla="*/ 655236 w 7467600"/>
              <a:gd name="connsiteY599" fmla="*/ 1268632 h 6858000"/>
              <a:gd name="connsiteX600" fmla="*/ 839521 w 7467600"/>
              <a:gd name="connsiteY600" fmla="*/ 1685315 h 6858000"/>
              <a:gd name="connsiteX601" fmla="*/ 1109416 w 7467600"/>
              <a:gd name="connsiteY601" fmla="*/ 2061663 h 6858000"/>
              <a:gd name="connsiteX602" fmla="*/ 1298300 w 7467600"/>
              <a:gd name="connsiteY602" fmla="*/ 2247742 h 6858000"/>
              <a:gd name="connsiteX603" fmla="*/ 1125871 w 7467600"/>
              <a:gd name="connsiteY603" fmla="*/ 1989513 h 6858000"/>
              <a:gd name="connsiteX604" fmla="*/ 981574 w 7467600"/>
              <a:gd name="connsiteY604" fmla="*/ 1783157 h 6858000"/>
              <a:gd name="connsiteX605" fmla="*/ 922198 w 7467600"/>
              <a:gd name="connsiteY605" fmla="*/ 1677437 h 6858000"/>
              <a:gd name="connsiteX606" fmla="*/ 869293 w 7467600"/>
              <a:gd name="connsiteY606" fmla="*/ 1583214 h 6858000"/>
              <a:gd name="connsiteX607" fmla="*/ 751431 w 7467600"/>
              <a:gd name="connsiteY607" fmla="*/ 1405731 h 6858000"/>
              <a:gd name="connsiteX608" fmla="*/ 655236 w 7467600"/>
              <a:gd name="connsiteY608" fmla="*/ 1268632 h 6858000"/>
              <a:gd name="connsiteX609" fmla="*/ 6516292 w 7467600"/>
              <a:gd name="connsiteY609" fmla="*/ 1263064 h 6858000"/>
              <a:gd name="connsiteX610" fmla="*/ 5736320 w 7467600"/>
              <a:gd name="connsiteY610" fmla="*/ 1501803 h 6858000"/>
              <a:gd name="connsiteX611" fmla="*/ 6516292 w 7467600"/>
              <a:gd name="connsiteY611" fmla="*/ 1263064 h 6858000"/>
              <a:gd name="connsiteX612" fmla="*/ 291466 w 7467600"/>
              <a:gd name="connsiteY612" fmla="*/ 1250369 h 6858000"/>
              <a:gd name="connsiteX613" fmla="*/ 323180 w 7467600"/>
              <a:gd name="connsiteY613" fmla="*/ 1435283 h 6858000"/>
              <a:gd name="connsiteX614" fmla="*/ 349381 w 7467600"/>
              <a:gd name="connsiteY614" fmla="*/ 1875041 h 6858000"/>
              <a:gd name="connsiteX615" fmla="*/ 374363 w 7467600"/>
              <a:gd name="connsiteY615" fmla="*/ 1506494 h 6858000"/>
              <a:gd name="connsiteX616" fmla="*/ 302168 w 7467600"/>
              <a:gd name="connsiteY616" fmla="*/ 1274495 h 6858000"/>
              <a:gd name="connsiteX617" fmla="*/ 291466 w 7467600"/>
              <a:gd name="connsiteY617" fmla="*/ 1250369 h 6858000"/>
              <a:gd name="connsiteX618" fmla="*/ 678222 w 7467600"/>
              <a:gd name="connsiteY618" fmla="*/ 1248670 h 6858000"/>
              <a:gd name="connsiteX619" fmla="*/ 775536 w 7467600"/>
              <a:gd name="connsiteY619" fmla="*/ 1388015 h 6858000"/>
              <a:gd name="connsiteX620" fmla="*/ 894529 w 7467600"/>
              <a:gd name="connsiteY620" fmla="*/ 1567739 h 6858000"/>
              <a:gd name="connsiteX621" fmla="*/ 948000 w 7467600"/>
              <a:gd name="connsiteY621" fmla="*/ 1663088 h 6858000"/>
              <a:gd name="connsiteX622" fmla="*/ 1006812 w 7467600"/>
              <a:gd name="connsiteY622" fmla="*/ 1767683 h 6858000"/>
              <a:gd name="connsiteX623" fmla="*/ 1149133 w 7467600"/>
              <a:gd name="connsiteY623" fmla="*/ 1971513 h 6858000"/>
              <a:gd name="connsiteX624" fmla="*/ 1333952 w 7467600"/>
              <a:gd name="connsiteY624" fmla="*/ 2251620 h 6858000"/>
              <a:gd name="connsiteX625" fmla="*/ 1337329 w 7467600"/>
              <a:gd name="connsiteY625" fmla="*/ 2258350 h 6858000"/>
              <a:gd name="connsiteX626" fmla="*/ 1014726 w 7467600"/>
              <a:gd name="connsiteY626" fmla="*/ 1615556 h 6858000"/>
              <a:gd name="connsiteX627" fmla="*/ 678222 w 7467600"/>
              <a:gd name="connsiteY627" fmla="*/ 1248670 h 6858000"/>
              <a:gd name="connsiteX628" fmla="*/ 6691602 w 7467600"/>
              <a:gd name="connsiteY628" fmla="*/ 1140573 h 6858000"/>
              <a:gd name="connsiteX629" fmla="*/ 6571100 w 7467600"/>
              <a:gd name="connsiteY629" fmla="*/ 1183662 h 6858000"/>
              <a:gd name="connsiteX630" fmla="*/ 6241687 w 7467600"/>
              <a:gd name="connsiteY630" fmla="*/ 1257600 h 6858000"/>
              <a:gd name="connsiteX631" fmla="*/ 5693009 w 7467600"/>
              <a:gd name="connsiteY631" fmla="*/ 1478256 h 6858000"/>
              <a:gd name="connsiteX632" fmla="*/ 6548420 w 7467600"/>
              <a:gd name="connsiteY632" fmla="*/ 1214599 h 6858000"/>
              <a:gd name="connsiteX633" fmla="*/ 6605473 w 7467600"/>
              <a:gd name="connsiteY633" fmla="*/ 1184686 h 6858000"/>
              <a:gd name="connsiteX634" fmla="*/ 6691602 w 7467600"/>
              <a:gd name="connsiteY634" fmla="*/ 1140573 h 6858000"/>
              <a:gd name="connsiteX635" fmla="*/ 4002475 w 7467600"/>
              <a:gd name="connsiteY635" fmla="*/ 1037802 h 6858000"/>
              <a:gd name="connsiteX636" fmla="*/ 4000324 w 7467600"/>
              <a:gd name="connsiteY636" fmla="*/ 1039362 h 6858000"/>
              <a:gd name="connsiteX637" fmla="*/ 4002862 w 7467600"/>
              <a:gd name="connsiteY637" fmla="*/ 1042866 h 6858000"/>
              <a:gd name="connsiteX638" fmla="*/ 4002475 w 7467600"/>
              <a:gd name="connsiteY638" fmla="*/ 1037802 h 6858000"/>
              <a:gd name="connsiteX639" fmla="*/ 506322 w 7467600"/>
              <a:gd name="connsiteY639" fmla="*/ 1020997 h 6858000"/>
              <a:gd name="connsiteX640" fmla="*/ 533068 w 7467600"/>
              <a:gd name="connsiteY640" fmla="*/ 1029409 h 6858000"/>
              <a:gd name="connsiteX641" fmla="*/ 1232525 w 7467600"/>
              <a:gd name="connsiteY641" fmla="*/ 1804675 h 6858000"/>
              <a:gd name="connsiteX642" fmla="*/ 1388858 w 7467600"/>
              <a:gd name="connsiteY642" fmla="*/ 2368011 h 6858000"/>
              <a:gd name="connsiteX643" fmla="*/ 1384098 w 7467600"/>
              <a:gd name="connsiteY643" fmla="*/ 2378125 h 6858000"/>
              <a:gd name="connsiteX644" fmla="*/ 1425393 w 7467600"/>
              <a:gd name="connsiteY644" fmla="*/ 2589124 h 6858000"/>
              <a:gd name="connsiteX645" fmla="*/ 1424001 w 7467600"/>
              <a:gd name="connsiteY645" fmla="*/ 2597541 h 6858000"/>
              <a:gd name="connsiteX646" fmla="*/ 2152729 w 7467600"/>
              <a:gd name="connsiteY646" fmla="*/ 2864487 h 6858000"/>
              <a:gd name="connsiteX647" fmla="*/ 2020609 w 7467600"/>
              <a:gd name="connsiteY647" fmla="*/ 2539671 h 6858000"/>
              <a:gd name="connsiteX648" fmla="*/ 2018920 w 7467600"/>
              <a:gd name="connsiteY648" fmla="*/ 2536309 h 6858000"/>
              <a:gd name="connsiteX649" fmla="*/ 1342441 w 7467600"/>
              <a:gd name="connsiteY649" fmla="*/ 1173017 h 6858000"/>
              <a:gd name="connsiteX650" fmla="*/ 1367925 w 7467600"/>
              <a:gd name="connsiteY650" fmla="*/ 1135648 h 6858000"/>
              <a:gd name="connsiteX651" fmla="*/ 1771401 w 7467600"/>
              <a:gd name="connsiteY651" fmla="*/ 1806673 h 6858000"/>
              <a:gd name="connsiteX652" fmla="*/ 1972385 w 7467600"/>
              <a:gd name="connsiteY652" fmla="*/ 2198735 h 6858000"/>
              <a:gd name="connsiteX653" fmla="*/ 2040892 w 7467600"/>
              <a:gd name="connsiteY653" fmla="*/ 2405205 h 6858000"/>
              <a:gd name="connsiteX654" fmla="*/ 2131689 w 7467600"/>
              <a:gd name="connsiteY654" fmla="*/ 1936926 h 6858000"/>
              <a:gd name="connsiteX655" fmla="*/ 2454820 w 7467600"/>
              <a:gd name="connsiteY655" fmla="*/ 1248808 h 6858000"/>
              <a:gd name="connsiteX656" fmla="*/ 2492512 w 7467600"/>
              <a:gd name="connsiteY656" fmla="*/ 1302920 h 6858000"/>
              <a:gd name="connsiteX657" fmla="*/ 2081216 w 7467600"/>
              <a:gd name="connsiteY657" fmla="*/ 2527513 h 6858000"/>
              <a:gd name="connsiteX658" fmla="*/ 2081211 w 7467600"/>
              <a:gd name="connsiteY658" fmla="*/ 2528916 h 6858000"/>
              <a:gd name="connsiteX659" fmla="*/ 2199067 w 7467600"/>
              <a:gd name="connsiteY659" fmla="*/ 2884061 h 6858000"/>
              <a:gd name="connsiteX660" fmla="*/ 3192586 w 7467600"/>
              <a:gd name="connsiteY660" fmla="*/ 3411496 h 6858000"/>
              <a:gd name="connsiteX661" fmla="*/ 3182620 w 7467600"/>
              <a:gd name="connsiteY661" fmla="*/ 3483279 h 6858000"/>
              <a:gd name="connsiteX662" fmla="*/ 2435119 w 7467600"/>
              <a:gd name="connsiteY662" fmla="*/ 3080173 h 6858000"/>
              <a:gd name="connsiteX663" fmla="*/ 2410152 w 7467600"/>
              <a:gd name="connsiteY663" fmla="*/ 3063751 h 6858000"/>
              <a:gd name="connsiteX664" fmla="*/ 2408099 w 7467600"/>
              <a:gd name="connsiteY664" fmla="*/ 3064403 h 6858000"/>
              <a:gd name="connsiteX665" fmla="*/ 2407218 w 7467600"/>
              <a:gd name="connsiteY665" fmla="*/ 3070324 h 6858000"/>
              <a:gd name="connsiteX666" fmla="*/ 2380138 w 7467600"/>
              <a:gd name="connsiteY666" fmla="*/ 3099341 h 6858000"/>
              <a:gd name="connsiteX667" fmla="*/ 1765923 w 7467600"/>
              <a:gd name="connsiteY667" fmla="*/ 3581043 h 6858000"/>
              <a:gd name="connsiteX668" fmla="*/ 1702258 w 7467600"/>
              <a:gd name="connsiteY668" fmla="*/ 3612286 h 6858000"/>
              <a:gd name="connsiteX669" fmla="*/ 1538370 w 7467600"/>
              <a:gd name="connsiteY669" fmla="*/ 3811804 h 6858000"/>
              <a:gd name="connsiteX670" fmla="*/ 542867 w 7467600"/>
              <a:gd name="connsiteY670" fmla="*/ 4944092 h 6858000"/>
              <a:gd name="connsiteX671" fmla="*/ 515800 w 7467600"/>
              <a:gd name="connsiteY671" fmla="*/ 4862180 h 6858000"/>
              <a:gd name="connsiteX672" fmla="*/ 909145 w 7467600"/>
              <a:gd name="connsiteY672" fmla="*/ 4199225 h 6858000"/>
              <a:gd name="connsiteX673" fmla="*/ 1214067 w 7467600"/>
              <a:gd name="connsiteY673" fmla="*/ 3908561 h 6858000"/>
              <a:gd name="connsiteX674" fmla="*/ 640967 w 7467600"/>
              <a:gd name="connsiteY674" fmla="*/ 4105601 h 6858000"/>
              <a:gd name="connsiteX675" fmla="*/ 112563 w 7467600"/>
              <a:gd name="connsiteY675" fmla="*/ 4396952 h 6858000"/>
              <a:gd name="connsiteX676" fmla="*/ 0 w 7467600"/>
              <a:gd name="connsiteY676" fmla="*/ 4466006 h 6858000"/>
              <a:gd name="connsiteX677" fmla="*/ 0 w 7467600"/>
              <a:gd name="connsiteY677" fmla="*/ 4233763 h 6858000"/>
              <a:gd name="connsiteX678" fmla="*/ 36881 w 7467600"/>
              <a:gd name="connsiteY678" fmla="*/ 4200118 h 6858000"/>
              <a:gd name="connsiteX679" fmla="*/ 910534 w 7467600"/>
              <a:gd name="connsiteY679" fmla="*/ 3629753 h 6858000"/>
              <a:gd name="connsiteX680" fmla="*/ 1578717 w 7467600"/>
              <a:gd name="connsiteY680" fmla="*/ 3575982 h 6858000"/>
              <a:gd name="connsiteX681" fmla="*/ 2338780 w 7467600"/>
              <a:gd name="connsiteY681" fmla="*/ 3033725 h 6858000"/>
              <a:gd name="connsiteX682" fmla="*/ 1807991 w 7467600"/>
              <a:gd name="connsiteY682" fmla="*/ 2807184 h 6858000"/>
              <a:gd name="connsiteX683" fmla="*/ 1416358 w 7467600"/>
              <a:gd name="connsiteY683" fmla="*/ 3112571 h 6858000"/>
              <a:gd name="connsiteX684" fmla="*/ 939066 w 7467600"/>
              <a:gd name="connsiteY684" fmla="*/ 3378798 h 6858000"/>
              <a:gd name="connsiteX685" fmla="*/ 115099 w 7467600"/>
              <a:gd name="connsiteY685" fmla="*/ 3607650 h 6858000"/>
              <a:gd name="connsiteX686" fmla="*/ 97284 w 7467600"/>
              <a:gd name="connsiteY686" fmla="*/ 3520393 h 6858000"/>
              <a:gd name="connsiteX687" fmla="*/ 922050 w 7467600"/>
              <a:gd name="connsiteY687" fmla="*/ 3074867 h 6858000"/>
              <a:gd name="connsiteX688" fmla="*/ 1405265 w 7467600"/>
              <a:gd name="connsiteY688" fmla="*/ 3016319 h 6858000"/>
              <a:gd name="connsiteX689" fmla="*/ 1407512 w 7467600"/>
              <a:gd name="connsiteY689" fmla="*/ 3018001 h 6858000"/>
              <a:gd name="connsiteX690" fmla="*/ 1726266 w 7467600"/>
              <a:gd name="connsiteY690" fmla="*/ 2777274 h 6858000"/>
              <a:gd name="connsiteX691" fmla="*/ 625390 w 7467600"/>
              <a:gd name="connsiteY691" fmla="*/ 2514541 h 6858000"/>
              <a:gd name="connsiteX692" fmla="*/ 619799 w 7467600"/>
              <a:gd name="connsiteY692" fmla="*/ 2527180 h 6858000"/>
              <a:gd name="connsiteX693" fmla="*/ 310030 w 7467600"/>
              <a:gd name="connsiteY693" fmla="*/ 2771818 h 6858000"/>
              <a:gd name="connsiteX694" fmla="*/ 173877 w 7467600"/>
              <a:gd name="connsiteY694" fmla="*/ 2937056 h 6858000"/>
              <a:gd name="connsiteX695" fmla="*/ 77889 w 7467600"/>
              <a:gd name="connsiteY695" fmla="*/ 3138440 h 6858000"/>
              <a:gd name="connsiteX696" fmla="*/ 0 w 7467600"/>
              <a:gd name="connsiteY696" fmla="*/ 3271395 h 6858000"/>
              <a:gd name="connsiteX697" fmla="*/ 0 w 7467600"/>
              <a:gd name="connsiteY697" fmla="*/ 3153002 h 6858000"/>
              <a:gd name="connsiteX698" fmla="*/ 2386 w 7467600"/>
              <a:gd name="connsiteY698" fmla="*/ 3149203 h 6858000"/>
              <a:gd name="connsiteX699" fmla="*/ 89753 w 7467600"/>
              <a:gd name="connsiteY699" fmla="*/ 2987702 h 6858000"/>
              <a:gd name="connsiteX700" fmla="*/ 76869 w 7467600"/>
              <a:gd name="connsiteY700" fmla="*/ 3005404 h 6858000"/>
              <a:gd name="connsiteX701" fmla="*/ 32049 w 7467600"/>
              <a:gd name="connsiteY701" fmla="*/ 3065814 h 6858000"/>
              <a:gd name="connsiteX702" fmla="*/ 0 w 7467600"/>
              <a:gd name="connsiteY702" fmla="*/ 3108744 h 6858000"/>
              <a:gd name="connsiteX703" fmla="*/ 0 w 7467600"/>
              <a:gd name="connsiteY703" fmla="*/ 3058059 h 6858000"/>
              <a:gd name="connsiteX704" fmla="*/ 7610 w 7467600"/>
              <a:gd name="connsiteY704" fmla="*/ 3047889 h 6858000"/>
              <a:gd name="connsiteX705" fmla="*/ 52419 w 7467600"/>
              <a:gd name="connsiteY705" fmla="*/ 2987479 h 6858000"/>
              <a:gd name="connsiteX706" fmla="*/ 59142 w 7467600"/>
              <a:gd name="connsiteY706" fmla="*/ 2978488 h 6858000"/>
              <a:gd name="connsiteX707" fmla="*/ 0 w 7467600"/>
              <a:gd name="connsiteY707" fmla="*/ 3015334 h 6858000"/>
              <a:gd name="connsiteX708" fmla="*/ 0 w 7467600"/>
              <a:gd name="connsiteY708" fmla="*/ 2914286 h 6858000"/>
              <a:gd name="connsiteX709" fmla="*/ 36383 w 7467600"/>
              <a:gd name="connsiteY709" fmla="*/ 2901128 h 6858000"/>
              <a:gd name="connsiteX710" fmla="*/ 156329 w 7467600"/>
              <a:gd name="connsiteY710" fmla="*/ 2840533 h 6858000"/>
              <a:gd name="connsiteX711" fmla="*/ 358355 w 7467600"/>
              <a:gd name="connsiteY711" fmla="*/ 2620471 h 6858000"/>
              <a:gd name="connsiteX712" fmla="*/ 510577 w 7467600"/>
              <a:gd name="connsiteY712" fmla="*/ 2501244 h 6858000"/>
              <a:gd name="connsiteX713" fmla="*/ 211967 w 7467600"/>
              <a:gd name="connsiteY713" fmla="*/ 2479171 h 6858000"/>
              <a:gd name="connsiteX714" fmla="*/ 0 w 7467600"/>
              <a:gd name="connsiteY714" fmla="*/ 2476398 h 6858000"/>
              <a:gd name="connsiteX715" fmla="*/ 0 w 7467600"/>
              <a:gd name="connsiteY715" fmla="*/ 2389189 h 6858000"/>
              <a:gd name="connsiteX716" fmla="*/ 103062 w 7467600"/>
              <a:gd name="connsiteY716" fmla="*/ 2389518 h 6858000"/>
              <a:gd name="connsiteX717" fmla="*/ 510734 w 7467600"/>
              <a:gd name="connsiteY717" fmla="*/ 2416201 h 6858000"/>
              <a:gd name="connsiteX718" fmla="*/ 279257 w 7467600"/>
              <a:gd name="connsiteY718" fmla="*/ 2092102 h 6858000"/>
              <a:gd name="connsiteX719" fmla="*/ 65265 w 7467600"/>
              <a:gd name="connsiteY719" fmla="*/ 2006049 h 6858000"/>
              <a:gd name="connsiteX720" fmla="*/ 0 w 7467600"/>
              <a:gd name="connsiteY720" fmla="*/ 1982532 h 6858000"/>
              <a:gd name="connsiteX721" fmla="*/ 0 w 7467600"/>
              <a:gd name="connsiteY721" fmla="*/ 1912789 h 6858000"/>
              <a:gd name="connsiteX722" fmla="*/ 97460 w 7467600"/>
              <a:gd name="connsiteY722" fmla="*/ 1953725 h 6858000"/>
              <a:gd name="connsiteX723" fmla="*/ 221272 w 7467600"/>
              <a:gd name="connsiteY723" fmla="*/ 1980766 h 6858000"/>
              <a:gd name="connsiteX724" fmla="*/ 116765 w 7467600"/>
              <a:gd name="connsiteY724" fmla="*/ 1911033 h 6858000"/>
              <a:gd name="connsiteX725" fmla="*/ 16405 w 7467600"/>
              <a:gd name="connsiteY725" fmla="*/ 1803412 h 6858000"/>
              <a:gd name="connsiteX726" fmla="*/ 0 w 7467600"/>
              <a:gd name="connsiteY726" fmla="*/ 1784777 h 6858000"/>
              <a:gd name="connsiteX727" fmla="*/ 0 w 7467600"/>
              <a:gd name="connsiteY727" fmla="*/ 1740082 h 6858000"/>
              <a:gd name="connsiteX728" fmla="*/ 39394 w 7467600"/>
              <a:gd name="connsiteY728" fmla="*/ 1784856 h 6858000"/>
              <a:gd name="connsiteX729" fmla="*/ 135813 w 7467600"/>
              <a:gd name="connsiteY729" fmla="*/ 1888838 h 6858000"/>
              <a:gd name="connsiteX730" fmla="*/ 242575 w 7467600"/>
              <a:gd name="connsiteY730" fmla="*/ 1958841 h 6858000"/>
              <a:gd name="connsiteX731" fmla="*/ 82197 w 7467600"/>
              <a:gd name="connsiteY731" fmla="*/ 1754826 h 6858000"/>
              <a:gd name="connsiteX732" fmla="*/ 0 w 7467600"/>
              <a:gd name="connsiteY732" fmla="*/ 1679650 h 6858000"/>
              <a:gd name="connsiteX733" fmla="*/ 0 w 7467600"/>
              <a:gd name="connsiteY733" fmla="*/ 1602463 h 6858000"/>
              <a:gd name="connsiteX734" fmla="*/ 84689 w 7467600"/>
              <a:gd name="connsiteY734" fmla="*/ 1677442 h 6858000"/>
              <a:gd name="connsiteX735" fmla="*/ 298437 w 7467600"/>
              <a:gd name="connsiteY735" fmla="*/ 1968019 h 6858000"/>
              <a:gd name="connsiteX736" fmla="*/ 227269 w 7467600"/>
              <a:gd name="connsiteY736" fmla="*/ 1114064 h 6858000"/>
              <a:gd name="connsiteX737" fmla="*/ 248003 w 7467600"/>
              <a:gd name="connsiteY737" fmla="*/ 1089613 h 6858000"/>
              <a:gd name="connsiteX738" fmla="*/ 427020 w 7467600"/>
              <a:gd name="connsiteY738" fmla="*/ 1619803 h 6858000"/>
              <a:gd name="connsiteX739" fmla="*/ 340345 w 7467600"/>
              <a:gd name="connsiteY739" fmla="*/ 2027739 h 6858000"/>
              <a:gd name="connsiteX740" fmla="*/ 360865 w 7467600"/>
              <a:gd name="connsiteY740" fmla="*/ 2044827 h 6858000"/>
              <a:gd name="connsiteX741" fmla="*/ 560414 w 7467600"/>
              <a:gd name="connsiteY741" fmla="*/ 2421457 h 6858000"/>
              <a:gd name="connsiteX742" fmla="*/ 1359703 w 7467600"/>
              <a:gd name="connsiteY742" fmla="*/ 2578554 h 6858000"/>
              <a:gd name="connsiteX743" fmla="*/ 1359422 w 7467600"/>
              <a:gd name="connsiteY743" fmla="*/ 2577994 h 6858000"/>
              <a:gd name="connsiteX744" fmla="*/ 828701 w 7467600"/>
              <a:gd name="connsiteY744" fmla="*/ 1839520 h 6858000"/>
              <a:gd name="connsiteX745" fmla="*/ 494427 w 7467600"/>
              <a:gd name="connsiteY745" fmla="*/ 1092333 h 6858000"/>
              <a:gd name="connsiteX746" fmla="*/ 506322 w 7467600"/>
              <a:gd name="connsiteY746" fmla="*/ 1020997 h 6858000"/>
              <a:gd name="connsiteX747" fmla="*/ 4570198 w 7467600"/>
              <a:gd name="connsiteY747" fmla="*/ 978081 h 6858000"/>
              <a:gd name="connsiteX748" fmla="*/ 4523691 w 7467600"/>
              <a:gd name="connsiteY748" fmla="*/ 1127776 h 6858000"/>
              <a:gd name="connsiteX749" fmla="*/ 4509875 w 7467600"/>
              <a:gd name="connsiteY749" fmla="*/ 1167552 h 6858000"/>
              <a:gd name="connsiteX750" fmla="*/ 4478168 w 7467600"/>
              <a:gd name="connsiteY750" fmla="*/ 1260735 h 6858000"/>
              <a:gd name="connsiteX751" fmla="*/ 4409309 w 7467600"/>
              <a:gd name="connsiteY751" fmla="*/ 1666996 h 6858000"/>
              <a:gd name="connsiteX752" fmla="*/ 4370031 w 7467600"/>
              <a:gd name="connsiteY752" fmla="*/ 1955666 h 6858000"/>
              <a:gd name="connsiteX753" fmla="*/ 4570198 w 7467600"/>
              <a:gd name="connsiteY753" fmla="*/ 978081 h 6858000"/>
              <a:gd name="connsiteX754" fmla="*/ 4557898 w 7467600"/>
              <a:gd name="connsiteY754" fmla="*/ 900011 h 6858000"/>
              <a:gd name="connsiteX755" fmla="*/ 4344840 w 7467600"/>
              <a:gd name="connsiteY755" fmla="*/ 1922038 h 6858000"/>
              <a:gd name="connsiteX756" fmla="*/ 4378710 w 7467600"/>
              <a:gd name="connsiteY756" fmla="*/ 1665516 h 6858000"/>
              <a:gd name="connsiteX757" fmla="*/ 4448798 w 7467600"/>
              <a:gd name="connsiteY757" fmla="*/ 1253024 h 6858000"/>
              <a:gd name="connsiteX758" fmla="*/ 4480315 w 7467600"/>
              <a:gd name="connsiteY758" fmla="*/ 1158454 h 6858000"/>
              <a:gd name="connsiteX759" fmla="*/ 4494133 w 7467600"/>
              <a:gd name="connsiteY759" fmla="*/ 1118676 h 6858000"/>
              <a:gd name="connsiteX760" fmla="*/ 4557898 w 7467600"/>
              <a:gd name="connsiteY760" fmla="*/ 900011 h 6858000"/>
              <a:gd name="connsiteX761" fmla="*/ 5870151 w 7467600"/>
              <a:gd name="connsiteY761" fmla="*/ 898890 h 6858000"/>
              <a:gd name="connsiteX762" fmla="*/ 5861335 w 7467600"/>
              <a:gd name="connsiteY762" fmla="*/ 899177 h 6858000"/>
              <a:gd name="connsiteX763" fmla="*/ 5843702 w 7467600"/>
              <a:gd name="connsiteY763" fmla="*/ 899748 h 6858000"/>
              <a:gd name="connsiteX764" fmla="*/ 5651107 w 7467600"/>
              <a:gd name="connsiteY764" fmla="*/ 920306 h 6858000"/>
              <a:gd name="connsiteX765" fmla="*/ 5459407 w 7467600"/>
              <a:gd name="connsiteY765" fmla="*/ 940975 h 6858000"/>
              <a:gd name="connsiteX766" fmla="*/ 5374846 w 7467600"/>
              <a:gd name="connsiteY766" fmla="*/ 941988 h 6858000"/>
              <a:gd name="connsiteX767" fmla="*/ 5256105 w 7467600"/>
              <a:gd name="connsiteY767" fmla="*/ 945632 h 6858000"/>
              <a:gd name="connsiteX768" fmla="*/ 5107071 w 7467600"/>
              <a:gd name="connsiteY768" fmla="*/ 969720 h 6858000"/>
              <a:gd name="connsiteX769" fmla="*/ 4998681 w 7467600"/>
              <a:gd name="connsiteY769" fmla="*/ 988771 h 6858000"/>
              <a:gd name="connsiteX770" fmla="*/ 5870151 w 7467600"/>
              <a:gd name="connsiteY770" fmla="*/ 898890 h 6858000"/>
              <a:gd name="connsiteX771" fmla="*/ 5504425 w 7467600"/>
              <a:gd name="connsiteY771" fmla="*/ 848067 h 6858000"/>
              <a:gd name="connsiteX772" fmla="*/ 4968849 w 7467600"/>
              <a:gd name="connsiteY772" fmla="*/ 962318 h 6858000"/>
              <a:gd name="connsiteX773" fmla="*/ 5104039 w 7467600"/>
              <a:gd name="connsiteY773" fmla="*/ 940634 h 6858000"/>
              <a:gd name="connsiteX774" fmla="*/ 5256311 w 7467600"/>
              <a:gd name="connsiteY774" fmla="*/ 916490 h 6858000"/>
              <a:gd name="connsiteX775" fmla="*/ 5377381 w 7467600"/>
              <a:gd name="connsiteY775" fmla="*/ 912671 h 6858000"/>
              <a:gd name="connsiteX776" fmla="*/ 5460148 w 7467600"/>
              <a:gd name="connsiteY776" fmla="*/ 911442 h 6858000"/>
              <a:gd name="connsiteX777" fmla="*/ 5648971 w 7467600"/>
              <a:gd name="connsiteY777" fmla="*/ 891331 h 6858000"/>
              <a:gd name="connsiteX778" fmla="*/ 5844807 w 7467600"/>
              <a:gd name="connsiteY778" fmla="*/ 870718 h 6858000"/>
              <a:gd name="connsiteX779" fmla="*/ 5862975 w 7467600"/>
              <a:gd name="connsiteY779" fmla="*/ 869756 h 6858000"/>
              <a:gd name="connsiteX780" fmla="*/ 5920887 w 7467600"/>
              <a:gd name="connsiteY780" fmla="*/ 865929 h 6858000"/>
              <a:gd name="connsiteX781" fmla="*/ 5504425 w 7467600"/>
              <a:gd name="connsiteY781" fmla="*/ 848067 h 6858000"/>
              <a:gd name="connsiteX782" fmla="*/ 3607114 w 7467600"/>
              <a:gd name="connsiteY782" fmla="*/ 467441 h 6858000"/>
              <a:gd name="connsiteX783" fmla="*/ 3296242 w 7467600"/>
              <a:gd name="connsiteY783" fmla="*/ 807991 h 6858000"/>
              <a:gd name="connsiteX784" fmla="*/ 3174674 w 7467600"/>
              <a:gd name="connsiteY784" fmla="*/ 919759 h 6858000"/>
              <a:gd name="connsiteX785" fmla="*/ 3042978 w 7467600"/>
              <a:gd name="connsiteY785" fmla="*/ 1054894 h 6858000"/>
              <a:gd name="connsiteX786" fmla="*/ 2968914 w 7467600"/>
              <a:gd name="connsiteY786" fmla="*/ 1133756 h 6858000"/>
              <a:gd name="connsiteX787" fmla="*/ 3103823 w 7467600"/>
              <a:gd name="connsiteY787" fmla="*/ 1026814 h 6858000"/>
              <a:gd name="connsiteX788" fmla="*/ 3607114 w 7467600"/>
              <a:gd name="connsiteY788" fmla="*/ 467441 h 6858000"/>
              <a:gd name="connsiteX789" fmla="*/ 3744487 w 7467600"/>
              <a:gd name="connsiteY789" fmla="*/ 383136 h 6858000"/>
              <a:gd name="connsiteX790" fmla="*/ 3970213 w 7467600"/>
              <a:gd name="connsiteY790" fmla="*/ 995559 h 6858000"/>
              <a:gd name="connsiteX791" fmla="*/ 3744487 w 7467600"/>
              <a:gd name="connsiteY791" fmla="*/ 383136 h 6858000"/>
              <a:gd name="connsiteX792" fmla="*/ 3624562 w 7467600"/>
              <a:gd name="connsiteY792" fmla="*/ 367041 h 6858000"/>
              <a:gd name="connsiteX793" fmla="*/ 3489712 w 7467600"/>
              <a:gd name="connsiteY793" fmla="*/ 485386 h 6858000"/>
              <a:gd name="connsiteX794" fmla="*/ 3182994 w 7467600"/>
              <a:gd name="connsiteY794" fmla="*/ 828265 h 6858000"/>
              <a:gd name="connsiteX795" fmla="*/ 2892114 w 7467600"/>
              <a:gd name="connsiteY795" fmla="*/ 1172635 h 6858000"/>
              <a:gd name="connsiteX796" fmla="*/ 3021459 w 7467600"/>
              <a:gd name="connsiteY796" fmla="*/ 1035385 h 6858000"/>
              <a:gd name="connsiteX797" fmla="*/ 3153873 w 7467600"/>
              <a:gd name="connsiteY797" fmla="*/ 898971 h 6858000"/>
              <a:gd name="connsiteX798" fmla="*/ 3276511 w 7467600"/>
              <a:gd name="connsiteY798" fmla="*/ 786423 h 6858000"/>
              <a:gd name="connsiteX799" fmla="*/ 3584154 w 7467600"/>
              <a:gd name="connsiteY799" fmla="*/ 448218 h 6858000"/>
              <a:gd name="connsiteX800" fmla="*/ 3624562 w 7467600"/>
              <a:gd name="connsiteY800" fmla="*/ 367041 h 6858000"/>
              <a:gd name="connsiteX801" fmla="*/ 3766672 w 7467600"/>
              <a:gd name="connsiteY801" fmla="*/ 359429 h 6858000"/>
              <a:gd name="connsiteX802" fmla="*/ 3996338 w 7467600"/>
              <a:gd name="connsiteY802" fmla="*/ 968237 h 6858000"/>
              <a:gd name="connsiteX803" fmla="*/ 3766672 w 7467600"/>
              <a:gd name="connsiteY803" fmla="*/ 359429 h 6858000"/>
              <a:gd name="connsiteX804" fmla="*/ 5805386 w 7467600"/>
              <a:gd name="connsiteY804" fmla="*/ 239240 h 6858000"/>
              <a:gd name="connsiteX805" fmla="*/ 5736947 w 7467600"/>
              <a:gd name="connsiteY805" fmla="*/ 261367 h 6858000"/>
              <a:gd name="connsiteX806" fmla="*/ 5427012 w 7467600"/>
              <a:gd name="connsiteY806" fmla="*/ 311272 h 6858000"/>
              <a:gd name="connsiteX807" fmla="*/ 5147818 w 7467600"/>
              <a:gd name="connsiteY807" fmla="*/ 322112 h 6858000"/>
              <a:gd name="connsiteX808" fmla="*/ 5060854 w 7467600"/>
              <a:gd name="connsiteY808" fmla="*/ 311882 h 6858000"/>
              <a:gd name="connsiteX809" fmla="*/ 4945989 w 7467600"/>
              <a:gd name="connsiteY809" fmla="*/ 300516 h 6858000"/>
              <a:gd name="connsiteX810" fmla="*/ 5410479 w 7467600"/>
              <a:gd name="connsiteY810" fmla="*/ 348434 h 6858000"/>
              <a:gd name="connsiteX811" fmla="*/ 5805386 w 7467600"/>
              <a:gd name="connsiteY811" fmla="*/ 239240 h 6858000"/>
              <a:gd name="connsiteX812" fmla="*/ 5905192 w 7467600"/>
              <a:gd name="connsiteY812" fmla="*/ 163079 h 6858000"/>
              <a:gd name="connsiteX813" fmla="*/ 5865655 w 7467600"/>
              <a:gd name="connsiteY813" fmla="*/ 171901 h 6858000"/>
              <a:gd name="connsiteX814" fmla="*/ 5259740 w 7467600"/>
              <a:gd name="connsiteY814" fmla="*/ 257013 h 6858000"/>
              <a:gd name="connsiteX815" fmla="*/ 5208466 w 7467600"/>
              <a:gd name="connsiteY815" fmla="*/ 257550 h 6858000"/>
              <a:gd name="connsiteX816" fmla="*/ 4980204 w 7467600"/>
              <a:gd name="connsiteY816" fmla="*/ 271903 h 6858000"/>
              <a:gd name="connsiteX817" fmla="*/ 5068068 w 7467600"/>
              <a:gd name="connsiteY817" fmla="*/ 282244 h 6858000"/>
              <a:gd name="connsiteX818" fmla="*/ 5153231 w 7467600"/>
              <a:gd name="connsiteY818" fmla="*/ 292240 h 6858000"/>
              <a:gd name="connsiteX819" fmla="*/ 5426491 w 7467600"/>
              <a:gd name="connsiteY819" fmla="*/ 281128 h 6858000"/>
              <a:gd name="connsiteX820" fmla="*/ 5731212 w 7467600"/>
              <a:gd name="connsiteY820" fmla="*/ 231951 h 6858000"/>
              <a:gd name="connsiteX821" fmla="*/ 5905192 w 7467600"/>
              <a:gd name="connsiteY821" fmla="*/ 163079 h 6858000"/>
              <a:gd name="connsiteX822" fmla="*/ 5944437 w 7467600"/>
              <a:gd name="connsiteY822" fmla="*/ 113829 h 6858000"/>
              <a:gd name="connsiteX823" fmla="*/ 5825032 w 7467600"/>
              <a:gd name="connsiteY823" fmla="*/ 146405 h 6858000"/>
              <a:gd name="connsiteX824" fmla="*/ 4955599 w 7467600"/>
              <a:gd name="connsiteY824" fmla="*/ 247008 h 6858000"/>
              <a:gd name="connsiteX825" fmla="*/ 5210104 w 7467600"/>
              <a:gd name="connsiteY825" fmla="*/ 228123 h 6858000"/>
              <a:gd name="connsiteX826" fmla="*/ 5261015 w 7467600"/>
              <a:gd name="connsiteY826" fmla="*/ 227087 h 6858000"/>
              <a:gd name="connsiteX827" fmla="*/ 5861181 w 7467600"/>
              <a:gd name="connsiteY827" fmla="*/ 143093 h 6858000"/>
              <a:gd name="connsiteX828" fmla="*/ 5961252 w 7467600"/>
              <a:gd name="connsiteY828" fmla="*/ 114820 h 6858000"/>
              <a:gd name="connsiteX829" fmla="*/ 5944437 w 7467600"/>
              <a:gd name="connsiteY829" fmla="*/ 113829 h 6858000"/>
              <a:gd name="connsiteX830" fmla="*/ 3882765 w 7467600"/>
              <a:gd name="connsiteY830" fmla="*/ 0 h 6858000"/>
              <a:gd name="connsiteX831" fmla="*/ 3995099 w 7467600"/>
              <a:gd name="connsiteY831" fmla="*/ 0 h 6858000"/>
              <a:gd name="connsiteX832" fmla="*/ 4163818 w 7467600"/>
              <a:gd name="connsiteY832" fmla="*/ 234104 h 6858000"/>
              <a:gd name="connsiteX833" fmla="*/ 4172099 w 7467600"/>
              <a:gd name="connsiteY833" fmla="*/ 234207 h 6858000"/>
              <a:gd name="connsiteX834" fmla="*/ 4784282 w 7467600"/>
              <a:gd name="connsiteY834" fmla="*/ 276561 h 6858000"/>
              <a:gd name="connsiteX835" fmla="*/ 4801687 w 7467600"/>
              <a:gd name="connsiteY835" fmla="*/ 267764 h 6858000"/>
              <a:gd name="connsiteX836" fmla="*/ 6082788 w 7467600"/>
              <a:gd name="connsiteY836" fmla="*/ 64119 h 6858000"/>
              <a:gd name="connsiteX837" fmla="*/ 6099442 w 7467600"/>
              <a:gd name="connsiteY837" fmla="*/ 82568 h 6858000"/>
              <a:gd name="connsiteX838" fmla="*/ 4804137 w 7467600"/>
              <a:gd name="connsiteY838" fmla="*/ 320931 h 6858000"/>
              <a:gd name="connsiteX839" fmla="*/ 4227047 w 7467600"/>
              <a:gd name="connsiteY839" fmla="*/ 313415 h 6858000"/>
              <a:gd name="connsiteX840" fmla="*/ 4346041 w 7467600"/>
              <a:gd name="connsiteY840" fmla="*/ 456086 h 6858000"/>
              <a:gd name="connsiteX841" fmla="*/ 4870967 w 7467600"/>
              <a:gd name="connsiteY841" fmla="*/ 963061 h 6858000"/>
              <a:gd name="connsiteX842" fmla="*/ 4889647 w 7467600"/>
              <a:gd name="connsiteY842" fmla="*/ 957147 h 6858000"/>
              <a:gd name="connsiteX843" fmla="*/ 5422504 w 7467600"/>
              <a:gd name="connsiteY843" fmla="*/ 805191 h 6858000"/>
              <a:gd name="connsiteX844" fmla="*/ 6087656 w 7467600"/>
              <a:gd name="connsiteY844" fmla="*/ 826703 h 6858000"/>
              <a:gd name="connsiteX845" fmla="*/ 6058717 w 7467600"/>
              <a:gd name="connsiteY845" fmla="*/ 865992 h 6858000"/>
              <a:gd name="connsiteX846" fmla="*/ 4974153 w 7467600"/>
              <a:gd name="connsiteY846" fmla="*/ 1045456 h 6858000"/>
              <a:gd name="connsiteX847" fmla="*/ 5627835 w 7467600"/>
              <a:gd name="connsiteY847" fmla="*/ 1472077 h 6858000"/>
              <a:gd name="connsiteX848" fmla="*/ 5629817 w 7467600"/>
              <a:gd name="connsiteY848" fmla="*/ 1471412 h 6858000"/>
              <a:gd name="connsiteX849" fmla="*/ 5634124 w 7467600"/>
              <a:gd name="connsiteY849" fmla="*/ 1470572 h 6858000"/>
              <a:gd name="connsiteX850" fmla="*/ 5755832 w 7467600"/>
              <a:gd name="connsiteY850" fmla="*/ 1383886 h 6858000"/>
              <a:gd name="connsiteX851" fmla="*/ 6014186 w 7467600"/>
              <a:gd name="connsiteY851" fmla="*/ 1279799 h 6858000"/>
              <a:gd name="connsiteX852" fmla="*/ 6901619 w 7467600"/>
              <a:gd name="connsiteY852" fmla="*/ 1047874 h 6858000"/>
              <a:gd name="connsiteX853" fmla="*/ 6931566 w 7467600"/>
              <a:gd name="connsiteY853" fmla="*/ 1062034 h 6858000"/>
              <a:gd name="connsiteX854" fmla="*/ 5790982 w 7467600"/>
              <a:gd name="connsiteY854" fmla="*/ 1561380 h 6858000"/>
              <a:gd name="connsiteX855" fmla="*/ 6188971 w 7467600"/>
              <a:gd name="connsiteY855" fmla="*/ 1755168 h 6858000"/>
              <a:gd name="connsiteX856" fmla="*/ 6202446 w 7467600"/>
              <a:gd name="connsiteY856" fmla="*/ 1752268 h 6858000"/>
              <a:gd name="connsiteX857" fmla="*/ 7179560 w 7467600"/>
              <a:gd name="connsiteY857" fmla="*/ 1467551 h 6858000"/>
              <a:gd name="connsiteX858" fmla="*/ 7158730 w 7467600"/>
              <a:gd name="connsiteY858" fmla="*/ 1507835 h 6858000"/>
              <a:gd name="connsiteX859" fmla="*/ 6326959 w 7467600"/>
              <a:gd name="connsiteY859" fmla="*/ 1817686 h 6858000"/>
              <a:gd name="connsiteX860" fmla="*/ 6537433 w 7467600"/>
              <a:gd name="connsiteY860" fmla="*/ 1907790 h 6858000"/>
              <a:gd name="connsiteX861" fmla="*/ 6550221 w 7467600"/>
              <a:gd name="connsiteY861" fmla="*/ 1910729 h 6858000"/>
              <a:gd name="connsiteX862" fmla="*/ 6964438 w 7467600"/>
              <a:gd name="connsiteY862" fmla="*/ 2209505 h 6858000"/>
              <a:gd name="connsiteX863" fmla="*/ 7367862 w 7467600"/>
              <a:gd name="connsiteY863" fmla="*/ 2806833 h 6858000"/>
              <a:gd name="connsiteX864" fmla="*/ 7364329 w 7467600"/>
              <a:gd name="connsiteY864" fmla="*/ 2826907 h 6858000"/>
              <a:gd name="connsiteX865" fmla="*/ 7290545 w 7467600"/>
              <a:gd name="connsiteY865" fmla="*/ 2850663 h 6858000"/>
              <a:gd name="connsiteX866" fmla="*/ 6472036 w 7467600"/>
              <a:gd name="connsiteY866" fmla="*/ 1959003 h 6858000"/>
              <a:gd name="connsiteX867" fmla="*/ 5792897 w 7467600"/>
              <a:gd name="connsiteY867" fmla="*/ 1647747 h 6858000"/>
              <a:gd name="connsiteX868" fmla="*/ 5842751 w 7467600"/>
              <a:gd name="connsiteY868" fmla="*/ 1816112 h 6858000"/>
              <a:gd name="connsiteX869" fmla="*/ 5847424 w 7467600"/>
              <a:gd name="connsiteY869" fmla="*/ 1815776 h 6858000"/>
              <a:gd name="connsiteX870" fmla="*/ 6399821 w 7467600"/>
              <a:gd name="connsiteY870" fmla="*/ 2344799 h 6858000"/>
              <a:gd name="connsiteX871" fmla="*/ 6323232 w 7467600"/>
              <a:gd name="connsiteY871" fmla="*/ 2389634 h 6858000"/>
              <a:gd name="connsiteX872" fmla="*/ 5942958 w 7467600"/>
              <a:gd name="connsiteY872" fmla="*/ 2077708 h 6858000"/>
              <a:gd name="connsiteX873" fmla="*/ 5921559 w 7467600"/>
              <a:gd name="connsiteY873" fmla="*/ 2378596 h 6858000"/>
              <a:gd name="connsiteX874" fmla="*/ 5817651 w 7467600"/>
              <a:gd name="connsiteY874" fmla="*/ 3023919 h 6858000"/>
              <a:gd name="connsiteX875" fmla="*/ 5729634 w 7467600"/>
              <a:gd name="connsiteY875" fmla="*/ 3051849 h 6858000"/>
              <a:gd name="connsiteX876" fmla="*/ 5611018 w 7467600"/>
              <a:gd name="connsiteY876" fmla="*/ 2316769 h 6858000"/>
              <a:gd name="connsiteX877" fmla="*/ 5687608 w 7467600"/>
              <a:gd name="connsiteY877" fmla="*/ 2039972 h 6858000"/>
              <a:gd name="connsiteX878" fmla="*/ 5657554 w 7467600"/>
              <a:gd name="connsiteY878" fmla="*/ 1576445 h 6858000"/>
              <a:gd name="connsiteX879" fmla="*/ 5150475 w 7467600"/>
              <a:gd name="connsiteY879" fmla="*/ 1274012 h 6858000"/>
              <a:gd name="connsiteX880" fmla="*/ 5349142 w 7467600"/>
              <a:gd name="connsiteY880" fmla="*/ 2204405 h 6858000"/>
              <a:gd name="connsiteX881" fmla="*/ 5262214 w 7467600"/>
              <a:gd name="connsiteY881" fmla="*/ 2233836 h 6858000"/>
              <a:gd name="connsiteX882" fmla="*/ 4981539 w 7467600"/>
              <a:gd name="connsiteY882" fmla="*/ 1542201 h 6858000"/>
              <a:gd name="connsiteX883" fmla="*/ 4958461 w 7467600"/>
              <a:gd name="connsiteY883" fmla="*/ 1136957 h 6858000"/>
              <a:gd name="connsiteX884" fmla="*/ 4655015 w 7467600"/>
              <a:gd name="connsiteY884" fmla="*/ 891426 h 6858000"/>
              <a:gd name="connsiteX885" fmla="*/ 4348002 w 7467600"/>
              <a:gd name="connsiteY885" fmla="*/ 2205895 h 6858000"/>
              <a:gd name="connsiteX886" fmla="*/ 4262250 w 7467600"/>
              <a:gd name="connsiteY886" fmla="*/ 2219972 h 6858000"/>
              <a:gd name="connsiteX887" fmla="*/ 4550611 w 7467600"/>
              <a:gd name="connsiteY887" fmla="*/ 817540 h 6858000"/>
              <a:gd name="connsiteX888" fmla="*/ 4564418 w 7467600"/>
              <a:gd name="connsiteY888" fmla="*/ 808293 h 6858000"/>
              <a:gd name="connsiteX889" fmla="*/ 4266388 w 7467600"/>
              <a:gd name="connsiteY889" fmla="*/ 500083 h 6858000"/>
              <a:gd name="connsiteX890" fmla="*/ 4032842 w 7467600"/>
              <a:gd name="connsiteY890" fmla="*/ 211809 h 6858000"/>
              <a:gd name="connsiteX891" fmla="*/ 3882765 w 7467600"/>
              <a:gd name="connsiteY891" fmla="*/ 0 h 6858000"/>
              <a:gd name="connsiteX892" fmla="*/ 3721337 w 7467600"/>
              <a:gd name="connsiteY892" fmla="*/ 0 h 6858000"/>
              <a:gd name="connsiteX893" fmla="*/ 3797544 w 7467600"/>
              <a:gd name="connsiteY893" fmla="*/ 0 h 6858000"/>
              <a:gd name="connsiteX894" fmla="*/ 3775734 w 7467600"/>
              <a:gd name="connsiteY894" fmla="*/ 95131 h 6858000"/>
              <a:gd name="connsiteX895" fmla="*/ 3724807 w 7467600"/>
              <a:gd name="connsiteY895" fmla="*/ 272257 h 6858000"/>
              <a:gd name="connsiteX896" fmla="*/ 3726844 w 7467600"/>
              <a:gd name="connsiteY896" fmla="*/ 282988 h 6858000"/>
              <a:gd name="connsiteX897" fmla="*/ 3742664 w 7467600"/>
              <a:gd name="connsiteY897" fmla="*/ 279918 h 6858000"/>
              <a:gd name="connsiteX898" fmla="*/ 4103910 w 7467600"/>
              <a:gd name="connsiteY898" fmla="*/ 1161917 h 6858000"/>
              <a:gd name="connsiteX899" fmla="*/ 4020269 w 7467600"/>
              <a:gd name="connsiteY899" fmla="*/ 1200406 h 6858000"/>
              <a:gd name="connsiteX900" fmla="*/ 3674882 w 7467600"/>
              <a:gd name="connsiteY900" fmla="*/ 488524 h 6858000"/>
              <a:gd name="connsiteX901" fmla="*/ 3132682 w 7467600"/>
              <a:gd name="connsiteY901" fmla="*/ 1072284 h 6858000"/>
              <a:gd name="connsiteX902" fmla="*/ 2716346 w 7467600"/>
              <a:gd name="connsiteY902" fmla="*/ 1276376 h 6858000"/>
              <a:gd name="connsiteX903" fmla="*/ 2716772 w 7467600"/>
              <a:gd name="connsiteY903" fmla="*/ 1255462 h 6858000"/>
              <a:gd name="connsiteX904" fmla="*/ 3471096 w 7467600"/>
              <a:gd name="connsiteY904" fmla="*/ 437072 h 6858000"/>
              <a:gd name="connsiteX905" fmla="*/ 3639057 w 7467600"/>
              <a:gd name="connsiteY905" fmla="*/ 286334 h 6858000"/>
              <a:gd name="connsiteX906" fmla="*/ 3640309 w 7467600"/>
              <a:gd name="connsiteY906" fmla="*/ 284664 h 6858000"/>
              <a:gd name="connsiteX907" fmla="*/ 3646022 w 7467600"/>
              <a:gd name="connsiteY907" fmla="*/ 276711 h 6858000"/>
              <a:gd name="connsiteX908" fmla="*/ 3707943 w 7467600"/>
              <a:gd name="connsiteY908" fmla="*/ 65958 h 6858000"/>
              <a:gd name="connsiteX909" fmla="*/ 3721337 w 7467600"/>
              <a:gd name="connsiteY909" fmla="*/ 0 h 6858000"/>
              <a:gd name="connsiteX910" fmla="*/ 2867960 w 7467600"/>
              <a:gd name="connsiteY910" fmla="*/ 0 h 6858000"/>
              <a:gd name="connsiteX911" fmla="*/ 2926351 w 7467600"/>
              <a:gd name="connsiteY911" fmla="*/ 0 h 6858000"/>
              <a:gd name="connsiteX912" fmla="*/ 2902823 w 7467600"/>
              <a:gd name="connsiteY912" fmla="*/ 262929 h 6858000"/>
              <a:gd name="connsiteX913" fmla="*/ 2940663 w 7467600"/>
              <a:gd name="connsiteY913" fmla="*/ 140884 h 6858000"/>
              <a:gd name="connsiteX914" fmla="*/ 2947039 w 7467600"/>
              <a:gd name="connsiteY914" fmla="*/ 122524 h 6858000"/>
              <a:gd name="connsiteX915" fmla="*/ 2984316 w 7467600"/>
              <a:gd name="connsiteY915" fmla="*/ 0 h 6858000"/>
              <a:gd name="connsiteX916" fmla="*/ 3016114 w 7467600"/>
              <a:gd name="connsiteY916" fmla="*/ 0 h 6858000"/>
              <a:gd name="connsiteX917" fmla="*/ 2979949 w 7467600"/>
              <a:gd name="connsiteY917" fmla="*/ 119274 h 6858000"/>
              <a:gd name="connsiteX918" fmla="*/ 3023879 w 7467600"/>
              <a:gd name="connsiteY918" fmla="*/ 0 h 6858000"/>
              <a:gd name="connsiteX919" fmla="*/ 3105400 w 7467600"/>
              <a:gd name="connsiteY919" fmla="*/ 0 h 6858000"/>
              <a:gd name="connsiteX920" fmla="*/ 3094669 w 7467600"/>
              <a:gd name="connsiteY920" fmla="*/ 30308 h 6858000"/>
              <a:gd name="connsiteX921" fmla="*/ 2901945 w 7467600"/>
              <a:gd name="connsiteY921" fmla="*/ 466538 h 6858000"/>
              <a:gd name="connsiteX922" fmla="*/ 2815209 w 7467600"/>
              <a:gd name="connsiteY922" fmla="*/ 497361 h 6858000"/>
              <a:gd name="connsiteX923" fmla="*/ 2844845 w 7467600"/>
              <a:gd name="connsiteY923" fmla="*/ 127638 h 6858000"/>
              <a:gd name="connsiteX924" fmla="*/ 2867960 w 7467600"/>
              <a:gd name="connsiteY924" fmla="*/ 0 h 6858000"/>
              <a:gd name="connsiteX925" fmla="*/ 1057230 w 7467600"/>
              <a:gd name="connsiteY925" fmla="*/ 0 h 6858000"/>
              <a:gd name="connsiteX926" fmla="*/ 1111003 w 7467600"/>
              <a:gd name="connsiteY926" fmla="*/ 0 h 6858000"/>
              <a:gd name="connsiteX927" fmla="*/ 1125553 w 7467600"/>
              <a:gd name="connsiteY927" fmla="*/ 52588 h 6858000"/>
              <a:gd name="connsiteX928" fmla="*/ 1304276 w 7467600"/>
              <a:gd name="connsiteY928" fmla="*/ 476275 h 6858000"/>
              <a:gd name="connsiteX929" fmla="*/ 1492066 w 7467600"/>
              <a:gd name="connsiteY929" fmla="*/ 886333 h 6858000"/>
              <a:gd name="connsiteX930" fmla="*/ 1423698 w 7467600"/>
              <a:gd name="connsiteY930" fmla="*/ 710817 h 6858000"/>
              <a:gd name="connsiteX931" fmla="*/ 1357609 w 7467600"/>
              <a:gd name="connsiteY931" fmla="*/ 532892 h 6858000"/>
              <a:gd name="connsiteX932" fmla="*/ 1309550 w 7467600"/>
              <a:gd name="connsiteY932" fmla="*/ 374031 h 6858000"/>
              <a:gd name="connsiteX933" fmla="*/ 1193673 w 7467600"/>
              <a:gd name="connsiteY933" fmla="*/ 49533 h 6858000"/>
              <a:gd name="connsiteX934" fmla="*/ 1164391 w 7467600"/>
              <a:gd name="connsiteY934" fmla="*/ 0 h 6858000"/>
              <a:gd name="connsiteX935" fmla="*/ 1200666 w 7467600"/>
              <a:gd name="connsiteY935" fmla="*/ 0 h 6858000"/>
              <a:gd name="connsiteX936" fmla="*/ 1223408 w 7467600"/>
              <a:gd name="connsiteY936" fmla="*/ 38996 h 6858000"/>
              <a:gd name="connsiteX937" fmla="*/ 1339635 w 7467600"/>
              <a:gd name="connsiteY937" fmla="*/ 365517 h 6858000"/>
              <a:gd name="connsiteX938" fmla="*/ 1387469 w 7467600"/>
              <a:gd name="connsiteY938" fmla="*/ 523079 h 6858000"/>
              <a:gd name="connsiteX939" fmla="*/ 1452685 w 7467600"/>
              <a:gd name="connsiteY939" fmla="*/ 699806 h 6858000"/>
              <a:gd name="connsiteX940" fmla="*/ 1492092 w 7467600"/>
              <a:gd name="connsiteY940" fmla="*/ 800424 h 6858000"/>
              <a:gd name="connsiteX941" fmla="*/ 1455302 w 7467600"/>
              <a:gd name="connsiteY941" fmla="*/ 632913 h 6858000"/>
              <a:gd name="connsiteX942" fmla="*/ 1222336 w 7467600"/>
              <a:gd name="connsiteY942" fmla="*/ 9480 h 6858000"/>
              <a:gd name="connsiteX943" fmla="*/ 1214634 w 7467600"/>
              <a:gd name="connsiteY943" fmla="*/ 0 h 6858000"/>
              <a:gd name="connsiteX944" fmla="*/ 1289827 w 7467600"/>
              <a:gd name="connsiteY944" fmla="*/ 0 h 6858000"/>
              <a:gd name="connsiteX945" fmla="*/ 1321076 w 7467600"/>
              <a:gd name="connsiteY945" fmla="*/ 59722 h 6858000"/>
              <a:gd name="connsiteX946" fmla="*/ 1512579 w 7467600"/>
              <a:gd name="connsiteY946" fmla="*/ 626441 h 6858000"/>
              <a:gd name="connsiteX947" fmla="*/ 1506076 w 7467600"/>
              <a:gd name="connsiteY947" fmla="*/ 1089289 h 6858000"/>
              <a:gd name="connsiteX948" fmla="*/ 1486346 w 7467600"/>
              <a:gd name="connsiteY948" fmla="*/ 1079919 h 6858000"/>
              <a:gd name="connsiteX949" fmla="*/ 1070511 w 7467600"/>
              <a:gd name="connsiteY949" fmla="*/ 48609 h 6858000"/>
              <a:gd name="connsiteX950" fmla="*/ 1057230 w 7467600"/>
              <a:gd name="connsiteY950" fmla="*/ 0 h 6858000"/>
              <a:gd name="connsiteX951" fmla="*/ 43151 w 7467600"/>
              <a:gd name="connsiteY951" fmla="*/ 0 h 6858000"/>
              <a:gd name="connsiteX952" fmla="*/ 95283 w 7467600"/>
              <a:gd name="connsiteY952" fmla="*/ 0 h 6858000"/>
              <a:gd name="connsiteX953" fmla="*/ 300708 w 7467600"/>
              <a:gd name="connsiteY953" fmla="*/ 154571 h 6858000"/>
              <a:gd name="connsiteX954" fmla="*/ 530414 w 7467600"/>
              <a:gd name="connsiteY954" fmla="*/ 354673 h 6858000"/>
              <a:gd name="connsiteX955" fmla="*/ 333785 w 7467600"/>
              <a:gd name="connsiteY955" fmla="*/ 161564 h 6858000"/>
              <a:gd name="connsiteX956" fmla="*/ 147005 w 7467600"/>
              <a:gd name="connsiteY956" fmla="*/ 0 h 6858000"/>
              <a:gd name="connsiteX957" fmla="*/ 272509 w 7467600"/>
              <a:gd name="connsiteY957" fmla="*/ 0 h 6858000"/>
              <a:gd name="connsiteX958" fmla="*/ 326276 w 7467600"/>
              <a:gd name="connsiteY958" fmla="*/ 45847 h 6858000"/>
              <a:gd name="connsiteX959" fmla="*/ 823759 w 7467600"/>
              <a:gd name="connsiteY959" fmla="*/ 574145 h 6858000"/>
              <a:gd name="connsiteX960" fmla="*/ 811254 w 7467600"/>
              <a:gd name="connsiteY960" fmla="*/ 665546 h 6858000"/>
              <a:gd name="connsiteX961" fmla="*/ 154042 w 7467600"/>
              <a:gd name="connsiteY961" fmla="*/ 261522 h 6858000"/>
              <a:gd name="connsiteX962" fmla="*/ 13550 w 7467600"/>
              <a:gd name="connsiteY962" fmla="*/ 158423 h 6858000"/>
              <a:gd name="connsiteX963" fmla="*/ 0 w 7467600"/>
              <a:gd name="connsiteY963" fmla="*/ 146618 h 6858000"/>
              <a:gd name="connsiteX964" fmla="*/ 0 w 7467600"/>
              <a:gd name="connsiteY964" fmla="*/ 59161 h 6858000"/>
              <a:gd name="connsiteX965" fmla="*/ 45427 w 7467600"/>
              <a:gd name="connsiteY965" fmla="*/ 101078 h 6858000"/>
              <a:gd name="connsiteX966" fmla="*/ 630103 w 7467600"/>
              <a:gd name="connsiteY966" fmla="*/ 485885 h 6858000"/>
              <a:gd name="connsiteX967" fmla="*/ 532040 w 7467600"/>
              <a:gd name="connsiteY967" fmla="*/ 399359 h 6858000"/>
              <a:gd name="connsiteX968" fmla="*/ 517618 w 7467600"/>
              <a:gd name="connsiteY968" fmla="*/ 385726 h 6858000"/>
              <a:gd name="connsiteX969" fmla="*/ 285074 w 7467600"/>
              <a:gd name="connsiteY969" fmla="*/ 182755 h 6858000"/>
              <a:gd name="connsiteX970" fmla="*/ 43151 w 7467600"/>
              <a:gd name="connsiteY97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259646 w 7467600"/>
              <a:gd name="connsiteY78" fmla="*/ 5765985 h 6858000"/>
              <a:gd name="connsiteX79" fmla="*/ 7467600 w 7467600"/>
              <a:gd name="connsiteY79" fmla="*/ 6012219 h 6858000"/>
              <a:gd name="connsiteX80" fmla="*/ 7105827 w 7467600"/>
              <a:gd name="connsiteY80" fmla="*/ 5718700 h 6858000"/>
              <a:gd name="connsiteX81" fmla="*/ 7356878 w 7467600"/>
              <a:gd name="connsiteY81" fmla="*/ 5981332 h 6858000"/>
              <a:gd name="connsiteX82" fmla="*/ 7467600 w 7467600"/>
              <a:gd name="connsiteY82" fmla="*/ 6117703 h 6858000"/>
              <a:gd name="connsiteX83" fmla="*/ 7467600 w 7467600"/>
              <a:gd name="connsiteY83" fmla="*/ 6163634 h 6858000"/>
              <a:gd name="connsiteX84" fmla="*/ 7403637 w 7467600"/>
              <a:gd name="connsiteY84" fmla="*/ 6083957 h 6858000"/>
              <a:gd name="connsiteX85" fmla="*/ 7254615 w 7467600"/>
              <a:gd name="connsiteY85" fmla="*/ 5911918 h 6858000"/>
              <a:gd name="connsiteX86" fmla="*/ 7312589 w 7467600"/>
              <a:gd name="connsiteY86" fmla="*/ 5982309 h 6858000"/>
              <a:gd name="connsiteX87" fmla="*/ 7448321 w 7467600"/>
              <a:gd name="connsiteY87" fmla="*/ 6190991 h 6858000"/>
              <a:gd name="connsiteX88" fmla="*/ 7467600 w 7467600"/>
              <a:gd name="connsiteY88" fmla="*/ 6221686 h 6858000"/>
              <a:gd name="connsiteX89" fmla="*/ 7467600 w 7467600"/>
              <a:gd name="connsiteY89" fmla="*/ 6334256 h 6858000"/>
              <a:gd name="connsiteX90" fmla="*/ 7454976 w 7467600"/>
              <a:gd name="connsiteY90" fmla="*/ 6318297 h 6858000"/>
              <a:gd name="connsiteX91" fmla="*/ 1456157 w 7467600"/>
              <a:gd name="connsiteY91" fmla="*/ 5371404 h 6858000"/>
              <a:gd name="connsiteX92" fmla="*/ 1244432 w 7467600"/>
              <a:gd name="connsiteY92" fmla="*/ 5385601 h 6858000"/>
              <a:gd name="connsiteX93" fmla="*/ 973990 w 7467600"/>
              <a:gd name="connsiteY93" fmla="*/ 5424940 h 6858000"/>
              <a:gd name="connsiteX94" fmla="*/ 1103809 w 7467600"/>
              <a:gd name="connsiteY94" fmla="*/ 5433720 h 6858000"/>
              <a:gd name="connsiteX95" fmla="*/ 1123454 w 7467600"/>
              <a:gd name="connsiteY95" fmla="*/ 5435727 h 6858000"/>
              <a:gd name="connsiteX96" fmla="*/ 1737017 w 7467600"/>
              <a:gd name="connsiteY96" fmla="*/ 5452183 h 6858000"/>
              <a:gd name="connsiteX97" fmla="*/ 1824397 w 7467600"/>
              <a:gd name="connsiteY97" fmla="*/ 5447757 h 6858000"/>
              <a:gd name="connsiteX98" fmla="*/ 2070059 w 7467600"/>
              <a:gd name="connsiteY98" fmla="*/ 5441660 h 6858000"/>
              <a:gd name="connsiteX99" fmla="*/ 1456157 w 7467600"/>
              <a:gd name="connsiteY99" fmla="*/ 5371404 h 6858000"/>
              <a:gd name="connsiteX100" fmla="*/ 4988186 w 7467600"/>
              <a:gd name="connsiteY100" fmla="*/ 5216467 h 6858000"/>
              <a:gd name="connsiteX101" fmla="*/ 4777334 w 7467600"/>
              <a:gd name="connsiteY101" fmla="*/ 5406072 h 6858000"/>
              <a:gd name="connsiteX102" fmla="*/ 4718341 w 7467600"/>
              <a:gd name="connsiteY102" fmla="*/ 5468043 h 6858000"/>
              <a:gd name="connsiteX103" fmla="*/ 4604655 w 7467600"/>
              <a:gd name="connsiteY103" fmla="*/ 5583434 h 6858000"/>
              <a:gd name="connsiteX104" fmla="*/ 4565074 w 7467600"/>
              <a:gd name="connsiteY104" fmla="*/ 5618550 h 6858000"/>
              <a:gd name="connsiteX105" fmla="*/ 4988186 w 7467600"/>
              <a:gd name="connsiteY105" fmla="*/ 5216467 h 6858000"/>
              <a:gd name="connsiteX106" fmla="*/ 4978032 w 7467600"/>
              <a:gd name="connsiteY106" fmla="*/ 5183809 h 6858000"/>
              <a:gd name="connsiteX107" fmla="*/ 4463413 w 7467600"/>
              <a:gd name="connsiteY107" fmla="*/ 5615162 h 6858000"/>
              <a:gd name="connsiteX108" fmla="*/ 4358134 w 7467600"/>
              <a:gd name="connsiteY108" fmla="*/ 5742791 h 6858000"/>
              <a:gd name="connsiteX109" fmla="*/ 4376219 w 7467600"/>
              <a:gd name="connsiteY109" fmla="*/ 5729027 h 6858000"/>
              <a:gd name="connsiteX110" fmla="*/ 4582340 w 7467600"/>
              <a:gd name="connsiteY110" fmla="*/ 5561037 h 6858000"/>
              <a:gd name="connsiteX111" fmla="*/ 4694684 w 7467600"/>
              <a:gd name="connsiteY111" fmla="*/ 5447098 h 6858000"/>
              <a:gd name="connsiteX112" fmla="*/ 4754123 w 7467600"/>
              <a:gd name="connsiteY112" fmla="*/ 5384643 h 6858000"/>
              <a:gd name="connsiteX113" fmla="*/ 4978032 w 7467600"/>
              <a:gd name="connsiteY113" fmla="*/ 5183809 h 6858000"/>
              <a:gd name="connsiteX114" fmla="*/ 1903353 w 7467600"/>
              <a:gd name="connsiteY114" fmla="*/ 5044827 h 6858000"/>
              <a:gd name="connsiteX115" fmla="*/ 1936931 w 7467600"/>
              <a:gd name="connsiteY115" fmla="*/ 5093954 h 6858000"/>
              <a:gd name="connsiteX116" fmla="*/ 2195868 w 7467600"/>
              <a:gd name="connsiteY116" fmla="*/ 5396574 h 6858000"/>
              <a:gd name="connsiteX117" fmla="*/ 2088852 w 7467600"/>
              <a:gd name="connsiteY117" fmla="*/ 5166123 h 6858000"/>
              <a:gd name="connsiteX118" fmla="*/ 1958241 w 7467600"/>
              <a:gd name="connsiteY118" fmla="*/ 5067955 h 6858000"/>
              <a:gd name="connsiteX119" fmla="*/ 1903353 w 7467600"/>
              <a:gd name="connsiteY119" fmla="*/ 5044827 h 6858000"/>
              <a:gd name="connsiteX120" fmla="*/ 1979378 w 7467600"/>
              <a:gd name="connsiteY120" fmla="*/ 4769504 h 6858000"/>
              <a:gd name="connsiteX121" fmla="*/ 2882120 w 7467600"/>
              <a:gd name="connsiteY121" fmla="*/ 5064547 h 6858000"/>
              <a:gd name="connsiteX122" fmla="*/ 2793103 w 7467600"/>
              <a:gd name="connsiteY122" fmla="*/ 5039699 h 6858000"/>
              <a:gd name="connsiteX123" fmla="*/ 2770041 w 7467600"/>
              <a:gd name="connsiteY123" fmla="*/ 5033634 h 6858000"/>
              <a:gd name="connsiteX124" fmla="*/ 1979378 w 7467600"/>
              <a:gd name="connsiteY124" fmla="*/ 4769504 h 6858000"/>
              <a:gd name="connsiteX125" fmla="*/ 1927410 w 7467600"/>
              <a:gd name="connsiteY125" fmla="*/ 4716164 h 6858000"/>
              <a:gd name="connsiteX126" fmla="*/ 1959587 w 7467600"/>
              <a:gd name="connsiteY126" fmla="*/ 4728849 h 6858000"/>
              <a:gd name="connsiteX127" fmla="*/ 2777707 w 7467600"/>
              <a:gd name="connsiteY127" fmla="*/ 5003991 h 6858000"/>
              <a:gd name="connsiteX128" fmla="*/ 2800768 w 7467600"/>
              <a:gd name="connsiteY128" fmla="*/ 5010056 h 6858000"/>
              <a:gd name="connsiteX129" fmla="*/ 2879408 w 7467600"/>
              <a:gd name="connsiteY129" fmla="*/ 5031590 h 6858000"/>
              <a:gd name="connsiteX130" fmla="*/ 2862295 w 7467600"/>
              <a:gd name="connsiteY130" fmla="*/ 5022958 h 6858000"/>
              <a:gd name="connsiteX131" fmla="*/ 2813343 w 7467600"/>
              <a:gd name="connsiteY131" fmla="*/ 4998369 h 6858000"/>
              <a:gd name="connsiteX132" fmla="*/ 2646245 w 7467600"/>
              <a:gd name="connsiteY132" fmla="*/ 4930999 h 6858000"/>
              <a:gd name="connsiteX133" fmla="*/ 1999243 w 7467600"/>
              <a:gd name="connsiteY133" fmla="*/ 4730524 h 6858000"/>
              <a:gd name="connsiteX134" fmla="*/ 1979527 w 7467600"/>
              <a:gd name="connsiteY134" fmla="*/ 4726651 h 6858000"/>
              <a:gd name="connsiteX135" fmla="*/ 1927410 w 7467600"/>
              <a:gd name="connsiteY135" fmla="*/ 4716164 h 6858000"/>
              <a:gd name="connsiteX136" fmla="*/ 1997014 w 7467600"/>
              <a:gd name="connsiteY136" fmla="*/ 4698007 h 6858000"/>
              <a:gd name="connsiteX137" fmla="*/ 2005458 w 7467600"/>
              <a:gd name="connsiteY137" fmla="*/ 4699540 h 6858000"/>
              <a:gd name="connsiteX138" fmla="*/ 2657186 w 7467600"/>
              <a:gd name="connsiteY138" fmla="*/ 4901687 h 6858000"/>
              <a:gd name="connsiteX139" fmla="*/ 2826662 w 7467600"/>
              <a:gd name="connsiteY139" fmla="*/ 4970362 h 6858000"/>
              <a:gd name="connsiteX140" fmla="*/ 2876100 w 7467600"/>
              <a:gd name="connsiteY140" fmla="*/ 4995397 h 6858000"/>
              <a:gd name="connsiteX141" fmla="*/ 3042600 w 7467600"/>
              <a:gd name="connsiteY141" fmla="*/ 5059532 h 6858000"/>
              <a:gd name="connsiteX142" fmla="*/ 1997014 w 7467600"/>
              <a:gd name="connsiteY142" fmla="*/ 4698007 h 6858000"/>
              <a:gd name="connsiteX143" fmla="*/ 2305292 w 7467600"/>
              <a:gd name="connsiteY143" fmla="*/ 4219492 h 6858000"/>
              <a:gd name="connsiteX144" fmla="*/ 3360922 w 7467600"/>
              <a:gd name="connsiteY144" fmla="*/ 4529373 h 6858000"/>
              <a:gd name="connsiteX145" fmla="*/ 3492420 w 7467600"/>
              <a:gd name="connsiteY145" fmla="*/ 4510145 h 6858000"/>
              <a:gd name="connsiteX146" fmla="*/ 3364086 w 7467600"/>
              <a:gd name="connsiteY146" fmla="*/ 4480340 h 6858000"/>
              <a:gd name="connsiteX147" fmla="*/ 3225818 w 7467600"/>
              <a:gd name="connsiteY147" fmla="*/ 4411822 h 6858000"/>
              <a:gd name="connsiteX148" fmla="*/ 3129696 w 7467600"/>
              <a:gd name="connsiteY148" fmla="*/ 4360704 h 6858000"/>
              <a:gd name="connsiteX149" fmla="*/ 2814545 w 7467600"/>
              <a:gd name="connsiteY149" fmla="*/ 4282955 h 6858000"/>
              <a:gd name="connsiteX150" fmla="*/ 2305292 w 7467600"/>
              <a:gd name="connsiteY150" fmla="*/ 4219492 h 6858000"/>
              <a:gd name="connsiteX151" fmla="*/ 2626982 w 7467600"/>
              <a:gd name="connsiteY151" fmla="*/ 4206450 h 6858000"/>
              <a:gd name="connsiteX152" fmla="*/ 2490617 w 7467600"/>
              <a:gd name="connsiteY152" fmla="*/ 4206951 h 6858000"/>
              <a:gd name="connsiteX153" fmla="*/ 2819869 w 7467600"/>
              <a:gd name="connsiteY153" fmla="*/ 4252936 h 6858000"/>
              <a:gd name="connsiteX154" fmla="*/ 3143018 w 7467600"/>
              <a:gd name="connsiteY154" fmla="*/ 4332698 h 6858000"/>
              <a:gd name="connsiteX155" fmla="*/ 3241520 w 7467600"/>
              <a:gd name="connsiteY155" fmla="*/ 4385112 h 6858000"/>
              <a:gd name="connsiteX156" fmla="*/ 3374575 w 7467600"/>
              <a:gd name="connsiteY156" fmla="*/ 4451517 h 6858000"/>
              <a:gd name="connsiteX157" fmla="*/ 3505221 w 7467600"/>
              <a:gd name="connsiteY157" fmla="*/ 4480757 h 6858000"/>
              <a:gd name="connsiteX158" fmla="*/ 2626982 w 7467600"/>
              <a:gd name="connsiteY158" fmla="*/ 4206450 h 6858000"/>
              <a:gd name="connsiteX159" fmla="*/ 1310106 w 7467600"/>
              <a:gd name="connsiteY159" fmla="*/ 3943217 h 6858000"/>
              <a:gd name="connsiteX160" fmla="*/ 854994 w 7467600"/>
              <a:gd name="connsiteY160" fmla="*/ 4399136 h 6858000"/>
              <a:gd name="connsiteX161" fmla="*/ 742462 w 7467600"/>
              <a:gd name="connsiteY161" fmla="*/ 4594648 h 6858000"/>
              <a:gd name="connsiteX162" fmla="*/ 820602 w 7467600"/>
              <a:gd name="connsiteY162" fmla="*/ 4485915 h 6858000"/>
              <a:gd name="connsiteX163" fmla="*/ 878295 w 7467600"/>
              <a:gd name="connsiteY163" fmla="*/ 4403594 h 6858000"/>
              <a:gd name="connsiteX164" fmla="*/ 1240607 w 7467600"/>
              <a:gd name="connsiteY164" fmla="*/ 4010401 h 6858000"/>
              <a:gd name="connsiteX165" fmla="*/ 1310106 w 7467600"/>
              <a:gd name="connsiteY165" fmla="*/ 3943217 h 6858000"/>
              <a:gd name="connsiteX166" fmla="*/ 1423113 w 7467600"/>
              <a:gd name="connsiteY166" fmla="*/ 3874565 h 6858000"/>
              <a:gd name="connsiteX167" fmla="*/ 1260565 w 7467600"/>
              <a:gd name="connsiteY167" fmla="*/ 4031982 h 6858000"/>
              <a:gd name="connsiteX168" fmla="*/ 901900 w 7467600"/>
              <a:gd name="connsiteY168" fmla="*/ 4421236 h 6858000"/>
              <a:gd name="connsiteX169" fmla="*/ 845044 w 7467600"/>
              <a:gd name="connsiteY169" fmla="*/ 4502436 h 6858000"/>
              <a:gd name="connsiteX170" fmla="*/ 685926 w 7467600"/>
              <a:gd name="connsiteY170" fmla="*/ 4703069 h 6858000"/>
              <a:gd name="connsiteX171" fmla="*/ 684248 w 7467600"/>
              <a:gd name="connsiteY171" fmla="*/ 4706721 h 6858000"/>
              <a:gd name="connsiteX172" fmla="*/ 1423113 w 7467600"/>
              <a:gd name="connsiteY172" fmla="*/ 3874565 h 6858000"/>
              <a:gd name="connsiteX173" fmla="*/ 3316479 w 7467600"/>
              <a:gd name="connsiteY173" fmla="*/ 3872136 h 6858000"/>
              <a:gd name="connsiteX174" fmla="*/ 3546806 w 7467600"/>
              <a:gd name="connsiteY174" fmla="*/ 4356139 h 6858000"/>
              <a:gd name="connsiteX175" fmla="*/ 3364433 w 7467600"/>
              <a:gd name="connsiteY175" fmla="*/ 3953121 h 6858000"/>
              <a:gd name="connsiteX176" fmla="*/ 3316479 w 7467600"/>
              <a:gd name="connsiteY176" fmla="*/ 3872136 h 6858000"/>
              <a:gd name="connsiteX177" fmla="*/ 3291335 w 7467600"/>
              <a:gd name="connsiteY177" fmla="*/ 3767420 h 6858000"/>
              <a:gd name="connsiteX178" fmla="*/ 3390805 w 7467600"/>
              <a:gd name="connsiteY178" fmla="*/ 3937163 h 6858000"/>
              <a:gd name="connsiteX179" fmla="*/ 3579062 w 7467600"/>
              <a:gd name="connsiteY179" fmla="*/ 4359040 h 6858000"/>
              <a:gd name="connsiteX180" fmla="*/ 3467355 w 7467600"/>
              <a:gd name="connsiteY180" fmla="*/ 3988130 h 6858000"/>
              <a:gd name="connsiteX181" fmla="*/ 3310753 w 7467600"/>
              <a:gd name="connsiteY181" fmla="*/ 3787140 h 6858000"/>
              <a:gd name="connsiteX182" fmla="*/ 3291335 w 7467600"/>
              <a:gd name="connsiteY182" fmla="*/ 3767420 h 6858000"/>
              <a:gd name="connsiteX183" fmla="*/ 1635889 w 7467600"/>
              <a:gd name="connsiteY183" fmla="*/ 3709494 h 6858000"/>
              <a:gd name="connsiteX184" fmla="*/ 1634800 w 7467600"/>
              <a:gd name="connsiteY184" fmla="*/ 3731111 h 6858000"/>
              <a:gd name="connsiteX185" fmla="*/ 1635889 w 7467600"/>
              <a:gd name="connsiteY185" fmla="*/ 3709494 h 6858000"/>
              <a:gd name="connsiteX186" fmla="*/ 1510397 w 7467600"/>
              <a:gd name="connsiteY186" fmla="*/ 3684705 h 6858000"/>
              <a:gd name="connsiteX187" fmla="*/ 1146550 w 7467600"/>
              <a:gd name="connsiteY187" fmla="*/ 3802012 h 6858000"/>
              <a:gd name="connsiteX188" fmla="*/ 698834 w 7467600"/>
              <a:gd name="connsiteY188" fmla="*/ 3952272 h 6858000"/>
              <a:gd name="connsiteX189" fmla="*/ 34256 w 7467600"/>
              <a:gd name="connsiteY189" fmla="*/ 4347603 h 6858000"/>
              <a:gd name="connsiteX190" fmla="*/ 527241 w 7467600"/>
              <a:gd name="connsiteY190" fmla="*/ 4065078 h 6858000"/>
              <a:gd name="connsiteX191" fmla="*/ 1510397 w 7467600"/>
              <a:gd name="connsiteY191" fmla="*/ 3684705 h 6858000"/>
              <a:gd name="connsiteX192" fmla="*/ 1313114 w 7467600"/>
              <a:gd name="connsiteY192" fmla="*/ 3655216 h 6858000"/>
              <a:gd name="connsiteX193" fmla="*/ 1109304 w 7467600"/>
              <a:gd name="connsiteY193" fmla="*/ 3669030 h 6858000"/>
              <a:gd name="connsiteX194" fmla="*/ 8129 w 7467600"/>
              <a:gd name="connsiteY194" fmla="*/ 4330519 h 6858000"/>
              <a:gd name="connsiteX195" fmla="*/ 687572 w 7467600"/>
              <a:gd name="connsiteY195" fmla="*/ 3925629 h 6858000"/>
              <a:gd name="connsiteX196" fmla="*/ 1138365 w 7467600"/>
              <a:gd name="connsiteY196" fmla="*/ 3774515 h 6858000"/>
              <a:gd name="connsiteX197" fmla="*/ 1505579 w 7467600"/>
              <a:gd name="connsiteY197" fmla="*/ 3655526 h 6858000"/>
              <a:gd name="connsiteX198" fmla="*/ 1313114 w 7467600"/>
              <a:gd name="connsiteY198" fmla="*/ 3655216 h 6858000"/>
              <a:gd name="connsiteX199" fmla="*/ 3655073 w 7467600"/>
              <a:gd name="connsiteY199" fmla="*/ 3650884 h 6858000"/>
              <a:gd name="connsiteX200" fmla="*/ 3989938 w 7467600"/>
              <a:gd name="connsiteY200" fmla="*/ 3991685 h 6858000"/>
              <a:gd name="connsiteX201" fmla="*/ 4393907 w 7467600"/>
              <a:gd name="connsiteY201" fmla="*/ 4261258 h 6858000"/>
              <a:gd name="connsiteX202" fmla="*/ 4648051 w 7467600"/>
              <a:gd name="connsiteY202" fmla="*/ 4374051 h 6858000"/>
              <a:gd name="connsiteX203" fmla="*/ 4383389 w 7467600"/>
              <a:gd name="connsiteY203" fmla="*/ 4184369 h 6858000"/>
              <a:gd name="connsiteX204" fmla="*/ 4165508 w 7467600"/>
              <a:gd name="connsiteY204" fmla="*/ 4035196 h 6858000"/>
              <a:gd name="connsiteX205" fmla="*/ 4068162 w 7467600"/>
              <a:gd name="connsiteY205" fmla="*/ 3953394 h 6858000"/>
              <a:gd name="connsiteX206" fmla="*/ 3981416 w 7467600"/>
              <a:gd name="connsiteY206" fmla="*/ 3880482 h 6858000"/>
              <a:gd name="connsiteX207" fmla="*/ 3800147 w 7467600"/>
              <a:gd name="connsiteY207" fmla="*/ 3749872 h 6858000"/>
              <a:gd name="connsiteX208" fmla="*/ 3655073 w 7467600"/>
              <a:gd name="connsiteY208" fmla="*/ 3650884 h 6858000"/>
              <a:gd name="connsiteX209" fmla="*/ 3670252 w 7467600"/>
              <a:gd name="connsiteY209" fmla="*/ 3622798 h 6858000"/>
              <a:gd name="connsiteX210" fmla="*/ 3817258 w 7467600"/>
              <a:gd name="connsiteY210" fmla="*/ 3723577 h 6858000"/>
              <a:gd name="connsiteX211" fmla="*/ 4000461 w 7467600"/>
              <a:gd name="connsiteY211" fmla="*/ 3855966 h 6858000"/>
              <a:gd name="connsiteX212" fmla="*/ 4088180 w 7467600"/>
              <a:gd name="connsiteY212" fmla="*/ 3929774 h 6858000"/>
              <a:gd name="connsiteX213" fmla="*/ 4184555 w 7467600"/>
              <a:gd name="connsiteY213" fmla="*/ 4010683 h 6858000"/>
              <a:gd name="connsiteX214" fmla="*/ 4399563 w 7467600"/>
              <a:gd name="connsiteY214" fmla="*/ 4158106 h 6858000"/>
              <a:gd name="connsiteX215" fmla="*/ 4684469 w 7467600"/>
              <a:gd name="connsiteY215" fmla="*/ 4364680 h 6858000"/>
              <a:gd name="connsiteX216" fmla="*/ 4690271 w 7467600"/>
              <a:gd name="connsiteY216" fmla="*/ 4370034 h 6858000"/>
              <a:gd name="connsiteX217" fmla="*/ 4136093 w 7467600"/>
              <a:gd name="connsiteY217" fmla="*/ 3858466 h 6858000"/>
              <a:gd name="connsiteX218" fmla="*/ 3670252 w 7467600"/>
              <a:gd name="connsiteY218" fmla="*/ 3622798 h 6858000"/>
              <a:gd name="connsiteX219" fmla="*/ 4440129 w 7467600"/>
              <a:gd name="connsiteY219" fmla="*/ 3448571 h 6858000"/>
              <a:gd name="connsiteX220" fmla="*/ 4856525 w 7467600"/>
              <a:gd name="connsiteY220" fmla="*/ 3915351 h 6858000"/>
              <a:gd name="connsiteX221" fmla="*/ 5059055 w 7467600"/>
              <a:gd name="connsiteY221" fmla="*/ 4108918 h 6858000"/>
              <a:gd name="connsiteX222" fmla="*/ 5290070 w 7467600"/>
              <a:gd name="connsiteY222" fmla="*/ 4263619 h 6858000"/>
              <a:gd name="connsiteX223" fmla="*/ 4834991 w 7467600"/>
              <a:gd name="connsiteY223" fmla="*/ 3830985 h 6858000"/>
              <a:gd name="connsiteX224" fmla="*/ 4440129 w 7467600"/>
              <a:gd name="connsiteY224" fmla="*/ 3448571 h 6858000"/>
              <a:gd name="connsiteX225" fmla="*/ 4441737 w 7467600"/>
              <a:gd name="connsiteY225" fmla="*/ 3399734 h 6858000"/>
              <a:gd name="connsiteX226" fmla="*/ 4431236 w 7467600"/>
              <a:gd name="connsiteY226" fmla="*/ 3400954 h 6858000"/>
              <a:gd name="connsiteX227" fmla="*/ 4557150 w 7467600"/>
              <a:gd name="connsiteY227" fmla="*/ 3510023 h 6858000"/>
              <a:gd name="connsiteX228" fmla="*/ 4856936 w 7467600"/>
              <a:gd name="connsiteY228" fmla="*/ 3809146 h 6858000"/>
              <a:gd name="connsiteX229" fmla="*/ 5111996 w 7467600"/>
              <a:gd name="connsiteY229" fmla="*/ 4065759 h 6858000"/>
              <a:gd name="connsiteX230" fmla="*/ 5388878 w 7467600"/>
              <a:gd name="connsiteY230" fmla="*/ 4300185 h 6858000"/>
              <a:gd name="connsiteX231" fmla="*/ 5425556 w 7467600"/>
              <a:gd name="connsiteY231" fmla="*/ 4308967 h 6858000"/>
              <a:gd name="connsiteX232" fmla="*/ 4943646 w 7467600"/>
              <a:gd name="connsiteY232" fmla="*/ 3822916 h 6858000"/>
              <a:gd name="connsiteX233" fmla="*/ 4594837 w 7467600"/>
              <a:gd name="connsiteY233" fmla="*/ 3532274 h 6858000"/>
              <a:gd name="connsiteX234" fmla="*/ 4441737 w 7467600"/>
              <a:gd name="connsiteY234" fmla="*/ 3399734 h 6858000"/>
              <a:gd name="connsiteX235" fmla="*/ 5425834 w 7467600"/>
              <a:gd name="connsiteY235" fmla="*/ 3162785 h 6858000"/>
              <a:gd name="connsiteX236" fmla="*/ 5401644 w 7467600"/>
              <a:gd name="connsiteY236" fmla="*/ 3617847 h 6858000"/>
              <a:gd name="connsiteX237" fmla="*/ 5467256 w 7467600"/>
              <a:gd name="connsiteY237" fmla="*/ 4175494 h 6858000"/>
              <a:gd name="connsiteX238" fmla="*/ 5448069 w 7467600"/>
              <a:gd name="connsiteY238" fmla="*/ 3567554 h 6858000"/>
              <a:gd name="connsiteX239" fmla="*/ 5425834 w 7467600"/>
              <a:gd name="connsiteY239" fmla="*/ 3162785 h 6858000"/>
              <a:gd name="connsiteX240" fmla="*/ 1318687 w 7467600"/>
              <a:gd name="connsiteY240" fmla="*/ 3113840 h 6858000"/>
              <a:gd name="connsiteX241" fmla="*/ 1066793 w 7467600"/>
              <a:gd name="connsiteY241" fmla="*/ 3212171 h 6858000"/>
              <a:gd name="connsiteX242" fmla="*/ 993319 w 7467600"/>
              <a:gd name="connsiteY242" fmla="*/ 3247648 h 6858000"/>
              <a:gd name="connsiteX243" fmla="*/ 853081 w 7467600"/>
              <a:gd name="connsiteY243" fmla="*/ 3312410 h 6858000"/>
              <a:gd name="connsiteX244" fmla="*/ 805957 w 7467600"/>
              <a:gd name="connsiteY244" fmla="*/ 3330443 h 6858000"/>
              <a:gd name="connsiteX245" fmla="*/ 1318687 w 7467600"/>
              <a:gd name="connsiteY245" fmla="*/ 3113840 h 6858000"/>
              <a:gd name="connsiteX246" fmla="*/ 5453702 w 7467600"/>
              <a:gd name="connsiteY246" fmla="*/ 3090882 h 6858000"/>
              <a:gd name="connsiteX247" fmla="*/ 5480135 w 7467600"/>
              <a:gd name="connsiteY247" fmla="*/ 3565802 h 6858000"/>
              <a:gd name="connsiteX248" fmla="*/ 5499023 w 7467600"/>
              <a:gd name="connsiteY248" fmla="*/ 4166310 h 6858000"/>
              <a:gd name="connsiteX249" fmla="*/ 5547022 w 7467600"/>
              <a:gd name="connsiteY249" fmla="*/ 3607838 h 6858000"/>
              <a:gd name="connsiteX250" fmla="*/ 5515964 w 7467600"/>
              <a:gd name="connsiteY250" fmla="*/ 3378541 h 6858000"/>
              <a:gd name="connsiteX251" fmla="*/ 5453702 w 7467600"/>
              <a:gd name="connsiteY251" fmla="*/ 3090882 h 6858000"/>
              <a:gd name="connsiteX252" fmla="*/ 1238695 w 7467600"/>
              <a:gd name="connsiteY252" fmla="*/ 3076820 h 6858000"/>
              <a:gd name="connsiteX253" fmla="*/ 716371 w 7467600"/>
              <a:gd name="connsiteY253" fmla="*/ 3293249 h 6858000"/>
              <a:gd name="connsiteX254" fmla="*/ 579522 w 7467600"/>
              <a:gd name="connsiteY254" fmla="*/ 3371759 h 6858000"/>
              <a:gd name="connsiteX255" fmla="*/ 600288 w 7467600"/>
              <a:gd name="connsiteY255" fmla="*/ 3365555 h 6858000"/>
              <a:gd name="connsiteX256" fmla="*/ 840692 w 7467600"/>
              <a:gd name="connsiteY256" fmla="*/ 3284921 h 6858000"/>
              <a:gd name="connsiteX257" fmla="*/ 979248 w 7467600"/>
              <a:gd name="connsiteY257" fmla="*/ 3221003 h 6858000"/>
              <a:gd name="connsiteX258" fmla="*/ 1053282 w 7467600"/>
              <a:gd name="connsiteY258" fmla="*/ 3185247 h 6858000"/>
              <a:gd name="connsiteX259" fmla="*/ 1320603 w 7467600"/>
              <a:gd name="connsiteY259" fmla="*/ 3081281 h 6858000"/>
              <a:gd name="connsiteX260" fmla="*/ 1238695 w 7467600"/>
              <a:gd name="connsiteY260" fmla="*/ 3076820 h 6858000"/>
              <a:gd name="connsiteX261" fmla="*/ 5425627 w 7467600"/>
              <a:gd name="connsiteY261" fmla="*/ 2954192 h 6858000"/>
              <a:gd name="connsiteX262" fmla="*/ 5470770 w 7467600"/>
              <a:gd name="connsiteY262" fmla="*/ 3005435 h 6858000"/>
              <a:gd name="connsiteX263" fmla="*/ 5519779 w 7467600"/>
              <a:gd name="connsiteY263" fmla="*/ 4359223 h 6858000"/>
              <a:gd name="connsiteX264" fmla="*/ 5520293 w 7467600"/>
              <a:gd name="connsiteY264" fmla="*/ 4360602 h 6858000"/>
              <a:gd name="connsiteX265" fmla="*/ 5767221 w 7467600"/>
              <a:gd name="connsiteY265" fmla="*/ 4665564 h 6858000"/>
              <a:gd name="connsiteX266" fmla="*/ 6937169 w 7467600"/>
              <a:gd name="connsiteY266" fmla="*/ 4815941 h 6858000"/>
              <a:gd name="connsiteX267" fmla="*/ 6953922 w 7467600"/>
              <a:gd name="connsiteY267" fmla="*/ 4890068 h 6858000"/>
              <a:gd name="connsiteX268" fmla="*/ 6071359 w 7467600"/>
              <a:gd name="connsiteY268" fmla="*/ 4770770 h 6858000"/>
              <a:gd name="connsiteX269" fmla="*/ 6038839 w 7467600"/>
              <a:gd name="connsiteY269" fmla="*/ 4764474 h 6858000"/>
              <a:gd name="connsiteX270" fmla="*/ 6038706 w 7467600"/>
              <a:gd name="connsiteY270" fmla="*/ 4763847 h 6858000"/>
              <a:gd name="connsiteX271" fmla="*/ 6037784 w 7467600"/>
              <a:gd name="connsiteY271" fmla="*/ 4764270 h 6858000"/>
              <a:gd name="connsiteX272" fmla="*/ 6038839 w 7467600"/>
              <a:gd name="connsiteY272" fmla="*/ 4764474 h 6858000"/>
              <a:gd name="connsiteX273" fmla="*/ 6040338 w 7467600"/>
              <a:gd name="connsiteY273" fmla="*/ 4771418 h 6858000"/>
              <a:gd name="connsiteX274" fmla="*/ 6024488 w 7467600"/>
              <a:gd name="connsiteY274" fmla="*/ 4809903 h 6858000"/>
              <a:gd name="connsiteX275" fmla="*/ 5599771 w 7467600"/>
              <a:gd name="connsiteY275" fmla="*/ 5509652 h 6858000"/>
              <a:gd name="connsiteX276" fmla="*/ 5548843 w 7467600"/>
              <a:gd name="connsiteY276" fmla="*/ 5563845 h 6858000"/>
              <a:gd name="connsiteX277" fmla="*/ 5940952 w 7467600"/>
              <a:gd name="connsiteY277" fmla="*/ 6250028 h 6858000"/>
              <a:gd name="connsiteX278" fmla="*/ 6043441 w 7467600"/>
              <a:gd name="connsiteY278" fmla="*/ 6665847 h 6858000"/>
              <a:gd name="connsiteX279" fmla="*/ 6093432 w 7467600"/>
              <a:gd name="connsiteY279" fmla="*/ 6858000 h 6858000"/>
              <a:gd name="connsiteX280" fmla="*/ 6034344 w 7467600"/>
              <a:gd name="connsiteY280" fmla="*/ 6858000 h 6858000"/>
              <a:gd name="connsiteX281" fmla="*/ 6026679 w 7467600"/>
              <a:gd name="connsiteY281" fmla="*/ 6836959 h 6858000"/>
              <a:gd name="connsiteX282" fmla="*/ 5800441 w 7467600"/>
              <a:gd name="connsiteY282" fmla="*/ 6335286 h 6858000"/>
              <a:gd name="connsiteX283" fmla="*/ 5526562 w 7467600"/>
              <a:gd name="connsiteY283" fmla="*/ 5705388 h 6858000"/>
              <a:gd name="connsiteX284" fmla="*/ 5519640 w 7467600"/>
              <a:gd name="connsiteY284" fmla="*/ 5683774 h 6858000"/>
              <a:gd name="connsiteX285" fmla="*/ 5844559 w 7467600"/>
              <a:gd name="connsiteY285" fmla="*/ 6553349 h 6858000"/>
              <a:gd name="connsiteX286" fmla="*/ 5975994 w 7467600"/>
              <a:gd name="connsiteY286" fmla="*/ 6858000 h 6858000"/>
              <a:gd name="connsiteX287" fmla="*/ 5898547 w 7467600"/>
              <a:gd name="connsiteY287" fmla="*/ 6858000 h 6858000"/>
              <a:gd name="connsiteX288" fmla="*/ 5682041 w 7467600"/>
              <a:gd name="connsiteY288" fmla="*/ 6355860 h 6858000"/>
              <a:gd name="connsiteX289" fmla="*/ 5461758 w 7467600"/>
              <a:gd name="connsiteY289" fmla="*/ 5820220 h 6858000"/>
              <a:gd name="connsiteX290" fmla="*/ 5237282 w 7467600"/>
              <a:gd name="connsiteY290" fmla="*/ 6579086 h 6858000"/>
              <a:gd name="connsiteX291" fmla="*/ 5115009 w 7467600"/>
              <a:gd name="connsiteY291" fmla="*/ 6858000 h 6858000"/>
              <a:gd name="connsiteX292" fmla="*/ 5028074 w 7467600"/>
              <a:gd name="connsiteY292" fmla="*/ 6858000 h 6858000"/>
              <a:gd name="connsiteX293" fmla="*/ 5079508 w 7467600"/>
              <a:gd name="connsiteY293" fmla="*/ 6749074 h 6858000"/>
              <a:gd name="connsiteX294" fmla="*/ 5371846 w 7467600"/>
              <a:gd name="connsiteY294" fmla="*/ 5924413 h 6858000"/>
              <a:gd name="connsiteX295" fmla="*/ 5270512 w 7467600"/>
              <a:gd name="connsiteY295" fmla="*/ 6138975 h 6858000"/>
              <a:gd name="connsiteX296" fmla="*/ 5062409 w 7467600"/>
              <a:gd name="connsiteY296" fmla="*/ 6653544 h 6858000"/>
              <a:gd name="connsiteX297" fmla="*/ 5036628 w 7467600"/>
              <a:gd name="connsiteY297" fmla="*/ 6754247 h 6858000"/>
              <a:gd name="connsiteX298" fmla="*/ 5009112 w 7467600"/>
              <a:gd name="connsiteY298" fmla="*/ 6858000 h 6858000"/>
              <a:gd name="connsiteX299" fmla="*/ 4976679 w 7467600"/>
              <a:gd name="connsiteY299" fmla="*/ 6858000 h 6858000"/>
              <a:gd name="connsiteX300" fmla="*/ 5006537 w 7467600"/>
              <a:gd name="connsiteY300" fmla="*/ 6747068 h 6858000"/>
              <a:gd name="connsiteX301" fmla="*/ 5032723 w 7467600"/>
              <a:gd name="connsiteY301" fmla="*/ 6644957 h 6858000"/>
              <a:gd name="connsiteX302" fmla="*/ 5242949 w 7467600"/>
              <a:gd name="connsiteY302" fmla="*/ 6125175 h 6858000"/>
              <a:gd name="connsiteX303" fmla="*/ 5286321 w 7467600"/>
              <a:gd name="connsiteY303" fmla="*/ 6033555 h 6858000"/>
              <a:gd name="connsiteX304" fmla="*/ 5008210 w 7467600"/>
              <a:gd name="connsiteY304" fmla="*/ 6649194 h 6858000"/>
              <a:gd name="connsiteX305" fmla="*/ 4986321 w 7467600"/>
              <a:gd name="connsiteY305" fmla="*/ 6765687 h 6858000"/>
              <a:gd name="connsiteX306" fmla="*/ 4973474 w 7467600"/>
              <a:gd name="connsiteY306" fmla="*/ 6858000 h 6858000"/>
              <a:gd name="connsiteX307" fmla="*/ 4907178 w 7467600"/>
              <a:gd name="connsiteY307" fmla="*/ 6858000 h 6858000"/>
              <a:gd name="connsiteX308" fmla="*/ 4910810 w 7467600"/>
              <a:gd name="connsiteY308" fmla="*/ 6829660 h 6858000"/>
              <a:gd name="connsiteX309" fmla="*/ 4987461 w 7467600"/>
              <a:gd name="connsiteY309" fmla="*/ 6432994 h 6858000"/>
              <a:gd name="connsiteX310" fmla="*/ 5179262 w 7467600"/>
              <a:gd name="connsiteY310" fmla="*/ 6035044 h 6858000"/>
              <a:gd name="connsiteX311" fmla="*/ 4689678 w 7467600"/>
              <a:gd name="connsiteY311" fmla="*/ 6440241 h 6858000"/>
              <a:gd name="connsiteX312" fmla="*/ 4477543 w 7467600"/>
              <a:gd name="connsiteY312" fmla="*/ 6674836 h 6858000"/>
              <a:gd name="connsiteX313" fmla="*/ 4329957 w 7467600"/>
              <a:gd name="connsiteY313" fmla="*/ 6858000 h 6858000"/>
              <a:gd name="connsiteX314" fmla="*/ 4218595 w 7467600"/>
              <a:gd name="connsiteY314" fmla="*/ 6858000 h 6858000"/>
              <a:gd name="connsiteX315" fmla="*/ 4368888 w 7467600"/>
              <a:gd name="connsiteY315" fmla="*/ 6668412 h 6858000"/>
              <a:gd name="connsiteX316" fmla="*/ 4563091 w 7467600"/>
              <a:gd name="connsiteY316" fmla="*/ 6442508 h 6858000"/>
              <a:gd name="connsiteX317" fmla="*/ 5387324 w 7467600"/>
              <a:gd name="connsiteY317" fmla="*/ 5705830 h 6858000"/>
              <a:gd name="connsiteX318" fmla="*/ 5073620 w 7467600"/>
              <a:gd name="connsiteY318" fmla="*/ 5955437 h 6858000"/>
              <a:gd name="connsiteX319" fmla="*/ 4689789 w 7467600"/>
              <a:gd name="connsiteY319" fmla="*/ 6268382 h 6858000"/>
              <a:gd name="connsiteX320" fmla="*/ 4418722 w 7467600"/>
              <a:gd name="connsiteY320" fmla="*/ 6570886 h 6858000"/>
              <a:gd name="connsiteX321" fmla="*/ 4214944 w 7467600"/>
              <a:gd name="connsiteY321" fmla="*/ 6858000 h 6858000"/>
              <a:gd name="connsiteX322" fmla="*/ 4177898 w 7467600"/>
              <a:gd name="connsiteY322" fmla="*/ 6858000 h 6858000"/>
              <a:gd name="connsiteX323" fmla="*/ 4391597 w 7467600"/>
              <a:gd name="connsiteY323" fmla="*/ 6556370 h 6858000"/>
              <a:gd name="connsiteX324" fmla="*/ 4668889 w 7467600"/>
              <a:gd name="connsiteY324" fmla="*/ 6246399 h 6858000"/>
              <a:gd name="connsiteX325" fmla="*/ 5055427 w 7467600"/>
              <a:gd name="connsiteY325" fmla="*/ 5931476 h 6858000"/>
              <a:gd name="connsiteX326" fmla="*/ 5371814 w 7467600"/>
              <a:gd name="connsiteY326" fmla="*/ 5678975 h 6858000"/>
              <a:gd name="connsiteX327" fmla="*/ 4987918 w 7467600"/>
              <a:gd name="connsiteY327" fmla="*/ 5838701 h 6858000"/>
              <a:gd name="connsiteX328" fmla="*/ 4317146 w 7467600"/>
              <a:gd name="connsiteY328" fmla="*/ 6587716 h 6858000"/>
              <a:gd name="connsiteX329" fmla="*/ 4171627 w 7467600"/>
              <a:gd name="connsiteY329" fmla="*/ 6858000 h 6858000"/>
              <a:gd name="connsiteX330" fmla="*/ 4081585 w 7467600"/>
              <a:gd name="connsiteY330" fmla="*/ 6858000 h 6858000"/>
              <a:gd name="connsiteX331" fmla="*/ 4238603 w 7467600"/>
              <a:gd name="connsiteY331" fmla="*/ 6559341 h 6858000"/>
              <a:gd name="connsiteX332" fmla="*/ 4778333 w 7467600"/>
              <a:gd name="connsiteY332" fmla="*/ 5873626 h 6858000"/>
              <a:gd name="connsiteX333" fmla="*/ 5414185 w 7467600"/>
              <a:gd name="connsiteY333" fmla="*/ 5573882 h 6858000"/>
              <a:gd name="connsiteX334" fmla="*/ 5959648 w 7467600"/>
              <a:gd name="connsiteY334" fmla="*/ 4760797 h 6858000"/>
              <a:gd name="connsiteX335" fmla="*/ 5355019 w 7467600"/>
              <a:gd name="connsiteY335" fmla="*/ 4734672 h 6858000"/>
              <a:gd name="connsiteX336" fmla="*/ 5083565 w 7467600"/>
              <a:gd name="connsiteY336" fmla="*/ 5179121 h 6858000"/>
              <a:gd name="connsiteX337" fmla="*/ 4713577 w 7467600"/>
              <a:gd name="connsiteY337" fmla="*/ 5616803 h 6858000"/>
              <a:gd name="connsiteX338" fmla="*/ 3989559 w 7467600"/>
              <a:gd name="connsiteY338" fmla="*/ 6145945 h 6858000"/>
              <a:gd name="connsiteX339" fmla="*/ 3939824 w 7467600"/>
              <a:gd name="connsiteY339" fmla="*/ 6066900 h 6858000"/>
              <a:gd name="connsiteX340" fmla="*/ 4584537 w 7467600"/>
              <a:gd name="connsiteY340" fmla="*/ 5324826 h 6858000"/>
              <a:gd name="connsiteX341" fmla="*/ 5037105 w 7467600"/>
              <a:gd name="connsiteY341" fmla="*/ 5088765 h 6858000"/>
              <a:gd name="connsiteX342" fmla="*/ 5039930 w 7467600"/>
              <a:gd name="connsiteY342" fmla="*/ 5089585 h 6858000"/>
              <a:gd name="connsiteX343" fmla="*/ 5263764 w 7467600"/>
              <a:gd name="connsiteY343" fmla="*/ 4735525 h 6858000"/>
              <a:gd name="connsiteX344" fmla="*/ 4086300 w 7467600"/>
              <a:gd name="connsiteY344" fmla="*/ 4884599 h 6858000"/>
              <a:gd name="connsiteX345" fmla="*/ 4085485 w 7467600"/>
              <a:gd name="connsiteY345" fmla="*/ 4899070 h 6858000"/>
              <a:gd name="connsiteX346" fmla="*/ 3871915 w 7467600"/>
              <a:gd name="connsiteY346" fmla="*/ 5253645 h 6858000"/>
              <a:gd name="connsiteX347" fmla="*/ 3799374 w 7467600"/>
              <a:gd name="connsiteY347" fmla="*/ 5466127 h 6858000"/>
              <a:gd name="connsiteX348" fmla="*/ 3498850 w 7467600"/>
              <a:gd name="connsiteY348" fmla="*/ 6661888 h 6858000"/>
              <a:gd name="connsiteX349" fmla="*/ 3399216 w 7467600"/>
              <a:gd name="connsiteY349" fmla="*/ 6858000 h 6858000"/>
              <a:gd name="connsiteX350" fmla="*/ 3303688 w 7467600"/>
              <a:gd name="connsiteY350" fmla="*/ 6858000 h 6858000"/>
              <a:gd name="connsiteX351" fmla="*/ 3391774 w 7467600"/>
              <a:gd name="connsiteY351" fmla="*/ 6697181 h 6858000"/>
              <a:gd name="connsiteX352" fmla="*/ 3735540 w 7467600"/>
              <a:gd name="connsiteY352" fmla="*/ 5546923 h 6858000"/>
              <a:gd name="connsiteX353" fmla="*/ 3729438 w 7467600"/>
              <a:gd name="connsiteY353" fmla="*/ 5569058 h 6858000"/>
              <a:gd name="connsiteX354" fmla="*/ 3707782 w 7467600"/>
              <a:gd name="connsiteY354" fmla="*/ 5644908 h 6858000"/>
              <a:gd name="connsiteX355" fmla="*/ 3583827 w 7467600"/>
              <a:gd name="connsiteY355" fmla="*/ 6039215 h 6858000"/>
              <a:gd name="connsiteX356" fmla="*/ 3547861 w 7467600"/>
              <a:gd name="connsiteY356" fmla="*/ 6129609 h 6858000"/>
              <a:gd name="connsiteX357" fmla="*/ 3490905 w 7467600"/>
              <a:gd name="connsiteY357" fmla="*/ 6277660 h 6858000"/>
              <a:gd name="connsiteX358" fmla="*/ 3455859 w 7467600"/>
              <a:gd name="connsiteY358" fmla="*/ 6391301 h 6858000"/>
              <a:gd name="connsiteX359" fmla="*/ 3429112 w 7467600"/>
              <a:gd name="connsiteY359" fmla="*/ 6479469 h 6858000"/>
              <a:gd name="connsiteX360" fmla="*/ 3304862 w 7467600"/>
              <a:gd name="connsiteY360" fmla="*/ 6796476 h 6858000"/>
              <a:gd name="connsiteX361" fmla="*/ 3276071 w 7467600"/>
              <a:gd name="connsiteY361" fmla="*/ 6858000 h 6858000"/>
              <a:gd name="connsiteX362" fmla="*/ 3240805 w 7467600"/>
              <a:gd name="connsiteY362" fmla="*/ 6858000 h 6858000"/>
              <a:gd name="connsiteX363" fmla="*/ 3275917 w 7467600"/>
              <a:gd name="connsiteY363" fmla="*/ 6783192 h 6858000"/>
              <a:gd name="connsiteX364" fmla="*/ 3399358 w 7467600"/>
              <a:gd name="connsiteY364" fmla="*/ 6469011 h 6858000"/>
              <a:gd name="connsiteX365" fmla="*/ 3425650 w 7467600"/>
              <a:gd name="connsiteY365" fmla="*/ 6381333 h 6858000"/>
              <a:gd name="connsiteX366" fmla="*/ 3460661 w 7467600"/>
              <a:gd name="connsiteY366" fmla="*/ 6266763 h 6858000"/>
              <a:gd name="connsiteX367" fmla="*/ 3518021 w 7467600"/>
              <a:gd name="connsiteY367" fmla="*/ 6117298 h 6858000"/>
              <a:gd name="connsiteX368" fmla="*/ 3554035 w 7467600"/>
              <a:gd name="connsiteY368" fmla="*/ 6027832 h 6858000"/>
              <a:gd name="connsiteX369" fmla="*/ 3677174 w 7467600"/>
              <a:gd name="connsiteY369" fmla="*/ 5636351 h 6858000"/>
              <a:gd name="connsiteX370" fmla="*/ 3698819 w 7467600"/>
              <a:gd name="connsiteY370" fmla="*/ 5560503 h 6858000"/>
              <a:gd name="connsiteX371" fmla="*/ 3702094 w 7467600"/>
              <a:gd name="connsiteY371" fmla="*/ 5549194 h 6858000"/>
              <a:gd name="connsiteX372" fmla="*/ 3398355 w 7467600"/>
              <a:gd name="connsiteY372" fmla="*/ 6094603 h 6858000"/>
              <a:gd name="connsiteX373" fmla="*/ 3193941 w 7467600"/>
              <a:gd name="connsiteY373" fmla="*/ 6798775 h 6858000"/>
              <a:gd name="connsiteX374" fmla="*/ 3184140 w 7467600"/>
              <a:gd name="connsiteY374" fmla="*/ 6858000 h 6858000"/>
              <a:gd name="connsiteX375" fmla="*/ 3099978 w 7467600"/>
              <a:gd name="connsiteY375" fmla="*/ 6858000 h 6858000"/>
              <a:gd name="connsiteX376" fmla="*/ 3101556 w 7467600"/>
              <a:gd name="connsiteY376" fmla="*/ 6843337 h 6858000"/>
              <a:gd name="connsiteX377" fmla="*/ 3370162 w 7467600"/>
              <a:gd name="connsiteY377" fmla="*/ 5785550 h 6858000"/>
              <a:gd name="connsiteX378" fmla="*/ 3746477 w 7467600"/>
              <a:gd name="connsiteY378" fmla="*/ 5377889 h 6858000"/>
              <a:gd name="connsiteX379" fmla="*/ 3863399 w 7467600"/>
              <a:gd name="connsiteY379" fmla="*/ 5087257 h 6858000"/>
              <a:gd name="connsiteX380" fmla="*/ 3968712 w 7467600"/>
              <a:gd name="connsiteY380" fmla="*/ 4913989 h 6858000"/>
              <a:gd name="connsiteX381" fmla="*/ 2792390 w 7467600"/>
              <a:gd name="connsiteY381" fmla="*/ 5382974 h 6858000"/>
              <a:gd name="connsiteX382" fmla="*/ 2714982 w 7467600"/>
              <a:gd name="connsiteY382" fmla="*/ 5427051 h 6858000"/>
              <a:gd name="connsiteX383" fmla="*/ 2813361 w 7467600"/>
              <a:gd name="connsiteY383" fmla="*/ 6023912 h 6858000"/>
              <a:gd name="connsiteX384" fmla="*/ 2688430 w 7467600"/>
              <a:gd name="connsiteY384" fmla="*/ 6801564 h 6858000"/>
              <a:gd name="connsiteX385" fmla="*/ 2629626 w 7467600"/>
              <a:gd name="connsiteY385" fmla="*/ 6763394 h 6858000"/>
              <a:gd name="connsiteX386" fmla="*/ 2565328 w 7467600"/>
              <a:gd name="connsiteY386" fmla="*/ 5516399 h 6858000"/>
              <a:gd name="connsiteX387" fmla="*/ 1922999 w 7467600"/>
              <a:gd name="connsiteY387" fmla="*/ 5980343 h 6858000"/>
              <a:gd name="connsiteX388" fmla="*/ 1950261 w 7467600"/>
              <a:gd name="connsiteY388" fmla="*/ 6405858 h 6858000"/>
              <a:gd name="connsiteX389" fmla="*/ 2365554 w 7467600"/>
              <a:gd name="connsiteY389" fmla="*/ 6759107 h 6858000"/>
              <a:gd name="connsiteX390" fmla="*/ 2424142 w 7467600"/>
              <a:gd name="connsiteY390" fmla="*/ 6858000 h 6858000"/>
              <a:gd name="connsiteX391" fmla="*/ 2395994 w 7467600"/>
              <a:gd name="connsiteY391" fmla="*/ 6858000 h 6858000"/>
              <a:gd name="connsiteX392" fmla="*/ 2392863 w 7467600"/>
              <a:gd name="connsiteY392" fmla="*/ 6852964 h 6858000"/>
              <a:gd name="connsiteX393" fmla="*/ 2017589 w 7467600"/>
              <a:gd name="connsiteY393" fmla="*/ 6493982 h 6858000"/>
              <a:gd name="connsiteX394" fmla="*/ 2147336 w 7467600"/>
              <a:gd name="connsiteY394" fmla="*/ 6594052 h 6858000"/>
              <a:gd name="connsiteX395" fmla="*/ 2207047 w 7467600"/>
              <a:gd name="connsiteY395" fmla="*/ 6654540 h 6858000"/>
              <a:gd name="connsiteX396" fmla="*/ 2299106 w 7467600"/>
              <a:gd name="connsiteY396" fmla="*/ 6778931 h 6858000"/>
              <a:gd name="connsiteX397" fmla="*/ 2314430 w 7467600"/>
              <a:gd name="connsiteY397" fmla="*/ 6801144 h 6858000"/>
              <a:gd name="connsiteX398" fmla="*/ 2352406 w 7467600"/>
              <a:gd name="connsiteY398" fmla="*/ 6858000 h 6858000"/>
              <a:gd name="connsiteX399" fmla="*/ 2314492 w 7467600"/>
              <a:gd name="connsiteY399" fmla="*/ 6858000 h 6858000"/>
              <a:gd name="connsiteX400" fmla="*/ 2288095 w 7467600"/>
              <a:gd name="connsiteY400" fmla="*/ 6818030 h 6858000"/>
              <a:gd name="connsiteX401" fmla="*/ 2272768 w 7467600"/>
              <a:gd name="connsiteY401" fmla="*/ 6795822 h 6858000"/>
              <a:gd name="connsiteX402" fmla="*/ 2182715 w 7467600"/>
              <a:gd name="connsiteY402" fmla="*/ 6675071 h 6858000"/>
              <a:gd name="connsiteX403" fmla="*/ 2032061 w 7467600"/>
              <a:gd name="connsiteY403" fmla="*/ 6541380 h 6858000"/>
              <a:gd name="connsiteX404" fmla="*/ 2257220 w 7467600"/>
              <a:gd name="connsiteY404" fmla="*/ 6826257 h 6858000"/>
              <a:gd name="connsiteX405" fmla="*/ 2281324 w 7467600"/>
              <a:gd name="connsiteY405" fmla="*/ 6858000 h 6858000"/>
              <a:gd name="connsiteX406" fmla="*/ 2242860 w 7467600"/>
              <a:gd name="connsiteY406" fmla="*/ 6858000 h 6858000"/>
              <a:gd name="connsiteX407" fmla="*/ 2232818 w 7467600"/>
              <a:gd name="connsiteY407" fmla="*/ 6844926 h 6858000"/>
              <a:gd name="connsiteX408" fmla="*/ 1990172 w 7467600"/>
              <a:gd name="connsiteY408" fmla="*/ 6542121 h 6858000"/>
              <a:gd name="connsiteX409" fmla="*/ 2124090 w 7467600"/>
              <a:gd name="connsiteY409" fmla="*/ 6761017 h 6858000"/>
              <a:gd name="connsiteX410" fmla="*/ 2200380 w 7467600"/>
              <a:gd name="connsiteY410" fmla="*/ 6858000 h 6858000"/>
              <a:gd name="connsiteX411" fmla="*/ 2147507 w 7467600"/>
              <a:gd name="connsiteY411" fmla="*/ 6858000 h 6858000"/>
              <a:gd name="connsiteX412" fmla="*/ 2070668 w 7467600"/>
              <a:gd name="connsiteY412" fmla="*/ 6761520 h 6858000"/>
              <a:gd name="connsiteX413" fmla="*/ 1975142 w 7467600"/>
              <a:gd name="connsiteY413" fmla="*/ 6585570 h 6858000"/>
              <a:gd name="connsiteX414" fmla="*/ 2050035 w 7467600"/>
              <a:gd name="connsiteY414" fmla="*/ 6813345 h 6858000"/>
              <a:gd name="connsiteX415" fmla="*/ 2063025 w 7467600"/>
              <a:gd name="connsiteY415" fmla="*/ 6858000 h 6858000"/>
              <a:gd name="connsiteX416" fmla="*/ 2021675 w 7467600"/>
              <a:gd name="connsiteY416" fmla="*/ 6858000 h 6858000"/>
              <a:gd name="connsiteX417" fmla="*/ 2019308 w 7467600"/>
              <a:gd name="connsiteY417" fmla="*/ 6847118 h 6858000"/>
              <a:gd name="connsiteX418" fmla="*/ 1938835 w 7467600"/>
              <a:gd name="connsiteY418" fmla="*/ 6551160 h 6858000"/>
              <a:gd name="connsiteX419" fmla="*/ 1953230 w 7467600"/>
              <a:gd name="connsiteY419" fmla="*/ 6759699 h 6858000"/>
              <a:gd name="connsiteX420" fmla="*/ 1956763 w 7467600"/>
              <a:gd name="connsiteY420" fmla="*/ 6778191 h 6858000"/>
              <a:gd name="connsiteX421" fmla="*/ 1967925 w 7467600"/>
              <a:gd name="connsiteY421" fmla="*/ 6858000 h 6858000"/>
              <a:gd name="connsiteX422" fmla="*/ 1936622 w 7467600"/>
              <a:gd name="connsiteY422" fmla="*/ 6858000 h 6858000"/>
              <a:gd name="connsiteX423" fmla="*/ 1926261 w 7467600"/>
              <a:gd name="connsiteY423" fmla="*/ 6784064 h 6858000"/>
              <a:gd name="connsiteX424" fmla="*/ 1922724 w 7467600"/>
              <a:gd name="connsiteY424" fmla="*/ 6765577 h 6858000"/>
              <a:gd name="connsiteX425" fmla="*/ 1904650 w 7467600"/>
              <a:gd name="connsiteY425" fmla="*/ 6639616 h 6858000"/>
              <a:gd name="connsiteX426" fmla="*/ 1885273 w 7467600"/>
              <a:gd name="connsiteY426" fmla="*/ 6858000 h 6858000"/>
              <a:gd name="connsiteX427" fmla="*/ 1854363 w 7467600"/>
              <a:gd name="connsiteY427" fmla="*/ 6858000 h 6858000"/>
              <a:gd name="connsiteX428" fmla="*/ 1880391 w 7467600"/>
              <a:gd name="connsiteY428" fmla="*/ 6603796 h 6858000"/>
              <a:gd name="connsiteX429" fmla="*/ 1818273 w 7467600"/>
              <a:gd name="connsiteY429" fmla="*/ 6715729 h 6858000"/>
              <a:gd name="connsiteX430" fmla="*/ 1794691 w 7467600"/>
              <a:gd name="connsiteY430" fmla="*/ 6843239 h 6858000"/>
              <a:gd name="connsiteX431" fmla="*/ 1794914 w 7467600"/>
              <a:gd name="connsiteY431" fmla="*/ 6858000 h 6858000"/>
              <a:gd name="connsiteX432" fmla="*/ 1746128 w 7467600"/>
              <a:gd name="connsiteY432" fmla="*/ 6858000 h 6858000"/>
              <a:gd name="connsiteX433" fmla="*/ 1753934 w 7467600"/>
              <a:gd name="connsiteY433" fmla="*/ 6724796 h 6858000"/>
              <a:gd name="connsiteX434" fmla="*/ 1792053 w 7467600"/>
              <a:gd name="connsiteY434" fmla="*/ 6572396 h 6858000"/>
              <a:gd name="connsiteX435" fmla="*/ 1862248 w 7467600"/>
              <a:gd name="connsiteY435" fmla="*/ 6266397 h 6858000"/>
              <a:gd name="connsiteX436" fmla="*/ 1862250 w 7467600"/>
              <a:gd name="connsiteY436" fmla="*/ 6033531 h 6858000"/>
              <a:gd name="connsiteX437" fmla="*/ 1211999 w 7467600"/>
              <a:gd name="connsiteY437" fmla="*/ 6683610 h 6858000"/>
              <a:gd name="connsiteX438" fmla="*/ 1213266 w 7467600"/>
              <a:gd name="connsiteY438" fmla="*/ 6691947 h 6858000"/>
              <a:gd name="connsiteX439" fmla="*/ 1203370 w 7467600"/>
              <a:gd name="connsiteY439" fmla="*/ 6850676 h 6858000"/>
              <a:gd name="connsiteX440" fmla="*/ 1203671 w 7467600"/>
              <a:gd name="connsiteY440" fmla="*/ 6858000 h 6858000"/>
              <a:gd name="connsiteX441" fmla="*/ 1143180 w 7467600"/>
              <a:gd name="connsiteY441" fmla="*/ 6858000 h 6858000"/>
              <a:gd name="connsiteX442" fmla="*/ 1142176 w 7467600"/>
              <a:gd name="connsiteY442" fmla="*/ 6766045 h 6858000"/>
              <a:gd name="connsiteX443" fmla="*/ 1067484 w 7467600"/>
              <a:gd name="connsiteY443" fmla="*/ 6858000 h 6858000"/>
              <a:gd name="connsiteX444" fmla="*/ 953928 w 7467600"/>
              <a:gd name="connsiteY444" fmla="*/ 6858000 h 6858000"/>
              <a:gd name="connsiteX445" fmla="*/ 959715 w 7467600"/>
              <a:gd name="connsiteY445" fmla="*/ 6850185 h 6858000"/>
              <a:gd name="connsiteX446" fmla="*/ 1483788 w 7467600"/>
              <a:gd name="connsiteY446" fmla="*/ 6259174 h 6858000"/>
              <a:gd name="connsiteX447" fmla="*/ 1100671 w 7467600"/>
              <a:gd name="connsiteY447" fmla="*/ 6252137 h 6858000"/>
              <a:gd name="connsiteX448" fmla="*/ 1090144 w 7467600"/>
              <a:gd name="connsiteY448" fmla="*/ 6256748 h 6858000"/>
              <a:gd name="connsiteX449" fmla="*/ 1095872 w 7467600"/>
              <a:gd name="connsiteY449" fmla="*/ 6271892 h 6858000"/>
              <a:gd name="connsiteX450" fmla="*/ 262785 w 7467600"/>
              <a:gd name="connsiteY450" fmla="*/ 6845450 h 6858000"/>
              <a:gd name="connsiteX451" fmla="*/ 209968 w 7467600"/>
              <a:gd name="connsiteY451" fmla="*/ 6770713 h 6858000"/>
              <a:gd name="connsiteX452" fmla="*/ 873460 w 7467600"/>
              <a:gd name="connsiteY452" fmla="*/ 6253768 h 6858000"/>
              <a:gd name="connsiteX453" fmla="*/ 192686 w 7467600"/>
              <a:gd name="connsiteY453" fmla="*/ 5849257 h 6858000"/>
              <a:gd name="connsiteX454" fmla="*/ 4696 w 7467600"/>
              <a:gd name="connsiteY454" fmla="*/ 5697668 h 6858000"/>
              <a:gd name="connsiteX455" fmla="*/ 0 w 7467600"/>
              <a:gd name="connsiteY455" fmla="*/ 5689984 h 6858000"/>
              <a:gd name="connsiteX456" fmla="*/ 0 w 7467600"/>
              <a:gd name="connsiteY456" fmla="*/ 5513472 h 6858000"/>
              <a:gd name="connsiteX457" fmla="*/ 174101 w 7467600"/>
              <a:gd name="connsiteY457" fmla="*/ 5620277 h 6858000"/>
              <a:gd name="connsiteX458" fmla="*/ 891800 w 7467600"/>
              <a:gd name="connsiteY458" fmla="*/ 6036935 h 6858000"/>
              <a:gd name="connsiteX459" fmla="*/ 1072219 w 7467600"/>
              <a:gd name="connsiteY459" fmla="*/ 6169443 h 6858000"/>
              <a:gd name="connsiteX460" fmla="*/ 1074117 w 7467600"/>
              <a:gd name="connsiteY460" fmla="*/ 6170301 h 6858000"/>
              <a:gd name="connsiteX461" fmla="*/ 1083114 w 7467600"/>
              <a:gd name="connsiteY461" fmla="*/ 6174131 h 6858000"/>
              <a:gd name="connsiteX462" fmla="*/ 1543010 w 7467600"/>
              <a:gd name="connsiteY462" fmla="*/ 6191140 h 6858000"/>
              <a:gd name="connsiteX463" fmla="*/ 1551080 w 7467600"/>
              <a:gd name="connsiteY463" fmla="*/ 6195006 h 6858000"/>
              <a:gd name="connsiteX464" fmla="*/ 2345443 w 7467600"/>
              <a:gd name="connsiteY464" fmla="*/ 5549882 h 6858000"/>
              <a:gd name="connsiteX465" fmla="*/ 1721499 w 7467600"/>
              <a:gd name="connsiteY465" fmla="*/ 5599969 h 6858000"/>
              <a:gd name="connsiteX466" fmla="*/ 767716 w 7467600"/>
              <a:gd name="connsiteY466" fmla="*/ 5472768 h 6858000"/>
              <a:gd name="connsiteX467" fmla="*/ 722147 w 7467600"/>
              <a:gd name="connsiteY467" fmla="*/ 5393091 h 6858000"/>
              <a:gd name="connsiteX468" fmla="*/ 1485552 w 7467600"/>
              <a:gd name="connsiteY468" fmla="*/ 5313202 h 6858000"/>
              <a:gd name="connsiteX469" fmla="*/ 2143004 w 7467600"/>
              <a:gd name="connsiteY469" fmla="*/ 5402420 h 6858000"/>
              <a:gd name="connsiteX470" fmla="*/ 1933391 w 7467600"/>
              <a:gd name="connsiteY470" fmla="*/ 5156971 h 6858000"/>
              <a:gd name="connsiteX471" fmla="*/ 1827118 w 7467600"/>
              <a:gd name="connsiteY471" fmla="*/ 4968410 h 6858000"/>
              <a:gd name="connsiteX472" fmla="*/ 1837349 w 7467600"/>
              <a:gd name="connsiteY472" fmla="*/ 4956357 h 6858000"/>
              <a:gd name="connsiteX473" fmla="*/ 2162835 w 7467600"/>
              <a:gd name="connsiteY473" fmla="*/ 5187853 h 6858000"/>
              <a:gd name="connsiteX474" fmla="*/ 2257167 w 7467600"/>
              <a:gd name="connsiteY474" fmla="*/ 5462123 h 6858000"/>
              <a:gd name="connsiteX475" fmla="*/ 2261598 w 7467600"/>
              <a:gd name="connsiteY475" fmla="*/ 5467998 h 6858000"/>
              <a:gd name="connsiteX476" fmla="*/ 2437177 w 7467600"/>
              <a:gd name="connsiteY476" fmla="*/ 5479608 h 6858000"/>
              <a:gd name="connsiteX477" fmla="*/ 2445247 w 7467600"/>
              <a:gd name="connsiteY477" fmla="*/ 5483476 h 6858000"/>
              <a:gd name="connsiteX478" fmla="*/ 2743626 w 7467600"/>
              <a:gd name="connsiteY478" fmla="*/ 5304819 h 6858000"/>
              <a:gd name="connsiteX479" fmla="*/ 3048102 w 7467600"/>
              <a:gd name="connsiteY479" fmla="*/ 5150595 h 6858000"/>
              <a:gd name="connsiteX480" fmla="*/ 1799414 w 7467600"/>
              <a:gd name="connsiteY480" fmla="*/ 4694732 h 6858000"/>
              <a:gd name="connsiteX481" fmla="*/ 1771735 w 7467600"/>
              <a:gd name="connsiteY481" fmla="*/ 4619929 h 6858000"/>
              <a:gd name="connsiteX482" fmla="*/ 3104273 w 7467600"/>
              <a:gd name="connsiteY482" fmla="*/ 5076159 h 6858000"/>
              <a:gd name="connsiteX483" fmla="*/ 3113245 w 7467600"/>
              <a:gd name="connsiteY483" fmla="*/ 5090705 h 6858000"/>
              <a:gd name="connsiteX484" fmla="*/ 3126294 w 7467600"/>
              <a:gd name="connsiteY484" fmla="*/ 5114400 h 6858000"/>
              <a:gd name="connsiteX485" fmla="*/ 3937433 w 7467600"/>
              <a:gd name="connsiteY485" fmla="*/ 4830473 h 6858000"/>
              <a:gd name="connsiteX486" fmla="*/ 3590475 w 7467600"/>
              <a:gd name="connsiteY486" fmla="*/ 4597974 h 6858000"/>
              <a:gd name="connsiteX487" fmla="*/ 3100264 w 7467600"/>
              <a:gd name="connsiteY487" fmla="*/ 4579845 h 6858000"/>
              <a:gd name="connsiteX488" fmla="*/ 2183576 w 7467600"/>
              <a:gd name="connsiteY488" fmla="*/ 4227150 h 6858000"/>
              <a:gd name="connsiteX489" fmla="*/ 2151029 w 7467600"/>
              <a:gd name="connsiteY489" fmla="*/ 4146947 h 6858000"/>
              <a:gd name="connsiteX490" fmla="*/ 3563434 w 7467600"/>
              <a:gd name="connsiteY490" fmla="*/ 4469115 h 6858000"/>
              <a:gd name="connsiteX491" fmla="*/ 3177952 w 7467600"/>
              <a:gd name="connsiteY491" fmla="*/ 3657386 h 6858000"/>
              <a:gd name="connsiteX492" fmla="*/ 3189263 w 7467600"/>
              <a:gd name="connsiteY492" fmla="*/ 3625726 h 6858000"/>
              <a:gd name="connsiteX493" fmla="*/ 3560912 w 7467600"/>
              <a:gd name="connsiteY493" fmla="*/ 4079863 h 6858000"/>
              <a:gd name="connsiteX494" fmla="*/ 3626636 w 7467600"/>
              <a:gd name="connsiteY494" fmla="*/ 4512230 h 6858000"/>
              <a:gd name="connsiteX495" fmla="*/ 3653088 w 7467600"/>
              <a:gd name="connsiteY495" fmla="*/ 4521417 h 6858000"/>
              <a:gd name="connsiteX496" fmla="*/ 3988128 w 7467600"/>
              <a:gd name="connsiteY496" fmla="*/ 4817267 h 6858000"/>
              <a:gd name="connsiteX497" fmla="*/ 4830582 w 7467600"/>
              <a:gd name="connsiteY497" fmla="*/ 4676000 h 6858000"/>
              <a:gd name="connsiteX498" fmla="*/ 4830100 w 7467600"/>
              <a:gd name="connsiteY498" fmla="*/ 4675554 h 6858000"/>
              <a:gd name="connsiteX499" fmla="*/ 4036318 w 7467600"/>
              <a:gd name="connsiteY499" fmla="*/ 4147013 h 6858000"/>
              <a:gd name="connsiteX500" fmla="*/ 3432098 w 7467600"/>
              <a:gd name="connsiteY500" fmla="*/ 3537312 h 6858000"/>
              <a:gd name="connsiteX501" fmla="*/ 3446761 w 7467600"/>
              <a:gd name="connsiteY501" fmla="*/ 3461278 h 6858000"/>
              <a:gd name="connsiteX502" fmla="*/ 4419733 w 7467600"/>
              <a:gd name="connsiteY502" fmla="*/ 3963555 h 6858000"/>
              <a:gd name="connsiteX503" fmla="*/ 4781371 w 7467600"/>
              <a:gd name="connsiteY503" fmla="*/ 4458604 h 6858000"/>
              <a:gd name="connsiteX504" fmla="*/ 4780440 w 7467600"/>
              <a:gd name="connsiteY504" fmla="*/ 4470290 h 6858000"/>
              <a:gd name="connsiteX505" fmla="*/ 4898954 w 7467600"/>
              <a:gd name="connsiteY505" fmla="*/ 4662092 h 6858000"/>
              <a:gd name="connsiteX506" fmla="*/ 4900699 w 7467600"/>
              <a:gd name="connsiteY506" fmla="*/ 4670867 h 6858000"/>
              <a:gd name="connsiteX507" fmla="*/ 5714511 w 7467600"/>
              <a:gd name="connsiteY507" fmla="*/ 4663483 h 6858000"/>
              <a:gd name="connsiteX508" fmla="*/ 5464793 w 7467600"/>
              <a:gd name="connsiteY508" fmla="*/ 4393556 h 6858000"/>
              <a:gd name="connsiteX509" fmla="*/ 5461897 w 7467600"/>
              <a:gd name="connsiteY509" fmla="*/ 4390879 h 6858000"/>
              <a:gd name="connsiteX510" fmla="*/ 4294126 w 7467600"/>
              <a:gd name="connsiteY510" fmla="*/ 3303048 h 6858000"/>
              <a:gd name="connsiteX511" fmla="*/ 4305321 w 7467600"/>
              <a:gd name="connsiteY511" fmla="*/ 3256953 h 6858000"/>
              <a:gd name="connsiteX512" fmla="*/ 4949299 w 7467600"/>
              <a:gd name="connsiteY512" fmla="*/ 3766336 h 6858000"/>
              <a:gd name="connsiteX513" fmla="*/ 5291452 w 7467600"/>
              <a:gd name="connsiteY513" fmla="*/ 4076801 h 6858000"/>
              <a:gd name="connsiteX514" fmla="*/ 5434998 w 7467600"/>
              <a:gd name="connsiteY514" fmla="*/ 4254100 h 6858000"/>
              <a:gd name="connsiteX515" fmla="*/ 5351015 w 7467600"/>
              <a:gd name="connsiteY515" fmla="*/ 3760989 h 6858000"/>
              <a:gd name="connsiteX516" fmla="*/ 5413780 w 7467600"/>
              <a:gd name="connsiteY516" fmla="*/ 2966265 h 6858000"/>
              <a:gd name="connsiteX517" fmla="*/ 5425627 w 7467600"/>
              <a:gd name="connsiteY517" fmla="*/ 2954192 h 6858000"/>
              <a:gd name="connsiteX518" fmla="*/ 6604735 w 7467600"/>
              <a:gd name="connsiteY518" fmla="*/ 2041381 h 6858000"/>
              <a:gd name="connsiteX519" fmla="*/ 7204487 w 7467600"/>
              <a:gd name="connsiteY519" fmla="*/ 2742112 h 6858000"/>
              <a:gd name="connsiteX520" fmla="*/ 7131592 w 7467600"/>
              <a:gd name="connsiteY520" fmla="*/ 2672096 h 6858000"/>
              <a:gd name="connsiteX521" fmla="*/ 6996344 w 7467600"/>
              <a:gd name="connsiteY521" fmla="*/ 2518310 h 6858000"/>
              <a:gd name="connsiteX522" fmla="*/ 6735495 w 7467600"/>
              <a:gd name="connsiteY522" fmla="*/ 2196890 h 6858000"/>
              <a:gd name="connsiteX523" fmla="*/ 6721901 w 7467600"/>
              <a:gd name="connsiteY523" fmla="*/ 2179274 h 6858000"/>
              <a:gd name="connsiteX524" fmla="*/ 6604735 w 7467600"/>
              <a:gd name="connsiteY524" fmla="*/ 2041381 h 6858000"/>
              <a:gd name="connsiteX525" fmla="*/ 6591670 w 7467600"/>
              <a:gd name="connsiteY525" fmla="*/ 1988277 h 6858000"/>
              <a:gd name="connsiteX526" fmla="*/ 6747349 w 7467600"/>
              <a:gd name="connsiteY526" fmla="*/ 2160069 h 6858000"/>
              <a:gd name="connsiteX527" fmla="*/ 6760943 w 7467600"/>
              <a:gd name="connsiteY527" fmla="*/ 2177686 h 6858000"/>
              <a:gd name="connsiteX528" fmla="*/ 7021065 w 7467600"/>
              <a:gd name="connsiteY528" fmla="*/ 2498102 h 6858000"/>
              <a:gd name="connsiteX529" fmla="*/ 7155223 w 7467600"/>
              <a:gd name="connsiteY529" fmla="*/ 2650386 h 6858000"/>
              <a:gd name="connsiteX530" fmla="*/ 7203167 w 7467600"/>
              <a:gd name="connsiteY530" fmla="*/ 2697288 h 6858000"/>
              <a:gd name="connsiteX531" fmla="*/ 6937703 w 7467600"/>
              <a:gd name="connsiteY531" fmla="*/ 2321981 h 6858000"/>
              <a:gd name="connsiteX532" fmla="*/ 6591670 w 7467600"/>
              <a:gd name="connsiteY532" fmla="*/ 1988277 h 6858000"/>
              <a:gd name="connsiteX533" fmla="*/ 5798671 w 7467600"/>
              <a:gd name="connsiteY533" fmla="*/ 1981601 h 6858000"/>
              <a:gd name="connsiteX534" fmla="*/ 5754709 w 7467600"/>
              <a:gd name="connsiteY534" fmla="*/ 2071454 h 6858000"/>
              <a:gd name="connsiteX535" fmla="*/ 5763044 w 7467600"/>
              <a:gd name="connsiteY535" fmla="*/ 2842206 h 6858000"/>
              <a:gd name="connsiteX536" fmla="*/ 5764974 w 7467600"/>
              <a:gd name="connsiteY536" fmla="*/ 2799609 h 6858000"/>
              <a:gd name="connsiteX537" fmla="*/ 5767665 w 7467600"/>
              <a:gd name="connsiteY537" fmla="*/ 2666409 h 6858000"/>
              <a:gd name="connsiteX538" fmla="*/ 5763055 w 7467600"/>
              <a:gd name="connsiteY538" fmla="*/ 2579705 h 6858000"/>
              <a:gd name="connsiteX539" fmla="*/ 5758079 w 7467600"/>
              <a:gd name="connsiteY539" fmla="*/ 2492508 h 6858000"/>
              <a:gd name="connsiteX540" fmla="*/ 5779325 w 7467600"/>
              <a:gd name="connsiteY540" fmla="*/ 2197069 h 6858000"/>
              <a:gd name="connsiteX541" fmla="*/ 5798671 w 7467600"/>
              <a:gd name="connsiteY541" fmla="*/ 1981601 h 6858000"/>
              <a:gd name="connsiteX542" fmla="*/ 5829202 w 7467600"/>
              <a:gd name="connsiteY542" fmla="*/ 1971679 h 6858000"/>
              <a:gd name="connsiteX543" fmla="*/ 5809558 w 7467600"/>
              <a:gd name="connsiteY543" fmla="*/ 2198043 h 6858000"/>
              <a:gd name="connsiteX544" fmla="*/ 5788653 w 7467600"/>
              <a:gd name="connsiteY544" fmla="*/ 2489430 h 6858000"/>
              <a:gd name="connsiteX545" fmla="*/ 5793439 w 7467600"/>
              <a:gd name="connsiteY545" fmla="*/ 2575235 h 6858000"/>
              <a:gd name="connsiteX546" fmla="*/ 5796837 w 7467600"/>
              <a:gd name="connsiteY546" fmla="*/ 2637633 h 6858000"/>
              <a:gd name="connsiteX547" fmla="*/ 5818614 w 7467600"/>
              <a:gd name="connsiteY547" fmla="*/ 2473055 h 6858000"/>
              <a:gd name="connsiteX548" fmla="*/ 5829202 w 7467600"/>
              <a:gd name="connsiteY548" fmla="*/ 1971679 h 6858000"/>
              <a:gd name="connsiteX549" fmla="*/ 5911389 w 7467600"/>
              <a:gd name="connsiteY549" fmla="*/ 1898371 h 6858000"/>
              <a:gd name="connsiteX550" fmla="*/ 6237627 w 7467600"/>
              <a:gd name="connsiteY550" fmla="*/ 2231921 h 6858000"/>
              <a:gd name="connsiteX551" fmla="*/ 5911389 w 7467600"/>
              <a:gd name="connsiteY551" fmla="*/ 1898371 h 6858000"/>
              <a:gd name="connsiteX552" fmla="*/ 6944437 w 7467600"/>
              <a:gd name="connsiteY552" fmla="*/ 1575402 h 6858000"/>
              <a:gd name="connsiteX553" fmla="*/ 6304730 w 7467600"/>
              <a:gd name="connsiteY553" fmla="*/ 1766654 h 6858000"/>
              <a:gd name="connsiteX554" fmla="*/ 6944437 w 7467600"/>
              <a:gd name="connsiteY554" fmla="*/ 1575402 h 6858000"/>
              <a:gd name="connsiteX555" fmla="*/ 7019523 w 7467600"/>
              <a:gd name="connsiteY555" fmla="*/ 1519450 h 6858000"/>
              <a:gd name="connsiteX556" fmla="*/ 6298091 w 7467600"/>
              <a:gd name="connsiteY556" fmla="*/ 1737122 h 6858000"/>
              <a:gd name="connsiteX557" fmla="*/ 7019523 w 7467600"/>
              <a:gd name="connsiteY557" fmla="*/ 1519450 h 6858000"/>
              <a:gd name="connsiteX558" fmla="*/ 2399523 w 7467600"/>
              <a:gd name="connsiteY558" fmla="*/ 1428234 h 6858000"/>
              <a:gd name="connsiteX559" fmla="*/ 2224982 w 7467600"/>
              <a:gd name="connsiteY559" fmla="*/ 1826201 h 6858000"/>
              <a:gd name="connsiteX560" fmla="*/ 2096099 w 7467600"/>
              <a:gd name="connsiteY560" fmla="*/ 2345900 h 6858000"/>
              <a:gd name="connsiteX561" fmla="*/ 2283317 w 7467600"/>
              <a:gd name="connsiteY561" fmla="*/ 1796925 h 6858000"/>
              <a:gd name="connsiteX562" fmla="*/ 2399523 w 7467600"/>
              <a:gd name="connsiteY562" fmla="*/ 1428234 h 6858000"/>
              <a:gd name="connsiteX563" fmla="*/ 2448558 w 7467600"/>
              <a:gd name="connsiteY563" fmla="*/ 1373435 h 6858000"/>
              <a:gd name="connsiteX564" fmla="*/ 2312521 w 7467600"/>
              <a:gd name="connsiteY564" fmla="*/ 1806140 h 6858000"/>
              <a:gd name="connsiteX565" fmla="*/ 2127533 w 7467600"/>
              <a:gd name="connsiteY565" fmla="*/ 2348380 h 6858000"/>
              <a:gd name="connsiteX566" fmla="*/ 2358080 w 7467600"/>
              <a:gd name="connsiteY566" fmla="*/ 1866134 h 6858000"/>
              <a:gd name="connsiteX567" fmla="*/ 2407436 w 7467600"/>
              <a:gd name="connsiteY567" fmla="*/ 1651070 h 6858000"/>
              <a:gd name="connsiteX568" fmla="*/ 2448558 w 7467600"/>
              <a:gd name="connsiteY568" fmla="*/ 1373435 h 6858000"/>
              <a:gd name="connsiteX569" fmla="*/ 278707 w 7467600"/>
              <a:gd name="connsiteY569" fmla="*/ 1352270 h 6858000"/>
              <a:gd name="connsiteX570" fmla="*/ 321570 w 7467600"/>
              <a:gd name="connsiteY570" fmla="*/ 1861610 h 6858000"/>
              <a:gd name="connsiteX571" fmla="*/ 294281 w 7467600"/>
              <a:gd name="connsiteY571" fmla="*/ 1440658 h 6858000"/>
              <a:gd name="connsiteX572" fmla="*/ 278707 w 7467600"/>
              <a:gd name="connsiteY572" fmla="*/ 1352270 h 6858000"/>
              <a:gd name="connsiteX573" fmla="*/ 1423821 w 7467600"/>
              <a:gd name="connsiteY573" fmla="*/ 1351958 h 6858000"/>
              <a:gd name="connsiteX574" fmla="*/ 1638521 w 7467600"/>
              <a:gd name="connsiteY574" fmla="*/ 1908470 h 6858000"/>
              <a:gd name="connsiteX575" fmla="*/ 1754199 w 7467600"/>
              <a:gd name="connsiteY575" fmla="*/ 2149284 h 6858000"/>
              <a:gd name="connsiteX576" fmla="*/ 1908359 w 7467600"/>
              <a:gd name="connsiteY576" fmla="*/ 2364988 h 6858000"/>
              <a:gd name="connsiteX577" fmla="*/ 1647661 w 7467600"/>
              <a:gd name="connsiteY577" fmla="*/ 1825945 h 6858000"/>
              <a:gd name="connsiteX578" fmla="*/ 1423821 w 7467600"/>
              <a:gd name="connsiteY578" fmla="*/ 1351958 h 6858000"/>
              <a:gd name="connsiteX579" fmla="*/ 1431890 w 7467600"/>
              <a:gd name="connsiteY579" fmla="*/ 1306475 h 6858000"/>
              <a:gd name="connsiteX580" fmla="*/ 1507597 w 7467600"/>
              <a:gd name="connsiteY580" fmla="*/ 1446132 h 6858000"/>
              <a:gd name="connsiteX581" fmla="*/ 1674586 w 7467600"/>
              <a:gd name="connsiteY581" fmla="*/ 1813832 h 6858000"/>
              <a:gd name="connsiteX582" fmla="*/ 1815950 w 7467600"/>
              <a:gd name="connsiteY582" fmla="*/ 2128564 h 6858000"/>
              <a:gd name="connsiteX583" fmla="*/ 1984242 w 7467600"/>
              <a:gd name="connsiteY583" fmla="*/ 2430829 h 6858000"/>
              <a:gd name="connsiteX584" fmla="*/ 2014023 w 7467600"/>
              <a:gd name="connsiteY584" fmla="*/ 2450995 h 6858000"/>
              <a:gd name="connsiteX585" fmla="*/ 1747337 w 7467600"/>
              <a:gd name="connsiteY585" fmla="*/ 1855264 h 6858000"/>
              <a:gd name="connsiteX586" fmla="*/ 1533749 w 7467600"/>
              <a:gd name="connsiteY586" fmla="*/ 1478656 h 6858000"/>
              <a:gd name="connsiteX587" fmla="*/ 1431890 w 7467600"/>
              <a:gd name="connsiteY587" fmla="*/ 1306475 h 6858000"/>
              <a:gd name="connsiteX588" fmla="*/ 5052692 w 7467600"/>
              <a:gd name="connsiteY588" fmla="*/ 1292994 h 6858000"/>
              <a:gd name="connsiteX589" fmla="*/ 5200661 w 7467600"/>
              <a:gd name="connsiteY589" fmla="*/ 1635186 h 6858000"/>
              <a:gd name="connsiteX590" fmla="*/ 5297138 w 7467600"/>
              <a:gd name="connsiteY590" fmla="*/ 1906351 h 6858000"/>
              <a:gd name="connsiteX591" fmla="*/ 5052692 w 7467600"/>
              <a:gd name="connsiteY591" fmla="*/ 1292994 h 6858000"/>
              <a:gd name="connsiteX592" fmla="*/ 5009948 w 7467600"/>
              <a:gd name="connsiteY592" fmla="*/ 1273619 h 6858000"/>
              <a:gd name="connsiteX593" fmla="*/ 5121777 w 7467600"/>
              <a:gd name="connsiteY593" fmla="*/ 1654213 h 6858000"/>
              <a:gd name="connsiteX594" fmla="*/ 5293545 w 7467600"/>
              <a:gd name="connsiteY594" fmla="*/ 2072247 h 6858000"/>
              <a:gd name="connsiteX595" fmla="*/ 5294042 w 7467600"/>
              <a:gd name="connsiteY595" fmla="*/ 2065019 h 6858000"/>
              <a:gd name="connsiteX596" fmla="*/ 5171936 w 7467600"/>
              <a:gd name="connsiteY596" fmla="*/ 1647613 h 6858000"/>
              <a:gd name="connsiteX597" fmla="*/ 5009948 w 7467600"/>
              <a:gd name="connsiteY597" fmla="*/ 1273619 h 6858000"/>
              <a:gd name="connsiteX598" fmla="*/ 655236 w 7467600"/>
              <a:gd name="connsiteY598" fmla="*/ 1268632 h 6858000"/>
              <a:gd name="connsiteX599" fmla="*/ 839521 w 7467600"/>
              <a:gd name="connsiteY599" fmla="*/ 1685315 h 6858000"/>
              <a:gd name="connsiteX600" fmla="*/ 1109416 w 7467600"/>
              <a:gd name="connsiteY600" fmla="*/ 2061663 h 6858000"/>
              <a:gd name="connsiteX601" fmla="*/ 1298300 w 7467600"/>
              <a:gd name="connsiteY601" fmla="*/ 2247742 h 6858000"/>
              <a:gd name="connsiteX602" fmla="*/ 1125871 w 7467600"/>
              <a:gd name="connsiteY602" fmla="*/ 1989513 h 6858000"/>
              <a:gd name="connsiteX603" fmla="*/ 981574 w 7467600"/>
              <a:gd name="connsiteY603" fmla="*/ 1783157 h 6858000"/>
              <a:gd name="connsiteX604" fmla="*/ 922198 w 7467600"/>
              <a:gd name="connsiteY604" fmla="*/ 1677437 h 6858000"/>
              <a:gd name="connsiteX605" fmla="*/ 869293 w 7467600"/>
              <a:gd name="connsiteY605" fmla="*/ 1583214 h 6858000"/>
              <a:gd name="connsiteX606" fmla="*/ 751431 w 7467600"/>
              <a:gd name="connsiteY606" fmla="*/ 1405731 h 6858000"/>
              <a:gd name="connsiteX607" fmla="*/ 655236 w 7467600"/>
              <a:gd name="connsiteY607" fmla="*/ 1268632 h 6858000"/>
              <a:gd name="connsiteX608" fmla="*/ 6516292 w 7467600"/>
              <a:gd name="connsiteY608" fmla="*/ 1263064 h 6858000"/>
              <a:gd name="connsiteX609" fmla="*/ 5736320 w 7467600"/>
              <a:gd name="connsiteY609" fmla="*/ 1501803 h 6858000"/>
              <a:gd name="connsiteX610" fmla="*/ 6516292 w 7467600"/>
              <a:gd name="connsiteY610" fmla="*/ 1263064 h 6858000"/>
              <a:gd name="connsiteX611" fmla="*/ 291466 w 7467600"/>
              <a:gd name="connsiteY611" fmla="*/ 1250369 h 6858000"/>
              <a:gd name="connsiteX612" fmla="*/ 323180 w 7467600"/>
              <a:gd name="connsiteY612" fmla="*/ 1435283 h 6858000"/>
              <a:gd name="connsiteX613" fmla="*/ 349381 w 7467600"/>
              <a:gd name="connsiteY613" fmla="*/ 1875041 h 6858000"/>
              <a:gd name="connsiteX614" fmla="*/ 374363 w 7467600"/>
              <a:gd name="connsiteY614" fmla="*/ 1506494 h 6858000"/>
              <a:gd name="connsiteX615" fmla="*/ 302168 w 7467600"/>
              <a:gd name="connsiteY615" fmla="*/ 1274495 h 6858000"/>
              <a:gd name="connsiteX616" fmla="*/ 291466 w 7467600"/>
              <a:gd name="connsiteY616" fmla="*/ 1250369 h 6858000"/>
              <a:gd name="connsiteX617" fmla="*/ 678222 w 7467600"/>
              <a:gd name="connsiteY617" fmla="*/ 1248670 h 6858000"/>
              <a:gd name="connsiteX618" fmla="*/ 775536 w 7467600"/>
              <a:gd name="connsiteY618" fmla="*/ 1388015 h 6858000"/>
              <a:gd name="connsiteX619" fmla="*/ 894529 w 7467600"/>
              <a:gd name="connsiteY619" fmla="*/ 1567739 h 6858000"/>
              <a:gd name="connsiteX620" fmla="*/ 948000 w 7467600"/>
              <a:gd name="connsiteY620" fmla="*/ 1663088 h 6858000"/>
              <a:gd name="connsiteX621" fmla="*/ 1006812 w 7467600"/>
              <a:gd name="connsiteY621" fmla="*/ 1767683 h 6858000"/>
              <a:gd name="connsiteX622" fmla="*/ 1149133 w 7467600"/>
              <a:gd name="connsiteY622" fmla="*/ 1971513 h 6858000"/>
              <a:gd name="connsiteX623" fmla="*/ 1333952 w 7467600"/>
              <a:gd name="connsiteY623" fmla="*/ 2251620 h 6858000"/>
              <a:gd name="connsiteX624" fmla="*/ 1337329 w 7467600"/>
              <a:gd name="connsiteY624" fmla="*/ 2258350 h 6858000"/>
              <a:gd name="connsiteX625" fmla="*/ 1014726 w 7467600"/>
              <a:gd name="connsiteY625" fmla="*/ 1615556 h 6858000"/>
              <a:gd name="connsiteX626" fmla="*/ 678222 w 7467600"/>
              <a:gd name="connsiteY626" fmla="*/ 1248670 h 6858000"/>
              <a:gd name="connsiteX627" fmla="*/ 6691602 w 7467600"/>
              <a:gd name="connsiteY627" fmla="*/ 1140573 h 6858000"/>
              <a:gd name="connsiteX628" fmla="*/ 6571100 w 7467600"/>
              <a:gd name="connsiteY628" fmla="*/ 1183662 h 6858000"/>
              <a:gd name="connsiteX629" fmla="*/ 6241687 w 7467600"/>
              <a:gd name="connsiteY629" fmla="*/ 1257600 h 6858000"/>
              <a:gd name="connsiteX630" fmla="*/ 5693009 w 7467600"/>
              <a:gd name="connsiteY630" fmla="*/ 1478256 h 6858000"/>
              <a:gd name="connsiteX631" fmla="*/ 6548420 w 7467600"/>
              <a:gd name="connsiteY631" fmla="*/ 1214599 h 6858000"/>
              <a:gd name="connsiteX632" fmla="*/ 6605473 w 7467600"/>
              <a:gd name="connsiteY632" fmla="*/ 1184686 h 6858000"/>
              <a:gd name="connsiteX633" fmla="*/ 6691602 w 7467600"/>
              <a:gd name="connsiteY633" fmla="*/ 1140573 h 6858000"/>
              <a:gd name="connsiteX634" fmla="*/ 4002475 w 7467600"/>
              <a:gd name="connsiteY634" fmla="*/ 1037802 h 6858000"/>
              <a:gd name="connsiteX635" fmla="*/ 4000324 w 7467600"/>
              <a:gd name="connsiteY635" fmla="*/ 1039362 h 6858000"/>
              <a:gd name="connsiteX636" fmla="*/ 4002862 w 7467600"/>
              <a:gd name="connsiteY636" fmla="*/ 1042866 h 6858000"/>
              <a:gd name="connsiteX637" fmla="*/ 4002475 w 7467600"/>
              <a:gd name="connsiteY637" fmla="*/ 1037802 h 6858000"/>
              <a:gd name="connsiteX638" fmla="*/ 506322 w 7467600"/>
              <a:gd name="connsiteY638" fmla="*/ 1020997 h 6858000"/>
              <a:gd name="connsiteX639" fmla="*/ 533068 w 7467600"/>
              <a:gd name="connsiteY639" fmla="*/ 1029409 h 6858000"/>
              <a:gd name="connsiteX640" fmla="*/ 1232525 w 7467600"/>
              <a:gd name="connsiteY640" fmla="*/ 1804675 h 6858000"/>
              <a:gd name="connsiteX641" fmla="*/ 1388858 w 7467600"/>
              <a:gd name="connsiteY641" fmla="*/ 2368011 h 6858000"/>
              <a:gd name="connsiteX642" fmla="*/ 1384098 w 7467600"/>
              <a:gd name="connsiteY642" fmla="*/ 2378125 h 6858000"/>
              <a:gd name="connsiteX643" fmla="*/ 1425393 w 7467600"/>
              <a:gd name="connsiteY643" fmla="*/ 2589124 h 6858000"/>
              <a:gd name="connsiteX644" fmla="*/ 1424001 w 7467600"/>
              <a:gd name="connsiteY644" fmla="*/ 2597541 h 6858000"/>
              <a:gd name="connsiteX645" fmla="*/ 2152729 w 7467600"/>
              <a:gd name="connsiteY645" fmla="*/ 2864487 h 6858000"/>
              <a:gd name="connsiteX646" fmla="*/ 2020609 w 7467600"/>
              <a:gd name="connsiteY646" fmla="*/ 2539671 h 6858000"/>
              <a:gd name="connsiteX647" fmla="*/ 2018920 w 7467600"/>
              <a:gd name="connsiteY647" fmla="*/ 2536309 h 6858000"/>
              <a:gd name="connsiteX648" fmla="*/ 1342441 w 7467600"/>
              <a:gd name="connsiteY648" fmla="*/ 1173017 h 6858000"/>
              <a:gd name="connsiteX649" fmla="*/ 1367925 w 7467600"/>
              <a:gd name="connsiteY649" fmla="*/ 1135648 h 6858000"/>
              <a:gd name="connsiteX650" fmla="*/ 1771401 w 7467600"/>
              <a:gd name="connsiteY650" fmla="*/ 1806673 h 6858000"/>
              <a:gd name="connsiteX651" fmla="*/ 1972385 w 7467600"/>
              <a:gd name="connsiteY651" fmla="*/ 2198735 h 6858000"/>
              <a:gd name="connsiteX652" fmla="*/ 2040892 w 7467600"/>
              <a:gd name="connsiteY652" fmla="*/ 2405205 h 6858000"/>
              <a:gd name="connsiteX653" fmla="*/ 2131689 w 7467600"/>
              <a:gd name="connsiteY653" fmla="*/ 1936926 h 6858000"/>
              <a:gd name="connsiteX654" fmla="*/ 2454820 w 7467600"/>
              <a:gd name="connsiteY654" fmla="*/ 1248808 h 6858000"/>
              <a:gd name="connsiteX655" fmla="*/ 2492512 w 7467600"/>
              <a:gd name="connsiteY655" fmla="*/ 1302920 h 6858000"/>
              <a:gd name="connsiteX656" fmla="*/ 2081216 w 7467600"/>
              <a:gd name="connsiteY656" fmla="*/ 2527513 h 6858000"/>
              <a:gd name="connsiteX657" fmla="*/ 2081211 w 7467600"/>
              <a:gd name="connsiteY657" fmla="*/ 2528916 h 6858000"/>
              <a:gd name="connsiteX658" fmla="*/ 2199067 w 7467600"/>
              <a:gd name="connsiteY658" fmla="*/ 2884061 h 6858000"/>
              <a:gd name="connsiteX659" fmla="*/ 3192586 w 7467600"/>
              <a:gd name="connsiteY659" fmla="*/ 3411496 h 6858000"/>
              <a:gd name="connsiteX660" fmla="*/ 3182620 w 7467600"/>
              <a:gd name="connsiteY660" fmla="*/ 3483279 h 6858000"/>
              <a:gd name="connsiteX661" fmla="*/ 2435119 w 7467600"/>
              <a:gd name="connsiteY661" fmla="*/ 3080173 h 6858000"/>
              <a:gd name="connsiteX662" fmla="*/ 2410152 w 7467600"/>
              <a:gd name="connsiteY662" fmla="*/ 3063751 h 6858000"/>
              <a:gd name="connsiteX663" fmla="*/ 2408099 w 7467600"/>
              <a:gd name="connsiteY663" fmla="*/ 3064403 h 6858000"/>
              <a:gd name="connsiteX664" fmla="*/ 2407218 w 7467600"/>
              <a:gd name="connsiteY664" fmla="*/ 3070324 h 6858000"/>
              <a:gd name="connsiteX665" fmla="*/ 2380138 w 7467600"/>
              <a:gd name="connsiteY665" fmla="*/ 3099341 h 6858000"/>
              <a:gd name="connsiteX666" fmla="*/ 1765923 w 7467600"/>
              <a:gd name="connsiteY666" fmla="*/ 3581043 h 6858000"/>
              <a:gd name="connsiteX667" fmla="*/ 1702258 w 7467600"/>
              <a:gd name="connsiteY667" fmla="*/ 3612286 h 6858000"/>
              <a:gd name="connsiteX668" fmla="*/ 1538370 w 7467600"/>
              <a:gd name="connsiteY668" fmla="*/ 3811804 h 6858000"/>
              <a:gd name="connsiteX669" fmla="*/ 542867 w 7467600"/>
              <a:gd name="connsiteY669" fmla="*/ 4944092 h 6858000"/>
              <a:gd name="connsiteX670" fmla="*/ 515800 w 7467600"/>
              <a:gd name="connsiteY670" fmla="*/ 4862180 h 6858000"/>
              <a:gd name="connsiteX671" fmla="*/ 909145 w 7467600"/>
              <a:gd name="connsiteY671" fmla="*/ 4199225 h 6858000"/>
              <a:gd name="connsiteX672" fmla="*/ 1214067 w 7467600"/>
              <a:gd name="connsiteY672" fmla="*/ 3908561 h 6858000"/>
              <a:gd name="connsiteX673" fmla="*/ 640967 w 7467600"/>
              <a:gd name="connsiteY673" fmla="*/ 4105601 h 6858000"/>
              <a:gd name="connsiteX674" fmla="*/ 112563 w 7467600"/>
              <a:gd name="connsiteY674" fmla="*/ 4396952 h 6858000"/>
              <a:gd name="connsiteX675" fmla="*/ 0 w 7467600"/>
              <a:gd name="connsiteY675" fmla="*/ 4466006 h 6858000"/>
              <a:gd name="connsiteX676" fmla="*/ 0 w 7467600"/>
              <a:gd name="connsiteY676" fmla="*/ 4233763 h 6858000"/>
              <a:gd name="connsiteX677" fmla="*/ 36881 w 7467600"/>
              <a:gd name="connsiteY677" fmla="*/ 4200118 h 6858000"/>
              <a:gd name="connsiteX678" fmla="*/ 910534 w 7467600"/>
              <a:gd name="connsiteY678" fmla="*/ 3629753 h 6858000"/>
              <a:gd name="connsiteX679" fmla="*/ 1578717 w 7467600"/>
              <a:gd name="connsiteY679" fmla="*/ 3575982 h 6858000"/>
              <a:gd name="connsiteX680" fmla="*/ 2338780 w 7467600"/>
              <a:gd name="connsiteY680" fmla="*/ 3033725 h 6858000"/>
              <a:gd name="connsiteX681" fmla="*/ 1807991 w 7467600"/>
              <a:gd name="connsiteY681" fmla="*/ 2807184 h 6858000"/>
              <a:gd name="connsiteX682" fmla="*/ 1416358 w 7467600"/>
              <a:gd name="connsiteY682" fmla="*/ 3112571 h 6858000"/>
              <a:gd name="connsiteX683" fmla="*/ 939066 w 7467600"/>
              <a:gd name="connsiteY683" fmla="*/ 3378798 h 6858000"/>
              <a:gd name="connsiteX684" fmla="*/ 115099 w 7467600"/>
              <a:gd name="connsiteY684" fmla="*/ 3607650 h 6858000"/>
              <a:gd name="connsiteX685" fmla="*/ 97284 w 7467600"/>
              <a:gd name="connsiteY685" fmla="*/ 3520393 h 6858000"/>
              <a:gd name="connsiteX686" fmla="*/ 922050 w 7467600"/>
              <a:gd name="connsiteY686" fmla="*/ 3074867 h 6858000"/>
              <a:gd name="connsiteX687" fmla="*/ 1405265 w 7467600"/>
              <a:gd name="connsiteY687" fmla="*/ 3016319 h 6858000"/>
              <a:gd name="connsiteX688" fmla="*/ 1407512 w 7467600"/>
              <a:gd name="connsiteY688" fmla="*/ 3018001 h 6858000"/>
              <a:gd name="connsiteX689" fmla="*/ 1726266 w 7467600"/>
              <a:gd name="connsiteY689" fmla="*/ 2777274 h 6858000"/>
              <a:gd name="connsiteX690" fmla="*/ 625390 w 7467600"/>
              <a:gd name="connsiteY690" fmla="*/ 2514541 h 6858000"/>
              <a:gd name="connsiteX691" fmla="*/ 619799 w 7467600"/>
              <a:gd name="connsiteY691" fmla="*/ 2527180 h 6858000"/>
              <a:gd name="connsiteX692" fmla="*/ 310030 w 7467600"/>
              <a:gd name="connsiteY692" fmla="*/ 2771818 h 6858000"/>
              <a:gd name="connsiteX693" fmla="*/ 173877 w 7467600"/>
              <a:gd name="connsiteY693" fmla="*/ 2937056 h 6858000"/>
              <a:gd name="connsiteX694" fmla="*/ 77889 w 7467600"/>
              <a:gd name="connsiteY694" fmla="*/ 3138440 h 6858000"/>
              <a:gd name="connsiteX695" fmla="*/ 0 w 7467600"/>
              <a:gd name="connsiteY695" fmla="*/ 3271395 h 6858000"/>
              <a:gd name="connsiteX696" fmla="*/ 0 w 7467600"/>
              <a:gd name="connsiteY696" fmla="*/ 3153002 h 6858000"/>
              <a:gd name="connsiteX697" fmla="*/ 2386 w 7467600"/>
              <a:gd name="connsiteY697" fmla="*/ 3149203 h 6858000"/>
              <a:gd name="connsiteX698" fmla="*/ 89753 w 7467600"/>
              <a:gd name="connsiteY698" fmla="*/ 2987702 h 6858000"/>
              <a:gd name="connsiteX699" fmla="*/ 76869 w 7467600"/>
              <a:gd name="connsiteY699" fmla="*/ 3005404 h 6858000"/>
              <a:gd name="connsiteX700" fmla="*/ 32049 w 7467600"/>
              <a:gd name="connsiteY700" fmla="*/ 3065814 h 6858000"/>
              <a:gd name="connsiteX701" fmla="*/ 0 w 7467600"/>
              <a:gd name="connsiteY701" fmla="*/ 3108744 h 6858000"/>
              <a:gd name="connsiteX702" fmla="*/ 0 w 7467600"/>
              <a:gd name="connsiteY702" fmla="*/ 3058059 h 6858000"/>
              <a:gd name="connsiteX703" fmla="*/ 7610 w 7467600"/>
              <a:gd name="connsiteY703" fmla="*/ 3047889 h 6858000"/>
              <a:gd name="connsiteX704" fmla="*/ 52419 w 7467600"/>
              <a:gd name="connsiteY704" fmla="*/ 2987479 h 6858000"/>
              <a:gd name="connsiteX705" fmla="*/ 59142 w 7467600"/>
              <a:gd name="connsiteY705" fmla="*/ 2978488 h 6858000"/>
              <a:gd name="connsiteX706" fmla="*/ 0 w 7467600"/>
              <a:gd name="connsiteY706" fmla="*/ 3015334 h 6858000"/>
              <a:gd name="connsiteX707" fmla="*/ 0 w 7467600"/>
              <a:gd name="connsiteY707" fmla="*/ 2914286 h 6858000"/>
              <a:gd name="connsiteX708" fmla="*/ 36383 w 7467600"/>
              <a:gd name="connsiteY708" fmla="*/ 2901128 h 6858000"/>
              <a:gd name="connsiteX709" fmla="*/ 156329 w 7467600"/>
              <a:gd name="connsiteY709" fmla="*/ 2840533 h 6858000"/>
              <a:gd name="connsiteX710" fmla="*/ 358355 w 7467600"/>
              <a:gd name="connsiteY710" fmla="*/ 2620471 h 6858000"/>
              <a:gd name="connsiteX711" fmla="*/ 510577 w 7467600"/>
              <a:gd name="connsiteY711" fmla="*/ 2501244 h 6858000"/>
              <a:gd name="connsiteX712" fmla="*/ 211967 w 7467600"/>
              <a:gd name="connsiteY712" fmla="*/ 2479171 h 6858000"/>
              <a:gd name="connsiteX713" fmla="*/ 0 w 7467600"/>
              <a:gd name="connsiteY713" fmla="*/ 2476398 h 6858000"/>
              <a:gd name="connsiteX714" fmla="*/ 0 w 7467600"/>
              <a:gd name="connsiteY714" fmla="*/ 2389189 h 6858000"/>
              <a:gd name="connsiteX715" fmla="*/ 103062 w 7467600"/>
              <a:gd name="connsiteY715" fmla="*/ 2389518 h 6858000"/>
              <a:gd name="connsiteX716" fmla="*/ 510734 w 7467600"/>
              <a:gd name="connsiteY716" fmla="*/ 2416201 h 6858000"/>
              <a:gd name="connsiteX717" fmla="*/ 279257 w 7467600"/>
              <a:gd name="connsiteY717" fmla="*/ 2092102 h 6858000"/>
              <a:gd name="connsiteX718" fmla="*/ 65265 w 7467600"/>
              <a:gd name="connsiteY718" fmla="*/ 2006049 h 6858000"/>
              <a:gd name="connsiteX719" fmla="*/ 0 w 7467600"/>
              <a:gd name="connsiteY719" fmla="*/ 1982532 h 6858000"/>
              <a:gd name="connsiteX720" fmla="*/ 0 w 7467600"/>
              <a:gd name="connsiteY720" fmla="*/ 1912789 h 6858000"/>
              <a:gd name="connsiteX721" fmla="*/ 97460 w 7467600"/>
              <a:gd name="connsiteY721" fmla="*/ 1953725 h 6858000"/>
              <a:gd name="connsiteX722" fmla="*/ 221272 w 7467600"/>
              <a:gd name="connsiteY722" fmla="*/ 1980766 h 6858000"/>
              <a:gd name="connsiteX723" fmla="*/ 116765 w 7467600"/>
              <a:gd name="connsiteY723" fmla="*/ 1911033 h 6858000"/>
              <a:gd name="connsiteX724" fmla="*/ 16405 w 7467600"/>
              <a:gd name="connsiteY724" fmla="*/ 1803412 h 6858000"/>
              <a:gd name="connsiteX725" fmla="*/ 0 w 7467600"/>
              <a:gd name="connsiteY725" fmla="*/ 1784777 h 6858000"/>
              <a:gd name="connsiteX726" fmla="*/ 0 w 7467600"/>
              <a:gd name="connsiteY726" fmla="*/ 1740082 h 6858000"/>
              <a:gd name="connsiteX727" fmla="*/ 39394 w 7467600"/>
              <a:gd name="connsiteY727" fmla="*/ 1784856 h 6858000"/>
              <a:gd name="connsiteX728" fmla="*/ 135813 w 7467600"/>
              <a:gd name="connsiteY728" fmla="*/ 1888838 h 6858000"/>
              <a:gd name="connsiteX729" fmla="*/ 242575 w 7467600"/>
              <a:gd name="connsiteY729" fmla="*/ 1958841 h 6858000"/>
              <a:gd name="connsiteX730" fmla="*/ 82197 w 7467600"/>
              <a:gd name="connsiteY730" fmla="*/ 1754826 h 6858000"/>
              <a:gd name="connsiteX731" fmla="*/ 0 w 7467600"/>
              <a:gd name="connsiteY731" fmla="*/ 1679650 h 6858000"/>
              <a:gd name="connsiteX732" fmla="*/ 0 w 7467600"/>
              <a:gd name="connsiteY732" fmla="*/ 1602463 h 6858000"/>
              <a:gd name="connsiteX733" fmla="*/ 84689 w 7467600"/>
              <a:gd name="connsiteY733" fmla="*/ 1677442 h 6858000"/>
              <a:gd name="connsiteX734" fmla="*/ 298437 w 7467600"/>
              <a:gd name="connsiteY734" fmla="*/ 1968019 h 6858000"/>
              <a:gd name="connsiteX735" fmla="*/ 227269 w 7467600"/>
              <a:gd name="connsiteY735" fmla="*/ 1114064 h 6858000"/>
              <a:gd name="connsiteX736" fmla="*/ 248003 w 7467600"/>
              <a:gd name="connsiteY736" fmla="*/ 1089613 h 6858000"/>
              <a:gd name="connsiteX737" fmla="*/ 427020 w 7467600"/>
              <a:gd name="connsiteY737" fmla="*/ 1619803 h 6858000"/>
              <a:gd name="connsiteX738" fmla="*/ 340345 w 7467600"/>
              <a:gd name="connsiteY738" fmla="*/ 2027739 h 6858000"/>
              <a:gd name="connsiteX739" fmla="*/ 360865 w 7467600"/>
              <a:gd name="connsiteY739" fmla="*/ 2044827 h 6858000"/>
              <a:gd name="connsiteX740" fmla="*/ 560414 w 7467600"/>
              <a:gd name="connsiteY740" fmla="*/ 2421457 h 6858000"/>
              <a:gd name="connsiteX741" fmla="*/ 1359703 w 7467600"/>
              <a:gd name="connsiteY741" fmla="*/ 2578554 h 6858000"/>
              <a:gd name="connsiteX742" fmla="*/ 1359422 w 7467600"/>
              <a:gd name="connsiteY742" fmla="*/ 2577994 h 6858000"/>
              <a:gd name="connsiteX743" fmla="*/ 828701 w 7467600"/>
              <a:gd name="connsiteY743" fmla="*/ 1839520 h 6858000"/>
              <a:gd name="connsiteX744" fmla="*/ 494427 w 7467600"/>
              <a:gd name="connsiteY744" fmla="*/ 1092333 h 6858000"/>
              <a:gd name="connsiteX745" fmla="*/ 506322 w 7467600"/>
              <a:gd name="connsiteY745" fmla="*/ 1020997 h 6858000"/>
              <a:gd name="connsiteX746" fmla="*/ 4570198 w 7467600"/>
              <a:gd name="connsiteY746" fmla="*/ 978081 h 6858000"/>
              <a:gd name="connsiteX747" fmla="*/ 4523691 w 7467600"/>
              <a:gd name="connsiteY747" fmla="*/ 1127776 h 6858000"/>
              <a:gd name="connsiteX748" fmla="*/ 4509875 w 7467600"/>
              <a:gd name="connsiteY748" fmla="*/ 1167552 h 6858000"/>
              <a:gd name="connsiteX749" fmla="*/ 4478168 w 7467600"/>
              <a:gd name="connsiteY749" fmla="*/ 1260735 h 6858000"/>
              <a:gd name="connsiteX750" fmla="*/ 4409309 w 7467600"/>
              <a:gd name="connsiteY750" fmla="*/ 1666996 h 6858000"/>
              <a:gd name="connsiteX751" fmla="*/ 4370031 w 7467600"/>
              <a:gd name="connsiteY751" fmla="*/ 1955666 h 6858000"/>
              <a:gd name="connsiteX752" fmla="*/ 4570198 w 7467600"/>
              <a:gd name="connsiteY752" fmla="*/ 978081 h 6858000"/>
              <a:gd name="connsiteX753" fmla="*/ 4557898 w 7467600"/>
              <a:gd name="connsiteY753" fmla="*/ 900011 h 6858000"/>
              <a:gd name="connsiteX754" fmla="*/ 4344840 w 7467600"/>
              <a:gd name="connsiteY754" fmla="*/ 1922038 h 6858000"/>
              <a:gd name="connsiteX755" fmla="*/ 4378710 w 7467600"/>
              <a:gd name="connsiteY755" fmla="*/ 1665516 h 6858000"/>
              <a:gd name="connsiteX756" fmla="*/ 4448798 w 7467600"/>
              <a:gd name="connsiteY756" fmla="*/ 1253024 h 6858000"/>
              <a:gd name="connsiteX757" fmla="*/ 4480315 w 7467600"/>
              <a:gd name="connsiteY757" fmla="*/ 1158454 h 6858000"/>
              <a:gd name="connsiteX758" fmla="*/ 4494133 w 7467600"/>
              <a:gd name="connsiteY758" fmla="*/ 1118676 h 6858000"/>
              <a:gd name="connsiteX759" fmla="*/ 4557898 w 7467600"/>
              <a:gd name="connsiteY759" fmla="*/ 900011 h 6858000"/>
              <a:gd name="connsiteX760" fmla="*/ 5870151 w 7467600"/>
              <a:gd name="connsiteY760" fmla="*/ 898890 h 6858000"/>
              <a:gd name="connsiteX761" fmla="*/ 5861335 w 7467600"/>
              <a:gd name="connsiteY761" fmla="*/ 899177 h 6858000"/>
              <a:gd name="connsiteX762" fmla="*/ 5843702 w 7467600"/>
              <a:gd name="connsiteY762" fmla="*/ 899748 h 6858000"/>
              <a:gd name="connsiteX763" fmla="*/ 5651107 w 7467600"/>
              <a:gd name="connsiteY763" fmla="*/ 920306 h 6858000"/>
              <a:gd name="connsiteX764" fmla="*/ 5459407 w 7467600"/>
              <a:gd name="connsiteY764" fmla="*/ 940975 h 6858000"/>
              <a:gd name="connsiteX765" fmla="*/ 5374846 w 7467600"/>
              <a:gd name="connsiteY765" fmla="*/ 941988 h 6858000"/>
              <a:gd name="connsiteX766" fmla="*/ 5256105 w 7467600"/>
              <a:gd name="connsiteY766" fmla="*/ 945632 h 6858000"/>
              <a:gd name="connsiteX767" fmla="*/ 5107071 w 7467600"/>
              <a:gd name="connsiteY767" fmla="*/ 969720 h 6858000"/>
              <a:gd name="connsiteX768" fmla="*/ 4998681 w 7467600"/>
              <a:gd name="connsiteY768" fmla="*/ 988771 h 6858000"/>
              <a:gd name="connsiteX769" fmla="*/ 5870151 w 7467600"/>
              <a:gd name="connsiteY769" fmla="*/ 898890 h 6858000"/>
              <a:gd name="connsiteX770" fmla="*/ 5504425 w 7467600"/>
              <a:gd name="connsiteY770" fmla="*/ 848067 h 6858000"/>
              <a:gd name="connsiteX771" fmla="*/ 4968849 w 7467600"/>
              <a:gd name="connsiteY771" fmla="*/ 962318 h 6858000"/>
              <a:gd name="connsiteX772" fmla="*/ 5104039 w 7467600"/>
              <a:gd name="connsiteY772" fmla="*/ 940634 h 6858000"/>
              <a:gd name="connsiteX773" fmla="*/ 5256311 w 7467600"/>
              <a:gd name="connsiteY773" fmla="*/ 916490 h 6858000"/>
              <a:gd name="connsiteX774" fmla="*/ 5377381 w 7467600"/>
              <a:gd name="connsiteY774" fmla="*/ 912671 h 6858000"/>
              <a:gd name="connsiteX775" fmla="*/ 5460148 w 7467600"/>
              <a:gd name="connsiteY775" fmla="*/ 911442 h 6858000"/>
              <a:gd name="connsiteX776" fmla="*/ 5648971 w 7467600"/>
              <a:gd name="connsiteY776" fmla="*/ 891331 h 6858000"/>
              <a:gd name="connsiteX777" fmla="*/ 5844807 w 7467600"/>
              <a:gd name="connsiteY777" fmla="*/ 870718 h 6858000"/>
              <a:gd name="connsiteX778" fmla="*/ 5862975 w 7467600"/>
              <a:gd name="connsiteY778" fmla="*/ 869756 h 6858000"/>
              <a:gd name="connsiteX779" fmla="*/ 5920887 w 7467600"/>
              <a:gd name="connsiteY779" fmla="*/ 865929 h 6858000"/>
              <a:gd name="connsiteX780" fmla="*/ 5504425 w 7467600"/>
              <a:gd name="connsiteY780" fmla="*/ 848067 h 6858000"/>
              <a:gd name="connsiteX781" fmla="*/ 3607114 w 7467600"/>
              <a:gd name="connsiteY781" fmla="*/ 467441 h 6858000"/>
              <a:gd name="connsiteX782" fmla="*/ 3296242 w 7467600"/>
              <a:gd name="connsiteY782" fmla="*/ 807991 h 6858000"/>
              <a:gd name="connsiteX783" fmla="*/ 3174674 w 7467600"/>
              <a:gd name="connsiteY783" fmla="*/ 919759 h 6858000"/>
              <a:gd name="connsiteX784" fmla="*/ 3042978 w 7467600"/>
              <a:gd name="connsiteY784" fmla="*/ 1054894 h 6858000"/>
              <a:gd name="connsiteX785" fmla="*/ 2968914 w 7467600"/>
              <a:gd name="connsiteY785" fmla="*/ 1133756 h 6858000"/>
              <a:gd name="connsiteX786" fmla="*/ 3103823 w 7467600"/>
              <a:gd name="connsiteY786" fmla="*/ 1026814 h 6858000"/>
              <a:gd name="connsiteX787" fmla="*/ 3607114 w 7467600"/>
              <a:gd name="connsiteY787" fmla="*/ 467441 h 6858000"/>
              <a:gd name="connsiteX788" fmla="*/ 3744487 w 7467600"/>
              <a:gd name="connsiteY788" fmla="*/ 383136 h 6858000"/>
              <a:gd name="connsiteX789" fmla="*/ 3970213 w 7467600"/>
              <a:gd name="connsiteY789" fmla="*/ 995559 h 6858000"/>
              <a:gd name="connsiteX790" fmla="*/ 3744487 w 7467600"/>
              <a:gd name="connsiteY790" fmla="*/ 383136 h 6858000"/>
              <a:gd name="connsiteX791" fmla="*/ 3624562 w 7467600"/>
              <a:gd name="connsiteY791" fmla="*/ 367041 h 6858000"/>
              <a:gd name="connsiteX792" fmla="*/ 3489712 w 7467600"/>
              <a:gd name="connsiteY792" fmla="*/ 485386 h 6858000"/>
              <a:gd name="connsiteX793" fmla="*/ 3182994 w 7467600"/>
              <a:gd name="connsiteY793" fmla="*/ 828265 h 6858000"/>
              <a:gd name="connsiteX794" fmla="*/ 2892114 w 7467600"/>
              <a:gd name="connsiteY794" fmla="*/ 1172635 h 6858000"/>
              <a:gd name="connsiteX795" fmla="*/ 3021459 w 7467600"/>
              <a:gd name="connsiteY795" fmla="*/ 1035385 h 6858000"/>
              <a:gd name="connsiteX796" fmla="*/ 3153873 w 7467600"/>
              <a:gd name="connsiteY796" fmla="*/ 898971 h 6858000"/>
              <a:gd name="connsiteX797" fmla="*/ 3276511 w 7467600"/>
              <a:gd name="connsiteY797" fmla="*/ 786423 h 6858000"/>
              <a:gd name="connsiteX798" fmla="*/ 3584154 w 7467600"/>
              <a:gd name="connsiteY798" fmla="*/ 448218 h 6858000"/>
              <a:gd name="connsiteX799" fmla="*/ 3624562 w 7467600"/>
              <a:gd name="connsiteY799" fmla="*/ 367041 h 6858000"/>
              <a:gd name="connsiteX800" fmla="*/ 3766672 w 7467600"/>
              <a:gd name="connsiteY800" fmla="*/ 359429 h 6858000"/>
              <a:gd name="connsiteX801" fmla="*/ 3996338 w 7467600"/>
              <a:gd name="connsiteY801" fmla="*/ 968237 h 6858000"/>
              <a:gd name="connsiteX802" fmla="*/ 3766672 w 7467600"/>
              <a:gd name="connsiteY802" fmla="*/ 359429 h 6858000"/>
              <a:gd name="connsiteX803" fmla="*/ 5805386 w 7467600"/>
              <a:gd name="connsiteY803" fmla="*/ 239240 h 6858000"/>
              <a:gd name="connsiteX804" fmla="*/ 5736947 w 7467600"/>
              <a:gd name="connsiteY804" fmla="*/ 261367 h 6858000"/>
              <a:gd name="connsiteX805" fmla="*/ 5427012 w 7467600"/>
              <a:gd name="connsiteY805" fmla="*/ 311272 h 6858000"/>
              <a:gd name="connsiteX806" fmla="*/ 5147818 w 7467600"/>
              <a:gd name="connsiteY806" fmla="*/ 322112 h 6858000"/>
              <a:gd name="connsiteX807" fmla="*/ 5060854 w 7467600"/>
              <a:gd name="connsiteY807" fmla="*/ 311882 h 6858000"/>
              <a:gd name="connsiteX808" fmla="*/ 4945989 w 7467600"/>
              <a:gd name="connsiteY808" fmla="*/ 300516 h 6858000"/>
              <a:gd name="connsiteX809" fmla="*/ 5410479 w 7467600"/>
              <a:gd name="connsiteY809" fmla="*/ 348434 h 6858000"/>
              <a:gd name="connsiteX810" fmla="*/ 5805386 w 7467600"/>
              <a:gd name="connsiteY810" fmla="*/ 239240 h 6858000"/>
              <a:gd name="connsiteX811" fmla="*/ 5905192 w 7467600"/>
              <a:gd name="connsiteY811" fmla="*/ 163079 h 6858000"/>
              <a:gd name="connsiteX812" fmla="*/ 5865655 w 7467600"/>
              <a:gd name="connsiteY812" fmla="*/ 171901 h 6858000"/>
              <a:gd name="connsiteX813" fmla="*/ 5259740 w 7467600"/>
              <a:gd name="connsiteY813" fmla="*/ 257013 h 6858000"/>
              <a:gd name="connsiteX814" fmla="*/ 5208466 w 7467600"/>
              <a:gd name="connsiteY814" fmla="*/ 257550 h 6858000"/>
              <a:gd name="connsiteX815" fmla="*/ 4980204 w 7467600"/>
              <a:gd name="connsiteY815" fmla="*/ 271903 h 6858000"/>
              <a:gd name="connsiteX816" fmla="*/ 5068068 w 7467600"/>
              <a:gd name="connsiteY816" fmla="*/ 282244 h 6858000"/>
              <a:gd name="connsiteX817" fmla="*/ 5153231 w 7467600"/>
              <a:gd name="connsiteY817" fmla="*/ 292240 h 6858000"/>
              <a:gd name="connsiteX818" fmla="*/ 5426491 w 7467600"/>
              <a:gd name="connsiteY818" fmla="*/ 281128 h 6858000"/>
              <a:gd name="connsiteX819" fmla="*/ 5731212 w 7467600"/>
              <a:gd name="connsiteY819" fmla="*/ 231951 h 6858000"/>
              <a:gd name="connsiteX820" fmla="*/ 5905192 w 7467600"/>
              <a:gd name="connsiteY820" fmla="*/ 163079 h 6858000"/>
              <a:gd name="connsiteX821" fmla="*/ 5944437 w 7467600"/>
              <a:gd name="connsiteY821" fmla="*/ 113829 h 6858000"/>
              <a:gd name="connsiteX822" fmla="*/ 5825032 w 7467600"/>
              <a:gd name="connsiteY822" fmla="*/ 146405 h 6858000"/>
              <a:gd name="connsiteX823" fmla="*/ 4955599 w 7467600"/>
              <a:gd name="connsiteY823" fmla="*/ 247008 h 6858000"/>
              <a:gd name="connsiteX824" fmla="*/ 5210104 w 7467600"/>
              <a:gd name="connsiteY824" fmla="*/ 228123 h 6858000"/>
              <a:gd name="connsiteX825" fmla="*/ 5261015 w 7467600"/>
              <a:gd name="connsiteY825" fmla="*/ 227087 h 6858000"/>
              <a:gd name="connsiteX826" fmla="*/ 5861181 w 7467600"/>
              <a:gd name="connsiteY826" fmla="*/ 143093 h 6858000"/>
              <a:gd name="connsiteX827" fmla="*/ 5961252 w 7467600"/>
              <a:gd name="connsiteY827" fmla="*/ 114820 h 6858000"/>
              <a:gd name="connsiteX828" fmla="*/ 5944437 w 7467600"/>
              <a:gd name="connsiteY828" fmla="*/ 113829 h 6858000"/>
              <a:gd name="connsiteX829" fmla="*/ 3882765 w 7467600"/>
              <a:gd name="connsiteY829" fmla="*/ 0 h 6858000"/>
              <a:gd name="connsiteX830" fmla="*/ 3995099 w 7467600"/>
              <a:gd name="connsiteY830" fmla="*/ 0 h 6858000"/>
              <a:gd name="connsiteX831" fmla="*/ 4163818 w 7467600"/>
              <a:gd name="connsiteY831" fmla="*/ 234104 h 6858000"/>
              <a:gd name="connsiteX832" fmla="*/ 4172099 w 7467600"/>
              <a:gd name="connsiteY832" fmla="*/ 234207 h 6858000"/>
              <a:gd name="connsiteX833" fmla="*/ 4784282 w 7467600"/>
              <a:gd name="connsiteY833" fmla="*/ 276561 h 6858000"/>
              <a:gd name="connsiteX834" fmla="*/ 4801687 w 7467600"/>
              <a:gd name="connsiteY834" fmla="*/ 267764 h 6858000"/>
              <a:gd name="connsiteX835" fmla="*/ 6082788 w 7467600"/>
              <a:gd name="connsiteY835" fmla="*/ 64119 h 6858000"/>
              <a:gd name="connsiteX836" fmla="*/ 6099442 w 7467600"/>
              <a:gd name="connsiteY836" fmla="*/ 82568 h 6858000"/>
              <a:gd name="connsiteX837" fmla="*/ 4804137 w 7467600"/>
              <a:gd name="connsiteY837" fmla="*/ 320931 h 6858000"/>
              <a:gd name="connsiteX838" fmla="*/ 4227047 w 7467600"/>
              <a:gd name="connsiteY838" fmla="*/ 313415 h 6858000"/>
              <a:gd name="connsiteX839" fmla="*/ 4346041 w 7467600"/>
              <a:gd name="connsiteY839" fmla="*/ 456086 h 6858000"/>
              <a:gd name="connsiteX840" fmla="*/ 4870967 w 7467600"/>
              <a:gd name="connsiteY840" fmla="*/ 963061 h 6858000"/>
              <a:gd name="connsiteX841" fmla="*/ 4889647 w 7467600"/>
              <a:gd name="connsiteY841" fmla="*/ 957147 h 6858000"/>
              <a:gd name="connsiteX842" fmla="*/ 5422504 w 7467600"/>
              <a:gd name="connsiteY842" fmla="*/ 805191 h 6858000"/>
              <a:gd name="connsiteX843" fmla="*/ 6087656 w 7467600"/>
              <a:gd name="connsiteY843" fmla="*/ 826703 h 6858000"/>
              <a:gd name="connsiteX844" fmla="*/ 6058717 w 7467600"/>
              <a:gd name="connsiteY844" fmla="*/ 865992 h 6858000"/>
              <a:gd name="connsiteX845" fmla="*/ 4974153 w 7467600"/>
              <a:gd name="connsiteY845" fmla="*/ 1045456 h 6858000"/>
              <a:gd name="connsiteX846" fmla="*/ 5627835 w 7467600"/>
              <a:gd name="connsiteY846" fmla="*/ 1472077 h 6858000"/>
              <a:gd name="connsiteX847" fmla="*/ 5629817 w 7467600"/>
              <a:gd name="connsiteY847" fmla="*/ 1471412 h 6858000"/>
              <a:gd name="connsiteX848" fmla="*/ 5634124 w 7467600"/>
              <a:gd name="connsiteY848" fmla="*/ 1470572 h 6858000"/>
              <a:gd name="connsiteX849" fmla="*/ 5755832 w 7467600"/>
              <a:gd name="connsiteY849" fmla="*/ 1383886 h 6858000"/>
              <a:gd name="connsiteX850" fmla="*/ 6014186 w 7467600"/>
              <a:gd name="connsiteY850" fmla="*/ 1279799 h 6858000"/>
              <a:gd name="connsiteX851" fmla="*/ 6901619 w 7467600"/>
              <a:gd name="connsiteY851" fmla="*/ 1047874 h 6858000"/>
              <a:gd name="connsiteX852" fmla="*/ 6931566 w 7467600"/>
              <a:gd name="connsiteY852" fmla="*/ 1062034 h 6858000"/>
              <a:gd name="connsiteX853" fmla="*/ 5790982 w 7467600"/>
              <a:gd name="connsiteY853" fmla="*/ 1561380 h 6858000"/>
              <a:gd name="connsiteX854" fmla="*/ 6188971 w 7467600"/>
              <a:gd name="connsiteY854" fmla="*/ 1755168 h 6858000"/>
              <a:gd name="connsiteX855" fmla="*/ 6202446 w 7467600"/>
              <a:gd name="connsiteY855" fmla="*/ 1752268 h 6858000"/>
              <a:gd name="connsiteX856" fmla="*/ 7179560 w 7467600"/>
              <a:gd name="connsiteY856" fmla="*/ 1467551 h 6858000"/>
              <a:gd name="connsiteX857" fmla="*/ 7158730 w 7467600"/>
              <a:gd name="connsiteY857" fmla="*/ 1507835 h 6858000"/>
              <a:gd name="connsiteX858" fmla="*/ 6326959 w 7467600"/>
              <a:gd name="connsiteY858" fmla="*/ 1817686 h 6858000"/>
              <a:gd name="connsiteX859" fmla="*/ 6537433 w 7467600"/>
              <a:gd name="connsiteY859" fmla="*/ 1907790 h 6858000"/>
              <a:gd name="connsiteX860" fmla="*/ 6550221 w 7467600"/>
              <a:gd name="connsiteY860" fmla="*/ 1910729 h 6858000"/>
              <a:gd name="connsiteX861" fmla="*/ 6964438 w 7467600"/>
              <a:gd name="connsiteY861" fmla="*/ 2209505 h 6858000"/>
              <a:gd name="connsiteX862" fmla="*/ 7367862 w 7467600"/>
              <a:gd name="connsiteY862" fmla="*/ 2806833 h 6858000"/>
              <a:gd name="connsiteX863" fmla="*/ 7364329 w 7467600"/>
              <a:gd name="connsiteY863" fmla="*/ 2826907 h 6858000"/>
              <a:gd name="connsiteX864" fmla="*/ 7290545 w 7467600"/>
              <a:gd name="connsiteY864" fmla="*/ 2850663 h 6858000"/>
              <a:gd name="connsiteX865" fmla="*/ 6472036 w 7467600"/>
              <a:gd name="connsiteY865" fmla="*/ 1959003 h 6858000"/>
              <a:gd name="connsiteX866" fmla="*/ 5792897 w 7467600"/>
              <a:gd name="connsiteY866" fmla="*/ 1647747 h 6858000"/>
              <a:gd name="connsiteX867" fmla="*/ 5842751 w 7467600"/>
              <a:gd name="connsiteY867" fmla="*/ 1816112 h 6858000"/>
              <a:gd name="connsiteX868" fmla="*/ 5847424 w 7467600"/>
              <a:gd name="connsiteY868" fmla="*/ 1815776 h 6858000"/>
              <a:gd name="connsiteX869" fmla="*/ 6399821 w 7467600"/>
              <a:gd name="connsiteY869" fmla="*/ 2344799 h 6858000"/>
              <a:gd name="connsiteX870" fmla="*/ 6323232 w 7467600"/>
              <a:gd name="connsiteY870" fmla="*/ 2389634 h 6858000"/>
              <a:gd name="connsiteX871" fmla="*/ 5942958 w 7467600"/>
              <a:gd name="connsiteY871" fmla="*/ 2077708 h 6858000"/>
              <a:gd name="connsiteX872" fmla="*/ 5921559 w 7467600"/>
              <a:gd name="connsiteY872" fmla="*/ 2378596 h 6858000"/>
              <a:gd name="connsiteX873" fmla="*/ 5817651 w 7467600"/>
              <a:gd name="connsiteY873" fmla="*/ 3023919 h 6858000"/>
              <a:gd name="connsiteX874" fmla="*/ 5729634 w 7467600"/>
              <a:gd name="connsiteY874" fmla="*/ 3051849 h 6858000"/>
              <a:gd name="connsiteX875" fmla="*/ 5611018 w 7467600"/>
              <a:gd name="connsiteY875" fmla="*/ 2316769 h 6858000"/>
              <a:gd name="connsiteX876" fmla="*/ 5687608 w 7467600"/>
              <a:gd name="connsiteY876" fmla="*/ 2039972 h 6858000"/>
              <a:gd name="connsiteX877" fmla="*/ 5657554 w 7467600"/>
              <a:gd name="connsiteY877" fmla="*/ 1576445 h 6858000"/>
              <a:gd name="connsiteX878" fmla="*/ 5150475 w 7467600"/>
              <a:gd name="connsiteY878" fmla="*/ 1274012 h 6858000"/>
              <a:gd name="connsiteX879" fmla="*/ 5349142 w 7467600"/>
              <a:gd name="connsiteY879" fmla="*/ 2204405 h 6858000"/>
              <a:gd name="connsiteX880" fmla="*/ 5262214 w 7467600"/>
              <a:gd name="connsiteY880" fmla="*/ 2233836 h 6858000"/>
              <a:gd name="connsiteX881" fmla="*/ 4981539 w 7467600"/>
              <a:gd name="connsiteY881" fmla="*/ 1542201 h 6858000"/>
              <a:gd name="connsiteX882" fmla="*/ 4958461 w 7467600"/>
              <a:gd name="connsiteY882" fmla="*/ 1136957 h 6858000"/>
              <a:gd name="connsiteX883" fmla="*/ 4655015 w 7467600"/>
              <a:gd name="connsiteY883" fmla="*/ 891426 h 6858000"/>
              <a:gd name="connsiteX884" fmla="*/ 4348002 w 7467600"/>
              <a:gd name="connsiteY884" fmla="*/ 2205895 h 6858000"/>
              <a:gd name="connsiteX885" fmla="*/ 4262250 w 7467600"/>
              <a:gd name="connsiteY885" fmla="*/ 2219972 h 6858000"/>
              <a:gd name="connsiteX886" fmla="*/ 4550611 w 7467600"/>
              <a:gd name="connsiteY886" fmla="*/ 817540 h 6858000"/>
              <a:gd name="connsiteX887" fmla="*/ 4564418 w 7467600"/>
              <a:gd name="connsiteY887" fmla="*/ 808293 h 6858000"/>
              <a:gd name="connsiteX888" fmla="*/ 4266388 w 7467600"/>
              <a:gd name="connsiteY888" fmla="*/ 500083 h 6858000"/>
              <a:gd name="connsiteX889" fmla="*/ 4032842 w 7467600"/>
              <a:gd name="connsiteY889" fmla="*/ 211809 h 6858000"/>
              <a:gd name="connsiteX890" fmla="*/ 3882765 w 7467600"/>
              <a:gd name="connsiteY890" fmla="*/ 0 h 6858000"/>
              <a:gd name="connsiteX891" fmla="*/ 3721337 w 7467600"/>
              <a:gd name="connsiteY891" fmla="*/ 0 h 6858000"/>
              <a:gd name="connsiteX892" fmla="*/ 3797544 w 7467600"/>
              <a:gd name="connsiteY892" fmla="*/ 0 h 6858000"/>
              <a:gd name="connsiteX893" fmla="*/ 3775734 w 7467600"/>
              <a:gd name="connsiteY893" fmla="*/ 95131 h 6858000"/>
              <a:gd name="connsiteX894" fmla="*/ 3724807 w 7467600"/>
              <a:gd name="connsiteY894" fmla="*/ 272257 h 6858000"/>
              <a:gd name="connsiteX895" fmla="*/ 3726844 w 7467600"/>
              <a:gd name="connsiteY895" fmla="*/ 282988 h 6858000"/>
              <a:gd name="connsiteX896" fmla="*/ 3742664 w 7467600"/>
              <a:gd name="connsiteY896" fmla="*/ 279918 h 6858000"/>
              <a:gd name="connsiteX897" fmla="*/ 4103910 w 7467600"/>
              <a:gd name="connsiteY897" fmla="*/ 1161917 h 6858000"/>
              <a:gd name="connsiteX898" fmla="*/ 4020269 w 7467600"/>
              <a:gd name="connsiteY898" fmla="*/ 1200406 h 6858000"/>
              <a:gd name="connsiteX899" fmla="*/ 3674882 w 7467600"/>
              <a:gd name="connsiteY899" fmla="*/ 488524 h 6858000"/>
              <a:gd name="connsiteX900" fmla="*/ 3132682 w 7467600"/>
              <a:gd name="connsiteY900" fmla="*/ 1072284 h 6858000"/>
              <a:gd name="connsiteX901" fmla="*/ 2716346 w 7467600"/>
              <a:gd name="connsiteY901" fmla="*/ 1276376 h 6858000"/>
              <a:gd name="connsiteX902" fmla="*/ 2716772 w 7467600"/>
              <a:gd name="connsiteY902" fmla="*/ 1255462 h 6858000"/>
              <a:gd name="connsiteX903" fmla="*/ 3471096 w 7467600"/>
              <a:gd name="connsiteY903" fmla="*/ 437072 h 6858000"/>
              <a:gd name="connsiteX904" fmla="*/ 3639057 w 7467600"/>
              <a:gd name="connsiteY904" fmla="*/ 286334 h 6858000"/>
              <a:gd name="connsiteX905" fmla="*/ 3640309 w 7467600"/>
              <a:gd name="connsiteY905" fmla="*/ 284664 h 6858000"/>
              <a:gd name="connsiteX906" fmla="*/ 3646022 w 7467600"/>
              <a:gd name="connsiteY906" fmla="*/ 276711 h 6858000"/>
              <a:gd name="connsiteX907" fmla="*/ 3707943 w 7467600"/>
              <a:gd name="connsiteY907" fmla="*/ 65958 h 6858000"/>
              <a:gd name="connsiteX908" fmla="*/ 3721337 w 7467600"/>
              <a:gd name="connsiteY908" fmla="*/ 0 h 6858000"/>
              <a:gd name="connsiteX909" fmla="*/ 2867960 w 7467600"/>
              <a:gd name="connsiteY909" fmla="*/ 0 h 6858000"/>
              <a:gd name="connsiteX910" fmla="*/ 2926351 w 7467600"/>
              <a:gd name="connsiteY910" fmla="*/ 0 h 6858000"/>
              <a:gd name="connsiteX911" fmla="*/ 2902823 w 7467600"/>
              <a:gd name="connsiteY911" fmla="*/ 262929 h 6858000"/>
              <a:gd name="connsiteX912" fmla="*/ 2940663 w 7467600"/>
              <a:gd name="connsiteY912" fmla="*/ 140884 h 6858000"/>
              <a:gd name="connsiteX913" fmla="*/ 2947039 w 7467600"/>
              <a:gd name="connsiteY913" fmla="*/ 122524 h 6858000"/>
              <a:gd name="connsiteX914" fmla="*/ 2984316 w 7467600"/>
              <a:gd name="connsiteY914" fmla="*/ 0 h 6858000"/>
              <a:gd name="connsiteX915" fmla="*/ 3016114 w 7467600"/>
              <a:gd name="connsiteY915" fmla="*/ 0 h 6858000"/>
              <a:gd name="connsiteX916" fmla="*/ 2979949 w 7467600"/>
              <a:gd name="connsiteY916" fmla="*/ 119274 h 6858000"/>
              <a:gd name="connsiteX917" fmla="*/ 3023879 w 7467600"/>
              <a:gd name="connsiteY917" fmla="*/ 0 h 6858000"/>
              <a:gd name="connsiteX918" fmla="*/ 3105400 w 7467600"/>
              <a:gd name="connsiteY918" fmla="*/ 0 h 6858000"/>
              <a:gd name="connsiteX919" fmla="*/ 3094669 w 7467600"/>
              <a:gd name="connsiteY919" fmla="*/ 30308 h 6858000"/>
              <a:gd name="connsiteX920" fmla="*/ 2901945 w 7467600"/>
              <a:gd name="connsiteY920" fmla="*/ 466538 h 6858000"/>
              <a:gd name="connsiteX921" fmla="*/ 2815209 w 7467600"/>
              <a:gd name="connsiteY921" fmla="*/ 497361 h 6858000"/>
              <a:gd name="connsiteX922" fmla="*/ 2844845 w 7467600"/>
              <a:gd name="connsiteY922" fmla="*/ 127638 h 6858000"/>
              <a:gd name="connsiteX923" fmla="*/ 2867960 w 7467600"/>
              <a:gd name="connsiteY923" fmla="*/ 0 h 6858000"/>
              <a:gd name="connsiteX924" fmla="*/ 1057230 w 7467600"/>
              <a:gd name="connsiteY924" fmla="*/ 0 h 6858000"/>
              <a:gd name="connsiteX925" fmla="*/ 1111003 w 7467600"/>
              <a:gd name="connsiteY925" fmla="*/ 0 h 6858000"/>
              <a:gd name="connsiteX926" fmla="*/ 1125553 w 7467600"/>
              <a:gd name="connsiteY926" fmla="*/ 52588 h 6858000"/>
              <a:gd name="connsiteX927" fmla="*/ 1304276 w 7467600"/>
              <a:gd name="connsiteY927" fmla="*/ 476275 h 6858000"/>
              <a:gd name="connsiteX928" fmla="*/ 1492066 w 7467600"/>
              <a:gd name="connsiteY928" fmla="*/ 886333 h 6858000"/>
              <a:gd name="connsiteX929" fmla="*/ 1423698 w 7467600"/>
              <a:gd name="connsiteY929" fmla="*/ 710817 h 6858000"/>
              <a:gd name="connsiteX930" fmla="*/ 1357609 w 7467600"/>
              <a:gd name="connsiteY930" fmla="*/ 532892 h 6858000"/>
              <a:gd name="connsiteX931" fmla="*/ 1309550 w 7467600"/>
              <a:gd name="connsiteY931" fmla="*/ 374031 h 6858000"/>
              <a:gd name="connsiteX932" fmla="*/ 1193673 w 7467600"/>
              <a:gd name="connsiteY932" fmla="*/ 49533 h 6858000"/>
              <a:gd name="connsiteX933" fmla="*/ 1164391 w 7467600"/>
              <a:gd name="connsiteY933" fmla="*/ 0 h 6858000"/>
              <a:gd name="connsiteX934" fmla="*/ 1200666 w 7467600"/>
              <a:gd name="connsiteY934" fmla="*/ 0 h 6858000"/>
              <a:gd name="connsiteX935" fmla="*/ 1223408 w 7467600"/>
              <a:gd name="connsiteY935" fmla="*/ 38996 h 6858000"/>
              <a:gd name="connsiteX936" fmla="*/ 1339635 w 7467600"/>
              <a:gd name="connsiteY936" fmla="*/ 365517 h 6858000"/>
              <a:gd name="connsiteX937" fmla="*/ 1387469 w 7467600"/>
              <a:gd name="connsiteY937" fmla="*/ 523079 h 6858000"/>
              <a:gd name="connsiteX938" fmla="*/ 1452685 w 7467600"/>
              <a:gd name="connsiteY938" fmla="*/ 699806 h 6858000"/>
              <a:gd name="connsiteX939" fmla="*/ 1492092 w 7467600"/>
              <a:gd name="connsiteY939" fmla="*/ 800424 h 6858000"/>
              <a:gd name="connsiteX940" fmla="*/ 1455302 w 7467600"/>
              <a:gd name="connsiteY940" fmla="*/ 632913 h 6858000"/>
              <a:gd name="connsiteX941" fmla="*/ 1222336 w 7467600"/>
              <a:gd name="connsiteY941" fmla="*/ 9480 h 6858000"/>
              <a:gd name="connsiteX942" fmla="*/ 1214634 w 7467600"/>
              <a:gd name="connsiteY942" fmla="*/ 0 h 6858000"/>
              <a:gd name="connsiteX943" fmla="*/ 1289827 w 7467600"/>
              <a:gd name="connsiteY943" fmla="*/ 0 h 6858000"/>
              <a:gd name="connsiteX944" fmla="*/ 1321076 w 7467600"/>
              <a:gd name="connsiteY944" fmla="*/ 59722 h 6858000"/>
              <a:gd name="connsiteX945" fmla="*/ 1512579 w 7467600"/>
              <a:gd name="connsiteY945" fmla="*/ 626441 h 6858000"/>
              <a:gd name="connsiteX946" fmla="*/ 1506076 w 7467600"/>
              <a:gd name="connsiteY946" fmla="*/ 1089289 h 6858000"/>
              <a:gd name="connsiteX947" fmla="*/ 1486346 w 7467600"/>
              <a:gd name="connsiteY947" fmla="*/ 1079919 h 6858000"/>
              <a:gd name="connsiteX948" fmla="*/ 1070511 w 7467600"/>
              <a:gd name="connsiteY948" fmla="*/ 48609 h 6858000"/>
              <a:gd name="connsiteX949" fmla="*/ 1057230 w 7467600"/>
              <a:gd name="connsiteY949" fmla="*/ 0 h 6858000"/>
              <a:gd name="connsiteX950" fmla="*/ 43151 w 7467600"/>
              <a:gd name="connsiteY950" fmla="*/ 0 h 6858000"/>
              <a:gd name="connsiteX951" fmla="*/ 95283 w 7467600"/>
              <a:gd name="connsiteY951" fmla="*/ 0 h 6858000"/>
              <a:gd name="connsiteX952" fmla="*/ 300708 w 7467600"/>
              <a:gd name="connsiteY952" fmla="*/ 154571 h 6858000"/>
              <a:gd name="connsiteX953" fmla="*/ 530414 w 7467600"/>
              <a:gd name="connsiteY953" fmla="*/ 354673 h 6858000"/>
              <a:gd name="connsiteX954" fmla="*/ 333785 w 7467600"/>
              <a:gd name="connsiteY954" fmla="*/ 161564 h 6858000"/>
              <a:gd name="connsiteX955" fmla="*/ 147005 w 7467600"/>
              <a:gd name="connsiteY955" fmla="*/ 0 h 6858000"/>
              <a:gd name="connsiteX956" fmla="*/ 272509 w 7467600"/>
              <a:gd name="connsiteY956" fmla="*/ 0 h 6858000"/>
              <a:gd name="connsiteX957" fmla="*/ 326276 w 7467600"/>
              <a:gd name="connsiteY957" fmla="*/ 45847 h 6858000"/>
              <a:gd name="connsiteX958" fmla="*/ 823759 w 7467600"/>
              <a:gd name="connsiteY958" fmla="*/ 574145 h 6858000"/>
              <a:gd name="connsiteX959" fmla="*/ 811254 w 7467600"/>
              <a:gd name="connsiteY959" fmla="*/ 665546 h 6858000"/>
              <a:gd name="connsiteX960" fmla="*/ 154042 w 7467600"/>
              <a:gd name="connsiteY960" fmla="*/ 261522 h 6858000"/>
              <a:gd name="connsiteX961" fmla="*/ 13550 w 7467600"/>
              <a:gd name="connsiteY961" fmla="*/ 158423 h 6858000"/>
              <a:gd name="connsiteX962" fmla="*/ 0 w 7467600"/>
              <a:gd name="connsiteY962" fmla="*/ 146618 h 6858000"/>
              <a:gd name="connsiteX963" fmla="*/ 0 w 7467600"/>
              <a:gd name="connsiteY963" fmla="*/ 59161 h 6858000"/>
              <a:gd name="connsiteX964" fmla="*/ 45427 w 7467600"/>
              <a:gd name="connsiteY964" fmla="*/ 101078 h 6858000"/>
              <a:gd name="connsiteX965" fmla="*/ 630103 w 7467600"/>
              <a:gd name="connsiteY965" fmla="*/ 485885 h 6858000"/>
              <a:gd name="connsiteX966" fmla="*/ 532040 w 7467600"/>
              <a:gd name="connsiteY966" fmla="*/ 399359 h 6858000"/>
              <a:gd name="connsiteX967" fmla="*/ 517618 w 7467600"/>
              <a:gd name="connsiteY967" fmla="*/ 385726 h 6858000"/>
              <a:gd name="connsiteX968" fmla="*/ 285074 w 7467600"/>
              <a:gd name="connsiteY968" fmla="*/ 182755 h 6858000"/>
              <a:gd name="connsiteX969" fmla="*/ 43151 w 7467600"/>
              <a:gd name="connsiteY96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259646 w 7467600"/>
              <a:gd name="connsiteY78" fmla="*/ 5765985 h 6858000"/>
              <a:gd name="connsiteX79" fmla="*/ 7467600 w 7467600"/>
              <a:gd name="connsiteY79" fmla="*/ 6012219 h 6858000"/>
              <a:gd name="connsiteX80" fmla="*/ 7356878 w 7467600"/>
              <a:gd name="connsiteY80" fmla="*/ 5981332 h 6858000"/>
              <a:gd name="connsiteX81" fmla="*/ 7467600 w 7467600"/>
              <a:gd name="connsiteY81" fmla="*/ 6117703 h 6858000"/>
              <a:gd name="connsiteX82" fmla="*/ 7467600 w 7467600"/>
              <a:gd name="connsiteY82" fmla="*/ 6163634 h 6858000"/>
              <a:gd name="connsiteX83" fmla="*/ 7403637 w 7467600"/>
              <a:gd name="connsiteY83" fmla="*/ 6083957 h 6858000"/>
              <a:gd name="connsiteX84" fmla="*/ 7254615 w 7467600"/>
              <a:gd name="connsiteY84" fmla="*/ 5911918 h 6858000"/>
              <a:gd name="connsiteX85" fmla="*/ 7312589 w 7467600"/>
              <a:gd name="connsiteY85" fmla="*/ 5982309 h 6858000"/>
              <a:gd name="connsiteX86" fmla="*/ 7448321 w 7467600"/>
              <a:gd name="connsiteY86" fmla="*/ 6190991 h 6858000"/>
              <a:gd name="connsiteX87" fmla="*/ 7467600 w 7467600"/>
              <a:gd name="connsiteY87" fmla="*/ 6221686 h 6858000"/>
              <a:gd name="connsiteX88" fmla="*/ 7467600 w 7467600"/>
              <a:gd name="connsiteY88" fmla="*/ 6334256 h 6858000"/>
              <a:gd name="connsiteX89" fmla="*/ 7454976 w 7467600"/>
              <a:gd name="connsiteY89" fmla="*/ 6318297 h 6858000"/>
              <a:gd name="connsiteX90" fmla="*/ 1456157 w 7467600"/>
              <a:gd name="connsiteY90" fmla="*/ 5371404 h 6858000"/>
              <a:gd name="connsiteX91" fmla="*/ 1244432 w 7467600"/>
              <a:gd name="connsiteY91" fmla="*/ 5385601 h 6858000"/>
              <a:gd name="connsiteX92" fmla="*/ 973990 w 7467600"/>
              <a:gd name="connsiteY92" fmla="*/ 5424940 h 6858000"/>
              <a:gd name="connsiteX93" fmla="*/ 1103809 w 7467600"/>
              <a:gd name="connsiteY93" fmla="*/ 5433720 h 6858000"/>
              <a:gd name="connsiteX94" fmla="*/ 1123454 w 7467600"/>
              <a:gd name="connsiteY94" fmla="*/ 5435727 h 6858000"/>
              <a:gd name="connsiteX95" fmla="*/ 1737017 w 7467600"/>
              <a:gd name="connsiteY95" fmla="*/ 5452183 h 6858000"/>
              <a:gd name="connsiteX96" fmla="*/ 1824397 w 7467600"/>
              <a:gd name="connsiteY96" fmla="*/ 5447757 h 6858000"/>
              <a:gd name="connsiteX97" fmla="*/ 2070059 w 7467600"/>
              <a:gd name="connsiteY97" fmla="*/ 5441660 h 6858000"/>
              <a:gd name="connsiteX98" fmla="*/ 1456157 w 7467600"/>
              <a:gd name="connsiteY98" fmla="*/ 5371404 h 6858000"/>
              <a:gd name="connsiteX99" fmla="*/ 4988186 w 7467600"/>
              <a:gd name="connsiteY99" fmla="*/ 5216467 h 6858000"/>
              <a:gd name="connsiteX100" fmla="*/ 4777334 w 7467600"/>
              <a:gd name="connsiteY100" fmla="*/ 5406072 h 6858000"/>
              <a:gd name="connsiteX101" fmla="*/ 4718341 w 7467600"/>
              <a:gd name="connsiteY101" fmla="*/ 5468043 h 6858000"/>
              <a:gd name="connsiteX102" fmla="*/ 4604655 w 7467600"/>
              <a:gd name="connsiteY102" fmla="*/ 5583434 h 6858000"/>
              <a:gd name="connsiteX103" fmla="*/ 4565074 w 7467600"/>
              <a:gd name="connsiteY103" fmla="*/ 5618550 h 6858000"/>
              <a:gd name="connsiteX104" fmla="*/ 4988186 w 7467600"/>
              <a:gd name="connsiteY104" fmla="*/ 5216467 h 6858000"/>
              <a:gd name="connsiteX105" fmla="*/ 4978032 w 7467600"/>
              <a:gd name="connsiteY105" fmla="*/ 5183809 h 6858000"/>
              <a:gd name="connsiteX106" fmla="*/ 4463413 w 7467600"/>
              <a:gd name="connsiteY106" fmla="*/ 5615162 h 6858000"/>
              <a:gd name="connsiteX107" fmla="*/ 4358134 w 7467600"/>
              <a:gd name="connsiteY107" fmla="*/ 5742791 h 6858000"/>
              <a:gd name="connsiteX108" fmla="*/ 4376219 w 7467600"/>
              <a:gd name="connsiteY108" fmla="*/ 5729027 h 6858000"/>
              <a:gd name="connsiteX109" fmla="*/ 4582340 w 7467600"/>
              <a:gd name="connsiteY109" fmla="*/ 5561037 h 6858000"/>
              <a:gd name="connsiteX110" fmla="*/ 4694684 w 7467600"/>
              <a:gd name="connsiteY110" fmla="*/ 5447098 h 6858000"/>
              <a:gd name="connsiteX111" fmla="*/ 4754123 w 7467600"/>
              <a:gd name="connsiteY111" fmla="*/ 5384643 h 6858000"/>
              <a:gd name="connsiteX112" fmla="*/ 4978032 w 7467600"/>
              <a:gd name="connsiteY112" fmla="*/ 5183809 h 6858000"/>
              <a:gd name="connsiteX113" fmla="*/ 1903353 w 7467600"/>
              <a:gd name="connsiteY113" fmla="*/ 5044827 h 6858000"/>
              <a:gd name="connsiteX114" fmla="*/ 1936931 w 7467600"/>
              <a:gd name="connsiteY114" fmla="*/ 5093954 h 6858000"/>
              <a:gd name="connsiteX115" fmla="*/ 2195868 w 7467600"/>
              <a:gd name="connsiteY115" fmla="*/ 5396574 h 6858000"/>
              <a:gd name="connsiteX116" fmla="*/ 2088852 w 7467600"/>
              <a:gd name="connsiteY116" fmla="*/ 5166123 h 6858000"/>
              <a:gd name="connsiteX117" fmla="*/ 1958241 w 7467600"/>
              <a:gd name="connsiteY117" fmla="*/ 5067955 h 6858000"/>
              <a:gd name="connsiteX118" fmla="*/ 1903353 w 7467600"/>
              <a:gd name="connsiteY118" fmla="*/ 5044827 h 6858000"/>
              <a:gd name="connsiteX119" fmla="*/ 1979378 w 7467600"/>
              <a:gd name="connsiteY119" fmla="*/ 4769504 h 6858000"/>
              <a:gd name="connsiteX120" fmla="*/ 2882120 w 7467600"/>
              <a:gd name="connsiteY120" fmla="*/ 5064547 h 6858000"/>
              <a:gd name="connsiteX121" fmla="*/ 2793103 w 7467600"/>
              <a:gd name="connsiteY121" fmla="*/ 5039699 h 6858000"/>
              <a:gd name="connsiteX122" fmla="*/ 2770041 w 7467600"/>
              <a:gd name="connsiteY122" fmla="*/ 5033634 h 6858000"/>
              <a:gd name="connsiteX123" fmla="*/ 1979378 w 7467600"/>
              <a:gd name="connsiteY123" fmla="*/ 4769504 h 6858000"/>
              <a:gd name="connsiteX124" fmla="*/ 1927410 w 7467600"/>
              <a:gd name="connsiteY124" fmla="*/ 4716164 h 6858000"/>
              <a:gd name="connsiteX125" fmla="*/ 1959587 w 7467600"/>
              <a:gd name="connsiteY125" fmla="*/ 4728849 h 6858000"/>
              <a:gd name="connsiteX126" fmla="*/ 2777707 w 7467600"/>
              <a:gd name="connsiteY126" fmla="*/ 5003991 h 6858000"/>
              <a:gd name="connsiteX127" fmla="*/ 2800768 w 7467600"/>
              <a:gd name="connsiteY127" fmla="*/ 5010056 h 6858000"/>
              <a:gd name="connsiteX128" fmla="*/ 2879408 w 7467600"/>
              <a:gd name="connsiteY128" fmla="*/ 5031590 h 6858000"/>
              <a:gd name="connsiteX129" fmla="*/ 2862295 w 7467600"/>
              <a:gd name="connsiteY129" fmla="*/ 5022958 h 6858000"/>
              <a:gd name="connsiteX130" fmla="*/ 2813343 w 7467600"/>
              <a:gd name="connsiteY130" fmla="*/ 4998369 h 6858000"/>
              <a:gd name="connsiteX131" fmla="*/ 2646245 w 7467600"/>
              <a:gd name="connsiteY131" fmla="*/ 4930999 h 6858000"/>
              <a:gd name="connsiteX132" fmla="*/ 1999243 w 7467600"/>
              <a:gd name="connsiteY132" fmla="*/ 4730524 h 6858000"/>
              <a:gd name="connsiteX133" fmla="*/ 1979527 w 7467600"/>
              <a:gd name="connsiteY133" fmla="*/ 4726651 h 6858000"/>
              <a:gd name="connsiteX134" fmla="*/ 1927410 w 7467600"/>
              <a:gd name="connsiteY134" fmla="*/ 4716164 h 6858000"/>
              <a:gd name="connsiteX135" fmla="*/ 1997014 w 7467600"/>
              <a:gd name="connsiteY135" fmla="*/ 4698007 h 6858000"/>
              <a:gd name="connsiteX136" fmla="*/ 2005458 w 7467600"/>
              <a:gd name="connsiteY136" fmla="*/ 4699540 h 6858000"/>
              <a:gd name="connsiteX137" fmla="*/ 2657186 w 7467600"/>
              <a:gd name="connsiteY137" fmla="*/ 4901687 h 6858000"/>
              <a:gd name="connsiteX138" fmla="*/ 2826662 w 7467600"/>
              <a:gd name="connsiteY138" fmla="*/ 4970362 h 6858000"/>
              <a:gd name="connsiteX139" fmla="*/ 2876100 w 7467600"/>
              <a:gd name="connsiteY139" fmla="*/ 4995397 h 6858000"/>
              <a:gd name="connsiteX140" fmla="*/ 3042600 w 7467600"/>
              <a:gd name="connsiteY140" fmla="*/ 5059532 h 6858000"/>
              <a:gd name="connsiteX141" fmla="*/ 1997014 w 7467600"/>
              <a:gd name="connsiteY141" fmla="*/ 4698007 h 6858000"/>
              <a:gd name="connsiteX142" fmla="*/ 2305292 w 7467600"/>
              <a:gd name="connsiteY142" fmla="*/ 4219492 h 6858000"/>
              <a:gd name="connsiteX143" fmla="*/ 3360922 w 7467600"/>
              <a:gd name="connsiteY143" fmla="*/ 4529373 h 6858000"/>
              <a:gd name="connsiteX144" fmla="*/ 3492420 w 7467600"/>
              <a:gd name="connsiteY144" fmla="*/ 4510145 h 6858000"/>
              <a:gd name="connsiteX145" fmla="*/ 3364086 w 7467600"/>
              <a:gd name="connsiteY145" fmla="*/ 4480340 h 6858000"/>
              <a:gd name="connsiteX146" fmla="*/ 3225818 w 7467600"/>
              <a:gd name="connsiteY146" fmla="*/ 4411822 h 6858000"/>
              <a:gd name="connsiteX147" fmla="*/ 3129696 w 7467600"/>
              <a:gd name="connsiteY147" fmla="*/ 4360704 h 6858000"/>
              <a:gd name="connsiteX148" fmla="*/ 2814545 w 7467600"/>
              <a:gd name="connsiteY148" fmla="*/ 4282955 h 6858000"/>
              <a:gd name="connsiteX149" fmla="*/ 2305292 w 7467600"/>
              <a:gd name="connsiteY149" fmla="*/ 4219492 h 6858000"/>
              <a:gd name="connsiteX150" fmla="*/ 2626982 w 7467600"/>
              <a:gd name="connsiteY150" fmla="*/ 4206450 h 6858000"/>
              <a:gd name="connsiteX151" fmla="*/ 2490617 w 7467600"/>
              <a:gd name="connsiteY151" fmla="*/ 4206951 h 6858000"/>
              <a:gd name="connsiteX152" fmla="*/ 2819869 w 7467600"/>
              <a:gd name="connsiteY152" fmla="*/ 4252936 h 6858000"/>
              <a:gd name="connsiteX153" fmla="*/ 3143018 w 7467600"/>
              <a:gd name="connsiteY153" fmla="*/ 4332698 h 6858000"/>
              <a:gd name="connsiteX154" fmla="*/ 3241520 w 7467600"/>
              <a:gd name="connsiteY154" fmla="*/ 4385112 h 6858000"/>
              <a:gd name="connsiteX155" fmla="*/ 3374575 w 7467600"/>
              <a:gd name="connsiteY155" fmla="*/ 4451517 h 6858000"/>
              <a:gd name="connsiteX156" fmla="*/ 3505221 w 7467600"/>
              <a:gd name="connsiteY156" fmla="*/ 4480757 h 6858000"/>
              <a:gd name="connsiteX157" fmla="*/ 2626982 w 7467600"/>
              <a:gd name="connsiteY157" fmla="*/ 4206450 h 6858000"/>
              <a:gd name="connsiteX158" fmla="*/ 1310106 w 7467600"/>
              <a:gd name="connsiteY158" fmla="*/ 3943217 h 6858000"/>
              <a:gd name="connsiteX159" fmla="*/ 854994 w 7467600"/>
              <a:gd name="connsiteY159" fmla="*/ 4399136 h 6858000"/>
              <a:gd name="connsiteX160" fmla="*/ 742462 w 7467600"/>
              <a:gd name="connsiteY160" fmla="*/ 4594648 h 6858000"/>
              <a:gd name="connsiteX161" fmla="*/ 820602 w 7467600"/>
              <a:gd name="connsiteY161" fmla="*/ 4485915 h 6858000"/>
              <a:gd name="connsiteX162" fmla="*/ 878295 w 7467600"/>
              <a:gd name="connsiteY162" fmla="*/ 4403594 h 6858000"/>
              <a:gd name="connsiteX163" fmla="*/ 1240607 w 7467600"/>
              <a:gd name="connsiteY163" fmla="*/ 4010401 h 6858000"/>
              <a:gd name="connsiteX164" fmla="*/ 1310106 w 7467600"/>
              <a:gd name="connsiteY164" fmla="*/ 3943217 h 6858000"/>
              <a:gd name="connsiteX165" fmla="*/ 1423113 w 7467600"/>
              <a:gd name="connsiteY165" fmla="*/ 3874565 h 6858000"/>
              <a:gd name="connsiteX166" fmla="*/ 1260565 w 7467600"/>
              <a:gd name="connsiteY166" fmla="*/ 4031982 h 6858000"/>
              <a:gd name="connsiteX167" fmla="*/ 901900 w 7467600"/>
              <a:gd name="connsiteY167" fmla="*/ 4421236 h 6858000"/>
              <a:gd name="connsiteX168" fmla="*/ 845044 w 7467600"/>
              <a:gd name="connsiteY168" fmla="*/ 4502436 h 6858000"/>
              <a:gd name="connsiteX169" fmla="*/ 685926 w 7467600"/>
              <a:gd name="connsiteY169" fmla="*/ 4703069 h 6858000"/>
              <a:gd name="connsiteX170" fmla="*/ 684248 w 7467600"/>
              <a:gd name="connsiteY170" fmla="*/ 4706721 h 6858000"/>
              <a:gd name="connsiteX171" fmla="*/ 1423113 w 7467600"/>
              <a:gd name="connsiteY171" fmla="*/ 3874565 h 6858000"/>
              <a:gd name="connsiteX172" fmla="*/ 3316479 w 7467600"/>
              <a:gd name="connsiteY172" fmla="*/ 3872136 h 6858000"/>
              <a:gd name="connsiteX173" fmla="*/ 3546806 w 7467600"/>
              <a:gd name="connsiteY173" fmla="*/ 4356139 h 6858000"/>
              <a:gd name="connsiteX174" fmla="*/ 3364433 w 7467600"/>
              <a:gd name="connsiteY174" fmla="*/ 3953121 h 6858000"/>
              <a:gd name="connsiteX175" fmla="*/ 3316479 w 7467600"/>
              <a:gd name="connsiteY175" fmla="*/ 3872136 h 6858000"/>
              <a:gd name="connsiteX176" fmla="*/ 3291335 w 7467600"/>
              <a:gd name="connsiteY176" fmla="*/ 3767420 h 6858000"/>
              <a:gd name="connsiteX177" fmla="*/ 3390805 w 7467600"/>
              <a:gd name="connsiteY177" fmla="*/ 3937163 h 6858000"/>
              <a:gd name="connsiteX178" fmla="*/ 3579062 w 7467600"/>
              <a:gd name="connsiteY178" fmla="*/ 4359040 h 6858000"/>
              <a:gd name="connsiteX179" fmla="*/ 3467355 w 7467600"/>
              <a:gd name="connsiteY179" fmla="*/ 3988130 h 6858000"/>
              <a:gd name="connsiteX180" fmla="*/ 3310753 w 7467600"/>
              <a:gd name="connsiteY180" fmla="*/ 3787140 h 6858000"/>
              <a:gd name="connsiteX181" fmla="*/ 3291335 w 7467600"/>
              <a:gd name="connsiteY181" fmla="*/ 3767420 h 6858000"/>
              <a:gd name="connsiteX182" fmla="*/ 1635889 w 7467600"/>
              <a:gd name="connsiteY182" fmla="*/ 3709494 h 6858000"/>
              <a:gd name="connsiteX183" fmla="*/ 1634800 w 7467600"/>
              <a:gd name="connsiteY183" fmla="*/ 3731111 h 6858000"/>
              <a:gd name="connsiteX184" fmla="*/ 1635889 w 7467600"/>
              <a:gd name="connsiteY184" fmla="*/ 3709494 h 6858000"/>
              <a:gd name="connsiteX185" fmla="*/ 1510397 w 7467600"/>
              <a:gd name="connsiteY185" fmla="*/ 3684705 h 6858000"/>
              <a:gd name="connsiteX186" fmla="*/ 1146550 w 7467600"/>
              <a:gd name="connsiteY186" fmla="*/ 3802012 h 6858000"/>
              <a:gd name="connsiteX187" fmla="*/ 698834 w 7467600"/>
              <a:gd name="connsiteY187" fmla="*/ 3952272 h 6858000"/>
              <a:gd name="connsiteX188" fmla="*/ 34256 w 7467600"/>
              <a:gd name="connsiteY188" fmla="*/ 4347603 h 6858000"/>
              <a:gd name="connsiteX189" fmla="*/ 527241 w 7467600"/>
              <a:gd name="connsiteY189" fmla="*/ 4065078 h 6858000"/>
              <a:gd name="connsiteX190" fmla="*/ 1510397 w 7467600"/>
              <a:gd name="connsiteY190" fmla="*/ 3684705 h 6858000"/>
              <a:gd name="connsiteX191" fmla="*/ 1313114 w 7467600"/>
              <a:gd name="connsiteY191" fmla="*/ 3655216 h 6858000"/>
              <a:gd name="connsiteX192" fmla="*/ 1109304 w 7467600"/>
              <a:gd name="connsiteY192" fmla="*/ 3669030 h 6858000"/>
              <a:gd name="connsiteX193" fmla="*/ 8129 w 7467600"/>
              <a:gd name="connsiteY193" fmla="*/ 4330519 h 6858000"/>
              <a:gd name="connsiteX194" fmla="*/ 687572 w 7467600"/>
              <a:gd name="connsiteY194" fmla="*/ 3925629 h 6858000"/>
              <a:gd name="connsiteX195" fmla="*/ 1138365 w 7467600"/>
              <a:gd name="connsiteY195" fmla="*/ 3774515 h 6858000"/>
              <a:gd name="connsiteX196" fmla="*/ 1505579 w 7467600"/>
              <a:gd name="connsiteY196" fmla="*/ 3655526 h 6858000"/>
              <a:gd name="connsiteX197" fmla="*/ 1313114 w 7467600"/>
              <a:gd name="connsiteY197" fmla="*/ 3655216 h 6858000"/>
              <a:gd name="connsiteX198" fmla="*/ 3655073 w 7467600"/>
              <a:gd name="connsiteY198" fmla="*/ 3650884 h 6858000"/>
              <a:gd name="connsiteX199" fmla="*/ 3989938 w 7467600"/>
              <a:gd name="connsiteY199" fmla="*/ 3991685 h 6858000"/>
              <a:gd name="connsiteX200" fmla="*/ 4393907 w 7467600"/>
              <a:gd name="connsiteY200" fmla="*/ 4261258 h 6858000"/>
              <a:gd name="connsiteX201" fmla="*/ 4648051 w 7467600"/>
              <a:gd name="connsiteY201" fmla="*/ 4374051 h 6858000"/>
              <a:gd name="connsiteX202" fmla="*/ 4383389 w 7467600"/>
              <a:gd name="connsiteY202" fmla="*/ 4184369 h 6858000"/>
              <a:gd name="connsiteX203" fmla="*/ 4165508 w 7467600"/>
              <a:gd name="connsiteY203" fmla="*/ 4035196 h 6858000"/>
              <a:gd name="connsiteX204" fmla="*/ 4068162 w 7467600"/>
              <a:gd name="connsiteY204" fmla="*/ 3953394 h 6858000"/>
              <a:gd name="connsiteX205" fmla="*/ 3981416 w 7467600"/>
              <a:gd name="connsiteY205" fmla="*/ 3880482 h 6858000"/>
              <a:gd name="connsiteX206" fmla="*/ 3800147 w 7467600"/>
              <a:gd name="connsiteY206" fmla="*/ 3749872 h 6858000"/>
              <a:gd name="connsiteX207" fmla="*/ 3655073 w 7467600"/>
              <a:gd name="connsiteY207" fmla="*/ 3650884 h 6858000"/>
              <a:gd name="connsiteX208" fmla="*/ 3670252 w 7467600"/>
              <a:gd name="connsiteY208" fmla="*/ 3622798 h 6858000"/>
              <a:gd name="connsiteX209" fmla="*/ 3817258 w 7467600"/>
              <a:gd name="connsiteY209" fmla="*/ 3723577 h 6858000"/>
              <a:gd name="connsiteX210" fmla="*/ 4000461 w 7467600"/>
              <a:gd name="connsiteY210" fmla="*/ 3855966 h 6858000"/>
              <a:gd name="connsiteX211" fmla="*/ 4088180 w 7467600"/>
              <a:gd name="connsiteY211" fmla="*/ 3929774 h 6858000"/>
              <a:gd name="connsiteX212" fmla="*/ 4184555 w 7467600"/>
              <a:gd name="connsiteY212" fmla="*/ 4010683 h 6858000"/>
              <a:gd name="connsiteX213" fmla="*/ 4399563 w 7467600"/>
              <a:gd name="connsiteY213" fmla="*/ 4158106 h 6858000"/>
              <a:gd name="connsiteX214" fmla="*/ 4684469 w 7467600"/>
              <a:gd name="connsiteY214" fmla="*/ 4364680 h 6858000"/>
              <a:gd name="connsiteX215" fmla="*/ 4690271 w 7467600"/>
              <a:gd name="connsiteY215" fmla="*/ 4370034 h 6858000"/>
              <a:gd name="connsiteX216" fmla="*/ 4136093 w 7467600"/>
              <a:gd name="connsiteY216" fmla="*/ 3858466 h 6858000"/>
              <a:gd name="connsiteX217" fmla="*/ 3670252 w 7467600"/>
              <a:gd name="connsiteY217" fmla="*/ 3622798 h 6858000"/>
              <a:gd name="connsiteX218" fmla="*/ 4440129 w 7467600"/>
              <a:gd name="connsiteY218" fmla="*/ 3448571 h 6858000"/>
              <a:gd name="connsiteX219" fmla="*/ 4856525 w 7467600"/>
              <a:gd name="connsiteY219" fmla="*/ 3915351 h 6858000"/>
              <a:gd name="connsiteX220" fmla="*/ 5059055 w 7467600"/>
              <a:gd name="connsiteY220" fmla="*/ 4108918 h 6858000"/>
              <a:gd name="connsiteX221" fmla="*/ 5290070 w 7467600"/>
              <a:gd name="connsiteY221" fmla="*/ 4263619 h 6858000"/>
              <a:gd name="connsiteX222" fmla="*/ 4834991 w 7467600"/>
              <a:gd name="connsiteY222" fmla="*/ 3830985 h 6858000"/>
              <a:gd name="connsiteX223" fmla="*/ 4440129 w 7467600"/>
              <a:gd name="connsiteY223" fmla="*/ 3448571 h 6858000"/>
              <a:gd name="connsiteX224" fmla="*/ 4441737 w 7467600"/>
              <a:gd name="connsiteY224" fmla="*/ 3399734 h 6858000"/>
              <a:gd name="connsiteX225" fmla="*/ 4431236 w 7467600"/>
              <a:gd name="connsiteY225" fmla="*/ 3400954 h 6858000"/>
              <a:gd name="connsiteX226" fmla="*/ 4557150 w 7467600"/>
              <a:gd name="connsiteY226" fmla="*/ 3510023 h 6858000"/>
              <a:gd name="connsiteX227" fmla="*/ 4856936 w 7467600"/>
              <a:gd name="connsiteY227" fmla="*/ 3809146 h 6858000"/>
              <a:gd name="connsiteX228" fmla="*/ 5111996 w 7467600"/>
              <a:gd name="connsiteY228" fmla="*/ 4065759 h 6858000"/>
              <a:gd name="connsiteX229" fmla="*/ 5388878 w 7467600"/>
              <a:gd name="connsiteY229" fmla="*/ 4300185 h 6858000"/>
              <a:gd name="connsiteX230" fmla="*/ 5425556 w 7467600"/>
              <a:gd name="connsiteY230" fmla="*/ 4308967 h 6858000"/>
              <a:gd name="connsiteX231" fmla="*/ 4943646 w 7467600"/>
              <a:gd name="connsiteY231" fmla="*/ 3822916 h 6858000"/>
              <a:gd name="connsiteX232" fmla="*/ 4594837 w 7467600"/>
              <a:gd name="connsiteY232" fmla="*/ 3532274 h 6858000"/>
              <a:gd name="connsiteX233" fmla="*/ 4441737 w 7467600"/>
              <a:gd name="connsiteY233" fmla="*/ 3399734 h 6858000"/>
              <a:gd name="connsiteX234" fmla="*/ 5425834 w 7467600"/>
              <a:gd name="connsiteY234" fmla="*/ 3162785 h 6858000"/>
              <a:gd name="connsiteX235" fmla="*/ 5401644 w 7467600"/>
              <a:gd name="connsiteY235" fmla="*/ 3617847 h 6858000"/>
              <a:gd name="connsiteX236" fmla="*/ 5467256 w 7467600"/>
              <a:gd name="connsiteY236" fmla="*/ 4175494 h 6858000"/>
              <a:gd name="connsiteX237" fmla="*/ 5448069 w 7467600"/>
              <a:gd name="connsiteY237" fmla="*/ 3567554 h 6858000"/>
              <a:gd name="connsiteX238" fmla="*/ 5425834 w 7467600"/>
              <a:gd name="connsiteY238" fmla="*/ 3162785 h 6858000"/>
              <a:gd name="connsiteX239" fmla="*/ 1318687 w 7467600"/>
              <a:gd name="connsiteY239" fmla="*/ 3113840 h 6858000"/>
              <a:gd name="connsiteX240" fmla="*/ 1066793 w 7467600"/>
              <a:gd name="connsiteY240" fmla="*/ 3212171 h 6858000"/>
              <a:gd name="connsiteX241" fmla="*/ 993319 w 7467600"/>
              <a:gd name="connsiteY241" fmla="*/ 3247648 h 6858000"/>
              <a:gd name="connsiteX242" fmla="*/ 853081 w 7467600"/>
              <a:gd name="connsiteY242" fmla="*/ 3312410 h 6858000"/>
              <a:gd name="connsiteX243" fmla="*/ 805957 w 7467600"/>
              <a:gd name="connsiteY243" fmla="*/ 3330443 h 6858000"/>
              <a:gd name="connsiteX244" fmla="*/ 1318687 w 7467600"/>
              <a:gd name="connsiteY244" fmla="*/ 3113840 h 6858000"/>
              <a:gd name="connsiteX245" fmla="*/ 5453702 w 7467600"/>
              <a:gd name="connsiteY245" fmla="*/ 3090882 h 6858000"/>
              <a:gd name="connsiteX246" fmla="*/ 5480135 w 7467600"/>
              <a:gd name="connsiteY246" fmla="*/ 3565802 h 6858000"/>
              <a:gd name="connsiteX247" fmla="*/ 5499023 w 7467600"/>
              <a:gd name="connsiteY247" fmla="*/ 4166310 h 6858000"/>
              <a:gd name="connsiteX248" fmla="*/ 5547022 w 7467600"/>
              <a:gd name="connsiteY248" fmla="*/ 3607838 h 6858000"/>
              <a:gd name="connsiteX249" fmla="*/ 5515964 w 7467600"/>
              <a:gd name="connsiteY249" fmla="*/ 3378541 h 6858000"/>
              <a:gd name="connsiteX250" fmla="*/ 5453702 w 7467600"/>
              <a:gd name="connsiteY250" fmla="*/ 3090882 h 6858000"/>
              <a:gd name="connsiteX251" fmla="*/ 1238695 w 7467600"/>
              <a:gd name="connsiteY251" fmla="*/ 3076820 h 6858000"/>
              <a:gd name="connsiteX252" fmla="*/ 716371 w 7467600"/>
              <a:gd name="connsiteY252" fmla="*/ 3293249 h 6858000"/>
              <a:gd name="connsiteX253" fmla="*/ 579522 w 7467600"/>
              <a:gd name="connsiteY253" fmla="*/ 3371759 h 6858000"/>
              <a:gd name="connsiteX254" fmla="*/ 600288 w 7467600"/>
              <a:gd name="connsiteY254" fmla="*/ 3365555 h 6858000"/>
              <a:gd name="connsiteX255" fmla="*/ 840692 w 7467600"/>
              <a:gd name="connsiteY255" fmla="*/ 3284921 h 6858000"/>
              <a:gd name="connsiteX256" fmla="*/ 979248 w 7467600"/>
              <a:gd name="connsiteY256" fmla="*/ 3221003 h 6858000"/>
              <a:gd name="connsiteX257" fmla="*/ 1053282 w 7467600"/>
              <a:gd name="connsiteY257" fmla="*/ 3185247 h 6858000"/>
              <a:gd name="connsiteX258" fmla="*/ 1320603 w 7467600"/>
              <a:gd name="connsiteY258" fmla="*/ 3081281 h 6858000"/>
              <a:gd name="connsiteX259" fmla="*/ 1238695 w 7467600"/>
              <a:gd name="connsiteY259" fmla="*/ 3076820 h 6858000"/>
              <a:gd name="connsiteX260" fmla="*/ 5425627 w 7467600"/>
              <a:gd name="connsiteY260" fmla="*/ 2954192 h 6858000"/>
              <a:gd name="connsiteX261" fmla="*/ 5470770 w 7467600"/>
              <a:gd name="connsiteY261" fmla="*/ 3005435 h 6858000"/>
              <a:gd name="connsiteX262" fmla="*/ 5519779 w 7467600"/>
              <a:gd name="connsiteY262" fmla="*/ 4359223 h 6858000"/>
              <a:gd name="connsiteX263" fmla="*/ 5520293 w 7467600"/>
              <a:gd name="connsiteY263" fmla="*/ 4360602 h 6858000"/>
              <a:gd name="connsiteX264" fmla="*/ 5767221 w 7467600"/>
              <a:gd name="connsiteY264" fmla="*/ 4665564 h 6858000"/>
              <a:gd name="connsiteX265" fmla="*/ 6937169 w 7467600"/>
              <a:gd name="connsiteY265" fmla="*/ 4815941 h 6858000"/>
              <a:gd name="connsiteX266" fmla="*/ 6953922 w 7467600"/>
              <a:gd name="connsiteY266" fmla="*/ 4890068 h 6858000"/>
              <a:gd name="connsiteX267" fmla="*/ 6071359 w 7467600"/>
              <a:gd name="connsiteY267" fmla="*/ 4770770 h 6858000"/>
              <a:gd name="connsiteX268" fmla="*/ 6038839 w 7467600"/>
              <a:gd name="connsiteY268" fmla="*/ 4764474 h 6858000"/>
              <a:gd name="connsiteX269" fmla="*/ 6038706 w 7467600"/>
              <a:gd name="connsiteY269" fmla="*/ 4763847 h 6858000"/>
              <a:gd name="connsiteX270" fmla="*/ 6037784 w 7467600"/>
              <a:gd name="connsiteY270" fmla="*/ 4764270 h 6858000"/>
              <a:gd name="connsiteX271" fmla="*/ 6038839 w 7467600"/>
              <a:gd name="connsiteY271" fmla="*/ 4764474 h 6858000"/>
              <a:gd name="connsiteX272" fmla="*/ 6040338 w 7467600"/>
              <a:gd name="connsiteY272" fmla="*/ 4771418 h 6858000"/>
              <a:gd name="connsiteX273" fmla="*/ 6024488 w 7467600"/>
              <a:gd name="connsiteY273" fmla="*/ 4809903 h 6858000"/>
              <a:gd name="connsiteX274" fmla="*/ 5599771 w 7467600"/>
              <a:gd name="connsiteY274" fmla="*/ 5509652 h 6858000"/>
              <a:gd name="connsiteX275" fmla="*/ 5548843 w 7467600"/>
              <a:gd name="connsiteY275" fmla="*/ 5563845 h 6858000"/>
              <a:gd name="connsiteX276" fmla="*/ 5940952 w 7467600"/>
              <a:gd name="connsiteY276" fmla="*/ 6250028 h 6858000"/>
              <a:gd name="connsiteX277" fmla="*/ 6043441 w 7467600"/>
              <a:gd name="connsiteY277" fmla="*/ 6665847 h 6858000"/>
              <a:gd name="connsiteX278" fmla="*/ 6093432 w 7467600"/>
              <a:gd name="connsiteY278" fmla="*/ 6858000 h 6858000"/>
              <a:gd name="connsiteX279" fmla="*/ 6034344 w 7467600"/>
              <a:gd name="connsiteY279" fmla="*/ 6858000 h 6858000"/>
              <a:gd name="connsiteX280" fmla="*/ 6026679 w 7467600"/>
              <a:gd name="connsiteY280" fmla="*/ 6836959 h 6858000"/>
              <a:gd name="connsiteX281" fmla="*/ 5800441 w 7467600"/>
              <a:gd name="connsiteY281" fmla="*/ 6335286 h 6858000"/>
              <a:gd name="connsiteX282" fmla="*/ 5526562 w 7467600"/>
              <a:gd name="connsiteY282" fmla="*/ 5705388 h 6858000"/>
              <a:gd name="connsiteX283" fmla="*/ 5519640 w 7467600"/>
              <a:gd name="connsiteY283" fmla="*/ 5683774 h 6858000"/>
              <a:gd name="connsiteX284" fmla="*/ 5844559 w 7467600"/>
              <a:gd name="connsiteY284" fmla="*/ 6553349 h 6858000"/>
              <a:gd name="connsiteX285" fmla="*/ 5975994 w 7467600"/>
              <a:gd name="connsiteY285" fmla="*/ 6858000 h 6858000"/>
              <a:gd name="connsiteX286" fmla="*/ 5898547 w 7467600"/>
              <a:gd name="connsiteY286" fmla="*/ 6858000 h 6858000"/>
              <a:gd name="connsiteX287" fmla="*/ 5682041 w 7467600"/>
              <a:gd name="connsiteY287" fmla="*/ 6355860 h 6858000"/>
              <a:gd name="connsiteX288" fmla="*/ 5461758 w 7467600"/>
              <a:gd name="connsiteY288" fmla="*/ 5820220 h 6858000"/>
              <a:gd name="connsiteX289" fmla="*/ 5237282 w 7467600"/>
              <a:gd name="connsiteY289" fmla="*/ 6579086 h 6858000"/>
              <a:gd name="connsiteX290" fmla="*/ 5115009 w 7467600"/>
              <a:gd name="connsiteY290" fmla="*/ 6858000 h 6858000"/>
              <a:gd name="connsiteX291" fmla="*/ 5028074 w 7467600"/>
              <a:gd name="connsiteY291" fmla="*/ 6858000 h 6858000"/>
              <a:gd name="connsiteX292" fmla="*/ 5079508 w 7467600"/>
              <a:gd name="connsiteY292" fmla="*/ 6749074 h 6858000"/>
              <a:gd name="connsiteX293" fmla="*/ 5371846 w 7467600"/>
              <a:gd name="connsiteY293" fmla="*/ 5924413 h 6858000"/>
              <a:gd name="connsiteX294" fmla="*/ 5270512 w 7467600"/>
              <a:gd name="connsiteY294" fmla="*/ 6138975 h 6858000"/>
              <a:gd name="connsiteX295" fmla="*/ 5062409 w 7467600"/>
              <a:gd name="connsiteY295" fmla="*/ 6653544 h 6858000"/>
              <a:gd name="connsiteX296" fmla="*/ 5036628 w 7467600"/>
              <a:gd name="connsiteY296" fmla="*/ 6754247 h 6858000"/>
              <a:gd name="connsiteX297" fmla="*/ 5009112 w 7467600"/>
              <a:gd name="connsiteY297" fmla="*/ 6858000 h 6858000"/>
              <a:gd name="connsiteX298" fmla="*/ 4976679 w 7467600"/>
              <a:gd name="connsiteY298" fmla="*/ 6858000 h 6858000"/>
              <a:gd name="connsiteX299" fmla="*/ 5006537 w 7467600"/>
              <a:gd name="connsiteY299" fmla="*/ 6747068 h 6858000"/>
              <a:gd name="connsiteX300" fmla="*/ 5032723 w 7467600"/>
              <a:gd name="connsiteY300" fmla="*/ 6644957 h 6858000"/>
              <a:gd name="connsiteX301" fmla="*/ 5242949 w 7467600"/>
              <a:gd name="connsiteY301" fmla="*/ 6125175 h 6858000"/>
              <a:gd name="connsiteX302" fmla="*/ 5286321 w 7467600"/>
              <a:gd name="connsiteY302" fmla="*/ 6033555 h 6858000"/>
              <a:gd name="connsiteX303" fmla="*/ 5008210 w 7467600"/>
              <a:gd name="connsiteY303" fmla="*/ 6649194 h 6858000"/>
              <a:gd name="connsiteX304" fmla="*/ 4986321 w 7467600"/>
              <a:gd name="connsiteY304" fmla="*/ 6765687 h 6858000"/>
              <a:gd name="connsiteX305" fmla="*/ 4973474 w 7467600"/>
              <a:gd name="connsiteY305" fmla="*/ 6858000 h 6858000"/>
              <a:gd name="connsiteX306" fmla="*/ 4907178 w 7467600"/>
              <a:gd name="connsiteY306" fmla="*/ 6858000 h 6858000"/>
              <a:gd name="connsiteX307" fmla="*/ 4910810 w 7467600"/>
              <a:gd name="connsiteY307" fmla="*/ 6829660 h 6858000"/>
              <a:gd name="connsiteX308" fmla="*/ 4987461 w 7467600"/>
              <a:gd name="connsiteY308" fmla="*/ 6432994 h 6858000"/>
              <a:gd name="connsiteX309" fmla="*/ 5179262 w 7467600"/>
              <a:gd name="connsiteY309" fmla="*/ 6035044 h 6858000"/>
              <a:gd name="connsiteX310" fmla="*/ 4689678 w 7467600"/>
              <a:gd name="connsiteY310" fmla="*/ 6440241 h 6858000"/>
              <a:gd name="connsiteX311" fmla="*/ 4477543 w 7467600"/>
              <a:gd name="connsiteY311" fmla="*/ 6674836 h 6858000"/>
              <a:gd name="connsiteX312" fmla="*/ 4329957 w 7467600"/>
              <a:gd name="connsiteY312" fmla="*/ 6858000 h 6858000"/>
              <a:gd name="connsiteX313" fmla="*/ 4218595 w 7467600"/>
              <a:gd name="connsiteY313" fmla="*/ 6858000 h 6858000"/>
              <a:gd name="connsiteX314" fmla="*/ 4368888 w 7467600"/>
              <a:gd name="connsiteY314" fmla="*/ 6668412 h 6858000"/>
              <a:gd name="connsiteX315" fmla="*/ 4563091 w 7467600"/>
              <a:gd name="connsiteY315" fmla="*/ 6442508 h 6858000"/>
              <a:gd name="connsiteX316" fmla="*/ 5387324 w 7467600"/>
              <a:gd name="connsiteY316" fmla="*/ 5705830 h 6858000"/>
              <a:gd name="connsiteX317" fmla="*/ 5073620 w 7467600"/>
              <a:gd name="connsiteY317" fmla="*/ 5955437 h 6858000"/>
              <a:gd name="connsiteX318" fmla="*/ 4689789 w 7467600"/>
              <a:gd name="connsiteY318" fmla="*/ 6268382 h 6858000"/>
              <a:gd name="connsiteX319" fmla="*/ 4418722 w 7467600"/>
              <a:gd name="connsiteY319" fmla="*/ 6570886 h 6858000"/>
              <a:gd name="connsiteX320" fmla="*/ 4214944 w 7467600"/>
              <a:gd name="connsiteY320" fmla="*/ 6858000 h 6858000"/>
              <a:gd name="connsiteX321" fmla="*/ 4177898 w 7467600"/>
              <a:gd name="connsiteY321" fmla="*/ 6858000 h 6858000"/>
              <a:gd name="connsiteX322" fmla="*/ 4391597 w 7467600"/>
              <a:gd name="connsiteY322" fmla="*/ 6556370 h 6858000"/>
              <a:gd name="connsiteX323" fmla="*/ 4668889 w 7467600"/>
              <a:gd name="connsiteY323" fmla="*/ 6246399 h 6858000"/>
              <a:gd name="connsiteX324" fmla="*/ 5055427 w 7467600"/>
              <a:gd name="connsiteY324" fmla="*/ 5931476 h 6858000"/>
              <a:gd name="connsiteX325" fmla="*/ 5371814 w 7467600"/>
              <a:gd name="connsiteY325" fmla="*/ 5678975 h 6858000"/>
              <a:gd name="connsiteX326" fmla="*/ 4987918 w 7467600"/>
              <a:gd name="connsiteY326" fmla="*/ 5838701 h 6858000"/>
              <a:gd name="connsiteX327" fmla="*/ 4317146 w 7467600"/>
              <a:gd name="connsiteY327" fmla="*/ 6587716 h 6858000"/>
              <a:gd name="connsiteX328" fmla="*/ 4171627 w 7467600"/>
              <a:gd name="connsiteY328" fmla="*/ 6858000 h 6858000"/>
              <a:gd name="connsiteX329" fmla="*/ 4081585 w 7467600"/>
              <a:gd name="connsiteY329" fmla="*/ 6858000 h 6858000"/>
              <a:gd name="connsiteX330" fmla="*/ 4238603 w 7467600"/>
              <a:gd name="connsiteY330" fmla="*/ 6559341 h 6858000"/>
              <a:gd name="connsiteX331" fmla="*/ 4778333 w 7467600"/>
              <a:gd name="connsiteY331" fmla="*/ 5873626 h 6858000"/>
              <a:gd name="connsiteX332" fmla="*/ 5414185 w 7467600"/>
              <a:gd name="connsiteY332" fmla="*/ 5573882 h 6858000"/>
              <a:gd name="connsiteX333" fmla="*/ 5959648 w 7467600"/>
              <a:gd name="connsiteY333" fmla="*/ 4760797 h 6858000"/>
              <a:gd name="connsiteX334" fmla="*/ 5355019 w 7467600"/>
              <a:gd name="connsiteY334" fmla="*/ 4734672 h 6858000"/>
              <a:gd name="connsiteX335" fmla="*/ 5083565 w 7467600"/>
              <a:gd name="connsiteY335" fmla="*/ 5179121 h 6858000"/>
              <a:gd name="connsiteX336" fmla="*/ 4713577 w 7467600"/>
              <a:gd name="connsiteY336" fmla="*/ 5616803 h 6858000"/>
              <a:gd name="connsiteX337" fmla="*/ 3989559 w 7467600"/>
              <a:gd name="connsiteY337" fmla="*/ 6145945 h 6858000"/>
              <a:gd name="connsiteX338" fmla="*/ 3939824 w 7467600"/>
              <a:gd name="connsiteY338" fmla="*/ 6066900 h 6858000"/>
              <a:gd name="connsiteX339" fmla="*/ 4584537 w 7467600"/>
              <a:gd name="connsiteY339" fmla="*/ 5324826 h 6858000"/>
              <a:gd name="connsiteX340" fmla="*/ 5037105 w 7467600"/>
              <a:gd name="connsiteY340" fmla="*/ 5088765 h 6858000"/>
              <a:gd name="connsiteX341" fmla="*/ 5039930 w 7467600"/>
              <a:gd name="connsiteY341" fmla="*/ 5089585 h 6858000"/>
              <a:gd name="connsiteX342" fmla="*/ 5263764 w 7467600"/>
              <a:gd name="connsiteY342" fmla="*/ 4735525 h 6858000"/>
              <a:gd name="connsiteX343" fmla="*/ 4086300 w 7467600"/>
              <a:gd name="connsiteY343" fmla="*/ 4884599 h 6858000"/>
              <a:gd name="connsiteX344" fmla="*/ 4085485 w 7467600"/>
              <a:gd name="connsiteY344" fmla="*/ 4899070 h 6858000"/>
              <a:gd name="connsiteX345" fmla="*/ 3871915 w 7467600"/>
              <a:gd name="connsiteY345" fmla="*/ 5253645 h 6858000"/>
              <a:gd name="connsiteX346" fmla="*/ 3799374 w 7467600"/>
              <a:gd name="connsiteY346" fmla="*/ 5466127 h 6858000"/>
              <a:gd name="connsiteX347" fmla="*/ 3498850 w 7467600"/>
              <a:gd name="connsiteY347" fmla="*/ 6661888 h 6858000"/>
              <a:gd name="connsiteX348" fmla="*/ 3399216 w 7467600"/>
              <a:gd name="connsiteY348" fmla="*/ 6858000 h 6858000"/>
              <a:gd name="connsiteX349" fmla="*/ 3303688 w 7467600"/>
              <a:gd name="connsiteY349" fmla="*/ 6858000 h 6858000"/>
              <a:gd name="connsiteX350" fmla="*/ 3391774 w 7467600"/>
              <a:gd name="connsiteY350" fmla="*/ 6697181 h 6858000"/>
              <a:gd name="connsiteX351" fmla="*/ 3735540 w 7467600"/>
              <a:gd name="connsiteY351" fmla="*/ 5546923 h 6858000"/>
              <a:gd name="connsiteX352" fmla="*/ 3729438 w 7467600"/>
              <a:gd name="connsiteY352" fmla="*/ 5569058 h 6858000"/>
              <a:gd name="connsiteX353" fmla="*/ 3707782 w 7467600"/>
              <a:gd name="connsiteY353" fmla="*/ 5644908 h 6858000"/>
              <a:gd name="connsiteX354" fmla="*/ 3583827 w 7467600"/>
              <a:gd name="connsiteY354" fmla="*/ 6039215 h 6858000"/>
              <a:gd name="connsiteX355" fmla="*/ 3547861 w 7467600"/>
              <a:gd name="connsiteY355" fmla="*/ 6129609 h 6858000"/>
              <a:gd name="connsiteX356" fmla="*/ 3490905 w 7467600"/>
              <a:gd name="connsiteY356" fmla="*/ 6277660 h 6858000"/>
              <a:gd name="connsiteX357" fmla="*/ 3455859 w 7467600"/>
              <a:gd name="connsiteY357" fmla="*/ 6391301 h 6858000"/>
              <a:gd name="connsiteX358" fmla="*/ 3429112 w 7467600"/>
              <a:gd name="connsiteY358" fmla="*/ 6479469 h 6858000"/>
              <a:gd name="connsiteX359" fmla="*/ 3304862 w 7467600"/>
              <a:gd name="connsiteY359" fmla="*/ 6796476 h 6858000"/>
              <a:gd name="connsiteX360" fmla="*/ 3276071 w 7467600"/>
              <a:gd name="connsiteY360" fmla="*/ 6858000 h 6858000"/>
              <a:gd name="connsiteX361" fmla="*/ 3240805 w 7467600"/>
              <a:gd name="connsiteY361" fmla="*/ 6858000 h 6858000"/>
              <a:gd name="connsiteX362" fmla="*/ 3275917 w 7467600"/>
              <a:gd name="connsiteY362" fmla="*/ 6783192 h 6858000"/>
              <a:gd name="connsiteX363" fmla="*/ 3399358 w 7467600"/>
              <a:gd name="connsiteY363" fmla="*/ 6469011 h 6858000"/>
              <a:gd name="connsiteX364" fmla="*/ 3425650 w 7467600"/>
              <a:gd name="connsiteY364" fmla="*/ 6381333 h 6858000"/>
              <a:gd name="connsiteX365" fmla="*/ 3460661 w 7467600"/>
              <a:gd name="connsiteY365" fmla="*/ 6266763 h 6858000"/>
              <a:gd name="connsiteX366" fmla="*/ 3518021 w 7467600"/>
              <a:gd name="connsiteY366" fmla="*/ 6117298 h 6858000"/>
              <a:gd name="connsiteX367" fmla="*/ 3554035 w 7467600"/>
              <a:gd name="connsiteY367" fmla="*/ 6027832 h 6858000"/>
              <a:gd name="connsiteX368" fmla="*/ 3677174 w 7467600"/>
              <a:gd name="connsiteY368" fmla="*/ 5636351 h 6858000"/>
              <a:gd name="connsiteX369" fmla="*/ 3698819 w 7467600"/>
              <a:gd name="connsiteY369" fmla="*/ 5560503 h 6858000"/>
              <a:gd name="connsiteX370" fmla="*/ 3702094 w 7467600"/>
              <a:gd name="connsiteY370" fmla="*/ 5549194 h 6858000"/>
              <a:gd name="connsiteX371" fmla="*/ 3398355 w 7467600"/>
              <a:gd name="connsiteY371" fmla="*/ 6094603 h 6858000"/>
              <a:gd name="connsiteX372" fmla="*/ 3193941 w 7467600"/>
              <a:gd name="connsiteY372" fmla="*/ 6798775 h 6858000"/>
              <a:gd name="connsiteX373" fmla="*/ 3184140 w 7467600"/>
              <a:gd name="connsiteY373" fmla="*/ 6858000 h 6858000"/>
              <a:gd name="connsiteX374" fmla="*/ 3099978 w 7467600"/>
              <a:gd name="connsiteY374" fmla="*/ 6858000 h 6858000"/>
              <a:gd name="connsiteX375" fmla="*/ 3101556 w 7467600"/>
              <a:gd name="connsiteY375" fmla="*/ 6843337 h 6858000"/>
              <a:gd name="connsiteX376" fmla="*/ 3370162 w 7467600"/>
              <a:gd name="connsiteY376" fmla="*/ 5785550 h 6858000"/>
              <a:gd name="connsiteX377" fmla="*/ 3746477 w 7467600"/>
              <a:gd name="connsiteY377" fmla="*/ 5377889 h 6858000"/>
              <a:gd name="connsiteX378" fmla="*/ 3863399 w 7467600"/>
              <a:gd name="connsiteY378" fmla="*/ 5087257 h 6858000"/>
              <a:gd name="connsiteX379" fmla="*/ 3968712 w 7467600"/>
              <a:gd name="connsiteY379" fmla="*/ 4913989 h 6858000"/>
              <a:gd name="connsiteX380" fmla="*/ 2792390 w 7467600"/>
              <a:gd name="connsiteY380" fmla="*/ 5382974 h 6858000"/>
              <a:gd name="connsiteX381" fmla="*/ 2714982 w 7467600"/>
              <a:gd name="connsiteY381" fmla="*/ 5427051 h 6858000"/>
              <a:gd name="connsiteX382" fmla="*/ 2813361 w 7467600"/>
              <a:gd name="connsiteY382" fmla="*/ 6023912 h 6858000"/>
              <a:gd name="connsiteX383" fmla="*/ 2688430 w 7467600"/>
              <a:gd name="connsiteY383" fmla="*/ 6801564 h 6858000"/>
              <a:gd name="connsiteX384" fmla="*/ 2629626 w 7467600"/>
              <a:gd name="connsiteY384" fmla="*/ 6763394 h 6858000"/>
              <a:gd name="connsiteX385" fmla="*/ 2565328 w 7467600"/>
              <a:gd name="connsiteY385" fmla="*/ 5516399 h 6858000"/>
              <a:gd name="connsiteX386" fmla="*/ 1922999 w 7467600"/>
              <a:gd name="connsiteY386" fmla="*/ 5980343 h 6858000"/>
              <a:gd name="connsiteX387" fmla="*/ 1950261 w 7467600"/>
              <a:gd name="connsiteY387" fmla="*/ 6405858 h 6858000"/>
              <a:gd name="connsiteX388" fmla="*/ 2365554 w 7467600"/>
              <a:gd name="connsiteY388" fmla="*/ 6759107 h 6858000"/>
              <a:gd name="connsiteX389" fmla="*/ 2424142 w 7467600"/>
              <a:gd name="connsiteY389" fmla="*/ 6858000 h 6858000"/>
              <a:gd name="connsiteX390" fmla="*/ 2395994 w 7467600"/>
              <a:gd name="connsiteY390" fmla="*/ 6858000 h 6858000"/>
              <a:gd name="connsiteX391" fmla="*/ 2392863 w 7467600"/>
              <a:gd name="connsiteY391" fmla="*/ 6852964 h 6858000"/>
              <a:gd name="connsiteX392" fmla="*/ 2017589 w 7467600"/>
              <a:gd name="connsiteY392" fmla="*/ 6493982 h 6858000"/>
              <a:gd name="connsiteX393" fmla="*/ 2147336 w 7467600"/>
              <a:gd name="connsiteY393" fmla="*/ 6594052 h 6858000"/>
              <a:gd name="connsiteX394" fmla="*/ 2207047 w 7467600"/>
              <a:gd name="connsiteY394" fmla="*/ 6654540 h 6858000"/>
              <a:gd name="connsiteX395" fmla="*/ 2299106 w 7467600"/>
              <a:gd name="connsiteY395" fmla="*/ 6778931 h 6858000"/>
              <a:gd name="connsiteX396" fmla="*/ 2314430 w 7467600"/>
              <a:gd name="connsiteY396" fmla="*/ 6801144 h 6858000"/>
              <a:gd name="connsiteX397" fmla="*/ 2352406 w 7467600"/>
              <a:gd name="connsiteY397" fmla="*/ 6858000 h 6858000"/>
              <a:gd name="connsiteX398" fmla="*/ 2314492 w 7467600"/>
              <a:gd name="connsiteY398" fmla="*/ 6858000 h 6858000"/>
              <a:gd name="connsiteX399" fmla="*/ 2288095 w 7467600"/>
              <a:gd name="connsiteY399" fmla="*/ 6818030 h 6858000"/>
              <a:gd name="connsiteX400" fmla="*/ 2272768 w 7467600"/>
              <a:gd name="connsiteY400" fmla="*/ 6795822 h 6858000"/>
              <a:gd name="connsiteX401" fmla="*/ 2182715 w 7467600"/>
              <a:gd name="connsiteY401" fmla="*/ 6675071 h 6858000"/>
              <a:gd name="connsiteX402" fmla="*/ 2032061 w 7467600"/>
              <a:gd name="connsiteY402" fmla="*/ 6541380 h 6858000"/>
              <a:gd name="connsiteX403" fmla="*/ 2257220 w 7467600"/>
              <a:gd name="connsiteY403" fmla="*/ 6826257 h 6858000"/>
              <a:gd name="connsiteX404" fmla="*/ 2281324 w 7467600"/>
              <a:gd name="connsiteY404" fmla="*/ 6858000 h 6858000"/>
              <a:gd name="connsiteX405" fmla="*/ 2242860 w 7467600"/>
              <a:gd name="connsiteY405" fmla="*/ 6858000 h 6858000"/>
              <a:gd name="connsiteX406" fmla="*/ 2232818 w 7467600"/>
              <a:gd name="connsiteY406" fmla="*/ 6844926 h 6858000"/>
              <a:gd name="connsiteX407" fmla="*/ 1990172 w 7467600"/>
              <a:gd name="connsiteY407" fmla="*/ 6542121 h 6858000"/>
              <a:gd name="connsiteX408" fmla="*/ 2124090 w 7467600"/>
              <a:gd name="connsiteY408" fmla="*/ 6761017 h 6858000"/>
              <a:gd name="connsiteX409" fmla="*/ 2200380 w 7467600"/>
              <a:gd name="connsiteY409" fmla="*/ 6858000 h 6858000"/>
              <a:gd name="connsiteX410" fmla="*/ 2147507 w 7467600"/>
              <a:gd name="connsiteY410" fmla="*/ 6858000 h 6858000"/>
              <a:gd name="connsiteX411" fmla="*/ 2070668 w 7467600"/>
              <a:gd name="connsiteY411" fmla="*/ 6761520 h 6858000"/>
              <a:gd name="connsiteX412" fmla="*/ 1975142 w 7467600"/>
              <a:gd name="connsiteY412" fmla="*/ 6585570 h 6858000"/>
              <a:gd name="connsiteX413" fmla="*/ 2050035 w 7467600"/>
              <a:gd name="connsiteY413" fmla="*/ 6813345 h 6858000"/>
              <a:gd name="connsiteX414" fmla="*/ 2063025 w 7467600"/>
              <a:gd name="connsiteY414" fmla="*/ 6858000 h 6858000"/>
              <a:gd name="connsiteX415" fmla="*/ 2021675 w 7467600"/>
              <a:gd name="connsiteY415" fmla="*/ 6858000 h 6858000"/>
              <a:gd name="connsiteX416" fmla="*/ 2019308 w 7467600"/>
              <a:gd name="connsiteY416" fmla="*/ 6847118 h 6858000"/>
              <a:gd name="connsiteX417" fmla="*/ 1938835 w 7467600"/>
              <a:gd name="connsiteY417" fmla="*/ 6551160 h 6858000"/>
              <a:gd name="connsiteX418" fmla="*/ 1953230 w 7467600"/>
              <a:gd name="connsiteY418" fmla="*/ 6759699 h 6858000"/>
              <a:gd name="connsiteX419" fmla="*/ 1956763 w 7467600"/>
              <a:gd name="connsiteY419" fmla="*/ 6778191 h 6858000"/>
              <a:gd name="connsiteX420" fmla="*/ 1967925 w 7467600"/>
              <a:gd name="connsiteY420" fmla="*/ 6858000 h 6858000"/>
              <a:gd name="connsiteX421" fmla="*/ 1936622 w 7467600"/>
              <a:gd name="connsiteY421" fmla="*/ 6858000 h 6858000"/>
              <a:gd name="connsiteX422" fmla="*/ 1926261 w 7467600"/>
              <a:gd name="connsiteY422" fmla="*/ 6784064 h 6858000"/>
              <a:gd name="connsiteX423" fmla="*/ 1922724 w 7467600"/>
              <a:gd name="connsiteY423" fmla="*/ 6765577 h 6858000"/>
              <a:gd name="connsiteX424" fmla="*/ 1904650 w 7467600"/>
              <a:gd name="connsiteY424" fmla="*/ 6639616 h 6858000"/>
              <a:gd name="connsiteX425" fmla="*/ 1885273 w 7467600"/>
              <a:gd name="connsiteY425" fmla="*/ 6858000 h 6858000"/>
              <a:gd name="connsiteX426" fmla="*/ 1854363 w 7467600"/>
              <a:gd name="connsiteY426" fmla="*/ 6858000 h 6858000"/>
              <a:gd name="connsiteX427" fmla="*/ 1880391 w 7467600"/>
              <a:gd name="connsiteY427" fmla="*/ 6603796 h 6858000"/>
              <a:gd name="connsiteX428" fmla="*/ 1818273 w 7467600"/>
              <a:gd name="connsiteY428" fmla="*/ 6715729 h 6858000"/>
              <a:gd name="connsiteX429" fmla="*/ 1794691 w 7467600"/>
              <a:gd name="connsiteY429" fmla="*/ 6843239 h 6858000"/>
              <a:gd name="connsiteX430" fmla="*/ 1794914 w 7467600"/>
              <a:gd name="connsiteY430" fmla="*/ 6858000 h 6858000"/>
              <a:gd name="connsiteX431" fmla="*/ 1746128 w 7467600"/>
              <a:gd name="connsiteY431" fmla="*/ 6858000 h 6858000"/>
              <a:gd name="connsiteX432" fmla="*/ 1753934 w 7467600"/>
              <a:gd name="connsiteY432" fmla="*/ 6724796 h 6858000"/>
              <a:gd name="connsiteX433" fmla="*/ 1792053 w 7467600"/>
              <a:gd name="connsiteY433" fmla="*/ 6572396 h 6858000"/>
              <a:gd name="connsiteX434" fmla="*/ 1862248 w 7467600"/>
              <a:gd name="connsiteY434" fmla="*/ 6266397 h 6858000"/>
              <a:gd name="connsiteX435" fmla="*/ 1862250 w 7467600"/>
              <a:gd name="connsiteY435" fmla="*/ 6033531 h 6858000"/>
              <a:gd name="connsiteX436" fmla="*/ 1211999 w 7467600"/>
              <a:gd name="connsiteY436" fmla="*/ 6683610 h 6858000"/>
              <a:gd name="connsiteX437" fmla="*/ 1213266 w 7467600"/>
              <a:gd name="connsiteY437" fmla="*/ 6691947 h 6858000"/>
              <a:gd name="connsiteX438" fmla="*/ 1203370 w 7467600"/>
              <a:gd name="connsiteY438" fmla="*/ 6850676 h 6858000"/>
              <a:gd name="connsiteX439" fmla="*/ 1203671 w 7467600"/>
              <a:gd name="connsiteY439" fmla="*/ 6858000 h 6858000"/>
              <a:gd name="connsiteX440" fmla="*/ 1143180 w 7467600"/>
              <a:gd name="connsiteY440" fmla="*/ 6858000 h 6858000"/>
              <a:gd name="connsiteX441" fmla="*/ 1142176 w 7467600"/>
              <a:gd name="connsiteY441" fmla="*/ 6766045 h 6858000"/>
              <a:gd name="connsiteX442" fmla="*/ 1067484 w 7467600"/>
              <a:gd name="connsiteY442" fmla="*/ 6858000 h 6858000"/>
              <a:gd name="connsiteX443" fmla="*/ 953928 w 7467600"/>
              <a:gd name="connsiteY443" fmla="*/ 6858000 h 6858000"/>
              <a:gd name="connsiteX444" fmla="*/ 959715 w 7467600"/>
              <a:gd name="connsiteY444" fmla="*/ 6850185 h 6858000"/>
              <a:gd name="connsiteX445" fmla="*/ 1483788 w 7467600"/>
              <a:gd name="connsiteY445" fmla="*/ 6259174 h 6858000"/>
              <a:gd name="connsiteX446" fmla="*/ 1100671 w 7467600"/>
              <a:gd name="connsiteY446" fmla="*/ 6252137 h 6858000"/>
              <a:gd name="connsiteX447" fmla="*/ 1090144 w 7467600"/>
              <a:gd name="connsiteY447" fmla="*/ 6256748 h 6858000"/>
              <a:gd name="connsiteX448" fmla="*/ 1095872 w 7467600"/>
              <a:gd name="connsiteY448" fmla="*/ 6271892 h 6858000"/>
              <a:gd name="connsiteX449" fmla="*/ 262785 w 7467600"/>
              <a:gd name="connsiteY449" fmla="*/ 6845450 h 6858000"/>
              <a:gd name="connsiteX450" fmla="*/ 209968 w 7467600"/>
              <a:gd name="connsiteY450" fmla="*/ 6770713 h 6858000"/>
              <a:gd name="connsiteX451" fmla="*/ 873460 w 7467600"/>
              <a:gd name="connsiteY451" fmla="*/ 6253768 h 6858000"/>
              <a:gd name="connsiteX452" fmla="*/ 192686 w 7467600"/>
              <a:gd name="connsiteY452" fmla="*/ 5849257 h 6858000"/>
              <a:gd name="connsiteX453" fmla="*/ 4696 w 7467600"/>
              <a:gd name="connsiteY453" fmla="*/ 5697668 h 6858000"/>
              <a:gd name="connsiteX454" fmla="*/ 0 w 7467600"/>
              <a:gd name="connsiteY454" fmla="*/ 5689984 h 6858000"/>
              <a:gd name="connsiteX455" fmla="*/ 0 w 7467600"/>
              <a:gd name="connsiteY455" fmla="*/ 5513472 h 6858000"/>
              <a:gd name="connsiteX456" fmla="*/ 174101 w 7467600"/>
              <a:gd name="connsiteY456" fmla="*/ 5620277 h 6858000"/>
              <a:gd name="connsiteX457" fmla="*/ 891800 w 7467600"/>
              <a:gd name="connsiteY457" fmla="*/ 6036935 h 6858000"/>
              <a:gd name="connsiteX458" fmla="*/ 1072219 w 7467600"/>
              <a:gd name="connsiteY458" fmla="*/ 6169443 h 6858000"/>
              <a:gd name="connsiteX459" fmla="*/ 1074117 w 7467600"/>
              <a:gd name="connsiteY459" fmla="*/ 6170301 h 6858000"/>
              <a:gd name="connsiteX460" fmla="*/ 1083114 w 7467600"/>
              <a:gd name="connsiteY460" fmla="*/ 6174131 h 6858000"/>
              <a:gd name="connsiteX461" fmla="*/ 1543010 w 7467600"/>
              <a:gd name="connsiteY461" fmla="*/ 6191140 h 6858000"/>
              <a:gd name="connsiteX462" fmla="*/ 1551080 w 7467600"/>
              <a:gd name="connsiteY462" fmla="*/ 6195006 h 6858000"/>
              <a:gd name="connsiteX463" fmla="*/ 2345443 w 7467600"/>
              <a:gd name="connsiteY463" fmla="*/ 5549882 h 6858000"/>
              <a:gd name="connsiteX464" fmla="*/ 1721499 w 7467600"/>
              <a:gd name="connsiteY464" fmla="*/ 5599969 h 6858000"/>
              <a:gd name="connsiteX465" fmla="*/ 767716 w 7467600"/>
              <a:gd name="connsiteY465" fmla="*/ 5472768 h 6858000"/>
              <a:gd name="connsiteX466" fmla="*/ 722147 w 7467600"/>
              <a:gd name="connsiteY466" fmla="*/ 5393091 h 6858000"/>
              <a:gd name="connsiteX467" fmla="*/ 1485552 w 7467600"/>
              <a:gd name="connsiteY467" fmla="*/ 5313202 h 6858000"/>
              <a:gd name="connsiteX468" fmla="*/ 2143004 w 7467600"/>
              <a:gd name="connsiteY468" fmla="*/ 5402420 h 6858000"/>
              <a:gd name="connsiteX469" fmla="*/ 1933391 w 7467600"/>
              <a:gd name="connsiteY469" fmla="*/ 5156971 h 6858000"/>
              <a:gd name="connsiteX470" fmla="*/ 1827118 w 7467600"/>
              <a:gd name="connsiteY470" fmla="*/ 4968410 h 6858000"/>
              <a:gd name="connsiteX471" fmla="*/ 1837349 w 7467600"/>
              <a:gd name="connsiteY471" fmla="*/ 4956357 h 6858000"/>
              <a:gd name="connsiteX472" fmla="*/ 2162835 w 7467600"/>
              <a:gd name="connsiteY472" fmla="*/ 5187853 h 6858000"/>
              <a:gd name="connsiteX473" fmla="*/ 2257167 w 7467600"/>
              <a:gd name="connsiteY473" fmla="*/ 5462123 h 6858000"/>
              <a:gd name="connsiteX474" fmla="*/ 2261598 w 7467600"/>
              <a:gd name="connsiteY474" fmla="*/ 5467998 h 6858000"/>
              <a:gd name="connsiteX475" fmla="*/ 2437177 w 7467600"/>
              <a:gd name="connsiteY475" fmla="*/ 5479608 h 6858000"/>
              <a:gd name="connsiteX476" fmla="*/ 2445247 w 7467600"/>
              <a:gd name="connsiteY476" fmla="*/ 5483476 h 6858000"/>
              <a:gd name="connsiteX477" fmla="*/ 2743626 w 7467600"/>
              <a:gd name="connsiteY477" fmla="*/ 5304819 h 6858000"/>
              <a:gd name="connsiteX478" fmla="*/ 3048102 w 7467600"/>
              <a:gd name="connsiteY478" fmla="*/ 5150595 h 6858000"/>
              <a:gd name="connsiteX479" fmla="*/ 1799414 w 7467600"/>
              <a:gd name="connsiteY479" fmla="*/ 4694732 h 6858000"/>
              <a:gd name="connsiteX480" fmla="*/ 1771735 w 7467600"/>
              <a:gd name="connsiteY480" fmla="*/ 4619929 h 6858000"/>
              <a:gd name="connsiteX481" fmla="*/ 3104273 w 7467600"/>
              <a:gd name="connsiteY481" fmla="*/ 5076159 h 6858000"/>
              <a:gd name="connsiteX482" fmla="*/ 3113245 w 7467600"/>
              <a:gd name="connsiteY482" fmla="*/ 5090705 h 6858000"/>
              <a:gd name="connsiteX483" fmla="*/ 3126294 w 7467600"/>
              <a:gd name="connsiteY483" fmla="*/ 5114400 h 6858000"/>
              <a:gd name="connsiteX484" fmla="*/ 3937433 w 7467600"/>
              <a:gd name="connsiteY484" fmla="*/ 4830473 h 6858000"/>
              <a:gd name="connsiteX485" fmla="*/ 3590475 w 7467600"/>
              <a:gd name="connsiteY485" fmla="*/ 4597974 h 6858000"/>
              <a:gd name="connsiteX486" fmla="*/ 3100264 w 7467600"/>
              <a:gd name="connsiteY486" fmla="*/ 4579845 h 6858000"/>
              <a:gd name="connsiteX487" fmla="*/ 2183576 w 7467600"/>
              <a:gd name="connsiteY487" fmla="*/ 4227150 h 6858000"/>
              <a:gd name="connsiteX488" fmla="*/ 2151029 w 7467600"/>
              <a:gd name="connsiteY488" fmla="*/ 4146947 h 6858000"/>
              <a:gd name="connsiteX489" fmla="*/ 3563434 w 7467600"/>
              <a:gd name="connsiteY489" fmla="*/ 4469115 h 6858000"/>
              <a:gd name="connsiteX490" fmla="*/ 3177952 w 7467600"/>
              <a:gd name="connsiteY490" fmla="*/ 3657386 h 6858000"/>
              <a:gd name="connsiteX491" fmla="*/ 3189263 w 7467600"/>
              <a:gd name="connsiteY491" fmla="*/ 3625726 h 6858000"/>
              <a:gd name="connsiteX492" fmla="*/ 3560912 w 7467600"/>
              <a:gd name="connsiteY492" fmla="*/ 4079863 h 6858000"/>
              <a:gd name="connsiteX493" fmla="*/ 3626636 w 7467600"/>
              <a:gd name="connsiteY493" fmla="*/ 4512230 h 6858000"/>
              <a:gd name="connsiteX494" fmla="*/ 3653088 w 7467600"/>
              <a:gd name="connsiteY494" fmla="*/ 4521417 h 6858000"/>
              <a:gd name="connsiteX495" fmla="*/ 3988128 w 7467600"/>
              <a:gd name="connsiteY495" fmla="*/ 4817267 h 6858000"/>
              <a:gd name="connsiteX496" fmla="*/ 4830582 w 7467600"/>
              <a:gd name="connsiteY496" fmla="*/ 4676000 h 6858000"/>
              <a:gd name="connsiteX497" fmla="*/ 4830100 w 7467600"/>
              <a:gd name="connsiteY497" fmla="*/ 4675554 h 6858000"/>
              <a:gd name="connsiteX498" fmla="*/ 4036318 w 7467600"/>
              <a:gd name="connsiteY498" fmla="*/ 4147013 h 6858000"/>
              <a:gd name="connsiteX499" fmla="*/ 3432098 w 7467600"/>
              <a:gd name="connsiteY499" fmla="*/ 3537312 h 6858000"/>
              <a:gd name="connsiteX500" fmla="*/ 3446761 w 7467600"/>
              <a:gd name="connsiteY500" fmla="*/ 3461278 h 6858000"/>
              <a:gd name="connsiteX501" fmla="*/ 4419733 w 7467600"/>
              <a:gd name="connsiteY501" fmla="*/ 3963555 h 6858000"/>
              <a:gd name="connsiteX502" fmla="*/ 4781371 w 7467600"/>
              <a:gd name="connsiteY502" fmla="*/ 4458604 h 6858000"/>
              <a:gd name="connsiteX503" fmla="*/ 4780440 w 7467600"/>
              <a:gd name="connsiteY503" fmla="*/ 4470290 h 6858000"/>
              <a:gd name="connsiteX504" fmla="*/ 4898954 w 7467600"/>
              <a:gd name="connsiteY504" fmla="*/ 4662092 h 6858000"/>
              <a:gd name="connsiteX505" fmla="*/ 4900699 w 7467600"/>
              <a:gd name="connsiteY505" fmla="*/ 4670867 h 6858000"/>
              <a:gd name="connsiteX506" fmla="*/ 5714511 w 7467600"/>
              <a:gd name="connsiteY506" fmla="*/ 4663483 h 6858000"/>
              <a:gd name="connsiteX507" fmla="*/ 5464793 w 7467600"/>
              <a:gd name="connsiteY507" fmla="*/ 4393556 h 6858000"/>
              <a:gd name="connsiteX508" fmla="*/ 5461897 w 7467600"/>
              <a:gd name="connsiteY508" fmla="*/ 4390879 h 6858000"/>
              <a:gd name="connsiteX509" fmla="*/ 4294126 w 7467600"/>
              <a:gd name="connsiteY509" fmla="*/ 3303048 h 6858000"/>
              <a:gd name="connsiteX510" fmla="*/ 4305321 w 7467600"/>
              <a:gd name="connsiteY510" fmla="*/ 3256953 h 6858000"/>
              <a:gd name="connsiteX511" fmla="*/ 4949299 w 7467600"/>
              <a:gd name="connsiteY511" fmla="*/ 3766336 h 6858000"/>
              <a:gd name="connsiteX512" fmla="*/ 5291452 w 7467600"/>
              <a:gd name="connsiteY512" fmla="*/ 4076801 h 6858000"/>
              <a:gd name="connsiteX513" fmla="*/ 5434998 w 7467600"/>
              <a:gd name="connsiteY513" fmla="*/ 4254100 h 6858000"/>
              <a:gd name="connsiteX514" fmla="*/ 5351015 w 7467600"/>
              <a:gd name="connsiteY514" fmla="*/ 3760989 h 6858000"/>
              <a:gd name="connsiteX515" fmla="*/ 5413780 w 7467600"/>
              <a:gd name="connsiteY515" fmla="*/ 2966265 h 6858000"/>
              <a:gd name="connsiteX516" fmla="*/ 5425627 w 7467600"/>
              <a:gd name="connsiteY516" fmla="*/ 2954192 h 6858000"/>
              <a:gd name="connsiteX517" fmla="*/ 6604735 w 7467600"/>
              <a:gd name="connsiteY517" fmla="*/ 2041381 h 6858000"/>
              <a:gd name="connsiteX518" fmla="*/ 7204487 w 7467600"/>
              <a:gd name="connsiteY518" fmla="*/ 2742112 h 6858000"/>
              <a:gd name="connsiteX519" fmla="*/ 7131592 w 7467600"/>
              <a:gd name="connsiteY519" fmla="*/ 2672096 h 6858000"/>
              <a:gd name="connsiteX520" fmla="*/ 6996344 w 7467600"/>
              <a:gd name="connsiteY520" fmla="*/ 2518310 h 6858000"/>
              <a:gd name="connsiteX521" fmla="*/ 6735495 w 7467600"/>
              <a:gd name="connsiteY521" fmla="*/ 2196890 h 6858000"/>
              <a:gd name="connsiteX522" fmla="*/ 6721901 w 7467600"/>
              <a:gd name="connsiteY522" fmla="*/ 2179274 h 6858000"/>
              <a:gd name="connsiteX523" fmla="*/ 6604735 w 7467600"/>
              <a:gd name="connsiteY523" fmla="*/ 2041381 h 6858000"/>
              <a:gd name="connsiteX524" fmla="*/ 6591670 w 7467600"/>
              <a:gd name="connsiteY524" fmla="*/ 1988277 h 6858000"/>
              <a:gd name="connsiteX525" fmla="*/ 6747349 w 7467600"/>
              <a:gd name="connsiteY525" fmla="*/ 2160069 h 6858000"/>
              <a:gd name="connsiteX526" fmla="*/ 6760943 w 7467600"/>
              <a:gd name="connsiteY526" fmla="*/ 2177686 h 6858000"/>
              <a:gd name="connsiteX527" fmla="*/ 7021065 w 7467600"/>
              <a:gd name="connsiteY527" fmla="*/ 2498102 h 6858000"/>
              <a:gd name="connsiteX528" fmla="*/ 7155223 w 7467600"/>
              <a:gd name="connsiteY528" fmla="*/ 2650386 h 6858000"/>
              <a:gd name="connsiteX529" fmla="*/ 7203167 w 7467600"/>
              <a:gd name="connsiteY529" fmla="*/ 2697288 h 6858000"/>
              <a:gd name="connsiteX530" fmla="*/ 6937703 w 7467600"/>
              <a:gd name="connsiteY530" fmla="*/ 2321981 h 6858000"/>
              <a:gd name="connsiteX531" fmla="*/ 6591670 w 7467600"/>
              <a:gd name="connsiteY531" fmla="*/ 1988277 h 6858000"/>
              <a:gd name="connsiteX532" fmla="*/ 5798671 w 7467600"/>
              <a:gd name="connsiteY532" fmla="*/ 1981601 h 6858000"/>
              <a:gd name="connsiteX533" fmla="*/ 5754709 w 7467600"/>
              <a:gd name="connsiteY533" fmla="*/ 2071454 h 6858000"/>
              <a:gd name="connsiteX534" fmla="*/ 5763044 w 7467600"/>
              <a:gd name="connsiteY534" fmla="*/ 2842206 h 6858000"/>
              <a:gd name="connsiteX535" fmla="*/ 5764974 w 7467600"/>
              <a:gd name="connsiteY535" fmla="*/ 2799609 h 6858000"/>
              <a:gd name="connsiteX536" fmla="*/ 5767665 w 7467600"/>
              <a:gd name="connsiteY536" fmla="*/ 2666409 h 6858000"/>
              <a:gd name="connsiteX537" fmla="*/ 5763055 w 7467600"/>
              <a:gd name="connsiteY537" fmla="*/ 2579705 h 6858000"/>
              <a:gd name="connsiteX538" fmla="*/ 5758079 w 7467600"/>
              <a:gd name="connsiteY538" fmla="*/ 2492508 h 6858000"/>
              <a:gd name="connsiteX539" fmla="*/ 5779325 w 7467600"/>
              <a:gd name="connsiteY539" fmla="*/ 2197069 h 6858000"/>
              <a:gd name="connsiteX540" fmla="*/ 5798671 w 7467600"/>
              <a:gd name="connsiteY540" fmla="*/ 1981601 h 6858000"/>
              <a:gd name="connsiteX541" fmla="*/ 5829202 w 7467600"/>
              <a:gd name="connsiteY541" fmla="*/ 1971679 h 6858000"/>
              <a:gd name="connsiteX542" fmla="*/ 5809558 w 7467600"/>
              <a:gd name="connsiteY542" fmla="*/ 2198043 h 6858000"/>
              <a:gd name="connsiteX543" fmla="*/ 5788653 w 7467600"/>
              <a:gd name="connsiteY543" fmla="*/ 2489430 h 6858000"/>
              <a:gd name="connsiteX544" fmla="*/ 5793439 w 7467600"/>
              <a:gd name="connsiteY544" fmla="*/ 2575235 h 6858000"/>
              <a:gd name="connsiteX545" fmla="*/ 5796837 w 7467600"/>
              <a:gd name="connsiteY545" fmla="*/ 2637633 h 6858000"/>
              <a:gd name="connsiteX546" fmla="*/ 5818614 w 7467600"/>
              <a:gd name="connsiteY546" fmla="*/ 2473055 h 6858000"/>
              <a:gd name="connsiteX547" fmla="*/ 5829202 w 7467600"/>
              <a:gd name="connsiteY547" fmla="*/ 1971679 h 6858000"/>
              <a:gd name="connsiteX548" fmla="*/ 5911389 w 7467600"/>
              <a:gd name="connsiteY548" fmla="*/ 1898371 h 6858000"/>
              <a:gd name="connsiteX549" fmla="*/ 6237627 w 7467600"/>
              <a:gd name="connsiteY549" fmla="*/ 2231921 h 6858000"/>
              <a:gd name="connsiteX550" fmla="*/ 5911389 w 7467600"/>
              <a:gd name="connsiteY550" fmla="*/ 1898371 h 6858000"/>
              <a:gd name="connsiteX551" fmla="*/ 6944437 w 7467600"/>
              <a:gd name="connsiteY551" fmla="*/ 1575402 h 6858000"/>
              <a:gd name="connsiteX552" fmla="*/ 6304730 w 7467600"/>
              <a:gd name="connsiteY552" fmla="*/ 1766654 h 6858000"/>
              <a:gd name="connsiteX553" fmla="*/ 6944437 w 7467600"/>
              <a:gd name="connsiteY553" fmla="*/ 1575402 h 6858000"/>
              <a:gd name="connsiteX554" fmla="*/ 7019523 w 7467600"/>
              <a:gd name="connsiteY554" fmla="*/ 1519450 h 6858000"/>
              <a:gd name="connsiteX555" fmla="*/ 6298091 w 7467600"/>
              <a:gd name="connsiteY555" fmla="*/ 1737122 h 6858000"/>
              <a:gd name="connsiteX556" fmla="*/ 7019523 w 7467600"/>
              <a:gd name="connsiteY556" fmla="*/ 1519450 h 6858000"/>
              <a:gd name="connsiteX557" fmla="*/ 2399523 w 7467600"/>
              <a:gd name="connsiteY557" fmla="*/ 1428234 h 6858000"/>
              <a:gd name="connsiteX558" fmla="*/ 2224982 w 7467600"/>
              <a:gd name="connsiteY558" fmla="*/ 1826201 h 6858000"/>
              <a:gd name="connsiteX559" fmla="*/ 2096099 w 7467600"/>
              <a:gd name="connsiteY559" fmla="*/ 2345900 h 6858000"/>
              <a:gd name="connsiteX560" fmla="*/ 2283317 w 7467600"/>
              <a:gd name="connsiteY560" fmla="*/ 1796925 h 6858000"/>
              <a:gd name="connsiteX561" fmla="*/ 2399523 w 7467600"/>
              <a:gd name="connsiteY561" fmla="*/ 1428234 h 6858000"/>
              <a:gd name="connsiteX562" fmla="*/ 2448558 w 7467600"/>
              <a:gd name="connsiteY562" fmla="*/ 1373435 h 6858000"/>
              <a:gd name="connsiteX563" fmla="*/ 2312521 w 7467600"/>
              <a:gd name="connsiteY563" fmla="*/ 1806140 h 6858000"/>
              <a:gd name="connsiteX564" fmla="*/ 2127533 w 7467600"/>
              <a:gd name="connsiteY564" fmla="*/ 2348380 h 6858000"/>
              <a:gd name="connsiteX565" fmla="*/ 2358080 w 7467600"/>
              <a:gd name="connsiteY565" fmla="*/ 1866134 h 6858000"/>
              <a:gd name="connsiteX566" fmla="*/ 2407436 w 7467600"/>
              <a:gd name="connsiteY566" fmla="*/ 1651070 h 6858000"/>
              <a:gd name="connsiteX567" fmla="*/ 2448558 w 7467600"/>
              <a:gd name="connsiteY567" fmla="*/ 1373435 h 6858000"/>
              <a:gd name="connsiteX568" fmla="*/ 278707 w 7467600"/>
              <a:gd name="connsiteY568" fmla="*/ 1352270 h 6858000"/>
              <a:gd name="connsiteX569" fmla="*/ 321570 w 7467600"/>
              <a:gd name="connsiteY569" fmla="*/ 1861610 h 6858000"/>
              <a:gd name="connsiteX570" fmla="*/ 294281 w 7467600"/>
              <a:gd name="connsiteY570" fmla="*/ 1440658 h 6858000"/>
              <a:gd name="connsiteX571" fmla="*/ 278707 w 7467600"/>
              <a:gd name="connsiteY571" fmla="*/ 1352270 h 6858000"/>
              <a:gd name="connsiteX572" fmla="*/ 1423821 w 7467600"/>
              <a:gd name="connsiteY572" fmla="*/ 1351958 h 6858000"/>
              <a:gd name="connsiteX573" fmla="*/ 1638521 w 7467600"/>
              <a:gd name="connsiteY573" fmla="*/ 1908470 h 6858000"/>
              <a:gd name="connsiteX574" fmla="*/ 1754199 w 7467600"/>
              <a:gd name="connsiteY574" fmla="*/ 2149284 h 6858000"/>
              <a:gd name="connsiteX575" fmla="*/ 1908359 w 7467600"/>
              <a:gd name="connsiteY575" fmla="*/ 2364988 h 6858000"/>
              <a:gd name="connsiteX576" fmla="*/ 1647661 w 7467600"/>
              <a:gd name="connsiteY576" fmla="*/ 1825945 h 6858000"/>
              <a:gd name="connsiteX577" fmla="*/ 1423821 w 7467600"/>
              <a:gd name="connsiteY577" fmla="*/ 1351958 h 6858000"/>
              <a:gd name="connsiteX578" fmla="*/ 1431890 w 7467600"/>
              <a:gd name="connsiteY578" fmla="*/ 1306475 h 6858000"/>
              <a:gd name="connsiteX579" fmla="*/ 1507597 w 7467600"/>
              <a:gd name="connsiteY579" fmla="*/ 1446132 h 6858000"/>
              <a:gd name="connsiteX580" fmla="*/ 1674586 w 7467600"/>
              <a:gd name="connsiteY580" fmla="*/ 1813832 h 6858000"/>
              <a:gd name="connsiteX581" fmla="*/ 1815950 w 7467600"/>
              <a:gd name="connsiteY581" fmla="*/ 2128564 h 6858000"/>
              <a:gd name="connsiteX582" fmla="*/ 1984242 w 7467600"/>
              <a:gd name="connsiteY582" fmla="*/ 2430829 h 6858000"/>
              <a:gd name="connsiteX583" fmla="*/ 2014023 w 7467600"/>
              <a:gd name="connsiteY583" fmla="*/ 2450995 h 6858000"/>
              <a:gd name="connsiteX584" fmla="*/ 1747337 w 7467600"/>
              <a:gd name="connsiteY584" fmla="*/ 1855264 h 6858000"/>
              <a:gd name="connsiteX585" fmla="*/ 1533749 w 7467600"/>
              <a:gd name="connsiteY585" fmla="*/ 1478656 h 6858000"/>
              <a:gd name="connsiteX586" fmla="*/ 1431890 w 7467600"/>
              <a:gd name="connsiteY586" fmla="*/ 1306475 h 6858000"/>
              <a:gd name="connsiteX587" fmla="*/ 5052692 w 7467600"/>
              <a:gd name="connsiteY587" fmla="*/ 1292994 h 6858000"/>
              <a:gd name="connsiteX588" fmla="*/ 5200661 w 7467600"/>
              <a:gd name="connsiteY588" fmla="*/ 1635186 h 6858000"/>
              <a:gd name="connsiteX589" fmla="*/ 5297138 w 7467600"/>
              <a:gd name="connsiteY589" fmla="*/ 1906351 h 6858000"/>
              <a:gd name="connsiteX590" fmla="*/ 5052692 w 7467600"/>
              <a:gd name="connsiteY590" fmla="*/ 1292994 h 6858000"/>
              <a:gd name="connsiteX591" fmla="*/ 5009948 w 7467600"/>
              <a:gd name="connsiteY591" fmla="*/ 1273619 h 6858000"/>
              <a:gd name="connsiteX592" fmla="*/ 5121777 w 7467600"/>
              <a:gd name="connsiteY592" fmla="*/ 1654213 h 6858000"/>
              <a:gd name="connsiteX593" fmla="*/ 5293545 w 7467600"/>
              <a:gd name="connsiteY593" fmla="*/ 2072247 h 6858000"/>
              <a:gd name="connsiteX594" fmla="*/ 5294042 w 7467600"/>
              <a:gd name="connsiteY594" fmla="*/ 2065019 h 6858000"/>
              <a:gd name="connsiteX595" fmla="*/ 5171936 w 7467600"/>
              <a:gd name="connsiteY595" fmla="*/ 1647613 h 6858000"/>
              <a:gd name="connsiteX596" fmla="*/ 5009948 w 7467600"/>
              <a:gd name="connsiteY596" fmla="*/ 1273619 h 6858000"/>
              <a:gd name="connsiteX597" fmla="*/ 655236 w 7467600"/>
              <a:gd name="connsiteY597" fmla="*/ 1268632 h 6858000"/>
              <a:gd name="connsiteX598" fmla="*/ 839521 w 7467600"/>
              <a:gd name="connsiteY598" fmla="*/ 1685315 h 6858000"/>
              <a:gd name="connsiteX599" fmla="*/ 1109416 w 7467600"/>
              <a:gd name="connsiteY599" fmla="*/ 2061663 h 6858000"/>
              <a:gd name="connsiteX600" fmla="*/ 1298300 w 7467600"/>
              <a:gd name="connsiteY600" fmla="*/ 2247742 h 6858000"/>
              <a:gd name="connsiteX601" fmla="*/ 1125871 w 7467600"/>
              <a:gd name="connsiteY601" fmla="*/ 1989513 h 6858000"/>
              <a:gd name="connsiteX602" fmla="*/ 981574 w 7467600"/>
              <a:gd name="connsiteY602" fmla="*/ 1783157 h 6858000"/>
              <a:gd name="connsiteX603" fmla="*/ 922198 w 7467600"/>
              <a:gd name="connsiteY603" fmla="*/ 1677437 h 6858000"/>
              <a:gd name="connsiteX604" fmla="*/ 869293 w 7467600"/>
              <a:gd name="connsiteY604" fmla="*/ 1583214 h 6858000"/>
              <a:gd name="connsiteX605" fmla="*/ 751431 w 7467600"/>
              <a:gd name="connsiteY605" fmla="*/ 1405731 h 6858000"/>
              <a:gd name="connsiteX606" fmla="*/ 655236 w 7467600"/>
              <a:gd name="connsiteY606" fmla="*/ 1268632 h 6858000"/>
              <a:gd name="connsiteX607" fmla="*/ 6516292 w 7467600"/>
              <a:gd name="connsiteY607" fmla="*/ 1263064 h 6858000"/>
              <a:gd name="connsiteX608" fmla="*/ 5736320 w 7467600"/>
              <a:gd name="connsiteY608" fmla="*/ 1501803 h 6858000"/>
              <a:gd name="connsiteX609" fmla="*/ 6516292 w 7467600"/>
              <a:gd name="connsiteY609" fmla="*/ 1263064 h 6858000"/>
              <a:gd name="connsiteX610" fmla="*/ 291466 w 7467600"/>
              <a:gd name="connsiteY610" fmla="*/ 1250369 h 6858000"/>
              <a:gd name="connsiteX611" fmla="*/ 323180 w 7467600"/>
              <a:gd name="connsiteY611" fmla="*/ 1435283 h 6858000"/>
              <a:gd name="connsiteX612" fmla="*/ 349381 w 7467600"/>
              <a:gd name="connsiteY612" fmla="*/ 1875041 h 6858000"/>
              <a:gd name="connsiteX613" fmla="*/ 374363 w 7467600"/>
              <a:gd name="connsiteY613" fmla="*/ 1506494 h 6858000"/>
              <a:gd name="connsiteX614" fmla="*/ 302168 w 7467600"/>
              <a:gd name="connsiteY614" fmla="*/ 1274495 h 6858000"/>
              <a:gd name="connsiteX615" fmla="*/ 291466 w 7467600"/>
              <a:gd name="connsiteY615" fmla="*/ 1250369 h 6858000"/>
              <a:gd name="connsiteX616" fmla="*/ 678222 w 7467600"/>
              <a:gd name="connsiteY616" fmla="*/ 1248670 h 6858000"/>
              <a:gd name="connsiteX617" fmla="*/ 775536 w 7467600"/>
              <a:gd name="connsiteY617" fmla="*/ 1388015 h 6858000"/>
              <a:gd name="connsiteX618" fmla="*/ 894529 w 7467600"/>
              <a:gd name="connsiteY618" fmla="*/ 1567739 h 6858000"/>
              <a:gd name="connsiteX619" fmla="*/ 948000 w 7467600"/>
              <a:gd name="connsiteY619" fmla="*/ 1663088 h 6858000"/>
              <a:gd name="connsiteX620" fmla="*/ 1006812 w 7467600"/>
              <a:gd name="connsiteY620" fmla="*/ 1767683 h 6858000"/>
              <a:gd name="connsiteX621" fmla="*/ 1149133 w 7467600"/>
              <a:gd name="connsiteY621" fmla="*/ 1971513 h 6858000"/>
              <a:gd name="connsiteX622" fmla="*/ 1333952 w 7467600"/>
              <a:gd name="connsiteY622" fmla="*/ 2251620 h 6858000"/>
              <a:gd name="connsiteX623" fmla="*/ 1337329 w 7467600"/>
              <a:gd name="connsiteY623" fmla="*/ 2258350 h 6858000"/>
              <a:gd name="connsiteX624" fmla="*/ 1014726 w 7467600"/>
              <a:gd name="connsiteY624" fmla="*/ 1615556 h 6858000"/>
              <a:gd name="connsiteX625" fmla="*/ 678222 w 7467600"/>
              <a:gd name="connsiteY625" fmla="*/ 1248670 h 6858000"/>
              <a:gd name="connsiteX626" fmla="*/ 6691602 w 7467600"/>
              <a:gd name="connsiteY626" fmla="*/ 1140573 h 6858000"/>
              <a:gd name="connsiteX627" fmla="*/ 6571100 w 7467600"/>
              <a:gd name="connsiteY627" fmla="*/ 1183662 h 6858000"/>
              <a:gd name="connsiteX628" fmla="*/ 6241687 w 7467600"/>
              <a:gd name="connsiteY628" fmla="*/ 1257600 h 6858000"/>
              <a:gd name="connsiteX629" fmla="*/ 5693009 w 7467600"/>
              <a:gd name="connsiteY629" fmla="*/ 1478256 h 6858000"/>
              <a:gd name="connsiteX630" fmla="*/ 6548420 w 7467600"/>
              <a:gd name="connsiteY630" fmla="*/ 1214599 h 6858000"/>
              <a:gd name="connsiteX631" fmla="*/ 6605473 w 7467600"/>
              <a:gd name="connsiteY631" fmla="*/ 1184686 h 6858000"/>
              <a:gd name="connsiteX632" fmla="*/ 6691602 w 7467600"/>
              <a:gd name="connsiteY632" fmla="*/ 1140573 h 6858000"/>
              <a:gd name="connsiteX633" fmla="*/ 4002475 w 7467600"/>
              <a:gd name="connsiteY633" fmla="*/ 1037802 h 6858000"/>
              <a:gd name="connsiteX634" fmla="*/ 4000324 w 7467600"/>
              <a:gd name="connsiteY634" fmla="*/ 1039362 h 6858000"/>
              <a:gd name="connsiteX635" fmla="*/ 4002862 w 7467600"/>
              <a:gd name="connsiteY635" fmla="*/ 1042866 h 6858000"/>
              <a:gd name="connsiteX636" fmla="*/ 4002475 w 7467600"/>
              <a:gd name="connsiteY636" fmla="*/ 1037802 h 6858000"/>
              <a:gd name="connsiteX637" fmla="*/ 506322 w 7467600"/>
              <a:gd name="connsiteY637" fmla="*/ 1020997 h 6858000"/>
              <a:gd name="connsiteX638" fmla="*/ 533068 w 7467600"/>
              <a:gd name="connsiteY638" fmla="*/ 1029409 h 6858000"/>
              <a:gd name="connsiteX639" fmla="*/ 1232525 w 7467600"/>
              <a:gd name="connsiteY639" fmla="*/ 1804675 h 6858000"/>
              <a:gd name="connsiteX640" fmla="*/ 1388858 w 7467600"/>
              <a:gd name="connsiteY640" fmla="*/ 2368011 h 6858000"/>
              <a:gd name="connsiteX641" fmla="*/ 1384098 w 7467600"/>
              <a:gd name="connsiteY641" fmla="*/ 2378125 h 6858000"/>
              <a:gd name="connsiteX642" fmla="*/ 1425393 w 7467600"/>
              <a:gd name="connsiteY642" fmla="*/ 2589124 h 6858000"/>
              <a:gd name="connsiteX643" fmla="*/ 1424001 w 7467600"/>
              <a:gd name="connsiteY643" fmla="*/ 2597541 h 6858000"/>
              <a:gd name="connsiteX644" fmla="*/ 2152729 w 7467600"/>
              <a:gd name="connsiteY644" fmla="*/ 2864487 h 6858000"/>
              <a:gd name="connsiteX645" fmla="*/ 2020609 w 7467600"/>
              <a:gd name="connsiteY645" fmla="*/ 2539671 h 6858000"/>
              <a:gd name="connsiteX646" fmla="*/ 2018920 w 7467600"/>
              <a:gd name="connsiteY646" fmla="*/ 2536309 h 6858000"/>
              <a:gd name="connsiteX647" fmla="*/ 1342441 w 7467600"/>
              <a:gd name="connsiteY647" fmla="*/ 1173017 h 6858000"/>
              <a:gd name="connsiteX648" fmla="*/ 1367925 w 7467600"/>
              <a:gd name="connsiteY648" fmla="*/ 1135648 h 6858000"/>
              <a:gd name="connsiteX649" fmla="*/ 1771401 w 7467600"/>
              <a:gd name="connsiteY649" fmla="*/ 1806673 h 6858000"/>
              <a:gd name="connsiteX650" fmla="*/ 1972385 w 7467600"/>
              <a:gd name="connsiteY650" fmla="*/ 2198735 h 6858000"/>
              <a:gd name="connsiteX651" fmla="*/ 2040892 w 7467600"/>
              <a:gd name="connsiteY651" fmla="*/ 2405205 h 6858000"/>
              <a:gd name="connsiteX652" fmla="*/ 2131689 w 7467600"/>
              <a:gd name="connsiteY652" fmla="*/ 1936926 h 6858000"/>
              <a:gd name="connsiteX653" fmla="*/ 2454820 w 7467600"/>
              <a:gd name="connsiteY653" fmla="*/ 1248808 h 6858000"/>
              <a:gd name="connsiteX654" fmla="*/ 2492512 w 7467600"/>
              <a:gd name="connsiteY654" fmla="*/ 1302920 h 6858000"/>
              <a:gd name="connsiteX655" fmla="*/ 2081216 w 7467600"/>
              <a:gd name="connsiteY655" fmla="*/ 2527513 h 6858000"/>
              <a:gd name="connsiteX656" fmla="*/ 2081211 w 7467600"/>
              <a:gd name="connsiteY656" fmla="*/ 2528916 h 6858000"/>
              <a:gd name="connsiteX657" fmla="*/ 2199067 w 7467600"/>
              <a:gd name="connsiteY657" fmla="*/ 2884061 h 6858000"/>
              <a:gd name="connsiteX658" fmla="*/ 3192586 w 7467600"/>
              <a:gd name="connsiteY658" fmla="*/ 3411496 h 6858000"/>
              <a:gd name="connsiteX659" fmla="*/ 3182620 w 7467600"/>
              <a:gd name="connsiteY659" fmla="*/ 3483279 h 6858000"/>
              <a:gd name="connsiteX660" fmla="*/ 2435119 w 7467600"/>
              <a:gd name="connsiteY660" fmla="*/ 3080173 h 6858000"/>
              <a:gd name="connsiteX661" fmla="*/ 2410152 w 7467600"/>
              <a:gd name="connsiteY661" fmla="*/ 3063751 h 6858000"/>
              <a:gd name="connsiteX662" fmla="*/ 2408099 w 7467600"/>
              <a:gd name="connsiteY662" fmla="*/ 3064403 h 6858000"/>
              <a:gd name="connsiteX663" fmla="*/ 2407218 w 7467600"/>
              <a:gd name="connsiteY663" fmla="*/ 3070324 h 6858000"/>
              <a:gd name="connsiteX664" fmla="*/ 2380138 w 7467600"/>
              <a:gd name="connsiteY664" fmla="*/ 3099341 h 6858000"/>
              <a:gd name="connsiteX665" fmla="*/ 1765923 w 7467600"/>
              <a:gd name="connsiteY665" fmla="*/ 3581043 h 6858000"/>
              <a:gd name="connsiteX666" fmla="*/ 1702258 w 7467600"/>
              <a:gd name="connsiteY666" fmla="*/ 3612286 h 6858000"/>
              <a:gd name="connsiteX667" fmla="*/ 1538370 w 7467600"/>
              <a:gd name="connsiteY667" fmla="*/ 3811804 h 6858000"/>
              <a:gd name="connsiteX668" fmla="*/ 542867 w 7467600"/>
              <a:gd name="connsiteY668" fmla="*/ 4944092 h 6858000"/>
              <a:gd name="connsiteX669" fmla="*/ 515800 w 7467600"/>
              <a:gd name="connsiteY669" fmla="*/ 4862180 h 6858000"/>
              <a:gd name="connsiteX670" fmla="*/ 909145 w 7467600"/>
              <a:gd name="connsiteY670" fmla="*/ 4199225 h 6858000"/>
              <a:gd name="connsiteX671" fmla="*/ 1214067 w 7467600"/>
              <a:gd name="connsiteY671" fmla="*/ 3908561 h 6858000"/>
              <a:gd name="connsiteX672" fmla="*/ 640967 w 7467600"/>
              <a:gd name="connsiteY672" fmla="*/ 4105601 h 6858000"/>
              <a:gd name="connsiteX673" fmla="*/ 112563 w 7467600"/>
              <a:gd name="connsiteY673" fmla="*/ 4396952 h 6858000"/>
              <a:gd name="connsiteX674" fmla="*/ 0 w 7467600"/>
              <a:gd name="connsiteY674" fmla="*/ 4466006 h 6858000"/>
              <a:gd name="connsiteX675" fmla="*/ 0 w 7467600"/>
              <a:gd name="connsiteY675" fmla="*/ 4233763 h 6858000"/>
              <a:gd name="connsiteX676" fmla="*/ 36881 w 7467600"/>
              <a:gd name="connsiteY676" fmla="*/ 4200118 h 6858000"/>
              <a:gd name="connsiteX677" fmla="*/ 910534 w 7467600"/>
              <a:gd name="connsiteY677" fmla="*/ 3629753 h 6858000"/>
              <a:gd name="connsiteX678" fmla="*/ 1578717 w 7467600"/>
              <a:gd name="connsiteY678" fmla="*/ 3575982 h 6858000"/>
              <a:gd name="connsiteX679" fmla="*/ 2338780 w 7467600"/>
              <a:gd name="connsiteY679" fmla="*/ 3033725 h 6858000"/>
              <a:gd name="connsiteX680" fmla="*/ 1807991 w 7467600"/>
              <a:gd name="connsiteY680" fmla="*/ 2807184 h 6858000"/>
              <a:gd name="connsiteX681" fmla="*/ 1416358 w 7467600"/>
              <a:gd name="connsiteY681" fmla="*/ 3112571 h 6858000"/>
              <a:gd name="connsiteX682" fmla="*/ 939066 w 7467600"/>
              <a:gd name="connsiteY682" fmla="*/ 3378798 h 6858000"/>
              <a:gd name="connsiteX683" fmla="*/ 115099 w 7467600"/>
              <a:gd name="connsiteY683" fmla="*/ 3607650 h 6858000"/>
              <a:gd name="connsiteX684" fmla="*/ 97284 w 7467600"/>
              <a:gd name="connsiteY684" fmla="*/ 3520393 h 6858000"/>
              <a:gd name="connsiteX685" fmla="*/ 922050 w 7467600"/>
              <a:gd name="connsiteY685" fmla="*/ 3074867 h 6858000"/>
              <a:gd name="connsiteX686" fmla="*/ 1405265 w 7467600"/>
              <a:gd name="connsiteY686" fmla="*/ 3016319 h 6858000"/>
              <a:gd name="connsiteX687" fmla="*/ 1407512 w 7467600"/>
              <a:gd name="connsiteY687" fmla="*/ 3018001 h 6858000"/>
              <a:gd name="connsiteX688" fmla="*/ 1726266 w 7467600"/>
              <a:gd name="connsiteY688" fmla="*/ 2777274 h 6858000"/>
              <a:gd name="connsiteX689" fmla="*/ 625390 w 7467600"/>
              <a:gd name="connsiteY689" fmla="*/ 2514541 h 6858000"/>
              <a:gd name="connsiteX690" fmla="*/ 619799 w 7467600"/>
              <a:gd name="connsiteY690" fmla="*/ 2527180 h 6858000"/>
              <a:gd name="connsiteX691" fmla="*/ 310030 w 7467600"/>
              <a:gd name="connsiteY691" fmla="*/ 2771818 h 6858000"/>
              <a:gd name="connsiteX692" fmla="*/ 173877 w 7467600"/>
              <a:gd name="connsiteY692" fmla="*/ 2937056 h 6858000"/>
              <a:gd name="connsiteX693" fmla="*/ 77889 w 7467600"/>
              <a:gd name="connsiteY693" fmla="*/ 3138440 h 6858000"/>
              <a:gd name="connsiteX694" fmla="*/ 0 w 7467600"/>
              <a:gd name="connsiteY694" fmla="*/ 3271395 h 6858000"/>
              <a:gd name="connsiteX695" fmla="*/ 0 w 7467600"/>
              <a:gd name="connsiteY695" fmla="*/ 3153002 h 6858000"/>
              <a:gd name="connsiteX696" fmla="*/ 2386 w 7467600"/>
              <a:gd name="connsiteY696" fmla="*/ 3149203 h 6858000"/>
              <a:gd name="connsiteX697" fmla="*/ 89753 w 7467600"/>
              <a:gd name="connsiteY697" fmla="*/ 2987702 h 6858000"/>
              <a:gd name="connsiteX698" fmla="*/ 76869 w 7467600"/>
              <a:gd name="connsiteY698" fmla="*/ 3005404 h 6858000"/>
              <a:gd name="connsiteX699" fmla="*/ 32049 w 7467600"/>
              <a:gd name="connsiteY699" fmla="*/ 3065814 h 6858000"/>
              <a:gd name="connsiteX700" fmla="*/ 0 w 7467600"/>
              <a:gd name="connsiteY700" fmla="*/ 3108744 h 6858000"/>
              <a:gd name="connsiteX701" fmla="*/ 0 w 7467600"/>
              <a:gd name="connsiteY701" fmla="*/ 3058059 h 6858000"/>
              <a:gd name="connsiteX702" fmla="*/ 7610 w 7467600"/>
              <a:gd name="connsiteY702" fmla="*/ 3047889 h 6858000"/>
              <a:gd name="connsiteX703" fmla="*/ 52419 w 7467600"/>
              <a:gd name="connsiteY703" fmla="*/ 2987479 h 6858000"/>
              <a:gd name="connsiteX704" fmla="*/ 59142 w 7467600"/>
              <a:gd name="connsiteY704" fmla="*/ 2978488 h 6858000"/>
              <a:gd name="connsiteX705" fmla="*/ 0 w 7467600"/>
              <a:gd name="connsiteY705" fmla="*/ 3015334 h 6858000"/>
              <a:gd name="connsiteX706" fmla="*/ 0 w 7467600"/>
              <a:gd name="connsiteY706" fmla="*/ 2914286 h 6858000"/>
              <a:gd name="connsiteX707" fmla="*/ 36383 w 7467600"/>
              <a:gd name="connsiteY707" fmla="*/ 2901128 h 6858000"/>
              <a:gd name="connsiteX708" fmla="*/ 156329 w 7467600"/>
              <a:gd name="connsiteY708" fmla="*/ 2840533 h 6858000"/>
              <a:gd name="connsiteX709" fmla="*/ 358355 w 7467600"/>
              <a:gd name="connsiteY709" fmla="*/ 2620471 h 6858000"/>
              <a:gd name="connsiteX710" fmla="*/ 510577 w 7467600"/>
              <a:gd name="connsiteY710" fmla="*/ 2501244 h 6858000"/>
              <a:gd name="connsiteX711" fmla="*/ 211967 w 7467600"/>
              <a:gd name="connsiteY711" fmla="*/ 2479171 h 6858000"/>
              <a:gd name="connsiteX712" fmla="*/ 0 w 7467600"/>
              <a:gd name="connsiteY712" fmla="*/ 2476398 h 6858000"/>
              <a:gd name="connsiteX713" fmla="*/ 0 w 7467600"/>
              <a:gd name="connsiteY713" fmla="*/ 2389189 h 6858000"/>
              <a:gd name="connsiteX714" fmla="*/ 103062 w 7467600"/>
              <a:gd name="connsiteY714" fmla="*/ 2389518 h 6858000"/>
              <a:gd name="connsiteX715" fmla="*/ 510734 w 7467600"/>
              <a:gd name="connsiteY715" fmla="*/ 2416201 h 6858000"/>
              <a:gd name="connsiteX716" fmla="*/ 279257 w 7467600"/>
              <a:gd name="connsiteY716" fmla="*/ 2092102 h 6858000"/>
              <a:gd name="connsiteX717" fmla="*/ 65265 w 7467600"/>
              <a:gd name="connsiteY717" fmla="*/ 2006049 h 6858000"/>
              <a:gd name="connsiteX718" fmla="*/ 0 w 7467600"/>
              <a:gd name="connsiteY718" fmla="*/ 1982532 h 6858000"/>
              <a:gd name="connsiteX719" fmla="*/ 0 w 7467600"/>
              <a:gd name="connsiteY719" fmla="*/ 1912789 h 6858000"/>
              <a:gd name="connsiteX720" fmla="*/ 97460 w 7467600"/>
              <a:gd name="connsiteY720" fmla="*/ 1953725 h 6858000"/>
              <a:gd name="connsiteX721" fmla="*/ 221272 w 7467600"/>
              <a:gd name="connsiteY721" fmla="*/ 1980766 h 6858000"/>
              <a:gd name="connsiteX722" fmla="*/ 116765 w 7467600"/>
              <a:gd name="connsiteY722" fmla="*/ 1911033 h 6858000"/>
              <a:gd name="connsiteX723" fmla="*/ 16405 w 7467600"/>
              <a:gd name="connsiteY723" fmla="*/ 1803412 h 6858000"/>
              <a:gd name="connsiteX724" fmla="*/ 0 w 7467600"/>
              <a:gd name="connsiteY724" fmla="*/ 1784777 h 6858000"/>
              <a:gd name="connsiteX725" fmla="*/ 0 w 7467600"/>
              <a:gd name="connsiteY725" fmla="*/ 1740082 h 6858000"/>
              <a:gd name="connsiteX726" fmla="*/ 39394 w 7467600"/>
              <a:gd name="connsiteY726" fmla="*/ 1784856 h 6858000"/>
              <a:gd name="connsiteX727" fmla="*/ 135813 w 7467600"/>
              <a:gd name="connsiteY727" fmla="*/ 1888838 h 6858000"/>
              <a:gd name="connsiteX728" fmla="*/ 242575 w 7467600"/>
              <a:gd name="connsiteY728" fmla="*/ 1958841 h 6858000"/>
              <a:gd name="connsiteX729" fmla="*/ 82197 w 7467600"/>
              <a:gd name="connsiteY729" fmla="*/ 1754826 h 6858000"/>
              <a:gd name="connsiteX730" fmla="*/ 0 w 7467600"/>
              <a:gd name="connsiteY730" fmla="*/ 1679650 h 6858000"/>
              <a:gd name="connsiteX731" fmla="*/ 0 w 7467600"/>
              <a:gd name="connsiteY731" fmla="*/ 1602463 h 6858000"/>
              <a:gd name="connsiteX732" fmla="*/ 84689 w 7467600"/>
              <a:gd name="connsiteY732" fmla="*/ 1677442 h 6858000"/>
              <a:gd name="connsiteX733" fmla="*/ 298437 w 7467600"/>
              <a:gd name="connsiteY733" fmla="*/ 1968019 h 6858000"/>
              <a:gd name="connsiteX734" fmla="*/ 227269 w 7467600"/>
              <a:gd name="connsiteY734" fmla="*/ 1114064 h 6858000"/>
              <a:gd name="connsiteX735" fmla="*/ 248003 w 7467600"/>
              <a:gd name="connsiteY735" fmla="*/ 1089613 h 6858000"/>
              <a:gd name="connsiteX736" fmla="*/ 427020 w 7467600"/>
              <a:gd name="connsiteY736" fmla="*/ 1619803 h 6858000"/>
              <a:gd name="connsiteX737" fmla="*/ 340345 w 7467600"/>
              <a:gd name="connsiteY737" fmla="*/ 2027739 h 6858000"/>
              <a:gd name="connsiteX738" fmla="*/ 360865 w 7467600"/>
              <a:gd name="connsiteY738" fmla="*/ 2044827 h 6858000"/>
              <a:gd name="connsiteX739" fmla="*/ 560414 w 7467600"/>
              <a:gd name="connsiteY739" fmla="*/ 2421457 h 6858000"/>
              <a:gd name="connsiteX740" fmla="*/ 1359703 w 7467600"/>
              <a:gd name="connsiteY740" fmla="*/ 2578554 h 6858000"/>
              <a:gd name="connsiteX741" fmla="*/ 1359422 w 7467600"/>
              <a:gd name="connsiteY741" fmla="*/ 2577994 h 6858000"/>
              <a:gd name="connsiteX742" fmla="*/ 828701 w 7467600"/>
              <a:gd name="connsiteY742" fmla="*/ 1839520 h 6858000"/>
              <a:gd name="connsiteX743" fmla="*/ 494427 w 7467600"/>
              <a:gd name="connsiteY743" fmla="*/ 1092333 h 6858000"/>
              <a:gd name="connsiteX744" fmla="*/ 506322 w 7467600"/>
              <a:gd name="connsiteY744" fmla="*/ 1020997 h 6858000"/>
              <a:gd name="connsiteX745" fmla="*/ 4570198 w 7467600"/>
              <a:gd name="connsiteY745" fmla="*/ 978081 h 6858000"/>
              <a:gd name="connsiteX746" fmla="*/ 4523691 w 7467600"/>
              <a:gd name="connsiteY746" fmla="*/ 1127776 h 6858000"/>
              <a:gd name="connsiteX747" fmla="*/ 4509875 w 7467600"/>
              <a:gd name="connsiteY747" fmla="*/ 1167552 h 6858000"/>
              <a:gd name="connsiteX748" fmla="*/ 4478168 w 7467600"/>
              <a:gd name="connsiteY748" fmla="*/ 1260735 h 6858000"/>
              <a:gd name="connsiteX749" fmla="*/ 4409309 w 7467600"/>
              <a:gd name="connsiteY749" fmla="*/ 1666996 h 6858000"/>
              <a:gd name="connsiteX750" fmla="*/ 4370031 w 7467600"/>
              <a:gd name="connsiteY750" fmla="*/ 1955666 h 6858000"/>
              <a:gd name="connsiteX751" fmla="*/ 4570198 w 7467600"/>
              <a:gd name="connsiteY751" fmla="*/ 978081 h 6858000"/>
              <a:gd name="connsiteX752" fmla="*/ 4557898 w 7467600"/>
              <a:gd name="connsiteY752" fmla="*/ 900011 h 6858000"/>
              <a:gd name="connsiteX753" fmla="*/ 4344840 w 7467600"/>
              <a:gd name="connsiteY753" fmla="*/ 1922038 h 6858000"/>
              <a:gd name="connsiteX754" fmla="*/ 4378710 w 7467600"/>
              <a:gd name="connsiteY754" fmla="*/ 1665516 h 6858000"/>
              <a:gd name="connsiteX755" fmla="*/ 4448798 w 7467600"/>
              <a:gd name="connsiteY755" fmla="*/ 1253024 h 6858000"/>
              <a:gd name="connsiteX756" fmla="*/ 4480315 w 7467600"/>
              <a:gd name="connsiteY756" fmla="*/ 1158454 h 6858000"/>
              <a:gd name="connsiteX757" fmla="*/ 4494133 w 7467600"/>
              <a:gd name="connsiteY757" fmla="*/ 1118676 h 6858000"/>
              <a:gd name="connsiteX758" fmla="*/ 4557898 w 7467600"/>
              <a:gd name="connsiteY758" fmla="*/ 900011 h 6858000"/>
              <a:gd name="connsiteX759" fmla="*/ 5870151 w 7467600"/>
              <a:gd name="connsiteY759" fmla="*/ 898890 h 6858000"/>
              <a:gd name="connsiteX760" fmla="*/ 5861335 w 7467600"/>
              <a:gd name="connsiteY760" fmla="*/ 899177 h 6858000"/>
              <a:gd name="connsiteX761" fmla="*/ 5843702 w 7467600"/>
              <a:gd name="connsiteY761" fmla="*/ 899748 h 6858000"/>
              <a:gd name="connsiteX762" fmla="*/ 5651107 w 7467600"/>
              <a:gd name="connsiteY762" fmla="*/ 920306 h 6858000"/>
              <a:gd name="connsiteX763" fmla="*/ 5459407 w 7467600"/>
              <a:gd name="connsiteY763" fmla="*/ 940975 h 6858000"/>
              <a:gd name="connsiteX764" fmla="*/ 5374846 w 7467600"/>
              <a:gd name="connsiteY764" fmla="*/ 941988 h 6858000"/>
              <a:gd name="connsiteX765" fmla="*/ 5256105 w 7467600"/>
              <a:gd name="connsiteY765" fmla="*/ 945632 h 6858000"/>
              <a:gd name="connsiteX766" fmla="*/ 5107071 w 7467600"/>
              <a:gd name="connsiteY766" fmla="*/ 969720 h 6858000"/>
              <a:gd name="connsiteX767" fmla="*/ 4998681 w 7467600"/>
              <a:gd name="connsiteY767" fmla="*/ 988771 h 6858000"/>
              <a:gd name="connsiteX768" fmla="*/ 5870151 w 7467600"/>
              <a:gd name="connsiteY768" fmla="*/ 898890 h 6858000"/>
              <a:gd name="connsiteX769" fmla="*/ 5504425 w 7467600"/>
              <a:gd name="connsiteY769" fmla="*/ 848067 h 6858000"/>
              <a:gd name="connsiteX770" fmla="*/ 4968849 w 7467600"/>
              <a:gd name="connsiteY770" fmla="*/ 962318 h 6858000"/>
              <a:gd name="connsiteX771" fmla="*/ 5104039 w 7467600"/>
              <a:gd name="connsiteY771" fmla="*/ 940634 h 6858000"/>
              <a:gd name="connsiteX772" fmla="*/ 5256311 w 7467600"/>
              <a:gd name="connsiteY772" fmla="*/ 916490 h 6858000"/>
              <a:gd name="connsiteX773" fmla="*/ 5377381 w 7467600"/>
              <a:gd name="connsiteY773" fmla="*/ 912671 h 6858000"/>
              <a:gd name="connsiteX774" fmla="*/ 5460148 w 7467600"/>
              <a:gd name="connsiteY774" fmla="*/ 911442 h 6858000"/>
              <a:gd name="connsiteX775" fmla="*/ 5648971 w 7467600"/>
              <a:gd name="connsiteY775" fmla="*/ 891331 h 6858000"/>
              <a:gd name="connsiteX776" fmla="*/ 5844807 w 7467600"/>
              <a:gd name="connsiteY776" fmla="*/ 870718 h 6858000"/>
              <a:gd name="connsiteX777" fmla="*/ 5862975 w 7467600"/>
              <a:gd name="connsiteY777" fmla="*/ 869756 h 6858000"/>
              <a:gd name="connsiteX778" fmla="*/ 5920887 w 7467600"/>
              <a:gd name="connsiteY778" fmla="*/ 865929 h 6858000"/>
              <a:gd name="connsiteX779" fmla="*/ 5504425 w 7467600"/>
              <a:gd name="connsiteY779" fmla="*/ 848067 h 6858000"/>
              <a:gd name="connsiteX780" fmla="*/ 3607114 w 7467600"/>
              <a:gd name="connsiteY780" fmla="*/ 467441 h 6858000"/>
              <a:gd name="connsiteX781" fmla="*/ 3296242 w 7467600"/>
              <a:gd name="connsiteY781" fmla="*/ 807991 h 6858000"/>
              <a:gd name="connsiteX782" fmla="*/ 3174674 w 7467600"/>
              <a:gd name="connsiteY782" fmla="*/ 919759 h 6858000"/>
              <a:gd name="connsiteX783" fmla="*/ 3042978 w 7467600"/>
              <a:gd name="connsiteY783" fmla="*/ 1054894 h 6858000"/>
              <a:gd name="connsiteX784" fmla="*/ 2968914 w 7467600"/>
              <a:gd name="connsiteY784" fmla="*/ 1133756 h 6858000"/>
              <a:gd name="connsiteX785" fmla="*/ 3103823 w 7467600"/>
              <a:gd name="connsiteY785" fmla="*/ 1026814 h 6858000"/>
              <a:gd name="connsiteX786" fmla="*/ 3607114 w 7467600"/>
              <a:gd name="connsiteY786" fmla="*/ 467441 h 6858000"/>
              <a:gd name="connsiteX787" fmla="*/ 3744487 w 7467600"/>
              <a:gd name="connsiteY787" fmla="*/ 383136 h 6858000"/>
              <a:gd name="connsiteX788" fmla="*/ 3970213 w 7467600"/>
              <a:gd name="connsiteY788" fmla="*/ 995559 h 6858000"/>
              <a:gd name="connsiteX789" fmla="*/ 3744487 w 7467600"/>
              <a:gd name="connsiteY789" fmla="*/ 383136 h 6858000"/>
              <a:gd name="connsiteX790" fmla="*/ 3624562 w 7467600"/>
              <a:gd name="connsiteY790" fmla="*/ 367041 h 6858000"/>
              <a:gd name="connsiteX791" fmla="*/ 3489712 w 7467600"/>
              <a:gd name="connsiteY791" fmla="*/ 485386 h 6858000"/>
              <a:gd name="connsiteX792" fmla="*/ 3182994 w 7467600"/>
              <a:gd name="connsiteY792" fmla="*/ 828265 h 6858000"/>
              <a:gd name="connsiteX793" fmla="*/ 2892114 w 7467600"/>
              <a:gd name="connsiteY793" fmla="*/ 1172635 h 6858000"/>
              <a:gd name="connsiteX794" fmla="*/ 3021459 w 7467600"/>
              <a:gd name="connsiteY794" fmla="*/ 1035385 h 6858000"/>
              <a:gd name="connsiteX795" fmla="*/ 3153873 w 7467600"/>
              <a:gd name="connsiteY795" fmla="*/ 898971 h 6858000"/>
              <a:gd name="connsiteX796" fmla="*/ 3276511 w 7467600"/>
              <a:gd name="connsiteY796" fmla="*/ 786423 h 6858000"/>
              <a:gd name="connsiteX797" fmla="*/ 3584154 w 7467600"/>
              <a:gd name="connsiteY797" fmla="*/ 448218 h 6858000"/>
              <a:gd name="connsiteX798" fmla="*/ 3624562 w 7467600"/>
              <a:gd name="connsiteY798" fmla="*/ 367041 h 6858000"/>
              <a:gd name="connsiteX799" fmla="*/ 3766672 w 7467600"/>
              <a:gd name="connsiteY799" fmla="*/ 359429 h 6858000"/>
              <a:gd name="connsiteX800" fmla="*/ 3996338 w 7467600"/>
              <a:gd name="connsiteY800" fmla="*/ 968237 h 6858000"/>
              <a:gd name="connsiteX801" fmla="*/ 3766672 w 7467600"/>
              <a:gd name="connsiteY801" fmla="*/ 359429 h 6858000"/>
              <a:gd name="connsiteX802" fmla="*/ 5805386 w 7467600"/>
              <a:gd name="connsiteY802" fmla="*/ 239240 h 6858000"/>
              <a:gd name="connsiteX803" fmla="*/ 5736947 w 7467600"/>
              <a:gd name="connsiteY803" fmla="*/ 261367 h 6858000"/>
              <a:gd name="connsiteX804" fmla="*/ 5427012 w 7467600"/>
              <a:gd name="connsiteY804" fmla="*/ 311272 h 6858000"/>
              <a:gd name="connsiteX805" fmla="*/ 5147818 w 7467600"/>
              <a:gd name="connsiteY805" fmla="*/ 322112 h 6858000"/>
              <a:gd name="connsiteX806" fmla="*/ 5060854 w 7467600"/>
              <a:gd name="connsiteY806" fmla="*/ 311882 h 6858000"/>
              <a:gd name="connsiteX807" fmla="*/ 4945989 w 7467600"/>
              <a:gd name="connsiteY807" fmla="*/ 300516 h 6858000"/>
              <a:gd name="connsiteX808" fmla="*/ 5410479 w 7467600"/>
              <a:gd name="connsiteY808" fmla="*/ 348434 h 6858000"/>
              <a:gd name="connsiteX809" fmla="*/ 5805386 w 7467600"/>
              <a:gd name="connsiteY809" fmla="*/ 239240 h 6858000"/>
              <a:gd name="connsiteX810" fmla="*/ 5905192 w 7467600"/>
              <a:gd name="connsiteY810" fmla="*/ 163079 h 6858000"/>
              <a:gd name="connsiteX811" fmla="*/ 5865655 w 7467600"/>
              <a:gd name="connsiteY811" fmla="*/ 171901 h 6858000"/>
              <a:gd name="connsiteX812" fmla="*/ 5259740 w 7467600"/>
              <a:gd name="connsiteY812" fmla="*/ 257013 h 6858000"/>
              <a:gd name="connsiteX813" fmla="*/ 5208466 w 7467600"/>
              <a:gd name="connsiteY813" fmla="*/ 257550 h 6858000"/>
              <a:gd name="connsiteX814" fmla="*/ 4980204 w 7467600"/>
              <a:gd name="connsiteY814" fmla="*/ 271903 h 6858000"/>
              <a:gd name="connsiteX815" fmla="*/ 5068068 w 7467600"/>
              <a:gd name="connsiteY815" fmla="*/ 282244 h 6858000"/>
              <a:gd name="connsiteX816" fmla="*/ 5153231 w 7467600"/>
              <a:gd name="connsiteY816" fmla="*/ 292240 h 6858000"/>
              <a:gd name="connsiteX817" fmla="*/ 5426491 w 7467600"/>
              <a:gd name="connsiteY817" fmla="*/ 281128 h 6858000"/>
              <a:gd name="connsiteX818" fmla="*/ 5731212 w 7467600"/>
              <a:gd name="connsiteY818" fmla="*/ 231951 h 6858000"/>
              <a:gd name="connsiteX819" fmla="*/ 5905192 w 7467600"/>
              <a:gd name="connsiteY819" fmla="*/ 163079 h 6858000"/>
              <a:gd name="connsiteX820" fmla="*/ 5944437 w 7467600"/>
              <a:gd name="connsiteY820" fmla="*/ 113829 h 6858000"/>
              <a:gd name="connsiteX821" fmla="*/ 5825032 w 7467600"/>
              <a:gd name="connsiteY821" fmla="*/ 146405 h 6858000"/>
              <a:gd name="connsiteX822" fmla="*/ 4955599 w 7467600"/>
              <a:gd name="connsiteY822" fmla="*/ 247008 h 6858000"/>
              <a:gd name="connsiteX823" fmla="*/ 5210104 w 7467600"/>
              <a:gd name="connsiteY823" fmla="*/ 228123 h 6858000"/>
              <a:gd name="connsiteX824" fmla="*/ 5261015 w 7467600"/>
              <a:gd name="connsiteY824" fmla="*/ 227087 h 6858000"/>
              <a:gd name="connsiteX825" fmla="*/ 5861181 w 7467600"/>
              <a:gd name="connsiteY825" fmla="*/ 143093 h 6858000"/>
              <a:gd name="connsiteX826" fmla="*/ 5961252 w 7467600"/>
              <a:gd name="connsiteY826" fmla="*/ 114820 h 6858000"/>
              <a:gd name="connsiteX827" fmla="*/ 5944437 w 7467600"/>
              <a:gd name="connsiteY827" fmla="*/ 113829 h 6858000"/>
              <a:gd name="connsiteX828" fmla="*/ 3882765 w 7467600"/>
              <a:gd name="connsiteY828" fmla="*/ 0 h 6858000"/>
              <a:gd name="connsiteX829" fmla="*/ 3995099 w 7467600"/>
              <a:gd name="connsiteY829" fmla="*/ 0 h 6858000"/>
              <a:gd name="connsiteX830" fmla="*/ 4163818 w 7467600"/>
              <a:gd name="connsiteY830" fmla="*/ 234104 h 6858000"/>
              <a:gd name="connsiteX831" fmla="*/ 4172099 w 7467600"/>
              <a:gd name="connsiteY831" fmla="*/ 234207 h 6858000"/>
              <a:gd name="connsiteX832" fmla="*/ 4784282 w 7467600"/>
              <a:gd name="connsiteY832" fmla="*/ 276561 h 6858000"/>
              <a:gd name="connsiteX833" fmla="*/ 4801687 w 7467600"/>
              <a:gd name="connsiteY833" fmla="*/ 267764 h 6858000"/>
              <a:gd name="connsiteX834" fmla="*/ 6082788 w 7467600"/>
              <a:gd name="connsiteY834" fmla="*/ 64119 h 6858000"/>
              <a:gd name="connsiteX835" fmla="*/ 6099442 w 7467600"/>
              <a:gd name="connsiteY835" fmla="*/ 82568 h 6858000"/>
              <a:gd name="connsiteX836" fmla="*/ 4804137 w 7467600"/>
              <a:gd name="connsiteY836" fmla="*/ 320931 h 6858000"/>
              <a:gd name="connsiteX837" fmla="*/ 4227047 w 7467600"/>
              <a:gd name="connsiteY837" fmla="*/ 313415 h 6858000"/>
              <a:gd name="connsiteX838" fmla="*/ 4346041 w 7467600"/>
              <a:gd name="connsiteY838" fmla="*/ 456086 h 6858000"/>
              <a:gd name="connsiteX839" fmla="*/ 4870967 w 7467600"/>
              <a:gd name="connsiteY839" fmla="*/ 963061 h 6858000"/>
              <a:gd name="connsiteX840" fmla="*/ 4889647 w 7467600"/>
              <a:gd name="connsiteY840" fmla="*/ 957147 h 6858000"/>
              <a:gd name="connsiteX841" fmla="*/ 5422504 w 7467600"/>
              <a:gd name="connsiteY841" fmla="*/ 805191 h 6858000"/>
              <a:gd name="connsiteX842" fmla="*/ 6087656 w 7467600"/>
              <a:gd name="connsiteY842" fmla="*/ 826703 h 6858000"/>
              <a:gd name="connsiteX843" fmla="*/ 6058717 w 7467600"/>
              <a:gd name="connsiteY843" fmla="*/ 865992 h 6858000"/>
              <a:gd name="connsiteX844" fmla="*/ 4974153 w 7467600"/>
              <a:gd name="connsiteY844" fmla="*/ 1045456 h 6858000"/>
              <a:gd name="connsiteX845" fmla="*/ 5627835 w 7467600"/>
              <a:gd name="connsiteY845" fmla="*/ 1472077 h 6858000"/>
              <a:gd name="connsiteX846" fmla="*/ 5629817 w 7467600"/>
              <a:gd name="connsiteY846" fmla="*/ 1471412 h 6858000"/>
              <a:gd name="connsiteX847" fmla="*/ 5634124 w 7467600"/>
              <a:gd name="connsiteY847" fmla="*/ 1470572 h 6858000"/>
              <a:gd name="connsiteX848" fmla="*/ 5755832 w 7467600"/>
              <a:gd name="connsiteY848" fmla="*/ 1383886 h 6858000"/>
              <a:gd name="connsiteX849" fmla="*/ 6014186 w 7467600"/>
              <a:gd name="connsiteY849" fmla="*/ 1279799 h 6858000"/>
              <a:gd name="connsiteX850" fmla="*/ 6901619 w 7467600"/>
              <a:gd name="connsiteY850" fmla="*/ 1047874 h 6858000"/>
              <a:gd name="connsiteX851" fmla="*/ 6931566 w 7467600"/>
              <a:gd name="connsiteY851" fmla="*/ 1062034 h 6858000"/>
              <a:gd name="connsiteX852" fmla="*/ 5790982 w 7467600"/>
              <a:gd name="connsiteY852" fmla="*/ 1561380 h 6858000"/>
              <a:gd name="connsiteX853" fmla="*/ 6188971 w 7467600"/>
              <a:gd name="connsiteY853" fmla="*/ 1755168 h 6858000"/>
              <a:gd name="connsiteX854" fmla="*/ 6202446 w 7467600"/>
              <a:gd name="connsiteY854" fmla="*/ 1752268 h 6858000"/>
              <a:gd name="connsiteX855" fmla="*/ 7179560 w 7467600"/>
              <a:gd name="connsiteY855" fmla="*/ 1467551 h 6858000"/>
              <a:gd name="connsiteX856" fmla="*/ 7158730 w 7467600"/>
              <a:gd name="connsiteY856" fmla="*/ 1507835 h 6858000"/>
              <a:gd name="connsiteX857" fmla="*/ 6326959 w 7467600"/>
              <a:gd name="connsiteY857" fmla="*/ 1817686 h 6858000"/>
              <a:gd name="connsiteX858" fmla="*/ 6537433 w 7467600"/>
              <a:gd name="connsiteY858" fmla="*/ 1907790 h 6858000"/>
              <a:gd name="connsiteX859" fmla="*/ 6550221 w 7467600"/>
              <a:gd name="connsiteY859" fmla="*/ 1910729 h 6858000"/>
              <a:gd name="connsiteX860" fmla="*/ 6964438 w 7467600"/>
              <a:gd name="connsiteY860" fmla="*/ 2209505 h 6858000"/>
              <a:gd name="connsiteX861" fmla="*/ 7367862 w 7467600"/>
              <a:gd name="connsiteY861" fmla="*/ 2806833 h 6858000"/>
              <a:gd name="connsiteX862" fmla="*/ 7364329 w 7467600"/>
              <a:gd name="connsiteY862" fmla="*/ 2826907 h 6858000"/>
              <a:gd name="connsiteX863" fmla="*/ 7290545 w 7467600"/>
              <a:gd name="connsiteY863" fmla="*/ 2850663 h 6858000"/>
              <a:gd name="connsiteX864" fmla="*/ 6472036 w 7467600"/>
              <a:gd name="connsiteY864" fmla="*/ 1959003 h 6858000"/>
              <a:gd name="connsiteX865" fmla="*/ 5792897 w 7467600"/>
              <a:gd name="connsiteY865" fmla="*/ 1647747 h 6858000"/>
              <a:gd name="connsiteX866" fmla="*/ 5842751 w 7467600"/>
              <a:gd name="connsiteY866" fmla="*/ 1816112 h 6858000"/>
              <a:gd name="connsiteX867" fmla="*/ 5847424 w 7467600"/>
              <a:gd name="connsiteY867" fmla="*/ 1815776 h 6858000"/>
              <a:gd name="connsiteX868" fmla="*/ 6399821 w 7467600"/>
              <a:gd name="connsiteY868" fmla="*/ 2344799 h 6858000"/>
              <a:gd name="connsiteX869" fmla="*/ 6323232 w 7467600"/>
              <a:gd name="connsiteY869" fmla="*/ 2389634 h 6858000"/>
              <a:gd name="connsiteX870" fmla="*/ 5942958 w 7467600"/>
              <a:gd name="connsiteY870" fmla="*/ 2077708 h 6858000"/>
              <a:gd name="connsiteX871" fmla="*/ 5921559 w 7467600"/>
              <a:gd name="connsiteY871" fmla="*/ 2378596 h 6858000"/>
              <a:gd name="connsiteX872" fmla="*/ 5817651 w 7467600"/>
              <a:gd name="connsiteY872" fmla="*/ 3023919 h 6858000"/>
              <a:gd name="connsiteX873" fmla="*/ 5729634 w 7467600"/>
              <a:gd name="connsiteY873" fmla="*/ 3051849 h 6858000"/>
              <a:gd name="connsiteX874" fmla="*/ 5611018 w 7467600"/>
              <a:gd name="connsiteY874" fmla="*/ 2316769 h 6858000"/>
              <a:gd name="connsiteX875" fmla="*/ 5687608 w 7467600"/>
              <a:gd name="connsiteY875" fmla="*/ 2039972 h 6858000"/>
              <a:gd name="connsiteX876" fmla="*/ 5657554 w 7467600"/>
              <a:gd name="connsiteY876" fmla="*/ 1576445 h 6858000"/>
              <a:gd name="connsiteX877" fmla="*/ 5150475 w 7467600"/>
              <a:gd name="connsiteY877" fmla="*/ 1274012 h 6858000"/>
              <a:gd name="connsiteX878" fmla="*/ 5349142 w 7467600"/>
              <a:gd name="connsiteY878" fmla="*/ 2204405 h 6858000"/>
              <a:gd name="connsiteX879" fmla="*/ 5262214 w 7467600"/>
              <a:gd name="connsiteY879" fmla="*/ 2233836 h 6858000"/>
              <a:gd name="connsiteX880" fmla="*/ 4981539 w 7467600"/>
              <a:gd name="connsiteY880" fmla="*/ 1542201 h 6858000"/>
              <a:gd name="connsiteX881" fmla="*/ 4958461 w 7467600"/>
              <a:gd name="connsiteY881" fmla="*/ 1136957 h 6858000"/>
              <a:gd name="connsiteX882" fmla="*/ 4655015 w 7467600"/>
              <a:gd name="connsiteY882" fmla="*/ 891426 h 6858000"/>
              <a:gd name="connsiteX883" fmla="*/ 4348002 w 7467600"/>
              <a:gd name="connsiteY883" fmla="*/ 2205895 h 6858000"/>
              <a:gd name="connsiteX884" fmla="*/ 4262250 w 7467600"/>
              <a:gd name="connsiteY884" fmla="*/ 2219972 h 6858000"/>
              <a:gd name="connsiteX885" fmla="*/ 4550611 w 7467600"/>
              <a:gd name="connsiteY885" fmla="*/ 817540 h 6858000"/>
              <a:gd name="connsiteX886" fmla="*/ 4564418 w 7467600"/>
              <a:gd name="connsiteY886" fmla="*/ 808293 h 6858000"/>
              <a:gd name="connsiteX887" fmla="*/ 4266388 w 7467600"/>
              <a:gd name="connsiteY887" fmla="*/ 500083 h 6858000"/>
              <a:gd name="connsiteX888" fmla="*/ 4032842 w 7467600"/>
              <a:gd name="connsiteY888" fmla="*/ 211809 h 6858000"/>
              <a:gd name="connsiteX889" fmla="*/ 3882765 w 7467600"/>
              <a:gd name="connsiteY889" fmla="*/ 0 h 6858000"/>
              <a:gd name="connsiteX890" fmla="*/ 3721337 w 7467600"/>
              <a:gd name="connsiteY890" fmla="*/ 0 h 6858000"/>
              <a:gd name="connsiteX891" fmla="*/ 3797544 w 7467600"/>
              <a:gd name="connsiteY891" fmla="*/ 0 h 6858000"/>
              <a:gd name="connsiteX892" fmla="*/ 3775734 w 7467600"/>
              <a:gd name="connsiteY892" fmla="*/ 95131 h 6858000"/>
              <a:gd name="connsiteX893" fmla="*/ 3724807 w 7467600"/>
              <a:gd name="connsiteY893" fmla="*/ 272257 h 6858000"/>
              <a:gd name="connsiteX894" fmla="*/ 3726844 w 7467600"/>
              <a:gd name="connsiteY894" fmla="*/ 282988 h 6858000"/>
              <a:gd name="connsiteX895" fmla="*/ 3742664 w 7467600"/>
              <a:gd name="connsiteY895" fmla="*/ 279918 h 6858000"/>
              <a:gd name="connsiteX896" fmla="*/ 4103910 w 7467600"/>
              <a:gd name="connsiteY896" fmla="*/ 1161917 h 6858000"/>
              <a:gd name="connsiteX897" fmla="*/ 4020269 w 7467600"/>
              <a:gd name="connsiteY897" fmla="*/ 1200406 h 6858000"/>
              <a:gd name="connsiteX898" fmla="*/ 3674882 w 7467600"/>
              <a:gd name="connsiteY898" fmla="*/ 488524 h 6858000"/>
              <a:gd name="connsiteX899" fmla="*/ 3132682 w 7467600"/>
              <a:gd name="connsiteY899" fmla="*/ 1072284 h 6858000"/>
              <a:gd name="connsiteX900" fmla="*/ 2716346 w 7467600"/>
              <a:gd name="connsiteY900" fmla="*/ 1276376 h 6858000"/>
              <a:gd name="connsiteX901" fmla="*/ 2716772 w 7467600"/>
              <a:gd name="connsiteY901" fmla="*/ 1255462 h 6858000"/>
              <a:gd name="connsiteX902" fmla="*/ 3471096 w 7467600"/>
              <a:gd name="connsiteY902" fmla="*/ 437072 h 6858000"/>
              <a:gd name="connsiteX903" fmla="*/ 3639057 w 7467600"/>
              <a:gd name="connsiteY903" fmla="*/ 286334 h 6858000"/>
              <a:gd name="connsiteX904" fmla="*/ 3640309 w 7467600"/>
              <a:gd name="connsiteY904" fmla="*/ 284664 h 6858000"/>
              <a:gd name="connsiteX905" fmla="*/ 3646022 w 7467600"/>
              <a:gd name="connsiteY905" fmla="*/ 276711 h 6858000"/>
              <a:gd name="connsiteX906" fmla="*/ 3707943 w 7467600"/>
              <a:gd name="connsiteY906" fmla="*/ 65958 h 6858000"/>
              <a:gd name="connsiteX907" fmla="*/ 3721337 w 7467600"/>
              <a:gd name="connsiteY907" fmla="*/ 0 h 6858000"/>
              <a:gd name="connsiteX908" fmla="*/ 2867960 w 7467600"/>
              <a:gd name="connsiteY908" fmla="*/ 0 h 6858000"/>
              <a:gd name="connsiteX909" fmla="*/ 2926351 w 7467600"/>
              <a:gd name="connsiteY909" fmla="*/ 0 h 6858000"/>
              <a:gd name="connsiteX910" fmla="*/ 2902823 w 7467600"/>
              <a:gd name="connsiteY910" fmla="*/ 262929 h 6858000"/>
              <a:gd name="connsiteX911" fmla="*/ 2940663 w 7467600"/>
              <a:gd name="connsiteY911" fmla="*/ 140884 h 6858000"/>
              <a:gd name="connsiteX912" fmla="*/ 2947039 w 7467600"/>
              <a:gd name="connsiteY912" fmla="*/ 122524 h 6858000"/>
              <a:gd name="connsiteX913" fmla="*/ 2984316 w 7467600"/>
              <a:gd name="connsiteY913" fmla="*/ 0 h 6858000"/>
              <a:gd name="connsiteX914" fmla="*/ 3016114 w 7467600"/>
              <a:gd name="connsiteY914" fmla="*/ 0 h 6858000"/>
              <a:gd name="connsiteX915" fmla="*/ 2979949 w 7467600"/>
              <a:gd name="connsiteY915" fmla="*/ 119274 h 6858000"/>
              <a:gd name="connsiteX916" fmla="*/ 3023879 w 7467600"/>
              <a:gd name="connsiteY916" fmla="*/ 0 h 6858000"/>
              <a:gd name="connsiteX917" fmla="*/ 3105400 w 7467600"/>
              <a:gd name="connsiteY917" fmla="*/ 0 h 6858000"/>
              <a:gd name="connsiteX918" fmla="*/ 3094669 w 7467600"/>
              <a:gd name="connsiteY918" fmla="*/ 30308 h 6858000"/>
              <a:gd name="connsiteX919" fmla="*/ 2901945 w 7467600"/>
              <a:gd name="connsiteY919" fmla="*/ 466538 h 6858000"/>
              <a:gd name="connsiteX920" fmla="*/ 2815209 w 7467600"/>
              <a:gd name="connsiteY920" fmla="*/ 497361 h 6858000"/>
              <a:gd name="connsiteX921" fmla="*/ 2844845 w 7467600"/>
              <a:gd name="connsiteY921" fmla="*/ 127638 h 6858000"/>
              <a:gd name="connsiteX922" fmla="*/ 2867960 w 7467600"/>
              <a:gd name="connsiteY922" fmla="*/ 0 h 6858000"/>
              <a:gd name="connsiteX923" fmla="*/ 1057230 w 7467600"/>
              <a:gd name="connsiteY923" fmla="*/ 0 h 6858000"/>
              <a:gd name="connsiteX924" fmla="*/ 1111003 w 7467600"/>
              <a:gd name="connsiteY924" fmla="*/ 0 h 6858000"/>
              <a:gd name="connsiteX925" fmla="*/ 1125553 w 7467600"/>
              <a:gd name="connsiteY925" fmla="*/ 52588 h 6858000"/>
              <a:gd name="connsiteX926" fmla="*/ 1304276 w 7467600"/>
              <a:gd name="connsiteY926" fmla="*/ 476275 h 6858000"/>
              <a:gd name="connsiteX927" fmla="*/ 1492066 w 7467600"/>
              <a:gd name="connsiteY927" fmla="*/ 886333 h 6858000"/>
              <a:gd name="connsiteX928" fmla="*/ 1423698 w 7467600"/>
              <a:gd name="connsiteY928" fmla="*/ 710817 h 6858000"/>
              <a:gd name="connsiteX929" fmla="*/ 1357609 w 7467600"/>
              <a:gd name="connsiteY929" fmla="*/ 532892 h 6858000"/>
              <a:gd name="connsiteX930" fmla="*/ 1309550 w 7467600"/>
              <a:gd name="connsiteY930" fmla="*/ 374031 h 6858000"/>
              <a:gd name="connsiteX931" fmla="*/ 1193673 w 7467600"/>
              <a:gd name="connsiteY931" fmla="*/ 49533 h 6858000"/>
              <a:gd name="connsiteX932" fmla="*/ 1164391 w 7467600"/>
              <a:gd name="connsiteY932" fmla="*/ 0 h 6858000"/>
              <a:gd name="connsiteX933" fmla="*/ 1200666 w 7467600"/>
              <a:gd name="connsiteY933" fmla="*/ 0 h 6858000"/>
              <a:gd name="connsiteX934" fmla="*/ 1223408 w 7467600"/>
              <a:gd name="connsiteY934" fmla="*/ 38996 h 6858000"/>
              <a:gd name="connsiteX935" fmla="*/ 1339635 w 7467600"/>
              <a:gd name="connsiteY935" fmla="*/ 365517 h 6858000"/>
              <a:gd name="connsiteX936" fmla="*/ 1387469 w 7467600"/>
              <a:gd name="connsiteY936" fmla="*/ 523079 h 6858000"/>
              <a:gd name="connsiteX937" fmla="*/ 1452685 w 7467600"/>
              <a:gd name="connsiteY937" fmla="*/ 699806 h 6858000"/>
              <a:gd name="connsiteX938" fmla="*/ 1492092 w 7467600"/>
              <a:gd name="connsiteY938" fmla="*/ 800424 h 6858000"/>
              <a:gd name="connsiteX939" fmla="*/ 1455302 w 7467600"/>
              <a:gd name="connsiteY939" fmla="*/ 632913 h 6858000"/>
              <a:gd name="connsiteX940" fmla="*/ 1222336 w 7467600"/>
              <a:gd name="connsiteY940" fmla="*/ 9480 h 6858000"/>
              <a:gd name="connsiteX941" fmla="*/ 1214634 w 7467600"/>
              <a:gd name="connsiteY941" fmla="*/ 0 h 6858000"/>
              <a:gd name="connsiteX942" fmla="*/ 1289827 w 7467600"/>
              <a:gd name="connsiteY942" fmla="*/ 0 h 6858000"/>
              <a:gd name="connsiteX943" fmla="*/ 1321076 w 7467600"/>
              <a:gd name="connsiteY943" fmla="*/ 59722 h 6858000"/>
              <a:gd name="connsiteX944" fmla="*/ 1512579 w 7467600"/>
              <a:gd name="connsiteY944" fmla="*/ 626441 h 6858000"/>
              <a:gd name="connsiteX945" fmla="*/ 1506076 w 7467600"/>
              <a:gd name="connsiteY945" fmla="*/ 1089289 h 6858000"/>
              <a:gd name="connsiteX946" fmla="*/ 1486346 w 7467600"/>
              <a:gd name="connsiteY946" fmla="*/ 1079919 h 6858000"/>
              <a:gd name="connsiteX947" fmla="*/ 1070511 w 7467600"/>
              <a:gd name="connsiteY947" fmla="*/ 48609 h 6858000"/>
              <a:gd name="connsiteX948" fmla="*/ 1057230 w 7467600"/>
              <a:gd name="connsiteY948" fmla="*/ 0 h 6858000"/>
              <a:gd name="connsiteX949" fmla="*/ 43151 w 7467600"/>
              <a:gd name="connsiteY949" fmla="*/ 0 h 6858000"/>
              <a:gd name="connsiteX950" fmla="*/ 95283 w 7467600"/>
              <a:gd name="connsiteY950" fmla="*/ 0 h 6858000"/>
              <a:gd name="connsiteX951" fmla="*/ 300708 w 7467600"/>
              <a:gd name="connsiteY951" fmla="*/ 154571 h 6858000"/>
              <a:gd name="connsiteX952" fmla="*/ 530414 w 7467600"/>
              <a:gd name="connsiteY952" fmla="*/ 354673 h 6858000"/>
              <a:gd name="connsiteX953" fmla="*/ 333785 w 7467600"/>
              <a:gd name="connsiteY953" fmla="*/ 161564 h 6858000"/>
              <a:gd name="connsiteX954" fmla="*/ 147005 w 7467600"/>
              <a:gd name="connsiteY954" fmla="*/ 0 h 6858000"/>
              <a:gd name="connsiteX955" fmla="*/ 272509 w 7467600"/>
              <a:gd name="connsiteY955" fmla="*/ 0 h 6858000"/>
              <a:gd name="connsiteX956" fmla="*/ 326276 w 7467600"/>
              <a:gd name="connsiteY956" fmla="*/ 45847 h 6858000"/>
              <a:gd name="connsiteX957" fmla="*/ 823759 w 7467600"/>
              <a:gd name="connsiteY957" fmla="*/ 574145 h 6858000"/>
              <a:gd name="connsiteX958" fmla="*/ 811254 w 7467600"/>
              <a:gd name="connsiteY958" fmla="*/ 665546 h 6858000"/>
              <a:gd name="connsiteX959" fmla="*/ 154042 w 7467600"/>
              <a:gd name="connsiteY959" fmla="*/ 261522 h 6858000"/>
              <a:gd name="connsiteX960" fmla="*/ 13550 w 7467600"/>
              <a:gd name="connsiteY960" fmla="*/ 158423 h 6858000"/>
              <a:gd name="connsiteX961" fmla="*/ 0 w 7467600"/>
              <a:gd name="connsiteY961" fmla="*/ 146618 h 6858000"/>
              <a:gd name="connsiteX962" fmla="*/ 0 w 7467600"/>
              <a:gd name="connsiteY962" fmla="*/ 59161 h 6858000"/>
              <a:gd name="connsiteX963" fmla="*/ 45427 w 7467600"/>
              <a:gd name="connsiteY963" fmla="*/ 101078 h 6858000"/>
              <a:gd name="connsiteX964" fmla="*/ 630103 w 7467600"/>
              <a:gd name="connsiteY964" fmla="*/ 485885 h 6858000"/>
              <a:gd name="connsiteX965" fmla="*/ 532040 w 7467600"/>
              <a:gd name="connsiteY965" fmla="*/ 399359 h 6858000"/>
              <a:gd name="connsiteX966" fmla="*/ 517618 w 7467600"/>
              <a:gd name="connsiteY966" fmla="*/ 385726 h 6858000"/>
              <a:gd name="connsiteX967" fmla="*/ 285074 w 7467600"/>
              <a:gd name="connsiteY967" fmla="*/ 182755 h 6858000"/>
              <a:gd name="connsiteX968" fmla="*/ 43151 w 7467600"/>
              <a:gd name="connsiteY96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467600 w 7467600"/>
              <a:gd name="connsiteY78" fmla="*/ 6012219 h 6858000"/>
              <a:gd name="connsiteX79" fmla="*/ 7356878 w 7467600"/>
              <a:gd name="connsiteY79" fmla="*/ 5981332 h 6858000"/>
              <a:gd name="connsiteX80" fmla="*/ 7467600 w 7467600"/>
              <a:gd name="connsiteY80" fmla="*/ 6117703 h 6858000"/>
              <a:gd name="connsiteX81" fmla="*/ 7467600 w 7467600"/>
              <a:gd name="connsiteY81" fmla="*/ 6163634 h 6858000"/>
              <a:gd name="connsiteX82" fmla="*/ 7403637 w 7467600"/>
              <a:gd name="connsiteY82" fmla="*/ 6083957 h 6858000"/>
              <a:gd name="connsiteX83" fmla="*/ 7254615 w 7467600"/>
              <a:gd name="connsiteY83" fmla="*/ 5911918 h 6858000"/>
              <a:gd name="connsiteX84" fmla="*/ 7312589 w 7467600"/>
              <a:gd name="connsiteY84" fmla="*/ 5982309 h 6858000"/>
              <a:gd name="connsiteX85" fmla="*/ 7448321 w 7467600"/>
              <a:gd name="connsiteY85" fmla="*/ 6190991 h 6858000"/>
              <a:gd name="connsiteX86" fmla="*/ 7467600 w 7467600"/>
              <a:gd name="connsiteY86" fmla="*/ 6221686 h 6858000"/>
              <a:gd name="connsiteX87" fmla="*/ 7467600 w 7467600"/>
              <a:gd name="connsiteY87" fmla="*/ 6334256 h 6858000"/>
              <a:gd name="connsiteX88" fmla="*/ 7454976 w 7467600"/>
              <a:gd name="connsiteY88" fmla="*/ 6318297 h 6858000"/>
              <a:gd name="connsiteX89" fmla="*/ 1456157 w 7467600"/>
              <a:gd name="connsiteY89" fmla="*/ 5371404 h 6858000"/>
              <a:gd name="connsiteX90" fmla="*/ 1244432 w 7467600"/>
              <a:gd name="connsiteY90" fmla="*/ 5385601 h 6858000"/>
              <a:gd name="connsiteX91" fmla="*/ 973990 w 7467600"/>
              <a:gd name="connsiteY91" fmla="*/ 5424940 h 6858000"/>
              <a:gd name="connsiteX92" fmla="*/ 1103809 w 7467600"/>
              <a:gd name="connsiteY92" fmla="*/ 5433720 h 6858000"/>
              <a:gd name="connsiteX93" fmla="*/ 1123454 w 7467600"/>
              <a:gd name="connsiteY93" fmla="*/ 5435727 h 6858000"/>
              <a:gd name="connsiteX94" fmla="*/ 1737017 w 7467600"/>
              <a:gd name="connsiteY94" fmla="*/ 5452183 h 6858000"/>
              <a:gd name="connsiteX95" fmla="*/ 1824397 w 7467600"/>
              <a:gd name="connsiteY95" fmla="*/ 5447757 h 6858000"/>
              <a:gd name="connsiteX96" fmla="*/ 2070059 w 7467600"/>
              <a:gd name="connsiteY96" fmla="*/ 5441660 h 6858000"/>
              <a:gd name="connsiteX97" fmla="*/ 1456157 w 7467600"/>
              <a:gd name="connsiteY97" fmla="*/ 5371404 h 6858000"/>
              <a:gd name="connsiteX98" fmla="*/ 4988186 w 7467600"/>
              <a:gd name="connsiteY98" fmla="*/ 5216467 h 6858000"/>
              <a:gd name="connsiteX99" fmla="*/ 4777334 w 7467600"/>
              <a:gd name="connsiteY99" fmla="*/ 5406072 h 6858000"/>
              <a:gd name="connsiteX100" fmla="*/ 4718341 w 7467600"/>
              <a:gd name="connsiteY100" fmla="*/ 5468043 h 6858000"/>
              <a:gd name="connsiteX101" fmla="*/ 4604655 w 7467600"/>
              <a:gd name="connsiteY101" fmla="*/ 5583434 h 6858000"/>
              <a:gd name="connsiteX102" fmla="*/ 4565074 w 7467600"/>
              <a:gd name="connsiteY102" fmla="*/ 5618550 h 6858000"/>
              <a:gd name="connsiteX103" fmla="*/ 4988186 w 7467600"/>
              <a:gd name="connsiteY103" fmla="*/ 5216467 h 6858000"/>
              <a:gd name="connsiteX104" fmla="*/ 4978032 w 7467600"/>
              <a:gd name="connsiteY104" fmla="*/ 5183809 h 6858000"/>
              <a:gd name="connsiteX105" fmla="*/ 4463413 w 7467600"/>
              <a:gd name="connsiteY105" fmla="*/ 5615162 h 6858000"/>
              <a:gd name="connsiteX106" fmla="*/ 4358134 w 7467600"/>
              <a:gd name="connsiteY106" fmla="*/ 5742791 h 6858000"/>
              <a:gd name="connsiteX107" fmla="*/ 4376219 w 7467600"/>
              <a:gd name="connsiteY107" fmla="*/ 5729027 h 6858000"/>
              <a:gd name="connsiteX108" fmla="*/ 4582340 w 7467600"/>
              <a:gd name="connsiteY108" fmla="*/ 5561037 h 6858000"/>
              <a:gd name="connsiteX109" fmla="*/ 4694684 w 7467600"/>
              <a:gd name="connsiteY109" fmla="*/ 5447098 h 6858000"/>
              <a:gd name="connsiteX110" fmla="*/ 4754123 w 7467600"/>
              <a:gd name="connsiteY110" fmla="*/ 5384643 h 6858000"/>
              <a:gd name="connsiteX111" fmla="*/ 4978032 w 7467600"/>
              <a:gd name="connsiteY111" fmla="*/ 5183809 h 6858000"/>
              <a:gd name="connsiteX112" fmla="*/ 1903353 w 7467600"/>
              <a:gd name="connsiteY112" fmla="*/ 5044827 h 6858000"/>
              <a:gd name="connsiteX113" fmla="*/ 1936931 w 7467600"/>
              <a:gd name="connsiteY113" fmla="*/ 5093954 h 6858000"/>
              <a:gd name="connsiteX114" fmla="*/ 2195868 w 7467600"/>
              <a:gd name="connsiteY114" fmla="*/ 5396574 h 6858000"/>
              <a:gd name="connsiteX115" fmla="*/ 2088852 w 7467600"/>
              <a:gd name="connsiteY115" fmla="*/ 5166123 h 6858000"/>
              <a:gd name="connsiteX116" fmla="*/ 1958241 w 7467600"/>
              <a:gd name="connsiteY116" fmla="*/ 5067955 h 6858000"/>
              <a:gd name="connsiteX117" fmla="*/ 1903353 w 7467600"/>
              <a:gd name="connsiteY117" fmla="*/ 5044827 h 6858000"/>
              <a:gd name="connsiteX118" fmla="*/ 1979378 w 7467600"/>
              <a:gd name="connsiteY118" fmla="*/ 4769504 h 6858000"/>
              <a:gd name="connsiteX119" fmla="*/ 2882120 w 7467600"/>
              <a:gd name="connsiteY119" fmla="*/ 5064547 h 6858000"/>
              <a:gd name="connsiteX120" fmla="*/ 2793103 w 7467600"/>
              <a:gd name="connsiteY120" fmla="*/ 5039699 h 6858000"/>
              <a:gd name="connsiteX121" fmla="*/ 2770041 w 7467600"/>
              <a:gd name="connsiteY121" fmla="*/ 5033634 h 6858000"/>
              <a:gd name="connsiteX122" fmla="*/ 1979378 w 7467600"/>
              <a:gd name="connsiteY122" fmla="*/ 4769504 h 6858000"/>
              <a:gd name="connsiteX123" fmla="*/ 1927410 w 7467600"/>
              <a:gd name="connsiteY123" fmla="*/ 4716164 h 6858000"/>
              <a:gd name="connsiteX124" fmla="*/ 1959587 w 7467600"/>
              <a:gd name="connsiteY124" fmla="*/ 4728849 h 6858000"/>
              <a:gd name="connsiteX125" fmla="*/ 2777707 w 7467600"/>
              <a:gd name="connsiteY125" fmla="*/ 5003991 h 6858000"/>
              <a:gd name="connsiteX126" fmla="*/ 2800768 w 7467600"/>
              <a:gd name="connsiteY126" fmla="*/ 5010056 h 6858000"/>
              <a:gd name="connsiteX127" fmla="*/ 2879408 w 7467600"/>
              <a:gd name="connsiteY127" fmla="*/ 5031590 h 6858000"/>
              <a:gd name="connsiteX128" fmla="*/ 2862295 w 7467600"/>
              <a:gd name="connsiteY128" fmla="*/ 5022958 h 6858000"/>
              <a:gd name="connsiteX129" fmla="*/ 2813343 w 7467600"/>
              <a:gd name="connsiteY129" fmla="*/ 4998369 h 6858000"/>
              <a:gd name="connsiteX130" fmla="*/ 2646245 w 7467600"/>
              <a:gd name="connsiteY130" fmla="*/ 4930999 h 6858000"/>
              <a:gd name="connsiteX131" fmla="*/ 1999243 w 7467600"/>
              <a:gd name="connsiteY131" fmla="*/ 4730524 h 6858000"/>
              <a:gd name="connsiteX132" fmla="*/ 1979527 w 7467600"/>
              <a:gd name="connsiteY132" fmla="*/ 4726651 h 6858000"/>
              <a:gd name="connsiteX133" fmla="*/ 1927410 w 7467600"/>
              <a:gd name="connsiteY133" fmla="*/ 4716164 h 6858000"/>
              <a:gd name="connsiteX134" fmla="*/ 1997014 w 7467600"/>
              <a:gd name="connsiteY134" fmla="*/ 4698007 h 6858000"/>
              <a:gd name="connsiteX135" fmla="*/ 2005458 w 7467600"/>
              <a:gd name="connsiteY135" fmla="*/ 4699540 h 6858000"/>
              <a:gd name="connsiteX136" fmla="*/ 2657186 w 7467600"/>
              <a:gd name="connsiteY136" fmla="*/ 4901687 h 6858000"/>
              <a:gd name="connsiteX137" fmla="*/ 2826662 w 7467600"/>
              <a:gd name="connsiteY137" fmla="*/ 4970362 h 6858000"/>
              <a:gd name="connsiteX138" fmla="*/ 2876100 w 7467600"/>
              <a:gd name="connsiteY138" fmla="*/ 4995397 h 6858000"/>
              <a:gd name="connsiteX139" fmla="*/ 3042600 w 7467600"/>
              <a:gd name="connsiteY139" fmla="*/ 5059532 h 6858000"/>
              <a:gd name="connsiteX140" fmla="*/ 1997014 w 7467600"/>
              <a:gd name="connsiteY140" fmla="*/ 4698007 h 6858000"/>
              <a:gd name="connsiteX141" fmla="*/ 2305292 w 7467600"/>
              <a:gd name="connsiteY141" fmla="*/ 4219492 h 6858000"/>
              <a:gd name="connsiteX142" fmla="*/ 3360922 w 7467600"/>
              <a:gd name="connsiteY142" fmla="*/ 4529373 h 6858000"/>
              <a:gd name="connsiteX143" fmla="*/ 3492420 w 7467600"/>
              <a:gd name="connsiteY143" fmla="*/ 4510145 h 6858000"/>
              <a:gd name="connsiteX144" fmla="*/ 3364086 w 7467600"/>
              <a:gd name="connsiteY144" fmla="*/ 4480340 h 6858000"/>
              <a:gd name="connsiteX145" fmla="*/ 3225818 w 7467600"/>
              <a:gd name="connsiteY145" fmla="*/ 4411822 h 6858000"/>
              <a:gd name="connsiteX146" fmla="*/ 3129696 w 7467600"/>
              <a:gd name="connsiteY146" fmla="*/ 4360704 h 6858000"/>
              <a:gd name="connsiteX147" fmla="*/ 2814545 w 7467600"/>
              <a:gd name="connsiteY147" fmla="*/ 4282955 h 6858000"/>
              <a:gd name="connsiteX148" fmla="*/ 2305292 w 7467600"/>
              <a:gd name="connsiteY148" fmla="*/ 4219492 h 6858000"/>
              <a:gd name="connsiteX149" fmla="*/ 2626982 w 7467600"/>
              <a:gd name="connsiteY149" fmla="*/ 4206450 h 6858000"/>
              <a:gd name="connsiteX150" fmla="*/ 2490617 w 7467600"/>
              <a:gd name="connsiteY150" fmla="*/ 4206951 h 6858000"/>
              <a:gd name="connsiteX151" fmla="*/ 2819869 w 7467600"/>
              <a:gd name="connsiteY151" fmla="*/ 4252936 h 6858000"/>
              <a:gd name="connsiteX152" fmla="*/ 3143018 w 7467600"/>
              <a:gd name="connsiteY152" fmla="*/ 4332698 h 6858000"/>
              <a:gd name="connsiteX153" fmla="*/ 3241520 w 7467600"/>
              <a:gd name="connsiteY153" fmla="*/ 4385112 h 6858000"/>
              <a:gd name="connsiteX154" fmla="*/ 3374575 w 7467600"/>
              <a:gd name="connsiteY154" fmla="*/ 4451517 h 6858000"/>
              <a:gd name="connsiteX155" fmla="*/ 3505221 w 7467600"/>
              <a:gd name="connsiteY155" fmla="*/ 4480757 h 6858000"/>
              <a:gd name="connsiteX156" fmla="*/ 2626982 w 7467600"/>
              <a:gd name="connsiteY156" fmla="*/ 4206450 h 6858000"/>
              <a:gd name="connsiteX157" fmla="*/ 1310106 w 7467600"/>
              <a:gd name="connsiteY157" fmla="*/ 3943217 h 6858000"/>
              <a:gd name="connsiteX158" fmla="*/ 854994 w 7467600"/>
              <a:gd name="connsiteY158" fmla="*/ 4399136 h 6858000"/>
              <a:gd name="connsiteX159" fmla="*/ 742462 w 7467600"/>
              <a:gd name="connsiteY159" fmla="*/ 4594648 h 6858000"/>
              <a:gd name="connsiteX160" fmla="*/ 820602 w 7467600"/>
              <a:gd name="connsiteY160" fmla="*/ 4485915 h 6858000"/>
              <a:gd name="connsiteX161" fmla="*/ 878295 w 7467600"/>
              <a:gd name="connsiteY161" fmla="*/ 4403594 h 6858000"/>
              <a:gd name="connsiteX162" fmla="*/ 1240607 w 7467600"/>
              <a:gd name="connsiteY162" fmla="*/ 4010401 h 6858000"/>
              <a:gd name="connsiteX163" fmla="*/ 1310106 w 7467600"/>
              <a:gd name="connsiteY163" fmla="*/ 3943217 h 6858000"/>
              <a:gd name="connsiteX164" fmla="*/ 1423113 w 7467600"/>
              <a:gd name="connsiteY164" fmla="*/ 3874565 h 6858000"/>
              <a:gd name="connsiteX165" fmla="*/ 1260565 w 7467600"/>
              <a:gd name="connsiteY165" fmla="*/ 4031982 h 6858000"/>
              <a:gd name="connsiteX166" fmla="*/ 901900 w 7467600"/>
              <a:gd name="connsiteY166" fmla="*/ 4421236 h 6858000"/>
              <a:gd name="connsiteX167" fmla="*/ 845044 w 7467600"/>
              <a:gd name="connsiteY167" fmla="*/ 4502436 h 6858000"/>
              <a:gd name="connsiteX168" fmla="*/ 685926 w 7467600"/>
              <a:gd name="connsiteY168" fmla="*/ 4703069 h 6858000"/>
              <a:gd name="connsiteX169" fmla="*/ 684248 w 7467600"/>
              <a:gd name="connsiteY169" fmla="*/ 4706721 h 6858000"/>
              <a:gd name="connsiteX170" fmla="*/ 1423113 w 7467600"/>
              <a:gd name="connsiteY170" fmla="*/ 3874565 h 6858000"/>
              <a:gd name="connsiteX171" fmla="*/ 3316479 w 7467600"/>
              <a:gd name="connsiteY171" fmla="*/ 3872136 h 6858000"/>
              <a:gd name="connsiteX172" fmla="*/ 3546806 w 7467600"/>
              <a:gd name="connsiteY172" fmla="*/ 4356139 h 6858000"/>
              <a:gd name="connsiteX173" fmla="*/ 3364433 w 7467600"/>
              <a:gd name="connsiteY173" fmla="*/ 3953121 h 6858000"/>
              <a:gd name="connsiteX174" fmla="*/ 3316479 w 7467600"/>
              <a:gd name="connsiteY174" fmla="*/ 3872136 h 6858000"/>
              <a:gd name="connsiteX175" fmla="*/ 3291335 w 7467600"/>
              <a:gd name="connsiteY175" fmla="*/ 3767420 h 6858000"/>
              <a:gd name="connsiteX176" fmla="*/ 3390805 w 7467600"/>
              <a:gd name="connsiteY176" fmla="*/ 3937163 h 6858000"/>
              <a:gd name="connsiteX177" fmla="*/ 3579062 w 7467600"/>
              <a:gd name="connsiteY177" fmla="*/ 4359040 h 6858000"/>
              <a:gd name="connsiteX178" fmla="*/ 3467355 w 7467600"/>
              <a:gd name="connsiteY178" fmla="*/ 3988130 h 6858000"/>
              <a:gd name="connsiteX179" fmla="*/ 3310753 w 7467600"/>
              <a:gd name="connsiteY179" fmla="*/ 3787140 h 6858000"/>
              <a:gd name="connsiteX180" fmla="*/ 3291335 w 7467600"/>
              <a:gd name="connsiteY180" fmla="*/ 3767420 h 6858000"/>
              <a:gd name="connsiteX181" fmla="*/ 1635889 w 7467600"/>
              <a:gd name="connsiteY181" fmla="*/ 3709494 h 6858000"/>
              <a:gd name="connsiteX182" fmla="*/ 1634800 w 7467600"/>
              <a:gd name="connsiteY182" fmla="*/ 3731111 h 6858000"/>
              <a:gd name="connsiteX183" fmla="*/ 1635889 w 7467600"/>
              <a:gd name="connsiteY183" fmla="*/ 3709494 h 6858000"/>
              <a:gd name="connsiteX184" fmla="*/ 1510397 w 7467600"/>
              <a:gd name="connsiteY184" fmla="*/ 3684705 h 6858000"/>
              <a:gd name="connsiteX185" fmla="*/ 1146550 w 7467600"/>
              <a:gd name="connsiteY185" fmla="*/ 3802012 h 6858000"/>
              <a:gd name="connsiteX186" fmla="*/ 698834 w 7467600"/>
              <a:gd name="connsiteY186" fmla="*/ 3952272 h 6858000"/>
              <a:gd name="connsiteX187" fmla="*/ 34256 w 7467600"/>
              <a:gd name="connsiteY187" fmla="*/ 4347603 h 6858000"/>
              <a:gd name="connsiteX188" fmla="*/ 527241 w 7467600"/>
              <a:gd name="connsiteY188" fmla="*/ 4065078 h 6858000"/>
              <a:gd name="connsiteX189" fmla="*/ 1510397 w 7467600"/>
              <a:gd name="connsiteY189" fmla="*/ 3684705 h 6858000"/>
              <a:gd name="connsiteX190" fmla="*/ 1313114 w 7467600"/>
              <a:gd name="connsiteY190" fmla="*/ 3655216 h 6858000"/>
              <a:gd name="connsiteX191" fmla="*/ 1109304 w 7467600"/>
              <a:gd name="connsiteY191" fmla="*/ 3669030 h 6858000"/>
              <a:gd name="connsiteX192" fmla="*/ 8129 w 7467600"/>
              <a:gd name="connsiteY192" fmla="*/ 4330519 h 6858000"/>
              <a:gd name="connsiteX193" fmla="*/ 687572 w 7467600"/>
              <a:gd name="connsiteY193" fmla="*/ 3925629 h 6858000"/>
              <a:gd name="connsiteX194" fmla="*/ 1138365 w 7467600"/>
              <a:gd name="connsiteY194" fmla="*/ 3774515 h 6858000"/>
              <a:gd name="connsiteX195" fmla="*/ 1505579 w 7467600"/>
              <a:gd name="connsiteY195" fmla="*/ 3655526 h 6858000"/>
              <a:gd name="connsiteX196" fmla="*/ 1313114 w 7467600"/>
              <a:gd name="connsiteY196" fmla="*/ 3655216 h 6858000"/>
              <a:gd name="connsiteX197" fmla="*/ 3655073 w 7467600"/>
              <a:gd name="connsiteY197" fmla="*/ 3650884 h 6858000"/>
              <a:gd name="connsiteX198" fmla="*/ 3989938 w 7467600"/>
              <a:gd name="connsiteY198" fmla="*/ 3991685 h 6858000"/>
              <a:gd name="connsiteX199" fmla="*/ 4393907 w 7467600"/>
              <a:gd name="connsiteY199" fmla="*/ 4261258 h 6858000"/>
              <a:gd name="connsiteX200" fmla="*/ 4648051 w 7467600"/>
              <a:gd name="connsiteY200" fmla="*/ 4374051 h 6858000"/>
              <a:gd name="connsiteX201" fmla="*/ 4383389 w 7467600"/>
              <a:gd name="connsiteY201" fmla="*/ 4184369 h 6858000"/>
              <a:gd name="connsiteX202" fmla="*/ 4165508 w 7467600"/>
              <a:gd name="connsiteY202" fmla="*/ 4035196 h 6858000"/>
              <a:gd name="connsiteX203" fmla="*/ 4068162 w 7467600"/>
              <a:gd name="connsiteY203" fmla="*/ 3953394 h 6858000"/>
              <a:gd name="connsiteX204" fmla="*/ 3981416 w 7467600"/>
              <a:gd name="connsiteY204" fmla="*/ 3880482 h 6858000"/>
              <a:gd name="connsiteX205" fmla="*/ 3800147 w 7467600"/>
              <a:gd name="connsiteY205" fmla="*/ 3749872 h 6858000"/>
              <a:gd name="connsiteX206" fmla="*/ 3655073 w 7467600"/>
              <a:gd name="connsiteY206" fmla="*/ 3650884 h 6858000"/>
              <a:gd name="connsiteX207" fmla="*/ 3670252 w 7467600"/>
              <a:gd name="connsiteY207" fmla="*/ 3622798 h 6858000"/>
              <a:gd name="connsiteX208" fmla="*/ 3817258 w 7467600"/>
              <a:gd name="connsiteY208" fmla="*/ 3723577 h 6858000"/>
              <a:gd name="connsiteX209" fmla="*/ 4000461 w 7467600"/>
              <a:gd name="connsiteY209" fmla="*/ 3855966 h 6858000"/>
              <a:gd name="connsiteX210" fmla="*/ 4088180 w 7467600"/>
              <a:gd name="connsiteY210" fmla="*/ 3929774 h 6858000"/>
              <a:gd name="connsiteX211" fmla="*/ 4184555 w 7467600"/>
              <a:gd name="connsiteY211" fmla="*/ 4010683 h 6858000"/>
              <a:gd name="connsiteX212" fmla="*/ 4399563 w 7467600"/>
              <a:gd name="connsiteY212" fmla="*/ 4158106 h 6858000"/>
              <a:gd name="connsiteX213" fmla="*/ 4684469 w 7467600"/>
              <a:gd name="connsiteY213" fmla="*/ 4364680 h 6858000"/>
              <a:gd name="connsiteX214" fmla="*/ 4690271 w 7467600"/>
              <a:gd name="connsiteY214" fmla="*/ 4370034 h 6858000"/>
              <a:gd name="connsiteX215" fmla="*/ 4136093 w 7467600"/>
              <a:gd name="connsiteY215" fmla="*/ 3858466 h 6858000"/>
              <a:gd name="connsiteX216" fmla="*/ 3670252 w 7467600"/>
              <a:gd name="connsiteY216" fmla="*/ 3622798 h 6858000"/>
              <a:gd name="connsiteX217" fmla="*/ 4440129 w 7467600"/>
              <a:gd name="connsiteY217" fmla="*/ 3448571 h 6858000"/>
              <a:gd name="connsiteX218" fmla="*/ 4856525 w 7467600"/>
              <a:gd name="connsiteY218" fmla="*/ 3915351 h 6858000"/>
              <a:gd name="connsiteX219" fmla="*/ 5059055 w 7467600"/>
              <a:gd name="connsiteY219" fmla="*/ 4108918 h 6858000"/>
              <a:gd name="connsiteX220" fmla="*/ 5290070 w 7467600"/>
              <a:gd name="connsiteY220" fmla="*/ 4263619 h 6858000"/>
              <a:gd name="connsiteX221" fmla="*/ 4834991 w 7467600"/>
              <a:gd name="connsiteY221" fmla="*/ 3830985 h 6858000"/>
              <a:gd name="connsiteX222" fmla="*/ 4440129 w 7467600"/>
              <a:gd name="connsiteY222" fmla="*/ 3448571 h 6858000"/>
              <a:gd name="connsiteX223" fmla="*/ 4441737 w 7467600"/>
              <a:gd name="connsiteY223" fmla="*/ 3399734 h 6858000"/>
              <a:gd name="connsiteX224" fmla="*/ 4431236 w 7467600"/>
              <a:gd name="connsiteY224" fmla="*/ 3400954 h 6858000"/>
              <a:gd name="connsiteX225" fmla="*/ 4557150 w 7467600"/>
              <a:gd name="connsiteY225" fmla="*/ 3510023 h 6858000"/>
              <a:gd name="connsiteX226" fmla="*/ 4856936 w 7467600"/>
              <a:gd name="connsiteY226" fmla="*/ 3809146 h 6858000"/>
              <a:gd name="connsiteX227" fmla="*/ 5111996 w 7467600"/>
              <a:gd name="connsiteY227" fmla="*/ 4065759 h 6858000"/>
              <a:gd name="connsiteX228" fmla="*/ 5388878 w 7467600"/>
              <a:gd name="connsiteY228" fmla="*/ 4300185 h 6858000"/>
              <a:gd name="connsiteX229" fmla="*/ 5425556 w 7467600"/>
              <a:gd name="connsiteY229" fmla="*/ 4308967 h 6858000"/>
              <a:gd name="connsiteX230" fmla="*/ 4943646 w 7467600"/>
              <a:gd name="connsiteY230" fmla="*/ 3822916 h 6858000"/>
              <a:gd name="connsiteX231" fmla="*/ 4594837 w 7467600"/>
              <a:gd name="connsiteY231" fmla="*/ 3532274 h 6858000"/>
              <a:gd name="connsiteX232" fmla="*/ 4441737 w 7467600"/>
              <a:gd name="connsiteY232" fmla="*/ 3399734 h 6858000"/>
              <a:gd name="connsiteX233" fmla="*/ 5425834 w 7467600"/>
              <a:gd name="connsiteY233" fmla="*/ 3162785 h 6858000"/>
              <a:gd name="connsiteX234" fmla="*/ 5401644 w 7467600"/>
              <a:gd name="connsiteY234" fmla="*/ 3617847 h 6858000"/>
              <a:gd name="connsiteX235" fmla="*/ 5467256 w 7467600"/>
              <a:gd name="connsiteY235" fmla="*/ 4175494 h 6858000"/>
              <a:gd name="connsiteX236" fmla="*/ 5448069 w 7467600"/>
              <a:gd name="connsiteY236" fmla="*/ 3567554 h 6858000"/>
              <a:gd name="connsiteX237" fmla="*/ 5425834 w 7467600"/>
              <a:gd name="connsiteY237" fmla="*/ 3162785 h 6858000"/>
              <a:gd name="connsiteX238" fmla="*/ 1318687 w 7467600"/>
              <a:gd name="connsiteY238" fmla="*/ 3113840 h 6858000"/>
              <a:gd name="connsiteX239" fmla="*/ 1066793 w 7467600"/>
              <a:gd name="connsiteY239" fmla="*/ 3212171 h 6858000"/>
              <a:gd name="connsiteX240" fmla="*/ 993319 w 7467600"/>
              <a:gd name="connsiteY240" fmla="*/ 3247648 h 6858000"/>
              <a:gd name="connsiteX241" fmla="*/ 853081 w 7467600"/>
              <a:gd name="connsiteY241" fmla="*/ 3312410 h 6858000"/>
              <a:gd name="connsiteX242" fmla="*/ 805957 w 7467600"/>
              <a:gd name="connsiteY242" fmla="*/ 3330443 h 6858000"/>
              <a:gd name="connsiteX243" fmla="*/ 1318687 w 7467600"/>
              <a:gd name="connsiteY243" fmla="*/ 3113840 h 6858000"/>
              <a:gd name="connsiteX244" fmla="*/ 5453702 w 7467600"/>
              <a:gd name="connsiteY244" fmla="*/ 3090882 h 6858000"/>
              <a:gd name="connsiteX245" fmla="*/ 5480135 w 7467600"/>
              <a:gd name="connsiteY245" fmla="*/ 3565802 h 6858000"/>
              <a:gd name="connsiteX246" fmla="*/ 5499023 w 7467600"/>
              <a:gd name="connsiteY246" fmla="*/ 4166310 h 6858000"/>
              <a:gd name="connsiteX247" fmla="*/ 5547022 w 7467600"/>
              <a:gd name="connsiteY247" fmla="*/ 3607838 h 6858000"/>
              <a:gd name="connsiteX248" fmla="*/ 5515964 w 7467600"/>
              <a:gd name="connsiteY248" fmla="*/ 3378541 h 6858000"/>
              <a:gd name="connsiteX249" fmla="*/ 5453702 w 7467600"/>
              <a:gd name="connsiteY249" fmla="*/ 3090882 h 6858000"/>
              <a:gd name="connsiteX250" fmla="*/ 1238695 w 7467600"/>
              <a:gd name="connsiteY250" fmla="*/ 3076820 h 6858000"/>
              <a:gd name="connsiteX251" fmla="*/ 716371 w 7467600"/>
              <a:gd name="connsiteY251" fmla="*/ 3293249 h 6858000"/>
              <a:gd name="connsiteX252" fmla="*/ 579522 w 7467600"/>
              <a:gd name="connsiteY252" fmla="*/ 3371759 h 6858000"/>
              <a:gd name="connsiteX253" fmla="*/ 600288 w 7467600"/>
              <a:gd name="connsiteY253" fmla="*/ 3365555 h 6858000"/>
              <a:gd name="connsiteX254" fmla="*/ 840692 w 7467600"/>
              <a:gd name="connsiteY254" fmla="*/ 3284921 h 6858000"/>
              <a:gd name="connsiteX255" fmla="*/ 979248 w 7467600"/>
              <a:gd name="connsiteY255" fmla="*/ 3221003 h 6858000"/>
              <a:gd name="connsiteX256" fmla="*/ 1053282 w 7467600"/>
              <a:gd name="connsiteY256" fmla="*/ 3185247 h 6858000"/>
              <a:gd name="connsiteX257" fmla="*/ 1320603 w 7467600"/>
              <a:gd name="connsiteY257" fmla="*/ 3081281 h 6858000"/>
              <a:gd name="connsiteX258" fmla="*/ 1238695 w 7467600"/>
              <a:gd name="connsiteY258" fmla="*/ 3076820 h 6858000"/>
              <a:gd name="connsiteX259" fmla="*/ 5425627 w 7467600"/>
              <a:gd name="connsiteY259" fmla="*/ 2954192 h 6858000"/>
              <a:gd name="connsiteX260" fmla="*/ 5470770 w 7467600"/>
              <a:gd name="connsiteY260" fmla="*/ 3005435 h 6858000"/>
              <a:gd name="connsiteX261" fmla="*/ 5519779 w 7467600"/>
              <a:gd name="connsiteY261" fmla="*/ 4359223 h 6858000"/>
              <a:gd name="connsiteX262" fmla="*/ 5520293 w 7467600"/>
              <a:gd name="connsiteY262" fmla="*/ 4360602 h 6858000"/>
              <a:gd name="connsiteX263" fmla="*/ 5767221 w 7467600"/>
              <a:gd name="connsiteY263" fmla="*/ 4665564 h 6858000"/>
              <a:gd name="connsiteX264" fmla="*/ 6937169 w 7467600"/>
              <a:gd name="connsiteY264" fmla="*/ 4815941 h 6858000"/>
              <a:gd name="connsiteX265" fmla="*/ 6953922 w 7467600"/>
              <a:gd name="connsiteY265" fmla="*/ 4890068 h 6858000"/>
              <a:gd name="connsiteX266" fmla="*/ 6071359 w 7467600"/>
              <a:gd name="connsiteY266" fmla="*/ 4770770 h 6858000"/>
              <a:gd name="connsiteX267" fmla="*/ 6038839 w 7467600"/>
              <a:gd name="connsiteY267" fmla="*/ 4764474 h 6858000"/>
              <a:gd name="connsiteX268" fmla="*/ 6038706 w 7467600"/>
              <a:gd name="connsiteY268" fmla="*/ 4763847 h 6858000"/>
              <a:gd name="connsiteX269" fmla="*/ 6037784 w 7467600"/>
              <a:gd name="connsiteY269" fmla="*/ 4764270 h 6858000"/>
              <a:gd name="connsiteX270" fmla="*/ 6038839 w 7467600"/>
              <a:gd name="connsiteY270" fmla="*/ 4764474 h 6858000"/>
              <a:gd name="connsiteX271" fmla="*/ 6040338 w 7467600"/>
              <a:gd name="connsiteY271" fmla="*/ 4771418 h 6858000"/>
              <a:gd name="connsiteX272" fmla="*/ 6024488 w 7467600"/>
              <a:gd name="connsiteY272" fmla="*/ 4809903 h 6858000"/>
              <a:gd name="connsiteX273" fmla="*/ 5599771 w 7467600"/>
              <a:gd name="connsiteY273" fmla="*/ 5509652 h 6858000"/>
              <a:gd name="connsiteX274" fmla="*/ 5548843 w 7467600"/>
              <a:gd name="connsiteY274" fmla="*/ 5563845 h 6858000"/>
              <a:gd name="connsiteX275" fmla="*/ 5940952 w 7467600"/>
              <a:gd name="connsiteY275" fmla="*/ 6250028 h 6858000"/>
              <a:gd name="connsiteX276" fmla="*/ 6043441 w 7467600"/>
              <a:gd name="connsiteY276" fmla="*/ 6665847 h 6858000"/>
              <a:gd name="connsiteX277" fmla="*/ 6093432 w 7467600"/>
              <a:gd name="connsiteY277" fmla="*/ 6858000 h 6858000"/>
              <a:gd name="connsiteX278" fmla="*/ 6034344 w 7467600"/>
              <a:gd name="connsiteY278" fmla="*/ 6858000 h 6858000"/>
              <a:gd name="connsiteX279" fmla="*/ 6026679 w 7467600"/>
              <a:gd name="connsiteY279" fmla="*/ 6836959 h 6858000"/>
              <a:gd name="connsiteX280" fmla="*/ 5800441 w 7467600"/>
              <a:gd name="connsiteY280" fmla="*/ 6335286 h 6858000"/>
              <a:gd name="connsiteX281" fmla="*/ 5526562 w 7467600"/>
              <a:gd name="connsiteY281" fmla="*/ 5705388 h 6858000"/>
              <a:gd name="connsiteX282" fmla="*/ 5519640 w 7467600"/>
              <a:gd name="connsiteY282" fmla="*/ 5683774 h 6858000"/>
              <a:gd name="connsiteX283" fmla="*/ 5844559 w 7467600"/>
              <a:gd name="connsiteY283" fmla="*/ 6553349 h 6858000"/>
              <a:gd name="connsiteX284" fmla="*/ 5975994 w 7467600"/>
              <a:gd name="connsiteY284" fmla="*/ 6858000 h 6858000"/>
              <a:gd name="connsiteX285" fmla="*/ 5898547 w 7467600"/>
              <a:gd name="connsiteY285" fmla="*/ 6858000 h 6858000"/>
              <a:gd name="connsiteX286" fmla="*/ 5682041 w 7467600"/>
              <a:gd name="connsiteY286" fmla="*/ 6355860 h 6858000"/>
              <a:gd name="connsiteX287" fmla="*/ 5461758 w 7467600"/>
              <a:gd name="connsiteY287" fmla="*/ 5820220 h 6858000"/>
              <a:gd name="connsiteX288" fmla="*/ 5237282 w 7467600"/>
              <a:gd name="connsiteY288" fmla="*/ 6579086 h 6858000"/>
              <a:gd name="connsiteX289" fmla="*/ 5115009 w 7467600"/>
              <a:gd name="connsiteY289" fmla="*/ 6858000 h 6858000"/>
              <a:gd name="connsiteX290" fmla="*/ 5028074 w 7467600"/>
              <a:gd name="connsiteY290" fmla="*/ 6858000 h 6858000"/>
              <a:gd name="connsiteX291" fmla="*/ 5079508 w 7467600"/>
              <a:gd name="connsiteY291" fmla="*/ 6749074 h 6858000"/>
              <a:gd name="connsiteX292" fmla="*/ 5371846 w 7467600"/>
              <a:gd name="connsiteY292" fmla="*/ 5924413 h 6858000"/>
              <a:gd name="connsiteX293" fmla="*/ 5270512 w 7467600"/>
              <a:gd name="connsiteY293" fmla="*/ 6138975 h 6858000"/>
              <a:gd name="connsiteX294" fmla="*/ 5062409 w 7467600"/>
              <a:gd name="connsiteY294" fmla="*/ 6653544 h 6858000"/>
              <a:gd name="connsiteX295" fmla="*/ 5036628 w 7467600"/>
              <a:gd name="connsiteY295" fmla="*/ 6754247 h 6858000"/>
              <a:gd name="connsiteX296" fmla="*/ 5009112 w 7467600"/>
              <a:gd name="connsiteY296" fmla="*/ 6858000 h 6858000"/>
              <a:gd name="connsiteX297" fmla="*/ 4976679 w 7467600"/>
              <a:gd name="connsiteY297" fmla="*/ 6858000 h 6858000"/>
              <a:gd name="connsiteX298" fmla="*/ 5006537 w 7467600"/>
              <a:gd name="connsiteY298" fmla="*/ 6747068 h 6858000"/>
              <a:gd name="connsiteX299" fmla="*/ 5032723 w 7467600"/>
              <a:gd name="connsiteY299" fmla="*/ 6644957 h 6858000"/>
              <a:gd name="connsiteX300" fmla="*/ 5242949 w 7467600"/>
              <a:gd name="connsiteY300" fmla="*/ 6125175 h 6858000"/>
              <a:gd name="connsiteX301" fmla="*/ 5286321 w 7467600"/>
              <a:gd name="connsiteY301" fmla="*/ 6033555 h 6858000"/>
              <a:gd name="connsiteX302" fmla="*/ 5008210 w 7467600"/>
              <a:gd name="connsiteY302" fmla="*/ 6649194 h 6858000"/>
              <a:gd name="connsiteX303" fmla="*/ 4986321 w 7467600"/>
              <a:gd name="connsiteY303" fmla="*/ 6765687 h 6858000"/>
              <a:gd name="connsiteX304" fmla="*/ 4973474 w 7467600"/>
              <a:gd name="connsiteY304" fmla="*/ 6858000 h 6858000"/>
              <a:gd name="connsiteX305" fmla="*/ 4907178 w 7467600"/>
              <a:gd name="connsiteY305" fmla="*/ 6858000 h 6858000"/>
              <a:gd name="connsiteX306" fmla="*/ 4910810 w 7467600"/>
              <a:gd name="connsiteY306" fmla="*/ 6829660 h 6858000"/>
              <a:gd name="connsiteX307" fmla="*/ 4987461 w 7467600"/>
              <a:gd name="connsiteY307" fmla="*/ 6432994 h 6858000"/>
              <a:gd name="connsiteX308" fmla="*/ 5179262 w 7467600"/>
              <a:gd name="connsiteY308" fmla="*/ 6035044 h 6858000"/>
              <a:gd name="connsiteX309" fmla="*/ 4689678 w 7467600"/>
              <a:gd name="connsiteY309" fmla="*/ 6440241 h 6858000"/>
              <a:gd name="connsiteX310" fmla="*/ 4477543 w 7467600"/>
              <a:gd name="connsiteY310" fmla="*/ 6674836 h 6858000"/>
              <a:gd name="connsiteX311" fmla="*/ 4329957 w 7467600"/>
              <a:gd name="connsiteY311" fmla="*/ 6858000 h 6858000"/>
              <a:gd name="connsiteX312" fmla="*/ 4218595 w 7467600"/>
              <a:gd name="connsiteY312" fmla="*/ 6858000 h 6858000"/>
              <a:gd name="connsiteX313" fmla="*/ 4368888 w 7467600"/>
              <a:gd name="connsiteY313" fmla="*/ 6668412 h 6858000"/>
              <a:gd name="connsiteX314" fmla="*/ 4563091 w 7467600"/>
              <a:gd name="connsiteY314" fmla="*/ 6442508 h 6858000"/>
              <a:gd name="connsiteX315" fmla="*/ 5387324 w 7467600"/>
              <a:gd name="connsiteY315" fmla="*/ 5705830 h 6858000"/>
              <a:gd name="connsiteX316" fmla="*/ 5073620 w 7467600"/>
              <a:gd name="connsiteY316" fmla="*/ 5955437 h 6858000"/>
              <a:gd name="connsiteX317" fmla="*/ 4689789 w 7467600"/>
              <a:gd name="connsiteY317" fmla="*/ 6268382 h 6858000"/>
              <a:gd name="connsiteX318" fmla="*/ 4418722 w 7467600"/>
              <a:gd name="connsiteY318" fmla="*/ 6570886 h 6858000"/>
              <a:gd name="connsiteX319" fmla="*/ 4214944 w 7467600"/>
              <a:gd name="connsiteY319" fmla="*/ 6858000 h 6858000"/>
              <a:gd name="connsiteX320" fmla="*/ 4177898 w 7467600"/>
              <a:gd name="connsiteY320" fmla="*/ 6858000 h 6858000"/>
              <a:gd name="connsiteX321" fmla="*/ 4391597 w 7467600"/>
              <a:gd name="connsiteY321" fmla="*/ 6556370 h 6858000"/>
              <a:gd name="connsiteX322" fmla="*/ 4668889 w 7467600"/>
              <a:gd name="connsiteY322" fmla="*/ 6246399 h 6858000"/>
              <a:gd name="connsiteX323" fmla="*/ 5055427 w 7467600"/>
              <a:gd name="connsiteY323" fmla="*/ 5931476 h 6858000"/>
              <a:gd name="connsiteX324" fmla="*/ 5371814 w 7467600"/>
              <a:gd name="connsiteY324" fmla="*/ 5678975 h 6858000"/>
              <a:gd name="connsiteX325" fmla="*/ 4987918 w 7467600"/>
              <a:gd name="connsiteY325" fmla="*/ 5838701 h 6858000"/>
              <a:gd name="connsiteX326" fmla="*/ 4317146 w 7467600"/>
              <a:gd name="connsiteY326" fmla="*/ 6587716 h 6858000"/>
              <a:gd name="connsiteX327" fmla="*/ 4171627 w 7467600"/>
              <a:gd name="connsiteY327" fmla="*/ 6858000 h 6858000"/>
              <a:gd name="connsiteX328" fmla="*/ 4081585 w 7467600"/>
              <a:gd name="connsiteY328" fmla="*/ 6858000 h 6858000"/>
              <a:gd name="connsiteX329" fmla="*/ 4238603 w 7467600"/>
              <a:gd name="connsiteY329" fmla="*/ 6559341 h 6858000"/>
              <a:gd name="connsiteX330" fmla="*/ 4778333 w 7467600"/>
              <a:gd name="connsiteY330" fmla="*/ 5873626 h 6858000"/>
              <a:gd name="connsiteX331" fmla="*/ 5414185 w 7467600"/>
              <a:gd name="connsiteY331" fmla="*/ 5573882 h 6858000"/>
              <a:gd name="connsiteX332" fmla="*/ 5959648 w 7467600"/>
              <a:gd name="connsiteY332" fmla="*/ 4760797 h 6858000"/>
              <a:gd name="connsiteX333" fmla="*/ 5355019 w 7467600"/>
              <a:gd name="connsiteY333" fmla="*/ 4734672 h 6858000"/>
              <a:gd name="connsiteX334" fmla="*/ 5083565 w 7467600"/>
              <a:gd name="connsiteY334" fmla="*/ 5179121 h 6858000"/>
              <a:gd name="connsiteX335" fmla="*/ 4713577 w 7467600"/>
              <a:gd name="connsiteY335" fmla="*/ 5616803 h 6858000"/>
              <a:gd name="connsiteX336" fmla="*/ 3989559 w 7467600"/>
              <a:gd name="connsiteY336" fmla="*/ 6145945 h 6858000"/>
              <a:gd name="connsiteX337" fmla="*/ 3939824 w 7467600"/>
              <a:gd name="connsiteY337" fmla="*/ 6066900 h 6858000"/>
              <a:gd name="connsiteX338" fmla="*/ 4584537 w 7467600"/>
              <a:gd name="connsiteY338" fmla="*/ 5324826 h 6858000"/>
              <a:gd name="connsiteX339" fmla="*/ 5037105 w 7467600"/>
              <a:gd name="connsiteY339" fmla="*/ 5088765 h 6858000"/>
              <a:gd name="connsiteX340" fmla="*/ 5039930 w 7467600"/>
              <a:gd name="connsiteY340" fmla="*/ 5089585 h 6858000"/>
              <a:gd name="connsiteX341" fmla="*/ 5263764 w 7467600"/>
              <a:gd name="connsiteY341" fmla="*/ 4735525 h 6858000"/>
              <a:gd name="connsiteX342" fmla="*/ 4086300 w 7467600"/>
              <a:gd name="connsiteY342" fmla="*/ 4884599 h 6858000"/>
              <a:gd name="connsiteX343" fmla="*/ 4085485 w 7467600"/>
              <a:gd name="connsiteY343" fmla="*/ 4899070 h 6858000"/>
              <a:gd name="connsiteX344" fmla="*/ 3871915 w 7467600"/>
              <a:gd name="connsiteY344" fmla="*/ 5253645 h 6858000"/>
              <a:gd name="connsiteX345" fmla="*/ 3799374 w 7467600"/>
              <a:gd name="connsiteY345" fmla="*/ 5466127 h 6858000"/>
              <a:gd name="connsiteX346" fmla="*/ 3498850 w 7467600"/>
              <a:gd name="connsiteY346" fmla="*/ 6661888 h 6858000"/>
              <a:gd name="connsiteX347" fmla="*/ 3399216 w 7467600"/>
              <a:gd name="connsiteY347" fmla="*/ 6858000 h 6858000"/>
              <a:gd name="connsiteX348" fmla="*/ 3303688 w 7467600"/>
              <a:gd name="connsiteY348" fmla="*/ 6858000 h 6858000"/>
              <a:gd name="connsiteX349" fmla="*/ 3391774 w 7467600"/>
              <a:gd name="connsiteY349" fmla="*/ 6697181 h 6858000"/>
              <a:gd name="connsiteX350" fmla="*/ 3735540 w 7467600"/>
              <a:gd name="connsiteY350" fmla="*/ 5546923 h 6858000"/>
              <a:gd name="connsiteX351" fmla="*/ 3729438 w 7467600"/>
              <a:gd name="connsiteY351" fmla="*/ 5569058 h 6858000"/>
              <a:gd name="connsiteX352" fmla="*/ 3707782 w 7467600"/>
              <a:gd name="connsiteY352" fmla="*/ 5644908 h 6858000"/>
              <a:gd name="connsiteX353" fmla="*/ 3583827 w 7467600"/>
              <a:gd name="connsiteY353" fmla="*/ 6039215 h 6858000"/>
              <a:gd name="connsiteX354" fmla="*/ 3547861 w 7467600"/>
              <a:gd name="connsiteY354" fmla="*/ 6129609 h 6858000"/>
              <a:gd name="connsiteX355" fmla="*/ 3490905 w 7467600"/>
              <a:gd name="connsiteY355" fmla="*/ 6277660 h 6858000"/>
              <a:gd name="connsiteX356" fmla="*/ 3455859 w 7467600"/>
              <a:gd name="connsiteY356" fmla="*/ 6391301 h 6858000"/>
              <a:gd name="connsiteX357" fmla="*/ 3429112 w 7467600"/>
              <a:gd name="connsiteY357" fmla="*/ 6479469 h 6858000"/>
              <a:gd name="connsiteX358" fmla="*/ 3304862 w 7467600"/>
              <a:gd name="connsiteY358" fmla="*/ 6796476 h 6858000"/>
              <a:gd name="connsiteX359" fmla="*/ 3276071 w 7467600"/>
              <a:gd name="connsiteY359" fmla="*/ 6858000 h 6858000"/>
              <a:gd name="connsiteX360" fmla="*/ 3240805 w 7467600"/>
              <a:gd name="connsiteY360" fmla="*/ 6858000 h 6858000"/>
              <a:gd name="connsiteX361" fmla="*/ 3275917 w 7467600"/>
              <a:gd name="connsiteY361" fmla="*/ 6783192 h 6858000"/>
              <a:gd name="connsiteX362" fmla="*/ 3399358 w 7467600"/>
              <a:gd name="connsiteY362" fmla="*/ 6469011 h 6858000"/>
              <a:gd name="connsiteX363" fmla="*/ 3425650 w 7467600"/>
              <a:gd name="connsiteY363" fmla="*/ 6381333 h 6858000"/>
              <a:gd name="connsiteX364" fmla="*/ 3460661 w 7467600"/>
              <a:gd name="connsiteY364" fmla="*/ 6266763 h 6858000"/>
              <a:gd name="connsiteX365" fmla="*/ 3518021 w 7467600"/>
              <a:gd name="connsiteY365" fmla="*/ 6117298 h 6858000"/>
              <a:gd name="connsiteX366" fmla="*/ 3554035 w 7467600"/>
              <a:gd name="connsiteY366" fmla="*/ 6027832 h 6858000"/>
              <a:gd name="connsiteX367" fmla="*/ 3677174 w 7467600"/>
              <a:gd name="connsiteY367" fmla="*/ 5636351 h 6858000"/>
              <a:gd name="connsiteX368" fmla="*/ 3698819 w 7467600"/>
              <a:gd name="connsiteY368" fmla="*/ 5560503 h 6858000"/>
              <a:gd name="connsiteX369" fmla="*/ 3702094 w 7467600"/>
              <a:gd name="connsiteY369" fmla="*/ 5549194 h 6858000"/>
              <a:gd name="connsiteX370" fmla="*/ 3398355 w 7467600"/>
              <a:gd name="connsiteY370" fmla="*/ 6094603 h 6858000"/>
              <a:gd name="connsiteX371" fmla="*/ 3193941 w 7467600"/>
              <a:gd name="connsiteY371" fmla="*/ 6798775 h 6858000"/>
              <a:gd name="connsiteX372" fmla="*/ 3184140 w 7467600"/>
              <a:gd name="connsiteY372" fmla="*/ 6858000 h 6858000"/>
              <a:gd name="connsiteX373" fmla="*/ 3099978 w 7467600"/>
              <a:gd name="connsiteY373" fmla="*/ 6858000 h 6858000"/>
              <a:gd name="connsiteX374" fmla="*/ 3101556 w 7467600"/>
              <a:gd name="connsiteY374" fmla="*/ 6843337 h 6858000"/>
              <a:gd name="connsiteX375" fmla="*/ 3370162 w 7467600"/>
              <a:gd name="connsiteY375" fmla="*/ 5785550 h 6858000"/>
              <a:gd name="connsiteX376" fmla="*/ 3746477 w 7467600"/>
              <a:gd name="connsiteY376" fmla="*/ 5377889 h 6858000"/>
              <a:gd name="connsiteX377" fmla="*/ 3863399 w 7467600"/>
              <a:gd name="connsiteY377" fmla="*/ 5087257 h 6858000"/>
              <a:gd name="connsiteX378" fmla="*/ 3968712 w 7467600"/>
              <a:gd name="connsiteY378" fmla="*/ 4913989 h 6858000"/>
              <a:gd name="connsiteX379" fmla="*/ 2792390 w 7467600"/>
              <a:gd name="connsiteY379" fmla="*/ 5382974 h 6858000"/>
              <a:gd name="connsiteX380" fmla="*/ 2714982 w 7467600"/>
              <a:gd name="connsiteY380" fmla="*/ 5427051 h 6858000"/>
              <a:gd name="connsiteX381" fmla="*/ 2813361 w 7467600"/>
              <a:gd name="connsiteY381" fmla="*/ 6023912 h 6858000"/>
              <a:gd name="connsiteX382" fmla="*/ 2688430 w 7467600"/>
              <a:gd name="connsiteY382" fmla="*/ 6801564 h 6858000"/>
              <a:gd name="connsiteX383" fmla="*/ 2629626 w 7467600"/>
              <a:gd name="connsiteY383" fmla="*/ 6763394 h 6858000"/>
              <a:gd name="connsiteX384" fmla="*/ 2565328 w 7467600"/>
              <a:gd name="connsiteY384" fmla="*/ 5516399 h 6858000"/>
              <a:gd name="connsiteX385" fmla="*/ 1922999 w 7467600"/>
              <a:gd name="connsiteY385" fmla="*/ 5980343 h 6858000"/>
              <a:gd name="connsiteX386" fmla="*/ 1950261 w 7467600"/>
              <a:gd name="connsiteY386" fmla="*/ 6405858 h 6858000"/>
              <a:gd name="connsiteX387" fmla="*/ 2365554 w 7467600"/>
              <a:gd name="connsiteY387" fmla="*/ 6759107 h 6858000"/>
              <a:gd name="connsiteX388" fmla="*/ 2424142 w 7467600"/>
              <a:gd name="connsiteY388" fmla="*/ 6858000 h 6858000"/>
              <a:gd name="connsiteX389" fmla="*/ 2395994 w 7467600"/>
              <a:gd name="connsiteY389" fmla="*/ 6858000 h 6858000"/>
              <a:gd name="connsiteX390" fmla="*/ 2392863 w 7467600"/>
              <a:gd name="connsiteY390" fmla="*/ 6852964 h 6858000"/>
              <a:gd name="connsiteX391" fmla="*/ 2017589 w 7467600"/>
              <a:gd name="connsiteY391" fmla="*/ 6493982 h 6858000"/>
              <a:gd name="connsiteX392" fmla="*/ 2147336 w 7467600"/>
              <a:gd name="connsiteY392" fmla="*/ 6594052 h 6858000"/>
              <a:gd name="connsiteX393" fmla="*/ 2207047 w 7467600"/>
              <a:gd name="connsiteY393" fmla="*/ 6654540 h 6858000"/>
              <a:gd name="connsiteX394" fmla="*/ 2299106 w 7467600"/>
              <a:gd name="connsiteY394" fmla="*/ 6778931 h 6858000"/>
              <a:gd name="connsiteX395" fmla="*/ 2314430 w 7467600"/>
              <a:gd name="connsiteY395" fmla="*/ 6801144 h 6858000"/>
              <a:gd name="connsiteX396" fmla="*/ 2352406 w 7467600"/>
              <a:gd name="connsiteY396" fmla="*/ 6858000 h 6858000"/>
              <a:gd name="connsiteX397" fmla="*/ 2314492 w 7467600"/>
              <a:gd name="connsiteY397" fmla="*/ 6858000 h 6858000"/>
              <a:gd name="connsiteX398" fmla="*/ 2288095 w 7467600"/>
              <a:gd name="connsiteY398" fmla="*/ 6818030 h 6858000"/>
              <a:gd name="connsiteX399" fmla="*/ 2272768 w 7467600"/>
              <a:gd name="connsiteY399" fmla="*/ 6795822 h 6858000"/>
              <a:gd name="connsiteX400" fmla="*/ 2182715 w 7467600"/>
              <a:gd name="connsiteY400" fmla="*/ 6675071 h 6858000"/>
              <a:gd name="connsiteX401" fmla="*/ 2032061 w 7467600"/>
              <a:gd name="connsiteY401" fmla="*/ 6541380 h 6858000"/>
              <a:gd name="connsiteX402" fmla="*/ 2257220 w 7467600"/>
              <a:gd name="connsiteY402" fmla="*/ 6826257 h 6858000"/>
              <a:gd name="connsiteX403" fmla="*/ 2281324 w 7467600"/>
              <a:gd name="connsiteY403" fmla="*/ 6858000 h 6858000"/>
              <a:gd name="connsiteX404" fmla="*/ 2242860 w 7467600"/>
              <a:gd name="connsiteY404" fmla="*/ 6858000 h 6858000"/>
              <a:gd name="connsiteX405" fmla="*/ 2232818 w 7467600"/>
              <a:gd name="connsiteY405" fmla="*/ 6844926 h 6858000"/>
              <a:gd name="connsiteX406" fmla="*/ 1990172 w 7467600"/>
              <a:gd name="connsiteY406" fmla="*/ 6542121 h 6858000"/>
              <a:gd name="connsiteX407" fmla="*/ 2124090 w 7467600"/>
              <a:gd name="connsiteY407" fmla="*/ 6761017 h 6858000"/>
              <a:gd name="connsiteX408" fmla="*/ 2200380 w 7467600"/>
              <a:gd name="connsiteY408" fmla="*/ 6858000 h 6858000"/>
              <a:gd name="connsiteX409" fmla="*/ 2147507 w 7467600"/>
              <a:gd name="connsiteY409" fmla="*/ 6858000 h 6858000"/>
              <a:gd name="connsiteX410" fmla="*/ 2070668 w 7467600"/>
              <a:gd name="connsiteY410" fmla="*/ 6761520 h 6858000"/>
              <a:gd name="connsiteX411" fmla="*/ 1975142 w 7467600"/>
              <a:gd name="connsiteY411" fmla="*/ 6585570 h 6858000"/>
              <a:gd name="connsiteX412" fmla="*/ 2050035 w 7467600"/>
              <a:gd name="connsiteY412" fmla="*/ 6813345 h 6858000"/>
              <a:gd name="connsiteX413" fmla="*/ 2063025 w 7467600"/>
              <a:gd name="connsiteY413" fmla="*/ 6858000 h 6858000"/>
              <a:gd name="connsiteX414" fmla="*/ 2021675 w 7467600"/>
              <a:gd name="connsiteY414" fmla="*/ 6858000 h 6858000"/>
              <a:gd name="connsiteX415" fmla="*/ 2019308 w 7467600"/>
              <a:gd name="connsiteY415" fmla="*/ 6847118 h 6858000"/>
              <a:gd name="connsiteX416" fmla="*/ 1938835 w 7467600"/>
              <a:gd name="connsiteY416" fmla="*/ 6551160 h 6858000"/>
              <a:gd name="connsiteX417" fmla="*/ 1953230 w 7467600"/>
              <a:gd name="connsiteY417" fmla="*/ 6759699 h 6858000"/>
              <a:gd name="connsiteX418" fmla="*/ 1956763 w 7467600"/>
              <a:gd name="connsiteY418" fmla="*/ 6778191 h 6858000"/>
              <a:gd name="connsiteX419" fmla="*/ 1967925 w 7467600"/>
              <a:gd name="connsiteY419" fmla="*/ 6858000 h 6858000"/>
              <a:gd name="connsiteX420" fmla="*/ 1936622 w 7467600"/>
              <a:gd name="connsiteY420" fmla="*/ 6858000 h 6858000"/>
              <a:gd name="connsiteX421" fmla="*/ 1926261 w 7467600"/>
              <a:gd name="connsiteY421" fmla="*/ 6784064 h 6858000"/>
              <a:gd name="connsiteX422" fmla="*/ 1922724 w 7467600"/>
              <a:gd name="connsiteY422" fmla="*/ 6765577 h 6858000"/>
              <a:gd name="connsiteX423" fmla="*/ 1904650 w 7467600"/>
              <a:gd name="connsiteY423" fmla="*/ 6639616 h 6858000"/>
              <a:gd name="connsiteX424" fmla="*/ 1885273 w 7467600"/>
              <a:gd name="connsiteY424" fmla="*/ 6858000 h 6858000"/>
              <a:gd name="connsiteX425" fmla="*/ 1854363 w 7467600"/>
              <a:gd name="connsiteY425" fmla="*/ 6858000 h 6858000"/>
              <a:gd name="connsiteX426" fmla="*/ 1880391 w 7467600"/>
              <a:gd name="connsiteY426" fmla="*/ 6603796 h 6858000"/>
              <a:gd name="connsiteX427" fmla="*/ 1818273 w 7467600"/>
              <a:gd name="connsiteY427" fmla="*/ 6715729 h 6858000"/>
              <a:gd name="connsiteX428" fmla="*/ 1794691 w 7467600"/>
              <a:gd name="connsiteY428" fmla="*/ 6843239 h 6858000"/>
              <a:gd name="connsiteX429" fmla="*/ 1794914 w 7467600"/>
              <a:gd name="connsiteY429" fmla="*/ 6858000 h 6858000"/>
              <a:gd name="connsiteX430" fmla="*/ 1746128 w 7467600"/>
              <a:gd name="connsiteY430" fmla="*/ 6858000 h 6858000"/>
              <a:gd name="connsiteX431" fmla="*/ 1753934 w 7467600"/>
              <a:gd name="connsiteY431" fmla="*/ 6724796 h 6858000"/>
              <a:gd name="connsiteX432" fmla="*/ 1792053 w 7467600"/>
              <a:gd name="connsiteY432" fmla="*/ 6572396 h 6858000"/>
              <a:gd name="connsiteX433" fmla="*/ 1862248 w 7467600"/>
              <a:gd name="connsiteY433" fmla="*/ 6266397 h 6858000"/>
              <a:gd name="connsiteX434" fmla="*/ 1862250 w 7467600"/>
              <a:gd name="connsiteY434" fmla="*/ 6033531 h 6858000"/>
              <a:gd name="connsiteX435" fmla="*/ 1211999 w 7467600"/>
              <a:gd name="connsiteY435" fmla="*/ 6683610 h 6858000"/>
              <a:gd name="connsiteX436" fmla="*/ 1213266 w 7467600"/>
              <a:gd name="connsiteY436" fmla="*/ 6691947 h 6858000"/>
              <a:gd name="connsiteX437" fmla="*/ 1203370 w 7467600"/>
              <a:gd name="connsiteY437" fmla="*/ 6850676 h 6858000"/>
              <a:gd name="connsiteX438" fmla="*/ 1203671 w 7467600"/>
              <a:gd name="connsiteY438" fmla="*/ 6858000 h 6858000"/>
              <a:gd name="connsiteX439" fmla="*/ 1143180 w 7467600"/>
              <a:gd name="connsiteY439" fmla="*/ 6858000 h 6858000"/>
              <a:gd name="connsiteX440" fmla="*/ 1142176 w 7467600"/>
              <a:gd name="connsiteY440" fmla="*/ 6766045 h 6858000"/>
              <a:gd name="connsiteX441" fmla="*/ 1067484 w 7467600"/>
              <a:gd name="connsiteY441" fmla="*/ 6858000 h 6858000"/>
              <a:gd name="connsiteX442" fmla="*/ 953928 w 7467600"/>
              <a:gd name="connsiteY442" fmla="*/ 6858000 h 6858000"/>
              <a:gd name="connsiteX443" fmla="*/ 959715 w 7467600"/>
              <a:gd name="connsiteY443" fmla="*/ 6850185 h 6858000"/>
              <a:gd name="connsiteX444" fmla="*/ 1483788 w 7467600"/>
              <a:gd name="connsiteY444" fmla="*/ 6259174 h 6858000"/>
              <a:gd name="connsiteX445" fmla="*/ 1100671 w 7467600"/>
              <a:gd name="connsiteY445" fmla="*/ 6252137 h 6858000"/>
              <a:gd name="connsiteX446" fmla="*/ 1090144 w 7467600"/>
              <a:gd name="connsiteY446" fmla="*/ 6256748 h 6858000"/>
              <a:gd name="connsiteX447" fmla="*/ 1095872 w 7467600"/>
              <a:gd name="connsiteY447" fmla="*/ 6271892 h 6858000"/>
              <a:gd name="connsiteX448" fmla="*/ 262785 w 7467600"/>
              <a:gd name="connsiteY448" fmla="*/ 6845450 h 6858000"/>
              <a:gd name="connsiteX449" fmla="*/ 209968 w 7467600"/>
              <a:gd name="connsiteY449" fmla="*/ 6770713 h 6858000"/>
              <a:gd name="connsiteX450" fmla="*/ 873460 w 7467600"/>
              <a:gd name="connsiteY450" fmla="*/ 6253768 h 6858000"/>
              <a:gd name="connsiteX451" fmla="*/ 192686 w 7467600"/>
              <a:gd name="connsiteY451" fmla="*/ 5849257 h 6858000"/>
              <a:gd name="connsiteX452" fmla="*/ 4696 w 7467600"/>
              <a:gd name="connsiteY452" fmla="*/ 5697668 h 6858000"/>
              <a:gd name="connsiteX453" fmla="*/ 0 w 7467600"/>
              <a:gd name="connsiteY453" fmla="*/ 5689984 h 6858000"/>
              <a:gd name="connsiteX454" fmla="*/ 0 w 7467600"/>
              <a:gd name="connsiteY454" fmla="*/ 5513472 h 6858000"/>
              <a:gd name="connsiteX455" fmla="*/ 174101 w 7467600"/>
              <a:gd name="connsiteY455" fmla="*/ 5620277 h 6858000"/>
              <a:gd name="connsiteX456" fmla="*/ 891800 w 7467600"/>
              <a:gd name="connsiteY456" fmla="*/ 6036935 h 6858000"/>
              <a:gd name="connsiteX457" fmla="*/ 1072219 w 7467600"/>
              <a:gd name="connsiteY457" fmla="*/ 6169443 h 6858000"/>
              <a:gd name="connsiteX458" fmla="*/ 1074117 w 7467600"/>
              <a:gd name="connsiteY458" fmla="*/ 6170301 h 6858000"/>
              <a:gd name="connsiteX459" fmla="*/ 1083114 w 7467600"/>
              <a:gd name="connsiteY459" fmla="*/ 6174131 h 6858000"/>
              <a:gd name="connsiteX460" fmla="*/ 1543010 w 7467600"/>
              <a:gd name="connsiteY460" fmla="*/ 6191140 h 6858000"/>
              <a:gd name="connsiteX461" fmla="*/ 1551080 w 7467600"/>
              <a:gd name="connsiteY461" fmla="*/ 6195006 h 6858000"/>
              <a:gd name="connsiteX462" fmla="*/ 2345443 w 7467600"/>
              <a:gd name="connsiteY462" fmla="*/ 5549882 h 6858000"/>
              <a:gd name="connsiteX463" fmla="*/ 1721499 w 7467600"/>
              <a:gd name="connsiteY463" fmla="*/ 5599969 h 6858000"/>
              <a:gd name="connsiteX464" fmla="*/ 767716 w 7467600"/>
              <a:gd name="connsiteY464" fmla="*/ 5472768 h 6858000"/>
              <a:gd name="connsiteX465" fmla="*/ 722147 w 7467600"/>
              <a:gd name="connsiteY465" fmla="*/ 5393091 h 6858000"/>
              <a:gd name="connsiteX466" fmla="*/ 1485552 w 7467600"/>
              <a:gd name="connsiteY466" fmla="*/ 5313202 h 6858000"/>
              <a:gd name="connsiteX467" fmla="*/ 2143004 w 7467600"/>
              <a:gd name="connsiteY467" fmla="*/ 5402420 h 6858000"/>
              <a:gd name="connsiteX468" fmla="*/ 1933391 w 7467600"/>
              <a:gd name="connsiteY468" fmla="*/ 5156971 h 6858000"/>
              <a:gd name="connsiteX469" fmla="*/ 1827118 w 7467600"/>
              <a:gd name="connsiteY469" fmla="*/ 4968410 h 6858000"/>
              <a:gd name="connsiteX470" fmla="*/ 1837349 w 7467600"/>
              <a:gd name="connsiteY470" fmla="*/ 4956357 h 6858000"/>
              <a:gd name="connsiteX471" fmla="*/ 2162835 w 7467600"/>
              <a:gd name="connsiteY471" fmla="*/ 5187853 h 6858000"/>
              <a:gd name="connsiteX472" fmla="*/ 2257167 w 7467600"/>
              <a:gd name="connsiteY472" fmla="*/ 5462123 h 6858000"/>
              <a:gd name="connsiteX473" fmla="*/ 2261598 w 7467600"/>
              <a:gd name="connsiteY473" fmla="*/ 5467998 h 6858000"/>
              <a:gd name="connsiteX474" fmla="*/ 2437177 w 7467600"/>
              <a:gd name="connsiteY474" fmla="*/ 5479608 h 6858000"/>
              <a:gd name="connsiteX475" fmla="*/ 2445247 w 7467600"/>
              <a:gd name="connsiteY475" fmla="*/ 5483476 h 6858000"/>
              <a:gd name="connsiteX476" fmla="*/ 2743626 w 7467600"/>
              <a:gd name="connsiteY476" fmla="*/ 5304819 h 6858000"/>
              <a:gd name="connsiteX477" fmla="*/ 3048102 w 7467600"/>
              <a:gd name="connsiteY477" fmla="*/ 5150595 h 6858000"/>
              <a:gd name="connsiteX478" fmla="*/ 1799414 w 7467600"/>
              <a:gd name="connsiteY478" fmla="*/ 4694732 h 6858000"/>
              <a:gd name="connsiteX479" fmla="*/ 1771735 w 7467600"/>
              <a:gd name="connsiteY479" fmla="*/ 4619929 h 6858000"/>
              <a:gd name="connsiteX480" fmla="*/ 3104273 w 7467600"/>
              <a:gd name="connsiteY480" fmla="*/ 5076159 h 6858000"/>
              <a:gd name="connsiteX481" fmla="*/ 3113245 w 7467600"/>
              <a:gd name="connsiteY481" fmla="*/ 5090705 h 6858000"/>
              <a:gd name="connsiteX482" fmla="*/ 3126294 w 7467600"/>
              <a:gd name="connsiteY482" fmla="*/ 5114400 h 6858000"/>
              <a:gd name="connsiteX483" fmla="*/ 3937433 w 7467600"/>
              <a:gd name="connsiteY483" fmla="*/ 4830473 h 6858000"/>
              <a:gd name="connsiteX484" fmla="*/ 3590475 w 7467600"/>
              <a:gd name="connsiteY484" fmla="*/ 4597974 h 6858000"/>
              <a:gd name="connsiteX485" fmla="*/ 3100264 w 7467600"/>
              <a:gd name="connsiteY485" fmla="*/ 4579845 h 6858000"/>
              <a:gd name="connsiteX486" fmla="*/ 2183576 w 7467600"/>
              <a:gd name="connsiteY486" fmla="*/ 4227150 h 6858000"/>
              <a:gd name="connsiteX487" fmla="*/ 2151029 w 7467600"/>
              <a:gd name="connsiteY487" fmla="*/ 4146947 h 6858000"/>
              <a:gd name="connsiteX488" fmla="*/ 3563434 w 7467600"/>
              <a:gd name="connsiteY488" fmla="*/ 4469115 h 6858000"/>
              <a:gd name="connsiteX489" fmla="*/ 3177952 w 7467600"/>
              <a:gd name="connsiteY489" fmla="*/ 3657386 h 6858000"/>
              <a:gd name="connsiteX490" fmla="*/ 3189263 w 7467600"/>
              <a:gd name="connsiteY490" fmla="*/ 3625726 h 6858000"/>
              <a:gd name="connsiteX491" fmla="*/ 3560912 w 7467600"/>
              <a:gd name="connsiteY491" fmla="*/ 4079863 h 6858000"/>
              <a:gd name="connsiteX492" fmla="*/ 3626636 w 7467600"/>
              <a:gd name="connsiteY492" fmla="*/ 4512230 h 6858000"/>
              <a:gd name="connsiteX493" fmla="*/ 3653088 w 7467600"/>
              <a:gd name="connsiteY493" fmla="*/ 4521417 h 6858000"/>
              <a:gd name="connsiteX494" fmla="*/ 3988128 w 7467600"/>
              <a:gd name="connsiteY494" fmla="*/ 4817267 h 6858000"/>
              <a:gd name="connsiteX495" fmla="*/ 4830582 w 7467600"/>
              <a:gd name="connsiteY495" fmla="*/ 4676000 h 6858000"/>
              <a:gd name="connsiteX496" fmla="*/ 4830100 w 7467600"/>
              <a:gd name="connsiteY496" fmla="*/ 4675554 h 6858000"/>
              <a:gd name="connsiteX497" fmla="*/ 4036318 w 7467600"/>
              <a:gd name="connsiteY497" fmla="*/ 4147013 h 6858000"/>
              <a:gd name="connsiteX498" fmla="*/ 3432098 w 7467600"/>
              <a:gd name="connsiteY498" fmla="*/ 3537312 h 6858000"/>
              <a:gd name="connsiteX499" fmla="*/ 3446761 w 7467600"/>
              <a:gd name="connsiteY499" fmla="*/ 3461278 h 6858000"/>
              <a:gd name="connsiteX500" fmla="*/ 4419733 w 7467600"/>
              <a:gd name="connsiteY500" fmla="*/ 3963555 h 6858000"/>
              <a:gd name="connsiteX501" fmla="*/ 4781371 w 7467600"/>
              <a:gd name="connsiteY501" fmla="*/ 4458604 h 6858000"/>
              <a:gd name="connsiteX502" fmla="*/ 4780440 w 7467600"/>
              <a:gd name="connsiteY502" fmla="*/ 4470290 h 6858000"/>
              <a:gd name="connsiteX503" fmla="*/ 4898954 w 7467600"/>
              <a:gd name="connsiteY503" fmla="*/ 4662092 h 6858000"/>
              <a:gd name="connsiteX504" fmla="*/ 4900699 w 7467600"/>
              <a:gd name="connsiteY504" fmla="*/ 4670867 h 6858000"/>
              <a:gd name="connsiteX505" fmla="*/ 5714511 w 7467600"/>
              <a:gd name="connsiteY505" fmla="*/ 4663483 h 6858000"/>
              <a:gd name="connsiteX506" fmla="*/ 5464793 w 7467600"/>
              <a:gd name="connsiteY506" fmla="*/ 4393556 h 6858000"/>
              <a:gd name="connsiteX507" fmla="*/ 5461897 w 7467600"/>
              <a:gd name="connsiteY507" fmla="*/ 4390879 h 6858000"/>
              <a:gd name="connsiteX508" fmla="*/ 4294126 w 7467600"/>
              <a:gd name="connsiteY508" fmla="*/ 3303048 h 6858000"/>
              <a:gd name="connsiteX509" fmla="*/ 4305321 w 7467600"/>
              <a:gd name="connsiteY509" fmla="*/ 3256953 h 6858000"/>
              <a:gd name="connsiteX510" fmla="*/ 4949299 w 7467600"/>
              <a:gd name="connsiteY510" fmla="*/ 3766336 h 6858000"/>
              <a:gd name="connsiteX511" fmla="*/ 5291452 w 7467600"/>
              <a:gd name="connsiteY511" fmla="*/ 4076801 h 6858000"/>
              <a:gd name="connsiteX512" fmla="*/ 5434998 w 7467600"/>
              <a:gd name="connsiteY512" fmla="*/ 4254100 h 6858000"/>
              <a:gd name="connsiteX513" fmla="*/ 5351015 w 7467600"/>
              <a:gd name="connsiteY513" fmla="*/ 3760989 h 6858000"/>
              <a:gd name="connsiteX514" fmla="*/ 5413780 w 7467600"/>
              <a:gd name="connsiteY514" fmla="*/ 2966265 h 6858000"/>
              <a:gd name="connsiteX515" fmla="*/ 5425627 w 7467600"/>
              <a:gd name="connsiteY515" fmla="*/ 2954192 h 6858000"/>
              <a:gd name="connsiteX516" fmla="*/ 6604735 w 7467600"/>
              <a:gd name="connsiteY516" fmla="*/ 2041381 h 6858000"/>
              <a:gd name="connsiteX517" fmla="*/ 7204487 w 7467600"/>
              <a:gd name="connsiteY517" fmla="*/ 2742112 h 6858000"/>
              <a:gd name="connsiteX518" fmla="*/ 7131592 w 7467600"/>
              <a:gd name="connsiteY518" fmla="*/ 2672096 h 6858000"/>
              <a:gd name="connsiteX519" fmla="*/ 6996344 w 7467600"/>
              <a:gd name="connsiteY519" fmla="*/ 2518310 h 6858000"/>
              <a:gd name="connsiteX520" fmla="*/ 6735495 w 7467600"/>
              <a:gd name="connsiteY520" fmla="*/ 2196890 h 6858000"/>
              <a:gd name="connsiteX521" fmla="*/ 6721901 w 7467600"/>
              <a:gd name="connsiteY521" fmla="*/ 2179274 h 6858000"/>
              <a:gd name="connsiteX522" fmla="*/ 6604735 w 7467600"/>
              <a:gd name="connsiteY522" fmla="*/ 2041381 h 6858000"/>
              <a:gd name="connsiteX523" fmla="*/ 6591670 w 7467600"/>
              <a:gd name="connsiteY523" fmla="*/ 1988277 h 6858000"/>
              <a:gd name="connsiteX524" fmla="*/ 6747349 w 7467600"/>
              <a:gd name="connsiteY524" fmla="*/ 2160069 h 6858000"/>
              <a:gd name="connsiteX525" fmla="*/ 6760943 w 7467600"/>
              <a:gd name="connsiteY525" fmla="*/ 2177686 h 6858000"/>
              <a:gd name="connsiteX526" fmla="*/ 7021065 w 7467600"/>
              <a:gd name="connsiteY526" fmla="*/ 2498102 h 6858000"/>
              <a:gd name="connsiteX527" fmla="*/ 7155223 w 7467600"/>
              <a:gd name="connsiteY527" fmla="*/ 2650386 h 6858000"/>
              <a:gd name="connsiteX528" fmla="*/ 7203167 w 7467600"/>
              <a:gd name="connsiteY528" fmla="*/ 2697288 h 6858000"/>
              <a:gd name="connsiteX529" fmla="*/ 6937703 w 7467600"/>
              <a:gd name="connsiteY529" fmla="*/ 2321981 h 6858000"/>
              <a:gd name="connsiteX530" fmla="*/ 6591670 w 7467600"/>
              <a:gd name="connsiteY530" fmla="*/ 1988277 h 6858000"/>
              <a:gd name="connsiteX531" fmla="*/ 5798671 w 7467600"/>
              <a:gd name="connsiteY531" fmla="*/ 1981601 h 6858000"/>
              <a:gd name="connsiteX532" fmla="*/ 5754709 w 7467600"/>
              <a:gd name="connsiteY532" fmla="*/ 2071454 h 6858000"/>
              <a:gd name="connsiteX533" fmla="*/ 5763044 w 7467600"/>
              <a:gd name="connsiteY533" fmla="*/ 2842206 h 6858000"/>
              <a:gd name="connsiteX534" fmla="*/ 5764974 w 7467600"/>
              <a:gd name="connsiteY534" fmla="*/ 2799609 h 6858000"/>
              <a:gd name="connsiteX535" fmla="*/ 5767665 w 7467600"/>
              <a:gd name="connsiteY535" fmla="*/ 2666409 h 6858000"/>
              <a:gd name="connsiteX536" fmla="*/ 5763055 w 7467600"/>
              <a:gd name="connsiteY536" fmla="*/ 2579705 h 6858000"/>
              <a:gd name="connsiteX537" fmla="*/ 5758079 w 7467600"/>
              <a:gd name="connsiteY537" fmla="*/ 2492508 h 6858000"/>
              <a:gd name="connsiteX538" fmla="*/ 5779325 w 7467600"/>
              <a:gd name="connsiteY538" fmla="*/ 2197069 h 6858000"/>
              <a:gd name="connsiteX539" fmla="*/ 5798671 w 7467600"/>
              <a:gd name="connsiteY539" fmla="*/ 1981601 h 6858000"/>
              <a:gd name="connsiteX540" fmla="*/ 5829202 w 7467600"/>
              <a:gd name="connsiteY540" fmla="*/ 1971679 h 6858000"/>
              <a:gd name="connsiteX541" fmla="*/ 5809558 w 7467600"/>
              <a:gd name="connsiteY541" fmla="*/ 2198043 h 6858000"/>
              <a:gd name="connsiteX542" fmla="*/ 5788653 w 7467600"/>
              <a:gd name="connsiteY542" fmla="*/ 2489430 h 6858000"/>
              <a:gd name="connsiteX543" fmla="*/ 5793439 w 7467600"/>
              <a:gd name="connsiteY543" fmla="*/ 2575235 h 6858000"/>
              <a:gd name="connsiteX544" fmla="*/ 5796837 w 7467600"/>
              <a:gd name="connsiteY544" fmla="*/ 2637633 h 6858000"/>
              <a:gd name="connsiteX545" fmla="*/ 5818614 w 7467600"/>
              <a:gd name="connsiteY545" fmla="*/ 2473055 h 6858000"/>
              <a:gd name="connsiteX546" fmla="*/ 5829202 w 7467600"/>
              <a:gd name="connsiteY546" fmla="*/ 1971679 h 6858000"/>
              <a:gd name="connsiteX547" fmla="*/ 5911389 w 7467600"/>
              <a:gd name="connsiteY547" fmla="*/ 1898371 h 6858000"/>
              <a:gd name="connsiteX548" fmla="*/ 6237627 w 7467600"/>
              <a:gd name="connsiteY548" fmla="*/ 2231921 h 6858000"/>
              <a:gd name="connsiteX549" fmla="*/ 5911389 w 7467600"/>
              <a:gd name="connsiteY549" fmla="*/ 1898371 h 6858000"/>
              <a:gd name="connsiteX550" fmla="*/ 6944437 w 7467600"/>
              <a:gd name="connsiteY550" fmla="*/ 1575402 h 6858000"/>
              <a:gd name="connsiteX551" fmla="*/ 6304730 w 7467600"/>
              <a:gd name="connsiteY551" fmla="*/ 1766654 h 6858000"/>
              <a:gd name="connsiteX552" fmla="*/ 6944437 w 7467600"/>
              <a:gd name="connsiteY552" fmla="*/ 1575402 h 6858000"/>
              <a:gd name="connsiteX553" fmla="*/ 7019523 w 7467600"/>
              <a:gd name="connsiteY553" fmla="*/ 1519450 h 6858000"/>
              <a:gd name="connsiteX554" fmla="*/ 6298091 w 7467600"/>
              <a:gd name="connsiteY554" fmla="*/ 1737122 h 6858000"/>
              <a:gd name="connsiteX555" fmla="*/ 7019523 w 7467600"/>
              <a:gd name="connsiteY555" fmla="*/ 1519450 h 6858000"/>
              <a:gd name="connsiteX556" fmla="*/ 2399523 w 7467600"/>
              <a:gd name="connsiteY556" fmla="*/ 1428234 h 6858000"/>
              <a:gd name="connsiteX557" fmla="*/ 2224982 w 7467600"/>
              <a:gd name="connsiteY557" fmla="*/ 1826201 h 6858000"/>
              <a:gd name="connsiteX558" fmla="*/ 2096099 w 7467600"/>
              <a:gd name="connsiteY558" fmla="*/ 2345900 h 6858000"/>
              <a:gd name="connsiteX559" fmla="*/ 2283317 w 7467600"/>
              <a:gd name="connsiteY559" fmla="*/ 1796925 h 6858000"/>
              <a:gd name="connsiteX560" fmla="*/ 2399523 w 7467600"/>
              <a:gd name="connsiteY560" fmla="*/ 1428234 h 6858000"/>
              <a:gd name="connsiteX561" fmla="*/ 2448558 w 7467600"/>
              <a:gd name="connsiteY561" fmla="*/ 1373435 h 6858000"/>
              <a:gd name="connsiteX562" fmla="*/ 2312521 w 7467600"/>
              <a:gd name="connsiteY562" fmla="*/ 1806140 h 6858000"/>
              <a:gd name="connsiteX563" fmla="*/ 2127533 w 7467600"/>
              <a:gd name="connsiteY563" fmla="*/ 2348380 h 6858000"/>
              <a:gd name="connsiteX564" fmla="*/ 2358080 w 7467600"/>
              <a:gd name="connsiteY564" fmla="*/ 1866134 h 6858000"/>
              <a:gd name="connsiteX565" fmla="*/ 2407436 w 7467600"/>
              <a:gd name="connsiteY565" fmla="*/ 1651070 h 6858000"/>
              <a:gd name="connsiteX566" fmla="*/ 2448558 w 7467600"/>
              <a:gd name="connsiteY566" fmla="*/ 1373435 h 6858000"/>
              <a:gd name="connsiteX567" fmla="*/ 278707 w 7467600"/>
              <a:gd name="connsiteY567" fmla="*/ 1352270 h 6858000"/>
              <a:gd name="connsiteX568" fmla="*/ 321570 w 7467600"/>
              <a:gd name="connsiteY568" fmla="*/ 1861610 h 6858000"/>
              <a:gd name="connsiteX569" fmla="*/ 294281 w 7467600"/>
              <a:gd name="connsiteY569" fmla="*/ 1440658 h 6858000"/>
              <a:gd name="connsiteX570" fmla="*/ 278707 w 7467600"/>
              <a:gd name="connsiteY570" fmla="*/ 1352270 h 6858000"/>
              <a:gd name="connsiteX571" fmla="*/ 1423821 w 7467600"/>
              <a:gd name="connsiteY571" fmla="*/ 1351958 h 6858000"/>
              <a:gd name="connsiteX572" fmla="*/ 1638521 w 7467600"/>
              <a:gd name="connsiteY572" fmla="*/ 1908470 h 6858000"/>
              <a:gd name="connsiteX573" fmla="*/ 1754199 w 7467600"/>
              <a:gd name="connsiteY573" fmla="*/ 2149284 h 6858000"/>
              <a:gd name="connsiteX574" fmla="*/ 1908359 w 7467600"/>
              <a:gd name="connsiteY574" fmla="*/ 2364988 h 6858000"/>
              <a:gd name="connsiteX575" fmla="*/ 1647661 w 7467600"/>
              <a:gd name="connsiteY575" fmla="*/ 1825945 h 6858000"/>
              <a:gd name="connsiteX576" fmla="*/ 1423821 w 7467600"/>
              <a:gd name="connsiteY576" fmla="*/ 1351958 h 6858000"/>
              <a:gd name="connsiteX577" fmla="*/ 1431890 w 7467600"/>
              <a:gd name="connsiteY577" fmla="*/ 1306475 h 6858000"/>
              <a:gd name="connsiteX578" fmla="*/ 1507597 w 7467600"/>
              <a:gd name="connsiteY578" fmla="*/ 1446132 h 6858000"/>
              <a:gd name="connsiteX579" fmla="*/ 1674586 w 7467600"/>
              <a:gd name="connsiteY579" fmla="*/ 1813832 h 6858000"/>
              <a:gd name="connsiteX580" fmla="*/ 1815950 w 7467600"/>
              <a:gd name="connsiteY580" fmla="*/ 2128564 h 6858000"/>
              <a:gd name="connsiteX581" fmla="*/ 1984242 w 7467600"/>
              <a:gd name="connsiteY581" fmla="*/ 2430829 h 6858000"/>
              <a:gd name="connsiteX582" fmla="*/ 2014023 w 7467600"/>
              <a:gd name="connsiteY582" fmla="*/ 2450995 h 6858000"/>
              <a:gd name="connsiteX583" fmla="*/ 1747337 w 7467600"/>
              <a:gd name="connsiteY583" fmla="*/ 1855264 h 6858000"/>
              <a:gd name="connsiteX584" fmla="*/ 1533749 w 7467600"/>
              <a:gd name="connsiteY584" fmla="*/ 1478656 h 6858000"/>
              <a:gd name="connsiteX585" fmla="*/ 1431890 w 7467600"/>
              <a:gd name="connsiteY585" fmla="*/ 1306475 h 6858000"/>
              <a:gd name="connsiteX586" fmla="*/ 5052692 w 7467600"/>
              <a:gd name="connsiteY586" fmla="*/ 1292994 h 6858000"/>
              <a:gd name="connsiteX587" fmla="*/ 5200661 w 7467600"/>
              <a:gd name="connsiteY587" fmla="*/ 1635186 h 6858000"/>
              <a:gd name="connsiteX588" fmla="*/ 5297138 w 7467600"/>
              <a:gd name="connsiteY588" fmla="*/ 1906351 h 6858000"/>
              <a:gd name="connsiteX589" fmla="*/ 5052692 w 7467600"/>
              <a:gd name="connsiteY589" fmla="*/ 1292994 h 6858000"/>
              <a:gd name="connsiteX590" fmla="*/ 5009948 w 7467600"/>
              <a:gd name="connsiteY590" fmla="*/ 1273619 h 6858000"/>
              <a:gd name="connsiteX591" fmla="*/ 5121777 w 7467600"/>
              <a:gd name="connsiteY591" fmla="*/ 1654213 h 6858000"/>
              <a:gd name="connsiteX592" fmla="*/ 5293545 w 7467600"/>
              <a:gd name="connsiteY592" fmla="*/ 2072247 h 6858000"/>
              <a:gd name="connsiteX593" fmla="*/ 5294042 w 7467600"/>
              <a:gd name="connsiteY593" fmla="*/ 2065019 h 6858000"/>
              <a:gd name="connsiteX594" fmla="*/ 5171936 w 7467600"/>
              <a:gd name="connsiteY594" fmla="*/ 1647613 h 6858000"/>
              <a:gd name="connsiteX595" fmla="*/ 5009948 w 7467600"/>
              <a:gd name="connsiteY595" fmla="*/ 1273619 h 6858000"/>
              <a:gd name="connsiteX596" fmla="*/ 655236 w 7467600"/>
              <a:gd name="connsiteY596" fmla="*/ 1268632 h 6858000"/>
              <a:gd name="connsiteX597" fmla="*/ 839521 w 7467600"/>
              <a:gd name="connsiteY597" fmla="*/ 1685315 h 6858000"/>
              <a:gd name="connsiteX598" fmla="*/ 1109416 w 7467600"/>
              <a:gd name="connsiteY598" fmla="*/ 2061663 h 6858000"/>
              <a:gd name="connsiteX599" fmla="*/ 1298300 w 7467600"/>
              <a:gd name="connsiteY599" fmla="*/ 2247742 h 6858000"/>
              <a:gd name="connsiteX600" fmla="*/ 1125871 w 7467600"/>
              <a:gd name="connsiteY600" fmla="*/ 1989513 h 6858000"/>
              <a:gd name="connsiteX601" fmla="*/ 981574 w 7467600"/>
              <a:gd name="connsiteY601" fmla="*/ 1783157 h 6858000"/>
              <a:gd name="connsiteX602" fmla="*/ 922198 w 7467600"/>
              <a:gd name="connsiteY602" fmla="*/ 1677437 h 6858000"/>
              <a:gd name="connsiteX603" fmla="*/ 869293 w 7467600"/>
              <a:gd name="connsiteY603" fmla="*/ 1583214 h 6858000"/>
              <a:gd name="connsiteX604" fmla="*/ 751431 w 7467600"/>
              <a:gd name="connsiteY604" fmla="*/ 1405731 h 6858000"/>
              <a:gd name="connsiteX605" fmla="*/ 655236 w 7467600"/>
              <a:gd name="connsiteY605" fmla="*/ 1268632 h 6858000"/>
              <a:gd name="connsiteX606" fmla="*/ 6516292 w 7467600"/>
              <a:gd name="connsiteY606" fmla="*/ 1263064 h 6858000"/>
              <a:gd name="connsiteX607" fmla="*/ 5736320 w 7467600"/>
              <a:gd name="connsiteY607" fmla="*/ 1501803 h 6858000"/>
              <a:gd name="connsiteX608" fmla="*/ 6516292 w 7467600"/>
              <a:gd name="connsiteY608" fmla="*/ 1263064 h 6858000"/>
              <a:gd name="connsiteX609" fmla="*/ 291466 w 7467600"/>
              <a:gd name="connsiteY609" fmla="*/ 1250369 h 6858000"/>
              <a:gd name="connsiteX610" fmla="*/ 323180 w 7467600"/>
              <a:gd name="connsiteY610" fmla="*/ 1435283 h 6858000"/>
              <a:gd name="connsiteX611" fmla="*/ 349381 w 7467600"/>
              <a:gd name="connsiteY611" fmla="*/ 1875041 h 6858000"/>
              <a:gd name="connsiteX612" fmla="*/ 374363 w 7467600"/>
              <a:gd name="connsiteY612" fmla="*/ 1506494 h 6858000"/>
              <a:gd name="connsiteX613" fmla="*/ 302168 w 7467600"/>
              <a:gd name="connsiteY613" fmla="*/ 1274495 h 6858000"/>
              <a:gd name="connsiteX614" fmla="*/ 291466 w 7467600"/>
              <a:gd name="connsiteY614" fmla="*/ 1250369 h 6858000"/>
              <a:gd name="connsiteX615" fmla="*/ 678222 w 7467600"/>
              <a:gd name="connsiteY615" fmla="*/ 1248670 h 6858000"/>
              <a:gd name="connsiteX616" fmla="*/ 775536 w 7467600"/>
              <a:gd name="connsiteY616" fmla="*/ 1388015 h 6858000"/>
              <a:gd name="connsiteX617" fmla="*/ 894529 w 7467600"/>
              <a:gd name="connsiteY617" fmla="*/ 1567739 h 6858000"/>
              <a:gd name="connsiteX618" fmla="*/ 948000 w 7467600"/>
              <a:gd name="connsiteY618" fmla="*/ 1663088 h 6858000"/>
              <a:gd name="connsiteX619" fmla="*/ 1006812 w 7467600"/>
              <a:gd name="connsiteY619" fmla="*/ 1767683 h 6858000"/>
              <a:gd name="connsiteX620" fmla="*/ 1149133 w 7467600"/>
              <a:gd name="connsiteY620" fmla="*/ 1971513 h 6858000"/>
              <a:gd name="connsiteX621" fmla="*/ 1333952 w 7467600"/>
              <a:gd name="connsiteY621" fmla="*/ 2251620 h 6858000"/>
              <a:gd name="connsiteX622" fmla="*/ 1337329 w 7467600"/>
              <a:gd name="connsiteY622" fmla="*/ 2258350 h 6858000"/>
              <a:gd name="connsiteX623" fmla="*/ 1014726 w 7467600"/>
              <a:gd name="connsiteY623" fmla="*/ 1615556 h 6858000"/>
              <a:gd name="connsiteX624" fmla="*/ 678222 w 7467600"/>
              <a:gd name="connsiteY624" fmla="*/ 1248670 h 6858000"/>
              <a:gd name="connsiteX625" fmla="*/ 6691602 w 7467600"/>
              <a:gd name="connsiteY625" fmla="*/ 1140573 h 6858000"/>
              <a:gd name="connsiteX626" fmla="*/ 6571100 w 7467600"/>
              <a:gd name="connsiteY626" fmla="*/ 1183662 h 6858000"/>
              <a:gd name="connsiteX627" fmla="*/ 6241687 w 7467600"/>
              <a:gd name="connsiteY627" fmla="*/ 1257600 h 6858000"/>
              <a:gd name="connsiteX628" fmla="*/ 5693009 w 7467600"/>
              <a:gd name="connsiteY628" fmla="*/ 1478256 h 6858000"/>
              <a:gd name="connsiteX629" fmla="*/ 6548420 w 7467600"/>
              <a:gd name="connsiteY629" fmla="*/ 1214599 h 6858000"/>
              <a:gd name="connsiteX630" fmla="*/ 6605473 w 7467600"/>
              <a:gd name="connsiteY630" fmla="*/ 1184686 h 6858000"/>
              <a:gd name="connsiteX631" fmla="*/ 6691602 w 7467600"/>
              <a:gd name="connsiteY631" fmla="*/ 1140573 h 6858000"/>
              <a:gd name="connsiteX632" fmla="*/ 4002475 w 7467600"/>
              <a:gd name="connsiteY632" fmla="*/ 1037802 h 6858000"/>
              <a:gd name="connsiteX633" fmla="*/ 4000324 w 7467600"/>
              <a:gd name="connsiteY633" fmla="*/ 1039362 h 6858000"/>
              <a:gd name="connsiteX634" fmla="*/ 4002862 w 7467600"/>
              <a:gd name="connsiteY634" fmla="*/ 1042866 h 6858000"/>
              <a:gd name="connsiteX635" fmla="*/ 4002475 w 7467600"/>
              <a:gd name="connsiteY635" fmla="*/ 1037802 h 6858000"/>
              <a:gd name="connsiteX636" fmla="*/ 506322 w 7467600"/>
              <a:gd name="connsiteY636" fmla="*/ 1020997 h 6858000"/>
              <a:gd name="connsiteX637" fmla="*/ 533068 w 7467600"/>
              <a:gd name="connsiteY637" fmla="*/ 1029409 h 6858000"/>
              <a:gd name="connsiteX638" fmla="*/ 1232525 w 7467600"/>
              <a:gd name="connsiteY638" fmla="*/ 1804675 h 6858000"/>
              <a:gd name="connsiteX639" fmla="*/ 1388858 w 7467600"/>
              <a:gd name="connsiteY639" fmla="*/ 2368011 h 6858000"/>
              <a:gd name="connsiteX640" fmla="*/ 1384098 w 7467600"/>
              <a:gd name="connsiteY640" fmla="*/ 2378125 h 6858000"/>
              <a:gd name="connsiteX641" fmla="*/ 1425393 w 7467600"/>
              <a:gd name="connsiteY641" fmla="*/ 2589124 h 6858000"/>
              <a:gd name="connsiteX642" fmla="*/ 1424001 w 7467600"/>
              <a:gd name="connsiteY642" fmla="*/ 2597541 h 6858000"/>
              <a:gd name="connsiteX643" fmla="*/ 2152729 w 7467600"/>
              <a:gd name="connsiteY643" fmla="*/ 2864487 h 6858000"/>
              <a:gd name="connsiteX644" fmla="*/ 2020609 w 7467600"/>
              <a:gd name="connsiteY644" fmla="*/ 2539671 h 6858000"/>
              <a:gd name="connsiteX645" fmla="*/ 2018920 w 7467600"/>
              <a:gd name="connsiteY645" fmla="*/ 2536309 h 6858000"/>
              <a:gd name="connsiteX646" fmla="*/ 1342441 w 7467600"/>
              <a:gd name="connsiteY646" fmla="*/ 1173017 h 6858000"/>
              <a:gd name="connsiteX647" fmla="*/ 1367925 w 7467600"/>
              <a:gd name="connsiteY647" fmla="*/ 1135648 h 6858000"/>
              <a:gd name="connsiteX648" fmla="*/ 1771401 w 7467600"/>
              <a:gd name="connsiteY648" fmla="*/ 1806673 h 6858000"/>
              <a:gd name="connsiteX649" fmla="*/ 1972385 w 7467600"/>
              <a:gd name="connsiteY649" fmla="*/ 2198735 h 6858000"/>
              <a:gd name="connsiteX650" fmla="*/ 2040892 w 7467600"/>
              <a:gd name="connsiteY650" fmla="*/ 2405205 h 6858000"/>
              <a:gd name="connsiteX651" fmla="*/ 2131689 w 7467600"/>
              <a:gd name="connsiteY651" fmla="*/ 1936926 h 6858000"/>
              <a:gd name="connsiteX652" fmla="*/ 2454820 w 7467600"/>
              <a:gd name="connsiteY652" fmla="*/ 1248808 h 6858000"/>
              <a:gd name="connsiteX653" fmla="*/ 2492512 w 7467600"/>
              <a:gd name="connsiteY653" fmla="*/ 1302920 h 6858000"/>
              <a:gd name="connsiteX654" fmla="*/ 2081216 w 7467600"/>
              <a:gd name="connsiteY654" fmla="*/ 2527513 h 6858000"/>
              <a:gd name="connsiteX655" fmla="*/ 2081211 w 7467600"/>
              <a:gd name="connsiteY655" fmla="*/ 2528916 h 6858000"/>
              <a:gd name="connsiteX656" fmla="*/ 2199067 w 7467600"/>
              <a:gd name="connsiteY656" fmla="*/ 2884061 h 6858000"/>
              <a:gd name="connsiteX657" fmla="*/ 3192586 w 7467600"/>
              <a:gd name="connsiteY657" fmla="*/ 3411496 h 6858000"/>
              <a:gd name="connsiteX658" fmla="*/ 3182620 w 7467600"/>
              <a:gd name="connsiteY658" fmla="*/ 3483279 h 6858000"/>
              <a:gd name="connsiteX659" fmla="*/ 2435119 w 7467600"/>
              <a:gd name="connsiteY659" fmla="*/ 3080173 h 6858000"/>
              <a:gd name="connsiteX660" fmla="*/ 2410152 w 7467600"/>
              <a:gd name="connsiteY660" fmla="*/ 3063751 h 6858000"/>
              <a:gd name="connsiteX661" fmla="*/ 2408099 w 7467600"/>
              <a:gd name="connsiteY661" fmla="*/ 3064403 h 6858000"/>
              <a:gd name="connsiteX662" fmla="*/ 2407218 w 7467600"/>
              <a:gd name="connsiteY662" fmla="*/ 3070324 h 6858000"/>
              <a:gd name="connsiteX663" fmla="*/ 2380138 w 7467600"/>
              <a:gd name="connsiteY663" fmla="*/ 3099341 h 6858000"/>
              <a:gd name="connsiteX664" fmla="*/ 1765923 w 7467600"/>
              <a:gd name="connsiteY664" fmla="*/ 3581043 h 6858000"/>
              <a:gd name="connsiteX665" fmla="*/ 1702258 w 7467600"/>
              <a:gd name="connsiteY665" fmla="*/ 3612286 h 6858000"/>
              <a:gd name="connsiteX666" fmla="*/ 1538370 w 7467600"/>
              <a:gd name="connsiteY666" fmla="*/ 3811804 h 6858000"/>
              <a:gd name="connsiteX667" fmla="*/ 542867 w 7467600"/>
              <a:gd name="connsiteY667" fmla="*/ 4944092 h 6858000"/>
              <a:gd name="connsiteX668" fmla="*/ 515800 w 7467600"/>
              <a:gd name="connsiteY668" fmla="*/ 4862180 h 6858000"/>
              <a:gd name="connsiteX669" fmla="*/ 909145 w 7467600"/>
              <a:gd name="connsiteY669" fmla="*/ 4199225 h 6858000"/>
              <a:gd name="connsiteX670" fmla="*/ 1214067 w 7467600"/>
              <a:gd name="connsiteY670" fmla="*/ 3908561 h 6858000"/>
              <a:gd name="connsiteX671" fmla="*/ 640967 w 7467600"/>
              <a:gd name="connsiteY671" fmla="*/ 4105601 h 6858000"/>
              <a:gd name="connsiteX672" fmla="*/ 112563 w 7467600"/>
              <a:gd name="connsiteY672" fmla="*/ 4396952 h 6858000"/>
              <a:gd name="connsiteX673" fmla="*/ 0 w 7467600"/>
              <a:gd name="connsiteY673" fmla="*/ 4466006 h 6858000"/>
              <a:gd name="connsiteX674" fmla="*/ 0 w 7467600"/>
              <a:gd name="connsiteY674" fmla="*/ 4233763 h 6858000"/>
              <a:gd name="connsiteX675" fmla="*/ 36881 w 7467600"/>
              <a:gd name="connsiteY675" fmla="*/ 4200118 h 6858000"/>
              <a:gd name="connsiteX676" fmla="*/ 910534 w 7467600"/>
              <a:gd name="connsiteY676" fmla="*/ 3629753 h 6858000"/>
              <a:gd name="connsiteX677" fmla="*/ 1578717 w 7467600"/>
              <a:gd name="connsiteY677" fmla="*/ 3575982 h 6858000"/>
              <a:gd name="connsiteX678" fmla="*/ 2338780 w 7467600"/>
              <a:gd name="connsiteY678" fmla="*/ 3033725 h 6858000"/>
              <a:gd name="connsiteX679" fmla="*/ 1807991 w 7467600"/>
              <a:gd name="connsiteY679" fmla="*/ 2807184 h 6858000"/>
              <a:gd name="connsiteX680" fmla="*/ 1416358 w 7467600"/>
              <a:gd name="connsiteY680" fmla="*/ 3112571 h 6858000"/>
              <a:gd name="connsiteX681" fmla="*/ 939066 w 7467600"/>
              <a:gd name="connsiteY681" fmla="*/ 3378798 h 6858000"/>
              <a:gd name="connsiteX682" fmla="*/ 115099 w 7467600"/>
              <a:gd name="connsiteY682" fmla="*/ 3607650 h 6858000"/>
              <a:gd name="connsiteX683" fmla="*/ 97284 w 7467600"/>
              <a:gd name="connsiteY683" fmla="*/ 3520393 h 6858000"/>
              <a:gd name="connsiteX684" fmla="*/ 922050 w 7467600"/>
              <a:gd name="connsiteY684" fmla="*/ 3074867 h 6858000"/>
              <a:gd name="connsiteX685" fmla="*/ 1405265 w 7467600"/>
              <a:gd name="connsiteY685" fmla="*/ 3016319 h 6858000"/>
              <a:gd name="connsiteX686" fmla="*/ 1407512 w 7467600"/>
              <a:gd name="connsiteY686" fmla="*/ 3018001 h 6858000"/>
              <a:gd name="connsiteX687" fmla="*/ 1726266 w 7467600"/>
              <a:gd name="connsiteY687" fmla="*/ 2777274 h 6858000"/>
              <a:gd name="connsiteX688" fmla="*/ 625390 w 7467600"/>
              <a:gd name="connsiteY688" fmla="*/ 2514541 h 6858000"/>
              <a:gd name="connsiteX689" fmla="*/ 619799 w 7467600"/>
              <a:gd name="connsiteY689" fmla="*/ 2527180 h 6858000"/>
              <a:gd name="connsiteX690" fmla="*/ 310030 w 7467600"/>
              <a:gd name="connsiteY690" fmla="*/ 2771818 h 6858000"/>
              <a:gd name="connsiteX691" fmla="*/ 173877 w 7467600"/>
              <a:gd name="connsiteY691" fmla="*/ 2937056 h 6858000"/>
              <a:gd name="connsiteX692" fmla="*/ 77889 w 7467600"/>
              <a:gd name="connsiteY692" fmla="*/ 3138440 h 6858000"/>
              <a:gd name="connsiteX693" fmla="*/ 0 w 7467600"/>
              <a:gd name="connsiteY693" fmla="*/ 3271395 h 6858000"/>
              <a:gd name="connsiteX694" fmla="*/ 0 w 7467600"/>
              <a:gd name="connsiteY694" fmla="*/ 3153002 h 6858000"/>
              <a:gd name="connsiteX695" fmla="*/ 2386 w 7467600"/>
              <a:gd name="connsiteY695" fmla="*/ 3149203 h 6858000"/>
              <a:gd name="connsiteX696" fmla="*/ 89753 w 7467600"/>
              <a:gd name="connsiteY696" fmla="*/ 2987702 h 6858000"/>
              <a:gd name="connsiteX697" fmla="*/ 76869 w 7467600"/>
              <a:gd name="connsiteY697" fmla="*/ 3005404 h 6858000"/>
              <a:gd name="connsiteX698" fmla="*/ 32049 w 7467600"/>
              <a:gd name="connsiteY698" fmla="*/ 3065814 h 6858000"/>
              <a:gd name="connsiteX699" fmla="*/ 0 w 7467600"/>
              <a:gd name="connsiteY699" fmla="*/ 3108744 h 6858000"/>
              <a:gd name="connsiteX700" fmla="*/ 0 w 7467600"/>
              <a:gd name="connsiteY700" fmla="*/ 3058059 h 6858000"/>
              <a:gd name="connsiteX701" fmla="*/ 7610 w 7467600"/>
              <a:gd name="connsiteY701" fmla="*/ 3047889 h 6858000"/>
              <a:gd name="connsiteX702" fmla="*/ 52419 w 7467600"/>
              <a:gd name="connsiteY702" fmla="*/ 2987479 h 6858000"/>
              <a:gd name="connsiteX703" fmla="*/ 59142 w 7467600"/>
              <a:gd name="connsiteY703" fmla="*/ 2978488 h 6858000"/>
              <a:gd name="connsiteX704" fmla="*/ 0 w 7467600"/>
              <a:gd name="connsiteY704" fmla="*/ 3015334 h 6858000"/>
              <a:gd name="connsiteX705" fmla="*/ 0 w 7467600"/>
              <a:gd name="connsiteY705" fmla="*/ 2914286 h 6858000"/>
              <a:gd name="connsiteX706" fmla="*/ 36383 w 7467600"/>
              <a:gd name="connsiteY706" fmla="*/ 2901128 h 6858000"/>
              <a:gd name="connsiteX707" fmla="*/ 156329 w 7467600"/>
              <a:gd name="connsiteY707" fmla="*/ 2840533 h 6858000"/>
              <a:gd name="connsiteX708" fmla="*/ 358355 w 7467600"/>
              <a:gd name="connsiteY708" fmla="*/ 2620471 h 6858000"/>
              <a:gd name="connsiteX709" fmla="*/ 510577 w 7467600"/>
              <a:gd name="connsiteY709" fmla="*/ 2501244 h 6858000"/>
              <a:gd name="connsiteX710" fmla="*/ 211967 w 7467600"/>
              <a:gd name="connsiteY710" fmla="*/ 2479171 h 6858000"/>
              <a:gd name="connsiteX711" fmla="*/ 0 w 7467600"/>
              <a:gd name="connsiteY711" fmla="*/ 2476398 h 6858000"/>
              <a:gd name="connsiteX712" fmla="*/ 0 w 7467600"/>
              <a:gd name="connsiteY712" fmla="*/ 2389189 h 6858000"/>
              <a:gd name="connsiteX713" fmla="*/ 103062 w 7467600"/>
              <a:gd name="connsiteY713" fmla="*/ 2389518 h 6858000"/>
              <a:gd name="connsiteX714" fmla="*/ 510734 w 7467600"/>
              <a:gd name="connsiteY714" fmla="*/ 2416201 h 6858000"/>
              <a:gd name="connsiteX715" fmla="*/ 279257 w 7467600"/>
              <a:gd name="connsiteY715" fmla="*/ 2092102 h 6858000"/>
              <a:gd name="connsiteX716" fmla="*/ 65265 w 7467600"/>
              <a:gd name="connsiteY716" fmla="*/ 2006049 h 6858000"/>
              <a:gd name="connsiteX717" fmla="*/ 0 w 7467600"/>
              <a:gd name="connsiteY717" fmla="*/ 1982532 h 6858000"/>
              <a:gd name="connsiteX718" fmla="*/ 0 w 7467600"/>
              <a:gd name="connsiteY718" fmla="*/ 1912789 h 6858000"/>
              <a:gd name="connsiteX719" fmla="*/ 97460 w 7467600"/>
              <a:gd name="connsiteY719" fmla="*/ 1953725 h 6858000"/>
              <a:gd name="connsiteX720" fmla="*/ 221272 w 7467600"/>
              <a:gd name="connsiteY720" fmla="*/ 1980766 h 6858000"/>
              <a:gd name="connsiteX721" fmla="*/ 116765 w 7467600"/>
              <a:gd name="connsiteY721" fmla="*/ 1911033 h 6858000"/>
              <a:gd name="connsiteX722" fmla="*/ 16405 w 7467600"/>
              <a:gd name="connsiteY722" fmla="*/ 1803412 h 6858000"/>
              <a:gd name="connsiteX723" fmla="*/ 0 w 7467600"/>
              <a:gd name="connsiteY723" fmla="*/ 1784777 h 6858000"/>
              <a:gd name="connsiteX724" fmla="*/ 0 w 7467600"/>
              <a:gd name="connsiteY724" fmla="*/ 1740082 h 6858000"/>
              <a:gd name="connsiteX725" fmla="*/ 39394 w 7467600"/>
              <a:gd name="connsiteY725" fmla="*/ 1784856 h 6858000"/>
              <a:gd name="connsiteX726" fmla="*/ 135813 w 7467600"/>
              <a:gd name="connsiteY726" fmla="*/ 1888838 h 6858000"/>
              <a:gd name="connsiteX727" fmla="*/ 242575 w 7467600"/>
              <a:gd name="connsiteY727" fmla="*/ 1958841 h 6858000"/>
              <a:gd name="connsiteX728" fmla="*/ 82197 w 7467600"/>
              <a:gd name="connsiteY728" fmla="*/ 1754826 h 6858000"/>
              <a:gd name="connsiteX729" fmla="*/ 0 w 7467600"/>
              <a:gd name="connsiteY729" fmla="*/ 1679650 h 6858000"/>
              <a:gd name="connsiteX730" fmla="*/ 0 w 7467600"/>
              <a:gd name="connsiteY730" fmla="*/ 1602463 h 6858000"/>
              <a:gd name="connsiteX731" fmla="*/ 84689 w 7467600"/>
              <a:gd name="connsiteY731" fmla="*/ 1677442 h 6858000"/>
              <a:gd name="connsiteX732" fmla="*/ 298437 w 7467600"/>
              <a:gd name="connsiteY732" fmla="*/ 1968019 h 6858000"/>
              <a:gd name="connsiteX733" fmla="*/ 227269 w 7467600"/>
              <a:gd name="connsiteY733" fmla="*/ 1114064 h 6858000"/>
              <a:gd name="connsiteX734" fmla="*/ 248003 w 7467600"/>
              <a:gd name="connsiteY734" fmla="*/ 1089613 h 6858000"/>
              <a:gd name="connsiteX735" fmla="*/ 427020 w 7467600"/>
              <a:gd name="connsiteY735" fmla="*/ 1619803 h 6858000"/>
              <a:gd name="connsiteX736" fmla="*/ 340345 w 7467600"/>
              <a:gd name="connsiteY736" fmla="*/ 2027739 h 6858000"/>
              <a:gd name="connsiteX737" fmla="*/ 360865 w 7467600"/>
              <a:gd name="connsiteY737" fmla="*/ 2044827 h 6858000"/>
              <a:gd name="connsiteX738" fmla="*/ 560414 w 7467600"/>
              <a:gd name="connsiteY738" fmla="*/ 2421457 h 6858000"/>
              <a:gd name="connsiteX739" fmla="*/ 1359703 w 7467600"/>
              <a:gd name="connsiteY739" fmla="*/ 2578554 h 6858000"/>
              <a:gd name="connsiteX740" fmla="*/ 1359422 w 7467600"/>
              <a:gd name="connsiteY740" fmla="*/ 2577994 h 6858000"/>
              <a:gd name="connsiteX741" fmla="*/ 828701 w 7467600"/>
              <a:gd name="connsiteY741" fmla="*/ 1839520 h 6858000"/>
              <a:gd name="connsiteX742" fmla="*/ 494427 w 7467600"/>
              <a:gd name="connsiteY742" fmla="*/ 1092333 h 6858000"/>
              <a:gd name="connsiteX743" fmla="*/ 506322 w 7467600"/>
              <a:gd name="connsiteY743" fmla="*/ 1020997 h 6858000"/>
              <a:gd name="connsiteX744" fmla="*/ 4570198 w 7467600"/>
              <a:gd name="connsiteY744" fmla="*/ 978081 h 6858000"/>
              <a:gd name="connsiteX745" fmla="*/ 4523691 w 7467600"/>
              <a:gd name="connsiteY745" fmla="*/ 1127776 h 6858000"/>
              <a:gd name="connsiteX746" fmla="*/ 4509875 w 7467600"/>
              <a:gd name="connsiteY746" fmla="*/ 1167552 h 6858000"/>
              <a:gd name="connsiteX747" fmla="*/ 4478168 w 7467600"/>
              <a:gd name="connsiteY747" fmla="*/ 1260735 h 6858000"/>
              <a:gd name="connsiteX748" fmla="*/ 4409309 w 7467600"/>
              <a:gd name="connsiteY748" fmla="*/ 1666996 h 6858000"/>
              <a:gd name="connsiteX749" fmla="*/ 4370031 w 7467600"/>
              <a:gd name="connsiteY749" fmla="*/ 1955666 h 6858000"/>
              <a:gd name="connsiteX750" fmla="*/ 4570198 w 7467600"/>
              <a:gd name="connsiteY750" fmla="*/ 978081 h 6858000"/>
              <a:gd name="connsiteX751" fmla="*/ 4557898 w 7467600"/>
              <a:gd name="connsiteY751" fmla="*/ 900011 h 6858000"/>
              <a:gd name="connsiteX752" fmla="*/ 4344840 w 7467600"/>
              <a:gd name="connsiteY752" fmla="*/ 1922038 h 6858000"/>
              <a:gd name="connsiteX753" fmla="*/ 4378710 w 7467600"/>
              <a:gd name="connsiteY753" fmla="*/ 1665516 h 6858000"/>
              <a:gd name="connsiteX754" fmla="*/ 4448798 w 7467600"/>
              <a:gd name="connsiteY754" fmla="*/ 1253024 h 6858000"/>
              <a:gd name="connsiteX755" fmla="*/ 4480315 w 7467600"/>
              <a:gd name="connsiteY755" fmla="*/ 1158454 h 6858000"/>
              <a:gd name="connsiteX756" fmla="*/ 4494133 w 7467600"/>
              <a:gd name="connsiteY756" fmla="*/ 1118676 h 6858000"/>
              <a:gd name="connsiteX757" fmla="*/ 4557898 w 7467600"/>
              <a:gd name="connsiteY757" fmla="*/ 900011 h 6858000"/>
              <a:gd name="connsiteX758" fmla="*/ 5870151 w 7467600"/>
              <a:gd name="connsiteY758" fmla="*/ 898890 h 6858000"/>
              <a:gd name="connsiteX759" fmla="*/ 5861335 w 7467600"/>
              <a:gd name="connsiteY759" fmla="*/ 899177 h 6858000"/>
              <a:gd name="connsiteX760" fmla="*/ 5843702 w 7467600"/>
              <a:gd name="connsiteY760" fmla="*/ 899748 h 6858000"/>
              <a:gd name="connsiteX761" fmla="*/ 5651107 w 7467600"/>
              <a:gd name="connsiteY761" fmla="*/ 920306 h 6858000"/>
              <a:gd name="connsiteX762" fmla="*/ 5459407 w 7467600"/>
              <a:gd name="connsiteY762" fmla="*/ 940975 h 6858000"/>
              <a:gd name="connsiteX763" fmla="*/ 5374846 w 7467600"/>
              <a:gd name="connsiteY763" fmla="*/ 941988 h 6858000"/>
              <a:gd name="connsiteX764" fmla="*/ 5256105 w 7467600"/>
              <a:gd name="connsiteY764" fmla="*/ 945632 h 6858000"/>
              <a:gd name="connsiteX765" fmla="*/ 5107071 w 7467600"/>
              <a:gd name="connsiteY765" fmla="*/ 969720 h 6858000"/>
              <a:gd name="connsiteX766" fmla="*/ 4998681 w 7467600"/>
              <a:gd name="connsiteY766" fmla="*/ 988771 h 6858000"/>
              <a:gd name="connsiteX767" fmla="*/ 5870151 w 7467600"/>
              <a:gd name="connsiteY767" fmla="*/ 898890 h 6858000"/>
              <a:gd name="connsiteX768" fmla="*/ 5504425 w 7467600"/>
              <a:gd name="connsiteY768" fmla="*/ 848067 h 6858000"/>
              <a:gd name="connsiteX769" fmla="*/ 4968849 w 7467600"/>
              <a:gd name="connsiteY769" fmla="*/ 962318 h 6858000"/>
              <a:gd name="connsiteX770" fmla="*/ 5104039 w 7467600"/>
              <a:gd name="connsiteY770" fmla="*/ 940634 h 6858000"/>
              <a:gd name="connsiteX771" fmla="*/ 5256311 w 7467600"/>
              <a:gd name="connsiteY771" fmla="*/ 916490 h 6858000"/>
              <a:gd name="connsiteX772" fmla="*/ 5377381 w 7467600"/>
              <a:gd name="connsiteY772" fmla="*/ 912671 h 6858000"/>
              <a:gd name="connsiteX773" fmla="*/ 5460148 w 7467600"/>
              <a:gd name="connsiteY773" fmla="*/ 911442 h 6858000"/>
              <a:gd name="connsiteX774" fmla="*/ 5648971 w 7467600"/>
              <a:gd name="connsiteY774" fmla="*/ 891331 h 6858000"/>
              <a:gd name="connsiteX775" fmla="*/ 5844807 w 7467600"/>
              <a:gd name="connsiteY775" fmla="*/ 870718 h 6858000"/>
              <a:gd name="connsiteX776" fmla="*/ 5862975 w 7467600"/>
              <a:gd name="connsiteY776" fmla="*/ 869756 h 6858000"/>
              <a:gd name="connsiteX777" fmla="*/ 5920887 w 7467600"/>
              <a:gd name="connsiteY777" fmla="*/ 865929 h 6858000"/>
              <a:gd name="connsiteX778" fmla="*/ 5504425 w 7467600"/>
              <a:gd name="connsiteY778" fmla="*/ 848067 h 6858000"/>
              <a:gd name="connsiteX779" fmla="*/ 3607114 w 7467600"/>
              <a:gd name="connsiteY779" fmla="*/ 467441 h 6858000"/>
              <a:gd name="connsiteX780" fmla="*/ 3296242 w 7467600"/>
              <a:gd name="connsiteY780" fmla="*/ 807991 h 6858000"/>
              <a:gd name="connsiteX781" fmla="*/ 3174674 w 7467600"/>
              <a:gd name="connsiteY781" fmla="*/ 919759 h 6858000"/>
              <a:gd name="connsiteX782" fmla="*/ 3042978 w 7467600"/>
              <a:gd name="connsiteY782" fmla="*/ 1054894 h 6858000"/>
              <a:gd name="connsiteX783" fmla="*/ 2968914 w 7467600"/>
              <a:gd name="connsiteY783" fmla="*/ 1133756 h 6858000"/>
              <a:gd name="connsiteX784" fmla="*/ 3103823 w 7467600"/>
              <a:gd name="connsiteY784" fmla="*/ 1026814 h 6858000"/>
              <a:gd name="connsiteX785" fmla="*/ 3607114 w 7467600"/>
              <a:gd name="connsiteY785" fmla="*/ 467441 h 6858000"/>
              <a:gd name="connsiteX786" fmla="*/ 3744487 w 7467600"/>
              <a:gd name="connsiteY786" fmla="*/ 383136 h 6858000"/>
              <a:gd name="connsiteX787" fmla="*/ 3970213 w 7467600"/>
              <a:gd name="connsiteY787" fmla="*/ 995559 h 6858000"/>
              <a:gd name="connsiteX788" fmla="*/ 3744487 w 7467600"/>
              <a:gd name="connsiteY788" fmla="*/ 383136 h 6858000"/>
              <a:gd name="connsiteX789" fmla="*/ 3624562 w 7467600"/>
              <a:gd name="connsiteY789" fmla="*/ 367041 h 6858000"/>
              <a:gd name="connsiteX790" fmla="*/ 3489712 w 7467600"/>
              <a:gd name="connsiteY790" fmla="*/ 485386 h 6858000"/>
              <a:gd name="connsiteX791" fmla="*/ 3182994 w 7467600"/>
              <a:gd name="connsiteY791" fmla="*/ 828265 h 6858000"/>
              <a:gd name="connsiteX792" fmla="*/ 2892114 w 7467600"/>
              <a:gd name="connsiteY792" fmla="*/ 1172635 h 6858000"/>
              <a:gd name="connsiteX793" fmla="*/ 3021459 w 7467600"/>
              <a:gd name="connsiteY793" fmla="*/ 1035385 h 6858000"/>
              <a:gd name="connsiteX794" fmla="*/ 3153873 w 7467600"/>
              <a:gd name="connsiteY794" fmla="*/ 898971 h 6858000"/>
              <a:gd name="connsiteX795" fmla="*/ 3276511 w 7467600"/>
              <a:gd name="connsiteY795" fmla="*/ 786423 h 6858000"/>
              <a:gd name="connsiteX796" fmla="*/ 3584154 w 7467600"/>
              <a:gd name="connsiteY796" fmla="*/ 448218 h 6858000"/>
              <a:gd name="connsiteX797" fmla="*/ 3624562 w 7467600"/>
              <a:gd name="connsiteY797" fmla="*/ 367041 h 6858000"/>
              <a:gd name="connsiteX798" fmla="*/ 3766672 w 7467600"/>
              <a:gd name="connsiteY798" fmla="*/ 359429 h 6858000"/>
              <a:gd name="connsiteX799" fmla="*/ 3996338 w 7467600"/>
              <a:gd name="connsiteY799" fmla="*/ 968237 h 6858000"/>
              <a:gd name="connsiteX800" fmla="*/ 3766672 w 7467600"/>
              <a:gd name="connsiteY800" fmla="*/ 359429 h 6858000"/>
              <a:gd name="connsiteX801" fmla="*/ 5805386 w 7467600"/>
              <a:gd name="connsiteY801" fmla="*/ 239240 h 6858000"/>
              <a:gd name="connsiteX802" fmla="*/ 5736947 w 7467600"/>
              <a:gd name="connsiteY802" fmla="*/ 261367 h 6858000"/>
              <a:gd name="connsiteX803" fmla="*/ 5427012 w 7467600"/>
              <a:gd name="connsiteY803" fmla="*/ 311272 h 6858000"/>
              <a:gd name="connsiteX804" fmla="*/ 5147818 w 7467600"/>
              <a:gd name="connsiteY804" fmla="*/ 322112 h 6858000"/>
              <a:gd name="connsiteX805" fmla="*/ 5060854 w 7467600"/>
              <a:gd name="connsiteY805" fmla="*/ 311882 h 6858000"/>
              <a:gd name="connsiteX806" fmla="*/ 4945989 w 7467600"/>
              <a:gd name="connsiteY806" fmla="*/ 300516 h 6858000"/>
              <a:gd name="connsiteX807" fmla="*/ 5410479 w 7467600"/>
              <a:gd name="connsiteY807" fmla="*/ 348434 h 6858000"/>
              <a:gd name="connsiteX808" fmla="*/ 5805386 w 7467600"/>
              <a:gd name="connsiteY808" fmla="*/ 239240 h 6858000"/>
              <a:gd name="connsiteX809" fmla="*/ 5905192 w 7467600"/>
              <a:gd name="connsiteY809" fmla="*/ 163079 h 6858000"/>
              <a:gd name="connsiteX810" fmla="*/ 5865655 w 7467600"/>
              <a:gd name="connsiteY810" fmla="*/ 171901 h 6858000"/>
              <a:gd name="connsiteX811" fmla="*/ 5259740 w 7467600"/>
              <a:gd name="connsiteY811" fmla="*/ 257013 h 6858000"/>
              <a:gd name="connsiteX812" fmla="*/ 5208466 w 7467600"/>
              <a:gd name="connsiteY812" fmla="*/ 257550 h 6858000"/>
              <a:gd name="connsiteX813" fmla="*/ 4980204 w 7467600"/>
              <a:gd name="connsiteY813" fmla="*/ 271903 h 6858000"/>
              <a:gd name="connsiteX814" fmla="*/ 5068068 w 7467600"/>
              <a:gd name="connsiteY814" fmla="*/ 282244 h 6858000"/>
              <a:gd name="connsiteX815" fmla="*/ 5153231 w 7467600"/>
              <a:gd name="connsiteY815" fmla="*/ 292240 h 6858000"/>
              <a:gd name="connsiteX816" fmla="*/ 5426491 w 7467600"/>
              <a:gd name="connsiteY816" fmla="*/ 281128 h 6858000"/>
              <a:gd name="connsiteX817" fmla="*/ 5731212 w 7467600"/>
              <a:gd name="connsiteY817" fmla="*/ 231951 h 6858000"/>
              <a:gd name="connsiteX818" fmla="*/ 5905192 w 7467600"/>
              <a:gd name="connsiteY818" fmla="*/ 163079 h 6858000"/>
              <a:gd name="connsiteX819" fmla="*/ 5944437 w 7467600"/>
              <a:gd name="connsiteY819" fmla="*/ 113829 h 6858000"/>
              <a:gd name="connsiteX820" fmla="*/ 5825032 w 7467600"/>
              <a:gd name="connsiteY820" fmla="*/ 146405 h 6858000"/>
              <a:gd name="connsiteX821" fmla="*/ 4955599 w 7467600"/>
              <a:gd name="connsiteY821" fmla="*/ 247008 h 6858000"/>
              <a:gd name="connsiteX822" fmla="*/ 5210104 w 7467600"/>
              <a:gd name="connsiteY822" fmla="*/ 228123 h 6858000"/>
              <a:gd name="connsiteX823" fmla="*/ 5261015 w 7467600"/>
              <a:gd name="connsiteY823" fmla="*/ 227087 h 6858000"/>
              <a:gd name="connsiteX824" fmla="*/ 5861181 w 7467600"/>
              <a:gd name="connsiteY824" fmla="*/ 143093 h 6858000"/>
              <a:gd name="connsiteX825" fmla="*/ 5961252 w 7467600"/>
              <a:gd name="connsiteY825" fmla="*/ 114820 h 6858000"/>
              <a:gd name="connsiteX826" fmla="*/ 5944437 w 7467600"/>
              <a:gd name="connsiteY826" fmla="*/ 113829 h 6858000"/>
              <a:gd name="connsiteX827" fmla="*/ 3882765 w 7467600"/>
              <a:gd name="connsiteY827" fmla="*/ 0 h 6858000"/>
              <a:gd name="connsiteX828" fmla="*/ 3995099 w 7467600"/>
              <a:gd name="connsiteY828" fmla="*/ 0 h 6858000"/>
              <a:gd name="connsiteX829" fmla="*/ 4163818 w 7467600"/>
              <a:gd name="connsiteY829" fmla="*/ 234104 h 6858000"/>
              <a:gd name="connsiteX830" fmla="*/ 4172099 w 7467600"/>
              <a:gd name="connsiteY830" fmla="*/ 234207 h 6858000"/>
              <a:gd name="connsiteX831" fmla="*/ 4784282 w 7467600"/>
              <a:gd name="connsiteY831" fmla="*/ 276561 h 6858000"/>
              <a:gd name="connsiteX832" fmla="*/ 4801687 w 7467600"/>
              <a:gd name="connsiteY832" fmla="*/ 267764 h 6858000"/>
              <a:gd name="connsiteX833" fmla="*/ 6082788 w 7467600"/>
              <a:gd name="connsiteY833" fmla="*/ 64119 h 6858000"/>
              <a:gd name="connsiteX834" fmla="*/ 6099442 w 7467600"/>
              <a:gd name="connsiteY834" fmla="*/ 82568 h 6858000"/>
              <a:gd name="connsiteX835" fmla="*/ 4804137 w 7467600"/>
              <a:gd name="connsiteY835" fmla="*/ 320931 h 6858000"/>
              <a:gd name="connsiteX836" fmla="*/ 4227047 w 7467600"/>
              <a:gd name="connsiteY836" fmla="*/ 313415 h 6858000"/>
              <a:gd name="connsiteX837" fmla="*/ 4346041 w 7467600"/>
              <a:gd name="connsiteY837" fmla="*/ 456086 h 6858000"/>
              <a:gd name="connsiteX838" fmla="*/ 4870967 w 7467600"/>
              <a:gd name="connsiteY838" fmla="*/ 963061 h 6858000"/>
              <a:gd name="connsiteX839" fmla="*/ 4889647 w 7467600"/>
              <a:gd name="connsiteY839" fmla="*/ 957147 h 6858000"/>
              <a:gd name="connsiteX840" fmla="*/ 5422504 w 7467600"/>
              <a:gd name="connsiteY840" fmla="*/ 805191 h 6858000"/>
              <a:gd name="connsiteX841" fmla="*/ 6087656 w 7467600"/>
              <a:gd name="connsiteY841" fmla="*/ 826703 h 6858000"/>
              <a:gd name="connsiteX842" fmla="*/ 6058717 w 7467600"/>
              <a:gd name="connsiteY842" fmla="*/ 865992 h 6858000"/>
              <a:gd name="connsiteX843" fmla="*/ 4974153 w 7467600"/>
              <a:gd name="connsiteY843" fmla="*/ 1045456 h 6858000"/>
              <a:gd name="connsiteX844" fmla="*/ 5627835 w 7467600"/>
              <a:gd name="connsiteY844" fmla="*/ 1472077 h 6858000"/>
              <a:gd name="connsiteX845" fmla="*/ 5629817 w 7467600"/>
              <a:gd name="connsiteY845" fmla="*/ 1471412 h 6858000"/>
              <a:gd name="connsiteX846" fmla="*/ 5634124 w 7467600"/>
              <a:gd name="connsiteY846" fmla="*/ 1470572 h 6858000"/>
              <a:gd name="connsiteX847" fmla="*/ 5755832 w 7467600"/>
              <a:gd name="connsiteY847" fmla="*/ 1383886 h 6858000"/>
              <a:gd name="connsiteX848" fmla="*/ 6014186 w 7467600"/>
              <a:gd name="connsiteY848" fmla="*/ 1279799 h 6858000"/>
              <a:gd name="connsiteX849" fmla="*/ 6901619 w 7467600"/>
              <a:gd name="connsiteY849" fmla="*/ 1047874 h 6858000"/>
              <a:gd name="connsiteX850" fmla="*/ 6931566 w 7467600"/>
              <a:gd name="connsiteY850" fmla="*/ 1062034 h 6858000"/>
              <a:gd name="connsiteX851" fmla="*/ 5790982 w 7467600"/>
              <a:gd name="connsiteY851" fmla="*/ 1561380 h 6858000"/>
              <a:gd name="connsiteX852" fmla="*/ 6188971 w 7467600"/>
              <a:gd name="connsiteY852" fmla="*/ 1755168 h 6858000"/>
              <a:gd name="connsiteX853" fmla="*/ 6202446 w 7467600"/>
              <a:gd name="connsiteY853" fmla="*/ 1752268 h 6858000"/>
              <a:gd name="connsiteX854" fmla="*/ 7179560 w 7467600"/>
              <a:gd name="connsiteY854" fmla="*/ 1467551 h 6858000"/>
              <a:gd name="connsiteX855" fmla="*/ 7158730 w 7467600"/>
              <a:gd name="connsiteY855" fmla="*/ 1507835 h 6858000"/>
              <a:gd name="connsiteX856" fmla="*/ 6326959 w 7467600"/>
              <a:gd name="connsiteY856" fmla="*/ 1817686 h 6858000"/>
              <a:gd name="connsiteX857" fmla="*/ 6537433 w 7467600"/>
              <a:gd name="connsiteY857" fmla="*/ 1907790 h 6858000"/>
              <a:gd name="connsiteX858" fmla="*/ 6550221 w 7467600"/>
              <a:gd name="connsiteY858" fmla="*/ 1910729 h 6858000"/>
              <a:gd name="connsiteX859" fmla="*/ 6964438 w 7467600"/>
              <a:gd name="connsiteY859" fmla="*/ 2209505 h 6858000"/>
              <a:gd name="connsiteX860" fmla="*/ 7367862 w 7467600"/>
              <a:gd name="connsiteY860" fmla="*/ 2806833 h 6858000"/>
              <a:gd name="connsiteX861" fmla="*/ 7364329 w 7467600"/>
              <a:gd name="connsiteY861" fmla="*/ 2826907 h 6858000"/>
              <a:gd name="connsiteX862" fmla="*/ 7290545 w 7467600"/>
              <a:gd name="connsiteY862" fmla="*/ 2850663 h 6858000"/>
              <a:gd name="connsiteX863" fmla="*/ 6472036 w 7467600"/>
              <a:gd name="connsiteY863" fmla="*/ 1959003 h 6858000"/>
              <a:gd name="connsiteX864" fmla="*/ 5792897 w 7467600"/>
              <a:gd name="connsiteY864" fmla="*/ 1647747 h 6858000"/>
              <a:gd name="connsiteX865" fmla="*/ 5842751 w 7467600"/>
              <a:gd name="connsiteY865" fmla="*/ 1816112 h 6858000"/>
              <a:gd name="connsiteX866" fmla="*/ 5847424 w 7467600"/>
              <a:gd name="connsiteY866" fmla="*/ 1815776 h 6858000"/>
              <a:gd name="connsiteX867" fmla="*/ 6399821 w 7467600"/>
              <a:gd name="connsiteY867" fmla="*/ 2344799 h 6858000"/>
              <a:gd name="connsiteX868" fmla="*/ 6323232 w 7467600"/>
              <a:gd name="connsiteY868" fmla="*/ 2389634 h 6858000"/>
              <a:gd name="connsiteX869" fmla="*/ 5942958 w 7467600"/>
              <a:gd name="connsiteY869" fmla="*/ 2077708 h 6858000"/>
              <a:gd name="connsiteX870" fmla="*/ 5921559 w 7467600"/>
              <a:gd name="connsiteY870" fmla="*/ 2378596 h 6858000"/>
              <a:gd name="connsiteX871" fmla="*/ 5817651 w 7467600"/>
              <a:gd name="connsiteY871" fmla="*/ 3023919 h 6858000"/>
              <a:gd name="connsiteX872" fmla="*/ 5729634 w 7467600"/>
              <a:gd name="connsiteY872" fmla="*/ 3051849 h 6858000"/>
              <a:gd name="connsiteX873" fmla="*/ 5611018 w 7467600"/>
              <a:gd name="connsiteY873" fmla="*/ 2316769 h 6858000"/>
              <a:gd name="connsiteX874" fmla="*/ 5687608 w 7467600"/>
              <a:gd name="connsiteY874" fmla="*/ 2039972 h 6858000"/>
              <a:gd name="connsiteX875" fmla="*/ 5657554 w 7467600"/>
              <a:gd name="connsiteY875" fmla="*/ 1576445 h 6858000"/>
              <a:gd name="connsiteX876" fmla="*/ 5150475 w 7467600"/>
              <a:gd name="connsiteY876" fmla="*/ 1274012 h 6858000"/>
              <a:gd name="connsiteX877" fmla="*/ 5349142 w 7467600"/>
              <a:gd name="connsiteY877" fmla="*/ 2204405 h 6858000"/>
              <a:gd name="connsiteX878" fmla="*/ 5262214 w 7467600"/>
              <a:gd name="connsiteY878" fmla="*/ 2233836 h 6858000"/>
              <a:gd name="connsiteX879" fmla="*/ 4981539 w 7467600"/>
              <a:gd name="connsiteY879" fmla="*/ 1542201 h 6858000"/>
              <a:gd name="connsiteX880" fmla="*/ 4958461 w 7467600"/>
              <a:gd name="connsiteY880" fmla="*/ 1136957 h 6858000"/>
              <a:gd name="connsiteX881" fmla="*/ 4655015 w 7467600"/>
              <a:gd name="connsiteY881" fmla="*/ 891426 h 6858000"/>
              <a:gd name="connsiteX882" fmla="*/ 4348002 w 7467600"/>
              <a:gd name="connsiteY882" fmla="*/ 2205895 h 6858000"/>
              <a:gd name="connsiteX883" fmla="*/ 4262250 w 7467600"/>
              <a:gd name="connsiteY883" fmla="*/ 2219972 h 6858000"/>
              <a:gd name="connsiteX884" fmla="*/ 4550611 w 7467600"/>
              <a:gd name="connsiteY884" fmla="*/ 817540 h 6858000"/>
              <a:gd name="connsiteX885" fmla="*/ 4564418 w 7467600"/>
              <a:gd name="connsiteY885" fmla="*/ 808293 h 6858000"/>
              <a:gd name="connsiteX886" fmla="*/ 4266388 w 7467600"/>
              <a:gd name="connsiteY886" fmla="*/ 500083 h 6858000"/>
              <a:gd name="connsiteX887" fmla="*/ 4032842 w 7467600"/>
              <a:gd name="connsiteY887" fmla="*/ 211809 h 6858000"/>
              <a:gd name="connsiteX888" fmla="*/ 3882765 w 7467600"/>
              <a:gd name="connsiteY888" fmla="*/ 0 h 6858000"/>
              <a:gd name="connsiteX889" fmla="*/ 3721337 w 7467600"/>
              <a:gd name="connsiteY889" fmla="*/ 0 h 6858000"/>
              <a:gd name="connsiteX890" fmla="*/ 3797544 w 7467600"/>
              <a:gd name="connsiteY890" fmla="*/ 0 h 6858000"/>
              <a:gd name="connsiteX891" fmla="*/ 3775734 w 7467600"/>
              <a:gd name="connsiteY891" fmla="*/ 95131 h 6858000"/>
              <a:gd name="connsiteX892" fmla="*/ 3724807 w 7467600"/>
              <a:gd name="connsiteY892" fmla="*/ 272257 h 6858000"/>
              <a:gd name="connsiteX893" fmla="*/ 3726844 w 7467600"/>
              <a:gd name="connsiteY893" fmla="*/ 282988 h 6858000"/>
              <a:gd name="connsiteX894" fmla="*/ 3742664 w 7467600"/>
              <a:gd name="connsiteY894" fmla="*/ 279918 h 6858000"/>
              <a:gd name="connsiteX895" fmla="*/ 4103910 w 7467600"/>
              <a:gd name="connsiteY895" fmla="*/ 1161917 h 6858000"/>
              <a:gd name="connsiteX896" fmla="*/ 4020269 w 7467600"/>
              <a:gd name="connsiteY896" fmla="*/ 1200406 h 6858000"/>
              <a:gd name="connsiteX897" fmla="*/ 3674882 w 7467600"/>
              <a:gd name="connsiteY897" fmla="*/ 488524 h 6858000"/>
              <a:gd name="connsiteX898" fmla="*/ 3132682 w 7467600"/>
              <a:gd name="connsiteY898" fmla="*/ 1072284 h 6858000"/>
              <a:gd name="connsiteX899" fmla="*/ 2716346 w 7467600"/>
              <a:gd name="connsiteY899" fmla="*/ 1276376 h 6858000"/>
              <a:gd name="connsiteX900" fmla="*/ 2716772 w 7467600"/>
              <a:gd name="connsiteY900" fmla="*/ 1255462 h 6858000"/>
              <a:gd name="connsiteX901" fmla="*/ 3471096 w 7467600"/>
              <a:gd name="connsiteY901" fmla="*/ 437072 h 6858000"/>
              <a:gd name="connsiteX902" fmla="*/ 3639057 w 7467600"/>
              <a:gd name="connsiteY902" fmla="*/ 286334 h 6858000"/>
              <a:gd name="connsiteX903" fmla="*/ 3640309 w 7467600"/>
              <a:gd name="connsiteY903" fmla="*/ 284664 h 6858000"/>
              <a:gd name="connsiteX904" fmla="*/ 3646022 w 7467600"/>
              <a:gd name="connsiteY904" fmla="*/ 276711 h 6858000"/>
              <a:gd name="connsiteX905" fmla="*/ 3707943 w 7467600"/>
              <a:gd name="connsiteY905" fmla="*/ 65958 h 6858000"/>
              <a:gd name="connsiteX906" fmla="*/ 3721337 w 7467600"/>
              <a:gd name="connsiteY906" fmla="*/ 0 h 6858000"/>
              <a:gd name="connsiteX907" fmla="*/ 2867960 w 7467600"/>
              <a:gd name="connsiteY907" fmla="*/ 0 h 6858000"/>
              <a:gd name="connsiteX908" fmla="*/ 2926351 w 7467600"/>
              <a:gd name="connsiteY908" fmla="*/ 0 h 6858000"/>
              <a:gd name="connsiteX909" fmla="*/ 2902823 w 7467600"/>
              <a:gd name="connsiteY909" fmla="*/ 262929 h 6858000"/>
              <a:gd name="connsiteX910" fmla="*/ 2940663 w 7467600"/>
              <a:gd name="connsiteY910" fmla="*/ 140884 h 6858000"/>
              <a:gd name="connsiteX911" fmla="*/ 2947039 w 7467600"/>
              <a:gd name="connsiteY911" fmla="*/ 122524 h 6858000"/>
              <a:gd name="connsiteX912" fmla="*/ 2984316 w 7467600"/>
              <a:gd name="connsiteY912" fmla="*/ 0 h 6858000"/>
              <a:gd name="connsiteX913" fmla="*/ 3016114 w 7467600"/>
              <a:gd name="connsiteY913" fmla="*/ 0 h 6858000"/>
              <a:gd name="connsiteX914" fmla="*/ 2979949 w 7467600"/>
              <a:gd name="connsiteY914" fmla="*/ 119274 h 6858000"/>
              <a:gd name="connsiteX915" fmla="*/ 3023879 w 7467600"/>
              <a:gd name="connsiteY915" fmla="*/ 0 h 6858000"/>
              <a:gd name="connsiteX916" fmla="*/ 3105400 w 7467600"/>
              <a:gd name="connsiteY916" fmla="*/ 0 h 6858000"/>
              <a:gd name="connsiteX917" fmla="*/ 3094669 w 7467600"/>
              <a:gd name="connsiteY917" fmla="*/ 30308 h 6858000"/>
              <a:gd name="connsiteX918" fmla="*/ 2901945 w 7467600"/>
              <a:gd name="connsiteY918" fmla="*/ 466538 h 6858000"/>
              <a:gd name="connsiteX919" fmla="*/ 2815209 w 7467600"/>
              <a:gd name="connsiteY919" fmla="*/ 497361 h 6858000"/>
              <a:gd name="connsiteX920" fmla="*/ 2844845 w 7467600"/>
              <a:gd name="connsiteY920" fmla="*/ 127638 h 6858000"/>
              <a:gd name="connsiteX921" fmla="*/ 2867960 w 7467600"/>
              <a:gd name="connsiteY921" fmla="*/ 0 h 6858000"/>
              <a:gd name="connsiteX922" fmla="*/ 1057230 w 7467600"/>
              <a:gd name="connsiteY922" fmla="*/ 0 h 6858000"/>
              <a:gd name="connsiteX923" fmla="*/ 1111003 w 7467600"/>
              <a:gd name="connsiteY923" fmla="*/ 0 h 6858000"/>
              <a:gd name="connsiteX924" fmla="*/ 1125553 w 7467600"/>
              <a:gd name="connsiteY924" fmla="*/ 52588 h 6858000"/>
              <a:gd name="connsiteX925" fmla="*/ 1304276 w 7467600"/>
              <a:gd name="connsiteY925" fmla="*/ 476275 h 6858000"/>
              <a:gd name="connsiteX926" fmla="*/ 1492066 w 7467600"/>
              <a:gd name="connsiteY926" fmla="*/ 886333 h 6858000"/>
              <a:gd name="connsiteX927" fmla="*/ 1423698 w 7467600"/>
              <a:gd name="connsiteY927" fmla="*/ 710817 h 6858000"/>
              <a:gd name="connsiteX928" fmla="*/ 1357609 w 7467600"/>
              <a:gd name="connsiteY928" fmla="*/ 532892 h 6858000"/>
              <a:gd name="connsiteX929" fmla="*/ 1309550 w 7467600"/>
              <a:gd name="connsiteY929" fmla="*/ 374031 h 6858000"/>
              <a:gd name="connsiteX930" fmla="*/ 1193673 w 7467600"/>
              <a:gd name="connsiteY930" fmla="*/ 49533 h 6858000"/>
              <a:gd name="connsiteX931" fmla="*/ 1164391 w 7467600"/>
              <a:gd name="connsiteY931" fmla="*/ 0 h 6858000"/>
              <a:gd name="connsiteX932" fmla="*/ 1200666 w 7467600"/>
              <a:gd name="connsiteY932" fmla="*/ 0 h 6858000"/>
              <a:gd name="connsiteX933" fmla="*/ 1223408 w 7467600"/>
              <a:gd name="connsiteY933" fmla="*/ 38996 h 6858000"/>
              <a:gd name="connsiteX934" fmla="*/ 1339635 w 7467600"/>
              <a:gd name="connsiteY934" fmla="*/ 365517 h 6858000"/>
              <a:gd name="connsiteX935" fmla="*/ 1387469 w 7467600"/>
              <a:gd name="connsiteY935" fmla="*/ 523079 h 6858000"/>
              <a:gd name="connsiteX936" fmla="*/ 1452685 w 7467600"/>
              <a:gd name="connsiteY936" fmla="*/ 699806 h 6858000"/>
              <a:gd name="connsiteX937" fmla="*/ 1492092 w 7467600"/>
              <a:gd name="connsiteY937" fmla="*/ 800424 h 6858000"/>
              <a:gd name="connsiteX938" fmla="*/ 1455302 w 7467600"/>
              <a:gd name="connsiteY938" fmla="*/ 632913 h 6858000"/>
              <a:gd name="connsiteX939" fmla="*/ 1222336 w 7467600"/>
              <a:gd name="connsiteY939" fmla="*/ 9480 h 6858000"/>
              <a:gd name="connsiteX940" fmla="*/ 1214634 w 7467600"/>
              <a:gd name="connsiteY940" fmla="*/ 0 h 6858000"/>
              <a:gd name="connsiteX941" fmla="*/ 1289827 w 7467600"/>
              <a:gd name="connsiteY941" fmla="*/ 0 h 6858000"/>
              <a:gd name="connsiteX942" fmla="*/ 1321076 w 7467600"/>
              <a:gd name="connsiteY942" fmla="*/ 59722 h 6858000"/>
              <a:gd name="connsiteX943" fmla="*/ 1512579 w 7467600"/>
              <a:gd name="connsiteY943" fmla="*/ 626441 h 6858000"/>
              <a:gd name="connsiteX944" fmla="*/ 1506076 w 7467600"/>
              <a:gd name="connsiteY944" fmla="*/ 1089289 h 6858000"/>
              <a:gd name="connsiteX945" fmla="*/ 1486346 w 7467600"/>
              <a:gd name="connsiteY945" fmla="*/ 1079919 h 6858000"/>
              <a:gd name="connsiteX946" fmla="*/ 1070511 w 7467600"/>
              <a:gd name="connsiteY946" fmla="*/ 48609 h 6858000"/>
              <a:gd name="connsiteX947" fmla="*/ 1057230 w 7467600"/>
              <a:gd name="connsiteY947" fmla="*/ 0 h 6858000"/>
              <a:gd name="connsiteX948" fmla="*/ 43151 w 7467600"/>
              <a:gd name="connsiteY948" fmla="*/ 0 h 6858000"/>
              <a:gd name="connsiteX949" fmla="*/ 95283 w 7467600"/>
              <a:gd name="connsiteY949" fmla="*/ 0 h 6858000"/>
              <a:gd name="connsiteX950" fmla="*/ 300708 w 7467600"/>
              <a:gd name="connsiteY950" fmla="*/ 154571 h 6858000"/>
              <a:gd name="connsiteX951" fmla="*/ 530414 w 7467600"/>
              <a:gd name="connsiteY951" fmla="*/ 354673 h 6858000"/>
              <a:gd name="connsiteX952" fmla="*/ 333785 w 7467600"/>
              <a:gd name="connsiteY952" fmla="*/ 161564 h 6858000"/>
              <a:gd name="connsiteX953" fmla="*/ 147005 w 7467600"/>
              <a:gd name="connsiteY953" fmla="*/ 0 h 6858000"/>
              <a:gd name="connsiteX954" fmla="*/ 272509 w 7467600"/>
              <a:gd name="connsiteY954" fmla="*/ 0 h 6858000"/>
              <a:gd name="connsiteX955" fmla="*/ 326276 w 7467600"/>
              <a:gd name="connsiteY955" fmla="*/ 45847 h 6858000"/>
              <a:gd name="connsiteX956" fmla="*/ 823759 w 7467600"/>
              <a:gd name="connsiteY956" fmla="*/ 574145 h 6858000"/>
              <a:gd name="connsiteX957" fmla="*/ 811254 w 7467600"/>
              <a:gd name="connsiteY957" fmla="*/ 665546 h 6858000"/>
              <a:gd name="connsiteX958" fmla="*/ 154042 w 7467600"/>
              <a:gd name="connsiteY958" fmla="*/ 261522 h 6858000"/>
              <a:gd name="connsiteX959" fmla="*/ 13550 w 7467600"/>
              <a:gd name="connsiteY959" fmla="*/ 158423 h 6858000"/>
              <a:gd name="connsiteX960" fmla="*/ 0 w 7467600"/>
              <a:gd name="connsiteY960" fmla="*/ 146618 h 6858000"/>
              <a:gd name="connsiteX961" fmla="*/ 0 w 7467600"/>
              <a:gd name="connsiteY961" fmla="*/ 59161 h 6858000"/>
              <a:gd name="connsiteX962" fmla="*/ 45427 w 7467600"/>
              <a:gd name="connsiteY962" fmla="*/ 101078 h 6858000"/>
              <a:gd name="connsiteX963" fmla="*/ 630103 w 7467600"/>
              <a:gd name="connsiteY963" fmla="*/ 485885 h 6858000"/>
              <a:gd name="connsiteX964" fmla="*/ 532040 w 7467600"/>
              <a:gd name="connsiteY964" fmla="*/ 399359 h 6858000"/>
              <a:gd name="connsiteX965" fmla="*/ 517618 w 7467600"/>
              <a:gd name="connsiteY965" fmla="*/ 385726 h 6858000"/>
              <a:gd name="connsiteX966" fmla="*/ 285074 w 7467600"/>
              <a:gd name="connsiteY966" fmla="*/ 182755 h 6858000"/>
              <a:gd name="connsiteX967" fmla="*/ 43151 w 7467600"/>
              <a:gd name="connsiteY96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467600 w 7467600"/>
              <a:gd name="connsiteY77" fmla="*/ 6012219 h 6858000"/>
              <a:gd name="connsiteX78" fmla="*/ 7356878 w 7467600"/>
              <a:gd name="connsiteY78" fmla="*/ 5981332 h 6858000"/>
              <a:gd name="connsiteX79" fmla="*/ 7467600 w 7467600"/>
              <a:gd name="connsiteY79" fmla="*/ 6117703 h 6858000"/>
              <a:gd name="connsiteX80" fmla="*/ 7467600 w 7467600"/>
              <a:gd name="connsiteY80" fmla="*/ 6163634 h 6858000"/>
              <a:gd name="connsiteX81" fmla="*/ 7403637 w 7467600"/>
              <a:gd name="connsiteY81" fmla="*/ 6083957 h 6858000"/>
              <a:gd name="connsiteX82" fmla="*/ 7254615 w 7467600"/>
              <a:gd name="connsiteY82" fmla="*/ 5911918 h 6858000"/>
              <a:gd name="connsiteX83" fmla="*/ 7312589 w 7467600"/>
              <a:gd name="connsiteY83" fmla="*/ 5982309 h 6858000"/>
              <a:gd name="connsiteX84" fmla="*/ 7448321 w 7467600"/>
              <a:gd name="connsiteY84" fmla="*/ 6190991 h 6858000"/>
              <a:gd name="connsiteX85" fmla="*/ 7467600 w 7467600"/>
              <a:gd name="connsiteY85" fmla="*/ 6221686 h 6858000"/>
              <a:gd name="connsiteX86" fmla="*/ 7467600 w 7467600"/>
              <a:gd name="connsiteY86" fmla="*/ 6334256 h 6858000"/>
              <a:gd name="connsiteX87" fmla="*/ 7454976 w 7467600"/>
              <a:gd name="connsiteY87" fmla="*/ 6318297 h 6858000"/>
              <a:gd name="connsiteX88" fmla="*/ 1456157 w 7467600"/>
              <a:gd name="connsiteY88" fmla="*/ 5371404 h 6858000"/>
              <a:gd name="connsiteX89" fmla="*/ 1244432 w 7467600"/>
              <a:gd name="connsiteY89" fmla="*/ 5385601 h 6858000"/>
              <a:gd name="connsiteX90" fmla="*/ 973990 w 7467600"/>
              <a:gd name="connsiteY90" fmla="*/ 5424940 h 6858000"/>
              <a:gd name="connsiteX91" fmla="*/ 1103809 w 7467600"/>
              <a:gd name="connsiteY91" fmla="*/ 5433720 h 6858000"/>
              <a:gd name="connsiteX92" fmla="*/ 1123454 w 7467600"/>
              <a:gd name="connsiteY92" fmla="*/ 5435727 h 6858000"/>
              <a:gd name="connsiteX93" fmla="*/ 1737017 w 7467600"/>
              <a:gd name="connsiteY93" fmla="*/ 5452183 h 6858000"/>
              <a:gd name="connsiteX94" fmla="*/ 1824397 w 7467600"/>
              <a:gd name="connsiteY94" fmla="*/ 5447757 h 6858000"/>
              <a:gd name="connsiteX95" fmla="*/ 2070059 w 7467600"/>
              <a:gd name="connsiteY95" fmla="*/ 5441660 h 6858000"/>
              <a:gd name="connsiteX96" fmla="*/ 1456157 w 7467600"/>
              <a:gd name="connsiteY96" fmla="*/ 5371404 h 6858000"/>
              <a:gd name="connsiteX97" fmla="*/ 4988186 w 7467600"/>
              <a:gd name="connsiteY97" fmla="*/ 5216467 h 6858000"/>
              <a:gd name="connsiteX98" fmla="*/ 4777334 w 7467600"/>
              <a:gd name="connsiteY98" fmla="*/ 5406072 h 6858000"/>
              <a:gd name="connsiteX99" fmla="*/ 4718341 w 7467600"/>
              <a:gd name="connsiteY99" fmla="*/ 5468043 h 6858000"/>
              <a:gd name="connsiteX100" fmla="*/ 4604655 w 7467600"/>
              <a:gd name="connsiteY100" fmla="*/ 5583434 h 6858000"/>
              <a:gd name="connsiteX101" fmla="*/ 4565074 w 7467600"/>
              <a:gd name="connsiteY101" fmla="*/ 5618550 h 6858000"/>
              <a:gd name="connsiteX102" fmla="*/ 4988186 w 7467600"/>
              <a:gd name="connsiteY102" fmla="*/ 5216467 h 6858000"/>
              <a:gd name="connsiteX103" fmla="*/ 4978032 w 7467600"/>
              <a:gd name="connsiteY103" fmla="*/ 5183809 h 6858000"/>
              <a:gd name="connsiteX104" fmla="*/ 4463413 w 7467600"/>
              <a:gd name="connsiteY104" fmla="*/ 5615162 h 6858000"/>
              <a:gd name="connsiteX105" fmla="*/ 4358134 w 7467600"/>
              <a:gd name="connsiteY105" fmla="*/ 5742791 h 6858000"/>
              <a:gd name="connsiteX106" fmla="*/ 4376219 w 7467600"/>
              <a:gd name="connsiteY106" fmla="*/ 5729027 h 6858000"/>
              <a:gd name="connsiteX107" fmla="*/ 4582340 w 7467600"/>
              <a:gd name="connsiteY107" fmla="*/ 5561037 h 6858000"/>
              <a:gd name="connsiteX108" fmla="*/ 4694684 w 7467600"/>
              <a:gd name="connsiteY108" fmla="*/ 5447098 h 6858000"/>
              <a:gd name="connsiteX109" fmla="*/ 4754123 w 7467600"/>
              <a:gd name="connsiteY109" fmla="*/ 5384643 h 6858000"/>
              <a:gd name="connsiteX110" fmla="*/ 4978032 w 7467600"/>
              <a:gd name="connsiteY110" fmla="*/ 5183809 h 6858000"/>
              <a:gd name="connsiteX111" fmla="*/ 1903353 w 7467600"/>
              <a:gd name="connsiteY111" fmla="*/ 5044827 h 6858000"/>
              <a:gd name="connsiteX112" fmla="*/ 1936931 w 7467600"/>
              <a:gd name="connsiteY112" fmla="*/ 5093954 h 6858000"/>
              <a:gd name="connsiteX113" fmla="*/ 2195868 w 7467600"/>
              <a:gd name="connsiteY113" fmla="*/ 5396574 h 6858000"/>
              <a:gd name="connsiteX114" fmla="*/ 2088852 w 7467600"/>
              <a:gd name="connsiteY114" fmla="*/ 5166123 h 6858000"/>
              <a:gd name="connsiteX115" fmla="*/ 1958241 w 7467600"/>
              <a:gd name="connsiteY115" fmla="*/ 5067955 h 6858000"/>
              <a:gd name="connsiteX116" fmla="*/ 1903353 w 7467600"/>
              <a:gd name="connsiteY116" fmla="*/ 5044827 h 6858000"/>
              <a:gd name="connsiteX117" fmla="*/ 1979378 w 7467600"/>
              <a:gd name="connsiteY117" fmla="*/ 4769504 h 6858000"/>
              <a:gd name="connsiteX118" fmla="*/ 2882120 w 7467600"/>
              <a:gd name="connsiteY118" fmla="*/ 5064547 h 6858000"/>
              <a:gd name="connsiteX119" fmla="*/ 2793103 w 7467600"/>
              <a:gd name="connsiteY119" fmla="*/ 5039699 h 6858000"/>
              <a:gd name="connsiteX120" fmla="*/ 2770041 w 7467600"/>
              <a:gd name="connsiteY120" fmla="*/ 5033634 h 6858000"/>
              <a:gd name="connsiteX121" fmla="*/ 1979378 w 7467600"/>
              <a:gd name="connsiteY121" fmla="*/ 4769504 h 6858000"/>
              <a:gd name="connsiteX122" fmla="*/ 1927410 w 7467600"/>
              <a:gd name="connsiteY122" fmla="*/ 4716164 h 6858000"/>
              <a:gd name="connsiteX123" fmla="*/ 1959587 w 7467600"/>
              <a:gd name="connsiteY123" fmla="*/ 4728849 h 6858000"/>
              <a:gd name="connsiteX124" fmla="*/ 2777707 w 7467600"/>
              <a:gd name="connsiteY124" fmla="*/ 5003991 h 6858000"/>
              <a:gd name="connsiteX125" fmla="*/ 2800768 w 7467600"/>
              <a:gd name="connsiteY125" fmla="*/ 5010056 h 6858000"/>
              <a:gd name="connsiteX126" fmla="*/ 2879408 w 7467600"/>
              <a:gd name="connsiteY126" fmla="*/ 5031590 h 6858000"/>
              <a:gd name="connsiteX127" fmla="*/ 2862295 w 7467600"/>
              <a:gd name="connsiteY127" fmla="*/ 5022958 h 6858000"/>
              <a:gd name="connsiteX128" fmla="*/ 2813343 w 7467600"/>
              <a:gd name="connsiteY128" fmla="*/ 4998369 h 6858000"/>
              <a:gd name="connsiteX129" fmla="*/ 2646245 w 7467600"/>
              <a:gd name="connsiteY129" fmla="*/ 4930999 h 6858000"/>
              <a:gd name="connsiteX130" fmla="*/ 1999243 w 7467600"/>
              <a:gd name="connsiteY130" fmla="*/ 4730524 h 6858000"/>
              <a:gd name="connsiteX131" fmla="*/ 1979527 w 7467600"/>
              <a:gd name="connsiteY131" fmla="*/ 4726651 h 6858000"/>
              <a:gd name="connsiteX132" fmla="*/ 1927410 w 7467600"/>
              <a:gd name="connsiteY132" fmla="*/ 4716164 h 6858000"/>
              <a:gd name="connsiteX133" fmla="*/ 1997014 w 7467600"/>
              <a:gd name="connsiteY133" fmla="*/ 4698007 h 6858000"/>
              <a:gd name="connsiteX134" fmla="*/ 2005458 w 7467600"/>
              <a:gd name="connsiteY134" fmla="*/ 4699540 h 6858000"/>
              <a:gd name="connsiteX135" fmla="*/ 2657186 w 7467600"/>
              <a:gd name="connsiteY135" fmla="*/ 4901687 h 6858000"/>
              <a:gd name="connsiteX136" fmla="*/ 2826662 w 7467600"/>
              <a:gd name="connsiteY136" fmla="*/ 4970362 h 6858000"/>
              <a:gd name="connsiteX137" fmla="*/ 2876100 w 7467600"/>
              <a:gd name="connsiteY137" fmla="*/ 4995397 h 6858000"/>
              <a:gd name="connsiteX138" fmla="*/ 3042600 w 7467600"/>
              <a:gd name="connsiteY138" fmla="*/ 5059532 h 6858000"/>
              <a:gd name="connsiteX139" fmla="*/ 1997014 w 7467600"/>
              <a:gd name="connsiteY139" fmla="*/ 4698007 h 6858000"/>
              <a:gd name="connsiteX140" fmla="*/ 2305292 w 7467600"/>
              <a:gd name="connsiteY140" fmla="*/ 4219492 h 6858000"/>
              <a:gd name="connsiteX141" fmla="*/ 3360922 w 7467600"/>
              <a:gd name="connsiteY141" fmla="*/ 4529373 h 6858000"/>
              <a:gd name="connsiteX142" fmla="*/ 3492420 w 7467600"/>
              <a:gd name="connsiteY142" fmla="*/ 4510145 h 6858000"/>
              <a:gd name="connsiteX143" fmla="*/ 3364086 w 7467600"/>
              <a:gd name="connsiteY143" fmla="*/ 4480340 h 6858000"/>
              <a:gd name="connsiteX144" fmla="*/ 3225818 w 7467600"/>
              <a:gd name="connsiteY144" fmla="*/ 4411822 h 6858000"/>
              <a:gd name="connsiteX145" fmla="*/ 3129696 w 7467600"/>
              <a:gd name="connsiteY145" fmla="*/ 4360704 h 6858000"/>
              <a:gd name="connsiteX146" fmla="*/ 2814545 w 7467600"/>
              <a:gd name="connsiteY146" fmla="*/ 4282955 h 6858000"/>
              <a:gd name="connsiteX147" fmla="*/ 2305292 w 7467600"/>
              <a:gd name="connsiteY147" fmla="*/ 4219492 h 6858000"/>
              <a:gd name="connsiteX148" fmla="*/ 2626982 w 7467600"/>
              <a:gd name="connsiteY148" fmla="*/ 4206450 h 6858000"/>
              <a:gd name="connsiteX149" fmla="*/ 2490617 w 7467600"/>
              <a:gd name="connsiteY149" fmla="*/ 4206951 h 6858000"/>
              <a:gd name="connsiteX150" fmla="*/ 2819869 w 7467600"/>
              <a:gd name="connsiteY150" fmla="*/ 4252936 h 6858000"/>
              <a:gd name="connsiteX151" fmla="*/ 3143018 w 7467600"/>
              <a:gd name="connsiteY151" fmla="*/ 4332698 h 6858000"/>
              <a:gd name="connsiteX152" fmla="*/ 3241520 w 7467600"/>
              <a:gd name="connsiteY152" fmla="*/ 4385112 h 6858000"/>
              <a:gd name="connsiteX153" fmla="*/ 3374575 w 7467600"/>
              <a:gd name="connsiteY153" fmla="*/ 4451517 h 6858000"/>
              <a:gd name="connsiteX154" fmla="*/ 3505221 w 7467600"/>
              <a:gd name="connsiteY154" fmla="*/ 4480757 h 6858000"/>
              <a:gd name="connsiteX155" fmla="*/ 2626982 w 7467600"/>
              <a:gd name="connsiteY155" fmla="*/ 4206450 h 6858000"/>
              <a:gd name="connsiteX156" fmla="*/ 1310106 w 7467600"/>
              <a:gd name="connsiteY156" fmla="*/ 3943217 h 6858000"/>
              <a:gd name="connsiteX157" fmla="*/ 854994 w 7467600"/>
              <a:gd name="connsiteY157" fmla="*/ 4399136 h 6858000"/>
              <a:gd name="connsiteX158" fmla="*/ 742462 w 7467600"/>
              <a:gd name="connsiteY158" fmla="*/ 4594648 h 6858000"/>
              <a:gd name="connsiteX159" fmla="*/ 820602 w 7467600"/>
              <a:gd name="connsiteY159" fmla="*/ 4485915 h 6858000"/>
              <a:gd name="connsiteX160" fmla="*/ 878295 w 7467600"/>
              <a:gd name="connsiteY160" fmla="*/ 4403594 h 6858000"/>
              <a:gd name="connsiteX161" fmla="*/ 1240607 w 7467600"/>
              <a:gd name="connsiteY161" fmla="*/ 4010401 h 6858000"/>
              <a:gd name="connsiteX162" fmla="*/ 1310106 w 7467600"/>
              <a:gd name="connsiteY162" fmla="*/ 3943217 h 6858000"/>
              <a:gd name="connsiteX163" fmla="*/ 1423113 w 7467600"/>
              <a:gd name="connsiteY163" fmla="*/ 3874565 h 6858000"/>
              <a:gd name="connsiteX164" fmla="*/ 1260565 w 7467600"/>
              <a:gd name="connsiteY164" fmla="*/ 4031982 h 6858000"/>
              <a:gd name="connsiteX165" fmla="*/ 901900 w 7467600"/>
              <a:gd name="connsiteY165" fmla="*/ 4421236 h 6858000"/>
              <a:gd name="connsiteX166" fmla="*/ 845044 w 7467600"/>
              <a:gd name="connsiteY166" fmla="*/ 4502436 h 6858000"/>
              <a:gd name="connsiteX167" fmla="*/ 685926 w 7467600"/>
              <a:gd name="connsiteY167" fmla="*/ 4703069 h 6858000"/>
              <a:gd name="connsiteX168" fmla="*/ 684248 w 7467600"/>
              <a:gd name="connsiteY168" fmla="*/ 4706721 h 6858000"/>
              <a:gd name="connsiteX169" fmla="*/ 1423113 w 7467600"/>
              <a:gd name="connsiteY169" fmla="*/ 3874565 h 6858000"/>
              <a:gd name="connsiteX170" fmla="*/ 3316479 w 7467600"/>
              <a:gd name="connsiteY170" fmla="*/ 3872136 h 6858000"/>
              <a:gd name="connsiteX171" fmla="*/ 3546806 w 7467600"/>
              <a:gd name="connsiteY171" fmla="*/ 4356139 h 6858000"/>
              <a:gd name="connsiteX172" fmla="*/ 3364433 w 7467600"/>
              <a:gd name="connsiteY172" fmla="*/ 3953121 h 6858000"/>
              <a:gd name="connsiteX173" fmla="*/ 3316479 w 7467600"/>
              <a:gd name="connsiteY173" fmla="*/ 3872136 h 6858000"/>
              <a:gd name="connsiteX174" fmla="*/ 3291335 w 7467600"/>
              <a:gd name="connsiteY174" fmla="*/ 3767420 h 6858000"/>
              <a:gd name="connsiteX175" fmla="*/ 3390805 w 7467600"/>
              <a:gd name="connsiteY175" fmla="*/ 3937163 h 6858000"/>
              <a:gd name="connsiteX176" fmla="*/ 3579062 w 7467600"/>
              <a:gd name="connsiteY176" fmla="*/ 4359040 h 6858000"/>
              <a:gd name="connsiteX177" fmla="*/ 3467355 w 7467600"/>
              <a:gd name="connsiteY177" fmla="*/ 3988130 h 6858000"/>
              <a:gd name="connsiteX178" fmla="*/ 3310753 w 7467600"/>
              <a:gd name="connsiteY178" fmla="*/ 3787140 h 6858000"/>
              <a:gd name="connsiteX179" fmla="*/ 3291335 w 7467600"/>
              <a:gd name="connsiteY179" fmla="*/ 3767420 h 6858000"/>
              <a:gd name="connsiteX180" fmla="*/ 1635889 w 7467600"/>
              <a:gd name="connsiteY180" fmla="*/ 3709494 h 6858000"/>
              <a:gd name="connsiteX181" fmla="*/ 1634800 w 7467600"/>
              <a:gd name="connsiteY181" fmla="*/ 3731111 h 6858000"/>
              <a:gd name="connsiteX182" fmla="*/ 1635889 w 7467600"/>
              <a:gd name="connsiteY182" fmla="*/ 3709494 h 6858000"/>
              <a:gd name="connsiteX183" fmla="*/ 1510397 w 7467600"/>
              <a:gd name="connsiteY183" fmla="*/ 3684705 h 6858000"/>
              <a:gd name="connsiteX184" fmla="*/ 1146550 w 7467600"/>
              <a:gd name="connsiteY184" fmla="*/ 3802012 h 6858000"/>
              <a:gd name="connsiteX185" fmla="*/ 698834 w 7467600"/>
              <a:gd name="connsiteY185" fmla="*/ 3952272 h 6858000"/>
              <a:gd name="connsiteX186" fmla="*/ 34256 w 7467600"/>
              <a:gd name="connsiteY186" fmla="*/ 4347603 h 6858000"/>
              <a:gd name="connsiteX187" fmla="*/ 527241 w 7467600"/>
              <a:gd name="connsiteY187" fmla="*/ 4065078 h 6858000"/>
              <a:gd name="connsiteX188" fmla="*/ 1510397 w 7467600"/>
              <a:gd name="connsiteY188" fmla="*/ 3684705 h 6858000"/>
              <a:gd name="connsiteX189" fmla="*/ 1313114 w 7467600"/>
              <a:gd name="connsiteY189" fmla="*/ 3655216 h 6858000"/>
              <a:gd name="connsiteX190" fmla="*/ 1109304 w 7467600"/>
              <a:gd name="connsiteY190" fmla="*/ 3669030 h 6858000"/>
              <a:gd name="connsiteX191" fmla="*/ 8129 w 7467600"/>
              <a:gd name="connsiteY191" fmla="*/ 4330519 h 6858000"/>
              <a:gd name="connsiteX192" fmla="*/ 687572 w 7467600"/>
              <a:gd name="connsiteY192" fmla="*/ 3925629 h 6858000"/>
              <a:gd name="connsiteX193" fmla="*/ 1138365 w 7467600"/>
              <a:gd name="connsiteY193" fmla="*/ 3774515 h 6858000"/>
              <a:gd name="connsiteX194" fmla="*/ 1505579 w 7467600"/>
              <a:gd name="connsiteY194" fmla="*/ 3655526 h 6858000"/>
              <a:gd name="connsiteX195" fmla="*/ 1313114 w 7467600"/>
              <a:gd name="connsiteY195" fmla="*/ 3655216 h 6858000"/>
              <a:gd name="connsiteX196" fmla="*/ 3655073 w 7467600"/>
              <a:gd name="connsiteY196" fmla="*/ 3650884 h 6858000"/>
              <a:gd name="connsiteX197" fmla="*/ 3989938 w 7467600"/>
              <a:gd name="connsiteY197" fmla="*/ 3991685 h 6858000"/>
              <a:gd name="connsiteX198" fmla="*/ 4393907 w 7467600"/>
              <a:gd name="connsiteY198" fmla="*/ 4261258 h 6858000"/>
              <a:gd name="connsiteX199" fmla="*/ 4648051 w 7467600"/>
              <a:gd name="connsiteY199" fmla="*/ 4374051 h 6858000"/>
              <a:gd name="connsiteX200" fmla="*/ 4383389 w 7467600"/>
              <a:gd name="connsiteY200" fmla="*/ 4184369 h 6858000"/>
              <a:gd name="connsiteX201" fmla="*/ 4165508 w 7467600"/>
              <a:gd name="connsiteY201" fmla="*/ 4035196 h 6858000"/>
              <a:gd name="connsiteX202" fmla="*/ 4068162 w 7467600"/>
              <a:gd name="connsiteY202" fmla="*/ 3953394 h 6858000"/>
              <a:gd name="connsiteX203" fmla="*/ 3981416 w 7467600"/>
              <a:gd name="connsiteY203" fmla="*/ 3880482 h 6858000"/>
              <a:gd name="connsiteX204" fmla="*/ 3800147 w 7467600"/>
              <a:gd name="connsiteY204" fmla="*/ 3749872 h 6858000"/>
              <a:gd name="connsiteX205" fmla="*/ 3655073 w 7467600"/>
              <a:gd name="connsiteY205" fmla="*/ 3650884 h 6858000"/>
              <a:gd name="connsiteX206" fmla="*/ 3670252 w 7467600"/>
              <a:gd name="connsiteY206" fmla="*/ 3622798 h 6858000"/>
              <a:gd name="connsiteX207" fmla="*/ 3817258 w 7467600"/>
              <a:gd name="connsiteY207" fmla="*/ 3723577 h 6858000"/>
              <a:gd name="connsiteX208" fmla="*/ 4000461 w 7467600"/>
              <a:gd name="connsiteY208" fmla="*/ 3855966 h 6858000"/>
              <a:gd name="connsiteX209" fmla="*/ 4088180 w 7467600"/>
              <a:gd name="connsiteY209" fmla="*/ 3929774 h 6858000"/>
              <a:gd name="connsiteX210" fmla="*/ 4184555 w 7467600"/>
              <a:gd name="connsiteY210" fmla="*/ 4010683 h 6858000"/>
              <a:gd name="connsiteX211" fmla="*/ 4399563 w 7467600"/>
              <a:gd name="connsiteY211" fmla="*/ 4158106 h 6858000"/>
              <a:gd name="connsiteX212" fmla="*/ 4684469 w 7467600"/>
              <a:gd name="connsiteY212" fmla="*/ 4364680 h 6858000"/>
              <a:gd name="connsiteX213" fmla="*/ 4690271 w 7467600"/>
              <a:gd name="connsiteY213" fmla="*/ 4370034 h 6858000"/>
              <a:gd name="connsiteX214" fmla="*/ 4136093 w 7467600"/>
              <a:gd name="connsiteY214" fmla="*/ 3858466 h 6858000"/>
              <a:gd name="connsiteX215" fmla="*/ 3670252 w 7467600"/>
              <a:gd name="connsiteY215" fmla="*/ 3622798 h 6858000"/>
              <a:gd name="connsiteX216" fmla="*/ 4440129 w 7467600"/>
              <a:gd name="connsiteY216" fmla="*/ 3448571 h 6858000"/>
              <a:gd name="connsiteX217" fmla="*/ 4856525 w 7467600"/>
              <a:gd name="connsiteY217" fmla="*/ 3915351 h 6858000"/>
              <a:gd name="connsiteX218" fmla="*/ 5059055 w 7467600"/>
              <a:gd name="connsiteY218" fmla="*/ 4108918 h 6858000"/>
              <a:gd name="connsiteX219" fmla="*/ 5290070 w 7467600"/>
              <a:gd name="connsiteY219" fmla="*/ 4263619 h 6858000"/>
              <a:gd name="connsiteX220" fmla="*/ 4834991 w 7467600"/>
              <a:gd name="connsiteY220" fmla="*/ 3830985 h 6858000"/>
              <a:gd name="connsiteX221" fmla="*/ 4440129 w 7467600"/>
              <a:gd name="connsiteY221" fmla="*/ 3448571 h 6858000"/>
              <a:gd name="connsiteX222" fmla="*/ 4441737 w 7467600"/>
              <a:gd name="connsiteY222" fmla="*/ 3399734 h 6858000"/>
              <a:gd name="connsiteX223" fmla="*/ 4431236 w 7467600"/>
              <a:gd name="connsiteY223" fmla="*/ 3400954 h 6858000"/>
              <a:gd name="connsiteX224" fmla="*/ 4557150 w 7467600"/>
              <a:gd name="connsiteY224" fmla="*/ 3510023 h 6858000"/>
              <a:gd name="connsiteX225" fmla="*/ 4856936 w 7467600"/>
              <a:gd name="connsiteY225" fmla="*/ 3809146 h 6858000"/>
              <a:gd name="connsiteX226" fmla="*/ 5111996 w 7467600"/>
              <a:gd name="connsiteY226" fmla="*/ 4065759 h 6858000"/>
              <a:gd name="connsiteX227" fmla="*/ 5388878 w 7467600"/>
              <a:gd name="connsiteY227" fmla="*/ 4300185 h 6858000"/>
              <a:gd name="connsiteX228" fmla="*/ 5425556 w 7467600"/>
              <a:gd name="connsiteY228" fmla="*/ 4308967 h 6858000"/>
              <a:gd name="connsiteX229" fmla="*/ 4943646 w 7467600"/>
              <a:gd name="connsiteY229" fmla="*/ 3822916 h 6858000"/>
              <a:gd name="connsiteX230" fmla="*/ 4594837 w 7467600"/>
              <a:gd name="connsiteY230" fmla="*/ 3532274 h 6858000"/>
              <a:gd name="connsiteX231" fmla="*/ 4441737 w 7467600"/>
              <a:gd name="connsiteY231" fmla="*/ 3399734 h 6858000"/>
              <a:gd name="connsiteX232" fmla="*/ 5425834 w 7467600"/>
              <a:gd name="connsiteY232" fmla="*/ 3162785 h 6858000"/>
              <a:gd name="connsiteX233" fmla="*/ 5401644 w 7467600"/>
              <a:gd name="connsiteY233" fmla="*/ 3617847 h 6858000"/>
              <a:gd name="connsiteX234" fmla="*/ 5467256 w 7467600"/>
              <a:gd name="connsiteY234" fmla="*/ 4175494 h 6858000"/>
              <a:gd name="connsiteX235" fmla="*/ 5448069 w 7467600"/>
              <a:gd name="connsiteY235" fmla="*/ 3567554 h 6858000"/>
              <a:gd name="connsiteX236" fmla="*/ 5425834 w 7467600"/>
              <a:gd name="connsiteY236" fmla="*/ 3162785 h 6858000"/>
              <a:gd name="connsiteX237" fmla="*/ 1318687 w 7467600"/>
              <a:gd name="connsiteY237" fmla="*/ 3113840 h 6858000"/>
              <a:gd name="connsiteX238" fmla="*/ 1066793 w 7467600"/>
              <a:gd name="connsiteY238" fmla="*/ 3212171 h 6858000"/>
              <a:gd name="connsiteX239" fmla="*/ 993319 w 7467600"/>
              <a:gd name="connsiteY239" fmla="*/ 3247648 h 6858000"/>
              <a:gd name="connsiteX240" fmla="*/ 853081 w 7467600"/>
              <a:gd name="connsiteY240" fmla="*/ 3312410 h 6858000"/>
              <a:gd name="connsiteX241" fmla="*/ 805957 w 7467600"/>
              <a:gd name="connsiteY241" fmla="*/ 3330443 h 6858000"/>
              <a:gd name="connsiteX242" fmla="*/ 1318687 w 7467600"/>
              <a:gd name="connsiteY242" fmla="*/ 3113840 h 6858000"/>
              <a:gd name="connsiteX243" fmla="*/ 5453702 w 7467600"/>
              <a:gd name="connsiteY243" fmla="*/ 3090882 h 6858000"/>
              <a:gd name="connsiteX244" fmla="*/ 5480135 w 7467600"/>
              <a:gd name="connsiteY244" fmla="*/ 3565802 h 6858000"/>
              <a:gd name="connsiteX245" fmla="*/ 5499023 w 7467600"/>
              <a:gd name="connsiteY245" fmla="*/ 4166310 h 6858000"/>
              <a:gd name="connsiteX246" fmla="*/ 5547022 w 7467600"/>
              <a:gd name="connsiteY246" fmla="*/ 3607838 h 6858000"/>
              <a:gd name="connsiteX247" fmla="*/ 5515964 w 7467600"/>
              <a:gd name="connsiteY247" fmla="*/ 3378541 h 6858000"/>
              <a:gd name="connsiteX248" fmla="*/ 5453702 w 7467600"/>
              <a:gd name="connsiteY248" fmla="*/ 3090882 h 6858000"/>
              <a:gd name="connsiteX249" fmla="*/ 1238695 w 7467600"/>
              <a:gd name="connsiteY249" fmla="*/ 3076820 h 6858000"/>
              <a:gd name="connsiteX250" fmla="*/ 716371 w 7467600"/>
              <a:gd name="connsiteY250" fmla="*/ 3293249 h 6858000"/>
              <a:gd name="connsiteX251" fmla="*/ 579522 w 7467600"/>
              <a:gd name="connsiteY251" fmla="*/ 3371759 h 6858000"/>
              <a:gd name="connsiteX252" fmla="*/ 600288 w 7467600"/>
              <a:gd name="connsiteY252" fmla="*/ 3365555 h 6858000"/>
              <a:gd name="connsiteX253" fmla="*/ 840692 w 7467600"/>
              <a:gd name="connsiteY253" fmla="*/ 3284921 h 6858000"/>
              <a:gd name="connsiteX254" fmla="*/ 979248 w 7467600"/>
              <a:gd name="connsiteY254" fmla="*/ 3221003 h 6858000"/>
              <a:gd name="connsiteX255" fmla="*/ 1053282 w 7467600"/>
              <a:gd name="connsiteY255" fmla="*/ 3185247 h 6858000"/>
              <a:gd name="connsiteX256" fmla="*/ 1320603 w 7467600"/>
              <a:gd name="connsiteY256" fmla="*/ 3081281 h 6858000"/>
              <a:gd name="connsiteX257" fmla="*/ 1238695 w 7467600"/>
              <a:gd name="connsiteY257" fmla="*/ 3076820 h 6858000"/>
              <a:gd name="connsiteX258" fmla="*/ 5425627 w 7467600"/>
              <a:gd name="connsiteY258" fmla="*/ 2954192 h 6858000"/>
              <a:gd name="connsiteX259" fmla="*/ 5470770 w 7467600"/>
              <a:gd name="connsiteY259" fmla="*/ 3005435 h 6858000"/>
              <a:gd name="connsiteX260" fmla="*/ 5519779 w 7467600"/>
              <a:gd name="connsiteY260" fmla="*/ 4359223 h 6858000"/>
              <a:gd name="connsiteX261" fmla="*/ 5520293 w 7467600"/>
              <a:gd name="connsiteY261" fmla="*/ 4360602 h 6858000"/>
              <a:gd name="connsiteX262" fmla="*/ 5767221 w 7467600"/>
              <a:gd name="connsiteY262" fmla="*/ 4665564 h 6858000"/>
              <a:gd name="connsiteX263" fmla="*/ 6937169 w 7467600"/>
              <a:gd name="connsiteY263" fmla="*/ 4815941 h 6858000"/>
              <a:gd name="connsiteX264" fmla="*/ 6953922 w 7467600"/>
              <a:gd name="connsiteY264" fmla="*/ 4890068 h 6858000"/>
              <a:gd name="connsiteX265" fmla="*/ 6071359 w 7467600"/>
              <a:gd name="connsiteY265" fmla="*/ 4770770 h 6858000"/>
              <a:gd name="connsiteX266" fmla="*/ 6038839 w 7467600"/>
              <a:gd name="connsiteY266" fmla="*/ 4764474 h 6858000"/>
              <a:gd name="connsiteX267" fmla="*/ 6038706 w 7467600"/>
              <a:gd name="connsiteY267" fmla="*/ 4763847 h 6858000"/>
              <a:gd name="connsiteX268" fmla="*/ 6037784 w 7467600"/>
              <a:gd name="connsiteY268" fmla="*/ 4764270 h 6858000"/>
              <a:gd name="connsiteX269" fmla="*/ 6038839 w 7467600"/>
              <a:gd name="connsiteY269" fmla="*/ 4764474 h 6858000"/>
              <a:gd name="connsiteX270" fmla="*/ 6040338 w 7467600"/>
              <a:gd name="connsiteY270" fmla="*/ 4771418 h 6858000"/>
              <a:gd name="connsiteX271" fmla="*/ 6024488 w 7467600"/>
              <a:gd name="connsiteY271" fmla="*/ 4809903 h 6858000"/>
              <a:gd name="connsiteX272" fmla="*/ 5599771 w 7467600"/>
              <a:gd name="connsiteY272" fmla="*/ 5509652 h 6858000"/>
              <a:gd name="connsiteX273" fmla="*/ 5548843 w 7467600"/>
              <a:gd name="connsiteY273" fmla="*/ 5563845 h 6858000"/>
              <a:gd name="connsiteX274" fmla="*/ 5940952 w 7467600"/>
              <a:gd name="connsiteY274" fmla="*/ 6250028 h 6858000"/>
              <a:gd name="connsiteX275" fmla="*/ 6043441 w 7467600"/>
              <a:gd name="connsiteY275" fmla="*/ 6665847 h 6858000"/>
              <a:gd name="connsiteX276" fmla="*/ 6093432 w 7467600"/>
              <a:gd name="connsiteY276" fmla="*/ 6858000 h 6858000"/>
              <a:gd name="connsiteX277" fmla="*/ 6034344 w 7467600"/>
              <a:gd name="connsiteY277" fmla="*/ 6858000 h 6858000"/>
              <a:gd name="connsiteX278" fmla="*/ 6026679 w 7467600"/>
              <a:gd name="connsiteY278" fmla="*/ 6836959 h 6858000"/>
              <a:gd name="connsiteX279" fmla="*/ 5800441 w 7467600"/>
              <a:gd name="connsiteY279" fmla="*/ 6335286 h 6858000"/>
              <a:gd name="connsiteX280" fmla="*/ 5526562 w 7467600"/>
              <a:gd name="connsiteY280" fmla="*/ 5705388 h 6858000"/>
              <a:gd name="connsiteX281" fmla="*/ 5519640 w 7467600"/>
              <a:gd name="connsiteY281" fmla="*/ 5683774 h 6858000"/>
              <a:gd name="connsiteX282" fmla="*/ 5844559 w 7467600"/>
              <a:gd name="connsiteY282" fmla="*/ 6553349 h 6858000"/>
              <a:gd name="connsiteX283" fmla="*/ 5975994 w 7467600"/>
              <a:gd name="connsiteY283" fmla="*/ 6858000 h 6858000"/>
              <a:gd name="connsiteX284" fmla="*/ 5898547 w 7467600"/>
              <a:gd name="connsiteY284" fmla="*/ 6858000 h 6858000"/>
              <a:gd name="connsiteX285" fmla="*/ 5682041 w 7467600"/>
              <a:gd name="connsiteY285" fmla="*/ 6355860 h 6858000"/>
              <a:gd name="connsiteX286" fmla="*/ 5461758 w 7467600"/>
              <a:gd name="connsiteY286" fmla="*/ 5820220 h 6858000"/>
              <a:gd name="connsiteX287" fmla="*/ 5237282 w 7467600"/>
              <a:gd name="connsiteY287" fmla="*/ 6579086 h 6858000"/>
              <a:gd name="connsiteX288" fmla="*/ 5115009 w 7467600"/>
              <a:gd name="connsiteY288" fmla="*/ 6858000 h 6858000"/>
              <a:gd name="connsiteX289" fmla="*/ 5028074 w 7467600"/>
              <a:gd name="connsiteY289" fmla="*/ 6858000 h 6858000"/>
              <a:gd name="connsiteX290" fmla="*/ 5079508 w 7467600"/>
              <a:gd name="connsiteY290" fmla="*/ 6749074 h 6858000"/>
              <a:gd name="connsiteX291" fmla="*/ 5371846 w 7467600"/>
              <a:gd name="connsiteY291" fmla="*/ 5924413 h 6858000"/>
              <a:gd name="connsiteX292" fmla="*/ 5270512 w 7467600"/>
              <a:gd name="connsiteY292" fmla="*/ 6138975 h 6858000"/>
              <a:gd name="connsiteX293" fmla="*/ 5062409 w 7467600"/>
              <a:gd name="connsiteY293" fmla="*/ 6653544 h 6858000"/>
              <a:gd name="connsiteX294" fmla="*/ 5036628 w 7467600"/>
              <a:gd name="connsiteY294" fmla="*/ 6754247 h 6858000"/>
              <a:gd name="connsiteX295" fmla="*/ 5009112 w 7467600"/>
              <a:gd name="connsiteY295" fmla="*/ 6858000 h 6858000"/>
              <a:gd name="connsiteX296" fmla="*/ 4976679 w 7467600"/>
              <a:gd name="connsiteY296" fmla="*/ 6858000 h 6858000"/>
              <a:gd name="connsiteX297" fmla="*/ 5006537 w 7467600"/>
              <a:gd name="connsiteY297" fmla="*/ 6747068 h 6858000"/>
              <a:gd name="connsiteX298" fmla="*/ 5032723 w 7467600"/>
              <a:gd name="connsiteY298" fmla="*/ 6644957 h 6858000"/>
              <a:gd name="connsiteX299" fmla="*/ 5242949 w 7467600"/>
              <a:gd name="connsiteY299" fmla="*/ 6125175 h 6858000"/>
              <a:gd name="connsiteX300" fmla="*/ 5286321 w 7467600"/>
              <a:gd name="connsiteY300" fmla="*/ 6033555 h 6858000"/>
              <a:gd name="connsiteX301" fmla="*/ 5008210 w 7467600"/>
              <a:gd name="connsiteY301" fmla="*/ 6649194 h 6858000"/>
              <a:gd name="connsiteX302" fmla="*/ 4986321 w 7467600"/>
              <a:gd name="connsiteY302" fmla="*/ 6765687 h 6858000"/>
              <a:gd name="connsiteX303" fmla="*/ 4973474 w 7467600"/>
              <a:gd name="connsiteY303" fmla="*/ 6858000 h 6858000"/>
              <a:gd name="connsiteX304" fmla="*/ 4907178 w 7467600"/>
              <a:gd name="connsiteY304" fmla="*/ 6858000 h 6858000"/>
              <a:gd name="connsiteX305" fmla="*/ 4910810 w 7467600"/>
              <a:gd name="connsiteY305" fmla="*/ 6829660 h 6858000"/>
              <a:gd name="connsiteX306" fmla="*/ 4987461 w 7467600"/>
              <a:gd name="connsiteY306" fmla="*/ 6432994 h 6858000"/>
              <a:gd name="connsiteX307" fmla="*/ 5179262 w 7467600"/>
              <a:gd name="connsiteY307" fmla="*/ 6035044 h 6858000"/>
              <a:gd name="connsiteX308" fmla="*/ 4689678 w 7467600"/>
              <a:gd name="connsiteY308" fmla="*/ 6440241 h 6858000"/>
              <a:gd name="connsiteX309" fmla="*/ 4477543 w 7467600"/>
              <a:gd name="connsiteY309" fmla="*/ 6674836 h 6858000"/>
              <a:gd name="connsiteX310" fmla="*/ 4329957 w 7467600"/>
              <a:gd name="connsiteY310" fmla="*/ 6858000 h 6858000"/>
              <a:gd name="connsiteX311" fmla="*/ 4218595 w 7467600"/>
              <a:gd name="connsiteY311" fmla="*/ 6858000 h 6858000"/>
              <a:gd name="connsiteX312" fmla="*/ 4368888 w 7467600"/>
              <a:gd name="connsiteY312" fmla="*/ 6668412 h 6858000"/>
              <a:gd name="connsiteX313" fmla="*/ 4563091 w 7467600"/>
              <a:gd name="connsiteY313" fmla="*/ 6442508 h 6858000"/>
              <a:gd name="connsiteX314" fmla="*/ 5387324 w 7467600"/>
              <a:gd name="connsiteY314" fmla="*/ 5705830 h 6858000"/>
              <a:gd name="connsiteX315" fmla="*/ 5073620 w 7467600"/>
              <a:gd name="connsiteY315" fmla="*/ 5955437 h 6858000"/>
              <a:gd name="connsiteX316" fmla="*/ 4689789 w 7467600"/>
              <a:gd name="connsiteY316" fmla="*/ 6268382 h 6858000"/>
              <a:gd name="connsiteX317" fmla="*/ 4418722 w 7467600"/>
              <a:gd name="connsiteY317" fmla="*/ 6570886 h 6858000"/>
              <a:gd name="connsiteX318" fmla="*/ 4214944 w 7467600"/>
              <a:gd name="connsiteY318" fmla="*/ 6858000 h 6858000"/>
              <a:gd name="connsiteX319" fmla="*/ 4177898 w 7467600"/>
              <a:gd name="connsiteY319" fmla="*/ 6858000 h 6858000"/>
              <a:gd name="connsiteX320" fmla="*/ 4391597 w 7467600"/>
              <a:gd name="connsiteY320" fmla="*/ 6556370 h 6858000"/>
              <a:gd name="connsiteX321" fmla="*/ 4668889 w 7467600"/>
              <a:gd name="connsiteY321" fmla="*/ 6246399 h 6858000"/>
              <a:gd name="connsiteX322" fmla="*/ 5055427 w 7467600"/>
              <a:gd name="connsiteY322" fmla="*/ 5931476 h 6858000"/>
              <a:gd name="connsiteX323" fmla="*/ 5371814 w 7467600"/>
              <a:gd name="connsiteY323" fmla="*/ 5678975 h 6858000"/>
              <a:gd name="connsiteX324" fmla="*/ 4987918 w 7467600"/>
              <a:gd name="connsiteY324" fmla="*/ 5838701 h 6858000"/>
              <a:gd name="connsiteX325" fmla="*/ 4317146 w 7467600"/>
              <a:gd name="connsiteY325" fmla="*/ 6587716 h 6858000"/>
              <a:gd name="connsiteX326" fmla="*/ 4171627 w 7467600"/>
              <a:gd name="connsiteY326" fmla="*/ 6858000 h 6858000"/>
              <a:gd name="connsiteX327" fmla="*/ 4081585 w 7467600"/>
              <a:gd name="connsiteY327" fmla="*/ 6858000 h 6858000"/>
              <a:gd name="connsiteX328" fmla="*/ 4238603 w 7467600"/>
              <a:gd name="connsiteY328" fmla="*/ 6559341 h 6858000"/>
              <a:gd name="connsiteX329" fmla="*/ 4778333 w 7467600"/>
              <a:gd name="connsiteY329" fmla="*/ 5873626 h 6858000"/>
              <a:gd name="connsiteX330" fmla="*/ 5414185 w 7467600"/>
              <a:gd name="connsiteY330" fmla="*/ 5573882 h 6858000"/>
              <a:gd name="connsiteX331" fmla="*/ 5959648 w 7467600"/>
              <a:gd name="connsiteY331" fmla="*/ 4760797 h 6858000"/>
              <a:gd name="connsiteX332" fmla="*/ 5355019 w 7467600"/>
              <a:gd name="connsiteY332" fmla="*/ 4734672 h 6858000"/>
              <a:gd name="connsiteX333" fmla="*/ 5083565 w 7467600"/>
              <a:gd name="connsiteY333" fmla="*/ 5179121 h 6858000"/>
              <a:gd name="connsiteX334" fmla="*/ 4713577 w 7467600"/>
              <a:gd name="connsiteY334" fmla="*/ 5616803 h 6858000"/>
              <a:gd name="connsiteX335" fmla="*/ 3989559 w 7467600"/>
              <a:gd name="connsiteY335" fmla="*/ 6145945 h 6858000"/>
              <a:gd name="connsiteX336" fmla="*/ 3939824 w 7467600"/>
              <a:gd name="connsiteY336" fmla="*/ 6066900 h 6858000"/>
              <a:gd name="connsiteX337" fmla="*/ 4584537 w 7467600"/>
              <a:gd name="connsiteY337" fmla="*/ 5324826 h 6858000"/>
              <a:gd name="connsiteX338" fmla="*/ 5037105 w 7467600"/>
              <a:gd name="connsiteY338" fmla="*/ 5088765 h 6858000"/>
              <a:gd name="connsiteX339" fmla="*/ 5039930 w 7467600"/>
              <a:gd name="connsiteY339" fmla="*/ 5089585 h 6858000"/>
              <a:gd name="connsiteX340" fmla="*/ 5263764 w 7467600"/>
              <a:gd name="connsiteY340" fmla="*/ 4735525 h 6858000"/>
              <a:gd name="connsiteX341" fmla="*/ 4086300 w 7467600"/>
              <a:gd name="connsiteY341" fmla="*/ 4884599 h 6858000"/>
              <a:gd name="connsiteX342" fmla="*/ 4085485 w 7467600"/>
              <a:gd name="connsiteY342" fmla="*/ 4899070 h 6858000"/>
              <a:gd name="connsiteX343" fmla="*/ 3871915 w 7467600"/>
              <a:gd name="connsiteY343" fmla="*/ 5253645 h 6858000"/>
              <a:gd name="connsiteX344" fmla="*/ 3799374 w 7467600"/>
              <a:gd name="connsiteY344" fmla="*/ 5466127 h 6858000"/>
              <a:gd name="connsiteX345" fmla="*/ 3498850 w 7467600"/>
              <a:gd name="connsiteY345" fmla="*/ 6661888 h 6858000"/>
              <a:gd name="connsiteX346" fmla="*/ 3399216 w 7467600"/>
              <a:gd name="connsiteY346" fmla="*/ 6858000 h 6858000"/>
              <a:gd name="connsiteX347" fmla="*/ 3303688 w 7467600"/>
              <a:gd name="connsiteY347" fmla="*/ 6858000 h 6858000"/>
              <a:gd name="connsiteX348" fmla="*/ 3391774 w 7467600"/>
              <a:gd name="connsiteY348" fmla="*/ 6697181 h 6858000"/>
              <a:gd name="connsiteX349" fmla="*/ 3735540 w 7467600"/>
              <a:gd name="connsiteY349" fmla="*/ 5546923 h 6858000"/>
              <a:gd name="connsiteX350" fmla="*/ 3729438 w 7467600"/>
              <a:gd name="connsiteY350" fmla="*/ 5569058 h 6858000"/>
              <a:gd name="connsiteX351" fmla="*/ 3707782 w 7467600"/>
              <a:gd name="connsiteY351" fmla="*/ 5644908 h 6858000"/>
              <a:gd name="connsiteX352" fmla="*/ 3583827 w 7467600"/>
              <a:gd name="connsiteY352" fmla="*/ 6039215 h 6858000"/>
              <a:gd name="connsiteX353" fmla="*/ 3547861 w 7467600"/>
              <a:gd name="connsiteY353" fmla="*/ 6129609 h 6858000"/>
              <a:gd name="connsiteX354" fmla="*/ 3490905 w 7467600"/>
              <a:gd name="connsiteY354" fmla="*/ 6277660 h 6858000"/>
              <a:gd name="connsiteX355" fmla="*/ 3455859 w 7467600"/>
              <a:gd name="connsiteY355" fmla="*/ 6391301 h 6858000"/>
              <a:gd name="connsiteX356" fmla="*/ 3429112 w 7467600"/>
              <a:gd name="connsiteY356" fmla="*/ 6479469 h 6858000"/>
              <a:gd name="connsiteX357" fmla="*/ 3304862 w 7467600"/>
              <a:gd name="connsiteY357" fmla="*/ 6796476 h 6858000"/>
              <a:gd name="connsiteX358" fmla="*/ 3276071 w 7467600"/>
              <a:gd name="connsiteY358" fmla="*/ 6858000 h 6858000"/>
              <a:gd name="connsiteX359" fmla="*/ 3240805 w 7467600"/>
              <a:gd name="connsiteY359" fmla="*/ 6858000 h 6858000"/>
              <a:gd name="connsiteX360" fmla="*/ 3275917 w 7467600"/>
              <a:gd name="connsiteY360" fmla="*/ 6783192 h 6858000"/>
              <a:gd name="connsiteX361" fmla="*/ 3399358 w 7467600"/>
              <a:gd name="connsiteY361" fmla="*/ 6469011 h 6858000"/>
              <a:gd name="connsiteX362" fmla="*/ 3425650 w 7467600"/>
              <a:gd name="connsiteY362" fmla="*/ 6381333 h 6858000"/>
              <a:gd name="connsiteX363" fmla="*/ 3460661 w 7467600"/>
              <a:gd name="connsiteY363" fmla="*/ 6266763 h 6858000"/>
              <a:gd name="connsiteX364" fmla="*/ 3518021 w 7467600"/>
              <a:gd name="connsiteY364" fmla="*/ 6117298 h 6858000"/>
              <a:gd name="connsiteX365" fmla="*/ 3554035 w 7467600"/>
              <a:gd name="connsiteY365" fmla="*/ 6027832 h 6858000"/>
              <a:gd name="connsiteX366" fmla="*/ 3677174 w 7467600"/>
              <a:gd name="connsiteY366" fmla="*/ 5636351 h 6858000"/>
              <a:gd name="connsiteX367" fmla="*/ 3698819 w 7467600"/>
              <a:gd name="connsiteY367" fmla="*/ 5560503 h 6858000"/>
              <a:gd name="connsiteX368" fmla="*/ 3702094 w 7467600"/>
              <a:gd name="connsiteY368" fmla="*/ 5549194 h 6858000"/>
              <a:gd name="connsiteX369" fmla="*/ 3398355 w 7467600"/>
              <a:gd name="connsiteY369" fmla="*/ 6094603 h 6858000"/>
              <a:gd name="connsiteX370" fmla="*/ 3193941 w 7467600"/>
              <a:gd name="connsiteY370" fmla="*/ 6798775 h 6858000"/>
              <a:gd name="connsiteX371" fmla="*/ 3184140 w 7467600"/>
              <a:gd name="connsiteY371" fmla="*/ 6858000 h 6858000"/>
              <a:gd name="connsiteX372" fmla="*/ 3099978 w 7467600"/>
              <a:gd name="connsiteY372" fmla="*/ 6858000 h 6858000"/>
              <a:gd name="connsiteX373" fmla="*/ 3101556 w 7467600"/>
              <a:gd name="connsiteY373" fmla="*/ 6843337 h 6858000"/>
              <a:gd name="connsiteX374" fmla="*/ 3370162 w 7467600"/>
              <a:gd name="connsiteY374" fmla="*/ 5785550 h 6858000"/>
              <a:gd name="connsiteX375" fmla="*/ 3746477 w 7467600"/>
              <a:gd name="connsiteY375" fmla="*/ 5377889 h 6858000"/>
              <a:gd name="connsiteX376" fmla="*/ 3863399 w 7467600"/>
              <a:gd name="connsiteY376" fmla="*/ 5087257 h 6858000"/>
              <a:gd name="connsiteX377" fmla="*/ 3968712 w 7467600"/>
              <a:gd name="connsiteY377" fmla="*/ 4913989 h 6858000"/>
              <a:gd name="connsiteX378" fmla="*/ 2792390 w 7467600"/>
              <a:gd name="connsiteY378" fmla="*/ 5382974 h 6858000"/>
              <a:gd name="connsiteX379" fmla="*/ 2714982 w 7467600"/>
              <a:gd name="connsiteY379" fmla="*/ 5427051 h 6858000"/>
              <a:gd name="connsiteX380" fmla="*/ 2813361 w 7467600"/>
              <a:gd name="connsiteY380" fmla="*/ 6023912 h 6858000"/>
              <a:gd name="connsiteX381" fmla="*/ 2688430 w 7467600"/>
              <a:gd name="connsiteY381" fmla="*/ 6801564 h 6858000"/>
              <a:gd name="connsiteX382" fmla="*/ 2629626 w 7467600"/>
              <a:gd name="connsiteY382" fmla="*/ 6763394 h 6858000"/>
              <a:gd name="connsiteX383" fmla="*/ 2565328 w 7467600"/>
              <a:gd name="connsiteY383" fmla="*/ 5516399 h 6858000"/>
              <a:gd name="connsiteX384" fmla="*/ 1922999 w 7467600"/>
              <a:gd name="connsiteY384" fmla="*/ 5980343 h 6858000"/>
              <a:gd name="connsiteX385" fmla="*/ 1950261 w 7467600"/>
              <a:gd name="connsiteY385" fmla="*/ 6405858 h 6858000"/>
              <a:gd name="connsiteX386" fmla="*/ 2365554 w 7467600"/>
              <a:gd name="connsiteY386" fmla="*/ 6759107 h 6858000"/>
              <a:gd name="connsiteX387" fmla="*/ 2424142 w 7467600"/>
              <a:gd name="connsiteY387" fmla="*/ 6858000 h 6858000"/>
              <a:gd name="connsiteX388" fmla="*/ 2395994 w 7467600"/>
              <a:gd name="connsiteY388" fmla="*/ 6858000 h 6858000"/>
              <a:gd name="connsiteX389" fmla="*/ 2392863 w 7467600"/>
              <a:gd name="connsiteY389" fmla="*/ 6852964 h 6858000"/>
              <a:gd name="connsiteX390" fmla="*/ 2017589 w 7467600"/>
              <a:gd name="connsiteY390" fmla="*/ 6493982 h 6858000"/>
              <a:gd name="connsiteX391" fmla="*/ 2147336 w 7467600"/>
              <a:gd name="connsiteY391" fmla="*/ 6594052 h 6858000"/>
              <a:gd name="connsiteX392" fmla="*/ 2207047 w 7467600"/>
              <a:gd name="connsiteY392" fmla="*/ 6654540 h 6858000"/>
              <a:gd name="connsiteX393" fmla="*/ 2299106 w 7467600"/>
              <a:gd name="connsiteY393" fmla="*/ 6778931 h 6858000"/>
              <a:gd name="connsiteX394" fmla="*/ 2314430 w 7467600"/>
              <a:gd name="connsiteY394" fmla="*/ 6801144 h 6858000"/>
              <a:gd name="connsiteX395" fmla="*/ 2352406 w 7467600"/>
              <a:gd name="connsiteY395" fmla="*/ 6858000 h 6858000"/>
              <a:gd name="connsiteX396" fmla="*/ 2314492 w 7467600"/>
              <a:gd name="connsiteY396" fmla="*/ 6858000 h 6858000"/>
              <a:gd name="connsiteX397" fmla="*/ 2288095 w 7467600"/>
              <a:gd name="connsiteY397" fmla="*/ 6818030 h 6858000"/>
              <a:gd name="connsiteX398" fmla="*/ 2272768 w 7467600"/>
              <a:gd name="connsiteY398" fmla="*/ 6795822 h 6858000"/>
              <a:gd name="connsiteX399" fmla="*/ 2182715 w 7467600"/>
              <a:gd name="connsiteY399" fmla="*/ 6675071 h 6858000"/>
              <a:gd name="connsiteX400" fmla="*/ 2032061 w 7467600"/>
              <a:gd name="connsiteY400" fmla="*/ 6541380 h 6858000"/>
              <a:gd name="connsiteX401" fmla="*/ 2257220 w 7467600"/>
              <a:gd name="connsiteY401" fmla="*/ 6826257 h 6858000"/>
              <a:gd name="connsiteX402" fmla="*/ 2281324 w 7467600"/>
              <a:gd name="connsiteY402" fmla="*/ 6858000 h 6858000"/>
              <a:gd name="connsiteX403" fmla="*/ 2242860 w 7467600"/>
              <a:gd name="connsiteY403" fmla="*/ 6858000 h 6858000"/>
              <a:gd name="connsiteX404" fmla="*/ 2232818 w 7467600"/>
              <a:gd name="connsiteY404" fmla="*/ 6844926 h 6858000"/>
              <a:gd name="connsiteX405" fmla="*/ 1990172 w 7467600"/>
              <a:gd name="connsiteY405" fmla="*/ 6542121 h 6858000"/>
              <a:gd name="connsiteX406" fmla="*/ 2124090 w 7467600"/>
              <a:gd name="connsiteY406" fmla="*/ 6761017 h 6858000"/>
              <a:gd name="connsiteX407" fmla="*/ 2200380 w 7467600"/>
              <a:gd name="connsiteY407" fmla="*/ 6858000 h 6858000"/>
              <a:gd name="connsiteX408" fmla="*/ 2147507 w 7467600"/>
              <a:gd name="connsiteY408" fmla="*/ 6858000 h 6858000"/>
              <a:gd name="connsiteX409" fmla="*/ 2070668 w 7467600"/>
              <a:gd name="connsiteY409" fmla="*/ 6761520 h 6858000"/>
              <a:gd name="connsiteX410" fmla="*/ 1975142 w 7467600"/>
              <a:gd name="connsiteY410" fmla="*/ 6585570 h 6858000"/>
              <a:gd name="connsiteX411" fmla="*/ 2050035 w 7467600"/>
              <a:gd name="connsiteY411" fmla="*/ 6813345 h 6858000"/>
              <a:gd name="connsiteX412" fmla="*/ 2063025 w 7467600"/>
              <a:gd name="connsiteY412" fmla="*/ 6858000 h 6858000"/>
              <a:gd name="connsiteX413" fmla="*/ 2021675 w 7467600"/>
              <a:gd name="connsiteY413" fmla="*/ 6858000 h 6858000"/>
              <a:gd name="connsiteX414" fmla="*/ 2019308 w 7467600"/>
              <a:gd name="connsiteY414" fmla="*/ 6847118 h 6858000"/>
              <a:gd name="connsiteX415" fmla="*/ 1938835 w 7467600"/>
              <a:gd name="connsiteY415" fmla="*/ 6551160 h 6858000"/>
              <a:gd name="connsiteX416" fmla="*/ 1953230 w 7467600"/>
              <a:gd name="connsiteY416" fmla="*/ 6759699 h 6858000"/>
              <a:gd name="connsiteX417" fmla="*/ 1956763 w 7467600"/>
              <a:gd name="connsiteY417" fmla="*/ 6778191 h 6858000"/>
              <a:gd name="connsiteX418" fmla="*/ 1967925 w 7467600"/>
              <a:gd name="connsiteY418" fmla="*/ 6858000 h 6858000"/>
              <a:gd name="connsiteX419" fmla="*/ 1936622 w 7467600"/>
              <a:gd name="connsiteY419" fmla="*/ 6858000 h 6858000"/>
              <a:gd name="connsiteX420" fmla="*/ 1926261 w 7467600"/>
              <a:gd name="connsiteY420" fmla="*/ 6784064 h 6858000"/>
              <a:gd name="connsiteX421" fmla="*/ 1922724 w 7467600"/>
              <a:gd name="connsiteY421" fmla="*/ 6765577 h 6858000"/>
              <a:gd name="connsiteX422" fmla="*/ 1904650 w 7467600"/>
              <a:gd name="connsiteY422" fmla="*/ 6639616 h 6858000"/>
              <a:gd name="connsiteX423" fmla="*/ 1885273 w 7467600"/>
              <a:gd name="connsiteY423" fmla="*/ 6858000 h 6858000"/>
              <a:gd name="connsiteX424" fmla="*/ 1854363 w 7467600"/>
              <a:gd name="connsiteY424" fmla="*/ 6858000 h 6858000"/>
              <a:gd name="connsiteX425" fmla="*/ 1880391 w 7467600"/>
              <a:gd name="connsiteY425" fmla="*/ 6603796 h 6858000"/>
              <a:gd name="connsiteX426" fmla="*/ 1818273 w 7467600"/>
              <a:gd name="connsiteY426" fmla="*/ 6715729 h 6858000"/>
              <a:gd name="connsiteX427" fmla="*/ 1794691 w 7467600"/>
              <a:gd name="connsiteY427" fmla="*/ 6843239 h 6858000"/>
              <a:gd name="connsiteX428" fmla="*/ 1794914 w 7467600"/>
              <a:gd name="connsiteY428" fmla="*/ 6858000 h 6858000"/>
              <a:gd name="connsiteX429" fmla="*/ 1746128 w 7467600"/>
              <a:gd name="connsiteY429" fmla="*/ 6858000 h 6858000"/>
              <a:gd name="connsiteX430" fmla="*/ 1753934 w 7467600"/>
              <a:gd name="connsiteY430" fmla="*/ 6724796 h 6858000"/>
              <a:gd name="connsiteX431" fmla="*/ 1792053 w 7467600"/>
              <a:gd name="connsiteY431" fmla="*/ 6572396 h 6858000"/>
              <a:gd name="connsiteX432" fmla="*/ 1862248 w 7467600"/>
              <a:gd name="connsiteY432" fmla="*/ 6266397 h 6858000"/>
              <a:gd name="connsiteX433" fmla="*/ 1862250 w 7467600"/>
              <a:gd name="connsiteY433" fmla="*/ 6033531 h 6858000"/>
              <a:gd name="connsiteX434" fmla="*/ 1211999 w 7467600"/>
              <a:gd name="connsiteY434" fmla="*/ 6683610 h 6858000"/>
              <a:gd name="connsiteX435" fmla="*/ 1213266 w 7467600"/>
              <a:gd name="connsiteY435" fmla="*/ 6691947 h 6858000"/>
              <a:gd name="connsiteX436" fmla="*/ 1203370 w 7467600"/>
              <a:gd name="connsiteY436" fmla="*/ 6850676 h 6858000"/>
              <a:gd name="connsiteX437" fmla="*/ 1203671 w 7467600"/>
              <a:gd name="connsiteY437" fmla="*/ 6858000 h 6858000"/>
              <a:gd name="connsiteX438" fmla="*/ 1143180 w 7467600"/>
              <a:gd name="connsiteY438" fmla="*/ 6858000 h 6858000"/>
              <a:gd name="connsiteX439" fmla="*/ 1142176 w 7467600"/>
              <a:gd name="connsiteY439" fmla="*/ 6766045 h 6858000"/>
              <a:gd name="connsiteX440" fmla="*/ 1067484 w 7467600"/>
              <a:gd name="connsiteY440" fmla="*/ 6858000 h 6858000"/>
              <a:gd name="connsiteX441" fmla="*/ 953928 w 7467600"/>
              <a:gd name="connsiteY441" fmla="*/ 6858000 h 6858000"/>
              <a:gd name="connsiteX442" fmla="*/ 959715 w 7467600"/>
              <a:gd name="connsiteY442" fmla="*/ 6850185 h 6858000"/>
              <a:gd name="connsiteX443" fmla="*/ 1483788 w 7467600"/>
              <a:gd name="connsiteY443" fmla="*/ 6259174 h 6858000"/>
              <a:gd name="connsiteX444" fmla="*/ 1100671 w 7467600"/>
              <a:gd name="connsiteY444" fmla="*/ 6252137 h 6858000"/>
              <a:gd name="connsiteX445" fmla="*/ 1090144 w 7467600"/>
              <a:gd name="connsiteY445" fmla="*/ 6256748 h 6858000"/>
              <a:gd name="connsiteX446" fmla="*/ 1095872 w 7467600"/>
              <a:gd name="connsiteY446" fmla="*/ 6271892 h 6858000"/>
              <a:gd name="connsiteX447" fmla="*/ 262785 w 7467600"/>
              <a:gd name="connsiteY447" fmla="*/ 6845450 h 6858000"/>
              <a:gd name="connsiteX448" fmla="*/ 209968 w 7467600"/>
              <a:gd name="connsiteY448" fmla="*/ 6770713 h 6858000"/>
              <a:gd name="connsiteX449" fmla="*/ 873460 w 7467600"/>
              <a:gd name="connsiteY449" fmla="*/ 6253768 h 6858000"/>
              <a:gd name="connsiteX450" fmla="*/ 192686 w 7467600"/>
              <a:gd name="connsiteY450" fmla="*/ 5849257 h 6858000"/>
              <a:gd name="connsiteX451" fmla="*/ 4696 w 7467600"/>
              <a:gd name="connsiteY451" fmla="*/ 5697668 h 6858000"/>
              <a:gd name="connsiteX452" fmla="*/ 0 w 7467600"/>
              <a:gd name="connsiteY452" fmla="*/ 5689984 h 6858000"/>
              <a:gd name="connsiteX453" fmla="*/ 0 w 7467600"/>
              <a:gd name="connsiteY453" fmla="*/ 5513472 h 6858000"/>
              <a:gd name="connsiteX454" fmla="*/ 174101 w 7467600"/>
              <a:gd name="connsiteY454" fmla="*/ 5620277 h 6858000"/>
              <a:gd name="connsiteX455" fmla="*/ 891800 w 7467600"/>
              <a:gd name="connsiteY455" fmla="*/ 6036935 h 6858000"/>
              <a:gd name="connsiteX456" fmla="*/ 1072219 w 7467600"/>
              <a:gd name="connsiteY456" fmla="*/ 6169443 h 6858000"/>
              <a:gd name="connsiteX457" fmla="*/ 1074117 w 7467600"/>
              <a:gd name="connsiteY457" fmla="*/ 6170301 h 6858000"/>
              <a:gd name="connsiteX458" fmla="*/ 1083114 w 7467600"/>
              <a:gd name="connsiteY458" fmla="*/ 6174131 h 6858000"/>
              <a:gd name="connsiteX459" fmla="*/ 1543010 w 7467600"/>
              <a:gd name="connsiteY459" fmla="*/ 6191140 h 6858000"/>
              <a:gd name="connsiteX460" fmla="*/ 1551080 w 7467600"/>
              <a:gd name="connsiteY460" fmla="*/ 6195006 h 6858000"/>
              <a:gd name="connsiteX461" fmla="*/ 2345443 w 7467600"/>
              <a:gd name="connsiteY461" fmla="*/ 5549882 h 6858000"/>
              <a:gd name="connsiteX462" fmla="*/ 1721499 w 7467600"/>
              <a:gd name="connsiteY462" fmla="*/ 5599969 h 6858000"/>
              <a:gd name="connsiteX463" fmla="*/ 767716 w 7467600"/>
              <a:gd name="connsiteY463" fmla="*/ 5472768 h 6858000"/>
              <a:gd name="connsiteX464" fmla="*/ 722147 w 7467600"/>
              <a:gd name="connsiteY464" fmla="*/ 5393091 h 6858000"/>
              <a:gd name="connsiteX465" fmla="*/ 1485552 w 7467600"/>
              <a:gd name="connsiteY465" fmla="*/ 5313202 h 6858000"/>
              <a:gd name="connsiteX466" fmla="*/ 2143004 w 7467600"/>
              <a:gd name="connsiteY466" fmla="*/ 5402420 h 6858000"/>
              <a:gd name="connsiteX467" fmla="*/ 1933391 w 7467600"/>
              <a:gd name="connsiteY467" fmla="*/ 5156971 h 6858000"/>
              <a:gd name="connsiteX468" fmla="*/ 1827118 w 7467600"/>
              <a:gd name="connsiteY468" fmla="*/ 4968410 h 6858000"/>
              <a:gd name="connsiteX469" fmla="*/ 1837349 w 7467600"/>
              <a:gd name="connsiteY469" fmla="*/ 4956357 h 6858000"/>
              <a:gd name="connsiteX470" fmla="*/ 2162835 w 7467600"/>
              <a:gd name="connsiteY470" fmla="*/ 5187853 h 6858000"/>
              <a:gd name="connsiteX471" fmla="*/ 2257167 w 7467600"/>
              <a:gd name="connsiteY471" fmla="*/ 5462123 h 6858000"/>
              <a:gd name="connsiteX472" fmla="*/ 2261598 w 7467600"/>
              <a:gd name="connsiteY472" fmla="*/ 5467998 h 6858000"/>
              <a:gd name="connsiteX473" fmla="*/ 2437177 w 7467600"/>
              <a:gd name="connsiteY473" fmla="*/ 5479608 h 6858000"/>
              <a:gd name="connsiteX474" fmla="*/ 2445247 w 7467600"/>
              <a:gd name="connsiteY474" fmla="*/ 5483476 h 6858000"/>
              <a:gd name="connsiteX475" fmla="*/ 2743626 w 7467600"/>
              <a:gd name="connsiteY475" fmla="*/ 5304819 h 6858000"/>
              <a:gd name="connsiteX476" fmla="*/ 3048102 w 7467600"/>
              <a:gd name="connsiteY476" fmla="*/ 5150595 h 6858000"/>
              <a:gd name="connsiteX477" fmla="*/ 1799414 w 7467600"/>
              <a:gd name="connsiteY477" fmla="*/ 4694732 h 6858000"/>
              <a:gd name="connsiteX478" fmla="*/ 1771735 w 7467600"/>
              <a:gd name="connsiteY478" fmla="*/ 4619929 h 6858000"/>
              <a:gd name="connsiteX479" fmla="*/ 3104273 w 7467600"/>
              <a:gd name="connsiteY479" fmla="*/ 5076159 h 6858000"/>
              <a:gd name="connsiteX480" fmla="*/ 3113245 w 7467600"/>
              <a:gd name="connsiteY480" fmla="*/ 5090705 h 6858000"/>
              <a:gd name="connsiteX481" fmla="*/ 3126294 w 7467600"/>
              <a:gd name="connsiteY481" fmla="*/ 5114400 h 6858000"/>
              <a:gd name="connsiteX482" fmla="*/ 3937433 w 7467600"/>
              <a:gd name="connsiteY482" fmla="*/ 4830473 h 6858000"/>
              <a:gd name="connsiteX483" fmla="*/ 3590475 w 7467600"/>
              <a:gd name="connsiteY483" fmla="*/ 4597974 h 6858000"/>
              <a:gd name="connsiteX484" fmla="*/ 3100264 w 7467600"/>
              <a:gd name="connsiteY484" fmla="*/ 4579845 h 6858000"/>
              <a:gd name="connsiteX485" fmla="*/ 2183576 w 7467600"/>
              <a:gd name="connsiteY485" fmla="*/ 4227150 h 6858000"/>
              <a:gd name="connsiteX486" fmla="*/ 2151029 w 7467600"/>
              <a:gd name="connsiteY486" fmla="*/ 4146947 h 6858000"/>
              <a:gd name="connsiteX487" fmla="*/ 3563434 w 7467600"/>
              <a:gd name="connsiteY487" fmla="*/ 4469115 h 6858000"/>
              <a:gd name="connsiteX488" fmla="*/ 3177952 w 7467600"/>
              <a:gd name="connsiteY488" fmla="*/ 3657386 h 6858000"/>
              <a:gd name="connsiteX489" fmla="*/ 3189263 w 7467600"/>
              <a:gd name="connsiteY489" fmla="*/ 3625726 h 6858000"/>
              <a:gd name="connsiteX490" fmla="*/ 3560912 w 7467600"/>
              <a:gd name="connsiteY490" fmla="*/ 4079863 h 6858000"/>
              <a:gd name="connsiteX491" fmla="*/ 3626636 w 7467600"/>
              <a:gd name="connsiteY491" fmla="*/ 4512230 h 6858000"/>
              <a:gd name="connsiteX492" fmla="*/ 3653088 w 7467600"/>
              <a:gd name="connsiteY492" fmla="*/ 4521417 h 6858000"/>
              <a:gd name="connsiteX493" fmla="*/ 3988128 w 7467600"/>
              <a:gd name="connsiteY493" fmla="*/ 4817267 h 6858000"/>
              <a:gd name="connsiteX494" fmla="*/ 4830582 w 7467600"/>
              <a:gd name="connsiteY494" fmla="*/ 4676000 h 6858000"/>
              <a:gd name="connsiteX495" fmla="*/ 4830100 w 7467600"/>
              <a:gd name="connsiteY495" fmla="*/ 4675554 h 6858000"/>
              <a:gd name="connsiteX496" fmla="*/ 4036318 w 7467600"/>
              <a:gd name="connsiteY496" fmla="*/ 4147013 h 6858000"/>
              <a:gd name="connsiteX497" fmla="*/ 3432098 w 7467600"/>
              <a:gd name="connsiteY497" fmla="*/ 3537312 h 6858000"/>
              <a:gd name="connsiteX498" fmla="*/ 3446761 w 7467600"/>
              <a:gd name="connsiteY498" fmla="*/ 3461278 h 6858000"/>
              <a:gd name="connsiteX499" fmla="*/ 4419733 w 7467600"/>
              <a:gd name="connsiteY499" fmla="*/ 3963555 h 6858000"/>
              <a:gd name="connsiteX500" fmla="*/ 4781371 w 7467600"/>
              <a:gd name="connsiteY500" fmla="*/ 4458604 h 6858000"/>
              <a:gd name="connsiteX501" fmla="*/ 4780440 w 7467600"/>
              <a:gd name="connsiteY501" fmla="*/ 4470290 h 6858000"/>
              <a:gd name="connsiteX502" fmla="*/ 4898954 w 7467600"/>
              <a:gd name="connsiteY502" fmla="*/ 4662092 h 6858000"/>
              <a:gd name="connsiteX503" fmla="*/ 4900699 w 7467600"/>
              <a:gd name="connsiteY503" fmla="*/ 4670867 h 6858000"/>
              <a:gd name="connsiteX504" fmla="*/ 5714511 w 7467600"/>
              <a:gd name="connsiteY504" fmla="*/ 4663483 h 6858000"/>
              <a:gd name="connsiteX505" fmla="*/ 5464793 w 7467600"/>
              <a:gd name="connsiteY505" fmla="*/ 4393556 h 6858000"/>
              <a:gd name="connsiteX506" fmla="*/ 5461897 w 7467600"/>
              <a:gd name="connsiteY506" fmla="*/ 4390879 h 6858000"/>
              <a:gd name="connsiteX507" fmla="*/ 4294126 w 7467600"/>
              <a:gd name="connsiteY507" fmla="*/ 3303048 h 6858000"/>
              <a:gd name="connsiteX508" fmla="*/ 4305321 w 7467600"/>
              <a:gd name="connsiteY508" fmla="*/ 3256953 h 6858000"/>
              <a:gd name="connsiteX509" fmla="*/ 4949299 w 7467600"/>
              <a:gd name="connsiteY509" fmla="*/ 3766336 h 6858000"/>
              <a:gd name="connsiteX510" fmla="*/ 5291452 w 7467600"/>
              <a:gd name="connsiteY510" fmla="*/ 4076801 h 6858000"/>
              <a:gd name="connsiteX511" fmla="*/ 5434998 w 7467600"/>
              <a:gd name="connsiteY511" fmla="*/ 4254100 h 6858000"/>
              <a:gd name="connsiteX512" fmla="*/ 5351015 w 7467600"/>
              <a:gd name="connsiteY512" fmla="*/ 3760989 h 6858000"/>
              <a:gd name="connsiteX513" fmla="*/ 5413780 w 7467600"/>
              <a:gd name="connsiteY513" fmla="*/ 2966265 h 6858000"/>
              <a:gd name="connsiteX514" fmla="*/ 5425627 w 7467600"/>
              <a:gd name="connsiteY514" fmla="*/ 2954192 h 6858000"/>
              <a:gd name="connsiteX515" fmla="*/ 6604735 w 7467600"/>
              <a:gd name="connsiteY515" fmla="*/ 2041381 h 6858000"/>
              <a:gd name="connsiteX516" fmla="*/ 7204487 w 7467600"/>
              <a:gd name="connsiteY516" fmla="*/ 2742112 h 6858000"/>
              <a:gd name="connsiteX517" fmla="*/ 7131592 w 7467600"/>
              <a:gd name="connsiteY517" fmla="*/ 2672096 h 6858000"/>
              <a:gd name="connsiteX518" fmla="*/ 6996344 w 7467600"/>
              <a:gd name="connsiteY518" fmla="*/ 2518310 h 6858000"/>
              <a:gd name="connsiteX519" fmla="*/ 6735495 w 7467600"/>
              <a:gd name="connsiteY519" fmla="*/ 2196890 h 6858000"/>
              <a:gd name="connsiteX520" fmla="*/ 6721901 w 7467600"/>
              <a:gd name="connsiteY520" fmla="*/ 2179274 h 6858000"/>
              <a:gd name="connsiteX521" fmla="*/ 6604735 w 7467600"/>
              <a:gd name="connsiteY521" fmla="*/ 2041381 h 6858000"/>
              <a:gd name="connsiteX522" fmla="*/ 6591670 w 7467600"/>
              <a:gd name="connsiteY522" fmla="*/ 1988277 h 6858000"/>
              <a:gd name="connsiteX523" fmla="*/ 6747349 w 7467600"/>
              <a:gd name="connsiteY523" fmla="*/ 2160069 h 6858000"/>
              <a:gd name="connsiteX524" fmla="*/ 6760943 w 7467600"/>
              <a:gd name="connsiteY524" fmla="*/ 2177686 h 6858000"/>
              <a:gd name="connsiteX525" fmla="*/ 7021065 w 7467600"/>
              <a:gd name="connsiteY525" fmla="*/ 2498102 h 6858000"/>
              <a:gd name="connsiteX526" fmla="*/ 7155223 w 7467600"/>
              <a:gd name="connsiteY526" fmla="*/ 2650386 h 6858000"/>
              <a:gd name="connsiteX527" fmla="*/ 7203167 w 7467600"/>
              <a:gd name="connsiteY527" fmla="*/ 2697288 h 6858000"/>
              <a:gd name="connsiteX528" fmla="*/ 6937703 w 7467600"/>
              <a:gd name="connsiteY528" fmla="*/ 2321981 h 6858000"/>
              <a:gd name="connsiteX529" fmla="*/ 6591670 w 7467600"/>
              <a:gd name="connsiteY529" fmla="*/ 1988277 h 6858000"/>
              <a:gd name="connsiteX530" fmla="*/ 5798671 w 7467600"/>
              <a:gd name="connsiteY530" fmla="*/ 1981601 h 6858000"/>
              <a:gd name="connsiteX531" fmla="*/ 5754709 w 7467600"/>
              <a:gd name="connsiteY531" fmla="*/ 2071454 h 6858000"/>
              <a:gd name="connsiteX532" fmla="*/ 5763044 w 7467600"/>
              <a:gd name="connsiteY532" fmla="*/ 2842206 h 6858000"/>
              <a:gd name="connsiteX533" fmla="*/ 5764974 w 7467600"/>
              <a:gd name="connsiteY533" fmla="*/ 2799609 h 6858000"/>
              <a:gd name="connsiteX534" fmla="*/ 5767665 w 7467600"/>
              <a:gd name="connsiteY534" fmla="*/ 2666409 h 6858000"/>
              <a:gd name="connsiteX535" fmla="*/ 5763055 w 7467600"/>
              <a:gd name="connsiteY535" fmla="*/ 2579705 h 6858000"/>
              <a:gd name="connsiteX536" fmla="*/ 5758079 w 7467600"/>
              <a:gd name="connsiteY536" fmla="*/ 2492508 h 6858000"/>
              <a:gd name="connsiteX537" fmla="*/ 5779325 w 7467600"/>
              <a:gd name="connsiteY537" fmla="*/ 2197069 h 6858000"/>
              <a:gd name="connsiteX538" fmla="*/ 5798671 w 7467600"/>
              <a:gd name="connsiteY538" fmla="*/ 1981601 h 6858000"/>
              <a:gd name="connsiteX539" fmla="*/ 5829202 w 7467600"/>
              <a:gd name="connsiteY539" fmla="*/ 1971679 h 6858000"/>
              <a:gd name="connsiteX540" fmla="*/ 5809558 w 7467600"/>
              <a:gd name="connsiteY540" fmla="*/ 2198043 h 6858000"/>
              <a:gd name="connsiteX541" fmla="*/ 5788653 w 7467600"/>
              <a:gd name="connsiteY541" fmla="*/ 2489430 h 6858000"/>
              <a:gd name="connsiteX542" fmla="*/ 5793439 w 7467600"/>
              <a:gd name="connsiteY542" fmla="*/ 2575235 h 6858000"/>
              <a:gd name="connsiteX543" fmla="*/ 5796837 w 7467600"/>
              <a:gd name="connsiteY543" fmla="*/ 2637633 h 6858000"/>
              <a:gd name="connsiteX544" fmla="*/ 5818614 w 7467600"/>
              <a:gd name="connsiteY544" fmla="*/ 2473055 h 6858000"/>
              <a:gd name="connsiteX545" fmla="*/ 5829202 w 7467600"/>
              <a:gd name="connsiteY545" fmla="*/ 1971679 h 6858000"/>
              <a:gd name="connsiteX546" fmla="*/ 5911389 w 7467600"/>
              <a:gd name="connsiteY546" fmla="*/ 1898371 h 6858000"/>
              <a:gd name="connsiteX547" fmla="*/ 6237627 w 7467600"/>
              <a:gd name="connsiteY547" fmla="*/ 2231921 h 6858000"/>
              <a:gd name="connsiteX548" fmla="*/ 5911389 w 7467600"/>
              <a:gd name="connsiteY548" fmla="*/ 1898371 h 6858000"/>
              <a:gd name="connsiteX549" fmla="*/ 6944437 w 7467600"/>
              <a:gd name="connsiteY549" fmla="*/ 1575402 h 6858000"/>
              <a:gd name="connsiteX550" fmla="*/ 6304730 w 7467600"/>
              <a:gd name="connsiteY550" fmla="*/ 1766654 h 6858000"/>
              <a:gd name="connsiteX551" fmla="*/ 6944437 w 7467600"/>
              <a:gd name="connsiteY551" fmla="*/ 1575402 h 6858000"/>
              <a:gd name="connsiteX552" fmla="*/ 7019523 w 7467600"/>
              <a:gd name="connsiteY552" fmla="*/ 1519450 h 6858000"/>
              <a:gd name="connsiteX553" fmla="*/ 6298091 w 7467600"/>
              <a:gd name="connsiteY553" fmla="*/ 1737122 h 6858000"/>
              <a:gd name="connsiteX554" fmla="*/ 7019523 w 7467600"/>
              <a:gd name="connsiteY554" fmla="*/ 1519450 h 6858000"/>
              <a:gd name="connsiteX555" fmla="*/ 2399523 w 7467600"/>
              <a:gd name="connsiteY555" fmla="*/ 1428234 h 6858000"/>
              <a:gd name="connsiteX556" fmla="*/ 2224982 w 7467600"/>
              <a:gd name="connsiteY556" fmla="*/ 1826201 h 6858000"/>
              <a:gd name="connsiteX557" fmla="*/ 2096099 w 7467600"/>
              <a:gd name="connsiteY557" fmla="*/ 2345900 h 6858000"/>
              <a:gd name="connsiteX558" fmla="*/ 2283317 w 7467600"/>
              <a:gd name="connsiteY558" fmla="*/ 1796925 h 6858000"/>
              <a:gd name="connsiteX559" fmla="*/ 2399523 w 7467600"/>
              <a:gd name="connsiteY559" fmla="*/ 1428234 h 6858000"/>
              <a:gd name="connsiteX560" fmla="*/ 2448558 w 7467600"/>
              <a:gd name="connsiteY560" fmla="*/ 1373435 h 6858000"/>
              <a:gd name="connsiteX561" fmla="*/ 2312521 w 7467600"/>
              <a:gd name="connsiteY561" fmla="*/ 1806140 h 6858000"/>
              <a:gd name="connsiteX562" fmla="*/ 2127533 w 7467600"/>
              <a:gd name="connsiteY562" fmla="*/ 2348380 h 6858000"/>
              <a:gd name="connsiteX563" fmla="*/ 2358080 w 7467600"/>
              <a:gd name="connsiteY563" fmla="*/ 1866134 h 6858000"/>
              <a:gd name="connsiteX564" fmla="*/ 2407436 w 7467600"/>
              <a:gd name="connsiteY564" fmla="*/ 1651070 h 6858000"/>
              <a:gd name="connsiteX565" fmla="*/ 2448558 w 7467600"/>
              <a:gd name="connsiteY565" fmla="*/ 1373435 h 6858000"/>
              <a:gd name="connsiteX566" fmla="*/ 278707 w 7467600"/>
              <a:gd name="connsiteY566" fmla="*/ 1352270 h 6858000"/>
              <a:gd name="connsiteX567" fmla="*/ 321570 w 7467600"/>
              <a:gd name="connsiteY567" fmla="*/ 1861610 h 6858000"/>
              <a:gd name="connsiteX568" fmla="*/ 294281 w 7467600"/>
              <a:gd name="connsiteY568" fmla="*/ 1440658 h 6858000"/>
              <a:gd name="connsiteX569" fmla="*/ 278707 w 7467600"/>
              <a:gd name="connsiteY569" fmla="*/ 1352270 h 6858000"/>
              <a:gd name="connsiteX570" fmla="*/ 1423821 w 7467600"/>
              <a:gd name="connsiteY570" fmla="*/ 1351958 h 6858000"/>
              <a:gd name="connsiteX571" fmla="*/ 1638521 w 7467600"/>
              <a:gd name="connsiteY571" fmla="*/ 1908470 h 6858000"/>
              <a:gd name="connsiteX572" fmla="*/ 1754199 w 7467600"/>
              <a:gd name="connsiteY572" fmla="*/ 2149284 h 6858000"/>
              <a:gd name="connsiteX573" fmla="*/ 1908359 w 7467600"/>
              <a:gd name="connsiteY573" fmla="*/ 2364988 h 6858000"/>
              <a:gd name="connsiteX574" fmla="*/ 1647661 w 7467600"/>
              <a:gd name="connsiteY574" fmla="*/ 1825945 h 6858000"/>
              <a:gd name="connsiteX575" fmla="*/ 1423821 w 7467600"/>
              <a:gd name="connsiteY575" fmla="*/ 1351958 h 6858000"/>
              <a:gd name="connsiteX576" fmla="*/ 1431890 w 7467600"/>
              <a:gd name="connsiteY576" fmla="*/ 1306475 h 6858000"/>
              <a:gd name="connsiteX577" fmla="*/ 1507597 w 7467600"/>
              <a:gd name="connsiteY577" fmla="*/ 1446132 h 6858000"/>
              <a:gd name="connsiteX578" fmla="*/ 1674586 w 7467600"/>
              <a:gd name="connsiteY578" fmla="*/ 1813832 h 6858000"/>
              <a:gd name="connsiteX579" fmla="*/ 1815950 w 7467600"/>
              <a:gd name="connsiteY579" fmla="*/ 2128564 h 6858000"/>
              <a:gd name="connsiteX580" fmla="*/ 1984242 w 7467600"/>
              <a:gd name="connsiteY580" fmla="*/ 2430829 h 6858000"/>
              <a:gd name="connsiteX581" fmla="*/ 2014023 w 7467600"/>
              <a:gd name="connsiteY581" fmla="*/ 2450995 h 6858000"/>
              <a:gd name="connsiteX582" fmla="*/ 1747337 w 7467600"/>
              <a:gd name="connsiteY582" fmla="*/ 1855264 h 6858000"/>
              <a:gd name="connsiteX583" fmla="*/ 1533749 w 7467600"/>
              <a:gd name="connsiteY583" fmla="*/ 1478656 h 6858000"/>
              <a:gd name="connsiteX584" fmla="*/ 1431890 w 7467600"/>
              <a:gd name="connsiteY584" fmla="*/ 1306475 h 6858000"/>
              <a:gd name="connsiteX585" fmla="*/ 5052692 w 7467600"/>
              <a:gd name="connsiteY585" fmla="*/ 1292994 h 6858000"/>
              <a:gd name="connsiteX586" fmla="*/ 5200661 w 7467600"/>
              <a:gd name="connsiteY586" fmla="*/ 1635186 h 6858000"/>
              <a:gd name="connsiteX587" fmla="*/ 5297138 w 7467600"/>
              <a:gd name="connsiteY587" fmla="*/ 1906351 h 6858000"/>
              <a:gd name="connsiteX588" fmla="*/ 5052692 w 7467600"/>
              <a:gd name="connsiteY588" fmla="*/ 1292994 h 6858000"/>
              <a:gd name="connsiteX589" fmla="*/ 5009948 w 7467600"/>
              <a:gd name="connsiteY589" fmla="*/ 1273619 h 6858000"/>
              <a:gd name="connsiteX590" fmla="*/ 5121777 w 7467600"/>
              <a:gd name="connsiteY590" fmla="*/ 1654213 h 6858000"/>
              <a:gd name="connsiteX591" fmla="*/ 5293545 w 7467600"/>
              <a:gd name="connsiteY591" fmla="*/ 2072247 h 6858000"/>
              <a:gd name="connsiteX592" fmla="*/ 5294042 w 7467600"/>
              <a:gd name="connsiteY592" fmla="*/ 2065019 h 6858000"/>
              <a:gd name="connsiteX593" fmla="*/ 5171936 w 7467600"/>
              <a:gd name="connsiteY593" fmla="*/ 1647613 h 6858000"/>
              <a:gd name="connsiteX594" fmla="*/ 5009948 w 7467600"/>
              <a:gd name="connsiteY594" fmla="*/ 1273619 h 6858000"/>
              <a:gd name="connsiteX595" fmla="*/ 655236 w 7467600"/>
              <a:gd name="connsiteY595" fmla="*/ 1268632 h 6858000"/>
              <a:gd name="connsiteX596" fmla="*/ 839521 w 7467600"/>
              <a:gd name="connsiteY596" fmla="*/ 1685315 h 6858000"/>
              <a:gd name="connsiteX597" fmla="*/ 1109416 w 7467600"/>
              <a:gd name="connsiteY597" fmla="*/ 2061663 h 6858000"/>
              <a:gd name="connsiteX598" fmla="*/ 1298300 w 7467600"/>
              <a:gd name="connsiteY598" fmla="*/ 2247742 h 6858000"/>
              <a:gd name="connsiteX599" fmla="*/ 1125871 w 7467600"/>
              <a:gd name="connsiteY599" fmla="*/ 1989513 h 6858000"/>
              <a:gd name="connsiteX600" fmla="*/ 981574 w 7467600"/>
              <a:gd name="connsiteY600" fmla="*/ 1783157 h 6858000"/>
              <a:gd name="connsiteX601" fmla="*/ 922198 w 7467600"/>
              <a:gd name="connsiteY601" fmla="*/ 1677437 h 6858000"/>
              <a:gd name="connsiteX602" fmla="*/ 869293 w 7467600"/>
              <a:gd name="connsiteY602" fmla="*/ 1583214 h 6858000"/>
              <a:gd name="connsiteX603" fmla="*/ 751431 w 7467600"/>
              <a:gd name="connsiteY603" fmla="*/ 1405731 h 6858000"/>
              <a:gd name="connsiteX604" fmla="*/ 655236 w 7467600"/>
              <a:gd name="connsiteY604" fmla="*/ 1268632 h 6858000"/>
              <a:gd name="connsiteX605" fmla="*/ 6516292 w 7467600"/>
              <a:gd name="connsiteY605" fmla="*/ 1263064 h 6858000"/>
              <a:gd name="connsiteX606" fmla="*/ 5736320 w 7467600"/>
              <a:gd name="connsiteY606" fmla="*/ 1501803 h 6858000"/>
              <a:gd name="connsiteX607" fmla="*/ 6516292 w 7467600"/>
              <a:gd name="connsiteY607" fmla="*/ 1263064 h 6858000"/>
              <a:gd name="connsiteX608" fmla="*/ 291466 w 7467600"/>
              <a:gd name="connsiteY608" fmla="*/ 1250369 h 6858000"/>
              <a:gd name="connsiteX609" fmla="*/ 323180 w 7467600"/>
              <a:gd name="connsiteY609" fmla="*/ 1435283 h 6858000"/>
              <a:gd name="connsiteX610" fmla="*/ 349381 w 7467600"/>
              <a:gd name="connsiteY610" fmla="*/ 1875041 h 6858000"/>
              <a:gd name="connsiteX611" fmla="*/ 374363 w 7467600"/>
              <a:gd name="connsiteY611" fmla="*/ 1506494 h 6858000"/>
              <a:gd name="connsiteX612" fmla="*/ 302168 w 7467600"/>
              <a:gd name="connsiteY612" fmla="*/ 1274495 h 6858000"/>
              <a:gd name="connsiteX613" fmla="*/ 291466 w 7467600"/>
              <a:gd name="connsiteY613" fmla="*/ 1250369 h 6858000"/>
              <a:gd name="connsiteX614" fmla="*/ 678222 w 7467600"/>
              <a:gd name="connsiteY614" fmla="*/ 1248670 h 6858000"/>
              <a:gd name="connsiteX615" fmla="*/ 775536 w 7467600"/>
              <a:gd name="connsiteY615" fmla="*/ 1388015 h 6858000"/>
              <a:gd name="connsiteX616" fmla="*/ 894529 w 7467600"/>
              <a:gd name="connsiteY616" fmla="*/ 1567739 h 6858000"/>
              <a:gd name="connsiteX617" fmla="*/ 948000 w 7467600"/>
              <a:gd name="connsiteY617" fmla="*/ 1663088 h 6858000"/>
              <a:gd name="connsiteX618" fmla="*/ 1006812 w 7467600"/>
              <a:gd name="connsiteY618" fmla="*/ 1767683 h 6858000"/>
              <a:gd name="connsiteX619" fmla="*/ 1149133 w 7467600"/>
              <a:gd name="connsiteY619" fmla="*/ 1971513 h 6858000"/>
              <a:gd name="connsiteX620" fmla="*/ 1333952 w 7467600"/>
              <a:gd name="connsiteY620" fmla="*/ 2251620 h 6858000"/>
              <a:gd name="connsiteX621" fmla="*/ 1337329 w 7467600"/>
              <a:gd name="connsiteY621" fmla="*/ 2258350 h 6858000"/>
              <a:gd name="connsiteX622" fmla="*/ 1014726 w 7467600"/>
              <a:gd name="connsiteY622" fmla="*/ 1615556 h 6858000"/>
              <a:gd name="connsiteX623" fmla="*/ 678222 w 7467600"/>
              <a:gd name="connsiteY623" fmla="*/ 1248670 h 6858000"/>
              <a:gd name="connsiteX624" fmla="*/ 6691602 w 7467600"/>
              <a:gd name="connsiteY624" fmla="*/ 1140573 h 6858000"/>
              <a:gd name="connsiteX625" fmla="*/ 6571100 w 7467600"/>
              <a:gd name="connsiteY625" fmla="*/ 1183662 h 6858000"/>
              <a:gd name="connsiteX626" fmla="*/ 6241687 w 7467600"/>
              <a:gd name="connsiteY626" fmla="*/ 1257600 h 6858000"/>
              <a:gd name="connsiteX627" fmla="*/ 5693009 w 7467600"/>
              <a:gd name="connsiteY627" fmla="*/ 1478256 h 6858000"/>
              <a:gd name="connsiteX628" fmla="*/ 6548420 w 7467600"/>
              <a:gd name="connsiteY628" fmla="*/ 1214599 h 6858000"/>
              <a:gd name="connsiteX629" fmla="*/ 6605473 w 7467600"/>
              <a:gd name="connsiteY629" fmla="*/ 1184686 h 6858000"/>
              <a:gd name="connsiteX630" fmla="*/ 6691602 w 7467600"/>
              <a:gd name="connsiteY630" fmla="*/ 1140573 h 6858000"/>
              <a:gd name="connsiteX631" fmla="*/ 4002475 w 7467600"/>
              <a:gd name="connsiteY631" fmla="*/ 1037802 h 6858000"/>
              <a:gd name="connsiteX632" fmla="*/ 4000324 w 7467600"/>
              <a:gd name="connsiteY632" fmla="*/ 1039362 h 6858000"/>
              <a:gd name="connsiteX633" fmla="*/ 4002862 w 7467600"/>
              <a:gd name="connsiteY633" fmla="*/ 1042866 h 6858000"/>
              <a:gd name="connsiteX634" fmla="*/ 4002475 w 7467600"/>
              <a:gd name="connsiteY634" fmla="*/ 1037802 h 6858000"/>
              <a:gd name="connsiteX635" fmla="*/ 506322 w 7467600"/>
              <a:gd name="connsiteY635" fmla="*/ 1020997 h 6858000"/>
              <a:gd name="connsiteX636" fmla="*/ 533068 w 7467600"/>
              <a:gd name="connsiteY636" fmla="*/ 1029409 h 6858000"/>
              <a:gd name="connsiteX637" fmla="*/ 1232525 w 7467600"/>
              <a:gd name="connsiteY637" fmla="*/ 1804675 h 6858000"/>
              <a:gd name="connsiteX638" fmla="*/ 1388858 w 7467600"/>
              <a:gd name="connsiteY638" fmla="*/ 2368011 h 6858000"/>
              <a:gd name="connsiteX639" fmla="*/ 1384098 w 7467600"/>
              <a:gd name="connsiteY639" fmla="*/ 2378125 h 6858000"/>
              <a:gd name="connsiteX640" fmla="*/ 1425393 w 7467600"/>
              <a:gd name="connsiteY640" fmla="*/ 2589124 h 6858000"/>
              <a:gd name="connsiteX641" fmla="*/ 1424001 w 7467600"/>
              <a:gd name="connsiteY641" fmla="*/ 2597541 h 6858000"/>
              <a:gd name="connsiteX642" fmla="*/ 2152729 w 7467600"/>
              <a:gd name="connsiteY642" fmla="*/ 2864487 h 6858000"/>
              <a:gd name="connsiteX643" fmla="*/ 2020609 w 7467600"/>
              <a:gd name="connsiteY643" fmla="*/ 2539671 h 6858000"/>
              <a:gd name="connsiteX644" fmla="*/ 2018920 w 7467600"/>
              <a:gd name="connsiteY644" fmla="*/ 2536309 h 6858000"/>
              <a:gd name="connsiteX645" fmla="*/ 1342441 w 7467600"/>
              <a:gd name="connsiteY645" fmla="*/ 1173017 h 6858000"/>
              <a:gd name="connsiteX646" fmla="*/ 1367925 w 7467600"/>
              <a:gd name="connsiteY646" fmla="*/ 1135648 h 6858000"/>
              <a:gd name="connsiteX647" fmla="*/ 1771401 w 7467600"/>
              <a:gd name="connsiteY647" fmla="*/ 1806673 h 6858000"/>
              <a:gd name="connsiteX648" fmla="*/ 1972385 w 7467600"/>
              <a:gd name="connsiteY648" fmla="*/ 2198735 h 6858000"/>
              <a:gd name="connsiteX649" fmla="*/ 2040892 w 7467600"/>
              <a:gd name="connsiteY649" fmla="*/ 2405205 h 6858000"/>
              <a:gd name="connsiteX650" fmla="*/ 2131689 w 7467600"/>
              <a:gd name="connsiteY650" fmla="*/ 1936926 h 6858000"/>
              <a:gd name="connsiteX651" fmla="*/ 2454820 w 7467600"/>
              <a:gd name="connsiteY651" fmla="*/ 1248808 h 6858000"/>
              <a:gd name="connsiteX652" fmla="*/ 2492512 w 7467600"/>
              <a:gd name="connsiteY652" fmla="*/ 1302920 h 6858000"/>
              <a:gd name="connsiteX653" fmla="*/ 2081216 w 7467600"/>
              <a:gd name="connsiteY653" fmla="*/ 2527513 h 6858000"/>
              <a:gd name="connsiteX654" fmla="*/ 2081211 w 7467600"/>
              <a:gd name="connsiteY654" fmla="*/ 2528916 h 6858000"/>
              <a:gd name="connsiteX655" fmla="*/ 2199067 w 7467600"/>
              <a:gd name="connsiteY655" fmla="*/ 2884061 h 6858000"/>
              <a:gd name="connsiteX656" fmla="*/ 3192586 w 7467600"/>
              <a:gd name="connsiteY656" fmla="*/ 3411496 h 6858000"/>
              <a:gd name="connsiteX657" fmla="*/ 3182620 w 7467600"/>
              <a:gd name="connsiteY657" fmla="*/ 3483279 h 6858000"/>
              <a:gd name="connsiteX658" fmla="*/ 2435119 w 7467600"/>
              <a:gd name="connsiteY658" fmla="*/ 3080173 h 6858000"/>
              <a:gd name="connsiteX659" fmla="*/ 2410152 w 7467600"/>
              <a:gd name="connsiteY659" fmla="*/ 3063751 h 6858000"/>
              <a:gd name="connsiteX660" fmla="*/ 2408099 w 7467600"/>
              <a:gd name="connsiteY660" fmla="*/ 3064403 h 6858000"/>
              <a:gd name="connsiteX661" fmla="*/ 2407218 w 7467600"/>
              <a:gd name="connsiteY661" fmla="*/ 3070324 h 6858000"/>
              <a:gd name="connsiteX662" fmla="*/ 2380138 w 7467600"/>
              <a:gd name="connsiteY662" fmla="*/ 3099341 h 6858000"/>
              <a:gd name="connsiteX663" fmla="*/ 1765923 w 7467600"/>
              <a:gd name="connsiteY663" fmla="*/ 3581043 h 6858000"/>
              <a:gd name="connsiteX664" fmla="*/ 1702258 w 7467600"/>
              <a:gd name="connsiteY664" fmla="*/ 3612286 h 6858000"/>
              <a:gd name="connsiteX665" fmla="*/ 1538370 w 7467600"/>
              <a:gd name="connsiteY665" fmla="*/ 3811804 h 6858000"/>
              <a:gd name="connsiteX666" fmla="*/ 542867 w 7467600"/>
              <a:gd name="connsiteY666" fmla="*/ 4944092 h 6858000"/>
              <a:gd name="connsiteX667" fmla="*/ 515800 w 7467600"/>
              <a:gd name="connsiteY667" fmla="*/ 4862180 h 6858000"/>
              <a:gd name="connsiteX668" fmla="*/ 909145 w 7467600"/>
              <a:gd name="connsiteY668" fmla="*/ 4199225 h 6858000"/>
              <a:gd name="connsiteX669" fmla="*/ 1214067 w 7467600"/>
              <a:gd name="connsiteY669" fmla="*/ 3908561 h 6858000"/>
              <a:gd name="connsiteX670" fmla="*/ 640967 w 7467600"/>
              <a:gd name="connsiteY670" fmla="*/ 4105601 h 6858000"/>
              <a:gd name="connsiteX671" fmla="*/ 112563 w 7467600"/>
              <a:gd name="connsiteY671" fmla="*/ 4396952 h 6858000"/>
              <a:gd name="connsiteX672" fmla="*/ 0 w 7467600"/>
              <a:gd name="connsiteY672" fmla="*/ 4466006 h 6858000"/>
              <a:gd name="connsiteX673" fmla="*/ 0 w 7467600"/>
              <a:gd name="connsiteY673" fmla="*/ 4233763 h 6858000"/>
              <a:gd name="connsiteX674" fmla="*/ 36881 w 7467600"/>
              <a:gd name="connsiteY674" fmla="*/ 4200118 h 6858000"/>
              <a:gd name="connsiteX675" fmla="*/ 910534 w 7467600"/>
              <a:gd name="connsiteY675" fmla="*/ 3629753 h 6858000"/>
              <a:gd name="connsiteX676" fmla="*/ 1578717 w 7467600"/>
              <a:gd name="connsiteY676" fmla="*/ 3575982 h 6858000"/>
              <a:gd name="connsiteX677" fmla="*/ 2338780 w 7467600"/>
              <a:gd name="connsiteY677" fmla="*/ 3033725 h 6858000"/>
              <a:gd name="connsiteX678" fmla="*/ 1807991 w 7467600"/>
              <a:gd name="connsiteY678" fmla="*/ 2807184 h 6858000"/>
              <a:gd name="connsiteX679" fmla="*/ 1416358 w 7467600"/>
              <a:gd name="connsiteY679" fmla="*/ 3112571 h 6858000"/>
              <a:gd name="connsiteX680" fmla="*/ 939066 w 7467600"/>
              <a:gd name="connsiteY680" fmla="*/ 3378798 h 6858000"/>
              <a:gd name="connsiteX681" fmla="*/ 115099 w 7467600"/>
              <a:gd name="connsiteY681" fmla="*/ 3607650 h 6858000"/>
              <a:gd name="connsiteX682" fmla="*/ 97284 w 7467600"/>
              <a:gd name="connsiteY682" fmla="*/ 3520393 h 6858000"/>
              <a:gd name="connsiteX683" fmla="*/ 922050 w 7467600"/>
              <a:gd name="connsiteY683" fmla="*/ 3074867 h 6858000"/>
              <a:gd name="connsiteX684" fmla="*/ 1405265 w 7467600"/>
              <a:gd name="connsiteY684" fmla="*/ 3016319 h 6858000"/>
              <a:gd name="connsiteX685" fmla="*/ 1407512 w 7467600"/>
              <a:gd name="connsiteY685" fmla="*/ 3018001 h 6858000"/>
              <a:gd name="connsiteX686" fmla="*/ 1726266 w 7467600"/>
              <a:gd name="connsiteY686" fmla="*/ 2777274 h 6858000"/>
              <a:gd name="connsiteX687" fmla="*/ 625390 w 7467600"/>
              <a:gd name="connsiteY687" fmla="*/ 2514541 h 6858000"/>
              <a:gd name="connsiteX688" fmla="*/ 619799 w 7467600"/>
              <a:gd name="connsiteY688" fmla="*/ 2527180 h 6858000"/>
              <a:gd name="connsiteX689" fmla="*/ 310030 w 7467600"/>
              <a:gd name="connsiteY689" fmla="*/ 2771818 h 6858000"/>
              <a:gd name="connsiteX690" fmla="*/ 173877 w 7467600"/>
              <a:gd name="connsiteY690" fmla="*/ 2937056 h 6858000"/>
              <a:gd name="connsiteX691" fmla="*/ 77889 w 7467600"/>
              <a:gd name="connsiteY691" fmla="*/ 3138440 h 6858000"/>
              <a:gd name="connsiteX692" fmla="*/ 0 w 7467600"/>
              <a:gd name="connsiteY692" fmla="*/ 3271395 h 6858000"/>
              <a:gd name="connsiteX693" fmla="*/ 0 w 7467600"/>
              <a:gd name="connsiteY693" fmla="*/ 3153002 h 6858000"/>
              <a:gd name="connsiteX694" fmla="*/ 2386 w 7467600"/>
              <a:gd name="connsiteY694" fmla="*/ 3149203 h 6858000"/>
              <a:gd name="connsiteX695" fmla="*/ 89753 w 7467600"/>
              <a:gd name="connsiteY695" fmla="*/ 2987702 h 6858000"/>
              <a:gd name="connsiteX696" fmla="*/ 76869 w 7467600"/>
              <a:gd name="connsiteY696" fmla="*/ 3005404 h 6858000"/>
              <a:gd name="connsiteX697" fmla="*/ 32049 w 7467600"/>
              <a:gd name="connsiteY697" fmla="*/ 3065814 h 6858000"/>
              <a:gd name="connsiteX698" fmla="*/ 0 w 7467600"/>
              <a:gd name="connsiteY698" fmla="*/ 3108744 h 6858000"/>
              <a:gd name="connsiteX699" fmla="*/ 0 w 7467600"/>
              <a:gd name="connsiteY699" fmla="*/ 3058059 h 6858000"/>
              <a:gd name="connsiteX700" fmla="*/ 7610 w 7467600"/>
              <a:gd name="connsiteY700" fmla="*/ 3047889 h 6858000"/>
              <a:gd name="connsiteX701" fmla="*/ 52419 w 7467600"/>
              <a:gd name="connsiteY701" fmla="*/ 2987479 h 6858000"/>
              <a:gd name="connsiteX702" fmla="*/ 59142 w 7467600"/>
              <a:gd name="connsiteY702" fmla="*/ 2978488 h 6858000"/>
              <a:gd name="connsiteX703" fmla="*/ 0 w 7467600"/>
              <a:gd name="connsiteY703" fmla="*/ 3015334 h 6858000"/>
              <a:gd name="connsiteX704" fmla="*/ 0 w 7467600"/>
              <a:gd name="connsiteY704" fmla="*/ 2914286 h 6858000"/>
              <a:gd name="connsiteX705" fmla="*/ 36383 w 7467600"/>
              <a:gd name="connsiteY705" fmla="*/ 2901128 h 6858000"/>
              <a:gd name="connsiteX706" fmla="*/ 156329 w 7467600"/>
              <a:gd name="connsiteY706" fmla="*/ 2840533 h 6858000"/>
              <a:gd name="connsiteX707" fmla="*/ 358355 w 7467600"/>
              <a:gd name="connsiteY707" fmla="*/ 2620471 h 6858000"/>
              <a:gd name="connsiteX708" fmla="*/ 510577 w 7467600"/>
              <a:gd name="connsiteY708" fmla="*/ 2501244 h 6858000"/>
              <a:gd name="connsiteX709" fmla="*/ 211967 w 7467600"/>
              <a:gd name="connsiteY709" fmla="*/ 2479171 h 6858000"/>
              <a:gd name="connsiteX710" fmla="*/ 0 w 7467600"/>
              <a:gd name="connsiteY710" fmla="*/ 2476398 h 6858000"/>
              <a:gd name="connsiteX711" fmla="*/ 0 w 7467600"/>
              <a:gd name="connsiteY711" fmla="*/ 2389189 h 6858000"/>
              <a:gd name="connsiteX712" fmla="*/ 103062 w 7467600"/>
              <a:gd name="connsiteY712" fmla="*/ 2389518 h 6858000"/>
              <a:gd name="connsiteX713" fmla="*/ 510734 w 7467600"/>
              <a:gd name="connsiteY713" fmla="*/ 2416201 h 6858000"/>
              <a:gd name="connsiteX714" fmla="*/ 279257 w 7467600"/>
              <a:gd name="connsiteY714" fmla="*/ 2092102 h 6858000"/>
              <a:gd name="connsiteX715" fmla="*/ 65265 w 7467600"/>
              <a:gd name="connsiteY715" fmla="*/ 2006049 h 6858000"/>
              <a:gd name="connsiteX716" fmla="*/ 0 w 7467600"/>
              <a:gd name="connsiteY716" fmla="*/ 1982532 h 6858000"/>
              <a:gd name="connsiteX717" fmla="*/ 0 w 7467600"/>
              <a:gd name="connsiteY717" fmla="*/ 1912789 h 6858000"/>
              <a:gd name="connsiteX718" fmla="*/ 97460 w 7467600"/>
              <a:gd name="connsiteY718" fmla="*/ 1953725 h 6858000"/>
              <a:gd name="connsiteX719" fmla="*/ 221272 w 7467600"/>
              <a:gd name="connsiteY719" fmla="*/ 1980766 h 6858000"/>
              <a:gd name="connsiteX720" fmla="*/ 116765 w 7467600"/>
              <a:gd name="connsiteY720" fmla="*/ 1911033 h 6858000"/>
              <a:gd name="connsiteX721" fmla="*/ 16405 w 7467600"/>
              <a:gd name="connsiteY721" fmla="*/ 1803412 h 6858000"/>
              <a:gd name="connsiteX722" fmla="*/ 0 w 7467600"/>
              <a:gd name="connsiteY722" fmla="*/ 1784777 h 6858000"/>
              <a:gd name="connsiteX723" fmla="*/ 0 w 7467600"/>
              <a:gd name="connsiteY723" fmla="*/ 1740082 h 6858000"/>
              <a:gd name="connsiteX724" fmla="*/ 39394 w 7467600"/>
              <a:gd name="connsiteY724" fmla="*/ 1784856 h 6858000"/>
              <a:gd name="connsiteX725" fmla="*/ 135813 w 7467600"/>
              <a:gd name="connsiteY725" fmla="*/ 1888838 h 6858000"/>
              <a:gd name="connsiteX726" fmla="*/ 242575 w 7467600"/>
              <a:gd name="connsiteY726" fmla="*/ 1958841 h 6858000"/>
              <a:gd name="connsiteX727" fmla="*/ 82197 w 7467600"/>
              <a:gd name="connsiteY727" fmla="*/ 1754826 h 6858000"/>
              <a:gd name="connsiteX728" fmla="*/ 0 w 7467600"/>
              <a:gd name="connsiteY728" fmla="*/ 1679650 h 6858000"/>
              <a:gd name="connsiteX729" fmla="*/ 0 w 7467600"/>
              <a:gd name="connsiteY729" fmla="*/ 1602463 h 6858000"/>
              <a:gd name="connsiteX730" fmla="*/ 84689 w 7467600"/>
              <a:gd name="connsiteY730" fmla="*/ 1677442 h 6858000"/>
              <a:gd name="connsiteX731" fmla="*/ 298437 w 7467600"/>
              <a:gd name="connsiteY731" fmla="*/ 1968019 h 6858000"/>
              <a:gd name="connsiteX732" fmla="*/ 227269 w 7467600"/>
              <a:gd name="connsiteY732" fmla="*/ 1114064 h 6858000"/>
              <a:gd name="connsiteX733" fmla="*/ 248003 w 7467600"/>
              <a:gd name="connsiteY733" fmla="*/ 1089613 h 6858000"/>
              <a:gd name="connsiteX734" fmla="*/ 427020 w 7467600"/>
              <a:gd name="connsiteY734" fmla="*/ 1619803 h 6858000"/>
              <a:gd name="connsiteX735" fmla="*/ 340345 w 7467600"/>
              <a:gd name="connsiteY735" fmla="*/ 2027739 h 6858000"/>
              <a:gd name="connsiteX736" fmla="*/ 360865 w 7467600"/>
              <a:gd name="connsiteY736" fmla="*/ 2044827 h 6858000"/>
              <a:gd name="connsiteX737" fmla="*/ 560414 w 7467600"/>
              <a:gd name="connsiteY737" fmla="*/ 2421457 h 6858000"/>
              <a:gd name="connsiteX738" fmla="*/ 1359703 w 7467600"/>
              <a:gd name="connsiteY738" fmla="*/ 2578554 h 6858000"/>
              <a:gd name="connsiteX739" fmla="*/ 1359422 w 7467600"/>
              <a:gd name="connsiteY739" fmla="*/ 2577994 h 6858000"/>
              <a:gd name="connsiteX740" fmla="*/ 828701 w 7467600"/>
              <a:gd name="connsiteY740" fmla="*/ 1839520 h 6858000"/>
              <a:gd name="connsiteX741" fmla="*/ 494427 w 7467600"/>
              <a:gd name="connsiteY741" fmla="*/ 1092333 h 6858000"/>
              <a:gd name="connsiteX742" fmla="*/ 506322 w 7467600"/>
              <a:gd name="connsiteY742" fmla="*/ 1020997 h 6858000"/>
              <a:gd name="connsiteX743" fmla="*/ 4570198 w 7467600"/>
              <a:gd name="connsiteY743" fmla="*/ 978081 h 6858000"/>
              <a:gd name="connsiteX744" fmla="*/ 4523691 w 7467600"/>
              <a:gd name="connsiteY744" fmla="*/ 1127776 h 6858000"/>
              <a:gd name="connsiteX745" fmla="*/ 4509875 w 7467600"/>
              <a:gd name="connsiteY745" fmla="*/ 1167552 h 6858000"/>
              <a:gd name="connsiteX746" fmla="*/ 4478168 w 7467600"/>
              <a:gd name="connsiteY746" fmla="*/ 1260735 h 6858000"/>
              <a:gd name="connsiteX747" fmla="*/ 4409309 w 7467600"/>
              <a:gd name="connsiteY747" fmla="*/ 1666996 h 6858000"/>
              <a:gd name="connsiteX748" fmla="*/ 4370031 w 7467600"/>
              <a:gd name="connsiteY748" fmla="*/ 1955666 h 6858000"/>
              <a:gd name="connsiteX749" fmla="*/ 4570198 w 7467600"/>
              <a:gd name="connsiteY749" fmla="*/ 978081 h 6858000"/>
              <a:gd name="connsiteX750" fmla="*/ 4557898 w 7467600"/>
              <a:gd name="connsiteY750" fmla="*/ 900011 h 6858000"/>
              <a:gd name="connsiteX751" fmla="*/ 4344840 w 7467600"/>
              <a:gd name="connsiteY751" fmla="*/ 1922038 h 6858000"/>
              <a:gd name="connsiteX752" fmla="*/ 4378710 w 7467600"/>
              <a:gd name="connsiteY752" fmla="*/ 1665516 h 6858000"/>
              <a:gd name="connsiteX753" fmla="*/ 4448798 w 7467600"/>
              <a:gd name="connsiteY753" fmla="*/ 1253024 h 6858000"/>
              <a:gd name="connsiteX754" fmla="*/ 4480315 w 7467600"/>
              <a:gd name="connsiteY754" fmla="*/ 1158454 h 6858000"/>
              <a:gd name="connsiteX755" fmla="*/ 4494133 w 7467600"/>
              <a:gd name="connsiteY755" fmla="*/ 1118676 h 6858000"/>
              <a:gd name="connsiteX756" fmla="*/ 4557898 w 7467600"/>
              <a:gd name="connsiteY756" fmla="*/ 900011 h 6858000"/>
              <a:gd name="connsiteX757" fmla="*/ 5870151 w 7467600"/>
              <a:gd name="connsiteY757" fmla="*/ 898890 h 6858000"/>
              <a:gd name="connsiteX758" fmla="*/ 5861335 w 7467600"/>
              <a:gd name="connsiteY758" fmla="*/ 899177 h 6858000"/>
              <a:gd name="connsiteX759" fmla="*/ 5843702 w 7467600"/>
              <a:gd name="connsiteY759" fmla="*/ 899748 h 6858000"/>
              <a:gd name="connsiteX760" fmla="*/ 5651107 w 7467600"/>
              <a:gd name="connsiteY760" fmla="*/ 920306 h 6858000"/>
              <a:gd name="connsiteX761" fmla="*/ 5459407 w 7467600"/>
              <a:gd name="connsiteY761" fmla="*/ 940975 h 6858000"/>
              <a:gd name="connsiteX762" fmla="*/ 5374846 w 7467600"/>
              <a:gd name="connsiteY762" fmla="*/ 941988 h 6858000"/>
              <a:gd name="connsiteX763" fmla="*/ 5256105 w 7467600"/>
              <a:gd name="connsiteY763" fmla="*/ 945632 h 6858000"/>
              <a:gd name="connsiteX764" fmla="*/ 5107071 w 7467600"/>
              <a:gd name="connsiteY764" fmla="*/ 969720 h 6858000"/>
              <a:gd name="connsiteX765" fmla="*/ 4998681 w 7467600"/>
              <a:gd name="connsiteY765" fmla="*/ 988771 h 6858000"/>
              <a:gd name="connsiteX766" fmla="*/ 5870151 w 7467600"/>
              <a:gd name="connsiteY766" fmla="*/ 898890 h 6858000"/>
              <a:gd name="connsiteX767" fmla="*/ 5504425 w 7467600"/>
              <a:gd name="connsiteY767" fmla="*/ 848067 h 6858000"/>
              <a:gd name="connsiteX768" fmla="*/ 4968849 w 7467600"/>
              <a:gd name="connsiteY768" fmla="*/ 962318 h 6858000"/>
              <a:gd name="connsiteX769" fmla="*/ 5104039 w 7467600"/>
              <a:gd name="connsiteY769" fmla="*/ 940634 h 6858000"/>
              <a:gd name="connsiteX770" fmla="*/ 5256311 w 7467600"/>
              <a:gd name="connsiteY770" fmla="*/ 916490 h 6858000"/>
              <a:gd name="connsiteX771" fmla="*/ 5377381 w 7467600"/>
              <a:gd name="connsiteY771" fmla="*/ 912671 h 6858000"/>
              <a:gd name="connsiteX772" fmla="*/ 5460148 w 7467600"/>
              <a:gd name="connsiteY772" fmla="*/ 911442 h 6858000"/>
              <a:gd name="connsiteX773" fmla="*/ 5648971 w 7467600"/>
              <a:gd name="connsiteY773" fmla="*/ 891331 h 6858000"/>
              <a:gd name="connsiteX774" fmla="*/ 5844807 w 7467600"/>
              <a:gd name="connsiteY774" fmla="*/ 870718 h 6858000"/>
              <a:gd name="connsiteX775" fmla="*/ 5862975 w 7467600"/>
              <a:gd name="connsiteY775" fmla="*/ 869756 h 6858000"/>
              <a:gd name="connsiteX776" fmla="*/ 5920887 w 7467600"/>
              <a:gd name="connsiteY776" fmla="*/ 865929 h 6858000"/>
              <a:gd name="connsiteX777" fmla="*/ 5504425 w 7467600"/>
              <a:gd name="connsiteY777" fmla="*/ 848067 h 6858000"/>
              <a:gd name="connsiteX778" fmla="*/ 3607114 w 7467600"/>
              <a:gd name="connsiteY778" fmla="*/ 467441 h 6858000"/>
              <a:gd name="connsiteX779" fmla="*/ 3296242 w 7467600"/>
              <a:gd name="connsiteY779" fmla="*/ 807991 h 6858000"/>
              <a:gd name="connsiteX780" fmla="*/ 3174674 w 7467600"/>
              <a:gd name="connsiteY780" fmla="*/ 919759 h 6858000"/>
              <a:gd name="connsiteX781" fmla="*/ 3042978 w 7467600"/>
              <a:gd name="connsiteY781" fmla="*/ 1054894 h 6858000"/>
              <a:gd name="connsiteX782" fmla="*/ 2968914 w 7467600"/>
              <a:gd name="connsiteY782" fmla="*/ 1133756 h 6858000"/>
              <a:gd name="connsiteX783" fmla="*/ 3103823 w 7467600"/>
              <a:gd name="connsiteY783" fmla="*/ 1026814 h 6858000"/>
              <a:gd name="connsiteX784" fmla="*/ 3607114 w 7467600"/>
              <a:gd name="connsiteY784" fmla="*/ 467441 h 6858000"/>
              <a:gd name="connsiteX785" fmla="*/ 3744487 w 7467600"/>
              <a:gd name="connsiteY785" fmla="*/ 383136 h 6858000"/>
              <a:gd name="connsiteX786" fmla="*/ 3970213 w 7467600"/>
              <a:gd name="connsiteY786" fmla="*/ 995559 h 6858000"/>
              <a:gd name="connsiteX787" fmla="*/ 3744487 w 7467600"/>
              <a:gd name="connsiteY787" fmla="*/ 383136 h 6858000"/>
              <a:gd name="connsiteX788" fmla="*/ 3624562 w 7467600"/>
              <a:gd name="connsiteY788" fmla="*/ 367041 h 6858000"/>
              <a:gd name="connsiteX789" fmla="*/ 3489712 w 7467600"/>
              <a:gd name="connsiteY789" fmla="*/ 485386 h 6858000"/>
              <a:gd name="connsiteX790" fmla="*/ 3182994 w 7467600"/>
              <a:gd name="connsiteY790" fmla="*/ 828265 h 6858000"/>
              <a:gd name="connsiteX791" fmla="*/ 2892114 w 7467600"/>
              <a:gd name="connsiteY791" fmla="*/ 1172635 h 6858000"/>
              <a:gd name="connsiteX792" fmla="*/ 3021459 w 7467600"/>
              <a:gd name="connsiteY792" fmla="*/ 1035385 h 6858000"/>
              <a:gd name="connsiteX793" fmla="*/ 3153873 w 7467600"/>
              <a:gd name="connsiteY793" fmla="*/ 898971 h 6858000"/>
              <a:gd name="connsiteX794" fmla="*/ 3276511 w 7467600"/>
              <a:gd name="connsiteY794" fmla="*/ 786423 h 6858000"/>
              <a:gd name="connsiteX795" fmla="*/ 3584154 w 7467600"/>
              <a:gd name="connsiteY795" fmla="*/ 448218 h 6858000"/>
              <a:gd name="connsiteX796" fmla="*/ 3624562 w 7467600"/>
              <a:gd name="connsiteY796" fmla="*/ 367041 h 6858000"/>
              <a:gd name="connsiteX797" fmla="*/ 3766672 w 7467600"/>
              <a:gd name="connsiteY797" fmla="*/ 359429 h 6858000"/>
              <a:gd name="connsiteX798" fmla="*/ 3996338 w 7467600"/>
              <a:gd name="connsiteY798" fmla="*/ 968237 h 6858000"/>
              <a:gd name="connsiteX799" fmla="*/ 3766672 w 7467600"/>
              <a:gd name="connsiteY799" fmla="*/ 359429 h 6858000"/>
              <a:gd name="connsiteX800" fmla="*/ 5805386 w 7467600"/>
              <a:gd name="connsiteY800" fmla="*/ 239240 h 6858000"/>
              <a:gd name="connsiteX801" fmla="*/ 5736947 w 7467600"/>
              <a:gd name="connsiteY801" fmla="*/ 261367 h 6858000"/>
              <a:gd name="connsiteX802" fmla="*/ 5427012 w 7467600"/>
              <a:gd name="connsiteY802" fmla="*/ 311272 h 6858000"/>
              <a:gd name="connsiteX803" fmla="*/ 5147818 w 7467600"/>
              <a:gd name="connsiteY803" fmla="*/ 322112 h 6858000"/>
              <a:gd name="connsiteX804" fmla="*/ 5060854 w 7467600"/>
              <a:gd name="connsiteY804" fmla="*/ 311882 h 6858000"/>
              <a:gd name="connsiteX805" fmla="*/ 4945989 w 7467600"/>
              <a:gd name="connsiteY805" fmla="*/ 300516 h 6858000"/>
              <a:gd name="connsiteX806" fmla="*/ 5410479 w 7467600"/>
              <a:gd name="connsiteY806" fmla="*/ 348434 h 6858000"/>
              <a:gd name="connsiteX807" fmla="*/ 5805386 w 7467600"/>
              <a:gd name="connsiteY807" fmla="*/ 239240 h 6858000"/>
              <a:gd name="connsiteX808" fmla="*/ 5905192 w 7467600"/>
              <a:gd name="connsiteY808" fmla="*/ 163079 h 6858000"/>
              <a:gd name="connsiteX809" fmla="*/ 5865655 w 7467600"/>
              <a:gd name="connsiteY809" fmla="*/ 171901 h 6858000"/>
              <a:gd name="connsiteX810" fmla="*/ 5259740 w 7467600"/>
              <a:gd name="connsiteY810" fmla="*/ 257013 h 6858000"/>
              <a:gd name="connsiteX811" fmla="*/ 5208466 w 7467600"/>
              <a:gd name="connsiteY811" fmla="*/ 257550 h 6858000"/>
              <a:gd name="connsiteX812" fmla="*/ 4980204 w 7467600"/>
              <a:gd name="connsiteY812" fmla="*/ 271903 h 6858000"/>
              <a:gd name="connsiteX813" fmla="*/ 5068068 w 7467600"/>
              <a:gd name="connsiteY813" fmla="*/ 282244 h 6858000"/>
              <a:gd name="connsiteX814" fmla="*/ 5153231 w 7467600"/>
              <a:gd name="connsiteY814" fmla="*/ 292240 h 6858000"/>
              <a:gd name="connsiteX815" fmla="*/ 5426491 w 7467600"/>
              <a:gd name="connsiteY815" fmla="*/ 281128 h 6858000"/>
              <a:gd name="connsiteX816" fmla="*/ 5731212 w 7467600"/>
              <a:gd name="connsiteY816" fmla="*/ 231951 h 6858000"/>
              <a:gd name="connsiteX817" fmla="*/ 5905192 w 7467600"/>
              <a:gd name="connsiteY817" fmla="*/ 163079 h 6858000"/>
              <a:gd name="connsiteX818" fmla="*/ 5944437 w 7467600"/>
              <a:gd name="connsiteY818" fmla="*/ 113829 h 6858000"/>
              <a:gd name="connsiteX819" fmla="*/ 5825032 w 7467600"/>
              <a:gd name="connsiteY819" fmla="*/ 146405 h 6858000"/>
              <a:gd name="connsiteX820" fmla="*/ 4955599 w 7467600"/>
              <a:gd name="connsiteY820" fmla="*/ 247008 h 6858000"/>
              <a:gd name="connsiteX821" fmla="*/ 5210104 w 7467600"/>
              <a:gd name="connsiteY821" fmla="*/ 228123 h 6858000"/>
              <a:gd name="connsiteX822" fmla="*/ 5261015 w 7467600"/>
              <a:gd name="connsiteY822" fmla="*/ 227087 h 6858000"/>
              <a:gd name="connsiteX823" fmla="*/ 5861181 w 7467600"/>
              <a:gd name="connsiteY823" fmla="*/ 143093 h 6858000"/>
              <a:gd name="connsiteX824" fmla="*/ 5961252 w 7467600"/>
              <a:gd name="connsiteY824" fmla="*/ 114820 h 6858000"/>
              <a:gd name="connsiteX825" fmla="*/ 5944437 w 7467600"/>
              <a:gd name="connsiteY825" fmla="*/ 113829 h 6858000"/>
              <a:gd name="connsiteX826" fmla="*/ 3882765 w 7467600"/>
              <a:gd name="connsiteY826" fmla="*/ 0 h 6858000"/>
              <a:gd name="connsiteX827" fmla="*/ 3995099 w 7467600"/>
              <a:gd name="connsiteY827" fmla="*/ 0 h 6858000"/>
              <a:gd name="connsiteX828" fmla="*/ 4163818 w 7467600"/>
              <a:gd name="connsiteY828" fmla="*/ 234104 h 6858000"/>
              <a:gd name="connsiteX829" fmla="*/ 4172099 w 7467600"/>
              <a:gd name="connsiteY829" fmla="*/ 234207 h 6858000"/>
              <a:gd name="connsiteX830" fmla="*/ 4784282 w 7467600"/>
              <a:gd name="connsiteY830" fmla="*/ 276561 h 6858000"/>
              <a:gd name="connsiteX831" fmla="*/ 4801687 w 7467600"/>
              <a:gd name="connsiteY831" fmla="*/ 267764 h 6858000"/>
              <a:gd name="connsiteX832" fmla="*/ 6082788 w 7467600"/>
              <a:gd name="connsiteY832" fmla="*/ 64119 h 6858000"/>
              <a:gd name="connsiteX833" fmla="*/ 6099442 w 7467600"/>
              <a:gd name="connsiteY833" fmla="*/ 82568 h 6858000"/>
              <a:gd name="connsiteX834" fmla="*/ 4804137 w 7467600"/>
              <a:gd name="connsiteY834" fmla="*/ 320931 h 6858000"/>
              <a:gd name="connsiteX835" fmla="*/ 4227047 w 7467600"/>
              <a:gd name="connsiteY835" fmla="*/ 313415 h 6858000"/>
              <a:gd name="connsiteX836" fmla="*/ 4346041 w 7467600"/>
              <a:gd name="connsiteY836" fmla="*/ 456086 h 6858000"/>
              <a:gd name="connsiteX837" fmla="*/ 4870967 w 7467600"/>
              <a:gd name="connsiteY837" fmla="*/ 963061 h 6858000"/>
              <a:gd name="connsiteX838" fmla="*/ 4889647 w 7467600"/>
              <a:gd name="connsiteY838" fmla="*/ 957147 h 6858000"/>
              <a:gd name="connsiteX839" fmla="*/ 5422504 w 7467600"/>
              <a:gd name="connsiteY839" fmla="*/ 805191 h 6858000"/>
              <a:gd name="connsiteX840" fmla="*/ 6087656 w 7467600"/>
              <a:gd name="connsiteY840" fmla="*/ 826703 h 6858000"/>
              <a:gd name="connsiteX841" fmla="*/ 6058717 w 7467600"/>
              <a:gd name="connsiteY841" fmla="*/ 865992 h 6858000"/>
              <a:gd name="connsiteX842" fmla="*/ 4974153 w 7467600"/>
              <a:gd name="connsiteY842" fmla="*/ 1045456 h 6858000"/>
              <a:gd name="connsiteX843" fmla="*/ 5627835 w 7467600"/>
              <a:gd name="connsiteY843" fmla="*/ 1472077 h 6858000"/>
              <a:gd name="connsiteX844" fmla="*/ 5629817 w 7467600"/>
              <a:gd name="connsiteY844" fmla="*/ 1471412 h 6858000"/>
              <a:gd name="connsiteX845" fmla="*/ 5634124 w 7467600"/>
              <a:gd name="connsiteY845" fmla="*/ 1470572 h 6858000"/>
              <a:gd name="connsiteX846" fmla="*/ 5755832 w 7467600"/>
              <a:gd name="connsiteY846" fmla="*/ 1383886 h 6858000"/>
              <a:gd name="connsiteX847" fmla="*/ 6014186 w 7467600"/>
              <a:gd name="connsiteY847" fmla="*/ 1279799 h 6858000"/>
              <a:gd name="connsiteX848" fmla="*/ 6901619 w 7467600"/>
              <a:gd name="connsiteY848" fmla="*/ 1047874 h 6858000"/>
              <a:gd name="connsiteX849" fmla="*/ 6931566 w 7467600"/>
              <a:gd name="connsiteY849" fmla="*/ 1062034 h 6858000"/>
              <a:gd name="connsiteX850" fmla="*/ 5790982 w 7467600"/>
              <a:gd name="connsiteY850" fmla="*/ 1561380 h 6858000"/>
              <a:gd name="connsiteX851" fmla="*/ 6188971 w 7467600"/>
              <a:gd name="connsiteY851" fmla="*/ 1755168 h 6858000"/>
              <a:gd name="connsiteX852" fmla="*/ 6202446 w 7467600"/>
              <a:gd name="connsiteY852" fmla="*/ 1752268 h 6858000"/>
              <a:gd name="connsiteX853" fmla="*/ 7179560 w 7467600"/>
              <a:gd name="connsiteY853" fmla="*/ 1467551 h 6858000"/>
              <a:gd name="connsiteX854" fmla="*/ 7158730 w 7467600"/>
              <a:gd name="connsiteY854" fmla="*/ 1507835 h 6858000"/>
              <a:gd name="connsiteX855" fmla="*/ 6326959 w 7467600"/>
              <a:gd name="connsiteY855" fmla="*/ 1817686 h 6858000"/>
              <a:gd name="connsiteX856" fmla="*/ 6537433 w 7467600"/>
              <a:gd name="connsiteY856" fmla="*/ 1907790 h 6858000"/>
              <a:gd name="connsiteX857" fmla="*/ 6550221 w 7467600"/>
              <a:gd name="connsiteY857" fmla="*/ 1910729 h 6858000"/>
              <a:gd name="connsiteX858" fmla="*/ 6964438 w 7467600"/>
              <a:gd name="connsiteY858" fmla="*/ 2209505 h 6858000"/>
              <a:gd name="connsiteX859" fmla="*/ 7367862 w 7467600"/>
              <a:gd name="connsiteY859" fmla="*/ 2806833 h 6858000"/>
              <a:gd name="connsiteX860" fmla="*/ 7364329 w 7467600"/>
              <a:gd name="connsiteY860" fmla="*/ 2826907 h 6858000"/>
              <a:gd name="connsiteX861" fmla="*/ 7290545 w 7467600"/>
              <a:gd name="connsiteY861" fmla="*/ 2850663 h 6858000"/>
              <a:gd name="connsiteX862" fmla="*/ 6472036 w 7467600"/>
              <a:gd name="connsiteY862" fmla="*/ 1959003 h 6858000"/>
              <a:gd name="connsiteX863" fmla="*/ 5792897 w 7467600"/>
              <a:gd name="connsiteY863" fmla="*/ 1647747 h 6858000"/>
              <a:gd name="connsiteX864" fmla="*/ 5842751 w 7467600"/>
              <a:gd name="connsiteY864" fmla="*/ 1816112 h 6858000"/>
              <a:gd name="connsiteX865" fmla="*/ 5847424 w 7467600"/>
              <a:gd name="connsiteY865" fmla="*/ 1815776 h 6858000"/>
              <a:gd name="connsiteX866" fmla="*/ 6399821 w 7467600"/>
              <a:gd name="connsiteY866" fmla="*/ 2344799 h 6858000"/>
              <a:gd name="connsiteX867" fmla="*/ 6323232 w 7467600"/>
              <a:gd name="connsiteY867" fmla="*/ 2389634 h 6858000"/>
              <a:gd name="connsiteX868" fmla="*/ 5942958 w 7467600"/>
              <a:gd name="connsiteY868" fmla="*/ 2077708 h 6858000"/>
              <a:gd name="connsiteX869" fmla="*/ 5921559 w 7467600"/>
              <a:gd name="connsiteY869" fmla="*/ 2378596 h 6858000"/>
              <a:gd name="connsiteX870" fmla="*/ 5817651 w 7467600"/>
              <a:gd name="connsiteY870" fmla="*/ 3023919 h 6858000"/>
              <a:gd name="connsiteX871" fmla="*/ 5729634 w 7467600"/>
              <a:gd name="connsiteY871" fmla="*/ 3051849 h 6858000"/>
              <a:gd name="connsiteX872" fmla="*/ 5611018 w 7467600"/>
              <a:gd name="connsiteY872" fmla="*/ 2316769 h 6858000"/>
              <a:gd name="connsiteX873" fmla="*/ 5687608 w 7467600"/>
              <a:gd name="connsiteY873" fmla="*/ 2039972 h 6858000"/>
              <a:gd name="connsiteX874" fmla="*/ 5657554 w 7467600"/>
              <a:gd name="connsiteY874" fmla="*/ 1576445 h 6858000"/>
              <a:gd name="connsiteX875" fmla="*/ 5150475 w 7467600"/>
              <a:gd name="connsiteY875" fmla="*/ 1274012 h 6858000"/>
              <a:gd name="connsiteX876" fmla="*/ 5349142 w 7467600"/>
              <a:gd name="connsiteY876" fmla="*/ 2204405 h 6858000"/>
              <a:gd name="connsiteX877" fmla="*/ 5262214 w 7467600"/>
              <a:gd name="connsiteY877" fmla="*/ 2233836 h 6858000"/>
              <a:gd name="connsiteX878" fmla="*/ 4981539 w 7467600"/>
              <a:gd name="connsiteY878" fmla="*/ 1542201 h 6858000"/>
              <a:gd name="connsiteX879" fmla="*/ 4958461 w 7467600"/>
              <a:gd name="connsiteY879" fmla="*/ 1136957 h 6858000"/>
              <a:gd name="connsiteX880" fmla="*/ 4655015 w 7467600"/>
              <a:gd name="connsiteY880" fmla="*/ 891426 h 6858000"/>
              <a:gd name="connsiteX881" fmla="*/ 4348002 w 7467600"/>
              <a:gd name="connsiteY881" fmla="*/ 2205895 h 6858000"/>
              <a:gd name="connsiteX882" fmla="*/ 4262250 w 7467600"/>
              <a:gd name="connsiteY882" fmla="*/ 2219972 h 6858000"/>
              <a:gd name="connsiteX883" fmla="*/ 4550611 w 7467600"/>
              <a:gd name="connsiteY883" fmla="*/ 817540 h 6858000"/>
              <a:gd name="connsiteX884" fmla="*/ 4564418 w 7467600"/>
              <a:gd name="connsiteY884" fmla="*/ 808293 h 6858000"/>
              <a:gd name="connsiteX885" fmla="*/ 4266388 w 7467600"/>
              <a:gd name="connsiteY885" fmla="*/ 500083 h 6858000"/>
              <a:gd name="connsiteX886" fmla="*/ 4032842 w 7467600"/>
              <a:gd name="connsiteY886" fmla="*/ 211809 h 6858000"/>
              <a:gd name="connsiteX887" fmla="*/ 3882765 w 7467600"/>
              <a:gd name="connsiteY887" fmla="*/ 0 h 6858000"/>
              <a:gd name="connsiteX888" fmla="*/ 3721337 w 7467600"/>
              <a:gd name="connsiteY888" fmla="*/ 0 h 6858000"/>
              <a:gd name="connsiteX889" fmla="*/ 3797544 w 7467600"/>
              <a:gd name="connsiteY889" fmla="*/ 0 h 6858000"/>
              <a:gd name="connsiteX890" fmla="*/ 3775734 w 7467600"/>
              <a:gd name="connsiteY890" fmla="*/ 95131 h 6858000"/>
              <a:gd name="connsiteX891" fmla="*/ 3724807 w 7467600"/>
              <a:gd name="connsiteY891" fmla="*/ 272257 h 6858000"/>
              <a:gd name="connsiteX892" fmla="*/ 3726844 w 7467600"/>
              <a:gd name="connsiteY892" fmla="*/ 282988 h 6858000"/>
              <a:gd name="connsiteX893" fmla="*/ 3742664 w 7467600"/>
              <a:gd name="connsiteY893" fmla="*/ 279918 h 6858000"/>
              <a:gd name="connsiteX894" fmla="*/ 4103910 w 7467600"/>
              <a:gd name="connsiteY894" fmla="*/ 1161917 h 6858000"/>
              <a:gd name="connsiteX895" fmla="*/ 4020269 w 7467600"/>
              <a:gd name="connsiteY895" fmla="*/ 1200406 h 6858000"/>
              <a:gd name="connsiteX896" fmla="*/ 3674882 w 7467600"/>
              <a:gd name="connsiteY896" fmla="*/ 488524 h 6858000"/>
              <a:gd name="connsiteX897" fmla="*/ 3132682 w 7467600"/>
              <a:gd name="connsiteY897" fmla="*/ 1072284 h 6858000"/>
              <a:gd name="connsiteX898" fmla="*/ 2716346 w 7467600"/>
              <a:gd name="connsiteY898" fmla="*/ 1276376 h 6858000"/>
              <a:gd name="connsiteX899" fmla="*/ 2716772 w 7467600"/>
              <a:gd name="connsiteY899" fmla="*/ 1255462 h 6858000"/>
              <a:gd name="connsiteX900" fmla="*/ 3471096 w 7467600"/>
              <a:gd name="connsiteY900" fmla="*/ 437072 h 6858000"/>
              <a:gd name="connsiteX901" fmla="*/ 3639057 w 7467600"/>
              <a:gd name="connsiteY901" fmla="*/ 286334 h 6858000"/>
              <a:gd name="connsiteX902" fmla="*/ 3640309 w 7467600"/>
              <a:gd name="connsiteY902" fmla="*/ 284664 h 6858000"/>
              <a:gd name="connsiteX903" fmla="*/ 3646022 w 7467600"/>
              <a:gd name="connsiteY903" fmla="*/ 276711 h 6858000"/>
              <a:gd name="connsiteX904" fmla="*/ 3707943 w 7467600"/>
              <a:gd name="connsiteY904" fmla="*/ 65958 h 6858000"/>
              <a:gd name="connsiteX905" fmla="*/ 3721337 w 7467600"/>
              <a:gd name="connsiteY905" fmla="*/ 0 h 6858000"/>
              <a:gd name="connsiteX906" fmla="*/ 2867960 w 7467600"/>
              <a:gd name="connsiteY906" fmla="*/ 0 h 6858000"/>
              <a:gd name="connsiteX907" fmla="*/ 2926351 w 7467600"/>
              <a:gd name="connsiteY907" fmla="*/ 0 h 6858000"/>
              <a:gd name="connsiteX908" fmla="*/ 2902823 w 7467600"/>
              <a:gd name="connsiteY908" fmla="*/ 262929 h 6858000"/>
              <a:gd name="connsiteX909" fmla="*/ 2940663 w 7467600"/>
              <a:gd name="connsiteY909" fmla="*/ 140884 h 6858000"/>
              <a:gd name="connsiteX910" fmla="*/ 2947039 w 7467600"/>
              <a:gd name="connsiteY910" fmla="*/ 122524 h 6858000"/>
              <a:gd name="connsiteX911" fmla="*/ 2984316 w 7467600"/>
              <a:gd name="connsiteY911" fmla="*/ 0 h 6858000"/>
              <a:gd name="connsiteX912" fmla="*/ 3016114 w 7467600"/>
              <a:gd name="connsiteY912" fmla="*/ 0 h 6858000"/>
              <a:gd name="connsiteX913" fmla="*/ 2979949 w 7467600"/>
              <a:gd name="connsiteY913" fmla="*/ 119274 h 6858000"/>
              <a:gd name="connsiteX914" fmla="*/ 3023879 w 7467600"/>
              <a:gd name="connsiteY914" fmla="*/ 0 h 6858000"/>
              <a:gd name="connsiteX915" fmla="*/ 3105400 w 7467600"/>
              <a:gd name="connsiteY915" fmla="*/ 0 h 6858000"/>
              <a:gd name="connsiteX916" fmla="*/ 3094669 w 7467600"/>
              <a:gd name="connsiteY916" fmla="*/ 30308 h 6858000"/>
              <a:gd name="connsiteX917" fmla="*/ 2901945 w 7467600"/>
              <a:gd name="connsiteY917" fmla="*/ 466538 h 6858000"/>
              <a:gd name="connsiteX918" fmla="*/ 2815209 w 7467600"/>
              <a:gd name="connsiteY918" fmla="*/ 497361 h 6858000"/>
              <a:gd name="connsiteX919" fmla="*/ 2844845 w 7467600"/>
              <a:gd name="connsiteY919" fmla="*/ 127638 h 6858000"/>
              <a:gd name="connsiteX920" fmla="*/ 2867960 w 7467600"/>
              <a:gd name="connsiteY920" fmla="*/ 0 h 6858000"/>
              <a:gd name="connsiteX921" fmla="*/ 1057230 w 7467600"/>
              <a:gd name="connsiteY921" fmla="*/ 0 h 6858000"/>
              <a:gd name="connsiteX922" fmla="*/ 1111003 w 7467600"/>
              <a:gd name="connsiteY922" fmla="*/ 0 h 6858000"/>
              <a:gd name="connsiteX923" fmla="*/ 1125553 w 7467600"/>
              <a:gd name="connsiteY923" fmla="*/ 52588 h 6858000"/>
              <a:gd name="connsiteX924" fmla="*/ 1304276 w 7467600"/>
              <a:gd name="connsiteY924" fmla="*/ 476275 h 6858000"/>
              <a:gd name="connsiteX925" fmla="*/ 1492066 w 7467600"/>
              <a:gd name="connsiteY925" fmla="*/ 886333 h 6858000"/>
              <a:gd name="connsiteX926" fmla="*/ 1423698 w 7467600"/>
              <a:gd name="connsiteY926" fmla="*/ 710817 h 6858000"/>
              <a:gd name="connsiteX927" fmla="*/ 1357609 w 7467600"/>
              <a:gd name="connsiteY927" fmla="*/ 532892 h 6858000"/>
              <a:gd name="connsiteX928" fmla="*/ 1309550 w 7467600"/>
              <a:gd name="connsiteY928" fmla="*/ 374031 h 6858000"/>
              <a:gd name="connsiteX929" fmla="*/ 1193673 w 7467600"/>
              <a:gd name="connsiteY929" fmla="*/ 49533 h 6858000"/>
              <a:gd name="connsiteX930" fmla="*/ 1164391 w 7467600"/>
              <a:gd name="connsiteY930" fmla="*/ 0 h 6858000"/>
              <a:gd name="connsiteX931" fmla="*/ 1200666 w 7467600"/>
              <a:gd name="connsiteY931" fmla="*/ 0 h 6858000"/>
              <a:gd name="connsiteX932" fmla="*/ 1223408 w 7467600"/>
              <a:gd name="connsiteY932" fmla="*/ 38996 h 6858000"/>
              <a:gd name="connsiteX933" fmla="*/ 1339635 w 7467600"/>
              <a:gd name="connsiteY933" fmla="*/ 365517 h 6858000"/>
              <a:gd name="connsiteX934" fmla="*/ 1387469 w 7467600"/>
              <a:gd name="connsiteY934" fmla="*/ 523079 h 6858000"/>
              <a:gd name="connsiteX935" fmla="*/ 1452685 w 7467600"/>
              <a:gd name="connsiteY935" fmla="*/ 699806 h 6858000"/>
              <a:gd name="connsiteX936" fmla="*/ 1492092 w 7467600"/>
              <a:gd name="connsiteY936" fmla="*/ 800424 h 6858000"/>
              <a:gd name="connsiteX937" fmla="*/ 1455302 w 7467600"/>
              <a:gd name="connsiteY937" fmla="*/ 632913 h 6858000"/>
              <a:gd name="connsiteX938" fmla="*/ 1222336 w 7467600"/>
              <a:gd name="connsiteY938" fmla="*/ 9480 h 6858000"/>
              <a:gd name="connsiteX939" fmla="*/ 1214634 w 7467600"/>
              <a:gd name="connsiteY939" fmla="*/ 0 h 6858000"/>
              <a:gd name="connsiteX940" fmla="*/ 1289827 w 7467600"/>
              <a:gd name="connsiteY940" fmla="*/ 0 h 6858000"/>
              <a:gd name="connsiteX941" fmla="*/ 1321076 w 7467600"/>
              <a:gd name="connsiteY941" fmla="*/ 59722 h 6858000"/>
              <a:gd name="connsiteX942" fmla="*/ 1512579 w 7467600"/>
              <a:gd name="connsiteY942" fmla="*/ 626441 h 6858000"/>
              <a:gd name="connsiteX943" fmla="*/ 1506076 w 7467600"/>
              <a:gd name="connsiteY943" fmla="*/ 1089289 h 6858000"/>
              <a:gd name="connsiteX944" fmla="*/ 1486346 w 7467600"/>
              <a:gd name="connsiteY944" fmla="*/ 1079919 h 6858000"/>
              <a:gd name="connsiteX945" fmla="*/ 1070511 w 7467600"/>
              <a:gd name="connsiteY945" fmla="*/ 48609 h 6858000"/>
              <a:gd name="connsiteX946" fmla="*/ 1057230 w 7467600"/>
              <a:gd name="connsiteY946" fmla="*/ 0 h 6858000"/>
              <a:gd name="connsiteX947" fmla="*/ 43151 w 7467600"/>
              <a:gd name="connsiteY947" fmla="*/ 0 h 6858000"/>
              <a:gd name="connsiteX948" fmla="*/ 95283 w 7467600"/>
              <a:gd name="connsiteY948" fmla="*/ 0 h 6858000"/>
              <a:gd name="connsiteX949" fmla="*/ 300708 w 7467600"/>
              <a:gd name="connsiteY949" fmla="*/ 154571 h 6858000"/>
              <a:gd name="connsiteX950" fmla="*/ 530414 w 7467600"/>
              <a:gd name="connsiteY950" fmla="*/ 354673 h 6858000"/>
              <a:gd name="connsiteX951" fmla="*/ 333785 w 7467600"/>
              <a:gd name="connsiteY951" fmla="*/ 161564 h 6858000"/>
              <a:gd name="connsiteX952" fmla="*/ 147005 w 7467600"/>
              <a:gd name="connsiteY952" fmla="*/ 0 h 6858000"/>
              <a:gd name="connsiteX953" fmla="*/ 272509 w 7467600"/>
              <a:gd name="connsiteY953" fmla="*/ 0 h 6858000"/>
              <a:gd name="connsiteX954" fmla="*/ 326276 w 7467600"/>
              <a:gd name="connsiteY954" fmla="*/ 45847 h 6858000"/>
              <a:gd name="connsiteX955" fmla="*/ 823759 w 7467600"/>
              <a:gd name="connsiteY955" fmla="*/ 574145 h 6858000"/>
              <a:gd name="connsiteX956" fmla="*/ 811254 w 7467600"/>
              <a:gd name="connsiteY956" fmla="*/ 665546 h 6858000"/>
              <a:gd name="connsiteX957" fmla="*/ 154042 w 7467600"/>
              <a:gd name="connsiteY957" fmla="*/ 261522 h 6858000"/>
              <a:gd name="connsiteX958" fmla="*/ 13550 w 7467600"/>
              <a:gd name="connsiteY958" fmla="*/ 158423 h 6858000"/>
              <a:gd name="connsiteX959" fmla="*/ 0 w 7467600"/>
              <a:gd name="connsiteY959" fmla="*/ 146618 h 6858000"/>
              <a:gd name="connsiteX960" fmla="*/ 0 w 7467600"/>
              <a:gd name="connsiteY960" fmla="*/ 59161 h 6858000"/>
              <a:gd name="connsiteX961" fmla="*/ 45427 w 7467600"/>
              <a:gd name="connsiteY961" fmla="*/ 101078 h 6858000"/>
              <a:gd name="connsiteX962" fmla="*/ 630103 w 7467600"/>
              <a:gd name="connsiteY962" fmla="*/ 485885 h 6858000"/>
              <a:gd name="connsiteX963" fmla="*/ 532040 w 7467600"/>
              <a:gd name="connsiteY963" fmla="*/ 399359 h 6858000"/>
              <a:gd name="connsiteX964" fmla="*/ 517618 w 7467600"/>
              <a:gd name="connsiteY964" fmla="*/ 385726 h 6858000"/>
              <a:gd name="connsiteX965" fmla="*/ 285074 w 7467600"/>
              <a:gd name="connsiteY965" fmla="*/ 182755 h 6858000"/>
              <a:gd name="connsiteX966" fmla="*/ 43151 w 7467600"/>
              <a:gd name="connsiteY96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6012219 h 6858000"/>
              <a:gd name="connsiteX77" fmla="*/ 7356878 w 7467600"/>
              <a:gd name="connsiteY77" fmla="*/ 5981332 h 6858000"/>
              <a:gd name="connsiteX78" fmla="*/ 7467600 w 7467600"/>
              <a:gd name="connsiteY78" fmla="*/ 6117703 h 6858000"/>
              <a:gd name="connsiteX79" fmla="*/ 7467600 w 7467600"/>
              <a:gd name="connsiteY79" fmla="*/ 6163634 h 6858000"/>
              <a:gd name="connsiteX80" fmla="*/ 7403637 w 7467600"/>
              <a:gd name="connsiteY80" fmla="*/ 6083957 h 6858000"/>
              <a:gd name="connsiteX81" fmla="*/ 7254615 w 7467600"/>
              <a:gd name="connsiteY81" fmla="*/ 5911918 h 6858000"/>
              <a:gd name="connsiteX82" fmla="*/ 7312589 w 7467600"/>
              <a:gd name="connsiteY82" fmla="*/ 5982309 h 6858000"/>
              <a:gd name="connsiteX83" fmla="*/ 7448321 w 7467600"/>
              <a:gd name="connsiteY83" fmla="*/ 6190991 h 6858000"/>
              <a:gd name="connsiteX84" fmla="*/ 7467600 w 7467600"/>
              <a:gd name="connsiteY84" fmla="*/ 6221686 h 6858000"/>
              <a:gd name="connsiteX85" fmla="*/ 7467600 w 7467600"/>
              <a:gd name="connsiteY85" fmla="*/ 6334256 h 6858000"/>
              <a:gd name="connsiteX86" fmla="*/ 7454976 w 7467600"/>
              <a:gd name="connsiteY86" fmla="*/ 6318297 h 6858000"/>
              <a:gd name="connsiteX87" fmla="*/ 1456157 w 7467600"/>
              <a:gd name="connsiteY87" fmla="*/ 5371404 h 6858000"/>
              <a:gd name="connsiteX88" fmla="*/ 1244432 w 7467600"/>
              <a:gd name="connsiteY88" fmla="*/ 5385601 h 6858000"/>
              <a:gd name="connsiteX89" fmla="*/ 973990 w 7467600"/>
              <a:gd name="connsiteY89" fmla="*/ 5424940 h 6858000"/>
              <a:gd name="connsiteX90" fmla="*/ 1103809 w 7467600"/>
              <a:gd name="connsiteY90" fmla="*/ 5433720 h 6858000"/>
              <a:gd name="connsiteX91" fmla="*/ 1123454 w 7467600"/>
              <a:gd name="connsiteY91" fmla="*/ 5435727 h 6858000"/>
              <a:gd name="connsiteX92" fmla="*/ 1737017 w 7467600"/>
              <a:gd name="connsiteY92" fmla="*/ 5452183 h 6858000"/>
              <a:gd name="connsiteX93" fmla="*/ 1824397 w 7467600"/>
              <a:gd name="connsiteY93" fmla="*/ 5447757 h 6858000"/>
              <a:gd name="connsiteX94" fmla="*/ 2070059 w 7467600"/>
              <a:gd name="connsiteY94" fmla="*/ 5441660 h 6858000"/>
              <a:gd name="connsiteX95" fmla="*/ 1456157 w 7467600"/>
              <a:gd name="connsiteY95" fmla="*/ 5371404 h 6858000"/>
              <a:gd name="connsiteX96" fmla="*/ 4988186 w 7467600"/>
              <a:gd name="connsiteY96" fmla="*/ 5216467 h 6858000"/>
              <a:gd name="connsiteX97" fmla="*/ 4777334 w 7467600"/>
              <a:gd name="connsiteY97" fmla="*/ 5406072 h 6858000"/>
              <a:gd name="connsiteX98" fmla="*/ 4718341 w 7467600"/>
              <a:gd name="connsiteY98" fmla="*/ 5468043 h 6858000"/>
              <a:gd name="connsiteX99" fmla="*/ 4604655 w 7467600"/>
              <a:gd name="connsiteY99" fmla="*/ 5583434 h 6858000"/>
              <a:gd name="connsiteX100" fmla="*/ 4565074 w 7467600"/>
              <a:gd name="connsiteY100" fmla="*/ 5618550 h 6858000"/>
              <a:gd name="connsiteX101" fmla="*/ 4988186 w 7467600"/>
              <a:gd name="connsiteY101" fmla="*/ 5216467 h 6858000"/>
              <a:gd name="connsiteX102" fmla="*/ 4978032 w 7467600"/>
              <a:gd name="connsiteY102" fmla="*/ 5183809 h 6858000"/>
              <a:gd name="connsiteX103" fmla="*/ 4463413 w 7467600"/>
              <a:gd name="connsiteY103" fmla="*/ 5615162 h 6858000"/>
              <a:gd name="connsiteX104" fmla="*/ 4358134 w 7467600"/>
              <a:gd name="connsiteY104" fmla="*/ 5742791 h 6858000"/>
              <a:gd name="connsiteX105" fmla="*/ 4376219 w 7467600"/>
              <a:gd name="connsiteY105" fmla="*/ 5729027 h 6858000"/>
              <a:gd name="connsiteX106" fmla="*/ 4582340 w 7467600"/>
              <a:gd name="connsiteY106" fmla="*/ 5561037 h 6858000"/>
              <a:gd name="connsiteX107" fmla="*/ 4694684 w 7467600"/>
              <a:gd name="connsiteY107" fmla="*/ 5447098 h 6858000"/>
              <a:gd name="connsiteX108" fmla="*/ 4754123 w 7467600"/>
              <a:gd name="connsiteY108" fmla="*/ 5384643 h 6858000"/>
              <a:gd name="connsiteX109" fmla="*/ 4978032 w 7467600"/>
              <a:gd name="connsiteY109" fmla="*/ 5183809 h 6858000"/>
              <a:gd name="connsiteX110" fmla="*/ 1903353 w 7467600"/>
              <a:gd name="connsiteY110" fmla="*/ 5044827 h 6858000"/>
              <a:gd name="connsiteX111" fmla="*/ 1936931 w 7467600"/>
              <a:gd name="connsiteY111" fmla="*/ 5093954 h 6858000"/>
              <a:gd name="connsiteX112" fmla="*/ 2195868 w 7467600"/>
              <a:gd name="connsiteY112" fmla="*/ 5396574 h 6858000"/>
              <a:gd name="connsiteX113" fmla="*/ 2088852 w 7467600"/>
              <a:gd name="connsiteY113" fmla="*/ 5166123 h 6858000"/>
              <a:gd name="connsiteX114" fmla="*/ 1958241 w 7467600"/>
              <a:gd name="connsiteY114" fmla="*/ 5067955 h 6858000"/>
              <a:gd name="connsiteX115" fmla="*/ 1903353 w 7467600"/>
              <a:gd name="connsiteY115" fmla="*/ 5044827 h 6858000"/>
              <a:gd name="connsiteX116" fmla="*/ 1979378 w 7467600"/>
              <a:gd name="connsiteY116" fmla="*/ 4769504 h 6858000"/>
              <a:gd name="connsiteX117" fmla="*/ 2882120 w 7467600"/>
              <a:gd name="connsiteY117" fmla="*/ 5064547 h 6858000"/>
              <a:gd name="connsiteX118" fmla="*/ 2793103 w 7467600"/>
              <a:gd name="connsiteY118" fmla="*/ 5039699 h 6858000"/>
              <a:gd name="connsiteX119" fmla="*/ 2770041 w 7467600"/>
              <a:gd name="connsiteY119" fmla="*/ 5033634 h 6858000"/>
              <a:gd name="connsiteX120" fmla="*/ 1979378 w 7467600"/>
              <a:gd name="connsiteY120" fmla="*/ 4769504 h 6858000"/>
              <a:gd name="connsiteX121" fmla="*/ 1927410 w 7467600"/>
              <a:gd name="connsiteY121" fmla="*/ 4716164 h 6858000"/>
              <a:gd name="connsiteX122" fmla="*/ 1959587 w 7467600"/>
              <a:gd name="connsiteY122" fmla="*/ 4728849 h 6858000"/>
              <a:gd name="connsiteX123" fmla="*/ 2777707 w 7467600"/>
              <a:gd name="connsiteY123" fmla="*/ 5003991 h 6858000"/>
              <a:gd name="connsiteX124" fmla="*/ 2800768 w 7467600"/>
              <a:gd name="connsiteY124" fmla="*/ 5010056 h 6858000"/>
              <a:gd name="connsiteX125" fmla="*/ 2879408 w 7467600"/>
              <a:gd name="connsiteY125" fmla="*/ 5031590 h 6858000"/>
              <a:gd name="connsiteX126" fmla="*/ 2862295 w 7467600"/>
              <a:gd name="connsiteY126" fmla="*/ 5022958 h 6858000"/>
              <a:gd name="connsiteX127" fmla="*/ 2813343 w 7467600"/>
              <a:gd name="connsiteY127" fmla="*/ 4998369 h 6858000"/>
              <a:gd name="connsiteX128" fmla="*/ 2646245 w 7467600"/>
              <a:gd name="connsiteY128" fmla="*/ 4930999 h 6858000"/>
              <a:gd name="connsiteX129" fmla="*/ 1999243 w 7467600"/>
              <a:gd name="connsiteY129" fmla="*/ 4730524 h 6858000"/>
              <a:gd name="connsiteX130" fmla="*/ 1979527 w 7467600"/>
              <a:gd name="connsiteY130" fmla="*/ 4726651 h 6858000"/>
              <a:gd name="connsiteX131" fmla="*/ 1927410 w 7467600"/>
              <a:gd name="connsiteY131" fmla="*/ 4716164 h 6858000"/>
              <a:gd name="connsiteX132" fmla="*/ 1997014 w 7467600"/>
              <a:gd name="connsiteY132" fmla="*/ 4698007 h 6858000"/>
              <a:gd name="connsiteX133" fmla="*/ 2005458 w 7467600"/>
              <a:gd name="connsiteY133" fmla="*/ 4699540 h 6858000"/>
              <a:gd name="connsiteX134" fmla="*/ 2657186 w 7467600"/>
              <a:gd name="connsiteY134" fmla="*/ 4901687 h 6858000"/>
              <a:gd name="connsiteX135" fmla="*/ 2826662 w 7467600"/>
              <a:gd name="connsiteY135" fmla="*/ 4970362 h 6858000"/>
              <a:gd name="connsiteX136" fmla="*/ 2876100 w 7467600"/>
              <a:gd name="connsiteY136" fmla="*/ 4995397 h 6858000"/>
              <a:gd name="connsiteX137" fmla="*/ 3042600 w 7467600"/>
              <a:gd name="connsiteY137" fmla="*/ 5059532 h 6858000"/>
              <a:gd name="connsiteX138" fmla="*/ 1997014 w 7467600"/>
              <a:gd name="connsiteY138" fmla="*/ 4698007 h 6858000"/>
              <a:gd name="connsiteX139" fmla="*/ 2305292 w 7467600"/>
              <a:gd name="connsiteY139" fmla="*/ 4219492 h 6858000"/>
              <a:gd name="connsiteX140" fmla="*/ 3360922 w 7467600"/>
              <a:gd name="connsiteY140" fmla="*/ 4529373 h 6858000"/>
              <a:gd name="connsiteX141" fmla="*/ 3492420 w 7467600"/>
              <a:gd name="connsiteY141" fmla="*/ 4510145 h 6858000"/>
              <a:gd name="connsiteX142" fmla="*/ 3364086 w 7467600"/>
              <a:gd name="connsiteY142" fmla="*/ 4480340 h 6858000"/>
              <a:gd name="connsiteX143" fmla="*/ 3225818 w 7467600"/>
              <a:gd name="connsiteY143" fmla="*/ 4411822 h 6858000"/>
              <a:gd name="connsiteX144" fmla="*/ 3129696 w 7467600"/>
              <a:gd name="connsiteY144" fmla="*/ 4360704 h 6858000"/>
              <a:gd name="connsiteX145" fmla="*/ 2814545 w 7467600"/>
              <a:gd name="connsiteY145" fmla="*/ 4282955 h 6858000"/>
              <a:gd name="connsiteX146" fmla="*/ 2305292 w 7467600"/>
              <a:gd name="connsiteY146" fmla="*/ 4219492 h 6858000"/>
              <a:gd name="connsiteX147" fmla="*/ 2626982 w 7467600"/>
              <a:gd name="connsiteY147" fmla="*/ 4206450 h 6858000"/>
              <a:gd name="connsiteX148" fmla="*/ 2490617 w 7467600"/>
              <a:gd name="connsiteY148" fmla="*/ 4206951 h 6858000"/>
              <a:gd name="connsiteX149" fmla="*/ 2819869 w 7467600"/>
              <a:gd name="connsiteY149" fmla="*/ 4252936 h 6858000"/>
              <a:gd name="connsiteX150" fmla="*/ 3143018 w 7467600"/>
              <a:gd name="connsiteY150" fmla="*/ 4332698 h 6858000"/>
              <a:gd name="connsiteX151" fmla="*/ 3241520 w 7467600"/>
              <a:gd name="connsiteY151" fmla="*/ 4385112 h 6858000"/>
              <a:gd name="connsiteX152" fmla="*/ 3374575 w 7467600"/>
              <a:gd name="connsiteY152" fmla="*/ 4451517 h 6858000"/>
              <a:gd name="connsiteX153" fmla="*/ 3505221 w 7467600"/>
              <a:gd name="connsiteY153" fmla="*/ 4480757 h 6858000"/>
              <a:gd name="connsiteX154" fmla="*/ 2626982 w 7467600"/>
              <a:gd name="connsiteY154" fmla="*/ 4206450 h 6858000"/>
              <a:gd name="connsiteX155" fmla="*/ 1310106 w 7467600"/>
              <a:gd name="connsiteY155" fmla="*/ 3943217 h 6858000"/>
              <a:gd name="connsiteX156" fmla="*/ 854994 w 7467600"/>
              <a:gd name="connsiteY156" fmla="*/ 4399136 h 6858000"/>
              <a:gd name="connsiteX157" fmla="*/ 742462 w 7467600"/>
              <a:gd name="connsiteY157" fmla="*/ 4594648 h 6858000"/>
              <a:gd name="connsiteX158" fmla="*/ 820602 w 7467600"/>
              <a:gd name="connsiteY158" fmla="*/ 4485915 h 6858000"/>
              <a:gd name="connsiteX159" fmla="*/ 878295 w 7467600"/>
              <a:gd name="connsiteY159" fmla="*/ 4403594 h 6858000"/>
              <a:gd name="connsiteX160" fmla="*/ 1240607 w 7467600"/>
              <a:gd name="connsiteY160" fmla="*/ 4010401 h 6858000"/>
              <a:gd name="connsiteX161" fmla="*/ 1310106 w 7467600"/>
              <a:gd name="connsiteY161" fmla="*/ 3943217 h 6858000"/>
              <a:gd name="connsiteX162" fmla="*/ 1423113 w 7467600"/>
              <a:gd name="connsiteY162" fmla="*/ 3874565 h 6858000"/>
              <a:gd name="connsiteX163" fmla="*/ 1260565 w 7467600"/>
              <a:gd name="connsiteY163" fmla="*/ 4031982 h 6858000"/>
              <a:gd name="connsiteX164" fmla="*/ 901900 w 7467600"/>
              <a:gd name="connsiteY164" fmla="*/ 4421236 h 6858000"/>
              <a:gd name="connsiteX165" fmla="*/ 845044 w 7467600"/>
              <a:gd name="connsiteY165" fmla="*/ 4502436 h 6858000"/>
              <a:gd name="connsiteX166" fmla="*/ 685926 w 7467600"/>
              <a:gd name="connsiteY166" fmla="*/ 4703069 h 6858000"/>
              <a:gd name="connsiteX167" fmla="*/ 684248 w 7467600"/>
              <a:gd name="connsiteY167" fmla="*/ 4706721 h 6858000"/>
              <a:gd name="connsiteX168" fmla="*/ 1423113 w 7467600"/>
              <a:gd name="connsiteY168" fmla="*/ 3874565 h 6858000"/>
              <a:gd name="connsiteX169" fmla="*/ 3316479 w 7467600"/>
              <a:gd name="connsiteY169" fmla="*/ 3872136 h 6858000"/>
              <a:gd name="connsiteX170" fmla="*/ 3546806 w 7467600"/>
              <a:gd name="connsiteY170" fmla="*/ 4356139 h 6858000"/>
              <a:gd name="connsiteX171" fmla="*/ 3364433 w 7467600"/>
              <a:gd name="connsiteY171" fmla="*/ 3953121 h 6858000"/>
              <a:gd name="connsiteX172" fmla="*/ 3316479 w 7467600"/>
              <a:gd name="connsiteY172" fmla="*/ 3872136 h 6858000"/>
              <a:gd name="connsiteX173" fmla="*/ 3291335 w 7467600"/>
              <a:gd name="connsiteY173" fmla="*/ 3767420 h 6858000"/>
              <a:gd name="connsiteX174" fmla="*/ 3390805 w 7467600"/>
              <a:gd name="connsiteY174" fmla="*/ 3937163 h 6858000"/>
              <a:gd name="connsiteX175" fmla="*/ 3579062 w 7467600"/>
              <a:gd name="connsiteY175" fmla="*/ 4359040 h 6858000"/>
              <a:gd name="connsiteX176" fmla="*/ 3467355 w 7467600"/>
              <a:gd name="connsiteY176" fmla="*/ 3988130 h 6858000"/>
              <a:gd name="connsiteX177" fmla="*/ 3310753 w 7467600"/>
              <a:gd name="connsiteY177" fmla="*/ 3787140 h 6858000"/>
              <a:gd name="connsiteX178" fmla="*/ 3291335 w 7467600"/>
              <a:gd name="connsiteY178" fmla="*/ 3767420 h 6858000"/>
              <a:gd name="connsiteX179" fmla="*/ 1635889 w 7467600"/>
              <a:gd name="connsiteY179" fmla="*/ 3709494 h 6858000"/>
              <a:gd name="connsiteX180" fmla="*/ 1634800 w 7467600"/>
              <a:gd name="connsiteY180" fmla="*/ 3731111 h 6858000"/>
              <a:gd name="connsiteX181" fmla="*/ 1635889 w 7467600"/>
              <a:gd name="connsiteY181" fmla="*/ 3709494 h 6858000"/>
              <a:gd name="connsiteX182" fmla="*/ 1510397 w 7467600"/>
              <a:gd name="connsiteY182" fmla="*/ 3684705 h 6858000"/>
              <a:gd name="connsiteX183" fmla="*/ 1146550 w 7467600"/>
              <a:gd name="connsiteY183" fmla="*/ 3802012 h 6858000"/>
              <a:gd name="connsiteX184" fmla="*/ 698834 w 7467600"/>
              <a:gd name="connsiteY184" fmla="*/ 3952272 h 6858000"/>
              <a:gd name="connsiteX185" fmla="*/ 34256 w 7467600"/>
              <a:gd name="connsiteY185" fmla="*/ 4347603 h 6858000"/>
              <a:gd name="connsiteX186" fmla="*/ 527241 w 7467600"/>
              <a:gd name="connsiteY186" fmla="*/ 4065078 h 6858000"/>
              <a:gd name="connsiteX187" fmla="*/ 1510397 w 7467600"/>
              <a:gd name="connsiteY187" fmla="*/ 3684705 h 6858000"/>
              <a:gd name="connsiteX188" fmla="*/ 1313114 w 7467600"/>
              <a:gd name="connsiteY188" fmla="*/ 3655216 h 6858000"/>
              <a:gd name="connsiteX189" fmla="*/ 1109304 w 7467600"/>
              <a:gd name="connsiteY189" fmla="*/ 3669030 h 6858000"/>
              <a:gd name="connsiteX190" fmla="*/ 8129 w 7467600"/>
              <a:gd name="connsiteY190" fmla="*/ 4330519 h 6858000"/>
              <a:gd name="connsiteX191" fmla="*/ 687572 w 7467600"/>
              <a:gd name="connsiteY191" fmla="*/ 3925629 h 6858000"/>
              <a:gd name="connsiteX192" fmla="*/ 1138365 w 7467600"/>
              <a:gd name="connsiteY192" fmla="*/ 3774515 h 6858000"/>
              <a:gd name="connsiteX193" fmla="*/ 1505579 w 7467600"/>
              <a:gd name="connsiteY193" fmla="*/ 3655526 h 6858000"/>
              <a:gd name="connsiteX194" fmla="*/ 1313114 w 7467600"/>
              <a:gd name="connsiteY194" fmla="*/ 3655216 h 6858000"/>
              <a:gd name="connsiteX195" fmla="*/ 3655073 w 7467600"/>
              <a:gd name="connsiteY195" fmla="*/ 3650884 h 6858000"/>
              <a:gd name="connsiteX196" fmla="*/ 3989938 w 7467600"/>
              <a:gd name="connsiteY196" fmla="*/ 3991685 h 6858000"/>
              <a:gd name="connsiteX197" fmla="*/ 4393907 w 7467600"/>
              <a:gd name="connsiteY197" fmla="*/ 4261258 h 6858000"/>
              <a:gd name="connsiteX198" fmla="*/ 4648051 w 7467600"/>
              <a:gd name="connsiteY198" fmla="*/ 4374051 h 6858000"/>
              <a:gd name="connsiteX199" fmla="*/ 4383389 w 7467600"/>
              <a:gd name="connsiteY199" fmla="*/ 4184369 h 6858000"/>
              <a:gd name="connsiteX200" fmla="*/ 4165508 w 7467600"/>
              <a:gd name="connsiteY200" fmla="*/ 4035196 h 6858000"/>
              <a:gd name="connsiteX201" fmla="*/ 4068162 w 7467600"/>
              <a:gd name="connsiteY201" fmla="*/ 3953394 h 6858000"/>
              <a:gd name="connsiteX202" fmla="*/ 3981416 w 7467600"/>
              <a:gd name="connsiteY202" fmla="*/ 3880482 h 6858000"/>
              <a:gd name="connsiteX203" fmla="*/ 3800147 w 7467600"/>
              <a:gd name="connsiteY203" fmla="*/ 3749872 h 6858000"/>
              <a:gd name="connsiteX204" fmla="*/ 3655073 w 7467600"/>
              <a:gd name="connsiteY204" fmla="*/ 3650884 h 6858000"/>
              <a:gd name="connsiteX205" fmla="*/ 3670252 w 7467600"/>
              <a:gd name="connsiteY205" fmla="*/ 3622798 h 6858000"/>
              <a:gd name="connsiteX206" fmla="*/ 3817258 w 7467600"/>
              <a:gd name="connsiteY206" fmla="*/ 3723577 h 6858000"/>
              <a:gd name="connsiteX207" fmla="*/ 4000461 w 7467600"/>
              <a:gd name="connsiteY207" fmla="*/ 3855966 h 6858000"/>
              <a:gd name="connsiteX208" fmla="*/ 4088180 w 7467600"/>
              <a:gd name="connsiteY208" fmla="*/ 3929774 h 6858000"/>
              <a:gd name="connsiteX209" fmla="*/ 4184555 w 7467600"/>
              <a:gd name="connsiteY209" fmla="*/ 4010683 h 6858000"/>
              <a:gd name="connsiteX210" fmla="*/ 4399563 w 7467600"/>
              <a:gd name="connsiteY210" fmla="*/ 4158106 h 6858000"/>
              <a:gd name="connsiteX211" fmla="*/ 4684469 w 7467600"/>
              <a:gd name="connsiteY211" fmla="*/ 4364680 h 6858000"/>
              <a:gd name="connsiteX212" fmla="*/ 4690271 w 7467600"/>
              <a:gd name="connsiteY212" fmla="*/ 4370034 h 6858000"/>
              <a:gd name="connsiteX213" fmla="*/ 4136093 w 7467600"/>
              <a:gd name="connsiteY213" fmla="*/ 3858466 h 6858000"/>
              <a:gd name="connsiteX214" fmla="*/ 3670252 w 7467600"/>
              <a:gd name="connsiteY214" fmla="*/ 3622798 h 6858000"/>
              <a:gd name="connsiteX215" fmla="*/ 4440129 w 7467600"/>
              <a:gd name="connsiteY215" fmla="*/ 3448571 h 6858000"/>
              <a:gd name="connsiteX216" fmla="*/ 4856525 w 7467600"/>
              <a:gd name="connsiteY216" fmla="*/ 3915351 h 6858000"/>
              <a:gd name="connsiteX217" fmla="*/ 5059055 w 7467600"/>
              <a:gd name="connsiteY217" fmla="*/ 4108918 h 6858000"/>
              <a:gd name="connsiteX218" fmla="*/ 5290070 w 7467600"/>
              <a:gd name="connsiteY218" fmla="*/ 4263619 h 6858000"/>
              <a:gd name="connsiteX219" fmla="*/ 4834991 w 7467600"/>
              <a:gd name="connsiteY219" fmla="*/ 3830985 h 6858000"/>
              <a:gd name="connsiteX220" fmla="*/ 4440129 w 7467600"/>
              <a:gd name="connsiteY220" fmla="*/ 3448571 h 6858000"/>
              <a:gd name="connsiteX221" fmla="*/ 4441737 w 7467600"/>
              <a:gd name="connsiteY221" fmla="*/ 3399734 h 6858000"/>
              <a:gd name="connsiteX222" fmla="*/ 4431236 w 7467600"/>
              <a:gd name="connsiteY222" fmla="*/ 3400954 h 6858000"/>
              <a:gd name="connsiteX223" fmla="*/ 4557150 w 7467600"/>
              <a:gd name="connsiteY223" fmla="*/ 3510023 h 6858000"/>
              <a:gd name="connsiteX224" fmla="*/ 4856936 w 7467600"/>
              <a:gd name="connsiteY224" fmla="*/ 3809146 h 6858000"/>
              <a:gd name="connsiteX225" fmla="*/ 5111996 w 7467600"/>
              <a:gd name="connsiteY225" fmla="*/ 4065759 h 6858000"/>
              <a:gd name="connsiteX226" fmla="*/ 5388878 w 7467600"/>
              <a:gd name="connsiteY226" fmla="*/ 4300185 h 6858000"/>
              <a:gd name="connsiteX227" fmla="*/ 5425556 w 7467600"/>
              <a:gd name="connsiteY227" fmla="*/ 4308967 h 6858000"/>
              <a:gd name="connsiteX228" fmla="*/ 4943646 w 7467600"/>
              <a:gd name="connsiteY228" fmla="*/ 3822916 h 6858000"/>
              <a:gd name="connsiteX229" fmla="*/ 4594837 w 7467600"/>
              <a:gd name="connsiteY229" fmla="*/ 3532274 h 6858000"/>
              <a:gd name="connsiteX230" fmla="*/ 4441737 w 7467600"/>
              <a:gd name="connsiteY230" fmla="*/ 3399734 h 6858000"/>
              <a:gd name="connsiteX231" fmla="*/ 5425834 w 7467600"/>
              <a:gd name="connsiteY231" fmla="*/ 3162785 h 6858000"/>
              <a:gd name="connsiteX232" fmla="*/ 5401644 w 7467600"/>
              <a:gd name="connsiteY232" fmla="*/ 3617847 h 6858000"/>
              <a:gd name="connsiteX233" fmla="*/ 5467256 w 7467600"/>
              <a:gd name="connsiteY233" fmla="*/ 4175494 h 6858000"/>
              <a:gd name="connsiteX234" fmla="*/ 5448069 w 7467600"/>
              <a:gd name="connsiteY234" fmla="*/ 3567554 h 6858000"/>
              <a:gd name="connsiteX235" fmla="*/ 5425834 w 7467600"/>
              <a:gd name="connsiteY235" fmla="*/ 3162785 h 6858000"/>
              <a:gd name="connsiteX236" fmla="*/ 1318687 w 7467600"/>
              <a:gd name="connsiteY236" fmla="*/ 3113840 h 6858000"/>
              <a:gd name="connsiteX237" fmla="*/ 1066793 w 7467600"/>
              <a:gd name="connsiteY237" fmla="*/ 3212171 h 6858000"/>
              <a:gd name="connsiteX238" fmla="*/ 993319 w 7467600"/>
              <a:gd name="connsiteY238" fmla="*/ 3247648 h 6858000"/>
              <a:gd name="connsiteX239" fmla="*/ 853081 w 7467600"/>
              <a:gd name="connsiteY239" fmla="*/ 3312410 h 6858000"/>
              <a:gd name="connsiteX240" fmla="*/ 805957 w 7467600"/>
              <a:gd name="connsiteY240" fmla="*/ 3330443 h 6858000"/>
              <a:gd name="connsiteX241" fmla="*/ 1318687 w 7467600"/>
              <a:gd name="connsiteY241" fmla="*/ 3113840 h 6858000"/>
              <a:gd name="connsiteX242" fmla="*/ 5453702 w 7467600"/>
              <a:gd name="connsiteY242" fmla="*/ 3090882 h 6858000"/>
              <a:gd name="connsiteX243" fmla="*/ 5480135 w 7467600"/>
              <a:gd name="connsiteY243" fmla="*/ 3565802 h 6858000"/>
              <a:gd name="connsiteX244" fmla="*/ 5499023 w 7467600"/>
              <a:gd name="connsiteY244" fmla="*/ 4166310 h 6858000"/>
              <a:gd name="connsiteX245" fmla="*/ 5547022 w 7467600"/>
              <a:gd name="connsiteY245" fmla="*/ 3607838 h 6858000"/>
              <a:gd name="connsiteX246" fmla="*/ 5515964 w 7467600"/>
              <a:gd name="connsiteY246" fmla="*/ 3378541 h 6858000"/>
              <a:gd name="connsiteX247" fmla="*/ 5453702 w 7467600"/>
              <a:gd name="connsiteY247" fmla="*/ 3090882 h 6858000"/>
              <a:gd name="connsiteX248" fmla="*/ 1238695 w 7467600"/>
              <a:gd name="connsiteY248" fmla="*/ 3076820 h 6858000"/>
              <a:gd name="connsiteX249" fmla="*/ 716371 w 7467600"/>
              <a:gd name="connsiteY249" fmla="*/ 3293249 h 6858000"/>
              <a:gd name="connsiteX250" fmla="*/ 579522 w 7467600"/>
              <a:gd name="connsiteY250" fmla="*/ 3371759 h 6858000"/>
              <a:gd name="connsiteX251" fmla="*/ 600288 w 7467600"/>
              <a:gd name="connsiteY251" fmla="*/ 3365555 h 6858000"/>
              <a:gd name="connsiteX252" fmla="*/ 840692 w 7467600"/>
              <a:gd name="connsiteY252" fmla="*/ 3284921 h 6858000"/>
              <a:gd name="connsiteX253" fmla="*/ 979248 w 7467600"/>
              <a:gd name="connsiteY253" fmla="*/ 3221003 h 6858000"/>
              <a:gd name="connsiteX254" fmla="*/ 1053282 w 7467600"/>
              <a:gd name="connsiteY254" fmla="*/ 3185247 h 6858000"/>
              <a:gd name="connsiteX255" fmla="*/ 1320603 w 7467600"/>
              <a:gd name="connsiteY255" fmla="*/ 3081281 h 6858000"/>
              <a:gd name="connsiteX256" fmla="*/ 1238695 w 7467600"/>
              <a:gd name="connsiteY256" fmla="*/ 3076820 h 6858000"/>
              <a:gd name="connsiteX257" fmla="*/ 5425627 w 7467600"/>
              <a:gd name="connsiteY257" fmla="*/ 2954192 h 6858000"/>
              <a:gd name="connsiteX258" fmla="*/ 5470770 w 7467600"/>
              <a:gd name="connsiteY258" fmla="*/ 3005435 h 6858000"/>
              <a:gd name="connsiteX259" fmla="*/ 5519779 w 7467600"/>
              <a:gd name="connsiteY259" fmla="*/ 4359223 h 6858000"/>
              <a:gd name="connsiteX260" fmla="*/ 5520293 w 7467600"/>
              <a:gd name="connsiteY260" fmla="*/ 4360602 h 6858000"/>
              <a:gd name="connsiteX261" fmla="*/ 5767221 w 7467600"/>
              <a:gd name="connsiteY261" fmla="*/ 4665564 h 6858000"/>
              <a:gd name="connsiteX262" fmla="*/ 6937169 w 7467600"/>
              <a:gd name="connsiteY262" fmla="*/ 4815941 h 6858000"/>
              <a:gd name="connsiteX263" fmla="*/ 6953922 w 7467600"/>
              <a:gd name="connsiteY263" fmla="*/ 4890068 h 6858000"/>
              <a:gd name="connsiteX264" fmla="*/ 6071359 w 7467600"/>
              <a:gd name="connsiteY264" fmla="*/ 4770770 h 6858000"/>
              <a:gd name="connsiteX265" fmla="*/ 6038839 w 7467600"/>
              <a:gd name="connsiteY265" fmla="*/ 4764474 h 6858000"/>
              <a:gd name="connsiteX266" fmla="*/ 6038706 w 7467600"/>
              <a:gd name="connsiteY266" fmla="*/ 4763847 h 6858000"/>
              <a:gd name="connsiteX267" fmla="*/ 6037784 w 7467600"/>
              <a:gd name="connsiteY267" fmla="*/ 4764270 h 6858000"/>
              <a:gd name="connsiteX268" fmla="*/ 6038839 w 7467600"/>
              <a:gd name="connsiteY268" fmla="*/ 4764474 h 6858000"/>
              <a:gd name="connsiteX269" fmla="*/ 6040338 w 7467600"/>
              <a:gd name="connsiteY269" fmla="*/ 4771418 h 6858000"/>
              <a:gd name="connsiteX270" fmla="*/ 6024488 w 7467600"/>
              <a:gd name="connsiteY270" fmla="*/ 4809903 h 6858000"/>
              <a:gd name="connsiteX271" fmla="*/ 5599771 w 7467600"/>
              <a:gd name="connsiteY271" fmla="*/ 5509652 h 6858000"/>
              <a:gd name="connsiteX272" fmla="*/ 5548843 w 7467600"/>
              <a:gd name="connsiteY272" fmla="*/ 5563845 h 6858000"/>
              <a:gd name="connsiteX273" fmla="*/ 5940952 w 7467600"/>
              <a:gd name="connsiteY273" fmla="*/ 6250028 h 6858000"/>
              <a:gd name="connsiteX274" fmla="*/ 6043441 w 7467600"/>
              <a:gd name="connsiteY274" fmla="*/ 6665847 h 6858000"/>
              <a:gd name="connsiteX275" fmla="*/ 6093432 w 7467600"/>
              <a:gd name="connsiteY275" fmla="*/ 6858000 h 6858000"/>
              <a:gd name="connsiteX276" fmla="*/ 6034344 w 7467600"/>
              <a:gd name="connsiteY276" fmla="*/ 6858000 h 6858000"/>
              <a:gd name="connsiteX277" fmla="*/ 6026679 w 7467600"/>
              <a:gd name="connsiteY277" fmla="*/ 6836959 h 6858000"/>
              <a:gd name="connsiteX278" fmla="*/ 5800441 w 7467600"/>
              <a:gd name="connsiteY278" fmla="*/ 6335286 h 6858000"/>
              <a:gd name="connsiteX279" fmla="*/ 5526562 w 7467600"/>
              <a:gd name="connsiteY279" fmla="*/ 5705388 h 6858000"/>
              <a:gd name="connsiteX280" fmla="*/ 5519640 w 7467600"/>
              <a:gd name="connsiteY280" fmla="*/ 5683774 h 6858000"/>
              <a:gd name="connsiteX281" fmla="*/ 5844559 w 7467600"/>
              <a:gd name="connsiteY281" fmla="*/ 6553349 h 6858000"/>
              <a:gd name="connsiteX282" fmla="*/ 5975994 w 7467600"/>
              <a:gd name="connsiteY282" fmla="*/ 6858000 h 6858000"/>
              <a:gd name="connsiteX283" fmla="*/ 5898547 w 7467600"/>
              <a:gd name="connsiteY283" fmla="*/ 6858000 h 6858000"/>
              <a:gd name="connsiteX284" fmla="*/ 5682041 w 7467600"/>
              <a:gd name="connsiteY284" fmla="*/ 6355860 h 6858000"/>
              <a:gd name="connsiteX285" fmla="*/ 5461758 w 7467600"/>
              <a:gd name="connsiteY285" fmla="*/ 5820220 h 6858000"/>
              <a:gd name="connsiteX286" fmla="*/ 5237282 w 7467600"/>
              <a:gd name="connsiteY286" fmla="*/ 6579086 h 6858000"/>
              <a:gd name="connsiteX287" fmla="*/ 5115009 w 7467600"/>
              <a:gd name="connsiteY287" fmla="*/ 6858000 h 6858000"/>
              <a:gd name="connsiteX288" fmla="*/ 5028074 w 7467600"/>
              <a:gd name="connsiteY288" fmla="*/ 6858000 h 6858000"/>
              <a:gd name="connsiteX289" fmla="*/ 5079508 w 7467600"/>
              <a:gd name="connsiteY289" fmla="*/ 6749074 h 6858000"/>
              <a:gd name="connsiteX290" fmla="*/ 5371846 w 7467600"/>
              <a:gd name="connsiteY290" fmla="*/ 5924413 h 6858000"/>
              <a:gd name="connsiteX291" fmla="*/ 5270512 w 7467600"/>
              <a:gd name="connsiteY291" fmla="*/ 6138975 h 6858000"/>
              <a:gd name="connsiteX292" fmla="*/ 5062409 w 7467600"/>
              <a:gd name="connsiteY292" fmla="*/ 6653544 h 6858000"/>
              <a:gd name="connsiteX293" fmla="*/ 5036628 w 7467600"/>
              <a:gd name="connsiteY293" fmla="*/ 6754247 h 6858000"/>
              <a:gd name="connsiteX294" fmla="*/ 5009112 w 7467600"/>
              <a:gd name="connsiteY294" fmla="*/ 6858000 h 6858000"/>
              <a:gd name="connsiteX295" fmla="*/ 4976679 w 7467600"/>
              <a:gd name="connsiteY295" fmla="*/ 6858000 h 6858000"/>
              <a:gd name="connsiteX296" fmla="*/ 5006537 w 7467600"/>
              <a:gd name="connsiteY296" fmla="*/ 6747068 h 6858000"/>
              <a:gd name="connsiteX297" fmla="*/ 5032723 w 7467600"/>
              <a:gd name="connsiteY297" fmla="*/ 6644957 h 6858000"/>
              <a:gd name="connsiteX298" fmla="*/ 5242949 w 7467600"/>
              <a:gd name="connsiteY298" fmla="*/ 6125175 h 6858000"/>
              <a:gd name="connsiteX299" fmla="*/ 5286321 w 7467600"/>
              <a:gd name="connsiteY299" fmla="*/ 6033555 h 6858000"/>
              <a:gd name="connsiteX300" fmla="*/ 5008210 w 7467600"/>
              <a:gd name="connsiteY300" fmla="*/ 6649194 h 6858000"/>
              <a:gd name="connsiteX301" fmla="*/ 4986321 w 7467600"/>
              <a:gd name="connsiteY301" fmla="*/ 6765687 h 6858000"/>
              <a:gd name="connsiteX302" fmla="*/ 4973474 w 7467600"/>
              <a:gd name="connsiteY302" fmla="*/ 6858000 h 6858000"/>
              <a:gd name="connsiteX303" fmla="*/ 4907178 w 7467600"/>
              <a:gd name="connsiteY303" fmla="*/ 6858000 h 6858000"/>
              <a:gd name="connsiteX304" fmla="*/ 4910810 w 7467600"/>
              <a:gd name="connsiteY304" fmla="*/ 6829660 h 6858000"/>
              <a:gd name="connsiteX305" fmla="*/ 4987461 w 7467600"/>
              <a:gd name="connsiteY305" fmla="*/ 6432994 h 6858000"/>
              <a:gd name="connsiteX306" fmla="*/ 5179262 w 7467600"/>
              <a:gd name="connsiteY306" fmla="*/ 6035044 h 6858000"/>
              <a:gd name="connsiteX307" fmla="*/ 4689678 w 7467600"/>
              <a:gd name="connsiteY307" fmla="*/ 6440241 h 6858000"/>
              <a:gd name="connsiteX308" fmla="*/ 4477543 w 7467600"/>
              <a:gd name="connsiteY308" fmla="*/ 6674836 h 6858000"/>
              <a:gd name="connsiteX309" fmla="*/ 4329957 w 7467600"/>
              <a:gd name="connsiteY309" fmla="*/ 6858000 h 6858000"/>
              <a:gd name="connsiteX310" fmla="*/ 4218595 w 7467600"/>
              <a:gd name="connsiteY310" fmla="*/ 6858000 h 6858000"/>
              <a:gd name="connsiteX311" fmla="*/ 4368888 w 7467600"/>
              <a:gd name="connsiteY311" fmla="*/ 6668412 h 6858000"/>
              <a:gd name="connsiteX312" fmla="*/ 4563091 w 7467600"/>
              <a:gd name="connsiteY312" fmla="*/ 6442508 h 6858000"/>
              <a:gd name="connsiteX313" fmla="*/ 5387324 w 7467600"/>
              <a:gd name="connsiteY313" fmla="*/ 5705830 h 6858000"/>
              <a:gd name="connsiteX314" fmla="*/ 5073620 w 7467600"/>
              <a:gd name="connsiteY314" fmla="*/ 5955437 h 6858000"/>
              <a:gd name="connsiteX315" fmla="*/ 4689789 w 7467600"/>
              <a:gd name="connsiteY315" fmla="*/ 6268382 h 6858000"/>
              <a:gd name="connsiteX316" fmla="*/ 4418722 w 7467600"/>
              <a:gd name="connsiteY316" fmla="*/ 6570886 h 6858000"/>
              <a:gd name="connsiteX317" fmla="*/ 4214944 w 7467600"/>
              <a:gd name="connsiteY317" fmla="*/ 6858000 h 6858000"/>
              <a:gd name="connsiteX318" fmla="*/ 4177898 w 7467600"/>
              <a:gd name="connsiteY318" fmla="*/ 6858000 h 6858000"/>
              <a:gd name="connsiteX319" fmla="*/ 4391597 w 7467600"/>
              <a:gd name="connsiteY319" fmla="*/ 6556370 h 6858000"/>
              <a:gd name="connsiteX320" fmla="*/ 4668889 w 7467600"/>
              <a:gd name="connsiteY320" fmla="*/ 6246399 h 6858000"/>
              <a:gd name="connsiteX321" fmla="*/ 5055427 w 7467600"/>
              <a:gd name="connsiteY321" fmla="*/ 5931476 h 6858000"/>
              <a:gd name="connsiteX322" fmla="*/ 5371814 w 7467600"/>
              <a:gd name="connsiteY322" fmla="*/ 5678975 h 6858000"/>
              <a:gd name="connsiteX323" fmla="*/ 4987918 w 7467600"/>
              <a:gd name="connsiteY323" fmla="*/ 5838701 h 6858000"/>
              <a:gd name="connsiteX324" fmla="*/ 4317146 w 7467600"/>
              <a:gd name="connsiteY324" fmla="*/ 6587716 h 6858000"/>
              <a:gd name="connsiteX325" fmla="*/ 4171627 w 7467600"/>
              <a:gd name="connsiteY325" fmla="*/ 6858000 h 6858000"/>
              <a:gd name="connsiteX326" fmla="*/ 4081585 w 7467600"/>
              <a:gd name="connsiteY326" fmla="*/ 6858000 h 6858000"/>
              <a:gd name="connsiteX327" fmla="*/ 4238603 w 7467600"/>
              <a:gd name="connsiteY327" fmla="*/ 6559341 h 6858000"/>
              <a:gd name="connsiteX328" fmla="*/ 4778333 w 7467600"/>
              <a:gd name="connsiteY328" fmla="*/ 5873626 h 6858000"/>
              <a:gd name="connsiteX329" fmla="*/ 5414185 w 7467600"/>
              <a:gd name="connsiteY329" fmla="*/ 5573882 h 6858000"/>
              <a:gd name="connsiteX330" fmla="*/ 5959648 w 7467600"/>
              <a:gd name="connsiteY330" fmla="*/ 4760797 h 6858000"/>
              <a:gd name="connsiteX331" fmla="*/ 5355019 w 7467600"/>
              <a:gd name="connsiteY331" fmla="*/ 4734672 h 6858000"/>
              <a:gd name="connsiteX332" fmla="*/ 5083565 w 7467600"/>
              <a:gd name="connsiteY332" fmla="*/ 5179121 h 6858000"/>
              <a:gd name="connsiteX333" fmla="*/ 4713577 w 7467600"/>
              <a:gd name="connsiteY333" fmla="*/ 5616803 h 6858000"/>
              <a:gd name="connsiteX334" fmla="*/ 3989559 w 7467600"/>
              <a:gd name="connsiteY334" fmla="*/ 6145945 h 6858000"/>
              <a:gd name="connsiteX335" fmla="*/ 3939824 w 7467600"/>
              <a:gd name="connsiteY335" fmla="*/ 6066900 h 6858000"/>
              <a:gd name="connsiteX336" fmla="*/ 4584537 w 7467600"/>
              <a:gd name="connsiteY336" fmla="*/ 5324826 h 6858000"/>
              <a:gd name="connsiteX337" fmla="*/ 5037105 w 7467600"/>
              <a:gd name="connsiteY337" fmla="*/ 5088765 h 6858000"/>
              <a:gd name="connsiteX338" fmla="*/ 5039930 w 7467600"/>
              <a:gd name="connsiteY338" fmla="*/ 5089585 h 6858000"/>
              <a:gd name="connsiteX339" fmla="*/ 5263764 w 7467600"/>
              <a:gd name="connsiteY339" fmla="*/ 4735525 h 6858000"/>
              <a:gd name="connsiteX340" fmla="*/ 4086300 w 7467600"/>
              <a:gd name="connsiteY340" fmla="*/ 4884599 h 6858000"/>
              <a:gd name="connsiteX341" fmla="*/ 4085485 w 7467600"/>
              <a:gd name="connsiteY341" fmla="*/ 4899070 h 6858000"/>
              <a:gd name="connsiteX342" fmla="*/ 3871915 w 7467600"/>
              <a:gd name="connsiteY342" fmla="*/ 5253645 h 6858000"/>
              <a:gd name="connsiteX343" fmla="*/ 3799374 w 7467600"/>
              <a:gd name="connsiteY343" fmla="*/ 5466127 h 6858000"/>
              <a:gd name="connsiteX344" fmla="*/ 3498850 w 7467600"/>
              <a:gd name="connsiteY344" fmla="*/ 6661888 h 6858000"/>
              <a:gd name="connsiteX345" fmla="*/ 3399216 w 7467600"/>
              <a:gd name="connsiteY345" fmla="*/ 6858000 h 6858000"/>
              <a:gd name="connsiteX346" fmla="*/ 3303688 w 7467600"/>
              <a:gd name="connsiteY346" fmla="*/ 6858000 h 6858000"/>
              <a:gd name="connsiteX347" fmla="*/ 3391774 w 7467600"/>
              <a:gd name="connsiteY347" fmla="*/ 6697181 h 6858000"/>
              <a:gd name="connsiteX348" fmla="*/ 3735540 w 7467600"/>
              <a:gd name="connsiteY348" fmla="*/ 5546923 h 6858000"/>
              <a:gd name="connsiteX349" fmla="*/ 3729438 w 7467600"/>
              <a:gd name="connsiteY349" fmla="*/ 5569058 h 6858000"/>
              <a:gd name="connsiteX350" fmla="*/ 3707782 w 7467600"/>
              <a:gd name="connsiteY350" fmla="*/ 5644908 h 6858000"/>
              <a:gd name="connsiteX351" fmla="*/ 3583827 w 7467600"/>
              <a:gd name="connsiteY351" fmla="*/ 6039215 h 6858000"/>
              <a:gd name="connsiteX352" fmla="*/ 3547861 w 7467600"/>
              <a:gd name="connsiteY352" fmla="*/ 6129609 h 6858000"/>
              <a:gd name="connsiteX353" fmla="*/ 3490905 w 7467600"/>
              <a:gd name="connsiteY353" fmla="*/ 6277660 h 6858000"/>
              <a:gd name="connsiteX354" fmla="*/ 3455859 w 7467600"/>
              <a:gd name="connsiteY354" fmla="*/ 6391301 h 6858000"/>
              <a:gd name="connsiteX355" fmla="*/ 3429112 w 7467600"/>
              <a:gd name="connsiteY355" fmla="*/ 6479469 h 6858000"/>
              <a:gd name="connsiteX356" fmla="*/ 3304862 w 7467600"/>
              <a:gd name="connsiteY356" fmla="*/ 6796476 h 6858000"/>
              <a:gd name="connsiteX357" fmla="*/ 3276071 w 7467600"/>
              <a:gd name="connsiteY357" fmla="*/ 6858000 h 6858000"/>
              <a:gd name="connsiteX358" fmla="*/ 3240805 w 7467600"/>
              <a:gd name="connsiteY358" fmla="*/ 6858000 h 6858000"/>
              <a:gd name="connsiteX359" fmla="*/ 3275917 w 7467600"/>
              <a:gd name="connsiteY359" fmla="*/ 6783192 h 6858000"/>
              <a:gd name="connsiteX360" fmla="*/ 3399358 w 7467600"/>
              <a:gd name="connsiteY360" fmla="*/ 6469011 h 6858000"/>
              <a:gd name="connsiteX361" fmla="*/ 3425650 w 7467600"/>
              <a:gd name="connsiteY361" fmla="*/ 6381333 h 6858000"/>
              <a:gd name="connsiteX362" fmla="*/ 3460661 w 7467600"/>
              <a:gd name="connsiteY362" fmla="*/ 6266763 h 6858000"/>
              <a:gd name="connsiteX363" fmla="*/ 3518021 w 7467600"/>
              <a:gd name="connsiteY363" fmla="*/ 6117298 h 6858000"/>
              <a:gd name="connsiteX364" fmla="*/ 3554035 w 7467600"/>
              <a:gd name="connsiteY364" fmla="*/ 6027832 h 6858000"/>
              <a:gd name="connsiteX365" fmla="*/ 3677174 w 7467600"/>
              <a:gd name="connsiteY365" fmla="*/ 5636351 h 6858000"/>
              <a:gd name="connsiteX366" fmla="*/ 3698819 w 7467600"/>
              <a:gd name="connsiteY366" fmla="*/ 5560503 h 6858000"/>
              <a:gd name="connsiteX367" fmla="*/ 3702094 w 7467600"/>
              <a:gd name="connsiteY367" fmla="*/ 5549194 h 6858000"/>
              <a:gd name="connsiteX368" fmla="*/ 3398355 w 7467600"/>
              <a:gd name="connsiteY368" fmla="*/ 6094603 h 6858000"/>
              <a:gd name="connsiteX369" fmla="*/ 3193941 w 7467600"/>
              <a:gd name="connsiteY369" fmla="*/ 6798775 h 6858000"/>
              <a:gd name="connsiteX370" fmla="*/ 3184140 w 7467600"/>
              <a:gd name="connsiteY370" fmla="*/ 6858000 h 6858000"/>
              <a:gd name="connsiteX371" fmla="*/ 3099978 w 7467600"/>
              <a:gd name="connsiteY371" fmla="*/ 6858000 h 6858000"/>
              <a:gd name="connsiteX372" fmla="*/ 3101556 w 7467600"/>
              <a:gd name="connsiteY372" fmla="*/ 6843337 h 6858000"/>
              <a:gd name="connsiteX373" fmla="*/ 3370162 w 7467600"/>
              <a:gd name="connsiteY373" fmla="*/ 5785550 h 6858000"/>
              <a:gd name="connsiteX374" fmla="*/ 3746477 w 7467600"/>
              <a:gd name="connsiteY374" fmla="*/ 5377889 h 6858000"/>
              <a:gd name="connsiteX375" fmla="*/ 3863399 w 7467600"/>
              <a:gd name="connsiteY375" fmla="*/ 5087257 h 6858000"/>
              <a:gd name="connsiteX376" fmla="*/ 3968712 w 7467600"/>
              <a:gd name="connsiteY376" fmla="*/ 4913989 h 6858000"/>
              <a:gd name="connsiteX377" fmla="*/ 2792390 w 7467600"/>
              <a:gd name="connsiteY377" fmla="*/ 5382974 h 6858000"/>
              <a:gd name="connsiteX378" fmla="*/ 2714982 w 7467600"/>
              <a:gd name="connsiteY378" fmla="*/ 5427051 h 6858000"/>
              <a:gd name="connsiteX379" fmla="*/ 2813361 w 7467600"/>
              <a:gd name="connsiteY379" fmla="*/ 6023912 h 6858000"/>
              <a:gd name="connsiteX380" fmla="*/ 2688430 w 7467600"/>
              <a:gd name="connsiteY380" fmla="*/ 6801564 h 6858000"/>
              <a:gd name="connsiteX381" fmla="*/ 2629626 w 7467600"/>
              <a:gd name="connsiteY381" fmla="*/ 6763394 h 6858000"/>
              <a:gd name="connsiteX382" fmla="*/ 2565328 w 7467600"/>
              <a:gd name="connsiteY382" fmla="*/ 5516399 h 6858000"/>
              <a:gd name="connsiteX383" fmla="*/ 1922999 w 7467600"/>
              <a:gd name="connsiteY383" fmla="*/ 5980343 h 6858000"/>
              <a:gd name="connsiteX384" fmla="*/ 1950261 w 7467600"/>
              <a:gd name="connsiteY384" fmla="*/ 6405858 h 6858000"/>
              <a:gd name="connsiteX385" fmla="*/ 2365554 w 7467600"/>
              <a:gd name="connsiteY385" fmla="*/ 6759107 h 6858000"/>
              <a:gd name="connsiteX386" fmla="*/ 2424142 w 7467600"/>
              <a:gd name="connsiteY386" fmla="*/ 6858000 h 6858000"/>
              <a:gd name="connsiteX387" fmla="*/ 2395994 w 7467600"/>
              <a:gd name="connsiteY387" fmla="*/ 6858000 h 6858000"/>
              <a:gd name="connsiteX388" fmla="*/ 2392863 w 7467600"/>
              <a:gd name="connsiteY388" fmla="*/ 6852964 h 6858000"/>
              <a:gd name="connsiteX389" fmla="*/ 2017589 w 7467600"/>
              <a:gd name="connsiteY389" fmla="*/ 6493982 h 6858000"/>
              <a:gd name="connsiteX390" fmla="*/ 2147336 w 7467600"/>
              <a:gd name="connsiteY390" fmla="*/ 6594052 h 6858000"/>
              <a:gd name="connsiteX391" fmla="*/ 2207047 w 7467600"/>
              <a:gd name="connsiteY391" fmla="*/ 6654540 h 6858000"/>
              <a:gd name="connsiteX392" fmla="*/ 2299106 w 7467600"/>
              <a:gd name="connsiteY392" fmla="*/ 6778931 h 6858000"/>
              <a:gd name="connsiteX393" fmla="*/ 2314430 w 7467600"/>
              <a:gd name="connsiteY393" fmla="*/ 6801144 h 6858000"/>
              <a:gd name="connsiteX394" fmla="*/ 2352406 w 7467600"/>
              <a:gd name="connsiteY394" fmla="*/ 6858000 h 6858000"/>
              <a:gd name="connsiteX395" fmla="*/ 2314492 w 7467600"/>
              <a:gd name="connsiteY395" fmla="*/ 6858000 h 6858000"/>
              <a:gd name="connsiteX396" fmla="*/ 2288095 w 7467600"/>
              <a:gd name="connsiteY396" fmla="*/ 6818030 h 6858000"/>
              <a:gd name="connsiteX397" fmla="*/ 2272768 w 7467600"/>
              <a:gd name="connsiteY397" fmla="*/ 6795822 h 6858000"/>
              <a:gd name="connsiteX398" fmla="*/ 2182715 w 7467600"/>
              <a:gd name="connsiteY398" fmla="*/ 6675071 h 6858000"/>
              <a:gd name="connsiteX399" fmla="*/ 2032061 w 7467600"/>
              <a:gd name="connsiteY399" fmla="*/ 6541380 h 6858000"/>
              <a:gd name="connsiteX400" fmla="*/ 2257220 w 7467600"/>
              <a:gd name="connsiteY400" fmla="*/ 6826257 h 6858000"/>
              <a:gd name="connsiteX401" fmla="*/ 2281324 w 7467600"/>
              <a:gd name="connsiteY401" fmla="*/ 6858000 h 6858000"/>
              <a:gd name="connsiteX402" fmla="*/ 2242860 w 7467600"/>
              <a:gd name="connsiteY402" fmla="*/ 6858000 h 6858000"/>
              <a:gd name="connsiteX403" fmla="*/ 2232818 w 7467600"/>
              <a:gd name="connsiteY403" fmla="*/ 6844926 h 6858000"/>
              <a:gd name="connsiteX404" fmla="*/ 1990172 w 7467600"/>
              <a:gd name="connsiteY404" fmla="*/ 6542121 h 6858000"/>
              <a:gd name="connsiteX405" fmla="*/ 2124090 w 7467600"/>
              <a:gd name="connsiteY405" fmla="*/ 6761017 h 6858000"/>
              <a:gd name="connsiteX406" fmla="*/ 2200380 w 7467600"/>
              <a:gd name="connsiteY406" fmla="*/ 6858000 h 6858000"/>
              <a:gd name="connsiteX407" fmla="*/ 2147507 w 7467600"/>
              <a:gd name="connsiteY407" fmla="*/ 6858000 h 6858000"/>
              <a:gd name="connsiteX408" fmla="*/ 2070668 w 7467600"/>
              <a:gd name="connsiteY408" fmla="*/ 6761520 h 6858000"/>
              <a:gd name="connsiteX409" fmla="*/ 1975142 w 7467600"/>
              <a:gd name="connsiteY409" fmla="*/ 6585570 h 6858000"/>
              <a:gd name="connsiteX410" fmla="*/ 2050035 w 7467600"/>
              <a:gd name="connsiteY410" fmla="*/ 6813345 h 6858000"/>
              <a:gd name="connsiteX411" fmla="*/ 2063025 w 7467600"/>
              <a:gd name="connsiteY411" fmla="*/ 6858000 h 6858000"/>
              <a:gd name="connsiteX412" fmla="*/ 2021675 w 7467600"/>
              <a:gd name="connsiteY412" fmla="*/ 6858000 h 6858000"/>
              <a:gd name="connsiteX413" fmla="*/ 2019308 w 7467600"/>
              <a:gd name="connsiteY413" fmla="*/ 6847118 h 6858000"/>
              <a:gd name="connsiteX414" fmla="*/ 1938835 w 7467600"/>
              <a:gd name="connsiteY414" fmla="*/ 6551160 h 6858000"/>
              <a:gd name="connsiteX415" fmla="*/ 1953230 w 7467600"/>
              <a:gd name="connsiteY415" fmla="*/ 6759699 h 6858000"/>
              <a:gd name="connsiteX416" fmla="*/ 1956763 w 7467600"/>
              <a:gd name="connsiteY416" fmla="*/ 6778191 h 6858000"/>
              <a:gd name="connsiteX417" fmla="*/ 1967925 w 7467600"/>
              <a:gd name="connsiteY417" fmla="*/ 6858000 h 6858000"/>
              <a:gd name="connsiteX418" fmla="*/ 1936622 w 7467600"/>
              <a:gd name="connsiteY418" fmla="*/ 6858000 h 6858000"/>
              <a:gd name="connsiteX419" fmla="*/ 1926261 w 7467600"/>
              <a:gd name="connsiteY419" fmla="*/ 6784064 h 6858000"/>
              <a:gd name="connsiteX420" fmla="*/ 1922724 w 7467600"/>
              <a:gd name="connsiteY420" fmla="*/ 6765577 h 6858000"/>
              <a:gd name="connsiteX421" fmla="*/ 1904650 w 7467600"/>
              <a:gd name="connsiteY421" fmla="*/ 6639616 h 6858000"/>
              <a:gd name="connsiteX422" fmla="*/ 1885273 w 7467600"/>
              <a:gd name="connsiteY422" fmla="*/ 6858000 h 6858000"/>
              <a:gd name="connsiteX423" fmla="*/ 1854363 w 7467600"/>
              <a:gd name="connsiteY423" fmla="*/ 6858000 h 6858000"/>
              <a:gd name="connsiteX424" fmla="*/ 1880391 w 7467600"/>
              <a:gd name="connsiteY424" fmla="*/ 6603796 h 6858000"/>
              <a:gd name="connsiteX425" fmla="*/ 1818273 w 7467600"/>
              <a:gd name="connsiteY425" fmla="*/ 6715729 h 6858000"/>
              <a:gd name="connsiteX426" fmla="*/ 1794691 w 7467600"/>
              <a:gd name="connsiteY426" fmla="*/ 6843239 h 6858000"/>
              <a:gd name="connsiteX427" fmla="*/ 1794914 w 7467600"/>
              <a:gd name="connsiteY427" fmla="*/ 6858000 h 6858000"/>
              <a:gd name="connsiteX428" fmla="*/ 1746128 w 7467600"/>
              <a:gd name="connsiteY428" fmla="*/ 6858000 h 6858000"/>
              <a:gd name="connsiteX429" fmla="*/ 1753934 w 7467600"/>
              <a:gd name="connsiteY429" fmla="*/ 6724796 h 6858000"/>
              <a:gd name="connsiteX430" fmla="*/ 1792053 w 7467600"/>
              <a:gd name="connsiteY430" fmla="*/ 6572396 h 6858000"/>
              <a:gd name="connsiteX431" fmla="*/ 1862248 w 7467600"/>
              <a:gd name="connsiteY431" fmla="*/ 6266397 h 6858000"/>
              <a:gd name="connsiteX432" fmla="*/ 1862250 w 7467600"/>
              <a:gd name="connsiteY432" fmla="*/ 6033531 h 6858000"/>
              <a:gd name="connsiteX433" fmla="*/ 1211999 w 7467600"/>
              <a:gd name="connsiteY433" fmla="*/ 6683610 h 6858000"/>
              <a:gd name="connsiteX434" fmla="*/ 1213266 w 7467600"/>
              <a:gd name="connsiteY434" fmla="*/ 6691947 h 6858000"/>
              <a:gd name="connsiteX435" fmla="*/ 1203370 w 7467600"/>
              <a:gd name="connsiteY435" fmla="*/ 6850676 h 6858000"/>
              <a:gd name="connsiteX436" fmla="*/ 1203671 w 7467600"/>
              <a:gd name="connsiteY436" fmla="*/ 6858000 h 6858000"/>
              <a:gd name="connsiteX437" fmla="*/ 1143180 w 7467600"/>
              <a:gd name="connsiteY437" fmla="*/ 6858000 h 6858000"/>
              <a:gd name="connsiteX438" fmla="*/ 1142176 w 7467600"/>
              <a:gd name="connsiteY438" fmla="*/ 6766045 h 6858000"/>
              <a:gd name="connsiteX439" fmla="*/ 1067484 w 7467600"/>
              <a:gd name="connsiteY439" fmla="*/ 6858000 h 6858000"/>
              <a:gd name="connsiteX440" fmla="*/ 953928 w 7467600"/>
              <a:gd name="connsiteY440" fmla="*/ 6858000 h 6858000"/>
              <a:gd name="connsiteX441" fmla="*/ 959715 w 7467600"/>
              <a:gd name="connsiteY441" fmla="*/ 6850185 h 6858000"/>
              <a:gd name="connsiteX442" fmla="*/ 1483788 w 7467600"/>
              <a:gd name="connsiteY442" fmla="*/ 6259174 h 6858000"/>
              <a:gd name="connsiteX443" fmla="*/ 1100671 w 7467600"/>
              <a:gd name="connsiteY443" fmla="*/ 6252137 h 6858000"/>
              <a:gd name="connsiteX444" fmla="*/ 1090144 w 7467600"/>
              <a:gd name="connsiteY444" fmla="*/ 6256748 h 6858000"/>
              <a:gd name="connsiteX445" fmla="*/ 1095872 w 7467600"/>
              <a:gd name="connsiteY445" fmla="*/ 6271892 h 6858000"/>
              <a:gd name="connsiteX446" fmla="*/ 262785 w 7467600"/>
              <a:gd name="connsiteY446" fmla="*/ 6845450 h 6858000"/>
              <a:gd name="connsiteX447" fmla="*/ 209968 w 7467600"/>
              <a:gd name="connsiteY447" fmla="*/ 6770713 h 6858000"/>
              <a:gd name="connsiteX448" fmla="*/ 873460 w 7467600"/>
              <a:gd name="connsiteY448" fmla="*/ 6253768 h 6858000"/>
              <a:gd name="connsiteX449" fmla="*/ 192686 w 7467600"/>
              <a:gd name="connsiteY449" fmla="*/ 5849257 h 6858000"/>
              <a:gd name="connsiteX450" fmla="*/ 4696 w 7467600"/>
              <a:gd name="connsiteY450" fmla="*/ 5697668 h 6858000"/>
              <a:gd name="connsiteX451" fmla="*/ 0 w 7467600"/>
              <a:gd name="connsiteY451" fmla="*/ 5689984 h 6858000"/>
              <a:gd name="connsiteX452" fmla="*/ 0 w 7467600"/>
              <a:gd name="connsiteY452" fmla="*/ 5513472 h 6858000"/>
              <a:gd name="connsiteX453" fmla="*/ 174101 w 7467600"/>
              <a:gd name="connsiteY453" fmla="*/ 5620277 h 6858000"/>
              <a:gd name="connsiteX454" fmla="*/ 891800 w 7467600"/>
              <a:gd name="connsiteY454" fmla="*/ 6036935 h 6858000"/>
              <a:gd name="connsiteX455" fmla="*/ 1072219 w 7467600"/>
              <a:gd name="connsiteY455" fmla="*/ 6169443 h 6858000"/>
              <a:gd name="connsiteX456" fmla="*/ 1074117 w 7467600"/>
              <a:gd name="connsiteY456" fmla="*/ 6170301 h 6858000"/>
              <a:gd name="connsiteX457" fmla="*/ 1083114 w 7467600"/>
              <a:gd name="connsiteY457" fmla="*/ 6174131 h 6858000"/>
              <a:gd name="connsiteX458" fmla="*/ 1543010 w 7467600"/>
              <a:gd name="connsiteY458" fmla="*/ 6191140 h 6858000"/>
              <a:gd name="connsiteX459" fmla="*/ 1551080 w 7467600"/>
              <a:gd name="connsiteY459" fmla="*/ 6195006 h 6858000"/>
              <a:gd name="connsiteX460" fmla="*/ 2345443 w 7467600"/>
              <a:gd name="connsiteY460" fmla="*/ 5549882 h 6858000"/>
              <a:gd name="connsiteX461" fmla="*/ 1721499 w 7467600"/>
              <a:gd name="connsiteY461" fmla="*/ 5599969 h 6858000"/>
              <a:gd name="connsiteX462" fmla="*/ 767716 w 7467600"/>
              <a:gd name="connsiteY462" fmla="*/ 5472768 h 6858000"/>
              <a:gd name="connsiteX463" fmla="*/ 722147 w 7467600"/>
              <a:gd name="connsiteY463" fmla="*/ 5393091 h 6858000"/>
              <a:gd name="connsiteX464" fmla="*/ 1485552 w 7467600"/>
              <a:gd name="connsiteY464" fmla="*/ 5313202 h 6858000"/>
              <a:gd name="connsiteX465" fmla="*/ 2143004 w 7467600"/>
              <a:gd name="connsiteY465" fmla="*/ 5402420 h 6858000"/>
              <a:gd name="connsiteX466" fmla="*/ 1933391 w 7467600"/>
              <a:gd name="connsiteY466" fmla="*/ 5156971 h 6858000"/>
              <a:gd name="connsiteX467" fmla="*/ 1827118 w 7467600"/>
              <a:gd name="connsiteY467" fmla="*/ 4968410 h 6858000"/>
              <a:gd name="connsiteX468" fmla="*/ 1837349 w 7467600"/>
              <a:gd name="connsiteY468" fmla="*/ 4956357 h 6858000"/>
              <a:gd name="connsiteX469" fmla="*/ 2162835 w 7467600"/>
              <a:gd name="connsiteY469" fmla="*/ 5187853 h 6858000"/>
              <a:gd name="connsiteX470" fmla="*/ 2257167 w 7467600"/>
              <a:gd name="connsiteY470" fmla="*/ 5462123 h 6858000"/>
              <a:gd name="connsiteX471" fmla="*/ 2261598 w 7467600"/>
              <a:gd name="connsiteY471" fmla="*/ 5467998 h 6858000"/>
              <a:gd name="connsiteX472" fmla="*/ 2437177 w 7467600"/>
              <a:gd name="connsiteY472" fmla="*/ 5479608 h 6858000"/>
              <a:gd name="connsiteX473" fmla="*/ 2445247 w 7467600"/>
              <a:gd name="connsiteY473" fmla="*/ 5483476 h 6858000"/>
              <a:gd name="connsiteX474" fmla="*/ 2743626 w 7467600"/>
              <a:gd name="connsiteY474" fmla="*/ 5304819 h 6858000"/>
              <a:gd name="connsiteX475" fmla="*/ 3048102 w 7467600"/>
              <a:gd name="connsiteY475" fmla="*/ 5150595 h 6858000"/>
              <a:gd name="connsiteX476" fmla="*/ 1799414 w 7467600"/>
              <a:gd name="connsiteY476" fmla="*/ 4694732 h 6858000"/>
              <a:gd name="connsiteX477" fmla="*/ 1771735 w 7467600"/>
              <a:gd name="connsiteY477" fmla="*/ 4619929 h 6858000"/>
              <a:gd name="connsiteX478" fmla="*/ 3104273 w 7467600"/>
              <a:gd name="connsiteY478" fmla="*/ 5076159 h 6858000"/>
              <a:gd name="connsiteX479" fmla="*/ 3113245 w 7467600"/>
              <a:gd name="connsiteY479" fmla="*/ 5090705 h 6858000"/>
              <a:gd name="connsiteX480" fmla="*/ 3126294 w 7467600"/>
              <a:gd name="connsiteY480" fmla="*/ 5114400 h 6858000"/>
              <a:gd name="connsiteX481" fmla="*/ 3937433 w 7467600"/>
              <a:gd name="connsiteY481" fmla="*/ 4830473 h 6858000"/>
              <a:gd name="connsiteX482" fmla="*/ 3590475 w 7467600"/>
              <a:gd name="connsiteY482" fmla="*/ 4597974 h 6858000"/>
              <a:gd name="connsiteX483" fmla="*/ 3100264 w 7467600"/>
              <a:gd name="connsiteY483" fmla="*/ 4579845 h 6858000"/>
              <a:gd name="connsiteX484" fmla="*/ 2183576 w 7467600"/>
              <a:gd name="connsiteY484" fmla="*/ 4227150 h 6858000"/>
              <a:gd name="connsiteX485" fmla="*/ 2151029 w 7467600"/>
              <a:gd name="connsiteY485" fmla="*/ 4146947 h 6858000"/>
              <a:gd name="connsiteX486" fmla="*/ 3563434 w 7467600"/>
              <a:gd name="connsiteY486" fmla="*/ 4469115 h 6858000"/>
              <a:gd name="connsiteX487" fmla="*/ 3177952 w 7467600"/>
              <a:gd name="connsiteY487" fmla="*/ 3657386 h 6858000"/>
              <a:gd name="connsiteX488" fmla="*/ 3189263 w 7467600"/>
              <a:gd name="connsiteY488" fmla="*/ 3625726 h 6858000"/>
              <a:gd name="connsiteX489" fmla="*/ 3560912 w 7467600"/>
              <a:gd name="connsiteY489" fmla="*/ 4079863 h 6858000"/>
              <a:gd name="connsiteX490" fmla="*/ 3626636 w 7467600"/>
              <a:gd name="connsiteY490" fmla="*/ 4512230 h 6858000"/>
              <a:gd name="connsiteX491" fmla="*/ 3653088 w 7467600"/>
              <a:gd name="connsiteY491" fmla="*/ 4521417 h 6858000"/>
              <a:gd name="connsiteX492" fmla="*/ 3988128 w 7467600"/>
              <a:gd name="connsiteY492" fmla="*/ 4817267 h 6858000"/>
              <a:gd name="connsiteX493" fmla="*/ 4830582 w 7467600"/>
              <a:gd name="connsiteY493" fmla="*/ 4676000 h 6858000"/>
              <a:gd name="connsiteX494" fmla="*/ 4830100 w 7467600"/>
              <a:gd name="connsiteY494" fmla="*/ 4675554 h 6858000"/>
              <a:gd name="connsiteX495" fmla="*/ 4036318 w 7467600"/>
              <a:gd name="connsiteY495" fmla="*/ 4147013 h 6858000"/>
              <a:gd name="connsiteX496" fmla="*/ 3432098 w 7467600"/>
              <a:gd name="connsiteY496" fmla="*/ 3537312 h 6858000"/>
              <a:gd name="connsiteX497" fmla="*/ 3446761 w 7467600"/>
              <a:gd name="connsiteY497" fmla="*/ 3461278 h 6858000"/>
              <a:gd name="connsiteX498" fmla="*/ 4419733 w 7467600"/>
              <a:gd name="connsiteY498" fmla="*/ 3963555 h 6858000"/>
              <a:gd name="connsiteX499" fmla="*/ 4781371 w 7467600"/>
              <a:gd name="connsiteY499" fmla="*/ 4458604 h 6858000"/>
              <a:gd name="connsiteX500" fmla="*/ 4780440 w 7467600"/>
              <a:gd name="connsiteY500" fmla="*/ 4470290 h 6858000"/>
              <a:gd name="connsiteX501" fmla="*/ 4898954 w 7467600"/>
              <a:gd name="connsiteY501" fmla="*/ 4662092 h 6858000"/>
              <a:gd name="connsiteX502" fmla="*/ 4900699 w 7467600"/>
              <a:gd name="connsiteY502" fmla="*/ 4670867 h 6858000"/>
              <a:gd name="connsiteX503" fmla="*/ 5714511 w 7467600"/>
              <a:gd name="connsiteY503" fmla="*/ 4663483 h 6858000"/>
              <a:gd name="connsiteX504" fmla="*/ 5464793 w 7467600"/>
              <a:gd name="connsiteY504" fmla="*/ 4393556 h 6858000"/>
              <a:gd name="connsiteX505" fmla="*/ 5461897 w 7467600"/>
              <a:gd name="connsiteY505" fmla="*/ 4390879 h 6858000"/>
              <a:gd name="connsiteX506" fmla="*/ 4294126 w 7467600"/>
              <a:gd name="connsiteY506" fmla="*/ 3303048 h 6858000"/>
              <a:gd name="connsiteX507" fmla="*/ 4305321 w 7467600"/>
              <a:gd name="connsiteY507" fmla="*/ 3256953 h 6858000"/>
              <a:gd name="connsiteX508" fmla="*/ 4949299 w 7467600"/>
              <a:gd name="connsiteY508" fmla="*/ 3766336 h 6858000"/>
              <a:gd name="connsiteX509" fmla="*/ 5291452 w 7467600"/>
              <a:gd name="connsiteY509" fmla="*/ 4076801 h 6858000"/>
              <a:gd name="connsiteX510" fmla="*/ 5434998 w 7467600"/>
              <a:gd name="connsiteY510" fmla="*/ 4254100 h 6858000"/>
              <a:gd name="connsiteX511" fmla="*/ 5351015 w 7467600"/>
              <a:gd name="connsiteY511" fmla="*/ 3760989 h 6858000"/>
              <a:gd name="connsiteX512" fmla="*/ 5413780 w 7467600"/>
              <a:gd name="connsiteY512" fmla="*/ 2966265 h 6858000"/>
              <a:gd name="connsiteX513" fmla="*/ 5425627 w 7467600"/>
              <a:gd name="connsiteY513" fmla="*/ 2954192 h 6858000"/>
              <a:gd name="connsiteX514" fmla="*/ 6604735 w 7467600"/>
              <a:gd name="connsiteY514" fmla="*/ 2041381 h 6858000"/>
              <a:gd name="connsiteX515" fmla="*/ 7204487 w 7467600"/>
              <a:gd name="connsiteY515" fmla="*/ 2742112 h 6858000"/>
              <a:gd name="connsiteX516" fmla="*/ 7131592 w 7467600"/>
              <a:gd name="connsiteY516" fmla="*/ 2672096 h 6858000"/>
              <a:gd name="connsiteX517" fmla="*/ 6996344 w 7467600"/>
              <a:gd name="connsiteY517" fmla="*/ 2518310 h 6858000"/>
              <a:gd name="connsiteX518" fmla="*/ 6735495 w 7467600"/>
              <a:gd name="connsiteY518" fmla="*/ 2196890 h 6858000"/>
              <a:gd name="connsiteX519" fmla="*/ 6721901 w 7467600"/>
              <a:gd name="connsiteY519" fmla="*/ 2179274 h 6858000"/>
              <a:gd name="connsiteX520" fmla="*/ 6604735 w 7467600"/>
              <a:gd name="connsiteY520" fmla="*/ 2041381 h 6858000"/>
              <a:gd name="connsiteX521" fmla="*/ 6591670 w 7467600"/>
              <a:gd name="connsiteY521" fmla="*/ 1988277 h 6858000"/>
              <a:gd name="connsiteX522" fmla="*/ 6747349 w 7467600"/>
              <a:gd name="connsiteY522" fmla="*/ 2160069 h 6858000"/>
              <a:gd name="connsiteX523" fmla="*/ 6760943 w 7467600"/>
              <a:gd name="connsiteY523" fmla="*/ 2177686 h 6858000"/>
              <a:gd name="connsiteX524" fmla="*/ 7021065 w 7467600"/>
              <a:gd name="connsiteY524" fmla="*/ 2498102 h 6858000"/>
              <a:gd name="connsiteX525" fmla="*/ 7155223 w 7467600"/>
              <a:gd name="connsiteY525" fmla="*/ 2650386 h 6858000"/>
              <a:gd name="connsiteX526" fmla="*/ 7203167 w 7467600"/>
              <a:gd name="connsiteY526" fmla="*/ 2697288 h 6858000"/>
              <a:gd name="connsiteX527" fmla="*/ 6937703 w 7467600"/>
              <a:gd name="connsiteY527" fmla="*/ 2321981 h 6858000"/>
              <a:gd name="connsiteX528" fmla="*/ 6591670 w 7467600"/>
              <a:gd name="connsiteY528" fmla="*/ 1988277 h 6858000"/>
              <a:gd name="connsiteX529" fmla="*/ 5798671 w 7467600"/>
              <a:gd name="connsiteY529" fmla="*/ 1981601 h 6858000"/>
              <a:gd name="connsiteX530" fmla="*/ 5754709 w 7467600"/>
              <a:gd name="connsiteY530" fmla="*/ 2071454 h 6858000"/>
              <a:gd name="connsiteX531" fmla="*/ 5763044 w 7467600"/>
              <a:gd name="connsiteY531" fmla="*/ 2842206 h 6858000"/>
              <a:gd name="connsiteX532" fmla="*/ 5764974 w 7467600"/>
              <a:gd name="connsiteY532" fmla="*/ 2799609 h 6858000"/>
              <a:gd name="connsiteX533" fmla="*/ 5767665 w 7467600"/>
              <a:gd name="connsiteY533" fmla="*/ 2666409 h 6858000"/>
              <a:gd name="connsiteX534" fmla="*/ 5763055 w 7467600"/>
              <a:gd name="connsiteY534" fmla="*/ 2579705 h 6858000"/>
              <a:gd name="connsiteX535" fmla="*/ 5758079 w 7467600"/>
              <a:gd name="connsiteY535" fmla="*/ 2492508 h 6858000"/>
              <a:gd name="connsiteX536" fmla="*/ 5779325 w 7467600"/>
              <a:gd name="connsiteY536" fmla="*/ 2197069 h 6858000"/>
              <a:gd name="connsiteX537" fmla="*/ 5798671 w 7467600"/>
              <a:gd name="connsiteY537" fmla="*/ 1981601 h 6858000"/>
              <a:gd name="connsiteX538" fmla="*/ 5829202 w 7467600"/>
              <a:gd name="connsiteY538" fmla="*/ 1971679 h 6858000"/>
              <a:gd name="connsiteX539" fmla="*/ 5809558 w 7467600"/>
              <a:gd name="connsiteY539" fmla="*/ 2198043 h 6858000"/>
              <a:gd name="connsiteX540" fmla="*/ 5788653 w 7467600"/>
              <a:gd name="connsiteY540" fmla="*/ 2489430 h 6858000"/>
              <a:gd name="connsiteX541" fmla="*/ 5793439 w 7467600"/>
              <a:gd name="connsiteY541" fmla="*/ 2575235 h 6858000"/>
              <a:gd name="connsiteX542" fmla="*/ 5796837 w 7467600"/>
              <a:gd name="connsiteY542" fmla="*/ 2637633 h 6858000"/>
              <a:gd name="connsiteX543" fmla="*/ 5818614 w 7467600"/>
              <a:gd name="connsiteY543" fmla="*/ 2473055 h 6858000"/>
              <a:gd name="connsiteX544" fmla="*/ 5829202 w 7467600"/>
              <a:gd name="connsiteY544" fmla="*/ 1971679 h 6858000"/>
              <a:gd name="connsiteX545" fmla="*/ 5911389 w 7467600"/>
              <a:gd name="connsiteY545" fmla="*/ 1898371 h 6858000"/>
              <a:gd name="connsiteX546" fmla="*/ 6237627 w 7467600"/>
              <a:gd name="connsiteY546" fmla="*/ 2231921 h 6858000"/>
              <a:gd name="connsiteX547" fmla="*/ 5911389 w 7467600"/>
              <a:gd name="connsiteY547" fmla="*/ 1898371 h 6858000"/>
              <a:gd name="connsiteX548" fmla="*/ 6944437 w 7467600"/>
              <a:gd name="connsiteY548" fmla="*/ 1575402 h 6858000"/>
              <a:gd name="connsiteX549" fmla="*/ 6304730 w 7467600"/>
              <a:gd name="connsiteY549" fmla="*/ 1766654 h 6858000"/>
              <a:gd name="connsiteX550" fmla="*/ 6944437 w 7467600"/>
              <a:gd name="connsiteY550" fmla="*/ 1575402 h 6858000"/>
              <a:gd name="connsiteX551" fmla="*/ 7019523 w 7467600"/>
              <a:gd name="connsiteY551" fmla="*/ 1519450 h 6858000"/>
              <a:gd name="connsiteX552" fmla="*/ 6298091 w 7467600"/>
              <a:gd name="connsiteY552" fmla="*/ 1737122 h 6858000"/>
              <a:gd name="connsiteX553" fmla="*/ 7019523 w 7467600"/>
              <a:gd name="connsiteY553" fmla="*/ 1519450 h 6858000"/>
              <a:gd name="connsiteX554" fmla="*/ 2399523 w 7467600"/>
              <a:gd name="connsiteY554" fmla="*/ 1428234 h 6858000"/>
              <a:gd name="connsiteX555" fmla="*/ 2224982 w 7467600"/>
              <a:gd name="connsiteY555" fmla="*/ 1826201 h 6858000"/>
              <a:gd name="connsiteX556" fmla="*/ 2096099 w 7467600"/>
              <a:gd name="connsiteY556" fmla="*/ 2345900 h 6858000"/>
              <a:gd name="connsiteX557" fmla="*/ 2283317 w 7467600"/>
              <a:gd name="connsiteY557" fmla="*/ 1796925 h 6858000"/>
              <a:gd name="connsiteX558" fmla="*/ 2399523 w 7467600"/>
              <a:gd name="connsiteY558" fmla="*/ 1428234 h 6858000"/>
              <a:gd name="connsiteX559" fmla="*/ 2448558 w 7467600"/>
              <a:gd name="connsiteY559" fmla="*/ 1373435 h 6858000"/>
              <a:gd name="connsiteX560" fmla="*/ 2312521 w 7467600"/>
              <a:gd name="connsiteY560" fmla="*/ 1806140 h 6858000"/>
              <a:gd name="connsiteX561" fmla="*/ 2127533 w 7467600"/>
              <a:gd name="connsiteY561" fmla="*/ 2348380 h 6858000"/>
              <a:gd name="connsiteX562" fmla="*/ 2358080 w 7467600"/>
              <a:gd name="connsiteY562" fmla="*/ 1866134 h 6858000"/>
              <a:gd name="connsiteX563" fmla="*/ 2407436 w 7467600"/>
              <a:gd name="connsiteY563" fmla="*/ 1651070 h 6858000"/>
              <a:gd name="connsiteX564" fmla="*/ 2448558 w 7467600"/>
              <a:gd name="connsiteY564" fmla="*/ 1373435 h 6858000"/>
              <a:gd name="connsiteX565" fmla="*/ 278707 w 7467600"/>
              <a:gd name="connsiteY565" fmla="*/ 1352270 h 6858000"/>
              <a:gd name="connsiteX566" fmla="*/ 321570 w 7467600"/>
              <a:gd name="connsiteY566" fmla="*/ 1861610 h 6858000"/>
              <a:gd name="connsiteX567" fmla="*/ 294281 w 7467600"/>
              <a:gd name="connsiteY567" fmla="*/ 1440658 h 6858000"/>
              <a:gd name="connsiteX568" fmla="*/ 278707 w 7467600"/>
              <a:gd name="connsiteY568" fmla="*/ 1352270 h 6858000"/>
              <a:gd name="connsiteX569" fmla="*/ 1423821 w 7467600"/>
              <a:gd name="connsiteY569" fmla="*/ 1351958 h 6858000"/>
              <a:gd name="connsiteX570" fmla="*/ 1638521 w 7467600"/>
              <a:gd name="connsiteY570" fmla="*/ 1908470 h 6858000"/>
              <a:gd name="connsiteX571" fmla="*/ 1754199 w 7467600"/>
              <a:gd name="connsiteY571" fmla="*/ 2149284 h 6858000"/>
              <a:gd name="connsiteX572" fmla="*/ 1908359 w 7467600"/>
              <a:gd name="connsiteY572" fmla="*/ 2364988 h 6858000"/>
              <a:gd name="connsiteX573" fmla="*/ 1647661 w 7467600"/>
              <a:gd name="connsiteY573" fmla="*/ 1825945 h 6858000"/>
              <a:gd name="connsiteX574" fmla="*/ 1423821 w 7467600"/>
              <a:gd name="connsiteY574" fmla="*/ 1351958 h 6858000"/>
              <a:gd name="connsiteX575" fmla="*/ 1431890 w 7467600"/>
              <a:gd name="connsiteY575" fmla="*/ 1306475 h 6858000"/>
              <a:gd name="connsiteX576" fmla="*/ 1507597 w 7467600"/>
              <a:gd name="connsiteY576" fmla="*/ 1446132 h 6858000"/>
              <a:gd name="connsiteX577" fmla="*/ 1674586 w 7467600"/>
              <a:gd name="connsiteY577" fmla="*/ 1813832 h 6858000"/>
              <a:gd name="connsiteX578" fmla="*/ 1815950 w 7467600"/>
              <a:gd name="connsiteY578" fmla="*/ 2128564 h 6858000"/>
              <a:gd name="connsiteX579" fmla="*/ 1984242 w 7467600"/>
              <a:gd name="connsiteY579" fmla="*/ 2430829 h 6858000"/>
              <a:gd name="connsiteX580" fmla="*/ 2014023 w 7467600"/>
              <a:gd name="connsiteY580" fmla="*/ 2450995 h 6858000"/>
              <a:gd name="connsiteX581" fmla="*/ 1747337 w 7467600"/>
              <a:gd name="connsiteY581" fmla="*/ 1855264 h 6858000"/>
              <a:gd name="connsiteX582" fmla="*/ 1533749 w 7467600"/>
              <a:gd name="connsiteY582" fmla="*/ 1478656 h 6858000"/>
              <a:gd name="connsiteX583" fmla="*/ 1431890 w 7467600"/>
              <a:gd name="connsiteY583" fmla="*/ 1306475 h 6858000"/>
              <a:gd name="connsiteX584" fmla="*/ 5052692 w 7467600"/>
              <a:gd name="connsiteY584" fmla="*/ 1292994 h 6858000"/>
              <a:gd name="connsiteX585" fmla="*/ 5200661 w 7467600"/>
              <a:gd name="connsiteY585" fmla="*/ 1635186 h 6858000"/>
              <a:gd name="connsiteX586" fmla="*/ 5297138 w 7467600"/>
              <a:gd name="connsiteY586" fmla="*/ 1906351 h 6858000"/>
              <a:gd name="connsiteX587" fmla="*/ 5052692 w 7467600"/>
              <a:gd name="connsiteY587" fmla="*/ 1292994 h 6858000"/>
              <a:gd name="connsiteX588" fmla="*/ 5009948 w 7467600"/>
              <a:gd name="connsiteY588" fmla="*/ 1273619 h 6858000"/>
              <a:gd name="connsiteX589" fmla="*/ 5121777 w 7467600"/>
              <a:gd name="connsiteY589" fmla="*/ 1654213 h 6858000"/>
              <a:gd name="connsiteX590" fmla="*/ 5293545 w 7467600"/>
              <a:gd name="connsiteY590" fmla="*/ 2072247 h 6858000"/>
              <a:gd name="connsiteX591" fmla="*/ 5294042 w 7467600"/>
              <a:gd name="connsiteY591" fmla="*/ 2065019 h 6858000"/>
              <a:gd name="connsiteX592" fmla="*/ 5171936 w 7467600"/>
              <a:gd name="connsiteY592" fmla="*/ 1647613 h 6858000"/>
              <a:gd name="connsiteX593" fmla="*/ 5009948 w 7467600"/>
              <a:gd name="connsiteY593" fmla="*/ 1273619 h 6858000"/>
              <a:gd name="connsiteX594" fmla="*/ 655236 w 7467600"/>
              <a:gd name="connsiteY594" fmla="*/ 1268632 h 6858000"/>
              <a:gd name="connsiteX595" fmla="*/ 839521 w 7467600"/>
              <a:gd name="connsiteY595" fmla="*/ 1685315 h 6858000"/>
              <a:gd name="connsiteX596" fmla="*/ 1109416 w 7467600"/>
              <a:gd name="connsiteY596" fmla="*/ 2061663 h 6858000"/>
              <a:gd name="connsiteX597" fmla="*/ 1298300 w 7467600"/>
              <a:gd name="connsiteY597" fmla="*/ 2247742 h 6858000"/>
              <a:gd name="connsiteX598" fmla="*/ 1125871 w 7467600"/>
              <a:gd name="connsiteY598" fmla="*/ 1989513 h 6858000"/>
              <a:gd name="connsiteX599" fmla="*/ 981574 w 7467600"/>
              <a:gd name="connsiteY599" fmla="*/ 1783157 h 6858000"/>
              <a:gd name="connsiteX600" fmla="*/ 922198 w 7467600"/>
              <a:gd name="connsiteY600" fmla="*/ 1677437 h 6858000"/>
              <a:gd name="connsiteX601" fmla="*/ 869293 w 7467600"/>
              <a:gd name="connsiteY601" fmla="*/ 1583214 h 6858000"/>
              <a:gd name="connsiteX602" fmla="*/ 751431 w 7467600"/>
              <a:gd name="connsiteY602" fmla="*/ 1405731 h 6858000"/>
              <a:gd name="connsiteX603" fmla="*/ 655236 w 7467600"/>
              <a:gd name="connsiteY603" fmla="*/ 1268632 h 6858000"/>
              <a:gd name="connsiteX604" fmla="*/ 6516292 w 7467600"/>
              <a:gd name="connsiteY604" fmla="*/ 1263064 h 6858000"/>
              <a:gd name="connsiteX605" fmla="*/ 5736320 w 7467600"/>
              <a:gd name="connsiteY605" fmla="*/ 1501803 h 6858000"/>
              <a:gd name="connsiteX606" fmla="*/ 6516292 w 7467600"/>
              <a:gd name="connsiteY606" fmla="*/ 1263064 h 6858000"/>
              <a:gd name="connsiteX607" fmla="*/ 291466 w 7467600"/>
              <a:gd name="connsiteY607" fmla="*/ 1250369 h 6858000"/>
              <a:gd name="connsiteX608" fmla="*/ 323180 w 7467600"/>
              <a:gd name="connsiteY608" fmla="*/ 1435283 h 6858000"/>
              <a:gd name="connsiteX609" fmla="*/ 349381 w 7467600"/>
              <a:gd name="connsiteY609" fmla="*/ 1875041 h 6858000"/>
              <a:gd name="connsiteX610" fmla="*/ 374363 w 7467600"/>
              <a:gd name="connsiteY610" fmla="*/ 1506494 h 6858000"/>
              <a:gd name="connsiteX611" fmla="*/ 302168 w 7467600"/>
              <a:gd name="connsiteY611" fmla="*/ 1274495 h 6858000"/>
              <a:gd name="connsiteX612" fmla="*/ 291466 w 7467600"/>
              <a:gd name="connsiteY612" fmla="*/ 1250369 h 6858000"/>
              <a:gd name="connsiteX613" fmla="*/ 678222 w 7467600"/>
              <a:gd name="connsiteY613" fmla="*/ 1248670 h 6858000"/>
              <a:gd name="connsiteX614" fmla="*/ 775536 w 7467600"/>
              <a:gd name="connsiteY614" fmla="*/ 1388015 h 6858000"/>
              <a:gd name="connsiteX615" fmla="*/ 894529 w 7467600"/>
              <a:gd name="connsiteY615" fmla="*/ 1567739 h 6858000"/>
              <a:gd name="connsiteX616" fmla="*/ 948000 w 7467600"/>
              <a:gd name="connsiteY616" fmla="*/ 1663088 h 6858000"/>
              <a:gd name="connsiteX617" fmla="*/ 1006812 w 7467600"/>
              <a:gd name="connsiteY617" fmla="*/ 1767683 h 6858000"/>
              <a:gd name="connsiteX618" fmla="*/ 1149133 w 7467600"/>
              <a:gd name="connsiteY618" fmla="*/ 1971513 h 6858000"/>
              <a:gd name="connsiteX619" fmla="*/ 1333952 w 7467600"/>
              <a:gd name="connsiteY619" fmla="*/ 2251620 h 6858000"/>
              <a:gd name="connsiteX620" fmla="*/ 1337329 w 7467600"/>
              <a:gd name="connsiteY620" fmla="*/ 2258350 h 6858000"/>
              <a:gd name="connsiteX621" fmla="*/ 1014726 w 7467600"/>
              <a:gd name="connsiteY621" fmla="*/ 1615556 h 6858000"/>
              <a:gd name="connsiteX622" fmla="*/ 678222 w 7467600"/>
              <a:gd name="connsiteY622" fmla="*/ 1248670 h 6858000"/>
              <a:gd name="connsiteX623" fmla="*/ 6691602 w 7467600"/>
              <a:gd name="connsiteY623" fmla="*/ 1140573 h 6858000"/>
              <a:gd name="connsiteX624" fmla="*/ 6571100 w 7467600"/>
              <a:gd name="connsiteY624" fmla="*/ 1183662 h 6858000"/>
              <a:gd name="connsiteX625" fmla="*/ 6241687 w 7467600"/>
              <a:gd name="connsiteY625" fmla="*/ 1257600 h 6858000"/>
              <a:gd name="connsiteX626" fmla="*/ 5693009 w 7467600"/>
              <a:gd name="connsiteY626" fmla="*/ 1478256 h 6858000"/>
              <a:gd name="connsiteX627" fmla="*/ 6548420 w 7467600"/>
              <a:gd name="connsiteY627" fmla="*/ 1214599 h 6858000"/>
              <a:gd name="connsiteX628" fmla="*/ 6605473 w 7467600"/>
              <a:gd name="connsiteY628" fmla="*/ 1184686 h 6858000"/>
              <a:gd name="connsiteX629" fmla="*/ 6691602 w 7467600"/>
              <a:gd name="connsiteY629" fmla="*/ 1140573 h 6858000"/>
              <a:gd name="connsiteX630" fmla="*/ 4002475 w 7467600"/>
              <a:gd name="connsiteY630" fmla="*/ 1037802 h 6858000"/>
              <a:gd name="connsiteX631" fmla="*/ 4000324 w 7467600"/>
              <a:gd name="connsiteY631" fmla="*/ 1039362 h 6858000"/>
              <a:gd name="connsiteX632" fmla="*/ 4002862 w 7467600"/>
              <a:gd name="connsiteY632" fmla="*/ 1042866 h 6858000"/>
              <a:gd name="connsiteX633" fmla="*/ 4002475 w 7467600"/>
              <a:gd name="connsiteY633" fmla="*/ 1037802 h 6858000"/>
              <a:gd name="connsiteX634" fmla="*/ 506322 w 7467600"/>
              <a:gd name="connsiteY634" fmla="*/ 1020997 h 6858000"/>
              <a:gd name="connsiteX635" fmla="*/ 533068 w 7467600"/>
              <a:gd name="connsiteY635" fmla="*/ 1029409 h 6858000"/>
              <a:gd name="connsiteX636" fmla="*/ 1232525 w 7467600"/>
              <a:gd name="connsiteY636" fmla="*/ 1804675 h 6858000"/>
              <a:gd name="connsiteX637" fmla="*/ 1388858 w 7467600"/>
              <a:gd name="connsiteY637" fmla="*/ 2368011 h 6858000"/>
              <a:gd name="connsiteX638" fmla="*/ 1384098 w 7467600"/>
              <a:gd name="connsiteY638" fmla="*/ 2378125 h 6858000"/>
              <a:gd name="connsiteX639" fmla="*/ 1425393 w 7467600"/>
              <a:gd name="connsiteY639" fmla="*/ 2589124 h 6858000"/>
              <a:gd name="connsiteX640" fmla="*/ 1424001 w 7467600"/>
              <a:gd name="connsiteY640" fmla="*/ 2597541 h 6858000"/>
              <a:gd name="connsiteX641" fmla="*/ 2152729 w 7467600"/>
              <a:gd name="connsiteY641" fmla="*/ 2864487 h 6858000"/>
              <a:gd name="connsiteX642" fmla="*/ 2020609 w 7467600"/>
              <a:gd name="connsiteY642" fmla="*/ 2539671 h 6858000"/>
              <a:gd name="connsiteX643" fmla="*/ 2018920 w 7467600"/>
              <a:gd name="connsiteY643" fmla="*/ 2536309 h 6858000"/>
              <a:gd name="connsiteX644" fmla="*/ 1342441 w 7467600"/>
              <a:gd name="connsiteY644" fmla="*/ 1173017 h 6858000"/>
              <a:gd name="connsiteX645" fmla="*/ 1367925 w 7467600"/>
              <a:gd name="connsiteY645" fmla="*/ 1135648 h 6858000"/>
              <a:gd name="connsiteX646" fmla="*/ 1771401 w 7467600"/>
              <a:gd name="connsiteY646" fmla="*/ 1806673 h 6858000"/>
              <a:gd name="connsiteX647" fmla="*/ 1972385 w 7467600"/>
              <a:gd name="connsiteY647" fmla="*/ 2198735 h 6858000"/>
              <a:gd name="connsiteX648" fmla="*/ 2040892 w 7467600"/>
              <a:gd name="connsiteY648" fmla="*/ 2405205 h 6858000"/>
              <a:gd name="connsiteX649" fmla="*/ 2131689 w 7467600"/>
              <a:gd name="connsiteY649" fmla="*/ 1936926 h 6858000"/>
              <a:gd name="connsiteX650" fmla="*/ 2454820 w 7467600"/>
              <a:gd name="connsiteY650" fmla="*/ 1248808 h 6858000"/>
              <a:gd name="connsiteX651" fmla="*/ 2492512 w 7467600"/>
              <a:gd name="connsiteY651" fmla="*/ 1302920 h 6858000"/>
              <a:gd name="connsiteX652" fmla="*/ 2081216 w 7467600"/>
              <a:gd name="connsiteY652" fmla="*/ 2527513 h 6858000"/>
              <a:gd name="connsiteX653" fmla="*/ 2081211 w 7467600"/>
              <a:gd name="connsiteY653" fmla="*/ 2528916 h 6858000"/>
              <a:gd name="connsiteX654" fmla="*/ 2199067 w 7467600"/>
              <a:gd name="connsiteY654" fmla="*/ 2884061 h 6858000"/>
              <a:gd name="connsiteX655" fmla="*/ 3192586 w 7467600"/>
              <a:gd name="connsiteY655" fmla="*/ 3411496 h 6858000"/>
              <a:gd name="connsiteX656" fmla="*/ 3182620 w 7467600"/>
              <a:gd name="connsiteY656" fmla="*/ 3483279 h 6858000"/>
              <a:gd name="connsiteX657" fmla="*/ 2435119 w 7467600"/>
              <a:gd name="connsiteY657" fmla="*/ 3080173 h 6858000"/>
              <a:gd name="connsiteX658" fmla="*/ 2410152 w 7467600"/>
              <a:gd name="connsiteY658" fmla="*/ 3063751 h 6858000"/>
              <a:gd name="connsiteX659" fmla="*/ 2408099 w 7467600"/>
              <a:gd name="connsiteY659" fmla="*/ 3064403 h 6858000"/>
              <a:gd name="connsiteX660" fmla="*/ 2407218 w 7467600"/>
              <a:gd name="connsiteY660" fmla="*/ 3070324 h 6858000"/>
              <a:gd name="connsiteX661" fmla="*/ 2380138 w 7467600"/>
              <a:gd name="connsiteY661" fmla="*/ 3099341 h 6858000"/>
              <a:gd name="connsiteX662" fmla="*/ 1765923 w 7467600"/>
              <a:gd name="connsiteY662" fmla="*/ 3581043 h 6858000"/>
              <a:gd name="connsiteX663" fmla="*/ 1702258 w 7467600"/>
              <a:gd name="connsiteY663" fmla="*/ 3612286 h 6858000"/>
              <a:gd name="connsiteX664" fmla="*/ 1538370 w 7467600"/>
              <a:gd name="connsiteY664" fmla="*/ 3811804 h 6858000"/>
              <a:gd name="connsiteX665" fmla="*/ 542867 w 7467600"/>
              <a:gd name="connsiteY665" fmla="*/ 4944092 h 6858000"/>
              <a:gd name="connsiteX666" fmla="*/ 515800 w 7467600"/>
              <a:gd name="connsiteY666" fmla="*/ 4862180 h 6858000"/>
              <a:gd name="connsiteX667" fmla="*/ 909145 w 7467600"/>
              <a:gd name="connsiteY667" fmla="*/ 4199225 h 6858000"/>
              <a:gd name="connsiteX668" fmla="*/ 1214067 w 7467600"/>
              <a:gd name="connsiteY668" fmla="*/ 3908561 h 6858000"/>
              <a:gd name="connsiteX669" fmla="*/ 640967 w 7467600"/>
              <a:gd name="connsiteY669" fmla="*/ 4105601 h 6858000"/>
              <a:gd name="connsiteX670" fmla="*/ 112563 w 7467600"/>
              <a:gd name="connsiteY670" fmla="*/ 4396952 h 6858000"/>
              <a:gd name="connsiteX671" fmla="*/ 0 w 7467600"/>
              <a:gd name="connsiteY671" fmla="*/ 4466006 h 6858000"/>
              <a:gd name="connsiteX672" fmla="*/ 0 w 7467600"/>
              <a:gd name="connsiteY672" fmla="*/ 4233763 h 6858000"/>
              <a:gd name="connsiteX673" fmla="*/ 36881 w 7467600"/>
              <a:gd name="connsiteY673" fmla="*/ 4200118 h 6858000"/>
              <a:gd name="connsiteX674" fmla="*/ 910534 w 7467600"/>
              <a:gd name="connsiteY674" fmla="*/ 3629753 h 6858000"/>
              <a:gd name="connsiteX675" fmla="*/ 1578717 w 7467600"/>
              <a:gd name="connsiteY675" fmla="*/ 3575982 h 6858000"/>
              <a:gd name="connsiteX676" fmla="*/ 2338780 w 7467600"/>
              <a:gd name="connsiteY676" fmla="*/ 3033725 h 6858000"/>
              <a:gd name="connsiteX677" fmla="*/ 1807991 w 7467600"/>
              <a:gd name="connsiteY677" fmla="*/ 2807184 h 6858000"/>
              <a:gd name="connsiteX678" fmla="*/ 1416358 w 7467600"/>
              <a:gd name="connsiteY678" fmla="*/ 3112571 h 6858000"/>
              <a:gd name="connsiteX679" fmla="*/ 939066 w 7467600"/>
              <a:gd name="connsiteY679" fmla="*/ 3378798 h 6858000"/>
              <a:gd name="connsiteX680" fmla="*/ 115099 w 7467600"/>
              <a:gd name="connsiteY680" fmla="*/ 3607650 h 6858000"/>
              <a:gd name="connsiteX681" fmla="*/ 97284 w 7467600"/>
              <a:gd name="connsiteY681" fmla="*/ 3520393 h 6858000"/>
              <a:gd name="connsiteX682" fmla="*/ 922050 w 7467600"/>
              <a:gd name="connsiteY682" fmla="*/ 3074867 h 6858000"/>
              <a:gd name="connsiteX683" fmla="*/ 1405265 w 7467600"/>
              <a:gd name="connsiteY683" fmla="*/ 3016319 h 6858000"/>
              <a:gd name="connsiteX684" fmla="*/ 1407512 w 7467600"/>
              <a:gd name="connsiteY684" fmla="*/ 3018001 h 6858000"/>
              <a:gd name="connsiteX685" fmla="*/ 1726266 w 7467600"/>
              <a:gd name="connsiteY685" fmla="*/ 2777274 h 6858000"/>
              <a:gd name="connsiteX686" fmla="*/ 625390 w 7467600"/>
              <a:gd name="connsiteY686" fmla="*/ 2514541 h 6858000"/>
              <a:gd name="connsiteX687" fmla="*/ 619799 w 7467600"/>
              <a:gd name="connsiteY687" fmla="*/ 2527180 h 6858000"/>
              <a:gd name="connsiteX688" fmla="*/ 310030 w 7467600"/>
              <a:gd name="connsiteY688" fmla="*/ 2771818 h 6858000"/>
              <a:gd name="connsiteX689" fmla="*/ 173877 w 7467600"/>
              <a:gd name="connsiteY689" fmla="*/ 2937056 h 6858000"/>
              <a:gd name="connsiteX690" fmla="*/ 77889 w 7467600"/>
              <a:gd name="connsiteY690" fmla="*/ 3138440 h 6858000"/>
              <a:gd name="connsiteX691" fmla="*/ 0 w 7467600"/>
              <a:gd name="connsiteY691" fmla="*/ 3271395 h 6858000"/>
              <a:gd name="connsiteX692" fmla="*/ 0 w 7467600"/>
              <a:gd name="connsiteY692" fmla="*/ 3153002 h 6858000"/>
              <a:gd name="connsiteX693" fmla="*/ 2386 w 7467600"/>
              <a:gd name="connsiteY693" fmla="*/ 3149203 h 6858000"/>
              <a:gd name="connsiteX694" fmla="*/ 89753 w 7467600"/>
              <a:gd name="connsiteY694" fmla="*/ 2987702 h 6858000"/>
              <a:gd name="connsiteX695" fmla="*/ 76869 w 7467600"/>
              <a:gd name="connsiteY695" fmla="*/ 3005404 h 6858000"/>
              <a:gd name="connsiteX696" fmla="*/ 32049 w 7467600"/>
              <a:gd name="connsiteY696" fmla="*/ 3065814 h 6858000"/>
              <a:gd name="connsiteX697" fmla="*/ 0 w 7467600"/>
              <a:gd name="connsiteY697" fmla="*/ 3108744 h 6858000"/>
              <a:gd name="connsiteX698" fmla="*/ 0 w 7467600"/>
              <a:gd name="connsiteY698" fmla="*/ 3058059 h 6858000"/>
              <a:gd name="connsiteX699" fmla="*/ 7610 w 7467600"/>
              <a:gd name="connsiteY699" fmla="*/ 3047889 h 6858000"/>
              <a:gd name="connsiteX700" fmla="*/ 52419 w 7467600"/>
              <a:gd name="connsiteY700" fmla="*/ 2987479 h 6858000"/>
              <a:gd name="connsiteX701" fmla="*/ 59142 w 7467600"/>
              <a:gd name="connsiteY701" fmla="*/ 2978488 h 6858000"/>
              <a:gd name="connsiteX702" fmla="*/ 0 w 7467600"/>
              <a:gd name="connsiteY702" fmla="*/ 3015334 h 6858000"/>
              <a:gd name="connsiteX703" fmla="*/ 0 w 7467600"/>
              <a:gd name="connsiteY703" fmla="*/ 2914286 h 6858000"/>
              <a:gd name="connsiteX704" fmla="*/ 36383 w 7467600"/>
              <a:gd name="connsiteY704" fmla="*/ 2901128 h 6858000"/>
              <a:gd name="connsiteX705" fmla="*/ 156329 w 7467600"/>
              <a:gd name="connsiteY705" fmla="*/ 2840533 h 6858000"/>
              <a:gd name="connsiteX706" fmla="*/ 358355 w 7467600"/>
              <a:gd name="connsiteY706" fmla="*/ 2620471 h 6858000"/>
              <a:gd name="connsiteX707" fmla="*/ 510577 w 7467600"/>
              <a:gd name="connsiteY707" fmla="*/ 2501244 h 6858000"/>
              <a:gd name="connsiteX708" fmla="*/ 211967 w 7467600"/>
              <a:gd name="connsiteY708" fmla="*/ 2479171 h 6858000"/>
              <a:gd name="connsiteX709" fmla="*/ 0 w 7467600"/>
              <a:gd name="connsiteY709" fmla="*/ 2476398 h 6858000"/>
              <a:gd name="connsiteX710" fmla="*/ 0 w 7467600"/>
              <a:gd name="connsiteY710" fmla="*/ 2389189 h 6858000"/>
              <a:gd name="connsiteX711" fmla="*/ 103062 w 7467600"/>
              <a:gd name="connsiteY711" fmla="*/ 2389518 h 6858000"/>
              <a:gd name="connsiteX712" fmla="*/ 510734 w 7467600"/>
              <a:gd name="connsiteY712" fmla="*/ 2416201 h 6858000"/>
              <a:gd name="connsiteX713" fmla="*/ 279257 w 7467600"/>
              <a:gd name="connsiteY713" fmla="*/ 2092102 h 6858000"/>
              <a:gd name="connsiteX714" fmla="*/ 65265 w 7467600"/>
              <a:gd name="connsiteY714" fmla="*/ 2006049 h 6858000"/>
              <a:gd name="connsiteX715" fmla="*/ 0 w 7467600"/>
              <a:gd name="connsiteY715" fmla="*/ 1982532 h 6858000"/>
              <a:gd name="connsiteX716" fmla="*/ 0 w 7467600"/>
              <a:gd name="connsiteY716" fmla="*/ 1912789 h 6858000"/>
              <a:gd name="connsiteX717" fmla="*/ 97460 w 7467600"/>
              <a:gd name="connsiteY717" fmla="*/ 1953725 h 6858000"/>
              <a:gd name="connsiteX718" fmla="*/ 221272 w 7467600"/>
              <a:gd name="connsiteY718" fmla="*/ 1980766 h 6858000"/>
              <a:gd name="connsiteX719" fmla="*/ 116765 w 7467600"/>
              <a:gd name="connsiteY719" fmla="*/ 1911033 h 6858000"/>
              <a:gd name="connsiteX720" fmla="*/ 16405 w 7467600"/>
              <a:gd name="connsiteY720" fmla="*/ 1803412 h 6858000"/>
              <a:gd name="connsiteX721" fmla="*/ 0 w 7467600"/>
              <a:gd name="connsiteY721" fmla="*/ 1784777 h 6858000"/>
              <a:gd name="connsiteX722" fmla="*/ 0 w 7467600"/>
              <a:gd name="connsiteY722" fmla="*/ 1740082 h 6858000"/>
              <a:gd name="connsiteX723" fmla="*/ 39394 w 7467600"/>
              <a:gd name="connsiteY723" fmla="*/ 1784856 h 6858000"/>
              <a:gd name="connsiteX724" fmla="*/ 135813 w 7467600"/>
              <a:gd name="connsiteY724" fmla="*/ 1888838 h 6858000"/>
              <a:gd name="connsiteX725" fmla="*/ 242575 w 7467600"/>
              <a:gd name="connsiteY725" fmla="*/ 1958841 h 6858000"/>
              <a:gd name="connsiteX726" fmla="*/ 82197 w 7467600"/>
              <a:gd name="connsiteY726" fmla="*/ 1754826 h 6858000"/>
              <a:gd name="connsiteX727" fmla="*/ 0 w 7467600"/>
              <a:gd name="connsiteY727" fmla="*/ 1679650 h 6858000"/>
              <a:gd name="connsiteX728" fmla="*/ 0 w 7467600"/>
              <a:gd name="connsiteY728" fmla="*/ 1602463 h 6858000"/>
              <a:gd name="connsiteX729" fmla="*/ 84689 w 7467600"/>
              <a:gd name="connsiteY729" fmla="*/ 1677442 h 6858000"/>
              <a:gd name="connsiteX730" fmla="*/ 298437 w 7467600"/>
              <a:gd name="connsiteY730" fmla="*/ 1968019 h 6858000"/>
              <a:gd name="connsiteX731" fmla="*/ 227269 w 7467600"/>
              <a:gd name="connsiteY731" fmla="*/ 1114064 h 6858000"/>
              <a:gd name="connsiteX732" fmla="*/ 248003 w 7467600"/>
              <a:gd name="connsiteY732" fmla="*/ 1089613 h 6858000"/>
              <a:gd name="connsiteX733" fmla="*/ 427020 w 7467600"/>
              <a:gd name="connsiteY733" fmla="*/ 1619803 h 6858000"/>
              <a:gd name="connsiteX734" fmla="*/ 340345 w 7467600"/>
              <a:gd name="connsiteY734" fmla="*/ 2027739 h 6858000"/>
              <a:gd name="connsiteX735" fmla="*/ 360865 w 7467600"/>
              <a:gd name="connsiteY735" fmla="*/ 2044827 h 6858000"/>
              <a:gd name="connsiteX736" fmla="*/ 560414 w 7467600"/>
              <a:gd name="connsiteY736" fmla="*/ 2421457 h 6858000"/>
              <a:gd name="connsiteX737" fmla="*/ 1359703 w 7467600"/>
              <a:gd name="connsiteY737" fmla="*/ 2578554 h 6858000"/>
              <a:gd name="connsiteX738" fmla="*/ 1359422 w 7467600"/>
              <a:gd name="connsiteY738" fmla="*/ 2577994 h 6858000"/>
              <a:gd name="connsiteX739" fmla="*/ 828701 w 7467600"/>
              <a:gd name="connsiteY739" fmla="*/ 1839520 h 6858000"/>
              <a:gd name="connsiteX740" fmla="*/ 494427 w 7467600"/>
              <a:gd name="connsiteY740" fmla="*/ 1092333 h 6858000"/>
              <a:gd name="connsiteX741" fmla="*/ 506322 w 7467600"/>
              <a:gd name="connsiteY741" fmla="*/ 1020997 h 6858000"/>
              <a:gd name="connsiteX742" fmla="*/ 4570198 w 7467600"/>
              <a:gd name="connsiteY742" fmla="*/ 978081 h 6858000"/>
              <a:gd name="connsiteX743" fmla="*/ 4523691 w 7467600"/>
              <a:gd name="connsiteY743" fmla="*/ 1127776 h 6858000"/>
              <a:gd name="connsiteX744" fmla="*/ 4509875 w 7467600"/>
              <a:gd name="connsiteY744" fmla="*/ 1167552 h 6858000"/>
              <a:gd name="connsiteX745" fmla="*/ 4478168 w 7467600"/>
              <a:gd name="connsiteY745" fmla="*/ 1260735 h 6858000"/>
              <a:gd name="connsiteX746" fmla="*/ 4409309 w 7467600"/>
              <a:gd name="connsiteY746" fmla="*/ 1666996 h 6858000"/>
              <a:gd name="connsiteX747" fmla="*/ 4370031 w 7467600"/>
              <a:gd name="connsiteY747" fmla="*/ 1955666 h 6858000"/>
              <a:gd name="connsiteX748" fmla="*/ 4570198 w 7467600"/>
              <a:gd name="connsiteY748" fmla="*/ 978081 h 6858000"/>
              <a:gd name="connsiteX749" fmla="*/ 4557898 w 7467600"/>
              <a:gd name="connsiteY749" fmla="*/ 900011 h 6858000"/>
              <a:gd name="connsiteX750" fmla="*/ 4344840 w 7467600"/>
              <a:gd name="connsiteY750" fmla="*/ 1922038 h 6858000"/>
              <a:gd name="connsiteX751" fmla="*/ 4378710 w 7467600"/>
              <a:gd name="connsiteY751" fmla="*/ 1665516 h 6858000"/>
              <a:gd name="connsiteX752" fmla="*/ 4448798 w 7467600"/>
              <a:gd name="connsiteY752" fmla="*/ 1253024 h 6858000"/>
              <a:gd name="connsiteX753" fmla="*/ 4480315 w 7467600"/>
              <a:gd name="connsiteY753" fmla="*/ 1158454 h 6858000"/>
              <a:gd name="connsiteX754" fmla="*/ 4494133 w 7467600"/>
              <a:gd name="connsiteY754" fmla="*/ 1118676 h 6858000"/>
              <a:gd name="connsiteX755" fmla="*/ 4557898 w 7467600"/>
              <a:gd name="connsiteY755" fmla="*/ 900011 h 6858000"/>
              <a:gd name="connsiteX756" fmla="*/ 5870151 w 7467600"/>
              <a:gd name="connsiteY756" fmla="*/ 898890 h 6858000"/>
              <a:gd name="connsiteX757" fmla="*/ 5861335 w 7467600"/>
              <a:gd name="connsiteY757" fmla="*/ 899177 h 6858000"/>
              <a:gd name="connsiteX758" fmla="*/ 5843702 w 7467600"/>
              <a:gd name="connsiteY758" fmla="*/ 899748 h 6858000"/>
              <a:gd name="connsiteX759" fmla="*/ 5651107 w 7467600"/>
              <a:gd name="connsiteY759" fmla="*/ 920306 h 6858000"/>
              <a:gd name="connsiteX760" fmla="*/ 5459407 w 7467600"/>
              <a:gd name="connsiteY760" fmla="*/ 940975 h 6858000"/>
              <a:gd name="connsiteX761" fmla="*/ 5374846 w 7467600"/>
              <a:gd name="connsiteY761" fmla="*/ 941988 h 6858000"/>
              <a:gd name="connsiteX762" fmla="*/ 5256105 w 7467600"/>
              <a:gd name="connsiteY762" fmla="*/ 945632 h 6858000"/>
              <a:gd name="connsiteX763" fmla="*/ 5107071 w 7467600"/>
              <a:gd name="connsiteY763" fmla="*/ 969720 h 6858000"/>
              <a:gd name="connsiteX764" fmla="*/ 4998681 w 7467600"/>
              <a:gd name="connsiteY764" fmla="*/ 988771 h 6858000"/>
              <a:gd name="connsiteX765" fmla="*/ 5870151 w 7467600"/>
              <a:gd name="connsiteY765" fmla="*/ 898890 h 6858000"/>
              <a:gd name="connsiteX766" fmla="*/ 5504425 w 7467600"/>
              <a:gd name="connsiteY766" fmla="*/ 848067 h 6858000"/>
              <a:gd name="connsiteX767" fmla="*/ 4968849 w 7467600"/>
              <a:gd name="connsiteY767" fmla="*/ 962318 h 6858000"/>
              <a:gd name="connsiteX768" fmla="*/ 5104039 w 7467600"/>
              <a:gd name="connsiteY768" fmla="*/ 940634 h 6858000"/>
              <a:gd name="connsiteX769" fmla="*/ 5256311 w 7467600"/>
              <a:gd name="connsiteY769" fmla="*/ 916490 h 6858000"/>
              <a:gd name="connsiteX770" fmla="*/ 5377381 w 7467600"/>
              <a:gd name="connsiteY770" fmla="*/ 912671 h 6858000"/>
              <a:gd name="connsiteX771" fmla="*/ 5460148 w 7467600"/>
              <a:gd name="connsiteY771" fmla="*/ 911442 h 6858000"/>
              <a:gd name="connsiteX772" fmla="*/ 5648971 w 7467600"/>
              <a:gd name="connsiteY772" fmla="*/ 891331 h 6858000"/>
              <a:gd name="connsiteX773" fmla="*/ 5844807 w 7467600"/>
              <a:gd name="connsiteY773" fmla="*/ 870718 h 6858000"/>
              <a:gd name="connsiteX774" fmla="*/ 5862975 w 7467600"/>
              <a:gd name="connsiteY774" fmla="*/ 869756 h 6858000"/>
              <a:gd name="connsiteX775" fmla="*/ 5920887 w 7467600"/>
              <a:gd name="connsiteY775" fmla="*/ 865929 h 6858000"/>
              <a:gd name="connsiteX776" fmla="*/ 5504425 w 7467600"/>
              <a:gd name="connsiteY776" fmla="*/ 848067 h 6858000"/>
              <a:gd name="connsiteX777" fmla="*/ 3607114 w 7467600"/>
              <a:gd name="connsiteY777" fmla="*/ 467441 h 6858000"/>
              <a:gd name="connsiteX778" fmla="*/ 3296242 w 7467600"/>
              <a:gd name="connsiteY778" fmla="*/ 807991 h 6858000"/>
              <a:gd name="connsiteX779" fmla="*/ 3174674 w 7467600"/>
              <a:gd name="connsiteY779" fmla="*/ 919759 h 6858000"/>
              <a:gd name="connsiteX780" fmla="*/ 3042978 w 7467600"/>
              <a:gd name="connsiteY780" fmla="*/ 1054894 h 6858000"/>
              <a:gd name="connsiteX781" fmla="*/ 2968914 w 7467600"/>
              <a:gd name="connsiteY781" fmla="*/ 1133756 h 6858000"/>
              <a:gd name="connsiteX782" fmla="*/ 3103823 w 7467600"/>
              <a:gd name="connsiteY782" fmla="*/ 1026814 h 6858000"/>
              <a:gd name="connsiteX783" fmla="*/ 3607114 w 7467600"/>
              <a:gd name="connsiteY783" fmla="*/ 467441 h 6858000"/>
              <a:gd name="connsiteX784" fmla="*/ 3744487 w 7467600"/>
              <a:gd name="connsiteY784" fmla="*/ 383136 h 6858000"/>
              <a:gd name="connsiteX785" fmla="*/ 3970213 w 7467600"/>
              <a:gd name="connsiteY785" fmla="*/ 995559 h 6858000"/>
              <a:gd name="connsiteX786" fmla="*/ 3744487 w 7467600"/>
              <a:gd name="connsiteY786" fmla="*/ 383136 h 6858000"/>
              <a:gd name="connsiteX787" fmla="*/ 3624562 w 7467600"/>
              <a:gd name="connsiteY787" fmla="*/ 367041 h 6858000"/>
              <a:gd name="connsiteX788" fmla="*/ 3489712 w 7467600"/>
              <a:gd name="connsiteY788" fmla="*/ 485386 h 6858000"/>
              <a:gd name="connsiteX789" fmla="*/ 3182994 w 7467600"/>
              <a:gd name="connsiteY789" fmla="*/ 828265 h 6858000"/>
              <a:gd name="connsiteX790" fmla="*/ 2892114 w 7467600"/>
              <a:gd name="connsiteY790" fmla="*/ 1172635 h 6858000"/>
              <a:gd name="connsiteX791" fmla="*/ 3021459 w 7467600"/>
              <a:gd name="connsiteY791" fmla="*/ 1035385 h 6858000"/>
              <a:gd name="connsiteX792" fmla="*/ 3153873 w 7467600"/>
              <a:gd name="connsiteY792" fmla="*/ 898971 h 6858000"/>
              <a:gd name="connsiteX793" fmla="*/ 3276511 w 7467600"/>
              <a:gd name="connsiteY793" fmla="*/ 786423 h 6858000"/>
              <a:gd name="connsiteX794" fmla="*/ 3584154 w 7467600"/>
              <a:gd name="connsiteY794" fmla="*/ 448218 h 6858000"/>
              <a:gd name="connsiteX795" fmla="*/ 3624562 w 7467600"/>
              <a:gd name="connsiteY795" fmla="*/ 367041 h 6858000"/>
              <a:gd name="connsiteX796" fmla="*/ 3766672 w 7467600"/>
              <a:gd name="connsiteY796" fmla="*/ 359429 h 6858000"/>
              <a:gd name="connsiteX797" fmla="*/ 3996338 w 7467600"/>
              <a:gd name="connsiteY797" fmla="*/ 968237 h 6858000"/>
              <a:gd name="connsiteX798" fmla="*/ 3766672 w 7467600"/>
              <a:gd name="connsiteY798" fmla="*/ 359429 h 6858000"/>
              <a:gd name="connsiteX799" fmla="*/ 5805386 w 7467600"/>
              <a:gd name="connsiteY799" fmla="*/ 239240 h 6858000"/>
              <a:gd name="connsiteX800" fmla="*/ 5736947 w 7467600"/>
              <a:gd name="connsiteY800" fmla="*/ 261367 h 6858000"/>
              <a:gd name="connsiteX801" fmla="*/ 5427012 w 7467600"/>
              <a:gd name="connsiteY801" fmla="*/ 311272 h 6858000"/>
              <a:gd name="connsiteX802" fmla="*/ 5147818 w 7467600"/>
              <a:gd name="connsiteY802" fmla="*/ 322112 h 6858000"/>
              <a:gd name="connsiteX803" fmla="*/ 5060854 w 7467600"/>
              <a:gd name="connsiteY803" fmla="*/ 311882 h 6858000"/>
              <a:gd name="connsiteX804" fmla="*/ 4945989 w 7467600"/>
              <a:gd name="connsiteY804" fmla="*/ 300516 h 6858000"/>
              <a:gd name="connsiteX805" fmla="*/ 5410479 w 7467600"/>
              <a:gd name="connsiteY805" fmla="*/ 348434 h 6858000"/>
              <a:gd name="connsiteX806" fmla="*/ 5805386 w 7467600"/>
              <a:gd name="connsiteY806" fmla="*/ 239240 h 6858000"/>
              <a:gd name="connsiteX807" fmla="*/ 5905192 w 7467600"/>
              <a:gd name="connsiteY807" fmla="*/ 163079 h 6858000"/>
              <a:gd name="connsiteX808" fmla="*/ 5865655 w 7467600"/>
              <a:gd name="connsiteY808" fmla="*/ 171901 h 6858000"/>
              <a:gd name="connsiteX809" fmla="*/ 5259740 w 7467600"/>
              <a:gd name="connsiteY809" fmla="*/ 257013 h 6858000"/>
              <a:gd name="connsiteX810" fmla="*/ 5208466 w 7467600"/>
              <a:gd name="connsiteY810" fmla="*/ 257550 h 6858000"/>
              <a:gd name="connsiteX811" fmla="*/ 4980204 w 7467600"/>
              <a:gd name="connsiteY811" fmla="*/ 271903 h 6858000"/>
              <a:gd name="connsiteX812" fmla="*/ 5068068 w 7467600"/>
              <a:gd name="connsiteY812" fmla="*/ 282244 h 6858000"/>
              <a:gd name="connsiteX813" fmla="*/ 5153231 w 7467600"/>
              <a:gd name="connsiteY813" fmla="*/ 292240 h 6858000"/>
              <a:gd name="connsiteX814" fmla="*/ 5426491 w 7467600"/>
              <a:gd name="connsiteY814" fmla="*/ 281128 h 6858000"/>
              <a:gd name="connsiteX815" fmla="*/ 5731212 w 7467600"/>
              <a:gd name="connsiteY815" fmla="*/ 231951 h 6858000"/>
              <a:gd name="connsiteX816" fmla="*/ 5905192 w 7467600"/>
              <a:gd name="connsiteY816" fmla="*/ 163079 h 6858000"/>
              <a:gd name="connsiteX817" fmla="*/ 5944437 w 7467600"/>
              <a:gd name="connsiteY817" fmla="*/ 113829 h 6858000"/>
              <a:gd name="connsiteX818" fmla="*/ 5825032 w 7467600"/>
              <a:gd name="connsiteY818" fmla="*/ 146405 h 6858000"/>
              <a:gd name="connsiteX819" fmla="*/ 4955599 w 7467600"/>
              <a:gd name="connsiteY819" fmla="*/ 247008 h 6858000"/>
              <a:gd name="connsiteX820" fmla="*/ 5210104 w 7467600"/>
              <a:gd name="connsiteY820" fmla="*/ 228123 h 6858000"/>
              <a:gd name="connsiteX821" fmla="*/ 5261015 w 7467600"/>
              <a:gd name="connsiteY821" fmla="*/ 227087 h 6858000"/>
              <a:gd name="connsiteX822" fmla="*/ 5861181 w 7467600"/>
              <a:gd name="connsiteY822" fmla="*/ 143093 h 6858000"/>
              <a:gd name="connsiteX823" fmla="*/ 5961252 w 7467600"/>
              <a:gd name="connsiteY823" fmla="*/ 114820 h 6858000"/>
              <a:gd name="connsiteX824" fmla="*/ 5944437 w 7467600"/>
              <a:gd name="connsiteY824" fmla="*/ 113829 h 6858000"/>
              <a:gd name="connsiteX825" fmla="*/ 3882765 w 7467600"/>
              <a:gd name="connsiteY825" fmla="*/ 0 h 6858000"/>
              <a:gd name="connsiteX826" fmla="*/ 3995099 w 7467600"/>
              <a:gd name="connsiteY826" fmla="*/ 0 h 6858000"/>
              <a:gd name="connsiteX827" fmla="*/ 4163818 w 7467600"/>
              <a:gd name="connsiteY827" fmla="*/ 234104 h 6858000"/>
              <a:gd name="connsiteX828" fmla="*/ 4172099 w 7467600"/>
              <a:gd name="connsiteY828" fmla="*/ 234207 h 6858000"/>
              <a:gd name="connsiteX829" fmla="*/ 4784282 w 7467600"/>
              <a:gd name="connsiteY829" fmla="*/ 276561 h 6858000"/>
              <a:gd name="connsiteX830" fmla="*/ 4801687 w 7467600"/>
              <a:gd name="connsiteY830" fmla="*/ 267764 h 6858000"/>
              <a:gd name="connsiteX831" fmla="*/ 6082788 w 7467600"/>
              <a:gd name="connsiteY831" fmla="*/ 64119 h 6858000"/>
              <a:gd name="connsiteX832" fmla="*/ 6099442 w 7467600"/>
              <a:gd name="connsiteY832" fmla="*/ 82568 h 6858000"/>
              <a:gd name="connsiteX833" fmla="*/ 4804137 w 7467600"/>
              <a:gd name="connsiteY833" fmla="*/ 320931 h 6858000"/>
              <a:gd name="connsiteX834" fmla="*/ 4227047 w 7467600"/>
              <a:gd name="connsiteY834" fmla="*/ 313415 h 6858000"/>
              <a:gd name="connsiteX835" fmla="*/ 4346041 w 7467600"/>
              <a:gd name="connsiteY835" fmla="*/ 456086 h 6858000"/>
              <a:gd name="connsiteX836" fmla="*/ 4870967 w 7467600"/>
              <a:gd name="connsiteY836" fmla="*/ 963061 h 6858000"/>
              <a:gd name="connsiteX837" fmla="*/ 4889647 w 7467600"/>
              <a:gd name="connsiteY837" fmla="*/ 957147 h 6858000"/>
              <a:gd name="connsiteX838" fmla="*/ 5422504 w 7467600"/>
              <a:gd name="connsiteY838" fmla="*/ 805191 h 6858000"/>
              <a:gd name="connsiteX839" fmla="*/ 6087656 w 7467600"/>
              <a:gd name="connsiteY839" fmla="*/ 826703 h 6858000"/>
              <a:gd name="connsiteX840" fmla="*/ 6058717 w 7467600"/>
              <a:gd name="connsiteY840" fmla="*/ 865992 h 6858000"/>
              <a:gd name="connsiteX841" fmla="*/ 4974153 w 7467600"/>
              <a:gd name="connsiteY841" fmla="*/ 1045456 h 6858000"/>
              <a:gd name="connsiteX842" fmla="*/ 5627835 w 7467600"/>
              <a:gd name="connsiteY842" fmla="*/ 1472077 h 6858000"/>
              <a:gd name="connsiteX843" fmla="*/ 5629817 w 7467600"/>
              <a:gd name="connsiteY843" fmla="*/ 1471412 h 6858000"/>
              <a:gd name="connsiteX844" fmla="*/ 5634124 w 7467600"/>
              <a:gd name="connsiteY844" fmla="*/ 1470572 h 6858000"/>
              <a:gd name="connsiteX845" fmla="*/ 5755832 w 7467600"/>
              <a:gd name="connsiteY845" fmla="*/ 1383886 h 6858000"/>
              <a:gd name="connsiteX846" fmla="*/ 6014186 w 7467600"/>
              <a:gd name="connsiteY846" fmla="*/ 1279799 h 6858000"/>
              <a:gd name="connsiteX847" fmla="*/ 6901619 w 7467600"/>
              <a:gd name="connsiteY847" fmla="*/ 1047874 h 6858000"/>
              <a:gd name="connsiteX848" fmla="*/ 6931566 w 7467600"/>
              <a:gd name="connsiteY848" fmla="*/ 1062034 h 6858000"/>
              <a:gd name="connsiteX849" fmla="*/ 5790982 w 7467600"/>
              <a:gd name="connsiteY849" fmla="*/ 1561380 h 6858000"/>
              <a:gd name="connsiteX850" fmla="*/ 6188971 w 7467600"/>
              <a:gd name="connsiteY850" fmla="*/ 1755168 h 6858000"/>
              <a:gd name="connsiteX851" fmla="*/ 6202446 w 7467600"/>
              <a:gd name="connsiteY851" fmla="*/ 1752268 h 6858000"/>
              <a:gd name="connsiteX852" fmla="*/ 7179560 w 7467600"/>
              <a:gd name="connsiteY852" fmla="*/ 1467551 h 6858000"/>
              <a:gd name="connsiteX853" fmla="*/ 7158730 w 7467600"/>
              <a:gd name="connsiteY853" fmla="*/ 1507835 h 6858000"/>
              <a:gd name="connsiteX854" fmla="*/ 6326959 w 7467600"/>
              <a:gd name="connsiteY854" fmla="*/ 1817686 h 6858000"/>
              <a:gd name="connsiteX855" fmla="*/ 6537433 w 7467600"/>
              <a:gd name="connsiteY855" fmla="*/ 1907790 h 6858000"/>
              <a:gd name="connsiteX856" fmla="*/ 6550221 w 7467600"/>
              <a:gd name="connsiteY856" fmla="*/ 1910729 h 6858000"/>
              <a:gd name="connsiteX857" fmla="*/ 6964438 w 7467600"/>
              <a:gd name="connsiteY857" fmla="*/ 2209505 h 6858000"/>
              <a:gd name="connsiteX858" fmla="*/ 7367862 w 7467600"/>
              <a:gd name="connsiteY858" fmla="*/ 2806833 h 6858000"/>
              <a:gd name="connsiteX859" fmla="*/ 7364329 w 7467600"/>
              <a:gd name="connsiteY859" fmla="*/ 2826907 h 6858000"/>
              <a:gd name="connsiteX860" fmla="*/ 7290545 w 7467600"/>
              <a:gd name="connsiteY860" fmla="*/ 2850663 h 6858000"/>
              <a:gd name="connsiteX861" fmla="*/ 6472036 w 7467600"/>
              <a:gd name="connsiteY861" fmla="*/ 1959003 h 6858000"/>
              <a:gd name="connsiteX862" fmla="*/ 5792897 w 7467600"/>
              <a:gd name="connsiteY862" fmla="*/ 1647747 h 6858000"/>
              <a:gd name="connsiteX863" fmla="*/ 5842751 w 7467600"/>
              <a:gd name="connsiteY863" fmla="*/ 1816112 h 6858000"/>
              <a:gd name="connsiteX864" fmla="*/ 5847424 w 7467600"/>
              <a:gd name="connsiteY864" fmla="*/ 1815776 h 6858000"/>
              <a:gd name="connsiteX865" fmla="*/ 6399821 w 7467600"/>
              <a:gd name="connsiteY865" fmla="*/ 2344799 h 6858000"/>
              <a:gd name="connsiteX866" fmla="*/ 6323232 w 7467600"/>
              <a:gd name="connsiteY866" fmla="*/ 2389634 h 6858000"/>
              <a:gd name="connsiteX867" fmla="*/ 5942958 w 7467600"/>
              <a:gd name="connsiteY867" fmla="*/ 2077708 h 6858000"/>
              <a:gd name="connsiteX868" fmla="*/ 5921559 w 7467600"/>
              <a:gd name="connsiteY868" fmla="*/ 2378596 h 6858000"/>
              <a:gd name="connsiteX869" fmla="*/ 5817651 w 7467600"/>
              <a:gd name="connsiteY869" fmla="*/ 3023919 h 6858000"/>
              <a:gd name="connsiteX870" fmla="*/ 5729634 w 7467600"/>
              <a:gd name="connsiteY870" fmla="*/ 3051849 h 6858000"/>
              <a:gd name="connsiteX871" fmla="*/ 5611018 w 7467600"/>
              <a:gd name="connsiteY871" fmla="*/ 2316769 h 6858000"/>
              <a:gd name="connsiteX872" fmla="*/ 5687608 w 7467600"/>
              <a:gd name="connsiteY872" fmla="*/ 2039972 h 6858000"/>
              <a:gd name="connsiteX873" fmla="*/ 5657554 w 7467600"/>
              <a:gd name="connsiteY873" fmla="*/ 1576445 h 6858000"/>
              <a:gd name="connsiteX874" fmla="*/ 5150475 w 7467600"/>
              <a:gd name="connsiteY874" fmla="*/ 1274012 h 6858000"/>
              <a:gd name="connsiteX875" fmla="*/ 5349142 w 7467600"/>
              <a:gd name="connsiteY875" fmla="*/ 2204405 h 6858000"/>
              <a:gd name="connsiteX876" fmla="*/ 5262214 w 7467600"/>
              <a:gd name="connsiteY876" fmla="*/ 2233836 h 6858000"/>
              <a:gd name="connsiteX877" fmla="*/ 4981539 w 7467600"/>
              <a:gd name="connsiteY877" fmla="*/ 1542201 h 6858000"/>
              <a:gd name="connsiteX878" fmla="*/ 4958461 w 7467600"/>
              <a:gd name="connsiteY878" fmla="*/ 1136957 h 6858000"/>
              <a:gd name="connsiteX879" fmla="*/ 4655015 w 7467600"/>
              <a:gd name="connsiteY879" fmla="*/ 891426 h 6858000"/>
              <a:gd name="connsiteX880" fmla="*/ 4348002 w 7467600"/>
              <a:gd name="connsiteY880" fmla="*/ 2205895 h 6858000"/>
              <a:gd name="connsiteX881" fmla="*/ 4262250 w 7467600"/>
              <a:gd name="connsiteY881" fmla="*/ 2219972 h 6858000"/>
              <a:gd name="connsiteX882" fmla="*/ 4550611 w 7467600"/>
              <a:gd name="connsiteY882" fmla="*/ 817540 h 6858000"/>
              <a:gd name="connsiteX883" fmla="*/ 4564418 w 7467600"/>
              <a:gd name="connsiteY883" fmla="*/ 808293 h 6858000"/>
              <a:gd name="connsiteX884" fmla="*/ 4266388 w 7467600"/>
              <a:gd name="connsiteY884" fmla="*/ 500083 h 6858000"/>
              <a:gd name="connsiteX885" fmla="*/ 4032842 w 7467600"/>
              <a:gd name="connsiteY885" fmla="*/ 211809 h 6858000"/>
              <a:gd name="connsiteX886" fmla="*/ 3882765 w 7467600"/>
              <a:gd name="connsiteY886" fmla="*/ 0 h 6858000"/>
              <a:gd name="connsiteX887" fmla="*/ 3721337 w 7467600"/>
              <a:gd name="connsiteY887" fmla="*/ 0 h 6858000"/>
              <a:gd name="connsiteX888" fmla="*/ 3797544 w 7467600"/>
              <a:gd name="connsiteY888" fmla="*/ 0 h 6858000"/>
              <a:gd name="connsiteX889" fmla="*/ 3775734 w 7467600"/>
              <a:gd name="connsiteY889" fmla="*/ 95131 h 6858000"/>
              <a:gd name="connsiteX890" fmla="*/ 3724807 w 7467600"/>
              <a:gd name="connsiteY890" fmla="*/ 272257 h 6858000"/>
              <a:gd name="connsiteX891" fmla="*/ 3726844 w 7467600"/>
              <a:gd name="connsiteY891" fmla="*/ 282988 h 6858000"/>
              <a:gd name="connsiteX892" fmla="*/ 3742664 w 7467600"/>
              <a:gd name="connsiteY892" fmla="*/ 279918 h 6858000"/>
              <a:gd name="connsiteX893" fmla="*/ 4103910 w 7467600"/>
              <a:gd name="connsiteY893" fmla="*/ 1161917 h 6858000"/>
              <a:gd name="connsiteX894" fmla="*/ 4020269 w 7467600"/>
              <a:gd name="connsiteY894" fmla="*/ 1200406 h 6858000"/>
              <a:gd name="connsiteX895" fmla="*/ 3674882 w 7467600"/>
              <a:gd name="connsiteY895" fmla="*/ 488524 h 6858000"/>
              <a:gd name="connsiteX896" fmla="*/ 3132682 w 7467600"/>
              <a:gd name="connsiteY896" fmla="*/ 1072284 h 6858000"/>
              <a:gd name="connsiteX897" fmla="*/ 2716346 w 7467600"/>
              <a:gd name="connsiteY897" fmla="*/ 1276376 h 6858000"/>
              <a:gd name="connsiteX898" fmla="*/ 2716772 w 7467600"/>
              <a:gd name="connsiteY898" fmla="*/ 1255462 h 6858000"/>
              <a:gd name="connsiteX899" fmla="*/ 3471096 w 7467600"/>
              <a:gd name="connsiteY899" fmla="*/ 437072 h 6858000"/>
              <a:gd name="connsiteX900" fmla="*/ 3639057 w 7467600"/>
              <a:gd name="connsiteY900" fmla="*/ 286334 h 6858000"/>
              <a:gd name="connsiteX901" fmla="*/ 3640309 w 7467600"/>
              <a:gd name="connsiteY901" fmla="*/ 284664 h 6858000"/>
              <a:gd name="connsiteX902" fmla="*/ 3646022 w 7467600"/>
              <a:gd name="connsiteY902" fmla="*/ 276711 h 6858000"/>
              <a:gd name="connsiteX903" fmla="*/ 3707943 w 7467600"/>
              <a:gd name="connsiteY903" fmla="*/ 65958 h 6858000"/>
              <a:gd name="connsiteX904" fmla="*/ 3721337 w 7467600"/>
              <a:gd name="connsiteY904" fmla="*/ 0 h 6858000"/>
              <a:gd name="connsiteX905" fmla="*/ 2867960 w 7467600"/>
              <a:gd name="connsiteY905" fmla="*/ 0 h 6858000"/>
              <a:gd name="connsiteX906" fmla="*/ 2926351 w 7467600"/>
              <a:gd name="connsiteY906" fmla="*/ 0 h 6858000"/>
              <a:gd name="connsiteX907" fmla="*/ 2902823 w 7467600"/>
              <a:gd name="connsiteY907" fmla="*/ 262929 h 6858000"/>
              <a:gd name="connsiteX908" fmla="*/ 2940663 w 7467600"/>
              <a:gd name="connsiteY908" fmla="*/ 140884 h 6858000"/>
              <a:gd name="connsiteX909" fmla="*/ 2947039 w 7467600"/>
              <a:gd name="connsiteY909" fmla="*/ 122524 h 6858000"/>
              <a:gd name="connsiteX910" fmla="*/ 2984316 w 7467600"/>
              <a:gd name="connsiteY910" fmla="*/ 0 h 6858000"/>
              <a:gd name="connsiteX911" fmla="*/ 3016114 w 7467600"/>
              <a:gd name="connsiteY911" fmla="*/ 0 h 6858000"/>
              <a:gd name="connsiteX912" fmla="*/ 2979949 w 7467600"/>
              <a:gd name="connsiteY912" fmla="*/ 119274 h 6858000"/>
              <a:gd name="connsiteX913" fmla="*/ 3023879 w 7467600"/>
              <a:gd name="connsiteY913" fmla="*/ 0 h 6858000"/>
              <a:gd name="connsiteX914" fmla="*/ 3105400 w 7467600"/>
              <a:gd name="connsiteY914" fmla="*/ 0 h 6858000"/>
              <a:gd name="connsiteX915" fmla="*/ 3094669 w 7467600"/>
              <a:gd name="connsiteY915" fmla="*/ 30308 h 6858000"/>
              <a:gd name="connsiteX916" fmla="*/ 2901945 w 7467600"/>
              <a:gd name="connsiteY916" fmla="*/ 466538 h 6858000"/>
              <a:gd name="connsiteX917" fmla="*/ 2815209 w 7467600"/>
              <a:gd name="connsiteY917" fmla="*/ 497361 h 6858000"/>
              <a:gd name="connsiteX918" fmla="*/ 2844845 w 7467600"/>
              <a:gd name="connsiteY918" fmla="*/ 127638 h 6858000"/>
              <a:gd name="connsiteX919" fmla="*/ 2867960 w 7467600"/>
              <a:gd name="connsiteY919" fmla="*/ 0 h 6858000"/>
              <a:gd name="connsiteX920" fmla="*/ 1057230 w 7467600"/>
              <a:gd name="connsiteY920" fmla="*/ 0 h 6858000"/>
              <a:gd name="connsiteX921" fmla="*/ 1111003 w 7467600"/>
              <a:gd name="connsiteY921" fmla="*/ 0 h 6858000"/>
              <a:gd name="connsiteX922" fmla="*/ 1125553 w 7467600"/>
              <a:gd name="connsiteY922" fmla="*/ 52588 h 6858000"/>
              <a:gd name="connsiteX923" fmla="*/ 1304276 w 7467600"/>
              <a:gd name="connsiteY923" fmla="*/ 476275 h 6858000"/>
              <a:gd name="connsiteX924" fmla="*/ 1492066 w 7467600"/>
              <a:gd name="connsiteY924" fmla="*/ 886333 h 6858000"/>
              <a:gd name="connsiteX925" fmla="*/ 1423698 w 7467600"/>
              <a:gd name="connsiteY925" fmla="*/ 710817 h 6858000"/>
              <a:gd name="connsiteX926" fmla="*/ 1357609 w 7467600"/>
              <a:gd name="connsiteY926" fmla="*/ 532892 h 6858000"/>
              <a:gd name="connsiteX927" fmla="*/ 1309550 w 7467600"/>
              <a:gd name="connsiteY927" fmla="*/ 374031 h 6858000"/>
              <a:gd name="connsiteX928" fmla="*/ 1193673 w 7467600"/>
              <a:gd name="connsiteY928" fmla="*/ 49533 h 6858000"/>
              <a:gd name="connsiteX929" fmla="*/ 1164391 w 7467600"/>
              <a:gd name="connsiteY929" fmla="*/ 0 h 6858000"/>
              <a:gd name="connsiteX930" fmla="*/ 1200666 w 7467600"/>
              <a:gd name="connsiteY930" fmla="*/ 0 h 6858000"/>
              <a:gd name="connsiteX931" fmla="*/ 1223408 w 7467600"/>
              <a:gd name="connsiteY931" fmla="*/ 38996 h 6858000"/>
              <a:gd name="connsiteX932" fmla="*/ 1339635 w 7467600"/>
              <a:gd name="connsiteY932" fmla="*/ 365517 h 6858000"/>
              <a:gd name="connsiteX933" fmla="*/ 1387469 w 7467600"/>
              <a:gd name="connsiteY933" fmla="*/ 523079 h 6858000"/>
              <a:gd name="connsiteX934" fmla="*/ 1452685 w 7467600"/>
              <a:gd name="connsiteY934" fmla="*/ 699806 h 6858000"/>
              <a:gd name="connsiteX935" fmla="*/ 1492092 w 7467600"/>
              <a:gd name="connsiteY935" fmla="*/ 800424 h 6858000"/>
              <a:gd name="connsiteX936" fmla="*/ 1455302 w 7467600"/>
              <a:gd name="connsiteY936" fmla="*/ 632913 h 6858000"/>
              <a:gd name="connsiteX937" fmla="*/ 1222336 w 7467600"/>
              <a:gd name="connsiteY937" fmla="*/ 9480 h 6858000"/>
              <a:gd name="connsiteX938" fmla="*/ 1214634 w 7467600"/>
              <a:gd name="connsiteY938" fmla="*/ 0 h 6858000"/>
              <a:gd name="connsiteX939" fmla="*/ 1289827 w 7467600"/>
              <a:gd name="connsiteY939" fmla="*/ 0 h 6858000"/>
              <a:gd name="connsiteX940" fmla="*/ 1321076 w 7467600"/>
              <a:gd name="connsiteY940" fmla="*/ 59722 h 6858000"/>
              <a:gd name="connsiteX941" fmla="*/ 1512579 w 7467600"/>
              <a:gd name="connsiteY941" fmla="*/ 626441 h 6858000"/>
              <a:gd name="connsiteX942" fmla="*/ 1506076 w 7467600"/>
              <a:gd name="connsiteY942" fmla="*/ 1089289 h 6858000"/>
              <a:gd name="connsiteX943" fmla="*/ 1486346 w 7467600"/>
              <a:gd name="connsiteY943" fmla="*/ 1079919 h 6858000"/>
              <a:gd name="connsiteX944" fmla="*/ 1070511 w 7467600"/>
              <a:gd name="connsiteY944" fmla="*/ 48609 h 6858000"/>
              <a:gd name="connsiteX945" fmla="*/ 1057230 w 7467600"/>
              <a:gd name="connsiteY945" fmla="*/ 0 h 6858000"/>
              <a:gd name="connsiteX946" fmla="*/ 43151 w 7467600"/>
              <a:gd name="connsiteY946" fmla="*/ 0 h 6858000"/>
              <a:gd name="connsiteX947" fmla="*/ 95283 w 7467600"/>
              <a:gd name="connsiteY947" fmla="*/ 0 h 6858000"/>
              <a:gd name="connsiteX948" fmla="*/ 300708 w 7467600"/>
              <a:gd name="connsiteY948" fmla="*/ 154571 h 6858000"/>
              <a:gd name="connsiteX949" fmla="*/ 530414 w 7467600"/>
              <a:gd name="connsiteY949" fmla="*/ 354673 h 6858000"/>
              <a:gd name="connsiteX950" fmla="*/ 333785 w 7467600"/>
              <a:gd name="connsiteY950" fmla="*/ 161564 h 6858000"/>
              <a:gd name="connsiteX951" fmla="*/ 147005 w 7467600"/>
              <a:gd name="connsiteY951" fmla="*/ 0 h 6858000"/>
              <a:gd name="connsiteX952" fmla="*/ 272509 w 7467600"/>
              <a:gd name="connsiteY952" fmla="*/ 0 h 6858000"/>
              <a:gd name="connsiteX953" fmla="*/ 326276 w 7467600"/>
              <a:gd name="connsiteY953" fmla="*/ 45847 h 6858000"/>
              <a:gd name="connsiteX954" fmla="*/ 823759 w 7467600"/>
              <a:gd name="connsiteY954" fmla="*/ 574145 h 6858000"/>
              <a:gd name="connsiteX955" fmla="*/ 811254 w 7467600"/>
              <a:gd name="connsiteY955" fmla="*/ 665546 h 6858000"/>
              <a:gd name="connsiteX956" fmla="*/ 154042 w 7467600"/>
              <a:gd name="connsiteY956" fmla="*/ 261522 h 6858000"/>
              <a:gd name="connsiteX957" fmla="*/ 13550 w 7467600"/>
              <a:gd name="connsiteY957" fmla="*/ 158423 h 6858000"/>
              <a:gd name="connsiteX958" fmla="*/ 0 w 7467600"/>
              <a:gd name="connsiteY958" fmla="*/ 146618 h 6858000"/>
              <a:gd name="connsiteX959" fmla="*/ 0 w 7467600"/>
              <a:gd name="connsiteY959" fmla="*/ 59161 h 6858000"/>
              <a:gd name="connsiteX960" fmla="*/ 45427 w 7467600"/>
              <a:gd name="connsiteY960" fmla="*/ 101078 h 6858000"/>
              <a:gd name="connsiteX961" fmla="*/ 630103 w 7467600"/>
              <a:gd name="connsiteY961" fmla="*/ 485885 h 6858000"/>
              <a:gd name="connsiteX962" fmla="*/ 532040 w 7467600"/>
              <a:gd name="connsiteY962" fmla="*/ 399359 h 6858000"/>
              <a:gd name="connsiteX963" fmla="*/ 517618 w 7467600"/>
              <a:gd name="connsiteY963" fmla="*/ 385726 h 6858000"/>
              <a:gd name="connsiteX964" fmla="*/ 285074 w 7467600"/>
              <a:gd name="connsiteY964" fmla="*/ 182755 h 6858000"/>
              <a:gd name="connsiteX965" fmla="*/ 43151 w 7467600"/>
              <a:gd name="connsiteY965"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03637 w 7472601"/>
              <a:gd name="connsiteY79" fmla="*/ 6083957 h 6858000"/>
              <a:gd name="connsiteX80" fmla="*/ 7254615 w 7472601"/>
              <a:gd name="connsiteY80" fmla="*/ 5911918 h 6858000"/>
              <a:gd name="connsiteX81" fmla="*/ 7312589 w 7472601"/>
              <a:gd name="connsiteY81" fmla="*/ 5982309 h 6858000"/>
              <a:gd name="connsiteX82" fmla="*/ 7448321 w 7472601"/>
              <a:gd name="connsiteY82" fmla="*/ 6190991 h 6858000"/>
              <a:gd name="connsiteX83" fmla="*/ 7467600 w 7472601"/>
              <a:gd name="connsiteY83" fmla="*/ 6221686 h 6858000"/>
              <a:gd name="connsiteX84" fmla="*/ 7467600 w 7472601"/>
              <a:gd name="connsiteY84" fmla="*/ 6334256 h 6858000"/>
              <a:gd name="connsiteX85" fmla="*/ 7454976 w 7472601"/>
              <a:gd name="connsiteY85" fmla="*/ 6318297 h 6858000"/>
              <a:gd name="connsiteX86" fmla="*/ 1456157 w 7472601"/>
              <a:gd name="connsiteY86" fmla="*/ 5371404 h 6858000"/>
              <a:gd name="connsiteX87" fmla="*/ 1244432 w 7472601"/>
              <a:gd name="connsiteY87" fmla="*/ 5385601 h 6858000"/>
              <a:gd name="connsiteX88" fmla="*/ 973990 w 7472601"/>
              <a:gd name="connsiteY88" fmla="*/ 5424940 h 6858000"/>
              <a:gd name="connsiteX89" fmla="*/ 1103809 w 7472601"/>
              <a:gd name="connsiteY89" fmla="*/ 5433720 h 6858000"/>
              <a:gd name="connsiteX90" fmla="*/ 1123454 w 7472601"/>
              <a:gd name="connsiteY90" fmla="*/ 5435727 h 6858000"/>
              <a:gd name="connsiteX91" fmla="*/ 1737017 w 7472601"/>
              <a:gd name="connsiteY91" fmla="*/ 5452183 h 6858000"/>
              <a:gd name="connsiteX92" fmla="*/ 1824397 w 7472601"/>
              <a:gd name="connsiteY92" fmla="*/ 5447757 h 6858000"/>
              <a:gd name="connsiteX93" fmla="*/ 2070059 w 7472601"/>
              <a:gd name="connsiteY93" fmla="*/ 5441660 h 6858000"/>
              <a:gd name="connsiteX94" fmla="*/ 1456157 w 7472601"/>
              <a:gd name="connsiteY94" fmla="*/ 5371404 h 6858000"/>
              <a:gd name="connsiteX95" fmla="*/ 4988186 w 7472601"/>
              <a:gd name="connsiteY95" fmla="*/ 5216467 h 6858000"/>
              <a:gd name="connsiteX96" fmla="*/ 4777334 w 7472601"/>
              <a:gd name="connsiteY96" fmla="*/ 5406072 h 6858000"/>
              <a:gd name="connsiteX97" fmla="*/ 4718341 w 7472601"/>
              <a:gd name="connsiteY97" fmla="*/ 5468043 h 6858000"/>
              <a:gd name="connsiteX98" fmla="*/ 4604655 w 7472601"/>
              <a:gd name="connsiteY98" fmla="*/ 5583434 h 6858000"/>
              <a:gd name="connsiteX99" fmla="*/ 4565074 w 7472601"/>
              <a:gd name="connsiteY99" fmla="*/ 5618550 h 6858000"/>
              <a:gd name="connsiteX100" fmla="*/ 4988186 w 7472601"/>
              <a:gd name="connsiteY100" fmla="*/ 5216467 h 6858000"/>
              <a:gd name="connsiteX101" fmla="*/ 4978032 w 7472601"/>
              <a:gd name="connsiteY101" fmla="*/ 5183809 h 6858000"/>
              <a:gd name="connsiteX102" fmla="*/ 4463413 w 7472601"/>
              <a:gd name="connsiteY102" fmla="*/ 5615162 h 6858000"/>
              <a:gd name="connsiteX103" fmla="*/ 4358134 w 7472601"/>
              <a:gd name="connsiteY103" fmla="*/ 5742791 h 6858000"/>
              <a:gd name="connsiteX104" fmla="*/ 4376219 w 7472601"/>
              <a:gd name="connsiteY104" fmla="*/ 5729027 h 6858000"/>
              <a:gd name="connsiteX105" fmla="*/ 4582340 w 7472601"/>
              <a:gd name="connsiteY105" fmla="*/ 5561037 h 6858000"/>
              <a:gd name="connsiteX106" fmla="*/ 4694684 w 7472601"/>
              <a:gd name="connsiteY106" fmla="*/ 5447098 h 6858000"/>
              <a:gd name="connsiteX107" fmla="*/ 4754123 w 7472601"/>
              <a:gd name="connsiteY107" fmla="*/ 5384643 h 6858000"/>
              <a:gd name="connsiteX108" fmla="*/ 4978032 w 7472601"/>
              <a:gd name="connsiteY108" fmla="*/ 5183809 h 6858000"/>
              <a:gd name="connsiteX109" fmla="*/ 1903353 w 7472601"/>
              <a:gd name="connsiteY109" fmla="*/ 5044827 h 6858000"/>
              <a:gd name="connsiteX110" fmla="*/ 1936931 w 7472601"/>
              <a:gd name="connsiteY110" fmla="*/ 5093954 h 6858000"/>
              <a:gd name="connsiteX111" fmla="*/ 2195868 w 7472601"/>
              <a:gd name="connsiteY111" fmla="*/ 5396574 h 6858000"/>
              <a:gd name="connsiteX112" fmla="*/ 2088852 w 7472601"/>
              <a:gd name="connsiteY112" fmla="*/ 5166123 h 6858000"/>
              <a:gd name="connsiteX113" fmla="*/ 1958241 w 7472601"/>
              <a:gd name="connsiteY113" fmla="*/ 5067955 h 6858000"/>
              <a:gd name="connsiteX114" fmla="*/ 1903353 w 7472601"/>
              <a:gd name="connsiteY114" fmla="*/ 5044827 h 6858000"/>
              <a:gd name="connsiteX115" fmla="*/ 1979378 w 7472601"/>
              <a:gd name="connsiteY115" fmla="*/ 4769504 h 6858000"/>
              <a:gd name="connsiteX116" fmla="*/ 2882120 w 7472601"/>
              <a:gd name="connsiteY116" fmla="*/ 5064547 h 6858000"/>
              <a:gd name="connsiteX117" fmla="*/ 2793103 w 7472601"/>
              <a:gd name="connsiteY117" fmla="*/ 5039699 h 6858000"/>
              <a:gd name="connsiteX118" fmla="*/ 2770041 w 7472601"/>
              <a:gd name="connsiteY118" fmla="*/ 5033634 h 6858000"/>
              <a:gd name="connsiteX119" fmla="*/ 1979378 w 7472601"/>
              <a:gd name="connsiteY119" fmla="*/ 4769504 h 6858000"/>
              <a:gd name="connsiteX120" fmla="*/ 1927410 w 7472601"/>
              <a:gd name="connsiteY120" fmla="*/ 4716164 h 6858000"/>
              <a:gd name="connsiteX121" fmla="*/ 1959587 w 7472601"/>
              <a:gd name="connsiteY121" fmla="*/ 4728849 h 6858000"/>
              <a:gd name="connsiteX122" fmla="*/ 2777707 w 7472601"/>
              <a:gd name="connsiteY122" fmla="*/ 5003991 h 6858000"/>
              <a:gd name="connsiteX123" fmla="*/ 2800768 w 7472601"/>
              <a:gd name="connsiteY123" fmla="*/ 5010056 h 6858000"/>
              <a:gd name="connsiteX124" fmla="*/ 2879408 w 7472601"/>
              <a:gd name="connsiteY124" fmla="*/ 5031590 h 6858000"/>
              <a:gd name="connsiteX125" fmla="*/ 2862295 w 7472601"/>
              <a:gd name="connsiteY125" fmla="*/ 5022958 h 6858000"/>
              <a:gd name="connsiteX126" fmla="*/ 2813343 w 7472601"/>
              <a:gd name="connsiteY126" fmla="*/ 4998369 h 6858000"/>
              <a:gd name="connsiteX127" fmla="*/ 2646245 w 7472601"/>
              <a:gd name="connsiteY127" fmla="*/ 4930999 h 6858000"/>
              <a:gd name="connsiteX128" fmla="*/ 1999243 w 7472601"/>
              <a:gd name="connsiteY128" fmla="*/ 4730524 h 6858000"/>
              <a:gd name="connsiteX129" fmla="*/ 1979527 w 7472601"/>
              <a:gd name="connsiteY129" fmla="*/ 4726651 h 6858000"/>
              <a:gd name="connsiteX130" fmla="*/ 1927410 w 7472601"/>
              <a:gd name="connsiteY130" fmla="*/ 4716164 h 6858000"/>
              <a:gd name="connsiteX131" fmla="*/ 1997014 w 7472601"/>
              <a:gd name="connsiteY131" fmla="*/ 4698007 h 6858000"/>
              <a:gd name="connsiteX132" fmla="*/ 2005458 w 7472601"/>
              <a:gd name="connsiteY132" fmla="*/ 4699540 h 6858000"/>
              <a:gd name="connsiteX133" fmla="*/ 2657186 w 7472601"/>
              <a:gd name="connsiteY133" fmla="*/ 4901687 h 6858000"/>
              <a:gd name="connsiteX134" fmla="*/ 2826662 w 7472601"/>
              <a:gd name="connsiteY134" fmla="*/ 4970362 h 6858000"/>
              <a:gd name="connsiteX135" fmla="*/ 2876100 w 7472601"/>
              <a:gd name="connsiteY135" fmla="*/ 4995397 h 6858000"/>
              <a:gd name="connsiteX136" fmla="*/ 3042600 w 7472601"/>
              <a:gd name="connsiteY136" fmla="*/ 5059532 h 6858000"/>
              <a:gd name="connsiteX137" fmla="*/ 1997014 w 7472601"/>
              <a:gd name="connsiteY137" fmla="*/ 4698007 h 6858000"/>
              <a:gd name="connsiteX138" fmla="*/ 2305292 w 7472601"/>
              <a:gd name="connsiteY138" fmla="*/ 4219492 h 6858000"/>
              <a:gd name="connsiteX139" fmla="*/ 3360922 w 7472601"/>
              <a:gd name="connsiteY139" fmla="*/ 4529373 h 6858000"/>
              <a:gd name="connsiteX140" fmla="*/ 3492420 w 7472601"/>
              <a:gd name="connsiteY140" fmla="*/ 4510145 h 6858000"/>
              <a:gd name="connsiteX141" fmla="*/ 3364086 w 7472601"/>
              <a:gd name="connsiteY141" fmla="*/ 4480340 h 6858000"/>
              <a:gd name="connsiteX142" fmla="*/ 3225818 w 7472601"/>
              <a:gd name="connsiteY142" fmla="*/ 4411822 h 6858000"/>
              <a:gd name="connsiteX143" fmla="*/ 3129696 w 7472601"/>
              <a:gd name="connsiteY143" fmla="*/ 4360704 h 6858000"/>
              <a:gd name="connsiteX144" fmla="*/ 2814545 w 7472601"/>
              <a:gd name="connsiteY144" fmla="*/ 4282955 h 6858000"/>
              <a:gd name="connsiteX145" fmla="*/ 2305292 w 7472601"/>
              <a:gd name="connsiteY145" fmla="*/ 4219492 h 6858000"/>
              <a:gd name="connsiteX146" fmla="*/ 2626982 w 7472601"/>
              <a:gd name="connsiteY146" fmla="*/ 4206450 h 6858000"/>
              <a:gd name="connsiteX147" fmla="*/ 2490617 w 7472601"/>
              <a:gd name="connsiteY147" fmla="*/ 4206951 h 6858000"/>
              <a:gd name="connsiteX148" fmla="*/ 2819869 w 7472601"/>
              <a:gd name="connsiteY148" fmla="*/ 4252936 h 6858000"/>
              <a:gd name="connsiteX149" fmla="*/ 3143018 w 7472601"/>
              <a:gd name="connsiteY149" fmla="*/ 4332698 h 6858000"/>
              <a:gd name="connsiteX150" fmla="*/ 3241520 w 7472601"/>
              <a:gd name="connsiteY150" fmla="*/ 4385112 h 6858000"/>
              <a:gd name="connsiteX151" fmla="*/ 3374575 w 7472601"/>
              <a:gd name="connsiteY151" fmla="*/ 4451517 h 6858000"/>
              <a:gd name="connsiteX152" fmla="*/ 3505221 w 7472601"/>
              <a:gd name="connsiteY152" fmla="*/ 4480757 h 6858000"/>
              <a:gd name="connsiteX153" fmla="*/ 2626982 w 7472601"/>
              <a:gd name="connsiteY153" fmla="*/ 4206450 h 6858000"/>
              <a:gd name="connsiteX154" fmla="*/ 1310106 w 7472601"/>
              <a:gd name="connsiteY154" fmla="*/ 3943217 h 6858000"/>
              <a:gd name="connsiteX155" fmla="*/ 854994 w 7472601"/>
              <a:gd name="connsiteY155" fmla="*/ 4399136 h 6858000"/>
              <a:gd name="connsiteX156" fmla="*/ 742462 w 7472601"/>
              <a:gd name="connsiteY156" fmla="*/ 4594648 h 6858000"/>
              <a:gd name="connsiteX157" fmla="*/ 820602 w 7472601"/>
              <a:gd name="connsiteY157" fmla="*/ 4485915 h 6858000"/>
              <a:gd name="connsiteX158" fmla="*/ 878295 w 7472601"/>
              <a:gd name="connsiteY158" fmla="*/ 4403594 h 6858000"/>
              <a:gd name="connsiteX159" fmla="*/ 1240607 w 7472601"/>
              <a:gd name="connsiteY159" fmla="*/ 4010401 h 6858000"/>
              <a:gd name="connsiteX160" fmla="*/ 1310106 w 7472601"/>
              <a:gd name="connsiteY160" fmla="*/ 3943217 h 6858000"/>
              <a:gd name="connsiteX161" fmla="*/ 1423113 w 7472601"/>
              <a:gd name="connsiteY161" fmla="*/ 3874565 h 6858000"/>
              <a:gd name="connsiteX162" fmla="*/ 1260565 w 7472601"/>
              <a:gd name="connsiteY162" fmla="*/ 4031982 h 6858000"/>
              <a:gd name="connsiteX163" fmla="*/ 901900 w 7472601"/>
              <a:gd name="connsiteY163" fmla="*/ 4421236 h 6858000"/>
              <a:gd name="connsiteX164" fmla="*/ 845044 w 7472601"/>
              <a:gd name="connsiteY164" fmla="*/ 4502436 h 6858000"/>
              <a:gd name="connsiteX165" fmla="*/ 685926 w 7472601"/>
              <a:gd name="connsiteY165" fmla="*/ 4703069 h 6858000"/>
              <a:gd name="connsiteX166" fmla="*/ 684248 w 7472601"/>
              <a:gd name="connsiteY166" fmla="*/ 4706721 h 6858000"/>
              <a:gd name="connsiteX167" fmla="*/ 1423113 w 7472601"/>
              <a:gd name="connsiteY167" fmla="*/ 3874565 h 6858000"/>
              <a:gd name="connsiteX168" fmla="*/ 3316479 w 7472601"/>
              <a:gd name="connsiteY168" fmla="*/ 3872136 h 6858000"/>
              <a:gd name="connsiteX169" fmla="*/ 3546806 w 7472601"/>
              <a:gd name="connsiteY169" fmla="*/ 4356139 h 6858000"/>
              <a:gd name="connsiteX170" fmla="*/ 3364433 w 7472601"/>
              <a:gd name="connsiteY170" fmla="*/ 3953121 h 6858000"/>
              <a:gd name="connsiteX171" fmla="*/ 3316479 w 7472601"/>
              <a:gd name="connsiteY171" fmla="*/ 3872136 h 6858000"/>
              <a:gd name="connsiteX172" fmla="*/ 3291335 w 7472601"/>
              <a:gd name="connsiteY172" fmla="*/ 3767420 h 6858000"/>
              <a:gd name="connsiteX173" fmla="*/ 3390805 w 7472601"/>
              <a:gd name="connsiteY173" fmla="*/ 3937163 h 6858000"/>
              <a:gd name="connsiteX174" fmla="*/ 3579062 w 7472601"/>
              <a:gd name="connsiteY174" fmla="*/ 4359040 h 6858000"/>
              <a:gd name="connsiteX175" fmla="*/ 3467355 w 7472601"/>
              <a:gd name="connsiteY175" fmla="*/ 3988130 h 6858000"/>
              <a:gd name="connsiteX176" fmla="*/ 3310753 w 7472601"/>
              <a:gd name="connsiteY176" fmla="*/ 3787140 h 6858000"/>
              <a:gd name="connsiteX177" fmla="*/ 3291335 w 7472601"/>
              <a:gd name="connsiteY177" fmla="*/ 3767420 h 6858000"/>
              <a:gd name="connsiteX178" fmla="*/ 1635889 w 7472601"/>
              <a:gd name="connsiteY178" fmla="*/ 3709494 h 6858000"/>
              <a:gd name="connsiteX179" fmla="*/ 1634800 w 7472601"/>
              <a:gd name="connsiteY179" fmla="*/ 3731111 h 6858000"/>
              <a:gd name="connsiteX180" fmla="*/ 1635889 w 7472601"/>
              <a:gd name="connsiteY180" fmla="*/ 3709494 h 6858000"/>
              <a:gd name="connsiteX181" fmla="*/ 1510397 w 7472601"/>
              <a:gd name="connsiteY181" fmla="*/ 3684705 h 6858000"/>
              <a:gd name="connsiteX182" fmla="*/ 1146550 w 7472601"/>
              <a:gd name="connsiteY182" fmla="*/ 3802012 h 6858000"/>
              <a:gd name="connsiteX183" fmla="*/ 698834 w 7472601"/>
              <a:gd name="connsiteY183" fmla="*/ 3952272 h 6858000"/>
              <a:gd name="connsiteX184" fmla="*/ 34256 w 7472601"/>
              <a:gd name="connsiteY184" fmla="*/ 4347603 h 6858000"/>
              <a:gd name="connsiteX185" fmla="*/ 527241 w 7472601"/>
              <a:gd name="connsiteY185" fmla="*/ 4065078 h 6858000"/>
              <a:gd name="connsiteX186" fmla="*/ 1510397 w 7472601"/>
              <a:gd name="connsiteY186" fmla="*/ 3684705 h 6858000"/>
              <a:gd name="connsiteX187" fmla="*/ 1313114 w 7472601"/>
              <a:gd name="connsiteY187" fmla="*/ 3655216 h 6858000"/>
              <a:gd name="connsiteX188" fmla="*/ 1109304 w 7472601"/>
              <a:gd name="connsiteY188" fmla="*/ 3669030 h 6858000"/>
              <a:gd name="connsiteX189" fmla="*/ 8129 w 7472601"/>
              <a:gd name="connsiteY189" fmla="*/ 4330519 h 6858000"/>
              <a:gd name="connsiteX190" fmla="*/ 687572 w 7472601"/>
              <a:gd name="connsiteY190" fmla="*/ 3925629 h 6858000"/>
              <a:gd name="connsiteX191" fmla="*/ 1138365 w 7472601"/>
              <a:gd name="connsiteY191" fmla="*/ 3774515 h 6858000"/>
              <a:gd name="connsiteX192" fmla="*/ 1505579 w 7472601"/>
              <a:gd name="connsiteY192" fmla="*/ 3655526 h 6858000"/>
              <a:gd name="connsiteX193" fmla="*/ 1313114 w 7472601"/>
              <a:gd name="connsiteY193" fmla="*/ 3655216 h 6858000"/>
              <a:gd name="connsiteX194" fmla="*/ 3655073 w 7472601"/>
              <a:gd name="connsiteY194" fmla="*/ 3650884 h 6858000"/>
              <a:gd name="connsiteX195" fmla="*/ 3989938 w 7472601"/>
              <a:gd name="connsiteY195" fmla="*/ 3991685 h 6858000"/>
              <a:gd name="connsiteX196" fmla="*/ 4393907 w 7472601"/>
              <a:gd name="connsiteY196" fmla="*/ 4261258 h 6858000"/>
              <a:gd name="connsiteX197" fmla="*/ 4648051 w 7472601"/>
              <a:gd name="connsiteY197" fmla="*/ 4374051 h 6858000"/>
              <a:gd name="connsiteX198" fmla="*/ 4383389 w 7472601"/>
              <a:gd name="connsiteY198" fmla="*/ 4184369 h 6858000"/>
              <a:gd name="connsiteX199" fmla="*/ 4165508 w 7472601"/>
              <a:gd name="connsiteY199" fmla="*/ 4035196 h 6858000"/>
              <a:gd name="connsiteX200" fmla="*/ 4068162 w 7472601"/>
              <a:gd name="connsiteY200" fmla="*/ 3953394 h 6858000"/>
              <a:gd name="connsiteX201" fmla="*/ 3981416 w 7472601"/>
              <a:gd name="connsiteY201" fmla="*/ 3880482 h 6858000"/>
              <a:gd name="connsiteX202" fmla="*/ 3800147 w 7472601"/>
              <a:gd name="connsiteY202" fmla="*/ 3749872 h 6858000"/>
              <a:gd name="connsiteX203" fmla="*/ 3655073 w 7472601"/>
              <a:gd name="connsiteY203" fmla="*/ 3650884 h 6858000"/>
              <a:gd name="connsiteX204" fmla="*/ 3670252 w 7472601"/>
              <a:gd name="connsiteY204" fmla="*/ 3622798 h 6858000"/>
              <a:gd name="connsiteX205" fmla="*/ 3817258 w 7472601"/>
              <a:gd name="connsiteY205" fmla="*/ 3723577 h 6858000"/>
              <a:gd name="connsiteX206" fmla="*/ 4000461 w 7472601"/>
              <a:gd name="connsiteY206" fmla="*/ 3855966 h 6858000"/>
              <a:gd name="connsiteX207" fmla="*/ 4088180 w 7472601"/>
              <a:gd name="connsiteY207" fmla="*/ 3929774 h 6858000"/>
              <a:gd name="connsiteX208" fmla="*/ 4184555 w 7472601"/>
              <a:gd name="connsiteY208" fmla="*/ 4010683 h 6858000"/>
              <a:gd name="connsiteX209" fmla="*/ 4399563 w 7472601"/>
              <a:gd name="connsiteY209" fmla="*/ 4158106 h 6858000"/>
              <a:gd name="connsiteX210" fmla="*/ 4684469 w 7472601"/>
              <a:gd name="connsiteY210" fmla="*/ 4364680 h 6858000"/>
              <a:gd name="connsiteX211" fmla="*/ 4690271 w 7472601"/>
              <a:gd name="connsiteY211" fmla="*/ 4370034 h 6858000"/>
              <a:gd name="connsiteX212" fmla="*/ 4136093 w 7472601"/>
              <a:gd name="connsiteY212" fmla="*/ 3858466 h 6858000"/>
              <a:gd name="connsiteX213" fmla="*/ 3670252 w 7472601"/>
              <a:gd name="connsiteY213" fmla="*/ 3622798 h 6858000"/>
              <a:gd name="connsiteX214" fmla="*/ 4440129 w 7472601"/>
              <a:gd name="connsiteY214" fmla="*/ 3448571 h 6858000"/>
              <a:gd name="connsiteX215" fmla="*/ 4856525 w 7472601"/>
              <a:gd name="connsiteY215" fmla="*/ 3915351 h 6858000"/>
              <a:gd name="connsiteX216" fmla="*/ 5059055 w 7472601"/>
              <a:gd name="connsiteY216" fmla="*/ 4108918 h 6858000"/>
              <a:gd name="connsiteX217" fmla="*/ 5290070 w 7472601"/>
              <a:gd name="connsiteY217" fmla="*/ 4263619 h 6858000"/>
              <a:gd name="connsiteX218" fmla="*/ 4834991 w 7472601"/>
              <a:gd name="connsiteY218" fmla="*/ 3830985 h 6858000"/>
              <a:gd name="connsiteX219" fmla="*/ 4440129 w 7472601"/>
              <a:gd name="connsiteY219" fmla="*/ 3448571 h 6858000"/>
              <a:gd name="connsiteX220" fmla="*/ 4441737 w 7472601"/>
              <a:gd name="connsiteY220" fmla="*/ 3399734 h 6858000"/>
              <a:gd name="connsiteX221" fmla="*/ 4431236 w 7472601"/>
              <a:gd name="connsiteY221" fmla="*/ 3400954 h 6858000"/>
              <a:gd name="connsiteX222" fmla="*/ 4557150 w 7472601"/>
              <a:gd name="connsiteY222" fmla="*/ 3510023 h 6858000"/>
              <a:gd name="connsiteX223" fmla="*/ 4856936 w 7472601"/>
              <a:gd name="connsiteY223" fmla="*/ 3809146 h 6858000"/>
              <a:gd name="connsiteX224" fmla="*/ 5111996 w 7472601"/>
              <a:gd name="connsiteY224" fmla="*/ 4065759 h 6858000"/>
              <a:gd name="connsiteX225" fmla="*/ 5388878 w 7472601"/>
              <a:gd name="connsiteY225" fmla="*/ 4300185 h 6858000"/>
              <a:gd name="connsiteX226" fmla="*/ 5425556 w 7472601"/>
              <a:gd name="connsiteY226" fmla="*/ 4308967 h 6858000"/>
              <a:gd name="connsiteX227" fmla="*/ 4943646 w 7472601"/>
              <a:gd name="connsiteY227" fmla="*/ 3822916 h 6858000"/>
              <a:gd name="connsiteX228" fmla="*/ 4594837 w 7472601"/>
              <a:gd name="connsiteY228" fmla="*/ 3532274 h 6858000"/>
              <a:gd name="connsiteX229" fmla="*/ 4441737 w 7472601"/>
              <a:gd name="connsiteY229" fmla="*/ 3399734 h 6858000"/>
              <a:gd name="connsiteX230" fmla="*/ 5425834 w 7472601"/>
              <a:gd name="connsiteY230" fmla="*/ 3162785 h 6858000"/>
              <a:gd name="connsiteX231" fmla="*/ 5401644 w 7472601"/>
              <a:gd name="connsiteY231" fmla="*/ 3617847 h 6858000"/>
              <a:gd name="connsiteX232" fmla="*/ 5467256 w 7472601"/>
              <a:gd name="connsiteY232" fmla="*/ 4175494 h 6858000"/>
              <a:gd name="connsiteX233" fmla="*/ 5448069 w 7472601"/>
              <a:gd name="connsiteY233" fmla="*/ 3567554 h 6858000"/>
              <a:gd name="connsiteX234" fmla="*/ 5425834 w 7472601"/>
              <a:gd name="connsiteY234" fmla="*/ 3162785 h 6858000"/>
              <a:gd name="connsiteX235" fmla="*/ 1318687 w 7472601"/>
              <a:gd name="connsiteY235" fmla="*/ 3113840 h 6858000"/>
              <a:gd name="connsiteX236" fmla="*/ 1066793 w 7472601"/>
              <a:gd name="connsiteY236" fmla="*/ 3212171 h 6858000"/>
              <a:gd name="connsiteX237" fmla="*/ 993319 w 7472601"/>
              <a:gd name="connsiteY237" fmla="*/ 3247648 h 6858000"/>
              <a:gd name="connsiteX238" fmla="*/ 853081 w 7472601"/>
              <a:gd name="connsiteY238" fmla="*/ 3312410 h 6858000"/>
              <a:gd name="connsiteX239" fmla="*/ 805957 w 7472601"/>
              <a:gd name="connsiteY239" fmla="*/ 3330443 h 6858000"/>
              <a:gd name="connsiteX240" fmla="*/ 1318687 w 7472601"/>
              <a:gd name="connsiteY240" fmla="*/ 3113840 h 6858000"/>
              <a:gd name="connsiteX241" fmla="*/ 5453702 w 7472601"/>
              <a:gd name="connsiteY241" fmla="*/ 3090882 h 6858000"/>
              <a:gd name="connsiteX242" fmla="*/ 5480135 w 7472601"/>
              <a:gd name="connsiteY242" fmla="*/ 3565802 h 6858000"/>
              <a:gd name="connsiteX243" fmla="*/ 5499023 w 7472601"/>
              <a:gd name="connsiteY243" fmla="*/ 4166310 h 6858000"/>
              <a:gd name="connsiteX244" fmla="*/ 5547022 w 7472601"/>
              <a:gd name="connsiteY244" fmla="*/ 3607838 h 6858000"/>
              <a:gd name="connsiteX245" fmla="*/ 5515964 w 7472601"/>
              <a:gd name="connsiteY245" fmla="*/ 3378541 h 6858000"/>
              <a:gd name="connsiteX246" fmla="*/ 5453702 w 7472601"/>
              <a:gd name="connsiteY246" fmla="*/ 3090882 h 6858000"/>
              <a:gd name="connsiteX247" fmla="*/ 1238695 w 7472601"/>
              <a:gd name="connsiteY247" fmla="*/ 3076820 h 6858000"/>
              <a:gd name="connsiteX248" fmla="*/ 716371 w 7472601"/>
              <a:gd name="connsiteY248" fmla="*/ 3293249 h 6858000"/>
              <a:gd name="connsiteX249" fmla="*/ 579522 w 7472601"/>
              <a:gd name="connsiteY249" fmla="*/ 3371759 h 6858000"/>
              <a:gd name="connsiteX250" fmla="*/ 600288 w 7472601"/>
              <a:gd name="connsiteY250" fmla="*/ 3365555 h 6858000"/>
              <a:gd name="connsiteX251" fmla="*/ 840692 w 7472601"/>
              <a:gd name="connsiteY251" fmla="*/ 3284921 h 6858000"/>
              <a:gd name="connsiteX252" fmla="*/ 979248 w 7472601"/>
              <a:gd name="connsiteY252" fmla="*/ 3221003 h 6858000"/>
              <a:gd name="connsiteX253" fmla="*/ 1053282 w 7472601"/>
              <a:gd name="connsiteY253" fmla="*/ 3185247 h 6858000"/>
              <a:gd name="connsiteX254" fmla="*/ 1320603 w 7472601"/>
              <a:gd name="connsiteY254" fmla="*/ 3081281 h 6858000"/>
              <a:gd name="connsiteX255" fmla="*/ 1238695 w 7472601"/>
              <a:gd name="connsiteY255" fmla="*/ 3076820 h 6858000"/>
              <a:gd name="connsiteX256" fmla="*/ 5425627 w 7472601"/>
              <a:gd name="connsiteY256" fmla="*/ 2954192 h 6858000"/>
              <a:gd name="connsiteX257" fmla="*/ 5470770 w 7472601"/>
              <a:gd name="connsiteY257" fmla="*/ 3005435 h 6858000"/>
              <a:gd name="connsiteX258" fmla="*/ 5519779 w 7472601"/>
              <a:gd name="connsiteY258" fmla="*/ 4359223 h 6858000"/>
              <a:gd name="connsiteX259" fmla="*/ 5520293 w 7472601"/>
              <a:gd name="connsiteY259" fmla="*/ 4360602 h 6858000"/>
              <a:gd name="connsiteX260" fmla="*/ 5767221 w 7472601"/>
              <a:gd name="connsiteY260" fmla="*/ 4665564 h 6858000"/>
              <a:gd name="connsiteX261" fmla="*/ 6937169 w 7472601"/>
              <a:gd name="connsiteY261" fmla="*/ 4815941 h 6858000"/>
              <a:gd name="connsiteX262" fmla="*/ 6953922 w 7472601"/>
              <a:gd name="connsiteY262" fmla="*/ 4890068 h 6858000"/>
              <a:gd name="connsiteX263" fmla="*/ 6071359 w 7472601"/>
              <a:gd name="connsiteY263" fmla="*/ 4770770 h 6858000"/>
              <a:gd name="connsiteX264" fmla="*/ 6038839 w 7472601"/>
              <a:gd name="connsiteY264" fmla="*/ 4764474 h 6858000"/>
              <a:gd name="connsiteX265" fmla="*/ 6038706 w 7472601"/>
              <a:gd name="connsiteY265" fmla="*/ 4763847 h 6858000"/>
              <a:gd name="connsiteX266" fmla="*/ 6037784 w 7472601"/>
              <a:gd name="connsiteY266" fmla="*/ 4764270 h 6858000"/>
              <a:gd name="connsiteX267" fmla="*/ 6038839 w 7472601"/>
              <a:gd name="connsiteY267" fmla="*/ 4764474 h 6858000"/>
              <a:gd name="connsiteX268" fmla="*/ 6040338 w 7472601"/>
              <a:gd name="connsiteY268" fmla="*/ 4771418 h 6858000"/>
              <a:gd name="connsiteX269" fmla="*/ 6024488 w 7472601"/>
              <a:gd name="connsiteY269" fmla="*/ 4809903 h 6858000"/>
              <a:gd name="connsiteX270" fmla="*/ 5599771 w 7472601"/>
              <a:gd name="connsiteY270" fmla="*/ 5509652 h 6858000"/>
              <a:gd name="connsiteX271" fmla="*/ 5548843 w 7472601"/>
              <a:gd name="connsiteY271" fmla="*/ 5563845 h 6858000"/>
              <a:gd name="connsiteX272" fmla="*/ 5940952 w 7472601"/>
              <a:gd name="connsiteY272" fmla="*/ 6250028 h 6858000"/>
              <a:gd name="connsiteX273" fmla="*/ 6043441 w 7472601"/>
              <a:gd name="connsiteY273" fmla="*/ 6665847 h 6858000"/>
              <a:gd name="connsiteX274" fmla="*/ 6093432 w 7472601"/>
              <a:gd name="connsiteY274" fmla="*/ 6858000 h 6858000"/>
              <a:gd name="connsiteX275" fmla="*/ 6034344 w 7472601"/>
              <a:gd name="connsiteY275" fmla="*/ 6858000 h 6858000"/>
              <a:gd name="connsiteX276" fmla="*/ 6026679 w 7472601"/>
              <a:gd name="connsiteY276" fmla="*/ 6836959 h 6858000"/>
              <a:gd name="connsiteX277" fmla="*/ 5800441 w 7472601"/>
              <a:gd name="connsiteY277" fmla="*/ 6335286 h 6858000"/>
              <a:gd name="connsiteX278" fmla="*/ 5526562 w 7472601"/>
              <a:gd name="connsiteY278" fmla="*/ 5705388 h 6858000"/>
              <a:gd name="connsiteX279" fmla="*/ 5519640 w 7472601"/>
              <a:gd name="connsiteY279" fmla="*/ 5683774 h 6858000"/>
              <a:gd name="connsiteX280" fmla="*/ 5844559 w 7472601"/>
              <a:gd name="connsiteY280" fmla="*/ 6553349 h 6858000"/>
              <a:gd name="connsiteX281" fmla="*/ 5975994 w 7472601"/>
              <a:gd name="connsiteY281" fmla="*/ 6858000 h 6858000"/>
              <a:gd name="connsiteX282" fmla="*/ 5898547 w 7472601"/>
              <a:gd name="connsiteY282" fmla="*/ 6858000 h 6858000"/>
              <a:gd name="connsiteX283" fmla="*/ 5682041 w 7472601"/>
              <a:gd name="connsiteY283" fmla="*/ 6355860 h 6858000"/>
              <a:gd name="connsiteX284" fmla="*/ 5461758 w 7472601"/>
              <a:gd name="connsiteY284" fmla="*/ 5820220 h 6858000"/>
              <a:gd name="connsiteX285" fmla="*/ 5237282 w 7472601"/>
              <a:gd name="connsiteY285" fmla="*/ 6579086 h 6858000"/>
              <a:gd name="connsiteX286" fmla="*/ 5115009 w 7472601"/>
              <a:gd name="connsiteY286" fmla="*/ 6858000 h 6858000"/>
              <a:gd name="connsiteX287" fmla="*/ 5028074 w 7472601"/>
              <a:gd name="connsiteY287" fmla="*/ 6858000 h 6858000"/>
              <a:gd name="connsiteX288" fmla="*/ 5079508 w 7472601"/>
              <a:gd name="connsiteY288" fmla="*/ 6749074 h 6858000"/>
              <a:gd name="connsiteX289" fmla="*/ 5371846 w 7472601"/>
              <a:gd name="connsiteY289" fmla="*/ 5924413 h 6858000"/>
              <a:gd name="connsiteX290" fmla="*/ 5270512 w 7472601"/>
              <a:gd name="connsiteY290" fmla="*/ 6138975 h 6858000"/>
              <a:gd name="connsiteX291" fmla="*/ 5062409 w 7472601"/>
              <a:gd name="connsiteY291" fmla="*/ 6653544 h 6858000"/>
              <a:gd name="connsiteX292" fmla="*/ 5036628 w 7472601"/>
              <a:gd name="connsiteY292" fmla="*/ 6754247 h 6858000"/>
              <a:gd name="connsiteX293" fmla="*/ 5009112 w 7472601"/>
              <a:gd name="connsiteY293" fmla="*/ 6858000 h 6858000"/>
              <a:gd name="connsiteX294" fmla="*/ 4976679 w 7472601"/>
              <a:gd name="connsiteY294" fmla="*/ 6858000 h 6858000"/>
              <a:gd name="connsiteX295" fmla="*/ 5006537 w 7472601"/>
              <a:gd name="connsiteY295" fmla="*/ 6747068 h 6858000"/>
              <a:gd name="connsiteX296" fmla="*/ 5032723 w 7472601"/>
              <a:gd name="connsiteY296" fmla="*/ 6644957 h 6858000"/>
              <a:gd name="connsiteX297" fmla="*/ 5242949 w 7472601"/>
              <a:gd name="connsiteY297" fmla="*/ 6125175 h 6858000"/>
              <a:gd name="connsiteX298" fmla="*/ 5286321 w 7472601"/>
              <a:gd name="connsiteY298" fmla="*/ 6033555 h 6858000"/>
              <a:gd name="connsiteX299" fmla="*/ 5008210 w 7472601"/>
              <a:gd name="connsiteY299" fmla="*/ 6649194 h 6858000"/>
              <a:gd name="connsiteX300" fmla="*/ 4986321 w 7472601"/>
              <a:gd name="connsiteY300" fmla="*/ 6765687 h 6858000"/>
              <a:gd name="connsiteX301" fmla="*/ 4973474 w 7472601"/>
              <a:gd name="connsiteY301" fmla="*/ 6858000 h 6858000"/>
              <a:gd name="connsiteX302" fmla="*/ 4907178 w 7472601"/>
              <a:gd name="connsiteY302" fmla="*/ 6858000 h 6858000"/>
              <a:gd name="connsiteX303" fmla="*/ 4910810 w 7472601"/>
              <a:gd name="connsiteY303" fmla="*/ 6829660 h 6858000"/>
              <a:gd name="connsiteX304" fmla="*/ 4987461 w 7472601"/>
              <a:gd name="connsiteY304" fmla="*/ 6432994 h 6858000"/>
              <a:gd name="connsiteX305" fmla="*/ 5179262 w 7472601"/>
              <a:gd name="connsiteY305" fmla="*/ 6035044 h 6858000"/>
              <a:gd name="connsiteX306" fmla="*/ 4689678 w 7472601"/>
              <a:gd name="connsiteY306" fmla="*/ 6440241 h 6858000"/>
              <a:gd name="connsiteX307" fmla="*/ 4477543 w 7472601"/>
              <a:gd name="connsiteY307" fmla="*/ 6674836 h 6858000"/>
              <a:gd name="connsiteX308" fmla="*/ 4329957 w 7472601"/>
              <a:gd name="connsiteY308" fmla="*/ 6858000 h 6858000"/>
              <a:gd name="connsiteX309" fmla="*/ 4218595 w 7472601"/>
              <a:gd name="connsiteY309" fmla="*/ 6858000 h 6858000"/>
              <a:gd name="connsiteX310" fmla="*/ 4368888 w 7472601"/>
              <a:gd name="connsiteY310" fmla="*/ 6668412 h 6858000"/>
              <a:gd name="connsiteX311" fmla="*/ 4563091 w 7472601"/>
              <a:gd name="connsiteY311" fmla="*/ 6442508 h 6858000"/>
              <a:gd name="connsiteX312" fmla="*/ 5387324 w 7472601"/>
              <a:gd name="connsiteY312" fmla="*/ 5705830 h 6858000"/>
              <a:gd name="connsiteX313" fmla="*/ 5073620 w 7472601"/>
              <a:gd name="connsiteY313" fmla="*/ 5955437 h 6858000"/>
              <a:gd name="connsiteX314" fmla="*/ 4689789 w 7472601"/>
              <a:gd name="connsiteY314" fmla="*/ 6268382 h 6858000"/>
              <a:gd name="connsiteX315" fmla="*/ 4418722 w 7472601"/>
              <a:gd name="connsiteY315" fmla="*/ 6570886 h 6858000"/>
              <a:gd name="connsiteX316" fmla="*/ 4214944 w 7472601"/>
              <a:gd name="connsiteY316" fmla="*/ 6858000 h 6858000"/>
              <a:gd name="connsiteX317" fmla="*/ 4177898 w 7472601"/>
              <a:gd name="connsiteY317" fmla="*/ 6858000 h 6858000"/>
              <a:gd name="connsiteX318" fmla="*/ 4391597 w 7472601"/>
              <a:gd name="connsiteY318" fmla="*/ 6556370 h 6858000"/>
              <a:gd name="connsiteX319" fmla="*/ 4668889 w 7472601"/>
              <a:gd name="connsiteY319" fmla="*/ 6246399 h 6858000"/>
              <a:gd name="connsiteX320" fmla="*/ 5055427 w 7472601"/>
              <a:gd name="connsiteY320" fmla="*/ 5931476 h 6858000"/>
              <a:gd name="connsiteX321" fmla="*/ 5371814 w 7472601"/>
              <a:gd name="connsiteY321" fmla="*/ 5678975 h 6858000"/>
              <a:gd name="connsiteX322" fmla="*/ 4987918 w 7472601"/>
              <a:gd name="connsiteY322" fmla="*/ 5838701 h 6858000"/>
              <a:gd name="connsiteX323" fmla="*/ 4317146 w 7472601"/>
              <a:gd name="connsiteY323" fmla="*/ 6587716 h 6858000"/>
              <a:gd name="connsiteX324" fmla="*/ 4171627 w 7472601"/>
              <a:gd name="connsiteY324" fmla="*/ 6858000 h 6858000"/>
              <a:gd name="connsiteX325" fmla="*/ 4081585 w 7472601"/>
              <a:gd name="connsiteY325" fmla="*/ 6858000 h 6858000"/>
              <a:gd name="connsiteX326" fmla="*/ 4238603 w 7472601"/>
              <a:gd name="connsiteY326" fmla="*/ 6559341 h 6858000"/>
              <a:gd name="connsiteX327" fmla="*/ 4778333 w 7472601"/>
              <a:gd name="connsiteY327" fmla="*/ 5873626 h 6858000"/>
              <a:gd name="connsiteX328" fmla="*/ 5414185 w 7472601"/>
              <a:gd name="connsiteY328" fmla="*/ 5573882 h 6858000"/>
              <a:gd name="connsiteX329" fmla="*/ 5959648 w 7472601"/>
              <a:gd name="connsiteY329" fmla="*/ 4760797 h 6858000"/>
              <a:gd name="connsiteX330" fmla="*/ 5355019 w 7472601"/>
              <a:gd name="connsiteY330" fmla="*/ 4734672 h 6858000"/>
              <a:gd name="connsiteX331" fmla="*/ 5083565 w 7472601"/>
              <a:gd name="connsiteY331" fmla="*/ 5179121 h 6858000"/>
              <a:gd name="connsiteX332" fmla="*/ 4713577 w 7472601"/>
              <a:gd name="connsiteY332" fmla="*/ 5616803 h 6858000"/>
              <a:gd name="connsiteX333" fmla="*/ 3989559 w 7472601"/>
              <a:gd name="connsiteY333" fmla="*/ 6145945 h 6858000"/>
              <a:gd name="connsiteX334" fmla="*/ 3939824 w 7472601"/>
              <a:gd name="connsiteY334" fmla="*/ 6066900 h 6858000"/>
              <a:gd name="connsiteX335" fmla="*/ 4584537 w 7472601"/>
              <a:gd name="connsiteY335" fmla="*/ 5324826 h 6858000"/>
              <a:gd name="connsiteX336" fmla="*/ 5037105 w 7472601"/>
              <a:gd name="connsiteY336" fmla="*/ 5088765 h 6858000"/>
              <a:gd name="connsiteX337" fmla="*/ 5039930 w 7472601"/>
              <a:gd name="connsiteY337" fmla="*/ 5089585 h 6858000"/>
              <a:gd name="connsiteX338" fmla="*/ 5263764 w 7472601"/>
              <a:gd name="connsiteY338" fmla="*/ 4735525 h 6858000"/>
              <a:gd name="connsiteX339" fmla="*/ 4086300 w 7472601"/>
              <a:gd name="connsiteY339" fmla="*/ 4884599 h 6858000"/>
              <a:gd name="connsiteX340" fmla="*/ 4085485 w 7472601"/>
              <a:gd name="connsiteY340" fmla="*/ 4899070 h 6858000"/>
              <a:gd name="connsiteX341" fmla="*/ 3871915 w 7472601"/>
              <a:gd name="connsiteY341" fmla="*/ 5253645 h 6858000"/>
              <a:gd name="connsiteX342" fmla="*/ 3799374 w 7472601"/>
              <a:gd name="connsiteY342" fmla="*/ 5466127 h 6858000"/>
              <a:gd name="connsiteX343" fmla="*/ 3498850 w 7472601"/>
              <a:gd name="connsiteY343" fmla="*/ 6661888 h 6858000"/>
              <a:gd name="connsiteX344" fmla="*/ 3399216 w 7472601"/>
              <a:gd name="connsiteY344" fmla="*/ 6858000 h 6858000"/>
              <a:gd name="connsiteX345" fmla="*/ 3303688 w 7472601"/>
              <a:gd name="connsiteY345" fmla="*/ 6858000 h 6858000"/>
              <a:gd name="connsiteX346" fmla="*/ 3391774 w 7472601"/>
              <a:gd name="connsiteY346" fmla="*/ 6697181 h 6858000"/>
              <a:gd name="connsiteX347" fmla="*/ 3735540 w 7472601"/>
              <a:gd name="connsiteY347" fmla="*/ 5546923 h 6858000"/>
              <a:gd name="connsiteX348" fmla="*/ 3729438 w 7472601"/>
              <a:gd name="connsiteY348" fmla="*/ 5569058 h 6858000"/>
              <a:gd name="connsiteX349" fmla="*/ 3707782 w 7472601"/>
              <a:gd name="connsiteY349" fmla="*/ 5644908 h 6858000"/>
              <a:gd name="connsiteX350" fmla="*/ 3583827 w 7472601"/>
              <a:gd name="connsiteY350" fmla="*/ 6039215 h 6858000"/>
              <a:gd name="connsiteX351" fmla="*/ 3547861 w 7472601"/>
              <a:gd name="connsiteY351" fmla="*/ 6129609 h 6858000"/>
              <a:gd name="connsiteX352" fmla="*/ 3490905 w 7472601"/>
              <a:gd name="connsiteY352" fmla="*/ 6277660 h 6858000"/>
              <a:gd name="connsiteX353" fmla="*/ 3455859 w 7472601"/>
              <a:gd name="connsiteY353" fmla="*/ 6391301 h 6858000"/>
              <a:gd name="connsiteX354" fmla="*/ 3429112 w 7472601"/>
              <a:gd name="connsiteY354" fmla="*/ 6479469 h 6858000"/>
              <a:gd name="connsiteX355" fmla="*/ 3304862 w 7472601"/>
              <a:gd name="connsiteY355" fmla="*/ 6796476 h 6858000"/>
              <a:gd name="connsiteX356" fmla="*/ 3276071 w 7472601"/>
              <a:gd name="connsiteY356" fmla="*/ 6858000 h 6858000"/>
              <a:gd name="connsiteX357" fmla="*/ 3240805 w 7472601"/>
              <a:gd name="connsiteY357" fmla="*/ 6858000 h 6858000"/>
              <a:gd name="connsiteX358" fmla="*/ 3275917 w 7472601"/>
              <a:gd name="connsiteY358" fmla="*/ 6783192 h 6858000"/>
              <a:gd name="connsiteX359" fmla="*/ 3399358 w 7472601"/>
              <a:gd name="connsiteY359" fmla="*/ 6469011 h 6858000"/>
              <a:gd name="connsiteX360" fmla="*/ 3425650 w 7472601"/>
              <a:gd name="connsiteY360" fmla="*/ 6381333 h 6858000"/>
              <a:gd name="connsiteX361" fmla="*/ 3460661 w 7472601"/>
              <a:gd name="connsiteY361" fmla="*/ 6266763 h 6858000"/>
              <a:gd name="connsiteX362" fmla="*/ 3518021 w 7472601"/>
              <a:gd name="connsiteY362" fmla="*/ 6117298 h 6858000"/>
              <a:gd name="connsiteX363" fmla="*/ 3554035 w 7472601"/>
              <a:gd name="connsiteY363" fmla="*/ 6027832 h 6858000"/>
              <a:gd name="connsiteX364" fmla="*/ 3677174 w 7472601"/>
              <a:gd name="connsiteY364" fmla="*/ 5636351 h 6858000"/>
              <a:gd name="connsiteX365" fmla="*/ 3698819 w 7472601"/>
              <a:gd name="connsiteY365" fmla="*/ 5560503 h 6858000"/>
              <a:gd name="connsiteX366" fmla="*/ 3702094 w 7472601"/>
              <a:gd name="connsiteY366" fmla="*/ 5549194 h 6858000"/>
              <a:gd name="connsiteX367" fmla="*/ 3398355 w 7472601"/>
              <a:gd name="connsiteY367" fmla="*/ 6094603 h 6858000"/>
              <a:gd name="connsiteX368" fmla="*/ 3193941 w 7472601"/>
              <a:gd name="connsiteY368" fmla="*/ 6798775 h 6858000"/>
              <a:gd name="connsiteX369" fmla="*/ 3184140 w 7472601"/>
              <a:gd name="connsiteY369" fmla="*/ 6858000 h 6858000"/>
              <a:gd name="connsiteX370" fmla="*/ 3099978 w 7472601"/>
              <a:gd name="connsiteY370" fmla="*/ 6858000 h 6858000"/>
              <a:gd name="connsiteX371" fmla="*/ 3101556 w 7472601"/>
              <a:gd name="connsiteY371" fmla="*/ 6843337 h 6858000"/>
              <a:gd name="connsiteX372" fmla="*/ 3370162 w 7472601"/>
              <a:gd name="connsiteY372" fmla="*/ 5785550 h 6858000"/>
              <a:gd name="connsiteX373" fmla="*/ 3746477 w 7472601"/>
              <a:gd name="connsiteY373" fmla="*/ 5377889 h 6858000"/>
              <a:gd name="connsiteX374" fmla="*/ 3863399 w 7472601"/>
              <a:gd name="connsiteY374" fmla="*/ 5087257 h 6858000"/>
              <a:gd name="connsiteX375" fmla="*/ 3968712 w 7472601"/>
              <a:gd name="connsiteY375" fmla="*/ 4913989 h 6858000"/>
              <a:gd name="connsiteX376" fmla="*/ 2792390 w 7472601"/>
              <a:gd name="connsiteY376" fmla="*/ 5382974 h 6858000"/>
              <a:gd name="connsiteX377" fmla="*/ 2714982 w 7472601"/>
              <a:gd name="connsiteY377" fmla="*/ 5427051 h 6858000"/>
              <a:gd name="connsiteX378" fmla="*/ 2813361 w 7472601"/>
              <a:gd name="connsiteY378" fmla="*/ 6023912 h 6858000"/>
              <a:gd name="connsiteX379" fmla="*/ 2688430 w 7472601"/>
              <a:gd name="connsiteY379" fmla="*/ 6801564 h 6858000"/>
              <a:gd name="connsiteX380" fmla="*/ 2629626 w 7472601"/>
              <a:gd name="connsiteY380" fmla="*/ 6763394 h 6858000"/>
              <a:gd name="connsiteX381" fmla="*/ 2565328 w 7472601"/>
              <a:gd name="connsiteY381" fmla="*/ 5516399 h 6858000"/>
              <a:gd name="connsiteX382" fmla="*/ 1922999 w 7472601"/>
              <a:gd name="connsiteY382" fmla="*/ 5980343 h 6858000"/>
              <a:gd name="connsiteX383" fmla="*/ 1950261 w 7472601"/>
              <a:gd name="connsiteY383" fmla="*/ 6405858 h 6858000"/>
              <a:gd name="connsiteX384" fmla="*/ 2365554 w 7472601"/>
              <a:gd name="connsiteY384" fmla="*/ 6759107 h 6858000"/>
              <a:gd name="connsiteX385" fmla="*/ 2424142 w 7472601"/>
              <a:gd name="connsiteY385" fmla="*/ 6858000 h 6858000"/>
              <a:gd name="connsiteX386" fmla="*/ 2395994 w 7472601"/>
              <a:gd name="connsiteY386" fmla="*/ 6858000 h 6858000"/>
              <a:gd name="connsiteX387" fmla="*/ 2392863 w 7472601"/>
              <a:gd name="connsiteY387" fmla="*/ 6852964 h 6858000"/>
              <a:gd name="connsiteX388" fmla="*/ 2017589 w 7472601"/>
              <a:gd name="connsiteY388" fmla="*/ 6493982 h 6858000"/>
              <a:gd name="connsiteX389" fmla="*/ 2147336 w 7472601"/>
              <a:gd name="connsiteY389" fmla="*/ 6594052 h 6858000"/>
              <a:gd name="connsiteX390" fmla="*/ 2207047 w 7472601"/>
              <a:gd name="connsiteY390" fmla="*/ 6654540 h 6858000"/>
              <a:gd name="connsiteX391" fmla="*/ 2299106 w 7472601"/>
              <a:gd name="connsiteY391" fmla="*/ 6778931 h 6858000"/>
              <a:gd name="connsiteX392" fmla="*/ 2314430 w 7472601"/>
              <a:gd name="connsiteY392" fmla="*/ 6801144 h 6858000"/>
              <a:gd name="connsiteX393" fmla="*/ 2352406 w 7472601"/>
              <a:gd name="connsiteY393" fmla="*/ 6858000 h 6858000"/>
              <a:gd name="connsiteX394" fmla="*/ 2314492 w 7472601"/>
              <a:gd name="connsiteY394" fmla="*/ 6858000 h 6858000"/>
              <a:gd name="connsiteX395" fmla="*/ 2288095 w 7472601"/>
              <a:gd name="connsiteY395" fmla="*/ 6818030 h 6858000"/>
              <a:gd name="connsiteX396" fmla="*/ 2272768 w 7472601"/>
              <a:gd name="connsiteY396" fmla="*/ 6795822 h 6858000"/>
              <a:gd name="connsiteX397" fmla="*/ 2182715 w 7472601"/>
              <a:gd name="connsiteY397" fmla="*/ 6675071 h 6858000"/>
              <a:gd name="connsiteX398" fmla="*/ 2032061 w 7472601"/>
              <a:gd name="connsiteY398" fmla="*/ 6541380 h 6858000"/>
              <a:gd name="connsiteX399" fmla="*/ 2257220 w 7472601"/>
              <a:gd name="connsiteY399" fmla="*/ 6826257 h 6858000"/>
              <a:gd name="connsiteX400" fmla="*/ 2281324 w 7472601"/>
              <a:gd name="connsiteY400" fmla="*/ 6858000 h 6858000"/>
              <a:gd name="connsiteX401" fmla="*/ 2242860 w 7472601"/>
              <a:gd name="connsiteY401" fmla="*/ 6858000 h 6858000"/>
              <a:gd name="connsiteX402" fmla="*/ 2232818 w 7472601"/>
              <a:gd name="connsiteY402" fmla="*/ 6844926 h 6858000"/>
              <a:gd name="connsiteX403" fmla="*/ 1990172 w 7472601"/>
              <a:gd name="connsiteY403" fmla="*/ 6542121 h 6858000"/>
              <a:gd name="connsiteX404" fmla="*/ 2124090 w 7472601"/>
              <a:gd name="connsiteY404" fmla="*/ 6761017 h 6858000"/>
              <a:gd name="connsiteX405" fmla="*/ 2200380 w 7472601"/>
              <a:gd name="connsiteY405" fmla="*/ 6858000 h 6858000"/>
              <a:gd name="connsiteX406" fmla="*/ 2147507 w 7472601"/>
              <a:gd name="connsiteY406" fmla="*/ 6858000 h 6858000"/>
              <a:gd name="connsiteX407" fmla="*/ 2070668 w 7472601"/>
              <a:gd name="connsiteY407" fmla="*/ 6761520 h 6858000"/>
              <a:gd name="connsiteX408" fmla="*/ 1975142 w 7472601"/>
              <a:gd name="connsiteY408" fmla="*/ 6585570 h 6858000"/>
              <a:gd name="connsiteX409" fmla="*/ 2050035 w 7472601"/>
              <a:gd name="connsiteY409" fmla="*/ 6813345 h 6858000"/>
              <a:gd name="connsiteX410" fmla="*/ 2063025 w 7472601"/>
              <a:gd name="connsiteY410" fmla="*/ 6858000 h 6858000"/>
              <a:gd name="connsiteX411" fmla="*/ 2021675 w 7472601"/>
              <a:gd name="connsiteY411" fmla="*/ 6858000 h 6858000"/>
              <a:gd name="connsiteX412" fmla="*/ 2019308 w 7472601"/>
              <a:gd name="connsiteY412" fmla="*/ 6847118 h 6858000"/>
              <a:gd name="connsiteX413" fmla="*/ 1938835 w 7472601"/>
              <a:gd name="connsiteY413" fmla="*/ 6551160 h 6858000"/>
              <a:gd name="connsiteX414" fmla="*/ 1953230 w 7472601"/>
              <a:gd name="connsiteY414" fmla="*/ 6759699 h 6858000"/>
              <a:gd name="connsiteX415" fmla="*/ 1956763 w 7472601"/>
              <a:gd name="connsiteY415" fmla="*/ 6778191 h 6858000"/>
              <a:gd name="connsiteX416" fmla="*/ 1967925 w 7472601"/>
              <a:gd name="connsiteY416" fmla="*/ 6858000 h 6858000"/>
              <a:gd name="connsiteX417" fmla="*/ 1936622 w 7472601"/>
              <a:gd name="connsiteY417" fmla="*/ 6858000 h 6858000"/>
              <a:gd name="connsiteX418" fmla="*/ 1926261 w 7472601"/>
              <a:gd name="connsiteY418" fmla="*/ 6784064 h 6858000"/>
              <a:gd name="connsiteX419" fmla="*/ 1922724 w 7472601"/>
              <a:gd name="connsiteY419" fmla="*/ 6765577 h 6858000"/>
              <a:gd name="connsiteX420" fmla="*/ 1904650 w 7472601"/>
              <a:gd name="connsiteY420" fmla="*/ 6639616 h 6858000"/>
              <a:gd name="connsiteX421" fmla="*/ 1885273 w 7472601"/>
              <a:gd name="connsiteY421" fmla="*/ 6858000 h 6858000"/>
              <a:gd name="connsiteX422" fmla="*/ 1854363 w 7472601"/>
              <a:gd name="connsiteY422" fmla="*/ 6858000 h 6858000"/>
              <a:gd name="connsiteX423" fmla="*/ 1880391 w 7472601"/>
              <a:gd name="connsiteY423" fmla="*/ 6603796 h 6858000"/>
              <a:gd name="connsiteX424" fmla="*/ 1818273 w 7472601"/>
              <a:gd name="connsiteY424" fmla="*/ 6715729 h 6858000"/>
              <a:gd name="connsiteX425" fmla="*/ 1794691 w 7472601"/>
              <a:gd name="connsiteY425" fmla="*/ 6843239 h 6858000"/>
              <a:gd name="connsiteX426" fmla="*/ 1794914 w 7472601"/>
              <a:gd name="connsiteY426" fmla="*/ 6858000 h 6858000"/>
              <a:gd name="connsiteX427" fmla="*/ 1746128 w 7472601"/>
              <a:gd name="connsiteY427" fmla="*/ 6858000 h 6858000"/>
              <a:gd name="connsiteX428" fmla="*/ 1753934 w 7472601"/>
              <a:gd name="connsiteY428" fmla="*/ 6724796 h 6858000"/>
              <a:gd name="connsiteX429" fmla="*/ 1792053 w 7472601"/>
              <a:gd name="connsiteY429" fmla="*/ 6572396 h 6858000"/>
              <a:gd name="connsiteX430" fmla="*/ 1862248 w 7472601"/>
              <a:gd name="connsiteY430" fmla="*/ 6266397 h 6858000"/>
              <a:gd name="connsiteX431" fmla="*/ 1862250 w 7472601"/>
              <a:gd name="connsiteY431" fmla="*/ 6033531 h 6858000"/>
              <a:gd name="connsiteX432" fmla="*/ 1211999 w 7472601"/>
              <a:gd name="connsiteY432" fmla="*/ 6683610 h 6858000"/>
              <a:gd name="connsiteX433" fmla="*/ 1213266 w 7472601"/>
              <a:gd name="connsiteY433" fmla="*/ 6691947 h 6858000"/>
              <a:gd name="connsiteX434" fmla="*/ 1203370 w 7472601"/>
              <a:gd name="connsiteY434" fmla="*/ 6850676 h 6858000"/>
              <a:gd name="connsiteX435" fmla="*/ 1203671 w 7472601"/>
              <a:gd name="connsiteY435" fmla="*/ 6858000 h 6858000"/>
              <a:gd name="connsiteX436" fmla="*/ 1143180 w 7472601"/>
              <a:gd name="connsiteY436" fmla="*/ 6858000 h 6858000"/>
              <a:gd name="connsiteX437" fmla="*/ 1142176 w 7472601"/>
              <a:gd name="connsiteY437" fmla="*/ 6766045 h 6858000"/>
              <a:gd name="connsiteX438" fmla="*/ 1067484 w 7472601"/>
              <a:gd name="connsiteY438" fmla="*/ 6858000 h 6858000"/>
              <a:gd name="connsiteX439" fmla="*/ 953928 w 7472601"/>
              <a:gd name="connsiteY439" fmla="*/ 6858000 h 6858000"/>
              <a:gd name="connsiteX440" fmla="*/ 959715 w 7472601"/>
              <a:gd name="connsiteY440" fmla="*/ 6850185 h 6858000"/>
              <a:gd name="connsiteX441" fmla="*/ 1483788 w 7472601"/>
              <a:gd name="connsiteY441" fmla="*/ 6259174 h 6858000"/>
              <a:gd name="connsiteX442" fmla="*/ 1100671 w 7472601"/>
              <a:gd name="connsiteY442" fmla="*/ 6252137 h 6858000"/>
              <a:gd name="connsiteX443" fmla="*/ 1090144 w 7472601"/>
              <a:gd name="connsiteY443" fmla="*/ 6256748 h 6858000"/>
              <a:gd name="connsiteX444" fmla="*/ 1095872 w 7472601"/>
              <a:gd name="connsiteY444" fmla="*/ 6271892 h 6858000"/>
              <a:gd name="connsiteX445" fmla="*/ 262785 w 7472601"/>
              <a:gd name="connsiteY445" fmla="*/ 6845450 h 6858000"/>
              <a:gd name="connsiteX446" fmla="*/ 209968 w 7472601"/>
              <a:gd name="connsiteY446" fmla="*/ 6770713 h 6858000"/>
              <a:gd name="connsiteX447" fmla="*/ 873460 w 7472601"/>
              <a:gd name="connsiteY447" fmla="*/ 6253768 h 6858000"/>
              <a:gd name="connsiteX448" fmla="*/ 192686 w 7472601"/>
              <a:gd name="connsiteY448" fmla="*/ 5849257 h 6858000"/>
              <a:gd name="connsiteX449" fmla="*/ 4696 w 7472601"/>
              <a:gd name="connsiteY449" fmla="*/ 5697668 h 6858000"/>
              <a:gd name="connsiteX450" fmla="*/ 0 w 7472601"/>
              <a:gd name="connsiteY450" fmla="*/ 5689984 h 6858000"/>
              <a:gd name="connsiteX451" fmla="*/ 0 w 7472601"/>
              <a:gd name="connsiteY451" fmla="*/ 5513472 h 6858000"/>
              <a:gd name="connsiteX452" fmla="*/ 174101 w 7472601"/>
              <a:gd name="connsiteY452" fmla="*/ 5620277 h 6858000"/>
              <a:gd name="connsiteX453" fmla="*/ 891800 w 7472601"/>
              <a:gd name="connsiteY453" fmla="*/ 6036935 h 6858000"/>
              <a:gd name="connsiteX454" fmla="*/ 1072219 w 7472601"/>
              <a:gd name="connsiteY454" fmla="*/ 6169443 h 6858000"/>
              <a:gd name="connsiteX455" fmla="*/ 1074117 w 7472601"/>
              <a:gd name="connsiteY455" fmla="*/ 6170301 h 6858000"/>
              <a:gd name="connsiteX456" fmla="*/ 1083114 w 7472601"/>
              <a:gd name="connsiteY456" fmla="*/ 6174131 h 6858000"/>
              <a:gd name="connsiteX457" fmla="*/ 1543010 w 7472601"/>
              <a:gd name="connsiteY457" fmla="*/ 6191140 h 6858000"/>
              <a:gd name="connsiteX458" fmla="*/ 1551080 w 7472601"/>
              <a:gd name="connsiteY458" fmla="*/ 6195006 h 6858000"/>
              <a:gd name="connsiteX459" fmla="*/ 2345443 w 7472601"/>
              <a:gd name="connsiteY459" fmla="*/ 5549882 h 6858000"/>
              <a:gd name="connsiteX460" fmla="*/ 1721499 w 7472601"/>
              <a:gd name="connsiteY460" fmla="*/ 5599969 h 6858000"/>
              <a:gd name="connsiteX461" fmla="*/ 767716 w 7472601"/>
              <a:gd name="connsiteY461" fmla="*/ 5472768 h 6858000"/>
              <a:gd name="connsiteX462" fmla="*/ 722147 w 7472601"/>
              <a:gd name="connsiteY462" fmla="*/ 5393091 h 6858000"/>
              <a:gd name="connsiteX463" fmla="*/ 1485552 w 7472601"/>
              <a:gd name="connsiteY463" fmla="*/ 5313202 h 6858000"/>
              <a:gd name="connsiteX464" fmla="*/ 2143004 w 7472601"/>
              <a:gd name="connsiteY464" fmla="*/ 5402420 h 6858000"/>
              <a:gd name="connsiteX465" fmla="*/ 1933391 w 7472601"/>
              <a:gd name="connsiteY465" fmla="*/ 5156971 h 6858000"/>
              <a:gd name="connsiteX466" fmla="*/ 1827118 w 7472601"/>
              <a:gd name="connsiteY466" fmla="*/ 4968410 h 6858000"/>
              <a:gd name="connsiteX467" fmla="*/ 1837349 w 7472601"/>
              <a:gd name="connsiteY467" fmla="*/ 4956357 h 6858000"/>
              <a:gd name="connsiteX468" fmla="*/ 2162835 w 7472601"/>
              <a:gd name="connsiteY468" fmla="*/ 5187853 h 6858000"/>
              <a:gd name="connsiteX469" fmla="*/ 2257167 w 7472601"/>
              <a:gd name="connsiteY469" fmla="*/ 5462123 h 6858000"/>
              <a:gd name="connsiteX470" fmla="*/ 2261598 w 7472601"/>
              <a:gd name="connsiteY470" fmla="*/ 5467998 h 6858000"/>
              <a:gd name="connsiteX471" fmla="*/ 2437177 w 7472601"/>
              <a:gd name="connsiteY471" fmla="*/ 5479608 h 6858000"/>
              <a:gd name="connsiteX472" fmla="*/ 2445247 w 7472601"/>
              <a:gd name="connsiteY472" fmla="*/ 5483476 h 6858000"/>
              <a:gd name="connsiteX473" fmla="*/ 2743626 w 7472601"/>
              <a:gd name="connsiteY473" fmla="*/ 5304819 h 6858000"/>
              <a:gd name="connsiteX474" fmla="*/ 3048102 w 7472601"/>
              <a:gd name="connsiteY474" fmla="*/ 5150595 h 6858000"/>
              <a:gd name="connsiteX475" fmla="*/ 1799414 w 7472601"/>
              <a:gd name="connsiteY475" fmla="*/ 4694732 h 6858000"/>
              <a:gd name="connsiteX476" fmla="*/ 1771735 w 7472601"/>
              <a:gd name="connsiteY476" fmla="*/ 4619929 h 6858000"/>
              <a:gd name="connsiteX477" fmla="*/ 3104273 w 7472601"/>
              <a:gd name="connsiteY477" fmla="*/ 5076159 h 6858000"/>
              <a:gd name="connsiteX478" fmla="*/ 3113245 w 7472601"/>
              <a:gd name="connsiteY478" fmla="*/ 5090705 h 6858000"/>
              <a:gd name="connsiteX479" fmla="*/ 3126294 w 7472601"/>
              <a:gd name="connsiteY479" fmla="*/ 5114400 h 6858000"/>
              <a:gd name="connsiteX480" fmla="*/ 3937433 w 7472601"/>
              <a:gd name="connsiteY480" fmla="*/ 4830473 h 6858000"/>
              <a:gd name="connsiteX481" fmla="*/ 3590475 w 7472601"/>
              <a:gd name="connsiteY481" fmla="*/ 4597974 h 6858000"/>
              <a:gd name="connsiteX482" fmla="*/ 3100264 w 7472601"/>
              <a:gd name="connsiteY482" fmla="*/ 4579845 h 6858000"/>
              <a:gd name="connsiteX483" fmla="*/ 2183576 w 7472601"/>
              <a:gd name="connsiteY483" fmla="*/ 4227150 h 6858000"/>
              <a:gd name="connsiteX484" fmla="*/ 2151029 w 7472601"/>
              <a:gd name="connsiteY484" fmla="*/ 4146947 h 6858000"/>
              <a:gd name="connsiteX485" fmla="*/ 3563434 w 7472601"/>
              <a:gd name="connsiteY485" fmla="*/ 4469115 h 6858000"/>
              <a:gd name="connsiteX486" fmla="*/ 3177952 w 7472601"/>
              <a:gd name="connsiteY486" fmla="*/ 3657386 h 6858000"/>
              <a:gd name="connsiteX487" fmla="*/ 3189263 w 7472601"/>
              <a:gd name="connsiteY487" fmla="*/ 3625726 h 6858000"/>
              <a:gd name="connsiteX488" fmla="*/ 3560912 w 7472601"/>
              <a:gd name="connsiteY488" fmla="*/ 4079863 h 6858000"/>
              <a:gd name="connsiteX489" fmla="*/ 3626636 w 7472601"/>
              <a:gd name="connsiteY489" fmla="*/ 4512230 h 6858000"/>
              <a:gd name="connsiteX490" fmla="*/ 3653088 w 7472601"/>
              <a:gd name="connsiteY490" fmla="*/ 4521417 h 6858000"/>
              <a:gd name="connsiteX491" fmla="*/ 3988128 w 7472601"/>
              <a:gd name="connsiteY491" fmla="*/ 4817267 h 6858000"/>
              <a:gd name="connsiteX492" fmla="*/ 4830582 w 7472601"/>
              <a:gd name="connsiteY492" fmla="*/ 4676000 h 6858000"/>
              <a:gd name="connsiteX493" fmla="*/ 4830100 w 7472601"/>
              <a:gd name="connsiteY493" fmla="*/ 4675554 h 6858000"/>
              <a:gd name="connsiteX494" fmla="*/ 4036318 w 7472601"/>
              <a:gd name="connsiteY494" fmla="*/ 4147013 h 6858000"/>
              <a:gd name="connsiteX495" fmla="*/ 3432098 w 7472601"/>
              <a:gd name="connsiteY495" fmla="*/ 3537312 h 6858000"/>
              <a:gd name="connsiteX496" fmla="*/ 3446761 w 7472601"/>
              <a:gd name="connsiteY496" fmla="*/ 3461278 h 6858000"/>
              <a:gd name="connsiteX497" fmla="*/ 4419733 w 7472601"/>
              <a:gd name="connsiteY497" fmla="*/ 3963555 h 6858000"/>
              <a:gd name="connsiteX498" fmla="*/ 4781371 w 7472601"/>
              <a:gd name="connsiteY498" fmla="*/ 4458604 h 6858000"/>
              <a:gd name="connsiteX499" fmla="*/ 4780440 w 7472601"/>
              <a:gd name="connsiteY499" fmla="*/ 4470290 h 6858000"/>
              <a:gd name="connsiteX500" fmla="*/ 4898954 w 7472601"/>
              <a:gd name="connsiteY500" fmla="*/ 4662092 h 6858000"/>
              <a:gd name="connsiteX501" fmla="*/ 4900699 w 7472601"/>
              <a:gd name="connsiteY501" fmla="*/ 4670867 h 6858000"/>
              <a:gd name="connsiteX502" fmla="*/ 5714511 w 7472601"/>
              <a:gd name="connsiteY502" fmla="*/ 4663483 h 6858000"/>
              <a:gd name="connsiteX503" fmla="*/ 5464793 w 7472601"/>
              <a:gd name="connsiteY503" fmla="*/ 4393556 h 6858000"/>
              <a:gd name="connsiteX504" fmla="*/ 5461897 w 7472601"/>
              <a:gd name="connsiteY504" fmla="*/ 4390879 h 6858000"/>
              <a:gd name="connsiteX505" fmla="*/ 4294126 w 7472601"/>
              <a:gd name="connsiteY505" fmla="*/ 3303048 h 6858000"/>
              <a:gd name="connsiteX506" fmla="*/ 4305321 w 7472601"/>
              <a:gd name="connsiteY506" fmla="*/ 3256953 h 6858000"/>
              <a:gd name="connsiteX507" fmla="*/ 4949299 w 7472601"/>
              <a:gd name="connsiteY507" fmla="*/ 3766336 h 6858000"/>
              <a:gd name="connsiteX508" fmla="*/ 5291452 w 7472601"/>
              <a:gd name="connsiteY508" fmla="*/ 4076801 h 6858000"/>
              <a:gd name="connsiteX509" fmla="*/ 5434998 w 7472601"/>
              <a:gd name="connsiteY509" fmla="*/ 4254100 h 6858000"/>
              <a:gd name="connsiteX510" fmla="*/ 5351015 w 7472601"/>
              <a:gd name="connsiteY510" fmla="*/ 3760989 h 6858000"/>
              <a:gd name="connsiteX511" fmla="*/ 5413780 w 7472601"/>
              <a:gd name="connsiteY511" fmla="*/ 2966265 h 6858000"/>
              <a:gd name="connsiteX512" fmla="*/ 5425627 w 7472601"/>
              <a:gd name="connsiteY512" fmla="*/ 2954192 h 6858000"/>
              <a:gd name="connsiteX513" fmla="*/ 6604735 w 7472601"/>
              <a:gd name="connsiteY513" fmla="*/ 2041381 h 6858000"/>
              <a:gd name="connsiteX514" fmla="*/ 7204487 w 7472601"/>
              <a:gd name="connsiteY514" fmla="*/ 2742112 h 6858000"/>
              <a:gd name="connsiteX515" fmla="*/ 7131592 w 7472601"/>
              <a:gd name="connsiteY515" fmla="*/ 2672096 h 6858000"/>
              <a:gd name="connsiteX516" fmla="*/ 6996344 w 7472601"/>
              <a:gd name="connsiteY516" fmla="*/ 2518310 h 6858000"/>
              <a:gd name="connsiteX517" fmla="*/ 6735495 w 7472601"/>
              <a:gd name="connsiteY517" fmla="*/ 2196890 h 6858000"/>
              <a:gd name="connsiteX518" fmla="*/ 6721901 w 7472601"/>
              <a:gd name="connsiteY518" fmla="*/ 2179274 h 6858000"/>
              <a:gd name="connsiteX519" fmla="*/ 6604735 w 7472601"/>
              <a:gd name="connsiteY519" fmla="*/ 2041381 h 6858000"/>
              <a:gd name="connsiteX520" fmla="*/ 6591670 w 7472601"/>
              <a:gd name="connsiteY520" fmla="*/ 1988277 h 6858000"/>
              <a:gd name="connsiteX521" fmla="*/ 6747349 w 7472601"/>
              <a:gd name="connsiteY521" fmla="*/ 2160069 h 6858000"/>
              <a:gd name="connsiteX522" fmla="*/ 6760943 w 7472601"/>
              <a:gd name="connsiteY522" fmla="*/ 2177686 h 6858000"/>
              <a:gd name="connsiteX523" fmla="*/ 7021065 w 7472601"/>
              <a:gd name="connsiteY523" fmla="*/ 2498102 h 6858000"/>
              <a:gd name="connsiteX524" fmla="*/ 7155223 w 7472601"/>
              <a:gd name="connsiteY524" fmla="*/ 2650386 h 6858000"/>
              <a:gd name="connsiteX525" fmla="*/ 7203167 w 7472601"/>
              <a:gd name="connsiteY525" fmla="*/ 2697288 h 6858000"/>
              <a:gd name="connsiteX526" fmla="*/ 6937703 w 7472601"/>
              <a:gd name="connsiteY526" fmla="*/ 2321981 h 6858000"/>
              <a:gd name="connsiteX527" fmla="*/ 6591670 w 7472601"/>
              <a:gd name="connsiteY527" fmla="*/ 1988277 h 6858000"/>
              <a:gd name="connsiteX528" fmla="*/ 5798671 w 7472601"/>
              <a:gd name="connsiteY528" fmla="*/ 1981601 h 6858000"/>
              <a:gd name="connsiteX529" fmla="*/ 5754709 w 7472601"/>
              <a:gd name="connsiteY529" fmla="*/ 2071454 h 6858000"/>
              <a:gd name="connsiteX530" fmla="*/ 5763044 w 7472601"/>
              <a:gd name="connsiteY530" fmla="*/ 2842206 h 6858000"/>
              <a:gd name="connsiteX531" fmla="*/ 5764974 w 7472601"/>
              <a:gd name="connsiteY531" fmla="*/ 2799609 h 6858000"/>
              <a:gd name="connsiteX532" fmla="*/ 5767665 w 7472601"/>
              <a:gd name="connsiteY532" fmla="*/ 2666409 h 6858000"/>
              <a:gd name="connsiteX533" fmla="*/ 5763055 w 7472601"/>
              <a:gd name="connsiteY533" fmla="*/ 2579705 h 6858000"/>
              <a:gd name="connsiteX534" fmla="*/ 5758079 w 7472601"/>
              <a:gd name="connsiteY534" fmla="*/ 2492508 h 6858000"/>
              <a:gd name="connsiteX535" fmla="*/ 5779325 w 7472601"/>
              <a:gd name="connsiteY535" fmla="*/ 2197069 h 6858000"/>
              <a:gd name="connsiteX536" fmla="*/ 5798671 w 7472601"/>
              <a:gd name="connsiteY536" fmla="*/ 1981601 h 6858000"/>
              <a:gd name="connsiteX537" fmla="*/ 5829202 w 7472601"/>
              <a:gd name="connsiteY537" fmla="*/ 1971679 h 6858000"/>
              <a:gd name="connsiteX538" fmla="*/ 5809558 w 7472601"/>
              <a:gd name="connsiteY538" fmla="*/ 2198043 h 6858000"/>
              <a:gd name="connsiteX539" fmla="*/ 5788653 w 7472601"/>
              <a:gd name="connsiteY539" fmla="*/ 2489430 h 6858000"/>
              <a:gd name="connsiteX540" fmla="*/ 5793439 w 7472601"/>
              <a:gd name="connsiteY540" fmla="*/ 2575235 h 6858000"/>
              <a:gd name="connsiteX541" fmla="*/ 5796837 w 7472601"/>
              <a:gd name="connsiteY541" fmla="*/ 2637633 h 6858000"/>
              <a:gd name="connsiteX542" fmla="*/ 5818614 w 7472601"/>
              <a:gd name="connsiteY542" fmla="*/ 2473055 h 6858000"/>
              <a:gd name="connsiteX543" fmla="*/ 5829202 w 7472601"/>
              <a:gd name="connsiteY543" fmla="*/ 1971679 h 6858000"/>
              <a:gd name="connsiteX544" fmla="*/ 5911389 w 7472601"/>
              <a:gd name="connsiteY544" fmla="*/ 1898371 h 6858000"/>
              <a:gd name="connsiteX545" fmla="*/ 6237627 w 7472601"/>
              <a:gd name="connsiteY545" fmla="*/ 2231921 h 6858000"/>
              <a:gd name="connsiteX546" fmla="*/ 5911389 w 7472601"/>
              <a:gd name="connsiteY546" fmla="*/ 1898371 h 6858000"/>
              <a:gd name="connsiteX547" fmla="*/ 6944437 w 7472601"/>
              <a:gd name="connsiteY547" fmla="*/ 1575402 h 6858000"/>
              <a:gd name="connsiteX548" fmla="*/ 6304730 w 7472601"/>
              <a:gd name="connsiteY548" fmla="*/ 1766654 h 6858000"/>
              <a:gd name="connsiteX549" fmla="*/ 6944437 w 7472601"/>
              <a:gd name="connsiteY549" fmla="*/ 1575402 h 6858000"/>
              <a:gd name="connsiteX550" fmla="*/ 7019523 w 7472601"/>
              <a:gd name="connsiteY550" fmla="*/ 1519450 h 6858000"/>
              <a:gd name="connsiteX551" fmla="*/ 6298091 w 7472601"/>
              <a:gd name="connsiteY551" fmla="*/ 1737122 h 6858000"/>
              <a:gd name="connsiteX552" fmla="*/ 7019523 w 7472601"/>
              <a:gd name="connsiteY552" fmla="*/ 1519450 h 6858000"/>
              <a:gd name="connsiteX553" fmla="*/ 2399523 w 7472601"/>
              <a:gd name="connsiteY553" fmla="*/ 1428234 h 6858000"/>
              <a:gd name="connsiteX554" fmla="*/ 2224982 w 7472601"/>
              <a:gd name="connsiteY554" fmla="*/ 1826201 h 6858000"/>
              <a:gd name="connsiteX555" fmla="*/ 2096099 w 7472601"/>
              <a:gd name="connsiteY555" fmla="*/ 2345900 h 6858000"/>
              <a:gd name="connsiteX556" fmla="*/ 2283317 w 7472601"/>
              <a:gd name="connsiteY556" fmla="*/ 1796925 h 6858000"/>
              <a:gd name="connsiteX557" fmla="*/ 2399523 w 7472601"/>
              <a:gd name="connsiteY557" fmla="*/ 1428234 h 6858000"/>
              <a:gd name="connsiteX558" fmla="*/ 2448558 w 7472601"/>
              <a:gd name="connsiteY558" fmla="*/ 1373435 h 6858000"/>
              <a:gd name="connsiteX559" fmla="*/ 2312521 w 7472601"/>
              <a:gd name="connsiteY559" fmla="*/ 1806140 h 6858000"/>
              <a:gd name="connsiteX560" fmla="*/ 2127533 w 7472601"/>
              <a:gd name="connsiteY560" fmla="*/ 2348380 h 6858000"/>
              <a:gd name="connsiteX561" fmla="*/ 2358080 w 7472601"/>
              <a:gd name="connsiteY561" fmla="*/ 1866134 h 6858000"/>
              <a:gd name="connsiteX562" fmla="*/ 2407436 w 7472601"/>
              <a:gd name="connsiteY562" fmla="*/ 1651070 h 6858000"/>
              <a:gd name="connsiteX563" fmla="*/ 2448558 w 7472601"/>
              <a:gd name="connsiteY563" fmla="*/ 1373435 h 6858000"/>
              <a:gd name="connsiteX564" fmla="*/ 278707 w 7472601"/>
              <a:gd name="connsiteY564" fmla="*/ 1352270 h 6858000"/>
              <a:gd name="connsiteX565" fmla="*/ 321570 w 7472601"/>
              <a:gd name="connsiteY565" fmla="*/ 1861610 h 6858000"/>
              <a:gd name="connsiteX566" fmla="*/ 294281 w 7472601"/>
              <a:gd name="connsiteY566" fmla="*/ 1440658 h 6858000"/>
              <a:gd name="connsiteX567" fmla="*/ 278707 w 7472601"/>
              <a:gd name="connsiteY567" fmla="*/ 1352270 h 6858000"/>
              <a:gd name="connsiteX568" fmla="*/ 1423821 w 7472601"/>
              <a:gd name="connsiteY568" fmla="*/ 1351958 h 6858000"/>
              <a:gd name="connsiteX569" fmla="*/ 1638521 w 7472601"/>
              <a:gd name="connsiteY569" fmla="*/ 1908470 h 6858000"/>
              <a:gd name="connsiteX570" fmla="*/ 1754199 w 7472601"/>
              <a:gd name="connsiteY570" fmla="*/ 2149284 h 6858000"/>
              <a:gd name="connsiteX571" fmla="*/ 1908359 w 7472601"/>
              <a:gd name="connsiteY571" fmla="*/ 2364988 h 6858000"/>
              <a:gd name="connsiteX572" fmla="*/ 1647661 w 7472601"/>
              <a:gd name="connsiteY572" fmla="*/ 1825945 h 6858000"/>
              <a:gd name="connsiteX573" fmla="*/ 1423821 w 7472601"/>
              <a:gd name="connsiteY573" fmla="*/ 1351958 h 6858000"/>
              <a:gd name="connsiteX574" fmla="*/ 1431890 w 7472601"/>
              <a:gd name="connsiteY574" fmla="*/ 1306475 h 6858000"/>
              <a:gd name="connsiteX575" fmla="*/ 1507597 w 7472601"/>
              <a:gd name="connsiteY575" fmla="*/ 1446132 h 6858000"/>
              <a:gd name="connsiteX576" fmla="*/ 1674586 w 7472601"/>
              <a:gd name="connsiteY576" fmla="*/ 1813832 h 6858000"/>
              <a:gd name="connsiteX577" fmla="*/ 1815950 w 7472601"/>
              <a:gd name="connsiteY577" fmla="*/ 2128564 h 6858000"/>
              <a:gd name="connsiteX578" fmla="*/ 1984242 w 7472601"/>
              <a:gd name="connsiteY578" fmla="*/ 2430829 h 6858000"/>
              <a:gd name="connsiteX579" fmla="*/ 2014023 w 7472601"/>
              <a:gd name="connsiteY579" fmla="*/ 2450995 h 6858000"/>
              <a:gd name="connsiteX580" fmla="*/ 1747337 w 7472601"/>
              <a:gd name="connsiteY580" fmla="*/ 1855264 h 6858000"/>
              <a:gd name="connsiteX581" fmla="*/ 1533749 w 7472601"/>
              <a:gd name="connsiteY581" fmla="*/ 1478656 h 6858000"/>
              <a:gd name="connsiteX582" fmla="*/ 1431890 w 7472601"/>
              <a:gd name="connsiteY582" fmla="*/ 1306475 h 6858000"/>
              <a:gd name="connsiteX583" fmla="*/ 5052692 w 7472601"/>
              <a:gd name="connsiteY583" fmla="*/ 1292994 h 6858000"/>
              <a:gd name="connsiteX584" fmla="*/ 5200661 w 7472601"/>
              <a:gd name="connsiteY584" fmla="*/ 1635186 h 6858000"/>
              <a:gd name="connsiteX585" fmla="*/ 5297138 w 7472601"/>
              <a:gd name="connsiteY585" fmla="*/ 1906351 h 6858000"/>
              <a:gd name="connsiteX586" fmla="*/ 5052692 w 7472601"/>
              <a:gd name="connsiteY586" fmla="*/ 1292994 h 6858000"/>
              <a:gd name="connsiteX587" fmla="*/ 5009948 w 7472601"/>
              <a:gd name="connsiteY587" fmla="*/ 1273619 h 6858000"/>
              <a:gd name="connsiteX588" fmla="*/ 5121777 w 7472601"/>
              <a:gd name="connsiteY588" fmla="*/ 1654213 h 6858000"/>
              <a:gd name="connsiteX589" fmla="*/ 5293545 w 7472601"/>
              <a:gd name="connsiteY589" fmla="*/ 2072247 h 6858000"/>
              <a:gd name="connsiteX590" fmla="*/ 5294042 w 7472601"/>
              <a:gd name="connsiteY590" fmla="*/ 2065019 h 6858000"/>
              <a:gd name="connsiteX591" fmla="*/ 5171936 w 7472601"/>
              <a:gd name="connsiteY591" fmla="*/ 1647613 h 6858000"/>
              <a:gd name="connsiteX592" fmla="*/ 5009948 w 7472601"/>
              <a:gd name="connsiteY592" fmla="*/ 1273619 h 6858000"/>
              <a:gd name="connsiteX593" fmla="*/ 655236 w 7472601"/>
              <a:gd name="connsiteY593" fmla="*/ 1268632 h 6858000"/>
              <a:gd name="connsiteX594" fmla="*/ 839521 w 7472601"/>
              <a:gd name="connsiteY594" fmla="*/ 1685315 h 6858000"/>
              <a:gd name="connsiteX595" fmla="*/ 1109416 w 7472601"/>
              <a:gd name="connsiteY595" fmla="*/ 2061663 h 6858000"/>
              <a:gd name="connsiteX596" fmla="*/ 1298300 w 7472601"/>
              <a:gd name="connsiteY596" fmla="*/ 2247742 h 6858000"/>
              <a:gd name="connsiteX597" fmla="*/ 1125871 w 7472601"/>
              <a:gd name="connsiteY597" fmla="*/ 1989513 h 6858000"/>
              <a:gd name="connsiteX598" fmla="*/ 981574 w 7472601"/>
              <a:gd name="connsiteY598" fmla="*/ 1783157 h 6858000"/>
              <a:gd name="connsiteX599" fmla="*/ 922198 w 7472601"/>
              <a:gd name="connsiteY599" fmla="*/ 1677437 h 6858000"/>
              <a:gd name="connsiteX600" fmla="*/ 869293 w 7472601"/>
              <a:gd name="connsiteY600" fmla="*/ 1583214 h 6858000"/>
              <a:gd name="connsiteX601" fmla="*/ 751431 w 7472601"/>
              <a:gd name="connsiteY601" fmla="*/ 1405731 h 6858000"/>
              <a:gd name="connsiteX602" fmla="*/ 655236 w 7472601"/>
              <a:gd name="connsiteY602" fmla="*/ 1268632 h 6858000"/>
              <a:gd name="connsiteX603" fmla="*/ 6516292 w 7472601"/>
              <a:gd name="connsiteY603" fmla="*/ 1263064 h 6858000"/>
              <a:gd name="connsiteX604" fmla="*/ 5736320 w 7472601"/>
              <a:gd name="connsiteY604" fmla="*/ 1501803 h 6858000"/>
              <a:gd name="connsiteX605" fmla="*/ 6516292 w 7472601"/>
              <a:gd name="connsiteY605" fmla="*/ 1263064 h 6858000"/>
              <a:gd name="connsiteX606" fmla="*/ 291466 w 7472601"/>
              <a:gd name="connsiteY606" fmla="*/ 1250369 h 6858000"/>
              <a:gd name="connsiteX607" fmla="*/ 323180 w 7472601"/>
              <a:gd name="connsiteY607" fmla="*/ 1435283 h 6858000"/>
              <a:gd name="connsiteX608" fmla="*/ 349381 w 7472601"/>
              <a:gd name="connsiteY608" fmla="*/ 1875041 h 6858000"/>
              <a:gd name="connsiteX609" fmla="*/ 374363 w 7472601"/>
              <a:gd name="connsiteY609" fmla="*/ 1506494 h 6858000"/>
              <a:gd name="connsiteX610" fmla="*/ 302168 w 7472601"/>
              <a:gd name="connsiteY610" fmla="*/ 1274495 h 6858000"/>
              <a:gd name="connsiteX611" fmla="*/ 291466 w 7472601"/>
              <a:gd name="connsiteY611" fmla="*/ 1250369 h 6858000"/>
              <a:gd name="connsiteX612" fmla="*/ 678222 w 7472601"/>
              <a:gd name="connsiteY612" fmla="*/ 1248670 h 6858000"/>
              <a:gd name="connsiteX613" fmla="*/ 775536 w 7472601"/>
              <a:gd name="connsiteY613" fmla="*/ 1388015 h 6858000"/>
              <a:gd name="connsiteX614" fmla="*/ 894529 w 7472601"/>
              <a:gd name="connsiteY614" fmla="*/ 1567739 h 6858000"/>
              <a:gd name="connsiteX615" fmla="*/ 948000 w 7472601"/>
              <a:gd name="connsiteY615" fmla="*/ 1663088 h 6858000"/>
              <a:gd name="connsiteX616" fmla="*/ 1006812 w 7472601"/>
              <a:gd name="connsiteY616" fmla="*/ 1767683 h 6858000"/>
              <a:gd name="connsiteX617" fmla="*/ 1149133 w 7472601"/>
              <a:gd name="connsiteY617" fmla="*/ 1971513 h 6858000"/>
              <a:gd name="connsiteX618" fmla="*/ 1333952 w 7472601"/>
              <a:gd name="connsiteY618" fmla="*/ 2251620 h 6858000"/>
              <a:gd name="connsiteX619" fmla="*/ 1337329 w 7472601"/>
              <a:gd name="connsiteY619" fmla="*/ 2258350 h 6858000"/>
              <a:gd name="connsiteX620" fmla="*/ 1014726 w 7472601"/>
              <a:gd name="connsiteY620" fmla="*/ 1615556 h 6858000"/>
              <a:gd name="connsiteX621" fmla="*/ 678222 w 7472601"/>
              <a:gd name="connsiteY621" fmla="*/ 1248670 h 6858000"/>
              <a:gd name="connsiteX622" fmla="*/ 6691602 w 7472601"/>
              <a:gd name="connsiteY622" fmla="*/ 1140573 h 6858000"/>
              <a:gd name="connsiteX623" fmla="*/ 6571100 w 7472601"/>
              <a:gd name="connsiteY623" fmla="*/ 1183662 h 6858000"/>
              <a:gd name="connsiteX624" fmla="*/ 6241687 w 7472601"/>
              <a:gd name="connsiteY624" fmla="*/ 1257600 h 6858000"/>
              <a:gd name="connsiteX625" fmla="*/ 5693009 w 7472601"/>
              <a:gd name="connsiteY625" fmla="*/ 1478256 h 6858000"/>
              <a:gd name="connsiteX626" fmla="*/ 6548420 w 7472601"/>
              <a:gd name="connsiteY626" fmla="*/ 1214599 h 6858000"/>
              <a:gd name="connsiteX627" fmla="*/ 6605473 w 7472601"/>
              <a:gd name="connsiteY627" fmla="*/ 1184686 h 6858000"/>
              <a:gd name="connsiteX628" fmla="*/ 6691602 w 7472601"/>
              <a:gd name="connsiteY628" fmla="*/ 1140573 h 6858000"/>
              <a:gd name="connsiteX629" fmla="*/ 4002475 w 7472601"/>
              <a:gd name="connsiteY629" fmla="*/ 1037802 h 6858000"/>
              <a:gd name="connsiteX630" fmla="*/ 4000324 w 7472601"/>
              <a:gd name="connsiteY630" fmla="*/ 1039362 h 6858000"/>
              <a:gd name="connsiteX631" fmla="*/ 4002862 w 7472601"/>
              <a:gd name="connsiteY631" fmla="*/ 1042866 h 6858000"/>
              <a:gd name="connsiteX632" fmla="*/ 4002475 w 7472601"/>
              <a:gd name="connsiteY632" fmla="*/ 1037802 h 6858000"/>
              <a:gd name="connsiteX633" fmla="*/ 506322 w 7472601"/>
              <a:gd name="connsiteY633" fmla="*/ 1020997 h 6858000"/>
              <a:gd name="connsiteX634" fmla="*/ 533068 w 7472601"/>
              <a:gd name="connsiteY634" fmla="*/ 1029409 h 6858000"/>
              <a:gd name="connsiteX635" fmla="*/ 1232525 w 7472601"/>
              <a:gd name="connsiteY635" fmla="*/ 1804675 h 6858000"/>
              <a:gd name="connsiteX636" fmla="*/ 1388858 w 7472601"/>
              <a:gd name="connsiteY636" fmla="*/ 2368011 h 6858000"/>
              <a:gd name="connsiteX637" fmla="*/ 1384098 w 7472601"/>
              <a:gd name="connsiteY637" fmla="*/ 2378125 h 6858000"/>
              <a:gd name="connsiteX638" fmla="*/ 1425393 w 7472601"/>
              <a:gd name="connsiteY638" fmla="*/ 2589124 h 6858000"/>
              <a:gd name="connsiteX639" fmla="*/ 1424001 w 7472601"/>
              <a:gd name="connsiteY639" fmla="*/ 2597541 h 6858000"/>
              <a:gd name="connsiteX640" fmla="*/ 2152729 w 7472601"/>
              <a:gd name="connsiteY640" fmla="*/ 2864487 h 6858000"/>
              <a:gd name="connsiteX641" fmla="*/ 2020609 w 7472601"/>
              <a:gd name="connsiteY641" fmla="*/ 2539671 h 6858000"/>
              <a:gd name="connsiteX642" fmla="*/ 2018920 w 7472601"/>
              <a:gd name="connsiteY642" fmla="*/ 2536309 h 6858000"/>
              <a:gd name="connsiteX643" fmla="*/ 1342441 w 7472601"/>
              <a:gd name="connsiteY643" fmla="*/ 1173017 h 6858000"/>
              <a:gd name="connsiteX644" fmla="*/ 1367925 w 7472601"/>
              <a:gd name="connsiteY644" fmla="*/ 1135648 h 6858000"/>
              <a:gd name="connsiteX645" fmla="*/ 1771401 w 7472601"/>
              <a:gd name="connsiteY645" fmla="*/ 1806673 h 6858000"/>
              <a:gd name="connsiteX646" fmla="*/ 1972385 w 7472601"/>
              <a:gd name="connsiteY646" fmla="*/ 2198735 h 6858000"/>
              <a:gd name="connsiteX647" fmla="*/ 2040892 w 7472601"/>
              <a:gd name="connsiteY647" fmla="*/ 2405205 h 6858000"/>
              <a:gd name="connsiteX648" fmla="*/ 2131689 w 7472601"/>
              <a:gd name="connsiteY648" fmla="*/ 1936926 h 6858000"/>
              <a:gd name="connsiteX649" fmla="*/ 2454820 w 7472601"/>
              <a:gd name="connsiteY649" fmla="*/ 1248808 h 6858000"/>
              <a:gd name="connsiteX650" fmla="*/ 2492512 w 7472601"/>
              <a:gd name="connsiteY650" fmla="*/ 1302920 h 6858000"/>
              <a:gd name="connsiteX651" fmla="*/ 2081216 w 7472601"/>
              <a:gd name="connsiteY651" fmla="*/ 2527513 h 6858000"/>
              <a:gd name="connsiteX652" fmla="*/ 2081211 w 7472601"/>
              <a:gd name="connsiteY652" fmla="*/ 2528916 h 6858000"/>
              <a:gd name="connsiteX653" fmla="*/ 2199067 w 7472601"/>
              <a:gd name="connsiteY653" fmla="*/ 2884061 h 6858000"/>
              <a:gd name="connsiteX654" fmla="*/ 3192586 w 7472601"/>
              <a:gd name="connsiteY654" fmla="*/ 3411496 h 6858000"/>
              <a:gd name="connsiteX655" fmla="*/ 3182620 w 7472601"/>
              <a:gd name="connsiteY655" fmla="*/ 3483279 h 6858000"/>
              <a:gd name="connsiteX656" fmla="*/ 2435119 w 7472601"/>
              <a:gd name="connsiteY656" fmla="*/ 3080173 h 6858000"/>
              <a:gd name="connsiteX657" fmla="*/ 2410152 w 7472601"/>
              <a:gd name="connsiteY657" fmla="*/ 3063751 h 6858000"/>
              <a:gd name="connsiteX658" fmla="*/ 2408099 w 7472601"/>
              <a:gd name="connsiteY658" fmla="*/ 3064403 h 6858000"/>
              <a:gd name="connsiteX659" fmla="*/ 2407218 w 7472601"/>
              <a:gd name="connsiteY659" fmla="*/ 3070324 h 6858000"/>
              <a:gd name="connsiteX660" fmla="*/ 2380138 w 7472601"/>
              <a:gd name="connsiteY660" fmla="*/ 3099341 h 6858000"/>
              <a:gd name="connsiteX661" fmla="*/ 1765923 w 7472601"/>
              <a:gd name="connsiteY661" fmla="*/ 3581043 h 6858000"/>
              <a:gd name="connsiteX662" fmla="*/ 1702258 w 7472601"/>
              <a:gd name="connsiteY662" fmla="*/ 3612286 h 6858000"/>
              <a:gd name="connsiteX663" fmla="*/ 1538370 w 7472601"/>
              <a:gd name="connsiteY663" fmla="*/ 3811804 h 6858000"/>
              <a:gd name="connsiteX664" fmla="*/ 542867 w 7472601"/>
              <a:gd name="connsiteY664" fmla="*/ 4944092 h 6858000"/>
              <a:gd name="connsiteX665" fmla="*/ 515800 w 7472601"/>
              <a:gd name="connsiteY665" fmla="*/ 4862180 h 6858000"/>
              <a:gd name="connsiteX666" fmla="*/ 909145 w 7472601"/>
              <a:gd name="connsiteY666" fmla="*/ 4199225 h 6858000"/>
              <a:gd name="connsiteX667" fmla="*/ 1214067 w 7472601"/>
              <a:gd name="connsiteY667" fmla="*/ 3908561 h 6858000"/>
              <a:gd name="connsiteX668" fmla="*/ 640967 w 7472601"/>
              <a:gd name="connsiteY668" fmla="*/ 4105601 h 6858000"/>
              <a:gd name="connsiteX669" fmla="*/ 112563 w 7472601"/>
              <a:gd name="connsiteY669" fmla="*/ 4396952 h 6858000"/>
              <a:gd name="connsiteX670" fmla="*/ 0 w 7472601"/>
              <a:gd name="connsiteY670" fmla="*/ 4466006 h 6858000"/>
              <a:gd name="connsiteX671" fmla="*/ 0 w 7472601"/>
              <a:gd name="connsiteY671" fmla="*/ 4233763 h 6858000"/>
              <a:gd name="connsiteX672" fmla="*/ 36881 w 7472601"/>
              <a:gd name="connsiteY672" fmla="*/ 4200118 h 6858000"/>
              <a:gd name="connsiteX673" fmla="*/ 910534 w 7472601"/>
              <a:gd name="connsiteY673" fmla="*/ 3629753 h 6858000"/>
              <a:gd name="connsiteX674" fmla="*/ 1578717 w 7472601"/>
              <a:gd name="connsiteY674" fmla="*/ 3575982 h 6858000"/>
              <a:gd name="connsiteX675" fmla="*/ 2338780 w 7472601"/>
              <a:gd name="connsiteY675" fmla="*/ 3033725 h 6858000"/>
              <a:gd name="connsiteX676" fmla="*/ 1807991 w 7472601"/>
              <a:gd name="connsiteY676" fmla="*/ 2807184 h 6858000"/>
              <a:gd name="connsiteX677" fmla="*/ 1416358 w 7472601"/>
              <a:gd name="connsiteY677" fmla="*/ 3112571 h 6858000"/>
              <a:gd name="connsiteX678" fmla="*/ 939066 w 7472601"/>
              <a:gd name="connsiteY678" fmla="*/ 3378798 h 6858000"/>
              <a:gd name="connsiteX679" fmla="*/ 115099 w 7472601"/>
              <a:gd name="connsiteY679" fmla="*/ 3607650 h 6858000"/>
              <a:gd name="connsiteX680" fmla="*/ 97284 w 7472601"/>
              <a:gd name="connsiteY680" fmla="*/ 3520393 h 6858000"/>
              <a:gd name="connsiteX681" fmla="*/ 922050 w 7472601"/>
              <a:gd name="connsiteY681" fmla="*/ 3074867 h 6858000"/>
              <a:gd name="connsiteX682" fmla="*/ 1405265 w 7472601"/>
              <a:gd name="connsiteY682" fmla="*/ 3016319 h 6858000"/>
              <a:gd name="connsiteX683" fmla="*/ 1407512 w 7472601"/>
              <a:gd name="connsiteY683" fmla="*/ 3018001 h 6858000"/>
              <a:gd name="connsiteX684" fmla="*/ 1726266 w 7472601"/>
              <a:gd name="connsiteY684" fmla="*/ 2777274 h 6858000"/>
              <a:gd name="connsiteX685" fmla="*/ 625390 w 7472601"/>
              <a:gd name="connsiteY685" fmla="*/ 2514541 h 6858000"/>
              <a:gd name="connsiteX686" fmla="*/ 619799 w 7472601"/>
              <a:gd name="connsiteY686" fmla="*/ 2527180 h 6858000"/>
              <a:gd name="connsiteX687" fmla="*/ 310030 w 7472601"/>
              <a:gd name="connsiteY687" fmla="*/ 2771818 h 6858000"/>
              <a:gd name="connsiteX688" fmla="*/ 173877 w 7472601"/>
              <a:gd name="connsiteY688" fmla="*/ 2937056 h 6858000"/>
              <a:gd name="connsiteX689" fmla="*/ 77889 w 7472601"/>
              <a:gd name="connsiteY689" fmla="*/ 3138440 h 6858000"/>
              <a:gd name="connsiteX690" fmla="*/ 0 w 7472601"/>
              <a:gd name="connsiteY690" fmla="*/ 3271395 h 6858000"/>
              <a:gd name="connsiteX691" fmla="*/ 0 w 7472601"/>
              <a:gd name="connsiteY691" fmla="*/ 3153002 h 6858000"/>
              <a:gd name="connsiteX692" fmla="*/ 2386 w 7472601"/>
              <a:gd name="connsiteY692" fmla="*/ 3149203 h 6858000"/>
              <a:gd name="connsiteX693" fmla="*/ 89753 w 7472601"/>
              <a:gd name="connsiteY693" fmla="*/ 2987702 h 6858000"/>
              <a:gd name="connsiteX694" fmla="*/ 76869 w 7472601"/>
              <a:gd name="connsiteY694" fmla="*/ 3005404 h 6858000"/>
              <a:gd name="connsiteX695" fmla="*/ 32049 w 7472601"/>
              <a:gd name="connsiteY695" fmla="*/ 3065814 h 6858000"/>
              <a:gd name="connsiteX696" fmla="*/ 0 w 7472601"/>
              <a:gd name="connsiteY696" fmla="*/ 3108744 h 6858000"/>
              <a:gd name="connsiteX697" fmla="*/ 0 w 7472601"/>
              <a:gd name="connsiteY697" fmla="*/ 3058059 h 6858000"/>
              <a:gd name="connsiteX698" fmla="*/ 7610 w 7472601"/>
              <a:gd name="connsiteY698" fmla="*/ 3047889 h 6858000"/>
              <a:gd name="connsiteX699" fmla="*/ 52419 w 7472601"/>
              <a:gd name="connsiteY699" fmla="*/ 2987479 h 6858000"/>
              <a:gd name="connsiteX700" fmla="*/ 59142 w 7472601"/>
              <a:gd name="connsiteY700" fmla="*/ 2978488 h 6858000"/>
              <a:gd name="connsiteX701" fmla="*/ 0 w 7472601"/>
              <a:gd name="connsiteY701" fmla="*/ 3015334 h 6858000"/>
              <a:gd name="connsiteX702" fmla="*/ 0 w 7472601"/>
              <a:gd name="connsiteY702" fmla="*/ 2914286 h 6858000"/>
              <a:gd name="connsiteX703" fmla="*/ 36383 w 7472601"/>
              <a:gd name="connsiteY703" fmla="*/ 2901128 h 6858000"/>
              <a:gd name="connsiteX704" fmla="*/ 156329 w 7472601"/>
              <a:gd name="connsiteY704" fmla="*/ 2840533 h 6858000"/>
              <a:gd name="connsiteX705" fmla="*/ 358355 w 7472601"/>
              <a:gd name="connsiteY705" fmla="*/ 2620471 h 6858000"/>
              <a:gd name="connsiteX706" fmla="*/ 510577 w 7472601"/>
              <a:gd name="connsiteY706" fmla="*/ 2501244 h 6858000"/>
              <a:gd name="connsiteX707" fmla="*/ 211967 w 7472601"/>
              <a:gd name="connsiteY707" fmla="*/ 2479171 h 6858000"/>
              <a:gd name="connsiteX708" fmla="*/ 0 w 7472601"/>
              <a:gd name="connsiteY708" fmla="*/ 2476398 h 6858000"/>
              <a:gd name="connsiteX709" fmla="*/ 0 w 7472601"/>
              <a:gd name="connsiteY709" fmla="*/ 2389189 h 6858000"/>
              <a:gd name="connsiteX710" fmla="*/ 103062 w 7472601"/>
              <a:gd name="connsiteY710" fmla="*/ 2389518 h 6858000"/>
              <a:gd name="connsiteX711" fmla="*/ 510734 w 7472601"/>
              <a:gd name="connsiteY711" fmla="*/ 2416201 h 6858000"/>
              <a:gd name="connsiteX712" fmla="*/ 279257 w 7472601"/>
              <a:gd name="connsiteY712" fmla="*/ 2092102 h 6858000"/>
              <a:gd name="connsiteX713" fmla="*/ 65265 w 7472601"/>
              <a:gd name="connsiteY713" fmla="*/ 2006049 h 6858000"/>
              <a:gd name="connsiteX714" fmla="*/ 0 w 7472601"/>
              <a:gd name="connsiteY714" fmla="*/ 1982532 h 6858000"/>
              <a:gd name="connsiteX715" fmla="*/ 0 w 7472601"/>
              <a:gd name="connsiteY715" fmla="*/ 1912789 h 6858000"/>
              <a:gd name="connsiteX716" fmla="*/ 97460 w 7472601"/>
              <a:gd name="connsiteY716" fmla="*/ 1953725 h 6858000"/>
              <a:gd name="connsiteX717" fmla="*/ 221272 w 7472601"/>
              <a:gd name="connsiteY717" fmla="*/ 1980766 h 6858000"/>
              <a:gd name="connsiteX718" fmla="*/ 116765 w 7472601"/>
              <a:gd name="connsiteY718" fmla="*/ 1911033 h 6858000"/>
              <a:gd name="connsiteX719" fmla="*/ 16405 w 7472601"/>
              <a:gd name="connsiteY719" fmla="*/ 1803412 h 6858000"/>
              <a:gd name="connsiteX720" fmla="*/ 0 w 7472601"/>
              <a:gd name="connsiteY720" fmla="*/ 1784777 h 6858000"/>
              <a:gd name="connsiteX721" fmla="*/ 0 w 7472601"/>
              <a:gd name="connsiteY721" fmla="*/ 1740082 h 6858000"/>
              <a:gd name="connsiteX722" fmla="*/ 39394 w 7472601"/>
              <a:gd name="connsiteY722" fmla="*/ 1784856 h 6858000"/>
              <a:gd name="connsiteX723" fmla="*/ 135813 w 7472601"/>
              <a:gd name="connsiteY723" fmla="*/ 1888838 h 6858000"/>
              <a:gd name="connsiteX724" fmla="*/ 242575 w 7472601"/>
              <a:gd name="connsiteY724" fmla="*/ 1958841 h 6858000"/>
              <a:gd name="connsiteX725" fmla="*/ 82197 w 7472601"/>
              <a:gd name="connsiteY725" fmla="*/ 1754826 h 6858000"/>
              <a:gd name="connsiteX726" fmla="*/ 0 w 7472601"/>
              <a:gd name="connsiteY726" fmla="*/ 1679650 h 6858000"/>
              <a:gd name="connsiteX727" fmla="*/ 0 w 7472601"/>
              <a:gd name="connsiteY727" fmla="*/ 1602463 h 6858000"/>
              <a:gd name="connsiteX728" fmla="*/ 84689 w 7472601"/>
              <a:gd name="connsiteY728" fmla="*/ 1677442 h 6858000"/>
              <a:gd name="connsiteX729" fmla="*/ 298437 w 7472601"/>
              <a:gd name="connsiteY729" fmla="*/ 1968019 h 6858000"/>
              <a:gd name="connsiteX730" fmla="*/ 227269 w 7472601"/>
              <a:gd name="connsiteY730" fmla="*/ 1114064 h 6858000"/>
              <a:gd name="connsiteX731" fmla="*/ 248003 w 7472601"/>
              <a:gd name="connsiteY731" fmla="*/ 1089613 h 6858000"/>
              <a:gd name="connsiteX732" fmla="*/ 427020 w 7472601"/>
              <a:gd name="connsiteY732" fmla="*/ 1619803 h 6858000"/>
              <a:gd name="connsiteX733" fmla="*/ 340345 w 7472601"/>
              <a:gd name="connsiteY733" fmla="*/ 2027739 h 6858000"/>
              <a:gd name="connsiteX734" fmla="*/ 360865 w 7472601"/>
              <a:gd name="connsiteY734" fmla="*/ 2044827 h 6858000"/>
              <a:gd name="connsiteX735" fmla="*/ 560414 w 7472601"/>
              <a:gd name="connsiteY735" fmla="*/ 2421457 h 6858000"/>
              <a:gd name="connsiteX736" fmla="*/ 1359703 w 7472601"/>
              <a:gd name="connsiteY736" fmla="*/ 2578554 h 6858000"/>
              <a:gd name="connsiteX737" fmla="*/ 1359422 w 7472601"/>
              <a:gd name="connsiteY737" fmla="*/ 2577994 h 6858000"/>
              <a:gd name="connsiteX738" fmla="*/ 828701 w 7472601"/>
              <a:gd name="connsiteY738" fmla="*/ 1839520 h 6858000"/>
              <a:gd name="connsiteX739" fmla="*/ 494427 w 7472601"/>
              <a:gd name="connsiteY739" fmla="*/ 1092333 h 6858000"/>
              <a:gd name="connsiteX740" fmla="*/ 506322 w 7472601"/>
              <a:gd name="connsiteY740" fmla="*/ 1020997 h 6858000"/>
              <a:gd name="connsiteX741" fmla="*/ 4570198 w 7472601"/>
              <a:gd name="connsiteY741" fmla="*/ 978081 h 6858000"/>
              <a:gd name="connsiteX742" fmla="*/ 4523691 w 7472601"/>
              <a:gd name="connsiteY742" fmla="*/ 1127776 h 6858000"/>
              <a:gd name="connsiteX743" fmla="*/ 4509875 w 7472601"/>
              <a:gd name="connsiteY743" fmla="*/ 1167552 h 6858000"/>
              <a:gd name="connsiteX744" fmla="*/ 4478168 w 7472601"/>
              <a:gd name="connsiteY744" fmla="*/ 1260735 h 6858000"/>
              <a:gd name="connsiteX745" fmla="*/ 4409309 w 7472601"/>
              <a:gd name="connsiteY745" fmla="*/ 1666996 h 6858000"/>
              <a:gd name="connsiteX746" fmla="*/ 4370031 w 7472601"/>
              <a:gd name="connsiteY746" fmla="*/ 1955666 h 6858000"/>
              <a:gd name="connsiteX747" fmla="*/ 4570198 w 7472601"/>
              <a:gd name="connsiteY747" fmla="*/ 978081 h 6858000"/>
              <a:gd name="connsiteX748" fmla="*/ 4557898 w 7472601"/>
              <a:gd name="connsiteY748" fmla="*/ 900011 h 6858000"/>
              <a:gd name="connsiteX749" fmla="*/ 4344840 w 7472601"/>
              <a:gd name="connsiteY749" fmla="*/ 1922038 h 6858000"/>
              <a:gd name="connsiteX750" fmla="*/ 4378710 w 7472601"/>
              <a:gd name="connsiteY750" fmla="*/ 1665516 h 6858000"/>
              <a:gd name="connsiteX751" fmla="*/ 4448798 w 7472601"/>
              <a:gd name="connsiteY751" fmla="*/ 1253024 h 6858000"/>
              <a:gd name="connsiteX752" fmla="*/ 4480315 w 7472601"/>
              <a:gd name="connsiteY752" fmla="*/ 1158454 h 6858000"/>
              <a:gd name="connsiteX753" fmla="*/ 4494133 w 7472601"/>
              <a:gd name="connsiteY753" fmla="*/ 1118676 h 6858000"/>
              <a:gd name="connsiteX754" fmla="*/ 4557898 w 7472601"/>
              <a:gd name="connsiteY754" fmla="*/ 900011 h 6858000"/>
              <a:gd name="connsiteX755" fmla="*/ 5870151 w 7472601"/>
              <a:gd name="connsiteY755" fmla="*/ 898890 h 6858000"/>
              <a:gd name="connsiteX756" fmla="*/ 5861335 w 7472601"/>
              <a:gd name="connsiteY756" fmla="*/ 899177 h 6858000"/>
              <a:gd name="connsiteX757" fmla="*/ 5843702 w 7472601"/>
              <a:gd name="connsiteY757" fmla="*/ 899748 h 6858000"/>
              <a:gd name="connsiteX758" fmla="*/ 5651107 w 7472601"/>
              <a:gd name="connsiteY758" fmla="*/ 920306 h 6858000"/>
              <a:gd name="connsiteX759" fmla="*/ 5459407 w 7472601"/>
              <a:gd name="connsiteY759" fmla="*/ 940975 h 6858000"/>
              <a:gd name="connsiteX760" fmla="*/ 5374846 w 7472601"/>
              <a:gd name="connsiteY760" fmla="*/ 941988 h 6858000"/>
              <a:gd name="connsiteX761" fmla="*/ 5256105 w 7472601"/>
              <a:gd name="connsiteY761" fmla="*/ 945632 h 6858000"/>
              <a:gd name="connsiteX762" fmla="*/ 5107071 w 7472601"/>
              <a:gd name="connsiteY762" fmla="*/ 969720 h 6858000"/>
              <a:gd name="connsiteX763" fmla="*/ 4998681 w 7472601"/>
              <a:gd name="connsiteY763" fmla="*/ 988771 h 6858000"/>
              <a:gd name="connsiteX764" fmla="*/ 5870151 w 7472601"/>
              <a:gd name="connsiteY764" fmla="*/ 898890 h 6858000"/>
              <a:gd name="connsiteX765" fmla="*/ 5504425 w 7472601"/>
              <a:gd name="connsiteY765" fmla="*/ 848067 h 6858000"/>
              <a:gd name="connsiteX766" fmla="*/ 4968849 w 7472601"/>
              <a:gd name="connsiteY766" fmla="*/ 962318 h 6858000"/>
              <a:gd name="connsiteX767" fmla="*/ 5104039 w 7472601"/>
              <a:gd name="connsiteY767" fmla="*/ 940634 h 6858000"/>
              <a:gd name="connsiteX768" fmla="*/ 5256311 w 7472601"/>
              <a:gd name="connsiteY768" fmla="*/ 916490 h 6858000"/>
              <a:gd name="connsiteX769" fmla="*/ 5377381 w 7472601"/>
              <a:gd name="connsiteY769" fmla="*/ 912671 h 6858000"/>
              <a:gd name="connsiteX770" fmla="*/ 5460148 w 7472601"/>
              <a:gd name="connsiteY770" fmla="*/ 911442 h 6858000"/>
              <a:gd name="connsiteX771" fmla="*/ 5648971 w 7472601"/>
              <a:gd name="connsiteY771" fmla="*/ 891331 h 6858000"/>
              <a:gd name="connsiteX772" fmla="*/ 5844807 w 7472601"/>
              <a:gd name="connsiteY772" fmla="*/ 870718 h 6858000"/>
              <a:gd name="connsiteX773" fmla="*/ 5862975 w 7472601"/>
              <a:gd name="connsiteY773" fmla="*/ 869756 h 6858000"/>
              <a:gd name="connsiteX774" fmla="*/ 5920887 w 7472601"/>
              <a:gd name="connsiteY774" fmla="*/ 865929 h 6858000"/>
              <a:gd name="connsiteX775" fmla="*/ 5504425 w 7472601"/>
              <a:gd name="connsiteY775" fmla="*/ 848067 h 6858000"/>
              <a:gd name="connsiteX776" fmla="*/ 3607114 w 7472601"/>
              <a:gd name="connsiteY776" fmla="*/ 467441 h 6858000"/>
              <a:gd name="connsiteX777" fmla="*/ 3296242 w 7472601"/>
              <a:gd name="connsiteY777" fmla="*/ 807991 h 6858000"/>
              <a:gd name="connsiteX778" fmla="*/ 3174674 w 7472601"/>
              <a:gd name="connsiteY778" fmla="*/ 919759 h 6858000"/>
              <a:gd name="connsiteX779" fmla="*/ 3042978 w 7472601"/>
              <a:gd name="connsiteY779" fmla="*/ 1054894 h 6858000"/>
              <a:gd name="connsiteX780" fmla="*/ 2968914 w 7472601"/>
              <a:gd name="connsiteY780" fmla="*/ 1133756 h 6858000"/>
              <a:gd name="connsiteX781" fmla="*/ 3103823 w 7472601"/>
              <a:gd name="connsiteY781" fmla="*/ 1026814 h 6858000"/>
              <a:gd name="connsiteX782" fmla="*/ 3607114 w 7472601"/>
              <a:gd name="connsiteY782" fmla="*/ 467441 h 6858000"/>
              <a:gd name="connsiteX783" fmla="*/ 3744487 w 7472601"/>
              <a:gd name="connsiteY783" fmla="*/ 383136 h 6858000"/>
              <a:gd name="connsiteX784" fmla="*/ 3970213 w 7472601"/>
              <a:gd name="connsiteY784" fmla="*/ 995559 h 6858000"/>
              <a:gd name="connsiteX785" fmla="*/ 3744487 w 7472601"/>
              <a:gd name="connsiteY785" fmla="*/ 383136 h 6858000"/>
              <a:gd name="connsiteX786" fmla="*/ 3624562 w 7472601"/>
              <a:gd name="connsiteY786" fmla="*/ 367041 h 6858000"/>
              <a:gd name="connsiteX787" fmla="*/ 3489712 w 7472601"/>
              <a:gd name="connsiteY787" fmla="*/ 485386 h 6858000"/>
              <a:gd name="connsiteX788" fmla="*/ 3182994 w 7472601"/>
              <a:gd name="connsiteY788" fmla="*/ 828265 h 6858000"/>
              <a:gd name="connsiteX789" fmla="*/ 2892114 w 7472601"/>
              <a:gd name="connsiteY789" fmla="*/ 1172635 h 6858000"/>
              <a:gd name="connsiteX790" fmla="*/ 3021459 w 7472601"/>
              <a:gd name="connsiteY790" fmla="*/ 1035385 h 6858000"/>
              <a:gd name="connsiteX791" fmla="*/ 3153873 w 7472601"/>
              <a:gd name="connsiteY791" fmla="*/ 898971 h 6858000"/>
              <a:gd name="connsiteX792" fmla="*/ 3276511 w 7472601"/>
              <a:gd name="connsiteY792" fmla="*/ 786423 h 6858000"/>
              <a:gd name="connsiteX793" fmla="*/ 3584154 w 7472601"/>
              <a:gd name="connsiteY793" fmla="*/ 448218 h 6858000"/>
              <a:gd name="connsiteX794" fmla="*/ 3624562 w 7472601"/>
              <a:gd name="connsiteY794" fmla="*/ 367041 h 6858000"/>
              <a:gd name="connsiteX795" fmla="*/ 3766672 w 7472601"/>
              <a:gd name="connsiteY795" fmla="*/ 359429 h 6858000"/>
              <a:gd name="connsiteX796" fmla="*/ 3996338 w 7472601"/>
              <a:gd name="connsiteY796" fmla="*/ 968237 h 6858000"/>
              <a:gd name="connsiteX797" fmla="*/ 3766672 w 7472601"/>
              <a:gd name="connsiteY797" fmla="*/ 359429 h 6858000"/>
              <a:gd name="connsiteX798" fmla="*/ 5805386 w 7472601"/>
              <a:gd name="connsiteY798" fmla="*/ 239240 h 6858000"/>
              <a:gd name="connsiteX799" fmla="*/ 5736947 w 7472601"/>
              <a:gd name="connsiteY799" fmla="*/ 261367 h 6858000"/>
              <a:gd name="connsiteX800" fmla="*/ 5427012 w 7472601"/>
              <a:gd name="connsiteY800" fmla="*/ 311272 h 6858000"/>
              <a:gd name="connsiteX801" fmla="*/ 5147818 w 7472601"/>
              <a:gd name="connsiteY801" fmla="*/ 322112 h 6858000"/>
              <a:gd name="connsiteX802" fmla="*/ 5060854 w 7472601"/>
              <a:gd name="connsiteY802" fmla="*/ 311882 h 6858000"/>
              <a:gd name="connsiteX803" fmla="*/ 4945989 w 7472601"/>
              <a:gd name="connsiteY803" fmla="*/ 300516 h 6858000"/>
              <a:gd name="connsiteX804" fmla="*/ 5410479 w 7472601"/>
              <a:gd name="connsiteY804" fmla="*/ 348434 h 6858000"/>
              <a:gd name="connsiteX805" fmla="*/ 5805386 w 7472601"/>
              <a:gd name="connsiteY805" fmla="*/ 239240 h 6858000"/>
              <a:gd name="connsiteX806" fmla="*/ 5905192 w 7472601"/>
              <a:gd name="connsiteY806" fmla="*/ 163079 h 6858000"/>
              <a:gd name="connsiteX807" fmla="*/ 5865655 w 7472601"/>
              <a:gd name="connsiteY807" fmla="*/ 171901 h 6858000"/>
              <a:gd name="connsiteX808" fmla="*/ 5259740 w 7472601"/>
              <a:gd name="connsiteY808" fmla="*/ 257013 h 6858000"/>
              <a:gd name="connsiteX809" fmla="*/ 5208466 w 7472601"/>
              <a:gd name="connsiteY809" fmla="*/ 257550 h 6858000"/>
              <a:gd name="connsiteX810" fmla="*/ 4980204 w 7472601"/>
              <a:gd name="connsiteY810" fmla="*/ 271903 h 6858000"/>
              <a:gd name="connsiteX811" fmla="*/ 5068068 w 7472601"/>
              <a:gd name="connsiteY811" fmla="*/ 282244 h 6858000"/>
              <a:gd name="connsiteX812" fmla="*/ 5153231 w 7472601"/>
              <a:gd name="connsiteY812" fmla="*/ 292240 h 6858000"/>
              <a:gd name="connsiteX813" fmla="*/ 5426491 w 7472601"/>
              <a:gd name="connsiteY813" fmla="*/ 281128 h 6858000"/>
              <a:gd name="connsiteX814" fmla="*/ 5731212 w 7472601"/>
              <a:gd name="connsiteY814" fmla="*/ 231951 h 6858000"/>
              <a:gd name="connsiteX815" fmla="*/ 5905192 w 7472601"/>
              <a:gd name="connsiteY815" fmla="*/ 163079 h 6858000"/>
              <a:gd name="connsiteX816" fmla="*/ 5944437 w 7472601"/>
              <a:gd name="connsiteY816" fmla="*/ 113829 h 6858000"/>
              <a:gd name="connsiteX817" fmla="*/ 5825032 w 7472601"/>
              <a:gd name="connsiteY817" fmla="*/ 146405 h 6858000"/>
              <a:gd name="connsiteX818" fmla="*/ 4955599 w 7472601"/>
              <a:gd name="connsiteY818" fmla="*/ 247008 h 6858000"/>
              <a:gd name="connsiteX819" fmla="*/ 5210104 w 7472601"/>
              <a:gd name="connsiteY819" fmla="*/ 228123 h 6858000"/>
              <a:gd name="connsiteX820" fmla="*/ 5261015 w 7472601"/>
              <a:gd name="connsiteY820" fmla="*/ 227087 h 6858000"/>
              <a:gd name="connsiteX821" fmla="*/ 5861181 w 7472601"/>
              <a:gd name="connsiteY821" fmla="*/ 143093 h 6858000"/>
              <a:gd name="connsiteX822" fmla="*/ 5961252 w 7472601"/>
              <a:gd name="connsiteY822" fmla="*/ 114820 h 6858000"/>
              <a:gd name="connsiteX823" fmla="*/ 5944437 w 7472601"/>
              <a:gd name="connsiteY823" fmla="*/ 113829 h 6858000"/>
              <a:gd name="connsiteX824" fmla="*/ 3882765 w 7472601"/>
              <a:gd name="connsiteY824" fmla="*/ 0 h 6858000"/>
              <a:gd name="connsiteX825" fmla="*/ 3995099 w 7472601"/>
              <a:gd name="connsiteY825" fmla="*/ 0 h 6858000"/>
              <a:gd name="connsiteX826" fmla="*/ 4163818 w 7472601"/>
              <a:gd name="connsiteY826" fmla="*/ 234104 h 6858000"/>
              <a:gd name="connsiteX827" fmla="*/ 4172099 w 7472601"/>
              <a:gd name="connsiteY827" fmla="*/ 234207 h 6858000"/>
              <a:gd name="connsiteX828" fmla="*/ 4784282 w 7472601"/>
              <a:gd name="connsiteY828" fmla="*/ 276561 h 6858000"/>
              <a:gd name="connsiteX829" fmla="*/ 4801687 w 7472601"/>
              <a:gd name="connsiteY829" fmla="*/ 267764 h 6858000"/>
              <a:gd name="connsiteX830" fmla="*/ 6082788 w 7472601"/>
              <a:gd name="connsiteY830" fmla="*/ 64119 h 6858000"/>
              <a:gd name="connsiteX831" fmla="*/ 6099442 w 7472601"/>
              <a:gd name="connsiteY831" fmla="*/ 82568 h 6858000"/>
              <a:gd name="connsiteX832" fmla="*/ 4804137 w 7472601"/>
              <a:gd name="connsiteY832" fmla="*/ 320931 h 6858000"/>
              <a:gd name="connsiteX833" fmla="*/ 4227047 w 7472601"/>
              <a:gd name="connsiteY833" fmla="*/ 313415 h 6858000"/>
              <a:gd name="connsiteX834" fmla="*/ 4346041 w 7472601"/>
              <a:gd name="connsiteY834" fmla="*/ 456086 h 6858000"/>
              <a:gd name="connsiteX835" fmla="*/ 4870967 w 7472601"/>
              <a:gd name="connsiteY835" fmla="*/ 963061 h 6858000"/>
              <a:gd name="connsiteX836" fmla="*/ 4889647 w 7472601"/>
              <a:gd name="connsiteY836" fmla="*/ 957147 h 6858000"/>
              <a:gd name="connsiteX837" fmla="*/ 5422504 w 7472601"/>
              <a:gd name="connsiteY837" fmla="*/ 805191 h 6858000"/>
              <a:gd name="connsiteX838" fmla="*/ 6087656 w 7472601"/>
              <a:gd name="connsiteY838" fmla="*/ 826703 h 6858000"/>
              <a:gd name="connsiteX839" fmla="*/ 6058717 w 7472601"/>
              <a:gd name="connsiteY839" fmla="*/ 865992 h 6858000"/>
              <a:gd name="connsiteX840" fmla="*/ 4974153 w 7472601"/>
              <a:gd name="connsiteY840" fmla="*/ 1045456 h 6858000"/>
              <a:gd name="connsiteX841" fmla="*/ 5627835 w 7472601"/>
              <a:gd name="connsiteY841" fmla="*/ 1472077 h 6858000"/>
              <a:gd name="connsiteX842" fmla="*/ 5629817 w 7472601"/>
              <a:gd name="connsiteY842" fmla="*/ 1471412 h 6858000"/>
              <a:gd name="connsiteX843" fmla="*/ 5634124 w 7472601"/>
              <a:gd name="connsiteY843" fmla="*/ 1470572 h 6858000"/>
              <a:gd name="connsiteX844" fmla="*/ 5755832 w 7472601"/>
              <a:gd name="connsiteY844" fmla="*/ 1383886 h 6858000"/>
              <a:gd name="connsiteX845" fmla="*/ 6014186 w 7472601"/>
              <a:gd name="connsiteY845" fmla="*/ 1279799 h 6858000"/>
              <a:gd name="connsiteX846" fmla="*/ 6901619 w 7472601"/>
              <a:gd name="connsiteY846" fmla="*/ 1047874 h 6858000"/>
              <a:gd name="connsiteX847" fmla="*/ 6931566 w 7472601"/>
              <a:gd name="connsiteY847" fmla="*/ 1062034 h 6858000"/>
              <a:gd name="connsiteX848" fmla="*/ 5790982 w 7472601"/>
              <a:gd name="connsiteY848" fmla="*/ 1561380 h 6858000"/>
              <a:gd name="connsiteX849" fmla="*/ 6188971 w 7472601"/>
              <a:gd name="connsiteY849" fmla="*/ 1755168 h 6858000"/>
              <a:gd name="connsiteX850" fmla="*/ 6202446 w 7472601"/>
              <a:gd name="connsiteY850" fmla="*/ 1752268 h 6858000"/>
              <a:gd name="connsiteX851" fmla="*/ 7179560 w 7472601"/>
              <a:gd name="connsiteY851" fmla="*/ 1467551 h 6858000"/>
              <a:gd name="connsiteX852" fmla="*/ 7158730 w 7472601"/>
              <a:gd name="connsiteY852" fmla="*/ 1507835 h 6858000"/>
              <a:gd name="connsiteX853" fmla="*/ 6326959 w 7472601"/>
              <a:gd name="connsiteY853" fmla="*/ 1817686 h 6858000"/>
              <a:gd name="connsiteX854" fmla="*/ 6537433 w 7472601"/>
              <a:gd name="connsiteY854" fmla="*/ 1907790 h 6858000"/>
              <a:gd name="connsiteX855" fmla="*/ 6550221 w 7472601"/>
              <a:gd name="connsiteY855" fmla="*/ 1910729 h 6858000"/>
              <a:gd name="connsiteX856" fmla="*/ 6964438 w 7472601"/>
              <a:gd name="connsiteY856" fmla="*/ 2209505 h 6858000"/>
              <a:gd name="connsiteX857" fmla="*/ 7367862 w 7472601"/>
              <a:gd name="connsiteY857" fmla="*/ 2806833 h 6858000"/>
              <a:gd name="connsiteX858" fmla="*/ 7364329 w 7472601"/>
              <a:gd name="connsiteY858" fmla="*/ 2826907 h 6858000"/>
              <a:gd name="connsiteX859" fmla="*/ 7290545 w 7472601"/>
              <a:gd name="connsiteY859" fmla="*/ 2850663 h 6858000"/>
              <a:gd name="connsiteX860" fmla="*/ 6472036 w 7472601"/>
              <a:gd name="connsiteY860" fmla="*/ 1959003 h 6858000"/>
              <a:gd name="connsiteX861" fmla="*/ 5792897 w 7472601"/>
              <a:gd name="connsiteY861" fmla="*/ 1647747 h 6858000"/>
              <a:gd name="connsiteX862" fmla="*/ 5842751 w 7472601"/>
              <a:gd name="connsiteY862" fmla="*/ 1816112 h 6858000"/>
              <a:gd name="connsiteX863" fmla="*/ 5847424 w 7472601"/>
              <a:gd name="connsiteY863" fmla="*/ 1815776 h 6858000"/>
              <a:gd name="connsiteX864" fmla="*/ 6399821 w 7472601"/>
              <a:gd name="connsiteY864" fmla="*/ 2344799 h 6858000"/>
              <a:gd name="connsiteX865" fmla="*/ 6323232 w 7472601"/>
              <a:gd name="connsiteY865" fmla="*/ 2389634 h 6858000"/>
              <a:gd name="connsiteX866" fmla="*/ 5942958 w 7472601"/>
              <a:gd name="connsiteY866" fmla="*/ 2077708 h 6858000"/>
              <a:gd name="connsiteX867" fmla="*/ 5921559 w 7472601"/>
              <a:gd name="connsiteY867" fmla="*/ 2378596 h 6858000"/>
              <a:gd name="connsiteX868" fmla="*/ 5817651 w 7472601"/>
              <a:gd name="connsiteY868" fmla="*/ 3023919 h 6858000"/>
              <a:gd name="connsiteX869" fmla="*/ 5729634 w 7472601"/>
              <a:gd name="connsiteY869" fmla="*/ 3051849 h 6858000"/>
              <a:gd name="connsiteX870" fmla="*/ 5611018 w 7472601"/>
              <a:gd name="connsiteY870" fmla="*/ 2316769 h 6858000"/>
              <a:gd name="connsiteX871" fmla="*/ 5687608 w 7472601"/>
              <a:gd name="connsiteY871" fmla="*/ 2039972 h 6858000"/>
              <a:gd name="connsiteX872" fmla="*/ 5657554 w 7472601"/>
              <a:gd name="connsiteY872" fmla="*/ 1576445 h 6858000"/>
              <a:gd name="connsiteX873" fmla="*/ 5150475 w 7472601"/>
              <a:gd name="connsiteY873" fmla="*/ 1274012 h 6858000"/>
              <a:gd name="connsiteX874" fmla="*/ 5349142 w 7472601"/>
              <a:gd name="connsiteY874" fmla="*/ 2204405 h 6858000"/>
              <a:gd name="connsiteX875" fmla="*/ 5262214 w 7472601"/>
              <a:gd name="connsiteY875" fmla="*/ 2233836 h 6858000"/>
              <a:gd name="connsiteX876" fmla="*/ 4981539 w 7472601"/>
              <a:gd name="connsiteY876" fmla="*/ 1542201 h 6858000"/>
              <a:gd name="connsiteX877" fmla="*/ 4958461 w 7472601"/>
              <a:gd name="connsiteY877" fmla="*/ 1136957 h 6858000"/>
              <a:gd name="connsiteX878" fmla="*/ 4655015 w 7472601"/>
              <a:gd name="connsiteY878" fmla="*/ 891426 h 6858000"/>
              <a:gd name="connsiteX879" fmla="*/ 4348002 w 7472601"/>
              <a:gd name="connsiteY879" fmla="*/ 2205895 h 6858000"/>
              <a:gd name="connsiteX880" fmla="*/ 4262250 w 7472601"/>
              <a:gd name="connsiteY880" fmla="*/ 2219972 h 6858000"/>
              <a:gd name="connsiteX881" fmla="*/ 4550611 w 7472601"/>
              <a:gd name="connsiteY881" fmla="*/ 817540 h 6858000"/>
              <a:gd name="connsiteX882" fmla="*/ 4564418 w 7472601"/>
              <a:gd name="connsiteY882" fmla="*/ 808293 h 6858000"/>
              <a:gd name="connsiteX883" fmla="*/ 4266388 w 7472601"/>
              <a:gd name="connsiteY883" fmla="*/ 500083 h 6858000"/>
              <a:gd name="connsiteX884" fmla="*/ 4032842 w 7472601"/>
              <a:gd name="connsiteY884" fmla="*/ 211809 h 6858000"/>
              <a:gd name="connsiteX885" fmla="*/ 3882765 w 7472601"/>
              <a:gd name="connsiteY885" fmla="*/ 0 h 6858000"/>
              <a:gd name="connsiteX886" fmla="*/ 3721337 w 7472601"/>
              <a:gd name="connsiteY886" fmla="*/ 0 h 6858000"/>
              <a:gd name="connsiteX887" fmla="*/ 3797544 w 7472601"/>
              <a:gd name="connsiteY887" fmla="*/ 0 h 6858000"/>
              <a:gd name="connsiteX888" fmla="*/ 3775734 w 7472601"/>
              <a:gd name="connsiteY888" fmla="*/ 95131 h 6858000"/>
              <a:gd name="connsiteX889" fmla="*/ 3724807 w 7472601"/>
              <a:gd name="connsiteY889" fmla="*/ 272257 h 6858000"/>
              <a:gd name="connsiteX890" fmla="*/ 3726844 w 7472601"/>
              <a:gd name="connsiteY890" fmla="*/ 282988 h 6858000"/>
              <a:gd name="connsiteX891" fmla="*/ 3742664 w 7472601"/>
              <a:gd name="connsiteY891" fmla="*/ 279918 h 6858000"/>
              <a:gd name="connsiteX892" fmla="*/ 4103910 w 7472601"/>
              <a:gd name="connsiteY892" fmla="*/ 1161917 h 6858000"/>
              <a:gd name="connsiteX893" fmla="*/ 4020269 w 7472601"/>
              <a:gd name="connsiteY893" fmla="*/ 1200406 h 6858000"/>
              <a:gd name="connsiteX894" fmla="*/ 3674882 w 7472601"/>
              <a:gd name="connsiteY894" fmla="*/ 488524 h 6858000"/>
              <a:gd name="connsiteX895" fmla="*/ 3132682 w 7472601"/>
              <a:gd name="connsiteY895" fmla="*/ 1072284 h 6858000"/>
              <a:gd name="connsiteX896" fmla="*/ 2716346 w 7472601"/>
              <a:gd name="connsiteY896" fmla="*/ 1276376 h 6858000"/>
              <a:gd name="connsiteX897" fmla="*/ 2716772 w 7472601"/>
              <a:gd name="connsiteY897" fmla="*/ 1255462 h 6858000"/>
              <a:gd name="connsiteX898" fmla="*/ 3471096 w 7472601"/>
              <a:gd name="connsiteY898" fmla="*/ 437072 h 6858000"/>
              <a:gd name="connsiteX899" fmla="*/ 3639057 w 7472601"/>
              <a:gd name="connsiteY899" fmla="*/ 286334 h 6858000"/>
              <a:gd name="connsiteX900" fmla="*/ 3640309 w 7472601"/>
              <a:gd name="connsiteY900" fmla="*/ 284664 h 6858000"/>
              <a:gd name="connsiteX901" fmla="*/ 3646022 w 7472601"/>
              <a:gd name="connsiteY901" fmla="*/ 276711 h 6858000"/>
              <a:gd name="connsiteX902" fmla="*/ 3707943 w 7472601"/>
              <a:gd name="connsiteY902" fmla="*/ 65958 h 6858000"/>
              <a:gd name="connsiteX903" fmla="*/ 3721337 w 7472601"/>
              <a:gd name="connsiteY903" fmla="*/ 0 h 6858000"/>
              <a:gd name="connsiteX904" fmla="*/ 2867960 w 7472601"/>
              <a:gd name="connsiteY904" fmla="*/ 0 h 6858000"/>
              <a:gd name="connsiteX905" fmla="*/ 2926351 w 7472601"/>
              <a:gd name="connsiteY905" fmla="*/ 0 h 6858000"/>
              <a:gd name="connsiteX906" fmla="*/ 2902823 w 7472601"/>
              <a:gd name="connsiteY906" fmla="*/ 262929 h 6858000"/>
              <a:gd name="connsiteX907" fmla="*/ 2940663 w 7472601"/>
              <a:gd name="connsiteY907" fmla="*/ 140884 h 6858000"/>
              <a:gd name="connsiteX908" fmla="*/ 2947039 w 7472601"/>
              <a:gd name="connsiteY908" fmla="*/ 122524 h 6858000"/>
              <a:gd name="connsiteX909" fmla="*/ 2984316 w 7472601"/>
              <a:gd name="connsiteY909" fmla="*/ 0 h 6858000"/>
              <a:gd name="connsiteX910" fmla="*/ 3016114 w 7472601"/>
              <a:gd name="connsiteY910" fmla="*/ 0 h 6858000"/>
              <a:gd name="connsiteX911" fmla="*/ 2979949 w 7472601"/>
              <a:gd name="connsiteY911" fmla="*/ 119274 h 6858000"/>
              <a:gd name="connsiteX912" fmla="*/ 3023879 w 7472601"/>
              <a:gd name="connsiteY912" fmla="*/ 0 h 6858000"/>
              <a:gd name="connsiteX913" fmla="*/ 3105400 w 7472601"/>
              <a:gd name="connsiteY913" fmla="*/ 0 h 6858000"/>
              <a:gd name="connsiteX914" fmla="*/ 3094669 w 7472601"/>
              <a:gd name="connsiteY914" fmla="*/ 30308 h 6858000"/>
              <a:gd name="connsiteX915" fmla="*/ 2901945 w 7472601"/>
              <a:gd name="connsiteY915" fmla="*/ 466538 h 6858000"/>
              <a:gd name="connsiteX916" fmla="*/ 2815209 w 7472601"/>
              <a:gd name="connsiteY916" fmla="*/ 497361 h 6858000"/>
              <a:gd name="connsiteX917" fmla="*/ 2844845 w 7472601"/>
              <a:gd name="connsiteY917" fmla="*/ 127638 h 6858000"/>
              <a:gd name="connsiteX918" fmla="*/ 2867960 w 7472601"/>
              <a:gd name="connsiteY918" fmla="*/ 0 h 6858000"/>
              <a:gd name="connsiteX919" fmla="*/ 1057230 w 7472601"/>
              <a:gd name="connsiteY919" fmla="*/ 0 h 6858000"/>
              <a:gd name="connsiteX920" fmla="*/ 1111003 w 7472601"/>
              <a:gd name="connsiteY920" fmla="*/ 0 h 6858000"/>
              <a:gd name="connsiteX921" fmla="*/ 1125553 w 7472601"/>
              <a:gd name="connsiteY921" fmla="*/ 52588 h 6858000"/>
              <a:gd name="connsiteX922" fmla="*/ 1304276 w 7472601"/>
              <a:gd name="connsiteY922" fmla="*/ 476275 h 6858000"/>
              <a:gd name="connsiteX923" fmla="*/ 1492066 w 7472601"/>
              <a:gd name="connsiteY923" fmla="*/ 886333 h 6858000"/>
              <a:gd name="connsiteX924" fmla="*/ 1423698 w 7472601"/>
              <a:gd name="connsiteY924" fmla="*/ 710817 h 6858000"/>
              <a:gd name="connsiteX925" fmla="*/ 1357609 w 7472601"/>
              <a:gd name="connsiteY925" fmla="*/ 532892 h 6858000"/>
              <a:gd name="connsiteX926" fmla="*/ 1309550 w 7472601"/>
              <a:gd name="connsiteY926" fmla="*/ 374031 h 6858000"/>
              <a:gd name="connsiteX927" fmla="*/ 1193673 w 7472601"/>
              <a:gd name="connsiteY927" fmla="*/ 49533 h 6858000"/>
              <a:gd name="connsiteX928" fmla="*/ 1164391 w 7472601"/>
              <a:gd name="connsiteY928" fmla="*/ 0 h 6858000"/>
              <a:gd name="connsiteX929" fmla="*/ 1200666 w 7472601"/>
              <a:gd name="connsiteY929" fmla="*/ 0 h 6858000"/>
              <a:gd name="connsiteX930" fmla="*/ 1223408 w 7472601"/>
              <a:gd name="connsiteY930" fmla="*/ 38996 h 6858000"/>
              <a:gd name="connsiteX931" fmla="*/ 1339635 w 7472601"/>
              <a:gd name="connsiteY931" fmla="*/ 365517 h 6858000"/>
              <a:gd name="connsiteX932" fmla="*/ 1387469 w 7472601"/>
              <a:gd name="connsiteY932" fmla="*/ 523079 h 6858000"/>
              <a:gd name="connsiteX933" fmla="*/ 1452685 w 7472601"/>
              <a:gd name="connsiteY933" fmla="*/ 699806 h 6858000"/>
              <a:gd name="connsiteX934" fmla="*/ 1492092 w 7472601"/>
              <a:gd name="connsiteY934" fmla="*/ 800424 h 6858000"/>
              <a:gd name="connsiteX935" fmla="*/ 1455302 w 7472601"/>
              <a:gd name="connsiteY935" fmla="*/ 632913 h 6858000"/>
              <a:gd name="connsiteX936" fmla="*/ 1222336 w 7472601"/>
              <a:gd name="connsiteY936" fmla="*/ 9480 h 6858000"/>
              <a:gd name="connsiteX937" fmla="*/ 1214634 w 7472601"/>
              <a:gd name="connsiteY937" fmla="*/ 0 h 6858000"/>
              <a:gd name="connsiteX938" fmla="*/ 1289827 w 7472601"/>
              <a:gd name="connsiteY938" fmla="*/ 0 h 6858000"/>
              <a:gd name="connsiteX939" fmla="*/ 1321076 w 7472601"/>
              <a:gd name="connsiteY939" fmla="*/ 59722 h 6858000"/>
              <a:gd name="connsiteX940" fmla="*/ 1512579 w 7472601"/>
              <a:gd name="connsiteY940" fmla="*/ 626441 h 6858000"/>
              <a:gd name="connsiteX941" fmla="*/ 1506076 w 7472601"/>
              <a:gd name="connsiteY941" fmla="*/ 1089289 h 6858000"/>
              <a:gd name="connsiteX942" fmla="*/ 1486346 w 7472601"/>
              <a:gd name="connsiteY942" fmla="*/ 1079919 h 6858000"/>
              <a:gd name="connsiteX943" fmla="*/ 1070511 w 7472601"/>
              <a:gd name="connsiteY943" fmla="*/ 48609 h 6858000"/>
              <a:gd name="connsiteX944" fmla="*/ 1057230 w 7472601"/>
              <a:gd name="connsiteY944" fmla="*/ 0 h 6858000"/>
              <a:gd name="connsiteX945" fmla="*/ 43151 w 7472601"/>
              <a:gd name="connsiteY945" fmla="*/ 0 h 6858000"/>
              <a:gd name="connsiteX946" fmla="*/ 95283 w 7472601"/>
              <a:gd name="connsiteY946" fmla="*/ 0 h 6858000"/>
              <a:gd name="connsiteX947" fmla="*/ 300708 w 7472601"/>
              <a:gd name="connsiteY947" fmla="*/ 154571 h 6858000"/>
              <a:gd name="connsiteX948" fmla="*/ 530414 w 7472601"/>
              <a:gd name="connsiteY948" fmla="*/ 354673 h 6858000"/>
              <a:gd name="connsiteX949" fmla="*/ 333785 w 7472601"/>
              <a:gd name="connsiteY949" fmla="*/ 161564 h 6858000"/>
              <a:gd name="connsiteX950" fmla="*/ 147005 w 7472601"/>
              <a:gd name="connsiteY950" fmla="*/ 0 h 6858000"/>
              <a:gd name="connsiteX951" fmla="*/ 272509 w 7472601"/>
              <a:gd name="connsiteY951" fmla="*/ 0 h 6858000"/>
              <a:gd name="connsiteX952" fmla="*/ 326276 w 7472601"/>
              <a:gd name="connsiteY952" fmla="*/ 45847 h 6858000"/>
              <a:gd name="connsiteX953" fmla="*/ 823759 w 7472601"/>
              <a:gd name="connsiteY953" fmla="*/ 574145 h 6858000"/>
              <a:gd name="connsiteX954" fmla="*/ 811254 w 7472601"/>
              <a:gd name="connsiteY954" fmla="*/ 665546 h 6858000"/>
              <a:gd name="connsiteX955" fmla="*/ 154042 w 7472601"/>
              <a:gd name="connsiteY955" fmla="*/ 261522 h 6858000"/>
              <a:gd name="connsiteX956" fmla="*/ 13550 w 7472601"/>
              <a:gd name="connsiteY956" fmla="*/ 158423 h 6858000"/>
              <a:gd name="connsiteX957" fmla="*/ 0 w 7472601"/>
              <a:gd name="connsiteY957" fmla="*/ 146618 h 6858000"/>
              <a:gd name="connsiteX958" fmla="*/ 0 w 7472601"/>
              <a:gd name="connsiteY958" fmla="*/ 59161 h 6858000"/>
              <a:gd name="connsiteX959" fmla="*/ 45427 w 7472601"/>
              <a:gd name="connsiteY959" fmla="*/ 101078 h 6858000"/>
              <a:gd name="connsiteX960" fmla="*/ 630103 w 7472601"/>
              <a:gd name="connsiteY960" fmla="*/ 485885 h 6858000"/>
              <a:gd name="connsiteX961" fmla="*/ 532040 w 7472601"/>
              <a:gd name="connsiteY961" fmla="*/ 399359 h 6858000"/>
              <a:gd name="connsiteX962" fmla="*/ 517618 w 7472601"/>
              <a:gd name="connsiteY962" fmla="*/ 385726 h 6858000"/>
              <a:gd name="connsiteX963" fmla="*/ 285074 w 7472601"/>
              <a:gd name="connsiteY963" fmla="*/ 182755 h 6858000"/>
              <a:gd name="connsiteX964" fmla="*/ 43151 w 7472601"/>
              <a:gd name="connsiteY964"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03637 w 7472601"/>
              <a:gd name="connsiteY79" fmla="*/ 6083957 h 6858000"/>
              <a:gd name="connsiteX80" fmla="*/ 7312589 w 7472601"/>
              <a:gd name="connsiteY80" fmla="*/ 5982309 h 6858000"/>
              <a:gd name="connsiteX81" fmla="*/ 7448321 w 7472601"/>
              <a:gd name="connsiteY81" fmla="*/ 6190991 h 6858000"/>
              <a:gd name="connsiteX82" fmla="*/ 7467600 w 7472601"/>
              <a:gd name="connsiteY82" fmla="*/ 6221686 h 6858000"/>
              <a:gd name="connsiteX83" fmla="*/ 7467600 w 7472601"/>
              <a:gd name="connsiteY83" fmla="*/ 6334256 h 6858000"/>
              <a:gd name="connsiteX84" fmla="*/ 7454976 w 7472601"/>
              <a:gd name="connsiteY84" fmla="*/ 6318297 h 6858000"/>
              <a:gd name="connsiteX85" fmla="*/ 1456157 w 7472601"/>
              <a:gd name="connsiteY85" fmla="*/ 5371404 h 6858000"/>
              <a:gd name="connsiteX86" fmla="*/ 1244432 w 7472601"/>
              <a:gd name="connsiteY86" fmla="*/ 5385601 h 6858000"/>
              <a:gd name="connsiteX87" fmla="*/ 973990 w 7472601"/>
              <a:gd name="connsiteY87" fmla="*/ 5424940 h 6858000"/>
              <a:gd name="connsiteX88" fmla="*/ 1103809 w 7472601"/>
              <a:gd name="connsiteY88" fmla="*/ 5433720 h 6858000"/>
              <a:gd name="connsiteX89" fmla="*/ 1123454 w 7472601"/>
              <a:gd name="connsiteY89" fmla="*/ 5435727 h 6858000"/>
              <a:gd name="connsiteX90" fmla="*/ 1737017 w 7472601"/>
              <a:gd name="connsiteY90" fmla="*/ 5452183 h 6858000"/>
              <a:gd name="connsiteX91" fmla="*/ 1824397 w 7472601"/>
              <a:gd name="connsiteY91" fmla="*/ 5447757 h 6858000"/>
              <a:gd name="connsiteX92" fmla="*/ 2070059 w 7472601"/>
              <a:gd name="connsiteY92" fmla="*/ 5441660 h 6858000"/>
              <a:gd name="connsiteX93" fmla="*/ 1456157 w 7472601"/>
              <a:gd name="connsiteY93" fmla="*/ 5371404 h 6858000"/>
              <a:gd name="connsiteX94" fmla="*/ 4988186 w 7472601"/>
              <a:gd name="connsiteY94" fmla="*/ 5216467 h 6858000"/>
              <a:gd name="connsiteX95" fmla="*/ 4777334 w 7472601"/>
              <a:gd name="connsiteY95" fmla="*/ 5406072 h 6858000"/>
              <a:gd name="connsiteX96" fmla="*/ 4718341 w 7472601"/>
              <a:gd name="connsiteY96" fmla="*/ 5468043 h 6858000"/>
              <a:gd name="connsiteX97" fmla="*/ 4604655 w 7472601"/>
              <a:gd name="connsiteY97" fmla="*/ 5583434 h 6858000"/>
              <a:gd name="connsiteX98" fmla="*/ 4565074 w 7472601"/>
              <a:gd name="connsiteY98" fmla="*/ 5618550 h 6858000"/>
              <a:gd name="connsiteX99" fmla="*/ 4988186 w 7472601"/>
              <a:gd name="connsiteY99" fmla="*/ 5216467 h 6858000"/>
              <a:gd name="connsiteX100" fmla="*/ 4978032 w 7472601"/>
              <a:gd name="connsiteY100" fmla="*/ 5183809 h 6858000"/>
              <a:gd name="connsiteX101" fmla="*/ 4463413 w 7472601"/>
              <a:gd name="connsiteY101" fmla="*/ 5615162 h 6858000"/>
              <a:gd name="connsiteX102" fmla="*/ 4358134 w 7472601"/>
              <a:gd name="connsiteY102" fmla="*/ 5742791 h 6858000"/>
              <a:gd name="connsiteX103" fmla="*/ 4376219 w 7472601"/>
              <a:gd name="connsiteY103" fmla="*/ 5729027 h 6858000"/>
              <a:gd name="connsiteX104" fmla="*/ 4582340 w 7472601"/>
              <a:gd name="connsiteY104" fmla="*/ 5561037 h 6858000"/>
              <a:gd name="connsiteX105" fmla="*/ 4694684 w 7472601"/>
              <a:gd name="connsiteY105" fmla="*/ 5447098 h 6858000"/>
              <a:gd name="connsiteX106" fmla="*/ 4754123 w 7472601"/>
              <a:gd name="connsiteY106" fmla="*/ 5384643 h 6858000"/>
              <a:gd name="connsiteX107" fmla="*/ 4978032 w 7472601"/>
              <a:gd name="connsiteY107" fmla="*/ 5183809 h 6858000"/>
              <a:gd name="connsiteX108" fmla="*/ 1903353 w 7472601"/>
              <a:gd name="connsiteY108" fmla="*/ 5044827 h 6858000"/>
              <a:gd name="connsiteX109" fmla="*/ 1936931 w 7472601"/>
              <a:gd name="connsiteY109" fmla="*/ 5093954 h 6858000"/>
              <a:gd name="connsiteX110" fmla="*/ 2195868 w 7472601"/>
              <a:gd name="connsiteY110" fmla="*/ 5396574 h 6858000"/>
              <a:gd name="connsiteX111" fmla="*/ 2088852 w 7472601"/>
              <a:gd name="connsiteY111" fmla="*/ 5166123 h 6858000"/>
              <a:gd name="connsiteX112" fmla="*/ 1958241 w 7472601"/>
              <a:gd name="connsiteY112" fmla="*/ 5067955 h 6858000"/>
              <a:gd name="connsiteX113" fmla="*/ 1903353 w 7472601"/>
              <a:gd name="connsiteY113" fmla="*/ 5044827 h 6858000"/>
              <a:gd name="connsiteX114" fmla="*/ 1979378 w 7472601"/>
              <a:gd name="connsiteY114" fmla="*/ 4769504 h 6858000"/>
              <a:gd name="connsiteX115" fmla="*/ 2882120 w 7472601"/>
              <a:gd name="connsiteY115" fmla="*/ 5064547 h 6858000"/>
              <a:gd name="connsiteX116" fmla="*/ 2793103 w 7472601"/>
              <a:gd name="connsiteY116" fmla="*/ 5039699 h 6858000"/>
              <a:gd name="connsiteX117" fmla="*/ 2770041 w 7472601"/>
              <a:gd name="connsiteY117" fmla="*/ 5033634 h 6858000"/>
              <a:gd name="connsiteX118" fmla="*/ 1979378 w 7472601"/>
              <a:gd name="connsiteY118" fmla="*/ 4769504 h 6858000"/>
              <a:gd name="connsiteX119" fmla="*/ 1927410 w 7472601"/>
              <a:gd name="connsiteY119" fmla="*/ 4716164 h 6858000"/>
              <a:gd name="connsiteX120" fmla="*/ 1959587 w 7472601"/>
              <a:gd name="connsiteY120" fmla="*/ 4728849 h 6858000"/>
              <a:gd name="connsiteX121" fmla="*/ 2777707 w 7472601"/>
              <a:gd name="connsiteY121" fmla="*/ 5003991 h 6858000"/>
              <a:gd name="connsiteX122" fmla="*/ 2800768 w 7472601"/>
              <a:gd name="connsiteY122" fmla="*/ 5010056 h 6858000"/>
              <a:gd name="connsiteX123" fmla="*/ 2879408 w 7472601"/>
              <a:gd name="connsiteY123" fmla="*/ 5031590 h 6858000"/>
              <a:gd name="connsiteX124" fmla="*/ 2862295 w 7472601"/>
              <a:gd name="connsiteY124" fmla="*/ 5022958 h 6858000"/>
              <a:gd name="connsiteX125" fmla="*/ 2813343 w 7472601"/>
              <a:gd name="connsiteY125" fmla="*/ 4998369 h 6858000"/>
              <a:gd name="connsiteX126" fmla="*/ 2646245 w 7472601"/>
              <a:gd name="connsiteY126" fmla="*/ 4930999 h 6858000"/>
              <a:gd name="connsiteX127" fmla="*/ 1999243 w 7472601"/>
              <a:gd name="connsiteY127" fmla="*/ 4730524 h 6858000"/>
              <a:gd name="connsiteX128" fmla="*/ 1979527 w 7472601"/>
              <a:gd name="connsiteY128" fmla="*/ 4726651 h 6858000"/>
              <a:gd name="connsiteX129" fmla="*/ 1927410 w 7472601"/>
              <a:gd name="connsiteY129" fmla="*/ 4716164 h 6858000"/>
              <a:gd name="connsiteX130" fmla="*/ 1997014 w 7472601"/>
              <a:gd name="connsiteY130" fmla="*/ 4698007 h 6858000"/>
              <a:gd name="connsiteX131" fmla="*/ 2005458 w 7472601"/>
              <a:gd name="connsiteY131" fmla="*/ 4699540 h 6858000"/>
              <a:gd name="connsiteX132" fmla="*/ 2657186 w 7472601"/>
              <a:gd name="connsiteY132" fmla="*/ 4901687 h 6858000"/>
              <a:gd name="connsiteX133" fmla="*/ 2826662 w 7472601"/>
              <a:gd name="connsiteY133" fmla="*/ 4970362 h 6858000"/>
              <a:gd name="connsiteX134" fmla="*/ 2876100 w 7472601"/>
              <a:gd name="connsiteY134" fmla="*/ 4995397 h 6858000"/>
              <a:gd name="connsiteX135" fmla="*/ 3042600 w 7472601"/>
              <a:gd name="connsiteY135" fmla="*/ 5059532 h 6858000"/>
              <a:gd name="connsiteX136" fmla="*/ 1997014 w 7472601"/>
              <a:gd name="connsiteY136" fmla="*/ 4698007 h 6858000"/>
              <a:gd name="connsiteX137" fmla="*/ 2305292 w 7472601"/>
              <a:gd name="connsiteY137" fmla="*/ 4219492 h 6858000"/>
              <a:gd name="connsiteX138" fmla="*/ 3360922 w 7472601"/>
              <a:gd name="connsiteY138" fmla="*/ 4529373 h 6858000"/>
              <a:gd name="connsiteX139" fmla="*/ 3492420 w 7472601"/>
              <a:gd name="connsiteY139" fmla="*/ 4510145 h 6858000"/>
              <a:gd name="connsiteX140" fmla="*/ 3364086 w 7472601"/>
              <a:gd name="connsiteY140" fmla="*/ 4480340 h 6858000"/>
              <a:gd name="connsiteX141" fmla="*/ 3225818 w 7472601"/>
              <a:gd name="connsiteY141" fmla="*/ 4411822 h 6858000"/>
              <a:gd name="connsiteX142" fmla="*/ 3129696 w 7472601"/>
              <a:gd name="connsiteY142" fmla="*/ 4360704 h 6858000"/>
              <a:gd name="connsiteX143" fmla="*/ 2814545 w 7472601"/>
              <a:gd name="connsiteY143" fmla="*/ 4282955 h 6858000"/>
              <a:gd name="connsiteX144" fmla="*/ 2305292 w 7472601"/>
              <a:gd name="connsiteY144" fmla="*/ 4219492 h 6858000"/>
              <a:gd name="connsiteX145" fmla="*/ 2626982 w 7472601"/>
              <a:gd name="connsiteY145" fmla="*/ 4206450 h 6858000"/>
              <a:gd name="connsiteX146" fmla="*/ 2490617 w 7472601"/>
              <a:gd name="connsiteY146" fmla="*/ 4206951 h 6858000"/>
              <a:gd name="connsiteX147" fmla="*/ 2819869 w 7472601"/>
              <a:gd name="connsiteY147" fmla="*/ 4252936 h 6858000"/>
              <a:gd name="connsiteX148" fmla="*/ 3143018 w 7472601"/>
              <a:gd name="connsiteY148" fmla="*/ 4332698 h 6858000"/>
              <a:gd name="connsiteX149" fmla="*/ 3241520 w 7472601"/>
              <a:gd name="connsiteY149" fmla="*/ 4385112 h 6858000"/>
              <a:gd name="connsiteX150" fmla="*/ 3374575 w 7472601"/>
              <a:gd name="connsiteY150" fmla="*/ 4451517 h 6858000"/>
              <a:gd name="connsiteX151" fmla="*/ 3505221 w 7472601"/>
              <a:gd name="connsiteY151" fmla="*/ 4480757 h 6858000"/>
              <a:gd name="connsiteX152" fmla="*/ 2626982 w 7472601"/>
              <a:gd name="connsiteY152" fmla="*/ 4206450 h 6858000"/>
              <a:gd name="connsiteX153" fmla="*/ 1310106 w 7472601"/>
              <a:gd name="connsiteY153" fmla="*/ 3943217 h 6858000"/>
              <a:gd name="connsiteX154" fmla="*/ 854994 w 7472601"/>
              <a:gd name="connsiteY154" fmla="*/ 4399136 h 6858000"/>
              <a:gd name="connsiteX155" fmla="*/ 742462 w 7472601"/>
              <a:gd name="connsiteY155" fmla="*/ 4594648 h 6858000"/>
              <a:gd name="connsiteX156" fmla="*/ 820602 w 7472601"/>
              <a:gd name="connsiteY156" fmla="*/ 4485915 h 6858000"/>
              <a:gd name="connsiteX157" fmla="*/ 878295 w 7472601"/>
              <a:gd name="connsiteY157" fmla="*/ 4403594 h 6858000"/>
              <a:gd name="connsiteX158" fmla="*/ 1240607 w 7472601"/>
              <a:gd name="connsiteY158" fmla="*/ 4010401 h 6858000"/>
              <a:gd name="connsiteX159" fmla="*/ 1310106 w 7472601"/>
              <a:gd name="connsiteY159" fmla="*/ 3943217 h 6858000"/>
              <a:gd name="connsiteX160" fmla="*/ 1423113 w 7472601"/>
              <a:gd name="connsiteY160" fmla="*/ 3874565 h 6858000"/>
              <a:gd name="connsiteX161" fmla="*/ 1260565 w 7472601"/>
              <a:gd name="connsiteY161" fmla="*/ 4031982 h 6858000"/>
              <a:gd name="connsiteX162" fmla="*/ 901900 w 7472601"/>
              <a:gd name="connsiteY162" fmla="*/ 4421236 h 6858000"/>
              <a:gd name="connsiteX163" fmla="*/ 845044 w 7472601"/>
              <a:gd name="connsiteY163" fmla="*/ 4502436 h 6858000"/>
              <a:gd name="connsiteX164" fmla="*/ 685926 w 7472601"/>
              <a:gd name="connsiteY164" fmla="*/ 4703069 h 6858000"/>
              <a:gd name="connsiteX165" fmla="*/ 684248 w 7472601"/>
              <a:gd name="connsiteY165" fmla="*/ 4706721 h 6858000"/>
              <a:gd name="connsiteX166" fmla="*/ 1423113 w 7472601"/>
              <a:gd name="connsiteY166" fmla="*/ 3874565 h 6858000"/>
              <a:gd name="connsiteX167" fmla="*/ 3316479 w 7472601"/>
              <a:gd name="connsiteY167" fmla="*/ 3872136 h 6858000"/>
              <a:gd name="connsiteX168" fmla="*/ 3546806 w 7472601"/>
              <a:gd name="connsiteY168" fmla="*/ 4356139 h 6858000"/>
              <a:gd name="connsiteX169" fmla="*/ 3364433 w 7472601"/>
              <a:gd name="connsiteY169" fmla="*/ 3953121 h 6858000"/>
              <a:gd name="connsiteX170" fmla="*/ 3316479 w 7472601"/>
              <a:gd name="connsiteY170" fmla="*/ 3872136 h 6858000"/>
              <a:gd name="connsiteX171" fmla="*/ 3291335 w 7472601"/>
              <a:gd name="connsiteY171" fmla="*/ 3767420 h 6858000"/>
              <a:gd name="connsiteX172" fmla="*/ 3390805 w 7472601"/>
              <a:gd name="connsiteY172" fmla="*/ 3937163 h 6858000"/>
              <a:gd name="connsiteX173" fmla="*/ 3579062 w 7472601"/>
              <a:gd name="connsiteY173" fmla="*/ 4359040 h 6858000"/>
              <a:gd name="connsiteX174" fmla="*/ 3467355 w 7472601"/>
              <a:gd name="connsiteY174" fmla="*/ 3988130 h 6858000"/>
              <a:gd name="connsiteX175" fmla="*/ 3310753 w 7472601"/>
              <a:gd name="connsiteY175" fmla="*/ 3787140 h 6858000"/>
              <a:gd name="connsiteX176" fmla="*/ 3291335 w 7472601"/>
              <a:gd name="connsiteY176" fmla="*/ 3767420 h 6858000"/>
              <a:gd name="connsiteX177" fmla="*/ 1635889 w 7472601"/>
              <a:gd name="connsiteY177" fmla="*/ 3709494 h 6858000"/>
              <a:gd name="connsiteX178" fmla="*/ 1634800 w 7472601"/>
              <a:gd name="connsiteY178" fmla="*/ 3731111 h 6858000"/>
              <a:gd name="connsiteX179" fmla="*/ 1635889 w 7472601"/>
              <a:gd name="connsiteY179" fmla="*/ 3709494 h 6858000"/>
              <a:gd name="connsiteX180" fmla="*/ 1510397 w 7472601"/>
              <a:gd name="connsiteY180" fmla="*/ 3684705 h 6858000"/>
              <a:gd name="connsiteX181" fmla="*/ 1146550 w 7472601"/>
              <a:gd name="connsiteY181" fmla="*/ 3802012 h 6858000"/>
              <a:gd name="connsiteX182" fmla="*/ 698834 w 7472601"/>
              <a:gd name="connsiteY182" fmla="*/ 3952272 h 6858000"/>
              <a:gd name="connsiteX183" fmla="*/ 34256 w 7472601"/>
              <a:gd name="connsiteY183" fmla="*/ 4347603 h 6858000"/>
              <a:gd name="connsiteX184" fmla="*/ 527241 w 7472601"/>
              <a:gd name="connsiteY184" fmla="*/ 4065078 h 6858000"/>
              <a:gd name="connsiteX185" fmla="*/ 1510397 w 7472601"/>
              <a:gd name="connsiteY185" fmla="*/ 3684705 h 6858000"/>
              <a:gd name="connsiteX186" fmla="*/ 1313114 w 7472601"/>
              <a:gd name="connsiteY186" fmla="*/ 3655216 h 6858000"/>
              <a:gd name="connsiteX187" fmla="*/ 1109304 w 7472601"/>
              <a:gd name="connsiteY187" fmla="*/ 3669030 h 6858000"/>
              <a:gd name="connsiteX188" fmla="*/ 8129 w 7472601"/>
              <a:gd name="connsiteY188" fmla="*/ 4330519 h 6858000"/>
              <a:gd name="connsiteX189" fmla="*/ 687572 w 7472601"/>
              <a:gd name="connsiteY189" fmla="*/ 3925629 h 6858000"/>
              <a:gd name="connsiteX190" fmla="*/ 1138365 w 7472601"/>
              <a:gd name="connsiteY190" fmla="*/ 3774515 h 6858000"/>
              <a:gd name="connsiteX191" fmla="*/ 1505579 w 7472601"/>
              <a:gd name="connsiteY191" fmla="*/ 3655526 h 6858000"/>
              <a:gd name="connsiteX192" fmla="*/ 1313114 w 7472601"/>
              <a:gd name="connsiteY192" fmla="*/ 3655216 h 6858000"/>
              <a:gd name="connsiteX193" fmla="*/ 3655073 w 7472601"/>
              <a:gd name="connsiteY193" fmla="*/ 3650884 h 6858000"/>
              <a:gd name="connsiteX194" fmla="*/ 3989938 w 7472601"/>
              <a:gd name="connsiteY194" fmla="*/ 3991685 h 6858000"/>
              <a:gd name="connsiteX195" fmla="*/ 4393907 w 7472601"/>
              <a:gd name="connsiteY195" fmla="*/ 4261258 h 6858000"/>
              <a:gd name="connsiteX196" fmla="*/ 4648051 w 7472601"/>
              <a:gd name="connsiteY196" fmla="*/ 4374051 h 6858000"/>
              <a:gd name="connsiteX197" fmla="*/ 4383389 w 7472601"/>
              <a:gd name="connsiteY197" fmla="*/ 4184369 h 6858000"/>
              <a:gd name="connsiteX198" fmla="*/ 4165508 w 7472601"/>
              <a:gd name="connsiteY198" fmla="*/ 4035196 h 6858000"/>
              <a:gd name="connsiteX199" fmla="*/ 4068162 w 7472601"/>
              <a:gd name="connsiteY199" fmla="*/ 3953394 h 6858000"/>
              <a:gd name="connsiteX200" fmla="*/ 3981416 w 7472601"/>
              <a:gd name="connsiteY200" fmla="*/ 3880482 h 6858000"/>
              <a:gd name="connsiteX201" fmla="*/ 3800147 w 7472601"/>
              <a:gd name="connsiteY201" fmla="*/ 3749872 h 6858000"/>
              <a:gd name="connsiteX202" fmla="*/ 3655073 w 7472601"/>
              <a:gd name="connsiteY202" fmla="*/ 3650884 h 6858000"/>
              <a:gd name="connsiteX203" fmla="*/ 3670252 w 7472601"/>
              <a:gd name="connsiteY203" fmla="*/ 3622798 h 6858000"/>
              <a:gd name="connsiteX204" fmla="*/ 3817258 w 7472601"/>
              <a:gd name="connsiteY204" fmla="*/ 3723577 h 6858000"/>
              <a:gd name="connsiteX205" fmla="*/ 4000461 w 7472601"/>
              <a:gd name="connsiteY205" fmla="*/ 3855966 h 6858000"/>
              <a:gd name="connsiteX206" fmla="*/ 4088180 w 7472601"/>
              <a:gd name="connsiteY206" fmla="*/ 3929774 h 6858000"/>
              <a:gd name="connsiteX207" fmla="*/ 4184555 w 7472601"/>
              <a:gd name="connsiteY207" fmla="*/ 4010683 h 6858000"/>
              <a:gd name="connsiteX208" fmla="*/ 4399563 w 7472601"/>
              <a:gd name="connsiteY208" fmla="*/ 4158106 h 6858000"/>
              <a:gd name="connsiteX209" fmla="*/ 4684469 w 7472601"/>
              <a:gd name="connsiteY209" fmla="*/ 4364680 h 6858000"/>
              <a:gd name="connsiteX210" fmla="*/ 4690271 w 7472601"/>
              <a:gd name="connsiteY210" fmla="*/ 4370034 h 6858000"/>
              <a:gd name="connsiteX211" fmla="*/ 4136093 w 7472601"/>
              <a:gd name="connsiteY211" fmla="*/ 3858466 h 6858000"/>
              <a:gd name="connsiteX212" fmla="*/ 3670252 w 7472601"/>
              <a:gd name="connsiteY212" fmla="*/ 3622798 h 6858000"/>
              <a:gd name="connsiteX213" fmla="*/ 4440129 w 7472601"/>
              <a:gd name="connsiteY213" fmla="*/ 3448571 h 6858000"/>
              <a:gd name="connsiteX214" fmla="*/ 4856525 w 7472601"/>
              <a:gd name="connsiteY214" fmla="*/ 3915351 h 6858000"/>
              <a:gd name="connsiteX215" fmla="*/ 5059055 w 7472601"/>
              <a:gd name="connsiteY215" fmla="*/ 4108918 h 6858000"/>
              <a:gd name="connsiteX216" fmla="*/ 5290070 w 7472601"/>
              <a:gd name="connsiteY216" fmla="*/ 4263619 h 6858000"/>
              <a:gd name="connsiteX217" fmla="*/ 4834991 w 7472601"/>
              <a:gd name="connsiteY217" fmla="*/ 3830985 h 6858000"/>
              <a:gd name="connsiteX218" fmla="*/ 4440129 w 7472601"/>
              <a:gd name="connsiteY218" fmla="*/ 3448571 h 6858000"/>
              <a:gd name="connsiteX219" fmla="*/ 4441737 w 7472601"/>
              <a:gd name="connsiteY219" fmla="*/ 3399734 h 6858000"/>
              <a:gd name="connsiteX220" fmla="*/ 4431236 w 7472601"/>
              <a:gd name="connsiteY220" fmla="*/ 3400954 h 6858000"/>
              <a:gd name="connsiteX221" fmla="*/ 4557150 w 7472601"/>
              <a:gd name="connsiteY221" fmla="*/ 3510023 h 6858000"/>
              <a:gd name="connsiteX222" fmla="*/ 4856936 w 7472601"/>
              <a:gd name="connsiteY222" fmla="*/ 3809146 h 6858000"/>
              <a:gd name="connsiteX223" fmla="*/ 5111996 w 7472601"/>
              <a:gd name="connsiteY223" fmla="*/ 4065759 h 6858000"/>
              <a:gd name="connsiteX224" fmla="*/ 5388878 w 7472601"/>
              <a:gd name="connsiteY224" fmla="*/ 4300185 h 6858000"/>
              <a:gd name="connsiteX225" fmla="*/ 5425556 w 7472601"/>
              <a:gd name="connsiteY225" fmla="*/ 4308967 h 6858000"/>
              <a:gd name="connsiteX226" fmla="*/ 4943646 w 7472601"/>
              <a:gd name="connsiteY226" fmla="*/ 3822916 h 6858000"/>
              <a:gd name="connsiteX227" fmla="*/ 4594837 w 7472601"/>
              <a:gd name="connsiteY227" fmla="*/ 3532274 h 6858000"/>
              <a:gd name="connsiteX228" fmla="*/ 4441737 w 7472601"/>
              <a:gd name="connsiteY228" fmla="*/ 3399734 h 6858000"/>
              <a:gd name="connsiteX229" fmla="*/ 5425834 w 7472601"/>
              <a:gd name="connsiteY229" fmla="*/ 3162785 h 6858000"/>
              <a:gd name="connsiteX230" fmla="*/ 5401644 w 7472601"/>
              <a:gd name="connsiteY230" fmla="*/ 3617847 h 6858000"/>
              <a:gd name="connsiteX231" fmla="*/ 5467256 w 7472601"/>
              <a:gd name="connsiteY231" fmla="*/ 4175494 h 6858000"/>
              <a:gd name="connsiteX232" fmla="*/ 5448069 w 7472601"/>
              <a:gd name="connsiteY232" fmla="*/ 3567554 h 6858000"/>
              <a:gd name="connsiteX233" fmla="*/ 5425834 w 7472601"/>
              <a:gd name="connsiteY233" fmla="*/ 3162785 h 6858000"/>
              <a:gd name="connsiteX234" fmla="*/ 1318687 w 7472601"/>
              <a:gd name="connsiteY234" fmla="*/ 3113840 h 6858000"/>
              <a:gd name="connsiteX235" fmla="*/ 1066793 w 7472601"/>
              <a:gd name="connsiteY235" fmla="*/ 3212171 h 6858000"/>
              <a:gd name="connsiteX236" fmla="*/ 993319 w 7472601"/>
              <a:gd name="connsiteY236" fmla="*/ 3247648 h 6858000"/>
              <a:gd name="connsiteX237" fmla="*/ 853081 w 7472601"/>
              <a:gd name="connsiteY237" fmla="*/ 3312410 h 6858000"/>
              <a:gd name="connsiteX238" fmla="*/ 805957 w 7472601"/>
              <a:gd name="connsiteY238" fmla="*/ 3330443 h 6858000"/>
              <a:gd name="connsiteX239" fmla="*/ 1318687 w 7472601"/>
              <a:gd name="connsiteY239" fmla="*/ 3113840 h 6858000"/>
              <a:gd name="connsiteX240" fmla="*/ 5453702 w 7472601"/>
              <a:gd name="connsiteY240" fmla="*/ 3090882 h 6858000"/>
              <a:gd name="connsiteX241" fmla="*/ 5480135 w 7472601"/>
              <a:gd name="connsiteY241" fmla="*/ 3565802 h 6858000"/>
              <a:gd name="connsiteX242" fmla="*/ 5499023 w 7472601"/>
              <a:gd name="connsiteY242" fmla="*/ 4166310 h 6858000"/>
              <a:gd name="connsiteX243" fmla="*/ 5547022 w 7472601"/>
              <a:gd name="connsiteY243" fmla="*/ 3607838 h 6858000"/>
              <a:gd name="connsiteX244" fmla="*/ 5515964 w 7472601"/>
              <a:gd name="connsiteY244" fmla="*/ 3378541 h 6858000"/>
              <a:gd name="connsiteX245" fmla="*/ 5453702 w 7472601"/>
              <a:gd name="connsiteY245" fmla="*/ 3090882 h 6858000"/>
              <a:gd name="connsiteX246" fmla="*/ 1238695 w 7472601"/>
              <a:gd name="connsiteY246" fmla="*/ 3076820 h 6858000"/>
              <a:gd name="connsiteX247" fmla="*/ 716371 w 7472601"/>
              <a:gd name="connsiteY247" fmla="*/ 3293249 h 6858000"/>
              <a:gd name="connsiteX248" fmla="*/ 579522 w 7472601"/>
              <a:gd name="connsiteY248" fmla="*/ 3371759 h 6858000"/>
              <a:gd name="connsiteX249" fmla="*/ 600288 w 7472601"/>
              <a:gd name="connsiteY249" fmla="*/ 3365555 h 6858000"/>
              <a:gd name="connsiteX250" fmla="*/ 840692 w 7472601"/>
              <a:gd name="connsiteY250" fmla="*/ 3284921 h 6858000"/>
              <a:gd name="connsiteX251" fmla="*/ 979248 w 7472601"/>
              <a:gd name="connsiteY251" fmla="*/ 3221003 h 6858000"/>
              <a:gd name="connsiteX252" fmla="*/ 1053282 w 7472601"/>
              <a:gd name="connsiteY252" fmla="*/ 3185247 h 6858000"/>
              <a:gd name="connsiteX253" fmla="*/ 1320603 w 7472601"/>
              <a:gd name="connsiteY253" fmla="*/ 3081281 h 6858000"/>
              <a:gd name="connsiteX254" fmla="*/ 1238695 w 7472601"/>
              <a:gd name="connsiteY254" fmla="*/ 3076820 h 6858000"/>
              <a:gd name="connsiteX255" fmla="*/ 5425627 w 7472601"/>
              <a:gd name="connsiteY255" fmla="*/ 2954192 h 6858000"/>
              <a:gd name="connsiteX256" fmla="*/ 5470770 w 7472601"/>
              <a:gd name="connsiteY256" fmla="*/ 3005435 h 6858000"/>
              <a:gd name="connsiteX257" fmla="*/ 5519779 w 7472601"/>
              <a:gd name="connsiteY257" fmla="*/ 4359223 h 6858000"/>
              <a:gd name="connsiteX258" fmla="*/ 5520293 w 7472601"/>
              <a:gd name="connsiteY258" fmla="*/ 4360602 h 6858000"/>
              <a:gd name="connsiteX259" fmla="*/ 5767221 w 7472601"/>
              <a:gd name="connsiteY259" fmla="*/ 4665564 h 6858000"/>
              <a:gd name="connsiteX260" fmla="*/ 6937169 w 7472601"/>
              <a:gd name="connsiteY260" fmla="*/ 4815941 h 6858000"/>
              <a:gd name="connsiteX261" fmla="*/ 6953922 w 7472601"/>
              <a:gd name="connsiteY261" fmla="*/ 4890068 h 6858000"/>
              <a:gd name="connsiteX262" fmla="*/ 6071359 w 7472601"/>
              <a:gd name="connsiteY262" fmla="*/ 4770770 h 6858000"/>
              <a:gd name="connsiteX263" fmla="*/ 6038839 w 7472601"/>
              <a:gd name="connsiteY263" fmla="*/ 4764474 h 6858000"/>
              <a:gd name="connsiteX264" fmla="*/ 6038706 w 7472601"/>
              <a:gd name="connsiteY264" fmla="*/ 4763847 h 6858000"/>
              <a:gd name="connsiteX265" fmla="*/ 6037784 w 7472601"/>
              <a:gd name="connsiteY265" fmla="*/ 4764270 h 6858000"/>
              <a:gd name="connsiteX266" fmla="*/ 6038839 w 7472601"/>
              <a:gd name="connsiteY266" fmla="*/ 4764474 h 6858000"/>
              <a:gd name="connsiteX267" fmla="*/ 6040338 w 7472601"/>
              <a:gd name="connsiteY267" fmla="*/ 4771418 h 6858000"/>
              <a:gd name="connsiteX268" fmla="*/ 6024488 w 7472601"/>
              <a:gd name="connsiteY268" fmla="*/ 4809903 h 6858000"/>
              <a:gd name="connsiteX269" fmla="*/ 5599771 w 7472601"/>
              <a:gd name="connsiteY269" fmla="*/ 5509652 h 6858000"/>
              <a:gd name="connsiteX270" fmla="*/ 5548843 w 7472601"/>
              <a:gd name="connsiteY270" fmla="*/ 5563845 h 6858000"/>
              <a:gd name="connsiteX271" fmla="*/ 5940952 w 7472601"/>
              <a:gd name="connsiteY271" fmla="*/ 6250028 h 6858000"/>
              <a:gd name="connsiteX272" fmla="*/ 6043441 w 7472601"/>
              <a:gd name="connsiteY272" fmla="*/ 6665847 h 6858000"/>
              <a:gd name="connsiteX273" fmla="*/ 6093432 w 7472601"/>
              <a:gd name="connsiteY273" fmla="*/ 6858000 h 6858000"/>
              <a:gd name="connsiteX274" fmla="*/ 6034344 w 7472601"/>
              <a:gd name="connsiteY274" fmla="*/ 6858000 h 6858000"/>
              <a:gd name="connsiteX275" fmla="*/ 6026679 w 7472601"/>
              <a:gd name="connsiteY275" fmla="*/ 6836959 h 6858000"/>
              <a:gd name="connsiteX276" fmla="*/ 5800441 w 7472601"/>
              <a:gd name="connsiteY276" fmla="*/ 6335286 h 6858000"/>
              <a:gd name="connsiteX277" fmla="*/ 5526562 w 7472601"/>
              <a:gd name="connsiteY277" fmla="*/ 5705388 h 6858000"/>
              <a:gd name="connsiteX278" fmla="*/ 5519640 w 7472601"/>
              <a:gd name="connsiteY278" fmla="*/ 5683774 h 6858000"/>
              <a:gd name="connsiteX279" fmla="*/ 5844559 w 7472601"/>
              <a:gd name="connsiteY279" fmla="*/ 6553349 h 6858000"/>
              <a:gd name="connsiteX280" fmla="*/ 5975994 w 7472601"/>
              <a:gd name="connsiteY280" fmla="*/ 6858000 h 6858000"/>
              <a:gd name="connsiteX281" fmla="*/ 5898547 w 7472601"/>
              <a:gd name="connsiteY281" fmla="*/ 6858000 h 6858000"/>
              <a:gd name="connsiteX282" fmla="*/ 5682041 w 7472601"/>
              <a:gd name="connsiteY282" fmla="*/ 6355860 h 6858000"/>
              <a:gd name="connsiteX283" fmla="*/ 5461758 w 7472601"/>
              <a:gd name="connsiteY283" fmla="*/ 5820220 h 6858000"/>
              <a:gd name="connsiteX284" fmla="*/ 5237282 w 7472601"/>
              <a:gd name="connsiteY284" fmla="*/ 6579086 h 6858000"/>
              <a:gd name="connsiteX285" fmla="*/ 5115009 w 7472601"/>
              <a:gd name="connsiteY285" fmla="*/ 6858000 h 6858000"/>
              <a:gd name="connsiteX286" fmla="*/ 5028074 w 7472601"/>
              <a:gd name="connsiteY286" fmla="*/ 6858000 h 6858000"/>
              <a:gd name="connsiteX287" fmla="*/ 5079508 w 7472601"/>
              <a:gd name="connsiteY287" fmla="*/ 6749074 h 6858000"/>
              <a:gd name="connsiteX288" fmla="*/ 5371846 w 7472601"/>
              <a:gd name="connsiteY288" fmla="*/ 5924413 h 6858000"/>
              <a:gd name="connsiteX289" fmla="*/ 5270512 w 7472601"/>
              <a:gd name="connsiteY289" fmla="*/ 6138975 h 6858000"/>
              <a:gd name="connsiteX290" fmla="*/ 5062409 w 7472601"/>
              <a:gd name="connsiteY290" fmla="*/ 6653544 h 6858000"/>
              <a:gd name="connsiteX291" fmla="*/ 5036628 w 7472601"/>
              <a:gd name="connsiteY291" fmla="*/ 6754247 h 6858000"/>
              <a:gd name="connsiteX292" fmla="*/ 5009112 w 7472601"/>
              <a:gd name="connsiteY292" fmla="*/ 6858000 h 6858000"/>
              <a:gd name="connsiteX293" fmla="*/ 4976679 w 7472601"/>
              <a:gd name="connsiteY293" fmla="*/ 6858000 h 6858000"/>
              <a:gd name="connsiteX294" fmla="*/ 5006537 w 7472601"/>
              <a:gd name="connsiteY294" fmla="*/ 6747068 h 6858000"/>
              <a:gd name="connsiteX295" fmla="*/ 5032723 w 7472601"/>
              <a:gd name="connsiteY295" fmla="*/ 6644957 h 6858000"/>
              <a:gd name="connsiteX296" fmla="*/ 5242949 w 7472601"/>
              <a:gd name="connsiteY296" fmla="*/ 6125175 h 6858000"/>
              <a:gd name="connsiteX297" fmla="*/ 5286321 w 7472601"/>
              <a:gd name="connsiteY297" fmla="*/ 6033555 h 6858000"/>
              <a:gd name="connsiteX298" fmla="*/ 5008210 w 7472601"/>
              <a:gd name="connsiteY298" fmla="*/ 6649194 h 6858000"/>
              <a:gd name="connsiteX299" fmla="*/ 4986321 w 7472601"/>
              <a:gd name="connsiteY299" fmla="*/ 6765687 h 6858000"/>
              <a:gd name="connsiteX300" fmla="*/ 4973474 w 7472601"/>
              <a:gd name="connsiteY300" fmla="*/ 6858000 h 6858000"/>
              <a:gd name="connsiteX301" fmla="*/ 4907178 w 7472601"/>
              <a:gd name="connsiteY301" fmla="*/ 6858000 h 6858000"/>
              <a:gd name="connsiteX302" fmla="*/ 4910810 w 7472601"/>
              <a:gd name="connsiteY302" fmla="*/ 6829660 h 6858000"/>
              <a:gd name="connsiteX303" fmla="*/ 4987461 w 7472601"/>
              <a:gd name="connsiteY303" fmla="*/ 6432994 h 6858000"/>
              <a:gd name="connsiteX304" fmla="*/ 5179262 w 7472601"/>
              <a:gd name="connsiteY304" fmla="*/ 6035044 h 6858000"/>
              <a:gd name="connsiteX305" fmla="*/ 4689678 w 7472601"/>
              <a:gd name="connsiteY305" fmla="*/ 6440241 h 6858000"/>
              <a:gd name="connsiteX306" fmla="*/ 4477543 w 7472601"/>
              <a:gd name="connsiteY306" fmla="*/ 6674836 h 6858000"/>
              <a:gd name="connsiteX307" fmla="*/ 4329957 w 7472601"/>
              <a:gd name="connsiteY307" fmla="*/ 6858000 h 6858000"/>
              <a:gd name="connsiteX308" fmla="*/ 4218595 w 7472601"/>
              <a:gd name="connsiteY308" fmla="*/ 6858000 h 6858000"/>
              <a:gd name="connsiteX309" fmla="*/ 4368888 w 7472601"/>
              <a:gd name="connsiteY309" fmla="*/ 6668412 h 6858000"/>
              <a:gd name="connsiteX310" fmla="*/ 4563091 w 7472601"/>
              <a:gd name="connsiteY310" fmla="*/ 6442508 h 6858000"/>
              <a:gd name="connsiteX311" fmla="*/ 5387324 w 7472601"/>
              <a:gd name="connsiteY311" fmla="*/ 5705830 h 6858000"/>
              <a:gd name="connsiteX312" fmla="*/ 5073620 w 7472601"/>
              <a:gd name="connsiteY312" fmla="*/ 5955437 h 6858000"/>
              <a:gd name="connsiteX313" fmla="*/ 4689789 w 7472601"/>
              <a:gd name="connsiteY313" fmla="*/ 6268382 h 6858000"/>
              <a:gd name="connsiteX314" fmla="*/ 4418722 w 7472601"/>
              <a:gd name="connsiteY314" fmla="*/ 6570886 h 6858000"/>
              <a:gd name="connsiteX315" fmla="*/ 4214944 w 7472601"/>
              <a:gd name="connsiteY315" fmla="*/ 6858000 h 6858000"/>
              <a:gd name="connsiteX316" fmla="*/ 4177898 w 7472601"/>
              <a:gd name="connsiteY316" fmla="*/ 6858000 h 6858000"/>
              <a:gd name="connsiteX317" fmla="*/ 4391597 w 7472601"/>
              <a:gd name="connsiteY317" fmla="*/ 6556370 h 6858000"/>
              <a:gd name="connsiteX318" fmla="*/ 4668889 w 7472601"/>
              <a:gd name="connsiteY318" fmla="*/ 6246399 h 6858000"/>
              <a:gd name="connsiteX319" fmla="*/ 5055427 w 7472601"/>
              <a:gd name="connsiteY319" fmla="*/ 5931476 h 6858000"/>
              <a:gd name="connsiteX320" fmla="*/ 5371814 w 7472601"/>
              <a:gd name="connsiteY320" fmla="*/ 5678975 h 6858000"/>
              <a:gd name="connsiteX321" fmla="*/ 4987918 w 7472601"/>
              <a:gd name="connsiteY321" fmla="*/ 5838701 h 6858000"/>
              <a:gd name="connsiteX322" fmla="*/ 4317146 w 7472601"/>
              <a:gd name="connsiteY322" fmla="*/ 6587716 h 6858000"/>
              <a:gd name="connsiteX323" fmla="*/ 4171627 w 7472601"/>
              <a:gd name="connsiteY323" fmla="*/ 6858000 h 6858000"/>
              <a:gd name="connsiteX324" fmla="*/ 4081585 w 7472601"/>
              <a:gd name="connsiteY324" fmla="*/ 6858000 h 6858000"/>
              <a:gd name="connsiteX325" fmla="*/ 4238603 w 7472601"/>
              <a:gd name="connsiteY325" fmla="*/ 6559341 h 6858000"/>
              <a:gd name="connsiteX326" fmla="*/ 4778333 w 7472601"/>
              <a:gd name="connsiteY326" fmla="*/ 5873626 h 6858000"/>
              <a:gd name="connsiteX327" fmla="*/ 5414185 w 7472601"/>
              <a:gd name="connsiteY327" fmla="*/ 5573882 h 6858000"/>
              <a:gd name="connsiteX328" fmla="*/ 5959648 w 7472601"/>
              <a:gd name="connsiteY328" fmla="*/ 4760797 h 6858000"/>
              <a:gd name="connsiteX329" fmla="*/ 5355019 w 7472601"/>
              <a:gd name="connsiteY329" fmla="*/ 4734672 h 6858000"/>
              <a:gd name="connsiteX330" fmla="*/ 5083565 w 7472601"/>
              <a:gd name="connsiteY330" fmla="*/ 5179121 h 6858000"/>
              <a:gd name="connsiteX331" fmla="*/ 4713577 w 7472601"/>
              <a:gd name="connsiteY331" fmla="*/ 5616803 h 6858000"/>
              <a:gd name="connsiteX332" fmla="*/ 3989559 w 7472601"/>
              <a:gd name="connsiteY332" fmla="*/ 6145945 h 6858000"/>
              <a:gd name="connsiteX333" fmla="*/ 3939824 w 7472601"/>
              <a:gd name="connsiteY333" fmla="*/ 6066900 h 6858000"/>
              <a:gd name="connsiteX334" fmla="*/ 4584537 w 7472601"/>
              <a:gd name="connsiteY334" fmla="*/ 5324826 h 6858000"/>
              <a:gd name="connsiteX335" fmla="*/ 5037105 w 7472601"/>
              <a:gd name="connsiteY335" fmla="*/ 5088765 h 6858000"/>
              <a:gd name="connsiteX336" fmla="*/ 5039930 w 7472601"/>
              <a:gd name="connsiteY336" fmla="*/ 5089585 h 6858000"/>
              <a:gd name="connsiteX337" fmla="*/ 5263764 w 7472601"/>
              <a:gd name="connsiteY337" fmla="*/ 4735525 h 6858000"/>
              <a:gd name="connsiteX338" fmla="*/ 4086300 w 7472601"/>
              <a:gd name="connsiteY338" fmla="*/ 4884599 h 6858000"/>
              <a:gd name="connsiteX339" fmla="*/ 4085485 w 7472601"/>
              <a:gd name="connsiteY339" fmla="*/ 4899070 h 6858000"/>
              <a:gd name="connsiteX340" fmla="*/ 3871915 w 7472601"/>
              <a:gd name="connsiteY340" fmla="*/ 5253645 h 6858000"/>
              <a:gd name="connsiteX341" fmla="*/ 3799374 w 7472601"/>
              <a:gd name="connsiteY341" fmla="*/ 5466127 h 6858000"/>
              <a:gd name="connsiteX342" fmla="*/ 3498850 w 7472601"/>
              <a:gd name="connsiteY342" fmla="*/ 6661888 h 6858000"/>
              <a:gd name="connsiteX343" fmla="*/ 3399216 w 7472601"/>
              <a:gd name="connsiteY343" fmla="*/ 6858000 h 6858000"/>
              <a:gd name="connsiteX344" fmla="*/ 3303688 w 7472601"/>
              <a:gd name="connsiteY344" fmla="*/ 6858000 h 6858000"/>
              <a:gd name="connsiteX345" fmla="*/ 3391774 w 7472601"/>
              <a:gd name="connsiteY345" fmla="*/ 6697181 h 6858000"/>
              <a:gd name="connsiteX346" fmla="*/ 3735540 w 7472601"/>
              <a:gd name="connsiteY346" fmla="*/ 5546923 h 6858000"/>
              <a:gd name="connsiteX347" fmla="*/ 3729438 w 7472601"/>
              <a:gd name="connsiteY347" fmla="*/ 5569058 h 6858000"/>
              <a:gd name="connsiteX348" fmla="*/ 3707782 w 7472601"/>
              <a:gd name="connsiteY348" fmla="*/ 5644908 h 6858000"/>
              <a:gd name="connsiteX349" fmla="*/ 3583827 w 7472601"/>
              <a:gd name="connsiteY349" fmla="*/ 6039215 h 6858000"/>
              <a:gd name="connsiteX350" fmla="*/ 3547861 w 7472601"/>
              <a:gd name="connsiteY350" fmla="*/ 6129609 h 6858000"/>
              <a:gd name="connsiteX351" fmla="*/ 3490905 w 7472601"/>
              <a:gd name="connsiteY351" fmla="*/ 6277660 h 6858000"/>
              <a:gd name="connsiteX352" fmla="*/ 3455859 w 7472601"/>
              <a:gd name="connsiteY352" fmla="*/ 6391301 h 6858000"/>
              <a:gd name="connsiteX353" fmla="*/ 3429112 w 7472601"/>
              <a:gd name="connsiteY353" fmla="*/ 6479469 h 6858000"/>
              <a:gd name="connsiteX354" fmla="*/ 3304862 w 7472601"/>
              <a:gd name="connsiteY354" fmla="*/ 6796476 h 6858000"/>
              <a:gd name="connsiteX355" fmla="*/ 3276071 w 7472601"/>
              <a:gd name="connsiteY355" fmla="*/ 6858000 h 6858000"/>
              <a:gd name="connsiteX356" fmla="*/ 3240805 w 7472601"/>
              <a:gd name="connsiteY356" fmla="*/ 6858000 h 6858000"/>
              <a:gd name="connsiteX357" fmla="*/ 3275917 w 7472601"/>
              <a:gd name="connsiteY357" fmla="*/ 6783192 h 6858000"/>
              <a:gd name="connsiteX358" fmla="*/ 3399358 w 7472601"/>
              <a:gd name="connsiteY358" fmla="*/ 6469011 h 6858000"/>
              <a:gd name="connsiteX359" fmla="*/ 3425650 w 7472601"/>
              <a:gd name="connsiteY359" fmla="*/ 6381333 h 6858000"/>
              <a:gd name="connsiteX360" fmla="*/ 3460661 w 7472601"/>
              <a:gd name="connsiteY360" fmla="*/ 6266763 h 6858000"/>
              <a:gd name="connsiteX361" fmla="*/ 3518021 w 7472601"/>
              <a:gd name="connsiteY361" fmla="*/ 6117298 h 6858000"/>
              <a:gd name="connsiteX362" fmla="*/ 3554035 w 7472601"/>
              <a:gd name="connsiteY362" fmla="*/ 6027832 h 6858000"/>
              <a:gd name="connsiteX363" fmla="*/ 3677174 w 7472601"/>
              <a:gd name="connsiteY363" fmla="*/ 5636351 h 6858000"/>
              <a:gd name="connsiteX364" fmla="*/ 3698819 w 7472601"/>
              <a:gd name="connsiteY364" fmla="*/ 5560503 h 6858000"/>
              <a:gd name="connsiteX365" fmla="*/ 3702094 w 7472601"/>
              <a:gd name="connsiteY365" fmla="*/ 5549194 h 6858000"/>
              <a:gd name="connsiteX366" fmla="*/ 3398355 w 7472601"/>
              <a:gd name="connsiteY366" fmla="*/ 6094603 h 6858000"/>
              <a:gd name="connsiteX367" fmla="*/ 3193941 w 7472601"/>
              <a:gd name="connsiteY367" fmla="*/ 6798775 h 6858000"/>
              <a:gd name="connsiteX368" fmla="*/ 3184140 w 7472601"/>
              <a:gd name="connsiteY368" fmla="*/ 6858000 h 6858000"/>
              <a:gd name="connsiteX369" fmla="*/ 3099978 w 7472601"/>
              <a:gd name="connsiteY369" fmla="*/ 6858000 h 6858000"/>
              <a:gd name="connsiteX370" fmla="*/ 3101556 w 7472601"/>
              <a:gd name="connsiteY370" fmla="*/ 6843337 h 6858000"/>
              <a:gd name="connsiteX371" fmla="*/ 3370162 w 7472601"/>
              <a:gd name="connsiteY371" fmla="*/ 5785550 h 6858000"/>
              <a:gd name="connsiteX372" fmla="*/ 3746477 w 7472601"/>
              <a:gd name="connsiteY372" fmla="*/ 5377889 h 6858000"/>
              <a:gd name="connsiteX373" fmla="*/ 3863399 w 7472601"/>
              <a:gd name="connsiteY373" fmla="*/ 5087257 h 6858000"/>
              <a:gd name="connsiteX374" fmla="*/ 3968712 w 7472601"/>
              <a:gd name="connsiteY374" fmla="*/ 4913989 h 6858000"/>
              <a:gd name="connsiteX375" fmla="*/ 2792390 w 7472601"/>
              <a:gd name="connsiteY375" fmla="*/ 5382974 h 6858000"/>
              <a:gd name="connsiteX376" fmla="*/ 2714982 w 7472601"/>
              <a:gd name="connsiteY376" fmla="*/ 5427051 h 6858000"/>
              <a:gd name="connsiteX377" fmla="*/ 2813361 w 7472601"/>
              <a:gd name="connsiteY377" fmla="*/ 6023912 h 6858000"/>
              <a:gd name="connsiteX378" fmla="*/ 2688430 w 7472601"/>
              <a:gd name="connsiteY378" fmla="*/ 6801564 h 6858000"/>
              <a:gd name="connsiteX379" fmla="*/ 2629626 w 7472601"/>
              <a:gd name="connsiteY379" fmla="*/ 6763394 h 6858000"/>
              <a:gd name="connsiteX380" fmla="*/ 2565328 w 7472601"/>
              <a:gd name="connsiteY380" fmla="*/ 5516399 h 6858000"/>
              <a:gd name="connsiteX381" fmla="*/ 1922999 w 7472601"/>
              <a:gd name="connsiteY381" fmla="*/ 5980343 h 6858000"/>
              <a:gd name="connsiteX382" fmla="*/ 1950261 w 7472601"/>
              <a:gd name="connsiteY382" fmla="*/ 6405858 h 6858000"/>
              <a:gd name="connsiteX383" fmla="*/ 2365554 w 7472601"/>
              <a:gd name="connsiteY383" fmla="*/ 6759107 h 6858000"/>
              <a:gd name="connsiteX384" fmla="*/ 2424142 w 7472601"/>
              <a:gd name="connsiteY384" fmla="*/ 6858000 h 6858000"/>
              <a:gd name="connsiteX385" fmla="*/ 2395994 w 7472601"/>
              <a:gd name="connsiteY385" fmla="*/ 6858000 h 6858000"/>
              <a:gd name="connsiteX386" fmla="*/ 2392863 w 7472601"/>
              <a:gd name="connsiteY386" fmla="*/ 6852964 h 6858000"/>
              <a:gd name="connsiteX387" fmla="*/ 2017589 w 7472601"/>
              <a:gd name="connsiteY387" fmla="*/ 6493982 h 6858000"/>
              <a:gd name="connsiteX388" fmla="*/ 2147336 w 7472601"/>
              <a:gd name="connsiteY388" fmla="*/ 6594052 h 6858000"/>
              <a:gd name="connsiteX389" fmla="*/ 2207047 w 7472601"/>
              <a:gd name="connsiteY389" fmla="*/ 6654540 h 6858000"/>
              <a:gd name="connsiteX390" fmla="*/ 2299106 w 7472601"/>
              <a:gd name="connsiteY390" fmla="*/ 6778931 h 6858000"/>
              <a:gd name="connsiteX391" fmla="*/ 2314430 w 7472601"/>
              <a:gd name="connsiteY391" fmla="*/ 6801144 h 6858000"/>
              <a:gd name="connsiteX392" fmla="*/ 2352406 w 7472601"/>
              <a:gd name="connsiteY392" fmla="*/ 6858000 h 6858000"/>
              <a:gd name="connsiteX393" fmla="*/ 2314492 w 7472601"/>
              <a:gd name="connsiteY393" fmla="*/ 6858000 h 6858000"/>
              <a:gd name="connsiteX394" fmla="*/ 2288095 w 7472601"/>
              <a:gd name="connsiteY394" fmla="*/ 6818030 h 6858000"/>
              <a:gd name="connsiteX395" fmla="*/ 2272768 w 7472601"/>
              <a:gd name="connsiteY395" fmla="*/ 6795822 h 6858000"/>
              <a:gd name="connsiteX396" fmla="*/ 2182715 w 7472601"/>
              <a:gd name="connsiteY396" fmla="*/ 6675071 h 6858000"/>
              <a:gd name="connsiteX397" fmla="*/ 2032061 w 7472601"/>
              <a:gd name="connsiteY397" fmla="*/ 6541380 h 6858000"/>
              <a:gd name="connsiteX398" fmla="*/ 2257220 w 7472601"/>
              <a:gd name="connsiteY398" fmla="*/ 6826257 h 6858000"/>
              <a:gd name="connsiteX399" fmla="*/ 2281324 w 7472601"/>
              <a:gd name="connsiteY399" fmla="*/ 6858000 h 6858000"/>
              <a:gd name="connsiteX400" fmla="*/ 2242860 w 7472601"/>
              <a:gd name="connsiteY400" fmla="*/ 6858000 h 6858000"/>
              <a:gd name="connsiteX401" fmla="*/ 2232818 w 7472601"/>
              <a:gd name="connsiteY401" fmla="*/ 6844926 h 6858000"/>
              <a:gd name="connsiteX402" fmla="*/ 1990172 w 7472601"/>
              <a:gd name="connsiteY402" fmla="*/ 6542121 h 6858000"/>
              <a:gd name="connsiteX403" fmla="*/ 2124090 w 7472601"/>
              <a:gd name="connsiteY403" fmla="*/ 6761017 h 6858000"/>
              <a:gd name="connsiteX404" fmla="*/ 2200380 w 7472601"/>
              <a:gd name="connsiteY404" fmla="*/ 6858000 h 6858000"/>
              <a:gd name="connsiteX405" fmla="*/ 2147507 w 7472601"/>
              <a:gd name="connsiteY405" fmla="*/ 6858000 h 6858000"/>
              <a:gd name="connsiteX406" fmla="*/ 2070668 w 7472601"/>
              <a:gd name="connsiteY406" fmla="*/ 6761520 h 6858000"/>
              <a:gd name="connsiteX407" fmla="*/ 1975142 w 7472601"/>
              <a:gd name="connsiteY407" fmla="*/ 6585570 h 6858000"/>
              <a:gd name="connsiteX408" fmla="*/ 2050035 w 7472601"/>
              <a:gd name="connsiteY408" fmla="*/ 6813345 h 6858000"/>
              <a:gd name="connsiteX409" fmla="*/ 2063025 w 7472601"/>
              <a:gd name="connsiteY409" fmla="*/ 6858000 h 6858000"/>
              <a:gd name="connsiteX410" fmla="*/ 2021675 w 7472601"/>
              <a:gd name="connsiteY410" fmla="*/ 6858000 h 6858000"/>
              <a:gd name="connsiteX411" fmla="*/ 2019308 w 7472601"/>
              <a:gd name="connsiteY411" fmla="*/ 6847118 h 6858000"/>
              <a:gd name="connsiteX412" fmla="*/ 1938835 w 7472601"/>
              <a:gd name="connsiteY412" fmla="*/ 6551160 h 6858000"/>
              <a:gd name="connsiteX413" fmla="*/ 1953230 w 7472601"/>
              <a:gd name="connsiteY413" fmla="*/ 6759699 h 6858000"/>
              <a:gd name="connsiteX414" fmla="*/ 1956763 w 7472601"/>
              <a:gd name="connsiteY414" fmla="*/ 6778191 h 6858000"/>
              <a:gd name="connsiteX415" fmla="*/ 1967925 w 7472601"/>
              <a:gd name="connsiteY415" fmla="*/ 6858000 h 6858000"/>
              <a:gd name="connsiteX416" fmla="*/ 1936622 w 7472601"/>
              <a:gd name="connsiteY416" fmla="*/ 6858000 h 6858000"/>
              <a:gd name="connsiteX417" fmla="*/ 1926261 w 7472601"/>
              <a:gd name="connsiteY417" fmla="*/ 6784064 h 6858000"/>
              <a:gd name="connsiteX418" fmla="*/ 1922724 w 7472601"/>
              <a:gd name="connsiteY418" fmla="*/ 6765577 h 6858000"/>
              <a:gd name="connsiteX419" fmla="*/ 1904650 w 7472601"/>
              <a:gd name="connsiteY419" fmla="*/ 6639616 h 6858000"/>
              <a:gd name="connsiteX420" fmla="*/ 1885273 w 7472601"/>
              <a:gd name="connsiteY420" fmla="*/ 6858000 h 6858000"/>
              <a:gd name="connsiteX421" fmla="*/ 1854363 w 7472601"/>
              <a:gd name="connsiteY421" fmla="*/ 6858000 h 6858000"/>
              <a:gd name="connsiteX422" fmla="*/ 1880391 w 7472601"/>
              <a:gd name="connsiteY422" fmla="*/ 6603796 h 6858000"/>
              <a:gd name="connsiteX423" fmla="*/ 1818273 w 7472601"/>
              <a:gd name="connsiteY423" fmla="*/ 6715729 h 6858000"/>
              <a:gd name="connsiteX424" fmla="*/ 1794691 w 7472601"/>
              <a:gd name="connsiteY424" fmla="*/ 6843239 h 6858000"/>
              <a:gd name="connsiteX425" fmla="*/ 1794914 w 7472601"/>
              <a:gd name="connsiteY425" fmla="*/ 6858000 h 6858000"/>
              <a:gd name="connsiteX426" fmla="*/ 1746128 w 7472601"/>
              <a:gd name="connsiteY426" fmla="*/ 6858000 h 6858000"/>
              <a:gd name="connsiteX427" fmla="*/ 1753934 w 7472601"/>
              <a:gd name="connsiteY427" fmla="*/ 6724796 h 6858000"/>
              <a:gd name="connsiteX428" fmla="*/ 1792053 w 7472601"/>
              <a:gd name="connsiteY428" fmla="*/ 6572396 h 6858000"/>
              <a:gd name="connsiteX429" fmla="*/ 1862248 w 7472601"/>
              <a:gd name="connsiteY429" fmla="*/ 6266397 h 6858000"/>
              <a:gd name="connsiteX430" fmla="*/ 1862250 w 7472601"/>
              <a:gd name="connsiteY430" fmla="*/ 6033531 h 6858000"/>
              <a:gd name="connsiteX431" fmla="*/ 1211999 w 7472601"/>
              <a:gd name="connsiteY431" fmla="*/ 6683610 h 6858000"/>
              <a:gd name="connsiteX432" fmla="*/ 1213266 w 7472601"/>
              <a:gd name="connsiteY432" fmla="*/ 6691947 h 6858000"/>
              <a:gd name="connsiteX433" fmla="*/ 1203370 w 7472601"/>
              <a:gd name="connsiteY433" fmla="*/ 6850676 h 6858000"/>
              <a:gd name="connsiteX434" fmla="*/ 1203671 w 7472601"/>
              <a:gd name="connsiteY434" fmla="*/ 6858000 h 6858000"/>
              <a:gd name="connsiteX435" fmla="*/ 1143180 w 7472601"/>
              <a:gd name="connsiteY435" fmla="*/ 6858000 h 6858000"/>
              <a:gd name="connsiteX436" fmla="*/ 1142176 w 7472601"/>
              <a:gd name="connsiteY436" fmla="*/ 6766045 h 6858000"/>
              <a:gd name="connsiteX437" fmla="*/ 1067484 w 7472601"/>
              <a:gd name="connsiteY437" fmla="*/ 6858000 h 6858000"/>
              <a:gd name="connsiteX438" fmla="*/ 953928 w 7472601"/>
              <a:gd name="connsiteY438" fmla="*/ 6858000 h 6858000"/>
              <a:gd name="connsiteX439" fmla="*/ 959715 w 7472601"/>
              <a:gd name="connsiteY439" fmla="*/ 6850185 h 6858000"/>
              <a:gd name="connsiteX440" fmla="*/ 1483788 w 7472601"/>
              <a:gd name="connsiteY440" fmla="*/ 6259174 h 6858000"/>
              <a:gd name="connsiteX441" fmla="*/ 1100671 w 7472601"/>
              <a:gd name="connsiteY441" fmla="*/ 6252137 h 6858000"/>
              <a:gd name="connsiteX442" fmla="*/ 1090144 w 7472601"/>
              <a:gd name="connsiteY442" fmla="*/ 6256748 h 6858000"/>
              <a:gd name="connsiteX443" fmla="*/ 1095872 w 7472601"/>
              <a:gd name="connsiteY443" fmla="*/ 6271892 h 6858000"/>
              <a:gd name="connsiteX444" fmla="*/ 262785 w 7472601"/>
              <a:gd name="connsiteY444" fmla="*/ 6845450 h 6858000"/>
              <a:gd name="connsiteX445" fmla="*/ 209968 w 7472601"/>
              <a:gd name="connsiteY445" fmla="*/ 6770713 h 6858000"/>
              <a:gd name="connsiteX446" fmla="*/ 873460 w 7472601"/>
              <a:gd name="connsiteY446" fmla="*/ 6253768 h 6858000"/>
              <a:gd name="connsiteX447" fmla="*/ 192686 w 7472601"/>
              <a:gd name="connsiteY447" fmla="*/ 5849257 h 6858000"/>
              <a:gd name="connsiteX448" fmla="*/ 4696 w 7472601"/>
              <a:gd name="connsiteY448" fmla="*/ 5697668 h 6858000"/>
              <a:gd name="connsiteX449" fmla="*/ 0 w 7472601"/>
              <a:gd name="connsiteY449" fmla="*/ 5689984 h 6858000"/>
              <a:gd name="connsiteX450" fmla="*/ 0 w 7472601"/>
              <a:gd name="connsiteY450" fmla="*/ 5513472 h 6858000"/>
              <a:gd name="connsiteX451" fmla="*/ 174101 w 7472601"/>
              <a:gd name="connsiteY451" fmla="*/ 5620277 h 6858000"/>
              <a:gd name="connsiteX452" fmla="*/ 891800 w 7472601"/>
              <a:gd name="connsiteY452" fmla="*/ 6036935 h 6858000"/>
              <a:gd name="connsiteX453" fmla="*/ 1072219 w 7472601"/>
              <a:gd name="connsiteY453" fmla="*/ 6169443 h 6858000"/>
              <a:gd name="connsiteX454" fmla="*/ 1074117 w 7472601"/>
              <a:gd name="connsiteY454" fmla="*/ 6170301 h 6858000"/>
              <a:gd name="connsiteX455" fmla="*/ 1083114 w 7472601"/>
              <a:gd name="connsiteY455" fmla="*/ 6174131 h 6858000"/>
              <a:gd name="connsiteX456" fmla="*/ 1543010 w 7472601"/>
              <a:gd name="connsiteY456" fmla="*/ 6191140 h 6858000"/>
              <a:gd name="connsiteX457" fmla="*/ 1551080 w 7472601"/>
              <a:gd name="connsiteY457" fmla="*/ 6195006 h 6858000"/>
              <a:gd name="connsiteX458" fmla="*/ 2345443 w 7472601"/>
              <a:gd name="connsiteY458" fmla="*/ 5549882 h 6858000"/>
              <a:gd name="connsiteX459" fmla="*/ 1721499 w 7472601"/>
              <a:gd name="connsiteY459" fmla="*/ 5599969 h 6858000"/>
              <a:gd name="connsiteX460" fmla="*/ 767716 w 7472601"/>
              <a:gd name="connsiteY460" fmla="*/ 5472768 h 6858000"/>
              <a:gd name="connsiteX461" fmla="*/ 722147 w 7472601"/>
              <a:gd name="connsiteY461" fmla="*/ 5393091 h 6858000"/>
              <a:gd name="connsiteX462" fmla="*/ 1485552 w 7472601"/>
              <a:gd name="connsiteY462" fmla="*/ 5313202 h 6858000"/>
              <a:gd name="connsiteX463" fmla="*/ 2143004 w 7472601"/>
              <a:gd name="connsiteY463" fmla="*/ 5402420 h 6858000"/>
              <a:gd name="connsiteX464" fmla="*/ 1933391 w 7472601"/>
              <a:gd name="connsiteY464" fmla="*/ 5156971 h 6858000"/>
              <a:gd name="connsiteX465" fmla="*/ 1827118 w 7472601"/>
              <a:gd name="connsiteY465" fmla="*/ 4968410 h 6858000"/>
              <a:gd name="connsiteX466" fmla="*/ 1837349 w 7472601"/>
              <a:gd name="connsiteY466" fmla="*/ 4956357 h 6858000"/>
              <a:gd name="connsiteX467" fmla="*/ 2162835 w 7472601"/>
              <a:gd name="connsiteY467" fmla="*/ 5187853 h 6858000"/>
              <a:gd name="connsiteX468" fmla="*/ 2257167 w 7472601"/>
              <a:gd name="connsiteY468" fmla="*/ 5462123 h 6858000"/>
              <a:gd name="connsiteX469" fmla="*/ 2261598 w 7472601"/>
              <a:gd name="connsiteY469" fmla="*/ 5467998 h 6858000"/>
              <a:gd name="connsiteX470" fmla="*/ 2437177 w 7472601"/>
              <a:gd name="connsiteY470" fmla="*/ 5479608 h 6858000"/>
              <a:gd name="connsiteX471" fmla="*/ 2445247 w 7472601"/>
              <a:gd name="connsiteY471" fmla="*/ 5483476 h 6858000"/>
              <a:gd name="connsiteX472" fmla="*/ 2743626 w 7472601"/>
              <a:gd name="connsiteY472" fmla="*/ 5304819 h 6858000"/>
              <a:gd name="connsiteX473" fmla="*/ 3048102 w 7472601"/>
              <a:gd name="connsiteY473" fmla="*/ 5150595 h 6858000"/>
              <a:gd name="connsiteX474" fmla="*/ 1799414 w 7472601"/>
              <a:gd name="connsiteY474" fmla="*/ 4694732 h 6858000"/>
              <a:gd name="connsiteX475" fmla="*/ 1771735 w 7472601"/>
              <a:gd name="connsiteY475" fmla="*/ 4619929 h 6858000"/>
              <a:gd name="connsiteX476" fmla="*/ 3104273 w 7472601"/>
              <a:gd name="connsiteY476" fmla="*/ 5076159 h 6858000"/>
              <a:gd name="connsiteX477" fmla="*/ 3113245 w 7472601"/>
              <a:gd name="connsiteY477" fmla="*/ 5090705 h 6858000"/>
              <a:gd name="connsiteX478" fmla="*/ 3126294 w 7472601"/>
              <a:gd name="connsiteY478" fmla="*/ 5114400 h 6858000"/>
              <a:gd name="connsiteX479" fmla="*/ 3937433 w 7472601"/>
              <a:gd name="connsiteY479" fmla="*/ 4830473 h 6858000"/>
              <a:gd name="connsiteX480" fmla="*/ 3590475 w 7472601"/>
              <a:gd name="connsiteY480" fmla="*/ 4597974 h 6858000"/>
              <a:gd name="connsiteX481" fmla="*/ 3100264 w 7472601"/>
              <a:gd name="connsiteY481" fmla="*/ 4579845 h 6858000"/>
              <a:gd name="connsiteX482" fmla="*/ 2183576 w 7472601"/>
              <a:gd name="connsiteY482" fmla="*/ 4227150 h 6858000"/>
              <a:gd name="connsiteX483" fmla="*/ 2151029 w 7472601"/>
              <a:gd name="connsiteY483" fmla="*/ 4146947 h 6858000"/>
              <a:gd name="connsiteX484" fmla="*/ 3563434 w 7472601"/>
              <a:gd name="connsiteY484" fmla="*/ 4469115 h 6858000"/>
              <a:gd name="connsiteX485" fmla="*/ 3177952 w 7472601"/>
              <a:gd name="connsiteY485" fmla="*/ 3657386 h 6858000"/>
              <a:gd name="connsiteX486" fmla="*/ 3189263 w 7472601"/>
              <a:gd name="connsiteY486" fmla="*/ 3625726 h 6858000"/>
              <a:gd name="connsiteX487" fmla="*/ 3560912 w 7472601"/>
              <a:gd name="connsiteY487" fmla="*/ 4079863 h 6858000"/>
              <a:gd name="connsiteX488" fmla="*/ 3626636 w 7472601"/>
              <a:gd name="connsiteY488" fmla="*/ 4512230 h 6858000"/>
              <a:gd name="connsiteX489" fmla="*/ 3653088 w 7472601"/>
              <a:gd name="connsiteY489" fmla="*/ 4521417 h 6858000"/>
              <a:gd name="connsiteX490" fmla="*/ 3988128 w 7472601"/>
              <a:gd name="connsiteY490" fmla="*/ 4817267 h 6858000"/>
              <a:gd name="connsiteX491" fmla="*/ 4830582 w 7472601"/>
              <a:gd name="connsiteY491" fmla="*/ 4676000 h 6858000"/>
              <a:gd name="connsiteX492" fmla="*/ 4830100 w 7472601"/>
              <a:gd name="connsiteY492" fmla="*/ 4675554 h 6858000"/>
              <a:gd name="connsiteX493" fmla="*/ 4036318 w 7472601"/>
              <a:gd name="connsiteY493" fmla="*/ 4147013 h 6858000"/>
              <a:gd name="connsiteX494" fmla="*/ 3432098 w 7472601"/>
              <a:gd name="connsiteY494" fmla="*/ 3537312 h 6858000"/>
              <a:gd name="connsiteX495" fmla="*/ 3446761 w 7472601"/>
              <a:gd name="connsiteY495" fmla="*/ 3461278 h 6858000"/>
              <a:gd name="connsiteX496" fmla="*/ 4419733 w 7472601"/>
              <a:gd name="connsiteY496" fmla="*/ 3963555 h 6858000"/>
              <a:gd name="connsiteX497" fmla="*/ 4781371 w 7472601"/>
              <a:gd name="connsiteY497" fmla="*/ 4458604 h 6858000"/>
              <a:gd name="connsiteX498" fmla="*/ 4780440 w 7472601"/>
              <a:gd name="connsiteY498" fmla="*/ 4470290 h 6858000"/>
              <a:gd name="connsiteX499" fmla="*/ 4898954 w 7472601"/>
              <a:gd name="connsiteY499" fmla="*/ 4662092 h 6858000"/>
              <a:gd name="connsiteX500" fmla="*/ 4900699 w 7472601"/>
              <a:gd name="connsiteY500" fmla="*/ 4670867 h 6858000"/>
              <a:gd name="connsiteX501" fmla="*/ 5714511 w 7472601"/>
              <a:gd name="connsiteY501" fmla="*/ 4663483 h 6858000"/>
              <a:gd name="connsiteX502" fmla="*/ 5464793 w 7472601"/>
              <a:gd name="connsiteY502" fmla="*/ 4393556 h 6858000"/>
              <a:gd name="connsiteX503" fmla="*/ 5461897 w 7472601"/>
              <a:gd name="connsiteY503" fmla="*/ 4390879 h 6858000"/>
              <a:gd name="connsiteX504" fmla="*/ 4294126 w 7472601"/>
              <a:gd name="connsiteY504" fmla="*/ 3303048 h 6858000"/>
              <a:gd name="connsiteX505" fmla="*/ 4305321 w 7472601"/>
              <a:gd name="connsiteY505" fmla="*/ 3256953 h 6858000"/>
              <a:gd name="connsiteX506" fmla="*/ 4949299 w 7472601"/>
              <a:gd name="connsiteY506" fmla="*/ 3766336 h 6858000"/>
              <a:gd name="connsiteX507" fmla="*/ 5291452 w 7472601"/>
              <a:gd name="connsiteY507" fmla="*/ 4076801 h 6858000"/>
              <a:gd name="connsiteX508" fmla="*/ 5434998 w 7472601"/>
              <a:gd name="connsiteY508" fmla="*/ 4254100 h 6858000"/>
              <a:gd name="connsiteX509" fmla="*/ 5351015 w 7472601"/>
              <a:gd name="connsiteY509" fmla="*/ 3760989 h 6858000"/>
              <a:gd name="connsiteX510" fmla="*/ 5413780 w 7472601"/>
              <a:gd name="connsiteY510" fmla="*/ 2966265 h 6858000"/>
              <a:gd name="connsiteX511" fmla="*/ 5425627 w 7472601"/>
              <a:gd name="connsiteY511" fmla="*/ 2954192 h 6858000"/>
              <a:gd name="connsiteX512" fmla="*/ 6604735 w 7472601"/>
              <a:gd name="connsiteY512" fmla="*/ 2041381 h 6858000"/>
              <a:gd name="connsiteX513" fmla="*/ 7204487 w 7472601"/>
              <a:gd name="connsiteY513" fmla="*/ 2742112 h 6858000"/>
              <a:gd name="connsiteX514" fmla="*/ 7131592 w 7472601"/>
              <a:gd name="connsiteY514" fmla="*/ 2672096 h 6858000"/>
              <a:gd name="connsiteX515" fmla="*/ 6996344 w 7472601"/>
              <a:gd name="connsiteY515" fmla="*/ 2518310 h 6858000"/>
              <a:gd name="connsiteX516" fmla="*/ 6735495 w 7472601"/>
              <a:gd name="connsiteY516" fmla="*/ 2196890 h 6858000"/>
              <a:gd name="connsiteX517" fmla="*/ 6721901 w 7472601"/>
              <a:gd name="connsiteY517" fmla="*/ 2179274 h 6858000"/>
              <a:gd name="connsiteX518" fmla="*/ 6604735 w 7472601"/>
              <a:gd name="connsiteY518" fmla="*/ 2041381 h 6858000"/>
              <a:gd name="connsiteX519" fmla="*/ 6591670 w 7472601"/>
              <a:gd name="connsiteY519" fmla="*/ 1988277 h 6858000"/>
              <a:gd name="connsiteX520" fmla="*/ 6747349 w 7472601"/>
              <a:gd name="connsiteY520" fmla="*/ 2160069 h 6858000"/>
              <a:gd name="connsiteX521" fmla="*/ 6760943 w 7472601"/>
              <a:gd name="connsiteY521" fmla="*/ 2177686 h 6858000"/>
              <a:gd name="connsiteX522" fmla="*/ 7021065 w 7472601"/>
              <a:gd name="connsiteY522" fmla="*/ 2498102 h 6858000"/>
              <a:gd name="connsiteX523" fmla="*/ 7155223 w 7472601"/>
              <a:gd name="connsiteY523" fmla="*/ 2650386 h 6858000"/>
              <a:gd name="connsiteX524" fmla="*/ 7203167 w 7472601"/>
              <a:gd name="connsiteY524" fmla="*/ 2697288 h 6858000"/>
              <a:gd name="connsiteX525" fmla="*/ 6937703 w 7472601"/>
              <a:gd name="connsiteY525" fmla="*/ 2321981 h 6858000"/>
              <a:gd name="connsiteX526" fmla="*/ 6591670 w 7472601"/>
              <a:gd name="connsiteY526" fmla="*/ 1988277 h 6858000"/>
              <a:gd name="connsiteX527" fmla="*/ 5798671 w 7472601"/>
              <a:gd name="connsiteY527" fmla="*/ 1981601 h 6858000"/>
              <a:gd name="connsiteX528" fmla="*/ 5754709 w 7472601"/>
              <a:gd name="connsiteY528" fmla="*/ 2071454 h 6858000"/>
              <a:gd name="connsiteX529" fmla="*/ 5763044 w 7472601"/>
              <a:gd name="connsiteY529" fmla="*/ 2842206 h 6858000"/>
              <a:gd name="connsiteX530" fmla="*/ 5764974 w 7472601"/>
              <a:gd name="connsiteY530" fmla="*/ 2799609 h 6858000"/>
              <a:gd name="connsiteX531" fmla="*/ 5767665 w 7472601"/>
              <a:gd name="connsiteY531" fmla="*/ 2666409 h 6858000"/>
              <a:gd name="connsiteX532" fmla="*/ 5763055 w 7472601"/>
              <a:gd name="connsiteY532" fmla="*/ 2579705 h 6858000"/>
              <a:gd name="connsiteX533" fmla="*/ 5758079 w 7472601"/>
              <a:gd name="connsiteY533" fmla="*/ 2492508 h 6858000"/>
              <a:gd name="connsiteX534" fmla="*/ 5779325 w 7472601"/>
              <a:gd name="connsiteY534" fmla="*/ 2197069 h 6858000"/>
              <a:gd name="connsiteX535" fmla="*/ 5798671 w 7472601"/>
              <a:gd name="connsiteY535" fmla="*/ 1981601 h 6858000"/>
              <a:gd name="connsiteX536" fmla="*/ 5829202 w 7472601"/>
              <a:gd name="connsiteY536" fmla="*/ 1971679 h 6858000"/>
              <a:gd name="connsiteX537" fmla="*/ 5809558 w 7472601"/>
              <a:gd name="connsiteY537" fmla="*/ 2198043 h 6858000"/>
              <a:gd name="connsiteX538" fmla="*/ 5788653 w 7472601"/>
              <a:gd name="connsiteY538" fmla="*/ 2489430 h 6858000"/>
              <a:gd name="connsiteX539" fmla="*/ 5793439 w 7472601"/>
              <a:gd name="connsiteY539" fmla="*/ 2575235 h 6858000"/>
              <a:gd name="connsiteX540" fmla="*/ 5796837 w 7472601"/>
              <a:gd name="connsiteY540" fmla="*/ 2637633 h 6858000"/>
              <a:gd name="connsiteX541" fmla="*/ 5818614 w 7472601"/>
              <a:gd name="connsiteY541" fmla="*/ 2473055 h 6858000"/>
              <a:gd name="connsiteX542" fmla="*/ 5829202 w 7472601"/>
              <a:gd name="connsiteY542" fmla="*/ 1971679 h 6858000"/>
              <a:gd name="connsiteX543" fmla="*/ 5911389 w 7472601"/>
              <a:gd name="connsiteY543" fmla="*/ 1898371 h 6858000"/>
              <a:gd name="connsiteX544" fmla="*/ 6237627 w 7472601"/>
              <a:gd name="connsiteY544" fmla="*/ 2231921 h 6858000"/>
              <a:gd name="connsiteX545" fmla="*/ 5911389 w 7472601"/>
              <a:gd name="connsiteY545" fmla="*/ 1898371 h 6858000"/>
              <a:gd name="connsiteX546" fmla="*/ 6944437 w 7472601"/>
              <a:gd name="connsiteY546" fmla="*/ 1575402 h 6858000"/>
              <a:gd name="connsiteX547" fmla="*/ 6304730 w 7472601"/>
              <a:gd name="connsiteY547" fmla="*/ 1766654 h 6858000"/>
              <a:gd name="connsiteX548" fmla="*/ 6944437 w 7472601"/>
              <a:gd name="connsiteY548" fmla="*/ 1575402 h 6858000"/>
              <a:gd name="connsiteX549" fmla="*/ 7019523 w 7472601"/>
              <a:gd name="connsiteY549" fmla="*/ 1519450 h 6858000"/>
              <a:gd name="connsiteX550" fmla="*/ 6298091 w 7472601"/>
              <a:gd name="connsiteY550" fmla="*/ 1737122 h 6858000"/>
              <a:gd name="connsiteX551" fmla="*/ 7019523 w 7472601"/>
              <a:gd name="connsiteY551" fmla="*/ 1519450 h 6858000"/>
              <a:gd name="connsiteX552" fmla="*/ 2399523 w 7472601"/>
              <a:gd name="connsiteY552" fmla="*/ 1428234 h 6858000"/>
              <a:gd name="connsiteX553" fmla="*/ 2224982 w 7472601"/>
              <a:gd name="connsiteY553" fmla="*/ 1826201 h 6858000"/>
              <a:gd name="connsiteX554" fmla="*/ 2096099 w 7472601"/>
              <a:gd name="connsiteY554" fmla="*/ 2345900 h 6858000"/>
              <a:gd name="connsiteX555" fmla="*/ 2283317 w 7472601"/>
              <a:gd name="connsiteY555" fmla="*/ 1796925 h 6858000"/>
              <a:gd name="connsiteX556" fmla="*/ 2399523 w 7472601"/>
              <a:gd name="connsiteY556" fmla="*/ 1428234 h 6858000"/>
              <a:gd name="connsiteX557" fmla="*/ 2448558 w 7472601"/>
              <a:gd name="connsiteY557" fmla="*/ 1373435 h 6858000"/>
              <a:gd name="connsiteX558" fmla="*/ 2312521 w 7472601"/>
              <a:gd name="connsiteY558" fmla="*/ 1806140 h 6858000"/>
              <a:gd name="connsiteX559" fmla="*/ 2127533 w 7472601"/>
              <a:gd name="connsiteY559" fmla="*/ 2348380 h 6858000"/>
              <a:gd name="connsiteX560" fmla="*/ 2358080 w 7472601"/>
              <a:gd name="connsiteY560" fmla="*/ 1866134 h 6858000"/>
              <a:gd name="connsiteX561" fmla="*/ 2407436 w 7472601"/>
              <a:gd name="connsiteY561" fmla="*/ 1651070 h 6858000"/>
              <a:gd name="connsiteX562" fmla="*/ 2448558 w 7472601"/>
              <a:gd name="connsiteY562" fmla="*/ 1373435 h 6858000"/>
              <a:gd name="connsiteX563" fmla="*/ 278707 w 7472601"/>
              <a:gd name="connsiteY563" fmla="*/ 1352270 h 6858000"/>
              <a:gd name="connsiteX564" fmla="*/ 321570 w 7472601"/>
              <a:gd name="connsiteY564" fmla="*/ 1861610 h 6858000"/>
              <a:gd name="connsiteX565" fmla="*/ 294281 w 7472601"/>
              <a:gd name="connsiteY565" fmla="*/ 1440658 h 6858000"/>
              <a:gd name="connsiteX566" fmla="*/ 278707 w 7472601"/>
              <a:gd name="connsiteY566" fmla="*/ 1352270 h 6858000"/>
              <a:gd name="connsiteX567" fmla="*/ 1423821 w 7472601"/>
              <a:gd name="connsiteY567" fmla="*/ 1351958 h 6858000"/>
              <a:gd name="connsiteX568" fmla="*/ 1638521 w 7472601"/>
              <a:gd name="connsiteY568" fmla="*/ 1908470 h 6858000"/>
              <a:gd name="connsiteX569" fmla="*/ 1754199 w 7472601"/>
              <a:gd name="connsiteY569" fmla="*/ 2149284 h 6858000"/>
              <a:gd name="connsiteX570" fmla="*/ 1908359 w 7472601"/>
              <a:gd name="connsiteY570" fmla="*/ 2364988 h 6858000"/>
              <a:gd name="connsiteX571" fmla="*/ 1647661 w 7472601"/>
              <a:gd name="connsiteY571" fmla="*/ 1825945 h 6858000"/>
              <a:gd name="connsiteX572" fmla="*/ 1423821 w 7472601"/>
              <a:gd name="connsiteY572" fmla="*/ 1351958 h 6858000"/>
              <a:gd name="connsiteX573" fmla="*/ 1431890 w 7472601"/>
              <a:gd name="connsiteY573" fmla="*/ 1306475 h 6858000"/>
              <a:gd name="connsiteX574" fmla="*/ 1507597 w 7472601"/>
              <a:gd name="connsiteY574" fmla="*/ 1446132 h 6858000"/>
              <a:gd name="connsiteX575" fmla="*/ 1674586 w 7472601"/>
              <a:gd name="connsiteY575" fmla="*/ 1813832 h 6858000"/>
              <a:gd name="connsiteX576" fmla="*/ 1815950 w 7472601"/>
              <a:gd name="connsiteY576" fmla="*/ 2128564 h 6858000"/>
              <a:gd name="connsiteX577" fmla="*/ 1984242 w 7472601"/>
              <a:gd name="connsiteY577" fmla="*/ 2430829 h 6858000"/>
              <a:gd name="connsiteX578" fmla="*/ 2014023 w 7472601"/>
              <a:gd name="connsiteY578" fmla="*/ 2450995 h 6858000"/>
              <a:gd name="connsiteX579" fmla="*/ 1747337 w 7472601"/>
              <a:gd name="connsiteY579" fmla="*/ 1855264 h 6858000"/>
              <a:gd name="connsiteX580" fmla="*/ 1533749 w 7472601"/>
              <a:gd name="connsiteY580" fmla="*/ 1478656 h 6858000"/>
              <a:gd name="connsiteX581" fmla="*/ 1431890 w 7472601"/>
              <a:gd name="connsiteY581" fmla="*/ 1306475 h 6858000"/>
              <a:gd name="connsiteX582" fmla="*/ 5052692 w 7472601"/>
              <a:gd name="connsiteY582" fmla="*/ 1292994 h 6858000"/>
              <a:gd name="connsiteX583" fmla="*/ 5200661 w 7472601"/>
              <a:gd name="connsiteY583" fmla="*/ 1635186 h 6858000"/>
              <a:gd name="connsiteX584" fmla="*/ 5297138 w 7472601"/>
              <a:gd name="connsiteY584" fmla="*/ 1906351 h 6858000"/>
              <a:gd name="connsiteX585" fmla="*/ 5052692 w 7472601"/>
              <a:gd name="connsiteY585" fmla="*/ 1292994 h 6858000"/>
              <a:gd name="connsiteX586" fmla="*/ 5009948 w 7472601"/>
              <a:gd name="connsiteY586" fmla="*/ 1273619 h 6858000"/>
              <a:gd name="connsiteX587" fmla="*/ 5121777 w 7472601"/>
              <a:gd name="connsiteY587" fmla="*/ 1654213 h 6858000"/>
              <a:gd name="connsiteX588" fmla="*/ 5293545 w 7472601"/>
              <a:gd name="connsiteY588" fmla="*/ 2072247 h 6858000"/>
              <a:gd name="connsiteX589" fmla="*/ 5294042 w 7472601"/>
              <a:gd name="connsiteY589" fmla="*/ 2065019 h 6858000"/>
              <a:gd name="connsiteX590" fmla="*/ 5171936 w 7472601"/>
              <a:gd name="connsiteY590" fmla="*/ 1647613 h 6858000"/>
              <a:gd name="connsiteX591" fmla="*/ 5009948 w 7472601"/>
              <a:gd name="connsiteY591" fmla="*/ 1273619 h 6858000"/>
              <a:gd name="connsiteX592" fmla="*/ 655236 w 7472601"/>
              <a:gd name="connsiteY592" fmla="*/ 1268632 h 6858000"/>
              <a:gd name="connsiteX593" fmla="*/ 839521 w 7472601"/>
              <a:gd name="connsiteY593" fmla="*/ 1685315 h 6858000"/>
              <a:gd name="connsiteX594" fmla="*/ 1109416 w 7472601"/>
              <a:gd name="connsiteY594" fmla="*/ 2061663 h 6858000"/>
              <a:gd name="connsiteX595" fmla="*/ 1298300 w 7472601"/>
              <a:gd name="connsiteY595" fmla="*/ 2247742 h 6858000"/>
              <a:gd name="connsiteX596" fmla="*/ 1125871 w 7472601"/>
              <a:gd name="connsiteY596" fmla="*/ 1989513 h 6858000"/>
              <a:gd name="connsiteX597" fmla="*/ 981574 w 7472601"/>
              <a:gd name="connsiteY597" fmla="*/ 1783157 h 6858000"/>
              <a:gd name="connsiteX598" fmla="*/ 922198 w 7472601"/>
              <a:gd name="connsiteY598" fmla="*/ 1677437 h 6858000"/>
              <a:gd name="connsiteX599" fmla="*/ 869293 w 7472601"/>
              <a:gd name="connsiteY599" fmla="*/ 1583214 h 6858000"/>
              <a:gd name="connsiteX600" fmla="*/ 751431 w 7472601"/>
              <a:gd name="connsiteY600" fmla="*/ 1405731 h 6858000"/>
              <a:gd name="connsiteX601" fmla="*/ 655236 w 7472601"/>
              <a:gd name="connsiteY601" fmla="*/ 1268632 h 6858000"/>
              <a:gd name="connsiteX602" fmla="*/ 6516292 w 7472601"/>
              <a:gd name="connsiteY602" fmla="*/ 1263064 h 6858000"/>
              <a:gd name="connsiteX603" fmla="*/ 5736320 w 7472601"/>
              <a:gd name="connsiteY603" fmla="*/ 1501803 h 6858000"/>
              <a:gd name="connsiteX604" fmla="*/ 6516292 w 7472601"/>
              <a:gd name="connsiteY604" fmla="*/ 1263064 h 6858000"/>
              <a:gd name="connsiteX605" fmla="*/ 291466 w 7472601"/>
              <a:gd name="connsiteY605" fmla="*/ 1250369 h 6858000"/>
              <a:gd name="connsiteX606" fmla="*/ 323180 w 7472601"/>
              <a:gd name="connsiteY606" fmla="*/ 1435283 h 6858000"/>
              <a:gd name="connsiteX607" fmla="*/ 349381 w 7472601"/>
              <a:gd name="connsiteY607" fmla="*/ 1875041 h 6858000"/>
              <a:gd name="connsiteX608" fmla="*/ 374363 w 7472601"/>
              <a:gd name="connsiteY608" fmla="*/ 1506494 h 6858000"/>
              <a:gd name="connsiteX609" fmla="*/ 302168 w 7472601"/>
              <a:gd name="connsiteY609" fmla="*/ 1274495 h 6858000"/>
              <a:gd name="connsiteX610" fmla="*/ 291466 w 7472601"/>
              <a:gd name="connsiteY610" fmla="*/ 1250369 h 6858000"/>
              <a:gd name="connsiteX611" fmla="*/ 678222 w 7472601"/>
              <a:gd name="connsiteY611" fmla="*/ 1248670 h 6858000"/>
              <a:gd name="connsiteX612" fmla="*/ 775536 w 7472601"/>
              <a:gd name="connsiteY612" fmla="*/ 1388015 h 6858000"/>
              <a:gd name="connsiteX613" fmla="*/ 894529 w 7472601"/>
              <a:gd name="connsiteY613" fmla="*/ 1567739 h 6858000"/>
              <a:gd name="connsiteX614" fmla="*/ 948000 w 7472601"/>
              <a:gd name="connsiteY614" fmla="*/ 1663088 h 6858000"/>
              <a:gd name="connsiteX615" fmla="*/ 1006812 w 7472601"/>
              <a:gd name="connsiteY615" fmla="*/ 1767683 h 6858000"/>
              <a:gd name="connsiteX616" fmla="*/ 1149133 w 7472601"/>
              <a:gd name="connsiteY616" fmla="*/ 1971513 h 6858000"/>
              <a:gd name="connsiteX617" fmla="*/ 1333952 w 7472601"/>
              <a:gd name="connsiteY617" fmla="*/ 2251620 h 6858000"/>
              <a:gd name="connsiteX618" fmla="*/ 1337329 w 7472601"/>
              <a:gd name="connsiteY618" fmla="*/ 2258350 h 6858000"/>
              <a:gd name="connsiteX619" fmla="*/ 1014726 w 7472601"/>
              <a:gd name="connsiteY619" fmla="*/ 1615556 h 6858000"/>
              <a:gd name="connsiteX620" fmla="*/ 678222 w 7472601"/>
              <a:gd name="connsiteY620" fmla="*/ 1248670 h 6858000"/>
              <a:gd name="connsiteX621" fmla="*/ 6691602 w 7472601"/>
              <a:gd name="connsiteY621" fmla="*/ 1140573 h 6858000"/>
              <a:gd name="connsiteX622" fmla="*/ 6571100 w 7472601"/>
              <a:gd name="connsiteY622" fmla="*/ 1183662 h 6858000"/>
              <a:gd name="connsiteX623" fmla="*/ 6241687 w 7472601"/>
              <a:gd name="connsiteY623" fmla="*/ 1257600 h 6858000"/>
              <a:gd name="connsiteX624" fmla="*/ 5693009 w 7472601"/>
              <a:gd name="connsiteY624" fmla="*/ 1478256 h 6858000"/>
              <a:gd name="connsiteX625" fmla="*/ 6548420 w 7472601"/>
              <a:gd name="connsiteY625" fmla="*/ 1214599 h 6858000"/>
              <a:gd name="connsiteX626" fmla="*/ 6605473 w 7472601"/>
              <a:gd name="connsiteY626" fmla="*/ 1184686 h 6858000"/>
              <a:gd name="connsiteX627" fmla="*/ 6691602 w 7472601"/>
              <a:gd name="connsiteY627" fmla="*/ 1140573 h 6858000"/>
              <a:gd name="connsiteX628" fmla="*/ 4002475 w 7472601"/>
              <a:gd name="connsiteY628" fmla="*/ 1037802 h 6858000"/>
              <a:gd name="connsiteX629" fmla="*/ 4000324 w 7472601"/>
              <a:gd name="connsiteY629" fmla="*/ 1039362 h 6858000"/>
              <a:gd name="connsiteX630" fmla="*/ 4002862 w 7472601"/>
              <a:gd name="connsiteY630" fmla="*/ 1042866 h 6858000"/>
              <a:gd name="connsiteX631" fmla="*/ 4002475 w 7472601"/>
              <a:gd name="connsiteY631" fmla="*/ 1037802 h 6858000"/>
              <a:gd name="connsiteX632" fmla="*/ 506322 w 7472601"/>
              <a:gd name="connsiteY632" fmla="*/ 1020997 h 6858000"/>
              <a:gd name="connsiteX633" fmla="*/ 533068 w 7472601"/>
              <a:gd name="connsiteY633" fmla="*/ 1029409 h 6858000"/>
              <a:gd name="connsiteX634" fmla="*/ 1232525 w 7472601"/>
              <a:gd name="connsiteY634" fmla="*/ 1804675 h 6858000"/>
              <a:gd name="connsiteX635" fmla="*/ 1388858 w 7472601"/>
              <a:gd name="connsiteY635" fmla="*/ 2368011 h 6858000"/>
              <a:gd name="connsiteX636" fmla="*/ 1384098 w 7472601"/>
              <a:gd name="connsiteY636" fmla="*/ 2378125 h 6858000"/>
              <a:gd name="connsiteX637" fmla="*/ 1425393 w 7472601"/>
              <a:gd name="connsiteY637" fmla="*/ 2589124 h 6858000"/>
              <a:gd name="connsiteX638" fmla="*/ 1424001 w 7472601"/>
              <a:gd name="connsiteY638" fmla="*/ 2597541 h 6858000"/>
              <a:gd name="connsiteX639" fmla="*/ 2152729 w 7472601"/>
              <a:gd name="connsiteY639" fmla="*/ 2864487 h 6858000"/>
              <a:gd name="connsiteX640" fmla="*/ 2020609 w 7472601"/>
              <a:gd name="connsiteY640" fmla="*/ 2539671 h 6858000"/>
              <a:gd name="connsiteX641" fmla="*/ 2018920 w 7472601"/>
              <a:gd name="connsiteY641" fmla="*/ 2536309 h 6858000"/>
              <a:gd name="connsiteX642" fmla="*/ 1342441 w 7472601"/>
              <a:gd name="connsiteY642" fmla="*/ 1173017 h 6858000"/>
              <a:gd name="connsiteX643" fmla="*/ 1367925 w 7472601"/>
              <a:gd name="connsiteY643" fmla="*/ 1135648 h 6858000"/>
              <a:gd name="connsiteX644" fmla="*/ 1771401 w 7472601"/>
              <a:gd name="connsiteY644" fmla="*/ 1806673 h 6858000"/>
              <a:gd name="connsiteX645" fmla="*/ 1972385 w 7472601"/>
              <a:gd name="connsiteY645" fmla="*/ 2198735 h 6858000"/>
              <a:gd name="connsiteX646" fmla="*/ 2040892 w 7472601"/>
              <a:gd name="connsiteY646" fmla="*/ 2405205 h 6858000"/>
              <a:gd name="connsiteX647" fmla="*/ 2131689 w 7472601"/>
              <a:gd name="connsiteY647" fmla="*/ 1936926 h 6858000"/>
              <a:gd name="connsiteX648" fmla="*/ 2454820 w 7472601"/>
              <a:gd name="connsiteY648" fmla="*/ 1248808 h 6858000"/>
              <a:gd name="connsiteX649" fmla="*/ 2492512 w 7472601"/>
              <a:gd name="connsiteY649" fmla="*/ 1302920 h 6858000"/>
              <a:gd name="connsiteX650" fmla="*/ 2081216 w 7472601"/>
              <a:gd name="connsiteY650" fmla="*/ 2527513 h 6858000"/>
              <a:gd name="connsiteX651" fmla="*/ 2081211 w 7472601"/>
              <a:gd name="connsiteY651" fmla="*/ 2528916 h 6858000"/>
              <a:gd name="connsiteX652" fmla="*/ 2199067 w 7472601"/>
              <a:gd name="connsiteY652" fmla="*/ 2884061 h 6858000"/>
              <a:gd name="connsiteX653" fmla="*/ 3192586 w 7472601"/>
              <a:gd name="connsiteY653" fmla="*/ 3411496 h 6858000"/>
              <a:gd name="connsiteX654" fmla="*/ 3182620 w 7472601"/>
              <a:gd name="connsiteY654" fmla="*/ 3483279 h 6858000"/>
              <a:gd name="connsiteX655" fmla="*/ 2435119 w 7472601"/>
              <a:gd name="connsiteY655" fmla="*/ 3080173 h 6858000"/>
              <a:gd name="connsiteX656" fmla="*/ 2410152 w 7472601"/>
              <a:gd name="connsiteY656" fmla="*/ 3063751 h 6858000"/>
              <a:gd name="connsiteX657" fmla="*/ 2408099 w 7472601"/>
              <a:gd name="connsiteY657" fmla="*/ 3064403 h 6858000"/>
              <a:gd name="connsiteX658" fmla="*/ 2407218 w 7472601"/>
              <a:gd name="connsiteY658" fmla="*/ 3070324 h 6858000"/>
              <a:gd name="connsiteX659" fmla="*/ 2380138 w 7472601"/>
              <a:gd name="connsiteY659" fmla="*/ 3099341 h 6858000"/>
              <a:gd name="connsiteX660" fmla="*/ 1765923 w 7472601"/>
              <a:gd name="connsiteY660" fmla="*/ 3581043 h 6858000"/>
              <a:gd name="connsiteX661" fmla="*/ 1702258 w 7472601"/>
              <a:gd name="connsiteY661" fmla="*/ 3612286 h 6858000"/>
              <a:gd name="connsiteX662" fmla="*/ 1538370 w 7472601"/>
              <a:gd name="connsiteY662" fmla="*/ 3811804 h 6858000"/>
              <a:gd name="connsiteX663" fmla="*/ 542867 w 7472601"/>
              <a:gd name="connsiteY663" fmla="*/ 4944092 h 6858000"/>
              <a:gd name="connsiteX664" fmla="*/ 515800 w 7472601"/>
              <a:gd name="connsiteY664" fmla="*/ 4862180 h 6858000"/>
              <a:gd name="connsiteX665" fmla="*/ 909145 w 7472601"/>
              <a:gd name="connsiteY665" fmla="*/ 4199225 h 6858000"/>
              <a:gd name="connsiteX666" fmla="*/ 1214067 w 7472601"/>
              <a:gd name="connsiteY666" fmla="*/ 3908561 h 6858000"/>
              <a:gd name="connsiteX667" fmla="*/ 640967 w 7472601"/>
              <a:gd name="connsiteY667" fmla="*/ 4105601 h 6858000"/>
              <a:gd name="connsiteX668" fmla="*/ 112563 w 7472601"/>
              <a:gd name="connsiteY668" fmla="*/ 4396952 h 6858000"/>
              <a:gd name="connsiteX669" fmla="*/ 0 w 7472601"/>
              <a:gd name="connsiteY669" fmla="*/ 4466006 h 6858000"/>
              <a:gd name="connsiteX670" fmla="*/ 0 w 7472601"/>
              <a:gd name="connsiteY670" fmla="*/ 4233763 h 6858000"/>
              <a:gd name="connsiteX671" fmla="*/ 36881 w 7472601"/>
              <a:gd name="connsiteY671" fmla="*/ 4200118 h 6858000"/>
              <a:gd name="connsiteX672" fmla="*/ 910534 w 7472601"/>
              <a:gd name="connsiteY672" fmla="*/ 3629753 h 6858000"/>
              <a:gd name="connsiteX673" fmla="*/ 1578717 w 7472601"/>
              <a:gd name="connsiteY673" fmla="*/ 3575982 h 6858000"/>
              <a:gd name="connsiteX674" fmla="*/ 2338780 w 7472601"/>
              <a:gd name="connsiteY674" fmla="*/ 3033725 h 6858000"/>
              <a:gd name="connsiteX675" fmla="*/ 1807991 w 7472601"/>
              <a:gd name="connsiteY675" fmla="*/ 2807184 h 6858000"/>
              <a:gd name="connsiteX676" fmla="*/ 1416358 w 7472601"/>
              <a:gd name="connsiteY676" fmla="*/ 3112571 h 6858000"/>
              <a:gd name="connsiteX677" fmla="*/ 939066 w 7472601"/>
              <a:gd name="connsiteY677" fmla="*/ 3378798 h 6858000"/>
              <a:gd name="connsiteX678" fmla="*/ 115099 w 7472601"/>
              <a:gd name="connsiteY678" fmla="*/ 3607650 h 6858000"/>
              <a:gd name="connsiteX679" fmla="*/ 97284 w 7472601"/>
              <a:gd name="connsiteY679" fmla="*/ 3520393 h 6858000"/>
              <a:gd name="connsiteX680" fmla="*/ 922050 w 7472601"/>
              <a:gd name="connsiteY680" fmla="*/ 3074867 h 6858000"/>
              <a:gd name="connsiteX681" fmla="*/ 1405265 w 7472601"/>
              <a:gd name="connsiteY681" fmla="*/ 3016319 h 6858000"/>
              <a:gd name="connsiteX682" fmla="*/ 1407512 w 7472601"/>
              <a:gd name="connsiteY682" fmla="*/ 3018001 h 6858000"/>
              <a:gd name="connsiteX683" fmla="*/ 1726266 w 7472601"/>
              <a:gd name="connsiteY683" fmla="*/ 2777274 h 6858000"/>
              <a:gd name="connsiteX684" fmla="*/ 625390 w 7472601"/>
              <a:gd name="connsiteY684" fmla="*/ 2514541 h 6858000"/>
              <a:gd name="connsiteX685" fmla="*/ 619799 w 7472601"/>
              <a:gd name="connsiteY685" fmla="*/ 2527180 h 6858000"/>
              <a:gd name="connsiteX686" fmla="*/ 310030 w 7472601"/>
              <a:gd name="connsiteY686" fmla="*/ 2771818 h 6858000"/>
              <a:gd name="connsiteX687" fmla="*/ 173877 w 7472601"/>
              <a:gd name="connsiteY687" fmla="*/ 2937056 h 6858000"/>
              <a:gd name="connsiteX688" fmla="*/ 77889 w 7472601"/>
              <a:gd name="connsiteY688" fmla="*/ 3138440 h 6858000"/>
              <a:gd name="connsiteX689" fmla="*/ 0 w 7472601"/>
              <a:gd name="connsiteY689" fmla="*/ 3271395 h 6858000"/>
              <a:gd name="connsiteX690" fmla="*/ 0 w 7472601"/>
              <a:gd name="connsiteY690" fmla="*/ 3153002 h 6858000"/>
              <a:gd name="connsiteX691" fmla="*/ 2386 w 7472601"/>
              <a:gd name="connsiteY691" fmla="*/ 3149203 h 6858000"/>
              <a:gd name="connsiteX692" fmla="*/ 89753 w 7472601"/>
              <a:gd name="connsiteY692" fmla="*/ 2987702 h 6858000"/>
              <a:gd name="connsiteX693" fmla="*/ 76869 w 7472601"/>
              <a:gd name="connsiteY693" fmla="*/ 3005404 h 6858000"/>
              <a:gd name="connsiteX694" fmla="*/ 32049 w 7472601"/>
              <a:gd name="connsiteY694" fmla="*/ 3065814 h 6858000"/>
              <a:gd name="connsiteX695" fmla="*/ 0 w 7472601"/>
              <a:gd name="connsiteY695" fmla="*/ 3108744 h 6858000"/>
              <a:gd name="connsiteX696" fmla="*/ 0 w 7472601"/>
              <a:gd name="connsiteY696" fmla="*/ 3058059 h 6858000"/>
              <a:gd name="connsiteX697" fmla="*/ 7610 w 7472601"/>
              <a:gd name="connsiteY697" fmla="*/ 3047889 h 6858000"/>
              <a:gd name="connsiteX698" fmla="*/ 52419 w 7472601"/>
              <a:gd name="connsiteY698" fmla="*/ 2987479 h 6858000"/>
              <a:gd name="connsiteX699" fmla="*/ 59142 w 7472601"/>
              <a:gd name="connsiteY699" fmla="*/ 2978488 h 6858000"/>
              <a:gd name="connsiteX700" fmla="*/ 0 w 7472601"/>
              <a:gd name="connsiteY700" fmla="*/ 3015334 h 6858000"/>
              <a:gd name="connsiteX701" fmla="*/ 0 w 7472601"/>
              <a:gd name="connsiteY701" fmla="*/ 2914286 h 6858000"/>
              <a:gd name="connsiteX702" fmla="*/ 36383 w 7472601"/>
              <a:gd name="connsiteY702" fmla="*/ 2901128 h 6858000"/>
              <a:gd name="connsiteX703" fmla="*/ 156329 w 7472601"/>
              <a:gd name="connsiteY703" fmla="*/ 2840533 h 6858000"/>
              <a:gd name="connsiteX704" fmla="*/ 358355 w 7472601"/>
              <a:gd name="connsiteY704" fmla="*/ 2620471 h 6858000"/>
              <a:gd name="connsiteX705" fmla="*/ 510577 w 7472601"/>
              <a:gd name="connsiteY705" fmla="*/ 2501244 h 6858000"/>
              <a:gd name="connsiteX706" fmla="*/ 211967 w 7472601"/>
              <a:gd name="connsiteY706" fmla="*/ 2479171 h 6858000"/>
              <a:gd name="connsiteX707" fmla="*/ 0 w 7472601"/>
              <a:gd name="connsiteY707" fmla="*/ 2476398 h 6858000"/>
              <a:gd name="connsiteX708" fmla="*/ 0 w 7472601"/>
              <a:gd name="connsiteY708" fmla="*/ 2389189 h 6858000"/>
              <a:gd name="connsiteX709" fmla="*/ 103062 w 7472601"/>
              <a:gd name="connsiteY709" fmla="*/ 2389518 h 6858000"/>
              <a:gd name="connsiteX710" fmla="*/ 510734 w 7472601"/>
              <a:gd name="connsiteY710" fmla="*/ 2416201 h 6858000"/>
              <a:gd name="connsiteX711" fmla="*/ 279257 w 7472601"/>
              <a:gd name="connsiteY711" fmla="*/ 2092102 h 6858000"/>
              <a:gd name="connsiteX712" fmla="*/ 65265 w 7472601"/>
              <a:gd name="connsiteY712" fmla="*/ 2006049 h 6858000"/>
              <a:gd name="connsiteX713" fmla="*/ 0 w 7472601"/>
              <a:gd name="connsiteY713" fmla="*/ 1982532 h 6858000"/>
              <a:gd name="connsiteX714" fmla="*/ 0 w 7472601"/>
              <a:gd name="connsiteY714" fmla="*/ 1912789 h 6858000"/>
              <a:gd name="connsiteX715" fmla="*/ 97460 w 7472601"/>
              <a:gd name="connsiteY715" fmla="*/ 1953725 h 6858000"/>
              <a:gd name="connsiteX716" fmla="*/ 221272 w 7472601"/>
              <a:gd name="connsiteY716" fmla="*/ 1980766 h 6858000"/>
              <a:gd name="connsiteX717" fmla="*/ 116765 w 7472601"/>
              <a:gd name="connsiteY717" fmla="*/ 1911033 h 6858000"/>
              <a:gd name="connsiteX718" fmla="*/ 16405 w 7472601"/>
              <a:gd name="connsiteY718" fmla="*/ 1803412 h 6858000"/>
              <a:gd name="connsiteX719" fmla="*/ 0 w 7472601"/>
              <a:gd name="connsiteY719" fmla="*/ 1784777 h 6858000"/>
              <a:gd name="connsiteX720" fmla="*/ 0 w 7472601"/>
              <a:gd name="connsiteY720" fmla="*/ 1740082 h 6858000"/>
              <a:gd name="connsiteX721" fmla="*/ 39394 w 7472601"/>
              <a:gd name="connsiteY721" fmla="*/ 1784856 h 6858000"/>
              <a:gd name="connsiteX722" fmla="*/ 135813 w 7472601"/>
              <a:gd name="connsiteY722" fmla="*/ 1888838 h 6858000"/>
              <a:gd name="connsiteX723" fmla="*/ 242575 w 7472601"/>
              <a:gd name="connsiteY723" fmla="*/ 1958841 h 6858000"/>
              <a:gd name="connsiteX724" fmla="*/ 82197 w 7472601"/>
              <a:gd name="connsiteY724" fmla="*/ 1754826 h 6858000"/>
              <a:gd name="connsiteX725" fmla="*/ 0 w 7472601"/>
              <a:gd name="connsiteY725" fmla="*/ 1679650 h 6858000"/>
              <a:gd name="connsiteX726" fmla="*/ 0 w 7472601"/>
              <a:gd name="connsiteY726" fmla="*/ 1602463 h 6858000"/>
              <a:gd name="connsiteX727" fmla="*/ 84689 w 7472601"/>
              <a:gd name="connsiteY727" fmla="*/ 1677442 h 6858000"/>
              <a:gd name="connsiteX728" fmla="*/ 298437 w 7472601"/>
              <a:gd name="connsiteY728" fmla="*/ 1968019 h 6858000"/>
              <a:gd name="connsiteX729" fmla="*/ 227269 w 7472601"/>
              <a:gd name="connsiteY729" fmla="*/ 1114064 h 6858000"/>
              <a:gd name="connsiteX730" fmla="*/ 248003 w 7472601"/>
              <a:gd name="connsiteY730" fmla="*/ 1089613 h 6858000"/>
              <a:gd name="connsiteX731" fmla="*/ 427020 w 7472601"/>
              <a:gd name="connsiteY731" fmla="*/ 1619803 h 6858000"/>
              <a:gd name="connsiteX732" fmla="*/ 340345 w 7472601"/>
              <a:gd name="connsiteY732" fmla="*/ 2027739 h 6858000"/>
              <a:gd name="connsiteX733" fmla="*/ 360865 w 7472601"/>
              <a:gd name="connsiteY733" fmla="*/ 2044827 h 6858000"/>
              <a:gd name="connsiteX734" fmla="*/ 560414 w 7472601"/>
              <a:gd name="connsiteY734" fmla="*/ 2421457 h 6858000"/>
              <a:gd name="connsiteX735" fmla="*/ 1359703 w 7472601"/>
              <a:gd name="connsiteY735" fmla="*/ 2578554 h 6858000"/>
              <a:gd name="connsiteX736" fmla="*/ 1359422 w 7472601"/>
              <a:gd name="connsiteY736" fmla="*/ 2577994 h 6858000"/>
              <a:gd name="connsiteX737" fmla="*/ 828701 w 7472601"/>
              <a:gd name="connsiteY737" fmla="*/ 1839520 h 6858000"/>
              <a:gd name="connsiteX738" fmla="*/ 494427 w 7472601"/>
              <a:gd name="connsiteY738" fmla="*/ 1092333 h 6858000"/>
              <a:gd name="connsiteX739" fmla="*/ 506322 w 7472601"/>
              <a:gd name="connsiteY739" fmla="*/ 1020997 h 6858000"/>
              <a:gd name="connsiteX740" fmla="*/ 4570198 w 7472601"/>
              <a:gd name="connsiteY740" fmla="*/ 978081 h 6858000"/>
              <a:gd name="connsiteX741" fmla="*/ 4523691 w 7472601"/>
              <a:gd name="connsiteY741" fmla="*/ 1127776 h 6858000"/>
              <a:gd name="connsiteX742" fmla="*/ 4509875 w 7472601"/>
              <a:gd name="connsiteY742" fmla="*/ 1167552 h 6858000"/>
              <a:gd name="connsiteX743" fmla="*/ 4478168 w 7472601"/>
              <a:gd name="connsiteY743" fmla="*/ 1260735 h 6858000"/>
              <a:gd name="connsiteX744" fmla="*/ 4409309 w 7472601"/>
              <a:gd name="connsiteY744" fmla="*/ 1666996 h 6858000"/>
              <a:gd name="connsiteX745" fmla="*/ 4370031 w 7472601"/>
              <a:gd name="connsiteY745" fmla="*/ 1955666 h 6858000"/>
              <a:gd name="connsiteX746" fmla="*/ 4570198 w 7472601"/>
              <a:gd name="connsiteY746" fmla="*/ 978081 h 6858000"/>
              <a:gd name="connsiteX747" fmla="*/ 4557898 w 7472601"/>
              <a:gd name="connsiteY747" fmla="*/ 900011 h 6858000"/>
              <a:gd name="connsiteX748" fmla="*/ 4344840 w 7472601"/>
              <a:gd name="connsiteY748" fmla="*/ 1922038 h 6858000"/>
              <a:gd name="connsiteX749" fmla="*/ 4378710 w 7472601"/>
              <a:gd name="connsiteY749" fmla="*/ 1665516 h 6858000"/>
              <a:gd name="connsiteX750" fmla="*/ 4448798 w 7472601"/>
              <a:gd name="connsiteY750" fmla="*/ 1253024 h 6858000"/>
              <a:gd name="connsiteX751" fmla="*/ 4480315 w 7472601"/>
              <a:gd name="connsiteY751" fmla="*/ 1158454 h 6858000"/>
              <a:gd name="connsiteX752" fmla="*/ 4494133 w 7472601"/>
              <a:gd name="connsiteY752" fmla="*/ 1118676 h 6858000"/>
              <a:gd name="connsiteX753" fmla="*/ 4557898 w 7472601"/>
              <a:gd name="connsiteY753" fmla="*/ 900011 h 6858000"/>
              <a:gd name="connsiteX754" fmla="*/ 5870151 w 7472601"/>
              <a:gd name="connsiteY754" fmla="*/ 898890 h 6858000"/>
              <a:gd name="connsiteX755" fmla="*/ 5861335 w 7472601"/>
              <a:gd name="connsiteY755" fmla="*/ 899177 h 6858000"/>
              <a:gd name="connsiteX756" fmla="*/ 5843702 w 7472601"/>
              <a:gd name="connsiteY756" fmla="*/ 899748 h 6858000"/>
              <a:gd name="connsiteX757" fmla="*/ 5651107 w 7472601"/>
              <a:gd name="connsiteY757" fmla="*/ 920306 h 6858000"/>
              <a:gd name="connsiteX758" fmla="*/ 5459407 w 7472601"/>
              <a:gd name="connsiteY758" fmla="*/ 940975 h 6858000"/>
              <a:gd name="connsiteX759" fmla="*/ 5374846 w 7472601"/>
              <a:gd name="connsiteY759" fmla="*/ 941988 h 6858000"/>
              <a:gd name="connsiteX760" fmla="*/ 5256105 w 7472601"/>
              <a:gd name="connsiteY760" fmla="*/ 945632 h 6858000"/>
              <a:gd name="connsiteX761" fmla="*/ 5107071 w 7472601"/>
              <a:gd name="connsiteY761" fmla="*/ 969720 h 6858000"/>
              <a:gd name="connsiteX762" fmla="*/ 4998681 w 7472601"/>
              <a:gd name="connsiteY762" fmla="*/ 988771 h 6858000"/>
              <a:gd name="connsiteX763" fmla="*/ 5870151 w 7472601"/>
              <a:gd name="connsiteY763" fmla="*/ 898890 h 6858000"/>
              <a:gd name="connsiteX764" fmla="*/ 5504425 w 7472601"/>
              <a:gd name="connsiteY764" fmla="*/ 848067 h 6858000"/>
              <a:gd name="connsiteX765" fmla="*/ 4968849 w 7472601"/>
              <a:gd name="connsiteY765" fmla="*/ 962318 h 6858000"/>
              <a:gd name="connsiteX766" fmla="*/ 5104039 w 7472601"/>
              <a:gd name="connsiteY766" fmla="*/ 940634 h 6858000"/>
              <a:gd name="connsiteX767" fmla="*/ 5256311 w 7472601"/>
              <a:gd name="connsiteY767" fmla="*/ 916490 h 6858000"/>
              <a:gd name="connsiteX768" fmla="*/ 5377381 w 7472601"/>
              <a:gd name="connsiteY768" fmla="*/ 912671 h 6858000"/>
              <a:gd name="connsiteX769" fmla="*/ 5460148 w 7472601"/>
              <a:gd name="connsiteY769" fmla="*/ 911442 h 6858000"/>
              <a:gd name="connsiteX770" fmla="*/ 5648971 w 7472601"/>
              <a:gd name="connsiteY770" fmla="*/ 891331 h 6858000"/>
              <a:gd name="connsiteX771" fmla="*/ 5844807 w 7472601"/>
              <a:gd name="connsiteY771" fmla="*/ 870718 h 6858000"/>
              <a:gd name="connsiteX772" fmla="*/ 5862975 w 7472601"/>
              <a:gd name="connsiteY772" fmla="*/ 869756 h 6858000"/>
              <a:gd name="connsiteX773" fmla="*/ 5920887 w 7472601"/>
              <a:gd name="connsiteY773" fmla="*/ 865929 h 6858000"/>
              <a:gd name="connsiteX774" fmla="*/ 5504425 w 7472601"/>
              <a:gd name="connsiteY774" fmla="*/ 848067 h 6858000"/>
              <a:gd name="connsiteX775" fmla="*/ 3607114 w 7472601"/>
              <a:gd name="connsiteY775" fmla="*/ 467441 h 6858000"/>
              <a:gd name="connsiteX776" fmla="*/ 3296242 w 7472601"/>
              <a:gd name="connsiteY776" fmla="*/ 807991 h 6858000"/>
              <a:gd name="connsiteX777" fmla="*/ 3174674 w 7472601"/>
              <a:gd name="connsiteY777" fmla="*/ 919759 h 6858000"/>
              <a:gd name="connsiteX778" fmla="*/ 3042978 w 7472601"/>
              <a:gd name="connsiteY778" fmla="*/ 1054894 h 6858000"/>
              <a:gd name="connsiteX779" fmla="*/ 2968914 w 7472601"/>
              <a:gd name="connsiteY779" fmla="*/ 1133756 h 6858000"/>
              <a:gd name="connsiteX780" fmla="*/ 3103823 w 7472601"/>
              <a:gd name="connsiteY780" fmla="*/ 1026814 h 6858000"/>
              <a:gd name="connsiteX781" fmla="*/ 3607114 w 7472601"/>
              <a:gd name="connsiteY781" fmla="*/ 467441 h 6858000"/>
              <a:gd name="connsiteX782" fmla="*/ 3744487 w 7472601"/>
              <a:gd name="connsiteY782" fmla="*/ 383136 h 6858000"/>
              <a:gd name="connsiteX783" fmla="*/ 3970213 w 7472601"/>
              <a:gd name="connsiteY783" fmla="*/ 995559 h 6858000"/>
              <a:gd name="connsiteX784" fmla="*/ 3744487 w 7472601"/>
              <a:gd name="connsiteY784" fmla="*/ 383136 h 6858000"/>
              <a:gd name="connsiteX785" fmla="*/ 3624562 w 7472601"/>
              <a:gd name="connsiteY785" fmla="*/ 367041 h 6858000"/>
              <a:gd name="connsiteX786" fmla="*/ 3489712 w 7472601"/>
              <a:gd name="connsiteY786" fmla="*/ 485386 h 6858000"/>
              <a:gd name="connsiteX787" fmla="*/ 3182994 w 7472601"/>
              <a:gd name="connsiteY787" fmla="*/ 828265 h 6858000"/>
              <a:gd name="connsiteX788" fmla="*/ 2892114 w 7472601"/>
              <a:gd name="connsiteY788" fmla="*/ 1172635 h 6858000"/>
              <a:gd name="connsiteX789" fmla="*/ 3021459 w 7472601"/>
              <a:gd name="connsiteY789" fmla="*/ 1035385 h 6858000"/>
              <a:gd name="connsiteX790" fmla="*/ 3153873 w 7472601"/>
              <a:gd name="connsiteY790" fmla="*/ 898971 h 6858000"/>
              <a:gd name="connsiteX791" fmla="*/ 3276511 w 7472601"/>
              <a:gd name="connsiteY791" fmla="*/ 786423 h 6858000"/>
              <a:gd name="connsiteX792" fmla="*/ 3584154 w 7472601"/>
              <a:gd name="connsiteY792" fmla="*/ 448218 h 6858000"/>
              <a:gd name="connsiteX793" fmla="*/ 3624562 w 7472601"/>
              <a:gd name="connsiteY793" fmla="*/ 367041 h 6858000"/>
              <a:gd name="connsiteX794" fmla="*/ 3766672 w 7472601"/>
              <a:gd name="connsiteY794" fmla="*/ 359429 h 6858000"/>
              <a:gd name="connsiteX795" fmla="*/ 3996338 w 7472601"/>
              <a:gd name="connsiteY795" fmla="*/ 968237 h 6858000"/>
              <a:gd name="connsiteX796" fmla="*/ 3766672 w 7472601"/>
              <a:gd name="connsiteY796" fmla="*/ 359429 h 6858000"/>
              <a:gd name="connsiteX797" fmla="*/ 5805386 w 7472601"/>
              <a:gd name="connsiteY797" fmla="*/ 239240 h 6858000"/>
              <a:gd name="connsiteX798" fmla="*/ 5736947 w 7472601"/>
              <a:gd name="connsiteY798" fmla="*/ 261367 h 6858000"/>
              <a:gd name="connsiteX799" fmla="*/ 5427012 w 7472601"/>
              <a:gd name="connsiteY799" fmla="*/ 311272 h 6858000"/>
              <a:gd name="connsiteX800" fmla="*/ 5147818 w 7472601"/>
              <a:gd name="connsiteY800" fmla="*/ 322112 h 6858000"/>
              <a:gd name="connsiteX801" fmla="*/ 5060854 w 7472601"/>
              <a:gd name="connsiteY801" fmla="*/ 311882 h 6858000"/>
              <a:gd name="connsiteX802" fmla="*/ 4945989 w 7472601"/>
              <a:gd name="connsiteY802" fmla="*/ 300516 h 6858000"/>
              <a:gd name="connsiteX803" fmla="*/ 5410479 w 7472601"/>
              <a:gd name="connsiteY803" fmla="*/ 348434 h 6858000"/>
              <a:gd name="connsiteX804" fmla="*/ 5805386 w 7472601"/>
              <a:gd name="connsiteY804" fmla="*/ 239240 h 6858000"/>
              <a:gd name="connsiteX805" fmla="*/ 5905192 w 7472601"/>
              <a:gd name="connsiteY805" fmla="*/ 163079 h 6858000"/>
              <a:gd name="connsiteX806" fmla="*/ 5865655 w 7472601"/>
              <a:gd name="connsiteY806" fmla="*/ 171901 h 6858000"/>
              <a:gd name="connsiteX807" fmla="*/ 5259740 w 7472601"/>
              <a:gd name="connsiteY807" fmla="*/ 257013 h 6858000"/>
              <a:gd name="connsiteX808" fmla="*/ 5208466 w 7472601"/>
              <a:gd name="connsiteY808" fmla="*/ 257550 h 6858000"/>
              <a:gd name="connsiteX809" fmla="*/ 4980204 w 7472601"/>
              <a:gd name="connsiteY809" fmla="*/ 271903 h 6858000"/>
              <a:gd name="connsiteX810" fmla="*/ 5068068 w 7472601"/>
              <a:gd name="connsiteY810" fmla="*/ 282244 h 6858000"/>
              <a:gd name="connsiteX811" fmla="*/ 5153231 w 7472601"/>
              <a:gd name="connsiteY811" fmla="*/ 292240 h 6858000"/>
              <a:gd name="connsiteX812" fmla="*/ 5426491 w 7472601"/>
              <a:gd name="connsiteY812" fmla="*/ 281128 h 6858000"/>
              <a:gd name="connsiteX813" fmla="*/ 5731212 w 7472601"/>
              <a:gd name="connsiteY813" fmla="*/ 231951 h 6858000"/>
              <a:gd name="connsiteX814" fmla="*/ 5905192 w 7472601"/>
              <a:gd name="connsiteY814" fmla="*/ 163079 h 6858000"/>
              <a:gd name="connsiteX815" fmla="*/ 5944437 w 7472601"/>
              <a:gd name="connsiteY815" fmla="*/ 113829 h 6858000"/>
              <a:gd name="connsiteX816" fmla="*/ 5825032 w 7472601"/>
              <a:gd name="connsiteY816" fmla="*/ 146405 h 6858000"/>
              <a:gd name="connsiteX817" fmla="*/ 4955599 w 7472601"/>
              <a:gd name="connsiteY817" fmla="*/ 247008 h 6858000"/>
              <a:gd name="connsiteX818" fmla="*/ 5210104 w 7472601"/>
              <a:gd name="connsiteY818" fmla="*/ 228123 h 6858000"/>
              <a:gd name="connsiteX819" fmla="*/ 5261015 w 7472601"/>
              <a:gd name="connsiteY819" fmla="*/ 227087 h 6858000"/>
              <a:gd name="connsiteX820" fmla="*/ 5861181 w 7472601"/>
              <a:gd name="connsiteY820" fmla="*/ 143093 h 6858000"/>
              <a:gd name="connsiteX821" fmla="*/ 5961252 w 7472601"/>
              <a:gd name="connsiteY821" fmla="*/ 114820 h 6858000"/>
              <a:gd name="connsiteX822" fmla="*/ 5944437 w 7472601"/>
              <a:gd name="connsiteY822" fmla="*/ 113829 h 6858000"/>
              <a:gd name="connsiteX823" fmla="*/ 3882765 w 7472601"/>
              <a:gd name="connsiteY823" fmla="*/ 0 h 6858000"/>
              <a:gd name="connsiteX824" fmla="*/ 3995099 w 7472601"/>
              <a:gd name="connsiteY824" fmla="*/ 0 h 6858000"/>
              <a:gd name="connsiteX825" fmla="*/ 4163818 w 7472601"/>
              <a:gd name="connsiteY825" fmla="*/ 234104 h 6858000"/>
              <a:gd name="connsiteX826" fmla="*/ 4172099 w 7472601"/>
              <a:gd name="connsiteY826" fmla="*/ 234207 h 6858000"/>
              <a:gd name="connsiteX827" fmla="*/ 4784282 w 7472601"/>
              <a:gd name="connsiteY827" fmla="*/ 276561 h 6858000"/>
              <a:gd name="connsiteX828" fmla="*/ 4801687 w 7472601"/>
              <a:gd name="connsiteY828" fmla="*/ 267764 h 6858000"/>
              <a:gd name="connsiteX829" fmla="*/ 6082788 w 7472601"/>
              <a:gd name="connsiteY829" fmla="*/ 64119 h 6858000"/>
              <a:gd name="connsiteX830" fmla="*/ 6099442 w 7472601"/>
              <a:gd name="connsiteY830" fmla="*/ 82568 h 6858000"/>
              <a:gd name="connsiteX831" fmla="*/ 4804137 w 7472601"/>
              <a:gd name="connsiteY831" fmla="*/ 320931 h 6858000"/>
              <a:gd name="connsiteX832" fmla="*/ 4227047 w 7472601"/>
              <a:gd name="connsiteY832" fmla="*/ 313415 h 6858000"/>
              <a:gd name="connsiteX833" fmla="*/ 4346041 w 7472601"/>
              <a:gd name="connsiteY833" fmla="*/ 456086 h 6858000"/>
              <a:gd name="connsiteX834" fmla="*/ 4870967 w 7472601"/>
              <a:gd name="connsiteY834" fmla="*/ 963061 h 6858000"/>
              <a:gd name="connsiteX835" fmla="*/ 4889647 w 7472601"/>
              <a:gd name="connsiteY835" fmla="*/ 957147 h 6858000"/>
              <a:gd name="connsiteX836" fmla="*/ 5422504 w 7472601"/>
              <a:gd name="connsiteY836" fmla="*/ 805191 h 6858000"/>
              <a:gd name="connsiteX837" fmla="*/ 6087656 w 7472601"/>
              <a:gd name="connsiteY837" fmla="*/ 826703 h 6858000"/>
              <a:gd name="connsiteX838" fmla="*/ 6058717 w 7472601"/>
              <a:gd name="connsiteY838" fmla="*/ 865992 h 6858000"/>
              <a:gd name="connsiteX839" fmla="*/ 4974153 w 7472601"/>
              <a:gd name="connsiteY839" fmla="*/ 1045456 h 6858000"/>
              <a:gd name="connsiteX840" fmla="*/ 5627835 w 7472601"/>
              <a:gd name="connsiteY840" fmla="*/ 1472077 h 6858000"/>
              <a:gd name="connsiteX841" fmla="*/ 5629817 w 7472601"/>
              <a:gd name="connsiteY841" fmla="*/ 1471412 h 6858000"/>
              <a:gd name="connsiteX842" fmla="*/ 5634124 w 7472601"/>
              <a:gd name="connsiteY842" fmla="*/ 1470572 h 6858000"/>
              <a:gd name="connsiteX843" fmla="*/ 5755832 w 7472601"/>
              <a:gd name="connsiteY843" fmla="*/ 1383886 h 6858000"/>
              <a:gd name="connsiteX844" fmla="*/ 6014186 w 7472601"/>
              <a:gd name="connsiteY844" fmla="*/ 1279799 h 6858000"/>
              <a:gd name="connsiteX845" fmla="*/ 6901619 w 7472601"/>
              <a:gd name="connsiteY845" fmla="*/ 1047874 h 6858000"/>
              <a:gd name="connsiteX846" fmla="*/ 6931566 w 7472601"/>
              <a:gd name="connsiteY846" fmla="*/ 1062034 h 6858000"/>
              <a:gd name="connsiteX847" fmla="*/ 5790982 w 7472601"/>
              <a:gd name="connsiteY847" fmla="*/ 1561380 h 6858000"/>
              <a:gd name="connsiteX848" fmla="*/ 6188971 w 7472601"/>
              <a:gd name="connsiteY848" fmla="*/ 1755168 h 6858000"/>
              <a:gd name="connsiteX849" fmla="*/ 6202446 w 7472601"/>
              <a:gd name="connsiteY849" fmla="*/ 1752268 h 6858000"/>
              <a:gd name="connsiteX850" fmla="*/ 7179560 w 7472601"/>
              <a:gd name="connsiteY850" fmla="*/ 1467551 h 6858000"/>
              <a:gd name="connsiteX851" fmla="*/ 7158730 w 7472601"/>
              <a:gd name="connsiteY851" fmla="*/ 1507835 h 6858000"/>
              <a:gd name="connsiteX852" fmla="*/ 6326959 w 7472601"/>
              <a:gd name="connsiteY852" fmla="*/ 1817686 h 6858000"/>
              <a:gd name="connsiteX853" fmla="*/ 6537433 w 7472601"/>
              <a:gd name="connsiteY853" fmla="*/ 1907790 h 6858000"/>
              <a:gd name="connsiteX854" fmla="*/ 6550221 w 7472601"/>
              <a:gd name="connsiteY854" fmla="*/ 1910729 h 6858000"/>
              <a:gd name="connsiteX855" fmla="*/ 6964438 w 7472601"/>
              <a:gd name="connsiteY855" fmla="*/ 2209505 h 6858000"/>
              <a:gd name="connsiteX856" fmla="*/ 7367862 w 7472601"/>
              <a:gd name="connsiteY856" fmla="*/ 2806833 h 6858000"/>
              <a:gd name="connsiteX857" fmla="*/ 7364329 w 7472601"/>
              <a:gd name="connsiteY857" fmla="*/ 2826907 h 6858000"/>
              <a:gd name="connsiteX858" fmla="*/ 7290545 w 7472601"/>
              <a:gd name="connsiteY858" fmla="*/ 2850663 h 6858000"/>
              <a:gd name="connsiteX859" fmla="*/ 6472036 w 7472601"/>
              <a:gd name="connsiteY859" fmla="*/ 1959003 h 6858000"/>
              <a:gd name="connsiteX860" fmla="*/ 5792897 w 7472601"/>
              <a:gd name="connsiteY860" fmla="*/ 1647747 h 6858000"/>
              <a:gd name="connsiteX861" fmla="*/ 5842751 w 7472601"/>
              <a:gd name="connsiteY861" fmla="*/ 1816112 h 6858000"/>
              <a:gd name="connsiteX862" fmla="*/ 5847424 w 7472601"/>
              <a:gd name="connsiteY862" fmla="*/ 1815776 h 6858000"/>
              <a:gd name="connsiteX863" fmla="*/ 6399821 w 7472601"/>
              <a:gd name="connsiteY863" fmla="*/ 2344799 h 6858000"/>
              <a:gd name="connsiteX864" fmla="*/ 6323232 w 7472601"/>
              <a:gd name="connsiteY864" fmla="*/ 2389634 h 6858000"/>
              <a:gd name="connsiteX865" fmla="*/ 5942958 w 7472601"/>
              <a:gd name="connsiteY865" fmla="*/ 2077708 h 6858000"/>
              <a:gd name="connsiteX866" fmla="*/ 5921559 w 7472601"/>
              <a:gd name="connsiteY866" fmla="*/ 2378596 h 6858000"/>
              <a:gd name="connsiteX867" fmla="*/ 5817651 w 7472601"/>
              <a:gd name="connsiteY867" fmla="*/ 3023919 h 6858000"/>
              <a:gd name="connsiteX868" fmla="*/ 5729634 w 7472601"/>
              <a:gd name="connsiteY868" fmla="*/ 3051849 h 6858000"/>
              <a:gd name="connsiteX869" fmla="*/ 5611018 w 7472601"/>
              <a:gd name="connsiteY869" fmla="*/ 2316769 h 6858000"/>
              <a:gd name="connsiteX870" fmla="*/ 5687608 w 7472601"/>
              <a:gd name="connsiteY870" fmla="*/ 2039972 h 6858000"/>
              <a:gd name="connsiteX871" fmla="*/ 5657554 w 7472601"/>
              <a:gd name="connsiteY871" fmla="*/ 1576445 h 6858000"/>
              <a:gd name="connsiteX872" fmla="*/ 5150475 w 7472601"/>
              <a:gd name="connsiteY872" fmla="*/ 1274012 h 6858000"/>
              <a:gd name="connsiteX873" fmla="*/ 5349142 w 7472601"/>
              <a:gd name="connsiteY873" fmla="*/ 2204405 h 6858000"/>
              <a:gd name="connsiteX874" fmla="*/ 5262214 w 7472601"/>
              <a:gd name="connsiteY874" fmla="*/ 2233836 h 6858000"/>
              <a:gd name="connsiteX875" fmla="*/ 4981539 w 7472601"/>
              <a:gd name="connsiteY875" fmla="*/ 1542201 h 6858000"/>
              <a:gd name="connsiteX876" fmla="*/ 4958461 w 7472601"/>
              <a:gd name="connsiteY876" fmla="*/ 1136957 h 6858000"/>
              <a:gd name="connsiteX877" fmla="*/ 4655015 w 7472601"/>
              <a:gd name="connsiteY877" fmla="*/ 891426 h 6858000"/>
              <a:gd name="connsiteX878" fmla="*/ 4348002 w 7472601"/>
              <a:gd name="connsiteY878" fmla="*/ 2205895 h 6858000"/>
              <a:gd name="connsiteX879" fmla="*/ 4262250 w 7472601"/>
              <a:gd name="connsiteY879" fmla="*/ 2219972 h 6858000"/>
              <a:gd name="connsiteX880" fmla="*/ 4550611 w 7472601"/>
              <a:gd name="connsiteY880" fmla="*/ 817540 h 6858000"/>
              <a:gd name="connsiteX881" fmla="*/ 4564418 w 7472601"/>
              <a:gd name="connsiteY881" fmla="*/ 808293 h 6858000"/>
              <a:gd name="connsiteX882" fmla="*/ 4266388 w 7472601"/>
              <a:gd name="connsiteY882" fmla="*/ 500083 h 6858000"/>
              <a:gd name="connsiteX883" fmla="*/ 4032842 w 7472601"/>
              <a:gd name="connsiteY883" fmla="*/ 211809 h 6858000"/>
              <a:gd name="connsiteX884" fmla="*/ 3882765 w 7472601"/>
              <a:gd name="connsiteY884" fmla="*/ 0 h 6858000"/>
              <a:gd name="connsiteX885" fmla="*/ 3721337 w 7472601"/>
              <a:gd name="connsiteY885" fmla="*/ 0 h 6858000"/>
              <a:gd name="connsiteX886" fmla="*/ 3797544 w 7472601"/>
              <a:gd name="connsiteY886" fmla="*/ 0 h 6858000"/>
              <a:gd name="connsiteX887" fmla="*/ 3775734 w 7472601"/>
              <a:gd name="connsiteY887" fmla="*/ 95131 h 6858000"/>
              <a:gd name="connsiteX888" fmla="*/ 3724807 w 7472601"/>
              <a:gd name="connsiteY888" fmla="*/ 272257 h 6858000"/>
              <a:gd name="connsiteX889" fmla="*/ 3726844 w 7472601"/>
              <a:gd name="connsiteY889" fmla="*/ 282988 h 6858000"/>
              <a:gd name="connsiteX890" fmla="*/ 3742664 w 7472601"/>
              <a:gd name="connsiteY890" fmla="*/ 279918 h 6858000"/>
              <a:gd name="connsiteX891" fmla="*/ 4103910 w 7472601"/>
              <a:gd name="connsiteY891" fmla="*/ 1161917 h 6858000"/>
              <a:gd name="connsiteX892" fmla="*/ 4020269 w 7472601"/>
              <a:gd name="connsiteY892" fmla="*/ 1200406 h 6858000"/>
              <a:gd name="connsiteX893" fmla="*/ 3674882 w 7472601"/>
              <a:gd name="connsiteY893" fmla="*/ 488524 h 6858000"/>
              <a:gd name="connsiteX894" fmla="*/ 3132682 w 7472601"/>
              <a:gd name="connsiteY894" fmla="*/ 1072284 h 6858000"/>
              <a:gd name="connsiteX895" fmla="*/ 2716346 w 7472601"/>
              <a:gd name="connsiteY895" fmla="*/ 1276376 h 6858000"/>
              <a:gd name="connsiteX896" fmla="*/ 2716772 w 7472601"/>
              <a:gd name="connsiteY896" fmla="*/ 1255462 h 6858000"/>
              <a:gd name="connsiteX897" fmla="*/ 3471096 w 7472601"/>
              <a:gd name="connsiteY897" fmla="*/ 437072 h 6858000"/>
              <a:gd name="connsiteX898" fmla="*/ 3639057 w 7472601"/>
              <a:gd name="connsiteY898" fmla="*/ 286334 h 6858000"/>
              <a:gd name="connsiteX899" fmla="*/ 3640309 w 7472601"/>
              <a:gd name="connsiteY899" fmla="*/ 284664 h 6858000"/>
              <a:gd name="connsiteX900" fmla="*/ 3646022 w 7472601"/>
              <a:gd name="connsiteY900" fmla="*/ 276711 h 6858000"/>
              <a:gd name="connsiteX901" fmla="*/ 3707943 w 7472601"/>
              <a:gd name="connsiteY901" fmla="*/ 65958 h 6858000"/>
              <a:gd name="connsiteX902" fmla="*/ 3721337 w 7472601"/>
              <a:gd name="connsiteY902" fmla="*/ 0 h 6858000"/>
              <a:gd name="connsiteX903" fmla="*/ 2867960 w 7472601"/>
              <a:gd name="connsiteY903" fmla="*/ 0 h 6858000"/>
              <a:gd name="connsiteX904" fmla="*/ 2926351 w 7472601"/>
              <a:gd name="connsiteY904" fmla="*/ 0 h 6858000"/>
              <a:gd name="connsiteX905" fmla="*/ 2902823 w 7472601"/>
              <a:gd name="connsiteY905" fmla="*/ 262929 h 6858000"/>
              <a:gd name="connsiteX906" fmla="*/ 2940663 w 7472601"/>
              <a:gd name="connsiteY906" fmla="*/ 140884 h 6858000"/>
              <a:gd name="connsiteX907" fmla="*/ 2947039 w 7472601"/>
              <a:gd name="connsiteY907" fmla="*/ 122524 h 6858000"/>
              <a:gd name="connsiteX908" fmla="*/ 2984316 w 7472601"/>
              <a:gd name="connsiteY908" fmla="*/ 0 h 6858000"/>
              <a:gd name="connsiteX909" fmla="*/ 3016114 w 7472601"/>
              <a:gd name="connsiteY909" fmla="*/ 0 h 6858000"/>
              <a:gd name="connsiteX910" fmla="*/ 2979949 w 7472601"/>
              <a:gd name="connsiteY910" fmla="*/ 119274 h 6858000"/>
              <a:gd name="connsiteX911" fmla="*/ 3023879 w 7472601"/>
              <a:gd name="connsiteY911" fmla="*/ 0 h 6858000"/>
              <a:gd name="connsiteX912" fmla="*/ 3105400 w 7472601"/>
              <a:gd name="connsiteY912" fmla="*/ 0 h 6858000"/>
              <a:gd name="connsiteX913" fmla="*/ 3094669 w 7472601"/>
              <a:gd name="connsiteY913" fmla="*/ 30308 h 6858000"/>
              <a:gd name="connsiteX914" fmla="*/ 2901945 w 7472601"/>
              <a:gd name="connsiteY914" fmla="*/ 466538 h 6858000"/>
              <a:gd name="connsiteX915" fmla="*/ 2815209 w 7472601"/>
              <a:gd name="connsiteY915" fmla="*/ 497361 h 6858000"/>
              <a:gd name="connsiteX916" fmla="*/ 2844845 w 7472601"/>
              <a:gd name="connsiteY916" fmla="*/ 127638 h 6858000"/>
              <a:gd name="connsiteX917" fmla="*/ 2867960 w 7472601"/>
              <a:gd name="connsiteY917" fmla="*/ 0 h 6858000"/>
              <a:gd name="connsiteX918" fmla="*/ 1057230 w 7472601"/>
              <a:gd name="connsiteY918" fmla="*/ 0 h 6858000"/>
              <a:gd name="connsiteX919" fmla="*/ 1111003 w 7472601"/>
              <a:gd name="connsiteY919" fmla="*/ 0 h 6858000"/>
              <a:gd name="connsiteX920" fmla="*/ 1125553 w 7472601"/>
              <a:gd name="connsiteY920" fmla="*/ 52588 h 6858000"/>
              <a:gd name="connsiteX921" fmla="*/ 1304276 w 7472601"/>
              <a:gd name="connsiteY921" fmla="*/ 476275 h 6858000"/>
              <a:gd name="connsiteX922" fmla="*/ 1492066 w 7472601"/>
              <a:gd name="connsiteY922" fmla="*/ 886333 h 6858000"/>
              <a:gd name="connsiteX923" fmla="*/ 1423698 w 7472601"/>
              <a:gd name="connsiteY923" fmla="*/ 710817 h 6858000"/>
              <a:gd name="connsiteX924" fmla="*/ 1357609 w 7472601"/>
              <a:gd name="connsiteY924" fmla="*/ 532892 h 6858000"/>
              <a:gd name="connsiteX925" fmla="*/ 1309550 w 7472601"/>
              <a:gd name="connsiteY925" fmla="*/ 374031 h 6858000"/>
              <a:gd name="connsiteX926" fmla="*/ 1193673 w 7472601"/>
              <a:gd name="connsiteY926" fmla="*/ 49533 h 6858000"/>
              <a:gd name="connsiteX927" fmla="*/ 1164391 w 7472601"/>
              <a:gd name="connsiteY927" fmla="*/ 0 h 6858000"/>
              <a:gd name="connsiteX928" fmla="*/ 1200666 w 7472601"/>
              <a:gd name="connsiteY928" fmla="*/ 0 h 6858000"/>
              <a:gd name="connsiteX929" fmla="*/ 1223408 w 7472601"/>
              <a:gd name="connsiteY929" fmla="*/ 38996 h 6858000"/>
              <a:gd name="connsiteX930" fmla="*/ 1339635 w 7472601"/>
              <a:gd name="connsiteY930" fmla="*/ 365517 h 6858000"/>
              <a:gd name="connsiteX931" fmla="*/ 1387469 w 7472601"/>
              <a:gd name="connsiteY931" fmla="*/ 523079 h 6858000"/>
              <a:gd name="connsiteX932" fmla="*/ 1452685 w 7472601"/>
              <a:gd name="connsiteY932" fmla="*/ 699806 h 6858000"/>
              <a:gd name="connsiteX933" fmla="*/ 1492092 w 7472601"/>
              <a:gd name="connsiteY933" fmla="*/ 800424 h 6858000"/>
              <a:gd name="connsiteX934" fmla="*/ 1455302 w 7472601"/>
              <a:gd name="connsiteY934" fmla="*/ 632913 h 6858000"/>
              <a:gd name="connsiteX935" fmla="*/ 1222336 w 7472601"/>
              <a:gd name="connsiteY935" fmla="*/ 9480 h 6858000"/>
              <a:gd name="connsiteX936" fmla="*/ 1214634 w 7472601"/>
              <a:gd name="connsiteY936" fmla="*/ 0 h 6858000"/>
              <a:gd name="connsiteX937" fmla="*/ 1289827 w 7472601"/>
              <a:gd name="connsiteY937" fmla="*/ 0 h 6858000"/>
              <a:gd name="connsiteX938" fmla="*/ 1321076 w 7472601"/>
              <a:gd name="connsiteY938" fmla="*/ 59722 h 6858000"/>
              <a:gd name="connsiteX939" fmla="*/ 1512579 w 7472601"/>
              <a:gd name="connsiteY939" fmla="*/ 626441 h 6858000"/>
              <a:gd name="connsiteX940" fmla="*/ 1506076 w 7472601"/>
              <a:gd name="connsiteY940" fmla="*/ 1089289 h 6858000"/>
              <a:gd name="connsiteX941" fmla="*/ 1486346 w 7472601"/>
              <a:gd name="connsiteY941" fmla="*/ 1079919 h 6858000"/>
              <a:gd name="connsiteX942" fmla="*/ 1070511 w 7472601"/>
              <a:gd name="connsiteY942" fmla="*/ 48609 h 6858000"/>
              <a:gd name="connsiteX943" fmla="*/ 1057230 w 7472601"/>
              <a:gd name="connsiteY943" fmla="*/ 0 h 6858000"/>
              <a:gd name="connsiteX944" fmla="*/ 43151 w 7472601"/>
              <a:gd name="connsiteY944" fmla="*/ 0 h 6858000"/>
              <a:gd name="connsiteX945" fmla="*/ 95283 w 7472601"/>
              <a:gd name="connsiteY945" fmla="*/ 0 h 6858000"/>
              <a:gd name="connsiteX946" fmla="*/ 300708 w 7472601"/>
              <a:gd name="connsiteY946" fmla="*/ 154571 h 6858000"/>
              <a:gd name="connsiteX947" fmla="*/ 530414 w 7472601"/>
              <a:gd name="connsiteY947" fmla="*/ 354673 h 6858000"/>
              <a:gd name="connsiteX948" fmla="*/ 333785 w 7472601"/>
              <a:gd name="connsiteY948" fmla="*/ 161564 h 6858000"/>
              <a:gd name="connsiteX949" fmla="*/ 147005 w 7472601"/>
              <a:gd name="connsiteY949" fmla="*/ 0 h 6858000"/>
              <a:gd name="connsiteX950" fmla="*/ 272509 w 7472601"/>
              <a:gd name="connsiteY950" fmla="*/ 0 h 6858000"/>
              <a:gd name="connsiteX951" fmla="*/ 326276 w 7472601"/>
              <a:gd name="connsiteY951" fmla="*/ 45847 h 6858000"/>
              <a:gd name="connsiteX952" fmla="*/ 823759 w 7472601"/>
              <a:gd name="connsiteY952" fmla="*/ 574145 h 6858000"/>
              <a:gd name="connsiteX953" fmla="*/ 811254 w 7472601"/>
              <a:gd name="connsiteY953" fmla="*/ 665546 h 6858000"/>
              <a:gd name="connsiteX954" fmla="*/ 154042 w 7472601"/>
              <a:gd name="connsiteY954" fmla="*/ 261522 h 6858000"/>
              <a:gd name="connsiteX955" fmla="*/ 13550 w 7472601"/>
              <a:gd name="connsiteY955" fmla="*/ 158423 h 6858000"/>
              <a:gd name="connsiteX956" fmla="*/ 0 w 7472601"/>
              <a:gd name="connsiteY956" fmla="*/ 146618 h 6858000"/>
              <a:gd name="connsiteX957" fmla="*/ 0 w 7472601"/>
              <a:gd name="connsiteY957" fmla="*/ 59161 h 6858000"/>
              <a:gd name="connsiteX958" fmla="*/ 45427 w 7472601"/>
              <a:gd name="connsiteY958" fmla="*/ 101078 h 6858000"/>
              <a:gd name="connsiteX959" fmla="*/ 630103 w 7472601"/>
              <a:gd name="connsiteY959" fmla="*/ 485885 h 6858000"/>
              <a:gd name="connsiteX960" fmla="*/ 532040 w 7472601"/>
              <a:gd name="connsiteY960" fmla="*/ 399359 h 6858000"/>
              <a:gd name="connsiteX961" fmla="*/ 517618 w 7472601"/>
              <a:gd name="connsiteY961" fmla="*/ 385726 h 6858000"/>
              <a:gd name="connsiteX962" fmla="*/ 285074 w 7472601"/>
              <a:gd name="connsiteY962" fmla="*/ 182755 h 6858000"/>
              <a:gd name="connsiteX963" fmla="*/ 43151 w 7472601"/>
              <a:gd name="connsiteY963"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03637 w 7472601"/>
              <a:gd name="connsiteY79" fmla="*/ 6083957 h 6858000"/>
              <a:gd name="connsiteX80" fmla="*/ 7448321 w 7472601"/>
              <a:gd name="connsiteY80" fmla="*/ 6190991 h 6858000"/>
              <a:gd name="connsiteX81" fmla="*/ 7467600 w 7472601"/>
              <a:gd name="connsiteY81" fmla="*/ 6221686 h 6858000"/>
              <a:gd name="connsiteX82" fmla="*/ 7467600 w 7472601"/>
              <a:gd name="connsiteY82" fmla="*/ 6334256 h 6858000"/>
              <a:gd name="connsiteX83" fmla="*/ 7454976 w 7472601"/>
              <a:gd name="connsiteY83" fmla="*/ 6318297 h 6858000"/>
              <a:gd name="connsiteX84" fmla="*/ 1456157 w 7472601"/>
              <a:gd name="connsiteY84" fmla="*/ 5371404 h 6858000"/>
              <a:gd name="connsiteX85" fmla="*/ 1244432 w 7472601"/>
              <a:gd name="connsiteY85" fmla="*/ 5385601 h 6858000"/>
              <a:gd name="connsiteX86" fmla="*/ 973990 w 7472601"/>
              <a:gd name="connsiteY86" fmla="*/ 5424940 h 6858000"/>
              <a:gd name="connsiteX87" fmla="*/ 1103809 w 7472601"/>
              <a:gd name="connsiteY87" fmla="*/ 5433720 h 6858000"/>
              <a:gd name="connsiteX88" fmla="*/ 1123454 w 7472601"/>
              <a:gd name="connsiteY88" fmla="*/ 5435727 h 6858000"/>
              <a:gd name="connsiteX89" fmla="*/ 1737017 w 7472601"/>
              <a:gd name="connsiteY89" fmla="*/ 5452183 h 6858000"/>
              <a:gd name="connsiteX90" fmla="*/ 1824397 w 7472601"/>
              <a:gd name="connsiteY90" fmla="*/ 5447757 h 6858000"/>
              <a:gd name="connsiteX91" fmla="*/ 2070059 w 7472601"/>
              <a:gd name="connsiteY91" fmla="*/ 5441660 h 6858000"/>
              <a:gd name="connsiteX92" fmla="*/ 1456157 w 7472601"/>
              <a:gd name="connsiteY92" fmla="*/ 5371404 h 6858000"/>
              <a:gd name="connsiteX93" fmla="*/ 4988186 w 7472601"/>
              <a:gd name="connsiteY93" fmla="*/ 5216467 h 6858000"/>
              <a:gd name="connsiteX94" fmla="*/ 4777334 w 7472601"/>
              <a:gd name="connsiteY94" fmla="*/ 5406072 h 6858000"/>
              <a:gd name="connsiteX95" fmla="*/ 4718341 w 7472601"/>
              <a:gd name="connsiteY95" fmla="*/ 5468043 h 6858000"/>
              <a:gd name="connsiteX96" fmla="*/ 4604655 w 7472601"/>
              <a:gd name="connsiteY96" fmla="*/ 5583434 h 6858000"/>
              <a:gd name="connsiteX97" fmla="*/ 4565074 w 7472601"/>
              <a:gd name="connsiteY97" fmla="*/ 5618550 h 6858000"/>
              <a:gd name="connsiteX98" fmla="*/ 4988186 w 7472601"/>
              <a:gd name="connsiteY98" fmla="*/ 5216467 h 6858000"/>
              <a:gd name="connsiteX99" fmla="*/ 4978032 w 7472601"/>
              <a:gd name="connsiteY99" fmla="*/ 5183809 h 6858000"/>
              <a:gd name="connsiteX100" fmla="*/ 4463413 w 7472601"/>
              <a:gd name="connsiteY100" fmla="*/ 5615162 h 6858000"/>
              <a:gd name="connsiteX101" fmla="*/ 4358134 w 7472601"/>
              <a:gd name="connsiteY101" fmla="*/ 5742791 h 6858000"/>
              <a:gd name="connsiteX102" fmla="*/ 4376219 w 7472601"/>
              <a:gd name="connsiteY102" fmla="*/ 5729027 h 6858000"/>
              <a:gd name="connsiteX103" fmla="*/ 4582340 w 7472601"/>
              <a:gd name="connsiteY103" fmla="*/ 5561037 h 6858000"/>
              <a:gd name="connsiteX104" fmla="*/ 4694684 w 7472601"/>
              <a:gd name="connsiteY104" fmla="*/ 5447098 h 6858000"/>
              <a:gd name="connsiteX105" fmla="*/ 4754123 w 7472601"/>
              <a:gd name="connsiteY105" fmla="*/ 5384643 h 6858000"/>
              <a:gd name="connsiteX106" fmla="*/ 4978032 w 7472601"/>
              <a:gd name="connsiteY106" fmla="*/ 5183809 h 6858000"/>
              <a:gd name="connsiteX107" fmla="*/ 1903353 w 7472601"/>
              <a:gd name="connsiteY107" fmla="*/ 5044827 h 6858000"/>
              <a:gd name="connsiteX108" fmla="*/ 1936931 w 7472601"/>
              <a:gd name="connsiteY108" fmla="*/ 5093954 h 6858000"/>
              <a:gd name="connsiteX109" fmla="*/ 2195868 w 7472601"/>
              <a:gd name="connsiteY109" fmla="*/ 5396574 h 6858000"/>
              <a:gd name="connsiteX110" fmla="*/ 2088852 w 7472601"/>
              <a:gd name="connsiteY110" fmla="*/ 5166123 h 6858000"/>
              <a:gd name="connsiteX111" fmla="*/ 1958241 w 7472601"/>
              <a:gd name="connsiteY111" fmla="*/ 5067955 h 6858000"/>
              <a:gd name="connsiteX112" fmla="*/ 1903353 w 7472601"/>
              <a:gd name="connsiteY112" fmla="*/ 5044827 h 6858000"/>
              <a:gd name="connsiteX113" fmla="*/ 1979378 w 7472601"/>
              <a:gd name="connsiteY113" fmla="*/ 4769504 h 6858000"/>
              <a:gd name="connsiteX114" fmla="*/ 2882120 w 7472601"/>
              <a:gd name="connsiteY114" fmla="*/ 5064547 h 6858000"/>
              <a:gd name="connsiteX115" fmla="*/ 2793103 w 7472601"/>
              <a:gd name="connsiteY115" fmla="*/ 5039699 h 6858000"/>
              <a:gd name="connsiteX116" fmla="*/ 2770041 w 7472601"/>
              <a:gd name="connsiteY116" fmla="*/ 5033634 h 6858000"/>
              <a:gd name="connsiteX117" fmla="*/ 1979378 w 7472601"/>
              <a:gd name="connsiteY117" fmla="*/ 4769504 h 6858000"/>
              <a:gd name="connsiteX118" fmla="*/ 1927410 w 7472601"/>
              <a:gd name="connsiteY118" fmla="*/ 4716164 h 6858000"/>
              <a:gd name="connsiteX119" fmla="*/ 1959587 w 7472601"/>
              <a:gd name="connsiteY119" fmla="*/ 4728849 h 6858000"/>
              <a:gd name="connsiteX120" fmla="*/ 2777707 w 7472601"/>
              <a:gd name="connsiteY120" fmla="*/ 5003991 h 6858000"/>
              <a:gd name="connsiteX121" fmla="*/ 2800768 w 7472601"/>
              <a:gd name="connsiteY121" fmla="*/ 5010056 h 6858000"/>
              <a:gd name="connsiteX122" fmla="*/ 2879408 w 7472601"/>
              <a:gd name="connsiteY122" fmla="*/ 5031590 h 6858000"/>
              <a:gd name="connsiteX123" fmla="*/ 2862295 w 7472601"/>
              <a:gd name="connsiteY123" fmla="*/ 5022958 h 6858000"/>
              <a:gd name="connsiteX124" fmla="*/ 2813343 w 7472601"/>
              <a:gd name="connsiteY124" fmla="*/ 4998369 h 6858000"/>
              <a:gd name="connsiteX125" fmla="*/ 2646245 w 7472601"/>
              <a:gd name="connsiteY125" fmla="*/ 4930999 h 6858000"/>
              <a:gd name="connsiteX126" fmla="*/ 1999243 w 7472601"/>
              <a:gd name="connsiteY126" fmla="*/ 4730524 h 6858000"/>
              <a:gd name="connsiteX127" fmla="*/ 1979527 w 7472601"/>
              <a:gd name="connsiteY127" fmla="*/ 4726651 h 6858000"/>
              <a:gd name="connsiteX128" fmla="*/ 1927410 w 7472601"/>
              <a:gd name="connsiteY128" fmla="*/ 4716164 h 6858000"/>
              <a:gd name="connsiteX129" fmla="*/ 1997014 w 7472601"/>
              <a:gd name="connsiteY129" fmla="*/ 4698007 h 6858000"/>
              <a:gd name="connsiteX130" fmla="*/ 2005458 w 7472601"/>
              <a:gd name="connsiteY130" fmla="*/ 4699540 h 6858000"/>
              <a:gd name="connsiteX131" fmla="*/ 2657186 w 7472601"/>
              <a:gd name="connsiteY131" fmla="*/ 4901687 h 6858000"/>
              <a:gd name="connsiteX132" fmla="*/ 2826662 w 7472601"/>
              <a:gd name="connsiteY132" fmla="*/ 4970362 h 6858000"/>
              <a:gd name="connsiteX133" fmla="*/ 2876100 w 7472601"/>
              <a:gd name="connsiteY133" fmla="*/ 4995397 h 6858000"/>
              <a:gd name="connsiteX134" fmla="*/ 3042600 w 7472601"/>
              <a:gd name="connsiteY134" fmla="*/ 5059532 h 6858000"/>
              <a:gd name="connsiteX135" fmla="*/ 1997014 w 7472601"/>
              <a:gd name="connsiteY135" fmla="*/ 4698007 h 6858000"/>
              <a:gd name="connsiteX136" fmla="*/ 2305292 w 7472601"/>
              <a:gd name="connsiteY136" fmla="*/ 4219492 h 6858000"/>
              <a:gd name="connsiteX137" fmla="*/ 3360922 w 7472601"/>
              <a:gd name="connsiteY137" fmla="*/ 4529373 h 6858000"/>
              <a:gd name="connsiteX138" fmla="*/ 3492420 w 7472601"/>
              <a:gd name="connsiteY138" fmla="*/ 4510145 h 6858000"/>
              <a:gd name="connsiteX139" fmla="*/ 3364086 w 7472601"/>
              <a:gd name="connsiteY139" fmla="*/ 4480340 h 6858000"/>
              <a:gd name="connsiteX140" fmla="*/ 3225818 w 7472601"/>
              <a:gd name="connsiteY140" fmla="*/ 4411822 h 6858000"/>
              <a:gd name="connsiteX141" fmla="*/ 3129696 w 7472601"/>
              <a:gd name="connsiteY141" fmla="*/ 4360704 h 6858000"/>
              <a:gd name="connsiteX142" fmla="*/ 2814545 w 7472601"/>
              <a:gd name="connsiteY142" fmla="*/ 4282955 h 6858000"/>
              <a:gd name="connsiteX143" fmla="*/ 2305292 w 7472601"/>
              <a:gd name="connsiteY143" fmla="*/ 4219492 h 6858000"/>
              <a:gd name="connsiteX144" fmla="*/ 2626982 w 7472601"/>
              <a:gd name="connsiteY144" fmla="*/ 4206450 h 6858000"/>
              <a:gd name="connsiteX145" fmla="*/ 2490617 w 7472601"/>
              <a:gd name="connsiteY145" fmla="*/ 4206951 h 6858000"/>
              <a:gd name="connsiteX146" fmla="*/ 2819869 w 7472601"/>
              <a:gd name="connsiteY146" fmla="*/ 4252936 h 6858000"/>
              <a:gd name="connsiteX147" fmla="*/ 3143018 w 7472601"/>
              <a:gd name="connsiteY147" fmla="*/ 4332698 h 6858000"/>
              <a:gd name="connsiteX148" fmla="*/ 3241520 w 7472601"/>
              <a:gd name="connsiteY148" fmla="*/ 4385112 h 6858000"/>
              <a:gd name="connsiteX149" fmla="*/ 3374575 w 7472601"/>
              <a:gd name="connsiteY149" fmla="*/ 4451517 h 6858000"/>
              <a:gd name="connsiteX150" fmla="*/ 3505221 w 7472601"/>
              <a:gd name="connsiteY150" fmla="*/ 4480757 h 6858000"/>
              <a:gd name="connsiteX151" fmla="*/ 2626982 w 7472601"/>
              <a:gd name="connsiteY151" fmla="*/ 4206450 h 6858000"/>
              <a:gd name="connsiteX152" fmla="*/ 1310106 w 7472601"/>
              <a:gd name="connsiteY152" fmla="*/ 3943217 h 6858000"/>
              <a:gd name="connsiteX153" fmla="*/ 854994 w 7472601"/>
              <a:gd name="connsiteY153" fmla="*/ 4399136 h 6858000"/>
              <a:gd name="connsiteX154" fmla="*/ 742462 w 7472601"/>
              <a:gd name="connsiteY154" fmla="*/ 4594648 h 6858000"/>
              <a:gd name="connsiteX155" fmla="*/ 820602 w 7472601"/>
              <a:gd name="connsiteY155" fmla="*/ 4485915 h 6858000"/>
              <a:gd name="connsiteX156" fmla="*/ 878295 w 7472601"/>
              <a:gd name="connsiteY156" fmla="*/ 4403594 h 6858000"/>
              <a:gd name="connsiteX157" fmla="*/ 1240607 w 7472601"/>
              <a:gd name="connsiteY157" fmla="*/ 4010401 h 6858000"/>
              <a:gd name="connsiteX158" fmla="*/ 1310106 w 7472601"/>
              <a:gd name="connsiteY158" fmla="*/ 3943217 h 6858000"/>
              <a:gd name="connsiteX159" fmla="*/ 1423113 w 7472601"/>
              <a:gd name="connsiteY159" fmla="*/ 3874565 h 6858000"/>
              <a:gd name="connsiteX160" fmla="*/ 1260565 w 7472601"/>
              <a:gd name="connsiteY160" fmla="*/ 4031982 h 6858000"/>
              <a:gd name="connsiteX161" fmla="*/ 901900 w 7472601"/>
              <a:gd name="connsiteY161" fmla="*/ 4421236 h 6858000"/>
              <a:gd name="connsiteX162" fmla="*/ 845044 w 7472601"/>
              <a:gd name="connsiteY162" fmla="*/ 4502436 h 6858000"/>
              <a:gd name="connsiteX163" fmla="*/ 685926 w 7472601"/>
              <a:gd name="connsiteY163" fmla="*/ 4703069 h 6858000"/>
              <a:gd name="connsiteX164" fmla="*/ 684248 w 7472601"/>
              <a:gd name="connsiteY164" fmla="*/ 4706721 h 6858000"/>
              <a:gd name="connsiteX165" fmla="*/ 1423113 w 7472601"/>
              <a:gd name="connsiteY165" fmla="*/ 3874565 h 6858000"/>
              <a:gd name="connsiteX166" fmla="*/ 3316479 w 7472601"/>
              <a:gd name="connsiteY166" fmla="*/ 3872136 h 6858000"/>
              <a:gd name="connsiteX167" fmla="*/ 3546806 w 7472601"/>
              <a:gd name="connsiteY167" fmla="*/ 4356139 h 6858000"/>
              <a:gd name="connsiteX168" fmla="*/ 3364433 w 7472601"/>
              <a:gd name="connsiteY168" fmla="*/ 3953121 h 6858000"/>
              <a:gd name="connsiteX169" fmla="*/ 3316479 w 7472601"/>
              <a:gd name="connsiteY169" fmla="*/ 3872136 h 6858000"/>
              <a:gd name="connsiteX170" fmla="*/ 3291335 w 7472601"/>
              <a:gd name="connsiteY170" fmla="*/ 3767420 h 6858000"/>
              <a:gd name="connsiteX171" fmla="*/ 3390805 w 7472601"/>
              <a:gd name="connsiteY171" fmla="*/ 3937163 h 6858000"/>
              <a:gd name="connsiteX172" fmla="*/ 3579062 w 7472601"/>
              <a:gd name="connsiteY172" fmla="*/ 4359040 h 6858000"/>
              <a:gd name="connsiteX173" fmla="*/ 3467355 w 7472601"/>
              <a:gd name="connsiteY173" fmla="*/ 3988130 h 6858000"/>
              <a:gd name="connsiteX174" fmla="*/ 3310753 w 7472601"/>
              <a:gd name="connsiteY174" fmla="*/ 3787140 h 6858000"/>
              <a:gd name="connsiteX175" fmla="*/ 3291335 w 7472601"/>
              <a:gd name="connsiteY175" fmla="*/ 3767420 h 6858000"/>
              <a:gd name="connsiteX176" fmla="*/ 1635889 w 7472601"/>
              <a:gd name="connsiteY176" fmla="*/ 3709494 h 6858000"/>
              <a:gd name="connsiteX177" fmla="*/ 1634800 w 7472601"/>
              <a:gd name="connsiteY177" fmla="*/ 3731111 h 6858000"/>
              <a:gd name="connsiteX178" fmla="*/ 1635889 w 7472601"/>
              <a:gd name="connsiteY178" fmla="*/ 3709494 h 6858000"/>
              <a:gd name="connsiteX179" fmla="*/ 1510397 w 7472601"/>
              <a:gd name="connsiteY179" fmla="*/ 3684705 h 6858000"/>
              <a:gd name="connsiteX180" fmla="*/ 1146550 w 7472601"/>
              <a:gd name="connsiteY180" fmla="*/ 3802012 h 6858000"/>
              <a:gd name="connsiteX181" fmla="*/ 698834 w 7472601"/>
              <a:gd name="connsiteY181" fmla="*/ 3952272 h 6858000"/>
              <a:gd name="connsiteX182" fmla="*/ 34256 w 7472601"/>
              <a:gd name="connsiteY182" fmla="*/ 4347603 h 6858000"/>
              <a:gd name="connsiteX183" fmla="*/ 527241 w 7472601"/>
              <a:gd name="connsiteY183" fmla="*/ 4065078 h 6858000"/>
              <a:gd name="connsiteX184" fmla="*/ 1510397 w 7472601"/>
              <a:gd name="connsiteY184" fmla="*/ 3684705 h 6858000"/>
              <a:gd name="connsiteX185" fmla="*/ 1313114 w 7472601"/>
              <a:gd name="connsiteY185" fmla="*/ 3655216 h 6858000"/>
              <a:gd name="connsiteX186" fmla="*/ 1109304 w 7472601"/>
              <a:gd name="connsiteY186" fmla="*/ 3669030 h 6858000"/>
              <a:gd name="connsiteX187" fmla="*/ 8129 w 7472601"/>
              <a:gd name="connsiteY187" fmla="*/ 4330519 h 6858000"/>
              <a:gd name="connsiteX188" fmla="*/ 687572 w 7472601"/>
              <a:gd name="connsiteY188" fmla="*/ 3925629 h 6858000"/>
              <a:gd name="connsiteX189" fmla="*/ 1138365 w 7472601"/>
              <a:gd name="connsiteY189" fmla="*/ 3774515 h 6858000"/>
              <a:gd name="connsiteX190" fmla="*/ 1505579 w 7472601"/>
              <a:gd name="connsiteY190" fmla="*/ 3655526 h 6858000"/>
              <a:gd name="connsiteX191" fmla="*/ 1313114 w 7472601"/>
              <a:gd name="connsiteY191" fmla="*/ 3655216 h 6858000"/>
              <a:gd name="connsiteX192" fmla="*/ 3655073 w 7472601"/>
              <a:gd name="connsiteY192" fmla="*/ 3650884 h 6858000"/>
              <a:gd name="connsiteX193" fmla="*/ 3989938 w 7472601"/>
              <a:gd name="connsiteY193" fmla="*/ 3991685 h 6858000"/>
              <a:gd name="connsiteX194" fmla="*/ 4393907 w 7472601"/>
              <a:gd name="connsiteY194" fmla="*/ 4261258 h 6858000"/>
              <a:gd name="connsiteX195" fmla="*/ 4648051 w 7472601"/>
              <a:gd name="connsiteY195" fmla="*/ 4374051 h 6858000"/>
              <a:gd name="connsiteX196" fmla="*/ 4383389 w 7472601"/>
              <a:gd name="connsiteY196" fmla="*/ 4184369 h 6858000"/>
              <a:gd name="connsiteX197" fmla="*/ 4165508 w 7472601"/>
              <a:gd name="connsiteY197" fmla="*/ 4035196 h 6858000"/>
              <a:gd name="connsiteX198" fmla="*/ 4068162 w 7472601"/>
              <a:gd name="connsiteY198" fmla="*/ 3953394 h 6858000"/>
              <a:gd name="connsiteX199" fmla="*/ 3981416 w 7472601"/>
              <a:gd name="connsiteY199" fmla="*/ 3880482 h 6858000"/>
              <a:gd name="connsiteX200" fmla="*/ 3800147 w 7472601"/>
              <a:gd name="connsiteY200" fmla="*/ 3749872 h 6858000"/>
              <a:gd name="connsiteX201" fmla="*/ 3655073 w 7472601"/>
              <a:gd name="connsiteY201" fmla="*/ 3650884 h 6858000"/>
              <a:gd name="connsiteX202" fmla="*/ 3670252 w 7472601"/>
              <a:gd name="connsiteY202" fmla="*/ 3622798 h 6858000"/>
              <a:gd name="connsiteX203" fmla="*/ 3817258 w 7472601"/>
              <a:gd name="connsiteY203" fmla="*/ 3723577 h 6858000"/>
              <a:gd name="connsiteX204" fmla="*/ 4000461 w 7472601"/>
              <a:gd name="connsiteY204" fmla="*/ 3855966 h 6858000"/>
              <a:gd name="connsiteX205" fmla="*/ 4088180 w 7472601"/>
              <a:gd name="connsiteY205" fmla="*/ 3929774 h 6858000"/>
              <a:gd name="connsiteX206" fmla="*/ 4184555 w 7472601"/>
              <a:gd name="connsiteY206" fmla="*/ 4010683 h 6858000"/>
              <a:gd name="connsiteX207" fmla="*/ 4399563 w 7472601"/>
              <a:gd name="connsiteY207" fmla="*/ 4158106 h 6858000"/>
              <a:gd name="connsiteX208" fmla="*/ 4684469 w 7472601"/>
              <a:gd name="connsiteY208" fmla="*/ 4364680 h 6858000"/>
              <a:gd name="connsiteX209" fmla="*/ 4690271 w 7472601"/>
              <a:gd name="connsiteY209" fmla="*/ 4370034 h 6858000"/>
              <a:gd name="connsiteX210" fmla="*/ 4136093 w 7472601"/>
              <a:gd name="connsiteY210" fmla="*/ 3858466 h 6858000"/>
              <a:gd name="connsiteX211" fmla="*/ 3670252 w 7472601"/>
              <a:gd name="connsiteY211" fmla="*/ 3622798 h 6858000"/>
              <a:gd name="connsiteX212" fmla="*/ 4440129 w 7472601"/>
              <a:gd name="connsiteY212" fmla="*/ 3448571 h 6858000"/>
              <a:gd name="connsiteX213" fmla="*/ 4856525 w 7472601"/>
              <a:gd name="connsiteY213" fmla="*/ 3915351 h 6858000"/>
              <a:gd name="connsiteX214" fmla="*/ 5059055 w 7472601"/>
              <a:gd name="connsiteY214" fmla="*/ 4108918 h 6858000"/>
              <a:gd name="connsiteX215" fmla="*/ 5290070 w 7472601"/>
              <a:gd name="connsiteY215" fmla="*/ 4263619 h 6858000"/>
              <a:gd name="connsiteX216" fmla="*/ 4834991 w 7472601"/>
              <a:gd name="connsiteY216" fmla="*/ 3830985 h 6858000"/>
              <a:gd name="connsiteX217" fmla="*/ 4440129 w 7472601"/>
              <a:gd name="connsiteY217" fmla="*/ 3448571 h 6858000"/>
              <a:gd name="connsiteX218" fmla="*/ 4441737 w 7472601"/>
              <a:gd name="connsiteY218" fmla="*/ 3399734 h 6858000"/>
              <a:gd name="connsiteX219" fmla="*/ 4431236 w 7472601"/>
              <a:gd name="connsiteY219" fmla="*/ 3400954 h 6858000"/>
              <a:gd name="connsiteX220" fmla="*/ 4557150 w 7472601"/>
              <a:gd name="connsiteY220" fmla="*/ 3510023 h 6858000"/>
              <a:gd name="connsiteX221" fmla="*/ 4856936 w 7472601"/>
              <a:gd name="connsiteY221" fmla="*/ 3809146 h 6858000"/>
              <a:gd name="connsiteX222" fmla="*/ 5111996 w 7472601"/>
              <a:gd name="connsiteY222" fmla="*/ 4065759 h 6858000"/>
              <a:gd name="connsiteX223" fmla="*/ 5388878 w 7472601"/>
              <a:gd name="connsiteY223" fmla="*/ 4300185 h 6858000"/>
              <a:gd name="connsiteX224" fmla="*/ 5425556 w 7472601"/>
              <a:gd name="connsiteY224" fmla="*/ 4308967 h 6858000"/>
              <a:gd name="connsiteX225" fmla="*/ 4943646 w 7472601"/>
              <a:gd name="connsiteY225" fmla="*/ 3822916 h 6858000"/>
              <a:gd name="connsiteX226" fmla="*/ 4594837 w 7472601"/>
              <a:gd name="connsiteY226" fmla="*/ 3532274 h 6858000"/>
              <a:gd name="connsiteX227" fmla="*/ 4441737 w 7472601"/>
              <a:gd name="connsiteY227" fmla="*/ 3399734 h 6858000"/>
              <a:gd name="connsiteX228" fmla="*/ 5425834 w 7472601"/>
              <a:gd name="connsiteY228" fmla="*/ 3162785 h 6858000"/>
              <a:gd name="connsiteX229" fmla="*/ 5401644 w 7472601"/>
              <a:gd name="connsiteY229" fmla="*/ 3617847 h 6858000"/>
              <a:gd name="connsiteX230" fmla="*/ 5467256 w 7472601"/>
              <a:gd name="connsiteY230" fmla="*/ 4175494 h 6858000"/>
              <a:gd name="connsiteX231" fmla="*/ 5448069 w 7472601"/>
              <a:gd name="connsiteY231" fmla="*/ 3567554 h 6858000"/>
              <a:gd name="connsiteX232" fmla="*/ 5425834 w 7472601"/>
              <a:gd name="connsiteY232" fmla="*/ 3162785 h 6858000"/>
              <a:gd name="connsiteX233" fmla="*/ 1318687 w 7472601"/>
              <a:gd name="connsiteY233" fmla="*/ 3113840 h 6858000"/>
              <a:gd name="connsiteX234" fmla="*/ 1066793 w 7472601"/>
              <a:gd name="connsiteY234" fmla="*/ 3212171 h 6858000"/>
              <a:gd name="connsiteX235" fmla="*/ 993319 w 7472601"/>
              <a:gd name="connsiteY235" fmla="*/ 3247648 h 6858000"/>
              <a:gd name="connsiteX236" fmla="*/ 853081 w 7472601"/>
              <a:gd name="connsiteY236" fmla="*/ 3312410 h 6858000"/>
              <a:gd name="connsiteX237" fmla="*/ 805957 w 7472601"/>
              <a:gd name="connsiteY237" fmla="*/ 3330443 h 6858000"/>
              <a:gd name="connsiteX238" fmla="*/ 1318687 w 7472601"/>
              <a:gd name="connsiteY238" fmla="*/ 3113840 h 6858000"/>
              <a:gd name="connsiteX239" fmla="*/ 5453702 w 7472601"/>
              <a:gd name="connsiteY239" fmla="*/ 3090882 h 6858000"/>
              <a:gd name="connsiteX240" fmla="*/ 5480135 w 7472601"/>
              <a:gd name="connsiteY240" fmla="*/ 3565802 h 6858000"/>
              <a:gd name="connsiteX241" fmla="*/ 5499023 w 7472601"/>
              <a:gd name="connsiteY241" fmla="*/ 4166310 h 6858000"/>
              <a:gd name="connsiteX242" fmla="*/ 5547022 w 7472601"/>
              <a:gd name="connsiteY242" fmla="*/ 3607838 h 6858000"/>
              <a:gd name="connsiteX243" fmla="*/ 5515964 w 7472601"/>
              <a:gd name="connsiteY243" fmla="*/ 3378541 h 6858000"/>
              <a:gd name="connsiteX244" fmla="*/ 5453702 w 7472601"/>
              <a:gd name="connsiteY244" fmla="*/ 3090882 h 6858000"/>
              <a:gd name="connsiteX245" fmla="*/ 1238695 w 7472601"/>
              <a:gd name="connsiteY245" fmla="*/ 3076820 h 6858000"/>
              <a:gd name="connsiteX246" fmla="*/ 716371 w 7472601"/>
              <a:gd name="connsiteY246" fmla="*/ 3293249 h 6858000"/>
              <a:gd name="connsiteX247" fmla="*/ 579522 w 7472601"/>
              <a:gd name="connsiteY247" fmla="*/ 3371759 h 6858000"/>
              <a:gd name="connsiteX248" fmla="*/ 600288 w 7472601"/>
              <a:gd name="connsiteY248" fmla="*/ 3365555 h 6858000"/>
              <a:gd name="connsiteX249" fmla="*/ 840692 w 7472601"/>
              <a:gd name="connsiteY249" fmla="*/ 3284921 h 6858000"/>
              <a:gd name="connsiteX250" fmla="*/ 979248 w 7472601"/>
              <a:gd name="connsiteY250" fmla="*/ 3221003 h 6858000"/>
              <a:gd name="connsiteX251" fmla="*/ 1053282 w 7472601"/>
              <a:gd name="connsiteY251" fmla="*/ 3185247 h 6858000"/>
              <a:gd name="connsiteX252" fmla="*/ 1320603 w 7472601"/>
              <a:gd name="connsiteY252" fmla="*/ 3081281 h 6858000"/>
              <a:gd name="connsiteX253" fmla="*/ 1238695 w 7472601"/>
              <a:gd name="connsiteY253" fmla="*/ 3076820 h 6858000"/>
              <a:gd name="connsiteX254" fmla="*/ 5425627 w 7472601"/>
              <a:gd name="connsiteY254" fmla="*/ 2954192 h 6858000"/>
              <a:gd name="connsiteX255" fmla="*/ 5470770 w 7472601"/>
              <a:gd name="connsiteY255" fmla="*/ 3005435 h 6858000"/>
              <a:gd name="connsiteX256" fmla="*/ 5519779 w 7472601"/>
              <a:gd name="connsiteY256" fmla="*/ 4359223 h 6858000"/>
              <a:gd name="connsiteX257" fmla="*/ 5520293 w 7472601"/>
              <a:gd name="connsiteY257" fmla="*/ 4360602 h 6858000"/>
              <a:gd name="connsiteX258" fmla="*/ 5767221 w 7472601"/>
              <a:gd name="connsiteY258" fmla="*/ 4665564 h 6858000"/>
              <a:gd name="connsiteX259" fmla="*/ 6937169 w 7472601"/>
              <a:gd name="connsiteY259" fmla="*/ 4815941 h 6858000"/>
              <a:gd name="connsiteX260" fmla="*/ 6953922 w 7472601"/>
              <a:gd name="connsiteY260" fmla="*/ 4890068 h 6858000"/>
              <a:gd name="connsiteX261" fmla="*/ 6071359 w 7472601"/>
              <a:gd name="connsiteY261" fmla="*/ 4770770 h 6858000"/>
              <a:gd name="connsiteX262" fmla="*/ 6038839 w 7472601"/>
              <a:gd name="connsiteY262" fmla="*/ 4764474 h 6858000"/>
              <a:gd name="connsiteX263" fmla="*/ 6038706 w 7472601"/>
              <a:gd name="connsiteY263" fmla="*/ 4763847 h 6858000"/>
              <a:gd name="connsiteX264" fmla="*/ 6037784 w 7472601"/>
              <a:gd name="connsiteY264" fmla="*/ 4764270 h 6858000"/>
              <a:gd name="connsiteX265" fmla="*/ 6038839 w 7472601"/>
              <a:gd name="connsiteY265" fmla="*/ 4764474 h 6858000"/>
              <a:gd name="connsiteX266" fmla="*/ 6040338 w 7472601"/>
              <a:gd name="connsiteY266" fmla="*/ 4771418 h 6858000"/>
              <a:gd name="connsiteX267" fmla="*/ 6024488 w 7472601"/>
              <a:gd name="connsiteY267" fmla="*/ 4809903 h 6858000"/>
              <a:gd name="connsiteX268" fmla="*/ 5599771 w 7472601"/>
              <a:gd name="connsiteY268" fmla="*/ 5509652 h 6858000"/>
              <a:gd name="connsiteX269" fmla="*/ 5548843 w 7472601"/>
              <a:gd name="connsiteY269" fmla="*/ 5563845 h 6858000"/>
              <a:gd name="connsiteX270" fmla="*/ 5940952 w 7472601"/>
              <a:gd name="connsiteY270" fmla="*/ 6250028 h 6858000"/>
              <a:gd name="connsiteX271" fmla="*/ 6043441 w 7472601"/>
              <a:gd name="connsiteY271" fmla="*/ 6665847 h 6858000"/>
              <a:gd name="connsiteX272" fmla="*/ 6093432 w 7472601"/>
              <a:gd name="connsiteY272" fmla="*/ 6858000 h 6858000"/>
              <a:gd name="connsiteX273" fmla="*/ 6034344 w 7472601"/>
              <a:gd name="connsiteY273" fmla="*/ 6858000 h 6858000"/>
              <a:gd name="connsiteX274" fmla="*/ 6026679 w 7472601"/>
              <a:gd name="connsiteY274" fmla="*/ 6836959 h 6858000"/>
              <a:gd name="connsiteX275" fmla="*/ 5800441 w 7472601"/>
              <a:gd name="connsiteY275" fmla="*/ 6335286 h 6858000"/>
              <a:gd name="connsiteX276" fmla="*/ 5526562 w 7472601"/>
              <a:gd name="connsiteY276" fmla="*/ 5705388 h 6858000"/>
              <a:gd name="connsiteX277" fmla="*/ 5519640 w 7472601"/>
              <a:gd name="connsiteY277" fmla="*/ 5683774 h 6858000"/>
              <a:gd name="connsiteX278" fmla="*/ 5844559 w 7472601"/>
              <a:gd name="connsiteY278" fmla="*/ 6553349 h 6858000"/>
              <a:gd name="connsiteX279" fmla="*/ 5975994 w 7472601"/>
              <a:gd name="connsiteY279" fmla="*/ 6858000 h 6858000"/>
              <a:gd name="connsiteX280" fmla="*/ 5898547 w 7472601"/>
              <a:gd name="connsiteY280" fmla="*/ 6858000 h 6858000"/>
              <a:gd name="connsiteX281" fmla="*/ 5682041 w 7472601"/>
              <a:gd name="connsiteY281" fmla="*/ 6355860 h 6858000"/>
              <a:gd name="connsiteX282" fmla="*/ 5461758 w 7472601"/>
              <a:gd name="connsiteY282" fmla="*/ 5820220 h 6858000"/>
              <a:gd name="connsiteX283" fmla="*/ 5237282 w 7472601"/>
              <a:gd name="connsiteY283" fmla="*/ 6579086 h 6858000"/>
              <a:gd name="connsiteX284" fmla="*/ 5115009 w 7472601"/>
              <a:gd name="connsiteY284" fmla="*/ 6858000 h 6858000"/>
              <a:gd name="connsiteX285" fmla="*/ 5028074 w 7472601"/>
              <a:gd name="connsiteY285" fmla="*/ 6858000 h 6858000"/>
              <a:gd name="connsiteX286" fmla="*/ 5079508 w 7472601"/>
              <a:gd name="connsiteY286" fmla="*/ 6749074 h 6858000"/>
              <a:gd name="connsiteX287" fmla="*/ 5371846 w 7472601"/>
              <a:gd name="connsiteY287" fmla="*/ 5924413 h 6858000"/>
              <a:gd name="connsiteX288" fmla="*/ 5270512 w 7472601"/>
              <a:gd name="connsiteY288" fmla="*/ 6138975 h 6858000"/>
              <a:gd name="connsiteX289" fmla="*/ 5062409 w 7472601"/>
              <a:gd name="connsiteY289" fmla="*/ 6653544 h 6858000"/>
              <a:gd name="connsiteX290" fmla="*/ 5036628 w 7472601"/>
              <a:gd name="connsiteY290" fmla="*/ 6754247 h 6858000"/>
              <a:gd name="connsiteX291" fmla="*/ 5009112 w 7472601"/>
              <a:gd name="connsiteY291" fmla="*/ 6858000 h 6858000"/>
              <a:gd name="connsiteX292" fmla="*/ 4976679 w 7472601"/>
              <a:gd name="connsiteY292" fmla="*/ 6858000 h 6858000"/>
              <a:gd name="connsiteX293" fmla="*/ 5006537 w 7472601"/>
              <a:gd name="connsiteY293" fmla="*/ 6747068 h 6858000"/>
              <a:gd name="connsiteX294" fmla="*/ 5032723 w 7472601"/>
              <a:gd name="connsiteY294" fmla="*/ 6644957 h 6858000"/>
              <a:gd name="connsiteX295" fmla="*/ 5242949 w 7472601"/>
              <a:gd name="connsiteY295" fmla="*/ 6125175 h 6858000"/>
              <a:gd name="connsiteX296" fmla="*/ 5286321 w 7472601"/>
              <a:gd name="connsiteY296" fmla="*/ 6033555 h 6858000"/>
              <a:gd name="connsiteX297" fmla="*/ 5008210 w 7472601"/>
              <a:gd name="connsiteY297" fmla="*/ 6649194 h 6858000"/>
              <a:gd name="connsiteX298" fmla="*/ 4986321 w 7472601"/>
              <a:gd name="connsiteY298" fmla="*/ 6765687 h 6858000"/>
              <a:gd name="connsiteX299" fmla="*/ 4973474 w 7472601"/>
              <a:gd name="connsiteY299" fmla="*/ 6858000 h 6858000"/>
              <a:gd name="connsiteX300" fmla="*/ 4907178 w 7472601"/>
              <a:gd name="connsiteY300" fmla="*/ 6858000 h 6858000"/>
              <a:gd name="connsiteX301" fmla="*/ 4910810 w 7472601"/>
              <a:gd name="connsiteY301" fmla="*/ 6829660 h 6858000"/>
              <a:gd name="connsiteX302" fmla="*/ 4987461 w 7472601"/>
              <a:gd name="connsiteY302" fmla="*/ 6432994 h 6858000"/>
              <a:gd name="connsiteX303" fmla="*/ 5179262 w 7472601"/>
              <a:gd name="connsiteY303" fmla="*/ 6035044 h 6858000"/>
              <a:gd name="connsiteX304" fmla="*/ 4689678 w 7472601"/>
              <a:gd name="connsiteY304" fmla="*/ 6440241 h 6858000"/>
              <a:gd name="connsiteX305" fmla="*/ 4477543 w 7472601"/>
              <a:gd name="connsiteY305" fmla="*/ 6674836 h 6858000"/>
              <a:gd name="connsiteX306" fmla="*/ 4329957 w 7472601"/>
              <a:gd name="connsiteY306" fmla="*/ 6858000 h 6858000"/>
              <a:gd name="connsiteX307" fmla="*/ 4218595 w 7472601"/>
              <a:gd name="connsiteY307" fmla="*/ 6858000 h 6858000"/>
              <a:gd name="connsiteX308" fmla="*/ 4368888 w 7472601"/>
              <a:gd name="connsiteY308" fmla="*/ 6668412 h 6858000"/>
              <a:gd name="connsiteX309" fmla="*/ 4563091 w 7472601"/>
              <a:gd name="connsiteY309" fmla="*/ 6442508 h 6858000"/>
              <a:gd name="connsiteX310" fmla="*/ 5387324 w 7472601"/>
              <a:gd name="connsiteY310" fmla="*/ 5705830 h 6858000"/>
              <a:gd name="connsiteX311" fmla="*/ 5073620 w 7472601"/>
              <a:gd name="connsiteY311" fmla="*/ 5955437 h 6858000"/>
              <a:gd name="connsiteX312" fmla="*/ 4689789 w 7472601"/>
              <a:gd name="connsiteY312" fmla="*/ 6268382 h 6858000"/>
              <a:gd name="connsiteX313" fmla="*/ 4418722 w 7472601"/>
              <a:gd name="connsiteY313" fmla="*/ 6570886 h 6858000"/>
              <a:gd name="connsiteX314" fmla="*/ 4214944 w 7472601"/>
              <a:gd name="connsiteY314" fmla="*/ 6858000 h 6858000"/>
              <a:gd name="connsiteX315" fmla="*/ 4177898 w 7472601"/>
              <a:gd name="connsiteY315" fmla="*/ 6858000 h 6858000"/>
              <a:gd name="connsiteX316" fmla="*/ 4391597 w 7472601"/>
              <a:gd name="connsiteY316" fmla="*/ 6556370 h 6858000"/>
              <a:gd name="connsiteX317" fmla="*/ 4668889 w 7472601"/>
              <a:gd name="connsiteY317" fmla="*/ 6246399 h 6858000"/>
              <a:gd name="connsiteX318" fmla="*/ 5055427 w 7472601"/>
              <a:gd name="connsiteY318" fmla="*/ 5931476 h 6858000"/>
              <a:gd name="connsiteX319" fmla="*/ 5371814 w 7472601"/>
              <a:gd name="connsiteY319" fmla="*/ 5678975 h 6858000"/>
              <a:gd name="connsiteX320" fmla="*/ 4987918 w 7472601"/>
              <a:gd name="connsiteY320" fmla="*/ 5838701 h 6858000"/>
              <a:gd name="connsiteX321" fmla="*/ 4317146 w 7472601"/>
              <a:gd name="connsiteY321" fmla="*/ 6587716 h 6858000"/>
              <a:gd name="connsiteX322" fmla="*/ 4171627 w 7472601"/>
              <a:gd name="connsiteY322" fmla="*/ 6858000 h 6858000"/>
              <a:gd name="connsiteX323" fmla="*/ 4081585 w 7472601"/>
              <a:gd name="connsiteY323" fmla="*/ 6858000 h 6858000"/>
              <a:gd name="connsiteX324" fmla="*/ 4238603 w 7472601"/>
              <a:gd name="connsiteY324" fmla="*/ 6559341 h 6858000"/>
              <a:gd name="connsiteX325" fmla="*/ 4778333 w 7472601"/>
              <a:gd name="connsiteY325" fmla="*/ 5873626 h 6858000"/>
              <a:gd name="connsiteX326" fmla="*/ 5414185 w 7472601"/>
              <a:gd name="connsiteY326" fmla="*/ 5573882 h 6858000"/>
              <a:gd name="connsiteX327" fmla="*/ 5959648 w 7472601"/>
              <a:gd name="connsiteY327" fmla="*/ 4760797 h 6858000"/>
              <a:gd name="connsiteX328" fmla="*/ 5355019 w 7472601"/>
              <a:gd name="connsiteY328" fmla="*/ 4734672 h 6858000"/>
              <a:gd name="connsiteX329" fmla="*/ 5083565 w 7472601"/>
              <a:gd name="connsiteY329" fmla="*/ 5179121 h 6858000"/>
              <a:gd name="connsiteX330" fmla="*/ 4713577 w 7472601"/>
              <a:gd name="connsiteY330" fmla="*/ 5616803 h 6858000"/>
              <a:gd name="connsiteX331" fmla="*/ 3989559 w 7472601"/>
              <a:gd name="connsiteY331" fmla="*/ 6145945 h 6858000"/>
              <a:gd name="connsiteX332" fmla="*/ 3939824 w 7472601"/>
              <a:gd name="connsiteY332" fmla="*/ 6066900 h 6858000"/>
              <a:gd name="connsiteX333" fmla="*/ 4584537 w 7472601"/>
              <a:gd name="connsiteY333" fmla="*/ 5324826 h 6858000"/>
              <a:gd name="connsiteX334" fmla="*/ 5037105 w 7472601"/>
              <a:gd name="connsiteY334" fmla="*/ 5088765 h 6858000"/>
              <a:gd name="connsiteX335" fmla="*/ 5039930 w 7472601"/>
              <a:gd name="connsiteY335" fmla="*/ 5089585 h 6858000"/>
              <a:gd name="connsiteX336" fmla="*/ 5263764 w 7472601"/>
              <a:gd name="connsiteY336" fmla="*/ 4735525 h 6858000"/>
              <a:gd name="connsiteX337" fmla="*/ 4086300 w 7472601"/>
              <a:gd name="connsiteY337" fmla="*/ 4884599 h 6858000"/>
              <a:gd name="connsiteX338" fmla="*/ 4085485 w 7472601"/>
              <a:gd name="connsiteY338" fmla="*/ 4899070 h 6858000"/>
              <a:gd name="connsiteX339" fmla="*/ 3871915 w 7472601"/>
              <a:gd name="connsiteY339" fmla="*/ 5253645 h 6858000"/>
              <a:gd name="connsiteX340" fmla="*/ 3799374 w 7472601"/>
              <a:gd name="connsiteY340" fmla="*/ 5466127 h 6858000"/>
              <a:gd name="connsiteX341" fmla="*/ 3498850 w 7472601"/>
              <a:gd name="connsiteY341" fmla="*/ 6661888 h 6858000"/>
              <a:gd name="connsiteX342" fmla="*/ 3399216 w 7472601"/>
              <a:gd name="connsiteY342" fmla="*/ 6858000 h 6858000"/>
              <a:gd name="connsiteX343" fmla="*/ 3303688 w 7472601"/>
              <a:gd name="connsiteY343" fmla="*/ 6858000 h 6858000"/>
              <a:gd name="connsiteX344" fmla="*/ 3391774 w 7472601"/>
              <a:gd name="connsiteY344" fmla="*/ 6697181 h 6858000"/>
              <a:gd name="connsiteX345" fmla="*/ 3735540 w 7472601"/>
              <a:gd name="connsiteY345" fmla="*/ 5546923 h 6858000"/>
              <a:gd name="connsiteX346" fmla="*/ 3729438 w 7472601"/>
              <a:gd name="connsiteY346" fmla="*/ 5569058 h 6858000"/>
              <a:gd name="connsiteX347" fmla="*/ 3707782 w 7472601"/>
              <a:gd name="connsiteY347" fmla="*/ 5644908 h 6858000"/>
              <a:gd name="connsiteX348" fmla="*/ 3583827 w 7472601"/>
              <a:gd name="connsiteY348" fmla="*/ 6039215 h 6858000"/>
              <a:gd name="connsiteX349" fmla="*/ 3547861 w 7472601"/>
              <a:gd name="connsiteY349" fmla="*/ 6129609 h 6858000"/>
              <a:gd name="connsiteX350" fmla="*/ 3490905 w 7472601"/>
              <a:gd name="connsiteY350" fmla="*/ 6277660 h 6858000"/>
              <a:gd name="connsiteX351" fmla="*/ 3455859 w 7472601"/>
              <a:gd name="connsiteY351" fmla="*/ 6391301 h 6858000"/>
              <a:gd name="connsiteX352" fmla="*/ 3429112 w 7472601"/>
              <a:gd name="connsiteY352" fmla="*/ 6479469 h 6858000"/>
              <a:gd name="connsiteX353" fmla="*/ 3304862 w 7472601"/>
              <a:gd name="connsiteY353" fmla="*/ 6796476 h 6858000"/>
              <a:gd name="connsiteX354" fmla="*/ 3276071 w 7472601"/>
              <a:gd name="connsiteY354" fmla="*/ 6858000 h 6858000"/>
              <a:gd name="connsiteX355" fmla="*/ 3240805 w 7472601"/>
              <a:gd name="connsiteY355" fmla="*/ 6858000 h 6858000"/>
              <a:gd name="connsiteX356" fmla="*/ 3275917 w 7472601"/>
              <a:gd name="connsiteY356" fmla="*/ 6783192 h 6858000"/>
              <a:gd name="connsiteX357" fmla="*/ 3399358 w 7472601"/>
              <a:gd name="connsiteY357" fmla="*/ 6469011 h 6858000"/>
              <a:gd name="connsiteX358" fmla="*/ 3425650 w 7472601"/>
              <a:gd name="connsiteY358" fmla="*/ 6381333 h 6858000"/>
              <a:gd name="connsiteX359" fmla="*/ 3460661 w 7472601"/>
              <a:gd name="connsiteY359" fmla="*/ 6266763 h 6858000"/>
              <a:gd name="connsiteX360" fmla="*/ 3518021 w 7472601"/>
              <a:gd name="connsiteY360" fmla="*/ 6117298 h 6858000"/>
              <a:gd name="connsiteX361" fmla="*/ 3554035 w 7472601"/>
              <a:gd name="connsiteY361" fmla="*/ 6027832 h 6858000"/>
              <a:gd name="connsiteX362" fmla="*/ 3677174 w 7472601"/>
              <a:gd name="connsiteY362" fmla="*/ 5636351 h 6858000"/>
              <a:gd name="connsiteX363" fmla="*/ 3698819 w 7472601"/>
              <a:gd name="connsiteY363" fmla="*/ 5560503 h 6858000"/>
              <a:gd name="connsiteX364" fmla="*/ 3702094 w 7472601"/>
              <a:gd name="connsiteY364" fmla="*/ 5549194 h 6858000"/>
              <a:gd name="connsiteX365" fmla="*/ 3398355 w 7472601"/>
              <a:gd name="connsiteY365" fmla="*/ 6094603 h 6858000"/>
              <a:gd name="connsiteX366" fmla="*/ 3193941 w 7472601"/>
              <a:gd name="connsiteY366" fmla="*/ 6798775 h 6858000"/>
              <a:gd name="connsiteX367" fmla="*/ 3184140 w 7472601"/>
              <a:gd name="connsiteY367" fmla="*/ 6858000 h 6858000"/>
              <a:gd name="connsiteX368" fmla="*/ 3099978 w 7472601"/>
              <a:gd name="connsiteY368" fmla="*/ 6858000 h 6858000"/>
              <a:gd name="connsiteX369" fmla="*/ 3101556 w 7472601"/>
              <a:gd name="connsiteY369" fmla="*/ 6843337 h 6858000"/>
              <a:gd name="connsiteX370" fmla="*/ 3370162 w 7472601"/>
              <a:gd name="connsiteY370" fmla="*/ 5785550 h 6858000"/>
              <a:gd name="connsiteX371" fmla="*/ 3746477 w 7472601"/>
              <a:gd name="connsiteY371" fmla="*/ 5377889 h 6858000"/>
              <a:gd name="connsiteX372" fmla="*/ 3863399 w 7472601"/>
              <a:gd name="connsiteY372" fmla="*/ 5087257 h 6858000"/>
              <a:gd name="connsiteX373" fmla="*/ 3968712 w 7472601"/>
              <a:gd name="connsiteY373" fmla="*/ 4913989 h 6858000"/>
              <a:gd name="connsiteX374" fmla="*/ 2792390 w 7472601"/>
              <a:gd name="connsiteY374" fmla="*/ 5382974 h 6858000"/>
              <a:gd name="connsiteX375" fmla="*/ 2714982 w 7472601"/>
              <a:gd name="connsiteY375" fmla="*/ 5427051 h 6858000"/>
              <a:gd name="connsiteX376" fmla="*/ 2813361 w 7472601"/>
              <a:gd name="connsiteY376" fmla="*/ 6023912 h 6858000"/>
              <a:gd name="connsiteX377" fmla="*/ 2688430 w 7472601"/>
              <a:gd name="connsiteY377" fmla="*/ 6801564 h 6858000"/>
              <a:gd name="connsiteX378" fmla="*/ 2629626 w 7472601"/>
              <a:gd name="connsiteY378" fmla="*/ 6763394 h 6858000"/>
              <a:gd name="connsiteX379" fmla="*/ 2565328 w 7472601"/>
              <a:gd name="connsiteY379" fmla="*/ 5516399 h 6858000"/>
              <a:gd name="connsiteX380" fmla="*/ 1922999 w 7472601"/>
              <a:gd name="connsiteY380" fmla="*/ 5980343 h 6858000"/>
              <a:gd name="connsiteX381" fmla="*/ 1950261 w 7472601"/>
              <a:gd name="connsiteY381" fmla="*/ 6405858 h 6858000"/>
              <a:gd name="connsiteX382" fmla="*/ 2365554 w 7472601"/>
              <a:gd name="connsiteY382" fmla="*/ 6759107 h 6858000"/>
              <a:gd name="connsiteX383" fmla="*/ 2424142 w 7472601"/>
              <a:gd name="connsiteY383" fmla="*/ 6858000 h 6858000"/>
              <a:gd name="connsiteX384" fmla="*/ 2395994 w 7472601"/>
              <a:gd name="connsiteY384" fmla="*/ 6858000 h 6858000"/>
              <a:gd name="connsiteX385" fmla="*/ 2392863 w 7472601"/>
              <a:gd name="connsiteY385" fmla="*/ 6852964 h 6858000"/>
              <a:gd name="connsiteX386" fmla="*/ 2017589 w 7472601"/>
              <a:gd name="connsiteY386" fmla="*/ 6493982 h 6858000"/>
              <a:gd name="connsiteX387" fmla="*/ 2147336 w 7472601"/>
              <a:gd name="connsiteY387" fmla="*/ 6594052 h 6858000"/>
              <a:gd name="connsiteX388" fmla="*/ 2207047 w 7472601"/>
              <a:gd name="connsiteY388" fmla="*/ 6654540 h 6858000"/>
              <a:gd name="connsiteX389" fmla="*/ 2299106 w 7472601"/>
              <a:gd name="connsiteY389" fmla="*/ 6778931 h 6858000"/>
              <a:gd name="connsiteX390" fmla="*/ 2314430 w 7472601"/>
              <a:gd name="connsiteY390" fmla="*/ 6801144 h 6858000"/>
              <a:gd name="connsiteX391" fmla="*/ 2352406 w 7472601"/>
              <a:gd name="connsiteY391" fmla="*/ 6858000 h 6858000"/>
              <a:gd name="connsiteX392" fmla="*/ 2314492 w 7472601"/>
              <a:gd name="connsiteY392" fmla="*/ 6858000 h 6858000"/>
              <a:gd name="connsiteX393" fmla="*/ 2288095 w 7472601"/>
              <a:gd name="connsiteY393" fmla="*/ 6818030 h 6858000"/>
              <a:gd name="connsiteX394" fmla="*/ 2272768 w 7472601"/>
              <a:gd name="connsiteY394" fmla="*/ 6795822 h 6858000"/>
              <a:gd name="connsiteX395" fmla="*/ 2182715 w 7472601"/>
              <a:gd name="connsiteY395" fmla="*/ 6675071 h 6858000"/>
              <a:gd name="connsiteX396" fmla="*/ 2032061 w 7472601"/>
              <a:gd name="connsiteY396" fmla="*/ 6541380 h 6858000"/>
              <a:gd name="connsiteX397" fmla="*/ 2257220 w 7472601"/>
              <a:gd name="connsiteY397" fmla="*/ 6826257 h 6858000"/>
              <a:gd name="connsiteX398" fmla="*/ 2281324 w 7472601"/>
              <a:gd name="connsiteY398" fmla="*/ 6858000 h 6858000"/>
              <a:gd name="connsiteX399" fmla="*/ 2242860 w 7472601"/>
              <a:gd name="connsiteY399" fmla="*/ 6858000 h 6858000"/>
              <a:gd name="connsiteX400" fmla="*/ 2232818 w 7472601"/>
              <a:gd name="connsiteY400" fmla="*/ 6844926 h 6858000"/>
              <a:gd name="connsiteX401" fmla="*/ 1990172 w 7472601"/>
              <a:gd name="connsiteY401" fmla="*/ 6542121 h 6858000"/>
              <a:gd name="connsiteX402" fmla="*/ 2124090 w 7472601"/>
              <a:gd name="connsiteY402" fmla="*/ 6761017 h 6858000"/>
              <a:gd name="connsiteX403" fmla="*/ 2200380 w 7472601"/>
              <a:gd name="connsiteY403" fmla="*/ 6858000 h 6858000"/>
              <a:gd name="connsiteX404" fmla="*/ 2147507 w 7472601"/>
              <a:gd name="connsiteY404" fmla="*/ 6858000 h 6858000"/>
              <a:gd name="connsiteX405" fmla="*/ 2070668 w 7472601"/>
              <a:gd name="connsiteY405" fmla="*/ 6761520 h 6858000"/>
              <a:gd name="connsiteX406" fmla="*/ 1975142 w 7472601"/>
              <a:gd name="connsiteY406" fmla="*/ 6585570 h 6858000"/>
              <a:gd name="connsiteX407" fmla="*/ 2050035 w 7472601"/>
              <a:gd name="connsiteY407" fmla="*/ 6813345 h 6858000"/>
              <a:gd name="connsiteX408" fmla="*/ 2063025 w 7472601"/>
              <a:gd name="connsiteY408" fmla="*/ 6858000 h 6858000"/>
              <a:gd name="connsiteX409" fmla="*/ 2021675 w 7472601"/>
              <a:gd name="connsiteY409" fmla="*/ 6858000 h 6858000"/>
              <a:gd name="connsiteX410" fmla="*/ 2019308 w 7472601"/>
              <a:gd name="connsiteY410" fmla="*/ 6847118 h 6858000"/>
              <a:gd name="connsiteX411" fmla="*/ 1938835 w 7472601"/>
              <a:gd name="connsiteY411" fmla="*/ 6551160 h 6858000"/>
              <a:gd name="connsiteX412" fmla="*/ 1953230 w 7472601"/>
              <a:gd name="connsiteY412" fmla="*/ 6759699 h 6858000"/>
              <a:gd name="connsiteX413" fmla="*/ 1956763 w 7472601"/>
              <a:gd name="connsiteY413" fmla="*/ 6778191 h 6858000"/>
              <a:gd name="connsiteX414" fmla="*/ 1967925 w 7472601"/>
              <a:gd name="connsiteY414" fmla="*/ 6858000 h 6858000"/>
              <a:gd name="connsiteX415" fmla="*/ 1936622 w 7472601"/>
              <a:gd name="connsiteY415" fmla="*/ 6858000 h 6858000"/>
              <a:gd name="connsiteX416" fmla="*/ 1926261 w 7472601"/>
              <a:gd name="connsiteY416" fmla="*/ 6784064 h 6858000"/>
              <a:gd name="connsiteX417" fmla="*/ 1922724 w 7472601"/>
              <a:gd name="connsiteY417" fmla="*/ 6765577 h 6858000"/>
              <a:gd name="connsiteX418" fmla="*/ 1904650 w 7472601"/>
              <a:gd name="connsiteY418" fmla="*/ 6639616 h 6858000"/>
              <a:gd name="connsiteX419" fmla="*/ 1885273 w 7472601"/>
              <a:gd name="connsiteY419" fmla="*/ 6858000 h 6858000"/>
              <a:gd name="connsiteX420" fmla="*/ 1854363 w 7472601"/>
              <a:gd name="connsiteY420" fmla="*/ 6858000 h 6858000"/>
              <a:gd name="connsiteX421" fmla="*/ 1880391 w 7472601"/>
              <a:gd name="connsiteY421" fmla="*/ 6603796 h 6858000"/>
              <a:gd name="connsiteX422" fmla="*/ 1818273 w 7472601"/>
              <a:gd name="connsiteY422" fmla="*/ 6715729 h 6858000"/>
              <a:gd name="connsiteX423" fmla="*/ 1794691 w 7472601"/>
              <a:gd name="connsiteY423" fmla="*/ 6843239 h 6858000"/>
              <a:gd name="connsiteX424" fmla="*/ 1794914 w 7472601"/>
              <a:gd name="connsiteY424" fmla="*/ 6858000 h 6858000"/>
              <a:gd name="connsiteX425" fmla="*/ 1746128 w 7472601"/>
              <a:gd name="connsiteY425" fmla="*/ 6858000 h 6858000"/>
              <a:gd name="connsiteX426" fmla="*/ 1753934 w 7472601"/>
              <a:gd name="connsiteY426" fmla="*/ 6724796 h 6858000"/>
              <a:gd name="connsiteX427" fmla="*/ 1792053 w 7472601"/>
              <a:gd name="connsiteY427" fmla="*/ 6572396 h 6858000"/>
              <a:gd name="connsiteX428" fmla="*/ 1862248 w 7472601"/>
              <a:gd name="connsiteY428" fmla="*/ 6266397 h 6858000"/>
              <a:gd name="connsiteX429" fmla="*/ 1862250 w 7472601"/>
              <a:gd name="connsiteY429" fmla="*/ 6033531 h 6858000"/>
              <a:gd name="connsiteX430" fmla="*/ 1211999 w 7472601"/>
              <a:gd name="connsiteY430" fmla="*/ 6683610 h 6858000"/>
              <a:gd name="connsiteX431" fmla="*/ 1213266 w 7472601"/>
              <a:gd name="connsiteY431" fmla="*/ 6691947 h 6858000"/>
              <a:gd name="connsiteX432" fmla="*/ 1203370 w 7472601"/>
              <a:gd name="connsiteY432" fmla="*/ 6850676 h 6858000"/>
              <a:gd name="connsiteX433" fmla="*/ 1203671 w 7472601"/>
              <a:gd name="connsiteY433" fmla="*/ 6858000 h 6858000"/>
              <a:gd name="connsiteX434" fmla="*/ 1143180 w 7472601"/>
              <a:gd name="connsiteY434" fmla="*/ 6858000 h 6858000"/>
              <a:gd name="connsiteX435" fmla="*/ 1142176 w 7472601"/>
              <a:gd name="connsiteY435" fmla="*/ 6766045 h 6858000"/>
              <a:gd name="connsiteX436" fmla="*/ 1067484 w 7472601"/>
              <a:gd name="connsiteY436" fmla="*/ 6858000 h 6858000"/>
              <a:gd name="connsiteX437" fmla="*/ 953928 w 7472601"/>
              <a:gd name="connsiteY437" fmla="*/ 6858000 h 6858000"/>
              <a:gd name="connsiteX438" fmla="*/ 959715 w 7472601"/>
              <a:gd name="connsiteY438" fmla="*/ 6850185 h 6858000"/>
              <a:gd name="connsiteX439" fmla="*/ 1483788 w 7472601"/>
              <a:gd name="connsiteY439" fmla="*/ 6259174 h 6858000"/>
              <a:gd name="connsiteX440" fmla="*/ 1100671 w 7472601"/>
              <a:gd name="connsiteY440" fmla="*/ 6252137 h 6858000"/>
              <a:gd name="connsiteX441" fmla="*/ 1090144 w 7472601"/>
              <a:gd name="connsiteY441" fmla="*/ 6256748 h 6858000"/>
              <a:gd name="connsiteX442" fmla="*/ 1095872 w 7472601"/>
              <a:gd name="connsiteY442" fmla="*/ 6271892 h 6858000"/>
              <a:gd name="connsiteX443" fmla="*/ 262785 w 7472601"/>
              <a:gd name="connsiteY443" fmla="*/ 6845450 h 6858000"/>
              <a:gd name="connsiteX444" fmla="*/ 209968 w 7472601"/>
              <a:gd name="connsiteY444" fmla="*/ 6770713 h 6858000"/>
              <a:gd name="connsiteX445" fmla="*/ 873460 w 7472601"/>
              <a:gd name="connsiteY445" fmla="*/ 6253768 h 6858000"/>
              <a:gd name="connsiteX446" fmla="*/ 192686 w 7472601"/>
              <a:gd name="connsiteY446" fmla="*/ 5849257 h 6858000"/>
              <a:gd name="connsiteX447" fmla="*/ 4696 w 7472601"/>
              <a:gd name="connsiteY447" fmla="*/ 5697668 h 6858000"/>
              <a:gd name="connsiteX448" fmla="*/ 0 w 7472601"/>
              <a:gd name="connsiteY448" fmla="*/ 5689984 h 6858000"/>
              <a:gd name="connsiteX449" fmla="*/ 0 w 7472601"/>
              <a:gd name="connsiteY449" fmla="*/ 5513472 h 6858000"/>
              <a:gd name="connsiteX450" fmla="*/ 174101 w 7472601"/>
              <a:gd name="connsiteY450" fmla="*/ 5620277 h 6858000"/>
              <a:gd name="connsiteX451" fmla="*/ 891800 w 7472601"/>
              <a:gd name="connsiteY451" fmla="*/ 6036935 h 6858000"/>
              <a:gd name="connsiteX452" fmla="*/ 1072219 w 7472601"/>
              <a:gd name="connsiteY452" fmla="*/ 6169443 h 6858000"/>
              <a:gd name="connsiteX453" fmla="*/ 1074117 w 7472601"/>
              <a:gd name="connsiteY453" fmla="*/ 6170301 h 6858000"/>
              <a:gd name="connsiteX454" fmla="*/ 1083114 w 7472601"/>
              <a:gd name="connsiteY454" fmla="*/ 6174131 h 6858000"/>
              <a:gd name="connsiteX455" fmla="*/ 1543010 w 7472601"/>
              <a:gd name="connsiteY455" fmla="*/ 6191140 h 6858000"/>
              <a:gd name="connsiteX456" fmla="*/ 1551080 w 7472601"/>
              <a:gd name="connsiteY456" fmla="*/ 6195006 h 6858000"/>
              <a:gd name="connsiteX457" fmla="*/ 2345443 w 7472601"/>
              <a:gd name="connsiteY457" fmla="*/ 5549882 h 6858000"/>
              <a:gd name="connsiteX458" fmla="*/ 1721499 w 7472601"/>
              <a:gd name="connsiteY458" fmla="*/ 5599969 h 6858000"/>
              <a:gd name="connsiteX459" fmla="*/ 767716 w 7472601"/>
              <a:gd name="connsiteY459" fmla="*/ 5472768 h 6858000"/>
              <a:gd name="connsiteX460" fmla="*/ 722147 w 7472601"/>
              <a:gd name="connsiteY460" fmla="*/ 5393091 h 6858000"/>
              <a:gd name="connsiteX461" fmla="*/ 1485552 w 7472601"/>
              <a:gd name="connsiteY461" fmla="*/ 5313202 h 6858000"/>
              <a:gd name="connsiteX462" fmla="*/ 2143004 w 7472601"/>
              <a:gd name="connsiteY462" fmla="*/ 5402420 h 6858000"/>
              <a:gd name="connsiteX463" fmla="*/ 1933391 w 7472601"/>
              <a:gd name="connsiteY463" fmla="*/ 5156971 h 6858000"/>
              <a:gd name="connsiteX464" fmla="*/ 1827118 w 7472601"/>
              <a:gd name="connsiteY464" fmla="*/ 4968410 h 6858000"/>
              <a:gd name="connsiteX465" fmla="*/ 1837349 w 7472601"/>
              <a:gd name="connsiteY465" fmla="*/ 4956357 h 6858000"/>
              <a:gd name="connsiteX466" fmla="*/ 2162835 w 7472601"/>
              <a:gd name="connsiteY466" fmla="*/ 5187853 h 6858000"/>
              <a:gd name="connsiteX467" fmla="*/ 2257167 w 7472601"/>
              <a:gd name="connsiteY467" fmla="*/ 5462123 h 6858000"/>
              <a:gd name="connsiteX468" fmla="*/ 2261598 w 7472601"/>
              <a:gd name="connsiteY468" fmla="*/ 5467998 h 6858000"/>
              <a:gd name="connsiteX469" fmla="*/ 2437177 w 7472601"/>
              <a:gd name="connsiteY469" fmla="*/ 5479608 h 6858000"/>
              <a:gd name="connsiteX470" fmla="*/ 2445247 w 7472601"/>
              <a:gd name="connsiteY470" fmla="*/ 5483476 h 6858000"/>
              <a:gd name="connsiteX471" fmla="*/ 2743626 w 7472601"/>
              <a:gd name="connsiteY471" fmla="*/ 5304819 h 6858000"/>
              <a:gd name="connsiteX472" fmla="*/ 3048102 w 7472601"/>
              <a:gd name="connsiteY472" fmla="*/ 5150595 h 6858000"/>
              <a:gd name="connsiteX473" fmla="*/ 1799414 w 7472601"/>
              <a:gd name="connsiteY473" fmla="*/ 4694732 h 6858000"/>
              <a:gd name="connsiteX474" fmla="*/ 1771735 w 7472601"/>
              <a:gd name="connsiteY474" fmla="*/ 4619929 h 6858000"/>
              <a:gd name="connsiteX475" fmla="*/ 3104273 w 7472601"/>
              <a:gd name="connsiteY475" fmla="*/ 5076159 h 6858000"/>
              <a:gd name="connsiteX476" fmla="*/ 3113245 w 7472601"/>
              <a:gd name="connsiteY476" fmla="*/ 5090705 h 6858000"/>
              <a:gd name="connsiteX477" fmla="*/ 3126294 w 7472601"/>
              <a:gd name="connsiteY477" fmla="*/ 5114400 h 6858000"/>
              <a:gd name="connsiteX478" fmla="*/ 3937433 w 7472601"/>
              <a:gd name="connsiteY478" fmla="*/ 4830473 h 6858000"/>
              <a:gd name="connsiteX479" fmla="*/ 3590475 w 7472601"/>
              <a:gd name="connsiteY479" fmla="*/ 4597974 h 6858000"/>
              <a:gd name="connsiteX480" fmla="*/ 3100264 w 7472601"/>
              <a:gd name="connsiteY480" fmla="*/ 4579845 h 6858000"/>
              <a:gd name="connsiteX481" fmla="*/ 2183576 w 7472601"/>
              <a:gd name="connsiteY481" fmla="*/ 4227150 h 6858000"/>
              <a:gd name="connsiteX482" fmla="*/ 2151029 w 7472601"/>
              <a:gd name="connsiteY482" fmla="*/ 4146947 h 6858000"/>
              <a:gd name="connsiteX483" fmla="*/ 3563434 w 7472601"/>
              <a:gd name="connsiteY483" fmla="*/ 4469115 h 6858000"/>
              <a:gd name="connsiteX484" fmla="*/ 3177952 w 7472601"/>
              <a:gd name="connsiteY484" fmla="*/ 3657386 h 6858000"/>
              <a:gd name="connsiteX485" fmla="*/ 3189263 w 7472601"/>
              <a:gd name="connsiteY485" fmla="*/ 3625726 h 6858000"/>
              <a:gd name="connsiteX486" fmla="*/ 3560912 w 7472601"/>
              <a:gd name="connsiteY486" fmla="*/ 4079863 h 6858000"/>
              <a:gd name="connsiteX487" fmla="*/ 3626636 w 7472601"/>
              <a:gd name="connsiteY487" fmla="*/ 4512230 h 6858000"/>
              <a:gd name="connsiteX488" fmla="*/ 3653088 w 7472601"/>
              <a:gd name="connsiteY488" fmla="*/ 4521417 h 6858000"/>
              <a:gd name="connsiteX489" fmla="*/ 3988128 w 7472601"/>
              <a:gd name="connsiteY489" fmla="*/ 4817267 h 6858000"/>
              <a:gd name="connsiteX490" fmla="*/ 4830582 w 7472601"/>
              <a:gd name="connsiteY490" fmla="*/ 4676000 h 6858000"/>
              <a:gd name="connsiteX491" fmla="*/ 4830100 w 7472601"/>
              <a:gd name="connsiteY491" fmla="*/ 4675554 h 6858000"/>
              <a:gd name="connsiteX492" fmla="*/ 4036318 w 7472601"/>
              <a:gd name="connsiteY492" fmla="*/ 4147013 h 6858000"/>
              <a:gd name="connsiteX493" fmla="*/ 3432098 w 7472601"/>
              <a:gd name="connsiteY493" fmla="*/ 3537312 h 6858000"/>
              <a:gd name="connsiteX494" fmla="*/ 3446761 w 7472601"/>
              <a:gd name="connsiteY494" fmla="*/ 3461278 h 6858000"/>
              <a:gd name="connsiteX495" fmla="*/ 4419733 w 7472601"/>
              <a:gd name="connsiteY495" fmla="*/ 3963555 h 6858000"/>
              <a:gd name="connsiteX496" fmla="*/ 4781371 w 7472601"/>
              <a:gd name="connsiteY496" fmla="*/ 4458604 h 6858000"/>
              <a:gd name="connsiteX497" fmla="*/ 4780440 w 7472601"/>
              <a:gd name="connsiteY497" fmla="*/ 4470290 h 6858000"/>
              <a:gd name="connsiteX498" fmla="*/ 4898954 w 7472601"/>
              <a:gd name="connsiteY498" fmla="*/ 4662092 h 6858000"/>
              <a:gd name="connsiteX499" fmla="*/ 4900699 w 7472601"/>
              <a:gd name="connsiteY499" fmla="*/ 4670867 h 6858000"/>
              <a:gd name="connsiteX500" fmla="*/ 5714511 w 7472601"/>
              <a:gd name="connsiteY500" fmla="*/ 4663483 h 6858000"/>
              <a:gd name="connsiteX501" fmla="*/ 5464793 w 7472601"/>
              <a:gd name="connsiteY501" fmla="*/ 4393556 h 6858000"/>
              <a:gd name="connsiteX502" fmla="*/ 5461897 w 7472601"/>
              <a:gd name="connsiteY502" fmla="*/ 4390879 h 6858000"/>
              <a:gd name="connsiteX503" fmla="*/ 4294126 w 7472601"/>
              <a:gd name="connsiteY503" fmla="*/ 3303048 h 6858000"/>
              <a:gd name="connsiteX504" fmla="*/ 4305321 w 7472601"/>
              <a:gd name="connsiteY504" fmla="*/ 3256953 h 6858000"/>
              <a:gd name="connsiteX505" fmla="*/ 4949299 w 7472601"/>
              <a:gd name="connsiteY505" fmla="*/ 3766336 h 6858000"/>
              <a:gd name="connsiteX506" fmla="*/ 5291452 w 7472601"/>
              <a:gd name="connsiteY506" fmla="*/ 4076801 h 6858000"/>
              <a:gd name="connsiteX507" fmla="*/ 5434998 w 7472601"/>
              <a:gd name="connsiteY507" fmla="*/ 4254100 h 6858000"/>
              <a:gd name="connsiteX508" fmla="*/ 5351015 w 7472601"/>
              <a:gd name="connsiteY508" fmla="*/ 3760989 h 6858000"/>
              <a:gd name="connsiteX509" fmla="*/ 5413780 w 7472601"/>
              <a:gd name="connsiteY509" fmla="*/ 2966265 h 6858000"/>
              <a:gd name="connsiteX510" fmla="*/ 5425627 w 7472601"/>
              <a:gd name="connsiteY510" fmla="*/ 2954192 h 6858000"/>
              <a:gd name="connsiteX511" fmla="*/ 6604735 w 7472601"/>
              <a:gd name="connsiteY511" fmla="*/ 2041381 h 6858000"/>
              <a:gd name="connsiteX512" fmla="*/ 7204487 w 7472601"/>
              <a:gd name="connsiteY512" fmla="*/ 2742112 h 6858000"/>
              <a:gd name="connsiteX513" fmla="*/ 7131592 w 7472601"/>
              <a:gd name="connsiteY513" fmla="*/ 2672096 h 6858000"/>
              <a:gd name="connsiteX514" fmla="*/ 6996344 w 7472601"/>
              <a:gd name="connsiteY514" fmla="*/ 2518310 h 6858000"/>
              <a:gd name="connsiteX515" fmla="*/ 6735495 w 7472601"/>
              <a:gd name="connsiteY515" fmla="*/ 2196890 h 6858000"/>
              <a:gd name="connsiteX516" fmla="*/ 6721901 w 7472601"/>
              <a:gd name="connsiteY516" fmla="*/ 2179274 h 6858000"/>
              <a:gd name="connsiteX517" fmla="*/ 6604735 w 7472601"/>
              <a:gd name="connsiteY517" fmla="*/ 2041381 h 6858000"/>
              <a:gd name="connsiteX518" fmla="*/ 6591670 w 7472601"/>
              <a:gd name="connsiteY518" fmla="*/ 1988277 h 6858000"/>
              <a:gd name="connsiteX519" fmla="*/ 6747349 w 7472601"/>
              <a:gd name="connsiteY519" fmla="*/ 2160069 h 6858000"/>
              <a:gd name="connsiteX520" fmla="*/ 6760943 w 7472601"/>
              <a:gd name="connsiteY520" fmla="*/ 2177686 h 6858000"/>
              <a:gd name="connsiteX521" fmla="*/ 7021065 w 7472601"/>
              <a:gd name="connsiteY521" fmla="*/ 2498102 h 6858000"/>
              <a:gd name="connsiteX522" fmla="*/ 7155223 w 7472601"/>
              <a:gd name="connsiteY522" fmla="*/ 2650386 h 6858000"/>
              <a:gd name="connsiteX523" fmla="*/ 7203167 w 7472601"/>
              <a:gd name="connsiteY523" fmla="*/ 2697288 h 6858000"/>
              <a:gd name="connsiteX524" fmla="*/ 6937703 w 7472601"/>
              <a:gd name="connsiteY524" fmla="*/ 2321981 h 6858000"/>
              <a:gd name="connsiteX525" fmla="*/ 6591670 w 7472601"/>
              <a:gd name="connsiteY525" fmla="*/ 1988277 h 6858000"/>
              <a:gd name="connsiteX526" fmla="*/ 5798671 w 7472601"/>
              <a:gd name="connsiteY526" fmla="*/ 1981601 h 6858000"/>
              <a:gd name="connsiteX527" fmla="*/ 5754709 w 7472601"/>
              <a:gd name="connsiteY527" fmla="*/ 2071454 h 6858000"/>
              <a:gd name="connsiteX528" fmla="*/ 5763044 w 7472601"/>
              <a:gd name="connsiteY528" fmla="*/ 2842206 h 6858000"/>
              <a:gd name="connsiteX529" fmla="*/ 5764974 w 7472601"/>
              <a:gd name="connsiteY529" fmla="*/ 2799609 h 6858000"/>
              <a:gd name="connsiteX530" fmla="*/ 5767665 w 7472601"/>
              <a:gd name="connsiteY530" fmla="*/ 2666409 h 6858000"/>
              <a:gd name="connsiteX531" fmla="*/ 5763055 w 7472601"/>
              <a:gd name="connsiteY531" fmla="*/ 2579705 h 6858000"/>
              <a:gd name="connsiteX532" fmla="*/ 5758079 w 7472601"/>
              <a:gd name="connsiteY532" fmla="*/ 2492508 h 6858000"/>
              <a:gd name="connsiteX533" fmla="*/ 5779325 w 7472601"/>
              <a:gd name="connsiteY533" fmla="*/ 2197069 h 6858000"/>
              <a:gd name="connsiteX534" fmla="*/ 5798671 w 7472601"/>
              <a:gd name="connsiteY534" fmla="*/ 1981601 h 6858000"/>
              <a:gd name="connsiteX535" fmla="*/ 5829202 w 7472601"/>
              <a:gd name="connsiteY535" fmla="*/ 1971679 h 6858000"/>
              <a:gd name="connsiteX536" fmla="*/ 5809558 w 7472601"/>
              <a:gd name="connsiteY536" fmla="*/ 2198043 h 6858000"/>
              <a:gd name="connsiteX537" fmla="*/ 5788653 w 7472601"/>
              <a:gd name="connsiteY537" fmla="*/ 2489430 h 6858000"/>
              <a:gd name="connsiteX538" fmla="*/ 5793439 w 7472601"/>
              <a:gd name="connsiteY538" fmla="*/ 2575235 h 6858000"/>
              <a:gd name="connsiteX539" fmla="*/ 5796837 w 7472601"/>
              <a:gd name="connsiteY539" fmla="*/ 2637633 h 6858000"/>
              <a:gd name="connsiteX540" fmla="*/ 5818614 w 7472601"/>
              <a:gd name="connsiteY540" fmla="*/ 2473055 h 6858000"/>
              <a:gd name="connsiteX541" fmla="*/ 5829202 w 7472601"/>
              <a:gd name="connsiteY541" fmla="*/ 1971679 h 6858000"/>
              <a:gd name="connsiteX542" fmla="*/ 5911389 w 7472601"/>
              <a:gd name="connsiteY542" fmla="*/ 1898371 h 6858000"/>
              <a:gd name="connsiteX543" fmla="*/ 6237627 w 7472601"/>
              <a:gd name="connsiteY543" fmla="*/ 2231921 h 6858000"/>
              <a:gd name="connsiteX544" fmla="*/ 5911389 w 7472601"/>
              <a:gd name="connsiteY544" fmla="*/ 1898371 h 6858000"/>
              <a:gd name="connsiteX545" fmla="*/ 6944437 w 7472601"/>
              <a:gd name="connsiteY545" fmla="*/ 1575402 h 6858000"/>
              <a:gd name="connsiteX546" fmla="*/ 6304730 w 7472601"/>
              <a:gd name="connsiteY546" fmla="*/ 1766654 h 6858000"/>
              <a:gd name="connsiteX547" fmla="*/ 6944437 w 7472601"/>
              <a:gd name="connsiteY547" fmla="*/ 1575402 h 6858000"/>
              <a:gd name="connsiteX548" fmla="*/ 7019523 w 7472601"/>
              <a:gd name="connsiteY548" fmla="*/ 1519450 h 6858000"/>
              <a:gd name="connsiteX549" fmla="*/ 6298091 w 7472601"/>
              <a:gd name="connsiteY549" fmla="*/ 1737122 h 6858000"/>
              <a:gd name="connsiteX550" fmla="*/ 7019523 w 7472601"/>
              <a:gd name="connsiteY550" fmla="*/ 1519450 h 6858000"/>
              <a:gd name="connsiteX551" fmla="*/ 2399523 w 7472601"/>
              <a:gd name="connsiteY551" fmla="*/ 1428234 h 6858000"/>
              <a:gd name="connsiteX552" fmla="*/ 2224982 w 7472601"/>
              <a:gd name="connsiteY552" fmla="*/ 1826201 h 6858000"/>
              <a:gd name="connsiteX553" fmla="*/ 2096099 w 7472601"/>
              <a:gd name="connsiteY553" fmla="*/ 2345900 h 6858000"/>
              <a:gd name="connsiteX554" fmla="*/ 2283317 w 7472601"/>
              <a:gd name="connsiteY554" fmla="*/ 1796925 h 6858000"/>
              <a:gd name="connsiteX555" fmla="*/ 2399523 w 7472601"/>
              <a:gd name="connsiteY555" fmla="*/ 1428234 h 6858000"/>
              <a:gd name="connsiteX556" fmla="*/ 2448558 w 7472601"/>
              <a:gd name="connsiteY556" fmla="*/ 1373435 h 6858000"/>
              <a:gd name="connsiteX557" fmla="*/ 2312521 w 7472601"/>
              <a:gd name="connsiteY557" fmla="*/ 1806140 h 6858000"/>
              <a:gd name="connsiteX558" fmla="*/ 2127533 w 7472601"/>
              <a:gd name="connsiteY558" fmla="*/ 2348380 h 6858000"/>
              <a:gd name="connsiteX559" fmla="*/ 2358080 w 7472601"/>
              <a:gd name="connsiteY559" fmla="*/ 1866134 h 6858000"/>
              <a:gd name="connsiteX560" fmla="*/ 2407436 w 7472601"/>
              <a:gd name="connsiteY560" fmla="*/ 1651070 h 6858000"/>
              <a:gd name="connsiteX561" fmla="*/ 2448558 w 7472601"/>
              <a:gd name="connsiteY561" fmla="*/ 1373435 h 6858000"/>
              <a:gd name="connsiteX562" fmla="*/ 278707 w 7472601"/>
              <a:gd name="connsiteY562" fmla="*/ 1352270 h 6858000"/>
              <a:gd name="connsiteX563" fmla="*/ 321570 w 7472601"/>
              <a:gd name="connsiteY563" fmla="*/ 1861610 h 6858000"/>
              <a:gd name="connsiteX564" fmla="*/ 294281 w 7472601"/>
              <a:gd name="connsiteY564" fmla="*/ 1440658 h 6858000"/>
              <a:gd name="connsiteX565" fmla="*/ 278707 w 7472601"/>
              <a:gd name="connsiteY565" fmla="*/ 1352270 h 6858000"/>
              <a:gd name="connsiteX566" fmla="*/ 1423821 w 7472601"/>
              <a:gd name="connsiteY566" fmla="*/ 1351958 h 6858000"/>
              <a:gd name="connsiteX567" fmla="*/ 1638521 w 7472601"/>
              <a:gd name="connsiteY567" fmla="*/ 1908470 h 6858000"/>
              <a:gd name="connsiteX568" fmla="*/ 1754199 w 7472601"/>
              <a:gd name="connsiteY568" fmla="*/ 2149284 h 6858000"/>
              <a:gd name="connsiteX569" fmla="*/ 1908359 w 7472601"/>
              <a:gd name="connsiteY569" fmla="*/ 2364988 h 6858000"/>
              <a:gd name="connsiteX570" fmla="*/ 1647661 w 7472601"/>
              <a:gd name="connsiteY570" fmla="*/ 1825945 h 6858000"/>
              <a:gd name="connsiteX571" fmla="*/ 1423821 w 7472601"/>
              <a:gd name="connsiteY571" fmla="*/ 1351958 h 6858000"/>
              <a:gd name="connsiteX572" fmla="*/ 1431890 w 7472601"/>
              <a:gd name="connsiteY572" fmla="*/ 1306475 h 6858000"/>
              <a:gd name="connsiteX573" fmla="*/ 1507597 w 7472601"/>
              <a:gd name="connsiteY573" fmla="*/ 1446132 h 6858000"/>
              <a:gd name="connsiteX574" fmla="*/ 1674586 w 7472601"/>
              <a:gd name="connsiteY574" fmla="*/ 1813832 h 6858000"/>
              <a:gd name="connsiteX575" fmla="*/ 1815950 w 7472601"/>
              <a:gd name="connsiteY575" fmla="*/ 2128564 h 6858000"/>
              <a:gd name="connsiteX576" fmla="*/ 1984242 w 7472601"/>
              <a:gd name="connsiteY576" fmla="*/ 2430829 h 6858000"/>
              <a:gd name="connsiteX577" fmla="*/ 2014023 w 7472601"/>
              <a:gd name="connsiteY577" fmla="*/ 2450995 h 6858000"/>
              <a:gd name="connsiteX578" fmla="*/ 1747337 w 7472601"/>
              <a:gd name="connsiteY578" fmla="*/ 1855264 h 6858000"/>
              <a:gd name="connsiteX579" fmla="*/ 1533749 w 7472601"/>
              <a:gd name="connsiteY579" fmla="*/ 1478656 h 6858000"/>
              <a:gd name="connsiteX580" fmla="*/ 1431890 w 7472601"/>
              <a:gd name="connsiteY580" fmla="*/ 1306475 h 6858000"/>
              <a:gd name="connsiteX581" fmla="*/ 5052692 w 7472601"/>
              <a:gd name="connsiteY581" fmla="*/ 1292994 h 6858000"/>
              <a:gd name="connsiteX582" fmla="*/ 5200661 w 7472601"/>
              <a:gd name="connsiteY582" fmla="*/ 1635186 h 6858000"/>
              <a:gd name="connsiteX583" fmla="*/ 5297138 w 7472601"/>
              <a:gd name="connsiteY583" fmla="*/ 1906351 h 6858000"/>
              <a:gd name="connsiteX584" fmla="*/ 5052692 w 7472601"/>
              <a:gd name="connsiteY584" fmla="*/ 1292994 h 6858000"/>
              <a:gd name="connsiteX585" fmla="*/ 5009948 w 7472601"/>
              <a:gd name="connsiteY585" fmla="*/ 1273619 h 6858000"/>
              <a:gd name="connsiteX586" fmla="*/ 5121777 w 7472601"/>
              <a:gd name="connsiteY586" fmla="*/ 1654213 h 6858000"/>
              <a:gd name="connsiteX587" fmla="*/ 5293545 w 7472601"/>
              <a:gd name="connsiteY587" fmla="*/ 2072247 h 6858000"/>
              <a:gd name="connsiteX588" fmla="*/ 5294042 w 7472601"/>
              <a:gd name="connsiteY588" fmla="*/ 2065019 h 6858000"/>
              <a:gd name="connsiteX589" fmla="*/ 5171936 w 7472601"/>
              <a:gd name="connsiteY589" fmla="*/ 1647613 h 6858000"/>
              <a:gd name="connsiteX590" fmla="*/ 5009948 w 7472601"/>
              <a:gd name="connsiteY590" fmla="*/ 1273619 h 6858000"/>
              <a:gd name="connsiteX591" fmla="*/ 655236 w 7472601"/>
              <a:gd name="connsiteY591" fmla="*/ 1268632 h 6858000"/>
              <a:gd name="connsiteX592" fmla="*/ 839521 w 7472601"/>
              <a:gd name="connsiteY592" fmla="*/ 1685315 h 6858000"/>
              <a:gd name="connsiteX593" fmla="*/ 1109416 w 7472601"/>
              <a:gd name="connsiteY593" fmla="*/ 2061663 h 6858000"/>
              <a:gd name="connsiteX594" fmla="*/ 1298300 w 7472601"/>
              <a:gd name="connsiteY594" fmla="*/ 2247742 h 6858000"/>
              <a:gd name="connsiteX595" fmla="*/ 1125871 w 7472601"/>
              <a:gd name="connsiteY595" fmla="*/ 1989513 h 6858000"/>
              <a:gd name="connsiteX596" fmla="*/ 981574 w 7472601"/>
              <a:gd name="connsiteY596" fmla="*/ 1783157 h 6858000"/>
              <a:gd name="connsiteX597" fmla="*/ 922198 w 7472601"/>
              <a:gd name="connsiteY597" fmla="*/ 1677437 h 6858000"/>
              <a:gd name="connsiteX598" fmla="*/ 869293 w 7472601"/>
              <a:gd name="connsiteY598" fmla="*/ 1583214 h 6858000"/>
              <a:gd name="connsiteX599" fmla="*/ 751431 w 7472601"/>
              <a:gd name="connsiteY599" fmla="*/ 1405731 h 6858000"/>
              <a:gd name="connsiteX600" fmla="*/ 655236 w 7472601"/>
              <a:gd name="connsiteY600" fmla="*/ 1268632 h 6858000"/>
              <a:gd name="connsiteX601" fmla="*/ 6516292 w 7472601"/>
              <a:gd name="connsiteY601" fmla="*/ 1263064 h 6858000"/>
              <a:gd name="connsiteX602" fmla="*/ 5736320 w 7472601"/>
              <a:gd name="connsiteY602" fmla="*/ 1501803 h 6858000"/>
              <a:gd name="connsiteX603" fmla="*/ 6516292 w 7472601"/>
              <a:gd name="connsiteY603" fmla="*/ 1263064 h 6858000"/>
              <a:gd name="connsiteX604" fmla="*/ 291466 w 7472601"/>
              <a:gd name="connsiteY604" fmla="*/ 1250369 h 6858000"/>
              <a:gd name="connsiteX605" fmla="*/ 323180 w 7472601"/>
              <a:gd name="connsiteY605" fmla="*/ 1435283 h 6858000"/>
              <a:gd name="connsiteX606" fmla="*/ 349381 w 7472601"/>
              <a:gd name="connsiteY606" fmla="*/ 1875041 h 6858000"/>
              <a:gd name="connsiteX607" fmla="*/ 374363 w 7472601"/>
              <a:gd name="connsiteY607" fmla="*/ 1506494 h 6858000"/>
              <a:gd name="connsiteX608" fmla="*/ 302168 w 7472601"/>
              <a:gd name="connsiteY608" fmla="*/ 1274495 h 6858000"/>
              <a:gd name="connsiteX609" fmla="*/ 291466 w 7472601"/>
              <a:gd name="connsiteY609" fmla="*/ 1250369 h 6858000"/>
              <a:gd name="connsiteX610" fmla="*/ 678222 w 7472601"/>
              <a:gd name="connsiteY610" fmla="*/ 1248670 h 6858000"/>
              <a:gd name="connsiteX611" fmla="*/ 775536 w 7472601"/>
              <a:gd name="connsiteY611" fmla="*/ 1388015 h 6858000"/>
              <a:gd name="connsiteX612" fmla="*/ 894529 w 7472601"/>
              <a:gd name="connsiteY612" fmla="*/ 1567739 h 6858000"/>
              <a:gd name="connsiteX613" fmla="*/ 948000 w 7472601"/>
              <a:gd name="connsiteY613" fmla="*/ 1663088 h 6858000"/>
              <a:gd name="connsiteX614" fmla="*/ 1006812 w 7472601"/>
              <a:gd name="connsiteY614" fmla="*/ 1767683 h 6858000"/>
              <a:gd name="connsiteX615" fmla="*/ 1149133 w 7472601"/>
              <a:gd name="connsiteY615" fmla="*/ 1971513 h 6858000"/>
              <a:gd name="connsiteX616" fmla="*/ 1333952 w 7472601"/>
              <a:gd name="connsiteY616" fmla="*/ 2251620 h 6858000"/>
              <a:gd name="connsiteX617" fmla="*/ 1337329 w 7472601"/>
              <a:gd name="connsiteY617" fmla="*/ 2258350 h 6858000"/>
              <a:gd name="connsiteX618" fmla="*/ 1014726 w 7472601"/>
              <a:gd name="connsiteY618" fmla="*/ 1615556 h 6858000"/>
              <a:gd name="connsiteX619" fmla="*/ 678222 w 7472601"/>
              <a:gd name="connsiteY619" fmla="*/ 1248670 h 6858000"/>
              <a:gd name="connsiteX620" fmla="*/ 6691602 w 7472601"/>
              <a:gd name="connsiteY620" fmla="*/ 1140573 h 6858000"/>
              <a:gd name="connsiteX621" fmla="*/ 6571100 w 7472601"/>
              <a:gd name="connsiteY621" fmla="*/ 1183662 h 6858000"/>
              <a:gd name="connsiteX622" fmla="*/ 6241687 w 7472601"/>
              <a:gd name="connsiteY622" fmla="*/ 1257600 h 6858000"/>
              <a:gd name="connsiteX623" fmla="*/ 5693009 w 7472601"/>
              <a:gd name="connsiteY623" fmla="*/ 1478256 h 6858000"/>
              <a:gd name="connsiteX624" fmla="*/ 6548420 w 7472601"/>
              <a:gd name="connsiteY624" fmla="*/ 1214599 h 6858000"/>
              <a:gd name="connsiteX625" fmla="*/ 6605473 w 7472601"/>
              <a:gd name="connsiteY625" fmla="*/ 1184686 h 6858000"/>
              <a:gd name="connsiteX626" fmla="*/ 6691602 w 7472601"/>
              <a:gd name="connsiteY626" fmla="*/ 1140573 h 6858000"/>
              <a:gd name="connsiteX627" fmla="*/ 4002475 w 7472601"/>
              <a:gd name="connsiteY627" fmla="*/ 1037802 h 6858000"/>
              <a:gd name="connsiteX628" fmla="*/ 4000324 w 7472601"/>
              <a:gd name="connsiteY628" fmla="*/ 1039362 h 6858000"/>
              <a:gd name="connsiteX629" fmla="*/ 4002862 w 7472601"/>
              <a:gd name="connsiteY629" fmla="*/ 1042866 h 6858000"/>
              <a:gd name="connsiteX630" fmla="*/ 4002475 w 7472601"/>
              <a:gd name="connsiteY630" fmla="*/ 1037802 h 6858000"/>
              <a:gd name="connsiteX631" fmla="*/ 506322 w 7472601"/>
              <a:gd name="connsiteY631" fmla="*/ 1020997 h 6858000"/>
              <a:gd name="connsiteX632" fmla="*/ 533068 w 7472601"/>
              <a:gd name="connsiteY632" fmla="*/ 1029409 h 6858000"/>
              <a:gd name="connsiteX633" fmla="*/ 1232525 w 7472601"/>
              <a:gd name="connsiteY633" fmla="*/ 1804675 h 6858000"/>
              <a:gd name="connsiteX634" fmla="*/ 1388858 w 7472601"/>
              <a:gd name="connsiteY634" fmla="*/ 2368011 h 6858000"/>
              <a:gd name="connsiteX635" fmla="*/ 1384098 w 7472601"/>
              <a:gd name="connsiteY635" fmla="*/ 2378125 h 6858000"/>
              <a:gd name="connsiteX636" fmla="*/ 1425393 w 7472601"/>
              <a:gd name="connsiteY636" fmla="*/ 2589124 h 6858000"/>
              <a:gd name="connsiteX637" fmla="*/ 1424001 w 7472601"/>
              <a:gd name="connsiteY637" fmla="*/ 2597541 h 6858000"/>
              <a:gd name="connsiteX638" fmla="*/ 2152729 w 7472601"/>
              <a:gd name="connsiteY638" fmla="*/ 2864487 h 6858000"/>
              <a:gd name="connsiteX639" fmla="*/ 2020609 w 7472601"/>
              <a:gd name="connsiteY639" fmla="*/ 2539671 h 6858000"/>
              <a:gd name="connsiteX640" fmla="*/ 2018920 w 7472601"/>
              <a:gd name="connsiteY640" fmla="*/ 2536309 h 6858000"/>
              <a:gd name="connsiteX641" fmla="*/ 1342441 w 7472601"/>
              <a:gd name="connsiteY641" fmla="*/ 1173017 h 6858000"/>
              <a:gd name="connsiteX642" fmla="*/ 1367925 w 7472601"/>
              <a:gd name="connsiteY642" fmla="*/ 1135648 h 6858000"/>
              <a:gd name="connsiteX643" fmla="*/ 1771401 w 7472601"/>
              <a:gd name="connsiteY643" fmla="*/ 1806673 h 6858000"/>
              <a:gd name="connsiteX644" fmla="*/ 1972385 w 7472601"/>
              <a:gd name="connsiteY644" fmla="*/ 2198735 h 6858000"/>
              <a:gd name="connsiteX645" fmla="*/ 2040892 w 7472601"/>
              <a:gd name="connsiteY645" fmla="*/ 2405205 h 6858000"/>
              <a:gd name="connsiteX646" fmla="*/ 2131689 w 7472601"/>
              <a:gd name="connsiteY646" fmla="*/ 1936926 h 6858000"/>
              <a:gd name="connsiteX647" fmla="*/ 2454820 w 7472601"/>
              <a:gd name="connsiteY647" fmla="*/ 1248808 h 6858000"/>
              <a:gd name="connsiteX648" fmla="*/ 2492512 w 7472601"/>
              <a:gd name="connsiteY648" fmla="*/ 1302920 h 6858000"/>
              <a:gd name="connsiteX649" fmla="*/ 2081216 w 7472601"/>
              <a:gd name="connsiteY649" fmla="*/ 2527513 h 6858000"/>
              <a:gd name="connsiteX650" fmla="*/ 2081211 w 7472601"/>
              <a:gd name="connsiteY650" fmla="*/ 2528916 h 6858000"/>
              <a:gd name="connsiteX651" fmla="*/ 2199067 w 7472601"/>
              <a:gd name="connsiteY651" fmla="*/ 2884061 h 6858000"/>
              <a:gd name="connsiteX652" fmla="*/ 3192586 w 7472601"/>
              <a:gd name="connsiteY652" fmla="*/ 3411496 h 6858000"/>
              <a:gd name="connsiteX653" fmla="*/ 3182620 w 7472601"/>
              <a:gd name="connsiteY653" fmla="*/ 3483279 h 6858000"/>
              <a:gd name="connsiteX654" fmla="*/ 2435119 w 7472601"/>
              <a:gd name="connsiteY654" fmla="*/ 3080173 h 6858000"/>
              <a:gd name="connsiteX655" fmla="*/ 2410152 w 7472601"/>
              <a:gd name="connsiteY655" fmla="*/ 3063751 h 6858000"/>
              <a:gd name="connsiteX656" fmla="*/ 2408099 w 7472601"/>
              <a:gd name="connsiteY656" fmla="*/ 3064403 h 6858000"/>
              <a:gd name="connsiteX657" fmla="*/ 2407218 w 7472601"/>
              <a:gd name="connsiteY657" fmla="*/ 3070324 h 6858000"/>
              <a:gd name="connsiteX658" fmla="*/ 2380138 w 7472601"/>
              <a:gd name="connsiteY658" fmla="*/ 3099341 h 6858000"/>
              <a:gd name="connsiteX659" fmla="*/ 1765923 w 7472601"/>
              <a:gd name="connsiteY659" fmla="*/ 3581043 h 6858000"/>
              <a:gd name="connsiteX660" fmla="*/ 1702258 w 7472601"/>
              <a:gd name="connsiteY660" fmla="*/ 3612286 h 6858000"/>
              <a:gd name="connsiteX661" fmla="*/ 1538370 w 7472601"/>
              <a:gd name="connsiteY661" fmla="*/ 3811804 h 6858000"/>
              <a:gd name="connsiteX662" fmla="*/ 542867 w 7472601"/>
              <a:gd name="connsiteY662" fmla="*/ 4944092 h 6858000"/>
              <a:gd name="connsiteX663" fmla="*/ 515800 w 7472601"/>
              <a:gd name="connsiteY663" fmla="*/ 4862180 h 6858000"/>
              <a:gd name="connsiteX664" fmla="*/ 909145 w 7472601"/>
              <a:gd name="connsiteY664" fmla="*/ 4199225 h 6858000"/>
              <a:gd name="connsiteX665" fmla="*/ 1214067 w 7472601"/>
              <a:gd name="connsiteY665" fmla="*/ 3908561 h 6858000"/>
              <a:gd name="connsiteX666" fmla="*/ 640967 w 7472601"/>
              <a:gd name="connsiteY666" fmla="*/ 4105601 h 6858000"/>
              <a:gd name="connsiteX667" fmla="*/ 112563 w 7472601"/>
              <a:gd name="connsiteY667" fmla="*/ 4396952 h 6858000"/>
              <a:gd name="connsiteX668" fmla="*/ 0 w 7472601"/>
              <a:gd name="connsiteY668" fmla="*/ 4466006 h 6858000"/>
              <a:gd name="connsiteX669" fmla="*/ 0 w 7472601"/>
              <a:gd name="connsiteY669" fmla="*/ 4233763 h 6858000"/>
              <a:gd name="connsiteX670" fmla="*/ 36881 w 7472601"/>
              <a:gd name="connsiteY670" fmla="*/ 4200118 h 6858000"/>
              <a:gd name="connsiteX671" fmla="*/ 910534 w 7472601"/>
              <a:gd name="connsiteY671" fmla="*/ 3629753 h 6858000"/>
              <a:gd name="connsiteX672" fmla="*/ 1578717 w 7472601"/>
              <a:gd name="connsiteY672" fmla="*/ 3575982 h 6858000"/>
              <a:gd name="connsiteX673" fmla="*/ 2338780 w 7472601"/>
              <a:gd name="connsiteY673" fmla="*/ 3033725 h 6858000"/>
              <a:gd name="connsiteX674" fmla="*/ 1807991 w 7472601"/>
              <a:gd name="connsiteY674" fmla="*/ 2807184 h 6858000"/>
              <a:gd name="connsiteX675" fmla="*/ 1416358 w 7472601"/>
              <a:gd name="connsiteY675" fmla="*/ 3112571 h 6858000"/>
              <a:gd name="connsiteX676" fmla="*/ 939066 w 7472601"/>
              <a:gd name="connsiteY676" fmla="*/ 3378798 h 6858000"/>
              <a:gd name="connsiteX677" fmla="*/ 115099 w 7472601"/>
              <a:gd name="connsiteY677" fmla="*/ 3607650 h 6858000"/>
              <a:gd name="connsiteX678" fmla="*/ 97284 w 7472601"/>
              <a:gd name="connsiteY678" fmla="*/ 3520393 h 6858000"/>
              <a:gd name="connsiteX679" fmla="*/ 922050 w 7472601"/>
              <a:gd name="connsiteY679" fmla="*/ 3074867 h 6858000"/>
              <a:gd name="connsiteX680" fmla="*/ 1405265 w 7472601"/>
              <a:gd name="connsiteY680" fmla="*/ 3016319 h 6858000"/>
              <a:gd name="connsiteX681" fmla="*/ 1407512 w 7472601"/>
              <a:gd name="connsiteY681" fmla="*/ 3018001 h 6858000"/>
              <a:gd name="connsiteX682" fmla="*/ 1726266 w 7472601"/>
              <a:gd name="connsiteY682" fmla="*/ 2777274 h 6858000"/>
              <a:gd name="connsiteX683" fmla="*/ 625390 w 7472601"/>
              <a:gd name="connsiteY683" fmla="*/ 2514541 h 6858000"/>
              <a:gd name="connsiteX684" fmla="*/ 619799 w 7472601"/>
              <a:gd name="connsiteY684" fmla="*/ 2527180 h 6858000"/>
              <a:gd name="connsiteX685" fmla="*/ 310030 w 7472601"/>
              <a:gd name="connsiteY685" fmla="*/ 2771818 h 6858000"/>
              <a:gd name="connsiteX686" fmla="*/ 173877 w 7472601"/>
              <a:gd name="connsiteY686" fmla="*/ 2937056 h 6858000"/>
              <a:gd name="connsiteX687" fmla="*/ 77889 w 7472601"/>
              <a:gd name="connsiteY687" fmla="*/ 3138440 h 6858000"/>
              <a:gd name="connsiteX688" fmla="*/ 0 w 7472601"/>
              <a:gd name="connsiteY688" fmla="*/ 3271395 h 6858000"/>
              <a:gd name="connsiteX689" fmla="*/ 0 w 7472601"/>
              <a:gd name="connsiteY689" fmla="*/ 3153002 h 6858000"/>
              <a:gd name="connsiteX690" fmla="*/ 2386 w 7472601"/>
              <a:gd name="connsiteY690" fmla="*/ 3149203 h 6858000"/>
              <a:gd name="connsiteX691" fmla="*/ 89753 w 7472601"/>
              <a:gd name="connsiteY691" fmla="*/ 2987702 h 6858000"/>
              <a:gd name="connsiteX692" fmla="*/ 76869 w 7472601"/>
              <a:gd name="connsiteY692" fmla="*/ 3005404 h 6858000"/>
              <a:gd name="connsiteX693" fmla="*/ 32049 w 7472601"/>
              <a:gd name="connsiteY693" fmla="*/ 3065814 h 6858000"/>
              <a:gd name="connsiteX694" fmla="*/ 0 w 7472601"/>
              <a:gd name="connsiteY694" fmla="*/ 3108744 h 6858000"/>
              <a:gd name="connsiteX695" fmla="*/ 0 w 7472601"/>
              <a:gd name="connsiteY695" fmla="*/ 3058059 h 6858000"/>
              <a:gd name="connsiteX696" fmla="*/ 7610 w 7472601"/>
              <a:gd name="connsiteY696" fmla="*/ 3047889 h 6858000"/>
              <a:gd name="connsiteX697" fmla="*/ 52419 w 7472601"/>
              <a:gd name="connsiteY697" fmla="*/ 2987479 h 6858000"/>
              <a:gd name="connsiteX698" fmla="*/ 59142 w 7472601"/>
              <a:gd name="connsiteY698" fmla="*/ 2978488 h 6858000"/>
              <a:gd name="connsiteX699" fmla="*/ 0 w 7472601"/>
              <a:gd name="connsiteY699" fmla="*/ 3015334 h 6858000"/>
              <a:gd name="connsiteX700" fmla="*/ 0 w 7472601"/>
              <a:gd name="connsiteY700" fmla="*/ 2914286 h 6858000"/>
              <a:gd name="connsiteX701" fmla="*/ 36383 w 7472601"/>
              <a:gd name="connsiteY701" fmla="*/ 2901128 h 6858000"/>
              <a:gd name="connsiteX702" fmla="*/ 156329 w 7472601"/>
              <a:gd name="connsiteY702" fmla="*/ 2840533 h 6858000"/>
              <a:gd name="connsiteX703" fmla="*/ 358355 w 7472601"/>
              <a:gd name="connsiteY703" fmla="*/ 2620471 h 6858000"/>
              <a:gd name="connsiteX704" fmla="*/ 510577 w 7472601"/>
              <a:gd name="connsiteY704" fmla="*/ 2501244 h 6858000"/>
              <a:gd name="connsiteX705" fmla="*/ 211967 w 7472601"/>
              <a:gd name="connsiteY705" fmla="*/ 2479171 h 6858000"/>
              <a:gd name="connsiteX706" fmla="*/ 0 w 7472601"/>
              <a:gd name="connsiteY706" fmla="*/ 2476398 h 6858000"/>
              <a:gd name="connsiteX707" fmla="*/ 0 w 7472601"/>
              <a:gd name="connsiteY707" fmla="*/ 2389189 h 6858000"/>
              <a:gd name="connsiteX708" fmla="*/ 103062 w 7472601"/>
              <a:gd name="connsiteY708" fmla="*/ 2389518 h 6858000"/>
              <a:gd name="connsiteX709" fmla="*/ 510734 w 7472601"/>
              <a:gd name="connsiteY709" fmla="*/ 2416201 h 6858000"/>
              <a:gd name="connsiteX710" fmla="*/ 279257 w 7472601"/>
              <a:gd name="connsiteY710" fmla="*/ 2092102 h 6858000"/>
              <a:gd name="connsiteX711" fmla="*/ 65265 w 7472601"/>
              <a:gd name="connsiteY711" fmla="*/ 2006049 h 6858000"/>
              <a:gd name="connsiteX712" fmla="*/ 0 w 7472601"/>
              <a:gd name="connsiteY712" fmla="*/ 1982532 h 6858000"/>
              <a:gd name="connsiteX713" fmla="*/ 0 w 7472601"/>
              <a:gd name="connsiteY713" fmla="*/ 1912789 h 6858000"/>
              <a:gd name="connsiteX714" fmla="*/ 97460 w 7472601"/>
              <a:gd name="connsiteY714" fmla="*/ 1953725 h 6858000"/>
              <a:gd name="connsiteX715" fmla="*/ 221272 w 7472601"/>
              <a:gd name="connsiteY715" fmla="*/ 1980766 h 6858000"/>
              <a:gd name="connsiteX716" fmla="*/ 116765 w 7472601"/>
              <a:gd name="connsiteY716" fmla="*/ 1911033 h 6858000"/>
              <a:gd name="connsiteX717" fmla="*/ 16405 w 7472601"/>
              <a:gd name="connsiteY717" fmla="*/ 1803412 h 6858000"/>
              <a:gd name="connsiteX718" fmla="*/ 0 w 7472601"/>
              <a:gd name="connsiteY718" fmla="*/ 1784777 h 6858000"/>
              <a:gd name="connsiteX719" fmla="*/ 0 w 7472601"/>
              <a:gd name="connsiteY719" fmla="*/ 1740082 h 6858000"/>
              <a:gd name="connsiteX720" fmla="*/ 39394 w 7472601"/>
              <a:gd name="connsiteY720" fmla="*/ 1784856 h 6858000"/>
              <a:gd name="connsiteX721" fmla="*/ 135813 w 7472601"/>
              <a:gd name="connsiteY721" fmla="*/ 1888838 h 6858000"/>
              <a:gd name="connsiteX722" fmla="*/ 242575 w 7472601"/>
              <a:gd name="connsiteY722" fmla="*/ 1958841 h 6858000"/>
              <a:gd name="connsiteX723" fmla="*/ 82197 w 7472601"/>
              <a:gd name="connsiteY723" fmla="*/ 1754826 h 6858000"/>
              <a:gd name="connsiteX724" fmla="*/ 0 w 7472601"/>
              <a:gd name="connsiteY724" fmla="*/ 1679650 h 6858000"/>
              <a:gd name="connsiteX725" fmla="*/ 0 w 7472601"/>
              <a:gd name="connsiteY725" fmla="*/ 1602463 h 6858000"/>
              <a:gd name="connsiteX726" fmla="*/ 84689 w 7472601"/>
              <a:gd name="connsiteY726" fmla="*/ 1677442 h 6858000"/>
              <a:gd name="connsiteX727" fmla="*/ 298437 w 7472601"/>
              <a:gd name="connsiteY727" fmla="*/ 1968019 h 6858000"/>
              <a:gd name="connsiteX728" fmla="*/ 227269 w 7472601"/>
              <a:gd name="connsiteY728" fmla="*/ 1114064 h 6858000"/>
              <a:gd name="connsiteX729" fmla="*/ 248003 w 7472601"/>
              <a:gd name="connsiteY729" fmla="*/ 1089613 h 6858000"/>
              <a:gd name="connsiteX730" fmla="*/ 427020 w 7472601"/>
              <a:gd name="connsiteY730" fmla="*/ 1619803 h 6858000"/>
              <a:gd name="connsiteX731" fmla="*/ 340345 w 7472601"/>
              <a:gd name="connsiteY731" fmla="*/ 2027739 h 6858000"/>
              <a:gd name="connsiteX732" fmla="*/ 360865 w 7472601"/>
              <a:gd name="connsiteY732" fmla="*/ 2044827 h 6858000"/>
              <a:gd name="connsiteX733" fmla="*/ 560414 w 7472601"/>
              <a:gd name="connsiteY733" fmla="*/ 2421457 h 6858000"/>
              <a:gd name="connsiteX734" fmla="*/ 1359703 w 7472601"/>
              <a:gd name="connsiteY734" fmla="*/ 2578554 h 6858000"/>
              <a:gd name="connsiteX735" fmla="*/ 1359422 w 7472601"/>
              <a:gd name="connsiteY735" fmla="*/ 2577994 h 6858000"/>
              <a:gd name="connsiteX736" fmla="*/ 828701 w 7472601"/>
              <a:gd name="connsiteY736" fmla="*/ 1839520 h 6858000"/>
              <a:gd name="connsiteX737" fmla="*/ 494427 w 7472601"/>
              <a:gd name="connsiteY737" fmla="*/ 1092333 h 6858000"/>
              <a:gd name="connsiteX738" fmla="*/ 506322 w 7472601"/>
              <a:gd name="connsiteY738" fmla="*/ 1020997 h 6858000"/>
              <a:gd name="connsiteX739" fmla="*/ 4570198 w 7472601"/>
              <a:gd name="connsiteY739" fmla="*/ 978081 h 6858000"/>
              <a:gd name="connsiteX740" fmla="*/ 4523691 w 7472601"/>
              <a:gd name="connsiteY740" fmla="*/ 1127776 h 6858000"/>
              <a:gd name="connsiteX741" fmla="*/ 4509875 w 7472601"/>
              <a:gd name="connsiteY741" fmla="*/ 1167552 h 6858000"/>
              <a:gd name="connsiteX742" fmla="*/ 4478168 w 7472601"/>
              <a:gd name="connsiteY742" fmla="*/ 1260735 h 6858000"/>
              <a:gd name="connsiteX743" fmla="*/ 4409309 w 7472601"/>
              <a:gd name="connsiteY743" fmla="*/ 1666996 h 6858000"/>
              <a:gd name="connsiteX744" fmla="*/ 4370031 w 7472601"/>
              <a:gd name="connsiteY744" fmla="*/ 1955666 h 6858000"/>
              <a:gd name="connsiteX745" fmla="*/ 4570198 w 7472601"/>
              <a:gd name="connsiteY745" fmla="*/ 978081 h 6858000"/>
              <a:gd name="connsiteX746" fmla="*/ 4557898 w 7472601"/>
              <a:gd name="connsiteY746" fmla="*/ 900011 h 6858000"/>
              <a:gd name="connsiteX747" fmla="*/ 4344840 w 7472601"/>
              <a:gd name="connsiteY747" fmla="*/ 1922038 h 6858000"/>
              <a:gd name="connsiteX748" fmla="*/ 4378710 w 7472601"/>
              <a:gd name="connsiteY748" fmla="*/ 1665516 h 6858000"/>
              <a:gd name="connsiteX749" fmla="*/ 4448798 w 7472601"/>
              <a:gd name="connsiteY749" fmla="*/ 1253024 h 6858000"/>
              <a:gd name="connsiteX750" fmla="*/ 4480315 w 7472601"/>
              <a:gd name="connsiteY750" fmla="*/ 1158454 h 6858000"/>
              <a:gd name="connsiteX751" fmla="*/ 4494133 w 7472601"/>
              <a:gd name="connsiteY751" fmla="*/ 1118676 h 6858000"/>
              <a:gd name="connsiteX752" fmla="*/ 4557898 w 7472601"/>
              <a:gd name="connsiteY752" fmla="*/ 900011 h 6858000"/>
              <a:gd name="connsiteX753" fmla="*/ 5870151 w 7472601"/>
              <a:gd name="connsiteY753" fmla="*/ 898890 h 6858000"/>
              <a:gd name="connsiteX754" fmla="*/ 5861335 w 7472601"/>
              <a:gd name="connsiteY754" fmla="*/ 899177 h 6858000"/>
              <a:gd name="connsiteX755" fmla="*/ 5843702 w 7472601"/>
              <a:gd name="connsiteY755" fmla="*/ 899748 h 6858000"/>
              <a:gd name="connsiteX756" fmla="*/ 5651107 w 7472601"/>
              <a:gd name="connsiteY756" fmla="*/ 920306 h 6858000"/>
              <a:gd name="connsiteX757" fmla="*/ 5459407 w 7472601"/>
              <a:gd name="connsiteY757" fmla="*/ 940975 h 6858000"/>
              <a:gd name="connsiteX758" fmla="*/ 5374846 w 7472601"/>
              <a:gd name="connsiteY758" fmla="*/ 941988 h 6858000"/>
              <a:gd name="connsiteX759" fmla="*/ 5256105 w 7472601"/>
              <a:gd name="connsiteY759" fmla="*/ 945632 h 6858000"/>
              <a:gd name="connsiteX760" fmla="*/ 5107071 w 7472601"/>
              <a:gd name="connsiteY760" fmla="*/ 969720 h 6858000"/>
              <a:gd name="connsiteX761" fmla="*/ 4998681 w 7472601"/>
              <a:gd name="connsiteY761" fmla="*/ 988771 h 6858000"/>
              <a:gd name="connsiteX762" fmla="*/ 5870151 w 7472601"/>
              <a:gd name="connsiteY762" fmla="*/ 898890 h 6858000"/>
              <a:gd name="connsiteX763" fmla="*/ 5504425 w 7472601"/>
              <a:gd name="connsiteY763" fmla="*/ 848067 h 6858000"/>
              <a:gd name="connsiteX764" fmla="*/ 4968849 w 7472601"/>
              <a:gd name="connsiteY764" fmla="*/ 962318 h 6858000"/>
              <a:gd name="connsiteX765" fmla="*/ 5104039 w 7472601"/>
              <a:gd name="connsiteY765" fmla="*/ 940634 h 6858000"/>
              <a:gd name="connsiteX766" fmla="*/ 5256311 w 7472601"/>
              <a:gd name="connsiteY766" fmla="*/ 916490 h 6858000"/>
              <a:gd name="connsiteX767" fmla="*/ 5377381 w 7472601"/>
              <a:gd name="connsiteY767" fmla="*/ 912671 h 6858000"/>
              <a:gd name="connsiteX768" fmla="*/ 5460148 w 7472601"/>
              <a:gd name="connsiteY768" fmla="*/ 911442 h 6858000"/>
              <a:gd name="connsiteX769" fmla="*/ 5648971 w 7472601"/>
              <a:gd name="connsiteY769" fmla="*/ 891331 h 6858000"/>
              <a:gd name="connsiteX770" fmla="*/ 5844807 w 7472601"/>
              <a:gd name="connsiteY770" fmla="*/ 870718 h 6858000"/>
              <a:gd name="connsiteX771" fmla="*/ 5862975 w 7472601"/>
              <a:gd name="connsiteY771" fmla="*/ 869756 h 6858000"/>
              <a:gd name="connsiteX772" fmla="*/ 5920887 w 7472601"/>
              <a:gd name="connsiteY772" fmla="*/ 865929 h 6858000"/>
              <a:gd name="connsiteX773" fmla="*/ 5504425 w 7472601"/>
              <a:gd name="connsiteY773" fmla="*/ 848067 h 6858000"/>
              <a:gd name="connsiteX774" fmla="*/ 3607114 w 7472601"/>
              <a:gd name="connsiteY774" fmla="*/ 467441 h 6858000"/>
              <a:gd name="connsiteX775" fmla="*/ 3296242 w 7472601"/>
              <a:gd name="connsiteY775" fmla="*/ 807991 h 6858000"/>
              <a:gd name="connsiteX776" fmla="*/ 3174674 w 7472601"/>
              <a:gd name="connsiteY776" fmla="*/ 919759 h 6858000"/>
              <a:gd name="connsiteX777" fmla="*/ 3042978 w 7472601"/>
              <a:gd name="connsiteY777" fmla="*/ 1054894 h 6858000"/>
              <a:gd name="connsiteX778" fmla="*/ 2968914 w 7472601"/>
              <a:gd name="connsiteY778" fmla="*/ 1133756 h 6858000"/>
              <a:gd name="connsiteX779" fmla="*/ 3103823 w 7472601"/>
              <a:gd name="connsiteY779" fmla="*/ 1026814 h 6858000"/>
              <a:gd name="connsiteX780" fmla="*/ 3607114 w 7472601"/>
              <a:gd name="connsiteY780" fmla="*/ 467441 h 6858000"/>
              <a:gd name="connsiteX781" fmla="*/ 3744487 w 7472601"/>
              <a:gd name="connsiteY781" fmla="*/ 383136 h 6858000"/>
              <a:gd name="connsiteX782" fmla="*/ 3970213 w 7472601"/>
              <a:gd name="connsiteY782" fmla="*/ 995559 h 6858000"/>
              <a:gd name="connsiteX783" fmla="*/ 3744487 w 7472601"/>
              <a:gd name="connsiteY783" fmla="*/ 383136 h 6858000"/>
              <a:gd name="connsiteX784" fmla="*/ 3624562 w 7472601"/>
              <a:gd name="connsiteY784" fmla="*/ 367041 h 6858000"/>
              <a:gd name="connsiteX785" fmla="*/ 3489712 w 7472601"/>
              <a:gd name="connsiteY785" fmla="*/ 485386 h 6858000"/>
              <a:gd name="connsiteX786" fmla="*/ 3182994 w 7472601"/>
              <a:gd name="connsiteY786" fmla="*/ 828265 h 6858000"/>
              <a:gd name="connsiteX787" fmla="*/ 2892114 w 7472601"/>
              <a:gd name="connsiteY787" fmla="*/ 1172635 h 6858000"/>
              <a:gd name="connsiteX788" fmla="*/ 3021459 w 7472601"/>
              <a:gd name="connsiteY788" fmla="*/ 1035385 h 6858000"/>
              <a:gd name="connsiteX789" fmla="*/ 3153873 w 7472601"/>
              <a:gd name="connsiteY789" fmla="*/ 898971 h 6858000"/>
              <a:gd name="connsiteX790" fmla="*/ 3276511 w 7472601"/>
              <a:gd name="connsiteY790" fmla="*/ 786423 h 6858000"/>
              <a:gd name="connsiteX791" fmla="*/ 3584154 w 7472601"/>
              <a:gd name="connsiteY791" fmla="*/ 448218 h 6858000"/>
              <a:gd name="connsiteX792" fmla="*/ 3624562 w 7472601"/>
              <a:gd name="connsiteY792" fmla="*/ 367041 h 6858000"/>
              <a:gd name="connsiteX793" fmla="*/ 3766672 w 7472601"/>
              <a:gd name="connsiteY793" fmla="*/ 359429 h 6858000"/>
              <a:gd name="connsiteX794" fmla="*/ 3996338 w 7472601"/>
              <a:gd name="connsiteY794" fmla="*/ 968237 h 6858000"/>
              <a:gd name="connsiteX795" fmla="*/ 3766672 w 7472601"/>
              <a:gd name="connsiteY795" fmla="*/ 359429 h 6858000"/>
              <a:gd name="connsiteX796" fmla="*/ 5805386 w 7472601"/>
              <a:gd name="connsiteY796" fmla="*/ 239240 h 6858000"/>
              <a:gd name="connsiteX797" fmla="*/ 5736947 w 7472601"/>
              <a:gd name="connsiteY797" fmla="*/ 261367 h 6858000"/>
              <a:gd name="connsiteX798" fmla="*/ 5427012 w 7472601"/>
              <a:gd name="connsiteY798" fmla="*/ 311272 h 6858000"/>
              <a:gd name="connsiteX799" fmla="*/ 5147818 w 7472601"/>
              <a:gd name="connsiteY799" fmla="*/ 322112 h 6858000"/>
              <a:gd name="connsiteX800" fmla="*/ 5060854 w 7472601"/>
              <a:gd name="connsiteY800" fmla="*/ 311882 h 6858000"/>
              <a:gd name="connsiteX801" fmla="*/ 4945989 w 7472601"/>
              <a:gd name="connsiteY801" fmla="*/ 300516 h 6858000"/>
              <a:gd name="connsiteX802" fmla="*/ 5410479 w 7472601"/>
              <a:gd name="connsiteY802" fmla="*/ 348434 h 6858000"/>
              <a:gd name="connsiteX803" fmla="*/ 5805386 w 7472601"/>
              <a:gd name="connsiteY803" fmla="*/ 239240 h 6858000"/>
              <a:gd name="connsiteX804" fmla="*/ 5905192 w 7472601"/>
              <a:gd name="connsiteY804" fmla="*/ 163079 h 6858000"/>
              <a:gd name="connsiteX805" fmla="*/ 5865655 w 7472601"/>
              <a:gd name="connsiteY805" fmla="*/ 171901 h 6858000"/>
              <a:gd name="connsiteX806" fmla="*/ 5259740 w 7472601"/>
              <a:gd name="connsiteY806" fmla="*/ 257013 h 6858000"/>
              <a:gd name="connsiteX807" fmla="*/ 5208466 w 7472601"/>
              <a:gd name="connsiteY807" fmla="*/ 257550 h 6858000"/>
              <a:gd name="connsiteX808" fmla="*/ 4980204 w 7472601"/>
              <a:gd name="connsiteY808" fmla="*/ 271903 h 6858000"/>
              <a:gd name="connsiteX809" fmla="*/ 5068068 w 7472601"/>
              <a:gd name="connsiteY809" fmla="*/ 282244 h 6858000"/>
              <a:gd name="connsiteX810" fmla="*/ 5153231 w 7472601"/>
              <a:gd name="connsiteY810" fmla="*/ 292240 h 6858000"/>
              <a:gd name="connsiteX811" fmla="*/ 5426491 w 7472601"/>
              <a:gd name="connsiteY811" fmla="*/ 281128 h 6858000"/>
              <a:gd name="connsiteX812" fmla="*/ 5731212 w 7472601"/>
              <a:gd name="connsiteY812" fmla="*/ 231951 h 6858000"/>
              <a:gd name="connsiteX813" fmla="*/ 5905192 w 7472601"/>
              <a:gd name="connsiteY813" fmla="*/ 163079 h 6858000"/>
              <a:gd name="connsiteX814" fmla="*/ 5944437 w 7472601"/>
              <a:gd name="connsiteY814" fmla="*/ 113829 h 6858000"/>
              <a:gd name="connsiteX815" fmla="*/ 5825032 w 7472601"/>
              <a:gd name="connsiteY815" fmla="*/ 146405 h 6858000"/>
              <a:gd name="connsiteX816" fmla="*/ 4955599 w 7472601"/>
              <a:gd name="connsiteY816" fmla="*/ 247008 h 6858000"/>
              <a:gd name="connsiteX817" fmla="*/ 5210104 w 7472601"/>
              <a:gd name="connsiteY817" fmla="*/ 228123 h 6858000"/>
              <a:gd name="connsiteX818" fmla="*/ 5261015 w 7472601"/>
              <a:gd name="connsiteY818" fmla="*/ 227087 h 6858000"/>
              <a:gd name="connsiteX819" fmla="*/ 5861181 w 7472601"/>
              <a:gd name="connsiteY819" fmla="*/ 143093 h 6858000"/>
              <a:gd name="connsiteX820" fmla="*/ 5961252 w 7472601"/>
              <a:gd name="connsiteY820" fmla="*/ 114820 h 6858000"/>
              <a:gd name="connsiteX821" fmla="*/ 5944437 w 7472601"/>
              <a:gd name="connsiteY821" fmla="*/ 113829 h 6858000"/>
              <a:gd name="connsiteX822" fmla="*/ 3882765 w 7472601"/>
              <a:gd name="connsiteY822" fmla="*/ 0 h 6858000"/>
              <a:gd name="connsiteX823" fmla="*/ 3995099 w 7472601"/>
              <a:gd name="connsiteY823" fmla="*/ 0 h 6858000"/>
              <a:gd name="connsiteX824" fmla="*/ 4163818 w 7472601"/>
              <a:gd name="connsiteY824" fmla="*/ 234104 h 6858000"/>
              <a:gd name="connsiteX825" fmla="*/ 4172099 w 7472601"/>
              <a:gd name="connsiteY825" fmla="*/ 234207 h 6858000"/>
              <a:gd name="connsiteX826" fmla="*/ 4784282 w 7472601"/>
              <a:gd name="connsiteY826" fmla="*/ 276561 h 6858000"/>
              <a:gd name="connsiteX827" fmla="*/ 4801687 w 7472601"/>
              <a:gd name="connsiteY827" fmla="*/ 267764 h 6858000"/>
              <a:gd name="connsiteX828" fmla="*/ 6082788 w 7472601"/>
              <a:gd name="connsiteY828" fmla="*/ 64119 h 6858000"/>
              <a:gd name="connsiteX829" fmla="*/ 6099442 w 7472601"/>
              <a:gd name="connsiteY829" fmla="*/ 82568 h 6858000"/>
              <a:gd name="connsiteX830" fmla="*/ 4804137 w 7472601"/>
              <a:gd name="connsiteY830" fmla="*/ 320931 h 6858000"/>
              <a:gd name="connsiteX831" fmla="*/ 4227047 w 7472601"/>
              <a:gd name="connsiteY831" fmla="*/ 313415 h 6858000"/>
              <a:gd name="connsiteX832" fmla="*/ 4346041 w 7472601"/>
              <a:gd name="connsiteY832" fmla="*/ 456086 h 6858000"/>
              <a:gd name="connsiteX833" fmla="*/ 4870967 w 7472601"/>
              <a:gd name="connsiteY833" fmla="*/ 963061 h 6858000"/>
              <a:gd name="connsiteX834" fmla="*/ 4889647 w 7472601"/>
              <a:gd name="connsiteY834" fmla="*/ 957147 h 6858000"/>
              <a:gd name="connsiteX835" fmla="*/ 5422504 w 7472601"/>
              <a:gd name="connsiteY835" fmla="*/ 805191 h 6858000"/>
              <a:gd name="connsiteX836" fmla="*/ 6087656 w 7472601"/>
              <a:gd name="connsiteY836" fmla="*/ 826703 h 6858000"/>
              <a:gd name="connsiteX837" fmla="*/ 6058717 w 7472601"/>
              <a:gd name="connsiteY837" fmla="*/ 865992 h 6858000"/>
              <a:gd name="connsiteX838" fmla="*/ 4974153 w 7472601"/>
              <a:gd name="connsiteY838" fmla="*/ 1045456 h 6858000"/>
              <a:gd name="connsiteX839" fmla="*/ 5627835 w 7472601"/>
              <a:gd name="connsiteY839" fmla="*/ 1472077 h 6858000"/>
              <a:gd name="connsiteX840" fmla="*/ 5629817 w 7472601"/>
              <a:gd name="connsiteY840" fmla="*/ 1471412 h 6858000"/>
              <a:gd name="connsiteX841" fmla="*/ 5634124 w 7472601"/>
              <a:gd name="connsiteY841" fmla="*/ 1470572 h 6858000"/>
              <a:gd name="connsiteX842" fmla="*/ 5755832 w 7472601"/>
              <a:gd name="connsiteY842" fmla="*/ 1383886 h 6858000"/>
              <a:gd name="connsiteX843" fmla="*/ 6014186 w 7472601"/>
              <a:gd name="connsiteY843" fmla="*/ 1279799 h 6858000"/>
              <a:gd name="connsiteX844" fmla="*/ 6901619 w 7472601"/>
              <a:gd name="connsiteY844" fmla="*/ 1047874 h 6858000"/>
              <a:gd name="connsiteX845" fmla="*/ 6931566 w 7472601"/>
              <a:gd name="connsiteY845" fmla="*/ 1062034 h 6858000"/>
              <a:gd name="connsiteX846" fmla="*/ 5790982 w 7472601"/>
              <a:gd name="connsiteY846" fmla="*/ 1561380 h 6858000"/>
              <a:gd name="connsiteX847" fmla="*/ 6188971 w 7472601"/>
              <a:gd name="connsiteY847" fmla="*/ 1755168 h 6858000"/>
              <a:gd name="connsiteX848" fmla="*/ 6202446 w 7472601"/>
              <a:gd name="connsiteY848" fmla="*/ 1752268 h 6858000"/>
              <a:gd name="connsiteX849" fmla="*/ 7179560 w 7472601"/>
              <a:gd name="connsiteY849" fmla="*/ 1467551 h 6858000"/>
              <a:gd name="connsiteX850" fmla="*/ 7158730 w 7472601"/>
              <a:gd name="connsiteY850" fmla="*/ 1507835 h 6858000"/>
              <a:gd name="connsiteX851" fmla="*/ 6326959 w 7472601"/>
              <a:gd name="connsiteY851" fmla="*/ 1817686 h 6858000"/>
              <a:gd name="connsiteX852" fmla="*/ 6537433 w 7472601"/>
              <a:gd name="connsiteY852" fmla="*/ 1907790 h 6858000"/>
              <a:gd name="connsiteX853" fmla="*/ 6550221 w 7472601"/>
              <a:gd name="connsiteY853" fmla="*/ 1910729 h 6858000"/>
              <a:gd name="connsiteX854" fmla="*/ 6964438 w 7472601"/>
              <a:gd name="connsiteY854" fmla="*/ 2209505 h 6858000"/>
              <a:gd name="connsiteX855" fmla="*/ 7367862 w 7472601"/>
              <a:gd name="connsiteY855" fmla="*/ 2806833 h 6858000"/>
              <a:gd name="connsiteX856" fmla="*/ 7364329 w 7472601"/>
              <a:gd name="connsiteY856" fmla="*/ 2826907 h 6858000"/>
              <a:gd name="connsiteX857" fmla="*/ 7290545 w 7472601"/>
              <a:gd name="connsiteY857" fmla="*/ 2850663 h 6858000"/>
              <a:gd name="connsiteX858" fmla="*/ 6472036 w 7472601"/>
              <a:gd name="connsiteY858" fmla="*/ 1959003 h 6858000"/>
              <a:gd name="connsiteX859" fmla="*/ 5792897 w 7472601"/>
              <a:gd name="connsiteY859" fmla="*/ 1647747 h 6858000"/>
              <a:gd name="connsiteX860" fmla="*/ 5842751 w 7472601"/>
              <a:gd name="connsiteY860" fmla="*/ 1816112 h 6858000"/>
              <a:gd name="connsiteX861" fmla="*/ 5847424 w 7472601"/>
              <a:gd name="connsiteY861" fmla="*/ 1815776 h 6858000"/>
              <a:gd name="connsiteX862" fmla="*/ 6399821 w 7472601"/>
              <a:gd name="connsiteY862" fmla="*/ 2344799 h 6858000"/>
              <a:gd name="connsiteX863" fmla="*/ 6323232 w 7472601"/>
              <a:gd name="connsiteY863" fmla="*/ 2389634 h 6858000"/>
              <a:gd name="connsiteX864" fmla="*/ 5942958 w 7472601"/>
              <a:gd name="connsiteY864" fmla="*/ 2077708 h 6858000"/>
              <a:gd name="connsiteX865" fmla="*/ 5921559 w 7472601"/>
              <a:gd name="connsiteY865" fmla="*/ 2378596 h 6858000"/>
              <a:gd name="connsiteX866" fmla="*/ 5817651 w 7472601"/>
              <a:gd name="connsiteY866" fmla="*/ 3023919 h 6858000"/>
              <a:gd name="connsiteX867" fmla="*/ 5729634 w 7472601"/>
              <a:gd name="connsiteY867" fmla="*/ 3051849 h 6858000"/>
              <a:gd name="connsiteX868" fmla="*/ 5611018 w 7472601"/>
              <a:gd name="connsiteY868" fmla="*/ 2316769 h 6858000"/>
              <a:gd name="connsiteX869" fmla="*/ 5687608 w 7472601"/>
              <a:gd name="connsiteY869" fmla="*/ 2039972 h 6858000"/>
              <a:gd name="connsiteX870" fmla="*/ 5657554 w 7472601"/>
              <a:gd name="connsiteY870" fmla="*/ 1576445 h 6858000"/>
              <a:gd name="connsiteX871" fmla="*/ 5150475 w 7472601"/>
              <a:gd name="connsiteY871" fmla="*/ 1274012 h 6858000"/>
              <a:gd name="connsiteX872" fmla="*/ 5349142 w 7472601"/>
              <a:gd name="connsiteY872" fmla="*/ 2204405 h 6858000"/>
              <a:gd name="connsiteX873" fmla="*/ 5262214 w 7472601"/>
              <a:gd name="connsiteY873" fmla="*/ 2233836 h 6858000"/>
              <a:gd name="connsiteX874" fmla="*/ 4981539 w 7472601"/>
              <a:gd name="connsiteY874" fmla="*/ 1542201 h 6858000"/>
              <a:gd name="connsiteX875" fmla="*/ 4958461 w 7472601"/>
              <a:gd name="connsiteY875" fmla="*/ 1136957 h 6858000"/>
              <a:gd name="connsiteX876" fmla="*/ 4655015 w 7472601"/>
              <a:gd name="connsiteY876" fmla="*/ 891426 h 6858000"/>
              <a:gd name="connsiteX877" fmla="*/ 4348002 w 7472601"/>
              <a:gd name="connsiteY877" fmla="*/ 2205895 h 6858000"/>
              <a:gd name="connsiteX878" fmla="*/ 4262250 w 7472601"/>
              <a:gd name="connsiteY878" fmla="*/ 2219972 h 6858000"/>
              <a:gd name="connsiteX879" fmla="*/ 4550611 w 7472601"/>
              <a:gd name="connsiteY879" fmla="*/ 817540 h 6858000"/>
              <a:gd name="connsiteX880" fmla="*/ 4564418 w 7472601"/>
              <a:gd name="connsiteY880" fmla="*/ 808293 h 6858000"/>
              <a:gd name="connsiteX881" fmla="*/ 4266388 w 7472601"/>
              <a:gd name="connsiteY881" fmla="*/ 500083 h 6858000"/>
              <a:gd name="connsiteX882" fmla="*/ 4032842 w 7472601"/>
              <a:gd name="connsiteY882" fmla="*/ 211809 h 6858000"/>
              <a:gd name="connsiteX883" fmla="*/ 3882765 w 7472601"/>
              <a:gd name="connsiteY883" fmla="*/ 0 h 6858000"/>
              <a:gd name="connsiteX884" fmla="*/ 3721337 w 7472601"/>
              <a:gd name="connsiteY884" fmla="*/ 0 h 6858000"/>
              <a:gd name="connsiteX885" fmla="*/ 3797544 w 7472601"/>
              <a:gd name="connsiteY885" fmla="*/ 0 h 6858000"/>
              <a:gd name="connsiteX886" fmla="*/ 3775734 w 7472601"/>
              <a:gd name="connsiteY886" fmla="*/ 95131 h 6858000"/>
              <a:gd name="connsiteX887" fmla="*/ 3724807 w 7472601"/>
              <a:gd name="connsiteY887" fmla="*/ 272257 h 6858000"/>
              <a:gd name="connsiteX888" fmla="*/ 3726844 w 7472601"/>
              <a:gd name="connsiteY888" fmla="*/ 282988 h 6858000"/>
              <a:gd name="connsiteX889" fmla="*/ 3742664 w 7472601"/>
              <a:gd name="connsiteY889" fmla="*/ 279918 h 6858000"/>
              <a:gd name="connsiteX890" fmla="*/ 4103910 w 7472601"/>
              <a:gd name="connsiteY890" fmla="*/ 1161917 h 6858000"/>
              <a:gd name="connsiteX891" fmla="*/ 4020269 w 7472601"/>
              <a:gd name="connsiteY891" fmla="*/ 1200406 h 6858000"/>
              <a:gd name="connsiteX892" fmla="*/ 3674882 w 7472601"/>
              <a:gd name="connsiteY892" fmla="*/ 488524 h 6858000"/>
              <a:gd name="connsiteX893" fmla="*/ 3132682 w 7472601"/>
              <a:gd name="connsiteY893" fmla="*/ 1072284 h 6858000"/>
              <a:gd name="connsiteX894" fmla="*/ 2716346 w 7472601"/>
              <a:gd name="connsiteY894" fmla="*/ 1276376 h 6858000"/>
              <a:gd name="connsiteX895" fmla="*/ 2716772 w 7472601"/>
              <a:gd name="connsiteY895" fmla="*/ 1255462 h 6858000"/>
              <a:gd name="connsiteX896" fmla="*/ 3471096 w 7472601"/>
              <a:gd name="connsiteY896" fmla="*/ 437072 h 6858000"/>
              <a:gd name="connsiteX897" fmla="*/ 3639057 w 7472601"/>
              <a:gd name="connsiteY897" fmla="*/ 286334 h 6858000"/>
              <a:gd name="connsiteX898" fmla="*/ 3640309 w 7472601"/>
              <a:gd name="connsiteY898" fmla="*/ 284664 h 6858000"/>
              <a:gd name="connsiteX899" fmla="*/ 3646022 w 7472601"/>
              <a:gd name="connsiteY899" fmla="*/ 276711 h 6858000"/>
              <a:gd name="connsiteX900" fmla="*/ 3707943 w 7472601"/>
              <a:gd name="connsiteY900" fmla="*/ 65958 h 6858000"/>
              <a:gd name="connsiteX901" fmla="*/ 3721337 w 7472601"/>
              <a:gd name="connsiteY901" fmla="*/ 0 h 6858000"/>
              <a:gd name="connsiteX902" fmla="*/ 2867960 w 7472601"/>
              <a:gd name="connsiteY902" fmla="*/ 0 h 6858000"/>
              <a:gd name="connsiteX903" fmla="*/ 2926351 w 7472601"/>
              <a:gd name="connsiteY903" fmla="*/ 0 h 6858000"/>
              <a:gd name="connsiteX904" fmla="*/ 2902823 w 7472601"/>
              <a:gd name="connsiteY904" fmla="*/ 262929 h 6858000"/>
              <a:gd name="connsiteX905" fmla="*/ 2940663 w 7472601"/>
              <a:gd name="connsiteY905" fmla="*/ 140884 h 6858000"/>
              <a:gd name="connsiteX906" fmla="*/ 2947039 w 7472601"/>
              <a:gd name="connsiteY906" fmla="*/ 122524 h 6858000"/>
              <a:gd name="connsiteX907" fmla="*/ 2984316 w 7472601"/>
              <a:gd name="connsiteY907" fmla="*/ 0 h 6858000"/>
              <a:gd name="connsiteX908" fmla="*/ 3016114 w 7472601"/>
              <a:gd name="connsiteY908" fmla="*/ 0 h 6858000"/>
              <a:gd name="connsiteX909" fmla="*/ 2979949 w 7472601"/>
              <a:gd name="connsiteY909" fmla="*/ 119274 h 6858000"/>
              <a:gd name="connsiteX910" fmla="*/ 3023879 w 7472601"/>
              <a:gd name="connsiteY910" fmla="*/ 0 h 6858000"/>
              <a:gd name="connsiteX911" fmla="*/ 3105400 w 7472601"/>
              <a:gd name="connsiteY911" fmla="*/ 0 h 6858000"/>
              <a:gd name="connsiteX912" fmla="*/ 3094669 w 7472601"/>
              <a:gd name="connsiteY912" fmla="*/ 30308 h 6858000"/>
              <a:gd name="connsiteX913" fmla="*/ 2901945 w 7472601"/>
              <a:gd name="connsiteY913" fmla="*/ 466538 h 6858000"/>
              <a:gd name="connsiteX914" fmla="*/ 2815209 w 7472601"/>
              <a:gd name="connsiteY914" fmla="*/ 497361 h 6858000"/>
              <a:gd name="connsiteX915" fmla="*/ 2844845 w 7472601"/>
              <a:gd name="connsiteY915" fmla="*/ 127638 h 6858000"/>
              <a:gd name="connsiteX916" fmla="*/ 2867960 w 7472601"/>
              <a:gd name="connsiteY916" fmla="*/ 0 h 6858000"/>
              <a:gd name="connsiteX917" fmla="*/ 1057230 w 7472601"/>
              <a:gd name="connsiteY917" fmla="*/ 0 h 6858000"/>
              <a:gd name="connsiteX918" fmla="*/ 1111003 w 7472601"/>
              <a:gd name="connsiteY918" fmla="*/ 0 h 6858000"/>
              <a:gd name="connsiteX919" fmla="*/ 1125553 w 7472601"/>
              <a:gd name="connsiteY919" fmla="*/ 52588 h 6858000"/>
              <a:gd name="connsiteX920" fmla="*/ 1304276 w 7472601"/>
              <a:gd name="connsiteY920" fmla="*/ 476275 h 6858000"/>
              <a:gd name="connsiteX921" fmla="*/ 1492066 w 7472601"/>
              <a:gd name="connsiteY921" fmla="*/ 886333 h 6858000"/>
              <a:gd name="connsiteX922" fmla="*/ 1423698 w 7472601"/>
              <a:gd name="connsiteY922" fmla="*/ 710817 h 6858000"/>
              <a:gd name="connsiteX923" fmla="*/ 1357609 w 7472601"/>
              <a:gd name="connsiteY923" fmla="*/ 532892 h 6858000"/>
              <a:gd name="connsiteX924" fmla="*/ 1309550 w 7472601"/>
              <a:gd name="connsiteY924" fmla="*/ 374031 h 6858000"/>
              <a:gd name="connsiteX925" fmla="*/ 1193673 w 7472601"/>
              <a:gd name="connsiteY925" fmla="*/ 49533 h 6858000"/>
              <a:gd name="connsiteX926" fmla="*/ 1164391 w 7472601"/>
              <a:gd name="connsiteY926" fmla="*/ 0 h 6858000"/>
              <a:gd name="connsiteX927" fmla="*/ 1200666 w 7472601"/>
              <a:gd name="connsiteY927" fmla="*/ 0 h 6858000"/>
              <a:gd name="connsiteX928" fmla="*/ 1223408 w 7472601"/>
              <a:gd name="connsiteY928" fmla="*/ 38996 h 6858000"/>
              <a:gd name="connsiteX929" fmla="*/ 1339635 w 7472601"/>
              <a:gd name="connsiteY929" fmla="*/ 365517 h 6858000"/>
              <a:gd name="connsiteX930" fmla="*/ 1387469 w 7472601"/>
              <a:gd name="connsiteY930" fmla="*/ 523079 h 6858000"/>
              <a:gd name="connsiteX931" fmla="*/ 1452685 w 7472601"/>
              <a:gd name="connsiteY931" fmla="*/ 699806 h 6858000"/>
              <a:gd name="connsiteX932" fmla="*/ 1492092 w 7472601"/>
              <a:gd name="connsiteY932" fmla="*/ 800424 h 6858000"/>
              <a:gd name="connsiteX933" fmla="*/ 1455302 w 7472601"/>
              <a:gd name="connsiteY933" fmla="*/ 632913 h 6858000"/>
              <a:gd name="connsiteX934" fmla="*/ 1222336 w 7472601"/>
              <a:gd name="connsiteY934" fmla="*/ 9480 h 6858000"/>
              <a:gd name="connsiteX935" fmla="*/ 1214634 w 7472601"/>
              <a:gd name="connsiteY935" fmla="*/ 0 h 6858000"/>
              <a:gd name="connsiteX936" fmla="*/ 1289827 w 7472601"/>
              <a:gd name="connsiteY936" fmla="*/ 0 h 6858000"/>
              <a:gd name="connsiteX937" fmla="*/ 1321076 w 7472601"/>
              <a:gd name="connsiteY937" fmla="*/ 59722 h 6858000"/>
              <a:gd name="connsiteX938" fmla="*/ 1512579 w 7472601"/>
              <a:gd name="connsiteY938" fmla="*/ 626441 h 6858000"/>
              <a:gd name="connsiteX939" fmla="*/ 1506076 w 7472601"/>
              <a:gd name="connsiteY939" fmla="*/ 1089289 h 6858000"/>
              <a:gd name="connsiteX940" fmla="*/ 1486346 w 7472601"/>
              <a:gd name="connsiteY940" fmla="*/ 1079919 h 6858000"/>
              <a:gd name="connsiteX941" fmla="*/ 1070511 w 7472601"/>
              <a:gd name="connsiteY941" fmla="*/ 48609 h 6858000"/>
              <a:gd name="connsiteX942" fmla="*/ 1057230 w 7472601"/>
              <a:gd name="connsiteY942" fmla="*/ 0 h 6858000"/>
              <a:gd name="connsiteX943" fmla="*/ 43151 w 7472601"/>
              <a:gd name="connsiteY943" fmla="*/ 0 h 6858000"/>
              <a:gd name="connsiteX944" fmla="*/ 95283 w 7472601"/>
              <a:gd name="connsiteY944" fmla="*/ 0 h 6858000"/>
              <a:gd name="connsiteX945" fmla="*/ 300708 w 7472601"/>
              <a:gd name="connsiteY945" fmla="*/ 154571 h 6858000"/>
              <a:gd name="connsiteX946" fmla="*/ 530414 w 7472601"/>
              <a:gd name="connsiteY946" fmla="*/ 354673 h 6858000"/>
              <a:gd name="connsiteX947" fmla="*/ 333785 w 7472601"/>
              <a:gd name="connsiteY947" fmla="*/ 161564 h 6858000"/>
              <a:gd name="connsiteX948" fmla="*/ 147005 w 7472601"/>
              <a:gd name="connsiteY948" fmla="*/ 0 h 6858000"/>
              <a:gd name="connsiteX949" fmla="*/ 272509 w 7472601"/>
              <a:gd name="connsiteY949" fmla="*/ 0 h 6858000"/>
              <a:gd name="connsiteX950" fmla="*/ 326276 w 7472601"/>
              <a:gd name="connsiteY950" fmla="*/ 45847 h 6858000"/>
              <a:gd name="connsiteX951" fmla="*/ 823759 w 7472601"/>
              <a:gd name="connsiteY951" fmla="*/ 574145 h 6858000"/>
              <a:gd name="connsiteX952" fmla="*/ 811254 w 7472601"/>
              <a:gd name="connsiteY952" fmla="*/ 665546 h 6858000"/>
              <a:gd name="connsiteX953" fmla="*/ 154042 w 7472601"/>
              <a:gd name="connsiteY953" fmla="*/ 261522 h 6858000"/>
              <a:gd name="connsiteX954" fmla="*/ 13550 w 7472601"/>
              <a:gd name="connsiteY954" fmla="*/ 158423 h 6858000"/>
              <a:gd name="connsiteX955" fmla="*/ 0 w 7472601"/>
              <a:gd name="connsiteY955" fmla="*/ 146618 h 6858000"/>
              <a:gd name="connsiteX956" fmla="*/ 0 w 7472601"/>
              <a:gd name="connsiteY956" fmla="*/ 59161 h 6858000"/>
              <a:gd name="connsiteX957" fmla="*/ 45427 w 7472601"/>
              <a:gd name="connsiteY957" fmla="*/ 101078 h 6858000"/>
              <a:gd name="connsiteX958" fmla="*/ 630103 w 7472601"/>
              <a:gd name="connsiteY958" fmla="*/ 485885 h 6858000"/>
              <a:gd name="connsiteX959" fmla="*/ 532040 w 7472601"/>
              <a:gd name="connsiteY959" fmla="*/ 399359 h 6858000"/>
              <a:gd name="connsiteX960" fmla="*/ 517618 w 7472601"/>
              <a:gd name="connsiteY960" fmla="*/ 385726 h 6858000"/>
              <a:gd name="connsiteX961" fmla="*/ 285074 w 7472601"/>
              <a:gd name="connsiteY961" fmla="*/ 182755 h 6858000"/>
              <a:gd name="connsiteX962" fmla="*/ 43151 w 7472601"/>
              <a:gd name="connsiteY962"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48321 w 7472601"/>
              <a:gd name="connsiteY79" fmla="*/ 6190991 h 6858000"/>
              <a:gd name="connsiteX80" fmla="*/ 7467600 w 7472601"/>
              <a:gd name="connsiteY80" fmla="*/ 6221686 h 6858000"/>
              <a:gd name="connsiteX81" fmla="*/ 7467600 w 7472601"/>
              <a:gd name="connsiteY81" fmla="*/ 6334256 h 6858000"/>
              <a:gd name="connsiteX82" fmla="*/ 7454976 w 7472601"/>
              <a:gd name="connsiteY82" fmla="*/ 6318297 h 6858000"/>
              <a:gd name="connsiteX83" fmla="*/ 1456157 w 7472601"/>
              <a:gd name="connsiteY83" fmla="*/ 5371404 h 6858000"/>
              <a:gd name="connsiteX84" fmla="*/ 1244432 w 7472601"/>
              <a:gd name="connsiteY84" fmla="*/ 5385601 h 6858000"/>
              <a:gd name="connsiteX85" fmla="*/ 973990 w 7472601"/>
              <a:gd name="connsiteY85" fmla="*/ 5424940 h 6858000"/>
              <a:gd name="connsiteX86" fmla="*/ 1103809 w 7472601"/>
              <a:gd name="connsiteY86" fmla="*/ 5433720 h 6858000"/>
              <a:gd name="connsiteX87" fmla="*/ 1123454 w 7472601"/>
              <a:gd name="connsiteY87" fmla="*/ 5435727 h 6858000"/>
              <a:gd name="connsiteX88" fmla="*/ 1737017 w 7472601"/>
              <a:gd name="connsiteY88" fmla="*/ 5452183 h 6858000"/>
              <a:gd name="connsiteX89" fmla="*/ 1824397 w 7472601"/>
              <a:gd name="connsiteY89" fmla="*/ 5447757 h 6858000"/>
              <a:gd name="connsiteX90" fmla="*/ 2070059 w 7472601"/>
              <a:gd name="connsiteY90" fmla="*/ 5441660 h 6858000"/>
              <a:gd name="connsiteX91" fmla="*/ 1456157 w 7472601"/>
              <a:gd name="connsiteY91" fmla="*/ 5371404 h 6858000"/>
              <a:gd name="connsiteX92" fmla="*/ 4988186 w 7472601"/>
              <a:gd name="connsiteY92" fmla="*/ 5216467 h 6858000"/>
              <a:gd name="connsiteX93" fmla="*/ 4777334 w 7472601"/>
              <a:gd name="connsiteY93" fmla="*/ 5406072 h 6858000"/>
              <a:gd name="connsiteX94" fmla="*/ 4718341 w 7472601"/>
              <a:gd name="connsiteY94" fmla="*/ 5468043 h 6858000"/>
              <a:gd name="connsiteX95" fmla="*/ 4604655 w 7472601"/>
              <a:gd name="connsiteY95" fmla="*/ 5583434 h 6858000"/>
              <a:gd name="connsiteX96" fmla="*/ 4565074 w 7472601"/>
              <a:gd name="connsiteY96" fmla="*/ 5618550 h 6858000"/>
              <a:gd name="connsiteX97" fmla="*/ 4988186 w 7472601"/>
              <a:gd name="connsiteY97" fmla="*/ 5216467 h 6858000"/>
              <a:gd name="connsiteX98" fmla="*/ 4978032 w 7472601"/>
              <a:gd name="connsiteY98" fmla="*/ 5183809 h 6858000"/>
              <a:gd name="connsiteX99" fmla="*/ 4463413 w 7472601"/>
              <a:gd name="connsiteY99" fmla="*/ 5615162 h 6858000"/>
              <a:gd name="connsiteX100" fmla="*/ 4358134 w 7472601"/>
              <a:gd name="connsiteY100" fmla="*/ 5742791 h 6858000"/>
              <a:gd name="connsiteX101" fmla="*/ 4376219 w 7472601"/>
              <a:gd name="connsiteY101" fmla="*/ 5729027 h 6858000"/>
              <a:gd name="connsiteX102" fmla="*/ 4582340 w 7472601"/>
              <a:gd name="connsiteY102" fmla="*/ 5561037 h 6858000"/>
              <a:gd name="connsiteX103" fmla="*/ 4694684 w 7472601"/>
              <a:gd name="connsiteY103" fmla="*/ 5447098 h 6858000"/>
              <a:gd name="connsiteX104" fmla="*/ 4754123 w 7472601"/>
              <a:gd name="connsiteY104" fmla="*/ 5384643 h 6858000"/>
              <a:gd name="connsiteX105" fmla="*/ 4978032 w 7472601"/>
              <a:gd name="connsiteY105" fmla="*/ 5183809 h 6858000"/>
              <a:gd name="connsiteX106" fmla="*/ 1903353 w 7472601"/>
              <a:gd name="connsiteY106" fmla="*/ 5044827 h 6858000"/>
              <a:gd name="connsiteX107" fmla="*/ 1936931 w 7472601"/>
              <a:gd name="connsiteY107" fmla="*/ 5093954 h 6858000"/>
              <a:gd name="connsiteX108" fmla="*/ 2195868 w 7472601"/>
              <a:gd name="connsiteY108" fmla="*/ 5396574 h 6858000"/>
              <a:gd name="connsiteX109" fmla="*/ 2088852 w 7472601"/>
              <a:gd name="connsiteY109" fmla="*/ 5166123 h 6858000"/>
              <a:gd name="connsiteX110" fmla="*/ 1958241 w 7472601"/>
              <a:gd name="connsiteY110" fmla="*/ 5067955 h 6858000"/>
              <a:gd name="connsiteX111" fmla="*/ 1903353 w 7472601"/>
              <a:gd name="connsiteY111" fmla="*/ 5044827 h 6858000"/>
              <a:gd name="connsiteX112" fmla="*/ 1979378 w 7472601"/>
              <a:gd name="connsiteY112" fmla="*/ 4769504 h 6858000"/>
              <a:gd name="connsiteX113" fmla="*/ 2882120 w 7472601"/>
              <a:gd name="connsiteY113" fmla="*/ 5064547 h 6858000"/>
              <a:gd name="connsiteX114" fmla="*/ 2793103 w 7472601"/>
              <a:gd name="connsiteY114" fmla="*/ 5039699 h 6858000"/>
              <a:gd name="connsiteX115" fmla="*/ 2770041 w 7472601"/>
              <a:gd name="connsiteY115" fmla="*/ 5033634 h 6858000"/>
              <a:gd name="connsiteX116" fmla="*/ 1979378 w 7472601"/>
              <a:gd name="connsiteY116" fmla="*/ 4769504 h 6858000"/>
              <a:gd name="connsiteX117" fmla="*/ 1927410 w 7472601"/>
              <a:gd name="connsiteY117" fmla="*/ 4716164 h 6858000"/>
              <a:gd name="connsiteX118" fmla="*/ 1959587 w 7472601"/>
              <a:gd name="connsiteY118" fmla="*/ 4728849 h 6858000"/>
              <a:gd name="connsiteX119" fmla="*/ 2777707 w 7472601"/>
              <a:gd name="connsiteY119" fmla="*/ 5003991 h 6858000"/>
              <a:gd name="connsiteX120" fmla="*/ 2800768 w 7472601"/>
              <a:gd name="connsiteY120" fmla="*/ 5010056 h 6858000"/>
              <a:gd name="connsiteX121" fmla="*/ 2879408 w 7472601"/>
              <a:gd name="connsiteY121" fmla="*/ 5031590 h 6858000"/>
              <a:gd name="connsiteX122" fmla="*/ 2862295 w 7472601"/>
              <a:gd name="connsiteY122" fmla="*/ 5022958 h 6858000"/>
              <a:gd name="connsiteX123" fmla="*/ 2813343 w 7472601"/>
              <a:gd name="connsiteY123" fmla="*/ 4998369 h 6858000"/>
              <a:gd name="connsiteX124" fmla="*/ 2646245 w 7472601"/>
              <a:gd name="connsiteY124" fmla="*/ 4930999 h 6858000"/>
              <a:gd name="connsiteX125" fmla="*/ 1999243 w 7472601"/>
              <a:gd name="connsiteY125" fmla="*/ 4730524 h 6858000"/>
              <a:gd name="connsiteX126" fmla="*/ 1979527 w 7472601"/>
              <a:gd name="connsiteY126" fmla="*/ 4726651 h 6858000"/>
              <a:gd name="connsiteX127" fmla="*/ 1927410 w 7472601"/>
              <a:gd name="connsiteY127" fmla="*/ 4716164 h 6858000"/>
              <a:gd name="connsiteX128" fmla="*/ 1997014 w 7472601"/>
              <a:gd name="connsiteY128" fmla="*/ 4698007 h 6858000"/>
              <a:gd name="connsiteX129" fmla="*/ 2005458 w 7472601"/>
              <a:gd name="connsiteY129" fmla="*/ 4699540 h 6858000"/>
              <a:gd name="connsiteX130" fmla="*/ 2657186 w 7472601"/>
              <a:gd name="connsiteY130" fmla="*/ 4901687 h 6858000"/>
              <a:gd name="connsiteX131" fmla="*/ 2826662 w 7472601"/>
              <a:gd name="connsiteY131" fmla="*/ 4970362 h 6858000"/>
              <a:gd name="connsiteX132" fmla="*/ 2876100 w 7472601"/>
              <a:gd name="connsiteY132" fmla="*/ 4995397 h 6858000"/>
              <a:gd name="connsiteX133" fmla="*/ 3042600 w 7472601"/>
              <a:gd name="connsiteY133" fmla="*/ 5059532 h 6858000"/>
              <a:gd name="connsiteX134" fmla="*/ 1997014 w 7472601"/>
              <a:gd name="connsiteY134" fmla="*/ 4698007 h 6858000"/>
              <a:gd name="connsiteX135" fmla="*/ 2305292 w 7472601"/>
              <a:gd name="connsiteY135" fmla="*/ 4219492 h 6858000"/>
              <a:gd name="connsiteX136" fmla="*/ 3360922 w 7472601"/>
              <a:gd name="connsiteY136" fmla="*/ 4529373 h 6858000"/>
              <a:gd name="connsiteX137" fmla="*/ 3492420 w 7472601"/>
              <a:gd name="connsiteY137" fmla="*/ 4510145 h 6858000"/>
              <a:gd name="connsiteX138" fmla="*/ 3364086 w 7472601"/>
              <a:gd name="connsiteY138" fmla="*/ 4480340 h 6858000"/>
              <a:gd name="connsiteX139" fmla="*/ 3225818 w 7472601"/>
              <a:gd name="connsiteY139" fmla="*/ 4411822 h 6858000"/>
              <a:gd name="connsiteX140" fmla="*/ 3129696 w 7472601"/>
              <a:gd name="connsiteY140" fmla="*/ 4360704 h 6858000"/>
              <a:gd name="connsiteX141" fmla="*/ 2814545 w 7472601"/>
              <a:gd name="connsiteY141" fmla="*/ 4282955 h 6858000"/>
              <a:gd name="connsiteX142" fmla="*/ 2305292 w 7472601"/>
              <a:gd name="connsiteY142" fmla="*/ 4219492 h 6858000"/>
              <a:gd name="connsiteX143" fmla="*/ 2626982 w 7472601"/>
              <a:gd name="connsiteY143" fmla="*/ 4206450 h 6858000"/>
              <a:gd name="connsiteX144" fmla="*/ 2490617 w 7472601"/>
              <a:gd name="connsiteY144" fmla="*/ 4206951 h 6858000"/>
              <a:gd name="connsiteX145" fmla="*/ 2819869 w 7472601"/>
              <a:gd name="connsiteY145" fmla="*/ 4252936 h 6858000"/>
              <a:gd name="connsiteX146" fmla="*/ 3143018 w 7472601"/>
              <a:gd name="connsiteY146" fmla="*/ 4332698 h 6858000"/>
              <a:gd name="connsiteX147" fmla="*/ 3241520 w 7472601"/>
              <a:gd name="connsiteY147" fmla="*/ 4385112 h 6858000"/>
              <a:gd name="connsiteX148" fmla="*/ 3374575 w 7472601"/>
              <a:gd name="connsiteY148" fmla="*/ 4451517 h 6858000"/>
              <a:gd name="connsiteX149" fmla="*/ 3505221 w 7472601"/>
              <a:gd name="connsiteY149" fmla="*/ 4480757 h 6858000"/>
              <a:gd name="connsiteX150" fmla="*/ 2626982 w 7472601"/>
              <a:gd name="connsiteY150" fmla="*/ 4206450 h 6858000"/>
              <a:gd name="connsiteX151" fmla="*/ 1310106 w 7472601"/>
              <a:gd name="connsiteY151" fmla="*/ 3943217 h 6858000"/>
              <a:gd name="connsiteX152" fmla="*/ 854994 w 7472601"/>
              <a:gd name="connsiteY152" fmla="*/ 4399136 h 6858000"/>
              <a:gd name="connsiteX153" fmla="*/ 742462 w 7472601"/>
              <a:gd name="connsiteY153" fmla="*/ 4594648 h 6858000"/>
              <a:gd name="connsiteX154" fmla="*/ 820602 w 7472601"/>
              <a:gd name="connsiteY154" fmla="*/ 4485915 h 6858000"/>
              <a:gd name="connsiteX155" fmla="*/ 878295 w 7472601"/>
              <a:gd name="connsiteY155" fmla="*/ 4403594 h 6858000"/>
              <a:gd name="connsiteX156" fmla="*/ 1240607 w 7472601"/>
              <a:gd name="connsiteY156" fmla="*/ 4010401 h 6858000"/>
              <a:gd name="connsiteX157" fmla="*/ 1310106 w 7472601"/>
              <a:gd name="connsiteY157" fmla="*/ 3943217 h 6858000"/>
              <a:gd name="connsiteX158" fmla="*/ 1423113 w 7472601"/>
              <a:gd name="connsiteY158" fmla="*/ 3874565 h 6858000"/>
              <a:gd name="connsiteX159" fmla="*/ 1260565 w 7472601"/>
              <a:gd name="connsiteY159" fmla="*/ 4031982 h 6858000"/>
              <a:gd name="connsiteX160" fmla="*/ 901900 w 7472601"/>
              <a:gd name="connsiteY160" fmla="*/ 4421236 h 6858000"/>
              <a:gd name="connsiteX161" fmla="*/ 845044 w 7472601"/>
              <a:gd name="connsiteY161" fmla="*/ 4502436 h 6858000"/>
              <a:gd name="connsiteX162" fmla="*/ 685926 w 7472601"/>
              <a:gd name="connsiteY162" fmla="*/ 4703069 h 6858000"/>
              <a:gd name="connsiteX163" fmla="*/ 684248 w 7472601"/>
              <a:gd name="connsiteY163" fmla="*/ 4706721 h 6858000"/>
              <a:gd name="connsiteX164" fmla="*/ 1423113 w 7472601"/>
              <a:gd name="connsiteY164" fmla="*/ 3874565 h 6858000"/>
              <a:gd name="connsiteX165" fmla="*/ 3316479 w 7472601"/>
              <a:gd name="connsiteY165" fmla="*/ 3872136 h 6858000"/>
              <a:gd name="connsiteX166" fmla="*/ 3546806 w 7472601"/>
              <a:gd name="connsiteY166" fmla="*/ 4356139 h 6858000"/>
              <a:gd name="connsiteX167" fmla="*/ 3364433 w 7472601"/>
              <a:gd name="connsiteY167" fmla="*/ 3953121 h 6858000"/>
              <a:gd name="connsiteX168" fmla="*/ 3316479 w 7472601"/>
              <a:gd name="connsiteY168" fmla="*/ 3872136 h 6858000"/>
              <a:gd name="connsiteX169" fmla="*/ 3291335 w 7472601"/>
              <a:gd name="connsiteY169" fmla="*/ 3767420 h 6858000"/>
              <a:gd name="connsiteX170" fmla="*/ 3390805 w 7472601"/>
              <a:gd name="connsiteY170" fmla="*/ 3937163 h 6858000"/>
              <a:gd name="connsiteX171" fmla="*/ 3579062 w 7472601"/>
              <a:gd name="connsiteY171" fmla="*/ 4359040 h 6858000"/>
              <a:gd name="connsiteX172" fmla="*/ 3467355 w 7472601"/>
              <a:gd name="connsiteY172" fmla="*/ 3988130 h 6858000"/>
              <a:gd name="connsiteX173" fmla="*/ 3310753 w 7472601"/>
              <a:gd name="connsiteY173" fmla="*/ 3787140 h 6858000"/>
              <a:gd name="connsiteX174" fmla="*/ 3291335 w 7472601"/>
              <a:gd name="connsiteY174" fmla="*/ 3767420 h 6858000"/>
              <a:gd name="connsiteX175" fmla="*/ 1635889 w 7472601"/>
              <a:gd name="connsiteY175" fmla="*/ 3709494 h 6858000"/>
              <a:gd name="connsiteX176" fmla="*/ 1634800 w 7472601"/>
              <a:gd name="connsiteY176" fmla="*/ 3731111 h 6858000"/>
              <a:gd name="connsiteX177" fmla="*/ 1635889 w 7472601"/>
              <a:gd name="connsiteY177" fmla="*/ 3709494 h 6858000"/>
              <a:gd name="connsiteX178" fmla="*/ 1510397 w 7472601"/>
              <a:gd name="connsiteY178" fmla="*/ 3684705 h 6858000"/>
              <a:gd name="connsiteX179" fmla="*/ 1146550 w 7472601"/>
              <a:gd name="connsiteY179" fmla="*/ 3802012 h 6858000"/>
              <a:gd name="connsiteX180" fmla="*/ 698834 w 7472601"/>
              <a:gd name="connsiteY180" fmla="*/ 3952272 h 6858000"/>
              <a:gd name="connsiteX181" fmla="*/ 34256 w 7472601"/>
              <a:gd name="connsiteY181" fmla="*/ 4347603 h 6858000"/>
              <a:gd name="connsiteX182" fmla="*/ 527241 w 7472601"/>
              <a:gd name="connsiteY182" fmla="*/ 4065078 h 6858000"/>
              <a:gd name="connsiteX183" fmla="*/ 1510397 w 7472601"/>
              <a:gd name="connsiteY183" fmla="*/ 3684705 h 6858000"/>
              <a:gd name="connsiteX184" fmla="*/ 1313114 w 7472601"/>
              <a:gd name="connsiteY184" fmla="*/ 3655216 h 6858000"/>
              <a:gd name="connsiteX185" fmla="*/ 1109304 w 7472601"/>
              <a:gd name="connsiteY185" fmla="*/ 3669030 h 6858000"/>
              <a:gd name="connsiteX186" fmla="*/ 8129 w 7472601"/>
              <a:gd name="connsiteY186" fmla="*/ 4330519 h 6858000"/>
              <a:gd name="connsiteX187" fmla="*/ 687572 w 7472601"/>
              <a:gd name="connsiteY187" fmla="*/ 3925629 h 6858000"/>
              <a:gd name="connsiteX188" fmla="*/ 1138365 w 7472601"/>
              <a:gd name="connsiteY188" fmla="*/ 3774515 h 6858000"/>
              <a:gd name="connsiteX189" fmla="*/ 1505579 w 7472601"/>
              <a:gd name="connsiteY189" fmla="*/ 3655526 h 6858000"/>
              <a:gd name="connsiteX190" fmla="*/ 1313114 w 7472601"/>
              <a:gd name="connsiteY190" fmla="*/ 3655216 h 6858000"/>
              <a:gd name="connsiteX191" fmla="*/ 3655073 w 7472601"/>
              <a:gd name="connsiteY191" fmla="*/ 3650884 h 6858000"/>
              <a:gd name="connsiteX192" fmla="*/ 3989938 w 7472601"/>
              <a:gd name="connsiteY192" fmla="*/ 3991685 h 6858000"/>
              <a:gd name="connsiteX193" fmla="*/ 4393907 w 7472601"/>
              <a:gd name="connsiteY193" fmla="*/ 4261258 h 6858000"/>
              <a:gd name="connsiteX194" fmla="*/ 4648051 w 7472601"/>
              <a:gd name="connsiteY194" fmla="*/ 4374051 h 6858000"/>
              <a:gd name="connsiteX195" fmla="*/ 4383389 w 7472601"/>
              <a:gd name="connsiteY195" fmla="*/ 4184369 h 6858000"/>
              <a:gd name="connsiteX196" fmla="*/ 4165508 w 7472601"/>
              <a:gd name="connsiteY196" fmla="*/ 4035196 h 6858000"/>
              <a:gd name="connsiteX197" fmla="*/ 4068162 w 7472601"/>
              <a:gd name="connsiteY197" fmla="*/ 3953394 h 6858000"/>
              <a:gd name="connsiteX198" fmla="*/ 3981416 w 7472601"/>
              <a:gd name="connsiteY198" fmla="*/ 3880482 h 6858000"/>
              <a:gd name="connsiteX199" fmla="*/ 3800147 w 7472601"/>
              <a:gd name="connsiteY199" fmla="*/ 3749872 h 6858000"/>
              <a:gd name="connsiteX200" fmla="*/ 3655073 w 7472601"/>
              <a:gd name="connsiteY200" fmla="*/ 3650884 h 6858000"/>
              <a:gd name="connsiteX201" fmla="*/ 3670252 w 7472601"/>
              <a:gd name="connsiteY201" fmla="*/ 3622798 h 6858000"/>
              <a:gd name="connsiteX202" fmla="*/ 3817258 w 7472601"/>
              <a:gd name="connsiteY202" fmla="*/ 3723577 h 6858000"/>
              <a:gd name="connsiteX203" fmla="*/ 4000461 w 7472601"/>
              <a:gd name="connsiteY203" fmla="*/ 3855966 h 6858000"/>
              <a:gd name="connsiteX204" fmla="*/ 4088180 w 7472601"/>
              <a:gd name="connsiteY204" fmla="*/ 3929774 h 6858000"/>
              <a:gd name="connsiteX205" fmla="*/ 4184555 w 7472601"/>
              <a:gd name="connsiteY205" fmla="*/ 4010683 h 6858000"/>
              <a:gd name="connsiteX206" fmla="*/ 4399563 w 7472601"/>
              <a:gd name="connsiteY206" fmla="*/ 4158106 h 6858000"/>
              <a:gd name="connsiteX207" fmla="*/ 4684469 w 7472601"/>
              <a:gd name="connsiteY207" fmla="*/ 4364680 h 6858000"/>
              <a:gd name="connsiteX208" fmla="*/ 4690271 w 7472601"/>
              <a:gd name="connsiteY208" fmla="*/ 4370034 h 6858000"/>
              <a:gd name="connsiteX209" fmla="*/ 4136093 w 7472601"/>
              <a:gd name="connsiteY209" fmla="*/ 3858466 h 6858000"/>
              <a:gd name="connsiteX210" fmla="*/ 3670252 w 7472601"/>
              <a:gd name="connsiteY210" fmla="*/ 3622798 h 6858000"/>
              <a:gd name="connsiteX211" fmla="*/ 4440129 w 7472601"/>
              <a:gd name="connsiteY211" fmla="*/ 3448571 h 6858000"/>
              <a:gd name="connsiteX212" fmla="*/ 4856525 w 7472601"/>
              <a:gd name="connsiteY212" fmla="*/ 3915351 h 6858000"/>
              <a:gd name="connsiteX213" fmla="*/ 5059055 w 7472601"/>
              <a:gd name="connsiteY213" fmla="*/ 4108918 h 6858000"/>
              <a:gd name="connsiteX214" fmla="*/ 5290070 w 7472601"/>
              <a:gd name="connsiteY214" fmla="*/ 4263619 h 6858000"/>
              <a:gd name="connsiteX215" fmla="*/ 4834991 w 7472601"/>
              <a:gd name="connsiteY215" fmla="*/ 3830985 h 6858000"/>
              <a:gd name="connsiteX216" fmla="*/ 4440129 w 7472601"/>
              <a:gd name="connsiteY216" fmla="*/ 3448571 h 6858000"/>
              <a:gd name="connsiteX217" fmla="*/ 4441737 w 7472601"/>
              <a:gd name="connsiteY217" fmla="*/ 3399734 h 6858000"/>
              <a:gd name="connsiteX218" fmla="*/ 4431236 w 7472601"/>
              <a:gd name="connsiteY218" fmla="*/ 3400954 h 6858000"/>
              <a:gd name="connsiteX219" fmla="*/ 4557150 w 7472601"/>
              <a:gd name="connsiteY219" fmla="*/ 3510023 h 6858000"/>
              <a:gd name="connsiteX220" fmla="*/ 4856936 w 7472601"/>
              <a:gd name="connsiteY220" fmla="*/ 3809146 h 6858000"/>
              <a:gd name="connsiteX221" fmla="*/ 5111996 w 7472601"/>
              <a:gd name="connsiteY221" fmla="*/ 4065759 h 6858000"/>
              <a:gd name="connsiteX222" fmla="*/ 5388878 w 7472601"/>
              <a:gd name="connsiteY222" fmla="*/ 4300185 h 6858000"/>
              <a:gd name="connsiteX223" fmla="*/ 5425556 w 7472601"/>
              <a:gd name="connsiteY223" fmla="*/ 4308967 h 6858000"/>
              <a:gd name="connsiteX224" fmla="*/ 4943646 w 7472601"/>
              <a:gd name="connsiteY224" fmla="*/ 3822916 h 6858000"/>
              <a:gd name="connsiteX225" fmla="*/ 4594837 w 7472601"/>
              <a:gd name="connsiteY225" fmla="*/ 3532274 h 6858000"/>
              <a:gd name="connsiteX226" fmla="*/ 4441737 w 7472601"/>
              <a:gd name="connsiteY226" fmla="*/ 3399734 h 6858000"/>
              <a:gd name="connsiteX227" fmla="*/ 5425834 w 7472601"/>
              <a:gd name="connsiteY227" fmla="*/ 3162785 h 6858000"/>
              <a:gd name="connsiteX228" fmla="*/ 5401644 w 7472601"/>
              <a:gd name="connsiteY228" fmla="*/ 3617847 h 6858000"/>
              <a:gd name="connsiteX229" fmla="*/ 5467256 w 7472601"/>
              <a:gd name="connsiteY229" fmla="*/ 4175494 h 6858000"/>
              <a:gd name="connsiteX230" fmla="*/ 5448069 w 7472601"/>
              <a:gd name="connsiteY230" fmla="*/ 3567554 h 6858000"/>
              <a:gd name="connsiteX231" fmla="*/ 5425834 w 7472601"/>
              <a:gd name="connsiteY231" fmla="*/ 3162785 h 6858000"/>
              <a:gd name="connsiteX232" fmla="*/ 1318687 w 7472601"/>
              <a:gd name="connsiteY232" fmla="*/ 3113840 h 6858000"/>
              <a:gd name="connsiteX233" fmla="*/ 1066793 w 7472601"/>
              <a:gd name="connsiteY233" fmla="*/ 3212171 h 6858000"/>
              <a:gd name="connsiteX234" fmla="*/ 993319 w 7472601"/>
              <a:gd name="connsiteY234" fmla="*/ 3247648 h 6858000"/>
              <a:gd name="connsiteX235" fmla="*/ 853081 w 7472601"/>
              <a:gd name="connsiteY235" fmla="*/ 3312410 h 6858000"/>
              <a:gd name="connsiteX236" fmla="*/ 805957 w 7472601"/>
              <a:gd name="connsiteY236" fmla="*/ 3330443 h 6858000"/>
              <a:gd name="connsiteX237" fmla="*/ 1318687 w 7472601"/>
              <a:gd name="connsiteY237" fmla="*/ 3113840 h 6858000"/>
              <a:gd name="connsiteX238" fmla="*/ 5453702 w 7472601"/>
              <a:gd name="connsiteY238" fmla="*/ 3090882 h 6858000"/>
              <a:gd name="connsiteX239" fmla="*/ 5480135 w 7472601"/>
              <a:gd name="connsiteY239" fmla="*/ 3565802 h 6858000"/>
              <a:gd name="connsiteX240" fmla="*/ 5499023 w 7472601"/>
              <a:gd name="connsiteY240" fmla="*/ 4166310 h 6858000"/>
              <a:gd name="connsiteX241" fmla="*/ 5547022 w 7472601"/>
              <a:gd name="connsiteY241" fmla="*/ 3607838 h 6858000"/>
              <a:gd name="connsiteX242" fmla="*/ 5515964 w 7472601"/>
              <a:gd name="connsiteY242" fmla="*/ 3378541 h 6858000"/>
              <a:gd name="connsiteX243" fmla="*/ 5453702 w 7472601"/>
              <a:gd name="connsiteY243" fmla="*/ 3090882 h 6858000"/>
              <a:gd name="connsiteX244" fmla="*/ 1238695 w 7472601"/>
              <a:gd name="connsiteY244" fmla="*/ 3076820 h 6858000"/>
              <a:gd name="connsiteX245" fmla="*/ 716371 w 7472601"/>
              <a:gd name="connsiteY245" fmla="*/ 3293249 h 6858000"/>
              <a:gd name="connsiteX246" fmla="*/ 579522 w 7472601"/>
              <a:gd name="connsiteY246" fmla="*/ 3371759 h 6858000"/>
              <a:gd name="connsiteX247" fmla="*/ 600288 w 7472601"/>
              <a:gd name="connsiteY247" fmla="*/ 3365555 h 6858000"/>
              <a:gd name="connsiteX248" fmla="*/ 840692 w 7472601"/>
              <a:gd name="connsiteY248" fmla="*/ 3284921 h 6858000"/>
              <a:gd name="connsiteX249" fmla="*/ 979248 w 7472601"/>
              <a:gd name="connsiteY249" fmla="*/ 3221003 h 6858000"/>
              <a:gd name="connsiteX250" fmla="*/ 1053282 w 7472601"/>
              <a:gd name="connsiteY250" fmla="*/ 3185247 h 6858000"/>
              <a:gd name="connsiteX251" fmla="*/ 1320603 w 7472601"/>
              <a:gd name="connsiteY251" fmla="*/ 3081281 h 6858000"/>
              <a:gd name="connsiteX252" fmla="*/ 1238695 w 7472601"/>
              <a:gd name="connsiteY252" fmla="*/ 3076820 h 6858000"/>
              <a:gd name="connsiteX253" fmla="*/ 5425627 w 7472601"/>
              <a:gd name="connsiteY253" fmla="*/ 2954192 h 6858000"/>
              <a:gd name="connsiteX254" fmla="*/ 5470770 w 7472601"/>
              <a:gd name="connsiteY254" fmla="*/ 3005435 h 6858000"/>
              <a:gd name="connsiteX255" fmla="*/ 5519779 w 7472601"/>
              <a:gd name="connsiteY255" fmla="*/ 4359223 h 6858000"/>
              <a:gd name="connsiteX256" fmla="*/ 5520293 w 7472601"/>
              <a:gd name="connsiteY256" fmla="*/ 4360602 h 6858000"/>
              <a:gd name="connsiteX257" fmla="*/ 5767221 w 7472601"/>
              <a:gd name="connsiteY257" fmla="*/ 4665564 h 6858000"/>
              <a:gd name="connsiteX258" fmla="*/ 6937169 w 7472601"/>
              <a:gd name="connsiteY258" fmla="*/ 4815941 h 6858000"/>
              <a:gd name="connsiteX259" fmla="*/ 6953922 w 7472601"/>
              <a:gd name="connsiteY259" fmla="*/ 4890068 h 6858000"/>
              <a:gd name="connsiteX260" fmla="*/ 6071359 w 7472601"/>
              <a:gd name="connsiteY260" fmla="*/ 4770770 h 6858000"/>
              <a:gd name="connsiteX261" fmla="*/ 6038839 w 7472601"/>
              <a:gd name="connsiteY261" fmla="*/ 4764474 h 6858000"/>
              <a:gd name="connsiteX262" fmla="*/ 6038706 w 7472601"/>
              <a:gd name="connsiteY262" fmla="*/ 4763847 h 6858000"/>
              <a:gd name="connsiteX263" fmla="*/ 6037784 w 7472601"/>
              <a:gd name="connsiteY263" fmla="*/ 4764270 h 6858000"/>
              <a:gd name="connsiteX264" fmla="*/ 6038839 w 7472601"/>
              <a:gd name="connsiteY264" fmla="*/ 4764474 h 6858000"/>
              <a:gd name="connsiteX265" fmla="*/ 6040338 w 7472601"/>
              <a:gd name="connsiteY265" fmla="*/ 4771418 h 6858000"/>
              <a:gd name="connsiteX266" fmla="*/ 6024488 w 7472601"/>
              <a:gd name="connsiteY266" fmla="*/ 4809903 h 6858000"/>
              <a:gd name="connsiteX267" fmla="*/ 5599771 w 7472601"/>
              <a:gd name="connsiteY267" fmla="*/ 5509652 h 6858000"/>
              <a:gd name="connsiteX268" fmla="*/ 5548843 w 7472601"/>
              <a:gd name="connsiteY268" fmla="*/ 5563845 h 6858000"/>
              <a:gd name="connsiteX269" fmla="*/ 5940952 w 7472601"/>
              <a:gd name="connsiteY269" fmla="*/ 6250028 h 6858000"/>
              <a:gd name="connsiteX270" fmla="*/ 6043441 w 7472601"/>
              <a:gd name="connsiteY270" fmla="*/ 6665847 h 6858000"/>
              <a:gd name="connsiteX271" fmla="*/ 6093432 w 7472601"/>
              <a:gd name="connsiteY271" fmla="*/ 6858000 h 6858000"/>
              <a:gd name="connsiteX272" fmla="*/ 6034344 w 7472601"/>
              <a:gd name="connsiteY272" fmla="*/ 6858000 h 6858000"/>
              <a:gd name="connsiteX273" fmla="*/ 6026679 w 7472601"/>
              <a:gd name="connsiteY273" fmla="*/ 6836959 h 6858000"/>
              <a:gd name="connsiteX274" fmla="*/ 5800441 w 7472601"/>
              <a:gd name="connsiteY274" fmla="*/ 6335286 h 6858000"/>
              <a:gd name="connsiteX275" fmla="*/ 5526562 w 7472601"/>
              <a:gd name="connsiteY275" fmla="*/ 5705388 h 6858000"/>
              <a:gd name="connsiteX276" fmla="*/ 5519640 w 7472601"/>
              <a:gd name="connsiteY276" fmla="*/ 5683774 h 6858000"/>
              <a:gd name="connsiteX277" fmla="*/ 5844559 w 7472601"/>
              <a:gd name="connsiteY277" fmla="*/ 6553349 h 6858000"/>
              <a:gd name="connsiteX278" fmla="*/ 5975994 w 7472601"/>
              <a:gd name="connsiteY278" fmla="*/ 6858000 h 6858000"/>
              <a:gd name="connsiteX279" fmla="*/ 5898547 w 7472601"/>
              <a:gd name="connsiteY279" fmla="*/ 6858000 h 6858000"/>
              <a:gd name="connsiteX280" fmla="*/ 5682041 w 7472601"/>
              <a:gd name="connsiteY280" fmla="*/ 6355860 h 6858000"/>
              <a:gd name="connsiteX281" fmla="*/ 5461758 w 7472601"/>
              <a:gd name="connsiteY281" fmla="*/ 5820220 h 6858000"/>
              <a:gd name="connsiteX282" fmla="*/ 5237282 w 7472601"/>
              <a:gd name="connsiteY282" fmla="*/ 6579086 h 6858000"/>
              <a:gd name="connsiteX283" fmla="*/ 5115009 w 7472601"/>
              <a:gd name="connsiteY283" fmla="*/ 6858000 h 6858000"/>
              <a:gd name="connsiteX284" fmla="*/ 5028074 w 7472601"/>
              <a:gd name="connsiteY284" fmla="*/ 6858000 h 6858000"/>
              <a:gd name="connsiteX285" fmla="*/ 5079508 w 7472601"/>
              <a:gd name="connsiteY285" fmla="*/ 6749074 h 6858000"/>
              <a:gd name="connsiteX286" fmla="*/ 5371846 w 7472601"/>
              <a:gd name="connsiteY286" fmla="*/ 5924413 h 6858000"/>
              <a:gd name="connsiteX287" fmla="*/ 5270512 w 7472601"/>
              <a:gd name="connsiteY287" fmla="*/ 6138975 h 6858000"/>
              <a:gd name="connsiteX288" fmla="*/ 5062409 w 7472601"/>
              <a:gd name="connsiteY288" fmla="*/ 6653544 h 6858000"/>
              <a:gd name="connsiteX289" fmla="*/ 5036628 w 7472601"/>
              <a:gd name="connsiteY289" fmla="*/ 6754247 h 6858000"/>
              <a:gd name="connsiteX290" fmla="*/ 5009112 w 7472601"/>
              <a:gd name="connsiteY290" fmla="*/ 6858000 h 6858000"/>
              <a:gd name="connsiteX291" fmla="*/ 4976679 w 7472601"/>
              <a:gd name="connsiteY291" fmla="*/ 6858000 h 6858000"/>
              <a:gd name="connsiteX292" fmla="*/ 5006537 w 7472601"/>
              <a:gd name="connsiteY292" fmla="*/ 6747068 h 6858000"/>
              <a:gd name="connsiteX293" fmla="*/ 5032723 w 7472601"/>
              <a:gd name="connsiteY293" fmla="*/ 6644957 h 6858000"/>
              <a:gd name="connsiteX294" fmla="*/ 5242949 w 7472601"/>
              <a:gd name="connsiteY294" fmla="*/ 6125175 h 6858000"/>
              <a:gd name="connsiteX295" fmla="*/ 5286321 w 7472601"/>
              <a:gd name="connsiteY295" fmla="*/ 6033555 h 6858000"/>
              <a:gd name="connsiteX296" fmla="*/ 5008210 w 7472601"/>
              <a:gd name="connsiteY296" fmla="*/ 6649194 h 6858000"/>
              <a:gd name="connsiteX297" fmla="*/ 4986321 w 7472601"/>
              <a:gd name="connsiteY297" fmla="*/ 6765687 h 6858000"/>
              <a:gd name="connsiteX298" fmla="*/ 4973474 w 7472601"/>
              <a:gd name="connsiteY298" fmla="*/ 6858000 h 6858000"/>
              <a:gd name="connsiteX299" fmla="*/ 4907178 w 7472601"/>
              <a:gd name="connsiteY299" fmla="*/ 6858000 h 6858000"/>
              <a:gd name="connsiteX300" fmla="*/ 4910810 w 7472601"/>
              <a:gd name="connsiteY300" fmla="*/ 6829660 h 6858000"/>
              <a:gd name="connsiteX301" fmla="*/ 4987461 w 7472601"/>
              <a:gd name="connsiteY301" fmla="*/ 6432994 h 6858000"/>
              <a:gd name="connsiteX302" fmla="*/ 5179262 w 7472601"/>
              <a:gd name="connsiteY302" fmla="*/ 6035044 h 6858000"/>
              <a:gd name="connsiteX303" fmla="*/ 4689678 w 7472601"/>
              <a:gd name="connsiteY303" fmla="*/ 6440241 h 6858000"/>
              <a:gd name="connsiteX304" fmla="*/ 4477543 w 7472601"/>
              <a:gd name="connsiteY304" fmla="*/ 6674836 h 6858000"/>
              <a:gd name="connsiteX305" fmla="*/ 4329957 w 7472601"/>
              <a:gd name="connsiteY305" fmla="*/ 6858000 h 6858000"/>
              <a:gd name="connsiteX306" fmla="*/ 4218595 w 7472601"/>
              <a:gd name="connsiteY306" fmla="*/ 6858000 h 6858000"/>
              <a:gd name="connsiteX307" fmla="*/ 4368888 w 7472601"/>
              <a:gd name="connsiteY307" fmla="*/ 6668412 h 6858000"/>
              <a:gd name="connsiteX308" fmla="*/ 4563091 w 7472601"/>
              <a:gd name="connsiteY308" fmla="*/ 6442508 h 6858000"/>
              <a:gd name="connsiteX309" fmla="*/ 5387324 w 7472601"/>
              <a:gd name="connsiteY309" fmla="*/ 5705830 h 6858000"/>
              <a:gd name="connsiteX310" fmla="*/ 5073620 w 7472601"/>
              <a:gd name="connsiteY310" fmla="*/ 5955437 h 6858000"/>
              <a:gd name="connsiteX311" fmla="*/ 4689789 w 7472601"/>
              <a:gd name="connsiteY311" fmla="*/ 6268382 h 6858000"/>
              <a:gd name="connsiteX312" fmla="*/ 4418722 w 7472601"/>
              <a:gd name="connsiteY312" fmla="*/ 6570886 h 6858000"/>
              <a:gd name="connsiteX313" fmla="*/ 4214944 w 7472601"/>
              <a:gd name="connsiteY313" fmla="*/ 6858000 h 6858000"/>
              <a:gd name="connsiteX314" fmla="*/ 4177898 w 7472601"/>
              <a:gd name="connsiteY314" fmla="*/ 6858000 h 6858000"/>
              <a:gd name="connsiteX315" fmla="*/ 4391597 w 7472601"/>
              <a:gd name="connsiteY315" fmla="*/ 6556370 h 6858000"/>
              <a:gd name="connsiteX316" fmla="*/ 4668889 w 7472601"/>
              <a:gd name="connsiteY316" fmla="*/ 6246399 h 6858000"/>
              <a:gd name="connsiteX317" fmla="*/ 5055427 w 7472601"/>
              <a:gd name="connsiteY317" fmla="*/ 5931476 h 6858000"/>
              <a:gd name="connsiteX318" fmla="*/ 5371814 w 7472601"/>
              <a:gd name="connsiteY318" fmla="*/ 5678975 h 6858000"/>
              <a:gd name="connsiteX319" fmla="*/ 4987918 w 7472601"/>
              <a:gd name="connsiteY319" fmla="*/ 5838701 h 6858000"/>
              <a:gd name="connsiteX320" fmla="*/ 4317146 w 7472601"/>
              <a:gd name="connsiteY320" fmla="*/ 6587716 h 6858000"/>
              <a:gd name="connsiteX321" fmla="*/ 4171627 w 7472601"/>
              <a:gd name="connsiteY321" fmla="*/ 6858000 h 6858000"/>
              <a:gd name="connsiteX322" fmla="*/ 4081585 w 7472601"/>
              <a:gd name="connsiteY322" fmla="*/ 6858000 h 6858000"/>
              <a:gd name="connsiteX323" fmla="*/ 4238603 w 7472601"/>
              <a:gd name="connsiteY323" fmla="*/ 6559341 h 6858000"/>
              <a:gd name="connsiteX324" fmla="*/ 4778333 w 7472601"/>
              <a:gd name="connsiteY324" fmla="*/ 5873626 h 6858000"/>
              <a:gd name="connsiteX325" fmla="*/ 5414185 w 7472601"/>
              <a:gd name="connsiteY325" fmla="*/ 5573882 h 6858000"/>
              <a:gd name="connsiteX326" fmla="*/ 5959648 w 7472601"/>
              <a:gd name="connsiteY326" fmla="*/ 4760797 h 6858000"/>
              <a:gd name="connsiteX327" fmla="*/ 5355019 w 7472601"/>
              <a:gd name="connsiteY327" fmla="*/ 4734672 h 6858000"/>
              <a:gd name="connsiteX328" fmla="*/ 5083565 w 7472601"/>
              <a:gd name="connsiteY328" fmla="*/ 5179121 h 6858000"/>
              <a:gd name="connsiteX329" fmla="*/ 4713577 w 7472601"/>
              <a:gd name="connsiteY329" fmla="*/ 5616803 h 6858000"/>
              <a:gd name="connsiteX330" fmla="*/ 3989559 w 7472601"/>
              <a:gd name="connsiteY330" fmla="*/ 6145945 h 6858000"/>
              <a:gd name="connsiteX331" fmla="*/ 3939824 w 7472601"/>
              <a:gd name="connsiteY331" fmla="*/ 6066900 h 6858000"/>
              <a:gd name="connsiteX332" fmla="*/ 4584537 w 7472601"/>
              <a:gd name="connsiteY332" fmla="*/ 5324826 h 6858000"/>
              <a:gd name="connsiteX333" fmla="*/ 5037105 w 7472601"/>
              <a:gd name="connsiteY333" fmla="*/ 5088765 h 6858000"/>
              <a:gd name="connsiteX334" fmla="*/ 5039930 w 7472601"/>
              <a:gd name="connsiteY334" fmla="*/ 5089585 h 6858000"/>
              <a:gd name="connsiteX335" fmla="*/ 5263764 w 7472601"/>
              <a:gd name="connsiteY335" fmla="*/ 4735525 h 6858000"/>
              <a:gd name="connsiteX336" fmla="*/ 4086300 w 7472601"/>
              <a:gd name="connsiteY336" fmla="*/ 4884599 h 6858000"/>
              <a:gd name="connsiteX337" fmla="*/ 4085485 w 7472601"/>
              <a:gd name="connsiteY337" fmla="*/ 4899070 h 6858000"/>
              <a:gd name="connsiteX338" fmla="*/ 3871915 w 7472601"/>
              <a:gd name="connsiteY338" fmla="*/ 5253645 h 6858000"/>
              <a:gd name="connsiteX339" fmla="*/ 3799374 w 7472601"/>
              <a:gd name="connsiteY339" fmla="*/ 5466127 h 6858000"/>
              <a:gd name="connsiteX340" fmla="*/ 3498850 w 7472601"/>
              <a:gd name="connsiteY340" fmla="*/ 6661888 h 6858000"/>
              <a:gd name="connsiteX341" fmla="*/ 3399216 w 7472601"/>
              <a:gd name="connsiteY341" fmla="*/ 6858000 h 6858000"/>
              <a:gd name="connsiteX342" fmla="*/ 3303688 w 7472601"/>
              <a:gd name="connsiteY342" fmla="*/ 6858000 h 6858000"/>
              <a:gd name="connsiteX343" fmla="*/ 3391774 w 7472601"/>
              <a:gd name="connsiteY343" fmla="*/ 6697181 h 6858000"/>
              <a:gd name="connsiteX344" fmla="*/ 3735540 w 7472601"/>
              <a:gd name="connsiteY344" fmla="*/ 5546923 h 6858000"/>
              <a:gd name="connsiteX345" fmla="*/ 3729438 w 7472601"/>
              <a:gd name="connsiteY345" fmla="*/ 5569058 h 6858000"/>
              <a:gd name="connsiteX346" fmla="*/ 3707782 w 7472601"/>
              <a:gd name="connsiteY346" fmla="*/ 5644908 h 6858000"/>
              <a:gd name="connsiteX347" fmla="*/ 3583827 w 7472601"/>
              <a:gd name="connsiteY347" fmla="*/ 6039215 h 6858000"/>
              <a:gd name="connsiteX348" fmla="*/ 3547861 w 7472601"/>
              <a:gd name="connsiteY348" fmla="*/ 6129609 h 6858000"/>
              <a:gd name="connsiteX349" fmla="*/ 3490905 w 7472601"/>
              <a:gd name="connsiteY349" fmla="*/ 6277660 h 6858000"/>
              <a:gd name="connsiteX350" fmla="*/ 3455859 w 7472601"/>
              <a:gd name="connsiteY350" fmla="*/ 6391301 h 6858000"/>
              <a:gd name="connsiteX351" fmla="*/ 3429112 w 7472601"/>
              <a:gd name="connsiteY351" fmla="*/ 6479469 h 6858000"/>
              <a:gd name="connsiteX352" fmla="*/ 3304862 w 7472601"/>
              <a:gd name="connsiteY352" fmla="*/ 6796476 h 6858000"/>
              <a:gd name="connsiteX353" fmla="*/ 3276071 w 7472601"/>
              <a:gd name="connsiteY353" fmla="*/ 6858000 h 6858000"/>
              <a:gd name="connsiteX354" fmla="*/ 3240805 w 7472601"/>
              <a:gd name="connsiteY354" fmla="*/ 6858000 h 6858000"/>
              <a:gd name="connsiteX355" fmla="*/ 3275917 w 7472601"/>
              <a:gd name="connsiteY355" fmla="*/ 6783192 h 6858000"/>
              <a:gd name="connsiteX356" fmla="*/ 3399358 w 7472601"/>
              <a:gd name="connsiteY356" fmla="*/ 6469011 h 6858000"/>
              <a:gd name="connsiteX357" fmla="*/ 3425650 w 7472601"/>
              <a:gd name="connsiteY357" fmla="*/ 6381333 h 6858000"/>
              <a:gd name="connsiteX358" fmla="*/ 3460661 w 7472601"/>
              <a:gd name="connsiteY358" fmla="*/ 6266763 h 6858000"/>
              <a:gd name="connsiteX359" fmla="*/ 3518021 w 7472601"/>
              <a:gd name="connsiteY359" fmla="*/ 6117298 h 6858000"/>
              <a:gd name="connsiteX360" fmla="*/ 3554035 w 7472601"/>
              <a:gd name="connsiteY360" fmla="*/ 6027832 h 6858000"/>
              <a:gd name="connsiteX361" fmla="*/ 3677174 w 7472601"/>
              <a:gd name="connsiteY361" fmla="*/ 5636351 h 6858000"/>
              <a:gd name="connsiteX362" fmla="*/ 3698819 w 7472601"/>
              <a:gd name="connsiteY362" fmla="*/ 5560503 h 6858000"/>
              <a:gd name="connsiteX363" fmla="*/ 3702094 w 7472601"/>
              <a:gd name="connsiteY363" fmla="*/ 5549194 h 6858000"/>
              <a:gd name="connsiteX364" fmla="*/ 3398355 w 7472601"/>
              <a:gd name="connsiteY364" fmla="*/ 6094603 h 6858000"/>
              <a:gd name="connsiteX365" fmla="*/ 3193941 w 7472601"/>
              <a:gd name="connsiteY365" fmla="*/ 6798775 h 6858000"/>
              <a:gd name="connsiteX366" fmla="*/ 3184140 w 7472601"/>
              <a:gd name="connsiteY366" fmla="*/ 6858000 h 6858000"/>
              <a:gd name="connsiteX367" fmla="*/ 3099978 w 7472601"/>
              <a:gd name="connsiteY367" fmla="*/ 6858000 h 6858000"/>
              <a:gd name="connsiteX368" fmla="*/ 3101556 w 7472601"/>
              <a:gd name="connsiteY368" fmla="*/ 6843337 h 6858000"/>
              <a:gd name="connsiteX369" fmla="*/ 3370162 w 7472601"/>
              <a:gd name="connsiteY369" fmla="*/ 5785550 h 6858000"/>
              <a:gd name="connsiteX370" fmla="*/ 3746477 w 7472601"/>
              <a:gd name="connsiteY370" fmla="*/ 5377889 h 6858000"/>
              <a:gd name="connsiteX371" fmla="*/ 3863399 w 7472601"/>
              <a:gd name="connsiteY371" fmla="*/ 5087257 h 6858000"/>
              <a:gd name="connsiteX372" fmla="*/ 3968712 w 7472601"/>
              <a:gd name="connsiteY372" fmla="*/ 4913989 h 6858000"/>
              <a:gd name="connsiteX373" fmla="*/ 2792390 w 7472601"/>
              <a:gd name="connsiteY373" fmla="*/ 5382974 h 6858000"/>
              <a:gd name="connsiteX374" fmla="*/ 2714982 w 7472601"/>
              <a:gd name="connsiteY374" fmla="*/ 5427051 h 6858000"/>
              <a:gd name="connsiteX375" fmla="*/ 2813361 w 7472601"/>
              <a:gd name="connsiteY375" fmla="*/ 6023912 h 6858000"/>
              <a:gd name="connsiteX376" fmla="*/ 2688430 w 7472601"/>
              <a:gd name="connsiteY376" fmla="*/ 6801564 h 6858000"/>
              <a:gd name="connsiteX377" fmla="*/ 2629626 w 7472601"/>
              <a:gd name="connsiteY377" fmla="*/ 6763394 h 6858000"/>
              <a:gd name="connsiteX378" fmla="*/ 2565328 w 7472601"/>
              <a:gd name="connsiteY378" fmla="*/ 5516399 h 6858000"/>
              <a:gd name="connsiteX379" fmla="*/ 1922999 w 7472601"/>
              <a:gd name="connsiteY379" fmla="*/ 5980343 h 6858000"/>
              <a:gd name="connsiteX380" fmla="*/ 1950261 w 7472601"/>
              <a:gd name="connsiteY380" fmla="*/ 6405858 h 6858000"/>
              <a:gd name="connsiteX381" fmla="*/ 2365554 w 7472601"/>
              <a:gd name="connsiteY381" fmla="*/ 6759107 h 6858000"/>
              <a:gd name="connsiteX382" fmla="*/ 2424142 w 7472601"/>
              <a:gd name="connsiteY382" fmla="*/ 6858000 h 6858000"/>
              <a:gd name="connsiteX383" fmla="*/ 2395994 w 7472601"/>
              <a:gd name="connsiteY383" fmla="*/ 6858000 h 6858000"/>
              <a:gd name="connsiteX384" fmla="*/ 2392863 w 7472601"/>
              <a:gd name="connsiteY384" fmla="*/ 6852964 h 6858000"/>
              <a:gd name="connsiteX385" fmla="*/ 2017589 w 7472601"/>
              <a:gd name="connsiteY385" fmla="*/ 6493982 h 6858000"/>
              <a:gd name="connsiteX386" fmla="*/ 2147336 w 7472601"/>
              <a:gd name="connsiteY386" fmla="*/ 6594052 h 6858000"/>
              <a:gd name="connsiteX387" fmla="*/ 2207047 w 7472601"/>
              <a:gd name="connsiteY387" fmla="*/ 6654540 h 6858000"/>
              <a:gd name="connsiteX388" fmla="*/ 2299106 w 7472601"/>
              <a:gd name="connsiteY388" fmla="*/ 6778931 h 6858000"/>
              <a:gd name="connsiteX389" fmla="*/ 2314430 w 7472601"/>
              <a:gd name="connsiteY389" fmla="*/ 6801144 h 6858000"/>
              <a:gd name="connsiteX390" fmla="*/ 2352406 w 7472601"/>
              <a:gd name="connsiteY390" fmla="*/ 6858000 h 6858000"/>
              <a:gd name="connsiteX391" fmla="*/ 2314492 w 7472601"/>
              <a:gd name="connsiteY391" fmla="*/ 6858000 h 6858000"/>
              <a:gd name="connsiteX392" fmla="*/ 2288095 w 7472601"/>
              <a:gd name="connsiteY392" fmla="*/ 6818030 h 6858000"/>
              <a:gd name="connsiteX393" fmla="*/ 2272768 w 7472601"/>
              <a:gd name="connsiteY393" fmla="*/ 6795822 h 6858000"/>
              <a:gd name="connsiteX394" fmla="*/ 2182715 w 7472601"/>
              <a:gd name="connsiteY394" fmla="*/ 6675071 h 6858000"/>
              <a:gd name="connsiteX395" fmla="*/ 2032061 w 7472601"/>
              <a:gd name="connsiteY395" fmla="*/ 6541380 h 6858000"/>
              <a:gd name="connsiteX396" fmla="*/ 2257220 w 7472601"/>
              <a:gd name="connsiteY396" fmla="*/ 6826257 h 6858000"/>
              <a:gd name="connsiteX397" fmla="*/ 2281324 w 7472601"/>
              <a:gd name="connsiteY397" fmla="*/ 6858000 h 6858000"/>
              <a:gd name="connsiteX398" fmla="*/ 2242860 w 7472601"/>
              <a:gd name="connsiteY398" fmla="*/ 6858000 h 6858000"/>
              <a:gd name="connsiteX399" fmla="*/ 2232818 w 7472601"/>
              <a:gd name="connsiteY399" fmla="*/ 6844926 h 6858000"/>
              <a:gd name="connsiteX400" fmla="*/ 1990172 w 7472601"/>
              <a:gd name="connsiteY400" fmla="*/ 6542121 h 6858000"/>
              <a:gd name="connsiteX401" fmla="*/ 2124090 w 7472601"/>
              <a:gd name="connsiteY401" fmla="*/ 6761017 h 6858000"/>
              <a:gd name="connsiteX402" fmla="*/ 2200380 w 7472601"/>
              <a:gd name="connsiteY402" fmla="*/ 6858000 h 6858000"/>
              <a:gd name="connsiteX403" fmla="*/ 2147507 w 7472601"/>
              <a:gd name="connsiteY403" fmla="*/ 6858000 h 6858000"/>
              <a:gd name="connsiteX404" fmla="*/ 2070668 w 7472601"/>
              <a:gd name="connsiteY404" fmla="*/ 6761520 h 6858000"/>
              <a:gd name="connsiteX405" fmla="*/ 1975142 w 7472601"/>
              <a:gd name="connsiteY405" fmla="*/ 6585570 h 6858000"/>
              <a:gd name="connsiteX406" fmla="*/ 2050035 w 7472601"/>
              <a:gd name="connsiteY406" fmla="*/ 6813345 h 6858000"/>
              <a:gd name="connsiteX407" fmla="*/ 2063025 w 7472601"/>
              <a:gd name="connsiteY407" fmla="*/ 6858000 h 6858000"/>
              <a:gd name="connsiteX408" fmla="*/ 2021675 w 7472601"/>
              <a:gd name="connsiteY408" fmla="*/ 6858000 h 6858000"/>
              <a:gd name="connsiteX409" fmla="*/ 2019308 w 7472601"/>
              <a:gd name="connsiteY409" fmla="*/ 6847118 h 6858000"/>
              <a:gd name="connsiteX410" fmla="*/ 1938835 w 7472601"/>
              <a:gd name="connsiteY410" fmla="*/ 6551160 h 6858000"/>
              <a:gd name="connsiteX411" fmla="*/ 1953230 w 7472601"/>
              <a:gd name="connsiteY411" fmla="*/ 6759699 h 6858000"/>
              <a:gd name="connsiteX412" fmla="*/ 1956763 w 7472601"/>
              <a:gd name="connsiteY412" fmla="*/ 6778191 h 6858000"/>
              <a:gd name="connsiteX413" fmla="*/ 1967925 w 7472601"/>
              <a:gd name="connsiteY413" fmla="*/ 6858000 h 6858000"/>
              <a:gd name="connsiteX414" fmla="*/ 1936622 w 7472601"/>
              <a:gd name="connsiteY414" fmla="*/ 6858000 h 6858000"/>
              <a:gd name="connsiteX415" fmla="*/ 1926261 w 7472601"/>
              <a:gd name="connsiteY415" fmla="*/ 6784064 h 6858000"/>
              <a:gd name="connsiteX416" fmla="*/ 1922724 w 7472601"/>
              <a:gd name="connsiteY416" fmla="*/ 6765577 h 6858000"/>
              <a:gd name="connsiteX417" fmla="*/ 1904650 w 7472601"/>
              <a:gd name="connsiteY417" fmla="*/ 6639616 h 6858000"/>
              <a:gd name="connsiteX418" fmla="*/ 1885273 w 7472601"/>
              <a:gd name="connsiteY418" fmla="*/ 6858000 h 6858000"/>
              <a:gd name="connsiteX419" fmla="*/ 1854363 w 7472601"/>
              <a:gd name="connsiteY419" fmla="*/ 6858000 h 6858000"/>
              <a:gd name="connsiteX420" fmla="*/ 1880391 w 7472601"/>
              <a:gd name="connsiteY420" fmla="*/ 6603796 h 6858000"/>
              <a:gd name="connsiteX421" fmla="*/ 1818273 w 7472601"/>
              <a:gd name="connsiteY421" fmla="*/ 6715729 h 6858000"/>
              <a:gd name="connsiteX422" fmla="*/ 1794691 w 7472601"/>
              <a:gd name="connsiteY422" fmla="*/ 6843239 h 6858000"/>
              <a:gd name="connsiteX423" fmla="*/ 1794914 w 7472601"/>
              <a:gd name="connsiteY423" fmla="*/ 6858000 h 6858000"/>
              <a:gd name="connsiteX424" fmla="*/ 1746128 w 7472601"/>
              <a:gd name="connsiteY424" fmla="*/ 6858000 h 6858000"/>
              <a:gd name="connsiteX425" fmla="*/ 1753934 w 7472601"/>
              <a:gd name="connsiteY425" fmla="*/ 6724796 h 6858000"/>
              <a:gd name="connsiteX426" fmla="*/ 1792053 w 7472601"/>
              <a:gd name="connsiteY426" fmla="*/ 6572396 h 6858000"/>
              <a:gd name="connsiteX427" fmla="*/ 1862248 w 7472601"/>
              <a:gd name="connsiteY427" fmla="*/ 6266397 h 6858000"/>
              <a:gd name="connsiteX428" fmla="*/ 1862250 w 7472601"/>
              <a:gd name="connsiteY428" fmla="*/ 6033531 h 6858000"/>
              <a:gd name="connsiteX429" fmla="*/ 1211999 w 7472601"/>
              <a:gd name="connsiteY429" fmla="*/ 6683610 h 6858000"/>
              <a:gd name="connsiteX430" fmla="*/ 1213266 w 7472601"/>
              <a:gd name="connsiteY430" fmla="*/ 6691947 h 6858000"/>
              <a:gd name="connsiteX431" fmla="*/ 1203370 w 7472601"/>
              <a:gd name="connsiteY431" fmla="*/ 6850676 h 6858000"/>
              <a:gd name="connsiteX432" fmla="*/ 1203671 w 7472601"/>
              <a:gd name="connsiteY432" fmla="*/ 6858000 h 6858000"/>
              <a:gd name="connsiteX433" fmla="*/ 1143180 w 7472601"/>
              <a:gd name="connsiteY433" fmla="*/ 6858000 h 6858000"/>
              <a:gd name="connsiteX434" fmla="*/ 1142176 w 7472601"/>
              <a:gd name="connsiteY434" fmla="*/ 6766045 h 6858000"/>
              <a:gd name="connsiteX435" fmla="*/ 1067484 w 7472601"/>
              <a:gd name="connsiteY435" fmla="*/ 6858000 h 6858000"/>
              <a:gd name="connsiteX436" fmla="*/ 953928 w 7472601"/>
              <a:gd name="connsiteY436" fmla="*/ 6858000 h 6858000"/>
              <a:gd name="connsiteX437" fmla="*/ 959715 w 7472601"/>
              <a:gd name="connsiteY437" fmla="*/ 6850185 h 6858000"/>
              <a:gd name="connsiteX438" fmla="*/ 1483788 w 7472601"/>
              <a:gd name="connsiteY438" fmla="*/ 6259174 h 6858000"/>
              <a:gd name="connsiteX439" fmla="*/ 1100671 w 7472601"/>
              <a:gd name="connsiteY439" fmla="*/ 6252137 h 6858000"/>
              <a:gd name="connsiteX440" fmla="*/ 1090144 w 7472601"/>
              <a:gd name="connsiteY440" fmla="*/ 6256748 h 6858000"/>
              <a:gd name="connsiteX441" fmla="*/ 1095872 w 7472601"/>
              <a:gd name="connsiteY441" fmla="*/ 6271892 h 6858000"/>
              <a:gd name="connsiteX442" fmla="*/ 262785 w 7472601"/>
              <a:gd name="connsiteY442" fmla="*/ 6845450 h 6858000"/>
              <a:gd name="connsiteX443" fmla="*/ 209968 w 7472601"/>
              <a:gd name="connsiteY443" fmla="*/ 6770713 h 6858000"/>
              <a:gd name="connsiteX444" fmla="*/ 873460 w 7472601"/>
              <a:gd name="connsiteY444" fmla="*/ 6253768 h 6858000"/>
              <a:gd name="connsiteX445" fmla="*/ 192686 w 7472601"/>
              <a:gd name="connsiteY445" fmla="*/ 5849257 h 6858000"/>
              <a:gd name="connsiteX446" fmla="*/ 4696 w 7472601"/>
              <a:gd name="connsiteY446" fmla="*/ 5697668 h 6858000"/>
              <a:gd name="connsiteX447" fmla="*/ 0 w 7472601"/>
              <a:gd name="connsiteY447" fmla="*/ 5689984 h 6858000"/>
              <a:gd name="connsiteX448" fmla="*/ 0 w 7472601"/>
              <a:gd name="connsiteY448" fmla="*/ 5513472 h 6858000"/>
              <a:gd name="connsiteX449" fmla="*/ 174101 w 7472601"/>
              <a:gd name="connsiteY449" fmla="*/ 5620277 h 6858000"/>
              <a:gd name="connsiteX450" fmla="*/ 891800 w 7472601"/>
              <a:gd name="connsiteY450" fmla="*/ 6036935 h 6858000"/>
              <a:gd name="connsiteX451" fmla="*/ 1072219 w 7472601"/>
              <a:gd name="connsiteY451" fmla="*/ 6169443 h 6858000"/>
              <a:gd name="connsiteX452" fmla="*/ 1074117 w 7472601"/>
              <a:gd name="connsiteY452" fmla="*/ 6170301 h 6858000"/>
              <a:gd name="connsiteX453" fmla="*/ 1083114 w 7472601"/>
              <a:gd name="connsiteY453" fmla="*/ 6174131 h 6858000"/>
              <a:gd name="connsiteX454" fmla="*/ 1543010 w 7472601"/>
              <a:gd name="connsiteY454" fmla="*/ 6191140 h 6858000"/>
              <a:gd name="connsiteX455" fmla="*/ 1551080 w 7472601"/>
              <a:gd name="connsiteY455" fmla="*/ 6195006 h 6858000"/>
              <a:gd name="connsiteX456" fmla="*/ 2345443 w 7472601"/>
              <a:gd name="connsiteY456" fmla="*/ 5549882 h 6858000"/>
              <a:gd name="connsiteX457" fmla="*/ 1721499 w 7472601"/>
              <a:gd name="connsiteY457" fmla="*/ 5599969 h 6858000"/>
              <a:gd name="connsiteX458" fmla="*/ 767716 w 7472601"/>
              <a:gd name="connsiteY458" fmla="*/ 5472768 h 6858000"/>
              <a:gd name="connsiteX459" fmla="*/ 722147 w 7472601"/>
              <a:gd name="connsiteY459" fmla="*/ 5393091 h 6858000"/>
              <a:gd name="connsiteX460" fmla="*/ 1485552 w 7472601"/>
              <a:gd name="connsiteY460" fmla="*/ 5313202 h 6858000"/>
              <a:gd name="connsiteX461" fmla="*/ 2143004 w 7472601"/>
              <a:gd name="connsiteY461" fmla="*/ 5402420 h 6858000"/>
              <a:gd name="connsiteX462" fmla="*/ 1933391 w 7472601"/>
              <a:gd name="connsiteY462" fmla="*/ 5156971 h 6858000"/>
              <a:gd name="connsiteX463" fmla="*/ 1827118 w 7472601"/>
              <a:gd name="connsiteY463" fmla="*/ 4968410 h 6858000"/>
              <a:gd name="connsiteX464" fmla="*/ 1837349 w 7472601"/>
              <a:gd name="connsiteY464" fmla="*/ 4956357 h 6858000"/>
              <a:gd name="connsiteX465" fmla="*/ 2162835 w 7472601"/>
              <a:gd name="connsiteY465" fmla="*/ 5187853 h 6858000"/>
              <a:gd name="connsiteX466" fmla="*/ 2257167 w 7472601"/>
              <a:gd name="connsiteY466" fmla="*/ 5462123 h 6858000"/>
              <a:gd name="connsiteX467" fmla="*/ 2261598 w 7472601"/>
              <a:gd name="connsiteY467" fmla="*/ 5467998 h 6858000"/>
              <a:gd name="connsiteX468" fmla="*/ 2437177 w 7472601"/>
              <a:gd name="connsiteY468" fmla="*/ 5479608 h 6858000"/>
              <a:gd name="connsiteX469" fmla="*/ 2445247 w 7472601"/>
              <a:gd name="connsiteY469" fmla="*/ 5483476 h 6858000"/>
              <a:gd name="connsiteX470" fmla="*/ 2743626 w 7472601"/>
              <a:gd name="connsiteY470" fmla="*/ 5304819 h 6858000"/>
              <a:gd name="connsiteX471" fmla="*/ 3048102 w 7472601"/>
              <a:gd name="connsiteY471" fmla="*/ 5150595 h 6858000"/>
              <a:gd name="connsiteX472" fmla="*/ 1799414 w 7472601"/>
              <a:gd name="connsiteY472" fmla="*/ 4694732 h 6858000"/>
              <a:gd name="connsiteX473" fmla="*/ 1771735 w 7472601"/>
              <a:gd name="connsiteY473" fmla="*/ 4619929 h 6858000"/>
              <a:gd name="connsiteX474" fmla="*/ 3104273 w 7472601"/>
              <a:gd name="connsiteY474" fmla="*/ 5076159 h 6858000"/>
              <a:gd name="connsiteX475" fmla="*/ 3113245 w 7472601"/>
              <a:gd name="connsiteY475" fmla="*/ 5090705 h 6858000"/>
              <a:gd name="connsiteX476" fmla="*/ 3126294 w 7472601"/>
              <a:gd name="connsiteY476" fmla="*/ 5114400 h 6858000"/>
              <a:gd name="connsiteX477" fmla="*/ 3937433 w 7472601"/>
              <a:gd name="connsiteY477" fmla="*/ 4830473 h 6858000"/>
              <a:gd name="connsiteX478" fmla="*/ 3590475 w 7472601"/>
              <a:gd name="connsiteY478" fmla="*/ 4597974 h 6858000"/>
              <a:gd name="connsiteX479" fmla="*/ 3100264 w 7472601"/>
              <a:gd name="connsiteY479" fmla="*/ 4579845 h 6858000"/>
              <a:gd name="connsiteX480" fmla="*/ 2183576 w 7472601"/>
              <a:gd name="connsiteY480" fmla="*/ 4227150 h 6858000"/>
              <a:gd name="connsiteX481" fmla="*/ 2151029 w 7472601"/>
              <a:gd name="connsiteY481" fmla="*/ 4146947 h 6858000"/>
              <a:gd name="connsiteX482" fmla="*/ 3563434 w 7472601"/>
              <a:gd name="connsiteY482" fmla="*/ 4469115 h 6858000"/>
              <a:gd name="connsiteX483" fmla="*/ 3177952 w 7472601"/>
              <a:gd name="connsiteY483" fmla="*/ 3657386 h 6858000"/>
              <a:gd name="connsiteX484" fmla="*/ 3189263 w 7472601"/>
              <a:gd name="connsiteY484" fmla="*/ 3625726 h 6858000"/>
              <a:gd name="connsiteX485" fmla="*/ 3560912 w 7472601"/>
              <a:gd name="connsiteY485" fmla="*/ 4079863 h 6858000"/>
              <a:gd name="connsiteX486" fmla="*/ 3626636 w 7472601"/>
              <a:gd name="connsiteY486" fmla="*/ 4512230 h 6858000"/>
              <a:gd name="connsiteX487" fmla="*/ 3653088 w 7472601"/>
              <a:gd name="connsiteY487" fmla="*/ 4521417 h 6858000"/>
              <a:gd name="connsiteX488" fmla="*/ 3988128 w 7472601"/>
              <a:gd name="connsiteY488" fmla="*/ 4817267 h 6858000"/>
              <a:gd name="connsiteX489" fmla="*/ 4830582 w 7472601"/>
              <a:gd name="connsiteY489" fmla="*/ 4676000 h 6858000"/>
              <a:gd name="connsiteX490" fmla="*/ 4830100 w 7472601"/>
              <a:gd name="connsiteY490" fmla="*/ 4675554 h 6858000"/>
              <a:gd name="connsiteX491" fmla="*/ 4036318 w 7472601"/>
              <a:gd name="connsiteY491" fmla="*/ 4147013 h 6858000"/>
              <a:gd name="connsiteX492" fmla="*/ 3432098 w 7472601"/>
              <a:gd name="connsiteY492" fmla="*/ 3537312 h 6858000"/>
              <a:gd name="connsiteX493" fmla="*/ 3446761 w 7472601"/>
              <a:gd name="connsiteY493" fmla="*/ 3461278 h 6858000"/>
              <a:gd name="connsiteX494" fmla="*/ 4419733 w 7472601"/>
              <a:gd name="connsiteY494" fmla="*/ 3963555 h 6858000"/>
              <a:gd name="connsiteX495" fmla="*/ 4781371 w 7472601"/>
              <a:gd name="connsiteY495" fmla="*/ 4458604 h 6858000"/>
              <a:gd name="connsiteX496" fmla="*/ 4780440 w 7472601"/>
              <a:gd name="connsiteY496" fmla="*/ 4470290 h 6858000"/>
              <a:gd name="connsiteX497" fmla="*/ 4898954 w 7472601"/>
              <a:gd name="connsiteY497" fmla="*/ 4662092 h 6858000"/>
              <a:gd name="connsiteX498" fmla="*/ 4900699 w 7472601"/>
              <a:gd name="connsiteY498" fmla="*/ 4670867 h 6858000"/>
              <a:gd name="connsiteX499" fmla="*/ 5714511 w 7472601"/>
              <a:gd name="connsiteY499" fmla="*/ 4663483 h 6858000"/>
              <a:gd name="connsiteX500" fmla="*/ 5464793 w 7472601"/>
              <a:gd name="connsiteY500" fmla="*/ 4393556 h 6858000"/>
              <a:gd name="connsiteX501" fmla="*/ 5461897 w 7472601"/>
              <a:gd name="connsiteY501" fmla="*/ 4390879 h 6858000"/>
              <a:gd name="connsiteX502" fmla="*/ 4294126 w 7472601"/>
              <a:gd name="connsiteY502" fmla="*/ 3303048 h 6858000"/>
              <a:gd name="connsiteX503" fmla="*/ 4305321 w 7472601"/>
              <a:gd name="connsiteY503" fmla="*/ 3256953 h 6858000"/>
              <a:gd name="connsiteX504" fmla="*/ 4949299 w 7472601"/>
              <a:gd name="connsiteY504" fmla="*/ 3766336 h 6858000"/>
              <a:gd name="connsiteX505" fmla="*/ 5291452 w 7472601"/>
              <a:gd name="connsiteY505" fmla="*/ 4076801 h 6858000"/>
              <a:gd name="connsiteX506" fmla="*/ 5434998 w 7472601"/>
              <a:gd name="connsiteY506" fmla="*/ 4254100 h 6858000"/>
              <a:gd name="connsiteX507" fmla="*/ 5351015 w 7472601"/>
              <a:gd name="connsiteY507" fmla="*/ 3760989 h 6858000"/>
              <a:gd name="connsiteX508" fmla="*/ 5413780 w 7472601"/>
              <a:gd name="connsiteY508" fmla="*/ 2966265 h 6858000"/>
              <a:gd name="connsiteX509" fmla="*/ 5425627 w 7472601"/>
              <a:gd name="connsiteY509" fmla="*/ 2954192 h 6858000"/>
              <a:gd name="connsiteX510" fmla="*/ 6604735 w 7472601"/>
              <a:gd name="connsiteY510" fmla="*/ 2041381 h 6858000"/>
              <a:gd name="connsiteX511" fmla="*/ 7204487 w 7472601"/>
              <a:gd name="connsiteY511" fmla="*/ 2742112 h 6858000"/>
              <a:gd name="connsiteX512" fmla="*/ 7131592 w 7472601"/>
              <a:gd name="connsiteY512" fmla="*/ 2672096 h 6858000"/>
              <a:gd name="connsiteX513" fmla="*/ 6996344 w 7472601"/>
              <a:gd name="connsiteY513" fmla="*/ 2518310 h 6858000"/>
              <a:gd name="connsiteX514" fmla="*/ 6735495 w 7472601"/>
              <a:gd name="connsiteY514" fmla="*/ 2196890 h 6858000"/>
              <a:gd name="connsiteX515" fmla="*/ 6721901 w 7472601"/>
              <a:gd name="connsiteY515" fmla="*/ 2179274 h 6858000"/>
              <a:gd name="connsiteX516" fmla="*/ 6604735 w 7472601"/>
              <a:gd name="connsiteY516" fmla="*/ 2041381 h 6858000"/>
              <a:gd name="connsiteX517" fmla="*/ 6591670 w 7472601"/>
              <a:gd name="connsiteY517" fmla="*/ 1988277 h 6858000"/>
              <a:gd name="connsiteX518" fmla="*/ 6747349 w 7472601"/>
              <a:gd name="connsiteY518" fmla="*/ 2160069 h 6858000"/>
              <a:gd name="connsiteX519" fmla="*/ 6760943 w 7472601"/>
              <a:gd name="connsiteY519" fmla="*/ 2177686 h 6858000"/>
              <a:gd name="connsiteX520" fmla="*/ 7021065 w 7472601"/>
              <a:gd name="connsiteY520" fmla="*/ 2498102 h 6858000"/>
              <a:gd name="connsiteX521" fmla="*/ 7155223 w 7472601"/>
              <a:gd name="connsiteY521" fmla="*/ 2650386 h 6858000"/>
              <a:gd name="connsiteX522" fmla="*/ 7203167 w 7472601"/>
              <a:gd name="connsiteY522" fmla="*/ 2697288 h 6858000"/>
              <a:gd name="connsiteX523" fmla="*/ 6937703 w 7472601"/>
              <a:gd name="connsiteY523" fmla="*/ 2321981 h 6858000"/>
              <a:gd name="connsiteX524" fmla="*/ 6591670 w 7472601"/>
              <a:gd name="connsiteY524" fmla="*/ 1988277 h 6858000"/>
              <a:gd name="connsiteX525" fmla="*/ 5798671 w 7472601"/>
              <a:gd name="connsiteY525" fmla="*/ 1981601 h 6858000"/>
              <a:gd name="connsiteX526" fmla="*/ 5754709 w 7472601"/>
              <a:gd name="connsiteY526" fmla="*/ 2071454 h 6858000"/>
              <a:gd name="connsiteX527" fmla="*/ 5763044 w 7472601"/>
              <a:gd name="connsiteY527" fmla="*/ 2842206 h 6858000"/>
              <a:gd name="connsiteX528" fmla="*/ 5764974 w 7472601"/>
              <a:gd name="connsiteY528" fmla="*/ 2799609 h 6858000"/>
              <a:gd name="connsiteX529" fmla="*/ 5767665 w 7472601"/>
              <a:gd name="connsiteY529" fmla="*/ 2666409 h 6858000"/>
              <a:gd name="connsiteX530" fmla="*/ 5763055 w 7472601"/>
              <a:gd name="connsiteY530" fmla="*/ 2579705 h 6858000"/>
              <a:gd name="connsiteX531" fmla="*/ 5758079 w 7472601"/>
              <a:gd name="connsiteY531" fmla="*/ 2492508 h 6858000"/>
              <a:gd name="connsiteX532" fmla="*/ 5779325 w 7472601"/>
              <a:gd name="connsiteY532" fmla="*/ 2197069 h 6858000"/>
              <a:gd name="connsiteX533" fmla="*/ 5798671 w 7472601"/>
              <a:gd name="connsiteY533" fmla="*/ 1981601 h 6858000"/>
              <a:gd name="connsiteX534" fmla="*/ 5829202 w 7472601"/>
              <a:gd name="connsiteY534" fmla="*/ 1971679 h 6858000"/>
              <a:gd name="connsiteX535" fmla="*/ 5809558 w 7472601"/>
              <a:gd name="connsiteY535" fmla="*/ 2198043 h 6858000"/>
              <a:gd name="connsiteX536" fmla="*/ 5788653 w 7472601"/>
              <a:gd name="connsiteY536" fmla="*/ 2489430 h 6858000"/>
              <a:gd name="connsiteX537" fmla="*/ 5793439 w 7472601"/>
              <a:gd name="connsiteY537" fmla="*/ 2575235 h 6858000"/>
              <a:gd name="connsiteX538" fmla="*/ 5796837 w 7472601"/>
              <a:gd name="connsiteY538" fmla="*/ 2637633 h 6858000"/>
              <a:gd name="connsiteX539" fmla="*/ 5818614 w 7472601"/>
              <a:gd name="connsiteY539" fmla="*/ 2473055 h 6858000"/>
              <a:gd name="connsiteX540" fmla="*/ 5829202 w 7472601"/>
              <a:gd name="connsiteY540" fmla="*/ 1971679 h 6858000"/>
              <a:gd name="connsiteX541" fmla="*/ 5911389 w 7472601"/>
              <a:gd name="connsiteY541" fmla="*/ 1898371 h 6858000"/>
              <a:gd name="connsiteX542" fmla="*/ 6237627 w 7472601"/>
              <a:gd name="connsiteY542" fmla="*/ 2231921 h 6858000"/>
              <a:gd name="connsiteX543" fmla="*/ 5911389 w 7472601"/>
              <a:gd name="connsiteY543" fmla="*/ 1898371 h 6858000"/>
              <a:gd name="connsiteX544" fmla="*/ 6944437 w 7472601"/>
              <a:gd name="connsiteY544" fmla="*/ 1575402 h 6858000"/>
              <a:gd name="connsiteX545" fmla="*/ 6304730 w 7472601"/>
              <a:gd name="connsiteY545" fmla="*/ 1766654 h 6858000"/>
              <a:gd name="connsiteX546" fmla="*/ 6944437 w 7472601"/>
              <a:gd name="connsiteY546" fmla="*/ 1575402 h 6858000"/>
              <a:gd name="connsiteX547" fmla="*/ 7019523 w 7472601"/>
              <a:gd name="connsiteY547" fmla="*/ 1519450 h 6858000"/>
              <a:gd name="connsiteX548" fmla="*/ 6298091 w 7472601"/>
              <a:gd name="connsiteY548" fmla="*/ 1737122 h 6858000"/>
              <a:gd name="connsiteX549" fmla="*/ 7019523 w 7472601"/>
              <a:gd name="connsiteY549" fmla="*/ 1519450 h 6858000"/>
              <a:gd name="connsiteX550" fmla="*/ 2399523 w 7472601"/>
              <a:gd name="connsiteY550" fmla="*/ 1428234 h 6858000"/>
              <a:gd name="connsiteX551" fmla="*/ 2224982 w 7472601"/>
              <a:gd name="connsiteY551" fmla="*/ 1826201 h 6858000"/>
              <a:gd name="connsiteX552" fmla="*/ 2096099 w 7472601"/>
              <a:gd name="connsiteY552" fmla="*/ 2345900 h 6858000"/>
              <a:gd name="connsiteX553" fmla="*/ 2283317 w 7472601"/>
              <a:gd name="connsiteY553" fmla="*/ 1796925 h 6858000"/>
              <a:gd name="connsiteX554" fmla="*/ 2399523 w 7472601"/>
              <a:gd name="connsiteY554" fmla="*/ 1428234 h 6858000"/>
              <a:gd name="connsiteX555" fmla="*/ 2448558 w 7472601"/>
              <a:gd name="connsiteY555" fmla="*/ 1373435 h 6858000"/>
              <a:gd name="connsiteX556" fmla="*/ 2312521 w 7472601"/>
              <a:gd name="connsiteY556" fmla="*/ 1806140 h 6858000"/>
              <a:gd name="connsiteX557" fmla="*/ 2127533 w 7472601"/>
              <a:gd name="connsiteY557" fmla="*/ 2348380 h 6858000"/>
              <a:gd name="connsiteX558" fmla="*/ 2358080 w 7472601"/>
              <a:gd name="connsiteY558" fmla="*/ 1866134 h 6858000"/>
              <a:gd name="connsiteX559" fmla="*/ 2407436 w 7472601"/>
              <a:gd name="connsiteY559" fmla="*/ 1651070 h 6858000"/>
              <a:gd name="connsiteX560" fmla="*/ 2448558 w 7472601"/>
              <a:gd name="connsiteY560" fmla="*/ 1373435 h 6858000"/>
              <a:gd name="connsiteX561" fmla="*/ 278707 w 7472601"/>
              <a:gd name="connsiteY561" fmla="*/ 1352270 h 6858000"/>
              <a:gd name="connsiteX562" fmla="*/ 321570 w 7472601"/>
              <a:gd name="connsiteY562" fmla="*/ 1861610 h 6858000"/>
              <a:gd name="connsiteX563" fmla="*/ 294281 w 7472601"/>
              <a:gd name="connsiteY563" fmla="*/ 1440658 h 6858000"/>
              <a:gd name="connsiteX564" fmla="*/ 278707 w 7472601"/>
              <a:gd name="connsiteY564" fmla="*/ 1352270 h 6858000"/>
              <a:gd name="connsiteX565" fmla="*/ 1423821 w 7472601"/>
              <a:gd name="connsiteY565" fmla="*/ 1351958 h 6858000"/>
              <a:gd name="connsiteX566" fmla="*/ 1638521 w 7472601"/>
              <a:gd name="connsiteY566" fmla="*/ 1908470 h 6858000"/>
              <a:gd name="connsiteX567" fmla="*/ 1754199 w 7472601"/>
              <a:gd name="connsiteY567" fmla="*/ 2149284 h 6858000"/>
              <a:gd name="connsiteX568" fmla="*/ 1908359 w 7472601"/>
              <a:gd name="connsiteY568" fmla="*/ 2364988 h 6858000"/>
              <a:gd name="connsiteX569" fmla="*/ 1647661 w 7472601"/>
              <a:gd name="connsiteY569" fmla="*/ 1825945 h 6858000"/>
              <a:gd name="connsiteX570" fmla="*/ 1423821 w 7472601"/>
              <a:gd name="connsiteY570" fmla="*/ 1351958 h 6858000"/>
              <a:gd name="connsiteX571" fmla="*/ 1431890 w 7472601"/>
              <a:gd name="connsiteY571" fmla="*/ 1306475 h 6858000"/>
              <a:gd name="connsiteX572" fmla="*/ 1507597 w 7472601"/>
              <a:gd name="connsiteY572" fmla="*/ 1446132 h 6858000"/>
              <a:gd name="connsiteX573" fmla="*/ 1674586 w 7472601"/>
              <a:gd name="connsiteY573" fmla="*/ 1813832 h 6858000"/>
              <a:gd name="connsiteX574" fmla="*/ 1815950 w 7472601"/>
              <a:gd name="connsiteY574" fmla="*/ 2128564 h 6858000"/>
              <a:gd name="connsiteX575" fmla="*/ 1984242 w 7472601"/>
              <a:gd name="connsiteY575" fmla="*/ 2430829 h 6858000"/>
              <a:gd name="connsiteX576" fmla="*/ 2014023 w 7472601"/>
              <a:gd name="connsiteY576" fmla="*/ 2450995 h 6858000"/>
              <a:gd name="connsiteX577" fmla="*/ 1747337 w 7472601"/>
              <a:gd name="connsiteY577" fmla="*/ 1855264 h 6858000"/>
              <a:gd name="connsiteX578" fmla="*/ 1533749 w 7472601"/>
              <a:gd name="connsiteY578" fmla="*/ 1478656 h 6858000"/>
              <a:gd name="connsiteX579" fmla="*/ 1431890 w 7472601"/>
              <a:gd name="connsiteY579" fmla="*/ 1306475 h 6858000"/>
              <a:gd name="connsiteX580" fmla="*/ 5052692 w 7472601"/>
              <a:gd name="connsiteY580" fmla="*/ 1292994 h 6858000"/>
              <a:gd name="connsiteX581" fmla="*/ 5200661 w 7472601"/>
              <a:gd name="connsiteY581" fmla="*/ 1635186 h 6858000"/>
              <a:gd name="connsiteX582" fmla="*/ 5297138 w 7472601"/>
              <a:gd name="connsiteY582" fmla="*/ 1906351 h 6858000"/>
              <a:gd name="connsiteX583" fmla="*/ 5052692 w 7472601"/>
              <a:gd name="connsiteY583" fmla="*/ 1292994 h 6858000"/>
              <a:gd name="connsiteX584" fmla="*/ 5009948 w 7472601"/>
              <a:gd name="connsiteY584" fmla="*/ 1273619 h 6858000"/>
              <a:gd name="connsiteX585" fmla="*/ 5121777 w 7472601"/>
              <a:gd name="connsiteY585" fmla="*/ 1654213 h 6858000"/>
              <a:gd name="connsiteX586" fmla="*/ 5293545 w 7472601"/>
              <a:gd name="connsiteY586" fmla="*/ 2072247 h 6858000"/>
              <a:gd name="connsiteX587" fmla="*/ 5294042 w 7472601"/>
              <a:gd name="connsiteY587" fmla="*/ 2065019 h 6858000"/>
              <a:gd name="connsiteX588" fmla="*/ 5171936 w 7472601"/>
              <a:gd name="connsiteY588" fmla="*/ 1647613 h 6858000"/>
              <a:gd name="connsiteX589" fmla="*/ 5009948 w 7472601"/>
              <a:gd name="connsiteY589" fmla="*/ 1273619 h 6858000"/>
              <a:gd name="connsiteX590" fmla="*/ 655236 w 7472601"/>
              <a:gd name="connsiteY590" fmla="*/ 1268632 h 6858000"/>
              <a:gd name="connsiteX591" fmla="*/ 839521 w 7472601"/>
              <a:gd name="connsiteY591" fmla="*/ 1685315 h 6858000"/>
              <a:gd name="connsiteX592" fmla="*/ 1109416 w 7472601"/>
              <a:gd name="connsiteY592" fmla="*/ 2061663 h 6858000"/>
              <a:gd name="connsiteX593" fmla="*/ 1298300 w 7472601"/>
              <a:gd name="connsiteY593" fmla="*/ 2247742 h 6858000"/>
              <a:gd name="connsiteX594" fmla="*/ 1125871 w 7472601"/>
              <a:gd name="connsiteY594" fmla="*/ 1989513 h 6858000"/>
              <a:gd name="connsiteX595" fmla="*/ 981574 w 7472601"/>
              <a:gd name="connsiteY595" fmla="*/ 1783157 h 6858000"/>
              <a:gd name="connsiteX596" fmla="*/ 922198 w 7472601"/>
              <a:gd name="connsiteY596" fmla="*/ 1677437 h 6858000"/>
              <a:gd name="connsiteX597" fmla="*/ 869293 w 7472601"/>
              <a:gd name="connsiteY597" fmla="*/ 1583214 h 6858000"/>
              <a:gd name="connsiteX598" fmla="*/ 751431 w 7472601"/>
              <a:gd name="connsiteY598" fmla="*/ 1405731 h 6858000"/>
              <a:gd name="connsiteX599" fmla="*/ 655236 w 7472601"/>
              <a:gd name="connsiteY599" fmla="*/ 1268632 h 6858000"/>
              <a:gd name="connsiteX600" fmla="*/ 6516292 w 7472601"/>
              <a:gd name="connsiteY600" fmla="*/ 1263064 h 6858000"/>
              <a:gd name="connsiteX601" fmla="*/ 5736320 w 7472601"/>
              <a:gd name="connsiteY601" fmla="*/ 1501803 h 6858000"/>
              <a:gd name="connsiteX602" fmla="*/ 6516292 w 7472601"/>
              <a:gd name="connsiteY602" fmla="*/ 1263064 h 6858000"/>
              <a:gd name="connsiteX603" fmla="*/ 291466 w 7472601"/>
              <a:gd name="connsiteY603" fmla="*/ 1250369 h 6858000"/>
              <a:gd name="connsiteX604" fmla="*/ 323180 w 7472601"/>
              <a:gd name="connsiteY604" fmla="*/ 1435283 h 6858000"/>
              <a:gd name="connsiteX605" fmla="*/ 349381 w 7472601"/>
              <a:gd name="connsiteY605" fmla="*/ 1875041 h 6858000"/>
              <a:gd name="connsiteX606" fmla="*/ 374363 w 7472601"/>
              <a:gd name="connsiteY606" fmla="*/ 1506494 h 6858000"/>
              <a:gd name="connsiteX607" fmla="*/ 302168 w 7472601"/>
              <a:gd name="connsiteY607" fmla="*/ 1274495 h 6858000"/>
              <a:gd name="connsiteX608" fmla="*/ 291466 w 7472601"/>
              <a:gd name="connsiteY608" fmla="*/ 1250369 h 6858000"/>
              <a:gd name="connsiteX609" fmla="*/ 678222 w 7472601"/>
              <a:gd name="connsiteY609" fmla="*/ 1248670 h 6858000"/>
              <a:gd name="connsiteX610" fmla="*/ 775536 w 7472601"/>
              <a:gd name="connsiteY610" fmla="*/ 1388015 h 6858000"/>
              <a:gd name="connsiteX611" fmla="*/ 894529 w 7472601"/>
              <a:gd name="connsiteY611" fmla="*/ 1567739 h 6858000"/>
              <a:gd name="connsiteX612" fmla="*/ 948000 w 7472601"/>
              <a:gd name="connsiteY612" fmla="*/ 1663088 h 6858000"/>
              <a:gd name="connsiteX613" fmla="*/ 1006812 w 7472601"/>
              <a:gd name="connsiteY613" fmla="*/ 1767683 h 6858000"/>
              <a:gd name="connsiteX614" fmla="*/ 1149133 w 7472601"/>
              <a:gd name="connsiteY614" fmla="*/ 1971513 h 6858000"/>
              <a:gd name="connsiteX615" fmla="*/ 1333952 w 7472601"/>
              <a:gd name="connsiteY615" fmla="*/ 2251620 h 6858000"/>
              <a:gd name="connsiteX616" fmla="*/ 1337329 w 7472601"/>
              <a:gd name="connsiteY616" fmla="*/ 2258350 h 6858000"/>
              <a:gd name="connsiteX617" fmla="*/ 1014726 w 7472601"/>
              <a:gd name="connsiteY617" fmla="*/ 1615556 h 6858000"/>
              <a:gd name="connsiteX618" fmla="*/ 678222 w 7472601"/>
              <a:gd name="connsiteY618" fmla="*/ 1248670 h 6858000"/>
              <a:gd name="connsiteX619" fmla="*/ 6691602 w 7472601"/>
              <a:gd name="connsiteY619" fmla="*/ 1140573 h 6858000"/>
              <a:gd name="connsiteX620" fmla="*/ 6571100 w 7472601"/>
              <a:gd name="connsiteY620" fmla="*/ 1183662 h 6858000"/>
              <a:gd name="connsiteX621" fmla="*/ 6241687 w 7472601"/>
              <a:gd name="connsiteY621" fmla="*/ 1257600 h 6858000"/>
              <a:gd name="connsiteX622" fmla="*/ 5693009 w 7472601"/>
              <a:gd name="connsiteY622" fmla="*/ 1478256 h 6858000"/>
              <a:gd name="connsiteX623" fmla="*/ 6548420 w 7472601"/>
              <a:gd name="connsiteY623" fmla="*/ 1214599 h 6858000"/>
              <a:gd name="connsiteX624" fmla="*/ 6605473 w 7472601"/>
              <a:gd name="connsiteY624" fmla="*/ 1184686 h 6858000"/>
              <a:gd name="connsiteX625" fmla="*/ 6691602 w 7472601"/>
              <a:gd name="connsiteY625" fmla="*/ 1140573 h 6858000"/>
              <a:gd name="connsiteX626" fmla="*/ 4002475 w 7472601"/>
              <a:gd name="connsiteY626" fmla="*/ 1037802 h 6858000"/>
              <a:gd name="connsiteX627" fmla="*/ 4000324 w 7472601"/>
              <a:gd name="connsiteY627" fmla="*/ 1039362 h 6858000"/>
              <a:gd name="connsiteX628" fmla="*/ 4002862 w 7472601"/>
              <a:gd name="connsiteY628" fmla="*/ 1042866 h 6858000"/>
              <a:gd name="connsiteX629" fmla="*/ 4002475 w 7472601"/>
              <a:gd name="connsiteY629" fmla="*/ 1037802 h 6858000"/>
              <a:gd name="connsiteX630" fmla="*/ 506322 w 7472601"/>
              <a:gd name="connsiteY630" fmla="*/ 1020997 h 6858000"/>
              <a:gd name="connsiteX631" fmla="*/ 533068 w 7472601"/>
              <a:gd name="connsiteY631" fmla="*/ 1029409 h 6858000"/>
              <a:gd name="connsiteX632" fmla="*/ 1232525 w 7472601"/>
              <a:gd name="connsiteY632" fmla="*/ 1804675 h 6858000"/>
              <a:gd name="connsiteX633" fmla="*/ 1388858 w 7472601"/>
              <a:gd name="connsiteY633" fmla="*/ 2368011 h 6858000"/>
              <a:gd name="connsiteX634" fmla="*/ 1384098 w 7472601"/>
              <a:gd name="connsiteY634" fmla="*/ 2378125 h 6858000"/>
              <a:gd name="connsiteX635" fmla="*/ 1425393 w 7472601"/>
              <a:gd name="connsiteY635" fmla="*/ 2589124 h 6858000"/>
              <a:gd name="connsiteX636" fmla="*/ 1424001 w 7472601"/>
              <a:gd name="connsiteY636" fmla="*/ 2597541 h 6858000"/>
              <a:gd name="connsiteX637" fmla="*/ 2152729 w 7472601"/>
              <a:gd name="connsiteY637" fmla="*/ 2864487 h 6858000"/>
              <a:gd name="connsiteX638" fmla="*/ 2020609 w 7472601"/>
              <a:gd name="connsiteY638" fmla="*/ 2539671 h 6858000"/>
              <a:gd name="connsiteX639" fmla="*/ 2018920 w 7472601"/>
              <a:gd name="connsiteY639" fmla="*/ 2536309 h 6858000"/>
              <a:gd name="connsiteX640" fmla="*/ 1342441 w 7472601"/>
              <a:gd name="connsiteY640" fmla="*/ 1173017 h 6858000"/>
              <a:gd name="connsiteX641" fmla="*/ 1367925 w 7472601"/>
              <a:gd name="connsiteY641" fmla="*/ 1135648 h 6858000"/>
              <a:gd name="connsiteX642" fmla="*/ 1771401 w 7472601"/>
              <a:gd name="connsiteY642" fmla="*/ 1806673 h 6858000"/>
              <a:gd name="connsiteX643" fmla="*/ 1972385 w 7472601"/>
              <a:gd name="connsiteY643" fmla="*/ 2198735 h 6858000"/>
              <a:gd name="connsiteX644" fmla="*/ 2040892 w 7472601"/>
              <a:gd name="connsiteY644" fmla="*/ 2405205 h 6858000"/>
              <a:gd name="connsiteX645" fmla="*/ 2131689 w 7472601"/>
              <a:gd name="connsiteY645" fmla="*/ 1936926 h 6858000"/>
              <a:gd name="connsiteX646" fmla="*/ 2454820 w 7472601"/>
              <a:gd name="connsiteY646" fmla="*/ 1248808 h 6858000"/>
              <a:gd name="connsiteX647" fmla="*/ 2492512 w 7472601"/>
              <a:gd name="connsiteY647" fmla="*/ 1302920 h 6858000"/>
              <a:gd name="connsiteX648" fmla="*/ 2081216 w 7472601"/>
              <a:gd name="connsiteY648" fmla="*/ 2527513 h 6858000"/>
              <a:gd name="connsiteX649" fmla="*/ 2081211 w 7472601"/>
              <a:gd name="connsiteY649" fmla="*/ 2528916 h 6858000"/>
              <a:gd name="connsiteX650" fmla="*/ 2199067 w 7472601"/>
              <a:gd name="connsiteY650" fmla="*/ 2884061 h 6858000"/>
              <a:gd name="connsiteX651" fmla="*/ 3192586 w 7472601"/>
              <a:gd name="connsiteY651" fmla="*/ 3411496 h 6858000"/>
              <a:gd name="connsiteX652" fmla="*/ 3182620 w 7472601"/>
              <a:gd name="connsiteY652" fmla="*/ 3483279 h 6858000"/>
              <a:gd name="connsiteX653" fmla="*/ 2435119 w 7472601"/>
              <a:gd name="connsiteY653" fmla="*/ 3080173 h 6858000"/>
              <a:gd name="connsiteX654" fmla="*/ 2410152 w 7472601"/>
              <a:gd name="connsiteY654" fmla="*/ 3063751 h 6858000"/>
              <a:gd name="connsiteX655" fmla="*/ 2408099 w 7472601"/>
              <a:gd name="connsiteY655" fmla="*/ 3064403 h 6858000"/>
              <a:gd name="connsiteX656" fmla="*/ 2407218 w 7472601"/>
              <a:gd name="connsiteY656" fmla="*/ 3070324 h 6858000"/>
              <a:gd name="connsiteX657" fmla="*/ 2380138 w 7472601"/>
              <a:gd name="connsiteY657" fmla="*/ 3099341 h 6858000"/>
              <a:gd name="connsiteX658" fmla="*/ 1765923 w 7472601"/>
              <a:gd name="connsiteY658" fmla="*/ 3581043 h 6858000"/>
              <a:gd name="connsiteX659" fmla="*/ 1702258 w 7472601"/>
              <a:gd name="connsiteY659" fmla="*/ 3612286 h 6858000"/>
              <a:gd name="connsiteX660" fmla="*/ 1538370 w 7472601"/>
              <a:gd name="connsiteY660" fmla="*/ 3811804 h 6858000"/>
              <a:gd name="connsiteX661" fmla="*/ 542867 w 7472601"/>
              <a:gd name="connsiteY661" fmla="*/ 4944092 h 6858000"/>
              <a:gd name="connsiteX662" fmla="*/ 515800 w 7472601"/>
              <a:gd name="connsiteY662" fmla="*/ 4862180 h 6858000"/>
              <a:gd name="connsiteX663" fmla="*/ 909145 w 7472601"/>
              <a:gd name="connsiteY663" fmla="*/ 4199225 h 6858000"/>
              <a:gd name="connsiteX664" fmla="*/ 1214067 w 7472601"/>
              <a:gd name="connsiteY664" fmla="*/ 3908561 h 6858000"/>
              <a:gd name="connsiteX665" fmla="*/ 640967 w 7472601"/>
              <a:gd name="connsiteY665" fmla="*/ 4105601 h 6858000"/>
              <a:gd name="connsiteX666" fmla="*/ 112563 w 7472601"/>
              <a:gd name="connsiteY666" fmla="*/ 4396952 h 6858000"/>
              <a:gd name="connsiteX667" fmla="*/ 0 w 7472601"/>
              <a:gd name="connsiteY667" fmla="*/ 4466006 h 6858000"/>
              <a:gd name="connsiteX668" fmla="*/ 0 w 7472601"/>
              <a:gd name="connsiteY668" fmla="*/ 4233763 h 6858000"/>
              <a:gd name="connsiteX669" fmla="*/ 36881 w 7472601"/>
              <a:gd name="connsiteY669" fmla="*/ 4200118 h 6858000"/>
              <a:gd name="connsiteX670" fmla="*/ 910534 w 7472601"/>
              <a:gd name="connsiteY670" fmla="*/ 3629753 h 6858000"/>
              <a:gd name="connsiteX671" fmla="*/ 1578717 w 7472601"/>
              <a:gd name="connsiteY671" fmla="*/ 3575982 h 6858000"/>
              <a:gd name="connsiteX672" fmla="*/ 2338780 w 7472601"/>
              <a:gd name="connsiteY672" fmla="*/ 3033725 h 6858000"/>
              <a:gd name="connsiteX673" fmla="*/ 1807991 w 7472601"/>
              <a:gd name="connsiteY673" fmla="*/ 2807184 h 6858000"/>
              <a:gd name="connsiteX674" fmla="*/ 1416358 w 7472601"/>
              <a:gd name="connsiteY674" fmla="*/ 3112571 h 6858000"/>
              <a:gd name="connsiteX675" fmla="*/ 939066 w 7472601"/>
              <a:gd name="connsiteY675" fmla="*/ 3378798 h 6858000"/>
              <a:gd name="connsiteX676" fmla="*/ 115099 w 7472601"/>
              <a:gd name="connsiteY676" fmla="*/ 3607650 h 6858000"/>
              <a:gd name="connsiteX677" fmla="*/ 97284 w 7472601"/>
              <a:gd name="connsiteY677" fmla="*/ 3520393 h 6858000"/>
              <a:gd name="connsiteX678" fmla="*/ 922050 w 7472601"/>
              <a:gd name="connsiteY678" fmla="*/ 3074867 h 6858000"/>
              <a:gd name="connsiteX679" fmla="*/ 1405265 w 7472601"/>
              <a:gd name="connsiteY679" fmla="*/ 3016319 h 6858000"/>
              <a:gd name="connsiteX680" fmla="*/ 1407512 w 7472601"/>
              <a:gd name="connsiteY680" fmla="*/ 3018001 h 6858000"/>
              <a:gd name="connsiteX681" fmla="*/ 1726266 w 7472601"/>
              <a:gd name="connsiteY681" fmla="*/ 2777274 h 6858000"/>
              <a:gd name="connsiteX682" fmla="*/ 625390 w 7472601"/>
              <a:gd name="connsiteY682" fmla="*/ 2514541 h 6858000"/>
              <a:gd name="connsiteX683" fmla="*/ 619799 w 7472601"/>
              <a:gd name="connsiteY683" fmla="*/ 2527180 h 6858000"/>
              <a:gd name="connsiteX684" fmla="*/ 310030 w 7472601"/>
              <a:gd name="connsiteY684" fmla="*/ 2771818 h 6858000"/>
              <a:gd name="connsiteX685" fmla="*/ 173877 w 7472601"/>
              <a:gd name="connsiteY685" fmla="*/ 2937056 h 6858000"/>
              <a:gd name="connsiteX686" fmla="*/ 77889 w 7472601"/>
              <a:gd name="connsiteY686" fmla="*/ 3138440 h 6858000"/>
              <a:gd name="connsiteX687" fmla="*/ 0 w 7472601"/>
              <a:gd name="connsiteY687" fmla="*/ 3271395 h 6858000"/>
              <a:gd name="connsiteX688" fmla="*/ 0 w 7472601"/>
              <a:gd name="connsiteY688" fmla="*/ 3153002 h 6858000"/>
              <a:gd name="connsiteX689" fmla="*/ 2386 w 7472601"/>
              <a:gd name="connsiteY689" fmla="*/ 3149203 h 6858000"/>
              <a:gd name="connsiteX690" fmla="*/ 89753 w 7472601"/>
              <a:gd name="connsiteY690" fmla="*/ 2987702 h 6858000"/>
              <a:gd name="connsiteX691" fmla="*/ 76869 w 7472601"/>
              <a:gd name="connsiteY691" fmla="*/ 3005404 h 6858000"/>
              <a:gd name="connsiteX692" fmla="*/ 32049 w 7472601"/>
              <a:gd name="connsiteY692" fmla="*/ 3065814 h 6858000"/>
              <a:gd name="connsiteX693" fmla="*/ 0 w 7472601"/>
              <a:gd name="connsiteY693" fmla="*/ 3108744 h 6858000"/>
              <a:gd name="connsiteX694" fmla="*/ 0 w 7472601"/>
              <a:gd name="connsiteY694" fmla="*/ 3058059 h 6858000"/>
              <a:gd name="connsiteX695" fmla="*/ 7610 w 7472601"/>
              <a:gd name="connsiteY695" fmla="*/ 3047889 h 6858000"/>
              <a:gd name="connsiteX696" fmla="*/ 52419 w 7472601"/>
              <a:gd name="connsiteY696" fmla="*/ 2987479 h 6858000"/>
              <a:gd name="connsiteX697" fmla="*/ 59142 w 7472601"/>
              <a:gd name="connsiteY697" fmla="*/ 2978488 h 6858000"/>
              <a:gd name="connsiteX698" fmla="*/ 0 w 7472601"/>
              <a:gd name="connsiteY698" fmla="*/ 3015334 h 6858000"/>
              <a:gd name="connsiteX699" fmla="*/ 0 w 7472601"/>
              <a:gd name="connsiteY699" fmla="*/ 2914286 h 6858000"/>
              <a:gd name="connsiteX700" fmla="*/ 36383 w 7472601"/>
              <a:gd name="connsiteY700" fmla="*/ 2901128 h 6858000"/>
              <a:gd name="connsiteX701" fmla="*/ 156329 w 7472601"/>
              <a:gd name="connsiteY701" fmla="*/ 2840533 h 6858000"/>
              <a:gd name="connsiteX702" fmla="*/ 358355 w 7472601"/>
              <a:gd name="connsiteY702" fmla="*/ 2620471 h 6858000"/>
              <a:gd name="connsiteX703" fmla="*/ 510577 w 7472601"/>
              <a:gd name="connsiteY703" fmla="*/ 2501244 h 6858000"/>
              <a:gd name="connsiteX704" fmla="*/ 211967 w 7472601"/>
              <a:gd name="connsiteY704" fmla="*/ 2479171 h 6858000"/>
              <a:gd name="connsiteX705" fmla="*/ 0 w 7472601"/>
              <a:gd name="connsiteY705" fmla="*/ 2476398 h 6858000"/>
              <a:gd name="connsiteX706" fmla="*/ 0 w 7472601"/>
              <a:gd name="connsiteY706" fmla="*/ 2389189 h 6858000"/>
              <a:gd name="connsiteX707" fmla="*/ 103062 w 7472601"/>
              <a:gd name="connsiteY707" fmla="*/ 2389518 h 6858000"/>
              <a:gd name="connsiteX708" fmla="*/ 510734 w 7472601"/>
              <a:gd name="connsiteY708" fmla="*/ 2416201 h 6858000"/>
              <a:gd name="connsiteX709" fmla="*/ 279257 w 7472601"/>
              <a:gd name="connsiteY709" fmla="*/ 2092102 h 6858000"/>
              <a:gd name="connsiteX710" fmla="*/ 65265 w 7472601"/>
              <a:gd name="connsiteY710" fmla="*/ 2006049 h 6858000"/>
              <a:gd name="connsiteX711" fmla="*/ 0 w 7472601"/>
              <a:gd name="connsiteY711" fmla="*/ 1982532 h 6858000"/>
              <a:gd name="connsiteX712" fmla="*/ 0 w 7472601"/>
              <a:gd name="connsiteY712" fmla="*/ 1912789 h 6858000"/>
              <a:gd name="connsiteX713" fmla="*/ 97460 w 7472601"/>
              <a:gd name="connsiteY713" fmla="*/ 1953725 h 6858000"/>
              <a:gd name="connsiteX714" fmla="*/ 221272 w 7472601"/>
              <a:gd name="connsiteY714" fmla="*/ 1980766 h 6858000"/>
              <a:gd name="connsiteX715" fmla="*/ 116765 w 7472601"/>
              <a:gd name="connsiteY715" fmla="*/ 1911033 h 6858000"/>
              <a:gd name="connsiteX716" fmla="*/ 16405 w 7472601"/>
              <a:gd name="connsiteY716" fmla="*/ 1803412 h 6858000"/>
              <a:gd name="connsiteX717" fmla="*/ 0 w 7472601"/>
              <a:gd name="connsiteY717" fmla="*/ 1784777 h 6858000"/>
              <a:gd name="connsiteX718" fmla="*/ 0 w 7472601"/>
              <a:gd name="connsiteY718" fmla="*/ 1740082 h 6858000"/>
              <a:gd name="connsiteX719" fmla="*/ 39394 w 7472601"/>
              <a:gd name="connsiteY719" fmla="*/ 1784856 h 6858000"/>
              <a:gd name="connsiteX720" fmla="*/ 135813 w 7472601"/>
              <a:gd name="connsiteY720" fmla="*/ 1888838 h 6858000"/>
              <a:gd name="connsiteX721" fmla="*/ 242575 w 7472601"/>
              <a:gd name="connsiteY721" fmla="*/ 1958841 h 6858000"/>
              <a:gd name="connsiteX722" fmla="*/ 82197 w 7472601"/>
              <a:gd name="connsiteY722" fmla="*/ 1754826 h 6858000"/>
              <a:gd name="connsiteX723" fmla="*/ 0 w 7472601"/>
              <a:gd name="connsiteY723" fmla="*/ 1679650 h 6858000"/>
              <a:gd name="connsiteX724" fmla="*/ 0 w 7472601"/>
              <a:gd name="connsiteY724" fmla="*/ 1602463 h 6858000"/>
              <a:gd name="connsiteX725" fmla="*/ 84689 w 7472601"/>
              <a:gd name="connsiteY725" fmla="*/ 1677442 h 6858000"/>
              <a:gd name="connsiteX726" fmla="*/ 298437 w 7472601"/>
              <a:gd name="connsiteY726" fmla="*/ 1968019 h 6858000"/>
              <a:gd name="connsiteX727" fmla="*/ 227269 w 7472601"/>
              <a:gd name="connsiteY727" fmla="*/ 1114064 h 6858000"/>
              <a:gd name="connsiteX728" fmla="*/ 248003 w 7472601"/>
              <a:gd name="connsiteY728" fmla="*/ 1089613 h 6858000"/>
              <a:gd name="connsiteX729" fmla="*/ 427020 w 7472601"/>
              <a:gd name="connsiteY729" fmla="*/ 1619803 h 6858000"/>
              <a:gd name="connsiteX730" fmla="*/ 340345 w 7472601"/>
              <a:gd name="connsiteY730" fmla="*/ 2027739 h 6858000"/>
              <a:gd name="connsiteX731" fmla="*/ 360865 w 7472601"/>
              <a:gd name="connsiteY731" fmla="*/ 2044827 h 6858000"/>
              <a:gd name="connsiteX732" fmla="*/ 560414 w 7472601"/>
              <a:gd name="connsiteY732" fmla="*/ 2421457 h 6858000"/>
              <a:gd name="connsiteX733" fmla="*/ 1359703 w 7472601"/>
              <a:gd name="connsiteY733" fmla="*/ 2578554 h 6858000"/>
              <a:gd name="connsiteX734" fmla="*/ 1359422 w 7472601"/>
              <a:gd name="connsiteY734" fmla="*/ 2577994 h 6858000"/>
              <a:gd name="connsiteX735" fmla="*/ 828701 w 7472601"/>
              <a:gd name="connsiteY735" fmla="*/ 1839520 h 6858000"/>
              <a:gd name="connsiteX736" fmla="*/ 494427 w 7472601"/>
              <a:gd name="connsiteY736" fmla="*/ 1092333 h 6858000"/>
              <a:gd name="connsiteX737" fmla="*/ 506322 w 7472601"/>
              <a:gd name="connsiteY737" fmla="*/ 1020997 h 6858000"/>
              <a:gd name="connsiteX738" fmla="*/ 4570198 w 7472601"/>
              <a:gd name="connsiteY738" fmla="*/ 978081 h 6858000"/>
              <a:gd name="connsiteX739" fmla="*/ 4523691 w 7472601"/>
              <a:gd name="connsiteY739" fmla="*/ 1127776 h 6858000"/>
              <a:gd name="connsiteX740" fmla="*/ 4509875 w 7472601"/>
              <a:gd name="connsiteY740" fmla="*/ 1167552 h 6858000"/>
              <a:gd name="connsiteX741" fmla="*/ 4478168 w 7472601"/>
              <a:gd name="connsiteY741" fmla="*/ 1260735 h 6858000"/>
              <a:gd name="connsiteX742" fmla="*/ 4409309 w 7472601"/>
              <a:gd name="connsiteY742" fmla="*/ 1666996 h 6858000"/>
              <a:gd name="connsiteX743" fmla="*/ 4370031 w 7472601"/>
              <a:gd name="connsiteY743" fmla="*/ 1955666 h 6858000"/>
              <a:gd name="connsiteX744" fmla="*/ 4570198 w 7472601"/>
              <a:gd name="connsiteY744" fmla="*/ 978081 h 6858000"/>
              <a:gd name="connsiteX745" fmla="*/ 4557898 w 7472601"/>
              <a:gd name="connsiteY745" fmla="*/ 900011 h 6858000"/>
              <a:gd name="connsiteX746" fmla="*/ 4344840 w 7472601"/>
              <a:gd name="connsiteY746" fmla="*/ 1922038 h 6858000"/>
              <a:gd name="connsiteX747" fmla="*/ 4378710 w 7472601"/>
              <a:gd name="connsiteY747" fmla="*/ 1665516 h 6858000"/>
              <a:gd name="connsiteX748" fmla="*/ 4448798 w 7472601"/>
              <a:gd name="connsiteY748" fmla="*/ 1253024 h 6858000"/>
              <a:gd name="connsiteX749" fmla="*/ 4480315 w 7472601"/>
              <a:gd name="connsiteY749" fmla="*/ 1158454 h 6858000"/>
              <a:gd name="connsiteX750" fmla="*/ 4494133 w 7472601"/>
              <a:gd name="connsiteY750" fmla="*/ 1118676 h 6858000"/>
              <a:gd name="connsiteX751" fmla="*/ 4557898 w 7472601"/>
              <a:gd name="connsiteY751" fmla="*/ 900011 h 6858000"/>
              <a:gd name="connsiteX752" fmla="*/ 5870151 w 7472601"/>
              <a:gd name="connsiteY752" fmla="*/ 898890 h 6858000"/>
              <a:gd name="connsiteX753" fmla="*/ 5861335 w 7472601"/>
              <a:gd name="connsiteY753" fmla="*/ 899177 h 6858000"/>
              <a:gd name="connsiteX754" fmla="*/ 5843702 w 7472601"/>
              <a:gd name="connsiteY754" fmla="*/ 899748 h 6858000"/>
              <a:gd name="connsiteX755" fmla="*/ 5651107 w 7472601"/>
              <a:gd name="connsiteY755" fmla="*/ 920306 h 6858000"/>
              <a:gd name="connsiteX756" fmla="*/ 5459407 w 7472601"/>
              <a:gd name="connsiteY756" fmla="*/ 940975 h 6858000"/>
              <a:gd name="connsiteX757" fmla="*/ 5374846 w 7472601"/>
              <a:gd name="connsiteY757" fmla="*/ 941988 h 6858000"/>
              <a:gd name="connsiteX758" fmla="*/ 5256105 w 7472601"/>
              <a:gd name="connsiteY758" fmla="*/ 945632 h 6858000"/>
              <a:gd name="connsiteX759" fmla="*/ 5107071 w 7472601"/>
              <a:gd name="connsiteY759" fmla="*/ 969720 h 6858000"/>
              <a:gd name="connsiteX760" fmla="*/ 4998681 w 7472601"/>
              <a:gd name="connsiteY760" fmla="*/ 988771 h 6858000"/>
              <a:gd name="connsiteX761" fmla="*/ 5870151 w 7472601"/>
              <a:gd name="connsiteY761" fmla="*/ 898890 h 6858000"/>
              <a:gd name="connsiteX762" fmla="*/ 5504425 w 7472601"/>
              <a:gd name="connsiteY762" fmla="*/ 848067 h 6858000"/>
              <a:gd name="connsiteX763" fmla="*/ 4968849 w 7472601"/>
              <a:gd name="connsiteY763" fmla="*/ 962318 h 6858000"/>
              <a:gd name="connsiteX764" fmla="*/ 5104039 w 7472601"/>
              <a:gd name="connsiteY764" fmla="*/ 940634 h 6858000"/>
              <a:gd name="connsiteX765" fmla="*/ 5256311 w 7472601"/>
              <a:gd name="connsiteY765" fmla="*/ 916490 h 6858000"/>
              <a:gd name="connsiteX766" fmla="*/ 5377381 w 7472601"/>
              <a:gd name="connsiteY766" fmla="*/ 912671 h 6858000"/>
              <a:gd name="connsiteX767" fmla="*/ 5460148 w 7472601"/>
              <a:gd name="connsiteY767" fmla="*/ 911442 h 6858000"/>
              <a:gd name="connsiteX768" fmla="*/ 5648971 w 7472601"/>
              <a:gd name="connsiteY768" fmla="*/ 891331 h 6858000"/>
              <a:gd name="connsiteX769" fmla="*/ 5844807 w 7472601"/>
              <a:gd name="connsiteY769" fmla="*/ 870718 h 6858000"/>
              <a:gd name="connsiteX770" fmla="*/ 5862975 w 7472601"/>
              <a:gd name="connsiteY770" fmla="*/ 869756 h 6858000"/>
              <a:gd name="connsiteX771" fmla="*/ 5920887 w 7472601"/>
              <a:gd name="connsiteY771" fmla="*/ 865929 h 6858000"/>
              <a:gd name="connsiteX772" fmla="*/ 5504425 w 7472601"/>
              <a:gd name="connsiteY772" fmla="*/ 848067 h 6858000"/>
              <a:gd name="connsiteX773" fmla="*/ 3607114 w 7472601"/>
              <a:gd name="connsiteY773" fmla="*/ 467441 h 6858000"/>
              <a:gd name="connsiteX774" fmla="*/ 3296242 w 7472601"/>
              <a:gd name="connsiteY774" fmla="*/ 807991 h 6858000"/>
              <a:gd name="connsiteX775" fmla="*/ 3174674 w 7472601"/>
              <a:gd name="connsiteY775" fmla="*/ 919759 h 6858000"/>
              <a:gd name="connsiteX776" fmla="*/ 3042978 w 7472601"/>
              <a:gd name="connsiteY776" fmla="*/ 1054894 h 6858000"/>
              <a:gd name="connsiteX777" fmla="*/ 2968914 w 7472601"/>
              <a:gd name="connsiteY777" fmla="*/ 1133756 h 6858000"/>
              <a:gd name="connsiteX778" fmla="*/ 3103823 w 7472601"/>
              <a:gd name="connsiteY778" fmla="*/ 1026814 h 6858000"/>
              <a:gd name="connsiteX779" fmla="*/ 3607114 w 7472601"/>
              <a:gd name="connsiteY779" fmla="*/ 467441 h 6858000"/>
              <a:gd name="connsiteX780" fmla="*/ 3744487 w 7472601"/>
              <a:gd name="connsiteY780" fmla="*/ 383136 h 6858000"/>
              <a:gd name="connsiteX781" fmla="*/ 3970213 w 7472601"/>
              <a:gd name="connsiteY781" fmla="*/ 995559 h 6858000"/>
              <a:gd name="connsiteX782" fmla="*/ 3744487 w 7472601"/>
              <a:gd name="connsiteY782" fmla="*/ 383136 h 6858000"/>
              <a:gd name="connsiteX783" fmla="*/ 3624562 w 7472601"/>
              <a:gd name="connsiteY783" fmla="*/ 367041 h 6858000"/>
              <a:gd name="connsiteX784" fmla="*/ 3489712 w 7472601"/>
              <a:gd name="connsiteY784" fmla="*/ 485386 h 6858000"/>
              <a:gd name="connsiteX785" fmla="*/ 3182994 w 7472601"/>
              <a:gd name="connsiteY785" fmla="*/ 828265 h 6858000"/>
              <a:gd name="connsiteX786" fmla="*/ 2892114 w 7472601"/>
              <a:gd name="connsiteY786" fmla="*/ 1172635 h 6858000"/>
              <a:gd name="connsiteX787" fmla="*/ 3021459 w 7472601"/>
              <a:gd name="connsiteY787" fmla="*/ 1035385 h 6858000"/>
              <a:gd name="connsiteX788" fmla="*/ 3153873 w 7472601"/>
              <a:gd name="connsiteY788" fmla="*/ 898971 h 6858000"/>
              <a:gd name="connsiteX789" fmla="*/ 3276511 w 7472601"/>
              <a:gd name="connsiteY789" fmla="*/ 786423 h 6858000"/>
              <a:gd name="connsiteX790" fmla="*/ 3584154 w 7472601"/>
              <a:gd name="connsiteY790" fmla="*/ 448218 h 6858000"/>
              <a:gd name="connsiteX791" fmla="*/ 3624562 w 7472601"/>
              <a:gd name="connsiteY791" fmla="*/ 367041 h 6858000"/>
              <a:gd name="connsiteX792" fmla="*/ 3766672 w 7472601"/>
              <a:gd name="connsiteY792" fmla="*/ 359429 h 6858000"/>
              <a:gd name="connsiteX793" fmla="*/ 3996338 w 7472601"/>
              <a:gd name="connsiteY793" fmla="*/ 968237 h 6858000"/>
              <a:gd name="connsiteX794" fmla="*/ 3766672 w 7472601"/>
              <a:gd name="connsiteY794" fmla="*/ 359429 h 6858000"/>
              <a:gd name="connsiteX795" fmla="*/ 5805386 w 7472601"/>
              <a:gd name="connsiteY795" fmla="*/ 239240 h 6858000"/>
              <a:gd name="connsiteX796" fmla="*/ 5736947 w 7472601"/>
              <a:gd name="connsiteY796" fmla="*/ 261367 h 6858000"/>
              <a:gd name="connsiteX797" fmla="*/ 5427012 w 7472601"/>
              <a:gd name="connsiteY797" fmla="*/ 311272 h 6858000"/>
              <a:gd name="connsiteX798" fmla="*/ 5147818 w 7472601"/>
              <a:gd name="connsiteY798" fmla="*/ 322112 h 6858000"/>
              <a:gd name="connsiteX799" fmla="*/ 5060854 w 7472601"/>
              <a:gd name="connsiteY799" fmla="*/ 311882 h 6858000"/>
              <a:gd name="connsiteX800" fmla="*/ 4945989 w 7472601"/>
              <a:gd name="connsiteY800" fmla="*/ 300516 h 6858000"/>
              <a:gd name="connsiteX801" fmla="*/ 5410479 w 7472601"/>
              <a:gd name="connsiteY801" fmla="*/ 348434 h 6858000"/>
              <a:gd name="connsiteX802" fmla="*/ 5805386 w 7472601"/>
              <a:gd name="connsiteY802" fmla="*/ 239240 h 6858000"/>
              <a:gd name="connsiteX803" fmla="*/ 5905192 w 7472601"/>
              <a:gd name="connsiteY803" fmla="*/ 163079 h 6858000"/>
              <a:gd name="connsiteX804" fmla="*/ 5865655 w 7472601"/>
              <a:gd name="connsiteY804" fmla="*/ 171901 h 6858000"/>
              <a:gd name="connsiteX805" fmla="*/ 5259740 w 7472601"/>
              <a:gd name="connsiteY805" fmla="*/ 257013 h 6858000"/>
              <a:gd name="connsiteX806" fmla="*/ 5208466 w 7472601"/>
              <a:gd name="connsiteY806" fmla="*/ 257550 h 6858000"/>
              <a:gd name="connsiteX807" fmla="*/ 4980204 w 7472601"/>
              <a:gd name="connsiteY807" fmla="*/ 271903 h 6858000"/>
              <a:gd name="connsiteX808" fmla="*/ 5068068 w 7472601"/>
              <a:gd name="connsiteY808" fmla="*/ 282244 h 6858000"/>
              <a:gd name="connsiteX809" fmla="*/ 5153231 w 7472601"/>
              <a:gd name="connsiteY809" fmla="*/ 292240 h 6858000"/>
              <a:gd name="connsiteX810" fmla="*/ 5426491 w 7472601"/>
              <a:gd name="connsiteY810" fmla="*/ 281128 h 6858000"/>
              <a:gd name="connsiteX811" fmla="*/ 5731212 w 7472601"/>
              <a:gd name="connsiteY811" fmla="*/ 231951 h 6858000"/>
              <a:gd name="connsiteX812" fmla="*/ 5905192 w 7472601"/>
              <a:gd name="connsiteY812" fmla="*/ 163079 h 6858000"/>
              <a:gd name="connsiteX813" fmla="*/ 5944437 w 7472601"/>
              <a:gd name="connsiteY813" fmla="*/ 113829 h 6858000"/>
              <a:gd name="connsiteX814" fmla="*/ 5825032 w 7472601"/>
              <a:gd name="connsiteY814" fmla="*/ 146405 h 6858000"/>
              <a:gd name="connsiteX815" fmla="*/ 4955599 w 7472601"/>
              <a:gd name="connsiteY815" fmla="*/ 247008 h 6858000"/>
              <a:gd name="connsiteX816" fmla="*/ 5210104 w 7472601"/>
              <a:gd name="connsiteY816" fmla="*/ 228123 h 6858000"/>
              <a:gd name="connsiteX817" fmla="*/ 5261015 w 7472601"/>
              <a:gd name="connsiteY817" fmla="*/ 227087 h 6858000"/>
              <a:gd name="connsiteX818" fmla="*/ 5861181 w 7472601"/>
              <a:gd name="connsiteY818" fmla="*/ 143093 h 6858000"/>
              <a:gd name="connsiteX819" fmla="*/ 5961252 w 7472601"/>
              <a:gd name="connsiteY819" fmla="*/ 114820 h 6858000"/>
              <a:gd name="connsiteX820" fmla="*/ 5944437 w 7472601"/>
              <a:gd name="connsiteY820" fmla="*/ 113829 h 6858000"/>
              <a:gd name="connsiteX821" fmla="*/ 3882765 w 7472601"/>
              <a:gd name="connsiteY821" fmla="*/ 0 h 6858000"/>
              <a:gd name="connsiteX822" fmla="*/ 3995099 w 7472601"/>
              <a:gd name="connsiteY822" fmla="*/ 0 h 6858000"/>
              <a:gd name="connsiteX823" fmla="*/ 4163818 w 7472601"/>
              <a:gd name="connsiteY823" fmla="*/ 234104 h 6858000"/>
              <a:gd name="connsiteX824" fmla="*/ 4172099 w 7472601"/>
              <a:gd name="connsiteY824" fmla="*/ 234207 h 6858000"/>
              <a:gd name="connsiteX825" fmla="*/ 4784282 w 7472601"/>
              <a:gd name="connsiteY825" fmla="*/ 276561 h 6858000"/>
              <a:gd name="connsiteX826" fmla="*/ 4801687 w 7472601"/>
              <a:gd name="connsiteY826" fmla="*/ 267764 h 6858000"/>
              <a:gd name="connsiteX827" fmla="*/ 6082788 w 7472601"/>
              <a:gd name="connsiteY827" fmla="*/ 64119 h 6858000"/>
              <a:gd name="connsiteX828" fmla="*/ 6099442 w 7472601"/>
              <a:gd name="connsiteY828" fmla="*/ 82568 h 6858000"/>
              <a:gd name="connsiteX829" fmla="*/ 4804137 w 7472601"/>
              <a:gd name="connsiteY829" fmla="*/ 320931 h 6858000"/>
              <a:gd name="connsiteX830" fmla="*/ 4227047 w 7472601"/>
              <a:gd name="connsiteY830" fmla="*/ 313415 h 6858000"/>
              <a:gd name="connsiteX831" fmla="*/ 4346041 w 7472601"/>
              <a:gd name="connsiteY831" fmla="*/ 456086 h 6858000"/>
              <a:gd name="connsiteX832" fmla="*/ 4870967 w 7472601"/>
              <a:gd name="connsiteY832" fmla="*/ 963061 h 6858000"/>
              <a:gd name="connsiteX833" fmla="*/ 4889647 w 7472601"/>
              <a:gd name="connsiteY833" fmla="*/ 957147 h 6858000"/>
              <a:gd name="connsiteX834" fmla="*/ 5422504 w 7472601"/>
              <a:gd name="connsiteY834" fmla="*/ 805191 h 6858000"/>
              <a:gd name="connsiteX835" fmla="*/ 6087656 w 7472601"/>
              <a:gd name="connsiteY835" fmla="*/ 826703 h 6858000"/>
              <a:gd name="connsiteX836" fmla="*/ 6058717 w 7472601"/>
              <a:gd name="connsiteY836" fmla="*/ 865992 h 6858000"/>
              <a:gd name="connsiteX837" fmla="*/ 4974153 w 7472601"/>
              <a:gd name="connsiteY837" fmla="*/ 1045456 h 6858000"/>
              <a:gd name="connsiteX838" fmla="*/ 5627835 w 7472601"/>
              <a:gd name="connsiteY838" fmla="*/ 1472077 h 6858000"/>
              <a:gd name="connsiteX839" fmla="*/ 5629817 w 7472601"/>
              <a:gd name="connsiteY839" fmla="*/ 1471412 h 6858000"/>
              <a:gd name="connsiteX840" fmla="*/ 5634124 w 7472601"/>
              <a:gd name="connsiteY840" fmla="*/ 1470572 h 6858000"/>
              <a:gd name="connsiteX841" fmla="*/ 5755832 w 7472601"/>
              <a:gd name="connsiteY841" fmla="*/ 1383886 h 6858000"/>
              <a:gd name="connsiteX842" fmla="*/ 6014186 w 7472601"/>
              <a:gd name="connsiteY842" fmla="*/ 1279799 h 6858000"/>
              <a:gd name="connsiteX843" fmla="*/ 6901619 w 7472601"/>
              <a:gd name="connsiteY843" fmla="*/ 1047874 h 6858000"/>
              <a:gd name="connsiteX844" fmla="*/ 6931566 w 7472601"/>
              <a:gd name="connsiteY844" fmla="*/ 1062034 h 6858000"/>
              <a:gd name="connsiteX845" fmla="*/ 5790982 w 7472601"/>
              <a:gd name="connsiteY845" fmla="*/ 1561380 h 6858000"/>
              <a:gd name="connsiteX846" fmla="*/ 6188971 w 7472601"/>
              <a:gd name="connsiteY846" fmla="*/ 1755168 h 6858000"/>
              <a:gd name="connsiteX847" fmla="*/ 6202446 w 7472601"/>
              <a:gd name="connsiteY847" fmla="*/ 1752268 h 6858000"/>
              <a:gd name="connsiteX848" fmla="*/ 7179560 w 7472601"/>
              <a:gd name="connsiteY848" fmla="*/ 1467551 h 6858000"/>
              <a:gd name="connsiteX849" fmla="*/ 7158730 w 7472601"/>
              <a:gd name="connsiteY849" fmla="*/ 1507835 h 6858000"/>
              <a:gd name="connsiteX850" fmla="*/ 6326959 w 7472601"/>
              <a:gd name="connsiteY850" fmla="*/ 1817686 h 6858000"/>
              <a:gd name="connsiteX851" fmla="*/ 6537433 w 7472601"/>
              <a:gd name="connsiteY851" fmla="*/ 1907790 h 6858000"/>
              <a:gd name="connsiteX852" fmla="*/ 6550221 w 7472601"/>
              <a:gd name="connsiteY852" fmla="*/ 1910729 h 6858000"/>
              <a:gd name="connsiteX853" fmla="*/ 6964438 w 7472601"/>
              <a:gd name="connsiteY853" fmla="*/ 2209505 h 6858000"/>
              <a:gd name="connsiteX854" fmla="*/ 7367862 w 7472601"/>
              <a:gd name="connsiteY854" fmla="*/ 2806833 h 6858000"/>
              <a:gd name="connsiteX855" fmla="*/ 7364329 w 7472601"/>
              <a:gd name="connsiteY855" fmla="*/ 2826907 h 6858000"/>
              <a:gd name="connsiteX856" fmla="*/ 7290545 w 7472601"/>
              <a:gd name="connsiteY856" fmla="*/ 2850663 h 6858000"/>
              <a:gd name="connsiteX857" fmla="*/ 6472036 w 7472601"/>
              <a:gd name="connsiteY857" fmla="*/ 1959003 h 6858000"/>
              <a:gd name="connsiteX858" fmla="*/ 5792897 w 7472601"/>
              <a:gd name="connsiteY858" fmla="*/ 1647747 h 6858000"/>
              <a:gd name="connsiteX859" fmla="*/ 5842751 w 7472601"/>
              <a:gd name="connsiteY859" fmla="*/ 1816112 h 6858000"/>
              <a:gd name="connsiteX860" fmla="*/ 5847424 w 7472601"/>
              <a:gd name="connsiteY860" fmla="*/ 1815776 h 6858000"/>
              <a:gd name="connsiteX861" fmla="*/ 6399821 w 7472601"/>
              <a:gd name="connsiteY861" fmla="*/ 2344799 h 6858000"/>
              <a:gd name="connsiteX862" fmla="*/ 6323232 w 7472601"/>
              <a:gd name="connsiteY862" fmla="*/ 2389634 h 6858000"/>
              <a:gd name="connsiteX863" fmla="*/ 5942958 w 7472601"/>
              <a:gd name="connsiteY863" fmla="*/ 2077708 h 6858000"/>
              <a:gd name="connsiteX864" fmla="*/ 5921559 w 7472601"/>
              <a:gd name="connsiteY864" fmla="*/ 2378596 h 6858000"/>
              <a:gd name="connsiteX865" fmla="*/ 5817651 w 7472601"/>
              <a:gd name="connsiteY865" fmla="*/ 3023919 h 6858000"/>
              <a:gd name="connsiteX866" fmla="*/ 5729634 w 7472601"/>
              <a:gd name="connsiteY866" fmla="*/ 3051849 h 6858000"/>
              <a:gd name="connsiteX867" fmla="*/ 5611018 w 7472601"/>
              <a:gd name="connsiteY867" fmla="*/ 2316769 h 6858000"/>
              <a:gd name="connsiteX868" fmla="*/ 5687608 w 7472601"/>
              <a:gd name="connsiteY868" fmla="*/ 2039972 h 6858000"/>
              <a:gd name="connsiteX869" fmla="*/ 5657554 w 7472601"/>
              <a:gd name="connsiteY869" fmla="*/ 1576445 h 6858000"/>
              <a:gd name="connsiteX870" fmla="*/ 5150475 w 7472601"/>
              <a:gd name="connsiteY870" fmla="*/ 1274012 h 6858000"/>
              <a:gd name="connsiteX871" fmla="*/ 5349142 w 7472601"/>
              <a:gd name="connsiteY871" fmla="*/ 2204405 h 6858000"/>
              <a:gd name="connsiteX872" fmla="*/ 5262214 w 7472601"/>
              <a:gd name="connsiteY872" fmla="*/ 2233836 h 6858000"/>
              <a:gd name="connsiteX873" fmla="*/ 4981539 w 7472601"/>
              <a:gd name="connsiteY873" fmla="*/ 1542201 h 6858000"/>
              <a:gd name="connsiteX874" fmla="*/ 4958461 w 7472601"/>
              <a:gd name="connsiteY874" fmla="*/ 1136957 h 6858000"/>
              <a:gd name="connsiteX875" fmla="*/ 4655015 w 7472601"/>
              <a:gd name="connsiteY875" fmla="*/ 891426 h 6858000"/>
              <a:gd name="connsiteX876" fmla="*/ 4348002 w 7472601"/>
              <a:gd name="connsiteY876" fmla="*/ 2205895 h 6858000"/>
              <a:gd name="connsiteX877" fmla="*/ 4262250 w 7472601"/>
              <a:gd name="connsiteY877" fmla="*/ 2219972 h 6858000"/>
              <a:gd name="connsiteX878" fmla="*/ 4550611 w 7472601"/>
              <a:gd name="connsiteY878" fmla="*/ 817540 h 6858000"/>
              <a:gd name="connsiteX879" fmla="*/ 4564418 w 7472601"/>
              <a:gd name="connsiteY879" fmla="*/ 808293 h 6858000"/>
              <a:gd name="connsiteX880" fmla="*/ 4266388 w 7472601"/>
              <a:gd name="connsiteY880" fmla="*/ 500083 h 6858000"/>
              <a:gd name="connsiteX881" fmla="*/ 4032842 w 7472601"/>
              <a:gd name="connsiteY881" fmla="*/ 211809 h 6858000"/>
              <a:gd name="connsiteX882" fmla="*/ 3882765 w 7472601"/>
              <a:gd name="connsiteY882" fmla="*/ 0 h 6858000"/>
              <a:gd name="connsiteX883" fmla="*/ 3721337 w 7472601"/>
              <a:gd name="connsiteY883" fmla="*/ 0 h 6858000"/>
              <a:gd name="connsiteX884" fmla="*/ 3797544 w 7472601"/>
              <a:gd name="connsiteY884" fmla="*/ 0 h 6858000"/>
              <a:gd name="connsiteX885" fmla="*/ 3775734 w 7472601"/>
              <a:gd name="connsiteY885" fmla="*/ 95131 h 6858000"/>
              <a:gd name="connsiteX886" fmla="*/ 3724807 w 7472601"/>
              <a:gd name="connsiteY886" fmla="*/ 272257 h 6858000"/>
              <a:gd name="connsiteX887" fmla="*/ 3726844 w 7472601"/>
              <a:gd name="connsiteY887" fmla="*/ 282988 h 6858000"/>
              <a:gd name="connsiteX888" fmla="*/ 3742664 w 7472601"/>
              <a:gd name="connsiteY888" fmla="*/ 279918 h 6858000"/>
              <a:gd name="connsiteX889" fmla="*/ 4103910 w 7472601"/>
              <a:gd name="connsiteY889" fmla="*/ 1161917 h 6858000"/>
              <a:gd name="connsiteX890" fmla="*/ 4020269 w 7472601"/>
              <a:gd name="connsiteY890" fmla="*/ 1200406 h 6858000"/>
              <a:gd name="connsiteX891" fmla="*/ 3674882 w 7472601"/>
              <a:gd name="connsiteY891" fmla="*/ 488524 h 6858000"/>
              <a:gd name="connsiteX892" fmla="*/ 3132682 w 7472601"/>
              <a:gd name="connsiteY892" fmla="*/ 1072284 h 6858000"/>
              <a:gd name="connsiteX893" fmla="*/ 2716346 w 7472601"/>
              <a:gd name="connsiteY893" fmla="*/ 1276376 h 6858000"/>
              <a:gd name="connsiteX894" fmla="*/ 2716772 w 7472601"/>
              <a:gd name="connsiteY894" fmla="*/ 1255462 h 6858000"/>
              <a:gd name="connsiteX895" fmla="*/ 3471096 w 7472601"/>
              <a:gd name="connsiteY895" fmla="*/ 437072 h 6858000"/>
              <a:gd name="connsiteX896" fmla="*/ 3639057 w 7472601"/>
              <a:gd name="connsiteY896" fmla="*/ 286334 h 6858000"/>
              <a:gd name="connsiteX897" fmla="*/ 3640309 w 7472601"/>
              <a:gd name="connsiteY897" fmla="*/ 284664 h 6858000"/>
              <a:gd name="connsiteX898" fmla="*/ 3646022 w 7472601"/>
              <a:gd name="connsiteY898" fmla="*/ 276711 h 6858000"/>
              <a:gd name="connsiteX899" fmla="*/ 3707943 w 7472601"/>
              <a:gd name="connsiteY899" fmla="*/ 65958 h 6858000"/>
              <a:gd name="connsiteX900" fmla="*/ 3721337 w 7472601"/>
              <a:gd name="connsiteY900" fmla="*/ 0 h 6858000"/>
              <a:gd name="connsiteX901" fmla="*/ 2867960 w 7472601"/>
              <a:gd name="connsiteY901" fmla="*/ 0 h 6858000"/>
              <a:gd name="connsiteX902" fmla="*/ 2926351 w 7472601"/>
              <a:gd name="connsiteY902" fmla="*/ 0 h 6858000"/>
              <a:gd name="connsiteX903" fmla="*/ 2902823 w 7472601"/>
              <a:gd name="connsiteY903" fmla="*/ 262929 h 6858000"/>
              <a:gd name="connsiteX904" fmla="*/ 2940663 w 7472601"/>
              <a:gd name="connsiteY904" fmla="*/ 140884 h 6858000"/>
              <a:gd name="connsiteX905" fmla="*/ 2947039 w 7472601"/>
              <a:gd name="connsiteY905" fmla="*/ 122524 h 6858000"/>
              <a:gd name="connsiteX906" fmla="*/ 2984316 w 7472601"/>
              <a:gd name="connsiteY906" fmla="*/ 0 h 6858000"/>
              <a:gd name="connsiteX907" fmla="*/ 3016114 w 7472601"/>
              <a:gd name="connsiteY907" fmla="*/ 0 h 6858000"/>
              <a:gd name="connsiteX908" fmla="*/ 2979949 w 7472601"/>
              <a:gd name="connsiteY908" fmla="*/ 119274 h 6858000"/>
              <a:gd name="connsiteX909" fmla="*/ 3023879 w 7472601"/>
              <a:gd name="connsiteY909" fmla="*/ 0 h 6858000"/>
              <a:gd name="connsiteX910" fmla="*/ 3105400 w 7472601"/>
              <a:gd name="connsiteY910" fmla="*/ 0 h 6858000"/>
              <a:gd name="connsiteX911" fmla="*/ 3094669 w 7472601"/>
              <a:gd name="connsiteY911" fmla="*/ 30308 h 6858000"/>
              <a:gd name="connsiteX912" fmla="*/ 2901945 w 7472601"/>
              <a:gd name="connsiteY912" fmla="*/ 466538 h 6858000"/>
              <a:gd name="connsiteX913" fmla="*/ 2815209 w 7472601"/>
              <a:gd name="connsiteY913" fmla="*/ 497361 h 6858000"/>
              <a:gd name="connsiteX914" fmla="*/ 2844845 w 7472601"/>
              <a:gd name="connsiteY914" fmla="*/ 127638 h 6858000"/>
              <a:gd name="connsiteX915" fmla="*/ 2867960 w 7472601"/>
              <a:gd name="connsiteY915" fmla="*/ 0 h 6858000"/>
              <a:gd name="connsiteX916" fmla="*/ 1057230 w 7472601"/>
              <a:gd name="connsiteY916" fmla="*/ 0 h 6858000"/>
              <a:gd name="connsiteX917" fmla="*/ 1111003 w 7472601"/>
              <a:gd name="connsiteY917" fmla="*/ 0 h 6858000"/>
              <a:gd name="connsiteX918" fmla="*/ 1125553 w 7472601"/>
              <a:gd name="connsiteY918" fmla="*/ 52588 h 6858000"/>
              <a:gd name="connsiteX919" fmla="*/ 1304276 w 7472601"/>
              <a:gd name="connsiteY919" fmla="*/ 476275 h 6858000"/>
              <a:gd name="connsiteX920" fmla="*/ 1492066 w 7472601"/>
              <a:gd name="connsiteY920" fmla="*/ 886333 h 6858000"/>
              <a:gd name="connsiteX921" fmla="*/ 1423698 w 7472601"/>
              <a:gd name="connsiteY921" fmla="*/ 710817 h 6858000"/>
              <a:gd name="connsiteX922" fmla="*/ 1357609 w 7472601"/>
              <a:gd name="connsiteY922" fmla="*/ 532892 h 6858000"/>
              <a:gd name="connsiteX923" fmla="*/ 1309550 w 7472601"/>
              <a:gd name="connsiteY923" fmla="*/ 374031 h 6858000"/>
              <a:gd name="connsiteX924" fmla="*/ 1193673 w 7472601"/>
              <a:gd name="connsiteY924" fmla="*/ 49533 h 6858000"/>
              <a:gd name="connsiteX925" fmla="*/ 1164391 w 7472601"/>
              <a:gd name="connsiteY925" fmla="*/ 0 h 6858000"/>
              <a:gd name="connsiteX926" fmla="*/ 1200666 w 7472601"/>
              <a:gd name="connsiteY926" fmla="*/ 0 h 6858000"/>
              <a:gd name="connsiteX927" fmla="*/ 1223408 w 7472601"/>
              <a:gd name="connsiteY927" fmla="*/ 38996 h 6858000"/>
              <a:gd name="connsiteX928" fmla="*/ 1339635 w 7472601"/>
              <a:gd name="connsiteY928" fmla="*/ 365517 h 6858000"/>
              <a:gd name="connsiteX929" fmla="*/ 1387469 w 7472601"/>
              <a:gd name="connsiteY929" fmla="*/ 523079 h 6858000"/>
              <a:gd name="connsiteX930" fmla="*/ 1452685 w 7472601"/>
              <a:gd name="connsiteY930" fmla="*/ 699806 h 6858000"/>
              <a:gd name="connsiteX931" fmla="*/ 1492092 w 7472601"/>
              <a:gd name="connsiteY931" fmla="*/ 800424 h 6858000"/>
              <a:gd name="connsiteX932" fmla="*/ 1455302 w 7472601"/>
              <a:gd name="connsiteY932" fmla="*/ 632913 h 6858000"/>
              <a:gd name="connsiteX933" fmla="*/ 1222336 w 7472601"/>
              <a:gd name="connsiteY933" fmla="*/ 9480 h 6858000"/>
              <a:gd name="connsiteX934" fmla="*/ 1214634 w 7472601"/>
              <a:gd name="connsiteY934" fmla="*/ 0 h 6858000"/>
              <a:gd name="connsiteX935" fmla="*/ 1289827 w 7472601"/>
              <a:gd name="connsiteY935" fmla="*/ 0 h 6858000"/>
              <a:gd name="connsiteX936" fmla="*/ 1321076 w 7472601"/>
              <a:gd name="connsiteY936" fmla="*/ 59722 h 6858000"/>
              <a:gd name="connsiteX937" fmla="*/ 1512579 w 7472601"/>
              <a:gd name="connsiteY937" fmla="*/ 626441 h 6858000"/>
              <a:gd name="connsiteX938" fmla="*/ 1506076 w 7472601"/>
              <a:gd name="connsiteY938" fmla="*/ 1089289 h 6858000"/>
              <a:gd name="connsiteX939" fmla="*/ 1486346 w 7472601"/>
              <a:gd name="connsiteY939" fmla="*/ 1079919 h 6858000"/>
              <a:gd name="connsiteX940" fmla="*/ 1070511 w 7472601"/>
              <a:gd name="connsiteY940" fmla="*/ 48609 h 6858000"/>
              <a:gd name="connsiteX941" fmla="*/ 1057230 w 7472601"/>
              <a:gd name="connsiteY941" fmla="*/ 0 h 6858000"/>
              <a:gd name="connsiteX942" fmla="*/ 43151 w 7472601"/>
              <a:gd name="connsiteY942" fmla="*/ 0 h 6858000"/>
              <a:gd name="connsiteX943" fmla="*/ 95283 w 7472601"/>
              <a:gd name="connsiteY943" fmla="*/ 0 h 6858000"/>
              <a:gd name="connsiteX944" fmla="*/ 300708 w 7472601"/>
              <a:gd name="connsiteY944" fmla="*/ 154571 h 6858000"/>
              <a:gd name="connsiteX945" fmla="*/ 530414 w 7472601"/>
              <a:gd name="connsiteY945" fmla="*/ 354673 h 6858000"/>
              <a:gd name="connsiteX946" fmla="*/ 333785 w 7472601"/>
              <a:gd name="connsiteY946" fmla="*/ 161564 h 6858000"/>
              <a:gd name="connsiteX947" fmla="*/ 147005 w 7472601"/>
              <a:gd name="connsiteY947" fmla="*/ 0 h 6858000"/>
              <a:gd name="connsiteX948" fmla="*/ 272509 w 7472601"/>
              <a:gd name="connsiteY948" fmla="*/ 0 h 6858000"/>
              <a:gd name="connsiteX949" fmla="*/ 326276 w 7472601"/>
              <a:gd name="connsiteY949" fmla="*/ 45847 h 6858000"/>
              <a:gd name="connsiteX950" fmla="*/ 823759 w 7472601"/>
              <a:gd name="connsiteY950" fmla="*/ 574145 h 6858000"/>
              <a:gd name="connsiteX951" fmla="*/ 811254 w 7472601"/>
              <a:gd name="connsiteY951" fmla="*/ 665546 h 6858000"/>
              <a:gd name="connsiteX952" fmla="*/ 154042 w 7472601"/>
              <a:gd name="connsiteY952" fmla="*/ 261522 h 6858000"/>
              <a:gd name="connsiteX953" fmla="*/ 13550 w 7472601"/>
              <a:gd name="connsiteY953" fmla="*/ 158423 h 6858000"/>
              <a:gd name="connsiteX954" fmla="*/ 0 w 7472601"/>
              <a:gd name="connsiteY954" fmla="*/ 146618 h 6858000"/>
              <a:gd name="connsiteX955" fmla="*/ 0 w 7472601"/>
              <a:gd name="connsiteY955" fmla="*/ 59161 h 6858000"/>
              <a:gd name="connsiteX956" fmla="*/ 45427 w 7472601"/>
              <a:gd name="connsiteY956" fmla="*/ 101078 h 6858000"/>
              <a:gd name="connsiteX957" fmla="*/ 630103 w 7472601"/>
              <a:gd name="connsiteY957" fmla="*/ 485885 h 6858000"/>
              <a:gd name="connsiteX958" fmla="*/ 532040 w 7472601"/>
              <a:gd name="connsiteY958" fmla="*/ 399359 h 6858000"/>
              <a:gd name="connsiteX959" fmla="*/ 517618 w 7472601"/>
              <a:gd name="connsiteY959" fmla="*/ 385726 h 6858000"/>
              <a:gd name="connsiteX960" fmla="*/ 285074 w 7472601"/>
              <a:gd name="connsiteY960" fmla="*/ 182755 h 6858000"/>
              <a:gd name="connsiteX961" fmla="*/ 43151 w 7472601"/>
              <a:gd name="connsiteY961"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63634 h 6858000"/>
              <a:gd name="connsiteX78" fmla="*/ 7448321 w 7472601"/>
              <a:gd name="connsiteY78" fmla="*/ 6190991 h 6858000"/>
              <a:gd name="connsiteX79" fmla="*/ 7467600 w 7472601"/>
              <a:gd name="connsiteY79" fmla="*/ 6221686 h 6858000"/>
              <a:gd name="connsiteX80" fmla="*/ 7467600 w 7472601"/>
              <a:gd name="connsiteY80" fmla="*/ 6334256 h 6858000"/>
              <a:gd name="connsiteX81" fmla="*/ 7454976 w 7472601"/>
              <a:gd name="connsiteY81" fmla="*/ 6318297 h 6858000"/>
              <a:gd name="connsiteX82" fmla="*/ 1456157 w 7472601"/>
              <a:gd name="connsiteY82" fmla="*/ 5371404 h 6858000"/>
              <a:gd name="connsiteX83" fmla="*/ 1244432 w 7472601"/>
              <a:gd name="connsiteY83" fmla="*/ 5385601 h 6858000"/>
              <a:gd name="connsiteX84" fmla="*/ 973990 w 7472601"/>
              <a:gd name="connsiteY84" fmla="*/ 5424940 h 6858000"/>
              <a:gd name="connsiteX85" fmla="*/ 1103809 w 7472601"/>
              <a:gd name="connsiteY85" fmla="*/ 5433720 h 6858000"/>
              <a:gd name="connsiteX86" fmla="*/ 1123454 w 7472601"/>
              <a:gd name="connsiteY86" fmla="*/ 5435727 h 6858000"/>
              <a:gd name="connsiteX87" fmla="*/ 1737017 w 7472601"/>
              <a:gd name="connsiteY87" fmla="*/ 5452183 h 6858000"/>
              <a:gd name="connsiteX88" fmla="*/ 1824397 w 7472601"/>
              <a:gd name="connsiteY88" fmla="*/ 5447757 h 6858000"/>
              <a:gd name="connsiteX89" fmla="*/ 2070059 w 7472601"/>
              <a:gd name="connsiteY89" fmla="*/ 5441660 h 6858000"/>
              <a:gd name="connsiteX90" fmla="*/ 1456157 w 7472601"/>
              <a:gd name="connsiteY90" fmla="*/ 5371404 h 6858000"/>
              <a:gd name="connsiteX91" fmla="*/ 4988186 w 7472601"/>
              <a:gd name="connsiteY91" fmla="*/ 5216467 h 6858000"/>
              <a:gd name="connsiteX92" fmla="*/ 4777334 w 7472601"/>
              <a:gd name="connsiteY92" fmla="*/ 5406072 h 6858000"/>
              <a:gd name="connsiteX93" fmla="*/ 4718341 w 7472601"/>
              <a:gd name="connsiteY93" fmla="*/ 5468043 h 6858000"/>
              <a:gd name="connsiteX94" fmla="*/ 4604655 w 7472601"/>
              <a:gd name="connsiteY94" fmla="*/ 5583434 h 6858000"/>
              <a:gd name="connsiteX95" fmla="*/ 4565074 w 7472601"/>
              <a:gd name="connsiteY95" fmla="*/ 5618550 h 6858000"/>
              <a:gd name="connsiteX96" fmla="*/ 4988186 w 7472601"/>
              <a:gd name="connsiteY96" fmla="*/ 5216467 h 6858000"/>
              <a:gd name="connsiteX97" fmla="*/ 4978032 w 7472601"/>
              <a:gd name="connsiteY97" fmla="*/ 5183809 h 6858000"/>
              <a:gd name="connsiteX98" fmla="*/ 4463413 w 7472601"/>
              <a:gd name="connsiteY98" fmla="*/ 5615162 h 6858000"/>
              <a:gd name="connsiteX99" fmla="*/ 4358134 w 7472601"/>
              <a:gd name="connsiteY99" fmla="*/ 5742791 h 6858000"/>
              <a:gd name="connsiteX100" fmla="*/ 4376219 w 7472601"/>
              <a:gd name="connsiteY100" fmla="*/ 5729027 h 6858000"/>
              <a:gd name="connsiteX101" fmla="*/ 4582340 w 7472601"/>
              <a:gd name="connsiteY101" fmla="*/ 5561037 h 6858000"/>
              <a:gd name="connsiteX102" fmla="*/ 4694684 w 7472601"/>
              <a:gd name="connsiteY102" fmla="*/ 5447098 h 6858000"/>
              <a:gd name="connsiteX103" fmla="*/ 4754123 w 7472601"/>
              <a:gd name="connsiteY103" fmla="*/ 5384643 h 6858000"/>
              <a:gd name="connsiteX104" fmla="*/ 4978032 w 7472601"/>
              <a:gd name="connsiteY104" fmla="*/ 5183809 h 6858000"/>
              <a:gd name="connsiteX105" fmla="*/ 1903353 w 7472601"/>
              <a:gd name="connsiteY105" fmla="*/ 5044827 h 6858000"/>
              <a:gd name="connsiteX106" fmla="*/ 1936931 w 7472601"/>
              <a:gd name="connsiteY106" fmla="*/ 5093954 h 6858000"/>
              <a:gd name="connsiteX107" fmla="*/ 2195868 w 7472601"/>
              <a:gd name="connsiteY107" fmla="*/ 5396574 h 6858000"/>
              <a:gd name="connsiteX108" fmla="*/ 2088852 w 7472601"/>
              <a:gd name="connsiteY108" fmla="*/ 5166123 h 6858000"/>
              <a:gd name="connsiteX109" fmla="*/ 1958241 w 7472601"/>
              <a:gd name="connsiteY109" fmla="*/ 5067955 h 6858000"/>
              <a:gd name="connsiteX110" fmla="*/ 1903353 w 7472601"/>
              <a:gd name="connsiteY110" fmla="*/ 5044827 h 6858000"/>
              <a:gd name="connsiteX111" fmla="*/ 1979378 w 7472601"/>
              <a:gd name="connsiteY111" fmla="*/ 4769504 h 6858000"/>
              <a:gd name="connsiteX112" fmla="*/ 2882120 w 7472601"/>
              <a:gd name="connsiteY112" fmla="*/ 5064547 h 6858000"/>
              <a:gd name="connsiteX113" fmla="*/ 2793103 w 7472601"/>
              <a:gd name="connsiteY113" fmla="*/ 5039699 h 6858000"/>
              <a:gd name="connsiteX114" fmla="*/ 2770041 w 7472601"/>
              <a:gd name="connsiteY114" fmla="*/ 5033634 h 6858000"/>
              <a:gd name="connsiteX115" fmla="*/ 1979378 w 7472601"/>
              <a:gd name="connsiteY115" fmla="*/ 4769504 h 6858000"/>
              <a:gd name="connsiteX116" fmla="*/ 1927410 w 7472601"/>
              <a:gd name="connsiteY116" fmla="*/ 4716164 h 6858000"/>
              <a:gd name="connsiteX117" fmla="*/ 1959587 w 7472601"/>
              <a:gd name="connsiteY117" fmla="*/ 4728849 h 6858000"/>
              <a:gd name="connsiteX118" fmla="*/ 2777707 w 7472601"/>
              <a:gd name="connsiteY118" fmla="*/ 5003991 h 6858000"/>
              <a:gd name="connsiteX119" fmla="*/ 2800768 w 7472601"/>
              <a:gd name="connsiteY119" fmla="*/ 5010056 h 6858000"/>
              <a:gd name="connsiteX120" fmla="*/ 2879408 w 7472601"/>
              <a:gd name="connsiteY120" fmla="*/ 5031590 h 6858000"/>
              <a:gd name="connsiteX121" fmla="*/ 2862295 w 7472601"/>
              <a:gd name="connsiteY121" fmla="*/ 5022958 h 6858000"/>
              <a:gd name="connsiteX122" fmla="*/ 2813343 w 7472601"/>
              <a:gd name="connsiteY122" fmla="*/ 4998369 h 6858000"/>
              <a:gd name="connsiteX123" fmla="*/ 2646245 w 7472601"/>
              <a:gd name="connsiteY123" fmla="*/ 4930999 h 6858000"/>
              <a:gd name="connsiteX124" fmla="*/ 1999243 w 7472601"/>
              <a:gd name="connsiteY124" fmla="*/ 4730524 h 6858000"/>
              <a:gd name="connsiteX125" fmla="*/ 1979527 w 7472601"/>
              <a:gd name="connsiteY125" fmla="*/ 4726651 h 6858000"/>
              <a:gd name="connsiteX126" fmla="*/ 1927410 w 7472601"/>
              <a:gd name="connsiteY126" fmla="*/ 4716164 h 6858000"/>
              <a:gd name="connsiteX127" fmla="*/ 1997014 w 7472601"/>
              <a:gd name="connsiteY127" fmla="*/ 4698007 h 6858000"/>
              <a:gd name="connsiteX128" fmla="*/ 2005458 w 7472601"/>
              <a:gd name="connsiteY128" fmla="*/ 4699540 h 6858000"/>
              <a:gd name="connsiteX129" fmla="*/ 2657186 w 7472601"/>
              <a:gd name="connsiteY129" fmla="*/ 4901687 h 6858000"/>
              <a:gd name="connsiteX130" fmla="*/ 2826662 w 7472601"/>
              <a:gd name="connsiteY130" fmla="*/ 4970362 h 6858000"/>
              <a:gd name="connsiteX131" fmla="*/ 2876100 w 7472601"/>
              <a:gd name="connsiteY131" fmla="*/ 4995397 h 6858000"/>
              <a:gd name="connsiteX132" fmla="*/ 3042600 w 7472601"/>
              <a:gd name="connsiteY132" fmla="*/ 5059532 h 6858000"/>
              <a:gd name="connsiteX133" fmla="*/ 1997014 w 7472601"/>
              <a:gd name="connsiteY133" fmla="*/ 4698007 h 6858000"/>
              <a:gd name="connsiteX134" fmla="*/ 2305292 w 7472601"/>
              <a:gd name="connsiteY134" fmla="*/ 4219492 h 6858000"/>
              <a:gd name="connsiteX135" fmla="*/ 3360922 w 7472601"/>
              <a:gd name="connsiteY135" fmla="*/ 4529373 h 6858000"/>
              <a:gd name="connsiteX136" fmla="*/ 3492420 w 7472601"/>
              <a:gd name="connsiteY136" fmla="*/ 4510145 h 6858000"/>
              <a:gd name="connsiteX137" fmla="*/ 3364086 w 7472601"/>
              <a:gd name="connsiteY137" fmla="*/ 4480340 h 6858000"/>
              <a:gd name="connsiteX138" fmla="*/ 3225818 w 7472601"/>
              <a:gd name="connsiteY138" fmla="*/ 4411822 h 6858000"/>
              <a:gd name="connsiteX139" fmla="*/ 3129696 w 7472601"/>
              <a:gd name="connsiteY139" fmla="*/ 4360704 h 6858000"/>
              <a:gd name="connsiteX140" fmla="*/ 2814545 w 7472601"/>
              <a:gd name="connsiteY140" fmla="*/ 4282955 h 6858000"/>
              <a:gd name="connsiteX141" fmla="*/ 2305292 w 7472601"/>
              <a:gd name="connsiteY141" fmla="*/ 4219492 h 6858000"/>
              <a:gd name="connsiteX142" fmla="*/ 2626982 w 7472601"/>
              <a:gd name="connsiteY142" fmla="*/ 4206450 h 6858000"/>
              <a:gd name="connsiteX143" fmla="*/ 2490617 w 7472601"/>
              <a:gd name="connsiteY143" fmla="*/ 4206951 h 6858000"/>
              <a:gd name="connsiteX144" fmla="*/ 2819869 w 7472601"/>
              <a:gd name="connsiteY144" fmla="*/ 4252936 h 6858000"/>
              <a:gd name="connsiteX145" fmla="*/ 3143018 w 7472601"/>
              <a:gd name="connsiteY145" fmla="*/ 4332698 h 6858000"/>
              <a:gd name="connsiteX146" fmla="*/ 3241520 w 7472601"/>
              <a:gd name="connsiteY146" fmla="*/ 4385112 h 6858000"/>
              <a:gd name="connsiteX147" fmla="*/ 3374575 w 7472601"/>
              <a:gd name="connsiteY147" fmla="*/ 4451517 h 6858000"/>
              <a:gd name="connsiteX148" fmla="*/ 3505221 w 7472601"/>
              <a:gd name="connsiteY148" fmla="*/ 4480757 h 6858000"/>
              <a:gd name="connsiteX149" fmla="*/ 2626982 w 7472601"/>
              <a:gd name="connsiteY149" fmla="*/ 4206450 h 6858000"/>
              <a:gd name="connsiteX150" fmla="*/ 1310106 w 7472601"/>
              <a:gd name="connsiteY150" fmla="*/ 3943217 h 6858000"/>
              <a:gd name="connsiteX151" fmla="*/ 854994 w 7472601"/>
              <a:gd name="connsiteY151" fmla="*/ 4399136 h 6858000"/>
              <a:gd name="connsiteX152" fmla="*/ 742462 w 7472601"/>
              <a:gd name="connsiteY152" fmla="*/ 4594648 h 6858000"/>
              <a:gd name="connsiteX153" fmla="*/ 820602 w 7472601"/>
              <a:gd name="connsiteY153" fmla="*/ 4485915 h 6858000"/>
              <a:gd name="connsiteX154" fmla="*/ 878295 w 7472601"/>
              <a:gd name="connsiteY154" fmla="*/ 4403594 h 6858000"/>
              <a:gd name="connsiteX155" fmla="*/ 1240607 w 7472601"/>
              <a:gd name="connsiteY155" fmla="*/ 4010401 h 6858000"/>
              <a:gd name="connsiteX156" fmla="*/ 1310106 w 7472601"/>
              <a:gd name="connsiteY156" fmla="*/ 3943217 h 6858000"/>
              <a:gd name="connsiteX157" fmla="*/ 1423113 w 7472601"/>
              <a:gd name="connsiteY157" fmla="*/ 3874565 h 6858000"/>
              <a:gd name="connsiteX158" fmla="*/ 1260565 w 7472601"/>
              <a:gd name="connsiteY158" fmla="*/ 4031982 h 6858000"/>
              <a:gd name="connsiteX159" fmla="*/ 901900 w 7472601"/>
              <a:gd name="connsiteY159" fmla="*/ 4421236 h 6858000"/>
              <a:gd name="connsiteX160" fmla="*/ 845044 w 7472601"/>
              <a:gd name="connsiteY160" fmla="*/ 4502436 h 6858000"/>
              <a:gd name="connsiteX161" fmla="*/ 685926 w 7472601"/>
              <a:gd name="connsiteY161" fmla="*/ 4703069 h 6858000"/>
              <a:gd name="connsiteX162" fmla="*/ 684248 w 7472601"/>
              <a:gd name="connsiteY162" fmla="*/ 4706721 h 6858000"/>
              <a:gd name="connsiteX163" fmla="*/ 1423113 w 7472601"/>
              <a:gd name="connsiteY163" fmla="*/ 3874565 h 6858000"/>
              <a:gd name="connsiteX164" fmla="*/ 3316479 w 7472601"/>
              <a:gd name="connsiteY164" fmla="*/ 3872136 h 6858000"/>
              <a:gd name="connsiteX165" fmla="*/ 3546806 w 7472601"/>
              <a:gd name="connsiteY165" fmla="*/ 4356139 h 6858000"/>
              <a:gd name="connsiteX166" fmla="*/ 3364433 w 7472601"/>
              <a:gd name="connsiteY166" fmla="*/ 3953121 h 6858000"/>
              <a:gd name="connsiteX167" fmla="*/ 3316479 w 7472601"/>
              <a:gd name="connsiteY167" fmla="*/ 3872136 h 6858000"/>
              <a:gd name="connsiteX168" fmla="*/ 3291335 w 7472601"/>
              <a:gd name="connsiteY168" fmla="*/ 3767420 h 6858000"/>
              <a:gd name="connsiteX169" fmla="*/ 3390805 w 7472601"/>
              <a:gd name="connsiteY169" fmla="*/ 3937163 h 6858000"/>
              <a:gd name="connsiteX170" fmla="*/ 3579062 w 7472601"/>
              <a:gd name="connsiteY170" fmla="*/ 4359040 h 6858000"/>
              <a:gd name="connsiteX171" fmla="*/ 3467355 w 7472601"/>
              <a:gd name="connsiteY171" fmla="*/ 3988130 h 6858000"/>
              <a:gd name="connsiteX172" fmla="*/ 3310753 w 7472601"/>
              <a:gd name="connsiteY172" fmla="*/ 3787140 h 6858000"/>
              <a:gd name="connsiteX173" fmla="*/ 3291335 w 7472601"/>
              <a:gd name="connsiteY173" fmla="*/ 3767420 h 6858000"/>
              <a:gd name="connsiteX174" fmla="*/ 1635889 w 7472601"/>
              <a:gd name="connsiteY174" fmla="*/ 3709494 h 6858000"/>
              <a:gd name="connsiteX175" fmla="*/ 1634800 w 7472601"/>
              <a:gd name="connsiteY175" fmla="*/ 3731111 h 6858000"/>
              <a:gd name="connsiteX176" fmla="*/ 1635889 w 7472601"/>
              <a:gd name="connsiteY176" fmla="*/ 3709494 h 6858000"/>
              <a:gd name="connsiteX177" fmla="*/ 1510397 w 7472601"/>
              <a:gd name="connsiteY177" fmla="*/ 3684705 h 6858000"/>
              <a:gd name="connsiteX178" fmla="*/ 1146550 w 7472601"/>
              <a:gd name="connsiteY178" fmla="*/ 3802012 h 6858000"/>
              <a:gd name="connsiteX179" fmla="*/ 698834 w 7472601"/>
              <a:gd name="connsiteY179" fmla="*/ 3952272 h 6858000"/>
              <a:gd name="connsiteX180" fmla="*/ 34256 w 7472601"/>
              <a:gd name="connsiteY180" fmla="*/ 4347603 h 6858000"/>
              <a:gd name="connsiteX181" fmla="*/ 527241 w 7472601"/>
              <a:gd name="connsiteY181" fmla="*/ 4065078 h 6858000"/>
              <a:gd name="connsiteX182" fmla="*/ 1510397 w 7472601"/>
              <a:gd name="connsiteY182" fmla="*/ 3684705 h 6858000"/>
              <a:gd name="connsiteX183" fmla="*/ 1313114 w 7472601"/>
              <a:gd name="connsiteY183" fmla="*/ 3655216 h 6858000"/>
              <a:gd name="connsiteX184" fmla="*/ 1109304 w 7472601"/>
              <a:gd name="connsiteY184" fmla="*/ 3669030 h 6858000"/>
              <a:gd name="connsiteX185" fmla="*/ 8129 w 7472601"/>
              <a:gd name="connsiteY185" fmla="*/ 4330519 h 6858000"/>
              <a:gd name="connsiteX186" fmla="*/ 687572 w 7472601"/>
              <a:gd name="connsiteY186" fmla="*/ 3925629 h 6858000"/>
              <a:gd name="connsiteX187" fmla="*/ 1138365 w 7472601"/>
              <a:gd name="connsiteY187" fmla="*/ 3774515 h 6858000"/>
              <a:gd name="connsiteX188" fmla="*/ 1505579 w 7472601"/>
              <a:gd name="connsiteY188" fmla="*/ 3655526 h 6858000"/>
              <a:gd name="connsiteX189" fmla="*/ 1313114 w 7472601"/>
              <a:gd name="connsiteY189" fmla="*/ 3655216 h 6858000"/>
              <a:gd name="connsiteX190" fmla="*/ 3655073 w 7472601"/>
              <a:gd name="connsiteY190" fmla="*/ 3650884 h 6858000"/>
              <a:gd name="connsiteX191" fmla="*/ 3989938 w 7472601"/>
              <a:gd name="connsiteY191" fmla="*/ 3991685 h 6858000"/>
              <a:gd name="connsiteX192" fmla="*/ 4393907 w 7472601"/>
              <a:gd name="connsiteY192" fmla="*/ 4261258 h 6858000"/>
              <a:gd name="connsiteX193" fmla="*/ 4648051 w 7472601"/>
              <a:gd name="connsiteY193" fmla="*/ 4374051 h 6858000"/>
              <a:gd name="connsiteX194" fmla="*/ 4383389 w 7472601"/>
              <a:gd name="connsiteY194" fmla="*/ 4184369 h 6858000"/>
              <a:gd name="connsiteX195" fmla="*/ 4165508 w 7472601"/>
              <a:gd name="connsiteY195" fmla="*/ 4035196 h 6858000"/>
              <a:gd name="connsiteX196" fmla="*/ 4068162 w 7472601"/>
              <a:gd name="connsiteY196" fmla="*/ 3953394 h 6858000"/>
              <a:gd name="connsiteX197" fmla="*/ 3981416 w 7472601"/>
              <a:gd name="connsiteY197" fmla="*/ 3880482 h 6858000"/>
              <a:gd name="connsiteX198" fmla="*/ 3800147 w 7472601"/>
              <a:gd name="connsiteY198" fmla="*/ 3749872 h 6858000"/>
              <a:gd name="connsiteX199" fmla="*/ 3655073 w 7472601"/>
              <a:gd name="connsiteY199" fmla="*/ 3650884 h 6858000"/>
              <a:gd name="connsiteX200" fmla="*/ 3670252 w 7472601"/>
              <a:gd name="connsiteY200" fmla="*/ 3622798 h 6858000"/>
              <a:gd name="connsiteX201" fmla="*/ 3817258 w 7472601"/>
              <a:gd name="connsiteY201" fmla="*/ 3723577 h 6858000"/>
              <a:gd name="connsiteX202" fmla="*/ 4000461 w 7472601"/>
              <a:gd name="connsiteY202" fmla="*/ 3855966 h 6858000"/>
              <a:gd name="connsiteX203" fmla="*/ 4088180 w 7472601"/>
              <a:gd name="connsiteY203" fmla="*/ 3929774 h 6858000"/>
              <a:gd name="connsiteX204" fmla="*/ 4184555 w 7472601"/>
              <a:gd name="connsiteY204" fmla="*/ 4010683 h 6858000"/>
              <a:gd name="connsiteX205" fmla="*/ 4399563 w 7472601"/>
              <a:gd name="connsiteY205" fmla="*/ 4158106 h 6858000"/>
              <a:gd name="connsiteX206" fmla="*/ 4684469 w 7472601"/>
              <a:gd name="connsiteY206" fmla="*/ 4364680 h 6858000"/>
              <a:gd name="connsiteX207" fmla="*/ 4690271 w 7472601"/>
              <a:gd name="connsiteY207" fmla="*/ 4370034 h 6858000"/>
              <a:gd name="connsiteX208" fmla="*/ 4136093 w 7472601"/>
              <a:gd name="connsiteY208" fmla="*/ 3858466 h 6858000"/>
              <a:gd name="connsiteX209" fmla="*/ 3670252 w 7472601"/>
              <a:gd name="connsiteY209" fmla="*/ 3622798 h 6858000"/>
              <a:gd name="connsiteX210" fmla="*/ 4440129 w 7472601"/>
              <a:gd name="connsiteY210" fmla="*/ 3448571 h 6858000"/>
              <a:gd name="connsiteX211" fmla="*/ 4856525 w 7472601"/>
              <a:gd name="connsiteY211" fmla="*/ 3915351 h 6858000"/>
              <a:gd name="connsiteX212" fmla="*/ 5059055 w 7472601"/>
              <a:gd name="connsiteY212" fmla="*/ 4108918 h 6858000"/>
              <a:gd name="connsiteX213" fmla="*/ 5290070 w 7472601"/>
              <a:gd name="connsiteY213" fmla="*/ 4263619 h 6858000"/>
              <a:gd name="connsiteX214" fmla="*/ 4834991 w 7472601"/>
              <a:gd name="connsiteY214" fmla="*/ 3830985 h 6858000"/>
              <a:gd name="connsiteX215" fmla="*/ 4440129 w 7472601"/>
              <a:gd name="connsiteY215" fmla="*/ 3448571 h 6858000"/>
              <a:gd name="connsiteX216" fmla="*/ 4441737 w 7472601"/>
              <a:gd name="connsiteY216" fmla="*/ 3399734 h 6858000"/>
              <a:gd name="connsiteX217" fmla="*/ 4431236 w 7472601"/>
              <a:gd name="connsiteY217" fmla="*/ 3400954 h 6858000"/>
              <a:gd name="connsiteX218" fmla="*/ 4557150 w 7472601"/>
              <a:gd name="connsiteY218" fmla="*/ 3510023 h 6858000"/>
              <a:gd name="connsiteX219" fmla="*/ 4856936 w 7472601"/>
              <a:gd name="connsiteY219" fmla="*/ 3809146 h 6858000"/>
              <a:gd name="connsiteX220" fmla="*/ 5111996 w 7472601"/>
              <a:gd name="connsiteY220" fmla="*/ 4065759 h 6858000"/>
              <a:gd name="connsiteX221" fmla="*/ 5388878 w 7472601"/>
              <a:gd name="connsiteY221" fmla="*/ 4300185 h 6858000"/>
              <a:gd name="connsiteX222" fmla="*/ 5425556 w 7472601"/>
              <a:gd name="connsiteY222" fmla="*/ 4308967 h 6858000"/>
              <a:gd name="connsiteX223" fmla="*/ 4943646 w 7472601"/>
              <a:gd name="connsiteY223" fmla="*/ 3822916 h 6858000"/>
              <a:gd name="connsiteX224" fmla="*/ 4594837 w 7472601"/>
              <a:gd name="connsiteY224" fmla="*/ 3532274 h 6858000"/>
              <a:gd name="connsiteX225" fmla="*/ 4441737 w 7472601"/>
              <a:gd name="connsiteY225" fmla="*/ 3399734 h 6858000"/>
              <a:gd name="connsiteX226" fmla="*/ 5425834 w 7472601"/>
              <a:gd name="connsiteY226" fmla="*/ 3162785 h 6858000"/>
              <a:gd name="connsiteX227" fmla="*/ 5401644 w 7472601"/>
              <a:gd name="connsiteY227" fmla="*/ 3617847 h 6858000"/>
              <a:gd name="connsiteX228" fmla="*/ 5467256 w 7472601"/>
              <a:gd name="connsiteY228" fmla="*/ 4175494 h 6858000"/>
              <a:gd name="connsiteX229" fmla="*/ 5448069 w 7472601"/>
              <a:gd name="connsiteY229" fmla="*/ 3567554 h 6858000"/>
              <a:gd name="connsiteX230" fmla="*/ 5425834 w 7472601"/>
              <a:gd name="connsiteY230" fmla="*/ 3162785 h 6858000"/>
              <a:gd name="connsiteX231" fmla="*/ 1318687 w 7472601"/>
              <a:gd name="connsiteY231" fmla="*/ 3113840 h 6858000"/>
              <a:gd name="connsiteX232" fmla="*/ 1066793 w 7472601"/>
              <a:gd name="connsiteY232" fmla="*/ 3212171 h 6858000"/>
              <a:gd name="connsiteX233" fmla="*/ 993319 w 7472601"/>
              <a:gd name="connsiteY233" fmla="*/ 3247648 h 6858000"/>
              <a:gd name="connsiteX234" fmla="*/ 853081 w 7472601"/>
              <a:gd name="connsiteY234" fmla="*/ 3312410 h 6858000"/>
              <a:gd name="connsiteX235" fmla="*/ 805957 w 7472601"/>
              <a:gd name="connsiteY235" fmla="*/ 3330443 h 6858000"/>
              <a:gd name="connsiteX236" fmla="*/ 1318687 w 7472601"/>
              <a:gd name="connsiteY236" fmla="*/ 3113840 h 6858000"/>
              <a:gd name="connsiteX237" fmla="*/ 5453702 w 7472601"/>
              <a:gd name="connsiteY237" fmla="*/ 3090882 h 6858000"/>
              <a:gd name="connsiteX238" fmla="*/ 5480135 w 7472601"/>
              <a:gd name="connsiteY238" fmla="*/ 3565802 h 6858000"/>
              <a:gd name="connsiteX239" fmla="*/ 5499023 w 7472601"/>
              <a:gd name="connsiteY239" fmla="*/ 4166310 h 6858000"/>
              <a:gd name="connsiteX240" fmla="*/ 5547022 w 7472601"/>
              <a:gd name="connsiteY240" fmla="*/ 3607838 h 6858000"/>
              <a:gd name="connsiteX241" fmla="*/ 5515964 w 7472601"/>
              <a:gd name="connsiteY241" fmla="*/ 3378541 h 6858000"/>
              <a:gd name="connsiteX242" fmla="*/ 5453702 w 7472601"/>
              <a:gd name="connsiteY242" fmla="*/ 3090882 h 6858000"/>
              <a:gd name="connsiteX243" fmla="*/ 1238695 w 7472601"/>
              <a:gd name="connsiteY243" fmla="*/ 3076820 h 6858000"/>
              <a:gd name="connsiteX244" fmla="*/ 716371 w 7472601"/>
              <a:gd name="connsiteY244" fmla="*/ 3293249 h 6858000"/>
              <a:gd name="connsiteX245" fmla="*/ 579522 w 7472601"/>
              <a:gd name="connsiteY245" fmla="*/ 3371759 h 6858000"/>
              <a:gd name="connsiteX246" fmla="*/ 600288 w 7472601"/>
              <a:gd name="connsiteY246" fmla="*/ 3365555 h 6858000"/>
              <a:gd name="connsiteX247" fmla="*/ 840692 w 7472601"/>
              <a:gd name="connsiteY247" fmla="*/ 3284921 h 6858000"/>
              <a:gd name="connsiteX248" fmla="*/ 979248 w 7472601"/>
              <a:gd name="connsiteY248" fmla="*/ 3221003 h 6858000"/>
              <a:gd name="connsiteX249" fmla="*/ 1053282 w 7472601"/>
              <a:gd name="connsiteY249" fmla="*/ 3185247 h 6858000"/>
              <a:gd name="connsiteX250" fmla="*/ 1320603 w 7472601"/>
              <a:gd name="connsiteY250" fmla="*/ 3081281 h 6858000"/>
              <a:gd name="connsiteX251" fmla="*/ 1238695 w 7472601"/>
              <a:gd name="connsiteY251" fmla="*/ 3076820 h 6858000"/>
              <a:gd name="connsiteX252" fmla="*/ 5425627 w 7472601"/>
              <a:gd name="connsiteY252" fmla="*/ 2954192 h 6858000"/>
              <a:gd name="connsiteX253" fmla="*/ 5470770 w 7472601"/>
              <a:gd name="connsiteY253" fmla="*/ 3005435 h 6858000"/>
              <a:gd name="connsiteX254" fmla="*/ 5519779 w 7472601"/>
              <a:gd name="connsiteY254" fmla="*/ 4359223 h 6858000"/>
              <a:gd name="connsiteX255" fmla="*/ 5520293 w 7472601"/>
              <a:gd name="connsiteY255" fmla="*/ 4360602 h 6858000"/>
              <a:gd name="connsiteX256" fmla="*/ 5767221 w 7472601"/>
              <a:gd name="connsiteY256" fmla="*/ 4665564 h 6858000"/>
              <a:gd name="connsiteX257" fmla="*/ 6937169 w 7472601"/>
              <a:gd name="connsiteY257" fmla="*/ 4815941 h 6858000"/>
              <a:gd name="connsiteX258" fmla="*/ 6953922 w 7472601"/>
              <a:gd name="connsiteY258" fmla="*/ 4890068 h 6858000"/>
              <a:gd name="connsiteX259" fmla="*/ 6071359 w 7472601"/>
              <a:gd name="connsiteY259" fmla="*/ 4770770 h 6858000"/>
              <a:gd name="connsiteX260" fmla="*/ 6038839 w 7472601"/>
              <a:gd name="connsiteY260" fmla="*/ 4764474 h 6858000"/>
              <a:gd name="connsiteX261" fmla="*/ 6038706 w 7472601"/>
              <a:gd name="connsiteY261" fmla="*/ 4763847 h 6858000"/>
              <a:gd name="connsiteX262" fmla="*/ 6037784 w 7472601"/>
              <a:gd name="connsiteY262" fmla="*/ 4764270 h 6858000"/>
              <a:gd name="connsiteX263" fmla="*/ 6038839 w 7472601"/>
              <a:gd name="connsiteY263" fmla="*/ 4764474 h 6858000"/>
              <a:gd name="connsiteX264" fmla="*/ 6040338 w 7472601"/>
              <a:gd name="connsiteY264" fmla="*/ 4771418 h 6858000"/>
              <a:gd name="connsiteX265" fmla="*/ 6024488 w 7472601"/>
              <a:gd name="connsiteY265" fmla="*/ 4809903 h 6858000"/>
              <a:gd name="connsiteX266" fmla="*/ 5599771 w 7472601"/>
              <a:gd name="connsiteY266" fmla="*/ 5509652 h 6858000"/>
              <a:gd name="connsiteX267" fmla="*/ 5548843 w 7472601"/>
              <a:gd name="connsiteY267" fmla="*/ 5563845 h 6858000"/>
              <a:gd name="connsiteX268" fmla="*/ 5940952 w 7472601"/>
              <a:gd name="connsiteY268" fmla="*/ 6250028 h 6858000"/>
              <a:gd name="connsiteX269" fmla="*/ 6043441 w 7472601"/>
              <a:gd name="connsiteY269" fmla="*/ 6665847 h 6858000"/>
              <a:gd name="connsiteX270" fmla="*/ 6093432 w 7472601"/>
              <a:gd name="connsiteY270" fmla="*/ 6858000 h 6858000"/>
              <a:gd name="connsiteX271" fmla="*/ 6034344 w 7472601"/>
              <a:gd name="connsiteY271" fmla="*/ 6858000 h 6858000"/>
              <a:gd name="connsiteX272" fmla="*/ 6026679 w 7472601"/>
              <a:gd name="connsiteY272" fmla="*/ 6836959 h 6858000"/>
              <a:gd name="connsiteX273" fmla="*/ 5800441 w 7472601"/>
              <a:gd name="connsiteY273" fmla="*/ 6335286 h 6858000"/>
              <a:gd name="connsiteX274" fmla="*/ 5526562 w 7472601"/>
              <a:gd name="connsiteY274" fmla="*/ 5705388 h 6858000"/>
              <a:gd name="connsiteX275" fmla="*/ 5519640 w 7472601"/>
              <a:gd name="connsiteY275" fmla="*/ 5683774 h 6858000"/>
              <a:gd name="connsiteX276" fmla="*/ 5844559 w 7472601"/>
              <a:gd name="connsiteY276" fmla="*/ 6553349 h 6858000"/>
              <a:gd name="connsiteX277" fmla="*/ 5975994 w 7472601"/>
              <a:gd name="connsiteY277" fmla="*/ 6858000 h 6858000"/>
              <a:gd name="connsiteX278" fmla="*/ 5898547 w 7472601"/>
              <a:gd name="connsiteY278" fmla="*/ 6858000 h 6858000"/>
              <a:gd name="connsiteX279" fmla="*/ 5682041 w 7472601"/>
              <a:gd name="connsiteY279" fmla="*/ 6355860 h 6858000"/>
              <a:gd name="connsiteX280" fmla="*/ 5461758 w 7472601"/>
              <a:gd name="connsiteY280" fmla="*/ 5820220 h 6858000"/>
              <a:gd name="connsiteX281" fmla="*/ 5237282 w 7472601"/>
              <a:gd name="connsiteY281" fmla="*/ 6579086 h 6858000"/>
              <a:gd name="connsiteX282" fmla="*/ 5115009 w 7472601"/>
              <a:gd name="connsiteY282" fmla="*/ 6858000 h 6858000"/>
              <a:gd name="connsiteX283" fmla="*/ 5028074 w 7472601"/>
              <a:gd name="connsiteY283" fmla="*/ 6858000 h 6858000"/>
              <a:gd name="connsiteX284" fmla="*/ 5079508 w 7472601"/>
              <a:gd name="connsiteY284" fmla="*/ 6749074 h 6858000"/>
              <a:gd name="connsiteX285" fmla="*/ 5371846 w 7472601"/>
              <a:gd name="connsiteY285" fmla="*/ 5924413 h 6858000"/>
              <a:gd name="connsiteX286" fmla="*/ 5270512 w 7472601"/>
              <a:gd name="connsiteY286" fmla="*/ 6138975 h 6858000"/>
              <a:gd name="connsiteX287" fmla="*/ 5062409 w 7472601"/>
              <a:gd name="connsiteY287" fmla="*/ 6653544 h 6858000"/>
              <a:gd name="connsiteX288" fmla="*/ 5036628 w 7472601"/>
              <a:gd name="connsiteY288" fmla="*/ 6754247 h 6858000"/>
              <a:gd name="connsiteX289" fmla="*/ 5009112 w 7472601"/>
              <a:gd name="connsiteY289" fmla="*/ 6858000 h 6858000"/>
              <a:gd name="connsiteX290" fmla="*/ 4976679 w 7472601"/>
              <a:gd name="connsiteY290" fmla="*/ 6858000 h 6858000"/>
              <a:gd name="connsiteX291" fmla="*/ 5006537 w 7472601"/>
              <a:gd name="connsiteY291" fmla="*/ 6747068 h 6858000"/>
              <a:gd name="connsiteX292" fmla="*/ 5032723 w 7472601"/>
              <a:gd name="connsiteY292" fmla="*/ 6644957 h 6858000"/>
              <a:gd name="connsiteX293" fmla="*/ 5242949 w 7472601"/>
              <a:gd name="connsiteY293" fmla="*/ 6125175 h 6858000"/>
              <a:gd name="connsiteX294" fmla="*/ 5286321 w 7472601"/>
              <a:gd name="connsiteY294" fmla="*/ 6033555 h 6858000"/>
              <a:gd name="connsiteX295" fmla="*/ 5008210 w 7472601"/>
              <a:gd name="connsiteY295" fmla="*/ 6649194 h 6858000"/>
              <a:gd name="connsiteX296" fmla="*/ 4986321 w 7472601"/>
              <a:gd name="connsiteY296" fmla="*/ 6765687 h 6858000"/>
              <a:gd name="connsiteX297" fmla="*/ 4973474 w 7472601"/>
              <a:gd name="connsiteY297" fmla="*/ 6858000 h 6858000"/>
              <a:gd name="connsiteX298" fmla="*/ 4907178 w 7472601"/>
              <a:gd name="connsiteY298" fmla="*/ 6858000 h 6858000"/>
              <a:gd name="connsiteX299" fmla="*/ 4910810 w 7472601"/>
              <a:gd name="connsiteY299" fmla="*/ 6829660 h 6858000"/>
              <a:gd name="connsiteX300" fmla="*/ 4987461 w 7472601"/>
              <a:gd name="connsiteY300" fmla="*/ 6432994 h 6858000"/>
              <a:gd name="connsiteX301" fmla="*/ 5179262 w 7472601"/>
              <a:gd name="connsiteY301" fmla="*/ 6035044 h 6858000"/>
              <a:gd name="connsiteX302" fmla="*/ 4689678 w 7472601"/>
              <a:gd name="connsiteY302" fmla="*/ 6440241 h 6858000"/>
              <a:gd name="connsiteX303" fmla="*/ 4477543 w 7472601"/>
              <a:gd name="connsiteY303" fmla="*/ 6674836 h 6858000"/>
              <a:gd name="connsiteX304" fmla="*/ 4329957 w 7472601"/>
              <a:gd name="connsiteY304" fmla="*/ 6858000 h 6858000"/>
              <a:gd name="connsiteX305" fmla="*/ 4218595 w 7472601"/>
              <a:gd name="connsiteY305" fmla="*/ 6858000 h 6858000"/>
              <a:gd name="connsiteX306" fmla="*/ 4368888 w 7472601"/>
              <a:gd name="connsiteY306" fmla="*/ 6668412 h 6858000"/>
              <a:gd name="connsiteX307" fmla="*/ 4563091 w 7472601"/>
              <a:gd name="connsiteY307" fmla="*/ 6442508 h 6858000"/>
              <a:gd name="connsiteX308" fmla="*/ 5387324 w 7472601"/>
              <a:gd name="connsiteY308" fmla="*/ 5705830 h 6858000"/>
              <a:gd name="connsiteX309" fmla="*/ 5073620 w 7472601"/>
              <a:gd name="connsiteY309" fmla="*/ 5955437 h 6858000"/>
              <a:gd name="connsiteX310" fmla="*/ 4689789 w 7472601"/>
              <a:gd name="connsiteY310" fmla="*/ 6268382 h 6858000"/>
              <a:gd name="connsiteX311" fmla="*/ 4418722 w 7472601"/>
              <a:gd name="connsiteY311" fmla="*/ 6570886 h 6858000"/>
              <a:gd name="connsiteX312" fmla="*/ 4214944 w 7472601"/>
              <a:gd name="connsiteY312" fmla="*/ 6858000 h 6858000"/>
              <a:gd name="connsiteX313" fmla="*/ 4177898 w 7472601"/>
              <a:gd name="connsiteY313" fmla="*/ 6858000 h 6858000"/>
              <a:gd name="connsiteX314" fmla="*/ 4391597 w 7472601"/>
              <a:gd name="connsiteY314" fmla="*/ 6556370 h 6858000"/>
              <a:gd name="connsiteX315" fmla="*/ 4668889 w 7472601"/>
              <a:gd name="connsiteY315" fmla="*/ 6246399 h 6858000"/>
              <a:gd name="connsiteX316" fmla="*/ 5055427 w 7472601"/>
              <a:gd name="connsiteY316" fmla="*/ 5931476 h 6858000"/>
              <a:gd name="connsiteX317" fmla="*/ 5371814 w 7472601"/>
              <a:gd name="connsiteY317" fmla="*/ 5678975 h 6858000"/>
              <a:gd name="connsiteX318" fmla="*/ 4987918 w 7472601"/>
              <a:gd name="connsiteY318" fmla="*/ 5838701 h 6858000"/>
              <a:gd name="connsiteX319" fmla="*/ 4317146 w 7472601"/>
              <a:gd name="connsiteY319" fmla="*/ 6587716 h 6858000"/>
              <a:gd name="connsiteX320" fmla="*/ 4171627 w 7472601"/>
              <a:gd name="connsiteY320" fmla="*/ 6858000 h 6858000"/>
              <a:gd name="connsiteX321" fmla="*/ 4081585 w 7472601"/>
              <a:gd name="connsiteY321" fmla="*/ 6858000 h 6858000"/>
              <a:gd name="connsiteX322" fmla="*/ 4238603 w 7472601"/>
              <a:gd name="connsiteY322" fmla="*/ 6559341 h 6858000"/>
              <a:gd name="connsiteX323" fmla="*/ 4778333 w 7472601"/>
              <a:gd name="connsiteY323" fmla="*/ 5873626 h 6858000"/>
              <a:gd name="connsiteX324" fmla="*/ 5414185 w 7472601"/>
              <a:gd name="connsiteY324" fmla="*/ 5573882 h 6858000"/>
              <a:gd name="connsiteX325" fmla="*/ 5959648 w 7472601"/>
              <a:gd name="connsiteY325" fmla="*/ 4760797 h 6858000"/>
              <a:gd name="connsiteX326" fmla="*/ 5355019 w 7472601"/>
              <a:gd name="connsiteY326" fmla="*/ 4734672 h 6858000"/>
              <a:gd name="connsiteX327" fmla="*/ 5083565 w 7472601"/>
              <a:gd name="connsiteY327" fmla="*/ 5179121 h 6858000"/>
              <a:gd name="connsiteX328" fmla="*/ 4713577 w 7472601"/>
              <a:gd name="connsiteY328" fmla="*/ 5616803 h 6858000"/>
              <a:gd name="connsiteX329" fmla="*/ 3989559 w 7472601"/>
              <a:gd name="connsiteY329" fmla="*/ 6145945 h 6858000"/>
              <a:gd name="connsiteX330" fmla="*/ 3939824 w 7472601"/>
              <a:gd name="connsiteY330" fmla="*/ 6066900 h 6858000"/>
              <a:gd name="connsiteX331" fmla="*/ 4584537 w 7472601"/>
              <a:gd name="connsiteY331" fmla="*/ 5324826 h 6858000"/>
              <a:gd name="connsiteX332" fmla="*/ 5037105 w 7472601"/>
              <a:gd name="connsiteY332" fmla="*/ 5088765 h 6858000"/>
              <a:gd name="connsiteX333" fmla="*/ 5039930 w 7472601"/>
              <a:gd name="connsiteY333" fmla="*/ 5089585 h 6858000"/>
              <a:gd name="connsiteX334" fmla="*/ 5263764 w 7472601"/>
              <a:gd name="connsiteY334" fmla="*/ 4735525 h 6858000"/>
              <a:gd name="connsiteX335" fmla="*/ 4086300 w 7472601"/>
              <a:gd name="connsiteY335" fmla="*/ 4884599 h 6858000"/>
              <a:gd name="connsiteX336" fmla="*/ 4085485 w 7472601"/>
              <a:gd name="connsiteY336" fmla="*/ 4899070 h 6858000"/>
              <a:gd name="connsiteX337" fmla="*/ 3871915 w 7472601"/>
              <a:gd name="connsiteY337" fmla="*/ 5253645 h 6858000"/>
              <a:gd name="connsiteX338" fmla="*/ 3799374 w 7472601"/>
              <a:gd name="connsiteY338" fmla="*/ 5466127 h 6858000"/>
              <a:gd name="connsiteX339" fmla="*/ 3498850 w 7472601"/>
              <a:gd name="connsiteY339" fmla="*/ 6661888 h 6858000"/>
              <a:gd name="connsiteX340" fmla="*/ 3399216 w 7472601"/>
              <a:gd name="connsiteY340" fmla="*/ 6858000 h 6858000"/>
              <a:gd name="connsiteX341" fmla="*/ 3303688 w 7472601"/>
              <a:gd name="connsiteY341" fmla="*/ 6858000 h 6858000"/>
              <a:gd name="connsiteX342" fmla="*/ 3391774 w 7472601"/>
              <a:gd name="connsiteY342" fmla="*/ 6697181 h 6858000"/>
              <a:gd name="connsiteX343" fmla="*/ 3735540 w 7472601"/>
              <a:gd name="connsiteY343" fmla="*/ 5546923 h 6858000"/>
              <a:gd name="connsiteX344" fmla="*/ 3729438 w 7472601"/>
              <a:gd name="connsiteY344" fmla="*/ 5569058 h 6858000"/>
              <a:gd name="connsiteX345" fmla="*/ 3707782 w 7472601"/>
              <a:gd name="connsiteY345" fmla="*/ 5644908 h 6858000"/>
              <a:gd name="connsiteX346" fmla="*/ 3583827 w 7472601"/>
              <a:gd name="connsiteY346" fmla="*/ 6039215 h 6858000"/>
              <a:gd name="connsiteX347" fmla="*/ 3547861 w 7472601"/>
              <a:gd name="connsiteY347" fmla="*/ 6129609 h 6858000"/>
              <a:gd name="connsiteX348" fmla="*/ 3490905 w 7472601"/>
              <a:gd name="connsiteY348" fmla="*/ 6277660 h 6858000"/>
              <a:gd name="connsiteX349" fmla="*/ 3455859 w 7472601"/>
              <a:gd name="connsiteY349" fmla="*/ 6391301 h 6858000"/>
              <a:gd name="connsiteX350" fmla="*/ 3429112 w 7472601"/>
              <a:gd name="connsiteY350" fmla="*/ 6479469 h 6858000"/>
              <a:gd name="connsiteX351" fmla="*/ 3304862 w 7472601"/>
              <a:gd name="connsiteY351" fmla="*/ 6796476 h 6858000"/>
              <a:gd name="connsiteX352" fmla="*/ 3276071 w 7472601"/>
              <a:gd name="connsiteY352" fmla="*/ 6858000 h 6858000"/>
              <a:gd name="connsiteX353" fmla="*/ 3240805 w 7472601"/>
              <a:gd name="connsiteY353" fmla="*/ 6858000 h 6858000"/>
              <a:gd name="connsiteX354" fmla="*/ 3275917 w 7472601"/>
              <a:gd name="connsiteY354" fmla="*/ 6783192 h 6858000"/>
              <a:gd name="connsiteX355" fmla="*/ 3399358 w 7472601"/>
              <a:gd name="connsiteY355" fmla="*/ 6469011 h 6858000"/>
              <a:gd name="connsiteX356" fmla="*/ 3425650 w 7472601"/>
              <a:gd name="connsiteY356" fmla="*/ 6381333 h 6858000"/>
              <a:gd name="connsiteX357" fmla="*/ 3460661 w 7472601"/>
              <a:gd name="connsiteY357" fmla="*/ 6266763 h 6858000"/>
              <a:gd name="connsiteX358" fmla="*/ 3518021 w 7472601"/>
              <a:gd name="connsiteY358" fmla="*/ 6117298 h 6858000"/>
              <a:gd name="connsiteX359" fmla="*/ 3554035 w 7472601"/>
              <a:gd name="connsiteY359" fmla="*/ 6027832 h 6858000"/>
              <a:gd name="connsiteX360" fmla="*/ 3677174 w 7472601"/>
              <a:gd name="connsiteY360" fmla="*/ 5636351 h 6858000"/>
              <a:gd name="connsiteX361" fmla="*/ 3698819 w 7472601"/>
              <a:gd name="connsiteY361" fmla="*/ 5560503 h 6858000"/>
              <a:gd name="connsiteX362" fmla="*/ 3702094 w 7472601"/>
              <a:gd name="connsiteY362" fmla="*/ 5549194 h 6858000"/>
              <a:gd name="connsiteX363" fmla="*/ 3398355 w 7472601"/>
              <a:gd name="connsiteY363" fmla="*/ 6094603 h 6858000"/>
              <a:gd name="connsiteX364" fmla="*/ 3193941 w 7472601"/>
              <a:gd name="connsiteY364" fmla="*/ 6798775 h 6858000"/>
              <a:gd name="connsiteX365" fmla="*/ 3184140 w 7472601"/>
              <a:gd name="connsiteY365" fmla="*/ 6858000 h 6858000"/>
              <a:gd name="connsiteX366" fmla="*/ 3099978 w 7472601"/>
              <a:gd name="connsiteY366" fmla="*/ 6858000 h 6858000"/>
              <a:gd name="connsiteX367" fmla="*/ 3101556 w 7472601"/>
              <a:gd name="connsiteY367" fmla="*/ 6843337 h 6858000"/>
              <a:gd name="connsiteX368" fmla="*/ 3370162 w 7472601"/>
              <a:gd name="connsiteY368" fmla="*/ 5785550 h 6858000"/>
              <a:gd name="connsiteX369" fmla="*/ 3746477 w 7472601"/>
              <a:gd name="connsiteY369" fmla="*/ 5377889 h 6858000"/>
              <a:gd name="connsiteX370" fmla="*/ 3863399 w 7472601"/>
              <a:gd name="connsiteY370" fmla="*/ 5087257 h 6858000"/>
              <a:gd name="connsiteX371" fmla="*/ 3968712 w 7472601"/>
              <a:gd name="connsiteY371" fmla="*/ 4913989 h 6858000"/>
              <a:gd name="connsiteX372" fmla="*/ 2792390 w 7472601"/>
              <a:gd name="connsiteY372" fmla="*/ 5382974 h 6858000"/>
              <a:gd name="connsiteX373" fmla="*/ 2714982 w 7472601"/>
              <a:gd name="connsiteY373" fmla="*/ 5427051 h 6858000"/>
              <a:gd name="connsiteX374" fmla="*/ 2813361 w 7472601"/>
              <a:gd name="connsiteY374" fmla="*/ 6023912 h 6858000"/>
              <a:gd name="connsiteX375" fmla="*/ 2688430 w 7472601"/>
              <a:gd name="connsiteY375" fmla="*/ 6801564 h 6858000"/>
              <a:gd name="connsiteX376" fmla="*/ 2629626 w 7472601"/>
              <a:gd name="connsiteY376" fmla="*/ 6763394 h 6858000"/>
              <a:gd name="connsiteX377" fmla="*/ 2565328 w 7472601"/>
              <a:gd name="connsiteY377" fmla="*/ 5516399 h 6858000"/>
              <a:gd name="connsiteX378" fmla="*/ 1922999 w 7472601"/>
              <a:gd name="connsiteY378" fmla="*/ 5980343 h 6858000"/>
              <a:gd name="connsiteX379" fmla="*/ 1950261 w 7472601"/>
              <a:gd name="connsiteY379" fmla="*/ 6405858 h 6858000"/>
              <a:gd name="connsiteX380" fmla="*/ 2365554 w 7472601"/>
              <a:gd name="connsiteY380" fmla="*/ 6759107 h 6858000"/>
              <a:gd name="connsiteX381" fmla="*/ 2424142 w 7472601"/>
              <a:gd name="connsiteY381" fmla="*/ 6858000 h 6858000"/>
              <a:gd name="connsiteX382" fmla="*/ 2395994 w 7472601"/>
              <a:gd name="connsiteY382" fmla="*/ 6858000 h 6858000"/>
              <a:gd name="connsiteX383" fmla="*/ 2392863 w 7472601"/>
              <a:gd name="connsiteY383" fmla="*/ 6852964 h 6858000"/>
              <a:gd name="connsiteX384" fmla="*/ 2017589 w 7472601"/>
              <a:gd name="connsiteY384" fmla="*/ 6493982 h 6858000"/>
              <a:gd name="connsiteX385" fmla="*/ 2147336 w 7472601"/>
              <a:gd name="connsiteY385" fmla="*/ 6594052 h 6858000"/>
              <a:gd name="connsiteX386" fmla="*/ 2207047 w 7472601"/>
              <a:gd name="connsiteY386" fmla="*/ 6654540 h 6858000"/>
              <a:gd name="connsiteX387" fmla="*/ 2299106 w 7472601"/>
              <a:gd name="connsiteY387" fmla="*/ 6778931 h 6858000"/>
              <a:gd name="connsiteX388" fmla="*/ 2314430 w 7472601"/>
              <a:gd name="connsiteY388" fmla="*/ 6801144 h 6858000"/>
              <a:gd name="connsiteX389" fmla="*/ 2352406 w 7472601"/>
              <a:gd name="connsiteY389" fmla="*/ 6858000 h 6858000"/>
              <a:gd name="connsiteX390" fmla="*/ 2314492 w 7472601"/>
              <a:gd name="connsiteY390" fmla="*/ 6858000 h 6858000"/>
              <a:gd name="connsiteX391" fmla="*/ 2288095 w 7472601"/>
              <a:gd name="connsiteY391" fmla="*/ 6818030 h 6858000"/>
              <a:gd name="connsiteX392" fmla="*/ 2272768 w 7472601"/>
              <a:gd name="connsiteY392" fmla="*/ 6795822 h 6858000"/>
              <a:gd name="connsiteX393" fmla="*/ 2182715 w 7472601"/>
              <a:gd name="connsiteY393" fmla="*/ 6675071 h 6858000"/>
              <a:gd name="connsiteX394" fmla="*/ 2032061 w 7472601"/>
              <a:gd name="connsiteY394" fmla="*/ 6541380 h 6858000"/>
              <a:gd name="connsiteX395" fmla="*/ 2257220 w 7472601"/>
              <a:gd name="connsiteY395" fmla="*/ 6826257 h 6858000"/>
              <a:gd name="connsiteX396" fmla="*/ 2281324 w 7472601"/>
              <a:gd name="connsiteY396" fmla="*/ 6858000 h 6858000"/>
              <a:gd name="connsiteX397" fmla="*/ 2242860 w 7472601"/>
              <a:gd name="connsiteY397" fmla="*/ 6858000 h 6858000"/>
              <a:gd name="connsiteX398" fmla="*/ 2232818 w 7472601"/>
              <a:gd name="connsiteY398" fmla="*/ 6844926 h 6858000"/>
              <a:gd name="connsiteX399" fmla="*/ 1990172 w 7472601"/>
              <a:gd name="connsiteY399" fmla="*/ 6542121 h 6858000"/>
              <a:gd name="connsiteX400" fmla="*/ 2124090 w 7472601"/>
              <a:gd name="connsiteY400" fmla="*/ 6761017 h 6858000"/>
              <a:gd name="connsiteX401" fmla="*/ 2200380 w 7472601"/>
              <a:gd name="connsiteY401" fmla="*/ 6858000 h 6858000"/>
              <a:gd name="connsiteX402" fmla="*/ 2147507 w 7472601"/>
              <a:gd name="connsiteY402" fmla="*/ 6858000 h 6858000"/>
              <a:gd name="connsiteX403" fmla="*/ 2070668 w 7472601"/>
              <a:gd name="connsiteY403" fmla="*/ 6761520 h 6858000"/>
              <a:gd name="connsiteX404" fmla="*/ 1975142 w 7472601"/>
              <a:gd name="connsiteY404" fmla="*/ 6585570 h 6858000"/>
              <a:gd name="connsiteX405" fmla="*/ 2050035 w 7472601"/>
              <a:gd name="connsiteY405" fmla="*/ 6813345 h 6858000"/>
              <a:gd name="connsiteX406" fmla="*/ 2063025 w 7472601"/>
              <a:gd name="connsiteY406" fmla="*/ 6858000 h 6858000"/>
              <a:gd name="connsiteX407" fmla="*/ 2021675 w 7472601"/>
              <a:gd name="connsiteY407" fmla="*/ 6858000 h 6858000"/>
              <a:gd name="connsiteX408" fmla="*/ 2019308 w 7472601"/>
              <a:gd name="connsiteY408" fmla="*/ 6847118 h 6858000"/>
              <a:gd name="connsiteX409" fmla="*/ 1938835 w 7472601"/>
              <a:gd name="connsiteY409" fmla="*/ 6551160 h 6858000"/>
              <a:gd name="connsiteX410" fmla="*/ 1953230 w 7472601"/>
              <a:gd name="connsiteY410" fmla="*/ 6759699 h 6858000"/>
              <a:gd name="connsiteX411" fmla="*/ 1956763 w 7472601"/>
              <a:gd name="connsiteY411" fmla="*/ 6778191 h 6858000"/>
              <a:gd name="connsiteX412" fmla="*/ 1967925 w 7472601"/>
              <a:gd name="connsiteY412" fmla="*/ 6858000 h 6858000"/>
              <a:gd name="connsiteX413" fmla="*/ 1936622 w 7472601"/>
              <a:gd name="connsiteY413" fmla="*/ 6858000 h 6858000"/>
              <a:gd name="connsiteX414" fmla="*/ 1926261 w 7472601"/>
              <a:gd name="connsiteY414" fmla="*/ 6784064 h 6858000"/>
              <a:gd name="connsiteX415" fmla="*/ 1922724 w 7472601"/>
              <a:gd name="connsiteY415" fmla="*/ 6765577 h 6858000"/>
              <a:gd name="connsiteX416" fmla="*/ 1904650 w 7472601"/>
              <a:gd name="connsiteY416" fmla="*/ 6639616 h 6858000"/>
              <a:gd name="connsiteX417" fmla="*/ 1885273 w 7472601"/>
              <a:gd name="connsiteY417" fmla="*/ 6858000 h 6858000"/>
              <a:gd name="connsiteX418" fmla="*/ 1854363 w 7472601"/>
              <a:gd name="connsiteY418" fmla="*/ 6858000 h 6858000"/>
              <a:gd name="connsiteX419" fmla="*/ 1880391 w 7472601"/>
              <a:gd name="connsiteY419" fmla="*/ 6603796 h 6858000"/>
              <a:gd name="connsiteX420" fmla="*/ 1818273 w 7472601"/>
              <a:gd name="connsiteY420" fmla="*/ 6715729 h 6858000"/>
              <a:gd name="connsiteX421" fmla="*/ 1794691 w 7472601"/>
              <a:gd name="connsiteY421" fmla="*/ 6843239 h 6858000"/>
              <a:gd name="connsiteX422" fmla="*/ 1794914 w 7472601"/>
              <a:gd name="connsiteY422" fmla="*/ 6858000 h 6858000"/>
              <a:gd name="connsiteX423" fmla="*/ 1746128 w 7472601"/>
              <a:gd name="connsiteY423" fmla="*/ 6858000 h 6858000"/>
              <a:gd name="connsiteX424" fmla="*/ 1753934 w 7472601"/>
              <a:gd name="connsiteY424" fmla="*/ 6724796 h 6858000"/>
              <a:gd name="connsiteX425" fmla="*/ 1792053 w 7472601"/>
              <a:gd name="connsiteY425" fmla="*/ 6572396 h 6858000"/>
              <a:gd name="connsiteX426" fmla="*/ 1862248 w 7472601"/>
              <a:gd name="connsiteY426" fmla="*/ 6266397 h 6858000"/>
              <a:gd name="connsiteX427" fmla="*/ 1862250 w 7472601"/>
              <a:gd name="connsiteY427" fmla="*/ 6033531 h 6858000"/>
              <a:gd name="connsiteX428" fmla="*/ 1211999 w 7472601"/>
              <a:gd name="connsiteY428" fmla="*/ 6683610 h 6858000"/>
              <a:gd name="connsiteX429" fmla="*/ 1213266 w 7472601"/>
              <a:gd name="connsiteY429" fmla="*/ 6691947 h 6858000"/>
              <a:gd name="connsiteX430" fmla="*/ 1203370 w 7472601"/>
              <a:gd name="connsiteY430" fmla="*/ 6850676 h 6858000"/>
              <a:gd name="connsiteX431" fmla="*/ 1203671 w 7472601"/>
              <a:gd name="connsiteY431" fmla="*/ 6858000 h 6858000"/>
              <a:gd name="connsiteX432" fmla="*/ 1143180 w 7472601"/>
              <a:gd name="connsiteY432" fmla="*/ 6858000 h 6858000"/>
              <a:gd name="connsiteX433" fmla="*/ 1142176 w 7472601"/>
              <a:gd name="connsiteY433" fmla="*/ 6766045 h 6858000"/>
              <a:gd name="connsiteX434" fmla="*/ 1067484 w 7472601"/>
              <a:gd name="connsiteY434" fmla="*/ 6858000 h 6858000"/>
              <a:gd name="connsiteX435" fmla="*/ 953928 w 7472601"/>
              <a:gd name="connsiteY435" fmla="*/ 6858000 h 6858000"/>
              <a:gd name="connsiteX436" fmla="*/ 959715 w 7472601"/>
              <a:gd name="connsiteY436" fmla="*/ 6850185 h 6858000"/>
              <a:gd name="connsiteX437" fmla="*/ 1483788 w 7472601"/>
              <a:gd name="connsiteY437" fmla="*/ 6259174 h 6858000"/>
              <a:gd name="connsiteX438" fmla="*/ 1100671 w 7472601"/>
              <a:gd name="connsiteY438" fmla="*/ 6252137 h 6858000"/>
              <a:gd name="connsiteX439" fmla="*/ 1090144 w 7472601"/>
              <a:gd name="connsiteY439" fmla="*/ 6256748 h 6858000"/>
              <a:gd name="connsiteX440" fmla="*/ 1095872 w 7472601"/>
              <a:gd name="connsiteY440" fmla="*/ 6271892 h 6858000"/>
              <a:gd name="connsiteX441" fmla="*/ 262785 w 7472601"/>
              <a:gd name="connsiteY441" fmla="*/ 6845450 h 6858000"/>
              <a:gd name="connsiteX442" fmla="*/ 209968 w 7472601"/>
              <a:gd name="connsiteY442" fmla="*/ 6770713 h 6858000"/>
              <a:gd name="connsiteX443" fmla="*/ 873460 w 7472601"/>
              <a:gd name="connsiteY443" fmla="*/ 6253768 h 6858000"/>
              <a:gd name="connsiteX444" fmla="*/ 192686 w 7472601"/>
              <a:gd name="connsiteY444" fmla="*/ 5849257 h 6858000"/>
              <a:gd name="connsiteX445" fmla="*/ 4696 w 7472601"/>
              <a:gd name="connsiteY445" fmla="*/ 5697668 h 6858000"/>
              <a:gd name="connsiteX446" fmla="*/ 0 w 7472601"/>
              <a:gd name="connsiteY446" fmla="*/ 5689984 h 6858000"/>
              <a:gd name="connsiteX447" fmla="*/ 0 w 7472601"/>
              <a:gd name="connsiteY447" fmla="*/ 5513472 h 6858000"/>
              <a:gd name="connsiteX448" fmla="*/ 174101 w 7472601"/>
              <a:gd name="connsiteY448" fmla="*/ 5620277 h 6858000"/>
              <a:gd name="connsiteX449" fmla="*/ 891800 w 7472601"/>
              <a:gd name="connsiteY449" fmla="*/ 6036935 h 6858000"/>
              <a:gd name="connsiteX450" fmla="*/ 1072219 w 7472601"/>
              <a:gd name="connsiteY450" fmla="*/ 6169443 h 6858000"/>
              <a:gd name="connsiteX451" fmla="*/ 1074117 w 7472601"/>
              <a:gd name="connsiteY451" fmla="*/ 6170301 h 6858000"/>
              <a:gd name="connsiteX452" fmla="*/ 1083114 w 7472601"/>
              <a:gd name="connsiteY452" fmla="*/ 6174131 h 6858000"/>
              <a:gd name="connsiteX453" fmla="*/ 1543010 w 7472601"/>
              <a:gd name="connsiteY453" fmla="*/ 6191140 h 6858000"/>
              <a:gd name="connsiteX454" fmla="*/ 1551080 w 7472601"/>
              <a:gd name="connsiteY454" fmla="*/ 6195006 h 6858000"/>
              <a:gd name="connsiteX455" fmla="*/ 2345443 w 7472601"/>
              <a:gd name="connsiteY455" fmla="*/ 5549882 h 6858000"/>
              <a:gd name="connsiteX456" fmla="*/ 1721499 w 7472601"/>
              <a:gd name="connsiteY456" fmla="*/ 5599969 h 6858000"/>
              <a:gd name="connsiteX457" fmla="*/ 767716 w 7472601"/>
              <a:gd name="connsiteY457" fmla="*/ 5472768 h 6858000"/>
              <a:gd name="connsiteX458" fmla="*/ 722147 w 7472601"/>
              <a:gd name="connsiteY458" fmla="*/ 5393091 h 6858000"/>
              <a:gd name="connsiteX459" fmla="*/ 1485552 w 7472601"/>
              <a:gd name="connsiteY459" fmla="*/ 5313202 h 6858000"/>
              <a:gd name="connsiteX460" fmla="*/ 2143004 w 7472601"/>
              <a:gd name="connsiteY460" fmla="*/ 5402420 h 6858000"/>
              <a:gd name="connsiteX461" fmla="*/ 1933391 w 7472601"/>
              <a:gd name="connsiteY461" fmla="*/ 5156971 h 6858000"/>
              <a:gd name="connsiteX462" fmla="*/ 1827118 w 7472601"/>
              <a:gd name="connsiteY462" fmla="*/ 4968410 h 6858000"/>
              <a:gd name="connsiteX463" fmla="*/ 1837349 w 7472601"/>
              <a:gd name="connsiteY463" fmla="*/ 4956357 h 6858000"/>
              <a:gd name="connsiteX464" fmla="*/ 2162835 w 7472601"/>
              <a:gd name="connsiteY464" fmla="*/ 5187853 h 6858000"/>
              <a:gd name="connsiteX465" fmla="*/ 2257167 w 7472601"/>
              <a:gd name="connsiteY465" fmla="*/ 5462123 h 6858000"/>
              <a:gd name="connsiteX466" fmla="*/ 2261598 w 7472601"/>
              <a:gd name="connsiteY466" fmla="*/ 5467998 h 6858000"/>
              <a:gd name="connsiteX467" fmla="*/ 2437177 w 7472601"/>
              <a:gd name="connsiteY467" fmla="*/ 5479608 h 6858000"/>
              <a:gd name="connsiteX468" fmla="*/ 2445247 w 7472601"/>
              <a:gd name="connsiteY468" fmla="*/ 5483476 h 6858000"/>
              <a:gd name="connsiteX469" fmla="*/ 2743626 w 7472601"/>
              <a:gd name="connsiteY469" fmla="*/ 5304819 h 6858000"/>
              <a:gd name="connsiteX470" fmla="*/ 3048102 w 7472601"/>
              <a:gd name="connsiteY470" fmla="*/ 5150595 h 6858000"/>
              <a:gd name="connsiteX471" fmla="*/ 1799414 w 7472601"/>
              <a:gd name="connsiteY471" fmla="*/ 4694732 h 6858000"/>
              <a:gd name="connsiteX472" fmla="*/ 1771735 w 7472601"/>
              <a:gd name="connsiteY472" fmla="*/ 4619929 h 6858000"/>
              <a:gd name="connsiteX473" fmla="*/ 3104273 w 7472601"/>
              <a:gd name="connsiteY473" fmla="*/ 5076159 h 6858000"/>
              <a:gd name="connsiteX474" fmla="*/ 3113245 w 7472601"/>
              <a:gd name="connsiteY474" fmla="*/ 5090705 h 6858000"/>
              <a:gd name="connsiteX475" fmla="*/ 3126294 w 7472601"/>
              <a:gd name="connsiteY475" fmla="*/ 5114400 h 6858000"/>
              <a:gd name="connsiteX476" fmla="*/ 3937433 w 7472601"/>
              <a:gd name="connsiteY476" fmla="*/ 4830473 h 6858000"/>
              <a:gd name="connsiteX477" fmla="*/ 3590475 w 7472601"/>
              <a:gd name="connsiteY477" fmla="*/ 4597974 h 6858000"/>
              <a:gd name="connsiteX478" fmla="*/ 3100264 w 7472601"/>
              <a:gd name="connsiteY478" fmla="*/ 4579845 h 6858000"/>
              <a:gd name="connsiteX479" fmla="*/ 2183576 w 7472601"/>
              <a:gd name="connsiteY479" fmla="*/ 4227150 h 6858000"/>
              <a:gd name="connsiteX480" fmla="*/ 2151029 w 7472601"/>
              <a:gd name="connsiteY480" fmla="*/ 4146947 h 6858000"/>
              <a:gd name="connsiteX481" fmla="*/ 3563434 w 7472601"/>
              <a:gd name="connsiteY481" fmla="*/ 4469115 h 6858000"/>
              <a:gd name="connsiteX482" fmla="*/ 3177952 w 7472601"/>
              <a:gd name="connsiteY482" fmla="*/ 3657386 h 6858000"/>
              <a:gd name="connsiteX483" fmla="*/ 3189263 w 7472601"/>
              <a:gd name="connsiteY483" fmla="*/ 3625726 h 6858000"/>
              <a:gd name="connsiteX484" fmla="*/ 3560912 w 7472601"/>
              <a:gd name="connsiteY484" fmla="*/ 4079863 h 6858000"/>
              <a:gd name="connsiteX485" fmla="*/ 3626636 w 7472601"/>
              <a:gd name="connsiteY485" fmla="*/ 4512230 h 6858000"/>
              <a:gd name="connsiteX486" fmla="*/ 3653088 w 7472601"/>
              <a:gd name="connsiteY486" fmla="*/ 4521417 h 6858000"/>
              <a:gd name="connsiteX487" fmla="*/ 3988128 w 7472601"/>
              <a:gd name="connsiteY487" fmla="*/ 4817267 h 6858000"/>
              <a:gd name="connsiteX488" fmla="*/ 4830582 w 7472601"/>
              <a:gd name="connsiteY488" fmla="*/ 4676000 h 6858000"/>
              <a:gd name="connsiteX489" fmla="*/ 4830100 w 7472601"/>
              <a:gd name="connsiteY489" fmla="*/ 4675554 h 6858000"/>
              <a:gd name="connsiteX490" fmla="*/ 4036318 w 7472601"/>
              <a:gd name="connsiteY490" fmla="*/ 4147013 h 6858000"/>
              <a:gd name="connsiteX491" fmla="*/ 3432098 w 7472601"/>
              <a:gd name="connsiteY491" fmla="*/ 3537312 h 6858000"/>
              <a:gd name="connsiteX492" fmla="*/ 3446761 w 7472601"/>
              <a:gd name="connsiteY492" fmla="*/ 3461278 h 6858000"/>
              <a:gd name="connsiteX493" fmla="*/ 4419733 w 7472601"/>
              <a:gd name="connsiteY493" fmla="*/ 3963555 h 6858000"/>
              <a:gd name="connsiteX494" fmla="*/ 4781371 w 7472601"/>
              <a:gd name="connsiteY494" fmla="*/ 4458604 h 6858000"/>
              <a:gd name="connsiteX495" fmla="*/ 4780440 w 7472601"/>
              <a:gd name="connsiteY495" fmla="*/ 4470290 h 6858000"/>
              <a:gd name="connsiteX496" fmla="*/ 4898954 w 7472601"/>
              <a:gd name="connsiteY496" fmla="*/ 4662092 h 6858000"/>
              <a:gd name="connsiteX497" fmla="*/ 4900699 w 7472601"/>
              <a:gd name="connsiteY497" fmla="*/ 4670867 h 6858000"/>
              <a:gd name="connsiteX498" fmla="*/ 5714511 w 7472601"/>
              <a:gd name="connsiteY498" fmla="*/ 4663483 h 6858000"/>
              <a:gd name="connsiteX499" fmla="*/ 5464793 w 7472601"/>
              <a:gd name="connsiteY499" fmla="*/ 4393556 h 6858000"/>
              <a:gd name="connsiteX500" fmla="*/ 5461897 w 7472601"/>
              <a:gd name="connsiteY500" fmla="*/ 4390879 h 6858000"/>
              <a:gd name="connsiteX501" fmla="*/ 4294126 w 7472601"/>
              <a:gd name="connsiteY501" fmla="*/ 3303048 h 6858000"/>
              <a:gd name="connsiteX502" fmla="*/ 4305321 w 7472601"/>
              <a:gd name="connsiteY502" fmla="*/ 3256953 h 6858000"/>
              <a:gd name="connsiteX503" fmla="*/ 4949299 w 7472601"/>
              <a:gd name="connsiteY503" fmla="*/ 3766336 h 6858000"/>
              <a:gd name="connsiteX504" fmla="*/ 5291452 w 7472601"/>
              <a:gd name="connsiteY504" fmla="*/ 4076801 h 6858000"/>
              <a:gd name="connsiteX505" fmla="*/ 5434998 w 7472601"/>
              <a:gd name="connsiteY505" fmla="*/ 4254100 h 6858000"/>
              <a:gd name="connsiteX506" fmla="*/ 5351015 w 7472601"/>
              <a:gd name="connsiteY506" fmla="*/ 3760989 h 6858000"/>
              <a:gd name="connsiteX507" fmla="*/ 5413780 w 7472601"/>
              <a:gd name="connsiteY507" fmla="*/ 2966265 h 6858000"/>
              <a:gd name="connsiteX508" fmla="*/ 5425627 w 7472601"/>
              <a:gd name="connsiteY508" fmla="*/ 2954192 h 6858000"/>
              <a:gd name="connsiteX509" fmla="*/ 6604735 w 7472601"/>
              <a:gd name="connsiteY509" fmla="*/ 2041381 h 6858000"/>
              <a:gd name="connsiteX510" fmla="*/ 7204487 w 7472601"/>
              <a:gd name="connsiteY510" fmla="*/ 2742112 h 6858000"/>
              <a:gd name="connsiteX511" fmla="*/ 7131592 w 7472601"/>
              <a:gd name="connsiteY511" fmla="*/ 2672096 h 6858000"/>
              <a:gd name="connsiteX512" fmla="*/ 6996344 w 7472601"/>
              <a:gd name="connsiteY512" fmla="*/ 2518310 h 6858000"/>
              <a:gd name="connsiteX513" fmla="*/ 6735495 w 7472601"/>
              <a:gd name="connsiteY513" fmla="*/ 2196890 h 6858000"/>
              <a:gd name="connsiteX514" fmla="*/ 6721901 w 7472601"/>
              <a:gd name="connsiteY514" fmla="*/ 2179274 h 6858000"/>
              <a:gd name="connsiteX515" fmla="*/ 6604735 w 7472601"/>
              <a:gd name="connsiteY515" fmla="*/ 2041381 h 6858000"/>
              <a:gd name="connsiteX516" fmla="*/ 6591670 w 7472601"/>
              <a:gd name="connsiteY516" fmla="*/ 1988277 h 6858000"/>
              <a:gd name="connsiteX517" fmla="*/ 6747349 w 7472601"/>
              <a:gd name="connsiteY517" fmla="*/ 2160069 h 6858000"/>
              <a:gd name="connsiteX518" fmla="*/ 6760943 w 7472601"/>
              <a:gd name="connsiteY518" fmla="*/ 2177686 h 6858000"/>
              <a:gd name="connsiteX519" fmla="*/ 7021065 w 7472601"/>
              <a:gd name="connsiteY519" fmla="*/ 2498102 h 6858000"/>
              <a:gd name="connsiteX520" fmla="*/ 7155223 w 7472601"/>
              <a:gd name="connsiteY520" fmla="*/ 2650386 h 6858000"/>
              <a:gd name="connsiteX521" fmla="*/ 7203167 w 7472601"/>
              <a:gd name="connsiteY521" fmla="*/ 2697288 h 6858000"/>
              <a:gd name="connsiteX522" fmla="*/ 6937703 w 7472601"/>
              <a:gd name="connsiteY522" fmla="*/ 2321981 h 6858000"/>
              <a:gd name="connsiteX523" fmla="*/ 6591670 w 7472601"/>
              <a:gd name="connsiteY523" fmla="*/ 1988277 h 6858000"/>
              <a:gd name="connsiteX524" fmla="*/ 5798671 w 7472601"/>
              <a:gd name="connsiteY524" fmla="*/ 1981601 h 6858000"/>
              <a:gd name="connsiteX525" fmla="*/ 5754709 w 7472601"/>
              <a:gd name="connsiteY525" fmla="*/ 2071454 h 6858000"/>
              <a:gd name="connsiteX526" fmla="*/ 5763044 w 7472601"/>
              <a:gd name="connsiteY526" fmla="*/ 2842206 h 6858000"/>
              <a:gd name="connsiteX527" fmla="*/ 5764974 w 7472601"/>
              <a:gd name="connsiteY527" fmla="*/ 2799609 h 6858000"/>
              <a:gd name="connsiteX528" fmla="*/ 5767665 w 7472601"/>
              <a:gd name="connsiteY528" fmla="*/ 2666409 h 6858000"/>
              <a:gd name="connsiteX529" fmla="*/ 5763055 w 7472601"/>
              <a:gd name="connsiteY529" fmla="*/ 2579705 h 6858000"/>
              <a:gd name="connsiteX530" fmla="*/ 5758079 w 7472601"/>
              <a:gd name="connsiteY530" fmla="*/ 2492508 h 6858000"/>
              <a:gd name="connsiteX531" fmla="*/ 5779325 w 7472601"/>
              <a:gd name="connsiteY531" fmla="*/ 2197069 h 6858000"/>
              <a:gd name="connsiteX532" fmla="*/ 5798671 w 7472601"/>
              <a:gd name="connsiteY532" fmla="*/ 1981601 h 6858000"/>
              <a:gd name="connsiteX533" fmla="*/ 5829202 w 7472601"/>
              <a:gd name="connsiteY533" fmla="*/ 1971679 h 6858000"/>
              <a:gd name="connsiteX534" fmla="*/ 5809558 w 7472601"/>
              <a:gd name="connsiteY534" fmla="*/ 2198043 h 6858000"/>
              <a:gd name="connsiteX535" fmla="*/ 5788653 w 7472601"/>
              <a:gd name="connsiteY535" fmla="*/ 2489430 h 6858000"/>
              <a:gd name="connsiteX536" fmla="*/ 5793439 w 7472601"/>
              <a:gd name="connsiteY536" fmla="*/ 2575235 h 6858000"/>
              <a:gd name="connsiteX537" fmla="*/ 5796837 w 7472601"/>
              <a:gd name="connsiteY537" fmla="*/ 2637633 h 6858000"/>
              <a:gd name="connsiteX538" fmla="*/ 5818614 w 7472601"/>
              <a:gd name="connsiteY538" fmla="*/ 2473055 h 6858000"/>
              <a:gd name="connsiteX539" fmla="*/ 5829202 w 7472601"/>
              <a:gd name="connsiteY539" fmla="*/ 1971679 h 6858000"/>
              <a:gd name="connsiteX540" fmla="*/ 5911389 w 7472601"/>
              <a:gd name="connsiteY540" fmla="*/ 1898371 h 6858000"/>
              <a:gd name="connsiteX541" fmla="*/ 6237627 w 7472601"/>
              <a:gd name="connsiteY541" fmla="*/ 2231921 h 6858000"/>
              <a:gd name="connsiteX542" fmla="*/ 5911389 w 7472601"/>
              <a:gd name="connsiteY542" fmla="*/ 1898371 h 6858000"/>
              <a:gd name="connsiteX543" fmla="*/ 6944437 w 7472601"/>
              <a:gd name="connsiteY543" fmla="*/ 1575402 h 6858000"/>
              <a:gd name="connsiteX544" fmla="*/ 6304730 w 7472601"/>
              <a:gd name="connsiteY544" fmla="*/ 1766654 h 6858000"/>
              <a:gd name="connsiteX545" fmla="*/ 6944437 w 7472601"/>
              <a:gd name="connsiteY545" fmla="*/ 1575402 h 6858000"/>
              <a:gd name="connsiteX546" fmla="*/ 7019523 w 7472601"/>
              <a:gd name="connsiteY546" fmla="*/ 1519450 h 6858000"/>
              <a:gd name="connsiteX547" fmla="*/ 6298091 w 7472601"/>
              <a:gd name="connsiteY547" fmla="*/ 1737122 h 6858000"/>
              <a:gd name="connsiteX548" fmla="*/ 7019523 w 7472601"/>
              <a:gd name="connsiteY548" fmla="*/ 1519450 h 6858000"/>
              <a:gd name="connsiteX549" fmla="*/ 2399523 w 7472601"/>
              <a:gd name="connsiteY549" fmla="*/ 1428234 h 6858000"/>
              <a:gd name="connsiteX550" fmla="*/ 2224982 w 7472601"/>
              <a:gd name="connsiteY550" fmla="*/ 1826201 h 6858000"/>
              <a:gd name="connsiteX551" fmla="*/ 2096099 w 7472601"/>
              <a:gd name="connsiteY551" fmla="*/ 2345900 h 6858000"/>
              <a:gd name="connsiteX552" fmla="*/ 2283317 w 7472601"/>
              <a:gd name="connsiteY552" fmla="*/ 1796925 h 6858000"/>
              <a:gd name="connsiteX553" fmla="*/ 2399523 w 7472601"/>
              <a:gd name="connsiteY553" fmla="*/ 1428234 h 6858000"/>
              <a:gd name="connsiteX554" fmla="*/ 2448558 w 7472601"/>
              <a:gd name="connsiteY554" fmla="*/ 1373435 h 6858000"/>
              <a:gd name="connsiteX555" fmla="*/ 2312521 w 7472601"/>
              <a:gd name="connsiteY555" fmla="*/ 1806140 h 6858000"/>
              <a:gd name="connsiteX556" fmla="*/ 2127533 w 7472601"/>
              <a:gd name="connsiteY556" fmla="*/ 2348380 h 6858000"/>
              <a:gd name="connsiteX557" fmla="*/ 2358080 w 7472601"/>
              <a:gd name="connsiteY557" fmla="*/ 1866134 h 6858000"/>
              <a:gd name="connsiteX558" fmla="*/ 2407436 w 7472601"/>
              <a:gd name="connsiteY558" fmla="*/ 1651070 h 6858000"/>
              <a:gd name="connsiteX559" fmla="*/ 2448558 w 7472601"/>
              <a:gd name="connsiteY559" fmla="*/ 1373435 h 6858000"/>
              <a:gd name="connsiteX560" fmla="*/ 278707 w 7472601"/>
              <a:gd name="connsiteY560" fmla="*/ 1352270 h 6858000"/>
              <a:gd name="connsiteX561" fmla="*/ 321570 w 7472601"/>
              <a:gd name="connsiteY561" fmla="*/ 1861610 h 6858000"/>
              <a:gd name="connsiteX562" fmla="*/ 294281 w 7472601"/>
              <a:gd name="connsiteY562" fmla="*/ 1440658 h 6858000"/>
              <a:gd name="connsiteX563" fmla="*/ 278707 w 7472601"/>
              <a:gd name="connsiteY563" fmla="*/ 1352270 h 6858000"/>
              <a:gd name="connsiteX564" fmla="*/ 1423821 w 7472601"/>
              <a:gd name="connsiteY564" fmla="*/ 1351958 h 6858000"/>
              <a:gd name="connsiteX565" fmla="*/ 1638521 w 7472601"/>
              <a:gd name="connsiteY565" fmla="*/ 1908470 h 6858000"/>
              <a:gd name="connsiteX566" fmla="*/ 1754199 w 7472601"/>
              <a:gd name="connsiteY566" fmla="*/ 2149284 h 6858000"/>
              <a:gd name="connsiteX567" fmla="*/ 1908359 w 7472601"/>
              <a:gd name="connsiteY567" fmla="*/ 2364988 h 6858000"/>
              <a:gd name="connsiteX568" fmla="*/ 1647661 w 7472601"/>
              <a:gd name="connsiteY568" fmla="*/ 1825945 h 6858000"/>
              <a:gd name="connsiteX569" fmla="*/ 1423821 w 7472601"/>
              <a:gd name="connsiteY569" fmla="*/ 1351958 h 6858000"/>
              <a:gd name="connsiteX570" fmla="*/ 1431890 w 7472601"/>
              <a:gd name="connsiteY570" fmla="*/ 1306475 h 6858000"/>
              <a:gd name="connsiteX571" fmla="*/ 1507597 w 7472601"/>
              <a:gd name="connsiteY571" fmla="*/ 1446132 h 6858000"/>
              <a:gd name="connsiteX572" fmla="*/ 1674586 w 7472601"/>
              <a:gd name="connsiteY572" fmla="*/ 1813832 h 6858000"/>
              <a:gd name="connsiteX573" fmla="*/ 1815950 w 7472601"/>
              <a:gd name="connsiteY573" fmla="*/ 2128564 h 6858000"/>
              <a:gd name="connsiteX574" fmla="*/ 1984242 w 7472601"/>
              <a:gd name="connsiteY574" fmla="*/ 2430829 h 6858000"/>
              <a:gd name="connsiteX575" fmla="*/ 2014023 w 7472601"/>
              <a:gd name="connsiteY575" fmla="*/ 2450995 h 6858000"/>
              <a:gd name="connsiteX576" fmla="*/ 1747337 w 7472601"/>
              <a:gd name="connsiteY576" fmla="*/ 1855264 h 6858000"/>
              <a:gd name="connsiteX577" fmla="*/ 1533749 w 7472601"/>
              <a:gd name="connsiteY577" fmla="*/ 1478656 h 6858000"/>
              <a:gd name="connsiteX578" fmla="*/ 1431890 w 7472601"/>
              <a:gd name="connsiteY578" fmla="*/ 1306475 h 6858000"/>
              <a:gd name="connsiteX579" fmla="*/ 5052692 w 7472601"/>
              <a:gd name="connsiteY579" fmla="*/ 1292994 h 6858000"/>
              <a:gd name="connsiteX580" fmla="*/ 5200661 w 7472601"/>
              <a:gd name="connsiteY580" fmla="*/ 1635186 h 6858000"/>
              <a:gd name="connsiteX581" fmla="*/ 5297138 w 7472601"/>
              <a:gd name="connsiteY581" fmla="*/ 1906351 h 6858000"/>
              <a:gd name="connsiteX582" fmla="*/ 5052692 w 7472601"/>
              <a:gd name="connsiteY582" fmla="*/ 1292994 h 6858000"/>
              <a:gd name="connsiteX583" fmla="*/ 5009948 w 7472601"/>
              <a:gd name="connsiteY583" fmla="*/ 1273619 h 6858000"/>
              <a:gd name="connsiteX584" fmla="*/ 5121777 w 7472601"/>
              <a:gd name="connsiteY584" fmla="*/ 1654213 h 6858000"/>
              <a:gd name="connsiteX585" fmla="*/ 5293545 w 7472601"/>
              <a:gd name="connsiteY585" fmla="*/ 2072247 h 6858000"/>
              <a:gd name="connsiteX586" fmla="*/ 5294042 w 7472601"/>
              <a:gd name="connsiteY586" fmla="*/ 2065019 h 6858000"/>
              <a:gd name="connsiteX587" fmla="*/ 5171936 w 7472601"/>
              <a:gd name="connsiteY587" fmla="*/ 1647613 h 6858000"/>
              <a:gd name="connsiteX588" fmla="*/ 5009948 w 7472601"/>
              <a:gd name="connsiteY588" fmla="*/ 1273619 h 6858000"/>
              <a:gd name="connsiteX589" fmla="*/ 655236 w 7472601"/>
              <a:gd name="connsiteY589" fmla="*/ 1268632 h 6858000"/>
              <a:gd name="connsiteX590" fmla="*/ 839521 w 7472601"/>
              <a:gd name="connsiteY590" fmla="*/ 1685315 h 6858000"/>
              <a:gd name="connsiteX591" fmla="*/ 1109416 w 7472601"/>
              <a:gd name="connsiteY591" fmla="*/ 2061663 h 6858000"/>
              <a:gd name="connsiteX592" fmla="*/ 1298300 w 7472601"/>
              <a:gd name="connsiteY592" fmla="*/ 2247742 h 6858000"/>
              <a:gd name="connsiteX593" fmla="*/ 1125871 w 7472601"/>
              <a:gd name="connsiteY593" fmla="*/ 1989513 h 6858000"/>
              <a:gd name="connsiteX594" fmla="*/ 981574 w 7472601"/>
              <a:gd name="connsiteY594" fmla="*/ 1783157 h 6858000"/>
              <a:gd name="connsiteX595" fmla="*/ 922198 w 7472601"/>
              <a:gd name="connsiteY595" fmla="*/ 1677437 h 6858000"/>
              <a:gd name="connsiteX596" fmla="*/ 869293 w 7472601"/>
              <a:gd name="connsiteY596" fmla="*/ 1583214 h 6858000"/>
              <a:gd name="connsiteX597" fmla="*/ 751431 w 7472601"/>
              <a:gd name="connsiteY597" fmla="*/ 1405731 h 6858000"/>
              <a:gd name="connsiteX598" fmla="*/ 655236 w 7472601"/>
              <a:gd name="connsiteY598" fmla="*/ 1268632 h 6858000"/>
              <a:gd name="connsiteX599" fmla="*/ 6516292 w 7472601"/>
              <a:gd name="connsiteY599" fmla="*/ 1263064 h 6858000"/>
              <a:gd name="connsiteX600" fmla="*/ 5736320 w 7472601"/>
              <a:gd name="connsiteY600" fmla="*/ 1501803 h 6858000"/>
              <a:gd name="connsiteX601" fmla="*/ 6516292 w 7472601"/>
              <a:gd name="connsiteY601" fmla="*/ 1263064 h 6858000"/>
              <a:gd name="connsiteX602" fmla="*/ 291466 w 7472601"/>
              <a:gd name="connsiteY602" fmla="*/ 1250369 h 6858000"/>
              <a:gd name="connsiteX603" fmla="*/ 323180 w 7472601"/>
              <a:gd name="connsiteY603" fmla="*/ 1435283 h 6858000"/>
              <a:gd name="connsiteX604" fmla="*/ 349381 w 7472601"/>
              <a:gd name="connsiteY604" fmla="*/ 1875041 h 6858000"/>
              <a:gd name="connsiteX605" fmla="*/ 374363 w 7472601"/>
              <a:gd name="connsiteY605" fmla="*/ 1506494 h 6858000"/>
              <a:gd name="connsiteX606" fmla="*/ 302168 w 7472601"/>
              <a:gd name="connsiteY606" fmla="*/ 1274495 h 6858000"/>
              <a:gd name="connsiteX607" fmla="*/ 291466 w 7472601"/>
              <a:gd name="connsiteY607" fmla="*/ 1250369 h 6858000"/>
              <a:gd name="connsiteX608" fmla="*/ 678222 w 7472601"/>
              <a:gd name="connsiteY608" fmla="*/ 1248670 h 6858000"/>
              <a:gd name="connsiteX609" fmla="*/ 775536 w 7472601"/>
              <a:gd name="connsiteY609" fmla="*/ 1388015 h 6858000"/>
              <a:gd name="connsiteX610" fmla="*/ 894529 w 7472601"/>
              <a:gd name="connsiteY610" fmla="*/ 1567739 h 6858000"/>
              <a:gd name="connsiteX611" fmla="*/ 948000 w 7472601"/>
              <a:gd name="connsiteY611" fmla="*/ 1663088 h 6858000"/>
              <a:gd name="connsiteX612" fmla="*/ 1006812 w 7472601"/>
              <a:gd name="connsiteY612" fmla="*/ 1767683 h 6858000"/>
              <a:gd name="connsiteX613" fmla="*/ 1149133 w 7472601"/>
              <a:gd name="connsiteY613" fmla="*/ 1971513 h 6858000"/>
              <a:gd name="connsiteX614" fmla="*/ 1333952 w 7472601"/>
              <a:gd name="connsiteY614" fmla="*/ 2251620 h 6858000"/>
              <a:gd name="connsiteX615" fmla="*/ 1337329 w 7472601"/>
              <a:gd name="connsiteY615" fmla="*/ 2258350 h 6858000"/>
              <a:gd name="connsiteX616" fmla="*/ 1014726 w 7472601"/>
              <a:gd name="connsiteY616" fmla="*/ 1615556 h 6858000"/>
              <a:gd name="connsiteX617" fmla="*/ 678222 w 7472601"/>
              <a:gd name="connsiteY617" fmla="*/ 1248670 h 6858000"/>
              <a:gd name="connsiteX618" fmla="*/ 6691602 w 7472601"/>
              <a:gd name="connsiteY618" fmla="*/ 1140573 h 6858000"/>
              <a:gd name="connsiteX619" fmla="*/ 6571100 w 7472601"/>
              <a:gd name="connsiteY619" fmla="*/ 1183662 h 6858000"/>
              <a:gd name="connsiteX620" fmla="*/ 6241687 w 7472601"/>
              <a:gd name="connsiteY620" fmla="*/ 1257600 h 6858000"/>
              <a:gd name="connsiteX621" fmla="*/ 5693009 w 7472601"/>
              <a:gd name="connsiteY621" fmla="*/ 1478256 h 6858000"/>
              <a:gd name="connsiteX622" fmla="*/ 6548420 w 7472601"/>
              <a:gd name="connsiteY622" fmla="*/ 1214599 h 6858000"/>
              <a:gd name="connsiteX623" fmla="*/ 6605473 w 7472601"/>
              <a:gd name="connsiteY623" fmla="*/ 1184686 h 6858000"/>
              <a:gd name="connsiteX624" fmla="*/ 6691602 w 7472601"/>
              <a:gd name="connsiteY624" fmla="*/ 1140573 h 6858000"/>
              <a:gd name="connsiteX625" fmla="*/ 4002475 w 7472601"/>
              <a:gd name="connsiteY625" fmla="*/ 1037802 h 6858000"/>
              <a:gd name="connsiteX626" fmla="*/ 4000324 w 7472601"/>
              <a:gd name="connsiteY626" fmla="*/ 1039362 h 6858000"/>
              <a:gd name="connsiteX627" fmla="*/ 4002862 w 7472601"/>
              <a:gd name="connsiteY627" fmla="*/ 1042866 h 6858000"/>
              <a:gd name="connsiteX628" fmla="*/ 4002475 w 7472601"/>
              <a:gd name="connsiteY628" fmla="*/ 1037802 h 6858000"/>
              <a:gd name="connsiteX629" fmla="*/ 506322 w 7472601"/>
              <a:gd name="connsiteY629" fmla="*/ 1020997 h 6858000"/>
              <a:gd name="connsiteX630" fmla="*/ 533068 w 7472601"/>
              <a:gd name="connsiteY630" fmla="*/ 1029409 h 6858000"/>
              <a:gd name="connsiteX631" fmla="*/ 1232525 w 7472601"/>
              <a:gd name="connsiteY631" fmla="*/ 1804675 h 6858000"/>
              <a:gd name="connsiteX632" fmla="*/ 1388858 w 7472601"/>
              <a:gd name="connsiteY632" fmla="*/ 2368011 h 6858000"/>
              <a:gd name="connsiteX633" fmla="*/ 1384098 w 7472601"/>
              <a:gd name="connsiteY633" fmla="*/ 2378125 h 6858000"/>
              <a:gd name="connsiteX634" fmla="*/ 1425393 w 7472601"/>
              <a:gd name="connsiteY634" fmla="*/ 2589124 h 6858000"/>
              <a:gd name="connsiteX635" fmla="*/ 1424001 w 7472601"/>
              <a:gd name="connsiteY635" fmla="*/ 2597541 h 6858000"/>
              <a:gd name="connsiteX636" fmla="*/ 2152729 w 7472601"/>
              <a:gd name="connsiteY636" fmla="*/ 2864487 h 6858000"/>
              <a:gd name="connsiteX637" fmla="*/ 2020609 w 7472601"/>
              <a:gd name="connsiteY637" fmla="*/ 2539671 h 6858000"/>
              <a:gd name="connsiteX638" fmla="*/ 2018920 w 7472601"/>
              <a:gd name="connsiteY638" fmla="*/ 2536309 h 6858000"/>
              <a:gd name="connsiteX639" fmla="*/ 1342441 w 7472601"/>
              <a:gd name="connsiteY639" fmla="*/ 1173017 h 6858000"/>
              <a:gd name="connsiteX640" fmla="*/ 1367925 w 7472601"/>
              <a:gd name="connsiteY640" fmla="*/ 1135648 h 6858000"/>
              <a:gd name="connsiteX641" fmla="*/ 1771401 w 7472601"/>
              <a:gd name="connsiteY641" fmla="*/ 1806673 h 6858000"/>
              <a:gd name="connsiteX642" fmla="*/ 1972385 w 7472601"/>
              <a:gd name="connsiteY642" fmla="*/ 2198735 h 6858000"/>
              <a:gd name="connsiteX643" fmla="*/ 2040892 w 7472601"/>
              <a:gd name="connsiteY643" fmla="*/ 2405205 h 6858000"/>
              <a:gd name="connsiteX644" fmla="*/ 2131689 w 7472601"/>
              <a:gd name="connsiteY644" fmla="*/ 1936926 h 6858000"/>
              <a:gd name="connsiteX645" fmla="*/ 2454820 w 7472601"/>
              <a:gd name="connsiteY645" fmla="*/ 1248808 h 6858000"/>
              <a:gd name="connsiteX646" fmla="*/ 2492512 w 7472601"/>
              <a:gd name="connsiteY646" fmla="*/ 1302920 h 6858000"/>
              <a:gd name="connsiteX647" fmla="*/ 2081216 w 7472601"/>
              <a:gd name="connsiteY647" fmla="*/ 2527513 h 6858000"/>
              <a:gd name="connsiteX648" fmla="*/ 2081211 w 7472601"/>
              <a:gd name="connsiteY648" fmla="*/ 2528916 h 6858000"/>
              <a:gd name="connsiteX649" fmla="*/ 2199067 w 7472601"/>
              <a:gd name="connsiteY649" fmla="*/ 2884061 h 6858000"/>
              <a:gd name="connsiteX650" fmla="*/ 3192586 w 7472601"/>
              <a:gd name="connsiteY650" fmla="*/ 3411496 h 6858000"/>
              <a:gd name="connsiteX651" fmla="*/ 3182620 w 7472601"/>
              <a:gd name="connsiteY651" fmla="*/ 3483279 h 6858000"/>
              <a:gd name="connsiteX652" fmla="*/ 2435119 w 7472601"/>
              <a:gd name="connsiteY652" fmla="*/ 3080173 h 6858000"/>
              <a:gd name="connsiteX653" fmla="*/ 2410152 w 7472601"/>
              <a:gd name="connsiteY653" fmla="*/ 3063751 h 6858000"/>
              <a:gd name="connsiteX654" fmla="*/ 2408099 w 7472601"/>
              <a:gd name="connsiteY654" fmla="*/ 3064403 h 6858000"/>
              <a:gd name="connsiteX655" fmla="*/ 2407218 w 7472601"/>
              <a:gd name="connsiteY655" fmla="*/ 3070324 h 6858000"/>
              <a:gd name="connsiteX656" fmla="*/ 2380138 w 7472601"/>
              <a:gd name="connsiteY656" fmla="*/ 3099341 h 6858000"/>
              <a:gd name="connsiteX657" fmla="*/ 1765923 w 7472601"/>
              <a:gd name="connsiteY657" fmla="*/ 3581043 h 6858000"/>
              <a:gd name="connsiteX658" fmla="*/ 1702258 w 7472601"/>
              <a:gd name="connsiteY658" fmla="*/ 3612286 h 6858000"/>
              <a:gd name="connsiteX659" fmla="*/ 1538370 w 7472601"/>
              <a:gd name="connsiteY659" fmla="*/ 3811804 h 6858000"/>
              <a:gd name="connsiteX660" fmla="*/ 542867 w 7472601"/>
              <a:gd name="connsiteY660" fmla="*/ 4944092 h 6858000"/>
              <a:gd name="connsiteX661" fmla="*/ 515800 w 7472601"/>
              <a:gd name="connsiteY661" fmla="*/ 4862180 h 6858000"/>
              <a:gd name="connsiteX662" fmla="*/ 909145 w 7472601"/>
              <a:gd name="connsiteY662" fmla="*/ 4199225 h 6858000"/>
              <a:gd name="connsiteX663" fmla="*/ 1214067 w 7472601"/>
              <a:gd name="connsiteY663" fmla="*/ 3908561 h 6858000"/>
              <a:gd name="connsiteX664" fmla="*/ 640967 w 7472601"/>
              <a:gd name="connsiteY664" fmla="*/ 4105601 h 6858000"/>
              <a:gd name="connsiteX665" fmla="*/ 112563 w 7472601"/>
              <a:gd name="connsiteY665" fmla="*/ 4396952 h 6858000"/>
              <a:gd name="connsiteX666" fmla="*/ 0 w 7472601"/>
              <a:gd name="connsiteY666" fmla="*/ 4466006 h 6858000"/>
              <a:gd name="connsiteX667" fmla="*/ 0 w 7472601"/>
              <a:gd name="connsiteY667" fmla="*/ 4233763 h 6858000"/>
              <a:gd name="connsiteX668" fmla="*/ 36881 w 7472601"/>
              <a:gd name="connsiteY668" fmla="*/ 4200118 h 6858000"/>
              <a:gd name="connsiteX669" fmla="*/ 910534 w 7472601"/>
              <a:gd name="connsiteY669" fmla="*/ 3629753 h 6858000"/>
              <a:gd name="connsiteX670" fmla="*/ 1578717 w 7472601"/>
              <a:gd name="connsiteY670" fmla="*/ 3575982 h 6858000"/>
              <a:gd name="connsiteX671" fmla="*/ 2338780 w 7472601"/>
              <a:gd name="connsiteY671" fmla="*/ 3033725 h 6858000"/>
              <a:gd name="connsiteX672" fmla="*/ 1807991 w 7472601"/>
              <a:gd name="connsiteY672" fmla="*/ 2807184 h 6858000"/>
              <a:gd name="connsiteX673" fmla="*/ 1416358 w 7472601"/>
              <a:gd name="connsiteY673" fmla="*/ 3112571 h 6858000"/>
              <a:gd name="connsiteX674" fmla="*/ 939066 w 7472601"/>
              <a:gd name="connsiteY674" fmla="*/ 3378798 h 6858000"/>
              <a:gd name="connsiteX675" fmla="*/ 115099 w 7472601"/>
              <a:gd name="connsiteY675" fmla="*/ 3607650 h 6858000"/>
              <a:gd name="connsiteX676" fmla="*/ 97284 w 7472601"/>
              <a:gd name="connsiteY676" fmla="*/ 3520393 h 6858000"/>
              <a:gd name="connsiteX677" fmla="*/ 922050 w 7472601"/>
              <a:gd name="connsiteY677" fmla="*/ 3074867 h 6858000"/>
              <a:gd name="connsiteX678" fmla="*/ 1405265 w 7472601"/>
              <a:gd name="connsiteY678" fmla="*/ 3016319 h 6858000"/>
              <a:gd name="connsiteX679" fmla="*/ 1407512 w 7472601"/>
              <a:gd name="connsiteY679" fmla="*/ 3018001 h 6858000"/>
              <a:gd name="connsiteX680" fmla="*/ 1726266 w 7472601"/>
              <a:gd name="connsiteY680" fmla="*/ 2777274 h 6858000"/>
              <a:gd name="connsiteX681" fmla="*/ 625390 w 7472601"/>
              <a:gd name="connsiteY681" fmla="*/ 2514541 h 6858000"/>
              <a:gd name="connsiteX682" fmla="*/ 619799 w 7472601"/>
              <a:gd name="connsiteY682" fmla="*/ 2527180 h 6858000"/>
              <a:gd name="connsiteX683" fmla="*/ 310030 w 7472601"/>
              <a:gd name="connsiteY683" fmla="*/ 2771818 h 6858000"/>
              <a:gd name="connsiteX684" fmla="*/ 173877 w 7472601"/>
              <a:gd name="connsiteY684" fmla="*/ 2937056 h 6858000"/>
              <a:gd name="connsiteX685" fmla="*/ 77889 w 7472601"/>
              <a:gd name="connsiteY685" fmla="*/ 3138440 h 6858000"/>
              <a:gd name="connsiteX686" fmla="*/ 0 w 7472601"/>
              <a:gd name="connsiteY686" fmla="*/ 3271395 h 6858000"/>
              <a:gd name="connsiteX687" fmla="*/ 0 w 7472601"/>
              <a:gd name="connsiteY687" fmla="*/ 3153002 h 6858000"/>
              <a:gd name="connsiteX688" fmla="*/ 2386 w 7472601"/>
              <a:gd name="connsiteY688" fmla="*/ 3149203 h 6858000"/>
              <a:gd name="connsiteX689" fmla="*/ 89753 w 7472601"/>
              <a:gd name="connsiteY689" fmla="*/ 2987702 h 6858000"/>
              <a:gd name="connsiteX690" fmla="*/ 76869 w 7472601"/>
              <a:gd name="connsiteY690" fmla="*/ 3005404 h 6858000"/>
              <a:gd name="connsiteX691" fmla="*/ 32049 w 7472601"/>
              <a:gd name="connsiteY691" fmla="*/ 3065814 h 6858000"/>
              <a:gd name="connsiteX692" fmla="*/ 0 w 7472601"/>
              <a:gd name="connsiteY692" fmla="*/ 3108744 h 6858000"/>
              <a:gd name="connsiteX693" fmla="*/ 0 w 7472601"/>
              <a:gd name="connsiteY693" fmla="*/ 3058059 h 6858000"/>
              <a:gd name="connsiteX694" fmla="*/ 7610 w 7472601"/>
              <a:gd name="connsiteY694" fmla="*/ 3047889 h 6858000"/>
              <a:gd name="connsiteX695" fmla="*/ 52419 w 7472601"/>
              <a:gd name="connsiteY695" fmla="*/ 2987479 h 6858000"/>
              <a:gd name="connsiteX696" fmla="*/ 59142 w 7472601"/>
              <a:gd name="connsiteY696" fmla="*/ 2978488 h 6858000"/>
              <a:gd name="connsiteX697" fmla="*/ 0 w 7472601"/>
              <a:gd name="connsiteY697" fmla="*/ 3015334 h 6858000"/>
              <a:gd name="connsiteX698" fmla="*/ 0 w 7472601"/>
              <a:gd name="connsiteY698" fmla="*/ 2914286 h 6858000"/>
              <a:gd name="connsiteX699" fmla="*/ 36383 w 7472601"/>
              <a:gd name="connsiteY699" fmla="*/ 2901128 h 6858000"/>
              <a:gd name="connsiteX700" fmla="*/ 156329 w 7472601"/>
              <a:gd name="connsiteY700" fmla="*/ 2840533 h 6858000"/>
              <a:gd name="connsiteX701" fmla="*/ 358355 w 7472601"/>
              <a:gd name="connsiteY701" fmla="*/ 2620471 h 6858000"/>
              <a:gd name="connsiteX702" fmla="*/ 510577 w 7472601"/>
              <a:gd name="connsiteY702" fmla="*/ 2501244 h 6858000"/>
              <a:gd name="connsiteX703" fmla="*/ 211967 w 7472601"/>
              <a:gd name="connsiteY703" fmla="*/ 2479171 h 6858000"/>
              <a:gd name="connsiteX704" fmla="*/ 0 w 7472601"/>
              <a:gd name="connsiteY704" fmla="*/ 2476398 h 6858000"/>
              <a:gd name="connsiteX705" fmla="*/ 0 w 7472601"/>
              <a:gd name="connsiteY705" fmla="*/ 2389189 h 6858000"/>
              <a:gd name="connsiteX706" fmla="*/ 103062 w 7472601"/>
              <a:gd name="connsiteY706" fmla="*/ 2389518 h 6858000"/>
              <a:gd name="connsiteX707" fmla="*/ 510734 w 7472601"/>
              <a:gd name="connsiteY707" fmla="*/ 2416201 h 6858000"/>
              <a:gd name="connsiteX708" fmla="*/ 279257 w 7472601"/>
              <a:gd name="connsiteY708" fmla="*/ 2092102 h 6858000"/>
              <a:gd name="connsiteX709" fmla="*/ 65265 w 7472601"/>
              <a:gd name="connsiteY709" fmla="*/ 2006049 h 6858000"/>
              <a:gd name="connsiteX710" fmla="*/ 0 w 7472601"/>
              <a:gd name="connsiteY710" fmla="*/ 1982532 h 6858000"/>
              <a:gd name="connsiteX711" fmla="*/ 0 w 7472601"/>
              <a:gd name="connsiteY711" fmla="*/ 1912789 h 6858000"/>
              <a:gd name="connsiteX712" fmla="*/ 97460 w 7472601"/>
              <a:gd name="connsiteY712" fmla="*/ 1953725 h 6858000"/>
              <a:gd name="connsiteX713" fmla="*/ 221272 w 7472601"/>
              <a:gd name="connsiteY713" fmla="*/ 1980766 h 6858000"/>
              <a:gd name="connsiteX714" fmla="*/ 116765 w 7472601"/>
              <a:gd name="connsiteY714" fmla="*/ 1911033 h 6858000"/>
              <a:gd name="connsiteX715" fmla="*/ 16405 w 7472601"/>
              <a:gd name="connsiteY715" fmla="*/ 1803412 h 6858000"/>
              <a:gd name="connsiteX716" fmla="*/ 0 w 7472601"/>
              <a:gd name="connsiteY716" fmla="*/ 1784777 h 6858000"/>
              <a:gd name="connsiteX717" fmla="*/ 0 w 7472601"/>
              <a:gd name="connsiteY717" fmla="*/ 1740082 h 6858000"/>
              <a:gd name="connsiteX718" fmla="*/ 39394 w 7472601"/>
              <a:gd name="connsiteY718" fmla="*/ 1784856 h 6858000"/>
              <a:gd name="connsiteX719" fmla="*/ 135813 w 7472601"/>
              <a:gd name="connsiteY719" fmla="*/ 1888838 h 6858000"/>
              <a:gd name="connsiteX720" fmla="*/ 242575 w 7472601"/>
              <a:gd name="connsiteY720" fmla="*/ 1958841 h 6858000"/>
              <a:gd name="connsiteX721" fmla="*/ 82197 w 7472601"/>
              <a:gd name="connsiteY721" fmla="*/ 1754826 h 6858000"/>
              <a:gd name="connsiteX722" fmla="*/ 0 w 7472601"/>
              <a:gd name="connsiteY722" fmla="*/ 1679650 h 6858000"/>
              <a:gd name="connsiteX723" fmla="*/ 0 w 7472601"/>
              <a:gd name="connsiteY723" fmla="*/ 1602463 h 6858000"/>
              <a:gd name="connsiteX724" fmla="*/ 84689 w 7472601"/>
              <a:gd name="connsiteY724" fmla="*/ 1677442 h 6858000"/>
              <a:gd name="connsiteX725" fmla="*/ 298437 w 7472601"/>
              <a:gd name="connsiteY725" fmla="*/ 1968019 h 6858000"/>
              <a:gd name="connsiteX726" fmla="*/ 227269 w 7472601"/>
              <a:gd name="connsiteY726" fmla="*/ 1114064 h 6858000"/>
              <a:gd name="connsiteX727" fmla="*/ 248003 w 7472601"/>
              <a:gd name="connsiteY727" fmla="*/ 1089613 h 6858000"/>
              <a:gd name="connsiteX728" fmla="*/ 427020 w 7472601"/>
              <a:gd name="connsiteY728" fmla="*/ 1619803 h 6858000"/>
              <a:gd name="connsiteX729" fmla="*/ 340345 w 7472601"/>
              <a:gd name="connsiteY729" fmla="*/ 2027739 h 6858000"/>
              <a:gd name="connsiteX730" fmla="*/ 360865 w 7472601"/>
              <a:gd name="connsiteY730" fmla="*/ 2044827 h 6858000"/>
              <a:gd name="connsiteX731" fmla="*/ 560414 w 7472601"/>
              <a:gd name="connsiteY731" fmla="*/ 2421457 h 6858000"/>
              <a:gd name="connsiteX732" fmla="*/ 1359703 w 7472601"/>
              <a:gd name="connsiteY732" fmla="*/ 2578554 h 6858000"/>
              <a:gd name="connsiteX733" fmla="*/ 1359422 w 7472601"/>
              <a:gd name="connsiteY733" fmla="*/ 2577994 h 6858000"/>
              <a:gd name="connsiteX734" fmla="*/ 828701 w 7472601"/>
              <a:gd name="connsiteY734" fmla="*/ 1839520 h 6858000"/>
              <a:gd name="connsiteX735" fmla="*/ 494427 w 7472601"/>
              <a:gd name="connsiteY735" fmla="*/ 1092333 h 6858000"/>
              <a:gd name="connsiteX736" fmla="*/ 506322 w 7472601"/>
              <a:gd name="connsiteY736" fmla="*/ 1020997 h 6858000"/>
              <a:gd name="connsiteX737" fmla="*/ 4570198 w 7472601"/>
              <a:gd name="connsiteY737" fmla="*/ 978081 h 6858000"/>
              <a:gd name="connsiteX738" fmla="*/ 4523691 w 7472601"/>
              <a:gd name="connsiteY738" fmla="*/ 1127776 h 6858000"/>
              <a:gd name="connsiteX739" fmla="*/ 4509875 w 7472601"/>
              <a:gd name="connsiteY739" fmla="*/ 1167552 h 6858000"/>
              <a:gd name="connsiteX740" fmla="*/ 4478168 w 7472601"/>
              <a:gd name="connsiteY740" fmla="*/ 1260735 h 6858000"/>
              <a:gd name="connsiteX741" fmla="*/ 4409309 w 7472601"/>
              <a:gd name="connsiteY741" fmla="*/ 1666996 h 6858000"/>
              <a:gd name="connsiteX742" fmla="*/ 4370031 w 7472601"/>
              <a:gd name="connsiteY742" fmla="*/ 1955666 h 6858000"/>
              <a:gd name="connsiteX743" fmla="*/ 4570198 w 7472601"/>
              <a:gd name="connsiteY743" fmla="*/ 978081 h 6858000"/>
              <a:gd name="connsiteX744" fmla="*/ 4557898 w 7472601"/>
              <a:gd name="connsiteY744" fmla="*/ 900011 h 6858000"/>
              <a:gd name="connsiteX745" fmla="*/ 4344840 w 7472601"/>
              <a:gd name="connsiteY745" fmla="*/ 1922038 h 6858000"/>
              <a:gd name="connsiteX746" fmla="*/ 4378710 w 7472601"/>
              <a:gd name="connsiteY746" fmla="*/ 1665516 h 6858000"/>
              <a:gd name="connsiteX747" fmla="*/ 4448798 w 7472601"/>
              <a:gd name="connsiteY747" fmla="*/ 1253024 h 6858000"/>
              <a:gd name="connsiteX748" fmla="*/ 4480315 w 7472601"/>
              <a:gd name="connsiteY748" fmla="*/ 1158454 h 6858000"/>
              <a:gd name="connsiteX749" fmla="*/ 4494133 w 7472601"/>
              <a:gd name="connsiteY749" fmla="*/ 1118676 h 6858000"/>
              <a:gd name="connsiteX750" fmla="*/ 4557898 w 7472601"/>
              <a:gd name="connsiteY750" fmla="*/ 900011 h 6858000"/>
              <a:gd name="connsiteX751" fmla="*/ 5870151 w 7472601"/>
              <a:gd name="connsiteY751" fmla="*/ 898890 h 6858000"/>
              <a:gd name="connsiteX752" fmla="*/ 5861335 w 7472601"/>
              <a:gd name="connsiteY752" fmla="*/ 899177 h 6858000"/>
              <a:gd name="connsiteX753" fmla="*/ 5843702 w 7472601"/>
              <a:gd name="connsiteY753" fmla="*/ 899748 h 6858000"/>
              <a:gd name="connsiteX754" fmla="*/ 5651107 w 7472601"/>
              <a:gd name="connsiteY754" fmla="*/ 920306 h 6858000"/>
              <a:gd name="connsiteX755" fmla="*/ 5459407 w 7472601"/>
              <a:gd name="connsiteY755" fmla="*/ 940975 h 6858000"/>
              <a:gd name="connsiteX756" fmla="*/ 5374846 w 7472601"/>
              <a:gd name="connsiteY756" fmla="*/ 941988 h 6858000"/>
              <a:gd name="connsiteX757" fmla="*/ 5256105 w 7472601"/>
              <a:gd name="connsiteY757" fmla="*/ 945632 h 6858000"/>
              <a:gd name="connsiteX758" fmla="*/ 5107071 w 7472601"/>
              <a:gd name="connsiteY758" fmla="*/ 969720 h 6858000"/>
              <a:gd name="connsiteX759" fmla="*/ 4998681 w 7472601"/>
              <a:gd name="connsiteY759" fmla="*/ 988771 h 6858000"/>
              <a:gd name="connsiteX760" fmla="*/ 5870151 w 7472601"/>
              <a:gd name="connsiteY760" fmla="*/ 898890 h 6858000"/>
              <a:gd name="connsiteX761" fmla="*/ 5504425 w 7472601"/>
              <a:gd name="connsiteY761" fmla="*/ 848067 h 6858000"/>
              <a:gd name="connsiteX762" fmla="*/ 4968849 w 7472601"/>
              <a:gd name="connsiteY762" fmla="*/ 962318 h 6858000"/>
              <a:gd name="connsiteX763" fmla="*/ 5104039 w 7472601"/>
              <a:gd name="connsiteY763" fmla="*/ 940634 h 6858000"/>
              <a:gd name="connsiteX764" fmla="*/ 5256311 w 7472601"/>
              <a:gd name="connsiteY764" fmla="*/ 916490 h 6858000"/>
              <a:gd name="connsiteX765" fmla="*/ 5377381 w 7472601"/>
              <a:gd name="connsiteY765" fmla="*/ 912671 h 6858000"/>
              <a:gd name="connsiteX766" fmla="*/ 5460148 w 7472601"/>
              <a:gd name="connsiteY766" fmla="*/ 911442 h 6858000"/>
              <a:gd name="connsiteX767" fmla="*/ 5648971 w 7472601"/>
              <a:gd name="connsiteY767" fmla="*/ 891331 h 6858000"/>
              <a:gd name="connsiteX768" fmla="*/ 5844807 w 7472601"/>
              <a:gd name="connsiteY768" fmla="*/ 870718 h 6858000"/>
              <a:gd name="connsiteX769" fmla="*/ 5862975 w 7472601"/>
              <a:gd name="connsiteY769" fmla="*/ 869756 h 6858000"/>
              <a:gd name="connsiteX770" fmla="*/ 5920887 w 7472601"/>
              <a:gd name="connsiteY770" fmla="*/ 865929 h 6858000"/>
              <a:gd name="connsiteX771" fmla="*/ 5504425 w 7472601"/>
              <a:gd name="connsiteY771" fmla="*/ 848067 h 6858000"/>
              <a:gd name="connsiteX772" fmla="*/ 3607114 w 7472601"/>
              <a:gd name="connsiteY772" fmla="*/ 467441 h 6858000"/>
              <a:gd name="connsiteX773" fmla="*/ 3296242 w 7472601"/>
              <a:gd name="connsiteY773" fmla="*/ 807991 h 6858000"/>
              <a:gd name="connsiteX774" fmla="*/ 3174674 w 7472601"/>
              <a:gd name="connsiteY774" fmla="*/ 919759 h 6858000"/>
              <a:gd name="connsiteX775" fmla="*/ 3042978 w 7472601"/>
              <a:gd name="connsiteY775" fmla="*/ 1054894 h 6858000"/>
              <a:gd name="connsiteX776" fmla="*/ 2968914 w 7472601"/>
              <a:gd name="connsiteY776" fmla="*/ 1133756 h 6858000"/>
              <a:gd name="connsiteX777" fmla="*/ 3103823 w 7472601"/>
              <a:gd name="connsiteY777" fmla="*/ 1026814 h 6858000"/>
              <a:gd name="connsiteX778" fmla="*/ 3607114 w 7472601"/>
              <a:gd name="connsiteY778" fmla="*/ 467441 h 6858000"/>
              <a:gd name="connsiteX779" fmla="*/ 3744487 w 7472601"/>
              <a:gd name="connsiteY779" fmla="*/ 383136 h 6858000"/>
              <a:gd name="connsiteX780" fmla="*/ 3970213 w 7472601"/>
              <a:gd name="connsiteY780" fmla="*/ 995559 h 6858000"/>
              <a:gd name="connsiteX781" fmla="*/ 3744487 w 7472601"/>
              <a:gd name="connsiteY781" fmla="*/ 383136 h 6858000"/>
              <a:gd name="connsiteX782" fmla="*/ 3624562 w 7472601"/>
              <a:gd name="connsiteY782" fmla="*/ 367041 h 6858000"/>
              <a:gd name="connsiteX783" fmla="*/ 3489712 w 7472601"/>
              <a:gd name="connsiteY783" fmla="*/ 485386 h 6858000"/>
              <a:gd name="connsiteX784" fmla="*/ 3182994 w 7472601"/>
              <a:gd name="connsiteY784" fmla="*/ 828265 h 6858000"/>
              <a:gd name="connsiteX785" fmla="*/ 2892114 w 7472601"/>
              <a:gd name="connsiteY785" fmla="*/ 1172635 h 6858000"/>
              <a:gd name="connsiteX786" fmla="*/ 3021459 w 7472601"/>
              <a:gd name="connsiteY786" fmla="*/ 1035385 h 6858000"/>
              <a:gd name="connsiteX787" fmla="*/ 3153873 w 7472601"/>
              <a:gd name="connsiteY787" fmla="*/ 898971 h 6858000"/>
              <a:gd name="connsiteX788" fmla="*/ 3276511 w 7472601"/>
              <a:gd name="connsiteY788" fmla="*/ 786423 h 6858000"/>
              <a:gd name="connsiteX789" fmla="*/ 3584154 w 7472601"/>
              <a:gd name="connsiteY789" fmla="*/ 448218 h 6858000"/>
              <a:gd name="connsiteX790" fmla="*/ 3624562 w 7472601"/>
              <a:gd name="connsiteY790" fmla="*/ 367041 h 6858000"/>
              <a:gd name="connsiteX791" fmla="*/ 3766672 w 7472601"/>
              <a:gd name="connsiteY791" fmla="*/ 359429 h 6858000"/>
              <a:gd name="connsiteX792" fmla="*/ 3996338 w 7472601"/>
              <a:gd name="connsiteY792" fmla="*/ 968237 h 6858000"/>
              <a:gd name="connsiteX793" fmla="*/ 3766672 w 7472601"/>
              <a:gd name="connsiteY793" fmla="*/ 359429 h 6858000"/>
              <a:gd name="connsiteX794" fmla="*/ 5805386 w 7472601"/>
              <a:gd name="connsiteY794" fmla="*/ 239240 h 6858000"/>
              <a:gd name="connsiteX795" fmla="*/ 5736947 w 7472601"/>
              <a:gd name="connsiteY795" fmla="*/ 261367 h 6858000"/>
              <a:gd name="connsiteX796" fmla="*/ 5427012 w 7472601"/>
              <a:gd name="connsiteY796" fmla="*/ 311272 h 6858000"/>
              <a:gd name="connsiteX797" fmla="*/ 5147818 w 7472601"/>
              <a:gd name="connsiteY797" fmla="*/ 322112 h 6858000"/>
              <a:gd name="connsiteX798" fmla="*/ 5060854 w 7472601"/>
              <a:gd name="connsiteY798" fmla="*/ 311882 h 6858000"/>
              <a:gd name="connsiteX799" fmla="*/ 4945989 w 7472601"/>
              <a:gd name="connsiteY799" fmla="*/ 300516 h 6858000"/>
              <a:gd name="connsiteX800" fmla="*/ 5410479 w 7472601"/>
              <a:gd name="connsiteY800" fmla="*/ 348434 h 6858000"/>
              <a:gd name="connsiteX801" fmla="*/ 5805386 w 7472601"/>
              <a:gd name="connsiteY801" fmla="*/ 239240 h 6858000"/>
              <a:gd name="connsiteX802" fmla="*/ 5905192 w 7472601"/>
              <a:gd name="connsiteY802" fmla="*/ 163079 h 6858000"/>
              <a:gd name="connsiteX803" fmla="*/ 5865655 w 7472601"/>
              <a:gd name="connsiteY803" fmla="*/ 171901 h 6858000"/>
              <a:gd name="connsiteX804" fmla="*/ 5259740 w 7472601"/>
              <a:gd name="connsiteY804" fmla="*/ 257013 h 6858000"/>
              <a:gd name="connsiteX805" fmla="*/ 5208466 w 7472601"/>
              <a:gd name="connsiteY805" fmla="*/ 257550 h 6858000"/>
              <a:gd name="connsiteX806" fmla="*/ 4980204 w 7472601"/>
              <a:gd name="connsiteY806" fmla="*/ 271903 h 6858000"/>
              <a:gd name="connsiteX807" fmla="*/ 5068068 w 7472601"/>
              <a:gd name="connsiteY807" fmla="*/ 282244 h 6858000"/>
              <a:gd name="connsiteX808" fmla="*/ 5153231 w 7472601"/>
              <a:gd name="connsiteY808" fmla="*/ 292240 h 6858000"/>
              <a:gd name="connsiteX809" fmla="*/ 5426491 w 7472601"/>
              <a:gd name="connsiteY809" fmla="*/ 281128 h 6858000"/>
              <a:gd name="connsiteX810" fmla="*/ 5731212 w 7472601"/>
              <a:gd name="connsiteY810" fmla="*/ 231951 h 6858000"/>
              <a:gd name="connsiteX811" fmla="*/ 5905192 w 7472601"/>
              <a:gd name="connsiteY811" fmla="*/ 163079 h 6858000"/>
              <a:gd name="connsiteX812" fmla="*/ 5944437 w 7472601"/>
              <a:gd name="connsiteY812" fmla="*/ 113829 h 6858000"/>
              <a:gd name="connsiteX813" fmla="*/ 5825032 w 7472601"/>
              <a:gd name="connsiteY813" fmla="*/ 146405 h 6858000"/>
              <a:gd name="connsiteX814" fmla="*/ 4955599 w 7472601"/>
              <a:gd name="connsiteY814" fmla="*/ 247008 h 6858000"/>
              <a:gd name="connsiteX815" fmla="*/ 5210104 w 7472601"/>
              <a:gd name="connsiteY815" fmla="*/ 228123 h 6858000"/>
              <a:gd name="connsiteX816" fmla="*/ 5261015 w 7472601"/>
              <a:gd name="connsiteY816" fmla="*/ 227087 h 6858000"/>
              <a:gd name="connsiteX817" fmla="*/ 5861181 w 7472601"/>
              <a:gd name="connsiteY817" fmla="*/ 143093 h 6858000"/>
              <a:gd name="connsiteX818" fmla="*/ 5961252 w 7472601"/>
              <a:gd name="connsiteY818" fmla="*/ 114820 h 6858000"/>
              <a:gd name="connsiteX819" fmla="*/ 5944437 w 7472601"/>
              <a:gd name="connsiteY819" fmla="*/ 113829 h 6858000"/>
              <a:gd name="connsiteX820" fmla="*/ 3882765 w 7472601"/>
              <a:gd name="connsiteY820" fmla="*/ 0 h 6858000"/>
              <a:gd name="connsiteX821" fmla="*/ 3995099 w 7472601"/>
              <a:gd name="connsiteY821" fmla="*/ 0 h 6858000"/>
              <a:gd name="connsiteX822" fmla="*/ 4163818 w 7472601"/>
              <a:gd name="connsiteY822" fmla="*/ 234104 h 6858000"/>
              <a:gd name="connsiteX823" fmla="*/ 4172099 w 7472601"/>
              <a:gd name="connsiteY823" fmla="*/ 234207 h 6858000"/>
              <a:gd name="connsiteX824" fmla="*/ 4784282 w 7472601"/>
              <a:gd name="connsiteY824" fmla="*/ 276561 h 6858000"/>
              <a:gd name="connsiteX825" fmla="*/ 4801687 w 7472601"/>
              <a:gd name="connsiteY825" fmla="*/ 267764 h 6858000"/>
              <a:gd name="connsiteX826" fmla="*/ 6082788 w 7472601"/>
              <a:gd name="connsiteY826" fmla="*/ 64119 h 6858000"/>
              <a:gd name="connsiteX827" fmla="*/ 6099442 w 7472601"/>
              <a:gd name="connsiteY827" fmla="*/ 82568 h 6858000"/>
              <a:gd name="connsiteX828" fmla="*/ 4804137 w 7472601"/>
              <a:gd name="connsiteY828" fmla="*/ 320931 h 6858000"/>
              <a:gd name="connsiteX829" fmla="*/ 4227047 w 7472601"/>
              <a:gd name="connsiteY829" fmla="*/ 313415 h 6858000"/>
              <a:gd name="connsiteX830" fmla="*/ 4346041 w 7472601"/>
              <a:gd name="connsiteY830" fmla="*/ 456086 h 6858000"/>
              <a:gd name="connsiteX831" fmla="*/ 4870967 w 7472601"/>
              <a:gd name="connsiteY831" fmla="*/ 963061 h 6858000"/>
              <a:gd name="connsiteX832" fmla="*/ 4889647 w 7472601"/>
              <a:gd name="connsiteY832" fmla="*/ 957147 h 6858000"/>
              <a:gd name="connsiteX833" fmla="*/ 5422504 w 7472601"/>
              <a:gd name="connsiteY833" fmla="*/ 805191 h 6858000"/>
              <a:gd name="connsiteX834" fmla="*/ 6087656 w 7472601"/>
              <a:gd name="connsiteY834" fmla="*/ 826703 h 6858000"/>
              <a:gd name="connsiteX835" fmla="*/ 6058717 w 7472601"/>
              <a:gd name="connsiteY835" fmla="*/ 865992 h 6858000"/>
              <a:gd name="connsiteX836" fmla="*/ 4974153 w 7472601"/>
              <a:gd name="connsiteY836" fmla="*/ 1045456 h 6858000"/>
              <a:gd name="connsiteX837" fmla="*/ 5627835 w 7472601"/>
              <a:gd name="connsiteY837" fmla="*/ 1472077 h 6858000"/>
              <a:gd name="connsiteX838" fmla="*/ 5629817 w 7472601"/>
              <a:gd name="connsiteY838" fmla="*/ 1471412 h 6858000"/>
              <a:gd name="connsiteX839" fmla="*/ 5634124 w 7472601"/>
              <a:gd name="connsiteY839" fmla="*/ 1470572 h 6858000"/>
              <a:gd name="connsiteX840" fmla="*/ 5755832 w 7472601"/>
              <a:gd name="connsiteY840" fmla="*/ 1383886 h 6858000"/>
              <a:gd name="connsiteX841" fmla="*/ 6014186 w 7472601"/>
              <a:gd name="connsiteY841" fmla="*/ 1279799 h 6858000"/>
              <a:gd name="connsiteX842" fmla="*/ 6901619 w 7472601"/>
              <a:gd name="connsiteY842" fmla="*/ 1047874 h 6858000"/>
              <a:gd name="connsiteX843" fmla="*/ 6931566 w 7472601"/>
              <a:gd name="connsiteY843" fmla="*/ 1062034 h 6858000"/>
              <a:gd name="connsiteX844" fmla="*/ 5790982 w 7472601"/>
              <a:gd name="connsiteY844" fmla="*/ 1561380 h 6858000"/>
              <a:gd name="connsiteX845" fmla="*/ 6188971 w 7472601"/>
              <a:gd name="connsiteY845" fmla="*/ 1755168 h 6858000"/>
              <a:gd name="connsiteX846" fmla="*/ 6202446 w 7472601"/>
              <a:gd name="connsiteY846" fmla="*/ 1752268 h 6858000"/>
              <a:gd name="connsiteX847" fmla="*/ 7179560 w 7472601"/>
              <a:gd name="connsiteY847" fmla="*/ 1467551 h 6858000"/>
              <a:gd name="connsiteX848" fmla="*/ 7158730 w 7472601"/>
              <a:gd name="connsiteY848" fmla="*/ 1507835 h 6858000"/>
              <a:gd name="connsiteX849" fmla="*/ 6326959 w 7472601"/>
              <a:gd name="connsiteY849" fmla="*/ 1817686 h 6858000"/>
              <a:gd name="connsiteX850" fmla="*/ 6537433 w 7472601"/>
              <a:gd name="connsiteY850" fmla="*/ 1907790 h 6858000"/>
              <a:gd name="connsiteX851" fmla="*/ 6550221 w 7472601"/>
              <a:gd name="connsiteY851" fmla="*/ 1910729 h 6858000"/>
              <a:gd name="connsiteX852" fmla="*/ 6964438 w 7472601"/>
              <a:gd name="connsiteY852" fmla="*/ 2209505 h 6858000"/>
              <a:gd name="connsiteX853" fmla="*/ 7367862 w 7472601"/>
              <a:gd name="connsiteY853" fmla="*/ 2806833 h 6858000"/>
              <a:gd name="connsiteX854" fmla="*/ 7364329 w 7472601"/>
              <a:gd name="connsiteY854" fmla="*/ 2826907 h 6858000"/>
              <a:gd name="connsiteX855" fmla="*/ 7290545 w 7472601"/>
              <a:gd name="connsiteY855" fmla="*/ 2850663 h 6858000"/>
              <a:gd name="connsiteX856" fmla="*/ 6472036 w 7472601"/>
              <a:gd name="connsiteY856" fmla="*/ 1959003 h 6858000"/>
              <a:gd name="connsiteX857" fmla="*/ 5792897 w 7472601"/>
              <a:gd name="connsiteY857" fmla="*/ 1647747 h 6858000"/>
              <a:gd name="connsiteX858" fmla="*/ 5842751 w 7472601"/>
              <a:gd name="connsiteY858" fmla="*/ 1816112 h 6858000"/>
              <a:gd name="connsiteX859" fmla="*/ 5847424 w 7472601"/>
              <a:gd name="connsiteY859" fmla="*/ 1815776 h 6858000"/>
              <a:gd name="connsiteX860" fmla="*/ 6399821 w 7472601"/>
              <a:gd name="connsiteY860" fmla="*/ 2344799 h 6858000"/>
              <a:gd name="connsiteX861" fmla="*/ 6323232 w 7472601"/>
              <a:gd name="connsiteY861" fmla="*/ 2389634 h 6858000"/>
              <a:gd name="connsiteX862" fmla="*/ 5942958 w 7472601"/>
              <a:gd name="connsiteY862" fmla="*/ 2077708 h 6858000"/>
              <a:gd name="connsiteX863" fmla="*/ 5921559 w 7472601"/>
              <a:gd name="connsiteY863" fmla="*/ 2378596 h 6858000"/>
              <a:gd name="connsiteX864" fmla="*/ 5817651 w 7472601"/>
              <a:gd name="connsiteY864" fmla="*/ 3023919 h 6858000"/>
              <a:gd name="connsiteX865" fmla="*/ 5729634 w 7472601"/>
              <a:gd name="connsiteY865" fmla="*/ 3051849 h 6858000"/>
              <a:gd name="connsiteX866" fmla="*/ 5611018 w 7472601"/>
              <a:gd name="connsiteY866" fmla="*/ 2316769 h 6858000"/>
              <a:gd name="connsiteX867" fmla="*/ 5687608 w 7472601"/>
              <a:gd name="connsiteY867" fmla="*/ 2039972 h 6858000"/>
              <a:gd name="connsiteX868" fmla="*/ 5657554 w 7472601"/>
              <a:gd name="connsiteY868" fmla="*/ 1576445 h 6858000"/>
              <a:gd name="connsiteX869" fmla="*/ 5150475 w 7472601"/>
              <a:gd name="connsiteY869" fmla="*/ 1274012 h 6858000"/>
              <a:gd name="connsiteX870" fmla="*/ 5349142 w 7472601"/>
              <a:gd name="connsiteY870" fmla="*/ 2204405 h 6858000"/>
              <a:gd name="connsiteX871" fmla="*/ 5262214 w 7472601"/>
              <a:gd name="connsiteY871" fmla="*/ 2233836 h 6858000"/>
              <a:gd name="connsiteX872" fmla="*/ 4981539 w 7472601"/>
              <a:gd name="connsiteY872" fmla="*/ 1542201 h 6858000"/>
              <a:gd name="connsiteX873" fmla="*/ 4958461 w 7472601"/>
              <a:gd name="connsiteY873" fmla="*/ 1136957 h 6858000"/>
              <a:gd name="connsiteX874" fmla="*/ 4655015 w 7472601"/>
              <a:gd name="connsiteY874" fmla="*/ 891426 h 6858000"/>
              <a:gd name="connsiteX875" fmla="*/ 4348002 w 7472601"/>
              <a:gd name="connsiteY875" fmla="*/ 2205895 h 6858000"/>
              <a:gd name="connsiteX876" fmla="*/ 4262250 w 7472601"/>
              <a:gd name="connsiteY876" fmla="*/ 2219972 h 6858000"/>
              <a:gd name="connsiteX877" fmla="*/ 4550611 w 7472601"/>
              <a:gd name="connsiteY877" fmla="*/ 817540 h 6858000"/>
              <a:gd name="connsiteX878" fmla="*/ 4564418 w 7472601"/>
              <a:gd name="connsiteY878" fmla="*/ 808293 h 6858000"/>
              <a:gd name="connsiteX879" fmla="*/ 4266388 w 7472601"/>
              <a:gd name="connsiteY879" fmla="*/ 500083 h 6858000"/>
              <a:gd name="connsiteX880" fmla="*/ 4032842 w 7472601"/>
              <a:gd name="connsiteY880" fmla="*/ 211809 h 6858000"/>
              <a:gd name="connsiteX881" fmla="*/ 3882765 w 7472601"/>
              <a:gd name="connsiteY881" fmla="*/ 0 h 6858000"/>
              <a:gd name="connsiteX882" fmla="*/ 3721337 w 7472601"/>
              <a:gd name="connsiteY882" fmla="*/ 0 h 6858000"/>
              <a:gd name="connsiteX883" fmla="*/ 3797544 w 7472601"/>
              <a:gd name="connsiteY883" fmla="*/ 0 h 6858000"/>
              <a:gd name="connsiteX884" fmla="*/ 3775734 w 7472601"/>
              <a:gd name="connsiteY884" fmla="*/ 95131 h 6858000"/>
              <a:gd name="connsiteX885" fmla="*/ 3724807 w 7472601"/>
              <a:gd name="connsiteY885" fmla="*/ 272257 h 6858000"/>
              <a:gd name="connsiteX886" fmla="*/ 3726844 w 7472601"/>
              <a:gd name="connsiteY886" fmla="*/ 282988 h 6858000"/>
              <a:gd name="connsiteX887" fmla="*/ 3742664 w 7472601"/>
              <a:gd name="connsiteY887" fmla="*/ 279918 h 6858000"/>
              <a:gd name="connsiteX888" fmla="*/ 4103910 w 7472601"/>
              <a:gd name="connsiteY888" fmla="*/ 1161917 h 6858000"/>
              <a:gd name="connsiteX889" fmla="*/ 4020269 w 7472601"/>
              <a:gd name="connsiteY889" fmla="*/ 1200406 h 6858000"/>
              <a:gd name="connsiteX890" fmla="*/ 3674882 w 7472601"/>
              <a:gd name="connsiteY890" fmla="*/ 488524 h 6858000"/>
              <a:gd name="connsiteX891" fmla="*/ 3132682 w 7472601"/>
              <a:gd name="connsiteY891" fmla="*/ 1072284 h 6858000"/>
              <a:gd name="connsiteX892" fmla="*/ 2716346 w 7472601"/>
              <a:gd name="connsiteY892" fmla="*/ 1276376 h 6858000"/>
              <a:gd name="connsiteX893" fmla="*/ 2716772 w 7472601"/>
              <a:gd name="connsiteY893" fmla="*/ 1255462 h 6858000"/>
              <a:gd name="connsiteX894" fmla="*/ 3471096 w 7472601"/>
              <a:gd name="connsiteY894" fmla="*/ 437072 h 6858000"/>
              <a:gd name="connsiteX895" fmla="*/ 3639057 w 7472601"/>
              <a:gd name="connsiteY895" fmla="*/ 286334 h 6858000"/>
              <a:gd name="connsiteX896" fmla="*/ 3640309 w 7472601"/>
              <a:gd name="connsiteY896" fmla="*/ 284664 h 6858000"/>
              <a:gd name="connsiteX897" fmla="*/ 3646022 w 7472601"/>
              <a:gd name="connsiteY897" fmla="*/ 276711 h 6858000"/>
              <a:gd name="connsiteX898" fmla="*/ 3707943 w 7472601"/>
              <a:gd name="connsiteY898" fmla="*/ 65958 h 6858000"/>
              <a:gd name="connsiteX899" fmla="*/ 3721337 w 7472601"/>
              <a:gd name="connsiteY899" fmla="*/ 0 h 6858000"/>
              <a:gd name="connsiteX900" fmla="*/ 2867960 w 7472601"/>
              <a:gd name="connsiteY900" fmla="*/ 0 h 6858000"/>
              <a:gd name="connsiteX901" fmla="*/ 2926351 w 7472601"/>
              <a:gd name="connsiteY901" fmla="*/ 0 h 6858000"/>
              <a:gd name="connsiteX902" fmla="*/ 2902823 w 7472601"/>
              <a:gd name="connsiteY902" fmla="*/ 262929 h 6858000"/>
              <a:gd name="connsiteX903" fmla="*/ 2940663 w 7472601"/>
              <a:gd name="connsiteY903" fmla="*/ 140884 h 6858000"/>
              <a:gd name="connsiteX904" fmla="*/ 2947039 w 7472601"/>
              <a:gd name="connsiteY904" fmla="*/ 122524 h 6858000"/>
              <a:gd name="connsiteX905" fmla="*/ 2984316 w 7472601"/>
              <a:gd name="connsiteY905" fmla="*/ 0 h 6858000"/>
              <a:gd name="connsiteX906" fmla="*/ 3016114 w 7472601"/>
              <a:gd name="connsiteY906" fmla="*/ 0 h 6858000"/>
              <a:gd name="connsiteX907" fmla="*/ 2979949 w 7472601"/>
              <a:gd name="connsiteY907" fmla="*/ 119274 h 6858000"/>
              <a:gd name="connsiteX908" fmla="*/ 3023879 w 7472601"/>
              <a:gd name="connsiteY908" fmla="*/ 0 h 6858000"/>
              <a:gd name="connsiteX909" fmla="*/ 3105400 w 7472601"/>
              <a:gd name="connsiteY909" fmla="*/ 0 h 6858000"/>
              <a:gd name="connsiteX910" fmla="*/ 3094669 w 7472601"/>
              <a:gd name="connsiteY910" fmla="*/ 30308 h 6858000"/>
              <a:gd name="connsiteX911" fmla="*/ 2901945 w 7472601"/>
              <a:gd name="connsiteY911" fmla="*/ 466538 h 6858000"/>
              <a:gd name="connsiteX912" fmla="*/ 2815209 w 7472601"/>
              <a:gd name="connsiteY912" fmla="*/ 497361 h 6858000"/>
              <a:gd name="connsiteX913" fmla="*/ 2844845 w 7472601"/>
              <a:gd name="connsiteY913" fmla="*/ 127638 h 6858000"/>
              <a:gd name="connsiteX914" fmla="*/ 2867960 w 7472601"/>
              <a:gd name="connsiteY914" fmla="*/ 0 h 6858000"/>
              <a:gd name="connsiteX915" fmla="*/ 1057230 w 7472601"/>
              <a:gd name="connsiteY915" fmla="*/ 0 h 6858000"/>
              <a:gd name="connsiteX916" fmla="*/ 1111003 w 7472601"/>
              <a:gd name="connsiteY916" fmla="*/ 0 h 6858000"/>
              <a:gd name="connsiteX917" fmla="*/ 1125553 w 7472601"/>
              <a:gd name="connsiteY917" fmla="*/ 52588 h 6858000"/>
              <a:gd name="connsiteX918" fmla="*/ 1304276 w 7472601"/>
              <a:gd name="connsiteY918" fmla="*/ 476275 h 6858000"/>
              <a:gd name="connsiteX919" fmla="*/ 1492066 w 7472601"/>
              <a:gd name="connsiteY919" fmla="*/ 886333 h 6858000"/>
              <a:gd name="connsiteX920" fmla="*/ 1423698 w 7472601"/>
              <a:gd name="connsiteY920" fmla="*/ 710817 h 6858000"/>
              <a:gd name="connsiteX921" fmla="*/ 1357609 w 7472601"/>
              <a:gd name="connsiteY921" fmla="*/ 532892 h 6858000"/>
              <a:gd name="connsiteX922" fmla="*/ 1309550 w 7472601"/>
              <a:gd name="connsiteY922" fmla="*/ 374031 h 6858000"/>
              <a:gd name="connsiteX923" fmla="*/ 1193673 w 7472601"/>
              <a:gd name="connsiteY923" fmla="*/ 49533 h 6858000"/>
              <a:gd name="connsiteX924" fmla="*/ 1164391 w 7472601"/>
              <a:gd name="connsiteY924" fmla="*/ 0 h 6858000"/>
              <a:gd name="connsiteX925" fmla="*/ 1200666 w 7472601"/>
              <a:gd name="connsiteY925" fmla="*/ 0 h 6858000"/>
              <a:gd name="connsiteX926" fmla="*/ 1223408 w 7472601"/>
              <a:gd name="connsiteY926" fmla="*/ 38996 h 6858000"/>
              <a:gd name="connsiteX927" fmla="*/ 1339635 w 7472601"/>
              <a:gd name="connsiteY927" fmla="*/ 365517 h 6858000"/>
              <a:gd name="connsiteX928" fmla="*/ 1387469 w 7472601"/>
              <a:gd name="connsiteY928" fmla="*/ 523079 h 6858000"/>
              <a:gd name="connsiteX929" fmla="*/ 1452685 w 7472601"/>
              <a:gd name="connsiteY929" fmla="*/ 699806 h 6858000"/>
              <a:gd name="connsiteX930" fmla="*/ 1492092 w 7472601"/>
              <a:gd name="connsiteY930" fmla="*/ 800424 h 6858000"/>
              <a:gd name="connsiteX931" fmla="*/ 1455302 w 7472601"/>
              <a:gd name="connsiteY931" fmla="*/ 632913 h 6858000"/>
              <a:gd name="connsiteX932" fmla="*/ 1222336 w 7472601"/>
              <a:gd name="connsiteY932" fmla="*/ 9480 h 6858000"/>
              <a:gd name="connsiteX933" fmla="*/ 1214634 w 7472601"/>
              <a:gd name="connsiteY933" fmla="*/ 0 h 6858000"/>
              <a:gd name="connsiteX934" fmla="*/ 1289827 w 7472601"/>
              <a:gd name="connsiteY934" fmla="*/ 0 h 6858000"/>
              <a:gd name="connsiteX935" fmla="*/ 1321076 w 7472601"/>
              <a:gd name="connsiteY935" fmla="*/ 59722 h 6858000"/>
              <a:gd name="connsiteX936" fmla="*/ 1512579 w 7472601"/>
              <a:gd name="connsiteY936" fmla="*/ 626441 h 6858000"/>
              <a:gd name="connsiteX937" fmla="*/ 1506076 w 7472601"/>
              <a:gd name="connsiteY937" fmla="*/ 1089289 h 6858000"/>
              <a:gd name="connsiteX938" fmla="*/ 1486346 w 7472601"/>
              <a:gd name="connsiteY938" fmla="*/ 1079919 h 6858000"/>
              <a:gd name="connsiteX939" fmla="*/ 1070511 w 7472601"/>
              <a:gd name="connsiteY939" fmla="*/ 48609 h 6858000"/>
              <a:gd name="connsiteX940" fmla="*/ 1057230 w 7472601"/>
              <a:gd name="connsiteY940" fmla="*/ 0 h 6858000"/>
              <a:gd name="connsiteX941" fmla="*/ 43151 w 7472601"/>
              <a:gd name="connsiteY941" fmla="*/ 0 h 6858000"/>
              <a:gd name="connsiteX942" fmla="*/ 95283 w 7472601"/>
              <a:gd name="connsiteY942" fmla="*/ 0 h 6858000"/>
              <a:gd name="connsiteX943" fmla="*/ 300708 w 7472601"/>
              <a:gd name="connsiteY943" fmla="*/ 154571 h 6858000"/>
              <a:gd name="connsiteX944" fmla="*/ 530414 w 7472601"/>
              <a:gd name="connsiteY944" fmla="*/ 354673 h 6858000"/>
              <a:gd name="connsiteX945" fmla="*/ 333785 w 7472601"/>
              <a:gd name="connsiteY945" fmla="*/ 161564 h 6858000"/>
              <a:gd name="connsiteX946" fmla="*/ 147005 w 7472601"/>
              <a:gd name="connsiteY946" fmla="*/ 0 h 6858000"/>
              <a:gd name="connsiteX947" fmla="*/ 272509 w 7472601"/>
              <a:gd name="connsiteY947" fmla="*/ 0 h 6858000"/>
              <a:gd name="connsiteX948" fmla="*/ 326276 w 7472601"/>
              <a:gd name="connsiteY948" fmla="*/ 45847 h 6858000"/>
              <a:gd name="connsiteX949" fmla="*/ 823759 w 7472601"/>
              <a:gd name="connsiteY949" fmla="*/ 574145 h 6858000"/>
              <a:gd name="connsiteX950" fmla="*/ 811254 w 7472601"/>
              <a:gd name="connsiteY950" fmla="*/ 665546 h 6858000"/>
              <a:gd name="connsiteX951" fmla="*/ 154042 w 7472601"/>
              <a:gd name="connsiteY951" fmla="*/ 261522 h 6858000"/>
              <a:gd name="connsiteX952" fmla="*/ 13550 w 7472601"/>
              <a:gd name="connsiteY952" fmla="*/ 158423 h 6858000"/>
              <a:gd name="connsiteX953" fmla="*/ 0 w 7472601"/>
              <a:gd name="connsiteY953" fmla="*/ 146618 h 6858000"/>
              <a:gd name="connsiteX954" fmla="*/ 0 w 7472601"/>
              <a:gd name="connsiteY954" fmla="*/ 59161 h 6858000"/>
              <a:gd name="connsiteX955" fmla="*/ 45427 w 7472601"/>
              <a:gd name="connsiteY955" fmla="*/ 101078 h 6858000"/>
              <a:gd name="connsiteX956" fmla="*/ 630103 w 7472601"/>
              <a:gd name="connsiteY956" fmla="*/ 485885 h 6858000"/>
              <a:gd name="connsiteX957" fmla="*/ 532040 w 7472601"/>
              <a:gd name="connsiteY957" fmla="*/ 399359 h 6858000"/>
              <a:gd name="connsiteX958" fmla="*/ 517618 w 7472601"/>
              <a:gd name="connsiteY958" fmla="*/ 385726 h 6858000"/>
              <a:gd name="connsiteX959" fmla="*/ 285074 w 7472601"/>
              <a:gd name="connsiteY959" fmla="*/ 182755 h 6858000"/>
              <a:gd name="connsiteX960" fmla="*/ 43151 w 7472601"/>
              <a:gd name="connsiteY960"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467600 w 7472601"/>
              <a:gd name="connsiteY76" fmla="*/ 6163634 h 6858000"/>
              <a:gd name="connsiteX77" fmla="*/ 7448321 w 7472601"/>
              <a:gd name="connsiteY77" fmla="*/ 6190991 h 6858000"/>
              <a:gd name="connsiteX78" fmla="*/ 7467600 w 7472601"/>
              <a:gd name="connsiteY78" fmla="*/ 6221686 h 6858000"/>
              <a:gd name="connsiteX79" fmla="*/ 7467600 w 7472601"/>
              <a:gd name="connsiteY79" fmla="*/ 6334256 h 6858000"/>
              <a:gd name="connsiteX80" fmla="*/ 7454976 w 7472601"/>
              <a:gd name="connsiteY80" fmla="*/ 6318297 h 6858000"/>
              <a:gd name="connsiteX81" fmla="*/ 1456157 w 7472601"/>
              <a:gd name="connsiteY81" fmla="*/ 5371404 h 6858000"/>
              <a:gd name="connsiteX82" fmla="*/ 1244432 w 7472601"/>
              <a:gd name="connsiteY82" fmla="*/ 5385601 h 6858000"/>
              <a:gd name="connsiteX83" fmla="*/ 973990 w 7472601"/>
              <a:gd name="connsiteY83" fmla="*/ 5424940 h 6858000"/>
              <a:gd name="connsiteX84" fmla="*/ 1103809 w 7472601"/>
              <a:gd name="connsiteY84" fmla="*/ 5433720 h 6858000"/>
              <a:gd name="connsiteX85" fmla="*/ 1123454 w 7472601"/>
              <a:gd name="connsiteY85" fmla="*/ 5435727 h 6858000"/>
              <a:gd name="connsiteX86" fmla="*/ 1737017 w 7472601"/>
              <a:gd name="connsiteY86" fmla="*/ 5452183 h 6858000"/>
              <a:gd name="connsiteX87" fmla="*/ 1824397 w 7472601"/>
              <a:gd name="connsiteY87" fmla="*/ 5447757 h 6858000"/>
              <a:gd name="connsiteX88" fmla="*/ 2070059 w 7472601"/>
              <a:gd name="connsiteY88" fmla="*/ 5441660 h 6858000"/>
              <a:gd name="connsiteX89" fmla="*/ 1456157 w 7472601"/>
              <a:gd name="connsiteY89" fmla="*/ 5371404 h 6858000"/>
              <a:gd name="connsiteX90" fmla="*/ 4988186 w 7472601"/>
              <a:gd name="connsiteY90" fmla="*/ 5216467 h 6858000"/>
              <a:gd name="connsiteX91" fmla="*/ 4777334 w 7472601"/>
              <a:gd name="connsiteY91" fmla="*/ 5406072 h 6858000"/>
              <a:gd name="connsiteX92" fmla="*/ 4718341 w 7472601"/>
              <a:gd name="connsiteY92" fmla="*/ 5468043 h 6858000"/>
              <a:gd name="connsiteX93" fmla="*/ 4604655 w 7472601"/>
              <a:gd name="connsiteY93" fmla="*/ 5583434 h 6858000"/>
              <a:gd name="connsiteX94" fmla="*/ 4565074 w 7472601"/>
              <a:gd name="connsiteY94" fmla="*/ 5618550 h 6858000"/>
              <a:gd name="connsiteX95" fmla="*/ 4988186 w 7472601"/>
              <a:gd name="connsiteY95" fmla="*/ 5216467 h 6858000"/>
              <a:gd name="connsiteX96" fmla="*/ 4978032 w 7472601"/>
              <a:gd name="connsiteY96" fmla="*/ 5183809 h 6858000"/>
              <a:gd name="connsiteX97" fmla="*/ 4463413 w 7472601"/>
              <a:gd name="connsiteY97" fmla="*/ 5615162 h 6858000"/>
              <a:gd name="connsiteX98" fmla="*/ 4358134 w 7472601"/>
              <a:gd name="connsiteY98" fmla="*/ 5742791 h 6858000"/>
              <a:gd name="connsiteX99" fmla="*/ 4376219 w 7472601"/>
              <a:gd name="connsiteY99" fmla="*/ 5729027 h 6858000"/>
              <a:gd name="connsiteX100" fmla="*/ 4582340 w 7472601"/>
              <a:gd name="connsiteY100" fmla="*/ 5561037 h 6858000"/>
              <a:gd name="connsiteX101" fmla="*/ 4694684 w 7472601"/>
              <a:gd name="connsiteY101" fmla="*/ 5447098 h 6858000"/>
              <a:gd name="connsiteX102" fmla="*/ 4754123 w 7472601"/>
              <a:gd name="connsiteY102" fmla="*/ 5384643 h 6858000"/>
              <a:gd name="connsiteX103" fmla="*/ 4978032 w 7472601"/>
              <a:gd name="connsiteY103" fmla="*/ 5183809 h 6858000"/>
              <a:gd name="connsiteX104" fmla="*/ 1903353 w 7472601"/>
              <a:gd name="connsiteY104" fmla="*/ 5044827 h 6858000"/>
              <a:gd name="connsiteX105" fmla="*/ 1936931 w 7472601"/>
              <a:gd name="connsiteY105" fmla="*/ 5093954 h 6858000"/>
              <a:gd name="connsiteX106" fmla="*/ 2195868 w 7472601"/>
              <a:gd name="connsiteY106" fmla="*/ 5396574 h 6858000"/>
              <a:gd name="connsiteX107" fmla="*/ 2088852 w 7472601"/>
              <a:gd name="connsiteY107" fmla="*/ 5166123 h 6858000"/>
              <a:gd name="connsiteX108" fmla="*/ 1958241 w 7472601"/>
              <a:gd name="connsiteY108" fmla="*/ 5067955 h 6858000"/>
              <a:gd name="connsiteX109" fmla="*/ 1903353 w 7472601"/>
              <a:gd name="connsiteY109" fmla="*/ 5044827 h 6858000"/>
              <a:gd name="connsiteX110" fmla="*/ 1979378 w 7472601"/>
              <a:gd name="connsiteY110" fmla="*/ 4769504 h 6858000"/>
              <a:gd name="connsiteX111" fmla="*/ 2882120 w 7472601"/>
              <a:gd name="connsiteY111" fmla="*/ 5064547 h 6858000"/>
              <a:gd name="connsiteX112" fmla="*/ 2793103 w 7472601"/>
              <a:gd name="connsiteY112" fmla="*/ 5039699 h 6858000"/>
              <a:gd name="connsiteX113" fmla="*/ 2770041 w 7472601"/>
              <a:gd name="connsiteY113" fmla="*/ 5033634 h 6858000"/>
              <a:gd name="connsiteX114" fmla="*/ 1979378 w 7472601"/>
              <a:gd name="connsiteY114" fmla="*/ 4769504 h 6858000"/>
              <a:gd name="connsiteX115" fmla="*/ 1927410 w 7472601"/>
              <a:gd name="connsiteY115" fmla="*/ 4716164 h 6858000"/>
              <a:gd name="connsiteX116" fmla="*/ 1959587 w 7472601"/>
              <a:gd name="connsiteY116" fmla="*/ 4728849 h 6858000"/>
              <a:gd name="connsiteX117" fmla="*/ 2777707 w 7472601"/>
              <a:gd name="connsiteY117" fmla="*/ 5003991 h 6858000"/>
              <a:gd name="connsiteX118" fmla="*/ 2800768 w 7472601"/>
              <a:gd name="connsiteY118" fmla="*/ 5010056 h 6858000"/>
              <a:gd name="connsiteX119" fmla="*/ 2879408 w 7472601"/>
              <a:gd name="connsiteY119" fmla="*/ 5031590 h 6858000"/>
              <a:gd name="connsiteX120" fmla="*/ 2862295 w 7472601"/>
              <a:gd name="connsiteY120" fmla="*/ 5022958 h 6858000"/>
              <a:gd name="connsiteX121" fmla="*/ 2813343 w 7472601"/>
              <a:gd name="connsiteY121" fmla="*/ 4998369 h 6858000"/>
              <a:gd name="connsiteX122" fmla="*/ 2646245 w 7472601"/>
              <a:gd name="connsiteY122" fmla="*/ 4930999 h 6858000"/>
              <a:gd name="connsiteX123" fmla="*/ 1999243 w 7472601"/>
              <a:gd name="connsiteY123" fmla="*/ 4730524 h 6858000"/>
              <a:gd name="connsiteX124" fmla="*/ 1979527 w 7472601"/>
              <a:gd name="connsiteY124" fmla="*/ 4726651 h 6858000"/>
              <a:gd name="connsiteX125" fmla="*/ 1927410 w 7472601"/>
              <a:gd name="connsiteY125" fmla="*/ 4716164 h 6858000"/>
              <a:gd name="connsiteX126" fmla="*/ 1997014 w 7472601"/>
              <a:gd name="connsiteY126" fmla="*/ 4698007 h 6858000"/>
              <a:gd name="connsiteX127" fmla="*/ 2005458 w 7472601"/>
              <a:gd name="connsiteY127" fmla="*/ 4699540 h 6858000"/>
              <a:gd name="connsiteX128" fmla="*/ 2657186 w 7472601"/>
              <a:gd name="connsiteY128" fmla="*/ 4901687 h 6858000"/>
              <a:gd name="connsiteX129" fmla="*/ 2826662 w 7472601"/>
              <a:gd name="connsiteY129" fmla="*/ 4970362 h 6858000"/>
              <a:gd name="connsiteX130" fmla="*/ 2876100 w 7472601"/>
              <a:gd name="connsiteY130" fmla="*/ 4995397 h 6858000"/>
              <a:gd name="connsiteX131" fmla="*/ 3042600 w 7472601"/>
              <a:gd name="connsiteY131" fmla="*/ 5059532 h 6858000"/>
              <a:gd name="connsiteX132" fmla="*/ 1997014 w 7472601"/>
              <a:gd name="connsiteY132" fmla="*/ 4698007 h 6858000"/>
              <a:gd name="connsiteX133" fmla="*/ 2305292 w 7472601"/>
              <a:gd name="connsiteY133" fmla="*/ 4219492 h 6858000"/>
              <a:gd name="connsiteX134" fmla="*/ 3360922 w 7472601"/>
              <a:gd name="connsiteY134" fmla="*/ 4529373 h 6858000"/>
              <a:gd name="connsiteX135" fmla="*/ 3492420 w 7472601"/>
              <a:gd name="connsiteY135" fmla="*/ 4510145 h 6858000"/>
              <a:gd name="connsiteX136" fmla="*/ 3364086 w 7472601"/>
              <a:gd name="connsiteY136" fmla="*/ 4480340 h 6858000"/>
              <a:gd name="connsiteX137" fmla="*/ 3225818 w 7472601"/>
              <a:gd name="connsiteY137" fmla="*/ 4411822 h 6858000"/>
              <a:gd name="connsiteX138" fmla="*/ 3129696 w 7472601"/>
              <a:gd name="connsiteY138" fmla="*/ 4360704 h 6858000"/>
              <a:gd name="connsiteX139" fmla="*/ 2814545 w 7472601"/>
              <a:gd name="connsiteY139" fmla="*/ 4282955 h 6858000"/>
              <a:gd name="connsiteX140" fmla="*/ 2305292 w 7472601"/>
              <a:gd name="connsiteY140" fmla="*/ 4219492 h 6858000"/>
              <a:gd name="connsiteX141" fmla="*/ 2626982 w 7472601"/>
              <a:gd name="connsiteY141" fmla="*/ 4206450 h 6858000"/>
              <a:gd name="connsiteX142" fmla="*/ 2490617 w 7472601"/>
              <a:gd name="connsiteY142" fmla="*/ 4206951 h 6858000"/>
              <a:gd name="connsiteX143" fmla="*/ 2819869 w 7472601"/>
              <a:gd name="connsiteY143" fmla="*/ 4252936 h 6858000"/>
              <a:gd name="connsiteX144" fmla="*/ 3143018 w 7472601"/>
              <a:gd name="connsiteY144" fmla="*/ 4332698 h 6858000"/>
              <a:gd name="connsiteX145" fmla="*/ 3241520 w 7472601"/>
              <a:gd name="connsiteY145" fmla="*/ 4385112 h 6858000"/>
              <a:gd name="connsiteX146" fmla="*/ 3374575 w 7472601"/>
              <a:gd name="connsiteY146" fmla="*/ 4451517 h 6858000"/>
              <a:gd name="connsiteX147" fmla="*/ 3505221 w 7472601"/>
              <a:gd name="connsiteY147" fmla="*/ 4480757 h 6858000"/>
              <a:gd name="connsiteX148" fmla="*/ 2626982 w 7472601"/>
              <a:gd name="connsiteY148" fmla="*/ 4206450 h 6858000"/>
              <a:gd name="connsiteX149" fmla="*/ 1310106 w 7472601"/>
              <a:gd name="connsiteY149" fmla="*/ 3943217 h 6858000"/>
              <a:gd name="connsiteX150" fmla="*/ 854994 w 7472601"/>
              <a:gd name="connsiteY150" fmla="*/ 4399136 h 6858000"/>
              <a:gd name="connsiteX151" fmla="*/ 742462 w 7472601"/>
              <a:gd name="connsiteY151" fmla="*/ 4594648 h 6858000"/>
              <a:gd name="connsiteX152" fmla="*/ 820602 w 7472601"/>
              <a:gd name="connsiteY152" fmla="*/ 4485915 h 6858000"/>
              <a:gd name="connsiteX153" fmla="*/ 878295 w 7472601"/>
              <a:gd name="connsiteY153" fmla="*/ 4403594 h 6858000"/>
              <a:gd name="connsiteX154" fmla="*/ 1240607 w 7472601"/>
              <a:gd name="connsiteY154" fmla="*/ 4010401 h 6858000"/>
              <a:gd name="connsiteX155" fmla="*/ 1310106 w 7472601"/>
              <a:gd name="connsiteY155" fmla="*/ 3943217 h 6858000"/>
              <a:gd name="connsiteX156" fmla="*/ 1423113 w 7472601"/>
              <a:gd name="connsiteY156" fmla="*/ 3874565 h 6858000"/>
              <a:gd name="connsiteX157" fmla="*/ 1260565 w 7472601"/>
              <a:gd name="connsiteY157" fmla="*/ 4031982 h 6858000"/>
              <a:gd name="connsiteX158" fmla="*/ 901900 w 7472601"/>
              <a:gd name="connsiteY158" fmla="*/ 4421236 h 6858000"/>
              <a:gd name="connsiteX159" fmla="*/ 845044 w 7472601"/>
              <a:gd name="connsiteY159" fmla="*/ 4502436 h 6858000"/>
              <a:gd name="connsiteX160" fmla="*/ 685926 w 7472601"/>
              <a:gd name="connsiteY160" fmla="*/ 4703069 h 6858000"/>
              <a:gd name="connsiteX161" fmla="*/ 684248 w 7472601"/>
              <a:gd name="connsiteY161" fmla="*/ 4706721 h 6858000"/>
              <a:gd name="connsiteX162" fmla="*/ 1423113 w 7472601"/>
              <a:gd name="connsiteY162" fmla="*/ 3874565 h 6858000"/>
              <a:gd name="connsiteX163" fmla="*/ 3316479 w 7472601"/>
              <a:gd name="connsiteY163" fmla="*/ 3872136 h 6858000"/>
              <a:gd name="connsiteX164" fmla="*/ 3546806 w 7472601"/>
              <a:gd name="connsiteY164" fmla="*/ 4356139 h 6858000"/>
              <a:gd name="connsiteX165" fmla="*/ 3364433 w 7472601"/>
              <a:gd name="connsiteY165" fmla="*/ 3953121 h 6858000"/>
              <a:gd name="connsiteX166" fmla="*/ 3316479 w 7472601"/>
              <a:gd name="connsiteY166" fmla="*/ 3872136 h 6858000"/>
              <a:gd name="connsiteX167" fmla="*/ 3291335 w 7472601"/>
              <a:gd name="connsiteY167" fmla="*/ 3767420 h 6858000"/>
              <a:gd name="connsiteX168" fmla="*/ 3390805 w 7472601"/>
              <a:gd name="connsiteY168" fmla="*/ 3937163 h 6858000"/>
              <a:gd name="connsiteX169" fmla="*/ 3579062 w 7472601"/>
              <a:gd name="connsiteY169" fmla="*/ 4359040 h 6858000"/>
              <a:gd name="connsiteX170" fmla="*/ 3467355 w 7472601"/>
              <a:gd name="connsiteY170" fmla="*/ 3988130 h 6858000"/>
              <a:gd name="connsiteX171" fmla="*/ 3310753 w 7472601"/>
              <a:gd name="connsiteY171" fmla="*/ 3787140 h 6858000"/>
              <a:gd name="connsiteX172" fmla="*/ 3291335 w 7472601"/>
              <a:gd name="connsiteY172" fmla="*/ 3767420 h 6858000"/>
              <a:gd name="connsiteX173" fmla="*/ 1635889 w 7472601"/>
              <a:gd name="connsiteY173" fmla="*/ 3709494 h 6858000"/>
              <a:gd name="connsiteX174" fmla="*/ 1634800 w 7472601"/>
              <a:gd name="connsiteY174" fmla="*/ 3731111 h 6858000"/>
              <a:gd name="connsiteX175" fmla="*/ 1635889 w 7472601"/>
              <a:gd name="connsiteY175" fmla="*/ 3709494 h 6858000"/>
              <a:gd name="connsiteX176" fmla="*/ 1510397 w 7472601"/>
              <a:gd name="connsiteY176" fmla="*/ 3684705 h 6858000"/>
              <a:gd name="connsiteX177" fmla="*/ 1146550 w 7472601"/>
              <a:gd name="connsiteY177" fmla="*/ 3802012 h 6858000"/>
              <a:gd name="connsiteX178" fmla="*/ 698834 w 7472601"/>
              <a:gd name="connsiteY178" fmla="*/ 3952272 h 6858000"/>
              <a:gd name="connsiteX179" fmla="*/ 34256 w 7472601"/>
              <a:gd name="connsiteY179" fmla="*/ 4347603 h 6858000"/>
              <a:gd name="connsiteX180" fmla="*/ 527241 w 7472601"/>
              <a:gd name="connsiteY180" fmla="*/ 4065078 h 6858000"/>
              <a:gd name="connsiteX181" fmla="*/ 1510397 w 7472601"/>
              <a:gd name="connsiteY181" fmla="*/ 3684705 h 6858000"/>
              <a:gd name="connsiteX182" fmla="*/ 1313114 w 7472601"/>
              <a:gd name="connsiteY182" fmla="*/ 3655216 h 6858000"/>
              <a:gd name="connsiteX183" fmla="*/ 1109304 w 7472601"/>
              <a:gd name="connsiteY183" fmla="*/ 3669030 h 6858000"/>
              <a:gd name="connsiteX184" fmla="*/ 8129 w 7472601"/>
              <a:gd name="connsiteY184" fmla="*/ 4330519 h 6858000"/>
              <a:gd name="connsiteX185" fmla="*/ 687572 w 7472601"/>
              <a:gd name="connsiteY185" fmla="*/ 3925629 h 6858000"/>
              <a:gd name="connsiteX186" fmla="*/ 1138365 w 7472601"/>
              <a:gd name="connsiteY186" fmla="*/ 3774515 h 6858000"/>
              <a:gd name="connsiteX187" fmla="*/ 1505579 w 7472601"/>
              <a:gd name="connsiteY187" fmla="*/ 3655526 h 6858000"/>
              <a:gd name="connsiteX188" fmla="*/ 1313114 w 7472601"/>
              <a:gd name="connsiteY188" fmla="*/ 3655216 h 6858000"/>
              <a:gd name="connsiteX189" fmla="*/ 3655073 w 7472601"/>
              <a:gd name="connsiteY189" fmla="*/ 3650884 h 6858000"/>
              <a:gd name="connsiteX190" fmla="*/ 3989938 w 7472601"/>
              <a:gd name="connsiteY190" fmla="*/ 3991685 h 6858000"/>
              <a:gd name="connsiteX191" fmla="*/ 4393907 w 7472601"/>
              <a:gd name="connsiteY191" fmla="*/ 4261258 h 6858000"/>
              <a:gd name="connsiteX192" fmla="*/ 4648051 w 7472601"/>
              <a:gd name="connsiteY192" fmla="*/ 4374051 h 6858000"/>
              <a:gd name="connsiteX193" fmla="*/ 4383389 w 7472601"/>
              <a:gd name="connsiteY193" fmla="*/ 4184369 h 6858000"/>
              <a:gd name="connsiteX194" fmla="*/ 4165508 w 7472601"/>
              <a:gd name="connsiteY194" fmla="*/ 4035196 h 6858000"/>
              <a:gd name="connsiteX195" fmla="*/ 4068162 w 7472601"/>
              <a:gd name="connsiteY195" fmla="*/ 3953394 h 6858000"/>
              <a:gd name="connsiteX196" fmla="*/ 3981416 w 7472601"/>
              <a:gd name="connsiteY196" fmla="*/ 3880482 h 6858000"/>
              <a:gd name="connsiteX197" fmla="*/ 3800147 w 7472601"/>
              <a:gd name="connsiteY197" fmla="*/ 3749872 h 6858000"/>
              <a:gd name="connsiteX198" fmla="*/ 3655073 w 7472601"/>
              <a:gd name="connsiteY198" fmla="*/ 3650884 h 6858000"/>
              <a:gd name="connsiteX199" fmla="*/ 3670252 w 7472601"/>
              <a:gd name="connsiteY199" fmla="*/ 3622798 h 6858000"/>
              <a:gd name="connsiteX200" fmla="*/ 3817258 w 7472601"/>
              <a:gd name="connsiteY200" fmla="*/ 3723577 h 6858000"/>
              <a:gd name="connsiteX201" fmla="*/ 4000461 w 7472601"/>
              <a:gd name="connsiteY201" fmla="*/ 3855966 h 6858000"/>
              <a:gd name="connsiteX202" fmla="*/ 4088180 w 7472601"/>
              <a:gd name="connsiteY202" fmla="*/ 3929774 h 6858000"/>
              <a:gd name="connsiteX203" fmla="*/ 4184555 w 7472601"/>
              <a:gd name="connsiteY203" fmla="*/ 4010683 h 6858000"/>
              <a:gd name="connsiteX204" fmla="*/ 4399563 w 7472601"/>
              <a:gd name="connsiteY204" fmla="*/ 4158106 h 6858000"/>
              <a:gd name="connsiteX205" fmla="*/ 4684469 w 7472601"/>
              <a:gd name="connsiteY205" fmla="*/ 4364680 h 6858000"/>
              <a:gd name="connsiteX206" fmla="*/ 4690271 w 7472601"/>
              <a:gd name="connsiteY206" fmla="*/ 4370034 h 6858000"/>
              <a:gd name="connsiteX207" fmla="*/ 4136093 w 7472601"/>
              <a:gd name="connsiteY207" fmla="*/ 3858466 h 6858000"/>
              <a:gd name="connsiteX208" fmla="*/ 3670252 w 7472601"/>
              <a:gd name="connsiteY208" fmla="*/ 3622798 h 6858000"/>
              <a:gd name="connsiteX209" fmla="*/ 4440129 w 7472601"/>
              <a:gd name="connsiteY209" fmla="*/ 3448571 h 6858000"/>
              <a:gd name="connsiteX210" fmla="*/ 4856525 w 7472601"/>
              <a:gd name="connsiteY210" fmla="*/ 3915351 h 6858000"/>
              <a:gd name="connsiteX211" fmla="*/ 5059055 w 7472601"/>
              <a:gd name="connsiteY211" fmla="*/ 4108918 h 6858000"/>
              <a:gd name="connsiteX212" fmla="*/ 5290070 w 7472601"/>
              <a:gd name="connsiteY212" fmla="*/ 4263619 h 6858000"/>
              <a:gd name="connsiteX213" fmla="*/ 4834991 w 7472601"/>
              <a:gd name="connsiteY213" fmla="*/ 3830985 h 6858000"/>
              <a:gd name="connsiteX214" fmla="*/ 4440129 w 7472601"/>
              <a:gd name="connsiteY214" fmla="*/ 3448571 h 6858000"/>
              <a:gd name="connsiteX215" fmla="*/ 4441737 w 7472601"/>
              <a:gd name="connsiteY215" fmla="*/ 3399734 h 6858000"/>
              <a:gd name="connsiteX216" fmla="*/ 4431236 w 7472601"/>
              <a:gd name="connsiteY216" fmla="*/ 3400954 h 6858000"/>
              <a:gd name="connsiteX217" fmla="*/ 4557150 w 7472601"/>
              <a:gd name="connsiteY217" fmla="*/ 3510023 h 6858000"/>
              <a:gd name="connsiteX218" fmla="*/ 4856936 w 7472601"/>
              <a:gd name="connsiteY218" fmla="*/ 3809146 h 6858000"/>
              <a:gd name="connsiteX219" fmla="*/ 5111996 w 7472601"/>
              <a:gd name="connsiteY219" fmla="*/ 4065759 h 6858000"/>
              <a:gd name="connsiteX220" fmla="*/ 5388878 w 7472601"/>
              <a:gd name="connsiteY220" fmla="*/ 4300185 h 6858000"/>
              <a:gd name="connsiteX221" fmla="*/ 5425556 w 7472601"/>
              <a:gd name="connsiteY221" fmla="*/ 4308967 h 6858000"/>
              <a:gd name="connsiteX222" fmla="*/ 4943646 w 7472601"/>
              <a:gd name="connsiteY222" fmla="*/ 3822916 h 6858000"/>
              <a:gd name="connsiteX223" fmla="*/ 4594837 w 7472601"/>
              <a:gd name="connsiteY223" fmla="*/ 3532274 h 6858000"/>
              <a:gd name="connsiteX224" fmla="*/ 4441737 w 7472601"/>
              <a:gd name="connsiteY224" fmla="*/ 3399734 h 6858000"/>
              <a:gd name="connsiteX225" fmla="*/ 5425834 w 7472601"/>
              <a:gd name="connsiteY225" fmla="*/ 3162785 h 6858000"/>
              <a:gd name="connsiteX226" fmla="*/ 5401644 w 7472601"/>
              <a:gd name="connsiteY226" fmla="*/ 3617847 h 6858000"/>
              <a:gd name="connsiteX227" fmla="*/ 5467256 w 7472601"/>
              <a:gd name="connsiteY227" fmla="*/ 4175494 h 6858000"/>
              <a:gd name="connsiteX228" fmla="*/ 5448069 w 7472601"/>
              <a:gd name="connsiteY228" fmla="*/ 3567554 h 6858000"/>
              <a:gd name="connsiteX229" fmla="*/ 5425834 w 7472601"/>
              <a:gd name="connsiteY229" fmla="*/ 3162785 h 6858000"/>
              <a:gd name="connsiteX230" fmla="*/ 1318687 w 7472601"/>
              <a:gd name="connsiteY230" fmla="*/ 3113840 h 6858000"/>
              <a:gd name="connsiteX231" fmla="*/ 1066793 w 7472601"/>
              <a:gd name="connsiteY231" fmla="*/ 3212171 h 6858000"/>
              <a:gd name="connsiteX232" fmla="*/ 993319 w 7472601"/>
              <a:gd name="connsiteY232" fmla="*/ 3247648 h 6858000"/>
              <a:gd name="connsiteX233" fmla="*/ 853081 w 7472601"/>
              <a:gd name="connsiteY233" fmla="*/ 3312410 h 6858000"/>
              <a:gd name="connsiteX234" fmla="*/ 805957 w 7472601"/>
              <a:gd name="connsiteY234" fmla="*/ 3330443 h 6858000"/>
              <a:gd name="connsiteX235" fmla="*/ 1318687 w 7472601"/>
              <a:gd name="connsiteY235" fmla="*/ 3113840 h 6858000"/>
              <a:gd name="connsiteX236" fmla="*/ 5453702 w 7472601"/>
              <a:gd name="connsiteY236" fmla="*/ 3090882 h 6858000"/>
              <a:gd name="connsiteX237" fmla="*/ 5480135 w 7472601"/>
              <a:gd name="connsiteY237" fmla="*/ 3565802 h 6858000"/>
              <a:gd name="connsiteX238" fmla="*/ 5499023 w 7472601"/>
              <a:gd name="connsiteY238" fmla="*/ 4166310 h 6858000"/>
              <a:gd name="connsiteX239" fmla="*/ 5547022 w 7472601"/>
              <a:gd name="connsiteY239" fmla="*/ 3607838 h 6858000"/>
              <a:gd name="connsiteX240" fmla="*/ 5515964 w 7472601"/>
              <a:gd name="connsiteY240" fmla="*/ 3378541 h 6858000"/>
              <a:gd name="connsiteX241" fmla="*/ 5453702 w 7472601"/>
              <a:gd name="connsiteY241" fmla="*/ 3090882 h 6858000"/>
              <a:gd name="connsiteX242" fmla="*/ 1238695 w 7472601"/>
              <a:gd name="connsiteY242" fmla="*/ 3076820 h 6858000"/>
              <a:gd name="connsiteX243" fmla="*/ 716371 w 7472601"/>
              <a:gd name="connsiteY243" fmla="*/ 3293249 h 6858000"/>
              <a:gd name="connsiteX244" fmla="*/ 579522 w 7472601"/>
              <a:gd name="connsiteY244" fmla="*/ 3371759 h 6858000"/>
              <a:gd name="connsiteX245" fmla="*/ 600288 w 7472601"/>
              <a:gd name="connsiteY245" fmla="*/ 3365555 h 6858000"/>
              <a:gd name="connsiteX246" fmla="*/ 840692 w 7472601"/>
              <a:gd name="connsiteY246" fmla="*/ 3284921 h 6858000"/>
              <a:gd name="connsiteX247" fmla="*/ 979248 w 7472601"/>
              <a:gd name="connsiteY247" fmla="*/ 3221003 h 6858000"/>
              <a:gd name="connsiteX248" fmla="*/ 1053282 w 7472601"/>
              <a:gd name="connsiteY248" fmla="*/ 3185247 h 6858000"/>
              <a:gd name="connsiteX249" fmla="*/ 1320603 w 7472601"/>
              <a:gd name="connsiteY249" fmla="*/ 3081281 h 6858000"/>
              <a:gd name="connsiteX250" fmla="*/ 1238695 w 7472601"/>
              <a:gd name="connsiteY250" fmla="*/ 3076820 h 6858000"/>
              <a:gd name="connsiteX251" fmla="*/ 5425627 w 7472601"/>
              <a:gd name="connsiteY251" fmla="*/ 2954192 h 6858000"/>
              <a:gd name="connsiteX252" fmla="*/ 5470770 w 7472601"/>
              <a:gd name="connsiteY252" fmla="*/ 3005435 h 6858000"/>
              <a:gd name="connsiteX253" fmla="*/ 5519779 w 7472601"/>
              <a:gd name="connsiteY253" fmla="*/ 4359223 h 6858000"/>
              <a:gd name="connsiteX254" fmla="*/ 5520293 w 7472601"/>
              <a:gd name="connsiteY254" fmla="*/ 4360602 h 6858000"/>
              <a:gd name="connsiteX255" fmla="*/ 5767221 w 7472601"/>
              <a:gd name="connsiteY255" fmla="*/ 4665564 h 6858000"/>
              <a:gd name="connsiteX256" fmla="*/ 6937169 w 7472601"/>
              <a:gd name="connsiteY256" fmla="*/ 4815941 h 6858000"/>
              <a:gd name="connsiteX257" fmla="*/ 6953922 w 7472601"/>
              <a:gd name="connsiteY257" fmla="*/ 4890068 h 6858000"/>
              <a:gd name="connsiteX258" fmla="*/ 6071359 w 7472601"/>
              <a:gd name="connsiteY258" fmla="*/ 4770770 h 6858000"/>
              <a:gd name="connsiteX259" fmla="*/ 6038839 w 7472601"/>
              <a:gd name="connsiteY259" fmla="*/ 4764474 h 6858000"/>
              <a:gd name="connsiteX260" fmla="*/ 6038706 w 7472601"/>
              <a:gd name="connsiteY260" fmla="*/ 4763847 h 6858000"/>
              <a:gd name="connsiteX261" fmla="*/ 6037784 w 7472601"/>
              <a:gd name="connsiteY261" fmla="*/ 4764270 h 6858000"/>
              <a:gd name="connsiteX262" fmla="*/ 6038839 w 7472601"/>
              <a:gd name="connsiteY262" fmla="*/ 4764474 h 6858000"/>
              <a:gd name="connsiteX263" fmla="*/ 6040338 w 7472601"/>
              <a:gd name="connsiteY263" fmla="*/ 4771418 h 6858000"/>
              <a:gd name="connsiteX264" fmla="*/ 6024488 w 7472601"/>
              <a:gd name="connsiteY264" fmla="*/ 4809903 h 6858000"/>
              <a:gd name="connsiteX265" fmla="*/ 5599771 w 7472601"/>
              <a:gd name="connsiteY265" fmla="*/ 5509652 h 6858000"/>
              <a:gd name="connsiteX266" fmla="*/ 5548843 w 7472601"/>
              <a:gd name="connsiteY266" fmla="*/ 5563845 h 6858000"/>
              <a:gd name="connsiteX267" fmla="*/ 5940952 w 7472601"/>
              <a:gd name="connsiteY267" fmla="*/ 6250028 h 6858000"/>
              <a:gd name="connsiteX268" fmla="*/ 6043441 w 7472601"/>
              <a:gd name="connsiteY268" fmla="*/ 6665847 h 6858000"/>
              <a:gd name="connsiteX269" fmla="*/ 6093432 w 7472601"/>
              <a:gd name="connsiteY269" fmla="*/ 6858000 h 6858000"/>
              <a:gd name="connsiteX270" fmla="*/ 6034344 w 7472601"/>
              <a:gd name="connsiteY270" fmla="*/ 6858000 h 6858000"/>
              <a:gd name="connsiteX271" fmla="*/ 6026679 w 7472601"/>
              <a:gd name="connsiteY271" fmla="*/ 6836959 h 6858000"/>
              <a:gd name="connsiteX272" fmla="*/ 5800441 w 7472601"/>
              <a:gd name="connsiteY272" fmla="*/ 6335286 h 6858000"/>
              <a:gd name="connsiteX273" fmla="*/ 5526562 w 7472601"/>
              <a:gd name="connsiteY273" fmla="*/ 5705388 h 6858000"/>
              <a:gd name="connsiteX274" fmla="*/ 5519640 w 7472601"/>
              <a:gd name="connsiteY274" fmla="*/ 5683774 h 6858000"/>
              <a:gd name="connsiteX275" fmla="*/ 5844559 w 7472601"/>
              <a:gd name="connsiteY275" fmla="*/ 6553349 h 6858000"/>
              <a:gd name="connsiteX276" fmla="*/ 5975994 w 7472601"/>
              <a:gd name="connsiteY276" fmla="*/ 6858000 h 6858000"/>
              <a:gd name="connsiteX277" fmla="*/ 5898547 w 7472601"/>
              <a:gd name="connsiteY277" fmla="*/ 6858000 h 6858000"/>
              <a:gd name="connsiteX278" fmla="*/ 5682041 w 7472601"/>
              <a:gd name="connsiteY278" fmla="*/ 6355860 h 6858000"/>
              <a:gd name="connsiteX279" fmla="*/ 5461758 w 7472601"/>
              <a:gd name="connsiteY279" fmla="*/ 5820220 h 6858000"/>
              <a:gd name="connsiteX280" fmla="*/ 5237282 w 7472601"/>
              <a:gd name="connsiteY280" fmla="*/ 6579086 h 6858000"/>
              <a:gd name="connsiteX281" fmla="*/ 5115009 w 7472601"/>
              <a:gd name="connsiteY281" fmla="*/ 6858000 h 6858000"/>
              <a:gd name="connsiteX282" fmla="*/ 5028074 w 7472601"/>
              <a:gd name="connsiteY282" fmla="*/ 6858000 h 6858000"/>
              <a:gd name="connsiteX283" fmla="*/ 5079508 w 7472601"/>
              <a:gd name="connsiteY283" fmla="*/ 6749074 h 6858000"/>
              <a:gd name="connsiteX284" fmla="*/ 5371846 w 7472601"/>
              <a:gd name="connsiteY284" fmla="*/ 5924413 h 6858000"/>
              <a:gd name="connsiteX285" fmla="*/ 5270512 w 7472601"/>
              <a:gd name="connsiteY285" fmla="*/ 6138975 h 6858000"/>
              <a:gd name="connsiteX286" fmla="*/ 5062409 w 7472601"/>
              <a:gd name="connsiteY286" fmla="*/ 6653544 h 6858000"/>
              <a:gd name="connsiteX287" fmla="*/ 5036628 w 7472601"/>
              <a:gd name="connsiteY287" fmla="*/ 6754247 h 6858000"/>
              <a:gd name="connsiteX288" fmla="*/ 5009112 w 7472601"/>
              <a:gd name="connsiteY288" fmla="*/ 6858000 h 6858000"/>
              <a:gd name="connsiteX289" fmla="*/ 4976679 w 7472601"/>
              <a:gd name="connsiteY289" fmla="*/ 6858000 h 6858000"/>
              <a:gd name="connsiteX290" fmla="*/ 5006537 w 7472601"/>
              <a:gd name="connsiteY290" fmla="*/ 6747068 h 6858000"/>
              <a:gd name="connsiteX291" fmla="*/ 5032723 w 7472601"/>
              <a:gd name="connsiteY291" fmla="*/ 6644957 h 6858000"/>
              <a:gd name="connsiteX292" fmla="*/ 5242949 w 7472601"/>
              <a:gd name="connsiteY292" fmla="*/ 6125175 h 6858000"/>
              <a:gd name="connsiteX293" fmla="*/ 5286321 w 7472601"/>
              <a:gd name="connsiteY293" fmla="*/ 6033555 h 6858000"/>
              <a:gd name="connsiteX294" fmla="*/ 5008210 w 7472601"/>
              <a:gd name="connsiteY294" fmla="*/ 6649194 h 6858000"/>
              <a:gd name="connsiteX295" fmla="*/ 4986321 w 7472601"/>
              <a:gd name="connsiteY295" fmla="*/ 6765687 h 6858000"/>
              <a:gd name="connsiteX296" fmla="*/ 4973474 w 7472601"/>
              <a:gd name="connsiteY296" fmla="*/ 6858000 h 6858000"/>
              <a:gd name="connsiteX297" fmla="*/ 4907178 w 7472601"/>
              <a:gd name="connsiteY297" fmla="*/ 6858000 h 6858000"/>
              <a:gd name="connsiteX298" fmla="*/ 4910810 w 7472601"/>
              <a:gd name="connsiteY298" fmla="*/ 6829660 h 6858000"/>
              <a:gd name="connsiteX299" fmla="*/ 4987461 w 7472601"/>
              <a:gd name="connsiteY299" fmla="*/ 6432994 h 6858000"/>
              <a:gd name="connsiteX300" fmla="*/ 5179262 w 7472601"/>
              <a:gd name="connsiteY300" fmla="*/ 6035044 h 6858000"/>
              <a:gd name="connsiteX301" fmla="*/ 4689678 w 7472601"/>
              <a:gd name="connsiteY301" fmla="*/ 6440241 h 6858000"/>
              <a:gd name="connsiteX302" fmla="*/ 4477543 w 7472601"/>
              <a:gd name="connsiteY302" fmla="*/ 6674836 h 6858000"/>
              <a:gd name="connsiteX303" fmla="*/ 4329957 w 7472601"/>
              <a:gd name="connsiteY303" fmla="*/ 6858000 h 6858000"/>
              <a:gd name="connsiteX304" fmla="*/ 4218595 w 7472601"/>
              <a:gd name="connsiteY304" fmla="*/ 6858000 h 6858000"/>
              <a:gd name="connsiteX305" fmla="*/ 4368888 w 7472601"/>
              <a:gd name="connsiteY305" fmla="*/ 6668412 h 6858000"/>
              <a:gd name="connsiteX306" fmla="*/ 4563091 w 7472601"/>
              <a:gd name="connsiteY306" fmla="*/ 6442508 h 6858000"/>
              <a:gd name="connsiteX307" fmla="*/ 5387324 w 7472601"/>
              <a:gd name="connsiteY307" fmla="*/ 5705830 h 6858000"/>
              <a:gd name="connsiteX308" fmla="*/ 5073620 w 7472601"/>
              <a:gd name="connsiteY308" fmla="*/ 5955437 h 6858000"/>
              <a:gd name="connsiteX309" fmla="*/ 4689789 w 7472601"/>
              <a:gd name="connsiteY309" fmla="*/ 6268382 h 6858000"/>
              <a:gd name="connsiteX310" fmla="*/ 4418722 w 7472601"/>
              <a:gd name="connsiteY310" fmla="*/ 6570886 h 6858000"/>
              <a:gd name="connsiteX311" fmla="*/ 4214944 w 7472601"/>
              <a:gd name="connsiteY311" fmla="*/ 6858000 h 6858000"/>
              <a:gd name="connsiteX312" fmla="*/ 4177898 w 7472601"/>
              <a:gd name="connsiteY312" fmla="*/ 6858000 h 6858000"/>
              <a:gd name="connsiteX313" fmla="*/ 4391597 w 7472601"/>
              <a:gd name="connsiteY313" fmla="*/ 6556370 h 6858000"/>
              <a:gd name="connsiteX314" fmla="*/ 4668889 w 7472601"/>
              <a:gd name="connsiteY314" fmla="*/ 6246399 h 6858000"/>
              <a:gd name="connsiteX315" fmla="*/ 5055427 w 7472601"/>
              <a:gd name="connsiteY315" fmla="*/ 5931476 h 6858000"/>
              <a:gd name="connsiteX316" fmla="*/ 5371814 w 7472601"/>
              <a:gd name="connsiteY316" fmla="*/ 5678975 h 6858000"/>
              <a:gd name="connsiteX317" fmla="*/ 4987918 w 7472601"/>
              <a:gd name="connsiteY317" fmla="*/ 5838701 h 6858000"/>
              <a:gd name="connsiteX318" fmla="*/ 4317146 w 7472601"/>
              <a:gd name="connsiteY318" fmla="*/ 6587716 h 6858000"/>
              <a:gd name="connsiteX319" fmla="*/ 4171627 w 7472601"/>
              <a:gd name="connsiteY319" fmla="*/ 6858000 h 6858000"/>
              <a:gd name="connsiteX320" fmla="*/ 4081585 w 7472601"/>
              <a:gd name="connsiteY320" fmla="*/ 6858000 h 6858000"/>
              <a:gd name="connsiteX321" fmla="*/ 4238603 w 7472601"/>
              <a:gd name="connsiteY321" fmla="*/ 6559341 h 6858000"/>
              <a:gd name="connsiteX322" fmla="*/ 4778333 w 7472601"/>
              <a:gd name="connsiteY322" fmla="*/ 5873626 h 6858000"/>
              <a:gd name="connsiteX323" fmla="*/ 5414185 w 7472601"/>
              <a:gd name="connsiteY323" fmla="*/ 5573882 h 6858000"/>
              <a:gd name="connsiteX324" fmla="*/ 5959648 w 7472601"/>
              <a:gd name="connsiteY324" fmla="*/ 4760797 h 6858000"/>
              <a:gd name="connsiteX325" fmla="*/ 5355019 w 7472601"/>
              <a:gd name="connsiteY325" fmla="*/ 4734672 h 6858000"/>
              <a:gd name="connsiteX326" fmla="*/ 5083565 w 7472601"/>
              <a:gd name="connsiteY326" fmla="*/ 5179121 h 6858000"/>
              <a:gd name="connsiteX327" fmla="*/ 4713577 w 7472601"/>
              <a:gd name="connsiteY327" fmla="*/ 5616803 h 6858000"/>
              <a:gd name="connsiteX328" fmla="*/ 3989559 w 7472601"/>
              <a:gd name="connsiteY328" fmla="*/ 6145945 h 6858000"/>
              <a:gd name="connsiteX329" fmla="*/ 3939824 w 7472601"/>
              <a:gd name="connsiteY329" fmla="*/ 6066900 h 6858000"/>
              <a:gd name="connsiteX330" fmla="*/ 4584537 w 7472601"/>
              <a:gd name="connsiteY330" fmla="*/ 5324826 h 6858000"/>
              <a:gd name="connsiteX331" fmla="*/ 5037105 w 7472601"/>
              <a:gd name="connsiteY331" fmla="*/ 5088765 h 6858000"/>
              <a:gd name="connsiteX332" fmla="*/ 5039930 w 7472601"/>
              <a:gd name="connsiteY332" fmla="*/ 5089585 h 6858000"/>
              <a:gd name="connsiteX333" fmla="*/ 5263764 w 7472601"/>
              <a:gd name="connsiteY333" fmla="*/ 4735525 h 6858000"/>
              <a:gd name="connsiteX334" fmla="*/ 4086300 w 7472601"/>
              <a:gd name="connsiteY334" fmla="*/ 4884599 h 6858000"/>
              <a:gd name="connsiteX335" fmla="*/ 4085485 w 7472601"/>
              <a:gd name="connsiteY335" fmla="*/ 4899070 h 6858000"/>
              <a:gd name="connsiteX336" fmla="*/ 3871915 w 7472601"/>
              <a:gd name="connsiteY336" fmla="*/ 5253645 h 6858000"/>
              <a:gd name="connsiteX337" fmla="*/ 3799374 w 7472601"/>
              <a:gd name="connsiteY337" fmla="*/ 5466127 h 6858000"/>
              <a:gd name="connsiteX338" fmla="*/ 3498850 w 7472601"/>
              <a:gd name="connsiteY338" fmla="*/ 6661888 h 6858000"/>
              <a:gd name="connsiteX339" fmla="*/ 3399216 w 7472601"/>
              <a:gd name="connsiteY339" fmla="*/ 6858000 h 6858000"/>
              <a:gd name="connsiteX340" fmla="*/ 3303688 w 7472601"/>
              <a:gd name="connsiteY340" fmla="*/ 6858000 h 6858000"/>
              <a:gd name="connsiteX341" fmla="*/ 3391774 w 7472601"/>
              <a:gd name="connsiteY341" fmla="*/ 6697181 h 6858000"/>
              <a:gd name="connsiteX342" fmla="*/ 3735540 w 7472601"/>
              <a:gd name="connsiteY342" fmla="*/ 5546923 h 6858000"/>
              <a:gd name="connsiteX343" fmla="*/ 3729438 w 7472601"/>
              <a:gd name="connsiteY343" fmla="*/ 5569058 h 6858000"/>
              <a:gd name="connsiteX344" fmla="*/ 3707782 w 7472601"/>
              <a:gd name="connsiteY344" fmla="*/ 5644908 h 6858000"/>
              <a:gd name="connsiteX345" fmla="*/ 3583827 w 7472601"/>
              <a:gd name="connsiteY345" fmla="*/ 6039215 h 6858000"/>
              <a:gd name="connsiteX346" fmla="*/ 3547861 w 7472601"/>
              <a:gd name="connsiteY346" fmla="*/ 6129609 h 6858000"/>
              <a:gd name="connsiteX347" fmla="*/ 3490905 w 7472601"/>
              <a:gd name="connsiteY347" fmla="*/ 6277660 h 6858000"/>
              <a:gd name="connsiteX348" fmla="*/ 3455859 w 7472601"/>
              <a:gd name="connsiteY348" fmla="*/ 6391301 h 6858000"/>
              <a:gd name="connsiteX349" fmla="*/ 3429112 w 7472601"/>
              <a:gd name="connsiteY349" fmla="*/ 6479469 h 6858000"/>
              <a:gd name="connsiteX350" fmla="*/ 3304862 w 7472601"/>
              <a:gd name="connsiteY350" fmla="*/ 6796476 h 6858000"/>
              <a:gd name="connsiteX351" fmla="*/ 3276071 w 7472601"/>
              <a:gd name="connsiteY351" fmla="*/ 6858000 h 6858000"/>
              <a:gd name="connsiteX352" fmla="*/ 3240805 w 7472601"/>
              <a:gd name="connsiteY352" fmla="*/ 6858000 h 6858000"/>
              <a:gd name="connsiteX353" fmla="*/ 3275917 w 7472601"/>
              <a:gd name="connsiteY353" fmla="*/ 6783192 h 6858000"/>
              <a:gd name="connsiteX354" fmla="*/ 3399358 w 7472601"/>
              <a:gd name="connsiteY354" fmla="*/ 6469011 h 6858000"/>
              <a:gd name="connsiteX355" fmla="*/ 3425650 w 7472601"/>
              <a:gd name="connsiteY355" fmla="*/ 6381333 h 6858000"/>
              <a:gd name="connsiteX356" fmla="*/ 3460661 w 7472601"/>
              <a:gd name="connsiteY356" fmla="*/ 6266763 h 6858000"/>
              <a:gd name="connsiteX357" fmla="*/ 3518021 w 7472601"/>
              <a:gd name="connsiteY357" fmla="*/ 6117298 h 6858000"/>
              <a:gd name="connsiteX358" fmla="*/ 3554035 w 7472601"/>
              <a:gd name="connsiteY358" fmla="*/ 6027832 h 6858000"/>
              <a:gd name="connsiteX359" fmla="*/ 3677174 w 7472601"/>
              <a:gd name="connsiteY359" fmla="*/ 5636351 h 6858000"/>
              <a:gd name="connsiteX360" fmla="*/ 3698819 w 7472601"/>
              <a:gd name="connsiteY360" fmla="*/ 5560503 h 6858000"/>
              <a:gd name="connsiteX361" fmla="*/ 3702094 w 7472601"/>
              <a:gd name="connsiteY361" fmla="*/ 5549194 h 6858000"/>
              <a:gd name="connsiteX362" fmla="*/ 3398355 w 7472601"/>
              <a:gd name="connsiteY362" fmla="*/ 6094603 h 6858000"/>
              <a:gd name="connsiteX363" fmla="*/ 3193941 w 7472601"/>
              <a:gd name="connsiteY363" fmla="*/ 6798775 h 6858000"/>
              <a:gd name="connsiteX364" fmla="*/ 3184140 w 7472601"/>
              <a:gd name="connsiteY364" fmla="*/ 6858000 h 6858000"/>
              <a:gd name="connsiteX365" fmla="*/ 3099978 w 7472601"/>
              <a:gd name="connsiteY365" fmla="*/ 6858000 h 6858000"/>
              <a:gd name="connsiteX366" fmla="*/ 3101556 w 7472601"/>
              <a:gd name="connsiteY366" fmla="*/ 6843337 h 6858000"/>
              <a:gd name="connsiteX367" fmla="*/ 3370162 w 7472601"/>
              <a:gd name="connsiteY367" fmla="*/ 5785550 h 6858000"/>
              <a:gd name="connsiteX368" fmla="*/ 3746477 w 7472601"/>
              <a:gd name="connsiteY368" fmla="*/ 5377889 h 6858000"/>
              <a:gd name="connsiteX369" fmla="*/ 3863399 w 7472601"/>
              <a:gd name="connsiteY369" fmla="*/ 5087257 h 6858000"/>
              <a:gd name="connsiteX370" fmla="*/ 3968712 w 7472601"/>
              <a:gd name="connsiteY370" fmla="*/ 4913989 h 6858000"/>
              <a:gd name="connsiteX371" fmla="*/ 2792390 w 7472601"/>
              <a:gd name="connsiteY371" fmla="*/ 5382974 h 6858000"/>
              <a:gd name="connsiteX372" fmla="*/ 2714982 w 7472601"/>
              <a:gd name="connsiteY372" fmla="*/ 5427051 h 6858000"/>
              <a:gd name="connsiteX373" fmla="*/ 2813361 w 7472601"/>
              <a:gd name="connsiteY373" fmla="*/ 6023912 h 6858000"/>
              <a:gd name="connsiteX374" fmla="*/ 2688430 w 7472601"/>
              <a:gd name="connsiteY374" fmla="*/ 6801564 h 6858000"/>
              <a:gd name="connsiteX375" fmla="*/ 2629626 w 7472601"/>
              <a:gd name="connsiteY375" fmla="*/ 6763394 h 6858000"/>
              <a:gd name="connsiteX376" fmla="*/ 2565328 w 7472601"/>
              <a:gd name="connsiteY376" fmla="*/ 5516399 h 6858000"/>
              <a:gd name="connsiteX377" fmla="*/ 1922999 w 7472601"/>
              <a:gd name="connsiteY377" fmla="*/ 5980343 h 6858000"/>
              <a:gd name="connsiteX378" fmla="*/ 1950261 w 7472601"/>
              <a:gd name="connsiteY378" fmla="*/ 6405858 h 6858000"/>
              <a:gd name="connsiteX379" fmla="*/ 2365554 w 7472601"/>
              <a:gd name="connsiteY379" fmla="*/ 6759107 h 6858000"/>
              <a:gd name="connsiteX380" fmla="*/ 2424142 w 7472601"/>
              <a:gd name="connsiteY380" fmla="*/ 6858000 h 6858000"/>
              <a:gd name="connsiteX381" fmla="*/ 2395994 w 7472601"/>
              <a:gd name="connsiteY381" fmla="*/ 6858000 h 6858000"/>
              <a:gd name="connsiteX382" fmla="*/ 2392863 w 7472601"/>
              <a:gd name="connsiteY382" fmla="*/ 6852964 h 6858000"/>
              <a:gd name="connsiteX383" fmla="*/ 2017589 w 7472601"/>
              <a:gd name="connsiteY383" fmla="*/ 6493982 h 6858000"/>
              <a:gd name="connsiteX384" fmla="*/ 2147336 w 7472601"/>
              <a:gd name="connsiteY384" fmla="*/ 6594052 h 6858000"/>
              <a:gd name="connsiteX385" fmla="*/ 2207047 w 7472601"/>
              <a:gd name="connsiteY385" fmla="*/ 6654540 h 6858000"/>
              <a:gd name="connsiteX386" fmla="*/ 2299106 w 7472601"/>
              <a:gd name="connsiteY386" fmla="*/ 6778931 h 6858000"/>
              <a:gd name="connsiteX387" fmla="*/ 2314430 w 7472601"/>
              <a:gd name="connsiteY387" fmla="*/ 6801144 h 6858000"/>
              <a:gd name="connsiteX388" fmla="*/ 2352406 w 7472601"/>
              <a:gd name="connsiteY388" fmla="*/ 6858000 h 6858000"/>
              <a:gd name="connsiteX389" fmla="*/ 2314492 w 7472601"/>
              <a:gd name="connsiteY389" fmla="*/ 6858000 h 6858000"/>
              <a:gd name="connsiteX390" fmla="*/ 2288095 w 7472601"/>
              <a:gd name="connsiteY390" fmla="*/ 6818030 h 6858000"/>
              <a:gd name="connsiteX391" fmla="*/ 2272768 w 7472601"/>
              <a:gd name="connsiteY391" fmla="*/ 6795822 h 6858000"/>
              <a:gd name="connsiteX392" fmla="*/ 2182715 w 7472601"/>
              <a:gd name="connsiteY392" fmla="*/ 6675071 h 6858000"/>
              <a:gd name="connsiteX393" fmla="*/ 2032061 w 7472601"/>
              <a:gd name="connsiteY393" fmla="*/ 6541380 h 6858000"/>
              <a:gd name="connsiteX394" fmla="*/ 2257220 w 7472601"/>
              <a:gd name="connsiteY394" fmla="*/ 6826257 h 6858000"/>
              <a:gd name="connsiteX395" fmla="*/ 2281324 w 7472601"/>
              <a:gd name="connsiteY395" fmla="*/ 6858000 h 6858000"/>
              <a:gd name="connsiteX396" fmla="*/ 2242860 w 7472601"/>
              <a:gd name="connsiteY396" fmla="*/ 6858000 h 6858000"/>
              <a:gd name="connsiteX397" fmla="*/ 2232818 w 7472601"/>
              <a:gd name="connsiteY397" fmla="*/ 6844926 h 6858000"/>
              <a:gd name="connsiteX398" fmla="*/ 1990172 w 7472601"/>
              <a:gd name="connsiteY398" fmla="*/ 6542121 h 6858000"/>
              <a:gd name="connsiteX399" fmla="*/ 2124090 w 7472601"/>
              <a:gd name="connsiteY399" fmla="*/ 6761017 h 6858000"/>
              <a:gd name="connsiteX400" fmla="*/ 2200380 w 7472601"/>
              <a:gd name="connsiteY400" fmla="*/ 6858000 h 6858000"/>
              <a:gd name="connsiteX401" fmla="*/ 2147507 w 7472601"/>
              <a:gd name="connsiteY401" fmla="*/ 6858000 h 6858000"/>
              <a:gd name="connsiteX402" fmla="*/ 2070668 w 7472601"/>
              <a:gd name="connsiteY402" fmla="*/ 6761520 h 6858000"/>
              <a:gd name="connsiteX403" fmla="*/ 1975142 w 7472601"/>
              <a:gd name="connsiteY403" fmla="*/ 6585570 h 6858000"/>
              <a:gd name="connsiteX404" fmla="*/ 2050035 w 7472601"/>
              <a:gd name="connsiteY404" fmla="*/ 6813345 h 6858000"/>
              <a:gd name="connsiteX405" fmla="*/ 2063025 w 7472601"/>
              <a:gd name="connsiteY405" fmla="*/ 6858000 h 6858000"/>
              <a:gd name="connsiteX406" fmla="*/ 2021675 w 7472601"/>
              <a:gd name="connsiteY406" fmla="*/ 6858000 h 6858000"/>
              <a:gd name="connsiteX407" fmla="*/ 2019308 w 7472601"/>
              <a:gd name="connsiteY407" fmla="*/ 6847118 h 6858000"/>
              <a:gd name="connsiteX408" fmla="*/ 1938835 w 7472601"/>
              <a:gd name="connsiteY408" fmla="*/ 6551160 h 6858000"/>
              <a:gd name="connsiteX409" fmla="*/ 1953230 w 7472601"/>
              <a:gd name="connsiteY409" fmla="*/ 6759699 h 6858000"/>
              <a:gd name="connsiteX410" fmla="*/ 1956763 w 7472601"/>
              <a:gd name="connsiteY410" fmla="*/ 6778191 h 6858000"/>
              <a:gd name="connsiteX411" fmla="*/ 1967925 w 7472601"/>
              <a:gd name="connsiteY411" fmla="*/ 6858000 h 6858000"/>
              <a:gd name="connsiteX412" fmla="*/ 1936622 w 7472601"/>
              <a:gd name="connsiteY412" fmla="*/ 6858000 h 6858000"/>
              <a:gd name="connsiteX413" fmla="*/ 1926261 w 7472601"/>
              <a:gd name="connsiteY413" fmla="*/ 6784064 h 6858000"/>
              <a:gd name="connsiteX414" fmla="*/ 1922724 w 7472601"/>
              <a:gd name="connsiteY414" fmla="*/ 6765577 h 6858000"/>
              <a:gd name="connsiteX415" fmla="*/ 1904650 w 7472601"/>
              <a:gd name="connsiteY415" fmla="*/ 6639616 h 6858000"/>
              <a:gd name="connsiteX416" fmla="*/ 1885273 w 7472601"/>
              <a:gd name="connsiteY416" fmla="*/ 6858000 h 6858000"/>
              <a:gd name="connsiteX417" fmla="*/ 1854363 w 7472601"/>
              <a:gd name="connsiteY417" fmla="*/ 6858000 h 6858000"/>
              <a:gd name="connsiteX418" fmla="*/ 1880391 w 7472601"/>
              <a:gd name="connsiteY418" fmla="*/ 6603796 h 6858000"/>
              <a:gd name="connsiteX419" fmla="*/ 1818273 w 7472601"/>
              <a:gd name="connsiteY419" fmla="*/ 6715729 h 6858000"/>
              <a:gd name="connsiteX420" fmla="*/ 1794691 w 7472601"/>
              <a:gd name="connsiteY420" fmla="*/ 6843239 h 6858000"/>
              <a:gd name="connsiteX421" fmla="*/ 1794914 w 7472601"/>
              <a:gd name="connsiteY421" fmla="*/ 6858000 h 6858000"/>
              <a:gd name="connsiteX422" fmla="*/ 1746128 w 7472601"/>
              <a:gd name="connsiteY422" fmla="*/ 6858000 h 6858000"/>
              <a:gd name="connsiteX423" fmla="*/ 1753934 w 7472601"/>
              <a:gd name="connsiteY423" fmla="*/ 6724796 h 6858000"/>
              <a:gd name="connsiteX424" fmla="*/ 1792053 w 7472601"/>
              <a:gd name="connsiteY424" fmla="*/ 6572396 h 6858000"/>
              <a:gd name="connsiteX425" fmla="*/ 1862248 w 7472601"/>
              <a:gd name="connsiteY425" fmla="*/ 6266397 h 6858000"/>
              <a:gd name="connsiteX426" fmla="*/ 1862250 w 7472601"/>
              <a:gd name="connsiteY426" fmla="*/ 6033531 h 6858000"/>
              <a:gd name="connsiteX427" fmla="*/ 1211999 w 7472601"/>
              <a:gd name="connsiteY427" fmla="*/ 6683610 h 6858000"/>
              <a:gd name="connsiteX428" fmla="*/ 1213266 w 7472601"/>
              <a:gd name="connsiteY428" fmla="*/ 6691947 h 6858000"/>
              <a:gd name="connsiteX429" fmla="*/ 1203370 w 7472601"/>
              <a:gd name="connsiteY429" fmla="*/ 6850676 h 6858000"/>
              <a:gd name="connsiteX430" fmla="*/ 1203671 w 7472601"/>
              <a:gd name="connsiteY430" fmla="*/ 6858000 h 6858000"/>
              <a:gd name="connsiteX431" fmla="*/ 1143180 w 7472601"/>
              <a:gd name="connsiteY431" fmla="*/ 6858000 h 6858000"/>
              <a:gd name="connsiteX432" fmla="*/ 1142176 w 7472601"/>
              <a:gd name="connsiteY432" fmla="*/ 6766045 h 6858000"/>
              <a:gd name="connsiteX433" fmla="*/ 1067484 w 7472601"/>
              <a:gd name="connsiteY433" fmla="*/ 6858000 h 6858000"/>
              <a:gd name="connsiteX434" fmla="*/ 953928 w 7472601"/>
              <a:gd name="connsiteY434" fmla="*/ 6858000 h 6858000"/>
              <a:gd name="connsiteX435" fmla="*/ 959715 w 7472601"/>
              <a:gd name="connsiteY435" fmla="*/ 6850185 h 6858000"/>
              <a:gd name="connsiteX436" fmla="*/ 1483788 w 7472601"/>
              <a:gd name="connsiteY436" fmla="*/ 6259174 h 6858000"/>
              <a:gd name="connsiteX437" fmla="*/ 1100671 w 7472601"/>
              <a:gd name="connsiteY437" fmla="*/ 6252137 h 6858000"/>
              <a:gd name="connsiteX438" fmla="*/ 1090144 w 7472601"/>
              <a:gd name="connsiteY438" fmla="*/ 6256748 h 6858000"/>
              <a:gd name="connsiteX439" fmla="*/ 1095872 w 7472601"/>
              <a:gd name="connsiteY439" fmla="*/ 6271892 h 6858000"/>
              <a:gd name="connsiteX440" fmla="*/ 262785 w 7472601"/>
              <a:gd name="connsiteY440" fmla="*/ 6845450 h 6858000"/>
              <a:gd name="connsiteX441" fmla="*/ 209968 w 7472601"/>
              <a:gd name="connsiteY441" fmla="*/ 6770713 h 6858000"/>
              <a:gd name="connsiteX442" fmla="*/ 873460 w 7472601"/>
              <a:gd name="connsiteY442" fmla="*/ 6253768 h 6858000"/>
              <a:gd name="connsiteX443" fmla="*/ 192686 w 7472601"/>
              <a:gd name="connsiteY443" fmla="*/ 5849257 h 6858000"/>
              <a:gd name="connsiteX444" fmla="*/ 4696 w 7472601"/>
              <a:gd name="connsiteY444" fmla="*/ 5697668 h 6858000"/>
              <a:gd name="connsiteX445" fmla="*/ 0 w 7472601"/>
              <a:gd name="connsiteY445" fmla="*/ 5689984 h 6858000"/>
              <a:gd name="connsiteX446" fmla="*/ 0 w 7472601"/>
              <a:gd name="connsiteY446" fmla="*/ 5513472 h 6858000"/>
              <a:gd name="connsiteX447" fmla="*/ 174101 w 7472601"/>
              <a:gd name="connsiteY447" fmla="*/ 5620277 h 6858000"/>
              <a:gd name="connsiteX448" fmla="*/ 891800 w 7472601"/>
              <a:gd name="connsiteY448" fmla="*/ 6036935 h 6858000"/>
              <a:gd name="connsiteX449" fmla="*/ 1072219 w 7472601"/>
              <a:gd name="connsiteY449" fmla="*/ 6169443 h 6858000"/>
              <a:gd name="connsiteX450" fmla="*/ 1074117 w 7472601"/>
              <a:gd name="connsiteY450" fmla="*/ 6170301 h 6858000"/>
              <a:gd name="connsiteX451" fmla="*/ 1083114 w 7472601"/>
              <a:gd name="connsiteY451" fmla="*/ 6174131 h 6858000"/>
              <a:gd name="connsiteX452" fmla="*/ 1543010 w 7472601"/>
              <a:gd name="connsiteY452" fmla="*/ 6191140 h 6858000"/>
              <a:gd name="connsiteX453" fmla="*/ 1551080 w 7472601"/>
              <a:gd name="connsiteY453" fmla="*/ 6195006 h 6858000"/>
              <a:gd name="connsiteX454" fmla="*/ 2345443 w 7472601"/>
              <a:gd name="connsiteY454" fmla="*/ 5549882 h 6858000"/>
              <a:gd name="connsiteX455" fmla="*/ 1721499 w 7472601"/>
              <a:gd name="connsiteY455" fmla="*/ 5599969 h 6858000"/>
              <a:gd name="connsiteX456" fmla="*/ 767716 w 7472601"/>
              <a:gd name="connsiteY456" fmla="*/ 5472768 h 6858000"/>
              <a:gd name="connsiteX457" fmla="*/ 722147 w 7472601"/>
              <a:gd name="connsiteY457" fmla="*/ 5393091 h 6858000"/>
              <a:gd name="connsiteX458" fmla="*/ 1485552 w 7472601"/>
              <a:gd name="connsiteY458" fmla="*/ 5313202 h 6858000"/>
              <a:gd name="connsiteX459" fmla="*/ 2143004 w 7472601"/>
              <a:gd name="connsiteY459" fmla="*/ 5402420 h 6858000"/>
              <a:gd name="connsiteX460" fmla="*/ 1933391 w 7472601"/>
              <a:gd name="connsiteY460" fmla="*/ 5156971 h 6858000"/>
              <a:gd name="connsiteX461" fmla="*/ 1827118 w 7472601"/>
              <a:gd name="connsiteY461" fmla="*/ 4968410 h 6858000"/>
              <a:gd name="connsiteX462" fmla="*/ 1837349 w 7472601"/>
              <a:gd name="connsiteY462" fmla="*/ 4956357 h 6858000"/>
              <a:gd name="connsiteX463" fmla="*/ 2162835 w 7472601"/>
              <a:gd name="connsiteY463" fmla="*/ 5187853 h 6858000"/>
              <a:gd name="connsiteX464" fmla="*/ 2257167 w 7472601"/>
              <a:gd name="connsiteY464" fmla="*/ 5462123 h 6858000"/>
              <a:gd name="connsiteX465" fmla="*/ 2261598 w 7472601"/>
              <a:gd name="connsiteY465" fmla="*/ 5467998 h 6858000"/>
              <a:gd name="connsiteX466" fmla="*/ 2437177 w 7472601"/>
              <a:gd name="connsiteY466" fmla="*/ 5479608 h 6858000"/>
              <a:gd name="connsiteX467" fmla="*/ 2445247 w 7472601"/>
              <a:gd name="connsiteY467" fmla="*/ 5483476 h 6858000"/>
              <a:gd name="connsiteX468" fmla="*/ 2743626 w 7472601"/>
              <a:gd name="connsiteY468" fmla="*/ 5304819 h 6858000"/>
              <a:gd name="connsiteX469" fmla="*/ 3048102 w 7472601"/>
              <a:gd name="connsiteY469" fmla="*/ 5150595 h 6858000"/>
              <a:gd name="connsiteX470" fmla="*/ 1799414 w 7472601"/>
              <a:gd name="connsiteY470" fmla="*/ 4694732 h 6858000"/>
              <a:gd name="connsiteX471" fmla="*/ 1771735 w 7472601"/>
              <a:gd name="connsiteY471" fmla="*/ 4619929 h 6858000"/>
              <a:gd name="connsiteX472" fmla="*/ 3104273 w 7472601"/>
              <a:gd name="connsiteY472" fmla="*/ 5076159 h 6858000"/>
              <a:gd name="connsiteX473" fmla="*/ 3113245 w 7472601"/>
              <a:gd name="connsiteY473" fmla="*/ 5090705 h 6858000"/>
              <a:gd name="connsiteX474" fmla="*/ 3126294 w 7472601"/>
              <a:gd name="connsiteY474" fmla="*/ 5114400 h 6858000"/>
              <a:gd name="connsiteX475" fmla="*/ 3937433 w 7472601"/>
              <a:gd name="connsiteY475" fmla="*/ 4830473 h 6858000"/>
              <a:gd name="connsiteX476" fmla="*/ 3590475 w 7472601"/>
              <a:gd name="connsiteY476" fmla="*/ 4597974 h 6858000"/>
              <a:gd name="connsiteX477" fmla="*/ 3100264 w 7472601"/>
              <a:gd name="connsiteY477" fmla="*/ 4579845 h 6858000"/>
              <a:gd name="connsiteX478" fmla="*/ 2183576 w 7472601"/>
              <a:gd name="connsiteY478" fmla="*/ 4227150 h 6858000"/>
              <a:gd name="connsiteX479" fmla="*/ 2151029 w 7472601"/>
              <a:gd name="connsiteY479" fmla="*/ 4146947 h 6858000"/>
              <a:gd name="connsiteX480" fmla="*/ 3563434 w 7472601"/>
              <a:gd name="connsiteY480" fmla="*/ 4469115 h 6858000"/>
              <a:gd name="connsiteX481" fmla="*/ 3177952 w 7472601"/>
              <a:gd name="connsiteY481" fmla="*/ 3657386 h 6858000"/>
              <a:gd name="connsiteX482" fmla="*/ 3189263 w 7472601"/>
              <a:gd name="connsiteY482" fmla="*/ 3625726 h 6858000"/>
              <a:gd name="connsiteX483" fmla="*/ 3560912 w 7472601"/>
              <a:gd name="connsiteY483" fmla="*/ 4079863 h 6858000"/>
              <a:gd name="connsiteX484" fmla="*/ 3626636 w 7472601"/>
              <a:gd name="connsiteY484" fmla="*/ 4512230 h 6858000"/>
              <a:gd name="connsiteX485" fmla="*/ 3653088 w 7472601"/>
              <a:gd name="connsiteY485" fmla="*/ 4521417 h 6858000"/>
              <a:gd name="connsiteX486" fmla="*/ 3988128 w 7472601"/>
              <a:gd name="connsiteY486" fmla="*/ 4817267 h 6858000"/>
              <a:gd name="connsiteX487" fmla="*/ 4830582 w 7472601"/>
              <a:gd name="connsiteY487" fmla="*/ 4676000 h 6858000"/>
              <a:gd name="connsiteX488" fmla="*/ 4830100 w 7472601"/>
              <a:gd name="connsiteY488" fmla="*/ 4675554 h 6858000"/>
              <a:gd name="connsiteX489" fmla="*/ 4036318 w 7472601"/>
              <a:gd name="connsiteY489" fmla="*/ 4147013 h 6858000"/>
              <a:gd name="connsiteX490" fmla="*/ 3432098 w 7472601"/>
              <a:gd name="connsiteY490" fmla="*/ 3537312 h 6858000"/>
              <a:gd name="connsiteX491" fmla="*/ 3446761 w 7472601"/>
              <a:gd name="connsiteY491" fmla="*/ 3461278 h 6858000"/>
              <a:gd name="connsiteX492" fmla="*/ 4419733 w 7472601"/>
              <a:gd name="connsiteY492" fmla="*/ 3963555 h 6858000"/>
              <a:gd name="connsiteX493" fmla="*/ 4781371 w 7472601"/>
              <a:gd name="connsiteY493" fmla="*/ 4458604 h 6858000"/>
              <a:gd name="connsiteX494" fmla="*/ 4780440 w 7472601"/>
              <a:gd name="connsiteY494" fmla="*/ 4470290 h 6858000"/>
              <a:gd name="connsiteX495" fmla="*/ 4898954 w 7472601"/>
              <a:gd name="connsiteY495" fmla="*/ 4662092 h 6858000"/>
              <a:gd name="connsiteX496" fmla="*/ 4900699 w 7472601"/>
              <a:gd name="connsiteY496" fmla="*/ 4670867 h 6858000"/>
              <a:gd name="connsiteX497" fmla="*/ 5714511 w 7472601"/>
              <a:gd name="connsiteY497" fmla="*/ 4663483 h 6858000"/>
              <a:gd name="connsiteX498" fmla="*/ 5464793 w 7472601"/>
              <a:gd name="connsiteY498" fmla="*/ 4393556 h 6858000"/>
              <a:gd name="connsiteX499" fmla="*/ 5461897 w 7472601"/>
              <a:gd name="connsiteY499" fmla="*/ 4390879 h 6858000"/>
              <a:gd name="connsiteX500" fmla="*/ 4294126 w 7472601"/>
              <a:gd name="connsiteY500" fmla="*/ 3303048 h 6858000"/>
              <a:gd name="connsiteX501" fmla="*/ 4305321 w 7472601"/>
              <a:gd name="connsiteY501" fmla="*/ 3256953 h 6858000"/>
              <a:gd name="connsiteX502" fmla="*/ 4949299 w 7472601"/>
              <a:gd name="connsiteY502" fmla="*/ 3766336 h 6858000"/>
              <a:gd name="connsiteX503" fmla="*/ 5291452 w 7472601"/>
              <a:gd name="connsiteY503" fmla="*/ 4076801 h 6858000"/>
              <a:gd name="connsiteX504" fmla="*/ 5434998 w 7472601"/>
              <a:gd name="connsiteY504" fmla="*/ 4254100 h 6858000"/>
              <a:gd name="connsiteX505" fmla="*/ 5351015 w 7472601"/>
              <a:gd name="connsiteY505" fmla="*/ 3760989 h 6858000"/>
              <a:gd name="connsiteX506" fmla="*/ 5413780 w 7472601"/>
              <a:gd name="connsiteY506" fmla="*/ 2966265 h 6858000"/>
              <a:gd name="connsiteX507" fmla="*/ 5425627 w 7472601"/>
              <a:gd name="connsiteY507" fmla="*/ 2954192 h 6858000"/>
              <a:gd name="connsiteX508" fmla="*/ 6604735 w 7472601"/>
              <a:gd name="connsiteY508" fmla="*/ 2041381 h 6858000"/>
              <a:gd name="connsiteX509" fmla="*/ 7204487 w 7472601"/>
              <a:gd name="connsiteY509" fmla="*/ 2742112 h 6858000"/>
              <a:gd name="connsiteX510" fmla="*/ 7131592 w 7472601"/>
              <a:gd name="connsiteY510" fmla="*/ 2672096 h 6858000"/>
              <a:gd name="connsiteX511" fmla="*/ 6996344 w 7472601"/>
              <a:gd name="connsiteY511" fmla="*/ 2518310 h 6858000"/>
              <a:gd name="connsiteX512" fmla="*/ 6735495 w 7472601"/>
              <a:gd name="connsiteY512" fmla="*/ 2196890 h 6858000"/>
              <a:gd name="connsiteX513" fmla="*/ 6721901 w 7472601"/>
              <a:gd name="connsiteY513" fmla="*/ 2179274 h 6858000"/>
              <a:gd name="connsiteX514" fmla="*/ 6604735 w 7472601"/>
              <a:gd name="connsiteY514" fmla="*/ 2041381 h 6858000"/>
              <a:gd name="connsiteX515" fmla="*/ 6591670 w 7472601"/>
              <a:gd name="connsiteY515" fmla="*/ 1988277 h 6858000"/>
              <a:gd name="connsiteX516" fmla="*/ 6747349 w 7472601"/>
              <a:gd name="connsiteY516" fmla="*/ 2160069 h 6858000"/>
              <a:gd name="connsiteX517" fmla="*/ 6760943 w 7472601"/>
              <a:gd name="connsiteY517" fmla="*/ 2177686 h 6858000"/>
              <a:gd name="connsiteX518" fmla="*/ 7021065 w 7472601"/>
              <a:gd name="connsiteY518" fmla="*/ 2498102 h 6858000"/>
              <a:gd name="connsiteX519" fmla="*/ 7155223 w 7472601"/>
              <a:gd name="connsiteY519" fmla="*/ 2650386 h 6858000"/>
              <a:gd name="connsiteX520" fmla="*/ 7203167 w 7472601"/>
              <a:gd name="connsiteY520" fmla="*/ 2697288 h 6858000"/>
              <a:gd name="connsiteX521" fmla="*/ 6937703 w 7472601"/>
              <a:gd name="connsiteY521" fmla="*/ 2321981 h 6858000"/>
              <a:gd name="connsiteX522" fmla="*/ 6591670 w 7472601"/>
              <a:gd name="connsiteY522" fmla="*/ 1988277 h 6858000"/>
              <a:gd name="connsiteX523" fmla="*/ 5798671 w 7472601"/>
              <a:gd name="connsiteY523" fmla="*/ 1981601 h 6858000"/>
              <a:gd name="connsiteX524" fmla="*/ 5754709 w 7472601"/>
              <a:gd name="connsiteY524" fmla="*/ 2071454 h 6858000"/>
              <a:gd name="connsiteX525" fmla="*/ 5763044 w 7472601"/>
              <a:gd name="connsiteY525" fmla="*/ 2842206 h 6858000"/>
              <a:gd name="connsiteX526" fmla="*/ 5764974 w 7472601"/>
              <a:gd name="connsiteY526" fmla="*/ 2799609 h 6858000"/>
              <a:gd name="connsiteX527" fmla="*/ 5767665 w 7472601"/>
              <a:gd name="connsiteY527" fmla="*/ 2666409 h 6858000"/>
              <a:gd name="connsiteX528" fmla="*/ 5763055 w 7472601"/>
              <a:gd name="connsiteY528" fmla="*/ 2579705 h 6858000"/>
              <a:gd name="connsiteX529" fmla="*/ 5758079 w 7472601"/>
              <a:gd name="connsiteY529" fmla="*/ 2492508 h 6858000"/>
              <a:gd name="connsiteX530" fmla="*/ 5779325 w 7472601"/>
              <a:gd name="connsiteY530" fmla="*/ 2197069 h 6858000"/>
              <a:gd name="connsiteX531" fmla="*/ 5798671 w 7472601"/>
              <a:gd name="connsiteY531" fmla="*/ 1981601 h 6858000"/>
              <a:gd name="connsiteX532" fmla="*/ 5829202 w 7472601"/>
              <a:gd name="connsiteY532" fmla="*/ 1971679 h 6858000"/>
              <a:gd name="connsiteX533" fmla="*/ 5809558 w 7472601"/>
              <a:gd name="connsiteY533" fmla="*/ 2198043 h 6858000"/>
              <a:gd name="connsiteX534" fmla="*/ 5788653 w 7472601"/>
              <a:gd name="connsiteY534" fmla="*/ 2489430 h 6858000"/>
              <a:gd name="connsiteX535" fmla="*/ 5793439 w 7472601"/>
              <a:gd name="connsiteY535" fmla="*/ 2575235 h 6858000"/>
              <a:gd name="connsiteX536" fmla="*/ 5796837 w 7472601"/>
              <a:gd name="connsiteY536" fmla="*/ 2637633 h 6858000"/>
              <a:gd name="connsiteX537" fmla="*/ 5818614 w 7472601"/>
              <a:gd name="connsiteY537" fmla="*/ 2473055 h 6858000"/>
              <a:gd name="connsiteX538" fmla="*/ 5829202 w 7472601"/>
              <a:gd name="connsiteY538" fmla="*/ 1971679 h 6858000"/>
              <a:gd name="connsiteX539" fmla="*/ 5911389 w 7472601"/>
              <a:gd name="connsiteY539" fmla="*/ 1898371 h 6858000"/>
              <a:gd name="connsiteX540" fmla="*/ 6237627 w 7472601"/>
              <a:gd name="connsiteY540" fmla="*/ 2231921 h 6858000"/>
              <a:gd name="connsiteX541" fmla="*/ 5911389 w 7472601"/>
              <a:gd name="connsiteY541" fmla="*/ 1898371 h 6858000"/>
              <a:gd name="connsiteX542" fmla="*/ 6944437 w 7472601"/>
              <a:gd name="connsiteY542" fmla="*/ 1575402 h 6858000"/>
              <a:gd name="connsiteX543" fmla="*/ 6304730 w 7472601"/>
              <a:gd name="connsiteY543" fmla="*/ 1766654 h 6858000"/>
              <a:gd name="connsiteX544" fmla="*/ 6944437 w 7472601"/>
              <a:gd name="connsiteY544" fmla="*/ 1575402 h 6858000"/>
              <a:gd name="connsiteX545" fmla="*/ 7019523 w 7472601"/>
              <a:gd name="connsiteY545" fmla="*/ 1519450 h 6858000"/>
              <a:gd name="connsiteX546" fmla="*/ 6298091 w 7472601"/>
              <a:gd name="connsiteY546" fmla="*/ 1737122 h 6858000"/>
              <a:gd name="connsiteX547" fmla="*/ 7019523 w 7472601"/>
              <a:gd name="connsiteY547" fmla="*/ 1519450 h 6858000"/>
              <a:gd name="connsiteX548" fmla="*/ 2399523 w 7472601"/>
              <a:gd name="connsiteY548" fmla="*/ 1428234 h 6858000"/>
              <a:gd name="connsiteX549" fmla="*/ 2224982 w 7472601"/>
              <a:gd name="connsiteY549" fmla="*/ 1826201 h 6858000"/>
              <a:gd name="connsiteX550" fmla="*/ 2096099 w 7472601"/>
              <a:gd name="connsiteY550" fmla="*/ 2345900 h 6858000"/>
              <a:gd name="connsiteX551" fmla="*/ 2283317 w 7472601"/>
              <a:gd name="connsiteY551" fmla="*/ 1796925 h 6858000"/>
              <a:gd name="connsiteX552" fmla="*/ 2399523 w 7472601"/>
              <a:gd name="connsiteY552" fmla="*/ 1428234 h 6858000"/>
              <a:gd name="connsiteX553" fmla="*/ 2448558 w 7472601"/>
              <a:gd name="connsiteY553" fmla="*/ 1373435 h 6858000"/>
              <a:gd name="connsiteX554" fmla="*/ 2312521 w 7472601"/>
              <a:gd name="connsiteY554" fmla="*/ 1806140 h 6858000"/>
              <a:gd name="connsiteX555" fmla="*/ 2127533 w 7472601"/>
              <a:gd name="connsiteY555" fmla="*/ 2348380 h 6858000"/>
              <a:gd name="connsiteX556" fmla="*/ 2358080 w 7472601"/>
              <a:gd name="connsiteY556" fmla="*/ 1866134 h 6858000"/>
              <a:gd name="connsiteX557" fmla="*/ 2407436 w 7472601"/>
              <a:gd name="connsiteY557" fmla="*/ 1651070 h 6858000"/>
              <a:gd name="connsiteX558" fmla="*/ 2448558 w 7472601"/>
              <a:gd name="connsiteY558" fmla="*/ 1373435 h 6858000"/>
              <a:gd name="connsiteX559" fmla="*/ 278707 w 7472601"/>
              <a:gd name="connsiteY559" fmla="*/ 1352270 h 6858000"/>
              <a:gd name="connsiteX560" fmla="*/ 321570 w 7472601"/>
              <a:gd name="connsiteY560" fmla="*/ 1861610 h 6858000"/>
              <a:gd name="connsiteX561" fmla="*/ 294281 w 7472601"/>
              <a:gd name="connsiteY561" fmla="*/ 1440658 h 6858000"/>
              <a:gd name="connsiteX562" fmla="*/ 278707 w 7472601"/>
              <a:gd name="connsiteY562" fmla="*/ 1352270 h 6858000"/>
              <a:gd name="connsiteX563" fmla="*/ 1423821 w 7472601"/>
              <a:gd name="connsiteY563" fmla="*/ 1351958 h 6858000"/>
              <a:gd name="connsiteX564" fmla="*/ 1638521 w 7472601"/>
              <a:gd name="connsiteY564" fmla="*/ 1908470 h 6858000"/>
              <a:gd name="connsiteX565" fmla="*/ 1754199 w 7472601"/>
              <a:gd name="connsiteY565" fmla="*/ 2149284 h 6858000"/>
              <a:gd name="connsiteX566" fmla="*/ 1908359 w 7472601"/>
              <a:gd name="connsiteY566" fmla="*/ 2364988 h 6858000"/>
              <a:gd name="connsiteX567" fmla="*/ 1647661 w 7472601"/>
              <a:gd name="connsiteY567" fmla="*/ 1825945 h 6858000"/>
              <a:gd name="connsiteX568" fmla="*/ 1423821 w 7472601"/>
              <a:gd name="connsiteY568" fmla="*/ 1351958 h 6858000"/>
              <a:gd name="connsiteX569" fmla="*/ 1431890 w 7472601"/>
              <a:gd name="connsiteY569" fmla="*/ 1306475 h 6858000"/>
              <a:gd name="connsiteX570" fmla="*/ 1507597 w 7472601"/>
              <a:gd name="connsiteY570" fmla="*/ 1446132 h 6858000"/>
              <a:gd name="connsiteX571" fmla="*/ 1674586 w 7472601"/>
              <a:gd name="connsiteY571" fmla="*/ 1813832 h 6858000"/>
              <a:gd name="connsiteX572" fmla="*/ 1815950 w 7472601"/>
              <a:gd name="connsiteY572" fmla="*/ 2128564 h 6858000"/>
              <a:gd name="connsiteX573" fmla="*/ 1984242 w 7472601"/>
              <a:gd name="connsiteY573" fmla="*/ 2430829 h 6858000"/>
              <a:gd name="connsiteX574" fmla="*/ 2014023 w 7472601"/>
              <a:gd name="connsiteY574" fmla="*/ 2450995 h 6858000"/>
              <a:gd name="connsiteX575" fmla="*/ 1747337 w 7472601"/>
              <a:gd name="connsiteY575" fmla="*/ 1855264 h 6858000"/>
              <a:gd name="connsiteX576" fmla="*/ 1533749 w 7472601"/>
              <a:gd name="connsiteY576" fmla="*/ 1478656 h 6858000"/>
              <a:gd name="connsiteX577" fmla="*/ 1431890 w 7472601"/>
              <a:gd name="connsiteY577" fmla="*/ 1306475 h 6858000"/>
              <a:gd name="connsiteX578" fmla="*/ 5052692 w 7472601"/>
              <a:gd name="connsiteY578" fmla="*/ 1292994 h 6858000"/>
              <a:gd name="connsiteX579" fmla="*/ 5200661 w 7472601"/>
              <a:gd name="connsiteY579" fmla="*/ 1635186 h 6858000"/>
              <a:gd name="connsiteX580" fmla="*/ 5297138 w 7472601"/>
              <a:gd name="connsiteY580" fmla="*/ 1906351 h 6858000"/>
              <a:gd name="connsiteX581" fmla="*/ 5052692 w 7472601"/>
              <a:gd name="connsiteY581" fmla="*/ 1292994 h 6858000"/>
              <a:gd name="connsiteX582" fmla="*/ 5009948 w 7472601"/>
              <a:gd name="connsiteY582" fmla="*/ 1273619 h 6858000"/>
              <a:gd name="connsiteX583" fmla="*/ 5121777 w 7472601"/>
              <a:gd name="connsiteY583" fmla="*/ 1654213 h 6858000"/>
              <a:gd name="connsiteX584" fmla="*/ 5293545 w 7472601"/>
              <a:gd name="connsiteY584" fmla="*/ 2072247 h 6858000"/>
              <a:gd name="connsiteX585" fmla="*/ 5294042 w 7472601"/>
              <a:gd name="connsiteY585" fmla="*/ 2065019 h 6858000"/>
              <a:gd name="connsiteX586" fmla="*/ 5171936 w 7472601"/>
              <a:gd name="connsiteY586" fmla="*/ 1647613 h 6858000"/>
              <a:gd name="connsiteX587" fmla="*/ 5009948 w 7472601"/>
              <a:gd name="connsiteY587" fmla="*/ 1273619 h 6858000"/>
              <a:gd name="connsiteX588" fmla="*/ 655236 w 7472601"/>
              <a:gd name="connsiteY588" fmla="*/ 1268632 h 6858000"/>
              <a:gd name="connsiteX589" fmla="*/ 839521 w 7472601"/>
              <a:gd name="connsiteY589" fmla="*/ 1685315 h 6858000"/>
              <a:gd name="connsiteX590" fmla="*/ 1109416 w 7472601"/>
              <a:gd name="connsiteY590" fmla="*/ 2061663 h 6858000"/>
              <a:gd name="connsiteX591" fmla="*/ 1298300 w 7472601"/>
              <a:gd name="connsiteY591" fmla="*/ 2247742 h 6858000"/>
              <a:gd name="connsiteX592" fmla="*/ 1125871 w 7472601"/>
              <a:gd name="connsiteY592" fmla="*/ 1989513 h 6858000"/>
              <a:gd name="connsiteX593" fmla="*/ 981574 w 7472601"/>
              <a:gd name="connsiteY593" fmla="*/ 1783157 h 6858000"/>
              <a:gd name="connsiteX594" fmla="*/ 922198 w 7472601"/>
              <a:gd name="connsiteY594" fmla="*/ 1677437 h 6858000"/>
              <a:gd name="connsiteX595" fmla="*/ 869293 w 7472601"/>
              <a:gd name="connsiteY595" fmla="*/ 1583214 h 6858000"/>
              <a:gd name="connsiteX596" fmla="*/ 751431 w 7472601"/>
              <a:gd name="connsiteY596" fmla="*/ 1405731 h 6858000"/>
              <a:gd name="connsiteX597" fmla="*/ 655236 w 7472601"/>
              <a:gd name="connsiteY597" fmla="*/ 1268632 h 6858000"/>
              <a:gd name="connsiteX598" fmla="*/ 6516292 w 7472601"/>
              <a:gd name="connsiteY598" fmla="*/ 1263064 h 6858000"/>
              <a:gd name="connsiteX599" fmla="*/ 5736320 w 7472601"/>
              <a:gd name="connsiteY599" fmla="*/ 1501803 h 6858000"/>
              <a:gd name="connsiteX600" fmla="*/ 6516292 w 7472601"/>
              <a:gd name="connsiteY600" fmla="*/ 1263064 h 6858000"/>
              <a:gd name="connsiteX601" fmla="*/ 291466 w 7472601"/>
              <a:gd name="connsiteY601" fmla="*/ 1250369 h 6858000"/>
              <a:gd name="connsiteX602" fmla="*/ 323180 w 7472601"/>
              <a:gd name="connsiteY602" fmla="*/ 1435283 h 6858000"/>
              <a:gd name="connsiteX603" fmla="*/ 349381 w 7472601"/>
              <a:gd name="connsiteY603" fmla="*/ 1875041 h 6858000"/>
              <a:gd name="connsiteX604" fmla="*/ 374363 w 7472601"/>
              <a:gd name="connsiteY604" fmla="*/ 1506494 h 6858000"/>
              <a:gd name="connsiteX605" fmla="*/ 302168 w 7472601"/>
              <a:gd name="connsiteY605" fmla="*/ 1274495 h 6858000"/>
              <a:gd name="connsiteX606" fmla="*/ 291466 w 7472601"/>
              <a:gd name="connsiteY606" fmla="*/ 1250369 h 6858000"/>
              <a:gd name="connsiteX607" fmla="*/ 678222 w 7472601"/>
              <a:gd name="connsiteY607" fmla="*/ 1248670 h 6858000"/>
              <a:gd name="connsiteX608" fmla="*/ 775536 w 7472601"/>
              <a:gd name="connsiteY608" fmla="*/ 1388015 h 6858000"/>
              <a:gd name="connsiteX609" fmla="*/ 894529 w 7472601"/>
              <a:gd name="connsiteY609" fmla="*/ 1567739 h 6858000"/>
              <a:gd name="connsiteX610" fmla="*/ 948000 w 7472601"/>
              <a:gd name="connsiteY610" fmla="*/ 1663088 h 6858000"/>
              <a:gd name="connsiteX611" fmla="*/ 1006812 w 7472601"/>
              <a:gd name="connsiteY611" fmla="*/ 1767683 h 6858000"/>
              <a:gd name="connsiteX612" fmla="*/ 1149133 w 7472601"/>
              <a:gd name="connsiteY612" fmla="*/ 1971513 h 6858000"/>
              <a:gd name="connsiteX613" fmla="*/ 1333952 w 7472601"/>
              <a:gd name="connsiteY613" fmla="*/ 2251620 h 6858000"/>
              <a:gd name="connsiteX614" fmla="*/ 1337329 w 7472601"/>
              <a:gd name="connsiteY614" fmla="*/ 2258350 h 6858000"/>
              <a:gd name="connsiteX615" fmla="*/ 1014726 w 7472601"/>
              <a:gd name="connsiteY615" fmla="*/ 1615556 h 6858000"/>
              <a:gd name="connsiteX616" fmla="*/ 678222 w 7472601"/>
              <a:gd name="connsiteY616" fmla="*/ 1248670 h 6858000"/>
              <a:gd name="connsiteX617" fmla="*/ 6691602 w 7472601"/>
              <a:gd name="connsiteY617" fmla="*/ 1140573 h 6858000"/>
              <a:gd name="connsiteX618" fmla="*/ 6571100 w 7472601"/>
              <a:gd name="connsiteY618" fmla="*/ 1183662 h 6858000"/>
              <a:gd name="connsiteX619" fmla="*/ 6241687 w 7472601"/>
              <a:gd name="connsiteY619" fmla="*/ 1257600 h 6858000"/>
              <a:gd name="connsiteX620" fmla="*/ 5693009 w 7472601"/>
              <a:gd name="connsiteY620" fmla="*/ 1478256 h 6858000"/>
              <a:gd name="connsiteX621" fmla="*/ 6548420 w 7472601"/>
              <a:gd name="connsiteY621" fmla="*/ 1214599 h 6858000"/>
              <a:gd name="connsiteX622" fmla="*/ 6605473 w 7472601"/>
              <a:gd name="connsiteY622" fmla="*/ 1184686 h 6858000"/>
              <a:gd name="connsiteX623" fmla="*/ 6691602 w 7472601"/>
              <a:gd name="connsiteY623" fmla="*/ 1140573 h 6858000"/>
              <a:gd name="connsiteX624" fmla="*/ 4002475 w 7472601"/>
              <a:gd name="connsiteY624" fmla="*/ 1037802 h 6858000"/>
              <a:gd name="connsiteX625" fmla="*/ 4000324 w 7472601"/>
              <a:gd name="connsiteY625" fmla="*/ 1039362 h 6858000"/>
              <a:gd name="connsiteX626" fmla="*/ 4002862 w 7472601"/>
              <a:gd name="connsiteY626" fmla="*/ 1042866 h 6858000"/>
              <a:gd name="connsiteX627" fmla="*/ 4002475 w 7472601"/>
              <a:gd name="connsiteY627" fmla="*/ 1037802 h 6858000"/>
              <a:gd name="connsiteX628" fmla="*/ 506322 w 7472601"/>
              <a:gd name="connsiteY628" fmla="*/ 1020997 h 6858000"/>
              <a:gd name="connsiteX629" fmla="*/ 533068 w 7472601"/>
              <a:gd name="connsiteY629" fmla="*/ 1029409 h 6858000"/>
              <a:gd name="connsiteX630" fmla="*/ 1232525 w 7472601"/>
              <a:gd name="connsiteY630" fmla="*/ 1804675 h 6858000"/>
              <a:gd name="connsiteX631" fmla="*/ 1388858 w 7472601"/>
              <a:gd name="connsiteY631" fmla="*/ 2368011 h 6858000"/>
              <a:gd name="connsiteX632" fmla="*/ 1384098 w 7472601"/>
              <a:gd name="connsiteY632" fmla="*/ 2378125 h 6858000"/>
              <a:gd name="connsiteX633" fmla="*/ 1425393 w 7472601"/>
              <a:gd name="connsiteY633" fmla="*/ 2589124 h 6858000"/>
              <a:gd name="connsiteX634" fmla="*/ 1424001 w 7472601"/>
              <a:gd name="connsiteY634" fmla="*/ 2597541 h 6858000"/>
              <a:gd name="connsiteX635" fmla="*/ 2152729 w 7472601"/>
              <a:gd name="connsiteY635" fmla="*/ 2864487 h 6858000"/>
              <a:gd name="connsiteX636" fmla="*/ 2020609 w 7472601"/>
              <a:gd name="connsiteY636" fmla="*/ 2539671 h 6858000"/>
              <a:gd name="connsiteX637" fmla="*/ 2018920 w 7472601"/>
              <a:gd name="connsiteY637" fmla="*/ 2536309 h 6858000"/>
              <a:gd name="connsiteX638" fmla="*/ 1342441 w 7472601"/>
              <a:gd name="connsiteY638" fmla="*/ 1173017 h 6858000"/>
              <a:gd name="connsiteX639" fmla="*/ 1367925 w 7472601"/>
              <a:gd name="connsiteY639" fmla="*/ 1135648 h 6858000"/>
              <a:gd name="connsiteX640" fmla="*/ 1771401 w 7472601"/>
              <a:gd name="connsiteY640" fmla="*/ 1806673 h 6858000"/>
              <a:gd name="connsiteX641" fmla="*/ 1972385 w 7472601"/>
              <a:gd name="connsiteY641" fmla="*/ 2198735 h 6858000"/>
              <a:gd name="connsiteX642" fmla="*/ 2040892 w 7472601"/>
              <a:gd name="connsiteY642" fmla="*/ 2405205 h 6858000"/>
              <a:gd name="connsiteX643" fmla="*/ 2131689 w 7472601"/>
              <a:gd name="connsiteY643" fmla="*/ 1936926 h 6858000"/>
              <a:gd name="connsiteX644" fmla="*/ 2454820 w 7472601"/>
              <a:gd name="connsiteY644" fmla="*/ 1248808 h 6858000"/>
              <a:gd name="connsiteX645" fmla="*/ 2492512 w 7472601"/>
              <a:gd name="connsiteY645" fmla="*/ 1302920 h 6858000"/>
              <a:gd name="connsiteX646" fmla="*/ 2081216 w 7472601"/>
              <a:gd name="connsiteY646" fmla="*/ 2527513 h 6858000"/>
              <a:gd name="connsiteX647" fmla="*/ 2081211 w 7472601"/>
              <a:gd name="connsiteY647" fmla="*/ 2528916 h 6858000"/>
              <a:gd name="connsiteX648" fmla="*/ 2199067 w 7472601"/>
              <a:gd name="connsiteY648" fmla="*/ 2884061 h 6858000"/>
              <a:gd name="connsiteX649" fmla="*/ 3192586 w 7472601"/>
              <a:gd name="connsiteY649" fmla="*/ 3411496 h 6858000"/>
              <a:gd name="connsiteX650" fmla="*/ 3182620 w 7472601"/>
              <a:gd name="connsiteY650" fmla="*/ 3483279 h 6858000"/>
              <a:gd name="connsiteX651" fmla="*/ 2435119 w 7472601"/>
              <a:gd name="connsiteY651" fmla="*/ 3080173 h 6858000"/>
              <a:gd name="connsiteX652" fmla="*/ 2410152 w 7472601"/>
              <a:gd name="connsiteY652" fmla="*/ 3063751 h 6858000"/>
              <a:gd name="connsiteX653" fmla="*/ 2408099 w 7472601"/>
              <a:gd name="connsiteY653" fmla="*/ 3064403 h 6858000"/>
              <a:gd name="connsiteX654" fmla="*/ 2407218 w 7472601"/>
              <a:gd name="connsiteY654" fmla="*/ 3070324 h 6858000"/>
              <a:gd name="connsiteX655" fmla="*/ 2380138 w 7472601"/>
              <a:gd name="connsiteY655" fmla="*/ 3099341 h 6858000"/>
              <a:gd name="connsiteX656" fmla="*/ 1765923 w 7472601"/>
              <a:gd name="connsiteY656" fmla="*/ 3581043 h 6858000"/>
              <a:gd name="connsiteX657" fmla="*/ 1702258 w 7472601"/>
              <a:gd name="connsiteY657" fmla="*/ 3612286 h 6858000"/>
              <a:gd name="connsiteX658" fmla="*/ 1538370 w 7472601"/>
              <a:gd name="connsiteY658" fmla="*/ 3811804 h 6858000"/>
              <a:gd name="connsiteX659" fmla="*/ 542867 w 7472601"/>
              <a:gd name="connsiteY659" fmla="*/ 4944092 h 6858000"/>
              <a:gd name="connsiteX660" fmla="*/ 515800 w 7472601"/>
              <a:gd name="connsiteY660" fmla="*/ 4862180 h 6858000"/>
              <a:gd name="connsiteX661" fmla="*/ 909145 w 7472601"/>
              <a:gd name="connsiteY661" fmla="*/ 4199225 h 6858000"/>
              <a:gd name="connsiteX662" fmla="*/ 1214067 w 7472601"/>
              <a:gd name="connsiteY662" fmla="*/ 3908561 h 6858000"/>
              <a:gd name="connsiteX663" fmla="*/ 640967 w 7472601"/>
              <a:gd name="connsiteY663" fmla="*/ 4105601 h 6858000"/>
              <a:gd name="connsiteX664" fmla="*/ 112563 w 7472601"/>
              <a:gd name="connsiteY664" fmla="*/ 4396952 h 6858000"/>
              <a:gd name="connsiteX665" fmla="*/ 0 w 7472601"/>
              <a:gd name="connsiteY665" fmla="*/ 4466006 h 6858000"/>
              <a:gd name="connsiteX666" fmla="*/ 0 w 7472601"/>
              <a:gd name="connsiteY666" fmla="*/ 4233763 h 6858000"/>
              <a:gd name="connsiteX667" fmla="*/ 36881 w 7472601"/>
              <a:gd name="connsiteY667" fmla="*/ 4200118 h 6858000"/>
              <a:gd name="connsiteX668" fmla="*/ 910534 w 7472601"/>
              <a:gd name="connsiteY668" fmla="*/ 3629753 h 6858000"/>
              <a:gd name="connsiteX669" fmla="*/ 1578717 w 7472601"/>
              <a:gd name="connsiteY669" fmla="*/ 3575982 h 6858000"/>
              <a:gd name="connsiteX670" fmla="*/ 2338780 w 7472601"/>
              <a:gd name="connsiteY670" fmla="*/ 3033725 h 6858000"/>
              <a:gd name="connsiteX671" fmla="*/ 1807991 w 7472601"/>
              <a:gd name="connsiteY671" fmla="*/ 2807184 h 6858000"/>
              <a:gd name="connsiteX672" fmla="*/ 1416358 w 7472601"/>
              <a:gd name="connsiteY672" fmla="*/ 3112571 h 6858000"/>
              <a:gd name="connsiteX673" fmla="*/ 939066 w 7472601"/>
              <a:gd name="connsiteY673" fmla="*/ 3378798 h 6858000"/>
              <a:gd name="connsiteX674" fmla="*/ 115099 w 7472601"/>
              <a:gd name="connsiteY674" fmla="*/ 3607650 h 6858000"/>
              <a:gd name="connsiteX675" fmla="*/ 97284 w 7472601"/>
              <a:gd name="connsiteY675" fmla="*/ 3520393 h 6858000"/>
              <a:gd name="connsiteX676" fmla="*/ 922050 w 7472601"/>
              <a:gd name="connsiteY676" fmla="*/ 3074867 h 6858000"/>
              <a:gd name="connsiteX677" fmla="*/ 1405265 w 7472601"/>
              <a:gd name="connsiteY677" fmla="*/ 3016319 h 6858000"/>
              <a:gd name="connsiteX678" fmla="*/ 1407512 w 7472601"/>
              <a:gd name="connsiteY678" fmla="*/ 3018001 h 6858000"/>
              <a:gd name="connsiteX679" fmla="*/ 1726266 w 7472601"/>
              <a:gd name="connsiteY679" fmla="*/ 2777274 h 6858000"/>
              <a:gd name="connsiteX680" fmla="*/ 625390 w 7472601"/>
              <a:gd name="connsiteY680" fmla="*/ 2514541 h 6858000"/>
              <a:gd name="connsiteX681" fmla="*/ 619799 w 7472601"/>
              <a:gd name="connsiteY681" fmla="*/ 2527180 h 6858000"/>
              <a:gd name="connsiteX682" fmla="*/ 310030 w 7472601"/>
              <a:gd name="connsiteY682" fmla="*/ 2771818 h 6858000"/>
              <a:gd name="connsiteX683" fmla="*/ 173877 w 7472601"/>
              <a:gd name="connsiteY683" fmla="*/ 2937056 h 6858000"/>
              <a:gd name="connsiteX684" fmla="*/ 77889 w 7472601"/>
              <a:gd name="connsiteY684" fmla="*/ 3138440 h 6858000"/>
              <a:gd name="connsiteX685" fmla="*/ 0 w 7472601"/>
              <a:gd name="connsiteY685" fmla="*/ 3271395 h 6858000"/>
              <a:gd name="connsiteX686" fmla="*/ 0 w 7472601"/>
              <a:gd name="connsiteY686" fmla="*/ 3153002 h 6858000"/>
              <a:gd name="connsiteX687" fmla="*/ 2386 w 7472601"/>
              <a:gd name="connsiteY687" fmla="*/ 3149203 h 6858000"/>
              <a:gd name="connsiteX688" fmla="*/ 89753 w 7472601"/>
              <a:gd name="connsiteY688" fmla="*/ 2987702 h 6858000"/>
              <a:gd name="connsiteX689" fmla="*/ 76869 w 7472601"/>
              <a:gd name="connsiteY689" fmla="*/ 3005404 h 6858000"/>
              <a:gd name="connsiteX690" fmla="*/ 32049 w 7472601"/>
              <a:gd name="connsiteY690" fmla="*/ 3065814 h 6858000"/>
              <a:gd name="connsiteX691" fmla="*/ 0 w 7472601"/>
              <a:gd name="connsiteY691" fmla="*/ 3108744 h 6858000"/>
              <a:gd name="connsiteX692" fmla="*/ 0 w 7472601"/>
              <a:gd name="connsiteY692" fmla="*/ 3058059 h 6858000"/>
              <a:gd name="connsiteX693" fmla="*/ 7610 w 7472601"/>
              <a:gd name="connsiteY693" fmla="*/ 3047889 h 6858000"/>
              <a:gd name="connsiteX694" fmla="*/ 52419 w 7472601"/>
              <a:gd name="connsiteY694" fmla="*/ 2987479 h 6858000"/>
              <a:gd name="connsiteX695" fmla="*/ 59142 w 7472601"/>
              <a:gd name="connsiteY695" fmla="*/ 2978488 h 6858000"/>
              <a:gd name="connsiteX696" fmla="*/ 0 w 7472601"/>
              <a:gd name="connsiteY696" fmla="*/ 3015334 h 6858000"/>
              <a:gd name="connsiteX697" fmla="*/ 0 w 7472601"/>
              <a:gd name="connsiteY697" fmla="*/ 2914286 h 6858000"/>
              <a:gd name="connsiteX698" fmla="*/ 36383 w 7472601"/>
              <a:gd name="connsiteY698" fmla="*/ 2901128 h 6858000"/>
              <a:gd name="connsiteX699" fmla="*/ 156329 w 7472601"/>
              <a:gd name="connsiteY699" fmla="*/ 2840533 h 6858000"/>
              <a:gd name="connsiteX700" fmla="*/ 358355 w 7472601"/>
              <a:gd name="connsiteY700" fmla="*/ 2620471 h 6858000"/>
              <a:gd name="connsiteX701" fmla="*/ 510577 w 7472601"/>
              <a:gd name="connsiteY701" fmla="*/ 2501244 h 6858000"/>
              <a:gd name="connsiteX702" fmla="*/ 211967 w 7472601"/>
              <a:gd name="connsiteY702" fmla="*/ 2479171 h 6858000"/>
              <a:gd name="connsiteX703" fmla="*/ 0 w 7472601"/>
              <a:gd name="connsiteY703" fmla="*/ 2476398 h 6858000"/>
              <a:gd name="connsiteX704" fmla="*/ 0 w 7472601"/>
              <a:gd name="connsiteY704" fmla="*/ 2389189 h 6858000"/>
              <a:gd name="connsiteX705" fmla="*/ 103062 w 7472601"/>
              <a:gd name="connsiteY705" fmla="*/ 2389518 h 6858000"/>
              <a:gd name="connsiteX706" fmla="*/ 510734 w 7472601"/>
              <a:gd name="connsiteY706" fmla="*/ 2416201 h 6858000"/>
              <a:gd name="connsiteX707" fmla="*/ 279257 w 7472601"/>
              <a:gd name="connsiteY707" fmla="*/ 2092102 h 6858000"/>
              <a:gd name="connsiteX708" fmla="*/ 65265 w 7472601"/>
              <a:gd name="connsiteY708" fmla="*/ 2006049 h 6858000"/>
              <a:gd name="connsiteX709" fmla="*/ 0 w 7472601"/>
              <a:gd name="connsiteY709" fmla="*/ 1982532 h 6858000"/>
              <a:gd name="connsiteX710" fmla="*/ 0 w 7472601"/>
              <a:gd name="connsiteY710" fmla="*/ 1912789 h 6858000"/>
              <a:gd name="connsiteX711" fmla="*/ 97460 w 7472601"/>
              <a:gd name="connsiteY711" fmla="*/ 1953725 h 6858000"/>
              <a:gd name="connsiteX712" fmla="*/ 221272 w 7472601"/>
              <a:gd name="connsiteY712" fmla="*/ 1980766 h 6858000"/>
              <a:gd name="connsiteX713" fmla="*/ 116765 w 7472601"/>
              <a:gd name="connsiteY713" fmla="*/ 1911033 h 6858000"/>
              <a:gd name="connsiteX714" fmla="*/ 16405 w 7472601"/>
              <a:gd name="connsiteY714" fmla="*/ 1803412 h 6858000"/>
              <a:gd name="connsiteX715" fmla="*/ 0 w 7472601"/>
              <a:gd name="connsiteY715" fmla="*/ 1784777 h 6858000"/>
              <a:gd name="connsiteX716" fmla="*/ 0 w 7472601"/>
              <a:gd name="connsiteY716" fmla="*/ 1740082 h 6858000"/>
              <a:gd name="connsiteX717" fmla="*/ 39394 w 7472601"/>
              <a:gd name="connsiteY717" fmla="*/ 1784856 h 6858000"/>
              <a:gd name="connsiteX718" fmla="*/ 135813 w 7472601"/>
              <a:gd name="connsiteY718" fmla="*/ 1888838 h 6858000"/>
              <a:gd name="connsiteX719" fmla="*/ 242575 w 7472601"/>
              <a:gd name="connsiteY719" fmla="*/ 1958841 h 6858000"/>
              <a:gd name="connsiteX720" fmla="*/ 82197 w 7472601"/>
              <a:gd name="connsiteY720" fmla="*/ 1754826 h 6858000"/>
              <a:gd name="connsiteX721" fmla="*/ 0 w 7472601"/>
              <a:gd name="connsiteY721" fmla="*/ 1679650 h 6858000"/>
              <a:gd name="connsiteX722" fmla="*/ 0 w 7472601"/>
              <a:gd name="connsiteY722" fmla="*/ 1602463 h 6858000"/>
              <a:gd name="connsiteX723" fmla="*/ 84689 w 7472601"/>
              <a:gd name="connsiteY723" fmla="*/ 1677442 h 6858000"/>
              <a:gd name="connsiteX724" fmla="*/ 298437 w 7472601"/>
              <a:gd name="connsiteY724" fmla="*/ 1968019 h 6858000"/>
              <a:gd name="connsiteX725" fmla="*/ 227269 w 7472601"/>
              <a:gd name="connsiteY725" fmla="*/ 1114064 h 6858000"/>
              <a:gd name="connsiteX726" fmla="*/ 248003 w 7472601"/>
              <a:gd name="connsiteY726" fmla="*/ 1089613 h 6858000"/>
              <a:gd name="connsiteX727" fmla="*/ 427020 w 7472601"/>
              <a:gd name="connsiteY727" fmla="*/ 1619803 h 6858000"/>
              <a:gd name="connsiteX728" fmla="*/ 340345 w 7472601"/>
              <a:gd name="connsiteY728" fmla="*/ 2027739 h 6858000"/>
              <a:gd name="connsiteX729" fmla="*/ 360865 w 7472601"/>
              <a:gd name="connsiteY729" fmla="*/ 2044827 h 6858000"/>
              <a:gd name="connsiteX730" fmla="*/ 560414 w 7472601"/>
              <a:gd name="connsiteY730" fmla="*/ 2421457 h 6858000"/>
              <a:gd name="connsiteX731" fmla="*/ 1359703 w 7472601"/>
              <a:gd name="connsiteY731" fmla="*/ 2578554 h 6858000"/>
              <a:gd name="connsiteX732" fmla="*/ 1359422 w 7472601"/>
              <a:gd name="connsiteY732" fmla="*/ 2577994 h 6858000"/>
              <a:gd name="connsiteX733" fmla="*/ 828701 w 7472601"/>
              <a:gd name="connsiteY733" fmla="*/ 1839520 h 6858000"/>
              <a:gd name="connsiteX734" fmla="*/ 494427 w 7472601"/>
              <a:gd name="connsiteY734" fmla="*/ 1092333 h 6858000"/>
              <a:gd name="connsiteX735" fmla="*/ 506322 w 7472601"/>
              <a:gd name="connsiteY735" fmla="*/ 1020997 h 6858000"/>
              <a:gd name="connsiteX736" fmla="*/ 4570198 w 7472601"/>
              <a:gd name="connsiteY736" fmla="*/ 978081 h 6858000"/>
              <a:gd name="connsiteX737" fmla="*/ 4523691 w 7472601"/>
              <a:gd name="connsiteY737" fmla="*/ 1127776 h 6858000"/>
              <a:gd name="connsiteX738" fmla="*/ 4509875 w 7472601"/>
              <a:gd name="connsiteY738" fmla="*/ 1167552 h 6858000"/>
              <a:gd name="connsiteX739" fmla="*/ 4478168 w 7472601"/>
              <a:gd name="connsiteY739" fmla="*/ 1260735 h 6858000"/>
              <a:gd name="connsiteX740" fmla="*/ 4409309 w 7472601"/>
              <a:gd name="connsiteY740" fmla="*/ 1666996 h 6858000"/>
              <a:gd name="connsiteX741" fmla="*/ 4370031 w 7472601"/>
              <a:gd name="connsiteY741" fmla="*/ 1955666 h 6858000"/>
              <a:gd name="connsiteX742" fmla="*/ 4570198 w 7472601"/>
              <a:gd name="connsiteY742" fmla="*/ 978081 h 6858000"/>
              <a:gd name="connsiteX743" fmla="*/ 4557898 w 7472601"/>
              <a:gd name="connsiteY743" fmla="*/ 900011 h 6858000"/>
              <a:gd name="connsiteX744" fmla="*/ 4344840 w 7472601"/>
              <a:gd name="connsiteY744" fmla="*/ 1922038 h 6858000"/>
              <a:gd name="connsiteX745" fmla="*/ 4378710 w 7472601"/>
              <a:gd name="connsiteY745" fmla="*/ 1665516 h 6858000"/>
              <a:gd name="connsiteX746" fmla="*/ 4448798 w 7472601"/>
              <a:gd name="connsiteY746" fmla="*/ 1253024 h 6858000"/>
              <a:gd name="connsiteX747" fmla="*/ 4480315 w 7472601"/>
              <a:gd name="connsiteY747" fmla="*/ 1158454 h 6858000"/>
              <a:gd name="connsiteX748" fmla="*/ 4494133 w 7472601"/>
              <a:gd name="connsiteY748" fmla="*/ 1118676 h 6858000"/>
              <a:gd name="connsiteX749" fmla="*/ 4557898 w 7472601"/>
              <a:gd name="connsiteY749" fmla="*/ 900011 h 6858000"/>
              <a:gd name="connsiteX750" fmla="*/ 5870151 w 7472601"/>
              <a:gd name="connsiteY750" fmla="*/ 898890 h 6858000"/>
              <a:gd name="connsiteX751" fmla="*/ 5861335 w 7472601"/>
              <a:gd name="connsiteY751" fmla="*/ 899177 h 6858000"/>
              <a:gd name="connsiteX752" fmla="*/ 5843702 w 7472601"/>
              <a:gd name="connsiteY752" fmla="*/ 899748 h 6858000"/>
              <a:gd name="connsiteX753" fmla="*/ 5651107 w 7472601"/>
              <a:gd name="connsiteY753" fmla="*/ 920306 h 6858000"/>
              <a:gd name="connsiteX754" fmla="*/ 5459407 w 7472601"/>
              <a:gd name="connsiteY754" fmla="*/ 940975 h 6858000"/>
              <a:gd name="connsiteX755" fmla="*/ 5374846 w 7472601"/>
              <a:gd name="connsiteY755" fmla="*/ 941988 h 6858000"/>
              <a:gd name="connsiteX756" fmla="*/ 5256105 w 7472601"/>
              <a:gd name="connsiteY756" fmla="*/ 945632 h 6858000"/>
              <a:gd name="connsiteX757" fmla="*/ 5107071 w 7472601"/>
              <a:gd name="connsiteY757" fmla="*/ 969720 h 6858000"/>
              <a:gd name="connsiteX758" fmla="*/ 4998681 w 7472601"/>
              <a:gd name="connsiteY758" fmla="*/ 988771 h 6858000"/>
              <a:gd name="connsiteX759" fmla="*/ 5870151 w 7472601"/>
              <a:gd name="connsiteY759" fmla="*/ 898890 h 6858000"/>
              <a:gd name="connsiteX760" fmla="*/ 5504425 w 7472601"/>
              <a:gd name="connsiteY760" fmla="*/ 848067 h 6858000"/>
              <a:gd name="connsiteX761" fmla="*/ 4968849 w 7472601"/>
              <a:gd name="connsiteY761" fmla="*/ 962318 h 6858000"/>
              <a:gd name="connsiteX762" fmla="*/ 5104039 w 7472601"/>
              <a:gd name="connsiteY762" fmla="*/ 940634 h 6858000"/>
              <a:gd name="connsiteX763" fmla="*/ 5256311 w 7472601"/>
              <a:gd name="connsiteY763" fmla="*/ 916490 h 6858000"/>
              <a:gd name="connsiteX764" fmla="*/ 5377381 w 7472601"/>
              <a:gd name="connsiteY764" fmla="*/ 912671 h 6858000"/>
              <a:gd name="connsiteX765" fmla="*/ 5460148 w 7472601"/>
              <a:gd name="connsiteY765" fmla="*/ 911442 h 6858000"/>
              <a:gd name="connsiteX766" fmla="*/ 5648971 w 7472601"/>
              <a:gd name="connsiteY766" fmla="*/ 891331 h 6858000"/>
              <a:gd name="connsiteX767" fmla="*/ 5844807 w 7472601"/>
              <a:gd name="connsiteY767" fmla="*/ 870718 h 6858000"/>
              <a:gd name="connsiteX768" fmla="*/ 5862975 w 7472601"/>
              <a:gd name="connsiteY768" fmla="*/ 869756 h 6858000"/>
              <a:gd name="connsiteX769" fmla="*/ 5920887 w 7472601"/>
              <a:gd name="connsiteY769" fmla="*/ 865929 h 6858000"/>
              <a:gd name="connsiteX770" fmla="*/ 5504425 w 7472601"/>
              <a:gd name="connsiteY770" fmla="*/ 848067 h 6858000"/>
              <a:gd name="connsiteX771" fmla="*/ 3607114 w 7472601"/>
              <a:gd name="connsiteY771" fmla="*/ 467441 h 6858000"/>
              <a:gd name="connsiteX772" fmla="*/ 3296242 w 7472601"/>
              <a:gd name="connsiteY772" fmla="*/ 807991 h 6858000"/>
              <a:gd name="connsiteX773" fmla="*/ 3174674 w 7472601"/>
              <a:gd name="connsiteY773" fmla="*/ 919759 h 6858000"/>
              <a:gd name="connsiteX774" fmla="*/ 3042978 w 7472601"/>
              <a:gd name="connsiteY774" fmla="*/ 1054894 h 6858000"/>
              <a:gd name="connsiteX775" fmla="*/ 2968914 w 7472601"/>
              <a:gd name="connsiteY775" fmla="*/ 1133756 h 6858000"/>
              <a:gd name="connsiteX776" fmla="*/ 3103823 w 7472601"/>
              <a:gd name="connsiteY776" fmla="*/ 1026814 h 6858000"/>
              <a:gd name="connsiteX777" fmla="*/ 3607114 w 7472601"/>
              <a:gd name="connsiteY777" fmla="*/ 467441 h 6858000"/>
              <a:gd name="connsiteX778" fmla="*/ 3744487 w 7472601"/>
              <a:gd name="connsiteY778" fmla="*/ 383136 h 6858000"/>
              <a:gd name="connsiteX779" fmla="*/ 3970213 w 7472601"/>
              <a:gd name="connsiteY779" fmla="*/ 995559 h 6858000"/>
              <a:gd name="connsiteX780" fmla="*/ 3744487 w 7472601"/>
              <a:gd name="connsiteY780" fmla="*/ 383136 h 6858000"/>
              <a:gd name="connsiteX781" fmla="*/ 3624562 w 7472601"/>
              <a:gd name="connsiteY781" fmla="*/ 367041 h 6858000"/>
              <a:gd name="connsiteX782" fmla="*/ 3489712 w 7472601"/>
              <a:gd name="connsiteY782" fmla="*/ 485386 h 6858000"/>
              <a:gd name="connsiteX783" fmla="*/ 3182994 w 7472601"/>
              <a:gd name="connsiteY783" fmla="*/ 828265 h 6858000"/>
              <a:gd name="connsiteX784" fmla="*/ 2892114 w 7472601"/>
              <a:gd name="connsiteY784" fmla="*/ 1172635 h 6858000"/>
              <a:gd name="connsiteX785" fmla="*/ 3021459 w 7472601"/>
              <a:gd name="connsiteY785" fmla="*/ 1035385 h 6858000"/>
              <a:gd name="connsiteX786" fmla="*/ 3153873 w 7472601"/>
              <a:gd name="connsiteY786" fmla="*/ 898971 h 6858000"/>
              <a:gd name="connsiteX787" fmla="*/ 3276511 w 7472601"/>
              <a:gd name="connsiteY787" fmla="*/ 786423 h 6858000"/>
              <a:gd name="connsiteX788" fmla="*/ 3584154 w 7472601"/>
              <a:gd name="connsiteY788" fmla="*/ 448218 h 6858000"/>
              <a:gd name="connsiteX789" fmla="*/ 3624562 w 7472601"/>
              <a:gd name="connsiteY789" fmla="*/ 367041 h 6858000"/>
              <a:gd name="connsiteX790" fmla="*/ 3766672 w 7472601"/>
              <a:gd name="connsiteY790" fmla="*/ 359429 h 6858000"/>
              <a:gd name="connsiteX791" fmla="*/ 3996338 w 7472601"/>
              <a:gd name="connsiteY791" fmla="*/ 968237 h 6858000"/>
              <a:gd name="connsiteX792" fmla="*/ 3766672 w 7472601"/>
              <a:gd name="connsiteY792" fmla="*/ 359429 h 6858000"/>
              <a:gd name="connsiteX793" fmla="*/ 5805386 w 7472601"/>
              <a:gd name="connsiteY793" fmla="*/ 239240 h 6858000"/>
              <a:gd name="connsiteX794" fmla="*/ 5736947 w 7472601"/>
              <a:gd name="connsiteY794" fmla="*/ 261367 h 6858000"/>
              <a:gd name="connsiteX795" fmla="*/ 5427012 w 7472601"/>
              <a:gd name="connsiteY795" fmla="*/ 311272 h 6858000"/>
              <a:gd name="connsiteX796" fmla="*/ 5147818 w 7472601"/>
              <a:gd name="connsiteY796" fmla="*/ 322112 h 6858000"/>
              <a:gd name="connsiteX797" fmla="*/ 5060854 w 7472601"/>
              <a:gd name="connsiteY797" fmla="*/ 311882 h 6858000"/>
              <a:gd name="connsiteX798" fmla="*/ 4945989 w 7472601"/>
              <a:gd name="connsiteY798" fmla="*/ 300516 h 6858000"/>
              <a:gd name="connsiteX799" fmla="*/ 5410479 w 7472601"/>
              <a:gd name="connsiteY799" fmla="*/ 348434 h 6858000"/>
              <a:gd name="connsiteX800" fmla="*/ 5805386 w 7472601"/>
              <a:gd name="connsiteY800" fmla="*/ 239240 h 6858000"/>
              <a:gd name="connsiteX801" fmla="*/ 5905192 w 7472601"/>
              <a:gd name="connsiteY801" fmla="*/ 163079 h 6858000"/>
              <a:gd name="connsiteX802" fmla="*/ 5865655 w 7472601"/>
              <a:gd name="connsiteY802" fmla="*/ 171901 h 6858000"/>
              <a:gd name="connsiteX803" fmla="*/ 5259740 w 7472601"/>
              <a:gd name="connsiteY803" fmla="*/ 257013 h 6858000"/>
              <a:gd name="connsiteX804" fmla="*/ 5208466 w 7472601"/>
              <a:gd name="connsiteY804" fmla="*/ 257550 h 6858000"/>
              <a:gd name="connsiteX805" fmla="*/ 4980204 w 7472601"/>
              <a:gd name="connsiteY805" fmla="*/ 271903 h 6858000"/>
              <a:gd name="connsiteX806" fmla="*/ 5068068 w 7472601"/>
              <a:gd name="connsiteY806" fmla="*/ 282244 h 6858000"/>
              <a:gd name="connsiteX807" fmla="*/ 5153231 w 7472601"/>
              <a:gd name="connsiteY807" fmla="*/ 292240 h 6858000"/>
              <a:gd name="connsiteX808" fmla="*/ 5426491 w 7472601"/>
              <a:gd name="connsiteY808" fmla="*/ 281128 h 6858000"/>
              <a:gd name="connsiteX809" fmla="*/ 5731212 w 7472601"/>
              <a:gd name="connsiteY809" fmla="*/ 231951 h 6858000"/>
              <a:gd name="connsiteX810" fmla="*/ 5905192 w 7472601"/>
              <a:gd name="connsiteY810" fmla="*/ 163079 h 6858000"/>
              <a:gd name="connsiteX811" fmla="*/ 5944437 w 7472601"/>
              <a:gd name="connsiteY811" fmla="*/ 113829 h 6858000"/>
              <a:gd name="connsiteX812" fmla="*/ 5825032 w 7472601"/>
              <a:gd name="connsiteY812" fmla="*/ 146405 h 6858000"/>
              <a:gd name="connsiteX813" fmla="*/ 4955599 w 7472601"/>
              <a:gd name="connsiteY813" fmla="*/ 247008 h 6858000"/>
              <a:gd name="connsiteX814" fmla="*/ 5210104 w 7472601"/>
              <a:gd name="connsiteY814" fmla="*/ 228123 h 6858000"/>
              <a:gd name="connsiteX815" fmla="*/ 5261015 w 7472601"/>
              <a:gd name="connsiteY815" fmla="*/ 227087 h 6858000"/>
              <a:gd name="connsiteX816" fmla="*/ 5861181 w 7472601"/>
              <a:gd name="connsiteY816" fmla="*/ 143093 h 6858000"/>
              <a:gd name="connsiteX817" fmla="*/ 5961252 w 7472601"/>
              <a:gd name="connsiteY817" fmla="*/ 114820 h 6858000"/>
              <a:gd name="connsiteX818" fmla="*/ 5944437 w 7472601"/>
              <a:gd name="connsiteY818" fmla="*/ 113829 h 6858000"/>
              <a:gd name="connsiteX819" fmla="*/ 3882765 w 7472601"/>
              <a:gd name="connsiteY819" fmla="*/ 0 h 6858000"/>
              <a:gd name="connsiteX820" fmla="*/ 3995099 w 7472601"/>
              <a:gd name="connsiteY820" fmla="*/ 0 h 6858000"/>
              <a:gd name="connsiteX821" fmla="*/ 4163818 w 7472601"/>
              <a:gd name="connsiteY821" fmla="*/ 234104 h 6858000"/>
              <a:gd name="connsiteX822" fmla="*/ 4172099 w 7472601"/>
              <a:gd name="connsiteY822" fmla="*/ 234207 h 6858000"/>
              <a:gd name="connsiteX823" fmla="*/ 4784282 w 7472601"/>
              <a:gd name="connsiteY823" fmla="*/ 276561 h 6858000"/>
              <a:gd name="connsiteX824" fmla="*/ 4801687 w 7472601"/>
              <a:gd name="connsiteY824" fmla="*/ 267764 h 6858000"/>
              <a:gd name="connsiteX825" fmla="*/ 6082788 w 7472601"/>
              <a:gd name="connsiteY825" fmla="*/ 64119 h 6858000"/>
              <a:gd name="connsiteX826" fmla="*/ 6099442 w 7472601"/>
              <a:gd name="connsiteY826" fmla="*/ 82568 h 6858000"/>
              <a:gd name="connsiteX827" fmla="*/ 4804137 w 7472601"/>
              <a:gd name="connsiteY827" fmla="*/ 320931 h 6858000"/>
              <a:gd name="connsiteX828" fmla="*/ 4227047 w 7472601"/>
              <a:gd name="connsiteY828" fmla="*/ 313415 h 6858000"/>
              <a:gd name="connsiteX829" fmla="*/ 4346041 w 7472601"/>
              <a:gd name="connsiteY829" fmla="*/ 456086 h 6858000"/>
              <a:gd name="connsiteX830" fmla="*/ 4870967 w 7472601"/>
              <a:gd name="connsiteY830" fmla="*/ 963061 h 6858000"/>
              <a:gd name="connsiteX831" fmla="*/ 4889647 w 7472601"/>
              <a:gd name="connsiteY831" fmla="*/ 957147 h 6858000"/>
              <a:gd name="connsiteX832" fmla="*/ 5422504 w 7472601"/>
              <a:gd name="connsiteY832" fmla="*/ 805191 h 6858000"/>
              <a:gd name="connsiteX833" fmla="*/ 6087656 w 7472601"/>
              <a:gd name="connsiteY833" fmla="*/ 826703 h 6858000"/>
              <a:gd name="connsiteX834" fmla="*/ 6058717 w 7472601"/>
              <a:gd name="connsiteY834" fmla="*/ 865992 h 6858000"/>
              <a:gd name="connsiteX835" fmla="*/ 4974153 w 7472601"/>
              <a:gd name="connsiteY835" fmla="*/ 1045456 h 6858000"/>
              <a:gd name="connsiteX836" fmla="*/ 5627835 w 7472601"/>
              <a:gd name="connsiteY836" fmla="*/ 1472077 h 6858000"/>
              <a:gd name="connsiteX837" fmla="*/ 5629817 w 7472601"/>
              <a:gd name="connsiteY837" fmla="*/ 1471412 h 6858000"/>
              <a:gd name="connsiteX838" fmla="*/ 5634124 w 7472601"/>
              <a:gd name="connsiteY838" fmla="*/ 1470572 h 6858000"/>
              <a:gd name="connsiteX839" fmla="*/ 5755832 w 7472601"/>
              <a:gd name="connsiteY839" fmla="*/ 1383886 h 6858000"/>
              <a:gd name="connsiteX840" fmla="*/ 6014186 w 7472601"/>
              <a:gd name="connsiteY840" fmla="*/ 1279799 h 6858000"/>
              <a:gd name="connsiteX841" fmla="*/ 6901619 w 7472601"/>
              <a:gd name="connsiteY841" fmla="*/ 1047874 h 6858000"/>
              <a:gd name="connsiteX842" fmla="*/ 6931566 w 7472601"/>
              <a:gd name="connsiteY842" fmla="*/ 1062034 h 6858000"/>
              <a:gd name="connsiteX843" fmla="*/ 5790982 w 7472601"/>
              <a:gd name="connsiteY843" fmla="*/ 1561380 h 6858000"/>
              <a:gd name="connsiteX844" fmla="*/ 6188971 w 7472601"/>
              <a:gd name="connsiteY844" fmla="*/ 1755168 h 6858000"/>
              <a:gd name="connsiteX845" fmla="*/ 6202446 w 7472601"/>
              <a:gd name="connsiteY845" fmla="*/ 1752268 h 6858000"/>
              <a:gd name="connsiteX846" fmla="*/ 7179560 w 7472601"/>
              <a:gd name="connsiteY846" fmla="*/ 1467551 h 6858000"/>
              <a:gd name="connsiteX847" fmla="*/ 7158730 w 7472601"/>
              <a:gd name="connsiteY847" fmla="*/ 1507835 h 6858000"/>
              <a:gd name="connsiteX848" fmla="*/ 6326959 w 7472601"/>
              <a:gd name="connsiteY848" fmla="*/ 1817686 h 6858000"/>
              <a:gd name="connsiteX849" fmla="*/ 6537433 w 7472601"/>
              <a:gd name="connsiteY849" fmla="*/ 1907790 h 6858000"/>
              <a:gd name="connsiteX850" fmla="*/ 6550221 w 7472601"/>
              <a:gd name="connsiteY850" fmla="*/ 1910729 h 6858000"/>
              <a:gd name="connsiteX851" fmla="*/ 6964438 w 7472601"/>
              <a:gd name="connsiteY851" fmla="*/ 2209505 h 6858000"/>
              <a:gd name="connsiteX852" fmla="*/ 7367862 w 7472601"/>
              <a:gd name="connsiteY852" fmla="*/ 2806833 h 6858000"/>
              <a:gd name="connsiteX853" fmla="*/ 7364329 w 7472601"/>
              <a:gd name="connsiteY853" fmla="*/ 2826907 h 6858000"/>
              <a:gd name="connsiteX854" fmla="*/ 7290545 w 7472601"/>
              <a:gd name="connsiteY854" fmla="*/ 2850663 h 6858000"/>
              <a:gd name="connsiteX855" fmla="*/ 6472036 w 7472601"/>
              <a:gd name="connsiteY855" fmla="*/ 1959003 h 6858000"/>
              <a:gd name="connsiteX856" fmla="*/ 5792897 w 7472601"/>
              <a:gd name="connsiteY856" fmla="*/ 1647747 h 6858000"/>
              <a:gd name="connsiteX857" fmla="*/ 5842751 w 7472601"/>
              <a:gd name="connsiteY857" fmla="*/ 1816112 h 6858000"/>
              <a:gd name="connsiteX858" fmla="*/ 5847424 w 7472601"/>
              <a:gd name="connsiteY858" fmla="*/ 1815776 h 6858000"/>
              <a:gd name="connsiteX859" fmla="*/ 6399821 w 7472601"/>
              <a:gd name="connsiteY859" fmla="*/ 2344799 h 6858000"/>
              <a:gd name="connsiteX860" fmla="*/ 6323232 w 7472601"/>
              <a:gd name="connsiteY860" fmla="*/ 2389634 h 6858000"/>
              <a:gd name="connsiteX861" fmla="*/ 5942958 w 7472601"/>
              <a:gd name="connsiteY861" fmla="*/ 2077708 h 6858000"/>
              <a:gd name="connsiteX862" fmla="*/ 5921559 w 7472601"/>
              <a:gd name="connsiteY862" fmla="*/ 2378596 h 6858000"/>
              <a:gd name="connsiteX863" fmla="*/ 5817651 w 7472601"/>
              <a:gd name="connsiteY863" fmla="*/ 3023919 h 6858000"/>
              <a:gd name="connsiteX864" fmla="*/ 5729634 w 7472601"/>
              <a:gd name="connsiteY864" fmla="*/ 3051849 h 6858000"/>
              <a:gd name="connsiteX865" fmla="*/ 5611018 w 7472601"/>
              <a:gd name="connsiteY865" fmla="*/ 2316769 h 6858000"/>
              <a:gd name="connsiteX866" fmla="*/ 5687608 w 7472601"/>
              <a:gd name="connsiteY866" fmla="*/ 2039972 h 6858000"/>
              <a:gd name="connsiteX867" fmla="*/ 5657554 w 7472601"/>
              <a:gd name="connsiteY867" fmla="*/ 1576445 h 6858000"/>
              <a:gd name="connsiteX868" fmla="*/ 5150475 w 7472601"/>
              <a:gd name="connsiteY868" fmla="*/ 1274012 h 6858000"/>
              <a:gd name="connsiteX869" fmla="*/ 5349142 w 7472601"/>
              <a:gd name="connsiteY869" fmla="*/ 2204405 h 6858000"/>
              <a:gd name="connsiteX870" fmla="*/ 5262214 w 7472601"/>
              <a:gd name="connsiteY870" fmla="*/ 2233836 h 6858000"/>
              <a:gd name="connsiteX871" fmla="*/ 4981539 w 7472601"/>
              <a:gd name="connsiteY871" fmla="*/ 1542201 h 6858000"/>
              <a:gd name="connsiteX872" fmla="*/ 4958461 w 7472601"/>
              <a:gd name="connsiteY872" fmla="*/ 1136957 h 6858000"/>
              <a:gd name="connsiteX873" fmla="*/ 4655015 w 7472601"/>
              <a:gd name="connsiteY873" fmla="*/ 891426 h 6858000"/>
              <a:gd name="connsiteX874" fmla="*/ 4348002 w 7472601"/>
              <a:gd name="connsiteY874" fmla="*/ 2205895 h 6858000"/>
              <a:gd name="connsiteX875" fmla="*/ 4262250 w 7472601"/>
              <a:gd name="connsiteY875" fmla="*/ 2219972 h 6858000"/>
              <a:gd name="connsiteX876" fmla="*/ 4550611 w 7472601"/>
              <a:gd name="connsiteY876" fmla="*/ 817540 h 6858000"/>
              <a:gd name="connsiteX877" fmla="*/ 4564418 w 7472601"/>
              <a:gd name="connsiteY877" fmla="*/ 808293 h 6858000"/>
              <a:gd name="connsiteX878" fmla="*/ 4266388 w 7472601"/>
              <a:gd name="connsiteY878" fmla="*/ 500083 h 6858000"/>
              <a:gd name="connsiteX879" fmla="*/ 4032842 w 7472601"/>
              <a:gd name="connsiteY879" fmla="*/ 211809 h 6858000"/>
              <a:gd name="connsiteX880" fmla="*/ 3882765 w 7472601"/>
              <a:gd name="connsiteY880" fmla="*/ 0 h 6858000"/>
              <a:gd name="connsiteX881" fmla="*/ 3721337 w 7472601"/>
              <a:gd name="connsiteY881" fmla="*/ 0 h 6858000"/>
              <a:gd name="connsiteX882" fmla="*/ 3797544 w 7472601"/>
              <a:gd name="connsiteY882" fmla="*/ 0 h 6858000"/>
              <a:gd name="connsiteX883" fmla="*/ 3775734 w 7472601"/>
              <a:gd name="connsiteY883" fmla="*/ 95131 h 6858000"/>
              <a:gd name="connsiteX884" fmla="*/ 3724807 w 7472601"/>
              <a:gd name="connsiteY884" fmla="*/ 272257 h 6858000"/>
              <a:gd name="connsiteX885" fmla="*/ 3726844 w 7472601"/>
              <a:gd name="connsiteY885" fmla="*/ 282988 h 6858000"/>
              <a:gd name="connsiteX886" fmla="*/ 3742664 w 7472601"/>
              <a:gd name="connsiteY886" fmla="*/ 279918 h 6858000"/>
              <a:gd name="connsiteX887" fmla="*/ 4103910 w 7472601"/>
              <a:gd name="connsiteY887" fmla="*/ 1161917 h 6858000"/>
              <a:gd name="connsiteX888" fmla="*/ 4020269 w 7472601"/>
              <a:gd name="connsiteY888" fmla="*/ 1200406 h 6858000"/>
              <a:gd name="connsiteX889" fmla="*/ 3674882 w 7472601"/>
              <a:gd name="connsiteY889" fmla="*/ 488524 h 6858000"/>
              <a:gd name="connsiteX890" fmla="*/ 3132682 w 7472601"/>
              <a:gd name="connsiteY890" fmla="*/ 1072284 h 6858000"/>
              <a:gd name="connsiteX891" fmla="*/ 2716346 w 7472601"/>
              <a:gd name="connsiteY891" fmla="*/ 1276376 h 6858000"/>
              <a:gd name="connsiteX892" fmla="*/ 2716772 w 7472601"/>
              <a:gd name="connsiteY892" fmla="*/ 1255462 h 6858000"/>
              <a:gd name="connsiteX893" fmla="*/ 3471096 w 7472601"/>
              <a:gd name="connsiteY893" fmla="*/ 437072 h 6858000"/>
              <a:gd name="connsiteX894" fmla="*/ 3639057 w 7472601"/>
              <a:gd name="connsiteY894" fmla="*/ 286334 h 6858000"/>
              <a:gd name="connsiteX895" fmla="*/ 3640309 w 7472601"/>
              <a:gd name="connsiteY895" fmla="*/ 284664 h 6858000"/>
              <a:gd name="connsiteX896" fmla="*/ 3646022 w 7472601"/>
              <a:gd name="connsiteY896" fmla="*/ 276711 h 6858000"/>
              <a:gd name="connsiteX897" fmla="*/ 3707943 w 7472601"/>
              <a:gd name="connsiteY897" fmla="*/ 65958 h 6858000"/>
              <a:gd name="connsiteX898" fmla="*/ 3721337 w 7472601"/>
              <a:gd name="connsiteY898" fmla="*/ 0 h 6858000"/>
              <a:gd name="connsiteX899" fmla="*/ 2867960 w 7472601"/>
              <a:gd name="connsiteY899" fmla="*/ 0 h 6858000"/>
              <a:gd name="connsiteX900" fmla="*/ 2926351 w 7472601"/>
              <a:gd name="connsiteY900" fmla="*/ 0 h 6858000"/>
              <a:gd name="connsiteX901" fmla="*/ 2902823 w 7472601"/>
              <a:gd name="connsiteY901" fmla="*/ 262929 h 6858000"/>
              <a:gd name="connsiteX902" fmla="*/ 2940663 w 7472601"/>
              <a:gd name="connsiteY902" fmla="*/ 140884 h 6858000"/>
              <a:gd name="connsiteX903" fmla="*/ 2947039 w 7472601"/>
              <a:gd name="connsiteY903" fmla="*/ 122524 h 6858000"/>
              <a:gd name="connsiteX904" fmla="*/ 2984316 w 7472601"/>
              <a:gd name="connsiteY904" fmla="*/ 0 h 6858000"/>
              <a:gd name="connsiteX905" fmla="*/ 3016114 w 7472601"/>
              <a:gd name="connsiteY905" fmla="*/ 0 h 6858000"/>
              <a:gd name="connsiteX906" fmla="*/ 2979949 w 7472601"/>
              <a:gd name="connsiteY906" fmla="*/ 119274 h 6858000"/>
              <a:gd name="connsiteX907" fmla="*/ 3023879 w 7472601"/>
              <a:gd name="connsiteY907" fmla="*/ 0 h 6858000"/>
              <a:gd name="connsiteX908" fmla="*/ 3105400 w 7472601"/>
              <a:gd name="connsiteY908" fmla="*/ 0 h 6858000"/>
              <a:gd name="connsiteX909" fmla="*/ 3094669 w 7472601"/>
              <a:gd name="connsiteY909" fmla="*/ 30308 h 6858000"/>
              <a:gd name="connsiteX910" fmla="*/ 2901945 w 7472601"/>
              <a:gd name="connsiteY910" fmla="*/ 466538 h 6858000"/>
              <a:gd name="connsiteX911" fmla="*/ 2815209 w 7472601"/>
              <a:gd name="connsiteY911" fmla="*/ 497361 h 6858000"/>
              <a:gd name="connsiteX912" fmla="*/ 2844845 w 7472601"/>
              <a:gd name="connsiteY912" fmla="*/ 127638 h 6858000"/>
              <a:gd name="connsiteX913" fmla="*/ 2867960 w 7472601"/>
              <a:gd name="connsiteY913" fmla="*/ 0 h 6858000"/>
              <a:gd name="connsiteX914" fmla="*/ 1057230 w 7472601"/>
              <a:gd name="connsiteY914" fmla="*/ 0 h 6858000"/>
              <a:gd name="connsiteX915" fmla="*/ 1111003 w 7472601"/>
              <a:gd name="connsiteY915" fmla="*/ 0 h 6858000"/>
              <a:gd name="connsiteX916" fmla="*/ 1125553 w 7472601"/>
              <a:gd name="connsiteY916" fmla="*/ 52588 h 6858000"/>
              <a:gd name="connsiteX917" fmla="*/ 1304276 w 7472601"/>
              <a:gd name="connsiteY917" fmla="*/ 476275 h 6858000"/>
              <a:gd name="connsiteX918" fmla="*/ 1492066 w 7472601"/>
              <a:gd name="connsiteY918" fmla="*/ 886333 h 6858000"/>
              <a:gd name="connsiteX919" fmla="*/ 1423698 w 7472601"/>
              <a:gd name="connsiteY919" fmla="*/ 710817 h 6858000"/>
              <a:gd name="connsiteX920" fmla="*/ 1357609 w 7472601"/>
              <a:gd name="connsiteY920" fmla="*/ 532892 h 6858000"/>
              <a:gd name="connsiteX921" fmla="*/ 1309550 w 7472601"/>
              <a:gd name="connsiteY921" fmla="*/ 374031 h 6858000"/>
              <a:gd name="connsiteX922" fmla="*/ 1193673 w 7472601"/>
              <a:gd name="connsiteY922" fmla="*/ 49533 h 6858000"/>
              <a:gd name="connsiteX923" fmla="*/ 1164391 w 7472601"/>
              <a:gd name="connsiteY923" fmla="*/ 0 h 6858000"/>
              <a:gd name="connsiteX924" fmla="*/ 1200666 w 7472601"/>
              <a:gd name="connsiteY924" fmla="*/ 0 h 6858000"/>
              <a:gd name="connsiteX925" fmla="*/ 1223408 w 7472601"/>
              <a:gd name="connsiteY925" fmla="*/ 38996 h 6858000"/>
              <a:gd name="connsiteX926" fmla="*/ 1339635 w 7472601"/>
              <a:gd name="connsiteY926" fmla="*/ 365517 h 6858000"/>
              <a:gd name="connsiteX927" fmla="*/ 1387469 w 7472601"/>
              <a:gd name="connsiteY927" fmla="*/ 523079 h 6858000"/>
              <a:gd name="connsiteX928" fmla="*/ 1452685 w 7472601"/>
              <a:gd name="connsiteY928" fmla="*/ 699806 h 6858000"/>
              <a:gd name="connsiteX929" fmla="*/ 1492092 w 7472601"/>
              <a:gd name="connsiteY929" fmla="*/ 800424 h 6858000"/>
              <a:gd name="connsiteX930" fmla="*/ 1455302 w 7472601"/>
              <a:gd name="connsiteY930" fmla="*/ 632913 h 6858000"/>
              <a:gd name="connsiteX931" fmla="*/ 1222336 w 7472601"/>
              <a:gd name="connsiteY931" fmla="*/ 9480 h 6858000"/>
              <a:gd name="connsiteX932" fmla="*/ 1214634 w 7472601"/>
              <a:gd name="connsiteY932" fmla="*/ 0 h 6858000"/>
              <a:gd name="connsiteX933" fmla="*/ 1289827 w 7472601"/>
              <a:gd name="connsiteY933" fmla="*/ 0 h 6858000"/>
              <a:gd name="connsiteX934" fmla="*/ 1321076 w 7472601"/>
              <a:gd name="connsiteY934" fmla="*/ 59722 h 6858000"/>
              <a:gd name="connsiteX935" fmla="*/ 1512579 w 7472601"/>
              <a:gd name="connsiteY935" fmla="*/ 626441 h 6858000"/>
              <a:gd name="connsiteX936" fmla="*/ 1506076 w 7472601"/>
              <a:gd name="connsiteY936" fmla="*/ 1089289 h 6858000"/>
              <a:gd name="connsiteX937" fmla="*/ 1486346 w 7472601"/>
              <a:gd name="connsiteY937" fmla="*/ 1079919 h 6858000"/>
              <a:gd name="connsiteX938" fmla="*/ 1070511 w 7472601"/>
              <a:gd name="connsiteY938" fmla="*/ 48609 h 6858000"/>
              <a:gd name="connsiteX939" fmla="*/ 1057230 w 7472601"/>
              <a:gd name="connsiteY939" fmla="*/ 0 h 6858000"/>
              <a:gd name="connsiteX940" fmla="*/ 43151 w 7472601"/>
              <a:gd name="connsiteY940" fmla="*/ 0 h 6858000"/>
              <a:gd name="connsiteX941" fmla="*/ 95283 w 7472601"/>
              <a:gd name="connsiteY941" fmla="*/ 0 h 6858000"/>
              <a:gd name="connsiteX942" fmla="*/ 300708 w 7472601"/>
              <a:gd name="connsiteY942" fmla="*/ 154571 h 6858000"/>
              <a:gd name="connsiteX943" fmla="*/ 530414 w 7472601"/>
              <a:gd name="connsiteY943" fmla="*/ 354673 h 6858000"/>
              <a:gd name="connsiteX944" fmla="*/ 333785 w 7472601"/>
              <a:gd name="connsiteY944" fmla="*/ 161564 h 6858000"/>
              <a:gd name="connsiteX945" fmla="*/ 147005 w 7472601"/>
              <a:gd name="connsiteY945" fmla="*/ 0 h 6858000"/>
              <a:gd name="connsiteX946" fmla="*/ 272509 w 7472601"/>
              <a:gd name="connsiteY946" fmla="*/ 0 h 6858000"/>
              <a:gd name="connsiteX947" fmla="*/ 326276 w 7472601"/>
              <a:gd name="connsiteY947" fmla="*/ 45847 h 6858000"/>
              <a:gd name="connsiteX948" fmla="*/ 823759 w 7472601"/>
              <a:gd name="connsiteY948" fmla="*/ 574145 h 6858000"/>
              <a:gd name="connsiteX949" fmla="*/ 811254 w 7472601"/>
              <a:gd name="connsiteY949" fmla="*/ 665546 h 6858000"/>
              <a:gd name="connsiteX950" fmla="*/ 154042 w 7472601"/>
              <a:gd name="connsiteY950" fmla="*/ 261522 h 6858000"/>
              <a:gd name="connsiteX951" fmla="*/ 13550 w 7472601"/>
              <a:gd name="connsiteY951" fmla="*/ 158423 h 6858000"/>
              <a:gd name="connsiteX952" fmla="*/ 0 w 7472601"/>
              <a:gd name="connsiteY952" fmla="*/ 146618 h 6858000"/>
              <a:gd name="connsiteX953" fmla="*/ 0 w 7472601"/>
              <a:gd name="connsiteY953" fmla="*/ 59161 h 6858000"/>
              <a:gd name="connsiteX954" fmla="*/ 45427 w 7472601"/>
              <a:gd name="connsiteY954" fmla="*/ 101078 h 6858000"/>
              <a:gd name="connsiteX955" fmla="*/ 630103 w 7472601"/>
              <a:gd name="connsiteY955" fmla="*/ 485885 h 6858000"/>
              <a:gd name="connsiteX956" fmla="*/ 532040 w 7472601"/>
              <a:gd name="connsiteY956" fmla="*/ 399359 h 6858000"/>
              <a:gd name="connsiteX957" fmla="*/ 517618 w 7472601"/>
              <a:gd name="connsiteY957" fmla="*/ 385726 h 6858000"/>
              <a:gd name="connsiteX958" fmla="*/ 285074 w 7472601"/>
              <a:gd name="connsiteY958" fmla="*/ 182755 h 6858000"/>
              <a:gd name="connsiteX959" fmla="*/ 43151 w 7472601"/>
              <a:gd name="connsiteY959" fmla="*/ 0 h 6858000"/>
              <a:gd name="connsiteX0" fmla="*/ 369702 w 7467663"/>
              <a:gd name="connsiteY0" fmla="*/ 6712169 h 6858000"/>
              <a:gd name="connsiteX1" fmla="*/ 366575 w 7467663"/>
              <a:gd name="connsiteY1" fmla="*/ 6715556 h 6858000"/>
              <a:gd name="connsiteX2" fmla="*/ 371637 w 7467663"/>
              <a:gd name="connsiteY2" fmla="*/ 6713954 h 6858000"/>
              <a:gd name="connsiteX3" fmla="*/ 369702 w 7467663"/>
              <a:gd name="connsiteY3" fmla="*/ 6712169 h 6858000"/>
              <a:gd name="connsiteX4" fmla="*/ 7088673 w 7467663"/>
              <a:gd name="connsiteY4" fmla="*/ 6610396 h 6858000"/>
              <a:gd name="connsiteX5" fmla="*/ 7440138 w 7467663"/>
              <a:gd name="connsiteY5" fmla="*/ 6622648 h 6858000"/>
              <a:gd name="connsiteX6" fmla="*/ 7467600 w 7467663"/>
              <a:gd name="connsiteY6" fmla="*/ 6628217 h 6858000"/>
              <a:gd name="connsiteX7" fmla="*/ 7467600 w 7467663"/>
              <a:gd name="connsiteY7" fmla="*/ 6668575 h 6858000"/>
              <a:gd name="connsiteX8" fmla="*/ 7392322 w 7467663"/>
              <a:gd name="connsiteY8" fmla="*/ 6658238 h 6858000"/>
              <a:gd name="connsiteX9" fmla="*/ 7467600 w 7467663"/>
              <a:gd name="connsiteY9" fmla="*/ 6683873 h 6858000"/>
              <a:gd name="connsiteX10" fmla="*/ 7467600 w 7467663"/>
              <a:gd name="connsiteY10" fmla="*/ 6714215 h 6858000"/>
              <a:gd name="connsiteX11" fmla="*/ 7447383 w 7467663"/>
              <a:gd name="connsiteY11" fmla="*/ 6707202 h 6858000"/>
              <a:gd name="connsiteX12" fmla="*/ 7289862 w 7467663"/>
              <a:gd name="connsiteY12" fmla="*/ 6659827 h 6858000"/>
              <a:gd name="connsiteX13" fmla="*/ 7434024 w 7467663"/>
              <a:gd name="connsiteY13" fmla="*/ 6722130 h 6858000"/>
              <a:gd name="connsiteX14" fmla="*/ 7467600 w 7467663"/>
              <a:gd name="connsiteY14" fmla="*/ 6736157 h 6858000"/>
              <a:gd name="connsiteX15" fmla="*/ 7467600 w 7467663"/>
              <a:gd name="connsiteY15" fmla="*/ 6767913 h 6858000"/>
              <a:gd name="connsiteX16" fmla="*/ 7392158 w 7467663"/>
              <a:gd name="connsiteY16" fmla="*/ 6771365 h 6858000"/>
              <a:gd name="connsiteX17" fmla="*/ 7467600 w 7467663"/>
              <a:gd name="connsiteY17" fmla="*/ 6805948 h 6858000"/>
              <a:gd name="connsiteX18" fmla="*/ 7467600 w 7467663"/>
              <a:gd name="connsiteY18" fmla="*/ 6831490 h 6858000"/>
              <a:gd name="connsiteX19" fmla="*/ 7410696 w 7467663"/>
              <a:gd name="connsiteY19" fmla="*/ 6803861 h 6858000"/>
              <a:gd name="connsiteX20" fmla="*/ 7088673 w 7467663"/>
              <a:gd name="connsiteY20" fmla="*/ 6610396 h 6858000"/>
              <a:gd name="connsiteX21" fmla="*/ 1019354 w 7467663"/>
              <a:gd name="connsiteY21" fmla="*/ 6315006 h 6858000"/>
              <a:gd name="connsiteX22" fmla="*/ 441046 w 7467663"/>
              <a:gd name="connsiteY22" fmla="*/ 6691153 h 6858000"/>
              <a:gd name="connsiteX23" fmla="*/ 1019354 w 7467663"/>
              <a:gd name="connsiteY23" fmla="*/ 6315006 h 6858000"/>
              <a:gd name="connsiteX24" fmla="*/ 991680 w 7467663"/>
              <a:gd name="connsiteY24" fmla="*/ 6298413 h 6858000"/>
              <a:gd name="connsiteX25" fmla="*/ 409060 w 7467663"/>
              <a:gd name="connsiteY25" fmla="*/ 6671470 h 6858000"/>
              <a:gd name="connsiteX26" fmla="*/ 991680 w 7467663"/>
              <a:gd name="connsiteY26" fmla="*/ 6298413 h 6858000"/>
              <a:gd name="connsiteX27" fmla="*/ 103333 w 7467663"/>
              <a:gd name="connsiteY27" fmla="*/ 5699602 h 6858000"/>
              <a:gd name="connsiteX28" fmla="*/ 233938 w 7467663"/>
              <a:gd name="connsiteY28" fmla="*/ 5809416 h 6858000"/>
              <a:gd name="connsiteX29" fmla="*/ 883580 w 7467663"/>
              <a:gd name="connsiteY29" fmla="*/ 6180710 h 6858000"/>
              <a:gd name="connsiteX30" fmla="*/ 487337 w 7467663"/>
              <a:gd name="connsiteY30" fmla="*/ 5950182 h 6858000"/>
              <a:gd name="connsiteX31" fmla="*/ 354051 w 7467663"/>
              <a:gd name="connsiteY31" fmla="*/ 5854912 h 6858000"/>
              <a:gd name="connsiteX32" fmla="*/ 195436 w 7467663"/>
              <a:gd name="connsiteY32" fmla="*/ 5755068 h 6858000"/>
              <a:gd name="connsiteX33" fmla="*/ 103333 w 7467663"/>
              <a:gd name="connsiteY33" fmla="*/ 5699602 h 6858000"/>
              <a:gd name="connsiteX34" fmla="*/ 5539432 w 7467663"/>
              <a:gd name="connsiteY34" fmla="*/ 5642928 h 6858000"/>
              <a:gd name="connsiteX35" fmla="*/ 5555462 w 7467663"/>
              <a:gd name="connsiteY35" fmla="*/ 5694454 h 6858000"/>
              <a:gd name="connsiteX36" fmla="*/ 5828270 w 7467663"/>
              <a:gd name="connsiteY36" fmla="*/ 6320663 h 6858000"/>
              <a:gd name="connsiteX37" fmla="*/ 5947416 w 7467663"/>
              <a:gd name="connsiteY37" fmla="*/ 6574846 h 6858000"/>
              <a:gd name="connsiteX38" fmla="*/ 5539432 w 7467663"/>
              <a:gd name="connsiteY38" fmla="*/ 5642928 h 6858000"/>
              <a:gd name="connsiteX39" fmla="*/ 51253 w 7467663"/>
              <a:gd name="connsiteY39" fmla="*/ 5631825 h 6858000"/>
              <a:gd name="connsiteX40" fmla="*/ 211622 w 7467663"/>
              <a:gd name="connsiteY40" fmla="*/ 5728803 h 6858000"/>
              <a:gd name="connsiteX41" fmla="*/ 371652 w 7467663"/>
              <a:gd name="connsiteY41" fmla="*/ 5829062 h 6858000"/>
              <a:gd name="connsiteX42" fmla="*/ 505903 w 7467663"/>
              <a:gd name="connsiteY42" fmla="*/ 5925221 h 6858000"/>
              <a:gd name="connsiteX43" fmla="*/ 899240 w 7467663"/>
              <a:gd name="connsiteY43" fmla="*/ 6153068 h 6858000"/>
              <a:gd name="connsiteX44" fmla="*/ 988114 w 7467663"/>
              <a:gd name="connsiteY44" fmla="*/ 6174204 h 6858000"/>
              <a:gd name="connsiteX45" fmla="*/ 845971 w 7467663"/>
              <a:gd name="connsiteY45" fmla="*/ 6067177 h 6858000"/>
              <a:gd name="connsiteX46" fmla="*/ 448057 w 7467663"/>
              <a:gd name="connsiteY46" fmla="*/ 5841376 h 6858000"/>
              <a:gd name="connsiteX47" fmla="*/ 51253 w 7467663"/>
              <a:gd name="connsiteY47" fmla="*/ 5631825 h 6858000"/>
              <a:gd name="connsiteX48" fmla="*/ 2606687 w 7467663"/>
              <a:gd name="connsiteY48" fmla="*/ 5630718 h 6858000"/>
              <a:gd name="connsiteX49" fmla="*/ 2645658 w 7467663"/>
              <a:gd name="connsiteY49" fmla="*/ 6640259 h 6858000"/>
              <a:gd name="connsiteX50" fmla="*/ 2606687 w 7467663"/>
              <a:gd name="connsiteY50" fmla="*/ 5630718 h 6858000"/>
              <a:gd name="connsiteX51" fmla="*/ 3642057 w 7467663"/>
              <a:gd name="connsiteY51" fmla="*/ 5573487 h 6858000"/>
              <a:gd name="connsiteX52" fmla="*/ 3632981 w 7467663"/>
              <a:gd name="connsiteY52" fmla="*/ 5579437 h 6858000"/>
              <a:gd name="connsiteX53" fmla="*/ 3382436 w 7467663"/>
              <a:gd name="connsiteY53" fmla="*/ 5952726 h 6858000"/>
              <a:gd name="connsiteX54" fmla="*/ 3191929 w 7467663"/>
              <a:gd name="connsiteY54" fmla="*/ 6662669 h 6858000"/>
              <a:gd name="connsiteX55" fmla="*/ 3369898 w 7467663"/>
              <a:gd name="connsiteY55" fmla="*/ 6081771 h 6858000"/>
              <a:gd name="connsiteX56" fmla="*/ 3642057 w 7467663"/>
              <a:gd name="connsiteY56" fmla="*/ 5573487 h 6858000"/>
              <a:gd name="connsiteX57" fmla="*/ 2650666 w 7467663"/>
              <a:gd name="connsiteY57" fmla="*/ 5530686 h 6858000"/>
              <a:gd name="connsiteX58" fmla="*/ 2650249 w 7467663"/>
              <a:gd name="connsiteY58" fmla="*/ 5532101 h 6858000"/>
              <a:gd name="connsiteX59" fmla="*/ 2663808 w 7467663"/>
              <a:gd name="connsiteY59" fmla="*/ 6535215 h 6858000"/>
              <a:gd name="connsiteX60" fmla="*/ 2665418 w 7467663"/>
              <a:gd name="connsiteY60" fmla="*/ 6132756 h 6858000"/>
              <a:gd name="connsiteX61" fmla="*/ 2650666 w 7467663"/>
              <a:gd name="connsiteY61" fmla="*/ 5530686 h 6858000"/>
              <a:gd name="connsiteX62" fmla="*/ 2680277 w 7467663"/>
              <a:gd name="connsiteY62" fmla="*/ 5479204 h 6858000"/>
              <a:gd name="connsiteX63" fmla="*/ 2678972 w 7467663"/>
              <a:gd name="connsiteY63" fmla="*/ 5481582 h 6858000"/>
              <a:gd name="connsiteX64" fmla="*/ 2696666 w 7467663"/>
              <a:gd name="connsiteY64" fmla="*/ 6133836 h 6858000"/>
              <a:gd name="connsiteX65" fmla="*/ 2695769 w 7467663"/>
              <a:gd name="connsiteY65" fmla="*/ 6390955 h 6858000"/>
              <a:gd name="connsiteX66" fmla="*/ 2739893 w 7467663"/>
              <a:gd name="connsiteY66" fmla="*/ 6108357 h 6858000"/>
              <a:gd name="connsiteX67" fmla="*/ 2680277 w 7467663"/>
              <a:gd name="connsiteY67" fmla="*/ 5479204 h 6858000"/>
              <a:gd name="connsiteX68" fmla="*/ 1132195 w 7467663"/>
              <a:gd name="connsiteY68" fmla="*/ 5467980 h 6858000"/>
              <a:gd name="connsiteX69" fmla="*/ 1679056 w 7467663"/>
              <a:gd name="connsiteY69" fmla="*/ 5516907 h 6858000"/>
              <a:gd name="connsiteX70" fmla="*/ 2128648 w 7467663"/>
              <a:gd name="connsiteY70" fmla="*/ 5474249 h 6858000"/>
              <a:gd name="connsiteX71" fmla="*/ 1825619 w 7467663"/>
              <a:gd name="connsiteY71" fmla="*/ 5478447 h 6858000"/>
              <a:gd name="connsiteX72" fmla="*/ 1737798 w 7467663"/>
              <a:gd name="connsiteY72" fmla="*/ 5483353 h 6858000"/>
              <a:gd name="connsiteX73" fmla="*/ 1132195 w 7467663"/>
              <a:gd name="connsiteY73" fmla="*/ 5467980 h 6858000"/>
              <a:gd name="connsiteX74" fmla="*/ 7454976 w 7467663"/>
              <a:gd name="connsiteY74" fmla="*/ 6318297 h 6858000"/>
              <a:gd name="connsiteX75" fmla="*/ 7467600 w 7467663"/>
              <a:gd name="connsiteY75" fmla="*/ 6163634 h 6858000"/>
              <a:gd name="connsiteX76" fmla="*/ 7448321 w 7467663"/>
              <a:gd name="connsiteY76" fmla="*/ 6190991 h 6858000"/>
              <a:gd name="connsiteX77" fmla="*/ 7467600 w 7467663"/>
              <a:gd name="connsiteY77" fmla="*/ 6221686 h 6858000"/>
              <a:gd name="connsiteX78" fmla="*/ 7467600 w 7467663"/>
              <a:gd name="connsiteY78" fmla="*/ 6334256 h 6858000"/>
              <a:gd name="connsiteX79" fmla="*/ 7454976 w 7467663"/>
              <a:gd name="connsiteY79" fmla="*/ 6318297 h 6858000"/>
              <a:gd name="connsiteX80" fmla="*/ 1456157 w 7467663"/>
              <a:gd name="connsiteY80" fmla="*/ 5371404 h 6858000"/>
              <a:gd name="connsiteX81" fmla="*/ 1244432 w 7467663"/>
              <a:gd name="connsiteY81" fmla="*/ 5385601 h 6858000"/>
              <a:gd name="connsiteX82" fmla="*/ 973990 w 7467663"/>
              <a:gd name="connsiteY82" fmla="*/ 5424940 h 6858000"/>
              <a:gd name="connsiteX83" fmla="*/ 1103809 w 7467663"/>
              <a:gd name="connsiteY83" fmla="*/ 5433720 h 6858000"/>
              <a:gd name="connsiteX84" fmla="*/ 1123454 w 7467663"/>
              <a:gd name="connsiteY84" fmla="*/ 5435727 h 6858000"/>
              <a:gd name="connsiteX85" fmla="*/ 1737017 w 7467663"/>
              <a:gd name="connsiteY85" fmla="*/ 5452183 h 6858000"/>
              <a:gd name="connsiteX86" fmla="*/ 1824397 w 7467663"/>
              <a:gd name="connsiteY86" fmla="*/ 5447757 h 6858000"/>
              <a:gd name="connsiteX87" fmla="*/ 2070059 w 7467663"/>
              <a:gd name="connsiteY87" fmla="*/ 5441660 h 6858000"/>
              <a:gd name="connsiteX88" fmla="*/ 1456157 w 7467663"/>
              <a:gd name="connsiteY88" fmla="*/ 5371404 h 6858000"/>
              <a:gd name="connsiteX89" fmla="*/ 4988186 w 7467663"/>
              <a:gd name="connsiteY89" fmla="*/ 5216467 h 6858000"/>
              <a:gd name="connsiteX90" fmla="*/ 4777334 w 7467663"/>
              <a:gd name="connsiteY90" fmla="*/ 5406072 h 6858000"/>
              <a:gd name="connsiteX91" fmla="*/ 4718341 w 7467663"/>
              <a:gd name="connsiteY91" fmla="*/ 5468043 h 6858000"/>
              <a:gd name="connsiteX92" fmla="*/ 4604655 w 7467663"/>
              <a:gd name="connsiteY92" fmla="*/ 5583434 h 6858000"/>
              <a:gd name="connsiteX93" fmla="*/ 4565074 w 7467663"/>
              <a:gd name="connsiteY93" fmla="*/ 5618550 h 6858000"/>
              <a:gd name="connsiteX94" fmla="*/ 4988186 w 7467663"/>
              <a:gd name="connsiteY94" fmla="*/ 5216467 h 6858000"/>
              <a:gd name="connsiteX95" fmla="*/ 4978032 w 7467663"/>
              <a:gd name="connsiteY95" fmla="*/ 5183809 h 6858000"/>
              <a:gd name="connsiteX96" fmla="*/ 4463413 w 7467663"/>
              <a:gd name="connsiteY96" fmla="*/ 5615162 h 6858000"/>
              <a:gd name="connsiteX97" fmla="*/ 4358134 w 7467663"/>
              <a:gd name="connsiteY97" fmla="*/ 5742791 h 6858000"/>
              <a:gd name="connsiteX98" fmla="*/ 4376219 w 7467663"/>
              <a:gd name="connsiteY98" fmla="*/ 5729027 h 6858000"/>
              <a:gd name="connsiteX99" fmla="*/ 4582340 w 7467663"/>
              <a:gd name="connsiteY99" fmla="*/ 5561037 h 6858000"/>
              <a:gd name="connsiteX100" fmla="*/ 4694684 w 7467663"/>
              <a:gd name="connsiteY100" fmla="*/ 5447098 h 6858000"/>
              <a:gd name="connsiteX101" fmla="*/ 4754123 w 7467663"/>
              <a:gd name="connsiteY101" fmla="*/ 5384643 h 6858000"/>
              <a:gd name="connsiteX102" fmla="*/ 4978032 w 7467663"/>
              <a:gd name="connsiteY102" fmla="*/ 5183809 h 6858000"/>
              <a:gd name="connsiteX103" fmla="*/ 1903353 w 7467663"/>
              <a:gd name="connsiteY103" fmla="*/ 5044827 h 6858000"/>
              <a:gd name="connsiteX104" fmla="*/ 1936931 w 7467663"/>
              <a:gd name="connsiteY104" fmla="*/ 5093954 h 6858000"/>
              <a:gd name="connsiteX105" fmla="*/ 2195868 w 7467663"/>
              <a:gd name="connsiteY105" fmla="*/ 5396574 h 6858000"/>
              <a:gd name="connsiteX106" fmla="*/ 2088852 w 7467663"/>
              <a:gd name="connsiteY106" fmla="*/ 5166123 h 6858000"/>
              <a:gd name="connsiteX107" fmla="*/ 1958241 w 7467663"/>
              <a:gd name="connsiteY107" fmla="*/ 5067955 h 6858000"/>
              <a:gd name="connsiteX108" fmla="*/ 1903353 w 7467663"/>
              <a:gd name="connsiteY108" fmla="*/ 5044827 h 6858000"/>
              <a:gd name="connsiteX109" fmla="*/ 1979378 w 7467663"/>
              <a:gd name="connsiteY109" fmla="*/ 4769504 h 6858000"/>
              <a:gd name="connsiteX110" fmla="*/ 2882120 w 7467663"/>
              <a:gd name="connsiteY110" fmla="*/ 5064547 h 6858000"/>
              <a:gd name="connsiteX111" fmla="*/ 2793103 w 7467663"/>
              <a:gd name="connsiteY111" fmla="*/ 5039699 h 6858000"/>
              <a:gd name="connsiteX112" fmla="*/ 2770041 w 7467663"/>
              <a:gd name="connsiteY112" fmla="*/ 5033634 h 6858000"/>
              <a:gd name="connsiteX113" fmla="*/ 1979378 w 7467663"/>
              <a:gd name="connsiteY113" fmla="*/ 4769504 h 6858000"/>
              <a:gd name="connsiteX114" fmla="*/ 1927410 w 7467663"/>
              <a:gd name="connsiteY114" fmla="*/ 4716164 h 6858000"/>
              <a:gd name="connsiteX115" fmla="*/ 1959587 w 7467663"/>
              <a:gd name="connsiteY115" fmla="*/ 4728849 h 6858000"/>
              <a:gd name="connsiteX116" fmla="*/ 2777707 w 7467663"/>
              <a:gd name="connsiteY116" fmla="*/ 5003991 h 6858000"/>
              <a:gd name="connsiteX117" fmla="*/ 2800768 w 7467663"/>
              <a:gd name="connsiteY117" fmla="*/ 5010056 h 6858000"/>
              <a:gd name="connsiteX118" fmla="*/ 2879408 w 7467663"/>
              <a:gd name="connsiteY118" fmla="*/ 5031590 h 6858000"/>
              <a:gd name="connsiteX119" fmla="*/ 2862295 w 7467663"/>
              <a:gd name="connsiteY119" fmla="*/ 5022958 h 6858000"/>
              <a:gd name="connsiteX120" fmla="*/ 2813343 w 7467663"/>
              <a:gd name="connsiteY120" fmla="*/ 4998369 h 6858000"/>
              <a:gd name="connsiteX121" fmla="*/ 2646245 w 7467663"/>
              <a:gd name="connsiteY121" fmla="*/ 4930999 h 6858000"/>
              <a:gd name="connsiteX122" fmla="*/ 1999243 w 7467663"/>
              <a:gd name="connsiteY122" fmla="*/ 4730524 h 6858000"/>
              <a:gd name="connsiteX123" fmla="*/ 1979527 w 7467663"/>
              <a:gd name="connsiteY123" fmla="*/ 4726651 h 6858000"/>
              <a:gd name="connsiteX124" fmla="*/ 1927410 w 7467663"/>
              <a:gd name="connsiteY124" fmla="*/ 4716164 h 6858000"/>
              <a:gd name="connsiteX125" fmla="*/ 1997014 w 7467663"/>
              <a:gd name="connsiteY125" fmla="*/ 4698007 h 6858000"/>
              <a:gd name="connsiteX126" fmla="*/ 2005458 w 7467663"/>
              <a:gd name="connsiteY126" fmla="*/ 4699540 h 6858000"/>
              <a:gd name="connsiteX127" fmla="*/ 2657186 w 7467663"/>
              <a:gd name="connsiteY127" fmla="*/ 4901687 h 6858000"/>
              <a:gd name="connsiteX128" fmla="*/ 2826662 w 7467663"/>
              <a:gd name="connsiteY128" fmla="*/ 4970362 h 6858000"/>
              <a:gd name="connsiteX129" fmla="*/ 2876100 w 7467663"/>
              <a:gd name="connsiteY129" fmla="*/ 4995397 h 6858000"/>
              <a:gd name="connsiteX130" fmla="*/ 3042600 w 7467663"/>
              <a:gd name="connsiteY130" fmla="*/ 5059532 h 6858000"/>
              <a:gd name="connsiteX131" fmla="*/ 1997014 w 7467663"/>
              <a:gd name="connsiteY131" fmla="*/ 4698007 h 6858000"/>
              <a:gd name="connsiteX132" fmla="*/ 2305292 w 7467663"/>
              <a:gd name="connsiteY132" fmla="*/ 4219492 h 6858000"/>
              <a:gd name="connsiteX133" fmla="*/ 3360922 w 7467663"/>
              <a:gd name="connsiteY133" fmla="*/ 4529373 h 6858000"/>
              <a:gd name="connsiteX134" fmla="*/ 3492420 w 7467663"/>
              <a:gd name="connsiteY134" fmla="*/ 4510145 h 6858000"/>
              <a:gd name="connsiteX135" fmla="*/ 3364086 w 7467663"/>
              <a:gd name="connsiteY135" fmla="*/ 4480340 h 6858000"/>
              <a:gd name="connsiteX136" fmla="*/ 3225818 w 7467663"/>
              <a:gd name="connsiteY136" fmla="*/ 4411822 h 6858000"/>
              <a:gd name="connsiteX137" fmla="*/ 3129696 w 7467663"/>
              <a:gd name="connsiteY137" fmla="*/ 4360704 h 6858000"/>
              <a:gd name="connsiteX138" fmla="*/ 2814545 w 7467663"/>
              <a:gd name="connsiteY138" fmla="*/ 4282955 h 6858000"/>
              <a:gd name="connsiteX139" fmla="*/ 2305292 w 7467663"/>
              <a:gd name="connsiteY139" fmla="*/ 4219492 h 6858000"/>
              <a:gd name="connsiteX140" fmla="*/ 2626982 w 7467663"/>
              <a:gd name="connsiteY140" fmla="*/ 4206450 h 6858000"/>
              <a:gd name="connsiteX141" fmla="*/ 2490617 w 7467663"/>
              <a:gd name="connsiteY141" fmla="*/ 4206951 h 6858000"/>
              <a:gd name="connsiteX142" fmla="*/ 2819869 w 7467663"/>
              <a:gd name="connsiteY142" fmla="*/ 4252936 h 6858000"/>
              <a:gd name="connsiteX143" fmla="*/ 3143018 w 7467663"/>
              <a:gd name="connsiteY143" fmla="*/ 4332698 h 6858000"/>
              <a:gd name="connsiteX144" fmla="*/ 3241520 w 7467663"/>
              <a:gd name="connsiteY144" fmla="*/ 4385112 h 6858000"/>
              <a:gd name="connsiteX145" fmla="*/ 3374575 w 7467663"/>
              <a:gd name="connsiteY145" fmla="*/ 4451517 h 6858000"/>
              <a:gd name="connsiteX146" fmla="*/ 3505221 w 7467663"/>
              <a:gd name="connsiteY146" fmla="*/ 4480757 h 6858000"/>
              <a:gd name="connsiteX147" fmla="*/ 2626982 w 7467663"/>
              <a:gd name="connsiteY147" fmla="*/ 4206450 h 6858000"/>
              <a:gd name="connsiteX148" fmla="*/ 1310106 w 7467663"/>
              <a:gd name="connsiteY148" fmla="*/ 3943217 h 6858000"/>
              <a:gd name="connsiteX149" fmla="*/ 854994 w 7467663"/>
              <a:gd name="connsiteY149" fmla="*/ 4399136 h 6858000"/>
              <a:gd name="connsiteX150" fmla="*/ 742462 w 7467663"/>
              <a:gd name="connsiteY150" fmla="*/ 4594648 h 6858000"/>
              <a:gd name="connsiteX151" fmla="*/ 820602 w 7467663"/>
              <a:gd name="connsiteY151" fmla="*/ 4485915 h 6858000"/>
              <a:gd name="connsiteX152" fmla="*/ 878295 w 7467663"/>
              <a:gd name="connsiteY152" fmla="*/ 4403594 h 6858000"/>
              <a:gd name="connsiteX153" fmla="*/ 1240607 w 7467663"/>
              <a:gd name="connsiteY153" fmla="*/ 4010401 h 6858000"/>
              <a:gd name="connsiteX154" fmla="*/ 1310106 w 7467663"/>
              <a:gd name="connsiteY154" fmla="*/ 3943217 h 6858000"/>
              <a:gd name="connsiteX155" fmla="*/ 1423113 w 7467663"/>
              <a:gd name="connsiteY155" fmla="*/ 3874565 h 6858000"/>
              <a:gd name="connsiteX156" fmla="*/ 1260565 w 7467663"/>
              <a:gd name="connsiteY156" fmla="*/ 4031982 h 6858000"/>
              <a:gd name="connsiteX157" fmla="*/ 901900 w 7467663"/>
              <a:gd name="connsiteY157" fmla="*/ 4421236 h 6858000"/>
              <a:gd name="connsiteX158" fmla="*/ 845044 w 7467663"/>
              <a:gd name="connsiteY158" fmla="*/ 4502436 h 6858000"/>
              <a:gd name="connsiteX159" fmla="*/ 685926 w 7467663"/>
              <a:gd name="connsiteY159" fmla="*/ 4703069 h 6858000"/>
              <a:gd name="connsiteX160" fmla="*/ 684248 w 7467663"/>
              <a:gd name="connsiteY160" fmla="*/ 4706721 h 6858000"/>
              <a:gd name="connsiteX161" fmla="*/ 1423113 w 7467663"/>
              <a:gd name="connsiteY161" fmla="*/ 3874565 h 6858000"/>
              <a:gd name="connsiteX162" fmla="*/ 3316479 w 7467663"/>
              <a:gd name="connsiteY162" fmla="*/ 3872136 h 6858000"/>
              <a:gd name="connsiteX163" fmla="*/ 3546806 w 7467663"/>
              <a:gd name="connsiteY163" fmla="*/ 4356139 h 6858000"/>
              <a:gd name="connsiteX164" fmla="*/ 3364433 w 7467663"/>
              <a:gd name="connsiteY164" fmla="*/ 3953121 h 6858000"/>
              <a:gd name="connsiteX165" fmla="*/ 3316479 w 7467663"/>
              <a:gd name="connsiteY165" fmla="*/ 3872136 h 6858000"/>
              <a:gd name="connsiteX166" fmla="*/ 3291335 w 7467663"/>
              <a:gd name="connsiteY166" fmla="*/ 3767420 h 6858000"/>
              <a:gd name="connsiteX167" fmla="*/ 3390805 w 7467663"/>
              <a:gd name="connsiteY167" fmla="*/ 3937163 h 6858000"/>
              <a:gd name="connsiteX168" fmla="*/ 3579062 w 7467663"/>
              <a:gd name="connsiteY168" fmla="*/ 4359040 h 6858000"/>
              <a:gd name="connsiteX169" fmla="*/ 3467355 w 7467663"/>
              <a:gd name="connsiteY169" fmla="*/ 3988130 h 6858000"/>
              <a:gd name="connsiteX170" fmla="*/ 3310753 w 7467663"/>
              <a:gd name="connsiteY170" fmla="*/ 3787140 h 6858000"/>
              <a:gd name="connsiteX171" fmla="*/ 3291335 w 7467663"/>
              <a:gd name="connsiteY171" fmla="*/ 3767420 h 6858000"/>
              <a:gd name="connsiteX172" fmla="*/ 1635889 w 7467663"/>
              <a:gd name="connsiteY172" fmla="*/ 3709494 h 6858000"/>
              <a:gd name="connsiteX173" fmla="*/ 1634800 w 7467663"/>
              <a:gd name="connsiteY173" fmla="*/ 3731111 h 6858000"/>
              <a:gd name="connsiteX174" fmla="*/ 1635889 w 7467663"/>
              <a:gd name="connsiteY174" fmla="*/ 3709494 h 6858000"/>
              <a:gd name="connsiteX175" fmla="*/ 1510397 w 7467663"/>
              <a:gd name="connsiteY175" fmla="*/ 3684705 h 6858000"/>
              <a:gd name="connsiteX176" fmla="*/ 1146550 w 7467663"/>
              <a:gd name="connsiteY176" fmla="*/ 3802012 h 6858000"/>
              <a:gd name="connsiteX177" fmla="*/ 698834 w 7467663"/>
              <a:gd name="connsiteY177" fmla="*/ 3952272 h 6858000"/>
              <a:gd name="connsiteX178" fmla="*/ 34256 w 7467663"/>
              <a:gd name="connsiteY178" fmla="*/ 4347603 h 6858000"/>
              <a:gd name="connsiteX179" fmla="*/ 527241 w 7467663"/>
              <a:gd name="connsiteY179" fmla="*/ 4065078 h 6858000"/>
              <a:gd name="connsiteX180" fmla="*/ 1510397 w 7467663"/>
              <a:gd name="connsiteY180" fmla="*/ 3684705 h 6858000"/>
              <a:gd name="connsiteX181" fmla="*/ 1313114 w 7467663"/>
              <a:gd name="connsiteY181" fmla="*/ 3655216 h 6858000"/>
              <a:gd name="connsiteX182" fmla="*/ 1109304 w 7467663"/>
              <a:gd name="connsiteY182" fmla="*/ 3669030 h 6858000"/>
              <a:gd name="connsiteX183" fmla="*/ 8129 w 7467663"/>
              <a:gd name="connsiteY183" fmla="*/ 4330519 h 6858000"/>
              <a:gd name="connsiteX184" fmla="*/ 687572 w 7467663"/>
              <a:gd name="connsiteY184" fmla="*/ 3925629 h 6858000"/>
              <a:gd name="connsiteX185" fmla="*/ 1138365 w 7467663"/>
              <a:gd name="connsiteY185" fmla="*/ 3774515 h 6858000"/>
              <a:gd name="connsiteX186" fmla="*/ 1505579 w 7467663"/>
              <a:gd name="connsiteY186" fmla="*/ 3655526 h 6858000"/>
              <a:gd name="connsiteX187" fmla="*/ 1313114 w 7467663"/>
              <a:gd name="connsiteY187" fmla="*/ 3655216 h 6858000"/>
              <a:gd name="connsiteX188" fmla="*/ 3655073 w 7467663"/>
              <a:gd name="connsiteY188" fmla="*/ 3650884 h 6858000"/>
              <a:gd name="connsiteX189" fmla="*/ 3989938 w 7467663"/>
              <a:gd name="connsiteY189" fmla="*/ 3991685 h 6858000"/>
              <a:gd name="connsiteX190" fmla="*/ 4393907 w 7467663"/>
              <a:gd name="connsiteY190" fmla="*/ 4261258 h 6858000"/>
              <a:gd name="connsiteX191" fmla="*/ 4648051 w 7467663"/>
              <a:gd name="connsiteY191" fmla="*/ 4374051 h 6858000"/>
              <a:gd name="connsiteX192" fmla="*/ 4383389 w 7467663"/>
              <a:gd name="connsiteY192" fmla="*/ 4184369 h 6858000"/>
              <a:gd name="connsiteX193" fmla="*/ 4165508 w 7467663"/>
              <a:gd name="connsiteY193" fmla="*/ 4035196 h 6858000"/>
              <a:gd name="connsiteX194" fmla="*/ 4068162 w 7467663"/>
              <a:gd name="connsiteY194" fmla="*/ 3953394 h 6858000"/>
              <a:gd name="connsiteX195" fmla="*/ 3981416 w 7467663"/>
              <a:gd name="connsiteY195" fmla="*/ 3880482 h 6858000"/>
              <a:gd name="connsiteX196" fmla="*/ 3800147 w 7467663"/>
              <a:gd name="connsiteY196" fmla="*/ 3749872 h 6858000"/>
              <a:gd name="connsiteX197" fmla="*/ 3655073 w 7467663"/>
              <a:gd name="connsiteY197" fmla="*/ 3650884 h 6858000"/>
              <a:gd name="connsiteX198" fmla="*/ 3670252 w 7467663"/>
              <a:gd name="connsiteY198" fmla="*/ 3622798 h 6858000"/>
              <a:gd name="connsiteX199" fmla="*/ 3817258 w 7467663"/>
              <a:gd name="connsiteY199" fmla="*/ 3723577 h 6858000"/>
              <a:gd name="connsiteX200" fmla="*/ 4000461 w 7467663"/>
              <a:gd name="connsiteY200" fmla="*/ 3855966 h 6858000"/>
              <a:gd name="connsiteX201" fmla="*/ 4088180 w 7467663"/>
              <a:gd name="connsiteY201" fmla="*/ 3929774 h 6858000"/>
              <a:gd name="connsiteX202" fmla="*/ 4184555 w 7467663"/>
              <a:gd name="connsiteY202" fmla="*/ 4010683 h 6858000"/>
              <a:gd name="connsiteX203" fmla="*/ 4399563 w 7467663"/>
              <a:gd name="connsiteY203" fmla="*/ 4158106 h 6858000"/>
              <a:gd name="connsiteX204" fmla="*/ 4684469 w 7467663"/>
              <a:gd name="connsiteY204" fmla="*/ 4364680 h 6858000"/>
              <a:gd name="connsiteX205" fmla="*/ 4690271 w 7467663"/>
              <a:gd name="connsiteY205" fmla="*/ 4370034 h 6858000"/>
              <a:gd name="connsiteX206" fmla="*/ 4136093 w 7467663"/>
              <a:gd name="connsiteY206" fmla="*/ 3858466 h 6858000"/>
              <a:gd name="connsiteX207" fmla="*/ 3670252 w 7467663"/>
              <a:gd name="connsiteY207" fmla="*/ 3622798 h 6858000"/>
              <a:gd name="connsiteX208" fmla="*/ 4440129 w 7467663"/>
              <a:gd name="connsiteY208" fmla="*/ 3448571 h 6858000"/>
              <a:gd name="connsiteX209" fmla="*/ 4856525 w 7467663"/>
              <a:gd name="connsiteY209" fmla="*/ 3915351 h 6858000"/>
              <a:gd name="connsiteX210" fmla="*/ 5059055 w 7467663"/>
              <a:gd name="connsiteY210" fmla="*/ 4108918 h 6858000"/>
              <a:gd name="connsiteX211" fmla="*/ 5290070 w 7467663"/>
              <a:gd name="connsiteY211" fmla="*/ 4263619 h 6858000"/>
              <a:gd name="connsiteX212" fmla="*/ 4834991 w 7467663"/>
              <a:gd name="connsiteY212" fmla="*/ 3830985 h 6858000"/>
              <a:gd name="connsiteX213" fmla="*/ 4440129 w 7467663"/>
              <a:gd name="connsiteY213" fmla="*/ 3448571 h 6858000"/>
              <a:gd name="connsiteX214" fmla="*/ 4441737 w 7467663"/>
              <a:gd name="connsiteY214" fmla="*/ 3399734 h 6858000"/>
              <a:gd name="connsiteX215" fmla="*/ 4431236 w 7467663"/>
              <a:gd name="connsiteY215" fmla="*/ 3400954 h 6858000"/>
              <a:gd name="connsiteX216" fmla="*/ 4557150 w 7467663"/>
              <a:gd name="connsiteY216" fmla="*/ 3510023 h 6858000"/>
              <a:gd name="connsiteX217" fmla="*/ 4856936 w 7467663"/>
              <a:gd name="connsiteY217" fmla="*/ 3809146 h 6858000"/>
              <a:gd name="connsiteX218" fmla="*/ 5111996 w 7467663"/>
              <a:gd name="connsiteY218" fmla="*/ 4065759 h 6858000"/>
              <a:gd name="connsiteX219" fmla="*/ 5388878 w 7467663"/>
              <a:gd name="connsiteY219" fmla="*/ 4300185 h 6858000"/>
              <a:gd name="connsiteX220" fmla="*/ 5425556 w 7467663"/>
              <a:gd name="connsiteY220" fmla="*/ 4308967 h 6858000"/>
              <a:gd name="connsiteX221" fmla="*/ 4943646 w 7467663"/>
              <a:gd name="connsiteY221" fmla="*/ 3822916 h 6858000"/>
              <a:gd name="connsiteX222" fmla="*/ 4594837 w 7467663"/>
              <a:gd name="connsiteY222" fmla="*/ 3532274 h 6858000"/>
              <a:gd name="connsiteX223" fmla="*/ 4441737 w 7467663"/>
              <a:gd name="connsiteY223" fmla="*/ 3399734 h 6858000"/>
              <a:gd name="connsiteX224" fmla="*/ 5425834 w 7467663"/>
              <a:gd name="connsiteY224" fmla="*/ 3162785 h 6858000"/>
              <a:gd name="connsiteX225" fmla="*/ 5401644 w 7467663"/>
              <a:gd name="connsiteY225" fmla="*/ 3617847 h 6858000"/>
              <a:gd name="connsiteX226" fmla="*/ 5467256 w 7467663"/>
              <a:gd name="connsiteY226" fmla="*/ 4175494 h 6858000"/>
              <a:gd name="connsiteX227" fmla="*/ 5448069 w 7467663"/>
              <a:gd name="connsiteY227" fmla="*/ 3567554 h 6858000"/>
              <a:gd name="connsiteX228" fmla="*/ 5425834 w 7467663"/>
              <a:gd name="connsiteY228" fmla="*/ 3162785 h 6858000"/>
              <a:gd name="connsiteX229" fmla="*/ 1318687 w 7467663"/>
              <a:gd name="connsiteY229" fmla="*/ 3113840 h 6858000"/>
              <a:gd name="connsiteX230" fmla="*/ 1066793 w 7467663"/>
              <a:gd name="connsiteY230" fmla="*/ 3212171 h 6858000"/>
              <a:gd name="connsiteX231" fmla="*/ 993319 w 7467663"/>
              <a:gd name="connsiteY231" fmla="*/ 3247648 h 6858000"/>
              <a:gd name="connsiteX232" fmla="*/ 853081 w 7467663"/>
              <a:gd name="connsiteY232" fmla="*/ 3312410 h 6858000"/>
              <a:gd name="connsiteX233" fmla="*/ 805957 w 7467663"/>
              <a:gd name="connsiteY233" fmla="*/ 3330443 h 6858000"/>
              <a:gd name="connsiteX234" fmla="*/ 1318687 w 7467663"/>
              <a:gd name="connsiteY234" fmla="*/ 3113840 h 6858000"/>
              <a:gd name="connsiteX235" fmla="*/ 5453702 w 7467663"/>
              <a:gd name="connsiteY235" fmla="*/ 3090882 h 6858000"/>
              <a:gd name="connsiteX236" fmla="*/ 5480135 w 7467663"/>
              <a:gd name="connsiteY236" fmla="*/ 3565802 h 6858000"/>
              <a:gd name="connsiteX237" fmla="*/ 5499023 w 7467663"/>
              <a:gd name="connsiteY237" fmla="*/ 4166310 h 6858000"/>
              <a:gd name="connsiteX238" fmla="*/ 5547022 w 7467663"/>
              <a:gd name="connsiteY238" fmla="*/ 3607838 h 6858000"/>
              <a:gd name="connsiteX239" fmla="*/ 5515964 w 7467663"/>
              <a:gd name="connsiteY239" fmla="*/ 3378541 h 6858000"/>
              <a:gd name="connsiteX240" fmla="*/ 5453702 w 7467663"/>
              <a:gd name="connsiteY240" fmla="*/ 3090882 h 6858000"/>
              <a:gd name="connsiteX241" fmla="*/ 1238695 w 7467663"/>
              <a:gd name="connsiteY241" fmla="*/ 3076820 h 6858000"/>
              <a:gd name="connsiteX242" fmla="*/ 716371 w 7467663"/>
              <a:gd name="connsiteY242" fmla="*/ 3293249 h 6858000"/>
              <a:gd name="connsiteX243" fmla="*/ 579522 w 7467663"/>
              <a:gd name="connsiteY243" fmla="*/ 3371759 h 6858000"/>
              <a:gd name="connsiteX244" fmla="*/ 600288 w 7467663"/>
              <a:gd name="connsiteY244" fmla="*/ 3365555 h 6858000"/>
              <a:gd name="connsiteX245" fmla="*/ 840692 w 7467663"/>
              <a:gd name="connsiteY245" fmla="*/ 3284921 h 6858000"/>
              <a:gd name="connsiteX246" fmla="*/ 979248 w 7467663"/>
              <a:gd name="connsiteY246" fmla="*/ 3221003 h 6858000"/>
              <a:gd name="connsiteX247" fmla="*/ 1053282 w 7467663"/>
              <a:gd name="connsiteY247" fmla="*/ 3185247 h 6858000"/>
              <a:gd name="connsiteX248" fmla="*/ 1320603 w 7467663"/>
              <a:gd name="connsiteY248" fmla="*/ 3081281 h 6858000"/>
              <a:gd name="connsiteX249" fmla="*/ 1238695 w 7467663"/>
              <a:gd name="connsiteY249" fmla="*/ 3076820 h 6858000"/>
              <a:gd name="connsiteX250" fmla="*/ 5425627 w 7467663"/>
              <a:gd name="connsiteY250" fmla="*/ 2954192 h 6858000"/>
              <a:gd name="connsiteX251" fmla="*/ 5470770 w 7467663"/>
              <a:gd name="connsiteY251" fmla="*/ 3005435 h 6858000"/>
              <a:gd name="connsiteX252" fmla="*/ 5519779 w 7467663"/>
              <a:gd name="connsiteY252" fmla="*/ 4359223 h 6858000"/>
              <a:gd name="connsiteX253" fmla="*/ 5520293 w 7467663"/>
              <a:gd name="connsiteY253" fmla="*/ 4360602 h 6858000"/>
              <a:gd name="connsiteX254" fmla="*/ 5767221 w 7467663"/>
              <a:gd name="connsiteY254" fmla="*/ 4665564 h 6858000"/>
              <a:gd name="connsiteX255" fmla="*/ 6937169 w 7467663"/>
              <a:gd name="connsiteY255" fmla="*/ 4815941 h 6858000"/>
              <a:gd name="connsiteX256" fmla="*/ 6953922 w 7467663"/>
              <a:gd name="connsiteY256" fmla="*/ 4890068 h 6858000"/>
              <a:gd name="connsiteX257" fmla="*/ 6071359 w 7467663"/>
              <a:gd name="connsiteY257" fmla="*/ 4770770 h 6858000"/>
              <a:gd name="connsiteX258" fmla="*/ 6038839 w 7467663"/>
              <a:gd name="connsiteY258" fmla="*/ 4764474 h 6858000"/>
              <a:gd name="connsiteX259" fmla="*/ 6038706 w 7467663"/>
              <a:gd name="connsiteY259" fmla="*/ 4763847 h 6858000"/>
              <a:gd name="connsiteX260" fmla="*/ 6037784 w 7467663"/>
              <a:gd name="connsiteY260" fmla="*/ 4764270 h 6858000"/>
              <a:gd name="connsiteX261" fmla="*/ 6038839 w 7467663"/>
              <a:gd name="connsiteY261" fmla="*/ 4764474 h 6858000"/>
              <a:gd name="connsiteX262" fmla="*/ 6040338 w 7467663"/>
              <a:gd name="connsiteY262" fmla="*/ 4771418 h 6858000"/>
              <a:gd name="connsiteX263" fmla="*/ 6024488 w 7467663"/>
              <a:gd name="connsiteY263" fmla="*/ 4809903 h 6858000"/>
              <a:gd name="connsiteX264" fmla="*/ 5599771 w 7467663"/>
              <a:gd name="connsiteY264" fmla="*/ 5509652 h 6858000"/>
              <a:gd name="connsiteX265" fmla="*/ 5548843 w 7467663"/>
              <a:gd name="connsiteY265" fmla="*/ 5563845 h 6858000"/>
              <a:gd name="connsiteX266" fmla="*/ 5940952 w 7467663"/>
              <a:gd name="connsiteY266" fmla="*/ 6250028 h 6858000"/>
              <a:gd name="connsiteX267" fmla="*/ 6043441 w 7467663"/>
              <a:gd name="connsiteY267" fmla="*/ 6665847 h 6858000"/>
              <a:gd name="connsiteX268" fmla="*/ 6093432 w 7467663"/>
              <a:gd name="connsiteY268" fmla="*/ 6858000 h 6858000"/>
              <a:gd name="connsiteX269" fmla="*/ 6034344 w 7467663"/>
              <a:gd name="connsiteY269" fmla="*/ 6858000 h 6858000"/>
              <a:gd name="connsiteX270" fmla="*/ 6026679 w 7467663"/>
              <a:gd name="connsiteY270" fmla="*/ 6836959 h 6858000"/>
              <a:gd name="connsiteX271" fmla="*/ 5800441 w 7467663"/>
              <a:gd name="connsiteY271" fmla="*/ 6335286 h 6858000"/>
              <a:gd name="connsiteX272" fmla="*/ 5526562 w 7467663"/>
              <a:gd name="connsiteY272" fmla="*/ 5705388 h 6858000"/>
              <a:gd name="connsiteX273" fmla="*/ 5519640 w 7467663"/>
              <a:gd name="connsiteY273" fmla="*/ 5683774 h 6858000"/>
              <a:gd name="connsiteX274" fmla="*/ 5844559 w 7467663"/>
              <a:gd name="connsiteY274" fmla="*/ 6553349 h 6858000"/>
              <a:gd name="connsiteX275" fmla="*/ 5975994 w 7467663"/>
              <a:gd name="connsiteY275" fmla="*/ 6858000 h 6858000"/>
              <a:gd name="connsiteX276" fmla="*/ 5898547 w 7467663"/>
              <a:gd name="connsiteY276" fmla="*/ 6858000 h 6858000"/>
              <a:gd name="connsiteX277" fmla="*/ 5682041 w 7467663"/>
              <a:gd name="connsiteY277" fmla="*/ 6355860 h 6858000"/>
              <a:gd name="connsiteX278" fmla="*/ 5461758 w 7467663"/>
              <a:gd name="connsiteY278" fmla="*/ 5820220 h 6858000"/>
              <a:gd name="connsiteX279" fmla="*/ 5237282 w 7467663"/>
              <a:gd name="connsiteY279" fmla="*/ 6579086 h 6858000"/>
              <a:gd name="connsiteX280" fmla="*/ 5115009 w 7467663"/>
              <a:gd name="connsiteY280" fmla="*/ 6858000 h 6858000"/>
              <a:gd name="connsiteX281" fmla="*/ 5028074 w 7467663"/>
              <a:gd name="connsiteY281" fmla="*/ 6858000 h 6858000"/>
              <a:gd name="connsiteX282" fmla="*/ 5079508 w 7467663"/>
              <a:gd name="connsiteY282" fmla="*/ 6749074 h 6858000"/>
              <a:gd name="connsiteX283" fmla="*/ 5371846 w 7467663"/>
              <a:gd name="connsiteY283" fmla="*/ 5924413 h 6858000"/>
              <a:gd name="connsiteX284" fmla="*/ 5270512 w 7467663"/>
              <a:gd name="connsiteY284" fmla="*/ 6138975 h 6858000"/>
              <a:gd name="connsiteX285" fmla="*/ 5062409 w 7467663"/>
              <a:gd name="connsiteY285" fmla="*/ 6653544 h 6858000"/>
              <a:gd name="connsiteX286" fmla="*/ 5036628 w 7467663"/>
              <a:gd name="connsiteY286" fmla="*/ 6754247 h 6858000"/>
              <a:gd name="connsiteX287" fmla="*/ 5009112 w 7467663"/>
              <a:gd name="connsiteY287" fmla="*/ 6858000 h 6858000"/>
              <a:gd name="connsiteX288" fmla="*/ 4976679 w 7467663"/>
              <a:gd name="connsiteY288" fmla="*/ 6858000 h 6858000"/>
              <a:gd name="connsiteX289" fmla="*/ 5006537 w 7467663"/>
              <a:gd name="connsiteY289" fmla="*/ 6747068 h 6858000"/>
              <a:gd name="connsiteX290" fmla="*/ 5032723 w 7467663"/>
              <a:gd name="connsiteY290" fmla="*/ 6644957 h 6858000"/>
              <a:gd name="connsiteX291" fmla="*/ 5242949 w 7467663"/>
              <a:gd name="connsiteY291" fmla="*/ 6125175 h 6858000"/>
              <a:gd name="connsiteX292" fmla="*/ 5286321 w 7467663"/>
              <a:gd name="connsiteY292" fmla="*/ 6033555 h 6858000"/>
              <a:gd name="connsiteX293" fmla="*/ 5008210 w 7467663"/>
              <a:gd name="connsiteY293" fmla="*/ 6649194 h 6858000"/>
              <a:gd name="connsiteX294" fmla="*/ 4986321 w 7467663"/>
              <a:gd name="connsiteY294" fmla="*/ 6765687 h 6858000"/>
              <a:gd name="connsiteX295" fmla="*/ 4973474 w 7467663"/>
              <a:gd name="connsiteY295" fmla="*/ 6858000 h 6858000"/>
              <a:gd name="connsiteX296" fmla="*/ 4907178 w 7467663"/>
              <a:gd name="connsiteY296" fmla="*/ 6858000 h 6858000"/>
              <a:gd name="connsiteX297" fmla="*/ 4910810 w 7467663"/>
              <a:gd name="connsiteY297" fmla="*/ 6829660 h 6858000"/>
              <a:gd name="connsiteX298" fmla="*/ 4987461 w 7467663"/>
              <a:gd name="connsiteY298" fmla="*/ 6432994 h 6858000"/>
              <a:gd name="connsiteX299" fmla="*/ 5179262 w 7467663"/>
              <a:gd name="connsiteY299" fmla="*/ 6035044 h 6858000"/>
              <a:gd name="connsiteX300" fmla="*/ 4689678 w 7467663"/>
              <a:gd name="connsiteY300" fmla="*/ 6440241 h 6858000"/>
              <a:gd name="connsiteX301" fmla="*/ 4477543 w 7467663"/>
              <a:gd name="connsiteY301" fmla="*/ 6674836 h 6858000"/>
              <a:gd name="connsiteX302" fmla="*/ 4329957 w 7467663"/>
              <a:gd name="connsiteY302" fmla="*/ 6858000 h 6858000"/>
              <a:gd name="connsiteX303" fmla="*/ 4218595 w 7467663"/>
              <a:gd name="connsiteY303" fmla="*/ 6858000 h 6858000"/>
              <a:gd name="connsiteX304" fmla="*/ 4368888 w 7467663"/>
              <a:gd name="connsiteY304" fmla="*/ 6668412 h 6858000"/>
              <a:gd name="connsiteX305" fmla="*/ 4563091 w 7467663"/>
              <a:gd name="connsiteY305" fmla="*/ 6442508 h 6858000"/>
              <a:gd name="connsiteX306" fmla="*/ 5387324 w 7467663"/>
              <a:gd name="connsiteY306" fmla="*/ 5705830 h 6858000"/>
              <a:gd name="connsiteX307" fmla="*/ 5073620 w 7467663"/>
              <a:gd name="connsiteY307" fmla="*/ 5955437 h 6858000"/>
              <a:gd name="connsiteX308" fmla="*/ 4689789 w 7467663"/>
              <a:gd name="connsiteY308" fmla="*/ 6268382 h 6858000"/>
              <a:gd name="connsiteX309" fmla="*/ 4418722 w 7467663"/>
              <a:gd name="connsiteY309" fmla="*/ 6570886 h 6858000"/>
              <a:gd name="connsiteX310" fmla="*/ 4214944 w 7467663"/>
              <a:gd name="connsiteY310" fmla="*/ 6858000 h 6858000"/>
              <a:gd name="connsiteX311" fmla="*/ 4177898 w 7467663"/>
              <a:gd name="connsiteY311" fmla="*/ 6858000 h 6858000"/>
              <a:gd name="connsiteX312" fmla="*/ 4391597 w 7467663"/>
              <a:gd name="connsiteY312" fmla="*/ 6556370 h 6858000"/>
              <a:gd name="connsiteX313" fmla="*/ 4668889 w 7467663"/>
              <a:gd name="connsiteY313" fmla="*/ 6246399 h 6858000"/>
              <a:gd name="connsiteX314" fmla="*/ 5055427 w 7467663"/>
              <a:gd name="connsiteY314" fmla="*/ 5931476 h 6858000"/>
              <a:gd name="connsiteX315" fmla="*/ 5371814 w 7467663"/>
              <a:gd name="connsiteY315" fmla="*/ 5678975 h 6858000"/>
              <a:gd name="connsiteX316" fmla="*/ 4987918 w 7467663"/>
              <a:gd name="connsiteY316" fmla="*/ 5838701 h 6858000"/>
              <a:gd name="connsiteX317" fmla="*/ 4317146 w 7467663"/>
              <a:gd name="connsiteY317" fmla="*/ 6587716 h 6858000"/>
              <a:gd name="connsiteX318" fmla="*/ 4171627 w 7467663"/>
              <a:gd name="connsiteY318" fmla="*/ 6858000 h 6858000"/>
              <a:gd name="connsiteX319" fmla="*/ 4081585 w 7467663"/>
              <a:gd name="connsiteY319" fmla="*/ 6858000 h 6858000"/>
              <a:gd name="connsiteX320" fmla="*/ 4238603 w 7467663"/>
              <a:gd name="connsiteY320" fmla="*/ 6559341 h 6858000"/>
              <a:gd name="connsiteX321" fmla="*/ 4778333 w 7467663"/>
              <a:gd name="connsiteY321" fmla="*/ 5873626 h 6858000"/>
              <a:gd name="connsiteX322" fmla="*/ 5414185 w 7467663"/>
              <a:gd name="connsiteY322" fmla="*/ 5573882 h 6858000"/>
              <a:gd name="connsiteX323" fmla="*/ 5959648 w 7467663"/>
              <a:gd name="connsiteY323" fmla="*/ 4760797 h 6858000"/>
              <a:gd name="connsiteX324" fmla="*/ 5355019 w 7467663"/>
              <a:gd name="connsiteY324" fmla="*/ 4734672 h 6858000"/>
              <a:gd name="connsiteX325" fmla="*/ 5083565 w 7467663"/>
              <a:gd name="connsiteY325" fmla="*/ 5179121 h 6858000"/>
              <a:gd name="connsiteX326" fmla="*/ 4713577 w 7467663"/>
              <a:gd name="connsiteY326" fmla="*/ 5616803 h 6858000"/>
              <a:gd name="connsiteX327" fmla="*/ 3989559 w 7467663"/>
              <a:gd name="connsiteY327" fmla="*/ 6145945 h 6858000"/>
              <a:gd name="connsiteX328" fmla="*/ 3939824 w 7467663"/>
              <a:gd name="connsiteY328" fmla="*/ 6066900 h 6858000"/>
              <a:gd name="connsiteX329" fmla="*/ 4584537 w 7467663"/>
              <a:gd name="connsiteY329" fmla="*/ 5324826 h 6858000"/>
              <a:gd name="connsiteX330" fmla="*/ 5037105 w 7467663"/>
              <a:gd name="connsiteY330" fmla="*/ 5088765 h 6858000"/>
              <a:gd name="connsiteX331" fmla="*/ 5039930 w 7467663"/>
              <a:gd name="connsiteY331" fmla="*/ 5089585 h 6858000"/>
              <a:gd name="connsiteX332" fmla="*/ 5263764 w 7467663"/>
              <a:gd name="connsiteY332" fmla="*/ 4735525 h 6858000"/>
              <a:gd name="connsiteX333" fmla="*/ 4086300 w 7467663"/>
              <a:gd name="connsiteY333" fmla="*/ 4884599 h 6858000"/>
              <a:gd name="connsiteX334" fmla="*/ 4085485 w 7467663"/>
              <a:gd name="connsiteY334" fmla="*/ 4899070 h 6858000"/>
              <a:gd name="connsiteX335" fmla="*/ 3871915 w 7467663"/>
              <a:gd name="connsiteY335" fmla="*/ 5253645 h 6858000"/>
              <a:gd name="connsiteX336" fmla="*/ 3799374 w 7467663"/>
              <a:gd name="connsiteY336" fmla="*/ 5466127 h 6858000"/>
              <a:gd name="connsiteX337" fmla="*/ 3498850 w 7467663"/>
              <a:gd name="connsiteY337" fmla="*/ 6661888 h 6858000"/>
              <a:gd name="connsiteX338" fmla="*/ 3399216 w 7467663"/>
              <a:gd name="connsiteY338" fmla="*/ 6858000 h 6858000"/>
              <a:gd name="connsiteX339" fmla="*/ 3303688 w 7467663"/>
              <a:gd name="connsiteY339" fmla="*/ 6858000 h 6858000"/>
              <a:gd name="connsiteX340" fmla="*/ 3391774 w 7467663"/>
              <a:gd name="connsiteY340" fmla="*/ 6697181 h 6858000"/>
              <a:gd name="connsiteX341" fmla="*/ 3735540 w 7467663"/>
              <a:gd name="connsiteY341" fmla="*/ 5546923 h 6858000"/>
              <a:gd name="connsiteX342" fmla="*/ 3729438 w 7467663"/>
              <a:gd name="connsiteY342" fmla="*/ 5569058 h 6858000"/>
              <a:gd name="connsiteX343" fmla="*/ 3707782 w 7467663"/>
              <a:gd name="connsiteY343" fmla="*/ 5644908 h 6858000"/>
              <a:gd name="connsiteX344" fmla="*/ 3583827 w 7467663"/>
              <a:gd name="connsiteY344" fmla="*/ 6039215 h 6858000"/>
              <a:gd name="connsiteX345" fmla="*/ 3547861 w 7467663"/>
              <a:gd name="connsiteY345" fmla="*/ 6129609 h 6858000"/>
              <a:gd name="connsiteX346" fmla="*/ 3490905 w 7467663"/>
              <a:gd name="connsiteY346" fmla="*/ 6277660 h 6858000"/>
              <a:gd name="connsiteX347" fmla="*/ 3455859 w 7467663"/>
              <a:gd name="connsiteY347" fmla="*/ 6391301 h 6858000"/>
              <a:gd name="connsiteX348" fmla="*/ 3429112 w 7467663"/>
              <a:gd name="connsiteY348" fmla="*/ 6479469 h 6858000"/>
              <a:gd name="connsiteX349" fmla="*/ 3304862 w 7467663"/>
              <a:gd name="connsiteY349" fmla="*/ 6796476 h 6858000"/>
              <a:gd name="connsiteX350" fmla="*/ 3276071 w 7467663"/>
              <a:gd name="connsiteY350" fmla="*/ 6858000 h 6858000"/>
              <a:gd name="connsiteX351" fmla="*/ 3240805 w 7467663"/>
              <a:gd name="connsiteY351" fmla="*/ 6858000 h 6858000"/>
              <a:gd name="connsiteX352" fmla="*/ 3275917 w 7467663"/>
              <a:gd name="connsiteY352" fmla="*/ 6783192 h 6858000"/>
              <a:gd name="connsiteX353" fmla="*/ 3399358 w 7467663"/>
              <a:gd name="connsiteY353" fmla="*/ 6469011 h 6858000"/>
              <a:gd name="connsiteX354" fmla="*/ 3425650 w 7467663"/>
              <a:gd name="connsiteY354" fmla="*/ 6381333 h 6858000"/>
              <a:gd name="connsiteX355" fmla="*/ 3460661 w 7467663"/>
              <a:gd name="connsiteY355" fmla="*/ 6266763 h 6858000"/>
              <a:gd name="connsiteX356" fmla="*/ 3518021 w 7467663"/>
              <a:gd name="connsiteY356" fmla="*/ 6117298 h 6858000"/>
              <a:gd name="connsiteX357" fmla="*/ 3554035 w 7467663"/>
              <a:gd name="connsiteY357" fmla="*/ 6027832 h 6858000"/>
              <a:gd name="connsiteX358" fmla="*/ 3677174 w 7467663"/>
              <a:gd name="connsiteY358" fmla="*/ 5636351 h 6858000"/>
              <a:gd name="connsiteX359" fmla="*/ 3698819 w 7467663"/>
              <a:gd name="connsiteY359" fmla="*/ 5560503 h 6858000"/>
              <a:gd name="connsiteX360" fmla="*/ 3702094 w 7467663"/>
              <a:gd name="connsiteY360" fmla="*/ 5549194 h 6858000"/>
              <a:gd name="connsiteX361" fmla="*/ 3398355 w 7467663"/>
              <a:gd name="connsiteY361" fmla="*/ 6094603 h 6858000"/>
              <a:gd name="connsiteX362" fmla="*/ 3193941 w 7467663"/>
              <a:gd name="connsiteY362" fmla="*/ 6798775 h 6858000"/>
              <a:gd name="connsiteX363" fmla="*/ 3184140 w 7467663"/>
              <a:gd name="connsiteY363" fmla="*/ 6858000 h 6858000"/>
              <a:gd name="connsiteX364" fmla="*/ 3099978 w 7467663"/>
              <a:gd name="connsiteY364" fmla="*/ 6858000 h 6858000"/>
              <a:gd name="connsiteX365" fmla="*/ 3101556 w 7467663"/>
              <a:gd name="connsiteY365" fmla="*/ 6843337 h 6858000"/>
              <a:gd name="connsiteX366" fmla="*/ 3370162 w 7467663"/>
              <a:gd name="connsiteY366" fmla="*/ 5785550 h 6858000"/>
              <a:gd name="connsiteX367" fmla="*/ 3746477 w 7467663"/>
              <a:gd name="connsiteY367" fmla="*/ 5377889 h 6858000"/>
              <a:gd name="connsiteX368" fmla="*/ 3863399 w 7467663"/>
              <a:gd name="connsiteY368" fmla="*/ 5087257 h 6858000"/>
              <a:gd name="connsiteX369" fmla="*/ 3968712 w 7467663"/>
              <a:gd name="connsiteY369" fmla="*/ 4913989 h 6858000"/>
              <a:gd name="connsiteX370" fmla="*/ 2792390 w 7467663"/>
              <a:gd name="connsiteY370" fmla="*/ 5382974 h 6858000"/>
              <a:gd name="connsiteX371" fmla="*/ 2714982 w 7467663"/>
              <a:gd name="connsiteY371" fmla="*/ 5427051 h 6858000"/>
              <a:gd name="connsiteX372" fmla="*/ 2813361 w 7467663"/>
              <a:gd name="connsiteY372" fmla="*/ 6023912 h 6858000"/>
              <a:gd name="connsiteX373" fmla="*/ 2688430 w 7467663"/>
              <a:gd name="connsiteY373" fmla="*/ 6801564 h 6858000"/>
              <a:gd name="connsiteX374" fmla="*/ 2629626 w 7467663"/>
              <a:gd name="connsiteY374" fmla="*/ 6763394 h 6858000"/>
              <a:gd name="connsiteX375" fmla="*/ 2565328 w 7467663"/>
              <a:gd name="connsiteY375" fmla="*/ 5516399 h 6858000"/>
              <a:gd name="connsiteX376" fmla="*/ 1922999 w 7467663"/>
              <a:gd name="connsiteY376" fmla="*/ 5980343 h 6858000"/>
              <a:gd name="connsiteX377" fmla="*/ 1950261 w 7467663"/>
              <a:gd name="connsiteY377" fmla="*/ 6405858 h 6858000"/>
              <a:gd name="connsiteX378" fmla="*/ 2365554 w 7467663"/>
              <a:gd name="connsiteY378" fmla="*/ 6759107 h 6858000"/>
              <a:gd name="connsiteX379" fmla="*/ 2424142 w 7467663"/>
              <a:gd name="connsiteY379" fmla="*/ 6858000 h 6858000"/>
              <a:gd name="connsiteX380" fmla="*/ 2395994 w 7467663"/>
              <a:gd name="connsiteY380" fmla="*/ 6858000 h 6858000"/>
              <a:gd name="connsiteX381" fmla="*/ 2392863 w 7467663"/>
              <a:gd name="connsiteY381" fmla="*/ 6852964 h 6858000"/>
              <a:gd name="connsiteX382" fmla="*/ 2017589 w 7467663"/>
              <a:gd name="connsiteY382" fmla="*/ 6493982 h 6858000"/>
              <a:gd name="connsiteX383" fmla="*/ 2147336 w 7467663"/>
              <a:gd name="connsiteY383" fmla="*/ 6594052 h 6858000"/>
              <a:gd name="connsiteX384" fmla="*/ 2207047 w 7467663"/>
              <a:gd name="connsiteY384" fmla="*/ 6654540 h 6858000"/>
              <a:gd name="connsiteX385" fmla="*/ 2299106 w 7467663"/>
              <a:gd name="connsiteY385" fmla="*/ 6778931 h 6858000"/>
              <a:gd name="connsiteX386" fmla="*/ 2314430 w 7467663"/>
              <a:gd name="connsiteY386" fmla="*/ 6801144 h 6858000"/>
              <a:gd name="connsiteX387" fmla="*/ 2352406 w 7467663"/>
              <a:gd name="connsiteY387" fmla="*/ 6858000 h 6858000"/>
              <a:gd name="connsiteX388" fmla="*/ 2314492 w 7467663"/>
              <a:gd name="connsiteY388" fmla="*/ 6858000 h 6858000"/>
              <a:gd name="connsiteX389" fmla="*/ 2288095 w 7467663"/>
              <a:gd name="connsiteY389" fmla="*/ 6818030 h 6858000"/>
              <a:gd name="connsiteX390" fmla="*/ 2272768 w 7467663"/>
              <a:gd name="connsiteY390" fmla="*/ 6795822 h 6858000"/>
              <a:gd name="connsiteX391" fmla="*/ 2182715 w 7467663"/>
              <a:gd name="connsiteY391" fmla="*/ 6675071 h 6858000"/>
              <a:gd name="connsiteX392" fmla="*/ 2032061 w 7467663"/>
              <a:gd name="connsiteY392" fmla="*/ 6541380 h 6858000"/>
              <a:gd name="connsiteX393" fmla="*/ 2257220 w 7467663"/>
              <a:gd name="connsiteY393" fmla="*/ 6826257 h 6858000"/>
              <a:gd name="connsiteX394" fmla="*/ 2281324 w 7467663"/>
              <a:gd name="connsiteY394" fmla="*/ 6858000 h 6858000"/>
              <a:gd name="connsiteX395" fmla="*/ 2242860 w 7467663"/>
              <a:gd name="connsiteY395" fmla="*/ 6858000 h 6858000"/>
              <a:gd name="connsiteX396" fmla="*/ 2232818 w 7467663"/>
              <a:gd name="connsiteY396" fmla="*/ 6844926 h 6858000"/>
              <a:gd name="connsiteX397" fmla="*/ 1990172 w 7467663"/>
              <a:gd name="connsiteY397" fmla="*/ 6542121 h 6858000"/>
              <a:gd name="connsiteX398" fmla="*/ 2124090 w 7467663"/>
              <a:gd name="connsiteY398" fmla="*/ 6761017 h 6858000"/>
              <a:gd name="connsiteX399" fmla="*/ 2200380 w 7467663"/>
              <a:gd name="connsiteY399" fmla="*/ 6858000 h 6858000"/>
              <a:gd name="connsiteX400" fmla="*/ 2147507 w 7467663"/>
              <a:gd name="connsiteY400" fmla="*/ 6858000 h 6858000"/>
              <a:gd name="connsiteX401" fmla="*/ 2070668 w 7467663"/>
              <a:gd name="connsiteY401" fmla="*/ 6761520 h 6858000"/>
              <a:gd name="connsiteX402" fmla="*/ 1975142 w 7467663"/>
              <a:gd name="connsiteY402" fmla="*/ 6585570 h 6858000"/>
              <a:gd name="connsiteX403" fmla="*/ 2050035 w 7467663"/>
              <a:gd name="connsiteY403" fmla="*/ 6813345 h 6858000"/>
              <a:gd name="connsiteX404" fmla="*/ 2063025 w 7467663"/>
              <a:gd name="connsiteY404" fmla="*/ 6858000 h 6858000"/>
              <a:gd name="connsiteX405" fmla="*/ 2021675 w 7467663"/>
              <a:gd name="connsiteY405" fmla="*/ 6858000 h 6858000"/>
              <a:gd name="connsiteX406" fmla="*/ 2019308 w 7467663"/>
              <a:gd name="connsiteY406" fmla="*/ 6847118 h 6858000"/>
              <a:gd name="connsiteX407" fmla="*/ 1938835 w 7467663"/>
              <a:gd name="connsiteY407" fmla="*/ 6551160 h 6858000"/>
              <a:gd name="connsiteX408" fmla="*/ 1953230 w 7467663"/>
              <a:gd name="connsiteY408" fmla="*/ 6759699 h 6858000"/>
              <a:gd name="connsiteX409" fmla="*/ 1956763 w 7467663"/>
              <a:gd name="connsiteY409" fmla="*/ 6778191 h 6858000"/>
              <a:gd name="connsiteX410" fmla="*/ 1967925 w 7467663"/>
              <a:gd name="connsiteY410" fmla="*/ 6858000 h 6858000"/>
              <a:gd name="connsiteX411" fmla="*/ 1936622 w 7467663"/>
              <a:gd name="connsiteY411" fmla="*/ 6858000 h 6858000"/>
              <a:gd name="connsiteX412" fmla="*/ 1926261 w 7467663"/>
              <a:gd name="connsiteY412" fmla="*/ 6784064 h 6858000"/>
              <a:gd name="connsiteX413" fmla="*/ 1922724 w 7467663"/>
              <a:gd name="connsiteY413" fmla="*/ 6765577 h 6858000"/>
              <a:gd name="connsiteX414" fmla="*/ 1904650 w 7467663"/>
              <a:gd name="connsiteY414" fmla="*/ 6639616 h 6858000"/>
              <a:gd name="connsiteX415" fmla="*/ 1885273 w 7467663"/>
              <a:gd name="connsiteY415" fmla="*/ 6858000 h 6858000"/>
              <a:gd name="connsiteX416" fmla="*/ 1854363 w 7467663"/>
              <a:gd name="connsiteY416" fmla="*/ 6858000 h 6858000"/>
              <a:gd name="connsiteX417" fmla="*/ 1880391 w 7467663"/>
              <a:gd name="connsiteY417" fmla="*/ 6603796 h 6858000"/>
              <a:gd name="connsiteX418" fmla="*/ 1818273 w 7467663"/>
              <a:gd name="connsiteY418" fmla="*/ 6715729 h 6858000"/>
              <a:gd name="connsiteX419" fmla="*/ 1794691 w 7467663"/>
              <a:gd name="connsiteY419" fmla="*/ 6843239 h 6858000"/>
              <a:gd name="connsiteX420" fmla="*/ 1794914 w 7467663"/>
              <a:gd name="connsiteY420" fmla="*/ 6858000 h 6858000"/>
              <a:gd name="connsiteX421" fmla="*/ 1746128 w 7467663"/>
              <a:gd name="connsiteY421" fmla="*/ 6858000 h 6858000"/>
              <a:gd name="connsiteX422" fmla="*/ 1753934 w 7467663"/>
              <a:gd name="connsiteY422" fmla="*/ 6724796 h 6858000"/>
              <a:gd name="connsiteX423" fmla="*/ 1792053 w 7467663"/>
              <a:gd name="connsiteY423" fmla="*/ 6572396 h 6858000"/>
              <a:gd name="connsiteX424" fmla="*/ 1862248 w 7467663"/>
              <a:gd name="connsiteY424" fmla="*/ 6266397 h 6858000"/>
              <a:gd name="connsiteX425" fmla="*/ 1862250 w 7467663"/>
              <a:gd name="connsiteY425" fmla="*/ 6033531 h 6858000"/>
              <a:gd name="connsiteX426" fmla="*/ 1211999 w 7467663"/>
              <a:gd name="connsiteY426" fmla="*/ 6683610 h 6858000"/>
              <a:gd name="connsiteX427" fmla="*/ 1213266 w 7467663"/>
              <a:gd name="connsiteY427" fmla="*/ 6691947 h 6858000"/>
              <a:gd name="connsiteX428" fmla="*/ 1203370 w 7467663"/>
              <a:gd name="connsiteY428" fmla="*/ 6850676 h 6858000"/>
              <a:gd name="connsiteX429" fmla="*/ 1203671 w 7467663"/>
              <a:gd name="connsiteY429" fmla="*/ 6858000 h 6858000"/>
              <a:gd name="connsiteX430" fmla="*/ 1143180 w 7467663"/>
              <a:gd name="connsiteY430" fmla="*/ 6858000 h 6858000"/>
              <a:gd name="connsiteX431" fmla="*/ 1142176 w 7467663"/>
              <a:gd name="connsiteY431" fmla="*/ 6766045 h 6858000"/>
              <a:gd name="connsiteX432" fmla="*/ 1067484 w 7467663"/>
              <a:gd name="connsiteY432" fmla="*/ 6858000 h 6858000"/>
              <a:gd name="connsiteX433" fmla="*/ 953928 w 7467663"/>
              <a:gd name="connsiteY433" fmla="*/ 6858000 h 6858000"/>
              <a:gd name="connsiteX434" fmla="*/ 959715 w 7467663"/>
              <a:gd name="connsiteY434" fmla="*/ 6850185 h 6858000"/>
              <a:gd name="connsiteX435" fmla="*/ 1483788 w 7467663"/>
              <a:gd name="connsiteY435" fmla="*/ 6259174 h 6858000"/>
              <a:gd name="connsiteX436" fmla="*/ 1100671 w 7467663"/>
              <a:gd name="connsiteY436" fmla="*/ 6252137 h 6858000"/>
              <a:gd name="connsiteX437" fmla="*/ 1090144 w 7467663"/>
              <a:gd name="connsiteY437" fmla="*/ 6256748 h 6858000"/>
              <a:gd name="connsiteX438" fmla="*/ 1095872 w 7467663"/>
              <a:gd name="connsiteY438" fmla="*/ 6271892 h 6858000"/>
              <a:gd name="connsiteX439" fmla="*/ 262785 w 7467663"/>
              <a:gd name="connsiteY439" fmla="*/ 6845450 h 6858000"/>
              <a:gd name="connsiteX440" fmla="*/ 209968 w 7467663"/>
              <a:gd name="connsiteY440" fmla="*/ 6770713 h 6858000"/>
              <a:gd name="connsiteX441" fmla="*/ 873460 w 7467663"/>
              <a:gd name="connsiteY441" fmla="*/ 6253768 h 6858000"/>
              <a:gd name="connsiteX442" fmla="*/ 192686 w 7467663"/>
              <a:gd name="connsiteY442" fmla="*/ 5849257 h 6858000"/>
              <a:gd name="connsiteX443" fmla="*/ 4696 w 7467663"/>
              <a:gd name="connsiteY443" fmla="*/ 5697668 h 6858000"/>
              <a:gd name="connsiteX444" fmla="*/ 0 w 7467663"/>
              <a:gd name="connsiteY444" fmla="*/ 5689984 h 6858000"/>
              <a:gd name="connsiteX445" fmla="*/ 0 w 7467663"/>
              <a:gd name="connsiteY445" fmla="*/ 5513472 h 6858000"/>
              <a:gd name="connsiteX446" fmla="*/ 174101 w 7467663"/>
              <a:gd name="connsiteY446" fmla="*/ 5620277 h 6858000"/>
              <a:gd name="connsiteX447" fmla="*/ 891800 w 7467663"/>
              <a:gd name="connsiteY447" fmla="*/ 6036935 h 6858000"/>
              <a:gd name="connsiteX448" fmla="*/ 1072219 w 7467663"/>
              <a:gd name="connsiteY448" fmla="*/ 6169443 h 6858000"/>
              <a:gd name="connsiteX449" fmla="*/ 1074117 w 7467663"/>
              <a:gd name="connsiteY449" fmla="*/ 6170301 h 6858000"/>
              <a:gd name="connsiteX450" fmla="*/ 1083114 w 7467663"/>
              <a:gd name="connsiteY450" fmla="*/ 6174131 h 6858000"/>
              <a:gd name="connsiteX451" fmla="*/ 1543010 w 7467663"/>
              <a:gd name="connsiteY451" fmla="*/ 6191140 h 6858000"/>
              <a:gd name="connsiteX452" fmla="*/ 1551080 w 7467663"/>
              <a:gd name="connsiteY452" fmla="*/ 6195006 h 6858000"/>
              <a:gd name="connsiteX453" fmla="*/ 2345443 w 7467663"/>
              <a:gd name="connsiteY453" fmla="*/ 5549882 h 6858000"/>
              <a:gd name="connsiteX454" fmla="*/ 1721499 w 7467663"/>
              <a:gd name="connsiteY454" fmla="*/ 5599969 h 6858000"/>
              <a:gd name="connsiteX455" fmla="*/ 767716 w 7467663"/>
              <a:gd name="connsiteY455" fmla="*/ 5472768 h 6858000"/>
              <a:gd name="connsiteX456" fmla="*/ 722147 w 7467663"/>
              <a:gd name="connsiteY456" fmla="*/ 5393091 h 6858000"/>
              <a:gd name="connsiteX457" fmla="*/ 1485552 w 7467663"/>
              <a:gd name="connsiteY457" fmla="*/ 5313202 h 6858000"/>
              <a:gd name="connsiteX458" fmla="*/ 2143004 w 7467663"/>
              <a:gd name="connsiteY458" fmla="*/ 5402420 h 6858000"/>
              <a:gd name="connsiteX459" fmla="*/ 1933391 w 7467663"/>
              <a:gd name="connsiteY459" fmla="*/ 5156971 h 6858000"/>
              <a:gd name="connsiteX460" fmla="*/ 1827118 w 7467663"/>
              <a:gd name="connsiteY460" fmla="*/ 4968410 h 6858000"/>
              <a:gd name="connsiteX461" fmla="*/ 1837349 w 7467663"/>
              <a:gd name="connsiteY461" fmla="*/ 4956357 h 6858000"/>
              <a:gd name="connsiteX462" fmla="*/ 2162835 w 7467663"/>
              <a:gd name="connsiteY462" fmla="*/ 5187853 h 6858000"/>
              <a:gd name="connsiteX463" fmla="*/ 2257167 w 7467663"/>
              <a:gd name="connsiteY463" fmla="*/ 5462123 h 6858000"/>
              <a:gd name="connsiteX464" fmla="*/ 2261598 w 7467663"/>
              <a:gd name="connsiteY464" fmla="*/ 5467998 h 6858000"/>
              <a:gd name="connsiteX465" fmla="*/ 2437177 w 7467663"/>
              <a:gd name="connsiteY465" fmla="*/ 5479608 h 6858000"/>
              <a:gd name="connsiteX466" fmla="*/ 2445247 w 7467663"/>
              <a:gd name="connsiteY466" fmla="*/ 5483476 h 6858000"/>
              <a:gd name="connsiteX467" fmla="*/ 2743626 w 7467663"/>
              <a:gd name="connsiteY467" fmla="*/ 5304819 h 6858000"/>
              <a:gd name="connsiteX468" fmla="*/ 3048102 w 7467663"/>
              <a:gd name="connsiteY468" fmla="*/ 5150595 h 6858000"/>
              <a:gd name="connsiteX469" fmla="*/ 1799414 w 7467663"/>
              <a:gd name="connsiteY469" fmla="*/ 4694732 h 6858000"/>
              <a:gd name="connsiteX470" fmla="*/ 1771735 w 7467663"/>
              <a:gd name="connsiteY470" fmla="*/ 4619929 h 6858000"/>
              <a:gd name="connsiteX471" fmla="*/ 3104273 w 7467663"/>
              <a:gd name="connsiteY471" fmla="*/ 5076159 h 6858000"/>
              <a:gd name="connsiteX472" fmla="*/ 3113245 w 7467663"/>
              <a:gd name="connsiteY472" fmla="*/ 5090705 h 6858000"/>
              <a:gd name="connsiteX473" fmla="*/ 3126294 w 7467663"/>
              <a:gd name="connsiteY473" fmla="*/ 5114400 h 6858000"/>
              <a:gd name="connsiteX474" fmla="*/ 3937433 w 7467663"/>
              <a:gd name="connsiteY474" fmla="*/ 4830473 h 6858000"/>
              <a:gd name="connsiteX475" fmla="*/ 3590475 w 7467663"/>
              <a:gd name="connsiteY475" fmla="*/ 4597974 h 6858000"/>
              <a:gd name="connsiteX476" fmla="*/ 3100264 w 7467663"/>
              <a:gd name="connsiteY476" fmla="*/ 4579845 h 6858000"/>
              <a:gd name="connsiteX477" fmla="*/ 2183576 w 7467663"/>
              <a:gd name="connsiteY477" fmla="*/ 4227150 h 6858000"/>
              <a:gd name="connsiteX478" fmla="*/ 2151029 w 7467663"/>
              <a:gd name="connsiteY478" fmla="*/ 4146947 h 6858000"/>
              <a:gd name="connsiteX479" fmla="*/ 3563434 w 7467663"/>
              <a:gd name="connsiteY479" fmla="*/ 4469115 h 6858000"/>
              <a:gd name="connsiteX480" fmla="*/ 3177952 w 7467663"/>
              <a:gd name="connsiteY480" fmla="*/ 3657386 h 6858000"/>
              <a:gd name="connsiteX481" fmla="*/ 3189263 w 7467663"/>
              <a:gd name="connsiteY481" fmla="*/ 3625726 h 6858000"/>
              <a:gd name="connsiteX482" fmla="*/ 3560912 w 7467663"/>
              <a:gd name="connsiteY482" fmla="*/ 4079863 h 6858000"/>
              <a:gd name="connsiteX483" fmla="*/ 3626636 w 7467663"/>
              <a:gd name="connsiteY483" fmla="*/ 4512230 h 6858000"/>
              <a:gd name="connsiteX484" fmla="*/ 3653088 w 7467663"/>
              <a:gd name="connsiteY484" fmla="*/ 4521417 h 6858000"/>
              <a:gd name="connsiteX485" fmla="*/ 3988128 w 7467663"/>
              <a:gd name="connsiteY485" fmla="*/ 4817267 h 6858000"/>
              <a:gd name="connsiteX486" fmla="*/ 4830582 w 7467663"/>
              <a:gd name="connsiteY486" fmla="*/ 4676000 h 6858000"/>
              <a:gd name="connsiteX487" fmla="*/ 4830100 w 7467663"/>
              <a:gd name="connsiteY487" fmla="*/ 4675554 h 6858000"/>
              <a:gd name="connsiteX488" fmla="*/ 4036318 w 7467663"/>
              <a:gd name="connsiteY488" fmla="*/ 4147013 h 6858000"/>
              <a:gd name="connsiteX489" fmla="*/ 3432098 w 7467663"/>
              <a:gd name="connsiteY489" fmla="*/ 3537312 h 6858000"/>
              <a:gd name="connsiteX490" fmla="*/ 3446761 w 7467663"/>
              <a:gd name="connsiteY490" fmla="*/ 3461278 h 6858000"/>
              <a:gd name="connsiteX491" fmla="*/ 4419733 w 7467663"/>
              <a:gd name="connsiteY491" fmla="*/ 3963555 h 6858000"/>
              <a:gd name="connsiteX492" fmla="*/ 4781371 w 7467663"/>
              <a:gd name="connsiteY492" fmla="*/ 4458604 h 6858000"/>
              <a:gd name="connsiteX493" fmla="*/ 4780440 w 7467663"/>
              <a:gd name="connsiteY493" fmla="*/ 4470290 h 6858000"/>
              <a:gd name="connsiteX494" fmla="*/ 4898954 w 7467663"/>
              <a:gd name="connsiteY494" fmla="*/ 4662092 h 6858000"/>
              <a:gd name="connsiteX495" fmla="*/ 4900699 w 7467663"/>
              <a:gd name="connsiteY495" fmla="*/ 4670867 h 6858000"/>
              <a:gd name="connsiteX496" fmla="*/ 5714511 w 7467663"/>
              <a:gd name="connsiteY496" fmla="*/ 4663483 h 6858000"/>
              <a:gd name="connsiteX497" fmla="*/ 5464793 w 7467663"/>
              <a:gd name="connsiteY497" fmla="*/ 4393556 h 6858000"/>
              <a:gd name="connsiteX498" fmla="*/ 5461897 w 7467663"/>
              <a:gd name="connsiteY498" fmla="*/ 4390879 h 6858000"/>
              <a:gd name="connsiteX499" fmla="*/ 4294126 w 7467663"/>
              <a:gd name="connsiteY499" fmla="*/ 3303048 h 6858000"/>
              <a:gd name="connsiteX500" fmla="*/ 4305321 w 7467663"/>
              <a:gd name="connsiteY500" fmla="*/ 3256953 h 6858000"/>
              <a:gd name="connsiteX501" fmla="*/ 4949299 w 7467663"/>
              <a:gd name="connsiteY501" fmla="*/ 3766336 h 6858000"/>
              <a:gd name="connsiteX502" fmla="*/ 5291452 w 7467663"/>
              <a:gd name="connsiteY502" fmla="*/ 4076801 h 6858000"/>
              <a:gd name="connsiteX503" fmla="*/ 5434998 w 7467663"/>
              <a:gd name="connsiteY503" fmla="*/ 4254100 h 6858000"/>
              <a:gd name="connsiteX504" fmla="*/ 5351015 w 7467663"/>
              <a:gd name="connsiteY504" fmla="*/ 3760989 h 6858000"/>
              <a:gd name="connsiteX505" fmla="*/ 5413780 w 7467663"/>
              <a:gd name="connsiteY505" fmla="*/ 2966265 h 6858000"/>
              <a:gd name="connsiteX506" fmla="*/ 5425627 w 7467663"/>
              <a:gd name="connsiteY506" fmla="*/ 2954192 h 6858000"/>
              <a:gd name="connsiteX507" fmla="*/ 6604735 w 7467663"/>
              <a:gd name="connsiteY507" fmla="*/ 2041381 h 6858000"/>
              <a:gd name="connsiteX508" fmla="*/ 7204487 w 7467663"/>
              <a:gd name="connsiteY508" fmla="*/ 2742112 h 6858000"/>
              <a:gd name="connsiteX509" fmla="*/ 7131592 w 7467663"/>
              <a:gd name="connsiteY509" fmla="*/ 2672096 h 6858000"/>
              <a:gd name="connsiteX510" fmla="*/ 6996344 w 7467663"/>
              <a:gd name="connsiteY510" fmla="*/ 2518310 h 6858000"/>
              <a:gd name="connsiteX511" fmla="*/ 6735495 w 7467663"/>
              <a:gd name="connsiteY511" fmla="*/ 2196890 h 6858000"/>
              <a:gd name="connsiteX512" fmla="*/ 6721901 w 7467663"/>
              <a:gd name="connsiteY512" fmla="*/ 2179274 h 6858000"/>
              <a:gd name="connsiteX513" fmla="*/ 6604735 w 7467663"/>
              <a:gd name="connsiteY513" fmla="*/ 2041381 h 6858000"/>
              <a:gd name="connsiteX514" fmla="*/ 6591670 w 7467663"/>
              <a:gd name="connsiteY514" fmla="*/ 1988277 h 6858000"/>
              <a:gd name="connsiteX515" fmla="*/ 6747349 w 7467663"/>
              <a:gd name="connsiteY515" fmla="*/ 2160069 h 6858000"/>
              <a:gd name="connsiteX516" fmla="*/ 6760943 w 7467663"/>
              <a:gd name="connsiteY516" fmla="*/ 2177686 h 6858000"/>
              <a:gd name="connsiteX517" fmla="*/ 7021065 w 7467663"/>
              <a:gd name="connsiteY517" fmla="*/ 2498102 h 6858000"/>
              <a:gd name="connsiteX518" fmla="*/ 7155223 w 7467663"/>
              <a:gd name="connsiteY518" fmla="*/ 2650386 h 6858000"/>
              <a:gd name="connsiteX519" fmla="*/ 7203167 w 7467663"/>
              <a:gd name="connsiteY519" fmla="*/ 2697288 h 6858000"/>
              <a:gd name="connsiteX520" fmla="*/ 6937703 w 7467663"/>
              <a:gd name="connsiteY520" fmla="*/ 2321981 h 6858000"/>
              <a:gd name="connsiteX521" fmla="*/ 6591670 w 7467663"/>
              <a:gd name="connsiteY521" fmla="*/ 1988277 h 6858000"/>
              <a:gd name="connsiteX522" fmla="*/ 5798671 w 7467663"/>
              <a:gd name="connsiteY522" fmla="*/ 1981601 h 6858000"/>
              <a:gd name="connsiteX523" fmla="*/ 5754709 w 7467663"/>
              <a:gd name="connsiteY523" fmla="*/ 2071454 h 6858000"/>
              <a:gd name="connsiteX524" fmla="*/ 5763044 w 7467663"/>
              <a:gd name="connsiteY524" fmla="*/ 2842206 h 6858000"/>
              <a:gd name="connsiteX525" fmla="*/ 5764974 w 7467663"/>
              <a:gd name="connsiteY525" fmla="*/ 2799609 h 6858000"/>
              <a:gd name="connsiteX526" fmla="*/ 5767665 w 7467663"/>
              <a:gd name="connsiteY526" fmla="*/ 2666409 h 6858000"/>
              <a:gd name="connsiteX527" fmla="*/ 5763055 w 7467663"/>
              <a:gd name="connsiteY527" fmla="*/ 2579705 h 6858000"/>
              <a:gd name="connsiteX528" fmla="*/ 5758079 w 7467663"/>
              <a:gd name="connsiteY528" fmla="*/ 2492508 h 6858000"/>
              <a:gd name="connsiteX529" fmla="*/ 5779325 w 7467663"/>
              <a:gd name="connsiteY529" fmla="*/ 2197069 h 6858000"/>
              <a:gd name="connsiteX530" fmla="*/ 5798671 w 7467663"/>
              <a:gd name="connsiteY530" fmla="*/ 1981601 h 6858000"/>
              <a:gd name="connsiteX531" fmla="*/ 5829202 w 7467663"/>
              <a:gd name="connsiteY531" fmla="*/ 1971679 h 6858000"/>
              <a:gd name="connsiteX532" fmla="*/ 5809558 w 7467663"/>
              <a:gd name="connsiteY532" fmla="*/ 2198043 h 6858000"/>
              <a:gd name="connsiteX533" fmla="*/ 5788653 w 7467663"/>
              <a:gd name="connsiteY533" fmla="*/ 2489430 h 6858000"/>
              <a:gd name="connsiteX534" fmla="*/ 5793439 w 7467663"/>
              <a:gd name="connsiteY534" fmla="*/ 2575235 h 6858000"/>
              <a:gd name="connsiteX535" fmla="*/ 5796837 w 7467663"/>
              <a:gd name="connsiteY535" fmla="*/ 2637633 h 6858000"/>
              <a:gd name="connsiteX536" fmla="*/ 5818614 w 7467663"/>
              <a:gd name="connsiteY536" fmla="*/ 2473055 h 6858000"/>
              <a:gd name="connsiteX537" fmla="*/ 5829202 w 7467663"/>
              <a:gd name="connsiteY537" fmla="*/ 1971679 h 6858000"/>
              <a:gd name="connsiteX538" fmla="*/ 5911389 w 7467663"/>
              <a:gd name="connsiteY538" fmla="*/ 1898371 h 6858000"/>
              <a:gd name="connsiteX539" fmla="*/ 6237627 w 7467663"/>
              <a:gd name="connsiteY539" fmla="*/ 2231921 h 6858000"/>
              <a:gd name="connsiteX540" fmla="*/ 5911389 w 7467663"/>
              <a:gd name="connsiteY540" fmla="*/ 1898371 h 6858000"/>
              <a:gd name="connsiteX541" fmla="*/ 6944437 w 7467663"/>
              <a:gd name="connsiteY541" fmla="*/ 1575402 h 6858000"/>
              <a:gd name="connsiteX542" fmla="*/ 6304730 w 7467663"/>
              <a:gd name="connsiteY542" fmla="*/ 1766654 h 6858000"/>
              <a:gd name="connsiteX543" fmla="*/ 6944437 w 7467663"/>
              <a:gd name="connsiteY543" fmla="*/ 1575402 h 6858000"/>
              <a:gd name="connsiteX544" fmla="*/ 7019523 w 7467663"/>
              <a:gd name="connsiteY544" fmla="*/ 1519450 h 6858000"/>
              <a:gd name="connsiteX545" fmla="*/ 6298091 w 7467663"/>
              <a:gd name="connsiteY545" fmla="*/ 1737122 h 6858000"/>
              <a:gd name="connsiteX546" fmla="*/ 7019523 w 7467663"/>
              <a:gd name="connsiteY546" fmla="*/ 1519450 h 6858000"/>
              <a:gd name="connsiteX547" fmla="*/ 2399523 w 7467663"/>
              <a:gd name="connsiteY547" fmla="*/ 1428234 h 6858000"/>
              <a:gd name="connsiteX548" fmla="*/ 2224982 w 7467663"/>
              <a:gd name="connsiteY548" fmla="*/ 1826201 h 6858000"/>
              <a:gd name="connsiteX549" fmla="*/ 2096099 w 7467663"/>
              <a:gd name="connsiteY549" fmla="*/ 2345900 h 6858000"/>
              <a:gd name="connsiteX550" fmla="*/ 2283317 w 7467663"/>
              <a:gd name="connsiteY550" fmla="*/ 1796925 h 6858000"/>
              <a:gd name="connsiteX551" fmla="*/ 2399523 w 7467663"/>
              <a:gd name="connsiteY551" fmla="*/ 1428234 h 6858000"/>
              <a:gd name="connsiteX552" fmla="*/ 2448558 w 7467663"/>
              <a:gd name="connsiteY552" fmla="*/ 1373435 h 6858000"/>
              <a:gd name="connsiteX553" fmla="*/ 2312521 w 7467663"/>
              <a:gd name="connsiteY553" fmla="*/ 1806140 h 6858000"/>
              <a:gd name="connsiteX554" fmla="*/ 2127533 w 7467663"/>
              <a:gd name="connsiteY554" fmla="*/ 2348380 h 6858000"/>
              <a:gd name="connsiteX555" fmla="*/ 2358080 w 7467663"/>
              <a:gd name="connsiteY555" fmla="*/ 1866134 h 6858000"/>
              <a:gd name="connsiteX556" fmla="*/ 2407436 w 7467663"/>
              <a:gd name="connsiteY556" fmla="*/ 1651070 h 6858000"/>
              <a:gd name="connsiteX557" fmla="*/ 2448558 w 7467663"/>
              <a:gd name="connsiteY557" fmla="*/ 1373435 h 6858000"/>
              <a:gd name="connsiteX558" fmla="*/ 278707 w 7467663"/>
              <a:gd name="connsiteY558" fmla="*/ 1352270 h 6858000"/>
              <a:gd name="connsiteX559" fmla="*/ 321570 w 7467663"/>
              <a:gd name="connsiteY559" fmla="*/ 1861610 h 6858000"/>
              <a:gd name="connsiteX560" fmla="*/ 294281 w 7467663"/>
              <a:gd name="connsiteY560" fmla="*/ 1440658 h 6858000"/>
              <a:gd name="connsiteX561" fmla="*/ 278707 w 7467663"/>
              <a:gd name="connsiteY561" fmla="*/ 1352270 h 6858000"/>
              <a:gd name="connsiteX562" fmla="*/ 1423821 w 7467663"/>
              <a:gd name="connsiteY562" fmla="*/ 1351958 h 6858000"/>
              <a:gd name="connsiteX563" fmla="*/ 1638521 w 7467663"/>
              <a:gd name="connsiteY563" fmla="*/ 1908470 h 6858000"/>
              <a:gd name="connsiteX564" fmla="*/ 1754199 w 7467663"/>
              <a:gd name="connsiteY564" fmla="*/ 2149284 h 6858000"/>
              <a:gd name="connsiteX565" fmla="*/ 1908359 w 7467663"/>
              <a:gd name="connsiteY565" fmla="*/ 2364988 h 6858000"/>
              <a:gd name="connsiteX566" fmla="*/ 1647661 w 7467663"/>
              <a:gd name="connsiteY566" fmla="*/ 1825945 h 6858000"/>
              <a:gd name="connsiteX567" fmla="*/ 1423821 w 7467663"/>
              <a:gd name="connsiteY567" fmla="*/ 1351958 h 6858000"/>
              <a:gd name="connsiteX568" fmla="*/ 1431890 w 7467663"/>
              <a:gd name="connsiteY568" fmla="*/ 1306475 h 6858000"/>
              <a:gd name="connsiteX569" fmla="*/ 1507597 w 7467663"/>
              <a:gd name="connsiteY569" fmla="*/ 1446132 h 6858000"/>
              <a:gd name="connsiteX570" fmla="*/ 1674586 w 7467663"/>
              <a:gd name="connsiteY570" fmla="*/ 1813832 h 6858000"/>
              <a:gd name="connsiteX571" fmla="*/ 1815950 w 7467663"/>
              <a:gd name="connsiteY571" fmla="*/ 2128564 h 6858000"/>
              <a:gd name="connsiteX572" fmla="*/ 1984242 w 7467663"/>
              <a:gd name="connsiteY572" fmla="*/ 2430829 h 6858000"/>
              <a:gd name="connsiteX573" fmla="*/ 2014023 w 7467663"/>
              <a:gd name="connsiteY573" fmla="*/ 2450995 h 6858000"/>
              <a:gd name="connsiteX574" fmla="*/ 1747337 w 7467663"/>
              <a:gd name="connsiteY574" fmla="*/ 1855264 h 6858000"/>
              <a:gd name="connsiteX575" fmla="*/ 1533749 w 7467663"/>
              <a:gd name="connsiteY575" fmla="*/ 1478656 h 6858000"/>
              <a:gd name="connsiteX576" fmla="*/ 1431890 w 7467663"/>
              <a:gd name="connsiteY576" fmla="*/ 1306475 h 6858000"/>
              <a:gd name="connsiteX577" fmla="*/ 5052692 w 7467663"/>
              <a:gd name="connsiteY577" fmla="*/ 1292994 h 6858000"/>
              <a:gd name="connsiteX578" fmla="*/ 5200661 w 7467663"/>
              <a:gd name="connsiteY578" fmla="*/ 1635186 h 6858000"/>
              <a:gd name="connsiteX579" fmla="*/ 5297138 w 7467663"/>
              <a:gd name="connsiteY579" fmla="*/ 1906351 h 6858000"/>
              <a:gd name="connsiteX580" fmla="*/ 5052692 w 7467663"/>
              <a:gd name="connsiteY580" fmla="*/ 1292994 h 6858000"/>
              <a:gd name="connsiteX581" fmla="*/ 5009948 w 7467663"/>
              <a:gd name="connsiteY581" fmla="*/ 1273619 h 6858000"/>
              <a:gd name="connsiteX582" fmla="*/ 5121777 w 7467663"/>
              <a:gd name="connsiteY582" fmla="*/ 1654213 h 6858000"/>
              <a:gd name="connsiteX583" fmla="*/ 5293545 w 7467663"/>
              <a:gd name="connsiteY583" fmla="*/ 2072247 h 6858000"/>
              <a:gd name="connsiteX584" fmla="*/ 5294042 w 7467663"/>
              <a:gd name="connsiteY584" fmla="*/ 2065019 h 6858000"/>
              <a:gd name="connsiteX585" fmla="*/ 5171936 w 7467663"/>
              <a:gd name="connsiteY585" fmla="*/ 1647613 h 6858000"/>
              <a:gd name="connsiteX586" fmla="*/ 5009948 w 7467663"/>
              <a:gd name="connsiteY586" fmla="*/ 1273619 h 6858000"/>
              <a:gd name="connsiteX587" fmla="*/ 655236 w 7467663"/>
              <a:gd name="connsiteY587" fmla="*/ 1268632 h 6858000"/>
              <a:gd name="connsiteX588" fmla="*/ 839521 w 7467663"/>
              <a:gd name="connsiteY588" fmla="*/ 1685315 h 6858000"/>
              <a:gd name="connsiteX589" fmla="*/ 1109416 w 7467663"/>
              <a:gd name="connsiteY589" fmla="*/ 2061663 h 6858000"/>
              <a:gd name="connsiteX590" fmla="*/ 1298300 w 7467663"/>
              <a:gd name="connsiteY590" fmla="*/ 2247742 h 6858000"/>
              <a:gd name="connsiteX591" fmla="*/ 1125871 w 7467663"/>
              <a:gd name="connsiteY591" fmla="*/ 1989513 h 6858000"/>
              <a:gd name="connsiteX592" fmla="*/ 981574 w 7467663"/>
              <a:gd name="connsiteY592" fmla="*/ 1783157 h 6858000"/>
              <a:gd name="connsiteX593" fmla="*/ 922198 w 7467663"/>
              <a:gd name="connsiteY593" fmla="*/ 1677437 h 6858000"/>
              <a:gd name="connsiteX594" fmla="*/ 869293 w 7467663"/>
              <a:gd name="connsiteY594" fmla="*/ 1583214 h 6858000"/>
              <a:gd name="connsiteX595" fmla="*/ 751431 w 7467663"/>
              <a:gd name="connsiteY595" fmla="*/ 1405731 h 6858000"/>
              <a:gd name="connsiteX596" fmla="*/ 655236 w 7467663"/>
              <a:gd name="connsiteY596" fmla="*/ 1268632 h 6858000"/>
              <a:gd name="connsiteX597" fmla="*/ 6516292 w 7467663"/>
              <a:gd name="connsiteY597" fmla="*/ 1263064 h 6858000"/>
              <a:gd name="connsiteX598" fmla="*/ 5736320 w 7467663"/>
              <a:gd name="connsiteY598" fmla="*/ 1501803 h 6858000"/>
              <a:gd name="connsiteX599" fmla="*/ 6516292 w 7467663"/>
              <a:gd name="connsiteY599" fmla="*/ 1263064 h 6858000"/>
              <a:gd name="connsiteX600" fmla="*/ 291466 w 7467663"/>
              <a:gd name="connsiteY600" fmla="*/ 1250369 h 6858000"/>
              <a:gd name="connsiteX601" fmla="*/ 323180 w 7467663"/>
              <a:gd name="connsiteY601" fmla="*/ 1435283 h 6858000"/>
              <a:gd name="connsiteX602" fmla="*/ 349381 w 7467663"/>
              <a:gd name="connsiteY602" fmla="*/ 1875041 h 6858000"/>
              <a:gd name="connsiteX603" fmla="*/ 374363 w 7467663"/>
              <a:gd name="connsiteY603" fmla="*/ 1506494 h 6858000"/>
              <a:gd name="connsiteX604" fmla="*/ 302168 w 7467663"/>
              <a:gd name="connsiteY604" fmla="*/ 1274495 h 6858000"/>
              <a:gd name="connsiteX605" fmla="*/ 291466 w 7467663"/>
              <a:gd name="connsiteY605" fmla="*/ 1250369 h 6858000"/>
              <a:gd name="connsiteX606" fmla="*/ 678222 w 7467663"/>
              <a:gd name="connsiteY606" fmla="*/ 1248670 h 6858000"/>
              <a:gd name="connsiteX607" fmla="*/ 775536 w 7467663"/>
              <a:gd name="connsiteY607" fmla="*/ 1388015 h 6858000"/>
              <a:gd name="connsiteX608" fmla="*/ 894529 w 7467663"/>
              <a:gd name="connsiteY608" fmla="*/ 1567739 h 6858000"/>
              <a:gd name="connsiteX609" fmla="*/ 948000 w 7467663"/>
              <a:gd name="connsiteY609" fmla="*/ 1663088 h 6858000"/>
              <a:gd name="connsiteX610" fmla="*/ 1006812 w 7467663"/>
              <a:gd name="connsiteY610" fmla="*/ 1767683 h 6858000"/>
              <a:gd name="connsiteX611" fmla="*/ 1149133 w 7467663"/>
              <a:gd name="connsiteY611" fmla="*/ 1971513 h 6858000"/>
              <a:gd name="connsiteX612" fmla="*/ 1333952 w 7467663"/>
              <a:gd name="connsiteY612" fmla="*/ 2251620 h 6858000"/>
              <a:gd name="connsiteX613" fmla="*/ 1337329 w 7467663"/>
              <a:gd name="connsiteY613" fmla="*/ 2258350 h 6858000"/>
              <a:gd name="connsiteX614" fmla="*/ 1014726 w 7467663"/>
              <a:gd name="connsiteY614" fmla="*/ 1615556 h 6858000"/>
              <a:gd name="connsiteX615" fmla="*/ 678222 w 7467663"/>
              <a:gd name="connsiteY615" fmla="*/ 1248670 h 6858000"/>
              <a:gd name="connsiteX616" fmla="*/ 6691602 w 7467663"/>
              <a:gd name="connsiteY616" fmla="*/ 1140573 h 6858000"/>
              <a:gd name="connsiteX617" fmla="*/ 6571100 w 7467663"/>
              <a:gd name="connsiteY617" fmla="*/ 1183662 h 6858000"/>
              <a:gd name="connsiteX618" fmla="*/ 6241687 w 7467663"/>
              <a:gd name="connsiteY618" fmla="*/ 1257600 h 6858000"/>
              <a:gd name="connsiteX619" fmla="*/ 5693009 w 7467663"/>
              <a:gd name="connsiteY619" fmla="*/ 1478256 h 6858000"/>
              <a:gd name="connsiteX620" fmla="*/ 6548420 w 7467663"/>
              <a:gd name="connsiteY620" fmla="*/ 1214599 h 6858000"/>
              <a:gd name="connsiteX621" fmla="*/ 6605473 w 7467663"/>
              <a:gd name="connsiteY621" fmla="*/ 1184686 h 6858000"/>
              <a:gd name="connsiteX622" fmla="*/ 6691602 w 7467663"/>
              <a:gd name="connsiteY622" fmla="*/ 1140573 h 6858000"/>
              <a:gd name="connsiteX623" fmla="*/ 4002475 w 7467663"/>
              <a:gd name="connsiteY623" fmla="*/ 1037802 h 6858000"/>
              <a:gd name="connsiteX624" fmla="*/ 4000324 w 7467663"/>
              <a:gd name="connsiteY624" fmla="*/ 1039362 h 6858000"/>
              <a:gd name="connsiteX625" fmla="*/ 4002862 w 7467663"/>
              <a:gd name="connsiteY625" fmla="*/ 1042866 h 6858000"/>
              <a:gd name="connsiteX626" fmla="*/ 4002475 w 7467663"/>
              <a:gd name="connsiteY626" fmla="*/ 1037802 h 6858000"/>
              <a:gd name="connsiteX627" fmla="*/ 506322 w 7467663"/>
              <a:gd name="connsiteY627" fmla="*/ 1020997 h 6858000"/>
              <a:gd name="connsiteX628" fmla="*/ 533068 w 7467663"/>
              <a:gd name="connsiteY628" fmla="*/ 1029409 h 6858000"/>
              <a:gd name="connsiteX629" fmla="*/ 1232525 w 7467663"/>
              <a:gd name="connsiteY629" fmla="*/ 1804675 h 6858000"/>
              <a:gd name="connsiteX630" fmla="*/ 1388858 w 7467663"/>
              <a:gd name="connsiteY630" fmla="*/ 2368011 h 6858000"/>
              <a:gd name="connsiteX631" fmla="*/ 1384098 w 7467663"/>
              <a:gd name="connsiteY631" fmla="*/ 2378125 h 6858000"/>
              <a:gd name="connsiteX632" fmla="*/ 1425393 w 7467663"/>
              <a:gd name="connsiteY632" fmla="*/ 2589124 h 6858000"/>
              <a:gd name="connsiteX633" fmla="*/ 1424001 w 7467663"/>
              <a:gd name="connsiteY633" fmla="*/ 2597541 h 6858000"/>
              <a:gd name="connsiteX634" fmla="*/ 2152729 w 7467663"/>
              <a:gd name="connsiteY634" fmla="*/ 2864487 h 6858000"/>
              <a:gd name="connsiteX635" fmla="*/ 2020609 w 7467663"/>
              <a:gd name="connsiteY635" fmla="*/ 2539671 h 6858000"/>
              <a:gd name="connsiteX636" fmla="*/ 2018920 w 7467663"/>
              <a:gd name="connsiteY636" fmla="*/ 2536309 h 6858000"/>
              <a:gd name="connsiteX637" fmla="*/ 1342441 w 7467663"/>
              <a:gd name="connsiteY637" fmla="*/ 1173017 h 6858000"/>
              <a:gd name="connsiteX638" fmla="*/ 1367925 w 7467663"/>
              <a:gd name="connsiteY638" fmla="*/ 1135648 h 6858000"/>
              <a:gd name="connsiteX639" fmla="*/ 1771401 w 7467663"/>
              <a:gd name="connsiteY639" fmla="*/ 1806673 h 6858000"/>
              <a:gd name="connsiteX640" fmla="*/ 1972385 w 7467663"/>
              <a:gd name="connsiteY640" fmla="*/ 2198735 h 6858000"/>
              <a:gd name="connsiteX641" fmla="*/ 2040892 w 7467663"/>
              <a:gd name="connsiteY641" fmla="*/ 2405205 h 6858000"/>
              <a:gd name="connsiteX642" fmla="*/ 2131689 w 7467663"/>
              <a:gd name="connsiteY642" fmla="*/ 1936926 h 6858000"/>
              <a:gd name="connsiteX643" fmla="*/ 2454820 w 7467663"/>
              <a:gd name="connsiteY643" fmla="*/ 1248808 h 6858000"/>
              <a:gd name="connsiteX644" fmla="*/ 2492512 w 7467663"/>
              <a:gd name="connsiteY644" fmla="*/ 1302920 h 6858000"/>
              <a:gd name="connsiteX645" fmla="*/ 2081216 w 7467663"/>
              <a:gd name="connsiteY645" fmla="*/ 2527513 h 6858000"/>
              <a:gd name="connsiteX646" fmla="*/ 2081211 w 7467663"/>
              <a:gd name="connsiteY646" fmla="*/ 2528916 h 6858000"/>
              <a:gd name="connsiteX647" fmla="*/ 2199067 w 7467663"/>
              <a:gd name="connsiteY647" fmla="*/ 2884061 h 6858000"/>
              <a:gd name="connsiteX648" fmla="*/ 3192586 w 7467663"/>
              <a:gd name="connsiteY648" fmla="*/ 3411496 h 6858000"/>
              <a:gd name="connsiteX649" fmla="*/ 3182620 w 7467663"/>
              <a:gd name="connsiteY649" fmla="*/ 3483279 h 6858000"/>
              <a:gd name="connsiteX650" fmla="*/ 2435119 w 7467663"/>
              <a:gd name="connsiteY650" fmla="*/ 3080173 h 6858000"/>
              <a:gd name="connsiteX651" fmla="*/ 2410152 w 7467663"/>
              <a:gd name="connsiteY651" fmla="*/ 3063751 h 6858000"/>
              <a:gd name="connsiteX652" fmla="*/ 2408099 w 7467663"/>
              <a:gd name="connsiteY652" fmla="*/ 3064403 h 6858000"/>
              <a:gd name="connsiteX653" fmla="*/ 2407218 w 7467663"/>
              <a:gd name="connsiteY653" fmla="*/ 3070324 h 6858000"/>
              <a:gd name="connsiteX654" fmla="*/ 2380138 w 7467663"/>
              <a:gd name="connsiteY654" fmla="*/ 3099341 h 6858000"/>
              <a:gd name="connsiteX655" fmla="*/ 1765923 w 7467663"/>
              <a:gd name="connsiteY655" fmla="*/ 3581043 h 6858000"/>
              <a:gd name="connsiteX656" fmla="*/ 1702258 w 7467663"/>
              <a:gd name="connsiteY656" fmla="*/ 3612286 h 6858000"/>
              <a:gd name="connsiteX657" fmla="*/ 1538370 w 7467663"/>
              <a:gd name="connsiteY657" fmla="*/ 3811804 h 6858000"/>
              <a:gd name="connsiteX658" fmla="*/ 542867 w 7467663"/>
              <a:gd name="connsiteY658" fmla="*/ 4944092 h 6858000"/>
              <a:gd name="connsiteX659" fmla="*/ 515800 w 7467663"/>
              <a:gd name="connsiteY659" fmla="*/ 4862180 h 6858000"/>
              <a:gd name="connsiteX660" fmla="*/ 909145 w 7467663"/>
              <a:gd name="connsiteY660" fmla="*/ 4199225 h 6858000"/>
              <a:gd name="connsiteX661" fmla="*/ 1214067 w 7467663"/>
              <a:gd name="connsiteY661" fmla="*/ 3908561 h 6858000"/>
              <a:gd name="connsiteX662" fmla="*/ 640967 w 7467663"/>
              <a:gd name="connsiteY662" fmla="*/ 4105601 h 6858000"/>
              <a:gd name="connsiteX663" fmla="*/ 112563 w 7467663"/>
              <a:gd name="connsiteY663" fmla="*/ 4396952 h 6858000"/>
              <a:gd name="connsiteX664" fmla="*/ 0 w 7467663"/>
              <a:gd name="connsiteY664" fmla="*/ 4466006 h 6858000"/>
              <a:gd name="connsiteX665" fmla="*/ 0 w 7467663"/>
              <a:gd name="connsiteY665" fmla="*/ 4233763 h 6858000"/>
              <a:gd name="connsiteX666" fmla="*/ 36881 w 7467663"/>
              <a:gd name="connsiteY666" fmla="*/ 4200118 h 6858000"/>
              <a:gd name="connsiteX667" fmla="*/ 910534 w 7467663"/>
              <a:gd name="connsiteY667" fmla="*/ 3629753 h 6858000"/>
              <a:gd name="connsiteX668" fmla="*/ 1578717 w 7467663"/>
              <a:gd name="connsiteY668" fmla="*/ 3575982 h 6858000"/>
              <a:gd name="connsiteX669" fmla="*/ 2338780 w 7467663"/>
              <a:gd name="connsiteY669" fmla="*/ 3033725 h 6858000"/>
              <a:gd name="connsiteX670" fmla="*/ 1807991 w 7467663"/>
              <a:gd name="connsiteY670" fmla="*/ 2807184 h 6858000"/>
              <a:gd name="connsiteX671" fmla="*/ 1416358 w 7467663"/>
              <a:gd name="connsiteY671" fmla="*/ 3112571 h 6858000"/>
              <a:gd name="connsiteX672" fmla="*/ 939066 w 7467663"/>
              <a:gd name="connsiteY672" fmla="*/ 3378798 h 6858000"/>
              <a:gd name="connsiteX673" fmla="*/ 115099 w 7467663"/>
              <a:gd name="connsiteY673" fmla="*/ 3607650 h 6858000"/>
              <a:gd name="connsiteX674" fmla="*/ 97284 w 7467663"/>
              <a:gd name="connsiteY674" fmla="*/ 3520393 h 6858000"/>
              <a:gd name="connsiteX675" fmla="*/ 922050 w 7467663"/>
              <a:gd name="connsiteY675" fmla="*/ 3074867 h 6858000"/>
              <a:gd name="connsiteX676" fmla="*/ 1405265 w 7467663"/>
              <a:gd name="connsiteY676" fmla="*/ 3016319 h 6858000"/>
              <a:gd name="connsiteX677" fmla="*/ 1407512 w 7467663"/>
              <a:gd name="connsiteY677" fmla="*/ 3018001 h 6858000"/>
              <a:gd name="connsiteX678" fmla="*/ 1726266 w 7467663"/>
              <a:gd name="connsiteY678" fmla="*/ 2777274 h 6858000"/>
              <a:gd name="connsiteX679" fmla="*/ 625390 w 7467663"/>
              <a:gd name="connsiteY679" fmla="*/ 2514541 h 6858000"/>
              <a:gd name="connsiteX680" fmla="*/ 619799 w 7467663"/>
              <a:gd name="connsiteY680" fmla="*/ 2527180 h 6858000"/>
              <a:gd name="connsiteX681" fmla="*/ 310030 w 7467663"/>
              <a:gd name="connsiteY681" fmla="*/ 2771818 h 6858000"/>
              <a:gd name="connsiteX682" fmla="*/ 173877 w 7467663"/>
              <a:gd name="connsiteY682" fmla="*/ 2937056 h 6858000"/>
              <a:gd name="connsiteX683" fmla="*/ 77889 w 7467663"/>
              <a:gd name="connsiteY683" fmla="*/ 3138440 h 6858000"/>
              <a:gd name="connsiteX684" fmla="*/ 0 w 7467663"/>
              <a:gd name="connsiteY684" fmla="*/ 3271395 h 6858000"/>
              <a:gd name="connsiteX685" fmla="*/ 0 w 7467663"/>
              <a:gd name="connsiteY685" fmla="*/ 3153002 h 6858000"/>
              <a:gd name="connsiteX686" fmla="*/ 2386 w 7467663"/>
              <a:gd name="connsiteY686" fmla="*/ 3149203 h 6858000"/>
              <a:gd name="connsiteX687" fmla="*/ 89753 w 7467663"/>
              <a:gd name="connsiteY687" fmla="*/ 2987702 h 6858000"/>
              <a:gd name="connsiteX688" fmla="*/ 76869 w 7467663"/>
              <a:gd name="connsiteY688" fmla="*/ 3005404 h 6858000"/>
              <a:gd name="connsiteX689" fmla="*/ 32049 w 7467663"/>
              <a:gd name="connsiteY689" fmla="*/ 3065814 h 6858000"/>
              <a:gd name="connsiteX690" fmla="*/ 0 w 7467663"/>
              <a:gd name="connsiteY690" fmla="*/ 3108744 h 6858000"/>
              <a:gd name="connsiteX691" fmla="*/ 0 w 7467663"/>
              <a:gd name="connsiteY691" fmla="*/ 3058059 h 6858000"/>
              <a:gd name="connsiteX692" fmla="*/ 7610 w 7467663"/>
              <a:gd name="connsiteY692" fmla="*/ 3047889 h 6858000"/>
              <a:gd name="connsiteX693" fmla="*/ 52419 w 7467663"/>
              <a:gd name="connsiteY693" fmla="*/ 2987479 h 6858000"/>
              <a:gd name="connsiteX694" fmla="*/ 59142 w 7467663"/>
              <a:gd name="connsiteY694" fmla="*/ 2978488 h 6858000"/>
              <a:gd name="connsiteX695" fmla="*/ 0 w 7467663"/>
              <a:gd name="connsiteY695" fmla="*/ 3015334 h 6858000"/>
              <a:gd name="connsiteX696" fmla="*/ 0 w 7467663"/>
              <a:gd name="connsiteY696" fmla="*/ 2914286 h 6858000"/>
              <a:gd name="connsiteX697" fmla="*/ 36383 w 7467663"/>
              <a:gd name="connsiteY697" fmla="*/ 2901128 h 6858000"/>
              <a:gd name="connsiteX698" fmla="*/ 156329 w 7467663"/>
              <a:gd name="connsiteY698" fmla="*/ 2840533 h 6858000"/>
              <a:gd name="connsiteX699" fmla="*/ 358355 w 7467663"/>
              <a:gd name="connsiteY699" fmla="*/ 2620471 h 6858000"/>
              <a:gd name="connsiteX700" fmla="*/ 510577 w 7467663"/>
              <a:gd name="connsiteY700" fmla="*/ 2501244 h 6858000"/>
              <a:gd name="connsiteX701" fmla="*/ 211967 w 7467663"/>
              <a:gd name="connsiteY701" fmla="*/ 2479171 h 6858000"/>
              <a:gd name="connsiteX702" fmla="*/ 0 w 7467663"/>
              <a:gd name="connsiteY702" fmla="*/ 2476398 h 6858000"/>
              <a:gd name="connsiteX703" fmla="*/ 0 w 7467663"/>
              <a:gd name="connsiteY703" fmla="*/ 2389189 h 6858000"/>
              <a:gd name="connsiteX704" fmla="*/ 103062 w 7467663"/>
              <a:gd name="connsiteY704" fmla="*/ 2389518 h 6858000"/>
              <a:gd name="connsiteX705" fmla="*/ 510734 w 7467663"/>
              <a:gd name="connsiteY705" fmla="*/ 2416201 h 6858000"/>
              <a:gd name="connsiteX706" fmla="*/ 279257 w 7467663"/>
              <a:gd name="connsiteY706" fmla="*/ 2092102 h 6858000"/>
              <a:gd name="connsiteX707" fmla="*/ 65265 w 7467663"/>
              <a:gd name="connsiteY707" fmla="*/ 2006049 h 6858000"/>
              <a:gd name="connsiteX708" fmla="*/ 0 w 7467663"/>
              <a:gd name="connsiteY708" fmla="*/ 1982532 h 6858000"/>
              <a:gd name="connsiteX709" fmla="*/ 0 w 7467663"/>
              <a:gd name="connsiteY709" fmla="*/ 1912789 h 6858000"/>
              <a:gd name="connsiteX710" fmla="*/ 97460 w 7467663"/>
              <a:gd name="connsiteY710" fmla="*/ 1953725 h 6858000"/>
              <a:gd name="connsiteX711" fmla="*/ 221272 w 7467663"/>
              <a:gd name="connsiteY711" fmla="*/ 1980766 h 6858000"/>
              <a:gd name="connsiteX712" fmla="*/ 116765 w 7467663"/>
              <a:gd name="connsiteY712" fmla="*/ 1911033 h 6858000"/>
              <a:gd name="connsiteX713" fmla="*/ 16405 w 7467663"/>
              <a:gd name="connsiteY713" fmla="*/ 1803412 h 6858000"/>
              <a:gd name="connsiteX714" fmla="*/ 0 w 7467663"/>
              <a:gd name="connsiteY714" fmla="*/ 1784777 h 6858000"/>
              <a:gd name="connsiteX715" fmla="*/ 0 w 7467663"/>
              <a:gd name="connsiteY715" fmla="*/ 1740082 h 6858000"/>
              <a:gd name="connsiteX716" fmla="*/ 39394 w 7467663"/>
              <a:gd name="connsiteY716" fmla="*/ 1784856 h 6858000"/>
              <a:gd name="connsiteX717" fmla="*/ 135813 w 7467663"/>
              <a:gd name="connsiteY717" fmla="*/ 1888838 h 6858000"/>
              <a:gd name="connsiteX718" fmla="*/ 242575 w 7467663"/>
              <a:gd name="connsiteY718" fmla="*/ 1958841 h 6858000"/>
              <a:gd name="connsiteX719" fmla="*/ 82197 w 7467663"/>
              <a:gd name="connsiteY719" fmla="*/ 1754826 h 6858000"/>
              <a:gd name="connsiteX720" fmla="*/ 0 w 7467663"/>
              <a:gd name="connsiteY720" fmla="*/ 1679650 h 6858000"/>
              <a:gd name="connsiteX721" fmla="*/ 0 w 7467663"/>
              <a:gd name="connsiteY721" fmla="*/ 1602463 h 6858000"/>
              <a:gd name="connsiteX722" fmla="*/ 84689 w 7467663"/>
              <a:gd name="connsiteY722" fmla="*/ 1677442 h 6858000"/>
              <a:gd name="connsiteX723" fmla="*/ 298437 w 7467663"/>
              <a:gd name="connsiteY723" fmla="*/ 1968019 h 6858000"/>
              <a:gd name="connsiteX724" fmla="*/ 227269 w 7467663"/>
              <a:gd name="connsiteY724" fmla="*/ 1114064 h 6858000"/>
              <a:gd name="connsiteX725" fmla="*/ 248003 w 7467663"/>
              <a:gd name="connsiteY725" fmla="*/ 1089613 h 6858000"/>
              <a:gd name="connsiteX726" fmla="*/ 427020 w 7467663"/>
              <a:gd name="connsiteY726" fmla="*/ 1619803 h 6858000"/>
              <a:gd name="connsiteX727" fmla="*/ 340345 w 7467663"/>
              <a:gd name="connsiteY727" fmla="*/ 2027739 h 6858000"/>
              <a:gd name="connsiteX728" fmla="*/ 360865 w 7467663"/>
              <a:gd name="connsiteY728" fmla="*/ 2044827 h 6858000"/>
              <a:gd name="connsiteX729" fmla="*/ 560414 w 7467663"/>
              <a:gd name="connsiteY729" fmla="*/ 2421457 h 6858000"/>
              <a:gd name="connsiteX730" fmla="*/ 1359703 w 7467663"/>
              <a:gd name="connsiteY730" fmla="*/ 2578554 h 6858000"/>
              <a:gd name="connsiteX731" fmla="*/ 1359422 w 7467663"/>
              <a:gd name="connsiteY731" fmla="*/ 2577994 h 6858000"/>
              <a:gd name="connsiteX732" fmla="*/ 828701 w 7467663"/>
              <a:gd name="connsiteY732" fmla="*/ 1839520 h 6858000"/>
              <a:gd name="connsiteX733" fmla="*/ 494427 w 7467663"/>
              <a:gd name="connsiteY733" fmla="*/ 1092333 h 6858000"/>
              <a:gd name="connsiteX734" fmla="*/ 506322 w 7467663"/>
              <a:gd name="connsiteY734" fmla="*/ 1020997 h 6858000"/>
              <a:gd name="connsiteX735" fmla="*/ 4570198 w 7467663"/>
              <a:gd name="connsiteY735" fmla="*/ 978081 h 6858000"/>
              <a:gd name="connsiteX736" fmla="*/ 4523691 w 7467663"/>
              <a:gd name="connsiteY736" fmla="*/ 1127776 h 6858000"/>
              <a:gd name="connsiteX737" fmla="*/ 4509875 w 7467663"/>
              <a:gd name="connsiteY737" fmla="*/ 1167552 h 6858000"/>
              <a:gd name="connsiteX738" fmla="*/ 4478168 w 7467663"/>
              <a:gd name="connsiteY738" fmla="*/ 1260735 h 6858000"/>
              <a:gd name="connsiteX739" fmla="*/ 4409309 w 7467663"/>
              <a:gd name="connsiteY739" fmla="*/ 1666996 h 6858000"/>
              <a:gd name="connsiteX740" fmla="*/ 4370031 w 7467663"/>
              <a:gd name="connsiteY740" fmla="*/ 1955666 h 6858000"/>
              <a:gd name="connsiteX741" fmla="*/ 4570198 w 7467663"/>
              <a:gd name="connsiteY741" fmla="*/ 978081 h 6858000"/>
              <a:gd name="connsiteX742" fmla="*/ 4557898 w 7467663"/>
              <a:gd name="connsiteY742" fmla="*/ 900011 h 6858000"/>
              <a:gd name="connsiteX743" fmla="*/ 4344840 w 7467663"/>
              <a:gd name="connsiteY743" fmla="*/ 1922038 h 6858000"/>
              <a:gd name="connsiteX744" fmla="*/ 4378710 w 7467663"/>
              <a:gd name="connsiteY744" fmla="*/ 1665516 h 6858000"/>
              <a:gd name="connsiteX745" fmla="*/ 4448798 w 7467663"/>
              <a:gd name="connsiteY745" fmla="*/ 1253024 h 6858000"/>
              <a:gd name="connsiteX746" fmla="*/ 4480315 w 7467663"/>
              <a:gd name="connsiteY746" fmla="*/ 1158454 h 6858000"/>
              <a:gd name="connsiteX747" fmla="*/ 4494133 w 7467663"/>
              <a:gd name="connsiteY747" fmla="*/ 1118676 h 6858000"/>
              <a:gd name="connsiteX748" fmla="*/ 4557898 w 7467663"/>
              <a:gd name="connsiteY748" fmla="*/ 900011 h 6858000"/>
              <a:gd name="connsiteX749" fmla="*/ 5870151 w 7467663"/>
              <a:gd name="connsiteY749" fmla="*/ 898890 h 6858000"/>
              <a:gd name="connsiteX750" fmla="*/ 5861335 w 7467663"/>
              <a:gd name="connsiteY750" fmla="*/ 899177 h 6858000"/>
              <a:gd name="connsiteX751" fmla="*/ 5843702 w 7467663"/>
              <a:gd name="connsiteY751" fmla="*/ 899748 h 6858000"/>
              <a:gd name="connsiteX752" fmla="*/ 5651107 w 7467663"/>
              <a:gd name="connsiteY752" fmla="*/ 920306 h 6858000"/>
              <a:gd name="connsiteX753" fmla="*/ 5459407 w 7467663"/>
              <a:gd name="connsiteY753" fmla="*/ 940975 h 6858000"/>
              <a:gd name="connsiteX754" fmla="*/ 5374846 w 7467663"/>
              <a:gd name="connsiteY754" fmla="*/ 941988 h 6858000"/>
              <a:gd name="connsiteX755" fmla="*/ 5256105 w 7467663"/>
              <a:gd name="connsiteY755" fmla="*/ 945632 h 6858000"/>
              <a:gd name="connsiteX756" fmla="*/ 5107071 w 7467663"/>
              <a:gd name="connsiteY756" fmla="*/ 969720 h 6858000"/>
              <a:gd name="connsiteX757" fmla="*/ 4998681 w 7467663"/>
              <a:gd name="connsiteY757" fmla="*/ 988771 h 6858000"/>
              <a:gd name="connsiteX758" fmla="*/ 5870151 w 7467663"/>
              <a:gd name="connsiteY758" fmla="*/ 898890 h 6858000"/>
              <a:gd name="connsiteX759" fmla="*/ 5504425 w 7467663"/>
              <a:gd name="connsiteY759" fmla="*/ 848067 h 6858000"/>
              <a:gd name="connsiteX760" fmla="*/ 4968849 w 7467663"/>
              <a:gd name="connsiteY760" fmla="*/ 962318 h 6858000"/>
              <a:gd name="connsiteX761" fmla="*/ 5104039 w 7467663"/>
              <a:gd name="connsiteY761" fmla="*/ 940634 h 6858000"/>
              <a:gd name="connsiteX762" fmla="*/ 5256311 w 7467663"/>
              <a:gd name="connsiteY762" fmla="*/ 916490 h 6858000"/>
              <a:gd name="connsiteX763" fmla="*/ 5377381 w 7467663"/>
              <a:gd name="connsiteY763" fmla="*/ 912671 h 6858000"/>
              <a:gd name="connsiteX764" fmla="*/ 5460148 w 7467663"/>
              <a:gd name="connsiteY764" fmla="*/ 911442 h 6858000"/>
              <a:gd name="connsiteX765" fmla="*/ 5648971 w 7467663"/>
              <a:gd name="connsiteY765" fmla="*/ 891331 h 6858000"/>
              <a:gd name="connsiteX766" fmla="*/ 5844807 w 7467663"/>
              <a:gd name="connsiteY766" fmla="*/ 870718 h 6858000"/>
              <a:gd name="connsiteX767" fmla="*/ 5862975 w 7467663"/>
              <a:gd name="connsiteY767" fmla="*/ 869756 h 6858000"/>
              <a:gd name="connsiteX768" fmla="*/ 5920887 w 7467663"/>
              <a:gd name="connsiteY768" fmla="*/ 865929 h 6858000"/>
              <a:gd name="connsiteX769" fmla="*/ 5504425 w 7467663"/>
              <a:gd name="connsiteY769" fmla="*/ 848067 h 6858000"/>
              <a:gd name="connsiteX770" fmla="*/ 3607114 w 7467663"/>
              <a:gd name="connsiteY770" fmla="*/ 467441 h 6858000"/>
              <a:gd name="connsiteX771" fmla="*/ 3296242 w 7467663"/>
              <a:gd name="connsiteY771" fmla="*/ 807991 h 6858000"/>
              <a:gd name="connsiteX772" fmla="*/ 3174674 w 7467663"/>
              <a:gd name="connsiteY772" fmla="*/ 919759 h 6858000"/>
              <a:gd name="connsiteX773" fmla="*/ 3042978 w 7467663"/>
              <a:gd name="connsiteY773" fmla="*/ 1054894 h 6858000"/>
              <a:gd name="connsiteX774" fmla="*/ 2968914 w 7467663"/>
              <a:gd name="connsiteY774" fmla="*/ 1133756 h 6858000"/>
              <a:gd name="connsiteX775" fmla="*/ 3103823 w 7467663"/>
              <a:gd name="connsiteY775" fmla="*/ 1026814 h 6858000"/>
              <a:gd name="connsiteX776" fmla="*/ 3607114 w 7467663"/>
              <a:gd name="connsiteY776" fmla="*/ 467441 h 6858000"/>
              <a:gd name="connsiteX777" fmla="*/ 3744487 w 7467663"/>
              <a:gd name="connsiteY777" fmla="*/ 383136 h 6858000"/>
              <a:gd name="connsiteX778" fmla="*/ 3970213 w 7467663"/>
              <a:gd name="connsiteY778" fmla="*/ 995559 h 6858000"/>
              <a:gd name="connsiteX779" fmla="*/ 3744487 w 7467663"/>
              <a:gd name="connsiteY779" fmla="*/ 383136 h 6858000"/>
              <a:gd name="connsiteX780" fmla="*/ 3624562 w 7467663"/>
              <a:gd name="connsiteY780" fmla="*/ 367041 h 6858000"/>
              <a:gd name="connsiteX781" fmla="*/ 3489712 w 7467663"/>
              <a:gd name="connsiteY781" fmla="*/ 485386 h 6858000"/>
              <a:gd name="connsiteX782" fmla="*/ 3182994 w 7467663"/>
              <a:gd name="connsiteY782" fmla="*/ 828265 h 6858000"/>
              <a:gd name="connsiteX783" fmla="*/ 2892114 w 7467663"/>
              <a:gd name="connsiteY783" fmla="*/ 1172635 h 6858000"/>
              <a:gd name="connsiteX784" fmla="*/ 3021459 w 7467663"/>
              <a:gd name="connsiteY784" fmla="*/ 1035385 h 6858000"/>
              <a:gd name="connsiteX785" fmla="*/ 3153873 w 7467663"/>
              <a:gd name="connsiteY785" fmla="*/ 898971 h 6858000"/>
              <a:gd name="connsiteX786" fmla="*/ 3276511 w 7467663"/>
              <a:gd name="connsiteY786" fmla="*/ 786423 h 6858000"/>
              <a:gd name="connsiteX787" fmla="*/ 3584154 w 7467663"/>
              <a:gd name="connsiteY787" fmla="*/ 448218 h 6858000"/>
              <a:gd name="connsiteX788" fmla="*/ 3624562 w 7467663"/>
              <a:gd name="connsiteY788" fmla="*/ 367041 h 6858000"/>
              <a:gd name="connsiteX789" fmla="*/ 3766672 w 7467663"/>
              <a:gd name="connsiteY789" fmla="*/ 359429 h 6858000"/>
              <a:gd name="connsiteX790" fmla="*/ 3996338 w 7467663"/>
              <a:gd name="connsiteY790" fmla="*/ 968237 h 6858000"/>
              <a:gd name="connsiteX791" fmla="*/ 3766672 w 7467663"/>
              <a:gd name="connsiteY791" fmla="*/ 359429 h 6858000"/>
              <a:gd name="connsiteX792" fmla="*/ 5805386 w 7467663"/>
              <a:gd name="connsiteY792" fmla="*/ 239240 h 6858000"/>
              <a:gd name="connsiteX793" fmla="*/ 5736947 w 7467663"/>
              <a:gd name="connsiteY793" fmla="*/ 261367 h 6858000"/>
              <a:gd name="connsiteX794" fmla="*/ 5427012 w 7467663"/>
              <a:gd name="connsiteY794" fmla="*/ 311272 h 6858000"/>
              <a:gd name="connsiteX795" fmla="*/ 5147818 w 7467663"/>
              <a:gd name="connsiteY795" fmla="*/ 322112 h 6858000"/>
              <a:gd name="connsiteX796" fmla="*/ 5060854 w 7467663"/>
              <a:gd name="connsiteY796" fmla="*/ 311882 h 6858000"/>
              <a:gd name="connsiteX797" fmla="*/ 4945989 w 7467663"/>
              <a:gd name="connsiteY797" fmla="*/ 300516 h 6858000"/>
              <a:gd name="connsiteX798" fmla="*/ 5410479 w 7467663"/>
              <a:gd name="connsiteY798" fmla="*/ 348434 h 6858000"/>
              <a:gd name="connsiteX799" fmla="*/ 5805386 w 7467663"/>
              <a:gd name="connsiteY799" fmla="*/ 239240 h 6858000"/>
              <a:gd name="connsiteX800" fmla="*/ 5905192 w 7467663"/>
              <a:gd name="connsiteY800" fmla="*/ 163079 h 6858000"/>
              <a:gd name="connsiteX801" fmla="*/ 5865655 w 7467663"/>
              <a:gd name="connsiteY801" fmla="*/ 171901 h 6858000"/>
              <a:gd name="connsiteX802" fmla="*/ 5259740 w 7467663"/>
              <a:gd name="connsiteY802" fmla="*/ 257013 h 6858000"/>
              <a:gd name="connsiteX803" fmla="*/ 5208466 w 7467663"/>
              <a:gd name="connsiteY803" fmla="*/ 257550 h 6858000"/>
              <a:gd name="connsiteX804" fmla="*/ 4980204 w 7467663"/>
              <a:gd name="connsiteY804" fmla="*/ 271903 h 6858000"/>
              <a:gd name="connsiteX805" fmla="*/ 5068068 w 7467663"/>
              <a:gd name="connsiteY805" fmla="*/ 282244 h 6858000"/>
              <a:gd name="connsiteX806" fmla="*/ 5153231 w 7467663"/>
              <a:gd name="connsiteY806" fmla="*/ 292240 h 6858000"/>
              <a:gd name="connsiteX807" fmla="*/ 5426491 w 7467663"/>
              <a:gd name="connsiteY807" fmla="*/ 281128 h 6858000"/>
              <a:gd name="connsiteX808" fmla="*/ 5731212 w 7467663"/>
              <a:gd name="connsiteY808" fmla="*/ 231951 h 6858000"/>
              <a:gd name="connsiteX809" fmla="*/ 5905192 w 7467663"/>
              <a:gd name="connsiteY809" fmla="*/ 163079 h 6858000"/>
              <a:gd name="connsiteX810" fmla="*/ 5944437 w 7467663"/>
              <a:gd name="connsiteY810" fmla="*/ 113829 h 6858000"/>
              <a:gd name="connsiteX811" fmla="*/ 5825032 w 7467663"/>
              <a:gd name="connsiteY811" fmla="*/ 146405 h 6858000"/>
              <a:gd name="connsiteX812" fmla="*/ 4955599 w 7467663"/>
              <a:gd name="connsiteY812" fmla="*/ 247008 h 6858000"/>
              <a:gd name="connsiteX813" fmla="*/ 5210104 w 7467663"/>
              <a:gd name="connsiteY813" fmla="*/ 228123 h 6858000"/>
              <a:gd name="connsiteX814" fmla="*/ 5261015 w 7467663"/>
              <a:gd name="connsiteY814" fmla="*/ 227087 h 6858000"/>
              <a:gd name="connsiteX815" fmla="*/ 5861181 w 7467663"/>
              <a:gd name="connsiteY815" fmla="*/ 143093 h 6858000"/>
              <a:gd name="connsiteX816" fmla="*/ 5961252 w 7467663"/>
              <a:gd name="connsiteY816" fmla="*/ 114820 h 6858000"/>
              <a:gd name="connsiteX817" fmla="*/ 5944437 w 7467663"/>
              <a:gd name="connsiteY817" fmla="*/ 113829 h 6858000"/>
              <a:gd name="connsiteX818" fmla="*/ 3882765 w 7467663"/>
              <a:gd name="connsiteY818" fmla="*/ 0 h 6858000"/>
              <a:gd name="connsiteX819" fmla="*/ 3995099 w 7467663"/>
              <a:gd name="connsiteY819" fmla="*/ 0 h 6858000"/>
              <a:gd name="connsiteX820" fmla="*/ 4163818 w 7467663"/>
              <a:gd name="connsiteY820" fmla="*/ 234104 h 6858000"/>
              <a:gd name="connsiteX821" fmla="*/ 4172099 w 7467663"/>
              <a:gd name="connsiteY821" fmla="*/ 234207 h 6858000"/>
              <a:gd name="connsiteX822" fmla="*/ 4784282 w 7467663"/>
              <a:gd name="connsiteY822" fmla="*/ 276561 h 6858000"/>
              <a:gd name="connsiteX823" fmla="*/ 4801687 w 7467663"/>
              <a:gd name="connsiteY823" fmla="*/ 267764 h 6858000"/>
              <a:gd name="connsiteX824" fmla="*/ 6082788 w 7467663"/>
              <a:gd name="connsiteY824" fmla="*/ 64119 h 6858000"/>
              <a:gd name="connsiteX825" fmla="*/ 6099442 w 7467663"/>
              <a:gd name="connsiteY825" fmla="*/ 82568 h 6858000"/>
              <a:gd name="connsiteX826" fmla="*/ 4804137 w 7467663"/>
              <a:gd name="connsiteY826" fmla="*/ 320931 h 6858000"/>
              <a:gd name="connsiteX827" fmla="*/ 4227047 w 7467663"/>
              <a:gd name="connsiteY827" fmla="*/ 313415 h 6858000"/>
              <a:gd name="connsiteX828" fmla="*/ 4346041 w 7467663"/>
              <a:gd name="connsiteY828" fmla="*/ 456086 h 6858000"/>
              <a:gd name="connsiteX829" fmla="*/ 4870967 w 7467663"/>
              <a:gd name="connsiteY829" fmla="*/ 963061 h 6858000"/>
              <a:gd name="connsiteX830" fmla="*/ 4889647 w 7467663"/>
              <a:gd name="connsiteY830" fmla="*/ 957147 h 6858000"/>
              <a:gd name="connsiteX831" fmla="*/ 5422504 w 7467663"/>
              <a:gd name="connsiteY831" fmla="*/ 805191 h 6858000"/>
              <a:gd name="connsiteX832" fmla="*/ 6087656 w 7467663"/>
              <a:gd name="connsiteY832" fmla="*/ 826703 h 6858000"/>
              <a:gd name="connsiteX833" fmla="*/ 6058717 w 7467663"/>
              <a:gd name="connsiteY833" fmla="*/ 865992 h 6858000"/>
              <a:gd name="connsiteX834" fmla="*/ 4974153 w 7467663"/>
              <a:gd name="connsiteY834" fmla="*/ 1045456 h 6858000"/>
              <a:gd name="connsiteX835" fmla="*/ 5627835 w 7467663"/>
              <a:gd name="connsiteY835" fmla="*/ 1472077 h 6858000"/>
              <a:gd name="connsiteX836" fmla="*/ 5629817 w 7467663"/>
              <a:gd name="connsiteY836" fmla="*/ 1471412 h 6858000"/>
              <a:gd name="connsiteX837" fmla="*/ 5634124 w 7467663"/>
              <a:gd name="connsiteY837" fmla="*/ 1470572 h 6858000"/>
              <a:gd name="connsiteX838" fmla="*/ 5755832 w 7467663"/>
              <a:gd name="connsiteY838" fmla="*/ 1383886 h 6858000"/>
              <a:gd name="connsiteX839" fmla="*/ 6014186 w 7467663"/>
              <a:gd name="connsiteY839" fmla="*/ 1279799 h 6858000"/>
              <a:gd name="connsiteX840" fmla="*/ 6901619 w 7467663"/>
              <a:gd name="connsiteY840" fmla="*/ 1047874 h 6858000"/>
              <a:gd name="connsiteX841" fmla="*/ 6931566 w 7467663"/>
              <a:gd name="connsiteY841" fmla="*/ 1062034 h 6858000"/>
              <a:gd name="connsiteX842" fmla="*/ 5790982 w 7467663"/>
              <a:gd name="connsiteY842" fmla="*/ 1561380 h 6858000"/>
              <a:gd name="connsiteX843" fmla="*/ 6188971 w 7467663"/>
              <a:gd name="connsiteY843" fmla="*/ 1755168 h 6858000"/>
              <a:gd name="connsiteX844" fmla="*/ 6202446 w 7467663"/>
              <a:gd name="connsiteY844" fmla="*/ 1752268 h 6858000"/>
              <a:gd name="connsiteX845" fmla="*/ 7179560 w 7467663"/>
              <a:gd name="connsiteY845" fmla="*/ 1467551 h 6858000"/>
              <a:gd name="connsiteX846" fmla="*/ 7158730 w 7467663"/>
              <a:gd name="connsiteY846" fmla="*/ 1507835 h 6858000"/>
              <a:gd name="connsiteX847" fmla="*/ 6326959 w 7467663"/>
              <a:gd name="connsiteY847" fmla="*/ 1817686 h 6858000"/>
              <a:gd name="connsiteX848" fmla="*/ 6537433 w 7467663"/>
              <a:gd name="connsiteY848" fmla="*/ 1907790 h 6858000"/>
              <a:gd name="connsiteX849" fmla="*/ 6550221 w 7467663"/>
              <a:gd name="connsiteY849" fmla="*/ 1910729 h 6858000"/>
              <a:gd name="connsiteX850" fmla="*/ 6964438 w 7467663"/>
              <a:gd name="connsiteY850" fmla="*/ 2209505 h 6858000"/>
              <a:gd name="connsiteX851" fmla="*/ 7367862 w 7467663"/>
              <a:gd name="connsiteY851" fmla="*/ 2806833 h 6858000"/>
              <a:gd name="connsiteX852" fmla="*/ 7364329 w 7467663"/>
              <a:gd name="connsiteY852" fmla="*/ 2826907 h 6858000"/>
              <a:gd name="connsiteX853" fmla="*/ 7290545 w 7467663"/>
              <a:gd name="connsiteY853" fmla="*/ 2850663 h 6858000"/>
              <a:gd name="connsiteX854" fmla="*/ 6472036 w 7467663"/>
              <a:gd name="connsiteY854" fmla="*/ 1959003 h 6858000"/>
              <a:gd name="connsiteX855" fmla="*/ 5792897 w 7467663"/>
              <a:gd name="connsiteY855" fmla="*/ 1647747 h 6858000"/>
              <a:gd name="connsiteX856" fmla="*/ 5842751 w 7467663"/>
              <a:gd name="connsiteY856" fmla="*/ 1816112 h 6858000"/>
              <a:gd name="connsiteX857" fmla="*/ 5847424 w 7467663"/>
              <a:gd name="connsiteY857" fmla="*/ 1815776 h 6858000"/>
              <a:gd name="connsiteX858" fmla="*/ 6399821 w 7467663"/>
              <a:gd name="connsiteY858" fmla="*/ 2344799 h 6858000"/>
              <a:gd name="connsiteX859" fmla="*/ 6323232 w 7467663"/>
              <a:gd name="connsiteY859" fmla="*/ 2389634 h 6858000"/>
              <a:gd name="connsiteX860" fmla="*/ 5942958 w 7467663"/>
              <a:gd name="connsiteY860" fmla="*/ 2077708 h 6858000"/>
              <a:gd name="connsiteX861" fmla="*/ 5921559 w 7467663"/>
              <a:gd name="connsiteY861" fmla="*/ 2378596 h 6858000"/>
              <a:gd name="connsiteX862" fmla="*/ 5817651 w 7467663"/>
              <a:gd name="connsiteY862" fmla="*/ 3023919 h 6858000"/>
              <a:gd name="connsiteX863" fmla="*/ 5729634 w 7467663"/>
              <a:gd name="connsiteY863" fmla="*/ 3051849 h 6858000"/>
              <a:gd name="connsiteX864" fmla="*/ 5611018 w 7467663"/>
              <a:gd name="connsiteY864" fmla="*/ 2316769 h 6858000"/>
              <a:gd name="connsiteX865" fmla="*/ 5687608 w 7467663"/>
              <a:gd name="connsiteY865" fmla="*/ 2039972 h 6858000"/>
              <a:gd name="connsiteX866" fmla="*/ 5657554 w 7467663"/>
              <a:gd name="connsiteY866" fmla="*/ 1576445 h 6858000"/>
              <a:gd name="connsiteX867" fmla="*/ 5150475 w 7467663"/>
              <a:gd name="connsiteY867" fmla="*/ 1274012 h 6858000"/>
              <a:gd name="connsiteX868" fmla="*/ 5349142 w 7467663"/>
              <a:gd name="connsiteY868" fmla="*/ 2204405 h 6858000"/>
              <a:gd name="connsiteX869" fmla="*/ 5262214 w 7467663"/>
              <a:gd name="connsiteY869" fmla="*/ 2233836 h 6858000"/>
              <a:gd name="connsiteX870" fmla="*/ 4981539 w 7467663"/>
              <a:gd name="connsiteY870" fmla="*/ 1542201 h 6858000"/>
              <a:gd name="connsiteX871" fmla="*/ 4958461 w 7467663"/>
              <a:gd name="connsiteY871" fmla="*/ 1136957 h 6858000"/>
              <a:gd name="connsiteX872" fmla="*/ 4655015 w 7467663"/>
              <a:gd name="connsiteY872" fmla="*/ 891426 h 6858000"/>
              <a:gd name="connsiteX873" fmla="*/ 4348002 w 7467663"/>
              <a:gd name="connsiteY873" fmla="*/ 2205895 h 6858000"/>
              <a:gd name="connsiteX874" fmla="*/ 4262250 w 7467663"/>
              <a:gd name="connsiteY874" fmla="*/ 2219972 h 6858000"/>
              <a:gd name="connsiteX875" fmla="*/ 4550611 w 7467663"/>
              <a:gd name="connsiteY875" fmla="*/ 817540 h 6858000"/>
              <a:gd name="connsiteX876" fmla="*/ 4564418 w 7467663"/>
              <a:gd name="connsiteY876" fmla="*/ 808293 h 6858000"/>
              <a:gd name="connsiteX877" fmla="*/ 4266388 w 7467663"/>
              <a:gd name="connsiteY877" fmla="*/ 500083 h 6858000"/>
              <a:gd name="connsiteX878" fmla="*/ 4032842 w 7467663"/>
              <a:gd name="connsiteY878" fmla="*/ 211809 h 6858000"/>
              <a:gd name="connsiteX879" fmla="*/ 3882765 w 7467663"/>
              <a:gd name="connsiteY879" fmla="*/ 0 h 6858000"/>
              <a:gd name="connsiteX880" fmla="*/ 3721337 w 7467663"/>
              <a:gd name="connsiteY880" fmla="*/ 0 h 6858000"/>
              <a:gd name="connsiteX881" fmla="*/ 3797544 w 7467663"/>
              <a:gd name="connsiteY881" fmla="*/ 0 h 6858000"/>
              <a:gd name="connsiteX882" fmla="*/ 3775734 w 7467663"/>
              <a:gd name="connsiteY882" fmla="*/ 95131 h 6858000"/>
              <a:gd name="connsiteX883" fmla="*/ 3724807 w 7467663"/>
              <a:gd name="connsiteY883" fmla="*/ 272257 h 6858000"/>
              <a:gd name="connsiteX884" fmla="*/ 3726844 w 7467663"/>
              <a:gd name="connsiteY884" fmla="*/ 282988 h 6858000"/>
              <a:gd name="connsiteX885" fmla="*/ 3742664 w 7467663"/>
              <a:gd name="connsiteY885" fmla="*/ 279918 h 6858000"/>
              <a:gd name="connsiteX886" fmla="*/ 4103910 w 7467663"/>
              <a:gd name="connsiteY886" fmla="*/ 1161917 h 6858000"/>
              <a:gd name="connsiteX887" fmla="*/ 4020269 w 7467663"/>
              <a:gd name="connsiteY887" fmla="*/ 1200406 h 6858000"/>
              <a:gd name="connsiteX888" fmla="*/ 3674882 w 7467663"/>
              <a:gd name="connsiteY888" fmla="*/ 488524 h 6858000"/>
              <a:gd name="connsiteX889" fmla="*/ 3132682 w 7467663"/>
              <a:gd name="connsiteY889" fmla="*/ 1072284 h 6858000"/>
              <a:gd name="connsiteX890" fmla="*/ 2716346 w 7467663"/>
              <a:gd name="connsiteY890" fmla="*/ 1276376 h 6858000"/>
              <a:gd name="connsiteX891" fmla="*/ 2716772 w 7467663"/>
              <a:gd name="connsiteY891" fmla="*/ 1255462 h 6858000"/>
              <a:gd name="connsiteX892" fmla="*/ 3471096 w 7467663"/>
              <a:gd name="connsiteY892" fmla="*/ 437072 h 6858000"/>
              <a:gd name="connsiteX893" fmla="*/ 3639057 w 7467663"/>
              <a:gd name="connsiteY893" fmla="*/ 286334 h 6858000"/>
              <a:gd name="connsiteX894" fmla="*/ 3640309 w 7467663"/>
              <a:gd name="connsiteY894" fmla="*/ 284664 h 6858000"/>
              <a:gd name="connsiteX895" fmla="*/ 3646022 w 7467663"/>
              <a:gd name="connsiteY895" fmla="*/ 276711 h 6858000"/>
              <a:gd name="connsiteX896" fmla="*/ 3707943 w 7467663"/>
              <a:gd name="connsiteY896" fmla="*/ 65958 h 6858000"/>
              <a:gd name="connsiteX897" fmla="*/ 3721337 w 7467663"/>
              <a:gd name="connsiteY897" fmla="*/ 0 h 6858000"/>
              <a:gd name="connsiteX898" fmla="*/ 2867960 w 7467663"/>
              <a:gd name="connsiteY898" fmla="*/ 0 h 6858000"/>
              <a:gd name="connsiteX899" fmla="*/ 2926351 w 7467663"/>
              <a:gd name="connsiteY899" fmla="*/ 0 h 6858000"/>
              <a:gd name="connsiteX900" fmla="*/ 2902823 w 7467663"/>
              <a:gd name="connsiteY900" fmla="*/ 262929 h 6858000"/>
              <a:gd name="connsiteX901" fmla="*/ 2940663 w 7467663"/>
              <a:gd name="connsiteY901" fmla="*/ 140884 h 6858000"/>
              <a:gd name="connsiteX902" fmla="*/ 2947039 w 7467663"/>
              <a:gd name="connsiteY902" fmla="*/ 122524 h 6858000"/>
              <a:gd name="connsiteX903" fmla="*/ 2984316 w 7467663"/>
              <a:gd name="connsiteY903" fmla="*/ 0 h 6858000"/>
              <a:gd name="connsiteX904" fmla="*/ 3016114 w 7467663"/>
              <a:gd name="connsiteY904" fmla="*/ 0 h 6858000"/>
              <a:gd name="connsiteX905" fmla="*/ 2979949 w 7467663"/>
              <a:gd name="connsiteY905" fmla="*/ 119274 h 6858000"/>
              <a:gd name="connsiteX906" fmla="*/ 3023879 w 7467663"/>
              <a:gd name="connsiteY906" fmla="*/ 0 h 6858000"/>
              <a:gd name="connsiteX907" fmla="*/ 3105400 w 7467663"/>
              <a:gd name="connsiteY907" fmla="*/ 0 h 6858000"/>
              <a:gd name="connsiteX908" fmla="*/ 3094669 w 7467663"/>
              <a:gd name="connsiteY908" fmla="*/ 30308 h 6858000"/>
              <a:gd name="connsiteX909" fmla="*/ 2901945 w 7467663"/>
              <a:gd name="connsiteY909" fmla="*/ 466538 h 6858000"/>
              <a:gd name="connsiteX910" fmla="*/ 2815209 w 7467663"/>
              <a:gd name="connsiteY910" fmla="*/ 497361 h 6858000"/>
              <a:gd name="connsiteX911" fmla="*/ 2844845 w 7467663"/>
              <a:gd name="connsiteY911" fmla="*/ 127638 h 6858000"/>
              <a:gd name="connsiteX912" fmla="*/ 2867960 w 7467663"/>
              <a:gd name="connsiteY912" fmla="*/ 0 h 6858000"/>
              <a:gd name="connsiteX913" fmla="*/ 1057230 w 7467663"/>
              <a:gd name="connsiteY913" fmla="*/ 0 h 6858000"/>
              <a:gd name="connsiteX914" fmla="*/ 1111003 w 7467663"/>
              <a:gd name="connsiteY914" fmla="*/ 0 h 6858000"/>
              <a:gd name="connsiteX915" fmla="*/ 1125553 w 7467663"/>
              <a:gd name="connsiteY915" fmla="*/ 52588 h 6858000"/>
              <a:gd name="connsiteX916" fmla="*/ 1304276 w 7467663"/>
              <a:gd name="connsiteY916" fmla="*/ 476275 h 6858000"/>
              <a:gd name="connsiteX917" fmla="*/ 1492066 w 7467663"/>
              <a:gd name="connsiteY917" fmla="*/ 886333 h 6858000"/>
              <a:gd name="connsiteX918" fmla="*/ 1423698 w 7467663"/>
              <a:gd name="connsiteY918" fmla="*/ 710817 h 6858000"/>
              <a:gd name="connsiteX919" fmla="*/ 1357609 w 7467663"/>
              <a:gd name="connsiteY919" fmla="*/ 532892 h 6858000"/>
              <a:gd name="connsiteX920" fmla="*/ 1309550 w 7467663"/>
              <a:gd name="connsiteY920" fmla="*/ 374031 h 6858000"/>
              <a:gd name="connsiteX921" fmla="*/ 1193673 w 7467663"/>
              <a:gd name="connsiteY921" fmla="*/ 49533 h 6858000"/>
              <a:gd name="connsiteX922" fmla="*/ 1164391 w 7467663"/>
              <a:gd name="connsiteY922" fmla="*/ 0 h 6858000"/>
              <a:gd name="connsiteX923" fmla="*/ 1200666 w 7467663"/>
              <a:gd name="connsiteY923" fmla="*/ 0 h 6858000"/>
              <a:gd name="connsiteX924" fmla="*/ 1223408 w 7467663"/>
              <a:gd name="connsiteY924" fmla="*/ 38996 h 6858000"/>
              <a:gd name="connsiteX925" fmla="*/ 1339635 w 7467663"/>
              <a:gd name="connsiteY925" fmla="*/ 365517 h 6858000"/>
              <a:gd name="connsiteX926" fmla="*/ 1387469 w 7467663"/>
              <a:gd name="connsiteY926" fmla="*/ 523079 h 6858000"/>
              <a:gd name="connsiteX927" fmla="*/ 1452685 w 7467663"/>
              <a:gd name="connsiteY927" fmla="*/ 699806 h 6858000"/>
              <a:gd name="connsiteX928" fmla="*/ 1492092 w 7467663"/>
              <a:gd name="connsiteY928" fmla="*/ 800424 h 6858000"/>
              <a:gd name="connsiteX929" fmla="*/ 1455302 w 7467663"/>
              <a:gd name="connsiteY929" fmla="*/ 632913 h 6858000"/>
              <a:gd name="connsiteX930" fmla="*/ 1222336 w 7467663"/>
              <a:gd name="connsiteY930" fmla="*/ 9480 h 6858000"/>
              <a:gd name="connsiteX931" fmla="*/ 1214634 w 7467663"/>
              <a:gd name="connsiteY931" fmla="*/ 0 h 6858000"/>
              <a:gd name="connsiteX932" fmla="*/ 1289827 w 7467663"/>
              <a:gd name="connsiteY932" fmla="*/ 0 h 6858000"/>
              <a:gd name="connsiteX933" fmla="*/ 1321076 w 7467663"/>
              <a:gd name="connsiteY933" fmla="*/ 59722 h 6858000"/>
              <a:gd name="connsiteX934" fmla="*/ 1512579 w 7467663"/>
              <a:gd name="connsiteY934" fmla="*/ 626441 h 6858000"/>
              <a:gd name="connsiteX935" fmla="*/ 1506076 w 7467663"/>
              <a:gd name="connsiteY935" fmla="*/ 1089289 h 6858000"/>
              <a:gd name="connsiteX936" fmla="*/ 1486346 w 7467663"/>
              <a:gd name="connsiteY936" fmla="*/ 1079919 h 6858000"/>
              <a:gd name="connsiteX937" fmla="*/ 1070511 w 7467663"/>
              <a:gd name="connsiteY937" fmla="*/ 48609 h 6858000"/>
              <a:gd name="connsiteX938" fmla="*/ 1057230 w 7467663"/>
              <a:gd name="connsiteY938" fmla="*/ 0 h 6858000"/>
              <a:gd name="connsiteX939" fmla="*/ 43151 w 7467663"/>
              <a:gd name="connsiteY939" fmla="*/ 0 h 6858000"/>
              <a:gd name="connsiteX940" fmla="*/ 95283 w 7467663"/>
              <a:gd name="connsiteY940" fmla="*/ 0 h 6858000"/>
              <a:gd name="connsiteX941" fmla="*/ 300708 w 7467663"/>
              <a:gd name="connsiteY941" fmla="*/ 154571 h 6858000"/>
              <a:gd name="connsiteX942" fmla="*/ 530414 w 7467663"/>
              <a:gd name="connsiteY942" fmla="*/ 354673 h 6858000"/>
              <a:gd name="connsiteX943" fmla="*/ 333785 w 7467663"/>
              <a:gd name="connsiteY943" fmla="*/ 161564 h 6858000"/>
              <a:gd name="connsiteX944" fmla="*/ 147005 w 7467663"/>
              <a:gd name="connsiteY944" fmla="*/ 0 h 6858000"/>
              <a:gd name="connsiteX945" fmla="*/ 272509 w 7467663"/>
              <a:gd name="connsiteY945" fmla="*/ 0 h 6858000"/>
              <a:gd name="connsiteX946" fmla="*/ 326276 w 7467663"/>
              <a:gd name="connsiteY946" fmla="*/ 45847 h 6858000"/>
              <a:gd name="connsiteX947" fmla="*/ 823759 w 7467663"/>
              <a:gd name="connsiteY947" fmla="*/ 574145 h 6858000"/>
              <a:gd name="connsiteX948" fmla="*/ 811254 w 7467663"/>
              <a:gd name="connsiteY948" fmla="*/ 665546 h 6858000"/>
              <a:gd name="connsiteX949" fmla="*/ 154042 w 7467663"/>
              <a:gd name="connsiteY949" fmla="*/ 261522 h 6858000"/>
              <a:gd name="connsiteX950" fmla="*/ 13550 w 7467663"/>
              <a:gd name="connsiteY950" fmla="*/ 158423 h 6858000"/>
              <a:gd name="connsiteX951" fmla="*/ 0 w 7467663"/>
              <a:gd name="connsiteY951" fmla="*/ 146618 h 6858000"/>
              <a:gd name="connsiteX952" fmla="*/ 0 w 7467663"/>
              <a:gd name="connsiteY952" fmla="*/ 59161 h 6858000"/>
              <a:gd name="connsiteX953" fmla="*/ 45427 w 7467663"/>
              <a:gd name="connsiteY953" fmla="*/ 101078 h 6858000"/>
              <a:gd name="connsiteX954" fmla="*/ 630103 w 7467663"/>
              <a:gd name="connsiteY954" fmla="*/ 485885 h 6858000"/>
              <a:gd name="connsiteX955" fmla="*/ 532040 w 7467663"/>
              <a:gd name="connsiteY955" fmla="*/ 399359 h 6858000"/>
              <a:gd name="connsiteX956" fmla="*/ 517618 w 7467663"/>
              <a:gd name="connsiteY956" fmla="*/ 385726 h 6858000"/>
              <a:gd name="connsiteX957" fmla="*/ 285074 w 7467663"/>
              <a:gd name="connsiteY957" fmla="*/ 182755 h 6858000"/>
              <a:gd name="connsiteX958" fmla="*/ 43151 w 7467663"/>
              <a:gd name="connsiteY958" fmla="*/ 0 h 6858000"/>
              <a:gd name="connsiteX0" fmla="*/ 369702 w 7467663"/>
              <a:gd name="connsiteY0" fmla="*/ 6712169 h 6858000"/>
              <a:gd name="connsiteX1" fmla="*/ 366575 w 7467663"/>
              <a:gd name="connsiteY1" fmla="*/ 6715556 h 6858000"/>
              <a:gd name="connsiteX2" fmla="*/ 371637 w 7467663"/>
              <a:gd name="connsiteY2" fmla="*/ 6713954 h 6858000"/>
              <a:gd name="connsiteX3" fmla="*/ 369702 w 7467663"/>
              <a:gd name="connsiteY3" fmla="*/ 6712169 h 6858000"/>
              <a:gd name="connsiteX4" fmla="*/ 7088673 w 7467663"/>
              <a:gd name="connsiteY4" fmla="*/ 6610396 h 6858000"/>
              <a:gd name="connsiteX5" fmla="*/ 7440138 w 7467663"/>
              <a:gd name="connsiteY5" fmla="*/ 6622648 h 6858000"/>
              <a:gd name="connsiteX6" fmla="*/ 7467600 w 7467663"/>
              <a:gd name="connsiteY6" fmla="*/ 6628217 h 6858000"/>
              <a:gd name="connsiteX7" fmla="*/ 7467600 w 7467663"/>
              <a:gd name="connsiteY7" fmla="*/ 6668575 h 6858000"/>
              <a:gd name="connsiteX8" fmla="*/ 7392322 w 7467663"/>
              <a:gd name="connsiteY8" fmla="*/ 6658238 h 6858000"/>
              <a:gd name="connsiteX9" fmla="*/ 7467600 w 7467663"/>
              <a:gd name="connsiteY9" fmla="*/ 6683873 h 6858000"/>
              <a:gd name="connsiteX10" fmla="*/ 7467600 w 7467663"/>
              <a:gd name="connsiteY10" fmla="*/ 6714215 h 6858000"/>
              <a:gd name="connsiteX11" fmla="*/ 7447383 w 7467663"/>
              <a:gd name="connsiteY11" fmla="*/ 6707202 h 6858000"/>
              <a:gd name="connsiteX12" fmla="*/ 7289862 w 7467663"/>
              <a:gd name="connsiteY12" fmla="*/ 6659827 h 6858000"/>
              <a:gd name="connsiteX13" fmla="*/ 7434024 w 7467663"/>
              <a:gd name="connsiteY13" fmla="*/ 6722130 h 6858000"/>
              <a:gd name="connsiteX14" fmla="*/ 7467600 w 7467663"/>
              <a:gd name="connsiteY14" fmla="*/ 6736157 h 6858000"/>
              <a:gd name="connsiteX15" fmla="*/ 7467600 w 7467663"/>
              <a:gd name="connsiteY15" fmla="*/ 6767913 h 6858000"/>
              <a:gd name="connsiteX16" fmla="*/ 7392158 w 7467663"/>
              <a:gd name="connsiteY16" fmla="*/ 6771365 h 6858000"/>
              <a:gd name="connsiteX17" fmla="*/ 7467600 w 7467663"/>
              <a:gd name="connsiteY17" fmla="*/ 6805948 h 6858000"/>
              <a:gd name="connsiteX18" fmla="*/ 7467600 w 7467663"/>
              <a:gd name="connsiteY18" fmla="*/ 6831490 h 6858000"/>
              <a:gd name="connsiteX19" fmla="*/ 7410696 w 7467663"/>
              <a:gd name="connsiteY19" fmla="*/ 6803861 h 6858000"/>
              <a:gd name="connsiteX20" fmla="*/ 7088673 w 7467663"/>
              <a:gd name="connsiteY20" fmla="*/ 6610396 h 6858000"/>
              <a:gd name="connsiteX21" fmla="*/ 1019354 w 7467663"/>
              <a:gd name="connsiteY21" fmla="*/ 6315006 h 6858000"/>
              <a:gd name="connsiteX22" fmla="*/ 441046 w 7467663"/>
              <a:gd name="connsiteY22" fmla="*/ 6691153 h 6858000"/>
              <a:gd name="connsiteX23" fmla="*/ 1019354 w 7467663"/>
              <a:gd name="connsiteY23" fmla="*/ 6315006 h 6858000"/>
              <a:gd name="connsiteX24" fmla="*/ 991680 w 7467663"/>
              <a:gd name="connsiteY24" fmla="*/ 6298413 h 6858000"/>
              <a:gd name="connsiteX25" fmla="*/ 409060 w 7467663"/>
              <a:gd name="connsiteY25" fmla="*/ 6671470 h 6858000"/>
              <a:gd name="connsiteX26" fmla="*/ 991680 w 7467663"/>
              <a:gd name="connsiteY26" fmla="*/ 6298413 h 6858000"/>
              <a:gd name="connsiteX27" fmla="*/ 103333 w 7467663"/>
              <a:gd name="connsiteY27" fmla="*/ 5699602 h 6858000"/>
              <a:gd name="connsiteX28" fmla="*/ 233938 w 7467663"/>
              <a:gd name="connsiteY28" fmla="*/ 5809416 h 6858000"/>
              <a:gd name="connsiteX29" fmla="*/ 883580 w 7467663"/>
              <a:gd name="connsiteY29" fmla="*/ 6180710 h 6858000"/>
              <a:gd name="connsiteX30" fmla="*/ 487337 w 7467663"/>
              <a:gd name="connsiteY30" fmla="*/ 5950182 h 6858000"/>
              <a:gd name="connsiteX31" fmla="*/ 354051 w 7467663"/>
              <a:gd name="connsiteY31" fmla="*/ 5854912 h 6858000"/>
              <a:gd name="connsiteX32" fmla="*/ 195436 w 7467663"/>
              <a:gd name="connsiteY32" fmla="*/ 5755068 h 6858000"/>
              <a:gd name="connsiteX33" fmla="*/ 103333 w 7467663"/>
              <a:gd name="connsiteY33" fmla="*/ 5699602 h 6858000"/>
              <a:gd name="connsiteX34" fmla="*/ 5539432 w 7467663"/>
              <a:gd name="connsiteY34" fmla="*/ 5642928 h 6858000"/>
              <a:gd name="connsiteX35" fmla="*/ 5555462 w 7467663"/>
              <a:gd name="connsiteY35" fmla="*/ 5694454 h 6858000"/>
              <a:gd name="connsiteX36" fmla="*/ 5828270 w 7467663"/>
              <a:gd name="connsiteY36" fmla="*/ 6320663 h 6858000"/>
              <a:gd name="connsiteX37" fmla="*/ 5947416 w 7467663"/>
              <a:gd name="connsiteY37" fmla="*/ 6574846 h 6858000"/>
              <a:gd name="connsiteX38" fmla="*/ 5539432 w 7467663"/>
              <a:gd name="connsiteY38" fmla="*/ 5642928 h 6858000"/>
              <a:gd name="connsiteX39" fmla="*/ 51253 w 7467663"/>
              <a:gd name="connsiteY39" fmla="*/ 5631825 h 6858000"/>
              <a:gd name="connsiteX40" fmla="*/ 211622 w 7467663"/>
              <a:gd name="connsiteY40" fmla="*/ 5728803 h 6858000"/>
              <a:gd name="connsiteX41" fmla="*/ 371652 w 7467663"/>
              <a:gd name="connsiteY41" fmla="*/ 5829062 h 6858000"/>
              <a:gd name="connsiteX42" fmla="*/ 505903 w 7467663"/>
              <a:gd name="connsiteY42" fmla="*/ 5925221 h 6858000"/>
              <a:gd name="connsiteX43" fmla="*/ 899240 w 7467663"/>
              <a:gd name="connsiteY43" fmla="*/ 6153068 h 6858000"/>
              <a:gd name="connsiteX44" fmla="*/ 988114 w 7467663"/>
              <a:gd name="connsiteY44" fmla="*/ 6174204 h 6858000"/>
              <a:gd name="connsiteX45" fmla="*/ 845971 w 7467663"/>
              <a:gd name="connsiteY45" fmla="*/ 6067177 h 6858000"/>
              <a:gd name="connsiteX46" fmla="*/ 448057 w 7467663"/>
              <a:gd name="connsiteY46" fmla="*/ 5841376 h 6858000"/>
              <a:gd name="connsiteX47" fmla="*/ 51253 w 7467663"/>
              <a:gd name="connsiteY47" fmla="*/ 5631825 h 6858000"/>
              <a:gd name="connsiteX48" fmla="*/ 2606687 w 7467663"/>
              <a:gd name="connsiteY48" fmla="*/ 5630718 h 6858000"/>
              <a:gd name="connsiteX49" fmla="*/ 2645658 w 7467663"/>
              <a:gd name="connsiteY49" fmla="*/ 6640259 h 6858000"/>
              <a:gd name="connsiteX50" fmla="*/ 2606687 w 7467663"/>
              <a:gd name="connsiteY50" fmla="*/ 5630718 h 6858000"/>
              <a:gd name="connsiteX51" fmla="*/ 3642057 w 7467663"/>
              <a:gd name="connsiteY51" fmla="*/ 5573487 h 6858000"/>
              <a:gd name="connsiteX52" fmla="*/ 3632981 w 7467663"/>
              <a:gd name="connsiteY52" fmla="*/ 5579437 h 6858000"/>
              <a:gd name="connsiteX53" fmla="*/ 3382436 w 7467663"/>
              <a:gd name="connsiteY53" fmla="*/ 5952726 h 6858000"/>
              <a:gd name="connsiteX54" fmla="*/ 3191929 w 7467663"/>
              <a:gd name="connsiteY54" fmla="*/ 6662669 h 6858000"/>
              <a:gd name="connsiteX55" fmla="*/ 3369898 w 7467663"/>
              <a:gd name="connsiteY55" fmla="*/ 6081771 h 6858000"/>
              <a:gd name="connsiteX56" fmla="*/ 3642057 w 7467663"/>
              <a:gd name="connsiteY56" fmla="*/ 5573487 h 6858000"/>
              <a:gd name="connsiteX57" fmla="*/ 2650666 w 7467663"/>
              <a:gd name="connsiteY57" fmla="*/ 5530686 h 6858000"/>
              <a:gd name="connsiteX58" fmla="*/ 2650249 w 7467663"/>
              <a:gd name="connsiteY58" fmla="*/ 5532101 h 6858000"/>
              <a:gd name="connsiteX59" fmla="*/ 2663808 w 7467663"/>
              <a:gd name="connsiteY59" fmla="*/ 6535215 h 6858000"/>
              <a:gd name="connsiteX60" fmla="*/ 2665418 w 7467663"/>
              <a:gd name="connsiteY60" fmla="*/ 6132756 h 6858000"/>
              <a:gd name="connsiteX61" fmla="*/ 2650666 w 7467663"/>
              <a:gd name="connsiteY61" fmla="*/ 5530686 h 6858000"/>
              <a:gd name="connsiteX62" fmla="*/ 2680277 w 7467663"/>
              <a:gd name="connsiteY62" fmla="*/ 5479204 h 6858000"/>
              <a:gd name="connsiteX63" fmla="*/ 2678972 w 7467663"/>
              <a:gd name="connsiteY63" fmla="*/ 5481582 h 6858000"/>
              <a:gd name="connsiteX64" fmla="*/ 2696666 w 7467663"/>
              <a:gd name="connsiteY64" fmla="*/ 6133836 h 6858000"/>
              <a:gd name="connsiteX65" fmla="*/ 2695769 w 7467663"/>
              <a:gd name="connsiteY65" fmla="*/ 6390955 h 6858000"/>
              <a:gd name="connsiteX66" fmla="*/ 2739893 w 7467663"/>
              <a:gd name="connsiteY66" fmla="*/ 6108357 h 6858000"/>
              <a:gd name="connsiteX67" fmla="*/ 2680277 w 7467663"/>
              <a:gd name="connsiteY67" fmla="*/ 5479204 h 6858000"/>
              <a:gd name="connsiteX68" fmla="*/ 1132195 w 7467663"/>
              <a:gd name="connsiteY68" fmla="*/ 5467980 h 6858000"/>
              <a:gd name="connsiteX69" fmla="*/ 1679056 w 7467663"/>
              <a:gd name="connsiteY69" fmla="*/ 5516907 h 6858000"/>
              <a:gd name="connsiteX70" fmla="*/ 2128648 w 7467663"/>
              <a:gd name="connsiteY70" fmla="*/ 5474249 h 6858000"/>
              <a:gd name="connsiteX71" fmla="*/ 1825619 w 7467663"/>
              <a:gd name="connsiteY71" fmla="*/ 5478447 h 6858000"/>
              <a:gd name="connsiteX72" fmla="*/ 1737798 w 7467663"/>
              <a:gd name="connsiteY72" fmla="*/ 5483353 h 6858000"/>
              <a:gd name="connsiteX73" fmla="*/ 1132195 w 7467663"/>
              <a:gd name="connsiteY73" fmla="*/ 5467980 h 6858000"/>
              <a:gd name="connsiteX74" fmla="*/ 7454976 w 7467663"/>
              <a:gd name="connsiteY74" fmla="*/ 6318297 h 6858000"/>
              <a:gd name="connsiteX75" fmla="*/ 7467600 w 7467663"/>
              <a:gd name="connsiteY75" fmla="*/ 6163634 h 6858000"/>
              <a:gd name="connsiteX76" fmla="*/ 7448321 w 7467663"/>
              <a:gd name="connsiteY76" fmla="*/ 6190991 h 6858000"/>
              <a:gd name="connsiteX77" fmla="*/ 7467600 w 7467663"/>
              <a:gd name="connsiteY77" fmla="*/ 6334256 h 6858000"/>
              <a:gd name="connsiteX78" fmla="*/ 7454976 w 7467663"/>
              <a:gd name="connsiteY78" fmla="*/ 6318297 h 6858000"/>
              <a:gd name="connsiteX79" fmla="*/ 1456157 w 7467663"/>
              <a:gd name="connsiteY79" fmla="*/ 5371404 h 6858000"/>
              <a:gd name="connsiteX80" fmla="*/ 1244432 w 7467663"/>
              <a:gd name="connsiteY80" fmla="*/ 5385601 h 6858000"/>
              <a:gd name="connsiteX81" fmla="*/ 973990 w 7467663"/>
              <a:gd name="connsiteY81" fmla="*/ 5424940 h 6858000"/>
              <a:gd name="connsiteX82" fmla="*/ 1103809 w 7467663"/>
              <a:gd name="connsiteY82" fmla="*/ 5433720 h 6858000"/>
              <a:gd name="connsiteX83" fmla="*/ 1123454 w 7467663"/>
              <a:gd name="connsiteY83" fmla="*/ 5435727 h 6858000"/>
              <a:gd name="connsiteX84" fmla="*/ 1737017 w 7467663"/>
              <a:gd name="connsiteY84" fmla="*/ 5452183 h 6858000"/>
              <a:gd name="connsiteX85" fmla="*/ 1824397 w 7467663"/>
              <a:gd name="connsiteY85" fmla="*/ 5447757 h 6858000"/>
              <a:gd name="connsiteX86" fmla="*/ 2070059 w 7467663"/>
              <a:gd name="connsiteY86" fmla="*/ 5441660 h 6858000"/>
              <a:gd name="connsiteX87" fmla="*/ 1456157 w 7467663"/>
              <a:gd name="connsiteY87" fmla="*/ 5371404 h 6858000"/>
              <a:gd name="connsiteX88" fmla="*/ 4988186 w 7467663"/>
              <a:gd name="connsiteY88" fmla="*/ 5216467 h 6858000"/>
              <a:gd name="connsiteX89" fmla="*/ 4777334 w 7467663"/>
              <a:gd name="connsiteY89" fmla="*/ 5406072 h 6858000"/>
              <a:gd name="connsiteX90" fmla="*/ 4718341 w 7467663"/>
              <a:gd name="connsiteY90" fmla="*/ 5468043 h 6858000"/>
              <a:gd name="connsiteX91" fmla="*/ 4604655 w 7467663"/>
              <a:gd name="connsiteY91" fmla="*/ 5583434 h 6858000"/>
              <a:gd name="connsiteX92" fmla="*/ 4565074 w 7467663"/>
              <a:gd name="connsiteY92" fmla="*/ 5618550 h 6858000"/>
              <a:gd name="connsiteX93" fmla="*/ 4988186 w 7467663"/>
              <a:gd name="connsiteY93" fmla="*/ 5216467 h 6858000"/>
              <a:gd name="connsiteX94" fmla="*/ 4978032 w 7467663"/>
              <a:gd name="connsiteY94" fmla="*/ 5183809 h 6858000"/>
              <a:gd name="connsiteX95" fmla="*/ 4463413 w 7467663"/>
              <a:gd name="connsiteY95" fmla="*/ 5615162 h 6858000"/>
              <a:gd name="connsiteX96" fmla="*/ 4358134 w 7467663"/>
              <a:gd name="connsiteY96" fmla="*/ 5742791 h 6858000"/>
              <a:gd name="connsiteX97" fmla="*/ 4376219 w 7467663"/>
              <a:gd name="connsiteY97" fmla="*/ 5729027 h 6858000"/>
              <a:gd name="connsiteX98" fmla="*/ 4582340 w 7467663"/>
              <a:gd name="connsiteY98" fmla="*/ 5561037 h 6858000"/>
              <a:gd name="connsiteX99" fmla="*/ 4694684 w 7467663"/>
              <a:gd name="connsiteY99" fmla="*/ 5447098 h 6858000"/>
              <a:gd name="connsiteX100" fmla="*/ 4754123 w 7467663"/>
              <a:gd name="connsiteY100" fmla="*/ 5384643 h 6858000"/>
              <a:gd name="connsiteX101" fmla="*/ 4978032 w 7467663"/>
              <a:gd name="connsiteY101" fmla="*/ 5183809 h 6858000"/>
              <a:gd name="connsiteX102" fmla="*/ 1903353 w 7467663"/>
              <a:gd name="connsiteY102" fmla="*/ 5044827 h 6858000"/>
              <a:gd name="connsiteX103" fmla="*/ 1936931 w 7467663"/>
              <a:gd name="connsiteY103" fmla="*/ 5093954 h 6858000"/>
              <a:gd name="connsiteX104" fmla="*/ 2195868 w 7467663"/>
              <a:gd name="connsiteY104" fmla="*/ 5396574 h 6858000"/>
              <a:gd name="connsiteX105" fmla="*/ 2088852 w 7467663"/>
              <a:gd name="connsiteY105" fmla="*/ 5166123 h 6858000"/>
              <a:gd name="connsiteX106" fmla="*/ 1958241 w 7467663"/>
              <a:gd name="connsiteY106" fmla="*/ 5067955 h 6858000"/>
              <a:gd name="connsiteX107" fmla="*/ 1903353 w 7467663"/>
              <a:gd name="connsiteY107" fmla="*/ 5044827 h 6858000"/>
              <a:gd name="connsiteX108" fmla="*/ 1979378 w 7467663"/>
              <a:gd name="connsiteY108" fmla="*/ 4769504 h 6858000"/>
              <a:gd name="connsiteX109" fmla="*/ 2882120 w 7467663"/>
              <a:gd name="connsiteY109" fmla="*/ 5064547 h 6858000"/>
              <a:gd name="connsiteX110" fmla="*/ 2793103 w 7467663"/>
              <a:gd name="connsiteY110" fmla="*/ 5039699 h 6858000"/>
              <a:gd name="connsiteX111" fmla="*/ 2770041 w 7467663"/>
              <a:gd name="connsiteY111" fmla="*/ 5033634 h 6858000"/>
              <a:gd name="connsiteX112" fmla="*/ 1979378 w 7467663"/>
              <a:gd name="connsiteY112" fmla="*/ 4769504 h 6858000"/>
              <a:gd name="connsiteX113" fmla="*/ 1927410 w 7467663"/>
              <a:gd name="connsiteY113" fmla="*/ 4716164 h 6858000"/>
              <a:gd name="connsiteX114" fmla="*/ 1959587 w 7467663"/>
              <a:gd name="connsiteY114" fmla="*/ 4728849 h 6858000"/>
              <a:gd name="connsiteX115" fmla="*/ 2777707 w 7467663"/>
              <a:gd name="connsiteY115" fmla="*/ 5003991 h 6858000"/>
              <a:gd name="connsiteX116" fmla="*/ 2800768 w 7467663"/>
              <a:gd name="connsiteY116" fmla="*/ 5010056 h 6858000"/>
              <a:gd name="connsiteX117" fmla="*/ 2879408 w 7467663"/>
              <a:gd name="connsiteY117" fmla="*/ 5031590 h 6858000"/>
              <a:gd name="connsiteX118" fmla="*/ 2862295 w 7467663"/>
              <a:gd name="connsiteY118" fmla="*/ 5022958 h 6858000"/>
              <a:gd name="connsiteX119" fmla="*/ 2813343 w 7467663"/>
              <a:gd name="connsiteY119" fmla="*/ 4998369 h 6858000"/>
              <a:gd name="connsiteX120" fmla="*/ 2646245 w 7467663"/>
              <a:gd name="connsiteY120" fmla="*/ 4930999 h 6858000"/>
              <a:gd name="connsiteX121" fmla="*/ 1999243 w 7467663"/>
              <a:gd name="connsiteY121" fmla="*/ 4730524 h 6858000"/>
              <a:gd name="connsiteX122" fmla="*/ 1979527 w 7467663"/>
              <a:gd name="connsiteY122" fmla="*/ 4726651 h 6858000"/>
              <a:gd name="connsiteX123" fmla="*/ 1927410 w 7467663"/>
              <a:gd name="connsiteY123" fmla="*/ 4716164 h 6858000"/>
              <a:gd name="connsiteX124" fmla="*/ 1997014 w 7467663"/>
              <a:gd name="connsiteY124" fmla="*/ 4698007 h 6858000"/>
              <a:gd name="connsiteX125" fmla="*/ 2005458 w 7467663"/>
              <a:gd name="connsiteY125" fmla="*/ 4699540 h 6858000"/>
              <a:gd name="connsiteX126" fmla="*/ 2657186 w 7467663"/>
              <a:gd name="connsiteY126" fmla="*/ 4901687 h 6858000"/>
              <a:gd name="connsiteX127" fmla="*/ 2826662 w 7467663"/>
              <a:gd name="connsiteY127" fmla="*/ 4970362 h 6858000"/>
              <a:gd name="connsiteX128" fmla="*/ 2876100 w 7467663"/>
              <a:gd name="connsiteY128" fmla="*/ 4995397 h 6858000"/>
              <a:gd name="connsiteX129" fmla="*/ 3042600 w 7467663"/>
              <a:gd name="connsiteY129" fmla="*/ 5059532 h 6858000"/>
              <a:gd name="connsiteX130" fmla="*/ 1997014 w 7467663"/>
              <a:gd name="connsiteY130" fmla="*/ 4698007 h 6858000"/>
              <a:gd name="connsiteX131" fmla="*/ 2305292 w 7467663"/>
              <a:gd name="connsiteY131" fmla="*/ 4219492 h 6858000"/>
              <a:gd name="connsiteX132" fmla="*/ 3360922 w 7467663"/>
              <a:gd name="connsiteY132" fmla="*/ 4529373 h 6858000"/>
              <a:gd name="connsiteX133" fmla="*/ 3492420 w 7467663"/>
              <a:gd name="connsiteY133" fmla="*/ 4510145 h 6858000"/>
              <a:gd name="connsiteX134" fmla="*/ 3364086 w 7467663"/>
              <a:gd name="connsiteY134" fmla="*/ 4480340 h 6858000"/>
              <a:gd name="connsiteX135" fmla="*/ 3225818 w 7467663"/>
              <a:gd name="connsiteY135" fmla="*/ 4411822 h 6858000"/>
              <a:gd name="connsiteX136" fmla="*/ 3129696 w 7467663"/>
              <a:gd name="connsiteY136" fmla="*/ 4360704 h 6858000"/>
              <a:gd name="connsiteX137" fmla="*/ 2814545 w 7467663"/>
              <a:gd name="connsiteY137" fmla="*/ 4282955 h 6858000"/>
              <a:gd name="connsiteX138" fmla="*/ 2305292 w 7467663"/>
              <a:gd name="connsiteY138" fmla="*/ 4219492 h 6858000"/>
              <a:gd name="connsiteX139" fmla="*/ 2626982 w 7467663"/>
              <a:gd name="connsiteY139" fmla="*/ 4206450 h 6858000"/>
              <a:gd name="connsiteX140" fmla="*/ 2490617 w 7467663"/>
              <a:gd name="connsiteY140" fmla="*/ 4206951 h 6858000"/>
              <a:gd name="connsiteX141" fmla="*/ 2819869 w 7467663"/>
              <a:gd name="connsiteY141" fmla="*/ 4252936 h 6858000"/>
              <a:gd name="connsiteX142" fmla="*/ 3143018 w 7467663"/>
              <a:gd name="connsiteY142" fmla="*/ 4332698 h 6858000"/>
              <a:gd name="connsiteX143" fmla="*/ 3241520 w 7467663"/>
              <a:gd name="connsiteY143" fmla="*/ 4385112 h 6858000"/>
              <a:gd name="connsiteX144" fmla="*/ 3374575 w 7467663"/>
              <a:gd name="connsiteY144" fmla="*/ 4451517 h 6858000"/>
              <a:gd name="connsiteX145" fmla="*/ 3505221 w 7467663"/>
              <a:gd name="connsiteY145" fmla="*/ 4480757 h 6858000"/>
              <a:gd name="connsiteX146" fmla="*/ 2626982 w 7467663"/>
              <a:gd name="connsiteY146" fmla="*/ 4206450 h 6858000"/>
              <a:gd name="connsiteX147" fmla="*/ 1310106 w 7467663"/>
              <a:gd name="connsiteY147" fmla="*/ 3943217 h 6858000"/>
              <a:gd name="connsiteX148" fmla="*/ 854994 w 7467663"/>
              <a:gd name="connsiteY148" fmla="*/ 4399136 h 6858000"/>
              <a:gd name="connsiteX149" fmla="*/ 742462 w 7467663"/>
              <a:gd name="connsiteY149" fmla="*/ 4594648 h 6858000"/>
              <a:gd name="connsiteX150" fmla="*/ 820602 w 7467663"/>
              <a:gd name="connsiteY150" fmla="*/ 4485915 h 6858000"/>
              <a:gd name="connsiteX151" fmla="*/ 878295 w 7467663"/>
              <a:gd name="connsiteY151" fmla="*/ 4403594 h 6858000"/>
              <a:gd name="connsiteX152" fmla="*/ 1240607 w 7467663"/>
              <a:gd name="connsiteY152" fmla="*/ 4010401 h 6858000"/>
              <a:gd name="connsiteX153" fmla="*/ 1310106 w 7467663"/>
              <a:gd name="connsiteY153" fmla="*/ 3943217 h 6858000"/>
              <a:gd name="connsiteX154" fmla="*/ 1423113 w 7467663"/>
              <a:gd name="connsiteY154" fmla="*/ 3874565 h 6858000"/>
              <a:gd name="connsiteX155" fmla="*/ 1260565 w 7467663"/>
              <a:gd name="connsiteY155" fmla="*/ 4031982 h 6858000"/>
              <a:gd name="connsiteX156" fmla="*/ 901900 w 7467663"/>
              <a:gd name="connsiteY156" fmla="*/ 4421236 h 6858000"/>
              <a:gd name="connsiteX157" fmla="*/ 845044 w 7467663"/>
              <a:gd name="connsiteY157" fmla="*/ 4502436 h 6858000"/>
              <a:gd name="connsiteX158" fmla="*/ 685926 w 7467663"/>
              <a:gd name="connsiteY158" fmla="*/ 4703069 h 6858000"/>
              <a:gd name="connsiteX159" fmla="*/ 684248 w 7467663"/>
              <a:gd name="connsiteY159" fmla="*/ 4706721 h 6858000"/>
              <a:gd name="connsiteX160" fmla="*/ 1423113 w 7467663"/>
              <a:gd name="connsiteY160" fmla="*/ 3874565 h 6858000"/>
              <a:gd name="connsiteX161" fmla="*/ 3316479 w 7467663"/>
              <a:gd name="connsiteY161" fmla="*/ 3872136 h 6858000"/>
              <a:gd name="connsiteX162" fmla="*/ 3546806 w 7467663"/>
              <a:gd name="connsiteY162" fmla="*/ 4356139 h 6858000"/>
              <a:gd name="connsiteX163" fmla="*/ 3364433 w 7467663"/>
              <a:gd name="connsiteY163" fmla="*/ 3953121 h 6858000"/>
              <a:gd name="connsiteX164" fmla="*/ 3316479 w 7467663"/>
              <a:gd name="connsiteY164" fmla="*/ 3872136 h 6858000"/>
              <a:gd name="connsiteX165" fmla="*/ 3291335 w 7467663"/>
              <a:gd name="connsiteY165" fmla="*/ 3767420 h 6858000"/>
              <a:gd name="connsiteX166" fmla="*/ 3390805 w 7467663"/>
              <a:gd name="connsiteY166" fmla="*/ 3937163 h 6858000"/>
              <a:gd name="connsiteX167" fmla="*/ 3579062 w 7467663"/>
              <a:gd name="connsiteY167" fmla="*/ 4359040 h 6858000"/>
              <a:gd name="connsiteX168" fmla="*/ 3467355 w 7467663"/>
              <a:gd name="connsiteY168" fmla="*/ 3988130 h 6858000"/>
              <a:gd name="connsiteX169" fmla="*/ 3310753 w 7467663"/>
              <a:gd name="connsiteY169" fmla="*/ 3787140 h 6858000"/>
              <a:gd name="connsiteX170" fmla="*/ 3291335 w 7467663"/>
              <a:gd name="connsiteY170" fmla="*/ 3767420 h 6858000"/>
              <a:gd name="connsiteX171" fmla="*/ 1635889 w 7467663"/>
              <a:gd name="connsiteY171" fmla="*/ 3709494 h 6858000"/>
              <a:gd name="connsiteX172" fmla="*/ 1634800 w 7467663"/>
              <a:gd name="connsiteY172" fmla="*/ 3731111 h 6858000"/>
              <a:gd name="connsiteX173" fmla="*/ 1635889 w 7467663"/>
              <a:gd name="connsiteY173" fmla="*/ 3709494 h 6858000"/>
              <a:gd name="connsiteX174" fmla="*/ 1510397 w 7467663"/>
              <a:gd name="connsiteY174" fmla="*/ 3684705 h 6858000"/>
              <a:gd name="connsiteX175" fmla="*/ 1146550 w 7467663"/>
              <a:gd name="connsiteY175" fmla="*/ 3802012 h 6858000"/>
              <a:gd name="connsiteX176" fmla="*/ 698834 w 7467663"/>
              <a:gd name="connsiteY176" fmla="*/ 3952272 h 6858000"/>
              <a:gd name="connsiteX177" fmla="*/ 34256 w 7467663"/>
              <a:gd name="connsiteY177" fmla="*/ 4347603 h 6858000"/>
              <a:gd name="connsiteX178" fmla="*/ 527241 w 7467663"/>
              <a:gd name="connsiteY178" fmla="*/ 4065078 h 6858000"/>
              <a:gd name="connsiteX179" fmla="*/ 1510397 w 7467663"/>
              <a:gd name="connsiteY179" fmla="*/ 3684705 h 6858000"/>
              <a:gd name="connsiteX180" fmla="*/ 1313114 w 7467663"/>
              <a:gd name="connsiteY180" fmla="*/ 3655216 h 6858000"/>
              <a:gd name="connsiteX181" fmla="*/ 1109304 w 7467663"/>
              <a:gd name="connsiteY181" fmla="*/ 3669030 h 6858000"/>
              <a:gd name="connsiteX182" fmla="*/ 8129 w 7467663"/>
              <a:gd name="connsiteY182" fmla="*/ 4330519 h 6858000"/>
              <a:gd name="connsiteX183" fmla="*/ 687572 w 7467663"/>
              <a:gd name="connsiteY183" fmla="*/ 3925629 h 6858000"/>
              <a:gd name="connsiteX184" fmla="*/ 1138365 w 7467663"/>
              <a:gd name="connsiteY184" fmla="*/ 3774515 h 6858000"/>
              <a:gd name="connsiteX185" fmla="*/ 1505579 w 7467663"/>
              <a:gd name="connsiteY185" fmla="*/ 3655526 h 6858000"/>
              <a:gd name="connsiteX186" fmla="*/ 1313114 w 7467663"/>
              <a:gd name="connsiteY186" fmla="*/ 3655216 h 6858000"/>
              <a:gd name="connsiteX187" fmla="*/ 3655073 w 7467663"/>
              <a:gd name="connsiteY187" fmla="*/ 3650884 h 6858000"/>
              <a:gd name="connsiteX188" fmla="*/ 3989938 w 7467663"/>
              <a:gd name="connsiteY188" fmla="*/ 3991685 h 6858000"/>
              <a:gd name="connsiteX189" fmla="*/ 4393907 w 7467663"/>
              <a:gd name="connsiteY189" fmla="*/ 4261258 h 6858000"/>
              <a:gd name="connsiteX190" fmla="*/ 4648051 w 7467663"/>
              <a:gd name="connsiteY190" fmla="*/ 4374051 h 6858000"/>
              <a:gd name="connsiteX191" fmla="*/ 4383389 w 7467663"/>
              <a:gd name="connsiteY191" fmla="*/ 4184369 h 6858000"/>
              <a:gd name="connsiteX192" fmla="*/ 4165508 w 7467663"/>
              <a:gd name="connsiteY192" fmla="*/ 4035196 h 6858000"/>
              <a:gd name="connsiteX193" fmla="*/ 4068162 w 7467663"/>
              <a:gd name="connsiteY193" fmla="*/ 3953394 h 6858000"/>
              <a:gd name="connsiteX194" fmla="*/ 3981416 w 7467663"/>
              <a:gd name="connsiteY194" fmla="*/ 3880482 h 6858000"/>
              <a:gd name="connsiteX195" fmla="*/ 3800147 w 7467663"/>
              <a:gd name="connsiteY195" fmla="*/ 3749872 h 6858000"/>
              <a:gd name="connsiteX196" fmla="*/ 3655073 w 7467663"/>
              <a:gd name="connsiteY196" fmla="*/ 3650884 h 6858000"/>
              <a:gd name="connsiteX197" fmla="*/ 3670252 w 7467663"/>
              <a:gd name="connsiteY197" fmla="*/ 3622798 h 6858000"/>
              <a:gd name="connsiteX198" fmla="*/ 3817258 w 7467663"/>
              <a:gd name="connsiteY198" fmla="*/ 3723577 h 6858000"/>
              <a:gd name="connsiteX199" fmla="*/ 4000461 w 7467663"/>
              <a:gd name="connsiteY199" fmla="*/ 3855966 h 6858000"/>
              <a:gd name="connsiteX200" fmla="*/ 4088180 w 7467663"/>
              <a:gd name="connsiteY200" fmla="*/ 3929774 h 6858000"/>
              <a:gd name="connsiteX201" fmla="*/ 4184555 w 7467663"/>
              <a:gd name="connsiteY201" fmla="*/ 4010683 h 6858000"/>
              <a:gd name="connsiteX202" fmla="*/ 4399563 w 7467663"/>
              <a:gd name="connsiteY202" fmla="*/ 4158106 h 6858000"/>
              <a:gd name="connsiteX203" fmla="*/ 4684469 w 7467663"/>
              <a:gd name="connsiteY203" fmla="*/ 4364680 h 6858000"/>
              <a:gd name="connsiteX204" fmla="*/ 4690271 w 7467663"/>
              <a:gd name="connsiteY204" fmla="*/ 4370034 h 6858000"/>
              <a:gd name="connsiteX205" fmla="*/ 4136093 w 7467663"/>
              <a:gd name="connsiteY205" fmla="*/ 3858466 h 6858000"/>
              <a:gd name="connsiteX206" fmla="*/ 3670252 w 7467663"/>
              <a:gd name="connsiteY206" fmla="*/ 3622798 h 6858000"/>
              <a:gd name="connsiteX207" fmla="*/ 4440129 w 7467663"/>
              <a:gd name="connsiteY207" fmla="*/ 3448571 h 6858000"/>
              <a:gd name="connsiteX208" fmla="*/ 4856525 w 7467663"/>
              <a:gd name="connsiteY208" fmla="*/ 3915351 h 6858000"/>
              <a:gd name="connsiteX209" fmla="*/ 5059055 w 7467663"/>
              <a:gd name="connsiteY209" fmla="*/ 4108918 h 6858000"/>
              <a:gd name="connsiteX210" fmla="*/ 5290070 w 7467663"/>
              <a:gd name="connsiteY210" fmla="*/ 4263619 h 6858000"/>
              <a:gd name="connsiteX211" fmla="*/ 4834991 w 7467663"/>
              <a:gd name="connsiteY211" fmla="*/ 3830985 h 6858000"/>
              <a:gd name="connsiteX212" fmla="*/ 4440129 w 7467663"/>
              <a:gd name="connsiteY212" fmla="*/ 3448571 h 6858000"/>
              <a:gd name="connsiteX213" fmla="*/ 4441737 w 7467663"/>
              <a:gd name="connsiteY213" fmla="*/ 3399734 h 6858000"/>
              <a:gd name="connsiteX214" fmla="*/ 4431236 w 7467663"/>
              <a:gd name="connsiteY214" fmla="*/ 3400954 h 6858000"/>
              <a:gd name="connsiteX215" fmla="*/ 4557150 w 7467663"/>
              <a:gd name="connsiteY215" fmla="*/ 3510023 h 6858000"/>
              <a:gd name="connsiteX216" fmla="*/ 4856936 w 7467663"/>
              <a:gd name="connsiteY216" fmla="*/ 3809146 h 6858000"/>
              <a:gd name="connsiteX217" fmla="*/ 5111996 w 7467663"/>
              <a:gd name="connsiteY217" fmla="*/ 4065759 h 6858000"/>
              <a:gd name="connsiteX218" fmla="*/ 5388878 w 7467663"/>
              <a:gd name="connsiteY218" fmla="*/ 4300185 h 6858000"/>
              <a:gd name="connsiteX219" fmla="*/ 5425556 w 7467663"/>
              <a:gd name="connsiteY219" fmla="*/ 4308967 h 6858000"/>
              <a:gd name="connsiteX220" fmla="*/ 4943646 w 7467663"/>
              <a:gd name="connsiteY220" fmla="*/ 3822916 h 6858000"/>
              <a:gd name="connsiteX221" fmla="*/ 4594837 w 7467663"/>
              <a:gd name="connsiteY221" fmla="*/ 3532274 h 6858000"/>
              <a:gd name="connsiteX222" fmla="*/ 4441737 w 7467663"/>
              <a:gd name="connsiteY222" fmla="*/ 3399734 h 6858000"/>
              <a:gd name="connsiteX223" fmla="*/ 5425834 w 7467663"/>
              <a:gd name="connsiteY223" fmla="*/ 3162785 h 6858000"/>
              <a:gd name="connsiteX224" fmla="*/ 5401644 w 7467663"/>
              <a:gd name="connsiteY224" fmla="*/ 3617847 h 6858000"/>
              <a:gd name="connsiteX225" fmla="*/ 5467256 w 7467663"/>
              <a:gd name="connsiteY225" fmla="*/ 4175494 h 6858000"/>
              <a:gd name="connsiteX226" fmla="*/ 5448069 w 7467663"/>
              <a:gd name="connsiteY226" fmla="*/ 3567554 h 6858000"/>
              <a:gd name="connsiteX227" fmla="*/ 5425834 w 7467663"/>
              <a:gd name="connsiteY227" fmla="*/ 3162785 h 6858000"/>
              <a:gd name="connsiteX228" fmla="*/ 1318687 w 7467663"/>
              <a:gd name="connsiteY228" fmla="*/ 3113840 h 6858000"/>
              <a:gd name="connsiteX229" fmla="*/ 1066793 w 7467663"/>
              <a:gd name="connsiteY229" fmla="*/ 3212171 h 6858000"/>
              <a:gd name="connsiteX230" fmla="*/ 993319 w 7467663"/>
              <a:gd name="connsiteY230" fmla="*/ 3247648 h 6858000"/>
              <a:gd name="connsiteX231" fmla="*/ 853081 w 7467663"/>
              <a:gd name="connsiteY231" fmla="*/ 3312410 h 6858000"/>
              <a:gd name="connsiteX232" fmla="*/ 805957 w 7467663"/>
              <a:gd name="connsiteY232" fmla="*/ 3330443 h 6858000"/>
              <a:gd name="connsiteX233" fmla="*/ 1318687 w 7467663"/>
              <a:gd name="connsiteY233" fmla="*/ 3113840 h 6858000"/>
              <a:gd name="connsiteX234" fmla="*/ 5453702 w 7467663"/>
              <a:gd name="connsiteY234" fmla="*/ 3090882 h 6858000"/>
              <a:gd name="connsiteX235" fmla="*/ 5480135 w 7467663"/>
              <a:gd name="connsiteY235" fmla="*/ 3565802 h 6858000"/>
              <a:gd name="connsiteX236" fmla="*/ 5499023 w 7467663"/>
              <a:gd name="connsiteY236" fmla="*/ 4166310 h 6858000"/>
              <a:gd name="connsiteX237" fmla="*/ 5547022 w 7467663"/>
              <a:gd name="connsiteY237" fmla="*/ 3607838 h 6858000"/>
              <a:gd name="connsiteX238" fmla="*/ 5515964 w 7467663"/>
              <a:gd name="connsiteY238" fmla="*/ 3378541 h 6858000"/>
              <a:gd name="connsiteX239" fmla="*/ 5453702 w 7467663"/>
              <a:gd name="connsiteY239" fmla="*/ 3090882 h 6858000"/>
              <a:gd name="connsiteX240" fmla="*/ 1238695 w 7467663"/>
              <a:gd name="connsiteY240" fmla="*/ 3076820 h 6858000"/>
              <a:gd name="connsiteX241" fmla="*/ 716371 w 7467663"/>
              <a:gd name="connsiteY241" fmla="*/ 3293249 h 6858000"/>
              <a:gd name="connsiteX242" fmla="*/ 579522 w 7467663"/>
              <a:gd name="connsiteY242" fmla="*/ 3371759 h 6858000"/>
              <a:gd name="connsiteX243" fmla="*/ 600288 w 7467663"/>
              <a:gd name="connsiteY243" fmla="*/ 3365555 h 6858000"/>
              <a:gd name="connsiteX244" fmla="*/ 840692 w 7467663"/>
              <a:gd name="connsiteY244" fmla="*/ 3284921 h 6858000"/>
              <a:gd name="connsiteX245" fmla="*/ 979248 w 7467663"/>
              <a:gd name="connsiteY245" fmla="*/ 3221003 h 6858000"/>
              <a:gd name="connsiteX246" fmla="*/ 1053282 w 7467663"/>
              <a:gd name="connsiteY246" fmla="*/ 3185247 h 6858000"/>
              <a:gd name="connsiteX247" fmla="*/ 1320603 w 7467663"/>
              <a:gd name="connsiteY247" fmla="*/ 3081281 h 6858000"/>
              <a:gd name="connsiteX248" fmla="*/ 1238695 w 7467663"/>
              <a:gd name="connsiteY248" fmla="*/ 3076820 h 6858000"/>
              <a:gd name="connsiteX249" fmla="*/ 5425627 w 7467663"/>
              <a:gd name="connsiteY249" fmla="*/ 2954192 h 6858000"/>
              <a:gd name="connsiteX250" fmla="*/ 5470770 w 7467663"/>
              <a:gd name="connsiteY250" fmla="*/ 3005435 h 6858000"/>
              <a:gd name="connsiteX251" fmla="*/ 5519779 w 7467663"/>
              <a:gd name="connsiteY251" fmla="*/ 4359223 h 6858000"/>
              <a:gd name="connsiteX252" fmla="*/ 5520293 w 7467663"/>
              <a:gd name="connsiteY252" fmla="*/ 4360602 h 6858000"/>
              <a:gd name="connsiteX253" fmla="*/ 5767221 w 7467663"/>
              <a:gd name="connsiteY253" fmla="*/ 4665564 h 6858000"/>
              <a:gd name="connsiteX254" fmla="*/ 6937169 w 7467663"/>
              <a:gd name="connsiteY254" fmla="*/ 4815941 h 6858000"/>
              <a:gd name="connsiteX255" fmla="*/ 6953922 w 7467663"/>
              <a:gd name="connsiteY255" fmla="*/ 4890068 h 6858000"/>
              <a:gd name="connsiteX256" fmla="*/ 6071359 w 7467663"/>
              <a:gd name="connsiteY256" fmla="*/ 4770770 h 6858000"/>
              <a:gd name="connsiteX257" fmla="*/ 6038839 w 7467663"/>
              <a:gd name="connsiteY257" fmla="*/ 4764474 h 6858000"/>
              <a:gd name="connsiteX258" fmla="*/ 6038706 w 7467663"/>
              <a:gd name="connsiteY258" fmla="*/ 4763847 h 6858000"/>
              <a:gd name="connsiteX259" fmla="*/ 6037784 w 7467663"/>
              <a:gd name="connsiteY259" fmla="*/ 4764270 h 6858000"/>
              <a:gd name="connsiteX260" fmla="*/ 6038839 w 7467663"/>
              <a:gd name="connsiteY260" fmla="*/ 4764474 h 6858000"/>
              <a:gd name="connsiteX261" fmla="*/ 6040338 w 7467663"/>
              <a:gd name="connsiteY261" fmla="*/ 4771418 h 6858000"/>
              <a:gd name="connsiteX262" fmla="*/ 6024488 w 7467663"/>
              <a:gd name="connsiteY262" fmla="*/ 4809903 h 6858000"/>
              <a:gd name="connsiteX263" fmla="*/ 5599771 w 7467663"/>
              <a:gd name="connsiteY263" fmla="*/ 5509652 h 6858000"/>
              <a:gd name="connsiteX264" fmla="*/ 5548843 w 7467663"/>
              <a:gd name="connsiteY264" fmla="*/ 5563845 h 6858000"/>
              <a:gd name="connsiteX265" fmla="*/ 5940952 w 7467663"/>
              <a:gd name="connsiteY265" fmla="*/ 6250028 h 6858000"/>
              <a:gd name="connsiteX266" fmla="*/ 6043441 w 7467663"/>
              <a:gd name="connsiteY266" fmla="*/ 6665847 h 6858000"/>
              <a:gd name="connsiteX267" fmla="*/ 6093432 w 7467663"/>
              <a:gd name="connsiteY267" fmla="*/ 6858000 h 6858000"/>
              <a:gd name="connsiteX268" fmla="*/ 6034344 w 7467663"/>
              <a:gd name="connsiteY268" fmla="*/ 6858000 h 6858000"/>
              <a:gd name="connsiteX269" fmla="*/ 6026679 w 7467663"/>
              <a:gd name="connsiteY269" fmla="*/ 6836959 h 6858000"/>
              <a:gd name="connsiteX270" fmla="*/ 5800441 w 7467663"/>
              <a:gd name="connsiteY270" fmla="*/ 6335286 h 6858000"/>
              <a:gd name="connsiteX271" fmla="*/ 5526562 w 7467663"/>
              <a:gd name="connsiteY271" fmla="*/ 5705388 h 6858000"/>
              <a:gd name="connsiteX272" fmla="*/ 5519640 w 7467663"/>
              <a:gd name="connsiteY272" fmla="*/ 5683774 h 6858000"/>
              <a:gd name="connsiteX273" fmla="*/ 5844559 w 7467663"/>
              <a:gd name="connsiteY273" fmla="*/ 6553349 h 6858000"/>
              <a:gd name="connsiteX274" fmla="*/ 5975994 w 7467663"/>
              <a:gd name="connsiteY274" fmla="*/ 6858000 h 6858000"/>
              <a:gd name="connsiteX275" fmla="*/ 5898547 w 7467663"/>
              <a:gd name="connsiteY275" fmla="*/ 6858000 h 6858000"/>
              <a:gd name="connsiteX276" fmla="*/ 5682041 w 7467663"/>
              <a:gd name="connsiteY276" fmla="*/ 6355860 h 6858000"/>
              <a:gd name="connsiteX277" fmla="*/ 5461758 w 7467663"/>
              <a:gd name="connsiteY277" fmla="*/ 5820220 h 6858000"/>
              <a:gd name="connsiteX278" fmla="*/ 5237282 w 7467663"/>
              <a:gd name="connsiteY278" fmla="*/ 6579086 h 6858000"/>
              <a:gd name="connsiteX279" fmla="*/ 5115009 w 7467663"/>
              <a:gd name="connsiteY279" fmla="*/ 6858000 h 6858000"/>
              <a:gd name="connsiteX280" fmla="*/ 5028074 w 7467663"/>
              <a:gd name="connsiteY280" fmla="*/ 6858000 h 6858000"/>
              <a:gd name="connsiteX281" fmla="*/ 5079508 w 7467663"/>
              <a:gd name="connsiteY281" fmla="*/ 6749074 h 6858000"/>
              <a:gd name="connsiteX282" fmla="*/ 5371846 w 7467663"/>
              <a:gd name="connsiteY282" fmla="*/ 5924413 h 6858000"/>
              <a:gd name="connsiteX283" fmla="*/ 5270512 w 7467663"/>
              <a:gd name="connsiteY283" fmla="*/ 6138975 h 6858000"/>
              <a:gd name="connsiteX284" fmla="*/ 5062409 w 7467663"/>
              <a:gd name="connsiteY284" fmla="*/ 6653544 h 6858000"/>
              <a:gd name="connsiteX285" fmla="*/ 5036628 w 7467663"/>
              <a:gd name="connsiteY285" fmla="*/ 6754247 h 6858000"/>
              <a:gd name="connsiteX286" fmla="*/ 5009112 w 7467663"/>
              <a:gd name="connsiteY286" fmla="*/ 6858000 h 6858000"/>
              <a:gd name="connsiteX287" fmla="*/ 4976679 w 7467663"/>
              <a:gd name="connsiteY287" fmla="*/ 6858000 h 6858000"/>
              <a:gd name="connsiteX288" fmla="*/ 5006537 w 7467663"/>
              <a:gd name="connsiteY288" fmla="*/ 6747068 h 6858000"/>
              <a:gd name="connsiteX289" fmla="*/ 5032723 w 7467663"/>
              <a:gd name="connsiteY289" fmla="*/ 6644957 h 6858000"/>
              <a:gd name="connsiteX290" fmla="*/ 5242949 w 7467663"/>
              <a:gd name="connsiteY290" fmla="*/ 6125175 h 6858000"/>
              <a:gd name="connsiteX291" fmla="*/ 5286321 w 7467663"/>
              <a:gd name="connsiteY291" fmla="*/ 6033555 h 6858000"/>
              <a:gd name="connsiteX292" fmla="*/ 5008210 w 7467663"/>
              <a:gd name="connsiteY292" fmla="*/ 6649194 h 6858000"/>
              <a:gd name="connsiteX293" fmla="*/ 4986321 w 7467663"/>
              <a:gd name="connsiteY293" fmla="*/ 6765687 h 6858000"/>
              <a:gd name="connsiteX294" fmla="*/ 4973474 w 7467663"/>
              <a:gd name="connsiteY294" fmla="*/ 6858000 h 6858000"/>
              <a:gd name="connsiteX295" fmla="*/ 4907178 w 7467663"/>
              <a:gd name="connsiteY295" fmla="*/ 6858000 h 6858000"/>
              <a:gd name="connsiteX296" fmla="*/ 4910810 w 7467663"/>
              <a:gd name="connsiteY296" fmla="*/ 6829660 h 6858000"/>
              <a:gd name="connsiteX297" fmla="*/ 4987461 w 7467663"/>
              <a:gd name="connsiteY297" fmla="*/ 6432994 h 6858000"/>
              <a:gd name="connsiteX298" fmla="*/ 5179262 w 7467663"/>
              <a:gd name="connsiteY298" fmla="*/ 6035044 h 6858000"/>
              <a:gd name="connsiteX299" fmla="*/ 4689678 w 7467663"/>
              <a:gd name="connsiteY299" fmla="*/ 6440241 h 6858000"/>
              <a:gd name="connsiteX300" fmla="*/ 4477543 w 7467663"/>
              <a:gd name="connsiteY300" fmla="*/ 6674836 h 6858000"/>
              <a:gd name="connsiteX301" fmla="*/ 4329957 w 7467663"/>
              <a:gd name="connsiteY301" fmla="*/ 6858000 h 6858000"/>
              <a:gd name="connsiteX302" fmla="*/ 4218595 w 7467663"/>
              <a:gd name="connsiteY302" fmla="*/ 6858000 h 6858000"/>
              <a:gd name="connsiteX303" fmla="*/ 4368888 w 7467663"/>
              <a:gd name="connsiteY303" fmla="*/ 6668412 h 6858000"/>
              <a:gd name="connsiteX304" fmla="*/ 4563091 w 7467663"/>
              <a:gd name="connsiteY304" fmla="*/ 6442508 h 6858000"/>
              <a:gd name="connsiteX305" fmla="*/ 5387324 w 7467663"/>
              <a:gd name="connsiteY305" fmla="*/ 5705830 h 6858000"/>
              <a:gd name="connsiteX306" fmla="*/ 5073620 w 7467663"/>
              <a:gd name="connsiteY306" fmla="*/ 5955437 h 6858000"/>
              <a:gd name="connsiteX307" fmla="*/ 4689789 w 7467663"/>
              <a:gd name="connsiteY307" fmla="*/ 6268382 h 6858000"/>
              <a:gd name="connsiteX308" fmla="*/ 4418722 w 7467663"/>
              <a:gd name="connsiteY308" fmla="*/ 6570886 h 6858000"/>
              <a:gd name="connsiteX309" fmla="*/ 4214944 w 7467663"/>
              <a:gd name="connsiteY309" fmla="*/ 6858000 h 6858000"/>
              <a:gd name="connsiteX310" fmla="*/ 4177898 w 7467663"/>
              <a:gd name="connsiteY310" fmla="*/ 6858000 h 6858000"/>
              <a:gd name="connsiteX311" fmla="*/ 4391597 w 7467663"/>
              <a:gd name="connsiteY311" fmla="*/ 6556370 h 6858000"/>
              <a:gd name="connsiteX312" fmla="*/ 4668889 w 7467663"/>
              <a:gd name="connsiteY312" fmla="*/ 6246399 h 6858000"/>
              <a:gd name="connsiteX313" fmla="*/ 5055427 w 7467663"/>
              <a:gd name="connsiteY313" fmla="*/ 5931476 h 6858000"/>
              <a:gd name="connsiteX314" fmla="*/ 5371814 w 7467663"/>
              <a:gd name="connsiteY314" fmla="*/ 5678975 h 6858000"/>
              <a:gd name="connsiteX315" fmla="*/ 4987918 w 7467663"/>
              <a:gd name="connsiteY315" fmla="*/ 5838701 h 6858000"/>
              <a:gd name="connsiteX316" fmla="*/ 4317146 w 7467663"/>
              <a:gd name="connsiteY316" fmla="*/ 6587716 h 6858000"/>
              <a:gd name="connsiteX317" fmla="*/ 4171627 w 7467663"/>
              <a:gd name="connsiteY317" fmla="*/ 6858000 h 6858000"/>
              <a:gd name="connsiteX318" fmla="*/ 4081585 w 7467663"/>
              <a:gd name="connsiteY318" fmla="*/ 6858000 h 6858000"/>
              <a:gd name="connsiteX319" fmla="*/ 4238603 w 7467663"/>
              <a:gd name="connsiteY319" fmla="*/ 6559341 h 6858000"/>
              <a:gd name="connsiteX320" fmla="*/ 4778333 w 7467663"/>
              <a:gd name="connsiteY320" fmla="*/ 5873626 h 6858000"/>
              <a:gd name="connsiteX321" fmla="*/ 5414185 w 7467663"/>
              <a:gd name="connsiteY321" fmla="*/ 5573882 h 6858000"/>
              <a:gd name="connsiteX322" fmla="*/ 5959648 w 7467663"/>
              <a:gd name="connsiteY322" fmla="*/ 4760797 h 6858000"/>
              <a:gd name="connsiteX323" fmla="*/ 5355019 w 7467663"/>
              <a:gd name="connsiteY323" fmla="*/ 4734672 h 6858000"/>
              <a:gd name="connsiteX324" fmla="*/ 5083565 w 7467663"/>
              <a:gd name="connsiteY324" fmla="*/ 5179121 h 6858000"/>
              <a:gd name="connsiteX325" fmla="*/ 4713577 w 7467663"/>
              <a:gd name="connsiteY325" fmla="*/ 5616803 h 6858000"/>
              <a:gd name="connsiteX326" fmla="*/ 3989559 w 7467663"/>
              <a:gd name="connsiteY326" fmla="*/ 6145945 h 6858000"/>
              <a:gd name="connsiteX327" fmla="*/ 3939824 w 7467663"/>
              <a:gd name="connsiteY327" fmla="*/ 6066900 h 6858000"/>
              <a:gd name="connsiteX328" fmla="*/ 4584537 w 7467663"/>
              <a:gd name="connsiteY328" fmla="*/ 5324826 h 6858000"/>
              <a:gd name="connsiteX329" fmla="*/ 5037105 w 7467663"/>
              <a:gd name="connsiteY329" fmla="*/ 5088765 h 6858000"/>
              <a:gd name="connsiteX330" fmla="*/ 5039930 w 7467663"/>
              <a:gd name="connsiteY330" fmla="*/ 5089585 h 6858000"/>
              <a:gd name="connsiteX331" fmla="*/ 5263764 w 7467663"/>
              <a:gd name="connsiteY331" fmla="*/ 4735525 h 6858000"/>
              <a:gd name="connsiteX332" fmla="*/ 4086300 w 7467663"/>
              <a:gd name="connsiteY332" fmla="*/ 4884599 h 6858000"/>
              <a:gd name="connsiteX333" fmla="*/ 4085485 w 7467663"/>
              <a:gd name="connsiteY333" fmla="*/ 4899070 h 6858000"/>
              <a:gd name="connsiteX334" fmla="*/ 3871915 w 7467663"/>
              <a:gd name="connsiteY334" fmla="*/ 5253645 h 6858000"/>
              <a:gd name="connsiteX335" fmla="*/ 3799374 w 7467663"/>
              <a:gd name="connsiteY335" fmla="*/ 5466127 h 6858000"/>
              <a:gd name="connsiteX336" fmla="*/ 3498850 w 7467663"/>
              <a:gd name="connsiteY336" fmla="*/ 6661888 h 6858000"/>
              <a:gd name="connsiteX337" fmla="*/ 3399216 w 7467663"/>
              <a:gd name="connsiteY337" fmla="*/ 6858000 h 6858000"/>
              <a:gd name="connsiteX338" fmla="*/ 3303688 w 7467663"/>
              <a:gd name="connsiteY338" fmla="*/ 6858000 h 6858000"/>
              <a:gd name="connsiteX339" fmla="*/ 3391774 w 7467663"/>
              <a:gd name="connsiteY339" fmla="*/ 6697181 h 6858000"/>
              <a:gd name="connsiteX340" fmla="*/ 3735540 w 7467663"/>
              <a:gd name="connsiteY340" fmla="*/ 5546923 h 6858000"/>
              <a:gd name="connsiteX341" fmla="*/ 3729438 w 7467663"/>
              <a:gd name="connsiteY341" fmla="*/ 5569058 h 6858000"/>
              <a:gd name="connsiteX342" fmla="*/ 3707782 w 7467663"/>
              <a:gd name="connsiteY342" fmla="*/ 5644908 h 6858000"/>
              <a:gd name="connsiteX343" fmla="*/ 3583827 w 7467663"/>
              <a:gd name="connsiteY343" fmla="*/ 6039215 h 6858000"/>
              <a:gd name="connsiteX344" fmla="*/ 3547861 w 7467663"/>
              <a:gd name="connsiteY344" fmla="*/ 6129609 h 6858000"/>
              <a:gd name="connsiteX345" fmla="*/ 3490905 w 7467663"/>
              <a:gd name="connsiteY345" fmla="*/ 6277660 h 6858000"/>
              <a:gd name="connsiteX346" fmla="*/ 3455859 w 7467663"/>
              <a:gd name="connsiteY346" fmla="*/ 6391301 h 6858000"/>
              <a:gd name="connsiteX347" fmla="*/ 3429112 w 7467663"/>
              <a:gd name="connsiteY347" fmla="*/ 6479469 h 6858000"/>
              <a:gd name="connsiteX348" fmla="*/ 3304862 w 7467663"/>
              <a:gd name="connsiteY348" fmla="*/ 6796476 h 6858000"/>
              <a:gd name="connsiteX349" fmla="*/ 3276071 w 7467663"/>
              <a:gd name="connsiteY349" fmla="*/ 6858000 h 6858000"/>
              <a:gd name="connsiteX350" fmla="*/ 3240805 w 7467663"/>
              <a:gd name="connsiteY350" fmla="*/ 6858000 h 6858000"/>
              <a:gd name="connsiteX351" fmla="*/ 3275917 w 7467663"/>
              <a:gd name="connsiteY351" fmla="*/ 6783192 h 6858000"/>
              <a:gd name="connsiteX352" fmla="*/ 3399358 w 7467663"/>
              <a:gd name="connsiteY352" fmla="*/ 6469011 h 6858000"/>
              <a:gd name="connsiteX353" fmla="*/ 3425650 w 7467663"/>
              <a:gd name="connsiteY353" fmla="*/ 6381333 h 6858000"/>
              <a:gd name="connsiteX354" fmla="*/ 3460661 w 7467663"/>
              <a:gd name="connsiteY354" fmla="*/ 6266763 h 6858000"/>
              <a:gd name="connsiteX355" fmla="*/ 3518021 w 7467663"/>
              <a:gd name="connsiteY355" fmla="*/ 6117298 h 6858000"/>
              <a:gd name="connsiteX356" fmla="*/ 3554035 w 7467663"/>
              <a:gd name="connsiteY356" fmla="*/ 6027832 h 6858000"/>
              <a:gd name="connsiteX357" fmla="*/ 3677174 w 7467663"/>
              <a:gd name="connsiteY357" fmla="*/ 5636351 h 6858000"/>
              <a:gd name="connsiteX358" fmla="*/ 3698819 w 7467663"/>
              <a:gd name="connsiteY358" fmla="*/ 5560503 h 6858000"/>
              <a:gd name="connsiteX359" fmla="*/ 3702094 w 7467663"/>
              <a:gd name="connsiteY359" fmla="*/ 5549194 h 6858000"/>
              <a:gd name="connsiteX360" fmla="*/ 3398355 w 7467663"/>
              <a:gd name="connsiteY360" fmla="*/ 6094603 h 6858000"/>
              <a:gd name="connsiteX361" fmla="*/ 3193941 w 7467663"/>
              <a:gd name="connsiteY361" fmla="*/ 6798775 h 6858000"/>
              <a:gd name="connsiteX362" fmla="*/ 3184140 w 7467663"/>
              <a:gd name="connsiteY362" fmla="*/ 6858000 h 6858000"/>
              <a:gd name="connsiteX363" fmla="*/ 3099978 w 7467663"/>
              <a:gd name="connsiteY363" fmla="*/ 6858000 h 6858000"/>
              <a:gd name="connsiteX364" fmla="*/ 3101556 w 7467663"/>
              <a:gd name="connsiteY364" fmla="*/ 6843337 h 6858000"/>
              <a:gd name="connsiteX365" fmla="*/ 3370162 w 7467663"/>
              <a:gd name="connsiteY365" fmla="*/ 5785550 h 6858000"/>
              <a:gd name="connsiteX366" fmla="*/ 3746477 w 7467663"/>
              <a:gd name="connsiteY366" fmla="*/ 5377889 h 6858000"/>
              <a:gd name="connsiteX367" fmla="*/ 3863399 w 7467663"/>
              <a:gd name="connsiteY367" fmla="*/ 5087257 h 6858000"/>
              <a:gd name="connsiteX368" fmla="*/ 3968712 w 7467663"/>
              <a:gd name="connsiteY368" fmla="*/ 4913989 h 6858000"/>
              <a:gd name="connsiteX369" fmla="*/ 2792390 w 7467663"/>
              <a:gd name="connsiteY369" fmla="*/ 5382974 h 6858000"/>
              <a:gd name="connsiteX370" fmla="*/ 2714982 w 7467663"/>
              <a:gd name="connsiteY370" fmla="*/ 5427051 h 6858000"/>
              <a:gd name="connsiteX371" fmla="*/ 2813361 w 7467663"/>
              <a:gd name="connsiteY371" fmla="*/ 6023912 h 6858000"/>
              <a:gd name="connsiteX372" fmla="*/ 2688430 w 7467663"/>
              <a:gd name="connsiteY372" fmla="*/ 6801564 h 6858000"/>
              <a:gd name="connsiteX373" fmla="*/ 2629626 w 7467663"/>
              <a:gd name="connsiteY373" fmla="*/ 6763394 h 6858000"/>
              <a:gd name="connsiteX374" fmla="*/ 2565328 w 7467663"/>
              <a:gd name="connsiteY374" fmla="*/ 5516399 h 6858000"/>
              <a:gd name="connsiteX375" fmla="*/ 1922999 w 7467663"/>
              <a:gd name="connsiteY375" fmla="*/ 5980343 h 6858000"/>
              <a:gd name="connsiteX376" fmla="*/ 1950261 w 7467663"/>
              <a:gd name="connsiteY376" fmla="*/ 6405858 h 6858000"/>
              <a:gd name="connsiteX377" fmla="*/ 2365554 w 7467663"/>
              <a:gd name="connsiteY377" fmla="*/ 6759107 h 6858000"/>
              <a:gd name="connsiteX378" fmla="*/ 2424142 w 7467663"/>
              <a:gd name="connsiteY378" fmla="*/ 6858000 h 6858000"/>
              <a:gd name="connsiteX379" fmla="*/ 2395994 w 7467663"/>
              <a:gd name="connsiteY379" fmla="*/ 6858000 h 6858000"/>
              <a:gd name="connsiteX380" fmla="*/ 2392863 w 7467663"/>
              <a:gd name="connsiteY380" fmla="*/ 6852964 h 6858000"/>
              <a:gd name="connsiteX381" fmla="*/ 2017589 w 7467663"/>
              <a:gd name="connsiteY381" fmla="*/ 6493982 h 6858000"/>
              <a:gd name="connsiteX382" fmla="*/ 2147336 w 7467663"/>
              <a:gd name="connsiteY382" fmla="*/ 6594052 h 6858000"/>
              <a:gd name="connsiteX383" fmla="*/ 2207047 w 7467663"/>
              <a:gd name="connsiteY383" fmla="*/ 6654540 h 6858000"/>
              <a:gd name="connsiteX384" fmla="*/ 2299106 w 7467663"/>
              <a:gd name="connsiteY384" fmla="*/ 6778931 h 6858000"/>
              <a:gd name="connsiteX385" fmla="*/ 2314430 w 7467663"/>
              <a:gd name="connsiteY385" fmla="*/ 6801144 h 6858000"/>
              <a:gd name="connsiteX386" fmla="*/ 2352406 w 7467663"/>
              <a:gd name="connsiteY386" fmla="*/ 6858000 h 6858000"/>
              <a:gd name="connsiteX387" fmla="*/ 2314492 w 7467663"/>
              <a:gd name="connsiteY387" fmla="*/ 6858000 h 6858000"/>
              <a:gd name="connsiteX388" fmla="*/ 2288095 w 7467663"/>
              <a:gd name="connsiteY388" fmla="*/ 6818030 h 6858000"/>
              <a:gd name="connsiteX389" fmla="*/ 2272768 w 7467663"/>
              <a:gd name="connsiteY389" fmla="*/ 6795822 h 6858000"/>
              <a:gd name="connsiteX390" fmla="*/ 2182715 w 7467663"/>
              <a:gd name="connsiteY390" fmla="*/ 6675071 h 6858000"/>
              <a:gd name="connsiteX391" fmla="*/ 2032061 w 7467663"/>
              <a:gd name="connsiteY391" fmla="*/ 6541380 h 6858000"/>
              <a:gd name="connsiteX392" fmla="*/ 2257220 w 7467663"/>
              <a:gd name="connsiteY392" fmla="*/ 6826257 h 6858000"/>
              <a:gd name="connsiteX393" fmla="*/ 2281324 w 7467663"/>
              <a:gd name="connsiteY393" fmla="*/ 6858000 h 6858000"/>
              <a:gd name="connsiteX394" fmla="*/ 2242860 w 7467663"/>
              <a:gd name="connsiteY394" fmla="*/ 6858000 h 6858000"/>
              <a:gd name="connsiteX395" fmla="*/ 2232818 w 7467663"/>
              <a:gd name="connsiteY395" fmla="*/ 6844926 h 6858000"/>
              <a:gd name="connsiteX396" fmla="*/ 1990172 w 7467663"/>
              <a:gd name="connsiteY396" fmla="*/ 6542121 h 6858000"/>
              <a:gd name="connsiteX397" fmla="*/ 2124090 w 7467663"/>
              <a:gd name="connsiteY397" fmla="*/ 6761017 h 6858000"/>
              <a:gd name="connsiteX398" fmla="*/ 2200380 w 7467663"/>
              <a:gd name="connsiteY398" fmla="*/ 6858000 h 6858000"/>
              <a:gd name="connsiteX399" fmla="*/ 2147507 w 7467663"/>
              <a:gd name="connsiteY399" fmla="*/ 6858000 h 6858000"/>
              <a:gd name="connsiteX400" fmla="*/ 2070668 w 7467663"/>
              <a:gd name="connsiteY400" fmla="*/ 6761520 h 6858000"/>
              <a:gd name="connsiteX401" fmla="*/ 1975142 w 7467663"/>
              <a:gd name="connsiteY401" fmla="*/ 6585570 h 6858000"/>
              <a:gd name="connsiteX402" fmla="*/ 2050035 w 7467663"/>
              <a:gd name="connsiteY402" fmla="*/ 6813345 h 6858000"/>
              <a:gd name="connsiteX403" fmla="*/ 2063025 w 7467663"/>
              <a:gd name="connsiteY403" fmla="*/ 6858000 h 6858000"/>
              <a:gd name="connsiteX404" fmla="*/ 2021675 w 7467663"/>
              <a:gd name="connsiteY404" fmla="*/ 6858000 h 6858000"/>
              <a:gd name="connsiteX405" fmla="*/ 2019308 w 7467663"/>
              <a:gd name="connsiteY405" fmla="*/ 6847118 h 6858000"/>
              <a:gd name="connsiteX406" fmla="*/ 1938835 w 7467663"/>
              <a:gd name="connsiteY406" fmla="*/ 6551160 h 6858000"/>
              <a:gd name="connsiteX407" fmla="*/ 1953230 w 7467663"/>
              <a:gd name="connsiteY407" fmla="*/ 6759699 h 6858000"/>
              <a:gd name="connsiteX408" fmla="*/ 1956763 w 7467663"/>
              <a:gd name="connsiteY408" fmla="*/ 6778191 h 6858000"/>
              <a:gd name="connsiteX409" fmla="*/ 1967925 w 7467663"/>
              <a:gd name="connsiteY409" fmla="*/ 6858000 h 6858000"/>
              <a:gd name="connsiteX410" fmla="*/ 1936622 w 7467663"/>
              <a:gd name="connsiteY410" fmla="*/ 6858000 h 6858000"/>
              <a:gd name="connsiteX411" fmla="*/ 1926261 w 7467663"/>
              <a:gd name="connsiteY411" fmla="*/ 6784064 h 6858000"/>
              <a:gd name="connsiteX412" fmla="*/ 1922724 w 7467663"/>
              <a:gd name="connsiteY412" fmla="*/ 6765577 h 6858000"/>
              <a:gd name="connsiteX413" fmla="*/ 1904650 w 7467663"/>
              <a:gd name="connsiteY413" fmla="*/ 6639616 h 6858000"/>
              <a:gd name="connsiteX414" fmla="*/ 1885273 w 7467663"/>
              <a:gd name="connsiteY414" fmla="*/ 6858000 h 6858000"/>
              <a:gd name="connsiteX415" fmla="*/ 1854363 w 7467663"/>
              <a:gd name="connsiteY415" fmla="*/ 6858000 h 6858000"/>
              <a:gd name="connsiteX416" fmla="*/ 1880391 w 7467663"/>
              <a:gd name="connsiteY416" fmla="*/ 6603796 h 6858000"/>
              <a:gd name="connsiteX417" fmla="*/ 1818273 w 7467663"/>
              <a:gd name="connsiteY417" fmla="*/ 6715729 h 6858000"/>
              <a:gd name="connsiteX418" fmla="*/ 1794691 w 7467663"/>
              <a:gd name="connsiteY418" fmla="*/ 6843239 h 6858000"/>
              <a:gd name="connsiteX419" fmla="*/ 1794914 w 7467663"/>
              <a:gd name="connsiteY419" fmla="*/ 6858000 h 6858000"/>
              <a:gd name="connsiteX420" fmla="*/ 1746128 w 7467663"/>
              <a:gd name="connsiteY420" fmla="*/ 6858000 h 6858000"/>
              <a:gd name="connsiteX421" fmla="*/ 1753934 w 7467663"/>
              <a:gd name="connsiteY421" fmla="*/ 6724796 h 6858000"/>
              <a:gd name="connsiteX422" fmla="*/ 1792053 w 7467663"/>
              <a:gd name="connsiteY422" fmla="*/ 6572396 h 6858000"/>
              <a:gd name="connsiteX423" fmla="*/ 1862248 w 7467663"/>
              <a:gd name="connsiteY423" fmla="*/ 6266397 h 6858000"/>
              <a:gd name="connsiteX424" fmla="*/ 1862250 w 7467663"/>
              <a:gd name="connsiteY424" fmla="*/ 6033531 h 6858000"/>
              <a:gd name="connsiteX425" fmla="*/ 1211999 w 7467663"/>
              <a:gd name="connsiteY425" fmla="*/ 6683610 h 6858000"/>
              <a:gd name="connsiteX426" fmla="*/ 1213266 w 7467663"/>
              <a:gd name="connsiteY426" fmla="*/ 6691947 h 6858000"/>
              <a:gd name="connsiteX427" fmla="*/ 1203370 w 7467663"/>
              <a:gd name="connsiteY427" fmla="*/ 6850676 h 6858000"/>
              <a:gd name="connsiteX428" fmla="*/ 1203671 w 7467663"/>
              <a:gd name="connsiteY428" fmla="*/ 6858000 h 6858000"/>
              <a:gd name="connsiteX429" fmla="*/ 1143180 w 7467663"/>
              <a:gd name="connsiteY429" fmla="*/ 6858000 h 6858000"/>
              <a:gd name="connsiteX430" fmla="*/ 1142176 w 7467663"/>
              <a:gd name="connsiteY430" fmla="*/ 6766045 h 6858000"/>
              <a:gd name="connsiteX431" fmla="*/ 1067484 w 7467663"/>
              <a:gd name="connsiteY431" fmla="*/ 6858000 h 6858000"/>
              <a:gd name="connsiteX432" fmla="*/ 953928 w 7467663"/>
              <a:gd name="connsiteY432" fmla="*/ 6858000 h 6858000"/>
              <a:gd name="connsiteX433" fmla="*/ 959715 w 7467663"/>
              <a:gd name="connsiteY433" fmla="*/ 6850185 h 6858000"/>
              <a:gd name="connsiteX434" fmla="*/ 1483788 w 7467663"/>
              <a:gd name="connsiteY434" fmla="*/ 6259174 h 6858000"/>
              <a:gd name="connsiteX435" fmla="*/ 1100671 w 7467663"/>
              <a:gd name="connsiteY435" fmla="*/ 6252137 h 6858000"/>
              <a:gd name="connsiteX436" fmla="*/ 1090144 w 7467663"/>
              <a:gd name="connsiteY436" fmla="*/ 6256748 h 6858000"/>
              <a:gd name="connsiteX437" fmla="*/ 1095872 w 7467663"/>
              <a:gd name="connsiteY437" fmla="*/ 6271892 h 6858000"/>
              <a:gd name="connsiteX438" fmla="*/ 262785 w 7467663"/>
              <a:gd name="connsiteY438" fmla="*/ 6845450 h 6858000"/>
              <a:gd name="connsiteX439" fmla="*/ 209968 w 7467663"/>
              <a:gd name="connsiteY439" fmla="*/ 6770713 h 6858000"/>
              <a:gd name="connsiteX440" fmla="*/ 873460 w 7467663"/>
              <a:gd name="connsiteY440" fmla="*/ 6253768 h 6858000"/>
              <a:gd name="connsiteX441" fmla="*/ 192686 w 7467663"/>
              <a:gd name="connsiteY441" fmla="*/ 5849257 h 6858000"/>
              <a:gd name="connsiteX442" fmla="*/ 4696 w 7467663"/>
              <a:gd name="connsiteY442" fmla="*/ 5697668 h 6858000"/>
              <a:gd name="connsiteX443" fmla="*/ 0 w 7467663"/>
              <a:gd name="connsiteY443" fmla="*/ 5689984 h 6858000"/>
              <a:gd name="connsiteX444" fmla="*/ 0 w 7467663"/>
              <a:gd name="connsiteY444" fmla="*/ 5513472 h 6858000"/>
              <a:gd name="connsiteX445" fmla="*/ 174101 w 7467663"/>
              <a:gd name="connsiteY445" fmla="*/ 5620277 h 6858000"/>
              <a:gd name="connsiteX446" fmla="*/ 891800 w 7467663"/>
              <a:gd name="connsiteY446" fmla="*/ 6036935 h 6858000"/>
              <a:gd name="connsiteX447" fmla="*/ 1072219 w 7467663"/>
              <a:gd name="connsiteY447" fmla="*/ 6169443 h 6858000"/>
              <a:gd name="connsiteX448" fmla="*/ 1074117 w 7467663"/>
              <a:gd name="connsiteY448" fmla="*/ 6170301 h 6858000"/>
              <a:gd name="connsiteX449" fmla="*/ 1083114 w 7467663"/>
              <a:gd name="connsiteY449" fmla="*/ 6174131 h 6858000"/>
              <a:gd name="connsiteX450" fmla="*/ 1543010 w 7467663"/>
              <a:gd name="connsiteY450" fmla="*/ 6191140 h 6858000"/>
              <a:gd name="connsiteX451" fmla="*/ 1551080 w 7467663"/>
              <a:gd name="connsiteY451" fmla="*/ 6195006 h 6858000"/>
              <a:gd name="connsiteX452" fmla="*/ 2345443 w 7467663"/>
              <a:gd name="connsiteY452" fmla="*/ 5549882 h 6858000"/>
              <a:gd name="connsiteX453" fmla="*/ 1721499 w 7467663"/>
              <a:gd name="connsiteY453" fmla="*/ 5599969 h 6858000"/>
              <a:gd name="connsiteX454" fmla="*/ 767716 w 7467663"/>
              <a:gd name="connsiteY454" fmla="*/ 5472768 h 6858000"/>
              <a:gd name="connsiteX455" fmla="*/ 722147 w 7467663"/>
              <a:gd name="connsiteY455" fmla="*/ 5393091 h 6858000"/>
              <a:gd name="connsiteX456" fmla="*/ 1485552 w 7467663"/>
              <a:gd name="connsiteY456" fmla="*/ 5313202 h 6858000"/>
              <a:gd name="connsiteX457" fmla="*/ 2143004 w 7467663"/>
              <a:gd name="connsiteY457" fmla="*/ 5402420 h 6858000"/>
              <a:gd name="connsiteX458" fmla="*/ 1933391 w 7467663"/>
              <a:gd name="connsiteY458" fmla="*/ 5156971 h 6858000"/>
              <a:gd name="connsiteX459" fmla="*/ 1827118 w 7467663"/>
              <a:gd name="connsiteY459" fmla="*/ 4968410 h 6858000"/>
              <a:gd name="connsiteX460" fmla="*/ 1837349 w 7467663"/>
              <a:gd name="connsiteY460" fmla="*/ 4956357 h 6858000"/>
              <a:gd name="connsiteX461" fmla="*/ 2162835 w 7467663"/>
              <a:gd name="connsiteY461" fmla="*/ 5187853 h 6858000"/>
              <a:gd name="connsiteX462" fmla="*/ 2257167 w 7467663"/>
              <a:gd name="connsiteY462" fmla="*/ 5462123 h 6858000"/>
              <a:gd name="connsiteX463" fmla="*/ 2261598 w 7467663"/>
              <a:gd name="connsiteY463" fmla="*/ 5467998 h 6858000"/>
              <a:gd name="connsiteX464" fmla="*/ 2437177 w 7467663"/>
              <a:gd name="connsiteY464" fmla="*/ 5479608 h 6858000"/>
              <a:gd name="connsiteX465" fmla="*/ 2445247 w 7467663"/>
              <a:gd name="connsiteY465" fmla="*/ 5483476 h 6858000"/>
              <a:gd name="connsiteX466" fmla="*/ 2743626 w 7467663"/>
              <a:gd name="connsiteY466" fmla="*/ 5304819 h 6858000"/>
              <a:gd name="connsiteX467" fmla="*/ 3048102 w 7467663"/>
              <a:gd name="connsiteY467" fmla="*/ 5150595 h 6858000"/>
              <a:gd name="connsiteX468" fmla="*/ 1799414 w 7467663"/>
              <a:gd name="connsiteY468" fmla="*/ 4694732 h 6858000"/>
              <a:gd name="connsiteX469" fmla="*/ 1771735 w 7467663"/>
              <a:gd name="connsiteY469" fmla="*/ 4619929 h 6858000"/>
              <a:gd name="connsiteX470" fmla="*/ 3104273 w 7467663"/>
              <a:gd name="connsiteY470" fmla="*/ 5076159 h 6858000"/>
              <a:gd name="connsiteX471" fmla="*/ 3113245 w 7467663"/>
              <a:gd name="connsiteY471" fmla="*/ 5090705 h 6858000"/>
              <a:gd name="connsiteX472" fmla="*/ 3126294 w 7467663"/>
              <a:gd name="connsiteY472" fmla="*/ 5114400 h 6858000"/>
              <a:gd name="connsiteX473" fmla="*/ 3937433 w 7467663"/>
              <a:gd name="connsiteY473" fmla="*/ 4830473 h 6858000"/>
              <a:gd name="connsiteX474" fmla="*/ 3590475 w 7467663"/>
              <a:gd name="connsiteY474" fmla="*/ 4597974 h 6858000"/>
              <a:gd name="connsiteX475" fmla="*/ 3100264 w 7467663"/>
              <a:gd name="connsiteY475" fmla="*/ 4579845 h 6858000"/>
              <a:gd name="connsiteX476" fmla="*/ 2183576 w 7467663"/>
              <a:gd name="connsiteY476" fmla="*/ 4227150 h 6858000"/>
              <a:gd name="connsiteX477" fmla="*/ 2151029 w 7467663"/>
              <a:gd name="connsiteY477" fmla="*/ 4146947 h 6858000"/>
              <a:gd name="connsiteX478" fmla="*/ 3563434 w 7467663"/>
              <a:gd name="connsiteY478" fmla="*/ 4469115 h 6858000"/>
              <a:gd name="connsiteX479" fmla="*/ 3177952 w 7467663"/>
              <a:gd name="connsiteY479" fmla="*/ 3657386 h 6858000"/>
              <a:gd name="connsiteX480" fmla="*/ 3189263 w 7467663"/>
              <a:gd name="connsiteY480" fmla="*/ 3625726 h 6858000"/>
              <a:gd name="connsiteX481" fmla="*/ 3560912 w 7467663"/>
              <a:gd name="connsiteY481" fmla="*/ 4079863 h 6858000"/>
              <a:gd name="connsiteX482" fmla="*/ 3626636 w 7467663"/>
              <a:gd name="connsiteY482" fmla="*/ 4512230 h 6858000"/>
              <a:gd name="connsiteX483" fmla="*/ 3653088 w 7467663"/>
              <a:gd name="connsiteY483" fmla="*/ 4521417 h 6858000"/>
              <a:gd name="connsiteX484" fmla="*/ 3988128 w 7467663"/>
              <a:gd name="connsiteY484" fmla="*/ 4817267 h 6858000"/>
              <a:gd name="connsiteX485" fmla="*/ 4830582 w 7467663"/>
              <a:gd name="connsiteY485" fmla="*/ 4676000 h 6858000"/>
              <a:gd name="connsiteX486" fmla="*/ 4830100 w 7467663"/>
              <a:gd name="connsiteY486" fmla="*/ 4675554 h 6858000"/>
              <a:gd name="connsiteX487" fmla="*/ 4036318 w 7467663"/>
              <a:gd name="connsiteY487" fmla="*/ 4147013 h 6858000"/>
              <a:gd name="connsiteX488" fmla="*/ 3432098 w 7467663"/>
              <a:gd name="connsiteY488" fmla="*/ 3537312 h 6858000"/>
              <a:gd name="connsiteX489" fmla="*/ 3446761 w 7467663"/>
              <a:gd name="connsiteY489" fmla="*/ 3461278 h 6858000"/>
              <a:gd name="connsiteX490" fmla="*/ 4419733 w 7467663"/>
              <a:gd name="connsiteY490" fmla="*/ 3963555 h 6858000"/>
              <a:gd name="connsiteX491" fmla="*/ 4781371 w 7467663"/>
              <a:gd name="connsiteY491" fmla="*/ 4458604 h 6858000"/>
              <a:gd name="connsiteX492" fmla="*/ 4780440 w 7467663"/>
              <a:gd name="connsiteY492" fmla="*/ 4470290 h 6858000"/>
              <a:gd name="connsiteX493" fmla="*/ 4898954 w 7467663"/>
              <a:gd name="connsiteY493" fmla="*/ 4662092 h 6858000"/>
              <a:gd name="connsiteX494" fmla="*/ 4900699 w 7467663"/>
              <a:gd name="connsiteY494" fmla="*/ 4670867 h 6858000"/>
              <a:gd name="connsiteX495" fmla="*/ 5714511 w 7467663"/>
              <a:gd name="connsiteY495" fmla="*/ 4663483 h 6858000"/>
              <a:gd name="connsiteX496" fmla="*/ 5464793 w 7467663"/>
              <a:gd name="connsiteY496" fmla="*/ 4393556 h 6858000"/>
              <a:gd name="connsiteX497" fmla="*/ 5461897 w 7467663"/>
              <a:gd name="connsiteY497" fmla="*/ 4390879 h 6858000"/>
              <a:gd name="connsiteX498" fmla="*/ 4294126 w 7467663"/>
              <a:gd name="connsiteY498" fmla="*/ 3303048 h 6858000"/>
              <a:gd name="connsiteX499" fmla="*/ 4305321 w 7467663"/>
              <a:gd name="connsiteY499" fmla="*/ 3256953 h 6858000"/>
              <a:gd name="connsiteX500" fmla="*/ 4949299 w 7467663"/>
              <a:gd name="connsiteY500" fmla="*/ 3766336 h 6858000"/>
              <a:gd name="connsiteX501" fmla="*/ 5291452 w 7467663"/>
              <a:gd name="connsiteY501" fmla="*/ 4076801 h 6858000"/>
              <a:gd name="connsiteX502" fmla="*/ 5434998 w 7467663"/>
              <a:gd name="connsiteY502" fmla="*/ 4254100 h 6858000"/>
              <a:gd name="connsiteX503" fmla="*/ 5351015 w 7467663"/>
              <a:gd name="connsiteY503" fmla="*/ 3760989 h 6858000"/>
              <a:gd name="connsiteX504" fmla="*/ 5413780 w 7467663"/>
              <a:gd name="connsiteY504" fmla="*/ 2966265 h 6858000"/>
              <a:gd name="connsiteX505" fmla="*/ 5425627 w 7467663"/>
              <a:gd name="connsiteY505" fmla="*/ 2954192 h 6858000"/>
              <a:gd name="connsiteX506" fmla="*/ 6604735 w 7467663"/>
              <a:gd name="connsiteY506" fmla="*/ 2041381 h 6858000"/>
              <a:gd name="connsiteX507" fmla="*/ 7204487 w 7467663"/>
              <a:gd name="connsiteY507" fmla="*/ 2742112 h 6858000"/>
              <a:gd name="connsiteX508" fmla="*/ 7131592 w 7467663"/>
              <a:gd name="connsiteY508" fmla="*/ 2672096 h 6858000"/>
              <a:gd name="connsiteX509" fmla="*/ 6996344 w 7467663"/>
              <a:gd name="connsiteY509" fmla="*/ 2518310 h 6858000"/>
              <a:gd name="connsiteX510" fmla="*/ 6735495 w 7467663"/>
              <a:gd name="connsiteY510" fmla="*/ 2196890 h 6858000"/>
              <a:gd name="connsiteX511" fmla="*/ 6721901 w 7467663"/>
              <a:gd name="connsiteY511" fmla="*/ 2179274 h 6858000"/>
              <a:gd name="connsiteX512" fmla="*/ 6604735 w 7467663"/>
              <a:gd name="connsiteY512" fmla="*/ 2041381 h 6858000"/>
              <a:gd name="connsiteX513" fmla="*/ 6591670 w 7467663"/>
              <a:gd name="connsiteY513" fmla="*/ 1988277 h 6858000"/>
              <a:gd name="connsiteX514" fmla="*/ 6747349 w 7467663"/>
              <a:gd name="connsiteY514" fmla="*/ 2160069 h 6858000"/>
              <a:gd name="connsiteX515" fmla="*/ 6760943 w 7467663"/>
              <a:gd name="connsiteY515" fmla="*/ 2177686 h 6858000"/>
              <a:gd name="connsiteX516" fmla="*/ 7021065 w 7467663"/>
              <a:gd name="connsiteY516" fmla="*/ 2498102 h 6858000"/>
              <a:gd name="connsiteX517" fmla="*/ 7155223 w 7467663"/>
              <a:gd name="connsiteY517" fmla="*/ 2650386 h 6858000"/>
              <a:gd name="connsiteX518" fmla="*/ 7203167 w 7467663"/>
              <a:gd name="connsiteY518" fmla="*/ 2697288 h 6858000"/>
              <a:gd name="connsiteX519" fmla="*/ 6937703 w 7467663"/>
              <a:gd name="connsiteY519" fmla="*/ 2321981 h 6858000"/>
              <a:gd name="connsiteX520" fmla="*/ 6591670 w 7467663"/>
              <a:gd name="connsiteY520" fmla="*/ 1988277 h 6858000"/>
              <a:gd name="connsiteX521" fmla="*/ 5798671 w 7467663"/>
              <a:gd name="connsiteY521" fmla="*/ 1981601 h 6858000"/>
              <a:gd name="connsiteX522" fmla="*/ 5754709 w 7467663"/>
              <a:gd name="connsiteY522" fmla="*/ 2071454 h 6858000"/>
              <a:gd name="connsiteX523" fmla="*/ 5763044 w 7467663"/>
              <a:gd name="connsiteY523" fmla="*/ 2842206 h 6858000"/>
              <a:gd name="connsiteX524" fmla="*/ 5764974 w 7467663"/>
              <a:gd name="connsiteY524" fmla="*/ 2799609 h 6858000"/>
              <a:gd name="connsiteX525" fmla="*/ 5767665 w 7467663"/>
              <a:gd name="connsiteY525" fmla="*/ 2666409 h 6858000"/>
              <a:gd name="connsiteX526" fmla="*/ 5763055 w 7467663"/>
              <a:gd name="connsiteY526" fmla="*/ 2579705 h 6858000"/>
              <a:gd name="connsiteX527" fmla="*/ 5758079 w 7467663"/>
              <a:gd name="connsiteY527" fmla="*/ 2492508 h 6858000"/>
              <a:gd name="connsiteX528" fmla="*/ 5779325 w 7467663"/>
              <a:gd name="connsiteY528" fmla="*/ 2197069 h 6858000"/>
              <a:gd name="connsiteX529" fmla="*/ 5798671 w 7467663"/>
              <a:gd name="connsiteY529" fmla="*/ 1981601 h 6858000"/>
              <a:gd name="connsiteX530" fmla="*/ 5829202 w 7467663"/>
              <a:gd name="connsiteY530" fmla="*/ 1971679 h 6858000"/>
              <a:gd name="connsiteX531" fmla="*/ 5809558 w 7467663"/>
              <a:gd name="connsiteY531" fmla="*/ 2198043 h 6858000"/>
              <a:gd name="connsiteX532" fmla="*/ 5788653 w 7467663"/>
              <a:gd name="connsiteY532" fmla="*/ 2489430 h 6858000"/>
              <a:gd name="connsiteX533" fmla="*/ 5793439 w 7467663"/>
              <a:gd name="connsiteY533" fmla="*/ 2575235 h 6858000"/>
              <a:gd name="connsiteX534" fmla="*/ 5796837 w 7467663"/>
              <a:gd name="connsiteY534" fmla="*/ 2637633 h 6858000"/>
              <a:gd name="connsiteX535" fmla="*/ 5818614 w 7467663"/>
              <a:gd name="connsiteY535" fmla="*/ 2473055 h 6858000"/>
              <a:gd name="connsiteX536" fmla="*/ 5829202 w 7467663"/>
              <a:gd name="connsiteY536" fmla="*/ 1971679 h 6858000"/>
              <a:gd name="connsiteX537" fmla="*/ 5911389 w 7467663"/>
              <a:gd name="connsiteY537" fmla="*/ 1898371 h 6858000"/>
              <a:gd name="connsiteX538" fmla="*/ 6237627 w 7467663"/>
              <a:gd name="connsiteY538" fmla="*/ 2231921 h 6858000"/>
              <a:gd name="connsiteX539" fmla="*/ 5911389 w 7467663"/>
              <a:gd name="connsiteY539" fmla="*/ 1898371 h 6858000"/>
              <a:gd name="connsiteX540" fmla="*/ 6944437 w 7467663"/>
              <a:gd name="connsiteY540" fmla="*/ 1575402 h 6858000"/>
              <a:gd name="connsiteX541" fmla="*/ 6304730 w 7467663"/>
              <a:gd name="connsiteY541" fmla="*/ 1766654 h 6858000"/>
              <a:gd name="connsiteX542" fmla="*/ 6944437 w 7467663"/>
              <a:gd name="connsiteY542" fmla="*/ 1575402 h 6858000"/>
              <a:gd name="connsiteX543" fmla="*/ 7019523 w 7467663"/>
              <a:gd name="connsiteY543" fmla="*/ 1519450 h 6858000"/>
              <a:gd name="connsiteX544" fmla="*/ 6298091 w 7467663"/>
              <a:gd name="connsiteY544" fmla="*/ 1737122 h 6858000"/>
              <a:gd name="connsiteX545" fmla="*/ 7019523 w 7467663"/>
              <a:gd name="connsiteY545" fmla="*/ 1519450 h 6858000"/>
              <a:gd name="connsiteX546" fmla="*/ 2399523 w 7467663"/>
              <a:gd name="connsiteY546" fmla="*/ 1428234 h 6858000"/>
              <a:gd name="connsiteX547" fmla="*/ 2224982 w 7467663"/>
              <a:gd name="connsiteY547" fmla="*/ 1826201 h 6858000"/>
              <a:gd name="connsiteX548" fmla="*/ 2096099 w 7467663"/>
              <a:gd name="connsiteY548" fmla="*/ 2345900 h 6858000"/>
              <a:gd name="connsiteX549" fmla="*/ 2283317 w 7467663"/>
              <a:gd name="connsiteY549" fmla="*/ 1796925 h 6858000"/>
              <a:gd name="connsiteX550" fmla="*/ 2399523 w 7467663"/>
              <a:gd name="connsiteY550" fmla="*/ 1428234 h 6858000"/>
              <a:gd name="connsiteX551" fmla="*/ 2448558 w 7467663"/>
              <a:gd name="connsiteY551" fmla="*/ 1373435 h 6858000"/>
              <a:gd name="connsiteX552" fmla="*/ 2312521 w 7467663"/>
              <a:gd name="connsiteY552" fmla="*/ 1806140 h 6858000"/>
              <a:gd name="connsiteX553" fmla="*/ 2127533 w 7467663"/>
              <a:gd name="connsiteY553" fmla="*/ 2348380 h 6858000"/>
              <a:gd name="connsiteX554" fmla="*/ 2358080 w 7467663"/>
              <a:gd name="connsiteY554" fmla="*/ 1866134 h 6858000"/>
              <a:gd name="connsiteX555" fmla="*/ 2407436 w 7467663"/>
              <a:gd name="connsiteY555" fmla="*/ 1651070 h 6858000"/>
              <a:gd name="connsiteX556" fmla="*/ 2448558 w 7467663"/>
              <a:gd name="connsiteY556" fmla="*/ 1373435 h 6858000"/>
              <a:gd name="connsiteX557" fmla="*/ 278707 w 7467663"/>
              <a:gd name="connsiteY557" fmla="*/ 1352270 h 6858000"/>
              <a:gd name="connsiteX558" fmla="*/ 321570 w 7467663"/>
              <a:gd name="connsiteY558" fmla="*/ 1861610 h 6858000"/>
              <a:gd name="connsiteX559" fmla="*/ 294281 w 7467663"/>
              <a:gd name="connsiteY559" fmla="*/ 1440658 h 6858000"/>
              <a:gd name="connsiteX560" fmla="*/ 278707 w 7467663"/>
              <a:gd name="connsiteY560" fmla="*/ 1352270 h 6858000"/>
              <a:gd name="connsiteX561" fmla="*/ 1423821 w 7467663"/>
              <a:gd name="connsiteY561" fmla="*/ 1351958 h 6858000"/>
              <a:gd name="connsiteX562" fmla="*/ 1638521 w 7467663"/>
              <a:gd name="connsiteY562" fmla="*/ 1908470 h 6858000"/>
              <a:gd name="connsiteX563" fmla="*/ 1754199 w 7467663"/>
              <a:gd name="connsiteY563" fmla="*/ 2149284 h 6858000"/>
              <a:gd name="connsiteX564" fmla="*/ 1908359 w 7467663"/>
              <a:gd name="connsiteY564" fmla="*/ 2364988 h 6858000"/>
              <a:gd name="connsiteX565" fmla="*/ 1647661 w 7467663"/>
              <a:gd name="connsiteY565" fmla="*/ 1825945 h 6858000"/>
              <a:gd name="connsiteX566" fmla="*/ 1423821 w 7467663"/>
              <a:gd name="connsiteY566" fmla="*/ 1351958 h 6858000"/>
              <a:gd name="connsiteX567" fmla="*/ 1431890 w 7467663"/>
              <a:gd name="connsiteY567" fmla="*/ 1306475 h 6858000"/>
              <a:gd name="connsiteX568" fmla="*/ 1507597 w 7467663"/>
              <a:gd name="connsiteY568" fmla="*/ 1446132 h 6858000"/>
              <a:gd name="connsiteX569" fmla="*/ 1674586 w 7467663"/>
              <a:gd name="connsiteY569" fmla="*/ 1813832 h 6858000"/>
              <a:gd name="connsiteX570" fmla="*/ 1815950 w 7467663"/>
              <a:gd name="connsiteY570" fmla="*/ 2128564 h 6858000"/>
              <a:gd name="connsiteX571" fmla="*/ 1984242 w 7467663"/>
              <a:gd name="connsiteY571" fmla="*/ 2430829 h 6858000"/>
              <a:gd name="connsiteX572" fmla="*/ 2014023 w 7467663"/>
              <a:gd name="connsiteY572" fmla="*/ 2450995 h 6858000"/>
              <a:gd name="connsiteX573" fmla="*/ 1747337 w 7467663"/>
              <a:gd name="connsiteY573" fmla="*/ 1855264 h 6858000"/>
              <a:gd name="connsiteX574" fmla="*/ 1533749 w 7467663"/>
              <a:gd name="connsiteY574" fmla="*/ 1478656 h 6858000"/>
              <a:gd name="connsiteX575" fmla="*/ 1431890 w 7467663"/>
              <a:gd name="connsiteY575" fmla="*/ 1306475 h 6858000"/>
              <a:gd name="connsiteX576" fmla="*/ 5052692 w 7467663"/>
              <a:gd name="connsiteY576" fmla="*/ 1292994 h 6858000"/>
              <a:gd name="connsiteX577" fmla="*/ 5200661 w 7467663"/>
              <a:gd name="connsiteY577" fmla="*/ 1635186 h 6858000"/>
              <a:gd name="connsiteX578" fmla="*/ 5297138 w 7467663"/>
              <a:gd name="connsiteY578" fmla="*/ 1906351 h 6858000"/>
              <a:gd name="connsiteX579" fmla="*/ 5052692 w 7467663"/>
              <a:gd name="connsiteY579" fmla="*/ 1292994 h 6858000"/>
              <a:gd name="connsiteX580" fmla="*/ 5009948 w 7467663"/>
              <a:gd name="connsiteY580" fmla="*/ 1273619 h 6858000"/>
              <a:gd name="connsiteX581" fmla="*/ 5121777 w 7467663"/>
              <a:gd name="connsiteY581" fmla="*/ 1654213 h 6858000"/>
              <a:gd name="connsiteX582" fmla="*/ 5293545 w 7467663"/>
              <a:gd name="connsiteY582" fmla="*/ 2072247 h 6858000"/>
              <a:gd name="connsiteX583" fmla="*/ 5294042 w 7467663"/>
              <a:gd name="connsiteY583" fmla="*/ 2065019 h 6858000"/>
              <a:gd name="connsiteX584" fmla="*/ 5171936 w 7467663"/>
              <a:gd name="connsiteY584" fmla="*/ 1647613 h 6858000"/>
              <a:gd name="connsiteX585" fmla="*/ 5009948 w 7467663"/>
              <a:gd name="connsiteY585" fmla="*/ 1273619 h 6858000"/>
              <a:gd name="connsiteX586" fmla="*/ 655236 w 7467663"/>
              <a:gd name="connsiteY586" fmla="*/ 1268632 h 6858000"/>
              <a:gd name="connsiteX587" fmla="*/ 839521 w 7467663"/>
              <a:gd name="connsiteY587" fmla="*/ 1685315 h 6858000"/>
              <a:gd name="connsiteX588" fmla="*/ 1109416 w 7467663"/>
              <a:gd name="connsiteY588" fmla="*/ 2061663 h 6858000"/>
              <a:gd name="connsiteX589" fmla="*/ 1298300 w 7467663"/>
              <a:gd name="connsiteY589" fmla="*/ 2247742 h 6858000"/>
              <a:gd name="connsiteX590" fmla="*/ 1125871 w 7467663"/>
              <a:gd name="connsiteY590" fmla="*/ 1989513 h 6858000"/>
              <a:gd name="connsiteX591" fmla="*/ 981574 w 7467663"/>
              <a:gd name="connsiteY591" fmla="*/ 1783157 h 6858000"/>
              <a:gd name="connsiteX592" fmla="*/ 922198 w 7467663"/>
              <a:gd name="connsiteY592" fmla="*/ 1677437 h 6858000"/>
              <a:gd name="connsiteX593" fmla="*/ 869293 w 7467663"/>
              <a:gd name="connsiteY593" fmla="*/ 1583214 h 6858000"/>
              <a:gd name="connsiteX594" fmla="*/ 751431 w 7467663"/>
              <a:gd name="connsiteY594" fmla="*/ 1405731 h 6858000"/>
              <a:gd name="connsiteX595" fmla="*/ 655236 w 7467663"/>
              <a:gd name="connsiteY595" fmla="*/ 1268632 h 6858000"/>
              <a:gd name="connsiteX596" fmla="*/ 6516292 w 7467663"/>
              <a:gd name="connsiteY596" fmla="*/ 1263064 h 6858000"/>
              <a:gd name="connsiteX597" fmla="*/ 5736320 w 7467663"/>
              <a:gd name="connsiteY597" fmla="*/ 1501803 h 6858000"/>
              <a:gd name="connsiteX598" fmla="*/ 6516292 w 7467663"/>
              <a:gd name="connsiteY598" fmla="*/ 1263064 h 6858000"/>
              <a:gd name="connsiteX599" fmla="*/ 291466 w 7467663"/>
              <a:gd name="connsiteY599" fmla="*/ 1250369 h 6858000"/>
              <a:gd name="connsiteX600" fmla="*/ 323180 w 7467663"/>
              <a:gd name="connsiteY600" fmla="*/ 1435283 h 6858000"/>
              <a:gd name="connsiteX601" fmla="*/ 349381 w 7467663"/>
              <a:gd name="connsiteY601" fmla="*/ 1875041 h 6858000"/>
              <a:gd name="connsiteX602" fmla="*/ 374363 w 7467663"/>
              <a:gd name="connsiteY602" fmla="*/ 1506494 h 6858000"/>
              <a:gd name="connsiteX603" fmla="*/ 302168 w 7467663"/>
              <a:gd name="connsiteY603" fmla="*/ 1274495 h 6858000"/>
              <a:gd name="connsiteX604" fmla="*/ 291466 w 7467663"/>
              <a:gd name="connsiteY604" fmla="*/ 1250369 h 6858000"/>
              <a:gd name="connsiteX605" fmla="*/ 678222 w 7467663"/>
              <a:gd name="connsiteY605" fmla="*/ 1248670 h 6858000"/>
              <a:gd name="connsiteX606" fmla="*/ 775536 w 7467663"/>
              <a:gd name="connsiteY606" fmla="*/ 1388015 h 6858000"/>
              <a:gd name="connsiteX607" fmla="*/ 894529 w 7467663"/>
              <a:gd name="connsiteY607" fmla="*/ 1567739 h 6858000"/>
              <a:gd name="connsiteX608" fmla="*/ 948000 w 7467663"/>
              <a:gd name="connsiteY608" fmla="*/ 1663088 h 6858000"/>
              <a:gd name="connsiteX609" fmla="*/ 1006812 w 7467663"/>
              <a:gd name="connsiteY609" fmla="*/ 1767683 h 6858000"/>
              <a:gd name="connsiteX610" fmla="*/ 1149133 w 7467663"/>
              <a:gd name="connsiteY610" fmla="*/ 1971513 h 6858000"/>
              <a:gd name="connsiteX611" fmla="*/ 1333952 w 7467663"/>
              <a:gd name="connsiteY611" fmla="*/ 2251620 h 6858000"/>
              <a:gd name="connsiteX612" fmla="*/ 1337329 w 7467663"/>
              <a:gd name="connsiteY612" fmla="*/ 2258350 h 6858000"/>
              <a:gd name="connsiteX613" fmla="*/ 1014726 w 7467663"/>
              <a:gd name="connsiteY613" fmla="*/ 1615556 h 6858000"/>
              <a:gd name="connsiteX614" fmla="*/ 678222 w 7467663"/>
              <a:gd name="connsiteY614" fmla="*/ 1248670 h 6858000"/>
              <a:gd name="connsiteX615" fmla="*/ 6691602 w 7467663"/>
              <a:gd name="connsiteY615" fmla="*/ 1140573 h 6858000"/>
              <a:gd name="connsiteX616" fmla="*/ 6571100 w 7467663"/>
              <a:gd name="connsiteY616" fmla="*/ 1183662 h 6858000"/>
              <a:gd name="connsiteX617" fmla="*/ 6241687 w 7467663"/>
              <a:gd name="connsiteY617" fmla="*/ 1257600 h 6858000"/>
              <a:gd name="connsiteX618" fmla="*/ 5693009 w 7467663"/>
              <a:gd name="connsiteY618" fmla="*/ 1478256 h 6858000"/>
              <a:gd name="connsiteX619" fmla="*/ 6548420 w 7467663"/>
              <a:gd name="connsiteY619" fmla="*/ 1214599 h 6858000"/>
              <a:gd name="connsiteX620" fmla="*/ 6605473 w 7467663"/>
              <a:gd name="connsiteY620" fmla="*/ 1184686 h 6858000"/>
              <a:gd name="connsiteX621" fmla="*/ 6691602 w 7467663"/>
              <a:gd name="connsiteY621" fmla="*/ 1140573 h 6858000"/>
              <a:gd name="connsiteX622" fmla="*/ 4002475 w 7467663"/>
              <a:gd name="connsiteY622" fmla="*/ 1037802 h 6858000"/>
              <a:gd name="connsiteX623" fmla="*/ 4000324 w 7467663"/>
              <a:gd name="connsiteY623" fmla="*/ 1039362 h 6858000"/>
              <a:gd name="connsiteX624" fmla="*/ 4002862 w 7467663"/>
              <a:gd name="connsiteY624" fmla="*/ 1042866 h 6858000"/>
              <a:gd name="connsiteX625" fmla="*/ 4002475 w 7467663"/>
              <a:gd name="connsiteY625" fmla="*/ 1037802 h 6858000"/>
              <a:gd name="connsiteX626" fmla="*/ 506322 w 7467663"/>
              <a:gd name="connsiteY626" fmla="*/ 1020997 h 6858000"/>
              <a:gd name="connsiteX627" fmla="*/ 533068 w 7467663"/>
              <a:gd name="connsiteY627" fmla="*/ 1029409 h 6858000"/>
              <a:gd name="connsiteX628" fmla="*/ 1232525 w 7467663"/>
              <a:gd name="connsiteY628" fmla="*/ 1804675 h 6858000"/>
              <a:gd name="connsiteX629" fmla="*/ 1388858 w 7467663"/>
              <a:gd name="connsiteY629" fmla="*/ 2368011 h 6858000"/>
              <a:gd name="connsiteX630" fmla="*/ 1384098 w 7467663"/>
              <a:gd name="connsiteY630" fmla="*/ 2378125 h 6858000"/>
              <a:gd name="connsiteX631" fmla="*/ 1425393 w 7467663"/>
              <a:gd name="connsiteY631" fmla="*/ 2589124 h 6858000"/>
              <a:gd name="connsiteX632" fmla="*/ 1424001 w 7467663"/>
              <a:gd name="connsiteY632" fmla="*/ 2597541 h 6858000"/>
              <a:gd name="connsiteX633" fmla="*/ 2152729 w 7467663"/>
              <a:gd name="connsiteY633" fmla="*/ 2864487 h 6858000"/>
              <a:gd name="connsiteX634" fmla="*/ 2020609 w 7467663"/>
              <a:gd name="connsiteY634" fmla="*/ 2539671 h 6858000"/>
              <a:gd name="connsiteX635" fmla="*/ 2018920 w 7467663"/>
              <a:gd name="connsiteY635" fmla="*/ 2536309 h 6858000"/>
              <a:gd name="connsiteX636" fmla="*/ 1342441 w 7467663"/>
              <a:gd name="connsiteY636" fmla="*/ 1173017 h 6858000"/>
              <a:gd name="connsiteX637" fmla="*/ 1367925 w 7467663"/>
              <a:gd name="connsiteY637" fmla="*/ 1135648 h 6858000"/>
              <a:gd name="connsiteX638" fmla="*/ 1771401 w 7467663"/>
              <a:gd name="connsiteY638" fmla="*/ 1806673 h 6858000"/>
              <a:gd name="connsiteX639" fmla="*/ 1972385 w 7467663"/>
              <a:gd name="connsiteY639" fmla="*/ 2198735 h 6858000"/>
              <a:gd name="connsiteX640" fmla="*/ 2040892 w 7467663"/>
              <a:gd name="connsiteY640" fmla="*/ 2405205 h 6858000"/>
              <a:gd name="connsiteX641" fmla="*/ 2131689 w 7467663"/>
              <a:gd name="connsiteY641" fmla="*/ 1936926 h 6858000"/>
              <a:gd name="connsiteX642" fmla="*/ 2454820 w 7467663"/>
              <a:gd name="connsiteY642" fmla="*/ 1248808 h 6858000"/>
              <a:gd name="connsiteX643" fmla="*/ 2492512 w 7467663"/>
              <a:gd name="connsiteY643" fmla="*/ 1302920 h 6858000"/>
              <a:gd name="connsiteX644" fmla="*/ 2081216 w 7467663"/>
              <a:gd name="connsiteY644" fmla="*/ 2527513 h 6858000"/>
              <a:gd name="connsiteX645" fmla="*/ 2081211 w 7467663"/>
              <a:gd name="connsiteY645" fmla="*/ 2528916 h 6858000"/>
              <a:gd name="connsiteX646" fmla="*/ 2199067 w 7467663"/>
              <a:gd name="connsiteY646" fmla="*/ 2884061 h 6858000"/>
              <a:gd name="connsiteX647" fmla="*/ 3192586 w 7467663"/>
              <a:gd name="connsiteY647" fmla="*/ 3411496 h 6858000"/>
              <a:gd name="connsiteX648" fmla="*/ 3182620 w 7467663"/>
              <a:gd name="connsiteY648" fmla="*/ 3483279 h 6858000"/>
              <a:gd name="connsiteX649" fmla="*/ 2435119 w 7467663"/>
              <a:gd name="connsiteY649" fmla="*/ 3080173 h 6858000"/>
              <a:gd name="connsiteX650" fmla="*/ 2410152 w 7467663"/>
              <a:gd name="connsiteY650" fmla="*/ 3063751 h 6858000"/>
              <a:gd name="connsiteX651" fmla="*/ 2408099 w 7467663"/>
              <a:gd name="connsiteY651" fmla="*/ 3064403 h 6858000"/>
              <a:gd name="connsiteX652" fmla="*/ 2407218 w 7467663"/>
              <a:gd name="connsiteY652" fmla="*/ 3070324 h 6858000"/>
              <a:gd name="connsiteX653" fmla="*/ 2380138 w 7467663"/>
              <a:gd name="connsiteY653" fmla="*/ 3099341 h 6858000"/>
              <a:gd name="connsiteX654" fmla="*/ 1765923 w 7467663"/>
              <a:gd name="connsiteY654" fmla="*/ 3581043 h 6858000"/>
              <a:gd name="connsiteX655" fmla="*/ 1702258 w 7467663"/>
              <a:gd name="connsiteY655" fmla="*/ 3612286 h 6858000"/>
              <a:gd name="connsiteX656" fmla="*/ 1538370 w 7467663"/>
              <a:gd name="connsiteY656" fmla="*/ 3811804 h 6858000"/>
              <a:gd name="connsiteX657" fmla="*/ 542867 w 7467663"/>
              <a:gd name="connsiteY657" fmla="*/ 4944092 h 6858000"/>
              <a:gd name="connsiteX658" fmla="*/ 515800 w 7467663"/>
              <a:gd name="connsiteY658" fmla="*/ 4862180 h 6858000"/>
              <a:gd name="connsiteX659" fmla="*/ 909145 w 7467663"/>
              <a:gd name="connsiteY659" fmla="*/ 4199225 h 6858000"/>
              <a:gd name="connsiteX660" fmla="*/ 1214067 w 7467663"/>
              <a:gd name="connsiteY660" fmla="*/ 3908561 h 6858000"/>
              <a:gd name="connsiteX661" fmla="*/ 640967 w 7467663"/>
              <a:gd name="connsiteY661" fmla="*/ 4105601 h 6858000"/>
              <a:gd name="connsiteX662" fmla="*/ 112563 w 7467663"/>
              <a:gd name="connsiteY662" fmla="*/ 4396952 h 6858000"/>
              <a:gd name="connsiteX663" fmla="*/ 0 w 7467663"/>
              <a:gd name="connsiteY663" fmla="*/ 4466006 h 6858000"/>
              <a:gd name="connsiteX664" fmla="*/ 0 w 7467663"/>
              <a:gd name="connsiteY664" fmla="*/ 4233763 h 6858000"/>
              <a:gd name="connsiteX665" fmla="*/ 36881 w 7467663"/>
              <a:gd name="connsiteY665" fmla="*/ 4200118 h 6858000"/>
              <a:gd name="connsiteX666" fmla="*/ 910534 w 7467663"/>
              <a:gd name="connsiteY666" fmla="*/ 3629753 h 6858000"/>
              <a:gd name="connsiteX667" fmla="*/ 1578717 w 7467663"/>
              <a:gd name="connsiteY667" fmla="*/ 3575982 h 6858000"/>
              <a:gd name="connsiteX668" fmla="*/ 2338780 w 7467663"/>
              <a:gd name="connsiteY668" fmla="*/ 3033725 h 6858000"/>
              <a:gd name="connsiteX669" fmla="*/ 1807991 w 7467663"/>
              <a:gd name="connsiteY669" fmla="*/ 2807184 h 6858000"/>
              <a:gd name="connsiteX670" fmla="*/ 1416358 w 7467663"/>
              <a:gd name="connsiteY670" fmla="*/ 3112571 h 6858000"/>
              <a:gd name="connsiteX671" fmla="*/ 939066 w 7467663"/>
              <a:gd name="connsiteY671" fmla="*/ 3378798 h 6858000"/>
              <a:gd name="connsiteX672" fmla="*/ 115099 w 7467663"/>
              <a:gd name="connsiteY672" fmla="*/ 3607650 h 6858000"/>
              <a:gd name="connsiteX673" fmla="*/ 97284 w 7467663"/>
              <a:gd name="connsiteY673" fmla="*/ 3520393 h 6858000"/>
              <a:gd name="connsiteX674" fmla="*/ 922050 w 7467663"/>
              <a:gd name="connsiteY674" fmla="*/ 3074867 h 6858000"/>
              <a:gd name="connsiteX675" fmla="*/ 1405265 w 7467663"/>
              <a:gd name="connsiteY675" fmla="*/ 3016319 h 6858000"/>
              <a:gd name="connsiteX676" fmla="*/ 1407512 w 7467663"/>
              <a:gd name="connsiteY676" fmla="*/ 3018001 h 6858000"/>
              <a:gd name="connsiteX677" fmla="*/ 1726266 w 7467663"/>
              <a:gd name="connsiteY677" fmla="*/ 2777274 h 6858000"/>
              <a:gd name="connsiteX678" fmla="*/ 625390 w 7467663"/>
              <a:gd name="connsiteY678" fmla="*/ 2514541 h 6858000"/>
              <a:gd name="connsiteX679" fmla="*/ 619799 w 7467663"/>
              <a:gd name="connsiteY679" fmla="*/ 2527180 h 6858000"/>
              <a:gd name="connsiteX680" fmla="*/ 310030 w 7467663"/>
              <a:gd name="connsiteY680" fmla="*/ 2771818 h 6858000"/>
              <a:gd name="connsiteX681" fmla="*/ 173877 w 7467663"/>
              <a:gd name="connsiteY681" fmla="*/ 2937056 h 6858000"/>
              <a:gd name="connsiteX682" fmla="*/ 77889 w 7467663"/>
              <a:gd name="connsiteY682" fmla="*/ 3138440 h 6858000"/>
              <a:gd name="connsiteX683" fmla="*/ 0 w 7467663"/>
              <a:gd name="connsiteY683" fmla="*/ 3271395 h 6858000"/>
              <a:gd name="connsiteX684" fmla="*/ 0 w 7467663"/>
              <a:gd name="connsiteY684" fmla="*/ 3153002 h 6858000"/>
              <a:gd name="connsiteX685" fmla="*/ 2386 w 7467663"/>
              <a:gd name="connsiteY685" fmla="*/ 3149203 h 6858000"/>
              <a:gd name="connsiteX686" fmla="*/ 89753 w 7467663"/>
              <a:gd name="connsiteY686" fmla="*/ 2987702 h 6858000"/>
              <a:gd name="connsiteX687" fmla="*/ 76869 w 7467663"/>
              <a:gd name="connsiteY687" fmla="*/ 3005404 h 6858000"/>
              <a:gd name="connsiteX688" fmla="*/ 32049 w 7467663"/>
              <a:gd name="connsiteY688" fmla="*/ 3065814 h 6858000"/>
              <a:gd name="connsiteX689" fmla="*/ 0 w 7467663"/>
              <a:gd name="connsiteY689" fmla="*/ 3108744 h 6858000"/>
              <a:gd name="connsiteX690" fmla="*/ 0 w 7467663"/>
              <a:gd name="connsiteY690" fmla="*/ 3058059 h 6858000"/>
              <a:gd name="connsiteX691" fmla="*/ 7610 w 7467663"/>
              <a:gd name="connsiteY691" fmla="*/ 3047889 h 6858000"/>
              <a:gd name="connsiteX692" fmla="*/ 52419 w 7467663"/>
              <a:gd name="connsiteY692" fmla="*/ 2987479 h 6858000"/>
              <a:gd name="connsiteX693" fmla="*/ 59142 w 7467663"/>
              <a:gd name="connsiteY693" fmla="*/ 2978488 h 6858000"/>
              <a:gd name="connsiteX694" fmla="*/ 0 w 7467663"/>
              <a:gd name="connsiteY694" fmla="*/ 3015334 h 6858000"/>
              <a:gd name="connsiteX695" fmla="*/ 0 w 7467663"/>
              <a:gd name="connsiteY695" fmla="*/ 2914286 h 6858000"/>
              <a:gd name="connsiteX696" fmla="*/ 36383 w 7467663"/>
              <a:gd name="connsiteY696" fmla="*/ 2901128 h 6858000"/>
              <a:gd name="connsiteX697" fmla="*/ 156329 w 7467663"/>
              <a:gd name="connsiteY697" fmla="*/ 2840533 h 6858000"/>
              <a:gd name="connsiteX698" fmla="*/ 358355 w 7467663"/>
              <a:gd name="connsiteY698" fmla="*/ 2620471 h 6858000"/>
              <a:gd name="connsiteX699" fmla="*/ 510577 w 7467663"/>
              <a:gd name="connsiteY699" fmla="*/ 2501244 h 6858000"/>
              <a:gd name="connsiteX700" fmla="*/ 211967 w 7467663"/>
              <a:gd name="connsiteY700" fmla="*/ 2479171 h 6858000"/>
              <a:gd name="connsiteX701" fmla="*/ 0 w 7467663"/>
              <a:gd name="connsiteY701" fmla="*/ 2476398 h 6858000"/>
              <a:gd name="connsiteX702" fmla="*/ 0 w 7467663"/>
              <a:gd name="connsiteY702" fmla="*/ 2389189 h 6858000"/>
              <a:gd name="connsiteX703" fmla="*/ 103062 w 7467663"/>
              <a:gd name="connsiteY703" fmla="*/ 2389518 h 6858000"/>
              <a:gd name="connsiteX704" fmla="*/ 510734 w 7467663"/>
              <a:gd name="connsiteY704" fmla="*/ 2416201 h 6858000"/>
              <a:gd name="connsiteX705" fmla="*/ 279257 w 7467663"/>
              <a:gd name="connsiteY705" fmla="*/ 2092102 h 6858000"/>
              <a:gd name="connsiteX706" fmla="*/ 65265 w 7467663"/>
              <a:gd name="connsiteY706" fmla="*/ 2006049 h 6858000"/>
              <a:gd name="connsiteX707" fmla="*/ 0 w 7467663"/>
              <a:gd name="connsiteY707" fmla="*/ 1982532 h 6858000"/>
              <a:gd name="connsiteX708" fmla="*/ 0 w 7467663"/>
              <a:gd name="connsiteY708" fmla="*/ 1912789 h 6858000"/>
              <a:gd name="connsiteX709" fmla="*/ 97460 w 7467663"/>
              <a:gd name="connsiteY709" fmla="*/ 1953725 h 6858000"/>
              <a:gd name="connsiteX710" fmla="*/ 221272 w 7467663"/>
              <a:gd name="connsiteY710" fmla="*/ 1980766 h 6858000"/>
              <a:gd name="connsiteX711" fmla="*/ 116765 w 7467663"/>
              <a:gd name="connsiteY711" fmla="*/ 1911033 h 6858000"/>
              <a:gd name="connsiteX712" fmla="*/ 16405 w 7467663"/>
              <a:gd name="connsiteY712" fmla="*/ 1803412 h 6858000"/>
              <a:gd name="connsiteX713" fmla="*/ 0 w 7467663"/>
              <a:gd name="connsiteY713" fmla="*/ 1784777 h 6858000"/>
              <a:gd name="connsiteX714" fmla="*/ 0 w 7467663"/>
              <a:gd name="connsiteY714" fmla="*/ 1740082 h 6858000"/>
              <a:gd name="connsiteX715" fmla="*/ 39394 w 7467663"/>
              <a:gd name="connsiteY715" fmla="*/ 1784856 h 6858000"/>
              <a:gd name="connsiteX716" fmla="*/ 135813 w 7467663"/>
              <a:gd name="connsiteY716" fmla="*/ 1888838 h 6858000"/>
              <a:gd name="connsiteX717" fmla="*/ 242575 w 7467663"/>
              <a:gd name="connsiteY717" fmla="*/ 1958841 h 6858000"/>
              <a:gd name="connsiteX718" fmla="*/ 82197 w 7467663"/>
              <a:gd name="connsiteY718" fmla="*/ 1754826 h 6858000"/>
              <a:gd name="connsiteX719" fmla="*/ 0 w 7467663"/>
              <a:gd name="connsiteY719" fmla="*/ 1679650 h 6858000"/>
              <a:gd name="connsiteX720" fmla="*/ 0 w 7467663"/>
              <a:gd name="connsiteY720" fmla="*/ 1602463 h 6858000"/>
              <a:gd name="connsiteX721" fmla="*/ 84689 w 7467663"/>
              <a:gd name="connsiteY721" fmla="*/ 1677442 h 6858000"/>
              <a:gd name="connsiteX722" fmla="*/ 298437 w 7467663"/>
              <a:gd name="connsiteY722" fmla="*/ 1968019 h 6858000"/>
              <a:gd name="connsiteX723" fmla="*/ 227269 w 7467663"/>
              <a:gd name="connsiteY723" fmla="*/ 1114064 h 6858000"/>
              <a:gd name="connsiteX724" fmla="*/ 248003 w 7467663"/>
              <a:gd name="connsiteY724" fmla="*/ 1089613 h 6858000"/>
              <a:gd name="connsiteX725" fmla="*/ 427020 w 7467663"/>
              <a:gd name="connsiteY725" fmla="*/ 1619803 h 6858000"/>
              <a:gd name="connsiteX726" fmla="*/ 340345 w 7467663"/>
              <a:gd name="connsiteY726" fmla="*/ 2027739 h 6858000"/>
              <a:gd name="connsiteX727" fmla="*/ 360865 w 7467663"/>
              <a:gd name="connsiteY727" fmla="*/ 2044827 h 6858000"/>
              <a:gd name="connsiteX728" fmla="*/ 560414 w 7467663"/>
              <a:gd name="connsiteY728" fmla="*/ 2421457 h 6858000"/>
              <a:gd name="connsiteX729" fmla="*/ 1359703 w 7467663"/>
              <a:gd name="connsiteY729" fmla="*/ 2578554 h 6858000"/>
              <a:gd name="connsiteX730" fmla="*/ 1359422 w 7467663"/>
              <a:gd name="connsiteY730" fmla="*/ 2577994 h 6858000"/>
              <a:gd name="connsiteX731" fmla="*/ 828701 w 7467663"/>
              <a:gd name="connsiteY731" fmla="*/ 1839520 h 6858000"/>
              <a:gd name="connsiteX732" fmla="*/ 494427 w 7467663"/>
              <a:gd name="connsiteY732" fmla="*/ 1092333 h 6858000"/>
              <a:gd name="connsiteX733" fmla="*/ 506322 w 7467663"/>
              <a:gd name="connsiteY733" fmla="*/ 1020997 h 6858000"/>
              <a:gd name="connsiteX734" fmla="*/ 4570198 w 7467663"/>
              <a:gd name="connsiteY734" fmla="*/ 978081 h 6858000"/>
              <a:gd name="connsiteX735" fmla="*/ 4523691 w 7467663"/>
              <a:gd name="connsiteY735" fmla="*/ 1127776 h 6858000"/>
              <a:gd name="connsiteX736" fmla="*/ 4509875 w 7467663"/>
              <a:gd name="connsiteY736" fmla="*/ 1167552 h 6858000"/>
              <a:gd name="connsiteX737" fmla="*/ 4478168 w 7467663"/>
              <a:gd name="connsiteY737" fmla="*/ 1260735 h 6858000"/>
              <a:gd name="connsiteX738" fmla="*/ 4409309 w 7467663"/>
              <a:gd name="connsiteY738" fmla="*/ 1666996 h 6858000"/>
              <a:gd name="connsiteX739" fmla="*/ 4370031 w 7467663"/>
              <a:gd name="connsiteY739" fmla="*/ 1955666 h 6858000"/>
              <a:gd name="connsiteX740" fmla="*/ 4570198 w 7467663"/>
              <a:gd name="connsiteY740" fmla="*/ 978081 h 6858000"/>
              <a:gd name="connsiteX741" fmla="*/ 4557898 w 7467663"/>
              <a:gd name="connsiteY741" fmla="*/ 900011 h 6858000"/>
              <a:gd name="connsiteX742" fmla="*/ 4344840 w 7467663"/>
              <a:gd name="connsiteY742" fmla="*/ 1922038 h 6858000"/>
              <a:gd name="connsiteX743" fmla="*/ 4378710 w 7467663"/>
              <a:gd name="connsiteY743" fmla="*/ 1665516 h 6858000"/>
              <a:gd name="connsiteX744" fmla="*/ 4448798 w 7467663"/>
              <a:gd name="connsiteY744" fmla="*/ 1253024 h 6858000"/>
              <a:gd name="connsiteX745" fmla="*/ 4480315 w 7467663"/>
              <a:gd name="connsiteY745" fmla="*/ 1158454 h 6858000"/>
              <a:gd name="connsiteX746" fmla="*/ 4494133 w 7467663"/>
              <a:gd name="connsiteY746" fmla="*/ 1118676 h 6858000"/>
              <a:gd name="connsiteX747" fmla="*/ 4557898 w 7467663"/>
              <a:gd name="connsiteY747" fmla="*/ 900011 h 6858000"/>
              <a:gd name="connsiteX748" fmla="*/ 5870151 w 7467663"/>
              <a:gd name="connsiteY748" fmla="*/ 898890 h 6858000"/>
              <a:gd name="connsiteX749" fmla="*/ 5861335 w 7467663"/>
              <a:gd name="connsiteY749" fmla="*/ 899177 h 6858000"/>
              <a:gd name="connsiteX750" fmla="*/ 5843702 w 7467663"/>
              <a:gd name="connsiteY750" fmla="*/ 899748 h 6858000"/>
              <a:gd name="connsiteX751" fmla="*/ 5651107 w 7467663"/>
              <a:gd name="connsiteY751" fmla="*/ 920306 h 6858000"/>
              <a:gd name="connsiteX752" fmla="*/ 5459407 w 7467663"/>
              <a:gd name="connsiteY752" fmla="*/ 940975 h 6858000"/>
              <a:gd name="connsiteX753" fmla="*/ 5374846 w 7467663"/>
              <a:gd name="connsiteY753" fmla="*/ 941988 h 6858000"/>
              <a:gd name="connsiteX754" fmla="*/ 5256105 w 7467663"/>
              <a:gd name="connsiteY754" fmla="*/ 945632 h 6858000"/>
              <a:gd name="connsiteX755" fmla="*/ 5107071 w 7467663"/>
              <a:gd name="connsiteY755" fmla="*/ 969720 h 6858000"/>
              <a:gd name="connsiteX756" fmla="*/ 4998681 w 7467663"/>
              <a:gd name="connsiteY756" fmla="*/ 988771 h 6858000"/>
              <a:gd name="connsiteX757" fmla="*/ 5870151 w 7467663"/>
              <a:gd name="connsiteY757" fmla="*/ 898890 h 6858000"/>
              <a:gd name="connsiteX758" fmla="*/ 5504425 w 7467663"/>
              <a:gd name="connsiteY758" fmla="*/ 848067 h 6858000"/>
              <a:gd name="connsiteX759" fmla="*/ 4968849 w 7467663"/>
              <a:gd name="connsiteY759" fmla="*/ 962318 h 6858000"/>
              <a:gd name="connsiteX760" fmla="*/ 5104039 w 7467663"/>
              <a:gd name="connsiteY760" fmla="*/ 940634 h 6858000"/>
              <a:gd name="connsiteX761" fmla="*/ 5256311 w 7467663"/>
              <a:gd name="connsiteY761" fmla="*/ 916490 h 6858000"/>
              <a:gd name="connsiteX762" fmla="*/ 5377381 w 7467663"/>
              <a:gd name="connsiteY762" fmla="*/ 912671 h 6858000"/>
              <a:gd name="connsiteX763" fmla="*/ 5460148 w 7467663"/>
              <a:gd name="connsiteY763" fmla="*/ 911442 h 6858000"/>
              <a:gd name="connsiteX764" fmla="*/ 5648971 w 7467663"/>
              <a:gd name="connsiteY764" fmla="*/ 891331 h 6858000"/>
              <a:gd name="connsiteX765" fmla="*/ 5844807 w 7467663"/>
              <a:gd name="connsiteY765" fmla="*/ 870718 h 6858000"/>
              <a:gd name="connsiteX766" fmla="*/ 5862975 w 7467663"/>
              <a:gd name="connsiteY766" fmla="*/ 869756 h 6858000"/>
              <a:gd name="connsiteX767" fmla="*/ 5920887 w 7467663"/>
              <a:gd name="connsiteY767" fmla="*/ 865929 h 6858000"/>
              <a:gd name="connsiteX768" fmla="*/ 5504425 w 7467663"/>
              <a:gd name="connsiteY768" fmla="*/ 848067 h 6858000"/>
              <a:gd name="connsiteX769" fmla="*/ 3607114 w 7467663"/>
              <a:gd name="connsiteY769" fmla="*/ 467441 h 6858000"/>
              <a:gd name="connsiteX770" fmla="*/ 3296242 w 7467663"/>
              <a:gd name="connsiteY770" fmla="*/ 807991 h 6858000"/>
              <a:gd name="connsiteX771" fmla="*/ 3174674 w 7467663"/>
              <a:gd name="connsiteY771" fmla="*/ 919759 h 6858000"/>
              <a:gd name="connsiteX772" fmla="*/ 3042978 w 7467663"/>
              <a:gd name="connsiteY772" fmla="*/ 1054894 h 6858000"/>
              <a:gd name="connsiteX773" fmla="*/ 2968914 w 7467663"/>
              <a:gd name="connsiteY773" fmla="*/ 1133756 h 6858000"/>
              <a:gd name="connsiteX774" fmla="*/ 3103823 w 7467663"/>
              <a:gd name="connsiteY774" fmla="*/ 1026814 h 6858000"/>
              <a:gd name="connsiteX775" fmla="*/ 3607114 w 7467663"/>
              <a:gd name="connsiteY775" fmla="*/ 467441 h 6858000"/>
              <a:gd name="connsiteX776" fmla="*/ 3744487 w 7467663"/>
              <a:gd name="connsiteY776" fmla="*/ 383136 h 6858000"/>
              <a:gd name="connsiteX777" fmla="*/ 3970213 w 7467663"/>
              <a:gd name="connsiteY777" fmla="*/ 995559 h 6858000"/>
              <a:gd name="connsiteX778" fmla="*/ 3744487 w 7467663"/>
              <a:gd name="connsiteY778" fmla="*/ 383136 h 6858000"/>
              <a:gd name="connsiteX779" fmla="*/ 3624562 w 7467663"/>
              <a:gd name="connsiteY779" fmla="*/ 367041 h 6858000"/>
              <a:gd name="connsiteX780" fmla="*/ 3489712 w 7467663"/>
              <a:gd name="connsiteY780" fmla="*/ 485386 h 6858000"/>
              <a:gd name="connsiteX781" fmla="*/ 3182994 w 7467663"/>
              <a:gd name="connsiteY781" fmla="*/ 828265 h 6858000"/>
              <a:gd name="connsiteX782" fmla="*/ 2892114 w 7467663"/>
              <a:gd name="connsiteY782" fmla="*/ 1172635 h 6858000"/>
              <a:gd name="connsiteX783" fmla="*/ 3021459 w 7467663"/>
              <a:gd name="connsiteY783" fmla="*/ 1035385 h 6858000"/>
              <a:gd name="connsiteX784" fmla="*/ 3153873 w 7467663"/>
              <a:gd name="connsiteY784" fmla="*/ 898971 h 6858000"/>
              <a:gd name="connsiteX785" fmla="*/ 3276511 w 7467663"/>
              <a:gd name="connsiteY785" fmla="*/ 786423 h 6858000"/>
              <a:gd name="connsiteX786" fmla="*/ 3584154 w 7467663"/>
              <a:gd name="connsiteY786" fmla="*/ 448218 h 6858000"/>
              <a:gd name="connsiteX787" fmla="*/ 3624562 w 7467663"/>
              <a:gd name="connsiteY787" fmla="*/ 367041 h 6858000"/>
              <a:gd name="connsiteX788" fmla="*/ 3766672 w 7467663"/>
              <a:gd name="connsiteY788" fmla="*/ 359429 h 6858000"/>
              <a:gd name="connsiteX789" fmla="*/ 3996338 w 7467663"/>
              <a:gd name="connsiteY789" fmla="*/ 968237 h 6858000"/>
              <a:gd name="connsiteX790" fmla="*/ 3766672 w 7467663"/>
              <a:gd name="connsiteY790" fmla="*/ 359429 h 6858000"/>
              <a:gd name="connsiteX791" fmla="*/ 5805386 w 7467663"/>
              <a:gd name="connsiteY791" fmla="*/ 239240 h 6858000"/>
              <a:gd name="connsiteX792" fmla="*/ 5736947 w 7467663"/>
              <a:gd name="connsiteY792" fmla="*/ 261367 h 6858000"/>
              <a:gd name="connsiteX793" fmla="*/ 5427012 w 7467663"/>
              <a:gd name="connsiteY793" fmla="*/ 311272 h 6858000"/>
              <a:gd name="connsiteX794" fmla="*/ 5147818 w 7467663"/>
              <a:gd name="connsiteY794" fmla="*/ 322112 h 6858000"/>
              <a:gd name="connsiteX795" fmla="*/ 5060854 w 7467663"/>
              <a:gd name="connsiteY795" fmla="*/ 311882 h 6858000"/>
              <a:gd name="connsiteX796" fmla="*/ 4945989 w 7467663"/>
              <a:gd name="connsiteY796" fmla="*/ 300516 h 6858000"/>
              <a:gd name="connsiteX797" fmla="*/ 5410479 w 7467663"/>
              <a:gd name="connsiteY797" fmla="*/ 348434 h 6858000"/>
              <a:gd name="connsiteX798" fmla="*/ 5805386 w 7467663"/>
              <a:gd name="connsiteY798" fmla="*/ 239240 h 6858000"/>
              <a:gd name="connsiteX799" fmla="*/ 5905192 w 7467663"/>
              <a:gd name="connsiteY799" fmla="*/ 163079 h 6858000"/>
              <a:gd name="connsiteX800" fmla="*/ 5865655 w 7467663"/>
              <a:gd name="connsiteY800" fmla="*/ 171901 h 6858000"/>
              <a:gd name="connsiteX801" fmla="*/ 5259740 w 7467663"/>
              <a:gd name="connsiteY801" fmla="*/ 257013 h 6858000"/>
              <a:gd name="connsiteX802" fmla="*/ 5208466 w 7467663"/>
              <a:gd name="connsiteY802" fmla="*/ 257550 h 6858000"/>
              <a:gd name="connsiteX803" fmla="*/ 4980204 w 7467663"/>
              <a:gd name="connsiteY803" fmla="*/ 271903 h 6858000"/>
              <a:gd name="connsiteX804" fmla="*/ 5068068 w 7467663"/>
              <a:gd name="connsiteY804" fmla="*/ 282244 h 6858000"/>
              <a:gd name="connsiteX805" fmla="*/ 5153231 w 7467663"/>
              <a:gd name="connsiteY805" fmla="*/ 292240 h 6858000"/>
              <a:gd name="connsiteX806" fmla="*/ 5426491 w 7467663"/>
              <a:gd name="connsiteY806" fmla="*/ 281128 h 6858000"/>
              <a:gd name="connsiteX807" fmla="*/ 5731212 w 7467663"/>
              <a:gd name="connsiteY807" fmla="*/ 231951 h 6858000"/>
              <a:gd name="connsiteX808" fmla="*/ 5905192 w 7467663"/>
              <a:gd name="connsiteY808" fmla="*/ 163079 h 6858000"/>
              <a:gd name="connsiteX809" fmla="*/ 5944437 w 7467663"/>
              <a:gd name="connsiteY809" fmla="*/ 113829 h 6858000"/>
              <a:gd name="connsiteX810" fmla="*/ 5825032 w 7467663"/>
              <a:gd name="connsiteY810" fmla="*/ 146405 h 6858000"/>
              <a:gd name="connsiteX811" fmla="*/ 4955599 w 7467663"/>
              <a:gd name="connsiteY811" fmla="*/ 247008 h 6858000"/>
              <a:gd name="connsiteX812" fmla="*/ 5210104 w 7467663"/>
              <a:gd name="connsiteY812" fmla="*/ 228123 h 6858000"/>
              <a:gd name="connsiteX813" fmla="*/ 5261015 w 7467663"/>
              <a:gd name="connsiteY813" fmla="*/ 227087 h 6858000"/>
              <a:gd name="connsiteX814" fmla="*/ 5861181 w 7467663"/>
              <a:gd name="connsiteY814" fmla="*/ 143093 h 6858000"/>
              <a:gd name="connsiteX815" fmla="*/ 5961252 w 7467663"/>
              <a:gd name="connsiteY815" fmla="*/ 114820 h 6858000"/>
              <a:gd name="connsiteX816" fmla="*/ 5944437 w 7467663"/>
              <a:gd name="connsiteY816" fmla="*/ 113829 h 6858000"/>
              <a:gd name="connsiteX817" fmla="*/ 3882765 w 7467663"/>
              <a:gd name="connsiteY817" fmla="*/ 0 h 6858000"/>
              <a:gd name="connsiteX818" fmla="*/ 3995099 w 7467663"/>
              <a:gd name="connsiteY818" fmla="*/ 0 h 6858000"/>
              <a:gd name="connsiteX819" fmla="*/ 4163818 w 7467663"/>
              <a:gd name="connsiteY819" fmla="*/ 234104 h 6858000"/>
              <a:gd name="connsiteX820" fmla="*/ 4172099 w 7467663"/>
              <a:gd name="connsiteY820" fmla="*/ 234207 h 6858000"/>
              <a:gd name="connsiteX821" fmla="*/ 4784282 w 7467663"/>
              <a:gd name="connsiteY821" fmla="*/ 276561 h 6858000"/>
              <a:gd name="connsiteX822" fmla="*/ 4801687 w 7467663"/>
              <a:gd name="connsiteY822" fmla="*/ 267764 h 6858000"/>
              <a:gd name="connsiteX823" fmla="*/ 6082788 w 7467663"/>
              <a:gd name="connsiteY823" fmla="*/ 64119 h 6858000"/>
              <a:gd name="connsiteX824" fmla="*/ 6099442 w 7467663"/>
              <a:gd name="connsiteY824" fmla="*/ 82568 h 6858000"/>
              <a:gd name="connsiteX825" fmla="*/ 4804137 w 7467663"/>
              <a:gd name="connsiteY825" fmla="*/ 320931 h 6858000"/>
              <a:gd name="connsiteX826" fmla="*/ 4227047 w 7467663"/>
              <a:gd name="connsiteY826" fmla="*/ 313415 h 6858000"/>
              <a:gd name="connsiteX827" fmla="*/ 4346041 w 7467663"/>
              <a:gd name="connsiteY827" fmla="*/ 456086 h 6858000"/>
              <a:gd name="connsiteX828" fmla="*/ 4870967 w 7467663"/>
              <a:gd name="connsiteY828" fmla="*/ 963061 h 6858000"/>
              <a:gd name="connsiteX829" fmla="*/ 4889647 w 7467663"/>
              <a:gd name="connsiteY829" fmla="*/ 957147 h 6858000"/>
              <a:gd name="connsiteX830" fmla="*/ 5422504 w 7467663"/>
              <a:gd name="connsiteY830" fmla="*/ 805191 h 6858000"/>
              <a:gd name="connsiteX831" fmla="*/ 6087656 w 7467663"/>
              <a:gd name="connsiteY831" fmla="*/ 826703 h 6858000"/>
              <a:gd name="connsiteX832" fmla="*/ 6058717 w 7467663"/>
              <a:gd name="connsiteY832" fmla="*/ 865992 h 6858000"/>
              <a:gd name="connsiteX833" fmla="*/ 4974153 w 7467663"/>
              <a:gd name="connsiteY833" fmla="*/ 1045456 h 6858000"/>
              <a:gd name="connsiteX834" fmla="*/ 5627835 w 7467663"/>
              <a:gd name="connsiteY834" fmla="*/ 1472077 h 6858000"/>
              <a:gd name="connsiteX835" fmla="*/ 5629817 w 7467663"/>
              <a:gd name="connsiteY835" fmla="*/ 1471412 h 6858000"/>
              <a:gd name="connsiteX836" fmla="*/ 5634124 w 7467663"/>
              <a:gd name="connsiteY836" fmla="*/ 1470572 h 6858000"/>
              <a:gd name="connsiteX837" fmla="*/ 5755832 w 7467663"/>
              <a:gd name="connsiteY837" fmla="*/ 1383886 h 6858000"/>
              <a:gd name="connsiteX838" fmla="*/ 6014186 w 7467663"/>
              <a:gd name="connsiteY838" fmla="*/ 1279799 h 6858000"/>
              <a:gd name="connsiteX839" fmla="*/ 6901619 w 7467663"/>
              <a:gd name="connsiteY839" fmla="*/ 1047874 h 6858000"/>
              <a:gd name="connsiteX840" fmla="*/ 6931566 w 7467663"/>
              <a:gd name="connsiteY840" fmla="*/ 1062034 h 6858000"/>
              <a:gd name="connsiteX841" fmla="*/ 5790982 w 7467663"/>
              <a:gd name="connsiteY841" fmla="*/ 1561380 h 6858000"/>
              <a:gd name="connsiteX842" fmla="*/ 6188971 w 7467663"/>
              <a:gd name="connsiteY842" fmla="*/ 1755168 h 6858000"/>
              <a:gd name="connsiteX843" fmla="*/ 6202446 w 7467663"/>
              <a:gd name="connsiteY843" fmla="*/ 1752268 h 6858000"/>
              <a:gd name="connsiteX844" fmla="*/ 7179560 w 7467663"/>
              <a:gd name="connsiteY844" fmla="*/ 1467551 h 6858000"/>
              <a:gd name="connsiteX845" fmla="*/ 7158730 w 7467663"/>
              <a:gd name="connsiteY845" fmla="*/ 1507835 h 6858000"/>
              <a:gd name="connsiteX846" fmla="*/ 6326959 w 7467663"/>
              <a:gd name="connsiteY846" fmla="*/ 1817686 h 6858000"/>
              <a:gd name="connsiteX847" fmla="*/ 6537433 w 7467663"/>
              <a:gd name="connsiteY847" fmla="*/ 1907790 h 6858000"/>
              <a:gd name="connsiteX848" fmla="*/ 6550221 w 7467663"/>
              <a:gd name="connsiteY848" fmla="*/ 1910729 h 6858000"/>
              <a:gd name="connsiteX849" fmla="*/ 6964438 w 7467663"/>
              <a:gd name="connsiteY849" fmla="*/ 2209505 h 6858000"/>
              <a:gd name="connsiteX850" fmla="*/ 7367862 w 7467663"/>
              <a:gd name="connsiteY850" fmla="*/ 2806833 h 6858000"/>
              <a:gd name="connsiteX851" fmla="*/ 7364329 w 7467663"/>
              <a:gd name="connsiteY851" fmla="*/ 2826907 h 6858000"/>
              <a:gd name="connsiteX852" fmla="*/ 7290545 w 7467663"/>
              <a:gd name="connsiteY852" fmla="*/ 2850663 h 6858000"/>
              <a:gd name="connsiteX853" fmla="*/ 6472036 w 7467663"/>
              <a:gd name="connsiteY853" fmla="*/ 1959003 h 6858000"/>
              <a:gd name="connsiteX854" fmla="*/ 5792897 w 7467663"/>
              <a:gd name="connsiteY854" fmla="*/ 1647747 h 6858000"/>
              <a:gd name="connsiteX855" fmla="*/ 5842751 w 7467663"/>
              <a:gd name="connsiteY855" fmla="*/ 1816112 h 6858000"/>
              <a:gd name="connsiteX856" fmla="*/ 5847424 w 7467663"/>
              <a:gd name="connsiteY856" fmla="*/ 1815776 h 6858000"/>
              <a:gd name="connsiteX857" fmla="*/ 6399821 w 7467663"/>
              <a:gd name="connsiteY857" fmla="*/ 2344799 h 6858000"/>
              <a:gd name="connsiteX858" fmla="*/ 6323232 w 7467663"/>
              <a:gd name="connsiteY858" fmla="*/ 2389634 h 6858000"/>
              <a:gd name="connsiteX859" fmla="*/ 5942958 w 7467663"/>
              <a:gd name="connsiteY859" fmla="*/ 2077708 h 6858000"/>
              <a:gd name="connsiteX860" fmla="*/ 5921559 w 7467663"/>
              <a:gd name="connsiteY860" fmla="*/ 2378596 h 6858000"/>
              <a:gd name="connsiteX861" fmla="*/ 5817651 w 7467663"/>
              <a:gd name="connsiteY861" fmla="*/ 3023919 h 6858000"/>
              <a:gd name="connsiteX862" fmla="*/ 5729634 w 7467663"/>
              <a:gd name="connsiteY862" fmla="*/ 3051849 h 6858000"/>
              <a:gd name="connsiteX863" fmla="*/ 5611018 w 7467663"/>
              <a:gd name="connsiteY863" fmla="*/ 2316769 h 6858000"/>
              <a:gd name="connsiteX864" fmla="*/ 5687608 w 7467663"/>
              <a:gd name="connsiteY864" fmla="*/ 2039972 h 6858000"/>
              <a:gd name="connsiteX865" fmla="*/ 5657554 w 7467663"/>
              <a:gd name="connsiteY865" fmla="*/ 1576445 h 6858000"/>
              <a:gd name="connsiteX866" fmla="*/ 5150475 w 7467663"/>
              <a:gd name="connsiteY866" fmla="*/ 1274012 h 6858000"/>
              <a:gd name="connsiteX867" fmla="*/ 5349142 w 7467663"/>
              <a:gd name="connsiteY867" fmla="*/ 2204405 h 6858000"/>
              <a:gd name="connsiteX868" fmla="*/ 5262214 w 7467663"/>
              <a:gd name="connsiteY868" fmla="*/ 2233836 h 6858000"/>
              <a:gd name="connsiteX869" fmla="*/ 4981539 w 7467663"/>
              <a:gd name="connsiteY869" fmla="*/ 1542201 h 6858000"/>
              <a:gd name="connsiteX870" fmla="*/ 4958461 w 7467663"/>
              <a:gd name="connsiteY870" fmla="*/ 1136957 h 6858000"/>
              <a:gd name="connsiteX871" fmla="*/ 4655015 w 7467663"/>
              <a:gd name="connsiteY871" fmla="*/ 891426 h 6858000"/>
              <a:gd name="connsiteX872" fmla="*/ 4348002 w 7467663"/>
              <a:gd name="connsiteY872" fmla="*/ 2205895 h 6858000"/>
              <a:gd name="connsiteX873" fmla="*/ 4262250 w 7467663"/>
              <a:gd name="connsiteY873" fmla="*/ 2219972 h 6858000"/>
              <a:gd name="connsiteX874" fmla="*/ 4550611 w 7467663"/>
              <a:gd name="connsiteY874" fmla="*/ 817540 h 6858000"/>
              <a:gd name="connsiteX875" fmla="*/ 4564418 w 7467663"/>
              <a:gd name="connsiteY875" fmla="*/ 808293 h 6858000"/>
              <a:gd name="connsiteX876" fmla="*/ 4266388 w 7467663"/>
              <a:gd name="connsiteY876" fmla="*/ 500083 h 6858000"/>
              <a:gd name="connsiteX877" fmla="*/ 4032842 w 7467663"/>
              <a:gd name="connsiteY877" fmla="*/ 211809 h 6858000"/>
              <a:gd name="connsiteX878" fmla="*/ 3882765 w 7467663"/>
              <a:gd name="connsiteY878" fmla="*/ 0 h 6858000"/>
              <a:gd name="connsiteX879" fmla="*/ 3721337 w 7467663"/>
              <a:gd name="connsiteY879" fmla="*/ 0 h 6858000"/>
              <a:gd name="connsiteX880" fmla="*/ 3797544 w 7467663"/>
              <a:gd name="connsiteY880" fmla="*/ 0 h 6858000"/>
              <a:gd name="connsiteX881" fmla="*/ 3775734 w 7467663"/>
              <a:gd name="connsiteY881" fmla="*/ 95131 h 6858000"/>
              <a:gd name="connsiteX882" fmla="*/ 3724807 w 7467663"/>
              <a:gd name="connsiteY882" fmla="*/ 272257 h 6858000"/>
              <a:gd name="connsiteX883" fmla="*/ 3726844 w 7467663"/>
              <a:gd name="connsiteY883" fmla="*/ 282988 h 6858000"/>
              <a:gd name="connsiteX884" fmla="*/ 3742664 w 7467663"/>
              <a:gd name="connsiteY884" fmla="*/ 279918 h 6858000"/>
              <a:gd name="connsiteX885" fmla="*/ 4103910 w 7467663"/>
              <a:gd name="connsiteY885" fmla="*/ 1161917 h 6858000"/>
              <a:gd name="connsiteX886" fmla="*/ 4020269 w 7467663"/>
              <a:gd name="connsiteY886" fmla="*/ 1200406 h 6858000"/>
              <a:gd name="connsiteX887" fmla="*/ 3674882 w 7467663"/>
              <a:gd name="connsiteY887" fmla="*/ 488524 h 6858000"/>
              <a:gd name="connsiteX888" fmla="*/ 3132682 w 7467663"/>
              <a:gd name="connsiteY888" fmla="*/ 1072284 h 6858000"/>
              <a:gd name="connsiteX889" fmla="*/ 2716346 w 7467663"/>
              <a:gd name="connsiteY889" fmla="*/ 1276376 h 6858000"/>
              <a:gd name="connsiteX890" fmla="*/ 2716772 w 7467663"/>
              <a:gd name="connsiteY890" fmla="*/ 1255462 h 6858000"/>
              <a:gd name="connsiteX891" fmla="*/ 3471096 w 7467663"/>
              <a:gd name="connsiteY891" fmla="*/ 437072 h 6858000"/>
              <a:gd name="connsiteX892" fmla="*/ 3639057 w 7467663"/>
              <a:gd name="connsiteY892" fmla="*/ 286334 h 6858000"/>
              <a:gd name="connsiteX893" fmla="*/ 3640309 w 7467663"/>
              <a:gd name="connsiteY893" fmla="*/ 284664 h 6858000"/>
              <a:gd name="connsiteX894" fmla="*/ 3646022 w 7467663"/>
              <a:gd name="connsiteY894" fmla="*/ 276711 h 6858000"/>
              <a:gd name="connsiteX895" fmla="*/ 3707943 w 7467663"/>
              <a:gd name="connsiteY895" fmla="*/ 65958 h 6858000"/>
              <a:gd name="connsiteX896" fmla="*/ 3721337 w 7467663"/>
              <a:gd name="connsiteY896" fmla="*/ 0 h 6858000"/>
              <a:gd name="connsiteX897" fmla="*/ 2867960 w 7467663"/>
              <a:gd name="connsiteY897" fmla="*/ 0 h 6858000"/>
              <a:gd name="connsiteX898" fmla="*/ 2926351 w 7467663"/>
              <a:gd name="connsiteY898" fmla="*/ 0 h 6858000"/>
              <a:gd name="connsiteX899" fmla="*/ 2902823 w 7467663"/>
              <a:gd name="connsiteY899" fmla="*/ 262929 h 6858000"/>
              <a:gd name="connsiteX900" fmla="*/ 2940663 w 7467663"/>
              <a:gd name="connsiteY900" fmla="*/ 140884 h 6858000"/>
              <a:gd name="connsiteX901" fmla="*/ 2947039 w 7467663"/>
              <a:gd name="connsiteY901" fmla="*/ 122524 h 6858000"/>
              <a:gd name="connsiteX902" fmla="*/ 2984316 w 7467663"/>
              <a:gd name="connsiteY902" fmla="*/ 0 h 6858000"/>
              <a:gd name="connsiteX903" fmla="*/ 3016114 w 7467663"/>
              <a:gd name="connsiteY903" fmla="*/ 0 h 6858000"/>
              <a:gd name="connsiteX904" fmla="*/ 2979949 w 7467663"/>
              <a:gd name="connsiteY904" fmla="*/ 119274 h 6858000"/>
              <a:gd name="connsiteX905" fmla="*/ 3023879 w 7467663"/>
              <a:gd name="connsiteY905" fmla="*/ 0 h 6858000"/>
              <a:gd name="connsiteX906" fmla="*/ 3105400 w 7467663"/>
              <a:gd name="connsiteY906" fmla="*/ 0 h 6858000"/>
              <a:gd name="connsiteX907" fmla="*/ 3094669 w 7467663"/>
              <a:gd name="connsiteY907" fmla="*/ 30308 h 6858000"/>
              <a:gd name="connsiteX908" fmla="*/ 2901945 w 7467663"/>
              <a:gd name="connsiteY908" fmla="*/ 466538 h 6858000"/>
              <a:gd name="connsiteX909" fmla="*/ 2815209 w 7467663"/>
              <a:gd name="connsiteY909" fmla="*/ 497361 h 6858000"/>
              <a:gd name="connsiteX910" fmla="*/ 2844845 w 7467663"/>
              <a:gd name="connsiteY910" fmla="*/ 127638 h 6858000"/>
              <a:gd name="connsiteX911" fmla="*/ 2867960 w 7467663"/>
              <a:gd name="connsiteY911" fmla="*/ 0 h 6858000"/>
              <a:gd name="connsiteX912" fmla="*/ 1057230 w 7467663"/>
              <a:gd name="connsiteY912" fmla="*/ 0 h 6858000"/>
              <a:gd name="connsiteX913" fmla="*/ 1111003 w 7467663"/>
              <a:gd name="connsiteY913" fmla="*/ 0 h 6858000"/>
              <a:gd name="connsiteX914" fmla="*/ 1125553 w 7467663"/>
              <a:gd name="connsiteY914" fmla="*/ 52588 h 6858000"/>
              <a:gd name="connsiteX915" fmla="*/ 1304276 w 7467663"/>
              <a:gd name="connsiteY915" fmla="*/ 476275 h 6858000"/>
              <a:gd name="connsiteX916" fmla="*/ 1492066 w 7467663"/>
              <a:gd name="connsiteY916" fmla="*/ 886333 h 6858000"/>
              <a:gd name="connsiteX917" fmla="*/ 1423698 w 7467663"/>
              <a:gd name="connsiteY917" fmla="*/ 710817 h 6858000"/>
              <a:gd name="connsiteX918" fmla="*/ 1357609 w 7467663"/>
              <a:gd name="connsiteY918" fmla="*/ 532892 h 6858000"/>
              <a:gd name="connsiteX919" fmla="*/ 1309550 w 7467663"/>
              <a:gd name="connsiteY919" fmla="*/ 374031 h 6858000"/>
              <a:gd name="connsiteX920" fmla="*/ 1193673 w 7467663"/>
              <a:gd name="connsiteY920" fmla="*/ 49533 h 6858000"/>
              <a:gd name="connsiteX921" fmla="*/ 1164391 w 7467663"/>
              <a:gd name="connsiteY921" fmla="*/ 0 h 6858000"/>
              <a:gd name="connsiteX922" fmla="*/ 1200666 w 7467663"/>
              <a:gd name="connsiteY922" fmla="*/ 0 h 6858000"/>
              <a:gd name="connsiteX923" fmla="*/ 1223408 w 7467663"/>
              <a:gd name="connsiteY923" fmla="*/ 38996 h 6858000"/>
              <a:gd name="connsiteX924" fmla="*/ 1339635 w 7467663"/>
              <a:gd name="connsiteY924" fmla="*/ 365517 h 6858000"/>
              <a:gd name="connsiteX925" fmla="*/ 1387469 w 7467663"/>
              <a:gd name="connsiteY925" fmla="*/ 523079 h 6858000"/>
              <a:gd name="connsiteX926" fmla="*/ 1452685 w 7467663"/>
              <a:gd name="connsiteY926" fmla="*/ 699806 h 6858000"/>
              <a:gd name="connsiteX927" fmla="*/ 1492092 w 7467663"/>
              <a:gd name="connsiteY927" fmla="*/ 800424 h 6858000"/>
              <a:gd name="connsiteX928" fmla="*/ 1455302 w 7467663"/>
              <a:gd name="connsiteY928" fmla="*/ 632913 h 6858000"/>
              <a:gd name="connsiteX929" fmla="*/ 1222336 w 7467663"/>
              <a:gd name="connsiteY929" fmla="*/ 9480 h 6858000"/>
              <a:gd name="connsiteX930" fmla="*/ 1214634 w 7467663"/>
              <a:gd name="connsiteY930" fmla="*/ 0 h 6858000"/>
              <a:gd name="connsiteX931" fmla="*/ 1289827 w 7467663"/>
              <a:gd name="connsiteY931" fmla="*/ 0 h 6858000"/>
              <a:gd name="connsiteX932" fmla="*/ 1321076 w 7467663"/>
              <a:gd name="connsiteY932" fmla="*/ 59722 h 6858000"/>
              <a:gd name="connsiteX933" fmla="*/ 1512579 w 7467663"/>
              <a:gd name="connsiteY933" fmla="*/ 626441 h 6858000"/>
              <a:gd name="connsiteX934" fmla="*/ 1506076 w 7467663"/>
              <a:gd name="connsiteY934" fmla="*/ 1089289 h 6858000"/>
              <a:gd name="connsiteX935" fmla="*/ 1486346 w 7467663"/>
              <a:gd name="connsiteY935" fmla="*/ 1079919 h 6858000"/>
              <a:gd name="connsiteX936" fmla="*/ 1070511 w 7467663"/>
              <a:gd name="connsiteY936" fmla="*/ 48609 h 6858000"/>
              <a:gd name="connsiteX937" fmla="*/ 1057230 w 7467663"/>
              <a:gd name="connsiteY937" fmla="*/ 0 h 6858000"/>
              <a:gd name="connsiteX938" fmla="*/ 43151 w 7467663"/>
              <a:gd name="connsiteY938" fmla="*/ 0 h 6858000"/>
              <a:gd name="connsiteX939" fmla="*/ 95283 w 7467663"/>
              <a:gd name="connsiteY939" fmla="*/ 0 h 6858000"/>
              <a:gd name="connsiteX940" fmla="*/ 300708 w 7467663"/>
              <a:gd name="connsiteY940" fmla="*/ 154571 h 6858000"/>
              <a:gd name="connsiteX941" fmla="*/ 530414 w 7467663"/>
              <a:gd name="connsiteY941" fmla="*/ 354673 h 6858000"/>
              <a:gd name="connsiteX942" fmla="*/ 333785 w 7467663"/>
              <a:gd name="connsiteY942" fmla="*/ 161564 h 6858000"/>
              <a:gd name="connsiteX943" fmla="*/ 147005 w 7467663"/>
              <a:gd name="connsiteY943" fmla="*/ 0 h 6858000"/>
              <a:gd name="connsiteX944" fmla="*/ 272509 w 7467663"/>
              <a:gd name="connsiteY944" fmla="*/ 0 h 6858000"/>
              <a:gd name="connsiteX945" fmla="*/ 326276 w 7467663"/>
              <a:gd name="connsiteY945" fmla="*/ 45847 h 6858000"/>
              <a:gd name="connsiteX946" fmla="*/ 823759 w 7467663"/>
              <a:gd name="connsiteY946" fmla="*/ 574145 h 6858000"/>
              <a:gd name="connsiteX947" fmla="*/ 811254 w 7467663"/>
              <a:gd name="connsiteY947" fmla="*/ 665546 h 6858000"/>
              <a:gd name="connsiteX948" fmla="*/ 154042 w 7467663"/>
              <a:gd name="connsiteY948" fmla="*/ 261522 h 6858000"/>
              <a:gd name="connsiteX949" fmla="*/ 13550 w 7467663"/>
              <a:gd name="connsiteY949" fmla="*/ 158423 h 6858000"/>
              <a:gd name="connsiteX950" fmla="*/ 0 w 7467663"/>
              <a:gd name="connsiteY950" fmla="*/ 146618 h 6858000"/>
              <a:gd name="connsiteX951" fmla="*/ 0 w 7467663"/>
              <a:gd name="connsiteY951" fmla="*/ 59161 h 6858000"/>
              <a:gd name="connsiteX952" fmla="*/ 45427 w 7467663"/>
              <a:gd name="connsiteY952" fmla="*/ 101078 h 6858000"/>
              <a:gd name="connsiteX953" fmla="*/ 630103 w 7467663"/>
              <a:gd name="connsiteY953" fmla="*/ 485885 h 6858000"/>
              <a:gd name="connsiteX954" fmla="*/ 532040 w 7467663"/>
              <a:gd name="connsiteY954" fmla="*/ 399359 h 6858000"/>
              <a:gd name="connsiteX955" fmla="*/ 517618 w 7467663"/>
              <a:gd name="connsiteY955" fmla="*/ 385726 h 6858000"/>
              <a:gd name="connsiteX956" fmla="*/ 285074 w 7467663"/>
              <a:gd name="connsiteY956" fmla="*/ 182755 h 6858000"/>
              <a:gd name="connsiteX957" fmla="*/ 43151 w 7467663"/>
              <a:gd name="connsiteY957" fmla="*/ 0 h 6858000"/>
              <a:gd name="connsiteX0" fmla="*/ 369702 w 7467663"/>
              <a:gd name="connsiteY0" fmla="*/ 6712169 h 6858000"/>
              <a:gd name="connsiteX1" fmla="*/ 366575 w 7467663"/>
              <a:gd name="connsiteY1" fmla="*/ 6715556 h 6858000"/>
              <a:gd name="connsiteX2" fmla="*/ 371637 w 7467663"/>
              <a:gd name="connsiteY2" fmla="*/ 6713954 h 6858000"/>
              <a:gd name="connsiteX3" fmla="*/ 369702 w 7467663"/>
              <a:gd name="connsiteY3" fmla="*/ 6712169 h 6858000"/>
              <a:gd name="connsiteX4" fmla="*/ 7088673 w 7467663"/>
              <a:gd name="connsiteY4" fmla="*/ 6610396 h 6858000"/>
              <a:gd name="connsiteX5" fmla="*/ 7440138 w 7467663"/>
              <a:gd name="connsiteY5" fmla="*/ 6622648 h 6858000"/>
              <a:gd name="connsiteX6" fmla="*/ 7467600 w 7467663"/>
              <a:gd name="connsiteY6" fmla="*/ 6628217 h 6858000"/>
              <a:gd name="connsiteX7" fmla="*/ 7467600 w 7467663"/>
              <a:gd name="connsiteY7" fmla="*/ 6668575 h 6858000"/>
              <a:gd name="connsiteX8" fmla="*/ 7392322 w 7467663"/>
              <a:gd name="connsiteY8" fmla="*/ 6658238 h 6858000"/>
              <a:gd name="connsiteX9" fmla="*/ 7467600 w 7467663"/>
              <a:gd name="connsiteY9" fmla="*/ 6683873 h 6858000"/>
              <a:gd name="connsiteX10" fmla="*/ 7467600 w 7467663"/>
              <a:gd name="connsiteY10" fmla="*/ 6714215 h 6858000"/>
              <a:gd name="connsiteX11" fmla="*/ 7447383 w 7467663"/>
              <a:gd name="connsiteY11" fmla="*/ 6707202 h 6858000"/>
              <a:gd name="connsiteX12" fmla="*/ 7289862 w 7467663"/>
              <a:gd name="connsiteY12" fmla="*/ 6659827 h 6858000"/>
              <a:gd name="connsiteX13" fmla="*/ 7434024 w 7467663"/>
              <a:gd name="connsiteY13" fmla="*/ 6722130 h 6858000"/>
              <a:gd name="connsiteX14" fmla="*/ 7467600 w 7467663"/>
              <a:gd name="connsiteY14" fmla="*/ 6736157 h 6858000"/>
              <a:gd name="connsiteX15" fmla="*/ 7467600 w 7467663"/>
              <a:gd name="connsiteY15" fmla="*/ 6767913 h 6858000"/>
              <a:gd name="connsiteX16" fmla="*/ 7392158 w 7467663"/>
              <a:gd name="connsiteY16" fmla="*/ 6771365 h 6858000"/>
              <a:gd name="connsiteX17" fmla="*/ 7467600 w 7467663"/>
              <a:gd name="connsiteY17" fmla="*/ 6805948 h 6858000"/>
              <a:gd name="connsiteX18" fmla="*/ 7467600 w 7467663"/>
              <a:gd name="connsiteY18" fmla="*/ 6831490 h 6858000"/>
              <a:gd name="connsiteX19" fmla="*/ 7410696 w 7467663"/>
              <a:gd name="connsiteY19" fmla="*/ 6803861 h 6858000"/>
              <a:gd name="connsiteX20" fmla="*/ 7088673 w 7467663"/>
              <a:gd name="connsiteY20" fmla="*/ 6610396 h 6858000"/>
              <a:gd name="connsiteX21" fmla="*/ 1019354 w 7467663"/>
              <a:gd name="connsiteY21" fmla="*/ 6315006 h 6858000"/>
              <a:gd name="connsiteX22" fmla="*/ 441046 w 7467663"/>
              <a:gd name="connsiteY22" fmla="*/ 6691153 h 6858000"/>
              <a:gd name="connsiteX23" fmla="*/ 1019354 w 7467663"/>
              <a:gd name="connsiteY23" fmla="*/ 6315006 h 6858000"/>
              <a:gd name="connsiteX24" fmla="*/ 991680 w 7467663"/>
              <a:gd name="connsiteY24" fmla="*/ 6298413 h 6858000"/>
              <a:gd name="connsiteX25" fmla="*/ 409060 w 7467663"/>
              <a:gd name="connsiteY25" fmla="*/ 6671470 h 6858000"/>
              <a:gd name="connsiteX26" fmla="*/ 991680 w 7467663"/>
              <a:gd name="connsiteY26" fmla="*/ 6298413 h 6858000"/>
              <a:gd name="connsiteX27" fmla="*/ 103333 w 7467663"/>
              <a:gd name="connsiteY27" fmla="*/ 5699602 h 6858000"/>
              <a:gd name="connsiteX28" fmla="*/ 233938 w 7467663"/>
              <a:gd name="connsiteY28" fmla="*/ 5809416 h 6858000"/>
              <a:gd name="connsiteX29" fmla="*/ 883580 w 7467663"/>
              <a:gd name="connsiteY29" fmla="*/ 6180710 h 6858000"/>
              <a:gd name="connsiteX30" fmla="*/ 487337 w 7467663"/>
              <a:gd name="connsiteY30" fmla="*/ 5950182 h 6858000"/>
              <a:gd name="connsiteX31" fmla="*/ 354051 w 7467663"/>
              <a:gd name="connsiteY31" fmla="*/ 5854912 h 6858000"/>
              <a:gd name="connsiteX32" fmla="*/ 195436 w 7467663"/>
              <a:gd name="connsiteY32" fmla="*/ 5755068 h 6858000"/>
              <a:gd name="connsiteX33" fmla="*/ 103333 w 7467663"/>
              <a:gd name="connsiteY33" fmla="*/ 5699602 h 6858000"/>
              <a:gd name="connsiteX34" fmla="*/ 5539432 w 7467663"/>
              <a:gd name="connsiteY34" fmla="*/ 5642928 h 6858000"/>
              <a:gd name="connsiteX35" fmla="*/ 5555462 w 7467663"/>
              <a:gd name="connsiteY35" fmla="*/ 5694454 h 6858000"/>
              <a:gd name="connsiteX36" fmla="*/ 5828270 w 7467663"/>
              <a:gd name="connsiteY36" fmla="*/ 6320663 h 6858000"/>
              <a:gd name="connsiteX37" fmla="*/ 5947416 w 7467663"/>
              <a:gd name="connsiteY37" fmla="*/ 6574846 h 6858000"/>
              <a:gd name="connsiteX38" fmla="*/ 5539432 w 7467663"/>
              <a:gd name="connsiteY38" fmla="*/ 5642928 h 6858000"/>
              <a:gd name="connsiteX39" fmla="*/ 51253 w 7467663"/>
              <a:gd name="connsiteY39" fmla="*/ 5631825 h 6858000"/>
              <a:gd name="connsiteX40" fmla="*/ 211622 w 7467663"/>
              <a:gd name="connsiteY40" fmla="*/ 5728803 h 6858000"/>
              <a:gd name="connsiteX41" fmla="*/ 371652 w 7467663"/>
              <a:gd name="connsiteY41" fmla="*/ 5829062 h 6858000"/>
              <a:gd name="connsiteX42" fmla="*/ 505903 w 7467663"/>
              <a:gd name="connsiteY42" fmla="*/ 5925221 h 6858000"/>
              <a:gd name="connsiteX43" fmla="*/ 899240 w 7467663"/>
              <a:gd name="connsiteY43" fmla="*/ 6153068 h 6858000"/>
              <a:gd name="connsiteX44" fmla="*/ 988114 w 7467663"/>
              <a:gd name="connsiteY44" fmla="*/ 6174204 h 6858000"/>
              <a:gd name="connsiteX45" fmla="*/ 845971 w 7467663"/>
              <a:gd name="connsiteY45" fmla="*/ 6067177 h 6858000"/>
              <a:gd name="connsiteX46" fmla="*/ 448057 w 7467663"/>
              <a:gd name="connsiteY46" fmla="*/ 5841376 h 6858000"/>
              <a:gd name="connsiteX47" fmla="*/ 51253 w 7467663"/>
              <a:gd name="connsiteY47" fmla="*/ 5631825 h 6858000"/>
              <a:gd name="connsiteX48" fmla="*/ 2606687 w 7467663"/>
              <a:gd name="connsiteY48" fmla="*/ 5630718 h 6858000"/>
              <a:gd name="connsiteX49" fmla="*/ 2645658 w 7467663"/>
              <a:gd name="connsiteY49" fmla="*/ 6640259 h 6858000"/>
              <a:gd name="connsiteX50" fmla="*/ 2606687 w 7467663"/>
              <a:gd name="connsiteY50" fmla="*/ 5630718 h 6858000"/>
              <a:gd name="connsiteX51" fmla="*/ 3642057 w 7467663"/>
              <a:gd name="connsiteY51" fmla="*/ 5573487 h 6858000"/>
              <a:gd name="connsiteX52" fmla="*/ 3632981 w 7467663"/>
              <a:gd name="connsiteY52" fmla="*/ 5579437 h 6858000"/>
              <a:gd name="connsiteX53" fmla="*/ 3382436 w 7467663"/>
              <a:gd name="connsiteY53" fmla="*/ 5952726 h 6858000"/>
              <a:gd name="connsiteX54" fmla="*/ 3191929 w 7467663"/>
              <a:gd name="connsiteY54" fmla="*/ 6662669 h 6858000"/>
              <a:gd name="connsiteX55" fmla="*/ 3369898 w 7467663"/>
              <a:gd name="connsiteY55" fmla="*/ 6081771 h 6858000"/>
              <a:gd name="connsiteX56" fmla="*/ 3642057 w 7467663"/>
              <a:gd name="connsiteY56" fmla="*/ 5573487 h 6858000"/>
              <a:gd name="connsiteX57" fmla="*/ 2650666 w 7467663"/>
              <a:gd name="connsiteY57" fmla="*/ 5530686 h 6858000"/>
              <a:gd name="connsiteX58" fmla="*/ 2650249 w 7467663"/>
              <a:gd name="connsiteY58" fmla="*/ 5532101 h 6858000"/>
              <a:gd name="connsiteX59" fmla="*/ 2663808 w 7467663"/>
              <a:gd name="connsiteY59" fmla="*/ 6535215 h 6858000"/>
              <a:gd name="connsiteX60" fmla="*/ 2665418 w 7467663"/>
              <a:gd name="connsiteY60" fmla="*/ 6132756 h 6858000"/>
              <a:gd name="connsiteX61" fmla="*/ 2650666 w 7467663"/>
              <a:gd name="connsiteY61" fmla="*/ 5530686 h 6858000"/>
              <a:gd name="connsiteX62" fmla="*/ 2680277 w 7467663"/>
              <a:gd name="connsiteY62" fmla="*/ 5479204 h 6858000"/>
              <a:gd name="connsiteX63" fmla="*/ 2678972 w 7467663"/>
              <a:gd name="connsiteY63" fmla="*/ 5481582 h 6858000"/>
              <a:gd name="connsiteX64" fmla="*/ 2696666 w 7467663"/>
              <a:gd name="connsiteY64" fmla="*/ 6133836 h 6858000"/>
              <a:gd name="connsiteX65" fmla="*/ 2695769 w 7467663"/>
              <a:gd name="connsiteY65" fmla="*/ 6390955 h 6858000"/>
              <a:gd name="connsiteX66" fmla="*/ 2739893 w 7467663"/>
              <a:gd name="connsiteY66" fmla="*/ 6108357 h 6858000"/>
              <a:gd name="connsiteX67" fmla="*/ 2680277 w 7467663"/>
              <a:gd name="connsiteY67" fmla="*/ 5479204 h 6858000"/>
              <a:gd name="connsiteX68" fmla="*/ 1132195 w 7467663"/>
              <a:gd name="connsiteY68" fmla="*/ 5467980 h 6858000"/>
              <a:gd name="connsiteX69" fmla="*/ 1679056 w 7467663"/>
              <a:gd name="connsiteY69" fmla="*/ 5516907 h 6858000"/>
              <a:gd name="connsiteX70" fmla="*/ 2128648 w 7467663"/>
              <a:gd name="connsiteY70" fmla="*/ 5474249 h 6858000"/>
              <a:gd name="connsiteX71" fmla="*/ 1825619 w 7467663"/>
              <a:gd name="connsiteY71" fmla="*/ 5478447 h 6858000"/>
              <a:gd name="connsiteX72" fmla="*/ 1737798 w 7467663"/>
              <a:gd name="connsiteY72" fmla="*/ 5483353 h 6858000"/>
              <a:gd name="connsiteX73" fmla="*/ 1132195 w 7467663"/>
              <a:gd name="connsiteY73" fmla="*/ 5467980 h 6858000"/>
              <a:gd name="connsiteX74" fmla="*/ 7454976 w 7467663"/>
              <a:gd name="connsiteY74" fmla="*/ 6318297 h 6858000"/>
              <a:gd name="connsiteX75" fmla="*/ 7467600 w 7467663"/>
              <a:gd name="connsiteY75" fmla="*/ 6163634 h 6858000"/>
              <a:gd name="connsiteX76" fmla="*/ 7467600 w 7467663"/>
              <a:gd name="connsiteY76" fmla="*/ 6334256 h 6858000"/>
              <a:gd name="connsiteX77" fmla="*/ 7454976 w 7467663"/>
              <a:gd name="connsiteY77" fmla="*/ 6318297 h 6858000"/>
              <a:gd name="connsiteX78" fmla="*/ 1456157 w 7467663"/>
              <a:gd name="connsiteY78" fmla="*/ 5371404 h 6858000"/>
              <a:gd name="connsiteX79" fmla="*/ 1244432 w 7467663"/>
              <a:gd name="connsiteY79" fmla="*/ 5385601 h 6858000"/>
              <a:gd name="connsiteX80" fmla="*/ 973990 w 7467663"/>
              <a:gd name="connsiteY80" fmla="*/ 5424940 h 6858000"/>
              <a:gd name="connsiteX81" fmla="*/ 1103809 w 7467663"/>
              <a:gd name="connsiteY81" fmla="*/ 5433720 h 6858000"/>
              <a:gd name="connsiteX82" fmla="*/ 1123454 w 7467663"/>
              <a:gd name="connsiteY82" fmla="*/ 5435727 h 6858000"/>
              <a:gd name="connsiteX83" fmla="*/ 1737017 w 7467663"/>
              <a:gd name="connsiteY83" fmla="*/ 5452183 h 6858000"/>
              <a:gd name="connsiteX84" fmla="*/ 1824397 w 7467663"/>
              <a:gd name="connsiteY84" fmla="*/ 5447757 h 6858000"/>
              <a:gd name="connsiteX85" fmla="*/ 2070059 w 7467663"/>
              <a:gd name="connsiteY85" fmla="*/ 5441660 h 6858000"/>
              <a:gd name="connsiteX86" fmla="*/ 1456157 w 7467663"/>
              <a:gd name="connsiteY86" fmla="*/ 5371404 h 6858000"/>
              <a:gd name="connsiteX87" fmla="*/ 4988186 w 7467663"/>
              <a:gd name="connsiteY87" fmla="*/ 5216467 h 6858000"/>
              <a:gd name="connsiteX88" fmla="*/ 4777334 w 7467663"/>
              <a:gd name="connsiteY88" fmla="*/ 5406072 h 6858000"/>
              <a:gd name="connsiteX89" fmla="*/ 4718341 w 7467663"/>
              <a:gd name="connsiteY89" fmla="*/ 5468043 h 6858000"/>
              <a:gd name="connsiteX90" fmla="*/ 4604655 w 7467663"/>
              <a:gd name="connsiteY90" fmla="*/ 5583434 h 6858000"/>
              <a:gd name="connsiteX91" fmla="*/ 4565074 w 7467663"/>
              <a:gd name="connsiteY91" fmla="*/ 5618550 h 6858000"/>
              <a:gd name="connsiteX92" fmla="*/ 4988186 w 7467663"/>
              <a:gd name="connsiteY92" fmla="*/ 5216467 h 6858000"/>
              <a:gd name="connsiteX93" fmla="*/ 4978032 w 7467663"/>
              <a:gd name="connsiteY93" fmla="*/ 5183809 h 6858000"/>
              <a:gd name="connsiteX94" fmla="*/ 4463413 w 7467663"/>
              <a:gd name="connsiteY94" fmla="*/ 5615162 h 6858000"/>
              <a:gd name="connsiteX95" fmla="*/ 4358134 w 7467663"/>
              <a:gd name="connsiteY95" fmla="*/ 5742791 h 6858000"/>
              <a:gd name="connsiteX96" fmla="*/ 4376219 w 7467663"/>
              <a:gd name="connsiteY96" fmla="*/ 5729027 h 6858000"/>
              <a:gd name="connsiteX97" fmla="*/ 4582340 w 7467663"/>
              <a:gd name="connsiteY97" fmla="*/ 5561037 h 6858000"/>
              <a:gd name="connsiteX98" fmla="*/ 4694684 w 7467663"/>
              <a:gd name="connsiteY98" fmla="*/ 5447098 h 6858000"/>
              <a:gd name="connsiteX99" fmla="*/ 4754123 w 7467663"/>
              <a:gd name="connsiteY99" fmla="*/ 5384643 h 6858000"/>
              <a:gd name="connsiteX100" fmla="*/ 4978032 w 7467663"/>
              <a:gd name="connsiteY100" fmla="*/ 5183809 h 6858000"/>
              <a:gd name="connsiteX101" fmla="*/ 1903353 w 7467663"/>
              <a:gd name="connsiteY101" fmla="*/ 5044827 h 6858000"/>
              <a:gd name="connsiteX102" fmla="*/ 1936931 w 7467663"/>
              <a:gd name="connsiteY102" fmla="*/ 5093954 h 6858000"/>
              <a:gd name="connsiteX103" fmla="*/ 2195868 w 7467663"/>
              <a:gd name="connsiteY103" fmla="*/ 5396574 h 6858000"/>
              <a:gd name="connsiteX104" fmla="*/ 2088852 w 7467663"/>
              <a:gd name="connsiteY104" fmla="*/ 5166123 h 6858000"/>
              <a:gd name="connsiteX105" fmla="*/ 1958241 w 7467663"/>
              <a:gd name="connsiteY105" fmla="*/ 5067955 h 6858000"/>
              <a:gd name="connsiteX106" fmla="*/ 1903353 w 7467663"/>
              <a:gd name="connsiteY106" fmla="*/ 5044827 h 6858000"/>
              <a:gd name="connsiteX107" fmla="*/ 1979378 w 7467663"/>
              <a:gd name="connsiteY107" fmla="*/ 4769504 h 6858000"/>
              <a:gd name="connsiteX108" fmla="*/ 2882120 w 7467663"/>
              <a:gd name="connsiteY108" fmla="*/ 5064547 h 6858000"/>
              <a:gd name="connsiteX109" fmla="*/ 2793103 w 7467663"/>
              <a:gd name="connsiteY109" fmla="*/ 5039699 h 6858000"/>
              <a:gd name="connsiteX110" fmla="*/ 2770041 w 7467663"/>
              <a:gd name="connsiteY110" fmla="*/ 5033634 h 6858000"/>
              <a:gd name="connsiteX111" fmla="*/ 1979378 w 7467663"/>
              <a:gd name="connsiteY111" fmla="*/ 4769504 h 6858000"/>
              <a:gd name="connsiteX112" fmla="*/ 1927410 w 7467663"/>
              <a:gd name="connsiteY112" fmla="*/ 4716164 h 6858000"/>
              <a:gd name="connsiteX113" fmla="*/ 1959587 w 7467663"/>
              <a:gd name="connsiteY113" fmla="*/ 4728849 h 6858000"/>
              <a:gd name="connsiteX114" fmla="*/ 2777707 w 7467663"/>
              <a:gd name="connsiteY114" fmla="*/ 5003991 h 6858000"/>
              <a:gd name="connsiteX115" fmla="*/ 2800768 w 7467663"/>
              <a:gd name="connsiteY115" fmla="*/ 5010056 h 6858000"/>
              <a:gd name="connsiteX116" fmla="*/ 2879408 w 7467663"/>
              <a:gd name="connsiteY116" fmla="*/ 5031590 h 6858000"/>
              <a:gd name="connsiteX117" fmla="*/ 2862295 w 7467663"/>
              <a:gd name="connsiteY117" fmla="*/ 5022958 h 6858000"/>
              <a:gd name="connsiteX118" fmla="*/ 2813343 w 7467663"/>
              <a:gd name="connsiteY118" fmla="*/ 4998369 h 6858000"/>
              <a:gd name="connsiteX119" fmla="*/ 2646245 w 7467663"/>
              <a:gd name="connsiteY119" fmla="*/ 4930999 h 6858000"/>
              <a:gd name="connsiteX120" fmla="*/ 1999243 w 7467663"/>
              <a:gd name="connsiteY120" fmla="*/ 4730524 h 6858000"/>
              <a:gd name="connsiteX121" fmla="*/ 1979527 w 7467663"/>
              <a:gd name="connsiteY121" fmla="*/ 4726651 h 6858000"/>
              <a:gd name="connsiteX122" fmla="*/ 1927410 w 7467663"/>
              <a:gd name="connsiteY122" fmla="*/ 4716164 h 6858000"/>
              <a:gd name="connsiteX123" fmla="*/ 1997014 w 7467663"/>
              <a:gd name="connsiteY123" fmla="*/ 4698007 h 6858000"/>
              <a:gd name="connsiteX124" fmla="*/ 2005458 w 7467663"/>
              <a:gd name="connsiteY124" fmla="*/ 4699540 h 6858000"/>
              <a:gd name="connsiteX125" fmla="*/ 2657186 w 7467663"/>
              <a:gd name="connsiteY125" fmla="*/ 4901687 h 6858000"/>
              <a:gd name="connsiteX126" fmla="*/ 2826662 w 7467663"/>
              <a:gd name="connsiteY126" fmla="*/ 4970362 h 6858000"/>
              <a:gd name="connsiteX127" fmla="*/ 2876100 w 7467663"/>
              <a:gd name="connsiteY127" fmla="*/ 4995397 h 6858000"/>
              <a:gd name="connsiteX128" fmla="*/ 3042600 w 7467663"/>
              <a:gd name="connsiteY128" fmla="*/ 5059532 h 6858000"/>
              <a:gd name="connsiteX129" fmla="*/ 1997014 w 7467663"/>
              <a:gd name="connsiteY129" fmla="*/ 4698007 h 6858000"/>
              <a:gd name="connsiteX130" fmla="*/ 2305292 w 7467663"/>
              <a:gd name="connsiteY130" fmla="*/ 4219492 h 6858000"/>
              <a:gd name="connsiteX131" fmla="*/ 3360922 w 7467663"/>
              <a:gd name="connsiteY131" fmla="*/ 4529373 h 6858000"/>
              <a:gd name="connsiteX132" fmla="*/ 3492420 w 7467663"/>
              <a:gd name="connsiteY132" fmla="*/ 4510145 h 6858000"/>
              <a:gd name="connsiteX133" fmla="*/ 3364086 w 7467663"/>
              <a:gd name="connsiteY133" fmla="*/ 4480340 h 6858000"/>
              <a:gd name="connsiteX134" fmla="*/ 3225818 w 7467663"/>
              <a:gd name="connsiteY134" fmla="*/ 4411822 h 6858000"/>
              <a:gd name="connsiteX135" fmla="*/ 3129696 w 7467663"/>
              <a:gd name="connsiteY135" fmla="*/ 4360704 h 6858000"/>
              <a:gd name="connsiteX136" fmla="*/ 2814545 w 7467663"/>
              <a:gd name="connsiteY136" fmla="*/ 4282955 h 6858000"/>
              <a:gd name="connsiteX137" fmla="*/ 2305292 w 7467663"/>
              <a:gd name="connsiteY137" fmla="*/ 4219492 h 6858000"/>
              <a:gd name="connsiteX138" fmla="*/ 2626982 w 7467663"/>
              <a:gd name="connsiteY138" fmla="*/ 4206450 h 6858000"/>
              <a:gd name="connsiteX139" fmla="*/ 2490617 w 7467663"/>
              <a:gd name="connsiteY139" fmla="*/ 4206951 h 6858000"/>
              <a:gd name="connsiteX140" fmla="*/ 2819869 w 7467663"/>
              <a:gd name="connsiteY140" fmla="*/ 4252936 h 6858000"/>
              <a:gd name="connsiteX141" fmla="*/ 3143018 w 7467663"/>
              <a:gd name="connsiteY141" fmla="*/ 4332698 h 6858000"/>
              <a:gd name="connsiteX142" fmla="*/ 3241520 w 7467663"/>
              <a:gd name="connsiteY142" fmla="*/ 4385112 h 6858000"/>
              <a:gd name="connsiteX143" fmla="*/ 3374575 w 7467663"/>
              <a:gd name="connsiteY143" fmla="*/ 4451517 h 6858000"/>
              <a:gd name="connsiteX144" fmla="*/ 3505221 w 7467663"/>
              <a:gd name="connsiteY144" fmla="*/ 4480757 h 6858000"/>
              <a:gd name="connsiteX145" fmla="*/ 2626982 w 7467663"/>
              <a:gd name="connsiteY145" fmla="*/ 4206450 h 6858000"/>
              <a:gd name="connsiteX146" fmla="*/ 1310106 w 7467663"/>
              <a:gd name="connsiteY146" fmla="*/ 3943217 h 6858000"/>
              <a:gd name="connsiteX147" fmla="*/ 854994 w 7467663"/>
              <a:gd name="connsiteY147" fmla="*/ 4399136 h 6858000"/>
              <a:gd name="connsiteX148" fmla="*/ 742462 w 7467663"/>
              <a:gd name="connsiteY148" fmla="*/ 4594648 h 6858000"/>
              <a:gd name="connsiteX149" fmla="*/ 820602 w 7467663"/>
              <a:gd name="connsiteY149" fmla="*/ 4485915 h 6858000"/>
              <a:gd name="connsiteX150" fmla="*/ 878295 w 7467663"/>
              <a:gd name="connsiteY150" fmla="*/ 4403594 h 6858000"/>
              <a:gd name="connsiteX151" fmla="*/ 1240607 w 7467663"/>
              <a:gd name="connsiteY151" fmla="*/ 4010401 h 6858000"/>
              <a:gd name="connsiteX152" fmla="*/ 1310106 w 7467663"/>
              <a:gd name="connsiteY152" fmla="*/ 3943217 h 6858000"/>
              <a:gd name="connsiteX153" fmla="*/ 1423113 w 7467663"/>
              <a:gd name="connsiteY153" fmla="*/ 3874565 h 6858000"/>
              <a:gd name="connsiteX154" fmla="*/ 1260565 w 7467663"/>
              <a:gd name="connsiteY154" fmla="*/ 4031982 h 6858000"/>
              <a:gd name="connsiteX155" fmla="*/ 901900 w 7467663"/>
              <a:gd name="connsiteY155" fmla="*/ 4421236 h 6858000"/>
              <a:gd name="connsiteX156" fmla="*/ 845044 w 7467663"/>
              <a:gd name="connsiteY156" fmla="*/ 4502436 h 6858000"/>
              <a:gd name="connsiteX157" fmla="*/ 685926 w 7467663"/>
              <a:gd name="connsiteY157" fmla="*/ 4703069 h 6858000"/>
              <a:gd name="connsiteX158" fmla="*/ 684248 w 7467663"/>
              <a:gd name="connsiteY158" fmla="*/ 4706721 h 6858000"/>
              <a:gd name="connsiteX159" fmla="*/ 1423113 w 7467663"/>
              <a:gd name="connsiteY159" fmla="*/ 3874565 h 6858000"/>
              <a:gd name="connsiteX160" fmla="*/ 3316479 w 7467663"/>
              <a:gd name="connsiteY160" fmla="*/ 3872136 h 6858000"/>
              <a:gd name="connsiteX161" fmla="*/ 3546806 w 7467663"/>
              <a:gd name="connsiteY161" fmla="*/ 4356139 h 6858000"/>
              <a:gd name="connsiteX162" fmla="*/ 3364433 w 7467663"/>
              <a:gd name="connsiteY162" fmla="*/ 3953121 h 6858000"/>
              <a:gd name="connsiteX163" fmla="*/ 3316479 w 7467663"/>
              <a:gd name="connsiteY163" fmla="*/ 3872136 h 6858000"/>
              <a:gd name="connsiteX164" fmla="*/ 3291335 w 7467663"/>
              <a:gd name="connsiteY164" fmla="*/ 3767420 h 6858000"/>
              <a:gd name="connsiteX165" fmla="*/ 3390805 w 7467663"/>
              <a:gd name="connsiteY165" fmla="*/ 3937163 h 6858000"/>
              <a:gd name="connsiteX166" fmla="*/ 3579062 w 7467663"/>
              <a:gd name="connsiteY166" fmla="*/ 4359040 h 6858000"/>
              <a:gd name="connsiteX167" fmla="*/ 3467355 w 7467663"/>
              <a:gd name="connsiteY167" fmla="*/ 3988130 h 6858000"/>
              <a:gd name="connsiteX168" fmla="*/ 3310753 w 7467663"/>
              <a:gd name="connsiteY168" fmla="*/ 3787140 h 6858000"/>
              <a:gd name="connsiteX169" fmla="*/ 3291335 w 7467663"/>
              <a:gd name="connsiteY169" fmla="*/ 3767420 h 6858000"/>
              <a:gd name="connsiteX170" fmla="*/ 1635889 w 7467663"/>
              <a:gd name="connsiteY170" fmla="*/ 3709494 h 6858000"/>
              <a:gd name="connsiteX171" fmla="*/ 1634800 w 7467663"/>
              <a:gd name="connsiteY171" fmla="*/ 3731111 h 6858000"/>
              <a:gd name="connsiteX172" fmla="*/ 1635889 w 7467663"/>
              <a:gd name="connsiteY172" fmla="*/ 3709494 h 6858000"/>
              <a:gd name="connsiteX173" fmla="*/ 1510397 w 7467663"/>
              <a:gd name="connsiteY173" fmla="*/ 3684705 h 6858000"/>
              <a:gd name="connsiteX174" fmla="*/ 1146550 w 7467663"/>
              <a:gd name="connsiteY174" fmla="*/ 3802012 h 6858000"/>
              <a:gd name="connsiteX175" fmla="*/ 698834 w 7467663"/>
              <a:gd name="connsiteY175" fmla="*/ 3952272 h 6858000"/>
              <a:gd name="connsiteX176" fmla="*/ 34256 w 7467663"/>
              <a:gd name="connsiteY176" fmla="*/ 4347603 h 6858000"/>
              <a:gd name="connsiteX177" fmla="*/ 527241 w 7467663"/>
              <a:gd name="connsiteY177" fmla="*/ 4065078 h 6858000"/>
              <a:gd name="connsiteX178" fmla="*/ 1510397 w 7467663"/>
              <a:gd name="connsiteY178" fmla="*/ 3684705 h 6858000"/>
              <a:gd name="connsiteX179" fmla="*/ 1313114 w 7467663"/>
              <a:gd name="connsiteY179" fmla="*/ 3655216 h 6858000"/>
              <a:gd name="connsiteX180" fmla="*/ 1109304 w 7467663"/>
              <a:gd name="connsiteY180" fmla="*/ 3669030 h 6858000"/>
              <a:gd name="connsiteX181" fmla="*/ 8129 w 7467663"/>
              <a:gd name="connsiteY181" fmla="*/ 4330519 h 6858000"/>
              <a:gd name="connsiteX182" fmla="*/ 687572 w 7467663"/>
              <a:gd name="connsiteY182" fmla="*/ 3925629 h 6858000"/>
              <a:gd name="connsiteX183" fmla="*/ 1138365 w 7467663"/>
              <a:gd name="connsiteY183" fmla="*/ 3774515 h 6858000"/>
              <a:gd name="connsiteX184" fmla="*/ 1505579 w 7467663"/>
              <a:gd name="connsiteY184" fmla="*/ 3655526 h 6858000"/>
              <a:gd name="connsiteX185" fmla="*/ 1313114 w 7467663"/>
              <a:gd name="connsiteY185" fmla="*/ 3655216 h 6858000"/>
              <a:gd name="connsiteX186" fmla="*/ 3655073 w 7467663"/>
              <a:gd name="connsiteY186" fmla="*/ 3650884 h 6858000"/>
              <a:gd name="connsiteX187" fmla="*/ 3989938 w 7467663"/>
              <a:gd name="connsiteY187" fmla="*/ 3991685 h 6858000"/>
              <a:gd name="connsiteX188" fmla="*/ 4393907 w 7467663"/>
              <a:gd name="connsiteY188" fmla="*/ 4261258 h 6858000"/>
              <a:gd name="connsiteX189" fmla="*/ 4648051 w 7467663"/>
              <a:gd name="connsiteY189" fmla="*/ 4374051 h 6858000"/>
              <a:gd name="connsiteX190" fmla="*/ 4383389 w 7467663"/>
              <a:gd name="connsiteY190" fmla="*/ 4184369 h 6858000"/>
              <a:gd name="connsiteX191" fmla="*/ 4165508 w 7467663"/>
              <a:gd name="connsiteY191" fmla="*/ 4035196 h 6858000"/>
              <a:gd name="connsiteX192" fmla="*/ 4068162 w 7467663"/>
              <a:gd name="connsiteY192" fmla="*/ 3953394 h 6858000"/>
              <a:gd name="connsiteX193" fmla="*/ 3981416 w 7467663"/>
              <a:gd name="connsiteY193" fmla="*/ 3880482 h 6858000"/>
              <a:gd name="connsiteX194" fmla="*/ 3800147 w 7467663"/>
              <a:gd name="connsiteY194" fmla="*/ 3749872 h 6858000"/>
              <a:gd name="connsiteX195" fmla="*/ 3655073 w 7467663"/>
              <a:gd name="connsiteY195" fmla="*/ 3650884 h 6858000"/>
              <a:gd name="connsiteX196" fmla="*/ 3670252 w 7467663"/>
              <a:gd name="connsiteY196" fmla="*/ 3622798 h 6858000"/>
              <a:gd name="connsiteX197" fmla="*/ 3817258 w 7467663"/>
              <a:gd name="connsiteY197" fmla="*/ 3723577 h 6858000"/>
              <a:gd name="connsiteX198" fmla="*/ 4000461 w 7467663"/>
              <a:gd name="connsiteY198" fmla="*/ 3855966 h 6858000"/>
              <a:gd name="connsiteX199" fmla="*/ 4088180 w 7467663"/>
              <a:gd name="connsiteY199" fmla="*/ 3929774 h 6858000"/>
              <a:gd name="connsiteX200" fmla="*/ 4184555 w 7467663"/>
              <a:gd name="connsiteY200" fmla="*/ 4010683 h 6858000"/>
              <a:gd name="connsiteX201" fmla="*/ 4399563 w 7467663"/>
              <a:gd name="connsiteY201" fmla="*/ 4158106 h 6858000"/>
              <a:gd name="connsiteX202" fmla="*/ 4684469 w 7467663"/>
              <a:gd name="connsiteY202" fmla="*/ 4364680 h 6858000"/>
              <a:gd name="connsiteX203" fmla="*/ 4690271 w 7467663"/>
              <a:gd name="connsiteY203" fmla="*/ 4370034 h 6858000"/>
              <a:gd name="connsiteX204" fmla="*/ 4136093 w 7467663"/>
              <a:gd name="connsiteY204" fmla="*/ 3858466 h 6858000"/>
              <a:gd name="connsiteX205" fmla="*/ 3670252 w 7467663"/>
              <a:gd name="connsiteY205" fmla="*/ 3622798 h 6858000"/>
              <a:gd name="connsiteX206" fmla="*/ 4440129 w 7467663"/>
              <a:gd name="connsiteY206" fmla="*/ 3448571 h 6858000"/>
              <a:gd name="connsiteX207" fmla="*/ 4856525 w 7467663"/>
              <a:gd name="connsiteY207" fmla="*/ 3915351 h 6858000"/>
              <a:gd name="connsiteX208" fmla="*/ 5059055 w 7467663"/>
              <a:gd name="connsiteY208" fmla="*/ 4108918 h 6858000"/>
              <a:gd name="connsiteX209" fmla="*/ 5290070 w 7467663"/>
              <a:gd name="connsiteY209" fmla="*/ 4263619 h 6858000"/>
              <a:gd name="connsiteX210" fmla="*/ 4834991 w 7467663"/>
              <a:gd name="connsiteY210" fmla="*/ 3830985 h 6858000"/>
              <a:gd name="connsiteX211" fmla="*/ 4440129 w 7467663"/>
              <a:gd name="connsiteY211" fmla="*/ 3448571 h 6858000"/>
              <a:gd name="connsiteX212" fmla="*/ 4441737 w 7467663"/>
              <a:gd name="connsiteY212" fmla="*/ 3399734 h 6858000"/>
              <a:gd name="connsiteX213" fmla="*/ 4431236 w 7467663"/>
              <a:gd name="connsiteY213" fmla="*/ 3400954 h 6858000"/>
              <a:gd name="connsiteX214" fmla="*/ 4557150 w 7467663"/>
              <a:gd name="connsiteY214" fmla="*/ 3510023 h 6858000"/>
              <a:gd name="connsiteX215" fmla="*/ 4856936 w 7467663"/>
              <a:gd name="connsiteY215" fmla="*/ 3809146 h 6858000"/>
              <a:gd name="connsiteX216" fmla="*/ 5111996 w 7467663"/>
              <a:gd name="connsiteY216" fmla="*/ 4065759 h 6858000"/>
              <a:gd name="connsiteX217" fmla="*/ 5388878 w 7467663"/>
              <a:gd name="connsiteY217" fmla="*/ 4300185 h 6858000"/>
              <a:gd name="connsiteX218" fmla="*/ 5425556 w 7467663"/>
              <a:gd name="connsiteY218" fmla="*/ 4308967 h 6858000"/>
              <a:gd name="connsiteX219" fmla="*/ 4943646 w 7467663"/>
              <a:gd name="connsiteY219" fmla="*/ 3822916 h 6858000"/>
              <a:gd name="connsiteX220" fmla="*/ 4594837 w 7467663"/>
              <a:gd name="connsiteY220" fmla="*/ 3532274 h 6858000"/>
              <a:gd name="connsiteX221" fmla="*/ 4441737 w 7467663"/>
              <a:gd name="connsiteY221" fmla="*/ 3399734 h 6858000"/>
              <a:gd name="connsiteX222" fmla="*/ 5425834 w 7467663"/>
              <a:gd name="connsiteY222" fmla="*/ 3162785 h 6858000"/>
              <a:gd name="connsiteX223" fmla="*/ 5401644 w 7467663"/>
              <a:gd name="connsiteY223" fmla="*/ 3617847 h 6858000"/>
              <a:gd name="connsiteX224" fmla="*/ 5467256 w 7467663"/>
              <a:gd name="connsiteY224" fmla="*/ 4175494 h 6858000"/>
              <a:gd name="connsiteX225" fmla="*/ 5448069 w 7467663"/>
              <a:gd name="connsiteY225" fmla="*/ 3567554 h 6858000"/>
              <a:gd name="connsiteX226" fmla="*/ 5425834 w 7467663"/>
              <a:gd name="connsiteY226" fmla="*/ 3162785 h 6858000"/>
              <a:gd name="connsiteX227" fmla="*/ 1318687 w 7467663"/>
              <a:gd name="connsiteY227" fmla="*/ 3113840 h 6858000"/>
              <a:gd name="connsiteX228" fmla="*/ 1066793 w 7467663"/>
              <a:gd name="connsiteY228" fmla="*/ 3212171 h 6858000"/>
              <a:gd name="connsiteX229" fmla="*/ 993319 w 7467663"/>
              <a:gd name="connsiteY229" fmla="*/ 3247648 h 6858000"/>
              <a:gd name="connsiteX230" fmla="*/ 853081 w 7467663"/>
              <a:gd name="connsiteY230" fmla="*/ 3312410 h 6858000"/>
              <a:gd name="connsiteX231" fmla="*/ 805957 w 7467663"/>
              <a:gd name="connsiteY231" fmla="*/ 3330443 h 6858000"/>
              <a:gd name="connsiteX232" fmla="*/ 1318687 w 7467663"/>
              <a:gd name="connsiteY232" fmla="*/ 3113840 h 6858000"/>
              <a:gd name="connsiteX233" fmla="*/ 5453702 w 7467663"/>
              <a:gd name="connsiteY233" fmla="*/ 3090882 h 6858000"/>
              <a:gd name="connsiteX234" fmla="*/ 5480135 w 7467663"/>
              <a:gd name="connsiteY234" fmla="*/ 3565802 h 6858000"/>
              <a:gd name="connsiteX235" fmla="*/ 5499023 w 7467663"/>
              <a:gd name="connsiteY235" fmla="*/ 4166310 h 6858000"/>
              <a:gd name="connsiteX236" fmla="*/ 5547022 w 7467663"/>
              <a:gd name="connsiteY236" fmla="*/ 3607838 h 6858000"/>
              <a:gd name="connsiteX237" fmla="*/ 5515964 w 7467663"/>
              <a:gd name="connsiteY237" fmla="*/ 3378541 h 6858000"/>
              <a:gd name="connsiteX238" fmla="*/ 5453702 w 7467663"/>
              <a:gd name="connsiteY238" fmla="*/ 3090882 h 6858000"/>
              <a:gd name="connsiteX239" fmla="*/ 1238695 w 7467663"/>
              <a:gd name="connsiteY239" fmla="*/ 3076820 h 6858000"/>
              <a:gd name="connsiteX240" fmla="*/ 716371 w 7467663"/>
              <a:gd name="connsiteY240" fmla="*/ 3293249 h 6858000"/>
              <a:gd name="connsiteX241" fmla="*/ 579522 w 7467663"/>
              <a:gd name="connsiteY241" fmla="*/ 3371759 h 6858000"/>
              <a:gd name="connsiteX242" fmla="*/ 600288 w 7467663"/>
              <a:gd name="connsiteY242" fmla="*/ 3365555 h 6858000"/>
              <a:gd name="connsiteX243" fmla="*/ 840692 w 7467663"/>
              <a:gd name="connsiteY243" fmla="*/ 3284921 h 6858000"/>
              <a:gd name="connsiteX244" fmla="*/ 979248 w 7467663"/>
              <a:gd name="connsiteY244" fmla="*/ 3221003 h 6858000"/>
              <a:gd name="connsiteX245" fmla="*/ 1053282 w 7467663"/>
              <a:gd name="connsiteY245" fmla="*/ 3185247 h 6858000"/>
              <a:gd name="connsiteX246" fmla="*/ 1320603 w 7467663"/>
              <a:gd name="connsiteY246" fmla="*/ 3081281 h 6858000"/>
              <a:gd name="connsiteX247" fmla="*/ 1238695 w 7467663"/>
              <a:gd name="connsiteY247" fmla="*/ 3076820 h 6858000"/>
              <a:gd name="connsiteX248" fmla="*/ 5425627 w 7467663"/>
              <a:gd name="connsiteY248" fmla="*/ 2954192 h 6858000"/>
              <a:gd name="connsiteX249" fmla="*/ 5470770 w 7467663"/>
              <a:gd name="connsiteY249" fmla="*/ 3005435 h 6858000"/>
              <a:gd name="connsiteX250" fmla="*/ 5519779 w 7467663"/>
              <a:gd name="connsiteY250" fmla="*/ 4359223 h 6858000"/>
              <a:gd name="connsiteX251" fmla="*/ 5520293 w 7467663"/>
              <a:gd name="connsiteY251" fmla="*/ 4360602 h 6858000"/>
              <a:gd name="connsiteX252" fmla="*/ 5767221 w 7467663"/>
              <a:gd name="connsiteY252" fmla="*/ 4665564 h 6858000"/>
              <a:gd name="connsiteX253" fmla="*/ 6937169 w 7467663"/>
              <a:gd name="connsiteY253" fmla="*/ 4815941 h 6858000"/>
              <a:gd name="connsiteX254" fmla="*/ 6953922 w 7467663"/>
              <a:gd name="connsiteY254" fmla="*/ 4890068 h 6858000"/>
              <a:gd name="connsiteX255" fmla="*/ 6071359 w 7467663"/>
              <a:gd name="connsiteY255" fmla="*/ 4770770 h 6858000"/>
              <a:gd name="connsiteX256" fmla="*/ 6038839 w 7467663"/>
              <a:gd name="connsiteY256" fmla="*/ 4764474 h 6858000"/>
              <a:gd name="connsiteX257" fmla="*/ 6038706 w 7467663"/>
              <a:gd name="connsiteY257" fmla="*/ 4763847 h 6858000"/>
              <a:gd name="connsiteX258" fmla="*/ 6037784 w 7467663"/>
              <a:gd name="connsiteY258" fmla="*/ 4764270 h 6858000"/>
              <a:gd name="connsiteX259" fmla="*/ 6038839 w 7467663"/>
              <a:gd name="connsiteY259" fmla="*/ 4764474 h 6858000"/>
              <a:gd name="connsiteX260" fmla="*/ 6040338 w 7467663"/>
              <a:gd name="connsiteY260" fmla="*/ 4771418 h 6858000"/>
              <a:gd name="connsiteX261" fmla="*/ 6024488 w 7467663"/>
              <a:gd name="connsiteY261" fmla="*/ 4809903 h 6858000"/>
              <a:gd name="connsiteX262" fmla="*/ 5599771 w 7467663"/>
              <a:gd name="connsiteY262" fmla="*/ 5509652 h 6858000"/>
              <a:gd name="connsiteX263" fmla="*/ 5548843 w 7467663"/>
              <a:gd name="connsiteY263" fmla="*/ 5563845 h 6858000"/>
              <a:gd name="connsiteX264" fmla="*/ 5940952 w 7467663"/>
              <a:gd name="connsiteY264" fmla="*/ 6250028 h 6858000"/>
              <a:gd name="connsiteX265" fmla="*/ 6043441 w 7467663"/>
              <a:gd name="connsiteY265" fmla="*/ 6665847 h 6858000"/>
              <a:gd name="connsiteX266" fmla="*/ 6093432 w 7467663"/>
              <a:gd name="connsiteY266" fmla="*/ 6858000 h 6858000"/>
              <a:gd name="connsiteX267" fmla="*/ 6034344 w 7467663"/>
              <a:gd name="connsiteY267" fmla="*/ 6858000 h 6858000"/>
              <a:gd name="connsiteX268" fmla="*/ 6026679 w 7467663"/>
              <a:gd name="connsiteY268" fmla="*/ 6836959 h 6858000"/>
              <a:gd name="connsiteX269" fmla="*/ 5800441 w 7467663"/>
              <a:gd name="connsiteY269" fmla="*/ 6335286 h 6858000"/>
              <a:gd name="connsiteX270" fmla="*/ 5526562 w 7467663"/>
              <a:gd name="connsiteY270" fmla="*/ 5705388 h 6858000"/>
              <a:gd name="connsiteX271" fmla="*/ 5519640 w 7467663"/>
              <a:gd name="connsiteY271" fmla="*/ 5683774 h 6858000"/>
              <a:gd name="connsiteX272" fmla="*/ 5844559 w 7467663"/>
              <a:gd name="connsiteY272" fmla="*/ 6553349 h 6858000"/>
              <a:gd name="connsiteX273" fmla="*/ 5975994 w 7467663"/>
              <a:gd name="connsiteY273" fmla="*/ 6858000 h 6858000"/>
              <a:gd name="connsiteX274" fmla="*/ 5898547 w 7467663"/>
              <a:gd name="connsiteY274" fmla="*/ 6858000 h 6858000"/>
              <a:gd name="connsiteX275" fmla="*/ 5682041 w 7467663"/>
              <a:gd name="connsiteY275" fmla="*/ 6355860 h 6858000"/>
              <a:gd name="connsiteX276" fmla="*/ 5461758 w 7467663"/>
              <a:gd name="connsiteY276" fmla="*/ 5820220 h 6858000"/>
              <a:gd name="connsiteX277" fmla="*/ 5237282 w 7467663"/>
              <a:gd name="connsiteY277" fmla="*/ 6579086 h 6858000"/>
              <a:gd name="connsiteX278" fmla="*/ 5115009 w 7467663"/>
              <a:gd name="connsiteY278" fmla="*/ 6858000 h 6858000"/>
              <a:gd name="connsiteX279" fmla="*/ 5028074 w 7467663"/>
              <a:gd name="connsiteY279" fmla="*/ 6858000 h 6858000"/>
              <a:gd name="connsiteX280" fmla="*/ 5079508 w 7467663"/>
              <a:gd name="connsiteY280" fmla="*/ 6749074 h 6858000"/>
              <a:gd name="connsiteX281" fmla="*/ 5371846 w 7467663"/>
              <a:gd name="connsiteY281" fmla="*/ 5924413 h 6858000"/>
              <a:gd name="connsiteX282" fmla="*/ 5270512 w 7467663"/>
              <a:gd name="connsiteY282" fmla="*/ 6138975 h 6858000"/>
              <a:gd name="connsiteX283" fmla="*/ 5062409 w 7467663"/>
              <a:gd name="connsiteY283" fmla="*/ 6653544 h 6858000"/>
              <a:gd name="connsiteX284" fmla="*/ 5036628 w 7467663"/>
              <a:gd name="connsiteY284" fmla="*/ 6754247 h 6858000"/>
              <a:gd name="connsiteX285" fmla="*/ 5009112 w 7467663"/>
              <a:gd name="connsiteY285" fmla="*/ 6858000 h 6858000"/>
              <a:gd name="connsiteX286" fmla="*/ 4976679 w 7467663"/>
              <a:gd name="connsiteY286" fmla="*/ 6858000 h 6858000"/>
              <a:gd name="connsiteX287" fmla="*/ 5006537 w 7467663"/>
              <a:gd name="connsiteY287" fmla="*/ 6747068 h 6858000"/>
              <a:gd name="connsiteX288" fmla="*/ 5032723 w 7467663"/>
              <a:gd name="connsiteY288" fmla="*/ 6644957 h 6858000"/>
              <a:gd name="connsiteX289" fmla="*/ 5242949 w 7467663"/>
              <a:gd name="connsiteY289" fmla="*/ 6125175 h 6858000"/>
              <a:gd name="connsiteX290" fmla="*/ 5286321 w 7467663"/>
              <a:gd name="connsiteY290" fmla="*/ 6033555 h 6858000"/>
              <a:gd name="connsiteX291" fmla="*/ 5008210 w 7467663"/>
              <a:gd name="connsiteY291" fmla="*/ 6649194 h 6858000"/>
              <a:gd name="connsiteX292" fmla="*/ 4986321 w 7467663"/>
              <a:gd name="connsiteY292" fmla="*/ 6765687 h 6858000"/>
              <a:gd name="connsiteX293" fmla="*/ 4973474 w 7467663"/>
              <a:gd name="connsiteY293" fmla="*/ 6858000 h 6858000"/>
              <a:gd name="connsiteX294" fmla="*/ 4907178 w 7467663"/>
              <a:gd name="connsiteY294" fmla="*/ 6858000 h 6858000"/>
              <a:gd name="connsiteX295" fmla="*/ 4910810 w 7467663"/>
              <a:gd name="connsiteY295" fmla="*/ 6829660 h 6858000"/>
              <a:gd name="connsiteX296" fmla="*/ 4987461 w 7467663"/>
              <a:gd name="connsiteY296" fmla="*/ 6432994 h 6858000"/>
              <a:gd name="connsiteX297" fmla="*/ 5179262 w 7467663"/>
              <a:gd name="connsiteY297" fmla="*/ 6035044 h 6858000"/>
              <a:gd name="connsiteX298" fmla="*/ 4689678 w 7467663"/>
              <a:gd name="connsiteY298" fmla="*/ 6440241 h 6858000"/>
              <a:gd name="connsiteX299" fmla="*/ 4477543 w 7467663"/>
              <a:gd name="connsiteY299" fmla="*/ 6674836 h 6858000"/>
              <a:gd name="connsiteX300" fmla="*/ 4329957 w 7467663"/>
              <a:gd name="connsiteY300" fmla="*/ 6858000 h 6858000"/>
              <a:gd name="connsiteX301" fmla="*/ 4218595 w 7467663"/>
              <a:gd name="connsiteY301" fmla="*/ 6858000 h 6858000"/>
              <a:gd name="connsiteX302" fmla="*/ 4368888 w 7467663"/>
              <a:gd name="connsiteY302" fmla="*/ 6668412 h 6858000"/>
              <a:gd name="connsiteX303" fmla="*/ 4563091 w 7467663"/>
              <a:gd name="connsiteY303" fmla="*/ 6442508 h 6858000"/>
              <a:gd name="connsiteX304" fmla="*/ 5387324 w 7467663"/>
              <a:gd name="connsiteY304" fmla="*/ 5705830 h 6858000"/>
              <a:gd name="connsiteX305" fmla="*/ 5073620 w 7467663"/>
              <a:gd name="connsiteY305" fmla="*/ 5955437 h 6858000"/>
              <a:gd name="connsiteX306" fmla="*/ 4689789 w 7467663"/>
              <a:gd name="connsiteY306" fmla="*/ 6268382 h 6858000"/>
              <a:gd name="connsiteX307" fmla="*/ 4418722 w 7467663"/>
              <a:gd name="connsiteY307" fmla="*/ 6570886 h 6858000"/>
              <a:gd name="connsiteX308" fmla="*/ 4214944 w 7467663"/>
              <a:gd name="connsiteY308" fmla="*/ 6858000 h 6858000"/>
              <a:gd name="connsiteX309" fmla="*/ 4177898 w 7467663"/>
              <a:gd name="connsiteY309" fmla="*/ 6858000 h 6858000"/>
              <a:gd name="connsiteX310" fmla="*/ 4391597 w 7467663"/>
              <a:gd name="connsiteY310" fmla="*/ 6556370 h 6858000"/>
              <a:gd name="connsiteX311" fmla="*/ 4668889 w 7467663"/>
              <a:gd name="connsiteY311" fmla="*/ 6246399 h 6858000"/>
              <a:gd name="connsiteX312" fmla="*/ 5055427 w 7467663"/>
              <a:gd name="connsiteY312" fmla="*/ 5931476 h 6858000"/>
              <a:gd name="connsiteX313" fmla="*/ 5371814 w 7467663"/>
              <a:gd name="connsiteY313" fmla="*/ 5678975 h 6858000"/>
              <a:gd name="connsiteX314" fmla="*/ 4987918 w 7467663"/>
              <a:gd name="connsiteY314" fmla="*/ 5838701 h 6858000"/>
              <a:gd name="connsiteX315" fmla="*/ 4317146 w 7467663"/>
              <a:gd name="connsiteY315" fmla="*/ 6587716 h 6858000"/>
              <a:gd name="connsiteX316" fmla="*/ 4171627 w 7467663"/>
              <a:gd name="connsiteY316" fmla="*/ 6858000 h 6858000"/>
              <a:gd name="connsiteX317" fmla="*/ 4081585 w 7467663"/>
              <a:gd name="connsiteY317" fmla="*/ 6858000 h 6858000"/>
              <a:gd name="connsiteX318" fmla="*/ 4238603 w 7467663"/>
              <a:gd name="connsiteY318" fmla="*/ 6559341 h 6858000"/>
              <a:gd name="connsiteX319" fmla="*/ 4778333 w 7467663"/>
              <a:gd name="connsiteY319" fmla="*/ 5873626 h 6858000"/>
              <a:gd name="connsiteX320" fmla="*/ 5414185 w 7467663"/>
              <a:gd name="connsiteY320" fmla="*/ 5573882 h 6858000"/>
              <a:gd name="connsiteX321" fmla="*/ 5959648 w 7467663"/>
              <a:gd name="connsiteY321" fmla="*/ 4760797 h 6858000"/>
              <a:gd name="connsiteX322" fmla="*/ 5355019 w 7467663"/>
              <a:gd name="connsiteY322" fmla="*/ 4734672 h 6858000"/>
              <a:gd name="connsiteX323" fmla="*/ 5083565 w 7467663"/>
              <a:gd name="connsiteY323" fmla="*/ 5179121 h 6858000"/>
              <a:gd name="connsiteX324" fmla="*/ 4713577 w 7467663"/>
              <a:gd name="connsiteY324" fmla="*/ 5616803 h 6858000"/>
              <a:gd name="connsiteX325" fmla="*/ 3989559 w 7467663"/>
              <a:gd name="connsiteY325" fmla="*/ 6145945 h 6858000"/>
              <a:gd name="connsiteX326" fmla="*/ 3939824 w 7467663"/>
              <a:gd name="connsiteY326" fmla="*/ 6066900 h 6858000"/>
              <a:gd name="connsiteX327" fmla="*/ 4584537 w 7467663"/>
              <a:gd name="connsiteY327" fmla="*/ 5324826 h 6858000"/>
              <a:gd name="connsiteX328" fmla="*/ 5037105 w 7467663"/>
              <a:gd name="connsiteY328" fmla="*/ 5088765 h 6858000"/>
              <a:gd name="connsiteX329" fmla="*/ 5039930 w 7467663"/>
              <a:gd name="connsiteY329" fmla="*/ 5089585 h 6858000"/>
              <a:gd name="connsiteX330" fmla="*/ 5263764 w 7467663"/>
              <a:gd name="connsiteY330" fmla="*/ 4735525 h 6858000"/>
              <a:gd name="connsiteX331" fmla="*/ 4086300 w 7467663"/>
              <a:gd name="connsiteY331" fmla="*/ 4884599 h 6858000"/>
              <a:gd name="connsiteX332" fmla="*/ 4085485 w 7467663"/>
              <a:gd name="connsiteY332" fmla="*/ 4899070 h 6858000"/>
              <a:gd name="connsiteX333" fmla="*/ 3871915 w 7467663"/>
              <a:gd name="connsiteY333" fmla="*/ 5253645 h 6858000"/>
              <a:gd name="connsiteX334" fmla="*/ 3799374 w 7467663"/>
              <a:gd name="connsiteY334" fmla="*/ 5466127 h 6858000"/>
              <a:gd name="connsiteX335" fmla="*/ 3498850 w 7467663"/>
              <a:gd name="connsiteY335" fmla="*/ 6661888 h 6858000"/>
              <a:gd name="connsiteX336" fmla="*/ 3399216 w 7467663"/>
              <a:gd name="connsiteY336" fmla="*/ 6858000 h 6858000"/>
              <a:gd name="connsiteX337" fmla="*/ 3303688 w 7467663"/>
              <a:gd name="connsiteY337" fmla="*/ 6858000 h 6858000"/>
              <a:gd name="connsiteX338" fmla="*/ 3391774 w 7467663"/>
              <a:gd name="connsiteY338" fmla="*/ 6697181 h 6858000"/>
              <a:gd name="connsiteX339" fmla="*/ 3735540 w 7467663"/>
              <a:gd name="connsiteY339" fmla="*/ 5546923 h 6858000"/>
              <a:gd name="connsiteX340" fmla="*/ 3729438 w 7467663"/>
              <a:gd name="connsiteY340" fmla="*/ 5569058 h 6858000"/>
              <a:gd name="connsiteX341" fmla="*/ 3707782 w 7467663"/>
              <a:gd name="connsiteY341" fmla="*/ 5644908 h 6858000"/>
              <a:gd name="connsiteX342" fmla="*/ 3583827 w 7467663"/>
              <a:gd name="connsiteY342" fmla="*/ 6039215 h 6858000"/>
              <a:gd name="connsiteX343" fmla="*/ 3547861 w 7467663"/>
              <a:gd name="connsiteY343" fmla="*/ 6129609 h 6858000"/>
              <a:gd name="connsiteX344" fmla="*/ 3490905 w 7467663"/>
              <a:gd name="connsiteY344" fmla="*/ 6277660 h 6858000"/>
              <a:gd name="connsiteX345" fmla="*/ 3455859 w 7467663"/>
              <a:gd name="connsiteY345" fmla="*/ 6391301 h 6858000"/>
              <a:gd name="connsiteX346" fmla="*/ 3429112 w 7467663"/>
              <a:gd name="connsiteY346" fmla="*/ 6479469 h 6858000"/>
              <a:gd name="connsiteX347" fmla="*/ 3304862 w 7467663"/>
              <a:gd name="connsiteY347" fmla="*/ 6796476 h 6858000"/>
              <a:gd name="connsiteX348" fmla="*/ 3276071 w 7467663"/>
              <a:gd name="connsiteY348" fmla="*/ 6858000 h 6858000"/>
              <a:gd name="connsiteX349" fmla="*/ 3240805 w 7467663"/>
              <a:gd name="connsiteY349" fmla="*/ 6858000 h 6858000"/>
              <a:gd name="connsiteX350" fmla="*/ 3275917 w 7467663"/>
              <a:gd name="connsiteY350" fmla="*/ 6783192 h 6858000"/>
              <a:gd name="connsiteX351" fmla="*/ 3399358 w 7467663"/>
              <a:gd name="connsiteY351" fmla="*/ 6469011 h 6858000"/>
              <a:gd name="connsiteX352" fmla="*/ 3425650 w 7467663"/>
              <a:gd name="connsiteY352" fmla="*/ 6381333 h 6858000"/>
              <a:gd name="connsiteX353" fmla="*/ 3460661 w 7467663"/>
              <a:gd name="connsiteY353" fmla="*/ 6266763 h 6858000"/>
              <a:gd name="connsiteX354" fmla="*/ 3518021 w 7467663"/>
              <a:gd name="connsiteY354" fmla="*/ 6117298 h 6858000"/>
              <a:gd name="connsiteX355" fmla="*/ 3554035 w 7467663"/>
              <a:gd name="connsiteY355" fmla="*/ 6027832 h 6858000"/>
              <a:gd name="connsiteX356" fmla="*/ 3677174 w 7467663"/>
              <a:gd name="connsiteY356" fmla="*/ 5636351 h 6858000"/>
              <a:gd name="connsiteX357" fmla="*/ 3698819 w 7467663"/>
              <a:gd name="connsiteY357" fmla="*/ 5560503 h 6858000"/>
              <a:gd name="connsiteX358" fmla="*/ 3702094 w 7467663"/>
              <a:gd name="connsiteY358" fmla="*/ 5549194 h 6858000"/>
              <a:gd name="connsiteX359" fmla="*/ 3398355 w 7467663"/>
              <a:gd name="connsiteY359" fmla="*/ 6094603 h 6858000"/>
              <a:gd name="connsiteX360" fmla="*/ 3193941 w 7467663"/>
              <a:gd name="connsiteY360" fmla="*/ 6798775 h 6858000"/>
              <a:gd name="connsiteX361" fmla="*/ 3184140 w 7467663"/>
              <a:gd name="connsiteY361" fmla="*/ 6858000 h 6858000"/>
              <a:gd name="connsiteX362" fmla="*/ 3099978 w 7467663"/>
              <a:gd name="connsiteY362" fmla="*/ 6858000 h 6858000"/>
              <a:gd name="connsiteX363" fmla="*/ 3101556 w 7467663"/>
              <a:gd name="connsiteY363" fmla="*/ 6843337 h 6858000"/>
              <a:gd name="connsiteX364" fmla="*/ 3370162 w 7467663"/>
              <a:gd name="connsiteY364" fmla="*/ 5785550 h 6858000"/>
              <a:gd name="connsiteX365" fmla="*/ 3746477 w 7467663"/>
              <a:gd name="connsiteY365" fmla="*/ 5377889 h 6858000"/>
              <a:gd name="connsiteX366" fmla="*/ 3863399 w 7467663"/>
              <a:gd name="connsiteY366" fmla="*/ 5087257 h 6858000"/>
              <a:gd name="connsiteX367" fmla="*/ 3968712 w 7467663"/>
              <a:gd name="connsiteY367" fmla="*/ 4913989 h 6858000"/>
              <a:gd name="connsiteX368" fmla="*/ 2792390 w 7467663"/>
              <a:gd name="connsiteY368" fmla="*/ 5382974 h 6858000"/>
              <a:gd name="connsiteX369" fmla="*/ 2714982 w 7467663"/>
              <a:gd name="connsiteY369" fmla="*/ 5427051 h 6858000"/>
              <a:gd name="connsiteX370" fmla="*/ 2813361 w 7467663"/>
              <a:gd name="connsiteY370" fmla="*/ 6023912 h 6858000"/>
              <a:gd name="connsiteX371" fmla="*/ 2688430 w 7467663"/>
              <a:gd name="connsiteY371" fmla="*/ 6801564 h 6858000"/>
              <a:gd name="connsiteX372" fmla="*/ 2629626 w 7467663"/>
              <a:gd name="connsiteY372" fmla="*/ 6763394 h 6858000"/>
              <a:gd name="connsiteX373" fmla="*/ 2565328 w 7467663"/>
              <a:gd name="connsiteY373" fmla="*/ 5516399 h 6858000"/>
              <a:gd name="connsiteX374" fmla="*/ 1922999 w 7467663"/>
              <a:gd name="connsiteY374" fmla="*/ 5980343 h 6858000"/>
              <a:gd name="connsiteX375" fmla="*/ 1950261 w 7467663"/>
              <a:gd name="connsiteY375" fmla="*/ 6405858 h 6858000"/>
              <a:gd name="connsiteX376" fmla="*/ 2365554 w 7467663"/>
              <a:gd name="connsiteY376" fmla="*/ 6759107 h 6858000"/>
              <a:gd name="connsiteX377" fmla="*/ 2424142 w 7467663"/>
              <a:gd name="connsiteY377" fmla="*/ 6858000 h 6858000"/>
              <a:gd name="connsiteX378" fmla="*/ 2395994 w 7467663"/>
              <a:gd name="connsiteY378" fmla="*/ 6858000 h 6858000"/>
              <a:gd name="connsiteX379" fmla="*/ 2392863 w 7467663"/>
              <a:gd name="connsiteY379" fmla="*/ 6852964 h 6858000"/>
              <a:gd name="connsiteX380" fmla="*/ 2017589 w 7467663"/>
              <a:gd name="connsiteY380" fmla="*/ 6493982 h 6858000"/>
              <a:gd name="connsiteX381" fmla="*/ 2147336 w 7467663"/>
              <a:gd name="connsiteY381" fmla="*/ 6594052 h 6858000"/>
              <a:gd name="connsiteX382" fmla="*/ 2207047 w 7467663"/>
              <a:gd name="connsiteY382" fmla="*/ 6654540 h 6858000"/>
              <a:gd name="connsiteX383" fmla="*/ 2299106 w 7467663"/>
              <a:gd name="connsiteY383" fmla="*/ 6778931 h 6858000"/>
              <a:gd name="connsiteX384" fmla="*/ 2314430 w 7467663"/>
              <a:gd name="connsiteY384" fmla="*/ 6801144 h 6858000"/>
              <a:gd name="connsiteX385" fmla="*/ 2352406 w 7467663"/>
              <a:gd name="connsiteY385" fmla="*/ 6858000 h 6858000"/>
              <a:gd name="connsiteX386" fmla="*/ 2314492 w 7467663"/>
              <a:gd name="connsiteY386" fmla="*/ 6858000 h 6858000"/>
              <a:gd name="connsiteX387" fmla="*/ 2288095 w 7467663"/>
              <a:gd name="connsiteY387" fmla="*/ 6818030 h 6858000"/>
              <a:gd name="connsiteX388" fmla="*/ 2272768 w 7467663"/>
              <a:gd name="connsiteY388" fmla="*/ 6795822 h 6858000"/>
              <a:gd name="connsiteX389" fmla="*/ 2182715 w 7467663"/>
              <a:gd name="connsiteY389" fmla="*/ 6675071 h 6858000"/>
              <a:gd name="connsiteX390" fmla="*/ 2032061 w 7467663"/>
              <a:gd name="connsiteY390" fmla="*/ 6541380 h 6858000"/>
              <a:gd name="connsiteX391" fmla="*/ 2257220 w 7467663"/>
              <a:gd name="connsiteY391" fmla="*/ 6826257 h 6858000"/>
              <a:gd name="connsiteX392" fmla="*/ 2281324 w 7467663"/>
              <a:gd name="connsiteY392" fmla="*/ 6858000 h 6858000"/>
              <a:gd name="connsiteX393" fmla="*/ 2242860 w 7467663"/>
              <a:gd name="connsiteY393" fmla="*/ 6858000 h 6858000"/>
              <a:gd name="connsiteX394" fmla="*/ 2232818 w 7467663"/>
              <a:gd name="connsiteY394" fmla="*/ 6844926 h 6858000"/>
              <a:gd name="connsiteX395" fmla="*/ 1990172 w 7467663"/>
              <a:gd name="connsiteY395" fmla="*/ 6542121 h 6858000"/>
              <a:gd name="connsiteX396" fmla="*/ 2124090 w 7467663"/>
              <a:gd name="connsiteY396" fmla="*/ 6761017 h 6858000"/>
              <a:gd name="connsiteX397" fmla="*/ 2200380 w 7467663"/>
              <a:gd name="connsiteY397" fmla="*/ 6858000 h 6858000"/>
              <a:gd name="connsiteX398" fmla="*/ 2147507 w 7467663"/>
              <a:gd name="connsiteY398" fmla="*/ 6858000 h 6858000"/>
              <a:gd name="connsiteX399" fmla="*/ 2070668 w 7467663"/>
              <a:gd name="connsiteY399" fmla="*/ 6761520 h 6858000"/>
              <a:gd name="connsiteX400" fmla="*/ 1975142 w 7467663"/>
              <a:gd name="connsiteY400" fmla="*/ 6585570 h 6858000"/>
              <a:gd name="connsiteX401" fmla="*/ 2050035 w 7467663"/>
              <a:gd name="connsiteY401" fmla="*/ 6813345 h 6858000"/>
              <a:gd name="connsiteX402" fmla="*/ 2063025 w 7467663"/>
              <a:gd name="connsiteY402" fmla="*/ 6858000 h 6858000"/>
              <a:gd name="connsiteX403" fmla="*/ 2021675 w 7467663"/>
              <a:gd name="connsiteY403" fmla="*/ 6858000 h 6858000"/>
              <a:gd name="connsiteX404" fmla="*/ 2019308 w 7467663"/>
              <a:gd name="connsiteY404" fmla="*/ 6847118 h 6858000"/>
              <a:gd name="connsiteX405" fmla="*/ 1938835 w 7467663"/>
              <a:gd name="connsiteY405" fmla="*/ 6551160 h 6858000"/>
              <a:gd name="connsiteX406" fmla="*/ 1953230 w 7467663"/>
              <a:gd name="connsiteY406" fmla="*/ 6759699 h 6858000"/>
              <a:gd name="connsiteX407" fmla="*/ 1956763 w 7467663"/>
              <a:gd name="connsiteY407" fmla="*/ 6778191 h 6858000"/>
              <a:gd name="connsiteX408" fmla="*/ 1967925 w 7467663"/>
              <a:gd name="connsiteY408" fmla="*/ 6858000 h 6858000"/>
              <a:gd name="connsiteX409" fmla="*/ 1936622 w 7467663"/>
              <a:gd name="connsiteY409" fmla="*/ 6858000 h 6858000"/>
              <a:gd name="connsiteX410" fmla="*/ 1926261 w 7467663"/>
              <a:gd name="connsiteY410" fmla="*/ 6784064 h 6858000"/>
              <a:gd name="connsiteX411" fmla="*/ 1922724 w 7467663"/>
              <a:gd name="connsiteY411" fmla="*/ 6765577 h 6858000"/>
              <a:gd name="connsiteX412" fmla="*/ 1904650 w 7467663"/>
              <a:gd name="connsiteY412" fmla="*/ 6639616 h 6858000"/>
              <a:gd name="connsiteX413" fmla="*/ 1885273 w 7467663"/>
              <a:gd name="connsiteY413" fmla="*/ 6858000 h 6858000"/>
              <a:gd name="connsiteX414" fmla="*/ 1854363 w 7467663"/>
              <a:gd name="connsiteY414" fmla="*/ 6858000 h 6858000"/>
              <a:gd name="connsiteX415" fmla="*/ 1880391 w 7467663"/>
              <a:gd name="connsiteY415" fmla="*/ 6603796 h 6858000"/>
              <a:gd name="connsiteX416" fmla="*/ 1818273 w 7467663"/>
              <a:gd name="connsiteY416" fmla="*/ 6715729 h 6858000"/>
              <a:gd name="connsiteX417" fmla="*/ 1794691 w 7467663"/>
              <a:gd name="connsiteY417" fmla="*/ 6843239 h 6858000"/>
              <a:gd name="connsiteX418" fmla="*/ 1794914 w 7467663"/>
              <a:gd name="connsiteY418" fmla="*/ 6858000 h 6858000"/>
              <a:gd name="connsiteX419" fmla="*/ 1746128 w 7467663"/>
              <a:gd name="connsiteY419" fmla="*/ 6858000 h 6858000"/>
              <a:gd name="connsiteX420" fmla="*/ 1753934 w 7467663"/>
              <a:gd name="connsiteY420" fmla="*/ 6724796 h 6858000"/>
              <a:gd name="connsiteX421" fmla="*/ 1792053 w 7467663"/>
              <a:gd name="connsiteY421" fmla="*/ 6572396 h 6858000"/>
              <a:gd name="connsiteX422" fmla="*/ 1862248 w 7467663"/>
              <a:gd name="connsiteY422" fmla="*/ 6266397 h 6858000"/>
              <a:gd name="connsiteX423" fmla="*/ 1862250 w 7467663"/>
              <a:gd name="connsiteY423" fmla="*/ 6033531 h 6858000"/>
              <a:gd name="connsiteX424" fmla="*/ 1211999 w 7467663"/>
              <a:gd name="connsiteY424" fmla="*/ 6683610 h 6858000"/>
              <a:gd name="connsiteX425" fmla="*/ 1213266 w 7467663"/>
              <a:gd name="connsiteY425" fmla="*/ 6691947 h 6858000"/>
              <a:gd name="connsiteX426" fmla="*/ 1203370 w 7467663"/>
              <a:gd name="connsiteY426" fmla="*/ 6850676 h 6858000"/>
              <a:gd name="connsiteX427" fmla="*/ 1203671 w 7467663"/>
              <a:gd name="connsiteY427" fmla="*/ 6858000 h 6858000"/>
              <a:gd name="connsiteX428" fmla="*/ 1143180 w 7467663"/>
              <a:gd name="connsiteY428" fmla="*/ 6858000 h 6858000"/>
              <a:gd name="connsiteX429" fmla="*/ 1142176 w 7467663"/>
              <a:gd name="connsiteY429" fmla="*/ 6766045 h 6858000"/>
              <a:gd name="connsiteX430" fmla="*/ 1067484 w 7467663"/>
              <a:gd name="connsiteY430" fmla="*/ 6858000 h 6858000"/>
              <a:gd name="connsiteX431" fmla="*/ 953928 w 7467663"/>
              <a:gd name="connsiteY431" fmla="*/ 6858000 h 6858000"/>
              <a:gd name="connsiteX432" fmla="*/ 959715 w 7467663"/>
              <a:gd name="connsiteY432" fmla="*/ 6850185 h 6858000"/>
              <a:gd name="connsiteX433" fmla="*/ 1483788 w 7467663"/>
              <a:gd name="connsiteY433" fmla="*/ 6259174 h 6858000"/>
              <a:gd name="connsiteX434" fmla="*/ 1100671 w 7467663"/>
              <a:gd name="connsiteY434" fmla="*/ 6252137 h 6858000"/>
              <a:gd name="connsiteX435" fmla="*/ 1090144 w 7467663"/>
              <a:gd name="connsiteY435" fmla="*/ 6256748 h 6858000"/>
              <a:gd name="connsiteX436" fmla="*/ 1095872 w 7467663"/>
              <a:gd name="connsiteY436" fmla="*/ 6271892 h 6858000"/>
              <a:gd name="connsiteX437" fmla="*/ 262785 w 7467663"/>
              <a:gd name="connsiteY437" fmla="*/ 6845450 h 6858000"/>
              <a:gd name="connsiteX438" fmla="*/ 209968 w 7467663"/>
              <a:gd name="connsiteY438" fmla="*/ 6770713 h 6858000"/>
              <a:gd name="connsiteX439" fmla="*/ 873460 w 7467663"/>
              <a:gd name="connsiteY439" fmla="*/ 6253768 h 6858000"/>
              <a:gd name="connsiteX440" fmla="*/ 192686 w 7467663"/>
              <a:gd name="connsiteY440" fmla="*/ 5849257 h 6858000"/>
              <a:gd name="connsiteX441" fmla="*/ 4696 w 7467663"/>
              <a:gd name="connsiteY441" fmla="*/ 5697668 h 6858000"/>
              <a:gd name="connsiteX442" fmla="*/ 0 w 7467663"/>
              <a:gd name="connsiteY442" fmla="*/ 5689984 h 6858000"/>
              <a:gd name="connsiteX443" fmla="*/ 0 w 7467663"/>
              <a:gd name="connsiteY443" fmla="*/ 5513472 h 6858000"/>
              <a:gd name="connsiteX444" fmla="*/ 174101 w 7467663"/>
              <a:gd name="connsiteY444" fmla="*/ 5620277 h 6858000"/>
              <a:gd name="connsiteX445" fmla="*/ 891800 w 7467663"/>
              <a:gd name="connsiteY445" fmla="*/ 6036935 h 6858000"/>
              <a:gd name="connsiteX446" fmla="*/ 1072219 w 7467663"/>
              <a:gd name="connsiteY446" fmla="*/ 6169443 h 6858000"/>
              <a:gd name="connsiteX447" fmla="*/ 1074117 w 7467663"/>
              <a:gd name="connsiteY447" fmla="*/ 6170301 h 6858000"/>
              <a:gd name="connsiteX448" fmla="*/ 1083114 w 7467663"/>
              <a:gd name="connsiteY448" fmla="*/ 6174131 h 6858000"/>
              <a:gd name="connsiteX449" fmla="*/ 1543010 w 7467663"/>
              <a:gd name="connsiteY449" fmla="*/ 6191140 h 6858000"/>
              <a:gd name="connsiteX450" fmla="*/ 1551080 w 7467663"/>
              <a:gd name="connsiteY450" fmla="*/ 6195006 h 6858000"/>
              <a:gd name="connsiteX451" fmla="*/ 2345443 w 7467663"/>
              <a:gd name="connsiteY451" fmla="*/ 5549882 h 6858000"/>
              <a:gd name="connsiteX452" fmla="*/ 1721499 w 7467663"/>
              <a:gd name="connsiteY452" fmla="*/ 5599969 h 6858000"/>
              <a:gd name="connsiteX453" fmla="*/ 767716 w 7467663"/>
              <a:gd name="connsiteY453" fmla="*/ 5472768 h 6858000"/>
              <a:gd name="connsiteX454" fmla="*/ 722147 w 7467663"/>
              <a:gd name="connsiteY454" fmla="*/ 5393091 h 6858000"/>
              <a:gd name="connsiteX455" fmla="*/ 1485552 w 7467663"/>
              <a:gd name="connsiteY455" fmla="*/ 5313202 h 6858000"/>
              <a:gd name="connsiteX456" fmla="*/ 2143004 w 7467663"/>
              <a:gd name="connsiteY456" fmla="*/ 5402420 h 6858000"/>
              <a:gd name="connsiteX457" fmla="*/ 1933391 w 7467663"/>
              <a:gd name="connsiteY457" fmla="*/ 5156971 h 6858000"/>
              <a:gd name="connsiteX458" fmla="*/ 1827118 w 7467663"/>
              <a:gd name="connsiteY458" fmla="*/ 4968410 h 6858000"/>
              <a:gd name="connsiteX459" fmla="*/ 1837349 w 7467663"/>
              <a:gd name="connsiteY459" fmla="*/ 4956357 h 6858000"/>
              <a:gd name="connsiteX460" fmla="*/ 2162835 w 7467663"/>
              <a:gd name="connsiteY460" fmla="*/ 5187853 h 6858000"/>
              <a:gd name="connsiteX461" fmla="*/ 2257167 w 7467663"/>
              <a:gd name="connsiteY461" fmla="*/ 5462123 h 6858000"/>
              <a:gd name="connsiteX462" fmla="*/ 2261598 w 7467663"/>
              <a:gd name="connsiteY462" fmla="*/ 5467998 h 6858000"/>
              <a:gd name="connsiteX463" fmla="*/ 2437177 w 7467663"/>
              <a:gd name="connsiteY463" fmla="*/ 5479608 h 6858000"/>
              <a:gd name="connsiteX464" fmla="*/ 2445247 w 7467663"/>
              <a:gd name="connsiteY464" fmla="*/ 5483476 h 6858000"/>
              <a:gd name="connsiteX465" fmla="*/ 2743626 w 7467663"/>
              <a:gd name="connsiteY465" fmla="*/ 5304819 h 6858000"/>
              <a:gd name="connsiteX466" fmla="*/ 3048102 w 7467663"/>
              <a:gd name="connsiteY466" fmla="*/ 5150595 h 6858000"/>
              <a:gd name="connsiteX467" fmla="*/ 1799414 w 7467663"/>
              <a:gd name="connsiteY467" fmla="*/ 4694732 h 6858000"/>
              <a:gd name="connsiteX468" fmla="*/ 1771735 w 7467663"/>
              <a:gd name="connsiteY468" fmla="*/ 4619929 h 6858000"/>
              <a:gd name="connsiteX469" fmla="*/ 3104273 w 7467663"/>
              <a:gd name="connsiteY469" fmla="*/ 5076159 h 6858000"/>
              <a:gd name="connsiteX470" fmla="*/ 3113245 w 7467663"/>
              <a:gd name="connsiteY470" fmla="*/ 5090705 h 6858000"/>
              <a:gd name="connsiteX471" fmla="*/ 3126294 w 7467663"/>
              <a:gd name="connsiteY471" fmla="*/ 5114400 h 6858000"/>
              <a:gd name="connsiteX472" fmla="*/ 3937433 w 7467663"/>
              <a:gd name="connsiteY472" fmla="*/ 4830473 h 6858000"/>
              <a:gd name="connsiteX473" fmla="*/ 3590475 w 7467663"/>
              <a:gd name="connsiteY473" fmla="*/ 4597974 h 6858000"/>
              <a:gd name="connsiteX474" fmla="*/ 3100264 w 7467663"/>
              <a:gd name="connsiteY474" fmla="*/ 4579845 h 6858000"/>
              <a:gd name="connsiteX475" fmla="*/ 2183576 w 7467663"/>
              <a:gd name="connsiteY475" fmla="*/ 4227150 h 6858000"/>
              <a:gd name="connsiteX476" fmla="*/ 2151029 w 7467663"/>
              <a:gd name="connsiteY476" fmla="*/ 4146947 h 6858000"/>
              <a:gd name="connsiteX477" fmla="*/ 3563434 w 7467663"/>
              <a:gd name="connsiteY477" fmla="*/ 4469115 h 6858000"/>
              <a:gd name="connsiteX478" fmla="*/ 3177952 w 7467663"/>
              <a:gd name="connsiteY478" fmla="*/ 3657386 h 6858000"/>
              <a:gd name="connsiteX479" fmla="*/ 3189263 w 7467663"/>
              <a:gd name="connsiteY479" fmla="*/ 3625726 h 6858000"/>
              <a:gd name="connsiteX480" fmla="*/ 3560912 w 7467663"/>
              <a:gd name="connsiteY480" fmla="*/ 4079863 h 6858000"/>
              <a:gd name="connsiteX481" fmla="*/ 3626636 w 7467663"/>
              <a:gd name="connsiteY481" fmla="*/ 4512230 h 6858000"/>
              <a:gd name="connsiteX482" fmla="*/ 3653088 w 7467663"/>
              <a:gd name="connsiteY482" fmla="*/ 4521417 h 6858000"/>
              <a:gd name="connsiteX483" fmla="*/ 3988128 w 7467663"/>
              <a:gd name="connsiteY483" fmla="*/ 4817267 h 6858000"/>
              <a:gd name="connsiteX484" fmla="*/ 4830582 w 7467663"/>
              <a:gd name="connsiteY484" fmla="*/ 4676000 h 6858000"/>
              <a:gd name="connsiteX485" fmla="*/ 4830100 w 7467663"/>
              <a:gd name="connsiteY485" fmla="*/ 4675554 h 6858000"/>
              <a:gd name="connsiteX486" fmla="*/ 4036318 w 7467663"/>
              <a:gd name="connsiteY486" fmla="*/ 4147013 h 6858000"/>
              <a:gd name="connsiteX487" fmla="*/ 3432098 w 7467663"/>
              <a:gd name="connsiteY487" fmla="*/ 3537312 h 6858000"/>
              <a:gd name="connsiteX488" fmla="*/ 3446761 w 7467663"/>
              <a:gd name="connsiteY488" fmla="*/ 3461278 h 6858000"/>
              <a:gd name="connsiteX489" fmla="*/ 4419733 w 7467663"/>
              <a:gd name="connsiteY489" fmla="*/ 3963555 h 6858000"/>
              <a:gd name="connsiteX490" fmla="*/ 4781371 w 7467663"/>
              <a:gd name="connsiteY490" fmla="*/ 4458604 h 6858000"/>
              <a:gd name="connsiteX491" fmla="*/ 4780440 w 7467663"/>
              <a:gd name="connsiteY491" fmla="*/ 4470290 h 6858000"/>
              <a:gd name="connsiteX492" fmla="*/ 4898954 w 7467663"/>
              <a:gd name="connsiteY492" fmla="*/ 4662092 h 6858000"/>
              <a:gd name="connsiteX493" fmla="*/ 4900699 w 7467663"/>
              <a:gd name="connsiteY493" fmla="*/ 4670867 h 6858000"/>
              <a:gd name="connsiteX494" fmla="*/ 5714511 w 7467663"/>
              <a:gd name="connsiteY494" fmla="*/ 4663483 h 6858000"/>
              <a:gd name="connsiteX495" fmla="*/ 5464793 w 7467663"/>
              <a:gd name="connsiteY495" fmla="*/ 4393556 h 6858000"/>
              <a:gd name="connsiteX496" fmla="*/ 5461897 w 7467663"/>
              <a:gd name="connsiteY496" fmla="*/ 4390879 h 6858000"/>
              <a:gd name="connsiteX497" fmla="*/ 4294126 w 7467663"/>
              <a:gd name="connsiteY497" fmla="*/ 3303048 h 6858000"/>
              <a:gd name="connsiteX498" fmla="*/ 4305321 w 7467663"/>
              <a:gd name="connsiteY498" fmla="*/ 3256953 h 6858000"/>
              <a:gd name="connsiteX499" fmla="*/ 4949299 w 7467663"/>
              <a:gd name="connsiteY499" fmla="*/ 3766336 h 6858000"/>
              <a:gd name="connsiteX500" fmla="*/ 5291452 w 7467663"/>
              <a:gd name="connsiteY500" fmla="*/ 4076801 h 6858000"/>
              <a:gd name="connsiteX501" fmla="*/ 5434998 w 7467663"/>
              <a:gd name="connsiteY501" fmla="*/ 4254100 h 6858000"/>
              <a:gd name="connsiteX502" fmla="*/ 5351015 w 7467663"/>
              <a:gd name="connsiteY502" fmla="*/ 3760989 h 6858000"/>
              <a:gd name="connsiteX503" fmla="*/ 5413780 w 7467663"/>
              <a:gd name="connsiteY503" fmla="*/ 2966265 h 6858000"/>
              <a:gd name="connsiteX504" fmla="*/ 5425627 w 7467663"/>
              <a:gd name="connsiteY504" fmla="*/ 2954192 h 6858000"/>
              <a:gd name="connsiteX505" fmla="*/ 6604735 w 7467663"/>
              <a:gd name="connsiteY505" fmla="*/ 2041381 h 6858000"/>
              <a:gd name="connsiteX506" fmla="*/ 7204487 w 7467663"/>
              <a:gd name="connsiteY506" fmla="*/ 2742112 h 6858000"/>
              <a:gd name="connsiteX507" fmla="*/ 7131592 w 7467663"/>
              <a:gd name="connsiteY507" fmla="*/ 2672096 h 6858000"/>
              <a:gd name="connsiteX508" fmla="*/ 6996344 w 7467663"/>
              <a:gd name="connsiteY508" fmla="*/ 2518310 h 6858000"/>
              <a:gd name="connsiteX509" fmla="*/ 6735495 w 7467663"/>
              <a:gd name="connsiteY509" fmla="*/ 2196890 h 6858000"/>
              <a:gd name="connsiteX510" fmla="*/ 6721901 w 7467663"/>
              <a:gd name="connsiteY510" fmla="*/ 2179274 h 6858000"/>
              <a:gd name="connsiteX511" fmla="*/ 6604735 w 7467663"/>
              <a:gd name="connsiteY511" fmla="*/ 2041381 h 6858000"/>
              <a:gd name="connsiteX512" fmla="*/ 6591670 w 7467663"/>
              <a:gd name="connsiteY512" fmla="*/ 1988277 h 6858000"/>
              <a:gd name="connsiteX513" fmla="*/ 6747349 w 7467663"/>
              <a:gd name="connsiteY513" fmla="*/ 2160069 h 6858000"/>
              <a:gd name="connsiteX514" fmla="*/ 6760943 w 7467663"/>
              <a:gd name="connsiteY514" fmla="*/ 2177686 h 6858000"/>
              <a:gd name="connsiteX515" fmla="*/ 7021065 w 7467663"/>
              <a:gd name="connsiteY515" fmla="*/ 2498102 h 6858000"/>
              <a:gd name="connsiteX516" fmla="*/ 7155223 w 7467663"/>
              <a:gd name="connsiteY516" fmla="*/ 2650386 h 6858000"/>
              <a:gd name="connsiteX517" fmla="*/ 7203167 w 7467663"/>
              <a:gd name="connsiteY517" fmla="*/ 2697288 h 6858000"/>
              <a:gd name="connsiteX518" fmla="*/ 6937703 w 7467663"/>
              <a:gd name="connsiteY518" fmla="*/ 2321981 h 6858000"/>
              <a:gd name="connsiteX519" fmla="*/ 6591670 w 7467663"/>
              <a:gd name="connsiteY519" fmla="*/ 1988277 h 6858000"/>
              <a:gd name="connsiteX520" fmla="*/ 5798671 w 7467663"/>
              <a:gd name="connsiteY520" fmla="*/ 1981601 h 6858000"/>
              <a:gd name="connsiteX521" fmla="*/ 5754709 w 7467663"/>
              <a:gd name="connsiteY521" fmla="*/ 2071454 h 6858000"/>
              <a:gd name="connsiteX522" fmla="*/ 5763044 w 7467663"/>
              <a:gd name="connsiteY522" fmla="*/ 2842206 h 6858000"/>
              <a:gd name="connsiteX523" fmla="*/ 5764974 w 7467663"/>
              <a:gd name="connsiteY523" fmla="*/ 2799609 h 6858000"/>
              <a:gd name="connsiteX524" fmla="*/ 5767665 w 7467663"/>
              <a:gd name="connsiteY524" fmla="*/ 2666409 h 6858000"/>
              <a:gd name="connsiteX525" fmla="*/ 5763055 w 7467663"/>
              <a:gd name="connsiteY525" fmla="*/ 2579705 h 6858000"/>
              <a:gd name="connsiteX526" fmla="*/ 5758079 w 7467663"/>
              <a:gd name="connsiteY526" fmla="*/ 2492508 h 6858000"/>
              <a:gd name="connsiteX527" fmla="*/ 5779325 w 7467663"/>
              <a:gd name="connsiteY527" fmla="*/ 2197069 h 6858000"/>
              <a:gd name="connsiteX528" fmla="*/ 5798671 w 7467663"/>
              <a:gd name="connsiteY528" fmla="*/ 1981601 h 6858000"/>
              <a:gd name="connsiteX529" fmla="*/ 5829202 w 7467663"/>
              <a:gd name="connsiteY529" fmla="*/ 1971679 h 6858000"/>
              <a:gd name="connsiteX530" fmla="*/ 5809558 w 7467663"/>
              <a:gd name="connsiteY530" fmla="*/ 2198043 h 6858000"/>
              <a:gd name="connsiteX531" fmla="*/ 5788653 w 7467663"/>
              <a:gd name="connsiteY531" fmla="*/ 2489430 h 6858000"/>
              <a:gd name="connsiteX532" fmla="*/ 5793439 w 7467663"/>
              <a:gd name="connsiteY532" fmla="*/ 2575235 h 6858000"/>
              <a:gd name="connsiteX533" fmla="*/ 5796837 w 7467663"/>
              <a:gd name="connsiteY533" fmla="*/ 2637633 h 6858000"/>
              <a:gd name="connsiteX534" fmla="*/ 5818614 w 7467663"/>
              <a:gd name="connsiteY534" fmla="*/ 2473055 h 6858000"/>
              <a:gd name="connsiteX535" fmla="*/ 5829202 w 7467663"/>
              <a:gd name="connsiteY535" fmla="*/ 1971679 h 6858000"/>
              <a:gd name="connsiteX536" fmla="*/ 5911389 w 7467663"/>
              <a:gd name="connsiteY536" fmla="*/ 1898371 h 6858000"/>
              <a:gd name="connsiteX537" fmla="*/ 6237627 w 7467663"/>
              <a:gd name="connsiteY537" fmla="*/ 2231921 h 6858000"/>
              <a:gd name="connsiteX538" fmla="*/ 5911389 w 7467663"/>
              <a:gd name="connsiteY538" fmla="*/ 1898371 h 6858000"/>
              <a:gd name="connsiteX539" fmla="*/ 6944437 w 7467663"/>
              <a:gd name="connsiteY539" fmla="*/ 1575402 h 6858000"/>
              <a:gd name="connsiteX540" fmla="*/ 6304730 w 7467663"/>
              <a:gd name="connsiteY540" fmla="*/ 1766654 h 6858000"/>
              <a:gd name="connsiteX541" fmla="*/ 6944437 w 7467663"/>
              <a:gd name="connsiteY541" fmla="*/ 1575402 h 6858000"/>
              <a:gd name="connsiteX542" fmla="*/ 7019523 w 7467663"/>
              <a:gd name="connsiteY542" fmla="*/ 1519450 h 6858000"/>
              <a:gd name="connsiteX543" fmla="*/ 6298091 w 7467663"/>
              <a:gd name="connsiteY543" fmla="*/ 1737122 h 6858000"/>
              <a:gd name="connsiteX544" fmla="*/ 7019523 w 7467663"/>
              <a:gd name="connsiteY544" fmla="*/ 1519450 h 6858000"/>
              <a:gd name="connsiteX545" fmla="*/ 2399523 w 7467663"/>
              <a:gd name="connsiteY545" fmla="*/ 1428234 h 6858000"/>
              <a:gd name="connsiteX546" fmla="*/ 2224982 w 7467663"/>
              <a:gd name="connsiteY546" fmla="*/ 1826201 h 6858000"/>
              <a:gd name="connsiteX547" fmla="*/ 2096099 w 7467663"/>
              <a:gd name="connsiteY547" fmla="*/ 2345900 h 6858000"/>
              <a:gd name="connsiteX548" fmla="*/ 2283317 w 7467663"/>
              <a:gd name="connsiteY548" fmla="*/ 1796925 h 6858000"/>
              <a:gd name="connsiteX549" fmla="*/ 2399523 w 7467663"/>
              <a:gd name="connsiteY549" fmla="*/ 1428234 h 6858000"/>
              <a:gd name="connsiteX550" fmla="*/ 2448558 w 7467663"/>
              <a:gd name="connsiteY550" fmla="*/ 1373435 h 6858000"/>
              <a:gd name="connsiteX551" fmla="*/ 2312521 w 7467663"/>
              <a:gd name="connsiteY551" fmla="*/ 1806140 h 6858000"/>
              <a:gd name="connsiteX552" fmla="*/ 2127533 w 7467663"/>
              <a:gd name="connsiteY552" fmla="*/ 2348380 h 6858000"/>
              <a:gd name="connsiteX553" fmla="*/ 2358080 w 7467663"/>
              <a:gd name="connsiteY553" fmla="*/ 1866134 h 6858000"/>
              <a:gd name="connsiteX554" fmla="*/ 2407436 w 7467663"/>
              <a:gd name="connsiteY554" fmla="*/ 1651070 h 6858000"/>
              <a:gd name="connsiteX555" fmla="*/ 2448558 w 7467663"/>
              <a:gd name="connsiteY555" fmla="*/ 1373435 h 6858000"/>
              <a:gd name="connsiteX556" fmla="*/ 278707 w 7467663"/>
              <a:gd name="connsiteY556" fmla="*/ 1352270 h 6858000"/>
              <a:gd name="connsiteX557" fmla="*/ 321570 w 7467663"/>
              <a:gd name="connsiteY557" fmla="*/ 1861610 h 6858000"/>
              <a:gd name="connsiteX558" fmla="*/ 294281 w 7467663"/>
              <a:gd name="connsiteY558" fmla="*/ 1440658 h 6858000"/>
              <a:gd name="connsiteX559" fmla="*/ 278707 w 7467663"/>
              <a:gd name="connsiteY559" fmla="*/ 1352270 h 6858000"/>
              <a:gd name="connsiteX560" fmla="*/ 1423821 w 7467663"/>
              <a:gd name="connsiteY560" fmla="*/ 1351958 h 6858000"/>
              <a:gd name="connsiteX561" fmla="*/ 1638521 w 7467663"/>
              <a:gd name="connsiteY561" fmla="*/ 1908470 h 6858000"/>
              <a:gd name="connsiteX562" fmla="*/ 1754199 w 7467663"/>
              <a:gd name="connsiteY562" fmla="*/ 2149284 h 6858000"/>
              <a:gd name="connsiteX563" fmla="*/ 1908359 w 7467663"/>
              <a:gd name="connsiteY563" fmla="*/ 2364988 h 6858000"/>
              <a:gd name="connsiteX564" fmla="*/ 1647661 w 7467663"/>
              <a:gd name="connsiteY564" fmla="*/ 1825945 h 6858000"/>
              <a:gd name="connsiteX565" fmla="*/ 1423821 w 7467663"/>
              <a:gd name="connsiteY565" fmla="*/ 1351958 h 6858000"/>
              <a:gd name="connsiteX566" fmla="*/ 1431890 w 7467663"/>
              <a:gd name="connsiteY566" fmla="*/ 1306475 h 6858000"/>
              <a:gd name="connsiteX567" fmla="*/ 1507597 w 7467663"/>
              <a:gd name="connsiteY567" fmla="*/ 1446132 h 6858000"/>
              <a:gd name="connsiteX568" fmla="*/ 1674586 w 7467663"/>
              <a:gd name="connsiteY568" fmla="*/ 1813832 h 6858000"/>
              <a:gd name="connsiteX569" fmla="*/ 1815950 w 7467663"/>
              <a:gd name="connsiteY569" fmla="*/ 2128564 h 6858000"/>
              <a:gd name="connsiteX570" fmla="*/ 1984242 w 7467663"/>
              <a:gd name="connsiteY570" fmla="*/ 2430829 h 6858000"/>
              <a:gd name="connsiteX571" fmla="*/ 2014023 w 7467663"/>
              <a:gd name="connsiteY571" fmla="*/ 2450995 h 6858000"/>
              <a:gd name="connsiteX572" fmla="*/ 1747337 w 7467663"/>
              <a:gd name="connsiteY572" fmla="*/ 1855264 h 6858000"/>
              <a:gd name="connsiteX573" fmla="*/ 1533749 w 7467663"/>
              <a:gd name="connsiteY573" fmla="*/ 1478656 h 6858000"/>
              <a:gd name="connsiteX574" fmla="*/ 1431890 w 7467663"/>
              <a:gd name="connsiteY574" fmla="*/ 1306475 h 6858000"/>
              <a:gd name="connsiteX575" fmla="*/ 5052692 w 7467663"/>
              <a:gd name="connsiteY575" fmla="*/ 1292994 h 6858000"/>
              <a:gd name="connsiteX576" fmla="*/ 5200661 w 7467663"/>
              <a:gd name="connsiteY576" fmla="*/ 1635186 h 6858000"/>
              <a:gd name="connsiteX577" fmla="*/ 5297138 w 7467663"/>
              <a:gd name="connsiteY577" fmla="*/ 1906351 h 6858000"/>
              <a:gd name="connsiteX578" fmla="*/ 5052692 w 7467663"/>
              <a:gd name="connsiteY578" fmla="*/ 1292994 h 6858000"/>
              <a:gd name="connsiteX579" fmla="*/ 5009948 w 7467663"/>
              <a:gd name="connsiteY579" fmla="*/ 1273619 h 6858000"/>
              <a:gd name="connsiteX580" fmla="*/ 5121777 w 7467663"/>
              <a:gd name="connsiteY580" fmla="*/ 1654213 h 6858000"/>
              <a:gd name="connsiteX581" fmla="*/ 5293545 w 7467663"/>
              <a:gd name="connsiteY581" fmla="*/ 2072247 h 6858000"/>
              <a:gd name="connsiteX582" fmla="*/ 5294042 w 7467663"/>
              <a:gd name="connsiteY582" fmla="*/ 2065019 h 6858000"/>
              <a:gd name="connsiteX583" fmla="*/ 5171936 w 7467663"/>
              <a:gd name="connsiteY583" fmla="*/ 1647613 h 6858000"/>
              <a:gd name="connsiteX584" fmla="*/ 5009948 w 7467663"/>
              <a:gd name="connsiteY584" fmla="*/ 1273619 h 6858000"/>
              <a:gd name="connsiteX585" fmla="*/ 655236 w 7467663"/>
              <a:gd name="connsiteY585" fmla="*/ 1268632 h 6858000"/>
              <a:gd name="connsiteX586" fmla="*/ 839521 w 7467663"/>
              <a:gd name="connsiteY586" fmla="*/ 1685315 h 6858000"/>
              <a:gd name="connsiteX587" fmla="*/ 1109416 w 7467663"/>
              <a:gd name="connsiteY587" fmla="*/ 2061663 h 6858000"/>
              <a:gd name="connsiteX588" fmla="*/ 1298300 w 7467663"/>
              <a:gd name="connsiteY588" fmla="*/ 2247742 h 6858000"/>
              <a:gd name="connsiteX589" fmla="*/ 1125871 w 7467663"/>
              <a:gd name="connsiteY589" fmla="*/ 1989513 h 6858000"/>
              <a:gd name="connsiteX590" fmla="*/ 981574 w 7467663"/>
              <a:gd name="connsiteY590" fmla="*/ 1783157 h 6858000"/>
              <a:gd name="connsiteX591" fmla="*/ 922198 w 7467663"/>
              <a:gd name="connsiteY591" fmla="*/ 1677437 h 6858000"/>
              <a:gd name="connsiteX592" fmla="*/ 869293 w 7467663"/>
              <a:gd name="connsiteY592" fmla="*/ 1583214 h 6858000"/>
              <a:gd name="connsiteX593" fmla="*/ 751431 w 7467663"/>
              <a:gd name="connsiteY593" fmla="*/ 1405731 h 6858000"/>
              <a:gd name="connsiteX594" fmla="*/ 655236 w 7467663"/>
              <a:gd name="connsiteY594" fmla="*/ 1268632 h 6858000"/>
              <a:gd name="connsiteX595" fmla="*/ 6516292 w 7467663"/>
              <a:gd name="connsiteY595" fmla="*/ 1263064 h 6858000"/>
              <a:gd name="connsiteX596" fmla="*/ 5736320 w 7467663"/>
              <a:gd name="connsiteY596" fmla="*/ 1501803 h 6858000"/>
              <a:gd name="connsiteX597" fmla="*/ 6516292 w 7467663"/>
              <a:gd name="connsiteY597" fmla="*/ 1263064 h 6858000"/>
              <a:gd name="connsiteX598" fmla="*/ 291466 w 7467663"/>
              <a:gd name="connsiteY598" fmla="*/ 1250369 h 6858000"/>
              <a:gd name="connsiteX599" fmla="*/ 323180 w 7467663"/>
              <a:gd name="connsiteY599" fmla="*/ 1435283 h 6858000"/>
              <a:gd name="connsiteX600" fmla="*/ 349381 w 7467663"/>
              <a:gd name="connsiteY600" fmla="*/ 1875041 h 6858000"/>
              <a:gd name="connsiteX601" fmla="*/ 374363 w 7467663"/>
              <a:gd name="connsiteY601" fmla="*/ 1506494 h 6858000"/>
              <a:gd name="connsiteX602" fmla="*/ 302168 w 7467663"/>
              <a:gd name="connsiteY602" fmla="*/ 1274495 h 6858000"/>
              <a:gd name="connsiteX603" fmla="*/ 291466 w 7467663"/>
              <a:gd name="connsiteY603" fmla="*/ 1250369 h 6858000"/>
              <a:gd name="connsiteX604" fmla="*/ 678222 w 7467663"/>
              <a:gd name="connsiteY604" fmla="*/ 1248670 h 6858000"/>
              <a:gd name="connsiteX605" fmla="*/ 775536 w 7467663"/>
              <a:gd name="connsiteY605" fmla="*/ 1388015 h 6858000"/>
              <a:gd name="connsiteX606" fmla="*/ 894529 w 7467663"/>
              <a:gd name="connsiteY606" fmla="*/ 1567739 h 6858000"/>
              <a:gd name="connsiteX607" fmla="*/ 948000 w 7467663"/>
              <a:gd name="connsiteY607" fmla="*/ 1663088 h 6858000"/>
              <a:gd name="connsiteX608" fmla="*/ 1006812 w 7467663"/>
              <a:gd name="connsiteY608" fmla="*/ 1767683 h 6858000"/>
              <a:gd name="connsiteX609" fmla="*/ 1149133 w 7467663"/>
              <a:gd name="connsiteY609" fmla="*/ 1971513 h 6858000"/>
              <a:gd name="connsiteX610" fmla="*/ 1333952 w 7467663"/>
              <a:gd name="connsiteY610" fmla="*/ 2251620 h 6858000"/>
              <a:gd name="connsiteX611" fmla="*/ 1337329 w 7467663"/>
              <a:gd name="connsiteY611" fmla="*/ 2258350 h 6858000"/>
              <a:gd name="connsiteX612" fmla="*/ 1014726 w 7467663"/>
              <a:gd name="connsiteY612" fmla="*/ 1615556 h 6858000"/>
              <a:gd name="connsiteX613" fmla="*/ 678222 w 7467663"/>
              <a:gd name="connsiteY613" fmla="*/ 1248670 h 6858000"/>
              <a:gd name="connsiteX614" fmla="*/ 6691602 w 7467663"/>
              <a:gd name="connsiteY614" fmla="*/ 1140573 h 6858000"/>
              <a:gd name="connsiteX615" fmla="*/ 6571100 w 7467663"/>
              <a:gd name="connsiteY615" fmla="*/ 1183662 h 6858000"/>
              <a:gd name="connsiteX616" fmla="*/ 6241687 w 7467663"/>
              <a:gd name="connsiteY616" fmla="*/ 1257600 h 6858000"/>
              <a:gd name="connsiteX617" fmla="*/ 5693009 w 7467663"/>
              <a:gd name="connsiteY617" fmla="*/ 1478256 h 6858000"/>
              <a:gd name="connsiteX618" fmla="*/ 6548420 w 7467663"/>
              <a:gd name="connsiteY618" fmla="*/ 1214599 h 6858000"/>
              <a:gd name="connsiteX619" fmla="*/ 6605473 w 7467663"/>
              <a:gd name="connsiteY619" fmla="*/ 1184686 h 6858000"/>
              <a:gd name="connsiteX620" fmla="*/ 6691602 w 7467663"/>
              <a:gd name="connsiteY620" fmla="*/ 1140573 h 6858000"/>
              <a:gd name="connsiteX621" fmla="*/ 4002475 w 7467663"/>
              <a:gd name="connsiteY621" fmla="*/ 1037802 h 6858000"/>
              <a:gd name="connsiteX622" fmla="*/ 4000324 w 7467663"/>
              <a:gd name="connsiteY622" fmla="*/ 1039362 h 6858000"/>
              <a:gd name="connsiteX623" fmla="*/ 4002862 w 7467663"/>
              <a:gd name="connsiteY623" fmla="*/ 1042866 h 6858000"/>
              <a:gd name="connsiteX624" fmla="*/ 4002475 w 7467663"/>
              <a:gd name="connsiteY624" fmla="*/ 1037802 h 6858000"/>
              <a:gd name="connsiteX625" fmla="*/ 506322 w 7467663"/>
              <a:gd name="connsiteY625" fmla="*/ 1020997 h 6858000"/>
              <a:gd name="connsiteX626" fmla="*/ 533068 w 7467663"/>
              <a:gd name="connsiteY626" fmla="*/ 1029409 h 6858000"/>
              <a:gd name="connsiteX627" fmla="*/ 1232525 w 7467663"/>
              <a:gd name="connsiteY627" fmla="*/ 1804675 h 6858000"/>
              <a:gd name="connsiteX628" fmla="*/ 1388858 w 7467663"/>
              <a:gd name="connsiteY628" fmla="*/ 2368011 h 6858000"/>
              <a:gd name="connsiteX629" fmla="*/ 1384098 w 7467663"/>
              <a:gd name="connsiteY629" fmla="*/ 2378125 h 6858000"/>
              <a:gd name="connsiteX630" fmla="*/ 1425393 w 7467663"/>
              <a:gd name="connsiteY630" fmla="*/ 2589124 h 6858000"/>
              <a:gd name="connsiteX631" fmla="*/ 1424001 w 7467663"/>
              <a:gd name="connsiteY631" fmla="*/ 2597541 h 6858000"/>
              <a:gd name="connsiteX632" fmla="*/ 2152729 w 7467663"/>
              <a:gd name="connsiteY632" fmla="*/ 2864487 h 6858000"/>
              <a:gd name="connsiteX633" fmla="*/ 2020609 w 7467663"/>
              <a:gd name="connsiteY633" fmla="*/ 2539671 h 6858000"/>
              <a:gd name="connsiteX634" fmla="*/ 2018920 w 7467663"/>
              <a:gd name="connsiteY634" fmla="*/ 2536309 h 6858000"/>
              <a:gd name="connsiteX635" fmla="*/ 1342441 w 7467663"/>
              <a:gd name="connsiteY635" fmla="*/ 1173017 h 6858000"/>
              <a:gd name="connsiteX636" fmla="*/ 1367925 w 7467663"/>
              <a:gd name="connsiteY636" fmla="*/ 1135648 h 6858000"/>
              <a:gd name="connsiteX637" fmla="*/ 1771401 w 7467663"/>
              <a:gd name="connsiteY637" fmla="*/ 1806673 h 6858000"/>
              <a:gd name="connsiteX638" fmla="*/ 1972385 w 7467663"/>
              <a:gd name="connsiteY638" fmla="*/ 2198735 h 6858000"/>
              <a:gd name="connsiteX639" fmla="*/ 2040892 w 7467663"/>
              <a:gd name="connsiteY639" fmla="*/ 2405205 h 6858000"/>
              <a:gd name="connsiteX640" fmla="*/ 2131689 w 7467663"/>
              <a:gd name="connsiteY640" fmla="*/ 1936926 h 6858000"/>
              <a:gd name="connsiteX641" fmla="*/ 2454820 w 7467663"/>
              <a:gd name="connsiteY641" fmla="*/ 1248808 h 6858000"/>
              <a:gd name="connsiteX642" fmla="*/ 2492512 w 7467663"/>
              <a:gd name="connsiteY642" fmla="*/ 1302920 h 6858000"/>
              <a:gd name="connsiteX643" fmla="*/ 2081216 w 7467663"/>
              <a:gd name="connsiteY643" fmla="*/ 2527513 h 6858000"/>
              <a:gd name="connsiteX644" fmla="*/ 2081211 w 7467663"/>
              <a:gd name="connsiteY644" fmla="*/ 2528916 h 6858000"/>
              <a:gd name="connsiteX645" fmla="*/ 2199067 w 7467663"/>
              <a:gd name="connsiteY645" fmla="*/ 2884061 h 6858000"/>
              <a:gd name="connsiteX646" fmla="*/ 3192586 w 7467663"/>
              <a:gd name="connsiteY646" fmla="*/ 3411496 h 6858000"/>
              <a:gd name="connsiteX647" fmla="*/ 3182620 w 7467663"/>
              <a:gd name="connsiteY647" fmla="*/ 3483279 h 6858000"/>
              <a:gd name="connsiteX648" fmla="*/ 2435119 w 7467663"/>
              <a:gd name="connsiteY648" fmla="*/ 3080173 h 6858000"/>
              <a:gd name="connsiteX649" fmla="*/ 2410152 w 7467663"/>
              <a:gd name="connsiteY649" fmla="*/ 3063751 h 6858000"/>
              <a:gd name="connsiteX650" fmla="*/ 2408099 w 7467663"/>
              <a:gd name="connsiteY650" fmla="*/ 3064403 h 6858000"/>
              <a:gd name="connsiteX651" fmla="*/ 2407218 w 7467663"/>
              <a:gd name="connsiteY651" fmla="*/ 3070324 h 6858000"/>
              <a:gd name="connsiteX652" fmla="*/ 2380138 w 7467663"/>
              <a:gd name="connsiteY652" fmla="*/ 3099341 h 6858000"/>
              <a:gd name="connsiteX653" fmla="*/ 1765923 w 7467663"/>
              <a:gd name="connsiteY653" fmla="*/ 3581043 h 6858000"/>
              <a:gd name="connsiteX654" fmla="*/ 1702258 w 7467663"/>
              <a:gd name="connsiteY654" fmla="*/ 3612286 h 6858000"/>
              <a:gd name="connsiteX655" fmla="*/ 1538370 w 7467663"/>
              <a:gd name="connsiteY655" fmla="*/ 3811804 h 6858000"/>
              <a:gd name="connsiteX656" fmla="*/ 542867 w 7467663"/>
              <a:gd name="connsiteY656" fmla="*/ 4944092 h 6858000"/>
              <a:gd name="connsiteX657" fmla="*/ 515800 w 7467663"/>
              <a:gd name="connsiteY657" fmla="*/ 4862180 h 6858000"/>
              <a:gd name="connsiteX658" fmla="*/ 909145 w 7467663"/>
              <a:gd name="connsiteY658" fmla="*/ 4199225 h 6858000"/>
              <a:gd name="connsiteX659" fmla="*/ 1214067 w 7467663"/>
              <a:gd name="connsiteY659" fmla="*/ 3908561 h 6858000"/>
              <a:gd name="connsiteX660" fmla="*/ 640967 w 7467663"/>
              <a:gd name="connsiteY660" fmla="*/ 4105601 h 6858000"/>
              <a:gd name="connsiteX661" fmla="*/ 112563 w 7467663"/>
              <a:gd name="connsiteY661" fmla="*/ 4396952 h 6858000"/>
              <a:gd name="connsiteX662" fmla="*/ 0 w 7467663"/>
              <a:gd name="connsiteY662" fmla="*/ 4466006 h 6858000"/>
              <a:gd name="connsiteX663" fmla="*/ 0 w 7467663"/>
              <a:gd name="connsiteY663" fmla="*/ 4233763 h 6858000"/>
              <a:gd name="connsiteX664" fmla="*/ 36881 w 7467663"/>
              <a:gd name="connsiteY664" fmla="*/ 4200118 h 6858000"/>
              <a:gd name="connsiteX665" fmla="*/ 910534 w 7467663"/>
              <a:gd name="connsiteY665" fmla="*/ 3629753 h 6858000"/>
              <a:gd name="connsiteX666" fmla="*/ 1578717 w 7467663"/>
              <a:gd name="connsiteY666" fmla="*/ 3575982 h 6858000"/>
              <a:gd name="connsiteX667" fmla="*/ 2338780 w 7467663"/>
              <a:gd name="connsiteY667" fmla="*/ 3033725 h 6858000"/>
              <a:gd name="connsiteX668" fmla="*/ 1807991 w 7467663"/>
              <a:gd name="connsiteY668" fmla="*/ 2807184 h 6858000"/>
              <a:gd name="connsiteX669" fmla="*/ 1416358 w 7467663"/>
              <a:gd name="connsiteY669" fmla="*/ 3112571 h 6858000"/>
              <a:gd name="connsiteX670" fmla="*/ 939066 w 7467663"/>
              <a:gd name="connsiteY670" fmla="*/ 3378798 h 6858000"/>
              <a:gd name="connsiteX671" fmla="*/ 115099 w 7467663"/>
              <a:gd name="connsiteY671" fmla="*/ 3607650 h 6858000"/>
              <a:gd name="connsiteX672" fmla="*/ 97284 w 7467663"/>
              <a:gd name="connsiteY672" fmla="*/ 3520393 h 6858000"/>
              <a:gd name="connsiteX673" fmla="*/ 922050 w 7467663"/>
              <a:gd name="connsiteY673" fmla="*/ 3074867 h 6858000"/>
              <a:gd name="connsiteX674" fmla="*/ 1405265 w 7467663"/>
              <a:gd name="connsiteY674" fmla="*/ 3016319 h 6858000"/>
              <a:gd name="connsiteX675" fmla="*/ 1407512 w 7467663"/>
              <a:gd name="connsiteY675" fmla="*/ 3018001 h 6858000"/>
              <a:gd name="connsiteX676" fmla="*/ 1726266 w 7467663"/>
              <a:gd name="connsiteY676" fmla="*/ 2777274 h 6858000"/>
              <a:gd name="connsiteX677" fmla="*/ 625390 w 7467663"/>
              <a:gd name="connsiteY677" fmla="*/ 2514541 h 6858000"/>
              <a:gd name="connsiteX678" fmla="*/ 619799 w 7467663"/>
              <a:gd name="connsiteY678" fmla="*/ 2527180 h 6858000"/>
              <a:gd name="connsiteX679" fmla="*/ 310030 w 7467663"/>
              <a:gd name="connsiteY679" fmla="*/ 2771818 h 6858000"/>
              <a:gd name="connsiteX680" fmla="*/ 173877 w 7467663"/>
              <a:gd name="connsiteY680" fmla="*/ 2937056 h 6858000"/>
              <a:gd name="connsiteX681" fmla="*/ 77889 w 7467663"/>
              <a:gd name="connsiteY681" fmla="*/ 3138440 h 6858000"/>
              <a:gd name="connsiteX682" fmla="*/ 0 w 7467663"/>
              <a:gd name="connsiteY682" fmla="*/ 3271395 h 6858000"/>
              <a:gd name="connsiteX683" fmla="*/ 0 w 7467663"/>
              <a:gd name="connsiteY683" fmla="*/ 3153002 h 6858000"/>
              <a:gd name="connsiteX684" fmla="*/ 2386 w 7467663"/>
              <a:gd name="connsiteY684" fmla="*/ 3149203 h 6858000"/>
              <a:gd name="connsiteX685" fmla="*/ 89753 w 7467663"/>
              <a:gd name="connsiteY685" fmla="*/ 2987702 h 6858000"/>
              <a:gd name="connsiteX686" fmla="*/ 76869 w 7467663"/>
              <a:gd name="connsiteY686" fmla="*/ 3005404 h 6858000"/>
              <a:gd name="connsiteX687" fmla="*/ 32049 w 7467663"/>
              <a:gd name="connsiteY687" fmla="*/ 3065814 h 6858000"/>
              <a:gd name="connsiteX688" fmla="*/ 0 w 7467663"/>
              <a:gd name="connsiteY688" fmla="*/ 3108744 h 6858000"/>
              <a:gd name="connsiteX689" fmla="*/ 0 w 7467663"/>
              <a:gd name="connsiteY689" fmla="*/ 3058059 h 6858000"/>
              <a:gd name="connsiteX690" fmla="*/ 7610 w 7467663"/>
              <a:gd name="connsiteY690" fmla="*/ 3047889 h 6858000"/>
              <a:gd name="connsiteX691" fmla="*/ 52419 w 7467663"/>
              <a:gd name="connsiteY691" fmla="*/ 2987479 h 6858000"/>
              <a:gd name="connsiteX692" fmla="*/ 59142 w 7467663"/>
              <a:gd name="connsiteY692" fmla="*/ 2978488 h 6858000"/>
              <a:gd name="connsiteX693" fmla="*/ 0 w 7467663"/>
              <a:gd name="connsiteY693" fmla="*/ 3015334 h 6858000"/>
              <a:gd name="connsiteX694" fmla="*/ 0 w 7467663"/>
              <a:gd name="connsiteY694" fmla="*/ 2914286 h 6858000"/>
              <a:gd name="connsiteX695" fmla="*/ 36383 w 7467663"/>
              <a:gd name="connsiteY695" fmla="*/ 2901128 h 6858000"/>
              <a:gd name="connsiteX696" fmla="*/ 156329 w 7467663"/>
              <a:gd name="connsiteY696" fmla="*/ 2840533 h 6858000"/>
              <a:gd name="connsiteX697" fmla="*/ 358355 w 7467663"/>
              <a:gd name="connsiteY697" fmla="*/ 2620471 h 6858000"/>
              <a:gd name="connsiteX698" fmla="*/ 510577 w 7467663"/>
              <a:gd name="connsiteY698" fmla="*/ 2501244 h 6858000"/>
              <a:gd name="connsiteX699" fmla="*/ 211967 w 7467663"/>
              <a:gd name="connsiteY699" fmla="*/ 2479171 h 6858000"/>
              <a:gd name="connsiteX700" fmla="*/ 0 w 7467663"/>
              <a:gd name="connsiteY700" fmla="*/ 2476398 h 6858000"/>
              <a:gd name="connsiteX701" fmla="*/ 0 w 7467663"/>
              <a:gd name="connsiteY701" fmla="*/ 2389189 h 6858000"/>
              <a:gd name="connsiteX702" fmla="*/ 103062 w 7467663"/>
              <a:gd name="connsiteY702" fmla="*/ 2389518 h 6858000"/>
              <a:gd name="connsiteX703" fmla="*/ 510734 w 7467663"/>
              <a:gd name="connsiteY703" fmla="*/ 2416201 h 6858000"/>
              <a:gd name="connsiteX704" fmla="*/ 279257 w 7467663"/>
              <a:gd name="connsiteY704" fmla="*/ 2092102 h 6858000"/>
              <a:gd name="connsiteX705" fmla="*/ 65265 w 7467663"/>
              <a:gd name="connsiteY705" fmla="*/ 2006049 h 6858000"/>
              <a:gd name="connsiteX706" fmla="*/ 0 w 7467663"/>
              <a:gd name="connsiteY706" fmla="*/ 1982532 h 6858000"/>
              <a:gd name="connsiteX707" fmla="*/ 0 w 7467663"/>
              <a:gd name="connsiteY707" fmla="*/ 1912789 h 6858000"/>
              <a:gd name="connsiteX708" fmla="*/ 97460 w 7467663"/>
              <a:gd name="connsiteY708" fmla="*/ 1953725 h 6858000"/>
              <a:gd name="connsiteX709" fmla="*/ 221272 w 7467663"/>
              <a:gd name="connsiteY709" fmla="*/ 1980766 h 6858000"/>
              <a:gd name="connsiteX710" fmla="*/ 116765 w 7467663"/>
              <a:gd name="connsiteY710" fmla="*/ 1911033 h 6858000"/>
              <a:gd name="connsiteX711" fmla="*/ 16405 w 7467663"/>
              <a:gd name="connsiteY711" fmla="*/ 1803412 h 6858000"/>
              <a:gd name="connsiteX712" fmla="*/ 0 w 7467663"/>
              <a:gd name="connsiteY712" fmla="*/ 1784777 h 6858000"/>
              <a:gd name="connsiteX713" fmla="*/ 0 w 7467663"/>
              <a:gd name="connsiteY713" fmla="*/ 1740082 h 6858000"/>
              <a:gd name="connsiteX714" fmla="*/ 39394 w 7467663"/>
              <a:gd name="connsiteY714" fmla="*/ 1784856 h 6858000"/>
              <a:gd name="connsiteX715" fmla="*/ 135813 w 7467663"/>
              <a:gd name="connsiteY715" fmla="*/ 1888838 h 6858000"/>
              <a:gd name="connsiteX716" fmla="*/ 242575 w 7467663"/>
              <a:gd name="connsiteY716" fmla="*/ 1958841 h 6858000"/>
              <a:gd name="connsiteX717" fmla="*/ 82197 w 7467663"/>
              <a:gd name="connsiteY717" fmla="*/ 1754826 h 6858000"/>
              <a:gd name="connsiteX718" fmla="*/ 0 w 7467663"/>
              <a:gd name="connsiteY718" fmla="*/ 1679650 h 6858000"/>
              <a:gd name="connsiteX719" fmla="*/ 0 w 7467663"/>
              <a:gd name="connsiteY719" fmla="*/ 1602463 h 6858000"/>
              <a:gd name="connsiteX720" fmla="*/ 84689 w 7467663"/>
              <a:gd name="connsiteY720" fmla="*/ 1677442 h 6858000"/>
              <a:gd name="connsiteX721" fmla="*/ 298437 w 7467663"/>
              <a:gd name="connsiteY721" fmla="*/ 1968019 h 6858000"/>
              <a:gd name="connsiteX722" fmla="*/ 227269 w 7467663"/>
              <a:gd name="connsiteY722" fmla="*/ 1114064 h 6858000"/>
              <a:gd name="connsiteX723" fmla="*/ 248003 w 7467663"/>
              <a:gd name="connsiteY723" fmla="*/ 1089613 h 6858000"/>
              <a:gd name="connsiteX724" fmla="*/ 427020 w 7467663"/>
              <a:gd name="connsiteY724" fmla="*/ 1619803 h 6858000"/>
              <a:gd name="connsiteX725" fmla="*/ 340345 w 7467663"/>
              <a:gd name="connsiteY725" fmla="*/ 2027739 h 6858000"/>
              <a:gd name="connsiteX726" fmla="*/ 360865 w 7467663"/>
              <a:gd name="connsiteY726" fmla="*/ 2044827 h 6858000"/>
              <a:gd name="connsiteX727" fmla="*/ 560414 w 7467663"/>
              <a:gd name="connsiteY727" fmla="*/ 2421457 h 6858000"/>
              <a:gd name="connsiteX728" fmla="*/ 1359703 w 7467663"/>
              <a:gd name="connsiteY728" fmla="*/ 2578554 h 6858000"/>
              <a:gd name="connsiteX729" fmla="*/ 1359422 w 7467663"/>
              <a:gd name="connsiteY729" fmla="*/ 2577994 h 6858000"/>
              <a:gd name="connsiteX730" fmla="*/ 828701 w 7467663"/>
              <a:gd name="connsiteY730" fmla="*/ 1839520 h 6858000"/>
              <a:gd name="connsiteX731" fmla="*/ 494427 w 7467663"/>
              <a:gd name="connsiteY731" fmla="*/ 1092333 h 6858000"/>
              <a:gd name="connsiteX732" fmla="*/ 506322 w 7467663"/>
              <a:gd name="connsiteY732" fmla="*/ 1020997 h 6858000"/>
              <a:gd name="connsiteX733" fmla="*/ 4570198 w 7467663"/>
              <a:gd name="connsiteY733" fmla="*/ 978081 h 6858000"/>
              <a:gd name="connsiteX734" fmla="*/ 4523691 w 7467663"/>
              <a:gd name="connsiteY734" fmla="*/ 1127776 h 6858000"/>
              <a:gd name="connsiteX735" fmla="*/ 4509875 w 7467663"/>
              <a:gd name="connsiteY735" fmla="*/ 1167552 h 6858000"/>
              <a:gd name="connsiteX736" fmla="*/ 4478168 w 7467663"/>
              <a:gd name="connsiteY736" fmla="*/ 1260735 h 6858000"/>
              <a:gd name="connsiteX737" fmla="*/ 4409309 w 7467663"/>
              <a:gd name="connsiteY737" fmla="*/ 1666996 h 6858000"/>
              <a:gd name="connsiteX738" fmla="*/ 4370031 w 7467663"/>
              <a:gd name="connsiteY738" fmla="*/ 1955666 h 6858000"/>
              <a:gd name="connsiteX739" fmla="*/ 4570198 w 7467663"/>
              <a:gd name="connsiteY739" fmla="*/ 978081 h 6858000"/>
              <a:gd name="connsiteX740" fmla="*/ 4557898 w 7467663"/>
              <a:gd name="connsiteY740" fmla="*/ 900011 h 6858000"/>
              <a:gd name="connsiteX741" fmla="*/ 4344840 w 7467663"/>
              <a:gd name="connsiteY741" fmla="*/ 1922038 h 6858000"/>
              <a:gd name="connsiteX742" fmla="*/ 4378710 w 7467663"/>
              <a:gd name="connsiteY742" fmla="*/ 1665516 h 6858000"/>
              <a:gd name="connsiteX743" fmla="*/ 4448798 w 7467663"/>
              <a:gd name="connsiteY743" fmla="*/ 1253024 h 6858000"/>
              <a:gd name="connsiteX744" fmla="*/ 4480315 w 7467663"/>
              <a:gd name="connsiteY744" fmla="*/ 1158454 h 6858000"/>
              <a:gd name="connsiteX745" fmla="*/ 4494133 w 7467663"/>
              <a:gd name="connsiteY745" fmla="*/ 1118676 h 6858000"/>
              <a:gd name="connsiteX746" fmla="*/ 4557898 w 7467663"/>
              <a:gd name="connsiteY746" fmla="*/ 900011 h 6858000"/>
              <a:gd name="connsiteX747" fmla="*/ 5870151 w 7467663"/>
              <a:gd name="connsiteY747" fmla="*/ 898890 h 6858000"/>
              <a:gd name="connsiteX748" fmla="*/ 5861335 w 7467663"/>
              <a:gd name="connsiteY748" fmla="*/ 899177 h 6858000"/>
              <a:gd name="connsiteX749" fmla="*/ 5843702 w 7467663"/>
              <a:gd name="connsiteY749" fmla="*/ 899748 h 6858000"/>
              <a:gd name="connsiteX750" fmla="*/ 5651107 w 7467663"/>
              <a:gd name="connsiteY750" fmla="*/ 920306 h 6858000"/>
              <a:gd name="connsiteX751" fmla="*/ 5459407 w 7467663"/>
              <a:gd name="connsiteY751" fmla="*/ 940975 h 6858000"/>
              <a:gd name="connsiteX752" fmla="*/ 5374846 w 7467663"/>
              <a:gd name="connsiteY752" fmla="*/ 941988 h 6858000"/>
              <a:gd name="connsiteX753" fmla="*/ 5256105 w 7467663"/>
              <a:gd name="connsiteY753" fmla="*/ 945632 h 6858000"/>
              <a:gd name="connsiteX754" fmla="*/ 5107071 w 7467663"/>
              <a:gd name="connsiteY754" fmla="*/ 969720 h 6858000"/>
              <a:gd name="connsiteX755" fmla="*/ 4998681 w 7467663"/>
              <a:gd name="connsiteY755" fmla="*/ 988771 h 6858000"/>
              <a:gd name="connsiteX756" fmla="*/ 5870151 w 7467663"/>
              <a:gd name="connsiteY756" fmla="*/ 898890 h 6858000"/>
              <a:gd name="connsiteX757" fmla="*/ 5504425 w 7467663"/>
              <a:gd name="connsiteY757" fmla="*/ 848067 h 6858000"/>
              <a:gd name="connsiteX758" fmla="*/ 4968849 w 7467663"/>
              <a:gd name="connsiteY758" fmla="*/ 962318 h 6858000"/>
              <a:gd name="connsiteX759" fmla="*/ 5104039 w 7467663"/>
              <a:gd name="connsiteY759" fmla="*/ 940634 h 6858000"/>
              <a:gd name="connsiteX760" fmla="*/ 5256311 w 7467663"/>
              <a:gd name="connsiteY760" fmla="*/ 916490 h 6858000"/>
              <a:gd name="connsiteX761" fmla="*/ 5377381 w 7467663"/>
              <a:gd name="connsiteY761" fmla="*/ 912671 h 6858000"/>
              <a:gd name="connsiteX762" fmla="*/ 5460148 w 7467663"/>
              <a:gd name="connsiteY762" fmla="*/ 911442 h 6858000"/>
              <a:gd name="connsiteX763" fmla="*/ 5648971 w 7467663"/>
              <a:gd name="connsiteY763" fmla="*/ 891331 h 6858000"/>
              <a:gd name="connsiteX764" fmla="*/ 5844807 w 7467663"/>
              <a:gd name="connsiteY764" fmla="*/ 870718 h 6858000"/>
              <a:gd name="connsiteX765" fmla="*/ 5862975 w 7467663"/>
              <a:gd name="connsiteY765" fmla="*/ 869756 h 6858000"/>
              <a:gd name="connsiteX766" fmla="*/ 5920887 w 7467663"/>
              <a:gd name="connsiteY766" fmla="*/ 865929 h 6858000"/>
              <a:gd name="connsiteX767" fmla="*/ 5504425 w 7467663"/>
              <a:gd name="connsiteY767" fmla="*/ 848067 h 6858000"/>
              <a:gd name="connsiteX768" fmla="*/ 3607114 w 7467663"/>
              <a:gd name="connsiteY768" fmla="*/ 467441 h 6858000"/>
              <a:gd name="connsiteX769" fmla="*/ 3296242 w 7467663"/>
              <a:gd name="connsiteY769" fmla="*/ 807991 h 6858000"/>
              <a:gd name="connsiteX770" fmla="*/ 3174674 w 7467663"/>
              <a:gd name="connsiteY770" fmla="*/ 919759 h 6858000"/>
              <a:gd name="connsiteX771" fmla="*/ 3042978 w 7467663"/>
              <a:gd name="connsiteY771" fmla="*/ 1054894 h 6858000"/>
              <a:gd name="connsiteX772" fmla="*/ 2968914 w 7467663"/>
              <a:gd name="connsiteY772" fmla="*/ 1133756 h 6858000"/>
              <a:gd name="connsiteX773" fmla="*/ 3103823 w 7467663"/>
              <a:gd name="connsiteY773" fmla="*/ 1026814 h 6858000"/>
              <a:gd name="connsiteX774" fmla="*/ 3607114 w 7467663"/>
              <a:gd name="connsiteY774" fmla="*/ 467441 h 6858000"/>
              <a:gd name="connsiteX775" fmla="*/ 3744487 w 7467663"/>
              <a:gd name="connsiteY775" fmla="*/ 383136 h 6858000"/>
              <a:gd name="connsiteX776" fmla="*/ 3970213 w 7467663"/>
              <a:gd name="connsiteY776" fmla="*/ 995559 h 6858000"/>
              <a:gd name="connsiteX777" fmla="*/ 3744487 w 7467663"/>
              <a:gd name="connsiteY777" fmla="*/ 383136 h 6858000"/>
              <a:gd name="connsiteX778" fmla="*/ 3624562 w 7467663"/>
              <a:gd name="connsiteY778" fmla="*/ 367041 h 6858000"/>
              <a:gd name="connsiteX779" fmla="*/ 3489712 w 7467663"/>
              <a:gd name="connsiteY779" fmla="*/ 485386 h 6858000"/>
              <a:gd name="connsiteX780" fmla="*/ 3182994 w 7467663"/>
              <a:gd name="connsiteY780" fmla="*/ 828265 h 6858000"/>
              <a:gd name="connsiteX781" fmla="*/ 2892114 w 7467663"/>
              <a:gd name="connsiteY781" fmla="*/ 1172635 h 6858000"/>
              <a:gd name="connsiteX782" fmla="*/ 3021459 w 7467663"/>
              <a:gd name="connsiteY782" fmla="*/ 1035385 h 6858000"/>
              <a:gd name="connsiteX783" fmla="*/ 3153873 w 7467663"/>
              <a:gd name="connsiteY783" fmla="*/ 898971 h 6858000"/>
              <a:gd name="connsiteX784" fmla="*/ 3276511 w 7467663"/>
              <a:gd name="connsiteY784" fmla="*/ 786423 h 6858000"/>
              <a:gd name="connsiteX785" fmla="*/ 3584154 w 7467663"/>
              <a:gd name="connsiteY785" fmla="*/ 448218 h 6858000"/>
              <a:gd name="connsiteX786" fmla="*/ 3624562 w 7467663"/>
              <a:gd name="connsiteY786" fmla="*/ 367041 h 6858000"/>
              <a:gd name="connsiteX787" fmla="*/ 3766672 w 7467663"/>
              <a:gd name="connsiteY787" fmla="*/ 359429 h 6858000"/>
              <a:gd name="connsiteX788" fmla="*/ 3996338 w 7467663"/>
              <a:gd name="connsiteY788" fmla="*/ 968237 h 6858000"/>
              <a:gd name="connsiteX789" fmla="*/ 3766672 w 7467663"/>
              <a:gd name="connsiteY789" fmla="*/ 359429 h 6858000"/>
              <a:gd name="connsiteX790" fmla="*/ 5805386 w 7467663"/>
              <a:gd name="connsiteY790" fmla="*/ 239240 h 6858000"/>
              <a:gd name="connsiteX791" fmla="*/ 5736947 w 7467663"/>
              <a:gd name="connsiteY791" fmla="*/ 261367 h 6858000"/>
              <a:gd name="connsiteX792" fmla="*/ 5427012 w 7467663"/>
              <a:gd name="connsiteY792" fmla="*/ 311272 h 6858000"/>
              <a:gd name="connsiteX793" fmla="*/ 5147818 w 7467663"/>
              <a:gd name="connsiteY793" fmla="*/ 322112 h 6858000"/>
              <a:gd name="connsiteX794" fmla="*/ 5060854 w 7467663"/>
              <a:gd name="connsiteY794" fmla="*/ 311882 h 6858000"/>
              <a:gd name="connsiteX795" fmla="*/ 4945989 w 7467663"/>
              <a:gd name="connsiteY795" fmla="*/ 300516 h 6858000"/>
              <a:gd name="connsiteX796" fmla="*/ 5410479 w 7467663"/>
              <a:gd name="connsiteY796" fmla="*/ 348434 h 6858000"/>
              <a:gd name="connsiteX797" fmla="*/ 5805386 w 7467663"/>
              <a:gd name="connsiteY797" fmla="*/ 239240 h 6858000"/>
              <a:gd name="connsiteX798" fmla="*/ 5905192 w 7467663"/>
              <a:gd name="connsiteY798" fmla="*/ 163079 h 6858000"/>
              <a:gd name="connsiteX799" fmla="*/ 5865655 w 7467663"/>
              <a:gd name="connsiteY799" fmla="*/ 171901 h 6858000"/>
              <a:gd name="connsiteX800" fmla="*/ 5259740 w 7467663"/>
              <a:gd name="connsiteY800" fmla="*/ 257013 h 6858000"/>
              <a:gd name="connsiteX801" fmla="*/ 5208466 w 7467663"/>
              <a:gd name="connsiteY801" fmla="*/ 257550 h 6858000"/>
              <a:gd name="connsiteX802" fmla="*/ 4980204 w 7467663"/>
              <a:gd name="connsiteY802" fmla="*/ 271903 h 6858000"/>
              <a:gd name="connsiteX803" fmla="*/ 5068068 w 7467663"/>
              <a:gd name="connsiteY803" fmla="*/ 282244 h 6858000"/>
              <a:gd name="connsiteX804" fmla="*/ 5153231 w 7467663"/>
              <a:gd name="connsiteY804" fmla="*/ 292240 h 6858000"/>
              <a:gd name="connsiteX805" fmla="*/ 5426491 w 7467663"/>
              <a:gd name="connsiteY805" fmla="*/ 281128 h 6858000"/>
              <a:gd name="connsiteX806" fmla="*/ 5731212 w 7467663"/>
              <a:gd name="connsiteY806" fmla="*/ 231951 h 6858000"/>
              <a:gd name="connsiteX807" fmla="*/ 5905192 w 7467663"/>
              <a:gd name="connsiteY807" fmla="*/ 163079 h 6858000"/>
              <a:gd name="connsiteX808" fmla="*/ 5944437 w 7467663"/>
              <a:gd name="connsiteY808" fmla="*/ 113829 h 6858000"/>
              <a:gd name="connsiteX809" fmla="*/ 5825032 w 7467663"/>
              <a:gd name="connsiteY809" fmla="*/ 146405 h 6858000"/>
              <a:gd name="connsiteX810" fmla="*/ 4955599 w 7467663"/>
              <a:gd name="connsiteY810" fmla="*/ 247008 h 6858000"/>
              <a:gd name="connsiteX811" fmla="*/ 5210104 w 7467663"/>
              <a:gd name="connsiteY811" fmla="*/ 228123 h 6858000"/>
              <a:gd name="connsiteX812" fmla="*/ 5261015 w 7467663"/>
              <a:gd name="connsiteY812" fmla="*/ 227087 h 6858000"/>
              <a:gd name="connsiteX813" fmla="*/ 5861181 w 7467663"/>
              <a:gd name="connsiteY813" fmla="*/ 143093 h 6858000"/>
              <a:gd name="connsiteX814" fmla="*/ 5961252 w 7467663"/>
              <a:gd name="connsiteY814" fmla="*/ 114820 h 6858000"/>
              <a:gd name="connsiteX815" fmla="*/ 5944437 w 7467663"/>
              <a:gd name="connsiteY815" fmla="*/ 113829 h 6858000"/>
              <a:gd name="connsiteX816" fmla="*/ 3882765 w 7467663"/>
              <a:gd name="connsiteY816" fmla="*/ 0 h 6858000"/>
              <a:gd name="connsiteX817" fmla="*/ 3995099 w 7467663"/>
              <a:gd name="connsiteY817" fmla="*/ 0 h 6858000"/>
              <a:gd name="connsiteX818" fmla="*/ 4163818 w 7467663"/>
              <a:gd name="connsiteY818" fmla="*/ 234104 h 6858000"/>
              <a:gd name="connsiteX819" fmla="*/ 4172099 w 7467663"/>
              <a:gd name="connsiteY819" fmla="*/ 234207 h 6858000"/>
              <a:gd name="connsiteX820" fmla="*/ 4784282 w 7467663"/>
              <a:gd name="connsiteY820" fmla="*/ 276561 h 6858000"/>
              <a:gd name="connsiteX821" fmla="*/ 4801687 w 7467663"/>
              <a:gd name="connsiteY821" fmla="*/ 267764 h 6858000"/>
              <a:gd name="connsiteX822" fmla="*/ 6082788 w 7467663"/>
              <a:gd name="connsiteY822" fmla="*/ 64119 h 6858000"/>
              <a:gd name="connsiteX823" fmla="*/ 6099442 w 7467663"/>
              <a:gd name="connsiteY823" fmla="*/ 82568 h 6858000"/>
              <a:gd name="connsiteX824" fmla="*/ 4804137 w 7467663"/>
              <a:gd name="connsiteY824" fmla="*/ 320931 h 6858000"/>
              <a:gd name="connsiteX825" fmla="*/ 4227047 w 7467663"/>
              <a:gd name="connsiteY825" fmla="*/ 313415 h 6858000"/>
              <a:gd name="connsiteX826" fmla="*/ 4346041 w 7467663"/>
              <a:gd name="connsiteY826" fmla="*/ 456086 h 6858000"/>
              <a:gd name="connsiteX827" fmla="*/ 4870967 w 7467663"/>
              <a:gd name="connsiteY827" fmla="*/ 963061 h 6858000"/>
              <a:gd name="connsiteX828" fmla="*/ 4889647 w 7467663"/>
              <a:gd name="connsiteY828" fmla="*/ 957147 h 6858000"/>
              <a:gd name="connsiteX829" fmla="*/ 5422504 w 7467663"/>
              <a:gd name="connsiteY829" fmla="*/ 805191 h 6858000"/>
              <a:gd name="connsiteX830" fmla="*/ 6087656 w 7467663"/>
              <a:gd name="connsiteY830" fmla="*/ 826703 h 6858000"/>
              <a:gd name="connsiteX831" fmla="*/ 6058717 w 7467663"/>
              <a:gd name="connsiteY831" fmla="*/ 865992 h 6858000"/>
              <a:gd name="connsiteX832" fmla="*/ 4974153 w 7467663"/>
              <a:gd name="connsiteY832" fmla="*/ 1045456 h 6858000"/>
              <a:gd name="connsiteX833" fmla="*/ 5627835 w 7467663"/>
              <a:gd name="connsiteY833" fmla="*/ 1472077 h 6858000"/>
              <a:gd name="connsiteX834" fmla="*/ 5629817 w 7467663"/>
              <a:gd name="connsiteY834" fmla="*/ 1471412 h 6858000"/>
              <a:gd name="connsiteX835" fmla="*/ 5634124 w 7467663"/>
              <a:gd name="connsiteY835" fmla="*/ 1470572 h 6858000"/>
              <a:gd name="connsiteX836" fmla="*/ 5755832 w 7467663"/>
              <a:gd name="connsiteY836" fmla="*/ 1383886 h 6858000"/>
              <a:gd name="connsiteX837" fmla="*/ 6014186 w 7467663"/>
              <a:gd name="connsiteY837" fmla="*/ 1279799 h 6858000"/>
              <a:gd name="connsiteX838" fmla="*/ 6901619 w 7467663"/>
              <a:gd name="connsiteY838" fmla="*/ 1047874 h 6858000"/>
              <a:gd name="connsiteX839" fmla="*/ 6931566 w 7467663"/>
              <a:gd name="connsiteY839" fmla="*/ 1062034 h 6858000"/>
              <a:gd name="connsiteX840" fmla="*/ 5790982 w 7467663"/>
              <a:gd name="connsiteY840" fmla="*/ 1561380 h 6858000"/>
              <a:gd name="connsiteX841" fmla="*/ 6188971 w 7467663"/>
              <a:gd name="connsiteY841" fmla="*/ 1755168 h 6858000"/>
              <a:gd name="connsiteX842" fmla="*/ 6202446 w 7467663"/>
              <a:gd name="connsiteY842" fmla="*/ 1752268 h 6858000"/>
              <a:gd name="connsiteX843" fmla="*/ 7179560 w 7467663"/>
              <a:gd name="connsiteY843" fmla="*/ 1467551 h 6858000"/>
              <a:gd name="connsiteX844" fmla="*/ 7158730 w 7467663"/>
              <a:gd name="connsiteY844" fmla="*/ 1507835 h 6858000"/>
              <a:gd name="connsiteX845" fmla="*/ 6326959 w 7467663"/>
              <a:gd name="connsiteY845" fmla="*/ 1817686 h 6858000"/>
              <a:gd name="connsiteX846" fmla="*/ 6537433 w 7467663"/>
              <a:gd name="connsiteY846" fmla="*/ 1907790 h 6858000"/>
              <a:gd name="connsiteX847" fmla="*/ 6550221 w 7467663"/>
              <a:gd name="connsiteY847" fmla="*/ 1910729 h 6858000"/>
              <a:gd name="connsiteX848" fmla="*/ 6964438 w 7467663"/>
              <a:gd name="connsiteY848" fmla="*/ 2209505 h 6858000"/>
              <a:gd name="connsiteX849" fmla="*/ 7367862 w 7467663"/>
              <a:gd name="connsiteY849" fmla="*/ 2806833 h 6858000"/>
              <a:gd name="connsiteX850" fmla="*/ 7364329 w 7467663"/>
              <a:gd name="connsiteY850" fmla="*/ 2826907 h 6858000"/>
              <a:gd name="connsiteX851" fmla="*/ 7290545 w 7467663"/>
              <a:gd name="connsiteY851" fmla="*/ 2850663 h 6858000"/>
              <a:gd name="connsiteX852" fmla="*/ 6472036 w 7467663"/>
              <a:gd name="connsiteY852" fmla="*/ 1959003 h 6858000"/>
              <a:gd name="connsiteX853" fmla="*/ 5792897 w 7467663"/>
              <a:gd name="connsiteY853" fmla="*/ 1647747 h 6858000"/>
              <a:gd name="connsiteX854" fmla="*/ 5842751 w 7467663"/>
              <a:gd name="connsiteY854" fmla="*/ 1816112 h 6858000"/>
              <a:gd name="connsiteX855" fmla="*/ 5847424 w 7467663"/>
              <a:gd name="connsiteY855" fmla="*/ 1815776 h 6858000"/>
              <a:gd name="connsiteX856" fmla="*/ 6399821 w 7467663"/>
              <a:gd name="connsiteY856" fmla="*/ 2344799 h 6858000"/>
              <a:gd name="connsiteX857" fmla="*/ 6323232 w 7467663"/>
              <a:gd name="connsiteY857" fmla="*/ 2389634 h 6858000"/>
              <a:gd name="connsiteX858" fmla="*/ 5942958 w 7467663"/>
              <a:gd name="connsiteY858" fmla="*/ 2077708 h 6858000"/>
              <a:gd name="connsiteX859" fmla="*/ 5921559 w 7467663"/>
              <a:gd name="connsiteY859" fmla="*/ 2378596 h 6858000"/>
              <a:gd name="connsiteX860" fmla="*/ 5817651 w 7467663"/>
              <a:gd name="connsiteY860" fmla="*/ 3023919 h 6858000"/>
              <a:gd name="connsiteX861" fmla="*/ 5729634 w 7467663"/>
              <a:gd name="connsiteY861" fmla="*/ 3051849 h 6858000"/>
              <a:gd name="connsiteX862" fmla="*/ 5611018 w 7467663"/>
              <a:gd name="connsiteY862" fmla="*/ 2316769 h 6858000"/>
              <a:gd name="connsiteX863" fmla="*/ 5687608 w 7467663"/>
              <a:gd name="connsiteY863" fmla="*/ 2039972 h 6858000"/>
              <a:gd name="connsiteX864" fmla="*/ 5657554 w 7467663"/>
              <a:gd name="connsiteY864" fmla="*/ 1576445 h 6858000"/>
              <a:gd name="connsiteX865" fmla="*/ 5150475 w 7467663"/>
              <a:gd name="connsiteY865" fmla="*/ 1274012 h 6858000"/>
              <a:gd name="connsiteX866" fmla="*/ 5349142 w 7467663"/>
              <a:gd name="connsiteY866" fmla="*/ 2204405 h 6858000"/>
              <a:gd name="connsiteX867" fmla="*/ 5262214 w 7467663"/>
              <a:gd name="connsiteY867" fmla="*/ 2233836 h 6858000"/>
              <a:gd name="connsiteX868" fmla="*/ 4981539 w 7467663"/>
              <a:gd name="connsiteY868" fmla="*/ 1542201 h 6858000"/>
              <a:gd name="connsiteX869" fmla="*/ 4958461 w 7467663"/>
              <a:gd name="connsiteY869" fmla="*/ 1136957 h 6858000"/>
              <a:gd name="connsiteX870" fmla="*/ 4655015 w 7467663"/>
              <a:gd name="connsiteY870" fmla="*/ 891426 h 6858000"/>
              <a:gd name="connsiteX871" fmla="*/ 4348002 w 7467663"/>
              <a:gd name="connsiteY871" fmla="*/ 2205895 h 6858000"/>
              <a:gd name="connsiteX872" fmla="*/ 4262250 w 7467663"/>
              <a:gd name="connsiteY872" fmla="*/ 2219972 h 6858000"/>
              <a:gd name="connsiteX873" fmla="*/ 4550611 w 7467663"/>
              <a:gd name="connsiteY873" fmla="*/ 817540 h 6858000"/>
              <a:gd name="connsiteX874" fmla="*/ 4564418 w 7467663"/>
              <a:gd name="connsiteY874" fmla="*/ 808293 h 6858000"/>
              <a:gd name="connsiteX875" fmla="*/ 4266388 w 7467663"/>
              <a:gd name="connsiteY875" fmla="*/ 500083 h 6858000"/>
              <a:gd name="connsiteX876" fmla="*/ 4032842 w 7467663"/>
              <a:gd name="connsiteY876" fmla="*/ 211809 h 6858000"/>
              <a:gd name="connsiteX877" fmla="*/ 3882765 w 7467663"/>
              <a:gd name="connsiteY877" fmla="*/ 0 h 6858000"/>
              <a:gd name="connsiteX878" fmla="*/ 3721337 w 7467663"/>
              <a:gd name="connsiteY878" fmla="*/ 0 h 6858000"/>
              <a:gd name="connsiteX879" fmla="*/ 3797544 w 7467663"/>
              <a:gd name="connsiteY879" fmla="*/ 0 h 6858000"/>
              <a:gd name="connsiteX880" fmla="*/ 3775734 w 7467663"/>
              <a:gd name="connsiteY880" fmla="*/ 95131 h 6858000"/>
              <a:gd name="connsiteX881" fmla="*/ 3724807 w 7467663"/>
              <a:gd name="connsiteY881" fmla="*/ 272257 h 6858000"/>
              <a:gd name="connsiteX882" fmla="*/ 3726844 w 7467663"/>
              <a:gd name="connsiteY882" fmla="*/ 282988 h 6858000"/>
              <a:gd name="connsiteX883" fmla="*/ 3742664 w 7467663"/>
              <a:gd name="connsiteY883" fmla="*/ 279918 h 6858000"/>
              <a:gd name="connsiteX884" fmla="*/ 4103910 w 7467663"/>
              <a:gd name="connsiteY884" fmla="*/ 1161917 h 6858000"/>
              <a:gd name="connsiteX885" fmla="*/ 4020269 w 7467663"/>
              <a:gd name="connsiteY885" fmla="*/ 1200406 h 6858000"/>
              <a:gd name="connsiteX886" fmla="*/ 3674882 w 7467663"/>
              <a:gd name="connsiteY886" fmla="*/ 488524 h 6858000"/>
              <a:gd name="connsiteX887" fmla="*/ 3132682 w 7467663"/>
              <a:gd name="connsiteY887" fmla="*/ 1072284 h 6858000"/>
              <a:gd name="connsiteX888" fmla="*/ 2716346 w 7467663"/>
              <a:gd name="connsiteY888" fmla="*/ 1276376 h 6858000"/>
              <a:gd name="connsiteX889" fmla="*/ 2716772 w 7467663"/>
              <a:gd name="connsiteY889" fmla="*/ 1255462 h 6858000"/>
              <a:gd name="connsiteX890" fmla="*/ 3471096 w 7467663"/>
              <a:gd name="connsiteY890" fmla="*/ 437072 h 6858000"/>
              <a:gd name="connsiteX891" fmla="*/ 3639057 w 7467663"/>
              <a:gd name="connsiteY891" fmla="*/ 286334 h 6858000"/>
              <a:gd name="connsiteX892" fmla="*/ 3640309 w 7467663"/>
              <a:gd name="connsiteY892" fmla="*/ 284664 h 6858000"/>
              <a:gd name="connsiteX893" fmla="*/ 3646022 w 7467663"/>
              <a:gd name="connsiteY893" fmla="*/ 276711 h 6858000"/>
              <a:gd name="connsiteX894" fmla="*/ 3707943 w 7467663"/>
              <a:gd name="connsiteY894" fmla="*/ 65958 h 6858000"/>
              <a:gd name="connsiteX895" fmla="*/ 3721337 w 7467663"/>
              <a:gd name="connsiteY895" fmla="*/ 0 h 6858000"/>
              <a:gd name="connsiteX896" fmla="*/ 2867960 w 7467663"/>
              <a:gd name="connsiteY896" fmla="*/ 0 h 6858000"/>
              <a:gd name="connsiteX897" fmla="*/ 2926351 w 7467663"/>
              <a:gd name="connsiteY897" fmla="*/ 0 h 6858000"/>
              <a:gd name="connsiteX898" fmla="*/ 2902823 w 7467663"/>
              <a:gd name="connsiteY898" fmla="*/ 262929 h 6858000"/>
              <a:gd name="connsiteX899" fmla="*/ 2940663 w 7467663"/>
              <a:gd name="connsiteY899" fmla="*/ 140884 h 6858000"/>
              <a:gd name="connsiteX900" fmla="*/ 2947039 w 7467663"/>
              <a:gd name="connsiteY900" fmla="*/ 122524 h 6858000"/>
              <a:gd name="connsiteX901" fmla="*/ 2984316 w 7467663"/>
              <a:gd name="connsiteY901" fmla="*/ 0 h 6858000"/>
              <a:gd name="connsiteX902" fmla="*/ 3016114 w 7467663"/>
              <a:gd name="connsiteY902" fmla="*/ 0 h 6858000"/>
              <a:gd name="connsiteX903" fmla="*/ 2979949 w 7467663"/>
              <a:gd name="connsiteY903" fmla="*/ 119274 h 6858000"/>
              <a:gd name="connsiteX904" fmla="*/ 3023879 w 7467663"/>
              <a:gd name="connsiteY904" fmla="*/ 0 h 6858000"/>
              <a:gd name="connsiteX905" fmla="*/ 3105400 w 7467663"/>
              <a:gd name="connsiteY905" fmla="*/ 0 h 6858000"/>
              <a:gd name="connsiteX906" fmla="*/ 3094669 w 7467663"/>
              <a:gd name="connsiteY906" fmla="*/ 30308 h 6858000"/>
              <a:gd name="connsiteX907" fmla="*/ 2901945 w 7467663"/>
              <a:gd name="connsiteY907" fmla="*/ 466538 h 6858000"/>
              <a:gd name="connsiteX908" fmla="*/ 2815209 w 7467663"/>
              <a:gd name="connsiteY908" fmla="*/ 497361 h 6858000"/>
              <a:gd name="connsiteX909" fmla="*/ 2844845 w 7467663"/>
              <a:gd name="connsiteY909" fmla="*/ 127638 h 6858000"/>
              <a:gd name="connsiteX910" fmla="*/ 2867960 w 7467663"/>
              <a:gd name="connsiteY910" fmla="*/ 0 h 6858000"/>
              <a:gd name="connsiteX911" fmla="*/ 1057230 w 7467663"/>
              <a:gd name="connsiteY911" fmla="*/ 0 h 6858000"/>
              <a:gd name="connsiteX912" fmla="*/ 1111003 w 7467663"/>
              <a:gd name="connsiteY912" fmla="*/ 0 h 6858000"/>
              <a:gd name="connsiteX913" fmla="*/ 1125553 w 7467663"/>
              <a:gd name="connsiteY913" fmla="*/ 52588 h 6858000"/>
              <a:gd name="connsiteX914" fmla="*/ 1304276 w 7467663"/>
              <a:gd name="connsiteY914" fmla="*/ 476275 h 6858000"/>
              <a:gd name="connsiteX915" fmla="*/ 1492066 w 7467663"/>
              <a:gd name="connsiteY915" fmla="*/ 886333 h 6858000"/>
              <a:gd name="connsiteX916" fmla="*/ 1423698 w 7467663"/>
              <a:gd name="connsiteY916" fmla="*/ 710817 h 6858000"/>
              <a:gd name="connsiteX917" fmla="*/ 1357609 w 7467663"/>
              <a:gd name="connsiteY917" fmla="*/ 532892 h 6858000"/>
              <a:gd name="connsiteX918" fmla="*/ 1309550 w 7467663"/>
              <a:gd name="connsiteY918" fmla="*/ 374031 h 6858000"/>
              <a:gd name="connsiteX919" fmla="*/ 1193673 w 7467663"/>
              <a:gd name="connsiteY919" fmla="*/ 49533 h 6858000"/>
              <a:gd name="connsiteX920" fmla="*/ 1164391 w 7467663"/>
              <a:gd name="connsiteY920" fmla="*/ 0 h 6858000"/>
              <a:gd name="connsiteX921" fmla="*/ 1200666 w 7467663"/>
              <a:gd name="connsiteY921" fmla="*/ 0 h 6858000"/>
              <a:gd name="connsiteX922" fmla="*/ 1223408 w 7467663"/>
              <a:gd name="connsiteY922" fmla="*/ 38996 h 6858000"/>
              <a:gd name="connsiteX923" fmla="*/ 1339635 w 7467663"/>
              <a:gd name="connsiteY923" fmla="*/ 365517 h 6858000"/>
              <a:gd name="connsiteX924" fmla="*/ 1387469 w 7467663"/>
              <a:gd name="connsiteY924" fmla="*/ 523079 h 6858000"/>
              <a:gd name="connsiteX925" fmla="*/ 1452685 w 7467663"/>
              <a:gd name="connsiteY925" fmla="*/ 699806 h 6858000"/>
              <a:gd name="connsiteX926" fmla="*/ 1492092 w 7467663"/>
              <a:gd name="connsiteY926" fmla="*/ 800424 h 6858000"/>
              <a:gd name="connsiteX927" fmla="*/ 1455302 w 7467663"/>
              <a:gd name="connsiteY927" fmla="*/ 632913 h 6858000"/>
              <a:gd name="connsiteX928" fmla="*/ 1222336 w 7467663"/>
              <a:gd name="connsiteY928" fmla="*/ 9480 h 6858000"/>
              <a:gd name="connsiteX929" fmla="*/ 1214634 w 7467663"/>
              <a:gd name="connsiteY929" fmla="*/ 0 h 6858000"/>
              <a:gd name="connsiteX930" fmla="*/ 1289827 w 7467663"/>
              <a:gd name="connsiteY930" fmla="*/ 0 h 6858000"/>
              <a:gd name="connsiteX931" fmla="*/ 1321076 w 7467663"/>
              <a:gd name="connsiteY931" fmla="*/ 59722 h 6858000"/>
              <a:gd name="connsiteX932" fmla="*/ 1512579 w 7467663"/>
              <a:gd name="connsiteY932" fmla="*/ 626441 h 6858000"/>
              <a:gd name="connsiteX933" fmla="*/ 1506076 w 7467663"/>
              <a:gd name="connsiteY933" fmla="*/ 1089289 h 6858000"/>
              <a:gd name="connsiteX934" fmla="*/ 1486346 w 7467663"/>
              <a:gd name="connsiteY934" fmla="*/ 1079919 h 6858000"/>
              <a:gd name="connsiteX935" fmla="*/ 1070511 w 7467663"/>
              <a:gd name="connsiteY935" fmla="*/ 48609 h 6858000"/>
              <a:gd name="connsiteX936" fmla="*/ 1057230 w 7467663"/>
              <a:gd name="connsiteY936" fmla="*/ 0 h 6858000"/>
              <a:gd name="connsiteX937" fmla="*/ 43151 w 7467663"/>
              <a:gd name="connsiteY937" fmla="*/ 0 h 6858000"/>
              <a:gd name="connsiteX938" fmla="*/ 95283 w 7467663"/>
              <a:gd name="connsiteY938" fmla="*/ 0 h 6858000"/>
              <a:gd name="connsiteX939" fmla="*/ 300708 w 7467663"/>
              <a:gd name="connsiteY939" fmla="*/ 154571 h 6858000"/>
              <a:gd name="connsiteX940" fmla="*/ 530414 w 7467663"/>
              <a:gd name="connsiteY940" fmla="*/ 354673 h 6858000"/>
              <a:gd name="connsiteX941" fmla="*/ 333785 w 7467663"/>
              <a:gd name="connsiteY941" fmla="*/ 161564 h 6858000"/>
              <a:gd name="connsiteX942" fmla="*/ 147005 w 7467663"/>
              <a:gd name="connsiteY942" fmla="*/ 0 h 6858000"/>
              <a:gd name="connsiteX943" fmla="*/ 272509 w 7467663"/>
              <a:gd name="connsiteY943" fmla="*/ 0 h 6858000"/>
              <a:gd name="connsiteX944" fmla="*/ 326276 w 7467663"/>
              <a:gd name="connsiteY944" fmla="*/ 45847 h 6858000"/>
              <a:gd name="connsiteX945" fmla="*/ 823759 w 7467663"/>
              <a:gd name="connsiteY945" fmla="*/ 574145 h 6858000"/>
              <a:gd name="connsiteX946" fmla="*/ 811254 w 7467663"/>
              <a:gd name="connsiteY946" fmla="*/ 665546 h 6858000"/>
              <a:gd name="connsiteX947" fmla="*/ 154042 w 7467663"/>
              <a:gd name="connsiteY947" fmla="*/ 261522 h 6858000"/>
              <a:gd name="connsiteX948" fmla="*/ 13550 w 7467663"/>
              <a:gd name="connsiteY948" fmla="*/ 158423 h 6858000"/>
              <a:gd name="connsiteX949" fmla="*/ 0 w 7467663"/>
              <a:gd name="connsiteY949" fmla="*/ 146618 h 6858000"/>
              <a:gd name="connsiteX950" fmla="*/ 0 w 7467663"/>
              <a:gd name="connsiteY950" fmla="*/ 59161 h 6858000"/>
              <a:gd name="connsiteX951" fmla="*/ 45427 w 7467663"/>
              <a:gd name="connsiteY951" fmla="*/ 101078 h 6858000"/>
              <a:gd name="connsiteX952" fmla="*/ 630103 w 7467663"/>
              <a:gd name="connsiteY952" fmla="*/ 485885 h 6858000"/>
              <a:gd name="connsiteX953" fmla="*/ 532040 w 7467663"/>
              <a:gd name="connsiteY953" fmla="*/ 399359 h 6858000"/>
              <a:gd name="connsiteX954" fmla="*/ 517618 w 7467663"/>
              <a:gd name="connsiteY954" fmla="*/ 385726 h 6858000"/>
              <a:gd name="connsiteX955" fmla="*/ 285074 w 7467663"/>
              <a:gd name="connsiteY955" fmla="*/ 182755 h 6858000"/>
              <a:gd name="connsiteX956" fmla="*/ 43151 w 7467663"/>
              <a:gd name="connsiteY95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467600 w 7467600"/>
              <a:gd name="connsiteY75" fmla="*/ 6334256 h 6858000"/>
              <a:gd name="connsiteX76" fmla="*/ 7454976 w 7467600"/>
              <a:gd name="connsiteY76" fmla="*/ 6318297 h 6858000"/>
              <a:gd name="connsiteX77" fmla="*/ 1456157 w 7467600"/>
              <a:gd name="connsiteY77" fmla="*/ 5371404 h 6858000"/>
              <a:gd name="connsiteX78" fmla="*/ 1244432 w 7467600"/>
              <a:gd name="connsiteY78" fmla="*/ 5385601 h 6858000"/>
              <a:gd name="connsiteX79" fmla="*/ 973990 w 7467600"/>
              <a:gd name="connsiteY79" fmla="*/ 5424940 h 6858000"/>
              <a:gd name="connsiteX80" fmla="*/ 1103809 w 7467600"/>
              <a:gd name="connsiteY80" fmla="*/ 5433720 h 6858000"/>
              <a:gd name="connsiteX81" fmla="*/ 1123454 w 7467600"/>
              <a:gd name="connsiteY81" fmla="*/ 5435727 h 6858000"/>
              <a:gd name="connsiteX82" fmla="*/ 1737017 w 7467600"/>
              <a:gd name="connsiteY82" fmla="*/ 5452183 h 6858000"/>
              <a:gd name="connsiteX83" fmla="*/ 1824397 w 7467600"/>
              <a:gd name="connsiteY83" fmla="*/ 5447757 h 6858000"/>
              <a:gd name="connsiteX84" fmla="*/ 2070059 w 7467600"/>
              <a:gd name="connsiteY84" fmla="*/ 5441660 h 6858000"/>
              <a:gd name="connsiteX85" fmla="*/ 1456157 w 7467600"/>
              <a:gd name="connsiteY85" fmla="*/ 5371404 h 6858000"/>
              <a:gd name="connsiteX86" fmla="*/ 4988186 w 7467600"/>
              <a:gd name="connsiteY86" fmla="*/ 5216467 h 6858000"/>
              <a:gd name="connsiteX87" fmla="*/ 4777334 w 7467600"/>
              <a:gd name="connsiteY87" fmla="*/ 5406072 h 6858000"/>
              <a:gd name="connsiteX88" fmla="*/ 4718341 w 7467600"/>
              <a:gd name="connsiteY88" fmla="*/ 5468043 h 6858000"/>
              <a:gd name="connsiteX89" fmla="*/ 4604655 w 7467600"/>
              <a:gd name="connsiteY89" fmla="*/ 5583434 h 6858000"/>
              <a:gd name="connsiteX90" fmla="*/ 4565074 w 7467600"/>
              <a:gd name="connsiteY90" fmla="*/ 5618550 h 6858000"/>
              <a:gd name="connsiteX91" fmla="*/ 4988186 w 7467600"/>
              <a:gd name="connsiteY91" fmla="*/ 5216467 h 6858000"/>
              <a:gd name="connsiteX92" fmla="*/ 4978032 w 7467600"/>
              <a:gd name="connsiteY92" fmla="*/ 5183809 h 6858000"/>
              <a:gd name="connsiteX93" fmla="*/ 4463413 w 7467600"/>
              <a:gd name="connsiteY93" fmla="*/ 5615162 h 6858000"/>
              <a:gd name="connsiteX94" fmla="*/ 4358134 w 7467600"/>
              <a:gd name="connsiteY94" fmla="*/ 5742791 h 6858000"/>
              <a:gd name="connsiteX95" fmla="*/ 4376219 w 7467600"/>
              <a:gd name="connsiteY95" fmla="*/ 5729027 h 6858000"/>
              <a:gd name="connsiteX96" fmla="*/ 4582340 w 7467600"/>
              <a:gd name="connsiteY96" fmla="*/ 5561037 h 6858000"/>
              <a:gd name="connsiteX97" fmla="*/ 4694684 w 7467600"/>
              <a:gd name="connsiteY97" fmla="*/ 5447098 h 6858000"/>
              <a:gd name="connsiteX98" fmla="*/ 4754123 w 7467600"/>
              <a:gd name="connsiteY98" fmla="*/ 5384643 h 6858000"/>
              <a:gd name="connsiteX99" fmla="*/ 4978032 w 7467600"/>
              <a:gd name="connsiteY99" fmla="*/ 5183809 h 6858000"/>
              <a:gd name="connsiteX100" fmla="*/ 1903353 w 7467600"/>
              <a:gd name="connsiteY100" fmla="*/ 5044827 h 6858000"/>
              <a:gd name="connsiteX101" fmla="*/ 1936931 w 7467600"/>
              <a:gd name="connsiteY101" fmla="*/ 5093954 h 6858000"/>
              <a:gd name="connsiteX102" fmla="*/ 2195868 w 7467600"/>
              <a:gd name="connsiteY102" fmla="*/ 5396574 h 6858000"/>
              <a:gd name="connsiteX103" fmla="*/ 2088852 w 7467600"/>
              <a:gd name="connsiteY103" fmla="*/ 5166123 h 6858000"/>
              <a:gd name="connsiteX104" fmla="*/ 1958241 w 7467600"/>
              <a:gd name="connsiteY104" fmla="*/ 5067955 h 6858000"/>
              <a:gd name="connsiteX105" fmla="*/ 1903353 w 7467600"/>
              <a:gd name="connsiteY105" fmla="*/ 5044827 h 6858000"/>
              <a:gd name="connsiteX106" fmla="*/ 1979378 w 7467600"/>
              <a:gd name="connsiteY106" fmla="*/ 4769504 h 6858000"/>
              <a:gd name="connsiteX107" fmla="*/ 2882120 w 7467600"/>
              <a:gd name="connsiteY107" fmla="*/ 5064547 h 6858000"/>
              <a:gd name="connsiteX108" fmla="*/ 2793103 w 7467600"/>
              <a:gd name="connsiteY108" fmla="*/ 5039699 h 6858000"/>
              <a:gd name="connsiteX109" fmla="*/ 2770041 w 7467600"/>
              <a:gd name="connsiteY109" fmla="*/ 5033634 h 6858000"/>
              <a:gd name="connsiteX110" fmla="*/ 1979378 w 7467600"/>
              <a:gd name="connsiteY110" fmla="*/ 4769504 h 6858000"/>
              <a:gd name="connsiteX111" fmla="*/ 1927410 w 7467600"/>
              <a:gd name="connsiteY111" fmla="*/ 4716164 h 6858000"/>
              <a:gd name="connsiteX112" fmla="*/ 1959587 w 7467600"/>
              <a:gd name="connsiteY112" fmla="*/ 4728849 h 6858000"/>
              <a:gd name="connsiteX113" fmla="*/ 2777707 w 7467600"/>
              <a:gd name="connsiteY113" fmla="*/ 5003991 h 6858000"/>
              <a:gd name="connsiteX114" fmla="*/ 2800768 w 7467600"/>
              <a:gd name="connsiteY114" fmla="*/ 5010056 h 6858000"/>
              <a:gd name="connsiteX115" fmla="*/ 2879408 w 7467600"/>
              <a:gd name="connsiteY115" fmla="*/ 5031590 h 6858000"/>
              <a:gd name="connsiteX116" fmla="*/ 2862295 w 7467600"/>
              <a:gd name="connsiteY116" fmla="*/ 5022958 h 6858000"/>
              <a:gd name="connsiteX117" fmla="*/ 2813343 w 7467600"/>
              <a:gd name="connsiteY117" fmla="*/ 4998369 h 6858000"/>
              <a:gd name="connsiteX118" fmla="*/ 2646245 w 7467600"/>
              <a:gd name="connsiteY118" fmla="*/ 4930999 h 6858000"/>
              <a:gd name="connsiteX119" fmla="*/ 1999243 w 7467600"/>
              <a:gd name="connsiteY119" fmla="*/ 4730524 h 6858000"/>
              <a:gd name="connsiteX120" fmla="*/ 1979527 w 7467600"/>
              <a:gd name="connsiteY120" fmla="*/ 4726651 h 6858000"/>
              <a:gd name="connsiteX121" fmla="*/ 1927410 w 7467600"/>
              <a:gd name="connsiteY121" fmla="*/ 4716164 h 6858000"/>
              <a:gd name="connsiteX122" fmla="*/ 1997014 w 7467600"/>
              <a:gd name="connsiteY122" fmla="*/ 4698007 h 6858000"/>
              <a:gd name="connsiteX123" fmla="*/ 2005458 w 7467600"/>
              <a:gd name="connsiteY123" fmla="*/ 4699540 h 6858000"/>
              <a:gd name="connsiteX124" fmla="*/ 2657186 w 7467600"/>
              <a:gd name="connsiteY124" fmla="*/ 4901687 h 6858000"/>
              <a:gd name="connsiteX125" fmla="*/ 2826662 w 7467600"/>
              <a:gd name="connsiteY125" fmla="*/ 4970362 h 6858000"/>
              <a:gd name="connsiteX126" fmla="*/ 2876100 w 7467600"/>
              <a:gd name="connsiteY126" fmla="*/ 4995397 h 6858000"/>
              <a:gd name="connsiteX127" fmla="*/ 3042600 w 7467600"/>
              <a:gd name="connsiteY127" fmla="*/ 5059532 h 6858000"/>
              <a:gd name="connsiteX128" fmla="*/ 1997014 w 7467600"/>
              <a:gd name="connsiteY128" fmla="*/ 4698007 h 6858000"/>
              <a:gd name="connsiteX129" fmla="*/ 2305292 w 7467600"/>
              <a:gd name="connsiteY129" fmla="*/ 4219492 h 6858000"/>
              <a:gd name="connsiteX130" fmla="*/ 3360922 w 7467600"/>
              <a:gd name="connsiteY130" fmla="*/ 4529373 h 6858000"/>
              <a:gd name="connsiteX131" fmla="*/ 3492420 w 7467600"/>
              <a:gd name="connsiteY131" fmla="*/ 4510145 h 6858000"/>
              <a:gd name="connsiteX132" fmla="*/ 3364086 w 7467600"/>
              <a:gd name="connsiteY132" fmla="*/ 4480340 h 6858000"/>
              <a:gd name="connsiteX133" fmla="*/ 3225818 w 7467600"/>
              <a:gd name="connsiteY133" fmla="*/ 4411822 h 6858000"/>
              <a:gd name="connsiteX134" fmla="*/ 3129696 w 7467600"/>
              <a:gd name="connsiteY134" fmla="*/ 4360704 h 6858000"/>
              <a:gd name="connsiteX135" fmla="*/ 2814545 w 7467600"/>
              <a:gd name="connsiteY135" fmla="*/ 4282955 h 6858000"/>
              <a:gd name="connsiteX136" fmla="*/ 2305292 w 7467600"/>
              <a:gd name="connsiteY136" fmla="*/ 4219492 h 6858000"/>
              <a:gd name="connsiteX137" fmla="*/ 2626982 w 7467600"/>
              <a:gd name="connsiteY137" fmla="*/ 4206450 h 6858000"/>
              <a:gd name="connsiteX138" fmla="*/ 2490617 w 7467600"/>
              <a:gd name="connsiteY138" fmla="*/ 4206951 h 6858000"/>
              <a:gd name="connsiteX139" fmla="*/ 2819869 w 7467600"/>
              <a:gd name="connsiteY139" fmla="*/ 4252936 h 6858000"/>
              <a:gd name="connsiteX140" fmla="*/ 3143018 w 7467600"/>
              <a:gd name="connsiteY140" fmla="*/ 4332698 h 6858000"/>
              <a:gd name="connsiteX141" fmla="*/ 3241520 w 7467600"/>
              <a:gd name="connsiteY141" fmla="*/ 4385112 h 6858000"/>
              <a:gd name="connsiteX142" fmla="*/ 3374575 w 7467600"/>
              <a:gd name="connsiteY142" fmla="*/ 4451517 h 6858000"/>
              <a:gd name="connsiteX143" fmla="*/ 3505221 w 7467600"/>
              <a:gd name="connsiteY143" fmla="*/ 4480757 h 6858000"/>
              <a:gd name="connsiteX144" fmla="*/ 2626982 w 7467600"/>
              <a:gd name="connsiteY144" fmla="*/ 4206450 h 6858000"/>
              <a:gd name="connsiteX145" fmla="*/ 1310106 w 7467600"/>
              <a:gd name="connsiteY145" fmla="*/ 3943217 h 6858000"/>
              <a:gd name="connsiteX146" fmla="*/ 854994 w 7467600"/>
              <a:gd name="connsiteY146" fmla="*/ 4399136 h 6858000"/>
              <a:gd name="connsiteX147" fmla="*/ 742462 w 7467600"/>
              <a:gd name="connsiteY147" fmla="*/ 4594648 h 6858000"/>
              <a:gd name="connsiteX148" fmla="*/ 820602 w 7467600"/>
              <a:gd name="connsiteY148" fmla="*/ 4485915 h 6858000"/>
              <a:gd name="connsiteX149" fmla="*/ 878295 w 7467600"/>
              <a:gd name="connsiteY149" fmla="*/ 4403594 h 6858000"/>
              <a:gd name="connsiteX150" fmla="*/ 1240607 w 7467600"/>
              <a:gd name="connsiteY150" fmla="*/ 4010401 h 6858000"/>
              <a:gd name="connsiteX151" fmla="*/ 1310106 w 7467600"/>
              <a:gd name="connsiteY151" fmla="*/ 3943217 h 6858000"/>
              <a:gd name="connsiteX152" fmla="*/ 1423113 w 7467600"/>
              <a:gd name="connsiteY152" fmla="*/ 3874565 h 6858000"/>
              <a:gd name="connsiteX153" fmla="*/ 1260565 w 7467600"/>
              <a:gd name="connsiteY153" fmla="*/ 4031982 h 6858000"/>
              <a:gd name="connsiteX154" fmla="*/ 901900 w 7467600"/>
              <a:gd name="connsiteY154" fmla="*/ 4421236 h 6858000"/>
              <a:gd name="connsiteX155" fmla="*/ 845044 w 7467600"/>
              <a:gd name="connsiteY155" fmla="*/ 4502436 h 6858000"/>
              <a:gd name="connsiteX156" fmla="*/ 685926 w 7467600"/>
              <a:gd name="connsiteY156" fmla="*/ 4703069 h 6858000"/>
              <a:gd name="connsiteX157" fmla="*/ 684248 w 7467600"/>
              <a:gd name="connsiteY157" fmla="*/ 4706721 h 6858000"/>
              <a:gd name="connsiteX158" fmla="*/ 1423113 w 7467600"/>
              <a:gd name="connsiteY158" fmla="*/ 3874565 h 6858000"/>
              <a:gd name="connsiteX159" fmla="*/ 3316479 w 7467600"/>
              <a:gd name="connsiteY159" fmla="*/ 3872136 h 6858000"/>
              <a:gd name="connsiteX160" fmla="*/ 3546806 w 7467600"/>
              <a:gd name="connsiteY160" fmla="*/ 4356139 h 6858000"/>
              <a:gd name="connsiteX161" fmla="*/ 3364433 w 7467600"/>
              <a:gd name="connsiteY161" fmla="*/ 3953121 h 6858000"/>
              <a:gd name="connsiteX162" fmla="*/ 3316479 w 7467600"/>
              <a:gd name="connsiteY162" fmla="*/ 3872136 h 6858000"/>
              <a:gd name="connsiteX163" fmla="*/ 3291335 w 7467600"/>
              <a:gd name="connsiteY163" fmla="*/ 3767420 h 6858000"/>
              <a:gd name="connsiteX164" fmla="*/ 3390805 w 7467600"/>
              <a:gd name="connsiteY164" fmla="*/ 3937163 h 6858000"/>
              <a:gd name="connsiteX165" fmla="*/ 3579062 w 7467600"/>
              <a:gd name="connsiteY165" fmla="*/ 4359040 h 6858000"/>
              <a:gd name="connsiteX166" fmla="*/ 3467355 w 7467600"/>
              <a:gd name="connsiteY166" fmla="*/ 3988130 h 6858000"/>
              <a:gd name="connsiteX167" fmla="*/ 3310753 w 7467600"/>
              <a:gd name="connsiteY167" fmla="*/ 3787140 h 6858000"/>
              <a:gd name="connsiteX168" fmla="*/ 3291335 w 7467600"/>
              <a:gd name="connsiteY168" fmla="*/ 3767420 h 6858000"/>
              <a:gd name="connsiteX169" fmla="*/ 1635889 w 7467600"/>
              <a:gd name="connsiteY169" fmla="*/ 3709494 h 6858000"/>
              <a:gd name="connsiteX170" fmla="*/ 1634800 w 7467600"/>
              <a:gd name="connsiteY170" fmla="*/ 3731111 h 6858000"/>
              <a:gd name="connsiteX171" fmla="*/ 1635889 w 7467600"/>
              <a:gd name="connsiteY171" fmla="*/ 3709494 h 6858000"/>
              <a:gd name="connsiteX172" fmla="*/ 1510397 w 7467600"/>
              <a:gd name="connsiteY172" fmla="*/ 3684705 h 6858000"/>
              <a:gd name="connsiteX173" fmla="*/ 1146550 w 7467600"/>
              <a:gd name="connsiteY173" fmla="*/ 3802012 h 6858000"/>
              <a:gd name="connsiteX174" fmla="*/ 698834 w 7467600"/>
              <a:gd name="connsiteY174" fmla="*/ 3952272 h 6858000"/>
              <a:gd name="connsiteX175" fmla="*/ 34256 w 7467600"/>
              <a:gd name="connsiteY175" fmla="*/ 4347603 h 6858000"/>
              <a:gd name="connsiteX176" fmla="*/ 527241 w 7467600"/>
              <a:gd name="connsiteY176" fmla="*/ 4065078 h 6858000"/>
              <a:gd name="connsiteX177" fmla="*/ 1510397 w 7467600"/>
              <a:gd name="connsiteY177" fmla="*/ 3684705 h 6858000"/>
              <a:gd name="connsiteX178" fmla="*/ 1313114 w 7467600"/>
              <a:gd name="connsiteY178" fmla="*/ 3655216 h 6858000"/>
              <a:gd name="connsiteX179" fmla="*/ 1109304 w 7467600"/>
              <a:gd name="connsiteY179" fmla="*/ 3669030 h 6858000"/>
              <a:gd name="connsiteX180" fmla="*/ 8129 w 7467600"/>
              <a:gd name="connsiteY180" fmla="*/ 4330519 h 6858000"/>
              <a:gd name="connsiteX181" fmla="*/ 687572 w 7467600"/>
              <a:gd name="connsiteY181" fmla="*/ 3925629 h 6858000"/>
              <a:gd name="connsiteX182" fmla="*/ 1138365 w 7467600"/>
              <a:gd name="connsiteY182" fmla="*/ 3774515 h 6858000"/>
              <a:gd name="connsiteX183" fmla="*/ 1505579 w 7467600"/>
              <a:gd name="connsiteY183" fmla="*/ 3655526 h 6858000"/>
              <a:gd name="connsiteX184" fmla="*/ 1313114 w 7467600"/>
              <a:gd name="connsiteY184" fmla="*/ 3655216 h 6858000"/>
              <a:gd name="connsiteX185" fmla="*/ 3655073 w 7467600"/>
              <a:gd name="connsiteY185" fmla="*/ 3650884 h 6858000"/>
              <a:gd name="connsiteX186" fmla="*/ 3989938 w 7467600"/>
              <a:gd name="connsiteY186" fmla="*/ 3991685 h 6858000"/>
              <a:gd name="connsiteX187" fmla="*/ 4393907 w 7467600"/>
              <a:gd name="connsiteY187" fmla="*/ 4261258 h 6858000"/>
              <a:gd name="connsiteX188" fmla="*/ 4648051 w 7467600"/>
              <a:gd name="connsiteY188" fmla="*/ 4374051 h 6858000"/>
              <a:gd name="connsiteX189" fmla="*/ 4383389 w 7467600"/>
              <a:gd name="connsiteY189" fmla="*/ 4184369 h 6858000"/>
              <a:gd name="connsiteX190" fmla="*/ 4165508 w 7467600"/>
              <a:gd name="connsiteY190" fmla="*/ 4035196 h 6858000"/>
              <a:gd name="connsiteX191" fmla="*/ 4068162 w 7467600"/>
              <a:gd name="connsiteY191" fmla="*/ 3953394 h 6858000"/>
              <a:gd name="connsiteX192" fmla="*/ 3981416 w 7467600"/>
              <a:gd name="connsiteY192" fmla="*/ 3880482 h 6858000"/>
              <a:gd name="connsiteX193" fmla="*/ 3800147 w 7467600"/>
              <a:gd name="connsiteY193" fmla="*/ 3749872 h 6858000"/>
              <a:gd name="connsiteX194" fmla="*/ 3655073 w 7467600"/>
              <a:gd name="connsiteY194" fmla="*/ 3650884 h 6858000"/>
              <a:gd name="connsiteX195" fmla="*/ 3670252 w 7467600"/>
              <a:gd name="connsiteY195" fmla="*/ 3622798 h 6858000"/>
              <a:gd name="connsiteX196" fmla="*/ 3817258 w 7467600"/>
              <a:gd name="connsiteY196" fmla="*/ 3723577 h 6858000"/>
              <a:gd name="connsiteX197" fmla="*/ 4000461 w 7467600"/>
              <a:gd name="connsiteY197" fmla="*/ 3855966 h 6858000"/>
              <a:gd name="connsiteX198" fmla="*/ 4088180 w 7467600"/>
              <a:gd name="connsiteY198" fmla="*/ 3929774 h 6858000"/>
              <a:gd name="connsiteX199" fmla="*/ 4184555 w 7467600"/>
              <a:gd name="connsiteY199" fmla="*/ 4010683 h 6858000"/>
              <a:gd name="connsiteX200" fmla="*/ 4399563 w 7467600"/>
              <a:gd name="connsiteY200" fmla="*/ 4158106 h 6858000"/>
              <a:gd name="connsiteX201" fmla="*/ 4684469 w 7467600"/>
              <a:gd name="connsiteY201" fmla="*/ 4364680 h 6858000"/>
              <a:gd name="connsiteX202" fmla="*/ 4690271 w 7467600"/>
              <a:gd name="connsiteY202" fmla="*/ 4370034 h 6858000"/>
              <a:gd name="connsiteX203" fmla="*/ 4136093 w 7467600"/>
              <a:gd name="connsiteY203" fmla="*/ 3858466 h 6858000"/>
              <a:gd name="connsiteX204" fmla="*/ 3670252 w 7467600"/>
              <a:gd name="connsiteY204" fmla="*/ 3622798 h 6858000"/>
              <a:gd name="connsiteX205" fmla="*/ 4440129 w 7467600"/>
              <a:gd name="connsiteY205" fmla="*/ 3448571 h 6858000"/>
              <a:gd name="connsiteX206" fmla="*/ 4856525 w 7467600"/>
              <a:gd name="connsiteY206" fmla="*/ 3915351 h 6858000"/>
              <a:gd name="connsiteX207" fmla="*/ 5059055 w 7467600"/>
              <a:gd name="connsiteY207" fmla="*/ 4108918 h 6858000"/>
              <a:gd name="connsiteX208" fmla="*/ 5290070 w 7467600"/>
              <a:gd name="connsiteY208" fmla="*/ 4263619 h 6858000"/>
              <a:gd name="connsiteX209" fmla="*/ 4834991 w 7467600"/>
              <a:gd name="connsiteY209" fmla="*/ 3830985 h 6858000"/>
              <a:gd name="connsiteX210" fmla="*/ 4440129 w 7467600"/>
              <a:gd name="connsiteY210" fmla="*/ 3448571 h 6858000"/>
              <a:gd name="connsiteX211" fmla="*/ 4441737 w 7467600"/>
              <a:gd name="connsiteY211" fmla="*/ 3399734 h 6858000"/>
              <a:gd name="connsiteX212" fmla="*/ 4431236 w 7467600"/>
              <a:gd name="connsiteY212" fmla="*/ 3400954 h 6858000"/>
              <a:gd name="connsiteX213" fmla="*/ 4557150 w 7467600"/>
              <a:gd name="connsiteY213" fmla="*/ 3510023 h 6858000"/>
              <a:gd name="connsiteX214" fmla="*/ 4856936 w 7467600"/>
              <a:gd name="connsiteY214" fmla="*/ 3809146 h 6858000"/>
              <a:gd name="connsiteX215" fmla="*/ 5111996 w 7467600"/>
              <a:gd name="connsiteY215" fmla="*/ 4065759 h 6858000"/>
              <a:gd name="connsiteX216" fmla="*/ 5388878 w 7467600"/>
              <a:gd name="connsiteY216" fmla="*/ 4300185 h 6858000"/>
              <a:gd name="connsiteX217" fmla="*/ 5425556 w 7467600"/>
              <a:gd name="connsiteY217" fmla="*/ 4308967 h 6858000"/>
              <a:gd name="connsiteX218" fmla="*/ 4943646 w 7467600"/>
              <a:gd name="connsiteY218" fmla="*/ 3822916 h 6858000"/>
              <a:gd name="connsiteX219" fmla="*/ 4594837 w 7467600"/>
              <a:gd name="connsiteY219" fmla="*/ 3532274 h 6858000"/>
              <a:gd name="connsiteX220" fmla="*/ 4441737 w 7467600"/>
              <a:gd name="connsiteY220" fmla="*/ 3399734 h 6858000"/>
              <a:gd name="connsiteX221" fmla="*/ 5425834 w 7467600"/>
              <a:gd name="connsiteY221" fmla="*/ 3162785 h 6858000"/>
              <a:gd name="connsiteX222" fmla="*/ 5401644 w 7467600"/>
              <a:gd name="connsiteY222" fmla="*/ 3617847 h 6858000"/>
              <a:gd name="connsiteX223" fmla="*/ 5467256 w 7467600"/>
              <a:gd name="connsiteY223" fmla="*/ 4175494 h 6858000"/>
              <a:gd name="connsiteX224" fmla="*/ 5448069 w 7467600"/>
              <a:gd name="connsiteY224" fmla="*/ 3567554 h 6858000"/>
              <a:gd name="connsiteX225" fmla="*/ 5425834 w 7467600"/>
              <a:gd name="connsiteY225" fmla="*/ 3162785 h 6858000"/>
              <a:gd name="connsiteX226" fmla="*/ 1318687 w 7467600"/>
              <a:gd name="connsiteY226" fmla="*/ 3113840 h 6858000"/>
              <a:gd name="connsiteX227" fmla="*/ 1066793 w 7467600"/>
              <a:gd name="connsiteY227" fmla="*/ 3212171 h 6858000"/>
              <a:gd name="connsiteX228" fmla="*/ 993319 w 7467600"/>
              <a:gd name="connsiteY228" fmla="*/ 3247648 h 6858000"/>
              <a:gd name="connsiteX229" fmla="*/ 853081 w 7467600"/>
              <a:gd name="connsiteY229" fmla="*/ 3312410 h 6858000"/>
              <a:gd name="connsiteX230" fmla="*/ 805957 w 7467600"/>
              <a:gd name="connsiteY230" fmla="*/ 3330443 h 6858000"/>
              <a:gd name="connsiteX231" fmla="*/ 1318687 w 7467600"/>
              <a:gd name="connsiteY231" fmla="*/ 3113840 h 6858000"/>
              <a:gd name="connsiteX232" fmla="*/ 5453702 w 7467600"/>
              <a:gd name="connsiteY232" fmla="*/ 3090882 h 6858000"/>
              <a:gd name="connsiteX233" fmla="*/ 5480135 w 7467600"/>
              <a:gd name="connsiteY233" fmla="*/ 3565802 h 6858000"/>
              <a:gd name="connsiteX234" fmla="*/ 5499023 w 7467600"/>
              <a:gd name="connsiteY234" fmla="*/ 4166310 h 6858000"/>
              <a:gd name="connsiteX235" fmla="*/ 5547022 w 7467600"/>
              <a:gd name="connsiteY235" fmla="*/ 3607838 h 6858000"/>
              <a:gd name="connsiteX236" fmla="*/ 5515964 w 7467600"/>
              <a:gd name="connsiteY236" fmla="*/ 3378541 h 6858000"/>
              <a:gd name="connsiteX237" fmla="*/ 5453702 w 7467600"/>
              <a:gd name="connsiteY237" fmla="*/ 3090882 h 6858000"/>
              <a:gd name="connsiteX238" fmla="*/ 1238695 w 7467600"/>
              <a:gd name="connsiteY238" fmla="*/ 3076820 h 6858000"/>
              <a:gd name="connsiteX239" fmla="*/ 716371 w 7467600"/>
              <a:gd name="connsiteY239" fmla="*/ 3293249 h 6858000"/>
              <a:gd name="connsiteX240" fmla="*/ 579522 w 7467600"/>
              <a:gd name="connsiteY240" fmla="*/ 3371759 h 6858000"/>
              <a:gd name="connsiteX241" fmla="*/ 600288 w 7467600"/>
              <a:gd name="connsiteY241" fmla="*/ 3365555 h 6858000"/>
              <a:gd name="connsiteX242" fmla="*/ 840692 w 7467600"/>
              <a:gd name="connsiteY242" fmla="*/ 3284921 h 6858000"/>
              <a:gd name="connsiteX243" fmla="*/ 979248 w 7467600"/>
              <a:gd name="connsiteY243" fmla="*/ 3221003 h 6858000"/>
              <a:gd name="connsiteX244" fmla="*/ 1053282 w 7467600"/>
              <a:gd name="connsiteY244" fmla="*/ 3185247 h 6858000"/>
              <a:gd name="connsiteX245" fmla="*/ 1320603 w 7467600"/>
              <a:gd name="connsiteY245" fmla="*/ 3081281 h 6858000"/>
              <a:gd name="connsiteX246" fmla="*/ 1238695 w 7467600"/>
              <a:gd name="connsiteY246" fmla="*/ 3076820 h 6858000"/>
              <a:gd name="connsiteX247" fmla="*/ 5425627 w 7467600"/>
              <a:gd name="connsiteY247" fmla="*/ 2954192 h 6858000"/>
              <a:gd name="connsiteX248" fmla="*/ 5470770 w 7467600"/>
              <a:gd name="connsiteY248" fmla="*/ 3005435 h 6858000"/>
              <a:gd name="connsiteX249" fmla="*/ 5519779 w 7467600"/>
              <a:gd name="connsiteY249" fmla="*/ 4359223 h 6858000"/>
              <a:gd name="connsiteX250" fmla="*/ 5520293 w 7467600"/>
              <a:gd name="connsiteY250" fmla="*/ 4360602 h 6858000"/>
              <a:gd name="connsiteX251" fmla="*/ 5767221 w 7467600"/>
              <a:gd name="connsiteY251" fmla="*/ 4665564 h 6858000"/>
              <a:gd name="connsiteX252" fmla="*/ 6937169 w 7467600"/>
              <a:gd name="connsiteY252" fmla="*/ 4815941 h 6858000"/>
              <a:gd name="connsiteX253" fmla="*/ 6953922 w 7467600"/>
              <a:gd name="connsiteY253" fmla="*/ 4890068 h 6858000"/>
              <a:gd name="connsiteX254" fmla="*/ 6071359 w 7467600"/>
              <a:gd name="connsiteY254" fmla="*/ 4770770 h 6858000"/>
              <a:gd name="connsiteX255" fmla="*/ 6038839 w 7467600"/>
              <a:gd name="connsiteY255" fmla="*/ 4764474 h 6858000"/>
              <a:gd name="connsiteX256" fmla="*/ 6038706 w 7467600"/>
              <a:gd name="connsiteY256" fmla="*/ 4763847 h 6858000"/>
              <a:gd name="connsiteX257" fmla="*/ 6037784 w 7467600"/>
              <a:gd name="connsiteY257" fmla="*/ 4764270 h 6858000"/>
              <a:gd name="connsiteX258" fmla="*/ 6038839 w 7467600"/>
              <a:gd name="connsiteY258" fmla="*/ 4764474 h 6858000"/>
              <a:gd name="connsiteX259" fmla="*/ 6040338 w 7467600"/>
              <a:gd name="connsiteY259" fmla="*/ 4771418 h 6858000"/>
              <a:gd name="connsiteX260" fmla="*/ 6024488 w 7467600"/>
              <a:gd name="connsiteY260" fmla="*/ 4809903 h 6858000"/>
              <a:gd name="connsiteX261" fmla="*/ 5599771 w 7467600"/>
              <a:gd name="connsiteY261" fmla="*/ 5509652 h 6858000"/>
              <a:gd name="connsiteX262" fmla="*/ 5548843 w 7467600"/>
              <a:gd name="connsiteY262" fmla="*/ 5563845 h 6858000"/>
              <a:gd name="connsiteX263" fmla="*/ 5940952 w 7467600"/>
              <a:gd name="connsiteY263" fmla="*/ 6250028 h 6858000"/>
              <a:gd name="connsiteX264" fmla="*/ 6043441 w 7467600"/>
              <a:gd name="connsiteY264" fmla="*/ 6665847 h 6858000"/>
              <a:gd name="connsiteX265" fmla="*/ 6093432 w 7467600"/>
              <a:gd name="connsiteY265" fmla="*/ 6858000 h 6858000"/>
              <a:gd name="connsiteX266" fmla="*/ 6034344 w 7467600"/>
              <a:gd name="connsiteY266" fmla="*/ 6858000 h 6858000"/>
              <a:gd name="connsiteX267" fmla="*/ 6026679 w 7467600"/>
              <a:gd name="connsiteY267" fmla="*/ 6836959 h 6858000"/>
              <a:gd name="connsiteX268" fmla="*/ 5800441 w 7467600"/>
              <a:gd name="connsiteY268" fmla="*/ 6335286 h 6858000"/>
              <a:gd name="connsiteX269" fmla="*/ 5526562 w 7467600"/>
              <a:gd name="connsiteY269" fmla="*/ 5705388 h 6858000"/>
              <a:gd name="connsiteX270" fmla="*/ 5519640 w 7467600"/>
              <a:gd name="connsiteY270" fmla="*/ 5683774 h 6858000"/>
              <a:gd name="connsiteX271" fmla="*/ 5844559 w 7467600"/>
              <a:gd name="connsiteY271" fmla="*/ 6553349 h 6858000"/>
              <a:gd name="connsiteX272" fmla="*/ 5975994 w 7467600"/>
              <a:gd name="connsiteY272" fmla="*/ 6858000 h 6858000"/>
              <a:gd name="connsiteX273" fmla="*/ 5898547 w 7467600"/>
              <a:gd name="connsiteY273" fmla="*/ 6858000 h 6858000"/>
              <a:gd name="connsiteX274" fmla="*/ 5682041 w 7467600"/>
              <a:gd name="connsiteY274" fmla="*/ 6355860 h 6858000"/>
              <a:gd name="connsiteX275" fmla="*/ 5461758 w 7467600"/>
              <a:gd name="connsiteY275" fmla="*/ 5820220 h 6858000"/>
              <a:gd name="connsiteX276" fmla="*/ 5237282 w 7467600"/>
              <a:gd name="connsiteY276" fmla="*/ 6579086 h 6858000"/>
              <a:gd name="connsiteX277" fmla="*/ 5115009 w 7467600"/>
              <a:gd name="connsiteY277" fmla="*/ 6858000 h 6858000"/>
              <a:gd name="connsiteX278" fmla="*/ 5028074 w 7467600"/>
              <a:gd name="connsiteY278" fmla="*/ 6858000 h 6858000"/>
              <a:gd name="connsiteX279" fmla="*/ 5079508 w 7467600"/>
              <a:gd name="connsiteY279" fmla="*/ 6749074 h 6858000"/>
              <a:gd name="connsiteX280" fmla="*/ 5371846 w 7467600"/>
              <a:gd name="connsiteY280" fmla="*/ 5924413 h 6858000"/>
              <a:gd name="connsiteX281" fmla="*/ 5270512 w 7467600"/>
              <a:gd name="connsiteY281" fmla="*/ 6138975 h 6858000"/>
              <a:gd name="connsiteX282" fmla="*/ 5062409 w 7467600"/>
              <a:gd name="connsiteY282" fmla="*/ 6653544 h 6858000"/>
              <a:gd name="connsiteX283" fmla="*/ 5036628 w 7467600"/>
              <a:gd name="connsiteY283" fmla="*/ 6754247 h 6858000"/>
              <a:gd name="connsiteX284" fmla="*/ 5009112 w 7467600"/>
              <a:gd name="connsiteY284" fmla="*/ 6858000 h 6858000"/>
              <a:gd name="connsiteX285" fmla="*/ 4976679 w 7467600"/>
              <a:gd name="connsiteY285" fmla="*/ 6858000 h 6858000"/>
              <a:gd name="connsiteX286" fmla="*/ 5006537 w 7467600"/>
              <a:gd name="connsiteY286" fmla="*/ 6747068 h 6858000"/>
              <a:gd name="connsiteX287" fmla="*/ 5032723 w 7467600"/>
              <a:gd name="connsiteY287" fmla="*/ 6644957 h 6858000"/>
              <a:gd name="connsiteX288" fmla="*/ 5242949 w 7467600"/>
              <a:gd name="connsiteY288" fmla="*/ 6125175 h 6858000"/>
              <a:gd name="connsiteX289" fmla="*/ 5286321 w 7467600"/>
              <a:gd name="connsiteY289" fmla="*/ 6033555 h 6858000"/>
              <a:gd name="connsiteX290" fmla="*/ 5008210 w 7467600"/>
              <a:gd name="connsiteY290" fmla="*/ 6649194 h 6858000"/>
              <a:gd name="connsiteX291" fmla="*/ 4986321 w 7467600"/>
              <a:gd name="connsiteY291" fmla="*/ 6765687 h 6858000"/>
              <a:gd name="connsiteX292" fmla="*/ 4973474 w 7467600"/>
              <a:gd name="connsiteY292" fmla="*/ 6858000 h 6858000"/>
              <a:gd name="connsiteX293" fmla="*/ 4907178 w 7467600"/>
              <a:gd name="connsiteY293" fmla="*/ 6858000 h 6858000"/>
              <a:gd name="connsiteX294" fmla="*/ 4910810 w 7467600"/>
              <a:gd name="connsiteY294" fmla="*/ 6829660 h 6858000"/>
              <a:gd name="connsiteX295" fmla="*/ 4987461 w 7467600"/>
              <a:gd name="connsiteY295" fmla="*/ 6432994 h 6858000"/>
              <a:gd name="connsiteX296" fmla="*/ 5179262 w 7467600"/>
              <a:gd name="connsiteY296" fmla="*/ 6035044 h 6858000"/>
              <a:gd name="connsiteX297" fmla="*/ 4689678 w 7467600"/>
              <a:gd name="connsiteY297" fmla="*/ 6440241 h 6858000"/>
              <a:gd name="connsiteX298" fmla="*/ 4477543 w 7467600"/>
              <a:gd name="connsiteY298" fmla="*/ 6674836 h 6858000"/>
              <a:gd name="connsiteX299" fmla="*/ 4329957 w 7467600"/>
              <a:gd name="connsiteY299" fmla="*/ 6858000 h 6858000"/>
              <a:gd name="connsiteX300" fmla="*/ 4218595 w 7467600"/>
              <a:gd name="connsiteY300" fmla="*/ 6858000 h 6858000"/>
              <a:gd name="connsiteX301" fmla="*/ 4368888 w 7467600"/>
              <a:gd name="connsiteY301" fmla="*/ 6668412 h 6858000"/>
              <a:gd name="connsiteX302" fmla="*/ 4563091 w 7467600"/>
              <a:gd name="connsiteY302" fmla="*/ 6442508 h 6858000"/>
              <a:gd name="connsiteX303" fmla="*/ 5387324 w 7467600"/>
              <a:gd name="connsiteY303" fmla="*/ 5705830 h 6858000"/>
              <a:gd name="connsiteX304" fmla="*/ 5073620 w 7467600"/>
              <a:gd name="connsiteY304" fmla="*/ 5955437 h 6858000"/>
              <a:gd name="connsiteX305" fmla="*/ 4689789 w 7467600"/>
              <a:gd name="connsiteY305" fmla="*/ 6268382 h 6858000"/>
              <a:gd name="connsiteX306" fmla="*/ 4418722 w 7467600"/>
              <a:gd name="connsiteY306" fmla="*/ 6570886 h 6858000"/>
              <a:gd name="connsiteX307" fmla="*/ 4214944 w 7467600"/>
              <a:gd name="connsiteY307" fmla="*/ 6858000 h 6858000"/>
              <a:gd name="connsiteX308" fmla="*/ 4177898 w 7467600"/>
              <a:gd name="connsiteY308" fmla="*/ 6858000 h 6858000"/>
              <a:gd name="connsiteX309" fmla="*/ 4391597 w 7467600"/>
              <a:gd name="connsiteY309" fmla="*/ 6556370 h 6858000"/>
              <a:gd name="connsiteX310" fmla="*/ 4668889 w 7467600"/>
              <a:gd name="connsiteY310" fmla="*/ 6246399 h 6858000"/>
              <a:gd name="connsiteX311" fmla="*/ 5055427 w 7467600"/>
              <a:gd name="connsiteY311" fmla="*/ 5931476 h 6858000"/>
              <a:gd name="connsiteX312" fmla="*/ 5371814 w 7467600"/>
              <a:gd name="connsiteY312" fmla="*/ 5678975 h 6858000"/>
              <a:gd name="connsiteX313" fmla="*/ 4987918 w 7467600"/>
              <a:gd name="connsiteY313" fmla="*/ 5838701 h 6858000"/>
              <a:gd name="connsiteX314" fmla="*/ 4317146 w 7467600"/>
              <a:gd name="connsiteY314" fmla="*/ 6587716 h 6858000"/>
              <a:gd name="connsiteX315" fmla="*/ 4171627 w 7467600"/>
              <a:gd name="connsiteY315" fmla="*/ 6858000 h 6858000"/>
              <a:gd name="connsiteX316" fmla="*/ 4081585 w 7467600"/>
              <a:gd name="connsiteY316" fmla="*/ 6858000 h 6858000"/>
              <a:gd name="connsiteX317" fmla="*/ 4238603 w 7467600"/>
              <a:gd name="connsiteY317" fmla="*/ 6559341 h 6858000"/>
              <a:gd name="connsiteX318" fmla="*/ 4778333 w 7467600"/>
              <a:gd name="connsiteY318" fmla="*/ 5873626 h 6858000"/>
              <a:gd name="connsiteX319" fmla="*/ 5414185 w 7467600"/>
              <a:gd name="connsiteY319" fmla="*/ 5573882 h 6858000"/>
              <a:gd name="connsiteX320" fmla="*/ 5959648 w 7467600"/>
              <a:gd name="connsiteY320" fmla="*/ 4760797 h 6858000"/>
              <a:gd name="connsiteX321" fmla="*/ 5355019 w 7467600"/>
              <a:gd name="connsiteY321" fmla="*/ 4734672 h 6858000"/>
              <a:gd name="connsiteX322" fmla="*/ 5083565 w 7467600"/>
              <a:gd name="connsiteY322" fmla="*/ 5179121 h 6858000"/>
              <a:gd name="connsiteX323" fmla="*/ 4713577 w 7467600"/>
              <a:gd name="connsiteY323" fmla="*/ 5616803 h 6858000"/>
              <a:gd name="connsiteX324" fmla="*/ 3989559 w 7467600"/>
              <a:gd name="connsiteY324" fmla="*/ 6145945 h 6858000"/>
              <a:gd name="connsiteX325" fmla="*/ 3939824 w 7467600"/>
              <a:gd name="connsiteY325" fmla="*/ 6066900 h 6858000"/>
              <a:gd name="connsiteX326" fmla="*/ 4584537 w 7467600"/>
              <a:gd name="connsiteY326" fmla="*/ 5324826 h 6858000"/>
              <a:gd name="connsiteX327" fmla="*/ 5037105 w 7467600"/>
              <a:gd name="connsiteY327" fmla="*/ 5088765 h 6858000"/>
              <a:gd name="connsiteX328" fmla="*/ 5039930 w 7467600"/>
              <a:gd name="connsiteY328" fmla="*/ 5089585 h 6858000"/>
              <a:gd name="connsiteX329" fmla="*/ 5263764 w 7467600"/>
              <a:gd name="connsiteY329" fmla="*/ 4735525 h 6858000"/>
              <a:gd name="connsiteX330" fmla="*/ 4086300 w 7467600"/>
              <a:gd name="connsiteY330" fmla="*/ 4884599 h 6858000"/>
              <a:gd name="connsiteX331" fmla="*/ 4085485 w 7467600"/>
              <a:gd name="connsiteY331" fmla="*/ 4899070 h 6858000"/>
              <a:gd name="connsiteX332" fmla="*/ 3871915 w 7467600"/>
              <a:gd name="connsiteY332" fmla="*/ 5253645 h 6858000"/>
              <a:gd name="connsiteX333" fmla="*/ 3799374 w 7467600"/>
              <a:gd name="connsiteY333" fmla="*/ 5466127 h 6858000"/>
              <a:gd name="connsiteX334" fmla="*/ 3498850 w 7467600"/>
              <a:gd name="connsiteY334" fmla="*/ 6661888 h 6858000"/>
              <a:gd name="connsiteX335" fmla="*/ 3399216 w 7467600"/>
              <a:gd name="connsiteY335" fmla="*/ 6858000 h 6858000"/>
              <a:gd name="connsiteX336" fmla="*/ 3303688 w 7467600"/>
              <a:gd name="connsiteY336" fmla="*/ 6858000 h 6858000"/>
              <a:gd name="connsiteX337" fmla="*/ 3391774 w 7467600"/>
              <a:gd name="connsiteY337" fmla="*/ 6697181 h 6858000"/>
              <a:gd name="connsiteX338" fmla="*/ 3735540 w 7467600"/>
              <a:gd name="connsiteY338" fmla="*/ 5546923 h 6858000"/>
              <a:gd name="connsiteX339" fmla="*/ 3729438 w 7467600"/>
              <a:gd name="connsiteY339" fmla="*/ 5569058 h 6858000"/>
              <a:gd name="connsiteX340" fmla="*/ 3707782 w 7467600"/>
              <a:gd name="connsiteY340" fmla="*/ 5644908 h 6858000"/>
              <a:gd name="connsiteX341" fmla="*/ 3583827 w 7467600"/>
              <a:gd name="connsiteY341" fmla="*/ 6039215 h 6858000"/>
              <a:gd name="connsiteX342" fmla="*/ 3547861 w 7467600"/>
              <a:gd name="connsiteY342" fmla="*/ 6129609 h 6858000"/>
              <a:gd name="connsiteX343" fmla="*/ 3490905 w 7467600"/>
              <a:gd name="connsiteY343" fmla="*/ 6277660 h 6858000"/>
              <a:gd name="connsiteX344" fmla="*/ 3455859 w 7467600"/>
              <a:gd name="connsiteY344" fmla="*/ 6391301 h 6858000"/>
              <a:gd name="connsiteX345" fmla="*/ 3429112 w 7467600"/>
              <a:gd name="connsiteY345" fmla="*/ 6479469 h 6858000"/>
              <a:gd name="connsiteX346" fmla="*/ 3304862 w 7467600"/>
              <a:gd name="connsiteY346" fmla="*/ 6796476 h 6858000"/>
              <a:gd name="connsiteX347" fmla="*/ 3276071 w 7467600"/>
              <a:gd name="connsiteY347" fmla="*/ 6858000 h 6858000"/>
              <a:gd name="connsiteX348" fmla="*/ 3240805 w 7467600"/>
              <a:gd name="connsiteY348" fmla="*/ 6858000 h 6858000"/>
              <a:gd name="connsiteX349" fmla="*/ 3275917 w 7467600"/>
              <a:gd name="connsiteY349" fmla="*/ 6783192 h 6858000"/>
              <a:gd name="connsiteX350" fmla="*/ 3399358 w 7467600"/>
              <a:gd name="connsiteY350" fmla="*/ 6469011 h 6858000"/>
              <a:gd name="connsiteX351" fmla="*/ 3425650 w 7467600"/>
              <a:gd name="connsiteY351" fmla="*/ 6381333 h 6858000"/>
              <a:gd name="connsiteX352" fmla="*/ 3460661 w 7467600"/>
              <a:gd name="connsiteY352" fmla="*/ 6266763 h 6858000"/>
              <a:gd name="connsiteX353" fmla="*/ 3518021 w 7467600"/>
              <a:gd name="connsiteY353" fmla="*/ 6117298 h 6858000"/>
              <a:gd name="connsiteX354" fmla="*/ 3554035 w 7467600"/>
              <a:gd name="connsiteY354" fmla="*/ 6027832 h 6858000"/>
              <a:gd name="connsiteX355" fmla="*/ 3677174 w 7467600"/>
              <a:gd name="connsiteY355" fmla="*/ 5636351 h 6858000"/>
              <a:gd name="connsiteX356" fmla="*/ 3698819 w 7467600"/>
              <a:gd name="connsiteY356" fmla="*/ 5560503 h 6858000"/>
              <a:gd name="connsiteX357" fmla="*/ 3702094 w 7467600"/>
              <a:gd name="connsiteY357" fmla="*/ 5549194 h 6858000"/>
              <a:gd name="connsiteX358" fmla="*/ 3398355 w 7467600"/>
              <a:gd name="connsiteY358" fmla="*/ 6094603 h 6858000"/>
              <a:gd name="connsiteX359" fmla="*/ 3193941 w 7467600"/>
              <a:gd name="connsiteY359" fmla="*/ 6798775 h 6858000"/>
              <a:gd name="connsiteX360" fmla="*/ 3184140 w 7467600"/>
              <a:gd name="connsiteY360" fmla="*/ 6858000 h 6858000"/>
              <a:gd name="connsiteX361" fmla="*/ 3099978 w 7467600"/>
              <a:gd name="connsiteY361" fmla="*/ 6858000 h 6858000"/>
              <a:gd name="connsiteX362" fmla="*/ 3101556 w 7467600"/>
              <a:gd name="connsiteY362" fmla="*/ 6843337 h 6858000"/>
              <a:gd name="connsiteX363" fmla="*/ 3370162 w 7467600"/>
              <a:gd name="connsiteY363" fmla="*/ 5785550 h 6858000"/>
              <a:gd name="connsiteX364" fmla="*/ 3746477 w 7467600"/>
              <a:gd name="connsiteY364" fmla="*/ 5377889 h 6858000"/>
              <a:gd name="connsiteX365" fmla="*/ 3863399 w 7467600"/>
              <a:gd name="connsiteY365" fmla="*/ 5087257 h 6858000"/>
              <a:gd name="connsiteX366" fmla="*/ 3968712 w 7467600"/>
              <a:gd name="connsiteY366" fmla="*/ 4913989 h 6858000"/>
              <a:gd name="connsiteX367" fmla="*/ 2792390 w 7467600"/>
              <a:gd name="connsiteY367" fmla="*/ 5382974 h 6858000"/>
              <a:gd name="connsiteX368" fmla="*/ 2714982 w 7467600"/>
              <a:gd name="connsiteY368" fmla="*/ 5427051 h 6858000"/>
              <a:gd name="connsiteX369" fmla="*/ 2813361 w 7467600"/>
              <a:gd name="connsiteY369" fmla="*/ 6023912 h 6858000"/>
              <a:gd name="connsiteX370" fmla="*/ 2688430 w 7467600"/>
              <a:gd name="connsiteY370" fmla="*/ 6801564 h 6858000"/>
              <a:gd name="connsiteX371" fmla="*/ 2629626 w 7467600"/>
              <a:gd name="connsiteY371" fmla="*/ 6763394 h 6858000"/>
              <a:gd name="connsiteX372" fmla="*/ 2565328 w 7467600"/>
              <a:gd name="connsiteY372" fmla="*/ 5516399 h 6858000"/>
              <a:gd name="connsiteX373" fmla="*/ 1922999 w 7467600"/>
              <a:gd name="connsiteY373" fmla="*/ 5980343 h 6858000"/>
              <a:gd name="connsiteX374" fmla="*/ 1950261 w 7467600"/>
              <a:gd name="connsiteY374" fmla="*/ 6405858 h 6858000"/>
              <a:gd name="connsiteX375" fmla="*/ 2365554 w 7467600"/>
              <a:gd name="connsiteY375" fmla="*/ 6759107 h 6858000"/>
              <a:gd name="connsiteX376" fmla="*/ 2424142 w 7467600"/>
              <a:gd name="connsiteY376" fmla="*/ 6858000 h 6858000"/>
              <a:gd name="connsiteX377" fmla="*/ 2395994 w 7467600"/>
              <a:gd name="connsiteY377" fmla="*/ 6858000 h 6858000"/>
              <a:gd name="connsiteX378" fmla="*/ 2392863 w 7467600"/>
              <a:gd name="connsiteY378" fmla="*/ 6852964 h 6858000"/>
              <a:gd name="connsiteX379" fmla="*/ 2017589 w 7467600"/>
              <a:gd name="connsiteY379" fmla="*/ 6493982 h 6858000"/>
              <a:gd name="connsiteX380" fmla="*/ 2147336 w 7467600"/>
              <a:gd name="connsiteY380" fmla="*/ 6594052 h 6858000"/>
              <a:gd name="connsiteX381" fmla="*/ 2207047 w 7467600"/>
              <a:gd name="connsiteY381" fmla="*/ 6654540 h 6858000"/>
              <a:gd name="connsiteX382" fmla="*/ 2299106 w 7467600"/>
              <a:gd name="connsiteY382" fmla="*/ 6778931 h 6858000"/>
              <a:gd name="connsiteX383" fmla="*/ 2314430 w 7467600"/>
              <a:gd name="connsiteY383" fmla="*/ 6801144 h 6858000"/>
              <a:gd name="connsiteX384" fmla="*/ 2352406 w 7467600"/>
              <a:gd name="connsiteY384" fmla="*/ 6858000 h 6858000"/>
              <a:gd name="connsiteX385" fmla="*/ 2314492 w 7467600"/>
              <a:gd name="connsiteY385" fmla="*/ 6858000 h 6858000"/>
              <a:gd name="connsiteX386" fmla="*/ 2288095 w 7467600"/>
              <a:gd name="connsiteY386" fmla="*/ 6818030 h 6858000"/>
              <a:gd name="connsiteX387" fmla="*/ 2272768 w 7467600"/>
              <a:gd name="connsiteY387" fmla="*/ 6795822 h 6858000"/>
              <a:gd name="connsiteX388" fmla="*/ 2182715 w 7467600"/>
              <a:gd name="connsiteY388" fmla="*/ 6675071 h 6858000"/>
              <a:gd name="connsiteX389" fmla="*/ 2032061 w 7467600"/>
              <a:gd name="connsiteY389" fmla="*/ 6541380 h 6858000"/>
              <a:gd name="connsiteX390" fmla="*/ 2257220 w 7467600"/>
              <a:gd name="connsiteY390" fmla="*/ 6826257 h 6858000"/>
              <a:gd name="connsiteX391" fmla="*/ 2281324 w 7467600"/>
              <a:gd name="connsiteY391" fmla="*/ 6858000 h 6858000"/>
              <a:gd name="connsiteX392" fmla="*/ 2242860 w 7467600"/>
              <a:gd name="connsiteY392" fmla="*/ 6858000 h 6858000"/>
              <a:gd name="connsiteX393" fmla="*/ 2232818 w 7467600"/>
              <a:gd name="connsiteY393" fmla="*/ 6844926 h 6858000"/>
              <a:gd name="connsiteX394" fmla="*/ 1990172 w 7467600"/>
              <a:gd name="connsiteY394" fmla="*/ 6542121 h 6858000"/>
              <a:gd name="connsiteX395" fmla="*/ 2124090 w 7467600"/>
              <a:gd name="connsiteY395" fmla="*/ 6761017 h 6858000"/>
              <a:gd name="connsiteX396" fmla="*/ 2200380 w 7467600"/>
              <a:gd name="connsiteY396" fmla="*/ 6858000 h 6858000"/>
              <a:gd name="connsiteX397" fmla="*/ 2147507 w 7467600"/>
              <a:gd name="connsiteY397" fmla="*/ 6858000 h 6858000"/>
              <a:gd name="connsiteX398" fmla="*/ 2070668 w 7467600"/>
              <a:gd name="connsiteY398" fmla="*/ 6761520 h 6858000"/>
              <a:gd name="connsiteX399" fmla="*/ 1975142 w 7467600"/>
              <a:gd name="connsiteY399" fmla="*/ 6585570 h 6858000"/>
              <a:gd name="connsiteX400" fmla="*/ 2050035 w 7467600"/>
              <a:gd name="connsiteY400" fmla="*/ 6813345 h 6858000"/>
              <a:gd name="connsiteX401" fmla="*/ 2063025 w 7467600"/>
              <a:gd name="connsiteY401" fmla="*/ 6858000 h 6858000"/>
              <a:gd name="connsiteX402" fmla="*/ 2021675 w 7467600"/>
              <a:gd name="connsiteY402" fmla="*/ 6858000 h 6858000"/>
              <a:gd name="connsiteX403" fmla="*/ 2019308 w 7467600"/>
              <a:gd name="connsiteY403" fmla="*/ 6847118 h 6858000"/>
              <a:gd name="connsiteX404" fmla="*/ 1938835 w 7467600"/>
              <a:gd name="connsiteY404" fmla="*/ 6551160 h 6858000"/>
              <a:gd name="connsiteX405" fmla="*/ 1953230 w 7467600"/>
              <a:gd name="connsiteY405" fmla="*/ 6759699 h 6858000"/>
              <a:gd name="connsiteX406" fmla="*/ 1956763 w 7467600"/>
              <a:gd name="connsiteY406" fmla="*/ 6778191 h 6858000"/>
              <a:gd name="connsiteX407" fmla="*/ 1967925 w 7467600"/>
              <a:gd name="connsiteY407" fmla="*/ 6858000 h 6858000"/>
              <a:gd name="connsiteX408" fmla="*/ 1936622 w 7467600"/>
              <a:gd name="connsiteY408" fmla="*/ 6858000 h 6858000"/>
              <a:gd name="connsiteX409" fmla="*/ 1926261 w 7467600"/>
              <a:gd name="connsiteY409" fmla="*/ 6784064 h 6858000"/>
              <a:gd name="connsiteX410" fmla="*/ 1922724 w 7467600"/>
              <a:gd name="connsiteY410" fmla="*/ 6765577 h 6858000"/>
              <a:gd name="connsiteX411" fmla="*/ 1904650 w 7467600"/>
              <a:gd name="connsiteY411" fmla="*/ 6639616 h 6858000"/>
              <a:gd name="connsiteX412" fmla="*/ 1885273 w 7467600"/>
              <a:gd name="connsiteY412" fmla="*/ 6858000 h 6858000"/>
              <a:gd name="connsiteX413" fmla="*/ 1854363 w 7467600"/>
              <a:gd name="connsiteY413" fmla="*/ 6858000 h 6858000"/>
              <a:gd name="connsiteX414" fmla="*/ 1880391 w 7467600"/>
              <a:gd name="connsiteY414" fmla="*/ 6603796 h 6858000"/>
              <a:gd name="connsiteX415" fmla="*/ 1818273 w 7467600"/>
              <a:gd name="connsiteY415" fmla="*/ 6715729 h 6858000"/>
              <a:gd name="connsiteX416" fmla="*/ 1794691 w 7467600"/>
              <a:gd name="connsiteY416" fmla="*/ 6843239 h 6858000"/>
              <a:gd name="connsiteX417" fmla="*/ 1794914 w 7467600"/>
              <a:gd name="connsiteY417" fmla="*/ 6858000 h 6858000"/>
              <a:gd name="connsiteX418" fmla="*/ 1746128 w 7467600"/>
              <a:gd name="connsiteY418" fmla="*/ 6858000 h 6858000"/>
              <a:gd name="connsiteX419" fmla="*/ 1753934 w 7467600"/>
              <a:gd name="connsiteY419" fmla="*/ 6724796 h 6858000"/>
              <a:gd name="connsiteX420" fmla="*/ 1792053 w 7467600"/>
              <a:gd name="connsiteY420" fmla="*/ 6572396 h 6858000"/>
              <a:gd name="connsiteX421" fmla="*/ 1862248 w 7467600"/>
              <a:gd name="connsiteY421" fmla="*/ 6266397 h 6858000"/>
              <a:gd name="connsiteX422" fmla="*/ 1862250 w 7467600"/>
              <a:gd name="connsiteY422" fmla="*/ 6033531 h 6858000"/>
              <a:gd name="connsiteX423" fmla="*/ 1211999 w 7467600"/>
              <a:gd name="connsiteY423" fmla="*/ 6683610 h 6858000"/>
              <a:gd name="connsiteX424" fmla="*/ 1213266 w 7467600"/>
              <a:gd name="connsiteY424" fmla="*/ 6691947 h 6858000"/>
              <a:gd name="connsiteX425" fmla="*/ 1203370 w 7467600"/>
              <a:gd name="connsiteY425" fmla="*/ 6850676 h 6858000"/>
              <a:gd name="connsiteX426" fmla="*/ 1203671 w 7467600"/>
              <a:gd name="connsiteY426" fmla="*/ 6858000 h 6858000"/>
              <a:gd name="connsiteX427" fmla="*/ 1143180 w 7467600"/>
              <a:gd name="connsiteY427" fmla="*/ 6858000 h 6858000"/>
              <a:gd name="connsiteX428" fmla="*/ 1142176 w 7467600"/>
              <a:gd name="connsiteY428" fmla="*/ 6766045 h 6858000"/>
              <a:gd name="connsiteX429" fmla="*/ 1067484 w 7467600"/>
              <a:gd name="connsiteY429" fmla="*/ 6858000 h 6858000"/>
              <a:gd name="connsiteX430" fmla="*/ 953928 w 7467600"/>
              <a:gd name="connsiteY430" fmla="*/ 6858000 h 6858000"/>
              <a:gd name="connsiteX431" fmla="*/ 959715 w 7467600"/>
              <a:gd name="connsiteY431" fmla="*/ 6850185 h 6858000"/>
              <a:gd name="connsiteX432" fmla="*/ 1483788 w 7467600"/>
              <a:gd name="connsiteY432" fmla="*/ 6259174 h 6858000"/>
              <a:gd name="connsiteX433" fmla="*/ 1100671 w 7467600"/>
              <a:gd name="connsiteY433" fmla="*/ 6252137 h 6858000"/>
              <a:gd name="connsiteX434" fmla="*/ 1090144 w 7467600"/>
              <a:gd name="connsiteY434" fmla="*/ 6256748 h 6858000"/>
              <a:gd name="connsiteX435" fmla="*/ 1095872 w 7467600"/>
              <a:gd name="connsiteY435" fmla="*/ 6271892 h 6858000"/>
              <a:gd name="connsiteX436" fmla="*/ 262785 w 7467600"/>
              <a:gd name="connsiteY436" fmla="*/ 6845450 h 6858000"/>
              <a:gd name="connsiteX437" fmla="*/ 209968 w 7467600"/>
              <a:gd name="connsiteY437" fmla="*/ 6770713 h 6858000"/>
              <a:gd name="connsiteX438" fmla="*/ 873460 w 7467600"/>
              <a:gd name="connsiteY438" fmla="*/ 6253768 h 6858000"/>
              <a:gd name="connsiteX439" fmla="*/ 192686 w 7467600"/>
              <a:gd name="connsiteY439" fmla="*/ 5849257 h 6858000"/>
              <a:gd name="connsiteX440" fmla="*/ 4696 w 7467600"/>
              <a:gd name="connsiteY440" fmla="*/ 5697668 h 6858000"/>
              <a:gd name="connsiteX441" fmla="*/ 0 w 7467600"/>
              <a:gd name="connsiteY441" fmla="*/ 5689984 h 6858000"/>
              <a:gd name="connsiteX442" fmla="*/ 0 w 7467600"/>
              <a:gd name="connsiteY442" fmla="*/ 5513472 h 6858000"/>
              <a:gd name="connsiteX443" fmla="*/ 174101 w 7467600"/>
              <a:gd name="connsiteY443" fmla="*/ 5620277 h 6858000"/>
              <a:gd name="connsiteX444" fmla="*/ 891800 w 7467600"/>
              <a:gd name="connsiteY444" fmla="*/ 6036935 h 6858000"/>
              <a:gd name="connsiteX445" fmla="*/ 1072219 w 7467600"/>
              <a:gd name="connsiteY445" fmla="*/ 6169443 h 6858000"/>
              <a:gd name="connsiteX446" fmla="*/ 1074117 w 7467600"/>
              <a:gd name="connsiteY446" fmla="*/ 6170301 h 6858000"/>
              <a:gd name="connsiteX447" fmla="*/ 1083114 w 7467600"/>
              <a:gd name="connsiteY447" fmla="*/ 6174131 h 6858000"/>
              <a:gd name="connsiteX448" fmla="*/ 1543010 w 7467600"/>
              <a:gd name="connsiteY448" fmla="*/ 6191140 h 6858000"/>
              <a:gd name="connsiteX449" fmla="*/ 1551080 w 7467600"/>
              <a:gd name="connsiteY449" fmla="*/ 6195006 h 6858000"/>
              <a:gd name="connsiteX450" fmla="*/ 2345443 w 7467600"/>
              <a:gd name="connsiteY450" fmla="*/ 5549882 h 6858000"/>
              <a:gd name="connsiteX451" fmla="*/ 1721499 w 7467600"/>
              <a:gd name="connsiteY451" fmla="*/ 5599969 h 6858000"/>
              <a:gd name="connsiteX452" fmla="*/ 767716 w 7467600"/>
              <a:gd name="connsiteY452" fmla="*/ 5472768 h 6858000"/>
              <a:gd name="connsiteX453" fmla="*/ 722147 w 7467600"/>
              <a:gd name="connsiteY453" fmla="*/ 5393091 h 6858000"/>
              <a:gd name="connsiteX454" fmla="*/ 1485552 w 7467600"/>
              <a:gd name="connsiteY454" fmla="*/ 5313202 h 6858000"/>
              <a:gd name="connsiteX455" fmla="*/ 2143004 w 7467600"/>
              <a:gd name="connsiteY455" fmla="*/ 5402420 h 6858000"/>
              <a:gd name="connsiteX456" fmla="*/ 1933391 w 7467600"/>
              <a:gd name="connsiteY456" fmla="*/ 5156971 h 6858000"/>
              <a:gd name="connsiteX457" fmla="*/ 1827118 w 7467600"/>
              <a:gd name="connsiteY457" fmla="*/ 4968410 h 6858000"/>
              <a:gd name="connsiteX458" fmla="*/ 1837349 w 7467600"/>
              <a:gd name="connsiteY458" fmla="*/ 4956357 h 6858000"/>
              <a:gd name="connsiteX459" fmla="*/ 2162835 w 7467600"/>
              <a:gd name="connsiteY459" fmla="*/ 5187853 h 6858000"/>
              <a:gd name="connsiteX460" fmla="*/ 2257167 w 7467600"/>
              <a:gd name="connsiteY460" fmla="*/ 5462123 h 6858000"/>
              <a:gd name="connsiteX461" fmla="*/ 2261598 w 7467600"/>
              <a:gd name="connsiteY461" fmla="*/ 5467998 h 6858000"/>
              <a:gd name="connsiteX462" fmla="*/ 2437177 w 7467600"/>
              <a:gd name="connsiteY462" fmla="*/ 5479608 h 6858000"/>
              <a:gd name="connsiteX463" fmla="*/ 2445247 w 7467600"/>
              <a:gd name="connsiteY463" fmla="*/ 5483476 h 6858000"/>
              <a:gd name="connsiteX464" fmla="*/ 2743626 w 7467600"/>
              <a:gd name="connsiteY464" fmla="*/ 5304819 h 6858000"/>
              <a:gd name="connsiteX465" fmla="*/ 3048102 w 7467600"/>
              <a:gd name="connsiteY465" fmla="*/ 5150595 h 6858000"/>
              <a:gd name="connsiteX466" fmla="*/ 1799414 w 7467600"/>
              <a:gd name="connsiteY466" fmla="*/ 4694732 h 6858000"/>
              <a:gd name="connsiteX467" fmla="*/ 1771735 w 7467600"/>
              <a:gd name="connsiteY467" fmla="*/ 4619929 h 6858000"/>
              <a:gd name="connsiteX468" fmla="*/ 3104273 w 7467600"/>
              <a:gd name="connsiteY468" fmla="*/ 5076159 h 6858000"/>
              <a:gd name="connsiteX469" fmla="*/ 3113245 w 7467600"/>
              <a:gd name="connsiteY469" fmla="*/ 5090705 h 6858000"/>
              <a:gd name="connsiteX470" fmla="*/ 3126294 w 7467600"/>
              <a:gd name="connsiteY470" fmla="*/ 5114400 h 6858000"/>
              <a:gd name="connsiteX471" fmla="*/ 3937433 w 7467600"/>
              <a:gd name="connsiteY471" fmla="*/ 4830473 h 6858000"/>
              <a:gd name="connsiteX472" fmla="*/ 3590475 w 7467600"/>
              <a:gd name="connsiteY472" fmla="*/ 4597974 h 6858000"/>
              <a:gd name="connsiteX473" fmla="*/ 3100264 w 7467600"/>
              <a:gd name="connsiteY473" fmla="*/ 4579845 h 6858000"/>
              <a:gd name="connsiteX474" fmla="*/ 2183576 w 7467600"/>
              <a:gd name="connsiteY474" fmla="*/ 4227150 h 6858000"/>
              <a:gd name="connsiteX475" fmla="*/ 2151029 w 7467600"/>
              <a:gd name="connsiteY475" fmla="*/ 4146947 h 6858000"/>
              <a:gd name="connsiteX476" fmla="*/ 3563434 w 7467600"/>
              <a:gd name="connsiteY476" fmla="*/ 4469115 h 6858000"/>
              <a:gd name="connsiteX477" fmla="*/ 3177952 w 7467600"/>
              <a:gd name="connsiteY477" fmla="*/ 3657386 h 6858000"/>
              <a:gd name="connsiteX478" fmla="*/ 3189263 w 7467600"/>
              <a:gd name="connsiteY478" fmla="*/ 3625726 h 6858000"/>
              <a:gd name="connsiteX479" fmla="*/ 3560912 w 7467600"/>
              <a:gd name="connsiteY479" fmla="*/ 4079863 h 6858000"/>
              <a:gd name="connsiteX480" fmla="*/ 3626636 w 7467600"/>
              <a:gd name="connsiteY480" fmla="*/ 4512230 h 6858000"/>
              <a:gd name="connsiteX481" fmla="*/ 3653088 w 7467600"/>
              <a:gd name="connsiteY481" fmla="*/ 4521417 h 6858000"/>
              <a:gd name="connsiteX482" fmla="*/ 3988128 w 7467600"/>
              <a:gd name="connsiteY482" fmla="*/ 4817267 h 6858000"/>
              <a:gd name="connsiteX483" fmla="*/ 4830582 w 7467600"/>
              <a:gd name="connsiteY483" fmla="*/ 4676000 h 6858000"/>
              <a:gd name="connsiteX484" fmla="*/ 4830100 w 7467600"/>
              <a:gd name="connsiteY484" fmla="*/ 4675554 h 6858000"/>
              <a:gd name="connsiteX485" fmla="*/ 4036318 w 7467600"/>
              <a:gd name="connsiteY485" fmla="*/ 4147013 h 6858000"/>
              <a:gd name="connsiteX486" fmla="*/ 3432098 w 7467600"/>
              <a:gd name="connsiteY486" fmla="*/ 3537312 h 6858000"/>
              <a:gd name="connsiteX487" fmla="*/ 3446761 w 7467600"/>
              <a:gd name="connsiteY487" fmla="*/ 3461278 h 6858000"/>
              <a:gd name="connsiteX488" fmla="*/ 4419733 w 7467600"/>
              <a:gd name="connsiteY488" fmla="*/ 3963555 h 6858000"/>
              <a:gd name="connsiteX489" fmla="*/ 4781371 w 7467600"/>
              <a:gd name="connsiteY489" fmla="*/ 4458604 h 6858000"/>
              <a:gd name="connsiteX490" fmla="*/ 4780440 w 7467600"/>
              <a:gd name="connsiteY490" fmla="*/ 4470290 h 6858000"/>
              <a:gd name="connsiteX491" fmla="*/ 4898954 w 7467600"/>
              <a:gd name="connsiteY491" fmla="*/ 4662092 h 6858000"/>
              <a:gd name="connsiteX492" fmla="*/ 4900699 w 7467600"/>
              <a:gd name="connsiteY492" fmla="*/ 4670867 h 6858000"/>
              <a:gd name="connsiteX493" fmla="*/ 5714511 w 7467600"/>
              <a:gd name="connsiteY493" fmla="*/ 4663483 h 6858000"/>
              <a:gd name="connsiteX494" fmla="*/ 5464793 w 7467600"/>
              <a:gd name="connsiteY494" fmla="*/ 4393556 h 6858000"/>
              <a:gd name="connsiteX495" fmla="*/ 5461897 w 7467600"/>
              <a:gd name="connsiteY495" fmla="*/ 4390879 h 6858000"/>
              <a:gd name="connsiteX496" fmla="*/ 4294126 w 7467600"/>
              <a:gd name="connsiteY496" fmla="*/ 3303048 h 6858000"/>
              <a:gd name="connsiteX497" fmla="*/ 4305321 w 7467600"/>
              <a:gd name="connsiteY497" fmla="*/ 3256953 h 6858000"/>
              <a:gd name="connsiteX498" fmla="*/ 4949299 w 7467600"/>
              <a:gd name="connsiteY498" fmla="*/ 3766336 h 6858000"/>
              <a:gd name="connsiteX499" fmla="*/ 5291452 w 7467600"/>
              <a:gd name="connsiteY499" fmla="*/ 4076801 h 6858000"/>
              <a:gd name="connsiteX500" fmla="*/ 5434998 w 7467600"/>
              <a:gd name="connsiteY500" fmla="*/ 4254100 h 6858000"/>
              <a:gd name="connsiteX501" fmla="*/ 5351015 w 7467600"/>
              <a:gd name="connsiteY501" fmla="*/ 3760989 h 6858000"/>
              <a:gd name="connsiteX502" fmla="*/ 5413780 w 7467600"/>
              <a:gd name="connsiteY502" fmla="*/ 2966265 h 6858000"/>
              <a:gd name="connsiteX503" fmla="*/ 5425627 w 7467600"/>
              <a:gd name="connsiteY503" fmla="*/ 2954192 h 6858000"/>
              <a:gd name="connsiteX504" fmla="*/ 6604735 w 7467600"/>
              <a:gd name="connsiteY504" fmla="*/ 2041381 h 6858000"/>
              <a:gd name="connsiteX505" fmla="*/ 7204487 w 7467600"/>
              <a:gd name="connsiteY505" fmla="*/ 2742112 h 6858000"/>
              <a:gd name="connsiteX506" fmla="*/ 7131592 w 7467600"/>
              <a:gd name="connsiteY506" fmla="*/ 2672096 h 6858000"/>
              <a:gd name="connsiteX507" fmla="*/ 6996344 w 7467600"/>
              <a:gd name="connsiteY507" fmla="*/ 2518310 h 6858000"/>
              <a:gd name="connsiteX508" fmla="*/ 6735495 w 7467600"/>
              <a:gd name="connsiteY508" fmla="*/ 2196890 h 6858000"/>
              <a:gd name="connsiteX509" fmla="*/ 6721901 w 7467600"/>
              <a:gd name="connsiteY509" fmla="*/ 2179274 h 6858000"/>
              <a:gd name="connsiteX510" fmla="*/ 6604735 w 7467600"/>
              <a:gd name="connsiteY510" fmla="*/ 2041381 h 6858000"/>
              <a:gd name="connsiteX511" fmla="*/ 6591670 w 7467600"/>
              <a:gd name="connsiteY511" fmla="*/ 1988277 h 6858000"/>
              <a:gd name="connsiteX512" fmla="*/ 6747349 w 7467600"/>
              <a:gd name="connsiteY512" fmla="*/ 2160069 h 6858000"/>
              <a:gd name="connsiteX513" fmla="*/ 6760943 w 7467600"/>
              <a:gd name="connsiteY513" fmla="*/ 2177686 h 6858000"/>
              <a:gd name="connsiteX514" fmla="*/ 7021065 w 7467600"/>
              <a:gd name="connsiteY514" fmla="*/ 2498102 h 6858000"/>
              <a:gd name="connsiteX515" fmla="*/ 7155223 w 7467600"/>
              <a:gd name="connsiteY515" fmla="*/ 2650386 h 6858000"/>
              <a:gd name="connsiteX516" fmla="*/ 7203167 w 7467600"/>
              <a:gd name="connsiteY516" fmla="*/ 2697288 h 6858000"/>
              <a:gd name="connsiteX517" fmla="*/ 6937703 w 7467600"/>
              <a:gd name="connsiteY517" fmla="*/ 2321981 h 6858000"/>
              <a:gd name="connsiteX518" fmla="*/ 6591670 w 7467600"/>
              <a:gd name="connsiteY518" fmla="*/ 1988277 h 6858000"/>
              <a:gd name="connsiteX519" fmla="*/ 5798671 w 7467600"/>
              <a:gd name="connsiteY519" fmla="*/ 1981601 h 6858000"/>
              <a:gd name="connsiteX520" fmla="*/ 5754709 w 7467600"/>
              <a:gd name="connsiteY520" fmla="*/ 2071454 h 6858000"/>
              <a:gd name="connsiteX521" fmla="*/ 5763044 w 7467600"/>
              <a:gd name="connsiteY521" fmla="*/ 2842206 h 6858000"/>
              <a:gd name="connsiteX522" fmla="*/ 5764974 w 7467600"/>
              <a:gd name="connsiteY522" fmla="*/ 2799609 h 6858000"/>
              <a:gd name="connsiteX523" fmla="*/ 5767665 w 7467600"/>
              <a:gd name="connsiteY523" fmla="*/ 2666409 h 6858000"/>
              <a:gd name="connsiteX524" fmla="*/ 5763055 w 7467600"/>
              <a:gd name="connsiteY524" fmla="*/ 2579705 h 6858000"/>
              <a:gd name="connsiteX525" fmla="*/ 5758079 w 7467600"/>
              <a:gd name="connsiteY525" fmla="*/ 2492508 h 6858000"/>
              <a:gd name="connsiteX526" fmla="*/ 5779325 w 7467600"/>
              <a:gd name="connsiteY526" fmla="*/ 2197069 h 6858000"/>
              <a:gd name="connsiteX527" fmla="*/ 5798671 w 7467600"/>
              <a:gd name="connsiteY527" fmla="*/ 1981601 h 6858000"/>
              <a:gd name="connsiteX528" fmla="*/ 5829202 w 7467600"/>
              <a:gd name="connsiteY528" fmla="*/ 1971679 h 6858000"/>
              <a:gd name="connsiteX529" fmla="*/ 5809558 w 7467600"/>
              <a:gd name="connsiteY529" fmla="*/ 2198043 h 6858000"/>
              <a:gd name="connsiteX530" fmla="*/ 5788653 w 7467600"/>
              <a:gd name="connsiteY530" fmla="*/ 2489430 h 6858000"/>
              <a:gd name="connsiteX531" fmla="*/ 5793439 w 7467600"/>
              <a:gd name="connsiteY531" fmla="*/ 2575235 h 6858000"/>
              <a:gd name="connsiteX532" fmla="*/ 5796837 w 7467600"/>
              <a:gd name="connsiteY532" fmla="*/ 2637633 h 6858000"/>
              <a:gd name="connsiteX533" fmla="*/ 5818614 w 7467600"/>
              <a:gd name="connsiteY533" fmla="*/ 2473055 h 6858000"/>
              <a:gd name="connsiteX534" fmla="*/ 5829202 w 7467600"/>
              <a:gd name="connsiteY534" fmla="*/ 1971679 h 6858000"/>
              <a:gd name="connsiteX535" fmla="*/ 5911389 w 7467600"/>
              <a:gd name="connsiteY535" fmla="*/ 1898371 h 6858000"/>
              <a:gd name="connsiteX536" fmla="*/ 6237627 w 7467600"/>
              <a:gd name="connsiteY536" fmla="*/ 2231921 h 6858000"/>
              <a:gd name="connsiteX537" fmla="*/ 5911389 w 7467600"/>
              <a:gd name="connsiteY537" fmla="*/ 1898371 h 6858000"/>
              <a:gd name="connsiteX538" fmla="*/ 6944437 w 7467600"/>
              <a:gd name="connsiteY538" fmla="*/ 1575402 h 6858000"/>
              <a:gd name="connsiteX539" fmla="*/ 6304730 w 7467600"/>
              <a:gd name="connsiteY539" fmla="*/ 1766654 h 6858000"/>
              <a:gd name="connsiteX540" fmla="*/ 6944437 w 7467600"/>
              <a:gd name="connsiteY540" fmla="*/ 1575402 h 6858000"/>
              <a:gd name="connsiteX541" fmla="*/ 7019523 w 7467600"/>
              <a:gd name="connsiteY541" fmla="*/ 1519450 h 6858000"/>
              <a:gd name="connsiteX542" fmla="*/ 6298091 w 7467600"/>
              <a:gd name="connsiteY542" fmla="*/ 1737122 h 6858000"/>
              <a:gd name="connsiteX543" fmla="*/ 7019523 w 7467600"/>
              <a:gd name="connsiteY543" fmla="*/ 1519450 h 6858000"/>
              <a:gd name="connsiteX544" fmla="*/ 2399523 w 7467600"/>
              <a:gd name="connsiteY544" fmla="*/ 1428234 h 6858000"/>
              <a:gd name="connsiteX545" fmla="*/ 2224982 w 7467600"/>
              <a:gd name="connsiteY545" fmla="*/ 1826201 h 6858000"/>
              <a:gd name="connsiteX546" fmla="*/ 2096099 w 7467600"/>
              <a:gd name="connsiteY546" fmla="*/ 2345900 h 6858000"/>
              <a:gd name="connsiteX547" fmla="*/ 2283317 w 7467600"/>
              <a:gd name="connsiteY547" fmla="*/ 1796925 h 6858000"/>
              <a:gd name="connsiteX548" fmla="*/ 2399523 w 7467600"/>
              <a:gd name="connsiteY548" fmla="*/ 1428234 h 6858000"/>
              <a:gd name="connsiteX549" fmla="*/ 2448558 w 7467600"/>
              <a:gd name="connsiteY549" fmla="*/ 1373435 h 6858000"/>
              <a:gd name="connsiteX550" fmla="*/ 2312521 w 7467600"/>
              <a:gd name="connsiteY550" fmla="*/ 1806140 h 6858000"/>
              <a:gd name="connsiteX551" fmla="*/ 2127533 w 7467600"/>
              <a:gd name="connsiteY551" fmla="*/ 2348380 h 6858000"/>
              <a:gd name="connsiteX552" fmla="*/ 2358080 w 7467600"/>
              <a:gd name="connsiteY552" fmla="*/ 1866134 h 6858000"/>
              <a:gd name="connsiteX553" fmla="*/ 2407436 w 7467600"/>
              <a:gd name="connsiteY553" fmla="*/ 1651070 h 6858000"/>
              <a:gd name="connsiteX554" fmla="*/ 2448558 w 7467600"/>
              <a:gd name="connsiteY554" fmla="*/ 1373435 h 6858000"/>
              <a:gd name="connsiteX555" fmla="*/ 278707 w 7467600"/>
              <a:gd name="connsiteY555" fmla="*/ 1352270 h 6858000"/>
              <a:gd name="connsiteX556" fmla="*/ 321570 w 7467600"/>
              <a:gd name="connsiteY556" fmla="*/ 1861610 h 6858000"/>
              <a:gd name="connsiteX557" fmla="*/ 294281 w 7467600"/>
              <a:gd name="connsiteY557" fmla="*/ 1440658 h 6858000"/>
              <a:gd name="connsiteX558" fmla="*/ 278707 w 7467600"/>
              <a:gd name="connsiteY558" fmla="*/ 1352270 h 6858000"/>
              <a:gd name="connsiteX559" fmla="*/ 1423821 w 7467600"/>
              <a:gd name="connsiteY559" fmla="*/ 1351958 h 6858000"/>
              <a:gd name="connsiteX560" fmla="*/ 1638521 w 7467600"/>
              <a:gd name="connsiteY560" fmla="*/ 1908470 h 6858000"/>
              <a:gd name="connsiteX561" fmla="*/ 1754199 w 7467600"/>
              <a:gd name="connsiteY561" fmla="*/ 2149284 h 6858000"/>
              <a:gd name="connsiteX562" fmla="*/ 1908359 w 7467600"/>
              <a:gd name="connsiteY562" fmla="*/ 2364988 h 6858000"/>
              <a:gd name="connsiteX563" fmla="*/ 1647661 w 7467600"/>
              <a:gd name="connsiteY563" fmla="*/ 1825945 h 6858000"/>
              <a:gd name="connsiteX564" fmla="*/ 1423821 w 7467600"/>
              <a:gd name="connsiteY564" fmla="*/ 1351958 h 6858000"/>
              <a:gd name="connsiteX565" fmla="*/ 1431890 w 7467600"/>
              <a:gd name="connsiteY565" fmla="*/ 1306475 h 6858000"/>
              <a:gd name="connsiteX566" fmla="*/ 1507597 w 7467600"/>
              <a:gd name="connsiteY566" fmla="*/ 1446132 h 6858000"/>
              <a:gd name="connsiteX567" fmla="*/ 1674586 w 7467600"/>
              <a:gd name="connsiteY567" fmla="*/ 1813832 h 6858000"/>
              <a:gd name="connsiteX568" fmla="*/ 1815950 w 7467600"/>
              <a:gd name="connsiteY568" fmla="*/ 2128564 h 6858000"/>
              <a:gd name="connsiteX569" fmla="*/ 1984242 w 7467600"/>
              <a:gd name="connsiteY569" fmla="*/ 2430829 h 6858000"/>
              <a:gd name="connsiteX570" fmla="*/ 2014023 w 7467600"/>
              <a:gd name="connsiteY570" fmla="*/ 2450995 h 6858000"/>
              <a:gd name="connsiteX571" fmla="*/ 1747337 w 7467600"/>
              <a:gd name="connsiteY571" fmla="*/ 1855264 h 6858000"/>
              <a:gd name="connsiteX572" fmla="*/ 1533749 w 7467600"/>
              <a:gd name="connsiteY572" fmla="*/ 1478656 h 6858000"/>
              <a:gd name="connsiteX573" fmla="*/ 1431890 w 7467600"/>
              <a:gd name="connsiteY573" fmla="*/ 1306475 h 6858000"/>
              <a:gd name="connsiteX574" fmla="*/ 5052692 w 7467600"/>
              <a:gd name="connsiteY574" fmla="*/ 1292994 h 6858000"/>
              <a:gd name="connsiteX575" fmla="*/ 5200661 w 7467600"/>
              <a:gd name="connsiteY575" fmla="*/ 1635186 h 6858000"/>
              <a:gd name="connsiteX576" fmla="*/ 5297138 w 7467600"/>
              <a:gd name="connsiteY576" fmla="*/ 1906351 h 6858000"/>
              <a:gd name="connsiteX577" fmla="*/ 5052692 w 7467600"/>
              <a:gd name="connsiteY577" fmla="*/ 1292994 h 6858000"/>
              <a:gd name="connsiteX578" fmla="*/ 5009948 w 7467600"/>
              <a:gd name="connsiteY578" fmla="*/ 1273619 h 6858000"/>
              <a:gd name="connsiteX579" fmla="*/ 5121777 w 7467600"/>
              <a:gd name="connsiteY579" fmla="*/ 1654213 h 6858000"/>
              <a:gd name="connsiteX580" fmla="*/ 5293545 w 7467600"/>
              <a:gd name="connsiteY580" fmla="*/ 2072247 h 6858000"/>
              <a:gd name="connsiteX581" fmla="*/ 5294042 w 7467600"/>
              <a:gd name="connsiteY581" fmla="*/ 2065019 h 6858000"/>
              <a:gd name="connsiteX582" fmla="*/ 5171936 w 7467600"/>
              <a:gd name="connsiteY582" fmla="*/ 1647613 h 6858000"/>
              <a:gd name="connsiteX583" fmla="*/ 5009948 w 7467600"/>
              <a:gd name="connsiteY583" fmla="*/ 1273619 h 6858000"/>
              <a:gd name="connsiteX584" fmla="*/ 655236 w 7467600"/>
              <a:gd name="connsiteY584" fmla="*/ 1268632 h 6858000"/>
              <a:gd name="connsiteX585" fmla="*/ 839521 w 7467600"/>
              <a:gd name="connsiteY585" fmla="*/ 1685315 h 6858000"/>
              <a:gd name="connsiteX586" fmla="*/ 1109416 w 7467600"/>
              <a:gd name="connsiteY586" fmla="*/ 2061663 h 6858000"/>
              <a:gd name="connsiteX587" fmla="*/ 1298300 w 7467600"/>
              <a:gd name="connsiteY587" fmla="*/ 2247742 h 6858000"/>
              <a:gd name="connsiteX588" fmla="*/ 1125871 w 7467600"/>
              <a:gd name="connsiteY588" fmla="*/ 1989513 h 6858000"/>
              <a:gd name="connsiteX589" fmla="*/ 981574 w 7467600"/>
              <a:gd name="connsiteY589" fmla="*/ 1783157 h 6858000"/>
              <a:gd name="connsiteX590" fmla="*/ 922198 w 7467600"/>
              <a:gd name="connsiteY590" fmla="*/ 1677437 h 6858000"/>
              <a:gd name="connsiteX591" fmla="*/ 869293 w 7467600"/>
              <a:gd name="connsiteY591" fmla="*/ 1583214 h 6858000"/>
              <a:gd name="connsiteX592" fmla="*/ 751431 w 7467600"/>
              <a:gd name="connsiteY592" fmla="*/ 1405731 h 6858000"/>
              <a:gd name="connsiteX593" fmla="*/ 655236 w 7467600"/>
              <a:gd name="connsiteY593" fmla="*/ 1268632 h 6858000"/>
              <a:gd name="connsiteX594" fmla="*/ 6516292 w 7467600"/>
              <a:gd name="connsiteY594" fmla="*/ 1263064 h 6858000"/>
              <a:gd name="connsiteX595" fmla="*/ 5736320 w 7467600"/>
              <a:gd name="connsiteY595" fmla="*/ 1501803 h 6858000"/>
              <a:gd name="connsiteX596" fmla="*/ 6516292 w 7467600"/>
              <a:gd name="connsiteY596" fmla="*/ 1263064 h 6858000"/>
              <a:gd name="connsiteX597" fmla="*/ 291466 w 7467600"/>
              <a:gd name="connsiteY597" fmla="*/ 1250369 h 6858000"/>
              <a:gd name="connsiteX598" fmla="*/ 323180 w 7467600"/>
              <a:gd name="connsiteY598" fmla="*/ 1435283 h 6858000"/>
              <a:gd name="connsiteX599" fmla="*/ 349381 w 7467600"/>
              <a:gd name="connsiteY599" fmla="*/ 1875041 h 6858000"/>
              <a:gd name="connsiteX600" fmla="*/ 374363 w 7467600"/>
              <a:gd name="connsiteY600" fmla="*/ 1506494 h 6858000"/>
              <a:gd name="connsiteX601" fmla="*/ 302168 w 7467600"/>
              <a:gd name="connsiteY601" fmla="*/ 1274495 h 6858000"/>
              <a:gd name="connsiteX602" fmla="*/ 291466 w 7467600"/>
              <a:gd name="connsiteY602" fmla="*/ 1250369 h 6858000"/>
              <a:gd name="connsiteX603" fmla="*/ 678222 w 7467600"/>
              <a:gd name="connsiteY603" fmla="*/ 1248670 h 6858000"/>
              <a:gd name="connsiteX604" fmla="*/ 775536 w 7467600"/>
              <a:gd name="connsiteY604" fmla="*/ 1388015 h 6858000"/>
              <a:gd name="connsiteX605" fmla="*/ 894529 w 7467600"/>
              <a:gd name="connsiteY605" fmla="*/ 1567739 h 6858000"/>
              <a:gd name="connsiteX606" fmla="*/ 948000 w 7467600"/>
              <a:gd name="connsiteY606" fmla="*/ 1663088 h 6858000"/>
              <a:gd name="connsiteX607" fmla="*/ 1006812 w 7467600"/>
              <a:gd name="connsiteY607" fmla="*/ 1767683 h 6858000"/>
              <a:gd name="connsiteX608" fmla="*/ 1149133 w 7467600"/>
              <a:gd name="connsiteY608" fmla="*/ 1971513 h 6858000"/>
              <a:gd name="connsiteX609" fmla="*/ 1333952 w 7467600"/>
              <a:gd name="connsiteY609" fmla="*/ 2251620 h 6858000"/>
              <a:gd name="connsiteX610" fmla="*/ 1337329 w 7467600"/>
              <a:gd name="connsiteY610" fmla="*/ 2258350 h 6858000"/>
              <a:gd name="connsiteX611" fmla="*/ 1014726 w 7467600"/>
              <a:gd name="connsiteY611" fmla="*/ 1615556 h 6858000"/>
              <a:gd name="connsiteX612" fmla="*/ 678222 w 7467600"/>
              <a:gd name="connsiteY612" fmla="*/ 1248670 h 6858000"/>
              <a:gd name="connsiteX613" fmla="*/ 6691602 w 7467600"/>
              <a:gd name="connsiteY613" fmla="*/ 1140573 h 6858000"/>
              <a:gd name="connsiteX614" fmla="*/ 6571100 w 7467600"/>
              <a:gd name="connsiteY614" fmla="*/ 1183662 h 6858000"/>
              <a:gd name="connsiteX615" fmla="*/ 6241687 w 7467600"/>
              <a:gd name="connsiteY615" fmla="*/ 1257600 h 6858000"/>
              <a:gd name="connsiteX616" fmla="*/ 5693009 w 7467600"/>
              <a:gd name="connsiteY616" fmla="*/ 1478256 h 6858000"/>
              <a:gd name="connsiteX617" fmla="*/ 6548420 w 7467600"/>
              <a:gd name="connsiteY617" fmla="*/ 1214599 h 6858000"/>
              <a:gd name="connsiteX618" fmla="*/ 6605473 w 7467600"/>
              <a:gd name="connsiteY618" fmla="*/ 1184686 h 6858000"/>
              <a:gd name="connsiteX619" fmla="*/ 6691602 w 7467600"/>
              <a:gd name="connsiteY619" fmla="*/ 1140573 h 6858000"/>
              <a:gd name="connsiteX620" fmla="*/ 4002475 w 7467600"/>
              <a:gd name="connsiteY620" fmla="*/ 1037802 h 6858000"/>
              <a:gd name="connsiteX621" fmla="*/ 4000324 w 7467600"/>
              <a:gd name="connsiteY621" fmla="*/ 1039362 h 6858000"/>
              <a:gd name="connsiteX622" fmla="*/ 4002862 w 7467600"/>
              <a:gd name="connsiteY622" fmla="*/ 1042866 h 6858000"/>
              <a:gd name="connsiteX623" fmla="*/ 4002475 w 7467600"/>
              <a:gd name="connsiteY623" fmla="*/ 1037802 h 6858000"/>
              <a:gd name="connsiteX624" fmla="*/ 506322 w 7467600"/>
              <a:gd name="connsiteY624" fmla="*/ 1020997 h 6858000"/>
              <a:gd name="connsiteX625" fmla="*/ 533068 w 7467600"/>
              <a:gd name="connsiteY625" fmla="*/ 1029409 h 6858000"/>
              <a:gd name="connsiteX626" fmla="*/ 1232525 w 7467600"/>
              <a:gd name="connsiteY626" fmla="*/ 1804675 h 6858000"/>
              <a:gd name="connsiteX627" fmla="*/ 1388858 w 7467600"/>
              <a:gd name="connsiteY627" fmla="*/ 2368011 h 6858000"/>
              <a:gd name="connsiteX628" fmla="*/ 1384098 w 7467600"/>
              <a:gd name="connsiteY628" fmla="*/ 2378125 h 6858000"/>
              <a:gd name="connsiteX629" fmla="*/ 1425393 w 7467600"/>
              <a:gd name="connsiteY629" fmla="*/ 2589124 h 6858000"/>
              <a:gd name="connsiteX630" fmla="*/ 1424001 w 7467600"/>
              <a:gd name="connsiteY630" fmla="*/ 2597541 h 6858000"/>
              <a:gd name="connsiteX631" fmla="*/ 2152729 w 7467600"/>
              <a:gd name="connsiteY631" fmla="*/ 2864487 h 6858000"/>
              <a:gd name="connsiteX632" fmla="*/ 2020609 w 7467600"/>
              <a:gd name="connsiteY632" fmla="*/ 2539671 h 6858000"/>
              <a:gd name="connsiteX633" fmla="*/ 2018920 w 7467600"/>
              <a:gd name="connsiteY633" fmla="*/ 2536309 h 6858000"/>
              <a:gd name="connsiteX634" fmla="*/ 1342441 w 7467600"/>
              <a:gd name="connsiteY634" fmla="*/ 1173017 h 6858000"/>
              <a:gd name="connsiteX635" fmla="*/ 1367925 w 7467600"/>
              <a:gd name="connsiteY635" fmla="*/ 1135648 h 6858000"/>
              <a:gd name="connsiteX636" fmla="*/ 1771401 w 7467600"/>
              <a:gd name="connsiteY636" fmla="*/ 1806673 h 6858000"/>
              <a:gd name="connsiteX637" fmla="*/ 1972385 w 7467600"/>
              <a:gd name="connsiteY637" fmla="*/ 2198735 h 6858000"/>
              <a:gd name="connsiteX638" fmla="*/ 2040892 w 7467600"/>
              <a:gd name="connsiteY638" fmla="*/ 2405205 h 6858000"/>
              <a:gd name="connsiteX639" fmla="*/ 2131689 w 7467600"/>
              <a:gd name="connsiteY639" fmla="*/ 1936926 h 6858000"/>
              <a:gd name="connsiteX640" fmla="*/ 2454820 w 7467600"/>
              <a:gd name="connsiteY640" fmla="*/ 1248808 h 6858000"/>
              <a:gd name="connsiteX641" fmla="*/ 2492512 w 7467600"/>
              <a:gd name="connsiteY641" fmla="*/ 1302920 h 6858000"/>
              <a:gd name="connsiteX642" fmla="*/ 2081216 w 7467600"/>
              <a:gd name="connsiteY642" fmla="*/ 2527513 h 6858000"/>
              <a:gd name="connsiteX643" fmla="*/ 2081211 w 7467600"/>
              <a:gd name="connsiteY643" fmla="*/ 2528916 h 6858000"/>
              <a:gd name="connsiteX644" fmla="*/ 2199067 w 7467600"/>
              <a:gd name="connsiteY644" fmla="*/ 2884061 h 6858000"/>
              <a:gd name="connsiteX645" fmla="*/ 3192586 w 7467600"/>
              <a:gd name="connsiteY645" fmla="*/ 3411496 h 6858000"/>
              <a:gd name="connsiteX646" fmla="*/ 3182620 w 7467600"/>
              <a:gd name="connsiteY646" fmla="*/ 3483279 h 6858000"/>
              <a:gd name="connsiteX647" fmla="*/ 2435119 w 7467600"/>
              <a:gd name="connsiteY647" fmla="*/ 3080173 h 6858000"/>
              <a:gd name="connsiteX648" fmla="*/ 2410152 w 7467600"/>
              <a:gd name="connsiteY648" fmla="*/ 3063751 h 6858000"/>
              <a:gd name="connsiteX649" fmla="*/ 2408099 w 7467600"/>
              <a:gd name="connsiteY649" fmla="*/ 3064403 h 6858000"/>
              <a:gd name="connsiteX650" fmla="*/ 2407218 w 7467600"/>
              <a:gd name="connsiteY650" fmla="*/ 3070324 h 6858000"/>
              <a:gd name="connsiteX651" fmla="*/ 2380138 w 7467600"/>
              <a:gd name="connsiteY651" fmla="*/ 3099341 h 6858000"/>
              <a:gd name="connsiteX652" fmla="*/ 1765923 w 7467600"/>
              <a:gd name="connsiteY652" fmla="*/ 3581043 h 6858000"/>
              <a:gd name="connsiteX653" fmla="*/ 1702258 w 7467600"/>
              <a:gd name="connsiteY653" fmla="*/ 3612286 h 6858000"/>
              <a:gd name="connsiteX654" fmla="*/ 1538370 w 7467600"/>
              <a:gd name="connsiteY654" fmla="*/ 3811804 h 6858000"/>
              <a:gd name="connsiteX655" fmla="*/ 542867 w 7467600"/>
              <a:gd name="connsiteY655" fmla="*/ 4944092 h 6858000"/>
              <a:gd name="connsiteX656" fmla="*/ 515800 w 7467600"/>
              <a:gd name="connsiteY656" fmla="*/ 4862180 h 6858000"/>
              <a:gd name="connsiteX657" fmla="*/ 909145 w 7467600"/>
              <a:gd name="connsiteY657" fmla="*/ 4199225 h 6858000"/>
              <a:gd name="connsiteX658" fmla="*/ 1214067 w 7467600"/>
              <a:gd name="connsiteY658" fmla="*/ 3908561 h 6858000"/>
              <a:gd name="connsiteX659" fmla="*/ 640967 w 7467600"/>
              <a:gd name="connsiteY659" fmla="*/ 4105601 h 6858000"/>
              <a:gd name="connsiteX660" fmla="*/ 112563 w 7467600"/>
              <a:gd name="connsiteY660" fmla="*/ 4396952 h 6858000"/>
              <a:gd name="connsiteX661" fmla="*/ 0 w 7467600"/>
              <a:gd name="connsiteY661" fmla="*/ 4466006 h 6858000"/>
              <a:gd name="connsiteX662" fmla="*/ 0 w 7467600"/>
              <a:gd name="connsiteY662" fmla="*/ 4233763 h 6858000"/>
              <a:gd name="connsiteX663" fmla="*/ 36881 w 7467600"/>
              <a:gd name="connsiteY663" fmla="*/ 4200118 h 6858000"/>
              <a:gd name="connsiteX664" fmla="*/ 910534 w 7467600"/>
              <a:gd name="connsiteY664" fmla="*/ 3629753 h 6858000"/>
              <a:gd name="connsiteX665" fmla="*/ 1578717 w 7467600"/>
              <a:gd name="connsiteY665" fmla="*/ 3575982 h 6858000"/>
              <a:gd name="connsiteX666" fmla="*/ 2338780 w 7467600"/>
              <a:gd name="connsiteY666" fmla="*/ 3033725 h 6858000"/>
              <a:gd name="connsiteX667" fmla="*/ 1807991 w 7467600"/>
              <a:gd name="connsiteY667" fmla="*/ 2807184 h 6858000"/>
              <a:gd name="connsiteX668" fmla="*/ 1416358 w 7467600"/>
              <a:gd name="connsiteY668" fmla="*/ 3112571 h 6858000"/>
              <a:gd name="connsiteX669" fmla="*/ 939066 w 7467600"/>
              <a:gd name="connsiteY669" fmla="*/ 3378798 h 6858000"/>
              <a:gd name="connsiteX670" fmla="*/ 115099 w 7467600"/>
              <a:gd name="connsiteY670" fmla="*/ 3607650 h 6858000"/>
              <a:gd name="connsiteX671" fmla="*/ 97284 w 7467600"/>
              <a:gd name="connsiteY671" fmla="*/ 3520393 h 6858000"/>
              <a:gd name="connsiteX672" fmla="*/ 922050 w 7467600"/>
              <a:gd name="connsiteY672" fmla="*/ 3074867 h 6858000"/>
              <a:gd name="connsiteX673" fmla="*/ 1405265 w 7467600"/>
              <a:gd name="connsiteY673" fmla="*/ 3016319 h 6858000"/>
              <a:gd name="connsiteX674" fmla="*/ 1407512 w 7467600"/>
              <a:gd name="connsiteY674" fmla="*/ 3018001 h 6858000"/>
              <a:gd name="connsiteX675" fmla="*/ 1726266 w 7467600"/>
              <a:gd name="connsiteY675" fmla="*/ 2777274 h 6858000"/>
              <a:gd name="connsiteX676" fmla="*/ 625390 w 7467600"/>
              <a:gd name="connsiteY676" fmla="*/ 2514541 h 6858000"/>
              <a:gd name="connsiteX677" fmla="*/ 619799 w 7467600"/>
              <a:gd name="connsiteY677" fmla="*/ 2527180 h 6858000"/>
              <a:gd name="connsiteX678" fmla="*/ 310030 w 7467600"/>
              <a:gd name="connsiteY678" fmla="*/ 2771818 h 6858000"/>
              <a:gd name="connsiteX679" fmla="*/ 173877 w 7467600"/>
              <a:gd name="connsiteY679" fmla="*/ 2937056 h 6858000"/>
              <a:gd name="connsiteX680" fmla="*/ 77889 w 7467600"/>
              <a:gd name="connsiteY680" fmla="*/ 3138440 h 6858000"/>
              <a:gd name="connsiteX681" fmla="*/ 0 w 7467600"/>
              <a:gd name="connsiteY681" fmla="*/ 3271395 h 6858000"/>
              <a:gd name="connsiteX682" fmla="*/ 0 w 7467600"/>
              <a:gd name="connsiteY682" fmla="*/ 3153002 h 6858000"/>
              <a:gd name="connsiteX683" fmla="*/ 2386 w 7467600"/>
              <a:gd name="connsiteY683" fmla="*/ 3149203 h 6858000"/>
              <a:gd name="connsiteX684" fmla="*/ 89753 w 7467600"/>
              <a:gd name="connsiteY684" fmla="*/ 2987702 h 6858000"/>
              <a:gd name="connsiteX685" fmla="*/ 76869 w 7467600"/>
              <a:gd name="connsiteY685" fmla="*/ 3005404 h 6858000"/>
              <a:gd name="connsiteX686" fmla="*/ 32049 w 7467600"/>
              <a:gd name="connsiteY686" fmla="*/ 3065814 h 6858000"/>
              <a:gd name="connsiteX687" fmla="*/ 0 w 7467600"/>
              <a:gd name="connsiteY687" fmla="*/ 3108744 h 6858000"/>
              <a:gd name="connsiteX688" fmla="*/ 0 w 7467600"/>
              <a:gd name="connsiteY688" fmla="*/ 3058059 h 6858000"/>
              <a:gd name="connsiteX689" fmla="*/ 7610 w 7467600"/>
              <a:gd name="connsiteY689" fmla="*/ 3047889 h 6858000"/>
              <a:gd name="connsiteX690" fmla="*/ 52419 w 7467600"/>
              <a:gd name="connsiteY690" fmla="*/ 2987479 h 6858000"/>
              <a:gd name="connsiteX691" fmla="*/ 59142 w 7467600"/>
              <a:gd name="connsiteY691" fmla="*/ 2978488 h 6858000"/>
              <a:gd name="connsiteX692" fmla="*/ 0 w 7467600"/>
              <a:gd name="connsiteY692" fmla="*/ 3015334 h 6858000"/>
              <a:gd name="connsiteX693" fmla="*/ 0 w 7467600"/>
              <a:gd name="connsiteY693" fmla="*/ 2914286 h 6858000"/>
              <a:gd name="connsiteX694" fmla="*/ 36383 w 7467600"/>
              <a:gd name="connsiteY694" fmla="*/ 2901128 h 6858000"/>
              <a:gd name="connsiteX695" fmla="*/ 156329 w 7467600"/>
              <a:gd name="connsiteY695" fmla="*/ 2840533 h 6858000"/>
              <a:gd name="connsiteX696" fmla="*/ 358355 w 7467600"/>
              <a:gd name="connsiteY696" fmla="*/ 2620471 h 6858000"/>
              <a:gd name="connsiteX697" fmla="*/ 510577 w 7467600"/>
              <a:gd name="connsiteY697" fmla="*/ 2501244 h 6858000"/>
              <a:gd name="connsiteX698" fmla="*/ 211967 w 7467600"/>
              <a:gd name="connsiteY698" fmla="*/ 2479171 h 6858000"/>
              <a:gd name="connsiteX699" fmla="*/ 0 w 7467600"/>
              <a:gd name="connsiteY699" fmla="*/ 2476398 h 6858000"/>
              <a:gd name="connsiteX700" fmla="*/ 0 w 7467600"/>
              <a:gd name="connsiteY700" fmla="*/ 2389189 h 6858000"/>
              <a:gd name="connsiteX701" fmla="*/ 103062 w 7467600"/>
              <a:gd name="connsiteY701" fmla="*/ 2389518 h 6858000"/>
              <a:gd name="connsiteX702" fmla="*/ 510734 w 7467600"/>
              <a:gd name="connsiteY702" fmla="*/ 2416201 h 6858000"/>
              <a:gd name="connsiteX703" fmla="*/ 279257 w 7467600"/>
              <a:gd name="connsiteY703" fmla="*/ 2092102 h 6858000"/>
              <a:gd name="connsiteX704" fmla="*/ 65265 w 7467600"/>
              <a:gd name="connsiteY704" fmla="*/ 2006049 h 6858000"/>
              <a:gd name="connsiteX705" fmla="*/ 0 w 7467600"/>
              <a:gd name="connsiteY705" fmla="*/ 1982532 h 6858000"/>
              <a:gd name="connsiteX706" fmla="*/ 0 w 7467600"/>
              <a:gd name="connsiteY706" fmla="*/ 1912789 h 6858000"/>
              <a:gd name="connsiteX707" fmla="*/ 97460 w 7467600"/>
              <a:gd name="connsiteY707" fmla="*/ 1953725 h 6858000"/>
              <a:gd name="connsiteX708" fmla="*/ 221272 w 7467600"/>
              <a:gd name="connsiteY708" fmla="*/ 1980766 h 6858000"/>
              <a:gd name="connsiteX709" fmla="*/ 116765 w 7467600"/>
              <a:gd name="connsiteY709" fmla="*/ 1911033 h 6858000"/>
              <a:gd name="connsiteX710" fmla="*/ 16405 w 7467600"/>
              <a:gd name="connsiteY710" fmla="*/ 1803412 h 6858000"/>
              <a:gd name="connsiteX711" fmla="*/ 0 w 7467600"/>
              <a:gd name="connsiteY711" fmla="*/ 1784777 h 6858000"/>
              <a:gd name="connsiteX712" fmla="*/ 0 w 7467600"/>
              <a:gd name="connsiteY712" fmla="*/ 1740082 h 6858000"/>
              <a:gd name="connsiteX713" fmla="*/ 39394 w 7467600"/>
              <a:gd name="connsiteY713" fmla="*/ 1784856 h 6858000"/>
              <a:gd name="connsiteX714" fmla="*/ 135813 w 7467600"/>
              <a:gd name="connsiteY714" fmla="*/ 1888838 h 6858000"/>
              <a:gd name="connsiteX715" fmla="*/ 242575 w 7467600"/>
              <a:gd name="connsiteY715" fmla="*/ 1958841 h 6858000"/>
              <a:gd name="connsiteX716" fmla="*/ 82197 w 7467600"/>
              <a:gd name="connsiteY716" fmla="*/ 1754826 h 6858000"/>
              <a:gd name="connsiteX717" fmla="*/ 0 w 7467600"/>
              <a:gd name="connsiteY717" fmla="*/ 1679650 h 6858000"/>
              <a:gd name="connsiteX718" fmla="*/ 0 w 7467600"/>
              <a:gd name="connsiteY718" fmla="*/ 1602463 h 6858000"/>
              <a:gd name="connsiteX719" fmla="*/ 84689 w 7467600"/>
              <a:gd name="connsiteY719" fmla="*/ 1677442 h 6858000"/>
              <a:gd name="connsiteX720" fmla="*/ 298437 w 7467600"/>
              <a:gd name="connsiteY720" fmla="*/ 1968019 h 6858000"/>
              <a:gd name="connsiteX721" fmla="*/ 227269 w 7467600"/>
              <a:gd name="connsiteY721" fmla="*/ 1114064 h 6858000"/>
              <a:gd name="connsiteX722" fmla="*/ 248003 w 7467600"/>
              <a:gd name="connsiteY722" fmla="*/ 1089613 h 6858000"/>
              <a:gd name="connsiteX723" fmla="*/ 427020 w 7467600"/>
              <a:gd name="connsiteY723" fmla="*/ 1619803 h 6858000"/>
              <a:gd name="connsiteX724" fmla="*/ 340345 w 7467600"/>
              <a:gd name="connsiteY724" fmla="*/ 2027739 h 6858000"/>
              <a:gd name="connsiteX725" fmla="*/ 360865 w 7467600"/>
              <a:gd name="connsiteY725" fmla="*/ 2044827 h 6858000"/>
              <a:gd name="connsiteX726" fmla="*/ 560414 w 7467600"/>
              <a:gd name="connsiteY726" fmla="*/ 2421457 h 6858000"/>
              <a:gd name="connsiteX727" fmla="*/ 1359703 w 7467600"/>
              <a:gd name="connsiteY727" fmla="*/ 2578554 h 6858000"/>
              <a:gd name="connsiteX728" fmla="*/ 1359422 w 7467600"/>
              <a:gd name="connsiteY728" fmla="*/ 2577994 h 6858000"/>
              <a:gd name="connsiteX729" fmla="*/ 828701 w 7467600"/>
              <a:gd name="connsiteY729" fmla="*/ 1839520 h 6858000"/>
              <a:gd name="connsiteX730" fmla="*/ 494427 w 7467600"/>
              <a:gd name="connsiteY730" fmla="*/ 1092333 h 6858000"/>
              <a:gd name="connsiteX731" fmla="*/ 506322 w 7467600"/>
              <a:gd name="connsiteY731" fmla="*/ 1020997 h 6858000"/>
              <a:gd name="connsiteX732" fmla="*/ 4570198 w 7467600"/>
              <a:gd name="connsiteY732" fmla="*/ 978081 h 6858000"/>
              <a:gd name="connsiteX733" fmla="*/ 4523691 w 7467600"/>
              <a:gd name="connsiteY733" fmla="*/ 1127776 h 6858000"/>
              <a:gd name="connsiteX734" fmla="*/ 4509875 w 7467600"/>
              <a:gd name="connsiteY734" fmla="*/ 1167552 h 6858000"/>
              <a:gd name="connsiteX735" fmla="*/ 4478168 w 7467600"/>
              <a:gd name="connsiteY735" fmla="*/ 1260735 h 6858000"/>
              <a:gd name="connsiteX736" fmla="*/ 4409309 w 7467600"/>
              <a:gd name="connsiteY736" fmla="*/ 1666996 h 6858000"/>
              <a:gd name="connsiteX737" fmla="*/ 4370031 w 7467600"/>
              <a:gd name="connsiteY737" fmla="*/ 1955666 h 6858000"/>
              <a:gd name="connsiteX738" fmla="*/ 4570198 w 7467600"/>
              <a:gd name="connsiteY738" fmla="*/ 978081 h 6858000"/>
              <a:gd name="connsiteX739" fmla="*/ 4557898 w 7467600"/>
              <a:gd name="connsiteY739" fmla="*/ 900011 h 6858000"/>
              <a:gd name="connsiteX740" fmla="*/ 4344840 w 7467600"/>
              <a:gd name="connsiteY740" fmla="*/ 1922038 h 6858000"/>
              <a:gd name="connsiteX741" fmla="*/ 4378710 w 7467600"/>
              <a:gd name="connsiteY741" fmla="*/ 1665516 h 6858000"/>
              <a:gd name="connsiteX742" fmla="*/ 4448798 w 7467600"/>
              <a:gd name="connsiteY742" fmla="*/ 1253024 h 6858000"/>
              <a:gd name="connsiteX743" fmla="*/ 4480315 w 7467600"/>
              <a:gd name="connsiteY743" fmla="*/ 1158454 h 6858000"/>
              <a:gd name="connsiteX744" fmla="*/ 4494133 w 7467600"/>
              <a:gd name="connsiteY744" fmla="*/ 1118676 h 6858000"/>
              <a:gd name="connsiteX745" fmla="*/ 4557898 w 7467600"/>
              <a:gd name="connsiteY745" fmla="*/ 900011 h 6858000"/>
              <a:gd name="connsiteX746" fmla="*/ 5870151 w 7467600"/>
              <a:gd name="connsiteY746" fmla="*/ 898890 h 6858000"/>
              <a:gd name="connsiteX747" fmla="*/ 5861335 w 7467600"/>
              <a:gd name="connsiteY747" fmla="*/ 899177 h 6858000"/>
              <a:gd name="connsiteX748" fmla="*/ 5843702 w 7467600"/>
              <a:gd name="connsiteY748" fmla="*/ 899748 h 6858000"/>
              <a:gd name="connsiteX749" fmla="*/ 5651107 w 7467600"/>
              <a:gd name="connsiteY749" fmla="*/ 920306 h 6858000"/>
              <a:gd name="connsiteX750" fmla="*/ 5459407 w 7467600"/>
              <a:gd name="connsiteY750" fmla="*/ 940975 h 6858000"/>
              <a:gd name="connsiteX751" fmla="*/ 5374846 w 7467600"/>
              <a:gd name="connsiteY751" fmla="*/ 941988 h 6858000"/>
              <a:gd name="connsiteX752" fmla="*/ 5256105 w 7467600"/>
              <a:gd name="connsiteY752" fmla="*/ 945632 h 6858000"/>
              <a:gd name="connsiteX753" fmla="*/ 5107071 w 7467600"/>
              <a:gd name="connsiteY753" fmla="*/ 969720 h 6858000"/>
              <a:gd name="connsiteX754" fmla="*/ 4998681 w 7467600"/>
              <a:gd name="connsiteY754" fmla="*/ 988771 h 6858000"/>
              <a:gd name="connsiteX755" fmla="*/ 5870151 w 7467600"/>
              <a:gd name="connsiteY755" fmla="*/ 898890 h 6858000"/>
              <a:gd name="connsiteX756" fmla="*/ 5504425 w 7467600"/>
              <a:gd name="connsiteY756" fmla="*/ 848067 h 6858000"/>
              <a:gd name="connsiteX757" fmla="*/ 4968849 w 7467600"/>
              <a:gd name="connsiteY757" fmla="*/ 962318 h 6858000"/>
              <a:gd name="connsiteX758" fmla="*/ 5104039 w 7467600"/>
              <a:gd name="connsiteY758" fmla="*/ 940634 h 6858000"/>
              <a:gd name="connsiteX759" fmla="*/ 5256311 w 7467600"/>
              <a:gd name="connsiteY759" fmla="*/ 916490 h 6858000"/>
              <a:gd name="connsiteX760" fmla="*/ 5377381 w 7467600"/>
              <a:gd name="connsiteY760" fmla="*/ 912671 h 6858000"/>
              <a:gd name="connsiteX761" fmla="*/ 5460148 w 7467600"/>
              <a:gd name="connsiteY761" fmla="*/ 911442 h 6858000"/>
              <a:gd name="connsiteX762" fmla="*/ 5648971 w 7467600"/>
              <a:gd name="connsiteY762" fmla="*/ 891331 h 6858000"/>
              <a:gd name="connsiteX763" fmla="*/ 5844807 w 7467600"/>
              <a:gd name="connsiteY763" fmla="*/ 870718 h 6858000"/>
              <a:gd name="connsiteX764" fmla="*/ 5862975 w 7467600"/>
              <a:gd name="connsiteY764" fmla="*/ 869756 h 6858000"/>
              <a:gd name="connsiteX765" fmla="*/ 5920887 w 7467600"/>
              <a:gd name="connsiteY765" fmla="*/ 865929 h 6858000"/>
              <a:gd name="connsiteX766" fmla="*/ 5504425 w 7467600"/>
              <a:gd name="connsiteY766" fmla="*/ 848067 h 6858000"/>
              <a:gd name="connsiteX767" fmla="*/ 3607114 w 7467600"/>
              <a:gd name="connsiteY767" fmla="*/ 467441 h 6858000"/>
              <a:gd name="connsiteX768" fmla="*/ 3296242 w 7467600"/>
              <a:gd name="connsiteY768" fmla="*/ 807991 h 6858000"/>
              <a:gd name="connsiteX769" fmla="*/ 3174674 w 7467600"/>
              <a:gd name="connsiteY769" fmla="*/ 919759 h 6858000"/>
              <a:gd name="connsiteX770" fmla="*/ 3042978 w 7467600"/>
              <a:gd name="connsiteY770" fmla="*/ 1054894 h 6858000"/>
              <a:gd name="connsiteX771" fmla="*/ 2968914 w 7467600"/>
              <a:gd name="connsiteY771" fmla="*/ 1133756 h 6858000"/>
              <a:gd name="connsiteX772" fmla="*/ 3103823 w 7467600"/>
              <a:gd name="connsiteY772" fmla="*/ 1026814 h 6858000"/>
              <a:gd name="connsiteX773" fmla="*/ 3607114 w 7467600"/>
              <a:gd name="connsiteY773" fmla="*/ 467441 h 6858000"/>
              <a:gd name="connsiteX774" fmla="*/ 3744487 w 7467600"/>
              <a:gd name="connsiteY774" fmla="*/ 383136 h 6858000"/>
              <a:gd name="connsiteX775" fmla="*/ 3970213 w 7467600"/>
              <a:gd name="connsiteY775" fmla="*/ 995559 h 6858000"/>
              <a:gd name="connsiteX776" fmla="*/ 3744487 w 7467600"/>
              <a:gd name="connsiteY776" fmla="*/ 383136 h 6858000"/>
              <a:gd name="connsiteX777" fmla="*/ 3624562 w 7467600"/>
              <a:gd name="connsiteY777" fmla="*/ 367041 h 6858000"/>
              <a:gd name="connsiteX778" fmla="*/ 3489712 w 7467600"/>
              <a:gd name="connsiteY778" fmla="*/ 485386 h 6858000"/>
              <a:gd name="connsiteX779" fmla="*/ 3182994 w 7467600"/>
              <a:gd name="connsiteY779" fmla="*/ 828265 h 6858000"/>
              <a:gd name="connsiteX780" fmla="*/ 2892114 w 7467600"/>
              <a:gd name="connsiteY780" fmla="*/ 1172635 h 6858000"/>
              <a:gd name="connsiteX781" fmla="*/ 3021459 w 7467600"/>
              <a:gd name="connsiteY781" fmla="*/ 1035385 h 6858000"/>
              <a:gd name="connsiteX782" fmla="*/ 3153873 w 7467600"/>
              <a:gd name="connsiteY782" fmla="*/ 898971 h 6858000"/>
              <a:gd name="connsiteX783" fmla="*/ 3276511 w 7467600"/>
              <a:gd name="connsiteY783" fmla="*/ 786423 h 6858000"/>
              <a:gd name="connsiteX784" fmla="*/ 3584154 w 7467600"/>
              <a:gd name="connsiteY784" fmla="*/ 448218 h 6858000"/>
              <a:gd name="connsiteX785" fmla="*/ 3624562 w 7467600"/>
              <a:gd name="connsiteY785" fmla="*/ 367041 h 6858000"/>
              <a:gd name="connsiteX786" fmla="*/ 3766672 w 7467600"/>
              <a:gd name="connsiteY786" fmla="*/ 359429 h 6858000"/>
              <a:gd name="connsiteX787" fmla="*/ 3996338 w 7467600"/>
              <a:gd name="connsiteY787" fmla="*/ 968237 h 6858000"/>
              <a:gd name="connsiteX788" fmla="*/ 3766672 w 7467600"/>
              <a:gd name="connsiteY788" fmla="*/ 359429 h 6858000"/>
              <a:gd name="connsiteX789" fmla="*/ 5805386 w 7467600"/>
              <a:gd name="connsiteY789" fmla="*/ 239240 h 6858000"/>
              <a:gd name="connsiteX790" fmla="*/ 5736947 w 7467600"/>
              <a:gd name="connsiteY790" fmla="*/ 261367 h 6858000"/>
              <a:gd name="connsiteX791" fmla="*/ 5427012 w 7467600"/>
              <a:gd name="connsiteY791" fmla="*/ 311272 h 6858000"/>
              <a:gd name="connsiteX792" fmla="*/ 5147818 w 7467600"/>
              <a:gd name="connsiteY792" fmla="*/ 322112 h 6858000"/>
              <a:gd name="connsiteX793" fmla="*/ 5060854 w 7467600"/>
              <a:gd name="connsiteY793" fmla="*/ 311882 h 6858000"/>
              <a:gd name="connsiteX794" fmla="*/ 4945989 w 7467600"/>
              <a:gd name="connsiteY794" fmla="*/ 300516 h 6858000"/>
              <a:gd name="connsiteX795" fmla="*/ 5410479 w 7467600"/>
              <a:gd name="connsiteY795" fmla="*/ 348434 h 6858000"/>
              <a:gd name="connsiteX796" fmla="*/ 5805386 w 7467600"/>
              <a:gd name="connsiteY796" fmla="*/ 239240 h 6858000"/>
              <a:gd name="connsiteX797" fmla="*/ 5905192 w 7467600"/>
              <a:gd name="connsiteY797" fmla="*/ 163079 h 6858000"/>
              <a:gd name="connsiteX798" fmla="*/ 5865655 w 7467600"/>
              <a:gd name="connsiteY798" fmla="*/ 171901 h 6858000"/>
              <a:gd name="connsiteX799" fmla="*/ 5259740 w 7467600"/>
              <a:gd name="connsiteY799" fmla="*/ 257013 h 6858000"/>
              <a:gd name="connsiteX800" fmla="*/ 5208466 w 7467600"/>
              <a:gd name="connsiteY800" fmla="*/ 257550 h 6858000"/>
              <a:gd name="connsiteX801" fmla="*/ 4980204 w 7467600"/>
              <a:gd name="connsiteY801" fmla="*/ 271903 h 6858000"/>
              <a:gd name="connsiteX802" fmla="*/ 5068068 w 7467600"/>
              <a:gd name="connsiteY802" fmla="*/ 282244 h 6858000"/>
              <a:gd name="connsiteX803" fmla="*/ 5153231 w 7467600"/>
              <a:gd name="connsiteY803" fmla="*/ 292240 h 6858000"/>
              <a:gd name="connsiteX804" fmla="*/ 5426491 w 7467600"/>
              <a:gd name="connsiteY804" fmla="*/ 281128 h 6858000"/>
              <a:gd name="connsiteX805" fmla="*/ 5731212 w 7467600"/>
              <a:gd name="connsiteY805" fmla="*/ 231951 h 6858000"/>
              <a:gd name="connsiteX806" fmla="*/ 5905192 w 7467600"/>
              <a:gd name="connsiteY806" fmla="*/ 163079 h 6858000"/>
              <a:gd name="connsiteX807" fmla="*/ 5944437 w 7467600"/>
              <a:gd name="connsiteY807" fmla="*/ 113829 h 6858000"/>
              <a:gd name="connsiteX808" fmla="*/ 5825032 w 7467600"/>
              <a:gd name="connsiteY808" fmla="*/ 146405 h 6858000"/>
              <a:gd name="connsiteX809" fmla="*/ 4955599 w 7467600"/>
              <a:gd name="connsiteY809" fmla="*/ 247008 h 6858000"/>
              <a:gd name="connsiteX810" fmla="*/ 5210104 w 7467600"/>
              <a:gd name="connsiteY810" fmla="*/ 228123 h 6858000"/>
              <a:gd name="connsiteX811" fmla="*/ 5261015 w 7467600"/>
              <a:gd name="connsiteY811" fmla="*/ 227087 h 6858000"/>
              <a:gd name="connsiteX812" fmla="*/ 5861181 w 7467600"/>
              <a:gd name="connsiteY812" fmla="*/ 143093 h 6858000"/>
              <a:gd name="connsiteX813" fmla="*/ 5961252 w 7467600"/>
              <a:gd name="connsiteY813" fmla="*/ 114820 h 6858000"/>
              <a:gd name="connsiteX814" fmla="*/ 5944437 w 7467600"/>
              <a:gd name="connsiteY814" fmla="*/ 113829 h 6858000"/>
              <a:gd name="connsiteX815" fmla="*/ 3882765 w 7467600"/>
              <a:gd name="connsiteY815" fmla="*/ 0 h 6858000"/>
              <a:gd name="connsiteX816" fmla="*/ 3995099 w 7467600"/>
              <a:gd name="connsiteY816" fmla="*/ 0 h 6858000"/>
              <a:gd name="connsiteX817" fmla="*/ 4163818 w 7467600"/>
              <a:gd name="connsiteY817" fmla="*/ 234104 h 6858000"/>
              <a:gd name="connsiteX818" fmla="*/ 4172099 w 7467600"/>
              <a:gd name="connsiteY818" fmla="*/ 234207 h 6858000"/>
              <a:gd name="connsiteX819" fmla="*/ 4784282 w 7467600"/>
              <a:gd name="connsiteY819" fmla="*/ 276561 h 6858000"/>
              <a:gd name="connsiteX820" fmla="*/ 4801687 w 7467600"/>
              <a:gd name="connsiteY820" fmla="*/ 267764 h 6858000"/>
              <a:gd name="connsiteX821" fmla="*/ 6082788 w 7467600"/>
              <a:gd name="connsiteY821" fmla="*/ 64119 h 6858000"/>
              <a:gd name="connsiteX822" fmla="*/ 6099442 w 7467600"/>
              <a:gd name="connsiteY822" fmla="*/ 82568 h 6858000"/>
              <a:gd name="connsiteX823" fmla="*/ 4804137 w 7467600"/>
              <a:gd name="connsiteY823" fmla="*/ 320931 h 6858000"/>
              <a:gd name="connsiteX824" fmla="*/ 4227047 w 7467600"/>
              <a:gd name="connsiteY824" fmla="*/ 313415 h 6858000"/>
              <a:gd name="connsiteX825" fmla="*/ 4346041 w 7467600"/>
              <a:gd name="connsiteY825" fmla="*/ 456086 h 6858000"/>
              <a:gd name="connsiteX826" fmla="*/ 4870967 w 7467600"/>
              <a:gd name="connsiteY826" fmla="*/ 963061 h 6858000"/>
              <a:gd name="connsiteX827" fmla="*/ 4889647 w 7467600"/>
              <a:gd name="connsiteY827" fmla="*/ 957147 h 6858000"/>
              <a:gd name="connsiteX828" fmla="*/ 5422504 w 7467600"/>
              <a:gd name="connsiteY828" fmla="*/ 805191 h 6858000"/>
              <a:gd name="connsiteX829" fmla="*/ 6087656 w 7467600"/>
              <a:gd name="connsiteY829" fmla="*/ 826703 h 6858000"/>
              <a:gd name="connsiteX830" fmla="*/ 6058717 w 7467600"/>
              <a:gd name="connsiteY830" fmla="*/ 865992 h 6858000"/>
              <a:gd name="connsiteX831" fmla="*/ 4974153 w 7467600"/>
              <a:gd name="connsiteY831" fmla="*/ 1045456 h 6858000"/>
              <a:gd name="connsiteX832" fmla="*/ 5627835 w 7467600"/>
              <a:gd name="connsiteY832" fmla="*/ 1472077 h 6858000"/>
              <a:gd name="connsiteX833" fmla="*/ 5629817 w 7467600"/>
              <a:gd name="connsiteY833" fmla="*/ 1471412 h 6858000"/>
              <a:gd name="connsiteX834" fmla="*/ 5634124 w 7467600"/>
              <a:gd name="connsiteY834" fmla="*/ 1470572 h 6858000"/>
              <a:gd name="connsiteX835" fmla="*/ 5755832 w 7467600"/>
              <a:gd name="connsiteY835" fmla="*/ 1383886 h 6858000"/>
              <a:gd name="connsiteX836" fmla="*/ 6014186 w 7467600"/>
              <a:gd name="connsiteY836" fmla="*/ 1279799 h 6858000"/>
              <a:gd name="connsiteX837" fmla="*/ 6901619 w 7467600"/>
              <a:gd name="connsiteY837" fmla="*/ 1047874 h 6858000"/>
              <a:gd name="connsiteX838" fmla="*/ 6931566 w 7467600"/>
              <a:gd name="connsiteY838" fmla="*/ 1062034 h 6858000"/>
              <a:gd name="connsiteX839" fmla="*/ 5790982 w 7467600"/>
              <a:gd name="connsiteY839" fmla="*/ 1561380 h 6858000"/>
              <a:gd name="connsiteX840" fmla="*/ 6188971 w 7467600"/>
              <a:gd name="connsiteY840" fmla="*/ 1755168 h 6858000"/>
              <a:gd name="connsiteX841" fmla="*/ 6202446 w 7467600"/>
              <a:gd name="connsiteY841" fmla="*/ 1752268 h 6858000"/>
              <a:gd name="connsiteX842" fmla="*/ 7179560 w 7467600"/>
              <a:gd name="connsiteY842" fmla="*/ 1467551 h 6858000"/>
              <a:gd name="connsiteX843" fmla="*/ 7158730 w 7467600"/>
              <a:gd name="connsiteY843" fmla="*/ 1507835 h 6858000"/>
              <a:gd name="connsiteX844" fmla="*/ 6326959 w 7467600"/>
              <a:gd name="connsiteY844" fmla="*/ 1817686 h 6858000"/>
              <a:gd name="connsiteX845" fmla="*/ 6537433 w 7467600"/>
              <a:gd name="connsiteY845" fmla="*/ 1907790 h 6858000"/>
              <a:gd name="connsiteX846" fmla="*/ 6550221 w 7467600"/>
              <a:gd name="connsiteY846" fmla="*/ 1910729 h 6858000"/>
              <a:gd name="connsiteX847" fmla="*/ 6964438 w 7467600"/>
              <a:gd name="connsiteY847" fmla="*/ 2209505 h 6858000"/>
              <a:gd name="connsiteX848" fmla="*/ 7367862 w 7467600"/>
              <a:gd name="connsiteY848" fmla="*/ 2806833 h 6858000"/>
              <a:gd name="connsiteX849" fmla="*/ 7364329 w 7467600"/>
              <a:gd name="connsiteY849" fmla="*/ 2826907 h 6858000"/>
              <a:gd name="connsiteX850" fmla="*/ 7290545 w 7467600"/>
              <a:gd name="connsiteY850" fmla="*/ 2850663 h 6858000"/>
              <a:gd name="connsiteX851" fmla="*/ 6472036 w 7467600"/>
              <a:gd name="connsiteY851" fmla="*/ 1959003 h 6858000"/>
              <a:gd name="connsiteX852" fmla="*/ 5792897 w 7467600"/>
              <a:gd name="connsiteY852" fmla="*/ 1647747 h 6858000"/>
              <a:gd name="connsiteX853" fmla="*/ 5842751 w 7467600"/>
              <a:gd name="connsiteY853" fmla="*/ 1816112 h 6858000"/>
              <a:gd name="connsiteX854" fmla="*/ 5847424 w 7467600"/>
              <a:gd name="connsiteY854" fmla="*/ 1815776 h 6858000"/>
              <a:gd name="connsiteX855" fmla="*/ 6399821 w 7467600"/>
              <a:gd name="connsiteY855" fmla="*/ 2344799 h 6858000"/>
              <a:gd name="connsiteX856" fmla="*/ 6323232 w 7467600"/>
              <a:gd name="connsiteY856" fmla="*/ 2389634 h 6858000"/>
              <a:gd name="connsiteX857" fmla="*/ 5942958 w 7467600"/>
              <a:gd name="connsiteY857" fmla="*/ 2077708 h 6858000"/>
              <a:gd name="connsiteX858" fmla="*/ 5921559 w 7467600"/>
              <a:gd name="connsiteY858" fmla="*/ 2378596 h 6858000"/>
              <a:gd name="connsiteX859" fmla="*/ 5817651 w 7467600"/>
              <a:gd name="connsiteY859" fmla="*/ 3023919 h 6858000"/>
              <a:gd name="connsiteX860" fmla="*/ 5729634 w 7467600"/>
              <a:gd name="connsiteY860" fmla="*/ 3051849 h 6858000"/>
              <a:gd name="connsiteX861" fmla="*/ 5611018 w 7467600"/>
              <a:gd name="connsiteY861" fmla="*/ 2316769 h 6858000"/>
              <a:gd name="connsiteX862" fmla="*/ 5687608 w 7467600"/>
              <a:gd name="connsiteY862" fmla="*/ 2039972 h 6858000"/>
              <a:gd name="connsiteX863" fmla="*/ 5657554 w 7467600"/>
              <a:gd name="connsiteY863" fmla="*/ 1576445 h 6858000"/>
              <a:gd name="connsiteX864" fmla="*/ 5150475 w 7467600"/>
              <a:gd name="connsiteY864" fmla="*/ 1274012 h 6858000"/>
              <a:gd name="connsiteX865" fmla="*/ 5349142 w 7467600"/>
              <a:gd name="connsiteY865" fmla="*/ 2204405 h 6858000"/>
              <a:gd name="connsiteX866" fmla="*/ 5262214 w 7467600"/>
              <a:gd name="connsiteY866" fmla="*/ 2233836 h 6858000"/>
              <a:gd name="connsiteX867" fmla="*/ 4981539 w 7467600"/>
              <a:gd name="connsiteY867" fmla="*/ 1542201 h 6858000"/>
              <a:gd name="connsiteX868" fmla="*/ 4958461 w 7467600"/>
              <a:gd name="connsiteY868" fmla="*/ 1136957 h 6858000"/>
              <a:gd name="connsiteX869" fmla="*/ 4655015 w 7467600"/>
              <a:gd name="connsiteY869" fmla="*/ 891426 h 6858000"/>
              <a:gd name="connsiteX870" fmla="*/ 4348002 w 7467600"/>
              <a:gd name="connsiteY870" fmla="*/ 2205895 h 6858000"/>
              <a:gd name="connsiteX871" fmla="*/ 4262250 w 7467600"/>
              <a:gd name="connsiteY871" fmla="*/ 2219972 h 6858000"/>
              <a:gd name="connsiteX872" fmla="*/ 4550611 w 7467600"/>
              <a:gd name="connsiteY872" fmla="*/ 817540 h 6858000"/>
              <a:gd name="connsiteX873" fmla="*/ 4564418 w 7467600"/>
              <a:gd name="connsiteY873" fmla="*/ 808293 h 6858000"/>
              <a:gd name="connsiteX874" fmla="*/ 4266388 w 7467600"/>
              <a:gd name="connsiteY874" fmla="*/ 500083 h 6858000"/>
              <a:gd name="connsiteX875" fmla="*/ 4032842 w 7467600"/>
              <a:gd name="connsiteY875" fmla="*/ 211809 h 6858000"/>
              <a:gd name="connsiteX876" fmla="*/ 3882765 w 7467600"/>
              <a:gd name="connsiteY876" fmla="*/ 0 h 6858000"/>
              <a:gd name="connsiteX877" fmla="*/ 3721337 w 7467600"/>
              <a:gd name="connsiteY877" fmla="*/ 0 h 6858000"/>
              <a:gd name="connsiteX878" fmla="*/ 3797544 w 7467600"/>
              <a:gd name="connsiteY878" fmla="*/ 0 h 6858000"/>
              <a:gd name="connsiteX879" fmla="*/ 3775734 w 7467600"/>
              <a:gd name="connsiteY879" fmla="*/ 95131 h 6858000"/>
              <a:gd name="connsiteX880" fmla="*/ 3724807 w 7467600"/>
              <a:gd name="connsiteY880" fmla="*/ 272257 h 6858000"/>
              <a:gd name="connsiteX881" fmla="*/ 3726844 w 7467600"/>
              <a:gd name="connsiteY881" fmla="*/ 282988 h 6858000"/>
              <a:gd name="connsiteX882" fmla="*/ 3742664 w 7467600"/>
              <a:gd name="connsiteY882" fmla="*/ 279918 h 6858000"/>
              <a:gd name="connsiteX883" fmla="*/ 4103910 w 7467600"/>
              <a:gd name="connsiteY883" fmla="*/ 1161917 h 6858000"/>
              <a:gd name="connsiteX884" fmla="*/ 4020269 w 7467600"/>
              <a:gd name="connsiteY884" fmla="*/ 1200406 h 6858000"/>
              <a:gd name="connsiteX885" fmla="*/ 3674882 w 7467600"/>
              <a:gd name="connsiteY885" fmla="*/ 488524 h 6858000"/>
              <a:gd name="connsiteX886" fmla="*/ 3132682 w 7467600"/>
              <a:gd name="connsiteY886" fmla="*/ 1072284 h 6858000"/>
              <a:gd name="connsiteX887" fmla="*/ 2716346 w 7467600"/>
              <a:gd name="connsiteY887" fmla="*/ 1276376 h 6858000"/>
              <a:gd name="connsiteX888" fmla="*/ 2716772 w 7467600"/>
              <a:gd name="connsiteY888" fmla="*/ 1255462 h 6858000"/>
              <a:gd name="connsiteX889" fmla="*/ 3471096 w 7467600"/>
              <a:gd name="connsiteY889" fmla="*/ 437072 h 6858000"/>
              <a:gd name="connsiteX890" fmla="*/ 3639057 w 7467600"/>
              <a:gd name="connsiteY890" fmla="*/ 286334 h 6858000"/>
              <a:gd name="connsiteX891" fmla="*/ 3640309 w 7467600"/>
              <a:gd name="connsiteY891" fmla="*/ 284664 h 6858000"/>
              <a:gd name="connsiteX892" fmla="*/ 3646022 w 7467600"/>
              <a:gd name="connsiteY892" fmla="*/ 276711 h 6858000"/>
              <a:gd name="connsiteX893" fmla="*/ 3707943 w 7467600"/>
              <a:gd name="connsiteY893" fmla="*/ 65958 h 6858000"/>
              <a:gd name="connsiteX894" fmla="*/ 3721337 w 7467600"/>
              <a:gd name="connsiteY894" fmla="*/ 0 h 6858000"/>
              <a:gd name="connsiteX895" fmla="*/ 2867960 w 7467600"/>
              <a:gd name="connsiteY895" fmla="*/ 0 h 6858000"/>
              <a:gd name="connsiteX896" fmla="*/ 2926351 w 7467600"/>
              <a:gd name="connsiteY896" fmla="*/ 0 h 6858000"/>
              <a:gd name="connsiteX897" fmla="*/ 2902823 w 7467600"/>
              <a:gd name="connsiteY897" fmla="*/ 262929 h 6858000"/>
              <a:gd name="connsiteX898" fmla="*/ 2940663 w 7467600"/>
              <a:gd name="connsiteY898" fmla="*/ 140884 h 6858000"/>
              <a:gd name="connsiteX899" fmla="*/ 2947039 w 7467600"/>
              <a:gd name="connsiteY899" fmla="*/ 122524 h 6858000"/>
              <a:gd name="connsiteX900" fmla="*/ 2984316 w 7467600"/>
              <a:gd name="connsiteY900" fmla="*/ 0 h 6858000"/>
              <a:gd name="connsiteX901" fmla="*/ 3016114 w 7467600"/>
              <a:gd name="connsiteY901" fmla="*/ 0 h 6858000"/>
              <a:gd name="connsiteX902" fmla="*/ 2979949 w 7467600"/>
              <a:gd name="connsiteY902" fmla="*/ 119274 h 6858000"/>
              <a:gd name="connsiteX903" fmla="*/ 3023879 w 7467600"/>
              <a:gd name="connsiteY903" fmla="*/ 0 h 6858000"/>
              <a:gd name="connsiteX904" fmla="*/ 3105400 w 7467600"/>
              <a:gd name="connsiteY904" fmla="*/ 0 h 6858000"/>
              <a:gd name="connsiteX905" fmla="*/ 3094669 w 7467600"/>
              <a:gd name="connsiteY905" fmla="*/ 30308 h 6858000"/>
              <a:gd name="connsiteX906" fmla="*/ 2901945 w 7467600"/>
              <a:gd name="connsiteY906" fmla="*/ 466538 h 6858000"/>
              <a:gd name="connsiteX907" fmla="*/ 2815209 w 7467600"/>
              <a:gd name="connsiteY907" fmla="*/ 497361 h 6858000"/>
              <a:gd name="connsiteX908" fmla="*/ 2844845 w 7467600"/>
              <a:gd name="connsiteY908" fmla="*/ 127638 h 6858000"/>
              <a:gd name="connsiteX909" fmla="*/ 2867960 w 7467600"/>
              <a:gd name="connsiteY909" fmla="*/ 0 h 6858000"/>
              <a:gd name="connsiteX910" fmla="*/ 1057230 w 7467600"/>
              <a:gd name="connsiteY910" fmla="*/ 0 h 6858000"/>
              <a:gd name="connsiteX911" fmla="*/ 1111003 w 7467600"/>
              <a:gd name="connsiteY911" fmla="*/ 0 h 6858000"/>
              <a:gd name="connsiteX912" fmla="*/ 1125553 w 7467600"/>
              <a:gd name="connsiteY912" fmla="*/ 52588 h 6858000"/>
              <a:gd name="connsiteX913" fmla="*/ 1304276 w 7467600"/>
              <a:gd name="connsiteY913" fmla="*/ 476275 h 6858000"/>
              <a:gd name="connsiteX914" fmla="*/ 1492066 w 7467600"/>
              <a:gd name="connsiteY914" fmla="*/ 886333 h 6858000"/>
              <a:gd name="connsiteX915" fmla="*/ 1423698 w 7467600"/>
              <a:gd name="connsiteY915" fmla="*/ 710817 h 6858000"/>
              <a:gd name="connsiteX916" fmla="*/ 1357609 w 7467600"/>
              <a:gd name="connsiteY916" fmla="*/ 532892 h 6858000"/>
              <a:gd name="connsiteX917" fmla="*/ 1309550 w 7467600"/>
              <a:gd name="connsiteY917" fmla="*/ 374031 h 6858000"/>
              <a:gd name="connsiteX918" fmla="*/ 1193673 w 7467600"/>
              <a:gd name="connsiteY918" fmla="*/ 49533 h 6858000"/>
              <a:gd name="connsiteX919" fmla="*/ 1164391 w 7467600"/>
              <a:gd name="connsiteY919" fmla="*/ 0 h 6858000"/>
              <a:gd name="connsiteX920" fmla="*/ 1200666 w 7467600"/>
              <a:gd name="connsiteY920" fmla="*/ 0 h 6858000"/>
              <a:gd name="connsiteX921" fmla="*/ 1223408 w 7467600"/>
              <a:gd name="connsiteY921" fmla="*/ 38996 h 6858000"/>
              <a:gd name="connsiteX922" fmla="*/ 1339635 w 7467600"/>
              <a:gd name="connsiteY922" fmla="*/ 365517 h 6858000"/>
              <a:gd name="connsiteX923" fmla="*/ 1387469 w 7467600"/>
              <a:gd name="connsiteY923" fmla="*/ 523079 h 6858000"/>
              <a:gd name="connsiteX924" fmla="*/ 1452685 w 7467600"/>
              <a:gd name="connsiteY924" fmla="*/ 699806 h 6858000"/>
              <a:gd name="connsiteX925" fmla="*/ 1492092 w 7467600"/>
              <a:gd name="connsiteY925" fmla="*/ 800424 h 6858000"/>
              <a:gd name="connsiteX926" fmla="*/ 1455302 w 7467600"/>
              <a:gd name="connsiteY926" fmla="*/ 632913 h 6858000"/>
              <a:gd name="connsiteX927" fmla="*/ 1222336 w 7467600"/>
              <a:gd name="connsiteY927" fmla="*/ 9480 h 6858000"/>
              <a:gd name="connsiteX928" fmla="*/ 1214634 w 7467600"/>
              <a:gd name="connsiteY928" fmla="*/ 0 h 6858000"/>
              <a:gd name="connsiteX929" fmla="*/ 1289827 w 7467600"/>
              <a:gd name="connsiteY929" fmla="*/ 0 h 6858000"/>
              <a:gd name="connsiteX930" fmla="*/ 1321076 w 7467600"/>
              <a:gd name="connsiteY930" fmla="*/ 59722 h 6858000"/>
              <a:gd name="connsiteX931" fmla="*/ 1512579 w 7467600"/>
              <a:gd name="connsiteY931" fmla="*/ 626441 h 6858000"/>
              <a:gd name="connsiteX932" fmla="*/ 1506076 w 7467600"/>
              <a:gd name="connsiteY932" fmla="*/ 1089289 h 6858000"/>
              <a:gd name="connsiteX933" fmla="*/ 1486346 w 7467600"/>
              <a:gd name="connsiteY933" fmla="*/ 1079919 h 6858000"/>
              <a:gd name="connsiteX934" fmla="*/ 1070511 w 7467600"/>
              <a:gd name="connsiteY934" fmla="*/ 48609 h 6858000"/>
              <a:gd name="connsiteX935" fmla="*/ 1057230 w 7467600"/>
              <a:gd name="connsiteY935" fmla="*/ 0 h 6858000"/>
              <a:gd name="connsiteX936" fmla="*/ 43151 w 7467600"/>
              <a:gd name="connsiteY936" fmla="*/ 0 h 6858000"/>
              <a:gd name="connsiteX937" fmla="*/ 95283 w 7467600"/>
              <a:gd name="connsiteY937" fmla="*/ 0 h 6858000"/>
              <a:gd name="connsiteX938" fmla="*/ 300708 w 7467600"/>
              <a:gd name="connsiteY938" fmla="*/ 154571 h 6858000"/>
              <a:gd name="connsiteX939" fmla="*/ 530414 w 7467600"/>
              <a:gd name="connsiteY939" fmla="*/ 354673 h 6858000"/>
              <a:gd name="connsiteX940" fmla="*/ 333785 w 7467600"/>
              <a:gd name="connsiteY940" fmla="*/ 161564 h 6858000"/>
              <a:gd name="connsiteX941" fmla="*/ 147005 w 7467600"/>
              <a:gd name="connsiteY941" fmla="*/ 0 h 6858000"/>
              <a:gd name="connsiteX942" fmla="*/ 272509 w 7467600"/>
              <a:gd name="connsiteY942" fmla="*/ 0 h 6858000"/>
              <a:gd name="connsiteX943" fmla="*/ 326276 w 7467600"/>
              <a:gd name="connsiteY943" fmla="*/ 45847 h 6858000"/>
              <a:gd name="connsiteX944" fmla="*/ 823759 w 7467600"/>
              <a:gd name="connsiteY944" fmla="*/ 574145 h 6858000"/>
              <a:gd name="connsiteX945" fmla="*/ 811254 w 7467600"/>
              <a:gd name="connsiteY945" fmla="*/ 665546 h 6858000"/>
              <a:gd name="connsiteX946" fmla="*/ 154042 w 7467600"/>
              <a:gd name="connsiteY946" fmla="*/ 261522 h 6858000"/>
              <a:gd name="connsiteX947" fmla="*/ 13550 w 7467600"/>
              <a:gd name="connsiteY947" fmla="*/ 158423 h 6858000"/>
              <a:gd name="connsiteX948" fmla="*/ 0 w 7467600"/>
              <a:gd name="connsiteY948" fmla="*/ 146618 h 6858000"/>
              <a:gd name="connsiteX949" fmla="*/ 0 w 7467600"/>
              <a:gd name="connsiteY949" fmla="*/ 59161 h 6858000"/>
              <a:gd name="connsiteX950" fmla="*/ 45427 w 7467600"/>
              <a:gd name="connsiteY950" fmla="*/ 101078 h 6858000"/>
              <a:gd name="connsiteX951" fmla="*/ 630103 w 7467600"/>
              <a:gd name="connsiteY951" fmla="*/ 485885 h 6858000"/>
              <a:gd name="connsiteX952" fmla="*/ 532040 w 7467600"/>
              <a:gd name="connsiteY952" fmla="*/ 399359 h 6858000"/>
              <a:gd name="connsiteX953" fmla="*/ 517618 w 7467600"/>
              <a:gd name="connsiteY953" fmla="*/ 385726 h 6858000"/>
              <a:gd name="connsiteX954" fmla="*/ 285074 w 7467600"/>
              <a:gd name="connsiteY954" fmla="*/ 182755 h 6858000"/>
              <a:gd name="connsiteX955" fmla="*/ 43151 w 7467600"/>
              <a:gd name="connsiteY95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1456157 w 7467600"/>
              <a:gd name="connsiteY74" fmla="*/ 5371404 h 6858000"/>
              <a:gd name="connsiteX75" fmla="*/ 1244432 w 7467600"/>
              <a:gd name="connsiteY75" fmla="*/ 5385601 h 6858000"/>
              <a:gd name="connsiteX76" fmla="*/ 973990 w 7467600"/>
              <a:gd name="connsiteY76" fmla="*/ 5424940 h 6858000"/>
              <a:gd name="connsiteX77" fmla="*/ 1103809 w 7467600"/>
              <a:gd name="connsiteY77" fmla="*/ 5433720 h 6858000"/>
              <a:gd name="connsiteX78" fmla="*/ 1123454 w 7467600"/>
              <a:gd name="connsiteY78" fmla="*/ 5435727 h 6858000"/>
              <a:gd name="connsiteX79" fmla="*/ 1737017 w 7467600"/>
              <a:gd name="connsiteY79" fmla="*/ 5452183 h 6858000"/>
              <a:gd name="connsiteX80" fmla="*/ 1824397 w 7467600"/>
              <a:gd name="connsiteY80" fmla="*/ 5447757 h 6858000"/>
              <a:gd name="connsiteX81" fmla="*/ 2070059 w 7467600"/>
              <a:gd name="connsiteY81" fmla="*/ 5441660 h 6858000"/>
              <a:gd name="connsiteX82" fmla="*/ 1456157 w 7467600"/>
              <a:gd name="connsiteY82" fmla="*/ 5371404 h 6858000"/>
              <a:gd name="connsiteX83" fmla="*/ 4988186 w 7467600"/>
              <a:gd name="connsiteY83" fmla="*/ 5216467 h 6858000"/>
              <a:gd name="connsiteX84" fmla="*/ 4777334 w 7467600"/>
              <a:gd name="connsiteY84" fmla="*/ 5406072 h 6858000"/>
              <a:gd name="connsiteX85" fmla="*/ 4718341 w 7467600"/>
              <a:gd name="connsiteY85" fmla="*/ 5468043 h 6858000"/>
              <a:gd name="connsiteX86" fmla="*/ 4604655 w 7467600"/>
              <a:gd name="connsiteY86" fmla="*/ 5583434 h 6858000"/>
              <a:gd name="connsiteX87" fmla="*/ 4565074 w 7467600"/>
              <a:gd name="connsiteY87" fmla="*/ 5618550 h 6858000"/>
              <a:gd name="connsiteX88" fmla="*/ 4988186 w 7467600"/>
              <a:gd name="connsiteY88" fmla="*/ 5216467 h 6858000"/>
              <a:gd name="connsiteX89" fmla="*/ 4978032 w 7467600"/>
              <a:gd name="connsiteY89" fmla="*/ 5183809 h 6858000"/>
              <a:gd name="connsiteX90" fmla="*/ 4463413 w 7467600"/>
              <a:gd name="connsiteY90" fmla="*/ 5615162 h 6858000"/>
              <a:gd name="connsiteX91" fmla="*/ 4358134 w 7467600"/>
              <a:gd name="connsiteY91" fmla="*/ 5742791 h 6858000"/>
              <a:gd name="connsiteX92" fmla="*/ 4376219 w 7467600"/>
              <a:gd name="connsiteY92" fmla="*/ 5729027 h 6858000"/>
              <a:gd name="connsiteX93" fmla="*/ 4582340 w 7467600"/>
              <a:gd name="connsiteY93" fmla="*/ 5561037 h 6858000"/>
              <a:gd name="connsiteX94" fmla="*/ 4694684 w 7467600"/>
              <a:gd name="connsiteY94" fmla="*/ 5447098 h 6858000"/>
              <a:gd name="connsiteX95" fmla="*/ 4754123 w 7467600"/>
              <a:gd name="connsiteY95" fmla="*/ 5384643 h 6858000"/>
              <a:gd name="connsiteX96" fmla="*/ 4978032 w 7467600"/>
              <a:gd name="connsiteY96" fmla="*/ 5183809 h 6858000"/>
              <a:gd name="connsiteX97" fmla="*/ 1903353 w 7467600"/>
              <a:gd name="connsiteY97" fmla="*/ 5044827 h 6858000"/>
              <a:gd name="connsiteX98" fmla="*/ 1936931 w 7467600"/>
              <a:gd name="connsiteY98" fmla="*/ 5093954 h 6858000"/>
              <a:gd name="connsiteX99" fmla="*/ 2195868 w 7467600"/>
              <a:gd name="connsiteY99" fmla="*/ 5396574 h 6858000"/>
              <a:gd name="connsiteX100" fmla="*/ 2088852 w 7467600"/>
              <a:gd name="connsiteY100" fmla="*/ 5166123 h 6858000"/>
              <a:gd name="connsiteX101" fmla="*/ 1958241 w 7467600"/>
              <a:gd name="connsiteY101" fmla="*/ 5067955 h 6858000"/>
              <a:gd name="connsiteX102" fmla="*/ 1903353 w 7467600"/>
              <a:gd name="connsiteY102" fmla="*/ 5044827 h 6858000"/>
              <a:gd name="connsiteX103" fmla="*/ 1979378 w 7467600"/>
              <a:gd name="connsiteY103" fmla="*/ 4769504 h 6858000"/>
              <a:gd name="connsiteX104" fmla="*/ 2882120 w 7467600"/>
              <a:gd name="connsiteY104" fmla="*/ 5064547 h 6858000"/>
              <a:gd name="connsiteX105" fmla="*/ 2793103 w 7467600"/>
              <a:gd name="connsiteY105" fmla="*/ 5039699 h 6858000"/>
              <a:gd name="connsiteX106" fmla="*/ 2770041 w 7467600"/>
              <a:gd name="connsiteY106" fmla="*/ 5033634 h 6858000"/>
              <a:gd name="connsiteX107" fmla="*/ 1979378 w 7467600"/>
              <a:gd name="connsiteY107" fmla="*/ 4769504 h 6858000"/>
              <a:gd name="connsiteX108" fmla="*/ 1927410 w 7467600"/>
              <a:gd name="connsiteY108" fmla="*/ 4716164 h 6858000"/>
              <a:gd name="connsiteX109" fmla="*/ 1959587 w 7467600"/>
              <a:gd name="connsiteY109" fmla="*/ 4728849 h 6858000"/>
              <a:gd name="connsiteX110" fmla="*/ 2777707 w 7467600"/>
              <a:gd name="connsiteY110" fmla="*/ 5003991 h 6858000"/>
              <a:gd name="connsiteX111" fmla="*/ 2800768 w 7467600"/>
              <a:gd name="connsiteY111" fmla="*/ 5010056 h 6858000"/>
              <a:gd name="connsiteX112" fmla="*/ 2879408 w 7467600"/>
              <a:gd name="connsiteY112" fmla="*/ 5031590 h 6858000"/>
              <a:gd name="connsiteX113" fmla="*/ 2862295 w 7467600"/>
              <a:gd name="connsiteY113" fmla="*/ 5022958 h 6858000"/>
              <a:gd name="connsiteX114" fmla="*/ 2813343 w 7467600"/>
              <a:gd name="connsiteY114" fmla="*/ 4998369 h 6858000"/>
              <a:gd name="connsiteX115" fmla="*/ 2646245 w 7467600"/>
              <a:gd name="connsiteY115" fmla="*/ 4930999 h 6858000"/>
              <a:gd name="connsiteX116" fmla="*/ 1999243 w 7467600"/>
              <a:gd name="connsiteY116" fmla="*/ 4730524 h 6858000"/>
              <a:gd name="connsiteX117" fmla="*/ 1979527 w 7467600"/>
              <a:gd name="connsiteY117" fmla="*/ 4726651 h 6858000"/>
              <a:gd name="connsiteX118" fmla="*/ 1927410 w 7467600"/>
              <a:gd name="connsiteY118" fmla="*/ 4716164 h 6858000"/>
              <a:gd name="connsiteX119" fmla="*/ 1997014 w 7467600"/>
              <a:gd name="connsiteY119" fmla="*/ 4698007 h 6858000"/>
              <a:gd name="connsiteX120" fmla="*/ 2005458 w 7467600"/>
              <a:gd name="connsiteY120" fmla="*/ 4699540 h 6858000"/>
              <a:gd name="connsiteX121" fmla="*/ 2657186 w 7467600"/>
              <a:gd name="connsiteY121" fmla="*/ 4901687 h 6858000"/>
              <a:gd name="connsiteX122" fmla="*/ 2826662 w 7467600"/>
              <a:gd name="connsiteY122" fmla="*/ 4970362 h 6858000"/>
              <a:gd name="connsiteX123" fmla="*/ 2876100 w 7467600"/>
              <a:gd name="connsiteY123" fmla="*/ 4995397 h 6858000"/>
              <a:gd name="connsiteX124" fmla="*/ 3042600 w 7467600"/>
              <a:gd name="connsiteY124" fmla="*/ 5059532 h 6858000"/>
              <a:gd name="connsiteX125" fmla="*/ 1997014 w 7467600"/>
              <a:gd name="connsiteY125" fmla="*/ 4698007 h 6858000"/>
              <a:gd name="connsiteX126" fmla="*/ 2305292 w 7467600"/>
              <a:gd name="connsiteY126" fmla="*/ 4219492 h 6858000"/>
              <a:gd name="connsiteX127" fmla="*/ 3360922 w 7467600"/>
              <a:gd name="connsiteY127" fmla="*/ 4529373 h 6858000"/>
              <a:gd name="connsiteX128" fmla="*/ 3492420 w 7467600"/>
              <a:gd name="connsiteY128" fmla="*/ 4510145 h 6858000"/>
              <a:gd name="connsiteX129" fmla="*/ 3364086 w 7467600"/>
              <a:gd name="connsiteY129" fmla="*/ 4480340 h 6858000"/>
              <a:gd name="connsiteX130" fmla="*/ 3225818 w 7467600"/>
              <a:gd name="connsiteY130" fmla="*/ 4411822 h 6858000"/>
              <a:gd name="connsiteX131" fmla="*/ 3129696 w 7467600"/>
              <a:gd name="connsiteY131" fmla="*/ 4360704 h 6858000"/>
              <a:gd name="connsiteX132" fmla="*/ 2814545 w 7467600"/>
              <a:gd name="connsiteY132" fmla="*/ 4282955 h 6858000"/>
              <a:gd name="connsiteX133" fmla="*/ 2305292 w 7467600"/>
              <a:gd name="connsiteY133" fmla="*/ 4219492 h 6858000"/>
              <a:gd name="connsiteX134" fmla="*/ 2626982 w 7467600"/>
              <a:gd name="connsiteY134" fmla="*/ 4206450 h 6858000"/>
              <a:gd name="connsiteX135" fmla="*/ 2490617 w 7467600"/>
              <a:gd name="connsiteY135" fmla="*/ 4206951 h 6858000"/>
              <a:gd name="connsiteX136" fmla="*/ 2819869 w 7467600"/>
              <a:gd name="connsiteY136" fmla="*/ 4252936 h 6858000"/>
              <a:gd name="connsiteX137" fmla="*/ 3143018 w 7467600"/>
              <a:gd name="connsiteY137" fmla="*/ 4332698 h 6858000"/>
              <a:gd name="connsiteX138" fmla="*/ 3241520 w 7467600"/>
              <a:gd name="connsiteY138" fmla="*/ 4385112 h 6858000"/>
              <a:gd name="connsiteX139" fmla="*/ 3374575 w 7467600"/>
              <a:gd name="connsiteY139" fmla="*/ 4451517 h 6858000"/>
              <a:gd name="connsiteX140" fmla="*/ 3505221 w 7467600"/>
              <a:gd name="connsiteY140" fmla="*/ 4480757 h 6858000"/>
              <a:gd name="connsiteX141" fmla="*/ 2626982 w 7467600"/>
              <a:gd name="connsiteY141" fmla="*/ 4206450 h 6858000"/>
              <a:gd name="connsiteX142" fmla="*/ 1310106 w 7467600"/>
              <a:gd name="connsiteY142" fmla="*/ 3943217 h 6858000"/>
              <a:gd name="connsiteX143" fmla="*/ 854994 w 7467600"/>
              <a:gd name="connsiteY143" fmla="*/ 4399136 h 6858000"/>
              <a:gd name="connsiteX144" fmla="*/ 742462 w 7467600"/>
              <a:gd name="connsiteY144" fmla="*/ 4594648 h 6858000"/>
              <a:gd name="connsiteX145" fmla="*/ 820602 w 7467600"/>
              <a:gd name="connsiteY145" fmla="*/ 4485915 h 6858000"/>
              <a:gd name="connsiteX146" fmla="*/ 878295 w 7467600"/>
              <a:gd name="connsiteY146" fmla="*/ 4403594 h 6858000"/>
              <a:gd name="connsiteX147" fmla="*/ 1240607 w 7467600"/>
              <a:gd name="connsiteY147" fmla="*/ 4010401 h 6858000"/>
              <a:gd name="connsiteX148" fmla="*/ 1310106 w 7467600"/>
              <a:gd name="connsiteY148" fmla="*/ 3943217 h 6858000"/>
              <a:gd name="connsiteX149" fmla="*/ 1423113 w 7467600"/>
              <a:gd name="connsiteY149" fmla="*/ 3874565 h 6858000"/>
              <a:gd name="connsiteX150" fmla="*/ 1260565 w 7467600"/>
              <a:gd name="connsiteY150" fmla="*/ 4031982 h 6858000"/>
              <a:gd name="connsiteX151" fmla="*/ 901900 w 7467600"/>
              <a:gd name="connsiteY151" fmla="*/ 4421236 h 6858000"/>
              <a:gd name="connsiteX152" fmla="*/ 845044 w 7467600"/>
              <a:gd name="connsiteY152" fmla="*/ 4502436 h 6858000"/>
              <a:gd name="connsiteX153" fmla="*/ 685926 w 7467600"/>
              <a:gd name="connsiteY153" fmla="*/ 4703069 h 6858000"/>
              <a:gd name="connsiteX154" fmla="*/ 684248 w 7467600"/>
              <a:gd name="connsiteY154" fmla="*/ 4706721 h 6858000"/>
              <a:gd name="connsiteX155" fmla="*/ 1423113 w 7467600"/>
              <a:gd name="connsiteY155" fmla="*/ 3874565 h 6858000"/>
              <a:gd name="connsiteX156" fmla="*/ 3316479 w 7467600"/>
              <a:gd name="connsiteY156" fmla="*/ 3872136 h 6858000"/>
              <a:gd name="connsiteX157" fmla="*/ 3546806 w 7467600"/>
              <a:gd name="connsiteY157" fmla="*/ 4356139 h 6858000"/>
              <a:gd name="connsiteX158" fmla="*/ 3364433 w 7467600"/>
              <a:gd name="connsiteY158" fmla="*/ 3953121 h 6858000"/>
              <a:gd name="connsiteX159" fmla="*/ 3316479 w 7467600"/>
              <a:gd name="connsiteY159" fmla="*/ 3872136 h 6858000"/>
              <a:gd name="connsiteX160" fmla="*/ 3291335 w 7467600"/>
              <a:gd name="connsiteY160" fmla="*/ 3767420 h 6858000"/>
              <a:gd name="connsiteX161" fmla="*/ 3390805 w 7467600"/>
              <a:gd name="connsiteY161" fmla="*/ 3937163 h 6858000"/>
              <a:gd name="connsiteX162" fmla="*/ 3579062 w 7467600"/>
              <a:gd name="connsiteY162" fmla="*/ 4359040 h 6858000"/>
              <a:gd name="connsiteX163" fmla="*/ 3467355 w 7467600"/>
              <a:gd name="connsiteY163" fmla="*/ 3988130 h 6858000"/>
              <a:gd name="connsiteX164" fmla="*/ 3310753 w 7467600"/>
              <a:gd name="connsiteY164" fmla="*/ 3787140 h 6858000"/>
              <a:gd name="connsiteX165" fmla="*/ 3291335 w 7467600"/>
              <a:gd name="connsiteY165" fmla="*/ 3767420 h 6858000"/>
              <a:gd name="connsiteX166" fmla="*/ 1635889 w 7467600"/>
              <a:gd name="connsiteY166" fmla="*/ 3709494 h 6858000"/>
              <a:gd name="connsiteX167" fmla="*/ 1634800 w 7467600"/>
              <a:gd name="connsiteY167" fmla="*/ 3731111 h 6858000"/>
              <a:gd name="connsiteX168" fmla="*/ 1635889 w 7467600"/>
              <a:gd name="connsiteY168" fmla="*/ 3709494 h 6858000"/>
              <a:gd name="connsiteX169" fmla="*/ 1510397 w 7467600"/>
              <a:gd name="connsiteY169" fmla="*/ 3684705 h 6858000"/>
              <a:gd name="connsiteX170" fmla="*/ 1146550 w 7467600"/>
              <a:gd name="connsiteY170" fmla="*/ 3802012 h 6858000"/>
              <a:gd name="connsiteX171" fmla="*/ 698834 w 7467600"/>
              <a:gd name="connsiteY171" fmla="*/ 3952272 h 6858000"/>
              <a:gd name="connsiteX172" fmla="*/ 34256 w 7467600"/>
              <a:gd name="connsiteY172" fmla="*/ 4347603 h 6858000"/>
              <a:gd name="connsiteX173" fmla="*/ 527241 w 7467600"/>
              <a:gd name="connsiteY173" fmla="*/ 4065078 h 6858000"/>
              <a:gd name="connsiteX174" fmla="*/ 1510397 w 7467600"/>
              <a:gd name="connsiteY174" fmla="*/ 3684705 h 6858000"/>
              <a:gd name="connsiteX175" fmla="*/ 1313114 w 7467600"/>
              <a:gd name="connsiteY175" fmla="*/ 3655216 h 6858000"/>
              <a:gd name="connsiteX176" fmla="*/ 1109304 w 7467600"/>
              <a:gd name="connsiteY176" fmla="*/ 3669030 h 6858000"/>
              <a:gd name="connsiteX177" fmla="*/ 8129 w 7467600"/>
              <a:gd name="connsiteY177" fmla="*/ 4330519 h 6858000"/>
              <a:gd name="connsiteX178" fmla="*/ 687572 w 7467600"/>
              <a:gd name="connsiteY178" fmla="*/ 3925629 h 6858000"/>
              <a:gd name="connsiteX179" fmla="*/ 1138365 w 7467600"/>
              <a:gd name="connsiteY179" fmla="*/ 3774515 h 6858000"/>
              <a:gd name="connsiteX180" fmla="*/ 1505579 w 7467600"/>
              <a:gd name="connsiteY180" fmla="*/ 3655526 h 6858000"/>
              <a:gd name="connsiteX181" fmla="*/ 1313114 w 7467600"/>
              <a:gd name="connsiteY181" fmla="*/ 3655216 h 6858000"/>
              <a:gd name="connsiteX182" fmla="*/ 3655073 w 7467600"/>
              <a:gd name="connsiteY182" fmla="*/ 3650884 h 6858000"/>
              <a:gd name="connsiteX183" fmla="*/ 3989938 w 7467600"/>
              <a:gd name="connsiteY183" fmla="*/ 3991685 h 6858000"/>
              <a:gd name="connsiteX184" fmla="*/ 4393907 w 7467600"/>
              <a:gd name="connsiteY184" fmla="*/ 4261258 h 6858000"/>
              <a:gd name="connsiteX185" fmla="*/ 4648051 w 7467600"/>
              <a:gd name="connsiteY185" fmla="*/ 4374051 h 6858000"/>
              <a:gd name="connsiteX186" fmla="*/ 4383389 w 7467600"/>
              <a:gd name="connsiteY186" fmla="*/ 4184369 h 6858000"/>
              <a:gd name="connsiteX187" fmla="*/ 4165508 w 7467600"/>
              <a:gd name="connsiteY187" fmla="*/ 4035196 h 6858000"/>
              <a:gd name="connsiteX188" fmla="*/ 4068162 w 7467600"/>
              <a:gd name="connsiteY188" fmla="*/ 3953394 h 6858000"/>
              <a:gd name="connsiteX189" fmla="*/ 3981416 w 7467600"/>
              <a:gd name="connsiteY189" fmla="*/ 3880482 h 6858000"/>
              <a:gd name="connsiteX190" fmla="*/ 3800147 w 7467600"/>
              <a:gd name="connsiteY190" fmla="*/ 3749872 h 6858000"/>
              <a:gd name="connsiteX191" fmla="*/ 3655073 w 7467600"/>
              <a:gd name="connsiteY191" fmla="*/ 3650884 h 6858000"/>
              <a:gd name="connsiteX192" fmla="*/ 3670252 w 7467600"/>
              <a:gd name="connsiteY192" fmla="*/ 3622798 h 6858000"/>
              <a:gd name="connsiteX193" fmla="*/ 3817258 w 7467600"/>
              <a:gd name="connsiteY193" fmla="*/ 3723577 h 6858000"/>
              <a:gd name="connsiteX194" fmla="*/ 4000461 w 7467600"/>
              <a:gd name="connsiteY194" fmla="*/ 3855966 h 6858000"/>
              <a:gd name="connsiteX195" fmla="*/ 4088180 w 7467600"/>
              <a:gd name="connsiteY195" fmla="*/ 3929774 h 6858000"/>
              <a:gd name="connsiteX196" fmla="*/ 4184555 w 7467600"/>
              <a:gd name="connsiteY196" fmla="*/ 4010683 h 6858000"/>
              <a:gd name="connsiteX197" fmla="*/ 4399563 w 7467600"/>
              <a:gd name="connsiteY197" fmla="*/ 4158106 h 6858000"/>
              <a:gd name="connsiteX198" fmla="*/ 4684469 w 7467600"/>
              <a:gd name="connsiteY198" fmla="*/ 4364680 h 6858000"/>
              <a:gd name="connsiteX199" fmla="*/ 4690271 w 7467600"/>
              <a:gd name="connsiteY199" fmla="*/ 4370034 h 6858000"/>
              <a:gd name="connsiteX200" fmla="*/ 4136093 w 7467600"/>
              <a:gd name="connsiteY200" fmla="*/ 3858466 h 6858000"/>
              <a:gd name="connsiteX201" fmla="*/ 3670252 w 7467600"/>
              <a:gd name="connsiteY201" fmla="*/ 3622798 h 6858000"/>
              <a:gd name="connsiteX202" fmla="*/ 4440129 w 7467600"/>
              <a:gd name="connsiteY202" fmla="*/ 3448571 h 6858000"/>
              <a:gd name="connsiteX203" fmla="*/ 4856525 w 7467600"/>
              <a:gd name="connsiteY203" fmla="*/ 3915351 h 6858000"/>
              <a:gd name="connsiteX204" fmla="*/ 5059055 w 7467600"/>
              <a:gd name="connsiteY204" fmla="*/ 4108918 h 6858000"/>
              <a:gd name="connsiteX205" fmla="*/ 5290070 w 7467600"/>
              <a:gd name="connsiteY205" fmla="*/ 4263619 h 6858000"/>
              <a:gd name="connsiteX206" fmla="*/ 4834991 w 7467600"/>
              <a:gd name="connsiteY206" fmla="*/ 3830985 h 6858000"/>
              <a:gd name="connsiteX207" fmla="*/ 4440129 w 7467600"/>
              <a:gd name="connsiteY207" fmla="*/ 3448571 h 6858000"/>
              <a:gd name="connsiteX208" fmla="*/ 4441737 w 7467600"/>
              <a:gd name="connsiteY208" fmla="*/ 3399734 h 6858000"/>
              <a:gd name="connsiteX209" fmla="*/ 4431236 w 7467600"/>
              <a:gd name="connsiteY209" fmla="*/ 3400954 h 6858000"/>
              <a:gd name="connsiteX210" fmla="*/ 4557150 w 7467600"/>
              <a:gd name="connsiteY210" fmla="*/ 3510023 h 6858000"/>
              <a:gd name="connsiteX211" fmla="*/ 4856936 w 7467600"/>
              <a:gd name="connsiteY211" fmla="*/ 3809146 h 6858000"/>
              <a:gd name="connsiteX212" fmla="*/ 5111996 w 7467600"/>
              <a:gd name="connsiteY212" fmla="*/ 4065759 h 6858000"/>
              <a:gd name="connsiteX213" fmla="*/ 5388878 w 7467600"/>
              <a:gd name="connsiteY213" fmla="*/ 4300185 h 6858000"/>
              <a:gd name="connsiteX214" fmla="*/ 5425556 w 7467600"/>
              <a:gd name="connsiteY214" fmla="*/ 4308967 h 6858000"/>
              <a:gd name="connsiteX215" fmla="*/ 4943646 w 7467600"/>
              <a:gd name="connsiteY215" fmla="*/ 3822916 h 6858000"/>
              <a:gd name="connsiteX216" fmla="*/ 4594837 w 7467600"/>
              <a:gd name="connsiteY216" fmla="*/ 3532274 h 6858000"/>
              <a:gd name="connsiteX217" fmla="*/ 4441737 w 7467600"/>
              <a:gd name="connsiteY217" fmla="*/ 3399734 h 6858000"/>
              <a:gd name="connsiteX218" fmla="*/ 5425834 w 7467600"/>
              <a:gd name="connsiteY218" fmla="*/ 3162785 h 6858000"/>
              <a:gd name="connsiteX219" fmla="*/ 5401644 w 7467600"/>
              <a:gd name="connsiteY219" fmla="*/ 3617847 h 6858000"/>
              <a:gd name="connsiteX220" fmla="*/ 5467256 w 7467600"/>
              <a:gd name="connsiteY220" fmla="*/ 4175494 h 6858000"/>
              <a:gd name="connsiteX221" fmla="*/ 5448069 w 7467600"/>
              <a:gd name="connsiteY221" fmla="*/ 3567554 h 6858000"/>
              <a:gd name="connsiteX222" fmla="*/ 5425834 w 7467600"/>
              <a:gd name="connsiteY222" fmla="*/ 3162785 h 6858000"/>
              <a:gd name="connsiteX223" fmla="*/ 1318687 w 7467600"/>
              <a:gd name="connsiteY223" fmla="*/ 3113840 h 6858000"/>
              <a:gd name="connsiteX224" fmla="*/ 1066793 w 7467600"/>
              <a:gd name="connsiteY224" fmla="*/ 3212171 h 6858000"/>
              <a:gd name="connsiteX225" fmla="*/ 993319 w 7467600"/>
              <a:gd name="connsiteY225" fmla="*/ 3247648 h 6858000"/>
              <a:gd name="connsiteX226" fmla="*/ 853081 w 7467600"/>
              <a:gd name="connsiteY226" fmla="*/ 3312410 h 6858000"/>
              <a:gd name="connsiteX227" fmla="*/ 805957 w 7467600"/>
              <a:gd name="connsiteY227" fmla="*/ 3330443 h 6858000"/>
              <a:gd name="connsiteX228" fmla="*/ 1318687 w 7467600"/>
              <a:gd name="connsiteY228" fmla="*/ 3113840 h 6858000"/>
              <a:gd name="connsiteX229" fmla="*/ 5453702 w 7467600"/>
              <a:gd name="connsiteY229" fmla="*/ 3090882 h 6858000"/>
              <a:gd name="connsiteX230" fmla="*/ 5480135 w 7467600"/>
              <a:gd name="connsiteY230" fmla="*/ 3565802 h 6858000"/>
              <a:gd name="connsiteX231" fmla="*/ 5499023 w 7467600"/>
              <a:gd name="connsiteY231" fmla="*/ 4166310 h 6858000"/>
              <a:gd name="connsiteX232" fmla="*/ 5547022 w 7467600"/>
              <a:gd name="connsiteY232" fmla="*/ 3607838 h 6858000"/>
              <a:gd name="connsiteX233" fmla="*/ 5515964 w 7467600"/>
              <a:gd name="connsiteY233" fmla="*/ 3378541 h 6858000"/>
              <a:gd name="connsiteX234" fmla="*/ 5453702 w 7467600"/>
              <a:gd name="connsiteY234" fmla="*/ 3090882 h 6858000"/>
              <a:gd name="connsiteX235" fmla="*/ 1238695 w 7467600"/>
              <a:gd name="connsiteY235" fmla="*/ 3076820 h 6858000"/>
              <a:gd name="connsiteX236" fmla="*/ 716371 w 7467600"/>
              <a:gd name="connsiteY236" fmla="*/ 3293249 h 6858000"/>
              <a:gd name="connsiteX237" fmla="*/ 579522 w 7467600"/>
              <a:gd name="connsiteY237" fmla="*/ 3371759 h 6858000"/>
              <a:gd name="connsiteX238" fmla="*/ 600288 w 7467600"/>
              <a:gd name="connsiteY238" fmla="*/ 3365555 h 6858000"/>
              <a:gd name="connsiteX239" fmla="*/ 840692 w 7467600"/>
              <a:gd name="connsiteY239" fmla="*/ 3284921 h 6858000"/>
              <a:gd name="connsiteX240" fmla="*/ 979248 w 7467600"/>
              <a:gd name="connsiteY240" fmla="*/ 3221003 h 6858000"/>
              <a:gd name="connsiteX241" fmla="*/ 1053282 w 7467600"/>
              <a:gd name="connsiteY241" fmla="*/ 3185247 h 6858000"/>
              <a:gd name="connsiteX242" fmla="*/ 1320603 w 7467600"/>
              <a:gd name="connsiteY242" fmla="*/ 3081281 h 6858000"/>
              <a:gd name="connsiteX243" fmla="*/ 1238695 w 7467600"/>
              <a:gd name="connsiteY243" fmla="*/ 3076820 h 6858000"/>
              <a:gd name="connsiteX244" fmla="*/ 5425627 w 7467600"/>
              <a:gd name="connsiteY244" fmla="*/ 2954192 h 6858000"/>
              <a:gd name="connsiteX245" fmla="*/ 5470770 w 7467600"/>
              <a:gd name="connsiteY245" fmla="*/ 3005435 h 6858000"/>
              <a:gd name="connsiteX246" fmla="*/ 5519779 w 7467600"/>
              <a:gd name="connsiteY246" fmla="*/ 4359223 h 6858000"/>
              <a:gd name="connsiteX247" fmla="*/ 5520293 w 7467600"/>
              <a:gd name="connsiteY247" fmla="*/ 4360602 h 6858000"/>
              <a:gd name="connsiteX248" fmla="*/ 5767221 w 7467600"/>
              <a:gd name="connsiteY248" fmla="*/ 4665564 h 6858000"/>
              <a:gd name="connsiteX249" fmla="*/ 6937169 w 7467600"/>
              <a:gd name="connsiteY249" fmla="*/ 4815941 h 6858000"/>
              <a:gd name="connsiteX250" fmla="*/ 6953922 w 7467600"/>
              <a:gd name="connsiteY250" fmla="*/ 4890068 h 6858000"/>
              <a:gd name="connsiteX251" fmla="*/ 6071359 w 7467600"/>
              <a:gd name="connsiteY251" fmla="*/ 4770770 h 6858000"/>
              <a:gd name="connsiteX252" fmla="*/ 6038839 w 7467600"/>
              <a:gd name="connsiteY252" fmla="*/ 4764474 h 6858000"/>
              <a:gd name="connsiteX253" fmla="*/ 6038706 w 7467600"/>
              <a:gd name="connsiteY253" fmla="*/ 4763847 h 6858000"/>
              <a:gd name="connsiteX254" fmla="*/ 6037784 w 7467600"/>
              <a:gd name="connsiteY254" fmla="*/ 4764270 h 6858000"/>
              <a:gd name="connsiteX255" fmla="*/ 6038839 w 7467600"/>
              <a:gd name="connsiteY255" fmla="*/ 4764474 h 6858000"/>
              <a:gd name="connsiteX256" fmla="*/ 6040338 w 7467600"/>
              <a:gd name="connsiteY256" fmla="*/ 4771418 h 6858000"/>
              <a:gd name="connsiteX257" fmla="*/ 6024488 w 7467600"/>
              <a:gd name="connsiteY257" fmla="*/ 4809903 h 6858000"/>
              <a:gd name="connsiteX258" fmla="*/ 5599771 w 7467600"/>
              <a:gd name="connsiteY258" fmla="*/ 5509652 h 6858000"/>
              <a:gd name="connsiteX259" fmla="*/ 5548843 w 7467600"/>
              <a:gd name="connsiteY259" fmla="*/ 5563845 h 6858000"/>
              <a:gd name="connsiteX260" fmla="*/ 5940952 w 7467600"/>
              <a:gd name="connsiteY260" fmla="*/ 6250028 h 6858000"/>
              <a:gd name="connsiteX261" fmla="*/ 6043441 w 7467600"/>
              <a:gd name="connsiteY261" fmla="*/ 6665847 h 6858000"/>
              <a:gd name="connsiteX262" fmla="*/ 6093432 w 7467600"/>
              <a:gd name="connsiteY262" fmla="*/ 6858000 h 6858000"/>
              <a:gd name="connsiteX263" fmla="*/ 6034344 w 7467600"/>
              <a:gd name="connsiteY263" fmla="*/ 6858000 h 6858000"/>
              <a:gd name="connsiteX264" fmla="*/ 6026679 w 7467600"/>
              <a:gd name="connsiteY264" fmla="*/ 6836959 h 6858000"/>
              <a:gd name="connsiteX265" fmla="*/ 5800441 w 7467600"/>
              <a:gd name="connsiteY265" fmla="*/ 6335286 h 6858000"/>
              <a:gd name="connsiteX266" fmla="*/ 5526562 w 7467600"/>
              <a:gd name="connsiteY266" fmla="*/ 5705388 h 6858000"/>
              <a:gd name="connsiteX267" fmla="*/ 5519640 w 7467600"/>
              <a:gd name="connsiteY267" fmla="*/ 5683774 h 6858000"/>
              <a:gd name="connsiteX268" fmla="*/ 5844559 w 7467600"/>
              <a:gd name="connsiteY268" fmla="*/ 6553349 h 6858000"/>
              <a:gd name="connsiteX269" fmla="*/ 5975994 w 7467600"/>
              <a:gd name="connsiteY269" fmla="*/ 6858000 h 6858000"/>
              <a:gd name="connsiteX270" fmla="*/ 5898547 w 7467600"/>
              <a:gd name="connsiteY270" fmla="*/ 6858000 h 6858000"/>
              <a:gd name="connsiteX271" fmla="*/ 5682041 w 7467600"/>
              <a:gd name="connsiteY271" fmla="*/ 6355860 h 6858000"/>
              <a:gd name="connsiteX272" fmla="*/ 5461758 w 7467600"/>
              <a:gd name="connsiteY272" fmla="*/ 5820220 h 6858000"/>
              <a:gd name="connsiteX273" fmla="*/ 5237282 w 7467600"/>
              <a:gd name="connsiteY273" fmla="*/ 6579086 h 6858000"/>
              <a:gd name="connsiteX274" fmla="*/ 5115009 w 7467600"/>
              <a:gd name="connsiteY274" fmla="*/ 6858000 h 6858000"/>
              <a:gd name="connsiteX275" fmla="*/ 5028074 w 7467600"/>
              <a:gd name="connsiteY275" fmla="*/ 6858000 h 6858000"/>
              <a:gd name="connsiteX276" fmla="*/ 5079508 w 7467600"/>
              <a:gd name="connsiteY276" fmla="*/ 6749074 h 6858000"/>
              <a:gd name="connsiteX277" fmla="*/ 5371846 w 7467600"/>
              <a:gd name="connsiteY277" fmla="*/ 5924413 h 6858000"/>
              <a:gd name="connsiteX278" fmla="*/ 5270512 w 7467600"/>
              <a:gd name="connsiteY278" fmla="*/ 6138975 h 6858000"/>
              <a:gd name="connsiteX279" fmla="*/ 5062409 w 7467600"/>
              <a:gd name="connsiteY279" fmla="*/ 6653544 h 6858000"/>
              <a:gd name="connsiteX280" fmla="*/ 5036628 w 7467600"/>
              <a:gd name="connsiteY280" fmla="*/ 6754247 h 6858000"/>
              <a:gd name="connsiteX281" fmla="*/ 5009112 w 7467600"/>
              <a:gd name="connsiteY281" fmla="*/ 6858000 h 6858000"/>
              <a:gd name="connsiteX282" fmla="*/ 4976679 w 7467600"/>
              <a:gd name="connsiteY282" fmla="*/ 6858000 h 6858000"/>
              <a:gd name="connsiteX283" fmla="*/ 5006537 w 7467600"/>
              <a:gd name="connsiteY283" fmla="*/ 6747068 h 6858000"/>
              <a:gd name="connsiteX284" fmla="*/ 5032723 w 7467600"/>
              <a:gd name="connsiteY284" fmla="*/ 6644957 h 6858000"/>
              <a:gd name="connsiteX285" fmla="*/ 5242949 w 7467600"/>
              <a:gd name="connsiteY285" fmla="*/ 6125175 h 6858000"/>
              <a:gd name="connsiteX286" fmla="*/ 5286321 w 7467600"/>
              <a:gd name="connsiteY286" fmla="*/ 6033555 h 6858000"/>
              <a:gd name="connsiteX287" fmla="*/ 5008210 w 7467600"/>
              <a:gd name="connsiteY287" fmla="*/ 6649194 h 6858000"/>
              <a:gd name="connsiteX288" fmla="*/ 4986321 w 7467600"/>
              <a:gd name="connsiteY288" fmla="*/ 6765687 h 6858000"/>
              <a:gd name="connsiteX289" fmla="*/ 4973474 w 7467600"/>
              <a:gd name="connsiteY289" fmla="*/ 6858000 h 6858000"/>
              <a:gd name="connsiteX290" fmla="*/ 4907178 w 7467600"/>
              <a:gd name="connsiteY290" fmla="*/ 6858000 h 6858000"/>
              <a:gd name="connsiteX291" fmla="*/ 4910810 w 7467600"/>
              <a:gd name="connsiteY291" fmla="*/ 6829660 h 6858000"/>
              <a:gd name="connsiteX292" fmla="*/ 4987461 w 7467600"/>
              <a:gd name="connsiteY292" fmla="*/ 6432994 h 6858000"/>
              <a:gd name="connsiteX293" fmla="*/ 5179262 w 7467600"/>
              <a:gd name="connsiteY293" fmla="*/ 6035044 h 6858000"/>
              <a:gd name="connsiteX294" fmla="*/ 4689678 w 7467600"/>
              <a:gd name="connsiteY294" fmla="*/ 6440241 h 6858000"/>
              <a:gd name="connsiteX295" fmla="*/ 4477543 w 7467600"/>
              <a:gd name="connsiteY295" fmla="*/ 6674836 h 6858000"/>
              <a:gd name="connsiteX296" fmla="*/ 4329957 w 7467600"/>
              <a:gd name="connsiteY296" fmla="*/ 6858000 h 6858000"/>
              <a:gd name="connsiteX297" fmla="*/ 4218595 w 7467600"/>
              <a:gd name="connsiteY297" fmla="*/ 6858000 h 6858000"/>
              <a:gd name="connsiteX298" fmla="*/ 4368888 w 7467600"/>
              <a:gd name="connsiteY298" fmla="*/ 6668412 h 6858000"/>
              <a:gd name="connsiteX299" fmla="*/ 4563091 w 7467600"/>
              <a:gd name="connsiteY299" fmla="*/ 6442508 h 6858000"/>
              <a:gd name="connsiteX300" fmla="*/ 5387324 w 7467600"/>
              <a:gd name="connsiteY300" fmla="*/ 5705830 h 6858000"/>
              <a:gd name="connsiteX301" fmla="*/ 5073620 w 7467600"/>
              <a:gd name="connsiteY301" fmla="*/ 5955437 h 6858000"/>
              <a:gd name="connsiteX302" fmla="*/ 4689789 w 7467600"/>
              <a:gd name="connsiteY302" fmla="*/ 6268382 h 6858000"/>
              <a:gd name="connsiteX303" fmla="*/ 4418722 w 7467600"/>
              <a:gd name="connsiteY303" fmla="*/ 6570886 h 6858000"/>
              <a:gd name="connsiteX304" fmla="*/ 4214944 w 7467600"/>
              <a:gd name="connsiteY304" fmla="*/ 6858000 h 6858000"/>
              <a:gd name="connsiteX305" fmla="*/ 4177898 w 7467600"/>
              <a:gd name="connsiteY305" fmla="*/ 6858000 h 6858000"/>
              <a:gd name="connsiteX306" fmla="*/ 4391597 w 7467600"/>
              <a:gd name="connsiteY306" fmla="*/ 6556370 h 6858000"/>
              <a:gd name="connsiteX307" fmla="*/ 4668889 w 7467600"/>
              <a:gd name="connsiteY307" fmla="*/ 6246399 h 6858000"/>
              <a:gd name="connsiteX308" fmla="*/ 5055427 w 7467600"/>
              <a:gd name="connsiteY308" fmla="*/ 5931476 h 6858000"/>
              <a:gd name="connsiteX309" fmla="*/ 5371814 w 7467600"/>
              <a:gd name="connsiteY309" fmla="*/ 5678975 h 6858000"/>
              <a:gd name="connsiteX310" fmla="*/ 4987918 w 7467600"/>
              <a:gd name="connsiteY310" fmla="*/ 5838701 h 6858000"/>
              <a:gd name="connsiteX311" fmla="*/ 4317146 w 7467600"/>
              <a:gd name="connsiteY311" fmla="*/ 6587716 h 6858000"/>
              <a:gd name="connsiteX312" fmla="*/ 4171627 w 7467600"/>
              <a:gd name="connsiteY312" fmla="*/ 6858000 h 6858000"/>
              <a:gd name="connsiteX313" fmla="*/ 4081585 w 7467600"/>
              <a:gd name="connsiteY313" fmla="*/ 6858000 h 6858000"/>
              <a:gd name="connsiteX314" fmla="*/ 4238603 w 7467600"/>
              <a:gd name="connsiteY314" fmla="*/ 6559341 h 6858000"/>
              <a:gd name="connsiteX315" fmla="*/ 4778333 w 7467600"/>
              <a:gd name="connsiteY315" fmla="*/ 5873626 h 6858000"/>
              <a:gd name="connsiteX316" fmla="*/ 5414185 w 7467600"/>
              <a:gd name="connsiteY316" fmla="*/ 5573882 h 6858000"/>
              <a:gd name="connsiteX317" fmla="*/ 5959648 w 7467600"/>
              <a:gd name="connsiteY317" fmla="*/ 4760797 h 6858000"/>
              <a:gd name="connsiteX318" fmla="*/ 5355019 w 7467600"/>
              <a:gd name="connsiteY318" fmla="*/ 4734672 h 6858000"/>
              <a:gd name="connsiteX319" fmla="*/ 5083565 w 7467600"/>
              <a:gd name="connsiteY319" fmla="*/ 5179121 h 6858000"/>
              <a:gd name="connsiteX320" fmla="*/ 4713577 w 7467600"/>
              <a:gd name="connsiteY320" fmla="*/ 5616803 h 6858000"/>
              <a:gd name="connsiteX321" fmla="*/ 3989559 w 7467600"/>
              <a:gd name="connsiteY321" fmla="*/ 6145945 h 6858000"/>
              <a:gd name="connsiteX322" fmla="*/ 3939824 w 7467600"/>
              <a:gd name="connsiteY322" fmla="*/ 6066900 h 6858000"/>
              <a:gd name="connsiteX323" fmla="*/ 4584537 w 7467600"/>
              <a:gd name="connsiteY323" fmla="*/ 5324826 h 6858000"/>
              <a:gd name="connsiteX324" fmla="*/ 5037105 w 7467600"/>
              <a:gd name="connsiteY324" fmla="*/ 5088765 h 6858000"/>
              <a:gd name="connsiteX325" fmla="*/ 5039930 w 7467600"/>
              <a:gd name="connsiteY325" fmla="*/ 5089585 h 6858000"/>
              <a:gd name="connsiteX326" fmla="*/ 5263764 w 7467600"/>
              <a:gd name="connsiteY326" fmla="*/ 4735525 h 6858000"/>
              <a:gd name="connsiteX327" fmla="*/ 4086300 w 7467600"/>
              <a:gd name="connsiteY327" fmla="*/ 4884599 h 6858000"/>
              <a:gd name="connsiteX328" fmla="*/ 4085485 w 7467600"/>
              <a:gd name="connsiteY328" fmla="*/ 4899070 h 6858000"/>
              <a:gd name="connsiteX329" fmla="*/ 3871915 w 7467600"/>
              <a:gd name="connsiteY329" fmla="*/ 5253645 h 6858000"/>
              <a:gd name="connsiteX330" fmla="*/ 3799374 w 7467600"/>
              <a:gd name="connsiteY330" fmla="*/ 5466127 h 6858000"/>
              <a:gd name="connsiteX331" fmla="*/ 3498850 w 7467600"/>
              <a:gd name="connsiteY331" fmla="*/ 6661888 h 6858000"/>
              <a:gd name="connsiteX332" fmla="*/ 3399216 w 7467600"/>
              <a:gd name="connsiteY332" fmla="*/ 6858000 h 6858000"/>
              <a:gd name="connsiteX333" fmla="*/ 3303688 w 7467600"/>
              <a:gd name="connsiteY333" fmla="*/ 6858000 h 6858000"/>
              <a:gd name="connsiteX334" fmla="*/ 3391774 w 7467600"/>
              <a:gd name="connsiteY334" fmla="*/ 6697181 h 6858000"/>
              <a:gd name="connsiteX335" fmla="*/ 3735540 w 7467600"/>
              <a:gd name="connsiteY335" fmla="*/ 5546923 h 6858000"/>
              <a:gd name="connsiteX336" fmla="*/ 3729438 w 7467600"/>
              <a:gd name="connsiteY336" fmla="*/ 5569058 h 6858000"/>
              <a:gd name="connsiteX337" fmla="*/ 3707782 w 7467600"/>
              <a:gd name="connsiteY337" fmla="*/ 5644908 h 6858000"/>
              <a:gd name="connsiteX338" fmla="*/ 3583827 w 7467600"/>
              <a:gd name="connsiteY338" fmla="*/ 6039215 h 6858000"/>
              <a:gd name="connsiteX339" fmla="*/ 3547861 w 7467600"/>
              <a:gd name="connsiteY339" fmla="*/ 6129609 h 6858000"/>
              <a:gd name="connsiteX340" fmla="*/ 3490905 w 7467600"/>
              <a:gd name="connsiteY340" fmla="*/ 6277660 h 6858000"/>
              <a:gd name="connsiteX341" fmla="*/ 3455859 w 7467600"/>
              <a:gd name="connsiteY341" fmla="*/ 6391301 h 6858000"/>
              <a:gd name="connsiteX342" fmla="*/ 3429112 w 7467600"/>
              <a:gd name="connsiteY342" fmla="*/ 6479469 h 6858000"/>
              <a:gd name="connsiteX343" fmla="*/ 3304862 w 7467600"/>
              <a:gd name="connsiteY343" fmla="*/ 6796476 h 6858000"/>
              <a:gd name="connsiteX344" fmla="*/ 3276071 w 7467600"/>
              <a:gd name="connsiteY344" fmla="*/ 6858000 h 6858000"/>
              <a:gd name="connsiteX345" fmla="*/ 3240805 w 7467600"/>
              <a:gd name="connsiteY345" fmla="*/ 6858000 h 6858000"/>
              <a:gd name="connsiteX346" fmla="*/ 3275917 w 7467600"/>
              <a:gd name="connsiteY346" fmla="*/ 6783192 h 6858000"/>
              <a:gd name="connsiteX347" fmla="*/ 3399358 w 7467600"/>
              <a:gd name="connsiteY347" fmla="*/ 6469011 h 6858000"/>
              <a:gd name="connsiteX348" fmla="*/ 3425650 w 7467600"/>
              <a:gd name="connsiteY348" fmla="*/ 6381333 h 6858000"/>
              <a:gd name="connsiteX349" fmla="*/ 3460661 w 7467600"/>
              <a:gd name="connsiteY349" fmla="*/ 6266763 h 6858000"/>
              <a:gd name="connsiteX350" fmla="*/ 3518021 w 7467600"/>
              <a:gd name="connsiteY350" fmla="*/ 6117298 h 6858000"/>
              <a:gd name="connsiteX351" fmla="*/ 3554035 w 7467600"/>
              <a:gd name="connsiteY351" fmla="*/ 6027832 h 6858000"/>
              <a:gd name="connsiteX352" fmla="*/ 3677174 w 7467600"/>
              <a:gd name="connsiteY352" fmla="*/ 5636351 h 6858000"/>
              <a:gd name="connsiteX353" fmla="*/ 3698819 w 7467600"/>
              <a:gd name="connsiteY353" fmla="*/ 5560503 h 6858000"/>
              <a:gd name="connsiteX354" fmla="*/ 3702094 w 7467600"/>
              <a:gd name="connsiteY354" fmla="*/ 5549194 h 6858000"/>
              <a:gd name="connsiteX355" fmla="*/ 3398355 w 7467600"/>
              <a:gd name="connsiteY355" fmla="*/ 6094603 h 6858000"/>
              <a:gd name="connsiteX356" fmla="*/ 3193941 w 7467600"/>
              <a:gd name="connsiteY356" fmla="*/ 6798775 h 6858000"/>
              <a:gd name="connsiteX357" fmla="*/ 3184140 w 7467600"/>
              <a:gd name="connsiteY357" fmla="*/ 6858000 h 6858000"/>
              <a:gd name="connsiteX358" fmla="*/ 3099978 w 7467600"/>
              <a:gd name="connsiteY358" fmla="*/ 6858000 h 6858000"/>
              <a:gd name="connsiteX359" fmla="*/ 3101556 w 7467600"/>
              <a:gd name="connsiteY359" fmla="*/ 6843337 h 6858000"/>
              <a:gd name="connsiteX360" fmla="*/ 3370162 w 7467600"/>
              <a:gd name="connsiteY360" fmla="*/ 5785550 h 6858000"/>
              <a:gd name="connsiteX361" fmla="*/ 3746477 w 7467600"/>
              <a:gd name="connsiteY361" fmla="*/ 5377889 h 6858000"/>
              <a:gd name="connsiteX362" fmla="*/ 3863399 w 7467600"/>
              <a:gd name="connsiteY362" fmla="*/ 5087257 h 6858000"/>
              <a:gd name="connsiteX363" fmla="*/ 3968712 w 7467600"/>
              <a:gd name="connsiteY363" fmla="*/ 4913989 h 6858000"/>
              <a:gd name="connsiteX364" fmla="*/ 2792390 w 7467600"/>
              <a:gd name="connsiteY364" fmla="*/ 5382974 h 6858000"/>
              <a:gd name="connsiteX365" fmla="*/ 2714982 w 7467600"/>
              <a:gd name="connsiteY365" fmla="*/ 5427051 h 6858000"/>
              <a:gd name="connsiteX366" fmla="*/ 2813361 w 7467600"/>
              <a:gd name="connsiteY366" fmla="*/ 6023912 h 6858000"/>
              <a:gd name="connsiteX367" fmla="*/ 2688430 w 7467600"/>
              <a:gd name="connsiteY367" fmla="*/ 6801564 h 6858000"/>
              <a:gd name="connsiteX368" fmla="*/ 2629626 w 7467600"/>
              <a:gd name="connsiteY368" fmla="*/ 6763394 h 6858000"/>
              <a:gd name="connsiteX369" fmla="*/ 2565328 w 7467600"/>
              <a:gd name="connsiteY369" fmla="*/ 5516399 h 6858000"/>
              <a:gd name="connsiteX370" fmla="*/ 1922999 w 7467600"/>
              <a:gd name="connsiteY370" fmla="*/ 5980343 h 6858000"/>
              <a:gd name="connsiteX371" fmla="*/ 1950261 w 7467600"/>
              <a:gd name="connsiteY371" fmla="*/ 6405858 h 6858000"/>
              <a:gd name="connsiteX372" fmla="*/ 2365554 w 7467600"/>
              <a:gd name="connsiteY372" fmla="*/ 6759107 h 6858000"/>
              <a:gd name="connsiteX373" fmla="*/ 2424142 w 7467600"/>
              <a:gd name="connsiteY373" fmla="*/ 6858000 h 6858000"/>
              <a:gd name="connsiteX374" fmla="*/ 2395994 w 7467600"/>
              <a:gd name="connsiteY374" fmla="*/ 6858000 h 6858000"/>
              <a:gd name="connsiteX375" fmla="*/ 2392863 w 7467600"/>
              <a:gd name="connsiteY375" fmla="*/ 6852964 h 6858000"/>
              <a:gd name="connsiteX376" fmla="*/ 2017589 w 7467600"/>
              <a:gd name="connsiteY376" fmla="*/ 6493982 h 6858000"/>
              <a:gd name="connsiteX377" fmla="*/ 2147336 w 7467600"/>
              <a:gd name="connsiteY377" fmla="*/ 6594052 h 6858000"/>
              <a:gd name="connsiteX378" fmla="*/ 2207047 w 7467600"/>
              <a:gd name="connsiteY378" fmla="*/ 6654540 h 6858000"/>
              <a:gd name="connsiteX379" fmla="*/ 2299106 w 7467600"/>
              <a:gd name="connsiteY379" fmla="*/ 6778931 h 6858000"/>
              <a:gd name="connsiteX380" fmla="*/ 2314430 w 7467600"/>
              <a:gd name="connsiteY380" fmla="*/ 6801144 h 6858000"/>
              <a:gd name="connsiteX381" fmla="*/ 2352406 w 7467600"/>
              <a:gd name="connsiteY381" fmla="*/ 6858000 h 6858000"/>
              <a:gd name="connsiteX382" fmla="*/ 2314492 w 7467600"/>
              <a:gd name="connsiteY382" fmla="*/ 6858000 h 6858000"/>
              <a:gd name="connsiteX383" fmla="*/ 2288095 w 7467600"/>
              <a:gd name="connsiteY383" fmla="*/ 6818030 h 6858000"/>
              <a:gd name="connsiteX384" fmla="*/ 2272768 w 7467600"/>
              <a:gd name="connsiteY384" fmla="*/ 6795822 h 6858000"/>
              <a:gd name="connsiteX385" fmla="*/ 2182715 w 7467600"/>
              <a:gd name="connsiteY385" fmla="*/ 6675071 h 6858000"/>
              <a:gd name="connsiteX386" fmla="*/ 2032061 w 7467600"/>
              <a:gd name="connsiteY386" fmla="*/ 6541380 h 6858000"/>
              <a:gd name="connsiteX387" fmla="*/ 2257220 w 7467600"/>
              <a:gd name="connsiteY387" fmla="*/ 6826257 h 6858000"/>
              <a:gd name="connsiteX388" fmla="*/ 2281324 w 7467600"/>
              <a:gd name="connsiteY388" fmla="*/ 6858000 h 6858000"/>
              <a:gd name="connsiteX389" fmla="*/ 2242860 w 7467600"/>
              <a:gd name="connsiteY389" fmla="*/ 6858000 h 6858000"/>
              <a:gd name="connsiteX390" fmla="*/ 2232818 w 7467600"/>
              <a:gd name="connsiteY390" fmla="*/ 6844926 h 6858000"/>
              <a:gd name="connsiteX391" fmla="*/ 1990172 w 7467600"/>
              <a:gd name="connsiteY391" fmla="*/ 6542121 h 6858000"/>
              <a:gd name="connsiteX392" fmla="*/ 2124090 w 7467600"/>
              <a:gd name="connsiteY392" fmla="*/ 6761017 h 6858000"/>
              <a:gd name="connsiteX393" fmla="*/ 2200380 w 7467600"/>
              <a:gd name="connsiteY393" fmla="*/ 6858000 h 6858000"/>
              <a:gd name="connsiteX394" fmla="*/ 2147507 w 7467600"/>
              <a:gd name="connsiteY394" fmla="*/ 6858000 h 6858000"/>
              <a:gd name="connsiteX395" fmla="*/ 2070668 w 7467600"/>
              <a:gd name="connsiteY395" fmla="*/ 6761520 h 6858000"/>
              <a:gd name="connsiteX396" fmla="*/ 1975142 w 7467600"/>
              <a:gd name="connsiteY396" fmla="*/ 6585570 h 6858000"/>
              <a:gd name="connsiteX397" fmla="*/ 2050035 w 7467600"/>
              <a:gd name="connsiteY397" fmla="*/ 6813345 h 6858000"/>
              <a:gd name="connsiteX398" fmla="*/ 2063025 w 7467600"/>
              <a:gd name="connsiteY398" fmla="*/ 6858000 h 6858000"/>
              <a:gd name="connsiteX399" fmla="*/ 2021675 w 7467600"/>
              <a:gd name="connsiteY399" fmla="*/ 6858000 h 6858000"/>
              <a:gd name="connsiteX400" fmla="*/ 2019308 w 7467600"/>
              <a:gd name="connsiteY400" fmla="*/ 6847118 h 6858000"/>
              <a:gd name="connsiteX401" fmla="*/ 1938835 w 7467600"/>
              <a:gd name="connsiteY401" fmla="*/ 6551160 h 6858000"/>
              <a:gd name="connsiteX402" fmla="*/ 1953230 w 7467600"/>
              <a:gd name="connsiteY402" fmla="*/ 6759699 h 6858000"/>
              <a:gd name="connsiteX403" fmla="*/ 1956763 w 7467600"/>
              <a:gd name="connsiteY403" fmla="*/ 6778191 h 6858000"/>
              <a:gd name="connsiteX404" fmla="*/ 1967925 w 7467600"/>
              <a:gd name="connsiteY404" fmla="*/ 6858000 h 6858000"/>
              <a:gd name="connsiteX405" fmla="*/ 1936622 w 7467600"/>
              <a:gd name="connsiteY405" fmla="*/ 6858000 h 6858000"/>
              <a:gd name="connsiteX406" fmla="*/ 1926261 w 7467600"/>
              <a:gd name="connsiteY406" fmla="*/ 6784064 h 6858000"/>
              <a:gd name="connsiteX407" fmla="*/ 1922724 w 7467600"/>
              <a:gd name="connsiteY407" fmla="*/ 6765577 h 6858000"/>
              <a:gd name="connsiteX408" fmla="*/ 1904650 w 7467600"/>
              <a:gd name="connsiteY408" fmla="*/ 6639616 h 6858000"/>
              <a:gd name="connsiteX409" fmla="*/ 1885273 w 7467600"/>
              <a:gd name="connsiteY409" fmla="*/ 6858000 h 6858000"/>
              <a:gd name="connsiteX410" fmla="*/ 1854363 w 7467600"/>
              <a:gd name="connsiteY410" fmla="*/ 6858000 h 6858000"/>
              <a:gd name="connsiteX411" fmla="*/ 1880391 w 7467600"/>
              <a:gd name="connsiteY411" fmla="*/ 6603796 h 6858000"/>
              <a:gd name="connsiteX412" fmla="*/ 1818273 w 7467600"/>
              <a:gd name="connsiteY412" fmla="*/ 6715729 h 6858000"/>
              <a:gd name="connsiteX413" fmla="*/ 1794691 w 7467600"/>
              <a:gd name="connsiteY413" fmla="*/ 6843239 h 6858000"/>
              <a:gd name="connsiteX414" fmla="*/ 1794914 w 7467600"/>
              <a:gd name="connsiteY414" fmla="*/ 6858000 h 6858000"/>
              <a:gd name="connsiteX415" fmla="*/ 1746128 w 7467600"/>
              <a:gd name="connsiteY415" fmla="*/ 6858000 h 6858000"/>
              <a:gd name="connsiteX416" fmla="*/ 1753934 w 7467600"/>
              <a:gd name="connsiteY416" fmla="*/ 6724796 h 6858000"/>
              <a:gd name="connsiteX417" fmla="*/ 1792053 w 7467600"/>
              <a:gd name="connsiteY417" fmla="*/ 6572396 h 6858000"/>
              <a:gd name="connsiteX418" fmla="*/ 1862248 w 7467600"/>
              <a:gd name="connsiteY418" fmla="*/ 6266397 h 6858000"/>
              <a:gd name="connsiteX419" fmla="*/ 1862250 w 7467600"/>
              <a:gd name="connsiteY419" fmla="*/ 6033531 h 6858000"/>
              <a:gd name="connsiteX420" fmla="*/ 1211999 w 7467600"/>
              <a:gd name="connsiteY420" fmla="*/ 6683610 h 6858000"/>
              <a:gd name="connsiteX421" fmla="*/ 1213266 w 7467600"/>
              <a:gd name="connsiteY421" fmla="*/ 6691947 h 6858000"/>
              <a:gd name="connsiteX422" fmla="*/ 1203370 w 7467600"/>
              <a:gd name="connsiteY422" fmla="*/ 6850676 h 6858000"/>
              <a:gd name="connsiteX423" fmla="*/ 1203671 w 7467600"/>
              <a:gd name="connsiteY423" fmla="*/ 6858000 h 6858000"/>
              <a:gd name="connsiteX424" fmla="*/ 1143180 w 7467600"/>
              <a:gd name="connsiteY424" fmla="*/ 6858000 h 6858000"/>
              <a:gd name="connsiteX425" fmla="*/ 1142176 w 7467600"/>
              <a:gd name="connsiteY425" fmla="*/ 6766045 h 6858000"/>
              <a:gd name="connsiteX426" fmla="*/ 1067484 w 7467600"/>
              <a:gd name="connsiteY426" fmla="*/ 6858000 h 6858000"/>
              <a:gd name="connsiteX427" fmla="*/ 953928 w 7467600"/>
              <a:gd name="connsiteY427" fmla="*/ 6858000 h 6858000"/>
              <a:gd name="connsiteX428" fmla="*/ 959715 w 7467600"/>
              <a:gd name="connsiteY428" fmla="*/ 6850185 h 6858000"/>
              <a:gd name="connsiteX429" fmla="*/ 1483788 w 7467600"/>
              <a:gd name="connsiteY429" fmla="*/ 6259174 h 6858000"/>
              <a:gd name="connsiteX430" fmla="*/ 1100671 w 7467600"/>
              <a:gd name="connsiteY430" fmla="*/ 6252137 h 6858000"/>
              <a:gd name="connsiteX431" fmla="*/ 1090144 w 7467600"/>
              <a:gd name="connsiteY431" fmla="*/ 6256748 h 6858000"/>
              <a:gd name="connsiteX432" fmla="*/ 1095872 w 7467600"/>
              <a:gd name="connsiteY432" fmla="*/ 6271892 h 6858000"/>
              <a:gd name="connsiteX433" fmla="*/ 262785 w 7467600"/>
              <a:gd name="connsiteY433" fmla="*/ 6845450 h 6858000"/>
              <a:gd name="connsiteX434" fmla="*/ 209968 w 7467600"/>
              <a:gd name="connsiteY434" fmla="*/ 6770713 h 6858000"/>
              <a:gd name="connsiteX435" fmla="*/ 873460 w 7467600"/>
              <a:gd name="connsiteY435" fmla="*/ 6253768 h 6858000"/>
              <a:gd name="connsiteX436" fmla="*/ 192686 w 7467600"/>
              <a:gd name="connsiteY436" fmla="*/ 5849257 h 6858000"/>
              <a:gd name="connsiteX437" fmla="*/ 4696 w 7467600"/>
              <a:gd name="connsiteY437" fmla="*/ 5697668 h 6858000"/>
              <a:gd name="connsiteX438" fmla="*/ 0 w 7467600"/>
              <a:gd name="connsiteY438" fmla="*/ 5689984 h 6858000"/>
              <a:gd name="connsiteX439" fmla="*/ 0 w 7467600"/>
              <a:gd name="connsiteY439" fmla="*/ 5513472 h 6858000"/>
              <a:gd name="connsiteX440" fmla="*/ 174101 w 7467600"/>
              <a:gd name="connsiteY440" fmla="*/ 5620277 h 6858000"/>
              <a:gd name="connsiteX441" fmla="*/ 891800 w 7467600"/>
              <a:gd name="connsiteY441" fmla="*/ 6036935 h 6858000"/>
              <a:gd name="connsiteX442" fmla="*/ 1072219 w 7467600"/>
              <a:gd name="connsiteY442" fmla="*/ 6169443 h 6858000"/>
              <a:gd name="connsiteX443" fmla="*/ 1074117 w 7467600"/>
              <a:gd name="connsiteY443" fmla="*/ 6170301 h 6858000"/>
              <a:gd name="connsiteX444" fmla="*/ 1083114 w 7467600"/>
              <a:gd name="connsiteY444" fmla="*/ 6174131 h 6858000"/>
              <a:gd name="connsiteX445" fmla="*/ 1543010 w 7467600"/>
              <a:gd name="connsiteY445" fmla="*/ 6191140 h 6858000"/>
              <a:gd name="connsiteX446" fmla="*/ 1551080 w 7467600"/>
              <a:gd name="connsiteY446" fmla="*/ 6195006 h 6858000"/>
              <a:gd name="connsiteX447" fmla="*/ 2345443 w 7467600"/>
              <a:gd name="connsiteY447" fmla="*/ 5549882 h 6858000"/>
              <a:gd name="connsiteX448" fmla="*/ 1721499 w 7467600"/>
              <a:gd name="connsiteY448" fmla="*/ 5599969 h 6858000"/>
              <a:gd name="connsiteX449" fmla="*/ 767716 w 7467600"/>
              <a:gd name="connsiteY449" fmla="*/ 5472768 h 6858000"/>
              <a:gd name="connsiteX450" fmla="*/ 722147 w 7467600"/>
              <a:gd name="connsiteY450" fmla="*/ 5393091 h 6858000"/>
              <a:gd name="connsiteX451" fmla="*/ 1485552 w 7467600"/>
              <a:gd name="connsiteY451" fmla="*/ 5313202 h 6858000"/>
              <a:gd name="connsiteX452" fmla="*/ 2143004 w 7467600"/>
              <a:gd name="connsiteY452" fmla="*/ 5402420 h 6858000"/>
              <a:gd name="connsiteX453" fmla="*/ 1933391 w 7467600"/>
              <a:gd name="connsiteY453" fmla="*/ 5156971 h 6858000"/>
              <a:gd name="connsiteX454" fmla="*/ 1827118 w 7467600"/>
              <a:gd name="connsiteY454" fmla="*/ 4968410 h 6858000"/>
              <a:gd name="connsiteX455" fmla="*/ 1837349 w 7467600"/>
              <a:gd name="connsiteY455" fmla="*/ 4956357 h 6858000"/>
              <a:gd name="connsiteX456" fmla="*/ 2162835 w 7467600"/>
              <a:gd name="connsiteY456" fmla="*/ 5187853 h 6858000"/>
              <a:gd name="connsiteX457" fmla="*/ 2257167 w 7467600"/>
              <a:gd name="connsiteY457" fmla="*/ 5462123 h 6858000"/>
              <a:gd name="connsiteX458" fmla="*/ 2261598 w 7467600"/>
              <a:gd name="connsiteY458" fmla="*/ 5467998 h 6858000"/>
              <a:gd name="connsiteX459" fmla="*/ 2437177 w 7467600"/>
              <a:gd name="connsiteY459" fmla="*/ 5479608 h 6858000"/>
              <a:gd name="connsiteX460" fmla="*/ 2445247 w 7467600"/>
              <a:gd name="connsiteY460" fmla="*/ 5483476 h 6858000"/>
              <a:gd name="connsiteX461" fmla="*/ 2743626 w 7467600"/>
              <a:gd name="connsiteY461" fmla="*/ 5304819 h 6858000"/>
              <a:gd name="connsiteX462" fmla="*/ 3048102 w 7467600"/>
              <a:gd name="connsiteY462" fmla="*/ 5150595 h 6858000"/>
              <a:gd name="connsiteX463" fmla="*/ 1799414 w 7467600"/>
              <a:gd name="connsiteY463" fmla="*/ 4694732 h 6858000"/>
              <a:gd name="connsiteX464" fmla="*/ 1771735 w 7467600"/>
              <a:gd name="connsiteY464" fmla="*/ 4619929 h 6858000"/>
              <a:gd name="connsiteX465" fmla="*/ 3104273 w 7467600"/>
              <a:gd name="connsiteY465" fmla="*/ 5076159 h 6858000"/>
              <a:gd name="connsiteX466" fmla="*/ 3113245 w 7467600"/>
              <a:gd name="connsiteY466" fmla="*/ 5090705 h 6858000"/>
              <a:gd name="connsiteX467" fmla="*/ 3126294 w 7467600"/>
              <a:gd name="connsiteY467" fmla="*/ 5114400 h 6858000"/>
              <a:gd name="connsiteX468" fmla="*/ 3937433 w 7467600"/>
              <a:gd name="connsiteY468" fmla="*/ 4830473 h 6858000"/>
              <a:gd name="connsiteX469" fmla="*/ 3590475 w 7467600"/>
              <a:gd name="connsiteY469" fmla="*/ 4597974 h 6858000"/>
              <a:gd name="connsiteX470" fmla="*/ 3100264 w 7467600"/>
              <a:gd name="connsiteY470" fmla="*/ 4579845 h 6858000"/>
              <a:gd name="connsiteX471" fmla="*/ 2183576 w 7467600"/>
              <a:gd name="connsiteY471" fmla="*/ 4227150 h 6858000"/>
              <a:gd name="connsiteX472" fmla="*/ 2151029 w 7467600"/>
              <a:gd name="connsiteY472" fmla="*/ 4146947 h 6858000"/>
              <a:gd name="connsiteX473" fmla="*/ 3563434 w 7467600"/>
              <a:gd name="connsiteY473" fmla="*/ 4469115 h 6858000"/>
              <a:gd name="connsiteX474" fmla="*/ 3177952 w 7467600"/>
              <a:gd name="connsiteY474" fmla="*/ 3657386 h 6858000"/>
              <a:gd name="connsiteX475" fmla="*/ 3189263 w 7467600"/>
              <a:gd name="connsiteY475" fmla="*/ 3625726 h 6858000"/>
              <a:gd name="connsiteX476" fmla="*/ 3560912 w 7467600"/>
              <a:gd name="connsiteY476" fmla="*/ 4079863 h 6858000"/>
              <a:gd name="connsiteX477" fmla="*/ 3626636 w 7467600"/>
              <a:gd name="connsiteY477" fmla="*/ 4512230 h 6858000"/>
              <a:gd name="connsiteX478" fmla="*/ 3653088 w 7467600"/>
              <a:gd name="connsiteY478" fmla="*/ 4521417 h 6858000"/>
              <a:gd name="connsiteX479" fmla="*/ 3988128 w 7467600"/>
              <a:gd name="connsiteY479" fmla="*/ 4817267 h 6858000"/>
              <a:gd name="connsiteX480" fmla="*/ 4830582 w 7467600"/>
              <a:gd name="connsiteY480" fmla="*/ 4676000 h 6858000"/>
              <a:gd name="connsiteX481" fmla="*/ 4830100 w 7467600"/>
              <a:gd name="connsiteY481" fmla="*/ 4675554 h 6858000"/>
              <a:gd name="connsiteX482" fmla="*/ 4036318 w 7467600"/>
              <a:gd name="connsiteY482" fmla="*/ 4147013 h 6858000"/>
              <a:gd name="connsiteX483" fmla="*/ 3432098 w 7467600"/>
              <a:gd name="connsiteY483" fmla="*/ 3537312 h 6858000"/>
              <a:gd name="connsiteX484" fmla="*/ 3446761 w 7467600"/>
              <a:gd name="connsiteY484" fmla="*/ 3461278 h 6858000"/>
              <a:gd name="connsiteX485" fmla="*/ 4419733 w 7467600"/>
              <a:gd name="connsiteY485" fmla="*/ 3963555 h 6858000"/>
              <a:gd name="connsiteX486" fmla="*/ 4781371 w 7467600"/>
              <a:gd name="connsiteY486" fmla="*/ 4458604 h 6858000"/>
              <a:gd name="connsiteX487" fmla="*/ 4780440 w 7467600"/>
              <a:gd name="connsiteY487" fmla="*/ 4470290 h 6858000"/>
              <a:gd name="connsiteX488" fmla="*/ 4898954 w 7467600"/>
              <a:gd name="connsiteY488" fmla="*/ 4662092 h 6858000"/>
              <a:gd name="connsiteX489" fmla="*/ 4900699 w 7467600"/>
              <a:gd name="connsiteY489" fmla="*/ 4670867 h 6858000"/>
              <a:gd name="connsiteX490" fmla="*/ 5714511 w 7467600"/>
              <a:gd name="connsiteY490" fmla="*/ 4663483 h 6858000"/>
              <a:gd name="connsiteX491" fmla="*/ 5464793 w 7467600"/>
              <a:gd name="connsiteY491" fmla="*/ 4393556 h 6858000"/>
              <a:gd name="connsiteX492" fmla="*/ 5461897 w 7467600"/>
              <a:gd name="connsiteY492" fmla="*/ 4390879 h 6858000"/>
              <a:gd name="connsiteX493" fmla="*/ 4294126 w 7467600"/>
              <a:gd name="connsiteY493" fmla="*/ 3303048 h 6858000"/>
              <a:gd name="connsiteX494" fmla="*/ 4305321 w 7467600"/>
              <a:gd name="connsiteY494" fmla="*/ 3256953 h 6858000"/>
              <a:gd name="connsiteX495" fmla="*/ 4949299 w 7467600"/>
              <a:gd name="connsiteY495" fmla="*/ 3766336 h 6858000"/>
              <a:gd name="connsiteX496" fmla="*/ 5291452 w 7467600"/>
              <a:gd name="connsiteY496" fmla="*/ 4076801 h 6858000"/>
              <a:gd name="connsiteX497" fmla="*/ 5434998 w 7467600"/>
              <a:gd name="connsiteY497" fmla="*/ 4254100 h 6858000"/>
              <a:gd name="connsiteX498" fmla="*/ 5351015 w 7467600"/>
              <a:gd name="connsiteY498" fmla="*/ 3760989 h 6858000"/>
              <a:gd name="connsiteX499" fmla="*/ 5413780 w 7467600"/>
              <a:gd name="connsiteY499" fmla="*/ 2966265 h 6858000"/>
              <a:gd name="connsiteX500" fmla="*/ 5425627 w 7467600"/>
              <a:gd name="connsiteY500" fmla="*/ 2954192 h 6858000"/>
              <a:gd name="connsiteX501" fmla="*/ 6604735 w 7467600"/>
              <a:gd name="connsiteY501" fmla="*/ 2041381 h 6858000"/>
              <a:gd name="connsiteX502" fmla="*/ 7204487 w 7467600"/>
              <a:gd name="connsiteY502" fmla="*/ 2742112 h 6858000"/>
              <a:gd name="connsiteX503" fmla="*/ 7131592 w 7467600"/>
              <a:gd name="connsiteY503" fmla="*/ 2672096 h 6858000"/>
              <a:gd name="connsiteX504" fmla="*/ 6996344 w 7467600"/>
              <a:gd name="connsiteY504" fmla="*/ 2518310 h 6858000"/>
              <a:gd name="connsiteX505" fmla="*/ 6735495 w 7467600"/>
              <a:gd name="connsiteY505" fmla="*/ 2196890 h 6858000"/>
              <a:gd name="connsiteX506" fmla="*/ 6721901 w 7467600"/>
              <a:gd name="connsiteY506" fmla="*/ 2179274 h 6858000"/>
              <a:gd name="connsiteX507" fmla="*/ 6604735 w 7467600"/>
              <a:gd name="connsiteY507" fmla="*/ 2041381 h 6858000"/>
              <a:gd name="connsiteX508" fmla="*/ 6591670 w 7467600"/>
              <a:gd name="connsiteY508" fmla="*/ 1988277 h 6858000"/>
              <a:gd name="connsiteX509" fmla="*/ 6747349 w 7467600"/>
              <a:gd name="connsiteY509" fmla="*/ 2160069 h 6858000"/>
              <a:gd name="connsiteX510" fmla="*/ 6760943 w 7467600"/>
              <a:gd name="connsiteY510" fmla="*/ 2177686 h 6858000"/>
              <a:gd name="connsiteX511" fmla="*/ 7021065 w 7467600"/>
              <a:gd name="connsiteY511" fmla="*/ 2498102 h 6858000"/>
              <a:gd name="connsiteX512" fmla="*/ 7155223 w 7467600"/>
              <a:gd name="connsiteY512" fmla="*/ 2650386 h 6858000"/>
              <a:gd name="connsiteX513" fmla="*/ 7203167 w 7467600"/>
              <a:gd name="connsiteY513" fmla="*/ 2697288 h 6858000"/>
              <a:gd name="connsiteX514" fmla="*/ 6937703 w 7467600"/>
              <a:gd name="connsiteY514" fmla="*/ 2321981 h 6858000"/>
              <a:gd name="connsiteX515" fmla="*/ 6591670 w 7467600"/>
              <a:gd name="connsiteY515" fmla="*/ 1988277 h 6858000"/>
              <a:gd name="connsiteX516" fmla="*/ 5798671 w 7467600"/>
              <a:gd name="connsiteY516" fmla="*/ 1981601 h 6858000"/>
              <a:gd name="connsiteX517" fmla="*/ 5754709 w 7467600"/>
              <a:gd name="connsiteY517" fmla="*/ 2071454 h 6858000"/>
              <a:gd name="connsiteX518" fmla="*/ 5763044 w 7467600"/>
              <a:gd name="connsiteY518" fmla="*/ 2842206 h 6858000"/>
              <a:gd name="connsiteX519" fmla="*/ 5764974 w 7467600"/>
              <a:gd name="connsiteY519" fmla="*/ 2799609 h 6858000"/>
              <a:gd name="connsiteX520" fmla="*/ 5767665 w 7467600"/>
              <a:gd name="connsiteY520" fmla="*/ 2666409 h 6858000"/>
              <a:gd name="connsiteX521" fmla="*/ 5763055 w 7467600"/>
              <a:gd name="connsiteY521" fmla="*/ 2579705 h 6858000"/>
              <a:gd name="connsiteX522" fmla="*/ 5758079 w 7467600"/>
              <a:gd name="connsiteY522" fmla="*/ 2492508 h 6858000"/>
              <a:gd name="connsiteX523" fmla="*/ 5779325 w 7467600"/>
              <a:gd name="connsiteY523" fmla="*/ 2197069 h 6858000"/>
              <a:gd name="connsiteX524" fmla="*/ 5798671 w 7467600"/>
              <a:gd name="connsiteY524" fmla="*/ 1981601 h 6858000"/>
              <a:gd name="connsiteX525" fmla="*/ 5829202 w 7467600"/>
              <a:gd name="connsiteY525" fmla="*/ 1971679 h 6858000"/>
              <a:gd name="connsiteX526" fmla="*/ 5809558 w 7467600"/>
              <a:gd name="connsiteY526" fmla="*/ 2198043 h 6858000"/>
              <a:gd name="connsiteX527" fmla="*/ 5788653 w 7467600"/>
              <a:gd name="connsiteY527" fmla="*/ 2489430 h 6858000"/>
              <a:gd name="connsiteX528" fmla="*/ 5793439 w 7467600"/>
              <a:gd name="connsiteY528" fmla="*/ 2575235 h 6858000"/>
              <a:gd name="connsiteX529" fmla="*/ 5796837 w 7467600"/>
              <a:gd name="connsiteY529" fmla="*/ 2637633 h 6858000"/>
              <a:gd name="connsiteX530" fmla="*/ 5818614 w 7467600"/>
              <a:gd name="connsiteY530" fmla="*/ 2473055 h 6858000"/>
              <a:gd name="connsiteX531" fmla="*/ 5829202 w 7467600"/>
              <a:gd name="connsiteY531" fmla="*/ 1971679 h 6858000"/>
              <a:gd name="connsiteX532" fmla="*/ 5911389 w 7467600"/>
              <a:gd name="connsiteY532" fmla="*/ 1898371 h 6858000"/>
              <a:gd name="connsiteX533" fmla="*/ 6237627 w 7467600"/>
              <a:gd name="connsiteY533" fmla="*/ 2231921 h 6858000"/>
              <a:gd name="connsiteX534" fmla="*/ 5911389 w 7467600"/>
              <a:gd name="connsiteY534" fmla="*/ 1898371 h 6858000"/>
              <a:gd name="connsiteX535" fmla="*/ 6944437 w 7467600"/>
              <a:gd name="connsiteY535" fmla="*/ 1575402 h 6858000"/>
              <a:gd name="connsiteX536" fmla="*/ 6304730 w 7467600"/>
              <a:gd name="connsiteY536" fmla="*/ 1766654 h 6858000"/>
              <a:gd name="connsiteX537" fmla="*/ 6944437 w 7467600"/>
              <a:gd name="connsiteY537" fmla="*/ 1575402 h 6858000"/>
              <a:gd name="connsiteX538" fmla="*/ 7019523 w 7467600"/>
              <a:gd name="connsiteY538" fmla="*/ 1519450 h 6858000"/>
              <a:gd name="connsiteX539" fmla="*/ 6298091 w 7467600"/>
              <a:gd name="connsiteY539" fmla="*/ 1737122 h 6858000"/>
              <a:gd name="connsiteX540" fmla="*/ 7019523 w 7467600"/>
              <a:gd name="connsiteY540" fmla="*/ 1519450 h 6858000"/>
              <a:gd name="connsiteX541" fmla="*/ 2399523 w 7467600"/>
              <a:gd name="connsiteY541" fmla="*/ 1428234 h 6858000"/>
              <a:gd name="connsiteX542" fmla="*/ 2224982 w 7467600"/>
              <a:gd name="connsiteY542" fmla="*/ 1826201 h 6858000"/>
              <a:gd name="connsiteX543" fmla="*/ 2096099 w 7467600"/>
              <a:gd name="connsiteY543" fmla="*/ 2345900 h 6858000"/>
              <a:gd name="connsiteX544" fmla="*/ 2283317 w 7467600"/>
              <a:gd name="connsiteY544" fmla="*/ 1796925 h 6858000"/>
              <a:gd name="connsiteX545" fmla="*/ 2399523 w 7467600"/>
              <a:gd name="connsiteY545" fmla="*/ 1428234 h 6858000"/>
              <a:gd name="connsiteX546" fmla="*/ 2448558 w 7467600"/>
              <a:gd name="connsiteY546" fmla="*/ 1373435 h 6858000"/>
              <a:gd name="connsiteX547" fmla="*/ 2312521 w 7467600"/>
              <a:gd name="connsiteY547" fmla="*/ 1806140 h 6858000"/>
              <a:gd name="connsiteX548" fmla="*/ 2127533 w 7467600"/>
              <a:gd name="connsiteY548" fmla="*/ 2348380 h 6858000"/>
              <a:gd name="connsiteX549" fmla="*/ 2358080 w 7467600"/>
              <a:gd name="connsiteY549" fmla="*/ 1866134 h 6858000"/>
              <a:gd name="connsiteX550" fmla="*/ 2407436 w 7467600"/>
              <a:gd name="connsiteY550" fmla="*/ 1651070 h 6858000"/>
              <a:gd name="connsiteX551" fmla="*/ 2448558 w 7467600"/>
              <a:gd name="connsiteY551" fmla="*/ 1373435 h 6858000"/>
              <a:gd name="connsiteX552" fmla="*/ 278707 w 7467600"/>
              <a:gd name="connsiteY552" fmla="*/ 1352270 h 6858000"/>
              <a:gd name="connsiteX553" fmla="*/ 321570 w 7467600"/>
              <a:gd name="connsiteY553" fmla="*/ 1861610 h 6858000"/>
              <a:gd name="connsiteX554" fmla="*/ 294281 w 7467600"/>
              <a:gd name="connsiteY554" fmla="*/ 1440658 h 6858000"/>
              <a:gd name="connsiteX555" fmla="*/ 278707 w 7467600"/>
              <a:gd name="connsiteY555" fmla="*/ 1352270 h 6858000"/>
              <a:gd name="connsiteX556" fmla="*/ 1423821 w 7467600"/>
              <a:gd name="connsiteY556" fmla="*/ 1351958 h 6858000"/>
              <a:gd name="connsiteX557" fmla="*/ 1638521 w 7467600"/>
              <a:gd name="connsiteY557" fmla="*/ 1908470 h 6858000"/>
              <a:gd name="connsiteX558" fmla="*/ 1754199 w 7467600"/>
              <a:gd name="connsiteY558" fmla="*/ 2149284 h 6858000"/>
              <a:gd name="connsiteX559" fmla="*/ 1908359 w 7467600"/>
              <a:gd name="connsiteY559" fmla="*/ 2364988 h 6858000"/>
              <a:gd name="connsiteX560" fmla="*/ 1647661 w 7467600"/>
              <a:gd name="connsiteY560" fmla="*/ 1825945 h 6858000"/>
              <a:gd name="connsiteX561" fmla="*/ 1423821 w 7467600"/>
              <a:gd name="connsiteY561" fmla="*/ 1351958 h 6858000"/>
              <a:gd name="connsiteX562" fmla="*/ 1431890 w 7467600"/>
              <a:gd name="connsiteY562" fmla="*/ 1306475 h 6858000"/>
              <a:gd name="connsiteX563" fmla="*/ 1507597 w 7467600"/>
              <a:gd name="connsiteY563" fmla="*/ 1446132 h 6858000"/>
              <a:gd name="connsiteX564" fmla="*/ 1674586 w 7467600"/>
              <a:gd name="connsiteY564" fmla="*/ 1813832 h 6858000"/>
              <a:gd name="connsiteX565" fmla="*/ 1815950 w 7467600"/>
              <a:gd name="connsiteY565" fmla="*/ 2128564 h 6858000"/>
              <a:gd name="connsiteX566" fmla="*/ 1984242 w 7467600"/>
              <a:gd name="connsiteY566" fmla="*/ 2430829 h 6858000"/>
              <a:gd name="connsiteX567" fmla="*/ 2014023 w 7467600"/>
              <a:gd name="connsiteY567" fmla="*/ 2450995 h 6858000"/>
              <a:gd name="connsiteX568" fmla="*/ 1747337 w 7467600"/>
              <a:gd name="connsiteY568" fmla="*/ 1855264 h 6858000"/>
              <a:gd name="connsiteX569" fmla="*/ 1533749 w 7467600"/>
              <a:gd name="connsiteY569" fmla="*/ 1478656 h 6858000"/>
              <a:gd name="connsiteX570" fmla="*/ 1431890 w 7467600"/>
              <a:gd name="connsiteY570" fmla="*/ 1306475 h 6858000"/>
              <a:gd name="connsiteX571" fmla="*/ 5052692 w 7467600"/>
              <a:gd name="connsiteY571" fmla="*/ 1292994 h 6858000"/>
              <a:gd name="connsiteX572" fmla="*/ 5200661 w 7467600"/>
              <a:gd name="connsiteY572" fmla="*/ 1635186 h 6858000"/>
              <a:gd name="connsiteX573" fmla="*/ 5297138 w 7467600"/>
              <a:gd name="connsiteY573" fmla="*/ 1906351 h 6858000"/>
              <a:gd name="connsiteX574" fmla="*/ 5052692 w 7467600"/>
              <a:gd name="connsiteY574" fmla="*/ 1292994 h 6858000"/>
              <a:gd name="connsiteX575" fmla="*/ 5009948 w 7467600"/>
              <a:gd name="connsiteY575" fmla="*/ 1273619 h 6858000"/>
              <a:gd name="connsiteX576" fmla="*/ 5121777 w 7467600"/>
              <a:gd name="connsiteY576" fmla="*/ 1654213 h 6858000"/>
              <a:gd name="connsiteX577" fmla="*/ 5293545 w 7467600"/>
              <a:gd name="connsiteY577" fmla="*/ 2072247 h 6858000"/>
              <a:gd name="connsiteX578" fmla="*/ 5294042 w 7467600"/>
              <a:gd name="connsiteY578" fmla="*/ 2065019 h 6858000"/>
              <a:gd name="connsiteX579" fmla="*/ 5171936 w 7467600"/>
              <a:gd name="connsiteY579" fmla="*/ 1647613 h 6858000"/>
              <a:gd name="connsiteX580" fmla="*/ 5009948 w 7467600"/>
              <a:gd name="connsiteY580" fmla="*/ 1273619 h 6858000"/>
              <a:gd name="connsiteX581" fmla="*/ 655236 w 7467600"/>
              <a:gd name="connsiteY581" fmla="*/ 1268632 h 6858000"/>
              <a:gd name="connsiteX582" fmla="*/ 839521 w 7467600"/>
              <a:gd name="connsiteY582" fmla="*/ 1685315 h 6858000"/>
              <a:gd name="connsiteX583" fmla="*/ 1109416 w 7467600"/>
              <a:gd name="connsiteY583" fmla="*/ 2061663 h 6858000"/>
              <a:gd name="connsiteX584" fmla="*/ 1298300 w 7467600"/>
              <a:gd name="connsiteY584" fmla="*/ 2247742 h 6858000"/>
              <a:gd name="connsiteX585" fmla="*/ 1125871 w 7467600"/>
              <a:gd name="connsiteY585" fmla="*/ 1989513 h 6858000"/>
              <a:gd name="connsiteX586" fmla="*/ 981574 w 7467600"/>
              <a:gd name="connsiteY586" fmla="*/ 1783157 h 6858000"/>
              <a:gd name="connsiteX587" fmla="*/ 922198 w 7467600"/>
              <a:gd name="connsiteY587" fmla="*/ 1677437 h 6858000"/>
              <a:gd name="connsiteX588" fmla="*/ 869293 w 7467600"/>
              <a:gd name="connsiteY588" fmla="*/ 1583214 h 6858000"/>
              <a:gd name="connsiteX589" fmla="*/ 751431 w 7467600"/>
              <a:gd name="connsiteY589" fmla="*/ 1405731 h 6858000"/>
              <a:gd name="connsiteX590" fmla="*/ 655236 w 7467600"/>
              <a:gd name="connsiteY590" fmla="*/ 1268632 h 6858000"/>
              <a:gd name="connsiteX591" fmla="*/ 6516292 w 7467600"/>
              <a:gd name="connsiteY591" fmla="*/ 1263064 h 6858000"/>
              <a:gd name="connsiteX592" fmla="*/ 5736320 w 7467600"/>
              <a:gd name="connsiteY592" fmla="*/ 1501803 h 6858000"/>
              <a:gd name="connsiteX593" fmla="*/ 6516292 w 7467600"/>
              <a:gd name="connsiteY593" fmla="*/ 1263064 h 6858000"/>
              <a:gd name="connsiteX594" fmla="*/ 291466 w 7467600"/>
              <a:gd name="connsiteY594" fmla="*/ 1250369 h 6858000"/>
              <a:gd name="connsiteX595" fmla="*/ 323180 w 7467600"/>
              <a:gd name="connsiteY595" fmla="*/ 1435283 h 6858000"/>
              <a:gd name="connsiteX596" fmla="*/ 349381 w 7467600"/>
              <a:gd name="connsiteY596" fmla="*/ 1875041 h 6858000"/>
              <a:gd name="connsiteX597" fmla="*/ 374363 w 7467600"/>
              <a:gd name="connsiteY597" fmla="*/ 1506494 h 6858000"/>
              <a:gd name="connsiteX598" fmla="*/ 302168 w 7467600"/>
              <a:gd name="connsiteY598" fmla="*/ 1274495 h 6858000"/>
              <a:gd name="connsiteX599" fmla="*/ 291466 w 7467600"/>
              <a:gd name="connsiteY599" fmla="*/ 1250369 h 6858000"/>
              <a:gd name="connsiteX600" fmla="*/ 678222 w 7467600"/>
              <a:gd name="connsiteY600" fmla="*/ 1248670 h 6858000"/>
              <a:gd name="connsiteX601" fmla="*/ 775536 w 7467600"/>
              <a:gd name="connsiteY601" fmla="*/ 1388015 h 6858000"/>
              <a:gd name="connsiteX602" fmla="*/ 894529 w 7467600"/>
              <a:gd name="connsiteY602" fmla="*/ 1567739 h 6858000"/>
              <a:gd name="connsiteX603" fmla="*/ 948000 w 7467600"/>
              <a:gd name="connsiteY603" fmla="*/ 1663088 h 6858000"/>
              <a:gd name="connsiteX604" fmla="*/ 1006812 w 7467600"/>
              <a:gd name="connsiteY604" fmla="*/ 1767683 h 6858000"/>
              <a:gd name="connsiteX605" fmla="*/ 1149133 w 7467600"/>
              <a:gd name="connsiteY605" fmla="*/ 1971513 h 6858000"/>
              <a:gd name="connsiteX606" fmla="*/ 1333952 w 7467600"/>
              <a:gd name="connsiteY606" fmla="*/ 2251620 h 6858000"/>
              <a:gd name="connsiteX607" fmla="*/ 1337329 w 7467600"/>
              <a:gd name="connsiteY607" fmla="*/ 2258350 h 6858000"/>
              <a:gd name="connsiteX608" fmla="*/ 1014726 w 7467600"/>
              <a:gd name="connsiteY608" fmla="*/ 1615556 h 6858000"/>
              <a:gd name="connsiteX609" fmla="*/ 678222 w 7467600"/>
              <a:gd name="connsiteY609" fmla="*/ 1248670 h 6858000"/>
              <a:gd name="connsiteX610" fmla="*/ 6691602 w 7467600"/>
              <a:gd name="connsiteY610" fmla="*/ 1140573 h 6858000"/>
              <a:gd name="connsiteX611" fmla="*/ 6571100 w 7467600"/>
              <a:gd name="connsiteY611" fmla="*/ 1183662 h 6858000"/>
              <a:gd name="connsiteX612" fmla="*/ 6241687 w 7467600"/>
              <a:gd name="connsiteY612" fmla="*/ 1257600 h 6858000"/>
              <a:gd name="connsiteX613" fmla="*/ 5693009 w 7467600"/>
              <a:gd name="connsiteY613" fmla="*/ 1478256 h 6858000"/>
              <a:gd name="connsiteX614" fmla="*/ 6548420 w 7467600"/>
              <a:gd name="connsiteY614" fmla="*/ 1214599 h 6858000"/>
              <a:gd name="connsiteX615" fmla="*/ 6605473 w 7467600"/>
              <a:gd name="connsiteY615" fmla="*/ 1184686 h 6858000"/>
              <a:gd name="connsiteX616" fmla="*/ 6691602 w 7467600"/>
              <a:gd name="connsiteY616" fmla="*/ 1140573 h 6858000"/>
              <a:gd name="connsiteX617" fmla="*/ 4002475 w 7467600"/>
              <a:gd name="connsiteY617" fmla="*/ 1037802 h 6858000"/>
              <a:gd name="connsiteX618" fmla="*/ 4000324 w 7467600"/>
              <a:gd name="connsiteY618" fmla="*/ 1039362 h 6858000"/>
              <a:gd name="connsiteX619" fmla="*/ 4002862 w 7467600"/>
              <a:gd name="connsiteY619" fmla="*/ 1042866 h 6858000"/>
              <a:gd name="connsiteX620" fmla="*/ 4002475 w 7467600"/>
              <a:gd name="connsiteY620" fmla="*/ 1037802 h 6858000"/>
              <a:gd name="connsiteX621" fmla="*/ 506322 w 7467600"/>
              <a:gd name="connsiteY621" fmla="*/ 1020997 h 6858000"/>
              <a:gd name="connsiteX622" fmla="*/ 533068 w 7467600"/>
              <a:gd name="connsiteY622" fmla="*/ 1029409 h 6858000"/>
              <a:gd name="connsiteX623" fmla="*/ 1232525 w 7467600"/>
              <a:gd name="connsiteY623" fmla="*/ 1804675 h 6858000"/>
              <a:gd name="connsiteX624" fmla="*/ 1388858 w 7467600"/>
              <a:gd name="connsiteY624" fmla="*/ 2368011 h 6858000"/>
              <a:gd name="connsiteX625" fmla="*/ 1384098 w 7467600"/>
              <a:gd name="connsiteY625" fmla="*/ 2378125 h 6858000"/>
              <a:gd name="connsiteX626" fmla="*/ 1425393 w 7467600"/>
              <a:gd name="connsiteY626" fmla="*/ 2589124 h 6858000"/>
              <a:gd name="connsiteX627" fmla="*/ 1424001 w 7467600"/>
              <a:gd name="connsiteY627" fmla="*/ 2597541 h 6858000"/>
              <a:gd name="connsiteX628" fmla="*/ 2152729 w 7467600"/>
              <a:gd name="connsiteY628" fmla="*/ 2864487 h 6858000"/>
              <a:gd name="connsiteX629" fmla="*/ 2020609 w 7467600"/>
              <a:gd name="connsiteY629" fmla="*/ 2539671 h 6858000"/>
              <a:gd name="connsiteX630" fmla="*/ 2018920 w 7467600"/>
              <a:gd name="connsiteY630" fmla="*/ 2536309 h 6858000"/>
              <a:gd name="connsiteX631" fmla="*/ 1342441 w 7467600"/>
              <a:gd name="connsiteY631" fmla="*/ 1173017 h 6858000"/>
              <a:gd name="connsiteX632" fmla="*/ 1367925 w 7467600"/>
              <a:gd name="connsiteY632" fmla="*/ 1135648 h 6858000"/>
              <a:gd name="connsiteX633" fmla="*/ 1771401 w 7467600"/>
              <a:gd name="connsiteY633" fmla="*/ 1806673 h 6858000"/>
              <a:gd name="connsiteX634" fmla="*/ 1972385 w 7467600"/>
              <a:gd name="connsiteY634" fmla="*/ 2198735 h 6858000"/>
              <a:gd name="connsiteX635" fmla="*/ 2040892 w 7467600"/>
              <a:gd name="connsiteY635" fmla="*/ 2405205 h 6858000"/>
              <a:gd name="connsiteX636" fmla="*/ 2131689 w 7467600"/>
              <a:gd name="connsiteY636" fmla="*/ 1936926 h 6858000"/>
              <a:gd name="connsiteX637" fmla="*/ 2454820 w 7467600"/>
              <a:gd name="connsiteY637" fmla="*/ 1248808 h 6858000"/>
              <a:gd name="connsiteX638" fmla="*/ 2492512 w 7467600"/>
              <a:gd name="connsiteY638" fmla="*/ 1302920 h 6858000"/>
              <a:gd name="connsiteX639" fmla="*/ 2081216 w 7467600"/>
              <a:gd name="connsiteY639" fmla="*/ 2527513 h 6858000"/>
              <a:gd name="connsiteX640" fmla="*/ 2081211 w 7467600"/>
              <a:gd name="connsiteY640" fmla="*/ 2528916 h 6858000"/>
              <a:gd name="connsiteX641" fmla="*/ 2199067 w 7467600"/>
              <a:gd name="connsiteY641" fmla="*/ 2884061 h 6858000"/>
              <a:gd name="connsiteX642" fmla="*/ 3192586 w 7467600"/>
              <a:gd name="connsiteY642" fmla="*/ 3411496 h 6858000"/>
              <a:gd name="connsiteX643" fmla="*/ 3182620 w 7467600"/>
              <a:gd name="connsiteY643" fmla="*/ 3483279 h 6858000"/>
              <a:gd name="connsiteX644" fmla="*/ 2435119 w 7467600"/>
              <a:gd name="connsiteY644" fmla="*/ 3080173 h 6858000"/>
              <a:gd name="connsiteX645" fmla="*/ 2410152 w 7467600"/>
              <a:gd name="connsiteY645" fmla="*/ 3063751 h 6858000"/>
              <a:gd name="connsiteX646" fmla="*/ 2408099 w 7467600"/>
              <a:gd name="connsiteY646" fmla="*/ 3064403 h 6858000"/>
              <a:gd name="connsiteX647" fmla="*/ 2407218 w 7467600"/>
              <a:gd name="connsiteY647" fmla="*/ 3070324 h 6858000"/>
              <a:gd name="connsiteX648" fmla="*/ 2380138 w 7467600"/>
              <a:gd name="connsiteY648" fmla="*/ 3099341 h 6858000"/>
              <a:gd name="connsiteX649" fmla="*/ 1765923 w 7467600"/>
              <a:gd name="connsiteY649" fmla="*/ 3581043 h 6858000"/>
              <a:gd name="connsiteX650" fmla="*/ 1702258 w 7467600"/>
              <a:gd name="connsiteY650" fmla="*/ 3612286 h 6858000"/>
              <a:gd name="connsiteX651" fmla="*/ 1538370 w 7467600"/>
              <a:gd name="connsiteY651" fmla="*/ 3811804 h 6858000"/>
              <a:gd name="connsiteX652" fmla="*/ 542867 w 7467600"/>
              <a:gd name="connsiteY652" fmla="*/ 4944092 h 6858000"/>
              <a:gd name="connsiteX653" fmla="*/ 515800 w 7467600"/>
              <a:gd name="connsiteY653" fmla="*/ 4862180 h 6858000"/>
              <a:gd name="connsiteX654" fmla="*/ 909145 w 7467600"/>
              <a:gd name="connsiteY654" fmla="*/ 4199225 h 6858000"/>
              <a:gd name="connsiteX655" fmla="*/ 1214067 w 7467600"/>
              <a:gd name="connsiteY655" fmla="*/ 3908561 h 6858000"/>
              <a:gd name="connsiteX656" fmla="*/ 640967 w 7467600"/>
              <a:gd name="connsiteY656" fmla="*/ 4105601 h 6858000"/>
              <a:gd name="connsiteX657" fmla="*/ 112563 w 7467600"/>
              <a:gd name="connsiteY657" fmla="*/ 4396952 h 6858000"/>
              <a:gd name="connsiteX658" fmla="*/ 0 w 7467600"/>
              <a:gd name="connsiteY658" fmla="*/ 4466006 h 6858000"/>
              <a:gd name="connsiteX659" fmla="*/ 0 w 7467600"/>
              <a:gd name="connsiteY659" fmla="*/ 4233763 h 6858000"/>
              <a:gd name="connsiteX660" fmla="*/ 36881 w 7467600"/>
              <a:gd name="connsiteY660" fmla="*/ 4200118 h 6858000"/>
              <a:gd name="connsiteX661" fmla="*/ 910534 w 7467600"/>
              <a:gd name="connsiteY661" fmla="*/ 3629753 h 6858000"/>
              <a:gd name="connsiteX662" fmla="*/ 1578717 w 7467600"/>
              <a:gd name="connsiteY662" fmla="*/ 3575982 h 6858000"/>
              <a:gd name="connsiteX663" fmla="*/ 2338780 w 7467600"/>
              <a:gd name="connsiteY663" fmla="*/ 3033725 h 6858000"/>
              <a:gd name="connsiteX664" fmla="*/ 1807991 w 7467600"/>
              <a:gd name="connsiteY664" fmla="*/ 2807184 h 6858000"/>
              <a:gd name="connsiteX665" fmla="*/ 1416358 w 7467600"/>
              <a:gd name="connsiteY665" fmla="*/ 3112571 h 6858000"/>
              <a:gd name="connsiteX666" fmla="*/ 939066 w 7467600"/>
              <a:gd name="connsiteY666" fmla="*/ 3378798 h 6858000"/>
              <a:gd name="connsiteX667" fmla="*/ 115099 w 7467600"/>
              <a:gd name="connsiteY667" fmla="*/ 3607650 h 6858000"/>
              <a:gd name="connsiteX668" fmla="*/ 97284 w 7467600"/>
              <a:gd name="connsiteY668" fmla="*/ 3520393 h 6858000"/>
              <a:gd name="connsiteX669" fmla="*/ 922050 w 7467600"/>
              <a:gd name="connsiteY669" fmla="*/ 3074867 h 6858000"/>
              <a:gd name="connsiteX670" fmla="*/ 1405265 w 7467600"/>
              <a:gd name="connsiteY670" fmla="*/ 3016319 h 6858000"/>
              <a:gd name="connsiteX671" fmla="*/ 1407512 w 7467600"/>
              <a:gd name="connsiteY671" fmla="*/ 3018001 h 6858000"/>
              <a:gd name="connsiteX672" fmla="*/ 1726266 w 7467600"/>
              <a:gd name="connsiteY672" fmla="*/ 2777274 h 6858000"/>
              <a:gd name="connsiteX673" fmla="*/ 625390 w 7467600"/>
              <a:gd name="connsiteY673" fmla="*/ 2514541 h 6858000"/>
              <a:gd name="connsiteX674" fmla="*/ 619799 w 7467600"/>
              <a:gd name="connsiteY674" fmla="*/ 2527180 h 6858000"/>
              <a:gd name="connsiteX675" fmla="*/ 310030 w 7467600"/>
              <a:gd name="connsiteY675" fmla="*/ 2771818 h 6858000"/>
              <a:gd name="connsiteX676" fmla="*/ 173877 w 7467600"/>
              <a:gd name="connsiteY676" fmla="*/ 2937056 h 6858000"/>
              <a:gd name="connsiteX677" fmla="*/ 77889 w 7467600"/>
              <a:gd name="connsiteY677" fmla="*/ 3138440 h 6858000"/>
              <a:gd name="connsiteX678" fmla="*/ 0 w 7467600"/>
              <a:gd name="connsiteY678" fmla="*/ 3271395 h 6858000"/>
              <a:gd name="connsiteX679" fmla="*/ 0 w 7467600"/>
              <a:gd name="connsiteY679" fmla="*/ 3153002 h 6858000"/>
              <a:gd name="connsiteX680" fmla="*/ 2386 w 7467600"/>
              <a:gd name="connsiteY680" fmla="*/ 3149203 h 6858000"/>
              <a:gd name="connsiteX681" fmla="*/ 89753 w 7467600"/>
              <a:gd name="connsiteY681" fmla="*/ 2987702 h 6858000"/>
              <a:gd name="connsiteX682" fmla="*/ 76869 w 7467600"/>
              <a:gd name="connsiteY682" fmla="*/ 3005404 h 6858000"/>
              <a:gd name="connsiteX683" fmla="*/ 32049 w 7467600"/>
              <a:gd name="connsiteY683" fmla="*/ 3065814 h 6858000"/>
              <a:gd name="connsiteX684" fmla="*/ 0 w 7467600"/>
              <a:gd name="connsiteY684" fmla="*/ 3108744 h 6858000"/>
              <a:gd name="connsiteX685" fmla="*/ 0 w 7467600"/>
              <a:gd name="connsiteY685" fmla="*/ 3058059 h 6858000"/>
              <a:gd name="connsiteX686" fmla="*/ 7610 w 7467600"/>
              <a:gd name="connsiteY686" fmla="*/ 3047889 h 6858000"/>
              <a:gd name="connsiteX687" fmla="*/ 52419 w 7467600"/>
              <a:gd name="connsiteY687" fmla="*/ 2987479 h 6858000"/>
              <a:gd name="connsiteX688" fmla="*/ 59142 w 7467600"/>
              <a:gd name="connsiteY688" fmla="*/ 2978488 h 6858000"/>
              <a:gd name="connsiteX689" fmla="*/ 0 w 7467600"/>
              <a:gd name="connsiteY689" fmla="*/ 3015334 h 6858000"/>
              <a:gd name="connsiteX690" fmla="*/ 0 w 7467600"/>
              <a:gd name="connsiteY690" fmla="*/ 2914286 h 6858000"/>
              <a:gd name="connsiteX691" fmla="*/ 36383 w 7467600"/>
              <a:gd name="connsiteY691" fmla="*/ 2901128 h 6858000"/>
              <a:gd name="connsiteX692" fmla="*/ 156329 w 7467600"/>
              <a:gd name="connsiteY692" fmla="*/ 2840533 h 6858000"/>
              <a:gd name="connsiteX693" fmla="*/ 358355 w 7467600"/>
              <a:gd name="connsiteY693" fmla="*/ 2620471 h 6858000"/>
              <a:gd name="connsiteX694" fmla="*/ 510577 w 7467600"/>
              <a:gd name="connsiteY694" fmla="*/ 2501244 h 6858000"/>
              <a:gd name="connsiteX695" fmla="*/ 211967 w 7467600"/>
              <a:gd name="connsiteY695" fmla="*/ 2479171 h 6858000"/>
              <a:gd name="connsiteX696" fmla="*/ 0 w 7467600"/>
              <a:gd name="connsiteY696" fmla="*/ 2476398 h 6858000"/>
              <a:gd name="connsiteX697" fmla="*/ 0 w 7467600"/>
              <a:gd name="connsiteY697" fmla="*/ 2389189 h 6858000"/>
              <a:gd name="connsiteX698" fmla="*/ 103062 w 7467600"/>
              <a:gd name="connsiteY698" fmla="*/ 2389518 h 6858000"/>
              <a:gd name="connsiteX699" fmla="*/ 510734 w 7467600"/>
              <a:gd name="connsiteY699" fmla="*/ 2416201 h 6858000"/>
              <a:gd name="connsiteX700" fmla="*/ 279257 w 7467600"/>
              <a:gd name="connsiteY700" fmla="*/ 2092102 h 6858000"/>
              <a:gd name="connsiteX701" fmla="*/ 65265 w 7467600"/>
              <a:gd name="connsiteY701" fmla="*/ 2006049 h 6858000"/>
              <a:gd name="connsiteX702" fmla="*/ 0 w 7467600"/>
              <a:gd name="connsiteY702" fmla="*/ 1982532 h 6858000"/>
              <a:gd name="connsiteX703" fmla="*/ 0 w 7467600"/>
              <a:gd name="connsiteY703" fmla="*/ 1912789 h 6858000"/>
              <a:gd name="connsiteX704" fmla="*/ 97460 w 7467600"/>
              <a:gd name="connsiteY704" fmla="*/ 1953725 h 6858000"/>
              <a:gd name="connsiteX705" fmla="*/ 221272 w 7467600"/>
              <a:gd name="connsiteY705" fmla="*/ 1980766 h 6858000"/>
              <a:gd name="connsiteX706" fmla="*/ 116765 w 7467600"/>
              <a:gd name="connsiteY706" fmla="*/ 1911033 h 6858000"/>
              <a:gd name="connsiteX707" fmla="*/ 16405 w 7467600"/>
              <a:gd name="connsiteY707" fmla="*/ 1803412 h 6858000"/>
              <a:gd name="connsiteX708" fmla="*/ 0 w 7467600"/>
              <a:gd name="connsiteY708" fmla="*/ 1784777 h 6858000"/>
              <a:gd name="connsiteX709" fmla="*/ 0 w 7467600"/>
              <a:gd name="connsiteY709" fmla="*/ 1740082 h 6858000"/>
              <a:gd name="connsiteX710" fmla="*/ 39394 w 7467600"/>
              <a:gd name="connsiteY710" fmla="*/ 1784856 h 6858000"/>
              <a:gd name="connsiteX711" fmla="*/ 135813 w 7467600"/>
              <a:gd name="connsiteY711" fmla="*/ 1888838 h 6858000"/>
              <a:gd name="connsiteX712" fmla="*/ 242575 w 7467600"/>
              <a:gd name="connsiteY712" fmla="*/ 1958841 h 6858000"/>
              <a:gd name="connsiteX713" fmla="*/ 82197 w 7467600"/>
              <a:gd name="connsiteY713" fmla="*/ 1754826 h 6858000"/>
              <a:gd name="connsiteX714" fmla="*/ 0 w 7467600"/>
              <a:gd name="connsiteY714" fmla="*/ 1679650 h 6858000"/>
              <a:gd name="connsiteX715" fmla="*/ 0 w 7467600"/>
              <a:gd name="connsiteY715" fmla="*/ 1602463 h 6858000"/>
              <a:gd name="connsiteX716" fmla="*/ 84689 w 7467600"/>
              <a:gd name="connsiteY716" fmla="*/ 1677442 h 6858000"/>
              <a:gd name="connsiteX717" fmla="*/ 298437 w 7467600"/>
              <a:gd name="connsiteY717" fmla="*/ 1968019 h 6858000"/>
              <a:gd name="connsiteX718" fmla="*/ 227269 w 7467600"/>
              <a:gd name="connsiteY718" fmla="*/ 1114064 h 6858000"/>
              <a:gd name="connsiteX719" fmla="*/ 248003 w 7467600"/>
              <a:gd name="connsiteY719" fmla="*/ 1089613 h 6858000"/>
              <a:gd name="connsiteX720" fmla="*/ 427020 w 7467600"/>
              <a:gd name="connsiteY720" fmla="*/ 1619803 h 6858000"/>
              <a:gd name="connsiteX721" fmla="*/ 340345 w 7467600"/>
              <a:gd name="connsiteY721" fmla="*/ 2027739 h 6858000"/>
              <a:gd name="connsiteX722" fmla="*/ 360865 w 7467600"/>
              <a:gd name="connsiteY722" fmla="*/ 2044827 h 6858000"/>
              <a:gd name="connsiteX723" fmla="*/ 560414 w 7467600"/>
              <a:gd name="connsiteY723" fmla="*/ 2421457 h 6858000"/>
              <a:gd name="connsiteX724" fmla="*/ 1359703 w 7467600"/>
              <a:gd name="connsiteY724" fmla="*/ 2578554 h 6858000"/>
              <a:gd name="connsiteX725" fmla="*/ 1359422 w 7467600"/>
              <a:gd name="connsiteY725" fmla="*/ 2577994 h 6858000"/>
              <a:gd name="connsiteX726" fmla="*/ 828701 w 7467600"/>
              <a:gd name="connsiteY726" fmla="*/ 1839520 h 6858000"/>
              <a:gd name="connsiteX727" fmla="*/ 494427 w 7467600"/>
              <a:gd name="connsiteY727" fmla="*/ 1092333 h 6858000"/>
              <a:gd name="connsiteX728" fmla="*/ 506322 w 7467600"/>
              <a:gd name="connsiteY728" fmla="*/ 1020997 h 6858000"/>
              <a:gd name="connsiteX729" fmla="*/ 4570198 w 7467600"/>
              <a:gd name="connsiteY729" fmla="*/ 978081 h 6858000"/>
              <a:gd name="connsiteX730" fmla="*/ 4523691 w 7467600"/>
              <a:gd name="connsiteY730" fmla="*/ 1127776 h 6858000"/>
              <a:gd name="connsiteX731" fmla="*/ 4509875 w 7467600"/>
              <a:gd name="connsiteY731" fmla="*/ 1167552 h 6858000"/>
              <a:gd name="connsiteX732" fmla="*/ 4478168 w 7467600"/>
              <a:gd name="connsiteY732" fmla="*/ 1260735 h 6858000"/>
              <a:gd name="connsiteX733" fmla="*/ 4409309 w 7467600"/>
              <a:gd name="connsiteY733" fmla="*/ 1666996 h 6858000"/>
              <a:gd name="connsiteX734" fmla="*/ 4370031 w 7467600"/>
              <a:gd name="connsiteY734" fmla="*/ 1955666 h 6858000"/>
              <a:gd name="connsiteX735" fmla="*/ 4570198 w 7467600"/>
              <a:gd name="connsiteY735" fmla="*/ 978081 h 6858000"/>
              <a:gd name="connsiteX736" fmla="*/ 4557898 w 7467600"/>
              <a:gd name="connsiteY736" fmla="*/ 900011 h 6858000"/>
              <a:gd name="connsiteX737" fmla="*/ 4344840 w 7467600"/>
              <a:gd name="connsiteY737" fmla="*/ 1922038 h 6858000"/>
              <a:gd name="connsiteX738" fmla="*/ 4378710 w 7467600"/>
              <a:gd name="connsiteY738" fmla="*/ 1665516 h 6858000"/>
              <a:gd name="connsiteX739" fmla="*/ 4448798 w 7467600"/>
              <a:gd name="connsiteY739" fmla="*/ 1253024 h 6858000"/>
              <a:gd name="connsiteX740" fmla="*/ 4480315 w 7467600"/>
              <a:gd name="connsiteY740" fmla="*/ 1158454 h 6858000"/>
              <a:gd name="connsiteX741" fmla="*/ 4494133 w 7467600"/>
              <a:gd name="connsiteY741" fmla="*/ 1118676 h 6858000"/>
              <a:gd name="connsiteX742" fmla="*/ 4557898 w 7467600"/>
              <a:gd name="connsiteY742" fmla="*/ 900011 h 6858000"/>
              <a:gd name="connsiteX743" fmla="*/ 5870151 w 7467600"/>
              <a:gd name="connsiteY743" fmla="*/ 898890 h 6858000"/>
              <a:gd name="connsiteX744" fmla="*/ 5861335 w 7467600"/>
              <a:gd name="connsiteY744" fmla="*/ 899177 h 6858000"/>
              <a:gd name="connsiteX745" fmla="*/ 5843702 w 7467600"/>
              <a:gd name="connsiteY745" fmla="*/ 899748 h 6858000"/>
              <a:gd name="connsiteX746" fmla="*/ 5651107 w 7467600"/>
              <a:gd name="connsiteY746" fmla="*/ 920306 h 6858000"/>
              <a:gd name="connsiteX747" fmla="*/ 5459407 w 7467600"/>
              <a:gd name="connsiteY747" fmla="*/ 940975 h 6858000"/>
              <a:gd name="connsiteX748" fmla="*/ 5374846 w 7467600"/>
              <a:gd name="connsiteY748" fmla="*/ 941988 h 6858000"/>
              <a:gd name="connsiteX749" fmla="*/ 5256105 w 7467600"/>
              <a:gd name="connsiteY749" fmla="*/ 945632 h 6858000"/>
              <a:gd name="connsiteX750" fmla="*/ 5107071 w 7467600"/>
              <a:gd name="connsiteY750" fmla="*/ 969720 h 6858000"/>
              <a:gd name="connsiteX751" fmla="*/ 4998681 w 7467600"/>
              <a:gd name="connsiteY751" fmla="*/ 988771 h 6858000"/>
              <a:gd name="connsiteX752" fmla="*/ 5870151 w 7467600"/>
              <a:gd name="connsiteY752" fmla="*/ 898890 h 6858000"/>
              <a:gd name="connsiteX753" fmla="*/ 5504425 w 7467600"/>
              <a:gd name="connsiteY753" fmla="*/ 848067 h 6858000"/>
              <a:gd name="connsiteX754" fmla="*/ 4968849 w 7467600"/>
              <a:gd name="connsiteY754" fmla="*/ 962318 h 6858000"/>
              <a:gd name="connsiteX755" fmla="*/ 5104039 w 7467600"/>
              <a:gd name="connsiteY755" fmla="*/ 940634 h 6858000"/>
              <a:gd name="connsiteX756" fmla="*/ 5256311 w 7467600"/>
              <a:gd name="connsiteY756" fmla="*/ 916490 h 6858000"/>
              <a:gd name="connsiteX757" fmla="*/ 5377381 w 7467600"/>
              <a:gd name="connsiteY757" fmla="*/ 912671 h 6858000"/>
              <a:gd name="connsiteX758" fmla="*/ 5460148 w 7467600"/>
              <a:gd name="connsiteY758" fmla="*/ 911442 h 6858000"/>
              <a:gd name="connsiteX759" fmla="*/ 5648971 w 7467600"/>
              <a:gd name="connsiteY759" fmla="*/ 891331 h 6858000"/>
              <a:gd name="connsiteX760" fmla="*/ 5844807 w 7467600"/>
              <a:gd name="connsiteY760" fmla="*/ 870718 h 6858000"/>
              <a:gd name="connsiteX761" fmla="*/ 5862975 w 7467600"/>
              <a:gd name="connsiteY761" fmla="*/ 869756 h 6858000"/>
              <a:gd name="connsiteX762" fmla="*/ 5920887 w 7467600"/>
              <a:gd name="connsiteY762" fmla="*/ 865929 h 6858000"/>
              <a:gd name="connsiteX763" fmla="*/ 5504425 w 7467600"/>
              <a:gd name="connsiteY763" fmla="*/ 848067 h 6858000"/>
              <a:gd name="connsiteX764" fmla="*/ 3607114 w 7467600"/>
              <a:gd name="connsiteY764" fmla="*/ 467441 h 6858000"/>
              <a:gd name="connsiteX765" fmla="*/ 3296242 w 7467600"/>
              <a:gd name="connsiteY765" fmla="*/ 807991 h 6858000"/>
              <a:gd name="connsiteX766" fmla="*/ 3174674 w 7467600"/>
              <a:gd name="connsiteY766" fmla="*/ 919759 h 6858000"/>
              <a:gd name="connsiteX767" fmla="*/ 3042978 w 7467600"/>
              <a:gd name="connsiteY767" fmla="*/ 1054894 h 6858000"/>
              <a:gd name="connsiteX768" fmla="*/ 2968914 w 7467600"/>
              <a:gd name="connsiteY768" fmla="*/ 1133756 h 6858000"/>
              <a:gd name="connsiteX769" fmla="*/ 3103823 w 7467600"/>
              <a:gd name="connsiteY769" fmla="*/ 1026814 h 6858000"/>
              <a:gd name="connsiteX770" fmla="*/ 3607114 w 7467600"/>
              <a:gd name="connsiteY770" fmla="*/ 467441 h 6858000"/>
              <a:gd name="connsiteX771" fmla="*/ 3744487 w 7467600"/>
              <a:gd name="connsiteY771" fmla="*/ 383136 h 6858000"/>
              <a:gd name="connsiteX772" fmla="*/ 3970213 w 7467600"/>
              <a:gd name="connsiteY772" fmla="*/ 995559 h 6858000"/>
              <a:gd name="connsiteX773" fmla="*/ 3744487 w 7467600"/>
              <a:gd name="connsiteY773" fmla="*/ 383136 h 6858000"/>
              <a:gd name="connsiteX774" fmla="*/ 3624562 w 7467600"/>
              <a:gd name="connsiteY774" fmla="*/ 367041 h 6858000"/>
              <a:gd name="connsiteX775" fmla="*/ 3489712 w 7467600"/>
              <a:gd name="connsiteY775" fmla="*/ 485386 h 6858000"/>
              <a:gd name="connsiteX776" fmla="*/ 3182994 w 7467600"/>
              <a:gd name="connsiteY776" fmla="*/ 828265 h 6858000"/>
              <a:gd name="connsiteX777" fmla="*/ 2892114 w 7467600"/>
              <a:gd name="connsiteY777" fmla="*/ 1172635 h 6858000"/>
              <a:gd name="connsiteX778" fmla="*/ 3021459 w 7467600"/>
              <a:gd name="connsiteY778" fmla="*/ 1035385 h 6858000"/>
              <a:gd name="connsiteX779" fmla="*/ 3153873 w 7467600"/>
              <a:gd name="connsiteY779" fmla="*/ 898971 h 6858000"/>
              <a:gd name="connsiteX780" fmla="*/ 3276511 w 7467600"/>
              <a:gd name="connsiteY780" fmla="*/ 786423 h 6858000"/>
              <a:gd name="connsiteX781" fmla="*/ 3584154 w 7467600"/>
              <a:gd name="connsiteY781" fmla="*/ 448218 h 6858000"/>
              <a:gd name="connsiteX782" fmla="*/ 3624562 w 7467600"/>
              <a:gd name="connsiteY782" fmla="*/ 367041 h 6858000"/>
              <a:gd name="connsiteX783" fmla="*/ 3766672 w 7467600"/>
              <a:gd name="connsiteY783" fmla="*/ 359429 h 6858000"/>
              <a:gd name="connsiteX784" fmla="*/ 3996338 w 7467600"/>
              <a:gd name="connsiteY784" fmla="*/ 968237 h 6858000"/>
              <a:gd name="connsiteX785" fmla="*/ 3766672 w 7467600"/>
              <a:gd name="connsiteY785" fmla="*/ 359429 h 6858000"/>
              <a:gd name="connsiteX786" fmla="*/ 5805386 w 7467600"/>
              <a:gd name="connsiteY786" fmla="*/ 239240 h 6858000"/>
              <a:gd name="connsiteX787" fmla="*/ 5736947 w 7467600"/>
              <a:gd name="connsiteY787" fmla="*/ 261367 h 6858000"/>
              <a:gd name="connsiteX788" fmla="*/ 5427012 w 7467600"/>
              <a:gd name="connsiteY788" fmla="*/ 311272 h 6858000"/>
              <a:gd name="connsiteX789" fmla="*/ 5147818 w 7467600"/>
              <a:gd name="connsiteY789" fmla="*/ 322112 h 6858000"/>
              <a:gd name="connsiteX790" fmla="*/ 5060854 w 7467600"/>
              <a:gd name="connsiteY790" fmla="*/ 311882 h 6858000"/>
              <a:gd name="connsiteX791" fmla="*/ 4945989 w 7467600"/>
              <a:gd name="connsiteY791" fmla="*/ 300516 h 6858000"/>
              <a:gd name="connsiteX792" fmla="*/ 5410479 w 7467600"/>
              <a:gd name="connsiteY792" fmla="*/ 348434 h 6858000"/>
              <a:gd name="connsiteX793" fmla="*/ 5805386 w 7467600"/>
              <a:gd name="connsiteY793" fmla="*/ 239240 h 6858000"/>
              <a:gd name="connsiteX794" fmla="*/ 5905192 w 7467600"/>
              <a:gd name="connsiteY794" fmla="*/ 163079 h 6858000"/>
              <a:gd name="connsiteX795" fmla="*/ 5865655 w 7467600"/>
              <a:gd name="connsiteY795" fmla="*/ 171901 h 6858000"/>
              <a:gd name="connsiteX796" fmla="*/ 5259740 w 7467600"/>
              <a:gd name="connsiteY796" fmla="*/ 257013 h 6858000"/>
              <a:gd name="connsiteX797" fmla="*/ 5208466 w 7467600"/>
              <a:gd name="connsiteY797" fmla="*/ 257550 h 6858000"/>
              <a:gd name="connsiteX798" fmla="*/ 4980204 w 7467600"/>
              <a:gd name="connsiteY798" fmla="*/ 271903 h 6858000"/>
              <a:gd name="connsiteX799" fmla="*/ 5068068 w 7467600"/>
              <a:gd name="connsiteY799" fmla="*/ 282244 h 6858000"/>
              <a:gd name="connsiteX800" fmla="*/ 5153231 w 7467600"/>
              <a:gd name="connsiteY800" fmla="*/ 292240 h 6858000"/>
              <a:gd name="connsiteX801" fmla="*/ 5426491 w 7467600"/>
              <a:gd name="connsiteY801" fmla="*/ 281128 h 6858000"/>
              <a:gd name="connsiteX802" fmla="*/ 5731212 w 7467600"/>
              <a:gd name="connsiteY802" fmla="*/ 231951 h 6858000"/>
              <a:gd name="connsiteX803" fmla="*/ 5905192 w 7467600"/>
              <a:gd name="connsiteY803" fmla="*/ 163079 h 6858000"/>
              <a:gd name="connsiteX804" fmla="*/ 5944437 w 7467600"/>
              <a:gd name="connsiteY804" fmla="*/ 113829 h 6858000"/>
              <a:gd name="connsiteX805" fmla="*/ 5825032 w 7467600"/>
              <a:gd name="connsiteY805" fmla="*/ 146405 h 6858000"/>
              <a:gd name="connsiteX806" fmla="*/ 4955599 w 7467600"/>
              <a:gd name="connsiteY806" fmla="*/ 247008 h 6858000"/>
              <a:gd name="connsiteX807" fmla="*/ 5210104 w 7467600"/>
              <a:gd name="connsiteY807" fmla="*/ 228123 h 6858000"/>
              <a:gd name="connsiteX808" fmla="*/ 5261015 w 7467600"/>
              <a:gd name="connsiteY808" fmla="*/ 227087 h 6858000"/>
              <a:gd name="connsiteX809" fmla="*/ 5861181 w 7467600"/>
              <a:gd name="connsiteY809" fmla="*/ 143093 h 6858000"/>
              <a:gd name="connsiteX810" fmla="*/ 5961252 w 7467600"/>
              <a:gd name="connsiteY810" fmla="*/ 114820 h 6858000"/>
              <a:gd name="connsiteX811" fmla="*/ 5944437 w 7467600"/>
              <a:gd name="connsiteY811" fmla="*/ 113829 h 6858000"/>
              <a:gd name="connsiteX812" fmla="*/ 3882765 w 7467600"/>
              <a:gd name="connsiteY812" fmla="*/ 0 h 6858000"/>
              <a:gd name="connsiteX813" fmla="*/ 3995099 w 7467600"/>
              <a:gd name="connsiteY813" fmla="*/ 0 h 6858000"/>
              <a:gd name="connsiteX814" fmla="*/ 4163818 w 7467600"/>
              <a:gd name="connsiteY814" fmla="*/ 234104 h 6858000"/>
              <a:gd name="connsiteX815" fmla="*/ 4172099 w 7467600"/>
              <a:gd name="connsiteY815" fmla="*/ 234207 h 6858000"/>
              <a:gd name="connsiteX816" fmla="*/ 4784282 w 7467600"/>
              <a:gd name="connsiteY816" fmla="*/ 276561 h 6858000"/>
              <a:gd name="connsiteX817" fmla="*/ 4801687 w 7467600"/>
              <a:gd name="connsiteY817" fmla="*/ 267764 h 6858000"/>
              <a:gd name="connsiteX818" fmla="*/ 6082788 w 7467600"/>
              <a:gd name="connsiteY818" fmla="*/ 64119 h 6858000"/>
              <a:gd name="connsiteX819" fmla="*/ 6099442 w 7467600"/>
              <a:gd name="connsiteY819" fmla="*/ 82568 h 6858000"/>
              <a:gd name="connsiteX820" fmla="*/ 4804137 w 7467600"/>
              <a:gd name="connsiteY820" fmla="*/ 320931 h 6858000"/>
              <a:gd name="connsiteX821" fmla="*/ 4227047 w 7467600"/>
              <a:gd name="connsiteY821" fmla="*/ 313415 h 6858000"/>
              <a:gd name="connsiteX822" fmla="*/ 4346041 w 7467600"/>
              <a:gd name="connsiteY822" fmla="*/ 456086 h 6858000"/>
              <a:gd name="connsiteX823" fmla="*/ 4870967 w 7467600"/>
              <a:gd name="connsiteY823" fmla="*/ 963061 h 6858000"/>
              <a:gd name="connsiteX824" fmla="*/ 4889647 w 7467600"/>
              <a:gd name="connsiteY824" fmla="*/ 957147 h 6858000"/>
              <a:gd name="connsiteX825" fmla="*/ 5422504 w 7467600"/>
              <a:gd name="connsiteY825" fmla="*/ 805191 h 6858000"/>
              <a:gd name="connsiteX826" fmla="*/ 6087656 w 7467600"/>
              <a:gd name="connsiteY826" fmla="*/ 826703 h 6858000"/>
              <a:gd name="connsiteX827" fmla="*/ 6058717 w 7467600"/>
              <a:gd name="connsiteY827" fmla="*/ 865992 h 6858000"/>
              <a:gd name="connsiteX828" fmla="*/ 4974153 w 7467600"/>
              <a:gd name="connsiteY828" fmla="*/ 1045456 h 6858000"/>
              <a:gd name="connsiteX829" fmla="*/ 5627835 w 7467600"/>
              <a:gd name="connsiteY829" fmla="*/ 1472077 h 6858000"/>
              <a:gd name="connsiteX830" fmla="*/ 5629817 w 7467600"/>
              <a:gd name="connsiteY830" fmla="*/ 1471412 h 6858000"/>
              <a:gd name="connsiteX831" fmla="*/ 5634124 w 7467600"/>
              <a:gd name="connsiteY831" fmla="*/ 1470572 h 6858000"/>
              <a:gd name="connsiteX832" fmla="*/ 5755832 w 7467600"/>
              <a:gd name="connsiteY832" fmla="*/ 1383886 h 6858000"/>
              <a:gd name="connsiteX833" fmla="*/ 6014186 w 7467600"/>
              <a:gd name="connsiteY833" fmla="*/ 1279799 h 6858000"/>
              <a:gd name="connsiteX834" fmla="*/ 6901619 w 7467600"/>
              <a:gd name="connsiteY834" fmla="*/ 1047874 h 6858000"/>
              <a:gd name="connsiteX835" fmla="*/ 6931566 w 7467600"/>
              <a:gd name="connsiteY835" fmla="*/ 1062034 h 6858000"/>
              <a:gd name="connsiteX836" fmla="*/ 5790982 w 7467600"/>
              <a:gd name="connsiteY836" fmla="*/ 1561380 h 6858000"/>
              <a:gd name="connsiteX837" fmla="*/ 6188971 w 7467600"/>
              <a:gd name="connsiteY837" fmla="*/ 1755168 h 6858000"/>
              <a:gd name="connsiteX838" fmla="*/ 6202446 w 7467600"/>
              <a:gd name="connsiteY838" fmla="*/ 1752268 h 6858000"/>
              <a:gd name="connsiteX839" fmla="*/ 7179560 w 7467600"/>
              <a:gd name="connsiteY839" fmla="*/ 1467551 h 6858000"/>
              <a:gd name="connsiteX840" fmla="*/ 7158730 w 7467600"/>
              <a:gd name="connsiteY840" fmla="*/ 1507835 h 6858000"/>
              <a:gd name="connsiteX841" fmla="*/ 6326959 w 7467600"/>
              <a:gd name="connsiteY841" fmla="*/ 1817686 h 6858000"/>
              <a:gd name="connsiteX842" fmla="*/ 6537433 w 7467600"/>
              <a:gd name="connsiteY842" fmla="*/ 1907790 h 6858000"/>
              <a:gd name="connsiteX843" fmla="*/ 6550221 w 7467600"/>
              <a:gd name="connsiteY843" fmla="*/ 1910729 h 6858000"/>
              <a:gd name="connsiteX844" fmla="*/ 6964438 w 7467600"/>
              <a:gd name="connsiteY844" fmla="*/ 2209505 h 6858000"/>
              <a:gd name="connsiteX845" fmla="*/ 7367862 w 7467600"/>
              <a:gd name="connsiteY845" fmla="*/ 2806833 h 6858000"/>
              <a:gd name="connsiteX846" fmla="*/ 7364329 w 7467600"/>
              <a:gd name="connsiteY846" fmla="*/ 2826907 h 6858000"/>
              <a:gd name="connsiteX847" fmla="*/ 7290545 w 7467600"/>
              <a:gd name="connsiteY847" fmla="*/ 2850663 h 6858000"/>
              <a:gd name="connsiteX848" fmla="*/ 6472036 w 7467600"/>
              <a:gd name="connsiteY848" fmla="*/ 1959003 h 6858000"/>
              <a:gd name="connsiteX849" fmla="*/ 5792897 w 7467600"/>
              <a:gd name="connsiteY849" fmla="*/ 1647747 h 6858000"/>
              <a:gd name="connsiteX850" fmla="*/ 5842751 w 7467600"/>
              <a:gd name="connsiteY850" fmla="*/ 1816112 h 6858000"/>
              <a:gd name="connsiteX851" fmla="*/ 5847424 w 7467600"/>
              <a:gd name="connsiteY851" fmla="*/ 1815776 h 6858000"/>
              <a:gd name="connsiteX852" fmla="*/ 6399821 w 7467600"/>
              <a:gd name="connsiteY852" fmla="*/ 2344799 h 6858000"/>
              <a:gd name="connsiteX853" fmla="*/ 6323232 w 7467600"/>
              <a:gd name="connsiteY853" fmla="*/ 2389634 h 6858000"/>
              <a:gd name="connsiteX854" fmla="*/ 5942958 w 7467600"/>
              <a:gd name="connsiteY854" fmla="*/ 2077708 h 6858000"/>
              <a:gd name="connsiteX855" fmla="*/ 5921559 w 7467600"/>
              <a:gd name="connsiteY855" fmla="*/ 2378596 h 6858000"/>
              <a:gd name="connsiteX856" fmla="*/ 5817651 w 7467600"/>
              <a:gd name="connsiteY856" fmla="*/ 3023919 h 6858000"/>
              <a:gd name="connsiteX857" fmla="*/ 5729634 w 7467600"/>
              <a:gd name="connsiteY857" fmla="*/ 3051849 h 6858000"/>
              <a:gd name="connsiteX858" fmla="*/ 5611018 w 7467600"/>
              <a:gd name="connsiteY858" fmla="*/ 2316769 h 6858000"/>
              <a:gd name="connsiteX859" fmla="*/ 5687608 w 7467600"/>
              <a:gd name="connsiteY859" fmla="*/ 2039972 h 6858000"/>
              <a:gd name="connsiteX860" fmla="*/ 5657554 w 7467600"/>
              <a:gd name="connsiteY860" fmla="*/ 1576445 h 6858000"/>
              <a:gd name="connsiteX861" fmla="*/ 5150475 w 7467600"/>
              <a:gd name="connsiteY861" fmla="*/ 1274012 h 6858000"/>
              <a:gd name="connsiteX862" fmla="*/ 5349142 w 7467600"/>
              <a:gd name="connsiteY862" fmla="*/ 2204405 h 6858000"/>
              <a:gd name="connsiteX863" fmla="*/ 5262214 w 7467600"/>
              <a:gd name="connsiteY863" fmla="*/ 2233836 h 6858000"/>
              <a:gd name="connsiteX864" fmla="*/ 4981539 w 7467600"/>
              <a:gd name="connsiteY864" fmla="*/ 1542201 h 6858000"/>
              <a:gd name="connsiteX865" fmla="*/ 4958461 w 7467600"/>
              <a:gd name="connsiteY865" fmla="*/ 1136957 h 6858000"/>
              <a:gd name="connsiteX866" fmla="*/ 4655015 w 7467600"/>
              <a:gd name="connsiteY866" fmla="*/ 891426 h 6858000"/>
              <a:gd name="connsiteX867" fmla="*/ 4348002 w 7467600"/>
              <a:gd name="connsiteY867" fmla="*/ 2205895 h 6858000"/>
              <a:gd name="connsiteX868" fmla="*/ 4262250 w 7467600"/>
              <a:gd name="connsiteY868" fmla="*/ 2219972 h 6858000"/>
              <a:gd name="connsiteX869" fmla="*/ 4550611 w 7467600"/>
              <a:gd name="connsiteY869" fmla="*/ 817540 h 6858000"/>
              <a:gd name="connsiteX870" fmla="*/ 4564418 w 7467600"/>
              <a:gd name="connsiteY870" fmla="*/ 808293 h 6858000"/>
              <a:gd name="connsiteX871" fmla="*/ 4266388 w 7467600"/>
              <a:gd name="connsiteY871" fmla="*/ 500083 h 6858000"/>
              <a:gd name="connsiteX872" fmla="*/ 4032842 w 7467600"/>
              <a:gd name="connsiteY872" fmla="*/ 211809 h 6858000"/>
              <a:gd name="connsiteX873" fmla="*/ 3882765 w 7467600"/>
              <a:gd name="connsiteY873" fmla="*/ 0 h 6858000"/>
              <a:gd name="connsiteX874" fmla="*/ 3721337 w 7467600"/>
              <a:gd name="connsiteY874" fmla="*/ 0 h 6858000"/>
              <a:gd name="connsiteX875" fmla="*/ 3797544 w 7467600"/>
              <a:gd name="connsiteY875" fmla="*/ 0 h 6858000"/>
              <a:gd name="connsiteX876" fmla="*/ 3775734 w 7467600"/>
              <a:gd name="connsiteY876" fmla="*/ 95131 h 6858000"/>
              <a:gd name="connsiteX877" fmla="*/ 3724807 w 7467600"/>
              <a:gd name="connsiteY877" fmla="*/ 272257 h 6858000"/>
              <a:gd name="connsiteX878" fmla="*/ 3726844 w 7467600"/>
              <a:gd name="connsiteY878" fmla="*/ 282988 h 6858000"/>
              <a:gd name="connsiteX879" fmla="*/ 3742664 w 7467600"/>
              <a:gd name="connsiteY879" fmla="*/ 279918 h 6858000"/>
              <a:gd name="connsiteX880" fmla="*/ 4103910 w 7467600"/>
              <a:gd name="connsiteY880" fmla="*/ 1161917 h 6858000"/>
              <a:gd name="connsiteX881" fmla="*/ 4020269 w 7467600"/>
              <a:gd name="connsiteY881" fmla="*/ 1200406 h 6858000"/>
              <a:gd name="connsiteX882" fmla="*/ 3674882 w 7467600"/>
              <a:gd name="connsiteY882" fmla="*/ 488524 h 6858000"/>
              <a:gd name="connsiteX883" fmla="*/ 3132682 w 7467600"/>
              <a:gd name="connsiteY883" fmla="*/ 1072284 h 6858000"/>
              <a:gd name="connsiteX884" fmla="*/ 2716346 w 7467600"/>
              <a:gd name="connsiteY884" fmla="*/ 1276376 h 6858000"/>
              <a:gd name="connsiteX885" fmla="*/ 2716772 w 7467600"/>
              <a:gd name="connsiteY885" fmla="*/ 1255462 h 6858000"/>
              <a:gd name="connsiteX886" fmla="*/ 3471096 w 7467600"/>
              <a:gd name="connsiteY886" fmla="*/ 437072 h 6858000"/>
              <a:gd name="connsiteX887" fmla="*/ 3639057 w 7467600"/>
              <a:gd name="connsiteY887" fmla="*/ 286334 h 6858000"/>
              <a:gd name="connsiteX888" fmla="*/ 3640309 w 7467600"/>
              <a:gd name="connsiteY888" fmla="*/ 284664 h 6858000"/>
              <a:gd name="connsiteX889" fmla="*/ 3646022 w 7467600"/>
              <a:gd name="connsiteY889" fmla="*/ 276711 h 6858000"/>
              <a:gd name="connsiteX890" fmla="*/ 3707943 w 7467600"/>
              <a:gd name="connsiteY890" fmla="*/ 65958 h 6858000"/>
              <a:gd name="connsiteX891" fmla="*/ 3721337 w 7467600"/>
              <a:gd name="connsiteY891" fmla="*/ 0 h 6858000"/>
              <a:gd name="connsiteX892" fmla="*/ 2867960 w 7467600"/>
              <a:gd name="connsiteY892" fmla="*/ 0 h 6858000"/>
              <a:gd name="connsiteX893" fmla="*/ 2926351 w 7467600"/>
              <a:gd name="connsiteY893" fmla="*/ 0 h 6858000"/>
              <a:gd name="connsiteX894" fmla="*/ 2902823 w 7467600"/>
              <a:gd name="connsiteY894" fmla="*/ 262929 h 6858000"/>
              <a:gd name="connsiteX895" fmla="*/ 2940663 w 7467600"/>
              <a:gd name="connsiteY895" fmla="*/ 140884 h 6858000"/>
              <a:gd name="connsiteX896" fmla="*/ 2947039 w 7467600"/>
              <a:gd name="connsiteY896" fmla="*/ 122524 h 6858000"/>
              <a:gd name="connsiteX897" fmla="*/ 2984316 w 7467600"/>
              <a:gd name="connsiteY897" fmla="*/ 0 h 6858000"/>
              <a:gd name="connsiteX898" fmla="*/ 3016114 w 7467600"/>
              <a:gd name="connsiteY898" fmla="*/ 0 h 6858000"/>
              <a:gd name="connsiteX899" fmla="*/ 2979949 w 7467600"/>
              <a:gd name="connsiteY899" fmla="*/ 119274 h 6858000"/>
              <a:gd name="connsiteX900" fmla="*/ 3023879 w 7467600"/>
              <a:gd name="connsiteY900" fmla="*/ 0 h 6858000"/>
              <a:gd name="connsiteX901" fmla="*/ 3105400 w 7467600"/>
              <a:gd name="connsiteY901" fmla="*/ 0 h 6858000"/>
              <a:gd name="connsiteX902" fmla="*/ 3094669 w 7467600"/>
              <a:gd name="connsiteY902" fmla="*/ 30308 h 6858000"/>
              <a:gd name="connsiteX903" fmla="*/ 2901945 w 7467600"/>
              <a:gd name="connsiteY903" fmla="*/ 466538 h 6858000"/>
              <a:gd name="connsiteX904" fmla="*/ 2815209 w 7467600"/>
              <a:gd name="connsiteY904" fmla="*/ 497361 h 6858000"/>
              <a:gd name="connsiteX905" fmla="*/ 2844845 w 7467600"/>
              <a:gd name="connsiteY905" fmla="*/ 127638 h 6858000"/>
              <a:gd name="connsiteX906" fmla="*/ 2867960 w 7467600"/>
              <a:gd name="connsiteY906" fmla="*/ 0 h 6858000"/>
              <a:gd name="connsiteX907" fmla="*/ 1057230 w 7467600"/>
              <a:gd name="connsiteY907" fmla="*/ 0 h 6858000"/>
              <a:gd name="connsiteX908" fmla="*/ 1111003 w 7467600"/>
              <a:gd name="connsiteY908" fmla="*/ 0 h 6858000"/>
              <a:gd name="connsiteX909" fmla="*/ 1125553 w 7467600"/>
              <a:gd name="connsiteY909" fmla="*/ 52588 h 6858000"/>
              <a:gd name="connsiteX910" fmla="*/ 1304276 w 7467600"/>
              <a:gd name="connsiteY910" fmla="*/ 476275 h 6858000"/>
              <a:gd name="connsiteX911" fmla="*/ 1492066 w 7467600"/>
              <a:gd name="connsiteY911" fmla="*/ 886333 h 6858000"/>
              <a:gd name="connsiteX912" fmla="*/ 1423698 w 7467600"/>
              <a:gd name="connsiteY912" fmla="*/ 710817 h 6858000"/>
              <a:gd name="connsiteX913" fmla="*/ 1357609 w 7467600"/>
              <a:gd name="connsiteY913" fmla="*/ 532892 h 6858000"/>
              <a:gd name="connsiteX914" fmla="*/ 1309550 w 7467600"/>
              <a:gd name="connsiteY914" fmla="*/ 374031 h 6858000"/>
              <a:gd name="connsiteX915" fmla="*/ 1193673 w 7467600"/>
              <a:gd name="connsiteY915" fmla="*/ 49533 h 6858000"/>
              <a:gd name="connsiteX916" fmla="*/ 1164391 w 7467600"/>
              <a:gd name="connsiteY916" fmla="*/ 0 h 6858000"/>
              <a:gd name="connsiteX917" fmla="*/ 1200666 w 7467600"/>
              <a:gd name="connsiteY917" fmla="*/ 0 h 6858000"/>
              <a:gd name="connsiteX918" fmla="*/ 1223408 w 7467600"/>
              <a:gd name="connsiteY918" fmla="*/ 38996 h 6858000"/>
              <a:gd name="connsiteX919" fmla="*/ 1339635 w 7467600"/>
              <a:gd name="connsiteY919" fmla="*/ 365517 h 6858000"/>
              <a:gd name="connsiteX920" fmla="*/ 1387469 w 7467600"/>
              <a:gd name="connsiteY920" fmla="*/ 523079 h 6858000"/>
              <a:gd name="connsiteX921" fmla="*/ 1452685 w 7467600"/>
              <a:gd name="connsiteY921" fmla="*/ 699806 h 6858000"/>
              <a:gd name="connsiteX922" fmla="*/ 1492092 w 7467600"/>
              <a:gd name="connsiteY922" fmla="*/ 800424 h 6858000"/>
              <a:gd name="connsiteX923" fmla="*/ 1455302 w 7467600"/>
              <a:gd name="connsiteY923" fmla="*/ 632913 h 6858000"/>
              <a:gd name="connsiteX924" fmla="*/ 1222336 w 7467600"/>
              <a:gd name="connsiteY924" fmla="*/ 9480 h 6858000"/>
              <a:gd name="connsiteX925" fmla="*/ 1214634 w 7467600"/>
              <a:gd name="connsiteY925" fmla="*/ 0 h 6858000"/>
              <a:gd name="connsiteX926" fmla="*/ 1289827 w 7467600"/>
              <a:gd name="connsiteY926" fmla="*/ 0 h 6858000"/>
              <a:gd name="connsiteX927" fmla="*/ 1321076 w 7467600"/>
              <a:gd name="connsiteY927" fmla="*/ 59722 h 6858000"/>
              <a:gd name="connsiteX928" fmla="*/ 1512579 w 7467600"/>
              <a:gd name="connsiteY928" fmla="*/ 626441 h 6858000"/>
              <a:gd name="connsiteX929" fmla="*/ 1506076 w 7467600"/>
              <a:gd name="connsiteY929" fmla="*/ 1089289 h 6858000"/>
              <a:gd name="connsiteX930" fmla="*/ 1486346 w 7467600"/>
              <a:gd name="connsiteY930" fmla="*/ 1079919 h 6858000"/>
              <a:gd name="connsiteX931" fmla="*/ 1070511 w 7467600"/>
              <a:gd name="connsiteY931" fmla="*/ 48609 h 6858000"/>
              <a:gd name="connsiteX932" fmla="*/ 1057230 w 7467600"/>
              <a:gd name="connsiteY932" fmla="*/ 0 h 6858000"/>
              <a:gd name="connsiteX933" fmla="*/ 43151 w 7467600"/>
              <a:gd name="connsiteY933" fmla="*/ 0 h 6858000"/>
              <a:gd name="connsiteX934" fmla="*/ 95283 w 7467600"/>
              <a:gd name="connsiteY934" fmla="*/ 0 h 6858000"/>
              <a:gd name="connsiteX935" fmla="*/ 300708 w 7467600"/>
              <a:gd name="connsiteY935" fmla="*/ 154571 h 6858000"/>
              <a:gd name="connsiteX936" fmla="*/ 530414 w 7467600"/>
              <a:gd name="connsiteY936" fmla="*/ 354673 h 6858000"/>
              <a:gd name="connsiteX937" fmla="*/ 333785 w 7467600"/>
              <a:gd name="connsiteY937" fmla="*/ 161564 h 6858000"/>
              <a:gd name="connsiteX938" fmla="*/ 147005 w 7467600"/>
              <a:gd name="connsiteY938" fmla="*/ 0 h 6858000"/>
              <a:gd name="connsiteX939" fmla="*/ 272509 w 7467600"/>
              <a:gd name="connsiteY939" fmla="*/ 0 h 6858000"/>
              <a:gd name="connsiteX940" fmla="*/ 326276 w 7467600"/>
              <a:gd name="connsiteY940" fmla="*/ 45847 h 6858000"/>
              <a:gd name="connsiteX941" fmla="*/ 823759 w 7467600"/>
              <a:gd name="connsiteY941" fmla="*/ 574145 h 6858000"/>
              <a:gd name="connsiteX942" fmla="*/ 811254 w 7467600"/>
              <a:gd name="connsiteY942" fmla="*/ 665546 h 6858000"/>
              <a:gd name="connsiteX943" fmla="*/ 154042 w 7467600"/>
              <a:gd name="connsiteY943" fmla="*/ 261522 h 6858000"/>
              <a:gd name="connsiteX944" fmla="*/ 13550 w 7467600"/>
              <a:gd name="connsiteY944" fmla="*/ 158423 h 6858000"/>
              <a:gd name="connsiteX945" fmla="*/ 0 w 7467600"/>
              <a:gd name="connsiteY945" fmla="*/ 146618 h 6858000"/>
              <a:gd name="connsiteX946" fmla="*/ 0 w 7467600"/>
              <a:gd name="connsiteY946" fmla="*/ 59161 h 6858000"/>
              <a:gd name="connsiteX947" fmla="*/ 45427 w 7467600"/>
              <a:gd name="connsiteY947" fmla="*/ 101078 h 6858000"/>
              <a:gd name="connsiteX948" fmla="*/ 630103 w 7467600"/>
              <a:gd name="connsiteY948" fmla="*/ 485885 h 6858000"/>
              <a:gd name="connsiteX949" fmla="*/ 532040 w 7467600"/>
              <a:gd name="connsiteY949" fmla="*/ 399359 h 6858000"/>
              <a:gd name="connsiteX950" fmla="*/ 517618 w 7467600"/>
              <a:gd name="connsiteY950" fmla="*/ 385726 h 6858000"/>
              <a:gd name="connsiteX951" fmla="*/ 285074 w 7467600"/>
              <a:gd name="connsiteY951" fmla="*/ 182755 h 6858000"/>
              <a:gd name="connsiteX952" fmla="*/ 43151 w 7467600"/>
              <a:gd name="connsiteY95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10696 w 7467600"/>
              <a:gd name="connsiteY4" fmla="*/ 6803861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1019354 w 7467600"/>
              <a:gd name="connsiteY20" fmla="*/ 6315006 h 6858000"/>
              <a:gd name="connsiteX21" fmla="*/ 441046 w 7467600"/>
              <a:gd name="connsiteY21" fmla="*/ 6691153 h 6858000"/>
              <a:gd name="connsiteX22" fmla="*/ 1019354 w 7467600"/>
              <a:gd name="connsiteY22" fmla="*/ 6315006 h 6858000"/>
              <a:gd name="connsiteX23" fmla="*/ 991680 w 7467600"/>
              <a:gd name="connsiteY23" fmla="*/ 6298413 h 6858000"/>
              <a:gd name="connsiteX24" fmla="*/ 409060 w 7467600"/>
              <a:gd name="connsiteY24" fmla="*/ 6671470 h 6858000"/>
              <a:gd name="connsiteX25" fmla="*/ 991680 w 7467600"/>
              <a:gd name="connsiteY25" fmla="*/ 6298413 h 6858000"/>
              <a:gd name="connsiteX26" fmla="*/ 103333 w 7467600"/>
              <a:gd name="connsiteY26" fmla="*/ 5699602 h 6858000"/>
              <a:gd name="connsiteX27" fmla="*/ 233938 w 7467600"/>
              <a:gd name="connsiteY27" fmla="*/ 5809416 h 6858000"/>
              <a:gd name="connsiteX28" fmla="*/ 883580 w 7467600"/>
              <a:gd name="connsiteY28" fmla="*/ 6180710 h 6858000"/>
              <a:gd name="connsiteX29" fmla="*/ 487337 w 7467600"/>
              <a:gd name="connsiteY29" fmla="*/ 5950182 h 6858000"/>
              <a:gd name="connsiteX30" fmla="*/ 354051 w 7467600"/>
              <a:gd name="connsiteY30" fmla="*/ 5854912 h 6858000"/>
              <a:gd name="connsiteX31" fmla="*/ 195436 w 7467600"/>
              <a:gd name="connsiteY31" fmla="*/ 5755068 h 6858000"/>
              <a:gd name="connsiteX32" fmla="*/ 103333 w 7467600"/>
              <a:gd name="connsiteY32" fmla="*/ 5699602 h 6858000"/>
              <a:gd name="connsiteX33" fmla="*/ 5539432 w 7467600"/>
              <a:gd name="connsiteY33" fmla="*/ 5642928 h 6858000"/>
              <a:gd name="connsiteX34" fmla="*/ 5555462 w 7467600"/>
              <a:gd name="connsiteY34" fmla="*/ 5694454 h 6858000"/>
              <a:gd name="connsiteX35" fmla="*/ 5828270 w 7467600"/>
              <a:gd name="connsiteY35" fmla="*/ 6320663 h 6858000"/>
              <a:gd name="connsiteX36" fmla="*/ 5947416 w 7467600"/>
              <a:gd name="connsiteY36" fmla="*/ 6574846 h 6858000"/>
              <a:gd name="connsiteX37" fmla="*/ 5539432 w 7467600"/>
              <a:gd name="connsiteY37" fmla="*/ 5642928 h 6858000"/>
              <a:gd name="connsiteX38" fmla="*/ 51253 w 7467600"/>
              <a:gd name="connsiteY38" fmla="*/ 5631825 h 6858000"/>
              <a:gd name="connsiteX39" fmla="*/ 211622 w 7467600"/>
              <a:gd name="connsiteY39" fmla="*/ 5728803 h 6858000"/>
              <a:gd name="connsiteX40" fmla="*/ 371652 w 7467600"/>
              <a:gd name="connsiteY40" fmla="*/ 5829062 h 6858000"/>
              <a:gd name="connsiteX41" fmla="*/ 505903 w 7467600"/>
              <a:gd name="connsiteY41" fmla="*/ 5925221 h 6858000"/>
              <a:gd name="connsiteX42" fmla="*/ 899240 w 7467600"/>
              <a:gd name="connsiteY42" fmla="*/ 6153068 h 6858000"/>
              <a:gd name="connsiteX43" fmla="*/ 988114 w 7467600"/>
              <a:gd name="connsiteY43" fmla="*/ 6174204 h 6858000"/>
              <a:gd name="connsiteX44" fmla="*/ 845971 w 7467600"/>
              <a:gd name="connsiteY44" fmla="*/ 6067177 h 6858000"/>
              <a:gd name="connsiteX45" fmla="*/ 448057 w 7467600"/>
              <a:gd name="connsiteY45" fmla="*/ 5841376 h 6858000"/>
              <a:gd name="connsiteX46" fmla="*/ 51253 w 7467600"/>
              <a:gd name="connsiteY46" fmla="*/ 5631825 h 6858000"/>
              <a:gd name="connsiteX47" fmla="*/ 2606687 w 7467600"/>
              <a:gd name="connsiteY47" fmla="*/ 5630718 h 6858000"/>
              <a:gd name="connsiteX48" fmla="*/ 2645658 w 7467600"/>
              <a:gd name="connsiteY48" fmla="*/ 6640259 h 6858000"/>
              <a:gd name="connsiteX49" fmla="*/ 2606687 w 7467600"/>
              <a:gd name="connsiteY49" fmla="*/ 5630718 h 6858000"/>
              <a:gd name="connsiteX50" fmla="*/ 3642057 w 7467600"/>
              <a:gd name="connsiteY50" fmla="*/ 5573487 h 6858000"/>
              <a:gd name="connsiteX51" fmla="*/ 3632981 w 7467600"/>
              <a:gd name="connsiteY51" fmla="*/ 5579437 h 6858000"/>
              <a:gd name="connsiteX52" fmla="*/ 3382436 w 7467600"/>
              <a:gd name="connsiteY52" fmla="*/ 5952726 h 6858000"/>
              <a:gd name="connsiteX53" fmla="*/ 3191929 w 7467600"/>
              <a:gd name="connsiteY53" fmla="*/ 6662669 h 6858000"/>
              <a:gd name="connsiteX54" fmla="*/ 3369898 w 7467600"/>
              <a:gd name="connsiteY54" fmla="*/ 6081771 h 6858000"/>
              <a:gd name="connsiteX55" fmla="*/ 3642057 w 7467600"/>
              <a:gd name="connsiteY55" fmla="*/ 5573487 h 6858000"/>
              <a:gd name="connsiteX56" fmla="*/ 2650666 w 7467600"/>
              <a:gd name="connsiteY56" fmla="*/ 5530686 h 6858000"/>
              <a:gd name="connsiteX57" fmla="*/ 2650249 w 7467600"/>
              <a:gd name="connsiteY57" fmla="*/ 5532101 h 6858000"/>
              <a:gd name="connsiteX58" fmla="*/ 2663808 w 7467600"/>
              <a:gd name="connsiteY58" fmla="*/ 6535215 h 6858000"/>
              <a:gd name="connsiteX59" fmla="*/ 2665418 w 7467600"/>
              <a:gd name="connsiteY59" fmla="*/ 6132756 h 6858000"/>
              <a:gd name="connsiteX60" fmla="*/ 2650666 w 7467600"/>
              <a:gd name="connsiteY60" fmla="*/ 5530686 h 6858000"/>
              <a:gd name="connsiteX61" fmla="*/ 2680277 w 7467600"/>
              <a:gd name="connsiteY61" fmla="*/ 5479204 h 6858000"/>
              <a:gd name="connsiteX62" fmla="*/ 2678972 w 7467600"/>
              <a:gd name="connsiteY62" fmla="*/ 5481582 h 6858000"/>
              <a:gd name="connsiteX63" fmla="*/ 2696666 w 7467600"/>
              <a:gd name="connsiteY63" fmla="*/ 6133836 h 6858000"/>
              <a:gd name="connsiteX64" fmla="*/ 2695769 w 7467600"/>
              <a:gd name="connsiteY64" fmla="*/ 6390955 h 6858000"/>
              <a:gd name="connsiteX65" fmla="*/ 2739893 w 7467600"/>
              <a:gd name="connsiteY65" fmla="*/ 6108357 h 6858000"/>
              <a:gd name="connsiteX66" fmla="*/ 2680277 w 7467600"/>
              <a:gd name="connsiteY66" fmla="*/ 5479204 h 6858000"/>
              <a:gd name="connsiteX67" fmla="*/ 1132195 w 7467600"/>
              <a:gd name="connsiteY67" fmla="*/ 5467980 h 6858000"/>
              <a:gd name="connsiteX68" fmla="*/ 1679056 w 7467600"/>
              <a:gd name="connsiteY68" fmla="*/ 5516907 h 6858000"/>
              <a:gd name="connsiteX69" fmla="*/ 2128648 w 7467600"/>
              <a:gd name="connsiteY69" fmla="*/ 5474249 h 6858000"/>
              <a:gd name="connsiteX70" fmla="*/ 1825619 w 7467600"/>
              <a:gd name="connsiteY70" fmla="*/ 5478447 h 6858000"/>
              <a:gd name="connsiteX71" fmla="*/ 1737798 w 7467600"/>
              <a:gd name="connsiteY71" fmla="*/ 5483353 h 6858000"/>
              <a:gd name="connsiteX72" fmla="*/ 1132195 w 7467600"/>
              <a:gd name="connsiteY72" fmla="*/ 5467980 h 6858000"/>
              <a:gd name="connsiteX73" fmla="*/ 1456157 w 7467600"/>
              <a:gd name="connsiteY73" fmla="*/ 5371404 h 6858000"/>
              <a:gd name="connsiteX74" fmla="*/ 1244432 w 7467600"/>
              <a:gd name="connsiteY74" fmla="*/ 5385601 h 6858000"/>
              <a:gd name="connsiteX75" fmla="*/ 973990 w 7467600"/>
              <a:gd name="connsiteY75" fmla="*/ 5424940 h 6858000"/>
              <a:gd name="connsiteX76" fmla="*/ 1103809 w 7467600"/>
              <a:gd name="connsiteY76" fmla="*/ 5433720 h 6858000"/>
              <a:gd name="connsiteX77" fmla="*/ 1123454 w 7467600"/>
              <a:gd name="connsiteY77" fmla="*/ 5435727 h 6858000"/>
              <a:gd name="connsiteX78" fmla="*/ 1737017 w 7467600"/>
              <a:gd name="connsiteY78" fmla="*/ 5452183 h 6858000"/>
              <a:gd name="connsiteX79" fmla="*/ 1824397 w 7467600"/>
              <a:gd name="connsiteY79" fmla="*/ 5447757 h 6858000"/>
              <a:gd name="connsiteX80" fmla="*/ 2070059 w 7467600"/>
              <a:gd name="connsiteY80" fmla="*/ 5441660 h 6858000"/>
              <a:gd name="connsiteX81" fmla="*/ 1456157 w 7467600"/>
              <a:gd name="connsiteY81" fmla="*/ 5371404 h 6858000"/>
              <a:gd name="connsiteX82" fmla="*/ 4988186 w 7467600"/>
              <a:gd name="connsiteY82" fmla="*/ 5216467 h 6858000"/>
              <a:gd name="connsiteX83" fmla="*/ 4777334 w 7467600"/>
              <a:gd name="connsiteY83" fmla="*/ 5406072 h 6858000"/>
              <a:gd name="connsiteX84" fmla="*/ 4718341 w 7467600"/>
              <a:gd name="connsiteY84" fmla="*/ 5468043 h 6858000"/>
              <a:gd name="connsiteX85" fmla="*/ 4604655 w 7467600"/>
              <a:gd name="connsiteY85" fmla="*/ 5583434 h 6858000"/>
              <a:gd name="connsiteX86" fmla="*/ 4565074 w 7467600"/>
              <a:gd name="connsiteY86" fmla="*/ 5618550 h 6858000"/>
              <a:gd name="connsiteX87" fmla="*/ 4988186 w 7467600"/>
              <a:gd name="connsiteY87" fmla="*/ 5216467 h 6858000"/>
              <a:gd name="connsiteX88" fmla="*/ 4978032 w 7467600"/>
              <a:gd name="connsiteY88" fmla="*/ 5183809 h 6858000"/>
              <a:gd name="connsiteX89" fmla="*/ 4463413 w 7467600"/>
              <a:gd name="connsiteY89" fmla="*/ 5615162 h 6858000"/>
              <a:gd name="connsiteX90" fmla="*/ 4358134 w 7467600"/>
              <a:gd name="connsiteY90" fmla="*/ 5742791 h 6858000"/>
              <a:gd name="connsiteX91" fmla="*/ 4376219 w 7467600"/>
              <a:gd name="connsiteY91" fmla="*/ 5729027 h 6858000"/>
              <a:gd name="connsiteX92" fmla="*/ 4582340 w 7467600"/>
              <a:gd name="connsiteY92" fmla="*/ 5561037 h 6858000"/>
              <a:gd name="connsiteX93" fmla="*/ 4694684 w 7467600"/>
              <a:gd name="connsiteY93" fmla="*/ 5447098 h 6858000"/>
              <a:gd name="connsiteX94" fmla="*/ 4754123 w 7467600"/>
              <a:gd name="connsiteY94" fmla="*/ 5384643 h 6858000"/>
              <a:gd name="connsiteX95" fmla="*/ 4978032 w 7467600"/>
              <a:gd name="connsiteY95" fmla="*/ 5183809 h 6858000"/>
              <a:gd name="connsiteX96" fmla="*/ 1903353 w 7467600"/>
              <a:gd name="connsiteY96" fmla="*/ 5044827 h 6858000"/>
              <a:gd name="connsiteX97" fmla="*/ 1936931 w 7467600"/>
              <a:gd name="connsiteY97" fmla="*/ 5093954 h 6858000"/>
              <a:gd name="connsiteX98" fmla="*/ 2195868 w 7467600"/>
              <a:gd name="connsiteY98" fmla="*/ 5396574 h 6858000"/>
              <a:gd name="connsiteX99" fmla="*/ 2088852 w 7467600"/>
              <a:gd name="connsiteY99" fmla="*/ 5166123 h 6858000"/>
              <a:gd name="connsiteX100" fmla="*/ 1958241 w 7467600"/>
              <a:gd name="connsiteY100" fmla="*/ 5067955 h 6858000"/>
              <a:gd name="connsiteX101" fmla="*/ 1903353 w 7467600"/>
              <a:gd name="connsiteY101" fmla="*/ 5044827 h 6858000"/>
              <a:gd name="connsiteX102" fmla="*/ 1979378 w 7467600"/>
              <a:gd name="connsiteY102" fmla="*/ 4769504 h 6858000"/>
              <a:gd name="connsiteX103" fmla="*/ 2882120 w 7467600"/>
              <a:gd name="connsiteY103" fmla="*/ 5064547 h 6858000"/>
              <a:gd name="connsiteX104" fmla="*/ 2793103 w 7467600"/>
              <a:gd name="connsiteY104" fmla="*/ 5039699 h 6858000"/>
              <a:gd name="connsiteX105" fmla="*/ 2770041 w 7467600"/>
              <a:gd name="connsiteY105" fmla="*/ 5033634 h 6858000"/>
              <a:gd name="connsiteX106" fmla="*/ 1979378 w 7467600"/>
              <a:gd name="connsiteY106" fmla="*/ 4769504 h 6858000"/>
              <a:gd name="connsiteX107" fmla="*/ 1927410 w 7467600"/>
              <a:gd name="connsiteY107" fmla="*/ 4716164 h 6858000"/>
              <a:gd name="connsiteX108" fmla="*/ 1959587 w 7467600"/>
              <a:gd name="connsiteY108" fmla="*/ 4728849 h 6858000"/>
              <a:gd name="connsiteX109" fmla="*/ 2777707 w 7467600"/>
              <a:gd name="connsiteY109" fmla="*/ 5003991 h 6858000"/>
              <a:gd name="connsiteX110" fmla="*/ 2800768 w 7467600"/>
              <a:gd name="connsiteY110" fmla="*/ 5010056 h 6858000"/>
              <a:gd name="connsiteX111" fmla="*/ 2879408 w 7467600"/>
              <a:gd name="connsiteY111" fmla="*/ 5031590 h 6858000"/>
              <a:gd name="connsiteX112" fmla="*/ 2862295 w 7467600"/>
              <a:gd name="connsiteY112" fmla="*/ 5022958 h 6858000"/>
              <a:gd name="connsiteX113" fmla="*/ 2813343 w 7467600"/>
              <a:gd name="connsiteY113" fmla="*/ 4998369 h 6858000"/>
              <a:gd name="connsiteX114" fmla="*/ 2646245 w 7467600"/>
              <a:gd name="connsiteY114" fmla="*/ 4930999 h 6858000"/>
              <a:gd name="connsiteX115" fmla="*/ 1999243 w 7467600"/>
              <a:gd name="connsiteY115" fmla="*/ 4730524 h 6858000"/>
              <a:gd name="connsiteX116" fmla="*/ 1979527 w 7467600"/>
              <a:gd name="connsiteY116" fmla="*/ 4726651 h 6858000"/>
              <a:gd name="connsiteX117" fmla="*/ 1927410 w 7467600"/>
              <a:gd name="connsiteY117" fmla="*/ 4716164 h 6858000"/>
              <a:gd name="connsiteX118" fmla="*/ 1997014 w 7467600"/>
              <a:gd name="connsiteY118" fmla="*/ 4698007 h 6858000"/>
              <a:gd name="connsiteX119" fmla="*/ 2005458 w 7467600"/>
              <a:gd name="connsiteY119" fmla="*/ 4699540 h 6858000"/>
              <a:gd name="connsiteX120" fmla="*/ 2657186 w 7467600"/>
              <a:gd name="connsiteY120" fmla="*/ 4901687 h 6858000"/>
              <a:gd name="connsiteX121" fmla="*/ 2826662 w 7467600"/>
              <a:gd name="connsiteY121" fmla="*/ 4970362 h 6858000"/>
              <a:gd name="connsiteX122" fmla="*/ 2876100 w 7467600"/>
              <a:gd name="connsiteY122" fmla="*/ 4995397 h 6858000"/>
              <a:gd name="connsiteX123" fmla="*/ 3042600 w 7467600"/>
              <a:gd name="connsiteY123" fmla="*/ 5059532 h 6858000"/>
              <a:gd name="connsiteX124" fmla="*/ 1997014 w 7467600"/>
              <a:gd name="connsiteY124" fmla="*/ 4698007 h 6858000"/>
              <a:gd name="connsiteX125" fmla="*/ 2305292 w 7467600"/>
              <a:gd name="connsiteY125" fmla="*/ 4219492 h 6858000"/>
              <a:gd name="connsiteX126" fmla="*/ 3360922 w 7467600"/>
              <a:gd name="connsiteY126" fmla="*/ 4529373 h 6858000"/>
              <a:gd name="connsiteX127" fmla="*/ 3492420 w 7467600"/>
              <a:gd name="connsiteY127" fmla="*/ 4510145 h 6858000"/>
              <a:gd name="connsiteX128" fmla="*/ 3364086 w 7467600"/>
              <a:gd name="connsiteY128" fmla="*/ 4480340 h 6858000"/>
              <a:gd name="connsiteX129" fmla="*/ 3225818 w 7467600"/>
              <a:gd name="connsiteY129" fmla="*/ 4411822 h 6858000"/>
              <a:gd name="connsiteX130" fmla="*/ 3129696 w 7467600"/>
              <a:gd name="connsiteY130" fmla="*/ 4360704 h 6858000"/>
              <a:gd name="connsiteX131" fmla="*/ 2814545 w 7467600"/>
              <a:gd name="connsiteY131" fmla="*/ 4282955 h 6858000"/>
              <a:gd name="connsiteX132" fmla="*/ 2305292 w 7467600"/>
              <a:gd name="connsiteY132" fmla="*/ 4219492 h 6858000"/>
              <a:gd name="connsiteX133" fmla="*/ 2626982 w 7467600"/>
              <a:gd name="connsiteY133" fmla="*/ 4206450 h 6858000"/>
              <a:gd name="connsiteX134" fmla="*/ 2490617 w 7467600"/>
              <a:gd name="connsiteY134" fmla="*/ 4206951 h 6858000"/>
              <a:gd name="connsiteX135" fmla="*/ 2819869 w 7467600"/>
              <a:gd name="connsiteY135" fmla="*/ 4252936 h 6858000"/>
              <a:gd name="connsiteX136" fmla="*/ 3143018 w 7467600"/>
              <a:gd name="connsiteY136" fmla="*/ 4332698 h 6858000"/>
              <a:gd name="connsiteX137" fmla="*/ 3241520 w 7467600"/>
              <a:gd name="connsiteY137" fmla="*/ 4385112 h 6858000"/>
              <a:gd name="connsiteX138" fmla="*/ 3374575 w 7467600"/>
              <a:gd name="connsiteY138" fmla="*/ 4451517 h 6858000"/>
              <a:gd name="connsiteX139" fmla="*/ 3505221 w 7467600"/>
              <a:gd name="connsiteY139" fmla="*/ 4480757 h 6858000"/>
              <a:gd name="connsiteX140" fmla="*/ 2626982 w 7467600"/>
              <a:gd name="connsiteY140" fmla="*/ 4206450 h 6858000"/>
              <a:gd name="connsiteX141" fmla="*/ 1310106 w 7467600"/>
              <a:gd name="connsiteY141" fmla="*/ 3943217 h 6858000"/>
              <a:gd name="connsiteX142" fmla="*/ 854994 w 7467600"/>
              <a:gd name="connsiteY142" fmla="*/ 4399136 h 6858000"/>
              <a:gd name="connsiteX143" fmla="*/ 742462 w 7467600"/>
              <a:gd name="connsiteY143" fmla="*/ 4594648 h 6858000"/>
              <a:gd name="connsiteX144" fmla="*/ 820602 w 7467600"/>
              <a:gd name="connsiteY144" fmla="*/ 4485915 h 6858000"/>
              <a:gd name="connsiteX145" fmla="*/ 878295 w 7467600"/>
              <a:gd name="connsiteY145" fmla="*/ 4403594 h 6858000"/>
              <a:gd name="connsiteX146" fmla="*/ 1240607 w 7467600"/>
              <a:gd name="connsiteY146" fmla="*/ 4010401 h 6858000"/>
              <a:gd name="connsiteX147" fmla="*/ 1310106 w 7467600"/>
              <a:gd name="connsiteY147" fmla="*/ 3943217 h 6858000"/>
              <a:gd name="connsiteX148" fmla="*/ 1423113 w 7467600"/>
              <a:gd name="connsiteY148" fmla="*/ 3874565 h 6858000"/>
              <a:gd name="connsiteX149" fmla="*/ 1260565 w 7467600"/>
              <a:gd name="connsiteY149" fmla="*/ 4031982 h 6858000"/>
              <a:gd name="connsiteX150" fmla="*/ 901900 w 7467600"/>
              <a:gd name="connsiteY150" fmla="*/ 4421236 h 6858000"/>
              <a:gd name="connsiteX151" fmla="*/ 845044 w 7467600"/>
              <a:gd name="connsiteY151" fmla="*/ 4502436 h 6858000"/>
              <a:gd name="connsiteX152" fmla="*/ 685926 w 7467600"/>
              <a:gd name="connsiteY152" fmla="*/ 4703069 h 6858000"/>
              <a:gd name="connsiteX153" fmla="*/ 684248 w 7467600"/>
              <a:gd name="connsiteY153" fmla="*/ 4706721 h 6858000"/>
              <a:gd name="connsiteX154" fmla="*/ 1423113 w 7467600"/>
              <a:gd name="connsiteY154" fmla="*/ 3874565 h 6858000"/>
              <a:gd name="connsiteX155" fmla="*/ 3316479 w 7467600"/>
              <a:gd name="connsiteY155" fmla="*/ 3872136 h 6858000"/>
              <a:gd name="connsiteX156" fmla="*/ 3546806 w 7467600"/>
              <a:gd name="connsiteY156" fmla="*/ 4356139 h 6858000"/>
              <a:gd name="connsiteX157" fmla="*/ 3364433 w 7467600"/>
              <a:gd name="connsiteY157" fmla="*/ 3953121 h 6858000"/>
              <a:gd name="connsiteX158" fmla="*/ 3316479 w 7467600"/>
              <a:gd name="connsiteY158" fmla="*/ 3872136 h 6858000"/>
              <a:gd name="connsiteX159" fmla="*/ 3291335 w 7467600"/>
              <a:gd name="connsiteY159" fmla="*/ 3767420 h 6858000"/>
              <a:gd name="connsiteX160" fmla="*/ 3390805 w 7467600"/>
              <a:gd name="connsiteY160" fmla="*/ 3937163 h 6858000"/>
              <a:gd name="connsiteX161" fmla="*/ 3579062 w 7467600"/>
              <a:gd name="connsiteY161" fmla="*/ 4359040 h 6858000"/>
              <a:gd name="connsiteX162" fmla="*/ 3467355 w 7467600"/>
              <a:gd name="connsiteY162" fmla="*/ 3988130 h 6858000"/>
              <a:gd name="connsiteX163" fmla="*/ 3310753 w 7467600"/>
              <a:gd name="connsiteY163" fmla="*/ 3787140 h 6858000"/>
              <a:gd name="connsiteX164" fmla="*/ 3291335 w 7467600"/>
              <a:gd name="connsiteY164" fmla="*/ 3767420 h 6858000"/>
              <a:gd name="connsiteX165" fmla="*/ 1635889 w 7467600"/>
              <a:gd name="connsiteY165" fmla="*/ 3709494 h 6858000"/>
              <a:gd name="connsiteX166" fmla="*/ 1634800 w 7467600"/>
              <a:gd name="connsiteY166" fmla="*/ 3731111 h 6858000"/>
              <a:gd name="connsiteX167" fmla="*/ 1635889 w 7467600"/>
              <a:gd name="connsiteY167" fmla="*/ 3709494 h 6858000"/>
              <a:gd name="connsiteX168" fmla="*/ 1510397 w 7467600"/>
              <a:gd name="connsiteY168" fmla="*/ 3684705 h 6858000"/>
              <a:gd name="connsiteX169" fmla="*/ 1146550 w 7467600"/>
              <a:gd name="connsiteY169" fmla="*/ 3802012 h 6858000"/>
              <a:gd name="connsiteX170" fmla="*/ 698834 w 7467600"/>
              <a:gd name="connsiteY170" fmla="*/ 3952272 h 6858000"/>
              <a:gd name="connsiteX171" fmla="*/ 34256 w 7467600"/>
              <a:gd name="connsiteY171" fmla="*/ 4347603 h 6858000"/>
              <a:gd name="connsiteX172" fmla="*/ 527241 w 7467600"/>
              <a:gd name="connsiteY172" fmla="*/ 4065078 h 6858000"/>
              <a:gd name="connsiteX173" fmla="*/ 1510397 w 7467600"/>
              <a:gd name="connsiteY173" fmla="*/ 3684705 h 6858000"/>
              <a:gd name="connsiteX174" fmla="*/ 1313114 w 7467600"/>
              <a:gd name="connsiteY174" fmla="*/ 3655216 h 6858000"/>
              <a:gd name="connsiteX175" fmla="*/ 1109304 w 7467600"/>
              <a:gd name="connsiteY175" fmla="*/ 3669030 h 6858000"/>
              <a:gd name="connsiteX176" fmla="*/ 8129 w 7467600"/>
              <a:gd name="connsiteY176" fmla="*/ 4330519 h 6858000"/>
              <a:gd name="connsiteX177" fmla="*/ 687572 w 7467600"/>
              <a:gd name="connsiteY177" fmla="*/ 3925629 h 6858000"/>
              <a:gd name="connsiteX178" fmla="*/ 1138365 w 7467600"/>
              <a:gd name="connsiteY178" fmla="*/ 3774515 h 6858000"/>
              <a:gd name="connsiteX179" fmla="*/ 1505579 w 7467600"/>
              <a:gd name="connsiteY179" fmla="*/ 3655526 h 6858000"/>
              <a:gd name="connsiteX180" fmla="*/ 1313114 w 7467600"/>
              <a:gd name="connsiteY180" fmla="*/ 3655216 h 6858000"/>
              <a:gd name="connsiteX181" fmla="*/ 3655073 w 7467600"/>
              <a:gd name="connsiteY181" fmla="*/ 3650884 h 6858000"/>
              <a:gd name="connsiteX182" fmla="*/ 3989938 w 7467600"/>
              <a:gd name="connsiteY182" fmla="*/ 3991685 h 6858000"/>
              <a:gd name="connsiteX183" fmla="*/ 4393907 w 7467600"/>
              <a:gd name="connsiteY183" fmla="*/ 4261258 h 6858000"/>
              <a:gd name="connsiteX184" fmla="*/ 4648051 w 7467600"/>
              <a:gd name="connsiteY184" fmla="*/ 4374051 h 6858000"/>
              <a:gd name="connsiteX185" fmla="*/ 4383389 w 7467600"/>
              <a:gd name="connsiteY185" fmla="*/ 4184369 h 6858000"/>
              <a:gd name="connsiteX186" fmla="*/ 4165508 w 7467600"/>
              <a:gd name="connsiteY186" fmla="*/ 4035196 h 6858000"/>
              <a:gd name="connsiteX187" fmla="*/ 4068162 w 7467600"/>
              <a:gd name="connsiteY187" fmla="*/ 3953394 h 6858000"/>
              <a:gd name="connsiteX188" fmla="*/ 3981416 w 7467600"/>
              <a:gd name="connsiteY188" fmla="*/ 3880482 h 6858000"/>
              <a:gd name="connsiteX189" fmla="*/ 3800147 w 7467600"/>
              <a:gd name="connsiteY189" fmla="*/ 3749872 h 6858000"/>
              <a:gd name="connsiteX190" fmla="*/ 3655073 w 7467600"/>
              <a:gd name="connsiteY190" fmla="*/ 3650884 h 6858000"/>
              <a:gd name="connsiteX191" fmla="*/ 3670252 w 7467600"/>
              <a:gd name="connsiteY191" fmla="*/ 3622798 h 6858000"/>
              <a:gd name="connsiteX192" fmla="*/ 3817258 w 7467600"/>
              <a:gd name="connsiteY192" fmla="*/ 3723577 h 6858000"/>
              <a:gd name="connsiteX193" fmla="*/ 4000461 w 7467600"/>
              <a:gd name="connsiteY193" fmla="*/ 3855966 h 6858000"/>
              <a:gd name="connsiteX194" fmla="*/ 4088180 w 7467600"/>
              <a:gd name="connsiteY194" fmla="*/ 3929774 h 6858000"/>
              <a:gd name="connsiteX195" fmla="*/ 4184555 w 7467600"/>
              <a:gd name="connsiteY195" fmla="*/ 4010683 h 6858000"/>
              <a:gd name="connsiteX196" fmla="*/ 4399563 w 7467600"/>
              <a:gd name="connsiteY196" fmla="*/ 4158106 h 6858000"/>
              <a:gd name="connsiteX197" fmla="*/ 4684469 w 7467600"/>
              <a:gd name="connsiteY197" fmla="*/ 4364680 h 6858000"/>
              <a:gd name="connsiteX198" fmla="*/ 4690271 w 7467600"/>
              <a:gd name="connsiteY198" fmla="*/ 4370034 h 6858000"/>
              <a:gd name="connsiteX199" fmla="*/ 4136093 w 7467600"/>
              <a:gd name="connsiteY199" fmla="*/ 3858466 h 6858000"/>
              <a:gd name="connsiteX200" fmla="*/ 3670252 w 7467600"/>
              <a:gd name="connsiteY200" fmla="*/ 3622798 h 6858000"/>
              <a:gd name="connsiteX201" fmla="*/ 4440129 w 7467600"/>
              <a:gd name="connsiteY201" fmla="*/ 3448571 h 6858000"/>
              <a:gd name="connsiteX202" fmla="*/ 4856525 w 7467600"/>
              <a:gd name="connsiteY202" fmla="*/ 3915351 h 6858000"/>
              <a:gd name="connsiteX203" fmla="*/ 5059055 w 7467600"/>
              <a:gd name="connsiteY203" fmla="*/ 4108918 h 6858000"/>
              <a:gd name="connsiteX204" fmla="*/ 5290070 w 7467600"/>
              <a:gd name="connsiteY204" fmla="*/ 4263619 h 6858000"/>
              <a:gd name="connsiteX205" fmla="*/ 4834991 w 7467600"/>
              <a:gd name="connsiteY205" fmla="*/ 3830985 h 6858000"/>
              <a:gd name="connsiteX206" fmla="*/ 4440129 w 7467600"/>
              <a:gd name="connsiteY206" fmla="*/ 3448571 h 6858000"/>
              <a:gd name="connsiteX207" fmla="*/ 4441737 w 7467600"/>
              <a:gd name="connsiteY207" fmla="*/ 3399734 h 6858000"/>
              <a:gd name="connsiteX208" fmla="*/ 4431236 w 7467600"/>
              <a:gd name="connsiteY208" fmla="*/ 3400954 h 6858000"/>
              <a:gd name="connsiteX209" fmla="*/ 4557150 w 7467600"/>
              <a:gd name="connsiteY209" fmla="*/ 3510023 h 6858000"/>
              <a:gd name="connsiteX210" fmla="*/ 4856936 w 7467600"/>
              <a:gd name="connsiteY210" fmla="*/ 3809146 h 6858000"/>
              <a:gd name="connsiteX211" fmla="*/ 5111996 w 7467600"/>
              <a:gd name="connsiteY211" fmla="*/ 4065759 h 6858000"/>
              <a:gd name="connsiteX212" fmla="*/ 5388878 w 7467600"/>
              <a:gd name="connsiteY212" fmla="*/ 4300185 h 6858000"/>
              <a:gd name="connsiteX213" fmla="*/ 5425556 w 7467600"/>
              <a:gd name="connsiteY213" fmla="*/ 4308967 h 6858000"/>
              <a:gd name="connsiteX214" fmla="*/ 4943646 w 7467600"/>
              <a:gd name="connsiteY214" fmla="*/ 3822916 h 6858000"/>
              <a:gd name="connsiteX215" fmla="*/ 4594837 w 7467600"/>
              <a:gd name="connsiteY215" fmla="*/ 3532274 h 6858000"/>
              <a:gd name="connsiteX216" fmla="*/ 4441737 w 7467600"/>
              <a:gd name="connsiteY216" fmla="*/ 3399734 h 6858000"/>
              <a:gd name="connsiteX217" fmla="*/ 5425834 w 7467600"/>
              <a:gd name="connsiteY217" fmla="*/ 3162785 h 6858000"/>
              <a:gd name="connsiteX218" fmla="*/ 5401644 w 7467600"/>
              <a:gd name="connsiteY218" fmla="*/ 3617847 h 6858000"/>
              <a:gd name="connsiteX219" fmla="*/ 5467256 w 7467600"/>
              <a:gd name="connsiteY219" fmla="*/ 4175494 h 6858000"/>
              <a:gd name="connsiteX220" fmla="*/ 5448069 w 7467600"/>
              <a:gd name="connsiteY220" fmla="*/ 3567554 h 6858000"/>
              <a:gd name="connsiteX221" fmla="*/ 5425834 w 7467600"/>
              <a:gd name="connsiteY221" fmla="*/ 3162785 h 6858000"/>
              <a:gd name="connsiteX222" fmla="*/ 1318687 w 7467600"/>
              <a:gd name="connsiteY222" fmla="*/ 3113840 h 6858000"/>
              <a:gd name="connsiteX223" fmla="*/ 1066793 w 7467600"/>
              <a:gd name="connsiteY223" fmla="*/ 3212171 h 6858000"/>
              <a:gd name="connsiteX224" fmla="*/ 993319 w 7467600"/>
              <a:gd name="connsiteY224" fmla="*/ 3247648 h 6858000"/>
              <a:gd name="connsiteX225" fmla="*/ 853081 w 7467600"/>
              <a:gd name="connsiteY225" fmla="*/ 3312410 h 6858000"/>
              <a:gd name="connsiteX226" fmla="*/ 805957 w 7467600"/>
              <a:gd name="connsiteY226" fmla="*/ 3330443 h 6858000"/>
              <a:gd name="connsiteX227" fmla="*/ 1318687 w 7467600"/>
              <a:gd name="connsiteY227" fmla="*/ 3113840 h 6858000"/>
              <a:gd name="connsiteX228" fmla="*/ 5453702 w 7467600"/>
              <a:gd name="connsiteY228" fmla="*/ 3090882 h 6858000"/>
              <a:gd name="connsiteX229" fmla="*/ 5480135 w 7467600"/>
              <a:gd name="connsiteY229" fmla="*/ 3565802 h 6858000"/>
              <a:gd name="connsiteX230" fmla="*/ 5499023 w 7467600"/>
              <a:gd name="connsiteY230" fmla="*/ 4166310 h 6858000"/>
              <a:gd name="connsiteX231" fmla="*/ 5547022 w 7467600"/>
              <a:gd name="connsiteY231" fmla="*/ 3607838 h 6858000"/>
              <a:gd name="connsiteX232" fmla="*/ 5515964 w 7467600"/>
              <a:gd name="connsiteY232" fmla="*/ 3378541 h 6858000"/>
              <a:gd name="connsiteX233" fmla="*/ 5453702 w 7467600"/>
              <a:gd name="connsiteY233" fmla="*/ 3090882 h 6858000"/>
              <a:gd name="connsiteX234" fmla="*/ 1238695 w 7467600"/>
              <a:gd name="connsiteY234" fmla="*/ 3076820 h 6858000"/>
              <a:gd name="connsiteX235" fmla="*/ 716371 w 7467600"/>
              <a:gd name="connsiteY235" fmla="*/ 3293249 h 6858000"/>
              <a:gd name="connsiteX236" fmla="*/ 579522 w 7467600"/>
              <a:gd name="connsiteY236" fmla="*/ 3371759 h 6858000"/>
              <a:gd name="connsiteX237" fmla="*/ 600288 w 7467600"/>
              <a:gd name="connsiteY237" fmla="*/ 3365555 h 6858000"/>
              <a:gd name="connsiteX238" fmla="*/ 840692 w 7467600"/>
              <a:gd name="connsiteY238" fmla="*/ 3284921 h 6858000"/>
              <a:gd name="connsiteX239" fmla="*/ 979248 w 7467600"/>
              <a:gd name="connsiteY239" fmla="*/ 3221003 h 6858000"/>
              <a:gd name="connsiteX240" fmla="*/ 1053282 w 7467600"/>
              <a:gd name="connsiteY240" fmla="*/ 3185247 h 6858000"/>
              <a:gd name="connsiteX241" fmla="*/ 1320603 w 7467600"/>
              <a:gd name="connsiteY241" fmla="*/ 3081281 h 6858000"/>
              <a:gd name="connsiteX242" fmla="*/ 1238695 w 7467600"/>
              <a:gd name="connsiteY242" fmla="*/ 3076820 h 6858000"/>
              <a:gd name="connsiteX243" fmla="*/ 5425627 w 7467600"/>
              <a:gd name="connsiteY243" fmla="*/ 2954192 h 6858000"/>
              <a:gd name="connsiteX244" fmla="*/ 5470770 w 7467600"/>
              <a:gd name="connsiteY244" fmla="*/ 3005435 h 6858000"/>
              <a:gd name="connsiteX245" fmla="*/ 5519779 w 7467600"/>
              <a:gd name="connsiteY245" fmla="*/ 4359223 h 6858000"/>
              <a:gd name="connsiteX246" fmla="*/ 5520293 w 7467600"/>
              <a:gd name="connsiteY246" fmla="*/ 4360602 h 6858000"/>
              <a:gd name="connsiteX247" fmla="*/ 5767221 w 7467600"/>
              <a:gd name="connsiteY247" fmla="*/ 4665564 h 6858000"/>
              <a:gd name="connsiteX248" fmla="*/ 6937169 w 7467600"/>
              <a:gd name="connsiteY248" fmla="*/ 4815941 h 6858000"/>
              <a:gd name="connsiteX249" fmla="*/ 6953922 w 7467600"/>
              <a:gd name="connsiteY249" fmla="*/ 4890068 h 6858000"/>
              <a:gd name="connsiteX250" fmla="*/ 6071359 w 7467600"/>
              <a:gd name="connsiteY250" fmla="*/ 4770770 h 6858000"/>
              <a:gd name="connsiteX251" fmla="*/ 6038839 w 7467600"/>
              <a:gd name="connsiteY251" fmla="*/ 4764474 h 6858000"/>
              <a:gd name="connsiteX252" fmla="*/ 6038706 w 7467600"/>
              <a:gd name="connsiteY252" fmla="*/ 4763847 h 6858000"/>
              <a:gd name="connsiteX253" fmla="*/ 6037784 w 7467600"/>
              <a:gd name="connsiteY253" fmla="*/ 4764270 h 6858000"/>
              <a:gd name="connsiteX254" fmla="*/ 6038839 w 7467600"/>
              <a:gd name="connsiteY254" fmla="*/ 4764474 h 6858000"/>
              <a:gd name="connsiteX255" fmla="*/ 6040338 w 7467600"/>
              <a:gd name="connsiteY255" fmla="*/ 4771418 h 6858000"/>
              <a:gd name="connsiteX256" fmla="*/ 6024488 w 7467600"/>
              <a:gd name="connsiteY256" fmla="*/ 4809903 h 6858000"/>
              <a:gd name="connsiteX257" fmla="*/ 5599771 w 7467600"/>
              <a:gd name="connsiteY257" fmla="*/ 5509652 h 6858000"/>
              <a:gd name="connsiteX258" fmla="*/ 5548843 w 7467600"/>
              <a:gd name="connsiteY258" fmla="*/ 5563845 h 6858000"/>
              <a:gd name="connsiteX259" fmla="*/ 5940952 w 7467600"/>
              <a:gd name="connsiteY259" fmla="*/ 6250028 h 6858000"/>
              <a:gd name="connsiteX260" fmla="*/ 6043441 w 7467600"/>
              <a:gd name="connsiteY260" fmla="*/ 6665847 h 6858000"/>
              <a:gd name="connsiteX261" fmla="*/ 6093432 w 7467600"/>
              <a:gd name="connsiteY261" fmla="*/ 6858000 h 6858000"/>
              <a:gd name="connsiteX262" fmla="*/ 6034344 w 7467600"/>
              <a:gd name="connsiteY262" fmla="*/ 6858000 h 6858000"/>
              <a:gd name="connsiteX263" fmla="*/ 6026679 w 7467600"/>
              <a:gd name="connsiteY263" fmla="*/ 6836959 h 6858000"/>
              <a:gd name="connsiteX264" fmla="*/ 5800441 w 7467600"/>
              <a:gd name="connsiteY264" fmla="*/ 6335286 h 6858000"/>
              <a:gd name="connsiteX265" fmla="*/ 5526562 w 7467600"/>
              <a:gd name="connsiteY265" fmla="*/ 5705388 h 6858000"/>
              <a:gd name="connsiteX266" fmla="*/ 5519640 w 7467600"/>
              <a:gd name="connsiteY266" fmla="*/ 5683774 h 6858000"/>
              <a:gd name="connsiteX267" fmla="*/ 5844559 w 7467600"/>
              <a:gd name="connsiteY267" fmla="*/ 6553349 h 6858000"/>
              <a:gd name="connsiteX268" fmla="*/ 5975994 w 7467600"/>
              <a:gd name="connsiteY268" fmla="*/ 6858000 h 6858000"/>
              <a:gd name="connsiteX269" fmla="*/ 5898547 w 7467600"/>
              <a:gd name="connsiteY269" fmla="*/ 6858000 h 6858000"/>
              <a:gd name="connsiteX270" fmla="*/ 5682041 w 7467600"/>
              <a:gd name="connsiteY270" fmla="*/ 6355860 h 6858000"/>
              <a:gd name="connsiteX271" fmla="*/ 5461758 w 7467600"/>
              <a:gd name="connsiteY271" fmla="*/ 5820220 h 6858000"/>
              <a:gd name="connsiteX272" fmla="*/ 5237282 w 7467600"/>
              <a:gd name="connsiteY272" fmla="*/ 6579086 h 6858000"/>
              <a:gd name="connsiteX273" fmla="*/ 5115009 w 7467600"/>
              <a:gd name="connsiteY273" fmla="*/ 6858000 h 6858000"/>
              <a:gd name="connsiteX274" fmla="*/ 5028074 w 7467600"/>
              <a:gd name="connsiteY274" fmla="*/ 6858000 h 6858000"/>
              <a:gd name="connsiteX275" fmla="*/ 5079508 w 7467600"/>
              <a:gd name="connsiteY275" fmla="*/ 6749074 h 6858000"/>
              <a:gd name="connsiteX276" fmla="*/ 5371846 w 7467600"/>
              <a:gd name="connsiteY276" fmla="*/ 5924413 h 6858000"/>
              <a:gd name="connsiteX277" fmla="*/ 5270512 w 7467600"/>
              <a:gd name="connsiteY277" fmla="*/ 6138975 h 6858000"/>
              <a:gd name="connsiteX278" fmla="*/ 5062409 w 7467600"/>
              <a:gd name="connsiteY278" fmla="*/ 6653544 h 6858000"/>
              <a:gd name="connsiteX279" fmla="*/ 5036628 w 7467600"/>
              <a:gd name="connsiteY279" fmla="*/ 6754247 h 6858000"/>
              <a:gd name="connsiteX280" fmla="*/ 5009112 w 7467600"/>
              <a:gd name="connsiteY280" fmla="*/ 6858000 h 6858000"/>
              <a:gd name="connsiteX281" fmla="*/ 4976679 w 7467600"/>
              <a:gd name="connsiteY281" fmla="*/ 6858000 h 6858000"/>
              <a:gd name="connsiteX282" fmla="*/ 5006537 w 7467600"/>
              <a:gd name="connsiteY282" fmla="*/ 6747068 h 6858000"/>
              <a:gd name="connsiteX283" fmla="*/ 5032723 w 7467600"/>
              <a:gd name="connsiteY283" fmla="*/ 6644957 h 6858000"/>
              <a:gd name="connsiteX284" fmla="*/ 5242949 w 7467600"/>
              <a:gd name="connsiteY284" fmla="*/ 6125175 h 6858000"/>
              <a:gd name="connsiteX285" fmla="*/ 5286321 w 7467600"/>
              <a:gd name="connsiteY285" fmla="*/ 6033555 h 6858000"/>
              <a:gd name="connsiteX286" fmla="*/ 5008210 w 7467600"/>
              <a:gd name="connsiteY286" fmla="*/ 6649194 h 6858000"/>
              <a:gd name="connsiteX287" fmla="*/ 4986321 w 7467600"/>
              <a:gd name="connsiteY287" fmla="*/ 6765687 h 6858000"/>
              <a:gd name="connsiteX288" fmla="*/ 4973474 w 7467600"/>
              <a:gd name="connsiteY288" fmla="*/ 6858000 h 6858000"/>
              <a:gd name="connsiteX289" fmla="*/ 4907178 w 7467600"/>
              <a:gd name="connsiteY289" fmla="*/ 6858000 h 6858000"/>
              <a:gd name="connsiteX290" fmla="*/ 4910810 w 7467600"/>
              <a:gd name="connsiteY290" fmla="*/ 6829660 h 6858000"/>
              <a:gd name="connsiteX291" fmla="*/ 4987461 w 7467600"/>
              <a:gd name="connsiteY291" fmla="*/ 6432994 h 6858000"/>
              <a:gd name="connsiteX292" fmla="*/ 5179262 w 7467600"/>
              <a:gd name="connsiteY292" fmla="*/ 6035044 h 6858000"/>
              <a:gd name="connsiteX293" fmla="*/ 4689678 w 7467600"/>
              <a:gd name="connsiteY293" fmla="*/ 6440241 h 6858000"/>
              <a:gd name="connsiteX294" fmla="*/ 4477543 w 7467600"/>
              <a:gd name="connsiteY294" fmla="*/ 6674836 h 6858000"/>
              <a:gd name="connsiteX295" fmla="*/ 4329957 w 7467600"/>
              <a:gd name="connsiteY295" fmla="*/ 6858000 h 6858000"/>
              <a:gd name="connsiteX296" fmla="*/ 4218595 w 7467600"/>
              <a:gd name="connsiteY296" fmla="*/ 6858000 h 6858000"/>
              <a:gd name="connsiteX297" fmla="*/ 4368888 w 7467600"/>
              <a:gd name="connsiteY297" fmla="*/ 6668412 h 6858000"/>
              <a:gd name="connsiteX298" fmla="*/ 4563091 w 7467600"/>
              <a:gd name="connsiteY298" fmla="*/ 6442508 h 6858000"/>
              <a:gd name="connsiteX299" fmla="*/ 5387324 w 7467600"/>
              <a:gd name="connsiteY299" fmla="*/ 5705830 h 6858000"/>
              <a:gd name="connsiteX300" fmla="*/ 5073620 w 7467600"/>
              <a:gd name="connsiteY300" fmla="*/ 5955437 h 6858000"/>
              <a:gd name="connsiteX301" fmla="*/ 4689789 w 7467600"/>
              <a:gd name="connsiteY301" fmla="*/ 6268382 h 6858000"/>
              <a:gd name="connsiteX302" fmla="*/ 4418722 w 7467600"/>
              <a:gd name="connsiteY302" fmla="*/ 6570886 h 6858000"/>
              <a:gd name="connsiteX303" fmla="*/ 4214944 w 7467600"/>
              <a:gd name="connsiteY303" fmla="*/ 6858000 h 6858000"/>
              <a:gd name="connsiteX304" fmla="*/ 4177898 w 7467600"/>
              <a:gd name="connsiteY304" fmla="*/ 6858000 h 6858000"/>
              <a:gd name="connsiteX305" fmla="*/ 4391597 w 7467600"/>
              <a:gd name="connsiteY305" fmla="*/ 6556370 h 6858000"/>
              <a:gd name="connsiteX306" fmla="*/ 4668889 w 7467600"/>
              <a:gd name="connsiteY306" fmla="*/ 6246399 h 6858000"/>
              <a:gd name="connsiteX307" fmla="*/ 5055427 w 7467600"/>
              <a:gd name="connsiteY307" fmla="*/ 5931476 h 6858000"/>
              <a:gd name="connsiteX308" fmla="*/ 5371814 w 7467600"/>
              <a:gd name="connsiteY308" fmla="*/ 5678975 h 6858000"/>
              <a:gd name="connsiteX309" fmla="*/ 4987918 w 7467600"/>
              <a:gd name="connsiteY309" fmla="*/ 5838701 h 6858000"/>
              <a:gd name="connsiteX310" fmla="*/ 4317146 w 7467600"/>
              <a:gd name="connsiteY310" fmla="*/ 6587716 h 6858000"/>
              <a:gd name="connsiteX311" fmla="*/ 4171627 w 7467600"/>
              <a:gd name="connsiteY311" fmla="*/ 6858000 h 6858000"/>
              <a:gd name="connsiteX312" fmla="*/ 4081585 w 7467600"/>
              <a:gd name="connsiteY312" fmla="*/ 6858000 h 6858000"/>
              <a:gd name="connsiteX313" fmla="*/ 4238603 w 7467600"/>
              <a:gd name="connsiteY313" fmla="*/ 6559341 h 6858000"/>
              <a:gd name="connsiteX314" fmla="*/ 4778333 w 7467600"/>
              <a:gd name="connsiteY314" fmla="*/ 5873626 h 6858000"/>
              <a:gd name="connsiteX315" fmla="*/ 5414185 w 7467600"/>
              <a:gd name="connsiteY315" fmla="*/ 5573882 h 6858000"/>
              <a:gd name="connsiteX316" fmla="*/ 5959648 w 7467600"/>
              <a:gd name="connsiteY316" fmla="*/ 4760797 h 6858000"/>
              <a:gd name="connsiteX317" fmla="*/ 5355019 w 7467600"/>
              <a:gd name="connsiteY317" fmla="*/ 4734672 h 6858000"/>
              <a:gd name="connsiteX318" fmla="*/ 5083565 w 7467600"/>
              <a:gd name="connsiteY318" fmla="*/ 5179121 h 6858000"/>
              <a:gd name="connsiteX319" fmla="*/ 4713577 w 7467600"/>
              <a:gd name="connsiteY319" fmla="*/ 5616803 h 6858000"/>
              <a:gd name="connsiteX320" fmla="*/ 3989559 w 7467600"/>
              <a:gd name="connsiteY320" fmla="*/ 6145945 h 6858000"/>
              <a:gd name="connsiteX321" fmla="*/ 3939824 w 7467600"/>
              <a:gd name="connsiteY321" fmla="*/ 6066900 h 6858000"/>
              <a:gd name="connsiteX322" fmla="*/ 4584537 w 7467600"/>
              <a:gd name="connsiteY322" fmla="*/ 5324826 h 6858000"/>
              <a:gd name="connsiteX323" fmla="*/ 5037105 w 7467600"/>
              <a:gd name="connsiteY323" fmla="*/ 5088765 h 6858000"/>
              <a:gd name="connsiteX324" fmla="*/ 5039930 w 7467600"/>
              <a:gd name="connsiteY324" fmla="*/ 5089585 h 6858000"/>
              <a:gd name="connsiteX325" fmla="*/ 5263764 w 7467600"/>
              <a:gd name="connsiteY325" fmla="*/ 4735525 h 6858000"/>
              <a:gd name="connsiteX326" fmla="*/ 4086300 w 7467600"/>
              <a:gd name="connsiteY326" fmla="*/ 4884599 h 6858000"/>
              <a:gd name="connsiteX327" fmla="*/ 4085485 w 7467600"/>
              <a:gd name="connsiteY327" fmla="*/ 4899070 h 6858000"/>
              <a:gd name="connsiteX328" fmla="*/ 3871915 w 7467600"/>
              <a:gd name="connsiteY328" fmla="*/ 5253645 h 6858000"/>
              <a:gd name="connsiteX329" fmla="*/ 3799374 w 7467600"/>
              <a:gd name="connsiteY329" fmla="*/ 5466127 h 6858000"/>
              <a:gd name="connsiteX330" fmla="*/ 3498850 w 7467600"/>
              <a:gd name="connsiteY330" fmla="*/ 6661888 h 6858000"/>
              <a:gd name="connsiteX331" fmla="*/ 3399216 w 7467600"/>
              <a:gd name="connsiteY331" fmla="*/ 6858000 h 6858000"/>
              <a:gd name="connsiteX332" fmla="*/ 3303688 w 7467600"/>
              <a:gd name="connsiteY332" fmla="*/ 6858000 h 6858000"/>
              <a:gd name="connsiteX333" fmla="*/ 3391774 w 7467600"/>
              <a:gd name="connsiteY333" fmla="*/ 6697181 h 6858000"/>
              <a:gd name="connsiteX334" fmla="*/ 3735540 w 7467600"/>
              <a:gd name="connsiteY334" fmla="*/ 5546923 h 6858000"/>
              <a:gd name="connsiteX335" fmla="*/ 3729438 w 7467600"/>
              <a:gd name="connsiteY335" fmla="*/ 5569058 h 6858000"/>
              <a:gd name="connsiteX336" fmla="*/ 3707782 w 7467600"/>
              <a:gd name="connsiteY336" fmla="*/ 5644908 h 6858000"/>
              <a:gd name="connsiteX337" fmla="*/ 3583827 w 7467600"/>
              <a:gd name="connsiteY337" fmla="*/ 6039215 h 6858000"/>
              <a:gd name="connsiteX338" fmla="*/ 3547861 w 7467600"/>
              <a:gd name="connsiteY338" fmla="*/ 6129609 h 6858000"/>
              <a:gd name="connsiteX339" fmla="*/ 3490905 w 7467600"/>
              <a:gd name="connsiteY339" fmla="*/ 6277660 h 6858000"/>
              <a:gd name="connsiteX340" fmla="*/ 3455859 w 7467600"/>
              <a:gd name="connsiteY340" fmla="*/ 6391301 h 6858000"/>
              <a:gd name="connsiteX341" fmla="*/ 3429112 w 7467600"/>
              <a:gd name="connsiteY341" fmla="*/ 6479469 h 6858000"/>
              <a:gd name="connsiteX342" fmla="*/ 3304862 w 7467600"/>
              <a:gd name="connsiteY342" fmla="*/ 6796476 h 6858000"/>
              <a:gd name="connsiteX343" fmla="*/ 3276071 w 7467600"/>
              <a:gd name="connsiteY343" fmla="*/ 6858000 h 6858000"/>
              <a:gd name="connsiteX344" fmla="*/ 3240805 w 7467600"/>
              <a:gd name="connsiteY344" fmla="*/ 6858000 h 6858000"/>
              <a:gd name="connsiteX345" fmla="*/ 3275917 w 7467600"/>
              <a:gd name="connsiteY345" fmla="*/ 6783192 h 6858000"/>
              <a:gd name="connsiteX346" fmla="*/ 3399358 w 7467600"/>
              <a:gd name="connsiteY346" fmla="*/ 6469011 h 6858000"/>
              <a:gd name="connsiteX347" fmla="*/ 3425650 w 7467600"/>
              <a:gd name="connsiteY347" fmla="*/ 6381333 h 6858000"/>
              <a:gd name="connsiteX348" fmla="*/ 3460661 w 7467600"/>
              <a:gd name="connsiteY348" fmla="*/ 6266763 h 6858000"/>
              <a:gd name="connsiteX349" fmla="*/ 3518021 w 7467600"/>
              <a:gd name="connsiteY349" fmla="*/ 6117298 h 6858000"/>
              <a:gd name="connsiteX350" fmla="*/ 3554035 w 7467600"/>
              <a:gd name="connsiteY350" fmla="*/ 6027832 h 6858000"/>
              <a:gd name="connsiteX351" fmla="*/ 3677174 w 7467600"/>
              <a:gd name="connsiteY351" fmla="*/ 5636351 h 6858000"/>
              <a:gd name="connsiteX352" fmla="*/ 3698819 w 7467600"/>
              <a:gd name="connsiteY352" fmla="*/ 5560503 h 6858000"/>
              <a:gd name="connsiteX353" fmla="*/ 3702094 w 7467600"/>
              <a:gd name="connsiteY353" fmla="*/ 5549194 h 6858000"/>
              <a:gd name="connsiteX354" fmla="*/ 3398355 w 7467600"/>
              <a:gd name="connsiteY354" fmla="*/ 6094603 h 6858000"/>
              <a:gd name="connsiteX355" fmla="*/ 3193941 w 7467600"/>
              <a:gd name="connsiteY355" fmla="*/ 6798775 h 6858000"/>
              <a:gd name="connsiteX356" fmla="*/ 3184140 w 7467600"/>
              <a:gd name="connsiteY356" fmla="*/ 6858000 h 6858000"/>
              <a:gd name="connsiteX357" fmla="*/ 3099978 w 7467600"/>
              <a:gd name="connsiteY357" fmla="*/ 6858000 h 6858000"/>
              <a:gd name="connsiteX358" fmla="*/ 3101556 w 7467600"/>
              <a:gd name="connsiteY358" fmla="*/ 6843337 h 6858000"/>
              <a:gd name="connsiteX359" fmla="*/ 3370162 w 7467600"/>
              <a:gd name="connsiteY359" fmla="*/ 5785550 h 6858000"/>
              <a:gd name="connsiteX360" fmla="*/ 3746477 w 7467600"/>
              <a:gd name="connsiteY360" fmla="*/ 5377889 h 6858000"/>
              <a:gd name="connsiteX361" fmla="*/ 3863399 w 7467600"/>
              <a:gd name="connsiteY361" fmla="*/ 5087257 h 6858000"/>
              <a:gd name="connsiteX362" fmla="*/ 3968712 w 7467600"/>
              <a:gd name="connsiteY362" fmla="*/ 4913989 h 6858000"/>
              <a:gd name="connsiteX363" fmla="*/ 2792390 w 7467600"/>
              <a:gd name="connsiteY363" fmla="*/ 5382974 h 6858000"/>
              <a:gd name="connsiteX364" fmla="*/ 2714982 w 7467600"/>
              <a:gd name="connsiteY364" fmla="*/ 5427051 h 6858000"/>
              <a:gd name="connsiteX365" fmla="*/ 2813361 w 7467600"/>
              <a:gd name="connsiteY365" fmla="*/ 6023912 h 6858000"/>
              <a:gd name="connsiteX366" fmla="*/ 2688430 w 7467600"/>
              <a:gd name="connsiteY366" fmla="*/ 6801564 h 6858000"/>
              <a:gd name="connsiteX367" fmla="*/ 2629626 w 7467600"/>
              <a:gd name="connsiteY367" fmla="*/ 6763394 h 6858000"/>
              <a:gd name="connsiteX368" fmla="*/ 2565328 w 7467600"/>
              <a:gd name="connsiteY368" fmla="*/ 5516399 h 6858000"/>
              <a:gd name="connsiteX369" fmla="*/ 1922999 w 7467600"/>
              <a:gd name="connsiteY369" fmla="*/ 5980343 h 6858000"/>
              <a:gd name="connsiteX370" fmla="*/ 1950261 w 7467600"/>
              <a:gd name="connsiteY370" fmla="*/ 6405858 h 6858000"/>
              <a:gd name="connsiteX371" fmla="*/ 2365554 w 7467600"/>
              <a:gd name="connsiteY371" fmla="*/ 6759107 h 6858000"/>
              <a:gd name="connsiteX372" fmla="*/ 2424142 w 7467600"/>
              <a:gd name="connsiteY372" fmla="*/ 6858000 h 6858000"/>
              <a:gd name="connsiteX373" fmla="*/ 2395994 w 7467600"/>
              <a:gd name="connsiteY373" fmla="*/ 6858000 h 6858000"/>
              <a:gd name="connsiteX374" fmla="*/ 2392863 w 7467600"/>
              <a:gd name="connsiteY374" fmla="*/ 6852964 h 6858000"/>
              <a:gd name="connsiteX375" fmla="*/ 2017589 w 7467600"/>
              <a:gd name="connsiteY375" fmla="*/ 6493982 h 6858000"/>
              <a:gd name="connsiteX376" fmla="*/ 2147336 w 7467600"/>
              <a:gd name="connsiteY376" fmla="*/ 6594052 h 6858000"/>
              <a:gd name="connsiteX377" fmla="*/ 2207047 w 7467600"/>
              <a:gd name="connsiteY377" fmla="*/ 6654540 h 6858000"/>
              <a:gd name="connsiteX378" fmla="*/ 2299106 w 7467600"/>
              <a:gd name="connsiteY378" fmla="*/ 6778931 h 6858000"/>
              <a:gd name="connsiteX379" fmla="*/ 2314430 w 7467600"/>
              <a:gd name="connsiteY379" fmla="*/ 6801144 h 6858000"/>
              <a:gd name="connsiteX380" fmla="*/ 2352406 w 7467600"/>
              <a:gd name="connsiteY380" fmla="*/ 6858000 h 6858000"/>
              <a:gd name="connsiteX381" fmla="*/ 2314492 w 7467600"/>
              <a:gd name="connsiteY381" fmla="*/ 6858000 h 6858000"/>
              <a:gd name="connsiteX382" fmla="*/ 2288095 w 7467600"/>
              <a:gd name="connsiteY382" fmla="*/ 6818030 h 6858000"/>
              <a:gd name="connsiteX383" fmla="*/ 2272768 w 7467600"/>
              <a:gd name="connsiteY383" fmla="*/ 6795822 h 6858000"/>
              <a:gd name="connsiteX384" fmla="*/ 2182715 w 7467600"/>
              <a:gd name="connsiteY384" fmla="*/ 6675071 h 6858000"/>
              <a:gd name="connsiteX385" fmla="*/ 2032061 w 7467600"/>
              <a:gd name="connsiteY385" fmla="*/ 6541380 h 6858000"/>
              <a:gd name="connsiteX386" fmla="*/ 2257220 w 7467600"/>
              <a:gd name="connsiteY386" fmla="*/ 6826257 h 6858000"/>
              <a:gd name="connsiteX387" fmla="*/ 2281324 w 7467600"/>
              <a:gd name="connsiteY387" fmla="*/ 6858000 h 6858000"/>
              <a:gd name="connsiteX388" fmla="*/ 2242860 w 7467600"/>
              <a:gd name="connsiteY388" fmla="*/ 6858000 h 6858000"/>
              <a:gd name="connsiteX389" fmla="*/ 2232818 w 7467600"/>
              <a:gd name="connsiteY389" fmla="*/ 6844926 h 6858000"/>
              <a:gd name="connsiteX390" fmla="*/ 1990172 w 7467600"/>
              <a:gd name="connsiteY390" fmla="*/ 6542121 h 6858000"/>
              <a:gd name="connsiteX391" fmla="*/ 2124090 w 7467600"/>
              <a:gd name="connsiteY391" fmla="*/ 6761017 h 6858000"/>
              <a:gd name="connsiteX392" fmla="*/ 2200380 w 7467600"/>
              <a:gd name="connsiteY392" fmla="*/ 6858000 h 6858000"/>
              <a:gd name="connsiteX393" fmla="*/ 2147507 w 7467600"/>
              <a:gd name="connsiteY393" fmla="*/ 6858000 h 6858000"/>
              <a:gd name="connsiteX394" fmla="*/ 2070668 w 7467600"/>
              <a:gd name="connsiteY394" fmla="*/ 6761520 h 6858000"/>
              <a:gd name="connsiteX395" fmla="*/ 1975142 w 7467600"/>
              <a:gd name="connsiteY395" fmla="*/ 6585570 h 6858000"/>
              <a:gd name="connsiteX396" fmla="*/ 2050035 w 7467600"/>
              <a:gd name="connsiteY396" fmla="*/ 6813345 h 6858000"/>
              <a:gd name="connsiteX397" fmla="*/ 2063025 w 7467600"/>
              <a:gd name="connsiteY397" fmla="*/ 6858000 h 6858000"/>
              <a:gd name="connsiteX398" fmla="*/ 2021675 w 7467600"/>
              <a:gd name="connsiteY398" fmla="*/ 6858000 h 6858000"/>
              <a:gd name="connsiteX399" fmla="*/ 2019308 w 7467600"/>
              <a:gd name="connsiteY399" fmla="*/ 6847118 h 6858000"/>
              <a:gd name="connsiteX400" fmla="*/ 1938835 w 7467600"/>
              <a:gd name="connsiteY400" fmla="*/ 6551160 h 6858000"/>
              <a:gd name="connsiteX401" fmla="*/ 1953230 w 7467600"/>
              <a:gd name="connsiteY401" fmla="*/ 6759699 h 6858000"/>
              <a:gd name="connsiteX402" fmla="*/ 1956763 w 7467600"/>
              <a:gd name="connsiteY402" fmla="*/ 6778191 h 6858000"/>
              <a:gd name="connsiteX403" fmla="*/ 1967925 w 7467600"/>
              <a:gd name="connsiteY403" fmla="*/ 6858000 h 6858000"/>
              <a:gd name="connsiteX404" fmla="*/ 1936622 w 7467600"/>
              <a:gd name="connsiteY404" fmla="*/ 6858000 h 6858000"/>
              <a:gd name="connsiteX405" fmla="*/ 1926261 w 7467600"/>
              <a:gd name="connsiteY405" fmla="*/ 6784064 h 6858000"/>
              <a:gd name="connsiteX406" fmla="*/ 1922724 w 7467600"/>
              <a:gd name="connsiteY406" fmla="*/ 6765577 h 6858000"/>
              <a:gd name="connsiteX407" fmla="*/ 1904650 w 7467600"/>
              <a:gd name="connsiteY407" fmla="*/ 6639616 h 6858000"/>
              <a:gd name="connsiteX408" fmla="*/ 1885273 w 7467600"/>
              <a:gd name="connsiteY408" fmla="*/ 6858000 h 6858000"/>
              <a:gd name="connsiteX409" fmla="*/ 1854363 w 7467600"/>
              <a:gd name="connsiteY409" fmla="*/ 6858000 h 6858000"/>
              <a:gd name="connsiteX410" fmla="*/ 1880391 w 7467600"/>
              <a:gd name="connsiteY410" fmla="*/ 6603796 h 6858000"/>
              <a:gd name="connsiteX411" fmla="*/ 1818273 w 7467600"/>
              <a:gd name="connsiteY411" fmla="*/ 6715729 h 6858000"/>
              <a:gd name="connsiteX412" fmla="*/ 1794691 w 7467600"/>
              <a:gd name="connsiteY412" fmla="*/ 6843239 h 6858000"/>
              <a:gd name="connsiteX413" fmla="*/ 1794914 w 7467600"/>
              <a:gd name="connsiteY413" fmla="*/ 6858000 h 6858000"/>
              <a:gd name="connsiteX414" fmla="*/ 1746128 w 7467600"/>
              <a:gd name="connsiteY414" fmla="*/ 6858000 h 6858000"/>
              <a:gd name="connsiteX415" fmla="*/ 1753934 w 7467600"/>
              <a:gd name="connsiteY415" fmla="*/ 6724796 h 6858000"/>
              <a:gd name="connsiteX416" fmla="*/ 1792053 w 7467600"/>
              <a:gd name="connsiteY416" fmla="*/ 6572396 h 6858000"/>
              <a:gd name="connsiteX417" fmla="*/ 1862248 w 7467600"/>
              <a:gd name="connsiteY417" fmla="*/ 6266397 h 6858000"/>
              <a:gd name="connsiteX418" fmla="*/ 1862250 w 7467600"/>
              <a:gd name="connsiteY418" fmla="*/ 6033531 h 6858000"/>
              <a:gd name="connsiteX419" fmla="*/ 1211999 w 7467600"/>
              <a:gd name="connsiteY419" fmla="*/ 6683610 h 6858000"/>
              <a:gd name="connsiteX420" fmla="*/ 1213266 w 7467600"/>
              <a:gd name="connsiteY420" fmla="*/ 6691947 h 6858000"/>
              <a:gd name="connsiteX421" fmla="*/ 1203370 w 7467600"/>
              <a:gd name="connsiteY421" fmla="*/ 6850676 h 6858000"/>
              <a:gd name="connsiteX422" fmla="*/ 1203671 w 7467600"/>
              <a:gd name="connsiteY422" fmla="*/ 6858000 h 6858000"/>
              <a:gd name="connsiteX423" fmla="*/ 1143180 w 7467600"/>
              <a:gd name="connsiteY423" fmla="*/ 6858000 h 6858000"/>
              <a:gd name="connsiteX424" fmla="*/ 1142176 w 7467600"/>
              <a:gd name="connsiteY424" fmla="*/ 6766045 h 6858000"/>
              <a:gd name="connsiteX425" fmla="*/ 1067484 w 7467600"/>
              <a:gd name="connsiteY425" fmla="*/ 6858000 h 6858000"/>
              <a:gd name="connsiteX426" fmla="*/ 953928 w 7467600"/>
              <a:gd name="connsiteY426" fmla="*/ 6858000 h 6858000"/>
              <a:gd name="connsiteX427" fmla="*/ 959715 w 7467600"/>
              <a:gd name="connsiteY427" fmla="*/ 6850185 h 6858000"/>
              <a:gd name="connsiteX428" fmla="*/ 1483788 w 7467600"/>
              <a:gd name="connsiteY428" fmla="*/ 6259174 h 6858000"/>
              <a:gd name="connsiteX429" fmla="*/ 1100671 w 7467600"/>
              <a:gd name="connsiteY429" fmla="*/ 6252137 h 6858000"/>
              <a:gd name="connsiteX430" fmla="*/ 1090144 w 7467600"/>
              <a:gd name="connsiteY430" fmla="*/ 6256748 h 6858000"/>
              <a:gd name="connsiteX431" fmla="*/ 1095872 w 7467600"/>
              <a:gd name="connsiteY431" fmla="*/ 6271892 h 6858000"/>
              <a:gd name="connsiteX432" fmla="*/ 262785 w 7467600"/>
              <a:gd name="connsiteY432" fmla="*/ 6845450 h 6858000"/>
              <a:gd name="connsiteX433" fmla="*/ 209968 w 7467600"/>
              <a:gd name="connsiteY433" fmla="*/ 6770713 h 6858000"/>
              <a:gd name="connsiteX434" fmla="*/ 873460 w 7467600"/>
              <a:gd name="connsiteY434" fmla="*/ 6253768 h 6858000"/>
              <a:gd name="connsiteX435" fmla="*/ 192686 w 7467600"/>
              <a:gd name="connsiteY435" fmla="*/ 5849257 h 6858000"/>
              <a:gd name="connsiteX436" fmla="*/ 4696 w 7467600"/>
              <a:gd name="connsiteY436" fmla="*/ 5697668 h 6858000"/>
              <a:gd name="connsiteX437" fmla="*/ 0 w 7467600"/>
              <a:gd name="connsiteY437" fmla="*/ 5689984 h 6858000"/>
              <a:gd name="connsiteX438" fmla="*/ 0 w 7467600"/>
              <a:gd name="connsiteY438" fmla="*/ 5513472 h 6858000"/>
              <a:gd name="connsiteX439" fmla="*/ 174101 w 7467600"/>
              <a:gd name="connsiteY439" fmla="*/ 5620277 h 6858000"/>
              <a:gd name="connsiteX440" fmla="*/ 891800 w 7467600"/>
              <a:gd name="connsiteY440" fmla="*/ 6036935 h 6858000"/>
              <a:gd name="connsiteX441" fmla="*/ 1072219 w 7467600"/>
              <a:gd name="connsiteY441" fmla="*/ 6169443 h 6858000"/>
              <a:gd name="connsiteX442" fmla="*/ 1074117 w 7467600"/>
              <a:gd name="connsiteY442" fmla="*/ 6170301 h 6858000"/>
              <a:gd name="connsiteX443" fmla="*/ 1083114 w 7467600"/>
              <a:gd name="connsiteY443" fmla="*/ 6174131 h 6858000"/>
              <a:gd name="connsiteX444" fmla="*/ 1543010 w 7467600"/>
              <a:gd name="connsiteY444" fmla="*/ 6191140 h 6858000"/>
              <a:gd name="connsiteX445" fmla="*/ 1551080 w 7467600"/>
              <a:gd name="connsiteY445" fmla="*/ 6195006 h 6858000"/>
              <a:gd name="connsiteX446" fmla="*/ 2345443 w 7467600"/>
              <a:gd name="connsiteY446" fmla="*/ 5549882 h 6858000"/>
              <a:gd name="connsiteX447" fmla="*/ 1721499 w 7467600"/>
              <a:gd name="connsiteY447" fmla="*/ 5599969 h 6858000"/>
              <a:gd name="connsiteX448" fmla="*/ 767716 w 7467600"/>
              <a:gd name="connsiteY448" fmla="*/ 5472768 h 6858000"/>
              <a:gd name="connsiteX449" fmla="*/ 722147 w 7467600"/>
              <a:gd name="connsiteY449" fmla="*/ 5393091 h 6858000"/>
              <a:gd name="connsiteX450" fmla="*/ 1485552 w 7467600"/>
              <a:gd name="connsiteY450" fmla="*/ 5313202 h 6858000"/>
              <a:gd name="connsiteX451" fmla="*/ 2143004 w 7467600"/>
              <a:gd name="connsiteY451" fmla="*/ 5402420 h 6858000"/>
              <a:gd name="connsiteX452" fmla="*/ 1933391 w 7467600"/>
              <a:gd name="connsiteY452" fmla="*/ 5156971 h 6858000"/>
              <a:gd name="connsiteX453" fmla="*/ 1827118 w 7467600"/>
              <a:gd name="connsiteY453" fmla="*/ 4968410 h 6858000"/>
              <a:gd name="connsiteX454" fmla="*/ 1837349 w 7467600"/>
              <a:gd name="connsiteY454" fmla="*/ 4956357 h 6858000"/>
              <a:gd name="connsiteX455" fmla="*/ 2162835 w 7467600"/>
              <a:gd name="connsiteY455" fmla="*/ 5187853 h 6858000"/>
              <a:gd name="connsiteX456" fmla="*/ 2257167 w 7467600"/>
              <a:gd name="connsiteY456" fmla="*/ 5462123 h 6858000"/>
              <a:gd name="connsiteX457" fmla="*/ 2261598 w 7467600"/>
              <a:gd name="connsiteY457" fmla="*/ 5467998 h 6858000"/>
              <a:gd name="connsiteX458" fmla="*/ 2437177 w 7467600"/>
              <a:gd name="connsiteY458" fmla="*/ 5479608 h 6858000"/>
              <a:gd name="connsiteX459" fmla="*/ 2445247 w 7467600"/>
              <a:gd name="connsiteY459" fmla="*/ 5483476 h 6858000"/>
              <a:gd name="connsiteX460" fmla="*/ 2743626 w 7467600"/>
              <a:gd name="connsiteY460" fmla="*/ 5304819 h 6858000"/>
              <a:gd name="connsiteX461" fmla="*/ 3048102 w 7467600"/>
              <a:gd name="connsiteY461" fmla="*/ 5150595 h 6858000"/>
              <a:gd name="connsiteX462" fmla="*/ 1799414 w 7467600"/>
              <a:gd name="connsiteY462" fmla="*/ 4694732 h 6858000"/>
              <a:gd name="connsiteX463" fmla="*/ 1771735 w 7467600"/>
              <a:gd name="connsiteY463" fmla="*/ 4619929 h 6858000"/>
              <a:gd name="connsiteX464" fmla="*/ 3104273 w 7467600"/>
              <a:gd name="connsiteY464" fmla="*/ 5076159 h 6858000"/>
              <a:gd name="connsiteX465" fmla="*/ 3113245 w 7467600"/>
              <a:gd name="connsiteY465" fmla="*/ 5090705 h 6858000"/>
              <a:gd name="connsiteX466" fmla="*/ 3126294 w 7467600"/>
              <a:gd name="connsiteY466" fmla="*/ 5114400 h 6858000"/>
              <a:gd name="connsiteX467" fmla="*/ 3937433 w 7467600"/>
              <a:gd name="connsiteY467" fmla="*/ 4830473 h 6858000"/>
              <a:gd name="connsiteX468" fmla="*/ 3590475 w 7467600"/>
              <a:gd name="connsiteY468" fmla="*/ 4597974 h 6858000"/>
              <a:gd name="connsiteX469" fmla="*/ 3100264 w 7467600"/>
              <a:gd name="connsiteY469" fmla="*/ 4579845 h 6858000"/>
              <a:gd name="connsiteX470" fmla="*/ 2183576 w 7467600"/>
              <a:gd name="connsiteY470" fmla="*/ 4227150 h 6858000"/>
              <a:gd name="connsiteX471" fmla="*/ 2151029 w 7467600"/>
              <a:gd name="connsiteY471" fmla="*/ 4146947 h 6858000"/>
              <a:gd name="connsiteX472" fmla="*/ 3563434 w 7467600"/>
              <a:gd name="connsiteY472" fmla="*/ 4469115 h 6858000"/>
              <a:gd name="connsiteX473" fmla="*/ 3177952 w 7467600"/>
              <a:gd name="connsiteY473" fmla="*/ 3657386 h 6858000"/>
              <a:gd name="connsiteX474" fmla="*/ 3189263 w 7467600"/>
              <a:gd name="connsiteY474" fmla="*/ 3625726 h 6858000"/>
              <a:gd name="connsiteX475" fmla="*/ 3560912 w 7467600"/>
              <a:gd name="connsiteY475" fmla="*/ 4079863 h 6858000"/>
              <a:gd name="connsiteX476" fmla="*/ 3626636 w 7467600"/>
              <a:gd name="connsiteY476" fmla="*/ 4512230 h 6858000"/>
              <a:gd name="connsiteX477" fmla="*/ 3653088 w 7467600"/>
              <a:gd name="connsiteY477" fmla="*/ 4521417 h 6858000"/>
              <a:gd name="connsiteX478" fmla="*/ 3988128 w 7467600"/>
              <a:gd name="connsiteY478" fmla="*/ 4817267 h 6858000"/>
              <a:gd name="connsiteX479" fmla="*/ 4830582 w 7467600"/>
              <a:gd name="connsiteY479" fmla="*/ 4676000 h 6858000"/>
              <a:gd name="connsiteX480" fmla="*/ 4830100 w 7467600"/>
              <a:gd name="connsiteY480" fmla="*/ 4675554 h 6858000"/>
              <a:gd name="connsiteX481" fmla="*/ 4036318 w 7467600"/>
              <a:gd name="connsiteY481" fmla="*/ 4147013 h 6858000"/>
              <a:gd name="connsiteX482" fmla="*/ 3432098 w 7467600"/>
              <a:gd name="connsiteY482" fmla="*/ 3537312 h 6858000"/>
              <a:gd name="connsiteX483" fmla="*/ 3446761 w 7467600"/>
              <a:gd name="connsiteY483" fmla="*/ 3461278 h 6858000"/>
              <a:gd name="connsiteX484" fmla="*/ 4419733 w 7467600"/>
              <a:gd name="connsiteY484" fmla="*/ 3963555 h 6858000"/>
              <a:gd name="connsiteX485" fmla="*/ 4781371 w 7467600"/>
              <a:gd name="connsiteY485" fmla="*/ 4458604 h 6858000"/>
              <a:gd name="connsiteX486" fmla="*/ 4780440 w 7467600"/>
              <a:gd name="connsiteY486" fmla="*/ 4470290 h 6858000"/>
              <a:gd name="connsiteX487" fmla="*/ 4898954 w 7467600"/>
              <a:gd name="connsiteY487" fmla="*/ 4662092 h 6858000"/>
              <a:gd name="connsiteX488" fmla="*/ 4900699 w 7467600"/>
              <a:gd name="connsiteY488" fmla="*/ 4670867 h 6858000"/>
              <a:gd name="connsiteX489" fmla="*/ 5714511 w 7467600"/>
              <a:gd name="connsiteY489" fmla="*/ 4663483 h 6858000"/>
              <a:gd name="connsiteX490" fmla="*/ 5464793 w 7467600"/>
              <a:gd name="connsiteY490" fmla="*/ 4393556 h 6858000"/>
              <a:gd name="connsiteX491" fmla="*/ 5461897 w 7467600"/>
              <a:gd name="connsiteY491" fmla="*/ 4390879 h 6858000"/>
              <a:gd name="connsiteX492" fmla="*/ 4294126 w 7467600"/>
              <a:gd name="connsiteY492" fmla="*/ 3303048 h 6858000"/>
              <a:gd name="connsiteX493" fmla="*/ 4305321 w 7467600"/>
              <a:gd name="connsiteY493" fmla="*/ 3256953 h 6858000"/>
              <a:gd name="connsiteX494" fmla="*/ 4949299 w 7467600"/>
              <a:gd name="connsiteY494" fmla="*/ 3766336 h 6858000"/>
              <a:gd name="connsiteX495" fmla="*/ 5291452 w 7467600"/>
              <a:gd name="connsiteY495" fmla="*/ 4076801 h 6858000"/>
              <a:gd name="connsiteX496" fmla="*/ 5434998 w 7467600"/>
              <a:gd name="connsiteY496" fmla="*/ 4254100 h 6858000"/>
              <a:gd name="connsiteX497" fmla="*/ 5351015 w 7467600"/>
              <a:gd name="connsiteY497" fmla="*/ 3760989 h 6858000"/>
              <a:gd name="connsiteX498" fmla="*/ 5413780 w 7467600"/>
              <a:gd name="connsiteY498" fmla="*/ 2966265 h 6858000"/>
              <a:gd name="connsiteX499" fmla="*/ 5425627 w 7467600"/>
              <a:gd name="connsiteY499" fmla="*/ 2954192 h 6858000"/>
              <a:gd name="connsiteX500" fmla="*/ 6604735 w 7467600"/>
              <a:gd name="connsiteY500" fmla="*/ 2041381 h 6858000"/>
              <a:gd name="connsiteX501" fmla="*/ 7204487 w 7467600"/>
              <a:gd name="connsiteY501" fmla="*/ 2742112 h 6858000"/>
              <a:gd name="connsiteX502" fmla="*/ 7131592 w 7467600"/>
              <a:gd name="connsiteY502" fmla="*/ 2672096 h 6858000"/>
              <a:gd name="connsiteX503" fmla="*/ 6996344 w 7467600"/>
              <a:gd name="connsiteY503" fmla="*/ 2518310 h 6858000"/>
              <a:gd name="connsiteX504" fmla="*/ 6735495 w 7467600"/>
              <a:gd name="connsiteY504" fmla="*/ 2196890 h 6858000"/>
              <a:gd name="connsiteX505" fmla="*/ 6721901 w 7467600"/>
              <a:gd name="connsiteY505" fmla="*/ 2179274 h 6858000"/>
              <a:gd name="connsiteX506" fmla="*/ 6604735 w 7467600"/>
              <a:gd name="connsiteY506" fmla="*/ 2041381 h 6858000"/>
              <a:gd name="connsiteX507" fmla="*/ 6591670 w 7467600"/>
              <a:gd name="connsiteY507" fmla="*/ 1988277 h 6858000"/>
              <a:gd name="connsiteX508" fmla="*/ 6747349 w 7467600"/>
              <a:gd name="connsiteY508" fmla="*/ 2160069 h 6858000"/>
              <a:gd name="connsiteX509" fmla="*/ 6760943 w 7467600"/>
              <a:gd name="connsiteY509" fmla="*/ 2177686 h 6858000"/>
              <a:gd name="connsiteX510" fmla="*/ 7021065 w 7467600"/>
              <a:gd name="connsiteY510" fmla="*/ 2498102 h 6858000"/>
              <a:gd name="connsiteX511" fmla="*/ 7155223 w 7467600"/>
              <a:gd name="connsiteY511" fmla="*/ 2650386 h 6858000"/>
              <a:gd name="connsiteX512" fmla="*/ 7203167 w 7467600"/>
              <a:gd name="connsiteY512" fmla="*/ 2697288 h 6858000"/>
              <a:gd name="connsiteX513" fmla="*/ 6937703 w 7467600"/>
              <a:gd name="connsiteY513" fmla="*/ 2321981 h 6858000"/>
              <a:gd name="connsiteX514" fmla="*/ 6591670 w 7467600"/>
              <a:gd name="connsiteY514" fmla="*/ 1988277 h 6858000"/>
              <a:gd name="connsiteX515" fmla="*/ 5798671 w 7467600"/>
              <a:gd name="connsiteY515" fmla="*/ 1981601 h 6858000"/>
              <a:gd name="connsiteX516" fmla="*/ 5754709 w 7467600"/>
              <a:gd name="connsiteY516" fmla="*/ 2071454 h 6858000"/>
              <a:gd name="connsiteX517" fmla="*/ 5763044 w 7467600"/>
              <a:gd name="connsiteY517" fmla="*/ 2842206 h 6858000"/>
              <a:gd name="connsiteX518" fmla="*/ 5764974 w 7467600"/>
              <a:gd name="connsiteY518" fmla="*/ 2799609 h 6858000"/>
              <a:gd name="connsiteX519" fmla="*/ 5767665 w 7467600"/>
              <a:gd name="connsiteY519" fmla="*/ 2666409 h 6858000"/>
              <a:gd name="connsiteX520" fmla="*/ 5763055 w 7467600"/>
              <a:gd name="connsiteY520" fmla="*/ 2579705 h 6858000"/>
              <a:gd name="connsiteX521" fmla="*/ 5758079 w 7467600"/>
              <a:gd name="connsiteY521" fmla="*/ 2492508 h 6858000"/>
              <a:gd name="connsiteX522" fmla="*/ 5779325 w 7467600"/>
              <a:gd name="connsiteY522" fmla="*/ 2197069 h 6858000"/>
              <a:gd name="connsiteX523" fmla="*/ 5798671 w 7467600"/>
              <a:gd name="connsiteY523" fmla="*/ 1981601 h 6858000"/>
              <a:gd name="connsiteX524" fmla="*/ 5829202 w 7467600"/>
              <a:gd name="connsiteY524" fmla="*/ 1971679 h 6858000"/>
              <a:gd name="connsiteX525" fmla="*/ 5809558 w 7467600"/>
              <a:gd name="connsiteY525" fmla="*/ 2198043 h 6858000"/>
              <a:gd name="connsiteX526" fmla="*/ 5788653 w 7467600"/>
              <a:gd name="connsiteY526" fmla="*/ 2489430 h 6858000"/>
              <a:gd name="connsiteX527" fmla="*/ 5793439 w 7467600"/>
              <a:gd name="connsiteY527" fmla="*/ 2575235 h 6858000"/>
              <a:gd name="connsiteX528" fmla="*/ 5796837 w 7467600"/>
              <a:gd name="connsiteY528" fmla="*/ 2637633 h 6858000"/>
              <a:gd name="connsiteX529" fmla="*/ 5818614 w 7467600"/>
              <a:gd name="connsiteY529" fmla="*/ 2473055 h 6858000"/>
              <a:gd name="connsiteX530" fmla="*/ 5829202 w 7467600"/>
              <a:gd name="connsiteY530" fmla="*/ 1971679 h 6858000"/>
              <a:gd name="connsiteX531" fmla="*/ 5911389 w 7467600"/>
              <a:gd name="connsiteY531" fmla="*/ 1898371 h 6858000"/>
              <a:gd name="connsiteX532" fmla="*/ 6237627 w 7467600"/>
              <a:gd name="connsiteY532" fmla="*/ 2231921 h 6858000"/>
              <a:gd name="connsiteX533" fmla="*/ 5911389 w 7467600"/>
              <a:gd name="connsiteY533" fmla="*/ 1898371 h 6858000"/>
              <a:gd name="connsiteX534" fmla="*/ 6944437 w 7467600"/>
              <a:gd name="connsiteY534" fmla="*/ 1575402 h 6858000"/>
              <a:gd name="connsiteX535" fmla="*/ 6304730 w 7467600"/>
              <a:gd name="connsiteY535" fmla="*/ 1766654 h 6858000"/>
              <a:gd name="connsiteX536" fmla="*/ 6944437 w 7467600"/>
              <a:gd name="connsiteY536" fmla="*/ 1575402 h 6858000"/>
              <a:gd name="connsiteX537" fmla="*/ 7019523 w 7467600"/>
              <a:gd name="connsiteY537" fmla="*/ 1519450 h 6858000"/>
              <a:gd name="connsiteX538" fmla="*/ 6298091 w 7467600"/>
              <a:gd name="connsiteY538" fmla="*/ 1737122 h 6858000"/>
              <a:gd name="connsiteX539" fmla="*/ 7019523 w 7467600"/>
              <a:gd name="connsiteY539" fmla="*/ 1519450 h 6858000"/>
              <a:gd name="connsiteX540" fmla="*/ 2399523 w 7467600"/>
              <a:gd name="connsiteY540" fmla="*/ 1428234 h 6858000"/>
              <a:gd name="connsiteX541" fmla="*/ 2224982 w 7467600"/>
              <a:gd name="connsiteY541" fmla="*/ 1826201 h 6858000"/>
              <a:gd name="connsiteX542" fmla="*/ 2096099 w 7467600"/>
              <a:gd name="connsiteY542" fmla="*/ 2345900 h 6858000"/>
              <a:gd name="connsiteX543" fmla="*/ 2283317 w 7467600"/>
              <a:gd name="connsiteY543" fmla="*/ 1796925 h 6858000"/>
              <a:gd name="connsiteX544" fmla="*/ 2399523 w 7467600"/>
              <a:gd name="connsiteY544" fmla="*/ 1428234 h 6858000"/>
              <a:gd name="connsiteX545" fmla="*/ 2448558 w 7467600"/>
              <a:gd name="connsiteY545" fmla="*/ 1373435 h 6858000"/>
              <a:gd name="connsiteX546" fmla="*/ 2312521 w 7467600"/>
              <a:gd name="connsiteY546" fmla="*/ 1806140 h 6858000"/>
              <a:gd name="connsiteX547" fmla="*/ 2127533 w 7467600"/>
              <a:gd name="connsiteY547" fmla="*/ 2348380 h 6858000"/>
              <a:gd name="connsiteX548" fmla="*/ 2358080 w 7467600"/>
              <a:gd name="connsiteY548" fmla="*/ 1866134 h 6858000"/>
              <a:gd name="connsiteX549" fmla="*/ 2407436 w 7467600"/>
              <a:gd name="connsiteY549" fmla="*/ 1651070 h 6858000"/>
              <a:gd name="connsiteX550" fmla="*/ 2448558 w 7467600"/>
              <a:gd name="connsiteY550" fmla="*/ 1373435 h 6858000"/>
              <a:gd name="connsiteX551" fmla="*/ 278707 w 7467600"/>
              <a:gd name="connsiteY551" fmla="*/ 1352270 h 6858000"/>
              <a:gd name="connsiteX552" fmla="*/ 321570 w 7467600"/>
              <a:gd name="connsiteY552" fmla="*/ 1861610 h 6858000"/>
              <a:gd name="connsiteX553" fmla="*/ 294281 w 7467600"/>
              <a:gd name="connsiteY553" fmla="*/ 1440658 h 6858000"/>
              <a:gd name="connsiteX554" fmla="*/ 278707 w 7467600"/>
              <a:gd name="connsiteY554" fmla="*/ 1352270 h 6858000"/>
              <a:gd name="connsiteX555" fmla="*/ 1423821 w 7467600"/>
              <a:gd name="connsiteY555" fmla="*/ 1351958 h 6858000"/>
              <a:gd name="connsiteX556" fmla="*/ 1638521 w 7467600"/>
              <a:gd name="connsiteY556" fmla="*/ 1908470 h 6858000"/>
              <a:gd name="connsiteX557" fmla="*/ 1754199 w 7467600"/>
              <a:gd name="connsiteY557" fmla="*/ 2149284 h 6858000"/>
              <a:gd name="connsiteX558" fmla="*/ 1908359 w 7467600"/>
              <a:gd name="connsiteY558" fmla="*/ 2364988 h 6858000"/>
              <a:gd name="connsiteX559" fmla="*/ 1647661 w 7467600"/>
              <a:gd name="connsiteY559" fmla="*/ 1825945 h 6858000"/>
              <a:gd name="connsiteX560" fmla="*/ 1423821 w 7467600"/>
              <a:gd name="connsiteY560" fmla="*/ 1351958 h 6858000"/>
              <a:gd name="connsiteX561" fmla="*/ 1431890 w 7467600"/>
              <a:gd name="connsiteY561" fmla="*/ 1306475 h 6858000"/>
              <a:gd name="connsiteX562" fmla="*/ 1507597 w 7467600"/>
              <a:gd name="connsiteY562" fmla="*/ 1446132 h 6858000"/>
              <a:gd name="connsiteX563" fmla="*/ 1674586 w 7467600"/>
              <a:gd name="connsiteY563" fmla="*/ 1813832 h 6858000"/>
              <a:gd name="connsiteX564" fmla="*/ 1815950 w 7467600"/>
              <a:gd name="connsiteY564" fmla="*/ 2128564 h 6858000"/>
              <a:gd name="connsiteX565" fmla="*/ 1984242 w 7467600"/>
              <a:gd name="connsiteY565" fmla="*/ 2430829 h 6858000"/>
              <a:gd name="connsiteX566" fmla="*/ 2014023 w 7467600"/>
              <a:gd name="connsiteY566" fmla="*/ 2450995 h 6858000"/>
              <a:gd name="connsiteX567" fmla="*/ 1747337 w 7467600"/>
              <a:gd name="connsiteY567" fmla="*/ 1855264 h 6858000"/>
              <a:gd name="connsiteX568" fmla="*/ 1533749 w 7467600"/>
              <a:gd name="connsiteY568" fmla="*/ 1478656 h 6858000"/>
              <a:gd name="connsiteX569" fmla="*/ 1431890 w 7467600"/>
              <a:gd name="connsiteY569" fmla="*/ 1306475 h 6858000"/>
              <a:gd name="connsiteX570" fmla="*/ 5052692 w 7467600"/>
              <a:gd name="connsiteY570" fmla="*/ 1292994 h 6858000"/>
              <a:gd name="connsiteX571" fmla="*/ 5200661 w 7467600"/>
              <a:gd name="connsiteY571" fmla="*/ 1635186 h 6858000"/>
              <a:gd name="connsiteX572" fmla="*/ 5297138 w 7467600"/>
              <a:gd name="connsiteY572" fmla="*/ 1906351 h 6858000"/>
              <a:gd name="connsiteX573" fmla="*/ 5052692 w 7467600"/>
              <a:gd name="connsiteY573" fmla="*/ 1292994 h 6858000"/>
              <a:gd name="connsiteX574" fmla="*/ 5009948 w 7467600"/>
              <a:gd name="connsiteY574" fmla="*/ 1273619 h 6858000"/>
              <a:gd name="connsiteX575" fmla="*/ 5121777 w 7467600"/>
              <a:gd name="connsiteY575" fmla="*/ 1654213 h 6858000"/>
              <a:gd name="connsiteX576" fmla="*/ 5293545 w 7467600"/>
              <a:gd name="connsiteY576" fmla="*/ 2072247 h 6858000"/>
              <a:gd name="connsiteX577" fmla="*/ 5294042 w 7467600"/>
              <a:gd name="connsiteY577" fmla="*/ 2065019 h 6858000"/>
              <a:gd name="connsiteX578" fmla="*/ 5171936 w 7467600"/>
              <a:gd name="connsiteY578" fmla="*/ 1647613 h 6858000"/>
              <a:gd name="connsiteX579" fmla="*/ 5009948 w 7467600"/>
              <a:gd name="connsiteY579" fmla="*/ 1273619 h 6858000"/>
              <a:gd name="connsiteX580" fmla="*/ 655236 w 7467600"/>
              <a:gd name="connsiteY580" fmla="*/ 1268632 h 6858000"/>
              <a:gd name="connsiteX581" fmla="*/ 839521 w 7467600"/>
              <a:gd name="connsiteY581" fmla="*/ 1685315 h 6858000"/>
              <a:gd name="connsiteX582" fmla="*/ 1109416 w 7467600"/>
              <a:gd name="connsiteY582" fmla="*/ 2061663 h 6858000"/>
              <a:gd name="connsiteX583" fmla="*/ 1298300 w 7467600"/>
              <a:gd name="connsiteY583" fmla="*/ 2247742 h 6858000"/>
              <a:gd name="connsiteX584" fmla="*/ 1125871 w 7467600"/>
              <a:gd name="connsiteY584" fmla="*/ 1989513 h 6858000"/>
              <a:gd name="connsiteX585" fmla="*/ 981574 w 7467600"/>
              <a:gd name="connsiteY585" fmla="*/ 1783157 h 6858000"/>
              <a:gd name="connsiteX586" fmla="*/ 922198 w 7467600"/>
              <a:gd name="connsiteY586" fmla="*/ 1677437 h 6858000"/>
              <a:gd name="connsiteX587" fmla="*/ 869293 w 7467600"/>
              <a:gd name="connsiteY587" fmla="*/ 1583214 h 6858000"/>
              <a:gd name="connsiteX588" fmla="*/ 751431 w 7467600"/>
              <a:gd name="connsiteY588" fmla="*/ 1405731 h 6858000"/>
              <a:gd name="connsiteX589" fmla="*/ 655236 w 7467600"/>
              <a:gd name="connsiteY589" fmla="*/ 1268632 h 6858000"/>
              <a:gd name="connsiteX590" fmla="*/ 6516292 w 7467600"/>
              <a:gd name="connsiteY590" fmla="*/ 1263064 h 6858000"/>
              <a:gd name="connsiteX591" fmla="*/ 5736320 w 7467600"/>
              <a:gd name="connsiteY591" fmla="*/ 1501803 h 6858000"/>
              <a:gd name="connsiteX592" fmla="*/ 6516292 w 7467600"/>
              <a:gd name="connsiteY592" fmla="*/ 1263064 h 6858000"/>
              <a:gd name="connsiteX593" fmla="*/ 291466 w 7467600"/>
              <a:gd name="connsiteY593" fmla="*/ 1250369 h 6858000"/>
              <a:gd name="connsiteX594" fmla="*/ 323180 w 7467600"/>
              <a:gd name="connsiteY594" fmla="*/ 1435283 h 6858000"/>
              <a:gd name="connsiteX595" fmla="*/ 349381 w 7467600"/>
              <a:gd name="connsiteY595" fmla="*/ 1875041 h 6858000"/>
              <a:gd name="connsiteX596" fmla="*/ 374363 w 7467600"/>
              <a:gd name="connsiteY596" fmla="*/ 1506494 h 6858000"/>
              <a:gd name="connsiteX597" fmla="*/ 302168 w 7467600"/>
              <a:gd name="connsiteY597" fmla="*/ 1274495 h 6858000"/>
              <a:gd name="connsiteX598" fmla="*/ 291466 w 7467600"/>
              <a:gd name="connsiteY598" fmla="*/ 1250369 h 6858000"/>
              <a:gd name="connsiteX599" fmla="*/ 678222 w 7467600"/>
              <a:gd name="connsiteY599" fmla="*/ 1248670 h 6858000"/>
              <a:gd name="connsiteX600" fmla="*/ 775536 w 7467600"/>
              <a:gd name="connsiteY600" fmla="*/ 1388015 h 6858000"/>
              <a:gd name="connsiteX601" fmla="*/ 894529 w 7467600"/>
              <a:gd name="connsiteY601" fmla="*/ 1567739 h 6858000"/>
              <a:gd name="connsiteX602" fmla="*/ 948000 w 7467600"/>
              <a:gd name="connsiteY602" fmla="*/ 1663088 h 6858000"/>
              <a:gd name="connsiteX603" fmla="*/ 1006812 w 7467600"/>
              <a:gd name="connsiteY603" fmla="*/ 1767683 h 6858000"/>
              <a:gd name="connsiteX604" fmla="*/ 1149133 w 7467600"/>
              <a:gd name="connsiteY604" fmla="*/ 1971513 h 6858000"/>
              <a:gd name="connsiteX605" fmla="*/ 1333952 w 7467600"/>
              <a:gd name="connsiteY605" fmla="*/ 2251620 h 6858000"/>
              <a:gd name="connsiteX606" fmla="*/ 1337329 w 7467600"/>
              <a:gd name="connsiteY606" fmla="*/ 2258350 h 6858000"/>
              <a:gd name="connsiteX607" fmla="*/ 1014726 w 7467600"/>
              <a:gd name="connsiteY607" fmla="*/ 1615556 h 6858000"/>
              <a:gd name="connsiteX608" fmla="*/ 678222 w 7467600"/>
              <a:gd name="connsiteY608" fmla="*/ 1248670 h 6858000"/>
              <a:gd name="connsiteX609" fmla="*/ 6691602 w 7467600"/>
              <a:gd name="connsiteY609" fmla="*/ 1140573 h 6858000"/>
              <a:gd name="connsiteX610" fmla="*/ 6571100 w 7467600"/>
              <a:gd name="connsiteY610" fmla="*/ 1183662 h 6858000"/>
              <a:gd name="connsiteX611" fmla="*/ 6241687 w 7467600"/>
              <a:gd name="connsiteY611" fmla="*/ 1257600 h 6858000"/>
              <a:gd name="connsiteX612" fmla="*/ 5693009 w 7467600"/>
              <a:gd name="connsiteY612" fmla="*/ 1478256 h 6858000"/>
              <a:gd name="connsiteX613" fmla="*/ 6548420 w 7467600"/>
              <a:gd name="connsiteY613" fmla="*/ 1214599 h 6858000"/>
              <a:gd name="connsiteX614" fmla="*/ 6605473 w 7467600"/>
              <a:gd name="connsiteY614" fmla="*/ 1184686 h 6858000"/>
              <a:gd name="connsiteX615" fmla="*/ 6691602 w 7467600"/>
              <a:gd name="connsiteY615" fmla="*/ 1140573 h 6858000"/>
              <a:gd name="connsiteX616" fmla="*/ 4002475 w 7467600"/>
              <a:gd name="connsiteY616" fmla="*/ 1037802 h 6858000"/>
              <a:gd name="connsiteX617" fmla="*/ 4000324 w 7467600"/>
              <a:gd name="connsiteY617" fmla="*/ 1039362 h 6858000"/>
              <a:gd name="connsiteX618" fmla="*/ 4002862 w 7467600"/>
              <a:gd name="connsiteY618" fmla="*/ 1042866 h 6858000"/>
              <a:gd name="connsiteX619" fmla="*/ 4002475 w 7467600"/>
              <a:gd name="connsiteY619" fmla="*/ 1037802 h 6858000"/>
              <a:gd name="connsiteX620" fmla="*/ 506322 w 7467600"/>
              <a:gd name="connsiteY620" fmla="*/ 1020997 h 6858000"/>
              <a:gd name="connsiteX621" fmla="*/ 533068 w 7467600"/>
              <a:gd name="connsiteY621" fmla="*/ 1029409 h 6858000"/>
              <a:gd name="connsiteX622" fmla="*/ 1232525 w 7467600"/>
              <a:gd name="connsiteY622" fmla="*/ 1804675 h 6858000"/>
              <a:gd name="connsiteX623" fmla="*/ 1388858 w 7467600"/>
              <a:gd name="connsiteY623" fmla="*/ 2368011 h 6858000"/>
              <a:gd name="connsiteX624" fmla="*/ 1384098 w 7467600"/>
              <a:gd name="connsiteY624" fmla="*/ 2378125 h 6858000"/>
              <a:gd name="connsiteX625" fmla="*/ 1425393 w 7467600"/>
              <a:gd name="connsiteY625" fmla="*/ 2589124 h 6858000"/>
              <a:gd name="connsiteX626" fmla="*/ 1424001 w 7467600"/>
              <a:gd name="connsiteY626" fmla="*/ 2597541 h 6858000"/>
              <a:gd name="connsiteX627" fmla="*/ 2152729 w 7467600"/>
              <a:gd name="connsiteY627" fmla="*/ 2864487 h 6858000"/>
              <a:gd name="connsiteX628" fmla="*/ 2020609 w 7467600"/>
              <a:gd name="connsiteY628" fmla="*/ 2539671 h 6858000"/>
              <a:gd name="connsiteX629" fmla="*/ 2018920 w 7467600"/>
              <a:gd name="connsiteY629" fmla="*/ 2536309 h 6858000"/>
              <a:gd name="connsiteX630" fmla="*/ 1342441 w 7467600"/>
              <a:gd name="connsiteY630" fmla="*/ 1173017 h 6858000"/>
              <a:gd name="connsiteX631" fmla="*/ 1367925 w 7467600"/>
              <a:gd name="connsiteY631" fmla="*/ 1135648 h 6858000"/>
              <a:gd name="connsiteX632" fmla="*/ 1771401 w 7467600"/>
              <a:gd name="connsiteY632" fmla="*/ 1806673 h 6858000"/>
              <a:gd name="connsiteX633" fmla="*/ 1972385 w 7467600"/>
              <a:gd name="connsiteY633" fmla="*/ 2198735 h 6858000"/>
              <a:gd name="connsiteX634" fmla="*/ 2040892 w 7467600"/>
              <a:gd name="connsiteY634" fmla="*/ 2405205 h 6858000"/>
              <a:gd name="connsiteX635" fmla="*/ 2131689 w 7467600"/>
              <a:gd name="connsiteY635" fmla="*/ 1936926 h 6858000"/>
              <a:gd name="connsiteX636" fmla="*/ 2454820 w 7467600"/>
              <a:gd name="connsiteY636" fmla="*/ 1248808 h 6858000"/>
              <a:gd name="connsiteX637" fmla="*/ 2492512 w 7467600"/>
              <a:gd name="connsiteY637" fmla="*/ 1302920 h 6858000"/>
              <a:gd name="connsiteX638" fmla="*/ 2081216 w 7467600"/>
              <a:gd name="connsiteY638" fmla="*/ 2527513 h 6858000"/>
              <a:gd name="connsiteX639" fmla="*/ 2081211 w 7467600"/>
              <a:gd name="connsiteY639" fmla="*/ 2528916 h 6858000"/>
              <a:gd name="connsiteX640" fmla="*/ 2199067 w 7467600"/>
              <a:gd name="connsiteY640" fmla="*/ 2884061 h 6858000"/>
              <a:gd name="connsiteX641" fmla="*/ 3192586 w 7467600"/>
              <a:gd name="connsiteY641" fmla="*/ 3411496 h 6858000"/>
              <a:gd name="connsiteX642" fmla="*/ 3182620 w 7467600"/>
              <a:gd name="connsiteY642" fmla="*/ 3483279 h 6858000"/>
              <a:gd name="connsiteX643" fmla="*/ 2435119 w 7467600"/>
              <a:gd name="connsiteY643" fmla="*/ 3080173 h 6858000"/>
              <a:gd name="connsiteX644" fmla="*/ 2410152 w 7467600"/>
              <a:gd name="connsiteY644" fmla="*/ 3063751 h 6858000"/>
              <a:gd name="connsiteX645" fmla="*/ 2408099 w 7467600"/>
              <a:gd name="connsiteY645" fmla="*/ 3064403 h 6858000"/>
              <a:gd name="connsiteX646" fmla="*/ 2407218 w 7467600"/>
              <a:gd name="connsiteY646" fmla="*/ 3070324 h 6858000"/>
              <a:gd name="connsiteX647" fmla="*/ 2380138 w 7467600"/>
              <a:gd name="connsiteY647" fmla="*/ 3099341 h 6858000"/>
              <a:gd name="connsiteX648" fmla="*/ 1765923 w 7467600"/>
              <a:gd name="connsiteY648" fmla="*/ 3581043 h 6858000"/>
              <a:gd name="connsiteX649" fmla="*/ 1702258 w 7467600"/>
              <a:gd name="connsiteY649" fmla="*/ 3612286 h 6858000"/>
              <a:gd name="connsiteX650" fmla="*/ 1538370 w 7467600"/>
              <a:gd name="connsiteY650" fmla="*/ 3811804 h 6858000"/>
              <a:gd name="connsiteX651" fmla="*/ 542867 w 7467600"/>
              <a:gd name="connsiteY651" fmla="*/ 4944092 h 6858000"/>
              <a:gd name="connsiteX652" fmla="*/ 515800 w 7467600"/>
              <a:gd name="connsiteY652" fmla="*/ 4862180 h 6858000"/>
              <a:gd name="connsiteX653" fmla="*/ 909145 w 7467600"/>
              <a:gd name="connsiteY653" fmla="*/ 4199225 h 6858000"/>
              <a:gd name="connsiteX654" fmla="*/ 1214067 w 7467600"/>
              <a:gd name="connsiteY654" fmla="*/ 3908561 h 6858000"/>
              <a:gd name="connsiteX655" fmla="*/ 640967 w 7467600"/>
              <a:gd name="connsiteY655" fmla="*/ 4105601 h 6858000"/>
              <a:gd name="connsiteX656" fmla="*/ 112563 w 7467600"/>
              <a:gd name="connsiteY656" fmla="*/ 4396952 h 6858000"/>
              <a:gd name="connsiteX657" fmla="*/ 0 w 7467600"/>
              <a:gd name="connsiteY657" fmla="*/ 4466006 h 6858000"/>
              <a:gd name="connsiteX658" fmla="*/ 0 w 7467600"/>
              <a:gd name="connsiteY658" fmla="*/ 4233763 h 6858000"/>
              <a:gd name="connsiteX659" fmla="*/ 36881 w 7467600"/>
              <a:gd name="connsiteY659" fmla="*/ 4200118 h 6858000"/>
              <a:gd name="connsiteX660" fmla="*/ 910534 w 7467600"/>
              <a:gd name="connsiteY660" fmla="*/ 3629753 h 6858000"/>
              <a:gd name="connsiteX661" fmla="*/ 1578717 w 7467600"/>
              <a:gd name="connsiteY661" fmla="*/ 3575982 h 6858000"/>
              <a:gd name="connsiteX662" fmla="*/ 2338780 w 7467600"/>
              <a:gd name="connsiteY662" fmla="*/ 3033725 h 6858000"/>
              <a:gd name="connsiteX663" fmla="*/ 1807991 w 7467600"/>
              <a:gd name="connsiteY663" fmla="*/ 2807184 h 6858000"/>
              <a:gd name="connsiteX664" fmla="*/ 1416358 w 7467600"/>
              <a:gd name="connsiteY664" fmla="*/ 3112571 h 6858000"/>
              <a:gd name="connsiteX665" fmla="*/ 939066 w 7467600"/>
              <a:gd name="connsiteY665" fmla="*/ 3378798 h 6858000"/>
              <a:gd name="connsiteX666" fmla="*/ 115099 w 7467600"/>
              <a:gd name="connsiteY666" fmla="*/ 3607650 h 6858000"/>
              <a:gd name="connsiteX667" fmla="*/ 97284 w 7467600"/>
              <a:gd name="connsiteY667" fmla="*/ 3520393 h 6858000"/>
              <a:gd name="connsiteX668" fmla="*/ 922050 w 7467600"/>
              <a:gd name="connsiteY668" fmla="*/ 3074867 h 6858000"/>
              <a:gd name="connsiteX669" fmla="*/ 1405265 w 7467600"/>
              <a:gd name="connsiteY669" fmla="*/ 3016319 h 6858000"/>
              <a:gd name="connsiteX670" fmla="*/ 1407512 w 7467600"/>
              <a:gd name="connsiteY670" fmla="*/ 3018001 h 6858000"/>
              <a:gd name="connsiteX671" fmla="*/ 1726266 w 7467600"/>
              <a:gd name="connsiteY671" fmla="*/ 2777274 h 6858000"/>
              <a:gd name="connsiteX672" fmla="*/ 625390 w 7467600"/>
              <a:gd name="connsiteY672" fmla="*/ 2514541 h 6858000"/>
              <a:gd name="connsiteX673" fmla="*/ 619799 w 7467600"/>
              <a:gd name="connsiteY673" fmla="*/ 2527180 h 6858000"/>
              <a:gd name="connsiteX674" fmla="*/ 310030 w 7467600"/>
              <a:gd name="connsiteY674" fmla="*/ 2771818 h 6858000"/>
              <a:gd name="connsiteX675" fmla="*/ 173877 w 7467600"/>
              <a:gd name="connsiteY675" fmla="*/ 2937056 h 6858000"/>
              <a:gd name="connsiteX676" fmla="*/ 77889 w 7467600"/>
              <a:gd name="connsiteY676" fmla="*/ 3138440 h 6858000"/>
              <a:gd name="connsiteX677" fmla="*/ 0 w 7467600"/>
              <a:gd name="connsiteY677" fmla="*/ 3271395 h 6858000"/>
              <a:gd name="connsiteX678" fmla="*/ 0 w 7467600"/>
              <a:gd name="connsiteY678" fmla="*/ 3153002 h 6858000"/>
              <a:gd name="connsiteX679" fmla="*/ 2386 w 7467600"/>
              <a:gd name="connsiteY679" fmla="*/ 3149203 h 6858000"/>
              <a:gd name="connsiteX680" fmla="*/ 89753 w 7467600"/>
              <a:gd name="connsiteY680" fmla="*/ 2987702 h 6858000"/>
              <a:gd name="connsiteX681" fmla="*/ 76869 w 7467600"/>
              <a:gd name="connsiteY681" fmla="*/ 3005404 h 6858000"/>
              <a:gd name="connsiteX682" fmla="*/ 32049 w 7467600"/>
              <a:gd name="connsiteY682" fmla="*/ 3065814 h 6858000"/>
              <a:gd name="connsiteX683" fmla="*/ 0 w 7467600"/>
              <a:gd name="connsiteY683" fmla="*/ 3108744 h 6858000"/>
              <a:gd name="connsiteX684" fmla="*/ 0 w 7467600"/>
              <a:gd name="connsiteY684" fmla="*/ 3058059 h 6858000"/>
              <a:gd name="connsiteX685" fmla="*/ 7610 w 7467600"/>
              <a:gd name="connsiteY685" fmla="*/ 3047889 h 6858000"/>
              <a:gd name="connsiteX686" fmla="*/ 52419 w 7467600"/>
              <a:gd name="connsiteY686" fmla="*/ 2987479 h 6858000"/>
              <a:gd name="connsiteX687" fmla="*/ 59142 w 7467600"/>
              <a:gd name="connsiteY687" fmla="*/ 2978488 h 6858000"/>
              <a:gd name="connsiteX688" fmla="*/ 0 w 7467600"/>
              <a:gd name="connsiteY688" fmla="*/ 3015334 h 6858000"/>
              <a:gd name="connsiteX689" fmla="*/ 0 w 7467600"/>
              <a:gd name="connsiteY689" fmla="*/ 2914286 h 6858000"/>
              <a:gd name="connsiteX690" fmla="*/ 36383 w 7467600"/>
              <a:gd name="connsiteY690" fmla="*/ 2901128 h 6858000"/>
              <a:gd name="connsiteX691" fmla="*/ 156329 w 7467600"/>
              <a:gd name="connsiteY691" fmla="*/ 2840533 h 6858000"/>
              <a:gd name="connsiteX692" fmla="*/ 358355 w 7467600"/>
              <a:gd name="connsiteY692" fmla="*/ 2620471 h 6858000"/>
              <a:gd name="connsiteX693" fmla="*/ 510577 w 7467600"/>
              <a:gd name="connsiteY693" fmla="*/ 2501244 h 6858000"/>
              <a:gd name="connsiteX694" fmla="*/ 211967 w 7467600"/>
              <a:gd name="connsiteY694" fmla="*/ 2479171 h 6858000"/>
              <a:gd name="connsiteX695" fmla="*/ 0 w 7467600"/>
              <a:gd name="connsiteY695" fmla="*/ 2476398 h 6858000"/>
              <a:gd name="connsiteX696" fmla="*/ 0 w 7467600"/>
              <a:gd name="connsiteY696" fmla="*/ 2389189 h 6858000"/>
              <a:gd name="connsiteX697" fmla="*/ 103062 w 7467600"/>
              <a:gd name="connsiteY697" fmla="*/ 2389518 h 6858000"/>
              <a:gd name="connsiteX698" fmla="*/ 510734 w 7467600"/>
              <a:gd name="connsiteY698" fmla="*/ 2416201 h 6858000"/>
              <a:gd name="connsiteX699" fmla="*/ 279257 w 7467600"/>
              <a:gd name="connsiteY699" fmla="*/ 2092102 h 6858000"/>
              <a:gd name="connsiteX700" fmla="*/ 65265 w 7467600"/>
              <a:gd name="connsiteY700" fmla="*/ 2006049 h 6858000"/>
              <a:gd name="connsiteX701" fmla="*/ 0 w 7467600"/>
              <a:gd name="connsiteY701" fmla="*/ 1982532 h 6858000"/>
              <a:gd name="connsiteX702" fmla="*/ 0 w 7467600"/>
              <a:gd name="connsiteY702" fmla="*/ 1912789 h 6858000"/>
              <a:gd name="connsiteX703" fmla="*/ 97460 w 7467600"/>
              <a:gd name="connsiteY703" fmla="*/ 1953725 h 6858000"/>
              <a:gd name="connsiteX704" fmla="*/ 221272 w 7467600"/>
              <a:gd name="connsiteY704" fmla="*/ 1980766 h 6858000"/>
              <a:gd name="connsiteX705" fmla="*/ 116765 w 7467600"/>
              <a:gd name="connsiteY705" fmla="*/ 1911033 h 6858000"/>
              <a:gd name="connsiteX706" fmla="*/ 16405 w 7467600"/>
              <a:gd name="connsiteY706" fmla="*/ 1803412 h 6858000"/>
              <a:gd name="connsiteX707" fmla="*/ 0 w 7467600"/>
              <a:gd name="connsiteY707" fmla="*/ 1784777 h 6858000"/>
              <a:gd name="connsiteX708" fmla="*/ 0 w 7467600"/>
              <a:gd name="connsiteY708" fmla="*/ 1740082 h 6858000"/>
              <a:gd name="connsiteX709" fmla="*/ 39394 w 7467600"/>
              <a:gd name="connsiteY709" fmla="*/ 1784856 h 6858000"/>
              <a:gd name="connsiteX710" fmla="*/ 135813 w 7467600"/>
              <a:gd name="connsiteY710" fmla="*/ 1888838 h 6858000"/>
              <a:gd name="connsiteX711" fmla="*/ 242575 w 7467600"/>
              <a:gd name="connsiteY711" fmla="*/ 1958841 h 6858000"/>
              <a:gd name="connsiteX712" fmla="*/ 82197 w 7467600"/>
              <a:gd name="connsiteY712" fmla="*/ 1754826 h 6858000"/>
              <a:gd name="connsiteX713" fmla="*/ 0 w 7467600"/>
              <a:gd name="connsiteY713" fmla="*/ 1679650 h 6858000"/>
              <a:gd name="connsiteX714" fmla="*/ 0 w 7467600"/>
              <a:gd name="connsiteY714" fmla="*/ 1602463 h 6858000"/>
              <a:gd name="connsiteX715" fmla="*/ 84689 w 7467600"/>
              <a:gd name="connsiteY715" fmla="*/ 1677442 h 6858000"/>
              <a:gd name="connsiteX716" fmla="*/ 298437 w 7467600"/>
              <a:gd name="connsiteY716" fmla="*/ 1968019 h 6858000"/>
              <a:gd name="connsiteX717" fmla="*/ 227269 w 7467600"/>
              <a:gd name="connsiteY717" fmla="*/ 1114064 h 6858000"/>
              <a:gd name="connsiteX718" fmla="*/ 248003 w 7467600"/>
              <a:gd name="connsiteY718" fmla="*/ 1089613 h 6858000"/>
              <a:gd name="connsiteX719" fmla="*/ 427020 w 7467600"/>
              <a:gd name="connsiteY719" fmla="*/ 1619803 h 6858000"/>
              <a:gd name="connsiteX720" fmla="*/ 340345 w 7467600"/>
              <a:gd name="connsiteY720" fmla="*/ 2027739 h 6858000"/>
              <a:gd name="connsiteX721" fmla="*/ 360865 w 7467600"/>
              <a:gd name="connsiteY721" fmla="*/ 2044827 h 6858000"/>
              <a:gd name="connsiteX722" fmla="*/ 560414 w 7467600"/>
              <a:gd name="connsiteY722" fmla="*/ 2421457 h 6858000"/>
              <a:gd name="connsiteX723" fmla="*/ 1359703 w 7467600"/>
              <a:gd name="connsiteY723" fmla="*/ 2578554 h 6858000"/>
              <a:gd name="connsiteX724" fmla="*/ 1359422 w 7467600"/>
              <a:gd name="connsiteY724" fmla="*/ 2577994 h 6858000"/>
              <a:gd name="connsiteX725" fmla="*/ 828701 w 7467600"/>
              <a:gd name="connsiteY725" fmla="*/ 1839520 h 6858000"/>
              <a:gd name="connsiteX726" fmla="*/ 494427 w 7467600"/>
              <a:gd name="connsiteY726" fmla="*/ 1092333 h 6858000"/>
              <a:gd name="connsiteX727" fmla="*/ 506322 w 7467600"/>
              <a:gd name="connsiteY727" fmla="*/ 1020997 h 6858000"/>
              <a:gd name="connsiteX728" fmla="*/ 4570198 w 7467600"/>
              <a:gd name="connsiteY728" fmla="*/ 978081 h 6858000"/>
              <a:gd name="connsiteX729" fmla="*/ 4523691 w 7467600"/>
              <a:gd name="connsiteY729" fmla="*/ 1127776 h 6858000"/>
              <a:gd name="connsiteX730" fmla="*/ 4509875 w 7467600"/>
              <a:gd name="connsiteY730" fmla="*/ 1167552 h 6858000"/>
              <a:gd name="connsiteX731" fmla="*/ 4478168 w 7467600"/>
              <a:gd name="connsiteY731" fmla="*/ 1260735 h 6858000"/>
              <a:gd name="connsiteX732" fmla="*/ 4409309 w 7467600"/>
              <a:gd name="connsiteY732" fmla="*/ 1666996 h 6858000"/>
              <a:gd name="connsiteX733" fmla="*/ 4370031 w 7467600"/>
              <a:gd name="connsiteY733" fmla="*/ 1955666 h 6858000"/>
              <a:gd name="connsiteX734" fmla="*/ 4570198 w 7467600"/>
              <a:gd name="connsiteY734" fmla="*/ 978081 h 6858000"/>
              <a:gd name="connsiteX735" fmla="*/ 4557898 w 7467600"/>
              <a:gd name="connsiteY735" fmla="*/ 900011 h 6858000"/>
              <a:gd name="connsiteX736" fmla="*/ 4344840 w 7467600"/>
              <a:gd name="connsiteY736" fmla="*/ 1922038 h 6858000"/>
              <a:gd name="connsiteX737" fmla="*/ 4378710 w 7467600"/>
              <a:gd name="connsiteY737" fmla="*/ 1665516 h 6858000"/>
              <a:gd name="connsiteX738" fmla="*/ 4448798 w 7467600"/>
              <a:gd name="connsiteY738" fmla="*/ 1253024 h 6858000"/>
              <a:gd name="connsiteX739" fmla="*/ 4480315 w 7467600"/>
              <a:gd name="connsiteY739" fmla="*/ 1158454 h 6858000"/>
              <a:gd name="connsiteX740" fmla="*/ 4494133 w 7467600"/>
              <a:gd name="connsiteY740" fmla="*/ 1118676 h 6858000"/>
              <a:gd name="connsiteX741" fmla="*/ 4557898 w 7467600"/>
              <a:gd name="connsiteY741" fmla="*/ 900011 h 6858000"/>
              <a:gd name="connsiteX742" fmla="*/ 5870151 w 7467600"/>
              <a:gd name="connsiteY742" fmla="*/ 898890 h 6858000"/>
              <a:gd name="connsiteX743" fmla="*/ 5861335 w 7467600"/>
              <a:gd name="connsiteY743" fmla="*/ 899177 h 6858000"/>
              <a:gd name="connsiteX744" fmla="*/ 5843702 w 7467600"/>
              <a:gd name="connsiteY744" fmla="*/ 899748 h 6858000"/>
              <a:gd name="connsiteX745" fmla="*/ 5651107 w 7467600"/>
              <a:gd name="connsiteY745" fmla="*/ 920306 h 6858000"/>
              <a:gd name="connsiteX746" fmla="*/ 5459407 w 7467600"/>
              <a:gd name="connsiteY746" fmla="*/ 940975 h 6858000"/>
              <a:gd name="connsiteX747" fmla="*/ 5374846 w 7467600"/>
              <a:gd name="connsiteY747" fmla="*/ 941988 h 6858000"/>
              <a:gd name="connsiteX748" fmla="*/ 5256105 w 7467600"/>
              <a:gd name="connsiteY748" fmla="*/ 945632 h 6858000"/>
              <a:gd name="connsiteX749" fmla="*/ 5107071 w 7467600"/>
              <a:gd name="connsiteY749" fmla="*/ 969720 h 6858000"/>
              <a:gd name="connsiteX750" fmla="*/ 4998681 w 7467600"/>
              <a:gd name="connsiteY750" fmla="*/ 988771 h 6858000"/>
              <a:gd name="connsiteX751" fmla="*/ 5870151 w 7467600"/>
              <a:gd name="connsiteY751" fmla="*/ 898890 h 6858000"/>
              <a:gd name="connsiteX752" fmla="*/ 5504425 w 7467600"/>
              <a:gd name="connsiteY752" fmla="*/ 848067 h 6858000"/>
              <a:gd name="connsiteX753" fmla="*/ 4968849 w 7467600"/>
              <a:gd name="connsiteY753" fmla="*/ 962318 h 6858000"/>
              <a:gd name="connsiteX754" fmla="*/ 5104039 w 7467600"/>
              <a:gd name="connsiteY754" fmla="*/ 940634 h 6858000"/>
              <a:gd name="connsiteX755" fmla="*/ 5256311 w 7467600"/>
              <a:gd name="connsiteY755" fmla="*/ 916490 h 6858000"/>
              <a:gd name="connsiteX756" fmla="*/ 5377381 w 7467600"/>
              <a:gd name="connsiteY756" fmla="*/ 912671 h 6858000"/>
              <a:gd name="connsiteX757" fmla="*/ 5460148 w 7467600"/>
              <a:gd name="connsiteY757" fmla="*/ 911442 h 6858000"/>
              <a:gd name="connsiteX758" fmla="*/ 5648971 w 7467600"/>
              <a:gd name="connsiteY758" fmla="*/ 891331 h 6858000"/>
              <a:gd name="connsiteX759" fmla="*/ 5844807 w 7467600"/>
              <a:gd name="connsiteY759" fmla="*/ 870718 h 6858000"/>
              <a:gd name="connsiteX760" fmla="*/ 5862975 w 7467600"/>
              <a:gd name="connsiteY760" fmla="*/ 869756 h 6858000"/>
              <a:gd name="connsiteX761" fmla="*/ 5920887 w 7467600"/>
              <a:gd name="connsiteY761" fmla="*/ 865929 h 6858000"/>
              <a:gd name="connsiteX762" fmla="*/ 5504425 w 7467600"/>
              <a:gd name="connsiteY762" fmla="*/ 848067 h 6858000"/>
              <a:gd name="connsiteX763" fmla="*/ 3607114 w 7467600"/>
              <a:gd name="connsiteY763" fmla="*/ 467441 h 6858000"/>
              <a:gd name="connsiteX764" fmla="*/ 3296242 w 7467600"/>
              <a:gd name="connsiteY764" fmla="*/ 807991 h 6858000"/>
              <a:gd name="connsiteX765" fmla="*/ 3174674 w 7467600"/>
              <a:gd name="connsiteY765" fmla="*/ 919759 h 6858000"/>
              <a:gd name="connsiteX766" fmla="*/ 3042978 w 7467600"/>
              <a:gd name="connsiteY766" fmla="*/ 1054894 h 6858000"/>
              <a:gd name="connsiteX767" fmla="*/ 2968914 w 7467600"/>
              <a:gd name="connsiteY767" fmla="*/ 1133756 h 6858000"/>
              <a:gd name="connsiteX768" fmla="*/ 3103823 w 7467600"/>
              <a:gd name="connsiteY768" fmla="*/ 1026814 h 6858000"/>
              <a:gd name="connsiteX769" fmla="*/ 3607114 w 7467600"/>
              <a:gd name="connsiteY769" fmla="*/ 467441 h 6858000"/>
              <a:gd name="connsiteX770" fmla="*/ 3744487 w 7467600"/>
              <a:gd name="connsiteY770" fmla="*/ 383136 h 6858000"/>
              <a:gd name="connsiteX771" fmla="*/ 3970213 w 7467600"/>
              <a:gd name="connsiteY771" fmla="*/ 995559 h 6858000"/>
              <a:gd name="connsiteX772" fmla="*/ 3744487 w 7467600"/>
              <a:gd name="connsiteY772" fmla="*/ 383136 h 6858000"/>
              <a:gd name="connsiteX773" fmla="*/ 3624562 w 7467600"/>
              <a:gd name="connsiteY773" fmla="*/ 367041 h 6858000"/>
              <a:gd name="connsiteX774" fmla="*/ 3489712 w 7467600"/>
              <a:gd name="connsiteY774" fmla="*/ 485386 h 6858000"/>
              <a:gd name="connsiteX775" fmla="*/ 3182994 w 7467600"/>
              <a:gd name="connsiteY775" fmla="*/ 828265 h 6858000"/>
              <a:gd name="connsiteX776" fmla="*/ 2892114 w 7467600"/>
              <a:gd name="connsiteY776" fmla="*/ 1172635 h 6858000"/>
              <a:gd name="connsiteX777" fmla="*/ 3021459 w 7467600"/>
              <a:gd name="connsiteY777" fmla="*/ 1035385 h 6858000"/>
              <a:gd name="connsiteX778" fmla="*/ 3153873 w 7467600"/>
              <a:gd name="connsiteY778" fmla="*/ 898971 h 6858000"/>
              <a:gd name="connsiteX779" fmla="*/ 3276511 w 7467600"/>
              <a:gd name="connsiteY779" fmla="*/ 786423 h 6858000"/>
              <a:gd name="connsiteX780" fmla="*/ 3584154 w 7467600"/>
              <a:gd name="connsiteY780" fmla="*/ 448218 h 6858000"/>
              <a:gd name="connsiteX781" fmla="*/ 3624562 w 7467600"/>
              <a:gd name="connsiteY781" fmla="*/ 367041 h 6858000"/>
              <a:gd name="connsiteX782" fmla="*/ 3766672 w 7467600"/>
              <a:gd name="connsiteY782" fmla="*/ 359429 h 6858000"/>
              <a:gd name="connsiteX783" fmla="*/ 3996338 w 7467600"/>
              <a:gd name="connsiteY783" fmla="*/ 968237 h 6858000"/>
              <a:gd name="connsiteX784" fmla="*/ 3766672 w 7467600"/>
              <a:gd name="connsiteY784" fmla="*/ 359429 h 6858000"/>
              <a:gd name="connsiteX785" fmla="*/ 5805386 w 7467600"/>
              <a:gd name="connsiteY785" fmla="*/ 239240 h 6858000"/>
              <a:gd name="connsiteX786" fmla="*/ 5736947 w 7467600"/>
              <a:gd name="connsiteY786" fmla="*/ 261367 h 6858000"/>
              <a:gd name="connsiteX787" fmla="*/ 5427012 w 7467600"/>
              <a:gd name="connsiteY787" fmla="*/ 311272 h 6858000"/>
              <a:gd name="connsiteX788" fmla="*/ 5147818 w 7467600"/>
              <a:gd name="connsiteY788" fmla="*/ 322112 h 6858000"/>
              <a:gd name="connsiteX789" fmla="*/ 5060854 w 7467600"/>
              <a:gd name="connsiteY789" fmla="*/ 311882 h 6858000"/>
              <a:gd name="connsiteX790" fmla="*/ 4945989 w 7467600"/>
              <a:gd name="connsiteY790" fmla="*/ 300516 h 6858000"/>
              <a:gd name="connsiteX791" fmla="*/ 5410479 w 7467600"/>
              <a:gd name="connsiteY791" fmla="*/ 348434 h 6858000"/>
              <a:gd name="connsiteX792" fmla="*/ 5805386 w 7467600"/>
              <a:gd name="connsiteY792" fmla="*/ 239240 h 6858000"/>
              <a:gd name="connsiteX793" fmla="*/ 5905192 w 7467600"/>
              <a:gd name="connsiteY793" fmla="*/ 163079 h 6858000"/>
              <a:gd name="connsiteX794" fmla="*/ 5865655 w 7467600"/>
              <a:gd name="connsiteY794" fmla="*/ 171901 h 6858000"/>
              <a:gd name="connsiteX795" fmla="*/ 5259740 w 7467600"/>
              <a:gd name="connsiteY795" fmla="*/ 257013 h 6858000"/>
              <a:gd name="connsiteX796" fmla="*/ 5208466 w 7467600"/>
              <a:gd name="connsiteY796" fmla="*/ 257550 h 6858000"/>
              <a:gd name="connsiteX797" fmla="*/ 4980204 w 7467600"/>
              <a:gd name="connsiteY797" fmla="*/ 271903 h 6858000"/>
              <a:gd name="connsiteX798" fmla="*/ 5068068 w 7467600"/>
              <a:gd name="connsiteY798" fmla="*/ 282244 h 6858000"/>
              <a:gd name="connsiteX799" fmla="*/ 5153231 w 7467600"/>
              <a:gd name="connsiteY799" fmla="*/ 292240 h 6858000"/>
              <a:gd name="connsiteX800" fmla="*/ 5426491 w 7467600"/>
              <a:gd name="connsiteY800" fmla="*/ 281128 h 6858000"/>
              <a:gd name="connsiteX801" fmla="*/ 5731212 w 7467600"/>
              <a:gd name="connsiteY801" fmla="*/ 231951 h 6858000"/>
              <a:gd name="connsiteX802" fmla="*/ 5905192 w 7467600"/>
              <a:gd name="connsiteY802" fmla="*/ 163079 h 6858000"/>
              <a:gd name="connsiteX803" fmla="*/ 5944437 w 7467600"/>
              <a:gd name="connsiteY803" fmla="*/ 113829 h 6858000"/>
              <a:gd name="connsiteX804" fmla="*/ 5825032 w 7467600"/>
              <a:gd name="connsiteY804" fmla="*/ 146405 h 6858000"/>
              <a:gd name="connsiteX805" fmla="*/ 4955599 w 7467600"/>
              <a:gd name="connsiteY805" fmla="*/ 247008 h 6858000"/>
              <a:gd name="connsiteX806" fmla="*/ 5210104 w 7467600"/>
              <a:gd name="connsiteY806" fmla="*/ 228123 h 6858000"/>
              <a:gd name="connsiteX807" fmla="*/ 5261015 w 7467600"/>
              <a:gd name="connsiteY807" fmla="*/ 227087 h 6858000"/>
              <a:gd name="connsiteX808" fmla="*/ 5861181 w 7467600"/>
              <a:gd name="connsiteY808" fmla="*/ 143093 h 6858000"/>
              <a:gd name="connsiteX809" fmla="*/ 5961252 w 7467600"/>
              <a:gd name="connsiteY809" fmla="*/ 114820 h 6858000"/>
              <a:gd name="connsiteX810" fmla="*/ 5944437 w 7467600"/>
              <a:gd name="connsiteY810" fmla="*/ 113829 h 6858000"/>
              <a:gd name="connsiteX811" fmla="*/ 3882765 w 7467600"/>
              <a:gd name="connsiteY811" fmla="*/ 0 h 6858000"/>
              <a:gd name="connsiteX812" fmla="*/ 3995099 w 7467600"/>
              <a:gd name="connsiteY812" fmla="*/ 0 h 6858000"/>
              <a:gd name="connsiteX813" fmla="*/ 4163818 w 7467600"/>
              <a:gd name="connsiteY813" fmla="*/ 234104 h 6858000"/>
              <a:gd name="connsiteX814" fmla="*/ 4172099 w 7467600"/>
              <a:gd name="connsiteY814" fmla="*/ 234207 h 6858000"/>
              <a:gd name="connsiteX815" fmla="*/ 4784282 w 7467600"/>
              <a:gd name="connsiteY815" fmla="*/ 276561 h 6858000"/>
              <a:gd name="connsiteX816" fmla="*/ 4801687 w 7467600"/>
              <a:gd name="connsiteY816" fmla="*/ 267764 h 6858000"/>
              <a:gd name="connsiteX817" fmla="*/ 6082788 w 7467600"/>
              <a:gd name="connsiteY817" fmla="*/ 64119 h 6858000"/>
              <a:gd name="connsiteX818" fmla="*/ 6099442 w 7467600"/>
              <a:gd name="connsiteY818" fmla="*/ 82568 h 6858000"/>
              <a:gd name="connsiteX819" fmla="*/ 4804137 w 7467600"/>
              <a:gd name="connsiteY819" fmla="*/ 320931 h 6858000"/>
              <a:gd name="connsiteX820" fmla="*/ 4227047 w 7467600"/>
              <a:gd name="connsiteY820" fmla="*/ 313415 h 6858000"/>
              <a:gd name="connsiteX821" fmla="*/ 4346041 w 7467600"/>
              <a:gd name="connsiteY821" fmla="*/ 456086 h 6858000"/>
              <a:gd name="connsiteX822" fmla="*/ 4870967 w 7467600"/>
              <a:gd name="connsiteY822" fmla="*/ 963061 h 6858000"/>
              <a:gd name="connsiteX823" fmla="*/ 4889647 w 7467600"/>
              <a:gd name="connsiteY823" fmla="*/ 957147 h 6858000"/>
              <a:gd name="connsiteX824" fmla="*/ 5422504 w 7467600"/>
              <a:gd name="connsiteY824" fmla="*/ 805191 h 6858000"/>
              <a:gd name="connsiteX825" fmla="*/ 6087656 w 7467600"/>
              <a:gd name="connsiteY825" fmla="*/ 826703 h 6858000"/>
              <a:gd name="connsiteX826" fmla="*/ 6058717 w 7467600"/>
              <a:gd name="connsiteY826" fmla="*/ 865992 h 6858000"/>
              <a:gd name="connsiteX827" fmla="*/ 4974153 w 7467600"/>
              <a:gd name="connsiteY827" fmla="*/ 1045456 h 6858000"/>
              <a:gd name="connsiteX828" fmla="*/ 5627835 w 7467600"/>
              <a:gd name="connsiteY828" fmla="*/ 1472077 h 6858000"/>
              <a:gd name="connsiteX829" fmla="*/ 5629817 w 7467600"/>
              <a:gd name="connsiteY829" fmla="*/ 1471412 h 6858000"/>
              <a:gd name="connsiteX830" fmla="*/ 5634124 w 7467600"/>
              <a:gd name="connsiteY830" fmla="*/ 1470572 h 6858000"/>
              <a:gd name="connsiteX831" fmla="*/ 5755832 w 7467600"/>
              <a:gd name="connsiteY831" fmla="*/ 1383886 h 6858000"/>
              <a:gd name="connsiteX832" fmla="*/ 6014186 w 7467600"/>
              <a:gd name="connsiteY832" fmla="*/ 1279799 h 6858000"/>
              <a:gd name="connsiteX833" fmla="*/ 6901619 w 7467600"/>
              <a:gd name="connsiteY833" fmla="*/ 1047874 h 6858000"/>
              <a:gd name="connsiteX834" fmla="*/ 6931566 w 7467600"/>
              <a:gd name="connsiteY834" fmla="*/ 1062034 h 6858000"/>
              <a:gd name="connsiteX835" fmla="*/ 5790982 w 7467600"/>
              <a:gd name="connsiteY835" fmla="*/ 1561380 h 6858000"/>
              <a:gd name="connsiteX836" fmla="*/ 6188971 w 7467600"/>
              <a:gd name="connsiteY836" fmla="*/ 1755168 h 6858000"/>
              <a:gd name="connsiteX837" fmla="*/ 6202446 w 7467600"/>
              <a:gd name="connsiteY837" fmla="*/ 1752268 h 6858000"/>
              <a:gd name="connsiteX838" fmla="*/ 7179560 w 7467600"/>
              <a:gd name="connsiteY838" fmla="*/ 1467551 h 6858000"/>
              <a:gd name="connsiteX839" fmla="*/ 7158730 w 7467600"/>
              <a:gd name="connsiteY839" fmla="*/ 1507835 h 6858000"/>
              <a:gd name="connsiteX840" fmla="*/ 6326959 w 7467600"/>
              <a:gd name="connsiteY840" fmla="*/ 1817686 h 6858000"/>
              <a:gd name="connsiteX841" fmla="*/ 6537433 w 7467600"/>
              <a:gd name="connsiteY841" fmla="*/ 1907790 h 6858000"/>
              <a:gd name="connsiteX842" fmla="*/ 6550221 w 7467600"/>
              <a:gd name="connsiteY842" fmla="*/ 1910729 h 6858000"/>
              <a:gd name="connsiteX843" fmla="*/ 6964438 w 7467600"/>
              <a:gd name="connsiteY843" fmla="*/ 2209505 h 6858000"/>
              <a:gd name="connsiteX844" fmla="*/ 7367862 w 7467600"/>
              <a:gd name="connsiteY844" fmla="*/ 2806833 h 6858000"/>
              <a:gd name="connsiteX845" fmla="*/ 7364329 w 7467600"/>
              <a:gd name="connsiteY845" fmla="*/ 2826907 h 6858000"/>
              <a:gd name="connsiteX846" fmla="*/ 7290545 w 7467600"/>
              <a:gd name="connsiteY846" fmla="*/ 2850663 h 6858000"/>
              <a:gd name="connsiteX847" fmla="*/ 6472036 w 7467600"/>
              <a:gd name="connsiteY847" fmla="*/ 1959003 h 6858000"/>
              <a:gd name="connsiteX848" fmla="*/ 5792897 w 7467600"/>
              <a:gd name="connsiteY848" fmla="*/ 1647747 h 6858000"/>
              <a:gd name="connsiteX849" fmla="*/ 5842751 w 7467600"/>
              <a:gd name="connsiteY849" fmla="*/ 1816112 h 6858000"/>
              <a:gd name="connsiteX850" fmla="*/ 5847424 w 7467600"/>
              <a:gd name="connsiteY850" fmla="*/ 1815776 h 6858000"/>
              <a:gd name="connsiteX851" fmla="*/ 6399821 w 7467600"/>
              <a:gd name="connsiteY851" fmla="*/ 2344799 h 6858000"/>
              <a:gd name="connsiteX852" fmla="*/ 6323232 w 7467600"/>
              <a:gd name="connsiteY852" fmla="*/ 2389634 h 6858000"/>
              <a:gd name="connsiteX853" fmla="*/ 5942958 w 7467600"/>
              <a:gd name="connsiteY853" fmla="*/ 2077708 h 6858000"/>
              <a:gd name="connsiteX854" fmla="*/ 5921559 w 7467600"/>
              <a:gd name="connsiteY854" fmla="*/ 2378596 h 6858000"/>
              <a:gd name="connsiteX855" fmla="*/ 5817651 w 7467600"/>
              <a:gd name="connsiteY855" fmla="*/ 3023919 h 6858000"/>
              <a:gd name="connsiteX856" fmla="*/ 5729634 w 7467600"/>
              <a:gd name="connsiteY856" fmla="*/ 3051849 h 6858000"/>
              <a:gd name="connsiteX857" fmla="*/ 5611018 w 7467600"/>
              <a:gd name="connsiteY857" fmla="*/ 2316769 h 6858000"/>
              <a:gd name="connsiteX858" fmla="*/ 5687608 w 7467600"/>
              <a:gd name="connsiteY858" fmla="*/ 2039972 h 6858000"/>
              <a:gd name="connsiteX859" fmla="*/ 5657554 w 7467600"/>
              <a:gd name="connsiteY859" fmla="*/ 1576445 h 6858000"/>
              <a:gd name="connsiteX860" fmla="*/ 5150475 w 7467600"/>
              <a:gd name="connsiteY860" fmla="*/ 1274012 h 6858000"/>
              <a:gd name="connsiteX861" fmla="*/ 5349142 w 7467600"/>
              <a:gd name="connsiteY861" fmla="*/ 2204405 h 6858000"/>
              <a:gd name="connsiteX862" fmla="*/ 5262214 w 7467600"/>
              <a:gd name="connsiteY862" fmla="*/ 2233836 h 6858000"/>
              <a:gd name="connsiteX863" fmla="*/ 4981539 w 7467600"/>
              <a:gd name="connsiteY863" fmla="*/ 1542201 h 6858000"/>
              <a:gd name="connsiteX864" fmla="*/ 4958461 w 7467600"/>
              <a:gd name="connsiteY864" fmla="*/ 1136957 h 6858000"/>
              <a:gd name="connsiteX865" fmla="*/ 4655015 w 7467600"/>
              <a:gd name="connsiteY865" fmla="*/ 891426 h 6858000"/>
              <a:gd name="connsiteX866" fmla="*/ 4348002 w 7467600"/>
              <a:gd name="connsiteY866" fmla="*/ 2205895 h 6858000"/>
              <a:gd name="connsiteX867" fmla="*/ 4262250 w 7467600"/>
              <a:gd name="connsiteY867" fmla="*/ 2219972 h 6858000"/>
              <a:gd name="connsiteX868" fmla="*/ 4550611 w 7467600"/>
              <a:gd name="connsiteY868" fmla="*/ 817540 h 6858000"/>
              <a:gd name="connsiteX869" fmla="*/ 4564418 w 7467600"/>
              <a:gd name="connsiteY869" fmla="*/ 808293 h 6858000"/>
              <a:gd name="connsiteX870" fmla="*/ 4266388 w 7467600"/>
              <a:gd name="connsiteY870" fmla="*/ 500083 h 6858000"/>
              <a:gd name="connsiteX871" fmla="*/ 4032842 w 7467600"/>
              <a:gd name="connsiteY871" fmla="*/ 211809 h 6858000"/>
              <a:gd name="connsiteX872" fmla="*/ 3882765 w 7467600"/>
              <a:gd name="connsiteY872" fmla="*/ 0 h 6858000"/>
              <a:gd name="connsiteX873" fmla="*/ 3721337 w 7467600"/>
              <a:gd name="connsiteY873" fmla="*/ 0 h 6858000"/>
              <a:gd name="connsiteX874" fmla="*/ 3797544 w 7467600"/>
              <a:gd name="connsiteY874" fmla="*/ 0 h 6858000"/>
              <a:gd name="connsiteX875" fmla="*/ 3775734 w 7467600"/>
              <a:gd name="connsiteY875" fmla="*/ 95131 h 6858000"/>
              <a:gd name="connsiteX876" fmla="*/ 3724807 w 7467600"/>
              <a:gd name="connsiteY876" fmla="*/ 272257 h 6858000"/>
              <a:gd name="connsiteX877" fmla="*/ 3726844 w 7467600"/>
              <a:gd name="connsiteY877" fmla="*/ 282988 h 6858000"/>
              <a:gd name="connsiteX878" fmla="*/ 3742664 w 7467600"/>
              <a:gd name="connsiteY878" fmla="*/ 279918 h 6858000"/>
              <a:gd name="connsiteX879" fmla="*/ 4103910 w 7467600"/>
              <a:gd name="connsiteY879" fmla="*/ 1161917 h 6858000"/>
              <a:gd name="connsiteX880" fmla="*/ 4020269 w 7467600"/>
              <a:gd name="connsiteY880" fmla="*/ 1200406 h 6858000"/>
              <a:gd name="connsiteX881" fmla="*/ 3674882 w 7467600"/>
              <a:gd name="connsiteY881" fmla="*/ 488524 h 6858000"/>
              <a:gd name="connsiteX882" fmla="*/ 3132682 w 7467600"/>
              <a:gd name="connsiteY882" fmla="*/ 1072284 h 6858000"/>
              <a:gd name="connsiteX883" fmla="*/ 2716346 w 7467600"/>
              <a:gd name="connsiteY883" fmla="*/ 1276376 h 6858000"/>
              <a:gd name="connsiteX884" fmla="*/ 2716772 w 7467600"/>
              <a:gd name="connsiteY884" fmla="*/ 1255462 h 6858000"/>
              <a:gd name="connsiteX885" fmla="*/ 3471096 w 7467600"/>
              <a:gd name="connsiteY885" fmla="*/ 437072 h 6858000"/>
              <a:gd name="connsiteX886" fmla="*/ 3639057 w 7467600"/>
              <a:gd name="connsiteY886" fmla="*/ 286334 h 6858000"/>
              <a:gd name="connsiteX887" fmla="*/ 3640309 w 7467600"/>
              <a:gd name="connsiteY887" fmla="*/ 284664 h 6858000"/>
              <a:gd name="connsiteX888" fmla="*/ 3646022 w 7467600"/>
              <a:gd name="connsiteY888" fmla="*/ 276711 h 6858000"/>
              <a:gd name="connsiteX889" fmla="*/ 3707943 w 7467600"/>
              <a:gd name="connsiteY889" fmla="*/ 65958 h 6858000"/>
              <a:gd name="connsiteX890" fmla="*/ 3721337 w 7467600"/>
              <a:gd name="connsiteY890" fmla="*/ 0 h 6858000"/>
              <a:gd name="connsiteX891" fmla="*/ 2867960 w 7467600"/>
              <a:gd name="connsiteY891" fmla="*/ 0 h 6858000"/>
              <a:gd name="connsiteX892" fmla="*/ 2926351 w 7467600"/>
              <a:gd name="connsiteY892" fmla="*/ 0 h 6858000"/>
              <a:gd name="connsiteX893" fmla="*/ 2902823 w 7467600"/>
              <a:gd name="connsiteY893" fmla="*/ 262929 h 6858000"/>
              <a:gd name="connsiteX894" fmla="*/ 2940663 w 7467600"/>
              <a:gd name="connsiteY894" fmla="*/ 140884 h 6858000"/>
              <a:gd name="connsiteX895" fmla="*/ 2947039 w 7467600"/>
              <a:gd name="connsiteY895" fmla="*/ 122524 h 6858000"/>
              <a:gd name="connsiteX896" fmla="*/ 2984316 w 7467600"/>
              <a:gd name="connsiteY896" fmla="*/ 0 h 6858000"/>
              <a:gd name="connsiteX897" fmla="*/ 3016114 w 7467600"/>
              <a:gd name="connsiteY897" fmla="*/ 0 h 6858000"/>
              <a:gd name="connsiteX898" fmla="*/ 2979949 w 7467600"/>
              <a:gd name="connsiteY898" fmla="*/ 119274 h 6858000"/>
              <a:gd name="connsiteX899" fmla="*/ 3023879 w 7467600"/>
              <a:gd name="connsiteY899" fmla="*/ 0 h 6858000"/>
              <a:gd name="connsiteX900" fmla="*/ 3105400 w 7467600"/>
              <a:gd name="connsiteY900" fmla="*/ 0 h 6858000"/>
              <a:gd name="connsiteX901" fmla="*/ 3094669 w 7467600"/>
              <a:gd name="connsiteY901" fmla="*/ 30308 h 6858000"/>
              <a:gd name="connsiteX902" fmla="*/ 2901945 w 7467600"/>
              <a:gd name="connsiteY902" fmla="*/ 466538 h 6858000"/>
              <a:gd name="connsiteX903" fmla="*/ 2815209 w 7467600"/>
              <a:gd name="connsiteY903" fmla="*/ 497361 h 6858000"/>
              <a:gd name="connsiteX904" fmla="*/ 2844845 w 7467600"/>
              <a:gd name="connsiteY904" fmla="*/ 127638 h 6858000"/>
              <a:gd name="connsiteX905" fmla="*/ 2867960 w 7467600"/>
              <a:gd name="connsiteY905" fmla="*/ 0 h 6858000"/>
              <a:gd name="connsiteX906" fmla="*/ 1057230 w 7467600"/>
              <a:gd name="connsiteY906" fmla="*/ 0 h 6858000"/>
              <a:gd name="connsiteX907" fmla="*/ 1111003 w 7467600"/>
              <a:gd name="connsiteY907" fmla="*/ 0 h 6858000"/>
              <a:gd name="connsiteX908" fmla="*/ 1125553 w 7467600"/>
              <a:gd name="connsiteY908" fmla="*/ 52588 h 6858000"/>
              <a:gd name="connsiteX909" fmla="*/ 1304276 w 7467600"/>
              <a:gd name="connsiteY909" fmla="*/ 476275 h 6858000"/>
              <a:gd name="connsiteX910" fmla="*/ 1492066 w 7467600"/>
              <a:gd name="connsiteY910" fmla="*/ 886333 h 6858000"/>
              <a:gd name="connsiteX911" fmla="*/ 1423698 w 7467600"/>
              <a:gd name="connsiteY911" fmla="*/ 710817 h 6858000"/>
              <a:gd name="connsiteX912" fmla="*/ 1357609 w 7467600"/>
              <a:gd name="connsiteY912" fmla="*/ 532892 h 6858000"/>
              <a:gd name="connsiteX913" fmla="*/ 1309550 w 7467600"/>
              <a:gd name="connsiteY913" fmla="*/ 374031 h 6858000"/>
              <a:gd name="connsiteX914" fmla="*/ 1193673 w 7467600"/>
              <a:gd name="connsiteY914" fmla="*/ 49533 h 6858000"/>
              <a:gd name="connsiteX915" fmla="*/ 1164391 w 7467600"/>
              <a:gd name="connsiteY915" fmla="*/ 0 h 6858000"/>
              <a:gd name="connsiteX916" fmla="*/ 1200666 w 7467600"/>
              <a:gd name="connsiteY916" fmla="*/ 0 h 6858000"/>
              <a:gd name="connsiteX917" fmla="*/ 1223408 w 7467600"/>
              <a:gd name="connsiteY917" fmla="*/ 38996 h 6858000"/>
              <a:gd name="connsiteX918" fmla="*/ 1339635 w 7467600"/>
              <a:gd name="connsiteY918" fmla="*/ 365517 h 6858000"/>
              <a:gd name="connsiteX919" fmla="*/ 1387469 w 7467600"/>
              <a:gd name="connsiteY919" fmla="*/ 523079 h 6858000"/>
              <a:gd name="connsiteX920" fmla="*/ 1452685 w 7467600"/>
              <a:gd name="connsiteY920" fmla="*/ 699806 h 6858000"/>
              <a:gd name="connsiteX921" fmla="*/ 1492092 w 7467600"/>
              <a:gd name="connsiteY921" fmla="*/ 800424 h 6858000"/>
              <a:gd name="connsiteX922" fmla="*/ 1455302 w 7467600"/>
              <a:gd name="connsiteY922" fmla="*/ 632913 h 6858000"/>
              <a:gd name="connsiteX923" fmla="*/ 1222336 w 7467600"/>
              <a:gd name="connsiteY923" fmla="*/ 9480 h 6858000"/>
              <a:gd name="connsiteX924" fmla="*/ 1214634 w 7467600"/>
              <a:gd name="connsiteY924" fmla="*/ 0 h 6858000"/>
              <a:gd name="connsiteX925" fmla="*/ 1289827 w 7467600"/>
              <a:gd name="connsiteY925" fmla="*/ 0 h 6858000"/>
              <a:gd name="connsiteX926" fmla="*/ 1321076 w 7467600"/>
              <a:gd name="connsiteY926" fmla="*/ 59722 h 6858000"/>
              <a:gd name="connsiteX927" fmla="*/ 1512579 w 7467600"/>
              <a:gd name="connsiteY927" fmla="*/ 626441 h 6858000"/>
              <a:gd name="connsiteX928" fmla="*/ 1506076 w 7467600"/>
              <a:gd name="connsiteY928" fmla="*/ 1089289 h 6858000"/>
              <a:gd name="connsiteX929" fmla="*/ 1486346 w 7467600"/>
              <a:gd name="connsiteY929" fmla="*/ 1079919 h 6858000"/>
              <a:gd name="connsiteX930" fmla="*/ 1070511 w 7467600"/>
              <a:gd name="connsiteY930" fmla="*/ 48609 h 6858000"/>
              <a:gd name="connsiteX931" fmla="*/ 1057230 w 7467600"/>
              <a:gd name="connsiteY931" fmla="*/ 0 h 6858000"/>
              <a:gd name="connsiteX932" fmla="*/ 43151 w 7467600"/>
              <a:gd name="connsiteY932" fmla="*/ 0 h 6858000"/>
              <a:gd name="connsiteX933" fmla="*/ 95283 w 7467600"/>
              <a:gd name="connsiteY933" fmla="*/ 0 h 6858000"/>
              <a:gd name="connsiteX934" fmla="*/ 300708 w 7467600"/>
              <a:gd name="connsiteY934" fmla="*/ 154571 h 6858000"/>
              <a:gd name="connsiteX935" fmla="*/ 530414 w 7467600"/>
              <a:gd name="connsiteY935" fmla="*/ 354673 h 6858000"/>
              <a:gd name="connsiteX936" fmla="*/ 333785 w 7467600"/>
              <a:gd name="connsiteY936" fmla="*/ 161564 h 6858000"/>
              <a:gd name="connsiteX937" fmla="*/ 147005 w 7467600"/>
              <a:gd name="connsiteY937" fmla="*/ 0 h 6858000"/>
              <a:gd name="connsiteX938" fmla="*/ 272509 w 7467600"/>
              <a:gd name="connsiteY938" fmla="*/ 0 h 6858000"/>
              <a:gd name="connsiteX939" fmla="*/ 326276 w 7467600"/>
              <a:gd name="connsiteY939" fmla="*/ 45847 h 6858000"/>
              <a:gd name="connsiteX940" fmla="*/ 823759 w 7467600"/>
              <a:gd name="connsiteY940" fmla="*/ 574145 h 6858000"/>
              <a:gd name="connsiteX941" fmla="*/ 811254 w 7467600"/>
              <a:gd name="connsiteY941" fmla="*/ 665546 h 6858000"/>
              <a:gd name="connsiteX942" fmla="*/ 154042 w 7467600"/>
              <a:gd name="connsiteY942" fmla="*/ 261522 h 6858000"/>
              <a:gd name="connsiteX943" fmla="*/ 13550 w 7467600"/>
              <a:gd name="connsiteY943" fmla="*/ 158423 h 6858000"/>
              <a:gd name="connsiteX944" fmla="*/ 0 w 7467600"/>
              <a:gd name="connsiteY944" fmla="*/ 146618 h 6858000"/>
              <a:gd name="connsiteX945" fmla="*/ 0 w 7467600"/>
              <a:gd name="connsiteY945" fmla="*/ 59161 h 6858000"/>
              <a:gd name="connsiteX946" fmla="*/ 45427 w 7467600"/>
              <a:gd name="connsiteY946" fmla="*/ 101078 h 6858000"/>
              <a:gd name="connsiteX947" fmla="*/ 630103 w 7467600"/>
              <a:gd name="connsiteY947" fmla="*/ 485885 h 6858000"/>
              <a:gd name="connsiteX948" fmla="*/ 532040 w 7467600"/>
              <a:gd name="connsiteY948" fmla="*/ 399359 h 6858000"/>
              <a:gd name="connsiteX949" fmla="*/ 517618 w 7467600"/>
              <a:gd name="connsiteY949" fmla="*/ 385726 h 6858000"/>
              <a:gd name="connsiteX950" fmla="*/ 285074 w 7467600"/>
              <a:gd name="connsiteY950" fmla="*/ 182755 h 6858000"/>
              <a:gd name="connsiteX951" fmla="*/ 43151 w 7467600"/>
              <a:gd name="connsiteY95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10696 w 7467600"/>
              <a:gd name="connsiteY4" fmla="*/ 6803861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467600 w 7467600"/>
              <a:gd name="connsiteY16" fmla="*/ 6805948 h 6858000"/>
              <a:gd name="connsiteX17" fmla="*/ 7467600 w 7467600"/>
              <a:gd name="connsiteY17" fmla="*/ 6831490 h 6858000"/>
              <a:gd name="connsiteX18" fmla="*/ 7410696 w 7467600"/>
              <a:gd name="connsiteY18" fmla="*/ 6803861 h 6858000"/>
              <a:gd name="connsiteX19" fmla="*/ 1019354 w 7467600"/>
              <a:gd name="connsiteY19" fmla="*/ 6315006 h 6858000"/>
              <a:gd name="connsiteX20" fmla="*/ 441046 w 7467600"/>
              <a:gd name="connsiteY20" fmla="*/ 6691153 h 6858000"/>
              <a:gd name="connsiteX21" fmla="*/ 1019354 w 7467600"/>
              <a:gd name="connsiteY21" fmla="*/ 6315006 h 6858000"/>
              <a:gd name="connsiteX22" fmla="*/ 991680 w 7467600"/>
              <a:gd name="connsiteY22" fmla="*/ 6298413 h 6858000"/>
              <a:gd name="connsiteX23" fmla="*/ 409060 w 7467600"/>
              <a:gd name="connsiteY23" fmla="*/ 6671470 h 6858000"/>
              <a:gd name="connsiteX24" fmla="*/ 991680 w 7467600"/>
              <a:gd name="connsiteY24" fmla="*/ 6298413 h 6858000"/>
              <a:gd name="connsiteX25" fmla="*/ 103333 w 7467600"/>
              <a:gd name="connsiteY25" fmla="*/ 5699602 h 6858000"/>
              <a:gd name="connsiteX26" fmla="*/ 233938 w 7467600"/>
              <a:gd name="connsiteY26" fmla="*/ 5809416 h 6858000"/>
              <a:gd name="connsiteX27" fmla="*/ 883580 w 7467600"/>
              <a:gd name="connsiteY27" fmla="*/ 6180710 h 6858000"/>
              <a:gd name="connsiteX28" fmla="*/ 487337 w 7467600"/>
              <a:gd name="connsiteY28" fmla="*/ 5950182 h 6858000"/>
              <a:gd name="connsiteX29" fmla="*/ 354051 w 7467600"/>
              <a:gd name="connsiteY29" fmla="*/ 5854912 h 6858000"/>
              <a:gd name="connsiteX30" fmla="*/ 195436 w 7467600"/>
              <a:gd name="connsiteY30" fmla="*/ 5755068 h 6858000"/>
              <a:gd name="connsiteX31" fmla="*/ 103333 w 7467600"/>
              <a:gd name="connsiteY31" fmla="*/ 5699602 h 6858000"/>
              <a:gd name="connsiteX32" fmla="*/ 5539432 w 7467600"/>
              <a:gd name="connsiteY32" fmla="*/ 5642928 h 6858000"/>
              <a:gd name="connsiteX33" fmla="*/ 5555462 w 7467600"/>
              <a:gd name="connsiteY33" fmla="*/ 5694454 h 6858000"/>
              <a:gd name="connsiteX34" fmla="*/ 5828270 w 7467600"/>
              <a:gd name="connsiteY34" fmla="*/ 6320663 h 6858000"/>
              <a:gd name="connsiteX35" fmla="*/ 5947416 w 7467600"/>
              <a:gd name="connsiteY35" fmla="*/ 6574846 h 6858000"/>
              <a:gd name="connsiteX36" fmla="*/ 5539432 w 7467600"/>
              <a:gd name="connsiteY36" fmla="*/ 5642928 h 6858000"/>
              <a:gd name="connsiteX37" fmla="*/ 51253 w 7467600"/>
              <a:gd name="connsiteY37" fmla="*/ 5631825 h 6858000"/>
              <a:gd name="connsiteX38" fmla="*/ 211622 w 7467600"/>
              <a:gd name="connsiteY38" fmla="*/ 5728803 h 6858000"/>
              <a:gd name="connsiteX39" fmla="*/ 371652 w 7467600"/>
              <a:gd name="connsiteY39" fmla="*/ 5829062 h 6858000"/>
              <a:gd name="connsiteX40" fmla="*/ 505903 w 7467600"/>
              <a:gd name="connsiteY40" fmla="*/ 5925221 h 6858000"/>
              <a:gd name="connsiteX41" fmla="*/ 899240 w 7467600"/>
              <a:gd name="connsiteY41" fmla="*/ 6153068 h 6858000"/>
              <a:gd name="connsiteX42" fmla="*/ 988114 w 7467600"/>
              <a:gd name="connsiteY42" fmla="*/ 6174204 h 6858000"/>
              <a:gd name="connsiteX43" fmla="*/ 845971 w 7467600"/>
              <a:gd name="connsiteY43" fmla="*/ 6067177 h 6858000"/>
              <a:gd name="connsiteX44" fmla="*/ 448057 w 7467600"/>
              <a:gd name="connsiteY44" fmla="*/ 5841376 h 6858000"/>
              <a:gd name="connsiteX45" fmla="*/ 51253 w 7467600"/>
              <a:gd name="connsiteY45" fmla="*/ 5631825 h 6858000"/>
              <a:gd name="connsiteX46" fmla="*/ 2606687 w 7467600"/>
              <a:gd name="connsiteY46" fmla="*/ 5630718 h 6858000"/>
              <a:gd name="connsiteX47" fmla="*/ 2645658 w 7467600"/>
              <a:gd name="connsiteY47" fmla="*/ 6640259 h 6858000"/>
              <a:gd name="connsiteX48" fmla="*/ 2606687 w 7467600"/>
              <a:gd name="connsiteY48" fmla="*/ 5630718 h 6858000"/>
              <a:gd name="connsiteX49" fmla="*/ 3642057 w 7467600"/>
              <a:gd name="connsiteY49" fmla="*/ 5573487 h 6858000"/>
              <a:gd name="connsiteX50" fmla="*/ 3632981 w 7467600"/>
              <a:gd name="connsiteY50" fmla="*/ 5579437 h 6858000"/>
              <a:gd name="connsiteX51" fmla="*/ 3382436 w 7467600"/>
              <a:gd name="connsiteY51" fmla="*/ 5952726 h 6858000"/>
              <a:gd name="connsiteX52" fmla="*/ 3191929 w 7467600"/>
              <a:gd name="connsiteY52" fmla="*/ 6662669 h 6858000"/>
              <a:gd name="connsiteX53" fmla="*/ 3369898 w 7467600"/>
              <a:gd name="connsiteY53" fmla="*/ 6081771 h 6858000"/>
              <a:gd name="connsiteX54" fmla="*/ 3642057 w 7467600"/>
              <a:gd name="connsiteY54" fmla="*/ 5573487 h 6858000"/>
              <a:gd name="connsiteX55" fmla="*/ 2650666 w 7467600"/>
              <a:gd name="connsiteY55" fmla="*/ 5530686 h 6858000"/>
              <a:gd name="connsiteX56" fmla="*/ 2650249 w 7467600"/>
              <a:gd name="connsiteY56" fmla="*/ 5532101 h 6858000"/>
              <a:gd name="connsiteX57" fmla="*/ 2663808 w 7467600"/>
              <a:gd name="connsiteY57" fmla="*/ 6535215 h 6858000"/>
              <a:gd name="connsiteX58" fmla="*/ 2665418 w 7467600"/>
              <a:gd name="connsiteY58" fmla="*/ 6132756 h 6858000"/>
              <a:gd name="connsiteX59" fmla="*/ 2650666 w 7467600"/>
              <a:gd name="connsiteY59" fmla="*/ 5530686 h 6858000"/>
              <a:gd name="connsiteX60" fmla="*/ 2680277 w 7467600"/>
              <a:gd name="connsiteY60" fmla="*/ 5479204 h 6858000"/>
              <a:gd name="connsiteX61" fmla="*/ 2678972 w 7467600"/>
              <a:gd name="connsiteY61" fmla="*/ 5481582 h 6858000"/>
              <a:gd name="connsiteX62" fmla="*/ 2696666 w 7467600"/>
              <a:gd name="connsiteY62" fmla="*/ 6133836 h 6858000"/>
              <a:gd name="connsiteX63" fmla="*/ 2695769 w 7467600"/>
              <a:gd name="connsiteY63" fmla="*/ 6390955 h 6858000"/>
              <a:gd name="connsiteX64" fmla="*/ 2739893 w 7467600"/>
              <a:gd name="connsiteY64" fmla="*/ 6108357 h 6858000"/>
              <a:gd name="connsiteX65" fmla="*/ 2680277 w 7467600"/>
              <a:gd name="connsiteY65" fmla="*/ 5479204 h 6858000"/>
              <a:gd name="connsiteX66" fmla="*/ 1132195 w 7467600"/>
              <a:gd name="connsiteY66" fmla="*/ 5467980 h 6858000"/>
              <a:gd name="connsiteX67" fmla="*/ 1679056 w 7467600"/>
              <a:gd name="connsiteY67" fmla="*/ 5516907 h 6858000"/>
              <a:gd name="connsiteX68" fmla="*/ 2128648 w 7467600"/>
              <a:gd name="connsiteY68" fmla="*/ 5474249 h 6858000"/>
              <a:gd name="connsiteX69" fmla="*/ 1825619 w 7467600"/>
              <a:gd name="connsiteY69" fmla="*/ 5478447 h 6858000"/>
              <a:gd name="connsiteX70" fmla="*/ 1737798 w 7467600"/>
              <a:gd name="connsiteY70" fmla="*/ 5483353 h 6858000"/>
              <a:gd name="connsiteX71" fmla="*/ 1132195 w 7467600"/>
              <a:gd name="connsiteY71" fmla="*/ 5467980 h 6858000"/>
              <a:gd name="connsiteX72" fmla="*/ 1456157 w 7467600"/>
              <a:gd name="connsiteY72" fmla="*/ 5371404 h 6858000"/>
              <a:gd name="connsiteX73" fmla="*/ 1244432 w 7467600"/>
              <a:gd name="connsiteY73" fmla="*/ 5385601 h 6858000"/>
              <a:gd name="connsiteX74" fmla="*/ 973990 w 7467600"/>
              <a:gd name="connsiteY74" fmla="*/ 5424940 h 6858000"/>
              <a:gd name="connsiteX75" fmla="*/ 1103809 w 7467600"/>
              <a:gd name="connsiteY75" fmla="*/ 5433720 h 6858000"/>
              <a:gd name="connsiteX76" fmla="*/ 1123454 w 7467600"/>
              <a:gd name="connsiteY76" fmla="*/ 5435727 h 6858000"/>
              <a:gd name="connsiteX77" fmla="*/ 1737017 w 7467600"/>
              <a:gd name="connsiteY77" fmla="*/ 5452183 h 6858000"/>
              <a:gd name="connsiteX78" fmla="*/ 1824397 w 7467600"/>
              <a:gd name="connsiteY78" fmla="*/ 5447757 h 6858000"/>
              <a:gd name="connsiteX79" fmla="*/ 2070059 w 7467600"/>
              <a:gd name="connsiteY79" fmla="*/ 5441660 h 6858000"/>
              <a:gd name="connsiteX80" fmla="*/ 1456157 w 7467600"/>
              <a:gd name="connsiteY80" fmla="*/ 5371404 h 6858000"/>
              <a:gd name="connsiteX81" fmla="*/ 4988186 w 7467600"/>
              <a:gd name="connsiteY81" fmla="*/ 5216467 h 6858000"/>
              <a:gd name="connsiteX82" fmla="*/ 4777334 w 7467600"/>
              <a:gd name="connsiteY82" fmla="*/ 5406072 h 6858000"/>
              <a:gd name="connsiteX83" fmla="*/ 4718341 w 7467600"/>
              <a:gd name="connsiteY83" fmla="*/ 5468043 h 6858000"/>
              <a:gd name="connsiteX84" fmla="*/ 4604655 w 7467600"/>
              <a:gd name="connsiteY84" fmla="*/ 5583434 h 6858000"/>
              <a:gd name="connsiteX85" fmla="*/ 4565074 w 7467600"/>
              <a:gd name="connsiteY85" fmla="*/ 5618550 h 6858000"/>
              <a:gd name="connsiteX86" fmla="*/ 4988186 w 7467600"/>
              <a:gd name="connsiteY86" fmla="*/ 5216467 h 6858000"/>
              <a:gd name="connsiteX87" fmla="*/ 4978032 w 7467600"/>
              <a:gd name="connsiteY87" fmla="*/ 5183809 h 6858000"/>
              <a:gd name="connsiteX88" fmla="*/ 4463413 w 7467600"/>
              <a:gd name="connsiteY88" fmla="*/ 5615162 h 6858000"/>
              <a:gd name="connsiteX89" fmla="*/ 4358134 w 7467600"/>
              <a:gd name="connsiteY89" fmla="*/ 5742791 h 6858000"/>
              <a:gd name="connsiteX90" fmla="*/ 4376219 w 7467600"/>
              <a:gd name="connsiteY90" fmla="*/ 5729027 h 6858000"/>
              <a:gd name="connsiteX91" fmla="*/ 4582340 w 7467600"/>
              <a:gd name="connsiteY91" fmla="*/ 5561037 h 6858000"/>
              <a:gd name="connsiteX92" fmla="*/ 4694684 w 7467600"/>
              <a:gd name="connsiteY92" fmla="*/ 5447098 h 6858000"/>
              <a:gd name="connsiteX93" fmla="*/ 4754123 w 7467600"/>
              <a:gd name="connsiteY93" fmla="*/ 5384643 h 6858000"/>
              <a:gd name="connsiteX94" fmla="*/ 4978032 w 7467600"/>
              <a:gd name="connsiteY94" fmla="*/ 5183809 h 6858000"/>
              <a:gd name="connsiteX95" fmla="*/ 1903353 w 7467600"/>
              <a:gd name="connsiteY95" fmla="*/ 5044827 h 6858000"/>
              <a:gd name="connsiteX96" fmla="*/ 1936931 w 7467600"/>
              <a:gd name="connsiteY96" fmla="*/ 5093954 h 6858000"/>
              <a:gd name="connsiteX97" fmla="*/ 2195868 w 7467600"/>
              <a:gd name="connsiteY97" fmla="*/ 5396574 h 6858000"/>
              <a:gd name="connsiteX98" fmla="*/ 2088852 w 7467600"/>
              <a:gd name="connsiteY98" fmla="*/ 5166123 h 6858000"/>
              <a:gd name="connsiteX99" fmla="*/ 1958241 w 7467600"/>
              <a:gd name="connsiteY99" fmla="*/ 5067955 h 6858000"/>
              <a:gd name="connsiteX100" fmla="*/ 1903353 w 7467600"/>
              <a:gd name="connsiteY100" fmla="*/ 5044827 h 6858000"/>
              <a:gd name="connsiteX101" fmla="*/ 1979378 w 7467600"/>
              <a:gd name="connsiteY101" fmla="*/ 4769504 h 6858000"/>
              <a:gd name="connsiteX102" fmla="*/ 2882120 w 7467600"/>
              <a:gd name="connsiteY102" fmla="*/ 5064547 h 6858000"/>
              <a:gd name="connsiteX103" fmla="*/ 2793103 w 7467600"/>
              <a:gd name="connsiteY103" fmla="*/ 5039699 h 6858000"/>
              <a:gd name="connsiteX104" fmla="*/ 2770041 w 7467600"/>
              <a:gd name="connsiteY104" fmla="*/ 5033634 h 6858000"/>
              <a:gd name="connsiteX105" fmla="*/ 1979378 w 7467600"/>
              <a:gd name="connsiteY105" fmla="*/ 4769504 h 6858000"/>
              <a:gd name="connsiteX106" fmla="*/ 1927410 w 7467600"/>
              <a:gd name="connsiteY106" fmla="*/ 4716164 h 6858000"/>
              <a:gd name="connsiteX107" fmla="*/ 1959587 w 7467600"/>
              <a:gd name="connsiteY107" fmla="*/ 4728849 h 6858000"/>
              <a:gd name="connsiteX108" fmla="*/ 2777707 w 7467600"/>
              <a:gd name="connsiteY108" fmla="*/ 5003991 h 6858000"/>
              <a:gd name="connsiteX109" fmla="*/ 2800768 w 7467600"/>
              <a:gd name="connsiteY109" fmla="*/ 5010056 h 6858000"/>
              <a:gd name="connsiteX110" fmla="*/ 2879408 w 7467600"/>
              <a:gd name="connsiteY110" fmla="*/ 5031590 h 6858000"/>
              <a:gd name="connsiteX111" fmla="*/ 2862295 w 7467600"/>
              <a:gd name="connsiteY111" fmla="*/ 5022958 h 6858000"/>
              <a:gd name="connsiteX112" fmla="*/ 2813343 w 7467600"/>
              <a:gd name="connsiteY112" fmla="*/ 4998369 h 6858000"/>
              <a:gd name="connsiteX113" fmla="*/ 2646245 w 7467600"/>
              <a:gd name="connsiteY113" fmla="*/ 4930999 h 6858000"/>
              <a:gd name="connsiteX114" fmla="*/ 1999243 w 7467600"/>
              <a:gd name="connsiteY114" fmla="*/ 4730524 h 6858000"/>
              <a:gd name="connsiteX115" fmla="*/ 1979527 w 7467600"/>
              <a:gd name="connsiteY115" fmla="*/ 4726651 h 6858000"/>
              <a:gd name="connsiteX116" fmla="*/ 1927410 w 7467600"/>
              <a:gd name="connsiteY116" fmla="*/ 4716164 h 6858000"/>
              <a:gd name="connsiteX117" fmla="*/ 1997014 w 7467600"/>
              <a:gd name="connsiteY117" fmla="*/ 4698007 h 6858000"/>
              <a:gd name="connsiteX118" fmla="*/ 2005458 w 7467600"/>
              <a:gd name="connsiteY118" fmla="*/ 4699540 h 6858000"/>
              <a:gd name="connsiteX119" fmla="*/ 2657186 w 7467600"/>
              <a:gd name="connsiteY119" fmla="*/ 4901687 h 6858000"/>
              <a:gd name="connsiteX120" fmla="*/ 2826662 w 7467600"/>
              <a:gd name="connsiteY120" fmla="*/ 4970362 h 6858000"/>
              <a:gd name="connsiteX121" fmla="*/ 2876100 w 7467600"/>
              <a:gd name="connsiteY121" fmla="*/ 4995397 h 6858000"/>
              <a:gd name="connsiteX122" fmla="*/ 3042600 w 7467600"/>
              <a:gd name="connsiteY122" fmla="*/ 5059532 h 6858000"/>
              <a:gd name="connsiteX123" fmla="*/ 1997014 w 7467600"/>
              <a:gd name="connsiteY123" fmla="*/ 4698007 h 6858000"/>
              <a:gd name="connsiteX124" fmla="*/ 2305292 w 7467600"/>
              <a:gd name="connsiteY124" fmla="*/ 4219492 h 6858000"/>
              <a:gd name="connsiteX125" fmla="*/ 3360922 w 7467600"/>
              <a:gd name="connsiteY125" fmla="*/ 4529373 h 6858000"/>
              <a:gd name="connsiteX126" fmla="*/ 3492420 w 7467600"/>
              <a:gd name="connsiteY126" fmla="*/ 4510145 h 6858000"/>
              <a:gd name="connsiteX127" fmla="*/ 3364086 w 7467600"/>
              <a:gd name="connsiteY127" fmla="*/ 4480340 h 6858000"/>
              <a:gd name="connsiteX128" fmla="*/ 3225818 w 7467600"/>
              <a:gd name="connsiteY128" fmla="*/ 4411822 h 6858000"/>
              <a:gd name="connsiteX129" fmla="*/ 3129696 w 7467600"/>
              <a:gd name="connsiteY129" fmla="*/ 4360704 h 6858000"/>
              <a:gd name="connsiteX130" fmla="*/ 2814545 w 7467600"/>
              <a:gd name="connsiteY130" fmla="*/ 4282955 h 6858000"/>
              <a:gd name="connsiteX131" fmla="*/ 2305292 w 7467600"/>
              <a:gd name="connsiteY131" fmla="*/ 4219492 h 6858000"/>
              <a:gd name="connsiteX132" fmla="*/ 2626982 w 7467600"/>
              <a:gd name="connsiteY132" fmla="*/ 4206450 h 6858000"/>
              <a:gd name="connsiteX133" fmla="*/ 2490617 w 7467600"/>
              <a:gd name="connsiteY133" fmla="*/ 4206951 h 6858000"/>
              <a:gd name="connsiteX134" fmla="*/ 2819869 w 7467600"/>
              <a:gd name="connsiteY134" fmla="*/ 4252936 h 6858000"/>
              <a:gd name="connsiteX135" fmla="*/ 3143018 w 7467600"/>
              <a:gd name="connsiteY135" fmla="*/ 4332698 h 6858000"/>
              <a:gd name="connsiteX136" fmla="*/ 3241520 w 7467600"/>
              <a:gd name="connsiteY136" fmla="*/ 4385112 h 6858000"/>
              <a:gd name="connsiteX137" fmla="*/ 3374575 w 7467600"/>
              <a:gd name="connsiteY137" fmla="*/ 4451517 h 6858000"/>
              <a:gd name="connsiteX138" fmla="*/ 3505221 w 7467600"/>
              <a:gd name="connsiteY138" fmla="*/ 4480757 h 6858000"/>
              <a:gd name="connsiteX139" fmla="*/ 2626982 w 7467600"/>
              <a:gd name="connsiteY139" fmla="*/ 4206450 h 6858000"/>
              <a:gd name="connsiteX140" fmla="*/ 1310106 w 7467600"/>
              <a:gd name="connsiteY140" fmla="*/ 3943217 h 6858000"/>
              <a:gd name="connsiteX141" fmla="*/ 854994 w 7467600"/>
              <a:gd name="connsiteY141" fmla="*/ 4399136 h 6858000"/>
              <a:gd name="connsiteX142" fmla="*/ 742462 w 7467600"/>
              <a:gd name="connsiteY142" fmla="*/ 4594648 h 6858000"/>
              <a:gd name="connsiteX143" fmla="*/ 820602 w 7467600"/>
              <a:gd name="connsiteY143" fmla="*/ 4485915 h 6858000"/>
              <a:gd name="connsiteX144" fmla="*/ 878295 w 7467600"/>
              <a:gd name="connsiteY144" fmla="*/ 4403594 h 6858000"/>
              <a:gd name="connsiteX145" fmla="*/ 1240607 w 7467600"/>
              <a:gd name="connsiteY145" fmla="*/ 4010401 h 6858000"/>
              <a:gd name="connsiteX146" fmla="*/ 1310106 w 7467600"/>
              <a:gd name="connsiteY146" fmla="*/ 3943217 h 6858000"/>
              <a:gd name="connsiteX147" fmla="*/ 1423113 w 7467600"/>
              <a:gd name="connsiteY147" fmla="*/ 3874565 h 6858000"/>
              <a:gd name="connsiteX148" fmla="*/ 1260565 w 7467600"/>
              <a:gd name="connsiteY148" fmla="*/ 4031982 h 6858000"/>
              <a:gd name="connsiteX149" fmla="*/ 901900 w 7467600"/>
              <a:gd name="connsiteY149" fmla="*/ 4421236 h 6858000"/>
              <a:gd name="connsiteX150" fmla="*/ 845044 w 7467600"/>
              <a:gd name="connsiteY150" fmla="*/ 4502436 h 6858000"/>
              <a:gd name="connsiteX151" fmla="*/ 685926 w 7467600"/>
              <a:gd name="connsiteY151" fmla="*/ 4703069 h 6858000"/>
              <a:gd name="connsiteX152" fmla="*/ 684248 w 7467600"/>
              <a:gd name="connsiteY152" fmla="*/ 4706721 h 6858000"/>
              <a:gd name="connsiteX153" fmla="*/ 1423113 w 7467600"/>
              <a:gd name="connsiteY153" fmla="*/ 3874565 h 6858000"/>
              <a:gd name="connsiteX154" fmla="*/ 3316479 w 7467600"/>
              <a:gd name="connsiteY154" fmla="*/ 3872136 h 6858000"/>
              <a:gd name="connsiteX155" fmla="*/ 3546806 w 7467600"/>
              <a:gd name="connsiteY155" fmla="*/ 4356139 h 6858000"/>
              <a:gd name="connsiteX156" fmla="*/ 3364433 w 7467600"/>
              <a:gd name="connsiteY156" fmla="*/ 3953121 h 6858000"/>
              <a:gd name="connsiteX157" fmla="*/ 3316479 w 7467600"/>
              <a:gd name="connsiteY157" fmla="*/ 3872136 h 6858000"/>
              <a:gd name="connsiteX158" fmla="*/ 3291335 w 7467600"/>
              <a:gd name="connsiteY158" fmla="*/ 3767420 h 6858000"/>
              <a:gd name="connsiteX159" fmla="*/ 3390805 w 7467600"/>
              <a:gd name="connsiteY159" fmla="*/ 3937163 h 6858000"/>
              <a:gd name="connsiteX160" fmla="*/ 3579062 w 7467600"/>
              <a:gd name="connsiteY160" fmla="*/ 4359040 h 6858000"/>
              <a:gd name="connsiteX161" fmla="*/ 3467355 w 7467600"/>
              <a:gd name="connsiteY161" fmla="*/ 3988130 h 6858000"/>
              <a:gd name="connsiteX162" fmla="*/ 3310753 w 7467600"/>
              <a:gd name="connsiteY162" fmla="*/ 3787140 h 6858000"/>
              <a:gd name="connsiteX163" fmla="*/ 3291335 w 7467600"/>
              <a:gd name="connsiteY163" fmla="*/ 3767420 h 6858000"/>
              <a:gd name="connsiteX164" fmla="*/ 1635889 w 7467600"/>
              <a:gd name="connsiteY164" fmla="*/ 3709494 h 6858000"/>
              <a:gd name="connsiteX165" fmla="*/ 1634800 w 7467600"/>
              <a:gd name="connsiteY165" fmla="*/ 3731111 h 6858000"/>
              <a:gd name="connsiteX166" fmla="*/ 1635889 w 7467600"/>
              <a:gd name="connsiteY166" fmla="*/ 3709494 h 6858000"/>
              <a:gd name="connsiteX167" fmla="*/ 1510397 w 7467600"/>
              <a:gd name="connsiteY167" fmla="*/ 3684705 h 6858000"/>
              <a:gd name="connsiteX168" fmla="*/ 1146550 w 7467600"/>
              <a:gd name="connsiteY168" fmla="*/ 3802012 h 6858000"/>
              <a:gd name="connsiteX169" fmla="*/ 698834 w 7467600"/>
              <a:gd name="connsiteY169" fmla="*/ 3952272 h 6858000"/>
              <a:gd name="connsiteX170" fmla="*/ 34256 w 7467600"/>
              <a:gd name="connsiteY170" fmla="*/ 4347603 h 6858000"/>
              <a:gd name="connsiteX171" fmla="*/ 527241 w 7467600"/>
              <a:gd name="connsiteY171" fmla="*/ 4065078 h 6858000"/>
              <a:gd name="connsiteX172" fmla="*/ 1510397 w 7467600"/>
              <a:gd name="connsiteY172" fmla="*/ 3684705 h 6858000"/>
              <a:gd name="connsiteX173" fmla="*/ 1313114 w 7467600"/>
              <a:gd name="connsiteY173" fmla="*/ 3655216 h 6858000"/>
              <a:gd name="connsiteX174" fmla="*/ 1109304 w 7467600"/>
              <a:gd name="connsiteY174" fmla="*/ 3669030 h 6858000"/>
              <a:gd name="connsiteX175" fmla="*/ 8129 w 7467600"/>
              <a:gd name="connsiteY175" fmla="*/ 4330519 h 6858000"/>
              <a:gd name="connsiteX176" fmla="*/ 687572 w 7467600"/>
              <a:gd name="connsiteY176" fmla="*/ 3925629 h 6858000"/>
              <a:gd name="connsiteX177" fmla="*/ 1138365 w 7467600"/>
              <a:gd name="connsiteY177" fmla="*/ 3774515 h 6858000"/>
              <a:gd name="connsiteX178" fmla="*/ 1505579 w 7467600"/>
              <a:gd name="connsiteY178" fmla="*/ 3655526 h 6858000"/>
              <a:gd name="connsiteX179" fmla="*/ 1313114 w 7467600"/>
              <a:gd name="connsiteY179" fmla="*/ 3655216 h 6858000"/>
              <a:gd name="connsiteX180" fmla="*/ 3655073 w 7467600"/>
              <a:gd name="connsiteY180" fmla="*/ 3650884 h 6858000"/>
              <a:gd name="connsiteX181" fmla="*/ 3989938 w 7467600"/>
              <a:gd name="connsiteY181" fmla="*/ 3991685 h 6858000"/>
              <a:gd name="connsiteX182" fmla="*/ 4393907 w 7467600"/>
              <a:gd name="connsiteY182" fmla="*/ 4261258 h 6858000"/>
              <a:gd name="connsiteX183" fmla="*/ 4648051 w 7467600"/>
              <a:gd name="connsiteY183" fmla="*/ 4374051 h 6858000"/>
              <a:gd name="connsiteX184" fmla="*/ 4383389 w 7467600"/>
              <a:gd name="connsiteY184" fmla="*/ 4184369 h 6858000"/>
              <a:gd name="connsiteX185" fmla="*/ 4165508 w 7467600"/>
              <a:gd name="connsiteY185" fmla="*/ 4035196 h 6858000"/>
              <a:gd name="connsiteX186" fmla="*/ 4068162 w 7467600"/>
              <a:gd name="connsiteY186" fmla="*/ 3953394 h 6858000"/>
              <a:gd name="connsiteX187" fmla="*/ 3981416 w 7467600"/>
              <a:gd name="connsiteY187" fmla="*/ 3880482 h 6858000"/>
              <a:gd name="connsiteX188" fmla="*/ 3800147 w 7467600"/>
              <a:gd name="connsiteY188" fmla="*/ 3749872 h 6858000"/>
              <a:gd name="connsiteX189" fmla="*/ 3655073 w 7467600"/>
              <a:gd name="connsiteY189" fmla="*/ 3650884 h 6858000"/>
              <a:gd name="connsiteX190" fmla="*/ 3670252 w 7467600"/>
              <a:gd name="connsiteY190" fmla="*/ 3622798 h 6858000"/>
              <a:gd name="connsiteX191" fmla="*/ 3817258 w 7467600"/>
              <a:gd name="connsiteY191" fmla="*/ 3723577 h 6858000"/>
              <a:gd name="connsiteX192" fmla="*/ 4000461 w 7467600"/>
              <a:gd name="connsiteY192" fmla="*/ 3855966 h 6858000"/>
              <a:gd name="connsiteX193" fmla="*/ 4088180 w 7467600"/>
              <a:gd name="connsiteY193" fmla="*/ 3929774 h 6858000"/>
              <a:gd name="connsiteX194" fmla="*/ 4184555 w 7467600"/>
              <a:gd name="connsiteY194" fmla="*/ 4010683 h 6858000"/>
              <a:gd name="connsiteX195" fmla="*/ 4399563 w 7467600"/>
              <a:gd name="connsiteY195" fmla="*/ 4158106 h 6858000"/>
              <a:gd name="connsiteX196" fmla="*/ 4684469 w 7467600"/>
              <a:gd name="connsiteY196" fmla="*/ 4364680 h 6858000"/>
              <a:gd name="connsiteX197" fmla="*/ 4690271 w 7467600"/>
              <a:gd name="connsiteY197" fmla="*/ 4370034 h 6858000"/>
              <a:gd name="connsiteX198" fmla="*/ 4136093 w 7467600"/>
              <a:gd name="connsiteY198" fmla="*/ 3858466 h 6858000"/>
              <a:gd name="connsiteX199" fmla="*/ 3670252 w 7467600"/>
              <a:gd name="connsiteY199" fmla="*/ 3622798 h 6858000"/>
              <a:gd name="connsiteX200" fmla="*/ 4440129 w 7467600"/>
              <a:gd name="connsiteY200" fmla="*/ 3448571 h 6858000"/>
              <a:gd name="connsiteX201" fmla="*/ 4856525 w 7467600"/>
              <a:gd name="connsiteY201" fmla="*/ 3915351 h 6858000"/>
              <a:gd name="connsiteX202" fmla="*/ 5059055 w 7467600"/>
              <a:gd name="connsiteY202" fmla="*/ 4108918 h 6858000"/>
              <a:gd name="connsiteX203" fmla="*/ 5290070 w 7467600"/>
              <a:gd name="connsiteY203" fmla="*/ 4263619 h 6858000"/>
              <a:gd name="connsiteX204" fmla="*/ 4834991 w 7467600"/>
              <a:gd name="connsiteY204" fmla="*/ 3830985 h 6858000"/>
              <a:gd name="connsiteX205" fmla="*/ 4440129 w 7467600"/>
              <a:gd name="connsiteY205" fmla="*/ 3448571 h 6858000"/>
              <a:gd name="connsiteX206" fmla="*/ 4441737 w 7467600"/>
              <a:gd name="connsiteY206" fmla="*/ 3399734 h 6858000"/>
              <a:gd name="connsiteX207" fmla="*/ 4431236 w 7467600"/>
              <a:gd name="connsiteY207" fmla="*/ 3400954 h 6858000"/>
              <a:gd name="connsiteX208" fmla="*/ 4557150 w 7467600"/>
              <a:gd name="connsiteY208" fmla="*/ 3510023 h 6858000"/>
              <a:gd name="connsiteX209" fmla="*/ 4856936 w 7467600"/>
              <a:gd name="connsiteY209" fmla="*/ 3809146 h 6858000"/>
              <a:gd name="connsiteX210" fmla="*/ 5111996 w 7467600"/>
              <a:gd name="connsiteY210" fmla="*/ 4065759 h 6858000"/>
              <a:gd name="connsiteX211" fmla="*/ 5388878 w 7467600"/>
              <a:gd name="connsiteY211" fmla="*/ 4300185 h 6858000"/>
              <a:gd name="connsiteX212" fmla="*/ 5425556 w 7467600"/>
              <a:gd name="connsiteY212" fmla="*/ 4308967 h 6858000"/>
              <a:gd name="connsiteX213" fmla="*/ 4943646 w 7467600"/>
              <a:gd name="connsiteY213" fmla="*/ 3822916 h 6858000"/>
              <a:gd name="connsiteX214" fmla="*/ 4594837 w 7467600"/>
              <a:gd name="connsiteY214" fmla="*/ 3532274 h 6858000"/>
              <a:gd name="connsiteX215" fmla="*/ 4441737 w 7467600"/>
              <a:gd name="connsiteY215" fmla="*/ 3399734 h 6858000"/>
              <a:gd name="connsiteX216" fmla="*/ 5425834 w 7467600"/>
              <a:gd name="connsiteY216" fmla="*/ 3162785 h 6858000"/>
              <a:gd name="connsiteX217" fmla="*/ 5401644 w 7467600"/>
              <a:gd name="connsiteY217" fmla="*/ 3617847 h 6858000"/>
              <a:gd name="connsiteX218" fmla="*/ 5467256 w 7467600"/>
              <a:gd name="connsiteY218" fmla="*/ 4175494 h 6858000"/>
              <a:gd name="connsiteX219" fmla="*/ 5448069 w 7467600"/>
              <a:gd name="connsiteY219" fmla="*/ 3567554 h 6858000"/>
              <a:gd name="connsiteX220" fmla="*/ 5425834 w 7467600"/>
              <a:gd name="connsiteY220" fmla="*/ 3162785 h 6858000"/>
              <a:gd name="connsiteX221" fmla="*/ 1318687 w 7467600"/>
              <a:gd name="connsiteY221" fmla="*/ 3113840 h 6858000"/>
              <a:gd name="connsiteX222" fmla="*/ 1066793 w 7467600"/>
              <a:gd name="connsiteY222" fmla="*/ 3212171 h 6858000"/>
              <a:gd name="connsiteX223" fmla="*/ 993319 w 7467600"/>
              <a:gd name="connsiteY223" fmla="*/ 3247648 h 6858000"/>
              <a:gd name="connsiteX224" fmla="*/ 853081 w 7467600"/>
              <a:gd name="connsiteY224" fmla="*/ 3312410 h 6858000"/>
              <a:gd name="connsiteX225" fmla="*/ 805957 w 7467600"/>
              <a:gd name="connsiteY225" fmla="*/ 3330443 h 6858000"/>
              <a:gd name="connsiteX226" fmla="*/ 1318687 w 7467600"/>
              <a:gd name="connsiteY226" fmla="*/ 3113840 h 6858000"/>
              <a:gd name="connsiteX227" fmla="*/ 5453702 w 7467600"/>
              <a:gd name="connsiteY227" fmla="*/ 3090882 h 6858000"/>
              <a:gd name="connsiteX228" fmla="*/ 5480135 w 7467600"/>
              <a:gd name="connsiteY228" fmla="*/ 3565802 h 6858000"/>
              <a:gd name="connsiteX229" fmla="*/ 5499023 w 7467600"/>
              <a:gd name="connsiteY229" fmla="*/ 4166310 h 6858000"/>
              <a:gd name="connsiteX230" fmla="*/ 5547022 w 7467600"/>
              <a:gd name="connsiteY230" fmla="*/ 3607838 h 6858000"/>
              <a:gd name="connsiteX231" fmla="*/ 5515964 w 7467600"/>
              <a:gd name="connsiteY231" fmla="*/ 3378541 h 6858000"/>
              <a:gd name="connsiteX232" fmla="*/ 5453702 w 7467600"/>
              <a:gd name="connsiteY232" fmla="*/ 3090882 h 6858000"/>
              <a:gd name="connsiteX233" fmla="*/ 1238695 w 7467600"/>
              <a:gd name="connsiteY233" fmla="*/ 3076820 h 6858000"/>
              <a:gd name="connsiteX234" fmla="*/ 716371 w 7467600"/>
              <a:gd name="connsiteY234" fmla="*/ 3293249 h 6858000"/>
              <a:gd name="connsiteX235" fmla="*/ 579522 w 7467600"/>
              <a:gd name="connsiteY235" fmla="*/ 3371759 h 6858000"/>
              <a:gd name="connsiteX236" fmla="*/ 600288 w 7467600"/>
              <a:gd name="connsiteY236" fmla="*/ 3365555 h 6858000"/>
              <a:gd name="connsiteX237" fmla="*/ 840692 w 7467600"/>
              <a:gd name="connsiteY237" fmla="*/ 3284921 h 6858000"/>
              <a:gd name="connsiteX238" fmla="*/ 979248 w 7467600"/>
              <a:gd name="connsiteY238" fmla="*/ 3221003 h 6858000"/>
              <a:gd name="connsiteX239" fmla="*/ 1053282 w 7467600"/>
              <a:gd name="connsiteY239" fmla="*/ 3185247 h 6858000"/>
              <a:gd name="connsiteX240" fmla="*/ 1320603 w 7467600"/>
              <a:gd name="connsiteY240" fmla="*/ 3081281 h 6858000"/>
              <a:gd name="connsiteX241" fmla="*/ 1238695 w 7467600"/>
              <a:gd name="connsiteY241" fmla="*/ 3076820 h 6858000"/>
              <a:gd name="connsiteX242" fmla="*/ 5425627 w 7467600"/>
              <a:gd name="connsiteY242" fmla="*/ 2954192 h 6858000"/>
              <a:gd name="connsiteX243" fmla="*/ 5470770 w 7467600"/>
              <a:gd name="connsiteY243" fmla="*/ 3005435 h 6858000"/>
              <a:gd name="connsiteX244" fmla="*/ 5519779 w 7467600"/>
              <a:gd name="connsiteY244" fmla="*/ 4359223 h 6858000"/>
              <a:gd name="connsiteX245" fmla="*/ 5520293 w 7467600"/>
              <a:gd name="connsiteY245" fmla="*/ 4360602 h 6858000"/>
              <a:gd name="connsiteX246" fmla="*/ 5767221 w 7467600"/>
              <a:gd name="connsiteY246" fmla="*/ 4665564 h 6858000"/>
              <a:gd name="connsiteX247" fmla="*/ 6937169 w 7467600"/>
              <a:gd name="connsiteY247" fmla="*/ 4815941 h 6858000"/>
              <a:gd name="connsiteX248" fmla="*/ 6953922 w 7467600"/>
              <a:gd name="connsiteY248" fmla="*/ 4890068 h 6858000"/>
              <a:gd name="connsiteX249" fmla="*/ 6071359 w 7467600"/>
              <a:gd name="connsiteY249" fmla="*/ 4770770 h 6858000"/>
              <a:gd name="connsiteX250" fmla="*/ 6038839 w 7467600"/>
              <a:gd name="connsiteY250" fmla="*/ 4764474 h 6858000"/>
              <a:gd name="connsiteX251" fmla="*/ 6038706 w 7467600"/>
              <a:gd name="connsiteY251" fmla="*/ 4763847 h 6858000"/>
              <a:gd name="connsiteX252" fmla="*/ 6037784 w 7467600"/>
              <a:gd name="connsiteY252" fmla="*/ 4764270 h 6858000"/>
              <a:gd name="connsiteX253" fmla="*/ 6038839 w 7467600"/>
              <a:gd name="connsiteY253" fmla="*/ 4764474 h 6858000"/>
              <a:gd name="connsiteX254" fmla="*/ 6040338 w 7467600"/>
              <a:gd name="connsiteY254" fmla="*/ 4771418 h 6858000"/>
              <a:gd name="connsiteX255" fmla="*/ 6024488 w 7467600"/>
              <a:gd name="connsiteY255" fmla="*/ 4809903 h 6858000"/>
              <a:gd name="connsiteX256" fmla="*/ 5599771 w 7467600"/>
              <a:gd name="connsiteY256" fmla="*/ 5509652 h 6858000"/>
              <a:gd name="connsiteX257" fmla="*/ 5548843 w 7467600"/>
              <a:gd name="connsiteY257" fmla="*/ 5563845 h 6858000"/>
              <a:gd name="connsiteX258" fmla="*/ 5940952 w 7467600"/>
              <a:gd name="connsiteY258" fmla="*/ 6250028 h 6858000"/>
              <a:gd name="connsiteX259" fmla="*/ 6043441 w 7467600"/>
              <a:gd name="connsiteY259" fmla="*/ 6665847 h 6858000"/>
              <a:gd name="connsiteX260" fmla="*/ 6093432 w 7467600"/>
              <a:gd name="connsiteY260" fmla="*/ 6858000 h 6858000"/>
              <a:gd name="connsiteX261" fmla="*/ 6034344 w 7467600"/>
              <a:gd name="connsiteY261" fmla="*/ 6858000 h 6858000"/>
              <a:gd name="connsiteX262" fmla="*/ 6026679 w 7467600"/>
              <a:gd name="connsiteY262" fmla="*/ 6836959 h 6858000"/>
              <a:gd name="connsiteX263" fmla="*/ 5800441 w 7467600"/>
              <a:gd name="connsiteY263" fmla="*/ 6335286 h 6858000"/>
              <a:gd name="connsiteX264" fmla="*/ 5526562 w 7467600"/>
              <a:gd name="connsiteY264" fmla="*/ 5705388 h 6858000"/>
              <a:gd name="connsiteX265" fmla="*/ 5519640 w 7467600"/>
              <a:gd name="connsiteY265" fmla="*/ 5683774 h 6858000"/>
              <a:gd name="connsiteX266" fmla="*/ 5844559 w 7467600"/>
              <a:gd name="connsiteY266" fmla="*/ 6553349 h 6858000"/>
              <a:gd name="connsiteX267" fmla="*/ 5975994 w 7467600"/>
              <a:gd name="connsiteY267" fmla="*/ 6858000 h 6858000"/>
              <a:gd name="connsiteX268" fmla="*/ 5898547 w 7467600"/>
              <a:gd name="connsiteY268" fmla="*/ 6858000 h 6858000"/>
              <a:gd name="connsiteX269" fmla="*/ 5682041 w 7467600"/>
              <a:gd name="connsiteY269" fmla="*/ 6355860 h 6858000"/>
              <a:gd name="connsiteX270" fmla="*/ 5461758 w 7467600"/>
              <a:gd name="connsiteY270" fmla="*/ 5820220 h 6858000"/>
              <a:gd name="connsiteX271" fmla="*/ 5237282 w 7467600"/>
              <a:gd name="connsiteY271" fmla="*/ 6579086 h 6858000"/>
              <a:gd name="connsiteX272" fmla="*/ 5115009 w 7467600"/>
              <a:gd name="connsiteY272" fmla="*/ 6858000 h 6858000"/>
              <a:gd name="connsiteX273" fmla="*/ 5028074 w 7467600"/>
              <a:gd name="connsiteY273" fmla="*/ 6858000 h 6858000"/>
              <a:gd name="connsiteX274" fmla="*/ 5079508 w 7467600"/>
              <a:gd name="connsiteY274" fmla="*/ 6749074 h 6858000"/>
              <a:gd name="connsiteX275" fmla="*/ 5371846 w 7467600"/>
              <a:gd name="connsiteY275" fmla="*/ 5924413 h 6858000"/>
              <a:gd name="connsiteX276" fmla="*/ 5270512 w 7467600"/>
              <a:gd name="connsiteY276" fmla="*/ 6138975 h 6858000"/>
              <a:gd name="connsiteX277" fmla="*/ 5062409 w 7467600"/>
              <a:gd name="connsiteY277" fmla="*/ 6653544 h 6858000"/>
              <a:gd name="connsiteX278" fmla="*/ 5036628 w 7467600"/>
              <a:gd name="connsiteY278" fmla="*/ 6754247 h 6858000"/>
              <a:gd name="connsiteX279" fmla="*/ 5009112 w 7467600"/>
              <a:gd name="connsiteY279" fmla="*/ 6858000 h 6858000"/>
              <a:gd name="connsiteX280" fmla="*/ 4976679 w 7467600"/>
              <a:gd name="connsiteY280" fmla="*/ 6858000 h 6858000"/>
              <a:gd name="connsiteX281" fmla="*/ 5006537 w 7467600"/>
              <a:gd name="connsiteY281" fmla="*/ 6747068 h 6858000"/>
              <a:gd name="connsiteX282" fmla="*/ 5032723 w 7467600"/>
              <a:gd name="connsiteY282" fmla="*/ 6644957 h 6858000"/>
              <a:gd name="connsiteX283" fmla="*/ 5242949 w 7467600"/>
              <a:gd name="connsiteY283" fmla="*/ 6125175 h 6858000"/>
              <a:gd name="connsiteX284" fmla="*/ 5286321 w 7467600"/>
              <a:gd name="connsiteY284" fmla="*/ 6033555 h 6858000"/>
              <a:gd name="connsiteX285" fmla="*/ 5008210 w 7467600"/>
              <a:gd name="connsiteY285" fmla="*/ 6649194 h 6858000"/>
              <a:gd name="connsiteX286" fmla="*/ 4986321 w 7467600"/>
              <a:gd name="connsiteY286" fmla="*/ 6765687 h 6858000"/>
              <a:gd name="connsiteX287" fmla="*/ 4973474 w 7467600"/>
              <a:gd name="connsiteY287" fmla="*/ 6858000 h 6858000"/>
              <a:gd name="connsiteX288" fmla="*/ 4907178 w 7467600"/>
              <a:gd name="connsiteY288" fmla="*/ 6858000 h 6858000"/>
              <a:gd name="connsiteX289" fmla="*/ 4910810 w 7467600"/>
              <a:gd name="connsiteY289" fmla="*/ 6829660 h 6858000"/>
              <a:gd name="connsiteX290" fmla="*/ 4987461 w 7467600"/>
              <a:gd name="connsiteY290" fmla="*/ 6432994 h 6858000"/>
              <a:gd name="connsiteX291" fmla="*/ 5179262 w 7467600"/>
              <a:gd name="connsiteY291" fmla="*/ 6035044 h 6858000"/>
              <a:gd name="connsiteX292" fmla="*/ 4689678 w 7467600"/>
              <a:gd name="connsiteY292" fmla="*/ 6440241 h 6858000"/>
              <a:gd name="connsiteX293" fmla="*/ 4477543 w 7467600"/>
              <a:gd name="connsiteY293" fmla="*/ 6674836 h 6858000"/>
              <a:gd name="connsiteX294" fmla="*/ 4329957 w 7467600"/>
              <a:gd name="connsiteY294" fmla="*/ 6858000 h 6858000"/>
              <a:gd name="connsiteX295" fmla="*/ 4218595 w 7467600"/>
              <a:gd name="connsiteY295" fmla="*/ 6858000 h 6858000"/>
              <a:gd name="connsiteX296" fmla="*/ 4368888 w 7467600"/>
              <a:gd name="connsiteY296" fmla="*/ 6668412 h 6858000"/>
              <a:gd name="connsiteX297" fmla="*/ 4563091 w 7467600"/>
              <a:gd name="connsiteY297" fmla="*/ 6442508 h 6858000"/>
              <a:gd name="connsiteX298" fmla="*/ 5387324 w 7467600"/>
              <a:gd name="connsiteY298" fmla="*/ 5705830 h 6858000"/>
              <a:gd name="connsiteX299" fmla="*/ 5073620 w 7467600"/>
              <a:gd name="connsiteY299" fmla="*/ 5955437 h 6858000"/>
              <a:gd name="connsiteX300" fmla="*/ 4689789 w 7467600"/>
              <a:gd name="connsiteY300" fmla="*/ 6268382 h 6858000"/>
              <a:gd name="connsiteX301" fmla="*/ 4418722 w 7467600"/>
              <a:gd name="connsiteY301" fmla="*/ 6570886 h 6858000"/>
              <a:gd name="connsiteX302" fmla="*/ 4214944 w 7467600"/>
              <a:gd name="connsiteY302" fmla="*/ 6858000 h 6858000"/>
              <a:gd name="connsiteX303" fmla="*/ 4177898 w 7467600"/>
              <a:gd name="connsiteY303" fmla="*/ 6858000 h 6858000"/>
              <a:gd name="connsiteX304" fmla="*/ 4391597 w 7467600"/>
              <a:gd name="connsiteY304" fmla="*/ 6556370 h 6858000"/>
              <a:gd name="connsiteX305" fmla="*/ 4668889 w 7467600"/>
              <a:gd name="connsiteY305" fmla="*/ 6246399 h 6858000"/>
              <a:gd name="connsiteX306" fmla="*/ 5055427 w 7467600"/>
              <a:gd name="connsiteY306" fmla="*/ 5931476 h 6858000"/>
              <a:gd name="connsiteX307" fmla="*/ 5371814 w 7467600"/>
              <a:gd name="connsiteY307" fmla="*/ 5678975 h 6858000"/>
              <a:gd name="connsiteX308" fmla="*/ 4987918 w 7467600"/>
              <a:gd name="connsiteY308" fmla="*/ 5838701 h 6858000"/>
              <a:gd name="connsiteX309" fmla="*/ 4317146 w 7467600"/>
              <a:gd name="connsiteY309" fmla="*/ 6587716 h 6858000"/>
              <a:gd name="connsiteX310" fmla="*/ 4171627 w 7467600"/>
              <a:gd name="connsiteY310" fmla="*/ 6858000 h 6858000"/>
              <a:gd name="connsiteX311" fmla="*/ 4081585 w 7467600"/>
              <a:gd name="connsiteY311" fmla="*/ 6858000 h 6858000"/>
              <a:gd name="connsiteX312" fmla="*/ 4238603 w 7467600"/>
              <a:gd name="connsiteY312" fmla="*/ 6559341 h 6858000"/>
              <a:gd name="connsiteX313" fmla="*/ 4778333 w 7467600"/>
              <a:gd name="connsiteY313" fmla="*/ 5873626 h 6858000"/>
              <a:gd name="connsiteX314" fmla="*/ 5414185 w 7467600"/>
              <a:gd name="connsiteY314" fmla="*/ 5573882 h 6858000"/>
              <a:gd name="connsiteX315" fmla="*/ 5959648 w 7467600"/>
              <a:gd name="connsiteY315" fmla="*/ 4760797 h 6858000"/>
              <a:gd name="connsiteX316" fmla="*/ 5355019 w 7467600"/>
              <a:gd name="connsiteY316" fmla="*/ 4734672 h 6858000"/>
              <a:gd name="connsiteX317" fmla="*/ 5083565 w 7467600"/>
              <a:gd name="connsiteY317" fmla="*/ 5179121 h 6858000"/>
              <a:gd name="connsiteX318" fmla="*/ 4713577 w 7467600"/>
              <a:gd name="connsiteY318" fmla="*/ 5616803 h 6858000"/>
              <a:gd name="connsiteX319" fmla="*/ 3989559 w 7467600"/>
              <a:gd name="connsiteY319" fmla="*/ 6145945 h 6858000"/>
              <a:gd name="connsiteX320" fmla="*/ 3939824 w 7467600"/>
              <a:gd name="connsiteY320" fmla="*/ 6066900 h 6858000"/>
              <a:gd name="connsiteX321" fmla="*/ 4584537 w 7467600"/>
              <a:gd name="connsiteY321" fmla="*/ 5324826 h 6858000"/>
              <a:gd name="connsiteX322" fmla="*/ 5037105 w 7467600"/>
              <a:gd name="connsiteY322" fmla="*/ 5088765 h 6858000"/>
              <a:gd name="connsiteX323" fmla="*/ 5039930 w 7467600"/>
              <a:gd name="connsiteY323" fmla="*/ 5089585 h 6858000"/>
              <a:gd name="connsiteX324" fmla="*/ 5263764 w 7467600"/>
              <a:gd name="connsiteY324" fmla="*/ 4735525 h 6858000"/>
              <a:gd name="connsiteX325" fmla="*/ 4086300 w 7467600"/>
              <a:gd name="connsiteY325" fmla="*/ 4884599 h 6858000"/>
              <a:gd name="connsiteX326" fmla="*/ 4085485 w 7467600"/>
              <a:gd name="connsiteY326" fmla="*/ 4899070 h 6858000"/>
              <a:gd name="connsiteX327" fmla="*/ 3871915 w 7467600"/>
              <a:gd name="connsiteY327" fmla="*/ 5253645 h 6858000"/>
              <a:gd name="connsiteX328" fmla="*/ 3799374 w 7467600"/>
              <a:gd name="connsiteY328" fmla="*/ 5466127 h 6858000"/>
              <a:gd name="connsiteX329" fmla="*/ 3498850 w 7467600"/>
              <a:gd name="connsiteY329" fmla="*/ 6661888 h 6858000"/>
              <a:gd name="connsiteX330" fmla="*/ 3399216 w 7467600"/>
              <a:gd name="connsiteY330" fmla="*/ 6858000 h 6858000"/>
              <a:gd name="connsiteX331" fmla="*/ 3303688 w 7467600"/>
              <a:gd name="connsiteY331" fmla="*/ 6858000 h 6858000"/>
              <a:gd name="connsiteX332" fmla="*/ 3391774 w 7467600"/>
              <a:gd name="connsiteY332" fmla="*/ 6697181 h 6858000"/>
              <a:gd name="connsiteX333" fmla="*/ 3735540 w 7467600"/>
              <a:gd name="connsiteY333" fmla="*/ 5546923 h 6858000"/>
              <a:gd name="connsiteX334" fmla="*/ 3729438 w 7467600"/>
              <a:gd name="connsiteY334" fmla="*/ 5569058 h 6858000"/>
              <a:gd name="connsiteX335" fmla="*/ 3707782 w 7467600"/>
              <a:gd name="connsiteY335" fmla="*/ 5644908 h 6858000"/>
              <a:gd name="connsiteX336" fmla="*/ 3583827 w 7467600"/>
              <a:gd name="connsiteY336" fmla="*/ 6039215 h 6858000"/>
              <a:gd name="connsiteX337" fmla="*/ 3547861 w 7467600"/>
              <a:gd name="connsiteY337" fmla="*/ 6129609 h 6858000"/>
              <a:gd name="connsiteX338" fmla="*/ 3490905 w 7467600"/>
              <a:gd name="connsiteY338" fmla="*/ 6277660 h 6858000"/>
              <a:gd name="connsiteX339" fmla="*/ 3455859 w 7467600"/>
              <a:gd name="connsiteY339" fmla="*/ 6391301 h 6858000"/>
              <a:gd name="connsiteX340" fmla="*/ 3429112 w 7467600"/>
              <a:gd name="connsiteY340" fmla="*/ 6479469 h 6858000"/>
              <a:gd name="connsiteX341" fmla="*/ 3304862 w 7467600"/>
              <a:gd name="connsiteY341" fmla="*/ 6796476 h 6858000"/>
              <a:gd name="connsiteX342" fmla="*/ 3276071 w 7467600"/>
              <a:gd name="connsiteY342" fmla="*/ 6858000 h 6858000"/>
              <a:gd name="connsiteX343" fmla="*/ 3240805 w 7467600"/>
              <a:gd name="connsiteY343" fmla="*/ 6858000 h 6858000"/>
              <a:gd name="connsiteX344" fmla="*/ 3275917 w 7467600"/>
              <a:gd name="connsiteY344" fmla="*/ 6783192 h 6858000"/>
              <a:gd name="connsiteX345" fmla="*/ 3399358 w 7467600"/>
              <a:gd name="connsiteY345" fmla="*/ 6469011 h 6858000"/>
              <a:gd name="connsiteX346" fmla="*/ 3425650 w 7467600"/>
              <a:gd name="connsiteY346" fmla="*/ 6381333 h 6858000"/>
              <a:gd name="connsiteX347" fmla="*/ 3460661 w 7467600"/>
              <a:gd name="connsiteY347" fmla="*/ 6266763 h 6858000"/>
              <a:gd name="connsiteX348" fmla="*/ 3518021 w 7467600"/>
              <a:gd name="connsiteY348" fmla="*/ 6117298 h 6858000"/>
              <a:gd name="connsiteX349" fmla="*/ 3554035 w 7467600"/>
              <a:gd name="connsiteY349" fmla="*/ 6027832 h 6858000"/>
              <a:gd name="connsiteX350" fmla="*/ 3677174 w 7467600"/>
              <a:gd name="connsiteY350" fmla="*/ 5636351 h 6858000"/>
              <a:gd name="connsiteX351" fmla="*/ 3698819 w 7467600"/>
              <a:gd name="connsiteY351" fmla="*/ 5560503 h 6858000"/>
              <a:gd name="connsiteX352" fmla="*/ 3702094 w 7467600"/>
              <a:gd name="connsiteY352" fmla="*/ 5549194 h 6858000"/>
              <a:gd name="connsiteX353" fmla="*/ 3398355 w 7467600"/>
              <a:gd name="connsiteY353" fmla="*/ 6094603 h 6858000"/>
              <a:gd name="connsiteX354" fmla="*/ 3193941 w 7467600"/>
              <a:gd name="connsiteY354" fmla="*/ 6798775 h 6858000"/>
              <a:gd name="connsiteX355" fmla="*/ 3184140 w 7467600"/>
              <a:gd name="connsiteY355" fmla="*/ 6858000 h 6858000"/>
              <a:gd name="connsiteX356" fmla="*/ 3099978 w 7467600"/>
              <a:gd name="connsiteY356" fmla="*/ 6858000 h 6858000"/>
              <a:gd name="connsiteX357" fmla="*/ 3101556 w 7467600"/>
              <a:gd name="connsiteY357" fmla="*/ 6843337 h 6858000"/>
              <a:gd name="connsiteX358" fmla="*/ 3370162 w 7467600"/>
              <a:gd name="connsiteY358" fmla="*/ 5785550 h 6858000"/>
              <a:gd name="connsiteX359" fmla="*/ 3746477 w 7467600"/>
              <a:gd name="connsiteY359" fmla="*/ 5377889 h 6858000"/>
              <a:gd name="connsiteX360" fmla="*/ 3863399 w 7467600"/>
              <a:gd name="connsiteY360" fmla="*/ 5087257 h 6858000"/>
              <a:gd name="connsiteX361" fmla="*/ 3968712 w 7467600"/>
              <a:gd name="connsiteY361" fmla="*/ 4913989 h 6858000"/>
              <a:gd name="connsiteX362" fmla="*/ 2792390 w 7467600"/>
              <a:gd name="connsiteY362" fmla="*/ 5382974 h 6858000"/>
              <a:gd name="connsiteX363" fmla="*/ 2714982 w 7467600"/>
              <a:gd name="connsiteY363" fmla="*/ 5427051 h 6858000"/>
              <a:gd name="connsiteX364" fmla="*/ 2813361 w 7467600"/>
              <a:gd name="connsiteY364" fmla="*/ 6023912 h 6858000"/>
              <a:gd name="connsiteX365" fmla="*/ 2688430 w 7467600"/>
              <a:gd name="connsiteY365" fmla="*/ 6801564 h 6858000"/>
              <a:gd name="connsiteX366" fmla="*/ 2629626 w 7467600"/>
              <a:gd name="connsiteY366" fmla="*/ 6763394 h 6858000"/>
              <a:gd name="connsiteX367" fmla="*/ 2565328 w 7467600"/>
              <a:gd name="connsiteY367" fmla="*/ 5516399 h 6858000"/>
              <a:gd name="connsiteX368" fmla="*/ 1922999 w 7467600"/>
              <a:gd name="connsiteY368" fmla="*/ 5980343 h 6858000"/>
              <a:gd name="connsiteX369" fmla="*/ 1950261 w 7467600"/>
              <a:gd name="connsiteY369" fmla="*/ 6405858 h 6858000"/>
              <a:gd name="connsiteX370" fmla="*/ 2365554 w 7467600"/>
              <a:gd name="connsiteY370" fmla="*/ 6759107 h 6858000"/>
              <a:gd name="connsiteX371" fmla="*/ 2424142 w 7467600"/>
              <a:gd name="connsiteY371" fmla="*/ 6858000 h 6858000"/>
              <a:gd name="connsiteX372" fmla="*/ 2395994 w 7467600"/>
              <a:gd name="connsiteY372" fmla="*/ 6858000 h 6858000"/>
              <a:gd name="connsiteX373" fmla="*/ 2392863 w 7467600"/>
              <a:gd name="connsiteY373" fmla="*/ 6852964 h 6858000"/>
              <a:gd name="connsiteX374" fmla="*/ 2017589 w 7467600"/>
              <a:gd name="connsiteY374" fmla="*/ 6493982 h 6858000"/>
              <a:gd name="connsiteX375" fmla="*/ 2147336 w 7467600"/>
              <a:gd name="connsiteY375" fmla="*/ 6594052 h 6858000"/>
              <a:gd name="connsiteX376" fmla="*/ 2207047 w 7467600"/>
              <a:gd name="connsiteY376" fmla="*/ 6654540 h 6858000"/>
              <a:gd name="connsiteX377" fmla="*/ 2299106 w 7467600"/>
              <a:gd name="connsiteY377" fmla="*/ 6778931 h 6858000"/>
              <a:gd name="connsiteX378" fmla="*/ 2314430 w 7467600"/>
              <a:gd name="connsiteY378" fmla="*/ 6801144 h 6858000"/>
              <a:gd name="connsiteX379" fmla="*/ 2352406 w 7467600"/>
              <a:gd name="connsiteY379" fmla="*/ 6858000 h 6858000"/>
              <a:gd name="connsiteX380" fmla="*/ 2314492 w 7467600"/>
              <a:gd name="connsiteY380" fmla="*/ 6858000 h 6858000"/>
              <a:gd name="connsiteX381" fmla="*/ 2288095 w 7467600"/>
              <a:gd name="connsiteY381" fmla="*/ 6818030 h 6858000"/>
              <a:gd name="connsiteX382" fmla="*/ 2272768 w 7467600"/>
              <a:gd name="connsiteY382" fmla="*/ 6795822 h 6858000"/>
              <a:gd name="connsiteX383" fmla="*/ 2182715 w 7467600"/>
              <a:gd name="connsiteY383" fmla="*/ 6675071 h 6858000"/>
              <a:gd name="connsiteX384" fmla="*/ 2032061 w 7467600"/>
              <a:gd name="connsiteY384" fmla="*/ 6541380 h 6858000"/>
              <a:gd name="connsiteX385" fmla="*/ 2257220 w 7467600"/>
              <a:gd name="connsiteY385" fmla="*/ 6826257 h 6858000"/>
              <a:gd name="connsiteX386" fmla="*/ 2281324 w 7467600"/>
              <a:gd name="connsiteY386" fmla="*/ 6858000 h 6858000"/>
              <a:gd name="connsiteX387" fmla="*/ 2242860 w 7467600"/>
              <a:gd name="connsiteY387" fmla="*/ 6858000 h 6858000"/>
              <a:gd name="connsiteX388" fmla="*/ 2232818 w 7467600"/>
              <a:gd name="connsiteY388" fmla="*/ 6844926 h 6858000"/>
              <a:gd name="connsiteX389" fmla="*/ 1990172 w 7467600"/>
              <a:gd name="connsiteY389" fmla="*/ 6542121 h 6858000"/>
              <a:gd name="connsiteX390" fmla="*/ 2124090 w 7467600"/>
              <a:gd name="connsiteY390" fmla="*/ 6761017 h 6858000"/>
              <a:gd name="connsiteX391" fmla="*/ 2200380 w 7467600"/>
              <a:gd name="connsiteY391" fmla="*/ 6858000 h 6858000"/>
              <a:gd name="connsiteX392" fmla="*/ 2147507 w 7467600"/>
              <a:gd name="connsiteY392" fmla="*/ 6858000 h 6858000"/>
              <a:gd name="connsiteX393" fmla="*/ 2070668 w 7467600"/>
              <a:gd name="connsiteY393" fmla="*/ 6761520 h 6858000"/>
              <a:gd name="connsiteX394" fmla="*/ 1975142 w 7467600"/>
              <a:gd name="connsiteY394" fmla="*/ 6585570 h 6858000"/>
              <a:gd name="connsiteX395" fmla="*/ 2050035 w 7467600"/>
              <a:gd name="connsiteY395" fmla="*/ 6813345 h 6858000"/>
              <a:gd name="connsiteX396" fmla="*/ 2063025 w 7467600"/>
              <a:gd name="connsiteY396" fmla="*/ 6858000 h 6858000"/>
              <a:gd name="connsiteX397" fmla="*/ 2021675 w 7467600"/>
              <a:gd name="connsiteY397" fmla="*/ 6858000 h 6858000"/>
              <a:gd name="connsiteX398" fmla="*/ 2019308 w 7467600"/>
              <a:gd name="connsiteY398" fmla="*/ 6847118 h 6858000"/>
              <a:gd name="connsiteX399" fmla="*/ 1938835 w 7467600"/>
              <a:gd name="connsiteY399" fmla="*/ 6551160 h 6858000"/>
              <a:gd name="connsiteX400" fmla="*/ 1953230 w 7467600"/>
              <a:gd name="connsiteY400" fmla="*/ 6759699 h 6858000"/>
              <a:gd name="connsiteX401" fmla="*/ 1956763 w 7467600"/>
              <a:gd name="connsiteY401" fmla="*/ 6778191 h 6858000"/>
              <a:gd name="connsiteX402" fmla="*/ 1967925 w 7467600"/>
              <a:gd name="connsiteY402" fmla="*/ 6858000 h 6858000"/>
              <a:gd name="connsiteX403" fmla="*/ 1936622 w 7467600"/>
              <a:gd name="connsiteY403" fmla="*/ 6858000 h 6858000"/>
              <a:gd name="connsiteX404" fmla="*/ 1926261 w 7467600"/>
              <a:gd name="connsiteY404" fmla="*/ 6784064 h 6858000"/>
              <a:gd name="connsiteX405" fmla="*/ 1922724 w 7467600"/>
              <a:gd name="connsiteY405" fmla="*/ 6765577 h 6858000"/>
              <a:gd name="connsiteX406" fmla="*/ 1904650 w 7467600"/>
              <a:gd name="connsiteY406" fmla="*/ 6639616 h 6858000"/>
              <a:gd name="connsiteX407" fmla="*/ 1885273 w 7467600"/>
              <a:gd name="connsiteY407" fmla="*/ 6858000 h 6858000"/>
              <a:gd name="connsiteX408" fmla="*/ 1854363 w 7467600"/>
              <a:gd name="connsiteY408" fmla="*/ 6858000 h 6858000"/>
              <a:gd name="connsiteX409" fmla="*/ 1880391 w 7467600"/>
              <a:gd name="connsiteY409" fmla="*/ 6603796 h 6858000"/>
              <a:gd name="connsiteX410" fmla="*/ 1818273 w 7467600"/>
              <a:gd name="connsiteY410" fmla="*/ 6715729 h 6858000"/>
              <a:gd name="connsiteX411" fmla="*/ 1794691 w 7467600"/>
              <a:gd name="connsiteY411" fmla="*/ 6843239 h 6858000"/>
              <a:gd name="connsiteX412" fmla="*/ 1794914 w 7467600"/>
              <a:gd name="connsiteY412" fmla="*/ 6858000 h 6858000"/>
              <a:gd name="connsiteX413" fmla="*/ 1746128 w 7467600"/>
              <a:gd name="connsiteY413" fmla="*/ 6858000 h 6858000"/>
              <a:gd name="connsiteX414" fmla="*/ 1753934 w 7467600"/>
              <a:gd name="connsiteY414" fmla="*/ 6724796 h 6858000"/>
              <a:gd name="connsiteX415" fmla="*/ 1792053 w 7467600"/>
              <a:gd name="connsiteY415" fmla="*/ 6572396 h 6858000"/>
              <a:gd name="connsiteX416" fmla="*/ 1862248 w 7467600"/>
              <a:gd name="connsiteY416" fmla="*/ 6266397 h 6858000"/>
              <a:gd name="connsiteX417" fmla="*/ 1862250 w 7467600"/>
              <a:gd name="connsiteY417" fmla="*/ 6033531 h 6858000"/>
              <a:gd name="connsiteX418" fmla="*/ 1211999 w 7467600"/>
              <a:gd name="connsiteY418" fmla="*/ 6683610 h 6858000"/>
              <a:gd name="connsiteX419" fmla="*/ 1213266 w 7467600"/>
              <a:gd name="connsiteY419" fmla="*/ 6691947 h 6858000"/>
              <a:gd name="connsiteX420" fmla="*/ 1203370 w 7467600"/>
              <a:gd name="connsiteY420" fmla="*/ 6850676 h 6858000"/>
              <a:gd name="connsiteX421" fmla="*/ 1203671 w 7467600"/>
              <a:gd name="connsiteY421" fmla="*/ 6858000 h 6858000"/>
              <a:gd name="connsiteX422" fmla="*/ 1143180 w 7467600"/>
              <a:gd name="connsiteY422" fmla="*/ 6858000 h 6858000"/>
              <a:gd name="connsiteX423" fmla="*/ 1142176 w 7467600"/>
              <a:gd name="connsiteY423" fmla="*/ 6766045 h 6858000"/>
              <a:gd name="connsiteX424" fmla="*/ 1067484 w 7467600"/>
              <a:gd name="connsiteY424" fmla="*/ 6858000 h 6858000"/>
              <a:gd name="connsiteX425" fmla="*/ 953928 w 7467600"/>
              <a:gd name="connsiteY425" fmla="*/ 6858000 h 6858000"/>
              <a:gd name="connsiteX426" fmla="*/ 959715 w 7467600"/>
              <a:gd name="connsiteY426" fmla="*/ 6850185 h 6858000"/>
              <a:gd name="connsiteX427" fmla="*/ 1483788 w 7467600"/>
              <a:gd name="connsiteY427" fmla="*/ 6259174 h 6858000"/>
              <a:gd name="connsiteX428" fmla="*/ 1100671 w 7467600"/>
              <a:gd name="connsiteY428" fmla="*/ 6252137 h 6858000"/>
              <a:gd name="connsiteX429" fmla="*/ 1090144 w 7467600"/>
              <a:gd name="connsiteY429" fmla="*/ 6256748 h 6858000"/>
              <a:gd name="connsiteX430" fmla="*/ 1095872 w 7467600"/>
              <a:gd name="connsiteY430" fmla="*/ 6271892 h 6858000"/>
              <a:gd name="connsiteX431" fmla="*/ 262785 w 7467600"/>
              <a:gd name="connsiteY431" fmla="*/ 6845450 h 6858000"/>
              <a:gd name="connsiteX432" fmla="*/ 209968 w 7467600"/>
              <a:gd name="connsiteY432" fmla="*/ 6770713 h 6858000"/>
              <a:gd name="connsiteX433" fmla="*/ 873460 w 7467600"/>
              <a:gd name="connsiteY433" fmla="*/ 6253768 h 6858000"/>
              <a:gd name="connsiteX434" fmla="*/ 192686 w 7467600"/>
              <a:gd name="connsiteY434" fmla="*/ 5849257 h 6858000"/>
              <a:gd name="connsiteX435" fmla="*/ 4696 w 7467600"/>
              <a:gd name="connsiteY435" fmla="*/ 5697668 h 6858000"/>
              <a:gd name="connsiteX436" fmla="*/ 0 w 7467600"/>
              <a:gd name="connsiteY436" fmla="*/ 5689984 h 6858000"/>
              <a:gd name="connsiteX437" fmla="*/ 0 w 7467600"/>
              <a:gd name="connsiteY437" fmla="*/ 5513472 h 6858000"/>
              <a:gd name="connsiteX438" fmla="*/ 174101 w 7467600"/>
              <a:gd name="connsiteY438" fmla="*/ 5620277 h 6858000"/>
              <a:gd name="connsiteX439" fmla="*/ 891800 w 7467600"/>
              <a:gd name="connsiteY439" fmla="*/ 6036935 h 6858000"/>
              <a:gd name="connsiteX440" fmla="*/ 1072219 w 7467600"/>
              <a:gd name="connsiteY440" fmla="*/ 6169443 h 6858000"/>
              <a:gd name="connsiteX441" fmla="*/ 1074117 w 7467600"/>
              <a:gd name="connsiteY441" fmla="*/ 6170301 h 6858000"/>
              <a:gd name="connsiteX442" fmla="*/ 1083114 w 7467600"/>
              <a:gd name="connsiteY442" fmla="*/ 6174131 h 6858000"/>
              <a:gd name="connsiteX443" fmla="*/ 1543010 w 7467600"/>
              <a:gd name="connsiteY443" fmla="*/ 6191140 h 6858000"/>
              <a:gd name="connsiteX444" fmla="*/ 1551080 w 7467600"/>
              <a:gd name="connsiteY444" fmla="*/ 6195006 h 6858000"/>
              <a:gd name="connsiteX445" fmla="*/ 2345443 w 7467600"/>
              <a:gd name="connsiteY445" fmla="*/ 5549882 h 6858000"/>
              <a:gd name="connsiteX446" fmla="*/ 1721499 w 7467600"/>
              <a:gd name="connsiteY446" fmla="*/ 5599969 h 6858000"/>
              <a:gd name="connsiteX447" fmla="*/ 767716 w 7467600"/>
              <a:gd name="connsiteY447" fmla="*/ 5472768 h 6858000"/>
              <a:gd name="connsiteX448" fmla="*/ 722147 w 7467600"/>
              <a:gd name="connsiteY448" fmla="*/ 5393091 h 6858000"/>
              <a:gd name="connsiteX449" fmla="*/ 1485552 w 7467600"/>
              <a:gd name="connsiteY449" fmla="*/ 5313202 h 6858000"/>
              <a:gd name="connsiteX450" fmla="*/ 2143004 w 7467600"/>
              <a:gd name="connsiteY450" fmla="*/ 5402420 h 6858000"/>
              <a:gd name="connsiteX451" fmla="*/ 1933391 w 7467600"/>
              <a:gd name="connsiteY451" fmla="*/ 5156971 h 6858000"/>
              <a:gd name="connsiteX452" fmla="*/ 1827118 w 7467600"/>
              <a:gd name="connsiteY452" fmla="*/ 4968410 h 6858000"/>
              <a:gd name="connsiteX453" fmla="*/ 1837349 w 7467600"/>
              <a:gd name="connsiteY453" fmla="*/ 4956357 h 6858000"/>
              <a:gd name="connsiteX454" fmla="*/ 2162835 w 7467600"/>
              <a:gd name="connsiteY454" fmla="*/ 5187853 h 6858000"/>
              <a:gd name="connsiteX455" fmla="*/ 2257167 w 7467600"/>
              <a:gd name="connsiteY455" fmla="*/ 5462123 h 6858000"/>
              <a:gd name="connsiteX456" fmla="*/ 2261598 w 7467600"/>
              <a:gd name="connsiteY456" fmla="*/ 5467998 h 6858000"/>
              <a:gd name="connsiteX457" fmla="*/ 2437177 w 7467600"/>
              <a:gd name="connsiteY457" fmla="*/ 5479608 h 6858000"/>
              <a:gd name="connsiteX458" fmla="*/ 2445247 w 7467600"/>
              <a:gd name="connsiteY458" fmla="*/ 5483476 h 6858000"/>
              <a:gd name="connsiteX459" fmla="*/ 2743626 w 7467600"/>
              <a:gd name="connsiteY459" fmla="*/ 5304819 h 6858000"/>
              <a:gd name="connsiteX460" fmla="*/ 3048102 w 7467600"/>
              <a:gd name="connsiteY460" fmla="*/ 5150595 h 6858000"/>
              <a:gd name="connsiteX461" fmla="*/ 1799414 w 7467600"/>
              <a:gd name="connsiteY461" fmla="*/ 4694732 h 6858000"/>
              <a:gd name="connsiteX462" fmla="*/ 1771735 w 7467600"/>
              <a:gd name="connsiteY462" fmla="*/ 4619929 h 6858000"/>
              <a:gd name="connsiteX463" fmla="*/ 3104273 w 7467600"/>
              <a:gd name="connsiteY463" fmla="*/ 5076159 h 6858000"/>
              <a:gd name="connsiteX464" fmla="*/ 3113245 w 7467600"/>
              <a:gd name="connsiteY464" fmla="*/ 5090705 h 6858000"/>
              <a:gd name="connsiteX465" fmla="*/ 3126294 w 7467600"/>
              <a:gd name="connsiteY465" fmla="*/ 5114400 h 6858000"/>
              <a:gd name="connsiteX466" fmla="*/ 3937433 w 7467600"/>
              <a:gd name="connsiteY466" fmla="*/ 4830473 h 6858000"/>
              <a:gd name="connsiteX467" fmla="*/ 3590475 w 7467600"/>
              <a:gd name="connsiteY467" fmla="*/ 4597974 h 6858000"/>
              <a:gd name="connsiteX468" fmla="*/ 3100264 w 7467600"/>
              <a:gd name="connsiteY468" fmla="*/ 4579845 h 6858000"/>
              <a:gd name="connsiteX469" fmla="*/ 2183576 w 7467600"/>
              <a:gd name="connsiteY469" fmla="*/ 4227150 h 6858000"/>
              <a:gd name="connsiteX470" fmla="*/ 2151029 w 7467600"/>
              <a:gd name="connsiteY470" fmla="*/ 4146947 h 6858000"/>
              <a:gd name="connsiteX471" fmla="*/ 3563434 w 7467600"/>
              <a:gd name="connsiteY471" fmla="*/ 4469115 h 6858000"/>
              <a:gd name="connsiteX472" fmla="*/ 3177952 w 7467600"/>
              <a:gd name="connsiteY472" fmla="*/ 3657386 h 6858000"/>
              <a:gd name="connsiteX473" fmla="*/ 3189263 w 7467600"/>
              <a:gd name="connsiteY473" fmla="*/ 3625726 h 6858000"/>
              <a:gd name="connsiteX474" fmla="*/ 3560912 w 7467600"/>
              <a:gd name="connsiteY474" fmla="*/ 4079863 h 6858000"/>
              <a:gd name="connsiteX475" fmla="*/ 3626636 w 7467600"/>
              <a:gd name="connsiteY475" fmla="*/ 4512230 h 6858000"/>
              <a:gd name="connsiteX476" fmla="*/ 3653088 w 7467600"/>
              <a:gd name="connsiteY476" fmla="*/ 4521417 h 6858000"/>
              <a:gd name="connsiteX477" fmla="*/ 3988128 w 7467600"/>
              <a:gd name="connsiteY477" fmla="*/ 4817267 h 6858000"/>
              <a:gd name="connsiteX478" fmla="*/ 4830582 w 7467600"/>
              <a:gd name="connsiteY478" fmla="*/ 4676000 h 6858000"/>
              <a:gd name="connsiteX479" fmla="*/ 4830100 w 7467600"/>
              <a:gd name="connsiteY479" fmla="*/ 4675554 h 6858000"/>
              <a:gd name="connsiteX480" fmla="*/ 4036318 w 7467600"/>
              <a:gd name="connsiteY480" fmla="*/ 4147013 h 6858000"/>
              <a:gd name="connsiteX481" fmla="*/ 3432098 w 7467600"/>
              <a:gd name="connsiteY481" fmla="*/ 3537312 h 6858000"/>
              <a:gd name="connsiteX482" fmla="*/ 3446761 w 7467600"/>
              <a:gd name="connsiteY482" fmla="*/ 3461278 h 6858000"/>
              <a:gd name="connsiteX483" fmla="*/ 4419733 w 7467600"/>
              <a:gd name="connsiteY483" fmla="*/ 3963555 h 6858000"/>
              <a:gd name="connsiteX484" fmla="*/ 4781371 w 7467600"/>
              <a:gd name="connsiteY484" fmla="*/ 4458604 h 6858000"/>
              <a:gd name="connsiteX485" fmla="*/ 4780440 w 7467600"/>
              <a:gd name="connsiteY485" fmla="*/ 4470290 h 6858000"/>
              <a:gd name="connsiteX486" fmla="*/ 4898954 w 7467600"/>
              <a:gd name="connsiteY486" fmla="*/ 4662092 h 6858000"/>
              <a:gd name="connsiteX487" fmla="*/ 4900699 w 7467600"/>
              <a:gd name="connsiteY487" fmla="*/ 4670867 h 6858000"/>
              <a:gd name="connsiteX488" fmla="*/ 5714511 w 7467600"/>
              <a:gd name="connsiteY488" fmla="*/ 4663483 h 6858000"/>
              <a:gd name="connsiteX489" fmla="*/ 5464793 w 7467600"/>
              <a:gd name="connsiteY489" fmla="*/ 4393556 h 6858000"/>
              <a:gd name="connsiteX490" fmla="*/ 5461897 w 7467600"/>
              <a:gd name="connsiteY490" fmla="*/ 4390879 h 6858000"/>
              <a:gd name="connsiteX491" fmla="*/ 4294126 w 7467600"/>
              <a:gd name="connsiteY491" fmla="*/ 3303048 h 6858000"/>
              <a:gd name="connsiteX492" fmla="*/ 4305321 w 7467600"/>
              <a:gd name="connsiteY492" fmla="*/ 3256953 h 6858000"/>
              <a:gd name="connsiteX493" fmla="*/ 4949299 w 7467600"/>
              <a:gd name="connsiteY493" fmla="*/ 3766336 h 6858000"/>
              <a:gd name="connsiteX494" fmla="*/ 5291452 w 7467600"/>
              <a:gd name="connsiteY494" fmla="*/ 4076801 h 6858000"/>
              <a:gd name="connsiteX495" fmla="*/ 5434998 w 7467600"/>
              <a:gd name="connsiteY495" fmla="*/ 4254100 h 6858000"/>
              <a:gd name="connsiteX496" fmla="*/ 5351015 w 7467600"/>
              <a:gd name="connsiteY496" fmla="*/ 3760989 h 6858000"/>
              <a:gd name="connsiteX497" fmla="*/ 5413780 w 7467600"/>
              <a:gd name="connsiteY497" fmla="*/ 2966265 h 6858000"/>
              <a:gd name="connsiteX498" fmla="*/ 5425627 w 7467600"/>
              <a:gd name="connsiteY498" fmla="*/ 2954192 h 6858000"/>
              <a:gd name="connsiteX499" fmla="*/ 6604735 w 7467600"/>
              <a:gd name="connsiteY499" fmla="*/ 2041381 h 6858000"/>
              <a:gd name="connsiteX500" fmla="*/ 7204487 w 7467600"/>
              <a:gd name="connsiteY500" fmla="*/ 2742112 h 6858000"/>
              <a:gd name="connsiteX501" fmla="*/ 7131592 w 7467600"/>
              <a:gd name="connsiteY501" fmla="*/ 2672096 h 6858000"/>
              <a:gd name="connsiteX502" fmla="*/ 6996344 w 7467600"/>
              <a:gd name="connsiteY502" fmla="*/ 2518310 h 6858000"/>
              <a:gd name="connsiteX503" fmla="*/ 6735495 w 7467600"/>
              <a:gd name="connsiteY503" fmla="*/ 2196890 h 6858000"/>
              <a:gd name="connsiteX504" fmla="*/ 6721901 w 7467600"/>
              <a:gd name="connsiteY504" fmla="*/ 2179274 h 6858000"/>
              <a:gd name="connsiteX505" fmla="*/ 6604735 w 7467600"/>
              <a:gd name="connsiteY505" fmla="*/ 2041381 h 6858000"/>
              <a:gd name="connsiteX506" fmla="*/ 6591670 w 7467600"/>
              <a:gd name="connsiteY506" fmla="*/ 1988277 h 6858000"/>
              <a:gd name="connsiteX507" fmla="*/ 6747349 w 7467600"/>
              <a:gd name="connsiteY507" fmla="*/ 2160069 h 6858000"/>
              <a:gd name="connsiteX508" fmla="*/ 6760943 w 7467600"/>
              <a:gd name="connsiteY508" fmla="*/ 2177686 h 6858000"/>
              <a:gd name="connsiteX509" fmla="*/ 7021065 w 7467600"/>
              <a:gd name="connsiteY509" fmla="*/ 2498102 h 6858000"/>
              <a:gd name="connsiteX510" fmla="*/ 7155223 w 7467600"/>
              <a:gd name="connsiteY510" fmla="*/ 2650386 h 6858000"/>
              <a:gd name="connsiteX511" fmla="*/ 7203167 w 7467600"/>
              <a:gd name="connsiteY511" fmla="*/ 2697288 h 6858000"/>
              <a:gd name="connsiteX512" fmla="*/ 6937703 w 7467600"/>
              <a:gd name="connsiteY512" fmla="*/ 2321981 h 6858000"/>
              <a:gd name="connsiteX513" fmla="*/ 6591670 w 7467600"/>
              <a:gd name="connsiteY513" fmla="*/ 1988277 h 6858000"/>
              <a:gd name="connsiteX514" fmla="*/ 5798671 w 7467600"/>
              <a:gd name="connsiteY514" fmla="*/ 1981601 h 6858000"/>
              <a:gd name="connsiteX515" fmla="*/ 5754709 w 7467600"/>
              <a:gd name="connsiteY515" fmla="*/ 2071454 h 6858000"/>
              <a:gd name="connsiteX516" fmla="*/ 5763044 w 7467600"/>
              <a:gd name="connsiteY516" fmla="*/ 2842206 h 6858000"/>
              <a:gd name="connsiteX517" fmla="*/ 5764974 w 7467600"/>
              <a:gd name="connsiteY517" fmla="*/ 2799609 h 6858000"/>
              <a:gd name="connsiteX518" fmla="*/ 5767665 w 7467600"/>
              <a:gd name="connsiteY518" fmla="*/ 2666409 h 6858000"/>
              <a:gd name="connsiteX519" fmla="*/ 5763055 w 7467600"/>
              <a:gd name="connsiteY519" fmla="*/ 2579705 h 6858000"/>
              <a:gd name="connsiteX520" fmla="*/ 5758079 w 7467600"/>
              <a:gd name="connsiteY520" fmla="*/ 2492508 h 6858000"/>
              <a:gd name="connsiteX521" fmla="*/ 5779325 w 7467600"/>
              <a:gd name="connsiteY521" fmla="*/ 2197069 h 6858000"/>
              <a:gd name="connsiteX522" fmla="*/ 5798671 w 7467600"/>
              <a:gd name="connsiteY522" fmla="*/ 1981601 h 6858000"/>
              <a:gd name="connsiteX523" fmla="*/ 5829202 w 7467600"/>
              <a:gd name="connsiteY523" fmla="*/ 1971679 h 6858000"/>
              <a:gd name="connsiteX524" fmla="*/ 5809558 w 7467600"/>
              <a:gd name="connsiteY524" fmla="*/ 2198043 h 6858000"/>
              <a:gd name="connsiteX525" fmla="*/ 5788653 w 7467600"/>
              <a:gd name="connsiteY525" fmla="*/ 2489430 h 6858000"/>
              <a:gd name="connsiteX526" fmla="*/ 5793439 w 7467600"/>
              <a:gd name="connsiteY526" fmla="*/ 2575235 h 6858000"/>
              <a:gd name="connsiteX527" fmla="*/ 5796837 w 7467600"/>
              <a:gd name="connsiteY527" fmla="*/ 2637633 h 6858000"/>
              <a:gd name="connsiteX528" fmla="*/ 5818614 w 7467600"/>
              <a:gd name="connsiteY528" fmla="*/ 2473055 h 6858000"/>
              <a:gd name="connsiteX529" fmla="*/ 5829202 w 7467600"/>
              <a:gd name="connsiteY529" fmla="*/ 1971679 h 6858000"/>
              <a:gd name="connsiteX530" fmla="*/ 5911389 w 7467600"/>
              <a:gd name="connsiteY530" fmla="*/ 1898371 h 6858000"/>
              <a:gd name="connsiteX531" fmla="*/ 6237627 w 7467600"/>
              <a:gd name="connsiteY531" fmla="*/ 2231921 h 6858000"/>
              <a:gd name="connsiteX532" fmla="*/ 5911389 w 7467600"/>
              <a:gd name="connsiteY532" fmla="*/ 1898371 h 6858000"/>
              <a:gd name="connsiteX533" fmla="*/ 6944437 w 7467600"/>
              <a:gd name="connsiteY533" fmla="*/ 1575402 h 6858000"/>
              <a:gd name="connsiteX534" fmla="*/ 6304730 w 7467600"/>
              <a:gd name="connsiteY534" fmla="*/ 1766654 h 6858000"/>
              <a:gd name="connsiteX535" fmla="*/ 6944437 w 7467600"/>
              <a:gd name="connsiteY535" fmla="*/ 1575402 h 6858000"/>
              <a:gd name="connsiteX536" fmla="*/ 7019523 w 7467600"/>
              <a:gd name="connsiteY536" fmla="*/ 1519450 h 6858000"/>
              <a:gd name="connsiteX537" fmla="*/ 6298091 w 7467600"/>
              <a:gd name="connsiteY537" fmla="*/ 1737122 h 6858000"/>
              <a:gd name="connsiteX538" fmla="*/ 7019523 w 7467600"/>
              <a:gd name="connsiteY538" fmla="*/ 1519450 h 6858000"/>
              <a:gd name="connsiteX539" fmla="*/ 2399523 w 7467600"/>
              <a:gd name="connsiteY539" fmla="*/ 1428234 h 6858000"/>
              <a:gd name="connsiteX540" fmla="*/ 2224982 w 7467600"/>
              <a:gd name="connsiteY540" fmla="*/ 1826201 h 6858000"/>
              <a:gd name="connsiteX541" fmla="*/ 2096099 w 7467600"/>
              <a:gd name="connsiteY541" fmla="*/ 2345900 h 6858000"/>
              <a:gd name="connsiteX542" fmla="*/ 2283317 w 7467600"/>
              <a:gd name="connsiteY542" fmla="*/ 1796925 h 6858000"/>
              <a:gd name="connsiteX543" fmla="*/ 2399523 w 7467600"/>
              <a:gd name="connsiteY543" fmla="*/ 1428234 h 6858000"/>
              <a:gd name="connsiteX544" fmla="*/ 2448558 w 7467600"/>
              <a:gd name="connsiteY544" fmla="*/ 1373435 h 6858000"/>
              <a:gd name="connsiteX545" fmla="*/ 2312521 w 7467600"/>
              <a:gd name="connsiteY545" fmla="*/ 1806140 h 6858000"/>
              <a:gd name="connsiteX546" fmla="*/ 2127533 w 7467600"/>
              <a:gd name="connsiteY546" fmla="*/ 2348380 h 6858000"/>
              <a:gd name="connsiteX547" fmla="*/ 2358080 w 7467600"/>
              <a:gd name="connsiteY547" fmla="*/ 1866134 h 6858000"/>
              <a:gd name="connsiteX548" fmla="*/ 2407436 w 7467600"/>
              <a:gd name="connsiteY548" fmla="*/ 1651070 h 6858000"/>
              <a:gd name="connsiteX549" fmla="*/ 2448558 w 7467600"/>
              <a:gd name="connsiteY549" fmla="*/ 1373435 h 6858000"/>
              <a:gd name="connsiteX550" fmla="*/ 278707 w 7467600"/>
              <a:gd name="connsiteY550" fmla="*/ 1352270 h 6858000"/>
              <a:gd name="connsiteX551" fmla="*/ 321570 w 7467600"/>
              <a:gd name="connsiteY551" fmla="*/ 1861610 h 6858000"/>
              <a:gd name="connsiteX552" fmla="*/ 294281 w 7467600"/>
              <a:gd name="connsiteY552" fmla="*/ 1440658 h 6858000"/>
              <a:gd name="connsiteX553" fmla="*/ 278707 w 7467600"/>
              <a:gd name="connsiteY553" fmla="*/ 1352270 h 6858000"/>
              <a:gd name="connsiteX554" fmla="*/ 1423821 w 7467600"/>
              <a:gd name="connsiteY554" fmla="*/ 1351958 h 6858000"/>
              <a:gd name="connsiteX555" fmla="*/ 1638521 w 7467600"/>
              <a:gd name="connsiteY555" fmla="*/ 1908470 h 6858000"/>
              <a:gd name="connsiteX556" fmla="*/ 1754199 w 7467600"/>
              <a:gd name="connsiteY556" fmla="*/ 2149284 h 6858000"/>
              <a:gd name="connsiteX557" fmla="*/ 1908359 w 7467600"/>
              <a:gd name="connsiteY557" fmla="*/ 2364988 h 6858000"/>
              <a:gd name="connsiteX558" fmla="*/ 1647661 w 7467600"/>
              <a:gd name="connsiteY558" fmla="*/ 1825945 h 6858000"/>
              <a:gd name="connsiteX559" fmla="*/ 1423821 w 7467600"/>
              <a:gd name="connsiteY559" fmla="*/ 1351958 h 6858000"/>
              <a:gd name="connsiteX560" fmla="*/ 1431890 w 7467600"/>
              <a:gd name="connsiteY560" fmla="*/ 1306475 h 6858000"/>
              <a:gd name="connsiteX561" fmla="*/ 1507597 w 7467600"/>
              <a:gd name="connsiteY561" fmla="*/ 1446132 h 6858000"/>
              <a:gd name="connsiteX562" fmla="*/ 1674586 w 7467600"/>
              <a:gd name="connsiteY562" fmla="*/ 1813832 h 6858000"/>
              <a:gd name="connsiteX563" fmla="*/ 1815950 w 7467600"/>
              <a:gd name="connsiteY563" fmla="*/ 2128564 h 6858000"/>
              <a:gd name="connsiteX564" fmla="*/ 1984242 w 7467600"/>
              <a:gd name="connsiteY564" fmla="*/ 2430829 h 6858000"/>
              <a:gd name="connsiteX565" fmla="*/ 2014023 w 7467600"/>
              <a:gd name="connsiteY565" fmla="*/ 2450995 h 6858000"/>
              <a:gd name="connsiteX566" fmla="*/ 1747337 w 7467600"/>
              <a:gd name="connsiteY566" fmla="*/ 1855264 h 6858000"/>
              <a:gd name="connsiteX567" fmla="*/ 1533749 w 7467600"/>
              <a:gd name="connsiteY567" fmla="*/ 1478656 h 6858000"/>
              <a:gd name="connsiteX568" fmla="*/ 1431890 w 7467600"/>
              <a:gd name="connsiteY568" fmla="*/ 1306475 h 6858000"/>
              <a:gd name="connsiteX569" fmla="*/ 5052692 w 7467600"/>
              <a:gd name="connsiteY569" fmla="*/ 1292994 h 6858000"/>
              <a:gd name="connsiteX570" fmla="*/ 5200661 w 7467600"/>
              <a:gd name="connsiteY570" fmla="*/ 1635186 h 6858000"/>
              <a:gd name="connsiteX571" fmla="*/ 5297138 w 7467600"/>
              <a:gd name="connsiteY571" fmla="*/ 1906351 h 6858000"/>
              <a:gd name="connsiteX572" fmla="*/ 5052692 w 7467600"/>
              <a:gd name="connsiteY572" fmla="*/ 1292994 h 6858000"/>
              <a:gd name="connsiteX573" fmla="*/ 5009948 w 7467600"/>
              <a:gd name="connsiteY573" fmla="*/ 1273619 h 6858000"/>
              <a:gd name="connsiteX574" fmla="*/ 5121777 w 7467600"/>
              <a:gd name="connsiteY574" fmla="*/ 1654213 h 6858000"/>
              <a:gd name="connsiteX575" fmla="*/ 5293545 w 7467600"/>
              <a:gd name="connsiteY575" fmla="*/ 2072247 h 6858000"/>
              <a:gd name="connsiteX576" fmla="*/ 5294042 w 7467600"/>
              <a:gd name="connsiteY576" fmla="*/ 2065019 h 6858000"/>
              <a:gd name="connsiteX577" fmla="*/ 5171936 w 7467600"/>
              <a:gd name="connsiteY577" fmla="*/ 1647613 h 6858000"/>
              <a:gd name="connsiteX578" fmla="*/ 5009948 w 7467600"/>
              <a:gd name="connsiteY578" fmla="*/ 1273619 h 6858000"/>
              <a:gd name="connsiteX579" fmla="*/ 655236 w 7467600"/>
              <a:gd name="connsiteY579" fmla="*/ 1268632 h 6858000"/>
              <a:gd name="connsiteX580" fmla="*/ 839521 w 7467600"/>
              <a:gd name="connsiteY580" fmla="*/ 1685315 h 6858000"/>
              <a:gd name="connsiteX581" fmla="*/ 1109416 w 7467600"/>
              <a:gd name="connsiteY581" fmla="*/ 2061663 h 6858000"/>
              <a:gd name="connsiteX582" fmla="*/ 1298300 w 7467600"/>
              <a:gd name="connsiteY582" fmla="*/ 2247742 h 6858000"/>
              <a:gd name="connsiteX583" fmla="*/ 1125871 w 7467600"/>
              <a:gd name="connsiteY583" fmla="*/ 1989513 h 6858000"/>
              <a:gd name="connsiteX584" fmla="*/ 981574 w 7467600"/>
              <a:gd name="connsiteY584" fmla="*/ 1783157 h 6858000"/>
              <a:gd name="connsiteX585" fmla="*/ 922198 w 7467600"/>
              <a:gd name="connsiteY585" fmla="*/ 1677437 h 6858000"/>
              <a:gd name="connsiteX586" fmla="*/ 869293 w 7467600"/>
              <a:gd name="connsiteY586" fmla="*/ 1583214 h 6858000"/>
              <a:gd name="connsiteX587" fmla="*/ 751431 w 7467600"/>
              <a:gd name="connsiteY587" fmla="*/ 1405731 h 6858000"/>
              <a:gd name="connsiteX588" fmla="*/ 655236 w 7467600"/>
              <a:gd name="connsiteY588" fmla="*/ 1268632 h 6858000"/>
              <a:gd name="connsiteX589" fmla="*/ 6516292 w 7467600"/>
              <a:gd name="connsiteY589" fmla="*/ 1263064 h 6858000"/>
              <a:gd name="connsiteX590" fmla="*/ 5736320 w 7467600"/>
              <a:gd name="connsiteY590" fmla="*/ 1501803 h 6858000"/>
              <a:gd name="connsiteX591" fmla="*/ 6516292 w 7467600"/>
              <a:gd name="connsiteY591" fmla="*/ 1263064 h 6858000"/>
              <a:gd name="connsiteX592" fmla="*/ 291466 w 7467600"/>
              <a:gd name="connsiteY592" fmla="*/ 1250369 h 6858000"/>
              <a:gd name="connsiteX593" fmla="*/ 323180 w 7467600"/>
              <a:gd name="connsiteY593" fmla="*/ 1435283 h 6858000"/>
              <a:gd name="connsiteX594" fmla="*/ 349381 w 7467600"/>
              <a:gd name="connsiteY594" fmla="*/ 1875041 h 6858000"/>
              <a:gd name="connsiteX595" fmla="*/ 374363 w 7467600"/>
              <a:gd name="connsiteY595" fmla="*/ 1506494 h 6858000"/>
              <a:gd name="connsiteX596" fmla="*/ 302168 w 7467600"/>
              <a:gd name="connsiteY596" fmla="*/ 1274495 h 6858000"/>
              <a:gd name="connsiteX597" fmla="*/ 291466 w 7467600"/>
              <a:gd name="connsiteY597" fmla="*/ 1250369 h 6858000"/>
              <a:gd name="connsiteX598" fmla="*/ 678222 w 7467600"/>
              <a:gd name="connsiteY598" fmla="*/ 1248670 h 6858000"/>
              <a:gd name="connsiteX599" fmla="*/ 775536 w 7467600"/>
              <a:gd name="connsiteY599" fmla="*/ 1388015 h 6858000"/>
              <a:gd name="connsiteX600" fmla="*/ 894529 w 7467600"/>
              <a:gd name="connsiteY600" fmla="*/ 1567739 h 6858000"/>
              <a:gd name="connsiteX601" fmla="*/ 948000 w 7467600"/>
              <a:gd name="connsiteY601" fmla="*/ 1663088 h 6858000"/>
              <a:gd name="connsiteX602" fmla="*/ 1006812 w 7467600"/>
              <a:gd name="connsiteY602" fmla="*/ 1767683 h 6858000"/>
              <a:gd name="connsiteX603" fmla="*/ 1149133 w 7467600"/>
              <a:gd name="connsiteY603" fmla="*/ 1971513 h 6858000"/>
              <a:gd name="connsiteX604" fmla="*/ 1333952 w 7467600"/>
              <a:gd name="connsiteY604" fmla="*/ 2251620 h 6858000"/>
              <a:gd name="connsiteX605" fmla="*/ 1337329 w 7467600"/>
              <a:gd name="connsiteY605" fmla="*/ 2258350 h 6858000"/>
              <a:gd name="connsiteX606" fmla="*/ 1014726 w 7467600"/>
              <a:gd name="connsiteY606" fmla="*/ 1615556 h 6858000"/>
              <a:gd name="connsiteX607" fmla="*/ 678222 w 7467600"/>
              <a:gd name="connsiteY607" fmla="*/ 1248670 h 6858000"/>
              <a:gd name="connsiteX608" fmla="*/ 6691602 w 7467600"/>
              <a:gd name="connsiteY608" fmla="*/ 1140573 h 6858000"/>
              <a:gd name="connsiteX609" fmla="*/ 6571100 w 7467600"/>
              <a:gd name="connsiteY609" fmla="*/ 1183662 h 6858000"/>
              <a:gd name="connsiteX610" fmla="*/ 6241687 w 7467600"/>
              <a:gd name="connsiteY610" fmla="*/ 1257600 h 6858000"/>
              <a:gd name="connsiteX611" fmla="*/ 5693009 w 7467600"/>
              <a:gd name="connsiteY611" fmla="*/ 1478256 h 6858000"/>
              <a:gd name="connsiteX612" fmla="*/ 6548420 w 7467600"/>
              <a:gd name="connsiteY612" fmla="*/ 1214599 h 6858000"/>
              <a:gd name="connsiteX613" fmla="*/ 6605473 w 7467600"/>
              <a:gd name="connsiteY613" fmla="*/ 1184686 h 6858000"/>
              <a:gd name="connsiteX614" fmla="*/ 6691602 w 7467600"/>
              <a:gd name="connsiteY614" fmla="*/ 1140573 h 6858000"/>
              <a:gd name="connsiteX615" fmla="*/ 4002475 w 7467600"/>
              <a:gd name="connsiteY615" fmla="*/ 1037802 h 6858000"/>
              <a:gd name="connsiteX616" fmla="*/ 4000324 w 7467600"/>
              <a:gd name="connsiteY616" fmla="*/ 1039362 h 6858000"/>
              <a:gd name="connsiteX617" fmla="*/ 4002862 w 7467600"/>
              <a:gd name="connsiteY617" fmla="*/ 1042866 h 6858000"/>
              <a:gd name="connsiteX618" fmla="*/ 4002475 w 7467600"/>
              <a:gd name="connsiteY618" fmla="*/ 1037802 h 6858000"/>
              <a:gd name="connsiteX619" fmla="*/ 506322 w 7467600"/>
              <a:gd name="connsiteY619" fmla="*/ 1020997 h 6858000"/>
              <a:gd name="connsiteX620" fmla="*/ 533068 w 7467600"/>
              <a:gd name="connsiteY620" fmla="*/ 1029409 h 6858000"/>
              <a:gd name="connsiteX621" fmla="*/ 1232525 w 7467600"/>
              <a:gd name="connsiteY621" fmla="*/ 1804675 h 6858000"/>
              <a:gd name="connsiteX622" fmla="*/ 1388858 w 7467600"/>
              <a:gd name="connsiteY622" fmla="*/ 2368011 h 6858000"/>
              <a:gd name="connsiteX623" fmla="*/ 1384098 w 7467600"/>
              <a:gd name="connsiteY623" fmla="*/ 2378125 h 6858000"/>
              <a:gd name="connsiteX624" fmla="*/ 1425393 w 7467600"/>
              <a:gd name="connsiteY624" fmla="*/ 2589124 h 6858000"/>
              <a:gd name="connsiteX625" fmla="*/ 1424001 w 7467600"/>
              <a:gd name="connsiteY625" fmla="*/ 2597541 h 6858000"/>
              <a:gd name="connsiteX626" fmla="*/ 2152729 w 7467600"/>
              <a:gd name="connsiteY626" fmla="*/ 2864487 h 6858000"/>
              <a:gd name="connsiteX627" fmla="*/ 2020609 w 7467600"/>
              <a:gd name="connsiteY627" fmla="*/ 2539671 h 6858000"/>
              <a:gd name="connsiteX628" fmla="*/ 2018920 w 7467600"/>
              <a:gd name="connsiteY628" fmla="*/ 2536309 h 6858000"/>
              <a:gd name="connsiteX629" fmla="*/ 1342441 w 7467600"/>
              <a:gd name="connsiteY629" fmla="*/ 1173017 h 6858000"/>
              <a:gd name="connsiteX630" fmla="*/ 1367925 w 7467600"/>
              <a:gd name="connsiteY630" fmla="*/ 1135648 h 6858000"/>
              <a:gd name="connsiteX631" fmla="*/ 1771401 w 7467600"/>
              <a:gd name="connsiteY631" fmla="*/ 1806673 h 6858000"/>
              <a:gd name="connsiteX632" fmla="*/ 1972385 w 7467600"/>
              <a:gd name="connsiteY632" fmla="*/ 2198735 h 6858000"/>
              <a:gd name="connsiteX633" fmla="*/ 2040892 w 7467600"/>
              <a:gd name="connsiteY633" fmla="*/ 2405205 h 6858000"/>
              <a:gd name="connsiteX634" fmla="*/ 2131689 w 7467600"/>
              <a:gd name="connsiteY634" fmla="*/ 1936926 h 6858000"/>
              <a:gd name="connsiteX635" fmla="*/ 2454820 w 7467600"/>
              <a:gd name="connsiteY635" fmla="*/ 1248808 h 6858000"/>
              <a:gd name="connsiteX636" fmla="*/ 2492512 w 7467600"/>
              <a:gd name="connsiteY636" fmla="*/ 1302920 h 6858000"/>
              <a:gd name="connsiteX637" fmla="*/ 2081216 w 7467600"/>
              <a:gd name="connsiteY637" fmla="*/ 2527513 h 6858000"/>
              <a:gd name="connsiteX638" fmla="*/ 2081211 w 7467600"/>
              <a:gd name="connsiteY638" fmla="*/ 2528916 h 6858000"/>
              <a:gd name="connsiteX639" fmla="*/ 2199067 w 7467600"/>
              <a:gd name="connsiteY639" fmla="*/ 2884061 h 6858000"/>
              <a:gd name="connsiteX640" fmla="*/ 3192586 w 7467600"/>
              <a:gd name="connsiteY640" fmla="*/ 3411496 h 6858000"/>
              <a:gd name="connsiteX641" fmla="*/ 3182620 w 7467600"/>
              <a:gd name="connsiteY641" fmla="*/ 3483279 h 6858000"/>
              <a:gd name="connsiteX642" fmla="*/ 2435119 w 7467600"/>
              <a:gd name="connsiteY642" fmla="*/ 3080173 h 6858000"/>
              <a:gd name="connsiteX643" fmla="*/ 2410152 w 7467600"/>
              <a:gd name="connsiteY643" fmla="*/ 3063751 h 6858000"/>
              <a:gd name="connsiteX644" fmla="*/ 2408099 w 7467600"/>
              <a:gd name="connsiteY644" fmla="*/ 3064403 h 6858000"/>
              <a:gd name="connsiteX645" fmla="*/ 2407218 w 7467600"/>
              <a:gd name="connsiteY645" fmla="*/ 3070324 h 6858000"/>
              <a:gd name="connsiteX646" fmla="*/ 2380138 w 7467600"/>
              <a:gd name="connsiteY646" fmla="*/ 3099341 h 6858000"/>
              <a:gd name="connsiteX647" fmla="*/ 1765923 w 7467600"/>
              <a:gd name="connsiteY647" fmla="*/ 3581043 h 6858000"/>
              <a:gd name="connsiteX648" fmla="*/ 1702258 w 7467600"/>
              <a:gd name="connsiteY648" fmla="*/ 3612286 h 6858000"/>
              <a:gd name="connsiteX649" fmla="*/ 1538370 w 7467600"/>
              <a:gd name="connsiteY649" fmla="*/ 3811804 h 6858000"/>
              <a:gd name="connsiteX650" fmla="*/ 542867 w 7467600"/>
              <a:gd name="connsiteY650" fmla="*/ 4944092 h 6858000"/>
              <a:gd name="connsiteX651" fmla="*/ 515800 w 7467600"/>
              <a:gd name="connsiteY651" fmla="*/ 4862180 h 6858000"/>
              <a:gd name="connsiteX652" fmla="*/ 909145 w 7467600"/>
              <a:gd name="connsiteY652" fmla="*/ 4199225 h 6858000"/>
              <a:gd name="connsiteX653" fmla="*/ 1214067 w 7467600"/>
              <a:gd name="connsiteY653" fmla="*/ 3908561 h 6858000"/>
              <a:gd name="connsiteX654" fmla="*/ 640967 w 7467600"/>
              <a:gd name="connsiteY654" fmla="*/ 4105601 h 6858000"/>
              <a:gd name="connsiteX655" fmla="*/ 112563 w 7467600"/>
              <a:gd name="connsiteY655" fmla="*/ 4396952 h 6858000"/>
              <a:gd name="connsiteX656" fmla="*/ 0 w 7467600"/>
              <a:gd name="connsiteY656" fmla="*/ 4466006 h 6858000"/>
              <a:gd name="connsiteX657" fmla="*/ 0 w 7467600"/>
              <a:gd name="connsiteY657" fmla="*/ 4233763 h 6858000"/>
              <a:gd name="connsiteX658" fmla="*/ 36881 w 7467600"/>
              <a:gd name="connsiteY658" fmla="*/ 4200118 h 6858000"/>
              <a:gd name="connsiteX659" fmla="*/ 910534 w 7467600"/>
              <a:gd name="connsiteY659" fmla="*/ 3629753 h 6858000"/>
              <a:gd name="connsiteX660" fmla="*/ 1578717 w 7467600"/>
              <a:gd name="connsiteY660" fmla="*/ 3575982 h 6858000"/>
              <a:gd name="connsiteX661" fmla="*/ 2338780 w 7467600"/>
              <a:gd name="connsiteY661" fmla="*/ 3033725 h 6858000"/>
              <a:gd name="connsiteX662" fmla="*/ 1807991 w 7467600"/>
              <a:gd name="connsiteY662" fmla="*/ 2807184 h 6858000"/>
              <a:gd name="connsiteX663" fmla="*/ 1416358 w 7467600"/>
              <a:gd name="connsiteY663" fmla="*/ 3112571 h 6858000"/>
              <a:gd name="connsiteX664" fmla="*/ 939066 w 7467600"/>
              <a:gd name="connsiteY664" fmla="*/ 3378798 h 6858000"/>
              <a:gd name="connsiteX665" fmla="*/ 115099 w 7467600"/>
              <a:gd name="connsiteY665" fmla="*/ 3607650 h 6858000"/>
              <a:gd name="connsiteX666" fmla="*/ 97284 w 7467600"/>
              <a:gd name="connsiteY666" fmla="*/ 3520393 h 6858000"/>
              <a:gd name="connsiteX667" fmla="*/ 922050 w 7467600"/>
              <a:gd name="connsiteY667" fmla="*/ 3074867 h 6858000"/>
              <a:gd name="connsiteX668" fmla="*/ 1405265 w 7467600"/>
              <a:gd name="connsiteY668" fmla="*/ 3016319 h 6858000"/>
              <a:gd name="connsiteX669" fmla="*/ 1407512 w 7467600"/>
              <a:gd name="connsiteY669" fmla="*/ 3018001 h 6858000"/>
              <a:gd name="connsiteX670" fmla="*/ 1726266 w 7467600"/>
              <a:gd name="connsiteY670" fmla="*/ 2777274 h 6858000"/>
              <a:gd name="connsiteX671" fmla="*/ 625390 w 7467600"/>
              <a:gd name="connsiteY671" fmla="*/ 2514541 h 6858000"/>
              <a:gd name="connsiteX672" fmla="*/ 619799 w 7467600"/>
              <a:gd name="connsiteY672" fmla="*/ 2527180 h 6858000"/>
              <a:gd name="connsiteX673" fmla="*/ 310030 w 7467600"/>
              <a:gd name="connsiteY673" fmla="*/ 2771818 h 6858000"/>
              <a:gd name="connsiteX674" fmla="*/ 173877 w 7467600"/>
              <a:gd name="connsiteY674" fmla="*/ 2937056 h 6858000"/>
              <a:gd name="connsiteX675" fmla="*/ 77889 w 7467600"/>
              <a:gd name="connsiteY675" fmla="*/ 3138440 h 6858000"/>
              <a:gd name="connsiteX676" fmla="*/ 0 w 7467600"/>
              <a:gd name="connsiteY676" fmla="*/ 3271395 h 6858000"/>
              <a:gd name="connsiteX677" fmla="*/ 0 w 7467600"/>
              <a:gd name="connsiteY677" fmla="*/ 3153002 h 6858000"/>
              <a:gd name="connsiteX678" fmla="*/ 2386 w 7467600"/>
              <a:gd name="connsiteY678" fmla="*/ 3149203 h 6858000"/>
              <a:gd name="connsiteX679" fmla="*/ 89753 w 7467600"/>
              <a:gd name="connsiteY679" fmla="*/ 2987702 h 6858000"/>
              <a:gd name="connsiteX680" fmla="*/ 76869 w 7467600"/>
              <a:gd name="connsiteY680" fmla="*/ 3005404 h 6858000"/>
              <a:gd name="connsiteX681" fmla="*/ 32049 w 7467600"/>
              <a:gd name="connsiteY681" fmla="*/ 3065814 h 6858000"/>
              <a:gd name="connsiteX682" fmla="*/ 0 w 7467600"/>
              <a:gd name="connsiteY682" fmla="*/ 3108744 h 6858000"/>
              <a:gd name="connsiteX683" fmla="*/ 0 w 7467600"/>
              <a:gd name="connsiteY683" fmla="*/ 3058059 h 6858000"/>
              <a:gd name="connsiteX684" fmla="*/ 7610 w 7467600"/>
              <a:gd name="connsiteY684" fmla="*/ 3047889 h 6858000"/>
              <a:gd name="connsiteX685" fmla="*/ 52419 w 7467600"/>
              <a:gd name="connsiteY685" fmla="*/ 2987479 h 6858000"/>
              <a:gd name="connsiteX686" fmla="*/ 59142 w 7467600"/>
              <a:gd name="connsiteY686" fmla="*/ 2978488 h 6858000"/>
              <a:gd name="connsiteX687" fmla="*/ 0 w 7467600"/>
              <a:gd name="connsiteY687" fmla="*/ 3015334 h 6858000"/>
              <a:gd name="connsiteX688" fmla="*/ 0 w 7467600"/>
              <a:gd name="connsiteY688" fmla="*/ 2914286 h 6858000"/>
              <a:gd name="connsiteX689" fmla="*/ 36383 w 7467600"/>
              <a:gd name="connsiteY689" fmla="*/ 2901128 h 6858000"/>
              <a:gd name="connsiteX690" fmla="*/ 156329 w 7467600"/>
              <a:gd name="connsiteY690" fmla="*/ 2840533 h 6858000"/>
              <a:gd name="connsiteX691" fmla="*/ 358355 w 7467600"/>
              <a:gd name="connsiteY691" fmla="*/ 2620471 h 6858000"/>
              <a:gd name="connsiteX692" fmla="*/ 510577 w 7467600"/>
              <a:gd name="connsiteY692" fmla="*/ 2501244 h 6858000"/>
              <a:gd name="connsiteX693" fmla="*/ 211967 w 7467600"/>
              <a:gd name="connsiteY693" fmla="*/ 2479171 h 6858000"/>
              <a:gd name="connsiteX694" fmla="*/ 0 w 7467600"/>
              <a:gd name="connsiteY694" fmla="*/ 2476398 h 6858000"/>
              <a:gd name="connsiteX695" fmla="*/ 0 w 7467600"/>
              <a:gd name="connsiteY695" fmla="*/ 2389189 h 6858000"/>
              <a:gd name="connsiteX696" fmla="*/ 103062 w 7467600"/>
              <a:gd name="connsiteY696" fmla="*/ 2389518 h 6858000"/>
              <a:gd name="connsiteX697" fmla="*/ 510734 w 7467600"/>
              <a:gd name="connsiteY697" fmla="*/ 2416201 h 6858000"/>
              <a:gd name="connsiteX698" fmla="*/ 279257 w 7467600"/>
              <a:gd name="connsiteY698" fmla="*/ 2092102 h 6858000"/>
              <a:gd name="connsiteX699" fmla="*/ 65265 w 7467600"/>
              <a:gd name="connsiteY699" fmla="*/ 2006049 h 6858000"/>
              <a:gd name="connsiteX700" fmla="*/ 0 w 7467600"/>
              <a:gd name="connsiteY700" fmla="*/ 1982532 h 6858000"/>
              <a:gd name="connsiteX701" fmla="*/ 0 w 7467600"/>
              <a:gd name="connsiteY701" fmla="*/ 1912789 h 6858000"/>
              <a:gd name="connsiteX702" fmla="*/ 97460 w 7467600"/>
              <a:gd name="connsiteY702" fmla="*/ 1953725 h 6858000"/>
              <a:gd name="connsiteX703" fmla="*/ 221272 w 7467600"/>
              <a:gd name="connsiteY703" fmla="*/ 1980766 h 6858000"/>
              <a:gd name="connsiteX704" fmla="*/ 116765 w 7467600"/>
              <a:gd name="connsiteY704" fmla="*/ 1911033 h 6858000"/>
              <a:gd name="connsiteX705" fmla="*/ 16405 w 7467600"/>
              <a:gd name="connsiteY705" fmla="*/ 1803412 h 6858000"/>
              <a:gd name="connsiteX706" fmla="*/ 0 w 7467600"/>
              <a:gd name="connsiteY706" fmla="*/ 1784777 h 6858000"/>
              <a:gd name="connsiteX707" fmla="*/ 0 w 7467600"/>
              <a:gd name="connsiteY707" fmla="*/ 1740082 h 6858000"/>
              <a:gd name="connsiteX708" fmla="*/ 39394 w 7467600"/>
              <a:gd name="connsiteY708" fmla="*/ 1784856 h 6858000"/>
              <a:gd name="connsiteX709" fmla="*/ 135813 w 7467600"/>
              <a:gd name="connsiteY709" fmla="*/ 1888838 h 6858000"/>
              <a:gd name="connsiteX710" fmla="*/ 242575 w 7467600"/>
              <a:gd name="connsiteY710" fmla="*/ 1958841 h 6858000"/>
              <a:gd name="connsiteX711" fmla="*/ 82197 w 7467600"/>
              <a:gd name="connsiteY711" fmla="*/ 1754826 h 6858000"/>
              <a:gd name="connsiteX712" fmla="*/ 0 w 7467600"/>
              <a:gd name="connsiteY712" fmla="*/ 1679650 h 6858000"/>
              <a:gd name="connsiteX713" fmla="*/ 0 w 7467600"/>
              <a:gd name="connsiteY713" fmla="*/ 1602463 h 6858000"/>
              <a:gd name="connsiteX714" fmla="*/ 84689 w 7467600"/>
              <a:gd name="connsiteY714" fmla="*/ 1677442 h 6858000"/>
              <a:gd name="connsiteX715" fmla="*/ 298437 w 7467600"/>
              <a:gd name="connsiteY715" fmla="*/ 1968019 h 6858000"/>
              <a:gd name="connsiteX716" fmla="*/ 227269 w 7467600"/>
              <a:gd name="connsiteY716" fmla="*/ 1114064 h 6858000"/>
              <a:gd name="connsiteX717" fmla="*/ 248003 w 7467600"/>
              <a:gd name="connsiteY717" fmla="*/ 1089613 h 6858000"/>
              <a:gd name="connsiteX718" fmla="*/ 427020 w 7467600"/>
              <a:gd name="connsiteY718" fmla="*/ 1619803 h 6858000"/>
              <a:gd name="connsiteX719" fmla="*/ 340345 w 7467600"/>
              <a:gd name="connsiteY719" fmla="*/ 2027739 h 6858000"/>
              <a:gd name="connsiteX720" fmla="*/ 360865 w 7467600"/>
              <a:gd name="connsiteY720" fmla="*/ 2044827 h 6858000"/>
              <a:gd name="connsiteX721" fmla="*/ 560414 w 7467600"/>
              <a:gd name="connsiteY721" fmla="*/ 2421457 h 6858000"/>
              <a:gd name="connsiteX722" fmla="*/ 1359703 w 7467600"/>
              <a:gd name="connsiteY722" fmla="*/ 2578554 h 6858000"/>
              <a:gd name="connsiteX723" fmla="*/ 1359422 w 7467600"/>
              <a:gd name="connsiteY723" fmla="*/ 2577994 h 6858000"/>
              <a:gd name="connsiteX724" fmla="*/ 828701 w 7467600"/>
              <a:gd name="connsiteY724" fmla="*/ 1839520 h 6858000"/>
              <a:gd name="connsiteX725" fmla="*/ 494427 w 7467600"/>
              <a:gd name="connsiteY725" fmla="*/ 1092333 h 6858000"/>
              <a:gd name="connsiteX726" fmla="*/ 506322 w 7467600"/>
              <a:gd name="connsiteY726" fmla="*/ 1020997 h 6858000"/>
              <a:gd name="connsiteX727" fmla="*/ 4570198 w 7467600"/>
              <a:gd name="connsiteY727" fmla="*/ 978081 h 6858000"/>
              <a:gd name="connsiteX728" fmla="*/ 4523691 w 7467600"/>
              <a:gd name="connsiteY728" fmla="*/ 1127776 h 6858000"/>
              <a:gd name="connsiteX729" fmla="*/ 4509875 w 7467600"/>
              <a:gd name="connsiteY729" fmla="*/ 1167552 h 6858000"/>
              <a:gd name="connsiteX730" fmla="*/ 4478168 w 7467600"/>
              <a:gd name="connsiteY730" fmla="*/ 1260735 h 6858000"/>
              <a:gd name="connsiteX731" fmla="*/ 4409309 w 7467600"/>
              <a:gd name="connsiteY731" fmla="*/ 1666996 h 6858000"/>
              <a:gd name="connsiteX732" fmla="*/ 4370031 w 7467600"/>
              <a:gd name="connsiteY732" fmla="*/ 1955666 h 6858000"/>
              <a:gd name="connsiteX733" fmla="*/ 4570198 w 7467600"/>
              <a:gd name="connsiteY733" fmla="*/ 978081 h 6858000"/>
              <a:gd name="connsiteX734" fmla="*/ 4557898 w 7467600"/>
              <a:gd name="connsiteY734" fmla="*/ 900011 h 6858000"/>
              <a:gd name="connsiteX735" fmla="*/ 4344840 w 7467600"/>
              <a:gd name="connsiteY735" fmla="*/ 1922038 h 6858000"/>
              <a:gd name="connsiteX736" fmla="*/ 4378710 w 7467600"/>
              <a:gd name="connsiteY736" fmla="*/ 1665516 h 6858000"/>
              <a:gd name="connsiteX737" fmla="*/ 4448798 w 7467600"/>
              <a:gd name="connsiteY737" fmla="*/ 1253024 h 6858000"/>
              <a:gd name="connsiteX738" fmla="*/ 4480315 w 7467600"/>
              <a:gd name="connsiteY738" fmla="*/ 1158454 h 6858000"/>
              <a:gd name="connsiteX739" fmla="*/ 4494133 w 7467600"/>
              <a:gd name="connsiteY739" fmla="*/ 1118676 h 6858000"/>
              <a:gd name="connsiteX740" fmla="*/ 4557898 w 7467600"/>
              <a:gd name="connsiteY740" fmla="*/ 900011 h 6858000"/>
              <a:gd name="connsiteX741" fmla="*/ 5870151 w 7467600"/>
              <a:gd name="connsiteY741" fmla="*/ 898890 h 6858000"/>
              <a:gd name="connsiteX742" fmla="*/ 5861335 w 7467600"/>
              <a:gd name="connsiteY742" fmla="*/ 899177 h 6858000"/>
              <a:gd name="connsiteX743" fmla="*/ 5843702 w 7467600"/>
              <a:gd name="connsiteY743" fmla="*/ 899748 h 6858000"/>
              <a:gd name="connsiteX744" fmla="*/ 5651107 w 7467600"/>
              <a:gd name="connsiteY744" fmla="*/ 920306 h 6858000"/>
              <a:gd name="connsiteX745" fmla="*/ 5459407 w 7467600"/>
              <a:gd name="connsiteY745" fmla="*/ 940975 h 6858000"/>
              <a:gd name="connsiteX746" fmla="*/ 5374846 w 7467600"/>
              <a:gd name="connsiteY746" fmla="*/ 941988 h 6858000"/>
              <a:gd name="connsiteX747" fmla="*/ 5256105 w 7467600"/>
              <a:gd name="connsiteY747" fmla="*/ 945632 h 6858000"/>
              <a:gd name="connsiteX748" fmla="*/ 5107071 w 7467600"/>
              <a:gd name="connsiteY748" fmla="*/ 969720 h 6858000"/>
              <a:gd name="connsiteX749" fmla="*/ 4998681 w 7467600"/>
              <a:gd name="connsiteY749" fmla="*/ 988771 h 6858000"/>
              <a:gd name="connsiteX750" fmla="*/ 5870151 w 7467600"/>
              <a:gd name="connsiteY750" fmla="*/ 898890 h 6858000"/>
              <a:gd name="connsiteX751" fmla="*/ 5504425 w 7467600"/>
              <a:gd name="connsiteY751" fmla="*/ 848067 h 6858000"/>
              <a:gd name="connsiteX752" fmla="*/ 4968849 w 7467600"/>
              <a:gd name="connsiteY752" fmla="*/ 962318 h 6858000"/>
              <a:gd name="connsiteX753" fmla="*/ 5104039 w 7467600"/>
              <a:gd name="connsiteY753" fmla="*/ 940634 h 6858000"/>
              <a:gd name="connsiteX754" fmla="*/ 5256311 w 7467600"/>
              <a:gd name="connsiteY754" fmla="*/ 916490 h 6858000"/>
              <a:gd name="connsiteX755" fmla="*/ 5377381 w 7467600"/>
              <a:gd name="connsiteY755" fmla="*/ 912671 h 6858000"/>
              <a:gd name="connsiteX756" fmla="*/ 5460148 w 7467600"/>
              <a:gd name="connsiteY756" fmla="*/ 911442 h 6858000"/>
              <a:gd name="connsiteX757" fmla="*/ 5648971 w 7467600"/>
              <a:gd name="connsiteY757" fmla="*/ 891331 h 6858000"/>
              <a:gd name="connsiteX758" fmla="*/ 5844807 w 7467600"/>
              <a:gd name="connsiteY758" fmla="*/ 870718 h 6858000"/>
              <a:gd name="connsiteX759" fmla="*/ 5862975 w 7467600"/>
              <a:gd name="connsiteY759" fmla="*/ 869756 h 6858000"/>
              <a:gd name="connsiteX760" fmla="*/ 5920887 w 7467600"/>
              <a:gd name="connsiteY760" fmla="*/ 865929 h 6858000"/>
              <a:gd name="connsiteX761" fmla="*/ 5504425 w 7467600"/>
              <a:gd name="connsiteY761" fmla="*/ 848067 h 6858000"/>
              <a:gd name="connsiteX762" fmla="*/ 3607114 w 7467600"/>
              <a:gd name="connsiteY762" fmla="*/ 467441 h 6858000"/>
              <a:gd name="connsiteX763" fmla="*/ 3296242 w 7467600"/>
              <a:gd name="connsiteY763" fmla="*/ 807991 h 6858000"/>
              <a:gd name="connsiteX764" fmla="*/ 3174674 w 7467600"/>
              <a:gd name="connsiteY764" fmla="*/ 919759 h 6858000"/>
              <a:gd name="connsiteX765" fmla="*/ 3042978 w 7467600"/>
              <a:gd name="connsiteY765" fmla="*/ 1054894 h 6858000"/>
              <a:gd name="connsiteX766" fmla="*/ 2968914 w 7467600"/>
              <a:gd name="connsiteY766" fmla="*/ 1133756 h 6858000"/>
              <a:gd name="connsiteX767" fmla="*/ 3103823 w 7467600"/>
              <a:gd name="connsiteY767" fmla="*/ 1026814 h 6858000"/>
              <a:gd name="connsiteX768" fmla="*/ 3607114 w 7467600"/>
              <a:gd name="connsiteY768" fmla="*/ 467441 h 6858000"/>
              <a:gd name="connsiteX769" fmla="*/ 3744487 w 7467600"/>
              <a:gd name="connsiteY769" fmla="*/ 383136 h 6858000"/>
              <a:gd name="connsiteX770" fmla="*/ 3970213 w 7467600"/>
              <a:gd name="connsiteY770" fmla="*/ 995559 h 6858000"/>
              <a:gd name="connsiteX771" fmla="*/ 3744487 w 7467600"/>
              <a:gd name="connsiteY771" fmla="*/ 383136 h 6858000"/>
              <a:gd name="connsiteX772" fmla="*/ 3624562 w 7467600"/>
              <a:gd name="connsiteY772" fmla="*/ 367041 h 6858000"/>
              <a:gd name="connsiteX773" fmla="*/ 3489712 w 7467600"/>
              <a:gd name="connsiteY773" fmla="*/ 485386 h 6858000"/>
              <a:gd name="connsiteX774" fmla="*/ 3182994 w 7467600"/>
              <a:gd name="connsiteY774" fmla="*/ 828265 h 6858000"/>
              <a:gd name="connsiteX775" fmla="*/ 2892114 w 7467600"/>
              <a:gd name="connsiteY775" fmla="*/ 1172635 h 6858000"/>
              <a:gd name="connsiteX776" fmla="*/ 3021459 w 7467600"/>
              <a:gd name="connsiteY776" fmla="*/ 1035385 h 6858000"/>
              <a:gd name="connsiteX777" fmla="*/ 3153873 w 7467600"/>
              <a:gd name="connsiteY777" fmla="*/ 898971 h 6858000"/>
              <a:gd name="connsiteX778" fmla="*/ 3276511 w 7467600"/>
              <a:gd name="connsiteY778" fmla="*/ 786423 h 6858000"/>
              <a:gd name="connsiteX779" fmla="*/ 3584154 w 7467600"/>
              <a:gd name="connsiteY779" fmla="*/ 448218 h 6858000"/>
              <a:gd name="connsiteX780" fmla="*/ 3624562 w 7467600"/>
              <a:gd name="connsiteY780" fmla="*/ 367041 h 6858000"/>
              <a:gd name="connsiteX781" fmla="*/ 3766672 w 7467600"/>
              <a:gd name="connsiteY781" fmla="*/ 359429 h 6858000"/>
              <a:gd name="connsiteX782" fmla="*/ 3996338 w 7467600"/>
              <a:gd name="connsiteY782" fmla="*/ 968237 h 6858000"/>
              <a:gd name="connsiteX783" fmla="*/ 3766672 w 7467600"/>
              <a:gd name="connsiteY783" fmla="*/ 359429 h 6858000"/>
              <a:gd name="connsiteX784" fmla="*/ 5805386 w 7467600"/>
              <a:gd name="connsiteY784" fmla="*/ 239240 h 6858000"/>
              <a:gd name="connsiteX785" fmla="*/ 5736947 w 7467600"/>
              <a:gd name="connsiteY785" fmla="*/ 261367 h 6858000"/>
              <a:gd name="connsiteX786" fmla="*/ 5427012 w 7467600"/>
              <a:gd name="connsiteY786" fmla="*/ 311272 h 6858000"/>
              <a:gd name="connsiteX787" fmla="*/ 5147818 w 7467600"/>
              <a:gd name="connsiteY787" fmla="*/ 322112 h 6858000"/>
              <a:gd name="connsiteX788" fmla="*/ 5060854 w 7467600"/>
              <a:gd name="connsiteY788" fmla="*/ 311882 h 6858000"/>
              <a:gd name="connsiteX789" fmla="*/ 4945989 w 7467600"/>
              <a:gd name="connsiteY789" fmla="*/ 300516 h 6858000"/>
              <a:gd name="connsiteX790" fmla="*/ 5410479 w 7467600"/>
              <a:gd name="connsiteY790" fmla="*/ 348434 h 6858000"/>
              <a:gd name="connsiteX791" fmla="*/ 5805386 w 7467600"/>
              <a:gd name="connsiteY791" fmla="*/ 239240 h 6858000"/>
              <a:gd name="connsiteX792" fmla="*/ 5905192 w 7467600"/>
              <a:gd name="connsiteY792" fmla="*/ 163079 h 6858000"/>
              <a:gd name="connsiteX793" fmla="*/ 5865655 w 7467600"/>
              <a:gd name="connsiteY793" fmla="*/ 171901 h 6858000"/>
              <a:gd name="connsiteX794" fmla="*/ 5259740 w 7467600"/>
              <a:gd name="connsiteY794" fmla="*/ 257013 h 6858000"/>
              <a:gd name="connsiteX795" fmla="*/ 5208466 w 7467600"/>
              <a:gd name="connsiteY795" fmla="*/ 257550 h 6858000"/>
              <a:gd name="connsiteX796" fmla="*/ 4980204 w 7467600"/>
              <a:gd name="connsiteY796" fmla="*/ 271903 h 6858000"/>
              <a:gd name="connsiteX797" fmla="*/ 5068068 w 7467600"/>
              <a:gd name="connsiteY797" fmla="*/ 282244 h 6858000"/>
              <a:gd name="connsiteX798" fmla="*/ 5153231 w 7467600"/>
              <a:gd name="connsiteY798" fmla="*/ 292240 h 6858000"/>
              <a:gd name="connsiteX799" fmla="*/ 5426491 w 7467600"/>
              <a:gd name="connsiteY799" fmla="*/ 281128 h 6858000"/>
              <a:gd name="connsiteX800" fmla="*/ 5731212 w 7467600"/>
              <a:gd name="connsiteY800" fmla="*/ 231951 h 6858000"/>
              <a:gd name="connsiteX801" fmla="*/ 5905192 w 7467600"/>
              <a:gd name="connsiteY801" fmla="*/ 163079 h 6858000"/>
              <a:gd name="connsiteX802" fmla="*/ 5944437 w 7467600"/>
              <a:gd name="connsiteY802" fmla="*/ 113829 h 6858000"/>
              <a:gd name="connsiteX803" fmla="*/ 5825032 w 7467600"/>
              <a:gd name="connsiteY803" fmla="*/ 146405 h 6858000"/>
              <a:gd name="connsiteX804" fmla="*/ 4955599 w 7467600"/>
              <a:gd name="connsiteY804" fmla="*/ 247008 h 6858000"/>
              <a:gd name="connsiteX805" fmla="*/ 5210104 w 7467600"/>
              <a:gd name="connsiteY805" fmla="*/ 228123 h 6858000"/>
              <a:gd name="connsiteX806" fmla="*/ 5261015 w 7467600"/>
              <a:gd name="connsiteY806" fmla="*/ 227087 h 6858000"/>
              <a:gd name="connsiteX807" fmla="*/ 5861181 w 7467600"/>
              <a:gd name="connsiteY807" fmla="*/ 143093 h 6858000"/>
              <a:gd name="connsiteX808" fmla="*/ 5961252 w 7467600"/>
              <a:gd name="connsiteY808" fmla="*/ 114820 h 6858000"/>
              <a:gd name="connsiteX809" fmla="*/ 5944437 w 7467600"/>
              <a:gd name="connsiteY809" fmla="*/ 113829 h 6858000"/>
              <a:gd name="connsiteX810" fmla="*/ 3882765 w 7467600"/>
              <a:gd name="connsiteY810" fmla="*/ 0 h 6858000"/>
              <a:gd name="connsiteX811" fmla="*/ 3995099 w 7467600"/>
              <a:gd name="connsiteY811" fmla="*/ 0 h 6858000"/>
              <a:gd name="connsiteX812" fmla="*/ 4163818 w 7467600"/>
              <a:gd name="connsiteY812" fmla="*/ 234104 h 6858000"/>
              <a:gd name="connsiteX813" fmla="*/ 4172099 w 7467600"/>
              <a:gd name="connsiteY813" fmla="*/ 234207 h 6858000"/>
              <a:gd name="connsiteX814" fmla="*/ 4784282 w 7467600"/>
              <a:gd name="connsiteY814" fmla="*/ 276561 h 6858000"/>
              <a:gd name="connsiteX815" fmla="*/ 4801687 w 7467600"/>
              <a:gd name="connsiteY815" fmla="*/ 267764 h 6858000"/>
              <a:gd name="connsiteX816" fmla="*/ 6082788 w 7467600"/>
              <a:gd name="connsiteY816" fmla="*/ 64119 h 6858000"/>
              <a:gd name="connsiteX817" fmla="*/ 6099442 w 7467600"/>
              <a:gd name="connsiteY817" fmla="*/ 82568 h 6858000"/>
              <a:gd name="connsiteX818" fmla="*/ 4804137 w 7467600"/>
              <a:gd name="connsiteY818" fmla="*/ 320931 h 6858000"/>
              <a:gd name="connsiteX819" fmla="*/ 4227047 w 7467600"/>
              <a:gd name="connsiteY819" fmla="*/ 313415 h 6858000"/>
              <a:gd name="connsiteX820" fmla="*/ 4346041 w 7467600"/>
              <a:gd name="connsiteY820" fmla="*/ 456086 h 6858000"/>
              <a:gd name="connsiteX821" fmla="*/ 4870967 w 7467600"/>
              <a:gd name="connsiteY821" fmla="*/ 963061 h 6858000"/>
              <a:gd name="connsiteX822" fmla="*/ 4889647 w 7467600"/>
              <a:gd name="connsiteY822" fmla="*/ 957147 h 6858000"/>
              <a:gd name="connsiteX823" fmla="*/ 5422504 w 7467600"/>
              <a:gd name="connsiteY823" fmla="*/ 805191 h 6858000"/>
              <a:gd name="connsiteX824" fmla="*/ 6087656 w 7467600"/>
              <a:gd name="connsiteY824" fmla="*/ 826703 h 6858000"/>
              <a:gd name="connsiteX825" fmla="*/ 6058717 w 7467600"/>
              <a:gd name="connsiteY825" fmla="*/ 865992 h 6858000"/>
              <a:gd name="connsiteX826" fmla="*/ 4974153 w 7467600"/>
              <a:gd name="connsiteY826" fmla="*/ 1045456 h 6858000"/>
              <a:gd name="connsiteX827" fmla="*/ 5627835 w 7467600"/>
              <a:gd name="connsiteY827" fmla="*/ 1472077 h 6858000"/>
              <a:gd name="connsiteX828" fmla="*/ 5629817 w 7467600"/>
              <a:gd name="connsiteY828" fmla="*/ 1471412 h 6858000"/>
              <a:gd name="connsiteX829" fmla="*/ 5634124 w 7467600"/>
              <a:gd name="connsiteY829" fmla="*/ 1470572 h 6858000"/>
              <a:gd name="connsiteX830" fmla="*/ 5755832 w 7467600"/>
              <a:gd name="connsiteY830" fmla="*/ 1383886 h 6858000"/>
              <a:gd name="connsiteX831" fmla="*/ 6014186 w 7467600"/>
              <a:gd name="connsiteY831" fmla="*/ 1279799 h 6858000"/>
              <a:gd name="connsiteX832" fmla="*/ 6901619 w 7467600"/>
              <a:gd name="connsiteY832" fmla="*/ 1047874 h 6858000"/>
              <a:gd name="connsiteX833" fmla="*/ 6931566 w 7467600"/>
              <a:gd name="connsiteY833" fmla="*/ 1062034 h 6858000"/>
              <a:gd name="connsiteX834" fmla="*/ 5790982 w 7467600"/>
              <a:gd name="connsiteY834" fmla="*/ 1561380 h 6858000"/>
              <a:gd name="connsiteX835" fmla="*/ 6188971 w 7467600"/>
              <a:gd name="connsiteY835" fmla="*/ 1755168 h 6858000"/>
              <a:gd name="connsiteX836" fmla="*/ 6202446 w 7467600"/>
              <a:gd name="connsiteY836" fmla="*/ 1752268 h 6858000"/>
              <a:gd name="connsiteX837" fmla="*/ 7179560 w 7467600"/>
              <a:gd name="connsiteY837" fmla="*/ 1467551 h 6858000"/>
              <a:gd name="connsiteX838" fmla="*/ 7158730 w 7467600"/>
              <a:gd name="connsiteY838" fmla="*/ 1507835 h 6858000"/>
              <a:gd name="connsiteX839" fmla="*/ 6326959 w 7467600"/>
              <a:gd name="connsiteY839" fmla="*/ 1817686 h 6858000"/>
              <a:gd name="connsiteX840" fmla="*/ 6537433 w 7467600"/>
              <a:gd name="connsiteY840" fmla="*/ 1907790 h 6858000"/>
              <a:gd name="connsiteX841" fmla="*/ 6550221 w 7467600"/>
              <a:gd name="connsiteY841" fmla="*/ 1910729 h 6858000"/>
              <a:gd name="connsiteX842" fmla="*/ 6964438 w 7467600"/>
              <a:gd name="connsiteY842" fmla="*/ 2209505 h 6858000"/>
              <a:gd name="connsiteX843" fmla="*/ 7367862 w 7467600"/>
              <a:gd name="connsiteY843" fmla="*/ 2806833 h 6858000"/>
              <a:gd name="connsiteX844" fmla="*/ 7364329 w 7467600"/>
              <a:gd name="connsiteY844" fmla="*/ 2826907 h 6858000"/>
              <a:gd name="connsiteX845" fmla="*/ 7290545 w 7467600"/>
              <a:gd name="connsiteY845" fmla="*/ 2850663 h 6858000"/>
              <a:gd name="connsiteX846" fmla="*/ 6472036 w 7467600"/>
              <a:gd name="connsiteY846" fmla="*/ 1959003 h 6858000"/>
              <a:gd name="connsiteX847" fmla="*/ 5792897 w 7467600"/>
              <a:gd name="connsiteY847" fmla="*/ 1647747 h 6858000"/>
              <a:gd name="connsiteX848" fmla="*/ 5842751 w 7467600"/>
              <a:gd name="connsiteY848" fmla="*/ 1816112 h 6858000"/>
              <a:gd name="connsiteX849" fmla="*/ 5847424 w 7467600"/>
              <a:gd name="connsiteY849" fmla="*/ 1815776 h 6858000"/>
              <a:gd name="connsiteX850" fmla="*/ 6399821 w 7467600"/>
              <a:gd name="connsiteY850" fmla="*/ 2344799 h 6858000"/>
              <a:gd name="connsiteX851" fmla="*/ 6323232 w 7467600"/>
              <a:gd name="connsiteY851" fmla="*/ 2389634 h 6858000"/>
              <a:gd name="connsiteX852" fmla="*/ 5942958 w 7467600"/>
              <a:gd name="connsiteY852" fmla="*/ 2077708 h 6858000"/>
              <a:gd name="connsiteX853" fmla="*/ 5921559 w 7467600"/>
              <a:gd name="connsiteY853" fmla="*/ 2378596 h 6858000"/>
              <a:gd name="connsiteX854" fmla="*/ 5817651 w 7467600"/>
              <a:gd name="connsiteY854" fmla="*/ 3023919 h 6858000"/>
              <a:gd name="connsiteX855" fmla="*/ 5729634 w 7467600"/>
              <a:gd name="connsiteY855" fmla="*/ 3051849 h 6858000"/>
              <a:gd name="connsiteX856" fmla="*/ 5611018 w 7467600"/>
              <a:gd name="connsiteY856" fmla="*/ 2316769 h 6858000"/>
              <a:gd name="connsiteX857" fmla="*/ 5687608 w 7467600"/>
              <a:gd name="connsiteY857" fmla="*/ 2039972 h 6858000"/>
              <a:gd name="connsiteX858" fmla="*/ 5657554 w 7467600"/>
              <a:gd name="connsiteY858" fmla="*/ 1576445 h 6858000"/>
              <a:gd name="connsiteX859" fmla="*/ 5150475 w 7467600"/>
              <a:gd name="connsiteY859" fmla="*/ 1274012 h 6858000"/>
              <a:gd name="connsiteX860" fmla="*/ 5349142 w 7467600"/>
              <a:gd name="connsiteY860" fmla="*/ 2204405 h 6858000"/>
              <a:gd name="connsiteX861" fmla="*/ 5262214 w 7467600"/>
              <a:gd name="connsiteY861" fmla="*/ 2233836 h 6858000"/>
              <a:gd name="connsiteX862" fmla="*/ 4981539 w 7467600"/>
              <a:gd name="connsiteY862" fmla="*/ 1542201 h 6858000"/>
              <a:gd name="connsiteX863" fmla="*/ 4958461 w 7467600"/>
              <a:gd name="connsiteY863" fmla="*/ 1136957 h 6858000"/>
              <a:gd name="connsiteX864" fmla="*/ 4655015 w 7467600"/>
              <a:gd name="connsiteY864" fmla="*/ 891426 h 6858000"/>
              <a:gd name="connsiteX865" fmla="*/ 4348002 w 7467600"/>
              <a:gd name="connsiteY865" fmla="*/ 2205895 h 6858000"/>
              <a:gd name="connsiteX866" fmla="*/ 4262250 w 7467600"/>
              <a:gd name="connsiteY866" fmla="*/ 2219972 h 6858000"/>
              <a:gd name="connsiteX867" fmla="*/ 4550611 w 7467600"/>
              <a:gd name="connsiteY867" fmla="*/ 817540 h 6858000"/>
              <a:gd name="connsiteX868" fmla="*/ 4564418 w 7467600"/>
              <a:gd name="connsiteY868" fmla="*/ 808293 h 6858000"/>
              <a:gd name="connsiteX869" fmla="*/ 4266388 w 7467600"/>
              <a:gd name="connsiteY869" fmla="*/ 500083 h 6858000"/>
              <a:gd name="connsiteX870" fmla="*/ 4032842 w 7467600"/>
              <a:gd name="connsiteY870" fmla="*/ 211809 h 6858000"/>
              <a:gd name="connsiteX871" fmla="*/ 3882765 w 7467600"/>
              <a:gd name="connsiteY871" fmla="*/ 0 h 6858000"/>
              <a:gd name="connsiteX872" fmla="*/ 3721337 w 7467600"/>
              <a:gd name="connsiteY872" fmla="*/ 0 h 6858000"/>
              <a:gd name="connsiteX873" fmla="*/ 3797544 w 7467600"/>
              <a:gd name="connsiteY873" fmla="*/ 0 h 6858000"/>
              <a:gd name="connsiteX874" fmla="*/ 3775734 w 7467600"/>
              <a:gd name="connsiteY874" fmla="*/ 95131 h 6858000"/>
              <a:gd name="connsiteX875" fmla="*/ 3724807 w 7467600"/>
              <a:gd name="connsiteY875" fmla="*/ 272257 h 6858000"/>
              <a:gd name="connsiteX876" fmla="*/ 3726844 w 7467600"/>
              <a:gd name="connsiteY876" fmla="*/ 282988 h 6858000"/>
              <a:gd name="connsiteX877" fmla="*/ 3742664 w 7467600"/>
              <a:gd name="connsiteY877" fmla="*/ 279918 h 6858000"/>
              <a:gd name="connsiteX878" fmla="*/ 4103910 w 7467600"/>
              <a:gd name="connsiteY878" fmla="*/ 1161917 h 6858000"/>
              <a:gd name="connsiteX879" fmla="*/ 4020269 w 7467600"/>
              <a:gd name="connsiteY879" fmla="*/ 1200406 h 6858000"/>
              <a:gd name="connsiteX880" fmla="*/ 3674882 w 7467600"/>
              <a:gd name="connsiteY880" fmla="*/ 488524 h 6858000"/>
              <a:gd name="connsiteX881" fmla="*/ 3132682 w 7467600"/>
              <a:gd name="connsiteY881" fmla="*/ 1072284 h 6858000"/>
              <a:gd name="connsiteX882" fmla="*/ 2716346 w 7467600"/>
              <a:gd name="connsiteY882" fmla="*/ 1276376 h 6858000"/>
              <a:gd name="connsiteX883" fmla="*/ 2716772 w 7467600"/>
              <a:gd name="connsiteY883" fmla="*/ 1255462 h 6858000"/>
              <a:gd name="connsiteX884" fmla="*/ 3471096 w 7467600"/>
              <a:gd name="connsiteY884" fmla="*/ 437072 h 6858000"/>
              <a:gd name="connsiteX885" fmla="*/ 3639057 w 7467600"/>
              <a:gd name="connsiteY885" fmla="*/ 286334 h 6858000"/>
              <a:gd name="connsiteX886" fmla="*/ 3640309 w 7467600"/>
              <a:gd name="connsiteY886" fmla="*/ 284664 h 6858000"/>
              <a:gd name="connsiteX887" fmla="*/ 3646022 w 7467600"/>
              <a:gd name="connsiteY887" fmla="*/ 276711 h 6858000"/>
              <a:gd name="connsiteX888" fmla="*/ 3707943 w 7467600"/>
              <a:gd name="connsiteY888" fmla="*/ 65958 h 6858000"/>
              <a:gd name="connsiteX889" fmla="*/ 3721337 w 7467600"/>
              <a:gd name="connsiteY889" fmla="*/ 0 h 6858000"/>
              <a:gd name="connsiteX890" fmla="*/ 2867960 w 7467600"/>
              <a:gd name="connsiteY890" fmla="*/ 0 h 6858000"/>
              <a:gd name="connsiteX891" fmla="*/ 2926351 w 7467600"/>
              <a:gd name="connsiteY891" fmla="*/ 0 h 6858000"/>
              <a:gd name="connsiteX892" fmla="*/ 2902823 w 7467600"/>
              <a:gd name="connsiteY892" fmla="*/ 262929 h 6858000"/>
              <a:gd name="connsiteX893" fmla="*/ 2940663 w 7467600"/>
              <a:gd name="connsiteY893" fmla="*/ 140884 h 6858000"/>
              <a:gd name="connsiteX894" fmla="*/ 2947039 w 7467600"/>
              <a:gd name="connsiteY894" fmla="*/ 122524 h 6858000"/>
              <a:gd name="connsiteX895" fmla="*/ 2984316 w 7467600"/>
              <a:gd name="connsiteY895" fmla="*/ 0 h 6858000"/>
              <a:gd name="connsiteX896" fmla="*/ 3016114 w 7467600"/>
              <a:gd name="connsiteY896" fmla="*/ 0 h 6858000"/>
              <a:gd name="connsiteX897" fmla="*/ 2979949 w 7467600"/>
              <a:gd name="connsiteY897" fmla="*/ 119274 h 6858000"/>
              <a:gd name="connsiteX898" fmla="*/ 3023879 w 7467600"/>
              <a:gd name="connsiteY898" fmla="*/ 0 h 6858000"/>
              <a:gd name="connsiteX899" fmla="*/ 3105400 w 7467600"/>
              <a:gd name="connsiteY899" fmla="*/ 0 h 6858000"/>
              <a:gd name="connsiteX900" fmla="*/ 3094669 w 7467600"/>
              <a:gd name="connsiteY900" fmla="*/ 30308 h 6858000"/>
              <a:gd name="connsiteX901" fmla="*/ 2901945 w 7467600"/>
              <a:gd name="connsiteY901" fmla="*/ 466538 h 6858000"/>
              <a:gd name="connsiteX902" fmla="*/ 2815209 w 7467600"/>
              <a:gd name="connsiteY902" fmla="*/ 497361 h 6858000"/>
              <a:gd name="connsiteX903" fmla="*/ 2844845 w 7467600"/>
              <a:gd name="connsiteY903" fmla="*/ 127638 h 6858000"/>
              <a:gd name="connsiteX904" fmla="*/ 2867960 w 7467600"/>
              <a:gd name="connsiteY904" fmla="*/ 0 h 6858000"/>
              <a:gd name="connsiteX905" fmla="*/ 1057230 w 7467600"/>
              <a:gd name="connsiteY905" fmla="*/ 0 h 6858000"/>
              <a:gd name="connsiteX906" fmla="*/ 1111003 w 7467600"/>
              <a:gd name="connsiteY906" fmla="*/ 0 h 6858000"/>
              <a:gd name="connsiteX907" fmla="*/ 1125553 w 7467600"/>
              <a:gd name="connsiteY907" fmla="*/ 52588 h 6858000"/>
              <a:gd name="connsiteX908" fmla="*/ 1304276 w 7467600"/>
              <a:gd name="connsiteY908" fmla="*/ 476275 h 6858000"/>
              <a:gd name="connsiteX909" fmla="*/ 1492066 w 7467600"/>
              <a:gd name="connsiteY909" fmla="*/ 886333 h 6858000"/>
              <a:gd name="connsiteX910" fmla="*/ 1423698 w 7467600"/>
              <a:gd name="connsiteY910" fmla="*/ 710817 h 6858000"/>
              <a:gd name="connsiteX911" fmla="*/ 1357609 w 7467600"/>
              <a:gd name="connsiteY911" fmla="*/ 532892 h 6858000"/>
              <a:gd name="connsiteX912" fmla="*/ 1309550 w 7467600"/>
              <a:gd name="connsiteY912" fmla="*/ 374031 h 6858000"/>
              <a:gd name="connsiteX913" fmla="*/ 1193673 w 7467600"/>
              <a:gd name="connsiteY913" fmla="*/ 49533 h 6858000"/>
              <a:gd name="connsiteX914" fmla="*/ 1164391 w 7467600"/>
              <a:gd name="connsiteY914" fmla="*/ 0 h 6858000"/>
              <a:gd name="connsiteX915" fmla="*/ 1200666 w 7467600"/>
              <a:gd name="connsiteY915" fmla="*/ 0 h 6858000"/>
              <a:gd name="connsiteX916" fmla="*/ 1223408 w 7467600"/>
              <a:gd name="connsiteY916" fmla="*/ 38996 h 6858000"/>
              <a:gd name="connsiteX917" fmla="*/ 1339635 w 7467600"/>
              <a:gd name="connsiteY917" fmla="*/ 365517 h 6858000"/>
              <a:gd name="connsiteX918" fmla="*/ 1387469 w 7467600"/>
              <a:gd name="connsiteY918" fmla="*/ 523079 h 6858000"/>
              <a:gd name="connsiteX919" fmla="*/ 1452685 w 7467600"/>
              <a:gd name="connsiteY919" fmla="*/ 699806 h 6858000"/>
              <a:gd name="connsiteX920" fmla="*/ 1492092 w 7467600"/>
              <a:gd name="connsiteY920" fmla="*/ 800424 h 6858000"/>
              <a:gd name="connsiteX921" fmla="*/ 1455302 w 7467600"/>
              <a:gd name="connsiteY921" fmla="*/ 632913 h 6858000"/>
              <a:gd name="connsiteX922" fmla="*/ 1222336 w 7467600"/>
              <a:gd name="connsiteY922" fmla="*/ 9480 h 6858000"/>
              <a:gd name="connsiteX923" fmla="*/ 1214634 w 7467600"/>
              <a:gd name="connsiteY923" fmla="*/ 0 h 6858000"/>
              <a:gd name="connsiteX924" fmla="*/ 1289827 w 7467600"/>
              <a:gd name="connsiteY924" fmla="*/ 0 h 6858000"/>
              <a:gd name="connsiteX925" fmla="*/ 1321076 w 7467600"/>
              <a:gd name="connsiteY925" fmla="*/ 59722 h 6858000"/>
              <a:gd name="connsiteX926" fmla="*/ 1512579 w 7467600"/>
              <a:gd name="connsiteY926" fmla="*/ 626441 h 6858000"/>
              <a:gd name="connsiteX927" fmla="*/ 1506076 w 7467600"/>
              <a:gd name="connsiteY927" fmla="*/ 1089289 h 6858000"/>
              <a:gd name="connsiteX928" fmla="*/ 1486346 w 7467600"/>
              <a:gd name="connsiteY928" fmla="*/ 1079919 h 6858000"/>
              <a:gd name="connsiteX929" fmla="*/ 1070511 w 7467600"/>
              <a:gd name="connsiteY929" fmla="*/ 48609 h 6858000"/>
              <a:gd name="connsiteX930" fmla="*/ 1057230 w 7467600"/>
              <a:gd name="connsiteY930" fmla="*/ 0 h 6858000"/>
              <a:gd name="connsiteX931" fmla="*/ 43151 w 7467600"/>
              <a:gd name="connsiteY931" fmla="*/ 0 h 6858000"/>
              <a:gd name="connsiteX932" fmla="*/ 95283 w 7467600"/>
              <a:gd name="connsiteY932" fmla="*/ 0 h 6858000"/>
              <a:gd name="connsiteX933" fmla="*/ 300708 w 7467600"/>
              <a:gd name="connsiteY933" fmla="*/ 154571 h 6858000"/>
              <a:gd name="connsiteX934" fmla="*/ 530414 w 7467600"/>
              <a:gd name="connsiteY934" fmla="*/ 354673 h 6858000"/>
              <a:gd name="connsiteX935" fmla="*/ 333785 w 7467600"/>
              <a:gd name="connsiteY935" fmla="*/ 161564 h 6858000"/>
              <a:gd name="connsiteX936" fmla="*/ 147005 w 7467600"/>
              <a:gd name="connsiteY936" fmla="*/ 0 h 6858000"/>
              <a:gd name="connsiteX937" fmla="*/ 272509 w 7467600"/>
              <a:gd name="connsiteY937" fmla="*/ 0 h 6858000"/>
              <a:gd name="connsiteX938" fmla="*/ 326276 w 7467600"/>
              <a:gd name="connsiteY938" fmla="*/ 45847 h 6858000"/>
              <a:gd name="connsiteX939" fmla="*/ 823759 w 7467600"/>
              <a:gd name="connsiteY939" fmla="*/ 574145 h 6858000"/>
              <a:gd name="connsiteX940" fmla="*/ 811254 w 7467600"/>
              <a:gd name="connsiteY940" fmla="*/ 665546 h 6858000"/>
              <a:gd name="connsiteX941" fmla="*/ 154042 w 7467600"/>
              <a:gd name="connsiteY941" fmla="*/ 261522 h 6858000"/>
              <a:gd name="connsiteX942" fmla="*/ 13550 w 7467600"/>
              <a:gd name="connsiteY942" fmla="*/ 158423 h 6858000"/>
              <a:gd name="connsiteX943" fmla="*/ 0 w 7467600"/>
              <a:gd name="connsiteY943" fmla="*/ 146618 h 6858000"/>
              <a:gd name="connsiteX944" fmla="*/ 0 w 7467600"/>
              <a:gd name="connsiteY944" fmla="*/ 59161 h 6858000"/>
              <a:gd name="connsiteX945" fmla="*/ 45427 w 7467600"/>
              <a:gd name="connsiteY945" fmla="*/ 101078 h 6858000"/>
              <a:gd name="connsiteX946" fmla="*/ 630103 w 7467600"/>
              <a:gd name="connsiteY946" fmla="*/ 485885 h 6858000"/>
              <a:gd name="connsiteX947" fmla="*/ 532040 w 7467600"/>
              <a:gd name="connsiteY947" fmla="*/ 399359 h 6858000"/>
              <a:gd name="connsiteX948" fmla="*/ 517618 w 7467600"/>
              <a:gd name="connsiteY948" fmla="*/ 385726 h 6858000"/>
              <a:gd name="connsiteX949" fmla="*/ 285074 w 7467600"/>
              <a:gd name="connsiteY949" fmla="*/ 182755 h 6858000"/>
              <a:gd name="connsiteX950" fmla="*/ 43151 w 7467600"/>
              <a:gd name="connsiteY95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831490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467600 w 7467600"/>
              <a:gd name="connsiteY16" fmla="*/ 6805948 h 6858000"/>
              <a:gd name="connsiteX17" fmla="*/ 7467600 w 7467600"/>
              <a:gd name="connsiteY17" fmla="*/ 6831490 h 6858000"/>
              <a:gd name="connsiteX18" fmla="*/ 1019354 w 7467600"/>
              <a:gd name="connsiteY18" fmla="*/ 6315006 h 6858000"/>
              <a:gd name="connsiteX19" fmla="*/ 441046 w 7467600"/>
              <a:gd name="connsiteY19" fmla="*/ 6691153 h 6858000"/>
              <a:gd name="connsiteX20" fmla="*/ 1019354 w 7467600"/>
              <a:gd name="connsiteY20" fmla="*/ 6315006 h 6858000"/>
              <a:gd name="connsiteX21" fmla="*/ 991680 w 7467600"/>
              <a:gd name="connsiteY21" fmla="*/ 6298413 h 6858000"/>
              <a:gd name="connsiteX22" fmla="*/ 409060 w 7467600"/>
              <a:gd name="connsiteY22" fmla="*/ 6671470 h 6858000"/>
              <a:gd name="connsiteX23" fmla="*/ 991680 w 7467600"/>
              <a:gd name="connsiteY23" fmla="*/ 6298413 h 6858000"/>
              <a:gd name="connsiteX24" fmla="*/ 103333 w 7467600"/>
              <a:gd name="connsiteY24" fmla="*/ 5699602 h 6858000"/>
              <a:gd name="connsiteX25" fmla="*/ 233938 w 7467600"/>
              <a:gd name="connsiteY25" fmla="*/ 5809416 h 6858000"/>
              <a:gd name="connsiteX26" fmla="*/ 883580 w 7467600"/>
              <a:gd name="connsiteY26" fmla="*/ 6180710 h 6858000"/>
              <a:gd name="connsiteX27" fmla="*/ 487337 w 7467600"/>
              <a:gd name="connsiteY27" fmla="*/ 5950182 h 6858000"/>
              <a:gd name="connsiteX28" fmla="*/ 354051 w 7467600"/>
              <a:gd name="connsiteY28" fmla="*/ 5854912 h 6858000"/>
              <a:gd name="connsiteX29" fmla="*/ 195436 w 7467600"/>
              <a:gd name="connsiteY29" fmla="*/ 5755068 h 6858000"/>
              <a:gd name="connsiteX30" fmla="*/ 103333 w 7467600"/>
              <a:gd name="connsiteY30" fmla="*/ 5699602 h 6858000"/>
              <a:gd name="connsiteX31" fmla="*/ 5539432 w 7467600"/>
              <a:gd name="connsiteY31" fmla="*/ 5642928 h 6858000"/>
              <a:gd name="connsiteX32" fmla="*/ 5555462 w 7467600"/>
              <a:gd name="connsiteY32" fmla="*/ 5694454 h 6858000"/>
              <a:gd name="connsiteX33" fmla="*/ 5828270 w 7467600"/>
              <a:gd name="connsiteY33" fmla="*/ 6320663 h 6858000"/>
              <a:gd name="connsiteX34" fmla="*/ 5947416 w 7467600"/>
              <a:gd name="connsiteY34" fmla="*/ 6574846 h 6858000"/>
              <a:gd name="connsiteX35" fmla="*/ 5539432 w 7467600"/>
              <a:gd name="connsiteY35" fmla="*/ 5642928 h 6858000"/>
              <a:gd name="connsiteX36" fmla="*/ 51253 w 7467600"/>
              <a:gd name="connsiteY36" fmla="*/ 5631825 h 6858000"/>
              <a:gd name="connsiteX37" fmla="*/ 211622 w 7467600"/>
              <a:gd name="connsiteY37" fmla="*/ 5728803 h 6858000"/>
              <a:gd name="connsiteX38" fmla="*/ 371652 w 7467600"/>
              <a:gd name="connsiteY38" fmla="*/ 5829062 h 6858000"/>
              <a:gd name="connsiteX39" fmla="*/ 505903 w 7467600"/>
              <a:gd name="connsiteY39" fmla="*/ 5925221 h 6858000"/>
              <a:gd name="connsiteX40" fmla="*/ 899240 w 7467600"/>
              <a:gd name="connsiteY40" fmla="*/ 6153068 h 6858000"/>
              <a:gd name="connsiteX41" fmla="*/ 988114 w 7467600"/>
              <a:gd name="connsiteY41" fmla="*/ 6174204 h 6858000"/>
              <a:gd name="connsiteX42" fmla="*/ 845971 w 7467600"/>
              <a:gd name="connsiteY42" fmla="*/ 6067177 h 6858000"/>
              <a:gd name="connsiteX43" fmla="*/ 448057 w 7467600"/>
              <a:gd name="connsiteY43" fmla="*/ 5841376 h 6858000"/>
              <a:gd name="connsiteX44" fmla="*/ 51253 w 7467600"/>
              <a:gd name="connsiteY44" fmla="*/ 5631825 h 6858000"/>
              <a:gd name="connsiteX45" fmla="*/ 2606687 w 7467600"/>
              <a:gd name="connsiteY45" fmla="*/ 5630718 h 6858000"/>
              <a:gd name="connsiteX46" fmla="*/ 2645658 w 7467600"/>
              <a:gd name="connsiteY46" fmla="*/ 6640259 h 6858000"/>
              <a:gd name="connsiteX47" fmla="*/ 2606687 w 7467600"/>
              <a:gd name="connsiteY47" fmla="*/ 5630718 h 6858000"/>
              <a:gd name="connsiteX48" fmla="*/ 3642057 w 7467600"/>
              <a:gd name="connsiteY48" fmla="*/ 5573487 h 6858000"/>
              <a:gd name="connsiteX49" fmla="*/ 3632981 w 7467600"/>
              <a:gd name="connsiteY49" fmla="*/ 5579437 h 6858000"/>
              <a:gd name="connsiteX50" fmla="*/ 3382436 w 7467600"/>
              <a:gd name="connsiteY50" fmla="*/ 5952726 h 6858000"/>
              <a:gd name="connsiteX51" fmla="*/ 3191929 w 7467600"/>
              <a:gd name="connsiteY51" fmla="*/ 6662669 h 6858000"/>
              <a:gd name="connsiteX52" fmla="*/ 3369898 w 7467600"/>
              <a:gd name="connsiteY52" fmla="*/ 6081771 h 6858000"/>
              <a:gd name="connsiteX53" fmla="*/ 3642057 w 7467600"/>
              <a:gd name="connsiteY53" fmla="*/ 5573487 h 6858000"/>
              <a:gd name="connsiteX54" fmla="*/ 2650666 w 7467600"/>
              <a:gd name="connsiteY54" fmla="*/ 5530686 h 6858000"/>
              <a:gd name="connsiteX55" fmla="*/ 2650249 w 7467600"/>
              <a:gd name="connsiteY55" fmla="*/ 5532101 h 6858000"/>
              <a:gd name="connsiteX56" fmla="*/ 2663808 w 7467600"/>
              <a:gd name="connsiteY56" fmla="*/ 6535215 h 6858000"/>
              <a:gd name="connsiteX57" fmla="*/ 2665418 w 7467600"/>
              <a:gd name="connsiteY57" fmla="*/ 6132756 h 6858000"/>
              <a:gd name="connsiteX58" fmla="*/ 2650666 w 7467600"/>
              <a:gd name="connsiteY58" fmla="*/ 5530686 h 6858000"/>
              <a:gd name="connsiteX59" fmla="*/ 2680277 w 7467600"/>
              <a:gd name="connsiteY59" fmla="*/ 5479204 h 6858000"/>
              <a:gd name="connsiteX60" fmla="*/ 2678972 w 7467600"/>
              <a:gd name="connsiteY60" fmla="*/ 5481582 h 6858000"/>
              <a:gd name="connsiteX61" fmla="*/ 2696666 w 7467600"/>
              <a:gd name="connsiteY61" fmla="*/ 6133836 h 6858000"/>
              <a:gd name="connsiteX62" fmla="*/ 2695769 w 7467600"/>
              <a:gd name="connsiteY62" fmla="*/ 6390955 h 6858000"/>
              <a:gd name="connsiteX63" fmla="*/ 2739893 w 7467600"/>
              <a:gd name="connsiteY63" fmla="*/ 6108357 h 6858000"/>
              <a:gd name="connsiteX64" fmla="*/ 2680277 w 7467600"/>
              <a:gd name="connsiteY64" fmla="*/ 5479204 h 6858000"/>
              <a:gd name="connsiteX65" fmla="*/ 1132195 w 7467600"/>
              <a:gd name="connsiteY65" fmla="*/ 5467980 h 6858000"/>
              <a:gd name="connsiteX66" fmla="*/ 1679056 w 7467600"/>
              <a:gd name="connsiteY66" fmla="*/ 5516907 h 6858000"/>
              <a:gd name="connsiteX67" fmla="*/ 2128648 w 7467600"/>
              <a:gd name="connsiteY67" fmla="*/ 5474249 h 6858000"/>
              <a:gd name="connsiteX68" fmla="*/ 1825619 w 7467600"/>
              <a:gd name="connsiteY68" fmla="*/ 5478447 h 6858000"/>
              <a:gd name="connsiteX69" fmla="*/ 1737798 w 7467600"/>
              <a:gd name="connsiteY69" fmla="*/ 5483353 h 6858000"/>
              <a:gd name="connsiteX70" fmla="*/ 1132195 w 7467600"/>
              <a:gd name="connsiteY70" fmla="*/ 5467980 h 6858000"/>
              <a:gd name="connsiteX71" fmla="*/ 1456157 w 7467600"/>
              <a:gd name="connsiteY71" fmla="*/ 5371404 h 6858000"/>
              <a:gd name="connsiteX72" fmla="*/ 1244432 w 7467600"/>
              <a:gd name="connsiteY72" fmla="*/ 5385601 h 6858000"/>
              <a:gd name="connsiteX73" fmla="*/ 973990 w 7467600"/>
              <a:gd name="connsiteY73" fmla="*/ 5424940 h 6858000"/>
              <a:gd name="connsiteX74" fmla="*/ 1103809 w 7467600"/>
              <a:gd name="connsiteY74" fmla="*/ 5433720 h 6858000"/>
              <a:gd name="connsiteX75" fmla="*/ 1123454 w 7467600"/>
              <a:gd name="connsiteY75" fmla="*/ 5435727 h 6858000"/>
              <a:gd name="connsiteX76" fmla="*/ 1737017 w 7467600"/>
              <a:gd name="connsiteY76" fmla="*/ 5452183 h 6858000"/>
              <a:gd name="connsiteX77" fmla="*/ 1824397 w 7467600"/>
              <a:gd name="connsiteY77" fmla="*/ 5447757 h 6858000"/>
              <a:gd name="connsiteX78" fmla="*/ 2070059 w 7467600"/>
              <a:gd name="connsiteY78" fmla="*/ 5441660 h 6858000"/>
              <a:gd name="connsiteX79" fmla="*/ 1456157 w 7467600"/>
              <a:gd name="connsiteY79" fmla="*/ 5371404 h 6858000"/>
              <a:gd name="connsiteX80" fmla="*/ 4988186 w 7467600"/>
              <a:gd name="connsiteY80" fmla="*/ 5216467 h 6858000"/>
              <a:gd name="connsiteX81" fmla="*/ 4777334 w 7467600"/>
              <a:gd name="connsiteY81" fmla="*/ 5406072 h 6858000"/>
              <a:gd name="connsiteX82" fmla="*/ 4718341 w 7467600"/>
              <a:gd name="connsiteY82" fmla="*/ 5468043 h 6858000"/>
              <a:gd name="connsiteX83" fmla="*/ 4604655 w 7467600"/>
              <a:gd name="connsiteY83" fmla="*/ 5583434 h 6858000"/>
              <a:gd name="connsiteX84" fmla="*/ 4565074 w 7467600"/>
              <a:gd name="connsiteY84" fmla="*/ 5618550 h 6858000"/>
              <a:gd name="connsiteX85" fmla="*/ 4988186 w 7467600"/>
              <a:gd name="connsiteY85" fmla="*/ 5216467 h 6858000"/>
              <a:gd name="connsiteX86" fmla="*/ 4978032 w 7467600"/>
              <a:gd name="connsiteY86" fmla="*/ 5183809 h 6858000"/>
              <a:gd name="connsiteX87" fmla="*/ 4463413 w 7467600"/>
              <a:gd name="connsiteY87" fmla="*/ 5615162 h 6858000"/>
              <a:gd name="connsiteX88" fmla="*/ 4358134 w 7467600"/>
              <a:gd name="connsiteY88" fmla="*/ 5742791 h 6858000"/>
              <a:gd name="connsiteX89" fmla="*/ 4376219 w 7467600"/>
              <a:gd name="connsiteY89" fmla="*/ 5729027 h 6858000"/>
              <a:gd name="connsiteX90" fmla="*/ 4582340 w 7467600"/>
              <a:gd name="connsiteY90" fmla="*/ 5561037 h 6858000"/>
              <a:gd name="connsiteX91" fmla="*/ 4694684 w 7467600"/>
              <a:gd name="connsiteY91" fmla="*/ 5447098 h 6858000"/>
              <a:gd name="connsiteX92" fmla="*/ 4754123 w 7467600"/>
              <a:gd name="connsiteY92" fmla="*/ 5384643 h 6858000"/>
              <a:gd name="connsiteX93" fmla="*/ 4978032 w 7467600"/>
              <a:gd name="connsiteY93" fmla="*/ 5183809 h 6858000"/>
              <a:gd name="connsiteX94" fmla="*/ 1903353 w 7467600"/>
              <a:gd name="connsiteY94" fmla="*/ 5044827 h 6858000"/>
              <a:gd name="connsiteX95" fmla="*/ 1936931 w 7467600"/>
              <a:gd name="connsiteY95" fmla="*/ 5093954 h 6858000"/>
              <a:gd name="connsiteX96" fmla="*/ 2195868 w 7467600"/>
              <a:gd name="connsiteY96" fmla="*/ 5396574 h 6858000"/>
              <a:gd name="connsiteX97" fmla="*/ 2088852 w 7467600"/>
              <a:gd name="connsiteY97" fmla="*/ 5166123 h 6858000"/>
              <a:gd name="connsiteX98" fmla="*/ 1958241 w 7467600"/>
              <a:gd name="connsiteY98" fmla="*/ 5067955 h 6858000"/>
              <a:gd name="connsiteX99" fmla="*/ 1903353 w 7467600"/>
              <a:gd name="connsiteY99" fmla="*/ 5044827 h 6858000"/>
              <a:gd name="connsiteX100" fmla="*/ 1979378 w 7467600"/>
              <a:gd name="connsiteY100" fmla="*/ 4769504 h 6858000"/>
              <a:gd name="connsiteX101" fmla="*/ 2882120 w 7467600"/>
              <a:gd name="connsiteY101" fmla="*/ 5064547 h 6858000"/>
              <a:gd name="connsiteX102" fmla="*/ 2793103 w 7467600"/>
              <a:gd name="connsiteY102" fmla="*/ 5039699 h 6858000"/>
              <a:gd name="connsiteX103" fmla="*/ 2770041 w 7467600"/>
              <a:gd name="connsiteY103" fmla="*/ 5033634 h 6858000"/>
              <a:gd name="connsiteX104" fmla="*/ 1979378 w 7467600"/>
              <a:gd name="connsiteY104" fmla="*/ 4769504 h 6858000"/>
              <a:gd name="connsiteX105" fmla="*/ 1927410 w 7467600"/>
              <a:gd name="connsiteY105" fmla="*/ 4716164 h 6858000"/>
              <a:gd name="connsiteX106" fmla="*/ 1959587 w 7467600"/>
              <a:gd name="connsiteY106" fmla="*/ 4728849 h 6858000"/>
              <a:gd name="connsiteX107" fmla="*/ 2777707 w 7467600"/>
              <a:gd name="connsiteY107" fmla="*/ 5003991 h 6858000"/>
              <a:gd name="connsiteX108" fmla="*/ 2800768 w 7467600"/>
              <a:gd name="connsiteY108" fmla="*/ 5010056 h 6858000"/>
              <a:gd name="connsiteX109" fmla="*/ 2879408 w 7467600"/>
              <a:gd name="connsiteY109" fmla="*/ 5031590 h 6858000"/>
              <a:gd name="connsiteX110" fmla="*/ 2862295 w 7467600"/>
              <a:gd name="connsiteY110" fmla="*/ 5022958 h 6858000"/>
              <a:gd name="connsiteX111" fmla="*/ 2813343 w 7467600"/>
              <a:gd name="connsiteY111" fmla="*/ 4998369 h 6858000"/>
              <a:gd name="connsiteX112" fmla="*/ 2646245 w 7467600"/>
              <a:gd name="connsiteY112" fmla="*/ 4930999 h 6858000"/>
              <a:gd name="connsiteX113" fmla="*/ 1999243 w 7467600"/>
              <a:gd name="connsiteY113" fmla="*/ 4730524 h 6858000"/>
              <a:gd name="connsiteX114" fmla="*/ 1979527 w 7467600"/>
              <a:gd name="connsiteY114" fmla="*/ 4726651 h 6858000"/>
              <a:gd name="connsiteX115" fmla="*/ 1927410 w 7467600"/>
              <a:gd name="connsiteY115" fmla="*/ 4716164 h 6858000"/>
              <a:gd name="connsiteX116" fmla="*/ 1997014 w 7467600"/>
              <a:gd name="connsiteY116" fmla="*/ 4698007 h 6858000"/>
              <a:gd name="connsiteX117" fmla="*/ 2005458 w 7467600"/>
              <a:gd name="connsiteY117" fmla="*/ 4699540 h 6858000"/>
              <a:gd name="connsiteX118" fmla="*/ 2657186 w 7467600"/>
              <a:gd name="connsiteY118" fmla="*/ 4901687 h 6858000"/>
              <a:gd name="connsiteX119" fmla="*/ 2826662 w 7467600"/>
              <a:gd name="connsiteY119" fmla="*/ 4970362 h 6858000"/>
              <a:gd name="connsiteX120" fmla="*/ 2876100 w 7467600"/>
              <a:gd name="connsiteY120" fmla="*/ 4995397 h 6858000"/>
              <a:gd name="connsiteX121" fmla="*/ 3042600 w 7467600"/>
              <a:gd name="connsiteY121" fmla="*/ 5059532 h 6858000"/>
              <a:gd name="connsiteX122" fmla="*/ 1997014 w 7467600"/>
              <a:gd name="connsiteY122" fmla="*/ 4698007 h 6858000"/>
              <a:gd name="connsiteX123" fmla="*/ 2305292 w 7467600"/>
              <a:gd name="connsiteY123" fmla="*/ 4219492 h 6858000"/>
              <a:gd name="connsiteX124" fmla="*/ 3360922 w 7467600"/>
              <a:gd name="connsiteY124" fmla="*/ 4529373 h 6858000"/>
              <a:gd name="connsiteX125" fmla="*/ 3492420 w 7467600"/>
              <a:gd name="connsiteY125" fmla="*/ 4510145 h 6858000"/>
              <a:gd name="connsiteX126" fmla="*/ 3364086 w 7467600"/>
              <a:gd name="connsiteY126" fmla="*/ 4480340 h 6858000"/>
              <a:gd name="connsiteX127" fmla="*/ 3225818 w 7467600"/>
              <a:gd name="connsiteY127" fmla="*/ 4411822 h 6858000"/>
              <a:gd name="connsiteX128" fmla="*/ 3129696 w 7467600"/>
              <a:gd name="connsiteY128" fmla="*/ 4360704 h 6858000"/>
              <a:gd name="connsiteX129" fmla="*/ 2814545 w 7467600"/>
              <a:gd name="connsiteY129" fmla="*/ 4282955 h 6858000"/>
              <a:gd name="connsiteX130" fmla="*/ 2305292 w 7467600"/>
              <a:gd name="connsiteY130" fmla="*/ 4219492 h 6858000"/>
              <a:gd name="connsiteX131" fmla="*/ 2626982 w 7467600"/>
              <a:gd name="connsiteY131" fmla="*/ 4206450 h 6858000"/>
              <a:gd name="connsiteX132" fmla="*/ 2490617 w 7467600"/>
              <a:gd name="connsiteY132" fmla="*/ 4206951 h 6858000"/>
              <a:gd name="connsiteX133" fmla="*/ 2819869 w 7467600"/>
              <a:gd name="connsiteY133" fmla="*/ 4252936 h 6858000"/>
              <a:gd name="connsiteX134" fmla="*/ 3143018 w 7467600"/>
              <a:gd name="connsiteY134" fmla="*/ 4332698 h 6858000"/>
              <a:gd name="connsiteX135" fmla="*/ 3241520 w 7467600"/>
              <a:gd name="connsiteY135" fmla="*/ 4385112 h 6858000"/>
              <a:gd name="connsiteX136" fmla="*/ 3374575 w 7467600"/>
              <a:gd name="connsiteY136" fmla="*/ 4451517 h 6858000"/>
              <a:gd name="connsiteX137" fmla="*/ 3505221 w 7467600"/>
              <a:gd name="connsiteY137" fmla="*/ 4480757 h 6858000"/>
              <a:gd name="connsiteX138" fmla="*/ 2626982 w 7467600"/>
              <a:gd name="connsiteY138" fmla="*/ 4206450 h 6858000"/>
              <a:gd name="connsiteX139" fmla="*/ 1310106 w 7467600"/>
              <a:gd name="connsiteY139" fmla="*/ 3943217 h 6858000"/>
              <a:gd name="connsiteX140" fmla="*/ 854994 w 7467600"/>
              <a:gd name="connsiteY140" fmla="*/ 4399136 h 6858000"/>
              <a:gd name="connsiteX141" fmla="*/ 742462 w 7467600"/>
              <a:gd name="connsiteY141" fmla="*/ 4594648 h 6858000"/>
              <a:gd name="connsiteX142" fmla="*/ 820602 w 7467600"/>
              <a:gd name="connsiteY142" fmla="*/ 4485915 h 6858000"/>
              <a:gd name="connsiteX143" fmla="*/ 878295 w 7467600"/>
              <a:gd name="connsiteY143" fmla="*/ 4403594 h 6858000"/>
              <a:gd name="connsiteX144" fmla="*/ 1240607 w 7467600"/>
              <a:gd name="connsiteY144" fmla="*/ 4010401 h 6858000"/>
              <a:gd name="connsiteX145" fmla="*/ 1310106 w 7467600"/>
              <a:gd name="connsiteY145" fmla="*/ 3943217 h 6858000"/>
              <a:gd name="connsiteX146" fmla="*/ 1423113 w 7467600"/>
              <a:gd name="connsiteY146" fmla="*/ 3874565 h 6858000"/>
              <a:gd name="connsiteX147" fmla="*/ 1260565 w 7467600"/>
              <a:gd name="connsiteY147" fmla="*/ 4031982 h 6858000"/>
              <a:gd name="connsiteX148" fmla="*/ 901900 w 7467600"/>
              <a:gd name="connsiteY148" fmla="*/ 4421236 h 6858000"/>
              <a:gd name="connsiteX149" fmla="*/ 845044 w 7467600"/>
              <a:gd name="connsiteY149" fmla="*/ 4502436 h 6858000"/>
              <a:gd name="connsiteX150" fmla="*/ 685926 w 7467600"/>
              <a:gd name="connsiteY150" fmla="*/ 4703069 h 6858000"/>
              <a:gd name="connsiteX151" fmla="*/ 684248 w 7467600"/>
              <a:gd name="connsiteY151" fmla="*/ 4706721 h 6858000"/>
              <a:gd name="connsiteX152" fmla="*/ 1423113 w 7467600"/>
              <a:gd name="connsiteY152" fmla="*/ 3874565 h 6858000"/>
              <a:gd name="connsiteX153" fmla="*/ 3316479 w 7467600"/>
              <a:gd name="connsiteY153" fmla="*/ 3872136 h 6858000"/>
              <a:gd name="connsiteX154" fmla="*/ 3546806 w 7467600"/>
              <a:gd name="connsiteY154" fmla="*/ 4356139 h 6858000"/>
              <a:gd name="connsiteX155" fmla="*/ 3364433 w 7467600"/>
              <a:gd name="connsiteY155" fmla="*/ 3953121 h 6858000"/>
              <a:gd name="connsiteX156" fmla="*/ 3316479 w 7467600"/>
              <a:gd name="connsiteY156" fmla="*/ 3872136 h 6858000"/>
              <a:gd name="connsiteX157" fmla="*/ 3291335 w 7467600"/>
              <a:gd name="connsiteY157" fmla="*/ 3767420 h 6858000"/>
              <a:gd name="connsiteX158" fmla="*/ 3390805 w 7467600"/>
              <a:gd name="connsiteY158" fmla="*/ 3937163 h 6858000"/>
              <a:gd name="connsiteX159" fmla="*/ 3579062 w 7467600"/>
              <a:gd name="connsiteY159" fmla="*/ 4359040 h 6858000"/>
              <a:gd name="connsiteX160" fmla="*/ 3467355 w 7467600"/>
              <a:gd name="connsiteY160" fmla="*/ 3988130 h 6858000"/>
              <a:gd name="connsiteX161" fmla="*/ 3310753 w 7467600"/>
              <a:gd name="connsiteY161" fmla="*/ 3787140 h 6858000"/>
              <a:gd name="connsiteX162" fmla="*/ 3291335 w 7467600"/>
              <a:gd name="connsiteY162" fmla="*/ 3767420 h 6858000"/>
              <a:gd name="connsiteX163" fmla="*/ 1635889 w 7467600"/>
              <a:gd name="connsiteY163" fmla="*/ 3709494 h 6858000"/>
              <a:gd name="connsiteX164" fmla="*/ 1634800 w 7467600"/>
              <a:gd name="connsiteY164" fmla="*/ 3731111 h 6858000"/>
              <a:gd name="connsiteX165" fmla="*/ 1635889 w 7467600"/>
              <a:gd name="connsiteY165" fmla="*/ 3709494 h 6858000"/>
              <a:gd name="connsiteX166" fmla="*/ 1510397 w 7467600"/>
              <a:gd name="connsiteY166" fmla="*/ 3684705 h 6858000"/>
              <a:gd name="connsiteX167" fmla="*/ 1146550 w 7467600"/>
              <a:gd name="connsiteY167" fmla="*/ 3802012 h 6858000"/>
              <a:gd name="connsiteX168" fmla="*/ 698834 w 7467600"/>
              <a:gd name="connsiteY168" fmla="*/ 3952272 h 6858000"/>
              <a:gd name="connsiteX169" fmla="*/ 34256 w 7467600"/>
              <a:gd name="connsiteY169" fmla="*/ 4347603 h 6858000"/>
              <a:gd name="connsiteX170" fmla="*/ 527241 w 7467600"/>
              <a:gd name="connsiteY170" fmla="*/ 4065078 h 6858000"/>
              <a:gd name="connsiteX171" fmla="*/ 1510397 w 7467600"/>
              <a:gd name="connsiteY171" fmla="*/ 3684705 h 6858000"/>
              <a:gd name="connsiteX172" fmla="*/ 1313114 w 7467600"/>
              <a:gd name="connsiteY172" fmla="*/ 3655216 h 6858000"/>
              <a:gd name="connsiteX173" fmla="*/ 1109304 w 7467600"/>
              <a:gd name="connsiteY173" fmla="*/ 3669030 h 6858000"/>
              <a:gd name="connsiteX174" fmla="*/ 8129 w 7467600"/>
              <a:gd name="connsiteY174" fmla="*/ 4330519 h 6858000"/>
              <a:gd name="connsiteX175" fmla="*/ 687572 w 7467600"/>
              <a:gd name="connsiteY175" fmla="*/ 3925629 h 6858000"/>
              <a:gd name="connsiteX176" fmla="*/ 1138365 w 7467600"/>
              <a:gd name="connsiteY176" fmla="*/ 3774515 h 6858000"/>
              <a:gd name="connsiteX177" fmla="*/ 1505579 w 7467600"/>
              <a:gd name="connsiteY177" fmla="*/ 3655526 h 6858000"/>
              <a:gd name="connsiteX178" fmla="*/ 1313114 w 7467600"/>
              <a:gd name="connsiteY178" fmla="*/ 3655216 h 6858000"/>
              <a:gd name="connsiteX179" fmla="*/ 3655073 w 7467600"/>
              <a:gd name="connsiteY179" fmla="*/ 3650884 h 6858000"/>
              <a:gd name="connsiteX180" fmla="*/ 3989938 w 7467600"/>
              <a:gd name="connsiteY180" fmla="*/ 3991685 h 6858000"/>
              <a:gd name="connsiteX181" fmla="*/ 4393907 w 7467600"/>
              <a:gd name="connsiteY181" fmla="*/ 4261258 h 6858000"/>
              <a:gd name="connsiteX182" fmla="*/ 4648051 w 7467600"/>
              <a:gd name="connsiteY182" fmla="*/ 4374051 h 6858000"/>
              <a:gd name="connsiteX183" fmla="*/ 4383389 w 7467600"/>
              <a:gd name="connsiteY183" fmla="*/ 4184369 h 6858000"/>
              <a:gd name="connsiteX184" fmla="*/ 4165508 w 7467600"/>
              <a:gd name="connsiteY184" fmla="*/ 4035196 h 6858000"/>
              <a:gd name="connsiteX185" fmla="*/ 4068162 w 7467600"/>
              <a:gd name="connsiteY185" fmla="*/ 3953394 h 6858000"/>
              <a:gd name="connsiteX186" fmla="*/ 3981416 w 7467600"/>
              <a:gd name="connsiteY186" fmla="*/ 3880482 h 6858000"/>
              <a:gd name="connsiteX187" fmla="*/ 3800147 w 7467600"/>
              <a:gd name="connsiteY187" fmla="*/ 3749872 h 6858000"/>
              <a:gd name="connsiteX188" fmla="*/ 3655073 w 7467600"/>
              <a:gd name="connsiteY188" fmla="*/ 3650884 h 6858000"/>
              <a:gd name="connsiteX189" fmla="*/ 3670252 w 7467600"/>
              <a:gd name="connsiteY189" fmla="*/ 3622798 h 6858000"/>
              <a:gd name="connsiteX190" fmla="*/ 3817258 w 7467600"/>
              <a:gd name="connsiteY190" fmla="*/ 3723577 h 6858000"/>
              <a:gd name="connsiteX191" fmla="*/ 4000461 w 7467600"/>
              <a:gd name="connsiteY191" fmla="*/ 3855966 h 6858000"/>
              <a:gd name="connsiteX192" fmla="*/ 4088180 w 7467600"/>
              <a:gd name="connsiteY192" fmla="*/ 3929774 h 6858000"/>
              <a:gd name="connsiteX193" fmla="*/ 4184555 w 7467600"/>
              <a:gd name="connsiteY193" fmla="*/ 4010683 h 6858000"/>
              <a:gd name="connsiteX194" fmla="*/ 4399563 w 7467600"/>
              <a:gd name="connsiteY194" fmla="*/ 4158106 h 6858000"/>
              <a:gd name="connsiteX195" fmla="*/ 4684469 w 7467600"/>
              <a:gd name="connsiteY195" fmla="*/ 4364680 h 6858000"/>
              <a:gd name="connsiteX196" fmla="*/ 4690271 w 7467600"/>
              <a:gd name="connsiteY196" fmla="*/ 4370034 h 6858000"/>
              <a:gd name="connsiteX197" fmla="*/ 4136093 w 7467600"/>
              <a:gd name="connsiteY197" fmla="*/ 3858466 h 6858000"/>
              <a:gd name="connsiteX198" fmla="*/ 3670252 w 7467600"/>
              <a:gd name="connsiteY198" fmla="*/ 3622798 h 6858000"/>
              <a:gd name="connsiteX199" fmla="*/ 4440129 w 7467600"/>
              <a:gd name="connsiteY199" fmla="*/ 3448571 h 6858000"/>
              <a:gd name="connsiteX200" fmla="*/ 4856525 w 7467600"/>
              <a:gd name="connsiteY200" fmla="*/ 3915351 h 6858000"/>
              <a:gd name="connsiteX201" fmla="*/ 5059055 w 7467600"/>
              <a:gd name="connsiteY201" fmla="*/ 4108918 h 6858000"/>
              <a:gd name="connsiteX202" fmla="*/ 5290070 w 7467600"/>
              <a:gd name="connsiteY202" fmla="*/ 4263619 h 6858000"/>
              <a:gd name="connsiteX203" fmla="*/ 4834991 w 7467600"/>
              <a:gd name="connsiteY203" fmla="*/ 3830985 h 6858000"/>
              <a:gd name="connsiteX204" fmla="*/ 4440129 w 7467600"/>
              <a:gd name="connsiteY204" fmla="*/ 3448571 h 6858000"/>
              <a:gd name="connsiteX205" fmla="*/ 4441737 w 7467600"/>
              <a:gd name="connsiteY205" fmla="*/ 3399734 h 6858000"/>
              <a:gd name="connsiteX206" fmla="*/ 4431236 w 7467600"/>
              <a:gd name="connsiteY206" fmla="*/ 3400954 h 6858000"/>
              <a:gd name="connsiteX207" fmla="*/ 4557150 w 7467600"/>
              <a:gd name="connsiteY207" fmla="*/ 3510023 h 6858000"/>
              <a:gd name="connsiteX208" fmla="*/ 4856936 w 7467600"/>
              <a:gd name="connsiteY208" fmla="*/ 3809146 h 6858000"/>
              <a:gd name="connsiteX209" fmla="*/ 5111996 w 7467600"/>
              <a:gd name="connsiteY209" fmla="*/ 4065759 h 6858000"/>
              <a:gd name="connsiteX210" fmla="*/ 5388878 w 7467600"/>
              <a:gd name="connsiteY210" fmla="*/ 4300185 h 6858000"/>
              <a:gd name="connsiteX211" fmla="*/ 5425556 w 7467600"/>
              <a:gd name="connsiteY211" fmla="*/ 4308967 h 6858000"/>
              <a:gd name="connsiteX212" fmla="*/ 4943646 w 7467600"/>
              <a:gd name="connsiteY212" fmla="*/ 3822916 h 6858000"/>
              <a:gd name="connsiteX213" fmla="*/ 4594837 w 7467600"/>
              <a:gd name="connsiteY213" fmla="*/ 3532274 h 6858000"/>
              <a:gd name="connsiteX214" fmla="*/ 4441737 w 7467600"/>
              <a:gd name="connsiteY214" fmla="*/ 3399734 h 6858000"/>
              <a:gd name="connsiteX215" fmla="*/ 5425834 w 7467600"/>
              <a:gd name="connsiteY215" fmla="*/ 3162785 h 6858000"/>
              <a:gd name="connsiteX216" fmla="*/ 5401644 w 7467600"/>
              <a:gd name="connsiteY216" fmla="*/ 3617847 h 6858000"/>
              <a:gd name="connsiteX217" fmla="*/ 5467256 w 7467600"/>
              <a:gd name="connsiteY217" fmla="*/ 4175494 h 6858000"/>
              <a:gd name="connsiteX218" fmla="*/ 5448069 w 7467600"/>
              <a:gd name="connsiteY218" fmla="*/ 3567554 h 6858000"/>
              <a:gd name="connsiteX219" fmla="*/ 5425834 w 7467600"/>
              <a:gd name="connsiteY219" fmla="*/ 3162785 h 6858000"/>
              <a:gd name="connsiteX220" fmla="*/ 1318687 w 7467600"/>
              <a:gd name="connsiteY220" fmla="*/ 3113840 h 6858000"/>
              <a:gd name="connsiteX221" fmla="*/ 1066793 w 7467600"/>
              <a:gd name="connsiteY221" fmla="*/ 3212171 h 6858000"/>
              <a:gd name="connsiteX222" fmla="*/ 993319 w 7467600"/>
              <a:gd name="connsiteY222" fmla="*/ 3247648 h 6858000"/>
              <a:gd name="connsiteX223" fmla="*/ 853081 w 7467600"/>
              <a:gd name="connsiteY223" fmla="*/ 3312410 h 6858000"/>
              <a:gd name="connsiteX224" fmla="*/ 805957 w 7467600"/>
              <a:gd name="connsiteY224" fmla="*/ 3330443 h 6858000"/>
              <a:gd name="connsiteX225" fmla="*/ 1318687 w 7467600"/>
              <a:gd name="connsiteY225" fmla="*/ 3113840 h 6858000"/>
              <a:gd name="connsiteX226" fmla="*/ 5453702 w 7467600"/>
              <a:gd name="connsiteY226" fmla="*/ 3090882 h 6858000"/>
              <a:gd name="connsiteX227" fmla="*/ 5480135 w 7467600"/>
              <a:gd name="connsiteY227" fmla="*/ 3565802 h 6858000"/>
              <a:gd name="connsiteX228" fmla="*/ 5499023 w 7467600"/>
              <a:gd name="connsiteY228" fmla="*/ 4166310 h 6858000"/>
              <a:gd name="connsiteX229" fmla="*/ 5547022 w 7467600"/>
              <a:gd name="connsiteY229" fmla="*/ 3607838 h 6858000"/>
              <a:gd name="connsiteX230" fmla="*/ 5515964 w 7467600"/>
              <a:gd name="connsiteY230" fmla="*/ 3378541 h 6858000"/>
              <a:gd name="connsiteX231" fmla="*/ 5453702 w 7467600"/>
              <a:gd name="connsiteY231" fmla="*/ 3090882 h 6858000"/>
              <a:gd name="connsiteX232" fmla="*/ 1238695 w 7467600"/>
              <a:gd name="connsiteY232" fmla="*/ 3076820 h 6858000"/>
              <a:gd name="connsiteX233" fmla="*/ 716371 w 7467600"/>
              <a:gd name="connsiteY233" fmla="*/ 3293249 h 6858000"/>
              <a:gd name="connsiteX234" fmla="*/ 579522 w 7467600"/>
              <a:gd name="connsiteY234" fmla="*/ 3371759 h 6858000"/>
              <a:gd name="connsiteX235" fmla="*/ 600288 w 7467600"/>
              <a:gd name="connsiteY235" fmla="*/ 3365555 h 6858000"/>
              <a:gd name="connsiteX236" fmla="*/ 840692 w 7467600"/>
              <a:gd name="connsiteY236" fmla="*/ 3284921 h 6858000"/>
              <a:gd name="connsiteX237" fmla="*/ 979248 w 7467600"/>
              <a:gd name="connsiteY237" fmla="*/ 3221003 h 6858000"/>
              <a:gd name="connsiteX238" fmla="*/ 1053282 w 7467600"/>
              <a:gd name="connsiteY238" fmla="*/ 3185247 h 6858000"/>
              <a:gd name="connsiteX239" fmla="*/ 1320603 w 7467600"/>
              <a:gd name="connsiteY239" fmla="*/ 3081281 h 6858000"/>
              <a:gd name="connsiteX240" fmla="*/ 1238695 w 7467600"/>
              <a:gd name="connsiteY240" fmla="*/ 3076820 h 6858000"/>
              <a:gd name="connsiteX241" fmla="*/ 5425627 w 7467600"/>
              <a:gd name="connsiteY241" fmla="*/ 2954192 h 6858000"/>
              <a:gd name="connsiteX242" fmla="*/ 5470770 w 7467600"/>
              <a:gd name="connsiteY242" fmla="*/ 3005435 h 6858000"/>
              <a:gd name="connsiteX243" fmla="*/ 5519779 w 7467600"/>
              <a:gd name="connsiteY243" fmla="*/ 4359223 h 6858000"/>
              <a:gd name="connsiteX244" fmla="*/ 5520293 w 7467600"/>
              <a:gd name="connsiteY244" fmla="*/ 4360602 h 6858000"/>
              <a:gd name="connsiteX245" fmla="*/ 5767221 w 7467600"/>
              <a:gd name="connsiteY245" fmla="*/ 4665564 h 6858000"/>
              <a:gd name="connsiteX246" fmla="*/ 6937169 w 7467600"/>
              <a:gd name="connsiteY246" fmla="*/ 4815941 h 6858000"/>
              <a:gd name="connsiteX247" fmla="*/ 6953922 w 7467600"/>
              <a:gd name="connsiteY247" fmla="*/ 4890068 h 6858000"/>
              <a:gd name="connsiteX248" fmla="*/ 6071359 w 7467600"/>
              <a:gd name="connsiteY248" fmla="*/ 4770770 h 6858000"/>
              <a:gd name="connsiteX249" fmla="*/ 6038839 w 7467600"/>
              <a:gd name="connsiteY249" fmla="*/ 4764474 h 6858000"/>
              <a:gd name="connsiteX250" fmla="*/ 6038706 w 7467600"/>
              <a:gd name="connsiteY250" fmla="*/ 4763847 h 6858000"/>
              <a:gd name="connsiteX251" fmla="*/ 6037784 w 7467600"/>
              <a:gd name="connsiteY251" fmla="*/ 4764270 h 6858000"/>
              <a:gd name="connsiteX252" fmla="*/ 6038839 w 7467600"/>
              <a:gd name="connsiteY252" fmla="*/ 4764474 h 6858000"/>
              <a:gd name="connsiteX253" fmla="*/ 6040338 w 7467600"/>
              <a:gd name="connsiteY253" fmla="*/ 4771418 h 6858000"/>
              <a:gd name="connsiteX254" fmla="*/ 6024488 w 7467600"/>
              <a:gd name="connsiteY254" fmla="*/ 4809903 h 6858000"/>
              <a:gd name="connsiteX255" fmla="*/ 5599771 w 7467600"/>
              <a:gd name="connsiteY255" fmla="*/ 5509652 h 6858000"/>
              <a:gd name="connsiteX256" fmla="*/ 5548843 w 7467600"/>
              <a:gd name="connsiteY256" fmla="*/ 5563845 h 6858000"/>
              <a:gd name="connsiteX257" fmla="*/ 5940952 w 7467600"/>
              <a:gd name="connsiteY257" fmla="*/ 6250028 h 6858000"/>
              <a:gd name="connsiteX258" fmla="*/ 6043441 w 7467600"/>
              <a:gd name="connsiteY258" fmla="*/ 6665847 h 6858000"/>
              <a:gd name="connsiteX259" fmla="*/ 6093432 w 7467600"/>
              <a:gd name="connsiteY259" fmla="*/ 6858000 h 6858000"/>
              <a:gd name="connsiteX260" fmla="*/ 6034344 w 7467600"/>
              <a:gd name="connsiteY260" fmla="*/ 6858000 h 6858000"/>
              <a:gd name="connsiteX261" fmla="*/ 6026679 w 7467600"/>
              <a:gd name="connsiteY261" fmla="*/ 6836959 h 6858000"/>
              <a:gd name="connsiteX262" fmla="*/ 5800441 w 7467600"/>
              <a:gd name="connsiteY262" fmla="*/ 6335286 h 6858000"/>
              <a:gd name="connsiteX263" fmla="*/ 5526562 w 7467600"/>
              <a:gd name="connsiteY263" fmla="*/ 5705388 h 6858000"/>
              <a:gd name="connsiteX264" fmla="*/ 5519640 w 7467600"/>
              <a:gd name="connsiteY264" fmla="*/ 5683774 h 6858000"/>
              <a:gd name="connsiteX265" fmla="*/ 5844559 w 7467600"/>
              <a:gd name="connsiteY265" fmla="*/ 6553349 h 6858000"/>
              <a:gd name="connsiteX266" fmla="*/ 5975994 w 7467600"/>
              <a:gd name="connsiteY266" fmla="*/ 6858000 h 6858000"/>
              <a:gd name="connsiteX267" fmla="*/ 5898547 w 7467600"/>
              <a:gd name="connsiteY267" fmla="*/ 6858000 h 6858000"/>
              <a:gd name="connsiteX268" fmla="*/ 5682041 w 7467600"/>
              <a:gd name="connsiteY268" fmla="*/ 6355860 h 6858000"/>
              <a:gd name="connsiteX269" fmla="*/ 5461758 w 7467600"/>
              <a:gd name="connsiteY269" fmla="*/ 5820220 h 6858000"/>
              <a:gd name="connsiteX270" fmla="*/ 5237282 w 7467600"/>
              <a:gd name="connsiteY270" fmla="*/ 6579086 h 6858000"/>
              <a:gd name="connsiteX271" fmla="*/ 5115009 w 7467600"/>
              <a:gd name="connsiteY271" fmla="*/ 6858000 h 6858000"/>
              <a:gd name="connsiteX272" fmla="*/ 5028074 w 7467600"/>
              <a:gd name="connsiteY272" fmla="*/ 6858000 h 6858000"/>
              <a:gd name="connsiteX273" fmla="*/ 5079508 w 7467600"/>
              <a:gd name="connsiteY273" fmla="*/ 6749074 h 6858000"/>
              <a:gd name="connsiteX274" fmla="*/ 5371846 w 7467600"/>
              <a:gd name="connsiteY274" fmla="*/ 5924413 h 6858000"/>
              <a:gd name="connsiteX275" fmla="*/ 5270512 w 7467600"/>
              <a:gd name="connsiteY275" fmla="*/ 6138975 h 6858000"/>
              <a:gd name="connsiteX276" fmla="*/ 5062409 w 7467600"/>
              <a:gd name="connsiteY276" fmla="*/ 6653544 h 6858000"/>
              <a:gd name="connsiteX277" fmla="*/ 5036628 w 7467600"/>
              <a:gd name="connsiteY277" fmla="*/ 6754247 h 6858000"/>
              <a:gd name="connsiteX278" fmla="*/ 5009112 w 7467600"/>
              <a:gd name="connsiteY278" fmla="*/ 6858000 h 6858000"/>
              <a:gd name="connsiteX279" fmla="*/ 4976679 w 7467600"/>
              <a:gd name="connsiteY279" fmla="*/ 6858000 h 6858000"/>
              <a:gd name="connsiteX280" fmla="*/ 5006537 w 7467600"/>
              <a:gd name="connsiteY280" fmla="*/ 6747068 h 6858000"/>
              <a:gd name="connsiteX281" fmla="*/ 5032723 w 7467600"/>
              <a:gd name="connsiteY281" fmla="*/ 6644957 h 6858000"/>
              <a:gd name="connsiteX282" fmla="*/ 5242949 w 7467600"/>
              <a:gd name="connsiteY282" fmla="*/ 6125175 h 6858000"/>
              <a:gd name="connsiteX283" fmla="*/ 5286321 w 7467600"/>
              <a:gd name="connsiteY283" fmla="*/ 6033555 h 6858000"/>
              <a:gd name="connsiteX284" fmla="*/ 5008210 w 7467600"/>
              <a:gd name="connsiteY284" fmla="*/ 6649194 h 6858000"/>
              <a:gd name="connsiteX285" fmla="*/ 4986321 w 7467600"/>
              <a:gd name="connsiteY285" fmla="*/ 6765687 h 6858000"/>
              <a:gd name="connsiteX286" fmla="*/ 4973474 w 7467600"/>
              <a:gd name="connsiteY286" fmla="*/ 6858000 h 6858000"/>
              <a:gd name="connsiteX287" fmla="*/ 4907178 w 7467600"/>
              <a:gd name="connsiteY287" fmla="*/ 6858000 h 6858000"/>
              <a:gd name="connsiteX288" fmla="*/ 4910810 w 7467600"/>
              <a:gd name="connsiteY288" fmla="*/ 6829660 h 6858000"/>
              <a:gd name="connsiteX289" fmla="*/ 4987461 w 7467600"/>
              <a:gd name="connsiteY289" fmla="*/ 6432994 h 6858000"/>
              <a:gd name="connsiteX290" fmla="*/ 5179262 w 7467600"/>
              <a:gd name="connsiteY290" fmla="*/ 6035044 h 6858000"/>
              <a:gd name="connsiteX291" fmla="*/ 4689678 w 7467600"/>
              <a:gd name="connsiteY291" fmla="*/ 6440241 h 6858000"/>
              <a:gd name="connsiteX292" fmla="*/ 4477543 w 7467600"/>
              <a:gd name="connsiteY292" fmla="*/ 6674836 h 6858000"/>
              <a:gd name="connsiteX293" fmla="*/ 4329957 w 7467600"/>
              <a:gd name="connsiteY293" fmla="*/ 6858000 h 6858000"/>
              <a:gd name="connsiteX294" fmla="*/ 4218595 w 7467600"/>
              <a:gd name="connsiteY294" fmla="*/ 6858000 h 6858000"/>
              <a:gd name="connsiteX295" fmla="*/ 4368888 w 7467600"/>
              <a:gd name="connsiteY295" fmla="*/ 6668412 h 6858000"/>
              <a:gd name="connsiteX296" fmla="*/ 4563091 w 7467600"/>
              <a:gd name="connsiteY296" fmla="*/ 6442508 h 6858000"/>
              <a:gd name="connsiteX297" fmla="*/ 5387324 w 7467600"/>
              <a:gd name="connsiteY297" fmla="*/ 5705830 h 6858000"/>
              <a:gd name="connsiteX298" fmla="*/ 5073620 w 7467600"/>
              <a:gd name="connsiteY298" fmla="*/ 5955437 h 6858000"/>
              <a:gd name="connsiteX299" fmla="*/ 4689789 w 7467600"/>
              <a:gd name="connsiteY299" fmla="*/ 6268382 h 6858000"/>
              <a:gd name="connsiteX300" fmla="*/ 4418722 w 7467600"/>
              <a:gd name="connsiteY300" fmla="*/ 6570886 h 6858000"/>
              <a:gd name="connsiteX301" fmla="*/ 4214944 w 7467600"/>
              <a:gd name="connsiteY301" fmla="*/ 6858000 h 6858000"/>
              <a:gd name="connsiteX302" fmla="*/ 4177898 w 7467600"/>
              <a:gd name="connsiteY302" fmla="*/ 6858000 h 6858000"/>
              <a:gd name="connsiteX303" fmla="*/ 4391597 w 7467600"/>
              <a:gd name="connsiteY303" fmla="*/ 6556370 h 6858000"/>
              <a:gd name="connsiteX304" fmla="*/ 4668889 w 7467600"/>
              <a:gd name="connsiteY304" fmla="*/ 6246399 h 6858000"/>
              <a:gd name="connsiteX305" fmla="*/ 5055427 w 7467600"/>
              <a:gd name="connsiteY305" fmla="*/ 5931476 h 6858000"/>
              <a:gd name="connsiteX306" fmla="*/ 5371814 w 7467600"/>
              <a:gd name="connsiteY306" fmla="*/ 5678975 h 6858000"/>
              <a:gd name="connsiteX307" fmla="*/ 4987918 w 7467600"/>
              <a:gd name="connsiteY307" fmla="*/ 5838701 h 6858000"/>
              <a:gd name="connsiteX308" fmla="*/ 4317146 w 7467600"/>
              <a:gd name="connsiteY308" fmla="*/ 6587716 h 6858000"/>
              <a:gd name="connsiteX309" fmla="*/ 4171627 w 7467600"/>
              <a:gd name="connsiteY309" fmla="*/ 6858000 h 6858000"/>
              <a:gd name="connsiteX310" fmla="*/ 4081585 w 7467600"/>
              <a:gd name="connsiteY310" fmla="*/ 6858000 h 6858000"/>
              <a:gd name="connsiteX311" fmla="*/ 4238603 w 7467600"/>
              <a:gd name="connsiteY311" fmla="*/ 6559341 h 6858000"/>
              <a:gd name="connsiteX312" fmla="*/ 4778333 w 7467600"/>
              <a:gd name="connsiteY312" fmla="*/ 5873626 h 6858000"/>
              <a:gd name="connsiteX313" fmla="*/ 5414185 w 7467600"/>
              <a:gd name="connsiteY313" fmla="*/ 5573882 h 6858000"/>
              <a:gd name="connsiteX314" fmla="*/ 5959648 w 7467600"/>
              <a:gd name="connsiteY314" fmla="*/ 4760797 h 6858000"/>
              <a:gd name="connsiteX315" fmla="*/ 5355019 w 7467600"/>
              <a:gd name="connsiteY315" fmla="*/ 4734672 h 6858000"/>
              <a:gd name="connsiteX316" fmla="*/ 5083565 w 7467600"/>
              <a:gd name="connsiteY316" fmla="*/ 5179121 h 6858000"/>
              <a:gd name="connsiteX317" fmla="*/ 4713577 w 7467600"/>
              <a:gd name="connsiteY317" fmla="*/ 5616803 h 6858000"/>
              <a:gd name="connsiteX318" fmla="*/ 3989559 w 7467600"/>
              <a:gd name="connsiteY318" fmla="*/ 6145945 h 6858000"/>
              <a:gd name="connsiteX319" fmla="*/ 3939824 w 7467600"/>
              <a:gd name="connsiteY319" fmla="*/ 6066900 h 6858000"/>
              <a:gd name="connsiteX320" fmla="*/ 4584537 w 7467600"/>
              <a:gd name="connsiteY320" fmla="*/ 5324826 h 6858000"/>
              <a:gd name="connsiteX321" fmla="*/ 5037105 w 7467600"/>
              <a:gd name="connsiteY321" fmla="*/ 5088765 h 6858000"/>
              <a:gd name="connsiteX322" fmla="*/ 5039930 w 7467600"/>
              <a:gd name="connsiteY322" fmla="*/ 5089585 h 6858000"/>
              <a:gd name="connsiteX323" fmla="*/ 5263764 w 7467600"/>
              <a:gd name="connsiteY323" fmla="*/ 4735525 h 6858000"/>
              <a:gd name="connsiteX324" fmla="*/ 4086300 w 7467600"/>
              <a:gd name="connsiteY324" fmla="*/ 4884599 h 6858000"/>
              <a:gd name="connsiteX325" fmla="*/ 4085485 w 7467600"/>
              <a:gd name="connsiteY325" fmla="*/ 4899070 h 6858000"/>
              <a:gd name="connsiteX326" fmla="*/ 3871915 w 7467600"/>
              <a:gd name="connsiteY326" fmla="*/ 5253645 h 6858000"/>
              <a:gd name="connsiteX327" fmla="*/ 3799374 w 7467600"/>
              <a:gd name="connsiteY327" fmla="*/ 5466127 h 6858000"/>
              <a:gd name="connsiteX328" fmla="*/ 3498850 w 7467600"/>
              <a:gd name="connsiteY328" fmla="*/ 6661888 h 6858000"/>
              <a:gd name="connsiteX329" fmla="*/ 3399216 w 7467600"/>
              <a:gd name="connsiteY329" fmla="*/ 6858000 h 6858000"/>
              <a:gd name="connsiteX330" fmla="*/ 3303688 w 7467600"/>
              <a:gd name="connsiteY330" fmla="*/ 6858000 h 6858000"/>
              <a:gd name="connsiteX331" fmla="*/ 3391774 w 7467600"/>
              <a:gd name="connsiteY331" fmla="*/ 6697181 h 6858000"/>
              <a:gd name="connsiteX332" fmla="*/ 3735540 w 7467600"/>
              <a:gd name="connsiteY332" fmla="*/ 5546923 h 6858000"/>
              <a:gd name="connsiteX333" fmla="*/ 3729438 w 7467600"/>
              <a:gd name="connsiteY333" fmla="*/ 5569058 h 6858000"/>
              <a:gd name="connsiteX334" fmla="*/ 3707782 w 7467600"/>
              <a:gd name="connsiteY334" fmla="*/ 5644908 h 6858000"/>
              <a:gd name="connsiteX335" fmla="*/ 3583827 w 7467600"/>
              <a:gd name="connsiteY335" fmla="*/ 6039215 h 6858000"/>
              <a:gd name="connsiteX336" fmla="*/ 3547861 w 7467600"/>
              <a:gd name="connsiteY336" fmla="*/ 6129609 h 6858000"/>
              <a:gd name="connsiteX337" fmla="*/ 3490905 w 7467600"/>
              <a:gd name="connsiteY337" fmla="*/ 6277660 h 6858000"/>
              <a:gd name="connsiteX338" fmla="*/ 3455859 w 7467600"/>
              <a:gd name="connsiteY338" fmla="*/ 6391301 h 6858000"/>
              <a:gd name="connsiteX339" fmla="*/ 3429112 w 7467600"/>
              <a:gd name="connsiteY339" fmla="*/ 6479469 h 6858000"/>
              <a:gd name="connsiteX340" fmla="*/ 3304862 w 7467600"/>
              <a:gd name="connsiteY340" fmla="*/ 6796476 h 6858000"/>
              <a:gd name="connsiteX341" fmla="*/ 3276071 w 7467600"/>
              <a:gd name="connsiteY341" fmla="*/ 6858000 h 6858000"/>
              <a:gd name="connsiteX342" fmla="*/ 3240805 w 7467600"/>
              <a:gd name="connsiteY342" fmla="*/ 6858000 h 6858000"/>
              <a:gd name="connsiteX343" fmla="*/ 3275917 w 7467600"/>
              <a:gd name="connsiteY343" fmla="*/ 6783192 h 6858000"/>
              <a:gd name="connsiteX344" fmla="*/ 3399358 w 7467600"/>
              <a:gd name="connsiteY344" fmla="*/ 6469011 h 6858000"/>
              <a:gd name="connsiteX345" fmla="*/ 3425650 w 7467600"/>
              <a:gd name="connsiteY345" fmla="*/ 6381333 h 6858000"/>
              <a:gd name="connsiteX346" fmla="*/ 3460661 w 7467600"/>
              <a:gd name="connsiteY346" fmla="*/ 6266763 h 6858000"/>
              <a:gd name="connsiteX347" fmla="*/ 3518021 w 7467600"/>
              <a:gd name="connsiteY347" fmla="*/ 6117298 h 6858000"/>
              <a:gd name="connsiteX348" fmla="*/ 3554035 w 7467600"/>
              <a:gd name="connsiteY348" fmla="*/ 6027832 h 6858000"/>
              <a:gd name="connsiteX349" fmla="*/ 3677174 w 7467600"/>
              <a:gd name="connsiteY349" fmla="*/ 5636351 h 6858000"/>
              <a:gd name="connsiteX350" fmla="*/ 3698819 w 7467600"/>
              <a:gd name="connsiteY350" fmla="*/ 5560503 h 6858000"/>
              <a:gd name="connsiteX351" fmla="*/ 3702094 w 7467600"/>
              <a:gd name="connsiteY351" fmla="*/ 5549194 h 6858000"/>
              <a:gd name="connsiteX352" fmla="*/ 3398355 w 7467600"/>
              <a:gd name="connsiteY352" fmla="*/ 6094603 h 6858000"/>
              <a:gd name="connsiteX353" fmla="*/ 3193941 w 7467600"/>
              <a:gd name="connsiteY353" fmla="*/ 6798775 h 6858000"/>
              <a:gd name="connsiteX354" fmla="*/ 3184140 w 7467600"/>
              <a:gd name="connsiteY354" fmla="*/ 6858000 h 6858000"/>
              <a:gd name="connsiteX355" fmla="*/ 3099978 w 7467600"/>
              <a:gd name="connsiteY355" fmla="*/ 6858000 h 6858000"/>
              <a:gd name="connsiteX356" fmla="*/ 3101556 w 7467600"/>
              <a:gd name="connsiteY356" fmla="*/ 6843337 h 6858000"/>
              <a:gd name="connsiteX357" fmla="*/ 3370162 w 7467600"/>
              <a:gd name="connsiteY357" fmla="*/ 5785550 h 6858000"/>
              <a:gd name="connsiteX358" fmla="*/ 3746477 w 7467600"/>
              <a:gd name="connsiteY358" fmla="*/ 5377889 h 6858000"/>
              <a:gd name="connsiteX359" fmla="*/ 3863399 w 7467600"/>
              <a:gd name="connsiteY359" fmla="*/ 5087257 h 6858000"/>
              <a:gd name="connsiteX360" fmla="*/ 3968712 w 7467600"/>
              <a:gd name="connsiteY360" fmla="*/ 4913989 h 6858000"/>
              <a:gd name="connsiteX361" fmla="*/ 2792390 w 7467600"/>
              <a:gd name="connsiteY361" fmla="*/ 5382974 h 6858000"/>
              <a:gd name="connsiteX362" fmla="*/ 2714982 w 7467600"/>
              <a:gd name="connsiteY362" fmla="*/ 5427051 h 6858000"/>
              <a:gd name="connsiteX363" fmla="*/ 2813361 w 7467600"/>
              <a:gd name="connsiteY363" fmla="*/ 6023912 h 6858000"/>
              <a:gd name="connsiteX364" fmla="*/ 2688430 w 7467600"/>
              <a:gd name="connsiteY364" fmla="*/ 6801564 h 6858000"/>
              <a:gd name="connsiteX365" fmla="*/ 2629626 w 7467600"/>
              <a:gd name="connsiteY365" fmla="*/ 6763394 h 6858000"/>
              <a:gd name="connsiteX366" fmla="*/ 2565328 w 7467600"/>
              <a:gd name="connsiteY366" fmla="*/ 5516399 h 6858000"/>
              <a:gd name="connsiteX367" fmla="*/ 1922999 w 7467600"/>
              <a:gd name="connsiteY367" fmla="*/ 5980343 h 6858000"/>
              <a:gd name="connsiteX368" fmla="*/ 1950261 w 7467600"/>
              <a:gd name="connsiteY368" fmla="*/ 6405858 h 6858000"/>
              <a:gd name="connsiteX369" fmla="*/ 2365554 w 7467600"/>
              <a:gd name="connsiteY369" fmla="*/ 6759107 h 6858000"/>
              <a:gd name="connsiteX370" fmla="*/ 2424142 w 7467600"/>
              <a:gd name="connsiteY370" fmla="*/ 6858000 h 6858000"/>
              <a:gd name="connsiteX371" fmla="*/ 2395994 w 7467600"/>
              <a:gd name="connsiteY371" fmla="*/ 6858000 h 6858000"/>
              <a:gd name="connsiteX372" fmla="*/ 2392863 w 7467600"/>
              <a:gd name="connsiteY372" fmla="*/ 6852964 h 6858000"/>
              <a:gd name="connsiteX373" fmla="*/ 2017589 w 7467600"/>
              <a:gd name="connsiteY373" fmla="*/ 6493982 h 6858000"/>
              <a:gd name="connsiteX374" fmla="*/ 2147336 w 7467600"/>
              <a:gd name="connsiteY374" fmla="*/ 6594052 h 6858000"/>
              <a:gd name="connsiteX375" fmla="*/ 2207047 w 7467600"/>
              <a:gd name="connsiteY375" fmla="*/ 6654540 h 6858000"/>
              <a:gd name="connsiteX376" fmla="*/ 2299106 w 7467600"/>
              <a:gd name="connsiteY376" fmla="*/ 6778931 h 6858000"/>
              <a:gd name="connsiteX377" fmla="*/ 2314430 w 7467600"/>
              <a:gd name="connsiteY377" fmla="*/ 6801144 h 6858000"/>
              <a:gd name="connsiteX378" fmla="*/ 2352406 w 7467600"/>
              <a:gd name="connsiteY378" fmla="*/ 6858000 h 6858000"/>
              <a:gd name="connsiteX379" fmla="*/ 2314492 w 7467600"/>
              <a:gd name="connsiteY379" fmla="*/ 6858000 h 6858000"/>
              <a:gd name="connsiteX380" fmla="*/ 2288095 w 7467600"/>
              <a:gd name="connsiteY380" fmla="*/ 6818030 h 6858000"/>
              <a:gd name="connsiteX381" fmla="*/ 2272768 w 7467600"/>
              <a:gd name="connsiteY381" fmla="*/ 6795822 h 6858000"/>
              <a:gd name="connsiteX382" fmla="*/ 2182715 w 7467600"/>
              <a:gd name="connsiteY382" fmla="*/ 6675071 h 6858000"/>
              <a:gd name="connsiteX383" fmla="*/ 2032061 w 7467600"/>
              <a:gd name="connsiteY383" fmla="*/ 6541380 h 6858000"/>
              <a:gd name="connsiteX384" fmla="*/ 2257220 w 7467600"/>
              <a:gd name="connsiteY384" fmla="*/ 6826257 h 6858000"/>
              <a:gd name="connsiteX385" fmla="*/ 2281324 w 7467600"/>
              <a:gd name="connsiteY385" fmla="*/ 6858000 h 6858000"/>
              <a:gd name="connsiteX386" fmla="*/ 2242860 w 7467600"/>
              <a:gd name="connsiteY386" fmla="*/ 6858000 h 6858000"/>
              <a:gd name="connsiteX387" fmla="*/ 2232818 w 7467600"/>
              <a:gd name="connsiteY387" fmla="*/ 6844926 h 6858000"/>
              <a:gd name="connsiteX388" fmla="*/ 1990172 w 7467600"/>
              <a:gd name="connsiteY388" fmla="*/ 6542121 h 6858000"/>
              <a:gd name="connsiteX389" fmla="*/ 2124090 w 7467600"/>
              <a:gd name="connsiteY389" fmla="*/ 6761017 h 6858000"/>
              <a:gd name="connsiteX390" fmla="*/ 2200380 w 7467600"/>
              <a:gd name="connsiteY390" fmla="*/ 6858000 h 6858000"/>
              <a:gd name="connsiteX391" fmla="*/ 2147507 w 7467600"/>
              <a:gd name="connsiteY391" fmla="*/ 6858000 h 6858000"/>
              <a:gd name="connsiteX392" fmla="*/ 2070668 w 7467600"/>
              <a:gd name="connsiteY392" fmla="*/ 6761520 h 6858000"/>
              <a:gd name="connsiteX393" fmla="*/ 1975142 w 7467600"/>
              <a:gd name="connsiteY393" fmla="*/ 6585570 h 6858000"/>
              <a:gd name="connsiteX394" fmla="*/ 2050035 w 7467600"/>
              <a:gd name="connsiteY394" fmla="*/ 6813345 h 6858000"/>
              <a:gd name="connsiteX395" fmla="*/ 2063025 w 7467600"/>
              <a:gd name="connsiteY395" fmla="*/ 6858000 h 6858000"/>
              <a:gd name="connsiteX396" fmla="*/ 2021675 w 7467600"/>
              <a:gd name="connsiteY396" fmla="*/ 6858000 h 6858000"/>
              <a:gd name="connsiteX397" fmla="*/ 2019308 w 7467600"/>
              <a:gd name="connsiteY397" fmla="*/ 6847118 h 6858000"/>
              <a:gd name="connsiteX398" fmla="*/ 1938835 w 7467600"/>
              <a:gd name="connsiteY398" fmla="*/ 6551160 h 6858000"/>
              <a:gd name="connsiteX399" fmla="*/ 1953230 w 7467600"/>
              <a:gd name="connsiteY399" fmla="*/ 6759699 h 6858000"/>
              <a:gd name="connsiteX400" fmla="*/ 1956763 w 7467600"/>
              <a:gd name="connsiteY400" fmla="*/ 6778191 h 6858000"/>
              <a:gd name="connsiteX401" fmla="*/ 1967925 w 7467600"/>
              <a:gd name="connsiteY401" fmla="*/ 6858000 h 6858000"/>
              <a:gd name="connsiteX402" fmla="*/ 1936622 w 7467600"/>
              <a:gd name="connsiteY402" fmla="*/ 6858000 h 6858000"/>
              <a:gd name="connsiteX403" fmla="*/ 1926261 w 7467600"/>
              <a:gd name="connsiteY403" fmla="*/ 6784064 h 6858000"/>
              <a:gd name="connsiteX404" fmla="*/ 1922724 w 7467600"/>
              <a:gd name="connsiteY404" fmla="*/ 6765577 h 6858000"/>
              <a:gd name="connsiteX405" fmla="*/ 1904650 w 7467600"/>
              <a:gd name="connsiteY405" fmla="*/ 6639616 h 6858000"/>
              <a:gd name="connsiteX406" fmla="*/ 1885273 w 7467600"/>
              <a:gd name="connsiteY406" fmla="*/ 6858000 h 6858000"/>
              <a:gd name="connsiteX407" fmla="*/ 1854363 w 7467600"/>
              <a:gd name="connsiteY407" fmla="*/ 6858000 h 6858000"/>
              <a:gd name="connsiteX408" fmla="*/ 1880391 w 7467600"/>
              <a:gd name="connsiteY408" fmla="*/ 6603796 h 6858000"/>
              <a:gd name="connsiteX409" fmla="*/ 1818273 w 7467600"/>
              <a:gd name="connsiteY409" fmla="*/ 6715729 h 6858000"/>
              <a:gd name="connsiteX410" fmla="*/ 1794691 w 7467600"/>
              <a:gd name="connsiteY410" fmla="*/ 6843239 h 6858000"/>
              <a:gd name="connsiteX411" fmla="*/ 1794914 w 7467600"/>
              <a:gd name="connsiteY411" fmla="*/ 6858000 h 6858000"/>
              <a:gd name="connsiteX412" fmla="*/ 1746128 w 7467600"/>
              <a:gd name="connsiteY412" fmla="*/ 6858000 h 6858000"/>
              <a:gd name="connsiteX413" fmla="*/ 1753934 w 7467600"/>
              <a:gd name="connsiteY413" fmla="*/ 6724796 h 6858000"/>
              <a:gd name="connsiteX414" fmla="*/ 1792053 w 7467600"/>
              <a:gd name="connsiteY414" fmla="*/ 6572396 h 6858000"/>
              <a:gd name="connsiteX415" fmla="*/ 1862248 w 7467600"/>
              <a:gd name="connsiteY415" fmla="*/ 6266397 h 6858000"/>
              <a:gd name="connsiteX416" fmla="*/ 1862250 w 7467600"/>
              <a:gd name="connsiteY416" fmla="*/ 6033531 h 6858000"/>
              <a:gd name="connsiteX417" fmla="*/ 1211999 w 7467600"/>
              <a:gd name="connsiteY417" fmla="*/ 6683610 h 6858000"/>
              <a:gd name="connsiteX418" fmla="*/ 1213266 w 7467600"/>
              <a:gd name="connsiteY418" fmla="*/ 6691947 h 6858000"/>
              <a:gd name="connsiteX419" fmla="*/ 1203370 w 7467600"/>
              <a:gd name="connsiteY419" fmla="*/ 6850676 h 6858000"/>
              <a:gd name="connsiteX420" fmla="*/ 1203671 w 7467600"/>
              <a:gd name="connsiteY420" fmla="*/ 6858000 h 6858000"/>
              <a:gd name="connsiteX421" fmla="*/ 1143180 w 7467600"/>
              <a:gd name="connsiteY421" fmla="*/ 6858000 h 6858000"/>
              <a:gd name="connsiteX422" fmla="*/ 1142176 w 7467600"/>
              <a:gd name="connsiteY422" fmla="*/ 6766045 h 6858000"/>
              <a:gd name="connsiteX423" fmla="*/ 1067484 w 7467600"/>
              <a:gd name="connsiteY423" fmla="*/ 6858000 h 6858000"/>
              <a:gd name="connsiteX424" fmla="*/ 953928 w 7467600"/>
              <a:gd name="connsiteY424" fmla="*/ 6858000 h 6858000"/>
              <a:gd name="connsiteX425" fmla="*/ 959715 w 7467600"/>
              <a:gd name="connsiteY425" fmla="*/ 6850185 h 6858000"/>
              <a:gd name="connsiteX426" fmla="*/ 1483788 w 7467600"/>
              <a:gd name="connsiteY426" fmla="*/ 6259174 h 6858000"/>
              <a:gd name="connsiteX427" fmla="*/ 1100671 w 7467600"/>
              <a:gd name="connsiteY427" fmla="*/ 6252137 h 6858000"/>
              <a:gd name="connsiteX428" fmla="*/ 1090144 w 7467600"/>
              <a:gd name="connsiteY428" fmla="*/ 6256748 h 6858000"/>
              <a:gd name="connsiteX429" fmla="*/ 1095872 w 7467600"/>
              <a:gd name="connsiteY429" fmla="*/ 6271892 h 6858000"/>
              <a:gd name="connsiteX430" fmla="*/ 262785 w 7467600"/>
              <a:gd name="connsiteY430" fmla="*/ 6845450 h 6858000"/>
              <a:gd name="connsiteX431" fmla="*/ 209968 w 7467600"/>
              <a:gd name="connsiteY431" fmla="*/ 6770713 h 6858000"/>
              <a:gd name="connsiteX432" fmla="*/ 873460 w 7467600"/>
              <a:gd name="connsiteY432" fmla="*/ 6253768 h 6858000"/>
              <a:gd name="connsiteX433" fmla="*/ 192686 w 7467600"/>
              <a:gd name="connsiteY433" fmla="*/ 5849257 h 6858000"/>
              <a:gd name="connsiteX434" fmla="*/ 4696 w 7467600"/>
              <a:gd name="connsiteY434" fmla="*/ 5697668 h 6858000"/>
              <a:gd name="connsiteX435" fmla="*/ 0 w 7467600"/>
              <a:gd name="connsiteY435" fmla="*/ 5689984 h 6858000"/>
              <a:gd name="connsiteX436" fmla="*/ 0 w 7467600"/>
              <a:gd name="connsiteY436" fmla="*/ 5513472 h 6858000"/>
              <a:gd name="connsiteX437" fmla="*/ 174101 w 7467600"/>
              <a:gd name="connsiteY437" fmla="*/ 5620277 h 6858000"/>
              <a:gd name="connsiteX438" fmla="*/ 891800 w 7467600"/>
              <a:gd name="connsiteY438" fmla="*/ 6036935 h 6858000"/>
              <a:gd name="connsiteX439" fmla="*/ 1072219 w 7467600"/>
              <a:gd name="connsiteY439" fmla="*/ 6169443 h 6858000"/>
              <a:gd name="connsiteX440" fmla="*/ 1074117 w 7467600"/>
              <a:gd name="connsiteY440" fmla="*/ 6170301 h 6858000"/>
              <a:gd name="connsiteX441" fmla="*/ 1083114 w 7467600"/>
              <a:gd name="connsiteY441" fmla="*/ 6174131 h 6858000"/>
              <a:gd name="connsiteX442" fmla="*/ 1543010 w 7467600"/>
              <a:gd name="connsiteY442" fmla="*/ 6191140 h 6858000"/>
              <a:gd name="connsiteX443" fmla="*/ 1551080 w 7467600"/>
              <a:gd name="connsiteY443" fmla="*/ 6195006 h 6858000"/>
              <a:gd name="connsiteX444" fmla="*/ 2345443 w 7467600"/>
              <a:gd name="connsiteY444" fmla="*/ 5549882 h 6858000"/>
              <a:gd name="connsiteX445" fmla="*/ 1721499 w 7467600"/>
              <a:gd name="connsiteY445" fmla="*/ 5599969 h 6858000"/>
              <a:gd name="connsiteX446" fmla="*/ 767716 w 7467600"/>
              <a:gd name="connsiteY446" fmla="*/ 5472768 h 6858000"/>
              <a:gd name="connsiteX447" fmla="*/ 722147 w 7467600"/>
              <a:gd name="connsiteY447" fmla="*/ 5393091 h 6858000"/>
              <a:gd name="connsiteX448" fmla="*/ 1485552 w 7467600"/>
              <a:gd name="connsiteY448" fmla="*/ 5313202 h 6858000"/>
              <a:gd name="connsiteX449" fmla="*/ 2143004 w 7467600"/>
              <a:gd name="connsiteY449" fmla="*/ 5402420 h 6858000"/>
              <a:gd name="connsiteX450" fmla="*/ 1933391 w 7467600"/>
              <a:gd name="connsiteY450" fmla="*/ 5156971 h 6858000"/>
              <a:gd name="connsiteX451" fmla="*/ 1827118 w 7467600"/>
              <a:gd name="connsiteY451" fmla="*/ 4968410 h 6858000"/>
              <a:gd name="connsiteX452" fmla="*/ 1837349 w 7467600"/>
              <a:gd name="connsiteY452" fmla="*/ 4956357 h 6858000"/>
              <a:gd name="connsiteX453" fmla="*/ 2162835 w 7467600"/>
              <a:gd name="connsiteY453" fmla="*/ 5187853 h 6858000"/>
              <a:gd name="connsiteX454" fmla="*/ 2257167 w 7467600"/>
              <a:gd name="connsiteY454" fmla="*/ 5462123 h 6858000"/>
              <a:gd name="connsiteX455" fmla="*/ 2261598 w 7467600"/>
              <a:gd name="connsiteY455" fmla="*/ 5467998 h 6858000"/>
              <a:gd name="connsiteX456" fmla="*/ 2437177 w 7467600"/>
              <a:gd name="connsiteY456" fmla="*/ 5479608 h 6858000"/>
              <a:gd name="connsiteX457" fmla="*/ 2445247 w 7467600"/>
              <a:gd name="connsiteY457" fmla="*/ 5483476 h 6858000"/>
              <a:gd name="connsiteX458" fmla="*/ 2743626 w 7467600"/>
              <a:gd name="connsiteY458" fmla="*/ 5304819 h 6858000"/>
              <a:gd name="connsiteX459" fmla="*/ 3048102 w 7467600"/>
              <a:gd name="connsiteY459" fmla="*/ 5150595 h 6858000"/>
              <a:gd name="connsiteX460" fmla="*/ 1799414 w 7467600"/>
              <a:gd name="connsiteY460" fmla="*/ 4694732 h 6858000"/>
              <a:gd name="connsiteX461" fmla="*/ 1771735 w 7467600"/>
              <a:gd name="connsiteY461" fmla="*/ 4619929 h 6858000"/>
              <a:gd name="connsiteX462" fmla="*/ 3104273 w 7467600"/>
              <a:gd name="connsiteY462" fmla="*/ 5076159 h 6858000"/>
              <a:gd name="connsiteX463" fmla="*/ 3113245 w 7467600"/>
              <a:gd name="connsiteY463" fmla="*/ 5090705 h 6858000"/>
              <a:gd name="connsiteX464" fmla="*/ 3126294 w 7467600"/>
              <a:gd name="connsiteY464" fmla="*/ 5114400 h 6858000"/>
              <a:gd name="connsiteX465" fmla="*/ 3937433 w 7467600"/>
              <a:gd name="connsiteY465" fmla="*/ 4830473 h 6858000"/>
              <a:gd name="connsiteX466" fmla="*/ 3590475 w 7467600"/>
              <a:gd name="connsiteY466" fmla="*/ 4597974 h 6858000"/>
              <a:gd name="connsiteX467" fmla="*/ 3100264 w 7467600"/>
              <a:gd name="connsiteY467" fmla="*/ 4579845 h 6858000"/>
              <a:gd name="connsiteX468" fmla="*/ 2183576 w 7467600"/>
              <a:gd name="connsiteY468" fmla="*/ 4227150 h 6858000"/>
              <a:gd name="connsiteX469" fmla="*/ 2151029 w 7467600"/>
              <a:gd name="connsiteY469" fmla="*/ 4146947 h 6858000"/>
              <a:gd name="connsiteX470" fmla="*/ 3563434 w 7467600"/>
              <a:gd name="connsiteY470" fmla="*/ 4469115 h 6858000"/>
              <a:gd name="connsiteX471" fmla="*/ 3177952 w 7467600"/>
              <a:gd name="connsiteY471" fmla="*/ 3657386 h 6858000"/>
              <a:gd name="connsiteX472" fmla="*/ 3189263 w 7467600"/>
              <a:gd name="connsiteY472" fmla="*/ 3625726 h 6858000"/>
              <a:gd name="connsiteX473" fmla="*/ 3560912 w 7467600"/>
              <a:gd name="connsiteY473" fmla="*/ 4079863 h 6858000"/>
              <a:gd name="connsiteX474" fmla="*/ 3626636 w 7467600"/>
              <a:gd name="connsiteY474" fmla="*/ 4512230 h 6858000"/>
              <a:gd name="connsiteX475" fmla="*/ 3653088 w 7467600"/>
              <a:gd name="connsiteY475" fmla="*/ 4521417 h 6858000"/>
              <a:gd name="connsiteX476" fmla="*/ 3988128 w 7467600"/>
              <a:gd name="connsiteY476" fmla="*/ 4817267 h 6858000"/>
              <a:gd name="connsiteX477" fmla="*/ 4830582 w 7467600"/>
              <a:gd name="connsiteY477" fmla="*/ 4676000 h 6858000"/>
              <a:gd name="connsiteX478" fmla="*/ 4830100 w 7467600"/>
              <a:gd name="connsiteY478" fmla="*/ 4675554 h 6858000"/>
              <a:gd name="connsiteX479" fmla="*/ 4036318 w 7467600"/>
              <a:gd name="connsiteY479" fmla="*/ 4147013 h 6858000"/>
              <a:gd name="connsiteX480" fmla="*/ 3432098 w 7467600"/>
              <a:gd name="connsiteY480" fmla="*/ 3537312 h 6858000"/>
              <a:gd name="connsiteX481" fmla="*/ 3446761 w 7467600"/>
              <a:gd name="connsiteY481" fmla="*/ 3461278 h 6858000"/>
              <a:gd name="connsiteX482" fmla="*/ 4419733 w 7467600"/>
              <a:gd name="connsiteY482" fmla="*/ 3963555 h 6858000"/>
              <a:gd name="connsiteX483" fmla="*/ 4781371 w 7467600"/>
              <a:gd name="connsiteY483" fmla="*/ 4458604 h 6858000"/>
              <a:gd name="connsiteX484" fmla="*/ 4780440 w 7467600"/>
              <a:gd name="connsiteY484" fmla="*/ 4470290 h 6858000"/>
              <a:gd name="connsiteX485" fmla="*/ 4898954 w 7467600"/>
              <a:gd name="connsiteY485" fmla="*/ 4662092 h 6858000"/>
              <a:gd name="connsiteX486" fmla="*/ 4900699 w 7467600"/>
              <a:gd name="connsiteY486" fmla="*/ 4670867 h 6858000"/>
              <a:gd name="connsiteX487" fmla="*/ 5714511 w 7467600"/>
              <a:gd name="connsiteY487" fmla="*/ 4663483 h 6858000"/>
              <a:gd name="connsiteX488" fmla="*/ 5464793 w 7467600"/>
              <a:gd name="connsiteY488" fmla="*/ 4393556 h 6858000"/>
              <a:gd name="connsiteX489" fmla="*/ 5461897 w 7467600"/>
              <a:gd name="connsiteY489" fmla="*/ 4390879 h 6858000"/>
              <a:gd name="connsiteX490" fmla="*/ 4294126 w 7467600"/>
              <a:gd name="connsiteY490" fmla="*/ 3303048 h 6858000"/>
              <a:gd name="connsiteX491" fmla="*/ 4305321 w 7467600"/>
              <a:gd name="connsiteY491" fmla="*/ 3256953 h 6858000"/>
              <a:gd name="connsiteX492" fmla="*/ 4949299 w 7467600"/>
              <a:gd name="connsiteY492" fmla="*/ 3766336 h 6858000"/>
              <a:gd name="connsiteX493" fmla="*/ 5291452 w 7467600"/>
              <a:gd name="connsiteY493" fmla="*/ 4076801 h 6858000"/>
              <a:gd name="connsiteX494" fmla="*/ 5434998 w 7467600"/>
              <a:gd name="connsiteY494" fmla="*/ 4254100 h 6858000"/>
              <a:gd name="connsiteX495" fmla="*/ 5351015 w 7467600"/>
              <a:gd name="connsiteY495" fmla="*/ 3760989 h 6858000"/>
              <a:gd name="connsiteX496" fmla="*/ 5413780 w 7467600"/>
              <a:gd name="connsiteY496" fmla="*/ 2966265 h 6858000"/>
              <a:gd name="connsiteX497" fmla="*/ 5425627 w 7467600"/>
              <a:gd name="connsiteY497" fmla="*/ 2954192 h 6858000"/>
              <a:gd name="connsiteX498" fmla="*/ 6604735 w 7467600"/>
              <a:gd name="connsiteY498" fmla="*/ 2041381 h 6858000"/>
              <a:gd name="connsiteX499" fmla="*/ 7204487 w 7467600"/>
              <a:gd name="connsiteY499" fmla="*/ 2742112 h 6858000"/>
              <a:gd name="connsiteX500" fmla="*/ 7131592 w 7467600"/>
              <a:gd name="connsiteY500" fmla="*/ 2672096 h 6858000"/>
              <a:gd name="connsiteX501" fmla="*/ 6996344 w 7467600"/>
              <a:gd name="connsiteY501" fmla="*/ 2518310 h 6858000"/>
              <a:gd name="connsiteX502" fmla="*/ 6735495 w 7467600"/>
              <a:gd name="connsiteY502" fmla="*/ 2196890 h 6858000"/>
              <a:gd name="connsiteX503" fmla="*/ 6721901 w 7467600"/>
              <a:gd name="connsiteY503" fmla="*/ 2179274 h 6858000"/>
              <a:gd name="connsiteX504" fmla="*/ 6604735 w 7467600"/>
              <a:gd name="connsiteY504" fmla="*/ 2041381 h 6858000"/>
              <a:gd name="connsiteX505" fmla="*/ 6591670 w 7467600"/>
              <a:gd name="connsiteY505" fmla="*/ 1988277 h 6858000"/>
              <a:gd name="connsiteX506" fmla="*/ 6747349 w 7467600"/>
              <a:gd name="connsiteY506" fmla="*/ 2160069 h 6858000"/>
              <a:gd name="connsiteX507" fmla="*/ 6760943 w 7467600"/>
              <a:gd name="connsiteY507" fmla="*/ 2177686 h 6858000"/>
              <a:gd name="connsiteX508" fmla="*/ 7021065 w 7467600"/>
              <a:gd name="connsiteY508" fmla="*/ 2498102 h 6858000"/>
              <a:gd name="connsiteX509" fmla="*/ 7155223 w 7467600"/>
              <a:gd name="connsiteY509" fmla="*/ 2650386 h 6858000"/>
              <a:gd name="connsiteX510" fmla="*/ 7203167 w 7467600"/>
              <a:gd name="connsiteY510" fmla="*/ 2697288 h 6858000"/>
              <a:gd name="connsiteX511" fmla="*/ 6937703 w 7467600"/>
              <a:gd name="connsiteY511" fmla="*/ 2321981 h 6858000"/>
              <a:gd name="connsiteX512" fmla="*/ 6591670 w 7467600"/>
              <a:gd name="connsiteY512" fmla="*/ 1988277 h 6858000"/>
              <a:gd name="connsiteX513" fmla="*/ 5798671 w 7467600"/>
              <a:gd name="connsiteY513" fmla="*/ 1981601 h 6858000"/>
              <a:gd name="connsiteX514" fmla="*/ 5754709 w 7467600"/>
              <a:gd name="connsiteY514" fmla="*/ 2071454 h 6858000"/>
              <a:gd name="connsiteX515" fmla="*/ 5763044 w 7467600"/>
              <a:gd name="connsiteY515" fmla="*/ 2842206 h 6858000"/>
              <a:gd name="connsiteX516" fmla="*/ 5764974 w 7467600"/>
              <a:gd name="connsiteY516" fmla="*/ 2799609 h 6858000"/>
              <a:gd name="connsiteX517" fmla="*/ 5767665 w 7467600"/>
              <a:gd name="connsiteY517" fmla="*/ 2666409 h 6858000"/>
              <a:gd name="connsiteX518" fmla="*/ 5763055 w 7467600"/>
              <a:gd name="connsiteY518" fmla="*/ 2579705 h 6858000"/>
              <a:gd name="connsiteX519" fmla="*/ 5758079 w 7467600"/>
              <a:gd name="connsiteY519" fmla="*/ 2492508 h 6858000"/>
              <a:gd name="connsiteX520" fmla="*/ 5779325 w 7467600"/>
              <a:gd name="connsiteY520" fmla="*/ 2197069 h 6858000"/>
              <a:gd name="connsiteX521" fmla="*/ 5798671 w 7467600"/>
              <a:gd name="connsiteY521" fmla="*/ 1981601 h 6858000"/>
              <a:gd name="connsiteX522" fmla="*/ 5829202 w 7467600"/>
              <a:gd name="connsiteY522" fmla="*/ 1971679 h 6858000"/>
              <a:gd name="connsiteX523" fmla="*/ 5809558 w 7467600"/>
              <a:gd name="connsiteY523" fmla="*/ 2198043 h 6858000"/>
              <a:gd name="connsiteX524" fmla="*/ 5788653 w 7467600"/>
              <a:gd name="connsiteY524" fmla="*/ 2489430 h 6858000"/>
              <a:gd name="connsiteX525" fmla="*/ 5793439 w 7467600"/>
              <a:gd name="connsiteY525" fmla="*/ 2575235 h 6858000"/>
              <a:gd name="connsiteX526" fmla="*/ 5796837 w 7467600"/>
              <a:gd name="connsiteY526" fmla="*/ 2637633 h 6858000"/>
              <a:gd name="connsiteX527" fmla="*/ 5818614 w 7467600"/>
              <a:gd name="connsiteY527" fmla="*/ 2473055 h 6858000"/>
              <a:gd name="connsiteX528" fmla="*/ 5829202 w 7467600"/>
              <a:gd name="connsiteY528" fmla="*/ 1971679 h 6858000"/>
              <a:gd name="connsiteX529" fmla="*/ 5911389 w 7467600"/>
              <a:gd name="connsiteY529" fmla="*/ 1898371 h 6858000"/>
              <a:gd name="connsiteX530" fmla="*/ 6237627 w 7467600"/>
              <a:gd name="connsiteY530" fmla="*/ 2231921 h 6858000"/>
              <a:gd name="connsiteX531" fmla="*/ 5911389 w 7467600"/>
              <a:gd name="connsiteY531" fmla="*/ 1898371 h 6858000"/>
              <a:gd name="connsiteX532" fmla="*/ 6944437 w 7467600"/>
              <a:gd name="connsiteY532" fmla="*/ 1575402 h 6858000"/>
              <a:gd name="connsiteX533" fmla="*/ 6304730 w 7467600"/>
              <a:gd name="connsiteY533" fmla="*/ 1766654 h 6858000"/>
              <a:gd name="connsiteX534" fmla="*/ 6944437 w 7467600"/>
              <a:gd name="connsiteY534" fmla="*/ 1575402 h 6858000"/>
              <a:gd name="connsiteX535" fmla="*/ 7019523 w 7467600"/>
              <a:gd name="connsiteY535" fmla="*/ 1519450 h 6858000"/>
              <a:gd name="connsiteX536" fmla="*/ 6298091 w 7467600"/>
              <a:gd name="connsiteY536" fmla="*/ 1737122 h 6858000"/>
              <a:gd name="connsiteX537" fmla="*/ 7019523 w 7467600"/>
              <a:gd name="connsiteY537" fmla="*/ 1519450 h 6858000"/>
              <a:gd name="connsiteX538" fmla="*/ 2399523 w 7467600"/>
              <a:gd name="connsiteY538" fmla="*/ 1428234 h 6858000"/>
              <a:gd name="connsiteX539" fmla="*/ 2224982 w 7467600"/>
              <a:gd name="connsiteY539" fmla="*/ 1826201 h 6858000"/>
              <a:gd name="connsiteX540" fmla="*/ 2096099 w 7467600"/>
              <a:gd name="connsiteY540" fmla="*/ 2345900 h 6858000"/>
              <a:gd name="connsiteX541" fmla="*/ 2283317 w 7467600"/>
              <a:gd name="connsiteY541" fmla="*/ 1796925 h 6858000"/>
              <a:gd name="connsiteX542" fmla="*/ 2399523 w 7467600"/>
              <a:gd name="connsiteY542" fmla="*/ 1428234 h 6858000"/>
              <a:gd name="connsiteX543" fmla="*/ 2448558 w 7467600"/>
              <a:gd name="connsiteY543" fmla="*/ 1373435 h 6858000"/>
              <a:gd name="connsiteX544" fmla="*/ 2312521 w 7467600"/>
              <a:gd name="connsiteY544" fmla="*/ 1806140 h 6858000"/>
              <a:gd name="connsiteX545" fmla="*/ 2127533 w 7467600"/>
              <a:gd name="connsiteY545" fmla="*/ 2348380 h 6858000"/>
              <a:gd name="connsiteX546" fmla="*/ 2358080 w 7467600"/>
              <a:gd name="connsiteY546" fmla="*/ 1866134 h 6858000"/>
              <a:gd name="connsiteX547" fmla="*/ 2407436 w 7467600"/>
              <a:gd name="connsiteY547" fmla="*/ 1651070 h 6858000"/>
              <a:gd name="connsiteX548" fmla="*/ 2448558 w 7467600"/>
              <a:gd name="connsiteY548" fmla="*/ 1373435 h 6858000"/>
              <a:gd name="connsiteX549" fmla="*/ 278707 w 7467600"/>
              <a:gd name="connsiteY549" fmla="*/ 1352270 h 6858000"/>
              <a:gd name="connsiteX550" fmla="*/ 321570 w 7467600"/>
              <a:gd name="connsiteY550" fmla="*/ 1861610 h 6858000"/>
              <a:gd name="connsiteX551" fmla="*/ 294281 w 7467600"/>
              <a:gd name="connsiteY551" fmla="*/ 1440658 h 6858000"/>
              <a:gd name="connsiteX552" fmla="*/ 278707 w 7467600"/>
              <a:gd name="connsiteY552" fmla="*/ 1352270 h 6858000"/>
              <a:gd name="connsiteX553" fmla="*/ 1423821 w 7467600"/>
              <a:gd name="connsiteY553" fmla="*/ 1351958 h 6858000"/>
              <a:gd name="connsiteX554" fmla="*/ 1638521 w 7467600"/>
              <a:gd name="connsiteY554" fmla="*/ 1908470 h 6858000"/>
              <a:gd name="connsiteX555" fmla="*/ 1754199 w 7467600"/>
              <a:gd name="connsiteY555" fmla="*/ 2149284 h 6858000"/>
              <a:gd name="connsiteX556" fmla="*/ 1908359 w 7467600"/>
              <a:gd name="connsiteY556" fmla="*/ 2364988 h 6858000"/>
              <a:gd name="connsiteX557" fmla="*/ 1647661 w 7467600"/>
              <a:gd name="connsiteY557" fmla="*/ 1825945 h 6858000"/>
              <a:gd name="connsiteX558" fmla="*/ 1423821 w 7467600"/>
              <a:gd name="connsiteY558" fmla="*/ 1351958 h 6858000"/>
              <a:gd name="connsiteX559" fmla="*/ 1431890 w 7467600"/>
              <a:gd name="connsiteY559" fmla="*/ 1306475 h 6858000"/>
              <a:gd name="connsiteX560" fmla="*/ 1507597 w 7467600"/>
              <a:gd name="connsiteY560" fmla="*/ 1446132 h 6858000"/>
              <a:gd name="connsiteX561" fmla="*/ 1674586 w 7467600"/>
              <a:gd name="connsiteY561" fmla="*/ 1813832 h 6858000"/>
              <a:gd name="connsiteX562" fmla="*/ 1815950 w 7467600"/>
              <a:gd name="connsiteY562" fmla="*/ 2128564 h 6858000"/>
              <a:gd name="connsiteX563" fmla="*/ 1984242 w 7467600"/>
              <a:gd name="connsiteY563" fmla="*/ 2430829 h 6858000"/>
              <a:gd name="connsiteX564" fmla="*/ 2014023 w 7467600"/>
              <a:gd name="connsiteY564" fmla="*/ 2450995 h 6858000"/>
              <a:gd name="connsiteX565" fmla="*/ 1747337 w 7467600"/>
              <a:gd name="connsiteY565" fmla="*/ 1855264 h 6858000"/>
              <a:gd name="connsiteX566" fmla="*/ 1533749 w 7467600"/>
              <a:gd name="connsiteY566" fmla="*/ 1478656 h 6858000"/>
              <a:gd name="connsiteX567" fmla="*/ 1431890 w 7467600"/>
              <a:gd name="connsiteY567" fmla="*/ 1306475 h 6858000"/>
              <a:gd name="connsiteX568" fmla="*/ 5052692 w 7467600"/>
              <a:gd name="connsiteY568" fmla="*/ 1292994 h 6858000"/>
              <a:gd name="connsiteX569" fmla="*/ 5200661 w 7467600"/>
              <a:gd name="connsiteY569" fmla="*/ 1635186 h 6858000"/>
              <a:gd name="connsiteX570" fmla="*/ 5297138 w 7467600"/>
              <a:gd name="connsiteY570" fmla="*/ 1906351 h 6858000"/>
              <a:gd name="connsiteX571" fmla="*/ 5052692 w 7467600"/>
              <a:gd name="connsiteY571" fmla="*/ 1292994 h 6858000"/>
              <a:gd name="connsiteX572" fmla="*/ 5009948 w 7467600"/>
              <a:gd name="connsiteY572" fmla="*/ 1273619 h 6858000"/>
              <a:gd name="connsiteX573" fmla="*/ 5121777 w 7467600"/>
              <a:gd name="connsiteY573" fmla="*/ 1654213 h 6858000"/>
              <a:gd name="connsiteX574" fmla="*/ 5293545 w 7467600"/>
              <a:gd name="connsiteY574" fmla="*/ 2072247 h 6858000"/>
              <a:gd name="connsiteX575" fmla="*/ 5294042 w 7467600"/>
              <a:gd name="connsiteY575" fmla="*/ 2065019 h 6858000"/>
              <a:gd name="connsiteX576" fmla="*/ 5171936 w 7467600"/>
              <a:gd name="connsiteY576" fmla="*/ 1647613 h 6858000"/>
              <a:gd name="connsiteX577" fmla="*/ 5009948 w 7467600"/>
              <a:gd name="connsiteY577" fmla="*/ 1273619 h 6858000"/>
              <a:gd name="connsiteX578" fmla="*/ 655236 w 7467600"/>
              <a:gd name="connsiteY578" fmla="*/ 1268632 h 6858000"/>
              <a:gd name="connsiteX579" fmla="*/ 839521 w 7467600"/>
              <a:gd name="connsiteY579" fmla="*/ 1685315 h 6858000"/>
              <a:gd name="connsiteX580" fmla="*/ 1109416 w 7467600"/>
              <a:gd name="connsiteY580" fmla="*/ 2061663 h 6858000"/>
              <a:gd name="connsiteX581" fmla="*/ 1298300 w 7467600"/>
              <a:gd name="connsiteY581" fmla="*/ 2247742 h 6858000"/>
              <a:gd name="connsiteX582" fmla="*/ 1125871 w 7467600"/>
              <a:gd name="connsiteY582" fmla="*/ 1989513 h 6858000"/>
              <a:gd name="connsiteX583" fmla="*/ 981574 w 7467600"/>
              <a:gd name="connsiteY583" fmla="*/ 1783157 h 6858000"/>
              <a:gd name="connsiteX584" fmla="*/ 922198 w 7467600"/>
              <a:gd name="connsiteY584" fmla="*/ 1677437 h 6858000"/>
              <a:gd name="connsiteX585" fmla="*/ 869293 w 7467600"/>
              <a:gd name="connsiteY585" fmla="*/ 1583214 h 6858000"/>
              <a:gd name="connsiteX586" fmla="*/ 751431 w 7467600"/>
              <a:gd name="connsiteY586" fmla="*/ 1405731 h 6858000"/>
              <a:gd name="connsiteX587" fmla="*/ 655236 w 7467600"/>
              <a:gd name="connsiteY587" fmla="*/ 1268632 h 6858000"/>
              <a:gd name="connsiteX588" fmla="*/ 6516292 w 7467600"/>
              <a:gd name="connsiteY588" fmla="*/ 1263064 h 6858000"/>
              <a:gd name="connsiteX589" fmla="*/ 5736320 w 7467600"/>
              <a:gd name="connsiteY589" fmla="*/ 1501803 h 6858000"/>
              <a:gd name="connsiteX590" fmla="*/ 6516292 w 7467600"/>
              <a:gd name="connsiteY590" fmla="*/ 1263064 h 6858000"/>
              <a:gd name="connsiteX591" fmla="*/ 291466 w 7467600"/>
              <a:gd name="connsiteY591" fmla="*/ 1250369 h 6858000"/>
              <a:gd name="connsiteX592" fmla="*/ 323180 w 7467600"/>
              <a:gd name="connsiteY592" fmla="*/ 1435283 h 6858000"/>
              <a:gd name="connsiteX593" fmla="*/ 349381 w 7467600"/>
              <a:gd name="connsiteY593" fmla="*/ 1875041 h 6858000"/>
              <a:gd name="connsiteX594" fmla="*/ 374363 w 7467600"/>
              <a:gd name="connsiteY594" fmla="*/ 1506494 h 6858000"/>
              <a:gd name="connsiteX595" fmla="*/ 302168 w 7467600"/>
              <a:gd name="connsiteY595" fmla="*/ 1274495 h 6858000"/>
              <a:gd name="connsiteX596" fmla="*/ 291466 w 7467600"/>
              <a:gd name="connsiteY596" fmla="*/ 1250369 h 6858000"/>
              <a:gd name="connsiteX597" fmla="*/ 678222 w 7467600"/>
              <a:gd name="connsiteY597" fmla="*/ 1248670 h 6858000"/>
              <a:gd name="connsiteX598" fmla="*/ 775536 w 7467600"/>
              <a:gd name="connsiteY598" fmla="*/ 1388015 h 6858000"/>
              <a:gd name="connsiteX599" fmla="*/ 894529 w 7467600"/>
              <a:gd name="connsiteY599" fmla="*/ 1567739 h 6858000"/>
              <a:gd name="connsiteX600" fmla="*/ 948000 w 7467600"/>
              <a:gd name="connsiteY600" fmla="*/ 1663088 h 6858000"/>
              <a:gd name="connsiteX601" fmla="*/ 1006812 w 7467600"/>
              <a:gd name="connsiteY601" fmla="*/ 1767683 h 6858000"/>
              <a:gd name="connsiteX602" fmla="*/ 1149133 w 7467600"/>
              <a:gd name="connsiteY602" fmla="*/ 1971513 h 6858000"/>
              <a:gd name="connsiteX603" fmla="*/ 1333952 w 7467600"/>
              <a:gd name="connsiteY603" fmla="*/ 2251620 h 6858000"/>
              <a:gd name="connsiteX604" fmla="*/ 1337329 w 7467600"/>
              <a:gd name="connsiteY604" fmla="*/ 2258350 h 6858000"/>
              <a:gd name="connsiteX605" fmla="*/ 1014726 w 7467600"/>
              <a:gd name="connsiteY605" fmla="*/ 1615556 h 6858000"/>
              <a:gd name="connsiteX606" fmla="*/ 678222 w 7467600"/>
              <a:gd name="connsiteY606" fmla="*/ 1248670 h 6858000"/>
              <a:gd name="connsiteX607" fmla="*/ 6691602 w 7467600"/>
              <a:gd name="connsiteY607" fmla="*/ 1140573 h 6858000"/>
              <a:gd name="connsiteX608" fmla="*/ 6571100 w 7467600"/>
              <a:gd name="connsiteY608" fmla="*/ 1183662 h 6858000"/>
              <a:gd name="connsiteX609" fmla="*/ 6241687 w 7467600"/>
              <a:gd name="connsiteY609" fmla="*/ 1257600 h 6858000"/>
              <a:gd name="connsiteX610" fmla="*/ 5693009 w 7467600"/>
              <a:gd name="connsiteY610" fmla="*/ 1478256 h 6858000"/>
              <a:gd name="connsiteX611" fmla="*/ 6548420 w 7467600"/>
              <a:gd name="connsiteY611" fmla="*/ 1214599 h 6858000"/>
              <a:gd name="connsiteX612" fmla="*/ 6605473 w 7467600"/>
              <a:gd name="connsiteY612" fmla="*/ 1184686 h 6858000"/>
              <a:gd name="connsiteX613" fmla="*/ 6691602 w 7467600"/>
              <a:gd name="connsiteY613" fmla="*/ 1140573 h 6858000"/>
              <a:gd name="connsiteX614" fmla="*/ 4002475 w 7467600"/>
              <a:gd name="connsiteY614" fmla="*/ 1037802 h 6858000"/>
              <a:gd name="connsiteX615" fmla="*/ 4000324 w 7467600"/>
              <a:gd name="connsiteY615" fmla="*/ 1039362 h 6858000"/>
              <a:gd name="connsiteX616" fmla="*/ 4002862 w 7467600"/>
              <a:gd name="connsiteY616" fmla="*/ 1042866 h 6858000"/>
              <a:gd name="connsiteX617" fmla="*/ 4002475 w 7467600"/>
              <a:gd name="connsiteY617" fmla="*/ 1037802 h 6858000"/>
              <a:gd name="connsiteX618" fmla="*/ 506322 w 7467600"/>
              <a:gd name="connsiteY618" fmla="*/ 1020997 h 6858000"/>
              <a:gd name="connsiteX619" fmla="*/ 533068 w 7467600"/>
              <a:gd name="connsiteY619" fmla="*/ 1029409 h 6858000"/>
              <a:gd name="connsiteX620" fmla="*/ 1232525 w 7467600"/>
              <a:gd name="connsiteY620" fmla="*/ 1804675 h 6858000"/>
              <a:gd name="connsiteX621" fmla="*/ 1388858 w 7467600"/>
              <a:gd name="connsiteY621" fmla="*/ 2368011 h 6858000"/>
              <a:gd name="connsiteX622" fmla="*/ 1384098 w 7467600"/>
              <a:gd name="connsiteY622" fmla="*/ 2378125 h 6858000"/>
              <a:gd name="connsiteX623" fmla="*/ 1425393 w 7467600"/>
              <a:gd name="connsiteY623" fmla="*/ 2589124 h 6858000"/>
              <a:gd name="connsiteX624" fmla="*/ 1424001 w 7467600"/>
              <a:gd name="connsiteY624" fmla="*/ 2597541 h 6858000"/>
              <a:gd name="connsiteX625" fmla="*/ 2152729 w 7467600"/>
              <a:gd name="connsiteY625" fmla="*/ 2864487 h 6858000"/>
              <a:gd name="connsiteX626" fmla="*/ 2020609 w 7467600"/>
              <a:gd name="connsiteY626" fmla="*/ 2539671 h 6858000"/>
              <a:gd name="connsiteX627" fmla="*/ 2018920 w 7467600"/>
              <a:gd name="connsiteY627" fmla="*/ 2536309 h 6858000"/>
              <a:gd name="connsiteX628" fmla="*/ 1342441 w 7467600"/>
              <a:gd name="connsiteY628" fmla="*/ 1173017 h 6858000"/>
              <a:gd name="connsiteX629" fmla="*/ 1367925 w 7467600"/>
              <a:gd name="connsiteY629" fmla="*/ 1135648 h 6858000"/>
              <a:gd name="connsiteX630" fmla="*/ 1771401 w 7467600"/>
              <a:gd name="connsiteY630" fmla="*/ 1806673 h 6858000"/>
              <a:gd name="connsiteX631" fmla="*/ 1972385 w 7467600"/>
              <a:gd name="connsiteY631" fmla="*/ 2198735 h 6858000"/>
              <a:gd name="connsiteX632" fmla="*/ 2040892 w 7467600"/>
              <a:gd name="connsiteY632" fmla="*/ 2405205 h 6858000"/>
              <a:gd name="connsiteX633" fmla="*/ 2131689 w 7467600"/>
              <a:gd name="connsiteY633" fmla="*/ 1936926 h 6858000"/>
              <a:gd name="connsiteX634" fmla="*/ 2454820 w 7467600"/>
              <a:gd name="connsiteY634" fmla="*/ 1248808 h 6858000"/>
              <a:gd name="connsiteX635" fmla="*/ 2492512 w 7467600"/>
              <a:gd name="connsiteY635" fmla="*/ 1302920 h 6858000"/>
              <a:gd name="connsiteX636" fmla="*/ 2081216 w 7467600"/>
              <a:gd name="connsiteY636" fmla="*/ 2527513 h 6858000"/>
              <a:gd name="connsiteX637" fmla="*/ 2081211 w 7467600"/>
              <a:gd name="connsiteY637" fmla="*/ 2528916 h 6858000"/>
              <a:gd name="connsiteX638" fmla="*/ 2199067 w 7467600"/>
              <a:gd name="connsiteY638" fmla="*/ 2884061 h 6858000"/>
              <a:gd name="connsiteX639" fmla="*/ 3192586 w 7467600"/>
              <a:gd name="connsiteY639" fmla="*/ 3411496 h 6858000"/>
              <a:gd name="connsiteX640" fmla="*/ 3182620 w 7467600"/>
              <a:gd name="connsiteY640" fmla="*/ 3483279 h 6858000"/>
              <a:gd name="connsiteX641" fmla="*/ 2435119 w 7467600"/>
              <a:gd name="connsiteY641" fmla="*/ 3080173 h 6858000"/>
              <a:gd name="connsiteX642" fmla="*/ 2410152 w 7467600"/>
              <a:gd name="connsiteY642" fmla="*/ 3063751 h 6858000"/>
              <a:gd name="connsiteX643" fmla="*/ 2408099 w 7467600"/>
              <a:gd name="connsiteY643" fmla="*/ 3064403 h 6858000"/>
              <a:gd name="connsiteX644" fmla="*/ 2407218 w 7467600"/>
              <a:gd name="connsiteY644" fmla="*/ 3070324 h 6858000"/>
              <a:gd name="connsiteX645" fmla="*/ 2380138 w 7467600"/>
              <a:gd name="connsiteY645" fmla="*/ 3099341 h 6858000"/>
              <a:gd name="connsiteX646" fmla="*/ 1765923 w 7467600"/>
              <a:gd name="connsiteY646" fmla="*/ 3581043 h 6858000"/>
              <a:gd name="connsiteX647" fmla="*/ 1702258 w 7467600"/>
              <a:gd name="connsiteY647" fmla="*/ 3612286 h 6858000"/>
              <a:gd name="connsiteX648" fmla="*/ 1538370 w 7467600"/>
              <a:gd name="connsiteY648" fmla="*/ 3811804 h 6858000"/>
              <a:gd name="connsiteX649" fmla="*/ 542867 w 7467600"/>
              <a:gd name="connsiteY649" fmla="*/ 4944092 h 6858000"/>
              <a:gd name="connsiteX650" fmla="*/ 515800 w 7467600"/>
              <a:gd name="connsiteY650" fmla="*/ 4862180 h 6858000"/>
              <a:gd name="connsiteX651" fmla="*/ 909145 w 7467600"/>
              <a:gd name="connsiteY651" fmla="*/ 4199225 h 6858000"/>
              <a:gd name="connsiteX652" fmla="*/ 1214067 w 7467600"/>
              <a:gd name="connsiteY652" fmla="*/ 3908561 h 6858000"/>
              <a:gd name="connsiteX653" fmla="*/ 640967 w 7467600"/>
              <a:gd name="connsiteY653" fmla="*/ 4105601 h 6858000"/>
              <a:gd name="connsiteX654" fmla="*/ 112563 w 7467600"/>
              <a:gd name="connsiteY654" fmla="*/ 4396952 h 6858000"/>
              <a:gd name="connsiteX655" fmla="*/ 0 w 7467600"/>
              <a:gd name="connsiteY655" fmla="*/ 4466006 h 6858000"/>
              <a:gd name="connsiteX656" fmla="*/ 0 w 7467600"/>
              <a:gd name="connsiteY656" fmla="*/ 4233763 h 6858000"/>
              <a:gd name="connsiteX657" fmla="*/ 36881 w 7467600"/>
              <a:gd name="connsiteY657" fmla="*/ 4200118 h 6858000"/>
              <a:gd name="connsiteX658" fmla="*/ 910534 w 7467600"/>
              <a:gd name="connsiteY658" fmla="*/ 3629753 h 6858000"/>
              <a:gd name="connsiteX659" fmla="*/ 1578717 w 7467600"/>
              <a:gd name="connsiteY659" fmla="*/ 3575982 h 6858000"/>
              <a:gd name="connsiteX660" fmla="*/ 2338780 w 7467600"/>
              <a:gd name="connsiteY660" fmla="*/ 3033725 h 6858000"/>
              <a:gd name="connsiteX661" fmla="*/ 1807991 w 7467600"/>
              <a:gd name="connsiteY661" fmla="*/ 2807184 h 6858000"/>
              <a:gd name="connsiteX662" fmla="*/ 1416358 w 7467600"/>
              <a:gd name="connsiteY662" fmla="*/ 3112571 h 6858000"/>
              <a:gd name="connsiteX663" fmla="*/ 939066 w 7467600"/>
              <a:gd name="connsiteY663" fmla="*/ 3378798 h 6858000"/>
              <a:gd name="connsiteX664" fmla="*/ 115099 w 7467600"/>
              <a:gd name="connsiteY664" fmla="*/ 3607650 h 6858000"/>
              <a:gd name="connsiteX665" fmla="*/ 97284 w 7467600"/>
              <a:gd name="connsiteY665" fmla="*/ 3520393 h 6858000"/>
              <a:gd name="connsiteX666" fmla="*/ 922050 w 7467600"/>
              <a:gd name="connsiteY666" fmla="*/ 3074867 h 6858000"/>
              <a:gd name="connsiteX667" fmla="*/ 1405265 w 7467600"/>
              <a:gd name="connsiteY667" fmla="*/ 3016319 h 6858000"/>
              <a:gd name="connsiteX668" fmla="*/ 1407512 w 7467600"/>
              <a:gd name="connsiteY668" fmla="*/ 3018001 h 6858000"/>
              <a:gd name="connsiteX669" fmla="*/ 1726266 w 7467600"/>
              <a:gd name="connsiteY669" fmla="*/ 2777274 h 6858000"/>
              <a:gd name="connsiteX670" fmla="*/ 625390 w 7467600"/>
              <a:gd name="connsiteY670" fmla="*/ 2514541 h 6858000"/>
              <a:gd name="connsiteX671" fmla="*/ 619799 w 7467600"/>
              <a:gd name="connsiteY671" fmla="*/ 2527180 h 6858000"/>
              <a:gd name="connsiteX672" fmla="*/ 310030 w 7467600"/>
              <a:gd name="connsiteY672" fmla="*/ 2771818 h 6858000"/>
              <a:gd name="connsiteX673" fmla="*/ 173877 w 7467600"/>
              <a:gd name="connsiteY673" fmla="*/ 2937056 h 6858000"/>
              <a:gd name="connsiteX674" fmla="*/ 77889 w 7467600"/>
              <a:gd name="connsiteY674" fmla="*/ 3138440 h 6858000"/>
              <a:gd name="connsiteX675" fmla="*/ 0 w 7467600"/>
              <a:gd name="connsiteY675" fmla="*/ 3271395 h 6858000"/>
              <a:gd name="connsiteX676" fmla="*/ 0 w 7467600"/>
              <a:gd name="connsiteY676" fmla="*/ 3153002 h 6858000"/>
              <a:gd name="connsiteX677" fmla="*/ 2386 w 7467600"/>
              <a:gd name="connsiteY677" fmla="*/ 3149203 h 6858000"/>
              <a:gd name="connsiteX678" fmla="*/ 89753 w 7467600"/>
              <a:gd name="connsiteY678" fmla="*/ 2987702 h 6858000"/>
              <a:gd name="connsiteX679" fmla="*/ 76869 w 7467600"/>
              <a:gd name="connsiteY679" fmla="*/ 3005404 h 6858000"/>
              <a:gd name="connsiteX680" fmla="*/ 32049 w 7467600"/>
              <a:gd name="connsiteY680" fmla="*/ 3065814 h 6858000"/>
              <a:gd name="connsiteX681" fmla="*/ 0 w 7467600"/>
              <a:gd name="connsiteY681" fmla="*/ 3108744 h 6858000"/>
              <a:gd name="connsiteX682" fmla="*/ 0 w 7467600"/>
              <a:gd name="connsiteY682" fmla="*/ 3058059 h 6858000"/>
              <a:gd name="connsiteX683" fmla="*/ 7610 w 7467600"/>
              <a:gd name="connsiteY683" fmla="*/ 3047889 h 6858000"/>
              <a:gd name="connsiteX684" fmla="*/ 52419 w 7467600"/>
              <a:gd name="connsiteY684" fmla="*/ 2987479 h 6858000"/>
              <a:gd name="connsiteX685" fmla="*/ 59142 w 7467600"/>
              <a:gd name="connsiteY685" fmla="*/ 2978488 h 6858000"/>
              <a:gd name="connsiteX686" fmla="*/ 0 w 7467600"/>
              <a:gd name="connsiteY686" fmla="*/ 3015334 h 6858000"/>
              <a:gd name="connsiteX687" fmla="*/ 0 w 7467600"/>
              <a:gd name="connsiteY687" fmla="*/ 2914286 h 6858000"/>
              <a:gd name="connsiteX688" fmla="*/ 36383 w 7467600"/>
              <a:gd name="connsiteY688" fmla="*/ 2901128 h 6858000"/>
              <a:gd name="connsiteX689" fmla="*/ 156329 w 7467600"/>
              <a:gd name="connsiteY689" fmla="*/ 2840533 h 6858000"/>
              <a:gd name="connsiteX690" fmla="*/ 358355 w 7467600"/>
              <a:gd name="connsiteY690" fmla="*/ 2620471 h 6858000"/>
              <a:gd name="connsiteX691" fmla="*/ 510577 w 7467600"/>
              <a:gd name="connsiteY691" fmla="*/ 2501244 h 6858000"/>
              <a:gd name="connsiteX692" fmla="*/ 211967 w 7467600"/>
              <a:gd name="connsiteY692" fmla="*/ 2479171 h 6858000"/>
              <a:gd name="connsiteX693" fmla="*/ 0 w 7467600"/>
              <a:gd name="connsiteY693" fmla="*/ 2476398 h 6858000"/>
              <a:gd name="connsiteX694" fmla="*/ 0 w 7467600"/>
              <a:gd name="connsiteY694" fmla="*/ 2389189 h 6858000"/>
              <a:gd name="connsiteX695" fmla="*/ 103062 w 7467600"/>
              <a:gd name="connsiteY695" fmla="*/ 2389518 h 6858000"/>
              <a:gd name="connsiteX696" fmla="*/ 510734 w 7467600"/>
              <a:gd name="connsiteY696" fmla="*/ 2416201 h 6858000"/>
              <a:gd name="connsiteX697" fmla="*/ 279257 w 7467600"/>
              <a:gd name="connsiteY697" fmla="*/ 2092102 h 6858000"/>
              <a:gd name="connsiteX698" fmla="*/ 65265 w 7467600"/>
              <a:gd name="connsiteY698" fmla="*/ 2006049 h 6858000"/>
              <a:gd name="connsiteX699" fmla="*/ 0 w 7467600"/>
              <a:gd name="connsiteY699" fmla="*/ 1982532 h 6858000"/>
              <a:gd name="connsiteX700" fmla="*/ 0 w 7467600"/>
              <a:gd name="connsiteY700" fmla="*/ 1912789 h 6858000"/>
              <a:gd name="connsiteX701" fmla="*/ 97460 w 7467600"/>
              <a:gd name="connsiteY701" fmla="*/ 1953725 h 6858000"/>
              <a:gd name="connsiteX702" fmla="*/ 221272 w 7467600"/>
              <a:gd name="connsiteY702" fmla="*/ 1980766 h 6858000"/>
              <a:gd name="connsiteX703" fmla="*/ 116765 w 7467600"/>
              <a:gd name="connsiteY703" fmla="*/ 1911033 h 6858000"/>
              <a:gd name="connsiteX704" fmla="*/ 16405 w 7467600"/>
              <a:gd name="connsiteY704" fmla="*/ 1803412 h 6858000"/>
              <a:gd name="connsiteX705" fmla="*/ 0 w 7467600"/>
              <a:gd name="connsiteY705" fmla="*/ 1784777 h 6858000"/>
              <a:gd name="connsiteX706" fmla="*/ 0 w 7467600"/>
              <a:gd name="connsiteY706" fmla="*/ 1740082 h 6858000"/>
              <a:gd name="connsiteX707" fmla="*/ 39394 w 7467600"/>
              <a:gd name="connsiteY707" fmla="*/ 1784856 h 6858000"/>
              <a:gd name="connsiteX708" fmla="*/ 135813 w 7467600"/>
              <a:gd name="connsiteY708" fmla="*/ 1888838 h 6858000"/>
              <a:gd name="connsiteX709" fmla="*/ 242575 w 7467600"/>
              <a:gd name="connsiteY709" fmla="*/ 1958841 h 6858000"/>
              <a:gd name="connsiteX710" fmla="*/ 82197 w 7467600"/>
              <a:gd name="connsiteY710" fmla="*/ 1754826 h 6858000"/>
              <a:gd name="connsiteX711" fmla="*/ 0 w 7467600"/>
              <a:gd name="connsiteY711" fmla="*/ 1679650 h 6858000"/>
              <a:gd name="connsiteX712" fmla="*/ 0 w 7467600"/>
              <a:gd name="connsiteY712" fmla="*/ 1602463 h 6858000"/>
              <a:gd name="connsiteX713" fmla="*/ 84689 w 7467600"/>
              <a:gd name="connsiteY713" fmla="*/ 1677442 h 6858000"/>
              <a:gd name="connsiteX714" fmla="*/ 298437 w 7467600"/>
              <a:gd name="connsiteY714" fmla="*/ 1968019 h 6858000"/>
              <a:gd name="connsiteX715" fmla="*/ 227269 w 7467600"/>
              <a:gd name="connsiteY715" fmla="*/ 1114064 h 6858000"/>
              <a:gd name="connsiteX716" fmla="*/ 248003 w 7467600"/>
              <a:gd name="connsiteY716" fmla="*/ 1089613 h 6858000"/>
              <a:gd name="connsiteX717" fmla="*/ 427020 w 7467600"/>
              <a:gd name="connsiteY717" fmla="*/ 1619803 h 6858000"/>
              <a:gd name="connsiteX718" fmla="*/ 340345 w 7467600"/>
              <a:gd name="connsiteY718" fmla="*/ 2027739 h 6858000"/>
              <a:gd name="connsiteX719" fmla="*/ 360865 w 7467600"/>
              <a:gd name="connsiteY719" fmla="*/ 2044827 h 6858000"/>
              <a:gd name="connsiteX720" fmla="*/ 560414 w 7467600"/>
              <a:gd name="connsiteY720" fmla="*/ 2421457 h 6858000"/>
              <a:gd name="connsiteX721" fmla="*/ 1359703 w 7467600"/>
              <a:gd name="connsiteY721" fmla="*/ 2578554 h 6858000"/>
              <a:gd name="connsiteX722" fmla="*/ 1359422 w 7467600"/>
              <a:gd name="connsiteY722" fmla="*/ 2577994 h 6858000"/>
              <a:gd name="connsiteX723" fmla="*/ 828701 w 7467600"/>
              <a:gd name="connsiteY723" fmla="*/ 1839520 h 6858000"/>
              <a:gd name="connsiteX724" fmla="*/ 494427 w 7467600"/>
              <a:gd name="connsiteY724" fmla="*/ 1092333 h 6858000"/>
              <a:gd name="connsiteX725" fmla="*/ 506322 w 7467600"/>
              <a:gd name="connsiteY725" fmla="*/ 1020997 h 6858000"/>
              <a:gd name="connsiteX726" fmla="*/ 4570198 w 7467600"/>
              <a:gd name="connsiteY726" fmla="*/ 978081 h 6858000"/>
              <a:gd name="connsiteX727" fmla="*/ 4523691 w 7467600"/>
              <a:gd name="connsiteY727" fmla="*/ 1127776 h 6858000"/>
              <a:gd name="connsiteX728" fmla="*/ 4509875 w 7467600"/>
              <a:gd name="connsiteY728" fmla="*/ 1167552 h 6858000"/>
              <a:gd name="connsiteX729" fmla="*/ 4478168 w 7467600"/>
              <a:gd name="connsiteY729" fmla="*/ 1260735 h 6858000"/>
              <a:gd name="connsiteX730" fmla="*/ 4409309 w 7467600"/>
              <a:gd name="connsiteY730" fmla="*/ 1666996 h 6858000"/>
              <a:gd name="connsiteX731" fmla="*/ 4370031 w 7467600"/>
              <a:gd name="connsiteY731" fmla="*/ 1955666 h 6858000"/>
              <a:gd name="connsiteX732" fmla="*/ 4570198 w 7467600"/>
              <a:gd name="connsiteY732" fmla="*/ 978081 h 6858000"/>
              <a:gd name="connsiteX733" fmla="*/ 4557898 w 7467600"/>
              <a:gd name="connsiteY733" fmla="*/ 900011 h 6858000"/>
              <a:gd name="connsiteX734" fmla="*/ 4344840 w 7467600"/>
              <a:gd name="connsiteY734" fmla="*/ 1922038 h 6858000"/>
              <a:gd name="connsiteX735" fmla="*/ 4378710 w 7467600"/>
              <a:gd name="connsiteY735" fmla="*/ 1665516 h 6858000"/>
              <a:gd name="connsiteX736" fmla="*/ 4448798 w 7467600"/>
              <a:gd name="connsiteY736" fmla="*/ 1253024 h 6858000"/>
              <a:gd name="connsiteX737" fmla="*/ 4480315 w 7467600"/>
              <a:gd name="connsiteY737" fmla="*/ 1158454 h 6858000"/>
              <a:gd name="connsiteX738" fmla="*/ 4494133 w 7467600"/>
              <a:gd name="connsiteY738" fmla="*/ 1118676 h 6858000"/>
              <a:gd name="connsiteX739" fmla="*/ 4557898 w 7467600"/>
              <a:gd name="connsiteY739" fmla="*/ 900011 h 6858000"/>
              <a:gd name="connsiteX740" fmla="*/ 5870151 w 7467600"/>
              <a:gd name="connsiteY740" fmla="*/ 898890 h 6858000"/>
              <a:gd name="connsiteX741" fmla="*/ 5861335 w 7467600"/>
              <a:gd name="connsiteY741" fmla="*/ 899177 h 6858000"/>
              <a:gd name="connsiteX742" fmla="*/ 5843702 w 7467600"/>
              <a:gd name="connsiteY742" fmla="*/ 899748 h 6858000"/>
              <a:gd name="connsiteX743" fmla="*/ 5651107 w 7467600"/>
              <a:gd name="connsiteY743" fmla="*/ 920306 h 6858000"/>
              <a:gd name="connsiteX744" fmla="*/ 5459407 w 7467600"/>
              <a:gd name="connsiteY744" fmla="*/ 940975 h 6858000"/>
              <a:gd name="connsiteX745" fmla="*/ 5374846 w 7467600"/>
              <a:gd name="connsiteY745" fmla="*/ 941988 h 6858000"/>
              <a:gd name="connsiteX746" fmla="*/ 5256105 w 7467600"/>
              <a:gd name="connsiteY746" fmla="*/ 945632 h 6858000"/>
              <a:gd name="connsiteX747" fmla="*/ 5107071 w 7467600"/>
              <a:gd name="connsiteY747" fmla="*/ 969720 h 6858000"/>
              <a:gd name="connsiteX748" fmla="*/ 4998681 w 7467600"/>
              <a:gd name="connsiteY748" fmla="*/ 988771 h 6858000"/>
              <a:gd name="connsiteX749" fmla="*/ 5870151 w 7467600"/>
              <a:gd name="connsiteY749" fmla="*/ 898890 h 6858000"/>
              <a:gd name="connsiteX750" fmla="*/ 5504425 w 7467600"/>
              <a:gd name="connsiteY750" fmla="*/ 848067 h 6858000"/>
              <a:gd name="connsiteX751" fmla="*/ 4968849 w 7467600"/>
              <a:gd name="connsiteY751" fmla="*/ 962318 h 6858000"/>
              <a:gd name="connsiteX752" fmla="*/ 5104039 w 7467600"/>
              <a:gd name="connsiteY752" fmla="*/ 940634 h 6858000"/>
              <a:gd name="connsiteX753" fmla="*/ 5256311 w 7467600"/>
              <a:gd name="connsiteY753" fmla="*/ 916490 h 6858000"/>
              <a:gd name="connsiteX754" fmla="*/ 5377381 w 7467600"/>
              <a:gd name="connsiteY754" fmla="*/ 912671 h 6858000"/>
              <a:gd name="connsiteX755" fmla="*/ 5460148 w 7467600"/>
              <a:gd name="connsiteY755" fmla="*/ 911442 h 6858000"/>
              <a:gd name="connsiteX756" fmla="*/ 5648971 w 7467600"/>
              <a:gd name="connsiteY756" fmla="*/ 891331 h 6858000"/>
              <a:gd name="connsiteX757" fmla="*/ 5844807 w 7467600"/>
              <a:gd name="connsiteY757" fmla="*/ 870718 h 6858000"/>
              <a:gd name="connsiteX758" fmla="*/ 5862975 w 7467600"/>
              <a:gd name="connsiteY758" fmla="*/ 869756 h 6858000"/>
              <a:gd name="connsiteX759" fmla="*/ 5920887 w 7467600"/>
              <a:gd name="connsiteY759" fmla="*/ 865929 h 6858000"/>
              <a:gd name="connsiteX760" fmla="*/ 5504425 w 7467600"/>
              <a:gd name="connsiteY760" fmla="*/ 848067 h 6858000"/>
              <a:gd name="connsiteX761" fmla="*/ 3607114 w 7467600"/>
              <a:gd name="connsiteY761" fmla="*/ 467441 h 6858000"/>
              <a:gd name="connsiteX762" fmla="*/ 3296242 w 7467600"/>
              <a:gd name="connsiteY762" fmla="*/ 807991 h 6858000"/>
              <a:gd name="connsiteX763" fmla="*/ 3174674 w 7467600"/>
              <a:gd name="connsiteY763" fmla="*/ 919759 h 6858000"/>
              <a:gd name="connsiteX764" fmla="*/ 3042978 w 7467600"/>
              <a:gd name="connsiteY764" fmla="*/ 1054894 h 6858000"/>
              <a:gd name="connsiteX765" fmla="*/ 2968914 w 7467600"/>
              <a:gd name="connsiteY765" fmla="*/ 1133756 h 6858000"/>
              <a:gd name="connsiteX766" fmla="*/ 3103823 w 7467600"/>
              <a:gd name="connsiteY766" fmla="*/ 1026814 h 6858000"/>
              <a:gd name="connsiteX767" fmla="*/ 3607114 w 7467600"/>
              <a:gd name="connsiteY767" fmla="*/ 467441 h 6858000"/>
              <a:gd name="connsiteX768" fmla="*/ 3744487 w 7467600"/>
              <a:gd name="connsiteY768" fmla="*/ 383136 h 6858000"/>
              <a:gd name="connsiteX769" fmla="*/ 3970213 w 7467600"/>
              <a:gd name="connsiteY769" fmla="*/ 995559 h 6858000"/>
              <a:gd name="connsiteX770" fmla="*/ 3744487 w 7467600"/>
              <a:gd name="connsiteY770" fmla="*/ 383136 h 6858000"/>
              <a:gd name="connsiteX771" fmla="*/ 3624562 w 7467600"/>
              <a:gd name="connsiteY771" fmla="*/ 367041 h 6858000"/>
              <a:gd name="connsiteX772" fmla="*/ 3489712 w 7467600"/>
              <a:gd name="connsiteY772" fmla="*/ 485386 h 6858000"/>
              <a:gd name="connsiteX773" fmla="*/ 3182994 w 7467600"/>
              <a:gd name="connsiteY773" fmla="*/ 828265 h 6858000"/>
              <a:gd name="connsiteX774" fmla="*/ 2892114 w 7467600"/>
              <a:gd name="connsiteY774" fmla="*/ 1172635 h 6858000"/>
              <a:gd name="connsiteX775" fmla="*/ 3021459 w 7467600"/>
              <a:gd name="connsiteY775" fmla="*/ 1035385 h 6858000"/>
              <a:gd name="connsiteX776" fmla="*/ 3153873 w 7467600"/>
              <a:gd name="connsiteY776" fmla="*/ 898971 h 6858000"/>
              <a:gd name="connsiteX777" fmla="*/ 3276511 w 7467600"/>
              <a:gd name="connsiteY777" fmla="*/ 786423 h 6858000"/>
              <a:gd name="connsiteX778" fmla="*/ 3584154 w 7467600"/>
              <a:gd name="connsiteY778" fmla="*/ 448218 h 6858000"/>
              <a:gd name="connsiteX779" fmla="*/ 3624562 w 7467600"/>
              <a:gd name="connsiteY779" fmla="*/ 367041 h 6858000"/>
              <a:gd name="connsiteX780" fmla="*/ 3766672 w 7467600"/>
              <a:gd name="connsiteY780" fmla="*/ 359429 h 6858000"/>
              <a:gd name="connsiteX781" fmla="*/ 3996338 w 7467600"/>
              <a:gd name="connsiteY781" fmla="*/ 968237 h 6858000"/>
              <a:gd name="connsiteX782" fmla="*/ 3766672 w 7467600"/>
              <a:gd name="connsiteY782" fmla="*/ 359429 h 6858000"/>
              <a:gd name="connsiteX783" fmla="*/ 5805386 w 7467600"/>
              <a:gd name="connsiteY783" fmla="*/ 239240 h 6858000"/>
              <a:gd name="connsiteX784" fmla="*/ 5736947 w 7467600"/>
              <a:gd name="connsiteY784" fmla="*/ 261367 h 6858000"/>
              <a:gd name="connsiteX785" fmla="*/ 5427012 w 7467600"/>
              <a:gd name="connsiteY785" fmla="*/ 311272 h 6858000"/>
              <a:gd name="connsiteX786" fmla="*/ 5147818 w 7467600"/>
              <a:gd name="connsiteY786" fmla="*/ 322112 h 6858000"/>
              <a:gd name="connsiteX787" fmla="*/ 5060854 w 7467600"/>
              <a:gd name="connsiteY787" fmla="*/ 311882 h 6858000"/>
              <a:gd name="connsiteX788" fmla="*/ 4945989 w 7467600"/>
              <a:gd name="connsiteY788" fmla="*/ 300516 h 6858000"/>
              <a:gd name="connsiteX789" fmla="*/ 5410479 w 7467600"/>
              <a:gd name="connsiteY789" fmla="*/ 348434 h 6858000"/>
              <a:gd name="connsiteX790" fmla="*/ 5805386 w 7467600"/>
              <a:gd name="connsiteY790" fmla="*/ 239240 h 6858000"/>
              <a:gd name="connsiteX791" fmla="*/ 5905192 w 7467600"/>
              <a:gd name="connsiteY791" fmla="*/ 163079 h 6858000"/>
              <a:gd name="connsiteX792" fmla="*/ 5865655 w 7467600"/>
              <a:gd name="connsiteY792" fmla="*/ 171901 h 6858000"/>
              <a:gd name="connsiteX793" fmla="*/ 5259740 w 7467600"/>
              <a:gd name="connsiteY793" fmla="*/ 257013 h 6858000"/>
              <a:gd name="connsiteX794" fmla="*/ 5208466 w 7467600"/>
              <a:gd name="connsiteY794" fmla="*/ 257550 h 6858000"/>
              <a:gd name="connsiteX795" fmla="*/ 4980204 w 7467600"/>
              <a:gd name="connsiteY795" fmla="*/ 271903 h 6858000"/>
              <a:gd name="connsiteX796" fmla="*/ 5068068 w 7467600"/>
              <a:gd name="connsiteY796" fmla="*/ 282244 h 6858000"/>
              <a:gd name="connsiteX797" fmla="*/ 5153231 w 7467600"/>
              <a:gd name="connsiteY797" fmla="*/ 292240 h 6858000"/>
              <a:gd name="connsiteX798" fmla="*/ 5426491 w 7467600"/>
              <a:gd name="connsiteY798" fmla="*/ 281128 h 6858000"/>
              <a:gd name="connsiteX799" fmla="*/ 5731212 w 7467600"/>
              <a:gd name="connsiteY799" fmla="*/ 231951 h 6858000"/>
              <a:gd name="connsiteX800" fmla="*/ 5905192 w 7467600"/>
              <a:gd name="connsiteY800" fmla="*/ 163079 h 6858000"/>
              <a:gd name="connsiteX801" fmla="*/ 5944437 w 7467600"/>
              <a:gd name="connsiteY801" fmla="*/ 113829 h 6858000"/>
              <a:gd name="connsiteX802" fmla="*/ 5825032 w 7467600"/>
              <a:gd name="connsiteY802" fmla="*/ 146405 h 6858000"/>
              <a:gd name="connsiteX803" fmla="*/ 4955599 w 7467600"/>
              <a:gd name="connsiteY803" fmla="*/ 247008 h 6858000"/>
              <a:gd name="connsiteX804" fmla="*/ 5210104 w 7467600"/>
              <a:gd name="connsiteY804" fmla="*/ 228123 h 6858000"/>
              <a:gd name="connsiteX805" fmla="*/ 5261015 w 7467600"/>
              <a:gd name="connsiteY805" fmla="*/ 227087 h 6858000"/>
              <a:gd name="connsiteX806" fmla="*/ 5861181 w 7467600"/>
              <a:gd name="connsiteY806" fmla="*/ 143093 h 6858000"/>
              <a:gd name="connsiteX807" fmla="*/ 5961252 w 7467600"/>
              <a:gd name="connsiteY807" fmla="*/ 114820 h 6858000"/>
              <a:gd name="connsiteX808" fmla="*/ 5944437 w 7467600"/>
              <a:gd name="connsiteY808" fmla="*/ 113829 h 6858000"/>
              <a:gd name="connsiteX809" fmla="*/ 3882765 w 7467600"/>
              <a:gd name="connsiteY809" fmla="*/ 0 h 6858000"/>
              <a:gd name="connsiteX810" fmla="*/ 3995099 w 7467600"/>
              <a:gd name="connsiteY810" fmla="*/ 0 h 6858000"/>
              <a:gd name="connsiteX811" fmla="*/ 4163818 w 7467600"/>
              <a:gd name="connsiteY811" fmla="*/ 234104 h 6858000"/>
              <a:gd name="connsiteX812" fmla="*/ 4172099 w 7467600"/>
              <a:gd name="connsiteY812" fmla="*/ 234207 h 6858000"/>
              <a:gd name="connsiteX813" fmla="*/ 4784282 w 7467600"/>
              <a:gd name="connsiteY813" fmla="*/ 276561 h 6858000"/>
              <a:gd name="connsiteX814" fmla="*/ 4801687 w 7467600"/>
              <a:gd name="connsiteY814" fmla="*/ 267764 h 6858000"/>
              <a:gd name="connsiteX815" fmla="*/ 6082788 w 7467600"/>
              <a:gd name="connsiteY815" fmla="*/ 64119 h 6858000"/>
              <a:gd name="connsiteX816" fmla="*/ 6099442 w 7467600"/>
              <a:gd name="connsiteY816" fmla="*/ 82568 h 6858000"/>
              <a:gd name="connsiteX817" fmla="*/ 4804137 w 7467600"/>
              <a:gd name="connsiteY817" fmla="*/ 320931 h 6858000"/>
              <a:gd name="connsiteX818" fmla="*/ 4227047 w 7467600"/>
              <a:gd name="connsiteY818" fmla="*/ 313415 h 6858000"/>
              <a:gd name="connsiteX819" fmla="*/ 4346041 w 7467600"/>
              <a:gd name="connsiteY819" fmla="*/ 456086 h 6858000"/>
              <a:gd name="connsiteX820" fmla="*/ 4870967 w 7467600"/>
              <a:gd name="connsiteY820" fmla="*/ 963061 h 6858000"/>
              <a:gd name="connsiteX821" fmla="*/ 4889647 w 7467600"/>
              <a:gd name="connsiteY821" fmla="*/ 957147 h 6858000"/>
              <a:gd name="connsiteX822" fmla="*/ 5422504 w 7467600"/>
              <a:gd name="connsiteY822" fmla="*/ 805191 h 6858000"/>
              <a:gd name="connsiteX823" fmla="*/ 6087656 w 7467600"/>
              <a:gd name="connsiteY823" fmla="*/ 826703 h 6858000"/>
              <a:gd name="connsiteX824" fmla="*/ 6058717 w 7467600"/>
              <a:gd name="connsiteY824" fmla="*/ 865992 h 6858000"/>
              <a:gd name="connsiteX825" fmla="*/ 4974153 w 7467600"/>
              <a:gd name="connsiteY825" fmla="*/ 1045456 h 6858000"/>
              <a:gd name="connsiteX826" fmla="*/ 5627835 w 7467600"/>
              <a:gd name="connsiteY826" fmla="*/ 1472077 h 6858000"/>
              <a:gd name="connsiteX827" fmla="*/ 5629817 w 7467600"/>
              <a:gd name="connsiteY827" fmla="*/ 1471412 h 6858000"/>
              <a:gd name="connsiteX828" fmla="*/ 5634124 w 7467600"/>
              <a:gd name="connsiteY828" fmla="*/ 1470572 h 6858000"/>
              <a:gd name="connsiteX829" fmla="*/ 5755832 w 7467600"/>
              <a:gd name="connsiteY829" fmla="*/ 1383886 h 6858000"/>
              <a:gd name="connsiteX830" fmla="*/ 6014186 w 7467600"/>
              <a:gd name="connsiteY830" fmla="*/ 1279799 h 6858000"/>
              <a:gd name="connsiteX831" fmla="*/ 6901619 w 7467600"/>
              <a:gd name="connsiteY831" fmla="*/ 1047874 h 6858000"/>
              <a:gd name="connsiteX832" fmla="*/ 6931566 w 7467600"/>
              <a:gd name="connsiteY832" fmla="*/ 1062034 h 6858000"/>
              <a:gd name="connsiteX833" fmla="*/ 5790982 w 7467600"/>
              <a:gd name="connsiteY833" fmla="*/ 1561380 h 6858000"/>
              <a:gd name="connsiteX834" fmla="*/ 6188971 w 7467600"/>
              <a:gd name="connsiteY834" fmla="*/ 1755168 h 6858000"/>
              <a:gd name="connsiteX835" fmla="*/ 6202446 w 7467600"/>
              <a:gd name="connsiteY835" fmla="*/ 1752268 h 6858000"/>
              <a:gd name="connsiteX836" fmla="*/ 7179560 w 7467600"/>
              <a:gd name="connsiteY836" fmla="*/ 1467551 h 6858000"/>
              <a:gd name="connsiteX837" fmla="*/ 7158730 w 7467600"/>
              <a:gd name="connsiteY837" fmla="*/ 1507835 h 6858000"/>
              <a:gd name="connsiteX838" fmla="*/ 6326959 w 7467600"/>
              <a:gd name="connsiteY838" fmla="*/ 1817686 h 6858000"/>
              <a:gd name="connsiteX839" fmla="*/ 6537433 w 7467600"/>
              <a:gd name="connsiteY839" fmla="*/ 1907790 h 6858000"/>
              <a:gd name="connsiteX840" fmla="*/ 6550221 w 7467600"/>
              <a:gd name="connsiteY840" fmla="*/ 1910729 h 6858000"/>
              <a:gd name="connsiteX841" fmla="*/ 6964438 w 7467600"/>
              <a:gd name="connsiteY841" fmla="*/ 2209505 h 6858000"/>
              <a:gd name="connsiteX842" fmla="*/ 7367862 w 7467600"/>
              <a:gd name="connsiteY842" fmla="*/ 2806833 h 6858000"/>
              <a:gd name="connsiteX843" fmla="*/ 7364329 w 7467600"/>
              <a:gd name="connsiteY843" fmla="*/ 2826907 h 6858000"/>
              <a:gd name="connsiteX844" fmla="*/ 7290545 w 7467600"/>
              <a:gd name="connsiteY844" fmla="*/ 2850663 h 6858000"/>
              <a:gd name="connsiteX845" fmla="*/ 6472036 w 7467600"/>
              <a:gd name="connsiteY845" fmla="*/ 1959003 h 6858000"/>
              <a:gd name="connsiteX846" fmla="*/ 5792897 w 7467600"/>
              <a:gd name="connsiteY846" fmla="*/ 1647747 h 6858000"/>
              <a:gd name="connsiteX847" fmla="*/ 5842751 w 7467600"/>
              <a:gd name="connsiteY847" fmla="*/ 1816112 h 6858000"/>
              <a:gd name="connsiteX848" fmla="*/ 5847424 w 7467600"/>
              <a:gd name="connsiteY848" fmla="*/ 1815776 h 6858000"/>
              <a:gd name="connsiteX849" fmla="*/ 6399821 w 7467600"/>
              <a:gd name="connsiteY849" fmla="*/ 2344799 h 6858000"/>
              <a:gd name="connsiteX850" fmla="*/ 6323232 w 7467600"/>
              <a:gd name="connsiteY850" fmla="*/ 2389634 h 6858000"/>
              <a:gd name="connsiteX851" fmla="*/ 5942958 w 7467600"/>
              <a:gd name="connsiteY851" fmla="*/ 2077708 h 6858000"/>
              <a:gd name="connsiteX852" fmla="*/ 5921559 w 7467600"/>
              <a:gd name="connsiteY852" fmla="*/ 2378596 h 6858000"/>
              <a:gd name="connsiteX853" fmla="*/ 5817651 w 7467600"/>
              <a:gd name="connsiteY853" fmla="*/ 3023919 h 6858000"/>
              <a:gd name="connsiteX854" fmla="*/ 5729634 w 7467600"/>
              <a:gd name="connsiteY854" fmla="*/ 3051849 h 6858000"/>
              <a:gd name="connsiteX855" fmla="*/ 5611018 w 7467600"/>
              <a:gd name="connsiteY855" fmla="*/ 2316769 h 6858000"/>
              <a:gd name="connsiteX856" fmla="*/ 5687608 w 7467600"/>
              <a:gd name="connsiteY856" fmla="*/ 2039972 h 6858000"/>
              <a:gd name="connsiteX857" fmla="*/ 5657554 w 7467600"/>
              <a:gd name="connsiteY857" fmla="*/ 1576445 h 6858000"/>
              <a:gd name="connsiteX858" fmla="*/ 5150475 w 7467600"/>
              <a:gd name="connsiteY858" fmla="*/ 1274012 h 6858000"/>
              <a:gd name="connsiteX859" fmla="*/ 5349142 w 7467600"/>
              <a:gd name="connsiteY859" fmla="*/ 2204405 h 6858000"/>
              <a:gd name="connsiteX860" fmla="*/ 5262214 w 7467600"/>
              <a:gd name="connsiteY860" fmla="*/ 2233836 h 6858000"/>
              <a:gd name="connsiteX861" fmla="*/ 4981539 w 7467600"/>
              <a:gd name="connsiteY861" fmla="*/ 1542201 h 6858000"/>
              <a:gd name="connsiteX862" fmla="*/ 4958461 w 7467600"/>
              <a:gd name="connsiteY862" fmla="*/ 1136957 h 6858000"/>
              <a:gd name="connsiteX863" fmla="*/ 4655015 w 7467600"/>
              <a:gd name="connsiteY863" fmla="*/ 891426 h 6858000"/>
              <a:gd name="connsiteX864" fmla="*/ 4348002 w 7467600"/>
              <a:gd name="connsiteY864" fmla="*/ 2205895 h 6858000"/>
              <a:gd name="connsiteX865" fmla="*/ 4262250 w 7467600"/>
              <a:gd name="connsiteY865" fmla="*/ 2219972 h 6858000"/>
              <a:gd name="connsiteX866" fmla="*/ 4550611 w 7467600"/>
              <a:gd name="connsiteY866" fmla="*/ 817540 h 6858000"/>
              <a:gd name="connsiteX867" fmla="*/ 4564418 w 7467600"/>
              <a:gd name="connsiteY867" fmla="*/ 808293 h 6858000"/>
              <a:gd name="connsiteX868" fmla="*/ 4266388 w 7467600"/>
              <a:gd name="connsiteY868" fmla="*/ 500083 h 6858000"/>
              <a:gd name="connsiteX869" fmla="*/ 4032842 w 7467600"/>
              <a:gd name="connsiteY869" fmla="*/ 211809 h 6858000"/>
              <a:gd name="connsiteX870" fmla="*/ 3882765 w 7467600"/>
              <a:gd name="connsiteY870" fmla="*/ 0 h 6858000"/>
              <a:gd name="connsiteX871" fmla="*/ 3721337 w 7467600"/>
              <a:gd name="connsiteY871" fmla="*/ 0 h 6858000"/>
              <a:gd name="connsiteX872" fmla="*/ 3797544 w 7467600"/>
              <a:gd name="connsiteY872" fmla="*/ 0 h 6858000"/>
              <a:gd name="connsiteX873" fmla="*/ 3775734 w 7467600"/>
              <a:gd name="connsiteY873" fmla="*/ 95131 h 6858000"/>
              <a:gd name="connsiteX874" fmla="*/ 3724807 w 7467600"/>
              <a:gd name="connsiteY874" fmla="*/ 272257 h 6858000"/>
              <a:gd name="connsiteX875" fmla="*/ 3726844 w 7467600"/>
              <a:gd name="connsiteY875" fmla="*/ 282988 h 6858000"/>
              <a:gd name="connsiteX876" fmla="*/ 3742664 w 7467600"/>
              <a:gd name="connsiteY876" fmla="*/ 279918 h 6858000"/>
              <a:gd name="connsiteX877" fmla="*/ 4103910 w 7467600"/>
              <a:gd name="connsiteY877" fmla="*/ 1161917 h 6858000"/>
              <a:gd name="connsiteX878" fmla="*/ 4020269 w 7467600"/>
              <a:gd name="connsiteY878" fmla="*/ 1200406 h 6858000"/>
              <a:gd name="connsiteX879" fmla="*/ 3674882 w 7467600"/>
              <a:gd name="connsiteY879" fmla="*/ 488524 h 6858000"/>
              <a:gd name="connsiteX880" fmla="*/ 3132682 w 7467600"/>
              <a:gd name="connsiteY880" fmla="*/ 1072284 h 6858000"/>
              <a:gd name="connsiteX881" fmla="*/ 2716346 w 7467600"/>
              <a:gd name="connsiteY881" fmla="*/ 1276376 h 6858000"/>
              <a:gd name="connsiteX882" fmla="*/ 2716772 w 7467600"/>
              <a:gd name="connsiteY882" fmla="*/ 1255462 h 6858000"/>
              <a:gd name="connsiteX883" fmla="*/ 3471096 w 7467600"/>
              <a:gd name="connsiteY883" fmla="*/ 437072 h 6858000"/>
              <a:gd name="connsiteX884" fmla="*/ 3639057 w 7467600"/>
              <a:gd name="connsiteY884" fmla="*/ 286334 h 6858000"/>
              <a:gd name="connsiteX885" fmla="*/ 3640309 w 7467600"/>
              <a:gd name="connsiteY885" fmla="*/ 284664 h 6858000"/>
              <a:gd name="connsiteX886" fmla="*/ 3646022 w 7467600"/>
              <a:gd name="connsiteY886" fmla="*/ 276711 h 6858000"/>
              <a:gd name="connsiteX887" fmla="*/ 3707943 w 7467600"/>
              <a:gd name="connsiteY887" fmla="*/ 65958 h 6858000"/>
              <a:gd name="connsiteX888" fmla="*/ 3721337 w 7467600"/>
              <a:gd name="connsiteY888" fmla="*/ 0 h 6858000"/>
              <a:gd name="connsiteX889" fmla="*/ 2867960 w 7467600"/>
              <a:gd name="connsiteY889" fmla="*/ 0 h 6858000"/>
              <a:gd name="connsiteX890" fmla="*/ 2926351 w 7467600"/>
              <a:gd name="connsiteY890" fmla="*/ 0 h 6858000"/>
              <a:gd name="connsiteX891" fmla="*/ 2902823 w 7467600"/>
              <a:gd name="connsiteY891" fmla="*/ 262929 h 6858000"/>
              <a:gd name="connsiteX892" fmla="*/ 2940663 w 7467600"/>
              <a:gd name="connsiteY892" fmla="*/ 140884 h 6858000"/>
              <a:gd name="connsiteX893" fmla="*/ 2947039 w 7467600"/>
              <a:gd name="connsiteY893" fmla="*/ 122524 h 6858000"/>
              <a:gd name="connsiteX894" fmla="*/ 2984316 w 7467600"/>
              <a:gd name="connsiteY894" fmla="*/ 0 h 6858000"/>
              <a:gd name="connsiteX895" fmla="*/ 3016114 w 7467600"/>
              <a:gd name="connsiteY895" fmla="*/ 0 h 6858000"/>
              <a:gd name="connsiteX896" fmla="*/ 2979949 w 7467600"/>
              <a:gd name="connsiteY896" fmla="*/ 119274 h 6858000"/>
              <a:gd name="connsiteX897" fmla="*/ 3023879 w 7467600"/>
              <a:gd name="connsiteY897" fmla="*/ 0 h 6858000"/>
              <a:gd name="connsiteX898" fmla="*/ 3105400 w 7467600"/>
              <a:gd name="connsiteY898" fmla="*/ 0 h 6858000"/>
              <a:gd name="connsiteX899" fmla="*/ 3094669 w 7467600"/>
              <a:gd name="connsiteY899" fmla="*/ 30308 h 6858000"/>
              <a:gd name="connsiteX900" fmla="*/ 2901945 w 7467600"/>
              <a:gd name="connsiteY900" fmla="*/ 466538 h 6858000"/>
              <a:gd name="connsiteX901" fmla="*/ 2815209 w 7467600"/>
              <a:gd name="connsiteY901" fmla="*/ 497361 h 6858000"/>
              <a:gd name="connsiteX902" fmla="*/ 2844845 w 7467600"/>
              <a:gd name="connsiteY902" fmla="*/ 127638 h 6858000"/>
              <a:gd name="connsiteX903" fmla="*/ 2867960 w 7467600"/>
              <a:gd name="connsiteY903" fmla="*/ 0 h 6858000"/>
              <a:gd name="connsiteX904" fmla="*/ 1057230 w 7467600"/>
              <a:gd name="connsiteY904" fmla="*/ 0 h 6858000"/>
              <a:gd name="connsiteX905" fmla="*/ 1111003 w 7467600"/>
              <a:gd name="connsiteY905" fmla="*/ 0 h 6858000"/>
              <a:gd name="connsiteX906" fmla="*/ 1125553 w 7467600"/>
              <a:gd name="connsiteY906" fmla="*/ 52588 h 6858000"/>
              <a:gd name="connsiteX907" fmla="*/ 1304276 w 7467600"/>
              <a:gd name="connsiteY907" fmla="*/ 476275 h 6858000"/>
              <a:gd name="connsiteX908" fmla="*/ 1492066 w 7467600"/>
              <a:gd name="connsiteY908" fmla="*/ 886333 h 6858000"/>
              <a:gd name="connsiteX909" fmla="*/ 1423698 w 7467600"/>
              <a:gd name="connsiteY909" fmla="*/ 710817 h 6858000"/>
              <a:gd name="connsiteX910" fmla="*/ 1357609 w 7467600"/>
              <a:gd name="connsiteY910" fmla="*/ 532892 h 6858000"/>
              <a:gd name="connsiteX911" fmla="*/ 1309550 w 7467600"/>
              <a:gd name="connsiteY911" fmla="*/ 374031 h 6858000"/>
              <a:gd name="connsiteX912" fmla="*/ 1193673 w 7467600"/>
              <a:gd name="connsiteY912" fmla="*/ 49533 h 6858000"/>
              <a:gd name="connsiteX913" fmla="*/ 1164391 w 7467600"/>
              <a:gd name="connsiteY913" fmla="*/ 0 h 6858000"/>
              <a:gd name="connsiteX914" fmla="*/ 1200666 w 7467600"/>
              <a:gd name="connsiteY914" fmla="*/ 0 h 6858000"/>
              <a:gd name="connsiteX915" fmla="*/ 1223408 w 7467600"/>
              <a:gd name="connsiteY915" fmla="*/ 38996 h 6858000"/>
              <a:gd name="connsiteX916" fmla="*/ 1339635 w 7467600"/>
              <a:gd name="connsiteY916" fmla="*/ 365517 h 6858000"/>
              <a:gd name="connsiteX917" fmla="*/ 1387469 w 7467600"/>
              <a:gd name="connsiteY917" fmla="*/ 523079 h 6858000"/>
              <a:gd name="connsiteX918" fmla="*/ 1452685 w 7467600"/>
              <a:gd name="connsiteY918" fmla="*/ 699806 h 6858000"/>
              <a:gd name="connsiteX919" fmla="*/ 1492092 w 7467600"/>
              <a:gd name="connsiteY919" fmla="*/ 800424 h 6858000"/>
              <a:gd name="connsiteX920" fmla="*/ 1455302 w 7467600"/>
              <a:gd name="connsiteY920" fmla="*/ 632913 h 6858000"/>
              <a:gd name="connsiteX921" fmla="*/ 1222336 w 7467600"/>
              <a:gd name="connsiteY921" fmla="*/ 9480 h 6858000"/>
              <a:gd name="connsiteX922" fmla="*/ 1214634 w 7467600"/>
              <a:gd name="connsiteY922" fmla="*/ 0 h 6858000"/>
              <a:gd name="connsiteX923" fmla="*/ 1289827 w 7467600"/>
              <a:gd name="connsiteY923" fmla="*/ 0 h 6858000"/>
              <a:gd name="connsiteX924" fmla="*/ 1321076 w 7467600"/>
              <a:gd name="connsiteY924" fmla="*/ 59722 h 6858000"/>
              <a:gd name="connsiteX925" fmla="*/ 1512579 w 7467600"/>
              <a:gd name="connsiteY925" fmla="*/ 626441 h 6858000"/>
              <a:gd name="connsiteX926" fmla="*/ 1506076 w 7467600"/>
              <a:gd name="connsiteY926" fmla="*/ 1089289 h 6858000"/>
              <a:gd name="connsiteX927" fmla="*/ 1486346 w 7467600"/>
              <a:gd name="connsiteY927" fmla="*/ 1079919 h 6858000"/>
              <a:gd name="connsiteX928" fmla="*/ 1070511 w 7467600"/>
              <a:gd name="connsiteY928" fmla="*/ 48609 h 6858000"/>
              <a:gd name="connsiteX929" fmla="*/ 1057230 w 7467600"/>
              <a:gd name="connsiteY929" fmla="*/ 0 h 6858000"/>
              <a:gd name="connsiteX930" fmla="*/ 43151 w 7467600"/>
              <a:gd name="connsiteY930" fmla="*/ 0 h 6858000"/>
              <a:gd name="connsiteX931" fmla="*/ 95283 w 7467600"/>
              <a:gd name="connsiteY931" fmla="*/ 0 h 6858000"/>
              <a:gd name="connsiteX932" fmla="*/ 300708 w 7467600"/>
              <a:gd name="connsiteY932" fmla="*/ 154571 h 6858000"/>
              <a:gd name="connsiteX933" fmla="*/ 530414 w 7467600"/>
              <a:gd name="connsiteY933" fmla="*/ 354673 h 6858000"/>
              <a:gd name="connsiteX934" fmla="*/ 333785 w 7467600"/>
              <a:gd name="connsiteY934" fmla="*/ 161564 h 6858000"/>
              <a:gd name="connsiteX935" fmla="*/ 147005 w 7467600"/>
              <a:gd name="connsiteY935" fmla="*/ 0 h 6858000"/>
              <a:gd name="connsiteX936" fmla="*/ 272509 w 7467600"/>
              <a:gd name="connsiteY936" fmla="*/ 0 h 6858000"/>
              <a:gd name="connsiteX937" fmla="*/ 326276 w 7467600"/>
              <a:gd name="connsiteY937" fmla="*/ 45847 h 6858000"/>
              <a:gd name="connsiteX938" fmla="*/ 823759 w 7467600"/>
              <a:gd name="connsiteY938" fmla="*/ 574145 h 6858000"/>
              <a:gd name="connsiteX939" fmla="*/ 811254 w 7467600"/>
              <a:gd name="connsiteY939" fmla="*/ 665546 h 6858000"/>
              <a:gd name="connsiteX940" fmla="*/ 154042 w 7467600"/>
              <a:gd name="connsiteY940" fmla="*/ 261522 h 6858000"/>
              <a:gd name="connsiteX941" fmla="*/ 13550 w 7467600"/>
              <a:gd name="connsiteY941" fmla="*/ 158423 h 6858000"/>
              <a:gd name="connsiteX942" fmla="*/ 0 w 7467600"/>
              <a:gd name="connsiteY942" fmla="*/ 146618 h 6858000"/>
              <a:gd name="connsiteX943" fmla="*/ 0 w 7467600"/>
              <a:gd name="connsiteY943" fmla="*/ 59161 h 6858000"/>
              <a:gd name="connsiteX944" fmla="*/ 45427 w 7467600"/>
              <a:gd name="connsiteY944" fmla="*/ 101078 h 6858000"/>
              <a:gd name="connsiteX945" fmla="*/ 630103 w 7467600"/>
              <a:gd name="connsiteY945" fmla="*/ 485885 h 6858000"/>
              <a:gd name="connsiteX946" fmla="*/ 532040 w 7467600"/>
              <a:gd name="connsiteY946" fmla="*/ 399359 h 6858000"/>
              <a:gd name="connsiteX947" fmla="*/ 517618 w 7467600"/>
              <a:gd name="connsiteY947" fmla="*/ 385726 h 6858000"/>
              <a:gd name="connsiteX948" fmla="*/ 285074 w 7467600"/>
              <a:gd name="connsiteY948" fmla="*/ 182755 h 6858000"/>
              <a:gd name="connsiteX949" fmla="*/ 43151 w 7467600"/>
              <a:gd name="connsiteY94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805948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467600 w 7467600"/>
              <a:gd name="connsiteY16" fmla="*/ 6805948 h 6858000"/>
              <a:gd name="connsiteX17" fmla="*/ 1019354 w 7467600"/>
              <a:gd name="connsiteY17" fmla="*/ 6315006 h 6858000"/>
              <a:gd name="connsiteX18" fmla="*/ 441046 w 7467600"/>
              <a:gd name="connsiteY18" fmla="*/ 6691153 h 6858000"/>
              <a:gd name="connsiteX19" fmla="*/ 1019354 w 7467600"/>
              <a:gd name="connsiteY19" fmla="*/ 6315006 h 6858000"/>
              <a:gd name="connsiteX20" fmla="*/ 991680 w 7467600"/>
              <a:gd name="connsiteY20" fmla="*/ 6298413 h 6858000"/>
              <a:gd name="connsiteX21" fmla="*/ 409060 w 7467600"/>
              <a:gd name="connsiteY21" fmla="*/ 6671470 h 6858000"/>
              <a:gd name="connsiteX22" fmla="*/ 991680 w 7467600"/>
              <a:gd name="connsiteY22" fmla="*/ 6298413 h 6858000"/>
              <a:gd name="connsiteX23" fmla="*/ 103333 w 7467600"/>
              <a:gd name="connsiteY23" fmla="*/ 5699602 h 6858000"/>
              <a:gd name="connsiteX24" fmla="*/ 233938 w 7467600"/>
              <a:gd name="connsiteY24" fmla="*/ 5809416 h 6858000"/>
              <a:gd name="connsiteX25" fmla="*/ 883580 w 7467600"/>
              <a:gd name="connsiteY25" fmla="*/ 6180710 h 6858000"/>
              <a:gd name="connsiteX26" fmla="*/ 487337 w 7467600"/>
              <a:gd name="connsiteY26" fmla="*/ 5950182 h 6858000"/>
              <a:gd name="connsiteX27" fmla="*/ 354051 w 7467600"/>
              <a:gd name="connsiteY27" fmla="*/ 5854912 h 6858000"/>
              <a:gd name="connsiteX28" fmla="*/ 195436 w 7467600"/>
              <a:gd name="connsiteY28" fmla="*/ 5755068 h 6858000"/>
              <a:gd name="connsiteX29" fmla="*/ 103333 w 7467600"/>
              <a:gd name="connsiteY29" fmla="*/ 5699602 h 6858000"/>
              <a:gd name="connsiteX30" fmla="*/ 5539432 w 7467600"/>
              <a:gd name="connsiteY30" fmla="*/ 5642928 h 6858000"/>
              <a:gd name="connsiteX31" fmla="*/ 5555462 w 7467600"/>
              <a:gd name="connsiteY31" fmla="*/ 5694454 h 6858000"/>
              <a:gd name="connsiteX32" fmla="*/ 5828270 w 7467600"/>
              <a:gd name="connsiteY32" fmla="*/ 6320663 h 6858000"/>
              <a:gd name="connsiteX33" fmla="*/ 5947416 w 7467600"/>
              <a:gd name="connsiteY33" fmla="*/ 6574846 h 6858000"/>
              <a:gd name="connsiteX34" fmla="*/ 5539432 w 7467600"/>
              <a:gd name="connsiteY34" fmla="*/ 5642928 h 6858000"/>
              <a:gd name="connsiteX35" fmla="*/ 51253 w 7467600"/>
              <a:gd name="connsiteY35" fmla="*/ 5631825 h 6858000"/>
              <a:gd name="connsiteX36" fmla="*/ 211622 w 7467600"/>
              <a:gd name="connsiteY36" fmla="*/ 5728803 h 6858000"/>
              <a:gd name="connsiteX37" fmla="*/ 371652 w 7467600"/>
              <a:gd name="connsiteY37" fmla="*/ 5829062 h 6858000"/>
              <a:gd name="connsiteX38" fmla="*/ 505903 w 7467600"/>
              <a:gd name="connsiteY38" fmla="*/ 5925221 h 6858000"/>
              <a:gd name="connsiteX39" fmla="*/ 899240 w 7467600"/>
              <a:gd name="connsiteY39" fmla="*/ 6153068 h 6858000"/>
              <a:gd name="connsiteX40" fmla="*/ 988114 w 7467600"/>
              <a:gd name="connsiteY40" fmla="*/ 6174204 h 6858000"/>
              <a:gd name="connsiteX41" fmla="*/ 845971 w 7467600"/>
              <a:gd name="connsiteY41" fmla="*/ 6067177 h 6858000"/>
              <a:gd name="connsiteX42" fmla="*/ 448057 w 7467600"/>
              <a:gd name="connsiteY42" fmla="*/ 5841376 h 6858000"/>
              <a:gd name="connsiteX43" fmla="*/ 51253 w 7467600"/>
              <a:gd name="connsiteY43" fmla="*/ 5631825 h 6858000"/>
              <a:gd name="connsiteX44" fmla="*/ 2606687 w 7467600"/>
              <a:gd name="connsiteY44" fmla="*/ 5630718 h 6858000"/>
              <a:gd name="connsiteX45" fmla="*/ 2645658 w 7467600"/>
              <a:gd name="connsiteY45" fmla="*/ 6640259 h 6858000"/>
              <a:gd name="connsiteX46" fmla="*/ 2606687 w 7467600"/>
              <a:gd name="connsiteY46" fmla="*/ 5630718 h 6858000"/>
              <a:gd name="connsiteX47" fmla="*/ 3642057 w 7467600"/>
              <a:gd name="connsiteY47" fmla="*/ 5573487 h 6858000"/>
              <a:gd name="connsiteX48" fmla="*/ 3632981 w 7467600"/>
              <a:gd name="connsiteY48" fmla="*/ 5579437 h 6858000"/>
              <a:gd name="connsiteX49" fmla="*/ 3382436 w 7467600"/>
              <a:gd name="connsiteY49" fmla="*/ 5952726 h 6858000"/>
              <a:gd name="connsiteX50" fmla="*/ 3191929 w 7467600"/>
              <a:gd name="connsiteY50" fmla="*/ 6662669 h 6858000"/>
              <a:gd name="connsiteX51" fmla="*/ 3369898 w 7467600"/>
              <a:gd name="connsiteY51" fmla="*/ 6081771 h 6858000"/>
              <a:gd name="connsiteX52" fmla="*/ 3642057 w 7467600"/>
              <a:gd name="connsiteY52" fmla="*/ 5573487 h 6858000"/>
              <a:gd name="connsiteX53" fmla="*/ 2650666 w 7467600"/>
              <a:gd name="connsiteY53" fmla="*/ 5530686 h 6858000"/>
              <a:gd name="connsiteX54" fmla="*/ 2650249 w 7467600"/>
              <a:gd name="connsiteY54" fmla="*/ 5532101 h 6858000"/>
              <a:gd name="connsiteX55" fmla="*/ 2663808 w 7467600"/>
              <a:gd name="connsiteY55" fmla="*/ 6535215 h 6858000"/>
              <a:gd name="connsiteX56" fmla="*/ 2665418 w 7467600"/>
              <a:gd name="connsiteY56" fmla="*/ 6132756 h 6858000"/>
              <a:gd name="connsiteX57" fmla="*/ 2650666 w 7467600"/>
              <a:gd name="connsiteY57" fmla="*/ 5530686 h 6858000"/>
              <a:gd name="connsiteX58" fmla="*/ 2680277 w 7467600"/>
              <a:gd name="connsiteY58" fmla="*/ 5479204 h 6858000"/>
              <a:gd name="connsiteX59" fmla="*/ 2678972 w 7467600"/>
              <a:gd name="connsiteY59" fmla="*/ 5481582 h 6858000"/>
              <a:gd name="connsiteX60" fmla="*/ 2696666 w 7467600"/>
              <a:gd name="connsiteY60" fmla="*/ 6133836 h 6858000"/>
              <a:gd name="connsiteX61" fmla="*/ 2695769 w 7467600"/>
              <a:gd name="connsiteY61" fmla="*/ 6390955 h 6858000"/>
              <a:gd name="connsiteX62" fmla="*/ 2739893 w 7467600"/>
              <a:gd name="connsiteY62" fmla="*/ 6108357 h 6858000"/>
              <a:gd name="connsiteX63" fmla="*/ 2680277 w 7467600"/>
              <a:gd name="connsiteY63" fmla="*/ 5479204 h 6858000"/>
              <a:gd name="connsiteX64" fmla="*/ 1132195 w 7467600"/>
              <a:gd name="connsiteY64" fmla="*/ 5467980 h 6858000"/>
              <a:gd name="connsiteX65" fmla="*/ 1679056 w 7467600"/>
              <a:gd name="connsiteY65" fmla="*/ 5516907 h 6858000"/>
              <a:gd name="connsiteX66" fmla="*/ 2128648 w 7467600"/>
              <a:gd name="connsiteY66" fmla="*/ 5474249 h 6858000"/>
              <a:gd name="connsiteX67" fmla="*/ 1825619 w 7467600"/>
              <a:gd name="connsiteY67" fmla="*/ 5478447 h 6858000"/>
              <a:gd name="connsiteX68" fmla="*/ 1737798 w 7467600"/>
              <a:gd name="connsiteY68" fmla="*/ 5483353 h 6858000"/>
              <a:gd name="connsiteX69" fmla="*/ 1132195 w 7467600"/>
              <a:gd name="connsiteY69" fmla="*/ 5467980 h 6858000"/>
              <a:gd name="connsiteX70" fmla="*/ 1456157 w 7467600"/>
              <a:gd name="connsiteY70" fmla="*/ 5371404 h 6858000"/>
              <a:gd name="connsiteX71" fmla="*/ 1244432 w 7467600"/>
              <a:gd name="connsiteY71" fmla="*/ 5385601 h 6858000"/>
              <a:gd name="connsiteX72" fmla="*/ 973990 w 7467600"/>
              <a:gd name="connsiteY72" fmla="*/ 5424940 h 6858000"/>
              <a:gd name="connsiteX73" fmla="*/ 1103809 w 7467600"/>
              <a:gd name="connsiteY73" fmla="*/ 5433720 h 6858000"/>
              <a:gd name="connsiteX74" fmla="*/ 1123454 w 7467600"/>
              <a:gd name="connsiteY74" fmla="*/ 5435727 h 6858000"/>
              <a:gd name="connsiteX75" fmla="*/ 1737017 w 7467600"/>
              <a:gd name="connsiteY75" fmla="*/ 5452183 h 6858000"/>
              <a:gd name="connsiteX76" fmla="*/ 1824397 w 7467600"/>
              <a:gd name="connsiteY76" fmla="*/ 5447757 h 6858000"/>
              <a:gd name="connsiteX77" fmla="*/ 2070059 w 7467600"/>
              <a:gd name="connsiteY77" fmla="*/ 5441660 h 6858000"/>
              <a:gd name="connsiteX78" fmla="*/ 1456157 w 7467600"/>
              <a:gd name="connsiteY78" fmla="*/ 5371404 h 6858000"/>
              <a:gd name="connsiteX79" fmla="*/ 4988186 w 7467600"/>
              <a:gd name="connsiteY79" fmla="*/ 5216467 h 6858000"/>
              <a:gd name="connsiteX80" fmla="*/ 4777334 w 7467600"/>
              <a:gd name="connsiteY80" fmla="*/ 5406072 h 6858000"/>
              <a:gd name="connsiteX81" fmla="*/ 4718341 w 7467600"/>
              <a:gd name="connsiteY81" fmla="*/ 5468043 h 6858000"/>
              <a:gd name="connsiteX82" fmla="*/ 4604655 w 7467600"/>
              <a:gd name="connsiteY82" fmla="*/ 5583434 h 6858000"/>
              <a:gd name="connsiteX83" fmla="*/ 4565074 w 7467600"/>
              <a:gd name="connsiteY83" fmla="*/ 5618550 h 6858000"/>
              <a:gd name="connsiteX84" fmla="*/ 4988186 w 7467600"/>
              <a:gd name="connsiteY84" fmla="*/ 5216467 h 6858000"/>
              <a:gd name="connsiteX85" fmla="*/ 4978032 w 7467600"/>
              <a:gd name="connsiteY85" fmla="*/ 5183809 h 6858000"/>
              <a:gd name="connsiteX86" fmla="*/ 4463413 w 7467600"/>
              <a:gd name="connsiteY86" fmla="*/ 5615162 h 6858000"/>
              <a:gd name="connsiteX87" fmla="*/ 4358134 w 7467600"/>
              <a:gd name="connsiteY87" fmla="*/ 5742791 h 6858000"/>
              <a:gd name="connsiteX88" fmla="*/ 4376219 w 7467600"/>
              <a:gd name="connsiteY88" fmla="*/ 5729027 h 6858000"/>
              <a:gd name="connsiteX89" fmla="*/ 4582340 w 7467600"/>
              <a:gd name="connsiteY89" fmla="*/ 5561037 h 6858000"/>
              <a:gd name="connsiteX90" fmla="*/ 4694684 w 7467600"/>
              <a:gd name="connsiteY90" fmla="*/ 5447098 h 6858000"/>
              <a:gd name="connsiteX91" fmla="*/ 4754123 w 7467600"/>
              <a:gd name="connsiteY91" fmla="*/ 5384643 h 6858000"/>
              <a:gd name="connsiteX92" fmla="*/ 4978032 w 7467600"/>
              <a:gd name="connsiteY92" fmla="*/ 5183809 h 6858000"/>
              <a:gd name="connsiteX93" fmla="*/ 1903353 w 7467600"/>
              <a:gd name="connsiteY93" fmla="*/ 5044827 h 6858000"/>
              <a:gd name="connsiteX94" fmla="*/ 1936931 w 7467600"/>
              <a:gd name="connsiteY94" fmla="*/ 5093954 h 6858000"/>
              <a:gd name="connsiteX95" fmla="*/ 2195868 w 7467600"/>
              <a:gd name="connsiteY95" fmla="*/ 5396574 h 6858000"/>
              <a:gd name="connsiteX96" fmla="*/ 2088852 w 7467600"/>
              <a:gd name="connsiteY96" fmla="*/ 5166123 h 6858000"/>
              <a:gd name="connsiteX97" fmla="*/ 1958241 w 7467600"/>
              <a:gd name="connsiteY97" fmla="*/ 5067955 h 6858000"/>
              <a:gd name="connsiteX98" fmla="*/ 1903353 w 7467600"/>
              <a:gd name="connsiteY98" fmla="*/ 5044827 h 6858000"/>
              <a:gd name="connsiteX99" fmla="*/ 1979378 w 7467600"/>
              <a:gd name="connsiteY99" fmla="*/ 4769504 h 6858000"/>
              <a:gd name="connsiteX100" fmla="*/ 2882120 w 7467600"/>
              <a:gd name="connsiteY100" fmla="*/ 5064547 h 6858000"/>
              <a:gd name="connsiteX101" fmla="*/ 2793103 w 7467600"/>
              <a:gd name="connsiteY101" fmla="*/ 5039699 h 6858000"/>
              <a:gd name="connsiteX102" fmla="*/ 2770041 w 7467600"/>
              <a:gd name="connsiteY102" fmla="*/ 5033634 h 6858000"/>
              <a:gd name="connsiteX103" fmla="*/ 1979378 w 7467600"/>
              <a:gd name="connsiteY103" fmla="*/ 4769504 h 6858000"/>
              <a:gd name="connsiteX104" fmla="*/ 1927410 w 7467600"/>
              <a:gd name="connsiteY104" fmla="*/ 4716164 h 6858000"/>
              <a:gd name="connsiteX105" fmla="*/ 1959587 w 7467600"/>
              <a:gd name="connsiteY105" fmla="*/ 4728849 h 6858000"/>
              <a:gd name="connsiteX106" fmla="*/ 2777707 w 7467600"/>
              <a:gd name="connsiteY106" fmla="*/ 5003991 h 6858000"/>
              <a:gd name="connsiteX107" fmla="*/ 2800768 w 7467600"/>
              <a:gd name="connsiteY107" fmla="*/ 5010056 h 6858000"/>
              <a:gd name="connsiteX108" fmla="*/ 2879408 w 7467600"/>
              <a:gd name="connsiteY108" fmla="*/ 5031590 h 6858000"/>
              <a:gd name="connsiteX109" fmla="*/ 2862295 w 7467600"/>
              <a:gd name="connsiteY109" fmla="*/ 5022958 h 6858000"/>
              <a:gd name="connsiteX110" fmla="*/ 2813343 w 7467600"/>
              <a:gd name="connsiteY110" fmla="*/ 4998369 h 6858000"/>
              <a:gd name="connsiteX111" fmla="*/ 2646245 w 7467600"/>
              <a:gd name="connsiteY111" fmla="*/ 4930999 h 6858000"/>
              <a:gd name="connsiteX112" fmla="*/ 1999243 w 7467600"/>
              <a:gd name="connsiteY112" fmla="*/ 4730524 h 6858000"/>
              <a:gd name="connsiteX113" fmla="*/ 1979527 w 7467600"/>
              <a:gd name="connsiteY113" fmla="*/ 4726651 h 6858000"/>
              <a:gd name="connsiteX114" fmla="*/ 1927410 w 7467600"/>
              <a:gd name="connsiteY114" fmla="*/ 4716164 h 6858000"/>
              <a:gd name="connsiteX115" fmla="*/ 1997014 w 7467600"/>
              <a:gd name="connsiteY115" fmla="*/ 4698007 h 6858000"/>
              <a:gd name="connsiteX116" fmla="*/ 2005458 w 7467600"/>
              <a:gd name="connsiteY116" fmla="*/ 4699540 h 6858000"/>
              <a:gd name="connsiteX117" fmla="*/ 2657186 w 7467600"/>
              <a:gd name="connsiteY117" fmla="*/ 4901687 h 6858000"/>
              <a:gd name="connsiteX118" fmla="*/ 2826662 w 7467600"/>
              <a:gd name="connsiteY118" fmla="*/ 4970362 h 6858000"/>
              <a:gd name="connsiteX119" fmla="*/ 2876100 w 7467600"/>
              <a:gd name="connsiteY119" fmla="*/ 4995397 h 6858000"/>
              <a:gd name="connsiteX120" fmla="*/ 3042600 w 7467600"/>
              <a:gd name="connsiteY120" fmla="*/ 5059532 h 6858000"/>
              <a:gd name="connsiteX121" fmla="*/ 1997014 w 7467600"/>
              <a:gd name="connsiteY121" fmla="*/ 4698007 h 6858000"/>
              <a:gd name="connsiteX122" fmla="*/ 2305292 w 7467600"/>
              <a:gd name="connsiteY122" fmla="*/ 4219492 h 6858000"/>
              <a:gd name="connsiteX123" fmla="*/ 3360922 w 7467600"/>
              <a:gd name="connsiteY123" fmla="*/ 4529373 h 6858000"/>
              <a:gd name="connsiteX124" fmla="*/ 3492420 w 7467600"/>
              <a:gd name="connsiteY124" fmla="*/ 4510145 h 6858000"/>
              <a:gd name="connsiteX125" fmla="*/ 3364086 w 7467600"/>
              <a:gd name="connsiteY125" fmla="*/ 4480340 h 6858000"/>
              <a:gd name="connsiteX126" fmla="*/ 3225818 w 7467600"/>
              <a:gd name="connsiteY126" fmla="*/ 4411822 h 6858000"/>
              <a:gd name="connsiteX127" fmla="*/ 3129696 w 7467600"/>
              <a:gd name="connsiteY127" fmla="*/ 4360704 h 6858000"/>
              <a:gd name="connsiteX128" fmla="*/ 2814545 w 7467600"/>
              <a:gd name="connsiteY128" fmla="*/ 4282955 h 6858000"/>
              <a:gd name="connsiteX129" fmla="*/ 2305292 w 7467600"/>
              <a:gd name="connsiteY129" fmla="*/ 4219492 h 6858000"/>
              <a:gd name="connsiteX130" fmla="*/ 2626982 w 7467600"/>
              <a:gd name="connsiteY130" fmla="*/ 4206450 h 6858000"/>
              <a:gd name="connsiteX131" fmla="*/ 2490617 w 7467600"/>
              <a:gd name="connsiteY131" fmla="*/ 4206951 h 6858000"/>
              <a:gd name="connsiteX132" fmla="*/ 2819869 w 7467600"/>
              <a:gd name="connsiteY132" fmla="*/ 4252936 h 6858000"/>
              <a:gd name="connsiteX133" fmla="*/ 3143018 w 7467600"/>
              <a:gd name="connsiteY133" fmla="*/ 4332698 h 6858000"/>
              <a:gd name="connsiteX134" fmla="*/ 3241520 w 7467600"/>
              <a:gd name="connsiteY134" fmla="*/ 4385112 h 6858000"/>
              <a:gd name="connsiteX135" fmla="*/ 3374575 w 7467600"/>
              <a:gd name="connsiteY135" fmla="*/ 4451517 h 6858000"/>
              <a:gd name="connsiteX136" fmla="*/ 3505221 w 7467600"/>
              <a:gd name="connsiteY136" fmla="*/ 4480757 h 6858000"/>
              <a:gd name="connsiteX137" fmla="*/ 2626982 w 7467600"/>
              <a:gd name="connsiteY137" fmla="*/ 4206450 h 6858000"/>
              <a:gd name="connsiteX138" fmla="*/ 1310106 w 7467600"/>
              <a:gd name="connsiteY138" fmla="*/ 3943217 h 6858000"/>
              <a:gd name="connsiteX139" fmla="*/ 854994 w 7467600"/>
              <a:gd name="connsiteY139" fmla="*/ 4399136 h 6858000"/>
              <a:gd name="connsiteX140" fmla="*/ 742462 w 7467600"/>
              <a:gd name="connsiteY140" fmla="*/ 4594648 h 6858000"/>
              <a:gd name="connsiteX141" fmla="*/ 820602 w 7467600"/>
              <a:gd name="connsiteY141" fmla="*/ 4485915 h 6858000"/>
              <a:gd name="connsiteX142" fmla="*/ 878295 w 7467600"/>
              <a:gd name="connsiteY142" fmla="*/ 4403594 h 6858000"/>
              <a:gd name="connsiteX143" fmla="*/ 1240607 w 7467600"/>
              <a:gd name="connsiteY143" fmla="*/ 4010401 h 6858000"/>
              <a:gd name="connsiteX144" fmla="*/ 1310106 w 7467600"/>
              <a:gd name="connsiteY144" fmla="*/ 3943217 h 6858000"/>
              <a:gd name="connsiteX145" fmla="*/ 1423113 w 7467600"/>
              <a:gd name="connsiteY145" fmla="*/ 3874565 h 6858000"/>
              <a:gd name="connsiteX146" fmla="*/ 1260565 w 7467600"/>
              <a:gd name="connsiteY146" fmla="*/ 4031982 h 6858000"/>
              <a:gd name="connsiteX147" fmla="*/ 901900 w 7467600"/>
              <a:gd name="connsiteY147" fmla="*/ 4421236 h 6858000"/>
              <a:gd name="connsiteX148" fmla="*/ 845044 w 7467600"/>
              <a:gd name="connsiteY148" fmla="*/ 4502436 h 6858000"/>
              <a:gd name="connsiteX149" fmla="*/ 685926 w 7467600"/>
              <a:gd name="connsiteY149" fmla="*/ 4703069 h 6858000"/>
              <a:gd name="connsiteX150" fmla="*/ 684248 w 7467600"/>
              <a:gd name="connsiteY150" fmla="*/ 4706721 h 6858000"/>
              <a:gd name="connsiteX151" fmla="*/ 1423113 w 7467600"/>
              <a:gd name="connsiteY151" fmla="*/ 3874565 h 6858000"/>
              <a:gd name="connsiteX152" fmla="*/ 3316479 w 7467600"/>
              <a:gd name="connsiteY152" fmla="*/ 3872136 h 6858000"/>
              <a:gd name="connsiteX153" fmla="*/ 3546806 w 7467600"/>
              <a:gd name="connsiteY153" fmla="*/ 4356139 h 6858000"/>
              <a:gd name="connsiteX154" fmla="*/ 3364433 w 7467600"/>
              <a:gd name="connsiteY154" fmla="*/ 3953121 h 6858000"/>
              <a:gd name="connsiteX155" fmla="*/ 3316479 w 7467600"/>
              <a:gd name="connsiteY155" fmla="*/ 3872136 h 6858000"/>
              <a:gd name="connsiteX156" fmla="*/ 3291335 w 7467600"/>
              <a:gd name="connsiteY156" fmla="*/ 3767420 h 6858000"/>
              <a:gd name="connsiteX157" fmla="*/ 3390805 w 7467600"/>
              <a:gd name="connsiteY157" fmla="*/ 3937163 h 6858000"/>
              <a:gd name="connsiteX158" fmla="*/ 3579062 w 7467600"/>
              <a:gd name="connsiteY158" fmla="*/ 4359040 h 6858000"/>
              <a:gd name="connsiteX159" fmla="*/ 3467355 w 7467600"/>
              <a:gd name="connsiteY159" fmla="*/ 3988130 h 6858000"/>
              <a:gd name="connsiteX160" fmla="*/ 3310753 w 7467600"/>
              <a:gd name="connsiteY160" fmla="*/ 3787140 h 6858000"/>
              <a:gd name="connsiteX161" fmla="*/ 3291335 w 7467600"/>
              <a:gd name="connsiteY161" fmla="*/ 3767420 h 6858000"/>
              <a:gd name="connsiteX162" fmla="*/ 1635889 w 7467600"/>
              <a:gd name="connsiteY162" fmla="*/ 3709494 h 6858000"/>
              <a:gd name="connsiteX163" fmla="*/ 1634800 w 7467600"/>
              <a:gd name="connsiteY163" fmla="*/ 3731111 h 6858000"/>
              <a:gd name="connsiteX164" fmla="*/ 1635889 w 7467600"/>
              <a:gd name="connsiteY164" fmla="*/ 3709494 h 6858000"/>
              <a:gd name="connsiteX165" fmla="*/ 1510397 w 7467600"/>
              <a:gd name="connsiteY165" fmla="*/ 3684705 h 6858000"/>
              <a:gd name="connsiteX166" fmla="*/ 1146550 w 7467600"/>
              <a:gd name="connsiteY166" fmla="*/ 3802012 h 6858000"/>
              <a:gd name="connsiteX167" fmla="*/ 698834 w 7467600"/>
              <a:gd name="connsiteY167" fmla="*/ 3952272 h 6858000"/>
              <a:gd name="connsiteX168" fmla="*/ 34256 w 7467600"/>
              <a:gd name="connsiteY168" fmla="*/ 4347603 h 6858000"/>
              <a:gd name="connsiteX169" fmla="*/ 527241 w 7467600"/>
              <a:gd name="connsiteY169" fmla="*/ 4065078 h 6858000"/>
              <a:gd name="connsiteX170" fmla="*/ 1510397 w 7467600"/>
              <a:gd name="connsiteY170" fmla="*/ 3684705 h 6858000"/>
              <a:gd name="connsiteX171" fmla="*/ 1313114 w 7467600"/>
              <a:gd name="connsiteY171" fmla="*/ 3655216 h 6858000"/>
              <a:gd name="connsiteX172" fmla="*/ 1109304 w 7467600"/>
              <a:gd name="connsiteY172" fmla="*/ 3669030 h 6858000"/>
              <a:gd name="connsiteX173" fmla="*/ 8129 w 7467600"/>
              <a:gd name="connsiteY173" fmla="*/ 4330519 h 6858000"/>
              <a:gd name="connsiteX174" fmla="*/ 687572 w 7467600"/>
              <a:gd name="connsiteY174" fmla="*/ 3925629 h 6858000"/>
              <a:gd name="connsiteX175" fmla="*/ 1138365 w 7467600"/>
              <a:gd name="connsiteY175" fmla="*/ 3774515 h 6858000"/>
              <a:gd name="connsiteX176" fmla="*/ 1505579 w 7467600"/>
              <a:gd name="connsiteY176" fmla="*/ 3655526 h 6858000"/>
              <a:gd name="connsiteX177" fmla="*/ 1313114 w 7467600"/>
              <a:gd name="connsiteY177" fmla="*/ 3655216 h 6858000"/>
              <a:gd name="connsiteX178" fmla="*/ 3655073 w 7467600"/>
              <a:gd name="connsiteY178" fmla="*/ 3650884 h 6858000"/>
              <a:gd name="connsiteX179" fmla="*/ 3989938 w 7467600"/>
              <a:gd name="connsiteY179" fmla="*/ 3991685 h 6858000"/>
              <a:gd name="connsiteX180" fmla="*/ 4393907 w 7467600"/>
              <a:gd name="connsiteY180" fmla="*/ 4261258 h 6858000"/>
              <a:gd name="connsiteX181" fmla="*/ 4648051 w 7467600"/>
              <a:gd name="connsiteY181" fmla="*/ 4374051 h 6858000"/>
              <a:gd name="connsiteX182" fmla="*/ 4383389 w 7467600"/>
              <a:gd name="connsiteY182" fmla="*/ 4184369 h 6858000"/>
              <a:gd name="connsiteX183" fmla="*/ 4165508 w 7467600"/>
              <a:gd name="connsiteY183" fmla="*/ 4035196 h 6858000"/>
              <a:gd name="connsiteX184" fmla="*/ 4068162 w 7467600"/>
              <a:gd name="connsiteY184" fmla="*/ 3953394 h 6858000"/>
              <a:gd name="connsiteX185" fmla="*/ 3981416 w 7467600"/>
              <a:gd name="connsiteY185" fmla="*/ 3880482 h 6858000"/>
              <a:gd name="connsiteX186" fmla="*/ 3800147 w 7467600"/>
              <a:gd name="connsiteY186" fmla="*/ 3749872 h 6858000"/>
              <a:gd name="connsiteX187" fmla="*/ 3655073 w 7467600"/>
              <a:gd name="connsiteY187" fmla="*/ 3650884 h 6858000"/>
              <a:gd name="connsiteX188" fmla="*/ 3670252 w 7467600"/>
              <a:gd name="connsiteY188" fmla="*/ 3622798 h 6858000"/>
              <a:gd name="connsiteX189" fmla="*/ 3817258 w 7467600"/>
              <a:gd name="connsiteY189" fmla="*/ 3723577 h 6858000"/>
              <a:gd name="connsiteX190" fmla="*/ 4000461 w 7467600"/>
              <a:gd name="connsiteY190" fmla="*/ 3855966 h 6858000"/>
              <a:gd name="connsiteX191" fmla="*/ 4088180 w 7467600"/>
              <a:gd name="connsiteY191" fmla="*/ 3929774 h 6858000"/>
              <a:gd name="connsiteX192" fmla="*/ 4184555 w 7467600"/>
              <a:gd name="connsiteY192" fmla="*/ 4010683 h 6858000"/>
              <a:gd name="connsiteX193" fmla="*/ 4399563 w 7467600"/>
              <a:gd name="connsiteY193" fmla="*/ 4158106 h 6858000"/>
              <a:gd name="connsiteX194" fmla="*/ 4684469 w 7467600"/>
              <a:gd name="connsiteY194" fmla="*/ 4364680 h 6858000"/>
              <a:gd name="connsiteX195" fmla="*/ 4690271 w 7467600"/>
              <a:gd name="connsiteY195" fmla="*/ 4370034 h 6858000"/>
              <a:gd name="connsiteX196" fmla="*/ 4136093 w 7467600"/>
              <a:gd name="connsiteY196" fmla="*/ 3858466 h 6858000"/>
              <a:gd name="connsiteX197" fmla="*/ 3670252 w 7467600"/>
              <a:gd name="connsiteY197" fmla="*/ 3622798 h 6858000"/>
              <a:gd name="connsiteX198" fmla="*/ 4440129 w 7467600"/>
              <a:gd name="connsiteY198" fmla="*/ 3448571 h 6858000"/>
              <a:gd name="connsiteX199" fmla="*/ 4856525 w 7467600"/>
              <a:gd name="connsiteY199" fmla="*/ 3915351 h 6858000"/>
              <a:gd name="connsiteX200" fmla="*/ 5059055 w 7467600"/>
              <a:gd name="connsiteY200" fmla="*/ 4108918 h 6858000"/>
              <a:gd name="connsiteX201" fmla="*/ 5290070 w 7467600"/>
              <a:gd name="connsiteY201" fmla="*/ 4263619 h 6858000"/>
              <a:gd name="connsiteX202" fmla="*/ 4834991 w 7467600"/>
              <a:gd name="connsiteY202" fmla="*/ 3830985 h 6858000"/>
              <a:gd name="connsiteX203" fmla="*/ 4440129 w 7467600"/>
              <a:gd name="connsiteY203" fmla="*/ 3448571 h 6858000"/>
              <a:gd name="connsiteX204" fmla="*/ 4441737 w 7467600"/>
              <a:gd name="connsiteY204" fmla="*/ 3399734 h 6858000"/>
              <a:gd name="connsiteX205" fmla="*/ 4431236 w 7467600"/>
              <a:gd name="connsiteY205" fmla="*/ 3400954 h 6858000"/>
              <a:gd name="connsiteX206" fmla="*/ 4557150 w 7467600"/>
              <a:gd name="connsiteY206" fmla="*/ 3510023 h 6858000"/>
              <a:gd name="connsiteX207" fmla="*/ 4856936 w 7467600"/>
              <a:gd name="connsiteY207" fmla="*/ 3809146 h 6858000"/>
              <a:gd name="connsiteX208" fmla="*/ 5111996 w 7467600"/>
              <a:gd name="connsiteY208" fmla="*/ 4065759 h 6858000"/>
              <a:gd name="connsiteX209" fmla="*/ 5388878 w 7467600"/>
              <a:gd name="connsiteY209" fmla="*/ 4300185 h 6858000"/>
              <a:gd name="connsiteX210" fmla="*/ 5425556 w 7467600"/>
              <a:gd name="connsiteY210" fmla="*/ 4308967 h 6858000"/>
              <a:gd name="connsiteX211" fmla="*/ 4943646 w 7467600"/>
              <a:gd name="connsiteY211" fmla="*/ 3822916 h 6858000"/>
              <a:gd name="connsiteX212" fmla="*/ 4594837 w 7467600"/>
              <a:gd name="connsiteY212" fmla="*/ 3532274 h 6858000"/>
              <a:gd name="connsiteX213" fmla="*/ 4441737 w 7467600"/>
              <a:gd name="connsiteY213" fmla="*/ 3399734 h 6858000"/>
              <a:gd name="connsiteX214" fmla="*/ 5425834 w 7467600"/>
              <a:gd name="connsiteY214" fmla="*/ 3162785 h 6858000"/>
              <a:gd name="connsiteX215" fmla="*/ 5401644 w 7467600"/>
              <a:gd name="connsiteY215" fmla="*/ 3617847 h 6858000"/>
              <a:gd name="connsiteX216" fmla="*/ 5467256 w 7467600"/>
              <a:gd name="connsiteY216" fmla="*/ 4175494 h 6858000"/>
              <a:gd name="connsiteX217" fmla="*/ 5448069 w 7467600"/>
              <a:gd name="connsiteY217" fmla="*/ 3567554 h 6858000"/>
              <a:gd name="connsiteX218" fmla="*/ 5425834 w 7467600"/>
              <a:gd name="connsiteY218" fmla="*/ 3162785 h 6858000"/>
              <a:gd name="connsiteX219" fmla="*/ 1318687 w 7467600"/>
              <a:gd name="connsiteY219" fmla="*/ 3113840 h 6858000"/>
              <a:gd name="connsiteX220" fmla="*/ 1066793 w 7467600"/>
              <a:gd name="connsiteY220" fmla="*/ 3212171 h 6858000"/>
              <a:gd name="connsiteX221" fmla="*/ 993319 w 7467600"/>
              <a:gd name="connsiteY221" fmla="*/ 3247648 h 6858000"/>
              <a:gd name="connsiteX222" fmla="*/ 853081 w 7467600"/>
              <a:gd name="connsiteY222" fmla="*/ 3312410 h 6858000"/>
              <a:gd name="connsiteX223" fmla="*/ 805957 w 7467600"/>
              <a:gd name="connsiteY223" fmla="*/ 3330443 h 6858000"/>
              <a:gd name="connsiteX224" fmla="*/ 1318687 w 7467600"/>
              <a:gd name="connsiteY224" fmla="*/ 3113840 h 6858000"/>
              <a:gd name="connsiteX225" fmla="*/ 5453702 w 7467600"/>
              <a:gd name="connsiteY225" fmla="*/ 3090882 h 6858000"/>
              <a:gd name="connsiteX226" fmla="*/ 5480135 w 7467600"/>
              <a:gd name="connsiteY226" fmla="*/ 3565802 h 6858000"/>
              <a:gd name="connsiteX227" fmla="*/ 5499023 w 7467600"/>
              <a:gd name="connsiteY227" fmla="*/ 4166310 h 6858000"/>
              <a:gd name="connsiteX228" fmla="*/ 5547022 w 7467600"/>
              <a:gd name="connsiteY228" fmla="*/ 3607838 h 6858000"/>
              <a:gd name="connsiteX229" fmla="*/ 5515964 w 7467600"/>
              <a:gd name="connsiteY229" fmla="*/ 3378541 h 6858000"/>
              <a:gd name="connsiteX230" fmla="*/ 5453702 w 7467600"/>
              <a:gd name="connsiteY230" fmla="*/ 3090882 h 6858000"/>
              <a:gd name="connsiteX231" fmla="*/ 1238695 w 7467600"/>
              <a:gd name="connsiteY231" fmla="*/ 3076820 h 6858000"/>
              <a:gd name="connsiteX232" fmla="*/ 716371 w 7467600"/>
              <a:gd name="connsiteY232" fmla="*/ 3293249 h 6858000"/>
              <a:gd name="connsiteX233" fmla="*/ 579522 w 7467600"/>
              <a:gd name="connsiteY233" fmla="*/ 3371759 h 6858000"/>
              <a:gd name="connsiteX234" fmla="*/ 600288 w 7467600"/>
              <a:gd name="connsiteY234" fmla="*/ 3365555 h 6858000"/>
              <a:gd name="connsiteX235" fmla="*/ 840692 w 7467600"/>
              <a:gd name="connsiteY235" fmla="*/ 3284921 h 6858000"/>
              <a:gd name="connsiteX236" fmla="*/ 979248 w 7467600"/>
              <a:gd name="connsiteY236" fmla="*/ 3221003 h 6858000"/>
              <a:gd name="connsiteX237" fmla="*/ 1053282 w 7467600"/>
              <a:gd name="connsiteY237" fmla="*/ 3185247 h 6858000"/>
              <a:gd name="connsiteX238" fmla="*/ 1320603 w 7467600"/>
              <a:gd name="connsiteY238" fmla="*/ 3081281 h 6858000"/>
              <a:gd name="connsiteX239" fmla="*/ 1238695 w 7467600"/>
              <a:gd name="connsiteY239" fmla="*/ 3076820 h 6858000"/>
              <a:gd name="connsiteX240" fmla="*/ 5425627 w 7467600"/>
              <a:gd name="connsiteY240" fmla="*/ 2954192 h 6858000"/>
              <a:gd name="connsiteX241" fmla="*/ 5470770 w 7467600"/>
              <a:gd name="connsiteY241" fmla="*/ 3005435 h 6858000"/>
              <a:gd name="connsiteX242" fmla="*/ 5519779 w 7467600"/>
              <a:gd name="connsiteY242" fmla="*/ 4359223 h 6858000"/>
              <a:gd name="connsiteX243" fmla="*/ 5520293 w 7467600"/>
              <a:gd name="connsiteY243" fmla="*/ 4360602 h 6858000"/>
              <a:gd name="connsiteX244" fmla="*/ 5767221 w 7467600"/>
              <a:gd name="connsiteY244" fmla="*/ 4665564 h 6858000"/>
              <a:gd name="connsiteX245" fmla="*/ 6937169 w 7467600"/>
              <a:gd name="connsiteY245" fmla="*/ 4815941 h 6858000"/>
              <a:gd name="connsiteX246" fmla="*/ 6953922 w 7467600"/>
              <a:gd name="connsiteY246" fmla="*/ 4890068 h 6858000"/>
              <a:gd name="connsiteX247" fmla="*/ 6071359 w 7467600"/>
              <a:gd name="connsiteY247" fmla="*/ 4770770 h 6858000"/>
              <a:gd name="connsiteX248" fmla="*/ 6038839 w 7467600"/>
              <a:gd name="connsiteY248" fmla="*/ 4764474 h 6858000"/>
              <a:gd name="connsiteX249" fmla="*/ 6038706 w 7467600"/>
              <a:gd name="connsiteY249" fmla="*/ 4763847 h 6858000"/>
              <a:gd name="connsiteX250" fmla="*/ 6037784 w 7467600"/>
              <a:gd name="connsiteY250" fmla="*/ 4764270 h 6858000"/>
              <a:gd name="connsiteX251" fmla="*/ 6038839 w 7467600"/>
              <a:gd name="connsiteY251" fmla="*/ 4764474 h 6858000"/>
              <a:gd name="connsiteX252" fmla="*/ 6040338 w 7467600"/>
              <a:gd name="connsiteY252" fmla="*/ 4771418 h 6858000"/>
              <a:gd name="connsiteX253" fmla="*/ 6024488 w 7467600"/>
              <a:gd name="connsiteY253" fmla="*/ 4809903 h 6858000"/>
              <a:gd name="connsiteX254" fmla="*/ 5599771 w 7467600"/>
              <a:gd name="connsiteY254" fmla="*/ 5509652 h 6858000"/>
              <a:gd name="connsiteX255" fmla="*/ 5548843 w 7467600"/>
              <a:gd name="connsiteY255" fmla="*/ 5563845 h 6858000"/>
              <a:gd name="connsiteX256" fmla="*/ 5940952 w 7467600"/>
              <a:gd name="connsiteY256" fmla="*/ 6250028 h 6858000"/>
              <a:gd name="connsiteX257" fmla="*/ 6043441 w 7467600"/>
              <a:gd name="connsiteY257" fmla="*/ 6665847 h 6858000"/>
              <a:gd name="connsiteX258" fmla="*/ 6093432 w 7467600"/>
              <a:gd name="connsiteY258" fmla="*/ 6858000 h 6858000"/>
              <a:gd name="connsiteX259" fmla="*/ 6034344 w 7467600"/>
              <a:gd name="connsiteY259" fmla="*/ 6858000 h 6858000"/>
              <a:gd name="connsiteX260" fmla="*/ 6026679 w 7467600"/>
              <a:gd name="connsiteY260" fmla="*/ 6836959 h 6858000"/>
              <a:gd name="connsiteX261" fmla="*/ 5800441 w 7467600"/>
              <a:gd name="connsiteY261" fmla="*/ 6335286 h 6858000"/>
              <a:gd name="connsiteX262" fmla="*/ 5526562 w 7467600"/>
              <a:gd name="connsiteY262" fmla="*/ 5705388 h 6858000"/>
              <a:gd name="connsiteX263" fmla="*/ 5519640 w 7467600"/>
              <a:gd name="connsiteY263" fmla="*/ 5683774 h 6858000"/>
              <a:gd name="connsiteX264" fmla="*/ 5844559 w 7467600"/>
              <a:gd name="connsiteY264" fmla="*/ 6553349 h 6858000"/>
              <a:gd name="connsiteX265" fmla="*/ 5975994 w 7467600"/>
              <a:gd name="connsiteY265" fmla="*/ 6858000 h 6858000"/>
              <a:gd name="connsiteX266" fmla="*/ 5898547 w 7467600"/>
              <a:gd name="connsiteY266" fmla="*/ 6858000 h 6858000"/>
              <a:gd name="connsiteX267" fmla="*/ 5682041 w 7467600"/>
              <a:gd name="connsiteY267" fmla="*/ 6355860 h 6858000"/>
              <a:gd name="connsiteX268" fmla="*/ 5461758 w 7467600"/>
              <a:gd name="connsiteY268" fmla="*/ 5820220 h 6858000"/>
              <a:gd name="connsiteX269" fmla="*/ 5237282 w 7467600"/>
              <a:gd name="connsiteY269" fmla="*/ 6579086 h 6858000"/>
              <a:gd name="connsiteX270" fmla="*/ 5115009 w 7467600"/>
              <a:gd name="connsiteY270" fmla="*/ 6858000 h 6858000"/>
              <a:gd name="connsiteX271" fmla="*/ 5028074 w 7467600"/>
              <a:gd name="connsiteY271" fmla="*/ 6858000 h 6858000"/>
              <a:gd name="connsiteX272" fmla="*/ 5079508 w 7467600"/>
              <a:gd name="connsiteY272" fmla="*/ 6749074 h 6858000"/>
              <a:gd name="connsiteX273" fmla="*/ 5371846 w 7467600"/>
              <a:gd name="connsiteY273" fmla="*/ 5924413 h 6858000"/>
              <a:gd name="connsiteX274" fmla="*/ 5270512 w 7467600"/>
              <a:gd name="connsiteY274" fmla="*/ 6138975 h 6858000"/>
              <a:gd name="connsiteX275" fmla="*/ 5062409 w 7467600"/>
              <a:gd name="connsiteY275" fmla="*/ 6653544 h 6858000"/>
              <a:gd name="connsiteX276" fmla="*/ 5036628 w 7467600"/>
              <a:gd name="connsiteY276" fmla="*/ 6754247 h 6858000"/>
              <a:gd name="connsiteX277" fmla="*/ 5009112 w 7467600"/>
              <a:gd name="connsiteY277" fmla="*/ 6858000 h 6858000"/>
              <a:gd name="connsiteX278" fmla="*/ 4976679 w 7467600"/>
              <a:gd name="connsiteY278" fmla="*/ 6858000 h 6858000"/>
              <a:gd name="connsiteX279" fmla="*/ 5006537 w 7467600"/>
              <a:gd name="connsiteY279" fmla="*/ 6747068 h 6858000"/>
              <a:gd name="connsiteX280" fmla="*/ 5032723 w 7467600"/>
              <a:gd name="connsiteY280" fmla="*/ 6644957 h 6858000"/>
              <a:gd name="connsiteX281" fmla="*/ 5242949 w 7467600"/>
              <a:gd name="connsiteY281" fmla="*/ 6125175 h 6858000"/>
              <a:gd name="connsiteX282" fmla="*/ 5286321 w 7467600"/>
              <a:gd name="connsiteY282" fmla="*/ 6033555 h 6858000"/>
              <a:gd name="connsiteX283" fmla="*/ 5008210 w 7467600"/>
              <a:gd name="connsiteY283" fmla="*/ 6649194 h 6858000"/>
              <a:gd name="connsiteX284" fmla="*/ 4986321 w 7467600"/>
              <a:gd name="connsiteY284" fmla="*/ 6765687 h 6858000"/>
              <a:gd name="connsiteX285" fmla="*/ 4973474 w 7467600"/>
              <a:gd name="connsiteY285" fmla="*/ 6858000 h 6858000"/>
              <a:gd name="connsiteX286" fmla="*/ 4907178 w 7467600"/>
              <a:gd name="connsiteY286" fmla="*/ 6858000 h 6858000"/>
              <a:gd name="connsiteX287" fmla="*/ 4910810 w 7467600"/>
              <a:gd name="connsiteY287" fmla="*/ 6829660 h 6858000"/>
              <a:gd name="connsiteX288" fmla="*/ 4987461 w 7467600"/>
              <a:gd name="connsiteY288" fmla="*/ 6432994 h 6858000"/>
              <a:gd name="connsiteX289" fmla="*/ 5179262 w 7467600"/>
              <a:gd name="connsiteY289" fmla="*/ 6035044 h 6858000"/>
              <a:gd name="connsiteX290" fmla="*/ 4689678 w 7467600"/>
              <a:gd name="connsiteY290" fmla="*/ 6440241 h 6858000"/>
              <a:gd name="connsiteX291" fmla="*/ 4477543 w 7467600"/>
              <a:gd name="connsiteY291" fmla="*/ 6674836 h 6858000"/>
              <a:gd name="connsiteX292" fmla="*/ 4329957 w 7467600"/>
              <a:gd name="connsiteY292" fmla="*/ 6858000 h 6858000"/>
              <a:gd name="connsiteX293" fmla="*/ 4218595 w 7467600"/>
              <a:gd name="connsiteY293" fmla="*/ 6858000 h 6858000"/>
              <a:gd name="connsiteX294" fmla="*/ 4368888 w 7467600"/>
              <a:gd name="connsiteY294" fmla="*/ 6668412 h 6858000"/>
              <a:gd name="connsiteX295" fmla="*/ 4563091 w 7467600"/>
              <a:gd name="connsiteY295" fmla="*/ 6442508 h 6858000"/>
              <a:gd name="connsiteX296" fmla="*/ 5387324 w 7467600"/>
              <a:gd name="connsiteY296" fmla="*/ 5705830 h 6858000"/>
              <a:gd name="connsiteX297" fmla="*/ 5073620 w 7467600"/>
              <a:gd name="connsiteY297" fmla="*/ 5955437 h 6858000"/>
              <a:gd name="connsiteX298" fmla="*/ 4689789 w 7467600"/>
              <a:gd name="connsiteY298" fmla="*/ 6268382 h 6858000"/>
              <a:gd name="connsiteX299" fmla="*/ 4418722 w 7467600"/>
              <a:gd name="connsiteY299" fmla="*/ 6570886 h 6858000"/>
              <a:gd name="connsiteX300" fmla="*/ 4214944 w 7467600"/>
              <a:gd name="connsiteY300" fmla="*/ 6858000 h 6858000"/>
              <a:gd name="connsiteX301" fmla="*/ 4177898 w 7467600"/>
              <a:gd name="connsiteY301" fmla="*/ 6858000 h 6858000"/>
              <a:gd name="connsiteX302" fmla="*/ 4391597 w 7467600"/>
              <a:gd name="connsiteY302" fmla="*/ 6556370 h 6858000"/>
              <a:gd name="connsiteX303" fmla="*/ 4668889 w 7467600"/>
              <a:gd name="connsiteY303" fmla="*/ 6246399 h 6858000"/>
              <a:gd name="connsiteX304" fmla="*/ 5055427 w 7467600"/>
              <a:gd name="connsiteY304" fmla="*/ 5931476 h 6858000"/>
              <a:gd name="connsiteX305" fmla="*/ 5371814 w 7467600"/>
              <a:gd name="connsiteY305" fmla="*/ 5678975 h 6858000"/>
              <a:gd name="connsiteX306" fmla="*/ 4987918 w 7467600"/>
              <a:gd name="connsiteY306" fmla="*/ 5838701 h 6858000"/>
              <a:gd name="connsiteX307" fmla="*/ 4317146 w 7467600"/>
              <a:gd name="connsiteY307" fmla="*/ 6587716 h 6858000"/>
              <a:gd name="connsiteX308" fmla="*/ 4171627 w 7467600"/>
              <a:gd name="connsiteY308" fmla="*/ 6858000 h 6858000"/>
              <a:gd name="connsiteX309" fmla="*/ 4081585 w 7467600"/>
              <a:gd name="connsiteY309" fmla="*/ 6858000 h 6858000"/>
              <a:gd name="connsiteX310" fmla="*/ 4238603 w 7467600"/>
              <a:gd name="connsiteY310" fmla="*/ 6559341 h 6858000"/>
              <a:gd name="connsiteX311" fmla="*/ 4778333 w 7467600"/>
              <a:gd name="connsiteY311" fmla="*/ 5873626 h 6858000"/>
              <a:gd name="connsiteX312" fmla="*/ 5414185 w 7467600"/>
              <a:gd name="connsiteY312" fmla="*/ 5573882 h 6858000"/>
              <a:gd name="connsiteX313" fmla="*/ 5959648 w 7467600"/>
              <a:gd name="connsiteY313" fmla="*/ 4760797 h 6858000"/>
              <a:gd name="connsiteX314" fmla="*/ 5355019 w 7467600"/>
              <a:gd name="connsiteY314" fmla="*/ 4734672 h 6858000"/>
              <a:gd name="connsiteX315" fmla="*/ 5083565 w 7467600"/>
              <a:gd name="connsiteY315" fmla="*/ 5179121 h 6858000"/>
              <a:gd name="connsiteX316" fmla="*/ 4713577 w 7467600"/>
              <a:gd name="connsiteY316" fmla="*/ 5616803 h 6858000"/>
              <a:gd name="connsiteX317" fmla="*/ 3989559 w 7467600"/>
              <a:gd name="connsiteY317" fmla="*/ 6145945 h 6858000"/>
              <a:gd name="connsiteX318" fmla="*/ 3939824 w 7467600"/>
              <a:gd name="connsiteY318" fmla="*/ 6066900 h 6858000"/>
              <a:gd name="connsiteX319" fmla="*/ 4584537 w 7467600"/>
              <a:gd name="connsiteY319" fmla="*/ 5324826 h 6858000"/>
              <a:gd name="connsiteX320" fmla="*/ 5037105 w 7467600"/>
              <a:gd name="connsiteY320" fmla="*/ 5088765 h 6858000"/>
              <a:gd name="connsiteX321" fmla="*/ 5039930 w 7467600"/>
              <a:gd name="connsiteY321" fmla="*/ 5089585 h 6858000"/>
              <a:gd name="connsiteX322" fmla="*/ 5263764 w 7467600"/>
              <a:gd name="connsiteY322" fmla="*/ 4735525 h 6858000"/>
              <a:gd name="connsiteX323" fmla="*/ 4086300 w 7467600"/>
              <a:gd name="connsiteY323" fmla="*/ 4884599 h 6858000"/>
              <a:gd name="connsiteX324" fmla="*/ 4085485 w 7467600"/>
              <a:gd name="connsiteY324" fmla="*/ 4899070 h 6858000"/>
              <a:gd name="connsiteX325" fmla="*/ 3871915 w 7467600"/>
              <a:gd name="connsiteY325" fmla="*/ 5253645 h 6858000"/>
              <a:gd name="connsiteX326" fmla="*/ 3799374 w 7467600"/>
              <a:gd name="connsiteY326" fmla="*/ 5466127 h 6858000"/>
              <a:gd name="connsiteX327" fmla="*/ 3498850 w 7467600"/>
              <a:gd name="connsiteY327" fmla="*/ 6661888 h 6858000"/>
              <a:gd name="connsiteX328" fmla="*/ 3399216 w 7467600"/>
              <a:gd name="connsiteY328" fmla="*/ 6858000 h 6858000"/>
              <a:gd name="connsiteX329" fmla="*/ 3303688 w 7467600"/>
              <a:gd name="connsiteY329" fmla="*/ 6858000 h 6858000"/>
              <a:gd name="connsiteX330" fmla="*/ 3391774 w 7467600"/>
              <a:gd name="connsiteY330" fmla="*/ 6697181 h 6858000"/>
              <a:gd name="connsiteX331" fmla="*/ 3735540 w 7467600"/>
              <a:gd name="connsiteY331" fmla="*/ 5546923 h 6858000"/>
              <a:gd name="connsiteX332" fmla="*/ 3729438 w 7467600"/>
              <a:gd name="connsiteY332" fmla="*/ 5569058 h 6858000"/>
              <a:gd name="connsiteX333" fmla="*/ 3707782 w 7467600"/>
              <a:gd name="connsiteY333" fmla="*/ 5644908 h 6858000"/>
              <a:gd name="connsiteX334" fmla="*/ 3583827 w 7467600"/>
              <a:gd name="connsiteY334" fmla="*/ 6039215 h 6858000"/>
              <a:gd name="connsiteX335" fmla="*/ 3547861 w 7467600"/>
              <a:gd name="connsiteY335" fmla="*/ 6129609 h 6858000"/>
              <a:gd name="connsiteX336" fmla="*/ 3490905 w 7467600"/>
              <a:gd name="connsiteY336" fmla="*/ 6277660 h 6858000"/>
              <a:gd name="connsiteX337" fmla="*/ 3455859 w 7467600"/>
              <a:gd name="connsiteY337" fmla="*/ 6391301 h 6858000"/>
              <a:gd name="connsiteX338" fmla="*/ 3429112 w 7467600"/>
              <a:gd name="connsiteY338" fmla="*/ 6479469 h 6858000"/>
              <a:gd name="connsiteX339" fmla="*/ 3304862 w 7467600"/>
              <a:gd name="connsiteY339" fmla="*/ 6796476 h 6858000"/>
              <a:gd name="connsiteX340" fmla="*/ 3276071 w 7467600"/>
              <a:gd name="connsiteY340" fmla="*/ 6858000 h 6858000"/>
              <a:gd name="connsiteX341" fmla="*/ 3240805 w 7467600"/>
              <a:gd name="connsiteY341" fmla="*/ 6858000 h 6858000"/>
              <a:gd name="connsiteX342" fmla="*/ 3275917 w 7467600"/>
              <a:gd name="connsiteY342" fmla="*/ 6783192 h 6858000"/>
              <a:gd name="connsiteX343" fmla="*/ 3399358 w 7467600"/>
              <a:gd name="connsiteY343" fmla="*/ 6469011 h 6858000"/>
              <a:gd name="connsiteX344" fmla="*/ 3425650 w 7467600"/>
              <a:gd name="connsiteY344" fmla="*/ 6381333 h 6858000"/>
              <a:gd name="connsiteX345" fmla="*/ 3460661 w 7467600"/>
              <a:gd name="connsiteY345" fmla="*/ 6266763 h 6858000"/>
              <a:gd name="connsiteX346" fmla="*/ 3518021 w 7467600"/>
              <a:gd name="connsiteY346" fmla="*/ 6117298 h 6858000"/>
              <a:gd name="connsiteX347" fmla="*/ 3554035 w 7467600"/>
              <a:gd name="connsiteY347" fmla="*/ 6027832 h 6858000"/>
              <a:gd name="connsiteX348" fmla="*/ 3677174 w 7467600"/>
              <a:gd name="connsiteY348" fmla="*/ 5636351 h 6858000"/>
              <a:gd name="connsiteX349" fmla="*/ 3698819 w 7467600"/>
              <a:gd name="connsiteY349" fmla="*/ 5560503 h 6858000"/>
              <a:gd name="connsiteX350" fmla="*/ 3702094 w 7467600"/>
              <a:gd name="connsiteY350" fmla="*/ 5549194 h 6858000"/>
              <a:gd name="connsiteX351" fmla="*/ 3398355 w 7467600"/>
              <a:gd name="connsiteY351" fmla="*/ 6094603 h 6858000"/>
              <a:gd name="connsiteX352" fmla="*/ 3193941 w 7467600"/>
              <a:gd name="connsiteY352" fmla="*/ 6798775 h 6858000"/>
              <a:gd name="connsiteX353" fmla="*/ 3184140 w 7467600"/>
              <a:gd name="connsiteY353" fmla="*/ 6858000 h 6858000"/>
              <a:gd name="connsiteX354" fmla="*/ 3099978 w 7467600"/>
              <a:gd name="connsiteY354" fmla="*/ 6858000 h 6858000"/>
              <a:gd name="connsiteX355" fmla="*/ 3101556 w 7467600"/>
              <a:gd name="connsiteY355" fmla="*/ 6843337 h 6858000"/>
              <a:gd name="connsiteX356" fmla="*/ 3370162 w 7467600"/>
              <a:gd name="connsiteY356" fmla="*/ 5785550 h 6858000"/>
              <a:gd name="connsiteX357" fmla="*/ 3746477 w 7467600"/>
              <a:gd name="connsiteY357" fmla="*/ 5377889 h 6858000"/>
              <a:gd name="connsiteX358" fmla="*/ 3863399 w 7467600"/>
              <a:gd name="connsiteY358" fmla="*/ 5087257 h 6858000"/>
              <a:gd name="connsiteX359" fmla="*/ 3968712 w 7467600"/>
              <a:gd name="connsiteY359" fmla="*/ 4913989 h 6858000"/>
              <a:gd name="connsiteX360" fmla="*/ 2792390 w 7467600"/>
              <a:gd name="connsiteY360" fmla="*/ 5382974 h 6858000"/>
              <a:gd name="connsiteX361" fmla="*/ 2714982 w 7467600"/>
              <a:gd name="connsiteY361" fmla="*/ 5427051 h 6858000"/>
              <a:gd name="connsiteX362" fmla="*/ 2813361 w 7467600"/>
              <a:gd name="connsiteY362" fmla="*/ 6023912 h 6858000"/>
              <a:gd name="connsiteX363" fmla="*/ 2688430 w 7467600"/>
              <a:gd name="connsiteY363" fmla="*/ 6801564 h 6858000"/>
              <a:gd name="connsiteX364" fmla="*/ 2629626 w 7467600"/>
              <a:gd name="connsiteY364" fmla="*/ 6763394 h 6858000"/>
              <a:gd name="connsiteX365" fmla="*/ 2565328 w 7467600"/>
              <a:gd name="connsiteY365" fmla="*/ 5516399 h 6858000"/>
              <a:gd name="connsiteX366" fmla="*/ 1922999 w 7467600"/>
              <a:gd name="connsiteY366" fmla="*/ 5980343 h 6858000"/>
              <a:gd name="connsiteX367" fmla="*/ 1950261 w 7467600"/>
              <a:gd name="connsiteY367" fmla="*/ 6405858 h 6858000"/>
              <a:gd name="connsiteX368" fmla="*/ 2365554 w 7467600"/>
              <a:gd name="connsiteY368" fmla="*/ 6759107 h 6858000"/>
              <a:gd name="connsiteX369" fmla="*/ 2424142 w 7467600"/>
              <a:gd name="connsiteY369" fmla="*/ 6858000 h 6858000"/>
              <a:gd name="connsiteX370" fmla="*/ 2395994 w 7467600"/>
              <a:gd name="connsiteY370" fmla="*/ 6858000 h 6858000"/>
              <a:gd name="connsiteX371" fmla="*/ 2392863 w 7467600"/>
              <a:gd name="connsiteY371" fmla="*/ 6852964 h 6858000"/>
              <a:gd name="connsiteX372" fmla="*/ 2017589 w 7467600"/>
              <a:gd name="connsiteY372" fmla="*/ 6493982 h 6858000"/>
              <a:gd name="connsiteX373" fmla="*/ 2147336 w 7467600"/>
              <a:gd name="connsiteY373" fmla="*/ 6594052 h 6858000"/>
              <a:gd name="connsiteX374" fmla="*/ 2207047 w 7467600"/>
              <a:gd name="connsiteY374" fmla="*/ 6654540 h 6858000"/>
              <a:gd name="connsiteX375" fmla="*/ 2299106 w 7467600"/>
              <a:gd name="connsiteY375" fmla="*/ 6778931 h 6858000"/>
              <a:gd name="connsiteX376" fmla="*/ 2314430 w 7467600"/>
              <a:gd name="connsiteY376" fmla="*/ 6801144 h 6858000"/>
              <a:gd name="connsiteX377" fmla="*/ 2352406 w 7467600"/>
              <a:gd name="connsiteY377" fmla="*/ 6858000 h 6858000"/>
              <a:gd name="connsiteX378" fmla="*/ 2314492 w 7467600"/>
              <a:gd name="connsiteY378" fmla="*/ 6858000 h 6858000"/>
              <a:gd name="connsiteX379" fmla="*/ 2288095 w 7467600"/>
              <a:gd name="connsiteY379" fmla="*/ 6818030 h 6858000"/>
              <a:gd name="connsiteX380" fmla="*/ 2272768 w 7467600"/>
              <a:gd name="connsiteY380" fmla="*/ 6795822 h 6858000"/>
              <a:gd name="connsiteX381" fmla="*/ 2182715 w 7467600"/>
              <a:gd name="connsiteY381" fmla="*/ 6675071 h 6858000"/>
              <a:gd name="connsiteX382" fmla="*/ 2032061 w 7467600"/>
              <a:gd name="connsiteY382" fmla="*/ 6541380 h 6858000"/>
              <a:gd name="connsiteX383" fmla="*/ 2257220 w 7467600"/>
              <a:gd name="connsiteY383" fmla="*/ 6826257 h 6858000"/>
              <a:gd name="connsiteX384" fmla="*/ 2281324 w 7467600"/>
              <a:gd name="connsiteY384" fmla="*/ 6858000 h 6858000"/>
              <a:gd name="connsiteX385" fmla="*/ 2242860 w 7467600"/>
              <a:gd name="connsiteY385" fmla="*/ 6858000 h 6858000"/>
              <a:gd name="connsiteX386" fmla="*/ 2232818 w 7467600"/>
              <a:gd name="connsiteY386" fmla="*/ 6844926 h 6858000"/>
              <a:gd name="connsiteX387" fmla="*/ 1990172 w 7467600"/>
              <a:gd name="connsiteY387" fmla="*/ 6542121 h 6858000"/>
              <a:gd name="connsiteX388" fmla="*/ 2124090 w 7467600"/>
              <a:gd name="connsiteY388" fmla="*/ 6761017 h 6858000"/>
              <a:gd name="connsiteX389" fmla="*/ 2200380 w 7467600"/>
              <a:gd name="connsiteY389" fmla="*/ 6858000 h 6858000"/>
              <a:gd name="connsiteX390" fmla="*/ 2147507 w 7467600"/>
              <a:gd name="connsiteY390" fmla="*/ 6858000 h 6858000"/>
              <a:gd name="connsiteX391" fmla="*/ 2070668 w 7467600"/>
              <a:gd name="connsiteY391" fmla="*/ 6761520 h 6858000"/>
              <a:gd name="connsiteX392" fmla="*/ 1975142 w 7467600"/>
              <a:gd name="connsiteY392" fmla="*/ 6585570 h 6858000"/>
              <a:gd name="connsiteX393" fmla="*/ 2050035 w 7467600"/>
              <a:gd name="connsiteY393" fmla="*/ 6813345 h 6858000"/>
              <a:gd name="connsiteX394" fmla="*/ 2063025 w 7467600"/>
              <a:gd name="connsiteY394" fmla="*/ 6858000 h 6858000"/>
              <a:gd name="connsiteX395" fmla="*/ 2021675 w 7467600"/>
              <a:gd name="connsiteY395" fmla="*/ 6858000 h 6858000"/>
              <a:gd name="connsiteX396" fmla="*/ 2019308 w 7467600"/>
              <a:gd name="connsiteY396" fmla="*/ 6847118 h 6858000"/>
              <a:gd name="connsiteX397" fmla="*/ 1938835 w 7467600"/>
              <a:gd name="connsiteY397" fmla="*/ 6551160 h 6858000"/>
              <a:gd name="connsiteX398" fmla="*/ 1953230 w 7467600"/>
              <a:gd name="connsiteY398" fmla="*/ 6759699 h 6858000"/>
              <a:gd name="connsiteX399" fmla="*/ 1956763 w 7467600"/>
              <a:gd name="connsiteY399" fmla="*/ 6778191 h 6858000"/>
              <a:gd name="connsiteX400" fmla="*/ 1967925 w 7467600"/>
              <a:gd name="connsiteY400" fmla="*/ 6858000 h 6858000"/>
              <a:gd name="connsiteX401" fmla="*/ 1936622 w 7467600"/>
              <a:gd name="connsiteY401" fmla="*/ 6858000 h 6858000"/>
              <a:gd name="connsiteX402" fmla="*/ 1926261 w 7467600"/>
              <a:gd name="connsiteY402" fmla="*/ 6784064 h 6858000"/>
              <a:gd name="connsiteX403" fmla="*/ 1922724 w 7467600"/>
              <a:gd name="connsiteY403" fmla="*/ 6765577 h 6858000"/>
              <a:gd name="connsiteX404" fmla="*/ 1904650 w 7467600"/>
              <a:gd name="connsiteY404" fmla="*/ 6639616 h 6858000"/>
              <a:gd name="connsiteX405" fmla="*/ 1885273 w 7467600"/>
              <a:gd name="connsiteY405" fmla="*/ 6858000 h 6858000"/>
              <a:gd name="connsiteX406" fmla="*/ 1854363 w 7467600"/>
              <a:gd name="connsiteY406" fmla="*/ 6858000 h 6858000"/>
              <a:gd name="connsiteX407" fmla="*/ 1880391 w 7467600"/>
              <a:gd name="connsiteY407" fmla="*/ 6603796 h 6858000"/>
              <a:gd name="connsiteX408" fmla="*/ 1818273 w 7467600"/>
              <a:gd name="connsiteY408" fmla="*/ 6715729 h 6858000"/>
              <a:gd name="connsiteX409" fmla="*/ 1794691 w 7467600"/>
              <a:gd name="connsiteY409" fmla="*/ 6843239 h 6858000"/>
              <a:gd name="connsiteX410" fmla="*/ 1794914 w 7467600"/>
              <a:gd name="connsiteY410" fmla="*/ 6858000 h 6858000"/>
              <a:gd name="connsiteX411" fmla="*/ 1746128 w 7467600"/>
              <a:gd name="connsiteY411" fmla="*/ 6858000 h 6858000"/>
              <a:gd name="connsiteX412" fmla="*/ 1753934 w 7467600"/>
              <a:gd name="connsiteY412" fmla="*/ 6724796 h 6858000"/>
              <a:gd name="connsiteX413" fmla="*/ 1792053 w 7467600"/>
              <a:gd name="connsiteY413" fmla="*/ 6572396 h 6858000"/>
              <a:gd name="connsiteX414" fmla="*/ 1862248 w 7467600"/>
              <a:gd name="connsiteY414" fmla="*/ 6266397 h 6858000"/>
              <a:gd name="connsiteX415" fmla="*/ 1862250 w 7467600"/>
              <a:gd name="connsiteY415" fmla="*/ 6033531 h 6858000"/>
              <a:gd name="connsiteX416" fmla="*/ 1211999 w 7467600"/>
              <a:gd name="connsiteY416" fmla="*/ 6683610 h 6858000"/>
              <a:gd name="connsiteX417" fmla="*/ 1213266 w 7467600"/>
              <a:gd name="connsiteY417" fmla="*/ 6691947 h 6858000"/>
              <a:gd name="connsiteX418" fmla="*/ 1203370 w 7467600"/>
              <a:gd name="connsiteY418" fmla="*/ 6850676 h 6858000"/>
              <a:gd name="connsiteX419" fmla="*/ 1203671 w 7467600"/>
              <a:gd name="connsiteY419" fmla="*/ 6858000 h 6858000"/>
              <a:gd name="connsiteX420" fmla="*/ 1143180 w 7467600"/>
              <a:gd name="connsiteY420" fmla="*/ 6858000 h 6858000"/>
              <a:gd name="connsiteX421" fmla="*/ 1142176 w 7467600"/>
              <a:gd name="connsiteY421" fmla="*/ 6766045 h 6858000"/>
              <a:gd name="connsiteX422" fmla="*/ 1067484 w 7467600"/>
              <a:gd name="connsiteY422" fmla="*/ 6858000 h 6858000"/>
              <a:gd name="connsiteX423" fmla="*/ 953928 w 7467600"/>
              <a:gd name="connsiteY423" fmla="*/ 6858000 h 6858000"/>
              <a:gd name="connsiteX424" fmla="*/ 959715 w 7467600"/>
              <a:gd name="connsiteY424" fmla="*/ 6850185 h 6858000"/>
              <a:gd name="connsiteX425" fmla="*/ 1483788 w 7467600"/>
              <a:gd name="connsiteY425" fmla="*/ 6259174 h 6858000"/>
              <a:gd name="connsiteX426" fmla="*/ 1100671 w 7467600"/>
              <a:gd name="connsiteY426" fmla="*/ 6252137 h 6858000"/>
              <a:gd name="connsiteX427" fmla="*/ 1090144 w 7467600"/>
              <a:gd name="connsiteY427" fmla="*/ 6256748 h 6858000"/>
              <a:gd name="connsiteX428" fmla="*/ 1095872 w 7467600"/>
              <a:gd name="connsiteY428" fmla="*/ 6271892 h 6858000"/>
              <a:gd name="connsiteX429" fmla="*/ 262785 w 7467600"/>
              <a:gd name="connsiteY429" fmla="*/ 6845450 h 6858000"/>
              <a:gd name="connsiteX430" fmla="*/ 209968 w 7467600"/>
              <a:gd name="connsiteY430" fmla="*/ 6770713 h 6858000"/>
              <a:gd name="connsiteX431" fmla="*/ 873460 w 7467600"/>
              <a:gd name="connsiteY431" fmla="*/ 6253768 h 6858000"/>
              <a:gd name="connsiteX432" fmla="*/ 192686 w 7467600"/>
              <a:gd name="connsiteY432" fmla="*/ 5849257 h 6858000"/>
              <a:gd name="connsiteX433" fmla="*/ 4696 w 7467600"/>
              <a:gd name="connsiteY433" fmla="*/ 5697668 h 6858000"/>
              <a:gd name="connsiteX434" fmla="*/ 0 w 7467600"/>
              <a:gd name="connsiteY434" fmla="*/ 5689984 h 6858000"/>
              <a:gd name="connsiteX435" fmla="*/ 0 w 7467600"/>
              <a:gd name="connsiteY435" fmla="*/ 5513472 h 6858000"/>
              <a:gd name="connsiteX436" fmla="*/ 174101 w 7467600"/>
              <a:gd name="connsiteY436" fmla="*/ 5620277 h 6858000"/>
              <a:gd name="connsiteX437" fmla="*/ 891800 w 7467600"/>
              <a:gd name="connsiteY437" fmla="*/ 6036935 h 6858000"/>
              <a:gd name="connsiteX438" fmla="*/ 1072219 w 7467600"/>
              <a:gd name="connsiteY438" fmla="*/ 6169443 h 6858000"/>
              <a:gd name="connsiteX439" fmla="*/ 1074117 w 7467600"/>
              <a:gd name="connsiteY439" fmla="*/ 6170301 h 6858000"/>
              <a:gd name="connsiteX440" fmla="*/ 1083114 w 7467600"/>
              <a:gd name="connsiteY440" fmla="*/ 6174131 h 6858000"/>
              <a:gd name="connsiteX441" fmla="*/ 1543010 w 7467600"/>
              <a:gd name="connsiteY441" fmla="*/ 6191140 h 6858000"/>
              <a:gd name="connsiteX442" fmla="*/ 1551080 w 7467600"/>
              <a:gd name="connsiteY442" fmla="*/ 6195006 h 6858000"/>
              <a:gd name="connsiteX443" fmla="*/ 2345443 w 7467600"/>
              <a:gd name="connsiteY443" fmla="*/ 5549882 h 6858000"/>
              <a:gd name="connsiteX444" fmla="*/ 1721499 w 7467600"/>
              <a:gd name="connsiteY444" fmla="*/ 5599969 h 6858000"/>
              <a:gd name="connsiteX445" fmla="*/ 767716 w 7467600"/>
              <a:gd name="connsiteY445" fmla="*/ 5472768 h 6858000"/>
              <a:gd name="connsiteX446" fmla="*/ 722147 w 7467600"/>
              <a:gd name="connsiteY446" fmla="*/ 5393091 h 6858000"/>
              <a:gd name="connsiteX447" fmla="*/ 1485552 w 7467600"/>
              <a:gd name="connsiteY447" fmla="*/ 5313202 h 6858000"/>
              <a:gd name="connsiteX448" fmla="*/ 2143004 w 7467600"/>
              <a:gd name="connsiteY448" fmla="*/ 5402420 h 6858000"/>
              <a:gd name="connsiteX449" fmla="*/ 1933391 w 7467600"/>
              <a:gd name="connsiteY449" fmla="*/ 5156971 h 6858000"/>
              <a:gd name="connsiteX450" fmla="*/ 1827118 w 7467600"/>
              <a:gd name="connsiteY450" fmla="*/ 4968410 h 6858000"/>
              <a:gd name="connsiteX451" fmla="*/ 1837349 w 7467600"/>
              <a:gd name="connsiteY451" fmla="*/ 4956357 h 6858000"/>
              <a:gd name="connsiteX452" fmla="*/ 2162835 w 7467600"/>
              <a:gd name="connsiteY452" fmla="*/ 5187853 h 6858000"/>
              <a:gd name="connsiteX453" fmla="*/ 2257167 w 7467600"/>
              <a:gd name="connsiteY453" fmla="*/ 5462123 h 6858000"/>
              <a:gd name="connsiteX454" fmla="*/ 2261598 w 7467600"/>
              <a:gd name="connsiteY454" fmla="*/ 5467998 h 6858000"/>
              <a:gd name="connsiteX455" fmla="*/ 2437177 w 7467600"/>
              <a:gd name="connsiteY455" fmla="*/ 5479608 h 6858000"/>
              <a:gd name="connsiteX456" fmla="*/ 2445247 w 7467600"/>
              <a:gd name="connsiteY456" fmla="*/ 5483476 h 6858000"/>
              <a:gd name="connsiteX457" fmla="*/ 2743626 w 7467600"/>
              <a:gd name="connsiteY457" fmla="*/ 5304819 h 6858000"/>
              <a:gd name="connsiteX458" fmla="*/ 3048102 w 7467600"/>
              <a:gd name="connsiteY458" fmla="*/ 5150595 h 6858000"/>
              <a:gd name="connsiteX459" fmla="*/ 1799414 w 7467600"/>
              <a:gd name="connsiteY459" fmla="*/ 4694732 h 6858000"/>
              <a:gd name="connsiteX460" fmla="*/ 1771735 w 7467600"/>
              <a:gd name="connsiteY460" fmla="*/ 4619929 h 6858000"/>
              <a:gd name="connsiteX461" fmla="*/ 3104273 w 7467600"/>
              <a:gd name="connsiteY461" fmla="*/ 5076159 h 6858000"/>
              <a:gd name="connsiteX462" fmla="*/ 3113245 w 7467600"/>
              <a:gd name="connsiteY462" fmla="*/ 5090705 h 6858000"/>
              <a:gd name="connsiteX463" fmla="*/ 3126294 w 7467600"/>
              <a:gd name="connsiteY463" fmla="*/ 5114400 h 6858000"/>
              <a:gd name="connsiteX464" fmla="*/ 3937433 w 7467600"/>
              <a:gd name="connsiteY464" fmla="*/ 4830473 h 6858000"/>
              <a:gd name="connsiteX465" fmla="*/ 3590475 w 7467600"/>
              <a:gd name="connsiteY465" fmla="*/ 4597974 h 6858000"/>
              <a:gd name="connsiteX466" fmla="*/ 3100264 w 7467600"/>
              <a:gd name="connsiteY466" fmla="*/ 4579845 h 6858000"/>
              <a:gd name="connsiteX467" fmla="*/ 2183576 w 7467600"/>
              <a:gd name="connsiteY467" fmla="*/ 4227150 h 6858000"/>
              <a:gd name="connsiteX468" fmla="*/ 2151029 w 7467600"/>
              <a:gd name="connsiteY468" fmla="*/ 4146947 h 6858000"/>
              <a:gd name="connsiteX469" fmla="*/ 3563434 w 7467600"/>
              <a:gd name="connsiteY469" fmla="*/ 4469115 h 6858000"/>
              <a:gd name="connsiteX470" fmla="*/ 3177952 w 7467600"/>
              <a:gd name="connsiteY470" fmla="*/ 3657386 h 6858000"/>
              <a:gd name="connsiteX471" fmla="*/ 3189263 w 7467600"/>
              <a:gd name="connsiteY471" fmla="*/ 3625726 h 6858000"/>
              <a:gd name="connsiteX472" fmla="*/ 3560912 w 7467600"/>
              <a:gd name="connsiteY472" fmla="*/ 4079863 h 6858000"/>
              <a:gd name="connsiteX473" fmla="*/ 3626636 w 7467600"/>
              <a:gd name="connsiteY473" fmla="*/ 4512230 h 6858000"/>
              <a:gd name="connsiteX474" fmla="*/ 3653088 w 7467600"/>
              <a:gd name="connsiteY474" fmla="*/ 4521417 h 6858000"/>
              <a:gd name="connsiteX475" fmla="*/ 3988128 w 7467600"/>
              <a:gd name="connsiteY475" fmla="*/ 4817267 h 6858000"/>
              <a:gd name="connsiteX476" fmla="*/ 4830582 w 7467600"/>
              <a:gd name="connsiteY476" fmla="*/ 4676000 h 6858000"/>
              <a:gd name="connsiteX477" fmla="*/ 4830100 w 7467600"/>
              <a:gd name="connsiteY477" fmla="*/ 4675554 h 6858000"/>
              <a:gd name="connsiteX478" fmla="*/ 4036318 w 7467600"/>
              <a:gd name="connsiteY478" fmla="*/ 4147013 h 6858000"/>
              <a:gd name="connsiteX479" fmla="*/ 3432098 w 7467600"/>
              <a:gd name="connsiteY479" fmla="*/ 3537312 h 6858000"/>
              <a:gd name="connsiteX480" fmla="*/ 3446761 w 7467600"/>
              <a:gd name="connsiteY480" fmla="*/ 3461278 h 6858000"/>
              <a:gd name="connsiteX481" fmla="*/ 4419733 w 7467600"/>
              <a:gd name="connsiteY481" fmla="*/ 3963555 h 6858000"/>
              <a:gd name="connsiteX482" fmla="*/ 4781371 w 7467600"/>
              <a:gd name="connsiteY482" fmla="*/ 4458604 h 6858000"/>
              <a:gd name="connsiteX483" fmla="*/ 4780440 w 7467600"/>
              <a:gd name="connsiteY483" fmla="*/ 4470290 h 6858000"/>
              <a:gd name="connsiteX484" fmla="*/ 4898954 w 7467600"/>
              <a:gd name="connsiteY484" fmla="*/ 4662092 h 6858000"/>
              <a:gd name="connsiteX485" fmla="*/ 4900699 w 7467600"/>
              <a:gd name="connsiteY485" fmla="*/ 4670867 h 6858000"/>
              <a:gd name="connsiteX486" fmla="*/ 5714511 w 7467600"/>
              <a:gd name="connsiteY486" fmla="*/ 4663483 h 6858000"/>
              <a:gd name="connsiteX487" fmla="*/ 5464793 w 7467600"/>
              <a:gd name="connsiteY487" fmla="*/ 4393556 h 6858000"/>
              <a:gd name="connsiteX488" fmla="*/ 5461897 w 7467600"/>
              <a:gd name="connsiteY488" fmla="*/ 4390879 h 6858000"/>
              <a:gd name="connsiteX489" fmla="*/ 4294126 w 7467600"/>
              <a:gd name="connsiteY489" fmla="*/ 3303048 h 6858000"/>
              <a:gd name="connsiteX490" fmla="*/ 4305321 w 7467600"/>
              <a:gd name="connsiteY490" fmla="*/ 3256953 h 6858000"/>
              <a:gd name="connsiteX491" fmla="*/ 4949299 w 7467600"/>
              <a:gd name="connsiteY491" fmla="*/ 3766336 h 6858000"/>
              <a:gd name="connsiteX492" fmla="*/ 5291452 w 7467600"/>
              <a:gd name="connsiteY492" fmla="*/ 4076801 h 6858000"/>
              <a:gd name="connsiteX493" fmla="*/ 5434998 w 7467600"/>
              <a:gd name="connsiteY493" fmla="*/ 4254100 h 6858000"/>
              <a:gd name="connsiteX494" fmla="*/ 5351015 w 7467600"/>
              <a:gd name="connsiteY494" fmla="*/ 3760989 h 6858000"/>
              <a:gd name="connsiteX495" fmla="*/ 5413780 w 7467600"/>
              <a:gd name="connsiteY495" fmla="*/ 2966265 h 6858000"/>
              <a:gd name="connsiteX496" fmla="*/ 5425627 w 7467600"/>
              <a:gd name="connsiteY496" fmla="*/ 2954192 h 6858000"/>
              <a:gd name="connsiteX497" fmla="*/ 6604735 w 7467600"/>
              <a:gd name="connsiteY497" fmla="*/ 2041381 h 6858000"/>
              <a:gd name="connsiteX498" fmla="*/ 7204487 w 7467600"/>
              <a:gd name="connsiteY498" fmla="*/ 2742112 h 6858000"/>
              <a:gd name="connsiteX499" fmla="*/ 7131592 w 7467600"/>
              <a:gd name="connsiteY499" fmla="*/ 2672096 h 6858000"/>
              <a:gd name="connsiteX500" fmla="*/ 6996344 w 7467600"/>
              <a:gd name="connsiteY500" fmla="*/ 2518310 h 6858000"/>
              <a:gd name="connsiteX501" fmla="*/ 6735495 w 7467600"/>
              <a:gd name="connsiteY501" fmla="*/ 2196890 h 6858000"/>
              <a:gd name="connsiteX502" fmla="*/ 6721901 w 7467600"/>
              <a:gd name="connsiteY502" fmla="*/ 2179274 h 6858000"/>
              <a:gd name="connsiteX503" fmla="*/ 6604735 w 7467600"/>
              <a:gd name="connsiteY503" fmla="*/ 2041381 h 6858000"/>
              <a:gd name="connsiteX504" fmla="*/ 6591670 w 7467600"/>
              <a:gd name="connsiteY504" fmla="*/ 1988277 h 6858000"/>
              <a:gd name="connsiteX505" fmla="*/ 6747349 w 7467600"/>
              <a:gd name="connsiteY505" fmla="*/ 2160069 h 6858000"/>
              <a:gd name="connsiteX506" fmla="*/ 6760943 w 7467600"/>
              <a:gd name="connsiteY506" fmla="*/ 2177686 h 6858000"/>
              <a:gd name="connsiteX507" fmla="*/ 7021065 w 7467600"/>
              <a:gd name="connsiteY507" fmla="*/ 2498102 h 6858000"/>
              <a:gd name="connsiteX508" fmla="*/ 7155223 w 7467600"/>
              <a:gd name="connsiteY508" fmla="*/ 2650386 h 6858000"/>
              <a:gd name="connsiteX509" fmla="*/ 7203167 w 7467600"/>
              <a:gd name="connsiteY509" fmla="*/ 2697288 h 6858000"/>
              <a:gd name="connsiteX510" fmla="*/ 6937703 w 7467600"/>
              <a:gd name="connsiteY510" fmla="*/ 2321981 h 6858000"/>
              <a:gd name="connsiteX511" fmla="*/ 6591670 w 7467600"/>
              <a:gd name="connsiteY511" fmla="*/ 1988277 h 6858000"/>
              <a:gd name="connsiteX512" fmla="*/ 5798671 w 7467600"/>
              <a:gd name="connsiteY512" fmla="*/ 1981601 h 6858000"/>
              <a:gd name="connsiteX513" fmla="*/ 5754709 w 7467600"/>
              <a:gd name="connsiteY513" fmla="*/ 2071454 h 6858000"/>
              <a:gd name="connsiteX514" fmla="*/ 5763044 w 7467600"/>
              <a:gd name="connsiteY514" fmla="*/ 2842206 h 6858000"/>
              <a:gd name="connsiteX515" fmla="*/ 5764974 w 7467600"/>
              <a:gd name="connsiteY515" fmla="*/ 2799609 h 6858000"/>
              <a:gd name="connsiteX516" fmla="*/ 5767665 w 7467600"/>
              <a:gd name="connsiteY516" fmla="*/ 2666409 h 6858000"/>
              <a:gd name="connsiteX517" fmla="*/ 5763055 w 7467600"/>
              <a:gd name="connsiteY517" fmla="*/ 2579705 h 6858000"/>
              <a:gd name="connsiteX518" fmla="*/ 5758079 w 7467600"/>
              <a:gd name="connsiteY518" fmla="*/ 2492508 h 6858000"/>
              <a:gd name="connsiteX519" fmla="*/ 5779325 w 7467600"/>
              <a:gd name="connsiteY519" fmla="*/ 2197069 h 6858000"/>
              <a:gd name="connsiteX520" fmla="*/ 5798671 w 7467600"/>
              <a:gd name="connsiteY520" fmla="*/ 1981601 h 6858000"/>
              <a:gd name="connsiteX521" fmla="*/ 5829202 w 7467600"/>
              <a:gd name="connsiteY521" fmla="*/ 1971679 h 6858000"/>
              <a:gd name="connsiteX522" fmla="*/ 5809558 w 7467600"/>
              <a:gd name="connsiteY522" fmla="*/ 2198043 h 6858000"/>
              <a:gd name="connsiteX523" fmla="*/ 5788653 w 7467600"/>
              <a:gd name="connsiteY523" fmla="*/ 2489430 h 6858000"/>
              <a:gd name="connsiteX524" fmla="*/ 5793439 w 7467600"/>
              <a:gd name="connsiteY524" fmla="*/ 2575235 h 6858000"/>
              <a:gd name="connsiteX525" fmla="*/ 5796837 w 7467600"/>
              <a:gd name="connsiteY525" fmla="*/ 2637633 h 6858000"/>
              <a:gd name="connsiteX526" fmla="*/ 5818614 w 7467600"/>
              <a:gd name="connsiteY526" fmla="*/ 2473055 h 6858000"/>
              <a:gd name="connsiteX527" fmla="*/ 5829202 w 7467600"/>
              <a:gd name="connsiteY527" fmla="*/ 1971679 h 6858000"/>
              <a:gd name="connsiteX528" fmla="*/ 5911389 w 7467600"/>
              <a:gd name="connsiteY528" fmla="*/ 1898371 h 6858000"/>
              <a:gd name="connsiteX529" fmla="*/ 6237627 w 7467600"/>
              <a:gd name="connsiteY529" fmla="*/ 2231921 h 6858000"/>
              <a:gd name="connsiteX530" fmla="*/ 5911389 w 7467600"/>
              <a:gd name="connsiteY530" fmla="*/ 1898371 h 6858000"/>
              <a:gd name="connsiteX531" fmla="*/ 6944437 w 7467600"/>
              <a:gd name="connsiteY531" fmla="*/ 1575402 h 6858000"/>
              <a:gd name="connsiteX532" fmla="*/ 6304730 w 7467600"/>
              <a:gd name="connsiteY532" fmla="*/ 1766654 h 6858000"/>
              <a:gd name="connsiteX533" fmla="*/ 6944437 w 7467600"/>
              <a:gd name="connsiteY533" fmla="*/ 1575402 h 6858000"/>
              <a:gd name="connsiteX534" fmla="*/ 7019523 w 7467600"/>
              <a:gd name="connsiteY534" fmla="*/ 1519450 h 6858000"/>
              <a:gd name="connsiteX535" fmla="*/ 6298091 w 7467600"/>
              <a:gd name="connsiteY535" fmla="*/ 1737122 h 6858000"/>
              <a:gd name="connsiteX536" fmla="*/ 7019523 w 7467600"/>
              <a:gd name="connsiteY536" fmla="*/ 1519450 h 6858000"/>
              <a:gd name="connsiteX537" fmla="*/ 2399523 w 7467600"/>
              <a:gd name="connsiteY537" fmla="*/ 1428234 h 6858000"/>
              <a:gd name="connsiteX538" fmla="*/ 2224982 w 7467600"/>
              <a:gd name="connsiteY538" fmla="*/ 1826201 h 6858000"/>
              <a:gd name="connsiteX539" fmla="*/ 2096099 w 7467600"/>
              <a:gd name="connsiteY539" fmla="*/ 2345900 h 6858000"/>
              <a:gd name="connsiteX540" fmla="*/ 2283317 w 7467600"/>
              <a:gd name="connsiteY540" fmla="*/ 1796925 h 6858000"/>
              <a:gd name="connsiteX541" fmla="*/ 2399523 w 7467600"/>
              <a:gd name="connsiteY541" fmla="*/ 1428234 h 6858000"/>
              <a:gd name="connsiteX542" fmla="*/ 2448558 w 7467600"/>
              <a:gd name="connsiteY542" fmla="*/ 1373435 h 6858000"/>
              <a:gd name="connsiteX543" fmla="*/ 2312521 w 7467600"/>
              <a:gd name="connsiteY543" fmla="*/ 1806140 h 6858000"/>
              <a:gd name="connsiteX544" fmla="*/ 2127533 w 7467600"/>
              <a:gd name="connsiteY544" fmla="*/ 2348380 h 6858000"/>
              <a:gd name="connsiteX545" fmla="*/ 2358080 w 7467600"/>
              <a:gd name="connsiteY545" fmla="*/ 1866134 h 6858000"/>
              <a:gd name="connsiteX546" fmla="*/ 2407436 w 7467600"/>
              <a:gd name="connsiteY546" fmla="*/ 1651070 h 6858000"/>
              <a:gd name="connsiteX547" fmla="*/ 2448558 w 7467600"/>
              <a:gd name="connsiteY547" fmla="*/ 1373435 h 6858000"/>
              <a:gd name="connsiteX548" fmla="*/ 278707 w 7467600"/>
              <a:gd name="connsiteY548" fmla="*/ 1352270 h 6858000"/>
              <a:gd name="connsiteX549" fmla="*/ 321570 w 7467600"/>
              <a:gd name="connsiteY549" fmla="*/ 1861610 h 6858000"/>
              <a:gd name="connsiteX550" fmla="*/ 294281 w 7467600"/>
              <a:gd name="connsiteY550" fmla="*/ 1440658 h 6858000"/>
              <a:gd name="connsiteX551" fmla="*/ 278707 w 7467600"/>
              <a:gd name="connsiteY551" fmla="*/ 1352270 h 6858000"/>
              <a:gd name="connsiteX552" fmla="*/ 1423821 w 7467600"/>
              <a:gd name="connsiteY552" fmla="*/ 1351958 h 6858000"/>
              <a:gd name="connsiteX553" fmla="*/ 1638521 w 7467600"/>
              <a:gd name="connsiteY553" fmla="*/ 1908470 h 6858000"/>
              <a:gd name="connsiteX554" fmla="*/ 1754199 w 7467600"/>
              <a:gd name="connsiteY554" fmla="*/ 2149284 h 6858000"/>
              <a:gd name="connsiteX555" fmla="*/ 1908359 w 7467600"/>
              <a:gd name="connsiteY555" fmla="*/ 2364988 h 6858000"/>
              <a:gd name="connsiteX556" fmla="*/ 1647661 w 7467600"/>
              <a:gd name="connsiteY556" fmla="*/ 1825945 h 6858000"/>
              <a:gd name="connsiteX557" fmla="*/ 1423821 w 7467600"/>
              <a:gd name="connsiteY557" fmla="*/ 1351958 h 6858000"/>
              <a:gd name="connsiteX558" fmla="*/ 1431890 w 7467600"/>
              <a:gd name="connsiteY558" fmla="*/ 1306475 h 6858000"/>
              <a:gd name="connsiteX559" fmla="*/ 1507597 w 7467600"/>
              <a:gd name="connsiteY559" fmla="*/ 1446132 h 6858000"/>
              <a:gd name="connsiteX560" fmla="*/ 1674586 w 7467600"/>
              <a:gd name="connsiteY560" fmla="*/ 1813832 h 6858000"/>
              <a:gd name="connsiteX561" fmla="*/ 1815950 w 7467600"/>
              <a:gd name="connsiteY561" fmla="*/ 2128564 h 6858000"/>
              <a:gd name="connsiteX562" fmla="*/ 1984242 w 7467600"/>
              <a:gd name="connsiteY562" fmla="*/ 2430829 h 6858000"/>
              <a:gd name="connsiteX563" fmla="*/ 2014023 w 7467600"/>
              <a:gd name="connsiteY563" fmla="*/ 2450995 h 6858000"/>
              <a:gd name="connsiteX564" fmla="*/ 1747337 w 7467600"/>
              <a:gd name="connsiteY564" fmla="*/ 1855264 h 6858000"/>
              <a:gd name="connsiteX565" fmla="*/ 1533749 w 7467600"/>
              <a:gd name="connsiteY565" fmla="*/ 1478656 h 6858000"/>
              <a:gd name="connsiteX566" fmla="*/ 1431890 w 7467600"/>
              <a:gd name="connsiteY566" fmla="*/ 1306475 h 6858000"/>
              <a:gd name="connsiteX567" fmla="*/ 5052692 w 7467600"/>
              <a:gd name="connsiteY567" fmla="*/ 1292994 h 6858000"/>
              <a:gd name="connsiteX568" fmla="*/ 5200661 w 7467600"/>
              <a:gd name="connsiteY568" fmla="*/ 1635186 h 6858000"/>
              <a:gd name="connsiteX569" fmla="*/ 5297138 w 7467600"/>
              <a:gd name="connsiteY569" fmla="*/ 1906351 h 6858000"/>
              <a:gd name="connsiteX570" fmla="*/ 5052692 w 7467600"/>
              <a:gd name="connsiteY570" fmla="*/ 1292994 h 6858000"/>
              <a:gd name="connsiteX571" fmla="*/ 5009948 w 7467600"/>
              <a:gd name="connsiteY571" fmla="*/ 1273619 h 6858000"/>
              <a:gd name="connsiteX572" fmla="*/ 5121777 w 7467600"/>
              <a:gd name="connsiteY572" fmla="*/ 1654213 h 6858000"/>
              <a:gd name="connsiteX573" fmla="*/ 5293545 w 7467600"/>
              <a:gd name="connsiteY573" fmla="*/ 2072247 h 6858000"/>
              <a:gd name="connsiteX574" fmla="*/ 5294042 w 7467600"/>
              <a:gd name="connsiteY574" fmla="*/ 2065019 h 6858000"/>
              <a:gd name="connsiteX575" fmla="*/ 5171936 w 7467600"/>
              <a:gd name="connsiteY575" fmla="*/ 1647613 h 6858000"/>
              <a:gd name="connsiteX576" fmla="*/ 5009948 w 7467600"/>
              <a:gd name="connsiteY576" fmla="*/ 1273619 h 6858000"/>
              <a:gd name="connsiteX577" fmla="*/ 655236 w 7467600"/>
              <a:gd name="connsiteY577" fmla="*/ 1268632 h 6858000"/>
              <a:gd name="connsiteX578" fmla="*/ 839521 w 7467600"/>
              <a:gd name="connsiteY578" fmla="*/ 1685315 h 6858000"/>
              <a:gd name="connsiteX579" fmla="*/ 1109416 w 7467600"/>
              <a:gd name="connsiteY579" fmla="*/ 2061663 h 6858000"/>
              <a:gd name="connsiteX580" fmla="*/ 1298300 w 7467600"/>
              <a:gd name="connsiteY580" fmla="*/ 2247742 h 6858000"/>
              <a:gd name="connsiteX581" fmla="*/ 1125871 w 7467600"/>
              <a:gd name="connsiteY581" fmla="*/ 1989513 h 6858000"/>
              <a:gd name="connsiteX582" fmla="*/ 981574 w 7467600"/>
              <a:gd name="connsiteY582" fmla="*/ 1783157 h 6858000"/>
              <a:gd name="connsiteX583" fmla="*/ 922198 w 7467600"/>
              <a:gd name="connsiteY583" fmla="*/ 1677437 h 6858000"/>
              <a:gd name="connsiteX584" fmla="*/ 869293 w 7467600"/>
              <a:gd name="connsiteY584" fmla="*/ 1583214 h 6858000"/>
              <a:gd name="connsiteX585" fmla="*/ 751431 w 7467600"/>
              <a:gd name="connsiteY585" fmla="*/ 1405731 h 6858000"/>
              <a:gd name="connsiteX586" fmla="*/ 655236 w 7467600"/>
              <a:gd name="connsiteY586" fmla="*/ 1268632 h 6858000"/>
              <a:gd name="connsiteX587" fmla="*/ 6516292 w 7467600"/>
              <a:gd name="connsiteY587" fmla="*/ 1263064 h 6858000"/>
              <a:gd name="connsiteX588" fmla="*/ 5736320 w 7467600"/>
              <a:gd name="connsiteY588" fmla="*/ 1501803 h 6858000"/>
              <a:gd name="connsiteX589" fmla="*/ 6516292 w 7467600"/>
              <a:gd name="connsiteY589" fmla="*/ 1263064 h 6858000"/>
              <a:gd name="connsiteX590" fmla="*/ 291466 w 7467600"/>
              <a:gd name="connsiteY590" fmla="*/ 1250369 h 6858000"/>
              <a:gd name="connsiteX591" fmla="*/ 323180 w 7467600"/>
              <a:gd name="connsiteY591" fmla="*/ 1435283 h 6858000"/>
              <a:gd name="connsiteX592" fmla="*/ 349381 w 7467600"/>
              <a:gd name="connsiteY592" fmla="*/ 1875041 h 6858000"/>
              <a:gd name="connsiteX593" fmla="*/ 374363 w 7467600"/>
              <a:gd name="connsiteY593" fmla="*/ 1506494 h 6858000"/>
              <a:gd name="connsiteX594" fmla="*/ 302168 w 7467600"/>
              <a:gd name="connsiteY594" fmla="*/ 1274495 h 6858000"/>
              <a:gd name="connsiteX595" fmla="*/ 291466 w 7467600"/>
              <a:gd name="connsiteY595" fmla="*/ 1250369 h 6858000"/>
              <a:gd name="connsiteX596" fmla="*/ 678222 w 7467600"/>
              <a:gd name="connsiteY596" fmla="*/ 1248670 h 6858000"/>
              <a:gd name="connsiteX597" fmla="*/ 775536 w 7467600"/>
              <a:gd name="connsiteY597" fmla="*/ 1388015 h 6858000"/>
              <a:gd name="connsiteX598" fmla="*/ 894529 w 7467600"/>
              <a:gd name="connsiteY598" fmla="*/ 1567739 h 6858000"/>
              <a:gd name="connsiteX599" fmla="*/ 948000 w 7467600"/>
              <a:gd name="connsiteY599" fmla="*/ 1663088 h 6858000"/>
              <a:gd name="connsiteX600" fmla="*/ 1006812 w 7467600"/>
              <a:gd name="connsiteY600" fmla="*/ 1767683 h 6858000"/>
              <a:gd name="connsiteX601" fmla="*/ 1149133 w 7467600"/>
              <a:gd name="connsiteY601" fmla="*/ 1971513 h 6858000"/>
              <a:gd name="connsiteX602" fmla="*/ 1333952 w 7467600"/>
              <a:gd name="connsiteY602" fmla="*/ 2251620 h 6858000"/>
              <a:gd name="connsiteX603" fmla="*/ 1337329 w 7467600"/>
              <a:gd name="connsiteY603" fmla="*/ 2258350 h 6858000"/>
              <a:gd name="connsiteX604" fmla="*/ 1014726 w 7467600"/>
              <a:gd name="connsiteY604" fmla="*/ 1615556 h 6858000"/>
              <a:gd name="connsiteX605" fmla="*/ 678222 w 7467600"/>
              <a:gd name="connsiteY605" fmla="*/ 1248670 h 6858000"/>
              <a:gd name="connsiteX606" fmla="*/ 6691602 w 7467600"/>
              <a:gd name="connsiteY606" fmla="*/ 1140573 h 6858000"/>
              <a:gd name="connsiteX607" fmla="*/ 6571100 w 7467600"/>
              <a:gd name="connsiteY607" fmla="*/ 1183662 h 6858000"/>
              <a:gd name="connsiteX608" fmla="*/ 6241687 w 7467600"/>
              <a:gd name="connsiteY608" fmla="*/ 1257600 h 6858000"/>
              <a:gd name="connsiteX609" fmla="*/ 5693009 w 7467600"/>
              <a:gd name="connsiteY609" fmla="*/ 1478256 h 6858000"/>
              <a:gd name="connsiteX610" fmla="*/ 6548420 w 7467600"/>
              <a:gd name="connsiteY610" fmla="*/ 1214599 h 6858000"/>
              <a:gd name="connsiteX611" fmla="*/ 6605473 w 7467600"/>
              <a:gd name="connsiteY611" fmla="*/ 1184686 h 6858000"/>
              <a:gd name="connsiteX612" fmla="*/ 6691602 w 7467600"/>
              <a:gd name="connsiteY612" fmla="*/ 1140573 h 6858000"/>
              <a:gd name="connsiteX613" fmla="*/ 4002475 w 7467600"/>
              <a:gd name="connsiteY613" fmla="*/ 1037802 h 6858000"/>
              <a:gd name="connsiteX614" fmla="*/ 4000324 w 7467600"/>
              <a:gd name="connsiteY614" fmla="*/ 1039362 h 6858000"/>
              <a:gd name="connsiteX615" fmla="*/ 4002862 w 7467600"/>
              <a:gd name="connsiteY615" fmla="*/ 1042866 h 6858000"/>
              <a:gd name="connsiteX616" fmla="*/ 4002475 w 7467600"/>
              <a:gd name="connsiteY616" fmla="*/ 1037802 h 6858000"/>
              <a:gd name="connsiteX617" fmla="*/ 506322 w 7467600"/>
              <a:gd name="connsiteY617" fmla="*/ 1020997 h 6858000"/>
              <a:gd name="connsiteX618" fmla="*/ 533068 w 7467600"/>
              <a:gd name="connsiteY618" fmla="*/ 1029409 h 6858000"/>
              <a:gd name="connsiteX619" fmla="*/ 1232525 w 7467600"/>
              <a:gd name="connsiteY619" fmla="*/ 1804675 h 6858000"/>
              <a:gd name="connsiteX620" fmla="*/ 1388858 w 7467600"/>
              <a:gd name="connsiteY620" fmla="*/ 2368011 h 6858000"/>
              <a:gd name="connsiteX621" fmla="*/ 1384098 w 7467600"/>
              <a:gd name="connsiteY621" fmla="*/ 2378125 h 6858000"/>
              <a:gd name="connsiteX622" fmla="*/ 1425393 w 7467600"/>
              <a:gd name="connsiteY622" fmla="*/ 2589124 h 6858000"/>
              <a:gd name="connsiteX623" fmla="*/ 1424001 w 7467600"/>
              <a:gd name="connsiteY623" fmla="*/ 2597541 h 6858000"/>
              <a:gd name="connsiteX624" fmla="*/ 2152729 w 7467600"/>
              <a:gd name="connsiteY624" fmla="*/ 2864487 h 6858000"/>
              <a:gd name="connsiteX625" fmla="*/ 2020609 w 7467600"/>
              <a:gd name="connsiteY625" fmla="*/ 2539671 h 6858000"/>
              <a:gd name="connsiteX626" fmla="*/ 2018920 w 7467600"/>
              <a:gd name="connsiteY626" fmla="*/ 2536309 h 6858000"/>
              <a:gd name="connsiteX627" fmla="*/ 1342441 w 7467600"/>
              <a:gd name="connsiteY627" fmla="*/ 1173017 h 6858000"/>
              <a:gd name="connsiteX628" fmla="*/ 1367925 w 7467600"/>
              <a:gd name="connsiteY628" fmla="*/ 1135648 h 6858000"/>
              <a:gd name="connsiteX629" fmla="*/ 1771401 w 7467600"/>
              <a:gd name="connsiteY629" fmla="*/ 1806673 h 6858000"/>
              <a:gd name="connsiteX630" fmla="*/ 1972385 w 7467600"/>
              <a:gd name="connsiteY630" fmla="*/ 2198735 h 6858000"/>
              <a:gd name="connsiteX631" fmla="*/ 2040892 w 7467600"/>
              <a:gd name="connsiteY631" fmla="*/ 2405205 h 6858000"/>
              <a:gd name="connsiteX632" fmla="*/ 2131689 w 7467600"/>
              <a:gd name="connsiteY632" fmla="*/ 1936926 h 6858000"/>
              <a:gd name="connsiteX633" fmla="*/ 2454820 w 7467600"/>
              <a:gd name="connsiteY633" fmla="*/ 1248808 h 6858000"/>
              <a:gd name="connsiteX634" fmla="*/ 2492512 w 7467600"/>
              <a:gd name="connsiteY634" fmla="*/ 1302920 h 6858000"/>
              <a:gd name="connsiteX635" fmla="*/ 2081216 w 7467600"/>
              <a:gd name="connsiteY635" fmla="*/ 2527513 h 6858000"/>
              <a:gd name="connsiteX636" fmla="*/ 2081211 w 7467600"/>
              <a:gd name="connsiteY636" fmla="*/ 2528916 h 6858000"/>
              <a:gd name="connsiteX637" fmla="*/ 2199067 w 7467600"/>
              <a:gd name="connsiteY637" fmla="*/ 2884061 h 6858000"/>
              <a:gd name="connsiteX638" fmla="*/ 3192586 w 7467600"/>
              <a:gd name="connsiteY638" fmla="*/ 3411496 h 6858000"/>
              <a:gd name="connsiteX639" fmla="*/ 3182620 w 7467600"/>
              <a:gd name="connsiteY639" fmla="*/ 3483279 h 6858000"/>
              <a:gd name="connsiteX640" fmla="*/ 2435119 w 7467600"/>
              <a:gd name="connsiteY640" fmla="*/ 3080173 h 6858000"/>
              <a:gd name="connsiteX641" fmla="*/ 2410152 w 7467600"/>
              <a:gd name="connsiteY641" fmla="*/ 3063751 h 6858000"/>
              <a:gd name="connsiteX642" fmla="*/ 2408099 w 7467600"/>
              <a:gd name="connsiteY642" fmla="*/ 3064403 h 6858000"/>
              <a:gd name="connsiteX643" fmla="*/ 2407218 w 7467600"/>
              <a:gd name="connsiteY643" fmla="*/ 3070324 h 6858000"/>
              <a:gd name="connsiteX644" fmla="*/ 2380138 w 7467600"/>
              <a:gd name="connsiteY644" fmla="*/ 3099341 h 6858000"/>
              <a:gd name="connsiteX645" fmla="*/ 1765923 w 7467600"/>
              <a:gd name="connsiteY645" fmla="*/ 3581043 h 6858000"/>
              <a:gd name="connsiteX646" fmla="*/ 1702258 w 7467600"/>
              <a:gd name="connsiteY646" fmla="*/ 3612286 h 6858000"/>
              <a:gd name="connsiteX647" fmla="*/ 1538370 w 7467600"/>
              <a:gd name="connsiteY647" fmla="*/ 3811804 h 6858000"/>
              <a:gd name="connsiteX648" fmla="*/ 542867 w 7467600"/>
              <a:gd name="connsiteY648" fmla="*/ 4944092 h 6858000"/>
              <a:gd name="connsiteX649" fmla="*/ 515800 w 7467600"/>
              <a:gd name="connsiteY649" fmla="*/ 4862180 h 6858000"/>
              <a:gd name="connsiteX650" fmla="*/ 909145 w 7467600"/>
              <a:gd name="connsiteY650" fmla="*/ 4199225 h 6858000"/>
              <a:gd name="connsiteX651" fmla="*/ 1214067 w 7467600"/>
              <a:gd name="connsiteY651" fmla="*/ 3908561 h 6858000"/>
              <a:gd name="connsiteX652" fmla="*/ 640967 w 7467600"/>
              <a:gd name="connsiteY652" fmla="*/ 4105601 h 6858000"/>
              <a:gd name="connsiteX653" fmla="*/ 112563 w 7467600"/>
              <a:gd name="connsiteY653" fmla="*/ 4396952 h 6858000"/>
              <a:gd name="connsiteX654" fmla="*/ 0 w 7467600"/>
              <a:gd name="connsiteY654" fmla="*/ 4466006 h 6858000"/>
              <a:gd name="connsiteX655" fmla="*/ 0 w 7467600"/>
              <a:gd name="connsiteY655" fmla="*/ 4233763 h 6858000"/>
              <a:gd name="connsiteX656" fmla="*/ 36881 w 7467600"/>
              <a:gd name="connsiteY656" fmla="*/ 4200118 h 6858000"/>
              <a:gd name="connsiteX657" fmla="*/ 910534 w 7467600"/>
              <a:gd name="connsiteY657" fmla="*/ 3629753 h 6858000"/>
              <a:gd name="connsiteX658" fmla="*/ 1578717 w 7467600"/>
              <a:gd name="connsiteY658" fmla="*/ 3575982 h 6858000"/>
              <a:gd name="connsiteX659" fmla="*/ 2338780 w 7467600"/>
              <a:gd name="connsiteY659" fmla="*/ 3033725 h 6858000"/>
              <a:gd name="connsiteX660" fmla="*/ 1807991 w 7467600"/>
              <a:gd name="connsiteY660" fmla="*/ 2807184 h 6858000"/>
              <a:gd name="connsiteX661" fmla="*/ 1416358 w 7467600"/>
              <a:gd name="connsiteY661" fmla="*/ 3112571 h 6858000"/>
              <a:gd name="connsiteX662" fmla="*/ 939066 w 7467600"/>
              <a:gd name="connsiteY662" fmla="*/ 3378798 h 6858000"/>
              <a:gd name="connsiteX663" fmla="*/ 115099 w 7467600"/>
              <a:gd name="connsiteY663" fmla="*/ 3607650 h 6858000"/>
              <a:gd name="connsiteX664" fmla="*/ 97284 w 7467600"/>
              <a:gd name="connsiteY664" fmla="*/ 3520393 h 6858000"/>
              <a:gd name="connsiteX665" fmla="*/ 922050 w 7467600"/>
              <a:gd name="connsiteY665" fmla="*/ 3074867 h 6858000"/>
              <a:gd name="connsiteX666" fmla="*/ 1405265 w 7467600"/>
              <a:gd name="connsiteY666" fmla="*/ 3016319 h 6858000"/>
              <a:gd name="connsiteX667" fmla="*/ 1407512 w 7467600"/>
              <a:gd name="connsiteY667" fmla="*/ 3018001 h 6858000"/>
              <a:gd name="connsiteX668" fmla="*/ 1726266 w 7467600"/>
              <a:gd name="connsiteY668" fmla="*/ 2777274 h 6858000"/>
              <a:gd name="connsiteX669" fmla="*/ 625390 w 7467600"/>
              <a:gd name="connsiteY669" fmla="*/ 2514541 h 6858000"/>
              <a:gd name="connsiteX670" fmla="*/ 619799 w 7467600"/>
              <a:gd name="connsiteY670" fmla="*/ 2527180 h 6858000"/>
              <a:gd name="connsiteX671" fmla="*/ 310030 w 7467600"/>
              <a:gd name="connsiteY671" fmla="*/ 2771818 h 6858000"/>
              <a:gd name="connsiteX672" fmla="*/ 173877 w 7467600"/>
              <a:gd name="connsiteY672" fmla="*/ 2937056 h 6858000"/>
              <a:gd name="connsiteX673" fmla="*/ 77889 w 7467600"/>
              <a:gd name="connsiteY673" fmla="*/ 3138440 h 6858000"/>
              <a:gd name="connsiteX674" fmla="*/ 0 w 7467600"/>
              <a:gd name="connsiteY674" fmla="*/ 3271395 h 6858000"/>
              <a:gd name="connsiteX675" fmla="*/ 0 w 7467600"/>
              <a:gd name="connsiteY675" fmla="*/ 3153002 h 6858000"/>
              <a:gd name="connsiteX676" fmla="*/ 2386 w 7467600"/>
              <a:gd name="connsiteY676" fmla="*/ 3149203 h 6858000"/>
              <a:gd name="connsiteX677" fmla="*/ 89753 w 7467600"/>
              <a:gd name="connsiteY677" fmla="*/ 2987702 h 6858000"/>
              <a:gd name="connsiteX678" fmla="*/ 76869 w 7467600"/>
              <a:gd name="connsiteY678" fmla="*/ 3005404 h 6858000"/>
              <a:gd name="connsiteX679" fmla="*/ 32049 w 7467600"/>
              <a:gd name="connsiteY679" fmla="*/ 3065814 h 6858000"/>
              <a:gd name="connsiteX680" fmla="*/ 0 w 7467600"/>
              <a:gd name="connsiteY680" fmla="*/ 3108744 h 6858000"/>
              <a:gd name="connsiteX681" fmla="*/ 0 w 7467600"/>
              <a:gd name="connsiteY681" fmla="*/ 3058059 h 6858000"/>
              <a:gd name="connsiteX682" fmla="*/ 7610 w 7467600"/>
              <a:gd name="connsiteY682" fmla="*/ 3047889 h 6858000"/>
              <a:gd name="connsiteX683" fmla="*/ 52419 w 7467600"/>
              <a:gd name="connsiteY683" fmla="*/ 2987479 h 6858000"/>
              <a:gd name="connsiteX684" fmla="*/ 59142 w 7467600"/>
              <a:gd name="connsiteY684" fmla="*/ 2978488 h 6858000"/>
              <a:gd name="connsiteX685" fmla="*/ 0 w 7467600"/>
              <a:gd name="connsiteY685" fmla="*/ 3015334 h 6858000"/>
              <a:gd name="connsiteX686" fmla="*/ 0 w 7467600"/>
              <a:gd name="connsiteY686" fmla="*/ 2914286 h 6858000"/>
              <a:gd name="connsiteX687" fmla="*/ 36383 w 7467600"/>
              <a:gd name="connsiteY687" fmla="*/ 2901128 h 6858000"/>
              <a:gd name="connsiteX688" fmla="*/ 156329 w 7467600"/>
              <a:gd name="connsiteY688" fmla="*/ 2840533 h 6858000"/>
              <a:gd name="connsiteX689" fmla="*/ 358355 w 7467600"/>
              <a:gd name="connsiteY689" fmla="*/ 2620471 h 6858000"/>
              <a:gd name="connsiteX690" fmla="*/ 510577 w 7467600"/>
              <a:gd name="connsiteY690" fmla="*/ 2501244 h 6858000"/>
              <a:gd name="connsiteX691" fmla="*/ 211967 w 7467600"/>
              <a:gd name="connsiteY691" fmla="*/ 2479171 h 6858000"/>
              <a:gd name="connsiteX692" fmla="*/ 0 w 7467600"/>
              <a:gd name="connsiteY692" fmla="*/ 2476398 h 6858000"/>
              <a:gd name="connsiteX693" fmla="*/ 0 w 7467600"/>
              <a:gd name="connsiteY693" fmla="*/ 2389189 h 6858000"/>
              <a:gd name="connsiteX694" fmla="*/ 103062 w 7467600"/>
              <a:gd name="connsiteY694" fmla="*/ 2389518 h 6858000"/>
              <a:gd name="connsiteX695" fmla="*/ 510734 w 7467600"/>
              <a:gd name="connsiteY695" fmla="*/ 2416201 h 6858000"/>
              <a:gd name="connsiteX696" fmla="*/ 279257 w 7467600"/>
              <a:gd name="connsiteY696" fmla="*/ 2092102 h 6858000"/>
              <a:gd name="connsiteX697" fmla="*/ 65265 w 7467600"/>
              <a:gd name="connsiteY697" fmla="*/ 2006049 h 6858000"/>
              <a:gd name="connsiteX698" fmla="*/ 0 w 7467600"/>
              <a:gd name="connsiteY698" fmla="*/ 1982532 h 6858000"/>
              <a:gd name="connsiteX699" fmla="*/ 0 w 7467600"/>
              <a:gd name="connsiteY699" fmla="*/ 1912789 h 6858000"/>
              <a:gd name="connsiteX700" fmla="*/ 97460 w 7467600"/>
              <a:gd name="connsiteY700" fmla="*/ 1953725 h 6858000"/>
              <a:gd name="connsiteX701" fmla="*/ 221272 w 7467600"/>
              <a:gd name="connsiteY701" fmla="*/ 1980766 h 6858000"/>
              <a:gd name="connsiteX702" fmla="*/ 116765 w 7467600"/>
              <a:gd name="connsiteY702" fmla="*/ 1911033 h 6858000"/>
              <a:gd name="connsiteX703" fmla="*/ 16405 w 7467600"/>
              <a:gd name="connsiteY703" fmla="*/ 1803412 h 6858000"/>
              <a:gd name="connsiteX704" fmla="*/ 0 w 7467600"/>
              <a:gd name="connsiteY704" fmla="*/ 1784777 h 6858000"/>
              <a:gd name="connsiteX705" fmla="*/ 0 w 7467600"/>
              <a:gd name="connsiteY705" fmla="*/ 1740082 h 6858000"/>
              <a:gd name="connsiteX706" fmla="*/ 39394 w 7467600"/>
              <a:gd name="connsiteY706" fmla="*/ 1784856 h 6858000"/>
              <a:gd name="connsiteX707" fmla="*/ 135813 w 7467600"/>
              <a:gd name="connsiteY707" fmla="*/ 1888838 h 6858000"/>
              <a:gd name="connsiteX708" fmla="*/ 242575 w 7467600"/>
              <a:gd name="connsiteY708" fmla="*/ 1958841 h 6858000"/>
              <a:gd name="connsiteX709" fmla="*/ 82197 w 7467600"/>
              <a:gd name="connsiteY709" fmla="*/ 1754826 h 6858000"/>
              <a:gd name="connsiteX710" fmla="*/ 0 w 7467600"/>
              <a:gd name="connsiteY710" fmla="*/ 1679650 h 6858000"/>
              <a:gd name="connsiteX711" fmla="*/ 0 w 7467600"/>
              <a:gd name="connsiteY711" fmla="*/ 1602463 h 6858000"/>
              <a:gd name="connsiteX712" fmla="*/ 84689 w 7467600"/>
              <a:gd name="connsiteY712" fmla="*/ 1677442 h 6858000"/>
              <a:gd name="connsiteX713" fmla="*/ 298437 w 7467600"/>
              <a:gd name="connsiteY713" fmla="*/ 1968019 h 6858000"/>
              <a:gd name="connsiteX714" fmla="*/ 227269 w 7467600"/>
              <a:gd name="connsiteY714" fmla="*/ 1114064 h 6858000"/>
              <a:gd name="connsiteX715" fmla="*/ 248003 w 7467600"/>
              <a:gd name="connsiteY715" fmla="*/ 1089613 h 6858000"/>
              <a:gd name="connsiteX716" fmla="*/ 427020 w 7467600"/>
              <a:gd name="connsiteY716" fmla="*/ 1619803 h 6858000"/>
              <a:gd name="connsiteX717" fmla="*/ 340345 w 7467600"/>
              <a:gd name="connsiteY717" fmla="*/ 2027739 h 6858000"/>
              <a:gd name="connsiteX718" fmla="*/ 360865 w 7467600"/>
              <a:gd name="connsiteY718" fmla="*/ 2044827 h 6858000"/>
              <a:gd name="connsiteX719" fmla="*/ 560414 w 7467600"/>
              <a:gd name="connsiteY719" fmla="*/ 2421457 h 6858000"/>
              <a:gd name="connsiteX720" fmla="*/ 1359703 w 7467600"/>
              <a:gd name="connsiteY720" fmla="*/ 2578554 h 6858000"/>
              <a:gd name="connsiteX721" fmla="*/ 1359422 w 7467600"/>
              <a:gd name="connsiteY721" fmla="*/ 2577994 h 6858000"/>
              <a:gd name="connsiteX722" fmla="*/ 828701 w 7467600"/>
              <a:gd name="connsiteY722" fmla="*/ 1839520 h 6858000"/>
              <a:gd name="connsiteX723" fmla="*/ 494427 w 7467600"/>
              <a:gd name="connsiteY723" fmla="*/ 1092333 h 6858000"/>
              <a:gd name="connsiteX724" fmla="*/ 506322 w 7467600"/>
              <a:gd name="connsiteY724" fmla="*/ 1020997 h 6858000"/>
              <a:gd name="connsiteX725" fmla="*/ 4570198 w 7467600"/>
              <a:gd name="connsiteY725" fmla="*/ 978081 h 6858000"/>
              <a:gd name="connsiteX726" fmla="*/ 4523691 w 7467600"/>
              <a:gd name="connsiteY726" fmla="*/ 1127776 h 6858000"/>
              <a:gd name="connsiteX727" fmla="*/ 4509875 w 7467600"/>
              <a:gd name="connsiteY727" fmla="*/ 1167552 h 6858000"/>
              <a:gd name="connsiteX728" fmla="*/ 4478168 w 7467600"/>
              <a:gd name="connsiteY728" fmla="*/ 1260735 h 6858000"/>
              <a:gd name="connsiteX729" fmla="*/ 4409309 w 7467600"/>
              <a:gd name="connsiteY729" fmla="*/ 1666996 h 6858000"/>
              <a:gd name="connsiteX730" fmla="*/ 4370031 w 7467600"/>
              <a:gd name="connsiteY730" fmla="*/ 1955666 h 6858000"/>
              <a:gd name="connsiteX731" fmla="*/ 4570198 w 7467600"/>
              <a:gd name="connsiteY731" fmla="*/ 978081 h 6858000"/>
              <a:gd name="connsiteX732" fmla="*/ 4557898 w 7467600"/>
              <a:gd name="connsiteY732" fmla="*/ 900011 h 6858000"/>
              <a:gd name="connsiteX733" fmla="*/ 4344840 w 7467600"/>
              <a:gd name="connsiteY733" fmla="*/ 1922038 h 6858000"/>
              <a:gd name="connsiteX734" fmla="*/ 4378710 w 7467600"/>
              <a:gd name="connsiteY734" fmla="*/ 1665516 h 6858000"/>
              <a:gd name="connsiteX735" fmla="*/ 4448798 w 7467600"/>
              <a:gd name="connsiteY735" fmla="*/ 1253024 h 6858000"/>
              <a:gd name="connsiteX736" fmla="*/ 4480315 w 7467600"/>
              <a:gd name="connsiteY736" fmla="*/ 1158454 h 6858000"/>
              <a:gd name="connsiteX737" fmla="*/ 4494133 w 7467600"/>
              <a:gd name="connsiteY737" fmla="*/ 1118676 h 6858000"/>
              <a:gd name="connsiteX738" fmla="*/ 4557898 w 7467600"/>
              <a:gd name="connsiteY738" fmla="*/ 900011 h 6858000"/>
              <a:gd name="connsiteX739" fmla="*/ 5870151 w 7467600"/>
              <a:gd name="connsiteY739" fmla="*/ 898890 h 6858000"/>
              <a:gd name="connsiteX740" fmla="*/ 5861335 w 7467600"/>
              <a:gd name="connsiteY740" fmla="*/ 899177 h 6858000"/>
              <a:gd name="connsiteX741" fmla="*/ 5843702 w 7467600"/>
              <a:gd name="connsiteY741" fmla="*/ 899748 h 6858000"/>
              <a:gd name="connsiteX742" fmla="*/ 5651107 w 7467600"/>
              <a:gd name="connsiteY742" fmla="*/ 920306 h 6858000"/>
              <a:gd name="connsiteX743" fmla="*/ 5459407 w 7467600"/>
              <a:gd name="connsiteY743" fmla="*/ 940975 h 6858000"/>
              <a:gd name="connsiteX744" fmla="*/ 5374846 w 7467600"/>
              <a:gd name="connsiteY744" fmla="*/ 941988 h 6858000"/>
              <a:gd name="connsiteX745" fmla="*/ 5256105 w 7467600"/>
              <a:gd name="connsiteY745" fmla="*/ 945632 h 6858000"/>
              <a:gd name="connsiteX746" fmla="*/ 5107071 w 7467600"/>
              <a:gd name="connsiteY746" fmla="*/ 969720 h 6858000"/>
              <a:gd name="connsiteX747" fmla="*/ 4998681 w 7467600"/>
              <a:gd name="connsiteY747" fmla="*/ 988771 h 6858000"/>
              <a:gd name="connsiteX748" fmla="*/ 5870151 w 7467600"/>
              <a:gd name="connsiteY748" fmla="*/ 898890 h 6858000"/>
              <a:gd name="connsiteX749" fmla="*/ 5504425 w 7467600"/>
              <a:gd name="connsiteY749" fmla="*/ 848067 h 6858000"/>
              <a:gd name="connsiteX750" fmla="*/ 4968849 w 7467600"/>
              <a:gd name="connsiteY750" fmla="*/ 962318 h 6858000"/>
              <a:gd name="connsiteX751" fmla="*/ 5104039 w 7467600"/>
              <a:gd name="connsiteY751" fmla="*/ 940634 h 6858000"/>
              <a:gd name="connsiteX752" fmla="*/ 5256311 w 7467600"/>
              <a:gd name="connsiteY752" fmla="*/ 916490 h 6858000"/>
              <a:gd name="connsiteX753" fmla="*/ 5377381 w 7467600"/>
              <a:gd name="connsiteY753" fmla="*/ 912671 h 6858000"/>
              <a:gd name="connsiteX754" fmla="*/ 5460148 w 7467600"/>
              <a:gd name="connsiteY754" fmla="*/ 911442 h 6858000"/>
              <a:gd name="connsiteX755" fmla="*/ 5648971 w 7467600"/>
              <a:gd name="connsiteY755" fmla="*/ 891331 h 6858000"/>
              <a:gd name="connsiteX756" fmla="*/ 5844807 w 7467600"/>
              <a:gd name="connsiteY756" fmla="*/ 870718 h 6858000"/>
              <a:gd name="connsiteX757" fmla="*/ 5862975 w 7467600"/>
              <a:gd name="connsiteY757" fmla="*/ 869756 h 6858000"/>
              <a:gd name="connsiteX758" fmla="*/ 5920887 w 7467600"/>
              <a:gd name="connsiteY758" fmla="*/ 865929 h 6858000"/>
              <a:gd name="connsiteX759" fmla="*/ 5504425 w 7467600"/>
              <a:gd name="connsiteY759" fmla="*/ 848067 h 6858000"/>
              <a:gd name="connsiteX760" fmla="*/ 3607114 w 7467600"/>
              <a:gd name="connsiteY760" fmla="*/ 467441 h 6858000"/>
              <a:gd name="connsiteX761" fmla="*/ 3296242 w 7467600"/>
              <a:gd name="connsiteY761" fmla="*/ 807991 h 6858000"/>
              <a:gd name="connsiteX762" fmla="*/ 3174674 w 7467600"/>
              <a:gd name="connsiteY762" fmla="*/ 919759 h 6858000"/>
              <a:gd name="connsiteX763" fmla="*/ 3042978 w 7467600"/>
              <a:gd name="connsiteY763" fmla="*/ 1054894 h 6858000"/>
              <a:gd name="connsiteX764" fmla="*/ 2968914 w 7467600"/>
              <a:gd name="connsiteY764" fmla="*/ 1133756 h 6858000"/>
              <a:gd name="connsiteX765" fmla="*/ 3103823 w 7467600"/>
              <a:gd name="connsiteY765" fmla="*/ 1026814 h 6858000"/>
              <a:gd name="connsiteX766" fmla="*/ 3607114 w 7467600"/>
              <a:gd name="connsiteY766" fmla="*/ 467441 h 6858000"/>
              <a:gd name="connsiteX767" fmla="*/ 3744487 w 7467600"/>
              <a:gd name="connsiteY767" fmla="*/ 383136 h 6858000"/>
              <a:gd name="connsiteX768" fmla="*/ 3970213 w 7467600"/>
              <a:gd name="connsiteY768" fmla="*/ 995559 h 6858000"/>
              <a:gd name="connsiteX769" fmla="*/ 3744487 w 7467600"/>
              <a:gd name="connsiteY769" fmla="*/ 383136 h 6858000"/>
              <a:gd name="connsiteX770" fmla="*/ 3624562 w 7467600"/>
              <a:gd name="connsiteY770" fmla="*/ 367041 h 6858000"/>
              <a:gd name="connsiteX771" fmla="*/ 3489712 w 7467600"/>
              <a:gd name="connsiteY771" fmla="*/ 485386 h 6858000"/>
              <a:gd name="connsiteX772" fmla="*/ 3182994 w 7467600"/>
              <a:gd name="connsiteY772" fmla="*/ 828265 h 6858000"/>
              <a:gd name="connsiteX773" fmla="*/ 2892114 w 7467600"/>
              <a:gd name="connsiteY773" fmla="*/ 1172635 h 6858000"/>
              <a:gd name="connsiteX774" fmla="*/ 3021459 w 7467600"/>
              <a:gd name="connsiteY774" fmla="*/ 1035385 h 6858000"/>
              <a:gd name="connsiteX775" fmla="*/ 3153873 w 7467600"/>
              <a:gd name="connsiteY775" fmla="*/ 898971 h 6858000"/>
              <a:gd name="connsiteX776" fmla="*/ 3276511 w 7467600"/>
              <a:gd name="connsiteY776" fmla="*/ 786423 h 6858000"/>
              <a:gd name="connsiteX777" fmla="*/ 3584154 w 7467600"/>
              <a:gd name="connsiteY777" fmla="*/ 448218 h 6858000"/>
              <a:gd name="connsiteX778" fmla="*/ 3624562 w 7467600"/>
              <a:gd name="connsiteY778" fmla="*/ 367041 h 6858000"/>
              <a:gd name="connsiteX779" fmla="*/ 3766672 w 7467600"/>
              <a:gd name="connsiteY779" fmla="*/ 359429 h 6858000"/>
              <a:gd name="connsiteX780" fmla="*/ 3996338 w 7467600"/>
              <a:gd name="connsiteY780" fmla="*/ 968237 h 6858000"/>
              <a:gd name="connsiteX781" fmla="*/ 3766672 w 7467600"/>
              <a:gd name="connsiteY781" fmla="*/ 359429 h 6858000"/>
              <a:gd name="connsiteX782" fmla="*/ 5805386 w 7467600"/>
              <a:gd name="connsiteY782" fmla="*/ 239240 h 6858000"/>
              <a:gd name="connsiteX783" fmla="*/ 5736947 w 7467600"/>
              <a:gd name="connsiteY783" fmla="*/ 261367 h 6858000"/>
              <a:gd name="connsiteX784" fmla="*/ 5427012 w 7467600"/>
              <a:gd name="connsiteY784" fmla="*/ 311272 h 6858000"/>
              <a:gd name="connsiteX785" fmla="*/ 5147818 w 7467600"/>
              <a:gd name="connsiteY785" fmla="*/ 322112 h 6858000"/>
              <a:gd name="connsiteX786" fmla="*/ 5060854 w 7467600"/>
              <a:gd name="connsiteY786" fmla="*/ 311882 h 6858000"/>
              <a:gd name="connsiteX787" fmla="*/ 4945989 w 7467600"/>
              <a:gd name="connsiteY787" fmla="*/ 300516 h 6858000"/>
              <a:gd name="connsiteX788" fmla="*/ 5410479 w 7467600"/>
              <a:gd name="connsiteY788" fmla="*/ 348434 h 6858000"/>
              <a:gd name="connsiteX789" fmla="*/ 5805386 w 7467600"/>
              <a:gd name="connsiteY789" fmla="*/ 239240 h 6858000"/>
              <a:gd name="connsiteX790" fmla="*/ 5905192 w 7467600"/>
              <a:gd name="connsiteY790" fmla="*/ 163079 h 6858000"/>
              <a:gd name="connsiteX791" fmla="*/ 5865655 w 7467600"/>
              <a:gd name="connsiteY791" fmla="*/ 171901 h 6858000"/>
              <a:gd name="connsiteX792" fmla="*/ 5259740 w 7467600"/>
              <a:gd name="connsiteY792" fmla="*/ 257013 h 6858000"/>
              <a:gd name="connsiteX793" fmla="*/ 5208466 w 7467600"/>
              <a:gd name="connsiteY793" fmla="*/ 257550 h 6858000"/>
              <a:gd name="connsiteX794" fmla="*/ 4980204 w 7467600"/>
              <a:gd name="connsiteY794" fmla="*/ 271903 h 6858000"/>
              <a:gd name="connsiteX795" fmla="*/ 5068068 w 7467600"/>
              <a:gd name="connsiteY795" fmla="*/ 282244 h 6858000"/>
              <a:gd name="connsiteX796" fmla="*/ 5153231 w 7467600"/>
              <a:gd name="connsiteY796" fmla="*/ 292240 h 6858000"/>
              <a:gd name="connsiteX797" fmla="*/ 5426491 w 7467600"/>
              <a:gd name="connsiteY797" fmla="*/ 281128 h 6858000"/>
              <a:gd name="connsiteX798" fmla="*/ 5731212 w 7467600"/>
              <a:gd name="connsiteY798" fmla="*/ 231951 h 6858000"/>
              <a:gd name="connsiteX799" fmla="*/ 5905192 w 7467600"/>
              <a:gd name="connsiteY799" fmla="*/ 163079 h 6858000"/>
              <a:gd name="connsiteX800" fmla="*/ 5944437 w 7467600"/>
              <a:gd name="connsiteY800" fmla="*/ 113829 h 6858000"/>
              <a:gd name="connsiteX801" fmla="*/ 5825032 w 7467600"/>
              <a:gd name="connsiteY801" fmla="*/ 146405 h 6858000"/>
              <a:gd name="connsiteX802" fmla="*/ 4955599 w 7467600"/>
              <a:gd name="connsiteY802" fmla="*/ 247008 h 6858000"/>
              <a:gd name="connsiteX803" fmla="*/ 5210104 w 7467600"/>
              <a:gd name="connsiteY803" fmla="*/ 228123 h 6858000"/>
              <a:gd name="connsiteX804" fmla="*/ 5261015 w 7467600"/>
              <a:gd name="connsiteY804" fmla="*/ 227087 h 6858000"/>
              <a:gd name="connsiteX805" fmla="*/ 5861181 w 7467600"/>
              <a:gd name="connsiteY805" fmla="*/ 143093 h 6858000"/>
              <a:gd name="connsiteX806" fmla="*/ 5961252 w 7467600"/>
              <a:gd name="connsiteY806" fmla="*/ 114820 h 6858000"/>
              <a:gd name="connsiteX807" fmla="*/ 5944437 w 7467600"/>
              <a:gd name="connsiteY807" fmla="*/ 113829 h 6858000"/>
              <a:gd name="connsiteX808" fmla="*/ 3882765 w 7467600"/>
              <a:gd name="connsiteY808" fmla="*/ 0 h 6858000"/>
              <a:gd name="connsiteX809" fmla="*/ 3995099 w 7467600"/>
              <a:gd name="connsiteY809" fmla="*/ 0 h 6858000"/>
              <a:gd name="connsiteX810" fmla="*/ 4163818 w 7467600"/>
              <a:gd name="connsiteY810" fmla="*/ 234104 h 6858000"/>
              <a:gd name="connsiteX811" fmla="*/ 4172099 w 7467600"/>
              <a:gd name="connsiteY811" fmla="*/ 234207 h 6858000"/>
              <a:gd name="connsiteX812" fmla="*/ 4784282 w 7467600"/>
              <a:gd name="connsiteY812" fmla="*/ 276561 h 6858000"/>
              <a:gd name="connsiteX813" fmla="*/ 4801687 w 7467600"/>
              <a:gd name="connsiteY813" fmla="*/ 267764 h 6858000"/>
              <a:gd name="connsiteX814" fmla="*/ 6082788 w 7467600"/>
              <a:gd name="connsiteY814" fmla="*/ 64119 h 6858000"/>
              <a:gd name="connsiteX815" fmla="*/ 6099442 w 7467600"/>
              <a:gd name="connsiteY815" fmla="*/ 82568 h 6858000"/>
              <a:gd name="connsiteX816" fmla="*/ 4804137 w 7467600"/>
              <a:gd name="connsiteY816" fmla="*/ 320931 h 6858000"/>
              <a:gd name="connsiteX817" fmla="*/ 4227047 w 7467600"/>
              <a:gd name="connsiteY817" fmla="*/ 313415 h 6858000"/>
              <a:gd name="connsiteX818" fmla="*/ 4346041 w 7467600"/>
              <a:gd name="connsiteY818" fmla="*/ 456086 h 6858000"/>
              <a:gd name="connsiteX819" fmla="*/ 4870967 w 7467600"/>
              <a:gd name="connsiteY819" fmla="*/ 963061 h 6858000"/>
              <a:gd name="connsiteX820" fmla="*/ 4889647 w 7467600"/>
              <a:gd name="connsiteY820" fmla="*/ 957147 h 6858000"/>
              <a:gd name="connsiteX821" fmla="*/ 5422504 w 7467600"/>
              <a:gd name="connsiteY821" fmla="*/ 805191 h 6858000"/>
              <a:gd name="connsiteX822" fmla="*/ 6087656 w 7467600"/>
              <a:gd name="connsiteY822" fmla="*/ 826703 h 6858000"/>
              <a:gd name="connsiteX823" fmla="*/ 6058717 w 7467600"/>
              <a:gd name="connsiteY823" fmla="*/ 865992 h 6858000"/>
              <a:gd name="connsiteX824" fmla="*/ 4974153 w 7467600"/>
              <a:gd name="connsiteY824" fmla="*/ 1045456 h 6858000"/>
              <a:gd name="connsiteX825" fmla="*/ 5627835 w 7467600"/>
              <a:gd name="connsiteY825" fmla="*/ 1472077 h 6858000"/>
              <a:gd name="connsiteX826" fmla="*/ 5629817 w 7467600"/>
              <a:gd name="connsiteY826" fmla="*/ 1471412 h 6858000"/>
              <a:gd name="connsiteX827" fmla="*/ 5634124 w 7467600"/>
              <a:gd name="connsiteY827" fmla="*/ 1470572 h 6858000"/>
              <a:gd name="connsiteX828" fmla="*/ 5755832 w 7467600"/>
              <a:gd name="connsiteY828" fmla="*/ 1383886 h 6858000"/>
              <a:gd name="connsiteX829" fmla="*/ 6014186 w 7467600"/>
              <a:gd name="connsiteY829" fmla="*/ 1279799 h 6858000"/>
              <a:gd name="connsiteX830" fmla="*/ 6901619 w 7467600"/>
              <a:gd name="connsiteY830" fmla="*/ 1047874 h 6858000"/>
              <a:gd name="connsiteX831" fmla="*/ 6931566 w 7467600"/>
              <a:gd name="connsiteY831" fmla="*/ 1062034 h 6858000"/>
              <a:gd name="connsiteX832" fmla="*/ 5790982 w 7467600"/>
              <a:gd name="connsiteY832" fmla="*/ 1561380 h 6858000"/>
              <a:gd name="connsiteX833" fmla="*/ 6188971 w 7467600"/>
              <a:gd name="connsiteY833" fmla="*/ 1755168 h 6858000"/>
              <a:gd name="connsiteX834" fmla="*/ 6202446 w 7467600"/>
              <a:gd name="connsiteY834" fmla="*/ 1752268 h 6858000"/>
              <a:gd name="connsiteX835" fmla="*/ 7179560 w 7467600"/>
              <a:gd name="connsiteY835" fmla="*/ 1467551 h 6858000"/>
              <a:gd name="connsiteX836" fmla="*/ 7158730 w 7467600"/>
              <a:gd name="connsiteY836" fmla="*/ 1507835 h 6858000"/>
              <a:gd name="connsiteX837" fmla="*/ 6326959 w 7467600"/>
              <a:gd name="connsiteY837" fmla="*/ 1817686 h 6858000"/>
              <a:gd name="connsiteX838" fmla="*/ 6537433 w 7467600"/>
              <a:gd name="connsiteY838" fmla="*/ 1907790 h 6858000"/>
              <a:gd name="connsiteX839" fmla="*/ 6550221 w 7467600"/>
              <a:gd name="connsiteY839" fmla="*/ 1910729 h 6858000"/>
              <a:gd name="connsiteX840" fmla="*/ 6964438 w 7467600"/>
              <a:gd name="connsiteY840" fmla="*/ 2209505 h 6858000"/>
              <a:gd name="connsiteX841" fmla="*/ 7367862 w 7467600"/>
              <a:gd name="connsiteY841" fmla="*/ 2806833 h 6858000"/>
              <a:gd name="connsiteX842" fmla="*/ 7364329 w 7467600"/>
              <a:gd name="connsiteY842" fmla="*/ 2826907 h 6858000"/>
              <a:gd name="connsiteX843" fmla="*/ 7290545 w 7467600"/>
              <a:gd name="connsiteY843" fmla="*/ 2850663 h 6858000"/>
              <a:gd name="connsiteX844" fmla="*/ 6472036 w 7467600"/>
              <a:gd name="connsiteY844" fmla="*/ 1959003 h 6858000"/>
              <a:gd name="connsiteX845" fmla="*/ 5792897 w 7467600"/>
              <a:gd name="connsiteY845" fmla="*/ 1647747 h 6858000"/>
              <a:gd name="connsiteX846" fmla="*/ 5842751 w 7467600"/>
              <a:gd name="connsiteY846" fmla="*/ 1816112 h 6858000"/>
              <a:gd name="connsiteX847" fmla="*/ 5847424 w 7467600"/>
              <a:gd name="connsiteY847" fmla="*/ 1815776 h 6858000"/>
              <a:gd name="connsiteX848" fmla="*/ 6399821 w 7467600"/>
              <a:gd name="connsiteY848" fmla="*/ 2344799 h 6858000"/>
              <a:gd name="connsiteX849" fmla="*/ 6323232 w 7467600"/>
              <a:gd name="connsiteY849" fmla="*/ 2389634 h 6858000"/>
              <a:gd name="connsiteX850" fmla="*/ 5942958 w 7467600"/>
              <a:gd name="connsiteY850" fmla="*/ 2077708 h 6858000"/>
              <a:gd name="connsiteX851" fmla="*/ 5921559 w 7467600"/>
              <a:gd name="connsiteY851" fmla="*/ 2378596 h 6858000"/>
              <a:gd name="connsiteX852" fmla="*/ 5817651 w 7467600"/>
              <a:gd name="connsiteY852" fmla="*/ 3023919 h 6858000"/>
              <a:gd name="connsiteX853" fmla="*/ 5729634 w 7467600"/>
              <a:gd name="connsiteY853" fmla="*/ 3051849 h 6858000"/>
              <a:gd name="connsiteX854" fmla="*/ 5611018 w 7467600"/>
              <a:gd name="connsiteY854" fmla="*/ 2316769 h 6858000"/>
              <a:gd name="connsiteX855" fmla="*/ 5687608 w 7467600"/>
              <a:gd name="connsiteY855" fmla="*/ 2039972 h 6858000"/>
              <a:gd name="connsiteX856" fmla="*/ 5657554 w 7467600"/>
              <a:gd name="connsiteY856" fmla="*/ 1576445 h 6858000"/>
              <a:gd name="connsiteX857" fmla="*/ 5150475 w 7467600"/>
              <a:gd name="connsiteY857" fmla="*/ 1274012 h 6858000"/>
              <a:gd name="connsiteX858" fmla="*/ 5349142 w 7467600"/>
              <a:gd name="connsiteY858" fmla="*/ 2204405 h 6858000"/>
              <a:gd name="connsiteX859" fmla="*/ 5262214 w 7467600"/>
              <a:gd name="connsiteY859" fmla="*/ 2233836 h 6858000"/>
              <a:gd name="connsiteX860" fmla="*/ 4981539 w 7467600"/>
              <a:gd name="connsiteY860" fmla="*/ 1542201 h 6858000"/>
              <a:gd name="connsiteX861" fmla="*/ 4958461 w 7467600"/>
              <a:gd name="connsiteY861" fmla="*/ 1136957 h 6858000"/>
              <a:gd name="connsiteX862" fmla="*/ 4655015 w 7467600"/>
              <a:gd name="connsiteY862" fmla="*/ 891426 h 6858000"/>
              <a:gd name="connsiteX863" fmla="*/ 4348002 w 7467600"/>
              <a:gd name="connsiteY863" fmla="*/ 2205895 h 6858000"/>
              <a:gd name="connsiteX864" fmla="*/ 4262250 w 7467600"/>
              <a:gd name="connsiteY864" fmla="*/ 2219972 h 6858000"/>
              <a:gd name="connsiteX865" fmla="*/ 4550611 w 7467600"/>
              <a:gd name="connsiteY865" fmla="*/ 817540 h 6858000"/>
              <a:gd name="connsiteX866" fmla="*/ 4564418 w 7467600"/>
              <a:gd name="connsiteY866" fmla="*/ 808293 h 6858000"/>
              <a:gd name="connsiteX867" fmla="*/ 4266388 w 7467600"/>
              <a:gd name="connsiteY867" fmla="*/ 500083 h 6858000"/>
              <a:gd name="connsiteX868" fmla="*/ 4032842 w 7467600"/>
              <a:gd name="connsiteY868" fmla="*/ 211809 h 6858000"/>
              <a:gd name="connsiteX869" fmla="*/ 3882765 w 7467600"/>
              <a:gd name="connsiteY869" fmla="*/ 0 h 6858000"/>
              <a:gd name="connsiteX870" fmla="*/ 3721337 w 7467600"/>
              <a:gd name="connsiteY870" fmla="*/ 0 h 6858000"/>
              <a:gd name="connsiteX871" fmla="*/ 3797544 w 7467600"/>
              <a:gd name="connsiteY871" fmla="*/ 0 h 6858000"/>
              <a:gd name="connsiteX872" fmla="*/ 3775734 w 7467600"/>
              <a:gd name="connsiteY872" fmla="*/ 95131 h 6858000"/>
              <a:gd name="connsiteX873" fmla="*/ 3724807 w 7467600"/>
              <a:gd name="connsiteY873" fmla="*/ 272257 h 6858000"/>
              <a:gd name="connsiteX874" fmla="*/ 3726844 w 7467600"/>
              <a:gd name="connsiteY874" fmla="*/ 282988 h 6858000"/>
              <a:gd name="connsiteX875" fmla="*/ 3742664 w 7467600"/>
              <a:gd name="connsiteY875" fmla="*/ 279918 h 6858000"/>
              <a:gd name="connsiteX876" fmla="*/ 4103910 w 7467600"/>
              <a:gd name="connsiteY876" fmla="*/ 1161917 h 6858000"/>
              <a:gd name="connsiteX877" fmla="*/ 4020269 w 7467600"/>
              <a:gd name="connsiteY877" fmla="*/ 1200406 h 6858000"/>
              <a:gd name="connsiteX878" fmla="*/ 3674882 w 7467600"/>
              <a:gd name="connsiteY878" fmla="*/ 488524 h 6858000"/>
              <a:gd name="connsiteX879" fmla="*/ 3132682 w 7467600"/>
              <a:gd name="connsiteY879" fmla="*/ 1072284 h 6858000"/>
              <a:gd name="connsiteX880" fmla="*/ 2716346 w 7467600"/>
              <a:gd name="connsiteY880" fmla="*/ 1276376 h 6858000"/>
              <a:gd name="connsiteX881" fmla="*/ 2716772 w 7467600"/>
              <a:gd name="connsiteY881" fmla="*/ 1255462 h 6858000"/>
              <a:gd name="connsiteX882" fmla="*/ 3471096 w 7467600"/>
              <a:gd name="connsiteY882" fmla="*/ 437072 h 6858000"/>
              <a:gd name="connsiteX883" fmla="*/ 3639057 w 7467600"/>
              <a:gd name="connsiteY883" fmla="*/ 286334 h 6858000"/>
              <a:gd name="connsiteX884" fmla="*/ 3640309 w 7467600"/>
              <a:gd name="connsiteY884" fmla="*/ 284664 h 6858000"/>
              <a:gd name="connsiteX885" fmla="*/ 3646022 w 7467600"/>
              <a:gd name="connsiteY885" fmla="*/ 276711 h 6858000"/>
              <a:gd name="connsiteX886" fmla="*/ 3707943 w 7467600"/>
              <a:gd name="connsiteY886" fmla="*/ 65958 h 6858000"/>
              <a:gd name="connsiteX887" fmla="*/ 3721337 w 7467600"/>
              <a:gd name="connsiteY887" fmla="*/ 0 h 6858000"/>
              <a:gd name="connsiteX888" fmla="*/ 2867960 w 7467600"/>
              <a:gd name="connsiteY888" fmla="*/ 0 h 6858000"/>
              <a:gd name="connsiteX889" fmla="*/ 2926351 w 7467600"/>
              <a:gd name="connsiteY889" fmla="*/ 0 h 6858000"/>
              <a:gd name="connsiteX890" fmla="*/ 2902823 w 7467600"/>
              <a:gd name="connsiteY890" fmla="*/ 262929 h 6858000"/>
              <a:gd name="connsiteX891" fmla="*/ 2940663 w 7467600"/>
              <a:gd name="connsiteY891" fmla="*/ 140884 h 6858000"/>
              <a:gd name="connsiteX892" fmla="*/ 2947039 w 7467600"/>
              <a:gd name="connsiteY892" fmla="*/ 122524 h 6858000"/>
              <a:gd name="connsiteX893" fmla="*/ 2984316 w 7467600"/>
              <a:gd name="connsiteY893" fmla="*/ 0 h 6858000"/>
              <a:gd name="connsiteX894" fmla="*/ 3016114 w 7467600"/>
              <a:gd name="connsiteY894" fmla="*/ 0 h 6858000"/>
              <a:gd name="connsiteX895" fmla="*/ 2979949 w 7467600"/>
              <a:gd name="connsiteY895" fmla="*/ 119274 h 6858000"/>
              <a:gd name="connsiteX896" fmla="*/ 3023879 w 7467600"/>
              <a:gd name="connsiteY896" fmla="*/ 0 h 6858000"/>
              <a:gd name="connsiteX897" fmla="*/ 3105400 w 7467600"/>
              <a:gd name="connsiteY897" fmla="*/ 0 h 6858000"/>
              <a:gd name="connsiteX898" fmla="*/ 3094669 w 7467600"/>
              <a:gd name="connsiteY898" fmla="*/ 30308 h 6858000"/>
              <a:gd name="connsiteX899" fmla="*/ 2901945 w 7467600"/>
              <a:gd name="connsiteY899" fmla="*/ 466538 h 6858000"/>
              <a:gd name="connsiteX900" fmla="*/ 2815209 w 7467600"/>
              <a:gd name="connsiteY900" fmla="*/ 497361 h 6858000"/>
              <a:gd name="connsiteX901" fmla="*/ 2844845 w 7467600"/>
              <a:gd name="connsiteY901" fmla="*/ 127638 h 6858000"/>
              <a:gd name="connsiteX902" fmla="*/ 2867960 w 7467600"/>
              <a:gd name="connsiteY902" fmla="*/ 0 h 6858000"/>
              <a:gd name="connsiteX903" fmla="*/ 1057230 w 7467600"/>
              <a:gd name="connsiteY903" fmla="*/ 0 h 6858000"/>
              <a:gd name="connsiteX904" fmla="*/ 1111003 w 7467600"/>
              <a:gd name="connsiteY904" fmla="*/ 0 h 6858000"/>
              <a:gd name="connsiteX905" fmla="*/ 1125553 w 7467600"/>
              <a:gd name="connsiteY905" fmla="*/ 52588 h 6858000"/>
              <a:gd name="connsiteX906" fmla="*/ 1304276 w 7467600"/>
              <a:gd name="connsiteY906" fmla="*/ 476275 h 6858000"/>
              <a:gd name="connsiteX907" fmla="*/ 1492066 w 7467600"/>
              <a:gd name="connsiteY907" fmla="*/ 886333 h 6858000"/>
              <a:gd name="connsiteX908" fmla="*/ 1423698 w 7467600"/>
              <a:gd name="connsiteY908" fmla="*/ 710817 h 6858000"/>
              <a:gd name="connsiteX909" fmla="*/ 1357609 w 7467600"/>
              <a:gd name="connsiteY909" fmla="*/ 532892 h 6858000"/>
              <a:gd name="connsiteX910" fmla="*/ 1309550 w 7467600"/>
              <a:gd name="connsiteY910" fmla="*/ 374031 h 6858000"/>
              <a:gd name="connsiteX911" fmla="*/ 1193673 w 7467600"/>
              <a:gd name="connsiteY911" fmla="*/ 49533 h 6858000"/>
              <a:gd name="connsiteX912" fmla="*/ 1164391 w 7467600"/>
              <a:gd name="connsiteY912" fmla="*/ 0 h 6858000"/>
              <a:gd name="connsiteX913" fmla="*/ 1200666 w 7467600"/>
              <a:gd name="connsiteY913" fmla="*/ 0 h 6858000"/>
              <a:gd name="connsiteX914" fmla="*/ 1223408 w 7467600"/>
              <a:gd name="connsiteY914" fmla="*/ 38996 h 6858000"/>
              <a:gd name="connsiteX915" fmla="*/ 1339635 w 7467600"/>
              <a:gd name="connsiteY915" fmla="*/ 365517 h 6858000"/>
              <a:gd name="connsiteX916" fmla="*/ 1387469 w 7467600"/>
              <a:gd name="connsiteY916" fmla="*/ 523079 h 6858000"/>
              <a:gd name="connsiteX917" fmla="*/ 1452685 w 7467600"/>
              <a:gd name="connsiteY917" fmla="*/ 699806 h 6858000"/>
              <a:gd name="connsiteX918" fmla="*/ 1492092 w 7467600"/>
              <a:gd name="connsiteY918" fmla="*/ 800424 h 6858000"/>
              <a:gd name="connsiteX919" fmla="*/ 1455302 w 7467600"/>
              <a:gd name="connsiteY919" fmla="*/ 632913 h 6858000"/>
              <a:gd name="connsiteX920" fmla="*/ 1222336 w 7467600"/>
              <a:gd name="connsiteY920" fmla="*/ 9480 h 6858000"/>
              <a:gd name="connsiteX921" fmla="*/ 1214634 w 7467600"/>
              <a:gd name="connsiteY921" fmla="*/ 0 h 6858000"/>
              <a:gd name="connsiteX922" fmla="*/ 1289827 w 7467600"/>
              <a:gd name="connsiteY922" fmla="*/ 0 h 6858000"/>
              <a:gd name="connsiteX923" fmla="*/ 1321076 w 7467600"/>
              <a:gd name="connsiteY923" fmla="*/ 59722 h 6858000"/>
              <a:gd name="connsiteX924" fmla="*/ 1512579 w 7467600"/>
              <a:gd name="connsiteY924" fmla="*/ 626441 h 6858000"/>
              <a:gd name="connsiteX925" fmla="*/ 1506076 w 7467600"/>
              <a:gd name="connsiteY925" fmla="*/ 1089289 h 6858000"/>
              <a:gd name="connsiteX926" fmla="*/ 1486346 w 7467600"/>
              <a:gd name="connsiteY926" fmla="*/ 1079919 h 6858000"/>
              <a:gd name="connsiteX927" fmla="*/ 1070511 w 7467600"/>
              <a:gd name="connsiteY927" fmla="*/ 48609 h 6858000"/>
              <a:gd name="connsiteX928" fmla="*/ 1057230 w 7467600"/>
              <a:gd name="connsiteY928" fmla="*/ 0 h 6858000"/>
              <a:gd name="connsiteX929" fmla="*/ 43151 w 7467600"/>
              <a:gd name="connsiteY929" fmla="*/ 0 h 6858000"/>
              <a:gd name="connsiteX930" fmla="*/ 95283 w 7467600"/>
              <a:gd name="connsiteY930" fmla="*/ 0 h 6858000"/>
              <a:gd name="connsiteX931" fmla="*/ 300708 w 7467600"/>
              <a:gd name="connsiteY931" fmla="*/ 154571 h 6858000"/>
              <a:gd name="connsiteX932" fmla="*/ 530414 w 7467600"/>
              <a:gd name="connsiteY932" fmla="*/ 354673 h 6858000"/>
              <a:gd name="connsiteX933" fmla="*/ 333785 w 7467600"/>
              <a:gd name="connsiteY933" fmla="*/ 161564 h 6858000"/>
              <a:gd name="connsiteX934" fmla="*/ 147005 w 7467600"/>
              <a:gd name="connsiteY934" fmla="*/ 0 h 6858000"/>
              <a:gd name="connsiteX935" fmla="*/ 272509 w 7467600"/>
              <a:gd name="connsiteY935" fmla="*/ 0 h 6858000"/>
              <a:gd name="connsiteX936" fmla="*/ 326276 w 7467600"/>
              <a:gd name="connsiteY936" fmla="*/ 45847 h 6858000"/>
              <a:gd name="connsiteX937" fmla="*/ 823759 w 7467600"/>
              <a:gd name="connsiteY937" fmla="*/ 574145 h 6858000"/>
              <a:gd name="connsiteX938" fmla="*/ 811254 w 7467600"/>
              <a:gd name="connsiteY938" fmla="*/ 665546 h 6858000"/>
              <a:gd name="connsiteX939" fmla="*/ 154042 w 7467600"/>
              <a:gd name="connsiteY939" fmla="*/ 261522 h 6858000"/>
              <a:gd name="connsiteX940" fmla="*/ 13550 w 7467600"/>
              <a:gd name="connsiteY940" fmla="*/ 158423 h 6858000"/>
              <a:gd name="connsiteX941" fmla="*/ 0 w 7467600"/>
              <a:gd name="connsiteY941" fmla="*/ 146618 h 6858000"/>
              <a:gd name="connsiteX942" fmla="*/ 0 w 7467600"/>
              <a:gd name="connsiteY942" fmla="*/ 59161 h 6858000"/>
              <a:gd name="connsiteX943" fmla="*/ 45427 w 7467600"/>
              <a:gd name="connsiteY943" fmla="*/ 101078 h 6858000"/>
              <a:gd name="connsiteX944" fmla="*/ 630103 w 7467600"/>
              <a:gd name="connsiteY944" fmla="*/ 485885 h 6858000"/>
              <a:gd name="connsiteX945" fmla="*/ 532040 w 7467600"/>
              <a:gd name="connsiteY945" fmla="*/ 399359 h 6858000"/>
              <a:gd name="connsiteX946" fmla="*/ 517618 w 7467600"/>
              <a:gd name="connsiteY946" fmla="*/ 385726 h 6858000"/>
              <a:gd name="connsiteX947" fmla="*/ 285074 w 7467600"/>
              <a:gd name="connsiteY947" fmla="*/ 182755 h 6858000"/>
              <a:gd name="connsiteX948" fmla="*/ 43151 w 7467600"/>
              <a:gd name="connsiteY94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767913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1019354 w 7467600"/>
              <a:gd name="connsiteY16" fmla="*/ 6315006 h 6858000"/>
              <a:gd name="connsiteX17" fmla="*/ 441046 w 7467600"/>
              <a:gd name="connsiteY17" fmla="*/ 6691153 h 6858000"/>
              <a:gd name="connsiteX18" fmla="*/ 1019354 w 7467600"/>
              <a:gd name="connsiteY18" fmla="*/ 6315006 h 6858000"/>
              <a:gd name="connsiteX19" fmla="*/ 991680 w 7467600"/>
              <a:gd name="connsiteY19" fmla="*/ 6298413 h 6858000"/>
              <a:gd name="connsiteX20" fmla="*/ 409060 w 7467600"/>
              <a:gd name="connsiteY20" fmla="*/ 6671470 h 6858000"/>
              <a:gd name="connsiteX21" fmla="*/ 991680 w 7467600"/>
              <a:gd name="connsiteY21" fmla="*/ 6298413 h 6858000"/>
              <a:gd name="connsiteX22" fmla="*/ 103333 w 7467600"/>
              <a:gd name="connsiteY22" fmla="*/ 5699602 h 6858000"/>
              <a:gd name="connsiteX23" fmla="*/ 233938 w 7467600"/>
              <a:gd name="connsiteY23" fmla="*/ 5809416 h 6858000"/>
              <a:gd name="connsiteX24" fmla="*/ 883580 w 7467600"/>
              <a:gd name="connsiteY24" fmla="*/ 6180710 h 6858000"/>
              <a:gd name="connsiteX25" fmla="*/ 487337 w 7467600"/>
              <a:gd name="connsiteY25" fmla="*/ 5950182 h 6858000"/>
              <a:gd name="connsiteX26" fmla="*/ 354051 w 7467600"/>
              <a:gd name="connsiteY26" fmla="*/ 5854912 h 6858000"/>
              <a:gd name="connsiteX27" fmla="*/ 195436 w 7467600"/>
              <a:gd name="connsiteY27" fmla="*/ 5755068 h 6858000"/>
              <a:gd name="connsiteX28" fmla="*/ 103333 w 7467600"/>
              <a:gd name="connsiteY28" fmla="*/ 5699602 h 6858000"/>
              <a:gd name="connsiteX29" fmla="*/ 5539432 w 7467600"/>
              <a:gd name="connsiteY29" fmla="*/ 5642928 h 6858000"/>
              <a:gd name="connsiteX30" fmla="*/ 5555462 w 7467600"/>
              <a:gd name="connsiteY30" fmla="*/ 5694454 h 6858000"/>
              <a:gd name="connsiteX31" fmla="*/ 5828270 w 7467600"/>
              <a:gd name="connsiteY31" fmla="*/ 6320663 h 6858000"/>
              <a:gd name="connsiteX32" fmla="*/ 5947416 w 7467600"/>
              <a:gd name="connsiteY32" fmla="*/ 6574846 h 6858000"/>
              <a:gd name="connsiteX33" fmla="*/ 5539432 w 7467600"/>
              <a:gd name="connsiteY33" fmla="*/ 5642928 h 6858000"/>
              <a:gd name="connsiteX34" fmla="*/ 51253 w 7467600"/>
              <a:gd name="connsiteY34" fmla="*/ 5631825 h 6858000"/>
              <a:gd name="connsiteX35" fmla="*/ 211622 w 7467600"/>
              <a:gd name="connsiteY35" fmla="*/ 5728803 h 6858000"/>
              <a:gd name="connsiteX36" fmla="*/ 371652 w 7467600"/>
              <a:gd name="connsiteY36" fmla="*/ 5829062 h 6858000"/>
              <a:gd name="connsiteX37" fmla="*/ 505903 w 7467600"/>
              <a:gd name="connsiteY37" fmla="*/ 5925221 h 6858000"/>
              <a:gd name="connsiteX38" fmla="*/ 899240 w 7467600"/>
              <a:gd name="connsiteY38" fmla="*/ 6153068 h 6858000"/>
              <a:gd name="connsiteX39" fmla="*/ 988114 w 7467600"/>
              <a:gd name="connsiteY39" fmla="*/ 6174204 h 6858000"/>
              <a:gd name="connsiteX40" fmla="*/ 845971 w 7467600"/>
              <a:gd name="connsiteY40" fmla="*/ 6067177 h 6858000"/>
              <a:gd name="connsiteX41" fmla="*/ 448057 w 7467600"/>
              <a:gd name="connsiteY41" fmla="*/ 5841376 h 6858000"/>
              <a:gd name="connsiteX42" fmla="*/ 51253 w 7467600"/>
              <a:gd name="connsiteY42" fmla="*/ 5631825 h 6858000"/>
              <a:gd name="connsiteX43" fmla="*/ 2606687 w 7467600"/>
              <a:gd name="connsiteY43" fmla="*/ 5630718 h 6858000"/>
              <a:gd name="connsiteX44" fmla="*/ 2645658 w 7467600"/>
              <a:gd name="connsiteY44" fmla="*/ 6640259 h 6858000"/>
              <a:gd name="connsiteX45" fmla="*/ 2606687 w 7467600"/>
              <a:gd name="connsiteY45" fmla="*/ 5630718 h 6858000"/>
              <a:gd name="connsiteX46" fmla="*/ 3642057 w 7467600"/>
              <a:gd name="connsiteY46" fmla="*/ 5573487 h 6858000"/>
              <a:gd name="connsiteX47" fmla="*/ 3632981 w 7467600"/>
              <a:gd name="connsiteY47" fmla="*/ 5579437 h 6858000"/>
              <a:gd name="connsiteX48" fmla="*/ 3382436 w 7467600"/>
              <a:gd name="connsiteY48" fmla="*/ 5952726 h 6858000"/>
              <a:gd name="connsiteX49" fmla="*/ 3191929 w 7467600"/>
              <a:gd name="connsiteY49" fmla="*/ 6662669 h 6858000"/>
              <a:gd name="connsiteX50" fmla="*/ 3369898 w 7467600"/>
              <a:gd name="connsiteY50" fmla="*/ 6081771 h 6858000"/>
              <a:gd name="connsiteX51" fmla="*/ 3642057 w 7467600"/>
              <a:gd name="connsiteY51" fmla="*/ 5573487 h 6858000"/>
              <a:gd name="connsiteX52" fmla="*/ 2650666 w 7467600"/>
              <a:gd name="connsiteY52" fmla="*/ 5530686 h 6858000"/>
              <a:gd name="connsiteX53" fmla="*/ 2650249 w 7467600"/>
              <a:gd name="connsiteY53" fmla="*/ 5532101 h 6858000"/>
              <a:gd name="connsiteX54" fmla="*/ 2663808 w 7467600"/>
              <a:gd name="connsiteY54" fmla="*/ 6535215 h 6858000"/>
              <a:gd name="connsiteX55" fmla="*/ 2665418 w 7467600"/>
              <a:gd name="connsiteY55" fmla="*/ 6132756 h 6858000"/>
              <a:gd name="connsiteX56" fmla="*/ 2650666 w 7467600"/>
              <a:gd name="connsiteY56" fmla="*/ 5530686 h 6858000"/>
              <a:gd name="connsiteX57" fmla="*/ 2680277 w 7467600"/>
              <a:gd name="connsiteY57" fmla="*/ 5479204 h 6858000"/>
              <a:gd name="connsiteX58" fmla="*/ 2678972 w 7467600"/>
              <a:gd name="connsiteY58" fmla="*/ 5481582 h 6858000"/>
              <a:gd name="connsiteX59" fmla="*/ 2696666 w 7467600"/>
              <a:gd name="connsiteY59" fmla="*/ 6133836 h 6858000"/>
              <a:gd name="connsiteX60" fmla="*/ 2695769 w 7467600"/>
              <a:gd name="connsiteY60" fmla="*/ 6390955 h 6858000"/>
              <a:gd name="connsiteX61" fmla="*/ 2739893 w 7467600"/>
              <a:gd name="connsiteY61" fmla="*/ 6108357 h 6858000"/>
              <a:gd name="connsiteX62" fmla="*/ 2680277 w 7467600"/>
              <a:gd name="connsiteY62" fmla="*/ 5479204 h 6858000"/>
              <a:gd name="connsiteX63" fmla="*/ 1132195 w 7467600"/>
              <a:gd name="connsiteY63" fmla="*/ 5467980 h 6858000"/>
              <a:gd name="connsiteX64" fmla="*/ 1679056 w 7467600"/>
              <a:gd name="connsiteY64" fmla="*/ 5516907 h 6858000"/>
              <a:gd name="connsiteX65" fmla="*/ 2128648 w 7467600"/>
              <a:gd name="connsiteY65" fmla="*/ 5474249 h 6858000"/>
              <a:gd name="connsiteX66" fmla="*/ 1825619 w 7467600"/>
              <a:gd name="connsiteY66" fmla="*/ 5478447 h 6858000"/>
              <a:gd name="connsiteX67" fmla="*/ 1737798 w 7467600"/>
              <a:gd name="connsiteY67" fmla="*/ 5483353 h 6858000"/>
              <a:gd name="connsiteX68" fmla="*/ 1132195 w 7467600"/>
              <a:gd name="connsiteY68" fmla="*/ 5467980 h 6858000"/>
              <a:gd name="connsiteX69" fmla="*/ 1456157 w 7467600"/>
              <a:gd name="connsiteY69" fmla="*/ 5371404 h 6858000"/>
              <a:gd name="connsiteX70" fmla="*/ 1244432 w 7467600"/>
              <a:gd name="connsiteY70" fmla="*/ 5385601 h 6858000"/>
              <a:gd name="connsiteX71" fmla="*/ 973990 w 7467600"/>
              <a:gd name="connsiteY71" fmla="*/ 5424940 h 6858000"/>
              <a:gd name="connsiteX72" fmla="*/ 1103809 w 7467600"/>
              <a:gd name="connsiteY72" fmla="*/ 5433720 h 6858000"/>
              <a:gd name="connsiteX73" fmla="*/ 1123454 w 7467600"/>
              <a:gd name="connsiteY73" fmla="*/ 5435727 h 6858000"/>
              <a:gd name="connsiteX74" fmla="*/ 1737017 w 7467600"/>
              <a:gd name="connsiteY74" fmla="*/ 5452183 h 6858000"/>
              <a:gd name="connsiteX75" fmla="*/ 1824397 w 7467600"/>
              <a:gd name="connsiteY75" fmla="*/ 5447757 h 6858000"/>
              <a:gd name="connsiteX76" fmla="*/ 2070059 w 7467600"/>
              <a:gd name="connsiteY76" fmla="*/ 5441660 h 6858000"/>
              <a:gd name="connsiteX77" fmla="*/ 1456157 w 7467600"/>
              <a:gd name="connsiteY77" fmla="*/ 5371404 h 6858000"/>
              <a:gd name="connsiteX78" fmla="*/ 4988186 w 7467600"/>
              <a:gd name="connsiteY78" fmla="*/ 5216467 h 6858000"/>
              <a:gd name="connsiteX79" fmla="*/ 4777334 w 7467600"/>
              <a:gd name="connsiteY79" fmla="*/ 5406072 h 6858000"/>
              <a:gd name="connsiteX80" fmla="*/ 4718341 w 7467600"/>
              <a:gd name="connsiteY80" fmla="*/ 5468043 h 6858000"/>
              <a:gd name="connsiteX81" fmla="*/ 4604655 w 7467600"/>
              <a:gd name="connsiteY81" fmla="*/ 5583434 h 6858000"/>
              <a:gd name="connsiteX82" fmla="*/ 4565074 w 7467600"/>
              <a:gd name="connsiteY82" fmla="*/ 5618550 h 6858000"/>
              <a:gd name="connsiteX83" fmla="*/ 4988186 w 7467600"/>
              <a:gd name="connsiteY83" fmla="*/ 5216467 h 6858000"/>
              <a:gd name="connsiteX84" fmla="*/ 4978032 w 7467600"/>
              <a:gd name="connsiteY84" fmla="*/ 5183809 h 6858000"/>
              <a:gd name="connsiteX85" fmla="*/ 4463413 w 7467600"/>
              <a:gd name="connsiteY85" fmla="*/ 5615162 h 6858000"/>
              <a:gd name="connsiteX86" fmla="*/ 4358134 w 7467600"/>
              <a:gd name="connsiteY86" fmla="*/ 5742791 h 6858000"/>
              <a:gd name="connsiteX87" fmla="*/ 4376219 w 7467600"/>
              <a:gd name="connsiteY87" fmla="*/ 5729027 h 6858000"/>
              <a:gd name="connsiteX88" fmla="*/ 4582340 w 7467600"/>
              <a:gd name="connsiteY88" fmla="*/ 5561037 h 6858000"/>
              <a:gd name="connsiteX89" fmla="*/ 4694684 w 7467600"/>
              <a:gd name="connsiteY89" fmla="*/ 5447098 h 6858000"/>
              <a:gd name="connsiteX90" fmla="*/ 4754123 w 7467600"/>
              <a:gd name="connsiteY90" fmla="*/ 5384643 h 6858000"/>
              <a:gd name="connsiteX91" fmla="*/ 4978032 w 7467600"/>
              <a:gd name="connsiteY91" fmla="*/ 5183809 h 6858000"/>
              <a:gd name="connsiteX92" fmla="*/ 1903353 w 7467600"/>
              <a:gd name="connsiteY92" fmla="*/ 5044827 h 6858000"/>
              <a:gd name="connsiteX93" fmla="*/ 1936931 w 7467600"/>
              <a:gd name="connsiteY93" fmla="*/ 5093954 h 6858000"/>
              <a:gd name="connsiteX94" fmla="*/ 2195868 w 7467600"/>
              <a:gd name="connsiteY94" fmla="*/ 5396574 h 6858000"/>
              <a:gd name="connsiteX95" fmla="*/ 2088852 w 7467600"/>
              <a:gd name="connsiteY95" fmla="*/ 5166123 h 6858000"/>
              <a:gd name="connsiteX96" fmla="*/ 1958241 w 7467600"/>
              <a:gd name="connsiteY96" fmla="*/ 5067955 h 6858000"/>
              <a:gd name="connsiteX97" fmla="*/ 1903353 w 7467600"/>
              <a:gd name="connsiteY97" fmla="*/ 5044827 h 6858000"/>
              <a:gd name="connsiteX98" fmla="*/ 1979378 w 7467600"/>
              <a:gd name="connsiteY98" fmla="*/ 4769504 h 6858000"/>
              <a:gd name="connsiteX99" fmla="*/ 2882120 w 7467600"/>
              <a:gd name="connsiteY99" fmla="*/ 5064547 h 6858000"/>
              <a:gd name="connsiteX100" fmla="*/ 2793103 w 7467600"/>
              <a:gd name="connsiteY100" fmla="*/ 5039699 h 6858000"/>
              <a:gd name="connsiteX101" fmla="*/ 2770041 w 7467600"/>
              <a:gd name="connsiteY101" fmla="*/ 5033634 h 6858000"/>
              <a:gd name="connsiteX102" fmla="*/ 1979378 w 7467600"/>
              <a:gd name="connsiteY102" fmla="*/ 4769504 h 6858000"/>
              <a:gd name="connsiteX103" fmla="*/ 1927410 w 7467600"/>
              <a:gd name="connsiteY103" fmla="*/ 4716164 h 6858000"/>
              <a:gd name="connsiteX104" fmla="*/ 1959587 w 7467600"/>
              <a:gd name="connsiteY104" fmla="*/ 4728849 h 6858000"/>
              <a:gd name="connsiteX105" fmla="*/ 2777707 w 7467600"/>
              <a:gd name="connsiteY105" fmla="*/ 5003991 h 6858000"/>
              <a:gd name="connsiteX106" fmla="*/ 2800768 w 7467600"/>
              <a:gd name="connsiteY106" fmla="*/ 5010056 h 6858000"/>
              <a:gd name="connsiteX107" fmla="*/ 2879408 w 7467600"/>
              <a:gd name="connsiteY107" fmla="*/ 5031590 h 6858000"/>
              <a:gd name="connsiteX108" fmla="*/ 2862295 w 7467600"/>
              <a:gd name="connsiteY108" fmla="*/ 5022958 h 6858000"/>
              <a:gd name="connsiteX109" fmla="*/ 2813343 w 7467600"/>
              <a:gd name="connsiteY109" fmla="*/ 4998369 h 6858000"/>
              <a:gd name="connsiteX110" fmla="*/ 2646245 w 7467600"/>
              <a:gd name="connsiteY110" fmla="*/ 4930999 h 6858000"/>
              <a:gd name="connsiteX111" fmla="*/ 1999243 w 7467600"/>
              <a:gd name="connsiteY111" fmla="*/ 4730524 h 6858000"/>
              <a:gd name="connsiteX112" fmla="*/ 1979527 w 7467600"/>
              <a:gd name="connsiteY112" fmla="*/ 4726651 h 6858000"/>
              <a:gd name="connsiteX113" fmla="*/ 1927410 w 7467600"/>
              <a:gd name="connsiteY113" fmla="*/ 4716164 h 6858000"/>
              <a:gd name="connsiteX114" fmla="*/ 1997014 w 7467600"/>
              <a:gd name="connsiteY114" fmla="*/ 4698007 h 6858000"/>
              <a:gd name="connsiteX115" fmla="*/ 2005458 w 7467600"/>
              <a:gd name="connsiteY115" fmla="*/ 4699540 h 6858000"/>
              <a:gd name="connsiteX116" fmla="*/ 2657186 w 7467600"/>
              <a:gd name="connsiteY116" fmla="*/ 4901687 h 6858000"/>
              <a:gd name="connsiteX117" fmla="*/ 2826662 w 7467600"/>
              <a:gd name="connsiteY117" fmla="*/ 4970362 h 6858000"/>
              <a:gd name="connsiteX118" fmla="*/ 2876100 w 7467600"/>
              <a:gd name="connsiteY118" fmla="*/ 4995397 h 6858000"/>
              <a:gd name="connsiteX119" fmla="*/ 3042600 w 7467600"/>
              <a:gd name="connsiteY119" fmla="*/ 5059532 h 6858000"/>
              <a:gd name="connsiteX120" fmla="*/ 1997014 w 7467600"/>
              <a:gd name="connsiteY120" fmla="*/ 4698007 h 6858000"/>
              <a:gd name="connsiteX121" fmla="*/ 2305292 w 7467600"/>
              <a:gd name="connsiteY121" fmla="*/ 4219492 h 6858000"/>
              <a:gd name="connsiteX122" fmla="*/ 3360922 w 7467600"/>
              <a:gd name="connsiteY122" fmla="*/ 4529373 h 6858000"/>
              <a:gd name="connsiteX123" fmla="*/ 3492420 w 7467600"/>
              <a:gd name="connsiteY123" fmla="*/ 4510145 h 6858000"/>
              <a:gd name="connsiteX124" fmla="*/ 3364086 w 7467600"/>
              <a:gd name="connsiteY124" fmla="*/ 4480340 h 6858000"/>
              <a:gd name="connsiteX125" fmla="*/ 3225818 w 7467600"/>
              <a:gd name="connsiteY125" fmla="*/ 4411822 h 6858000"/>
              <a:gd name="connsiteX126" fmla="*/ 3129696 w 7467600"/>
              <a:gd name="connsiteY126" fmla="*/ 4360704 h 6858000"/>
              <a:gd name="connsiteX127" fmla="*/ 2814545 w 7467600"/>
              <a:gd name="connsiteY127" fmla="*/ 4282955 h 6858000"/>
              <a:gd name="connsiteX128" fmla="*/ 2305292 w 7467600"/>
              <a:gd name="connsiteY128" fmla="*/ 4219492 h 6858000"/>
              <a:gd name="connsiteX129" fmla="*/ 2626982 w 7467600"/>
              <a:gd name="connsiteY129" fmla="*/ 4206450 h 6858000"/>
              <a:gd name="connsiteX130" fmla="*/ 2490617 w 7467600"/>
              <a:gd name="connsiteY130" fmla="*/ 4206951 h 6858000"/>
              <a:gd name="connsiteX131" fmla="*/ 2819869 w 7467600"/>
              <a:gd name="connsiteY131" fmla="*/ 4252936 h 6858000"/>
              <a:gd name="connsiteX132" fmla="*/ 3143018 w 7467600"/>
              <a:gd name="connsiteY132" fmla="*/ 4332698 h 6858000"/>
              <a:gd name="connsiteX133" fmla="*/ 3241520 w 7467600"/>
              <a:gd name="connsiteY133" fmla="*/ 4385112 h 6858000"/>
              <a:gd name="connsiteX134" fmla="*/ 3374575 w 7467600"/>
              <a:gd name="connsiteY134" fmla="*/ 4451517 h 6858000"/>
              <a:gd name="connsiteX135" fmla="*/ 3505221 w 7467600"/>
              <a:gd name="connsiteY135" fmla="*/ 4480757 h 6858000"/>
              <a:gd name="connsiteX136" fmla="*/ 2626982 w 7467600"/>
              <a:gd name="connsiteY136" fmla="*/ 4206450 h 6858000"/>
              <a:gd name="connsiteX137" fmla="*/ 1310106 w 7467600"/>
              <a:gd name="connsiteY137" fmla="*/ 3943217 h 6858000"/>
              <a:gd name="connsiteX138" fmla="*/ 854994 w 7467600"/>
              <a:gd name="connsiteY138" fmla="*/ 4399136 h 6858000"/>
              <a:gd name="connsiteX139" fmla="*/ 742462 w 7467600"/>
              <a:gd name="connsiteY139" fmla="*/ 4594648 h 6858000"/>
              <a:gd name="connsiteX140" fmla="*/ 820602 w 7467600"/>
              <a:gd name="connsiteY140" fmla="*/ 4485915 h 6858000"/>
              <a:gd name="connsiteX141" fmla="*/ 878295 w 7467600"/>
              <a:gd name="connsiteY141" fmla="*/ 4403594 h 6858000"/>
              <a:gd name="connsiteX142" fmla="*/ 1240607 w 7467600"/>
              <a:gd name="connsiteY142" fmla="*/ 4010401 h 6858000"/>
              <a:gd name="connsiteX143" fmla="*/ 1310106 w 7467600"/>
              <a:gd name="connsiteY143" fmla="*/ 3943217 h 6858000"/>
              <a:gd name="connsiteX144" fmla="*/ 1423113 w 7467600"/>
              <a:gd name="connsiteY144" fmla="*/ 3874565 h 6858000"/>
              <a:gd name="connsiteX145" fmla="*/ 1260565 w 7467600"/>
              <a:gd name="connsiteY145" fmla="*/ 4031982 h 6858000"/>
              <a:gd name="connsiteX146" fmla="*/ 901900 w 7467600"/>
              <a:gd name="connsiteY146" fmla="*/ 4421236 h 6858000"/>
              <a:gd name="connsiteX147" fmla="*/ 845044 w 7467600"/>
              <a:gd name="connsiteY147" fmla="*/ 4502436 h 6858000"/>
              <a:gd name="connsiteX148" fmla="*/ 685926 w 7467600"/>
              <a:gd name="connsiteY148" fmla="*/ 4703069 h 6858000"/>
              <a:gd name="connsiteX149" fmla="*/ 684248 w 7467600"/>
              <a:gd name="connsiteY149" fmla="*/ 4706721 h 6858000"/>
              <a:gd name="connsiteX150" fmla="*/ 1423113 w 7467600"/>
              <a:gd name="connsiteY150" fmla="*/ 3874565 h 6858000"/>
              <a:gd name="connsiteX151" fmla="*/ 3316479 w 7467600"/>
              <a:gd name="connsiteY151" fmla="*/ 3872136 h 6858000"/>
              <a:gd name="connsiteX152" fmla="*/ 3546806 w 7467600"/>
              <a:gd name="connsiteY152" fmla="*/ 4356139 h 6858000"/>
              <a:gd name="connsiteX153" fmla="*/ 3364433 w 7467600"/>
              <a:gd name="connsiteY153" fmla="*/ 3953121 h 6858000"/>
              <a:gd name="connsiteX154" fmla="*/ 3316479 w 7467600"/>
              <a:gd name="connsiteY154" fmla="*/ 3872136 h 6858000"/>
              <a:gd name="connsiteX155" fmla="*/ 3291335 w 7467600"/>
              <a:gd name="connsiteY155" fmla="*/ 3767420 h 6858000"/>
              <a:gd name="connsiteX156" fmla="*/ 3390805 w 7467600"/>
              <a:gd name="connsiteY156" fmla="*/ 3937163 h 6858000"/>
              <a:gd name="connsiteX157" fmla="*/ 3579062 w 7467600"/>
              <a:gd name="connsiteY157" fmla="*/ 4359040 h 6858000"/>
              <a:gd name="connsiteX158" fmla="*/ 3467355 w 7467600"/>
              <a:gd name="connsiteY158" fmla="*/ 3988130 h 6858000"/>
              <a:gd name="connsiteX159" fmla="*/ 3310753 w 7467600"/>
              <a:gd name="connsiteY159" fmla="*/ 3787140 h 6858000"/>
              <a:gd name="connsiteX160" fmla="*/ 3291335 w 7467600"/>
              <a:gd name="connsiteY160" fmla="*/ 3767420 h 6858000"/>
              <a:gd name="connsiteX161" fmla="*/ 1635889 w 7467600"/>
              <a:gd name="connsiteY161" fmla="*/ 3709494 h 6858000"/>
              <a:gd name="connsiteX162" fmla="*/ 1634800 w 7467600"/>
              <a:gd name="connsiteY162" fmla="*/ 3731111 h 6858000"/>
              <a:gd name="connsiteX163" fmla="*/ 1635889 w 7467600"/>
              <a:gd name="connsiteY163" fmla="*/ 3709494 h 6858000"/>
              <a:gd name="connsiteX164" fmla="*/ 1510397 w 7467600"/>
              <a:gd name="connsiteY164" fmla="*/ 3684705 h 6858000"/>
              <a:gd name="connsiteX165" fmla="*/ 1146550 w 7467600"/>
              <a:gd name="connsiteY165" fmla="*/ 3802012 h 6858000"/>
              <a:gd name="connsiteX166" fmla="*/ 698834 w 7467600"/>
              <a:gd name="connsiteY166" fmla="*/ 3952272 h 6858000"/>
              <a:gd name="connsiteX167" fmla="*/ 34256 w 7467600"/>
              <a:gd name="connsiteY167" fmla="*/ 4347603 h 6858000"/>
              <a:gd name="connsiteX168" fmla="*/ 527241 w 7467600"/>
              <a:gd name="connsiteY168" fmla="*/ 4065078 h 6858000"/>
              <a:gd name="connsiteX169" fmla="*/ 1510397 w 7467600"/>
              <a:gd name="connsiteY169" fmla="*/ 3684705 h 6858000"/>
              <a:gd name="connsiteX170" fmla="*/ 1313114 w 7467600"/>
              <a:gd name="connsiteY170" fmla="*/ 3655216 h 6858000"/>
              <a:gd name="connsiteX171" fmla="*/ 1109304 w 7467600"/>
              <a:gd name="connsiteY171" fmla="*/ 3669030 h 6858000"/>
              <a:gd name="connsiteX172" fmla="*/ 8129 w 7467600"/>
              <a:gd name="connsiteY172" fmla="*/ 4330519 h 6858000"/>
              <a:gd name="connsiteX173" fmla="*/ 687572 w 7467600"/>
              <a:gd name="connsiteY173" fmla="*/ 3925629 h 6858000"/>
              <a:gd name="connsiteX174" fmla="*/ 1138365 w 7467600"/>
              <a:gd name="connsiteY174" fmla="*/ 3774515 h 6858000"/>
              <a:gd name="connsiteX175" fmla="*/ 1505579 w 7467600"/>
              <a:gd name="connsiteY175" fmla="*/ 3655526 h 6858000"/>
              <a:gd name="connsiteX176" fmla="*/ 1313114 w 7467600"/>
              <a:gd name="connsiteY176" fmla="*/ 3655216 h 6858000"/>
              <a:gd name="connsiteX177" fmla="*/ 3655073 w 7467600"/>
              <a:gd name="connsiteY177" fmla="*/ 3650884 h 6858000"/>
              <a:gd name="connsiteX178" fmla="*/ 3989938 w 7467600"/>
              <a:gd name="connsiteY178" fmla="*/ 3991685 h 6858000"/>
              <a:gd name="connsiteX179" fmla="*/ 4393907 w 7467600"/>
              <a:gd name="connsiteY179" fmla="*/ 4261258 h 6858000"/>
              <a:gd name="connsiteX180" fmla="*/ 4648051 w 7467600"/>
              <a:gd name="connsiteY180" fmla="*/ 4374051 h 6858000"/>
              <a:gd name="connsiteX181" fmla="*/ 4383389 w 7467600"/>
              <a:gd name="connsiteY181" fmla="*/ 4184369 h 6858000"/>
              <a:gd name="connsiteX182" fmla="*/ 4165508 w 7467600"/>
              <a:gd name="connsiteY182" fmla="*/ 4035196 h 6858000"/>
              <a:gd name="connsiteX183" fmla="*/ 4068162 w 7467600"/>
              <a:gd name="connsiteY183" fmla="*/ 3953394 h 6858000"/>
              <a:gd name="connsiteX184" fmla="*/ 3981416 w 7467600"/>
              <a:gd name="connsiteY184" fmla="*/ 3880482 h 6858000"/>
              <a:gd name="connsiteX185" fmla="*/ 3800147 w 7467600"/>
              <a:gd name="connsiteY185" fmla="*/ 3749872 h 6858000"/>
              <a:gd name="connsiteX186" fmla="*/ 3655073 w 7467600"/>
              <a:gd name="connsiteY186" fmla="*/ 3650884 h 6858000"/>
              <a:gd name="connsiteX187" fmla="*/ 3670252 w 7467600"/>
              <a:gd name="connsiteY187" fmla="*/ 3622798 h 6858000"/>
              <a:gd name="connsiteX188" fmla="*/ 3817258 w 7467600"/>
              <a:gd name="connsiteY188" fmla="*/ 3723577 h 6858000"/>
              <a:gd name="connsiteX189" fmla="*/ 4000461 w 7467600"/>
              <a:gd name="connsiteY189" fmla="*/ 3855966 h 6858000"/>
              <a:gd name="connsiteX190" fmla="*/ 4088180 w 7467600"/>
              <a:gd name="connsiteY190" fmla="*/ 3929774 h 6858000"/>
              <a:gd name="connsiteX191" fmla="*/ 4184555 w 7467600"/>
              <a:gd name="connsiteY191" fmla="*/ 4010683 h 6858000"/>
              <a:gd name="connsiteX192" fmla="*/ 4399563 w 7467600"/>
              <a:gd name="connsiteY192" fmla="*/ 4158106 h 6858000"/>
              <a:gd name="connsiteX193" fmla="*/ 4684469 w 7467600"/>
              <a:gd name="connsiteY193" fmla="*/ 4364680 h 6858000"/>
              <a:gd name="connsiteX194" fmla="*/ 4690271 w 7467600"/>
              <a:gd name="connsiteY194" fmla="*/ 4370034 h 6858000"/>
              <a:gd name="connsiteX195" fmla="*/ 4136093 w 7467600"/>
              <a:gd name="connsiteY195" fmla="*/ 3858466 h 6858000"/>
              <a:gd name="connsiteX196" fmla="*/ 3670252 w 7467600"/>
              <a:gd name="connsiteY196" fmla="*/ 3622798 h 6858000"/>
              <a:gd name="connsiteX197" fmla="*/ 4440129 w 7467600"/>
              <a:gd name="connsiteY197" fmla="*/ 3448571 h 6858000"/>
              <a:gd name="connsiteX198" fmla="*/ 4856525 w 7467600"/>
              <a:gd name="connsiteY198" fmla="*/ 3915351 h 6858000"/>
              <a:gd name="connsiteX199" fmla="*/ 5059055 w 7467600"/>
              <a:gd name="connsiteY199" fmla="*/ 4108918 h 6858000"/>
              <a:gd name="connsiteX200" fmla="*/ 5290070 w 7467600"/>
              <a:gd name="connsiteY200" fmla="*/ 4263619 h 6858000"/>
              <a:gd name="connsiteX201" fmla="*/ 4834991 w 7467600"/>
              <a:gd name="connsiteY201" fmla="*/ 3830985 h 6858000"/>
              <a:gd name="connsiteX202" fmla="*/ 4440129 w 7467600"/>
              <a:gd name="connsiteY202" fmla="*/ 3448571 h 6858000"/>
              <a:gd name="connsiteX203" fmla="*/ 4441737 w 7467600"/>
              <a:gd name="connsiteY203" fmla="*/ 3399734 h 6858000"/>
              <a:gd name="connsiteX204" fmla="*/ 4431236 w 7467600"/>
              <a:gd name="connsiteY204" fmla="*/ 3400954 h 6858000"/>
              <a:gd name="connsiteX205" fmla="*/ 4557150 w 7467600"/>
              <a:gd name="connsiteY205" fmla="*/ 3510023 h 6858000"/>
              <a:gd name="connsiteX206" fmla="*/ 4856936 w 7467600"/>
              <a:gd name="connsiteY206" fmla="*/ 3809146 h 6858000"/>
              <a:gd name="connsiteX207" fmla="*/ 5111996 w 7467600"/>
              <a:gd name="connsiteY207" fmla="*/ 4065759 h 6858000"/>
              <a:gd name="connsiteX208" fmla="*/ 5388878 w 7467600"/>
              <a:gd name="connsiteY208" fmla="*/ 4300185 h 6858000"/>
              <a:gd name="connsiteX209" fmla="*/ 5425556 w 7467600"/>
              <a:gd name="connsiteY209" fmla="*/ 4308967 h 6858000"/>
              <a:gd name="connsiteX210" fmla="*/ 4943646 w 7467600"/>
              <a:gd name="connsiteY210" fmla="*/ 3822916 h 6858000"/>
              <a:gd name="connsiteX211" fmla="*/ 4594837 w 7467600"/>
              <a:gd name="connsiteY211" fmla="*/ 3532274 h 6858000"/>
              <a:gd name="connsiteX212" fmla="*/ 4441737 w 7467600"/>
              <a:gd name="connsiteY212" fmla="*/ 3399734 h 6858000"/>
              <a:gd name="connsiteX213" fmla="*/ 5425834 w 7467600"/>
              <a:gd name="connsiteY213" fmla="*/ 3162785 h 6858000"/>
              <a:gd name="connsiteX214" fmla="*/ 5401644 w 7467600"/>
              <a:gd name="connsiteY214" fmla="*/ 3617847 h 6858000"/>
              <a:gd name="connsiteX215" fmla="*/ 5467256 w 7467600"/>
              <a:gd name="connsiteY215" fmla="*/ 4175494 h 6858000"/>
              <a:gd name="connsiteX216" fmla="*/ 5448069 w 7467600"/>
              <a:gd name="connsiteY216" fmla="*/ 3567554 h 6858000"/>
              <a:gd name="connsiteX217" fmla="*/ 5425834 w 7467600"/>
              <a:gd name="connsiteY217" fmla="*/ 3162785 h 6858000"/>
              <a:gd name="connsiteX218" fmla="*/ 1318687 w 7467600"/>
              <a:gd name="connsiteY218" fmla="*/ 3113840 h 6858000"/>
              <a:gd name="connsiteX219" fmla="*/ 1066793 w 7467600"/>
              <a:gd name="connsiteY219" fmla="*/ 3212171 h 6858000"/>
              <a:gd name="connsiteX220" fmla="*/ 993319 w 7467600"/>
              <a:gd name="connsiteY220" fmla="*/ 3247648 h 6858000"/>
              <a:gd name="connsiteX221" fmla="*/ 853081 w 7467600"/>
              <a:gd name="connsiteY221" fmla="*/ 3312410 h 6858000"/>
              <a:gd name="connsiteX222" fmla="*/ 805957 w 7467600"/>
              <a:gd name="connsiteY222" fmla="*/ 3330443 h 6858000"/>
              <a:gd name="connsiteX223" fmla="*/ 1318687 w 7467600"/>
              <a:gd name="connsiteY223" fmla="*/ 3113840 h 6858000"/>
              <a:gd name="connsiteX224" fmla="*/ 5453702 w 7467600"/>
              <a:gd name="connsiteY224" fmla="*/ 3090882 h 6858000"/>
              <a:gd name="connsiteX225" fmla="*/ 5480135 w 7467600"/>
              <a:gd name="connsiteY225" fmla="*/ 3565802 h 6858000"/>
              <a:gd name="connsiteX226" fmla="*/ 5499023 w 7467600"/>
              <a:gd name="connsiteY226" fmla="*/ 4166310 h 6858000"/>
              <a:gd name="connsiteX227" fmla="*/ 5547022 w 7467600"/>
              <a:gd name="connsiteY227" fmla="*/ 3607838 h 6858000"/>
              <a:gd name="connsiteX228" fmla="*/ 5515964 w 7467600"/>
              <a:gd name="connsiteY228" fmla="*/ 3378541 h 6858000"/>
              <a:gd name="connsiteX229" fmla="*/ 5453702 w 7467600"/>
              <a:gd name="connsiteY229" fmla="*/ 3090882 h 6858000"/>
              <a:gd name="connsiteX230" fmla="*/ 1238695 w 7467600"/>
              <a:gd name="connsiteY230" fmla="*/ 3076820 h 6858000"/>
              <a:gd name="connsiteX231" fmla="*/ 716371 w 7467600"/>
              <a:gd name="connsiteY231" fmla="*/ 3293249 h 6858000"/>
              <a:gd name="connsiteX232" fmla="*/ 579522 w 7467600"/>
              <a:gd name="connsiteY232" fmla="*/ 3371759 h 6858000"/>
              <a:gd name="connsiteX233" fmla="*/ 600288 w 7467600"/>
              <a:gd name="connsiteY233" fmla="*/ 3365555 h 6858000"/>
              <a:gd name="connsiteX234" fmla="*/ 840692 w 7467600"/>
              <a:gd name="connsiteY234" fmla="*/ 3284921 h 6858000"/>
              <a:gd name="connsiteX235" fmla="*/ 979248 w 7467600"/>
              <a:gd name="connsiteY235" fmla="*/ 3221003 h 6858000"/>
              <a:gd name="connsiteX236" fmla="*/ 1053282 w 7467600"/>
              <a:gd name="connsiteY236" fmla="*/ 3185247 h 6858000"/>
              <a:gd name="connsiteX237" fmla="*/ 1320603 w 7467600"/>
              <a:gd name="connsiteY237" fmla="*/ 3081281 h 6858000"/>
              <a:gd name="connsiteX238" fmla="*/ 1238695 w 7467600"/>
              <a:gd name="connsiteY238" fmla="*/ 3076820 h 6858000"/>
              <a:gd name="connsiteX239" fmla="*/ 5425627 w 7467600"/>
              <a:gd name="connsiteY239" fmla="*/ 2954192 h 6858000"/>
              <a:gd name="connsiteX240" fmla="*/ 5470770 w 7467600"/>
              <a:gd name="connsiteY240" fmla="*/ 3005435 h 6858000"/>
              <a:gd name="connsiteX241" fmla="*/ 5519779 w 7467600"/>
              <a:gd name="connsiteY241" fmla="*/ 4359223 h 6858000"/>
              <a:gd name="connsiteX242" fmla="*/ 5520293 w 7467600"/>
              <a:gd name="connsiteY242" fmla="*/ 4360602 h 6858000"/>
              <a:gd name="connsiteX243" fmla="*/ 5767221 w 7467600"/>
              <a:gd name="connsiteY243" fmla="*/ 4665564 h 6858000"/>
              <a:gd name="connsiteX244" fmla="*/ 6937169 w 7467600"/>
              <a:gd name="connsiteY244" fmla="*/ 4815941 h 6858000"/>
              <a:gd name="connsiteX245" fmla="*/ 6953922 w 7467600"/>
              <a:gd name="connsiteY245" fmla="*/ 4890068 h 6858000"/>
              <a:gd name="connsiteX246" fmla="*/ 6071359 w 7467600"/>
              <a:gd name="connsiteY246" fmla="*/ 4770770 h 6858000"/>
              <a:gd name="connsiteX247" fmla="*/ 6038839 w 7467600"/>
              <a:gd name="connsiteY247" fmla="*/ 4764474 h 6858000"/>
              <a:gd name="connsiteX248" fmla="*/ 6038706 w 7467600"/>
              <a:gd name="connsiteY248" fmla="*/ 4763847 h 6858000"/>
              <a:gd name="connsiteX249" fmla="*/ 6037784 w 7467600"/>
              <a:gd name="connsiteY249" fmla="*/ 4764270 h 6858000"/>
              <a:gd name="connsiteX250" fmla="*/ 6038839 w 7467600"/>
              <a:gd name="connsiteY250" fmla="*/ 4764474 h 6858000"/>
              <a:gd name="connsiteX251" fmla="*/ 6040338 w 7467600"/>
              <a:gd name="connsiteY251" fmla="*/ 4771418 h 6858000"/>
              <a:gd name="connsiteX252" fmla="*/ 6024488 w 7467600"/>
              <a:gd name="connsiteY252" fmla="*/ 4809903 h 6858000"/>
              <a:gd name="connsiteX253" fmla="*/ 5599771 w 7467600"/>
              <a:gd name="connsiteY253" fmla="*/ 5509652 h 6858000"/>
              <a:gd name="connsiteX254" fmla="*/ 5548843 w 7467600"/>
              <a:gd name="connsiteY254" fmla="*/ 5563845 h 6858000"/>
              <a:gd name="connsiteX255" fmla="*/ 5940952 w 7467600"/>
              <a:gd name="connsiteY255" fmla="*/ 6250028 h 6858000"/>
              <a:gd name="connsiteX256" fmla="*/ 6043441 w 7467600"/>
              <a:gd name="connsiteY256" fmla="*/ 6665847 h 6858000"/>
              <a:gd name="connsiteX257" fmla="*/ 6093432 w 7467600"/>
              <a:gd name="connsiteY257" fmla="*/ 6858000 h 6858000"/>
              <a:gd name="connsiteX258" fmla="*/ 6034344 w 7467600"/>
              <a:gd name="connsiteY258" fmla="*/ 6858000 h 6858000"/>
              <a:gd name="connsiteX259" fmla="*/ 6026679 w 7467600"/>
              <a:gd name="connsiteY259" fmla="*/ 6836959 h 6858000"/>
              <a:gd name="connsiteX260" fmla="*/ 5800441 w 7467600"/>
              <a:gd name="connsiteY260" fmla="*/ 6335286 h 6858000"/>
              <a:gd name="connsiteX261" fmla="*/ 5526562 w 7467600"/>
              <a:gd name="connsiteY261" fmla="*/ 5705388 h 6858000"/>
              <a:gd name="connsiteX262" fmla="*/ 5519640 w 7467600"/>
              <a:gd name="connsiteY262" fmla="*/ 5683774 h 6858000"/>
              <a:gd name="connsiteX263" fmla="*/ 5844559 w 7467600"/>
              <a:gd name="connsiteY263" fmla="*/ 6553349 h 6858000"/>
              <a:gd name="connsiteX264" fmla="*/ 5975994 w 7467600"/>
              <a:gd name="connsiteY264" fmla="*/ 6858000 h 6858000"/>
              <a:gd name="connsiteX265" fmla="*/ 5898547 w 7467600"/>
              <a:gd name="connsiteY265" fmla="*/ 6858000 h 6858000"/>
              <a:gd name="connsiteX266" fmla="*/ 5682041 w 7467600"/>
              <a:gd name="connsiteY266" fmla="*/ 6355860 h 6858000"/>
              <a:gd name="connsiteX267" fmla="*/ 5461758 w 7467600"/>
              <a:gd name="connsiteY267" fmla="*/ 5820220 h 6858000"/>
              <a:gd name="connsiteX268" fmla="*/ 5237282 w 7467600"/>
              <a:gd name="connsiteY268" fmla="*/ 6579086 h 6858000"/>
              <a:gd name="connsiteX269" fmla="*/ 5115009 w 7467600"/>
              <a:gd name="connsiteY269" fmla="*/ 6858000 h 6858000"/>
              <a:gd name="connsiteX270" fmla="*/ 5028074 w 7467600"/>
              <a:gd name="connsiteY270" fmla="*/ 6858000 h 6858000"/>
              <a:gd name="connsiteX271" fmla="*/ 5079508 w 7467600"/>
              <a:gd name="connsiteY271" fmla="*/ 6749074 h 6858000"/>
              <a:gd name="connsiteX272" fmla="*/ 5371846 w 7467600"/>
              <a:gd name="connsiteY272" fmla="*/ 5924413 h 6858000"/>
              <a:gd name="connsiteX273" fmla="*/ 5270512 w 7467600"/>
              <a:gd name="connsiteY273" fmla="*/ 6138975 h 6858000"/>
              <a:gd name="connsiteX274" fmla="*/ 5062409 w 7467600"/>
              <a:gd name="connsiteY274" fmla="*/ 6653544 h 6858000"/>
              <a:gd name="connsiteX275" fmla="*/ 5036628 w 7467600"/>
              <a:gd name="connsiteY275" fmla="*/ 6754247 h 6858000"/>
              <a:gd name="connsiteX276" fmla="*/ 5009112 w 7467600"/>
              <a:gd name="connsiteY276" fmla="*/ 6858000 h 6858000"/>
              <a:gd name="connsiteX277" fmla="*/ 4976679 w 7467600"/>
              <a:gd name="connsiteY277" fmla="*/ 6858000 h 6858000"/>
              <a:gd name="connsiteX278" fmla="*/ 5006537 w 7467600"/>
              <a:gd name="connsiteY278" fmla="*/ 6747068 h 6858000"/>
              <a:gd name="connsiteX279" fmla="*/ 5032723 w 7467600"/>
              <a:gd name="connsiteY279" fmla="*/ 6644957 h 6858000"/>
              <a:gd name="connsiteX280" fmla="*/ 5242949 w 7467600"/>
              <a:gd name="connsiteY280" fmla="*/ 6125175 h 6858000"/>
              <a:gd name="connsiteX281" fmla="*/ 5286321 w 7467600"/>
              <a:gd name="connsiteY281" fmla="*/ 6033555 h 6858000"/>
              <a:gd name="connsiteX282" fmla="*/ 5008210 w 7467600"/>
              <a:gd name="connsiteY282" fmla="*/ 6649194 h 6858000"/>
              <a:gd name="connsiteX283" fmla="*/ 4986321 w 7467600"/>
              <a:gd name="connsiteY283" fmla="*/ 6765687 h 6858000"/>
              <a:gd name="connsiteX284" fmla="*/ 4973474 w 7467600"/>
              <a:gd name="connsiteY284" fmla="*/ 6858000 h 6858000"/>
              <a:gd name="connsiteX285" fmla="*/ 4907178 w 7467600"/>
              <a:gd name="connsiteY285" fmla="*/ 6858000 h 6858000"/>
              <a:gd name="connsiteX286" fmla="*/ 4910810 w 7467600"/>
              <a:gd name="connsiteY286" fmla="*/ 6829660 h 6858000"/>
              <a:gd name="connsiteX287" fmla="*/ 4987461 w 7467600"/>
              <a:gd name="connsiteY287" fmla="*/ 6432994 h 6858000"/>
              <a:gd name="connsiteX288" fmla="*/ 5179262 w 7467600"/>
              <a:gd name="connsiteY288" fmla="*/ 6035044 h 6858000"/>
              <a:gd name="connsiteX289" fmla="*/ 4689678 w 7467600"/>
              <a:gd name="connsiteY289" fmla="*/ 6440241 h 6858000"/>
              <a:gd name="connsiteX290" fmla="*/ 4477543 w 7467600"/>
              <a:gd name="connsiteY290" fmla="*/ 6674836 h 6858000"/>
              <a:gd name="connsiteX291" fmla="*/ 4329957 w 7467600"/>
              <a:gd name="connsiteY291" fmla="*/ 6858000 h 6858000"/>
              <a:gd name="connsiteX292" fmla="*/ 4218595 w 7467600"/>
              <a:gd name="connsiteY292" fmla="*/ 6858000 h 6858000"/>
              <a:gd name="connsiteX293" fmla="*/ 4368888 w 7467600"/>
              <a:gd name="connsiteY293" fmla="*/ 6668412 h 6858000"/>
              <a:gd name="connsiteX294" fmla="*/ 4563091 w 7467600"/>
              <a:gd name="connsiteY294" fmla="*/ 6442508 h 6858000"/>
              <a:gd name="connsiteX295" fmla="*/ 5387324 w 7467600"/>
              <a:gd name="connsiteY295" fmla="*/ 5705830 h 6858000"/>
              <a:gd name="connsiteX296" fmla="*/ 5073620 w 7467600"/>
              <a:gd name="connsiteY296" fmla="*/ 5955437 h 6858000"/>
              <a:gd name="connsiteX297" fmla="*/ 4689789 w 7467600"/>
              <a:gd name="connsiteY297" fmla="*/ 6268382 h 6858000"/>
              <a:gd name="connsiteX298" fmla="*/ 4418722 w 7467600"/>
              <a:gd name="connsiteY298" fmla="*/ 6570886 h 6858000"/>
              <a:gd name="connsiteX299" fmla="*/ 4214944 w 7467600"/>
              <a:gd name="connsiteY299" fmla="*/ 6858000 h 6858000"/>
              <a:gd name="connsiteX300" fmla="*/ 4177898 w 7467600"/>
              <a:gd name="connsiteY300" fmla="*/ 6858000 h 6858000"/>
              <a:gd name="connsiteX301" fmla="*/ 4391597 w 7467600"/>
              <a:gd name="connsiteY301" fmla="*/ 6556370 h 6858000"/>
              <a:gd name="connsiteX302" fmla="*/ 4668889 w 7467600"/>
              <a:gd name="connsiteY302" fmla="*/ 6246399 h 6858000"/>
              <a:gd name="connsiteX303" fmla="*/ 5055427 w 7467600"/>
              <a:gd name="connsiteY303" fmla="*/ 5931476 h 6858000"/>
              <a:gd name="connsiteX304" fmla="*/ 5371814 w 7467600"/>
              <a:gd name="connsiteY304" fmla="*/ 5678975 h 6858000"/>
              <a:gd name="connsiteX305" fmla="*/ 4987918 w 7467600"/>
              <a:gd name="connsiteY305" fmla="*/ 5838701 h 6858000"/>
              <a:gd name="connsiteX306" fmla="*/ 4317146 w 7467600"/>
              <a:gd name="connsiteY306" fmla="*/ 6587716 h 6858000"/>
              <a:gd name="connsiteX307" fmla="*/ 4171627 w 7467600"/>
              <a:gd name="connsiteY307" fmla="*/ 6858000 h 6858000"/>
              <a:gd name="connsiteX308" fmla="*/ 4081585 w 7467600"/>
              <a:gd name="connsiteY308" fmla="*/ 6858000 h 6858000"/>
              <a:gd name="connsiteX309" fmla="*/ 4238603 w 7467600"/>
              <a:gd name="connsiteY309" fmla="*/ 6559341 h 6858000"/>
              <a:gd name="connsiteX310" fmla="*/ 4778333 w 7467600"/>
              <a:gd name="connsiteY310" fmla="*/ 5873626 h 6858000"/>
              <a:gd name="connsiteX311" fmla="*/ 5414185 w 7467600"/>
              <a:gd name="connsiteY311" fmla="*/ 5573882 h 6858000"/>
              <a:gd name="connsiteX312" fmla="*/ 5959648 w 7467600"/>
              <a:gd name="connsiteY312" fmla="*/ 4760797 h 6858000"/>
              <a:gd name="connsiteX313" fmla="*/ 5355019 w 7467600"/>
              <a:gd name="connsiteY313" fmla="*/ 4734672 h 6858000"/>
              <a:gd name="connsiteX314" fmla="*/ 5083565 w 7467600"/>
              <a:gd name="connsiteY314" fmla="*/ 5179121 h 6858000"/>
              <a:gd name="connsiteX315" fmla="*/ 4713577 w 7467600"/>
              <a:gd name="connsiteY315" fmla="*/ 5616803 h 6858000"/>
              <a:gd name="connsiteX316" fmla="*/ 3989559 w 7467600"/>
              <a:gd name="connsiteY316" fmla="*/ 6145945 h 6858000"/>
              <a:gd name="connsiteX317" fmla="*/ 3939824 w 7467600"/>
              <a:gd name="connsiteY317" fmla="*/ 6066900 h 6858000"/>
              <a:gd name="connsiteX318" fmla="*/ 4584537 w 7467600"/>
              <a:gd name="connsiteY318" fmla="*/ 5324826 h 6858000"/>
              <a:gd name="connsiteX319" fmla="*/ 5037105 w 7467600"/>
              <a:gd name="connsiteY319" fmla="*/ 5088765 h 6858000"/>
              <a:gd name="connsiteX320" fmla="*/ 5039930 w 7467600"/>
              <a:gd name="connsiteY320" fmla="*/ 5089585 h 6858000"/>
              <a:gd name="connsiteX321" fmla="*/ 5263764 w 7467600"/>
              <a:gd name="connsiteY321" fmla="*/ 4735525 h 6858000"/>
              <a:gd name="connsiteX322" fmla="*/ 4086300 w 7467600"/>
              <a:gd name="connsiteY322" fmla="*/ 4884599 h 6858000"/>
              <a:gd name="connsiteX323" fmla="*/ 4085485 w 7467600"/>
              <a:gd name="connsiteY323" fmla="*/ 4899070 h 6858000"/>
              <a:gd name="connsiteX324" fmla="*/ 3871915 w 7467600"/>
              <a:gd name="connsiteY324" fmla="*/ 5253645 h 6858000"/>
              <a:gd name="connsiteX325" fmla="*/ 3799374 w 7467600"/>
              <a:gd name="connsiteY325" fmla="*/ 5466127 h 6858000"/>
              <a:gd name="connsiteX326" fmla="*/ 3498850 w 7467600"/>
              <a:gd name="connsiteY326" fmla="*/ 6661888 h 6858000"/>
              <a:gd name="connsiteX327" fmla="*/ 3399216 w 7467600"/>
              <a:gd name="connsiteY327" fmla="*/ 6858000 h 6858000"/>
              <a:gd name="connsiteX328" fmla="*/ 3303688 w 7467600"/>
              <a:gd name="connsiteY328" fmla="*/ 6858000 h 6858000"/>
              <a:gd name="connsiteX329" fmla="*/ 3391774 w 7467600"/>
              <a:gd name="connsiteY329" fmla="*/ 6697181 h 6858000"/>
              <a:gd name="connsiteX330" fmla="*/ 3735540 w 7467600"/>
              <a:gd name="connsiteY330" fmla="*/ 5546923 h 6858000"/>
              <a:gd name="connsiteX331" fmla="*/ 3729438 w 7467600"/>
              <a:gd name="connsiteY331" fmla="*/ 5569058 h 6858000"/>
              <a:gd name="connsiteX332" fmla="*/ 3707782 w 7467600"/>
              <a:gd name="connsiteY332" fmla="*/ 5644908 h 6858000"/>
              <a:gd name="connsiteX333" fmla="*/ 3583827 w 7467600"/>
              <a:gd name="connsiteY333" fmla="*/ 6039215 h 6858000"/>
              <a:gd name="connsiteX334" fmla="*/ 3547861 w 7467600"/>
              <a:gd name="connsiteY334" fmla="*/ 6129609 h 6858000"/>
              <a:gd name="connsiteX335" fmla="*/ 3490905 w 7467600"/>
              <a:gd name="connsiteY335" fmla="*/ 6277660 h 6858000"/>
              <a:gd name="connsiteX336" fmla="*/ 3455859 w 7467600"/>
              <a:gd name="connsiteY336" fmla="*/ 6391301 h 6858000"/>
              <a:gd name="connsiteX337" fmla="*/ 3429112 w 7467600"/>
              <a:gd name="connsiteY337" fmla="*/ 6479469 h 6858000"/>
              <a:gd name="connsiteX338" fmla="*/ 3304862 w 7467600"/>
              <a:gd name="connsiteY338" fmla="*/ 6796476 h 6858000"/>
              <a:gd name="connsiteX339" fmla="*/ 3276071 w 7467600"/>
              <a:gd name="connsiteY339" fmla="*/ 6858000 h 6858000"/>
              <a:gd name="connsiteX340" fmla="*/ 3240805 w 7467600"/>
              <a:gd name="connsiteY340" fmla="*/ 6858000 h 6858000"/>
              <a:gd name="connsiteX341" fmla="*/ 3275917 w 7467600"/>
              <a:gd name="connsiteY341" fmla="*/ 6783192 h 6858000"/>
              <a:gd name="connsiteX342" fmla="*/ 3399358 w 7467600"/>
              <a:gd name="connsiteY342" fmla="*/ 6469011 h 6858000"/>
              <a:gd name="connsiteX343" fmla="*/ 3425650 w 7467600"/>
              <a:gd name="connsiteY343" fmla="*/ 6381333 h 6858000"/>
              <a:gd name="connsiteX344" fmla="*/ 3460661 w 7467600"/>
              <a:gd name="connsiteY344" fmla="*/ 6266763 h 6858000"/>
              <a:gd name="connsiteX345" fmla="*/ 3518021 w 7467600"/>
              <a:gd name="connsiteY345" fmla="*/ 6117298 h 6858000"/>
              <a:gd name="connsiteX346" fmla="*/ 3554035 w 7467600"/>
              <a:gd name="connsiteY346" fmla="*/ 6027832 h 6858000"/>
              <a:gd name="connsiteX347" fmla="*/ 3677174 w 7467600"/>
              <a:gd name="connsiteY347" fmla="*/ 5636351 h 6858000"/>
              <a:gd name="connsiteX348" fmla="*/ 3698819 w 7467600"/>
              <a:gd name="connsiteY348" fmla="*/ 5560503 h 6858000"/>
              <a:gd name="connsiteX349" fmla="*/ 3702094 w 7467600"/>
              <a:gd name="connsiteY349" fmla="*/ 5549194 h 6858000"/>
              <a:gd name="connsiteX350" fmla="*/ 3398355 w 7467600"/>
              <a:gd name="connsiteY350" fmla="*/ 6094603 h 6858000"/>
              <a:gd name="connsiteX351" fmla="*/ 3193941 w 7467600"/>
              <a:gd name="connsiteY351" fmla="*/ 6798775 h 6858000"/>
              <a:gd name="connsiteX352" fmla="*/ 3184140 w 7467600"/>
              <a:gd name="connsiteY352" fmla="*/ 6858000 h 6858000"/>
              <a:gd name="connsiteX353" fmla="*/ 3099978 w 7467600"/>
              <a:gd name="connsiteY353" fmla="*/ 6858000 h 6858000"/>
              <a:gd name="connsiteX354" fmla="*/ 3101556 w 7467600"/>
              <a:gd name="connsiteY354" fmla="*/ 6843337 h 6858000"/>
              <a:gd name="connsiteX355" fmla="*/ 3370162 w 7467600"/>
              <a:gd name="connsiteY355" fmla="*/ 5785550 h 6858000"/>
              <a:gd name="connsiteX356" fmla="*/ 3746477 w 7467600"/>
              <a:gd name="connsiteY356" fmla="*/ 5377889 h 6858000"/>
              <a:gd name="connsiteX357" fmla="*/ 3863399 w 7467600"/>
              <a:gd name="connsiteY357" fmla="*/ 5087257 h 6858000"/>
              <a:gd name="connsiteX358" fmla="*/ 3968712 w 7467600"/>
              <a:gd name="connsiteY358" fmla="*/ 4913989 h 6858000"/>
              <a:gd name="connsiteX359" fmla="*/ 2792390 w 7467600"/>
              <a:gd name="connsiteY359" fmla="*/ 5382974 h 6858000"/>
              <a:gd name="connsiteX360" fmla="*/ 2714982 w 7467600"/>
              <a:gd name="connsiteY360" fmla="*/ 5427051 h 6858000"/>
              <a:gd name="connsiteX361" fmla="*/ 2813361 w 7467600"/>
              <a:gd name="connsiteY361" fmla="*/ 6023912 h 6858000"/>
              <a:gd name="connsiteX362" fmla="*/ 2688430 w 7467600"/>
              <a:gd name="connsiteY362" fmla="*/ 6801564 h 6858000"/>
              <a:gd name="connsiteX363" fmla="*/ 2629626 w 7467600"/>
              <a:gd name="connsiteY363" fmla="*/ 6763394 h 6858000"/>
              <a:gd name="connsiteX364" fmla="*/ 2565328 w 7467600"/>
              <a:gd name="connsiteY364" fmla="*/ 5516399 h 6858000"/>
              <a:gd name="connsiteX365" fmla="*/ 1922999 w 7467600"/>
              <a:gd name="connsiteY365" fmla="*/ 5980343 h 6858000"/>
              <a:gd name="connsiteX366" fmla="*/ 1950261 w 7467600"/>
              <a:gd name="connsiteY366" fmla="*/ 6405858 h 6858000"/>
              <a:gd name="connsiteX367" fmla="*/ 2365554 w 7467600"/>
              <a:gd name="connsiteY367" fmla="*/ 6759107 h 6858000"/>
              <a:gd name="connsiteX368" fmla="*/ 2424142 w 7467600"/>
              <a:gd name="connsiteY368" fmla="*/ 6858000 h 6858000"/>
              <a:gd name="connsiteX369" fmla="*/ 2395994 w 7467600"/>
              <a:gd name="connsiteY369" fmla="*/ 6858000 h 6858000"/>
              <a:gd name="connsiteX370" fmla="*/ 2392863 w 7467600"/>
              <a:gd name="connsiteY370" fmla="*/ 6852964 h 6858000"/>
              <a:gd name="connsiteX371" fmla="*/ 2017589 w 7467600"/>
              <a:gd name="connsiteY371" fmla="*/ 6493982 h 6858000"/>
              <a:gd name="connsiteX372" fmla="*/ 2147336 w 7467600"/>
              <a:gd name="connsiteY372" fmla="*/ 6594052 h 6858000"/>
              <a:gd name="connsiteX373" fmla="*/ 2207047 w 7467600"/>
              <a:gd name="connsiteY373" fmla="*/ 6654540 h 6858000"/>
              <a:gd name="connsiteX374" fmla="*/ 2299106 w 7467600"/>
              <a:gd name="connsiteY374" fmla="*/ 6778931 h 6858000"/>
              <a:gd name="connsiteX375" fmla="*/ 2314430 w 7467600"/>
              <a:gd name="connsiteY375" fmla="*/ 6801144 h 6858000"/>
              <a:gd name="connsiteX376" fmla="*/ 2352406 w 7467600"/>
              <a:gd name="connsiteY376" fmla="*/ 6858000 h 6858000"/>
              <a:gd name="connsiteX377" fmla="*/ 2314492 w 7467600"/>
              <a:gd name="connsiteY377" fmla="*/ 6858000 h 6858000"/>
              <a:gd name="connsiteX378" fmla="*/ 2288095 w 7467600"/>
              <a:gd name="connsiteY378" fmla="*/ 6818030 h 6858000"/>
              <a:gd name="connsiteX379" fmla="*/ 2272768 w 7467600"/>
              <a:gd name="connsiteY379" fmla="*/ 6795822 h 6858000"/>
              <a:gd name="connsiteX380" fmla="*/ 2182715 w 7467600"/>
              <a:gd name="connsiteY380" fmla="*/ 6675071 h 6858000"/>
              <a:gd name="connsiteX381" fmla="*/ 2032061 w 7467600"/>
              <a:gd name="connsiteY381" fmla="*/ 6541380 h 6858000"/>
              <a:gd name="connsiteX382" fmla="*/ 2257220 w 7467600"/>
              <a:gd name="connsiteY382" fmla="*/ 6826257 h 6858000"/>
              <a:gd name="connsiteX383" fmla="*/ 2281324 w 7467600"/>
              <a:gd name="connsiteY383" fmla="*/ 6858000 h 6858000"/>
              <a:gd name="connsiteX384" fmla="*/ 2242860 w 7467600"/>
              <a:gd name="connsiteY384" fmla="*/ 6858000 h 6858000"/>
              <a:gd name="connsiteX385" fmla="*/ 2232818 w 7467600"/>
              <a:gd name="connsiteY385" fmla="*/ 6844926 h 6858000"/>
              <a:gd name="connsiteX386" fmla="*/ 1990172 w 7467600"/>
              <a:gd name="connsiteY386" fmla="*/ 6542121 h 6858000"/>
              <a:gd name="connsiteX387" fmla="*/ 2124090 w 7467600"/>
              <a:gd name="connsiteY387" fmla="*/ 6761017 h 6858000"/>
              <a:gd name="connsiteX388" fmla="*/ 2200380 w 7467600"/>
              <a:gd name="connsiteY388" fmla="*/ 6858000 h 6858000"/>
              <a:gd name="connsiteX389" fmla="*/ 2147507 w 7467600"/>
              <a:gd name="connsiteY389" fmla="*/ 6858000 h 6858000"/>
              <a:gd name="connsiteX390" fmla="*/ 2070668 w 7467600"/>
              <a:gd name="connsiteY390" fmla="*/ 6761520 h 6858000"/>
              <a:gd name="connsiteX391" fmla="*/ 1975142 w 7467600"/>
              <a:gd name="connsiteY391" fmla="*/ 6585570 h 6858000"/>
              <a:gd name="connsiteX392" fmla="*/ 2050035 w 7467600"/>
              <a:gd name="connsiteY392" fmla="*/ 6813345 h 6858000"/>
              <a:gd name="connsiteX393" fmla="*/ 2063025 w 7467600"/>
              <a:gd name="connsiteY393" fmla="*/ 6858000 h 6858000"/>
              <a:gd name="connsiteX394" fmla="*/ 2021675 w 7467600"/>
              <a:gd name="connsiteY394" fmla="*/ 6858000 h 6858000"/>
              <a:gd name="connsiteX395" fmla="*/ 2019308 w 7467600"/>
              <a:gd name="connsiteY395" fmla="*/ 6847118 h 6858000"/>
              <a:gd name="connsiteX396" fmla="*/ 1938835 w 7467600"/>
              <a:gd name="connsiteY396" fmla="*/ 6551160 h 6858000"/>
              <a:gd name="connsiteX397" fmla="*/ 1953230 w 7467600"/>
              <a:gd name="connsiteY397" fmla="*/ 6759699 h 6858000"/>
              <a:gd name="connsiteX398" fmla="*/ 1956763 w 7467600"/>
              <a:gd name="connsiteY398" fmla="*/ 6778191 h 6858000"/>
              <a:gd name="connsiteX399" fmla="*/ 1967925 w 7467600"/>
              <a:gd name="connsiteY399" fmla="*/ 6858000 h 6858000"/>
              <a:gd name="connsiteX400" fmla="*/ 1936622 w 7467600"/>
              <a:gd name="connsiteY400" fmla="*/ 6858000 h 6858000"/>
              <a:gd name="connsiteX401" fmla="*/ 1926261 w 7467600"/>
              <a:gd name="connsiteY401" fmla="*/ 6784064 h 6858000"/>
              <a:gd name="connsiteX402" fmla="*/ 1922724 w 7467600"/>
              <a:gd name="connsiteY402" fmla="*/ 6765577 h 6858000"/>
              <a:gd name="connsiteX403" fmla="*/ 1904650 w 7467600"/>
              <a:gd name="connsiteY403" fmla="*/ 6639616 h 6858000"/>
              <a:gd name="connsiteX404" fmla="*/ 1885273 w 7467600"/>
              <a:gd name="connsiteY404" fmla="*/ 6858000 h 6858000"/>
              <a:gd name="connsiteX405" fmla="*/ 1854363 w 7467600"/>
              <a:gd name="connsiteY405" fmla="*/ 6858000 h 6858000"/>
              <a:gd name="connsiteX406" fmla="*/ 1880391 w 7467600"/>
              <a:gd name="connsiteY406" fmla="*/ 6603796 h 6858000"/>
              <a:gd name="connsiteX407" fmla="*/ 1818273 w 7467600"/>
              <a:gd name="connsiteY407" fmla="*/ 6715729 h 6858000"/>
              <a:gd name="connsiteX408" fmla="*/ 1794691 w 7467600"/>
              <a:gd name="connsiteY408" fmla="*/ 6843239 h 6858000"/>
              <a:gd name="connsiteX409" fmla="*/ 1794914 w 7467600"/>
              <a:gd name="connsiteY409" fmla="*/ 6858000 h 6858000"/>
              <a:gd name="connsiteX410" fmla="*/ 1746128 w 7467600"/>
              <a:gd name="connsiteY410" fmla="*/ 6858000 h 6858000"/>
              <a:gd name="connsiteX411" fmla="*/ 1753934 w 7467600"/>
              <a:gd name="connsiteY411" fmla="*/ 6724796 h 6858000"/>
              <a:gd name="connsiteX412" fmla="*/ 1792053 w 7467600"/>
              <a:gd name="connsiteY412" fmla="*/ 6572396 h 6858000"/>
              <a:gd name="connsiteX413" fmla="*/ 1862248 w 7467600"/>
              <a:gd name="connsiteY413" fmla="*/ 6266397 h 6858000"/>
              <a:gd name="connsiteX414" fmla="*/ 1862250 w 7467600"/>
              <a:gd name="connsiteY414" fmla="*/ 6033531 h 6858000"/>
              <a:gd name="connsiteX415" fmla="*/ 1211999 w 7467600"/>
              <a:gd name="connsiteY415" fmla="*/ 6683610 h 6858000"/>
              <a:gd name="connsiteX416" fmla="*/ 1213266 w 7467600"/>
              <a:gd name="connsiteY416" fmla="*/ 6691947 h 6858000"/>
              <a:gd name="connsiteX417" fmla="*/ 1203370 w 7467600"/>
              <a:gd name="connsiteY417" fmla="*/ 6850676 h 6858000"/>
              <a:gd name="connsiteX418" fmla="*/ 1203671 w 7467600"/>
              <a:gd name="connsiteY418" fmla="*/ 6858000 h 6858000"/>
              <a:gd name="connsiteX419" fmla="*/ 1143180 w 7467600"/>
              <a:gd name="connsiteY419" fmla="*/ 6858000 h 6858000"/>
              <a:gd name="connsiteX420" fmla="*/ 1142176 w 7467600"/>
              <a:gd name="connsiteY420" fmla="*/ 6766045 h 6858000"/>
              <a:gd name="connsiteX421" fmla="*/ 1067484 w 7467600"/>
              <a:gd name="connsiteY421" fmla="*/ 6858000 h 6858000"/>
              <a:gd name="connsiteX422" fmla="*/ 953928 w 7467600"/>
              <a:gd name="connsiteY422" fmla="*/ 6858000 h 6858000"/>
              <a:gd name="connsiteX423" fmla="*/ 959715 w 7467600"/>
              <a:gd name="connsiteY423" fmla="*/ 6850185 h 6858000"/>
              <a:gd name="connsiteX424" fmla="*/ 1483788 w 7467600"/>
              <a:gd name="connsiteY424" fmla="*/ 6259174 h 6858000"/>
              <a:gd name="connsiteX425" fmla="*/ 1100671 w 7467600"/>
              <a:gd name="connsiteY425" fmla="*/ 6252137 h 6858000"/>
              <a:gd name="connsiteX426" fmla="*/ 1090144 w 7467600"/>
              <a:gd name="connsiteY426" fmla="*/ 6256748 h 6858000"/>
              <a:gd name="connsiteX427" fmla="*/ 1095872 w 7467600"/>
              <a:gd name="connsiteY427" fmla="*/ 6271892 h 6858000"/>
              <a:gd name="connsiteX428" fmla="*/ 262785 w 7467600"/>
              <a:gd name="connsiteY428" fmla="*/ 6845450 h 6858000"/>
              <a:gd name="connsiteX429" fmla="*/ 209968 w 7467600"/>
              <a:gd name="connsiteY429" fmla="*/ 6770713 h 6858000"/>
              <a:gd name="connsiteX430" fmla="*/ 873460 w 7467600"/>
              <a:gd name="connsiteY430" fmla="*/ 6253768 h 6858000"/>
              <a:gd name="connsiteX431" fmla="*/ 192686 w 7467600"/>
              <a:gd name="connsiteY431" fmla="*/ 5849257 h 6858000"/>
              <a:gd name="connsiteX432" fmla="*/ 4696 w 7467600"/>
              <a:gd name="connsiteY432" fmla="*/ 5697668 h 6858000"/>
              <a:gd name="connsiteX433" fmla="*/ 0 w 7467600"/>
              <a:gd name="connsiteY433" fmla="*/ 5689984 h 6858000"/>
              <a:gd name="connsiteX434" fmla="*/ 0 w 7467600"/>
              <a:gd name="connsiteY434" fmla="*/ 5513472 h 6858000"/>
              <a:gd name="connsiteX435" fmla="*/ 174101 w 7467600"/>
              <a:gd name="connsiteY435" fmla="*/ 5620277 h 6858000"/>
              <a:gd name="connsiteX436" fmla="*/ 891800 w 7467600"/>
              <a:gd name="connsiteY436" fmla="*/ 6036935 h 6858000"/>
              <a:gd name="connsiteX437" fmla="*/ 1072219 w 7467600"/>
              <a:gd name="connsiteY437" fmla="*/ 6169443 h 6858000"/>
              <a:gd name="connsiteX438" fmla="*/ 1074117 w 7467600"/>
              <a:gd name="connsiteY438" fmla="*/ 6170301 h 6858000"/>
              <a:gd name="connsiteX439" fmla="*/ 1083114 w 7467600"/>
              <a:gd name="connsiteY439" fmla="*/ 6174131 h 6858000"/>
              <a:gd name="connsiteX440" fmla="*/ 1543010 w 7467600"/>
              <a:gd name="connsiteY440" fmla="*/ 6191140 h 6858000"/>
              <a:gd name="connsiteX441" fmla="*/ 1551080 w 7467600"/>
              <a:gd name="connsiteY441" fmla="*/ 6195006 h 6858000"/>
              <a:gd name="connsiteX442" fmla="*/ 2345443 w 7467600"/>
              <a:gd name="connsiteY442" fmla="*/ 5549882 h 6858000"/>
              <a:gd name="connsiteX443" fmla="*/ 1721499 w 7467600"/>
              <a:gd name="connsiteY443" fmla="*/ 5599969 h 6858000"/>
              <a:gd name="connsiteX444" fmla="*/ 767716 w 7467600"/>
              <a:gd name="connsiteY444" fmla="*/ 5472768 h 6858000"/>
              <a:gd name="connsiteX445" fmla="*/ 722147 w 7467600"/>
              <a:gd name="connsiteY445" fmla="*/ 5393091 h 6858000"/>
              <a:gd name="connsiteX446" fmla="*/ 1485552 w 7467600"/>
              <a:gd name="connsiteY446" fmla="*/ 5313202 h 6858000"/>
              <a:gd name="connsiteX447" fmla="*/ 2143004 w 7467600"/>
              <a:gd name="connsiteY447" fmla="*/ 5402420 h 6858000"/>
              <a:gd name="connsiteX448" fmla="*/ 1933391 w 7467600"/>
              <a:gd name="connsiteY448" fmla="*/ 5156971 h 6858000"/>
              <a:gd name="connsiteX449" fmla="*/ 1827118 w 7467600"/>
              <a:gd name="connsiteY449" fmla="*/ 4968410 h 6858000"/>
              <a:gd name="connsiteX450" fmla="*/ 1837349 w 7467600"/>
              <a:gd name="connsiteY450" fmla="*/ 4956357 h 6858000"/>
              <a:gd name="connsiteX451" fmla="*/ 2162835 w 7467600"/>
              <a:gd name="connsiteY451" fmla="*/ 5187853 h 6858000"/>
              <a:gd name="connsiteX452" fmla="*/ 2257167 w 7467600"/>
              <a:gd name="connsiteY452" fmla="*/ 5462123 h 6858000"/>
              <a:gd name="connsiteX453" fmla="*/ 2261598 w 7467600"/>
              <a:gd name="connsiteY453" fmla="*/ 5467998 h 6858000"/>
              <a:gd name="connsiteX454" fmla="*/ 2437177 w 7467600"/>
              <a:gd name="connsiteY454" fmla="*/ 5479608 h 6858000"/>
              <a:gd name="connsiteX455" fmla="*/ 2445247 w 7467600"/>
              <a:gd name="connsiteY455" fmla="*/ 5483476 h 6858000"/>
              <a:gd name="connsiteX456" fmla="*/ 2743626 w 7467600"/>
              <a:gd name="connsiteY456" fmla="*/ 5304819 h 6858000"/>
              <a:gd name="connsiteX457" fmla="*/ 3048102 w 7467600"/>
              <a:gd name="connsiteY457" fmla="*/ 5150595 h 6858000"/>
              <a:gd name="connsiteX458" fmla="*/ 1799414 w 7467600"/>
              <a:gd name="connsiteY458" fmla="*/ 4694732 h 6858000"/>
              <a:gd name="connsiteX459" fmla="*/ 1771735 w 7467600"/>
              <a:gd name="connsiteY459" fmla="*/ 4619929 h 6858000"/>
              <a:gd name="connsiteX460" fmla="*/ 3104273 w 7467600"/>
              <a:gd name="connsiteY460" fmla="*/ 5076159 h 6858000"/>
              <a:gd name="connsiteX461" fmla="*/ 3113245 w 7467600"/>
              <a:gd name="connsiteY461" fmla="*/ 5090705 h 6858000"/>
              <a:gd name="connsiteX462" fmla="*/ 3126294 w 7467600"/>
              <a:gd name="connsiteY462" fmla="*/ 5114400 h 6858000"/>
              <a:gd name="connsiteX463" fmla="*/ 3937433 w 7467600"/>
              <a:gd name="connsiteY463" fmla="*/ 4830473 h 6858000"/>
              <a:gd name="connsiteX464" fmla="*/ 3590475 w 7467600"/>
              <a:gd name="connsiteY464" fmla="*/ 4597974 h 6858000"/>
              <a:gd name="connsiteX465" fmla="*/ 3100264 w 7467600"/>
              <a:gd name="connsiteY465" fmla="*/ 4579845 h 6858000"/>
              <a:gd name="connsiteX466" fmla="*/ 2183576 w 7467600"/>
              <a:gd name="connsiteY466" fmla="*/ 4227150 h 6858000"/>
              <a:gd name="connsiteX467" fmla="*/ 2151029 w 7467600"/>
              <a:gd name="connsiteY467" fmla="*/ 4146947 h 6858000"/>
              <a:gd name="connsiteX468" fmla="*/ 3563434 w 7467600"/>
              <a:gd name="connsiteY468" fmla="*/ 4469115 h 6858000"/>
              <a:gd name="connsiteX469" fmla="*/ 3177952 w 7467600"/>
              <a:gd name="connsiteY469" fmla="*/ 3657386 h 6858000"/>
              <a:gd name="connsiteX470" fmla="*/ 3189263 w 7467600"/>
              <a:gd name="connsiteY470" fmla="*/ 3625726 h 6858000"/>
              <a:gd name="connsiteX471" fmla="*/ 3560912 w 7467600"/>
              <a:gd name="connsiteY471" fmla="*/ 4079863 h 6858000"/>
              <a:gd name="connsiteX472" fmla="*/ 3626636 w 7467600"/>
              <a:gd name="connsiteY472" fmla="*/ 4512230 h 6858000"/>
              <a:gd name="connsiteX473" fmla="*/ 3653088 w 7467600"/>
              <a:gd name="connsiteY473" fmla="*/ 4521417 h 6858000"/>
              <a:gd name="connsiteX474" fmla="*/ 3988128 w 7467600"/>
              <a:gd name="connsiteY474" fmla="*/ 4817267 h 6858000"/>
              <a:gd name="connsiteX475" fmla="*/ 4830582 w 7467600"/>
              <a:gd name="connsiteY475" fmla="*/ 4676000 h 6858000"/>
              <a:gd name="connsiteX476" fmla="*/ 4830100 w 7467600"/>
              <a:gd name="connsiteY476" fmla="*/ 4675554 h 6858000"/>
              <a:gd name="connsiteX477" fmla="*/ 4036318 w 7467600"/>
              <a:gd name="connsiteY477" fmla="*/ 4147013 h 6858000"/>
              <a:gd name="connsiteX478" fmla="*/ 3432098 w 7467600"/>
              <a:gd name="connsiteY478" fmla="*/ 3537312 h 6858000"/>
              <a:gd name="connsiteX479" fmla="*/ 3446761 w 7467600"/>
              <a:gd name="connsiteY479" fmla="*/ 3461278 h 6858000"/>
              <a:gd name="connsiteX480" fmla="*/ 4419733 w 7467600"/>
              <a:gd name="connsiteY480" fmla="*/ 3963555 h 6858000"/>
              <a:gd name="connsiteX481" fmla="*/ 4781371 w 7467600"/>
              <a:gd name="connsiteY481" fmla="*/ 4458604 h 6858000"/>
              <a:gd name="connsiteX482" fmla="*/ 4780440 w 7467600"/>
              <a:gd name="connsiteY482" fmla="*/ 4470290 h 6858000"/>
              <a:gd name="connsiteX483" fmla="*/ 4898954 w 7467600"/>
              <a:gd name="connsiteY483" fmla="*/ 4662092 h 6858000"/>
              <a:gd name="connsiteX484" fmla="*/ 4900699 w 7467600"/>
              <a:gd name="connsiteY484" fmla="*/ 4670867 h 6858000"/>
              <a:gd name="connsiteX485" fmla="*/ 5714511 w 7467600"/>
              <a:gd name="connsiteY485" fmla="*/ 4663483 h 6858000"/>
              <a:gd name="connsiteX486" fmla="*/ 5464793 w 7467600"/>
              <a:gd name="connsiteY486" fmla="*/ 4393556 h 6858000"/>
              <a:gd name="connsiteX487" fmla="*/ 5461897 w 7467600"/>
              <a:gd name="connsiteY487" fmla="*/ 4390879 h 6858000"/>
              <a:gd name="connsiteX488" fmla="*/ 4294126 w 7467600"/>
              <a:gd name="connsiteY488" fmla="*/ 3303048 h 6858000"/>
              <a:gd name="connsiteX489" fmla="*/ 4305321 w 7467600"/>
              <a:gd name="connsiteY489" fmla="*/ 3256953 h 6858000"/>
              <a:gd name="connsiteX490" fmla="*/ 4949299 w 7467600"/>
              <a:gd name="connsiteY490" fmla="*/ 3766336 h 6858000"/>
              <a:gd name="connsiteX491" fmla="*/ 5291452 w 7467600"/>
              <a:gd name="connsiteY491" fmla="*/ 4076801 h 6858000"/>
              <a:gd name="connsiteX492" fmla="*/ 5434998 w 7467600"/>
              <a:gd name="connsiteY492" fmla="*/ 4254100 h 6858000"/>
              <a:gd name="connsiteX493" fmla="*/ 5351015 w 7467600"/>
              <a:gd name="connsiteY493" fmla="*/ 3760989 h 6858000"/>
              <a:gd name="connsiteX494" fmla="*/ 5413780 w 7467600"/>
              <a:gd name="connsiteY494" fmla="*/ 2966265 h 6858000"/>
              <a:gd name="connsiteX495" fmla="*/ 5425627 w 7467600"/>
              <a:gd name="connsiteY495" fmla="*/ 2954192 h 6858000"/>
              <a:gd name="connsiteX496" fmla="*/ 6604735 w 7467600"/>
              <a:gd name="connsiteY496" fmla="*/ 2041381 h 6858000"/>
              <a:gd name="connsiteX497" fmla="*/ 7204487 w 7467600"/>
              <a:gd name="connsiteY497" fmla="*/ 2742112 h 6858000"/>
              <a:gd name="connsiteX498" fmla="*/ 7131592 w 7467600"/>
              <a:gd name="connsiteY498" fmla="*/ 2672096 h 6858000"/>
              <a:gd name="connsiteX499" fmla="*/ 6996344 w 7467600"/>
              <a:gd name="connsiteY499" fmla="*/ 2518310 h 6858000"/>
              <a:gd name="connsiteX500" fmla="*/ 6735495 w 7467600"/>
              <a:gd name="connsiteY500" fmla="*/ 2196890 h 6858000"/>
              <a:gd name="connsiteX501" fmla="*/ 6721901 w 7467600"/>
              <a:gd name="connsiteY501" fmla="*/ 2179274 h 6858000"/>
              <a:gd name="connsiteX502" fmla="*/ 6604735 w 7467600"/>
              <a:gd name="connsiteY502" fmla="*/ 2041381 h 6858000"/>
              <a:gd name="connsiteX503" fmla="*/ 6591670 w 7467600"/>
              <a:gd name="connsiteY503" fmla="*/ 1988277 h 6858000"/>
              <a:gd name="connsiteX504" fmla="*/ 6747349 w 7467600"/>
              <a:gd name="connsiteY504" fmla="*/ 2160069 h 6858000"/>
              <a:gd name="connsiteX505" fmla="*/ 6760943 w 7467600"/>
              <a:gd name="connsiteY505" fmla="*/ 2177686 h 6858000"/>
              <a:gd name="connsiteX506" fmla="*/ 7021065 w 7467600"/>
              <a:gd name="connsiteY506" fmla="*/ 2498102 h 6858000"/>
              <a:gd name="connsiteX507" fmla="*/ 7155223 w 7467600"/>
              <a:gd name="connsiteY507" fmla="*/ 2650386 h 6858000"/>
              <a:gd name="connsiteX508" fmla="*/ 7203167 w 7467600"/>
              <a:gd name="connsiteY508" fmla="*/ 2697288 h 6858000"/>
              <a:gd name="connsiteX509" fmla="*/ 6937703 w 7467600"/>
              <a:gd name="connsiteY509" fmla="*/ 2321981 h 6858000"/>
              <a:gd name="connsiteX510" fmla="*/ 6591670 w 7467600"/>
              <a:gd name="connsiteY510" fmla="*/ 1988277 h 6858000"/>
              <a:gd name="connsiteX511" fmla="*/ 5798671 w 7467600"/>
              <a:gd name="connsiteY511" fmla="*/ 1981601 h 6858000"/>
              <a:gd name="connsiteX512" fmla="*/ 5754709 w 7467600"/>
              <a:gd name="connsiteY512" fmla="*/ 2071454 h 6858000"/>
              <a:gd name="connsiteX513" fmla="*/ 5763044 w 7467600"/>
              <a:gd name="connsiteY513" fmla="*/ 2842206 h 6858000"/>
              <a:gd name="connsiteX514" fmla="*/ 5764974 w 7467600"/>
              <a:gd name="connsiteY514" fmla="*/ 2799609 h 6858000"/>
              <a:gd name="connsiteX515" fmla="*/ 5767665 w 7467600"/>
              <a:gd name="connsiteY515" fmla="*/ 2666409 h 6858000"/>
              <a:gd name="connsiteX516" fmla="*/ 5763055 w 7467600"/>
              <a:gd name="connsiteY516" fmla="*/ 2579705 h 6858000"/>
              <a:gd name="connsiteX517" fmla="*/ 5758079 w 7467600"/>
              <a:gd name="connsiteY517" fmla="*/ 2492508 h 6858000"/>
              <a:gd name="connsiteX518" fmla="*/ 5779325 w 7467600"/>
              <a:gd name="connsiteY518" fmla="*/ 2197069 h 6858000"/>
              <a:gd name="connsiteX519" fmla="*/ 5798671 w 7467600"/>
              <a:gd name="connsiteY519" fmla="*/ 1981601 h 6858000"/>
              <a:gd name="connsiteX520" fmla="*/ 5829202 w 7467600"/>
              <a:gd name="connsiteY520" fmla="*/ 1971679 h 6858000"/>
              <a:gd name="connsiteX521" fmla="*/ 5809558 w 7467600"/>
              <a:gd name="connsiteY521" fmla="*/ 2198043 h 6858000"/>
              <a:gd name="connsiteX522" fmla="*/ 5788653 w 7467600"/>
              <a:gd name="connsiteY522" fmla="*/ 2489430 h 6858000"/>
              <a:gd name="connsiteX523" fmla="*/ 5793439 w 7467600"/>
              <a:gd name="connsiteY523" fmla="*/ 2575235 h 6858000"/>
              <a:gd name="connsiteX524" fmla="*/ 5796837 w 7467600"/>
              <a:gd name="connsiteY524" fmla="*/ 2637633 h 6858000"/>
              <a:gd name="connsiteX525" fmla="*/ 5818614 w 7467600"/>
              <a:gd name="connsiteY525" fmla="*/ 2473055 h 6858000"/>
              <a:gd name="connsiteX526" fmla="*/ 5829202 w 7467600"/>
              <a:gd name="connsiteY526" fmla="*/ 1971679 h 6858000"/>
              <a:gd name="connsiteX527" fmla="*/ 5911389 w 7467600"/>
              <a:gd name="connsiteY527" fmla="*/ 1898371 h 6858000"/>
              <a:gd name="connsiteX528" fmla="*/ 6237627 w 7467600"/>
              <a:gd name="connsiteY528" fmla="*/ 2231921 h 6858000"/>
              <a:gd name="connsiteX529" fmla="*/ 5911389 w 7467600"/>
              <a:gd name="connsiteY529" fmla="*/ 1898371 h 6858000"/>
              <a:gd name="connsiteX530" fmla="*/ 6944437 w 7467600"/>
              <a:gd name="connsiteY530" fmla="*/ 1575402 h 6858000"/>
              <a:gd name="connsiteX531" fmla="*/ 6304730 w 7467600"/>
              <a:gd name="connsiteY531" fmla="*/ 1766654 h 6858000"/>
              <a:gd name="connsiteX532" fmla="*/ 6944437 w 7467600"/>
              <a:gd name="connsiteY532" fmla="*/ 1575402 h 6858000"/>
              <a:gd name="connsiteX533" fmla="*/ 7019523 w 7467600"/>
              <a:gd name="connsiteY533" fmla="*/ 1519450 h 6858000"/>
              <a:gd name="connsiteX534" fmla="*/ 6298091 w 7467600"/>
              <a:gd name="connsiteY534" fmla="*/ 1737122 h 6858000"/>
              <a:gd name="connsiteX535" fmla="*/ 7019523 w 7467600"/>
              <a:gd name="connsiteY535" fmla="*/ 1519450 h 6858000"/>
              <a:gd name="connsiteX536" fmla="*/ 2399523 w 7467600"/>
              <a:gd name="connsiteY536" fmla="*/ 1428234 h 6858000"/>
              <a:gd name="connsiteX537" fmla="*/ 2224982 w 7467600"/>
              <a:gd name="connsiteY537" fmla="*/ 1826201 h 6858000"/>
              <a:gd name="connsiteX538" fmla="*/ 2096099 w 7467600"/>
              <a:gd name="connsiteY538" fmla="*/ 2345900 h 6858000"/>
              <a:gd name="connsiteX539" fmla="*/ 2283317 w 7467600"/>
              <a:gd name="connsiteY539" fmla="*/ 1796925 h 6858000"/>
              <a:gd name="connsiteX540" fmla="*/ 2399523 w 7467600"/>
              <a:gd name="connsiteY540" fmla="*/ 1428234 h 6858000"/>
              <a:gd name="connsiteX541" fmla="*/ 2448558 w 7467600"/>
              <a:gd name="connsiteY541" fmla="*/ 1373435 h 6858000"/>
              <a:gd name="connsiteX542" fmla="*/ 2312521 w 7467600"/>
              <a:gd name="connsiteY542" fmla="*/ 1806140 h 6858000"/>
              <a:gd name="connsiteX543" fmla="*/ 2127533 w 7467600"/>
              <a:gd name="connsiteY543" fmla="*/ 2348380 h 6858000"/>
              <a:gd name="connsiteX544" fmla="*/ 2358080 w 7467600"/>
              <a:gd name="connsiteY544" fmla="*/ 1866134 h 6858000"/>
              <a:gd name="connsiteX545" fmla="*/ 2407436 w 7467600"/>
              <a:gd name="connsiteY545" fmla="*/ 1651070 h 6858000"/>
              <a:gd name="connsiteX546" fmla="*/ 2448558 w 7467600"/>
              <a:gd name="connsiteY546" fmla="*/ 1373435 h 6858000"/>
              <a:gd name="connsiteX547" fmla="*/ 278707 w 7467600"/>
              <a:gd name="connsiteY547" fmla="*/ 1352270 h 6858000"/>
              <a:gd name="connsiteX548" fmla="*/ 321570 w 7467600"/>
              <a:gd name="connsiteY548" fmla="*/ 1861610 h 6858000"/>
              <a:gd name="connsiteX549" fmla="*/ 294281 w 7467600"/>
              <a:gd name="connsiteY549" fmla="*/ 1440658 h 6858000"/>
              <a:gd name="connsiteX550" fmla="*/ 278707 w 7467600"/>
              <a:gd name="connsiteY550" fmla="*/ 1352270 h 6858000"/>
              <a:gd name="connsiteX551" fmla="*/ 1423821 w 7467600"/>
              <a:gd name="connsiteY551" fmla="*/ 1351958 h 6858000"/>
              <a:gd name="connsiteX552" fmla="*/ 1638521 w 7467600"/>
              <a:gd name="connsiteY552" fmla="*/ 1908470 h 6858000"/>
              <a:gd name="connsiteX553" fmla="*/ 1754199 w 7467600"/>
              <a:gd name="connsiteY553" fmla="*/ 2149284 h 6858000"/>
              <a:gd name="connsiteX554" fmla="*/ 1908359 w 7467600"/>
              <a:gd name="connsiteY554" fmla="*/ 2364988 h 6858000"/>
              <a:gd name="connsiteX555" fmla="*/ 1647661 w 7467600"/>
              <a:gd name="connsiteY555" fmla="*/ 1825945 h 6858000"/>
              <a:gd name="connsiteX556" fmla="*/ 1423821 w 7467600"/>
              <a:gd name="connsiteY556" fmla="*/ 1351958 h 6858000"/>
              <a:gd name="connsiteX557" fmla="*/ 1431890 w 7467600"/>
              <a:gd name="connsiteY557" fmla="*/ 1306475 h 6858000"/>
              <a:gd name="connsiteX558" fmla="*/ 1507597 w 7467600"/>
              <a:gd name="connsiteY558" fmla="*/ 1446132 h 6858000"/>
              <a:gd name="connsiteX559" fmla="*/ 1674586 w 7467600"/>
              <a:gd name="connsiteY559" fmla="*/ 1813832 h 6858000"/>
              <a:gd name="connsiteX560" fmla="*/ 1815950 w 7467600"/>
              <a:gd name="connsiteY560" fmla="*/ 2128564 h 6858000"/>
              <a:gd name="connsiteX561" fmla="*/ 1984242 w 7467600"/>
              <a:gd name="connsiteY561" fmla="*/ 2430829 h 6858000"/>
              <a:gd name="connsiteX562" fmla="*/ 2014023 w 7467600"/>
              <a:gd name="connsiteY562" fmla="*/ 2450995 h 6858000"/>
              <a:gd name="connsiteX563" fmla="*/ 1747337 w 7467600"/>
              <a:gd name="connsiteY563" fmla="*/ 1855264 h 6858000"/>
              <a:gd name="connsiteX564" fmla="*/ 1533749 w 7467600"/>
              <a:gd name="connsiteY564" fmla="*/ 1478656 h 6858000"/>
              <a:gd name="connsiteX565" fmla="*/ 1431890 w 7467600"/>
              <a:gd name="connsiteY565" fmla="*/ 1306475 h 6858000"/>
              <a:gd name="connsiteX566" fmla="*/ 5052692 w 7467600"/>
              <a:gd name="connsiteY566" fmla="*/ 1292994 h 6858000"/>
              <a:gd name="connsiteX567" fmla="*/ 5200661 w 7467600"/>
              <a:gd name="connsiteY567" fmla="*/ 1635186 h 6858000"/>
              <a:gd name="connsiteX568" fmla="*/ 5297138 w 7467600"/>
              <a:gd name="connsiteY568" fmla="*/ 1906351 h 6858000"/>
              <a:gd name="connsiteX569" fmla="*/ 5052692 w 7467600"/>
              <a:gd name="connsiteY569" fmla="*/ 1292994 h 6858000"/>
              <a:gd name="connsiteX570" fmla="*/ 5009948 w 7467600"/>
              <a:gd name="connsiteY570" fmla="*/ 1273619 h 6858000"/>
              <a:gd name="connsiteX571" fmla="*/ 5121777 w 7467600"/>
              <a:gd name="connsiteY571" fmla="*/ 1654213 h 6858000"/>
              <a:gd name="connsiteX572" fmla="*/ 5293545 w 7467600"/>
              <a:gd name="connsiteY572" fmla="*/ 2072247 h 6858000"/>
              <a:gd name="connsiteX573" fmla="*/ 5294042 w 7467600"/>
              <a:gd name="connsiteY573" fmla="*/ 2065019 h 6858000"/>
              <a:gd name="connsiteX574" fmla="*/ 5171936 w 7467600"/>
              <a:gd name="connsiteY574" fmla="*/ 1647613 h 6858000"/>
              <a:gd name="connsiteX575" fmla="*/ 5009948 w 7467600"/>
              <a:gd name="connsiteY575" fmla="*/ 1273619 h 6858000"/>
              <a:gd name="connsiteX576" fmla="*/ 655236 w 7467600"/>
              <a:gd name="connsiteY576" fmla="*/ 1268632 h 6858000"/>
              <a:gd name="connsiteX577" fmla="*/ 839521 w 7467600"/>
              <a:gd name="connsiteY577" fmla="*/ 1685315 h 6858000"/>
              <a:gd name="connsiteX578" fmla="*/ 1109416 w 7467600"/>
              <a:gd name="connsiteY578" fmla="*/ 2061663 h 6858000"/>
              <a:gd name="connsiteX579" fmla="*/ 1298300 w 7467600"/>
              <a:gd name="connsiteY579" fmla="*/ 2247742 h 6858000"/>
              <a:gd name="connsiteX580" fmla="*/ 1125871 w 7467600"/>
              <a:gd name="connsiteY580" fmla="*/ 1989513 h 6858000"/>
              <a:gd name="connsiteX581" fmla="*/ 981574 w 7467600"/>
              <a:gd name="connsiteY581" fmla="*/ 1783157 h 6858000"/>
              <a:gd name="connsiteX582" fmla="*/ 922198 w 7467600"/>
              <a:gd name="connsiteY582" fmla="*/ 1677437 h 6858000"/>
              <a:gd name="connsiteX583" fmla="*/ 869293 w 7467600"/>
              <a:gd name="connsiteY583" fmla="*/ 1583214 h 6858000"/>
              <a:gd name="connsiteX584" fmla="*/ 751431 w 7467600"/>
              <a:gd name="connsiteY584" fmla="*/ 1405731 h 6858000"/>
              <a:gd name="connsiteX585" fmla="*/ 655236 w 7467600"/>
              <a:gd name="connsiteY585" fmla="*/ 1268632 h 6858000"/>
              <a:gd name="connsiteX586" fmla="*/ 6516292 w 7467600"/>
              <a:gd name="connsiteY586" fmla="*/ 1263064 h 6858000"/>
              <a:gd name="connsiteX587" fmla="*/ 5736320 w 7467600"/>
              <a:gd name="connsiteY587" fmla="*/ 1501803 h 6858000"/>
              <a:gd name="connsiteX588" fmla="*/ 6516292 w 7467600"/>
              <a:gd name="connsiteY588" fmla="*/ 1263064 h 6858000"/>
              <a:gd name="connsiteX589" fmla="*/ 291466 w 7467600"/>
              <a:gd name="connsiteY589" fmla="*/ 1250369 h 6858000"/>
              <a:gd name="connsiteX590" fmla="*/ 323180 w 7467600"/>
              <a:gd name="connsiteY590" fmla="*/ 1435283 h 6858000"/>
              <a:gd name="connsiteX591" fmla="*/ 349381 w 7467600"/>
              <a:gd name="connsiteY591" fmla="*/ 1875041 h 6858000"/>
              <a:gd name="connsiteX592" fmla="*/ 374363 w 7467600"/>
              <a:gd name="connsiteY592" fmla="*/ 1506494 h 6858000"/>
              <a:gd name="connsiteX593" fmla="*/ 302168 w 7467600"/>
              <a:gd name="connsiteY593" fmla="*/ 1274495 h 6858000"/>
              <a:gd name="connsiteX594" fmla="*/ 291466 w 7467600"/>
              <a:gd name="connsiteY594" fmla="*/ 1250369 h 6858000"/>
              <a:gd name="connsiteX595" fmla="*/ 678222 w 7467600"/>
              <a:gd name="connsiteY595" fmla="*/ 1248670 h 6858000"/>
              <a:gd name="connsiteX596" fmla="*/ 775536 w 7467600"/>
              <a:gd name="connsiteY596" fmla="*/ 1388015 h 6858000"/>
              <a:gd name="connsiteX597" fmla="*/ 894529 w 7467600"/>
              <a:gd name="connsiteY597" fmla="*/ 1567739 h 6858000"/>
              <a:gd name="connsiteX598" fmla="*/ 948000 w 7467600"/>
              <a:gd name="connsiteY598" fmla="*/ 1663088 h 6858000"/>
              <a:gd name="connsiteX599" fmla="*/ 1006812 w 7467600"/>
              <a:gd name="connsiteY599" fmla="*/ 1767683 h 6858000"/>
              <a:gd name="connsiteX600" fmla="*/ 1149133 w 7467600"/>
              <a:gd name="connsiteY600" fmla="*/ 1971513 h 6858000"/>
              <a:gd name="connsiteX601" fmla="*/ 1333952 w 7467600"/>
              <a:gd name="connsiteY601" fmla="*/ 2251620 h 6858000"/>
              <a:gd name="connsiteX602" fmla="*/ 1337329 w 7467600"/>
              <a:gd name="connsiteY602" fmla="*/ 2258350 h 6858000"/>
              <a:gd name="connsiteX603" fmla="*/ 1014726 w 7467600"/>
              <a:gd name="connsiteY603" fmla="*/ 1615556 h 6858000"/>
              <a:gd name="connsiteX604" fmla="*/ 678222 w 7467600"/>
              <a:gd name="connsiteY604" fmla="*/ 1248670 h 6858000"/>
              <a:gd name="connsiteX605" fmla="*/ 6691602 w 7467600"/>
              <a:gd name="connsiteY605" fmla="*/ 1140573 h 6858000"/>
              <a:gd name="connsiteX606" fmla="*/ 6571100 w 7467600"/>
              <a:gd name="connsiteY606" fmla="*/ 1183662 h 6858000"/>
              <a:gd name="connsiteX607" fmla="*/ 6241687 w 7467600"/>
              <a:gd name="connsiteY607" fmla="*/ 1257600 h 6858000"/>
              <a:gd name="connsiteX608" fmla="*/ 5693009 w 7467600"/>
              <a:gd name="connsiteY608" fmla="*/ 1478256 h 6858000"/>
              <a:gd name="connsiteX609" fmla="*/ 6548420 w 7467600"/>
              <a:gd name="connsiteY609" fmla="*/ 1214599 h 6858000"/>
              <a:gd name="connsiteX610" fmla="*/ 6605473 w 7467600"/>
              <a:gd name="connsiteY610" fmla="*/ 1184686 h 6858000"/>
              <a:gd name="connsiteX611" fmla="*/ 6691602 w 7467600"/>
              <a:gd name="connsiteY611" fmla="*/ 1140573 h 6858000"/>
              <a:gd name="connsiteX612" fmla="*/ 4002475 w 7467600"/>
              <a:gd name="connsiteY612" fmla="*/ 1037802 h 6858000"/>
              <a:gd name="connsiteX613" fmla="*/ 4000324 w 7467600"/>
              <a:gd name="connsiteY613" fmla="*/ 1039362 h 6858000"/>
              <a:gd name="connsiteX614" fmla="*/ 4002862 w 7467600"/>
              <a:gd name="connsiteY614" fmla="*/ 1042866 h 6858000"/>
              <a:gd name="connsiteX615" fmla="*/ 4002475 w 7467600"/>
              <a:gd name="connsiteY615" fmla="*/ 1037802 h 6858000"/>
              <a:gd name="connsiteX616" fmla="*/ 506322 w 7467600"/>
              <a:gd name="connsiteY616" fmla="*/ 1020997 h 6858000"/>
              <a:gd name="connsiteX617" fmla="*/ 533068 w 7467600"/>
              <a:gd name="connsiteY617" fmla="*/ 1029409 h 6858000"/>
              <a:gd name="connsiteX618" fmla="*/ 1232525 w 7467600"/>
              <a:gd name="connsiteY618" fmla="*/ 1804675 h 6858000"/>
              <a:gd name="connsiteX619" fmla="*/ 1388858 w 7467600"/>
              <a:gd name="connsiteY619" fmla="*/ 2368011 h 6858000"/>
              <a:gd name="connsiteX620" fmla="*/ 1384098 w 7467600"/>
              <a:gd name="connsiteY620" fmla="*/ 2378125 h 6858000"/>
              <a:gd name="connsiteX621" fmla="*/ 1425393 w 7467600"/>
              <a:gd name="connsiteY621" fmla="*/ 2589124 h 6858000"/>
              <a:gd name="connsiteX622" fmla="*/ 1424001 w 7467600"/>
              <a:gd name="connsiteY622" fmla="*/ 2597541 h 6858000"/>
              <a:gd name="connsiteX623" fmla="*/ 2152729 w 7467600"/>
              <a:gd name="connsiteY623" fmla="*/ 2864487 h 6858000"/>
              <a:gd name="connsiteX624" fmla="*/ 2020609 w 7467600"/>
              <a:gd name="connsiteY624" fmla="*/ 2539671 h 6858000"/>
              <a:gd name="connsiteX625" fmla="*/ 2018920 w 7467600"/>
              <a:gd name="connsiteY625" fmla="*/ 2536309 h 6858000"/>
              <a:gd name="connsiteX626" fmla="*/ 1342441 w 7467600"/>
              <a:gd name="connsiteY626" fmla="*/ 1173017 h 6858000"/>
              <a:gd name="connsiteX627" fmla="*/ 1367925 w 7467600"/>
              <a:gd name="connsiteY627" fmla="*/ 1135648 h 6858000"/>
              <a:gd name="connsiteX628" fmla="*/ 1771401 w 7467600"/>
              <a:gd name="connsiteY628" fmla="*/ 1806673 h 6858000"/>
              <a:gd name="connsiteX629" fmla="*/ 1972385 w 7467600"/>
              <a:gd name="connsiteY629" fmla="*/ 2198735 h 6858000"/>
              <a:gd name="connsiteX630" fmla="*/ 2040892 w 7467600"/>
              <a:gd name="connsiteY630" fmla="*/ 2405205 h 6858000"/>
              <a:gd name="connsiteX631" fmla="*/ 2131689 w 7467600"/>
              <a:gd name="connsiteY631" fmla="*/ 1936926 h 6858000"/>
              <a:gd name="connsiteX632" fmla="*/ 2454820 w 7467600"/>
              <a:gd name="connsiteY632" fmla="*/ 1248808 h 6858000"/>
              <a:gd name="connsiteX633" fmla="*/ 2492512 w 7467600"/>
              <a:gd name="connsiteY633" fmla="*/ 1302920 h 6858000"/>
              <a:gd name="connsiteX634" fmla="*/ 2081216 w 7467600"/>
              <a:gd name="connsiteY634" fmla="*/ 2527513 h 6858000"/>
              <a:gd name="connsiteX635" fmla="*/ 2081211 w 7467600"/>
              <a:gd name="connsiteY635" fmla="*/ 2528916 h 6858000"/>
              <a:gd name="connsiteX636" fmla="*/ 2199067 w 7467600"/>
              <a:gd name="connsiteY636" fmla="*/ 2884061 h 6858000"/>
              <a:gd name="connsiteX637" fmla="*/ 3192586 w 7467600"/>
              <a:gd name="connsiteY637" fmla="*/ 3411496 h 6858000"/>
              <a:gd name="connsiteX638" fmla="*/ 3182620 w 7467600"/>
              <a:gd name="connsiteY638" fmla="*/ 3483279 h 6858000"/>
              <a:gd name="connsiteX639" fmla="*/ 2435119 w 7467600"/>
              <a:gd name="connsiteY639" fmla="*/ 3080173 h 6858000"/>
              <a:gd name="connsiteX640" fmla="*/ 2410152 w 7467600"/>
              <a:gd name="connsiteY640" fmla="*/ 3063751 h 6858000"/>
              <a:gd name="connsiteX641" fmla="*/ 2408099 w 7467600"/>
              <a:gd name="connsiteY641" fmla="*/ 3064403 h 6858000"/>
              <a:gd name="connsiteX642" fmla="*/ 2407218 w 7467600"/>
              <a:gd name="connsiteY642" fmla="*/ 3070324 h 6858000"/>
              <a:gd name="connsiteX643" fmla="*/ 2380138 w 7467600"/>
              <a:gd name="connsiteY643" fmla="*/ 3099341 h 6858000"/>
              <a:gd name="connsiteX644" fmla="*/ 1765923 w 7467600"/>
              <a:gd name="connsiteY644" fmla="*/ 3581043 h 6858000"/>
              <a:gd name="connsiteX645" fmla="*/ 1702258 w 7467600"/>
              <a:gd name="connsiteY645" fmla="*/ 3612286 h 6858000"/>
              <a:gd name="connsiteX646" fmla="*/ 1538370 w 7467600"/>
              <a:gd name="connsiteY646" fmla="*/ 3811804 h 6858000"/>
              <a:gd name="connsiteX647" fmla="*/ 542867 w 7467600"/>
              <a:gd name="connsiteY647" fmla="*/ 4944092 h 6858000"/>
              <a:gd name="connsiteX648" fmla="*/ 515800 w 7467600"/>
              <a:gd name="connsiteY648" fmla="*/ 4862180 h 6858000"/>
              <a:gd name="connsiteX649" fmla="*/ 909145 w 7467600"/>
              <a:gd name="connsiteY649" fmla="*/ 4199225 h 6858000"/>
              <a:gd name="connsiteX650" fmla="*/ 1214067 w 7467600"/>
              <a:gd name="connsiteY650" fmla="*/ 3908561 h 6858000"/>
              <a:gd name="connsiteX651" fmla="*/ 640967 w 7467600"/>
              <a:gd name="connsiteY651" fmla="*/ 4105601 h 6858000"/>
              <a:gd name="connsiteX652" fmla="*/ 112563 w 7467600"/>
              <a:gd name="connsiteY652" fmla="*/ 4396952 h 6858000"/>
              <a:gd name="connsiteX653" fmla="*/ 0 w 7467600"/>
              <a:gd name="connsiteY653" fmla="*/ 4466006 h 6858000"/>
              <a:gd name="connsiteX654" fmla="*/ 0 w 7467600"/>
              <a:gd name="connsiteY654" fmla="*/ 4233763 h 6858000"/>
              <a:gd name="connsiteX655" fmla="*/ 36881 w 7467600"/>
              <a:gd name="connsiteY655" fmla="*/ 4200118 h 6858000"/>
              <a:gd name="connsiteX656" fmla="*/ 910534 w 7467600"/>
              <a:gd name="connsiteY656" fmla="*/ 3629753 h 6858000"/>
              <a:gd name="connsiteX657" fmla="*/ 1578717 w 7467600"/>
              <a:gd name="connsiteY657" fmla="*/ 3575982 h 6858000"/>
              <a:gd name="connsiteX658" fmla="*/ 2338780 w 7467600"/>
              <a:gd name="connsiteY658" fmla="*/ 3033725 h 6858000"/>
              <a:gd name="connsiteX659" fmla="*/ 1807991 w 7467600"/>
              <a:gd name="connsiteY659" fmla="*/ 2807184 h 6858000"/>
              <a:gd name="connsiteX660" fmla="*/ 1416358 w 7467600"/>
              <a:gd name="connsiteY660" fmla="*/ 3112571 h 6858000"/>
              <a:gd name="connsiteX661" fmla="*/ 939066 w 7467600"/>
              <a:gd name="connsiteY661" fmla="*/ 3378798 h 6858000"/>
              <a:gd name="connsiteX662" fmla="*/ 115099 w 7467600"/>
              <a:gd name="connsiteY662" fmla="*/ 3607650 h 6858000"/>
              <a:gd name="connsiteX663" fmla="*/ 97284 w 7467600"/>
              <a:gd name="connsiteY663" fmla="*/ 3520393 h 6858000"/>
              <a:gd name="connsiteX664" fmla="*/ 922050 w 7467600"/>
              <a:gd name="connsiteY664" fmla="*/ 3074867 h 6858000"/>
              <a:gd name="connsiteX665" fmla="*/ 1405265 w 7467600"/>
              <a:gd name="connsiteY665" fmla="*/ 3016319 h 6858000"/>
              <a:gd name="connsiteX666" fmla="*/ 1407512 w 7467600"/>
              <a:gd name="connsiteY666" fmla="*/ 3018001 h 6858000"/>
              <a:gd name="connsiteX667" fmla="*/ 1726266 w 7467600"/>
              <a:gd name="connsiteY667" fmla="*/ 2777274 h 6858000"/>
              <a:gd name="connsiteX668" fmla="*/ 625390 w 7467600"/>
              <a:gd name="connsiteY668" fmla="*/ 2514541 h 6858000"/>
              <a:gd name="connsiteX669" fmla="*/ 619799 w 7467600"/>
              <a:gd name="connsiteY669" fmla="*/ 2527180 h 6858000"/>
              <a:gd name="connsiteX670" fmla="*/ 310030 w 7467600"/>
              <a:gd name="connsiteY670" fmla="*/ 2771818 h 6858000"/>
              <a:gd name="connsiteX671" fmla="*/ 173877 w 7467600"/>
              <a:gd name="connsiteY671" fmla="*/ 2937056 h 6858000"/>
              <a:gd name="connsiteX672" fmla="*/ 77889 w 7467600"/>
              <a:gd name="connsiteY672" fmla="*/ 3138440 h 6858000"/>
              <a:gd name="connsiteX673" fmla="*/ 0 w 7467600"/>
              <a:gd name="connsiteY673" fmla="*/ 3271395 h 6858000"/>
              <a:gd name="connsiteX674" fmla="*/ 0 w 7467600"/>
              <a:gd name="connsiteY674" fmla="*/ 3153002 h 6858000"/>
              <a:gd name="connsiteX675" fmla="*/ 2386 w 7467600"/>
              <a:gd name="connsiteY675" fmla="*/ 3149203 h 6858000"/>
              <a:gd name="connsiteX676" fmla="*/ 89753 w 7467600"/>
              <a:gd name="connsiteY676" fmla="*/ 2987702 h 6858000"/>
              <a:gd name="connsiteX677" fmla="*/ 76869 w 7467600"/>
              <a:gd name="connsiteY677" fmla="*/ 3005404 h 6858000"/>
              <a:gd name="connsiteX678" fmla="*/ 32049 w 7467600"/>
              <a:gd name="connsiteY678" fmla="*/ 3065814 h 6858000"/>
              <a:gd name="connsiteX679" fmla="*/ 0 w 7467600"/>
              <a:gd name="connsiteY679" fmla="*/ 3108744 h 6858000"/>
              <a:gd name="connsiteX680" fmla="*/ 0 w 7467600"/>
              <a:gd name="connsiteY680" fmla="*/ 3058059 h 6858000"/>
              <a:gd name="connsiteX681" fmla="*/ 7610 w 7467600"/>
              <a:gd name="connsiteY681" fmla="*/ 3047889 h 6858000"/>
              <a:gd name="connsiteX682" fmla="*/ 52419 w 7467600"/>
              <a:gd name="connsiteY682" fmla="*/ 2987479 h 6858000"/>
              <a:gd name="connsiteX683" fmla="*/ 59142 w 7467600"/>
              <a:gd name="connsiteY683" fmla="*/ 2978488 h 6858000"/>
              <a:gd name="connsiteX684" fmla="*/ 0 w 7467600"/>
              <a:gd name="connsiteY684" fmla="*/ 3015334 h 6858000"/>
              <a:gd name="connsiteX685" fmla="*/ 0 w 7467600"/>
              <a:gd name="connsiteY685" fmla="*/ 2914286 h 6858000"/>
              <a:gd name="connsiteX686" fmla="*/ 36383 w 7467600"/>
              <a:gd name="connsiteY686" fmla="*/ 2901128 h 6858000"/>
              <a:gd name="connsiteX687" fmla="*/ 156329 w 7467600"/>
              <a:gd name="connsiteY687" fmla="*/ 2840533 h 6858000"/>
              <a:gd name="connsiteX688" fmla="*/ 358355 w 7467600"/>
              <a:gd name="connsiteY688" fmla="*/ 2620471 h 6858000"/>
              <a:gd name="connsiteX689" fmla="*/ 510577 w 7467600"/>
              <a:gd name="connsiteY689" fmla="*/ 2501244 h 6858000"/>
              <a:gd name="connsiteX690" fmla="*/ 211967 w 7467600"/>
              <a:gd name="connsiteY690" fmla="*/ 2479171 h 6858000"/>
              <a:gd name="connsiteX691" fmla="*/ 0 w 7467600"/>
              <a:gd name="connsiteY691" fmla="*/ 2476398 h 6858000"/>
              <a:gd name="connsiteX692" fmla="*/ 0 w 7467600"/>
              <a:gd name="connsiteY692" fmla="*/ 2389189 h 6858000"/>
              <a:gd name="connsiteX693" fmla="*/ 103062 w 7467600"/>
              <a:gd name="connsiteY693" fmla="*/ 2389518 h 6858000"/>
              <a:gd name="connsiteX694" fmla="*/ 510734 w 7467600"/>
              <a:gd name="connsiteY694" fmla="*/ 2416201 h 6858000"/>
              <a:gd name="connsiteX695" fmla="*/ 279257 w 7467600"/>
              <a:gd name="connsiteY695" fmla="*/ 2092102 h 6858000"/>
              <a:gd name="connsiteX696" fmla="*/ 65265 w 7467600"/>
              <a:gd name="connsiteY696" fmla="*/ 2006049 h 6858000"/>
              <a:gd name="connsiteX697" fmla="*/ 0 w 7467600"/>
              <a:gd name="connsiteY697" fmla="*/ 1982532 h 6858000"/>
              <a:gd name="connsiteX698" fmla="*/ 0 w 7467600"/>
              <a:gd name="connsiteY698" fmla="*/ 1912789 h 6858000"/>
              <a:gd name="connsiteX699" fmla="*/ 97460 w 7467600"/>
              <a:gd name="connsiteY699" fmla="*/ 1953725 h 6858000"/>
              <a:gd name="connsiteX700" fmla="*/ 221272 w 7467600"/>
              <a:gd name="connsiteY700" fmla="*/ 1980766 h 6858000"/>
              <a:gd name="connsiteX701" fmla="*/ 116765 w 7467600"/>
              <a:gd name="connsiteY701" fmla="*/ 1911033 h 6858000"/>
              <a:gd name="connsiteX702" fmla="*/ 16405 w 7467600"/>
              <a:gd name="connsiteY702" fmla="*/ 1803412 h 6858000"/>
              <a:gd name="connsiteX703" fmla="*/ 0 w 7467600"/>
              <a:gd name="connsiteY703" fmla="*/ 1784777 h 6858000"/>
              <a:gd name="connsiteX704" fmla="*/ 0 w 7467600"/>
              <a:gd name="connsiteY704" fmla="*/ 1740082 h 6858000"/>
              <a:gd name="connsiteX705" fmla="*/ 39394 w 7467600"/>
              <a:gd name="connsiteY705" fmla="*/ 1784856 h 6858000"/>
              <a:gd name="connsiteX706" fmla="*/ 135813 w 7467600"/>
              <a:gd name="connsiteY706" fmla="*/ 1888838 h 6858000"/>
              <a:gd name="connsiteX707" fmla="*/ 242575 w 7467600"/>
              <a:gd name="connsiteY707" fmla="*/ 1958841 h 6858000"/>
              <a:gd name="connsiteX708" fmla="*/ 82197 w 7467600"/>
              <a:gd name="connsiteY708" fmla="*/ 1754826 h 6858000"/>
              <a:gd name="connsiteX709" fmla="*/ 0 w 7467600"/>
              <a:gd name="connsiteY709" fmla="*/ 1679650 h 6858000"/>
              <a:gd name="connsiteX710" fmla="*/ 0 w 7467600"/>
              <a:gd name="connsiteY710" fmla="*/ 1602463 h 6858000"/>
              <a:gd name="connsiteX711" fmla="*/ 84689 w 7467600"/>
              <a:gd name="connsiteY711" fmla="*/ 1677442 h 6858000"/>
              <a:gd name="connsiteX712" fmla="*/ 298437 w 7467600"/>
              <a:gd name="connsiteY712" fmla="*/ 1968019 h 6858000"/>
              <a:gd name="connsiteX713" fmla="*/ 227269 w 7467600"/>
              <a:gd name="connsiteY713" fmla="*/ 1114064 h 6858000"/>
              <a:gd name="connsiteX714" fmla="*/ 248003 w 7467600"/>
              <a:gd name="connsiteY714" fmla="*/ 1089613 h 6858000"/>
              <a:gd name="connsiteX715" fmla="*/ 427020 w 7467600"/>
              <a:gd name="connsiteY715" fmla="*/ 1619803 h 6858000"/>
              <a:gd name="connsiteX716" fmla="*/ 340345 w 7467600"/>
              <a:gd name="connsiteY716" fmla="*/ 2027739 h 6858000"/>
              <a:gd name="connsiteX717" fmla="*/ 360865 w 7467600"/>
              <a:gd name="connsiteY717" fmla="*/ 2044827 h 6858000"/>
              <a:gd name="connsiteX718" fmla="*/ 560414 w 7467600"/>
              <a:gd name="connsiteY718" fmla="*/ 2421457 h 6858000"/>
              <a:gd name="connsiteX719" fmla="*/ 1359703 w 7467600"/>
              <a:gd name="connsiteY719" fmla="*/ 2578554 h 6858000"/>
              <a:gd name="connsiteX720" fmla="*/ 1359422 w 7467600"/>
              <a:gd name="connsiteY720" fmla="*/ 2577994 h 6858000"/>
              <a:gd name="connsiteX721" fmla="*/ 828701 w 7467600"/>
              <a:gd name="connsiteY721" fmla="*/ 1839520 h 6858000"/>
              <a:gd name="connsiteX722" fmla="*/ 494427 w 7467600"/>
              <a:gd name="connsiteY722" fmla="*/ 1092333 h 6858000"/>
              <a:gd name="connsiteX723" fmla="*/ 506322 w 7467600"/>
              <a:gd name="connsiteY723" fmla="*/ 1020997 h 6858000"/>
              <a:gd name="connsiteX724" fmla="*/ 4570198 w 7467600"/>
              <a:gd name="connsiteY724" fmla="*/ 978081 h 6858000"/>
              <a:gd name="connsiteX725" fmla="*/ 4523691 w 7467600"/>
              <a:gd name="connsiteY725" fmla="*/ 1127776 h 6858000"/>
              <a:gd name="connsiteX726" fmla="*/ 4509875 w 7467600"/>
              <a:gd name="connsiteY726" fmla="*/ 1167552 h 6858000"/>
              <a:gd name="connsiteX727" fmla="*/ 4478168 w 7467600"/>
              <a:gd name="connsiteY727" fmla="*/ 1260735 h 6858000"/>
              <a:gd name="connsiteX728" fmla="*/ 4409309 w 7467600"/>
              <a:gd name="connsiteY728" fmla="*/ 1666996 h 6858000"/>
              <a:gd name="connsiteX729" fmla="*/ 4370031 w 7467600"/>
              <a:gd name="connsiteY729" fmla="*/ 1955666 h 6858000"/>
              <a:gd name="connsiteX730" fmla="*/ 4570198 w 7467600"/>
              <a:gd name="connsiteY730" fmla="*/ 978081 h 6858000"/>
              <a:gd name="connsiteX731" fmla="*/ 4557898 w 7467600"/>
              <a:gd name="connsiteY731" fmla="*/ 900011 h 6858000"/>
              <a:gd name="connsiteX732" fmla="*/ 4344840 w 7467600"/>
              <a:gd name="connsiteY732" fmla="*/ 1922038 h 6858000"/>
              <a:gd name="connsiteX733" fmla="*/ 4378710 w 7467600"/>
              <a:gd name="connsiteY733" fmla="*/ 1665516 h 6858000"/>
              <a:gd name="connsiteX734" fmla="*/ 4448798 w 7467600"/>
              <a:gd name="connsiteY734" fmla="*/ 1253024 h 6858000"/>
              <a:gd name="connsiteX735" fmla="*/ 4480315 w 7467600"/>
              <a:gd name="connsiteY735" fmla="*/ 1158454 h 6858000"/>
              <a:gd name="connsiteX736" fmla="*/ 4494133 w 7467600"/>
              <a:gd name="connsiteY736" fmla="*/ 1118676 h 6858000"/>
              <a:gd name="connsiteX737" fmla="*/ 4557898 w 7467600"/>
              <a:gd name="connsiteY737" fmla="*/ 900011 h 6858000"/>
              <a:gd name="connsiteX738" fmla="*/ 5870151 w 7467600"/>
              <a:gd name="connsiteY738" fmla="*/ 898890 h 6858000"/>
              <a:gd name="connsiteX739" fmla="*/ 5861335 w 7467600"/>
              <a:gd name="connsiteY739" fmla="*/ 899177 h 6858000"/>
              <a:gd name="connsiteX740" fmla="*/ 5843702 w 7467600"/>
              <a:gd name="connsiteY740" fmla="*/ 899748 h 6858000"/>
              <a:gd name="connsiteX741" fmla="*/ 5651107 w 7467600"/>
              <a:gd name="connsiteY741" fmla="*/ 920306 h 6858000"/>
              <a:gd name="connsiteX742" fmla="*/ 5459407 w 7467600"/>
              <a:gd name="connsiteY742" fmla="*/ 940975 h 6858000"/>
              <a:gd name="connsiteX743" fmla="*/ 5374846 w 7467600"/>
              <a:gd name="connsiteY743" fmla="*/ 941988 h 6858000"/>
              <a:gd name="connsiteX744" fmla="*/ 5256105 w 7467600"/>
              <a:gd name="connsiteY744" fmla="*/ 945632 h 6858000"/>
              <a:gd name="connsiteX745" fmla="*/ 5107071 w 7467600"/>
              <a:gd name="connsiteY745" fmla="*/ 969720 h 6858000"/>
              <a:gd name="connsiteX746" fmla="*/ 4998681 w 7467600"/>
              <a:gd name="connsiteY746" fmla="*/ 988771 h 6858000"/>
              <a:gd name="connsiteX747" fmla="*/ 5870151 w 7467600"/>
              <a:gd name="connsiteY747" fmla="*/ 898890 h 6858000"/>
              <a:gd name="connsiteX748" fmla="*/ 5504425 w 7467600"/>
              <a:gd name="connsiteY748" fmla="*/ 848067 h 6858000"/>
              <a:gd name="connsiteX749" fmla="*/ 4968849 w 7467600"/>
              <a:gd name="connsiteY749" fmla="*/ 962318 h 6858000"/>
              <a:gd name="connsiteX750" fmla="*/ 5104039 w 7467600"/>
              <a:gd name="connsiteY750" fmla="*/ 940634 h 6858000"/>
              <a:gd name="connsiteX751" fmla="*/ 5256311 w 7467600"/>
              <a:gd name="connsiteY751" fmla="*/ 916490 h 6858000"/>
              <a:gd name="connsiteX752" fmla="*/ 5377381 w 7467600"/>
              <a:gd name="connsiteY752" fmla="*/ 912671 h 6858000"/>
              <a:gd name="connsiteX753" fmla="*/ 5460148 w 7467600"/>
              <a:gd name="connsiteY753" fmla="*/ 911442 h 6858000"/>
              <a:gd name="connsiteX754" fmla="*/ 5648971 w 7467600"/>
              <a:gd name="connsiteY754" fmla="*/ 891331 h 6858000"/>
              <a:gd name="connsiteX755" fmla="*/ 5844807 w 7467600"/>
              <a:gd name="connsiteY755" fmla="*/ 870718 h 6858000"/>
              <a:gd name="connsiteX756" fmla="*/ 5862975 w 7467600"/>
              <a:gd name="connsiteY756" fmla="*/ 869756 h 6858000"/>
              <a:gd name="connsiteX757" fmla="*/ 5920887 w 7467600"/>
              <a:gd name="connsiteY757" fmla="*/ 865929 h 6858000"/>
              <a:gd name="connsiteX758" fmla="*/ 5504425 w 7467600"/>
              <a:gd name="connsiteY758" fmla="*/ 848067 h 6858000"/>
              <a:gd name="connsiteX759" fmla="*/ 3607114 w 7467600"/>
              <a:gd name="connsiteY759" fmla="*/ 467441 h 6858000"/>
              <a:gd name="connsiteX760" fmla="*/ 3296242 w 7467600"/>
              <a:gd name="connsiteY760" fmla="*/ 807991 h 6858000"/>
              <a:gd name="connsiteX761" fmla="*/ 3174674 w 7467600"/>
              <a:gd name="connsiteY761" fmla="*/ 919759 h 6858000"/>
              <a:gd name="connsiteX762" fmla="*/ 3042978 w 7467600"/>
              <a:gd name="connsiteY762" fmla="*/ 1054894 h 6858000"/>
              <a:gd name="connsiteX763" fmla="*/ 2968914 w 7467600"/>
              <a:gd name="connsiteY763" fmla="*/ 1133756 h 6858000"/>
              <a:gd name="connsiteX764" fmla="*/ 3103823 w 7467600"/>
              <a:gd name="connsiteY764" fmla="*/ 1026814 h 6858000"/>
              <a:gd name="connsiteX765" fmla="*/ 3607114 w 7467600"/>
              <a:gd name="connsiteY765" fmla="*/ 467441 h 6858000"/>
              <a:gd name="connsiteX766" fmla="*/ 3744487 w 7467600"/>
              <a:gd name="connsiteY766" fmla="*/ 383136 h 6858000"/>
              <a:gd name="connsiteX767" fmla="*/ 3970213 w 7467600"/>
              <a:gd name="connsiteY767" fmla="*/ 995559 h 6858000"/>
              <a:gd name="connsiteX768" fmla="*/ 3744487 w 7467600"/>
              <a:gd name="connsiteY768" fmla="*/ 383136 h 6858000"/>
              <a:gd name="connsiteX769" fmla="*/ 3624562 w 7467600"/>
              <a:gd name="connsiteY769" fmla="*/ 367041 h 6858000"/>
              <a:gd name="connsiteX770" fmla="*/ 3489712 w 7467600"/>
              <a:gd name="connsiteY770" fmla="*/ 485386 h 6858000"/>
              <a:gd name="connsiteX771" fmla="*/ 3182994 w 7467600"/>
              <a:gd name="connsiteY771" fmla="*/ 828265 h 6858000"/>
              <a:gd name="connsiteX772" fmla="*/ 2892114 w 7467600"/>
              <a:gd name="connsiteY772" fmla="*/ 1172635 h 6858000"/>
              <a:gd name="connsiteX773" fmla="*/ 3021459 w 7467600"/>
              <a:gd name="connsiteY773" fmla="*/ 1035385 h 6858000"/>
              <a:gd name="connsiteX774" fmla="*/ 3153873 w 7467600"/>
              <a:gd name="connsiteY774" fmla="*/ 898971 h 6858000"/>
              <a:gd name="connsiteX775" fmla="*/ 3276511 w 7467600"/>
              <a:gd name="connsiteY775" fmla="*/ 786423 h 6858000"/>
              <a:gd name="connsiteX776" fmla="*/ 3584154 w 7467600"/>
              <a:gd name="connsiteY776" fmla="*/ 448218 h 6858000"/>
              <a:gd name="connsiteX777" fmla="*/ 3624562 w 7467600"/>
              <a:gd name="connsiteY777" fmla="*/ 367041 h 6858000"/>
              <a:gd name="connsiteX778" fmla="*/ 3766672 w 7467600"/>
              <a:gd name="connsiteY778" fmla="*/ 359429 h 6858000"/>
              <a:gd name="connsiteX779" fmla="*/ 3996338 w 7467600"/>
              <a:gd name="connsiteY779" fmla="*/ 968237 h 6858000"/>
              <a:gd name="connsiteX780" fmla="*/ 3766672 w 7467600"/>
              <a:gd name="connsiteY780" fmla="*/ 359429 h 6858000"/>
              <a:gd name="connsiteX781" fmla="*/ 5805386 w 7467600"/>
              <a:gd name="connsiteY781" fmla="*/ 239240 h 6858000"/>
              <a:gd name="connsiteX782" fmla="*/ 5736947 w 7467600"/>
              <a:gd name="connsiteY782" fmla="*/ 261367 h 6858000"/>
              <a:gd name="connsiteX783" fmla="*/ 5427012 w 7467600"/>
              <a:gd name="connsiteY783" fmla="*/ 311272 h 6858000"/>
              <a:gd name="connsiteX784" fmla="*/ 5147818 w 7467600"/>
              <a:gd name="connsiteY784" fmla="*/ 322112 h 6858000"/>
              <a:gd name="connsiteX785" fmla="*/ 5060854 w 7467600"/>
              <a:gd name="connsiteY785" fmla="*/ 311882 h 6858000"/>
              <a:gd name="connsiteX786" fmla="*/ 4945989 w 7467600"/>
              <a:gd name="connsiteY786" fmla="*/ 300516 h 6858000"/>
              <a:gd name="connsiteX787" fmla="*/ 5410479 w 7467600"/>
              <a:gd name="connsiteY787" fmla="*/ 348434 h 6858000"/>
              <a:gd name="connsiteX788" fmla="*/ 5805386 w 7467600"/>
              <a:gd name="connsiteY788" fmla="*/ 239240 h 6858000"/>
              <a:gd name="connsiteX789" fmla="*/ 5905192 w 7467600"/>
              <a:gd name="connsiteY789" fmla="*/ 163079 h 6858000"/>
              <a:gd name="connsiteX790" fmla="*/ 5865655 w 7467600"/>
              <a:gd name="connsiteY790" fmla="*/ 171901 h 6858000"/>
              <a:gd name="connsiteX791" fmla="*/ 5259740 w 7467600"/>
              <a:gd name="connsiteY791" fmla="*/ 257013 h 6858000"/>
              <a:gd name="connsiteX792" fmla="*/ 5208466 w 7467600"/>
              <a:gd name="connsiteY792" fmla="*/ 257550 h 6858000"/>
              <a:gd name="connsiteX793" fmla="*/ 4980204 w 7467600"/>
              <a:gd name="connsiteY793" fmla="*/ 271903 h 6858000"/>
              <a:gd name="connsiteX794" fmla="*/ 5068068 w 7467600"/>
              <a:gd name="connsiteY794" fmla="*/ 282244 h 6858000"/>
              <a:gd name="connsiteX795" fmla="*/ 5153231 w 7467600"/>
              <a:gd name="connsiteY795" fmla="*/ 292240 h 6858000"/>
              <a:gd name="connsiteX796" fmla="*/ 5426491 w 7467600"/>
              <a:gd name="connsiteY796" fmla="*/ 281128 h 6858000"/>
              <a:gd name="connsiteX797" fmla="*/ 5731212 w 7467600"/>
              <a:gd name="connsiteY797" fmla="*/ 231951 h 6858000"/>
              <a:gd name="connsiteX798" fmla="*/ 5905192 w 7467600"/>
              <a:gd name="connsiteY798" fmla="*/ 163079 h 6858000"/>
              <a:gd name="connsiteX799" fmla="*/ 5944437 w 7467600"/>
              <a:gd name="connsiteY799" fmla="*/ 113829 h 6858000"/>
              <a:gd name="connsiteX800" fmla="*/ 5825032 w 7467600"/>
              <a:gd name="connsiteY800" fmla="*/ 146405 h 6858000"/>
              <a:gd name="connsiteX801" fmla="*/ 4955599 w 7467600"/>
              <a:gd name="connsiteY801" fmla="*/ 247008 h 6858000"/>
              <a:gd name="connsiteX802" fmla="*/ 5210104 w 7467600"/>
              <a:gd name="connsiteY802" fmla="*/ 228123 h 6858000"/>
              <a:gd name="connsiteX803" fmla="*/ 5261015 w 7467600"/>
              <a:gd name="connsiteY803" fmla="*/ 227087 h 6858000"/>
              <a:gd name="connsiteX804" fmla="*/ 5861181 w 7467600"/>
              <a:gd name="connsiteY804" fmla="*/ 143093 h 6858000"/>
              <a:gd name="connsiteX805" fmla="*/ 5961252 w 7467600"/>
              <a:gd name="connsiteY805" fmla="*/ 114820 h 6858000"/>
              <a:gd name="connsiteX806" fmla="*/ 5944437 w 7467600"/>
              <a:gd name="connsiteY806" fmla="*/ 113829 h 6858000"/>
              <a:gd name="connsiteX807" fmla="*/ 3882765 w 7467600"/>
              <a:gd name="connsiteY807" fmla="*/ 0 h 6858000"/>
              <a:gd name="connsiteX808" fmla="*/ 3995099 w 7467600"/>
              <a:gd name="connsiteY808" fmla="*/ 0 h 6858000"/>
              <a:gd name="connsiteX809" fmla="*/ 4163818 w 7467600"/>
              <a:gd name="connsiteY809" fmla="*/ 234104 h 6858000"/>
              <a:gd name="connsiteX810" fmla="*/ 4172099 w 7467600"/>
              <a:gd name="connsiteY810" fmla="*/ 234207 h 6858000"/>
              <a:gd name="connsiteX811" fmla="*/ 4784282 w 7467600"/>
              <a:gd name="connsiteY811" fmla="*/ 276561 h 6858000"/>
              <a:gd name="connsiteX812" fmla="*/ 4801687 w 7467600"/>
              <a:gd name="connsiteY812" fmla="*/ 267764 h 6858000"/>
              <a:gd name="connsiteX813" fmla="*/ 6082788 w 7467600"/>
              <a:gd name="connsiteY813" fmla="*/ 64119 h 6858000"/>
              <a:gd name="connsiteX814" fmla="*/ 6099442 w 7467600"/>
              <a:gd name="connsiteY814" fmla="*/ 82568 h 6858000"/>
              <a:gd name="connsiteX815" fmla="*/ 4804137 w 7467600"/>
              <a:gd name="connsiteY815" fmla="*/ 320931 h 6858000"/>
              <a:gd name="connsiteX816" fmla="*/ 4227047 w 7467600"/>
              <a:gd name="connsiteY816" fmla="*/ 313415 h 6858000"/>
              <a:gd name="connsiteX817" fmla="*/ 4346041 w 7467600"/>
              <a:gd name="connsiteY817" fmla="*/ 456086 h 6858000"/>
              <a:gd name="connsiteX818" fmla="*/ 4870967 w 7467600"/>
              <a:gd name="connsiteY818" fmla="*/ 963061 h 6858000"/>
              <a:gd name="connsiteX819" fmla="*/ 4889647 w 7467600"/>
              <a:gd name="connsiteY819" fmla="*/ 957147 h 6858000"/>
              <a:gd name="connsiteX820" fmla="*/ 5422504 w 7467600"/>
              <a:gd name="connsiteY820" fmla="*/ 805191 h 6858000"/>
              <a:gd name="connsiteX821" fmla="*/ 6087656 w 7467600"/>
              <a:gd name="connsiteY821" fmla="*/ 826703 h 6858000"/>
              <a:gd name="connsiteX822" fmla="*/ 6058717 w 7467600"/>
              <a:gd name="connsiteY822" fmla="*/ 865992 h 6858000"/>
              <a:gd name="connsiteX823" fmla="*/ 4974153 w 7467600"/>
              <a:gd name="connsiteY823" fmla="*/ 1045456 h 6858000"/>
              <a:gd name="connsiteX824" fmla="*/ 5627835 w 7467600"/>
              <a:gd name="connsiteY824" fmla="*/ 1472077 h 6858000"/>
              <a:gd name="connsiteX825" fmla="*/ 5629817 w 7467600"/>
              <a:gd name="connsiteY825" fmla="*/ 1471412 h 6858000"/>
              <a:gd name="connsiteX826" fmla="*/ 5634124 w 7467600"/>
              <a:gd name="connsiteY826" fmla="*/ 1470572 h 6858000"/>
              <a:gd name="connsiteX827" fmla="*/ 5755832 w 7467600"/>
              <a:gd name="connsiteY827" fmla="*/ 1383886 h 6858000"/>
              <a:gd name="connsiteX828" fmla="*/ 6014186 w 7467600"/>
              <a:gd name="connsiteY828" fmla="*/ 1279799 h 6858000"/>
              <a:gd name="connsiteX829" fmla="*/ 6901619 w 7467600"/>
              <a:gd name="connsiteY829" fmla="*/ 1047874 h 6858000"/>
              <a:gd name="connsiteX830" fmla="*/ 6931566 w 7467600"/>
              <a:gd name="connsiteY830" fmla="*/ 1062034 h 6858000"/>
              <a:gd name="connsiteX831" fmla="*/ 5790982 w 7467600"/>
              <a:gd name="connsiteY831" fmla="*/ 1561380 h 6858000"/>
              <a:gd name="connsiteX832" fmla="*/ 6188971 w 7467600"/>
              <a:gd name="connsiteY832" fmla="*/ 1755168 h 6858000"/>
              <a:gd name="connsiteX833" fmla="*/ 6202446 w 7467600"/>
              <a:gd name="connsiteY833" fmla="*/ 1752268 h 6858000"/>
              <a:gd name="connsiteX834" fmla="*/ 7179560 w 7467600"/>
              <a:gd name="connsiteY834" fmla="*/ 1467551 h 6858000"/>
              <a:gd name="connsiteX835" fmla="*/ 7158730 w 7467600"/>
              <a:gd name="connsiteY835" fmla="*/ 1507835 h 6858000"/>
              <a:gd name="connsiteX836" fmla="*/ 6326959 w 7467600"/>
              <a:gd name="connsiteY836" fmla="*/ 1817686 h 6858000"/>
              <a:gd name="connsiteX837" fmla="*/ 6537433 w 7467600"/>
              <a:gd name="connsiteY837" fmla="*/ 1907790 h 6858000"/>
              <a:gd name="connsiteX838" fmla="*/ 6550221 w 7467600"/>
              <a:gd name="connsiteY838" fmla="*/ 1910729 h 6858000"/>
              <a:gd name="connsiteX839" fmla="*/ 6964438 w 7467600"/>
              <a:gd name="connsiteY839" fmla="*/ 2209505 h 6858000"/>
              <a:gd name="connsiteX840" fmla="*/ 7367862 w 7467600"/>
              <a:gd name="connsiteY840" fmla="*/ 2806833 h 6858000"/>
              <a:gd name="connsiteX841" fmla="*/ 7364329 w 7467600"/>
              <a:gd name="connsiteY841" fmla="*/ 2826907 h 6858000"/>
              <a:gd name="connsiteX842" fmla="*/ 7290545 w 7467600"/>
              <a:gd name="connsiteY842" fmla="*/ 2850663 h 6858000"/>
              <a:gd name="connsiteX843" fmla="*/ 6472036 w 7467600"/>
              <a:gd name="connsiteY843" fmla="*/ 1959003 h 6858000"/>
              <a:gd name="connsiteX844" fmla="*/ 5792897 w 7467600"/>
              <a:gd name="connsiteY844" fmla="*/ 1647747 h 6858000"/>
              <a:gd name="connsiteX845" fmla="*/ 5842751 w 7467600"/>
              <a:gd name="connsiteY845" fmla="*/ 1816112 h 6858000"/>
              <a:gd name="connsiteX846" fmla="*/ 5847424 w 7467600"/>
              <a:gd name="connsiteY846" fmla="*/ 1815776 h 6858000"/>
              <a:gd name="connsiteX847" fmla="*/ 6399821 w 7467600"/>
              <a:gd name="connsiteY847" fmla="*/ 2344799 h 6858000"/>
              <a:gd name="connsiteX848" fmla="*/ 6323232 w 7467600"/>
              <a:gd name="connsiteY848" fmla="*/ 2389634 h 6858000"/>
              <a:gd name="connsiteX849" fmla="*/ 5942958 w 7467600"/>
              <a:gd name="connsiteY849" fmla="*/ 2077708 h 6858000"/>
              <a:gd name="connsiteX850" fmla="*/ 5921559 w 7467600"/>
              <a:gd name="connsiteY850" fmla="*/ 2378596 h 6858000"/>
              <a:gd name="connsiteX851" fmla="*/ 5817651 w 7467600"/>
              <a:gd name="connsiteY851" fmla="*/ 3023919 h 6858000"/>
              <a:gd name="connsiteX852" fmla="*/ 5729634 w 7467600"/>
              <a:gd name="connsiteY852" fmla="*/ 3051849 h 6858000"/>
              <a:gd name="connsiteX853" fmla="*/ 5611018 w 7467600"/>
              <a:gd name="connsiteY853" fmla="*/ 2316769 h 6858000"/>
              <a:gd name="connsiteX854" fmla="*/ 5687608 w 7467600"/>
              <a:gd name="connsiteY854" fmla="*/ 2039972 h 6858000"/>
              <a:gd name="connsiteX855" fmla="*/ 5657554 w 7467600"/>
              <a:gd name="connsiteY855" fmla="*/ 1576445 h 6858000"/>
              <a:gd name="connsiteX856" fmla="*/ 5150475 w 7467600"/>
              <a:gd name="connsiteY856" fmla="*/ 1274012 h 6858000"/>
              <a:gd name="connsiteX857" fmla="*/ 5349142 w 7467600"/>
              <a:gd name="connsiteY857" fmla="*/ 2204405 h 6858000"/>
              <a:gd name="connsiteX858" fmla="*/ 5262214 w 7467600"/>
              <a:gd name="connsiteY858" fmla="*/ 2233836 h 6858000"/>
              <a:gd name="connsiteX859" fmla="*/ 4981539 w 7467600"/>
              <a:gd name="connsiteY859" fmla="*/ 1542201 h 6858000"/>
              <a:gd name="connsiteX860" fmla="*/ 4958461 w 7467600"/>
              <a:gd name="connsiteY860" fmla="*/ 1136957 h 6858000"/>
              <a:gd name="connsiteX861" fmla="*/ 4655015 w 7467600"/>
              <a:gd name="connsiteY861" fmla="*/ 891426 h 6858000"/>
              <a:gd name="connsiteX862" fmla="*/ 4348002 w 7467600"/>
              <a:gd name="connsiteY862" fmla="*/ 2205895 h 6858000"/>
              <a:gd name="connsiteX863" fmla="*/ 4262250 w 7467600"/>
              <a:gd name="connsiteY863" fmla="*/ 2219972 h 6858000"/>
              <a:gd name="connsiteX864" fmla="*/ 4550611 w 7467600"/>
              <a:gd name="connsiteY864" fmla="*/ 817540 h 6858000"/>
              <a:gd name="connsiteX865" fmla="*/ 4564418 w 7467600"/>
              <a:gd name="connsiteY865" fmla="*/ 808293 h 6858000"/>
              <a:gd name="connsiteX866" fmla="*/ 4266388 w 7467600"/>
              <a:gd name="connsiteY866" fmla="*/ 500083 h 6858000"/>
              <a:gd name="connsiteX867" fmla="*/ 4032842 w 7467600"/>
              <a:gd name="connsiteY867" fmla="*/ 211809 h 6858000"/>
              <a:gd name="connsiteX868" fmla="*/ 3882765 w 7467600"/>
              <a:gd name="connsiteY868" fmla="*/ 0 h 6858000"/>
              <a:gd name="connsiteX869" fmla="*/ 3721337 w 7467600"/>
              <a:gd name="connsiteY869" fmla="*/ 0 h 6858000"/>
              <a:gd name="connsiteX870" fmla="*/ 3797544 w 7467600"/>
              <a:gd name="connsiteY870" fmla="*/ 0 h 6858000"/>
              <a:gd name="connsiteX871" fmla="*/ 3775734 w 7467600"/>
              <a:gd name="connsiteY871" fmla="*/ 95131 h 6858000"/>
              <a:gd name="connsiteX872" fmla="*/ 3724807 w 7467600"/>
              <a:gd name="connsiteY872" fmla="*/ 272257 h 6858000"/>
              <a:gd name="connsiteX873" fmla="*/ 3726844 w 7467600"/>
              <a:gd name="connsiteY873" fmla="*/ 282988 h 6858000"/>
              <a:gd name="connsiteX874" fmla="*/ 3742664 w 7467600"/>
              <a:gd name="connsiteY874" fmla="*/ 279918 h 6858000"/>
              <a:gd name="connsiteX875" fmla="*/ 4103910 w 7467600"/>
              <a:gd name="connsiteY875" fmla="*/ 1161917 h 6858000"/>
              <a:gd name="connsiteX876" fmla="*/ 4020269 w 7467600"/>
              <a:gd name="connsiteY876" fmla="*/ 1200406 h 6858000"/>
              <a:gd name="connsiteX877" fmla="*/ 3674882 w 7467600"/>
              <a:gd name="connsiteY877" fmla="*/ 488524 h 6858000"/>
              <a:gd name="connsiteX878" fmla="*/ 3132682 w 7467600"/>
              <a:gd name="connsiteY878" fmla="*/ 1072284 h 6858000"/>
              <a:gd name="connsiteX879" fmla="*/ 2716346 w 7467600"/>
              <a:gd name="connsiteY879" fmla="*/ 1276376 h 6858000"/>
              <a:gd name="connsiteX880" fmla="*/ 2716772 w 7467600"/>
              <a:gd name="connsiteY880" fmla="*/ 1255462 h 6858000"/>
              <a:gd name="connsiteX881" fmla="*/ 3471096 w 7467600"/>
              <a:gd name="connsiteY881" fmla="*/ 437072 h 6858000"/>
              <a:gd name="connsiteX882" fmla="*/ 3639057 w 7467600"/>
              <a:gd name="connsiteY882" fmla="*/ 286334 h 6858000"/>
              <a:gd name="connsiteX883" fmla="*/ 3640309 w 7467600"/>
              <a:gd name="connsiteY883" fmla="*/ 284664 h 6858000"/>
              <a:gd name="connsiteX884" fmla="*/ 3646022 w 7467600"/>
              <a:gd name="connsiteY884" fmla="*/ 276711 h 6858000"/>
              <a:gd name="connsiteX885" fmla="*/ 3707943 w 7467600"/>
              <a:gd name="connsiteY885" fmla="*/ 65958 h 6858000"/>
              <a:gd name="connsiteX886" fmla="*/ 3721337 w 7467600"/>
              <a:gd name="connsiteY886" fmla="*/ 0 h 6858000"/>
              <a:gd name="connsiteX887" fmla="*/ 2867960 w 7467600"/>
              <a:gd name="connsiteY887" fmla="*/ 0 h 6858000"/>
              <a:gd name="connsiteX888" fmla="*/ 2926351 w 7467600"/>
              <a:gd name="connsiteY888" fmla="*/ 0 h 6858000"/>
              <a:gd name="connsiteX889" fmla="*/ 2902823 w 7467600"/>
              <a:gd name="connsiteY889" fmla="*/ 262929 h 6858000"/>
              <a:gd name="connsiteX890" fmla="*/ 2940663 w 7467600"/>
              <a:gd name="connsiteY890" fmla="*/ 140884 h 6858000"/>
              <a:gd name="connsiteX891" fmla="*/ 2947039 w 7467600"/>
              <a:gd name="connsiteY891" fmla="*/ 122524 h 6858000"/>
              <a:gd name="connsiteX892" fmla="*/ 2984316 w 7467600"/>
              <a:gd name="connsiteY892" fmla="*/ 0 h 6858000"/>
              <a:gd name="connsiteX893" fmla="*/ 3016114 w 7467600"/>
              <a:gd name="connsiteY893" fmla="*/ 0 h 6858000"/>
              <a:gd name="connsiteX894" fmla="*/ 2979949 w 7467600"/>
              <a:gd name="connsiteY894" fmla="*/ 119274 h 6858000"/>
              <a:gd name="connsiteX895" fmla="*/ 3023879 w 7467600"/>
              <a:gd name="connsiteY895" fmla="*/ 0 h 6858000"/>
              <a:gd name="connsiteX896" fmla="*/ 3105400 w 7467600"/>
              <a:gd name="connsiteY896" fmla="*/ 0 h 6858000"/>
              <a:gd name="connsiteX897" fmla="*/ 3094669 w 7467600"/>
              <a:gd name="connsiteY897" fmla="*/ 30308 h 6858000"/>
              <a:gd name="connsiteX898" fmla="*/ 2901945 w 7467600"/>
              <a:gd name="connsiteY898" fmla="*/ 466538 h 6858000"/>
              <a:gd name="connsiteX899" fmla="*/ 2815209 w 7467600"/>
              <a:gd name="connsiteY899" fmla="*/ 497361 h 6858000"/>
              <a:gd name="connsiteX900" fmla="*/ 2844845 w 7467600"/>
              <a:gd name="connsiteY900" fmla="*/ 127638 h 6858000"/>
              <a:gd name="connsiteX901" fmla="*/ 2867960 w 7467600"/>
              <a:gd name="connsiteY901" fmla="*/ 0 h 6858000"/>
              <a:gd name="connsiteX902" fmla="*/ 1057230 w 7467600"/>
              <a:gd name="connsiteY902" fmla="*/ 0 h 6858000"/>
              <a:gd name="connsiteX903" fmla="*/ 1111003 w 7467600"/>
              <a:gd name="connsiteY903" fmla="*/ 0 h 6858000"/>
              <a:gd name="connsiteX904" fmla="*/ 1125553 w 7467600"/>
              <a:gd name="connsiteY904" fmla="*/ 52588 h 6858000"/>
              <a:gd name="connsiteX905" fmla="*/ 1304276 w 7467600"/>
              <a:gd name="connsiteY905" fmla="*/ 476275 h 6858000"/>
              <a:gd name="connsiteX906" fmla="*/ 1492066 w 7467600"/>
              <a:gd name="connsiteY906" fmla="*/ 886333 h 6858000"/>
              <a:gd name="connsiteX907" fmla="*/ 1423698 w 7467600"/>
              <a:gd name="connsiteY907" fmla="*/ 710817 h 6858000"/>
              <a:gd name="connsiteX908" fmla="*/ 1357609 w 7467600"/>
              <a:gd name="connsiteY908" fmla="*/ 532892 h 6858000"/>
              <a:gd name="connsiteX909" fmla="*/ 1309550 w 7467600"/>
              <a:gd name="connsiteY909" fmla="*/ 374031 h 6858000"/>
              <a:gd name="connsiteX910" fmla="*/ 1193673 w 7467600"/>
              <a:gd name="connsiteY910" fmla="*/ 49533 h 6858000"/>
              <a:gd name="connsiteX911" fmla="*/ 1164391 w 7467600"/>
              <a:gd name="connsiteY911" fmla="*/ 0 h 6858000"/>
              <a:gd name="connsiteX912" fmla="*/ 1200666 w 7467600"/>
              <a:gd name="connsiteY912" fmla="*/ 0 h 6858000"/>
              <a:gd name="connsiteX913" fmla="*/ 1223408 w 7467600"/>
              <a:gd name="connsiteY913" fmla="*/ 38996 h 6858000"/>
              <a:gd name="connsiteX914" fmla="*/ 1339635 w 7467600"/>
              <a:gd name="connsiteY914" fmla="*/ 365517 h 6858000"/>
              <a:gd name="connsiteX915" fmla="*/ 1387469 w 7467600"/>
              <a:gd name="connsiteY915" fmla="*/ 523079 h 6858000"/>
              <a:gd name="connsiteX916" fmla="*/ 1452685 w 7467600"/>
              <a:gd name="connsiteY916" fmla="*/ 699806 h 6858000"/>
              <a:gd name="connsiteX917" fmla="*/ 1492092 w 7467600"/>
              <a:gd name="connsiteY917" fmla="*/ 800424 h 6858000"/>
              <a:gd name="connsiteX918" fmla="*/ 1455302 w 7467600"/>
              <a:gd name="connsiteY918" fmla="*/ 632913 h 6858000"/>
              <a:gd name="connsiteX919" fmla="*/ 1222336 w 7467600"/>
              <a:gd name="connsiteY919" fmla="*/ 9480 h 6858000"/>
              <a:gd name="connsiteX920" fmla="*/ 1214634 w 7467600"/>
              <a:gd name="connsiteY920" fmla="*/ 0 h 6858000"/>
              <a:gd name="connsiteX921" fmla="*/ 1289827 w 7467600"/>
              <a:gd name="connsiteY921" fmla="*/ 0 h 6858000"/>
              <a:gd name="connsiteX922" fmla="*/ 1321076 w 7467600"/>
              <a:gd name="connsiteY922" fmla="*/ 59722 h 6858000"/>
              <a:gd name="connsiteX923" fmla="*/ 1512579 w 7467600"/>
              <a:gd name="connsiteY923" fmla="*/ 626441 h 6858000"/>
              <a:gd name="connsiteX924" fmla="*/ 1506076 w 7467600"/>
              <a:gd name="connsiteY924" fmla="*/ 1089289 h 6858000"/>
              <a:gd name="connsiteX925" fmla="*/ 1486346 w 7467600"/>
              <a:gd name="connsiteY925" fmla="*/ 1079919 h 6858000"/>
              <a:gd name="connsiteX926" fmla="*/ 1070511 w 7467600"/>
              <a:gd name="connsiteY926" fmla="*/ 48609 h 6858000"/>
              <a:gd name="connsiteX927" fmla="*/ 1057230 w 7467600"/>
              <a:gd name="connsiteY927" fmla="*/ 0 h 6858000"/>
              <a:gd name="connsiteX928" fmla="*/ 43151 w 7467600"/>
              <a:gd name="connsiteY928" fmla="*/ 0 h 6858000"/>
              <a:gd name="connsiteX929" fmla="*/ 95283 w 7467600"/>
              <a:gd name="connsiteY929" fmla="*/ 0 h 6858000"/>
              <a:gd name="connsiteX930" fmla="*/ 300708 w 7467600"/>
              <a:gd name="connsiteY930" fmla="*/ 154571 h 6858000"/>
              <a:gd name="connsiteX931" fmla="*/ 530414 w 7467600"/>
              <a:gd name="connsiteY931" fmla="*/ 354673 h 6858000"/>
              <a:gd name="connsiteX932" fmla="*/ 333785 w 7467600"/>
              <a:gd name="connsiteY932" fmla="*/ 161564 h 6858000"/>
              <a:gd name="connsiteX933" fmla="*/ 147005 w 7467600"/>
              <a:gd name="connsiteY933" fmla="*/ 0 h 6858000"/>
              <a:gd name="connsiteX934" fmla="*/ 272509 w 7467600"/>
              <a:gd name="connsiteY934" fmla="*/ 0 h 6858000"/>
              <a:gd name="connsiteX935" fmla="*/ 326276 w 7467600"/>
              <a:gd name="connsiteY935" fmla="*/ 45847 h 6858000"/>
              <a:gd name="connsiteX936" fmla="*/ 823759 w 7467600"/>
              <a:gd name="connsiteY936" fmla="*/ 574145 h 6858000"/>
              <a:gd name="connsiteX937" fmla="*/ 811254 w 7467600"/>
              <a:gd name="connsiteY937" fmla="*/ 665546 h 6858000"/>
              <a:gd name="connsiteX938" fmla="*/ 154042 w 7467600"/>
              <a:gd name="connsiteY938" fmla="*/ 261522 h 6858000"/>
              <a:gd name="connsiteX939" fmla="*/ 13550 w 7467600"/>
              <a:gd name="connsiteY939" fmla="*/ 158423 h 6858000"/>
              <a:gd name="connsiteX940" fmla="*/ 0 w 7467600"/>
              <a:gd name="connsiteY940" fmla="*/ 146618 h 6858000"/>
              <a:gd name="connsiteX941" fmla="*/ 0 w 7467600"/>
              <a:gd name="connsiteY941" fmla="*/ 59161 h 6858000"/>
              <a:gd name="connsiteX942" fmla="*/ 45427 w 7467600"/>
              <a:gd name="connsiteY942" fmla="*/ 101078 h 6858000"/>
              <a:gd name="connsiteX943" fmla="*/ 630103 w 7467600"/>
              <a:gd name="connsiteY943" fmla="*/ 485885 h 6858000"/>
              <a:gd name="connsiteX944" fmla="*/ 532040 w 7467600"/>
              <a:gd name="connsiteY944" fmla="*/ 399359 h 6858000"/>
              <a:gd name="connsiteX945" fmla="*/ 517618 w 7467600"/>
              <a:gd name="connsiteY945" fmla="*/ 385726 h 6858000"/>
              <a:gd name="connsiteX946" fmla="*/ 285074 w 7467600"/>
              <a:gd name="connsiteY946" fmla="*/ 182755 h 6858000"/>
              <a:gd name="connsiteX947" fmla="*/ 43151 w 7467600"/>
              <a:gd name="connsiteY94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73615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1019354 w 7467600"/>
              <a:gd name="connsiteY15" fmla="*/ 6315006 h 6858000"/>
              <a:gd name="connsiteX16" fmla="*/ 441046 w 7467600"/>
              <a:gd name="connsiteY16" fmla="*/ 6691153 h 6858000"/>
              <a:gd name="connsiteX17" fmla="*/ 1019354 w 7467600"/>
              <a:gd name="connsiteY17" fmla="*/ 6315006 h 6858000"/>
              <a:gd name="connsiteX18" fmla="*/ 991680 w 7467600"/>
              <a:gd name="connsiteY18" fmla="*/ 6298413 h 6858000"/>
              <a:gd name="connsiteX19" fmla="*/ 409060 w 7467600"/>
              <a:gd name="connsiteY19" fmla="*/ 6671470 h 6858000"/>
              <a:gd name="connsiteX20" fmla="*/ 991680 w 7467600"/>
              <a:gd name="connsiteY20" fmla="*/ 6298413 h 6858000"/>
              <a:gd name="connsiteX21" fmla="*/ 103333 w 7467600"/>
              <a:gd name="connsiteY21" fmla="*/ 5699602 h 6858000"/>
              <a:gd name="connsiteX22" fmla="*/ 233938 w 7467600"/>
              <a:gd name="connsiteY22" fmla="*/ 5809416 h 6858000"/>
              <a:gd name="connsiteX23" fmla="*/ 883580 w 7467600"/>
              <a:gd name="connsiteY23" fmla="*/ 6180710 h 6858000"/>
              <a:gd name="connsiteX24" fmla="*/ 487337 w 7467600"/>
              <a:gd name="connsiteY24" fmla="*/ 5950182 h 6858000"/>
              <a:gd name="connsiteX25" fmla="*/ 354051 w 7467600"/>
              <a:gd name="connsiteY25" fmla="*/ 5854912 h 6858000"/>
              <a:gd name="connsiteX26" fmla="*/ 195436 w 7467600"/>
              <a:gd name="connsiteY26" fmla="*/ 5755068 h 6858000"/>
              <a:gd name="connsiteX27" fmla="*/ 103333 w 7467600"/>
              <a:gd name="connsiteY27" fmla="*/ 5699602 h 6858000"/>
              <a:gd name="connsiteX28" fmla="*/ 5539432 w 7467600"/>
              <a:gd name="connsiteY28" fmla="*/ 5642928 h 6858000"/>
              <a:gd name="connsiteX29" fmla="*/ 5555462 w 7467600"/>
              <a:gd name="connsiteY29" fmla="*/ 5694454 h 6858000"/>
              <a:gd name="connsiteX30" fmla="*/ 5828270 w 7467600"/>
              <a:gd name="connsiteY30" fmla="*/ 6320663 h 6858000"/>
              <a:gd name="connsiteX31" fmla="*/ 5947416 w 7467600"/>
              <a:gd name="connsiteY31" fmla="*/ 6574846 h 6858000"/>
              <a:gd name="connsiteX32" fmla="*/ 5539432 w 7467600"/>
              <a:gd name="connsiteY32" fmla="*/ 5642928 h 6858000"/>
              <a:gd name="connsiteX33" fmla="*/ 51253 w 7467600"/>
              <a:gd name="connsiteY33" fmla="*/ 5631825 h 6858000"/>
              <a:gd name="connsiteX34" fmla="*/ 211622 w 7467600"/>
              <a:gd name="connsiteY34" fmla="*/ 5728803 h 6858000"/>
              <a:gd name="connsiteX35" fmla="*/ 371652 w 7467600"/>
              <a:gd name="connsiteY35" fmla="*/ 5829062 h 6858000"/>
              <a:gd name="connsiteX36" fmla="*/ 505903 w 7467600"/>
              <a:gd name="connsiteY36" fmla="*/ 5925221 h 6858000"/>
              <a:gd name="connsiteX37" fmla="*/ 899240 w 7467600"/>
              <a:gd name="connsiteY37" fmla="*/ 6153068 h 6858000"/>
              <a:gd name="connsiteX38" fmla="*/ 988114 w 7467600"/>
              <a:gd name="connsiteY38" fmla="*/ 6174204 h 6858000"/>
              <a:gd name="connsiteX39" fmla="*/ 845971 w 7467600"/>
              <a:gd name="connsiteY39" fmla="*/ 6067177 h 6858000"/>
              <a:gd name="connsiteX40" fmla="*/ 448057 w 7467600"/>
              <a:gd name="connsiteY40" fmla="*/ 5841376 h 6858000"/>
              <a:gd name="connsiteX41" fmla="*/ 51253 w 7467600"/>
              <a:gd name="connsiteY41" fmla="*/ 5631825 h 6858000"/>
              <a:gd name="connsiteX42" fmla="*/ 2606687 w 7467600"/>
              <a:gd name="connsiteY42" fmla="*/ 5630718 h 6858000"/>
              <a:gd name="connsiteX43" fmla="*/ 2645658 w 7467600"/>
              <a:gd name="connsiteY43" fmla="*/ 6640259 h 6858000"/>
              <a:gd name="connsiteX44" fmla="*/ 2606687 w 7467600"/>
              <a:gd name="connsiteY44" fmla="*/ 5630718 h 6858000"/>
              <a:gd name="connsiteX45" fmla="*/ 3642057 w 7467600"/>
              <a:gd name="connsiteY45" fmla="*/ 5573487 h 6858000"/>
              <a:gd name="connsiteX46" fmla="*/ 3632981 w 7467600"/>
              <a:gd name="connsiteY46" fmla="*/ 5579437 h 6858000"/>
              <a:gd name="connsiteX47" fmla="*/ 3382436 w 7467600"/>
              <a:gd name="connsiteY47" fmla="*/ 5952726 h 6858000"/>
              <a:gd name="connsiteX48" fmla="*/ 3191929 w 7467600"/>
              <a:gd name="connsiteY48" fmla="*/ 6662669 h 6858000"/>
              <a:gd name="connsiteX49" fmla="*/ 3369898 w 7467600"/>
              <a:gd name="connsiteY49" fmla="*/ 6081771 h 6858000"/>
              <a:gd name="connsiteX50" fmla="*/ 3642057 w 7467600"/>
              <a:gd name="connsiteY50" fmla="*/ 5573487 h 6858000"/>
              <a:gd name="connsiteX51" fmla="*/ 2650666 w 7467600"/>
              <a:gd name="connsiteY51" fmla="*/ 5530686 h 6858000"/>
              <a:gd name="connsiteX52" fmla="*/ 2650249 w 7467600"/>
              <a:gd name="connsiteY52" fmla="*/ 5532101 h 6858000"/>
              <a:gd name="connsiteX53" fmla="*/ 2663808 w 7467600"/>
              <a:gd name="connsiteY53" fmla="*/ 6535215 h 6858000"/>
              <a:gd name="connsiteX54" fmla="*/ 2665418 w 7467600"/>
              <a:gd name="connsiteY54" fmla="*/ 6132756 h 6858000"/>
              <a:gd name="connsiteX55" fmla="*/ 2650666 w 7467600"/>
              <a:gd name="connsiteY55" fmla="*/ 5530686 h 6858000"/>
              <a:gd name="connsiteX56" fmla="*/ 2680277 w 7467600"/>
              <a:gd name="connsiteY56" fmla="*/ 5479204 h 6858000"/>
              <a:gd name="connsiteX57" fmla="*/ 2678972 w 7467600"/>
              <a:gd name="connsiteY57" fmla="*/ 5481582 h 6858000"/>
              <a:gd name="connsiteX58" fmla="*/ 2696666 w 7467600"/>
              <a:gd name="connsiteY58" fmla="*/ 6133836 h 6858000"/>
              <a:gd name="connsiteX59" fmla="*/ 2695769 w 7467600"/>
              <a:gd name="connsiteY59" fmla="*/ 6390955 h 6858000"/>
              <a:gd name="connsiteX60" fmla="*/ 2739893 w 7467600"/>
              <a:gd name="connsiteY60" fmla="*/ 6108357 h 6858000"/>
              <a:gd name="connsiteX61" fmla="*/ 2680277 w 7467600"/>
              <a:gd name="connsiteY61" fmla="*/ 5479204 h 6858000"/>
              <a:gd name="connsiteX62" fmla="*/ 1132195 w 7467600"/>
              <a:gd name="connsiteY62" fmla="*/ 5467980 h 6858000"/>
              <a:gd name="connsiteX63" fmla="*/ 1679056 w 7467600"/>
              <a:gd name="connsiteY63" fmla="*/ 5516907 h 6858000"/>
              <a:gd name="connsiteX64" fmla="*/ 2128648 w 7467600"/>
              <a:gd name="connsiteY64" fmla="*/ 5474249 h 6858000"/>
              <a:gd name="connsiteX65" fmla="*/ 1825619 w 7467600"/>
              <a:gd name="connsiteY65" fmla="*/ 5478447 h 6858000"/>
              <a:gd name="connsiteX66" fmla="*/ 1737798 w 7467600"/>
              <a:gd name="connsiteY66" fmla="*/ 5483353 h 6858000"/>
              <a:gd name="connsiteX67" fmla="*/ 1132195 w 7467600"/>
              <a:gd name="connsiteY67" fmla="*/ 5467980 h 6858000"/>
              <a:gd name="connsiteX68" fmla="*/ 1456157 w 7467600"/>
              <a:gd name="connsiteY68" fmla="*/ 5371404 h 6858000"/>
              <a:gd name="connsiteX69" fmla="*/ 1244432 w 7467600"/>
              <a:gd name="connsiteY69" fmla="*/ 5385601 h 6858000"/>
              <a:gd name="connsiteX70" fmla="*/ 973990 w 7467600"/>
              <a:gd name="connsiteY70" fmla="*/ 5424940 h 6858000"/>
              <a:gd name="connsiteX71" fmla="*/ 1103809 w 7467600"/>
              <a:gd name="connsiteY71" fmla="*/ 5433720 h 6858000"/>
              <a:gd name="connsiteX72" fmla="*/ 1123454 w 7467600"/>
              <a:gd name="connsiteY72" fmla="*/ 5435727 h 6858000"/>
              <a:gd name="connsiteX73" fmla="*/ 1737017 w 7467600"/>
              <a:gd name="connsiteY73" fmla="*/ 5452183 h 6858000"/>
              <a:gd name="connsiteX74" fmla="*/ 1824397 w 7467600"/>
              <a:gd name="connsiteY74" fmla="*/ 5447757 h 6858000"/>
              <a:gd name="connsiteX75" fmla="*/ 2070059 w 7467600"/>
              <a:gd name="connsiteY75" fmla="*/ 5441660 h 6858000"/>
              <a:gd name="connsiteX76" fmla="*/ 1456157 w 7467600"/>
              <a:gd name="connsiteY76" fmla="*/ 5371404 h 6858000"/>
              <a:gd name="connsiteX77" fmla="*/ 4988186 w 7467600"/>
              <a:gd name="connsiteY77" fmla="*/ 5216467 h 6858000"/>
              <a:gd name="connsiteX78" fmla="*/ 4777334 w 7467600"/>
              <a:gd name="connsiteY78" fmla="*/ 5406072 h 6858000"/>
              <a:gd name="connsiteX79" fmla="*/ 4718341 w 7467600"/>
              <a:gd name="connsiteY79" fmla="*/ 5468043 h 6858000"/>
              <a:gd name="connsiteX80" fmla="*/ 4604655 w 7467600"/>
              <a:gd name="connsiteY80" fmla="*/ 5583434 h 6858000"/>
              <a:gd name="connsiteX81" fmla="*/ 4565074 w 7467600"/>
              <a:gd name="connsiteY81" fmla="*/ 5618550 h 6858000"/>
              <a:gd name="connsiteX82" fmla="*/ 4988186 w 7467600"/>
              <a:gd name="connsiteY82" fmla="*/ 5216467 h 6858000"/>
              <a:gd name="connsiteX83" fmla="*/ 4978032 w 7467600"/>
              <a:gd name="connsiteY83" fmla="*/ 5183809 h 6858000"/>
              <a:gd name="connsiteX84" fmla="*/ 4463413 w 7467600"/>
              <a:gd name="connsiteY84" fmla="*/ 5615162 h 6858000"/>
              <a:gd name="connsiteX85" fmla="*/ 4358134 w 7467600"/>
              <a:gd name="connsiteY85" fmla="*/ 5742791 h 6858000"/>
              <a:gd name="connsiteX86" fmla="*/ 4376219 w 7467600"/>
              <a:gd name="connsiteY86" fmla="*/ 5729027 h 6858000"/>
              <a:gd name="connsiteX87" fmla="*/ 4582340 w 7467600"/>
              <a:gd name="connsiteY87" fmla="*/ 5561037 h 6858000"/>
              <a:gd name="connsiteX88" fmla="*/ 4694684 w 7467600"/>
              <a:gd name="connsiteY88" fmla="*/ 5447098 h 6858000"/>
              <a:gd name="connsiteX89" fmla="*/ 4754123 w 7467600"/>
              <a:gd name="connsiteY89" fmla="*/ 5384643 h 6858000"/>
              <a:gd name="connsiteX90" fmla="*/ 4978032 w 7467600"/>
              <a:gd name="connsiteY90" fmla="*/ 5183809 h 6858000"/>
              <a:gd name="connsiteX91" fmla="*/ 1903353 w 7467600"/>
              <a:gd name="connsiteY91" fmla="*/ 5044827 h 6858000"/>
              <a:gd name="connsiteX92" fmla="*/ 1936931 w 7467600"/>
              <a:gd name="connsiteY92" fmla="*/ 5093954 h 6858000"/>
              <a:gd name="connsiteX93" fmla="*/ 2195868 w 7467600"/>
              <a:gd name="connsiteY93" fmla="*/ 5396574 h 6858000"/>
              <a:gd name="connsiteX94" fmla="*/ 2088852 w 7467600"/>
              <a:gd name="connsiteY94" fmla="*/ 5166123 h 6858000"/>
              <a:gd name="connsiteX95" fmla="*/ 1958241 w 7467600"/>
              <a:gd name="connsiteY95" fmla="*/ 5067955 h 6858000"/>
              <a:gd name="connsiteX96" fmla="*/ 1903353 w 7467600"/>
              <a:gd name="connsiteY96" fmla="*/ 5044827 h 6858000"/>
              <a:gd name="connsiteX97" fmla="*/ 1979378 w 7467600"/>
              <a:gd name="connsiteY97" fmla="*/ 4769504 h 6858000"/>
              <a:gd name="connsiteX98" fmla="*/ 2882120 w 7467600"/>
              <a:gd name="connsiteY98" fmla="*/ 5064547 h 6858000"/>
              <a:gd name="connsiteX99" fmla="*/ 2793103 w 7467600"/>
              <a:gd name="connsiteY99" fmla="*/ 5039699 h 6858000"/>
              <a:gd name="connsiteX100" fmla="*/ 2770041 w 7467600"/>
              <a:gd name="connsiteY100" fmla="*/ 5033634 h 6858000"/>
              <a:gd name="connsiteX101" fmla="*/ 1979378 w 7467600"/>
              <a:gd name="connsiteY101" fmla="*/ 4769504 h 6858000"/>
              <a:gd name="connsiteX102" fmla="*/ 1927410 w 7467600"/>
              <a:gd name="connsiteY102" fmla="*/ 4716164 h 6858000"/>
              <a:gd name="connsiteX103" fmla="*/ 1959587 w 7467600"/>
              <a:gd name="connsiteY103" fmla="*/ 4728849 h 6858000"/>
              <a:gd name="connsiteX104" fmla="*/ 2777707 w 7467600"/>
              <a:gd name="connsiteY104" fmla="*/ 5003991 h 6858000"/>
              <a:gd name="connsiteX105" fmla="*/ 2800768 w 7467600"/>
              <a:gd name="connsiteY105" fmla="*/ 5010056 h 6858000"/>
              <a:gd name="connsiteX106" fmla="*/ 2879408 w 7467600"/>
              <a:gd name="connsiteY106" fmla="*/ 5031590 h 6858000"/>
              <a:gd name="connsiteX107" fmla="*/ 2862295 w 7467600"/>
              <a:gd name="connsiteY107" fmla="*/ 5022958 h 6858000"/>
              <a:gd name="connsiteX108" fmla="*/ 2813343 w 7467600"/>
              <a:gd name="connsiteY108" fmla="*/ 4998369 h 6858000"/>
              <a:gd name="connsiteX109" fmla="*/ 2646245 w 7467600"/>
              <a:gd name="connsiteY109" fmla="*/ 4930999 h 6858000"/>
              <a:gd name="connsiteX110" fmla="*/ 1999243 w 7467600"/>
              <a:gd name="connsiteY110" fmla="*/ 4730524 h 6858000"/>
              <a:gd name="connsiteX111" fmla="*/ 1979527 w 7467600"/>
              <a:gd name="connsiteY111" fmla="*/ 4726651 h 6858000"/>
              <a:gd name="connsiteX112" fmla="*/ 1927410 w 7467600"/>
              <a:gd name="connsiteY112" fmla="*/ 4716164 h 6858000"/>
              <a:gd name="connsiteX113" fmla="*/ 1997014 w 7467600"/>
              <a:gd name="connsiteY113" fmla="*/ 4698007 h 6858000"/>
              <a:gd name="connsiteX114" fmla="*/ 2005458 w 7467600"/>
              <a:gd name="connsiteY114" fmla="*/ 4699540 h 6858000"/>
              <a:gd name="connsiteX115" fmla="*/ 2657186 w 7467600"/>
              <a:gd name="connsiteY115" fmla="*/ 4901687 h 6858000"/>
              <a:gd name="connsiteX116" fmla="*/ 2826662 w 7467600"/>
              <a:gd name="connsiteY116" fmla="*/ 4970362 h 6858000"/>
              <a:gd name="connsiteX117" fmla="*/ 2876100 w 7467600"/>
              <a:gd name="connsiteY117" fmla="*/ 4995397 h 6858000"/>
              <a:gd name="connsiteX118" fmla="*/ 3042600 w 7467600"/>
              <a:gd name="connsiteY118" fmla="*/ 5059532 h 6858000"/>
              <a:gd name="connsiteX119" fmla="*/ 1997014 w 7467600"/>
              <a:gd name="connsiteY119" fmla="*/ 4698007 h 6858000"/>
              <a:gd name="connsiteX120" fmla="*/ 2305292 w 7467600"/>
              <a:gd name="connsiteY120" fmla="*/ 4219492 h 6858000"/>
              <a:gd name="connsiteX121" fmla="*/ 3360922 w 7467600"/>
              <a:gd name="connsiteY121" fmla="*/ 4529373 h 6858000"/>
              <a:gd name="connsiteX122" fmla="*/ 3492420 w 7467600"/>
              <a:gd name="connsiteY122" fmla="*/ 4510145 h 6858000"/>
              <a:gd name="connsiteX123" fmla="*/ 3364086 w 7467600"/>
              <a:gd name="connsiteY123" fmla="*/ 4480340 h 6858000"/>
              <a:gd name="connsiteX124" fmla="*/ 3225818 w 7467600"/>
              <a:gd name="connsiteY124" fmla="*/ 4411822 h 6858000"/>
              <a:gd name="connsiteX125" fmla="*/ 3129696 w 7467600"/>
              <a:gd name="connsiteY125" fmla="*/ 4360704 h 6858000"/>
              <a:gd name="connsiteX126" fmla="*/ 2814545 w 7467600"/>
              <a:gd name="connsiteY126" fmla="*/ 4282955 h 6858000"/>
              <a:gd name="connsiteX127" fmla="*/ 2305292 w 7467600"/>
              <a:gd name="connsiteY127" fmla="*/ 4219492 h 6858000"/>
              <a:gd name="connsiteX128" fmla="*/ 2626982 w 7467600"/>
              <a:gd name="connsiteY128" fmla="*/ 4206450 h 6858000"/>
              <a:gd name="connsiteX129" fmla="*/ 2490617 w 7467600"/>
              <a:gd name="connsiteY129" fmla="*/ 4206951 h 6858000"/>
              <a:gd name="connsiteX130" fmla="*/ 2819869 w 7467600"/>
              <a:gd name="connsiteY130" fmla="*/ 4252936 h 6858000"/>
              <a:gd name="connsiteX131" fmla="*/ 3143018 w 7467600"/>
              <a:gd name="connsiteY131" fmla="*/ 4332698 h 6858000"/>
              <a:gd name="connsiteX132" fmla="*/ 3241520 w 7467600"/>
              <a:gd name="connsiteY132" fmla="*/ 4385112 h 6858000"/>
              <a:gd name="connsiteX133" fmla="*/ 3374575 w 7467600"/>
              <a:gd name="connsiteY133" fmla="*/ 4451517 h 6858000"/>
              <a:gd name="connsiteX134" fmla="*/ 3505221 w 7467600"/>
              <a:gd name="connsiteY134" fmla="*/ 4480757 h 6858000"/>
              <a:gd name="connsiteX135" fmla="*/ 2626982 w 7467600"/>
              <a:gd name="connsiteY135" fmla="*/ 4206450 h 6858000"/>
              <a:gd name="connsiteX136" fmla="*/ 1310106 w 7467600"/>
              <a:gd name="connsiteY136" fmla="*/ 3943217 h 6858000"/>
              <a:gd name="connsiteX137" fmla="*/ 854994 w 7467600"/>
              <a:gd name="connsiteY137" fmla="*/ 4399136 h 6858000"/>
              <a:gd name="connsiteX138" fmla="*/ 742462 w 7467600"/>
              <a:gd name="connsiteY138" fmla="*/ 4594648 h 6858000"/>
              <a:gd name="connsiteX139" fmla="*/ 820602 w 7467600"/>
              <a:gd name="connsiteY139" fmla="*/ 4485915 h 6858000"/>
              <a:gd name="connsiteX140" fmla="*/ 878295 w 7467600"/>
              <a:gd name="connsiteY140" fmla="*/ 4403594 h 6858000"/>
              <a:gd name="connsiteX141" fmla="*/ 1240607 w 7467600"/>
              <a:gd name="connsiteY141" fmla="*/ 4010401 h 6858000"/>
              <a:gd name="connsiteX142" fmla="*/ 1310106 w 7467600"/>
              <a:gd name="connsiteY142" fmla="*/ 3943217 h 6858000"/>
              <a:gd name="connsiteX143" fmla="*/ 1423113 w 7467600"/>
              <a:gd name="connsiteY143" fmla="*/ 3874565 h 6858000"/>
              <a:gd name="connsiteX144" fmla="*/ 1260565 w 7467600"/>
              <a:gd name="connsiteY144" fmla="*/ 4031982 h 6858000"/>
              <a:gd name="connsiteX145" fmla="*/ 901900 w 7467600"/>
              <a:gd name="connsiteY145" fmla="*/ 4421236 h 6858000"/>
              <a:gd name="connsiteX146" fmla="*/ 845044 w 7467600"/>
              <a:gd name="connsiteY146" fmla="*/ 4502436 h 6858000"/>
              <a:gd name="connsiteX147" fmla="*/ 685926 w 7467600"/>
              <a:gd name="connsiteY147" fmla="*/ 4703069 h 6858000"/>
              <a:gd name="connsiteX148" fmla="*/ 684248 w 7467600"/>
              <a:gd name="connsiteY148" fmla="*/ 4706721 h 6858000"/>
              <a:gd name="connsiteX149" fmla="*/ 1423113 w 7467600"/>
              <a:gd name="connsiteY149" fmla="*/ 3874565 h 6858000"/>
              <a:gd name="connsiteX150" fmla="*/ 3316479 w 7467600"/>
              <a:gd name="connsiteY150" fmla="*/ 3872136 h 6858000"/>
              <a:gd name="connsiteX151" fmla="*/ 3546806 w 7467600"/>
              <a:gd name="connsiteY151" fmla="*/ 4356139 h 6858000"/>
              <a:gd name="connsiteX152" fmla="*/ 3364433 w 7467600"/>
              <a:gd name="connsiteY152" fmla="*/ 3953121 h 6858000"/>
              <a:gd name="connsiteX153" fmla="*/ 3316479 w 7467600"/>
              <a:gd name="connsiteY153" fmla="*/ 3872136 h 6858000"/>
              <a:gd name="connsiteX154" fmla="*/ 3291335 w 7467600"/>
              <a:gd name="connsiteY154" fmla="*/ 3767420 h 6858000"/>
              <a:gd name="connsiteX155" fmla="*/ 3390805 w 7467600"/>
              <a:gd name="connsiteY155" fmla="*/ 3937163 h 6858000"/>
              <a:gd name="connsiteX156" fmla="*/ 3579062 w 7467600"/>
              <a:gd name="connsiteY156" fmla="*/ 4359040 h 6858000"/>
              <a:gd name="connsiteX157" fmla="*/ 3467355 w 7467600"/>
              <a:gd name="connsiteY157" fmla="*/ 3988130 h 6858000"/>
              <a:gd name="connsiteX158" fmla="*/ 3310753 w 7467600"/>
              <a:gd name="connsiteY158" fmla="*/ 3787140 h 6858000"/>
              <a:gd name="connsiteX159" fmla="*/ 3291335 w 7467600"/>
              <a:gd name="connsiteY159" fmla="*/ 3767420 h 6858000"/>
              <a:gd name="connsiteX160" fmla="*/ 1635889 w 7467600"/>
              <a:gd name="connsiteY160" fmla="*/ 3709494 h 6858000"/>
              <a:gd name="connsiteX161" fmla="*/ 1634800 w 7467600"/>
              <a:gd name="connsiteY161" fmla="*/ 3731111 h 6858000"/>
              <a:gd name="connsiteX162" fmla="*/ 1635889 w 7467600"/>
              <a:gd name="connsiteY162" fmla="*/ 3709494 h 6858000"/>
              <a:gd name="connsiteX163" fmla="*/ 1510397 w 7467600"/>
              <a:gd name="connsiteY163" fmla="*/ 3684705 h 6858000"/>
              <a:gd name="connsiteX164" fmla="*/ 1146550 w 7467600"/>
              <a:gd name="connsiteY164" fmla="*/ 3802012 h 6858000"/>
              <a:gd name="connsiteX165" fmla="*/ 698834 w 7467600"/>
              <a:gd name="connsiteY165" fmla="*/ 3952272 h 6858000"/>
              <a:gd name="connsiteX166" fmla="*/ 34256 w 7467600"/>
              <a:gd name="connsiteY166" fmla="*/ 4347603 h 6858000"/>
              <a:gd name="connsiteX167" fmla="*/ 527241 w 7467600"/>
              <a:gd name="connsiteY167" fmla="*/ 4065078 h 6858000"/>
              <a:gd name="connsiteX168" fmla="*/ 1510397 w 7467600"/>
              <a:gd name="connsiteY168" fmla="*/ 3684705 h 6858000"/>
              <a:gd name="connsiteX169" fmla="*/ 1313114 w 7467600"/>
              <a:gd name="connsiteY169" fmla="*/ 3655216 h 6858000"/>
              <a:gd name="connsiteX170" fmla="*/ 1109304 w 7467600"/>
              <a:gd name="connsiteY170" fmla="*/ 3669030 h 6858000"/>
              <a:gd name="connsiteX171" fmla="*/ 8129 w 7467600"/>
              <a:gd name="connsiteY171" fmla="*/ 4330519 h 6858000"/>
              <a:gd name="connsiteX172" fmla="*/ 687572 w 7467600"/>
              <a:gd name="connsiteY172" fmla="*/ 3925629 h 6858000"/>
              <a:gd name="connsiteX173" fmla="*/ 1138365 w 7467600"/>
              <a:gd name="connsiteY173" fmla="*/ 3774515 h 6858000"/>
              <a:gd name="connsiteX174" fmla="*/ 1505579 w 7467600"/>
              <a:gd name="connsiteY174" fmla="*/ 3655526 h 6858000"/>
              <a:gd name="connsiteX175" fmla="*/ 1313114 w 7467600"/>
              <a:gd name="connsiteY175" fmla="*/ 3655216 h 6858000"/>
              <a:gd name="connsiteX176" fmla="*/ 3655073 w 7467600"/>
              <a:gd name="connsiteY176" fmla="*/ 3650884 h 6858000"/>
              <a:gd name="connsiteX177" fmla="*/ 3989938 w 7467600"/>
              <a:gd name="connsiteY177" fmla="*/ 3991685 h 6858000"/>
              <a:gd name="connsiteX178" fmla="*/ 4393907 w 7467600"/>
              <a:gd name="connsiteY178" fmla="*/ 4261258 h 6858000"/>
              <a:gd name="connsiteX179" fmla="*/ 4648051 w 7467600"/>
              <a:gd name="connsiteY179" fmla="*/ 4374051 h 6858000"/>
              <a:gd name="connsiteX180" fmla="*/ 4383389 w 7467600"/>
              <a:gd name="connsiteY180" fmla="*/ 4184369 h 6858000"/>
              <a:gd name="connsiteX181" fmla="*/ 4165508 w 7467600"/>
              <a:gd name="connsiteY181" fmla="*/ 4035196 h 6858000"/>
              <a:gd name="connsiteX182" fmla="*/ 4068162 w 7467600"/>
              <a:gd name="connsiteY182" fmla="*/ 3953394 h 6858000"/>
              <a:gd name="connsiteX183" fmla="*/ 3981416 w 7467600"/>
              <a:gd name="connsiteY183" fmla="*/ 3880482 h 6858000"/>
              <a:gd name="connsiteX184" fmla="*/ 3800147 w 7467600"/>
              <a:gd name="connsiteY184" fmla="*/ 3749872 h 6858000"/>
              <a:gd name="connsiteX185" fmla="*/ 3655073 w 7467600"/>
              <a:gd name="connsiteY185" fmla="*/ 3650884 h 6858000"/>
              <a:gd name="connsiteX186" fmla="*/ 3670252 w 7467600"/>
              <a:gd name="connsiteY186" fmla="*/ 3622798 h 6858000"/>
              <a:gd name="connsiteX187" fmla="*/ 3817258 w 7467600"/>
              <a:gd name="connsiteY187" fmla="*/ 3723577 h 6858000"/>
              <a:gd name="connsiteX188" fmla="*/ 4000461 w 7467600"/>
              <a:gd name="connsiteY188" fmla="*/ 3855966 h 6858000"/>
              <a:gd name="connsiteX189" fmla="*/ 4088180 w 7467600"/>
              <a:gd name="connsiteY189" fmla="*/ 3929774 h 6858000"/>
              <a:gd name="connsiteX190" fmla="*/ 4184555 w 7467600"/>
              <a:gd name="connsiteY190" fmla="*/ 4010683 h 6858000"/>
              <a:gd name="connsiteX191" fmla="*/ 4399563 w 7467600"/>
              <a:gd name="connsiteY191" fmla="*/ 4158106 h 6858000"/>
              <a:gd name="connsiteX192" fmla="*/ 4684469 w 7467600"/>
              <a:gd name="connsiteY192" fmla="*/ 4364680 h 6858000"/>
              <a:gd name="connsiteX193" fmla="*/ 4690271 w 7467600"/>
              <a:gd name="connsiteY193" fmla="*/ 4370034 h 6858000"/>
              <a:gd name="connsiteX194" fmla="*/ 4136093 w 7467600"/>
              <a:gd name="connsiteY194" fmla="*/ 3858466 h 6858000"/>
              <a:gd name="connsiteX195" fmla="*/ 3670252 w 7467600"/>
              <a:gd name="connsiteY195" fmla="*/ 3622798 h 6858000"/>
              <a:gd name="connsiteX196" fmla="*/ 4440129 w 7467600"/>
              <a:gd name="connsiteY196" fmla="*/ 3448571 h 6858000"/>
              <a:gd name="connsiteX197" fmla="*/ 4856525 w 7467600"/>
              <a:gd name="connsiteY197" fmla="*/ 3915351 h 6858000"/>
              <a:gd name="connsiteX198" fmla="*/ 5059055 w 7467600"/>
              <a:gd name="connsiteY198" fmla="*/ 4108918 h 6858000"/>
              <a:gd name="connsiteX199" fmla="*/ 5290070 w 7467600"/>
              <a:gd name="connsiteY199" fmla="*/ 4263619 h 6858000"/>
              <a:gd name="connsiteX200" fmla="*/ 4834991 w 7467600"/>
              <a:gd name="connsiteY200" fmla="*/ 3830985 h 6858000"/>
              <a:gd name="connsiteX201" fmla="*/ 4440129 w 7467600"/>
              <a:gd name="connsiteY201" fmla="*/ 3448571 h 6858000"/>
              <a:gd name="connsiteX202" fmla="*/ 4441737 w 7467600"/>
              <a:gd name="connsiteY202" fmla="*/ 3399734 h 6858000"/>
              <a:gd name="connsiteX203" fmla="*/ 4431236 w 7467600"/>
              <a:gd name="connsiteY203" fmla="*/ 3400954 h 6858000"/>
              <a:gd name="connsiteX204" fmla="*/ 4557150 w 7467600"/>
              <a:gd name="connsiteY204" fmla="*/ 3510023 h 6858000"/>
              <a:gd name="connsiteX205" fmla="*/ 4856936 w 7467600"/>
              <a:gd name="connsiteY205" fmla="*/ 3809146 h 6858000"/>
              <a:gd name="connsiteX206" fmla="*/ 5111996 w 7467600"/>
              <a:gd name="connsiteY206" fmla="*/ 4065759 h 6858000"/>
              <a:gd name="connsiteX207" fmla="*/ 5388878 w 7467600"/>
              <a:gd name="connsiteY207" fmla="*/ 4300185 h 6858000"/>
              <a:gd name="connsiteX208" fmla="*/ 5425556 w 7467600"/>
              <a:gd name="connsiteY208" fmla="*/ 4308967 h 6858000"/>
              <a:gd name="connsiteX209" fmla="*/ 4943646 w 7467600"/>
              <a:gd name="connsiteY209" fmla="*/ 3822916 h 6858000"/>
              <a:gd name="connsiteX210" fmla="*/ 4594837 w 7467600"/>
              <a:gd name="connsiteY210" fmla="*/ 3532274 h 6858000"/>
              <a:gd name="connsiteX211" fmla="*/ 4441737 w 7467600"/>
              <a:gd name="connsiteY211" fmla="*/ 3399734 h 6858000"/>
              <a:gd name="connsiteX212" fmla="*/ 5425834 w 7467600"/>
              <a:gd name="connsiteY212" fmla="*/ 3162785 h 6858000"/>
              <a:gd name="connsiteX213" fmla="*/ 5401644 w 7467600"/>
              <a:gd name="connsiteY213" fmla="*/ 3617847 h 6858000"/>
              <a:gd name="connsiteX214" fmla="*/ 5467256 w 7467600"/>
              <a:gd name="connsiteY214" fmla="*/ 4175494 h 6858000"/>
              <a:gd name="connsiteX215" fmla="*/ 5448069 w 7467600"/>
              <a:gd name="connsiteY215" fmla="*/ 3567554 h 6858000"/>
              <a:gd name="connsiteX216" fmla="*/ 5425834 w 7467600"/>
              <a:gd name="connsiteY216" fmla="*/ 3162785 h 6858000"/>
              <a:gd name="connsiteX217" fmla="*/ 1318687 w 7467600"/>
              <a:gd name="connsiteY217" fmla="*/ 3113840 h 6858000"/>
              <a:gd name="connsiteX218" fmla="*/ 1066793 w 7467600"/>
              <a:gd name="connsiteY218" fmla="*/ 3212171 h 6858000"/>
              <a:gd name="connsiteX219" fmla="*/ 993319 w 7467600"/>
              <a:gd name="connsiteY219" fmla="*/ 3247648 h 6858000"/>
              <a:gd name="connsiteX220" fmla="*/ 853081 w 7467600"/>
              <a:gd name="connsiteY220" fmla="*/ 3312410 h 6858000"/>
              <a:gd name="connsiteX221" fmla="*/ 805957 w 7467600"/>
              <a:gd name="connsiteY221" fmla="*/ 3330443 h 6858000"/>
              <a:gd name="connsiteX222" fmla="*/ 1318687 w 7467600"/>
              <a:gd name="connsiteY222" fmla="*/ 3113840 h 6858000"/>
              <a:gd name="connsiteX223" fmla="*/ 5453702 w 7467600"/>
              <a:gd name="connsiteY223" fmla="*/ 3090882 h 6858000"/>
              <a:gd name="connsiteX224" fmla="*/ 5480135 w 7467600"/>
              <a:gd name="connsiteY224" fmla="*/ 3565802 h 6858000"/>
              <a:gd name="connsiteX225" fmla="*/ 5499023 w 7467600"/>
              <a:gd name="connsiteY225" fmla="*/ 4166310 h 6858000"/>
              <a:gd name="connsiteX226" fmla="*/ 5547022 w 7467600"/>
              <a:gd name="connsiteY226" fmla="*/ 3607838 h 6858000"/>
              <a:gd name="connsiteX227" fmla="*/ 5515964 w 7467600"/>
              <a:gd name="connsiteY227" fmla="*/ 3378541 h 6858000"/>
              <a:gd name="connsiteX228" fmla="*/ 5453702 w 7467600"/>
              <a:gd name="connsiteY228" fmla="*/ 3090882 h 6858000"/>
              <a:gd name="connsiteX229" fmla="*/ 1238695 w 7467600"/>
              <a:gd name="connsiteY229" fmla="*/ 3076820 h 6858000"/>
              <a:gd name="connsiteX230" fmla="*/ 716371 w 7467600"/>
              <a:gd name="connsiteY230" fmla="*/ 3293249 h 6858000"/>
              <a:gd name="connsiteX231" fmla="*/ 579522 w 7467600"/>
              <a:gd name="connsiteY231" fmla="*/ 3371759 h 6858000"/>
              <a:gd name="connsiteX232" fmla="*/ 600288 w 7467600"/>
              <a:gd name="connsiteY232" fmla="*/ 3365555 h 6858000"/>
              <a:gd name="connsiteX233" fmla="*/ 840692 w 7467600"/>
              <a:gd name="connsiteY233" fmla="*/ 3284921 h 6858000"/>
              <a:gd name="connsiteX234" fmla="*/ 979248 w 7467600"/>
              <a:gd name="connsiteY234" fmla="*/ 3221003 h 6858000"/>
              <a:gd name="connsiteX235" fmla="*/ 1053282 w 7467600"/>
              <a:gd name="connsiteY235" fmla="*/ 3185247 h 6858000"/>
              <a:gd name="connsiteX236" fmla="*/ 1320603 w 7467600"/>
              <a:gd name="connsiteY236" fmla="*/ 3081281 h 6858000"/>
              <a:gd name="connsiteX237" fmla="*/ 1238695 w 7467600"/>
              <a:gd name="connsiteY237" fmla="*/ 3076820 h 6858000"/>
              <a:gd name="connsiteX238" fmla="*/ 5425627 w 7467600"/>
              <a:gd name="connsiteY238" fmla="*/ 2954192 h 6858000"/>
              <a:gd name="connsiteX239" fmla="*/ 5470770 w 7467600"/>
              <a:gd name="connsiteY239" fmla="*/ 3005435 h 6858000"/>
              <a:gd name="connsiteX240" fmla="*/ 5519779 w 7467600"/>
              <a:gd name="connsiteY240" fmla="*/ 4359223 h 6858000"/>
              <a:gd name="connsiteX241" fmla="*/ 5520293 w 7467600"/>
              <a:gd name="connsiteY241" fmla="*/ 4360602 h 6858000"/>
              <a:gd name="connsiteX242" fmla="*/ 5767221 w 7467600"/>
              <a:gd name="connsiteY242" fmla="*/ 4665564 h 6858000"/>
              <a:gd name="connsiteX243" fmla="*/ 6937169 w 7467600"/>
              <a:gd name="connsiteY243" fmla="*/ 4815941 h 6858000"/>
              <a:gd name="connsiteX244" fmla="*/ 6953922 w 7467600"/>
              <a:gd name="connsiteY244" fmla="*/ 4890068 h 6858000"/>
              <a:gd name="connsiteX245" fmla="*/ 6071359 w 7467600"/>
              <a:gd name="connsiteY245" fmla="*/ 4770770 h 6858000"/>
              <a:gd name="connsiteX246" fmla="*/ 6038839 w 7467600"/>
              <a:gd name="connsiteY246" fmla="*/ 4764474 h 6858000"/>
              <a:gd name="connsiteX247" fmla="*/ 6038706 w 7467600"/>
              <a:gd name="connsiteY247" fmla="*/ 4763847 h 6858000"/>
              <a:gd name="connsiteX248" fmla="*/ 6037784 w 7467600"/>
              <a:gd name="connsiteY248" fmla="*/ 4764270 h 6858000"/>
              <a:gd name="connsiteX249" fmla="*/ 6038839 w 7467600"/>
              <a:gd name="connsiteY249" fmla="*/ 4764474 h 6858000"/>
              <a:gd name="connsiteX250" fmla="*/ 6040338 w 7467600"/>
              <a:gd name="connsiteY250" fmla="*/ 4771418 h 6858000"/>
              <a:gd name="connsiteX251" fmla="*/ 6024488 w 7467600"/>
              <a:gd name="connsiteY251" fmla="*/ 4809903 h 6858000"/>
              <a:gd name="connsiteX252" fmla="*/ 5599771 w 7467600"/>
              <a:gd name="connsiteY252" fmla="*/ 5509652 h 6858000"/>
              <a:gd name="connsiteX253" fmla="*/ 5548843 w 7467600"/>
              <a:gd name="connsiteY253" fmla="*/ 5563845 h 6858000"/>
              <a:gd name="connsiteX254" fmla="*/ 5940952 w 7467600"/>
              <a:gd name="connsiteY254" fmla="*/ 6250028 h 6858000"/>
              <a:gd name="connsiteX255" fmla="*/ 6043441 w 7467600"/>
              <a:gd name="connsiteY255" fmla="*/ 6665847 h 6858000"/>
              <a:gd name="connsiteX256" fmla="*/ 6093432 w 7467600"/>
              <a:gd name="connsiteY256" fmla="*/ 6858000 h 6858000"/>
              <a:gd name="connsiteX257" fmla="*/ 6034344 w 7467600"/>
              <a:gd name="connsiteY257" fmla="*/ 6858000 h 6858000"/>
              <a:gd name="connsiteX258" fmla="*/ 6026679 w 7467600"/>
              <a:gd name="connsiteY258" fmla="*/ 6836959 h 6858000"/>
              <a:gd name="connsiteX259" fmla="*/ 5800441 w 7467600"/>
              <a:gd name="connsiteY259" fmla="*/ 6335286 h 6858000"/>
              <a:gd name="connsiteX260" fmla="*/ 5526562 w 7467600"/>
              <a:gd name="connsiteY260" fmla="*/ 5705388 h 6858000"/>
              <a:gd name="connsiteX261" fmla="*/ 5519640 w 7467600"/>
              <a:gd name="connsiteY261" fmla="*/ 5683774 h 6858000"/>
              <a:gd name="connsiteX262" fmla="*/ 5844559 w 7467600"/>
              <a:gd name="connsiteY262" fmla="*/ 6553349 h 6858000"/>
              <a:gd name="connsiteX263" fmla="*/ 5975994 w 7467600"/>
              <a:gd name="connsiteY263" fmla="*/ 6858000 h 6858000"/>
              <a:gd name="connsiteX264" fmla="*/ 5898547 w 7467600"/>
              <a:gd name="connsiteY264" fmla="*/ 6858000 h 6858000"/>
              <a:gd name="connsiteX265" fmla="*/ 5682041 w 7467600"/>
              <a:gd name="connsiteY265" fmla="*/ 6355860 h 6858000"/>
              <a:gd name="connsiteX266" fmla="*/ 5461758 w 7467600"/>
              <a:gd name="connsiteY266" fmla="*/ 5820220 h 6858000"/>
              <a:gd name="connsiteX267" fmla="*/ 5237282 w 7467600"/>
              <a:gd name="connsiteY267" fmla="*/ 6579086 h 6858000"/>
              <a:gd name="connsiteX268" fmla="*/ 5115009 w 7467600"/>
              <a:gd name="connsiteY268" fmla="*/ 6858000 h 6858000"/>
              <a:gd name="connsiteX269" fmla="*/ 5028074 w 7467600"/>
              <a:gd name="connsiteY269" fmla="*/ 6858000 h 6858000"/>
              <a:gd name="connsiteX270" fmla="*/ 5079508 w 7467600"/>
              <a:gd name="connsiteY270" fmla="*/ 6749074 h 6858000"/>
              <a:gd name="connsiteX271" fmla="*/ 5371846 w 7467600"/>
              <a:gd name="connsiteY271" fmla="*/ 5924413 h 6858000"/>
              <a:gd name="connsiteX272" fmla="*/ 5270512 w 7467600"/>
              <a:gd name="connsiteY272" fmla="*/ 6138975 h 6858000"/>
              <a:gd name="connsiteX273" fmla="*/ 5062409 w 7467600"/>
              <a:gd name="connsiteY273" fmla="*/ 6653544 h 6858000"/>
              <a:gd name="connsiteX274" fmla="*/ 5036628 w 7467600"/>
              <a:gd name="connsiteY274" fmla="*/ 6754247 h 6858000"/>
              <a:gd name="connsiteX275" fmla="*/ 5009112 w 7467600"/>
              <a:gd name="connsiteY275" fmla="*/ 6858000 h 6858000"/>
              <a:gd name="connsiteX276" fmla="*/ 4976679 w 7467600"/>
              <a:gd name="connsiteY276" fmla="*/ 6858000 h 6858000"/>
              <a:gd name="connsiteX277" fmla="*/ 5006537 w 7467600"/>
              <a:gd name="connsiteY277" fmla="*/ 6747068 h 6858000"/>
              <a:gd name="connsiteX278" fmla="*/ 5032723 w 7467600"/>
              <a:gd name="connsiteY278" fmla="*/ 6644957 h 6858000"/>
              <a:gd name="connsiteX279" fmla="*/ 5242949 w 7467600"/>
              <a:gd name="connsiteY279" fmla="*/ 6125175 h 6858000"/>
              <a:gd name="connsiteX280" fmla="*/ 5286321 w 7467600"/>
              <a:gd name="connsiteY280" fmla="*/ 6033555 h 6858000"/>
              <a:gd name="connsiteX281" fmla="*/ 5008210 w 7467600"/>
              <a:gd name="connsiteY281" fmla="*/ 6649194 h 6858000"/>
              <a:gd name="connsiteX282" fmla="*/ 4986321 w 7467600"/>
              <a:gd name="connsiteY282" fmla="*/ 6765687 h 6858000"/>
              <a:gd name="connsiteX283" fmla="*/ 4973474 w 7467600"/>
              <a:gd name="connsiteY283" fmla="*/ 6858000 h 6858000"/>
              <a:gd name="connsiteX284" fmla="*/ 4907178 w 7467600"/>
              <a:gd name="connsiteY284" fmla="*/ 6858000 h 6858000"/>
              <a:gd name="connsiteX285" fmla="*/ 4910810 w 7467600"/>
              <a:gd name="connsiteY285" fmla="*/ 6829660 h 6858000"/>
              <a:gd name="connsiteX286" fmla="*/ 4987461 w 7467600"/>
              <a:gd name="connsiteY286" fmla="*/ 6432994 h 6858000"/>
              <a:gd name="connsiteX287" fmla="*/ 5179262 w 7467600"/>
              <a:gd name="connsiteY287" fmla="*/ 6035044 h 6858000"/>
              <a:gd name="connsiteX288" fmla="*/ 4689678 w 7467600"/>
              <a:gd name="connsiteY288" fmla="*/ 6440241 h 6858000"/>
              <a:gd name="connsiteX289" fmla="*/ 4477543 w 7467600"/>
              <a:gd name="connsiteY289" fmla="*/ 6674836 h 6858000"/>
              <a:gd name="connsiteX290" fmla="*/ 4329957 w 7467600"/>
              <a:gd name="connsiteY290" fmla="*/ 6858000 h 6858000"/>
              <a:gd name="connsiteX291" fmla="*/ 4218595 w 7467600"/>
              <a:gd name="connsiteY291" fmla="*/ 6858000 h 6858000"/>
              <a:gd name="connsiteX292" fmla="*/ 4368888 w 7467600"/>
              <a:gd name="connsiteY292" fmla="*/ 6668412 h 6858000"/>
              <a:gd name="connsiteX293" fmla="*/ 4563091 w 7467600"/>
              <a:gd name="connsiteY293" fmla="*/ 6442508 h 6858000"/>
              <a:gd name="connsiteX294" fmla="*/ 5387324 w 7467600"/>
              <a:gd name="connsiteY294" fmla="*/ 5705830 h 6858000"/>
              <a:gd name="connsiteX295" fmla="*/ 5073620 w 7467600"/>
              <a:gd name="connsiteY295" fmla="*/ 5955437 h 6858000"/>
              <a:gd name="connsiteX296" fmla="*/ 4689789 w 7467600"/>
              <a:gd name="connsiteY296" fmla="*/ 6268382 h 6858000"/>
              <a:gd name="connsiteX297" fmla="*/ 4418722 w 7467600"/>
              <a:gd name="connsiteY297" fmla="*/ 6570886 h 6858000"/>
              <a:gd name="connsiteX298" fmla="*/ 4214944 w 7467600"/>
              <a:gd name="connsiteY298" fmla="*/ 6858000 h 6858000"/>
              <a:gd name="connsiteX299" fmla="*/ 4177898 w 7467600"/>
              <a:gd name="connsiteY299" fmla="*/ 6858000 h 6858000"/>
              <a:gd name="connsiteX300" fmla="*/ 4391597 w 7467600"/>
              <a:gd name="connsiteY300" fmla="*/ 6556370 h 6858000"/>
              <a:gd name="connsiteX301" fmla="*/ 4668889 w 7467600"/>
              <a:gd name="connsiteY301" fmla="*/ 6246399 h 6858000"/>
              <a:gd name="connsiteX302" fmla="*/ 5055427 w 7467600"/>
              <a:gd name="connsiteY302" fmla="*/ 5931476 h 6858000"/>
              <a:gd name="connsiteX303" fmla="*/ 5371814 w 7467600"/>
              <a:gd name="connsiteY303" fmla="*/ 5678975 h 6858000"/>
              <a:gd name="connsiteX304" fmla="*/ 4987918 w 7467600"/>
              <a:gd name="connsiteY304" fmla="*/ 5838701 h 6858000"/>
              <a:gd name="connsiteX305" fmla="*/ 4317146 w 7467600"/>
              <a:gd name="connsiteY305" fmla="*/ 6587716 h 6858000"/>
              <a:gd name="connsiteX306" fmla="*/ 4171627 w 7467600"/>
              <a:gd name="connsiteY306" fmla="*/ 6858000 h 6858000"/>
              <a:gd name="connsiteX307" fmla="*/ 4081585 w 7467600"/>
              <a:gd name="connsiteY307" fmla="*/ 6858000 h 6858000"/>
              <a:gd name="connsiteX308" fmla="*/ 4238603 w 7467600"/>
              <a:gd name="connsiteY308" fmla="*/ 6559341 h 6858000"/>
              <a:gd name="connsiteX309" fmla="*/ 4778333 w 7467600"/>
              <a:gd name="connsiteY309" fmla="*/ 5873626 h 6858000"/>
              <a:gd name="connsiteX310" fmla="*/ 5414185 w 7467600"/>
              <a:gd name="connsiteY310" fmla="*/ 5573882 h 6858000"/>
              <a:gd name="connsiteX311" fmla="*/ 5959648 w 7467600"/>
              <a:gd name="connsiteY311" fmla="*/ 4760797 h 6858000"/>
              <a:gd name="connsiteX312" fmla="*/ 5355019 w 7467600"/>
              <a:gd name="connsiteY312" fmla="*/ 4734672 h 6858000"/>
              <a:gd name="connsiteX313" fmla="*/ 5083565 w 7467600"/>
              <a:gd name="connsiteY313" fmla="*/ 5179121 h 6858000"/>
              <a:gd name="connsiteX314" fmla="*/ 4713577 w 7467600"/>
              <a:gd name="connsiteY314" fmla="*/ 5616803 h 6858000"/>
              <a:gd name="connsiteX315" fmla="*/ 3989559 w 7467600"/>
              <a:gd name="connsiteY315" fmla="*/ 6145945 h 6858000"/>
              <a:gd name="connsiteX316" fmla="*/ 3939824 w 7467600"/>
              <a:gd name="connsiteY316" fmla="*/ 6066900 h 6858000"/>
              <a:gd name="connsiteX317" fmla="*/ 4584537 w 7467600"/>
              <a:gd name="connsiteY317" fmla="*/ 5324826 h 6858000"/>
              <a:gd name="connsiteX318" fmla="*/ 5037105 w 7467600"/>
              <a:gd name="connsiteY318" fmla="*/ 5088765 h 6858000"/>
              <a:gd name="connsiteX319" fmla="*/ 5039930 w 7467600"/>
              <a:gd name="connsiteY319" fmla="*/ 5089585 h 6858000"/>
              <a:gd name="connsiteX320" fmla="*/ 5263764 w 7467600"/>
              <a:gd name="connsiteY320" fmla="*/ 4735525 h 6858000"/>
              <a:gd name="connsiteX321" fmla="*/ 4086300 w 7467600"/>
              <a:gd name="connsiteY321" fmla="*/ 4884599 h 6858000"/>
              <a:gd name="connsiteX322" fmla="*/ 4085485 w 7467600"/>
              <a:gd name="connsiteY322" fmla="*/ 4899070 h 6858000"/>
              <a:gd name="connsiteX323" fmla="*/ 3871915 w 7467600"/>
              <a:gd name="connsiteY323" fmla="*/ 5253645 h 6858000"/>
              <a:gd name="connsiteX324" fmla="*/ 3799374 w 7467600"/>
              <a:gd name="connsiteY324" fmla="*/ 5466127 h 6858000"/>
              <a:gd name="connsiteX325" fmla="*/ 3498850 w 7467600"/>
              <a:gd name="connsiteY325" fmla="*/ 6661888 h 6858000"/>
              <a:gd name="connsiteX326" fmla="*/ 3399216 w 7467600"/>
              <a:gd name="connsiteY326" fmla="*/ 6858000 h 6858000"/>
              <a:gd name="connsiteX327" fmla="*/ 3303688 w 7467600"/>
              <a:gd name="connsiteY327" fmla="*/ 6858000 h 6858000"/>
              <a:gd name="connsiteX328" fmla="*/ 3391774 w 7467600"/>
              <a:gd name="connsiteY328" fmla="*/ 6697181 h 6858000"/>
              <a:gd name="connsiteX329" fmla="*/ 3735540 w 7467600"/>
              <a:gd name="connsiteY329" fmla="*/ 5546923 h 6858000"/>
              <a:gd name="connsiteX330" fmla="*/ 3729438 w 7467600"/>
              <a:gd name="connsiteY330" fmla="*/ 5569058 h 6858000"/>
              <a:gd name="connsiteX331" fmla="*/ 3707782 w 7467600"/>
              <a:gd name="connsiteY331" fmla="*/ 5644908 h 6858000"/>
              <a:gd name="connsiteX332" fmla="*/ 3583827 w 7467600"/>
              <a:gd name="connsiteY332" fmla="*/ 6039215 h 6858000"/>
              <a:gd name="connsiteX333" fmla="*/ 3547861 w 7467600"/>
              <a:gd name="connsiteY333" fmla="*/ 6129609 h 6858000"/>
              <a:gd name="connsiteX334" fmla="*/ 3490905 w 7467600"/>
              <a:gd name="connsiteY334" fmla="*/ 6277660 h 6858000"/>
              <a:gd name="connsiteX335" fmla="*/ 3455859 w 7467600"/>
              <a:gd name="connsiteY335" fmla="*/ 6391301 h 6858000"/>
              <a:gd name="connsiteX336" fmla="*/ 3429112 w 7467600"/>
              <a:gd name="connsiteY336" fmla="*/ 6479469 h 6858000"/>
              <a:gd name="connsiteX337" fmla="*/ 3304862 w 7467600"/>
              <a:gd name="connsiteY337" fmla="*/ 6796476 h 6858000"/>
              <a:gd name="connsiteX338" fmla="*/ 3276071 w 7467600"/>
              <a:gd name="connsiteY338" fmla="*/ 6858000 h 6858000"/>
              <a:gd name="connsiteX339" fmla="*/ 3240805 w 7467600"/>
              <a:gd name="connsiteY339" fmla="*/ 6858000 h 6858000"/>
              <a:gd name="connsiteX340" fmla="*/ 3275917 w 7467600"/>
              <a:gd name="connsiteY340" fmla="*/ 6783192 h 6858000"/>
              <a:gd name="connsiteX341" fmla="*/ 3399358 w 7467600"/>
              <a:gd name="connsiteY341" fmla="*/ 6469011 h 6858000"/>
              <a:gd name="connsiteX342" fmla="*/ 3425650 w 7467600"/>
              <a:gd name="connsiteY342" fmla="*/ 6381333 h 6858000"/>
              <a:gd name="connsiteX343" fmla="*/ 3460661 w 7467600"/>
              <a:gd name="connsiteY343" fmla="*/ 6266763 h 6858000"/>
              <a:gd name="connsiteX344" fmla="*/ 3518021 w 7467600"/>
              <a:gd name="connsiteY344" fmla="*/ 6117298 h 6858000"/>
              <a:gd name="connsiteX345" fmla="*/ 3554035 w 7467600"/>
              <a:gd name="connsiteY345" fmla="*/ 6027832 h 6858000"/>
              <a:gd name="connsiteX346" fmla="*/ 3677174 w 7467600"/>
              <a:gd name="connsiteY346" fmla="*/ 5636351 h 6858000"/>
              <a:gd name="connsiteX347" fmla="*/ 3698819 w 7467600"/>
              <a:gd name="connsiteY347" fmla="*/ 5560503 h 6858000"/>
              <a:gd name="connsiteX348" fmla="*/ 3702094 w 7467600"/>
              <a:gd name="connsiteY348" fmla="*/ 5549194 h 6858000"/>
              <a:gd name="connsiteX349" fmla="*/ 3398355 w 7467600"/>
              <a:gd name="connsiteY349" fmla="*/ 6094603 h 6858000"/>
              <a:gd name="connsiteX350" fmla="*/ 3193941 w 7467600"/>
              <a:gd name="connsiteY350" fmla="*/ 6798775 h 6858000"/>
              <a:gd name="connsiteX351" fmla="*/ 3184140 w 7467600"/>
              <a:gd name="connsiteY351" fmla="*/ 6858000 h 6858000"/>
              <a:gd name="connsiteX352" fmla="*/ 3099978 w 7467600"/>
              <a:gd name="connsiteY352" fmla="*/ 6858000 h 6858000"/>
              <a:gd name="connsiteX353" fmla="*/ 3101556 w 7467600"/>
              <a:gd name="connsiteY353" fmla="*/ 6843337 h 6858000"/>
              <a:gd name="connsiteX354" fmla="*/ 3370162 w 7467600"/>
              <a:gd name="connsiteY354" fmla="*/ 5785550 h 6858000"/>
              <a:gd name="connsiteX355" fmla="*/ 3746477 w 7467600"/>
              <a:gd name="connsiteY355" fmla="*/ 5377889 h 6858000"/>
              <a:gd name="connsiteX356" fmla="*/ 3863399 w 7467600"/>
              <a:gd name="connsiteY356" fmla="*/ 5087257 h 6858000"/>
              <a:gd name="connsiteX357" fmla="*/ 3968712 w 7467600"/>
              <a:gd name="connsiteY357" fmla="*/ 4913989 h 6858000"/>
              <a:gd name="connsiteX358" fmla="*/ 2792390 w 7467600"/>
              <a:gd name="connsiteY358" fmla="*/ 5382974 h 6858000"/>
              <a:gd name="connsiteX359" fmla="*/ 2714982 w 7467600"/>
              <a:gd name="connsiteY359" fmla="*/ 5427051 h 6858000"/>
              <a:gd name="connsiteX360" fmla="*/ 2813361 w 7467600"/>
              <a:gd name="connsiteY360" fmla="*/ 6023912 h 6858000"/>
              <a:gd name="connsiteX361" fmla="*/ 2688430 w 7467600"/>
              <a:gd name="connsiteY361" fmla="*/ 6801564 h 6858000"/>
              <a:gd name="connsiteX362" fmla="*/ 2629626 w 7467600"/>
              <a:gd name="connsiteY362" fmla="*/ 6763394 h 6858000"/>
              <a:gd name="connsiteX363" fmla="*/ 2565328 w 7467600"/>
              <a:gd name="connsiteY363" fmla="*/ 5516399 h 6858000"/>
              <a:gd name="connsiteX364" fmla="*/ 1922999 w 7467600"/>
              <a:gd name="connsiteY364" fmla="*/ 5980343 h 6858000"/>
              <a:gd name="connsiteX365" fmla="*/ 1950261 w 7467600"/>
              <a:gd name="connsiteY365" fmla="*/ 6405858 h 6858000"/>
              <a:gd name="connsiteX366" fmla="*/ 2365554 w 7467600"/>
              <a:gd name="connsiteY366" fmla="*/ 6759107 h 6858000"/>
              <a:gd name="connsiteX367" fmla="*/ 2424142 w 7467600"/>
              <a:gd name="connsiteY367" fmla="*/ 6858000 h 6858000"/>
              <a:gd name="connsiteX368" fmla="*/ 2395994 w 7467600"/>
              <a:gd name="connsiteY368" fmla="*/ 6858000 h 6858000"/>
              <a:gd name="connsiteX369" fmla="*/ 2392863 w 7467600"/>
              <a:gd name="connsiteY369" fmla="*/ 6852964 h 6858000"/>
              <a:gd name="connsiteX370" fmla="*/ 2017589 w 7467600"/>
              <a:gd name="connsiteY370" fmla="*/ 6493982 h 6858000"/>
              <a:gd name="connsiteX371" fmla="*/ 2147336 w 7467600"/>
              <a:gd name="connsiteY371" fmla="*/ 6594052 h 6858000"/>
              <a:gd name="connsiteX372" fmla="*/ 2207047 w 7467600"/>
              <a:gd name="connsiteY372" fmla="*/ 6654540 h 6858000"/>
              <a:gd name="connsiteX373" fmla="*/ 2299106 w 7467600"/>
              <a:gd name="connsiteY373" fmla="*/ 6778931 h 6858000"/>
              <a:gd name="connsiteX374" fmla="*/ 2314430 w 7467600"/>
              <a:gd name="connsiteY374" fmla="*/ 6801144 h 6858000"/>
              <a:gd name="connsiteX375" fmla="*/ 2352406 w 7467600"/>
              <a:gd name="connsiteY375" fmla="*/ 6858000 h 6858000"/>
              <a:gd name="connsiteX376" fmla="*/ 2314492 w 7467600"/>
              <a:gd name="connsiteY376" fmla="*/ 6858000 h 6858000"/>
              <a:gd name="connsiteX377" fmla="*/ 2288095 w 7467600"/>
              <a:gd name="connsiteY377" fmla="*/ 6818030 h 6858000"/>
              <a:gd name="connsiteX378" fmla="*/ 2272768 w 7467600"/>
              <a:gd name="connsiteY378" fmla="*/ 6795822 h 6858000"/>
              <a:gd name="connsiteX379" fmla="*/ 2182715 w 7467600"/>
              <a:gd name="connsiteY379" fmla="*/ 6675071 h 6858000"/>
              <a:gd name="connsiteX380" fmla="*/ 2032061 w 7467600"/>
              <a:gd name="connsiteY380" fmla="*/ 6541380 h 6858000"/>
              <a:gd name="connsiteX381" fmla="*/ 2257220 w 7467600"/>
              <a:gd name="connsiteY381" fmla="*/ 6826257 h 6858000"/>
              <a:gd name="connsiteX382" fmla="*/ 2281324 w 7467600"/>
              <a:gd name="connsiteY382" fmla="*/ 6858000 h 6858000"/>
              <a:gd name="connsiteX383" fmla="*/ 2242860 w 7467600"/>
              <a:gd name="connsiteY383" fmla="*/ 6858000 h 6858000"/>
              <a:gd name="connsiteX384" fmla="*/ 2232818 w 7467600"/>
              <a:gd name="connsiteY384" fmla="*/ 6844926 h 6858000"/>
              <a:gd name="connsiteX385" fmla="*/ 1990172 w 7467600"/>
              <a:gd name="connsiteY385" fmla="*/ 6542121 h 6858000"/>
              <a:gd name="connsiteX386" fmla="*/ 2124090 w 7467600"/>
              <a:gd name="connsiteY386" fmla="*/ 6761017 h 6858000"/>
              <a:gd name="connsiteX387" fmla="*/ 2200380 w 7467600"/>
              <a:gd name="connsiteY387" fmla="*/ 6858000 h 6858000"/>
              <a:gd name="connsiteX388" fmla="*/ 2147507 w 7467600"/>
              <a:gd name="connsiteY388" fmla="*/ 6858000 h 6858000"/>
              <a:gd name="connsiteX389" fmla="*/ 2070668 w 7467600"/>
              <a:gd name="connsiteY389" fmla="*/ 6761520 h 6858000"/>
              <a:gd name="connsiteX390" fmla="*/ 1975142 w 7467600"/>
              <a:gd name="connsiteY390" fmla="*/ 6585570 h 6858000"/>
              <a:gd name="connsiteX391" fmla="*/ 2050035 w 7467600"/>
              <a:gd name="connsiteY391" fmla="*/ 6813345 h 6858000"/>
              <a:gd name="connsiteX392" fmla="*/ 2063025 w 7467600"/>
              <a:gd name="connsiteY392" fmla="*/ 6858000 h 6858000"/>
              <a:gd name="connsiteX393" fmla="*/ 2021675 w 7467600"/>
              <a:gd name="connsiteY393" fmla="*/ 6858000 h 6858000"/>
              <a:gd name="connsiteX394" fmla="*/ 2019308 w 7467600"/>
              <a:gd name="connsiteY394" fmla="*/ 6847118 h 6858000"/>
              <a:gd name="connsiteX395" fmla="*/ 1938835 w 7467600"/>
              <a:gd name="connsiteY395" fmla="*/ 6551160 h 6858000"/>
              <a:gd name="connsiteX396" fmla="*/ 1953230 w 7467600"/>
              <a:gd name="connsiteY396" fmla="*/ 6759699 h 6858000"/>
              <a:gd name="connsiteX397" fmla="*/ 1956763 w 7467600"/>
              <a:gd name="connsiteY397" fmla="*/ 6778191 h 6858000"/>
              <a:gd name="connsiteX398" fmla="*/ 1967925 w 7467600"/>
              <a:gd name="connsiteY398" fmla="*/ 6858000 h 6858000"/>
              <a:gd name="connsiteX399" fmla="*/ 1936622 w 7467600"/>
              <a:gd name="connsiteY399" fmla="*/ 6858000 h 6858000"/>
              <a:gd name="connsiteX400" fmla="*/ 1926261 w 7467600"/>
              <a:gd name="connsiteY400" fmla="*/ 6784064 h 6858000"/>
              <a:gd name="connsiteX401" fmla="*/ 1922724 w 7467600"/>
              <a:gd name="connsiteY401" fmla="*/ 6765577 h 6858000"/>
              <a:gd name="connsiteX402" fmla="*/ 1904650 w 7467600"/>
              <a:gd name="connsiteY402" fmla="*/ 6639616 h 6858000"/>
              <a:gd name="connsiteX403" fmla="*/ 1885273 w 7467600"/>
              <a:gd name="connsiteY403" fmla="*/ 6858000 h 6858000"/>
              <a:gd name="connsiteX404" fmla="*/ 1854363 w 7467600"/>
              <a:gd name="connsiteY404" fmla="*/ 6858000 h 6858000"/>
              <a:gd name="connsiteX405" fmla="*/ 1880391 w 7467600"/>
              <a:gd name="connsiteY405" fmla="*/ 6603796 h 6858000"/>
              <a:gd name="connsiteX406" fmla="*/ 1818273 w 7467600"/>
              <a:gd name="connsiteY406" fmla="*/ 6715729 h 6858000"/>
              <a:gd name="connsiteX407" fmla="*/ 1794691 w 7467600"/>
              <a:gd name="connsiteY407" fmla="*/ 6843239 h 6858000"/>
              <a:gd name="connsiteX408" fmla="*/ 1794914 w 7467600"/>
              <a:gd name="connsiteY408" fmla="*/ 6858000 h 6858000"/>
              <a:gd name="connsiteX409" fmla="*/ 1746128 w 7467600"/>
              <a:gd name="connsiteY409" fmla="*/ 6858000 h 6858000"/>
              <a:gd name="connsiteX410" fmla="*/ 1753934 w 7467600"/>
              <a:gd name="connsiteY410" fmla="*/ 6724796 h 6858000"/>
              <a:gd name="connsiteX411" fmla="*/ 1792053 w 7467600"/>
              <a:gd name="connsiteY411" fmla="*/ 6572396 h 6858000"/>
              <a:gd name="connsiteX412" fmla="*/ 1862248 w 7467600"/>
              <a:gd name="connsiteY412" fmla="*/ 6266397 h 6858000"/>
              <a:gd name="connsiteX413" fmla="*/ 1862250 w 7467600"/>
              <a:gd name="connsiteY413" fmla="*/ 6033531 h 6858000"/>
              <a:gd name="connsiteX414" fmla="*/ 1211999 w 7467600"/>
              <a:gd name="connsiteY414" fmla="*/ 6683610 h 6858000"/>
              <a:gd name="connsiteX415" fmla="*/ 1213266 w 7467600"/>
              <a:gd name="connsiteY415" fmla="*/ 6691947 h 6858000"/>
              <a:gd name="connsiteX416" fmla="*/ 1203370 w 7467600"/>
              <a:gd name="connsiteY416" fmla="*/ 6850676 h 6858000"/>
              <a:gd name="connsiteX417" fmla="*/ 1203671 w 7467600"/>
              <a:gd name="connsiteY417" fmla="*/ 6858000 h 6858000"/>
              <a:gd name="connsiteX418" fmla="*/ 1143180 w 7467600"/>
              <a:gd name="connsiteY418" fmla="*/ 6858000 h 6858000"/>
              <a:gd name="connsiteX419" fmla="*/ 1142176 w 7467600"/>
              <a:gd name="connsiteY419" fmla="*/ 6766045 h 6858000"/>
              <a:gd name="connsiteX420" fmla="*/ 1067484 w 7467600"/>
              <a:gd name="connsiteY420" fmla="*/ 6858000 h 6858000"/>
              <a:gd name="connsiteX421" fmla="*/ 953928 w 7467600"/>
              <a:gd name="connsiteY421" fmla="*/ 6858000 h 6858000"/>
              <a:gd name="connsiteX422" fmla="*/ 959715 w 7467600"/>
              <a:gd name="connsiteY422" fmla="*/ 6850185 h 6858000"/>
              <a:gd name="connsiteX423" fmla="*/ 1483788 w 7467600"/>
              <a:gd name="connsiteY423" fmla="*/ 6259174 h 6858000"/>
              <a:gd name="connsiteX424" fmla="*/ 1100671 w 7467600"/>
              <a:gd name="connsiteY424" fmla="*/ 6252137 h 6858000"/>
              <a:gd name="connsiteX425" fmla="*/ 1090144 w 7467600"/>
              <a:gd name="connsiteY425" fmla="*/ 6256748 h 6858000"/>
              <a:gd name="connsiteX426" fmla="*/ 1095872 w 7467600"/>
              <a:gd name="connsiteY426" fmla="*/ 6271892 h 6858000"/>
              <a:gd name="connsiteX427" fmla="*/ 262785 w 7467600"/>
              <a:gd name="connsiteY427" fmla="*/ 6845450 h 6858000"/>
              <a:gd name="connsiteX428" fmla="*/ 209968 w 7467600"/>
              <a:gd name="connsiteY428" fmla="*/ 6770713 h 6858000"/>
              <a:gd name="connsiteX429" fmla="*/ 873460 w 7467600"/>
              <a:gd name="connsiteY429" fmla="*/ 6253768 h 6858000"/>
              <a:gd name="connsiteX430" fmla="*/ 192686 w 7467600"/>
              <a:gd name="connsiteY430" fmla="*/ 5849257 h 6858000"/>
              <a:gd name="connsiteX431" fmla="*/ 4696 w 7467600"/>
              <a:gd name="connsiteY431" fmla="*/ 5697668 h 6858000"/>
              <a:gd name="connsiteX432" fmla="*/ 0 w 7467600"/>
              <a:gd name="connsiteY432" fmla="*/ 5689984 h 6858000"/>
              <a:gd name="connsiteX433" fmla="*/ 0 w 7467600"/>
              <a:gd name="connsiteY433" fmla="*/ 5513472 h 6858000"/>
              <a:gd name="connsiteX434" fmla="*/ 174101 w 7467600"/>
              <a:gd name="connsiteY434" fmla="*/ 5620277 h 6858000"/>
              <a:gd name="connsiteX435" fmla="*/ 891800 w 7467600"/>
              <a:gd name="connsiteY435" fmla="*/ 6036935 h 6858000"/>
              <a:gd name="connsiteX436" fmla="*/ 1072219 w 7467600"/>
              <a:gd name="connsiteY436" fmla="*/ 6169443 h 6858000"/>
              <a:gd name="connsiteX437" fmla="*/ 1074117 w 7467600"/>
              <a:gd name="connsiteY437" fmla="*/ 6170301 h 6858000"/>
              <a:gd name="connsiteX438" fmla="*/ 1083114 w 7467600"/>
              <a:gd name="connsiteY438" fmla="*/ 6174131 h 6858000"/>
              <a:gd name="connsiteX439" fmla="*/ 1543010 w 7467600"/>
              <a:gd name="connsiteY439" fmla="*/ 6191140 h 6858000"/>
              <a:gd name="connsiteX440" fmla="*/ 1551080 w 7467600"/>
              <a:gd name="connsiteY440" fmla="*/ 6195006 h 6858000"/>
              <a:gd name="connsiteX441" fmla="*/ 2345443 w 7467600"/>
              <a:gd name="connsiteY441" fmla="*/ 5549882 h 6858000"/>
              <a:gd name="connsiteX442" fmla="*/ 1721499 w 7467600"/>
              <a:gd name="connsiteY442" fmla="*/ 5599969 h 6858000"/>
              <a:gd name="connsiteX443" fmla="*/ 767716 w 7467600"/>
              <a:gd name="connsiteY443" fmla="*/ 5472768 h 6858000"/>
              <a:gd name="connsiteX444" fmla="*/ 722147 w 7467600"/>
              <a:gd name="connsiteY444" fmla="*/ 5393091 h 6858000"/>
              <a:gd name="connsiteX445" fmla="*/ 1485552 w 7467600"/>
              <a:gd name="connsiteY445" fmla="*/ 5313202 h 6858000"/>
              <a:gd name="connsiteX446" fmla="*/ 2143004 w 7467600"/>
              <a:gd name="connsiteY446" fmla="*/ 5402420 h 6858000"/>
              <a:gd name="connsiteX447" fmla="*/ 1933391 w 7467600"/>
              <a:gd name="connsiteY447" fmla="*/ 5156971 h 6858000"/>
              <a:gd name="connsiteX448" fmla="*/ 1827118 w 7467600"/>
              <a:gd name="connsiteY448" fmla="*/ 4968410 h 6858000"/>
              <a:gd name="connsiteX449" fmla="*/ 1837349 w 7467600"/>
              <a:gd name="connsiteY449" fmla="*/ 4956357 h 6858000"/>
              <a:gd name="connsiteX450" fmla="*/ 2162835 w 7467600"/>
              <a:gd name="connsiteY450" fmla="*/ 5187853 h 6858000"/>
              <a:gd name="connsiteX451" fmla="*/ 2257167 w 7467600"/>
              <a:gd name="connsiteY451" fmla="*/ 5462123 h 6858000"/>
              <a:gd name="connsiteX452" fmla="*/ 2261598 w 7467600"/>
              <a:gd name="connsiteY452" fmla="*/ 5467998 h 6858000"/>
              <a:gd name="connsiteX453" fmla="*/ 2437177 w 7467600"/>
              <a:gd name="connsiteY453" fmla="*/ 5479608 h 6858000"/>
              <a:gd name="connsiteX454" fmla="*/ 2445247 w 7467600"/>
              <a:gd name="connsiteY454" fmla="*/ 5483476 h 6858000"/>
              <a:gd name="connsiteX455" fmla="*/ 2743626 w 7467600"/>
              <a:gd name="connsiteY455" fmla="*/ 5304819 h 6858000"/>
              <a:gd name="connsiteX456" fmla="*/ 3048102 w 7467600"/>
              <a:gd name="connsiteY456" fmla="*/ 5150595 h 6858000"/>
              <a:gd name="connsiteX457" fmla="*/ 1799414 w 7467600"/>
              <a:gd name="connsiteY457" fmla="*/ 4694732 h 6858000"/>
              <a:gd name="connsiteX458" fmla="*/ 1771735 w 7467600"/>
              <a:gd name="connsiteY458" fmla="*/ 4619929 h 6858000"/>
              <a:gd name="connsiteX459" fmla="*/ 3104273 w 7467600"/>
              <a:gd name="connsiteY459" fmla="*/ 5076159 h 6858000"/>
              <a:gd name="connsiteX460" fmla="*/ 3113245 w 7467600"/>
              <a:gd name="connsiteY460" fmla="*/ 5090705 h 6858000"/>
              <a:gd name="connsiteX461" fmla="*/ 3126294 w 7467600"/>
              <a:gd name="connsiteY461" fmla="*/ 5114400 h 6858000"/>
              <a:gd name="connsiteX462" fmla="*/ 3937433 w 7467600"/>
              <a:gd name="connsiteY462" fmla="*/ 4830473 h 6858000"/>
              <a:gd name="connsiteX463" fmla="*/ 3590475 w 7467600"/>
              <a:gd name="connsiteY463" fmla="*/ 4597974 h 6858000"/>
              <a:gd name="connsiteX464" fmla="*/ 3100264 w 7467600"/>
              <a:gd name="connsiteY464" fmla="*/ 4579845 h 6858000"/>
              <a:gd name="connsiteX465" fmla="*/ 2183576 w 7467600"/>
              <a:gd name="connsiteY465" fmla="*/ 4227150 h 6858000"/>
              <a:gd name="connsiteX466" fmla="*/ 2151029 w 7467600"/>
              <a:gd name="connsiteY466" fmla="*/ 4146947 h 6858000"/>
              <a:gd name="connsiteX467" fmla="*/ 3563434 w 7467600"/>
              <a:gd name="connsiteY467" fmla="*/ 4469115 h 6858000"/>
              <a:gd name="connsiteX468" fmla="*/ 3177952 w 7467600"/>
              <a:gd name="connsiteY468" fmla="*/ 3657386 h 6858000"/>
              <a:gd name="connsiteX469" fmla="*/ 3189263 w 7467600"/>
              <a:gd name="connsiteY469" fmla="*/ 3625726 h 6858000"/>
              <a:gd name="connsiteX470" fmla="*/ 3560912 w 7467600"/>
              <a:gd name="connsiteY470" fmla="*/ 4079863 h 6858000"/>
              <a:gd name="connsiteX471" fmla="*/ 3626636 w 7467600"/>
              <a:gd name="connsiteY471" fmla="*/ 4512230 h 6858000"/>
              <a:gd name="connsiteX472" fmla="*/ 3653088 w 7467600"/>
              <a:gd name="connsiteY472" fmla="*/ 4521417 h 6858000"/>
              <a:gd name="connsiteX473" fmla="*/ 3988128 w 7467600"/>
              <a:gd name="connsiteY473" fmla="*/ 4817267 h 6858000"/>
              <a:gd name="connsiteX474" fmla="*/ 4830582 w 7467600"/>
              <a:gd name="connsiteY474" fmla="*/ 4676000 h 6858000"/>
              <a:gd name="connsiteX475" fmla="*/ 4830100 w 7467600"/>
              <a:gd name="connsiteY475" fmla="*/ 4675554 h 6858000"/>
              <a:gd name="connsiteX476" fmla="*/ 4036318 w 7467600"/>
              <a:gd name="connsiteY476" fmla="*/ 4147013 h 6858000"/>
              <a:gd name="connsiteX477" fmla="*/ 3432098 w 7467600"/>
              <a:gd name="connsiteY477" fmla="*/ 3537312 h 6858000"/>
              <a:gd name="connsiteX478" fmla="*/ 3446761 w 7467600"/>
              <a:gd name="connsiteY478" fmla="*/ 3461278 h 6858000"/>
              <a:gd name="connsiteX479" fmla="*/ 4419733 w 7467600"/>
              <a:gd name="connsiteY479" fmla="*/ 3963555 h 6858000"/>
              <a:gd name="connsiteX480" fmla="*/ 4781371 w 7467600"/>
              <a:gd name="connsiteY480" fmla="*/ 4458604 h 6858000"/>
              <a:gd name="connsiteX481" fmla="*/ 4780440 w 7467600"/>
              <a:gd name="connsiteY481" fmla="*/ 4470290 h 6858000"/>
              <a:gd name="connsiteX482" fmla="*/ 4898954 w 7467600"/>
              <a:gd name="connsiteY482" fmla="*/ 4662092 h 6858000"/>
              <a:gd name="connsiteX483" fmla="*/ 4900699 w 7467600"/>
              <a:gd name="connsiteY483" fmla="*/ 4670867 h 6858000"/>
              <a:gd name="connsiteX484" fmla="*/ 5714511 w 7467600"/>
              <a:gd name="connsiteY484" fmla="*/ 4663483 h 6858000"/>
              <a:gd name="connsiteX485" fmla="*/ 5464793 w 7467600"/>
              <a:gd name="connsiteY485" fmla="*/ 4393556 h 6858000"/>
              <a:gd name="connsiteX486" fmla="*/ 5461897 w 7467600"/>
              <a:gd name="connsiteY486" fmla="*/ 4390879 h 6858000"/>
              <a:gd name="connsiteX487" fmla="*/ 4294126 w 7467600"/>
              <a:gd name="connsiteY487" fmla="*/ 3303048 h 6858000"/>
              <a:gd name="connsiteX488" fmla="*/ 4305321 w 7467600"/>
              <a:gd name="connsiteY488" fmla="*/ 3256953 h 6858000"/>
              <a:gd name="connsiteX489" fmla="*/ 4949299 w 7467600"/>
              <a:gd name="connsiteY489" fmla="*/ 3766336 h 6858000"/>
              <a:gd name="connsiteX490" fmla="*/ 5291452 w 7467600"/>
              <a:gd name="connsiteY490" fmla="*/ 4076801 h 6858000"/>
              <a:gd name="connsiteX491" fmla="*/ 5434998 w 7467600"/>
              <a:gd name="connsiteY491" fmla="*/ 4254100 h 6858000"/>
              <a:gd name="connsiteX492" fmla="*/ 5351015 w 7467600"/>
              <a:gd name="connsiteY492" fmla="*/ 3760989 h 6858000"/>
              <a:gd name="connsiteX493" fmla="*/ 5413780 w 7467600"/>
              <a:gd name="connsiteY493" fmla="*/ 2966265 h 6858000"/>
              <a:gd name="connsiteX494" fmla="*/ 5425627 w 7467600"/>
              <a:gd name="connsiteY494" fmla="*/ 2954192 h 6858000"/>
              <a:gd name="connsiteX495" fmla="*/ 6604735 w 7467600"/>
              <a:gd name="connsiteY495" fmla="*/ 2041381 h 6858000"/>
              <a:gd name="connsiteX496" fmla="*/ 7204487 w 7467600"/>
              <a:gd name="connsiteY496" fmla="*/ 2742112 h 6858000"/>
              <a:gd name="connsiteX497" fmla="*/ 7131592 w 7467600"/>
              <a:gd name="connsiteY497" fmla="*/ 2672096 h 6858000"/>
              <a:gd name="connsiteX498" fmla="*/ 6996344 w 7467600"/>
              <a:gd name="connsiteY498" fmla="*/ 2518310 h 6858000"/>
              <a:gd name="connsiteX499" fmla="*/ 6735495 w 7467600"/>
              <a:gd name="connsiteY499" fmla="*/ 2196890 h 6858000"/>
              <a:gd name="connsiteX500" fmla="*/ 6721901 w 7467600"/>
              <a:gd name="connsiteY500" fmla="*/ 2179274 h 6858000"/>
              <a:gd name="connsiteX501" fmla="*/ 6604735 w 7467600"/>
              <a:gd name="connsiteY501" fmla="*/ 2041381 h 6858000"/>
              <a:gd name="connsiteX502" fmla="*/ 6591670 w 7467600"/>
              <a:gd name="connsiteY502" fmla="*/ 1988277 h 6858000"/>
              <a:gd name="connsiteX503" fmla="*/ 6747349 w 7467600"/>
              <a:gd name="connsiteY503" fmla="*/ 2160069 h 6858000"/>
              <a:gd name="connsiteX504" fmla="*/ 6760943 w 7467600"/>
              <a:gd name="connsiteY504" fmla="*/ 2177686 h 6858000"/>
              <a:gd name="connsiteX505" fmla="*/ 7021065 w 7467600"/>
              <a:gd name="connsiteY505" fmla="*/ 2498102 h 6858000"/>
              <a:gd name="connsiteX506" fmla="*/ 7155223 w 7467600"/>
              <a:gd name="connsiteY506" fmla="*/ 2650386 h 6858000"/>
              <a:gd name="connsiteX507" fmla="*/ 7203167 w 7467600"/>
              <a:gd name="connsiteY507" fmla="*/ 2697288 h 6858000"/>
              <a:gd name="connsiteX508" fmla="*/ 6937703 w 7467600"/>
              <a:gd name="connsiteY508" fmla="*/ 2321981 h 6858000"/>
              <a:gd name="connsiteX509" fmla="*/ 6591670 w 7467600"/>
              <a:gd name="connsiteY509" fmla="*/ 1988277 h 6858000"/>
              <a:gd name="connsiteX510" fmla="*/ 5798671 w 7467600"/>
              <a:gd name="connsiteY510" fmla="*/ 1981601 h 6858000"/>
              <a:gd name="connsiteX511" fmla="*/ 5754709 w 7467600"/>
              <a:gd name="connsiteY511" fmla="*/ 2071454 h 6858000"/>
              <a:gd name="connsiteX512" fmla="*/ 5763044 w 7467600"/>
              <a:gd name="connsiteY512" fmla="*/ 2842206 h 6858000"/>
              <a:gd name="connsiteX513" fmla="*/ 5764974 w 7467600"/>
              <a:gd name="connsiteY513" fmla="*/ 2799609 h 6858000"/>
              <a:gd name="connsiteX514" fmla="*/ 5767665 w 7467600"/>
              <a:gd name="connsiteY514" fmla="*/ 2666409 h 6858000"/>
              <a:gd name="connsiteX515" fmla="*/ 5763055 w 7467600"/>
              <a:gd name="connsiteY515" fmla="*/ 2579705 h 6858000"/>
              <a:gd name="connsiteX516" fmla="*/ 5758079 w 7467600"/>
              <a:gd name="connsiteY516" fmla="*/ 2492508 h 6858000"/>
              <a:gd name="connsiteX517" fmla="*/ 5779325 w 7467600"/>
              <a:gd name="connsiteY517" fmla="*/ 2197069 h 6858000"/>
              <a:gd name="connsiteX518" fmla="*/ 5798671 w 7467600"/>
              <a:gd name="connsiteY518" fmla="*/ 1981601 h 6858000"/>
              <a:gd name="connsiteX519" fmla="*/ 5829202 w 7467600"/>
              <a:gd name="connsiteY519" fmla="*/ 1971679 h 6858000"/>
              <a:gd name="connsiteX520" fmla="*/ 5809558 w 7467600"/>
              <a:gd name="connsiteY520" fmla="*/ 2198043 h 6858000"/>
              <a:gd name="connsiteX521" fmla="*/ 5788653 w 7467600"/>
              <a:gd name="connsiteY521" fmla="*/ 2489430 h 6858000"/>
              <a:gd name="connsiteX522" fmla="*/ 5793439 w 7467600"/>
              <a:gd name="connsiteY522" fmla="*/ 2575235 h 6858000"/>
              <a:gd name="connsiteX523" fmla="*/ 5796837 w 7467600"/>
              <a:gd name="connsiteY523" fmla="*/ 2637633 h 6858000"/>
              <a:gd name="connsiteX524" fmla="*/ 5818614 w 7467600"/>
              <a:gd name="connsiteY524" fmla="*/ 2473055 h 6858000"/>
              <a:gd name="connsiteX525" fmla="*/ 5829202 w 7467600"/>
              <a:gd name="connsiteY525" fmla="*/ 1971679 h 6858000"/>
              <a:gd name="connsiteX526" fmla="*/ 5911389 w 7467600"/>
              <a:gd name="connsiteY526" fmla="*/ 1898371 h 6858000"/>
              <a:gd name="connsiteX527" fmla="*/ 6237627 w 7467600"/>
              <a:gd name="connsiteY527" fmla="*/ 2231921 h 6858000"/>
              <a:gd name="connsiteX528" fmla="*/ 5911389 w 7467600"/>
              <a:gd name="connsiteY528" fmla="*/ 1898371 h 6858000"/>
              <a:gd name="connsiteX529" fmla="*/ 6944437 w 7467600"/>
              <a:gd name="connsiteY529" fmla="*/ 1575402 h 6858000"/>
              <a:gd name="connsiteX530" fmla="*/ 6304730 w 7467600"/>
              <a:gd name="connsiteY530" fmla="*/ 1766654 h 6858000"/>
              <a:gd name="connsiteX531" fmla="*/ 6944437 w 7467600"/>
              <a:gd name="connsiteY531" fmla="*/ 1575402 h 6858000"/>
              <a:gd name="connsiteX532" fmla="*/ 7019523 w 7467600"/>
              <a:gd name="connsiteY532" fmla="*/ 1519450 h 6858000"/>
              <a:gd name="connsiteX533" fmla="*/ 6298091 w 7467600"/>
              <a:gd name="connsiteY533" fmla="*/ 1737122 h 6858000"/>
              <a:gd name="connsiteX534" fmla="*/ 7019523 w 7467600"/>
              <a:gd name="connsiteY534" fmla="*/ 1519450 h 6858000"/>
              <a:gd name="connsiteX535" fmla="*/ 2399523 w 7467600"/>
              <a:gd name="connsiteY535" fmla="*/ 1428234 h 6858000"/>
              <a:gd name="connsiteX536" fmla="*/ 2224982 w 7467600"/>
              <a:gd name="connsiteY536" fmla="*/ 1826201 h 6858000"/>
              <a:gd name="connsiteX537" fmla="*/ 2096099 w 7467600"/>
              <a:gd name="connsiteY537" fmla="*/ 2345900 h 6858000"/>
              <a:gd name="connsiteX538" fmla="*/ 2283317 w 7467600"/>
              <a:gd name="connsiteY538" fmla="*/ 1796925 h 6858000"/>
              <a:gd name="connsiteX539" fmla="*/ 2399523 w 7467600"/>
              <a:gd name="connsiteY539" fmla="*/ 1428234 h 6858000"/>
              <a:gd name="connsiteX540" fmla="*/ 2448558 w 7467600"/>
              <a:gd name="connsiteY540" fmla="*/ 1373435 h 6858000"/>
              <a:gd name="connsiteX541" fmla="*/ 2312521 w 7467600"/>
              <a:gd name="connsiteY541" fmla="*/ 1806140 h 6858000"/>
              <a:gd name="connsiteX542" fmla="*/ 2127533 w 7467600"/>
              <a:gd name="connsiteY542" fmla="*/ 2348380 h 6858000"/>
              <a:gd name="connsiteX543" fmla="*/ 2358080 w 7467600"/>
              <a:gd name="connsiteY543" fmla="*/ 1866134 h 6858000"/>
              <a:gd name="connsiteX544" fmla="*/ 2407436 w 7467600"/>
              <a:gd name="connsiteY544" fmla="*/ 1651070 h 6858000"/>
              <a:gd name="connsiteX545" fmla="*/ 2448558 w 7467600"/>
              <a:gd name="connsiteY545" fmla="*/ 1373435 h 6858000"/>
              <a:gd name="connsiteX546" fmla="*/ 278707 w 7467600"/>
              <a:gd name="connsiteY546" fmla="*/ 1352270 h 6858000"/>
              <a:gd name="connsiteX547" fmla="*/ 321570 w 7467600"/>
              <a:gd name="connsiteY547" fmla="*/ 1861610 h 6858000"/>
              <a:gd name="connsiteX548" fmla="*/ 294281 w 7467600"/>
              <a:gd name="connsiteY548" fmla="*/ 1440658 h 6858000"/>
              <a:gd name="connsiteX549" fmla="*/ 278707 w 7467600"/>
              <a:gd name="connsiteY549" fmla="*/ 1352270 h 6858000"/>
              <a:gd name="connsiteX550" fmla="*/ 1423821 w 7467600"/>
              <a:gd name="connsiteY550" fmla="*/ 1351958 h 6858000"/>
              <a:gd name="connsiteX551" fmla="*/ 1638521 w 7467600"/>
              <a:gd name="connsiteY551" fmla="*/ 1908470 h 6858000"/>
              <a:gd name="connsiteX552" fmla="*/ 1754199 w 7467600"/>
              <a:gd name="connsiteY552" fmla="*/ 2149284 h 6858000"/>
              <a:gd name="connsiteX553" fmla="*/ 1908359 w 7467600"/>
              <a:gd name="connsiteY553" fmla="*/ 2364988 h 6858000"/>
              <a:gd name="connsiteX554" fmla="*/ 1647661 w 7467600"/>
              <a:gd name="connsiteY554" fmla="*/ 1825945 h 6858000"/>
              <a:gd name="connsiteX555" fmla="*/ 1423821 w 7467600"/>
              <a:gd name="connsiteY555" fmla="*/ 1351958 h 6858000"/>
              <a:gd name="connsiteX556" fmla="*/ 1431890 w 7467600"/>
              <a:gd name="connsiteY556" fmla="*/ 1306475 h 6858000"/>
              <a:gd name="connsiteX557" fmla="*/ 1507597 w 7467600"/>
              <a:gd name="connsiteY557" fmla="*/ 1446132 h 6858000"/>
              <a:gd name="connsiteX558" fmla="*/ 1674586 w 7467600"/>
              <a:gd name="connsiteY558" fmla="*/ 1813832 h 6858000"/>
              <a:gd name="connsiteX559" fmla="*/ 1815950 w 7467600"/>
              <a:gd name="connsiteY559" fmla="*/ 2128564 h 6858000"/>
              <a:gd name="connsiteX560" fmla="*/ 1984242 w 7467600"/>
              <a:gd name="connsiteY560" fmla="*/ 2430829 h 6858000"/>
              <a:gd name="connsiteX561" fmla="*/ 2014023 w 7467600"/>
              <a:gd name="connsiteY561" fmla="*/ 2450995 h 6858000"/>
              <a:gd name="connsiteX562" fmla="*/ 1747337 w 7467600"/>
              <a:gd name="connsiteY562" fmla="*/ 1855264 h 6858000"/>
              <a:gd name="connsiteX563" fmla="*/ 1533749 w 7467600"/>
              <a:gd name="connsiteY563" fmla="*/ 1478656 h 6858000"/>
              <a:gd name="connsiteX564" fmla="*/ 1431890 w 7467600"/>
              <a:gd name="connsiteY564" fmla="*/ 1306475 h 6858000"/>
              <a:gd name="connsiteX565" fmla="*/ 5052692 w 7467600"/>
              <a:gd name="connsiteY565" fmla="*/ 1292994 h 6858000"/>
              <a:gd name="connsiteX566" fmla="*/ 5200661 w 7467600"/>
              <a:gd name="connsiteY566" fmla="*/ 1635186 h 6858000"/>
              <a:gd name="connsiteX567" fmla="*/ 5297138 w 7467600"/>
              <a:gd name="connsiteY567" fmla="*/ 1906351 h 6858000"/>
              <a:gd name="connsiteX568" fmla="*/ 5052692 w 7467600"/>
              <a:gd name="connsiteY568" fmla="*/ 1292994 h 6858000"/>
              <a:gd name="connsiteX569" fmla="*/ 5009948 w 7467600"/>
              <a:gd name="connsiteY569" fmla="*/ 1273619 h 6858000"/>
              <a:gd name="connsiteX570" fmla="*/ 5121777 w 7467600"/>
              <a:gd name="connsiteY570" fmla="*/ 1654213 h 6858000"/>
              <a:gd name="connsiteX571" fmla="*/ 5293545 w 7467600"/>
              <a:gd name="connsiteY571" fmla="*/ 2072247 h 6858000"/>
              <a:gd name="connsiteX572" fmla="*/ 5294042 w 7467600"/>
              <a:gd name="connsiteY572" fmla="*/ 2065019 h 6858000"/>
              <a:gd name="connsiteX573" fmla="*/ 5171936 w 7467600"/>
              <a:gd name="connsiteY573" fmla="*/ 1647613 h 6858000"/>
              <a:gd name="connsiteX574" fmla="*/ 5009948 w 7467600"/>
              <a:gd name="connsiteY574" fmla="*/ 1273619 h 6858000"/>
              <a:gd name="connsiteX575" fmla="*/ 655236 w 7467600"/>
              <a:gd name="connsiteY575" fmla="*/ 1268632 h 6858000"/>
              <a:gd name="connsiteX576" fmla="*/ 839521 w 7467600"/>
              <a:gd name="connsiteY576" fmla="*/ 1685315 h 6858000"/>
              <a:gd name="connsiteX577" fmla="*/ 1109416 w 7467600"/>
              <a:gd name="connsiteY577" fmla="*/ 2061663 h 6858000"/>
              <a:gd name="connsiteX578" fmla="*/ 1298300 w 7467600"/>
              <a:gd name="connsiteY578" fmla="*/ 2247742 h 6858000"/>
              <a:gd name="connsiteX579" fmla="*/ 1125871 w 7467600"/>
              <a:gd name="connsiteY579" fmla="*/ 1989513 h 6858000"/>
              <a:gd name="connsiteX580" fmla="*/ 981574 w 7467600"/>
              <a:gd name="connsiteY580" fmla="*/ 1783157 h 6858000"/>
              <a:gd name="connsiteX581" fmla="*/ 922198 w 7467600"/>
              <a:gd name="connsiteY581" fmla="*/ 1677437 h 6858000"/>
              <a:gd name="connsiteX582" fmla="*/ 869293 w 7467600"/>
              <a:gd name="connsiteY582" fmla="*/ 1583214 h 6858000"/>
              <a:gd name="connsiteX583" fmla="*/ 751431 w 7467600"/>
              <a:gd name="connsiteY583" fmla="*/ 1405731 h 6858000"/>
              <a:gd name="connsiteX584" fmla="*/ 655236 w 7467600"/>
              <a:gd name="connsiteY584" fmla="*/ 1268632 h 6858000"/>
              <a:gd name="connsiteX585" fmla="*/ 6516292 w 7467600"/>
              <a:gd name="connsiteY585" fmla="*/ 1263064 h 6858000"/>
              <a:gd name="connsiteX586" fmla="*/ 5736320 w 7467600"/>
              <a:gd name="connsiteY586" fmla="*/ 1501803 h 6858000"/>
              <a:gd name="connsiteX587" fmla="*/ 6516292 w 7467600"/>
              <a:gd name="connsiteY587" fmla="*/ 1263064 h 6858000"/>
              <a:gd name="connsiteX588" fmla="*/ 291466 w 7467600"/>
              <a:gd name="connsiteY588" fmla="*/ 1250369 h 6858000"/>
              <a:gd name="connsiteX589" fmla="*/ 323180 w 7467600"/>
              <a:gd name="connsiteY589" fmla="*/ 1435283 h 6858000"/>
              <a:gd name="connsiteX590" fmla="*/ 349381 w 7467600"/>
              <a:gd name="connsiteY590" fmla="*/ 1875041 h 6858000"/>
              <a:gd name="connsiteX591" fmla="*/ 374363 w 7467600"/>
              <a:gd name="connsiteY591" fmla="*/ 1506494 h 6858000"/>
              <a:gd name="connsiteX592" fmla="*/ 302168 w 7467600"/>
              <a:gd name="connsiteY592" fmla="*/ 1274495 h 6858000"/>
              <a:gd name="connsiteX593" fmla="*/ 291466 w 7467600"/>
              <a:gd name="connsiteY593" fmla="*/ 1250369 h 6858000"/>
              <a:gd name="connsiteX594" fmla="*/ 678222 w 7467600"/>
              <a:gd name="connsiteY594" fmla="*/ 1248670 h 6858000"/>
              <a:gd name="connsiteX595" fmla="*/ 775536 w 7467600"/>
              <a:gd name="connsiteY595" fmla="*/ 1388015 h 6858000"/>
              <a:gd name="connsiteX596" fmla="*/ 894529 w 7467600"/>
              <a:gd name="connsiteY596" fmla="*/ 1567739 h 6858000"/>
              <a:gd name="connsiteX597" fmla="*/ 948000 w 7467600"/>
              <a:gd name="connsiteY597" fmla="*/ 1663088 h 6858000"/>
              <a:gd name="connsiteX598" fmla="*/ 1006812 w 7467600"/>
              <a:gd name="connsiteY598" fmla="*/ 1767683 h 6858000"/>
              <a:gd name="connsiteX599" fmla="*/ 1149133 w 7467600"/>
              <a:gd name="connsiteY599" fmla="*/ 1971513 h 6858000"/>
              <a:gd name="connsiteX600" fmla="*/ 1333952 w 7467600"/>
              <a:gd name="connsiteY600" fmla="*/ 2251620 h 6858000"/>
              <a:gd name="connsiteX601" fmla="*/ 1337329 w 7467600"/>
              <a:gd name="connsiteY601" fmla="*/ 2258350 h 6858000"/>
              <a:gd name="connsiteX602" fmla="*/ 1014726 w 7467600"/>
              <a:gd name="connsiteY602" fmla="*/ 1615556 h 6858000"/>
              <a:gd name="connsiteX603" fmla="*/ 678222 w 7467600"/>
              <a:gd name="connsiteY603" fmla="*/ 1248670 h 6858000"/>
              <a:gd name="connsiteX604" fmla="*/ 6691602 w 7467600"/>
              <a:gd name="connsiteY604" fmla="*/ 1140573 h 6858000"/>
              <a:gd name="connsiteX605" fmla="*/ 6571100 w 7467600"/>
              <a:gd name="connsiteY605" fmla="*/ 1183662 h 6858000"/>
              <a:gd name="connsiteX606" fmla="*/ 6241687 w 7467600"/>
              <a:gd name="connsiteY606" fmla="*/ 1257600 h 6858000"/>
              <a:gd name="connsiteX607" fmla="*/ 5693009 w 7467600"/>
              <a:gd name="connsiteY607" fmla="*/ 1478256 h 6858000"/>
              <a:gd name="connsiteX608" fmla="*/ 6548420 w 7467600"/>
              <a:gd name="connsiteY608" fmla="*/ 1214599 h 6858000"/>
              <a:gd name="connsiteX609" fmla="*/ 6605473 w 7467600"/>
              <a:gd name="connsiteY609" fmla="*/ 1184686 h 6858000"/>
              <a:gd name="connsiteX610" fmla="*/ 6691602 w 7467600"/>
              <a:gd name="connsiteY610" fmla="*/ 1140573 h 6858000"/>
              <a:gd name="connsiteX611" fmla="*/ 4002475 w 7467600"/>
              <a:gd name="connsiteY611" fmla="*/ 1037802 h 6858000"/>
              <a:gd name="connsiteX612" fmla="*/ 4000324 w 7467600"/>
              <a:gd name="connsiteY612" fmla="*/ 1039362 h 6858000"/>
              <a:gd name="connsiteX613" fmla="*/ 4002862 w 7467600"/>
              <a:gd name="connsiteY613" fmla="*/ 1042866 h 6858000"/>
              <a:gd name="connsiteX614" fmla="*/ 4002475 w 7467600"/>
              <a:gd name="connsiteY614" fmla="*/ 1037802 h 6858000"/>
              <a:gd name="connsiteX615" fmla="*/ 506322 w 7467600"/>
              <a:gd name="connsiteY615" fmla="*/ 1020997 h 6858000"/>
              <a:gd name="connsiteX616" fmla="*/ 533068 w 7467600"/>
              <a:gd name="connsiteY616" fmla="*/ 1029409 h 6858000"/>
              <a:gd name="connsiteX617" fmla="*/ 1232525 w 7467600"/>
              <a:gd name="connsiteY617" fmla="*/ 1804675 h 6858000"/>
              <a:gd name="connsiteX618" fmla="*/ 1388858 w 7467600"/>
              <a:gd name="connsiteY618" fmla="*/ 2368011 h 6858000"/>
              <a:gd name="connsiteX619" fmla="*/ 1384098 w 7467600"/>
              <a:gd name="connsiteY619" fmla="*/ 2378125 h 6858000"/>
              <a:gd name="connsiteX620" fmla="*/ 1425393 w 7467600"/>
              <a:gd name="connsiteY620" fmla="*/ 2589124 h 6858000"/>
              <a:gd name="connsiteX621" fmla="*/ 1424001 w 7467600"/>
              <a:gd name="connsiteY621" fmla="*/ 2597541 h 6858000"/>
              <a:gd name="connsiteX622" fmla="*/ 2152729 w 7467600"/>
              <a:gd name="connsiteY622" fmla="*/ 2864487 h 6858000"/>
              <a:gd name="connsiteX623" fmla="*/ 2020609 w 7467600"/>
              <a:gd name="connsiteY623" fmla="*/ 2539671 h 6858000"/>
              <a:gd name="connsiteX624" fmla="*/ 2018920 w 7467600"/>
              <a:gd name="connsiteY624" fmla="*/ 2536309 h 6858000"/>
              <a:gd name="connsiteX625" fmla="*/ 1342441 w 7467600"/>
              <a:gd name="connsiteY625" fmla="*/ 1173017 h 6858000"/>
              <a:gd name="connsiteX626" fmla="*/ 1367925 w 7467600"/>
              <a:gd name="connsiteY626" fmla="*/ 1135648 h 6858000"/>
              <a:gd name="connsiteX627" fmla="*/ 1771401 w 7467600"/>
              <a:gd name="connsiteY627" fmla="*/ 1806673 h 6858000"/>
              <a:gd name="connsiteX628" fmla="*/ 1972385 w 7467600"/>
              <a:gd name="connsiteY628" fmla="*/ 2198735 h 6858000"/>
              <a:gd name="connsiteX629" fmla="*/ 2040892 w 7467600"/>
              <a:gd name="connsiteY629" fmla="*/ 2405205 h 6858000"/>
              <a:gd name="connsiteX630" fmla="*/ 2131689 w 7467600"/>
              <a:gd name="connsiteY630" fmla="*/ 1936926 h 6858000"/>
              <a:gd name="connsiteX631" fmla="*/ 2454820 w 7467600"/>
              <a:gd name="connsiteY631" fmla="*/ 1248808 h 6858000"/>
              <a:gd name="connsiteX632" fmla="*/ 2492512 w 7467600"/>
              <a:gd name="connsiteY632" fmla="*/ 1302920 h 6858000"/>
              <a:gd name="connsiteX633" fmla="*/ 2081216 w 7467600"/>
              <a:gd name="connsiteY633" fmla="*/ 2527513 h 6858000"/>
              <a:gd name="connsiteX634" fmla="*/ 2081211 w 7467600"/>
              <a:gd name="connsiteY634" fmla="*/ 2528916 h 6858000"/>
              <a:gd name="connsiteX635" fmla="*/ 2199067 w 7467600"/>
              <a:gd name="connsiteY635" fmla="*/ 2884061 h 6858000"/>
              <a:gd name="connsiteX636" fmla="*/ 3192586 w 7467600"/>
              <a:gd name="connsiteY636" fmla="*/ 3411496 h 6858000"/>
              <a:gd name="connsiteX637" fmla="*/ 3182620 w 7467600"/>
              <a:gd name="connsiteY637" fmla="*/ 3483279 h 6858000"/>
              <a:gd name="connsiteX638" fmla="*/ 2435119 w 7467600"/>
              <a:gd name="connsiteY638" fmla="*/ 3080173 h 6858000"/>
              <a:gd name="connsiteX639" fmla="*/ 2410152 w 7467600"/>
              <a:gd name="connsiteY639" fmla="*/ 3063751 h 6858000"/>
              <a:gd name="connsiteX640" fmla="*/ 2408099 w 7467600"/>
              <a:gd name="connsiteY640" fmla="*/ 3064403 h 6858000"/>
              <a:gd name="connsiteX641" fmla="*/ 2407218 w 7467600"/>
              <a:gd name="connsiteY641" fmla="*/ 3070324 h 6858000"/>
              <a:gd name="connsiteX642" fmla="*/ 2380138 w 7467600"/>
              <a:gd name="connsiteY642" fmla="*/ 3099341 h 6858000"/>
              <a:gd name="connsiteX643" fmla="*/ 1765923 w 7467600"/>
              <a:gd name="connsiteY643" fmla="*/ 3581043 h 6858000"/>
              <a:gd name="connsiteX644" fmla="*/ 1702258 w 7467600"/>
              <a:gd name="connsiteY644" fmla="*/ 3612286 h 6858000"/>
              <a:gd name="connsiteX645" fmla="*/ 1538370 w 7467600"/>
              <a:gd name="connsiteY645" fmla="*/ 3811804 h 6858000"/>
              <a:gd name="connsiteX646" fmla="*/ 542867 w 7467600"/>
              <a:gd name="connsiteY646" fmla="*/ 4944092 h 6858000"/>
              <a:gd name="connsiteX647" fmla="*/ 515800 w 7467600"/>
              <a:gd name="connsiteY647" fmla="*/ 4862180 h 6858000"/>
              <a:gd name="connsiteX648" fmla="*/ 909145 w 7467600"/>
              <a:gd name="connsiteY648" fmla="*/ 4199225 h 6858000"/>
              <a:gd name="connsiteX649" fmla="*/ 1214067 w 7467600"/>
              <a:gd name="connsiteY649" fmla="*/ 3908561 h 6858000"/>
              <a:gd name="connsiteX650" fmla="*/ 640967 w 7467600"/>
              <a:gd name="connsiteY650" fmla="*/ 4105601 h 6858000"/>
              <a:gd name="connsiteX651" fmla="*/ 112563 w 7467600"/>
              <a:gd name="connsiteY651" fmla="*/ 4396952 h 6858000"/>
              <a:gd name="connsiteX652" fmla="*/ 0 w 7467600"/>
              <a:gd name="connsiteY652" fmla="*/ 4466006 h 6858000"/>
              <a:gd name="connsiteX653" fmla="*/ 0 w 7467600"/>
              <a:gd name="connsiteY653" fmla="*/ 4233763 h 6858000"/>
              <a:gd name="connsiteX654" fmla="*/ 36881 w 7467600"/>
              <a:gd name="connsiteY654" fmla="*/ 4200118 h 6858000"/>
              <a:gd name="connsiteX655" fmla="*/ 910534 w 7467600"/>
              <a:gd name="connsiteY655" fmla="*/ 3629753 h 6858000"/>
              <a:gd name="connsiteX656" fmla="*/ 1578717 w 7467600"/>
              <a:gd name="connsiteY656" fmla="*/ 3575982 h 6858000"/>
              <a:gd name="connsiteX657" fmla="*/ 2338780 w 7467600"/>
              <a:gd name="connsiteY657" fmla="*/ 3033725 h 6858000"/>
              <a:gd name="connsiteX658" fmla="*/ 1807991 w 7467600"/>
              <a:gd name="connsiteY658" fmla="*/ 2807184 h 6858000"/>
              <a:gd name="connsiteX659" fmla="*/ 1416358 w 7467600"/>
              <a:gd name="connsiteY659" fmla="*/ 3112571 h 6858000"/>
              <a:gd name="connsiteX660" fmla="*/ 939066 w 7467600"/>
              <a:gd name="connsiteY660" fmla="*/ 3378798 h 6858000"/>
              <a:gd name="connsiteX661" fmla="*/ 115099 w 7467600"/>
              <a:gd name="connsiteY661" fmla="*/ 3607650 h 6858000"/>
              <a:gd name="connsiteX662" fmla="*/ 97284 w 7467600"/>
              <a:gd name="connsiteY662" fmla="*/ 3520393 h 6858000"/>
              <a:gd name="connsiteX663" fmla="*/ 922050 w 7467600"/>
              <a:gd name="connsiteY663" fmla="*/ 3074867 h 6858000"/>
              <a:gd name="connsiteX664" fmla="*/ 1405265 w 7467600"/>
              <a:gd name="connsiteY664" fmla="*/ 3016319 h 6858000"/>
              <a:gd name="connsiteX665" fmla="*/ 1407512 w 7467600"/>
              <a:gd name="connsiteY665" fmla="*/ 3018001 h 6858000"/>
              <a:gd name="connsiteX666" fmla="*/ 1726266 w 7467600"/>
              <a:gd name="connsiteY666" fmla="*/ 2777274 h 6858000"/>
              <a:gd name="connsiteX667" fmla="*/ 625390 w 7467600"/>
              <a:gd name="connsiteY667" fmla="*/ 2514541 h 6858000"/>
              <a:gd name="connsiteX668" fmla="*/ 619799 w 7467600"/>
              <a:gd name="connsiteY668" fmla="*/ 2527180 h 6858000"/>
              <a:gd name="connsiteX669" fmla="*/ 310030 w 7467600"/>
              <a:gd name="connsiteY669" fmla="*/ 2771818 h 6858000"/>
              <a:gd name="connsiteX670" fmla="*/ 173877 w 7467600"/>
              <a:gd name="connsiteY670" fmla="*/ 2937056 h 6858000"/>
              <a:gd name="connsiteX671" fmla="*/ 77889 w 7467600"/>
              <a:gd name="connsiteY671" fmla="*/ 3138440 h 6858000"/>
              <a:gd name="connsiteX672" fmla="*/ 0 w 7467600"/>
              <a:gd name="connsiteY672" fmla="*/ 3271395 h 6858000"/>
              <a:gd name="connsiteX673" fmla="*/ 0 w 7467600"/>
              <a:gd name="connsiteY673" fmla="*/ 3153002 h 6858000"/>
              <a:gd name="connsiteX674" fmla="*/ 2386 w 7467600"/>
              <a:gd name="connsiteY674" fmla="*/ 3149203 h 6858000"/>
              <a:gd name="connsiteX675" fmla="*/ 89753 w 7467600"/>
              <a:gd name="connsiteY675" fmla="*/ 2987702 h 6858000"/>
              <a:gd name="connsiteX676" fmla="*/ 76869 w 7467600"/>
              <a:gd name="connsiteY676" fmla="*/ 3005404 h 6858000"/>
              <a:gd name="connsiteX677" fmla="*/ 32049 w 7467600"/>
              <a:gd name="connsiteY677" fmla="*/ 3065814 h 6858000"/>
              <a:gd name="connsiteX678" fmla="*/ 0 w 7467600"/>
              <a:gd name="connsiteY678" fmla="*/ 3108744 h 6858000"/>
              <a:gd name="connsiteX679" fmla="*/ 0 w 7467600"/>
              <a:gd name="connsiteY679" fmla="*/ 3058059 h 6858000"/>
              <a:gd name="connsiteX680" fmla="*/ 7610 w 7467600"/>
              <a:gd name="connsiteY680" fmla="*/ 3047889 h 6858000"/>
              <a:gd name="connsiteX681" fmla="*/ 52419 w 7467600"/>
              <a:gd name="connsiteY681" fmla="*/ 2987479 h 6858000"/>
              <a:gd name="connsiteX682" fmla="*/ 59142 w 7467600"/>
              <a:gd name="connsiteY682" fmla="*/ 2978488 h 6858000"/>
              <a:gd name="connsiteX683" fmla="*/ 0 w 7467600"/>
              <a:gd name="connsiteY683" fmla="*/ 3015334 h 6858000"/>
              <a:gd name="connsiteX684" fmla="*/ 0 w 7467600"/>
              <a:gd name="connsiteY684" fmla="*/ 2914286 h 6858000"/>
              <a:gd name="connsiteX685" fmla="*/ 36383 w 7467600"/>
              <a:gd name="connsiteY685" fmla="*/ 2901128 h 6858000"/>
              <a:gd name="connsiteX686" fmla="*/ 156329 w 7467600"/>
              <a:gd name="connsiteY686" fmla="*/ 2840533 h 6858000"/>
              <a:gd name="connsiteX687" fmla="*/ 358355 w 7467600"/>
              <a:gd name="connsiteY687" fmla="*/ 2620471 h 6858000"/>
              <a:gd name="connsiteX688" fmla="*/ 510577 w 7467600"/>
              <a:gd name="connsiteY688" fmla="*/ 2501244 h 6858000"/>
              <a:gd name="connsiteX689" fmla="*/ 211967 w 7467600"/>
              <a:gd name="connsiteY689" fmla="*/ 2479171 h 6858000"/>
              <a:gd name="connsiteX690" fmla="*/ 0 w 7467600"/>
              <a:gd name="connsiteY690" fmla="*/ 2476398 h 6858000"/>
              <a:gd name="connsiteX691" fmla="*/ 0 w 7467600"/>
              <a:gd name="connsiteY691" fmla="*/ 2389189 h 6858000"/>
              <a:gd name="connsiteX692" fmla="*/ 103062 w 7467600"/>
              <a:gd name="connsiteY692" fmla="*/ 2389518 h 6858000"/>
              <a:gd name="connsiteX693" fmla="*/ 510734 w 7467600"/>
              <a:gd name="connsiteY693" fmla="*/ 2416201 h 6858000"/>
              <a:gd name="connsiteX694" fmla="*/ 279257 w 7467600"/>
              <a:gd name="connsiteY694" fmla="*/ 2092102 h 6858000"/>
              <a:gd name="connsiteX695" fmla="*/ 65265 w 7467600"/>
              <a:gd name="connsiteY695" fmla="*/ 2006049 h 6858000"/>
              <a:gd name="connsiteX696" fmla="*/ 0 w 7467600"/>
              <a:gd name="connsiteY696" fmla="*/ 1982532 h 6858000"/>
              <a:gd name="connsiteX697" fmla="*/ 0 w 7467600"/>
              <a:gd name="connsiteY697" fmla="*/ 1912789 h 6858000"/>
              <a:gd name="connsiteX698" fmla="*/ 97460 w 7467600"/>
              <a:gd name="connsiteY698" fmla="*/ 1953725 h 6858000"/>
              <a:gd name="connsiteX699" fmla="*/ 221272 w 7467600"/>
              <a:gd name="connsiteY699" fmla="*/ 1980766 h 6858000"/>
              <a:gd name="connsiteX700" fmla="*/ 116765 w 7467600"/>
              <a:gd name="connsiteY700" fmla="*/ 1911033 h 6858000"/>
              <a:gd name="connsiteX701" fmla="*/ 16405 w 7467600"/>
              <a:gd name="connsiteY701" fmla="*/ 1803412 h 6858000"/>
              <a:gd name="connsiteX702" fmla="*/ 0 w 7467600"/>
              <a:gd name="connsiteY702" fmla="*/ 1784777 h 6858000"/>
              <a:gd name="connsiteX703" fmla="*/ 0 w 7467600"/>
              <a:gd name="connsiteY703" fmla="*/ 1740082 h 6858000"/>
              <a:gd name="connsiteX704" fmla="*/ 39394 w 7467600"/>
              <a:gd name="connsiteY704" fmla="*/ 1784856 h 6858000"/>
              <a:gd name="connsiteX705" fmla="*/ 135813 w 7467600"/>
              <a:gd name="connsiteY705" fmla="*/ 1888838 h 6858000"/>
              <a:gd name="connsiteX706" fmla="*/ 242575 w 7467600"/>
              <a:gd name="connsiteY706" fmla="*/ 1958841 h 6858000"/>
              <a:gd name="connsiteX707" fmla="*/ 82197 w 7467600"/>
              <a:gd name="connsiteY707" fmla="*/ 1754826 h 6858000"/>
              <a:gd name="connsiteX708" fmla="*/ 0 w 7467600"/>
              <a:gd name="connsiteY708" fmla="*/ 1679650 h 6858000"/>
              <a:gd name="connsiteX709" fmla="*/ 0 w 7467600"/>
              <a:gd name="connsiteY709" fmla="*/ 1602463 h 6858000"/>
              <a:gd name="connsiteX710" fmla="*/ 84689 w 7467600"/>
              <a:gd name="connsiteY710" fmla="*/ 1677442 h 6858000"/>
              <a:gd name="connsiteX711" fmla="*/ 298437 w 7467600"/>
              <a:gd name="connsiteY711" fmla="*/ 1968019 h 6858000"/>
              <a:gd name="connsiteX712" fmla="*/ 227269 w 7467600"/>
              <a:gd name="connsiteY712" fmla="*/ 1114064 h 6858000"/>
              <a:gd name="connsiteX713" fmla="*/ 248003 w 7467600"/>
              <a:gd name="connsiteY713" fmla="*/ 1089613 h 6858000"/>
              <a:gd name="connsiteX714" fmla="*/ 427020 w 7467600"/>
              <a:gd name="connsiteY714" fmla="*/ 1619803 h 6858000"/>
              <a:gd name="connsiteX715" fmla="*/ 340345 w 7467600"/>
              <a:gd name="connsiteY715" fmla="*/ 2027739 h 6858000"/>
              <a:gd name="connsiteX716" fmla="*/ 360865 w 7467600"/>
              <a:gd name="connsiteY716" fmla="*/ 2044827 h 6858000"/>
              <a:gd name="connsiteX717" fmla="*/ 560414 w 7467600"/>
              <a:gd name="connsiteY717" fmla="*/ 2421457 h 6858000"/>
              <a:gd name="connsiteX718" fmla="*/ 1359703 w 7467600"/>
              <a:gd name="connsiteY718" fmla="*/ 2578554 h 6858000"/>
              <a:gd name="connsiteX719" fmla="*/ 1359422 w 7467600"/>
              <a:gd name="connsiteY719" fmla="*/ 2577994 h 6858000"/>
              <a:gd name="connsiteX720" fmla="*/ 828701 w 7467600"/>
              <a:gd name="connsiteY720" fmla="*/ 1839520 h 6858000"/>
              <a:gd name="connsiteX721" fmla="*/ 494427 w 7467600"/>
              <a:gd name="connsiteY721" fmla="*/ 1092333 h 6858000"/>
              <a:gd name="connsiteX722" fmla="*/ 506322 w 7467600"/>
              <a:gd name="connsiteY722" fmla="*/ 1020997 h 6858000"/>
              <a:gd name="connsiteX723" fmla="*/ 4570198 w 7467600"/>
              <a:gd name="connsiteY723" fmla="*/ 978081 h 6858000"/>
              <a:gd name="connsiteX724" fmla="*/ 4523691 w 7467600"/>
              <a:gd name="connsiteY724" fmla="*/ 1127776 h 6858000"/>
              <a:gd name="connsiteX725" fmla="*/ 4509875 w 7467600"/>
              <a:gd name="connsiteY725" fmla="*/ 1167552 h 6858000"/>
              <a:gd name="connsiteX726" fmla="*/ 4478168 w 7467600"/>
              <a:gd name="connsiteY726" fmla="*/ 1260735 h 6858000"/>
              <a:gd name="connsiteX727" fmla="*/ 4409309 w 7467600"/>
              <a:gd name="connsiteY727" fmla="*/ 1666996 h 6858000"/>
              <a:gd name="connsiteX728" fmla="*/ 4370031 w 7467600"/>
              <a:gd name="connsiteY728" fmla="*/ 1955666 h 6858000"/>
              <a:gd name="connsiteX729" fmla="*/ 4570198 w 7467600"/>
              <a:gd name="connsiteY729" fmla="*/ 978081 h 6858000"/>
              <a:gd name="connsiteX730" fmla="*/ 4557898 w 7467600"/>
              <a:gd name="connsiteY730" fmla="*/ 900011 h 6858000"/>
              <a:gd name="connsiteX731" fmla="*/ 4344840 w 7467600"/>
              <a:gd name="connsiteY731" fmla="*/ 1922038 h 6858000"/>
              <a:gd name="connsiteX732" fmla="*/ 4378710 w 7467600"/>
              <a:gd name="connsiteY732" fmla="*/ 1665516 h 6858000"/>
              <a:gd name="connsiteX733" fmla="*/ 4448798 w 7467600"/>
              <a:gd name="connsiteY733" fmla="*/ 1253024 h 6858000"/>
              <a:gd name="connsiteX734" fmla="*/ 4480315 w 7467600"/>
              <a:gd name="connsiteY734" fmla="*/ 1158454 h 6858000"/>
              <a:gd name="connsiteX735" fmla="*/ 4494133 w 7467600"/>
              <a:gd name="connsiteY735" fmla="*/ 1118676 h 6858000"/>
              <a:gd name="connsiteX736" fmla="*/ 4557898 w 7467600"/>
              <a:gd name="connsiteY736" fmla="*/ 900011 h 6858000"/>
              <a:gd name="connsiteX737" fmla="*/ 5870151 w 7467600"/>
              <a:gd name="connsiteY737" fmla="*/ 898890 h 6858000"/>
              <a:gd name="connsiteX738" fmla="*/ 5861335 w 7467600"/>
              <a:gd name="connsiteY738" fmla="*/ 899177 h 6858000"/>
              <a:gd name="connsiteX739" fmla="*/ 5843702 w 7467600"/>
              <a:gd name="connsiteY739" fmla="*/ 899748 h 6858000"/>
              <a:gd name="connsiteX740" fmla="*/ 5651107 w 7467600"/>
              <a:gd name="connsiteY740" fmla="*/ 920306 h 6858000"/>
              <a:gd name="connsiteX741" fmla="*/ 5459407 w 7467600"/>
              <a:gd name="connsiteY741" fmla="*/ 940975 h 6858000"/>
              <a:gd name="connsiteX742" fmla="*/ 5374846 w 7467600"/>
              <a:gd name="connsiteY742" fmla="*/ 941988 h 6858000"/>
              <a:gd name="connsiteX743" fmla="*/ 5256105 w 7467600"/>
              <a:gd name="connsiteY743" fmla="*/ 945632 h 6858000"/>
              <a:gd name="connsiteX744" fmla="*/ 5107071 w 7467600"/>
              <a:gd name="connsiteY744" fmla="*/ 969720 h 6858000"/>
              <a:gd name="connsiteX745" fmla="*/ 4998681 w 7467600"/>
              <a:gd name="connsiteY745" fmla="*/ 988771 h 6858000"/>
              <a:gd name="connsiteX746" fmla="*/ 5870151 w 7467600"/>
              <a:gd name="connsiteY746" fmla="*/ 898890 h 6858000"/>
              <a:gd name="connsiteX747" fmla="*/ 5504425 w 7467600"/>
              <a:gd name="connsiteY747" fmla="*/ 848067 h 6858000"/>
              <a:gd name="connsiteX748" fmla="*/ 4968849 w 7467600"/>
              <a:gd name="connsiteY748" fmla="*/ 962318 h 6858000"/>
              <a:gd name="connsiteX749" fmla="*/ 5104039 w 7467600"/>
              <a:gd name="connsiteY749" fmla="*/ 940634 h 6858000"/>
              <a:gd name="connsiteX750" fmla="*/ 5256311 w 7467600"/>
              <a:gd name="connsiteY750" fmla="*/ 916490 h 6858000"/>
              <a:gd name="connsiteX751" fmla="*/ 5377381 w 7467600"/>
              <a:gd name="connsiteY751" fmla="*/ 912671 h 6858000"/>
              <a:gd name="connsiteX752" fmla="*/ 5460148 w 7467600"/>
              <a:gd name="connsiteY752" fmla="*/ 911442 h 6858000"/>
              <a:gd name="connsiteX753" fmla="*/ 5648971 w 7467600"/>
              <a:gd name="connsiteY753" fmla="*/ 891331 h 6858000"/>
              <a:gd name="connsiteX754" fmla="*/ 5844807 w 7467600"/>
              <a:gd name="connsiteY754" fmla="*/ 870718 h 6858000"/>
              <a:gd name="connsiteX755" fmla="*/ 5862975 w 7467600"/>
              <a:gd name="connsiteY755" fmla="*/ 869756 h 6858000"/>
              <a:gd name="connsiteX756" fmla="*/ 5920887 w 7467600"/>
              <a:gd name="connsiteY756" fmla="*/ 865929 h 6858000"/>
              <a:gd name="connsiteX757" fmla="*/ 5504425 w 7467600"/>
              <a:gd name="connsiteY757" fmla="*/ 848067 h 6858000"/>
              <a:gd name="connsiteX758" fmla="*/ 3607114 w 7467600"/>
              <a:gd name="connsiteY758" fmla="*/ 467441 h 6858000"/>
              <a:gd name="connsiteX759" fmla="*/ 3296242 w 7467600"/>
              <a:gd name="connsiteY759" fmla="*/ 807991 h 6858000"/>
              <a:gd name="connsiteX760" fmla="*/ 3174674 w 7467600"/>
              <a:gd name="connsiteY760" fmla="*/ 919759 h 6858000"/>
              <a:gd name="connsiteX761" fmla="*/ 3042978 w 7467600"/>
              <a:gd name="connsiteY761" fmla="*/ 1054894 h 6858000"/>
              <a:gd name="connsiteX762" fmla="*/ 2968914 w 7467600"/>
              <a:gd name="connsiteY762" fmla="*/ 1133756 h 6858000"/>
              <a:gd name="connsiteX763" fmla="*/ 3103823 w 7467600"/>
              <a:gd name="connsiteY763" fmla="*/ 1026814 h 6858000"/>
              <a:gd name="connsiteX764" fmla="*/ 3607114 w 7467600"/>
              <a:gd name="connsiteY764" fmla="*/ 467441 h 6858000"/>
              <a:gd name="connsiteX765" fmla="*/ 3744487 w 7467600"/>
              <a:gd name="connsiteY765" fmla="*/ 383136 h 6858000"/>
              <a:gd name="connsiteX766" fmla="*/ 3970213 w 7467600"/>
              <a:gd name="connsiteY766" fmla="*/ 995559 h 6858000"/>
              <a:gd name="connsiteX767" fmla="*/ 3744487 w 7467600"/>
              <a:gd name="connsiteY767" fmla="*/ 383136 h 6858000"/>
              <a:gd name="connsiteX768" fmla="*/ 3624562 w 7467600"/>
              <a:gd name="connsiteY768" fmla="*/ 367041 h 6858000"/>
              <a:gd name="connsiteX769" fmla="*/ 3489712 w 7467600"/>
              <a:gd name="connsiteY769" fmla="*/ 485386 h 6858000"/>
              <a:gd name="connsiteX770" fmla="*/ 3182994 w 7467600"/>
              <a:gd name="connsiteY770" fmla="*/ 828265 h 6858000"/>
              <a:gd name="connsiteX771" fmla="*/ 2892114 w 7467600"/>
              <a:gd name="connsiteY771" fmla="*/ 1172635 h 6858000"/>
              <a:gd name="connsiteX772" fmla="*/ 3021459 w 7467600"/>
              <a:gd name="connsiteY772" fmla="*/ 1035385 h 6858000"/>
              <a:gd name="connsiteX773" fmla="*/ 3153873 w 7467600"/>
              <a:gd name="connsiteY773" fmla="*/ 898971 h 6858000"/>
              <a:gd name="connsiteX774" fmla="*/ 3276511 w 7467600"/>
              <a:gd name="connsiteY774" fmla="*/ 786423 h 6858000"/>
              <a:gd name="connsiteX775" fmla="*/ 3584154 w 7467600"/>
              <a:gd name="connsiteY775" fmla="*/ 448218 h 6858000"/>
              <a:gd name="connsiteX776" fmla="*/ 3624562 w 7467600"/>
              <a:gd name="connsiteY776" fmla="*/ 367041 h 6858000"/>
              <a:gd name="connsiteX777" fmla="*/ 3766672 w 7467600"/>
              <a:gd name="connsiteY777" fmla="*/ 359429 h 6858000"/>
              <a:gd name="connsiteX778" fmla="*/ 3996338 w 7467600"/>
              <a:gd name="connsiteY778" fmla="*/ 968237 h 6858000"/>
              <a:gd name="connsiteX779" fmla="*/ 3766672 w 7467600"/>
              <a:gd name="connsiteY779" fmla="*/ 359429 h 6858000"/>
              <a:gd name="connsiteX780" fmla="*/ 5805386 w 7467600"/>
              <a:gd name="connsiteY780" fmla="*/ 239240 h 6858000"/>
              <a:gd name="connsiteX781" fmla="*/ 5736947 w 7467600"/>
              <a:gd name="connsiteY781" fmla="*/ 261367 h 6858000"/>
              <a:gd name="connsiteX782" fmla="*/ 5427012 w 7467600"/>
              <a:gd name="connsiteY782" fmla="*/ 311272 h 6858000"/>
              <a:gd name="connsiteX783" fmla="*/ 5147818 w 7467600"/>
              <a:gd name="connsiteY783" fmla="*/ 322112 h 6858000"/>
              <a:gd name="connsiteX784" fmla="*/ 5060854 w 7467600"/>
              <a:gd name="connsiteY784" fmla="*/ 311882 h 6858000"/>
              <a:gd name="connsiteX785" fmla="*/ 4945989 w 7467600"/>
              <a:gd name="connsiteY785" fmla="*/ 300516 h 6858000"/>
              <a:gd name="connsiteX786" fmla="*/ 5410479 w 7467600"/>
              <a:gd name="connsiteY786" fmla="*/ 348434 h 6858000"/>
              <a:gd name="connsiteX787" fmla="*/ 5805386 w 7467600"/>
              <a:gd name="connsiteY787" fmla="*/ 239240 h 6858000"/>
              <a:gd name="connsiteX788" fmla="*/ 5905192 w 7467600"/>
              <a:gd name="connsiteY788" fmla="*/ 163079 h 6858000"/>
              <a:gd name="connsiteX789" fmla="*/ 5865655 w 7467600"/>
              <a:gd name="connsiteY789" fmla="*/ 171901 h 6858000"/>
              <a:gd name="connsiteX790" fmla="*/ 5259740 w 7467600"/>
              <a:gd name="connsiteY790" fmla="*/ 257013 h 6858000"/>
              <a:gd name="connsiteX791" fmla="*/ 5208466 w 7467600"/>
              <a:gd name="connsiteY791" fmla="*/ 257550 h 6858000"/>
              <a:gd name="connsiteX792" fmla="*/ 4980204 w 7467600"/>
              <a:gd name="connsiteY792" fmla="*/ 271903 h 6858000"/>
              <a:gd name="connsiteX793" fmla="*/ 5068068 w 7467600"/>
              <a:gd name="connsiteY793" fmla="*/ 282244 h 6858000"/>
              <a:gd name="connsiteX794" fmla="*/ 5153231 w 7467600"/>
              <a:gd name="connsiteY794" fmla="*/ 292240 h 6858000"/>
              <a:gd name="connsiteX795" fmla="*/ 5426491 w 7467600"/>
              <a:gd name="connsiteY795" fmla="*/ 281128 h 6858000"/>
              <a:gd name="connsiteX796" fmla="*/ 5731212 w 7467600"/>
              <a:gd name="connsiteY796" fmla="*/ 231951 h 6858000"/>
              <a:gd name="connsiteX797" fmla="*/ 5905192 w 7467600"/>
              <a:gd name="connsiteY797" fmla="*/ 163079 h 6858000"/>
              <a:gd name="connsiteX798" fmla="*/ 5944437 w 7467600"/>
              <a:gd name="connsiteY798" fmla="*/ 113829 h 6858000"/>
              <a:gd name="connsiteX799" fmla="*/ 5825032 w 7467600"/>
              <a:gd name="connsiteY799" fmla="*/ 146405 h 6858000"/>
              <a:gd name="connsiteX800" fmla="*/ 4955599 w 7467600"/>
              <a:gd name="connsiteY800" fmla="*/ 247008 h 6858000"/>
              <a:gd name="connsiteX801" fmla="*/ 5210104 w 7467600"/>
              <a:gd name="connsiteY801" fmla="*/ 228123 h 6858000"/>
              <a:gd name="connsiteX802" fmla="*/ 5261015 w 7467600"/>
              <a:gd name="connsiteY802" fmla="*/ 227087 h 6858000"/>
              <a:gd name="connsiteX803" fmla="*/ 5861181 w 7467600"/>
              <a:gd name="connsiteY803" fmla="*/ 143093 h 6858000"/>
              <a:gd name="connsiteX804" fmla="*/ 5961252 w 7467600"/>
              <a:gd name="connsiteY804" fmla="*/ 114820 h 6858000"/>
              <a:gd name="connsiteX805" fmla="*/ 5944437 w 7467600"/>
              <a:gd name="connsiteY805" fmla="*/ 113829 h 6858000"/>
              <a:gd name="connsiteX806" fmla="*/ 3882765 w 7467600"/>
              <a:gd name="connsiteY806" fmla="*/ 0 h 6858000"/>
              <a:gd name="connsiteX807" fmla="*/ 3995099 w 7467600"/>
              <a:gd name="connsiteY807" fmla="*/ 0 h 6858000"/>
              <a:gd name="connsiteX808" fmla="*/ 4163818 w 7467600"/>
              <a:gd name="connsiteY808" fmla="*/ 234104 h 6858000"/>
              <a:gd name="connsiteX809" fmla="*/ 4172099 w 7467600"/>
              <a:gd name="connsiteY809" fmla="*/ 234207 h 6858000"/>
              <a:gd name="connsiteX810" fmla="*/ 4784282 w 7467600"/>
              <a:gd name="connsiteY810" fmla="*/ 276561 h 6858000"/>
              <a:gd name="connsiteX811" fmla="*/ 4801687 w 7467600"/>
              <a:gd name="connsiteY811" fmla="*/ 267764 h 6858000"/>
              <a:gd name="connsiteX812" fmla="*/ 6082788 w 7467600"/>
              <a:gd name="connsiteY812" fmla="*/ 64119 h 6858000"/>
              <a:gd name="connsiteX813" fmla="*/ 6099442 w 7467600"/>
              <a:gd name="connsiteY813" fmla="*/ 82568 h 6858000"/>
              <a:gd name="connsiteX814" fmla="*/ 4804137 w 7467600"/>
              <a:gd name="connsiteY814" fmla="*/ 320931 h 6858000"/>
              <a:gd name="connsiteX815" fmla="*/ 4227047 w 7467600"/>
              <a:gd name="connsiteY815" fmla="*/ 313415 h 6858000"/>
              <a:gd name="connsiteX816" fmla="*/ 4346041 w 7467600"/>
              <a:gd name="connsiteY816" fmla="*/ 456086 h 6858000"/>
              <a:gd name="connsiteX817" fmla="*/ 4870967 w 7467600"/>
              <a:gd name="connsiteY817" fmla="*/ 963061 h 6858000"/>
              <a:gd name="connsiteX818" fmla="*/ 4889647 w 7467600"/>
              <a:gd name="connsiteY818" fmla="*/ 957147 h 6858000"/>
              <a:gd name="connsiteX819" fmla="*/ 5422504 w 7467600"/>
              <a:gd name="connsiteY819" fmla="*/ 805191 h 6858000"/>
              <a:gd name="connsiteX820" fmla="*/ 6087656 w 7467600"/>
              <a:gd name="connsiteY820" fmla="*/ 826703 h 6858000"/>
              <a:gd name="connsiteX821" fmla="*/ 6058717 w 7467600"/>
              <a:gd name="connsiteY821" fmla="*/ 865992 h 6858000"/>
              <a:gd name="connsiteX822" fmla="*/ 4974153 w 7467600"/>
              <a:gd name="connsiteY822" fmla="*/ 1045456 h 6858000"/>
              <a:gd name="connsiteX823" fmla="*/ 5627835 w 7467600"/>
              <a:gd name="connsiteY823" fmla="*/ 1472077 h 6858000"/>
              <a:gd name="connsiteX824" fmla="*/ 5629817 w 7467600"/>
              <a:gd name="connsiteY824" fmla="*/ 1471412 h 6858000"/>
              <a:gd name="connsiteX825" fmla="*/ 5634124 w 7467600"/>
              <a:gd name="connsiteY825" fmla="*/ 1470572 h 6858000"/>
              <a:gd name="connsiteX826" fmla="*/ 5755832 w 7467600"/>
              <a:gd name="connsiteY826" fmla="*/ 1383886 h 6858000"/>
              <a:gd name="connsiteX827" fmla="*/ 6014186 w 7467600"/>
              <a:gd name="connsiteY827" fmla="*/ 1279799 h 6858000"/>
              <a:gd name="connsiteX828" fmla="*/ 6901619 w 7467600"/>
              <a:gd name="connsiteY828" fmla="*/ 1047874 h 6858000"/>
              <a:gd name="connsiteX829" fmla="*/ 6931566 w 7467600"/>
              <a:gd name="connsiteY829" fmla="*/ 1062034 h 6858000"/>
              <a:gd name="connsiteX830" fmla="*/ 5790982 w 7467600"/>
              <a:gd name="connsiteY830" fmla="*/ 1561380 h 6858000"/>
              <a:gd name="connsiteX831" fmla="*/ 6188971 w 7467600"/>
              <a:gd name="connsiteY831" fmla="*/ 1755168 h 6858000"/>
              <a:gd name="connsiteX832" fmla="*/ 6202446 w 7467600"/>
              <a:gd name="connsiteY832" fmla="*/ 1752268 h 6858000"/>
              <a:gd name="connsiteX833" fmla="*/ 7179560 w 7467600"/>
              <a:gd name="connsiteY833" fmla="*/ 1467551 h 6858000"/>
              <a:gd name="connsiteX834" fmla="*/ 7158730 w 7467600"/>
              <a:gd name="connsiteY834" fmla="*/ 1507835 h 6858000"/>
              <a:gd name="connsiteX835" fmla="*/ 6326959 w 7467600"/>
              <a:gd name="connsiteY835" fmla="*/ 1817686 h 6858000"/>
              <a:gd name="connsiteX836" fmla="*/ 6537433 w 7467600"/>
              <a:gd name="connsiteY836" fmla="*/ 1907790 h 6858000"/>
              <a:gd name="connsiteX837" fmla="*/ 6550221 w 7467600"/>
              <a:gd name="connsiteY837" fmla="*/ 1910729 h 6858000"/>
              <a:gd name="connsiteX838" fmla="*/ 6964438 w 7467600"/>
              <a:gd name="connsiteY838" fmla="*/ 2209505 h 6858000"/>
              <a:gd name="connsiteX839" fmla="*/ 7367862 w 7467600"/>
              <a:gd name="connsiteY839" fmla="*/ 2806833 h 6858000"/>
              <a:gd name="connsiteX840" fmla="*/ 7364329 w 7467600"/>
              <a:gd name="connsiteY840" fmla="*/ 2826907 h 6858000"/>
              <a:gd name="connsiteX841" fmla="*/ 7290545 w 7467600"/>
              <a:gd name="connsiteY841" fmla="*/ 2850663 h 6858000"/>
              <a:gd name="connsiteX842" fmla="*/ 6472036 w 7467600"/>
              <a:gd name="connsiteY842" fmla="*/ 1959003 h 6858000"/>
              <a:gd name="connsiteX843" fmla="*/ 5792897 w 7467600"/>
              <a:gd name="connsiteY843" fmla="*/ 1647747 h 6858000"/>
              <a:gd name="connsiteX844" fmla="*/ 5842751 w 7467600"/>
              <a:gd name="connsiteY844" fmla="*/ 1816112 h 6858000"/>
              <a:gd name="connsiteX845" fmla="*/ 5847424 w 7467600"/>
              <a:gd name="connsiteY845" fmla="*/ 1815776 h 6858000"/>
              <a:gd name="connsiteX846" fmla="*/ 6399821 w 7467600"/>
              <a:gd name="connsiteY846" fmla="*/ 2344799 h 6858000"/>
              <a:gd name="connsiteX847" fmla="*/ 6323232 w 7467600"/>
              <a:gd name="connsiteY847" fmla="*/ 2389634 h 6858000"/>
              <a:gd name="connsiteX848" fmla="*/ 5942958 w 7467600"/>
              <a:gd name="connsiteY848" fmla="*/ 2077708 h 6858000"/>
              <a:gd name="connsiteX849" fmla="*/ 5921559 w 7467600"/>
              <a:gd name="connsiteY849" fmla="*/ 2378596 h 6858000"/>
              <a:gd name="connsiteX850" fmla="*/ 5817651 w 7467600"/>
              <a:gd name="connsiteY850" fmla="*/ 3023919 h 6858000"/>
              <a:gd name="connsiteX851" fmla="*/ 5729634 w 7467600"/>
              <a:gd name="connsiteY851" fmla="*/ 3051849 h 6858000"/>
              <a:gd name="connsiteX852" fmla="*/ 5611018 w 7467600"/>
              <a:gd name="connsiteY852" fmla="*/ 2316769 h 6858000"/>
              <a:gd name="connsiteX853" fmla="*/ 5687608 w 7467600"/>
              <a:gd name="connsiteY853" fmla="*/ 2039972 h 6858000"/>
              <a:gd name="connsiteX854" fmla="*/ 5657554 w 7467600"/>
              <a:gd name="connsiteY854" fmla="*/ 1576445 h 6858000"/>
              <a:gd name="connsiteX855" fmla="*/ 5150475 w 7467600"/>
              <a:gd name="connsiteY855" fmla="*/ 1274012 h 6858000"/>
              <a:gd name="connsiteX856" fmla="*/ 5349142 w 7467600"/>
              <a:gd name="connsiteY856" fmla="*/ 2204405 h 6858000"/>
              <a:gd name="connsiteX857" fmla="*/ 5262214 w 7467600"/>
              <a:gd name="connsiteY857" fmla="*/ 2233836 h 6858000"/>
              <a:gd name="connsiteX858" fmla="*/ 4981539 w 7467600"/>
              <a:gd name="connsiteY858" fmla="*/ 1542201 h 6858000"/>
              <a:gd name="connsiteX859" fmla="*/ 4958461 w 7467600"/>
              <a:gd name="connsiteY859" fmla="*/ 1136957 h 6858000"/>
              <a:gd name="connsiteX860" fmla="*/ 4655015 w 7467600"/>
              <a:gd name="connsiteY860" fmla="*/ 891426 h 6858000"/>
              <a:gd name="connsiteX861" fmla="*/ 4348002 w 7467600"/>
              <a:gd name="connsiteY861" fmla="*/ 2205895 h 6858000"/>
              <a:gd name="connsiteX862" fmla="*/ 4262250 w 7467600"/>
              <a:gd name="connsiteY862" fmla="*/ 2219972 h 6858000"/>
              <a:gd name="connsiteX863" fmla="*/ 4550611 w 7467600"/>
              <a:gd name="connsiteY863" fmla="*/ 817540 h 6858000"/>
              <a:gd name="connsiteX864" fmla="*/ 4564418 w 7467600"/>
              <a:gd name="connsiteY864" fmla="*/ 808293 h 6858000"/>
              <a:gd name="connsiteX865" fmla="*/ 4266388 w 7467600"/>
              <a:gd name="connsiteY865" fmla="*/ 500083 h 6858000"/>
              <a:gd name="connsiteX866" fmla="*/ 4032842 w 7467600"/>
              <a:gd name="connsiteY866" fmla="*/ 211809 h 6858000"/>
              <a:gd name="connsiteX867" fmla="*/ 3882765 w 7467600"/>
              <a:gd name="connsiteY867" fmla="*/ 0 h 6858000"/>
              <a:gd name="connsiteX868" fmla="*/ 3721337 w 7467600"/>
              <a:gd name="connsiteY868" fmla="*/ 0 h 6858000"/>
              <a:gd name="connsiteX869" fmla="*/ 3797544 w 7467600"/>
              <a:gd name="connsiteY869" fmla="*/ 0 h 6858000"/>
              <a:gd name="connsiteX870" fmla="*/ 3775734 w 7467600"/>
              <a:gd name="connsiteY870" fmla="*/ 95131 h 6858000"/>
              <a:gd name="connsiteX871" fmla="*/ 3724807 w 7467600"/>
              <a:gd name="connsiteY871" fmla="*/ 272257 h 6858000"/>
              <a:gd name="connsiteX872" fmla="*/ 3726844 w 7467600"/>
              <a:gd name="connsiteY872" fmla="*/ 282988 h 6858000"/>
              <a:gd name="connsiteX873" fmla="*/ 3742664 w 7467600"/>
              <a:gd name="connsiteY873" fmla="*/ 279918 h 6858000"/>
              <a:gd name="connsiteX874" fmla="*/ 4103910 w 7467600"/>
              <a:gd name="connsiteY874" fmla="*/ 1161917 h 6858000"/>
              <a:gd name="connsiteX875" fmla="*/ 4020269 w 7467600"/>
              <a:gd name="connsiteY875" fmla="*/ 1200406 h 6858000"/>
              <a:gd name="connsiteX876" fmla="*/ 3674882 w 7467600"/>
              <a:gd name="connsiteY876" fmla="*/ 488524 h 6858000"/>
              <a:gd name="connsiteX877" fmla="*/ 3132682 w 7467600"/>
              <a:gd name="connsiteY877" fmla="*/ 1072284 h 6858000"/>
              <a:gd name="connsiteX878" fmla="*/ 2716346 w 7467600"/>
              <a:gd name="connsiteY878" fmla="*/ 1276376 h 6858000"/>
              <a:gd name="connsiteX879" fmla="*/ 2716772 w 7467600"/>
              <a:gd name="connsiteY879" fmla="*/ 1255462 h 6858000"/>
              <a:gd name="connsiteX880" fmla="*/ 3471096 w 7467600"/>
              <a:gd name="connsiteY880" fmla="*/ 437072 h 6858000"/>
              <a:gd name="connsiteX881" fmla="*/ 3639057 w 7467600"/>
              <a:gd name="connsiteY881" fmla="*/ 286334 h 6858000"/>
              <a:gd name="connsiteX882" fmla="*/ 3640309 w 7467600"/>
              <a:gd name="connsiteY882" fmla="*/ 284664 h 6858000"/>
              <a:gd name="connsiteX883" fmla="*/ 3646022 w 7467600"/>
              <a:gd name="connsiteY883" fmla="*/ 276711 h 6858000"/>
              <a:gd name="connsiteX884" fmla="*/ 3707943 w 7467600"/>
              <a:gd name="connsiteY884" fmla="*/ 65958 h 6858000"/>
              <a:gd name="connsiteX885" fmla="*/ 3721337 w 7467600"/>
              <a:gd name="connsiteY885" fmla="*/ 0 h 6858000"/>
              <a:gd name="connsiteX886" fmla="*/ 2867960 w 7467600"/>
              <a:gd name="connsiteY886" fmla="*/ 0 h 6858000"/>
              <a:gd name="connsiteX887" fmla="*/ 2926351 w 7467600"/>
              <a:gd name="connsiteY887" fmla="*/ 0 h 6858000"/>
              <a:gd name="connsiteX888" fmla="*/ 2902823 w 7467600"/>
              <a:gd name="connsiteY888" fmla="*/ 262929 h 6858000"/>
              <a:gd name="connsiteX889" fmla="*/ 2940663 w 7467600"/>
              <a:gd name="connsiteY889" fmla="*/ 140884 h 6858000"/>
              <a:gd name="connsiteX890" fmla="*/ 2947039 w 7467600"/>
              <a:gd name="connsiteY890" fmla="*/ 122524 h 6858000"/>
              <a:gd name="connsiteX891" fmla="*/ 2984316 w 7467600"/>
              <a:gd name="connsiteY891" fmla="*/ 0 h 6858000"/>
              <a:gd name="connsiteX892" fmla="*/ 3016114 w 7467600"/>
              <a:gd name="connsiteY892" fmla="*/ 0 h 6858000"/>
              <a:gd name="connsiteX893" fmla="*/ 2979949 w 7467600"/>
              <a:gd name="connsiteY893" fmla="*/ 119274 h 6858000"/>
              <a:gd name="connsiteX894" fmla="*/ 3023879 w 7467600"/>
              <a:gd name="connsiteY894" fmla="*/ 0 h 6858000"/>
              <a:gd name="connsiteX895" fmla="*/ 3105400 w 7467600"/>
              <a:gd name="connsiteY895" fmla="*/ 0 h 6858000"/>
              <a:gd name="connsiteX896" fmla="*/ 3094669 w 7467600"/>
              <a:gd name="connsiteY896" fmla="*/ 30308 h 6858000"/>
              <a:gd name="connsiteX897" fmla="*/ 2901945 w 7467600"/>
              <a:gd name="connsiteY897" fmla="*/ 466538 h 6858000"/>
              <a:gd name="connsiteX898" fmla="*/ 2815209 w 7467600"/>
              <a:gd name="connsiteY898" fmla="*/ 497361 h 6858000"/>
              <a:gd name="connsiteX899" fmla="*/ 2844845 w 7467600"/>
              <a:gd name="connsiteY899" fmla="*/ 127638 h 6858000"/>
              <a:gd name="connsiteX900" fmla="*/ 2867960 w 7467600"/>
              <a:gd name="connsiteY900" fmla="*/ 0 h 6858000"/>
              <a:gd name="connsiteX901" fmla="*/ 1057230 w 7467600"/>
              <a:gd name="connsiteY901" fmla="*/ 0 h 6858000"/>
              <a:gd name="connsiteX902" fmla="*/ 1111003 w 7467600"/>
              <a:gd name="connsiteY902" fmla="*/ 0 h 6858000"/>
              <a:gd name="connsiteX903" fmla="*/ 1125553 w 7467600"/>
              <a:gd name="connsiteY903" fmla="*/ 52588 h 6858000"/>
              <a:gd name="connsiteX904" fmla="*/ 1304276 w 7467600"/>
              <a:gd name="connsiteY904" fmla="*/ 476275 h 6858000"/>
              <a:gd name="connsiteX905" fmla="*/ 1492066 w 7467600"/>
              <a:gd name="connsiteY905" fmla="*/ 886333 h 6858000"/>
              <a:gd name="connsiteX906" fmla="*/ 1423698 w 7467600"/>
              <a:gd name="connsiteY906" fmla="*/ 710817 h 6858000"/>
              <a:gd name="connsiteX907" fmla="*/ 1357609 w 7467600"/>
              <a:gd name="connsiteY907" fmla="*/ 532892 h 6858000"/>
              <a:gd name="connsiteX908" fmla="*/ 1309550 w 7467600"/>
              <a:gd name="connsiteY908" fmla="*/ 374031 h 6858000"/>
              <a:gd name="connsiteX909" fmla="*/ 1193673 w 7467600"/>
              <a:gd name="connsiteY909" fmla="*/ 49533 h 6858000"/>
              <a:gd name="connsiteX910" fmla="*/ 1164391 w 7467600"/>
              <a:gd name="connsiteY910" fmla="*/ 0 h 6858000"/>
              <a:gd name="connsiteX911" fmla="*/ 1200666 w 7467600"/>
              <a:gd name="connsiteY911" fmla="*/ 0 h 6858000"/>
              <a:gd name="connsiteX912" fmla="*/ 1223408 w 7467600"/>
              <a:gd name="connsiteY912" fmla="*/ 38996 h 6858000"/>
              <a:gd name="connsiteX913" fmla="*/ 1339635 w 7467600"/>
              <a:gd name="connsiteY913" fmla="*/ 365517 h 6858000"/>
              <a:gd name="connsiteX914" fmla="*/ 1387469 w 7467600"/>
              <a:gd name="connsiteY914" fmla="*/ 523079 h 6858000"/>
              <a:gd name="connsiteX915" fmla="*/ 1452685 w 7467600"/>
              <a:gd name="connsiteY915" fmla="*/ 699806 h 6858000"/>
              <a:gd name="connsiteX916" fmla="*/ 1492092 w 7467600"/>
              <a:gd name="connsiteY916" fmla="*/ 800424 h 6858000"/>
              <a:gd name="connsiteX917" fmla="*/ 1455302 w 7467600"/>
              <a:gd name="connsiteY917" fmla="*/ 632913 h 6858000"/>
              <a:gd name="connsiteX918" fmla="*/ 1222336 w 7467600"/>
              <a:gd name="connsiteY918" fmla="*/ 9480 h 6858000"/>
              <a:gd name="connsiteX919" fmla="*/ 1214634 w 7467600"/>
              <a:gd name="connsiteY919" fmla="*/ 0 h 6858000"/>
              <a:gd name="connsiteX920" fmla="*/ 1289827 w 7467600"/>
              <a:gd name="connsiteY920" fmla="*/ 0 h 6858000"/>
              <a:gd name="connsiteX921" fmla="*/ 1321076 w 7467600"/>
              <a:gd name="connsiteY921" fmla="*/ 59722 h 6858000"/>
              <a:gd name="connsiteX922" fmla="*/ 1512579 w 7467600"/>
              <a:gd name="connsiteY922" fmla="*/ 626441 h 6858000"/>
              <a:gd name="connsiteX923" fmla="*/ 1506076 w 7467600"/>
              <a:gd name="connsiteY923" fmla="*/ 1089289 h 6858000"/>
              <a:gd name="connsiteX924" fmla="*/ 1486346 w 7467600"/>
              <a:gd name="connsiteY924" fmla="*/ 1079919 h 6858000"/>
              <a:gd name="connsiteX925" fmla="*/ 1070511 w 7467600"/>
              <a:gd name="connsiteY925" fmla="*/ 48609 h 6858000"/>
              <a:gd name="connsiteX926" fmla="*/ 1057230 w 7467600"/>
              <a:gd name="connsiteY926" fmla="*/ 0 h 6858000"/>
              <a:gd name="connsiteX927" fmla="*/ 43151 w 7467600"/>
              <a:gd name="connsiteY927" fmla="*/ 0 h 6858000"/>
              <a:gd name="connsiteX928" fmla="*/ 95283 w 7467600"/>
              <a:gd name="connsiteY928" fmla="*/ 0 h 6858000"/>
              <a:gd name="connsiteX929" fmla="*/ 300708 w 7467600"/>
              <a:gd name="connsiteY929" fmla="*/ 154571 h 6858000"/>
              <a:gd name="connsiteX930" fmla="*/ 530414 w 7467600"/>
              <a:gd name="connsiteY930" fmla="*/ 354673 h 6858000"/>
              <a:gd name="connsiteX931" fmla="*/ 333785 w 7467600"/>
              <a:gd name="connsiteY931" fmla="*/ 161564 h 6858000"/>
              <a:gd name="connsiteX932" fmla="*/ 147005 w 7467600"/>
              <a:gd name="connsiteY932" fmla="*/ 0 h 6858000"/>
              <a:gd name="connsiteX933" fmla="*/ 272509 w 7467600"/>
              <a:gd name="connsiteY933" fmla="*/ 0 h 6858000"/>
              <a:gd name="connsiteX934" fmla="*/ 326276 w 7467600"/>
              <a:gd name="connsiteY934" fmla="*/ 45847 h 6858000"/>
              <a:gd name="connsiteX935" fmla="*/ 823759 w 7467600"/>
              <a:gd name="connsiteY935" fmla="*/ 574145 h 6858000"/>
              <a:gd name="connsiteX936" fmla="*/ 811254 w 7467600"/>
              <a:gd name="connsiteY936" fmla="*/ 665546 h 6858000"/>
              <a:gd name="connsiteX937" fmla="*/ 154042 w 7467600"/>
              <a:gd name="connsiteY937" fmla="*/ 261522 h 6858000"/>
              <a:gd name="connsiteX938" fmla="*/ 13550 w 7467600"/>
              <a:gd name="connsiteY938" fmla="*/ 158423 h 6858000"/>
              <a:gd name="connsiteX939" fmla="*/ 0 w 7467600"/>
              <a:gd name="connsiteY939" fmla="*/ 146618 h 6858000"/>
              <a:gd name="connsiteX940" fmla="*/ 0 w 7467600"/>
              <a:gd name="connsiteY940" fmla="*/ 59161 h 6858000"/>
              <a:gd name="connsiteX941" fmla="*/ 45427 w 7467600"/>
              <a:gd name="connsiteY941" fmla="*/ 101078 h 6858000"/>
              <a:gd name="connsiteX942" fmla="*/ 630103 w 7467600"/>
              <a:gd name="connsiteY942" fmla="*/ 485885 h 6858000"/>
              <a:gd name="connsiteX943" fmla="*/ 532040 w 7467600"/>
              <a:gd name="connsiteY943" fmla="*/ 399359 h 6858000"/>
              <a:gd name="connsiteX944" fmla="*/ 517618 w 7467600"/>
              <a:gd name="connsiteY944" fmla="*/ 385726 h 6858000"/>
              <a:gd name="connsiteX945" fmla="*/ 285074 w 7467600"/>
              <a:gd name="connsiteY945" fmla="*/ 182755 h 6858000"/>
              <a:gd name="connsiteX946" fmla="*/ 43151 w 7467600"/>
              <a:gd name="connsiteY94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34024 w 7467600"/>
              <a:gd name="connsiteY4" fmla="*/ 6722130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1019354 w 7467600"/>
              <a:gd name="connsiteY14" fmla="*/ 6315006 h 6858000"/>
              <a:gd name="connsiteX15" fmla="*/ 441046 w 7467600"/>
              <a:gd name="connsiteY15" fmla="*/ 6691153 h 6858000"/>
              <a:gd name="connsiteX16" fmla="*/ 1019354 w 7467600"/>
              <a:gd name="connsiteY16" fmla="*/ 6315006 h 6858000"/>
              <a:gd name="connsiteX17" fmla="*/ 991680 w 7467600"/>
              <a:gd name="connsiteY17" fmla="*/ 6298413 h 6858000"/>
              <a:gd name="connsiteX18" fmla="*/ 409060 w 7467600"/>
              <a:gd name="connsiteY18" fmla="*/ 6671470 h 6858000"/>
              <a:gd name="connsiteX19" fmla="*/ 991680 w 7467600"/>
              <a:gd name="connsiteY19" fmla="*/ 6298413 h 6858000"/>
              <a:gd name="connsiteX20" fmla="*/ 103333 w 7467600"/>
              <a:gd name="connsiteY20" fmla="*/ 5699602 h 6858000"/>
              <a:gd name="connsiteX21" fmla="*/ 233938 w 7467600"/>
              <a:gd name="connsiteY21" fmla="*/ 5809416 h 6858000"/>
              <a:gd name="connsiteX22" fmla="*/ 883580 w 7467600"/>
              <a:gd name="connsiteY22" fmla="*/ 6180710 h 6858000"/>
              <a:gd name="connsiteX23" fmla="*/ 487337 w 7467600"/>
              <a:gd name="connsiteY23" fmla="*/ 5950182 h 6858000"/>
              <a:gd name="connsiteX24" fmla="*/ 354051 w 7467600"/>
              <a:gd name="connsiteY24" fmla="*/ 5854912 h 6858000"/>
              <a:gd name="connsiteX25" fmla="*/ 195436 w 7467600"/>
              <a:gd name="connsiteY25" fmla="*/ 5755068 h 6858000"/>
              <a:gd name="connsiteX26" fmla="*/ 103333 w 7467600"/>
              <a:gd name="connsiteY26" fmla="*/ 5699602 h 6858000"/>
              <a:gd name="connsiteX27" fmla="*/ 5539432 w 7467600"/>
              <a:gd name="connsiteY27" fmla="*/ 5642928 h 6858000"/>
              <a:gd name="connsiteX28" fmla="*/ 5555462 w 7467600"/>
              <a:gd name="connsiteY28" fmla="*/ 5694454 h 6858000"/>
              <a:gd name="connsiteX29" fmla="*/ 5828270 w 7467600"/>
              <a:gd name="connsiteY29" fmla="*/ 6320663 h 6858000"/>
              <a:gd name="connsiteX30" fmla="*/ 5947416 w 7467600"/>
              <a:gd name="connsiteY30" fmla="*/ 6574846 h 6858000"/>
              <a:gd name="connsiteX31" fmla="*/ 5539432 w 7467600"/>
              <a:gd name="connsiteY31" fmla="*/ 5642928 h 6858000"/>
              <a:gd name="connsiteX32" fmla="*/ 51253 w 7467600"/>
              <a:gd name="connsiteY32" fmla="*/ 5631825 h 6858000"/>
              <a:gd name="connsiteX33" fmla="*/ 211622 w 7467600"/>
              <a:gd name="connsiteY33" fmla="*/ 5728803 h 6858000"/>
              <a:gd name="connsiteX34" fmla="*/ 371652 w 7467600"/>
              <a:gd name="connsiteY34" fmla="*/ 5829062 h 6858000"/>
              <a:gd name="connsiteX35" fmla="*/ 505903 w 7467600"/>
              <a:gd name="connsiteY35" fmla="*/ 5925221 h 6858000"/>
              <a:gd name="connsiteX36" fmla="*/ 899240 w 7467600"/>
              <a:gd name="connsiteY36" fmla="*/ 6153068 h 6858000"/>
              <a:gd name="connsiteX37" fmla="*/ 988114 w 7467600"/>
              <a:gd name="connsiteY37" fmla="*/ 6174204 h 6858000"/>
              <a:gd name="connsiteX38" fmla="*/ 845971 w 7467600"/>
              <a:gd name="connsiteY38" fmla="*/ 6067177 h 6858000"/>
              <a:gd name="connsiteX39" fmla="*/ 448057 w 7467600"/>
              <a:gd name="connsiteY39" fmla="*/ 5841376 h 6858000"/>
              <a:gd name="connsiteX40" fmla="*/ 51253 w 7467600"/>
              <a:gd name="connsiteY40" fmla="*/ 5631825 h 6858000"/>
              <a:gd name="connsiteX41" fmla="*/ 2606687 w 7467600"/>
              <a:gd name="connsiteY41" fmla="*/ 5630718 h 6858000"/>
              <a:gd name="connsiteX42" fmla="*/ 2645658 w 7467600"/>
              <a:gd name="connsiteY42" fmla="*/ 6640259 h 6858000"/>
              <a:gd name="connsiteX43" fmla="*/ 2606687 w 7467600"/>
              <a:gd name="connsiteY43" fmla="*/ 5630718 h 6858000"/>
              <a:gd name="connsiteX44" fmla="*/ 3642057 w 7467600"/>
              <a:gd name="connsiteY44" fmla="*/ 5573487 h 6858000"/>
              <a:gd name="connsiteX45" fmla="*/ 3632981 w 7467600"/>
              <a:gd name="connsiteY45" fmla="*/ 5579437 h 6858000"/>
              <a:gd name="connsiteX46" fmla="*/ 3382436 w 7467600"/>
              <a:gd name="connsiteY46" fmla="*/ 5952726 h 6858000"/>
              <a:gd name="connsiteX47" fmla="*/ 3191929 w 7467600"/>
              <a:gd name="connsiteY47" fmla="*/ 6662669 h 6858000"/>
              <a:gd name="connsiteX48" fmla="*/ 3369898 w 7467600"/>
              <a:gd name="connsiteY48" fmla="*/ 6081771 h 6858000"/>
              <a:gd name="connsiteX49" fmla="*/ 3642057 w 7467600"/>
              <a:gd name="connsiteY49" fmla="*/ 5573487 h 6858000"/>
              <a:gd name="connsiteX50" fmla="*/ 2650666 w 7467600"/>
              <a:gd name="connsiteY50" fmla="*/ 5530686 h 6858000"/>
              <a:gd name="connsiteX51" fmla="*/ 2650249 w 7467600"/>
              <a:gd name="connsiteY51" fmla="*/ 5532101 h 6858000"/>
              <a:gd name="connsiteX52" fmla="*/ 2663808 w 7467600"/>
              <a:gd name="connsiteY52" fmla="*/ 6535215 h 6858000"/>
              <a:gd name="connsiteX53" fmla="*/ 2665418 w 7467600"/>
              <a:gd name="connsiteY53" fmla="*/ 6132756 h 6858000"/>
              <a:gd name="connsiteX54" fmla="*/ 2650666 w 7467600"/>
              <a:gd name="connsiteY54" fmla="*/ 5530686 h 6858000"/>
              <a:gd name="connsiteX55" fmla="*/ 2680277 w 7467600"/>
              <a:gd name="connsiteY55" fmla="*/ 5479204 h 6858000"/>
              <a:gd name="connsiteX56" fmla="*/ 2678972 w 7467600"/>
              <a:gd name="connsiteY56" fmla="*/ 5481582 h 6858000"/>
              <a:gd name="connsiteX57" fmla="*/ 2696666 w 7467600"/>
              <a:gd name="connsiteY57" fmla="*/ 6133836 h 6858000"/>
              <a:gd name="connsiteX58" fmla="*/ 2695769 w 7467600"/>
              <a:gd name="connsiteY58" fmla="*/ 6390955 h 6858000"/>
              <a:gd name="connsiteX59" fmla="*/ 2739893 w 7467600"/>
              <a:gd name="connsiteY59" fmla="*/ 6108357 h 6858000"/>
              <a:gd name="connsiteX60" fmla="*/ 2680277 w 7467600"/>
              <a:gd name="connsiteY60" fmla="*/ 5479204 h 6858000"/>
              <a:gd name="connsiteX61" fmla="*/ 1132195 w 7467600"/>
              <a:gd name="connsiteY61" fmla="*/ 5467980 h 6858000"/>
              <a:gd name="connsiteX62" fmla="*/ 1679056 w 7467600"/>
              <a:gd name="connsiteY62" fmla="*/ 5516907 h 6858000"/>
              <a:gd name="connsiteX63" fmla="*/ 2128648 w 7467600"/>
              <a:gd name="connsiteY63" fmla="*/ 5474249 h 6858000"/>
              <a:gd name="connsiteX64" fmla="*/ 1825619 w 7467600"/>
              <a:gd name="connsiteY64" fmla="*/ 5478447 h 6858000"/>
              <a:gd name="connsiteX65" fmla="*/ 1737798 w 7467600"/>
              <a:gd name="connsiteY65" fmla="*/ 5483353 h 6858000"/>
              <a:gd name="connsiteX66" fmla="*/ 1132195 w 7467600"/>
              <a:gd name="connsiteY66" fmla="*/ 5467980 h 6858000"/>
              <a:gd name="connsiteX67" fmla="*/ 1456157 w 7467600"/>
              <a:gd name="connsiteY67" fmla="*/ 5371404 h 6858000"/>
              <a:gd name="connsiteX68" fmla="*/ 1244432 w 7467600"/>
              <a:gd name="connsiteY68" fmla="*/ 5385601 h 6858000"/>
              <a:gd name="connsiteX69" fmla="*/ 973990 w 7467600"/>
              <a:gd name="connsiteY69" fmla="*/ 5424940 h 6858000"/>
              <a:gd name="connsiteX70" fmla="*/ 1103809 w 7467600"/>
              <a:gd name="connsiteY70" fmla="*/ 5433720 h 6858000"/>
              <a:gd name="connsiteX71" fmla="*/ 1123454 w 7467600"/>
              <a:gd name="connsiteY71" fmla="*/ 5435727 h 6858000"/>
              <a:gd name="connsiteX72" fmla="*/ 1737017 w 7467600"/>
              <a:gd name="connsiteY72" fmla="*/ 5452183 h 6858000"/>
              <a:gd name="connsiteX73" fmla="*/ 1824397 w 7467600"/>
              <a:gd name="connsiteY73" fmla="*/ 5447757 h 6858000"/>
              <a:gd name="connsiteX74" fmla="*/ 2070059 w 7467600"/>
              <a:gd name="connsiteY74" fmla="*/ 5441660 h 6858000"/>
              <a:gd name="connsiteX75" fmla="*/ 1456157 w 7467600"/>
              <a:gd name="connsiteY75" fmla="*/ 5371404 h 6858000"/>
              <a:gd name="connsiteX76" fmla="*/ 4988186 w 7467600"/>
              <a:gd name="connsiteY76" fmla="*/ 5216467 h 6858000"/>
              <a:gd name="connsiteX77" fmla="*/ 4777334 w 7467600"/>
              <a:gd name="connsiteY77" fmla="*/ 5406072 h 6858000"/>
              <a:gd name="connsiteX78" fmla="*/ 4718341 w 7467600"/>
              <a:gd name="connsiteY78" fmla="*/ 5468043 h 6858000"/>
              <a:gd name="connsiteX79" fmla="*/ 4604655 w 7467600"/>
              <a:gd name="connsiteY79" fmla="*/ 5583434 h 6858000"/>
              <a:gd name="connsiteX80" fmla="*/ 4565074 w 7467600"/>
              <a:gd name="connsiteY80" fmla="*/ 5618550 h 6858000"/>
              <a:gd name="connsiteX81" fmla="*/ 4988186 w 7467600"/>
              <a:gd name="connsiteY81" fmla="*/ 5216467 h 6858000"/>
              <a:gd name="connsiteX82" fmla="*/ 4978032 w 7467600"/>
              <a:gd name="connsiteY82" fmla="*/ 5183809 h 6858000"/>
              <a:gd name="connsiteX83" fmla="*/ 4463413 w 7467600"/>
              <a:gd name="connsiteY83" fmla="*/ 5615162 h 6858000"/>
              <a:gd name="connsiteX84" fmla="*/ 4358134 w 7467600"/>
              <a:gd name="connsiteY84" fmla="*/ 5742791 h 6858000"/>
              <a:gd name="connsiteX85" fmla="*/ 4376219 w 7467600"/>
              <a:gd name="connsiteY85" fmla="*/ 5729027 h 6858000"/>
              <a:gd name="connsiteX86" fmla="*/ 4582340 w 7467600"/>
              <a:gd name="connsiteY86" fmla="*/ 5561037 h 6858000"/>
              <a:gd name="connsiteX87" fmla="*/ 4694684 w 7467600"/>
              <a:gd name="connsiteY87" fmla="*/ 5447098 h 6858000"/>
              <a:gd name="connsiteX88" fmla="*/ 4754123 w 7467600"/>
              <a:gd name="connsiteY88" fmla="*/ 5384643 h 6858000"/>
              <a:gd name="connsiteX89" fmla="*/ 4978032 w 7467600"/>
              <a:gd name="connsiteY89" fmla="*/ 5183809 h 6858000"/>
              <a:gd name="connsiteX90" fmla="*/ 1903353 w 7467600"/>
              <a:gd name="connsiteY90" fmla="*/ 5044827 h 6858000"/>
              <a:gd name="connsiteX91" fmla="*/ 1936931 w 7467600"/>
              <a:gd name="connsiteY91" fmla="*/ 5093954 h 6858000"/>
              <a:gd name="connsiteX92" fmla="*/ 2195868 w 7467600"/>
              <a:gd name="connsiteY92" fmla="*/ 5396574 h 6858000"/>
              <a:gd name="connsiteX93" fmla="*/ 2088852 w 7467600"/>
              <a:gd name="connsiteY93" fmla="*/ 5166123 h 6858000"/>
              <a:gd name="connsiteX94" fmla="*/ 1958241 w 7467600"/>
              <a:gd name="connsiteY94" fmla="*/ 5067955 h 6858000"/>
              <a:gd name="connsiteX95" fmla="*/ 1903353 w 7467600"/>
              <a:gd name="connsiteY95" fmla="*/ 5044827 h 6858000"/>
              <a:gd name="connsiteX96" fmla="*/ 1979378 w 7467600"/>
              <a:gd name="connsiteY96" fmla="*/ 4769504 h 6858000"/>
              <a:gd name="connsiteX97" fmla="*/ 2882120 w 7467600"/>
              <a:gd name="connsiteY97" fmla="*/ 5064547 h 6858000"/>
              <a:gd name="connsiteX98" fmla="*/ 2793103 w 7467600"/>
              <a:gd name="connsiteY98" fmla="*/ 5039699 h 6858000"/>
              <a:gd name="connsiteX99" fmla="*/ 2770041 w 7467600"/>
              <a:gd name="connsiteY99" fmla="*/ 5033634 h 6858000"/>
              <a:gd name="connsiteX100" fmla="*/ 1979378 w 7467600"/>
              <a:gd name="connsiteY100" fmla="*/ 4769504 h 6858000"/>
              <a:gd name="connsiteX101" fmla="*/ 1927410 w 7467600"/>
              <a:gd name="connsiteY101" fmla="*/ 4716164 h 6858000"/>
              <a:gd name="connsiteX102" fmla="*/ 1959587 w 7467600"/>
              <a:gd name="connsiteY102" fmla="*/ 4728849 h 6858000"/>
              <a:gd name="connsiteX103" fmla="*/ 2777707 w 7467600"/>
              <a:gd name="connsiteY103" fmla="*/ 5003991 h 6858000"/>
              <a:gd name="connsiteX104" fmla="*/ 2800768 w 7467600"/>
              <a:gd name="connsiteY104" fmla="*/ 5010056 h 6858000"/>
              <a:gd name="connsiteX105" fmla="*/ 2879408 w 7467600"/>
              <a:gd name="connsiteY105" fmla="*/ 5031590 h 6858000"/>
              <a:gd name="connsiteX106" fmla="*/ 2862295 w 7467600"/>
              <a:gd name="connsiteY106" fmla="*/ 5022958 h 6858000"/>
              <a:gd name="connsiteX107" fmla="*/ 2813343 w 7467600"/>
              <a:gd name="connsiteY107" fmla="*/ 4998369 h 6858000"/>
              <a:gd name="connsiteX108" fmla="*/ 2646245 w 7467600"/>
              <a:gd name="connsiteY108" fmla="*/ 4930999 h 6858000"/>
              <a:gd name="connsiteX109" fmla="*/ 1999243 w 7467600"/>
              <a:gd name="connsiteY109" fmla="*/ 4730524 h 6858000"/>
              <a:gd name="connsiteX110" fmla="*/ 1979527 w 7467600"/>
              <a:gd name="connsiteY110" fmla="*/ 4726651 h 6858000"/>
              <a:gd name="connsiteX111" fmla="*/ 1927410 w 7467600"/>
              <a:gd name="connsiteY111" fmla="*/ 4716164 h 6858000"/>
              <a:gd name="connsiteX112" fmla="*/ 1997014 w 7467600"/>
              <a:gd name="connsiteY112" fmla="*/ 4698007 h 6858000"/>
              <a:gd name="connsiteX113" fmla="*/ 2005458 w 7467600"/>
              <a:gd name="connsiteY113" fmla="*/ 4699540 h 6858000"/>
              <a:gd name="connsiteX114" fmla="*/ 2657186 w 7467600"/>
              <a:gd name="connsiteY114" fmla="*/ 4901687 h 6858000"/>
              <a:gd name="connsiteX115" fmla="*/ 2826662 w 7467600"/>
              <a:gd name="connsiteY115" fmla="*/ 4970362 h 6858000"/>
              <a:gd name="connsiteX116" fmla="*/ 2876100 w 7467600"/>
              <a:gd name="connsiteY116" fmla="*/ 4995397 h 6858000"/>
              <a:gd name="connsiteX117" fmla="*/ 3042600 w 7467600"/>
              <a:gd name="connsiteY117" fmla="*/ 5059532 h 6858000"/>
              <a:gd name="connsiteX118" fmla="*/ 1997014 w 7467600"/>
              <a:gd name="connsiteY118" fmla="*/ 4698007 h 6858000"/>
              <a:gd name="connsiteX119" fmla="*/ 2305292 w 7467600"/>
              <a:gd name="connsiteY119" fmla="*/ 4219492 h 6858000"/>
              <a:gd name="connsiteX120" fmla="*/ 3360922 w 7467600"/>
              <a:gd name="connsiteY120" fmla="*/ 4529373 h 6858000"/>
              <a:gd name="connsiteX121" fmla="*/ 3492420 w 7467600"/>
              <a:gd name="connsiteY121" fmla="*/ 4510145 h 6858000"/>
              <a:gd name="connsiteX122" fmla="*/ 3364086 w 7467600"/>
              <a:gd name="connsiteY122" fmla="*/ 4480340 h 6858000"/>
              <a:gd name="connsiteX123" fmla="*/ 3225818 w 7467600"/>
              <a:gd name="connsiteY123" fmla="*/ 4411822 h 6858000"/>
              <a:gd name="connsiteX124" fmla="*/ 3129696 w 7467600"/>
              <a:gd name="connsiteY124" fmla="*/ 4360704 h 6858000"/>
              <a:gd name="connsiteX125" fmla="*/ 2814545 w 7467600"/>
              <a:gd name="connsiteY125" fmla="*/ 4282955 h 6858000"/>
              <a:gd name="connsiteX126" fmla="*/ 2305292 w 7467600"/>
              <a:gd name="connsiteY126" fmla="*/ 4219492 h 6858000"/>
              <a:gd name="connsiteX127" fmla="*/ 2626982 w 7467600"/>
              <a:gd name="connsiteY127" fmla="*/ 4206450 h 6858000"/>
              <a:gd name="connsiteX128" fmla="*/ 2490617 w 7467600"/>
              <a:gd name="connsiteY128" fmla="*/ 4206951 h 6858000"/>
              <a:gd name="connsiteX129" fmla="*/ 2819869 w 7467600"/>
              <a:gd name="connsiteY129" fmla="*/ 4252936 h 6858000"/>
              <a:gd name="connsiteX130" fmla="*/ 3143018 w 7467600"/>
              <a:gd name="connsiteY130" fmla="*/ 4332698 h 6858000"/>
              <a:gd name="connsiteX131" fmla="*/ 3241520 w 7467600"/>
              <a:gd name="connsiteY131" fmla="*/ 4385112 h 6858000"/>
              <a:gd name="connsiteX132" fmla="*/ 3374575 w 7467600"/>
              <a:gd name="connsiteY132" fmla="*/ 4451517 h 6858000"/>
              <a:gd name="connsiteX133" fmla="*/ 3505221 w 7467600"/>
              <a:gd name="connsiteY133" fmla="*/ 4480757 h 6858000"/>
              <a:gd name="connsiteX134" fmla="*/ 2626982 w 7467600"/>
              <a:gd name="connsiteY134" fmla="*/ 4206450 h 6858000"/>
              <a:gd name="connsiteX135" fmla="*/ 1310106 w 7467600"/>
              <a:gd name="connsiteY135" fmla="*/ 3943217 h 6858000"/>
              <a:gd name="connsiteX136" fmla="*/ 854994 w 7467600"/>
              <a:gd name="connsiteY136" fmla="*/ 4399136 h 6858000"/>
              <a:gd name="connsiteX137" fmla="*/ 742462 w 7467600"/>
              <a:gd name="connsiteY137" fmla="*/ 4594648 h 6858000"/>
              <a:gd name="connsiteX138" fmla="*/ 820602 w 7467600"/>
              <a:gd name="connsiteY138" fmla="*/ 4485915 h 6858000"/>
              <a:gd name="connsiteX139" fmla="*/ 878295 w 7467600"/>
              <a:gd name="connsiteY139" fmla="*/ 4403594 h 6858000"/>
              <a:gd name="connsiteX140" fmla="*/ 1240607 w 7467600"/>
              <a:gd name="connsiteY140" fmla="*/ 4010401 h 6858000"/>
              <a:gd name="connsiteX141" fmla="*/ 1310106 w 7467600"/>
              <a:gd name="connsiteY141" fmla="*/ 3943217 h 6858000"/>
              <a:gd name="connsiteX142" fmla="*/ 1423113 w 7467600"/>
              <a:gd name="connsiteY142" fmla="*/ 3874565 h 6858000"/>
              <a:gd name="connsiteX143" fmla="*/ 1260565 w 7467600"/>
              <a:gd name="connsiteY143" fmla="*/ 4031982 h 6858000"/>
              <a:gd name="connsiteX144" fmla="*/ 901900 w 7467600"/>
              <a:gd name="connsiteY144" fmla="*/ 4421236 h 6858000"/>
              <a:gd name="connsiteX145" fmla="*/ 845044 w 7467600"/>
              <a:gd name="connsiteY145" fmla="*/ 4502436 h 6858000"/>
              <a:gd name="connsiteX146" fmla="*/ 685926 w 7467600"/>
              <a:gd name="connsiteY146" fmla="*/ 4703069 h 6858000"/>
              <a:gd name="connsiteX147" fmla="*/ 684248 w 7467600"/>
              <a:gd name="connsiteY147" fmla="*/ 4706721 h 6858000"/>
              <a:gd name="connsiteX148" fmla="*/ 1423113 w 7467600"/>
              <a:gd name="connsiteY148" fmla="*/ 3874565 h 6858000"/>
              <a:gd name="connsiteX149" fmla="*/ 3316479 w 7467600"/>
              <a:gd name="connsiteY149" fmla="*/ 3872136 h 6858000"/>
              <a:gd name="connsiteX150" fmla="*/ 3546806 w 7467600"/>
              <a:gd name="connsiteY150" fmla="*/ 4356139 h 6858000"/>
              <a:gd name="connsiteX151" fmla="*/ 3364433 w 7467600"/>
              <a:gd name="connsiteY151" fmla="*/ 3953121 h 6858000"/>
              <a:gd name="connsiteX152" fmla="*/ 3316479 w 7467600"/>
              <a:gd name="connsiteY152" fmla="*/ 3872136 h 6858000"/>
              <a:gd name="connsiteX153" fmla="*/ 3291335 w 7467600"/>
              <a:gd name="connsiteY153" fmla="*/ 3767420 h 6858000"/>
              <a:gd name="connsiteX154" fmla="*/ 3390805 w 7467600"/>
              <a:gd name="connsiteY154" fmla="*/ 3937163 h 6858000"/>
              <a:gd name="connsiteX155" fmla="*/ 3579062 w 7467600"/>
              <a:gd name="connsiteY155" fmla="*/ 4359040 h 6858000"/>
              <a:gd name="connsiteX156" fmla="*/ 3467355 w 7467600"/>
              <a:gd name="connsiteY156" fmla="*/ 3988130 h 6858000"/>
              <a:gd name="connsiteX157" fmla="*/ 3310753 w 7467600"/>
              <a:gd name="connsiteY157" fmla="*/ 3787140 h 6858000"/>
              <a:gd name="connsiteX158" fmla="*/ 3291335 w 7467600"/>
              <a:gd name="connsiteY158" fmla="*/ 3767420 h 6858000"/>
              <a:gd name="connsiteX159" fmla="*/ 1635889 w 7467600"/>
              <a:gd name="connsiteY159" fmla="*/ 3709494 h 6858000"/>
              <a:gd name="connsiteX160" fmla="*/ 1634800 w 7467600"/>
              <a:gd name="connsiteY160" fmla="*/ 3731111 h 6858000"/>
              <a:gd name="connsiteX161" fmla="*/ 1635889 w 7467600"/>
              <a:gd name="connsiteY161" fmla="*/ 3709494 h 6858000"/>
              <a:gd name="connsiteX162" fmla="*/ 1510397 w 7467600"/>
              <a:gd name="connsiteY162" fmla="*/ 3684705 h 6858000"/>
              <a:gd name="connsiteX163" fmla="*/ 1146550 w 7467600"/>
              <a:gd name="connsiteY163" fmla="*/ 3802012 h 6858000"/>
              <a:gd name="connsiteX164" fmla="*/ 698834 w 7467600"/>
              <a:gd name="connsiteY164" fmla="*/ 3952272 h 6858000"/>
              <a:gd name="connsiteX165" fmla="*/ 34256 w 7467600"/>
              <a:gd name="connsiteY165" fmla="*/ 4347603 h 6858000"/>
              <a:gd name="connsiteX166" fmla="*/ 527241 w 7467600"/>
              <a:gd name="connsiteY166" fmla="*/ 4065078 h 6858000"/>
              <a:gd name="connsiteX167" fmla="*/ 1510397 w 7467600"/>
              <a:gd name="connsiteY167" fmla="*/ 3684705 h 6858000"/>
              <a:gd name="connsiteX168" fmla="*/ 1313114 w 7467600"/>
              <a:gd name="connsiteY168" fmla="*/ 3655216 h 6858000"/>
              <a:gd name="connsiteX169" fmla="*/ 1109304 w 7467600"/>
              <a:gd name="connsiteY169" fmla="*/ 3669030 h 6858000"/>
              <a:gd name="connsiteX170" fmla="*/ 8129 w 7467600"/>
              <a:gd name="connsiteY170" fmla="*/ 4330519 h 6858000"/>
              <a:gd name="connsiteX171" fmla="*/ 687572 w 7467600"/>
              <a:gd name="connsiteY171" fmla="*/ 3925629 h 6858000"/>
              <a:gd name="connsiteX172" fmla="*/ 1138365 w 7467600"/>
              <a:gd name="connsiteY172" fmla="*/ 3774515 h 6858000"/>
              <a:gd name="connsiteX173" fmla="*/ 1505579 w 7467600"/>
              <a:gd name="connsiteY173" fmla="*/ 3655526 h 6858000"/>
              <a:gd name="connsiteX174" fmla="*/ 1313114 w 7467600"/>
              <a:gd name="connsiteY174" fmla="*/ 3655216 h 6858000"/>
              <a:gd name="connsiteX175" fmla="*/ 3655073 w 7467600"/>
              <a:gd name="connsiteY175" fmla="*/ 3650884 h 6858000"/>
              <a:gd name="connsiteX176" fmla="*/ 3989938 w 7467600"/>
              <a:gd name="connsiteY176" fmla="*/ 3991685 h 6858000"/>
              <a:gd name="connsiteX177" fmla="*/ 4393907 w 7467600"/>
              <a:gd name="connsiteY177" fmla="*/ 4261258 h 6858000"/>
              <a:gd name="connsiteX178" fmla="*/ 4648051 w 7467600"/>
              <a:gd name="connsiteY178" fmla="*/ 4374051 h 6858000"/>
              <a:gd name="connsiteX179" fmla="*/ 4383389 w 7467600"/>
              <a:gd name="connsiteY179" fmla="*/ 4184369 h 6858000"/>
              <a:gd name="connsiteX180" fmla="*/ 4165508 w 7467600"/>
              <a:gd name="connsiteY180" fmla="*/ 4035196 h 6858000"/>
              <a:gd name="connsiteX181" fmla="*/ 4068162 w 7467600"/>
              <a:gd name="connsiteY181" fmla="*/ 3953394 h 6858000"/>
              <a:gd name="connsiteX182" fmla="*/ 3981416 w 7467600"/>
              <a:gd name="connsiteY182" fmla="*/ 3880482 h 6858000"/>
              <a:gd name="connsiteX183" fmla="*/ 3800147 w 7467600"/>
              <a:gd name="connsiteY183" fmla="*/ 3749872 h 6858000"/>
              <a:gd name="connsiteX184" fmla="*/ 3655073 w 7467600"/>
              <a:gd name="connsiteY184" fmla="*/ 3650884 h 6858000"/>
              <a:gd name="connsiteX185" fmla="*/ 3670252 w 7467600"/>
              <a:gd name="connsiteY185" fmla="*/ 3622798 h 6858000"/>
              <a:gd name="connsiteX186" fmla="*/ 3817258 w 7467600"/>
              <a:gd name="connsiteY186" fmla="*/ 3723577 h 6858000"/>
              <a:gd name="connsiteX187" fmla="*/ 4000461 w 7467600"/>
              <a:gd name="connsiteY187" fmla="*/ 3855966 h 6858000"/>
              <a:gd name="connsiteX188" fmla="*/ 4088180 w 7467600"/>
              <a:gd name="connsiteY188" fmla="*/ 3929774 h 6858000"/>
              <a:gd name="connsiteX189" fmla="*/ 4184555 w 7467600"/>
              <a:gd name="connsiteY189" fmla="*/ 4010683 h 6858000"/>
              <a:gd name="connsiteX190" fmla="*/ 4399563 w 7467600"/>
              <a:gd name="connsiteY190" fmla="*/ 4158106 h 6858000"/>
              <a:gd name="connsiteX191" fmla="*/ 4684469 w 7467600"/>
              <a:gd name="connsiteY191" fmla="*/ 4364680 h 6858000"/>
              <a:gd name="connsiteX192" fmla="*/ 4690271 w 7467600"/>
              <a:gd name="connsiteY192" fmla="*/ 4370034 h 6858000"/>
              <a:gd name="connsiteX193" fmla="*/ 4136093 w 7467600"/>
              <a:gd name="connsiteY193" fmla="*/ 3858466 h 6858000"/>
              <a:gd name="connsiteX194" fmla="*/ 3670252 w 7467600"/>
              <a:gd name="connsiteY194" fmla="*/ 3622798 h 6858000"/>
              <a:gd name="connsiteX195" fmla="*/ 4440129 w 7467600"/>
              <a:gd name="connsiteY195" fmla="*/ 3448571 h 6858000"/>
              <a:gd name="connsiteX196" fmla="*/ 4856525 w 7467600"/>
              <a:gd name="connsiteY196" fmla="*/ 3915351 h 6858000"/>
              <a:gd name="connsiteX197" fmla="*/ 5059055 w 7467600"/>
              <a:gd name="connsiteY197" fmla="*/ 4108918 h 6858000"/>
              <a:gd name="connsiteX198" fmla="*/ 5290070 w 7467600"/>
              <a:gd name="connsiteY198" fmla="*/ 4263619 h 6858000"/>
              <a:gd name="connsiteX199" fmla="*/ 4834991 w 7467600"/>
              <a:gd name="connsiteY199" fmla="*/ 3830985 h 6858000"/>
              <a:gd name="connsiteX200" fmla="*/ 4440129 w 7467600"/>
              <a:gd name="connsiteY200" fmla="*/ 3448571 h 6858000"/>
              <a:gd name="connsiteX201" fmla="*/ 4441737 w 7467600"/>
              <a:gd name="connsiteY201" fmla="*/ 3399734 h 6858000"/>
              <a:gd name="connsiteX202" fmla="*/ 4431236 w 7467600"/>
              <a:gd name="connsiteY202" fmla="*/ 3400954 h 6858000"/>
              <a:gd name="connsiteX203" fmla="*/ 4557150 w 7467600"/>
              <a:gd name="connsiteY203" fmla="*/ 3510023 h 6858000"/>
              <a:gd name="connsiteX204" fmla="*/ 4856936 w 7467600"/>
              <a:gd name="connsiteY204" fmla="*/ 3809146 h 6858000"/>
              <a:gd name="connsiteX205" fmla="*/ 5111996 w 7467600"/>
              <a:gd name="connsiteY205" fmla="*/ 4065759 h 6858000"/>
              <a:gd name="connsiteX206" fmla="*/ 5388878 w 7467600"/>
              <a:gd name="connsiteY206" fmla="*/ 4300185 h 6858000"/>
              <a:gd name="connsiteX207" fmla="*/ 5425556 w 7467600"/>
              <a:gd name="connsiteY207" fmla="*/ 4308967 h 6858000"/>
              <a:gd name="connsiteX208" fmla="*/ 4943646 w 7467600"/>
              <a:gd name="connsiteY208" fmla="*/ 3822916 h 6858000"/>
              <a:gd name="connsiteX209" fmla="*/ 4594837 w 7467600"/>
              <a:gd name="connsiteY209" fmla="*/ 3532274 h 6858000"/>
              <a:gd name="connsiteX210" fmla="*/ 4441737 w 7467600"/>
              <a:gd name="connsiteY210" fmla="*/ 3399734 h 6858000"/>
              <a:gd name="connsiteX211" fmla="*/ 5425834 w 7467600"/>
              <a:gd name="connsiteY211" fmla="*/ 3162785 h 6858000"/>
              <a:gd name="connsiteX212" fmla="*/ 5401644 w 7467600"/>
              <a:gd name="connsiteY212" fmla="*/ 3617847 h 6858000"/>
              <a:gd name="connsiteX213" fmla="*/ 5467256 w 7467600"/>
              <a:gd name="connsiteY213" fmla="*/ 4175494 h 6858000"/>
              <a:gd name="connsiteX214" fmla="*/ 5448069 w 7467600"/>
              <a:gd name="connsiteY214" fmla="*/ 3567554 h 6858000"/>
              <a:gd name="connsiteX215" fmla="*/ 5425834 w 7467600"/>
              <a:gd name="connsiteY215" fmla="*/ 3162785 h 6858000"/>
              <a:gd name="connsiteX216" fmla="*/ 1318687 w 7467600"/>
              <a:gd name="connsiteY216" fmla="*/ 3113840 h 6858000"/>
              <a:gd name="connsiteX217" fmla="*/ 1066793 w 7467600"/>
              <a:gd name="connsiteY217" fmla="*/ 3212171 h 6858000"/>
              <a:gd name="connsiteX218" fmla="*/ 993319 w 7467600"/>
              <a:gd name="connsiteY218" fmla="*/ 3247648 h 6858000"/>
              <a:gd name="connsiteX219" fmla="*/ 853081 w 7467600"/>
              <a:gd name="connsiteY219" fmla="*/ 3312410 h 6858000"/>
              <a:gd name="connsiteX220" fmla="*/ 805957 w 7467600"/>
              <a:gd name="connsiteY220" fmla="*/ 3330443 h 6858000"/>
              <a:gd name="connsiteX221" fmla="*/ 1318687 w 7467600"/>
              <a:gd name="connsiteY221" fmla="*/ 3113840 h 6858000"/>
              <a:gd name="connsiteX222" fmla="*/ 5453702 w 7467600"/>
              <a:gd name="connsiteY222" fmla="*/ 3090882 h 6858000"/>
              <a:gd name="connsiteX223" fmla="*/ 5480135 w 7467600"/>
              <a:gd name="connsiteY223" fmla="*/ 3565802 h 6858000"/>
              <a:gd name="connsiteX224" fmla="*/ 5499023 w 7467600"/>
              <a:gd name="connsiteY224" fmla="*/ 4166310 h 6858000"/>
              <a:gd name="connsiteX225" fmla="*/ 5547022 w 7467600"/>
              <a:gd name="connsiteY225" fmla="*/ 3607838 h 6858000"/>
              <a:gd name="connsiteX226" fmla="*/ 5515964 w 7467600"/>
              <a:gd name="connsiteY226" fmla="*/ 3378541 h 6858000"/>
              <a:gd name="connsiteX227" fmla="*/ 5453702 w 7467600"/>
              <a:gd name="connsiteY227" fmla="*/ 3090882 h 6858000"/>
              <a:gd name="connsiteX228" fmla="*/ 1238695 w 7467600"/>
              <a:gd name="connsiteY228" fmla="*/ 3076820 h 6858000"/>
              <a:gd name="connsiteX229" fmla="*/ 716371 w 7467600"/>
              <a:gd name="connsiteY229" fmla="*/ 3293249 h 6858000"/>
              <a:gd name="connsiteX230" fmla="*/ 579522 w 7467600"/>
              <a:gd name="connsiteY230" fmla="*/ 3371759 h 6858000"/>
              <a:gd name="connsiteX231" fmla="*/ 600288 w 7467600"/>
              <a:gd name="connsiteY231" fmla="*/ 3365555 h 6858000"/>
              <a:gd name="connsiteX232" fmla="*/ 840692 w 7467600"/>
              <a:gd name="connsiteY232" fmla="*/ 3284921 h 6858000"/>
              <a:gd name="connsiteX233" fmla="*/ 979248 w 7467600"/>
              <a:gd name="connsiteY233" fmla="*/ 3221003 h 6858000"/>
              <a:gd name="connsiteX234" fmla="*/ 1053282 w 7467600"/>
              <a:gd name="connsiteY234" fmla="*/ 3185247 h 6858000"/>
              <a:gd name="connsiteX235" fmla="*/ 1320603 w 7467600"/>
              <a:gd name="connsiteY235" fmla="*/ 3081281 h 6858000"/>
              <a:gd name="connsiteX236" fmla="*/ 1238695 w 7467600"/>
              <a:gd name="connsiteY236" fmla="*/ 3076820 h 6858000"/>
              <a:gd name="connsiteX237" fmla="*/ 5425627 w 7467600"/>
              <a:gd name="connsiteY237" fmla="*/ 2954192 h 6858000"/>
              <a:gd name="connsiteX238" fmla="*/ 5470770 w 7467600"/>
              <a:gd name="connsiteY238" fmla="*/ 3005435 h 6858000"/>
              <a:gd name="connsiteX239" fmla="*/ 5519779 w 7467600"/>
              <a:gd name="connsiteY239" fmla="*/ 4359223 h 6858000"/>
              <a:gd name="connsiteX240" fmla="*/ 5520293 w 7467600"/>
              <a:gd name="connsiteY240" fmla="*/ 4360602 h 6858000"/>
              <a:gd name="connsiteX241" fmla="*/ 5767221 w 7467600"/>
              <a:gd name="connsiteY241" fmla="*/ 4665564 h 6858000"/>
              <a:gd name="connsiteX242" fmla="*/ 6937169 w 7467600"/>
              <a:gd name="connsiteY242" fmla="*/ 4815941 h 6858000"/>
              <a:gd name="connsiteX243" fmla="*/ 6953922 w 7467600"/>
              <a:gd name="connsiteY243" fmla="*/ 4890068 h 6858000"/>
              <a:gd name="connsiteX244" fmla="*/ 6071359 w 7467600"/>
              <a:gd name="connsiteY244" fmla="*/ 4770770 h 6858000"/>
              <a:gd name="connsiteX245" fmla="*/ 6038839 w 7467600"/>
              <a:gd name="connsiteY245" fmla="*/ 4764474 h 6858000"/>
              <a:gd name="connsiteX246" fmla="*/ 6038706 w 7467600"/>
              <a:gd name="connsiteY246" fmla="*/ 4763847 h 6858000"/>
              <a:gd name="connsiteX247" fmla="*/ 6037784 w 7467600"/>
              <a:gd name="connsiteY247" fmla="*/ 4764270 h 6858000"/>
              <a:gd name="connsiteX248" fmla="*/ 6038839 w 7467600"/>
              <a:gd name="connsiteY248" fmla="*/ 4764474 h 6858000"/>
              <a:gd name="connsiteX249" fmla="*/ 6040338 w 7467600"/>
              <a:gd name="connsiteY249" fmla="*/ 4771418 h 6858000"/>
              <a:gd name="connsiteX250" fmla="*/ 6024488 w 7467600"/>
              <a:gd name="connsiteY250" fmla="*/ 4809903 h 6858000"/>
              <a:gd name="connsiteX251" fmla="*/ 5599771 w 7467600"/>
              <a:gd name="connsiteY251" fmla="*/ 5509652 h 6858000"/>
              <a:gd name="connsiteX252" fmla="*/ 5548843 w 7467600"/>
              <a:gd name="connsiteY252" fmla="*/ 5563845 h 6858000"/>
              <a:gd name="connsiteX253" fmla="*/ 5940952 w 7467600"/>
              <a:gd name="connsiteY253" fmla="*/ 6250028 h 6858000"/>
              <a:gd name="connsiteX254" fmla="*/ 6043441 w 7467600"/>
              <a:gd name="connsiteY254" fmla="*/ 6665847 h 6858000"/>
              <a:gd name="connsiteX255" fmla="*/ 6093432 w 7467600"/>
              <a:gd name="connsiteY255" fmla="*/ 6858000 h 6858000"/>
              <a:gd name="connsiteX256" fmla="*/ 6034344 w 7467600"/>
              <a:gd name="connsiteY256" fmla="*/ 6858000 h 6858000"/>
              <a:gd name="connsiteX257" fmla="*/ 6026679 w 7467600"/>
              <a:gd name="connsiteY257" fmla="*/ 6836959 h 6858000"/>
              <a:gd name="connsiteX258" fmla="*/ 5800441 w 7467600"/>
              <a:gd name="connsiteY258" fmla="*/ 6335286 h 6858000"/>
              <a:gd name="connsiteX259" fmla="*/ 5526562 w 7467600"/>
              <a:gd name="connsiteY259" fmla="*/ 5705388 h 6858000"/>
              <a:gd name="connsiteX260" fmla="*/ 5519640 w 7467600"/>
              <a:gd name="connsiteY260" fmla="*/ 5683774 h 6858000"/>
              <a:gd name="connsiteX261" fmla="*/ 5844559 w 7467600"/>
              <a:gd name="connsiteY261" fmla="*/ 6553349 h 6858000"/>
              <a:gd name="connsiteX262" fmla="*/ 5975994 w 7467600"/>
              <a:gd name="connsiteY262" fmla="*/ 6858000 h 6858000"/>
              <a:gd name="connsiteX263" fmla="*/ 5898547 w 7467600"/>
              <a:gd name="connsiteY263" fmla="*/ 6858000 h 6858000"/>
              <a:gd name="connsiteX264" fmla="*/ 5682041 w 7467600"/>
              <a:gd name="connsiteY264" fmla="*/ 6355860 h 6858000"/>
              <a:gd name="connsiteX265" fmla="*/ 5461758 w 7467600"/>
              <a:gd name="connsiteY265" fmla="*/ 5820220 h 6858000"/>
              <a:gd name="connsiteX266" fmla="*/ 5237282 w 7467600"/>
              <a:gd name="connsiteY266" fmla="*/ 6579086 h 6858000"/>
              <a:gd name="connsiteX267" fmla="*/ 5115009 w 7467600"/>
              <a:gd name="connsiteY267" fmla="*/ 6858000 h 6858000"/>
              <a:gd name="connsiteX268" fmla="*/ 5028074 w 7467600"/>
              <a:gd name="connsiteY268" fmla="*/ 6858000 h 6858000"/>
              <a:gd name="connsiteX269" fmla="*/ 5079508 w 7467600"/>
              <a:gd name="connsiteY269" fmla="*/ 6749074 h 6858000"/>
              <a:gd name="connsiteX270" fmla="*/ 5371846 w 7467600"/>
              <a:gd name="connsiteY270" fmla="*/ 5924413 h 6858000"/>
              <a:gd name="connsiteX271" fmla="*/ 5270512 w 7467600"/>
              <a:gd name="connsiteY271" fmla="*/ 6138975 h 6858000"/>
              <a:gd name="connsiteX272" fmla="*/ 5062409 w 7467600"/>
              <a:gd name="connsiteY272" fmla="*/ 6653544 h 6858000"/>
              <a:gd name="connsiteX273" fmla="*/ 5036628 w 7467600"/>
              <a:gd name="connsiteY273" fmla="*/ 6754247 h 6858000"/>
              <a:gd name="connsiteX274" fmla="*/ 5009112 w 7467600"/>
              <a:gd name="connsiteY274" fmla="*/ 6858000 h 6858000"/>
              <a:gd name="connsiteX275" fmla="*/ 4976679 w 7467600"/>
              <a:gd name="connsiteY275" fmla="*/ 6858000 h 6858000"/>
              <a:gd name="connsiteX276" fmla="*/ 5006537 w 7467600"/>
              <a:gd name="connsiteY276" fmla="*/ 6747068 h 6858000"/>
              <a:gd name="connsiteX277" fmla="*/ 5032723 w 7467600"/>
              <a:gd name="connsiteY277" fmla="*/ 6644957 h 6858000"/>
              <a:gd name="connsiteX278" fmla="*/ 5242949 w 7467600"/>
              <a:gd name="connsiteY278" fmla="*/ 6125175 h 6858000"/>
              <a:gd name="connsiteX279" fmla="*/ 5286321 w 7467600"/>
              <a:gd name="connsiteY279" fmla="*/ 6033555 h 6858000"/>
              <a:gd name="connsiteX280" fmla="*/ 5008210 w 7467600"/>
              <a:gd name="connsiteY280" fmla="*/ 6649194 h 6858000"/>
              <a:gd name="connsiteX281" fmla="*/ 4986321 w 7467600"/>
              <a:gd name="connsiteY281" fmla="*/ 6765687 h 6858000"/>
              <a:gd name="connsiteX282" fmla="*/ 4973474 w 7467600"/>
              <a:gd name="connsiteY282" fmla="*/ 6858000 h 6858000"/>
              <a:gd name="connsiteX283" fmla="*/ 4907178 w 7467600"/>
              <a:gd name="connsiteY283" fmla="*/ 6858000 h 6858000"/>
              <a:gd name="connsiteX284" fmla="*/ 4910810 w 7467600"/>
              <a:gd name="connsiteY284" fmla="*/ 6829660 h 6858000"/>
              <a:gd name="connsiteX285" fmla="*/ 4987461 w 7467600"/>
              <a:gd name="connsiteY285" fmla="*/ 6432994 h 6858000"/>
              <a:gd name="connsiteX286" fmla="*/ 5179262 w 7467600"/>
              <a:gd name="connsiteY286" fmla="*/ 6035044 h 6858000"/>
              <a:gd name="connsiteX287" fmla="*/ 4689678 w 7467600"/>
              <a:gd name="connsiteY287" fmla="*/ 6440241 h 6858000"/>
              <a:gd name="connsiteX288" fmla="*/ 4477543 w 7467600"/>
              <a:gd name="connsiteY288" fmla="*/ 6674836 h 6858000"/>
              <a:gd name="connsiteX289" fmla="*/ 4329957 w 7467600"/>
              <a:gd name="connsiteY289" fmla="*/ 6858000 h 6858000"/>
              <a:gd name="connsiteX290" fmla="*/ 4218595 w 7467600"/>
              <a:gd name="connsiteY290" fmla="*/ 6858000 h 6858000"/>
              <a:gd name="connsiteX291" fmla="*/ 4368888 w 7467600"/>
              <a:gd name="connsiteY291" fmla="*/ 6668412 h 6858000"/>
              <a:gd name="connsiteX292" fmla="*/ 4563091 w 7467600"/>
              <a:gd name="connsiteY292" fmla="*/ 6442508 h 6858000"/>
              <a:gd name="connsiteX293" fmla="*/ 5387324 w 7467600"/>
              <a:gd name="connsiteY293" fmla="*/ 5705830 h 6858000"/>
              <a:gd name="connsiteX294" fmla="*/ 5073620 w 7467600"/>
              <a:gd name="connsiteY294" fmla="*/ 5955437 h 6858000"/>
              <a:gd name="connsiteX295" fmla="*/ 4689789 w 7467600"/>
              <a:gd name="connsiteY295" fmla="*/ 6268382 h 6858000"/>
              <a:gd name="connsiteX296" fmla="*/ 4418722 w 7467600"/>
              <a:gd name="connsiteY296" fmla="*/ 6570886 h 6858000"/>
              <a:gd name="connsiteX297" fmla="*/ 4214944 w 7467600"/>
              <a:gd name="connsiteY297" fmla="*/ 6858000 h 6858000"/>
              <a:gd name="connsiteX298" fmla="*/ 4177898 w 7467600"/>
              <a:gd name="connsiteY298" fmla="*/ 6858000 h 6858000"/>
              <a:gd name="connsiteX299" fmla="*/ 4391597 w 7467600"/>
              <a:gd name="connsiteY299" fmla="*/ 6556370 h 6858000"/>
              <a:gd name="connsiteX300" fmla="*/ 4668889 w 7467600"/>
              <a:gd name="connsiteY300" fmla="*/ 6246399 h 6858000"/>
              <a:gd name="connsiteX301" fmla="*/ 5055427 w 7467600"/>
              <a:gd name="connsiteY301" fmla="*/ 5931476 h 6858000"/>
              <a:gd name="connsiteX302" fmla="*/ 5371814 w 7467600"/>
              <a:gd name="connsiteY302" fmla="*/ 5678975 h 6858000"/>
              <a:gd name="connsiteX303" fmla="*/ 4987918 w 7467600"/>
              <a:gd name="connsiteY303" fmla="*/ 5838701 h 6858000"/>
              <a:gd name="connsiteX304" fmla="*/ 4317146 w 7467600"/>
              <a:gd name="connsiteY304" fmla="*/ 6587716 h 6858000"/>
              <a:gd name="connsiteX305" fmla="*/ 4171627 w 7467600"/>
              <a:gd name="connsiteY305" fmla="*/ 6858000 h 6858000"/>
              <a:gd name="connsiteX306" fmla="*/ 4081585 w 7467600"/>
              <a:gd name="connsiteY306" fmla="*/ 6858000 h 6858000"/>
              <a:gd name="connsiteX307" fmla="*/ 4238603 w 7467600"/>
              <a:gd name="connsiteY307" fmla="*/ 6559341 h 6858000"/>
              <a:gd name="connsiteX308" fmla="*/ 4778333 w 7467600"/>
              <a:gd name="connsiteY308" fmla="*/ 5873626 h 6858000"/>
              <a:gd name="connsiteX309" fmla="*/ 5414185 w 7467600"/>
              <a:gd name="connsiteY309" fmla="*/ 5573882 h 6858000"/>
              <a:gd name="connsiteX310" fmla="*/ 5959648 w 7467600"/>
              <a:gd name="connsiteY310" fmla="*/ 4760797 h 6858000"/>
              <a:gd name="connsiteX311" fmla="*/ 5355019 w 7467600"/>
              <a:gd name="connsiteY311" fmla="*/ 4734672 h 6858000"/>
              <a:gd name="connsiteX312" fmla="*/ 5083565 w 7467600"/>
              <a:gd name="connsiteY312" fmla="*/ 5179121 h 6858000"/>
              <a:gd name="connsiteX313" fmla="*/ 4713577 w 7467600"/>
              <a:gd name="connsiteY313" fmla="*/ 5616803 h 6858000"/>
              <a:gd name="connsiteX314" fmla="*/ 3989559 w 7467600"/>
              <a:gd name="connsiteY314" fmla="*/ 6145945 h 6858000"/>
              <a:gd name="connsiteX315" fmla="*/ 3939824 w 7467600"/>
              <a:gd name="connsiteY315" fmla="*/ 6066900 h 6858000"/>
              <a:gd name="connsiteX316" fmla="*/ 4584537 w 7467600"/>
              <a:gd name="connsiteY316" fmla="*/ 5324826 h 6858000"/>
              <a:gd name="connsiteX317" fmla="*/ 5037105 w 7467600"/>
              <a:gd name="connsiteY317" fmla="*/ 5088765 h 6858000"/>
              <a:gd name="connsiteX318" fmla="*/ 5039930 w 7467600"/>
              <a:gd name="connsiteY318" fmla="*/ 5089585 h 6858000"/>
              <a:gd name="connsiteX319" fmla="*/ 5263764 w 7467600"/>
              <a:gd name="connsiteY319" fmla="*/ 4735525 h 6858000"/>
              <a:gd name="connsiteX320" fmla="*/ 4086300 w 7467600"/>
              <a:gd name="connsiteY320" fmla="*/ 4884599 h 6858000"/>
              <a:gd name="connsiteX321" fmla="*/ 4085485 w 7467600"/>
              <a:gd name="connsiteY321" fmla="*/ 4899070 h 6858000"/>
              <a:gd name="connsiteX322" fmla="*/ 3871915 w 7467600"/>
              <a:gd name="connsiteY322" fmla="*/ 5253645 h 6858000"/>
              <a:gd name="connsiteX323" fmla="*/ 3799374 w 7467600"/>
              <a:gd name="connsiteY323" fmla="*/ 5466127 h 6858000"/>
              <a:gd name="connsiteX324" fmla="*/ 3498850 w 7467600"/>
              <a:gd name="connsiteY324" fmla="*/ 6661888 h 6858000"/>
              <a:gd name="connsiteX325" fmla="*/ 3399216 w 7467600"/>
              <a:gd name="connsiteY325" fmla="*/ 6858000 h 6858000"/>
              <a:gd name="connsiteX326" fmla="*/ 3303688 w 7467600"/>
              <a:gd name="connsiteY326" fmla="*/ 6858000 h 6858000"/>
              <a:gd name="connsiteX327" fmla="*/ 3391774 w 7467600"/>
              <a:gd name="connsiteY327" fmla="*/ 6697181 h 6858000"/>
              <a:gd name="connsiteX328" fmla="*/ 3735540 w 7467600"/>
              <a:gd name="connsiteY328" fmla="*/ 5546923 h 6858000"/>
              <a:gd name="connsiteX329" fmla="*/ 3729438 w 7467600"/>
              <a:gd name="connsiteY329" fmla="*/ 5569058 h 6858000"/>
              <a:gd name="connsiteX330" fmla="*/ 3707782 w 7467600"/>
              <a:gd name="connsiteY330" fmla="*/ 5644908 h 6858000"/>
              <a:gd name="connsiteX331" fmla="*/ 3583827 w 7467600"/>
              <a:gd name="connsiteY331" fmla="*/ 6039215 h 6858000"/>
              <a:gd name="connsiteX332" fmla="*/ 3547861 w 7467600"/>
              <a:gd name="connsiteY332" fmla="*/ 6129609 h 6858000"/>
              <a:gd name="connsiteX333" fmla="*/ 3490905 w 7467600"/>
              <a:gd name="connsiteY333" fmla="*/ 6277660 h 6858000"/>
              <a:gd name="connsiteX334" fmla="*/ 3455859 w 7467600"/>
              <a:gd name="connsiteY334" fmla="*/ 6391301 h 6858000"/>
              <a:gd name="connsiteX335" fmla="*/ 3429112 w 7467600"/>
              <a:gd name="connsiteY335" fmla="*/ 6479469 h 6858000"/>
              <a:gd name="connsiteX336" fmla="*/ 3304862 w 7467600"/>
              <a:gd name="connsiteY336" fmla="*/ 6796476 h 6858000"/>
              <a:gd name="connsiteX337" fmla="*/ 3276071 w 7467600"/>
              <a:gd name="connsiteY337" fmla="*/ 6858000 h 6858000"/>
              <a:gd name="connsiteX338" fmla="*/ 3240805 w 7467600"/>
              <a:gd name="connsiteY338" fmla="*/ 6858000 h 6858000"/>
              <a:gd name="connsiteX339" fmla="*/ 3275917 w 7467600"/>
              <a:gd name="connsiteY339" fmla="*/ 6783192 h 6858000"/>
              <a:gd name="connsiteX340" fmla="*/ 3399358 w 7467600"/>
              <a:gd name="connsiteY340" fmla="*/ 6469011 h 6858000"/>
              <a:gd name="connsiteX341" fmla="*/ 3425650 w 7467600"/>
              <a:gd name="connsiteY341" fmla="*/ 6381333 h 6858000"/>
              <a:gd name="connsiteX342" fmla="*/ 3460661 w 7467600"/>
              <a:gd name="connsiteY342" fmla="*/ 6266763 h 6858000"/>
              <a:gd name="connsiteX343" fmla="*/ 3518021 w 7467600"/>
              <a:gd name="connsiteY343" fmla="*/ 6117298 h 6858000"/>
              <a:gd name="connsiteX344" fmla="*/ 3554035 w 7467600"/>
              <a:gd name="connsiteY344" fmla="*/ 6027832 h 6858000"/>
              <a:gd name="connsiteX345" fmla="*/ 3677174 w 7467600"/>
              <a:gd name="connsiteY345" fmla="*/ 5636351 h 6858000"/>
              <a:gd name="connsiteX346" fmla="*/ 3698819 w 7467600"/>
              <a:gd name="connsiteY346" fmla="*/ 5560503 h 6858000"/>
              <a:gd name="connsiteX347" fmla="*/ 3702094 w 7467600"/>
              <a:gd name="connsiteY347" fmla="*/ 5549194 h 6858000"/>
              <a:gd name="connsiteX348" fmla="*/ 3398355 w 7467600"/>
              <a:gd name="connsiteY348" fmla="*/ 6094603 h 6858000"/>
              <a:gd name="connsiteX349" fmla="*/ 3193941 w 7467600"/>
              <a:gd name="connsiteY349" fmla="*/ 6798775 h 6858000"/>
              <a:gd name="connsiteX350" fmla="*/ 3184140 w 7467600"/>
              <a:gd name="connsiteY350" fmla="*/ 6858000 h 6858000"/>
              <a:gd name="connsiteX351" fmla="*/ 3099978 w 7467600"/>
              <a:gd name="connsiteY351" fmla="*/ 6858000 h 6858000"/>
              <a:gd name="connsiteX352" fmla="*/ 3101556 w 7467600"/>
              <a:gd name="connsiteY352" fmla="*/ 6843337 h 6858000"/>
              <a:gd name="connsiteX353" fmla="*/ 3370162 w 7467600"/>
              <a:gd name="connsiteY353" fmla="*/ 5785550 h 6858000"/>
              <a:gd name="connsiteX354" fmla="*/ 3746477 w 7467600"/>
              <a:gd name="connsiteY354" fmla="*/ 5377889 h 6858000"/>
              <a:gd name="connsiteX355" fmla="*/ 3863399 w 7467600"/>
              <a:gd name="connsiteY355" fmla="*/ 5087257 h 6858000"/>
              <a:gd name="connsiteX356" fmla="*/ 3968712 w 7467600"/>
              <a:gd name="connsiteY356" fmla="*/ 4913989 h 6858000"/>
              <a:gd name="connsiteX357" fmla="*/ 2792390 w 7467600"/>
              <a:gd name="connsiteY357" fmla="*/ 5382974 h 6858000"/>
              <a:gd name="connsiteX358" fmla="*/ 2714982 w 7467600"/>
              <a:gd name="connsiteY358" fmla="*/ 5427051 h 6858000"/>
              <a:gd name="connsiteX359" fmla="*/ 2813361 w 7467600"/>
              <a:gd name="connsiteY359" fmla="*/ 6023912 h 6858000"/>
              <a:gd name="connsiteX360" fmla="*/ 2688430 w 7467600"/>
              <a:gd name="connsiteY360" fmla="*/ 6801564 h 6858000"/>
              <a:gd name="connsiteX361" fmla="*/ 2629626 w 7467600"/>
              <a:gd name="connsiteY361" fmla="*/ 6763394 h 6858000"/>
              <a:gd name="connsiteX362" fmla="*/ 2565328 w 7467600"/>
              <a:gd name="connsiteY362" fmla="*/ 5516399 h 6858000"/>
              <a:gd name="connsiteX363" fmla="*/ 1922999 w 7467600"/>
              <a:gd name="connsiteY363" fmla="*/ 5980343 h 6858000"/>
              <a:gd name="connsiteX364" fmla="*/ 1950261 w 7467600"/>
              <a:gd name="connsiteY364" fmla="*/ 6405858 h 6858000"/>
              <a:gd name="connsiteX365" fmla="*/ 2365554 w 7467600"/>
              <a:gd name="connsiteY365" fmla="*/ 6759107 h 6858000"/>
              <a:gd name="connsiteX366" fmla="*/ 2424142 w 7467600"/>
              <a:gd name="connsiteY366" fmla="*/ 6858000 h 6858000"/>
              <a:gd name="connsiteX367" fmla="*/ 2395994 w 7467600"/>
              <a:gd name="connsiteY367" fmla="*/ 6858000 h 6858000"/>
              <a:gd name="connsiteX368" fmla="*/ 2392863 w 7467600"/>
              <a:gd name="connsiteY368" fmla="*/ 6852964 h 6858000"/>
              <a:gd name="connsiteX369" fmla="*/ 2017589 w 7467600"/>
              <a:gd name="connsiteY369" fmla="*/ 6493982 h 6858000"/>
              <a:gd name="connsiteX370" fmla="*/ 2147336 w 7467600"/>
              <a:gd name="connsiteY370" fmla="*/ 6594052 h 6858000"/>
              <a:gd name="connsiteX371" fmla="*/ 2207047 w 7467600"/>
              <a:gd name="connsiteY371" fmla="*/ 6654540 h 6858000"/>
              <a:gd name="connsiteX372" fmla="*/ 2299106 w 7467600"/>
              <a:gd name="connsiteY372" fmla="*/ 6778931 h 6858000"/>
              <a:gd name="connsiteX373" fmla="*/ 2314430 w 7467600"/>
              <a:gd name="connsiteY373" fmla="*/ 6801144 h 6858000"/>
              <a:gd name="connsiteX374" fmla="*/ 2352406 w 7467600"/>
              <a:gd name="connsiteY374" fmla="*/ 6858000 h 6858000"/>
              <a:gd name="connsiteX375" fmla="*/ 2314492 w 7467600"/>
              <a:gd name="connsiteY375" fmla="*/ 6858000 h 6858000"/>
              <a:gd name="connsiteX376" fmla="*/ 2288095 w 7467600"/>
              <a:gd name="connsiteY376" fmla="*/ 6818030 h 6858000"/>
              <a:gd name="connsiteX377" fmla="*/ 2272768 w 7467600"/>
              <a:gd name="connsiteY377" fmla="*/ 6795822 h 6858000"/>
              <a:gd name="connsiteX378" fmla="*/ 2182715 w 7467600"/>
              <a:gd name="connsiteY378" fmla="*/ 6675071 h 6858000"/>
              <a:gd name="connsiteX379" fmla="*/ 2032061 w 7467600"/>
              <a:gd name="connsiteY379" fmla="*/ 6541380 h 6858000"/>
              <a:gd name="connsiteX380" fmla="*/ 2257220 w 7467600"/>
              <a:gd name="connsiteY380" fmla="*/ 6826257 h 6858000"/>
              <a:gd name="connsiteX381" fmla="*/ 2281324 w 7467600"/>
              <a:gd name="connsiteY381" fmla="*/ 6858000 h 6858000"/>
              <a:gd name="connsiteX382" fmla="*/ 2242860 w 7467600"/>
              <a:gd name="connsiteY382" fmla="*/ 6858000 h 6858000"/>
              <a:gd name="connsiteX383" fmla="*/ 2232818 w 7467600"/>
              <a:gd name="connsiteY383" fmla="*/ 6844926 h 6858000"/>
              <a:gd name="connsiteX384" fmla="*/ 1990172 w 7467600"/>
              <a:gd name="connsiteY384" fmla="*/ 6542121 h 6858000"/>
              <a:gd name="connsiteX385" fmla="*/ 2124090 w 7467600"/>
              <a:gd name="connsiteY385" fmla="*/ 6761017 h 6858000"/>
              <a:gd name="connsiteX386" fmla="*/ 2200380 w 7467600"/>
              <a:gd name="connsiteY386" fmla="*/ 6858000 h 6858000"/>
              <a:gd name="connsiteX387" fmla="*/ 2147507 w 7467600"/>
              <a:gd name="connsiteY387" fmla="*/ 6858000 h 6858000"/>
              <a:gd name="connsiteX388" fmla="*/ 2070668 w 7467600"/>
              <a:gd name="connsiteY388" fmla="*/ 6761520 h 6858000"/>
              <a:gd name="connsiteX389" fmla="*/ 1975142 w 7467600"/>
              <a:gd name="connsiteY389" fmla="*/ 6585570 h 6858000"/>
              <a:gd name="connsiteX390" fmla="*/ 2050035 w 7467600"/>
              <a:gd name="connsiteY390" fmla="*/ 6813345 h 6858000"/>
              <a:gd name="connsiteX391" fmla="*/ 2063025 w 7467600"/>
              <a:gd name="connsiteY391" fmla="*/ 6858000 h 6858000"/>
              <a:gd name="connsiteX392" fmla="*/ 2021675 w 7467600"/>
              <a:gd name="connsiteY392" fmla="*/ 6858000 h 6858000"/>
              <a:gd name="connsiteX393" fmla="*/ 2019308 w 7467600"/>
              <a:gd name="connsiteY393" fmla="*/ 6847118 h 6858000"/>
              <a:gd name="connsiteX394" fmla="*/ 1938835 w 7467600"/>
              <a:gd name="connsiteY394" fmla="*/ 6551160 h 6858000"/>
              <a:gd name="connsiteX395" fmla="*/ 1953230 w 7467600"/>
              <a:gd name="connsiteY395" fmla="*/ 6759699 h 6858000"/>
              <a:gd name="connsiteX396" fmla="*/ 1956763 w 7467600"/>
              <a:gd name="connsiteY396" fmla="*/ 6778191 h 6858000"/>
              <a:gd name="connsiteX397" fmla="*/ 1967925 w 7467600"/>
              <a:gd name="connsiteY397" fmla="*/ 6858000 h 6858000"/>
              <a:gd name="connsiteX398" fmla="*/ 1936622 w 7467600"/>
              <a:gd name="connsiteY398" fmla="*/ 6858000 h 6858000"/>
              <a:gd name="connsiteX399" fmla="*/ 1926261 w 7467600"/>
              <a:gd name="connsiteY399" fmla="*/ 6784064 h 6858000"/>
              <a:gd name="connsiteX400" fmla="*/ 1922724 w 7467600"/>
              <a:gd name="connsiteY400" fmla="*/ 6765577 h 6858000"/>
              <a:gd name="connsiteX401" fmla="*/ 1904650 w 7467600"/>
              <a:gd name="connsiteY401" fmla="*/ 6639616 h 6858000"/>
              <a:gd name="connsiteX402" fmla="*/ 1885273 w 7467600"/>
              <a:gd name="connsiteY402" fmla="*/ 6858000 h 6858000"/>
              <a:gd name="connsiteX403" fmla="*/ 1854363 w 7467600"/>
              <a:gd name="connsiteY403" fmla="*/ 6858000 h 6858000"/>
              <a:gd name="connsiteX404" fmla="*/ 1880391 w 7467600"/>
              <a:gd name="connsiteY404" fmla="*/ 6603796 h 6858000"/>
              <a:gd name="connsiteX405" fmla="*/ 1818273 w 7467600"/>
              <a:gd name="connsiteY405" fmla="*/ 6715729 h 6858000"/>
              <a:gd name="connsiteX406" fmla="*/ 1794691 w 7467600"/>
              <a:gd name="connsiteY406" fmla="*/ 6843239 h 6858000"/>
              <a:gd name="connsiteX407" fmla="*/ 1794914 w 7467600"/>
              <a:gd name="connsiteY407" fmla="*/ 6858000 h 6858000"/>
              <a:gd name="connsiteX408" fmla="*/ 1746128 w 7467600"/>
              <a:gd name="connsiteY408" fmla="*/ 6858000 h 6858000"/>
              <a:gd name="connsiteX409" fmla="*/ 1753934 w 7467600"/>
              <a:gd name="connsiteY409" fmla="*/ 6724796 h 6858000"/>
              <a:gd name="connsiteX410" fmla="*/ 1792053 w 7467600"/>
              <a:gd name="connsiteY410" fmla="*/ 6572396 h 6858000"/>
              <a:gd name="connsiteX411" fmla="*/ 1862248 w 7467600"/>
              <a:gd name="connsiteY411" fmla="*/ 6266397 h 6858000"/>
              <a:gd name="connsiteX412" fmla="*/ 1862250 w 7467600"/>
              <a:gd name="connsiteY412" fmla="*/ 6033531 h 6858000"/>
              <a:gd name="connsiteX413" fmla="*/ 1211999 w 7467600"/>
              <a:gd name="connsiteY413" fmla="*/ 6683610 h 6858000"/>
              <a:gd name="connsiteX414" fmla="*/ 1213266 w 7467600"/>
              <a:gd name="connsiteY414" fmla="*/ 6691947 h 6858000"/>
              <a:gd name="connsiteX415" fmla="*/ 1203370 w 7467600"/>
              <a:gd name="connsiteY415" fmla="*/ 6850676 h 6858000"/>
              <a:gd name="connsiteX416" fmla="*/ 1203671 w 7467600"/>
              <a:gd name="connsiteY416" fmla="*/ 6858000 h 6858000"/>
              <a:gd name="connsiteX417" fmla="*/ 1143180 w 7467600"/>
              <a:gd name="connsiteY417" fmla="*/ 6858000 h 6858000"/>
              <a:gd name="connsiteX418" fmla="*/ 1142176 w 7467600"/>
              <a:gd name="connsiteY418" fmla="*/ 6766045 h 6858000"/>
              <a:gd name="connsiteX419" fmla="*/ 1067484 w 7467600"/>
              <a:gd name="connsiteY419" fmla="*/ 6858000 h 6858000"/>
              <a:gd name="connsiteX420" fmla="*/ 953928 w 7467600"/>
              <a:gd name="connsiteY420" fmla="*/ 6858000 h 6858000"/>
              <a:gd name="connsiteX421" fmla="*/ 959715 w 7467600"/>
              <a:gd name="connsiteY421" fmla="*/ 6850185 h 6858000"/>
              <a:gd name="connsiteX422" fmla="*/ 1483788 w 7467600"/>
              <a:gd name="connsiteY422" fmla="*/ 6259174 h 6858000"/>
              <a:gd name="connsiteX423" fmla="*/ 1100671 w 7467600"/>
              <a:gd name="connsiteY423" fmla="*/ 6252137 h 6858000"/>
              <a:gd name="connsiteX424" fmla="*/ 1090144 w 7467600"/>
              <a:gd name="connsiteY424" fmla="*/ 6256748 h 6858000"/>
              <a:gd name="connsiteX425" fmla="*/ 1095872 w 7467600"/>
              <a:gd name="connsiteY425" fmla="*/ 6271892 h 6858000"/>
              <a:gd name="connsiteX426" fmla="*/ 262785 w 7467600"/>
              <a:gd name="connsiteY426" fmla="*/ 6845450 h 6858000"/>
              <a:gd name="connsiteX427" fmla="*/ 209968 w 7467600"/>
              <a:gd name="connsiteY427" fmla="*/ 6770713 h 6858000"/>
              <a:gd name="connsiteX428" fmla="*/ 873460 w 7467600"/>
              <a:gd name="connsiteY428" fmla="*/ 6253768 h 6858000"/>
              <a:gd name="connsiteX429" fmla="*/ 192686 w 7467600"/>
              <a:gd name="connsiteY429" fmla="*/ 5849257 h 6858000"/>
              <a:gd name="connsiteX430" fmla="*/ 4696 w 7467600"/>
              <a:gd name="connsiteY430" fmla="*/ 5697668 h 6858000"/>
              <a:gd name="connsiteX431" fmla="*/ 0 w 7467600"/>
              <a:gd name="connsiteY431" fmla="*/ 5689984 h 6858000"/>
              <a:gd name="connsiteX432" fmla="*/ 0 w 7467600"/>
              <a:gd name="connsiteY432" fmla="*/ 5513472 h 6858000"/>
              <a:gd name="connsiteX433" fmla="*/ 174101 w 7467600"/>
              <a:gd name="connsiteY433" fmla="*/ 5620277 h 6858000"/>
              <a:gd name="connsiteX434" fmla="*/ 891800 w 7467600"/>
              <a:gd name="connsiteY434" fmla="*/ 6036935 h 6858000"/>
              <a:gd name="connsiteX435" fmla="*/ 1072219 w 7467600"/>
              <a:gd name="connsiteY435" fmla="*/ 6169443 h 6858000"/>
              <a:gd name="connsiteX436" fmla="*/ 1074117 w 7467600"/>
              <a:gd name="connsiteY436" fmla="*/ 6170301 h 6858000"/>
              <a:gd name="connsiteX437" fmla="*/ 1083114 w 7467600"/>
              <a:gd name="connsiteY437" fmla="*/ 6174131 h 6858000"/>
              <a:gd name="connsiteX438" fmla="*/ 1543010 w 7467600"/>
              <a:gd name="connsiteY438" fmla="*/ 6191140 h 6858000"/>
              <a:gd name="connsiteX439" fmla="*/ 1551080 w 7467600"/>
              <a:gd name="connsiteY439" fmla="*/ 6195006 h 6858000"/>
              <a:gd name="connsiteX440" fmla="*/ 2345443 w 7467600"/>
              <a:gd name="connsiteY440" fmla="*/ 5549882 h 6858000"/>
              <a:gd name="connsiteX441" fmla="*/ 1721499 w 7467600"/>
              <a:gd name="connsiteY441" fmla="*/ 5599969 h 6858000"/>
              <a:gd name="connsiteX442" fmla="*/ 767716 w 7467600"/>
              <a:gd name="connsiteY442" fmla="*/ 5472768 h 6858000"/>
              <a:gd name="connsiteX443" fmla="*/ 722147 w 7467600"/>
              <a:gd name="connsiteY443" fmla="*/ 5393091 h 6858000"/>
              <a:gd name="connsiteX444" fmla="*/ 1485552 w 7467600"/>
              <a:gd name="connsiteY444" fmla="*/ 5313202 h 6858000"/>
              <a:gd name="connsiteX445" fmla="*/ 2143004 w 7467600"/>
              <a:gd name="connsiteY445" fmla="*/ 5402420 h 6858000"/>
              <a:gd name="connsiteX446" fmla="*/ 1933391 w 7467600"/>
              <a:gd name="connsiteY446" fmla="*/ 5156971 h 6858000"/>
              <a:gd name="connsiteX447" fmla="*/ 1827118 w 7467600"/>
              <a:gd name="connsiteY447" fmla="*/ 4968410 h 6858000"/>
              <a:gd name="connsiteX448" fmla="*/ 1837349 w 7467600"/>
              <a:gd name="connsiteY448" fmla="*/ 4956357 h 6858000"/>
              <a:gd name="connsiteX449" fmla="*/ 2162835 w 7467600"/>
              <a:gd name="connsiteY449" fmla="*/ 5187853 h 6858000"/>
              <a:gd name="connsiteX450" fmla="*/ 2257167 w 7467600"/>
              <a:gd name="connsiteY450" fmla="*/ 5462123 h 6858000"/>
              <a:gd name="connsiteX451" fmla="*/ 2261598 w 7467600"/>
              <a:gd name="connsiteY451" fmla="*/ 5467998 h 6858000"/>
              <a:gd name="connsiteX452" fmla="*/ 2437177 w 7467600"/>
              <a:gd name="connsiteY452" fmla="*/ 5479608 h 6858000"/>
              <a:gd name="connsiteX453" fmla="*/ 2445247 w 7467600"/>
              <a:gd name="connsiteY453" fmla="*/ 5483476 h 6858000"/>
              <a:gd name="connsiteX454" fmla="*/ 2743626 w 7467600"/>
              <a:gd name="connsiteY454" fmla="*/ 5304819 h 6858000"/>
              <a:gd name="connsiteX455" fmla="*/ 3048102 w 7467600"/>
              <a:gd name="connsiteY455" fmla="*/ 5150595 h 6858000"/>
              <a:gd name="connsiteX456" fmla="*/ 1799414 w 7467600"/>
              <a:gd name="connsiteY456" fmla="*/ 4694732 h 6858000"/>
              <a:gd name="connsiteX457" fmla="*/ 1771735 w 7467600"/>
              <a:gd name="connsiteY457" fmla="*/ 4619929 h 6858000"/>
              <a:gd name="connsiteX458" fmla="*/ 3104273 w 7467600"/>
              <a:gd name="connsiteY458" fmla="*/ 5076159 h 6858000"/>
              <a:gd name="connsiteX459" fmla="*/ 3113245 w 7467600"/>
              <a:gd name="connsiteY459" fmla="*/ 5090705 h 6858000"/>
              <a:gd name="connsiteX460" fmla="*/ 3126294 w 7467600"/>
              <a:gd name="connsiteY460" fmla="*/ 5114400 h 6858000"/>
              <a:gd name="connsiteX461" fmla="*/ 3937433 w 7467600"/>
              <a:gd name="connsiteY461" fmla="*/ 4830473 h 6858000"/>
              <a:gd name="connsiteX462" fmla="*/ 3590475 w 7467600"/>
              <a:gd name="connsiteY462" fmla="*/ 4597974 h 6858000"/>
              <a:gd name="connsiteX463" fmla="*/ 3100264 w 7467600"/>
              <a:gd name="connsiteY463" fmla="*/ 4579845 h 6858000"/>
              <a:gd name="connsiteX464" fmla="*/ 2183576 w 7467600"/>
              <a:gd name="connsiteY464" fmla="*/ 4227150 h 6858000"/>
              <a:gd name="connsiteX465" fmla="*/ 2151029 w 7467600"/>
              <a:gd name="connsiteY465" fmla="*/ 4146947 h 6858000"/>
              <a:gd name="connsiteX466" fmla="*/ 3563434 w 7467600"/>
              <a:gd name="connsiteY466" fmla="*/ 4469115 h 6858000"/>
              <a:gd name="connsiteX467" fmla="*/ 3177952 w 7467600"/>
              <a:gd name="connsiteY467" fmla="*/ 3657386 h 6858000"/>
              <a:gd name="connsiteX468" fmla="*/ 3189263 w 7467600"/>
              <a:gd name="connsiteY468" fmla="*/ 3625726 h 6858000"/>
              <a:gd name="connsiteX469" fmla="*/ 3560912 w 7467600"/>
              <a:gd name="connsiteY469" fmla="*/ 4079863 h 6858000"/>
              <a:gd name="connsiteX470" fmla="*/ 3626636 w 7467600"/>
              <a:gd name="connsiteY470" fmla="*/ 4512230 h 6858000"/>
              <a:gd name="connsiteX471" fmla="*/ 3653088 w 7467600"/>
              <a:gd name="connsiteY471" fmla="*/ 4521417 h 6858000"/>
              <a:gd name="connsiteX472" fmla="*/ 3988128 w 7467600"/>
              <a:gd name="connsiteY472" fmla="*/ 4817267 h 6858000"/>
              <a:gd name="connsiteX473" fmla="*/ 4830582 w 7467600"/>
              <a:gd name="connsiteY473" fmla="*/ 4676000 h 6858000"/>
              <a:gd name="connsiteX474" fmla="*/ 4830100 w 7467600"/>
              <a:gd name="connsiteY474" fmla="*/ 4675554 h 6858000"/>
              <a:gd name="connsiteX475" fmla="*/ 4036318 w 7467600"/>
              <a:gd name="connsiteY475" fmla="*/ 4147013 h 6858000"/>
              <a:gd name="connsiteX476" fmla="*/ 3432098 w 7467600"/>
              <a:gd name="connsiteY476" fmla="*/ 3537312 h 6858000"/>
              <a:gd name="connsiteX477" fmla="*/ 3446761 w 7467600"/>
              <a:gd name="connsiteY477" fmla="*/ 3461278 h 6858000"/>
              <a:gd name="connsiteX478" fmla="*/ 4419733 w 7467600"/>
              <a:gd name="connsiteY478" fmla="*/ 3963555 h 6858000"/>
              <a:gd name="connsiteX479" fmla="*/ 4781371 w 7467600"/>
              <a:gd name="connsiteY479" fmla="*/ 4458604 h 6858000"/>
              <a:gd name="connsiteX480" fmla="*/ 4780440 w 7467600"/>
              <a:gd name="connsiteY480" fmla="*/ 4470290 h 6858000"/>
              <a:gd name="connsiteX481" fmla="*/ 4898954 w 7467600"/>
              <a:gd name="connsiteY481" fmla="*/ 4662092 h 6858000"/>
              <a:gd name="connsiteX482" fmla="*/ 4900699 w 7467600"/>
              <a:gd name="connsiteY482" fmla="*/ 4670867 h 6858000"/>
              <a:gd name="connsiteX483" fmla="*/ 5714511 w 7467600"/>
              <a:gd name="connsiteY483" fmla="*/ 4663483 h 6858000"/>
              <a:gd name="connsiteX484" fmla="*/ 5464793 w 7467600"/>
              <a:gd name="connsiteY484" fmla="*/ 4393556 h 6858000"/>
              <a:gd name="connsiteX485" fmla="*/ 5461897 w 7467600"/>
              <a:gd name="connsiteY485" fmla="*/ 4390879 h 6858000"/>
              <a:gd name="connsiteX486" fmla="*/ 4294126 w 7467600"/>
              <a:gd name="connsiteY486" fmla="*/ 3303048 h 6858000"/>
              <a:gd name="connsiteX487" fmla="*/ 4305321 w 7467600"/>
              <a:gd name="connsiteY487" fmla="*/ 3256953 h 6858000"/>
              <a:gd name="connsiteX488" fmla="*/ 4949299 w 7467600"/>
              <a:gd name="connsiteY488" fmla="*/ 3766336 h 6858000"/>
              <a:gd name="connsiteX489" fmla="*/ 5291452 w 7467600"/>
              <a:gd name="connsiteY489" fmla="*/ 4076801 h 6858000"/>
              <a:gd name="connsiteX490" fmla="*/ 5434998 w 7467600"/>
              <a:gd name="connsiteY490" fmla="*/ 4254100 h 6858000"/>
              <a:gd name="connsiteX491" fmla="*/ 5351015 w 7467600"/>
              <a:gd name="connsiteY491" fmla="*/ 3760989 h 6858000"/>
              <a:gd name="connsiteX492" fmla="*/ 5413780 w 7467600"/>
              <a:gd name="connsiteY492" fmla="*/ 2966265 h 6858000"/>
              <a:gd name="connsiteX493" fmla="*/ 5425627 w 7467600"/>
              <a:gd name="connsiteY493" fmla="*/ 2954192 h 6858000"/>
              <a:gd name="connsiteX494" fmla="*/ 6604735 w 7467600"/>
              <a:gd name="connsiteY494" fmla="*/ 2041381 h 6858000"/>
              <a:gd name="connsiteX495" fmla="*/ 7204487 w 7467600"/>
              <a:gd name="connsiteY495" fmla="*/ 2742112 h 6858000"/>
              <a:gd name="connsiteX496" fmla="*/ 7131592 w 7467600"/>
              <a:gd name="connsiteY496" fmla="*/ 2672096 h 6858000"/>
              <a:gd name="connsiteX497" fmla="*/ 6996344 w 7467600"/>
              <a:gd name="connsiteY497" fmla="*/ 2518310 h 6858000"/>
              <a:gd name="connsiteX498" fmla="*/ 6735495 w 7467600"/>
              <a:gd name="connsiteY498" fmla="*/ 2196890 h 6858000"/>
              <a:gd name="connsiteX499" fmla="*/ 6721901 w 7467600"/>
              <a:gd name="connsiteY499" fmla="*/ 2179274 h 6858000"/>
              <a:gd name="connsiteX500" fmla="*/ 6604735 w 7467600"/>
              <a:gd name="connsiteY500" fmla="*/ 2041381 h 6858000"/>
              <a:gd name="connsiteX501" fmla="*/ 6591670 w 7467600"/>
              <a:gd name="connsiteY501" fmla="*/ 1988277 h 6858000"/>
              <a:gd name="connsiteX502" fmla="*/ 6747349 w 7467600"/>
              <a:gd name="connsiteY502" fmla="*/ 2160069 h 6858000"/>
              <a:gd name="connsiteX503" fmla="*/ 6760943 w 7467600"/>
              <a:gd name="connsiteY503" fmla="*/ 2177686 h 6858000"/>
              <a:gd name="connsiteX504" fmla="*/ 7021065 w 7467600"/>
              <a:gd name="connsiteY504" fmla="*/ 2498102 h 6858000"/>
              <a:gd name="connsiteX505" fmla="*/ 7155223 w 7467600"/>
              <a:gd name="connsiteY505" fmla="*/ 2650386 h 6858000"/>
              <a:gd name="connsiteX506" fmla="*/ 7203167 w 7467600"/>
              <a:gd name="connsiteY506" fmla="*/ 2697288 h 6858000"/>
              <a:gd name="connsiteX507" fmla="*/ 6937703 w 7467600"/>
              <a:gd name="connsiteY507" fmla="*/ 2321981 h 6858000"/>
              <a:gd name="connsiteX508" fmla="*/ 6591670 w 7467600"/>
              <a:gd name="connsiteY508" fmla="*/ 1988277 h 6858000"/>
              <a:gd name="connsiteX509" fmla="*/ 5798671 w 7467600"/>
              <a:gd name="connsiteY509" fmla="*/ 1981601 h 6858000"/>
              <a:gd name="connsiteX510" fmla="*/ 5754709 w 7467600"/>
              <a:gd name="connsiteY510" fmla="*/ 2071454 h 6858000"/>
              <a:gd name="connsiteX511" fmla="*/ 5763044 w 7467600"/>
              <a:gd name="connsiteY511" fmla="*/ 2842206 h 6858000"/>
              <a:gd name="connsiteX512" fmla="*/ 5764974 w 7467600"/>
              <a:gd name="connsiteY512" fmla="*/ 2799609 h 6858000"/>
              <a:gd name="connsiteX513" fmla="*/ 5767665 w 7467600"/>
              <a:gd name="connsiteY513" fmla="*/ 2666409 h 6858000"/>
              <a:gd name="connsiteX514" fmla="*/ 5763055 w 7467600"/>
              <a:gd name="connsiteY514" fmla="*/ 2579705 h 6858000"/>
              <a:gd name="connsiteX515" fmla="*/ 5758079 w 7467600"/>
              <a:gd name="connsiteY515" fmla="*/ 2492508 h 6858000"/>
              <a:gd name="connsiteX516" fmla="*/ 5779325 w 7467600"/>
              <a:gd name="connsiteY516" fmla="*/ 2197069 h 6858000"/>
              <a:gd name="connsiteX517" fmla="*/ 5798671 w 7467600"/>
              <a:gd name="connsiteY517" fmla="*/ 1981601 h 6858000"/>
              <a:gd name="connsiteX518" fmla="*/ 5829202 w 7467600"/>
              <a:gd name="connsiteY518" fmla="*/ 1971679 h 6858000"/>
              <a:gd name="connsiteX519" fmla="*/ 5809558 w 7467600"/>
              <a:gd name="connsiteY519" fmla="*/ 2198043 h 6858000"/>
              <a:gd name="connsiteX520" fmla="*/ 5788653 w 7467600"/>
              <a:gd name="connsiteY520" fmla="*/ 2489430 h 6858000"/>
              <a:gd name="connsiteX521" fmla="*/ 5793439 w 7467600"/>
              <a:gd name="connsiteY521" fmla="*/ 2575235 h 6858000"/>
              <a:gd name="connsiteX522" fmla="*/ 5796837 w 7467600"/>
              <a:gd name="connsiteY522" fmla="*/ 2637633 h 6858000"/>
              <a:gd name="connsiteX523" fmla="*/ 5818614 w 7467600"/>
              <a:gd name="connsiteY523" fmla="*/ 2473055 h 6858000"/>
              <a:gd name="connsiteX524" fmla="*/ 5829202 w 7467600"/>
              <a:gd name="connsiteY524" fmla="*/ 1971679 h 6858000"/>
              <a:gd name="connsiteX525" fmla="*/ 5911389 w 7467600"/>
              <a:gd name="connsiteY525" fmla="*/ 1898371 h 6858000"/>
              <a:gd name="connsiteX526" fmla="*/ 6237627 w 7467600"/>
              <a:gd name="connsiteY526" fmla="*/ 2231921 h 6858000"/>
              <a:gd name="connsiteX527" fmla="*/ 5911389 w 7467600"/>
              <a:gd name="connsiteY527" fmla="*/ 1898371 h 6858000"/>
              <a:gd name="connsiteX528" fmla="*/ 6944437 w 7467600"/>
              <a:gd name="connsiteY528" fmla="*/ 1575402 h 6858000"/>
              <a:gd name="connsiteX529" fmla="*/ 6304730 w 7467600"/>
              <a:gd name="connsiteY529" fmla="*/ 1766654 h 6858000"/>
              <a:gd name="connsiteX530" fmla="*/ 6944437 w 7467600"/>
              <a:gd name="connsiteY530" fmla="*/ 1575402 h 6858000"/>
              <a:gd name="connsiteX531" fmla="*/ 7019523 w 7467600"/>
              <a:gd name="connsiteY531" fmla="*/ 1519450 h 6858000"/>
              <a:gd name="connsiteX532" fmla="*/ 6298091 w 7467600"/>
              <a:gd name="connsiteY532" fmla="*/ 1737122 h 6858000"/>
              <a:gd name="connsiteX533" fmla="*/ 7019523 w 7467600"/>
              <a:gd name="connsiteY533" fmla="*/ 1519450 h 6858000"/>
              <a:gd name="connsiteX534" fmla="*/ 2399523 w 7467600"/>
              <a:gd name="connsiteY534" fmla="*/ 1428234 h 6858000"/>
              <a:gd name="connsiteX535" fmla="*/ 2224982 w 7467600"/>
              <a:gd name="connsiteY535" fmla="*/ 1826201 h 6858000"/>
              <a:gd name="connsiteX536" fmla="*/ 2096099 w 7467600"/>
              <a:gd name="connsiteY536" fmla="*/ 2345900 h 6858000"/>
              <a:gd name="connsiteX537" fmla="*/ 2283317 w 7467600"/>
              <a:gd name="connsiteY537" fmla="*/ 1796925 h 6858000"/>
              <a:gd name="connsiteX538" fmla="*/ 2399523 w 7467600"/>
              <a:gd name="connsiteY538" fmla="*/ 1428234 h 6858000"/>
              <a:gd name="connsiteX539" fmla="*/ 2448558 w 7467600"/>
              <a:gd name="connsiteY539" fmla="*/ 1373435 h 6858000"/>
              <a:gd name="connsiteX540" fmla="*/ 2312521 w 7467600"/>
              <a:gd name="connsiteY540" fmla="*/ 1806140 h 6858000"/>
              <a:gd name="connsiteX541" fmla="*/ 2127533 w 7467600"/>
              <a:gd name="connsiteY541" fmla="*/ 2348380 h 6858000"/>
              <a:gd name="connsiteX542" fmla="*/ 2358080 w 7467600"/>
              <a:gd name="connsiteY542" fmla="*/ 1866134 h 6858000"/>
              <a:gd name="connsiteX543" fmla="*/ 2407436 w 7467600"/>
              <a:gd name="connsiteY543" fmla="*/ 1651070 h 6858000"/>
              <a:gd name="connsiteX544" fmla="*/ 2448558 w 7467600"/>
              <a:gd name="connsiteY544" fmla="*/ 1373435 h 6858000"/>
              <a:gd name="connsiteX545" fmla="*/ 278707 w 7467600"/>
              <a:gd name="connsiteY545" fmla="*/ 1352270 h 6858000"/>
              <a:gd name="connsiteX546" fmla="*/ 321570 w 7467600"/>
              <a:gd name="connsiteY546" fmla="*/ 1861610 h 6858000"/>
              <a:gd name="connsiteX547" fmla="*/ 294281 w 7467600"/>
              <a:gd name="connsiteY547" fmla="*/ 1440658 h 6858000"/>
              <a:gd name="connsiteX548" fmla="*/ 278707 w 7467600"/>
              <a:gd name="connsiteY548" fmla="*/ 1352270 h 6858000"/>
              <a:gd name="connsiteX549" fmla="*/ 1423821 w 7467600"/>
              <a:gd name="connsiteY549" fmla="*/ 1351958 h 6858000"/>
              <a:gd name="connsiteX550" fmla="*/ 1638521 w 7467600"/>
              <a:gd name="connsiteY550" fmla="*/ 1908470 h 6858000"/>
              <a:gd name="connsiteX551" fmla="*/ 1754199 w 7467600"/>
              <a:gd name="connsiteY551" fmla="*/ 2149284 h 6858000"/>
              <a:gd name="connsiteX552" fmla="*/ 1908359 w 7467600"/>
              <a:gd name="connsiteY552" fmla="*/ 2364988 h 6858000"/>
              <a:gd name="connsiteX553" fmla="*/ 1647661 w 7467600"/>
              <a:gd name="connsiteY553" fmla="*/ 1825945 h 6858000"/>
              <a:gd name="connsiteX554" fmla="*/ 1423821 w 7467600"/>
              <a:gd name="connsiteY554" fmla="*/ 1351958 h 6858000"/>
              <a:gd name="connsiteX555" fmla="*/ 1431890 w 7467600"/>
              <a:gd name="connsiteY555" fmla="*/ 1306475 h 6858000"/>
              <a:gd name="connsiteX556" fmla="*/ 1507597 w 7467600"/>
              <a:gd name="connsiteY556" fmla="*/ 1446132 h 6858000"/>
              <a:gd name="connsiteX557" fmla="*/ 1674586 w 7467600"/>
              <a:gd name="connsiteY557" fmla="*/ 1813832 h 6858000"/>
              <a:gd name="connsiteX558" fmla="*/ 1815950 w 7467600"/>
              <a:gd name="connsiteY558" fmla="*/ 2128564 h 6858000"/>
              <a:gd name="connsiteX559" fmla="*/ 1984242 w 7467600"/>
              <a:gd name="connsiteY559" fmla="*/ 2430829 h 6858000"/>
              <a:gd name="connsiteX560" fmla="*/ 2014023 w 7467600"/>
              <a:gd name="connsiteY560" fmla="*/ 2450995 h 6858000"/>
              <a:gd name="connsiteX561" fmla="*/ 1747337 w 7467600"/>
              <a:gd name="connsiteY561" fmla="*/ 1855264 h 6858000"/>
              <a:gd name="connsiteX562" fmla="*/ 1533749 w 7467600"/>
              <a:gd name="connsiteY562" fmla="*/ 1478656 h 6858000"/>
              <a:gd name="connsiteX563" fmla="*/ 1431890 w 7467600"/>
              <a:gd name="connsiteY563" fmla="*/ 1306475 h 6858000"/>
              <a:gd name="connsiteX564" fmla="*/ 5052692 w 7467600"/>
              <a:gd name="connsiteY564" fmla="*/ 1292994 h 6858000"/>
              <a:gd name="connsiteX565" fmla="*/ 5200661 w 7467600"/>
              <a:gd name="connsiteY565" fmla="*/ 1635186 h 6858000"/>
              <a:gd name="connsiteX566" fmla="*/ 5297138 w 7467600"/>
              <a:gd name="connsiteY566" fmla="*/ 1906351 h 6858000"/>
              <a:gd name="connsiteX567" fmla="*/ 5052692 w 7467600"/>
              <a:gd name="connsiteY567" fmla="*/ 1292994 h 6858000"/>
              <a:gd name="connsiteX568" fmla="*/ 5009948 w 7467600"/>
              <a:gd name="connsiteY568" fmla="*/ 1273619 h 6858000"/>
              <a:gd name="connsiteX569" fmla="*/ 5121777 w 7467600"/>
              <a:gd name="connsiteY569" fmla="*/ 1654213 h 6858000"/>
              <a:gd name="connsiteX570" fmla="*/ 5293545 w 7467600"/>
              <a:gd name="connsiteY570" fmla="*/ 2072247 h 6858000"/>
              <a:gd name="connsiteX571" fmla="*/ 5294042 w 7467600"/>
              <a:gd name="connsiteY571" fmla="*/ 2065019 h 6858000"/>
              <a:gd name="connsiteX572" fmla="*/ 5171936 w 7467600"/>
              <a:gd name="connsiteY572" fmla="*/ 1647613 h 6858000"/>
              <a:gd name="connsiteX573" fmla="*/ 5009948 w 7467600"/>
              <a:gd name="connsiteY573" fmla="*/ 1273619 h 6858000"/>
              <a:gd name="connsiteX574" fmla="*/ 655236 w 7467600"/>
              <a:gd name="connsiteY574" fmla="*/ 1268632 h 6858000"/>
              <a:gd name="connsiteX575" fmla="*/ 839521 w 7467600"/>
              <a:gd name="connsiteY575" fmla="*/ 1685315 h 6858000"/>
              <a:gd name="connsiteX576" fmla="*/ 1109416 w 7467600"/>
              <a:gd name="connsiteY576" fmla="*/ 2061663 h 6858000"/>
              <a:gd name="connsiteX577" fmla="*/ 1298300 w 7467600"/>
              <a:gd name="connsiteY577" fmla="*/ 2247742 h 6858000"/>
              <a:gd name="connsiteX578" fmla="*/ 1125871 w 7467600"/>
              <a:gd name="connsiteY578" fmla="*/ 1989513 h 6858000"/>
              <a:gd name="connsiteX579" fmla="*/ 981574 w 7467600"/>
              <a:gd name="connsiteY579" fmla="*/ 1783157 h 6858000"/>
              <a:gd name="connsiteX580" fmla="*/ 922198 w 7467600"/>
              <a:gd name="connsiteY580" fmla="*/ 1677437 h 6858000"/>
              <a:gd name="connsiteX581" fmla="*/ 869293 w 7467600"/>
              <a:gd name="connsiteY581" fmla="*/ 1583214 h 6858000"/>
              <a:gd name="connsiteX582" fmla="*/ 751431 w 7467600"/>
              <a:gd name="connsiteY582" fmla="*/ 1405731 h 6858000"/>
              <a:gd name="connsiteX583" fmla="*/ 655236 w 7467600"/>
              <a:gd name="connsiteY583" fmla="*/ 1268632 h 6858000"/>
              <a:gd name="connsiteX584" fmla="*/ 6516292 w 7467600"/>
              <a:gd name="connsiteY584" fmla="*/ 1263064 h 6858000"/>
              <a:gd name="connsiteX585" fmla="*/ 5736320 w 7467600"/>
              <a:gd name="connsiteY585" fmla="*/ 1501803 h 6858000"/>
              <a:gd name="connsiteX586" fmla="*/ 6516292 w 7467600"/>
              <a:gd name="connsiteY586" fmla="*/ 1263064 h 6858000"/>
              <a:gd name="connsiteX587" fmla="*/ 291466 w 7467600"/>
              <a:gd name="connsiteY587" fmla="*/ 1250369 h 6858000"/>
              <a:gd name="connsiteX588" fmla="*/ 323180 w 7467600"/>
              <a:gd name="connsiteY588" fmla="*/ 1435283 h 6858000"/>
              <a:gd name="connsiteX589" fmla="*/ 349381 w 7467600"/>
              <a:gd name="connsiteY589" fmla="*/ 1875041 h 6858000"/>
              <a:gd name="connsiteX590" fmla="*/ 374363 w 7467600"/>
              <a:gd name="connsiteY590" fmla="*/ 1506494 h 6858000"/>
              <a:gd name="connsiteX591" fmla="*/ 302168 w 7467600"/>
              <a:gd name="connsiteY591" fmla="*/ 1274495 h 6858000"/>
              <a:gd name="connsiteX592" fmla="*/ 291466 w 7467600"/>
              <a:gd name="connsiteY592" fmla="*/ 1250369 h 6858000"/>
              <a:gd name="connsiteX593" fmla="*/ 678222 w 7467600"/>
              <a:gd name="connsiteY593" fmla="*/ 1248670 h 6858000"/>
              <a:gd name="connsiteX594" fmla="*/ 775536 w 7467600"/>
              <a:gd name="connsiteY594" fmla="*/ 1388015 h 6858000"/>
              <a:gd name="connsiteX595" fmla="*/ 894529 w 7467600"/>
              <a:gd name="connsiteY595" fmla="*/ 1567739 h 6858000"/>
              <a:gd name="connsiteX596" fmla="*/ 948000 w 7467600"/>
              <a:gd name="connsiteY596" fmla="*/ 1663088 h 6858000"/>
              <a:gd name="connsiteX597" fmla="*/ 1006812 w 7467600"/>
              <a:gd name="connsiteY597" fmla="*/ 1767683 h 6858000"/>
              <a:gd name="connsiteX598" fmla="*/ 1149133 w 7467600"/>
              <a:gd name="connsiteY598" fmla="*/ 1971513 h 6858000"/>
              <a:gd name="connsiteX599" fmla="*/ 1333952 w 7467600"/>
              <a:gd name="connsiteY599" fmla="*/ 2251620 h 6858000"/>
              <a:gd name="connsiteX600" fmla="*/ 1337329 w 7467600"/>
              <a:gd name="connsiteY600" fmla="*/ 2258350 h 6858000"/>
              <a:gd name="connsiteX601" fmla="*/ 1014726 w 7467600"/>
              <a:gd name="connsiteY601" fmla="*/ 1615556 h 6858000"/>
              <a:gd name="connsiteX602" fmla="*/ 678222 w 7467600"/>
              <a:gd name="connsiteY602" fmla="*/ 1248670 h 6858000"/>
              <a:gd name="connsiteX603" fmla="*/ 6691602 w 7467600"/>
              <a:gd name="connsiteY603" fmla="*/ 1140573 h 6858000"/>
              <a:gd name="connsiteX604" fmla="*/ 6571100 w 7467600"/>
              <a:gd name="connsiteY604" fmla="*/ 1183662 h 6858000"/>
              <a:gd name="connsiteX605" fmla="*/ 6241687 w 7467600"/>
              <a:gd name="connsiteY605" fmla="*/ 1257600 h 6858000"/>
              <a:gd name="connsiteX606" fmla="*/ 5693009 w 7467600"/>
              <a:gd name="connsiteY606" fmla="*/ 1478256 h 6858000"/>
              <a:gd name="connsiteX607" fmla="*/ 6548420 w 7467600"/>
              <a:gd name="connsiteY607" fmla="*/ 1214599 h 6858000"/>
              <a:gd name="connsiteX608" fmla="*/ 6605473 w 7467600"/>
              <a:gd name="connsiteY608" fmla="*/ 1184686 h 6858000"/>
              <a:gd name="connsiteX609" fmla="*/ 6691602 w 7467600"/>
              <a:gd name="connsiteY609" fmla="*/ 1140573 h 6858000"/>
              <a:gd name="connsiteX610" fmla="*/ 4002475 w 7467600"/>
              <a:gd name="connsiteY610" fmla="*/ 1037802 h 6858000"/>
              <a:gd name="connsiteX611" fmla="*/ 4000324 w 7467600"/>
              <a:gd name="connsiteY611" fmla="*/ 1039362 h 6858000"/>
              <a:gd name="connsiteX612" fmla="*/ 4002862 w 7467600"/>
              <a:gd name="connsiteY612" fmla="*/ 1042866 h 6858000"/>
              <a:gd name="connsiteX613" fmla="*/ 4002475 w 7467600"/>
              <a:gd name="connsiteY613" fmla="*/ 1037802 h 6858000"/>
              <a:gd name="connsiteX614" fmla="*/ 506322 w 7467600"/>
              <a:gd name="connsiteY614" fmla="*/ 1020997 h 6858000"/>
              <a:gd name="connsiteX615" fmla="*/ 533068 w 7467600"/>
              <a:gd name="connsiteY615" fmla="*/ 1029409 h 6858000"/>
              <a:gd name="connsiteX616" fmla="*/ 1232525 w 7467600"/>
              <a:gd name="connsiteY616" fmla="*/ 1804675 h 6858000"/>
              <a:gd name="connsiteX617" fmla="*/ 1388858 w 7467600"/>
              <a:gd name="connsiteY617" fmla="*/ 2368011 h 6858000"/>
              <a:gd name="connsiteX618" fmla="*/ 1384098 w 7467600"/>
              <a:gd name="connsiteY618" fmla="*/ 2378125 h 6858000"/>
              <a:gd name="connsiteX619" fmla="*/ 1425393 w 7467600"/>
              <a:gd name="connsiteY619" fmla="*/ 2589124 h 6858000"/>
              <a:gd name="connsiteX620" fmla="*/ 1424001 w 7467600"/>
              <a:gd name="connsiteY620" fmla="*/ 2597541 h 6858000"/>
              <a:gd name="connsiteX621" fmla="*/ 2152729 w 7467600"/>
              <a:gd name="connsiteY621" fmla="*/ 2864487 h 6858000"/>
              <a:gd name="connsiteX622" fmla="*/ 2020609 w 7467600"/>
              <a:gd name="connsiteY622" fmla="*/ 2539671 h 6858000"/>
              <a:gd name="connsiteX623" fmla="*/ 2018920 w 7467600"/>
              <a:gd name="connsiteY623" fmla="*/ 2536309 h 6858000"/>
              <a:gd name="connsiteX624" fmla="*/ 1342441 w 7467600"/>
              <a:gd name="connsiteY624" fmla="*/ 1173017 h 6858000"/>
              <a:gd name="connsiteX625" fmla="*/ 1367925 w 7467600"/>
              <a:gd name="connsiteY625" fmla="*/ 1135648 h 6858000"/>
              <a:gd name="connsiteX626" fmla="*/ 1771401 w 7467600"/>
              <a:gd name="connsiteY626" fmla="*/ 1806673 h 6858000"/>
              <a:gd name="connsiteX627" fmla="*/ 1972385 w 7467600"/>
              <a:gd name="connsiteY627" fmla="*/ 2198735 h 6858000"/>
              <a:gd name="connsiteX628" fmla="*/ 2040892 w 7467600"/>
              <a:gd name="connsiteY628" fmla="*/ 2405205 h 6858000"/>
              <a:gd name="connsiteX629" fmla="*/ 2131689 w 7467600"/>
              <a:gd name="connsiteY629" fmla="*/ 1936926 h 6858000"/>
              <a:gd name="connsiteX630" fmla="*/ 2454820 w 7467600"/>
              <a:gd name="connsiteY630" fmla="*/ 1248808 h 6858000"/>
              <a:gd name="connsiteX631" fmla="*/ 2492512 w 7467600"/>
              <a:gd name="connsiteY631" fmla="*/ 1302920 h 6858000"/>
              <a:gd name="connsiteX632" fmla="*/ 2081216 w 7467600"/>
              <a:gd name="connsiteY632" fmla="*/ 2527513 h 6858000"/>
              <a:gd name="connsiteX633" fmla="*/ 2081211 w 7467600"/>
              <a:gd name="connsiteY633" fmla="*/ 2528916 h 6858000"/>
              <a:gd name="connsiteX634" fmla="*/ 2199067 w 7467600"/>
              <a:gd name="connsiteY634" fmla="*/ 2884061 h 6858000"/>
              <a:gd name="connsiteX635" fmla="*/ 3192586 w 7467600"/>
              <a:gd name="connsiteY635" fmla="*/ 3411496 h 6858000"/>
              <a:gd name="connsiteX636" fmla="*/ 3182620 w 7467600"/>
              <a:gd name="connsiteY636" fmla="*/ 3483279 h 6858000"/>
              <a:gd name="connsiteX637" fmla="*/ 2435119 w 7467600"/>
              <a:gd name="connsiteY637" fmla="*/ 3080173 h 6858000"/>
              <a:gd name="connsiteX638" fmla="*/ 2410152 w 7467600"/>
              <a:gd name="connsiteY638" fmla="*/ 3063751 h 6858000"/>
              <a:gd name="connsiteX639" fmla="*/ 2408099 w 7467600"/>
              <a:gd name="connsiteY639" fmla="*/ 3064403 h 6858000"/>
              <a:gd name="connsiteX640" fmla="*/ 2407218 w 7467600"/>
              <a:gd name="connsiteY640" fmla="*/ 3070324 h 6858000"/>
              <a:gd name="connsiteX641" fmla="*/ 2380138 w 7467600"/>
              <a:gd name="connsiteY641" fmla="*/ 3099341 h 6858000"/>
              <a:gd name="connsiteX642" fmla="*/ 1765923 w 7467600"/>
              <a:gd name="connsiteY642" fmla="*/ 3581043 h 6858000"/>
              <a:gd name="connsiteX643" fmla="*/ 1702258 w 7467600"/>
              <a:gd name="connsiteY643" fmla="*/ 3612286 h 6858000"/>
              <a:gd name="connsiteX644" fmla="*/ 1538370 w 7467600"/>
              <a:gd name="connsiteY644" fmla="*/ 3811804 h 6858000"/>
              <a:gd name="connsiteX645" fmla="*/ 542867 w 7467600"/>
              <a:gd name="connsiteY645" fmla="*/ 4944092 h 6858000"/>
              <a:gd name="connsiteX646" fmla="*/ 515800 w 7467600"/>
              <a:gd name="connsiteY646" fmla="*/ 4862180 h 6858000"/>
              <a:gd name="connsiteX647" fmla="*/ 909145 w 7467600"/>
              <a:gd name="connsiteY647" fmla="*/ 4199225 h 6858000"/>
              <a:gd name="connsiteX648" fmla="*/ 1214067 w 7467600"/>
              <a:gd name="connsiteY648" fmla="*/ 3908561 h 6858000"/>
              <a:gd name="connsiteX649" fmla="*/ 640967 w 7467600"/>
              <a:gd name="connsiteY649" fmla="*/ 4105601 h 6858000"/>
              <a:gd name="connsiteX650" fmla="*/ 112563 w 7467600"/>
              <a:gd name="connsiteY650" fmla="*/ 4396952 h 6858000"/>
              <a:gd name="connsiteX651" fmla="*/ 0 w 7467600"/>
              <a:gd name="connsiteY651" fmla="*/ 4466006 h 6858000"/>
              <a:gd name="connsiteX652" fmla="*/ 0 w 7467600"/>
              <a:gd name="connsiteY652" fmla="*/ 4233763 h 6858000"/>
              <a:gd name="connsiteX653" fmla="*/ 36881 w 7467600"/>
              <a:gd name="connsiteY653" fmla="*/ 4200118 h 6858000"/>
              <a:gd name="connsiteX654" fmla="*/ 910534 w 7467600"/>
              <a:gd name="connsiteY654" fmla="*/ 3629753 h 6858000"/>
              <a:gd name="connsiteX655" fmla="*/ 1578717 w 7467600"/>
              <a:gd name="connsiteY655" fmla="*/ 3575982 h 6858000"/>
              <a:gd name="connsiteX656" fmla="*/ 2338780 w 7467600"/>
              <a:gd name="connsiteY656" fmla="*/ 3033725 h 6858000"/>
              <a:gd name="connsiteX657" fmla="*/ 1807991 w 7467600"/>
              <a:gd name="connsiteY657" fmla="*/ 2807184 h 6858000"/>
              <a:gd name="connsiteX658" fmla="*/ 1416358 w 7467600"/>
              <a:gd name="connsiteY658" fmla="*/ 3112571 h 6858000"/>
              <a:gd name="connsiteX659" fmla="*/ 939066 w 7467600"/>
              <a:gd name="connsiteY659" fmla="*/ 3378798 h 6858000"/>
              <a:gd name="connsiteX660" fmla="*/ 115099 w 7467600"/>
              <a:gd name="connsiteY660" fmla="*/ 3607650 h 6858000"/>
              <a:gd name="connsiteX661" fmla="*/ 97284 w 7467600"/>
              <a:gd name="connsiteY661" fmla="*/ 3520393 h 6858000"/>
              <a:gd name="connsiteX662" fmla="*/ 922050 w 7467600"/>
              <a:gd name="connsiteY662" fmla="*/ 3074867 h 6858000"/>
              <a:gd name="connsiteX663" fmla="*/ 1405265 w 7467600"/>
              <a:gd name="connsiteY663" fmla="*/ 3016319 h 6858000"/>
              <a:gd name="connsiteX664" fmla="*/ 1407512 w 7467600"/>
              <a:gd name="connsiteY664" fmla="*/ 3018001 h 6858000"/>
              <a:gd name="connsiteX665" fmla="*/ 1726266 w 7467600"/>
              <a:gd name="connsiteY665" fmla="*/ 2777274 h 6858000"/>
              <a:gd name="connsiteX666" fmla="*/ 625390 w 7467600"/>
              <a:gd name="connsiteY666" fmla="*/ 2514541 h 6858000"/>
              <a:gd name="connsiteX667" fmla="*/ 619799 w 7467600"/>
              <a:gd name="connsiteY667" fmla="*/ 2527180 h 6858000"/>
              <a:gd name="connsiteX668" fmla="*/ 310030 w 7467600"/>
              <a:gd name="connsiteY668" fmla="*/ 2771818 h 6858000"/>
              <a:gd name="connsiteX669" fmla="*/ 173877 w 7467600"/>
              <a:gd name="connsiteY669" fmla="*/ 2937056 h 6858000"/>
              <a:gd name="connsiteX670" fmla="*/ 77889 w 7467600"/>
              <a:gd name="connsiteY670" fmla="*/ 3138440 h 6858000"/>
              <a:gd name="connsiteX671" fmla="*/ 0 w 7467600"/>
              <a:gd name="connsiteY671" fmla="*/ 3271395 h 6858000"/>
              <a:gd name="connsiteX672" fmla="*/ 0 w 7467600"/>
              <a:gd name="connsiteY672" fmla="*/ 3153002 h 6858000"/>
              <a:gd name="connsiteX673" fmla="*/ 2386 w 7467600"/>
              <a:gd name="connsiteY673" fmla="*/ 3149203 h 6858000"/>
              <a:gd name="connsiteX674" fmla="*/ 89753 w 7467600"/>
              <a:gd name="connsiteY674" fmla="*/ 2987702 h 6858000"/>
              <a:gd name="connsiteX675" fmla="*/ 76869 w 7467600"/>
              <a:gd name="connsiteY675" fmla="*/ 3005404 h 6858000"/>
              <a:gd name="connsiteX676" fmla="*/ 32049 w 7467600"/>
              <a:gd name="connsiteY676" fmla="*/ 3065814 h 6858000"/>
              <a:gd name="connsiteX677" fmla="*/ 0 w 7467600"/>
              <a:gd name="connsiteY677" fmla="*/ 3108744 h 6858000"/>
              <a:gd name="connsiteX678" fmla="*/ 0 w 7467600"/>
              <a:gd name="connsiteY678" fmla="*/ 3058059 h 6858000"/>
              <a:gd name="connsiteX679" fmla="*/ 7610 w 7467600"/>
              <a:gd name="connsiteY679" fmla="*/ 3047889 h 6858000"/>
              <a:gd name="connsiteX680" fmla="*/ 52419 w 7467600"/>
              <a:gd name="connsiteY680" fmla="*/ 2987479 h 6858000"/>
              <a:gd name="connsiteX681" fmla="*/ 59142 w 7467600"/>
              <a:gd name="connsiteY681" fmla="*/ 2978488 h 6858000"/>
              <a:gd name="connsiteX682" fmla="*/ 0 w 7467600"/>
              <a:gd name="connsiteY682" fmla="*/ 3015334 h 6858000"/>
              <a:gd name="connsiteX683" fmla="*/ 0 w 7467600"/>
              <a:gd name="connsiteY683" fmla="*/ 2914286 h 6858000"/>
              <a:gd name="connsiteX684" fmla="*/ 36383 w 7467600"/>
              <a:gd name="connsiteY684" fmla="*/ 2901128 h 6858000"/>
              <a:gd name="connsiteX685" fmla="*/ 156329 w 7467600"/>
              <a:gd name="connsiteY685" fmla="*/ 2840533 h 6858000"/>
              <a:gd name="connsiteX686" fmla="*/ 358355 w 7467600"/>
              <a:gd name="connsiteY686" fmla="*/ 2620471 h 6858000"/>
              <a:gd name="connsiteX687" fmla="*/ 510577 w 7467600"/>
              <a:gd name="connsiteY687" fmla="*/ 2501244 h 6858000"/>
              <a:gd name="connsiteX688" fmla="*/ 211967 w 7467600"/>
              <a:gd name="connsiteY688" fmla="*/ 2479171 h 6858000"/>
              <a:gd name="connsiteX689" fmla="*/ 0 w 7467600"/>
              <a:gd name="connsiteY689" fmla="*/ 2476398 h 6858000"/>
              <a:gd name="connsiteX690" fmla="*/ 0 w 7467600"/>
              <a:gd name="connsiteY690" fmla="*/ 2389189 h 6858000"/>
              <a:gd name="connsiteX691" fmla="*/ 103062 w 7467600"/>
              <a:gd name="connsiteY691" fmla="*/ 2389518 h 6858000"/>
              <a:gd name="connsiteX692" fmla="*/ 510734 w 7467600"/>
              <a:gd name="connsiteY692" fmla="*/ 2416201 h 6858000"/>
              <a:gd name="connsiteX693" fmla="*/ 279257 w 7467600"/>
              <a:gd name="connsiteY693" fmla="*/ 2092102 h 6858000"/>
              <a:gd name="connsiteX694" fmla="*/ 65265 w 7467600"/>
              <a:gd name="connsiteY694" fmla="*/ 2006049 h 6858000"/>
              <a:gd name="connsiteX695" fmla="*/ 0 w 7467600"/>
              <a:gd name="connsiteY695" fmla="*/ 1982532 h 6858000"/>
              <a:gd name="connsiteX696" fmla="*/ 0 w 7467600"/>
              <a:gd name="connsiteY696" fmla="*/ 1912789 h 6858000"/>
              <a:gd name="connsiteX697" fmla="*/ 97460 w 7467600"/>
              <a:gd name="connsiteY697" fmla="*/ 1953725 h 6858000"/>
              <a:gd name="connsiteX698" fmla="*/ 221272 w 7467600"/>
              <a:gd name="connsiteY698" fmla="*/ 1980766 h 6858000"/>
              <a:gd name="connsiteX699" fmla="*/ 116765 w 7467600"/>
              <a:gd name="connsiteY699" fmla="*/ 1911033 h 6858000"/>
              <a:gd name="connsiteX700" fmla="*/ 16405 w 7467600"/>
              <a:gd name="connsiteY700" fmla="*/ 1803412 h 6858000"/>
              <a:gd name="connsiteX701" fmla="*/ 0 w 7467600"/>
              <a:gd name="connsiteY701" fmla="*/ 1784777 h 6858000"/>
              <a:gd name="connsiteX702" fmla="*/ 0 w 7467600"/>
              <a:gd name="connsiteY702" fmla="*/ 1740082 h 6858000"/>
              <a:gd name="connsiteX703" fmla="*/ 39394 w 7467600"/>
              <a:gd name="connsiteY703" fmla="*/ 1784856 h 6858000"/>
              <a:gd name="connsiteX704" fmla="*/ 135813 w 7467600"/>
              <a:gd name="connsiteY704" fmla="*/ 1888838 h 6858000"/>
              <a:gd name="connsiteX705" fmla="*/ 242575 w 7467600"/>
              <a:gd name="connsiteY705" fmla="*/ 1958841 h 6858000"/>
              <a:gd name="connsiteX706" fmla="*/ 82197 w 7467600"/>
              <a:gd name="connsiteY706" fmla="*/ 1754826 h 6858000"/>
              <a:gd name="connsiteX707" fmla="*/ 0 w 7467600"/>
              <a:gd name="connsiteY707" fmla="*/ 1679650 h 6858000"/>
              <a:gd name="connsiteX708" fmla="*/ 0 w 7467600"/>
              <a:gd name="connsiteY708" fmla="*/ 1602463 h 6858000"/>
              <a:gd name="connsiteX709" fmla="*/ 84689 w 7467600"/>
              <a:gd name="connsiteY709" fmla="*/ 1677442 h 6858000"/>
              <a:gd name="connsiteX710" fmla="*/ 298437 w 7467600"/>
              <a:gd name="connsiteY710" fmla="*/ 1968019 h 6858000"/>
              <a:gd name="connsiteX711" fmla="*/ 227269 w 7467600"/>
              <a:gd name="connsiteY711" fmla="*/ 1114064 h 6858000"/>
              <a:gd name="connsiteX712" fmla="*/ 248003 w 7467600"/>
              <a:gd name="connsiteY712" fmla="*/ 1089613 h 6858000"/>
              <a:gd name="connsiteX713" fmla="*/ 427020 w 7467600"/>
              <a:gd name="connsiteY713" fmla="*/ 1619803 h 6858000"/>
              <a:gd name="connsiteX714" fmla="*/ 340345 w 7467600"/>
              <a:gd name="connsiteY714" fmla="*/ 2027739 h 6858000"/>
              <a:gd name="connsiteX715" fmla="*/ 360865 w 7467600"/>
              <a:gd name="connsiteY715" fmla="*/ 2044827 h 6858000"/>
              <a:gd name="connsiteX716" fmla="*/ 560414 w 7467600"/>
              <a:gd name="connsiteY716" fmla="*/ 2421457 h 6858000"/>
              <a:gd name="connsiteX717" fmla="*/ 1359703 w 7467600"/>
              <a:gd name="connsiteY717" fmla="*/ 2578554 h 6858000"/>
              <a:gd name="connsiteX718" fmla="*/ 1359422 w 7467600"/>
              <a:gd name="connsiteY718" fmla="*/ 2577994 h 6858000"/>
              <a:gd name="connsiteX719" fmla="*/ 828701 w 7467600"/>
              <a:gd name="connsiteY719" fmla="*/ 1839520 h 6858000"/>
              <a:gd name="connsiteX720" fmla="*/ 494427 w 7467600"/>
              <a:gd name="connsiteY720" fmla="*/ 1092333 h 6858000"/>
              <a:gd name="connsiteX721" fmla="*/ 506322 w 7467600"/>
              <a:gd name="connsiteY721" fmla="*/ 1020997 h 6858000"/>
              <a:gd name="connsiteX722" fmla="*/ 4570198 w 7467600"/>
              <a:gd name="connsiteY722" fmla="*/ 978081 h 6858000"/>
              <a:gd name="connsiteX723" fmla="*/ 4523691 w 7467600"/>
              <a:gd name="connsiteY723" fmla="*/ 1127776 h 6858000"/>
              <a:gd name="connsiteX724" fmla="*/ 4509875 w 7467600"/>
              <a:gd name="connsiteY724" fmla="*/ 1167552 h 6858000"/>
              <a:gd name="connsiteX725" fmla="*/ 4478168 w 7467600"/>
              <a:gd name="connsiteY725" fmla="*/ 1260735 h 6858000"/>
              <a:gd name="connsiteX726" fmla="*/ 4409309 w 7467600"/>
              <a:gd name="connsiteY726" fmla="*/ 1666996 h 6858000"/>
              <a:gd name="connsiteX727" fmla="*/ 4370031 w 7467600"/>
              <a:gd name="connsiteY727" fmla="*/ 1955666 h 6858000"/>
              <a:gd name="connsiteX728" fmla="*/ 4570198 w 7467600"/>
              <a:gd name="connsiteY728" fmla="*/ 978081 h 6858000"/>
              <a:gd name="connsiteX729" fmla="*/ 4557898 w 7467600"/>
              <a:gd name="connsiteY729" fmla="*/ 900011 h 6858000"/>
              <a:gd name="connsiteX730" fmla="*/ 4344840 w 7467600"/>
              <a:gd name="connsiteY730" fmla="*/ 1922038 h 6858000"/>
              <a:gd name="connsiteX731" fmla="*/ 4378710 w 7467600"/>
              <a:gd name="connsiteY731" fmla="*/ 1665516 h 6858000"/>
              <a:gd name="connsiteX732" fmla="*/ 4448798 w 7467600"/>
              <a:gd name="connsiteY732" fmla="*/ 1253024 h 6858000"/>
              <a:gd name="connsiteX733" fmla="*/ 4480315 w 7467600"/>
              <a:gd name="connsiteY733" fmla="*/ 1158454 h 6858000"/>
              <a:gd name="connsiteX734" fmla="*/ 4494133 w 7467600"/>
              <a:gd name="connsiteY734" fmla="*/ 1118676 h 6858000"/>
              <a:gd name="connsiteX735" fmla="*/ 4557898 w 7467600"/>
              <a:gd name="connsiteY735" fmla="*/ 900011 h 6858000"/>
              <a:gd name="connsiteX736" fmla="*/ 5870151 w 7467600"/>
              <a:gd name="connsiteY736" fmla="*/ 898890 h 6858000"/>
              <a:gd name="connsiteX737" fmla="*/ 5861335 w 7467600"/>
              <a:gd name="connsiteY737" fmla="*/ 899177 h 6858000"/>
              <a:gd name="connsiteX738" fmla="*/ 5843702 w 7467600"/>
              <a:gd name="connsiteY738" fmla="*/ 899748 h 6858000"/>
              <a:gd name="connsiteX739" fmla="*/ 5651107 w 7467600"/>
              <a:gd name="connsiteY739" fmla="*/ 920306 h 6858000"/>
              <a:gd name="connsiteX740" fmla="*/ 5459407 w 7467600"/>
              <a:gd name="connsiteY740" fmla="*/ 940975 h 6858000"/>
              <a:gd name="connsiteX741" fmla="*/ 5374846 w 7467600"/>
              <a:gd name="connsiteY741" fmla="*/ 941988 h 6858000"/>
              <a:gd name="connsiteX742" fmla="*/ 5256105 w 7467600"/>
              <a:gd name="connsiteY742" fmla="*/ 945632 h 6858000"/>
              <a:gd name="connsiteX743" fmla="*/ 5107071 w 7467600"/>
              <a:gd name="connsiteY743" fmla="*/ 969720 h 6858000"/>
              <a:gd name="connsiteX744" fmla="*/ 4998681 w 7467600"/>
              <a:gd name="connsiteY744" fmla="*/ 988771 h 6858000"/>
              <a:gd name="connsiteX745" fmla="*/ 5870151 w 7467600"/>
              <a:gd name="connsiteY745" fmla="*/ 898890 h 6858000"/>
              <a:gd name="connsiteX746" fmla="*/ 5504425 w 7467600"/>
              <a:gd name="connsiteY746" fmla="*/ 848067 h 6858000"/>
              <a:gd name="connsiteX747" fmla="*/ 4968849 w 7467600"/>
              <a:gd name="connsiteY747" fmla="*/ 962318 h 6858000"/>
              <a:gd name="connsiteX748" fmla="*/ 5104039 w 7467600"/>
              <a:gd name="connsiteY748" fmla="*/ 940634 h 6858000"/>
              <a:gd name="connsiteX749" fmla="*/ 5256311 w 7467600"/>
              <a:gd name="connsiteY749" fmla="*/ 916490 h 6858000"/>
              <a:gd name="connsiteX750" fmla="*/ 5377381 w 7467600"/>
              <a:gd name="connsiteY750" fmla="*/ 912671 h 6858000"/>
              <a:gd name="connsiteX751" fmla="*/ 5460148 w 7467600"/>
              <a:gd name="connsiteY751" fmla="*/ 911442 h 6858000"/>
              <a:gd name="connsiteX752" fmla="*/ 5648971 w 7467600"/>
              <a:gd name="connsiteY752" fmla="*/ 891331 h 6858000"/>
              <a:gd name="connsiteX753" fmla="*/ 5844807 w 7467600"/>
              <a:gd name="connsiteY753" fmla="*/ 870718 h 6858000"/>
              <a:gd name="connsiteX754" fmla="*/ 5862975 w 7467600"/>
              <a:gd name="connsiteY754" fmla="*/ 869756 h 6858000"/>
              <a:gd name="connsiteX755" fmla="*/ 5920887 w 7467600"/>
              <a:gd name="connsiteY755" fmla="*/ 865929 h 6858000"/>
              <a:gd name="connsiteX756" fmla="*/ 5504425 w 7467600"/>
              <a:gd name="connsiteY756" fmla="*/ 848067 h 6858000"/>
              <a:gd name="connsiteX757" fmla="*/ 3607114 w 7467600"/>
              <a:gd name="connsiteY757" fmla="*/ 467441 h 6858000"/>
              <a:gd name="connsiteX758" fmla="*/ 3296242 w 7467600"/>
              <a:gd name="connsiteY758" fmla="*/ 807991 h 6858000"/>
              <a:gd name="connsiteX759" fmla="*/ 3174674 w 7467600"/>
              <a:gd name="connsiteY759" fmla="*/ 919759 h 6858000"/>
              <a:gd name="connsiteX760" fmla="*/ 3042978 w 7467600"/>
              <a:gd name="connsiteY760" fmla="*/ 1054894 h 6858000"/>
              <a:gd name="connsiteX761" fmla="*/ 2968914 w 7467600"/>
              <a:gd name="connsiteY761" fmla="*/ 1133756 h 6858000"/>
              <a:gd name="connsiteX762" fmla="*/ 3103823 w 7467600"/>
              <a:gd name="connsiteY762" fmla="*/ 1026814 h 6858000"/>
              <a:gd name="connsiteX763" fmla="*/ 3607114 w 7467600"/>
              <a:gd name="connsiteY763" fmla="*/ 467441 h 6858000"/>
              <a:gd name="connsiteX764" fmla="*/ 3744487 w 7467600"/>
              <a:gd name="connsiteY764" fmla="*/ 383136 h 6858000"/>
              <a:gd name="connsiteX765" fmla="*/ 3970213 w 7467600"/>
              <a:gd name="connsiteY765" fmla="*/ 995559 h 6858000"/>
              <a:gd name="connsiteX766" fmla="*/ 3744487 w 7467600"/>
              <a:gd name="connsiteY766" fmla="*/ 383136 h 6858000"/>
              <a:gd name="connsiteX767" fmla="*/ 3624562 w 7467600"/>
              <a:gd name="connsiteY767" fmla="*/ 367041 h 6858000"/>
              <a:gd name="connsiteX768" fmla="*/ 3489712 w 7467600"/>
              <a:gd name="connsiteY768" fmla="*/ 485386 h 6858000"/>
              <a:gd name="connsiteX769" fmla="*/ 3182994 w 7467600"/>
              <a:gd name="connsiteY769" fmla="*/ 828265 h 6858000"/>
              <a:gd name="connsiteX770" fmla="*/ 2892114 w 7467600"/>
              <a:gd name="connsiteY770" fmla="*/ 1172635 h 6858000"/>
              <a:gd name="connsiteX771" fmla="*/ 3021459 w 7467600"/>
              <a:gd name="connsiteY771" fmla="*/ 1035385 h 6858000"/>
              <a:gd name="connsiteX772" fmla="*/ 3153873 w 7467600"/>
              <a:gd name="connsiteY772" fmla="*/ 898971 h 6858000"/>
              <a:gd name="connsiteX773" fmla="*/ 3276511 w 7467600"/>
              <a:gd name="connsiteY773" fmla="*/ 786423 h 6858000"/>
              <a:gd name="connsiteX774" fmla="*/ 3584154 w 7467600"/>
              <a:gd name="connsiteY774" fmla="*/ 448218 h 6858000"/>
              <a:gd name="connsiteX775" fmla="*/ 3624562 w 7467600"/>
              <a:gd name="connsiteY775" fmla="*/ 367041 h 6858000"/>
              <a:gd name="connsiteX776" fmla="*/ 3766672 w 7467600"/>
              <a:gd name="connsiteY776" fmla="*/ 359429 h 6858000"/>
              <a:gd name="connsiteX777" fmla="*/ 3996338 w 7467600"/>
              <a:gd name="connsiteY777" fmla="*/ 968237 h 6858000"/>
              <a:gd name="connsiteX778" fmla="*/ 3766672 w 7467600"/>
              <a:gd name="connsiteY778" fmla="*/ 359429 h 6858000"/>
              <a:gd name="connsiteX779" fmla="*/ 5805386 w 7467600"/>
              <a:gd name="connsiteY779" fmla="*/ 239240 h 6858000"/>
              <a:gd name="connsiteX780" fmla="*/ 5736947 w 7467600"/>
              <a:gd name="connsiteY780" fmla="*/ 261367 h 6858000"/>
              <a:gd name="connsiteX781" fmla="*/ 5427012 w 7467600"/>
              <a:gd name="connsiteY781" fmla="*/ 311272 h 6858000"/>
              <a:gd name="connsiteX782" fmla="*/ 5147818 w 7467600"/>
              <a:gd name="connsiteY782" fmla="*/ 322112 h 6858000"/>
              <a:gd name="connsiteX783" fmla="*/ 5060854 w 7467600"/>
              <a:gd name="connsiteY783" fmla="*/ 311882 h 6858000"/>
              <a:gd name="connsiteX784" fmla="*/ 4945989 w 7467600"/>
              <a:gd name="connsiteY784" fmla="*/ 300516 h 6858000"/>
              <a:gd name="connsiteX785" fmla="*/ 5410479 w 7467600"/>
              <a:gd name="connsiteY785" fmla="*/ 348434 h 6858000"/>
              <a:gd name="connsiteX786" fmla="*/ 5805386 w 7467600"/>
              <a:gd name="connsiteY786" fmla="*/ 239240 h 6858000"/>
              <a:gd name="connsiteX787" fmla="*/ 5905192 w 7467600"/>
              <a:gd name="connsiteY787" fmla="*/ 163079 h 6858000"/>
              <a:gd name="connsiteX788" fmla="*/ 5865655 w 7467600"/>
              <a:gd name="connsiteY788" fmla="*/ 171901 h 6858000"/>
              <a:gd name="connsiteX789" fmla="*/ 5259740 w 7467600"/>
              <a:gd name="connsiteY789" fmla="*/ 257013 h 6858000"/>
              <a:gd name="connsiteX790" fmla="*/ 5208466 w 7467600"/>
              <a:gd name="connsiteY790" fmla="*/ 257550 h 6858000"/>
              <a:gd name="connsiteX791" fmla="*/ 4980204 w 7467600"/>
              <a:gd name="connsiteY791" fmla="*/ 271903 h 6858000"/>
              <a:gd name="connsiteX792" fmla="*/ 5068068 w 7467600"/>
              <a:gd name="connsiteY792" fmla="*/ 282244 h 6858000"/>
              <a:gd name="connsiteX793" fmla="*/ 5153231 w 7467600"/>
              <a:gd name="connsiteY793" fmla="*/ 292240 h 6858000"/>
              <a:gd name="connsiteX794" fmla="*/ 5426491 w 7467600"/>
              <a:gd name="connsiteY794" fmla="*/ 281128 h 6858000"/>
              <a:gd name="connsiteX795" fmla="*/ 5731212 w 7467600"/>
              <a:gd name="connsiteY795" fmla="*/ 231951 h 6858000"/>
              <a:gd name="connsiteX796" fmla="*/ 5905192 w 7467600"/>
              <a:gd name="connsiteY796" fmla="*/ 163079 h 6858000"/>
              <a:gd name="connsiteX797" fmla="*/ 5944437 w 7467600"/>
              <a:gd name="connsiteY797" fmla="*/ 113829 h 6858000"/>
              <a:gd name="connsiteX798" fmla="*/ 5825032 w 7467600"/>
              <a:gd name="connsiteY798" fmla="*/ 146405 h 6858000"/>
              <a:gd name="connsiteX799" fmla="*/ 4955599 w 7467600"/>
              <a:gd name="connsiteY799" fmla="*/ 247008 h 6858000"/>
              <a:gd name="connsiteX800" fmla="*/ 5210104 w 7467600"/>
              <a:gd name="connsiteY800" fmla="*/ 228123 h 6858000"/>
              <a:gd name="connsiteX801" fmla="*/ 5261015 w 7467600"/>
              <a:gd name="connsiteY801" fmla="*/ 227087 h 6858000"/>
              <a:gd name="connsiteX802" fmla="*/ 5861181 w 7467600"/>
              <a:gd name="connsiteY802" fmla="*/ 143093 h 6858000"/>
              <a:gd name="connsiteX803" fmla="*/ 5961252 w 7467600"/>
              <a:gd name="connsiteY803" fmla="*/ 114820 h 6858000"/>
              <a:gd name="connsiteX804" fmla="*/ 5944437 w 7467600"/>
              <a:gd name="connsiteY804" fmla="*/ 113829 h 6858000"/>
              <a:gd name="connsiteX805" fmla="*/ 3882765 w 7467600"/>
              <a:gd name="connsiteY805" fmla="*/ 0 h 6858000"/>
              <a:gd name="connsiteX806" fmla="*/ 3995099 w 7467600"/>
              <a:gd name="connsiteY806" fmla="*/ 0 h 6858000"/>
              <a:gd name="connsiteX807" fmla="*/ 4163818 w 7467600"/>
              <a:gd name="connsiteY807" fmla="*/ 234104 h 6858000"/>
              <a:gd name="connsiteX808" fmla="*/ 4172099 w 7467600"/>
              <a:gd name="connsiteY808" fmla="*/ 234207 h 6858000"/>
              <a:gd name="connsiteX809" fmla="*/ 4784282 w 7467600"/>
              <a:gd name="connsiteY809" fmla="*/ 276561 h 6858000"/>
              <a:gd name="connsiteX810" fmla="*/ 4801687 w 7467600"/>
              <a:gd name="connsiteY810" fmla="*/ 267764 h 6858000"/>
              <a:gd name="connsiteX811" fmla="*/ 6082788 w 7467600"/>
              <a:gd name="connsiteY811" fmla="*/ 64119 h 6858000"/>
              <a:gd name="connsiteX812" fmla="*/ 6099442 w 7467600"/>
              <a:gd name="connsiteY812" fmla="*/ 82568 h 6858000"/>
              <a:gd name="connsiteX813" fmla="*/ 4804137 w 7467600"/>
              <a:gd name="connsiteY813" fmla="*/ 320931 h 6858000"/>
              <a:gd name="connsiteX814" fmla="*/ 4227047 w 7467600"/>
              <a:gd name="connsiteY814" fmla="*/ 313415 h 6858000"/>
              <a:gd name="connsiteX815" fmla="*/ 4346041 w 7467600"/>
              <a:gd name="connsiteY815" fmla="*/ 456086 h 6858000"/>
              <a:gd name="connsiteX816" fmla="*/ 4870967 w 7467600"/>
              <a:gd name="connsiteY816" fmla="*/ 963061 h 6858000"/>
              <a:gd name="connsiteX817" fmla="*/ 4889647 w 7467600"/>
              <a:gd name="connsiteY817" fmla="*/ 957147 h 6858000"/>
              <a:gd name="connsiteX818" fmla="*/ 5422504 w 7467600"/>
              <a:gd name="connsiteY818" fmla="*/ 805191 h 6858000"/>
              <a:gd name="connsiteX819" fmla="*/ 6087656 w 7467600"/>
              <a:gd name="connsiteY819" fmla="*/ 826703 h 6858000"/>
              <a:gd name="connsiteX820" fmla="*/ 6058717 w 7467600"/>
              <a:gd name="connsiteY820" fmla="*/ 865992 h 6858000"/>
              <a:gd name="connsiteX821" fmla="*/ 4974153 w 7467600"/>
              <a:gd name="connsiteY821" fmla="*/ 1045456 h 6858000"/>
              <a:gd name="connsiteX822" fmla="*/ 5627835 w 7467600"/>
              <a:gd name="connsiteY822" fmla="*/ 1472077 h 6858000"/>
              <a:gd name="connsiteX823" fmla="*/ 5629817 w 7467600"/>
              <a:gd name="connsiteY823" fmla="*/ 1471412 h 6858000"/>
              <a:gd name="connsiteX824" fmla="*/ 5634124 w 7467600"/>
              <a:gd name="connsiteY824" fmla="*/ 1470572 h 6858000"/>
              <a:gd name="connsiteX825" fmla="*/ 5755832 w 7467600"/>
              <a:gd name="connsiteY825" fmla="*/ 1383886 h 6858000"/>
              <a:gd name="connsiteX826" fmla="*/ 6014186 w 7467600"/>
              <a:gd name="connsiteY826" fmla="*/ 1279799 h 6858000"/>
              <a:gd name="connsiteX827" fmla="*/ 6901619 w 7467600"/>
              <a:gd name="connsiteY827" fmla="*/ 1047874 h 6858000"/>
              <a:gd name="connsiteX828" fmla="*/ 6931566 w 7467600"/>
              <a:gd name="connsiteY828" fmla="*/ 1062034 h 6858000"/>
              <a:gd name="connsiteX829" fmla="*/ 5790982 w 7467600"/>
              <a:gd name="connsiteY829" fmla="*/ 1561380 h 6858000"/>
              <a:gd name="connsiteX830" fmla="*/ 6188971 w 7467600"/>
              <a:gd name="connsiteY830" fmla="*/ 1755168 h 6858000"/>
              <a:gd name="connsiteX831" fmla="*/ 6202446 w 7467600"/>
              <a:gd name="connsiteY831" fmla="*/ 1752268 h 6858000"/>
              <a:gd name="connsiteX832" fmla="*/ 7179560 w 7467600"/>
              <a:gd name="connsiteY832" fmla="*/ 1467551 h 6858000"/>
              <a:gd name="connsiteX833" fmla="*/ 7158730 w 7467600"/>
              <a:gd name="connsiteY833" fmla="*/ 1507835 h 6858000"/>
              <a:gd name="connsiteX834" fmla="*/ 6326959 w 7467600"/>
              <a:gd name="connsiteY834" fmla="*/ 1817686 h 6858000"/>
              <a:gd name="connsiteX835" fmla="*/ 6537433 w 7467600"/>
              <a:gd name="connsiteY835" fmla="*/ 1907790 h 6858000"/>
              <a:gd name="connsiteX836" fmla="*/ 6550221 w 7467600"/>
              <a:gd name="connsiteY836" fmla="*/ 1910729 h 6858000"/>
              <a:gd name="connsiteX837" fmla="*/ 6964438 w 7467600"/>
              <a:gd name="connsiteY837" fmla="*/ 2209505 h 6858000"/>
              <a:gd name="connsiteX838" fmla="*/ 7367862 w 7467600"/>
              <a:gd name="connsiteY838" fmla="*/ 2806833 h 6858000"/>
              <a:gd name="connsiteX839" fmla="*/ 7364329 w 7467600"/>
              <a:gd name="connsiteY839" fmla="*/ 2826907 h 6858000"/>
              <a:gd name="connsiteX840" fmla="*/ 7290545 w 7467600"/>
              <a:gd name="connsiteY840" fmla="*/ 2850663 h 6858000"/>
              <a:gd name="connsiteX841" fmla="*/ 6472036 w 7467600"/>
              <a:gd name="connsiteY841" fmla="*/ 1959003 h 6858000"/>
              <a:gd name="connsiteX842" fmla="*/ 5792897 w 7467600"/>
              <a:gd name="connsiteY842" fmla="*/ 1647747 h 6858000"/>
              <a:gd name="connsiteX843" fmla="*/ 5842751 w 7467600"/>
              <a:gd name="connsiteY843" fmla="*/ 1816112 h 6858000"/>
              <a:gd name="connsiteX844" fmla="*/ 5847424 w 7467600"/>
              <a:gd name="connsiteY844" fmla="*/ 1815776 h 6858000"/>
              <a:gd name="connsiteX845" fmla="*/ 6399821 w 7467600"/>
              <a:gd name="connsiteY845" fmla="*/ 2344799 h 6858000"/>
              <a:gd name="connsiteX846" fmla="*/ 6323232 w 7467600"/>
              <a:gd name="connsiteY846" fmla="*/ 2389634 h 6858000"/>
              <a:gd name="connsiteX847" fmla="*/ 5942958 w 7467600"/>
              <a:gd name="connsiteY847" fmla="*/ 2077708 h 6858000"/>
              <a:gd name="connsiteX848" fmla="*/ 5921559 w 7467600"/>
              <a:gd name="connsiteY848" fmla="*/ 2378596 h 6858000"/>
              <a:gd name="connsiteX849" fmla="*/ 5817651 w 7467600"/>
              <a:gd name="connsiteY849" fmla="*/ 3023919 h 6858000"/>
              <a:gd name="connsiteX850" fmla="*/ 5729634 w 7467600"/>
              <a:gd name="connsiteY850" fmla="*/ 3051849 h 6858000"/>
              <a:gd name="connsiteX851" fmla="*/ 5611018 w 7467600"/>
              <a:gd name="connsiteY851" fmla="*/ 2316769 h 6858000"/>
              <a:gd name="connsiteX852" fmla="*/ 5687608 w 7467600"/>
              <a:gd name="connsiteY852" fmla="*/ 2039972 h 6858000"/>
              <a:gd name="connsiteX853" fmla="*/ 5657554 w 7467600"/>
              <a:gd name="connsiteY853" fmla="*/ 1576445 h 6858000"/>
              <a:gd name="connsiteX854" fmla="*/ 5150475 w 7467600"/>
              <a:gd name="connsiteY854" fmla="*/ 1274012 h 6858000"/>
              <a:gd name="connsiteX855" fmla="*/ 5349142 w 7467600"/>
              <a:gd name="connsiteY855" fmla="*/ 2204405 h 6858000"/>
              <a:gd name="connsiteX856" fmla="*/ 5262214 w 7467600"/>
              <a:gd name="connsiteY856" fmla="*/ 2233836 h 6858000"/>
              <a:gd name="connsiteX857" fmla="*/ 4981539 w 7467600"/>
              <a:gd name="connsiteY857" fmla="*/ 1542201 h 6858000"/>
              <a:gd name="connsiteX858" fmla="*/ 4958461 w 7467600"/>
              <a:gd name="connsiteY858" fmla="*/ 1136957 h 6858000"/>
              <a:gd name="connsiteX859" fmla="*/ 4655015 w 7467600"/>
              <a:gd name="connsiteY859" fmla="*/ 891426 h 6858000"/>
              <a:gd name="connsiteX860" fmla="*/ 4348002 w 7467600"/>
              <a:gd name="connsiteY860" fmla="*/ 2205895 h 6858000"/>
              <a:gd name="connsiteX861" fmla="*/ 4262250 w 7467600"/>
              <a:gd name="connsiteY861" fmla="*/ 2219972 h 6858000"/>
              <a:gd name="connsiteX862" fmla="*/ 4550611 w 7467600"/>
              <a:gd name="connsiteY862" fmla="*/ 817540 h 6858000"/>
              <a:gd name="connsiteX863" fmla="*/ 4564418 w 7467600"/>
              <a:gd name="connsiteY863" fmla="*/ 808293 h 6858000"/>
              <a:gd name="connsiteX864" fmla="*/ 4266388 w 7467600"/>
              <a:gd name="connsiteY864" fmla="*/ 500083 h 6858000"/>
              <a:gd name="connsiteX865" fmla="*/ 4032842 w 7467600"/>
              <a:gd name="connsiteY865" fmla="*/ 211809 h 6858000"/>
              <a:gd name="connsiteX866" fmla="*/ 3882765 w 7467600"/>
              <a:gd name="connsiteY866" fmla="*/ 0 h 6858000"/>
              <a:gd name="connsiteX867" fmla="*/ 3721337 w 7467600"/>
              <a:gd name="connsiteY867" fmla="*/ 0 h 6858000"/>
              <a:gd name="connsiteX868" fmla="*/ 3797544 w 7467600"/>
              <a:gd name="connsiteY868" fmla="*/ 0 h 6858000"/>
              <a:gd name="connsiteX869" fmla="*/ 3775734 w 7467600"/>
              <a:gd name="connsiteY869" fmla="*/ 95131 h 6858000"/>
              <a:gd name="connsiteX870" fmla="*/ 3724807 w 7467600"/>
              <a:gd name="connsiteY870" fmla="*/ 272257 h 6858000"/>
              <a:gd name="connsiteX871" fmla="*/ 3726844 w 7467600"/>
              <a:gd name="connsiteY871" fmla="*/ 282988 h 6858000"/>
              <a:gd name="connsiteX872" fmla="*/ 3742664 w 7467600"/>
              <a:gd name="connsiteY872" fmla="*/ 279918 h 6858000"/>
              <a:gd name="connsiteX873" fmla="*/ 4103910 w 7467600"/>
              <a:gd name="connsiteY873" fmla="*/ 1161917 h 6858000"/>
              <a:gd name="connsiteX874" fmla="*/ 4020269 w 7467600"/>
              <a:gd name="connsiteY874" fmla="*/ 1200406 h 6858000"/>
              <a:gd name="connsiteX875" fmla="*/ 3674882 w 7467600"/>
              <a:gd name="connsiteY875" fmla="*/ 488524 h 6858000"/>
              <a:gd name="connsiteX876" fmla="*/ 3132682 w 7467600"/>
              <a:gd name="connsiteY876" fmla="*/ 1072284 h 6858000"/>
              <a:gd name="connsiteX877" fmla="*/ 2716346 w 7467600"/>
              <a:gd name="connsiteY877" fmla="*/ 1276376 h 6858000"/>
              <a:gd name="connsiteX878" fmla="*/ 2716772 w 7467600"/>
              <a:gd name="connsiteY878" fmla="*/ 1255462 h 6858000"/>
              <a:gd name="connsiteX879" fmla="*/ 3471096 w 7467600"/>
              <a:gd name="connsiteY879" fmla="*/ 437072 h 6858000"/>
              <a:gd name="connsiteX880" fmla="*/ 3639057 w 7467600"/>
              <a:gd name="connsiteY880" fmla="*/ 286334 h 6858000"/>
              <a:gd name="connsiteX881" fmla="*/ 3640309 w 7467600"/>
              <a:gd name="connsiteY881" fmla="*/ 284664 h 6858000"/>
              <a:gd name="connsiteX882" fmla="*/ 3646022 w 7467600"/>
              <a:gd name="connsiteY882" fmla="*/ 276711 h 6858000"/>
              <a:gd name="connsiteX883" fmla="*/ 3707943 w 7467600"/>
              <a:gd name="connsiteY883" fmla="*/ 65958 h 6858000"/>
              <a:gd name="connsiteX884" fmla="*/ 3721337 w 7467600"/>
              <a:gd name="connsiteY884" fmla="*/ 0 h 6858000"/>
              <a:gd name="connsiteX885" fmla="*/ 2867960 w 7467600"/>
              <a:gd name="connsiteY885" fmla="*/ 0 h 6858000"/>
              <a:gd name="connsiteX886" fmla="*/ 2926351 w 7467600"/>
              <a:gd name="connsiteY886" fmla="*/ 0 h 6858000"/>
              <a:gd name="connsiteX887" fmla="*/ 2902823 w 7467600"/>
              <a:gd name="connsiteY887" fmla="*/ 262929 h 6858000"/>
              <a:gd name="connsiteX888" fmla="*/ 2940663 w 7467600"/>
              <a:gd name="connsiteY888" fmla="*/ 140884 h 6858000"/>
              <a:gd name="connsiteX889" fmla="*/ 2947039 w 7467600"/>
              <a:gd name="connsiteY889" fmla="*/ 122524 h 6858000"/>
              <a:gd name="connsiteX890" fmla="*/ 2984316 w 7467600"/>
              <a:gd name="connsiteY890" fmla="*/ 0 h 6858000"/>
              <a:gd name="connsiteX891" fmla="*/ 3016114 w 7467600"/>
              <a:gd name="connsiteY891" fmla="*/ 0 h 6858000"/>
              <a:gd name="connsiteX892" fmla="*/ 2979949 w 7467600"/>
              <a:gd name="connsiteY892" fmla="*/ 119274 h 6858000"/>
              <a:gd name="connsiteX893" fmla="*/ 3023879 w 7467600"/>
              <a:gd name="connsiteY893" fmla="*/ 0 h 6858000"/>
              <a:gd name="connsiteX894" fmla="*/ 3105400 w 7467600"/>
              <a:gd name="connsiteY894" fmla="*/ 0 h 6858000"/>
              <a:gd name="connsiteX895" fmla="*/ 3094669 w 7467600"/>
              <a:gd name="connsiteY895" fmla="*/ 30308 h 6858000"/>
              <a:gd name="connsiteX896" fmla="*/ 2901945 w 7467600"/>
              <a:gd name="connsiteY896" fmla="*/ 466538 h 6858000"/>
              <a:gd name="connsiteX897" fmla="*/ 2815209 w 7467600"/>
              <a:gd name="connsiteY897" fmla="*/ 497361 h 6858000"/>
              <a:gd name="connsiteX898" fmla="*/ 2844845 w 7467600"/>
              <a:gd name="connsiteY898" fmla="*/ 127638 h 6858000"/>
              <a:gd name="connsiteX899" fmla="*/ 2867960 w 7467600"/>
              <a:gd name="connsiteY899" fmla="*/ 0 h 6858000"/>
              <a:gd name="connsiteX900" fmla="*/ 1057230 w 7467600"/>
              <a:gd name="connsiteY900" fmla="*/ 0 h 6858000"/>
              <a:gd name="connsiteX901" fmla="*/ 1111003 w 7467600"/>
              <a:gd name="connsiteY901" fmla="*/ 0 h 6858000"/>
              <a:gd name="connsiteX902" fmla="*/ 1125553 w 7467600"/>
              <a:gd name="connsiteY902" fmla="*/ 52588 h 6858000"/>
              <a:gd name="connsiteX903" fmla="*/ 1304276 w 7467600"/>
              <a:gd name="connsiteY903" fmla="*/ 476275 h 6858000"/>
              <a:gd name="connsiteX904" fmla="*/ 1492066 w 7467600"/>
              <a:gd name="connsiteY904" fmla="*/ 886333 h 6858000"/>
              <a:gd name="connsiteX905" fmla="*/ 1423698 w 7467600"/>
              <a:gd name="connsiteY905" fmla="*/ 710817 h 6858000"/>
              <a:gd name="connsiteX906" fmla="*/ 1357609 w 7467600"/>
              <a:gd name="connsiteY906" fmla="*/ 532892 h 6858000"/>
              <a:gd name="connsiteX907" fmla="*/ 1309550 w 7467600"/>
              <a:gd name="connsiteY907" fmla="*/ 374031 h 6858000"/>
              <a:gd name="connsiteX908" fmla="*/ 1193673 w 7467600"/>
              <a:gd name="connsiteY908" fmla="*/ 49533 h 6858000"/>
              <a:gd name="connsiteX909" fmla="*/ 1164391 w 7467600"/>
              <a:gd name="connsiteY909" fmla="*/ 0 h 6858000"/>
              <a:gd name="connsiteX910" fmla="*/ 1200666 w 7467600"/>
              <a:gd name="connsiteY910" fmla="*/ 0 h 6858000"/>
              <a:gd name="connsiteX911" fmla="*/ 1223408 w 7467600"/>
              <a:gd name="connsiteY911" fmla="*/ 38996 h 6858000"/>
              <a:gd name="connsiteX912" fmla="*/ 1339635 w 7467600"/>
              <a:gd name="connsiteY912" fmla="*/ 365517 h 6858000"/>
              <a:gd name="connsiteX913" fmla="*/ 1387469 w 7467600"/>
              <a:gd name="connsiteY913" fmla="*/ 523079 h 6858000"/>
              <a:gd name="connsiteX914" fmla="*/ 1452685 w 7467600"/>
              <a:gd name="connsiteY914" fmla="*/ 699806 h 6858000"/>
              <a:gd name="connsiteX915" fmla="*/ 1492092 w 7467600"/>
              <a:gd name="connsiteY915" fmla="*/ 800424 h 6858000"/>
              <a:gd name="connsiteX916" fmla="*/ 1455302 w 7467600"/>
              <a:gd name="connsiteY916" fmla="*/ 632913 h 6858000"/>
              <a:gd name="connsiteX917" fmla="*/ 1222336 w 7467600"/>
              <a:gd name="connsiteY917" fmla="*/ 9480 h 6858000"/>
              <a:gd name="connsiteX918" fmla="*/ 1214634 w 7467600"/>
              <a:gd name="connsiteY918" fmla="*/ 0 h 6858000"/>
              <a:gd name="connsiteX919" fmla="*/ 1289827 w 7467600"/>
              <a:gd name="connsiteY919" fmla="*/ 0 h 6858000"/>
              <a:gd name="connsiteX920" fmla="*/ 1321076 w 7467600"/>
              <a:gd name="connsiteY920" fmla="*/ 59722 h 6858000"/>
              <a:gd name="connsiteX921" fmla="*/ 1512579 w 7467600"/>
              <a:gd name="connsiteY921" fmla="*/ 626441 h 6858000"/>
              <a:gd name="connsiteX922" fmla="*/ 1506076 w 7467600"/>
              <a:gd name="connsiteY922" fmla="*/ 1089289 h 6858000"/>
              <a:gd name="connsiteX923" fmla="*/ 1486346 w 7467600"/>
              <a:gd name="connsiteY923" fmla="*/ 1079919 h 6858000"/>
              <a:gd name="connsiteX924" fmla="*/ 1070511 w 7467600"/>
              <a:gd name="connsiteY924" fmla="*/ 48609 h 6858000"/>
              <a:gd name="connsiteX925" fmla="*/ 1057230 w 7467600"/>
              <a:gd name="connsiteY925" fmla="*/ 0 h 6858000"/>
              <a:gd name="connsiteX926" fmla="*/ 43151 w 7467600"/>
              <a:gd name="connsiteY926" fmla="*/ 0 h 6858000"/>
              <a:gd name="connsiteX927" fmla="*/ 95283 w 7467600"/>
              <a:gd name="connsiteY927" fmla="*/ 0 h 6858000"/>
              <a:gd name="connsiteX928" fmla="*/ 300708 w 7467600"/>
              <a:gd name="connsiteY928" fmla="*/ 154571 h 6858000"/>
              <a:gd name="connsiteX929" fmla="*/ 530414 w 7467600"/>
              <a:gd name="connsiteY929" fmla="*/ 354673 h 6858000"/>
              <a:gd name="connsiteX930" fmla="*/ 333785 w 7467600"/>
              <a:gd name="connsiteY930" fmla="*/ 161564 h 6858000"/>
              <a:gd name="connsiteX931" fmla="*/ 147005 w 7467600"/>
              <a:gd name="connsiteY931" fmla="*/ 0 h 6858000"/>
              <a:gd name="connsiteX932" fmla="*/ 272509 w 7467600"/>
              <a:gd name="connsiteY932" fmla="*/ 0 h 6858000"/>
              <a:gd name="connsiteX933" fmla="*/ 326276 w 7467600"/>
              <a:gd name="connsiteY933" fmla="*/ 45847 h 6858000"/>
              <a:gd name="connsiteX934" fmla="*/ 823759 w 7467600"/>
              <a:gd name="connsiteY934" fmla="*/ 574145 h 6858000"/>
              <a:gd name="connsiteX935" fmla="*/ 811254 w 7467600"/>
              <a:gd name="connsiteY935" fmla="*/ 665546 h 6858000"/>
              <a:gd name="connsiteX936" fmla="*/ 154042 w 7467600"/>
              <a:gd name="connsiteY936" fmla="*/ 261522 h 6858000"/>
              <a:gd name="connsiteX937" fmla="*/ 13550 w 7467600"/>
              <a:gd name="connsiteY937" fmla="*/ 158423 h 6858000"/>
              <a:gd name="connsiteX938" fmla="*/ 0 w 7467600"/>
              <a:gd name="connsiteY938" fmla="*/ 146618 h 6858000"/>
              <a:gd name="connsiteX939" fmla="*/ 0 w 7467600"/>
              <a:gd name="connsiteY939" fmla="*/ 59161 h 6858000"/>
              <a:gd name="connsiteX940" fmla="*/ 45427 w 7467600"/>
              <a:gd name="connsiteY940" fmla="*/ 101078 h 6858000"/>
              <a:gd name="connsiteX941" fmla="*/ 630103 w 7467600"/>
              <a:gd name="connsiteY941" fmla="*/ 485885 h 6858000"/>
              <a:gd name="connsiteX942" fmla="*/ 532040 w 7467600"/>
              <a:gd name="connsiteY942" fmla="*/ 399359 h 6858000"/>
              <a:gd name="connsiteX943" fmla="*/ 517618 w 7467600"/>
              <a:gd name="connsiteY943" fmla="*/ 385726 h 6858000"/>
              <a:gd name="connsiteX944" fmla="*/ 285074 w 7467600"/>
              <a:gd name="connsiteY944" fmla="*/ 182755 h 6858000"/>
              <a:gd name="connsiteX945" fmla="*/ 43151 w 7467600"/>
              <a:gd name="connsiteY94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1019354 w 7467600"/>
              <a:gd name="connsiteY13" fmla="*/ 6315006 h 6858000"/>
              <a:gd name="connsiteX14" fmla="*/ 441046 w 7467600"/>
              <a:gd name="connsiteY14" fmla="*/ 6691153 h 6858000"/>
              <a:gd name="connsiteX15" fmla="*/ 1019354 w 7467600"/>
              <a:gd name="connsiteY15" fmla="*/ 6315006 h 6858000"/>
              <a:gd name="connsiteX16" fmla="*/ 991680 w 7467600"/>
              <a:gd name="connsiteY16" fmla="*/ 6298413 h 6858000"/>
              <a:gd name="connsiteX17" fmla="*/ 409060 w 7467600"/>
              <a:gd name="connsiteY17" fmla="*/ 6671470 h 6858000"/>
              <a:gd name="connsiteX18" fmla="*/ 991680 w 7467600"/>
              <a:gd name="connsiteY18" fmla="*/ 6298413 h 6858000"/>
              <a:gd name="connsiteX19" fmla="*/ 103333 w 7467600"/>
              <a:gd name="connsiteY19" fmla="*/ 5699602 h 6858000"/>
              <a:gd name="connsiteX20" fmla="*/ 233938 w 7467600"/>
              <a:gd name="connsiteY20" fmla="*/ 5809416 h 6858000"/>
              <a:gd name="connsiteX21" fmla="*/ 883580 w 7467600"/>
              <a:gd name="connsiteY21" fmla="*/ 6180710 h 6858000"/>
              <a:gd name="connsiteX22" fmla="*/ 487337 w 7467600"/>
              <a:gd name="connsiteY22" fmla="*/ 5950182 h 6858000"/>
              <a:gd name="connsiteX23" fmla="*/ 354051 w 7467600"/>
              <a:gd name="connsiteY23" fmla="*/ 5854912 h 6858000"/>
              <a:gd name="connsiteX24" fmla="*/ 195436 w 7467600"/>
              <a:gd name="connsiteY24" fmla="*/ 5755068 h 6858000"/>
              <a:gd name="connsiteX25" fmla="*/ 103333 w 7467600"/>
              <a:gd name="connsiteY25" fmla="*/ 5699602 h 6858000"/>
              <a:gd name="connsiteX26" fmla="*/ 5539432 w 7467600"/>
              <a:gd name="connsiteY26" fmla="*/ 5642928 h 6858000"/>
              <a:gd name="connsiteX27" fmla="*/ 5555462 w 7467600"/>
              <a:gd name="connsiteY27" fmla="*/ 5694454 h 6858000"/>
              <a:gd name="connsiteX28" fmla="*/ 5828270 w 7467600"/>
              <a:gd name="connsiteY28" fmla="*/ 6320663 h 6858000"/>
              <a:gd name="connsiteX29" fmla="*/ 5947416 w 7467600"/>
              <a:gd name="connsiteY29" fmla="*/ 6574846 h 6858000"/>
              <a:gd name="connsiteX30" fmla="*/ 5539432 w 7467600"/>
              <a:gd name="connsiteY30" fmla="*/ 5642928 h 6858000"/>
              <a:gd name="connsiteX31" fmla="*/ 51253 w 7467600"/>
              <a:gd name="connsiteY31" fmla="*/ 5631825 h 6858000"/>
              <a:gd name="connsiteX32" fmla="*/ 211622 w 7467600"/>
              <a:gd name="connsiteY32" fmla="*/ 5728803 h 6858000"/>
              <a:gd name="connsiteX33" fmla="*/ 371652 w 7467600"/>
              <a:gd name="connsiteY33" fmla="*/ 5829062 h 6858000"/>
              <a:gd name="connsiteX34" fmla="*/ 505903 w 7467600"/>
              <a:gd name="connsiteY34" fmla="*/ 5925221 h 6858000"/>
              <a:gd name="connsiteX35" fmla="*/ 899240 w 7467600"/>
              <a:gd name="connsiteY35" fmla="*/ 6153068 h 6858000"/>
              <a:gd name="connsiteX36" fmla="*/ 988114 w 7467600"/>
              <a:gd name="connsiteY36" fmla="*/ 6174204 h 6858000"/>
              <a:gd name="connsiteX37" fmla="*/ 845971 w 7467600"/>
              <a:gd name="connsiteY37" fmla="*/ 6067177 h 6858000"/>
              <a:gd name="connsiteX38" fmla="*/ 448057 w 7467600"/>
              <a:gd name="connsiteY38" fmla="*/ 5841376 h 6858000"/>
              <a:gd name="connsiteX39" fmla="*/ 51253 w 7467600"/>
              <a:gd name="connsiteY39" fmla="*/ 5631825 h 6858000"/>
              <a:gd name="connsiteX40" fmla="*/ 2606687 w 7467600"/>
              <a:gd name="connsiteY40" fmla="*/ 5630718 h 6858000"/>
              <a:gd name="connsiteX41" fmla="*/ 2645658 w 7467600"/>
              <a:gd name="connsiteY41" fmla="*/ 6640259 h 6858000"/>
              <a:gd name="connsiteX42" fmla="*/ 2606687 w 7467600"/>
              <a:gd name="connsiteY42" fmla="*/ 5630718 h 6858000"/>
              <a:gd name="connsiteX43" fmla="*/ 3642057 w 7467600"/>
              <a:gd name="connsiteY43" fmla="*/ 5573487 h 6858000"/>
              <a:gd name="connsiteX44" fmla="*/ 3632981 w 7467600"/>
              <a:gd name="connsiteY44" fmla="*/ 5579437 h 6858000"/>
              <a:gd name="connsiteX45" fmla="*/ 3382436 w 7467600"/>
              <a:gd name="connsiteY45" fmla="*/ 5952726 h 6858000"/>
              <a:gd name="connsiteX46" fmla="*/ 3191929 w 7467600"/>
              <a:gd name="connsiteY46" fmla="*/ 6662669 h 6858000"/>
              <a:gd name="connsiteX47" fmla="*/ 3369898 w 7467600"/>
              <a:gd name="connsiteY47" fmla="*/ 6081771 h 6858000"/>
              <a:gd name="connsiteX48" fmla="*/ 3642057 w 7467600"/>
              <a:gd name="connsiteY48" fmla="*/ 5573487 h 6858000"/>
              <a:gd name="connsiteX49" fmla="*/ 2650666 w 7467600"/>
              <a:gd name="connsiteY49" fmla="*/ 5530686 h 6858000"/>
              <a:gd name="connsiteX50" fmla="*/ 2650249 w 7467600"/>
              <a:gd name="connsiteY50" fmla="*/ 5532101 h 6858000"/>
              <a:gd name="connsiteX51" fmla="*/ 2663808 w 7467600"/>
              <a:gd name="connsiteY51" fmla="*/ 6535215 h 6858000"/>
              <a:gd name="connsiteX52" fmla="*/ 2665418 w 7467600"/>
              <a:gd name="connsiteY52" fmla="*/ 6132756 h 6858000"/>
              <a:gd name="connsiteX53" fmla="*/ 2650666 w 7467600"/>
              <a:gd name="connsiteY53" fmla="*/ 5530686 h 6858000"/>
              <a:gd name="connsiteX54" fmla="*/ 2680277 w 7467600"/>
              <a:gd name="connsiteY54" fmla="*/ 5479204 h 6858000"/>
              <a:gd name="connsiteX55" fmla="*/ 2678972 w 7467600"/>
              <a:gd name="connsiteY55" fmla="*/ 5481582 h 6858000"/>
              <a:gd name="connsiteX56" fmla="*/ 2696666 w 7467600"/>
              <a:gd name="connsiteY56" fmla="*/ 6133836 h 6858000"/>
              <a:gd name="connsiteX57" fmla="*/ 2695769 w 7467600"/>
              <a:gd name="connsiteY57" fmla="*/ 6390955 h 6858000"/>
              <a:gd name="connsiteX58" fmla="*/ 2739893 w 7467600"/>
              <a:gd name="connsiteY58" fmla="*/ 6108357 h 6858000"/>
              <a:gd name="connsiteX59" fmla="*/ 2680277 w 7467600"/>
              <a:gd name="connsiteY59" fmla="*/ 5479204 h 6858000"/>
              <a:gd name="connsiteX60" fmla="*/ 1132195 w 7467600"/>
              <a:gd name="connsiteY60" fmla="*/ 5467980 h 6858000"/>
              <a:gd name="connsiteX61" fmla="*/ 1679056 w 7467600"/>
              <a:gd name="connsiteY61" fmla="*/ 5516907 h 6858000"/>
              <a:gd name="connsiteX62" fmla="*/ 2128648 w 7467600"/>
              <a:gd name="connsiteY62" fmla="*/ 5474249 h 6858000"/>
              <a:gd name="connsiteX63" fmla="*/ 1825619 w 7467600"/>
              <a:gd name="connsiteY63" fmla="*/ 5478447 h 6858000"/>
              <a:gd name="connsiteX64" fmla="*/ 1737798 w 7467600"/>
              <a:gd name="connsiteY64" fmla="*/ 5483353 h 6858000"/>
              <a:gd name="connsiteX65" fmla="*/ 1132195 w 7467600"/>
              <a:gd name="connsiteY65" fmla="*/ 5467980 h 6858000"/>
              <a:gd name="connsiteX66" fmla="*/ 1456157 w 7467600"/>
              <a:gd name="connsiteY66" fmla="*/ 5371404 h 6858000"/>
              <a:gd name="connsiteX67" fmla="*/ 1244432 w 7467600"/>
              <a:gd name="connsiteY67" fmla="*/ 5385601 h 6858000"/>
              <a:gd name="connsiteX68" fmla="*/ 973990 w 7467600"/>
              <a:gd name="connsiteY68" fmla="*/ 5424940 h 6858000"/>
              <a:gd name="connsiteX69" fmla="*/ 1103809 w 7467600"/>
              <a:gd name="connsiteY69" fmla="*/ 5433720 h 6858000"/>
              <a:gd name="connsiteX70" fmla="*/ 1123454 w 7467600"/>
              <a:gd name="connsiteY70" fmla="*/ 5435727 h 6858000"/>
              <a:gd name="connsiteX71" fmla="*/ 1737017 w 7467600"/>
              <a:gd name="connsiteY71" fmla="*/ 5452183 h 6858000"/>
              <a:gd name="connsiteX72" fmla="*/ 1824397 w 7467600"/>
              <a:gd name="connsiteY72" fmla="*/ 5447757 h 6858000"/>
              <a:gd name="connsiteX73" fmla="*/ 2070059 w 7467600"/>
              <a:gd name="connsiteY73" fmla="*/ 5441660 h 6858000"/>
              <a:gd name="connsiteX74" fmla="*/ 1456157 w 7467600"/>
              <a:gd name="connsiteY74" fmla="*/ 5371404 h 6858000"/>
              <a:gd name="connsiteX75" fmla="*/ 4988186 w 7467600"/>
              <a:gd name="connsiteY75" fmla="*/ 5216467 h 6858000"/>
              <a:gd name="connsiteX76" fmla="*/ 4777334 w 7467600"/>
              <a:gd name="connsiteY76" fmla="*/ 5406072 h 6858000"/>
              <a:gd name="connsiteX77" fmla="*/ 4718341 w 7467600"/>
              <a:gd name="connsiteY77" fmla="*/ 5468043 h 6858000"/>
              <a:gd name="connsiteX78" fmla="*/ 4604655 w 7467600"/>
              <a:gd name="connsiteY78" fmla="*/ 5583434 h 6858000"/>
              <a:gd name="connsiteX79" fmla="*/ 4565074 w 7467600"/>
              <a:gd name="connsiteY79" fmla="*/ 5618550 h 6858000"/>
              <a:gd name="connsiteX80" fmla="*/ 4988186 w 7467600"/>
              <a:gd name="connsiteY80" fmla="*/ 5216467 h 6858000"/>
              <a:gd name="connsiteX81" fmla="*/ 4978032 w 7467600"/>
              <a:gd name="connsiteY81" fmla="*/ 5183809 h 6858000"/>
              <a:gd name="connsiteX82" fmla="*/ 4463413 w 7467600"/>
              <a:gd name="connsiteY82" fmla="*/ 5615162 h 6858000"/>
              <a:gd name="connsiteX83" fmla="*/ 4358134 w 7467600"/>
              <a:gd name="connsiteY83" fmla="*/ 5742791 h 6858000"/>
              <a:gd name="connsiteX84" fmla="*/ 4376219 w 7467600"/>
              <a:gd name="connsiteY84" fmla="*/ 5729027 h 6858000"/>
              <a:gd name="connsiteX85" fmla="*/ 4582340 w 7467600"/>
              <a:gd name="connsiteY85" fmla="*/ 5561037 h 6858000"/>
              <a:gd name="connsiteX86" fmla="*/ 4694684 w 7467600"/>
              <a:gd name="connsiteY86" fmla="*/ 5447098 h 6858000"/>
              <a:gd name="connsiteX87" fmla="*/ 4754123 w 7467600"/>
              <a:gd name="connsiteY87" fmla="*/ 5384643 h 6858000"/>
              <a:gd name="connsiteX88" fmla="*/ 4978032 w 7467600"/>
              <a:gd name="connsiteY88" fmla="*/ 5183809 h 6858000"/>
              <a:gd name="connsiteX89" fmla="*/ 1903353 w 7467600"/>
              <a:gd name="connsiteY89" fmla="*/ 5044827 h 6858000"/>
              <a:gd name="connsiteX90" fmla="*/ 1936931 w 7467600"/>
              <a:gd name="connsiteY90" fmla="*/ 5093954 h 6858000"/>
              <a:gd name="connsiteX91" fmla="*/ 2195868 w 7467600"/>
              <a:gd name="connsiteY91" fmla="*/ 5396574 h 6858000"/>
              <a:gd name="connsiteX92" fmla="*/ 2088852 w 7467600"/>
              <a:gd name="connsiteY92" fmla="*/ 5166123 h 6858000"/>
              <a:gd name="connsiteX93" fmla="*/ 1958241 w 7467600"/>
              <a:gd name="connsiteY93" fmla="*/ 5067955 h 6858000"/>
              <a:gd name="connsiteX94" fmla="*/ 1903353 w 7467600"/>
              <a:gd name="connsiteY94" fmla="*/ 5044827 h 6858000"/>
              <a:gd name="connsiteX95" fmla="*/ 1979378 w 7467600"/>
              <a:gd name="connsiteY95" fmla="*/ 4769504 h 6858000"/>
              <a:gd name="connsiteX96" fmla="*/ 2882120 w 7467600"/>
              <a:gd name="connsiteY96" fmla="*/ 5064547 h 6858000"/>
              <a:gd name="connsiteX97" fmla="*/ 2793103 w 7467600"/>
              <a:gd name="connsiteY97" fmla="*/ 5039699 h 6858000"/>
              <a:gd name="connsiteX98" fmla="*/ 2770041 w 7467600"/>
              <a:gd name="connsiteY98" fmla="*/ 5033634 h 6858000"/>
              <a:gd name="connsiteX99" fmla="*/ 1979378 w 7467600"/>
              <a:gd name="connsiteY99" fmla="*/ 4769504 h 6858000"/>
              <a:gd name="connsiteX100" fmla="*/ 1927410 w 7467600"/>
              <a:gd name="connsiteY100" fmla="*/ 4716164 h 6858000"/>
              <a:gd name="connsiteX101" fmla="*/ 1959587 w 7467600"/>
              <a:gd name="connsiteY101" fmla="*/ 4728849 h 6858000"/>
              <a:gd name="connsiteX102" fmla="*/ 2777707 w 7467600"/>
              <a:gd name="connsiteY102" fmla="*/ 5003991 h 6858000"/>
              <a:gd name="connsiteX103" fmla="*/ 2800768 w 7467600"/>
              <a:gd name="connsiteY103" fmla="*/ 5010056 h 6858000"/>
              <a:gd name="connsiteX104" fmla="*/ 2879408 w 7467600"/>
              <a:gd name="connsiteY104" fmla="*/ 5031590 h 6858000"/>
              <a:gd name="connsiteX105" fmla="*/ 2862295 w 7467600"/>
              <a:gd name="connsiteY105" fmla="*/ 5022958 h 6858000"/>
              <a:gd name="connsiteX106" fmla="*/ 2813343 w 7467600"/>
              <a:gd name="connsiteY106" fmla="*/ 4998369 h 6858000"/>
              <a:gd name="connsiteX107" fmla="*/ 2646245 w 7467600"/>
              <a:gd name="connsiteY107" fmla="*/ 4930999 h 6858000"/>
              <a:gd name="connsiteX108" fmla="*/ 1999243 w 7467600"/>
              <a:gd name="connsiteY108" fmla="*/ 4730524 h 6858000"/>
              <a:gd name="connsiteX109" fmla="*/ 1979527 w 7467600"/>
              <a:gd name="connsiteY109" fmla="*/ 4726651 h 6858000"/>
              <a:gd name="connsiteX110" fmla="*/ 1927410 w 7467600"/>
              <a:gd name="connsiteY110" fmla="*/ 4716164 h 6858000"/>
              <a:gd name="connsiteX111" fmla="*/ 1997014 w 7467600"/>
              <a:gd name="connsiteY111" fmla="*/ 4698007 h 6858000"/>
              <a:gd name="connsiteX112" fmla="*/ 2005458 w 7467600"/>
              <a:gd name="connsiteY112" fmla="*/ 4699540 h 6858000"/>
              <a:gd name="connsiteX113" fmla="*/ 2657186 w 7467600"/>
              <a:gd name="connsiteY113" fmla="*/ 4901687 h 6858000"/>
              <a:gd name="connsiteX114" fmla="*/ 2826662 w 7467600"/>
              <a:gd name="connsiteY114" fmla="*/ 4970362 h 6858000"/>
              <a:gd name="connsiteX115" fmla="*/ 2876100 w 7467600"/>
              <a:gd name="connsiteY115" fmla="*/ 4995397 h 6858000"/>
              <a:gd name="connsiteX116" fmla="*/ 3042600 w 7467600"/>
              <a:gd name="connsiteY116" fmla="*/ 5059532 h 6858000"/>
              <a:gd name="connsiteX117" fmla="*/ 1997014 w 7467600"/>
              <a:gd name="connsiteY117" fmla="*/ 4698007 h 6858000"/>
              <a:gd name="connsiteX118" fmla="*/ 2305292 w 7467600"/>
              <a:gd name="connsiteY118" fmla="*/ 4219492 h 6858000"/>
              <a:gd name="connsiteX119" fmla="*/ 3360922 w 7467600"/>
              <a:gd name="connsiteY119" fmla="*/ 4529373 h 6858000"/>
              <a:gd name="connsiteX120" fmla="*/ 3492420 w 7467600"/>
              <a:gd name="connsiteY120" fmla="*/ 4510145 h 6858000"/>
              <a:gd name="connsiteX121" fmla="*/ 3364086 w 7467600"/>
              <a:gd name="connsiteY121" fmla="*/ 4480340 h 6858000"/>
              <a:gd name="connsiteX122" fmla="*/ 3225818 w 7467600"/>
              <a:gd name="connsiteY122" fmla="*/ 4411822 h 6858000"/>
              <a:gd name="connsiteX123" fmla="*/ 3129696 w 7467600"/>
              <a:gd name="connsiteY123" fmla="*/ 4360704 h 6858000"/>
              <a:gd name="connsiteX124" fmla="*/ 2814545 w 7467600"/>
              <a:gd name="connsiteY124" fmla="*/ 4282955 h 6858000"/>
              <a:gd name="connsiteX125" fmla="*/ 2305292 w 7467600"/>
              <a:gd name="connsiteY125" fmla="*/ 4219492 h 6858000"/>
              <a:gd name="connsiteX126" fmla="*/ 2626982 w 7467600"/>
              <a:gd name="connsiteY126" fmla="*/ 4206450 h 6858000"/>
              <a:gd name="connsiteX127" fmla="*/ 2490617 w 7467600"/>
              <a:gd name="connsiteY127" fmla="*/ 4206951 h 6858000"/>
              <a:gd name="connsiteX128" fmla="*/ 2819869 w 7467600"/>
              <a:gd name="connsiteY128" fmla="*/ 4252936 h 6858000"/>
              <a:gd name="connsiteX129" fmla="*/ 3143018 w 7467600"/>
              <a:gd name="connsiteY129" fmla="*/ 4332698 h 6858000"/>
              <a:gd name="connsiteX130" fmla="*/ 3241520 w 7467600"/>
              <a:gd name="connsiteY130" fmla="*/ 4385112 h 6858000"/>
              <a:gd name="connsiteX131" fmla="*/ 3374575 w 7467600"/>
              <a:gd name="connsiteY131" fmla="*/ 4451517 h 6858000"/>
              <a:gd name="connsiteX132" fmla="*/ 3505221 w 7467600"/>
              <a:gd name="connsiteY132" fmla="*/ 4480757 h 6858000"/>
              <a:gd name="connsiteX133" fmla="*/ 2626982 w 7467600"/>
              <a:gd name="connsiteY133" fmla="*/ 4206450 h 6858000"/>
              <a:gd name="connsiteX134" fmla="*/ 1310106 w 7467600"/>
              <a:gd name="connsiteY134" fmla="*/ 3943217 h 6858000"/>
              <a:gd name="connsiteX135" fmla="*/ 854994 w 7467600"/>
              <a:gd name="connsiteY135" fmla="*/ 4399136 h 6858000"/>
              <a:gd name="connsiteX136" fmla="*/ 742462 w 7467600"/>
              <a:gd name="connsiteY136" fmla="*/ 4594648 h 6858000"/>
              <a:gd name="connsiteX137" fmla="*/ 820602 w 7467600"/>
              <a:gd name="connsiteY137" fmla="*/ 4485915 h 6858000"/>
              <a:gd name="connsiteX138" fmla="*/ 878295 w 7467600"/>
              <a:gd name="connsiteY138" fmla="*/ 4403594 h 6858000"/>
              <a:gd name="connsiteX139" fmla="*/ 1240607 w 7467600"/>
              <a:gd name="connsiteY139" fmla="*/ 4010401 h 6858000"/>
              <a:gd name="connsiteX140" fmla="*/ 1310106 w 7467600"/>
              <a:gd name="connsiteY140" fmla="*/ 3943217 h 6858000"/>
              <a:gd name="connsiteX141" fmla="*/ 1423113 w 7467600"/>
              <a:gd name="connsiteY141" fmla="*/ 3874565 h 6858000"/>
              <a:gd name="connsiteX142" fmla="*/ 1260565 w 7467600"/>
              <a:gd name="connsiteY142" fmla="*/ 4031982 h 6858000"/>
              <a:gd name="connsiteX143" fmla="*/ 901900 w 7467600"/>
              <a:gd name="connsiteY143" fmla="*/ 4421236 h 6858000"/>
              <a:gd name="connsiteX144" fmla="*/ 845044 w 7467600"/>
              <a:gd name="connsiteY144" fmla="*/ 4502436 h 6858000"/>
              <a:gd name="connsiteX145" fmla="*/ 685926 w 7467600"/>
              <a:gd name="connsiteY145" fmla="*/ 4703069 h 6858000"/>
              <a:gd name="connsiteX146" fmla="*/ 684248 w 7467600"/>
              <a:gd name="connsiteY146" fmla="*/ 4706721 h 6858000"/>
              <a:gd name="connsiteX147" fmla="*/ 1423113 w 7467600"/>
              <a:gd name="connsiteY147" fmla="*/ 3874565 h 6858000"/>
              <a:gd name="connsiteX148" fmla="*/ 3316479 w 7467600"/>
              <a:gd name="connsiteY148" fmla="*/ 3872136 h 6858000"/>
              <a:gd name="connsiteX149" fmla="*/ 3546806 w 7467600"/>
              <a:gd name="connsiteY149" fmla="*/ 4356139 h 6858000"/>
              <a:gd name="connsiteX150" fmla="*/ 3364433 w 7467600"/>
              <a:gd name="connsiteY150" fmla="*/ 3953121 h 6858000"/>
              <a:gd name="connsiteX151" fmla="*/ 3316479 w 7467600"/>
              <a:gd name="connsiteY151" fmla="*/ 3872136 h 6858000"/>
              <a:gd name="connsiteX152" fmla="*/ 3291335 w 7467600"/>
              <a:gd name="connsiteY152" fmla="*/ 3767420 h 6858000"/>
              <a:gd name="connsiteX153" fmla="*/ 3390805 w 7467600"/>
              <a:gd name="connsiteY153" fmla="*/ 3937163 h 6858000"/>
              <a:gd name="connsiteX154" fmla="*/ 3579062 w 7467600"/>
              <a:gd name="connsiteY154" fmla="*/ 4359040 h 6858000"/>
              <a:gd name="connsiteX155" fmla="*/ 3467355 w 7467600"/>
              <a:gd name="connsiteY155" fmla="*/ 3988130 h 6858000"/>
              <a:gd name="connsiteX156" fmla="*/ 3310753 w 7467600"/>
              <a:gd name="connsiteY156" fmla="*/ 3787140 h 6858000"/>
              <a:gd name="connsiteX157" fmla="*/ 3291335 w 7467600"/>
              <a:gd name="connsiteY157" fmla="*/ 3767420 h 6858000"/>
              <a:gd name="connsiteX158" fmla="*/ 1635889 w 7467600"/>
              <a:gd name="connsiteY158" fmla="*/ 3709494 h 6858000"/>
              <a:gd name="connsiteX159" fmla="*/ 1634800 w 7467600"/>
              <a:gd name="connsiteY159" fmla="*/ 3731111 h 6858000"/>
              <a:gd name="connsiteX160" fmla="*/ 1635889 w 7467600"/>
              <a:gd name="connsiteY160" fmla="*/ 3709494 h 6858000"/>
              <a:gd name="connsiteX161" fmla="*/ 1510397 w 7467600"/>
              <a:gd name="connsiteY161" fmla="*/ 3684705 h 6858000"/>
              <a:gd name="connsiteX162" fmla="*/ 1146550 w 7467600"/>
              <a:gd name="connsiteY162" fmla="*/ 3802012 h 6858000"/>
              <a:gd name="connsiteX163" fmla="*/ 698834 w 7467600"/>
              <a:gd name="connsiteY163" fmla="*/ 3952272 h 6858000"/>
              <a:gd name="connsiteX164" fmla="*/ 34256 w 7467600"/>
              <a:gd name="connsiteY164" fmla="*/ 4347603 h 6858000"/>
              <a:gd name="connsiteX165" fmla="*/ 527241 w 7467600"/>
              <a:gd name="connsiteY165" fmla="*/ 4065078 h 6858000"/>
              <a:gd name="connsiteX166" fmla="*/ 1510397 w 7467600"/>
              <a:gd name="connsiteY166" fmla="*/ 3684705 h 6858000"/>
              <a:gd name="connsiteX167" fmla="*/ 1313114 w 7467600"/>
              <a:gd name="connsiteY167" fmla="*/ 3655216 h 6858000"/>
              <a:gd name="connsiteX168" fmla="*/ 1109304 w 7467600"/>
              <a:gd name="connsiteY168" fmla="*/ 3669030 h 6858000"/>
              <a:gd name="connsiteX169" fmla="*/ 8129 w 7467600"/>
              <a:gd name="connsiteY169" fmla="*/ 4330519 h 6858000"/>
              <a:gd name="connsiteX170" fmla="*/ 687572 w 7467600"/>
              <a:gd name="connsiteY170" fmla="*/ 3925629 h 6858000"/>
              <a:gd name="connsiteX171" fmla="*/ 1138365 w 7467600"/>
              <a:gd name="connsiteY171" fmla="*/ 3774515 h 6858000"/>
              <a:gd name="connsiteX172" fmla="*/ 1505579 w 7467600"/>
              <a:gd name="connsiteY172" fmla="*/ 3655526 h 6858000"/>
              <a:gd name="connsiteX173" fmla="*/ 1313114 w 7467600"/>
              <a:gd name="connsiteY173" fmla="*/ 3655216 h 6858000"/>
              <a:gd name="connsiteX174" fmla="*/ 3655073 w 7467600"/>
              <a:gd name="connsiteY174" fmla="*/ 3650884 h 6858000"/>
              <a:gd name="connsiteX175" fmla="*/ 3989938 w 7467600"/>
              <a:gd name="connsiteY175" fmla="*/ 3991685 h 6858000"/>
              <a:gd name="connsiteX176" fmla="*/ 4393907 w 7467600"/>
              <a:gd name="connsiteY176" fmla="*/ 4261258 h 6858000"/>
              <a:gd name="connsiteX177" fmla="*/ 4648051 w 7467600"/>
              <a:gd name="connsiteY177" fmla="*/ 4374051 h 6858000"/>
              <a:gd name="connsiteX178" fmla="*/ 4383389 w 7467600"/>
              <a:gd name="connsiteY178" fmla="*/ 4184369 h 6858000"/>
              <a:gd name="connsiteX179" fmla="*/ 4165508 w 7467600"/>
              <a:gd name="connsiteY179" fmla="*/ 4035196 h 6858000"/>
              <a:gd name="connsiteX180" fmla="*/ 4068162 w 7467600"/>
              <a:gd name="connsiteY180" fmla="*/ 3953394 h 6858000"/>
              <a:gd name="connsiteX181" fmla="*/ 3981416 w 7467600"/>
              <a:gd name="connsiteY181" fmla="*/ 3880482 h 6858000"/>
              <a:gd name="connsiteX182" fmla="*/ 3800147 w 7467600"/>
              <a:gd name="connsiteY182" fmla="*/ 3749872 h 6858000"/>
              <a:gd name="connsiteX183" fmla="*/ 3655073 w 7467600"/>
              <a:gd name="connsiteY183" fmla="*/ 3650884 h 6858000"/>
              <a:gd name="connsiteX184" fmla="*/ 3670252 w 7467600"/>
              <a:gd name="connsiteY184" fmla="*/ 3622798 h 6858000"/>
              <a:gd name="connsiteX185" fmla="*/ 3817258 w 7467600"/>
              <a:gd name="connsiteY185" fmla="*/ 3723577 h 6858000"/>
              <a:gd name="connsiteX186" fmla="*/ 4000461 w 7467600"/>
              <a:gd name="connsiteY186" fmla="*/ 3855966 h 6858000"/>
              <a:gd name="connsiteX187" fmla="*/ 4088180 w 7467600"/>
              <a:gd name="connsiteY187" fmla="*/ 3929774 h 6858000"/>
              <a:gd name="connsiteX188" fmla="*/ 4184555 w 7467600"/>
              <a:gd name="connsiteY188" fmla="*/ 4010683 h 6858000"/>
              <a:gd name="connsiteX189" fmla="*/ 4399563 w 7467600"/>
              <a:gd name="connsiteY189" fmla="*/ 4158106 h 6858000"/>
              <a:gd name="connsiteX190" fmla="*/ 4684469 w 7467600"/>
              <a:gd name="connsiteY190" fmla="*/ 4364680 h 6858000"/>
              <a:gd name="connsiteX191" fmla="*/ 4690271 w 7467600"/>
              <a:gd name="connsiteY191" fmla="*/ 4370034 h 6858000"/>
              <a:gd name="connsiteX192" fmla="*/ 4136093 w 7467600"/>
              <a:gd name="connsiteY192" fmla="*/ 3858466 h 6858000"/>
              <a:gd name="connsiteX193" fmla="*/ 3670252 w 7467600"/>
              <a:gd name="connsiteY193" fmla="*/ 3622798 h 6858000"/>
              <a:gd name="connsiteX194" fmla="*/ 4440129 w 7467600"/>
              <a:gd name="connsiteY194" fmla="*/ 3448571 h 6858000"/>
              <a:gd name="connsiteX195" fmla="*/ 4856525 w 7467600"/>
              <a:gd name="connsiteY195" fmla="*/ 3915351 h 6858000"/>
              <a:gd name="connsiteX196" fmla="*/ 5059055 w 7467600"/>
              <a:gd name="connsiteY196" fmla="*/ 4108918 h 6858000"/>
              <a:gd name="connsiteX197" fmla="*/ 5290070 w 7467600"/>
              <a:gd name="connsiteY197" fmla="*/ 4263619 h 6858000"/>
              <a:gd name="connsiteX198" fmla="*/ 4834991 w 7467600"/>
              <a:gd name="connsiteY198" fmla="*/ 3830985 h 6858000"/>
              <a:gd name="connsiteX199" fmla="*/ 4440129 w 7467600"/>
              <a:gd name="connsiteY199" fmla="*/ 3448571 h 6858000"/>
              <a:gd name="connsiteX200" fmla="*/ 4441737 w 7467600"/>
              <a:gd name="connsiteY200" fmla="*/ 3399734 h 6858000"/>
              <a:gd name="connsiteX201" fmla="*/ 4431236 w 7467600"/>
              <a:gd name="connsiteY201" fmla="*/ 3400954 h 6858000"/>
              <a:gd name="connsiteX202" fmla="*/ 4557150 w 7467600"/>
              <a:gd name="connsiteY202" fmla="*/ 3510023 h 6858000"/>
              <a:gd name="connsiteX203" fmla="*/ 4856936 w 7467600"/>
              <a:gd name="connsiteY203" fmla="*/ 3809146 h 6858000"/>
              <a:gd name="connsiteX204" fmla="*/ 5111996 w 7467600"/>
              <a:gd name="connsiteY204" fmla="*/ 4065759 h 6858000"/>
              <a:gd name="connsiteX205" fmla="*/ 5388878 w 7467600"/>
              <a:gd name="connsiteY205" fmla="*/ 4300185 h 6858000"/>
              <a:gd name="connsiteX206" fmla="*/ 5425556 w 7467600"/>
              <a:gd name="connsiteY206" fmla="*/ 4308967 h 6858000"/>
              <a:gd name="connsiteX207" fmla="*/ 4943646 w 7467600"/>
              <a:gd name="connsiteY207" fmla="*/ 3822916 h 6858000"/>
              <a:gd name="connsiteX208" fmla="*/ 4594837 w 7467600"/>
              <a:gd name="connsiteY208" fmla="*/ 3532274 h 6858000"/>
              <a:gd name="connsiteX209" fmla="*/ 4441737 w 7467600"/>
              <a:gd name="connsiteY209" fmla="*/ 3399734 h 6858000"/>
              <a:gd name="connsiteX210" fmla="*/ 5425834 w 7467600"/>
              <a:gd name="connsiteY210" fmla="*/ 3162785 h 6858000"/>
              <a:gd name="connsiteX211" fmla="*/ 5401644 w 7467600"/>
              <a:gd name="connsiteY211" fmla="*/ 3617847 h 6858000"/>
              <a:gd name="connsiteX212" fmla="*/ 5467256 w 7467600"/>
              <a:gd name="connsiteY212" fmla="*/ 4175494 h 6858000"/>
              <a:gd name="connsiteX213" fmla="*/ 5448069 w 7467600"/>
              <a:gd name="connsiteY213" fmla="*/ 3567554 h 6858000"/>
              <a:gd name="connsiteX214" fmla="*/ 5425834 w 7467600"/>
              <a:gd name="connsiteY214" fmla="*/ 3162785 h 6858000"/>
              <a:gd name="connsiteX215" fmla="*/ 1318687 w 7467600"/>
              <a:gd name="connsiteY215" fmla="*/ 3113840 h 6858000"/>
              <a:gd name="connsiteX216" fmla="*/ 1066793 w 7467600"/>
              <a:gd name="connsiteY216" fmla="*/ 3212171 h 6858000"/>
              <a:gd name="connsiteX217" fmla="*/ 993319 w 7467600"/>
              <a:gd name="connsiteY217" fmla="*/ 3247648 h 6858000"/>
              <a:gd name="connsiteX218" fmla="*/ 853081 w 7467600"/>
              <a:gd name="connsiteY218" fmla="*/ 3312410 h 6858000"/>
              <a:gd name="connsiteX219" fmla="*/ 805957 w 7467600"/>
              <a:gd name="connsiteY219" fmla="*/ 3330443 h 6858000"/>
              <a:gd name="connsiteX220" fmla="*/ 1318687 w 7467600"/>
              <a:gd name="connsiteY220" fmla="*/ 3113840 h 6858000"/>
              <a:gd name="connsiteX221" fmla="*/ 5453702 w 7467600"/>
              <a:gd name="connsiteY221" fmla="*/ 3090882 h 6858000"/>
              <a:gd name="connsiteX222" fmla="*/ 5480135 w 7467600"/>
              <a:gd name="connsiteY222" fmla="*/ 3565802 h 6858000"/>
              <a:gd name="connsiteX223" fmla="*/ 5499023 w 7467600"/>
              <a:gd name="connsiteY223" fmla="*/ 4166310 h 6858000"/>
              <a:gd name="connsiteX224" fmla="*/ 5547022 w 7467600"/>
              <a:gd name="connsiteY224" fmla="*/ 3607838 h 6858000"/>
              <a:gd name="connsiteX225" fmla="*/ 5515964 w 7467600"/>
              <a:gd name="connsiteY225" fmla="*/ 3378541 h 6858000"/>
              <a:gd name="connsiteX226" fmla="*/ 5453702 w 7467600"/>
              <a:gd name="connsiteY226" fmla="*/ 3090882 h 6858000"/>
              <a:gd name="connsiteX227" fmla="*/ 1238695 w 7467600"/>
              <a:gd name="connsiteY227" fmla="*/ 3076820 h 6858000"/>
              <a:gd name="connsiteX228" fmla="*/ 716371 w 7467600"/>
              <a:gd name="connsiteY228" fmla="*/ 3293249 h 6858000"/>
              <a:gd name="connsiteX229" fmla="*/ 579522 w 7467600"/>
              <a:gd name="connsiteY229" fmla="*/ 3371759 h 6858000"/>
              <a:gd name="connsiteX230" fmla="*/ 600288 w 7467600"/>
              <a:gd name="connsiteY230" fmla="*/ 3365555 h 6858000"/>
              <a:gd name="connsiteX231" fmla="*/ 840692 w 7467600"/>
              <a:gd name="connsiteY231" fmla="*/ 3284921 h 6858000"/>
              <a:gd name="connsiteX232" fmla="*/ 979248 w 7467600"/>
              <a:gd name="connsiteY232" fmla="*/ 3221003 h 6858000"/>
              <a:gd name="connsiteX233" fmla="*/ 1053282 w 7467600"/>
              <a:gd name="connsiteY233" fmla="*/ 3185247 h 6858000"/>
              <a:gd name="connsiteX234" fmla="*/ 1320603 w 7467600"/>
              <a:gd name="connsiteY234" fmla="*/ 3081281 h 6858000"/>
              <a:gd name="connsiteX235" fmla="*/ 1238695 w 7467600"/>
              <a:gd name="connsiteY235" fmla="*/ 3076820 h 6858000"/>
              <a:gd name="connsiteX236" fmla="*/ 5425627 w 7467600"/>
              <a:gd name="connsiteY236" fmla="*/ 2954192 h 6858000"/>
              <a:gd name="connsiteX237" fmla="*/ 5470770 w 7467600"/>
              <a:gd name="connsiteY237" fmla="*/ 3005435 h 6858000"/>
              <a:gd name="connsiteX238" fmla="*/ 5519779 w 7467600"/>
              <a:gd name="connsiteY238" fmla="*/ 4359223 h 6858000"/>
              <a:gd name="connsiteX239" fmla="*/ 5520293 w 7467600"/>
              <a:gd name="connsiteY239" fmla="*/ 4360602 h 6858000"/>
              <a:gd name="connsiteX240" fmla="*/ 5767221 w 7467600"/>
              <a:gd name="connsiteY240" fmla="*/ 4665564 h 6858000"/>
              <a:gd name="connsiteX241" fmla="*/ 6937169 w 7467600"/>
              <a:gd name="connsiteY241" fmla="*/ 4815941 h 6858000"/>
              <a:gd name="connsiteX242" fmla="*/ 6953922 w 7467600"/>
              <a:gd name="connsiteY242" fmla="*/ 4890068 h 6858000"/>
              <a:gd name="connsiteX243" fmla="*/ 6071359 w 7467600"/>
              <a:gd name="connsiteY243" fmla="*/ 4770770 h 6858000"/>
              <a:gd name="connsiteX244" fmla="*/ 6038839 w 7467600"/>
              <a:gd name="connsiteY244" fmla="*/ 4764474 h 6858000"/>
              <a:gd name="connsiteX245" fmla="*/ 6038706 w 7467600"/>
              <a:gd name="connsiteY245" fmla="*/ 4763847 h 6858000"/>
              <a:gd name="connsiteX246" fmla="*/ 6037784 w 7467600"/>
              <a:gd name="connsiteY246" fmla="*/ 4764270 h 6858000"/>
              <a:gd name="connsiteX247" fmla="*/ 6038839 w 7467600"/>
              <a:gd name="connsiteY247" fmla="*/ 4764474 h 6858000"/>
              <a:gd name="connsiteX248" fmla="*/ 6040338 w 7467600"/>
              <a:gd name="connsiteY248" fmla="*/ 4771418 h 6858000"/>
              <a:gd name="connsiteX249" fmla="*/ 6024488 w 7467600"/>
              <a:gd name="connsiteY249" fmla="*/ 4809903 h 6858000"/>
              <a:gd name="connsiteX250" fmla="*/ 5599771 w 7467600"/>
              <a:gd name="connsiteY250" fmla="*/ 5509652 h 6858000"/>
              <a:gd name="connsiteX251" fmla="*/ 5548843 w 7467600"/>
              <a:gd name="connsiteY251" fmla="*/ 5563845 h 6858000"/>
              <a:gd name="connsiteX252" fmla="*/ 5940952 w 7467600"/>
              <a:gd name="connsiteY252" fmla="*/ 6250028 h 6858000"/>
              <a:gd name="connsiteX253" fmla="*/ 6043441 w 7467600"/>
              <a:gd name="connsiteY253" fmla="*/ 6665847 h 6858000"/>
              <a:gd name="connsiteX254" fmla="*/ 6093432 w 7467600"/>
              <a:gd name="connsiteY254" fmla="*/ 6858000 h 6858000"/>
              <a:gd name="connsiteX255" fmla="*/ 6034344 w 7467600"/>
              <a:gd name="connsiteY255" fmla="*/ 6858000 h 6858000"/>
              <a:gd name="connsiteX256" fmla="*/ 6026679 w 7467600"/>
              <a:gd name="connsiteY256" fmla="*/ 6836959 h 6858000"/>
              <a:gd name="connsiteX257" fmla="*/ 5800441 w 7467600"/>
              <a:gd name="connsiteY257" fmla="*/ 6335286 h 6858000"/>
              <a:gd name="connsiteX258" fmla="*/ 5526562 w 7467600"/>
              <a:gd name="connsiteY258" fmla="*/ 5705388 h 6858000"/>
              <a:gd name="connsiteX259" fmla="*/ 5519640 w 7467600"/>
              <a:gd name="connsiteY259" fmla="*/ 5683774 h 6858000"/>
              <a:gd name="connsiteX260" fmla="*/ 5844559 w 7467600"/>
              <a:gd name="connsiteY260" fmla="*/ 6553349 h 6858000"/>
              <a:gd name="connsiteX261" fmla="*/ 5975994 w 7467600"/>
              <a:gd name="connsiteY261" fmla="*/ 6858000 h 6858000"/>
              <a:gd name="connsiteX262" fmla="*/ 5898547 w 7467600"/>
              <a:gd name="connsiteY262" fmla="*/ 6858000 h 6858000"/>
              <a:gd name="connsiteX263" fmla="*/ 5682041 w 7467600"/>
              <a:gd name="connsiteY263" fmla="*/ 6355860 h 6858000"/>
              <a:gd name="connsiteX264" fmla="*/ 5461758 w 7467600"/>
              <a:gd name="connsiteY264" fmla="*/ 5820220 h 6858000"/>
              <a:gd name="connsiteX265" fmla="*/ 5237282 w 7467600"/>
              <a:gd name="connsiteY265" fmla="*/ 6579086 h 6858000"/>
              <a:gd name="connsiteX266" fmla="*/ 5115009 w 7467600"/>
              <a:gd name="connsiteY266" fmla="*/ 6858000 h 6858000"/>
              <a:gd name="connsiteX267" fmla="*/ 5028074 w 7467600"/>
              <a:gd name="connsiteY267" fmla="*/ 6858000 h 6858000"/>
              <a:gd name="connsiteX268" fmla="*/ 5079508 w 7467600"/>
              <a:gd name="connsiteY268" fmla="*/ 6749074 h 6858000"/>
              <a:gd name="connsiteX269" fmla="*/ 5371846 w 7467600"/>
              <a:gd name="connsiteY269" fmla="*/ 5924413 h 6858000"/>
              <a:gd name="connsiteX270" fmla="*/ 5270512 w 7467600"/>
              <a:gd name="connsiteY270" fmla="*/ 6138975 h 6858000"/>
              <a:gd name="connsiteX271" fmla="*/ 5062409 w 7467600"/>
              <a:gd name="connsiteY271" fmla="*/ 6653544 h 6858000"/>
              <a:gd name="connsiteX272" fmla="*/ 5036628 w 7467600"/>
              <a:gd name="connsiteY272" fmla="*/ 6754247 h 6858000"/>
              <a:gd name="connsiteX273" fmla="*/ 5009112 w 7467600"/>
              <a:gd name="connsiteY273" fmla="*/ 6858000 h 6858000"/>
              <a:gd name="connsiteX274" fmla="*/ 4976679 w 7467600"/>
              <a:gd name="connsiteY274" fmla="*/ 6858000 h 6858000"/>
              <a:gd name="connsiteX275" fmla="*/ 5006537 w 7467600"/>
              <a:gd name="connsiteY275" fmla="*/ 6747068 h 6858000"/>
              <a:gd name="connsiteX276" fmla="*/ 5032723 w 7467600"/>
              <a:gd name="connsiteY276" fmla="*/ 6644957 h 6858000"/>
              <a:gd name="connsiteX277" fmla="*/ 5242949 w 7467600"/>
              <a:gd name="connsiteY277" fmla="*/ 6125175 h 6858000"/>
              <a:gd name="connsiteX278" fmla="*/ 5286321 w 7467600"/>
              <a:gd name="connsiteY278" fmla="*/ 6033555 h 6858000"/>
              <a:gd name="connsiteX279" fmla="*/ 5008210 w 7467600"/>
              <a:gd name="connsiteY279" fmla="*/ 6649194 h 6858000"/>
              <a:gd name="connsiteX280" fmla="*/ 4986321 w 7467600"/>
              <a:gd name="connsiteY280" fmla="*/ 6765687 h 6858000"/>
              <a:gd name="connsiteX281" fmla="*/ 4973474 w 7467600"/>
              <a:gd name="connsiteY281" fmla="*/ 6858000 h 6858000"/>
              <a:gd name="connsiteX282" fmla="*/ 4907178 w 7467600"/>
              <a:gd name="connsiteY282" fmla="*/ 6858000 h 6858000"/>
              <a:gd name="connsiteX283" fmla="*/ 4910810 w 7467600"/>
              <a:gd name="connsiteY283" fmla="*/ 6829660 h 6858000"/>
              <a:gd name="connsiteX284" fmla="*/ 4987461 w 7467600"/>
              <a:gd name="connsiteY284" fmla="*/ 6432994 h 6858000"/>
              <a:gd name="connsiteX285" fmla="*/ 5179262 w 7467600"/>
              <a:gd name="connsiteY285" fmla="*/ 6035044 h 6858000"/>
              <a:gd name="connsiteX286" fmla="*/ 4689678 w 7467600"/>
              <a:gd name="connsiteY286" fmla="*/ 6440241 h 6858000"/>
              <a:gd name="connsiteX287" fmla="*/ 4477543 w 7467600"/>
              <a:gd name="connsiteY287" fmla="*/ 6674836 h 6858000"/>
              <a:gd name="connsiteX288" fmla="*/ 4329957 w 7467600"/>
              <a:gd name="connsiteY288" fmla="*/ 6858000 h 6858000"/>
              <a:gd name="connsiteX289" fmla="*/ 4218595 w 7467600"/>
              <a:gd name="connsiteY289" fmla="*/ 6858000 h 6858000"/>
              <a:gd name="connsiteX290" fmla="*/ 4368888 w 7467600"/>
              <a:gd name="connsiteY290" fmla="*/ 6668412 h 6858000"/>
              <a:gd name="connsiteX291" fmla="*/ 4563091 w 7467600"/>
              <a:gd name="connsiteY291" fmla="*/ 6442508 h 6858000"/>
              <a:gd name="connsiteX292" fmla="*/ 5387324 w 7467600"/>
              <a:gd name="connsiteY292" fmla="*/ 5705830 h 6858000"/>
              <a:gd name="connsiteX293" fmla="*/ 5073620 w 7467600"/>
              <a:gd name="connsiteY293" fmla="*/ 5955437 h 6858000"/>
              <a:gd name="connsiteX294" fmla="*/ 4689789 w 7467600"/>
              <a:gd name="connsiteY294" fmla="*/ 6268382 h 6858000"/>
              <a:gd name="connsiteX295" fmla="*/ 4418722 w 7467600"/>
              <a:gd name="connsiteY295" fmla="*/ 6570886 h 6858000"/>
              <a:gd name="connsiteX296" fmla="*/ 4214944 w 7467600"/>
              <a:gd name="connsiteY296" fmla="*/ 6858000 h 6858000"/>
              <a:gd name="connsiteX297" fmla="*/ 4177898 w 7467600"/>
              <a:gd name="connsiteY297" fmla="*/ 6858000 h 6858000"/>
              <a:gd name="connsiteX298" fmla="*/ 4391597 w 7467600"/>
              <a:gd name="connsiteY298" fmla="*/ 6556370 h 6858000"/>
              <a:gd name="connsiteX299" fmla="*/ 4668889 w 7467600"/>
              <a:gd name="connsiteY299" fmla="*/ 6246399 h 6858000"/>
              <a:gd name="connsiteX300" fmla="*/ 5055427 w 7467600"/>
              <a:gd name="connsiteY300" fmla="*/ 5931476 h 6858000"/>
              <a:gd name="connsiteX301" fmla="*/ 5371814 w 7467600"/>
              <a:gd name="connsiteY301" fmla="*/ 5678975 h 6858000"/>
              <a:gd name="connsiteX302" fmla="*/ 4987918 w 7467600"/>
              <a:gd name="connsiteY302" fmla="*/ 5838701 h 6858000"/>
              <a:gd name="connsiteX303" fmla="*/ 4317146 w 7467600"/>
              <a:gd name="connsiteY303" fmla="*/ 6587716 h 6858000"/>
              <a:gd name="connsiteX304" fmla="*/ 4171627 w 7467600"/>
              <a:gd name="connsiteY304" fmla="*/ 6858000 h 6858000"/>
              <a:gd name="connsiteX305" fmla="*/ 4081585 w 7467600"/>
              <a:gd name="connsiteY305" fmla="*/ 6858000 h 6858000"/>
              <a:gd name="connsiteX306" fmla="*/ 4238603 w 7467600"/>
              <a:gd name="connsiteY306" fmla="*/ 6559341 h 6858000"/>
              <a:gd name="connsiteX307" fmla="*/ 4778333 w 7467600"/>
              <a:gd name="connsiteY307" fmla="*/ 5873626 h 6858000"/>
              <a:gd name="connsiteX308" fmla="*/ 5414185 w 7467600"/>
              <a:gd name="connsiteY308" fmla="*/ 5573882 h 6858000"/>
              <a:gd name="connsiteX309" fmla="*/ 5959648 w 7467600"/>
              <a:gd name="connsiteY309" fmla="*/ 4760797 h 6858000"/>
              <a:gd name="connsiteX310" fmla="*/ 5355019 w 7467600"/>
              <a:gd name="connsiteY310" fmla="*/ 4734672 h 6858000"/>
              <a:gd name="connsiteX311" fmla="*/ 5083565 w 7467600"/>
              <a:gd name="connsiteY311" fmla="*/ 5179121 h 6858000"/>
              <a:gd name="connsiteX312" fmla="*/ 4713577 w 7467600"/>
              <a:gd name="connsiteY312" fmla="*/ 5616803 h 6858000"/>
              <a:gd name="connsiteX313" fmla="*/ 3989559 w 7467600"/>
              <a:gd name="connsiteY313" fmla="*/ 6145945 h 6858000"/>
              <a:gd name="connsiteX314" fmla="*/ 3939824 w 7467600"/>
              <a:gd name="connsiteY314" fmla="*/ 6066900 h 6858000"/>
              <a:gd name="connsiteX315" fmla="*/ 4584537 w 7467600"/>
              <a:gd name="connsiteY315" fmla="*/ 5324826 h 6858000"/>
              <a:gd name="connsiteX316" fmla="*/ 5037105 w 7467600"/>
              <a:gd name="connsiteY316" fmla="*/ 5088765 h 6858000"/>
              <a:gd name="connsiteX317" fmla="*/ 5039930 w 7467600"/>
              <a:gd name="connsiteY317" fmla="*/ 5089585 h 6858000"/>
              <a:gd name="connsiteX318" fmla="*/ 5263764 w 7467600"/>
              <a:gd name="connsiteY318" fmla="*/ 4735525 h 6858000"/>
              <a:gd name="connsiteX319" fmla="*/ 4086300 w 7467600"/>
              <a:gd name="connsiteY319" fmla="*/ 4884599 h 6858000"/>
              <a:gd name="connsiteX320" fmla="*/ 4085485 w 7467600"/>
              <a:gd name="connsiteY320" fmla="*/ 4899070 h 6858000"/>
              <a:gd name="connsiteX321" fmla="*/ 3871915 w 7467600"/>
              <a:gd name="connsiteY321" fmla="*/ 5253645 h 6858000"/>
              <a:gd name="connsiteX322" fmla="*/ 3799374 w 7467600"/>
              <a:gd name="connsiteY322" fmla="*/ 5466127 h 6858000"/>
              <a:gd name="connsiteX323" fmla="*/ 3498850 w 7467600"/>
              <a:gd name="connsiteY323" fmla="*/ 6661888 h 6858000"/>
              <a:gd name="connsiteX324" fmla="*/ 3399216 w 7467600"/>
              <a:gd name="connsiteY324" fmla="*/ 6858000 h 6858000"/>
              <a:gd name="connsiteX325" fmla="*/ 3303688 w 7467600"/>
              <a:gd name="connsiteY325" fmla="*/ 6858000 h 6858000"/>
              <a:gd name="connsiteX326" fmla="*/ 3391774 w 7467600"/>
              <a:gd name="connsiteY326" fmla="*/ 6697181 h 6858000"/>
              <a:gd name="connsiteX327" fmla="*/ 3735540 w 7467600"/>
              <a:gd name="connsiteY327" fmla="*/ 5546923 h 6858000"/>
              <a:gd name="connsiteX328" fmla="*/ 3729438 w 7467600"/>
              <a:gd name="connsiteY328" fmla="*/ 5569058 h 6858000"/>
              <a:gd name="connsiteX329" fmla="*/ 3707782 w 7467600"/>
              <a:gd name="connsiteY329" fmla="*/ 5644908 h 6858000"/>
              <a:gd name="connsiteX330" fmla="*/ 3583827 w 7467600"/>
              <a:gd name="connsiteY330" fmla="*/ 6039215 h 6858000"/>
              <a:gd name="connsiteX331" fmla="*/ 3547861 w 7467600"/>
              <a:gd name="connsiteY331" fmla="*/ 6129609 h 6858000"/>
              <a:gd name="connsiteX332" fmla="*/ 3490905 w 7467600"/>
              <a:gd name="connsiteY332" fmla="*/ 6277660 h 6858000"/>
              <a:gd name="connsiteX333" fmla="*/ 3455859 w 7467600"/>
              <a:gd name="connsiteY333" fmla="*/ 6391301 h 6858000"/>
              <a:gd name="connsiteX334" fmla="*/ 3429112 w 7467600"/>
              <a:gd name="connsiteY334" fmla="*/ 6479469 h 6858000"/>
              <a:gd name="connsiteX335" fmla="*/ 3304862 w 7467600"/>
              <a:gd name="connsiteY335" fmla="*/ 6796476 h 6858000"/>
              <a:gd name="connsiteX336" fmla="*/ 3276071 w 7467600"/>
              <a:gd name="connsiteY336" fmla="*/ 6858000 h 6858000"/>
              <a:gd name="connsiteX337" fmla="*/ 3240805 w 7467600"/>
              <a:gd name="connsiteY337" fmla="*/ 6858000 h 6858000"/>
              <a:gd name="connsiteX338" fmla="*/ 3275917 w 7467600"/>
              <a:gd name="connsiteY338" fmla="*/ 6783192 h 6858000"/>
              <a:gd name="connsiteX339" fmla="*/ 3399358 w 7467600"/>
              <a:gd name="connsiteY339" fmla="*/ 6469011 h 6858000"/>
              <a:gd name="connsiteX340" fmla="*/ 3425650 w 7467600"/>
              <a:gd name="connsiteY340" fmla="*/ 6381333 h 6858000"/>
              <a:gd name="connsiteX341" fmla="*/ 3460661 w 7467600"/>
              <a:gd name="connsiteY341" fmla="*/ 6266763 h 6858000"/>
              <a:gd name="connsiteX342" fmla="*/ 3518021 w 7467600"/>
              <a:gd name="connsiteY342" fmla="*/ 6117298 h 6858000"/>
              <a:gd name="connsiteX343" fmla="*/ 3554035 w 7467600"/>
              <a:gd name="connsiteY343" fmla="*/ 6027832 h 6858000"/>
              <a:gd name="connsiteX344" fmla="*/ 3677174 w 7467600"/>
              <a:gd name="connsiteY344" fmla="*/ 5636351 h 6858000"/>
              <a:gd name="connsiteX345" fmla="*/ 3698819 w 7467600"/>
              <a:gd name="connsiteY345" fmla="*/ 5560503 h 6858000"/>
              <a:gd name="connsiteX346" fmla="*/ 3702094 w 7467600"/>
              <a:gd name="connsiteY346" fmla="*/ 5549194 h 6858000"/>
              <a:gd name="connsiteX347" fmla="*/ 3398355 w 7467600"/>
              <a:gd name="connsiteY347" fmla="*/ 6094603 h 6858000"/>
              <a:gd name="connsiteX348" fmla="*/ 3193941 w 7467600"/>
              <a:gd name="connsiteY348" fmla="*/ 6798775 h 6858000"/>
              <a:gd name="connsiteX349" fmla="*/ 3184140 w 7467600"/>
              <a:gd name="connsiteY349" fmla="*/ 6858000 h 6858000"/>
              <a:gd name="connsiteX350" fmla="*/ 3099978 w 7467600"/>
              <a:gd name="connsiteY350" fmla="*/ 6858000 h 6858000"/>
              <a:gd name="connsiteX351" fmla="*/ 3101556 w 7467600"/>
              <a:gd name="connsiteY351" fmla="*/ 6843337 h 6858000"/>
              <a:gd name="connsiteX352" fmla="*/ 3370162 w 7467600"/>
              <a:gd name="connsiteY352" fmla="*/ 5785550 h 6858000"/>
              <a:gd name="connsiteX353" fmla="*/ 3746477 w 7467600"/>
              <a:gd name="connsiteY353" fmla="*/ 5377889 h 6858000"/>
              <a:gd name="connsiteX354" fmla="*/ 3863399 w 7467600"/>
              <a:gd name="connsiteY354" fmla="*/ 5087257 h 6858000"/>
              <a:gd name="connsiteX355" fmla="*/ 3968712 w 7467600"/>
              <a:gd name="connsiteY355" fmla="*/ 4913989 h 6858000"/>
              <a:gd name="connsiteX356" fmla="*/ 2792390 w 7467600"/>
              <a:gd name="connsiteY356" fmla="*/ 5382974 h 6858000"/>
              <a:gd name="connsiteX357" fmla="*/ 2714982 w 7467600"/>
              <a:gd name="connsiteY357" fmla="*/ 5427051 h 6858000"/>
              <a:gd name="connsiteX358" fmla="*/ 2813361 w 7467600"/>
              <a:gd name="connsiteY358" fmla="*/ 6023912 h 6858000"/>
              <a:gd name="connsiteX359" fmla="*/ 2688430 w 7467600"/>
              <a:gd name="connsiteY359" fmla="*/ 6801564 h 6858000"/>
              <a:gd name="connsiteX360" fmla="*/ 2629626 w 7467600"/>
              <a:gd name="connsiteY360" fmla="*/ 6763394 h 6858000"/>
              <a:gd name="connsiteX361" fmla="*/ 2565328 w 7467600"/>
              <a:gd name="connsiteY361" fmla="*/ 5516399 h 6858000"/>
              <a:gd name="connsiteX362" fmla="*/ 1922999 w 7467600"/>
              <a:gd name="connsiteY362" fmla="*/ 5980343 h 6858000"/>
              <a:gd name="connsiteX363" fmla="*/ 1950261 w 7467600"/>
              <a:gd name="connsiteY363" fmla="*/ 6405858 h 6858000"/>
              <a:gd name="connsiteX364" fmla="*/ 2365554 w 7467600"/>
              <a:gd name="connsiteY364" fmla="*/ 6759107 h 6858000"/>
              <a:gd name="connsiteX365" fmla="*/ 2424142 w 7467600"/>
              <a:gd name="connsiteY365" fmla="*/ 6858000 h 6858000"/>
              <a:gd name="connsiteX366" fmla="*/ 2395994 w 7467600"/>
              <a:gd name="connsiteY366" fmla="*/ 6858000 h 6858000"/>
              <a:gd name="connsiteX367" fmla="*/ 2392863 w 7467600"/>
              <a:gd name="connsiteY367" fmla="*/ 6852964 h 6858000"/>
              <a:gd name="connsiteX368" fmla="*/ 2017589 w 7467600"/>
              <a:gd name="connsiteY368" fmla="*/ 6493982 h 6858000"/>
              <a:gd name="connsiteX369" fmla="*/ 2147336 w 7467600"/>
              <a:gd name="connsiteY369" fmla="*/ 6594052 h 6858000"/>
              <a:gd name="connsiteX370" fmla="*/ 2207047 w 7467600"/>
              <a:gd name="connsiteY370" fmla="*/ 6654540 h 6858000"/>
              <a:gd name="connsiteX371" fmla="*/ 2299106 w 7467600"/>
              <a:gd name="connsiteY371" fmla="*/ 6778931 h 6858000"/>
              <a:gd name="connsiteX372" fmla="*/ 2314430 w 7467600"/>
              <a:gd name="connsiteY372" fmla="*/ 6801144 h 6858000"/>
              <a:gd name="connsiteX373" fmla="*/ 2352406 w 7467600"/>
              <a:gd name="connsiteY373" fmla="*/ 6858000 h 6858000"/>
              <a:gd name="connsiteX374" fmla="*/ 2314492 w 7467600"/>
              <a:gd name="connsiteY374" fmla="*/ 6858000 h 6858000"/>
              <a:gd name="connsiteX375" fmla="*/ 2288095 w 7467600"/>
              <a:gd name="connsiteY375" fmla="*/ 6818030 h 6858000"/>
              <a:gd name="connsiteX376" fmla="*/ 2272768 w 7467600"/>
              <a:gd name="connsiteY376" fmla="*/ 6795822 h 6858000"/>
              <a:gd name="connsiteX377" fmla="*/ 2182715 w 7467600"/>
              <a:gd name="connsiteY377" fmla="*/ 6675071 h 6858000"/>
              <a:gd name="connsiteX378" fmla="*/ 2032061 w 7467600"/>
              <a:gd name="connsiteY378" fmla="*/ 6541380 h 6858000"/>
              <a:gd name="connsiteX379" fmla="*/ 2257220 w 7467600"/>
              <a:gd name="connsiteY379" fmla="*/ 6826257 h 6858000"/>
              <a:gd name="connsiteX380" fmla="*/ 2281324 w 7467600"/>
              <a:gd name="connsiteY380" fmla="*/ 6858000 h 6858000"/>
              <a:gd name="connsiteX381" fmla="*/ 2242860 w 7467600"/>
              <a:gd name="connsiteY381" fmla="*/ 6858000 h 6858000"/>
              <a:gd name="connsiteX382" fmla="*/ 2232818 w 7467600"/>
              <a:gd name="connsiteY382" fmla="*/ 6844926 h 6858000"/>
              <a:gd name="connsiteX383" fmla="*/ 1990172 w 7467600"/>
              <a:gd name="connsiteY383" fmla="*/ 6542121 h 6858000"/>
              <a:gd name="connsiteX384" fmla="*/ 2124090 w 7467600"/>
              <a:gd name="connsiteY384" fmla="*/ 6761017 h 6858000"/>
              <a:gd name="connsiteX385" fmla="*/ 2200380 w 7467600"/>
              <a:gd name="connsiteY385" fmla="*/ 6858000 h 6858000"/>
              <a:gd name="connsiteX386" fmla="*/ 2147507 w 7467600"/>
              <a:gd name="connsiteY386" fmla="*/ 6858000 h 6858000"/>
              <a:gd name="connsiteX387" fmla="*/ 2070668 w 7467600"/>
              <a:gd name="connsiteY387" fmla="*/ 6761520 h 6858000"/>
              <a:gd name="connsiteX388" fmla="*/ 1975142 w 7467600"/>
              <a:gd name="connsiteY388" fmla="*/ 6585570 h 6858000"/>
              <a:gd name="connsiteX389" fmla="*/ 2050035 w 7467600"/>
              <a:gd name="connsiteY389" fmla="*/ 6813345 h 6858000"/>
              <a:gd name="connsiteX390" fmla="*/ 2063025 w 7467600"/>
              <a:gd name="connsiteY390" fmla="*/ 6858000 h 6858000"/>
              <a:gd name="connsiteX391" fmla="*/ 2021675 w 7467600"/>
              <a:gd name="connsiteY391" fmla="*/ 6858000 h 6858000"/>
              <a:gd name="connsiteX392" fmla="*/ 2019308 w 7467600"/>
              <a:gd name="connsiteY392" fmla="*/ 6847118 h 6858000"/>
              <a:gd name="connsiteX393" fmla="*/ 1938835 w 7467600"/>
              <a:gd name="connsiteY393" fmla="*/ 6551160 h 6858000"/>
              <a:gd name="connsiteX394" fmla="*/ 1953230 w 7467600"/>
              <a:gd name="connsiteY394" fmla="*/ 6759699 h 6858000"/>
              <a:gd name="connsiteX395" fmla="*/ 1956763 w 7467600"/>
              <a:gd name="connsiteY395" fmla="*/ 6778191 h 6858000"/>
              <a:gd name="connsiteX396" fmla="*/ 1967925 w 7467600"/>
              <a:gd name="connsiteY396" fmla="*/ 6858000 h 6858000"/>
              <a:gd name="connsiteX397" fmla="*/ 1936622 w 7467600"/>
              <a:gd name="connsiteY397" fmla="*/ 6858000 h 6858000"/>
              <a:gd name="connsiteX398" fmla="*/ 1926261 w 7467600"/>
              <a:gd name="connsiteY398" fmla="*/ 6784064 h 6858000"/>
              <a:gd name="connsiteX399" fmla="*/ 1922724 w 7467600"/>
              <a:gd name="connsiteY399" fmla="*/ 6765577 h 6858000"/>
              <a:gd name="connsiteX400" fmla="*/ 1904650 w 7467600"/>
              <a:gd name="connsiteY400" fmla="*/ 6639616 h 6858000"/>
              <a:gd name="connsiteX401" fmla="*/ 1885273 w 7467600"/>
              <a:gd name="connsiteY401" fmla="*/ 6858000 h 6858000"/>
              <a:gd name="connsiteX402" fmla="*/ 1854363 w 7467600"/>
              <a:gd name="connsiteY402" fmla="*/ 6858000 h 6858000"/>
              <a:gd name="connsiteX403" fmla="*/ 1880391 w 7467600"/>
              <a:gd name="connsiteY403" fmla="*/ 6603796 h 6858000"/>
              <a:gd name="connsiteX404" fmla="*/ 1818273 w 7467600"/>
              <a:gd name="connsiteY404" fmla="*/ 6715729 h 6858000"/>
              <a:gd name="connsiteX405" fmla="*/ 1794691 w 7467600"/>
              <a:gd name="connsiteY405" fmla="*/ 6843239 h 6858000"/>
              <a:gd name="connsiteX406" fmla="*/ 1794914 w 7467600"/>
              <a:gd name="connsiteY406" fmla="*/ 6858000 h 6858000"/>
              <a:gd name="connsiteX407" fmla="*/ 1746128 w 7467600"/>
              <a:gd name="connsiteY407" fmla="*/ 6858000 h 6858000"/>
              <a:gd name="connsiteX408" fmla="*/ 1753934 w 7467600"/>
              <a:gd name="connsiteY408" fmla="*/ 6724796 h 6858000"/>
              <a:gd name="connsiteX409" fmla="*/ 1792053 w 7467600"/>
              <a:gd name="connsiteY409" fmla="*/ 6572396 h 6858000"/>
              <a:gd name="connsiteX410" fmla="*/ 1862248 w 7467600"/>
              <a:gd name="connsiteY410" fmla="*/ 6266397 h 6858000"/>
              <a:gd name="connsiteX411" fmla="*/ 1862250 w 7467600"/>
              <a:gd name="connsiteY411" fmla="*/ 6033531 h 6858000"/>
              <a:gd name="connsiteX412" fmla="*/ 1211999 w 7467600"/>
              <a:gd name="connsiteY412" fmla="*/ 6683610 h 6858000"/>
              <a:gd name="connsiteX413" fmla="*/ 1213266 w 7467600"/>
              <a:gd name="connsiteY413" fmla="*/ 6691947 h 6858000"/>
              <a:gd name="connsiteX414" fmla="*/ 1203370 w 7467600"/>
              <a:gd name="connsiteY414" fmla="*/ 6850676 h 6858000"/>
              <a:gd name="connsiteX415" fmla="*/ 1203671 w 7467600"/>
              <a:gd name="connsiteY415" fmla="*/ 6858000 h 6858000"/>
              <a:gd name="connsiteX416" fmla="*/ 1143180 w 7467600"/>
              <a:gd name="connsiteY416" fmla="*/ 6858000 h 6858000"/>
              <a:gd name="connsiteX417" fmla="*/ 1142176 w 7467600"/>
              <a:gd name="connsiteY417" fmla="*/ 6766045 h 6858000"/>
              <a:gd name="connsiteX418" fmla="*/ 1067484 w 7467600"/>
              <a:gd name="connsiteY418" fmla="*/ 6858000 h 6858000"/>
              <a:gd name="connsiteX419" fmla="*/ 953928 w 7467600"/>
              <a:gd name="connsiteY419" fmla="*/ 6858000 h 6858000"/>
              <a:gd name="connsiteX420" fmla="*/ 959715 w 7467600"/>
              <a:gd name="connsiteY420" fmla="*/ 6850185 h 6858000"/>
              <a:gd name="connsiteX421" fmla="*/ 1483788 w 7467600"/>
              <a:gd name="connsiteY421" fmla="*/ 6259174 h 6858000"/>
              <a:gd name="connsiteX422" fmla="*/ 1100671 w 7467600"/>
              <a:gd name="connsiteY422" fmla="*/ 6252137 h 6858000"/>
              <a:gd name="connsiteX423" fmla="*/ 1090144 w 7467600"/>
              <a:gd name="connsiteY423" fmla="*/ 6256748 h 6858000"/>
              <a:gd name="connsiteX424" fmla="*/ 1095872 w 7467600"/>
              <a:gd name="connsiteY424" fmla="*/ 6271892 h 6858000"/>
              <a:gd name="connsiteX425" fmla="*/ 262785 w 7467600"/>
              <a:gd name="connsiteY425" fmla="*/ 6845450 h 6858000"/>
              <a:gd name="connsiteX426" fmla="*/ 209968 w 7467600"/>
              <a:gd name="connsiteY426" fmla="*/ 6770713 h 6858000"/>
              <a:gd name="connsiteX427" fmla="*/ 873460 w 7467600"/>
              <a:gd name="connsiteY427" fmla="*/ 6253768 h 6858000"/>
              <a:gd name="connsiteX428" fmla="*/ 192686 w 7467600"/>
              <a:gd name="connsiteY428" fmla="*/ 5849257 h 6858000"/>
              <a:gd name="connsiteX429" fmla="*/ 4696 w 7467600"/>
              <a:gd name="connsiteY429" fmla="*/ 5697668 h 6858000"/>
              <a:gd name="connsiteX430" fmla="*/ 0 w 7467600"/>
              <a:gd name="connsiteY430" fmla="*/ 5689984 h 6858000"/>
              <a:gd name="connsiteX431" fmla="*/ 0 w 7467600"/>
              <a:gd name="connsiteY431" fmla="*/ 5513472 h 6858000"/>
              <a:gd name="connsiteX432" fmla="*/ 174101 w 7467600"/>
              <a:gd name="connsiteY432" fmla="*/ 5620277 h 6858000"/>
              <a:gd name="connsiteX433" fmla="*/ 891800 w 7467600"/>
              <a:gd name="connsiteY433" fmla="*/ 6036935 h 6858000"/>
              <a:gd name="connsiteX434" fmla="*/ 1072219 w 7467600"/>
              <a:gd name="connsiteY434" fmla="*/ 6169443 h 6858000"/>
              <a:gd name="connsiteX435" fmla="*/ 1074117 w 7467600"/>
              <a:gd name="connsiteY435" fmla="*/ 6170301 h 6858000"/>
              <a:gd name="connsiteX436" fmla="*/ 1083114 w 7467600"/>
              <a:gd name="connsiteY436" fmla="*/ 6174131 h 6858000"/>
              <a:gd name="connsiteX437" fmla="*/ 1543010 w 7467600"/>
              <a:gd name="connsiteY437" fmla="*/ 6191140 h 6858000"/>
              <a:gd name="connsiteX438" fmla="*/ 1551080 w 7467600"/>
              <a:gd name="connsiteY438" fmla="*/ 6195006 h 6858000"/>
              <a:gd name="connsiteX439" fmla="*/ 2345443 w 7467600"/>
              <a:gd name="connsiteY439" fmla="*/ 5549882 h 6858000"/>
              <a:gd name="connsiteX440" fmla="*/ 1721499 w 7467600"/>
              <a:gd name="connsiteY440" fmla="*/ 5599969 h 6858000"/>
              <a:gd name="connsiteX441" fmla="*/ 767716 w 7467600"/>
              <a:gd name="connsiteY441" fmla="*/ 5472768 h 6858000"/>
              <a:gd name="connsiteX442" fmla="*/ 722147 w 7467600"/>
              <a:gd name="connsiteY442" fmla="*/ 5393091 h 6858000"/>
              <a:gd name="connsiteX443" fmla="*/ 1485552 w 7467600"/>
              <a:gd name="connsiteY443" fmla="*/ 5313202 h 6858000"/>
              <a:gd name="connsiteX444" fmla="*/ 2143004 w 7467600"/>
              <a:gd name="connsiteY444" fmla="*/ 5402420 h 6858000"/>
              <a:gd name="connsiteX445" fmla="*/ 1933391 w 7467600"/>
              <a:gd name="connsiteY445" fmla="*/ 5156971 h 6858000"/>
              <a:gd name="connsiteX446" fmla="*/ 1827118 w 7467600"/>
              <a:gd name="connsiteY446" fmla="*/ 4968410 h 6858000"/>
              <a:gd name="connsiteX447" fmla="*/ 1837349 w 7467600"/>
              <a:gd name="connsiteY447" fmla="*/ 4956357 h 6858000"/>
              <a:gd name="connsiteX448" fmla="*/ 2162835 w 7467600"/>
              <a:gd name="connsiteY448" fmla="*/ 5187853 h 6858000"/>
              <a:gd name="connsiteX449" fmla="*/ 2257167 w 7467600"/>
              <a:gd name="connsiteY449" fmla="*/ 5462123 h 6858000"/>
              <a:gd name="connsiteX450" fmla="*/ 2261598 w 7467600"/>
              <a:gd name="connsiteY450" fmla="*/ 5467998 h 6858000"/>
              <a:gd name="connsiteX451" fmla="*/ 2437177 w 7467600"/>
              <a:gd name="connsiteY451" fmla="*/ 5479608 h 6858000"/>
              <a:gd name="connsiteX452" fmla="*/ 2445247 w 7467600"/>
              <a:gd name="connsiteY452" fmla="*/ 5483476 h 6858000"/>
              <a:gd name="connsiteX453" fmla="*/ 2743626 w 7467600"/>
              <a:gd name="connsiteY453" fmla="*/ 5304819 h 6858000"/>
              <a:gd name="connsiteX454" fmla="*/ 3048102 w 7467600"/>
              <a:gd name="connsiteY454" fmla="*/ 5150595 h 6858000"/>
              <a:gd name="connsiteX455" fmla="*/ 1799414 w 7467600"/>
              <a:gd name="connsiteY455" fmla="*/ 4694732 h 6858000"/>
              <a:gd name="connsiteX456" fmla="*/ 1771735 w 7467600"/>
              <a:gd name="connsiteY456" fmla="*/ 4619929 h 6858000"/>
              <a:gd name="connsiteX457" fmla="*/ 3104273 w 7467600"/>
              <a:gd name="connsiteY457" fmla="*/ 5076159 h 6858000"/>
              <a:gd name="connsiteX458" fmla="*/ 3113245 w 7467600"/>
              <a:gd name="connsiteY458" fmla="*/ 5090705 h 6858000"/>
              <a:gd name="connsiteX459" fmla="*/ 3126294 w 7467600"/>
              <a:gd name="connsiteY459" fmla="*/ 5114400 h 6858000"/>
              <a:gd name="connsiteX460" fmla="*/ 3937433 w 7467600"/>
              <a:gd name="connsiteY460" fmla="*/ 4830473 h 6858000"/>
              <a:gd name="connsiteX461" fmla="*/ 3590475 w 7467600"/>
              <a:gd name="connsiteY461" fmla="*/ 4597974 h 6858000"/>
              <a:gd name="connsiteX462" fmla="*/ 3100264 w 7467600"/>
              <a:gd name="connsiteY462" fmla="*/ 4579845 h 6858000"/>
              <a:gd name="connsiteX463" fmla="*/ 2183576 w 7467600"/>
              <a:gd name="connsiteY463" fmla="*/ 4227150 h 6858000"/>
              <a:gd name="connsiteX464" fmla="*/ 2151029 w 7467600"/>
              <a:gd name="connsiteY464" fmla="*/ 4146947 h 6858000"/>
              <a:gd name="connsiteX465" fmla="*/ 3563434 w 7467600"/>
              <a:gd name="connsiteY465" fmla="*/ 4469115 h 6858000"/>
              <a:gd name="connsiteX466" fmla="*/ 3177952 w 7467600"/>
              <a:gd name="connsiteY466" fmla="*/ 3657386 h 6858000"/>
              <a:gd name="connsiteX467" fmla="*/ 3189263 w 7467600"/>
              <a:gd name="connsiteY467" fmla="*/ 3625726 h 6858000"/>
              <a:gd name="connsiteX468" fmla="*/ 3560912 w 7467600"/>
              <a:gd name="connsiteY468" fmla="*/ 4079863 h 6858000"/>
              <a:gd name="connsiteX469" fmla="*/ 3626636 w 7467600"/>
              <a:gd name="connsiteY469" fmla="*/ 4512230 h 6858000"/>
              <a:gd name="connsiteX470" fmla="*/ 3653088 w 7467600"/>
              <a:gd name="connsiteY470" fmla="*/ 4521417 h 6858000"/>
              <a:gd name="connsiteX471" fmla="*/ 3988128 w 7467600"/>
              <a:gd name="connsiteY471" fmla="*/ 4817267 h 6858000"/>
              <a:gd name="connsiteX472" fmla="*/ 4830582 w 7467600"/>
              <a:gd name="connsiteY472" fmla="*/ 4676000 h 6858000"/>
              <a:gd name="connsiteX473" fmla="*/ 4830100 w 7467600"/>
              <a:gd name="connsiteY473" fmla="*/ 4675554 h 6858000"/>
              <a:gd name="connsiteX474" fmla="*/ 4036318 w 7467600"/>
              <a:gd name="connsiteY474" fmla="*/ 4147013 h 6858000"/>
              <a:gd name="connsiteX475" fmla="*/ 3432098 w 7467600"/>
              <a:gd name="connsiteY475" fmla="*/ 3537312 h 6858000"/>
              <a:gd name="connsiteX476" fmla="*/ 3446761 w 7467600"/>
              <a:gd name="connsiteY476" fmla="*/ 3461278 h 6858000"/>
              <a:gd name="connsiteX477" fmla="*/ 4419733 w 7467600"/>
              <a:gd name="connsiteY477" fmla="*/ 3963555 h 6858000"/>
              <a:gd name="connsiteX478" fmla="*/ 4781371 w 7467600"/>
              <a:gd name="connsiteY478" fmla="*/ 4458604 h 6858000"/>
              <a:gd name="connsiteX479" fmla="*/ 4780440 w 7467600"/>
              <a:gd name="connsiteY479" fmla="*/ 4470290 h 6858000"/>
              <a:gd name="connsiteX480" fmla="*/ 4898954 w 7467600"/>
              <a:gd name="connsiteY480" fmla="*/ 4662092 h 6858000"/>
              <a:gd name="connsiteX481" fmla="*/ 4900699 w 7467600"/>
              <a:gd name="connsiteY481" fmla="*/ 4670867 h 6858000"/>
              <a:gd name="connsiteX482" fmla="*/ 5714511 w 7467600"/>
              <a:gd name="connsiteY482" fmla="*/ 4663483 h 6858000"/>
              <a:gd name="connsiteX483" fmla="*/ 5464793 w 7467600"/>
              <a:gd name="connsiteY483" fmla="*/ 4393556 h 6858000"/>
              <a:gd name="connsiteX484" fmla="*/ 5461897 w 7467600"/>
              <a:gd name="connsiteY484" fmla="*/ 4390879 h 6858000"/>
              <a:gd name="connsiteX485" fmla="*/ 4294126 w 7467600"/>
              <a:gd name="connsiteY485" fmla="*/ 3303048 h 6858000"/>
              <a:gd name="connsiteX486" fmla="*/ 4305321 w 7467600"/>
              <a:gd name="connsiteY486" fmla="*/ 3256953 h 6858000"/>
              <a:gd name="connsiteX487" fmla="*/ 4949299 w 7467600"/>
              <a:gd name="connsiteY487" fmla="*/ 3766336 h 6858000"/>
              <a:gd name="connsiteX488" fmla="*/ 5291452 w 7467600"/>
              <a:gd name="connsiteY488" fmla="*/ 4076801 h 6858000"/>
              <a:gd name="connsiteX489" fmla="*/ 5434998 w 7467600"/>
              <a:gd name="connsiteY489" fmla="*/ 4254100 h 6858000"/>
              <a:gd name="connsiteX490" fmla="*/ 5351015 w 7467600"/>
              <a:gd name="connsiteY490" fmla="*/ 3760989 h 6858000"/>
              <a:gd name="connsiteX491" fmla="*/ 5413780 w 7467600"/>
              <a:gd name="connsiteY491" fmla="*/ 2966265 h 6858000"/>
              <a:gd name="connsiteX492" fmla="*/ 5425627 w 7467600"/>
              <a:gd name="connsiteY492" fmla="*/ 2954192 h 6858000"/>
              <a:gd name="connsiteX493" fmla="*/ 6604735 w 7467600"/>
              <a:gd name="connsiteY493" fmla="*/ 2041381 h 6858000"/>
              <a:gd name="connsiteX494" fmla="*/ 7204487 w 7467600"/>
              <a:gd name="connsiteY494" fmla="*/ 2742112 h 6858000"/>
              <a:gd name="connsiteX495" fmla="*/ 7131592 w 7467600"/>
              <a:gd name="connsiteY495" fmla="*/ 2672096 h 6858000"/>
              <a:gd name="connsiteX496" fmla="*/ 6996344 w 7467600"/>
              <a:gd name="connsiteY496" fmla="*/ 2518310 h 6858000"/>
              <a:gd name="connsiteX497" fmla="*/ 6735495 w 7467600"/>
              <a:gd name="connsiteY497" fmla="*/ 2196890 h 6858000"/>
              <a:gd name="connsiteX498" fmla="*/ 6721901 w 7467600"/>
              <a:gd name="connsiteY498" fmla="*/ 2179274 h 6858000"/>
              <a:gd name="connsiteX499" fmla="*/ 6604735 w 7467600"/>
              <a:gd name="connsiteY499" fmla="*/ 2041381 h 6858000"/>
              <a:gd name="connsiteX500" fmla="*/ 6591670 w 7467600"/>
              <a:gd name="connsiteY500" fmla="*/ 1988277 h 6858000"/>
              <a:gd name="connsiteX501" fmla="*/ 6747349 w 7467600"/>
              <a:gd name="connsiteY501" fmla="*/ 2160069 h 6858000"/>
              <a:gd name="connsiteX502" fmla="*/ 6760943 w 7467600"/>
              <a:gd name="connsiteY502" fmla="*/ 2177686 h 6858000"/>
              <a:gd name="connsiteX503" fmla="*/ 7021065 w 7467600"/>
              <a:gd name="connsiteY503" fmla="*/ 2498102 h 6858000"/>
              <a:gd name="connsiteX504" fmla="*/ 7155223 w 7467600"/>
              <a:gd name="connsiteY504" fmla="*/ 2650386 h 6858000"/>
              <a:gd name="connsiteX505" fmla="*/ 7203167 w 7467600"/>
              <a:gd name="connsiteY505" fmla="*/ 2697288 h 6858000"/>
              <a:gd name="connsiteX506" fmla="*/ 6937703 w 7467600"/>
              <a:gd name="connsiteY506" fmla="*/ 2321981 h 6858000"/>
              <a:gd name="connsiteX507" fmla="*/ 6591670 w 7467600"/>
              <a:gd name="connsiteY507" fmla="*/ 1988277 h 6858000"/>
              <a:gd name="connsiteX508" fmla="*/ 5798671 w 7467600"/>
              <a:gd name="connsiteY508" fmla="*/ 1981601 h 6858000"/>
              <a:gd name="connsiteX509" fmla="*/ 5754709 w 7467600"/>
              <a:gd name="connsiteY509" fmla="*/ 2071454 h 6858000"/>
              <a:gd name="connsiteX510" fmla="*/ 5763044 w 7467600"/>
              <a:gd name="connsiteY510" fmla="*/ 2842206 h 6858000"/>
              <a:gd name="connsiteX511" fmla="*/ 5764974 w 7467600"/>
              <a:gd name="connsiteY511" fmla="*/ 2799609 h 6858000"/>
              <a:gd name="connsiteX512" fmla="*/ 5767665 w 7467600"/>
              <a:gd name="connsiteY512" fmla="*/ 2666409 h 6858000"/>
              <a:gd name="connsiteX513" fmla="*/ 5763055 w 7467600"/>
              <a:gd name="connsiteY513" fmla="*/ 2579705 h 6858000"/>
              <a:gd name="connsiteX514" fmla="*/ 5758079 w 7467600"/>
              <a:gd name="connsiteY514" fmla="*/ 2492508 h 6858000"/>
              <a:gd name="connsiteX515" fmla="*/ 5779325 w 7467600"/>
              <a:gd name="connsiteY515" fmla="*/ 2197069 h 6858000"/>
              <a:gd name="connsiteX516" fmla="*/ 5798671 w 7467600"/>
              <a:gd name="connsiteY516" fmla="*/ 1981601 h 6858000"/>
              <a:gd name="connsiteX517" fmla="*/ 5829202 w 7467600"/>
              <a:gd name="connsiteY517" fmla="*/ 1971679 h 6858000"/>
              <a:gd name="connsiteX518" fmla="*/ 5809558 w 7467600"/>
              <a:gd name="connsiteY518" fmla="*/ 2198043 h 6858000"/>
              <a:gd name="connsiteX519" fmla="*/ 5788653 w 7467600"/>
              <a:gd name="connsiteY519" fmla="*/ 2489430 h 6858000"/>
              <a:gd name="connsiteX520" fmla="*/ 5793439 w 7467600"/>
              <a:gd name="connsiteY520" fmla="*/ 2575235 h 6858000"/>
              <a:gd name="connsiteX521" fmla="*/ 5796837 w 7467600"/>
              <a:gd name="connsiteY521" fmla="*/ 2637633 h 6858000"/>
              <a:gd name="connsiteX522" fmla="*/ 5818614 w 7467600"/>
              <a:gd name="connsiteY522" fmla="*/ 2473055 h 6858000"/>
              <a:gd name="connsiteX523" fmla="*/ 5829202 w 7467600"/>
              <a:gd name="connsiteY523" fmla="*/ 1971679 h 6858000"/>
              <a:gd name="connsiteX524" fmla="*/ 5911389 w 7467600"/>
              <a:gd name="connsiteY524" fmla="*/ 1898371 h 6858000"/>
              <a:gd name="connsiteX525" fmla="*/ 6237627 w 7467600"/>
              <a:gd name="connsiteY525" fmla="*/ 2231921 h 6858000"/>
              <a:gd name="connsiteX526" fmla="*/ 5911389 w 7467600"/>
              <a:gd name="connsiteY526" fmla="*/ 1898371 h 6858000"/>
              <a:gd name="connsiteX527" fmla="*/ 6944437 w 7467600"/>
              <a:gd name="connsiteY527" fmla="*/ 1575402 h 6858000"/>
              <a:gd name="connsiteX528" fmla="*/ 6304730 w 7467600"/>
              <a:gd name="connsiteY528" fmla="*/ 1766654 h 6858000"/>
              <a:gd name="connsiteX529" fmla="*/ 6944437 w 7467600"/>
              <a:gd name="connsiteY529" fmla="*/ 1575402 h 6858000"/>
              <a:gd name="connsiteX530" fmla="*/ 7019523 w 7467600"/>
              <a:gd name="connsiteY530" fmla="*/ 1519450 h 6858000"/>
              <a:gd name="connsiteX531" fmla="*/ 6298091 w 7467600"/>
              <a:gd name="connsiteY531" fmla="*/ 1737122 h 6858000"/>
              <a:gd name="connsiteX532" fmla="*/ 7019523 w 7467600"/>
              <a:gd name="connsiteY532" fmla="*/ 1519450 h 6858000"/>
              <a:gd name="connsiteX533" fmla="*/ 2399523 w 7467600"/>
              <a:gd name="connsiteY533" fmla="*/ 1428234 h 6858000"/>
              <a:gd name="connsiteX534" fmla="*/ 2224982 w 7467600"/>
              <a:gd name="connsiteY534" fmla="*/ 1826201 h 6858000"/>
              <a:gd name="connsiteX535" fmla="*/ 2096099 w 7467600"/>
              <a:gd name="connsiteY535" fmla="*/ 2345900 h 6858000"/>
              <a:gd name="connsiteX536" fmla="*/ 2283317 w 7467600"/>
              <a:gd name="connsiteY536" fmla="*/ 1796925 h 6858000"/>
              <a:gd name="connsiteX537" fmla="*/ 2399523 w 7467600"/>
              <a:gd name="connsiteY537" fmla="*/ 1428234 h 6858000"/>
              <a:gd name="connsiteX538" fmla="*/ 2448558 w 7467600"/>
              <a:gd name="connsiteY538" fmla="*/ 1373435 h 6858000"/>
              <a:gd name="connsiteX539" fmla="*/ 2312521 w 7467600"/>
              <a:gd name="connsiteY539" fmla="*/ 1806140 h 6858000"/>
              <a:gd name="connsiteX540" fmla="*/ 2127533 w 7467600"/>
              <a:gd name="connsiteY540" fmla="*/ 2348380 h 6858000"/>
              <a:gd name="connsiteX541" fmla="*/ 2358080 w 7467600"/>
              <a:gd name="connsiteY541" fmla="*/ 1866134 h 6858000"/>
              <a:gd name="connsiteX542" fmla="*/ 2407436 w 7467600"/>
              <a:gd name="connsiteY542" fmla="*/ 1651070 h 6858000"/>
              <a:gd name="connsiteX543" fmla="*/ 2448558 w 7467600"/>
              <a:gd name="connsiteY543" fmla="*/ 1373435 h 6858000"/>
              <a:gd name="connsiteX544" fmla="*/ 278707 w 7467600"/>
              <a:gd name="connsiteY544" fmla="*/ 1352270 h 6858000"/>
              <a:gd name="connsiteX545" fmla="*/ 321570 w 7467600"/>
              <a:gd name="connsiteY545" fmla="*/ 1861610 h 6858000"/>
              <a:gd name="connsiteX546" fmla="*/ 294281 w 7467600"/>
              <a:gd name="connsiteY546" fmla="*/ 1440658 h 6858000"/>
              <a:gd name="connsiteX547" fmla="*/ 278707 w 7467600"/>
              <a:gd name="connsiteY547" fmla="*/ 1352270 h 6858000"/>
              <a:gd name="connsiteX548" fmla="*/ 1423821 w 7467600"/>
              <a:gd name="connsiteY548" fmla="*/ 1351958 h 6858000"/>
              <a:gd name="connsiteX549" fmla="*/ 1638521 w 7467600"/>
              <a:gd name="connsiteY549" fmla="*/ 1908470 h 6858000"/>
              <a:gd name="connsiteX550" fmla="*/ 1754199 w 7467600"/>
              <a:gd name="connsiteY550" fmla="*/ 2149284 h 6858000"/>
              <a:gd name="connsiteX551" fmla="*/ 1908359 w 7467600"/>
              <a:gd name="connsiteY551" fmla="*/ 2364988 h 6858000"/>
              <a:gd name="connsiteX552" fmla="*/ 1647661 w 7467600"/>
              <a:gd name="connsiteY552" fmla="*/ 1825945 h 6858000"/>
              <a:gd name="connsiteX553" fmla="*/ 1423821 w 7467600"/>
              <a:gd name="connsiteY553" fmla="*/ 1351958 h 6858000"/>
              <a:gd name="connsiteX554" fmla="*/ 1431890 w 7467600"/>
              <a:gd name="connsiteY554" fmla="*/ 1306475 h 6858000"/>
              <a:gd name="connsiteX555" fmla="*/ 1507597 w 7467600"/>
              <a:gd name="connsiteY555" fmla="*/ 1446132 h 6858000"/>
              <a:gd name="connsiteX556" fmla="*/ 1674586 w 7467600"/>
              <a:gd name="connsiteY556" fmla="*/ 1813832 h 6858000"/>
              <a:gd name="connsiteX557" fmla="*/ 1815950 w 7467600"/>
              <a:gd name="connsiteY557" fmla="*/ 2128564 h 6858000"/>
              <a:gd name="connsiteX558" fmla="*/ 1984242 w 7467600"/>
              <a:gd name="connsiteY558" fmla="*/ 2430829 h 6858000"/>
              <a:gd name="connsiteX559" fmla="*/ 2014023 w 7467600"/>
              <a:gd name="connsiteY559" fmla="*/ 2450995 h 6858000"/>
              <a:gd name="connsiteX560" fmla="*/ 1747337 w 7467600"/>
              <a:gd name="connsiteY560" fmla="*/ 1855264 h 6858000"/>
              <a:gd name="connsiteX561" fmla="*/ 1533749 w 7467600"/>
              <a:gd name="connsiteY561" fmla="*/ 1478656 h 6858000"/>
              <a:gd name="connsiteX562" fmla="*/ 1431890 w 7467600"/>
              <a:gd name="connsiteY562" fmla="*/ 1306475 h 6858000"/>
              <a:gd name="connsiteX563" fmla="*/ 5052692 w 7467600"/>
              <a:gd name="connsiteY563" fmla="*/ 1292994 h 6858000"/>
              <a:gd name="connsiteX564" fmla="*/ 5200661 w 7467600"/>
              <a:gd name="connsiteY564" fmla="*/ 1635186 h 6858000"/>
              <a:gd name="connsiteX565" fmla="*/ 5297138 w 7467600"/>
              <a:gd name="connsiteY565" fmla="*/ 1906351 h 6858000"/>
              <a:gd name="connsiteX566" fmla="*/ 5052692 w 7467600"/>
              <a:gd name="connsiteY566" fmla="*/ 1292994 h 6858000"/>
              <a:gd name="connsiteX567" fmla="*/ 5009948 w 7467600"/>
              <a:gd name="connsiteY567" fmla="*/ 1273619 h 6858000"/>
              <a:gd name="connsiteX568" fmla="*/ 5121777 w 7467600"/>
              <a:gd name="connsiteY568" fmla="*/ 1654213 h 6858000"/>
              <a:gd name="connsiteX569" fmla="*/ 5293545 w 7467600"/>
              <a:gd name="connsiteY569" fmla="*/ 2072247 h 6858000"/>
              <a:gd name="connsiteX570" fmla="*/ 5294042 w 7467600"/>
              <a:gd name="connsiteY570" fmla="*/ 2065019 h 6858000"/>
              <a:gd name="connsiteX571" fmla="*/ 5171936 w 7467600"/>
              <a:gd name="connsiteY571" fmla="*/ 1647613 h 6858000"/>
              <a:gd name="connsiteX572" fmla="*/ 5009948 w 7467600"/>
              <a:gd name="connsiteY572" fmla="*/ 1273619 h 6858000"/>
              <a:gd name="connsiteX573" fmla="*/ 655236 w 7467600"/>
              <a:gd name="connsiteY573" fmla="*/ 1268632 h 6858000"/>
              <a:gd name="connsiteX574" fmla="*/ 839521 w 7467600"/>
              <a:gd name="connsiteY574" fmla="*/ 1685315 h 6858000"/>
              <a:gd name="connsiteX575" fmla="*/ 1109416 w 7467600"/>
              <a:gd name="connsiteY575" fmla="*/ 2061663 h 6858000"/>
              <a:gd name="connsiteX576" fmla="*/ 1298300 w 7467600"/>
              <a:gd name="connsiteY576" fmla="*/ 2247742 h 6858000"/>
              <a:gd name="connsiteX577" fmla="*/ 1125871 w 7467600"/>
              <a:gd name="connsiteY577" fmla="*/ 1989513 h 6858000"/>
              <a:gd name="connsiteX578" fmla="*/ 981574 w 7467600"/>
              <a:gd name="connsiteY578" fmla="*/ 1783157 h 6858000"/>
              <a:gd name="connsiteX579" fmla="*/ 922198 w 7467600"/>
              <a:gd name="connsiteY579" fmla="*/ 1677437 h 6858000"/>
              <a:gd name="connsiteX580" fmla="*/ 869293 w 7467600"/>
              <a:gd name="connsiteY580" fmla="*/ 1583214 h 6858000"/>
              <a:gd name="connsiteX581" fmla="*/ 751431 w 7467600"/>
              <a:gd name="connsiteY581" fmla="*/ 1405731 h 6858000"/>
              <a:gd name="connsiteX582" fmla="*/ 655236 w 7467600"/>
              <a:gd name="connsiteY582" fmla="*/ 1268632 h 6858000"/>
              <a:gd name="connsiteX583" fmla="*/ 6516292 w 7467600"/>
              <a:gd name="connsiteY583" fmla="*/ 1263064 h 6858000"/>
              <a:gd name="connsiteX584" fmla="*/ 5736320 w 7467600"/>
              <a:gd name="connsiteY584" fmla="*/ 1501803 h 6858000"/>
              <a:gd name="connsiteX585" fmla="*/ 6516292 w 7467600"/>
              <a:gd name="connsiteY585" fmla="*/ 1263064 h 6858000"/>
              <a:gd name="connsiteX586" fmla="*/ 291466 w 7467600"/>
              <a:gd name="connsiteY586" fmla="*/ 1250369 h 6858000"/>
              <a:gd name="connsiteX587" fmla="*/ 323180 w 7467600"/>
              <a:gd name="connsiteY587" fmla="*/ 1435283 h 6858000"/>
              <a:gd name="connsiteX588" fmla="*/ 349381 w 7467600"/>
              <a:gd name="connsiteY588" fmla="*/ 1875041 h 6858000"/>
              <a:gd name="connsiteX589" fmla="*/ 374363 w 7467600"/>
              <a:gd name="connsiteY589" fmla="*/ 1506494 h 6858000"/>
              <a:gd name="connsiteX590" fmla="*/ 302168 w 7467600"/>
              <a:gd name="connsiteY590" fmla="*/ 1274495 h 6858000"/>
              <a:gd name="connsiteX591" fmla="*/ 291466 w 7467600"/>
              <a:gd name="connsiteY591" fmla="*/ 1250369 h 6858000"/>
              <a:gd name="connsiteX592" fmla="*/ 678222 w 7467600"/>
              <a:gd name="connsiteY592" fmla="*/ 1248670 h 6858000"/>
              <a:gd name="connsiteX593" fmla="*/ 775536 w 7467600"/>
              <a:gd name="connsiteY593" fmla="*/ 1388015 h 6858000"/>
              <a:gd name="connsiteX594" fmla="*/ 894529 w 7467600"/>
              <a:gd name="connsiteY594" fmla="*/ 1567739 h 6858000"/>
              <a:gd name="connsiteX595" fmla="*/ 948000 w 7467600"/>
              <a:gd name="connsiteY595" fmla="*/ 1663088 h 6858000"/>
              <a:gd name="connsiteX596" fmla="*/ 1006812 w 7467600"/>
              <a:gd name="connsiteY596" fmla="*/ 1767683 h 6858000"/>
              <a:gd name="connsiteX597" fmla="*/ 1149133 w 7467600"/>
              <a:gd name="connsiteY597" fmla="*/ 1971513 h 6858000"/>
              <a:gd name="connsiteX598" fmla="*/ 1333952 w 7467600"/>
              <a:gd name="connsiteY598" fmla="*/ 2251620 h 6858000"/>
              <a:gd name="connsiteX599" fmla="*/ 1337329 w 7467600"/>
              <a:gd name="connsiteY599" fmla="*/ 2258350 h 6858000"/>
              <a:gd name="connsiteX600" fmla="*/ 1014726 w 7467600"/>
              <a:gd name="connsiteY600" fmla="*/ 1615556 h 6858000"/>
              <a:gd name="connsiteX601" fmla="*/ 678222 w 7467600"/>
              <a:gd name="connsiteY601" fmla="*/ 1248670 h 6858000"/>
              <a:gd name="connsiteX602" fmla="*/ 6691602 w 7467600"/>
              <a:gd name="connsiteY602" fmla="*/ 1140573 h 6858000"/>
              <a:gd name="connsiteX603" fmla="*/ 6571100 w 7467600"/>
              <a:gd name="connsiteY603" fmla="*/ 1183662 h 6858000"/>
              <a:gd name="connsiteX604" fmla="*/ 6241687 w 7467600"/>
              <a:gd name="connsiteY604" fmla="*/ 1257600 h 6858000"/>
              <a:gd name="connsiteX605" fmla="*/ 5693009 w 7467600"/>
              <a:gd name="connsiteY605" fmla="*/ 1478256 h 6858000"/>
              <a:gd name="connsiteX606" fmla="*/ 6548420 w 7467600"/>
              <a:gd name="connsiteY606" fmla="*/ 1214599 h 6858000"/>
              <a:gd name="connsiteX607" fmla="*/ 6605473 w 7467600"/>
              <a:gd name="connsiteY607" fmla="*/ 1184686 h 6858000"/>
              <a:gd name="connsiteX608" fmla="*/ 6691602 w 7467600"/>
              <a:gd name="connsiteY608" fmla="*/ 1140573 h 6858000"/>
              <a:gd name="connsiteX609" fmla="*/ 4002475 w 7467600"/>
              <a:gd name="connsiteY609" fmla="*/ 1037802 h 6858000"/>
              <a:gd name="connsiteX610" fmla="*/ 4000324 w 7467600"/>
              <a:gd name="connsiteY610" fmla="*/ 1039362 h 6858000"/>
              <a:gd name="connsiteX611" fmla="*/ 4002862 w 7467600"/>
              <a:gd name="connsiteY611" fmla="*/ 1042866 h 6858000"/>
              <a:gd name="connsiteX612" fmla="*/ 4002475 w 7467600"/>
              <a:gd name="connsiteY612" fmla="*/ 1037802 h 6858000"/>
              <a:gd name="connsiteX613" fmla="*/ 506322 w 7467600"/>
              <a:gd name="connsiteY613" fmla="*/ 1020997 h 6858000"/>
              <a:gd name="connsiteX614" fmla="*/ 533068 w 7467600"/>
              <a:gd name="connsiteY614" fmla="*/ 1029409 h 6858000"/>
              <a:gd name="connsiteX615" fmla="*/ 1232525 w 7467600"/>
              <a:gd name="connsiteY615" fmla="*/ 1804675 h 6858000"/>
              <a:gd name="connsiteX616" fmla="*/ 1388858 w 7467600"/>
              <a:gd name="connsiteY616" fmla="*/ 2368011 h 6858000"/>
              <a:gd name="connsiteX617" fmla="*/ 1384098 w 7467600"/>
              <a:gd name="connsiteY617" fmla="*/ 2378125 h 6858000"/>
              <a:gd name="connsiteX618" fmla="*/ 1425393 w 7467600"/>
              <a:gd name="connsiteY618" fmla="*/ 2589124 h 6858000"/>
              <a:gd name="connsiteX619" fmla="*/ 1424001 w 7467600"/>
              <a:gd name="connsiteY619" fmla="*/ 2597541 h 6858000"/>
              <a:gd name="connsiteX620" fmla="*/ 2152729 w 7467600"/>
              <a:gd name="connsiteY620" fmla="*/ 2864487 h 6858000"/>
              <a:gd name="connsiteX621" fmla="*/ 2020609 w 7467600"/>
              <a:gd name="connsiteY621" fmla="*/ 2539671 h 6858000"/>
              <a:gd name="connsiteX622" fmla="*/ 2018920 w 7467600"/>
              <a:gd name="connsiteY622" fmla="*/ 2536309 h 6858000"/>
              <a:gd name="connsiteX623" fmla="*/ 1342441 w 7467600"/>
              <a:gd name="connsiteY623" fmla="*/ 1173017 h 6858000"/>
              <a:gd name="connsiteX624" fmla="*/ 1367925 w 7467600"/>
              <a:gd name="connsiteY624" fmla="*/ 1135648 h 6858000"/>
              <a:gd name="connsiteX625" fmla="*/ 1771401 w 7467600"/>
              <a:gd name="connsiteY625" fmla="*/ 1806673 h 6858000"/>
              <a:gd name="connsiteX626" fmla="*/ 1972385 w 7467600"/>
              <a:gd name="connsiteY626" fmla="*/ 2198735 h 6858000"/>
              <a:gd name="connsiteX627" fmla="*/ 2040892 w 7467600"/>
              <a:gd name="connsiteY627" fmla="*/ 2405205 h 6858000"/>
              <a:gd name="connsiteX628" fmla="*/ 2131689 w 7467600"/>
              <a:gd name="connsiteY628" fmla="*/ 1936926 h 6858000"/>
              <a:gd name="connsiteX629" fmla="*/ 2454820 w 7467600"/>
              <a:gd name="connsiteY629" fmla="*/ 1248808 h 6858000"/>
              <a:gd name="connsiteX630" fmla="*/ 2492512 w 7467600"/>
              <a:gd name="connsiteY630" fmla="*/ 1302920 h 6858000"/>
              <a:gd name="connsiteX631" fmla="*/ 2081216 w 7467600"/>
              <a:gd name="connsiteY631" fmla="*/ 2527513 h 6858000"/>
              <a:gd name="connsiteX632" fmla="*/ 2081211 w 7467600"/>
              <a:gd name="connsiteY632" fmla="*/ 2528916 h 6858000"/>
              <a:gd name="connsiteX633" fmla="*/ 2199067 w 7467600"/>
              <a:gd name="connsiteY633" fmla="*/ 2884061 h 6858000"/>
              <a:gd name="connsiteX634" fmla="*/ 3192586 w 7467600"/>
              <a:gd name="connsiteY634" fmla="*/ 3411496 h 6858000"/>
              <a:gd name="connsiteX635" fmla="*/ 3182620 w 7467600"/>
              <a:gd name="connsiteY635" fmla="*/ 3483279 h 6858000"/>
              <a:gd name="connsiteX636" fmla="*/ 2435119 w 7467600"/>
              <a:gd name="connsiteY636" fmla="*/ 3080173 h 6858000"/>
              <a:gd name="connsiteX637" fmla="*/ 2410152 w 7467600"/>
              <a:gd name="connsiteY637" fmla="*/ 3063751 h 6858000"/>
              <a:gd name="connsiteX638" fmla="*/ 2408099 w 7467600"/>
              <a:gd name="connsiteY638" fmla="*/ 3064403 h 6858000"/>
              <a:gd name="connsiteX639" fmla="*/ 2407218 w 7467600"/>
              <a:gd name="connsiteY639" fmla="*/ 3070324 h 6858000"/>
              <a:gd name="connsiteX640" fmla="*/ 2380138 w 7467600"/>
              <a:gd name="connsiteY640" fmla="*/ 3099341 h 6858000"/>
              <a:gd name="connsiteX641" fmla="*/ 1765923 w 7467600"/>
              <a:gd name="connsiteY641" fmla="*/ 3581043 h 6858000"/>
              <a:gd name="connsiteX642" fmla="*/ 1702258 w 7467600"/>
              <a:gd name="connsiteY642" fmla="*/ 3612286 h 6858000"/>
              <a:gd name="connsiteX643" fmla="*/ 1538370 w 7467600"/>
              <a:gd name="connsiteY643" fmla="*/ 3811804 h 6858000"/>
              <a:gd name="connsiteX644" fmla="*/ 542867 w 7467600"/>
              <a:gd name="connsiteY644" fmla="*/ 4944092 h 6858000"/>
              <a:gd name="connsiteX645" fmla="*/ 515800 w 7467600"/>
              <a:gd name="connsiteY645" fmla="*/ 4862180 h 6858000"/>
              <a:gd name="connsiteX646" fmla="*/ 909145 w 7467600"/>
              <a:gd name="connsiteY646" fmla="*/ 4199225 h 6858000"/>
              <a:gd name="connsiteX647" fmla="*/ 1214067 w 7467600"/>
              <a:gd name="connsiteY647" fmla="*/ 3908561 h 6858000"/>
              <a:gd name="connsiteX648" fmla="*/ 640967 w 7467600"/>
              <a:gd name="connsiteY648" fmla="*/ 4105601 h 6858000"/>
              <a:gd name="connsiteX649" fmla="*/ 112563 w 7467600"/>
              <a:gd name="connsiteY649" fmla="*/ 4396952 h 6858000"/>
              <a:gd name="connsiteX650" fmla="*/ 0 w 7467600"/>
              <a:gd name="connsiteY650" fmla="*/ 4466006 h 6858000"/>
              <a:gd name="connsiteX651" fmla="*/ 0 w 7467600"/>
              <a:gd name="connsiteY651" fmla="*/ 4233763 h 6858000"/>
              <a:gd name="connsiteX652" fmla="*/ 36881 w 7467600"/>
              <a:gd name="connsiteY652" fmla="*/ 4200118 h 6858000"/>
              <a:gd name="connsiteX653" fmla="*/ 910534 w 7467600"/>
              <a:gd name="connsiteY653" fmla="*/ 3629753 h 6858000"/>
              <a:gd name="connsiteX654" fmla="*/ 1578717 w 7467600"/>
              <a:gd name="connsiteY654" fmla="*/ 3575982 h 6858000"/>
              <a:gd name="connsiteX655" fmla="*/ 2338780 w 7467600"/>
              <a:gd name="connsiteY655" fmla="*/ 3033725 h 6858000"/>
              <a:gd name="connsiteX656" fmla="*/ 1807991 w 7467600"/>
              <a:gd name="connsiteY656" fmla="*/ 2807184 h 6858000"/>
              <a:gd name="connsiteX657" fmla="*/ 1416358 w 7467600"/>
              <a:gd name="connsiteY657" fmla="*/ 3112571 h 6858000"/>
              <a:gd name="connsiteX658" fmla="*/ 939066 w 7467600"/>
              <a:gd name="connsiteY658" fmla="*/ 3378798 h 6858000"/>
              <a:gd name="connsiteX659" fmla="*/ 115099 w 7467600"/>
              <a:gd name="connsiteY659" fmla="*/ 3607650 h 6858000"/>
              <a:gd name="connsiteX660" fmla="*/ 97284 w 7467600"/>
              <a:gd name="connsiteY660" fmla="*/ 3520393 h 6858000"/>
              <a:gd name="connsiteX661" fmla="*/ 922050 w 7467600"/>
              <a:gd name="connsiteY661" fmla="*/ 3074867 h 6858000"/>
              <a:gd name="connsiteX662" fmla="*/ 1405265 w 7467600"/>
              <a:gd name="connsiteY662" fmla="*/ 3016319 h 6858000"/>
              <a:gd name="connsiteX663" fmla="*/ 1407512 w 7467600"/>
              <a:gd name="connsiteY663" fmla="*/ 3018001 h 6858000"/>
              <a:gd name="connsiteX664" fmla="*/ 1726266 w 7467600"/>
              <a:gd name="connsiteY664" fmla="*/ 2777274 h 6858000"/>
              <a:gd name="connsiteX665" fmla="*/ 625390 w 7467600"/>
              <a:gd name="connsiteY665" fmla="*/ 2514541 h 6858000"/>
              <a:gd name="connsiteX666" fmla="*/ 619799 w 7467600"/>
              <a:gd name="connsiteY666" fmla="*/ 2527180 h 6858000"/>
              <a:gd name="connsiteX667" fmla="*/ 310030 w 7467600"/>
              <a:gd name="connsiteY667" fmla="*/ 2771818 h 6858000"/>
              <a:gd name="connsiteX668" fmla="*/ 173877 w 7467600"/>
              <a:gd name="connsiteY668" fmla="*/ 2937056 h 6858000"/>
              <a:gd name="connsiteX669" fmla="*/ 77889 w 7467600"/>
              <a:gd name="connsiteY669" fmla="*/ 3138440 h 6858000"/>
              <a:gd name="connsiteX670" fmla="*/ 0 w 7467600"/>
              <a:gd name="connsiteY670" fmla="*/ 3271395 h 6858000"/>
              <a:gd name="connsiteX671" fmla="*/ 0 w 7467600"/>
              <a:gd name="connsiteY671" fmla="*/ 3153002 h 6858000"/>
              <a:gd name="connsiteX672" fmla="*/ 2386 w 7467600"/>
              <a:gd name="connsiteY672" fmla="*/ 3149203 h 6858000"/>
              <a:gd name="connsiteX673" fmla="*/ 89753 w 7467600"/>
              <a:gd name="connsiteY673" fmla="*/ 2987702 h 6858000"/>
              <a:gd name="connsiteX674" fmla="*/ 76869 w 7467600"/>
              <a:gd name="connsiteY674" fmla="*/ 3005404 h 6858000"/>
              <a:gd name="connsiteX675" fmla="*/ 32049 w 7467600"/>
              <a:gd name="connsiteY675" fmla="*/ 3065814 h 6858000"/>
              <a:gd name="connsiteX676" fmla="*/ 0 w 7467600"/>
              <a:gd name="connsiteY676" fmla="*/ 3108744 h 6858000"/>
              <a:gd name="connsiteX677" fmla="*/ 0 w 7467600"/>
              <a:gd name="connsiteY677" fmla="*/ 3058059 h 6858000"/>
              <a:gd name="connsiteX678" fmla="*/ 7610 w 7467600"/>
              <a:gd name="connsiteY678" fmla="*/ 3047889 h 6858000"/>
              <a:gd name="connsiteX679" fmla="*/ 52419 w 7467600"/>
              <a:gd name="connsiteY679" fmla="*/ 2987479 h 6858000"/>
              <a:gd name="connsiteX680" fmla="*/ 59142 w 7467600"/>
              <a:gd name="connsiteY680" fmla="*/ 2978488 h 6858000"/>
              <a:gd name="connsiteX681" fmla="*/ 0 w 7467600"/>
              <a:gd name="connsiteY681" fmla="*/ 3015334 h 6858000"/>
              <a:gd name="connsiteX682" fmla="*/ 0 w 7467600"/>
              <a:gd name="connsiteY682" fmla="*/ 2914286 h 6858000"/>
              <a:gd name="connsiteX683" fmla="*/ 36383 w 7467600"/>
              <a:gd name="connsiteY683" fmla="*/ 2901128 h 6858000"/>
              <a:gd name="connsiteX684" fmla="*/ 156329 w 7467600"/>
              <a:gd name="connsiteY684" fmla="*/ 2840533 h 6858000"/>
              <a:gd name="connsiteX685" fmla="*/ 358355 w 7467600"/>
              <a:gd name="connsiteY685" fmla="*/ 2620471 h 6858000"/>
              <a:gd name="connsiteX686" fmla="*/ 510577 w 7467600"/>
              <a:gd name="connsiteY686" fmla="*/ 2501244 h 6858000"/>
              <a:gd name="connsiteX687" fmla="*/ 211967 w 7467600"/>
              <a:gd name="connsiteY687" fmla="*/ 2479171 h 6858000"/>
              <a:gd name="connsiteX688" fmla="*/ 0 w 7467600"/>
              <a:gd name="connsiteY688" fmla="*/ 2476398 h 6858000"/>
              <a:gd name="connsiteX689" fmla="*/ 0 w 7467600"/>
              <a:gd name="connsiteY689" fmla="*/ 2389189 h 6858000"/>
              <a:gd name="connsiteX690" fmla="*/ 103062 w 7467600"/>
              <a:gd name="connsiteY690" fmla="*/ 2389518 h 6858000"/>
              <a:gd name="connsiteX691" fmla="*/ 510734 w 7467600"/>
              <a:gd name="connsiteY691" fmla="*/ 2416201 h 6858000"/>
              <a:gd name="connsiteX692" fmla="*/ 279257 w 7467600"/>
              <a:gd name="connsiteY692" fmla="*/ 2092102 h 6858000"/>
              <a:gd name="connsiteX693" fmla="*/ 65265 w 7467600"/>
              <a:gd name="connsiteY693" fmla="*/ 2006049 h 6858000"/>
              <a:gd name="connsiteX694" fmla="*/ 0 w 7467600"/>
              <a:gd name="connsiteY694" fmla="*/ 1982532 h 6858000"/>
              <a:gd name="connsiteX695" fmla="*/ 0 w 7467600"/>
              <a:gd name="connsiteY695" fmla="*/ 1912789 h 6858000"/>
              <a:gd name="connsiteX696" fmla="*/ 97460 w 7467600"/>
              <a:gd name="connsiteY696" fmla="*/ 1953725 h 6858000"/>
              <a:gd name="connsiteX697" fmla="*/ 221272 w 7467600"/>
              <a:gd name="connsiteY697" fmla="*/ 1980766 h 6858000"/>
              <a:gd name="connsiteX698" fmla="*/ 116765 w 7467600"/>
              <a:gd name="connsiteY698" fmla="*/ 1911033 h 6858000"/>
              <a:gd name="connsiteX699" fmla="*/ 16405 w 7467600"/>
              <a:gd name="connsiteY699" fmla="*/ 1803412 h 6858000"/>
              <a:gd name="connsiteX700" fmla="*/ 0 w 7467600"/>
              <a:gd name="connsiteY700" fmla="*/ 1784777 h 6858000"/>
              <a:gd name="connsiteX701" fmla="*/ 0 w 7467600"/>
              <a:gd name="connsiteY701" fmla="*/ 1740082 h 6858000"/>
              <a:gd name="connsiteX702" fmla="*/ 39394 w 7467600"/>
              <a:gd name="connsiteY702" fmla="*/ 1784856 h 6858000"/>
              <a:gd name="connsiteX703" fmla="*/ 135813 w 7467600"/>
              <a:gd name="connsiteY703" fmla="*/ 1888838 h 6858000"/>
              <a:gd name="connsiteX704" fmla="*/ 242575 w 7467600"/>
              <a:gd name="connsiteY704" fmla="*/ 1958841 h 6858000"/>
              <a:gd name="connsiteX705" fmla="*/ 82197 w 7467600"/>
              <a:gd name="connsiteY705" fmla="*/ 1754826 h 6858000"/>
              <a:gd name="connsiteX706" fmla="*/ 0 w 7467600"/>
              <a:gd name="connsiteY706" fmla="*/ 1679650 h 6858000"/>
              <a:gd name="connsiteX707" fmla="*/ 0 w 7467600"/>
              <a:gd name="connsiteY707" fmla="*/ 1602463 h 6858000"/>
              <a:gd name="connsiteX708" fmla="*/ 84689 w 7467600"/>
              <a:gd name="connsiteY708" fmla="*/ 1677442 h 6858000"/>
              <a:gd name="connsiteX709" fmla="*/ 298437 w 7467600"/>
              <a:gd name="connsiteY709" fmla="*/ 1968019 h 6858000"/>
              <a:gd name="connsiteX710" fmla="*/ 227269 w 7467600"/>
              <a:gd name="connsiteY710" fmla="*/ 1114064 h 6858000"/>
              <a:gd name="connsiteX711" fmla="*/ 248003 w 7467600"/>
              <a:gd name="connsiteY711" fmla="*/ 1089613 h 6858000"/>
              <a:gd name="connsiteX712" fmla="*/ 427020 w 7467600"/>
              <a:gd name="connsiteY712" fmla="*/ 1619803 h 6858000"/>
              <a:gd name="connsiteX713" fmla="*/ 340345 w 7467600"/>
              <a:gd name="connsiteY713" fmla="*/ 2027739 h 6858000"/>
              <a:gd name="connsiteX714" fmla="*/ 360865 w 7467600"/>
              <a:gd name="connsiteY714" fmla="*/ 2044827 h 6858000"/>
              <a:gd name="connsiteX715" fmla="*/ 560414 w 7467600"/>
              <a:gd name="connsiteY715" fmla="*/ 2421457 h 6858000"/>
              <a:gd name="connsiteX716" fmla="*/ 1359703 w 7467600"/>
              <a:gd name="connsiteY716" fmla="*/ 2578554 h 6858000"/>
              <a:gd name="connsiteX717" fmla="*/ 1359422 w 7467600"/>
              <a:gd name="connsiteY717" fmla="*/ 2577994 h 6858000"/>
              <a:gd name="connsiteX718" fmla="*/ 828701 w 7467600"/>
              <a:gd name="connsiteY718" fmla="*/ 1839520 h 6858000"/>
              <a:gd name="connsiteX719" fmla="*/ 494427 w 7467600"/>
              <a:gd name="connsiteY719" fmla="*/ 1092333 h 6858000"/>
              <a:gd name="connsiteX720" fmla="*/ 506322 w 7467600"/>
              <a:gd name="connsiteY720" fmla="*/ 1020997 h 6858000"/>
              <a:gd name="connsiteX721" fmla="*/ 4570198 w 7467600"/>
              <a:gd name="connsiteY721" fmla="*/ 978081 h 6858000"/>
              <a:gd name="connsiteX722" fmla="*/ 4523691 w 7467600"/>
              <a:gd name="connsiteY722" fmla="*/ 1127776 h 6858000"/>
              <a:gd name="connsiteX723" fmla="*/ 4509875 w 7467600"/>
              <a:gd name="connsiteY723" fmla="*/ 1167552 h 6858000"/>
              <a:gd name="connsiteX724" fmla="*/ 4478168 w 7467600"/>
              <a:gd name="connsiteY724" fmla="*/ 1260735 h 6858000"/>
              <a:gd name="connsiteX725" fmla="*/ 4409309 w 7467600"/>
              <a:gd name="connsiteY725" fmla="*/ 1666996 h 6858000"/>
              <a:gd name="connsiteX726" fmla="*/ 4370031 w 7467600"/>
              <a:gd name="connsiteY726" fmla="*/ 1955666 h 6858000"/>
              <a:gd name="connsiteX727" fmla="*/ 4570198 w 7467600"/>
              <a:gd name="connsiteY727" fmla="*/ 978081 h 6858000"/>
              <a:gd name="connsiteX728" fmla="*/ 4557898 w 7467600"/>
              <a:gd name="connsiteY728" fmla="*/ 900011 h 6858000"/>
              <a:gd name="connsiteX729" fmla="*/ 4344840 w 7467600"/>
              <a:gd name="connsiteY729" fmla="*/ 1922038 h 6858000"/>
              <a:gd name="connsiteX730" fmla="*/ 4378710 w 7467600"/>
              <a:gd name="connsiteY730" fmla="*/ 1665516 h 6858000"/>
              <a:gd name="connsiteX731" fmla="*/ 4448798 w 7467600"/>
              <a:gd name="connsiteY731" fmla="*/ 1253024 h 6858000"/>
              <a:gd name="connsiteX732" fmla="*/ 4480315 w 7467600"/>
              <a:gd name="connsiteY732" fmla="*/ 1158454 h 6858000"/>
              <a:gd name="connsiteX733" fmla="*/ 4494133 w 7467600"/>
              <a:gd name="connsiteY733" fmla="*/ 1118676 h 6858000"/>
              <a:gd name="connsiteX734" fmla="*/ 4557898 w 7467600"/>
              <a:gd name="connsiteY734" fmla="*/ 900011 h 6858000"/>
              <a:gd name="connsiteX735" fmla="*/ 5870151 w 7467600"/>
              <a:gd name="connsiteY735" fmla="*/ 898890 h 6858000"/>
              <a:gd name="connsiteX736" fmla="*/ 5861335 w 7467600"/>
              <a:gd name="connsiteY736" fmla="*/ 899177 h 6858000"/>
              <a:gd name="connsiteX737" fmla="*/ 5843702 w 7467600"/>
              <a:gd name="connsiteY737" fmla="*/ 899748 h 6858000"/>
              <a:gd name="connsiteX738" fmla="*/ 5651107 w 7467600"/>
              <a:gd name="connsiteY738" fmla="*/ 920306 h 6858000"/>
              <a:gd name="connsiteX739" fmla="*/ 5459407 w 7467600"/>
              <a:gd name="connsiteY739" fmla="*/ 940975 h 6858000"/>
              <a:gd name="connsiteX740" fmla="*/ 5374846 w 7467600"/>
              <a:gd name="connsiteY740" fmla="*/ 941988 h 6858000"/>
              <a:gd name="connsiteX741" fmla="*/ 5256105 w 7467600"/>
              <a:gd name="connsiteY741" fmla="*/ 945632 h 6858000"/>
              <a:gd name="connsiteX742" fmla="*/ 5107071 w 7467600"/>
              <a:gd name="connsiteY742" fmla="*/ 969720 h 6858000"/>
              <a:gd name="connsiteX743" fmla="*/ 4998681 w 7467600"/>
              <a:gd name="connsiteY743" fmla="*/ 988771 h 6858000"/>
              <a:gd name="connsiteX744" fmla="*/ 5870151 w 7467600"/>
              <a:gd name="connsiteY744" fmla="*/ 898890 h 6858000"/>
              <a:gd name="connsiteX745" fmla="*/ 5504425 w 7467600"/>
              <a:gd name="connsiteY745" fmla="*/ 848067 h 6858000"/>
              <a:gd name="connsiteX746" fmla="*/ 4968849 w 7467600"/>
              <a:gd name="connsiteY746" fmla="*/ 962318 h 6858000"/>
              <a:gd name="connsiteX747" fmla="*/ 5104039 w 7467600"/>
              <a:gd name="connsiteY747" fmla="*/ 940634 h 6858000"/>
              <a:gd name="connsiteX748" fmla="*/ 5256311 w 7467600"/>
              <a:gd name="connsiteY748" fmla="*/ 916490 h 6858000"/>
              <a:gd name="connsiteX749" fmla="*/ 5377381 w 7467600"/>
              <a:gd name="connsiteY749" fmla="*/ 912671 h 6858000"/>
              <a:gd name="connsiteX750" fmla="*/ 5460148 w 7467600"/>
              <a:gd name="connsiteY750" fmla="*/ 911442 h 6858000"/>
              <a:gd name="connsiteX751" fmla="*/ 5648971 w 7467600"/>
              <a:gd name="connsiteY751" fmla="*/ 891331 h 6858000"/>
              <a:gd name="connsiteX752" fmla="*/ 5844807 w 7467600"/>
              <a:gd name="connsiteY752" fmla="*/ 870718 h 6858000"/>
              <a:gd name="connsiteX753" fmla="*/ 5862975 w 7467600"/>
              <a:gd name="connsiteY753" fmla="*/ 869756 h 6858000"/>
              <a:gd name="connsiteX754" fmla="*/ 5920887 w 7467600"/>
              <a:gd name="connsiteY754" fmla="*/ 865929 h 6858000"/>
              <a:gd name="connsiteX755" fmla="*/ 5504425 w 7467600"/>
              <a:gd name="connsiteY755" fmla="*/ 848067 h 6858000"/>
              <a:gd name="connsiteX756" fmla="*/ 3607114 w 7467600"/>
              <a:gd name="connsiteY756" fmla="*/ 467441 h 6858000"/>
              <a:gd name="connsiteX757" fmla="*/ 3296242 w 7467600"/>
              <a:gd name="connsiteY757" fmla="*/ 807991 h 6858000"/>
              <a:gd name="connsiteX758" fmla="*/ 3174674 w 7467600"/>
              <a:gd name="connsiteY758" fmla="*/ 919759 h 6858000"/>
              <a:gd name="connsiteX759" fmla="*/ 3042978 w 7467600"/>
              <a:gd name="connsiteY759" fmla="*/ 1054894 h 6858000"/>
              <a:gd name="connsiteX760" fmla="*/ 2968914 w 7467600"/>
              <a:gd name="connsiteY760" fmla="*/ 1133756 h 6858000"/>
              <a:gd name="connsiteX761" fmla="*/ 3103823 w 7467600"/>
              <a:gd name="connsiteY761" fmla="*/ 1026814 h 6858000"/>
              <a:gd name="connsiteX762" fmla="*/ 3607114 w 7467600"/>
              <a:gd name="connsiteY762" fmla="*/ 467441 h 6858000"/>
              <a:gd name="connsiteX763" fmla="*/ 3744487 w 7467600"/>
              <a:gd name="connsiteY763" fmla="*/ 383136 h 6858000"/>
              <a:gd name="connsiteX764" fmla="*/ 3970213 w 7467600"/>
              <a:gd name="connsiteY764" fmla="*/ 995559 h 6858000"/>
              <a:gd name="connsiteX765" fmla="*/ 3744487 w 7467600"/>
              <a:gd name="connsiteY765" fmla="*/ 383136 h 6858000"/>
              <a:gd name="connsiteX766" fmla="*/ 3624562 w 7467600"/>
              <a:gd name="connsiteY766" fmla="*/ 367041 h 6858000"/>
              <a:gd name="connsiteX767" fmla="*/ 3489712 w 7467600"/>
              <a:gd name="connsiteY767" fmla="*/ 485386 h 6858000"/>
              <a:gd name="connsiteX768" fmla="*/ 3182994 w 7467600"/>
              <a:gd name="connsiteY768" fmla="*/ 828265 h 6858000"/>
              <a:gd name="connsiteX769" fmla="*/ 2892114 w 7467600"/>
              <a:gd name="connsiteY769" fmla="*/ 1172635 h 6858000"/>
              <a:gd name="connsiteX770" fmla="*/ 3021459 w 7467600"/>
              <a:gd name="connsiteY770" fmla="*/ 1035385 h 6858000"/>
              <a:gd name="connsiteX771" fmla="*/ 3153873 w 7467600"/>
              <a:gd name="connsiteY771" fmla="*/ 898971 h 6858000"/>
              <a:gd name="connsiteX772" fmla="*/ 3276511 w 7467600"/>
              <a:gd name="connsiteY772" fmla="*/ 786423 h 6858000"/>
              <a:gd name="connsiteX773" fmla="*/ 3584154 w 7467600"/>
              <a:gd name="connsiteY773" fmla="*/ 448218 h 6858000"/>
              <a:gd name="connsiteX774" fmla="*/ 3624562 w 7467600"/>
              <a:gd name="connsiteY774" fmla="*/ 367041 h 6858000"/>
              <a:gd name="connsiteX775" fmla="*/ 3766672 w 7467600"/>
              <a:gd name="connsiteY775" fmla="*/ 359429 h 6858000"/>
              <a:gd name="connsiteX776" fmla="*/ 3996338 w 7467600"/>
              <a:gd name="connsiteY776" fmla="*/ 968237 h 6858000"/>
              <a:gd name="connsiteX777" fmla="*/ 3766672 w 7467600"/>
              <a:gd name="connsiteY777" fmla="*/ 359429 h 6858000"/>
              <a:gd name="connsiteX778" fmla="*/ 5805386 w 7467600"/>
              <a:gd name="connsiteY778" fmla="*/ 239240 h 6858000"/>
              <a:gd name="connsiteX779" fmla="*/ 5736947 w 7467600"/>
              <a:gd name="connsiteY779" fmla="*/ 261367 h 6858000"/>
              <a:gd name="connsiteX780" fmla="*/ 5427012 w 7467600"/>
              <a:gd name="connsiteY780" fmla="*/ 311272 h 6858000"/>
              <a:gd name="connsiteX781" fmla="*/ 5147818 w 7467600"/>
              <a:gd name="connsiteY781" fmla="*/ 322112 h 6858000"/>
              <a:gd name="connsiteX782" fmla="*/ 5060854 w 7467600"/>
              <a:gd name="connsiteY782" fmla="*/ 311882 h 6858000"/>
              <a:gd name="connsiteX783" fmla="*/ 4945989 w 7467600"/>
              <a:gd name="connsiteY783" fmla="*/ 300516 h 6858000"/>
              <a:gd name="connsiteX784" fmla="*/ 5410479 w 7467600"/>
              <a:gd name="connsiteY784" fmla="*/ 348434 h 6858000"/>
              <a:gd name="connsiteX785" fmla="*/ 5805386 w 7467600"/>
              <a:gd name="connsiteY785" fmla="*/ 239240 h 6858000"/>
              <a:gd name="connsiteX786" fmla="*/ 5905192 w 7467600"/>
              <a:gd name="connsiteY786" fmla="*/ 163079 h 6858000"/>
              <a:gd name="connsiteX787" fmla="*/ 5865655 w 7467600"/>
              <a:gd name="connsiteY787" fmla="*/ 171901 h 6858000"/>
              <a:gd name="connsiteX788" fmla="*/ 5259740 w 7467600"/>
              <a:gd name="connsiteY788" fmla="*/ 257013 h 6858000"/>
              <a:gd name="connsiteX789" fmla="*/ 5208466 w 7467600"/>
              <a:gd name="connsiteY789" fmla="*/ 257550 h 6858000"/>
              <a:gd name="connsiteX790" fmla="*/ 4980204 w 7467600"/>
              <a:gd name="connsiteY790" fmla="*/ 271903 h 6858000"/>
              <a:gd name="connsiteX791" fmla="*/ 5068068 w 7467600"/>
              <a:gd name="connsiteY791" fmla="*/ 282244 h 6858000"/>
              <a:gd name="connsiteX792" fmla="*/ 5153231 w 7467600"/>
              <a:gd name="connsiteY792" fmla="*/ 292240 h 6858000"/>
              <a:gd name="connsiteX793" fmla="*/ 5426491 w 7467600"/>
              <a:gd name="connsiteY793" fmla="*/ 281128 h 6858000"/>
              <a:gd name="connsiteX794" fmla="*/ 5731212 w 7467600"/>
              <a:gd name="connsiteY794" fmla="*/ 231951 h 6858000"/>
              <a:gd name="connsiteX795" fmla="*/ 5905192 w 7467600"/>
              <a:gd name="connsiteY795" fmla="*/ 163079 h 6858000"/>
              <a:gd name="connsiteX796" fmla="*/ 5944437 w 7467600"/>
              <a:gd name="connsiteY796" fmla="*/ 113829 h 6858000"/>
              <a:gd name="connsiteX797" fmla="*/ 5825032 w 7467600"/>
              <a:gd name="connsiteY797" fmla="*/ 146405 h 6858000"/>
              <a:gd name="connsiteX798" fmla="*/ 4955599 w 7467600"/>
              <a:gd name="connsiteY798" fmla="*/ 247008 h 6858000"/>
              <a:gd name="connsiteX799" fmla="*/ 5210104 w 7467600"/>
              <a:gd name="connsiteY799" fmla="*/ 228123 h 6858000"/>
              <a:gd name="connsiteX800" fmla="*/ 5261015 w 7467600"/>
              <a:gd name="connsiteY800" fmla="*/ 227087 h 6858000"/>
              <a:gd name="connsiteX801" fmla="*/ 5861181 w 7467600"/>
              <a:gd name="connsiteY801" fmla="*/ 143093 h 6858000"/>
              <a:gd name="connsiteX802" fmla="*/ 5961252 w 7467600"/>
              <a:gd name="connsiteY802" fmla="*/ 114820 h 6858000"/>
              <a:gd name="connsiteX803" fmla="*/ 5944437 w 7467600"/>
              <a:gd name="connsiteY803" fmla="*/ 113829 h 6858000"/>
              <a:gd name="connsiteX804" fmla="*/ 3882765 w 7467600"/>
              <a:gd name="connsiteY804" fmla="*/ 0 h 6858000"/>
              <a:gd name="connsiteX805" fmla="*/ 3995099 w 7467600"/>
              <a:gd name="connsiteY805" fmla="*/ 0 h 6858000"/>
              <a:gd name="connsiteX806" fmla="*/ 4163818 w 7467600"/>
              <a:gd name="connsiteY806" fmla="*/ 234104 h 6858000"/>
              <a:gd name="connsiteX807" fmla="*/ 4172099 w 7467600"/>
              <a:gd name="connsiteY807" fmla="*/ 234207 h 6858000"/>
              <a:gd name="connsiteX808" fmla="*/ 4784282 w 7467600"/>
              <a:gd name="connsiteY808" fmla="*/ 276561 h 6858000"/>
              <a:gd name="connsiteX809" fmla="*/ 4801687 w 7467600"/>
              <a:gd name="connsiteY809" fmla="*/ 267764 h 6858000"/>
              <a:gd name="connsiteX810" fmla="*/ 6082788 w 7467600"/>
              <a:gd name="connsiteY810" fmla="*/ 64119 h 6858000"/>
              <a:gd name="connsiteX811" fmla="*/ 6099442 w 7467600"/>
              <a:gd name="connsiteY811" fmla="*/ 82568 h 6858000"/>
              <a:gd name="connsiteX812" fmla="*/ 4804137 w 7467600"/>
              <a:gd name="connsiteY812" fmla="*/ 320931 h 6858000"/>
              <a:gd name="connsiteX813" fmla="*/ 4227047 w 7467600"/>
              <a:gd name="connsiteY813" fmla="*/ 313415 h 6858000"/>
              <a:gd name="connsiteX814" fmla="*/ 4346041 w 7467600"/>
              <a:gd name="connsiteY814" fmla="*/ 456086 h 6858000"/>
              <a:gd name="connsiteX815" fmla="*/ 4870967 w 7467600"/>
              <a:gd name="connsiteY815" fmla="*/ 963061 h 6858000"/>
              <a:gd name="connsiteX816" fmla="*/ 4889647 w 7467600"/>
              <a:gd name="connsiteY816" fmla="*/ 957147 h 6858000"/>
              <a:gd name="connsiteX817" fmla="*/ 5422504 w 7467600"/>
              <a:gd name="connsiteY817" fmla="*/ 805191 h 6858000"/>
              <a:gd name="connsiteX818" fmla="*/ 6087656 w 7467600"/>
              <a:gd name="connsiteY818" fmla="*/ 826703 h 6858000"/>
              <a:gd name="connsiteX819" fmla="*/ 6058717 w 7467600"/>
              <a:gd name="connsiteY819" fmla="*/ 865992 h 6858000"/>
              <a:gd name="connsiteX820" fmla="*/ 4974153 w 7467600"/>
              <a:gd name="connsiteY820" fmla="*/ 1045456 h 6858000"/>
              <a:gd name="connsiteX821" fmla="*/ 5627835 w 7467600"/>
              <a:gd name="connsiteY821" fmla="*/ 1472077 h 6858000"/>
              <a:gd name="connsiteX822" fmla="*/ 5629817 w 7467600"/>
              <a:gd name="connsiteY822" fmla="*/ 1471412 h 6858000"/>
              <a:gd name="connsiteX823" fmla="*/ 5634124 w 7467600"/>
              <a:gd name="connsiteY823" fmla="*/ 1470572 h 6858000"/>
              <a:gd name="connsiteX824" fmla="*/ 5755832 w 7467600"/>
              <a:gd name="connsiteY824" fmla="*/ 1383886 h 6858000"/>
              <a:gd name="connsiteX825" fmla="*/ 6014186 w 7467600"/>
              <a:gd name="connsiteY825" fmla="*/ 1279799 h 6858000"/>
              <a:gd name="connsiteX826" fmla="*/ 6901619 w 7467600"/>
              <a:gd name="connsiteY826" fmla="*/ 1047874 h 6858000"/>
              <a:gd name="connsiteX827" fmla="*/ 6931566 w 7467600"/>
              <a:gd name="connsiteY827" fmla="*/ 1062034 h 6858000"/>
              <a:gd name="connsiteX828" fmla="*/ 5790982 w 7467600"/>
              <a:gd name="connsiteY828" fmla="*/ 1561380 h 6858000"/>
              <a:gd name="connsiteX829" fmla="*/ 6188971 w 7467600"/>
              <a:gd name="connsiteY829" fmla="*/ 1755168 h 6858000"/>
              <a:gd name="connsiteX830" fmla="*/ 6202446 w 7467600"/>
              <a:gd name="connsiteY830" fmla="*/ 1752268 h 6858000"/>
              <a:gd name="connsiteX831" fmla="*/ 7179560 w 7467600"/>
              <a:gd name="connsiteY831" fmla="*/ 1467551 h 6858000"/>
              <a:gd name="connsiteX832" fmla="*/ 7158730 w 7467600"/>
              <a:gd name="connsiteY832" fmla="*/ 1507835 h 6858000"/>
              <a:gd name="connsiteX833" fmla="*/ 6326959 w 7467600"/>
              <a:gd name="connsiteY833" fmla="*/ 1817686 h 6858000"/>
              <a:gd name="connsiteX834" fmla="*/ 6537433 w 7467600"/>
              <a:gd name="connsiteY834" fmla="*/ 1907790 h 6858000"/>
              <a:gd name="connsiteX835" fmla="*/ 6550221 w 7467600"/>
              <a:gd name="connsiteY835" fmla="*/ 1910729 h 6858000"/>
              <a:gd name="connsiteX836" fmla="*/ 6964438 w 7467600"/>
              <a:gd name="connsiteY836" fmla="*/ 2209505 h 6858000"/>
              <a:gd name="connsiteX837" fmla="*/ 7367862 w 7467600"/>
              <a:gd name="connsiteY837" fmla="*/ 2806833 h 6858000"/>
              <a:gd name="connsiteX838" fmla="*/ 7364329 w 7467600"/>
              <a:gd name="connsiteY838" fmla="*/ 2826907 h 6858000"/>
              <a:gd name="connsiteX839" fmla="*/ 7290545 w 7467600"/>
              <a:gd name="connsiteY839" fmla="*/ 2850663 h 6858000"/>
              <a:gd name="connsiteX840" fmla="*/ 6472036 w 7467600"/>
              <a:gd name="connsiteY840" fmla="*/ 1959003 h 6858000"/>
              <a:gd name="connsiteX841" fmla="*/ 5792897 w 7467600"/>
              <a:gd name="connsiteY841" fmla="*/ 1647747 h 6858000"/>
              <a:gd name="connsiteX842" fmla="*/ 5842751 w 7467600"/>
              <a:gd name="connsiteY842" fmla="*/ 1816112 h 6858000"/>
              <a:gd name="connsiteX843" fmla="*/ 5847424 w 7467600"/>
              <a:gd name="connsiteY843" fmla="*/ 1815776 h 6858000"/>
              <a:gd name="connsiteX844" fmla="*/ 6399821 w 7467600"/>
              <a:gd name="connsiteY844" fmla="*/ 2344799 h 6858000"/>
              <a:gd name="connsiteX845" fmla="*/ 6323232 w 7467600"/>
              <a:gd name="connsiteY845" fmla="*/ 2389634 h 6858000"/>
              <a:gd name="connsiteX846" fmla="*/ 5942958 w 7467600"/>
              <a:gd name="connsiteY846" fmla="*/ 2077708 h 6858000"/>
              <a:gd name="connsiteX847" fmla="*/ 5921559 w 7467600"/>
              <a:gd name="connsiteY847" fmla="*/ 2378596 h 6858000"/>
              <a:gd name="connsiteX848" fmla="*/ 5817651 w 7467600"/>
              <a:gd name="connsiteY848" fmla="*/ 3023919 h 6858000"/>
              <a:gd name="connsiteX849" fmla="*/ 5729634 w 7467600"/>
              <a:gd name="connsiteY849" fmla="*/ 3051849 h 6858000"/>
              <a:gd name="connsiteX850" fmla="*/ 5611018 w 7467600"/>
              <a:gd name="connsiteY850" fmla="*/ 2316769 h 6858000"/>
              <a:gd name="connsiteX851" fmla="*/ 5687608 w 7467600"/>
              <a:gd name="connsiteY851" fmla="*/ 2039972 h 6858000"/>
              <a:gd name="connsiteX852" fmla="*/ 5657554 w 7467600"/>
              <a:gd name="connsiteY852" fmla="*/ 1576445 h 6858000"/>
              <a:gd name="connsiteX853" fmla="*/ 5150475 w 7467600"/>
              <a:gd name="connsiteY853" fmla="*/ 1274012 h 6858000"/>
              <a:gd name="connsiteX854" fmla="*/ 5349142 w 7467600"/>
              <a:gd name="connsiteY854" fmla="*/ 2204405 h 6858000"/>
              <a:gd name="connsiteX855" fmla="*/ 5262214 w 7467600"/>
              <a:gd name="connsiteY855" fmla="*/ 2233836 h 6858000"/>
              <a:gd name="connsiteX856" fmla="*/ 4981539 w 7467600"/>
              <a:gd name="connsiteY856" fmla="*/ 1542201 h 6858000"/>
              <a:gd name="connsiteX857" fmla="*/ 4958461 w 7467600"/>
              <a:gd name="connsiteY857" fmla="*/ 1136957 h 6858000"/>
              <a:gd name="connsiteX858" fmla="*/ 4655015 w 7467600"/>
              <a:gd name="connsiteY858" fmla="*/ 891426 h 6858000"/>
              <a:gd name="connsiteX859" fmla="*/ 4348002 w 7467600"/>
              <a:gd name="connsiteY859" fmla="*/ 2205895 h 6858000"/>
              <a:gd name="connsiteX860" fmla="*/ 4262250 w 7467600"/>
              <a:gd name="connsiteY860" fmla="*/ 2219972 h 6858000"/>
              <a:gd name="connsiteX861" fmla="*/ 4550611 w 7467600"/>
              <a:gd name="connsiteY861" fmla="*/ 817540 h 6858000"/>
              <a:gd name="connsiteX862" fmla="*/ 4564418 w 7467600"/>
              <a:gd name="connsiteY862" fmla="*/ 808293 h 6858000"/>
              <a:gd name="connsiteX863" fmla="*/ 4266388 w 7467600"/>
              <a:gd name="connsiteY863" fmla="*/ 500083 h 6858000"/>
              <a:gd name="connsiteX864" fmla="*/ 4032842 w 7467600"/>
              <a:gd name="connsiteY864" fmla="*/ 211809 h 6858000"/>
              <a:gd name="connsiteX865" fmla="*/ 3882765 w 7467600"/>
              <a:gd name="connsiteY865" fmla="*/ 0 h 6858000"/>
              <a:gd name="connsiteX866" fmla="*/ 3721337 w 7467600"/>
              <a:gd name="connsiteY866" fmla="*/ 0 h 6858000"/>
              <a:gd name="connsiteX867" fmla="*/ 3797544 w 7467600"/>
              <a:gd name="connsiteY867" fmla="*/ 0 h 6858000"/>
              <a:gd name="connsiteX868" fmla="*/ 3775734 w 7467600"/>
              <a:gd name="connsiteY868" fmla="*/ 95131 h 6858000"/>
              <a:gd name="connsiteX869" fmla="*/ 3724807 w 7467600"/>
              <a:gd name="connsiteY869" fmla="*/ 272257 h 6858000"/>
              <a:gd name="connsiteX870" fmla="*/ 3726844 w 7467600"/>
              <a:gd name="connsiteY870" fmla="*/ 282988 h 6858000"/>
              <a:gd name="connsiteX871" fmla="*/ 3742664 w 7467600"/>
              <a:gd name="connsiteY871" fmla="*/ 279918 h 6858000"/>
              <a:gd name="connsiteX872" fmla="*/ 4103910 w 7467600"/>
              <a:gd name="connsiteY872" fmla="*/ 1161917 h 6858000"/>
              <a:gd name="connsiteX873" fmla="*/ 4020269 w 7467600"/>
              <a:gd name="connsiteY873" fmla="*/ 1200406 h 6858000"/>
              <a:gd name="connsiteX874" fmla="*/ 3674882 w 7467600"/>
              <a:gd name="connsiteY874" fmla="*/ 488524 h 6858000"/>
              <a:gd name="connsiteX875" fmla="*/ 3132682 w 7467600"/>
              <a:gd name="connsiteY875" fmla="*/ 1072284 h 6858000"/>
              <a:gd name="connsiteX876" fmla="*/ 2716346 w 7467600"/>
              <a:gd name="connsiteY876" fmla="*/ 1276376 h 6858000"/>
              <a:gd name="connsiteX877" fmla="*/ 2716772 w 7467600"/>
              <a:gd name="connsiteY877" fmla="*/ 1255462 h 6858000"/>
              <a:gd name="connsiteX878" fmla="*/ 3471096 w 7467600"/>
              <a:gd name="connsiteY878" fmla="*/ 437072 h 6858000"/>
              <a:gd name="connsiteX879" fmla="*/ 3639057 w 7467600"/>
              <a:gd name="connsiteY879" fmla="*/ 286334 h 6858000"/>
              <a:gd name="connsiteX880" fmla="*/ 3640309 w 7467600"/>
              <a:gd name="connsiteY880" fmla="*/ 284664 h 6858000"/>
              <a:gd name="connsiteX881" fmla="*/ 3646022 w 7467600"/>
              <a:gd name="connsiteY881" fmla="*/ 276711 h 6858000"/>
              <a:gd name="connsiteX882" fmla="*/ 3707943 w 7467600"/>
              <a:gd name="connsiteY882" fmla="*/ 65958 h 6858000"/>
              <a:gd name="connsiteX883" fmla="*/ 3721337 w 7467600"/>
              <a:gd name="connsiteY883" fmla="*/ 0 h 6858000"/>
              <a:gd name="connsiteX884" fmla="*/ 2867960 w 7467600"/>
              <a:gd name="connsiteY884" fmla="*/ 0 h 6858000"/>
              <a:gd name="connsiteX885" fmla="*/ 2926351 w 7467600"/>
              <a:gd name="connsiteY885" fmla="*/ 0 h 6858000"/>
              <a:gd name="connsiteX886" fmla="*/ 2902823 w 7467600"/>
              <a:gd name="connsiteY886" fmla="*/ 262929 h 6858000"/>
              <a:gd name="connsiteX887" fmla="*/ 2940663 w 7467600"/>
              <a:gd name="connsiteY887" fmla="*/ 140884 h 6858000"/>
              <a:gd name="connsiteX888" fmla="*/ 2947039 w 7467600"/>
              <a:gd name="connsiteY888" fmla="*/ 122524 h 6858000"/>
              <a:gd name="connsiteX889" fmla="*/ 2984316 w 7467600"/>
              <a:gd name="connsiteY889" fmla="*/ 0 h 6858000"/>
              <a:gd name="connsiteX890" fmla="*/ 3016114 w 7467600"/>
              <a:gd name="connsiteY890" fmla="*/ 0 h 6858000"/>
              <a:gd name="connsiteX891" fmla="*/ 2979949 w 7467600"/>
              <a:gd name="connsiteY891" fmla="*/ 119274 h 6858000"/>
              <a:gd name="connsiteX892" fmla="*/ 3023879 w 7467600"/>
              <a:gd name="connsiteY892" fmla="*/ 0 h 6858000"/>
              <a:gd name="connsiteX893" fmla="*/ 3105400 w 7467600"/>
              <a:gd name="connsiteY893" fmla="*/ 0 h 6858000"/>
              <a:gd name="connsiteX894" fmla="*/ 3094669 w 7467600"/>
              <a:gd name="connsiteY894" fmla="*/ 30308 h 6858000"/>
              <a:gd name="connsiteX895" fmla="*/ 2901945 w 7467600"/>
              <a:gd name="connsiteY895" fmla="*/ 466538 h 6858000"/>
              <a:gd name="connsiteX896" fmla="*/ 2815209 w 7467600"/>
              <a:gd name="connsiteY896" fmla="*/ 497361 h 6858000"/>
              <a:gd name="connsiteX897" fmla="*/ 2844845 w 7467600"/>
              <a:gd name="connsiteY897" fmla="*/ 127638 h 6858000"/>
              <a:gd name="connsiteX898" fmla="*/ 2867960 w 7467600"/>
              <a:gd name="connsiteY898" fmla="*/ 0 h 6858000"/>
              <a:gd name="connsiteX899" fmla="*/ 1057230 w 7467600"/>
              <a:gd name="connsiteY899" fmla="*/ 0 h 6858000"/>
              <a:gd name="connsiteX900" fmla="*/ 1111003 w 7467600"/>
              <a:gd name="connsiteY900" fmla="*/ 0 h 6858000"/>
              <a:gd name="connsiteX901" fmla="*/ 1125553 w 7467600"/>
              <a:gd name="connsiteY901" fmla="*/ 52588 h 6858000"/>
              <a:gd name="connsiteX902" fmla="*/ 1304276 w 7467600"/>
              <a:gd name="connsiteY902" fmla="*/ 476275 h 6858000"/>
              <a:gd name="connsiteX903" fmla="*/ 1492066 w 7467600"/>
              <a:gd name="connsiteY903" fmla="*/ 886333 h 6858000"/>
              <a:gd name="connsiteX904" fmla="*/ 1423698 w 7467600"/>
              <a:gd name="connsiteY904" fmla="*/ 710817 h 6858000"/>
              <a:gd name="connsiteX905" fmla="*/ 1357609 w 7467600"/>
              <a:gd name="connsiteY905" fmla="*/ 532892 h 6858000"/>
              <a:gd name="connsiteX906" fmla="*/ 1309550 w 7467600"/>
              <a:gd name="connsiteY906" fmla="*/ 374031 h 6858000"/>
              <a:gd name="connsiteX907" fmla="*/ 1193673 w 7467600"/>
              <a:gd name="connsiteY907" fmla="*/ 49533 h 6858000"/>
              <a:gd name="connsiteX908" fmla="*/ 1164391 w 7467600"/>
              <a:gd name="connsiteY908" fmla="*/ 0 h 6858000"/>
              <a:gd name="connsiteX909" fmla="*/ 1200666 w 7467600"/>
              <a:gd name="connsiteY909" fmla="*/ 0 h 6858000"/>
              <a:gd name="connsiteX910" fmla="*/ 1223408 w 7467600"/>
              <a:gd name="connsiteY910" fmla="*/ 38996 h 6858000"/>
              <a:gd name="connsiteX911" fmla="*/ 1339635 w 7467600"/>
              <a:gd name="connsiteY911" fmla="*/ 365517 h 6858000"/>
              <a:gd name="connsiteX912" fmla="*/ 1387469 w 7467600"/>
              <a:gd name="connsiteY912" fmla="*/ 523079 h 6858000"/>
              <a:gd name="connsiteX913" fmla="*/ 1452685 w 7467600"/>
              <a:gd name="connsiteY913" fmla="*/ 699806 h 6858000"/>
              <a:gd name="connsiteX914" fmla="*/ 1492092 w 7467600"/>
              <a:gd name="connsiteY914" fmla="*/ 800424 h 6858000"/>
              <a:gd name="connsiteX915" fmla="*/ 1455302 w 7467600"/>
              <a:gd name="connsiteY915" fmla="*/ 632913 h 6858000"/>
              <a:gd name="connsiteX916" fmla="*/ 1222336 w 7467600"/>
              <a:gd name="connsiteY916" fmla="*/ 9480 h 6858000"/>
              <a:gd name="connsiteX917" fmla="*/ 1214634 w 7467600"/>
              <a:gd name="connsiteY917" fmla="*/ 0 h 6858000"/>
              <a:gd name="connsiteX918" fmla="*/ 1289827 w 7467600"/>
              <a:gd name="connsiteY918" fmla="*/ 0 h 6858000"/>
              <a:gd name="connsiteX919" fmla="*/ 1321076 w 7467600"/>
              <a:gd name="connsiteY919" fmla="*/ 59722 h 6858000"/>
              <a:gd name="connsiteX920" fmla="*/ 1512579 w 7467600"/>
              <a:gd name="connsiteY920" fmla="*/ 626441 h 6858000"/>
              <a:gd name="connsiteX921" fmla="*/ 1506076 w 7467600"/>
              <a:gd name="connsiteY921" fmla="*/ 1089289 h 6858000"/>
              <a:gd name="connsiteX922" fmla="*/ 1486346 w 7467600"/>
              <a:gd name="connsiteY922" fmla="*/ 1079919 h 6858000"/>
              <a:gd name="connsiteX923" fmla="*/ 1070511 w 7467600"/>
              <a:gd name="connsiteY923" fmla="*/ 48609 h 6858000"/>
              <a:gd name="connsiteX924" fmla="*/ 1057230 w 7467600"/>
              <a:gd name="connsiteY924" fmla="*/ 0 h 6858000"/>
              <a:gd name="connsiteX925" fmla="*/ 43151 w 7467600"/>
              <a:gd name="connsiteY925" fmla="*/ 0 h 6858000"/>
              <a:gd name="connsiteX926" fmla="*/ 95283 w 7467600"/>
              <a:gd name="connsiteY926" fmla="*/ 0 h 6858000"/>
              <a:gd name="connsiteX927" fmla="*/ 300708 w 7467600"/>
              <a:gd name="connsiteY927" fmla="*/ 154571 h 6858000"/>
              <a:gd name="connsiteX928" fmla="*/ 530414 w 7467600"/>
              <a:gd name="connsiteY928" fmla="*/ 354673 h 6858000"/>
              <a:gd name="connsiteX929" fmla="*/ 333785 w 7467600"/>
              <a:gd name="connsiteY929" fmla="*/ 161564 h 6858000"/>
              <a:gd name="connsiteX930" fmla="*/ 147005 w 7467600"/>
              <a:gd name="connsiteY930" fmla="*/ 0 h 6858000"/>
              <a:gd name="connsiteX931" fmla="*/ 272509 w 7467600"/>
              <a:gd name="connsiteY931" fmla="*/ 0 h 6858000"/>
              <a:gd name="connsiteX932" fmla="*/ 326276 w 7467600"/>
              <a:gd name="connsiteY932" fmla="*/ 45847 h 6858000"/>
              <a:gd name="connsiteX933" fmla="*/ 823759 w 7467600"/>
              <a:gd name="connsiteY933" fmla="*/ 574145 h 6858000"/>
              <a:gd name="connsiteX934" fmla="*/ 811254 w 7467600"/>
              <a:gd name="connsiteY934" fmla="*/ 665546 h 6858000"/>
              <a:gd name="connsiteX935" fmla="*/ 154042 w 7467600"/>
              <a:gd name="connsiteY935" fmla="*/ 261522 h 6858000"/>
              <a:gd name="connsiteX936" fmla="*/ 13550 w 7467600"/>
              <a:gd name="connsiteY936" fmla="*/ 158423 h 6858000"/>
              <a:gd name="connsiteX937" fmla="*/ 0 w 7467600"/>
              <a:gd name="connsiteY937" fmla="*/ 146618 h 6858000"/>
              <a:gd name="connsiteX938" fmla="*/ 0 w 7467600"/>
              <a:gd name="connsiteY938" fmla="*/ 59161 h 6858000"/>
              <a:gd name="connsiteX939" fmla="*/ 45427 w 7467600"/>
              <a:gd name="connsiteY939" fmla="*/ 101078 h 6858000"/>
              <a:gd name="connsiteX940" fmla="*/ 630103 w 7467600"/>
              <a:gd name="connsiteY940" fmla="*/ 485885 h 6858000"/>
              <a:gd name="connsiteX941" fmla="*/ 532040 w 7467600"/>
              <a:gd name="connsiteY941" fmla="*/ 399359 h 6858000"/>
              <a:gd name="connsiteX942" fmla="*/ 517618 w 7467600"/>
              <a:gd name="connsiteY942" fmla="*/ 385726 h 6858000"/>
              <a:gd name="connsiteX943" fmla="*/ 285074 w 7467600"/>
              <a:gd name="connsiteY943" fmla="*/ 182755 h 6858000"/>
              <a:gd name="connsiteX944" fmla="*/ 43151 w 7467600"/>
              <a:gd name="connsiteY944"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289862 w 7467600"/>
              <a:gd name="connsiteY11" fmla="*/ 6659827 h 6858000"/>
              <a:gd name="connsiteX12" fmla="*/ 1019354 w 7467600"/>
              <a:gd name="connsiteY12" fmla="*/ 6315006 h 6858000"/>
              <a:gd name="connsiteX13" fmla="*/ 441046 w 7467600"/>
              <a:gd name="connsiteY13" fmla="*/ 6691153 h 6858000"/>
              <a:gd name="connsiteX14" fmla="*/ 1019354 w 7467600"/>
              <a:gd name="connsiteY14" fmla="*/ 6315006 h 6858000"/>
              <a:gd name="connsiteX15" fmla="*/ 991680 w 7467600"/>
              <a:gd name="connsiteY15" fmla="*/ 6298413 h 6858000"/>
              <a:gd name="connsiteX16" fmla="*/ 409060 w 7467600"/>
              <a:gd name="connsiteY16" fmla="*/ 6671470 h 6858000"/>
              <a:gd name="connsiteX17" fmla="*/ 991680 w 7467600"/>
              <a:gd name="connsiteY17" fmla="*/ 6298413 h 6858000"/>
              <a:gd name="connsiteX18" fmla="*/ 103333 w 7467600"/>
              <a:gd name="connsiteY18" fmla="*/ 5699602 h 6858000"/>
              <a:gd name="connsiteX19" fmla="*/ 233938 w 7467600"/>
              <a:gd name="connsiteY19" fmla="*/ 5809416 h 6858000"/>
              <a:gd name="connsiteX20" fmla="*/ 883580 w 7467600"/>
              <a:gd name="connsiteY20" fmla="*/ 6180710 h 6858000"/>
              <a:gd name="connsiteX21" fmla="*/ 487337 w 7467600"/>
              <a:gd name="connsiteY21" fmla="*/ 5950182 h 6858000"/>
              <a:gd name="connsiteX22" fmla="*/ 354051 w 7467600"/>
              <a:gd name="connsiteY22" fmla="*/ 5854912 h 6858000"/>
              <a:gd name="connsiteX23" fmla="*/ 195436 w 7467600"/>
              <a:gd name="connsiteY23" fmla="*/ 5755068 h 6858000"/>
              <a:gd name="connsiteX24" fmla="*/ 103333 w 7467600"/>
              <a:gd name="connsiteY24" fmla="*/ 5699602 h 6858000"/>
              <a:gd name="connsiteX25" fmla="*/ 5539432 w 7467600"/>
              <a:gd name="connsiteY25" fmla="*/ 5642928 h 6858000"/>
              <a:gd name="connsiteX26" fmla="*/ 5555462 w 7467600"/>
              <a:gd name="connsiteY26" fmla="*/ 5694454 h 6858000"/>
              <a:gd name="connsiteX27" fmla="*/ 5828270 w 7467600"/>
              <a:gd name="connsiteY27" fmla="*/ 6320663 h 6858000"/>
              <a:gd name="connsiteX28" fmla="*/ 5947416 w 7467600"/>
              <a:gd name="connsiteY28" fmla="*/ 6574846 h 6858000"/>
              <a:gd name="connsiteX29" fmla="*/ 5539432 w 7467600"/>
              <a:gd name="connsiteY29" fmla="*/ 5642928 h 6858000"/>
              <a:gd name="connsiteX30" fmla="*/ 51253 w 7467600"/>
              <a:gd name="connsiteY30" fmla="*/ 5631825 h 6858000"/>
              <a:gd name="connsiteX31" fmla="*/ 211622 w 7467600"/>
              <a:gd name="connsiteY31" fmla="*/ 5728803 h 6858000"/>
              <a:gd name="connsiteX32" fmla="*/ 371652 w 7467600"/>
              <a:gd name="connsiteY32" fmla="*/ 5829062 h 6858000"/>
              <a:gd name="connsiteX33" fmla="*/ 505903 w 7467600"/>
              <a:gd name="connsiteY33" fmla="*/ 5925221 h 6858000"/>
              <a:gd name="connsiteX34" fmla="*/ 899240 w 7467600"/>
              <a:gd name="connsiteY34" fmla="*/ 6153068 h 6858000"/>
              <a:gd name="connsiteX35" fmla="*/ 988114 w 7467600"/>
              <a:gd name="connsiteY35" fmla="*/ 6174204 h 6858000"/>
              <a:gd name="connsiteX36" fmla="*/ 845971 w 7467600"/>
              <a:gd name="connsiteY36" fmla="*/ 6067177 h 6858000"/>
              <a:gd name="connsiteX37" fmla="*/ 448057 w 7467600"/>
              <a:gd name="connsiteY37" fmla="*/ 5841376 h 6858000"/>
              <a:gd name="connsiteX38" fmla="*/ 51253 w 7467600"/>
              <a:gd name="connsiteY38" fmla="*/ 5631825 h 6858000"/>
              <a:gd name="connsiteX39" fmla="*/ 2606687 w 7467600"/>
              <a:gd name="connsiteY39" fmla="*/ 5630718 h 6858000"/>
              <a:gd name="connsiteX40" fmla="*/ 2645658 w 7467600"/>
              <a:gd name="connsiteY40" fmla="*/ 6640259 h 6858000"/>
              <a:gd name="connsiteX41" fmla="*/ 2606687 w 7467600"/>
              <a:gd name="connsiteY41" fmla="*/ 5630718 h 6858000"/>
              <a:gd name="connsiteX42" fmla="*/ 3642057 w 7467600"/>
              <a:gd name="connsiteY42" fmla="*/ 5573487 h 6858000"/>
              <a:gd name="connsiteX43" fmla="*/ 3632981 w 7467600"/>
              <a:gd name="connsiteY43" fmla="*/ 5579437 h 6858000"/>
              <a:gd name="connsiteX44" fmla="*/ 3382436 w 7467600"/>
              <a:gd name="connsiteY44" fmla="*/ 5952726 h 6858000"/>
              <a:gd name="connsiteX45" fmla="*/ 3191929 w 7467600"/>
              <a:gd name="connsiteY45" fmla="*/ 6662669 h 6858000"/>
              <a:gd name="connsiteX46" fmla="*/ 3369898 w 7467600"/>
              <a:gd name="connsiteY46" fmla="*/ 6081771 h 6858000"/>
              <a:gd name="connsiteX47" fmla="*/ 3642057 w 7467600"/>
              <a:gd name="connsiteY47" fmla="*/ 5573487 h 6858000"/>
              <a:gd name="connsiteX48" fmla="*/ 2650666 w 7467600"/>
              <a:gd name="connsiteY48" fmla="*/ 5530686 h 6858000"/>
              <a:gd name="connsiteX49" fmla="*/ 2650249 w 7467600"/>
              <a:gd name="connsiteY49" fmla="*/ 5532101 h 6858000"/>
              <a:gd name="connsiteX50" fmla="*/ 2663808 w 7467600"/>
              <a:gd name="connsiteY50" fmla="*/ 6535215 h 6858000"/>
              <a:gd name="connsiteX51" fmla="*/ 2665418 w 7467600"/>
              <a:gd name="connsiteY51" fmla="*/ 6132756 h 6858000"/>
              <a:gd name="connsiteX52" fmla="*/ 2650666 w 7467600"/>
              <a:gd name="connsiteY52" fmla="*/ 5530686 h 6858000"/>
              <a:gd name="connsiteX53" fmla="*/ 2680277 w 7467600"/>
              <a:gd name="connsiteY53" fmla="*/ 5479204 h 6858000"/>
              <a:gd name="connsiteX54" fmla="*/ 2678972 w 7467600"/>
              <a:gd name="connsiteY54" fmla="*/ 5481582 h 6858000"/>
              <a:gd name="connsiteX55" fmla="*/ 2696666 w 7467600"/>
              <a:gd name="connsiteY55" fmla="*/ 6133836 h 6858000"/>
              <a:gd name="connsiteX56" fmla="*/ 2695769 w 7467600"/>
              <a:gd name="connsiteY56" fmla="*/ 6390955 h 6858000"/>
              <a:gd name="connsiteX57" fmla="*/ 2739893 w 7467600"/>
              <a:gd name="connsiteY57" fmla="*/ 6108357 h 6858000"/>
              <a:gd name="connsiteX58" fmla="*/ 2680277 w 7467600"/>
              <a:gd name="connsiteY58" fmla="*/ 5479204 h 6858000"/>
              <a:gd name="connsiteX59" fmla="*/ 1132195 w 7467600"/>
              <a:gd name="connsiteY59" fmla="*/ 5467980 h 6858000"/>
              <a:gd name="connsiteX60" fmla="*/ 1679056 w 7467600"/>
              <a:gd name="connsiteY60" fmla="*/ 5516907 h 6858000"/>
              <a:gd name="connsiteX61" fmla="*/ 2128648 w 7467600"/>
              <a:gd name="connsiteY61" fmla="*/ 5474249 h 6858000"/>
              <a:gd name="connsiteX62" fmla="*/ 1825619 w 7467600"/>
              <a:gd name="connsiteY62" fmla="*/ 5478447 h 6858000"/>
              <a:gd name="connsiteX63" fmla="*/ 1737798 w 7467600"/>
              <a:gd name="connsiteY63" fmla="*/ 5483353 h 6858000"/>
              <a:gd name="connsiteX64" fmla="*/ 1132195 w 7467600"/>
              <a:gd name="connsiteY64" fmla="*/ 5467980 h 6858000"/>
              <a:gd name="connsiteX65" fmla="*/ 1456157 w 7467600"/>
              <a:gd name="connsiteY65" fmla="*/ 5371404 h 6858000"/>
              <a:gd name="connsiteX66" fmla="*/ 1244432 w 7467600"/>
              <a:gd name="connsiteY66" fmla="*/ 5385601 h 6858000"/>
              <a:gd name="connsiteX67" fmla="*/ 973990 w 7467600"/>
              <a:gd name="connsiteY67" fmla="*/ 5424940 h 6858000"/>
              <a:gd name="connsiteX68" fmla="*/ 1103809 w 7467600"/>
              <a:gd name="connsiteY68" fmla="*/ 5433720 h 6858000"/>
              <a:gd name="connsiteX69" fmla="*/ 1123454 w 7467600"/>
              <a:gd name="connsiteY69" fmla="*/ 5435727 h 6858000"/>
              <a:gd name="connsiteX70" fmla="*/ 1737017 w 7467600"/>
              <a:gd name="connsiteY70" fmla="*/ 5452183 h 6858000"/>
              <a:gd name="connsiteX71" fmla="*/ 1824397 w 7467600"/>
              <a:gd name="connsiteY71" fmla="*/ 5447757 h 6858000"/>
              <a:gd name="connsiteX72" fmla="*/ 2070059 w 7467600"/>
              <a:gd name="connsiteY72" fmla="*/ 5441660 h 6858000"/>
              <a:gd name="connsiteX73" fmla="*/ 1456157 w 7467600"/>
              <a:gd name="connsiteY73" fmla="*/ 5371404 h 6858000"/>
              <a:gd name="connsiteX74" fmla="*/ 4988186 w 7467600"/>
              <a:gd name="connsiteY74" fmla="*/ 5216467 h 6858000"/>
              <a:gd name="connsiteX75" fmla="*/ 4777334 w 7467600"/>
              <a:gd name="connsiteY75" fmla="*/ 5406072 h 6858000"/>
              <a:gd name="connsiteX76" fmla="*/ 4718341 w 7467600"/>
              <a:gd name="connsiteY76" fmla="*/ 5468043 h 6858000"/>
              <a:gd name="connsiteX77" fmla="*/ 4604655 w 7467600"/>
              <a:gd name="connsiteY77" fmla="*/ 5583434 h 6858000"/>
              <a:gd name="connsiteX78" fmla="*/ 4565074 w 7467600"/>
              <a:gd name="connsiteY78" fmla="*/ 5618550 h 6858000"/>
              <a:gd name="connsiteX79" fmla="*/ 4988186 w 7467600"/>
              <a:gd name="connsiteY79" fmla="*/ 5216467 h 6858000"/>
              <a:gd name="connsiteX80" fmla="*/ 4978032 w 7467600"/>
              <a:gd name="connsiteY80" fmla="*/ 5183809 h 6858000"/>
              <a:gd name="connsiteX81" fmla="*/ 4463413 w 7467600"/>
              <a:gd name="connsiteY81" fmla="*/ 5615162 h 6858000"/>
              <a:gd name="connsiteX82" fmla="*/ 4358134 w 7467600"/>
              <a:gd name="connsiteY82" fmla="*/ 5742791 h 6858000"/>
              <a:gd name="connsiteX83" fmla="*/ 4376219 w 7467600"/>
              <a:gd name="connsiteY83" fmla="*/ 5729027 h 6858000"/>
              <a:gd name="connsiteX84" fmla="*/ 4582340 w 7467600"/>
              <a:gd name="connsiteY84" fmla="*/ 5561037 h 6858000"/>
              <a:gd name="connsiteX85" fmla="*/ 4694684 w 7467600"/>
              <a:gd name="connsiteY85" fmla="*/ 5447098 h 6858000"/>
              <a:gd name="connsiteX86" fmla="*/ 4754123 w 7467600"/>
              <a:gd name="connsiteY86" fmla="*/ 5384643 h 6858000"/>
              <a:gd name="connsiteX87" fmla="*/ 4978032 w 7467600"/>
              <a:gd name="connsiteY87" fmla="*/ 5183809 h 6858000"/>
              <a:gd name="connsiteX88" fmla="*/ 1903353 w 7467600"/>
              <a:gd name="connsiteY88" fmla="*/ 5044827 h 6858000"/>
              <a:gd name="connsiteX89" fmla="*/ 1936931 w 7467600"/>
              <a:gd name="connsiteY89" fmla="*/ 5093954 h 6858000"/>
              <a:gd name="connsiteX90" fmla="*/ 2195868 w 7467600"/>
              <a:gd name="connsiteY90" fmla="*/ 5396574 h 6858000"/>
              <a:gd name="connsiteX91" fmla="*/ 2088852 w 7467600"/>
              <a:gd name="connsiteY91" fmla="*/ 5166123 h 6858000"/>
              <a:gd name="connsiteX92" fmla="*/ 1958241 w 7467600"/>
              <a:gd name="connsiteY92" fmla="*/ 5067955 h 6858000"/>
              <a:gd name="connsiteX93" fmla="*/ 1903353 w 7467600"/>
              <a:gd name="connsiteY93" fmla="*/ 5044827 h 6858000"/>
              <a:gd name="connsiteX94" fmla="*/ 1979378 w 7467600"/>
              <a:gd name="connsiteY94" fmla="*/ 4769504 h 6858000"/>
              <a:gd name="connsiteX95" fmla="*/ 2882120 w 7467600"/>
              <a:gd name="connsiteY95" fmla="*/ 5064547 h 6858000"/>
              <a:gd name="connsiteX96" fmla="*/ 2793103 w 7467600"/>
              <a:gd name="connsiteY96" fmla="*/ 5039699 h 6858000"/>
              <a:gd name="connsiteX97" fmla="*/ 2770041 w 7467600"/>
              <a:gd name="connsiteY97" fmla="*/ 5033634 h 6858000"/>
              <a:gd name="connsiteX98" fmla="*/ 1979378 w 7467600"/>
              <a:gd name="connsiteY98" fmla="*/ 4769504 h 6858000"/>
              <a:gd name="connsiteX99" fmla="*/ 1927410 w 7467600"/>
              <a:gd name="connsiteY99" fmla="*/ 4716164 h 6858000"/>
              <a:gd name="connsiteX100" fmla="*/ 1959587 w 7467600"/>
              <a:gd name="connsiteY100" fmla="*/ 4728849 h 6858000"/>
              <a:gd name="connsiteX101" fmla="*/ 2777707 w 7467600"/>
              <a:gd name="connsiteY101" fmla="*/ 5003991 h 6858000"/>
              <a:gd name="connsiteX102" fmla="*/ 2800768 w 7467600"/>
              <a:gd name="connsiteY102" fmla="*/ 5010056 h 6858000"/>
              <a:gd name="connsiteX103" fmla="*/ 2879408 w 7467600"/>
              <a:gd name="connsiteY103" fmla="*/ 5031590 h 6858000"/>
              <a:gd name="connsiteX104" fmla="*/ 2862295 w 7467600"/>
              <a:gd name="connsiteY104" fmla="*/ 5022958 h 6858000"/>
              <a:gd name="connsiteX105" fmla="*/ 2813343 w 7467600"/>
              <a:gd name="connsiteY105" fmla="*/ 4998369 h 6858000"/>
              <a:gd name="connsiteX106" fmla="*/ 2646245 w 7467600"/>
              <a:gd name="connsiteY106" fmla="*/ 4930999 h 6858000"/>
              <a:gd name="connsiteX107" fmla="*/ 1999243 w 7467600"/>
              <a:gd name="connsiteY107" fmla="*/ 4730524 h 6858000"/>
              <a:gd name="connsiteX108" fmla="*/ 1979527 w 7467600"/>
              <a:gd name="connsiteY108" fmla="*/ 4726651 h 6858000"/>
              <a:gd name="connsiteX109" fmla="*/ 1927410 w 7467600"/>
              <a:gd name="connsiteY109" fmla="*/ 4716164 h 6858000"/>
              <a:gd name="connsiteX110" fmla="*/ 1997014 w 7467600"/>
              <a:gd name="connsiteY110" fmla="*/ 4698007 h 6858000"/>
              <a:gd name="connsiteX111" fmla="*/ 2005458 w 7467600"/>
              <a:gd name="connsiteY111" fmla="*/ 4699540 h 6858000"/>
              <a:gd name="connsiteX112" fmla="*/ 2657186 w 7467600"/>
              <a:gd name="connsiteY112" fmla="*/ 4901687 h 6858000"/>
              <a:gd name="connsiteX113" fmla="*/ 2826662 w 7467600"/>
              <a:gd name="connsiteY113" fmla="*/ 4970362 h 6858000"/>
              <a:gd name="connsiteX114" fmla="*/ 2876100 w 7467600"/>
              <a:gd name="connsiteY114" fmla="*/ 4995397 h 6858000"/>
              <a:gd name="connsiteX115" fmla="*/ 3042600 w 7467600"/>
              <a:gd name="connsiteY115" fmla="*/ 5059532 h 6858000"/>
              <a:gd name="connsiteX116" fmla="*/ 1997014 w 7467600"/>
              <a:gd name="connsiteY116" fmla="*/ 4698007 h 6858000"/>
              <a:gd name="connsiteX117" fmla="*/ 2305292 w 7467600"/>
              <a:gd name="connsiteY117" fmla="*/ 4219492 h 6858000"/>
              <a:gd name="connsiteX118" fmla="*/ 3360922 w 7467600"/>
              <a:gd name="connsiteY118" fmla="*/ 4529373 h 6858000"/>
              <a:gd name="connsiteX119" fmla="*/ 3492420 w 7467600"/>
              <a:gd name="connsiteY119" fmla="*/ 4510145 h 6858000"/>
              <a:gd name="connsiteX120" fmla="*/ 3364086 w 7467600"/>
              <a:gd name="connsiteY120" fmla="*/ 4480340 h 6858000"/>
              <a:gd name="connsiteX121" fmla="*/ 3225818 w 7467600"/>
              <a:gd name="connsiteY121" fmla="*/ 4411822 h 6858000"/>
              <a:gd name="connsiteX122" fmla="*/ 3129696 w 7467600"/>
              <a:gd name="connsiteY122" fmla="*/ 4360704 h 6858000"/>
              <a:gd name="connsiteX123" fmla="*/ 2814545 w 7467600"/>
              <a:gd name="connsiteY123" fmla="*/ 4282955 h 6858000"/>
              <a:gd name="connsiteX124" fmla="*/ 2305292 w 7467600"/>
              <a:gd name="connsiteY124" fmla="*/ 4219492 h 6858000"/>
              <a:gd name="connsiteX125" fmla="*/ 2626982 w 7467600"/>
              <a:gd name="connsiteY125" fmla="*/ 4206450 h 6858000"/>
              <a:gd name="connsiteX126" fmla="*/ 2490617 w 7467600"/>
              <a:gd name="connsiteY126" fmla="*/ 4206951 h 6858000"/>
              <a:gd name="connsiteX127" fmla="*/ 2819869 w 7467600"/>
              <a:gd name="connsiteY127" fmla="*/ 4252936 h 6858000"/>
              <a:gd name="connsiteX128" fmla="*/ 3143018 w 7467600"/>
              <a:gd name="connsiteY128" fmla="*/ 4332698 h 6858000"/>
              <a:gd name="connsiteX129" fmla="*/ 3241520 w 7467600"/>
              <a:gd name="connsiteY129" fmla="*/ 4385112 h 6858000"/>
              <a:gd name="connsiteX130" fmla="*/ 3374575 w 7467600"/>
              <a:gd name="connsiteY130" fmla="*/ 4451517 h 6858000"/>
              <a:gd name="connsiteX131" fmla="*/ 3505221 w 7467600"/>
              <a:gd name="connsiteY131" fmla="*/ 4480757 h 6858000"/>
              <a:gd name="connsiteX132" fmla="*/ 2626982 w 7467600"/>
              <a:gd name="connsiteY132" fmla="*/ 4206450 h 6858000"/>
              <a:gd name="connsiteX133" fmla="*/ 1310106 w 7467600"/>
              <a:gd name="connsiteY133" fmla="*/ 3943217 h 6858000"/>
              <a:gd name="connsiteX134" fmla="*/ 854994 w 7467600"/>
              <a:gd name="connsiteY134" fmla="*/ 4399136 h 6858000"/>
              <a:gd name="connsiteX135" fmla="*/ 742462 w 7467600"/>
              <a:gd name="connsiteY135" fmla="*/ 4594648 h 6858000"/>
              <a:gd name="connsiteX136" fmla="*/ 820602 w 7467600"/>
              <a:gd name="connsiteY136" fmla="*/ 4485915 h 6858000"/>
              <a:gd name="connsiteX137" fmla="*/ 878295 w 7467600"/>
              <a:gd name="connsiteY137" fmla="*/ 4403594 h 6858000"/>
              <a:gd name="connsiteX138" fmla="*/ 1240607 w 7467600"/>
              <a:gd name="connsiteY138" fmla="*/ 4010401 h 6858000"/>
              <a:gd name="connsiteX139" fmla="*/ 1310106 w 7467600"/>
              <a:gd name="connsiteY139" fmla="*/ 3943217 h 6858000"/>
              <a:gd name="connsiteX140" fmla="*/ 1423113 w 7467600"/>
              <a:gd name="connsiteY140" fmla="*/ 3874565 h 6858000"/>
              <a:gd name="connsiteX141" fmla="*/ 1260565 w 7467600"/>
              <a:gd name="connsiteY141" fmla="*/ 4031982 h 6858000"/>
              <a:gd name="connsiteX142" fmla="*/ 901900 w 7467600"/>
              <a:gd name="connsiteY142" fmla="*/ 4421236 h 6858000"/>
              <a:gd name="connsiteX143" fmla="*/ 845044 w 7467600"/>
              <a:gd name="connsiteY143" fmla="*/ 4502436 h 6858000"/>
              <a:gd name="connsiteX144" fmla="*/ 685926 w 7467600"/>
              <a:gd name="connsiteY144" fmla="*/ 4703069 h 6858000"/>
              <a:gd name="connsiteX145" fmla="*/ 684248 w 7467600"/>
              <a:gd name="connsiteY145" fmla="*/ 4706721 h 6858000"/>
              <a:gd name="connsiteX146" fmla="*/ 1423113 w 7467600"/>
              <a:gd name="connsiteY146" fmla="*/ 3874565 h 6858000"/>
              <a:gd name="connsiteX147" fmla="*/ 3316479 w 7467600"/>
              <a:gd name="connsiteY147" fmla="*/ 3872136 h 6858000"/>
              <a:gd name="connsiteX148" fmla="*/ 3546806 w 7467600"/>
              <a:gd name="connsiteY148" fmla="*/ 4356139 h 6858000"/>
              <a:gd name="connsiteX149" fmla="*/ 3364433 w 7467600"/>
              <a:gd name="connsiteY149" fmla="*/ 3953121 h 6858000"/>
              <a:gd name="connsiteX150" fmla="*/ 3316479 w 7467600"/>
              <a:gd name="connsiteY150" fmla="*/ 3872136 h 6858000"/>
              <a:gd name="connsiteX151" fmla="*/ 3291335 w 7467600"/>
              <a:gd name="connsiteY151" fmla="*/ 3767420 h 6858000"/>
              <a:gd name="connsiteX152" fmla="*/ 3390805 w 7467600"/>
              <a:gd name="connsiteY152" fmla="*/ 3937163 h 6858000"/>
              <a:gd name="connsiteX153" fmla="*/ 3579062 w 7467600"/>
              <a:gd name="connsiteY153" fmla="*/ 4359040 h 6858000"/>
              <a:gd name="connsiteX154" fmla="*/ 3467355 w 7467600"/>
              <a:gd name="connsiteY154" fmla="*/ 3988130 h 6858000"/>
              <a:gd name="connsiteX155" fmla="*/ 3310753 w 7467600"/>
              <a:gd name="connsiteY155" fmla="*/ 3787140 h 6858000"/>
              <a:gd name="connsiteX156" fmla="*/ 3291335 w 7467600"/>
              <a:gd name="connsiteY156" fmla="*/ 3767420 h 6858000"/>
              <a:gd name="connsiteX157" fmla="*/ 1635889 w 7467600"/>
              <a:gd name="connsiteY157" fmla="*/ 3709494 h 6858000"/>
              <a:gd name="connsiteX158" fmla="*/ 1634800 w 7467600"/>
              <a:gd name="connsiteY158" fmla="*/ 3731111 h 6858000"/>
              <a:gd name="connsiteX159" fmla="*/ 1635889 w 7467600"/>
              <a:gd name="connsiteY159" fmla="*/ 3709494 h 6858000"/>
              <a:gd name="connsiteX160" fmla="*/ 1510397 w 7467600"/>
              <a:gd name="connsiteY160" fmla="*/ 3684705 h 6858000"/>
              <a:gd name="connsiteX161" fmla="*/ 1146550 w 7467600"/>
              <a:gd name="connsiteY161" fmla="*/ 3802012 h 6858000"/>
              <a:gd name="connsiteX162" fmla="*/ 698834 w 7467600"/>
              <a:gd name="connsiteY162" fmla="*/ 3952272 h 6858000"/>
              <a:gd name="connsiteX163" fmla="*/ 34256 w 7467600"/>
              <a:gd name="connsiteY163" fmla="*/ 4347603 h 6858000"/>
              <a:gd name="connsiteX164" fmla="*/ 527241 w 7467600"/>
              <a:gd name="connsiteY164" fmla="*/ 4065078 h 6858000"/>
              <a:gd name="connsiteX165" fmla="*/ 1510397 w 7467600"/>
              <a:gd name="connsiteY165" fmla="*/ 3684705 h 6858000"/>
              <a:gd name="connsiteX166" fmla="*/ 1313114 w 7467600"/>
              <a:gd name="connsiteY166" fmla="*/ 3655216 h 6858000"/>
              <a:gd name="connsiteX167" fmla="*/ 1109304 w 7467600"/>
              <a:gd name="connsiteY167" fmla="*/ 3669030 h 6858000"/>
              <a:gd name="connsiteX168" fmla="*/ 8129 w 7467600"/>
              <a:gd name="connsiteY168" fmla="*/ 4330519 h 6858000"/>
              <a:gd name="connsiteX169" fmla="*/ 687572 w 7467600"/>
              <a:gd name="connsiteY169" fmla="*/ 3925629 h 6858000"/>
              <a:gd name="connsiteX170" fmla="*/ 1138365 w 7467600"/>
              <a:gd name="connsiteY170" fmla="*/ 3774515 h 6858000"/>
              <a:gd name="connsiteX171" fmla="*/ 1505579 w 7467600"/>
              <a:gd name="connsiteY171" fmla="*/ 3655526 h 6858000"/>
              <a:gd name="connsiteX172" fmla="*/ 1313114 w 7467600"/>
              <a:gd name="connsiteY172" fmla="*/ 3655216 h 6858000"/>
              <a:gd name="connsiteX173" fmla="*/ 3655073 w 7467600"/>
              <a:gd name="connsiteY173" fmla="*/ 3650884 h 6858000"/>
              <a:gd name="connsiteX174" fmla="*/ 3989938 w 7467600"/>
              <a:gd name="connsiteY174" fmla="*/ 3991685 h 6858000"/>
              <a:gd name="connsiteX175" fmla="*/ 4393907 w 7467600"/>
              <a:gd name="connsiteY175" fmla="*/ 4261258 h 6858000"/>
              <a:gd name="connsiteX176" fmla="*/ 4648051 w 7467600"/>
              <a:gd name="connsiteY176" fmla="*/ 4374051 h 6858000"/>
              <a:gd name="connsiteX177" fmla="*/ 4383389 w 7467600"/>
              <a:gd name="connsiteY177" fmla="*/ 4184369 h 6858000"/>
              <a:gd name="connsiteX178" fmla="*/ 4165508 w 7467600"/>
              <a:gd name="connsiteY178" fmla="*/ 4035196 h 6858000"/>
              <a:gd name="connsiteX179" fmla="*/ 4068162 w 7467600"/>
              <a:gd name="connsiteY179" fmla="*/ 3953394 h 6858000"/>
              <a:gd name="connsiteX180" fmla="*/ 3981416 w 7467600"/>
              <a:gd name="connsiteY180" fmla="*/ 3880482 h 6858000"/>
              <a:gd name="connsiteX181" fmla="*/ 3800147 w 7467600"/>
              <a:gd name="connsiteY181" fmla="*/ 3749872 h 6858000"/>
              <a:gd name="connsiteX182" fmla="*/ 3655073 w 7467600"/>
              <a:gd name="connsiteY182" fmla="*/ 3650884 h 6858000"/>
              <a:gd name="connsiteX183" fmla="*/ 3670252 w 7467600"/>
              <a:gd name="connsiteY183" fmla="*/ 3622798 h 6858000"/>
              <a:gd name="connsiteX184" fmla="*/ 3817258 w 7467600"/>
              <a:gd name="connsiteY184" fmla="*/ 3723577 h 6858000"/>
              <a:gd name="connsiteX185" fmla="*/ 4000461 w 7467600"/>
              <a:gd name="connsiteY185" fmla="*/ 3855966 h 6858000"/>
              <a:gd name="connsiteX186" fmla="*/ 4088180 w 7467600"/>
              <a:gd name="connsiteY186" fmla="*/ 3929774 h 6858000"/>
              <a:gd name="connsiteX187" fmla="*/ 4184555 w 7467600"/>
              <a:gd name="connsiteY187" fmla="*/ 4010683 h 6858000"/>
              <a:gd name="connsiteX188" fmla="*/ 4399563 w 7467600"/>
              <a:gd name="connsiteY188" fmla="*/ 4158106 h 6858000"/>
              <a:gd name="connsiteX189" fmla="*/ 4684469 w 7467600"/>
              <a:gd name="connsiteY189" fmla="*/ 4364680 h 6858000"/>
              <a:gd name="connsiteX190" fmla="*/ 4690271 w 7467600"/>
              <a:gd name="connsiteY190" fmla="*/ 4370034 h 6858000"/>
              <a:gd name="connsiteX191" fmla="*/ 4136093 w 7467600"/>
              <a:gd name="connsiteY191" fmla="*/ 3858466 h 6858000"/>
              <a:gd name="connsiteX192" fmla="*/ 3670252 w 7467600"/>
              <a:gd name="connsiteY192" fmla="*/ 3622798 h 6858000"/>
              <a:gd name="connsiteX193" fmla="*/ 4440129 w 7467600"/>
              <a:gd name="connsiteY193" fmla="*/ 3448571 h 6858000"/>
              <a:gd name="connsiteX194" fmla="*/ 4856525 w 7467600"/>
              <a:gd name="connsiteY194" fmla="*/ 3915351 h 6858000"/>
              <a:gd name="connsiteX195" fmla="*/ 5059055 w 7467600"/>
              <a:gd name="connsiteY195" fmla="*/ 4108918 h 6858000"/>
              <a:gd name="connsiteX196" fmla="*/ 5290070 w 7467600"/>
              <a:gd name="connsiteY196" fmla="*/ 4263619 h 6858000"/>
              <a:gd name="connsiteX197" fmla="*/ 4834991 w 7467600"/>
              <a:gd name="connsiteY197" fmla="*/ 3830985 h 6858000"/>
              <a:gd name="connsiteX198" fmla="*/ 4440129 w 7467600"/>
              <a:gd name="connsiteY198" fmla="*/ 3448571 h 6858000"/>
              <a:gd name="connsiteX199" fmla="*/ 4441737 w 7467600"/>
              <a:gd name="connsiteY199" fmla="*/ 3399734 h 6858000"/>
              <a:gd name="connsiteX200" fmla="*/ 4431236 w 7467600"/>
              <a:gd name="connsiteY200" fmla="*/ 3400954 h 6858000"/>
              <a:gd name="connsiteX201" fmla="*/ 4557150 w 7467600"/>
              <a:gd name="connsiteY201" fmla="*/ 3510023 h 6858000"/>
              <a:gd name="connsiteX202" fmla="*/ 4856936 w 7467600"/>
              <a:gd name="connsiteY202" fmla="*/ 3809146 h 6858000"/>
              <a:gd name="connsiteX203" fmla="*/ 5111996 w 7467600"/>
              <a:gd name="connsiteY203" fmla="*/ 4065759 h 6858000"/>
              <a:gd name="connsiteX204" fmla="*/ 5388878 w 7467600"/>
              <a:gd name="connsiteY204" fmla="*/ 4300185 h 6858000"/>
              <a:gd name="connsiteX205" fmla="*/ 5425556 w 7467600"/>
              <a:gd name="connsiteY205" fmla="*/ 4308967 h 6858000"/>
              <a:gd name="connsiteX206" fmla="*/ 4943646 w 7467600"/>
              <a:gd name="connsiteY206" fmla="*/ 3822916 h 6858000"/>
              <a:gd name="connsiteX207" fmla="*/ 4594837 w 7467600"/>
              <a:gd name="connsiteY207" fmla="*/ 3532274 h 6858000"/>
              <a:gd name="connsiteX208" fmla="*/ 4441737 w 7467600"/>
              <a:gd name="connsiteY208" fmla="*/ 3399734 h 6858000"/>
              <a:gd name="connsiteX209" fmla="*/ 5425834 w 7467600"/>
              <a:gd name="connsiteY209" fmla="*/ 3162785 h 6858000"/>
              <a:gd name="connsiteX210" fmla="*/ 5401644 w 7467600"/>
              <a:gd name="connsiteY210" fmla="*/ 3617847 h 6858000"/>
              <a:gd name="connsiteX211" fmla="*/ 5467256 w 7467600"/>
              <a:gd name="connsiteY211" fmla="*/ 4175494 h 6858000"/>
              <a:gd name="connsiteX212" fmla="*/ 5448069 w 7467600"/>
              <a:gd name="connsiteY212" fmla="*/ 3567554 h 6858000"/>
              <a:gd name="connsiteX213" fmla="*/ 5425834 w 7467600"/>
              <a:gd name="connsiteY213" fmla="*/ 3162785 h 6858000"/>
              <a:gd name="connsiteX214" fmla="*/ 1318687 w 7467600"/>
              <a:gd name="connsiteY214" fmla="*/ 3113840 h 6858000"/>
              <a:gd name="connsiteX215" fmla="*/ 1066793 w 7467600"/>
              <a:gd name="connsiteY215" fmla="*/ 3212171 h 6858000"/>
              <a:gd name="connsiteX216" fmla="*/ 993319 w 7467600"/>
              <a:gd name="connsiteY216" fmla="*/ 3247648 h 6858000"/>
              <a:gd name="connsiteX217" fmla="*/ 853081 w 7467600"/>
              <a:gd name="connsiteY217" fmla="*/ 3312410 h 6858000"/>
              <a:gd name="connsiteX218" fmla="*/ 805957 w 7467600"/>
              <a:gd name="connsiteY218" fmla="*/ 3330443 h 6858000"/>
              <a:gd name="connsiteX219" fmla="*/ 1318687 w 7467600"/>
              <a:gd name="connsiteY219" fmla="*/ 3113840 h 6858000"/>
              <a:gd name="connsiteX220" fmla="*/ 5453702 w 7467600"/>
              <a:gd name="connsiteY220" fmla="*/ 3090882 h 6858000"/>
              <a:gd name="connsiteX221" fmla="*/ 5480135 w 7467600"/>
              <a:gd name="connsiteY221" fmla="*/ 3565802 h 6858000"/>
              <a:gd name="connsiteX222" fmla="*/ 5499023 w 7467600"/>
              <a:gd name="connsiteY222" fmla="*/ 4166310 h 6858000"/>
              <a:gd name="connsiteX223" fmla="*/ 5547022 w 7467600"/>
              <a:gd name="connsiteY223" fmla="*/ 3607838 h 6858000"/>
              <a:gd name="connsiteX224" fmla="*/ 5515964 w 7467600"/>
              <a:gd name="connsiteY224" fmla="*/ 3378541 h 6858000"/>
              <a:gd name="connsiteX225" fmla="*/ 5453702 w 7467600"/>
              <a:gd name="connsiteY225" fmla="*/ 3090882 h 6858000"/>
              <a:gd name="connsiteX226" fmla="*/ 1238695 w 7467600"/>
              <a:gd name="connsiteY226" fmla="*/ 3076820 h 6858000"/>
              <a:gd name="connsiteX227" fmla="*/ 716371 w 7467600"/>
              <a:gd name="connsiteY227" fmla="*/ 3293249 h 6858000"/>
              <a:gd name="connsiteX228" fmla="*/ 579522 w 7467600"/>
              <a:gd name="connsiteY228" fmla="*/ 3371759 h 6858000"/>
              <a:gd name="connsiteX229" fmla="*/ 600288 w 7467600"/>
              <a:gd name="connsiteY229" fmla="*/ 3365555 h 6858000"/>
              <a:gd name="connsiteX230" fmla="*/ 840692 w 7467600"/>
              <a:gd name="connsiteY230" fmla="*/ 3284921 h 6858000"/>
              <a:gd name="connsiteX231" fmla="*/ 979248 w 7467600"/>
              <a:gd name="connsiteY231" fmla="*/ 3221003 h 6858000"/>
              <a:gd name="connsiteX232" fmla="*/ 1053282 w 7467600"/>
              <a:gd name="connsiteY232" fmla="*/ 3185247 h 6858000"/>
              <a:gd name="connsiteX233" fmla="*/ 1320603 w 7467600"/>
              <a:gd name="connsiteY233" fmla="*/ 3081281 h 6858000"/>
              <a:gd name="connsiteX234" fmla="*/ 1238695 w 7467600"/>
              <a:gd name="connsiteY234" fmla="*/ 3076820 h 6858000"/>
              <a:gd name="connsiteX235" fmla="*/ 5425627 w 7467600"/>
              <a:gd name="connsiteY235" fmla="*/ 2954192 h 6858000"/>
              <a:gd name="connsiteX236" fmla="*/ 5470770 w 7467600"/>
              <a:gd name="connsiteY236" fmla="*/ 3005435 h 6858000"/>
              <a:gd name="connsiteX237" fmla="*/ 5519779 w 7467600"/>
              <a:gd name="connsiteY237" fmla="*/ 4359223 h 6858000"/>
              <a:gd name="connsiteX238" fmla="*/ 5520293 w 7467600"/>
              <a:gd name="connsiteY238" fmla="*/ 4360602 h 6858000"/>
              <a:gd name="connsiteX239" fmla="*/ 5767221 w 7467600"/>
              <a:gd name="connsiteY239" fmla="*/ 4665564 h 6858000"/>
              <a:gd name="connsiteX240" fmla="*/ 6937169 w 7467600"/>
              <a:gd name="connsiteY240" fmla="*/ 4815941 h 6858000"/>
              <a:gd name="connsiteX241" fmla="*/ 6953922 w 7467600"/>
              <a:gd name="connsiteY241" fmla="*/ 4890068 h 6858000"/>
              <a:gd name="connsiteX242" fmla="*/ 6071359 w 7467600"/>
              <a:gd name="connsiteY242" fmla="*/ 4770770 h 6858000"/>
              <a:gd name="connsiteX243" fmla="*/ 6038839 w 7467600"/>
              <a:gd name="connsiteY243" fmla="*/ 4764474 h 6858000"/>
              <a:gd name="connsiteX244" fmla="*/ 6038706 w 7467600"/>
              <a:gd name="connsiteY244" fmla="*/ 4763847 h 6858000"/>
              <a:gd name="connsiteX245" fmla="*/ 6037784 w 7467600"/>
              <a:gd name="connsiteY245" fmla="*/ 4764270 h 6858000"/>
              <a:gd name="connsiteX246" fmla="*/ 6038839 w 7467600"/>
              <a:gd name="connsiteY246" fmla="*/ 4764474 h 6858000"/>
              <a:gd name="connsiteX247" fmla="*/ 6040338 w 7467600"/>
              <a:gd name="connsiteY247" fmla="*/ 4771418 h 6858000"/>
              <a:gd name="connsiteX248" fmla="*/ 6024488 w 7467600"/>
              <a:gd name="connsiteY248" fmla="*/ 4809903 h 6858000"/>
              <a:gd name="connsiteX249" fmla="*/ 5599771 w 7467600"/>
              <a:gd name="connsiteY249" fmla="*/ 5509652 h 6858000"/>
              <a:gd name="connsiteX250" fmla="*/ 5548843 w 7467600"/>
              <a:gd name="connsiteY250" fmla="*/ 5563845 h 6858000"/>
              <a:gd name="connsiteX251" fmla="*/ 5940952 w 7467600"/>
              <a:gd name="connsiteY251" fmla="*/ 6250028 h 6858000"/>
              <a:gd name="connsiteX252" fmla="*/ 6043441 w 7467600"/>
              <a:gd name="connsiteY252" fmla="*/ 6665847 h 6858000"/>
              <a:gd name="connsiteX253" fmla="*/ 6093432 w 7467600"/>
              <a:gd name="connsiteY253" fmla="*/ 6858000 h 6858000"/>
              <a:gd name="connsiteX254" fmla="*/ 6034344 w 7467600"/>
              <a:gd name="connsiteY254" fmla="*/ 6858000 h 6858000"/>
              <a:gd name="connsiteX255" fmla="*/ 6026679 w 7467600"/>
              <a:gd name="connsiteY255" fmla="*/ 6836959 h 6858000"/>
              <a:gd name="connsiteX256" fmla="*/ 5800441 w 7467600"/>
              <a:gd name="connsiteY256" fmla="*/ 6335286 h 6858000"/>
              <a:gd name="connsiteX257" fmla="*/ 5526562 w 7467600"/>
              <a:gd name="connsiteY257" fmla="*/ 5705388 h 6858000"/>
              <a:gd name="connsiteX258" fmla="*/ 5519640 w 7467600"/>
              <a:gd name="connsiteY258" fmla="*/ 5683774 h 6858000"/>
              <a:gd name="connsiteX259" fmla="*/ 5844559 w 7467600"/>
              <a:gd name="connsiteY259" fmla="*/ 6553349 h 6858000"/>
              <a:gd name="connsiteX260" fmla="*/ 5975994 w 7467600"/>
              <a:gd name="connsiteY260" fmla="*/ 6858000 h 6858000"/>
              <a:gd name="connsiteX261" fmla="*/ 5898547 w 7467600"/>
              <a:gd name="connsiteY261" fmla="*/ 6858000 h 6858000"/>
              <a:gd name="connsiteX262" fmla="*/ 5682041 w 7467600"/>
              <a:gd name="connsiteY262" fmla="*/ 6355860 h 6858000"/>
              <a:gd name="connsiteX263" fmla="*/ 5461758 w 7467600"/>
              <a:gd name="connsiteY263" fmla="*/ 5820220 h 6858000"/>
              <a:gd name="connsiteX264" fmla="*/ 5237282 w 7467600"/>
              <a:gd name="connsiteY264" fmla="*/ 6579086 h 6858000"/>
              <a:gd name="connsiteX265" fmla="*/ 5115009 w 7467600"/>
              <a:gd name="connsiteY265" fmla="*/ 6858000 h 6858000"/>
              <a:gd name="connsiteX266" fmla="*/ 5028074 w 7467600"/>
              <a:gd name="connsiteY266" fmla="*/ 6858000 h 6858000"/>
              <a:gd name="connsiteX267" fmla="*/ 5079508 w 7467600"/>
              <a:gd name="connsiteY267" fmla="*/ 6749074 h 6858000"/>
              <a:gd name="connsiteX268" fmla="*/ 5371846 w 7467600"/>
              <a:gd name="connsiteY268" fmla="*/ 5924413 h 6858000"/>
              <a:gd name="connsiteX269" fmla="*/ 5270512 w 7467600"/>
              <a:gd name="connsiteY269" fmla="*/ 6138975 h 6858000"/>
              <a:gd name="connsiteX270" fmla="*/ 5062409 w 7467600"/>
              <a:gd name="connsiteY270" fmla="*/ 6653544 h 6858000"/>
              <a:gd name="connsiteX271" fmla="*/ 5036628 w 7467600"/>
              <a:gd name="connsiteY271" fmla="*/ 6754247 h 6858000"/>
              <a:gd name="connsiteX272" fmla="*/ 5009112 w 7467600"/>
              <a:gd name="connsiteY272" fmla="*/ 6858000 h 6858000"/>
              <a:gd name="connsiteX273" fmla="*/ 4976679 w 7467600"/>
              <a:gd name="connsiteY273" fmla="*/ 6858000 h 6858000"/>
              <a:gd name="connsiteX274" fmla="*/ 5006537 w 7467600"/>
              <a:gd name="connsiteY274" fmla="*/ 6747068 h 6858000"/>
              <a:gd name="connsiteX275" fmla="*/ 5032723 w 7467600"/>
              <a:gd name="connsiteY275" fmla="*/ 6644957 h 6858000"/>
              <a:gd name="connsiteX276" fmla="*/ 5242949 w 7467600"/>
              <a:gd name="connsiteY276" fmla="*/ 6125175 h 6858000"/>
              <a:gd name="connsiteX277" fmla="*/ 5286321 w 7467600"/>
              <a:gd name="connsiteY277" fmla="*/ 6033555 h 6858000"/>
              <a:gd name="connsiteX278" fmla="*/ 5008210 w 7467600"/>
              <a:gd name="connsiteY278" fmla="*/ 6649194 h 6858000"/>
              <a:gd name="connsiteX279" fmla="*/ 4986321 w 7467600"/>
              <a:gd name="connsiteY279" fmla="*/ 6765687 h 6858000"/>
              <a:gd name="connsiteX280" fmla="*/ 4973474 w 7467600"/>
              <a:gd name="connsiteY280" fmla="*/ 6858000 h 6858000"/>
              <a:gd name="connsiteX281" fmla="*/ 4907178 w 7467600"/>
              <a:gd name="connsiteY281" fmla="*/ 6858000 h 6858000"/>
              <a:gd name="connsiteX282" fmla="*/ 4910810 w 7467600"/>
              <a:gd name="connsiteY282" fmla="*/ 6829660 h 6858000"/>
              <a:gd name="connsiteX283" fmla="*/ 4987461 w 7467600"/>
              <a:gd name="connsiteY283" fmla="*/ 6432994 h 6858000"/>
              <a:gd name="connsiteX284" fmla="*/ 5179262 w 7467600"/>
              <a:gd name="connsiteY284" fmla="*/ 6035044 h 6858000"/>
              <a:gd name="connsiteX285" fmla="*/ 4689678 w 7467600"/>
              <a:gd name="connsiteY285" fmla="*/ 6440241 h 6858000"/>
              <a:gd name="connsiteX286" fmla="*/ 4477543 w 7467600"/>
              <a:gd name="connsiteY286" fmla="*/ 6674836 h 6858000"/>
              <a:gd name="connsiteX287" fmla="*/ 4329957 w 7467600"/>
              <a:gd name="connsiteY287" fmla="*/ 6858000 h 6858000"/>
              <a:gd name="connsiteX288" fmla="*/ 4218595 w 7467600"/>
              <a:gd name="connsiteY288" fmla="*/ 6858000 h 6858000"/>
              <a:gd name="connsiteX289" fmla="*/ 4368888 w 7467600"/>
              <a:gd name="connsiteY289" fmla="*/ 6668412 h 6858000"/>
              <a:gd name="connsiteX290" fmla="*/ 4563091 w 7467600"/>
              <a:gd name="connsiteY290" fmla="*/ 6442508 h 6858000"/>
              <a:gd name="connsiteX291" fmla="*/ 5387324 w 7467600"/>
              <a:gd name="connsiteY291" fmla="*/ 5705830 h 6858000"/>
              <a:gd name="connsiteX292" fmla="*/ 5073620 w 7467600"/>
              <a:gd name="connsiteY292" fmla="*/ 5955437 h 6858000"/>
              <a:gd name="connsiteX293" fmla="*/ 4689789 w 7467600"/>
              <a:gd name="connsiteY293" fmla="*/ 6268382 h 6858000"/>
              <a:gd name="connsiteX294" fmla="*/ 4418722 w 7467600"/>
              <a:gd name="connsiteY294" fmla="*/ 6570886 h 6858000"/>
              <a:gd name="connsiteX295" fmla="*/ 4214944 w 7467600"/>
              <a:gd name="connsiteY295" fmla="*/ 6858000 h 6858000"/>
              <a:gd name="connsiteX296" fmla="*/ 4177898 w 7467600"/>
              <a:gd name="connsiteY296" fmla="*/ 6858000 h 6858000"/>
              <a:gd name="connsiteX297" fmla="*/ 4391597 w 7467600"/>
              <a:gd name="connsiteY297" fmla="*/ 6556370 h 6858000"/>
              <a:gd name="connsiteX298" fmla="*/ 4668889 w 7467600"/>
              <a:gd name="connsiteY298" fmla="*/ 6246399 h 6858000"/>
              <a:gd name="connsiteX299" fmla="*/ 5055427 w 7467600"/>
              <a:gd name="connsiteY299" fmla="*/ 5931476 h 6858000"/>
              <a:gd name="connsiteX300" fmla="*/ 5371814 w 7467600"/>
              <a:gd name="connsiteY300" fmla="*/ 5678975 h 6858000"/>
              <a:gd name="connsiteX301" fmla="*/ 4987918 w 7467600"/>
              <a:gd name="connsiteY301" fmla="*/ 5838701 h 6858000"/>
              <a:gd name="connsiteX302" fmla="*/ 4317146 w 7467600"/>
              <a:gd name="connsiteY302" fmla="*/ 6587716 h 6858000"/>
              <a:gd name="connsiteX303" fmla="*/ 4171627 w 7467600"/>
              <a:gd name="connsiteY303" fmla="*/ 6858000 h 6858000"/>
              <a:gd name="connsiteX304" fmla="*/ 4081585 w 7467600"/>
              <a:gd name="connsiteY304" fmla="*/ 6858000 h 6858000"/>
              <a:gd name="connsiteX305" fmla="*/ 4238603 w 7467600"/>
              <a:gd name="connsiteY305" fmla="*/ 6559341 h 6858000"/>
              <a:gd name="connsiteX306" fmla="*/ 4778333 w 7467600"/>
              <a:gd name="connsiteY306" fmla="*/ 5873626 h 6858000"/>
              <a:gd name="connsiteX307" fmla="*/ 5414185 w 7467600"/>
              <a:gd name="connsiteY307" fmla="*/ 5573882 h 6858000"/>
              <a:gd name="connsiteX308" fmla="*/ 5959648 w 7467600"/>
              <a:gd name="connsiteY308" fmla="*/ 4760797 h 6858000"/>
              <a:gd name="connsiteX309" fmla="*/ 5355019 w 7467600"/>
              <a:gd name="connsiteY309" fmla="*/ 4734672 h 6858000"/>
              <a:gd name="connsiteX310" fmla="*/ 5083565 w 7467600"/>
              <a:gd name="connsiteY310" fmla="*/ 5179121 h 6858000"/>
              <a:gd name="connsiteX311" fmla="*/ 4713577 w 7467600"/>
              <a:gd name="connsiteY311" fmla="*/ 5616803 h 6858000"/>
              <a:gd name="connsiteX312" fmla="*/ 3989559 w 7467600"/>
              <a:gd name="connsiteY312" fmla="*/ 6145945 h 6858000"/>
              <a:gd name="connsiteX313" fmla="*/ 3939824 w 7467600"/>
              <a:gd name="connsiteY313" fmla="*/ 6066900 h 6858000"/>
              <a:gd name="connsiteX314" fmla="*/ 4584537 w 7467600"/>
              <a:gd name="connsiteY314" fmla="*/ 5324826 h 6858000"/>
              <a:gd name="connsiteX315" fmla="*/ 5037105 w 7467600"/>
              <a:gd name="connsiteY315" fmla="*/ 5088765 h 6858000"/>
              <a:gd name="connsiteX316" fmla="*/ 5039930 w 7467600"/>
              <a:gd name="connsiteY316" fmla="*/ 5089585 h 6858000"/>
              <a:gd name="connsiteX317" fmla="*/ 5263764 w 7467600"/>
              <a:gd name="connsiteY317" fmla="*/ 4735525 h 6858000"/>
              <a:gd name="connsiteX318" fmla="*/ 4086300 w 7467600"/>
              <a:gd name="connsiteY318" fmla="*/ 4884599 h 6858000"/>
              <a:gd name="connsiteX319" fmla="*/ 4085485 w 7467600"/>
              <a:gd name="connsiteY319" fmla="*/ 4899070 h 6858000"/>
              <a:gd name="connsiteX320" fmla="*/ 3871915 w 7467600"/>
              <a:gd name="connsiteY320" fmla="*/ 5253645 h 6858000"/>
              <a:gd name="connsiteX321" fmla="*/ 3799374 w 7467600"/>
              <a:gd name="connsiteY321" fmla="*/ 5466127 h 6858000"/>
              <a:gd name="connsiteX322" fmla="*/ 3498850 w 7467600"/>
              <a:gd name="connsiteY322" fmla="*/ 6661888 h 6858000"/>
              <a:gd name="connsiteX323" fmla="*/ 3399216 w 7467600"/>
              <a:gd name="connsiteY323" fmla="*/ 6858000 h 6858000"/>
              <a:gd name="connsiteX324" fmla="*/ 3303688 w 7467600"/>
              <a:gd name="connsiteY324" fmla="*/ 6858000 h 6858000"/>
              <a:gd name="connsiteX325" fmla="*/ 3391774 w 7467600"/>
              <a:gd name="connsiteY325" fmla="*/ 6697181 h 6858000"/>
              <a:gd name="connsiteX326" fmla="*/ 3735540 w 7467600"/>
              <a:gd name="connsiteY326" fmla="*/ 5546923 h 6858000"/>
              <a:gd name="connsiteX327" fmla="*/ 3729438 w 7467600"/>
              <a:gd name="connsiteY327" fmla="*/ 5569058 h 6858000"/>
              <a:gd name="connsiteX328" fmla="*/ 3707782 w 7467600"/>
              <a:gd name="connsiteY328" fmla="*/ 5644908 h 6858000"/>
              <a:gd name="connsiteX329" fmla="*/ 3583827 w 7467600"/>
              <a:gd name="connsiteY329" fmla="*/ 6039215 h 6858000"/>
              <a:gd name="connsiteX330" fmla="*/ 3547861 w 7467600"/>
              <a:gd name="connsiteY330" fmla="*/ 6129609 h 6858000"/>
              <a:gd name="connsiteX331" fmla="*/ 3490905 w 7467600"/>
              <a:gd name="connsiteY331" fmla="*/ 6277660 h 6858000"/>
              <a:gd name="connsiteX332" fmla="*/ 3455859 w 7467600"/>
              <a:gd name="connsiteY332" fmla="*/ 6391301 h 6858000"/>
              <a:gd name="connsiteX333" fmla="*/ 3429112 w 7467600"/>
              <a:gd name="connsiteY333" fmla="*/ 6479469 h 6858000"/>
              <a:gd name="connsiteX334" fmla="*/ 3304862 w 7467600"/>
              <a:gd name="connsiteY334" fmla="*/ 6796476 h 6858000"/>
              <a:gd name="connsiteX335" fmla="*/ 3276071 w 7467600"/>
              <a:gd name="connsiteY335" fmla="*/ 6858000 h 6858000"/>
              <a:gd name="connsiteX336" fmla="*/ 3240805 w 7467600"/>
              <a:gd name="connsiteY336" fmla="*/ 6858000 h 6858000"/>
              <a:gd name="connsiteX337" fmla="*/ 3275917 w 7467600"/>
              <a:gd name="connsiteY337" fmla="*/ 6783192 h 6858000"/>
              <a:gd name="connsiteX338" fmla="*/ 3399358 w 7467600"/>
              <a:gd name="connsiteY338" fmla="*/ 6469011 h 6858000"/>
              <a:gd name="connsiteX339" fmla="*/ 3425650 w 7467600"/>
              <a:gd name="connsiteY339" fmla="*/ 6381333 h 6858000"/>
              <a:gd name="connsiteX340" fmla="*/ 3460661 w 7467600"/>
              <a:gd name="connsiteY340" fmla="*/ 6266763 h 6858000"/>
              <a:gd name="connsiteX341" fmla="*/ 3518021 w 7467600"/>
              <a:gd name="connsiteY341" fmla="*/ 6117298 h 6858000"/>
              <a:gd name="connsiteX342" fmla="*/ 3554035 w 7467600"/>
              <a:gd name="connsiteY342" fmla="*/ 6027832 h 6858000"/>
              <a:gd name="connsiteX343" fmla="*/ 3677174 w 7467600"/>
              <a:gd name="connsiteY343" fmla="*/ 5636351 h 6858000"/>
              <a:gd name="connsiteX344" fmla="*/ 3698819 w 7467600"/>
              <a:gd name="connsiteY344" fmla="*/ 5560503 h 6858000"/>
              <a:gd name="connsiteX345" fmla="*/ 3702094 w 7467600"/>
              <a:gd name="connsiteY345" fmla="*/ 5549194 h 6858000"/>
              <a:gd name="connsiteX346" fmla="*/ 3398355 w 7467600"/>
              <a:gd name="connsiteY346" fmla="*/ 6094603 h 6858000"/>
              <a:gd name="connsiteX347" fmla="*/ 3193941 w 7467600"/>
              <a:gd name="connsiteY347" fmla="*/ 6798775 h 6858000"/>
              <a:gd name="connsiteX348" fmla="*/ 3184140 w 7467600"/>
              <a:gd name="connsiteY348" fmla="*/ 6858000 h 6858000"/>
              <a:gd name="connsiteX349" fmla="*/ 3099978 w 7467600"/>
              <a:gd name="connsiteY349" fmla="*/ 6858000 h 6858000"/>
              <a:gd name="connsiteX350" fmla="*/ 3101556 w 7467600"/>
              <a:gd name="connsiteY350" fmla="*/ 6843337 h 6858000"/>
              <a:gd name="connsiteX351" fmla="*/ 3370162 w 7467600"/>
              <a:gd name="connsiteY351" fmla="*/ 5785550 h 6858000"/>
              <a:gd name="connsiteX352" fmla="*/ 3746477 w 7467600"/>
              <a:gd name="connsiteY352" fmla="*/ 5377889 h 6858000"/>
              <a:gd name="connsiteX353" fmla="*/ 3863399 w 7467600"/>
              <a:gd name="connsiteY353" fmla="*/ 5087257 h 6858000"/>
              <a:gd name="connsiteX354" fmla="*/ 3968712 w 7467600"/>
              <a:gd name="connsiteY354" fmla="*/ 4913989 h 6858000"/>
              <a:gd name="connsiteX355" fmla="*/ 2792390 w 7467600"/>
              <a:gd name="connsiteY355" fmla="*/ 5382974 h 6858000"/>
              <a:gd name="connsiteX356" fmla="*/ 2714982 w 7467600"/>
              <a:gd name="connsiteY356" fmla="*/ 5427051 h 6858000"/>
              <a:gd name="connsiteX357" fmla="*/ 2813361 w 7467600"/>
              <a:gd name="connsiteY357" fmla="*/ 6023912 h 6858000"/>
              <a:gd name="connsiteX358" fmla="*/ 2688430 w 7467600"/>
              <a:gd name="connsiteY358" fmla="*/ 6801564 h 6858000"/>
              <a:gd name="connsiteX359" fmla="*/ 2629626 w 7467600"/>
              <a:gd name="connsiteY359" fmla="*/ 6763394 h 6858000"/>
              <a:gd name="connsiteX360" fmla="*/ 2565328 w 7467600"/>
              <a:gd name="connsiteY360" fmla="*/ 5516399 h 6858000"/>
              <a:gd name="connsiteX361" fmla="*/ 1922999 w 7467600"/>
              <a:gd name="connsiteY361" fmla="*/ 5980343 h 6858000"/>
              <a:gd name="connsiteX362" fmla="*/ 1950261 w 7467600"/>
              <a:gd name="connsiteY362" fmla="*/ 6405858 h 6858000"/>
              <a:gd name="connsiteX363" fmla="*/ 2365554 w 7467600"/>
              <a:gd name="connsiteY363" fmla="*/ 6759107 h 6858000"/>
              <a:gd name="connsiteX364" fmla="*/ 2424142 w 7467600"/>
              <a:gd name="connsiteY364" fmla="*/ 6858000 h 6858000"/>
              <a:gd name="connsiteX365" fmla="*/ 2395994 w 7467600"/>
              <a:gd name="connsiteY365" fmla="*/ 6858000 h 6858000"/>
              <a:gd name="connsiteX366" fmla="*/ 2392863 w 7467600"/>
              <a:gd name="connsiteY366" fmla="*/ 6852964 h 6858000"/>
              <a:gd name="connsiteX367" fmla="*/ 2017589 w 7467600"/>
              <a:gd name="connsiteY367" fmla="*/ 6493982 h 6858000"/>
              <a:gd name="connsiteX368" fmla="*/ 2147336 w 7467600"/>
              <a:gd name="connsiteY368" fmla="*/ 6594052 h 6858000"/>
              <a:gd name="connsiteX369" fmla="*/ 2207047 w 7467600"/>
              <a:gd name="connsiteY369" fmla="*/ 6654540 h 6858000"/>
              <a:gd name="connsiteX370" fmla="*/ 2299106 w 7467600"/>
              <a:gd name="connsiteY370" fmla="*/ 6778931 h 6858000"/>
              <a:gd name="connsiteX371" fmla="*/ 2314430 w 7467600"/>
              <a:gd name="connsiteY371" fmla="*/ 6801144 h 6858000"/>
              <a:gd name="connsiteX372" fmla="*/ 2352406 w 7467600"/>
              <a:gd name="connsiteY372" fmla="*/ 6858000 h 6858000"/>
              <a:gd name="connsiteX373" fmla="*/ 2314492 w 7467600"/>
              <a:gd name="connsiteY373" fmla="*/ 6858000 h 6858000"/>
              <a:gd name="connsiteX374" fmla="*/ 2288095 w 7467600"/>
              <a:gd name="connsiteY374" fmla="*/ 6818030 h 6858000"/>
              <a:gd name="connsiteX375" fmla="*/ 2272768 w 7467600"/>
              <a:gd name="connsiteY375" fmla="*/ 6795822 h 6858000"/>
              <a:gd name="connsiteX376" fmla="*/ 2182715 w 7467600"/>
              <a:gd name="connsiteY376" fmla="*/ 6675071 h 6858000"/>
              <a:gd name="connsiteX377" fmla="*/ 2032061 w 7467600"/>
              <a:gd name="connsiteY377" fmla="*/ 6541380 h 6858000"/>
              <a:gd name="connsiteX378" fmla="*/ 2257220 w 7467600"/>
              <a:gd name="connsiteY378" fmla="*/ 6826257 h 6858000"/>
              <a:gd name="connsiteX379" fmla="*/ 2281324 w 7467600"/>
              <a:gd name="connsiteY379" fmla="*/ 6858000 h 6858000"/>
              <a:gd name="connsiteX380" fmla="*/ 2242860 w 7467600"/>
              <a:gd name="connsiteY380" fmla="*/ 6858000 h 6858000"/>
              <a:gd name="connsiteX381" fmla="*/ 2232818 w 7467600"/>
              <a:gd name="connsiteY381" fmla="*/ 6844926 h 6858000"/>
              <a:gd name="connsiteX382" fmla="*/ 1990172 w 7467600"/>
              <a:gd name="connsiteY382" fmla="*/ 6542121 h 6858000"/>
              <a:gd name="connsiteX383" fmla="*/ 2124090 w 7467600"/>
              <a:gd name="connsiteY383" fmla="*/ 6761017 h 6858000"/>
              <a:gd name="connsiteX384" fmla="*/ 2200380 w 7467600"/>
              <a:gd name="connsiteY384" fmla="*/ 6858000 h 6858000"/>
              <a:gd name="connsiteX385" fmla="*/ 2147507 w 7467600"/>
              <a:gd name="connsiteY385" fmla="*/ 6858000 h 6858000"/>
              <a:gd name="connsiteX386" fmla="*/ 2070668 w 7467600"/>
              <a:gd name="connsiteY386" fmla="*/ 6761520 h 6858000"/>
              <a:gd name="connsiteX387" fmla="*/ 1975142 w 7467600"/>
              <a:gd name="connsiteY387" fmla="*/ 6585570 h 6858000"/>
              <a:gd name="connsiteX388" fmla="*/ 2050035 w 7467600"/>
              <a:gd name="connsiteY388" fmla="*/ 6813345 h 6858000"/>
              <a:gd name="connsiteX389" fmla="*/ 2063025 w 7467600"/>
              <a:gd name="connsiteY389" fmla="*/ 6858000 h 6858000"/>
              <a:gd name="connsiteX390" fmla="*/ 2021675 w 7467600"/>
              <a:gd name="connsiteY390" fmla="*/ 6858000 h 6858000"/>
              <a:gd name="connsiteX391" fmla="*/ 2019308 w 7467600"/>
              <a:gd name="connsiteY391" fmla="*/ 6847118 h 6858000"/>
              <a:gd name="connsiteX392" fmla="*/ 1938835 w 7467600"/>
              <a:gd name="connsiteY392" fmla="*/ 6551160 h 6858000"/>
              <a:gd name="connsiteX393" fmla="*/ 1953230 w 7467600"/>
              <a:gd name="connsiteY393" fmla="*/ 6759699 h 6858000"/>
              <a:gd name="connsiteX394" fmla="*/ 1956763 w 7467600"/>
              <a:gd name="connsiteY394" fmla="*/ 6778191 h 6858000"/>
              <a:gd name="connsiteX395" fmla="*/ 1967925 w 7467600"/>
              <a:gd name="connsiteY395" fmla="*/ 6858000 h 6858000"/>
              <a:gd name="connsiteX396" fmla="*/ 1936622 w 7467600"/>
              <a:gd name="connsiteY396" fmla="*/ 6858000 h 6858000"/>
              <a:gd name="connsiteX397" fmla="*/ 1926261 w 7467600"/>
              <a:gd name="connsiteY397" fmla="*/ 6784064 h 6858000"/>
              <a:gd name="connsiteX398" fmla="*/ 1922724 w 7467600"/>
              <a:gd name="connsiteY398" fmla="*/ 6765577 h 6858000"/>
              <a:gd name="connsiteX399" fmla="*/ 1904650 w 7467600"/>
              <a:gd name="connsiteY399" fmla="*/ 6639616 h 6858000"/>
              <a:gd name="connsiteX400" fmla="*/ 1885273 w 7467600"/>
              <a:gd name="connsiteY400" fmla="*/ 6858000 h 6858000"/>
              <a:gd name="connsiteX401" fmla="*/ 1854363 w 7467600"/>
              <a:gd name="connsiteY401" fmla="*/ 6858000 h 6858000"/>
              <a:gd name="connsiteX402" fmla="*/ 1880391 w 7467600"/>
              <a:gd name="connsiteY402" fmla="*/ 6603796 h 6858000"/>
              <a:gd name="connsiteX403" fmla="*/ 1818273 w 7467600"/>
              <a:gd name="connsiteY403" fmla="*/ 6715729 h 6858000"/>
              <a:gd name="connsiteX404" fmla="*/ 1794691 w 7467600"/>
              <a:gd name="connsiteY404" fmla="*/ 6843239 h 6858000"/>
              <a:gd name="connsiteX405" fmla="*/ 1794914 w 7467600"/>
              <a:gd name="connsiteY405" fmla="*/ 6858000 h 6858000"/>
              <a:gd name="connsiteX406" fmla="*/ 1746128 w 7467600"/>
              <a:gd name="connsiteY406" fmla="*/ 6858000 h 6858000"/>
              <a:gd name="connsiteX407" fmla="*/ 1753934 w 7467600"/>
              <a:gd name="connsiteY407" fmla="*/ 6724796 h 6858000"/>
              <a:gd name="connsiteX408" fmla="*/ 1792053 w 7467600"/>
              <a:gd name="connsiteY408" fmla="*/ 6572396 h 6858000"/>
              <a:gd name="connsiteX409" fmla="*/ 1862248 w 7467600"/>
              <a:gd name="connsiteY409" fmla="*/ 6266397 h 6858000"/>
              <a:gd name="connsiteX410" fmla="*/ 1862250 w 7467600"/>
              <a:gd name="connsiteY410" fmla="*/ 6033531 h 6858000"/>
              <a:gd name="connsiteX411" fmla="*/ 1211999 w 7467600"/>
              <a:gd name="connsiteY411" fmla="*/ 6683610 h 6858000"/>
              <a:gd name="connsiteX412" fmla="*/ 1213266 w 7467600"/>
              <a:gd name="connsiteY412" fmla="*/ 6691947 h 6858000"/>
              <a:gd name="connsiteX413" fmla="*/ 1203370 w 7467600"/>
              <a:gd name="connsiteY413" fmla="*/ 6850676 h 6858000"/>
              <a:gd name="connsiteX414" fmla="*/ 1203671 w 7467600"/>
              <a:gd name="connsiteY414" fmla="*/ 6858000 h 6858000"/>
              <a:gd name="connsiteX415" fmla="*/ 1143180 w 7467600"/>
              <a:gd name="connsiteY415" fmla="*/ 6858000 h 6858000"/>
              <a:gd name="connsiteX416" fmla="*/ 1142176 w 7467600"/>
              <a:gd name="connsiteY416" fmla="*/ 6766045 h 6858000"/>
              <a:gd name="connsiteX417" fmla="*/ 1067484 w 7467600"/>
              <a:gd name="connsiteY417" fmla="*/ 6858000 h 6858000"/>
              <a:gd name="connsiteX418" fmla="*/ 953928 w 7467600"/>
              <a:gd name="connsiteY418" fmla="*/ 6858000 h 6858000"/>
              <a:gd name="connsiteX419" fmla="*/ 959715 w 7467600"/>
              <a:gd name="connsiteY419" fmla="*/ 6850185 h 6858000"/>
              <a:gd name="connsiteX420" fmla="*/ 1483788 w 7467600"/>
              <a:gd name="connsiteY420" fmla="*/ 6259174 h 6858000"/>
              <a:gd name="connsiteX421" fmla="*/ 1100671 w 7467600"/>
              <a:gd name="connsiteY421" fmla="*/ 6252137 h 6858000"/>
              <a:gd name="connsiteX422" fmla="*/ 1090144 w 7467600"/>
              <a:gd name="connsiteY422" fmla="*/ 6256748 h 6858000"/>
              <a:gd name="connsiteX423" fmla="*/ 1095872 w 7467600"/>
              <a:gd name="connsiteY423" fmla="*/ 6271892 h 6858000"/>
              <a:gd name="connsiteX424" fmla="*/ 262785 w 7467600"/>
              <a:gd name="connsiteY424" fmla="*/ 6845450 h 6858000"/>
              <a:gd name="connsiteX425" fmla="*/ 209968 w 7467600"/>
              <a:gd name="connsiteY425" fmla="*/ 6770713 h 6858000"/>
              <a:gd name="connsiteX426" fmla="*/ 873460 w 7467600"/>
              <a:gd name="connsiteY426" fmla="*/ 6253768 h 6858000"/>
              <a:gd name="connsiteX427" fmla="*/ 192686 w 7467600"/>
              <a:gd name="connsiteY427" fmla="*/ 5849257 h 6858000"/>
              <a:gd name="connsiteX428" fmla="*/ 4696 w 7467600"/>
              <a:gd name="connsiteY428" fmla="*/ 5697668 h 6858000"/>
              <a:gd name="connsiteX429" fmla="*/ 0 w 7467600"/>
              <a:gd name="connsiteY429" fmla="*/ 5689984 h 6858000"/>
              <a:gd name="connsiteX430" fmla="*/ 0 w 7467600"/>
              <a:gd name="connsiteY430" fmla="*/ 5513472 h 6858000"/>
              <a:gd name="connsiteX431" fmla="*/ 174101 w 7467600"/>
              <a:gd name="connsiteY431" fmla="*/ 5620277 h 6858000"/>
              <a:gd name="connsiteX432" fmla="*/ 891800 w 7467600"/>
              <a:gd name="connsiteY432" fmla="*/ 6036935 h 6858000"/>
              <a:gd name="connsiteX433" fmla="*/ 1072219 w 7467600"/>
              <a:gd name="connsiteY433" fmla="*/ 6169443 h 6858000"/>
              <a:gd name="connsiteX434" fmla="*/ 1074117 w 7467600"/>
              <a:gd name="connsiteY434" fmla="*/ 6170301 h 6858000"/>
              <a:gd name="connsiteX435" fmla="*/ 1083114 w 7467600"/>
              <a:gd name="connsiteY435" fmla="*/ 6174131 h 6858000"/>
              <a:gd name="connsiteX436" fmla="*/ 1543010 w 7467600"/>
              <a:gd name="connsiteY436" fmla="*/ 6191140 h 6858000"/>
              <a:gd name="connsiteX437" fmla="*/ 1551080 w 7467600"/>
              <a:gd name="connsiteY437" fmla="*/ 6195006 h 6858000"/>
              <a:gd name="connsiteX438" fmla="*/ 2345443 w 7467600"/>
              <a:gd name="connsiteY438" fmla="*/ 5549882 h 6858000"/>
              <a:gd name="connsiteX439" fmla="*/ 1721499 w 7467600"/>
              <a:gd name="connsiteY439" fmla="*/ 5599969 h 6858000"/>
              <a:gd name="connsiteX440" fmla="*/ 767716 w 7467600"/>
              <a:gd name="connsiteY440" fmla="*/ 5472768 h 6858000"/>
              <a:gd name="connsiteX441" fmla="*/ 722147 w 7467600"/>
              <a:gd name="connsiteY441" fmla="*/ 5393091 h 6858000"/>
              <a:gd name="connsiteX442" fmla="*/ 1485552 w 7467600"/>
              <a:gd name="connsiteY442" fmla="*/ 5313202 h 6858000"/>
              <a:gd name="connsiteX443" fmla="*/ 2143004 w 7467600"/>
              <a:gd name="connsiteY443" fmla="*/ 5402420 h 6858000"/>
              <a:gd name="connsiteX444" fmla="*/ 1933391 w 7467600"/>
              <a:gd name="connsiteY444" fmla="*/ 5156971 h 6858000"/>
              <a:gd name="connsiteX445" fmla="*/ 1827118 w 7467600"/>
              <a:gd name="connsiteY445" fmla="*/ 4968410 h 6858000"/>
              <a:gd name="connsiteX446" fmla="*/ 1837349 w 7467600"/>
              <a:gd name="connsiteY446" fmla="*/ 4956357 h 6858000"/>
              <a:gd name="connsiteX447" fmla="*/ 2162835 w 7467600"/>
              <a:gd name="connsiteY447" fmla="*/ 5187853 h 6858000"/>
              <a:gd name="connsiteX448" fmla="*/ 2257167 w 7467600"/>
              <a:gd name="connsiteY448" fmla="*/ 5462123 h 6858000"/>
              <a:gd name="connsiteX449" fmla="*/ 2261598 w 7467600"/>
              <a:gd name="connsiteY449" fmla="*/ 5467998 h 6858000"/>
              <a:gd name="connsiteX450" fmla="*/ 2437177 w 7467600"/>
              <a:gd name="connsiteY450" fmla="*/ 5479608 h 6858000"/>
              <a:gd name="connsiteX451" fmla="*/ 2445247 w 7467600"/>
              <a:gd name="connsiteY451" fmla="*/ 5483476 h 6858000"/>
              <a:gd name="connsiteX452" fmla="*/ 2743626 w 7467600"/>
              <a:gd name="connsiteY452" fmla="*/ 5304819 h 6858000"/>
              <a:gd name="connsiteX453" fmla="*/ 3048102 w 7467600"/>
              <a:gd name="connsiteY453" fmla="*/ 5150595 h 6858000"/>
              <a:gd name="connsiteX454" fmla="*/ 1799414 w 7467600"/>
              <a:gd name="connsiteY454" fmla="*/ 4694732 h 6858000"/>
              <a:gd name="connsiteX455" fmla="*/ 1771735 w 7467600"/>
              <a:gd name="connsiteY455" fmla="*/ 4619929 h 6858000"/>
              <a:gd name="connsiteX456" fmla="*/ 3104273 w 7467600"/>
              <a:gd name="connsiteY456" fmla="*/ 5076159 h 6858000"/>
              <a:gd name="connsiteX457" fmla="*/ 3113245 w 7467600"/>
              <a:gd name="connsiteY457" fmla="*/ 5090705 h 6858000"/>
              <a:gd name="connsiteX458" fmla="*/ 3126294 w 7467600"/>
              <a:gd name="connsiteY458" fmla="*/ 5114400 h 6858000"/>
              <a:gd name="connsiteX459" fmla="*/ 3937433 w 7467600"/>
              <a:gd name="connsiteY459" fmla="*/ 4830473 h 6858000"/>
              <a:gd name="connsiteX460" fmla="*/ 3590475 w 7467600"/>
              <a:gd name="connsiteY460" fmla="*/ 4597974 h 6858000"/>
              <a:gd name="connsiteX461" fmla="*/ 3100264 w 7467600"/>
              <a:gd name="connsiteY461" fmla="*/ 4579845 h 6858000"/>
              <a:gd name="connsiteX462" fmla="*/ 2183576 w 7467600"/>
              <a:gd name="connsiteY462" fmla="*/ 4227150 h 6858000"/>
              <a:gd name="connsiteX463" fmla="*/ 2151029 w 7467600"/>
              <a:gd name="connsiteY463" fmla="*/ 4146947 h 6858000"/>
              <a:gd name="connsiteX464" fmla="*/ 3563434 w 7467600"/>
              <a:gd name="connsiteY464" fmla="*/ 4469115 h 6858000"/>
              <a:gd name="connsiteX465" fmla="*/ 3177952 w 7467600"/>
              <a:gd name="connsiteY465" fmla="*/ 3657386 h 6858000"/>
              <a:gd name="connsiteX466" fmla="*/ 3189263 w 7467600"/>
              <a:gd name="connsiteY466" fmla="*/ 3625726 h 6858000"/>
              <a:gd name="connsiteX467" fmla="*/ 3560912 w 7467600"/>
              <a:gd name="connsiteY467" fmla="*/ 4079863 h 6858000"/>
              <a:gd name="connsiteX468" fmla="*/ 3626636 w 7467600"/>
              <a:gd name="connsiteY468" fmla="*/ 4512230 h 6858000"/>
              <a:gd name="connsiteX469" fmla="*/ 3653088 w 7467600"/>
              <a:gd name="connsiteY469" fmla="*/ 4521417 h 6858000"/>
              <a:gd name="connsiteX470" fmla="*/ 3988128 w 7467600"/>
              <a:gd name="connsiteY470" fmla="*/ 4817267 h 6858000"/>
              <a:gd name="connsiteX471" fmla="*/ 4830582 w 7467600"/>
              <a:gd name="connsiteY471" fmla="*/ 4676000 h 6858000"/>
              <a:gd name="connsiteX472" fmla="*/ 4830100 w 7467600"/>
              <a:gd name="connsiteY472" fmla="*/ 4675554 h 6858000"/>
              <a:gd name="connsiteX473" fmla="*/ 4036318 w 7467600"/>
              <a:gd name="connsiteY473" fmla="*/ 4147013 h 6858000"/>
              <a:gd name="connsiteX474" fmla="*/ 3432098 w 7467600"/>
              <a:gd name="connsiteY474" fmla="*/ 3537312 h 6858000"/>
              <a:gd name="connsiteX475" fmla="*/ 3446761 w 7467600"/>
              <a:gd name="connsiteY475" fmla="*/ 3461278 h 6858000"/>
              <a:gd name="connsiteX476" fmla="*/ 4419733 w 7467600"/>
              <a:gd name="connsiteY476" fmla="*/ 3963555 h 6858000"/>
              <a:gd name="connsiteX477" fmla="*/ 4781371 w 7467600"/>
              <a:gd name="connsiteY477" fmla="*/ 4458604 h 6858000"/>
              <a:gd name="connsiteX478" fmla="*/ 4780440 w 7467600"/>
              <a:gd name="connsiteY478" fmla="*/ 4470290 h 6858000"/>
              <a:gd name="connsiteX479" fmla="*/ 4898954 w 7467600"/>
              <a:gd name="connsiteY479" fmla="*/ 4662092 h 6858000"/>
              <a:gd name="connsiteX480" fmla="*/ 4900699 w 7467600"/>
              <a:gd name="connsiteY480" fmla="*/ 4670867 h 6858000"/>
              <a:gd name="connsiteX481" fmla="*/ 5714511 w 7467600"/>
              <a:gd name="connsiteY481" fmla="*/ 4663483 h 6858000"/>
              <a:gd name="connsiteX482" fmla="*/ 5464793 w 7467600"/>
              <a:gd name="connsiteY482" fmla="*/ 4393556 h 6858000"/>
              <a:gd name="connsiteX483" fmla="*/ 5461897 w 7467600"/>
              <a:gd name="connsiteY483" fmla="*/ 4390879 h 6858000"/>
              <a:gd name="connsiteX484" fmla="*/ 4294126 w 7467600"/>
              <a:gd name="connsiteY484" fmla="*/ 3303048 h 6858000"/>
              <a:gd name="connsiteX485" fmla="*/ 4305321 w 7467600"/>
              <a:gd name="connsiteY485" fmla="*/ 3256953 h 6858000"/>
              <a:gd name="connsiteX486" fmla="*/ 4949299 w 7467600"/>
              <a:gd name="connsiteY486" fmla="*/ 3766336 h 6858000"/>
              <a:gd name="connsiteX487" fmla="*/ 5291452 w 7467600"/>
              <a:gd name="connsiteY487" fmla="*/ 4076801 h 6858000"/>
              <a:gd name="connsiteX488" fmla="*/ 5434998 w 7467600"/>
              <a:gd name="connsiteY488" fmla="*/ 4254100 h 6858000"/>
              <a:gd name="connsiteX489" fmla="*/ 5351015 w 7467600"/>
              <a:gd name="connsiteY489" fmla="*/ 3760989 h 6858000"/>
              <a:gd name="connsiteX490" fmla="*/ 5413780 w 7467600"/>
              <a:gd name="connsiteY490" fmla="*/ 2966265 h 6858000"/>
              <a:gd name="connsiteX491" fmla="*/ 5425627 w 7467600"/>
              <a:gd name="connsiteY491" fmla="*/ 2954192 h 6858000"/>
              <a:gd name="connsiteX492" fmla="*/ 6604735 w 7467600"/>
              <a:gd name="connsiteY492" fmla="*/ 2041381 h 6858000"/>
              <a:gd name="connsiteX493" fmla="*/ 7204487 w 7467600"/>
              <a:gd name="connsiteY493" fmla="*/ 2742112 h 6858000"/>
              <a:gd name="connsiteX494" fmla="*/ 7131592 w 7467600"/>
              <a:gd name="connsiteY494" fmla="*/ 2672096 h 6858000"/>
              <a:gd name="connsiteX495" fmla="*/ 6996344 w 7467600"/>
              <a:gd name="connsiteY495" fmla="*/ 2518310 h 6858000"/>
              <a:gd name="connsiteX496" fmla="*/ 6735495 w 7467600"/>
              <a:gd name="connsiteY496" fmla="*/ 2196890 h 6858000"/>
              <a:gd name="connsiteX497" fmla="*/ 6721901 w 7467600"/>
              <a:gd name="connsiteY497" fmla="*/ 2179274 h 6858000"/>
              <a:gd name="connsiteX498" fmla="*/ 6604735 w 7467600"/>
              <a:gd name="connsiteY498" fmla="*/ 2041381 h 6858000"/>
              <a:gd name="connsiteX499" fmla="*/ 6591670 w 7467600"/>
              <a:gd name="connsiteY499" fmla="*/ 1988277 h 6858000"/>
              <a:gd name="connsiteX500" fmla="*/ 6747349 w 7467600"/>
              <a:gd name="connsiteY500" fmla="*/ 2160069 h 6858000"/>
              <a:gd name="connsiteX501" fmla="*/ 6760943 w 7467600"/>
              <a:gd name="connsiteY501" fmla="*/ 2177686 h 6858000"/>
              <a:gd name="connsiteX502" fmla="*/ 7021065 w 7467600"/>
              <a:gd name="connsiteY502" fmla="*/ 2498102 h 6858000"/>
              <a:gd name="connsiteX503" fmla="*/ 7155223 w 7467600"/>
              <a:gd name="connsiteY503" fmla="*/ 2650386 h 6858000"/>
              <a:gd name="connsiteX504" fmla="*/ 7203167 w 7467600"/>
              <a:gd name="connsiteY504" fmla="*/ 2697288 h 6858000"/>
              <a:gd name="connsiteX505" fmla="*/ 6937703 w 7467600"/>
              <a:gd name="connsiteY505" fmla="*/ 2321981 h 6858000"/>
              <a:gd name="connsiteX506" fmla="*/ 6591670 w 7467600"/>
              <a:gd name="connsiteY506" fmla="*/ 1988277 h 6858000"/>
              <a:gd name="connsiteX507" fmla="*/ 5798671 w 7467600"/>
              <a:gd name="connsiteY507" fmla="*/ 1981601 h 6858000"/>
              <a:gd name="connsiteX508" fmla="*/ 5754709 w 7467600"/>
              <a:gd name="connsiteY508" fmla="*/ 2071454 h 6858000"/>
              <a:gd name="connsiteX509" fmla="*/ 5763044 w 7467600"/>
              <a:gd name="connsiteY509" fmla="*/ 2842206 h 6858000"/>
              <a:gd name="connsiteX510" fmla="*/ 5764974 w 7467600"/>
              <a:gd name="connsiteY510" fmla="*/ 2799609 h 6858000"/>
              <a:gd name="connsiteX511" fmla="*/ 5767665 w 7467600"/>
              <a:gd name="connsiteY511" fmla="*/ 2666409 h 6858000"/>
              <a:gd name="connsiteX512" fmla="*/ 5763055 w 7467600"/>
              <a:gd name="connsiteY512" fmla="*/ 2579705 h 6858000"/>
              <a:gd name="connsiteX513" fmla="*/ 5758079 w 7467600"/>
              <a:gd name="connsiteY513" fmla="*/ 2492508 h 6858000"/>
              <a:gd name="connsiteX514" fmla="*/ 5779325 w 7467600"/>
              <a:gd name="connsiteY514" fmla="*/ 2197069 h 6858000"/>
              <a:gd name="connsiteX515" fmla="*/ 5798671 w 7467600"/>
              <a:gd name="connsiteY515" fmla="*/ 1981601 h 6858000"/>
              <a:gd name="connsiteX516" fmla="*/ 5829202 w 7467600"/>
              <a:gd name="connsiteY516" fmla="*/ 1971679 h 6858000"/>
              <a:gd name="connsiteX517" fmla="*/ 5809558 w 7467600"/>
              <a:gd name="connsiteY517" fmla="*/ 2198043 h 6858000"/>
              <a:gd name="connsiteX518" fmla="*/ 5788653 w 7467600"/>
              <a:gd name="connsiteY518" fmla="*/ 2489430 h 6858000"/>
              <a:gd name="connsiteX519" fmla="*/ 5793439 w 7467600"/>
              <a:gd name="connsiteY519" fmla="*/ 2575235 h 6858000"/>
              <a:gd name="connsiteX520" fmla="*/ 5796837 w 7467600"/>
              <a:gd name="connsiteY520" fmla="*/ 2637633 h 6858000"/>
              <a:gd name="connsiteX521" fmla="*/ 5818614 w 7467600"/>
              <a:gd name="connsiteY521" fmla="*/ 2473055 h 6858000"/>
              <a:gd name="connsiteX522" fmla="*/ 5829202 w 7467600"/>
              <a:gd name="connsiteY522" fmla="*/ 1971679 h 6858000"/>
              <a:gd name="connsiteX523" fmla="*/ 5911389 w 7467600"/>
              <a:gd name="connsiteY523" fmla="*/ 1898371 h 6858000"/>
              <a:gd name="connsiteX524" fmla="*/ 6237627 w 7467600"/>
              <a:gd name="connsiteY524" fmla="*/ 2231921 h 6858000"/>
              <a:gd name="connsiteX525" fmla="*/ 5911389 w 7467600"/>
              <a:gd name="connsiteY525" fmla="*/ 1898371 h 6858000"/>
              <a:gd name="connsiteX526" fmla="*/ 6944437 w 7467600"/>
              <a:gd name="connsiteY526" fmla="*/ 1575402 h 6858000"/>
              <a:gd name="connsiteX527" fmla="*/ 6304730 w 7467600"/>
              <a:gd name="connsiteY527" fmla="*/ 1766654 h 6858000"/>
              <a:gd name="connsiteX528" fmla="*/ 6944437 w 7467600"/>
              <a:gd name="connsiteY528" fmla="*/ 1575402 h 6858000"/>
              <a:gd name="connsiteX529" fmla="*/ 7019523 w 7467600"/>
              <a:gd name="connsiteY529" fmla="*/ 1519450 h 6858000"/>
              <a:gd name="connsiteX530" fmla="*/ 6298091 w 7467600"/>
              <a:gd name="connsiteY530" fmla="*/ 1737122 h 6858000"/>
              <a:gd name="connsiteX531" fmla="*/ 7019523 w 7467600"/>
              <a:gd name="connsiteY531" fmla="*/ 1519450 h 6858000"/>
              <a:gd name="connsiteX532" fmla="*/ 2399523 w 7467600"/>
              <a:gd name="connsiteY532" fmla="*/ 1428234 h 6858000"/>
              <a:gd name="connsiteX533" fmla="*/ 2224982 w 7467600"/>
              <a:gd name="connsiteY533" fmla="*/ 1826201 h 6858000"/>
              <a:gd name="connsiteX534" fmla="*/ 2096099 w 7467600"/>
              <a:gd name="connsiteY534" fmla="*/ 2345900 h 6858000"/>
              <a:gd name="connsiteX535" fmla="*/ 2283317 w 7467600"/>
              <a:gd name="connsiteY535" fmla="*/ 1796925 h 6858000"/>
              <a:gd name="connsiteX536" fmla="*/ 2399523 w 7467600"/>
              <a:gd name="connsiteY536" fmla="*/ 1428234 h 6858000"/>
              <a:gd name="connsiteX537" fmla="*/ 2448558 w 7467600"/>
              <a:gd name="connsiteY537" fmla="*/ 1373435 h 6858000"/>
              <a:gd name="connsiteX538" fmla="*/ 2312521 w 7467600"/>
              <a:gd name="connsiteY538" fmla="*/ 1806140 h 6858000"/>
              <a:gd name="connsiteX539" fmla="*/ 2127533 w 7467600"/>
              <a:gd name="connsiteY539" fmla="*/ 2348380 h 6858000"/>
              <a:gd name="connsiteX540" fmla="*/ 2358080 w 7467600"/>
              <a:gd name="connsiteY540" fmla="*/ 1866134 h 6858000"/>
              <a:gd name="connsiteX541" fmla="*/ 2407436 w 7467600"/>
              <a:gd name="connsiteY541" fmla="*/ 1651070 h 6858000"/>
              <a:gd name="connsiteX542" fmla="*/ 2448558 w 7467600"/>
              <a:gd name="connsiteY542" fmla="*/ 1373435 h 6858000"/>
              <a:gd name="connsiteX543" fmla="*/ 278707 w 7467600"/>
              <a:gd name="connsiteY543" fmla="*/ 1352270 h 6858000"/>
              <a:gd name="connsiteX544" fmla="*/ 321570 w 7467600"/>
              <a:gd name="connsiteY544" fmla="*/ 1861610 h 6858000"/>
              <a:gd name="connsiteX545" fmla="*/ 294281 w 7467600"/>
              <a:gd name="connsiteY545" fmla="*/ 1440658 h 6858000"/>
              <a:gd name="connsiteX546" fmla="*/ 278707 w 7467600"/>
              <a:gd name="connsiteY546" fmla="*/ 1352270 h 6858000"/>
              <a:gd name="connsiteX547" fmla="*/ 1423821 w 7467600"/>
              <a:gd name="connsiteY547" fmla="*/ 1351958 h 6858000"/>
              <a:gd name="connsiteX548" fmla="*/ 1638521 w 7467600"/>
              <a:gd name="connsiteY548" fmla="*/ 1908470 h 6858000"/>
              <a:gd name="connsiteX549" fmla="*/ 1754199 w 7467600"/>
              <a:gd name="connsiteY549" fmla="*/ 2149284 h 6858000"/>
              <a:gd name="connsiteX550" fmla="*/ 1908359 w 7467600"/>
              <a:gd name="connsiteY550" fmla="*/ 2364988 h 6858000"/>
              <a:gd name="connsiteX551" fmla="*/ 1647661 w 7467600"/>
              <a:gd name="connsiteY551" fmla="*/ 1825945 h 6858000"/>
              <a:gd name="connsiteX552" fmla="*/ 1423821 w 7467600"/>
              <a:gd name="connsiteY552" fmla="*/ 1351958 h 6858000"/>
              <a:gd name="connsiteX553" fmla="*/ 1431890 w 7467600"/>
              <a:gd name="connsiteY553" fmla="*/ 1306475 h 6858000"/>
              <a:gd name="connsiteX554" fmla="*/ 1507597 w 7467600"/>
              <a:gd name="connsiteY554" fmla="*/ 1446132 h 6858000"/>
              <a:gd name="connsiteX555" fmla="*/ 1674586 w 7467600"/>
              <a:gd name="connsiteY555" fmla="*/ 1813832 h 6858000"/>
              <a:gd name="connsiteX556" fmla="*/ 1815950 w 7467600"/>
              <a:gd name="connsiteY556" fmla="*/ 2128564 h 6858000"/>
              <a:gd name="connsiteX557" fmla="*/ 1984242 w 7467600"/>
              <a:gd name="connsiteY557" fmla="*/ 2430829 h 6858000"/>
              <a:gd name="connsiteX558" fmla="*/ 2014023 w 7467600"/>
              <a:gd name="connsiteY558" fmla="*/ 2450995 h 6858000"/>
              <a:gd name="connsiteX559" fmla="*/ 1747337 w 7467600"/>
              <a:gd name="connsiteY559" fmla="*/ 1855264 h 6858000"/>
              <a:gd name="connsiteX560" fmla="*/ 1533749 w 7467600"/>
              <a:gd name="connsiteY560" fmla="*/ 1478656 h 6858000"/>
              <a:gd name="connsiteX561" fmla="*/ 1431890 w 7467600"/>
              <a:gd name="connsiteY561" fmla="*/ 1306475 h 6858000"/>
              <a:gd name="connsiteX562" fmla="*/ 5052692 w 7467600"/>
              <a:gd name="connsiteY562" fmla="*/ 1292994 h 6858000"/>
              <a:gd name="connsiteX563" fmla="*/ 5200661 w 7467600"/>
              <a:gd name="connsiteY563" fmla="*/ 1635186 h 6858000"/>
              <a:gd name="connsiteX564" fmla="*/ 5297138 w 7467600"/>
              <a:gd name="connsiteY564" fmla="*/ 1906351 h 6858000"/>
              <a:gd name="connsiteX565" fmla="*/ 5052692 w 7467600"/>
              <a:gd name="connsiteY565" fmla="*/ 1292994 h 6858000"/>
              <a:gd name="connsiteX566" fmla="*/ 5009948 w 7467600"/>
              <a:gd name="connsiteY566" fmla="*/ 1273619 h 6858000"/>
              <a:gd name="connsiteX567" fmla="*/ 5121777 w 7467600"/>
              <a:gd name="connsiteY567" fmla="*/ 1654213 h 6858000"/>
              <a:gd name="connsiteX568" fmla="*/ 5293545 w 7467600"/>
              <a:gd name="connsiteY568" fmla="*/ 2072247 h 6858000"/>
              <a:gd name="connsiteX569" fmla="*/ 5294042 w 7467600"/>
              <a:gd name="connsiteY569" fmla="*/ 2065019 h 6858000"/>
              <a:gd name="connsiteX570" fmla="*/ 5171936 w 7467600"/>
              <a:gd name="connsiteY570" fmla="*/ 1647613 h 6858000"/>
              <a:gd name="connsiteX571" fmla="*/ 5009948 w 7467600"/>
              <a:gd name="connsiteY571" fmla="*/ 1273619 h 6858000"/>
              <a:gd name="connsiteX572" fmla="*/ 655236 w 7467600"/>
              <a:gd name="connsiteY572" fmla="*/ 1268632 h 6858000"/>
              <a:gd name="connsiteX573" fmla="*/ 839521 w 7467600"/>
              <a:gd name="connsiteY573" fmla="*/ 1685315 h 6858000"/>
              <a:gd name="connsiteX574" fmla="*/ 1109416 w 7467600"/>
              <a:gd name="connsiteY574" fmla="*/ 2061663 h 6858000"/>
              <a:gd name="connsiteX575" fmla="*/ 1298300 w 7467600"/>
              <a:gd name="connsiteY575" fmla="*/ 2247742 h 6858000"/>
              <a:gd name="connsiteX576" fmla="*/ 1125871 w 7467600"/>
              <a:gd name="connsiteY576" fmla="*/ 1989513 h 6858000"/>
              <a:gd name="connsiteX577" fmla="*/ 981574 w 7467600"/>
              <a:gd name="connsiteY577" fmla="*/ 1783157 h 6858000"/>
              <a:gd name="connsiteX578" fmla="*/ 922198 w 7467600"/>
              <a:gd name="connsiteY578" fmla="*/ 1677437 h 6858000"/>
              <a:gd name="connsiteX579" fmla="*/ 869293 w 7467600"/>
              <a:gd name="connsiteY579" fmla="*/ 1583214 h 6858000"/>
              <a:gd name="connsiteX580" fmla="*/ 751431 w 7467600"/>
              <a:gd name="connsiteY580" fmla="*/ 1405731 h 6858000"/>
              <a:gd name="connsiteX581" fmla="*/ 655236 w 7467600"/>
              <a:gd name="connsiteY581" fmla="*/ 1268632 h 6858000"/>
              <a:gd name="connsiteX582" fmla="*/ 6516292 w 7467600"/>
              <a:gd name="connsiteY582" fmla="*/ 1263064 h 6858000"/>
              <a:gd name="connsiteX583" fmla="*/ 5736320 w 7467600"/>
              <a:gd name="connsiteY583" fmla="*/ 1501803 h 6858000"/>
              <a:gd name="connsiteX584" fmla="*/ 6516292 w 7467600"/>
              <a:gd name="connsiteY584" fmla="*/ 1263064 h 6858000"/>
              <a:gd name="connsiteX585" fmla="*/ 291466 w 7467600"/>
              <a:gd name="connsiteY585" fmla="*/ 1250369 h 6858000"/>
              <a:gd name="connsiteX586" fmla="*/ 323180 w 7467600"/>
              <a:gd name="connsiteY586" fmla="*/ 1435283 h 6858000"/>
              <a:gd name="connsiteX587" fmla="*/ 349381 w 7467600"/>
              <a:gd name="connsiteY587" fmla="*/ 1875041 h 6858000"/>
              <a:gd name="connsiteX588" fmla="*/ 374363 w 7467600"/>
              <a:gd name="connsiteY588" fmla="*/ 1506494 h 6858000"/>
              <a:gd name="connsiteX589" fmla="*/ 302168 w 7467600"/>
              <a:gd name="connsiteY589" fmla="*/ 1274495 h 6858000"/>
              <a:gd name="connsiteX590" fmla="*/ 291466 w 7467600"/>
              <a:gd name="connsiteY590" fmla="*/ 1250369 h 6858000"/>
              <a:gd name="connsiteX591" fmla="*/ 678222 w 7467600"/>
              <a:gd name="connsiteY591" fmla="*/ 1248670 h 6858000"/>
              <a:gd name="connsiteX592" fmla="*/ 775536 w 7467600"/>
              <a:gd name="connsiteY592" fmla="*/ 1388015 h 6858000"/>
              <a:gd name="connsiteX593" fmla="*/ 894529 w 7467600"/>
              <a:gd name="connsiteY593" fmla="*/ 1567739 h 6858000"/>
              <a:gd name="connsiteX594" fmla="*/ 948000 w 7467600"/>
              <a:gd name="connsiteY594" fmla="*/ 1663088 h 6858000"/>
              <a:gd name="connsiteX595" fmla="*/ 1006812 w 7467600"/>
              <a:gd name="connsiteY595" fmla="*/ 1767683 h 6858000"/>
              <a:gd name="connsiteX596" fmla="*/ 1149133 w 7467600"/>
              <a:gd name="connsiteY596" fmla="*/ 1971513 h 6858000"/>
              <a:gd name="connsiteX597" fmla="*/ 1333952 w 7467600"/>
              <a:gd name="connsiteY597" fmla="*/ 2251620 h 6858000"/>
              <a:gd name="connsiteX598" fmla="*/ 1337329 w 7467600"/>
              <a:gd name="connsiteY598" fmla="*/ 2258350 h 6858000"/>
              <a:gd name="connsiteX599" fmla="*/ 1014726 w 7467600"/>
              <a:gd name="connsiteY599" fmla="*/ 1615556 h 6858000"/>
              <a:gd name="connsiteX600" fmla="*/ 678222 w 7467600"/>
              <a:gd name="connsiteY600" fmla="*/ 1248670 h 6858000"/>
              <a:gd name="connsiteX601" fmla="*/ 6691602 w 7467600"/>
              <a:gd name="connsiteY601" fmla="*/ 1140573 h 6858000"/>
              <a:gd name="connsiteX602" fmla="*/ 6571100 w 7467600"/>
              <a:gd name="connsiteY602" fmla="*/ 1183662 h 6858000"/>
              <a:gd name="connsiteX603" fmla="*/ 6241687 w 7467600"/>
              <a:gd name="connsiteY603" fmla="*/ 1257600 h 6858000"/>
              <a:gd name="connsiteX604" fmla="*/ 5693009 w 7467600"/>
              <a:gd name="connsiteY604" fmla="*/ 1478256 h 6858000"/>
              <a:gd name="connsiteX605" fmla="*/ 6548420 w 7467600"/>
              <a:gd name="connsiteY605" fmla="*/ 1214599 h 6858000"/>
              <a:gd name="connsiteX606" fmla="*/ 6605473 w 7467600"/>
              <a:gd name="connsiteY606" fmla="*/ 1184686 h 6858000"/>
              <a:gd name="connsiteX607" fmla="*/ 6691602 w 7467600"/>
              <a:gd name="connsiteY607" fmla="*/ 1140573 h 6858000"/>
              <a:gd name="connsiteX608" fmla="*/ 4002475 w 7467600"/>
              <a:gd name="connsiteY608" fmla="*/ 1037802 h 6858000"/>
              <a:gd name="connsiteX609" fmla="*/ 4000324 w 7467600"/>
              <a:gd name="connsiteY609" fmla="*/ 1039362 h 6858000"/>
              <a:gd name="connsiteX610" fmla="*/ 4002862 w 7467600"/>
              <a:gd name="connsiteY610" fmla="*/ 1042866 h 6858000"/>
              <a:gd name="connsiteX611" fmla="*/ 4002475 w 7467600"/>
              <a:gd name="connsiteY611" fmla="*/ 1037802 h 6858000"/>
              <a:gd name="connsiteX612" fmla="*/ 506322 w 7467600"/>
              <a:gd name="connsiteY612" fmla="*/ 1020997 h 6858000"/>
              <a:gd name="connsiteX613" fmla="*/ 533068 w 7467600"/>
              <a:gd name="connsiteY613" fmla="*/ 1029409 h 6858000"/>
              <a:gd name="connsiteX614" fmla="*/ 1232525 w 7467600"/>
              <a:gd name="connsiteY614" fmla="*/ 1804675 h 6858000"/>
              <a:gd name="connsiteX615" fmla="*/ 1388858 w 7467600"/>
              <a:gd name="connsiteY615" fmla="*/ 2368011 h 6858000"/>
              <a:gd name="connsiteX616" fmla="*/ 1384098 w 7467600"/>
              <a:gd name="connsiteY616" fmla="*/ 2378125 h 6858000"/>
              <a:gd name="connsiteX617" fmla="*/ 1425393 w 7467600"/>
              <a:gd name="connsiteY617" fmla="*/ 2589124 h 6858000"/>
              <a:gd name="connsiteX618" fmla="*/ 1424001 w 7467600"/>
              <a:gd name="connsiteY618" fmla="*/ 2597541 h 6858000"/>
              <a:gd name="connsiteX619" fmla="*/ 2152729 w 7467600"/>
              <a:gd name="connsiteY619" fmla="*/ 2864487 h 6858000"/>
              <a:gd name="connsiteX620" fmla="*/ 2020609 w 7467600"/>
              <a:gd name="connsiteY620" fmla="*/ 2539671 h 6858000"/>
              <a:gd name="connsiteX621" fmla="*/ 2018920 w 7467600"/>
              <a:gd name="connsiteY621" fmla="*/ 2536309 h 6858000"/>
              <a:gd name="connsiteX622" fmla="*/ 1342441 w 7467600"/>
              <a:gd name="connsiteY622" fmla="*/ 1173017 h 6858000"/>
              <a:gd name="connsiteX623" fmla="*/ 1367925 w 7467600"/>
              <a:gd name="connsiteY623" fmla="*/ 1135648 h 6858000"/>
              <a:gd name="connsiteX624" fmla="*/ 1771401 w 7467600"/>
              <a:gd name="connsiteY624" fmla="*/ 1806673 h 6858000"/>
              <a:gd name="connsiteX625" fmla="*/ 1972385 w 7467600"/>
              <a:gd name="connsiteY625" fmla="*/ 2198735 h 6858000"/>
              <a:gd name="connsiteX626" fmla="*/ 2040892 w 7467600"/>
              <a:gd name="connsiteY626" fmla="*/ 2405205 h 6858000"/>
              <a:gd name="connsiteX627" fmla="*/ 2131689 w 7467600"/>
              <a:gd name="connsiteY627" fmla="*/ 1936926 h 6858000"/>
              <a:gd name="connsiteX628" fmla="*/ 2454820 w 7467600"/>
              <a:gd name="connsiteY628" fmla="*/ 1248808 h 6858000"/>
              <a:gd name="connsiteX629" fmla="*/ 2492512 w 7467600"/>
              <a:gd name="connsiteY629" fmla="*/ 1302920 h 6858000"/>
              <a:gd name="connsiteX630" fmla="*/ 2081216 w 7467600"/>
              <a:gd name="connsiteY630" fmla="*/ 2527513 h 6858000"/>
              <a:gd name="connsiteX631" fmla="*/ 2081211 w 7467600"/>
              <a:gd name="connsiteY631" fmla="*/ 2528916 h 6858000"/>
              <a:gd name="connsiteX632" fmla="*/ 2199067 w 7467600"/>
              <a:gd name="connsiteY632" fmla="*/ 2884061 h 6858000"/>
              <a:gd name="connsiteX633" fmla="*/ 3192586 w 7467600"/>
              <a:gd name="connsiteY633" fmla="*/ 3411496 h 6858000"/>
              <a:gd name="connsiteX634" fmla="*/ 3182620 w 7467600"/>
              <a:gd name="connsiteY634" fmla="*/ 3483279 h 6858000"/>
              <a:gd name="connsiteX635" fmla="*/ 2435119 w 7467600"/>
              <a:gd name="connsiteY635" fmla="*/ 3080173 h 6858000"/>
              <a:gd name="connsiteX636" fmla="*/ 2410152 w 7467600"/>
              <a:gd name="connsiteY636" fmla="*/ 3063751 h 6858000"/>
              <a:gd name="connsiteX637" fmla="*/ 2408099 w 7467600"/>
              <a:gd name="connsiteY637" fmla="*/ 3064403 h 6858000"/>
              <a:gd name="connsiteX638" fmla="*/ 2407218 w 7467600"/>
              <a:gd name="connsiteY638" fmla="*/ 3070324 h 6858000"/>
              <a:gd name="connsiteX639" fmla="*/ 2380138 w 7467600"/>
              <a:gd name="connsiteY639" fmla="*/ 3099341 h 6858000"/>
              <a:gd name="connsiteX640" fmla="*/ 1765923 w 7467600"/>
              <a:gd name="connsiteY640" fmla="*/ 3581043 h 6858000"/>
              <a:gd name="connsiteX641" fmla="*/ 1702258 w 7467600"/>
              <a:gd name="connsiteY641" fmla="*/ 3612286 h 6858000"/>
              <a:gd name="connsiteX642" fmla="*/ 1538370 w 7467600"/>
              <a:gd name="connsiteY642" fmla="*/ 3811804 h 6858000"/>
              <a:gd name="connsiteX643" fmla="*/ 542867 w 7467600"/>
              <a:gd name="connsiteY643" fmla="*/ 4944092 h 6858000"/>
              <a:gd name="connsiteX644" fmla="*/ 515800 w 7467600"/>
              <a:gd name="connsiteY644" fmla="*/ 4862180 h 6858000"/>
              <a:gd name="connsiteX645" fmla="*/ 909145 w 7467600"/>
              <a:gd name="connsiteY645" fmla="*/ 4199225 h 6858000"/>
              <a:gd name="connsiteX646" fmla="*/ 1214067 w 7467600"/>
              <a:gd name="connsiteY646" fmla="*/ 3908561 h 6858000"/>
              <a:gd name="connsiteX647" fmla="*/ 640967 w 7467600"/>
              <a:gd name="connsiteY647" fmla="*/ 4105601 h 6858000"/>
              <a:gd name="connsiteX648" fmla="*/ 112563 w 7467600"/>
              <a:gd name="connsiteY648" fmla="*/ 4396952 h 6858000"/>
              <a:gd name="connsiteX649" fmla="*/ 0 w 7467600"/>
              <a:gd name="connsiteY649" fmla="*/ 4466006 h 6858000"/>
              <a:gd name="connsiteX650" fmla="*/ 0 w 7467600"/>
              <a:gd name="connsiteY650" fmla="*/ 4233763 h 6858000"/>
              <a:gd name="connsiteX651" fmla="*/ 36881 w 7467600"/>
              <a:gd name="connsiteY651" fmla="*/ 4200118 h 6858000"/>
              <a:gd name="connsiteX652" fmla="*/ 910534 w 7467600"/>
              <a:gd name="connsiteY652" fmla="*/ 3629753 h 6858000"/>
              <a:gd name="connsiteX653" fmla="*/ 1578717 w 7467600"/>
              <a:gd name="connsiteY653" fmla="*/ 3575982 h 6858000"/>
              <a:gd name="connsiteX654" fmla="*/ 2338780 w 7467600"/>
              <a:gd name="connsiteY654" fmla="*/ 3033725 h 6858000"/>
              <a:gd name="connsiteX655" fmla="*/ 1807991 w 7467600"/>
              <a:gd name="connsiteY655" fmla="*/ 2807184 h 6858000"/>
              <a:gd name="connsiteX656" fmla="*/ 1416358 w 7467600"/>
              <a:gd name="connsiteY656" fmla="*/ 3112571 h 6858000"/>
              <a:gd name="connsiteX657" fmla="*/ 939066 w 7467600"/>
              <a:gd name="connsiteY657" fmla="*/ 3378798 h 6858000"/>
              <a:gd name="connsiteX658" fmla="*/ 115099 w 7467600"/>
              <a:gd name="connsiteY658" fmla="*/ 3607650 h 6858000"/>
              <a:gd name="connsiteX659" fmla="*/ 97284 w 7467600"/>
              <a:gd name="connsiteY659" fmla="*/ 3520393 h 6858000"/>
              <a:gd name="connsiteX660" fmla="*/ 922050 w 7467600"/>
              <a:gd name="connsiteY660" fmla="*/ 3074867 h 6858000"/>
              <a:gd name="connsiteX661" fmla="*/ 1405265 w 7467600"/>
              <a:gd name="connsiteY661" fmla="*/ 3016319 h 6858000"/>
              <a:gd name="connsiteX662" fmla="*/ 1407512 w 7467600"/>
              <a:gd name="connsiteY662" fmla="*/ 3018001 h 6858000"/>
              <a:gd name="connsiteX663" fmla="*/ 1726266 w 7467600"/>
              <a:gd name="connsiteY663" fmla="*/ 2777274 h 6858000"/>
              <a:gd name="connsiteX664" fmla="*/ 625390 w 7467600"/>
              <a:gd name="connsiteY664" fmla="*/ 2514541 h 6858000"/>
              <a:gd name="connsiteX665" fmla="*/ 619799 w 7467600"/>
              <a:gd name="connsiteY665" fmla="*/ 2527180 h 6858000"/>
              <a:gd name="connsiteX666" fmla="*/ 310030 w 7467600"/>
              <a:gd name="connsiteY666" fmla="*/ 2771818 h 6858000"/>
              <a:gd name="connsiteX667" fmla="*/ 173877 w 7467600"/>
              <a:gd name="connsiteY667" fmla="*/ 2937056 h 6858000"/>
              <a:gd name="connsiteX668" fmla="*/ 77889 w 7467600"/>
              <a:gd name="connsiteY668" fmla="*/ 3138440 h 6858000"/>
              <a:gd name="connsiteX669" fmla="*/ 0 w 7467600"/>
              <a:gd name="connsiteY669" fmla="*/ 3271395 h 6858000"/>
              <a:gd name="connsiteX670" fmla="*/ 0 w 7467600"/>
              <a:gd name="connsiteY670" fmla="*/ 3153002 h 6858000"/>
              <a:gd name="connsiteX671" fmla="*/ 2386 w 7467600"/>
              <a:gd name="connsiteY671" fmla="*/ 3149203 h 6858000"/>
              <a:gd name="connsiteX672" fmla="*/ 89753 w 7467600"/>
              <a:gd name="connsiteY672" fmla="*/ 2987702 h 6858000"/>
              <a:gd name="connsiteX673" fmla="*/ 76869 w 7467600"/>
              <a:gd name="connsiteY673" fmla="*/ 3005404 h 6858000"/>
              <a:gd name="connsiteX674" fmla="*/ 32049 w 7467600"/>
              <a:gd name="connsiteY674" fmla="*/ 3065814 h 6858000"/>
              <a:gd name="connsiteX675" fmla="*/ 0 w 7467600"/>
              <a:gd name="connsiteY675" fmla="*/ 3108744 h 6858000"/>
              <a:gd name="connsiteX676" fmla="*/ 0 w 7467600"/>
              <a:gd name="connsiteY676" fmla="*/ 3058059 h 6858000"/>
              <a:gd name="connsiteX677" fmla="*/ 7610 w 7467600"/>
              <a:gd name="connsiteY677" fmla="*/ 3047889 h 6858000"/>
              <a:gd name="connsiteX678" fmla="*/ 52419 w 7467600"/>
              <a:gd name="connsiteY678" fmla="*/ 2987479 h 6858000"/>
              <a:gd name="connsiteX679" fmla="*/ 59142 w 7467600"/>
              <a:gd name="connsiteY679" fmla="*/ 2978488 h 6858000"/>
              <a:gd name="connsiteX680" fmla="*/ 0 w 7467600"/>
              <a:gd name="connsiteY680" fmla="*/ 3015334 h 6858000"/>
              <a:gd name="connsiteX681" fmla="*/ 0 w 7467600"/>
              <a:gd name="connsiteY681" fmla="*/ 2914286 h 6858000"/>
              <a:gd name="connsiteX682" fmla="*/ 36383 w 7467600"/>
              <a:gd name="connsiteY682" fmla="*/ 2901128 h 6858000"/>
              <a:gd name="connsiteX683" fmla="*/ 156329 w 7467600"/>
              <a:gd name="connsiteY683" fmla="*/ 2840533 h 6858000"/>
              <a:gd name="connsiteX684" fmla="*/ 358355 w 7467600"/>
              <a:gd name="connsiteY684" fmla="*/ 2620471 h 6858000"/>
              <a:gd name="connsiteX685" fmla="*/ 510577 w 7467600"/>
              <a:gd name="connsiteY685" fmla="*/ 2501244 h 6858000"/>
              <a:gd name="connsiteX686" fmla="*/ 211967 w 7467600"/>
              <a:gd name="connsiteY686" fmla="*/ 2479171 h 6858000"/>
              <a:gd name="connsiteX687" fmla="*/ 0 w 7467600"/>
              <a:gd name="connsiteY687" fmla="*/ 2476398 h 6858000"/>
              <a:gd name="connsiteX688" fmla="*/ 0 w 7467600"/>
              <a:gd name="connsiteY688" fmla="*/ 2389189 h 6858000"/>
              <a:gd name="connsiteX689" fmla="*/ 103062 w 7467600"/>
              <a:gd name="connsiteY689" fmla="*/ 2389518 h 6858000"/>
              <a:gd name="connsiteX690" fmla="*/ 510734 w 7467600"/>
              <a:gd name="connsiteY690" fmla="*/ 2416201 h 6858000"/>
              <a:gd name="connsiteX691" fmla="*/ 279257 w 7467600"/>
              <a:gd name="connsiteY691" fmla="*/ 2092102 h 6858000"/>
              <a:gd name="connsiteX692" fmla="*/ 65265 w 7467600"/>
              <a:gd name="connsiteY692" fmla="*/ 2006049 h 6858000"/>
              <a:gd name="connsiteX693" fmla="*/ 0 w 7467600"/>
              <a:gd name="connsiteY693" fmla="*/ 1982532 h 6858000"/>
              <a:gd name="connsiteX694" fmla="*/ 0 w 7467600"/>
              <a:gd name="connsiteY694" fmla="*/ 1912789 h 6858000"/>
              <a:gd name="connsiteX695" fmla="*/ 97460 w 7467600"/>
              <a:gd name="connsiteY695" fmla="*/ 1953725 h 6858000"/>
              <a:gd name="connsiteX696" fmla="*/ 221272 w 7467600"/>
              <a:gd name="connsiteY696" fmla="*/ 1980766 h 6858000"/>
              <a:gd name="connsiteX697" fmla="*/ 116765 w 7467600"/>
              <a:gd name="connsiteY697" fmla="*/ 1911033 h 6858000"/>
              <a:gd name="connsiteX698" fmla="*/ 16405 w 7467600"/>
              <a:gd name="connsiteY698" fmla="*/ 1803412 h 6858000"/>
              <a:gd name="connsiteX699" fmla="*/ 0 w 7467600"/>
              <a:gd name="connsiteY699" fmla="*/ 1784777 h 6858000"/>
              <a:gd name="connsiteX700" fmla="*/ 0 w 7467600"/>
              <a:gd name="connsiteY700" fmla="*/ 1740082 h 6858000"/>
              <a:gd name="connsiteX701" fmla="*/ 39394 w 7467600"/>
              <a:gd name="connsiteY701" fmla="*/ 1784856 h 6858000"/>
              <a:gd name="connsiteX702" fmla="*/ 135813 w 7467600"/>
              <a:gd name="connsiteY702" fmla="*/ 1888838 h 6858000"/>
              <a:gd name="connsiteX703" fmla="*/ 242575 w 7467600"/>
              <a:gd name="connsiteY703" fmla="*/ 1958841 h 6858000"/>
              <a:gd name="connsiteX704" fmla="*/ 82197 w 7467600"/>
              <a:gd name="connsiteY704" fmla="*/ 1754826 h 6858000"/>
              <a:gd name="connsiteX705" fmla="*/ 0 w 7467600"/>
              <a:gd name="connsiteY705" fmla="*/ 1679650 h 6858000"/>
              <a:gd name="connsiteX706" fmla="*/ 0 w 7467600"/>
              <a:gd name="connsiteY706" fmla="*/ 1602463 h 6858000"/>
              <a:gd name="connsiteX707" fmla="*/ 84689 w 7467600"/>
              <a:gd name="connsiteY707" fmla="*/ 1677442 h 6858000"/>
              <a:gd name="connsiteX708" fmla="*/ 298437 w 7467600"/>
              <a:gd name="connsiteY708" fmla="*/ 1968019 h 6858000"/>
              <a:gd name="connsiteX709" fmla="*/ 227269 w 7467600"/>
              <a:gd name="connsiteY709" fmla="*/ 1114064 h 6858000"/>
              <a:gd name="connsiteX710" fmla="*/ 248003 w 7467600"/>
              <a:gd name="connsiteY710" fmla="*/ 1089613 h 6858000"/>
              <a:gd name="connsiteX711" fmla="*/ 427020 w 7467600"/>
              <a:gd name="connsiteY711" fmla="*/ 1619803 h 6858000"/>
              <a:gd name="connsiteX712" fmla="*/ 340345 w 7467600"/>
              <a:gd name="connsiteY712" fmla="*/ 2027739 h 6858000"/>
              <a:gd name="connsiteX713" fmla="*/ 360865 w 7467600"/>
              <a:gd name="connsiteY713" fmla="*/ 2044827 h 6858000"/>
              <a:gd name="connsiteX714" fmla="*/ 560414 w 7467600"/>
              <a:gd name="connsiteY714" fmla="*/ 2421457 h 6858000"/>
              <a:gd name="connsiteX715" fmla="*/ 1359703 w 7467600"/>
              <a:gd name="connsiteY715" fmla="*/ 2578554 h 6858000"/>
              <a:gd name="connsiteX716" fmla="*/ 1359422 w 7467600"/>
              <a:gd name="connsiteY716" fmla="*/ 2577994 h 6858000"/>
              <a:gd name="connsiteX717" fmla="*/ 828701 w 7467600"/>
              <a:gd name="connsiteY717" fmla="*/ 1839520 h 6858000"/>
              <a:gd name="connsiteX718" fmla="*/ 494427 w 7467600"/>
              <a:gd name="connsiteY718" fmla="*/ 1092333 h 6858000"/>
              <a:gd name="connsiteX719" fmla="*/ 506322 w 7467600"/>
              <a:gd name="connsiteY719" fmla="*/ 1020997 h 6858000"/>
              <a:gd name="connsiteX720" fmla="*/ 4570198 w 7467600"/>
              <a:gd name="connsiteY720" fmla="*/ 978081 h 6858000"/>
              <a:gd name="connsiteX721" fmla="*/ 4523691 w 7467600"/>
              <a:gd name="connsiteY721" fmla="*/ 1127776 h 6858000"/>
              <a:gd name="connsiteX722" fmla="*/ 4509875 w 7467600"/>
              <a:gd name="connsiteY722" fmla="*/ 1167552 h 6858000"/>
              <a:gd name="connsiteX723" fmla="*/ 4478168 w 7467600"/>
              <a:gd name="connsiteY723" fmla="*/ 1260735 h 6858000"/>
              <a:gd name="connsiteX724" fmla="*/ 4409309 w 7467600"/>
              <a:gd name="connsiteY724" fmla="*/ 1666996 h 6858000"/>
              <a:gd name="connsiteX725" fmla="*/ 4370031 w 7467600"/>
              <a:gd name="connsiteY725" fmla="*/ 1955666 h 6858000"/>
              <a:gd name="connsiteX726" fmla="*/ 4570198 w 7467600"/>
              <a:gd name="connsiteY726" fmla="*/ 978081 h 6858000"/>
              <a:gd name="connsiteX727" fmla="*/ 4557898 w 7467600"/>
              <a:gd name="connsiteY727" fmla="*/ 900011 h 6858000"/>
              <a:gd name="connsiteX728" fmla="*/ 4344840 w 7467600"/>
              <a:gd name="connsiteY728" fmla="*/ 1922038 h 6858000"/>
              <a:gd name="connsiteX729" fmla="*/ 4378710 w 7467600"/>
              <a:gd name="connsiteY729" fmla="*/ 1665516 h 6858000"/>
              <a:gd name="connsiteX730" fmla="*/ 4448798 w 7467600"/>
              <a:gd name="connsiteY730" fmla="*/ 1253024 h 6858000"/>
              <a:gd name="connsiteX731" fmla="*/ 4480315 w 7467600"/>
              <a:gd name="connsiteY731" fmla="*/ 1158454 h 6858000"/>
              <a:gd name="connsiteX732" fmla="*/ 4494133 w 7467600"/>
              <a:gd name="connsiteY732" fmla="*/ 1118676 h 6858000"/>
              <a:gd name="connsiteX733" fmla="*/ 4557898 w 7467600"/>
              <a:gd name="connsiteY733" fmla="*/ 900011 h 6858000"/>
              <a:gd name="connsiteX734" fmla="*/ 5870151 w 7467600"/>
              <a:gd name="connsiteY734" fmla="*/ 898890 h 6858000"/>
              <a:gd name="connsiteX735" fmla="*/ 5861335 w 7467600"/>
              <a:gd name="connsiteY735" fmla="*/ 899177 h 6858000"/>
              <a:gd name="connsiteX736" fmla="*/ 5843702 w 7467600"/>
              <a:gd name="connsiteY736" fmla="*/ 899748 h 6858000"/>
              <a:gd name="connsiteX737" fmla="*/ 5651107 w 7467600"/>
              <a:gd name="connsiteY737" fmla="*/ 920306 h 6858000"/>
              <a:gd name="connsiteX738" fmla="*/ 5459407 w 7467600"/>
              <a:gd name="connsiteY738" fmla="*/ 940975 h 6858000"/>
              <a:gd name="connsiteX739" fmla="*/ 5374846 w 7467600"/>
              <a:gd name="connsiteY739" fmla="*/ 941988 h 6858000"/>
              <a:gd name="connsiteX740" fmla="*/ 5256105 w 7467600"/>
              <a:gd name="connsiteY740" fmla="*/ 945632 h 6858000"/>
              <a:gd name="connsiteX741" fmla="*/ 5107071 w 7467600"/>
              <a:gd name="connsiteY741" fmla="*/ 969720 h 6858000"/>
              <a:gd name="connsiteX742" fmla="*/ 4998681 w 7467600"/>
              <a:gd name="connsiteY742" fmla="*/ 988771 h 6858000"/>
              <a:gd name="connsiteX743" fmla="*/ 5870151 w 7467600"/>
              <a:gd name="connsiteY743" fmla="*/ 898890 h 6858000"/>
              <a:gd name="connsiteX744" fmla="*/ 5504425 w 7467600"/>
              <a:gd name="connsiteY744" fmla="*/ 848067 h 6858000"/>
              <a:gd name="connsiteX745" fmla="*/ 4968849 w 7467600"/>
              <a:gd name="connsiteY745" fmla="*/ 962318 h 6858000"/>
              <a:gd name="connsiteX746" fmla="*/ 5104039 w 7467600"/>
              <a:gd name="connsiteY746" fmla="*/ 940634 h 6858000"/>
              <a:gd name="connsiteX747" fmla="*/ 5256311 w 7467600"/>
              <a:gd name="connsiteY747" fmla="*/ 916490 h 6858000"/>
              <a:gd name="connsiteX748" fmla="*/ 5377381 w 7467600"/>
              <a:gd name="connsiteY748" fmla="*/ 912671 h 6858000"/>
              <a:gd name="connsiteX749" fmla="*/ 5460148 w 7467600"/>
              <a:gd name="connsiteY749" fmla="*/ 911442 h 6858000"/>
              <a:gd name="connsiteX750" fmla="*/ 5648971 w 7467600"/>
              <a:gd name="connsiteY750" fmla="*/ 891331 h 6858000"/>
              <a:gd name="connsiteX751" fmla="*/ 5844807 w 7467600"/>
              <a:gd name="connsiteY751" fmla="*/ 870718 h 6858000"/>
              <a:gd name="connsiteX752" fmla="*/ 5862975 w 7467600"/>
              <a:gd name="connsiteY752" fmla="*/ 869756 h 6858000"/>
              <a:gd name="connsiteX753" fmla="*/ 5920887 w 7467600"/>
              <a:gd name="connsiteY753" fmla="*/ 865929 h 6858000"/>
              <a:gd name="connsiteX754" fmla="*/ 5504425 w 7467600"/>
              <a:gd name="connsiteY754" fmla="*/ 848067 h 6858000"/>
              <a:gd name="connsiteX755" fmla="*/ 3607114 w 7467600"/>
              <a:gd name="connsiteY755" fmla="*/ 467441 h 6858000"/>
              <a:gd name="connsiteX756" fmla="*/ 3296242 w 7467600"/>
              <a:gd name="connsiteY756" fmla="*/ 807991 h 6858000"/>
              <a:gd name="connsiteX757" fmla="*/ 3174674 w 7467600"/>
              <a:gd name="connsiteY757" fmla="*/ 919759 h 6858000"/>
              <a:gd name="connsiteX758" fmla="*/ 3042978 w 7467600"/>
              <a:gd name="connsiteY758" fmla="*/ 1054894 h 6858000"/>
              <a:gd name="connsiteX759" fmla="*/ 2968914 w 7467600"/>
              <a:gd name="connsiteY759" fmla="*/ 1133756 h 6858000"/>
              <a:gd name="connsiteX760" fmla="*/ 3103823 w 7467600"/>
              <a:gd name="connsiteY760" fmla="*/ 1026814 h 6858000"/>
              <a:gd name="connsiteX761" fmla="*/ 3607114 w 7467600"/>
              <a:gd name="connsiteY761" fmla="*/ 467441 h 6858000"/>
              <a:gd name="connsiteX762" fmla="*/ 3744487 w 7467600"/>
              <a:gd name="connsiteY762" fmla="*/ 383136 h 6858000"/>
              <a:gd name="connsiteX763" fmla="*/ 3970213 w 7467600"/>
              <a:gd name="connsiteY763" fmla="*/ 995559 h 6858000"/>
              <a:gd name="connsiteX764" fmla="*/ 3744487 w 7467600"/>
              <a:gd name="connsiteY764" fmla="*/ 383136 h 6858000"/>
              <a:gd name="connsiteX765" fmla="*/ 3624562 w 7467600"/>
              <a:gd name="connsiteY765" fmla="*/ 367041 h 6858000"/>
              <a:gd name="connsiteX766" fmla="*/ 3489712 w 7467600"/>
              <a:gd name="connsiteY766" fmla="*/ 485386 h 6858000"/>
              <a:gd name="connsiteX767" fmla="*/ 3182994 w 7467600"/>
              <a:gd name="connsiteY767" fmla="*/ 828265 h 6858000"/>
              <a:gd name="connsiteX768" fmla="*/ 2892114 w 7467600"/>
              <a:gd name="connsiteY768" fmla="*/ 1172635 h 6858000"/>
              <a:gd name="connsiteX769" fmla="*/ 3021459 w 7467600"/>
              <a:gd name="connsiteY769" fmla="*/ 1035385 h 6858000"/>
              <a:gd name="connsiteX770" fmla="*/ 3153873 w 7467600"/>
              <a:gd name="connsiteY770" fmla="*/ 898971 h 6858000"/>
              <a:gd name="connsiteX771" fmla="*/ 3276511 w 7467600"/>
              <a:gd name="connsiteY771" fmla="*/ 786423 h 6858000"/>
              <a:gd name="connsiteX772" fmla="*/ 3584154 w 7467600"/>
              <a:gd name="connsiteY772" fmla="*/ 448218 h 6858000"/>
              <a:gd name="connsiteX773" fmla="*/ 3624562 w 7467600"/>
              <a:gd name="connsiteY773" fmla="*/ 367041 h 6858000"/>
              <a:gd name="connsiteX774" fmla="*/ 3766672 w 7467600"/>
              <a:gd name="connsiteY774" fmla="*/ 359429 h 6858000"/>
              <a:gd name="connsiteX775" fmla="*/ 3996338 w 7467600"/>
              <a:gd name="connsiteY775" fmla="*/ 968237 h 6858000"/>
              <a:gd name="connsiteX776" fmla="*/ 3766672 w 7467600"/>
              <a:gd name="connsiteY776" fmla="*/ 359429 h 6858000"/>
              <a:gd name="connsiteX777" fmla="*/ 5805386 w 7467600"/>
              <a:gd name="connsiteY777" fmla="*/ 239240 h 6858000"/>
              <a:gd name="connsiteX778" fmla="*/ 5736947 w 7467600"/>
              <a:gd name="connsiteY778" fmla="*/ 261367 h 6858000"/>
              <a:gd name="connsiteX779" fmla="*/ 5427012 w 7467600"/>
              <a:gd name="connsiteY779" fmla="*/ 311272 h 6858000"/>
              <a:gd name="connsiteX780" fmla="*/ 5147818 w 7467600"/>
              <a:gd name="connsiteY780" fmla="*/ 322112 h 6858000"/>
              <a:gd name="connsiteX781" fmla="*/ 5060854 w 7467600"/>
              <a:gd name="connsiteY781" fmla="*/ 311882 h 6858000"/>
              <a:gd name="connsiteX782" fmla="*/ 4945989 w 7467600"/>
              <a:gd name="connsiteY782" fmla="*/ 300516 h 6858000"/>
              <a:gd name="connsiteX783" fmla="*/ 5410479 w 7467600"/>
              <a:gd name="connsiteY783" fmla="*/ 348434 h 6858000"/>
              <a:gd name="connsiteX784" fmla="*/ 5805386 w 7467600"/>
              <a:gd name="connsiteY784" fmla="*/ 239240 h 6858000"/>
              <a:gd name="connsiteX785" fmla="*/ 5905192 w 7467600"/>
              <a:gd name="connsiteY785" fmla="*/ 163079 h 6858000"/>
              <a:gd name="connsiteX786" fmla="*/ 5865655 w 7467600"/>
              <a:gd name="connsiteY786" fmla="*/ 171901 h 6858000"/>
              <a:gd name="connsiteX787" fmla="*/ 5259740 w 7467600"/>
              <a:gd name="connsiteY787" fmla="*/ 257013 h 6858000"/>
              <a:gd name="connsiteX788" fmla="*/ 5208466 w 7467600"/>
              <a:gd name="connsiteY788" fmla="*/ 257550 h 6858000"/>
              <a:gd name="connsiteX789" fmla="*/ 4980204 w 7467600"/>
              <a:gd name="connsiteY789" fmla="*/ 271903 h 6858000"/>
              <a:gd name="connsiteX790" fmla="*/ 5068068 w 7467600"/>
              <a:gd name="connsiteY790" fmla="*/ 282244 h 6858000"/>
              <a:gd name="connsiteX791" fmla="*/ 5153231 w 7467600"/>
              <a:gd name="connsiteY791" fmla="*/ 292240 h 6858000"/>
              <a:gd name="connsiteX792" fmla="*/ 5426491 w 7467600"/>
              <a:gd name="connsiteY792" fmla="*/ 281128 h 6858000"/>
              <a:gd name="connsiteX793" fmla="*/ 5731212 w 7467600"/>
              <a:gd name="connsiteY793" fmla="*/ 231951 h 6858000"/>
              <a:gd name="connsiteX794" fmla="*/ 5905192 w 7467600"/>
              <a:gd name="connsiteY794" fmla="*/ 163079 h 6858000"/>
              <a:gd name="connsiteX795" fmla="*/ 5944437 w 7467600"/>
              <a:gd name="connsiteY795" fmla="*/ 113829 h 6858000"/>
              <a:gd name="connsiteX796" fmla="*/ 5825032 w 7467600"/>
              <a:gd name="connsiteY796" fmla="*/ 146405 h 6858000"/>
              <a:gd name="connsiteX797" fmla="*/ 4955599 w 7467600"/>
              <a:gd name="connsiteY797" fmla="*/ 247008 h 6858000"/>
              <a:gd name="connsiteX798" fmla="*/ 5210104 w 7467600"/>
              <a:gd name="connsiteY798" fmla="*/ 228123 h 6858000"/>
              <a:gd name="connsiteX799" fmla="*/ 5261015 w 7467600"/>
              <a:gd name="connsiteY799" fmla="*/ 227087 h 6858000"/>
              <a:gd name="connsiteX800" fmla="*/ 5861181 w 7467600"/>
              <a:gd name="connsiteY800" fmla="*/ 143093 h 6858000"/>
              <a:gd name="connsiteX801" fmla="*/ 5961252 w 7467600"/>
              <a:gd name="connsiteY801" fmla="*/ 114820 h 6858000"/>
              <a:gd name="connsiteX802" fmla="*/ 5944437 w 7467600"/>
              <a:gd name="connsiteY802" fmla="*/ 113829 h 6858000"/>
              <a:gd name="connsiteX803" fmla="*/ 3882765 w 7467600"/>
              <a:gd name="connsiteY803" fmla="*/ 0 h 6858000"/>
              <a:gd name="connsiteX804" fmla="*/ 3995099 w 7467600"/>
              <a:gd name="connsiteY804" fmla="*/ 0 h 6858000"/>
              <a:gd name="connsiteX805" fmla="*/ 4163818 w 7467600"/>
              <a:gd name="connsiteY805" fmla="*/ 234104 h 6858000"/>
              <a:gd name="connsiteX806" fmla="*/ 4172099 w 7467600"/>
              <a:gd name="connsiteY806" fmla="*/ 234207 h 6858000"/>
              <a:gd name="connsiteX807" fmla="*/ 4784282 w 7467600"/>
              <a:gd name="connsiteY807" fmla="*/ 276561 h 6858000"/>
              <a:gd name="connsiteX808" fmla="*/ 4801687 w 7467600"/>
              <a:gd name="connsiteY808" fmla="*/ 267764 h 6858000"/>
              <a:gd name="connsiteX809" fmla="*/ 6082788 w 7467600"/>
              <a:gd name="connsiteY809" fmla="*/ 64119 h 6858000"/>
              <a:gd name="connsiteX810" fmla="*/ 6099442 w 7467600"/>
              <a:gd name="connsiteY810" fmla="*/ 82568 h 6858000"/>
              <a:gd name="connsiteX811" fmla="*/ 4804137 w 7467600"/>
              <a:gd name="connsiteY811" fmla="*/ 320931 h 6858000"/>
              <a:gd name="connsiteX812" fmla="*/ 4227047 w 7467600"/>
              <a:gd name="connsiteY812" fmla="*/ 313415 h 6858000"/>
              <a:gd name="connsiteX813" fmla="*/ 4346041 w 7467600"/>
              <a:gd name="connsiteY813" fmla="*/ 456086 h 6858000"/>
              <a:gd name="connsiteX814" fmla="*/ 4870967 w 7467600"/>
              <a:gd name="connsiteY814" fmla="*/ 963061 h 6858000"/>
              <a:gd name="connsiteX815" fmla="*/ 4889647 w 7467600"/>
              <a:gd name="connsiteY815" fmla="*/ 957147 h 6858000"/>
              <a:gd name="connsiteX816" fmla="*/ 5422504 w 7467600"/>
              <a:gd name="connsiteY816" fmla="*/ 805191 h 6858000"/>
              <a:gd name="connsiteX817" fmla="*/ 6087656 w 7467600"/>
              <a:gd name="connsiteY817" fmla="*/ 826703 h 6858000"/>
              <a:gd name="connsiteX818" fmla="*/ 6058717 w 7467600"/>
              <a:gd name="connsiteY818" fmla="*/ 865992 h 6858000"/>
              <a:gd name="connsiteX819" fmla="*/ 4974153 w 7467600"/>
              <a:gd name="connsiteY819" fmla="*/ 1045456 h 6858000"/>
              <a:gd name="connsiteX820" fmla="*/ 5627835 w 7467600"/>
              <a:gd name="connsiteY820" fmla="*/ 1472077 h 6858000"/>
              <a:gd name="connsiteX821" fmla="*/ 5629817 w 7467600"/>
              <a:gd name="connsiteY821" fmla="*/ 1471412 h 6858000"/>
              <a:gd name="connsiteX822" fmla="*/ 5634124 w 7467600"/>
              <a:gd name="connsiteY822" fmla="*/ 1470572 h 6858000"/>
              <a:gd name="connsiteX823" fmla="*/ 5755832 w 7467600"/>
              <a:gd name="connsiteY823" fmla="*/ 1383886 h 6858000"/>
              <a:gd name="connsiteX824" fmla="*/ 6014186 w 7467600"/>
              <a:gd name="connsiteY824" fmla="*/ 1279799 h 6858000"/>
              <a:gd name="connsiteX825" fmla="*/ 6901619 w 7467600"/>
              <a:gd name="connsiteY825" fmla="*/ 1047874 h 6858000"/>
              <a:gd name="connsiteX826" fmla="*/ 6931566 w 7467600"/>
              <a:gd name="connsiteY826" fmla="*/ 1062034 h 6858000"/>
              <a:gd name="connsiteX827" fmla="*/ 5790982 w 7467600"/>
              <a:gd name="connsiteY827" fmla="*/ 1561380 h 6858000"/>
              <a:gd name="connsiteX828" fmla="*/ 6188971 w 7467600"/>
              <a:gd name="connsiteY828" fmla="*/ 1755168 h 6858000"/>
              <a:gd name="connsiteX829" fmla="*/ 6202446 w 7467600"/>
              <a:gd name="connsiteY829" fmla="*/ 1752268 h 6858000"/>
              <a:gd name="connsiteX830" fmla="*/ 7179560 w 7467600"/>
              <a:gd name="connsiteY830" fmla="*/ 1467551 h 6858000"/>
              <a:gd name="connsiteX831" fmla="*/ 7158730 w 7467600"/>
              <a:gd name="connsiteY831" fmla="*/ 1507835 h 6858000"/>
              <a:gd name="connsiteX832" fmla="*/ 6326959 w 7467600"/>
              <a:gd name="connsiteY832" fmla="*/ 1817686 h 6858000"/>
              <a:gd name="connsiteX833" fmla="*/ 6537433 w 7467600"/>
              <a:gd name="connsiteY833" fmla="*/ 1907790 h 6858000"/>
              <a:gd name="connsiteX834" fmla="*/ 6550221 w 7467600"/>
              <a:gd name="connsiteY834" fmla="*/ 1910729 h 6858000"/>
              <a:gd name="connsiteX835" fmla="*/ 6964438 w 7467600"/>
              <a:gd name="connsiteY835" fmla="*/ 2209505 h 6858000"/>
              <a:gd name="connsiteX836" fmla="*/ 7367862 w 7467600"/>
              <a:gd name="connsiteY836" fmla="*/ 2806833 h 6858000"/>
              <a:gd name="connsiteX837" fmla="*/ 7364329 w 7467600"/>
              <a:gd name="connsiteY837" fmla="*/ 2826907 h 6858000"/>
              <a:gd name="connsiteX838" fmla="*/ 7290545 w 7467600"/>
              <a:gd name="connsiteY838" fmla="*/ 2850663 h 6858000"/>
              <a:gd name="connsiteX839" fmla="*/ 6472036 w 7467600"/>
              <a:gd name="connsiteY839" fmla="*/ 1959003 h 6858000"/>
              <a:gd name="connsiteX840" fmla="*/ 5792897 w 7467600"/>
              <a:gd name="connsiteY840" fmla="*/ 1647747 h 6858000"/>
              <a:gd name="connsiteX841" fmla="*/ 5842751 w 7467600"/>
              <a:gd name="connsiteY841" fmla="*/ 1816112 h 6858000"/>
              <a:gd name="connsiteX842" fmla="*/ 5847424 w 7467600"/>
              <a:gd name="connsiteY842" fmla="*/ 1815776 h 6858000"/>
              <a:gd name="connsiteX843" fmla="*/ 6399821 w 7467600"/>
              <a:gd name="connsiteY843" fmla="*/ 2344799 h 6858000"/>
              <a:gd name="connsiteX844" fmla="*/ 6323232 w 7467600"/>
              <a:gd name="connsiteY844" fmla="*/ 2389634 h 6858000"/>
              <a:gd name="connsiteX845" fmla="*/ 5942958 w 7467600"/>
              <a:gd name="connsiteY845" fmla="*/ 2077708 h 6858000"/>
              <a:gd name="connsiteX846" fmla="*/ 5921559 w 7467600"/>
              <a:gd name="connsiteY846" fmla="*/ 2378596 h 6858000"/>
              <a:gd name="connsiteX847" fmla="*/ 5817651 w 7467600"/>
              <a:gd name="connsiteY847" fmla="*/ 3023919 h 6858000"/>
              <a:gd name="connsiteX848" fmla="*/ 5729634 w 7467600"/>
              <a:gd name="connsiteY848" fmla="*/ 3051849 h 6858000"/>
              <a:gd name="connsiteX849" fmla="*/ 5611018 w 7467600"/>
              <a:gd name="connsiteY849" fmla="*/ 2316769 h 6858000"/>
              <a:gd name="connsiteX850" fmla="*/ 5687608 w 7467600"/>
              <a:gd name="connsiteY850" fmla="*/ 2039972 h 6858000"/>
              <a:gd name="connsiteX851" fmla="*/ 5657554 w 7467600"/>
              <a:gd name="connsiteY851" fmla="*/ 1576445 h 6858000"/>
              <a:gd name="connsiteX852" fmla="*/ 5150475 w 7467600"/>
              <a:gd name="connsiteY852" fmla="*/ 1274012 h 6858000"/>
              <a:gd name="connsiteX853" fmla="*/ 5349142 w 7467600"/>
              <a:gd name="connsiteY853" fmla="*/ 2204405 h 6858000"/>
              <a:gd name="connsiteX854" fmla="*/ 5262214 w 7467600"/>
              <a:gd name="connsiteY854" fmla="*/ 2233836 h 6858000"/>
              <a:gd name="connsiteX855" fmla="*/ 4981539 w 7467600"/>
              <a:gd name="connsiteY855" fmla="*/ 1542201 h 6858000"/>
              <a:gd name="connsiteX856" fmla="*/ 4958461 w 7467600"/>
              <a:gd name="connsiteY856" fmla="*/ 1136957 h 6858000"/>
              <a:gd name="connsiteX857" fmla="*/ 4655015 w 7467600"/>
              <a:gd name="connsiteY857" fmla="*/ 891426 h 6858000"/>
              <a:gd name="connsiteX858" fmla="*/ 4348002 w 7467600"/>
              <a:gd name="connsiteY858" fmla="*/ 2205895 h 6858000"/>
              <a:gd name="connsiteX859" fmla="*/ 4262250 w 7467600"/>
              <a:gd name="connsiteY859" fmla="*/ 2219972 h 6858000"/>
              <a:gd name="connsiteX860" fmla="*/ 4550611 w 7467600"/>
              <a:gd name="connsiteY860" fmla="*/ 817540 h 6858000"/>
              <a:gd name="connsiteX861" fmla="*/ 4564418 w 7467600"/>
              <a:gd name="connsiteY861" fmla="*/ 808293 h 6858000"/>
              <a:gd name="connsiteX862" fmla="*/ 4266388 w 7467600"/>
              <a:gd name="connsiteY862" fmla="*/ 500083 h 6858000"/>
              <a:gd name="connsiteX863" fmla="*/ 4032842 w 7467600"/>
              <a:gd name="connsiteY863" fmla="*/ 211809 h 6858000"/>
              <a:gd name="connsiteX864" fmla="*/ 3882765 w 7467600"/>
              <a:gd name="connsiteY864" fmla="*/ 0 h 6858000"/>
              <a:gd name="connsiteX865" fmla="*/ 3721337 w 7467600"/>
              <a:gd name="connsiteY865" fmla="*/ 0 h 6858000"/>
              <a:gd name="connsiteX866" fmla="*/ 3797544 w 7467600"/>
              <a:gd name="connsiteY866" fmla="*/ 0 h 6858000"/>
              <a:gd name="connsiteX867" fmla="*/ 3775734 w 7467600"/>
              <a:gd name="connsiteY867" fmla="*/ 95131 h 6858000"/>
              <a:gd name="connsiteX868" fmla="*/ 3724807 w 7467600"/>
              <a:gd name="connsiteY868" fmla="*/ 272257 h 6858000"/>
              <a:gd name="connsiteX869" fmla="*/ 3726844 w 7467600"/>
              <a:gd name="connsiteY869" fmla="*/ 282988 h 6858000"/>
              <a:gd name="connsiteX870" fmla="*/ 3742664 w 7467600"/>
              <a:gd name="connsiteY870" fmla="*/ 279918 h 6858000"/>
              <a:gd name="connsiteX871" fmla="*/ 4103910 w 7467600"/>
              <a:gd name="connsiteY871" fmla="*/ 1161917 h 6858000"/>
              <a:gd name="connsiteX872" fmla="*/ 4020269 w 7467600"/>
              <a:gd name="connsiteY872" fmla="*/ 1200406 h 6858000"/>
              <a:gd name="connsiteX873" fmla="*/ 3674882 w 7467600"/>
              <a:gd name="connsiteY873" fmla="*/ 488524 h 6858000"/>
              <a:gd name="connsiteX874" fmla="*/ 3132682 w 7467600"/>
              <a:gd name="connsiteY874" fmla="*/ 1072284 h 6858000"/>
              <a:gd name="connsiteX875" fmla="*/ 2716346 w 7467600"/>
              <a:gd name="connsiteY875" fmla="*/ 1276376 h 6858000"/>
              <a:gd name="connsiteX876" fmla="*/ 2716772 w 7467600"/>
              <a:gd name="connsiteY876" fmla="*/ 1255462 h 6858000"/>
              <a:gd name="connsiteX877" fmla="*/ 3471096 w 7467600"/>
              <a:gd name="connsiteY877" fmla="*/ 437072 h 6858000"/>
              <a:gd name="connsiteX878" fmla="*/ 3639057 w 7467600"/>
              <a:gd name="connsiteY878" fmla="*/ 286334 h 6858000"/>
              <a:gd name="connsiteX879" fmla="*/ 3640309 w 7467600"/>
              <a:gd name="connsiteY879" fmla="*/ 284664 h 6858000"/>
              <a:gd name="connsiteX880" fmla="*/ 3646022 w 7467600"/>
              <a:gd name="connsiteY880" fmla="*/ 276711 h 6858000"/>
              <a:gd name="connsiteX881" fmla="*/ 3707943 w 7467600"/>
              <a:gd name="connsiteY881" fmla="*/ 65958 h 6858000"/>
              <a:gd name="connsiteX882" fmla="*/ 3721337 w 7467600"/>
              <a:gd name="connsiteY882" fmla="*/ 0 h 6858000"/>
              <a:gd name="connsiteX883" fmla="*/ 2867960 w 7467600"/>
              <a:gd name="connsiteY883" fmla="*/ 0 h 6858000"/>
              <a:gd name="connsiteX884" fmla="*/ 2926351 w 7467600"/>
              <a:gd name="connsiteY884" fmla="*/ 0 h 6858000"/>
              <a:gd name="connsiteX885" fmla="*/ 2902823 w 7467600"/>
              <a:gd name="connsiteY885" fmla="*/ 262929 h 6858000"/>
              <a:gd name="connsiteX886" fmla="*/ 2940663 w 7467600"/>
              <a:gd name="connsiteY886" fmla="*/ 140884 h 6858000"/>
              <a:gd name="connsiteX887" fmla="*/ 2947039 w 7467600"/>
              <a:gd name="connsiteY887" fmla="*/ 122524 h 6858000"/>
              <a:gd name="connsiteX888" fmla="*/ 2984316 w 7467600"/>
              <a:gd name="connsiteY888" fmla="*/ 0 h 6858000"/>
              <a:gd name="connsiteX889" fmla="*/ 3016114 w 7467600"/>
              <a:gd name="connsiteY889" fmla="*/ 0 h 6858000"/>
              <a:gd name="connsiteX890" fmla="*/ 2979949 w 7467600"/>
              <a:gd name="connsiteY890" fmla="*/ 119274 h 6858000"/>
              <a:gd name="connsiteX891" fmla="*/ 3023879 w 7467600"/>
              <a:gd name="connsiteY891" fmla="*/ 0 h 6858000"/>
              <a:gd name="connsiteX892" fmla="*/ 3105400 w 7467600"/>
              <a:gd name="connsiteY892" fmla="*/ 0 h 6858000"/>
              <a:gd name="connsiteX893" fmla="*/ 3094669 w 7467600"/>
              <a:gd name="connsiteY893" fmla="*/ 30308 h 6858000"/>
              <a:gd name="connsiteX894" fmla="*/ 2901945 w 7467600"/>
              <a:gd name="connsiteY894" fmla="*/ 466538 h 6858000"/>
              <a:gd name="connsiteX895" fmla="*/ 2815209 w 7467600"/>
              <a:gd name="connsiteY895" fmla="*/ 497361 h 6858000"/>
              <a:gd name="connsiteX896" fmla="*/ 2844845 w 7467600"/>
              <a:gd name="connsiteY896" fmla="*/ 127638 h 6858000"/>
              <a:gd name="connsiteX897" fmla="*/ 2867960 w 7467600"/>
              <a:gd name="connsiteY897" fmla="*/ 0 h 6858000"/>
              <a:gd name="connsiteX898" fmla="*/ 1057230 w 7467600"/>
              <a:gd name="connsiteY898" fmla="*/ 0 h 6858000"/>
              <a:gd name="connsiteX899" fmla="*/ 1111003 w 7467600"/>
              <a:gd name="connsiteY899" fmla="*/ 0 h 6858000"/>
              <a:gd name="connsiteX900" fmla="*/ 1125553 w 7467600"/>
              <a:gd name="connsiteY900" fmla="*/ 52588 h 6858000"/>
              <a:gd name="connsiteX901" fmla="*/ 1304276 w 7467600"/>
              <a:gd name="connsiteY901" fmla="*/ 476275 h 6858000"/>
              <a:gd name="connsiteX902" fmla="*/ 1492066 w 7467600"/>
              <a:gd name="connsiteY902" fmla="*/ 886333 h 6858000"/>
              <a:gd name="connsiteX903" fmla="*/ 1423698 w 7467600"/>
              <a:gd name="connsiteY903" fmla="*/ 710817 h 6858000"/>
              <a:gd name="connsiteX904" fmla="*/ 1357609 w 7467600"/>
              <a:gd name="connsiteY904" fmla="*/ 532892 h 6858000"/>
              <a:gd name="connsiteX905" fmla="*/ 1309550 w 7467600"/>
              <a:gd name="connsiteY905" fmla="*/ 374031 h 6858000"/>
              <a:gd name="connsiteX906" fmla="*/ 1193673 w 7467600"/>
              <a:gd name="connsiteY906" fmla="*/ 49533 h 6858000"/>
              <a:gd name="connsiteX907" fmla="*/ 1164391 w 7467600"/>
              <a:gd name="connsiteY907" fmla="*/ 0 h 6858000"/>
              <a:gd name="connsiteX908" fmla="*/ 1200666 w 7467600"/>
              <a:gd name="connsiteY908" fmla="*/ 0 h 6858000"/>
              <a:gd name="connsiteX909" fmla="*/ 1223408 w 7467600"/>
              <a:gd name="connsiteY909" fmla="*/ 38996 h 6858000"/>
              <a:gd name="connsiteX910" fmla="*/ 1339635 w 7467600"/>
              <a:gd name="connsiteY910" fmla="*/ 365517 h 6858000"/>
              <a:gd name="connsiteX911" fmla="*/ 1387469 w 7467600"/>
              <a:gd name="connsiteY911" fmla="*/ 523079 h 6858000"/>
              <a:gd name="connsiteX912" fmla="*/ 1452685 w 7467600"/>
              <a:gd name="connsiteY912" fmla="*/ 699806 h 6858000"/>
              <a:gd name="connsiteX913" fmla="*/ 1492092 w 7467600"/>
              <a:gd name="connsiteY913" fmla="*/ 800424 h 6858000"/>
              <a:gd name="connsiteX914" fmla="*/ 1455302 w 7467600"/>
              <a:gd name="connsiteY914" fmla="*/ 632913 h 6858000"/>
              <a:gd name="connsiteX915" fmla="*/ 1222336 w 7467600"/>
              <a:gd name="connsiteY915" fmla="*/ 9480 h 6858000"/>
              <a:gd name="connsiteX916" fmla="*/ 1214634 w 7467600"/>
              <a:gd name="connsiteY916" fmla="*/ 0 h 6858000"/>
              <a:gd name="connsiteX917" fmla="*/ 1289827 w 7467600"/>
              <a:gd name="connsiteY917" fmla="*/ 0 h 6858000"/>
              <a:gd name="connsiteX918" fmla="*/ 1321076 w 7467600"/>
              <a:gd name="connsiteY918" fmla="*/ 59722 h 6858000"/>
              <a:gd name="connsiteX919" fmla="*/ 1512579 w 7467600"/>
              <a:gd name="connsiteY919" fmla="*/ 626441 h 6858000"/>
              <a:gd name="connsiteX920" fmla="*/ 1506076 w 7467600"/>
              <a:gd name="connsiteY920" fmla="*/ 1089289 h 6858000"/>
              <a:gd name="connsiteX921" fmla="*/ 1486346 w 7467600"/>
              <a:gd name="connsiteY921" fmla="*/ 1079919 h 6858000"/>
              <a:gd name="connsiteX922" fmla="*/ 1070511 w 7467600"/>
              <a:gd name="connsiteY922" fmla="*/ 48609 h 6858000"/>
              <a:gd name="connsiteX923" fmla="*/ 1057230 w 7467600"/>
              <a:gd name="connsiteY923" fmla="*/ 0 h 6858000"/>
              <a:gd name="connsiteX924" fmla="*/ 43151 w 7467600"/>
              <a:gd name="connsiteY924" fmla="*/ 0 h 6858000"/>
              <a:gd name="connsiteX925" fmla="*/ 95283 w 7467600"/>
              <a:gd name="connsiteY925" fmla="*/ 0 h 6858000"/>
              <a:gd name="connsiteX926" fmla="*/ 300708 w 7467600"/>
              <a:gd name="connsiteY926" fmla="*/ 154571 h 6858000"/>
              <a:gd name="connsiteX927" fmla="*/ 530414 w 7467600"/>
              <a:gd name="connsiteY927" fmla="*/ 354673 h 6858000"/>
              <a:gd name="connsiteX928" fmla="*/ 333785 w 7467600"/>
              <a:gd name="connsiteY928" fmla="*/ 161564 h 6858000"/>
              <a:gd name="connsiteX929" fmla="*/ 147005 w 7467600"/>
              <a:gd name="connsiteY929" fmla="*/ 0 h 6858000"/>
              <a:gd name="connsiteX930" fmla="*/ 272509 w 7467600"/>
              <a:gd name="connsiteY930" fmla="*/ 0 h 6858000"/>
              <a:gd name="connsiteX931" fmla="*/ 326276 w 7467600"/>
              <a:gd name="connsiteY931" fmla="*/ 45847 h 6858000"/>
              <a:gd name="connsiteX932" fmla="*/ 823759 w 7467600"/>
              <a:gd name="connsiteY932" fmla="*/ 574145 h 6858000"/>
              <a:gd name="connsiteX933" fmla="*/ 811254 w 7467600"/>
              <a:gd name="connsiteY933" fmla="*/ 665546 h 6858000"/>
              <a:gd name="connsiteX934" fmla="*/ 154042 w 7467600"/>
              <a:gd name="connsiteY934" fmla="*/ 261522 h 6858000"/>
              <a:gd name="connsiteX935" fmla="*/ 13550 w 7467600"/>
              <a:gd name="connsiteY935" fmla="*/ 158423 h 6858000"/>
              <a:gd name="connsiteX936" fmla="*/ 0 w 7467600"/>
              <a:gd name="connsiteY936" fmla="*/ 146618 h 6858000"/>
              <a:gd name="connsiteX937" fmla="*/ 0 w 7467600"/>
              <a:gd name="connsiteY937" fmla="*/ 59161 h 6858000"/>
              <a:gd name="connsiteX938" fmla="*/ 45427 w 7467600"/>
              <a:gd name="connsiteY938" fmla="*/ 101078 h 6858000"/>
              <a:gd name="connsiteX939" fmla="*/ 630103 w 7467600"/>
              <a:gd name="connsiteY939" fmla="*/ 485885 h 6858000"/>
              <a:gd name="connsiteX940" fmla="*/ 532040 w 7467600"/>
              <a:gd name="connsiteY940" fmla="*/ 399359 h 6858000"/>
              <a:gd name="connsiteX941" fmla="*/ 517618 w 7467600"/>
              <a:gd name="connsiteY941" fmla="*/ 385726 h 6858000"/>
              <a:gd name="connsiteX942" fmla="*/ 285074 w 7467600"/>
              <a:gd name="connsiteY942" fmla="*/ 182755 h 6858000"/>
              <a:gd name="connsiteX943" fmla="*/ 43151 w 7467600"/>
              <a:gd name="connsiteY943"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289862 w 7467600"/>
              <a:gd name="connsiteY10" fmla="*/ 6659827 h 6858000"/>
              <a:gd name="connsiteX11" fmla="*/ 1019354 w 7467600"/>
              <a:gd name="connsiteY11" fmla="*/ 6315006 h 6858000"/>
              <a:gd name="connsiteX12" fmla="*/ 441046 w 7467600"/>
              <a:gd name="connsiteY12" fmla="*/ 6691153 h 6858000"/>
              <a:gd name="connsiteX13" fmla="*/ 1019354 w 7467600"/>
              <a:gd name="connsiteY13" fmla="*/ 6315006 h 6858000"/>
              <a:gd name="connsiteX14" fmla="*/ 991680 w 7467600"/>
              <a:gd name="connsiteY14" fmla="*/ 6298413 h 6858000"/>
              <a:gd name="connsiteX15" fmla="*/ 409060 w 7467600"/>
              <a:gd name="connsiteY15" fmla="*/ 6671470 h 6858000"/>
              <a:gd name="connsiteX16" fmla="*/ 991680 w 7467600"/>
              <a:gd name="connsiteY16" fmla="*/ 6298413 h 6858000"/>
              <a:gd name="connsiteX17" fmla="*/ 103333 w 7467600"/>
              <a:gd name="connsiteY17" fmla="*/ 5699602 h 6858000"/>
              <a:gd name="connsiteX18" fmla="*/ 233938 w 7467600"/>
              <a:gd name="connsiteY18" fmla="*/ 5809416 h 6858000"/>
              <a:gd name="connsiteX19" fmla="*/ 883580 w 7467600"/>
              <a:gd name="connsiteY19" fmla="*/ 6180710 h 6858000"/>
              <a:gd name="connsiteX20" fmla="*/ 487337 w 7467600"/>
              <a:gd name="connsiteY20" fmla="*/ 5950182 h 6858000"/>
              <a:gd name="connsiteX21" fmla="*/ 354051 w 7467600"/>
              <a:gd name="connsiteY21" fmla="*/ 5854912 h 6858000"/>
              <a:gd name="connsiteX22" fmla="*/ 195436 w 7467600"/>
              <a:gd name="connsiteY22" fmla="*/ 5755068 h 6858000"/>
              <a:gd name="connsiteX23" fmla="*/ 103333 w 7467600"/>
              <a:gd name="connsiteY23" fmla="*/ 5699602 h 6858000"/>
              <a:gd name="connsiteX24" fmla="*/ 5539432 w 7467600"/>
              <a:gd name="connsiteY24" fmla="*/ 5642928 h 6858000"/>
              <a:gd name="connsiteX25" fmla="*/ 5555462 w 7467600"/>
              <a:gd name="connsiteY25" fmla="*/ 5694454 h 6858000"/>
              <a:gd name="connsiteX26" fmla="*/ 5828270 w 7467600"/>
              <a:gd name="connsiteY26" fmla="*/ 6320663 h 6858000"/>
              <a:gd name="connsiteX27" fmla="*/ 5947416 w 7467600"/>
              <a:gd name="connsiteY27" fmla="*/ 6574846 h 6858000"/>
              <a:gd name="connsiteX28" fmla="*/ 5539432 w 7467600"/>
              <a:gd name="connsiteY28" fmla="*/ 5642928 h 6858000"/>
              <a:gd name="connsiteX29" fmla="*/ 51253 w 7467600"/>
              <a:gd name="connsiteY29" fmla="*/ 5631825 h 6858000"/>
              <a:gd name="connsiteX30" fmla="*/ 211622 w 7467600"/>
              <a:gd name="connsiteY30" fmla="*/ 5728803 h 6858000"/>
              <a:gd name="connsiteX31" fmla="*/ 371652 w 7467600"/>
              <a:gd name="connsiteY31" fmla="*/ 5829062 h 6858000"/>
              <a:gd name="connsiteX32" fmla="*/ 505903 w 7467600"/>
              <a:gd name="connsiteY32" fmla="*/ 5925221 h 6858000"/>
              <a:gd name="connsiteX33" fmla="*/ 899240 w 7467600"/>
              <a:gd name="connsiteY33" fmla="*/ 6153068 h 6858000"/>
              <a:gd name="connsiteX34" fmla="*/ 988114 w 7467600"/>
              <a:gd name="connsiteY34" fmla="*/ 6174204 h 6858000"/>
              <a:gd name="connsiteX35" fmla="*/ 845971 w 7467600"/>
              <a:gd name="connsiteY35" fmla="*/ 6067177 h 6858000"/>
              <a:gd name="connsiteX36" fmla="*/ 448057 w 7467600"/>
              <a:gd name="connsiteY36" fmla="*/ 5841376 h 6858000"/>
              <a:gd name="connsiteX37" fmla="*/ 51253 w 7467600"/>
              <a:gd name="connsiteY37" fmla="*/ 5631825 h 6858000"/>
              <a:gd name="connsiteX38" fmla="*/ 2606687 w 7467600"/>
              <a:gd name="connsiteY38" fmla="*/ 5630718 h 6858000"/>
              <a:gd name="connsiteX39" fmla="*/ 2645658 w 7467600"/>
              <a:gd name="connsiteY39" fmla="*/ 6640259 h 6858000"/>
              <a:gd name="connsiteX40" fmla="*/ 2606687 w 7467600"/>
              <a:gd name="connsiteY40" fmla="*/ 5630718 h 6858000"/>
              <a:gd name="connsiteX41" fmla="*/ 3642057 w 7467600"/>
              <a:gd name="connsiteY41" fmla="*/ 5573487 h 6858000"/>
              <a:gd name="connsiteX42" fmla="*/ 3632981 w 7467600"/>
              <a:gd name="connsiteY42" fmla="*/ 5579437 h 6858000"/>
              <a:gd name="connsiteX43" fmla="*/ 3382436 w 7467600"/>
              <a:gd name="connsiteY43" fmla="*/ 5952726 h 6858000"/>
              <a:gd name="connsiteX44" fmla="*/ 3191929 w 7467600"/>
              <a:gd name="connsiteY44" fmla="*/ 6662669 h 6858000"/>
              <a:gd name="connsiteX45" fmla="*/ 3369898 w 7467600"/>
              <a:gd name="connsiteY45" fmla="*/ 6081771 h 6858000"/>
              <a:gd name="connsiteX46" fmla="*/ 3642057 w 7467600"/>
              <a:gd name="connsiteY46" fmla="*/ 5573487 h 6858000"/>
              <a:gd name="connsiteX47" fmla="*/ 2650666 w 7467600"/>
              <a:gd name="connsiteY47" fmla="*/ 5530686 h 6858000"/>
              <a:gd name="connsiteX48" fmla="*/ 2650249 w 7467600"/>
              <a:gd name="connsiteY48" fmla="*/ 5532101 h 6858000"/>
              <a:gd name="connsiteX49" fmla="*/ 2663808 w 7467600"/>
              <a:gd name="connsiteY49" fmla="*/ 6535215 h 6858000"/>
              <a:gd name="connsiteX50" fmla="*/ 2665418 w 7467600"/>
              <a:gd name="connsiteY50" fmla="*/ 6132756 h 6858000"/>
              <a:gd name="connsiteX51" fmla="*/ 2650666 w 7467600"/>
              <a:gd name="connsiteY51" fmla="*/ 5530686 h 6858000"/>
              <a:gd name="connsiteX52" fmla="*/ 2680277 w 7467600"/>
              <a:gd name="connsiteY52" fmla="*/ 5479204 h 6858000"/>
              <a:gd name="connsiteX53" fmla="*/ 2678972 w 7467600"/>
              <a:gd name="connsiteY53" fmla="*/ 5481582 h 6858000"/>
              <a:gd name="connsiteX54" fmla="*/ 2696666 w 7467600"/>
              <a:gd name="connsiteY54" fmla="*/ 6133836 h 6858000"/>
              <a:gd name="connsiteX55" fmla="*/ 2695769 w 7467600"/>
              <a:gd name="connsiteY55" fmla="*/ 6390955 h 6858000"/>
              <a:gd name="connsiteX56" fmla="*/ 2739893 w 7467600"/>
              <a:gd name="connsiteY56" fmla="*/ 6108357 h 6858000"/>
              <a:gd name="connsiteX57" fmla="*/ 2680277 w 7467600"/>
              <a:gd name="connsiteY57" fmla="*/ 5479204 h 6858000"/>
              <a:gd name="connsiteX58" fmla="*/ 1132195 w 7467600"/>
              <a:gd name="connsiteY58" fmla="*/ 5467980 h 6858000"/>
              <a:gd name="connsiteX59" fmla="*/ 1679056 w 7467600"/>
              <a:gd name="connsiteY59" fmla="*/ 5516907 h 6858000"/>
              <a:gd name="connsiteX60" fmla="*/ 2128648 w 7467600"/>
              <a:gd name="connsiteY60" fmla="*/ 5474249 h 6858000"/>
              <a:gd name="connsiteX61" fmla="*/ 1825619 w 7467600"/>
              <a:gd name="connsiteY61" fmla="*/ 5478447 h 6858000"/>
              <a:gd name="connsiteX62" fmla="*/ 1737798 w 7467600"/>
              <a:gd name="connsiteY62" fmla="*/ 5483353 h 6858000"/>
              <a:gd name="connsiteX63" fmla="*/ 1132195 w 7467600"/>
              <a:gd name="connsiteY63" fmla="*/ 5467980 h 6858000"/>
              <a:gd name="connsiteX64" fmla="*/ 1456157 w 7467600"/>
              <a:gd name="connsiteY64" fmla="*/ 5371404 h 6858000"/>
              <a:gd name="connsiteX65" fmla="*/ 1244432 w 7467600"/>
              <a:gd name="connsiteY65" fmla="*/ 5385601 h 6858000"/>
              <a:gd name="connsiteX66" fmla="*/ 973990 w 7467600"/>
              <a:gd name="connsiteY66" fmla="*/ 5424940 h 6858000"/>
              <a:gd name="connsiteX67" fmla="*/ 1103809 w 7467600"/>
              <a:gd name="connsiteY67" fmla="*/ 5433720 h 6858000"/>
              <a:gd name="connsiteX68" fmla="*/ 1123454 w 7467600"/>
              <a:gd name="connsiteY68" fmla="*/ 5435727 h 6858000"/>
              <a:gd name="connsiteX69" fmla="*/ 1737017 w 7467600"/>
              <a:gd name="connsiteY69" fmla="*/ 5452183 h 6858000"/>
              <a:gd name="connsiteX70" fmla="*/ 1824397 w 7467600"/>
              <a:gd name="connsiteY70" fmla="*/ 5447757 h 6858000"/>
              <a:gd name="connsiteX71" fmla="*/ 2070059 w 7467600"/>
              <a:gd name="connsiteY71" fmla="*/ 5441660 h 6858000"/>
              <a:gd name="connsiteX72" fmla="*/ 1456157 w 7467600"/>
              <a:gd name="connsiteY72" fmla="*/ 5371404 h 6858000"/>
              <a:gd name="connsiteX73" fmla="*/ 4988186 w 7467600"/>
              <a:gd name="connsiteY73" fmla="*/ 5216467 h 6858000"/>
              <a:gd name="connsiteX74" fmla="*/ 4777334 w 7467600"/>
              <a:gd name="connsiteY74" fmla="*/ 5406072 h 6858000"/>
              <a:gd name="connsiteX75" fmla="*/ 4718341 w 7467600"/>
              <a:gd name="connsiteY75" fmla="*/ 5468043 h 6858000"/>
              <a:gd name="connsiteX76" fmla="*/ 4604655 w 7467600"/>
              <a:gd name="connsiteY76" fmla="*/ 5583434 h 6858000"/>
              <a:gd name="connsiteX77" fmla="*/ 4565074 w 7467600"/>
              <a:gd name="connsiteY77" fmla="*/ 5618550 h 6858000"/>
              <a:gd name="connsiteX78" fmla="*/ 4988186 w 7467600"/>
              <a:gd name="connsiteY78" fmla="*/ 5216467 h 6858000"/>
              <a:gd name="connsiteX79" fmla="*/ 4978032 w 7467600"/>
              <a:gd name="connsiteY79" fmla="*/ 5183809 h 6858000"/>
              <a:gd name="connsiteX80" fmla="*/ 4463413 w 7467600"/>
              <a:gd name="connsiteY80" fmla="*/ 5615162 h 6858000"/>
              <a:gd name="connsiteX81" fmla="*/ 4358134 w 7467600"/>
              <a:gd name="connsiteY81" fmla="*/ 5742791 h 6858000"/>
              <a:gd name="connsiteX82" fmla="*/ 4376219 w 7467600"/>
              <a:gd name="connsiteY82" fmla="*/ 5729027 h 6858000"/>
              <a:gd name="connsiteX83" fmla="*/ 4582340 w 7467600"/>
              <a:gd name="connsiteY83" fmla="*/ 5561037 h 6858000"/>
              <a:gd name="connsiteX84" fmla="*/ 4694684 w 7467600"/>
              <a:gd name="connsiteY84" fmla="*/ 5447098 h 6858000"/>
              <a:gd name="connsiteX85" fmla="*/ 4754123 w 7467600"/>
              <a:gd name="connsiteY85" fmla="*/ 5384643 h 6858000"/>
              <a:gd name="connsiteX86" fmla="*/ 4978032 w 7467600"/>
              <a:gd name="connsiteY86" fmla="*/ 5183809 h 6858000"/>
              <a:gd name="connsiteX87" fmla="*/ 1903353 w 7467600"/>
              <a:gd name="connsiteY87" fmla="*/ 5044827 h 6858000"/>
              <a:gd name="connsiteX88" fmla="*/ 1936931 w 7467600"/>
              <a:gd name="connsiteY88" fmla="*/ 5093954 h 6858000"/>
              <a:gd name="connsiteX89" fmla="*/ 2195868 w 7467600"/>
              <a:gd name="connsiteY89" fmla="*/ 5396574 h 6858000"/>
              <a:gd name="connsiteX90" fmla="*/ 2088852 w 7467600"/>
              <a:gd name="connsiteY90" fmla="*/ 5166123 h 6858000"/>
              <a:gd name="connsiteX91" fmla="*/ 1958241 w 7467600"/>
              <a:gd name="connsiteY91" fmla="*/ 5067955 h 6858000"/>
              <a:gd name="connsiteX92" fmla="*/ 1903353 w 7467600"/>
              <a:gd name="connsiteY92" fmla="*/ 5044827 h 6858000"/>
              <a:gd name="connsiteX93" fmla="*/ 1979378 w 7467600"/>
              <a:gd name="connsiteY93" fmla="*/ 4769504 h 6858000"/>
              <a:gd name="connsiteX94" fmla="*/ 2882120 w 7467600"/>
              <a:gd name="connsiteY94" fmla="*/ 5064547 h 6858000"/>
              <a:gd name="connsiteX95" fmla="*/ 2793103 w 7467600"/>
              <a:gd name="connsiteY95" fmla="*/ 5039699 h 6858000"/>
              <a:gd name="connsiteX96" fmla="*/ 2770041 w 7467600"/>
              <a:gd name="connsiteY96" fmla="*/ 5033634 h 6858000"/>
              <a:gd name="connsiteX97" fmla="*/ 1979378 w 7467600"/>
              <a:gd name="connsiteY97" fmla="*/ 4769504 h 6858000"/>
              <a:gd name="connsiteX98" fmla="*/ 1927410 w 7467600"/>
              <a:gd name="connsiteY98" fmla="*/ 4716164 h 6858000"/>
              <a:gd name="connsiteX99" fmla="*/ 1959587 w 7467600"/>
              <a:gd name="connsiteY99" fmla="*/ 4728849 h 6858000"/>
              <a:gd name="connsiteX100" fmla="*/ 2777707 w 7467600"/>
              <a:gd name="connsiteY100" fmla="*/ 5003991 h 6858000"/>
              <a:gd name="connsiteX101" fmla="*/ 2800768 w 7467600"/>
              <a:gd name="connsiteY101" fmla="*/ 5010056 h 6858000"/>
              <a:gd name="connsiteX102" fmla="*/ 2879408 w 7467600"/>
              <a:gd name="connsiteY102" fmla="*/ 5031590 h 6858000"/>
              <a:gd name="connsiteX103" fmla="*/ 2862295 w 7467600"/>
              <a:gd name="connsiteY103" fmla="*/ 5022958 h 6858000"/>
              <a:gd name="connsiteX104" fmla="*/ 2813343 w 7467600"/>
              <a:gd name="connsiteY104" fmla="*/ 4998369 h 6858000"/>
              <a:gd name="connsiteX105" fmla="*/ 2646245 w 7467600"/>
              <a:gd name="connsiteY105" fmla="*/ 4930999 h 6858000"/>
              <a:gd name="connsiteX106" fmla="*/ 1999243 w 7467600"/>
              <a:gd name="connsiteY106" fmla="*/ 4730524 h 6858000"/>
              <a:gd name="connsiteX107" fmla="*/ 1979527 w 7467600"/>
              <a:gd name="connsiteY107" fmla="*/ 4726651 h 6858000"/>
              <a:gd name="connsiteX108" fmla="*/ 1927410 w 7467600"/>
              <a:gd name="connsiteY108" fmla="*/ 4716164 h 6858000"/>
              <a:gd name="connsiteX109" fmla="*/ 1997014 w 7467600"/>
              <a:gd name="connsiteY109" fmla="*/ 4698007 h 6858000"/>
              <a:gd name="connsiteX110" fmla="*/ 2005458 w 7467600"/>
              <a:gd name="connsiteY110" fmla="*/ 4699540 h 6858000"/>
              <a:gd name="connsiteX111" fmla="*/ 2657186 w 7467600"/>
              <a:gd name="connsiteY111" fmla="*/ 4901687 h 6858000"/>
              <a:gd name="connsiteX112" fmla="*/ 2826662 w 7467600"/>
              <a:gd name="connsiteY112" fmla="*/ 4970362 h 6858000"/>
              <a:gd name="connsiteX113" fmla="*/ 2876100 w 7467600"/>
              <a:gd name="connsiteY113" fmla="*/ 4995397 h 6858000"/>
              <a:gd name="connsiteX114" fmla="*/ 3042600 w 7467600"/>
              <a:gd name="connsiteY114" fmla="*/ 5059532 h 6858000"/>
              <a:gd name="connsiteX115" fmla="*/ 1997014 w 7467600"/>
              <a:gd name="connsiteY115" fmla="*/ 4698007 h 6858000"/>
              <a:gd name="connsiteX116" fmla="*/ 2305292 w 7467600"/>
              <a:gd name="connsiteY116" fmla="*/ 4219492 h 6858000"/>
              <a:gd name="connsiteX117" fmla="*/ 3360922 w 7467600"/>
              <a:gd name="connsiteY117" fmla="*/ 4529373 h 6858000"/>
              <a:gd name="connsiteX118" fmla="*/ 3492420 w 7467600"/>
              <a:gd name="connsiteY118" fmla="*/ 4510145 h 6858000"/>
              <a:gd name="connsiteX119" fmla="*/ 3364086 w 7467600"/>
              <a:gd name="connsiteY119" fmla="*/ 4480340 h 6858000"/>
              <a:gd name="connsiteX120" fmla="*/ 3225818 w 7467600"/>
              <a:gd name="connsiteY120" fmla="*/ 4411822 h 6858000"/>
              <a:gd name="connsiteX121" fmla="*/ 3129696 w 7467600"/>
              <a:gd name="connsiteY121" fmla="*/ 4360704 h 6858000"/>
              <a:gd name="connsiteX122" fmla="*/ 2814545 w 7467600"/>
              <a:gd name="connsiteY122" fmla="*/ 4282955 h 6858000"/>
              <a:gd name="connsiteX123" fmla="*/ 2305292 w 7467600"/>
              <a:gd name="connsiteY123" fmla="*/ 4219492 h 6858000"/>
              <a:gd name="connsiteX124" fmla="*/ 2626982 w 7467600"/>
              <a:gd name="connsiteY124" fmla="*/ 4206450 h 6858000"/>
              <a:gd name="connsiteX125" fmla="*/ 2490617 w 7467600"/>
              <a:gd name="connsiteY125" fmla="*/ 4206951 h 6858000"/>
              <a:gd name="connsiteX126" fmla="*/ 2819869 w 7467600"/>
              <a:gd name="connsiteY126" fmla="*/ 4252936 h 6858000"/>
              <a:gd name="connsiteX127" fmla="*/ 3143018 w 7467600"/>
              <a:gd name="connsiteY127" fmla="*/ 4332698 h 6858000"/>
              <a:gd name="connsiteX128" fmla="*/ 3241520 w 7467600"/>
              <a:gd name="connsiteY128" fmla="*/ 4385112 h 6858000"/>
              <a:gd name="connsiteX129" fmla="*/ 3374575 w 7467600"/>
              <a:gd name="connsiteY129" fmla="*/ 4451517 h 6858000"/>
              <a:gd name="connsiteX130" fmla="*/ 3505221 w 7467600"/>
              <a:gd name="connsiteY130" fmla="*/ 4480757 h 6858000"/>
              <a:gd name="connsiteX131" fmla="*/ 2626982 w 7467600"/>
              <a:gd name="connsiteY131" fmla="*/ 4206450 h 6858000"/>
              <a:gd name="connsiteX132" fmla="*/ 1310106 w 7467600"/>
              <a:gd name="connsiteY132" fmla="*/ 3943217 h 6858000"/>
              <a:gd name="connsiteX133" fmla="*/ 854994 w 7467600"/>
              <a:gd name="connsiteY133" fmla="*/ 4399136 h 6858000"/>
              <a:gd name="connsiteX134" fmla="*/ 742462 w 7467600"/>
              <a:gd name="connsiteY134" fmla="*/ 4594648 h 6858000"/>
              <a:gd name="connsiteX135" fmla="*/ 820602 w 7467600"/>
              <a:gd name="connsiteY135" fmla="*/ 4485915 h 6858000"/>
              <a:gd name="connsiteX136" fmla="*/ 878295 w 7467600"/>
              <a:gd name="connsiteY136" fmla="*/ 4403594 h 6858000"/>
              <a:gd name="connsiteX137" fmla="*/ 1240607 w 7467600"/>
              <a:gd name="connsiteY137" fmla="*/ 4010401 h 6858000"/>
              <a:gd name="connsiteX138" fmla="*/ 1310106 w 7467600"/>
              <a:gd name="connsiteY138" fmla="*/ 3943217 h 6858000"/>
              <a:gd name="connsiteX139" fmla="*/ 1423113 w 7467600"/>
              <a:gd name="connsiteY139" fmla="*/ 3874565 h 6858000"/>
              <a:gd name="connsiteX140" fmla="*/ 1260565 w 7467600"/>
              <a:gd name="connsiteY140" fmla="*/ 4031982 h 6858000"/>
              <a:gd name="connsiteX141" fmla="*/ 901900 w 7467600"/>
              <a:gd name="connsiteY141" fmla="*/ 4421236 h 6858000"/>
              <a:gd name="connsiteX142" fmla="*/ 845044 w 7467600"/>
              <a:gd name="connsiteY142" fmla="*/ 4502436 h 6858000"/>
              <a:gd name="connsiteX143" fmla="*/ 685926 w 7467600"/>
              <a:gd name="connsiteY143" fmla="*/ 4703069 h 6858000"/>
              <a:gd name="connsiteX144" fmla="*/ 684248 w 7467600"/>
              <a:gd name="connsiteY144" fmla="*/ 4706721 h 6858000"/>
              <a:gd name="connsiteX145" fmla="*/ 1423113 w 7467600"/>
              <a:gd name="connsiteY145" fmla="*/ 3874565 h 6858000"/>
              <a:gd name="connsiteX146" fmla="*/ 3316479 w 7467600"/>
              <a:gd name="connsiteY146" fmla="*/ 3872136 h 6858000"/>
              <a:gd name="connsiteX147" fmla="*/ 3546806 w 7467600"/>
              <a:gd name="connsiteY147" fmla="*/ 4356139 h 6858000"/>
              <a:gd name="connsiteX148" fmla="*/ 3364433 w 7467600"/>
              <a:gd name="connsiteY148" fmla="*/ 3953121 h 6858000"/>
              <a:gd name="connsiteX149" fmla="*/ 3316479 w 7467600"/>
              <a:gd name="connsiteY149" fmla="*/ 3872136 h 6858000"/>
              <a:gd name="connsiteX150" fmla="*/ 3291335 w 7467600"/>
              <a:gd name="connsiteY150" fmla="*/ 3767420 h 6858000"/>
              <a:gd name="connsiteX151" fmla="*/ 3390805 w 7467600"/>
              <a:gd name="connsiteY151" fmla="*/ 3937163 h 6858000"/>
              <a:gd name="connsiteX152" fmla="*/ 3579062 w 7467600"/>
              <a:gd name="connsiteY152" fmla="*/ 4359040 h 6858000"/>
              <a:gd name="connsiteX153" fmla="*/ 3467355 w 7467600"/>
              <a:gd name="connsiteY153" fmla="*/ 3988130 h 6858000"/>
              <a:gd name="connsiteX154" fmla="*/ 3310753 w 7467600"/>
              <a:gd name="connsiteY154" fmla="*/ 3787140 h 6858000"/>
              <a:gd name="connsiteX155" fmla="*/ 3291335 w 7467600"/>
              <a:gd name="connsiteY155" fmla="*/ 3767420 h 6858000"/>
              <a:gd name="connsiteX156" fmla="*/ 1635889 w 7467600"/>
              <a:gd name="connsiteY156" fmla="*/ 3709494 h 6858000"/>
              <a:gd name="connsiteX157" fmla="*/ 1634800 w 7467600"/>
              <a:gd name="connsiteY157" fmla="*/ 3731111 h 6858000"/>
              <a:gd name="connsiteX158" fmla="*/ 1635889 w 7467600"/>
              <a:gd name="connsiteY158" fmla="*/ 3709494 h 6858000"/>
              <a:gd name="connsiteX159" fmla="*/ 1510397 w 7467600"/>
              <a:gd name="connsiteY159" fmla="*/ 3684705 h 6858000"/>
              <a:gd name="connsiteX160" fmla="*/ 1146550 w 7467600"/>
              <a:gd name="connsiteY160" fmla="*/ 3802012 h 6858000"/>
              <a:gd name="connsiteX161" fmla="*/ 698834 w 7467600"/>
              <a:gd name="connsiteY161" fmla="*/ 3952272 h 6858000"/>
              <a:gd name="connsiteX162" fmla="*/ 34256 w 7467600"/>
              <a:gd name="connsiteY162" fmla="*/ 4347603 h 6858000"/>
              <a:gd name="connsiteX163" fmla="*/ 527241 w 7467600"/>
              <a:gd name="connsiteY163" fmla="*/ 4065078 h 6858000"/>
              <a:gd name="connsiteX164" fmla="*/ 1510397 w 7467600"/>
              <a:gd name="connsiteY164" fmla="*/ 3684705 h 6858000"/>
              <a:gd name="connsiteX165" fmla="*/ 1313114 w 7467600"/>
              <a:gd name="connsiteY165" fmla="*/ 3655216 h 6858000"/>
              <a:gd name="connsiteX166" fmla="*/ 1109304 w 7467600"/>
              <a:gd name="connsiteY166" fmla="*/ 3669030 h 6858000"/>
              <a:gd name="connsiteX167" fmla="*/ 8129 w 7467600"/>
              <a:gd name="connsiteY167" fmla="*/ 4330519 h 6858000"/>
              <a:gd name="connsiteX168" fmla="*/ 687572 w 7467600"/>
              <a:gd name="connsiteY168" fmla="*/ 3925629 h 6858000"/>
              <a:gd name="connsiteX169" fmla="*/ 1138365 w 7467600"/>
              <a:gd name="connsiteY169" fmla="*/ 3774515 h 6858000"/>
              <a:gd name="connsiteX170" fmla="*/ 1505579 w 7467600"/>
              <a:gd name="connsiteY170" fmla="*/ 3655526 h 6858000"/>
              <a:gd name="connsiteX171" fmla="*/ 1313114 w 7467600"/>
              <a:gd name="connsiteY171" fmla="*/ 3655216 h 6858000"/>
              <a:gd name="connsiteX172" fmla="*/ 3655073 w 7467600"/>
              <a:gd name="connsiteY172" fmla="*/ 3650884 h 6858000"/>
              <a:gd name="connsiteX173" fmla="*/ 3989938 w 7467600"/>
              <a:gd name="connsiteY173" fmla="*/ 3991685 h 6858000"/>
              <a:gd name="connsiteX174" fmla="*/ 4393907 w 7467600"/>
              <a:gd name="connsiteY174" fmla="*/ 4261258 h 6858000"/>
              <a:gd name="connsiteX175" fmla="*/ 4648051 w 7467600"/>
              <a:gd name="connsiteY175" fmla="*/ 4374051 h 6858000"/>
              <a:gd name="connsiteX176" fmla="*/ 4383389 w 7467600"/>
              <a:gd name="connsiteY176" fmla="*/ 4184369 h 6858000"/>
              <a:gd name="connsiteX177" fmla="*/ 4165508 w 7467600"/>
              <a:gd name="connsiteY177" fmla="*/ 4035196 h 6858000"/>
              <a:gd name="connsiteX178" fmla="*/ 4068162 w 7467600"/>
              <a:gd name="connsiteY178" fmla="*/ 3953394 h 6858000"/>
              <a:gd name="connsiteX179" fmla="*/ 3981416 w 7467600"/>
              <a:gd name="connsiteY179" fmla="*/ 3880482 h 6858000"/>
              <a:gd name="connsiteX180" fmla="*/ 3800147 w 7467600"/>
              <a:gd name="connsiteY180" fmla="*/ 3749872 h 6858000"/>
              <a:gd name="connsiteX181" fmla="*/ 3655073 w 7467600"/>
              <a:gd name="connsiteY181" fmla="*/ 3650884 h 6858000"/>
              <a:gd name="connsiteX182" fmla="*/ 3670252 w 7467600"/>
              <a:gd name="connsiteY182" fmla="*/ 3622798 h 6858000"/>
              <a:gd name="connsiteX183" fmla="*/ 3817258 w 7467600"/>
              <a:gd name="connsiteY183" fmla="*/ 3723577 h 6858000"/>
              <a:gd name="connsiteX184" fmla="*/ 4000461 w 7467600"/>
              <a:gd name="connsiteY184" fmla="*/ 3855966 h 6858000"/>
              <a:gd name="connsiteX185" fmla="*/ 4088180 w 7467600"/>
              <a:gd name="connsiteY185" fmla="*/ 3929774 h 6858000"/>
              <a:gd name="connsiteX186" fmla="*/ 4184555 w 7467600"/>
              <a:gd name="connsiteY186" fmla="*/ 4010683 h 6858000"/>
              <a:gd name="connsiteX187" fmla="*/ 4399563 w 7467600"/>
              <a:gd name="connsiteY187" fmla="*/ 4158106 h 6858000"/>
              <a:gd name="connsiteX188" fmla="*/ 4684469 w 7467600"/>
              <a:gd name="connsiteY188" fmla="*/ 4364680 h 6858000"/>
              <a:gd name="connsiteX189" fmla="*/ 4690271 w 7467600"/>
              <a:gd name="connsiteY189" fmla="*/ 4370034 h 6858000"/>
              <a:gd name="connsiteX190" fmla="*/ 4136093 w 7467600"/>
              <a:gd name="connsiteY190" fmla="*/ 3858466 h 6858000"/>
              <a:gd name="connsiteX191" fmla="*/ 3670252 w 7467600"/>
              <a:gd name="connsiteY191" fmla="*/ 3622798 h 6858000"/>
              <a:gd name="connsiteX192" fmla="*/ 4440129 w 7467600"/>
              <a:gd name="connsiteY192" fmla="*/ 3448571 h 6858000"/>
              <a:gd name="connsiteX193" fmla="*/ 4856525 w 7467600"/>
              <a:gd name="connsiteY193" fmla="*/ 3915351 h 6858000"/>
              <a:gd name="connsiteX194" fmla="*/ 5059055 w 7467600"/>
              <a:gd name="connsiteY194" fmla="*/ 4108918 h 6858000"/>
              <a:gd name="connsiteX195" fmla="*/ 5290070 w 7467600"/>
              <a:gd name="connsiteY195" fmla="*/ 4263619 h 6858000"/>
              <a:gd name="connsiteX196" fmla="*/ 4834991 w 7467600"/>
              <a:gd name="connsiteY196" fmla="*/ 3830985 h 6858000"/>
              <a:gd name="connsiteX197" fmla="*/ 4440129 w 7467600"/>
              <a:gd name="connsiteY197" fmla="*/ 3448571 h 6858000"/>
              <a:gd name="connsiteX198" fmla="*/ 4441737 w 7467600"/>
              <a:gd name="connsiteY198" fmla="*/ 3399734 h 6858000"/>
              <a:gd name="connsiteX199" fmla="*/ 4431236 w 7467600"/>
              <a:gd name="connsiteY199" fmla="*/ 3400954 h 6858000"/>
              <a:gd name="connsiteX200" fmla="*/ 4557150 w 7467600"/>
              <a:gd name="connsiteY200" fmla="*/ 3510023 h 6858000"/>
              <a:gd name="connsiteX201" fmla="*/ 4856936 w 7467600"/>
              <a:gd name="connsiteY201" fmla="*/ 3809146 h 6858000"/>
              <a:gd name="connsiteX202" fmla="*/ 5111996 w 7467600"/>
              <a:gd name="connsiteY202" fmla="*/ 4065759 h 6858000"/>
              <a:gd name="connsiteX203" fmla="*/ 5388878 w 7467600"/>
              <a:gd name="connsiteY203" fmla="*/ 4300185 h 6858000"/>
              <a:gd name="connsiteX204" fmla="*/ 5425556 w 7467600"/>
              <a:gd name="connsiteY204" fmla="*/ 4308967 h 6858000"/>
              <a:gd name="connsiteX205" fmla="*/ 4943646 w 7467600"/>
              <a:gd name="connsiteY205" fmla="*/ 3822916 h 6858000"/>
              <a:gd name="connsiteX206" fmla="*/ 4594837 w 7467600"/>
              <a:gd name="connsiteY206" fmla="*/ 3532274 h 6858000"/>
              <a:gd name="connsiteX207" fmla="*/ 4441737 w 7467600"/>
              <a:gd name="connsiteY207" fmla="*/ 3399734 h 6858000"/>
              <a:gd name="connsiteX208" fmla="*/ 5425834 w 7467600"/>
              <a:gd name="connsiteY208" fmla="*/ 3162785 h 6858000"/>
              <a:gd name="connsiteX209" fmla="*/ 5401644 w 7467600"/>
              <a:gd name="connsiteY209" fmla="*/ 3617847 h 6858000"/>
              <a:gd name="connsiteX210" fmla="*/ 5467256 w 7467600"/>
              <a:gd name="connsiteY210" fmla="*/ 4175494 h 6858000"/>
              <a:gd name="connsiteX211" fmla="*/ 5448069 w 7467600"/>
              <a:gd name="connsiteY211" fmla="*/ 3567554 h 6858000"/>
              <a:gd name="connsiteX212" fmla="*/ 5425834 w 7467600"/>
              <a:gd name="connsiteY212" fmla="*/ 3162785 h 6858000"/>
              <a:gd name="connsiteX213" fmla="*/ 1318687 w 7467600"/>
              <a:gd name="connsiteY213" fmla="*/ 3113840 h 6858000"/>
              <a:gd name="connsiteX214" fmla="*/ 1066793 w 7467600"/>
              <a:gd name="connsiteY214" fmla="*/ 3212171 h 6858000"/>
              <a:gd name="connsiteX215" fmla="*/ 993319 w 7467600"/>
              <a:gd name="connsiteY215" fmla="*/ 3247648 h 6858000"/>
              <a:gd name="connsiteX216" fmla="*/ 853081 w 7467600"/>
              <a:gd name="connsiteY216" fmla="*/ 3312410 h 6858000"/>
              <a:gd name="connsiteX217" fmla="*/ 805957 w 7467600"/>
              <a:gd name="connsiteY217" fmla="*/ 3330443 h 6858000"/>
              <a:gd name="connsiteX218" fmla="*/ 1318687 w 7467600"/>
              <a:gd name="connsiteY218" fmla="*/ 3113840 h 6858000"/>
              <a:gd name="connsiteX219" fmla="*/ 5453702 w 7467600"/>
              <a:gd name="connsiteY219" fmla="*/ 3090882 h 6858000"/>
              <a:gd name="connsiteX220" fmla="*/ 5480135 w 7467600"/>
              <a:gd name="connsiteY220" fmla="*/ 3565802 h 6858000"/>
              <a:gd name="connsiteX221" fmla="*/ 5499023 w 7467600"/>
              <a:gd name="connsiteY221" fmla="*/ 4166310 h 6858000"/>
              <a:gd name="connsiteX222" fmla="*/ 5547022 w 7467600"/>
              <a:gd name="connsiteY222" fmla="*/ 3607838 h 6858000"/>
              <a:gd name="connsiteX223" fmla="*/ 5515964 w 7467600"/>
              <a:gd name="connsiteY223" fmla="*/ 3378541 h 6858000"/>
              <a:gd name="connsiteX224" fmla="*/ 5453702 w 7467600"/>
              <a:gd name="connsiteY224" fmla="*/ 3090882 h 6858000"/>
              <a:gd name="connsiteX225" fmla="*/ 1238695 w 7467600"/>
              <a:gd name="connsiteY225" fmla="*/ 3076820 h 6858000"/>
              <a:gd name="connsiteX226" fmla="*/ 716371 w 7467600"/>
              <a:gd name="connsiteY226" fmla="*/ 3293249 h 6858000"/>
              <a:gd name="connsiteX227" fmla="*/ 579522 w 7467600"/>
              <a:gd name="connsiteY227" fmla="*/ 3371759 h 6858000"/>
              <a:gd name="connsiteX228" fmla="*/ 600288 w 7467600"/>
              <a:gd name="connsiteY228" fmla="*/ 3365555 h 6858000"/>
              <a:gd name="connsiteX229" fmla="*/ 840692 w 7467600"/>
              <a:gd name="connsiteY229" fmla="*/ 3284921 h 6858000"/>
              <a:gd name="connsiteX230" fmla="*/ 979248 w 7467600"/>
              <a:gd name="connsiteY230" fmla="*/ 3221003 h 6858000"/>
              <a:gd name="connsiteX231" fmla="*/ 1053282 w 7467600"/>
              <a:gd name="connsiteY231" fmla="*/ 3185247 h 6858000"/>
              <a:gd name="connsiteX232" fmla="*/ 1320603 w 7467600"/>
              <a:gd name="connsiteY232" fmla="*/ 3081281 h 6858000"/>
              <a:gd name="connsiteX233" fmla="*/ 1238695 w 7467600"/>
              <a:gd name="connsiteY233" fmla="*/ 3076820 h 6858000"/>
              <a:gd name="connsiteX234" fmla="*/ 5425627 w 7467600"/>
              <a:gd name="connsiteY234" fmla="*/ 2954192 h 6858000"/>
              <a:gd name="connsiteX235" fmla="*/ 5470770 w 7467600"/>
              <a:gd name="connsiteY235" fmla="*/ 3005435 h 6858000"/>
              <a:gd name="connsiteX236" fmla="*/ 5519779 w 7467600"/>
              <a:gd name="connsiteY236" fmla="*/ 4359223 h 6858000"/>
              <a:gd name="connsiteX237" fmla="*/ 5520293 w 7467600"/>
              <a:gd name="connsiteY237" fmla="*/ 4360602 h 6858000"/>
              <a:gd name="connsiteX238" fmla="*/ 5767221 w 7467600"/>
              <a:gd name="connsiteY238" fmla="*/ 4665564 h 6858000"/>
              <a:gd name="connsiteX239" fmla="*/ 6937169 w 7467600"/>
              <a:gd name="connsiteY239" fmla="*/ 4815941 h 6858000"/>
              <a:gd name="connsiteX240" fmla="*/ 6953922 w 7467600"/>
              <a:gd name="connsiteY240" fmla="*/ 4890068 h 6858000"/>
              <a:gd name="connsiteX241" fmla="*/ 6071359 w 7467600"/>
              <a:gd name="connsiteY241" fmla="*/ 4770770 h 6858000"/>
              <a:gd name="connsiteX242" fmla="*/ 6038839 w 7467600"/>
              <a:gd name="connsiteY242" fmla="*/ 4764474 h 6858000"/>
              <a:gd name="connsiteX243" fmla="*/ 6038706 w 7467600"/>
              <a:gd name="connsiteY243" fmla="*/ 4763847 h 6858000"/>
              <a:gd name="connsiteX244" fmla="*/ 6037784 w 7467600"/>
              <a:gd name="connsiteY244" fmla="*/ 4764270 h 6858000"/>
              <a:gd name="connsiteX245" fmla="*/ 6038839 w 7467600"/>
              <a:gd name="connsiteY245" fmla="*/ 4764474 h 6858000"/>
              <a:gd name="connsiteX246" fmla="*/ 6040338 w 7467600"/>
              <a:gd name="connsiteY246" fmla="*/ 4771418 h 6858000"/>
              <a:gd name="connsiteX247" fmla="*/ 6024488 w 7467600"/>
              <a:gd name="connsiteY247" fmla="*/ 4809903 h 6858000"/>
              <a:gd name="connsiteX248" fmla="*/ 5599771 w 7467600"/>
              <a:gd name="connsiteY248" fmla="*/ 5509652 h 6858000"/>
              <a:gd name="connsiteX249" fmla="*/ 5548843 w 7467600"/>
              <a:gd name="connsiteY249" fmla="*/ 5563845 h 6858000"/>
              <a:gd name="connsiteX250" fmla="*/ 5940952 w 7467600"/>
              <a:gd name="connsiteY250" fmla="*/ 6250028 h 6858000"/>
              <a:gd name="connsiteX251" fmla="*/ 6043441 w 7467600"/>
              <a:gd name="connsiteY251" fmla="*/ 6665847 h 6858000"/>
              <a:gd name="connsiteX252" fmla="*/ 6093432 w 7467600"/>
              <a:gd name="connsiteY252" fmla="*/ 6858000 h 6858000"/>
              <a:gd name="connsiteX253" fmla="*/ 6034344 w 7467600"/>
              <a:gd name="connsiteY253" fmla="*/ 6858000 h 6858000"/>
              <a:gd name="connsiteX254" fmla="*/ 6026679 w 7467600"/>
              <a:gd name="connsiteY254" fmla="*/ 6836959 h 6858000"/>
              <a:gd name="connsiteX255" fmla="*/ 5800441 w 7467600"/>
              <a:gd name="connsiteY255" fmla="*/ 6335286 h 6858000"/>
              <a:gd name="connsiteX256" fmla="*/ 5526562 w 7467600"/>
              <a:gd name="connsiteY256" fmla="*/ 5705388 h 6858000"/>
              <a:gd name="connsiteX257" fmla="*/ 5519640 w 7467600"/>
              <a:gd name="connsiteY257" fmla="*/ 5683774 h 6858000"/>
              <a:gd name="connsiteX258" fmla="*/ 5844559 w 7467600"/>
              <a:gd name="connsiteY258" fmla="*/ 6553349 h 6858000"/>
              <a:gd name="connsiteX259" fmla="*/ 5975994 w 7467600"/>
              <a:gd name="connsiteY259" fmla="*/ 6858000 h 6858000"/>
              <a:gd name="connsiteX260" fmla="*/ 5898547 w 7467600"/>
              <a:gd name="connsiteY260" fmla="*/ 6858000 h 6858000"/>
              <a:gd name="connsiteX261" fmla="*/ 5682041 w 7467600"/>
              <a:gd name="connsiteY261" fmla="*/ 6355860 h 6858000"/>
              <a:gd name="connsiteX262" fmla="*/ 5461758 w 7467600"/>
              <a:gd name="connsiteY262" fmla="*/ 5820220 h 6858000"/>
              <a:gd name="connsiteX263" fmla="*/ 5237282 w 7467600"/>
              <a:gd name="connsiteY263" fmla="*/ 6579086 h 6858000"/>
              <a:gd name="connsiteX264" fmla="*/ 5115009 w 7467600"/>
              <a:gd name="connsiteY264" fmla="*/ 6858000 h 6858000"/>
              <a:gd name="connsiteX265" fmla="*/ 5028074 w 7467600"/>
              <a:gd name="connsiteY265" fmla="*/ 6858000 h 6858000"/>
              <a:gd name="connsiteX266" fmla="*/ 5079508 w 7467600"/>
              <a:gd name="connsiteY266" fmla="*/ 6749074 h 6858000"/>
              <a:gd name="connsiteX267" fmla="*/ 5371846 w 7467600"/>
              <a:gd name="connsiteY267" fmla="*/ 5924413 h 6858000"/>
              <a:gd name="connsiteX268" fmla="*/ 5270512 w 7467600"/>
              <a:gd name="connsiteY268" fmla="*/ 6138975 h 6858000"/>
              <a:gd name="connsiteX269" fmla="*/ 5062409 w 7467600"/>
              <a:gd name="connsiteY269" fmla="*/ 6653544 h 6858000"/>
              <a:gd name="connsiteX270" fmla="*/ 5036628 w 7467600"/>
              <a:gd name="connsiteY270" fmla="*/ 6754247 h 6858000"/>
              <a:gd name="connsiteX271" fmla="*/ 5009112 w 7467600"/>
              <a:gd name="connsiteY271" fmla="*/ 6858000 h 6858000"/>
              <a:gd name="connsiteX272" fmla="*/ 4976679 w 7467600"/>
              <a:gd name="connsiteY272" fmla="*/ 6858000 h 6858000"/>
              <a:gd name="connsiteX273" fmla="*/ 5006537 w 7467600"/>
              <a:gd name="connsiteY273" fmla="*/ 6747068 h 6858000"/>
              <a:gd name="connsiteX274" fmla="*/ 5032723 w 7467600"/>
              <a:gd name="connsiteY274" fmla="*/ 6644957 h 6858000"/>
              <a:gd name="connsiteX275" fmla="*/ 5242949 w 7467600"/>
              <a:gd name="connsiteY275" fmla="*/ 6125175 h 6858000"/>
              <a:gd name="connsiteX276" fmla="*/ 5286321 w 7467600"/>
              <a:gd name="connsiteY276" fmla="*/ 6033555 h 6858000"/>
              <a:gd name="connsiteX277" fmla="*/ 5008210 w 7467600"/>
              <a:gd name="connsiteY277" fmla="*/ 6649194 h 6858000"/>
              <a:gd name="connsiteX278" fmla="*/ 4986321 w 7467600"/>
              <a:gd name="connsiteY278" fmla="*/ 6765687 h 6858000"/>
              <a:gd name="connsiteX279" fmla="*/ 4973474 w 7467600"/>
              <a:gd name="connsiteY279" fmla="*/ 6858000 h 6858000"/>
              <a:gd name="connsiteX280" fmla="*/ 4907178 w 7467600"/>
              <a:gd name="connsiteY280" fmla="*/ 6858000 h 6858000"/>
              <a:gd name="connsiteX281" fmla="*/ 4910810 w 7467600"/>
              <a:gd name="connsiteY281" fmla="*/ 6829660 h 6858000"/>
              <a:gd name="connsiteX282" fmla="*/ 4987461 w 7467600"/>
              <a:gd name="connsiteY282" fmla="*/ 6432994 h 6858000"/>
              <a:gd name="connsiteX283" fmla="*/ 5179262 w 7467600"/>
              <a:gd name="connsiteY283" fmla="*/ 6035044 h 6858000"/>
              <a:gd name="connsiteX284" fmla="*/ 4689678 w 7467600"/>
              <a:gd name="connsiteY284" fmla="*/ 6440241 h 6858000"/>
              <a:gd name="connsiteX285" fmla="*/ 4477543 w 7467600"/>
              <a:gd name="connsiteY285" fmla="*/ 6674836 h 6858000"/>
              <a:gd name="connsiteX286" fmla="*/ 4329957 w 7467600"/>
              <a:gd name="connsiteY286" fmla="*/ 6858000 h 6858000"/>
              <a:gd name="connsiteX287" fmla="*/ 4218595 w 7467600"/>
              <a:gd name="connsiteY287" fmla="*/ 6858000 h 6858000"/>
              <a:gd name="connsiteX288" fmla="*/ 4368888 w 7467600"/>
              <a:gd name="connsiteY288" fmla="*/ 6668412 h 6858000"/>
              <a:gd name="connsiteX289" fmla="*/ 4563091 w 7467600"/>
              <a:gd name="connsiteY289" fmla="*/ 6442508 h 6858000"/>
              <a:gd name="connsiteX290" fmla="*/ 5387324 w 7467600"/>
              <a:gd name="connsiteY290" fmla="*/ 5705830 h 6858000"/>
              <a:gd name="connsiteX291" fmla="*/ 5073620 w 7467600"/>
              <a:gd name="connsiteY291" fmla="*/ 5955437 h 6858000"/>
              <a:gd name="connsiteX292" fmla="*/ 4689789 w 7467600"/>
              <a:gd name="connsiteY292" fmla="*/ 6268382 h 6858000"/>
              <a:gd name="connsiteX293" fmla="*/ 4418722 w 7467600"/>
              <a:gd name="connsiteY293" fmla="*/ 6570886 h 6858000"/>
              <a:gd name="connsiteX294" fmla="*/ 4214944 w 7467600"/>
              <a:gd name="connsiteY294" fmla="*/ 6858000 h 6858000"/>
              <a:gd name="connsiteX295" fmla="*/ 4177898 w 7467600"/>
              <a:gd name="connsiteY295" fmla="*/ 6858000 h 6858000"/>
              <a:gd name="connsiteX296" fmla="*/ 4391597 w 7467600"/>
              <a:gd name="connsiteY296" fmla="*/ 6556370 h 6858000"/>
              <a:gd name="connsiteX297" fmla="*/ 4668889 w 7467600"/>
              <a:gd name="connsiteY297" fmla="*/ 6246399 h 6858000"/>
              <a:gd name="connsiteX298" fmla="*/ 5055427 w 7467600"/>
              <a:gd name="connsiteY298" fmla="*/ 5931476 h 6858000"/>
              <a:gd name="connsiteX299" fmla="*/ 5371814 w 7467600"/>
              <a:gd name="connsiteY299" fmla="*/ 5678975 h 6858000"/>
              <a:gd name="connsiteX300" fmla="*/ 4987918 w 7467600"/>
              <a:gd name="connsiteY300" fmla="*/ 5838701 h 6858000"/>
              <a:gd name="connsiteX301" fmla="*/ 4317146 w 7467600"/>
              <a:gd name="connsiteY301" fmla="*/ 6587716 h 6858000"/>
              <a:gd name="connsiteX302" fmla="*/ 4171627 w 7467600"/>
              <a:gd name="connsiteY302" fmla="*/ 6858000 h 6858000"/>
              <a:gd name="connsiteX303" fmla="*/ 4081585 w 7467600"/>
              <a:gd name="connsiteY303" fmla="*/ 6858000 h 6858000"/>
              <a:gd name="connsiteX304" fmla="*/ 4238603 w 7467600"/>
              <a:gd name="connsiteY304" fmla="*/ 6559341 h 6858000"/>
              <a:gd name="connsiteX305" fmla="*/ 4778333 w 7467600"/>
              <a:gd name="connsiteY305" fmla="*/ 5873626 h 6858000"/>
              <a:gd name="connsiteX306" fmla="*/ 5414185 w 7467600"/>
              <a:gd name="connsiteY306" fmla="*/ 5573882 h 6858000"/>
              <a:gd name="connsiteX307" fmla="*/ 5959648 w 7467600"/>
              <a:gd name="connsiteY307" fmla="*/ 4760797 h 6858000"/>
              <a:gd name="connsiteX308" fmla="*/ 5355019 w 7467600"/>
              <a:gd name="connsiteY308" fmla="*/ 4734672 h 6858000"/>
              <a:gd name="connsiteX309" fmla="*/ 5083565 w 7467600"/>
              <a:gd name="connsiteY309" fmla="*/ 5179121 h 6858000"/>
              <a:gd name="connsiteX310" fmla="*/ 4713577 w 7467600"/>
              <a:gd name="connsiteY310" fmla="*/ 5616803 h 6858000"/>
              <a:gd name="connsiteX311" fmla="*/ 3989559 w 7467600"/>
              <a:gd name="connsiteY311" fmla="*/ 6145945 h 6858000"/>
              <a:gd name="connsiteX312" fmla="*/ 3939824 w 7467600"/>
              <a:gd name="connsiteY312" fmla="*/ 6066900 h 6858000"/>
              <a:gd name="connsiteX313" fmla="*/ 4584537 w 7467600"/>
              <a:gd name="connsiteY313" fmla="*/ 5324826 h 6858000"/>
              <a:gd name="connsiteX314" fmla="*/ 5037105 w 7467600"/>
              <a:gd name="connsiteY314" fmla="*/ 5088765 h 6858000"/>
              <a:gd name="connsiteX315" fmla="*/ 5039930 w 7467600"/>
              <a:gd name="connsiteY315" fmla="*/ 5089585 h 6858000"/>
              <a:gd name="connsiteX316" fmla="*/ 5263764 w 7467600"/>
              <a:gd name="connsiteY316" fmla="*/ 4735525 h 6858000"/>
              <a:gd name="connsiteX317" fmla="*/ 4086300 w 7467600"/>
              <a:gd name="connsiteY317" fmla="*/ 4884599 h 6858000"/>
              <a:gd name="connsiteX318" fmla="*/ 4085485 w 7467600"/>
              <a:gd name="connsiteY318" fmla="*/ 4899070 h 6858000"/>
              <a:gd name="connsiteX319" fmla="*/ 3871915 w 7467600"/>
              <a:gd name="connsiteY319" fmla="*/ 5253645 h 6858000"/>
              <a:gd name="connsiteX320" fmla="*/ 3799374 w 7467600"/>
              <a:gd name="connsiteY320" fmla="*/ 5466127 h 6858000"/>
              <a:gd name="connsiteX321" fmla="*/ 3498850 w 7467600"/>
              <a:gd name="connsiteY321" fmla="*/ 6661888 h 6858000"/>
              <a:gd name="connsiteX322" fmla="*/ 3399216 w 7467600"/>
              <a:gd name="connsiteY322" fmla="*/ 6858000 h 6858000"/>
              <a:gd name="connsiteX323" fmla="*/ 3303688 w 7467600"/>
              <a:gd name="connsiteY323" fmla="*/ 6858000 h 6858000"/>
              <a:gd name="connsiteX324" fmla="*/ 3391774 w 7467600"/>
              <a:gd name="connsiteY324" fmla="*/ 6697181 h 6858000"/>
              <a:gd name="connsiteX325" fmla="*/ 3735540 w 7467600"/>
              <a:gd name="connsiteY325" fmla="*/ 5546923 h 6858000"/>
              <a:gd name="connsiteX326" fmla="*/ 3729438 w 7467600"/>
              <a:gd name="connsiteY326" fmla="*/ 5569058 h 6858000"/>
              <a:gd name="connsiteX327" fmla="*/ 3707782 w 7467600"/>
              <a:gd name="connsiteY327" fmla="*/ 5644908 h 6858000"/>
              <a:gd name="connsiteX328" fmla="*/ 3583827 w 7467600"/>
              <a:gd name="connsiteY328" fmla="*/ 6039215 h 6858000"/>
              <a:gd name="connsiteX329" fmla="*/ 3547861 w 7467600"/>
              <a:gd name="connsiteY329" fmla="*/ 6129609 h 6858000"/>
              <a:gd name="connsiteX330" fmla="*/ 3490905 w 7467600"/>
              <a:gd name="connsiteY330" fmla="*/ 6277660 h 6858000"/>
              <a:gd name="connsiteX331" fmla="*/ 3455859 w 7467600"/>
              <a:gd name="connsiteY331" fmla="*/ 6391301 h 6858000"/>
              <a:gd name="connsiteX332" fmla="*/ 3429112 w 7467600"/>
              <a:gd name="connsiteY332" fmla="*/ 6479469 h 6858000"/>
              <a:gd name="connsiteX333" fmla="*/ 3304862 w 7467600"/>
              <a:gd name="connsiteY333" fmla="*/ 6796476 h 6858000"/>
              <a:gd name="connsiteX334" fmla="*/ 3276071 w 7467600"/>
              <a:gd name="connsiteY334" fmla="*/ 6858000 h 6858000"/>
              <a:gd name="connsiteX335" fmla="*/ 3240805 w 7467600"/>
              <a:gd name="connsiteY335" fmla="*/ 6858000 h 6858000"/>
              <a:gd name="connsiteX336" fmla="*/ 3275917 w 7467600"/>
              <a:gd name="connsiteY336" fmla="*/ 6783192 h 6858000"/>
              <a:gd name="connsiteX337" fmla="*/ 3399358 w 7467600"/>
              <a:gd name="connsiteY337" fmla="*/ 6469011 h 6858000"/>
              <a:gd name="connsiteX338" fmla="*/ 3425650 w 7467600"/>
              <a:gd name="connsiteY338" fmla="*/ 6381333 h 6858000"/>
              <a:gd name="connsiteX339" fmla="*/ 3460661 w 7467600"/>
              <a:gd name="connsiteY339" fmla="*/ 6266763 h 6858000"/>
              <a:gd name="connsiteX340" fmla="*/ 3518021 w 7467600"/>
              <a:gd name="connsiteY340" fmla="*/ 6117298 h 6858000"/>
              <a:gd name="connsiteX341" fmla="*/ 3554035 w 7467600"/>
              <a:gd name="connsiteY341" fmla="*/ 6027832 h 6858000"/>
              <a:gd name="connsiteX342" fmla="*/ 3677174 w 7467600"/>
              <a:gd name="connsiteY342" fmla="*/ 5636351 h 6858000"/>
              <a:gd name="connsiteX343" fmla="*/ 3698819 w 7467600"/>
              <a:gd name="connsiteY343" fmla="*/ 5560503 h 6858000"/>
              <a:gd name="connsiteX344" fmla="*/ 3702094 w 7467600"/>
              <a:gd name="connsiteY344" fmla="*/ 5549194 h 6858000"/>
              <a:gd name="connsiteX345" fmla="*/ 3398355 w 7467600"/>
              <a:gd name="connsiteY345" fmla="*/ 6094603 h 6858000"/>
              <a:gd name="connsiteX346" fmla="*/ 3193941 w 7467600"/>
              <a:gd name="connsiteY346" fmla="*/ 6798775 h 6858000"/>
              <a:gd name="connsiteX347" fmla="*/ 3184140 w 7467600"/>
              <a:gd name="connsiteY347" fmla="*/ 6858000 h 6858000"/>
              <a:gd name="connsiteX348" fmla="*/ 3099978 w 7467600"/>
              <a:gd name="connsiteY348" fmla="*/ 6858000 h 6858000"/>
              <a:gd name="connsiteX349" fmla="*/ 3101556 w 7467600"/>
              <a:gd name="connsiteY349" fmla="*/ 6843337 h 6858000"/>
              <a:gd name="connsiteX350" fmla="*/ 3370162 w 7467600"/>
              <a:gd name="connsiteY350" fmla="*/ 5785550 h 6858000"/>
              <a:gd name="connsiteX351" fmla="*/ 3746477 w 7467600"/>
              <a:gd name="connsiteY351" fmla="*/ 5377889 h 6858000"/>
              <a:gd name="connsiteX352" fmla="*/ 3863399 w 7467600"/>
              <a:gd name="connsiteY352" fmla="*/ 5087257 h 6858000"/>
              <a:gd name="connsiteX353" fmla="*/ 3968712 w 7467600"/>
              <a:gd name="connsiteY353" fmla="*/ 4913989 h 6858000"/>
              <a:gd name="connsiteX354" fmla="*/ 2792390 w 7467600"/>
              <a:gd name="connsiteY354" fmla="*/ 5382974 h 6858000"/>
              <a:gd name="connsiteX355" fmla="*/ 2714982 w 7467600"/>
              <a:gd name="connsiteY355" fmla="*/ 5427051 h 6858000"/>
              <a:gd name="connsiteX356" fmla="*/ 2813361 w 7467600"/>
              <a:gd name="connsiteY356" fmla="*/ 6023912 h 6858000"/>
              <a:gd name="connsiteX357" fmla="*/ 2688430 w 7467600"/>
              <a:gd name="connsiteY357" fmla="*/ 6801564 h 6858000"/>
              <a:gd name="connsiteX358" fmla="*/ 2629626 w 7467600"/>
              <a:gd name="connsiteY358" fmla="*/ 6763394 h 6858000"/>
              <a:gd name="connsiteX359" fmla="*/ 2565328 w 7467600"/>
              <a:gd name="connsiteY359" fmla="*/ 5516399 h 6858000"/>
              <a:gd name="connsiteX360" fmla="*/ 1922999 w 7467600"/>
              <a:gd name="connsiteY360" fmla="*/ 5980343 h 6858000"/>
              <a:gd name="connsiteX361" fmla="*/ 1950261 w 7467600"/>
              <a:gd name="connsiteY361" fmla="*/ 6405858 h 6858000"/>
              <a:gd name="connsiteX362" fmla="*/ 2365554 w 7467600"/>
              <a:gd name="connsiteY362" fmla="*/ 6759107 h 6858000"/>
              <a:gd name="connsiteX363" fmla="*/ 2424142 w 7467600"/>
              <a:gd name="connsiteY363" fmla="*/ 6858000 h 6858000"/>
              <a:gd name="connsiteX364" fmla="*/ 2395994 w 7467600"/>
              <a:gd name="connsiteY364" fmla="*/ 6858000 h 6858000"/>
              <a:gd name="connsiteX365" fmla="*/ 2392863 w 7467600"/>
              <a:gd name="connsiteY365" fmla="*/ 6852964 h 6858000"/>
              <a:gd name="connsiteX366" fmla="*/ 2017589 w 7467600"/>
              <a:gd name="connsiteY366" fmla="*/ 6493982 h 6858000"/>
              <a:gd name="connsiteX367" fmla="*/ 2147336 w 7467600"/>
              <a:gd name="connsiteY367" fmla="*/ 6594052 h 6858000"/>
              <a:gd name="connsiteX368" fmla="*/ 2207047 w 7467600"/>
              <a:gd name="connsiteY368" fmla="*/ 6654540 h 6858000"/>
              <a:gd name="connsiteX369" fmla="*/ 2299106 w 7467600"/>
              <a:gd name="connsiteY369" fmla="*/ 6778931 h 6858000"/>
              <a:gd name="connsiteX370" fmla="*/ 2314430 w 7467600"/>
              <a:gd name="connsiteY370" fmla="*/ 6801144 h 6858000"/>
              <a:gd name="connsiteX371" fmla="*/ 2352406 w 7467600"/>
              <a:gd name="connsiteY371" fmla="*/ 6858000 h 6858000"/>
              <a:gd name="connsiteX372" fmla="*/ 2314492 w 7467600"/>
              <a:gd name="connsiteY372" fmla="*/ 6858000 h 6858000"/>
              <a:gd name="connsiteX373" fmla="*/ 2288095 w 7467600"/>
              <a:gd name="connsiteY373" fmla="*/ 6818030 h 6858000"/>
              <a:gd name="connsiteX374" fmla="*/ 2272768 w 7467600"/>
              <a:gd name="connsiteY374" fmla="*/ 6795822 h 6858000"/>
              <a:gd name="connsiteX375" fmla="*/ 2182715 w 7467600"/>
              <a:gd name="connsiteY375" fmla="*/ 6675071 h 6858000"/>
              <a:gd name="connsiteX376" fmla="*/ 2032061 w 7467600"/>
              <a:gd name="connsiteY376" fmla="*/ 6541380 h 6858000"/>
              <a:gd name="connsiteX377" fmla="*/ 2257220 w 7467600"/>
              <a:gd name="connsiteY377" fmla="*/ 6826257 h 6858000"/>
              <a:gd name="connsiteX378" fmla="*/ 2281324 w 7467600"/>
              <a:gd name="connsiteY378" fmla="*/ 6858000 h 6858000"/>
              <a:gd name="connsiteX379" fmla="*/ 2242860 w 7467600"/>
              <a:gd name="connsiteY379" fmla="*/ 6858000 h 6858000"/>
              <a:gd name="connsiteX380" fmla="*/ 2232818 w 7467600"/>
              <a:gd name="connsiteY380" fmla="*/ 6844926 h 6858000"/>
              <a:gd name="connsiteX381" fmla="*/ 1990172 w 7467600"/>
              <a:gd name="connsiteY381" fmla="*/ 6542121 h 6858000"/>
              <a:gd name="connsiteX382" fmla="*/ 2124090 w 7467600"/>
              <a:gd name="connsiteY382" fmla="*/ 6761017 h 6858000"/>
              <a:gd name="connsiteX383" fmla="*/ 2200380 w 7467600"/>
              <a:gd name="connsiteY383" fmla="*/ 6858000 h 6858000"/>
              <a:gd name="connsiteX384" fmla="*/ 2147507 w 7467600"/>
              <a:gd name="connsiteY384" fmla="*/ 6858000 h 6858000"/>
              <a:gd name="connsiteX385" fmla="*/ 2070668 w 7467600"/>
              <a:gd name="connsiteY385" fmla="*/ 6761520 h 6858000"/>
              <a:gd name="connsiteX386" fmla="*/ 1975142 w 7467600"/>
              <a:gd name="connsiteY386" fmla="*/ 6585570 h 6858000"/>
              <a:gd name="connsiteX387" fmla="*/ 2050035 w 7467600"/>
              <a:gd name="connsiteY387" fmla="*/ 6813345 h 6858000"/>
              <a:gd name="connsiteX388" fmla="*/ 2063025 w 7467600"/>
              <a:gd name="connsiteY388" fmla="*/ 6858000 h 6858000"/>
              <a:gd name="connsiteX389" fmla="*/ 2021675 w 7467600"/>
              <a:gd name="connsiteY389" fmla="*/ 6858000 h 6858000"/>
              <a:gd name="connsiteX390" fmla="*/ 2019308 w 7467600"/>
              <a:gd name="connsiteY390" fmla="*/ 6847118 h 6858000"/>
              <a:gd name="connsiteX391" fmla="*/ 1938835 w 7467600"/>
              <a:gd name="connsiteY391" fmla="*/ 6551160 h 6858000"/>
              <a:gd name="connsiteX392" fmla="*/ 1953230 w 7467600"/>
              <a:gd name="connsiteY392" fmla="*/ 6759699 h 6858000"/>
              <a:gd name="connsiteX393" fmla="*/ 1956763 w 7467600"/>
              <a:gd name="connsiteY393" fmla="*/ 6778191 h 6858000"/>
              <a:gd name="connsiteX394" fmla="*/ 1967925 w 7467600"/>
              <a:gd name="connsiteY394" fmla="*/ 6858000 h 6858000"/>
              <a:gd name="connsiteX395" fmla="*/ 1936622 w 7467600"/>
              <a:gd name="connsiteY395" fmla="*/ 6858000 h 6858000"/>
              <a:gd name="connsiteX396" fmla="*/ 1926261 w 7467600"/>
              <a:gd name="connsiteY396" fmla="*/ 6784064 h 6858000"/>
              <a:gd name="connsiteX397" fmla="*/ 1922724 w 7467600"/>
              <a:gd name="connsiteY397" fmla="*/ 6765577 h 6858000"/>
              <a:gd name="connsiteX398" fmla="*/ 1904650 w 7467600"/>
              <a:gd name="connsiteY398" fmla="*/ 6639616 h 6858000"/>
              <a:gd name="connsiteX399" fmla="*/ 1885273 w 7467600"/>
              <a:gd name="connsiteY399" fmla="*/ 6858000 h 6858000"/>
              <a:gd name="connsiteX400" fmla="*/ 1854363 w 7467600"/>
              <a:gd name="connsiteY400" fmla="*/ 6858000 h 6858000"/>
              <a:gd name="connsiteX401" fmla="*/ 1880391 w 7467600"/>
              <a:gd name="connsiteY401" fmla="*/ 6603796 h 6858000"/>
              <a:gd name="connsiteX402" fmla="*/ 1818273 w 7467600"/>
              <a:gd name="connsiteY402" fmla="*/ 6715729 h 6858000"/>
              <a:gd name="connsiteX403" fmla="*/ 1794691 w 7467600"/>
              <a:gd name="connsiteY403" fmla="*/ 6843239 h 6858000"/>
              <a:gd name="connsiteX404" fmla="*/ 1794914 w 7467600"/>
              <a:gd name="connsiteY404" fmla="*/ 6858000 h 6858000"/>
              <a:gd name="connsiteX405" fmla="*/ 1746128 w 7467600"/>
              <a:gd name="connsiteY405" fmla="*/ 6858000 h 6858000"/>
              <a:gd name="connsiteX406" fmla="*/ 1753934 w 7467600"/>
              <a:gd name="connsiteY406" fmla="*/ 6724796 h 6858000"/>
              <a:gd name="connsiteX407" fmla="*/ 1792053 w 7467600"/>
              <a:gd name="connsiteY407" fmla="*/ 6572396 h 6858000"/>
              <a:gd name="connsiteX408" fmla="*/ 1862248 w 7467600"/>
              <a:gd name="connsiteY408" fmla="*/ 6266397 h 6858000"/>
              <a:gd name="connsiteX409" fmla="*/ 1862250 w 7467600"/>
              <a:gd name="connsiteY409" fmla="*/ 6033531 h 6858000"/>
              <a:gd name="connsiteX410" fmla="*/ 1211999 w 7467600"/>
              <a:gd name="connsiteY410" fmla="*/ 6683610 h 6858000"/>
              <a:gd name="connsiteX411" fmla="*/ 1213266 w 7467600"/>
              <a:gd name="connsiteY411" fmla="*/ 6691947 h 6858000"/>
              <a:gd name="connsiteX412" fmla="*/ 1203370 w 7467600"/>
              <a:gd name="connsiteY412" fmla="*/ 6850676 h 6858000"/>
              <a:gd name="connsiteX413" fmla="*/ 1203671 w 7467600"/>
              <a:gd name="connsiteY413" fmla="*/ 6858000 h 6858000"/>
              <a:gd name="connsiteX414" fmla="*/ 1143180 w 7467600"/>
              <a:gd name="connsiteY414" fmla="*/ 6858000 h 6858000"/>
              <a:gd name="connsiteX415" fmla="*/ 1142176 w 7467600"/>
              <a:gd name="connsiteY415" fmla="*/ 6766045 h 6858000"/>
              <a:gd name="connsiteX416" fmla="*/ 1067484 w 7467600"/>
              <a:gd name="connsiteY416" fmla="*/ 6858000 h 6858000"/>
              <a:gd name="connsiteX417" fmla="*/ 953928 w 7467600"/>
              <a:gd name="connsiteY417" fmla="*/ 6858000 h 6858000"/>
              <a:gd name="connsiteX418" fmla="*/ 959715 w 7467600"/>
              <a:gd name="connsiteY418" fmla="*/ 6850185 h 6858000"/>
              <a:gd name="connsiteX419" fmla="*/ 1483788 w 7467600"/>
              <a:gd name="connsiteY419" fmla="*/ 6259174 h 6858000"/>
              <a:gd name="connsiteX420" fmla="*/ 1100671 w 7467600"/>
              <a:gd name="connsiteY420" fmla="*/ 6252137 h 6858000"/>
              <a:gd name="connsiteX421" fmla="*/ 1090144 w 7467600"/>
              <a:gd name="connsiteY421" fmla="*/ 6256748 h 6858000"/>
              <a:gd name="connsiteX422" fmla="*/ 1095872 w 7467600"/>
              <a:gd name="connsiteY422" fmla="*/ 6271892 h 6858000"/>
              <a:gd name="connsiteX423" fmla="*/ 262785 w 7467600"/>
              <a:gd name="connsiteY423" fmla="*/ 6845450 h 6858000"/>
              <a:gd name="connsiteX424" fmla="*/ 209968 w 7467600"/>
              <a:gd name="connsiteY424" fmla="*/ 6770713 h 6858000"/>
              <a:gd name="connsiteX425" fmla="*/ 873460 w 7467600"/>
              <a:gd name="connsiteY425" fmla="*/ 6253768 h 6858000"/>
              <a:gd name="connsiteX426" fmla="*/ 192686 w 7467600"/>
              <a:gd name="connsiteY426" fmla="*/ 5849257 h 6858000"/>
              <a:gd name="connsiteX427" fmla="*/ 4696 w 7467600"/>
              <a:gd name="connsiteY427" fmla="*/ 5697668 h 6858000"/>
              <a:gd name="connsiteX428" fmla="*/ 0 w 7467600"/>
              <a:gd name="connsiteY428" fmla="*/ 5689984 h 6858000"/>
              <a:gd name="connsiteX429" fmla="*/ 0 w 7467600"/>
              <a:gd name="connsiteY429" fmla="*/ 5513472 h 6858000"/>
              <a:gd name="connsiteX430" fmla="*/ 174101 w 7467600"/>
              <a:gd name="connsiteY430" fmla="*/ 5620277 h 6858000"/>
              <a:gd name="connsiteX431" fmla="*/ 891800 w 7467600"/>
              <a:gd name="connsiteY431" fmla="*/ 6036935 h 6858000"/>
              <a:gd name="connsiteX432" fmla="*/ 1072219 w 7467600"/>
              <a:gd name="connsiteY432" fmla="*/ 6169443 h 6858000"/>
              <a:gd name="connsiteX433" fmla="*/ 1074117 w 7467600"/>
              <a:gd name="connsiteY433" fmla="*/ 6170301 h 6858000"/>
              <a:gd name="connsiteX434" fmla="*/ 1083114 w 7467600"/>
              <a:gd name="connsiteY434" fmla="*/ 6174131 h 6858000"/>
              <a:gd name="connsiteX435" fmla="*/ 1543010 w 7467600"/>
              <a:gd name="connsiteY435" fmla="*/ 6191140 h 6858000"/>
              <a:gd name="connsiteX436" fmla="*/ 1551080 w 7467600"/>
              <a:gd name="connsiteY436" fmla="*/ 6195006 h 6858000"/>
              <a:gd name="connsiteX437" fmla="*/ 2345443 w 7467600"/>
              <a:gd name="connsiteY437" fmla="*/ 5549882 h 6858000"/>
              <a:gd name="connsiteX438" fmla="*/ 1721499 w 7467600"/>
              <a:gd name="connsiteY438" fmla="*/ 5599969 h 6858000"/>
              <a:gd name="connsiteX439" fmla="*/ 767716 w 7467600"/>
              <a:gd name="connsiteY439" fmla="*/ 5472768 h 6858000"/>
              <a:gd name="connsiteX440" fmla="*/ 722147 w 7467600"/>
              <a:gd name="connsiteY440" fmla="*/ 5393091 h 6858000"/>
              <a:gd name="connsiteX441" fmla="*/ 1485552 w 7467600"/>
              <a:gd name="connsiteY441" fmla="*/ 5313202 h 6858000"/>
              <a:gd name="connsiteX442" fmla="*/ 2143004 w 7467600"/>
              <a:gd name="connsiteY442" fmla="*/ 5402420 h 6858000"/>
              <a:gd name="connsiteX443" fmla="*/ 1933391 w 7467600"/>
              <a:gd name="connsiteY443" fmla="*/ 5156971 h 6858000"/>
              <a:gd name="connsiteX444" fmla="*/ 1827118 w 7467600"/>
              <a:gd name="connsiteY444" fmla="*/ 4968410 h 6858000"/>
              <a:gd name="connsiteX445" fmla="*/ 1837349 w 7467600"/>
              <a:gd name="connsiteY445" fmla="*/ 4956357 h 6858000"/>
              <a:gd name="connsiteX446" fmla="*/ 2162835 w 7467600"/>
              <a:gd name="connsiteY446" fmla="*/ 5187853 h 6858000"/>
              <a:gd name="connsiteX447" fmla="*/ 2257167 w 7467600"/>
              <a:gd name="connsiteY447" fmla="*/ 5462123 h 6858000"/>
              <a:gd name="connsiteX448" fmla="*/ 2261598 w 7467600"/>
              <a:gd name="connsiteY448" fmla="*/ 5467998 h 6858000"/>
              <a:gd name="connsiteX449" fmla="*/ 2437177 w 7467600"/>
              <a:gd name="connsiteY449" fmla="*/ 5479608 h 6858000"/>
              <a:gd name="connsiteX450" fmla="*/ 2445247 w 7467600"/>
              <a:gd name="connsiteY450" fmla="*/ 5483476 h 6858000"/>
              <a:gd name="connsiteX451" fmla="*/ 2743626 w 7467600"/>
              <a:gd name="connsiteY451" fmla="*/ 5304819 h 6858000"/>
              <a:gd name="connsiteX452" fmla="*/ 3048102 w 7467600"/>
              <a:gd name="connsiteY452" fmla="*/ 5150595 h 6858000"/>
              <a:gd name="connsiteX453" fmla="*/ 1799414 w 7467600"/>
              <a:gd name="connsiteY453" fmla="*/ 4694732 h 6858000"/>
              <a:gd name="connsiteX454" fmla="*/ 1771735 w 7467600"/>
              <a:gd name="connsiteY454" fmla="*/ 4619929 h 6858000"/>
              <a:gd name="connsiteX455" fmla="*/ 3104273 w 7467600"/>
              <a:gd name="connsiteY455" fmla="*/ 5076159 h 6858000"/>
              <a:gd name="connsiteX456" fmla="*/ 3113245 w 7467600"/>
              <a:gd name="connsiteY456" fmla="*/ 5090705 h 6858000"/>
              <a:gd name="connsiteX457" fmla="*/ 3126294 w 7467600"/>
              <a:gd name="connsiteY457" fmla="*/ 5114400 h 6858000"/>
              <a:gd name="connsiteX458" fmla="*/ 3937433 w 7467600"/>
              <a:gd name="connsiteY458" fmla="*/ 4830473 h 6858000"/>
              <a:gd name="connsiteX459" fmla="*/ 3590475 w 7467600"/>
              <a:gd name="connsiteY459" fmla="*/ 4597974 h 6858000"/>
              <a:gd name="connsiteX460" fmla="*/ 3100264 w 7467600"/>
              <a:gd name="connsiteY460" fmla="*/ 4579845 h 6858000"/>
              <a:gd name="connsiteX461" fmla="*/ 2183576 w 7467600"/>
              <a:gd name="connsiteY461" fmla="*/ 4227150 h 6858000"/>
              <a:gd name="connsiteX462" fmla="*/ 2151029 w 7467600"/>
              <a:gd name="connsiteY462" fmla="*/ 4146947 h 6858000"/>
              <a:gd name="connsiteX463" fmla="*/ 3563434 w 7467600"/>
              <a:gd name="connsiteY463" fmla="*/ 4469115 h 6858000"/>
              <a:gd name="connsiteX464" fmla="*/ 3177952 w 7467600"/>
              <a:gd name="connsiteY464" fmla="*/ 3657386 h 6858000"/>
              <a:gd name="connsiteX465" fmla="*/ 3189263 w 7467600"/>
              <a:gd name="connsiteY465" fmla="*/ 3625726 h 6858000"/>
              <a:gd name="connsiteX466" fmla="*/ 3560912 w 7467600"/>
              <a:gd name="connsiteY466" fmla="*/ 4079863 h 6858000"/>
              <a:gd name="connsiteX467" fmla="*/ 3626636 w 7467600"/>
              <a:gd name="connsiteY467" fmla="*/ 4512230 h 6858000"/>
              <a:gd name="connsiteX468" fmla="*/ 3653088 w 7467600"/>
              <a:gd name="connsiteY468" fmla="*/ 4521417 h 6858000"/>
              <a:gd name="connsiteX469" fmla="*/ 3988128 w 7467600"/>
              <a:gd name="connsiteY469" fmla="*/ 4817267 h 6858000"/>
              <a:gd name="connsiteX470" fmla="*/ 4830582 w 7467600"/>
              <a:gd name="connsiteY470" fmla="*/ 4676000 h 6858000"/>
              <a:gd name="connsiteX471" fmla="*/ 4830100 w 7467600"/>
              <a:gd name="connsiteY471" fmla="*/ 4675554 h 6858000"/>
              <a:gd name="connsiteX472" fmla="*/ 4036318 w 7467600"/>
              <a:gd name="connsiteY472" fmla="*/ 4147013 h 6858000"/>
              <a:gd name="connsiteX473" fmla="*/ 3432098 w 7467600"/>
              <a:gd name="connsiteY473" fmla="*/ 3537312 h 6858000"/>
              <a:gd name="connsiteX474" fmla="*/ 3446761 w 7467600"/>
              <a:gd name="connsiteY474" fmla="*/ 3461278 h 6858000"/>
              <a:gd name="connsiteX475" fmla="*/ 4419733 w 7467600"/>
              <a:gd name="connsiteY475" fmla="*/ 3963555 h 6858000"/>
              <a:gd name="connsiteX476" fmla="*/ 4781371 w 7467600"/>
              <a:gd name="connsiteY476" fmla="*/ 4458604 h 6858000"/>
              <a:gd name="connsiteX477" fmla="*/ 4780440 w 7467600"/>
              <a:gd name="connsiteY477" fmla="*/ 4470290 h 6858000"/>
              <a:gd name="connsiteX478" fmla="*/ 4898954 w 7467600"/>
              <a:gd name="connsiteY478" fmla="*/ 4662092 h 6858000"/>
              <a:gd name="connsiteX479" fmla="*/ 4900699 w 7467600"/>
              <a:gd name="connsiteY479" fmla="*/ 4670867 h 6858000"/>
              <a:gd name="connsiteX480" fmla="*/ 5714511 w 7467600"/>
              <a:gd name="connsiteY480" fmla="*/ 4663483 h 6858000"/>
              <a:gd name="connsiteX481" fmla="*/ 5464793 w 7467600"/>
              <a:gd name="connsiteY481" fmla="*/ 4393556 h 6858000"/>
              <a:gd name="connsiteX482" fmla="*/ 5461897 w 7467600"/>
              <a:gd name="connsiteY482" fmla="*/ 4390879 h 6858000"/>
              <a:gd name="connsiteX483" fmla="*/ 4294126 w 7467600"/>
              <a:gd name="connsiteY483" fmla="*/ 3303048 h 6858000"/>
              <a:gd name="connsiteX484" fmla="*/ 4305321 w 7467600"/>
              <a:gd name="connsiteY484" fmla="*/ 3256953 h 6858000"/>
              <a:gd name="connsiteX485" fmla="*/ 4949299 w 7467600"/>
              <a:gd name="connsiteY485" fmla="*/ 3766336 h 6858000"/>
              <a:gd name="connsiteX486" fmla="*/ 5291452 w 7467600"/>
              <a:gd name="connsiteY486" fmla="*/ 4076801 h 6858000"/>
              <a:gd name="connsiteX487" fmla="*/ 5434998 w 7467600"/>
              <a:gd name="connsiteY487" fmla="*/ 4254100 h 6858000"/>
              <a:gd name="connsiteX488" fmla="*/ 5351015 w 7467600"/>
              <a:gd name="connsiteY488" fmla="*/ 3760989 h 6858000"/>
              <a:gd name="connsiteX489" fmla="*/ 5413780 w 7467600"/>
              <a:gd name="connsiteY489" fmla="*/ 2966265 h 6858000"/>
              <a:gd name="connsiteX490" fmla="*/ 5425627 w 7467600"/>
              <a:gd name="connsiteY490" fmla="*/ 2954192 h 6858000"/>
              <a:gd name="connsiteX491" fmla="*/ 6604735 w 7467600"/>
              <a:gd name="connsiteY491" fmla="*/ 2041381 h 6858000"/>
              <a:gd name="connsiteX492" fmla="*/ 7204487 w 7467600"/>
              <a:gd name="connsiteY492" fmla="*/ 2742112 h 6858000"/>
              <a:gd name="connsiteX493" fmla="*/ 7131592 w 7467600"/>
              <a:gd name="connsiteY493" fmla="*/ 2672096 h 6858000"/>
              <a:gd name="connsiteX494" fmla="*/ 6996344 w 7467600"/>
              <a:gd name="connsiteY494" fmla="*/ 2518310 h 6858000"/>
              <a:gd name="connsiteX495" fmla="*/ 6735495 w 7467600"/>
              <a:gd name="connsiteY495" fmla="*/ 2196890 h 6858000"/>
              <a:gd name="connsiteX496" fmla="*/ 6721901 w 7467600"/>
              <a:gd name="connsiteY496" fmla="*/ 2179274 h 6858000"/>
              <a:gd name="connsiteX497" fmla="*/ 6604735 w 7467600"/>
              <a:gd name="connsiteY497" fmla="*/ 2041381 h 6858000"/>
              <a:gd name="connsiteX498" fmla="*/ 6591670 w 7467600"/>
              <a:gd name="connsiteY498" fmla="*/ 1988277 h 6858000"/>
              <a:gd name="connsiteX499" fmla="*/ 6747349 w 7467600"/>
              <a:gd name="connsiteY499" fmla="*/ 2160069 h 6858000"/>
              <a:gd name="connsiteX500" fmla="*/ 6760943 w 7467600"/>
              <a:gd name="connsiteY500" fmla="*/ 2177686 h 6858000"/>
              <a:gd name="connsiteX501" fmla="*/ 7021065 w 7467600"/>
              <a:gd name="connsiteY501" fmla="*/ 2498102 h 6858000"/>
              <a:gd name="connsiteX502" fmla="*/ 7155223 w 7467600"/>
              <a:gd name="connsiteY502" fmla="*/ 2650386 h 6858000"/>
              <a:gd name="connsiteX503" fmla="*/ 7203167 w 7467600"/>
              <a:gd name="connsiteY503" fmla="*/ 2697288 h 6858000"/>
              <a:gd name="connsiteX504" fmla="*/ 6937703 w 7467600"/>
              <a:gd name="connsiteY504" fmla="*/ 2321981 h 6858000"/>
              <a:gd name="connsiteX505" fmla="*/ 6591670 w 7467600"/>
              <a:gd name="connsiteY505" fmla="*/ 1988277 h 6858000"/>
              <a:gd name="connsiteX506" fmla="*/ 5798671 w 7467600"/>
              <a:gd name="connsiteY506" fmla="*/ 1981601 h 6858000"/>
              <a:gd name="connsiteX507" fmla="*/ 5754709 w 7467600"/>
              <a:gd name="connsiteY507" fmla="*/ 2071454 h 6858000"/>
              <a:gd name="connsiteX508" fmla="*/ 5763044 w 7467600"/>
              <a:gd name="connsiteY508" fmla="*/ 2842206 h 6858000"/>
              <a:gd name="connsiteX509" fmla="*/ 5764974 w 7467600"/>
              <a:gd name="connsiteY509" fmla="*/ 2799609 h 6858000"/>
              <a:gd name="connsiteX510" fmla="*/ 5767665 w 7467600"/>
              <a:gd name="connsiteY510" fmla="*/ 2666409 h 6858000"/>
              <a:gd name="connsiteX511" fmla="*/ 5763055 w 7467600"/>
              <a:gd name="connsiteY511" fmla="*/ 2579705 h 6858000"/>
              <a:gd name="connsiteX512" fmla="*/ 5758079 w 7467600"/>
              <a:gd name="connsiteY512" fmla="*/ 2492508 h 6858000"/>
              <a:gd name="connsiteX513" fmla="*/ 5779325 w 7467600"/>
              <a:gd name="connsiteY513" fmla="*/ 2197069 h 6858000"/>
              <a:gd name="connsiteX514" fmla="*/ 5798671 w 7467600"/>
              <a:gd name="connsiteY514" fmla="*/ 1981601 h 6858000"/>
              <a:gd name="connsiteX515" fmla="*/ 5829202 w 7467600"/>
              <a:gd name="connsiteY515" fmla="*/ 1971679 h 6858000"/>
              <a:gd name="connsiteX516" fmla="*/ 5809558 w 7467600"/>
              <a:gd name="connsiteY516" fmla="*/ 2198043 h 6858000"/>
              <a:gd name="connsiteX517" fmla="*/ 5788653 w 7467600"/>
              <a:gd name="connsiteY517" fmla="*/ 2489430 h 6858000"/>
              <a:gd name="connsiteX518" fmla="*/ 5793439 w 7467600"/>
              <a:gd name="connsiteY518" fmla="*/ 2575235 h 6858000"/>
              <a:gd name="connsiteX519" fmla="*/ 5796837 w 7467600"/>
              <a:gd name="connsiteY519" fmla="*/ 2637633 h 6858000"/>
              <a:gd name="connsiteX520" fmla="*/ 5818614 w 7467600"/>
              <a:gd name="connsiteY520" fmla="*/ 2473055 h 6858000"/>
              <a:gd name="connsiteX521" fmla="*/ 5829202 w 7467600"/>
              <a:gd name="connsiteY521" fmla="*/ 1971679 h 6858000"/>
              <a:gd name="connsiteX522" fmla="*/ 5911389 w 7467600"/>
              <a:gd name="connsiteY522" fmla="*/ 1898371 h 6858000"/>
              <a:gd name="connsiteX523" fmla="*/ 6237627 w 7467600"/>
              <a:gd name="connsiteY523" fmla="*/ 2231921 h 6858000"/>
              <a:gd name="connsiteX524" fmla="*/ 5911389 w 7467600"/>
              <a:gd name="connsiteY524" fmla="*/ 1898371 h 6858000"/>
              <a:gd name="connsiteX525" fmla="*/ 6944437 w 7467600"/>
              <a:gd name="connsiteY525" fmla="*/ 1575402 h 6858000"/>
              <a:gd name="connsiteX526" fmla="*/ 6304730 w 7467600"/>
              <a:gd name="connsiteY526" fmla="*/ 1766654 h 6858000"/>
              <a:gd name="connsiteX527" fmla="*/ 6944437 w 7467600"/>
              <a:gd name="connsiteY527" fmla="*/ 1575402 h 6858000"/>
              <a:gd name="connsiteX528" fmla="*/ 7019523 w 7467600"/>
              <a:gd name="connsiteY528" fmla="*/ 1519450 h 6858000"/>
              <a:gd name="connsiteX529" fmla="*/ 6298091 w 7467600"/>
              <a:gd name="connsiteY529" fmla="*/ 1737122 h 6858000"/>
              <a:gd name="connsiteX530" fmla="*/ 7019523 w 7467600"/>
              <a:gd name="connsiteY530" fmla="*/ 1519450 h 6858000"/>
              <a:gd name="connsiteX531" fmla="*/ 2399523 w 7467600"/>
              <a:gd name="connsiteY531" fmla="*/ 1428234 h 6858000"/>
              <a:gd name="connsiteX532" fmla="*/ 2224982 w 7467600"/>
              <a:gd name="connsiteY532" fmla="*/ 1826201 h 6858000"/>
              <a:gd name="connsiteX533" fmla="*/ 2096099 w 7467600"/>
              <a:gd name="connsiteY533" fmla="*/ 2345900 h 6858000"/>
              <a:gd name="connsiteX534" fmla="*/ 2283317 w 7467600"/>
              <a:gd name="connsiteY534" fmla="*/ 1796925 h 6858000"/>
              <a:gd name="connsiteX535" fmla="*/ 2399523 w 7467600"/>
              <a:gd name="connsiteY535" fmla="*/ 1428234 h 6858000"/>
              <a:gd name="connsiteX536" fmla="*/ 2448558 w 7467600"/>
              <a:gd name="connsiteY536" fmla="*/ 1373435 h 6858000"/>
              <a:gd name="connsiteX537" fmla="*/ 2312521 w 7467600"/>
              <a:gd name="connsiteY537" fmla="*/ 1806140 h 6858000"/>
              <a:gd name="connsiteX538" fmla="*/ 2127533 w 7467600"/>
              <a:gd name="connsiteY538" fmla="*/ 2348380 h 6858000"/>
              <a:gd name="connsiteX539" fmla="*/ 2358080 w 7467600"/>
              <a:gd name="connsiteY539" fmla="*/ 1866134 h 6858000"/>
              <a:gd name="connsiteX540" fmla="*/ 2407436 w 7467600"/>
              <a:gd name="connsiteY540" fmla="*/ 1651070 h 6858000"/>
              <a:gd name="connsiteX541" fmla="*/ 2448558 w 7467600"/>
              <a:gd name="connsiteY541" fmla="*/ 1373435 h 6858000"/>
              <a:gd name="connsiteX542" fmla="*/ 278707 w 7467600"/>
              <a:gd name="connsiteY542" fmla="*/ 1352270 h 6858000"/>
              <a:gd name="connsiteX543" fmla="*/ 321570 w 7467600"/>
              <a:gd name="connsiteY543" fmla="*/ 1861610 h 6858000"/>
              <a:gd name="connsiteX544" fmla="*/ 294281 w 7467600"/>
              <a:gd name="connsiteY544" fmla="*/ 1440658 h 6858000"/>
              <a:gd name="connsiteX545" fmla="*/ 278707 w 7467600"/>
              <a:gd name="connsiteY545" fmla="*/ 1352270 h 6858000"/>
              <a:gd name="connsiteX546" fmla="*/ 1423821 w 7467600"/>
              <a:gd name="connsiteY546" fmla="*/ 1351958 h 6858000"/>
              <a:gd name="connsiteX547" fmla="*/ 1638521 w 7467600"/>
              <a:gd name="connsiteY547" fmla="*/ 1908470 h 6858000"/>
              <a:gd name="connsiteX548" fmla="*/ 1754199 w 7467600"/>
              <a:gd name="connsiteY548" fmla="*/ 2149284 h 6858000"/>
              <a:gd name="connsiteX549" fmla="*/ 1908359 w 7467600"/>
              <a:gd name="connsiteY549" fmla="*/ 2364988 h 6858000"/>
              <a:gd name="connsiteX550" fmla="*/ 1647661 w 7467600"/>
              <a:gd name="connsiteY550" fmla="*/ 1825945 h 6858000"/>
              <a:gd name="connsiteX551" fmla="*/ 1423821 w 7467600"/>
              <a:gd name="connsiteY551" fmla="*/ 1351958 h 6858000"/>
              <a:gd name="connsiteX552" fmla="*/ 1431890 w 7467600"/>
              <a:gd name="connsiteY552" fmla="*/ 1306475 h 6858000"/>
              <a:gd name="connsiteX553" fmla="*/ 1507597 w 7467600"/>
              <a:gd name="connsiteY553" fmla="*/ 1446132 h 6858000"/>
              <a:gd name="connsiteX554" fmla="*/ 1674586 w 7467600"/>
              <a:gd name="connsiteY554" fmla="*/ 1813832 h 6858000"/>
              <a:gd name="connsiteX555" fmla="*/ 1815950 w 7467600"/>
              <a:gd name="connsiteY555" fmla="*/ 2128564 h 6858000"/>
              <a:gd name="connsiteX556" fmla="*/ 1984242 w 7467600"/>
              <a:gd name="connsiteY556" fmla="*/ 2430829 h 6858000"/>
              <a:gd name="connsiteX557" fmla="*/ 2014023 w 7467600"/>
              <a:gd name="connsiteY557" fmla="*/ 2450995 h 6858000"/>
              <a:gd name="connsiteX558" fmla="*/ 1747337 w 7467600"/>
              <a:gd name="connsiteY558" fmla="*/ 1855264 h 6858000"/>
              <a:gd name="connsiteX559" fmla="*/ 1533749 w 7467600"/>
              <a:gd name="connsiteY559" fmla="*/ 1478656 h 6858000"/>
              <a:gd name="connsiteX560" fmla="*/ 1431890 w 7467600"/>
              <a:gd name="connsiteY560" fmla="*/ 1306475 h 6858000"/>
              <a:gd name="connsiteX561" fmla="*/ 5052692 w 7467600"/>
              <a:gd name="connsiteY561" fmla="*/ 1292994 h 6858000"/>
              <a:gd name="connsiteX562" fmla="*/ 5200661 w 7467600"/>
              <a:gd name="connsiteY562" fmla="*/ 1635186 h 6858000"/>
              <a:gd name="connsiteX563" fmla="*/ 5297138 w 7467600"/>
              <a:gd name="connsiteY563" fmla="*/ 1906351 h 6858000"/>
              <a:gd name="connsiteX564" fmla="*/ 5052692 w 7467600"/>
              <a:gd name="connsiteY564" fmla="*/ 1292994 h 6858000"/>
              <a:gd name="connsiteX565" fmla="*/ 5009948 w 7467600"/>
              <a:gd name="connsiteY565" fmla="*/ 1273619 h 6858000"/>
              <a:gd name="connsiteX566" fmla="*/ 5121777 w 7467600"/>
              <a:gd name="connsiteY566" fmla="*/ 1654213 h 6858000"/>
              <a:gd name="connsiteX567" fmla="*/ 5293545 w 7467600"/>
              <a:gd name="connsiteY567" fmla="*/ 2072247 h 6858000"/>
              <a:gd name="connsiteX568" fmla="*/ 5294042 w 7467600"/>
              <a:gd name="connsiteY568" fmla="*/ 2065019 h 6858000"/>
              <a:gd name="connsiteX569" fmla="*/ 5171936 w 7467600"/>
              <a:gd name="connsiteY569" fmla="*/ 1647613 h 6858000"/>
              <a:gd name="connsiteX570" fmla="*/ 5009948 w 7467600"/>
              <a:gd name="connsiteY570" fmla="*/ 1273619 h 6858000"/>
              <a:gd name="connsiteX571" fmla="*/ 655236 w 7467600"/>
              <a:gd name="connsiteY571" fmla="*/ 1268632 h 6858000"/>
              <a:gd name="connsiteX572" fmla="*/ 839521 w 7467600"/>
              <a:gd name="connsiteY572" fmla="*/ 1685315 h 6858000"/>
              <a:gd name="connsiteX573" fmla="*/ 1109416 w 7467600"/>
              <a:gd name="connsiteY573" fmla="*/ 2061663 h 6858000"/>
              <a:gd name="connsiteX574" fmla="*/ 1298300 w 7467600"/>
              <a:gd name="connsiteY574" fmla="*/ 2247742 h 6858000"/>
              <a:gd name="connsiteX575" fmla="*/ 1125871 w 7467600"/>
              <a:gd name="connsiteY575" fmla="*/ 1989513 h 6858000"/>
              <a:gd name="connsiteX576" fmla="*/ 981574 w 7467600"/>
              <a:gd name="connsiteY576" fmla="*/ 1783157 h 6858000"/>
              <a:gd name="connsiteX577" fmla="*/ 922198 w 7467600"/>
              <a:gd name="connsiteY577" fmla="*/ 1677437 h 6858000"/>
              <a:gd name="connsiteX578" fmla="*/ 869293 w 7467600"/>
              <a:gd name="connsiteY578" fmla="*/ 1583214 h 6858000"/>
              <a:gd name="connsiteX579" fmla="*/ 751431 w 7467600"/>
              <a:gd name="connsiteY579" fmla="*/ 1405731 h 6858000"/>
              <a:gd name="connsiteX580" fmla="*/ 655236 w 7467600"/>
              <a:gd name="connsiteY580" fmla="*/ 1268632 h 6858000"/>
              <a:gd name="connsiteX581" fmla="*/ 6516292 w 7467600"/>
              <a:gd name="connsiteY581" fmla="*/ 1263064 h 6858000"/>
              <a:gd name="connsiteX582" fmla="*/ 5736320 w 7467600"/>
              <a:gd name="connsiteY582" fmla="*/ 1501803 h 6858000"/>
              <a:gd name="connsiteX583" fmla="*/ 6516292 w 7467600"/>
              <a:gd name="connsiteY583" fmla="*/ 1263064 h 6858000"/>
              <a:gd name="connsiteX584" fmla="*/ 291466 w 7467600"/>
              <a:gd name="connsiteY584" fmla="*/ 1250369 h 6858000"/>
              <a:gd name="connsiteX585" fmla="*/ 323180 w 7467600"/>
              <a:gd name="connsiteY585" fmla="*/ 1435283 h 6858000"/>
              <a:gd name="connsiteX586" fmla="*/ 349381 w 7467600"/>
              <a:gd name="connsiteY586" fmla="*/ 1875041 h 6858000"/>
              <a:gd name="connsiteX587" fmla="*/ 374363 w 7467600"/>
              <a:gd name="connsiteY587" fmla="*/ 1506494 h 6858000"/>
              <a:gd name="connsiteX588" fmla="*/ 302168 w 7467600"/>
              <a:gd name="connsiteY588" fmla="*/ 1274495 h 6858000"/>
              <a:gd name="connsiteX589" fmla="*/ 291466 w 7467600"/>
              <a:gd name="connsiteY589" fmla="*/ 1250369 h 6858000"/>
              <a:gd name="connsiteX590" fmla="*/ 678222 w 7467600"/>
              <a:gd name="connsiteY590" fmla="*/ 1248670 h 6858000"/>
              <a:gd name="connsiteX591" fmla="*/ 775536 w 7467600"/>
              <a:gd name="connsiteY591" fmla="*/ 1388015 h 6858000"/>
              <a:gd name="connsiteX592" fmla="*/ 894529 w 7467600"/>
              <a:gd name="connsiteY592" fmla="*/ 1567739 h 6858000"/>
              <a:gd name="connsiteX593" fmla="*/ 948000 w 7467600"/>
              <a:gd name="connsiteY593" fmla="*/ 1663088 h 6858000"/>
              <a:gd name="connsiteX594" fmla="*/ 1006812 w 7467600"/>
              <a:gd name="connsiteY594" fmla="*/ 1767683 h 6858000"/>
              <a:gd name="connsiteX595" fmla="*/ 1149133 w 7467600"/>
              <a:gd name="connsiteY595" fmla="*/ 1971513 h 6858000"/>
              <a:gd name="connsiteX596" fmla="*/ 1333952 w 7467600"/>
              <a:gd name="connsiteY596" fmla="*/ 2251620 h 6858000"/>
              <a:gd name="connsiteX597" fmla="*/ 1337329 w 7467600"/>
              <a:gd name="connsiteY597" fmla="*/ 2258350 h 6858000"/>
              <a:gd name="connsiteX598" fmla="*/ 1014726 w 7467600"/>
              <a:gd name="connsiteY598" fmla="*/ 1615556 h 6858000"/>
              <a:gd name="connsiteX599" fmla="*/ 678222 w 7467600"/>
              <a:gd name="connsiteY599" fmla="*/ 1248670 h 6858000"/>
              <a:gd name="connsiteX600" fmla="*/ 6691602 w 7467600"/>
              <a:gd name="connsiteY600" fmla="*/ 1140573 h 6858000"/>
              <a:gd name="connsiteX601" fmla="*/ 6571100 w 7467600"/>
              <a:gd name="connsiteY601" fmla="*/ 1183662 h 6858000"/>
              <a:gd name="connsiteX602" fmla="*/ 6241687 w 7467600"/>
              <a:gd name="connsiteY602" fmla="*/ 1257600 h 6858000"/>
              <a:gd name="connsiteX603" fmla="*/ 5693009 w 7467600"/>
              <a:gd name="connsiteY603" fmla="*/ 1478256 h 6858000"/>
              <a:gd name="connsiteX604" fmla="*/ 6548420 w 7467600"/>
              <a:gd name="connsiteY604" fmla="*/ 1214599 h 6858000"/>
              <a:gd name="connsiteX605" fmla="*/ 6605473 w 7467600"/>
              <a:gd name="connsiteY605" fmla="*/ 1184686 h 6858000"/>
              <a:gd name="connsiteX606" fmla="*/ 6691602 w 7467600"/>
              <a:gd name="connsiteY606" fmla="*/ 1140573 h 6858000"/>
              <a:gd name="connsiteX607" fmla="*/ 4002475 w 7467600"/>
              <a:gd name="connsiteY607" fmla="*/ 1037802 h 6858000"/>
              <a:gd name="connsiteX608" fmla="*/ 4000324 w 7467600"/>
              <a:gd name="connsiteY608" fmla="*/ 1039362 h 6858000"/>
              <a:gd name="connsiteX609" fmla="*/ 4002862 w 7467600"/>
              <a:gd name="connsiteY609" fmla="*/ 1042866 h 6858000"/>
              <a:gd name="connsiteX610" fmla="*/ 4002475 w 7467600"/>
              <a:gd name="connsiteY610" fmla="*/ 1037802 h 6858000"/>
              <a:gd name="connsiteX611" fmla="*/ 506322 w 7467600"/>
              <a:gd name="connsiteY611" fmla="*/ 1020997 h 6858000"/>
              <a:gd name="connsiteX612" fmla="*/ 533068 w 7467600"/>
              <a:gd name="connsiteY612" fmla="*/ 1029409 h 6858000"/>
              <a:gd name="connsiteX613" fmla="*/ 1232525 w 7467600"/>
              <a:gd name="connsiteY613" fmla="*/ 1804675 h 6858000"/>
              <a:gd name="connsiteX614" fmla="*/ 1388858 w 7467600"/>
              <a:gd name="connsiteY614" fmla="*/ 2368011 h 6858000"/>
              <a:gd name="connsiteX615" fmla="*/ 1384098 w 7467600"/>
              <a:gd name="connsiteY615" fmla="*/ 2378125 h 6858000"/>
              <a:gd name="connsiteX616" fmla="*/ 1425393 w 7467600"/>
              <a:gd name="connsiteY616" fmla="*/ 2589124 h 6858000"/>
              <a:gd name="connsiteX617" fmla="*/ 1424001 w 7467600"/>
              <a:gd name="connsiteY617" fmla="*/ 2597541 h 6858000"/>
              <a:gd name="connsiteX618" fmla="*/ 2152729 w 7467600"/>
              <a:gd name="connsiteY618" fmla="*/ 2864487 h 6858000"/>
              <a:gd name="connsiteX619" fmla="*/ 2020609 w 7467600"/>
              <a:gd name="connsiteY619" fmla="*/ 2539671 h 6858000"/>
              <a:gd name="connsiteX620" fmla="*/ 2018920 w 7467600"/>
              <a:gd name="connsiteY620" fmla="*/ 2536309 h 6858000"/>
              <a:gd name="connsiteX621" fmla="*/ 1342441 w 7467600"/>
              <a:gd name="connsiteY621" fmla="*/ 1173017 h 6858000"/>
              <a:gd name="connsiteX622" fmla="*/ 1367925 w 7467600"/>
              <a:gd name="connsiteY622" fmla="*/ 1135648 h 6858000"/>
              <a:gd name="connsiteX623" fmla="*/ 1771401 w 7467600"/>
              <a:gd name="connsiteY623" fmla="*/ 1806673 h 6858000"/>
              <a:gd name="connsiteX624" fmla="*/ 1972385 w 7467600"/>
              <a:gd name="connsiteY624" fmla="*/ 2198735 h 6858000"/>
              <a:gd name="connsiteX625" fmla="*/ 2040892 w 7467600"/>
              <a:gd name="connsiteY625" fmla="*/ 2405205 h 6858000"/>
              <a:gd name="connsiteX626" fmla="*/ 2131689 w 7467600"/>
              <a:gd name="connsiteY626" fmla="*/ 1936926 h 6858000"/>
              <a:gd name="connsiteX627" fmla="*/ 2454820 w 7467600"/>
              <a:gd name="connsiteY627" fmla="*/ 1248808 h 6858000"/>
              <a:gd name="connsiteX628" fmla="*/ 2492512 w 7467600"/>
              <a:gd name="connsiteY628" fmla="*/ 1302920 h 6858000"/>
              <a:gd name="connsiteX629" fmla="*/ 2081216 w 7467600"/>
              <a:gd name="connsiteY629" fmla="*/ 2527513 h 6858000"/>
              <a:gd name="connsiteX630" fmla="*/ 2081211 w 7467600"/>
              <a:gd name="connsiteY630" fmla="*/ 2528916 h 6858000"/>
              <a:gd name="connsiteX631" fmla="*/ 2199067 w 7467600"/>
              <a:gd name="connsiteY631" fmla="*/ 2884061 h 6858000"/>
              <a:gd name="connsiteX632" fmla="*/ 3192586 w 7467600"/>
              <a:gd name="connsiteY632" fmla="*/ 3411496 h 6858000"/>
              <a:gd name="connsiteX633" fmla="*/ 3182620 w 7467600"/>
              <a:gd name="connsiteY633" fmla="*/ 3483279 h 6858000"/>
              <a:gd name="connsiteX634" fmla="*/ 2435119 w 7467600"/>
              <a:gd name="connsiteY634" fmla="*/ 3080173 h 6858000"/>
              <a:gd name="connsiteX635" fmla="*/ 2410152 w 7467600"/>
              <a:gd name="connsiteY635" fmla="*/ 3063751 h 6858000"/>
              <a:gd name="connsiteX636" fmla="*/ 2408099 w 7467600"/>
              <a:gd name="connsiteY636" fmla="*/ 3064403 h 6858000"/>
              <a:gd name="connsiteX637" fmla="*/ 2407218 w 7467600"/>
              <a:gd name="connsiteY637" fmla="*/ 3070324 h 6858000"/>
              <a:gd name="connsiteX638" fmla="*/ 2380138 w 7467600"/>
              <a:gd name="connsiteY638" fmla="*/ 3099341 h 6858000"/>
              <a:gd name="connsiteX639" fmla="*/ 1765923 w 7467600"/>
              <a:gd name="connsiteY639" fmla="*/ 3581043 h 6858000"/>
              <a:gd name="connsiteX640" fmla="*/ 1702258 w 7467600"/>
              <a:gd name="connsiteY640" fmla="*/ 3612286 h 6858000"/>
              <a:gd name="connsiteX641" fmla="*/ 1538370 w 7467600"/>
              <a:gd name="connsiteY641" fmla="*/ 3811804 h 6858000"/>
              <a:gd name="connsiteX642" fmla="*/ 542867 w 7467600"/>
              <a:gd name="connsiteY642" fmla="*/ 4944092 h 6858000"/>
              <a:gd name="connsiteX643" fmla="*/ 515800 w 7467600"/>
              <a:gd name="connsiteY643" fmla="*/ 4862180 h 6858000"/>
              <a:gd name="connsiteX644" fmla="*/ 909145 w 7467600"/>
              <a:gd name="connsiteY644" fmla="*/ 4199225 h 6858000"/>
              <a:gd name="connsiteX645" fmla="*/ 1214067 w 7467600"/>
              <a:gd name="connsiteY645" fmla="*/ 3908561 h 6858000"/>
              <a:gd name="connsiteX646" fmla="*/ 640967 w 7467600"/>
              <a:gd name="connsiteY646" fmla="*/ 4105601 h 6858000"/>
              <a:gd name="connsiteX647" fmla="*/ 112563 w 7467600"/>
              <a:gd name="connsiteY647" fmla="*/ 4396952 h 6858000"/>
              <a:gd name="connsiteX648" fmla="*/ 0 w 7467600"/>
              <a:gd name="connsiteY648" fmla="*/ 4466006 h 6858000"/>
              <a:gd name="connsiteX649" fmla="*/ 0 w 7467600"/>
              <a:gd name="connsiteY649" fmla="*/ 4233763 h 6858000"/>
              <a:gd name="connsiteX650" fmla="*/ 36881 w 7467600"/>
              <a:gd name="connsiteY650" fmla="*/ 4200118 h 6858000"/>
              <a:gd name="connsiteX651" fmla="*/ 910534 w 7467600"/>
              <a:gd name="connsiteY651" fmla="*/ 3629753 h 6858000"/>
              <a:gd name="connsiteX652" fmla="*/ 1578717 w 7467600"/>
              <a:gd name="connsiteY652" fmla="*/ 3575982 h 6858000"/>
              <a:gd name="connsiteX653" fmla="*/ 2338780 w 7467600"/>
              <a:gd name="connsiteY653" fmla="*/ 3033725 h 6858000"/>
              <a:gd name="connsiteX654" fmla="*/ 1807991 w 7467600"/>
              <a:gd name="connsiteY654" fmla="*/ 2807184 h 6858000"/>
              <a:gd name="connsiteX655" fmla="*/ 1416358 w 7467600"/>
              <a:gd name="connsiteY655" fmla="*/ 3112571 h 6858000"/>
              <a:gd name="connsiteX656" fmla="*/ 939066 w 7467600"/>
              <a:gd name="connsiteY656" fmla="*/ 3378798 h 6858000"/>
              <a:gd name="connsiteX657" fmla="*/ 115099 w 7467600"/>
              <a:gd name="connsiteY657" fmla="*/ 3607650 h 6858000"/>
              <a:gd name="connsiteX658" fmla="*/ 97284 w 7467600"/>
              <a:gd name="connsiteY658" fmla="*/ 3520393 h 6858000"/>
              <a:gd name="connsiteX659" fmla="*/ 922050 w 7467600"/>
              <a:gd name="connsiteY659" fmla="*/ 3074867 h 6858000"/>
              <a:gd name="connsiteX660" fmla="*/ 1405265 w 7467600"/>
              <a:gd name="connsiteY660" fmla="*/ 3016319 h 6858000"/>
              <a:gd name="connsiteX661" fmla="*/ 1407512 w 7467600"/>
              <a:gd name="connsiteY661" fmla="*/ 3018001 h 6858000"/>
              <a:gd name="connsiteX662" fmla="*/ 1726266 w 7467600"/>
              <a:gd name="connsiteY662" fmla="*/ 2777274 h 6858000"/>
              <a:gd name="connsiteX663" fmla="*/ 625390 w 7467600"/>
              <a:gd name="connsiteY663" fmla="*/ 2514541 h 6858000"/>
              <a:gd name="connsiteX664" fmla="*/ 619799 w 7467600"/>
              <a:gd name="connsiteY664" fmla="*/ 2527180 h 6858000"/>
              <a:gd name="connsiteX665" fmla="*/ 310030 w 7467600"/>
              <a:gd name="connsiteY665" fmla="*/ 2771818 h 6858000"/>
              <a:gd name="connsiteX666" fmla="*/ 173877 w 7467600"/>
              <a:gd name="connsiteY666" fmla="*/ 2937056 h 6858000"/>
              <a:gd name="connsiteX667" fmla="*/ 77889 w 7467600"/>
              <a:gd name="connsiteY667" fmla="*/ 3138440 h 6858000"/>
              <a:gd name="connsiteX668" fmla="*/ 0 w 7467600"/>
              <a:gd name="connsiteY668" fmla="*/ 3271395 h 6858000"/>
              <a:gd name="connsiteX669" fmla="*/ 0 w 7467600"/>
              <a:gd name="connsiteY669" fmla="*/ 3153002 h 6858000"/>
              <a:gd name="connsiteX670" fmla="*/ 2386 w 7467600"/>
              <a:gd name="connsiteY670" fmla="*/ 3149203 h 6858000"/>
              <a:gd name="connsiteX671" fmla="*/ 89753 w 7467600"/>
              <a:gd name="connsiteY671" fmla="*/ 2987702 h 6858000"/>
              <a:gd name="connsiteX672" fmla="*/ 76869 w 7467600"/>
              <a:gd name="connsiteY672" fmla="*/ 3005404 h 6858000"/>
              <a:gd name="connsiteX673" fmla="*/ 32049 w 7467600"/>
              <a:gd name="connsiteY673" fmla="*/ 3065814 h 6858000"/>
              <a:gd name="connsiteX674" fmla="*/ 0 w 7467600"/>
              <a:gd name="connsiteY674" fmla="*/ 3108744 h 6858000"/>
              <a:gd name="connsiteX675" fmla="*/ 0 w 7467600"/>
              <a:gd name="connsiteY675" fmla="*/ 3058059 h 6858000"/>
              <a:gd name="connsiteX676" fmla="*/ 7610 w 7467600"/>
              <a:gd name="connsiteY676" fmla="*/ 3047889 h 6858000"/>
              <a:gd name="connsiteX677" fmla="*/ 52419 w 7467600"/>
              <a:gd name="connsiteY677" fmla="*/ 2987479 h 6858000"/>
              <a:gd name="connsiteX678" fmla="*/ 59142 w 7467600"/>
              <a:gd name="connsiteY678" fmla="*/ 2978488 h 6858000"/>
              <a:gd name="connsiteX679" fmla="*/ 0 w 7467600"/>
              <a:gd name="connsiteY679" fmla="*/ 3015334 h 6858000"/>
              <a:gd name="connsiteX680" fmla="*/ 0 w 7467600"/>
              <a:gd name="connsiteY680" fmla="*/ 2914286 h 6858000"/>
              <a:gd name="connsiteX681" fmla="*/ 36383 w 7467600"/>
              <a:gd name="connsiteY681" fmla="*/ 2901128 h 6858000"/>
              <a:gd name="connsiteX682" fmla="*/ 156329 w 7467600"/>
              <a:gd name="connsiteY682" fmla="*/ 2840533 h 6858000"/>
              <a:gd name="connsiteX683" fmla="*/ 358355 w 7467600"/>
              <a:gd name="connsiteY683" fmla="*/ 2620471 h 6858000"/>
              <a:gd name="connsiteX684" fmla="*/ 510577 w 7467600"/>
              <a:gd name="connsiteY684" fmla="*/ 2501244 h 6858000"/>
              <a:gd name="connsiteX685" fmla="*/ 211967 w 7467600"/>
              <a:gd name="connsiteY685" fmla="*/ 2479171 h 6858000"/>
              <a:gd name="connsiteX686" fmla="*/ 0 w 7467600"/>
              <a:gd name="connsiteY686" fmla="*/ 2476398 h 6858000"/>
              <a:gd name="connsiteX687" fmla="*/ 0 w 7467600"/>
              <a:gd name="connsiteY687" fmla="*/ 2389189 h 6858000"/>
              <a:gd name="connsiteX688" fmla="*/ 103062 w 7467600"/>
              <a:gd name="connsiteY688" fmla="*/ 2389518 h 6858000"/>
              <a:gd name="connsiteX689" fmla="*/ 510734 w 7467600"/>
              <a:gd name="connsiteY689" fmla="*/ 2416201 h 6858000"/>
              <a:gd name="connsiteX690" fmla="*/ 279257 w 7467600"/>
              <a:gd name="connsiteY690" fmla="*/ 2092102 h 6858000"/>
              <a:gd name="connsiteX691" fmla="*/ 65265 w 7467600"/>
              <a:gd name="connsiteY691" fmla="*/ 2006049 h 6858000"/>
              <a:gd name="connsiteX692" fmla="*/ 0 w 7467600"/>
              <a:gd name="connsiteY692" fmla="*/ 1982532 h 6858000"/>
              <a:gd name="connsiteX693" fmla="*/ 0 w 7467600"/>
              <a:gd name="connsiteY693" fmla="*/ 1912789 h 6858000"/>
              <a:gd name="connsiteX694" fmla="*/ 97460 w 7467600"/>
              <a:gd name="connsiteY694" fmla="*/ 1953725 h 6858000"/>
              <a:gd name="connsiteX695" fmla="*/ 221272 w 7467600"/>
              <a:gd name="connsiteY695" fmla="*/ 1980766 h 6858000"/>
              <a:gd name="connsiteX696" fmla="*/ 116765 w 7467600"/>
              <a:gd name="connsiteY696" fmla="*/ 1911033 h 6858000"/>
              <a:gd name="connsiteX697" fmla="*/ 16405 w 7467600"/>
              <a:gd name="connsiteY697" fmla="*/ 1803412 h 6858000"/>
              <a:gd name="connsiteX698" fmla="*/ 0 w 7467600"/>
              <a:gd name="connsiteY698" fmla="*/ 1784777 h 6858000"/>
              <a:gd name="connsiteX699" fmla="*/ 0 w 7467600"/>
              <a:gd name="connsiteY699" fmla="*/ 1740082 h 6858000"/>
              <a:gd name="connsiteX700" fmla="*/ 39394 w 7467600"/>
              <a:gd name="connsiteY700" fmla="*/ 1784856 h 6858000"/>
              <a:gd name="connsiteX701" fmla="*/ 135813 w 7467600"/>
              <a:gd name="connsiteY701" fmla="*/ 1888838 h 6858000"/>
              <a:gd name="connsiteX702" fmla="*/ 242575 w 7467600"/>
              <a:gd name="connsiteY702" fmla="*/ 1958841 h 6858000"/>
              <a:gd name="connsiteX703" fmla="*/ 82197 w 7467600"/>
              <a:gd name="connsiteY703" fmla="*/ 1754826 h 6858000"/>
              <a:gd name="connsiteX704" fmla="*/ 0 w 7467600"/>
              <a:gd name="connsiteY704" fmla="*/ 1679650 h 6858000"/>
              <a:gd name="connsiteX705" fmla="*/ 0 w 7467600"/>
              <a:gd name="connsiteY705" fmla="*/ 1602463 h 6858000"/>
              <a:gd name="connsiteX706" fmla="*/ 84689 w 7467600"/>
              <a:gd name="connsiteY706" fmla="*/ 1677442 h 6858000"/>
              <a:gd name="connsiteX707" fmla="*/ 298437 w 7467600"/>
              <a:gd name="connsiteY707" fmla="*/ 1968019 h 6858000"/>
              <a:gd name="connsiteX708" fmla="*/ 227269 w 7467600"/>
              <a:gd name="connsiteY708" fmla="*/ 1114064 h 6858000"/>
              <a:gd name="connsiteX709" fmla="*/ 248003 w 7467600"/>
              <a:gd name="connsiteY709" fmla="*/ 1089613 h 6858000"/>
              <a:gd name="connsiteX710" fmla="*/ 427020 w 7467600"/>
              <a:gd name="connsiteY710" fmla="*/ 1619803 h 6858000"/>
              <a:gd name="connsiteX711" fmla="*/ 340345 w 7467600"/>
              <a:gd name="connsiteY711" fmla="*/ 2027739 h 6858000"/>
              <a:gd name="connsiteX712" fmla="*/ 360865 w 7467600"/>
              <a:gd name="connsiteY712" fmla="*/ 2044827 h 6858000"/>
              <a:gd name="connsiteX713" fmla="*/ 560414 w 7467600"/>
              <a:gd name="connsiteY713" fmla="*/ 2421457 h 6858000"/>
              <a:gd name="connsiteX714" fmla="*/ 1359703 w 7467600"/>
              <a:gd name="connsiteY714" fmla="*/ 2578554 h 6858000"/>
              <a:gd name="connsiteX715" fmla="*/ 1359422 w 7467600"/>
              <a:gd name="connsiteY715" fmla="*/ 2577994 h 6858000"/>
              <a:gd name="connsiteX716" fmla="*/ 828701 w 7467600"/>
              <a:gd name="connsiteY716" fmla="*/ 1839520 h 6858000"/>
              <a:gd name="connsiteX717" fmla="*/ 494427 w 7467600"/>
              <a:gd name="connsiteY717" fmla="*/ 1092333 h 6858000"/>
              <a:gd name="connsiteX718" fmla="*/ 506322 w 7467600"/>
              <a:gd name="connsiteY718" fmla="*/ 1020997 h 6858000"/>
              <a:gd name="connsiteX719" fmla="*/ 4570198 w 7467600"/>
              <a:gd name="connsiteY719" fmla="*/ 978081 h 6858000"/>
              <a:gd name="connsiteX720" fmla="*/ 4523691 w 7467600"/>
              <a:gd name="connsiteY720" fmla="*/ 1127776 h 6858000"/>
              <a:gd name="connsiteX721" fmla="*/ 4509875 w 7467600"/>
              <a:gd name="connsiteY721" fmla="*/ 1167552 h 6858000"/>
              <a:gd name="connsiteX722" fmla="*/ 4478168 w 7467600"/>
              <a:gd name="connsiteY722" fmla="*/ 1260735 h 6858000"/>
              <a:gd name="connsiteX723" fmla="*/ 4409309 w 7467600"/>
              <a:gd name="connsiteY723" fmla="*/ 1666996 h 6858000"/>
              <a:gd name="connsiteX724" fmla="*/ 4370031 w 7467600"/>
              <a:gd name="connsiteY724" fmla="*/ 1955666 h 6858000"/>
              <a:gd name="connsiteX725" fmla="*/ 4570198 w 7467600"/>
              <a:gd name="connsiteY725" fmla="*/ 978081 h 6858000"/>
              <a:gd name="connsiteX726" fmla="*/ 4557898 w 7467600"/>
              <a:gd name="connsiteY726" fmla="*/ 900011 h 6858000"/>
              <a:gd name="connsiteX727" fmla="*/ 4344840 w 7467600"/>
              <a:gd name="connsiteY727" fmla="*/ 1922038 h 6858000"/>
              <a:gd name="connsiteX728" fmla="*/ 4378710 w 7467600"/>
              <a:gd name="connsiteY728" fmla="*/ 1665516 h 6858000"/>
              <a:gd name="connsiteX729" fmla="*/ 4448798 w 7467600"/>
              <a:gd name="connsiteY729" fmla="*/ 1253024 h 6858000"/>
              <a:gd name="connsiteX730" fmla="*/ 4480315 w 7467600"/>
              <a:gd name="connsiteY730" fmla="*/ 1158454 h 6858000"/>
              <a:gd name="connsiteX731" fmla="*/ 4494133 w 7467600"/>
              <a:gd name="connsiteY731" fmla="*/ 1118676 h 6858000"/>
              <a:gd name="connsiteX732" fmla="*/ 4557898 w 7467600"/>
              <a:gd name="connsiteY732" fmla="*/ 900011 h 6858000"/>
              <a:gd name="connsiteX733" fmla="*/ 5870151 w 7467600"/>
              <a:gd name="connsiteY733" fmla="*/ 898890 h 6858000"/>
              <a:gd name="connsiteX734" fmla="*/ 5861335 w 7467600"/>
              <a:gd name="connsiteY734" fmla="*/ 899177 h 6858000"/>
              <a:gd name="connsiteX735" fmla="*/ 5843702 w 7467600"/>
              <a:gd name="connsiteY735" fmla="*/ 899748 h 6858000"/>
              <a:gd name="connsiteX736" fmla="*/ 5651107 w 7467600"/>
              <a:gd name="connsiteY736" fmla="*/ 920306 h 6858000"/>
              <a:gd name="connsiteX737" fmla="*/ 5459407 w 7467600"/>
              <a:gd name="connsiteY737" fmla="*/ 940975 h 6858000"/>
              <a:gd name="connsiteX738" fmla="*/ 5374846 w 7467600"/>
              <a:gd name="connsiteY738" fmla="*/ 941988 h 6858000"/>
              <a:gd name="connsiteX739" fmla="*/ 5256105 w 7467600"/>
              <a:gd name="connsiteY739" fmla="*/ 945632 h 6858000"/>
              <a:gd name="connsiteX740" fmla="*/ 5107071 w 7467600"/>
              <a:gd name="connsiteY740" fmla="*/ 969720 h 6858000"/>
              <a:gd name="connsiteX741" fmla="*/ 4998681 w 7467600"/>
              <a:gd name="connsiteY741" fmla="*/ 988771 h 6858000"/>
              <a:gd name="connsiteX742" fmla="*/ 5870151 w 7467600"/>
              <a:gd name="connsiteY742" fmla="*/ 898890 h 6858000"/>
              <a:gd name="connsiteX743" fmla="*/ 5504425 w 7467600"/>
              <a:gd name="connsiteY743" fmla="*/ 848067 h 6858000"/>
              <a:gd name="connsiteX744" fmla="*/ 4968849 w 7467600"/>
              <a:gd name="connsiteY744" fmla="*/ 962318 h 6858000"/>
              <a:gd name="connsiteX745" fmla="*/ 5104039 w 7467600"/>
              <a:gd name="connsiteY745" fmla="*/ 940634 h 6858000"/>
              <a:gd name="connsiteX746" fmla="*/ 5256311 w 7467600"/>
              <a:gd name="connsiteY746" fmla="*/ 916490 h 6858000"/>
              <a:gd name="connsiteX747" fmla="*/ 5377381 w 7467600"/>
              <a:gd name="connsiteY747" fmla="*/ 912671 h 6858000"/>
              <a:gd name="connsiteX748" fmla="*/ 5460148 w 7467600"/>
              <a:gd name="connsiteY748" fmla="*/ 911442 h 6858000"/>
              <a:gd name="connsiteX749" fmla="*/ 5648971 w 7467600"/>
              <a:gd name="connsiteY749" fmla="*/ 891331 h 6858000"/>
              <a:gd name="connsiteX750" fmla="*/ 5844807 w 7467600"/>
              <a:gd name="connsiteY750" fmla="*/ 870718 h 6858000"/>
              <a:gd name="connsiteX751" fmla="*/ 5862975 w 7467600"/>
              <a:gd name="connsiteY751" fmla="*/ 869756 h 6858000"/>
              <a:gd name="connsiteX752" fmla="*/ 5920887 w 7467600"/>
              <a:gd name="connsiteY752" fmla="*/ 865929 h 6858000"/>
              <a:gd name="connsiteX753" fmla="*/ 5504425 w 7467600"/>
              <a:gd name="connsiteY753" fmla="*/ 848067 h 6858000"/>
              <a:gd name="connsiteX754" fmla="*/ 3607114 w 7467600"/>
              <a:gd name="connsiteY754" fmla="*/ 467441 h 6858000"/>
              <a:gd name="connsiteX755" fmla="*/ 3296242 w 7467600"/>
              <a:gd name="connsiteY755" fmla="*/ 807991 h 6858000"/>
              <a:gd name="connsiteX756" fmla="*/ 3174674 w 7467600"/>
              <a:gd name="connsiteY756" fmla="*/ 919759 h 6858000"/>
              <a:gd name="connsiteX757" fmla="*/ 3042978 w 7467600"/>
              <a:gd name="connsiteY757" fmla="*/ 1054894 h 6858000"/>
              <a:gd name="connsiteX758" fmla="*/ 2968914 w 7467600"/>
              <a:gd name="connsiteY758" fmla="*/ 1133756 h 6858000"/>
              <a:gd name="connsiteX759" fmla="*/ 3103823 w 7467600"/>
              <a:gd name="connsiteY759" fmla="*/ 1026814 h 6858000"/>
              <a:gd name="connsiteX760" fmla="*/ 3607114 w 7467600"/>
              <a:gd name="connsiteY760" fmla="*/ 467441 h 6858000"/>
              <a:gd name="connsiteX761" fmla="*/ 3744487 w 7467600"/>
              <a:gd name="connsiteY761" fmla="*/ 383136 h 6858000"/>
              <a:gd name="connsiteX762" fmla="*/ 3970213 w 7467600"/>
              <a:gd name="connsiteY762" fmla="*/ 995559 h 6858000"/>
              <a:gd name="connsiteX763" fmla="*/ 3744487 w 7467600"/>
              <a:gd name="connsiteY763" fmla="*/ 383136 h 6858000"/>
              <a:gd name="connsiteX764" fmla="*/ 3624562 w 7467600"/>
              <a:gd name="connsiteY764" fmla="*/ 367041 h 6858000"/>
              <a:gd name="connsiteX765" fmla="*/ 3489712 w 7467600"/>
              <a:gd name="connsiteY765" fmla="*/ 485386 h 6858000"/>
              <a:gd name="connsiteX766" fmla="*/ 3182994 w 7467600"/>
              <a:gd name="connsiteY766" fmla="*/ 828265 h 6858000"/>
              <a:gd name="connsiteX767" fmla="*/ 2892114 w 7467600"/>
              <a:gd name="connsiteY767" fmla="*/ 1172635 h 6858000"/>
              <a:gd name="connsiteX768" fmla="*/ 3021459 w 7467600"/>
              <a:gd name="connsiteY768" fmla="*/ 1035385 h 6858000"/>
              <a:gd name="connsiteX769" fmla="*/ 3153873 w 7467600"/>
              <a:gd name="connsiteY769" fmla="*/ 898971 h 6858000"/>
              <a:gd name="connsiteX770" fmla="*/ 3276511 w 7467600"/>
              <a:gd name="connsiteY770" fmla="*/ 786423 h 6858000"/>
              <a:gd name="connsiteX771" fmla="*/ 3584154 w 7467600"/>
              <a:gd name="connsiteY771" fmla="*/ 448218 h 6858000"/>
              <a:gd name="connsiteX772" fmla="*/ 3624562 w 7467600"/>
              <a:gd name="connsiteY772" fmla="*/ 367041 h 6858000"/>
              <a:gd name="connsiteX773" fmla="*/ 3766672 w 7467600"/>
              <a:gd name="connsiteY773" fmla="*/ 359429 h 6858000"/>
              <a:gd name="connsiteX774" fmla="*/ 3996338 w 7467600"/>
              <a:gd name="connsiteY774" fmla="*/ 968237 h 6858000"/>
              <a:gd name="connsiteX775" fmla="*/ 3766672 w 7467600"/>
              <a:gd name="connsiteY775" fmla="*/ 359429 h 6858000"/>
              <a:gd name="connsiteX776" fmla="*/ 5805386 w 7467600"/>
              <a:gd name="connsiteY776" fmla="*/ 239240 h 6858000"/>
              <a:gd name="connsiteX777" fmla="*/ 5736947 w 7467600"/>
              <a:gd name="connsiteY777" fmla="*/ 261367 h 6858000"/>
              <a:gd name="connsiteX778" fmla="*/ 5427012 w 7467600"/>
              <a:gd name="connsiteY778" fmla="*/ 311272 h 6858000"/>
              <a:gd name="connsiteX779" fmla="*/ 5147818 w 7467600"/>
              <a:gd name="connsiteY779" fmla="*/ 322112 h 6858000"/>
              <a:gd name="connsiteX780" fmla="*/ 5060854 w 7467600"/>
              <a:gd name="connsiteY780" fmla="*/ 311882 h 6858000"/>
              <a:gd name="connsiteX781" fmla="*/ 4945989 w 7467600"/>
              <a:gd name="connsiteY781" fmla="*/ 300516 h 6858000"/>
              <a:gd name="connsiteX782" fmla="*/ 5410479 w 7467600"/>
              <a:gd name="connsiteY782" fmla="*/ 348434 h 6858000"/>
              <a:gd name="connsiteX783" fmla="*/ 5805386 w 7467600"/>
              <a:gd name="connsiteY783" fmla="*/ 239240 h 6858000"/>
              <a:gd name="connsiteX784" fmla="*/ 5905192 w 7467600"/>
              <a:gd name="connsiteY784" fmla="*/ 163079 h 6858000"/>
              <a:gd name="connsiteX785" fmla="*/ 5865655 w 7467600"/>
              <a:gd name="connsiteY785" fmla="*/ 171901 h 6858000"/>
              <a:gd name="connsiteX786" fmla="*/ 5259740 w 7467600"/>
              <a:gd name="connsiteY786" fmla="*/ 257013 h 6858000"/>
              <a:gd name="connsiteX787" fmla="*/ 5208466 w 7467600"/>
              <a:gd name="connsiteY787" fmla="*/ 257550 h 6858000"/>
              <a:gd name="connsiteX788" fmla="*/ 4980204 w 7467600"/>
              <a:gd name="connsiteY788" fmla="*/ 271903 h 6858000"/>
              <a:gd name="connsiteX789" fmla="*/ 5068068 w 7467600"/>
              <a:gd name="connsiteY789" fmla="*/ 282244 h 6858000"/>
              <a:gd name="connsiteX790" fmla="*/ 5153231 w 7467600"/>
              <a:gd name="connsiteY790" fmla="*/ 292240 h 6858000"/>
              <a:gd name="connsiteX791" fmla="*/ 5426491 w 7467600"/>
              <a:gd name="connsiteY791" fmla="*/ 281128 h 6858000"/>
              <a:gd name="connsiteX792" fmla="*/ 5731212 w 7467600"/>
              <a:gd name="connsiteY792" fmla="*/ 231951 h 6858000"/>
              <a:gd name="connsiteX793" fmla="*/ 5905192 w 7467600"/>
              <a:gd name="connsiteY793" fmla="*/ 163079 h 6858000"/>
              <a:gd name="connsiteX794" fmla="*/ 5944437 w 7467600"/>
              <a:gd name="connsiteY794" fmla="*/ 113829 h 6858000"/>
              <a:gd name="connsiteX795" fmla="*/ 5825032 w 7467600"/>
              <a:gd name="connsiteY795" fmla="*/ 146405 h 6858000"/>
              <a:gd name="connsiteX796" fmla="*/ 4955599 w 7467600"/>
              <a:gd name="connsiteY796" fmla="*/ 247008 h 6858000"/>
              <a:gd name="connsiteX797" fmla="*/ 5210104 w 7467600"/>
              <a:gd name="connsiteY797" fmla="*/ 228123 h 6858000"/>
              <a:gd name="connsiteX798" fmla="*/ 5261015 w 7467600"/>
              <a:gd name="connsiteY798" fmla="*/ 227087 h 6858000"/>
              <a:gd name="connsiteX799" fmla="*/ 5861181 w 7467600"/>
              <a:gd name="connsiteY799" fmla="*/ 143093 h 6858000"/>
              <a:gd name="connsiteX800" fmla="*/ 5961252 w 7467600"/>
              <a:gd name="connsiteY800" fmla="*/ 114820 h 6858000"/>
              <a:gd name="connsiteX801" fmla="*/ 5944437 w 7467600"/>
              <a:gd name="connsiteY801" fmla="*/ 113829 h 6858000"/>
              <a:gd name="connsiteX802" fmla="*/ 3882765 w 7467600"/>
              <a:gd name="connsiteY802" fmla="*/ 0 h 6858000"/>
              <a:gd name="connsiteX803" fmla="*/ 3995099 w 7467600"/>
              <a:gd name="connsiteY803" fmla="*/ 0 h 6858000"/>
              <a:gd name="connsiteX804" fmla="*/ 4163818 w 7467600"/>
              <a:gd name="connsiteY804" fmla="*/ 234104 h 6858000"/>
              <a:gd name="connsiteX805" fmla="*/ 4172099 w 7467600"/>
              <a:gd name="connsiteY805" fmla="*/ 234207 h 6858000"/>
              <a:gd name="connsiteX806" fmla="*/ 4784282 w 7467600"/>
              <a:gd name="connsiteY806" fmla="*/ 276561 h 6858000"/>
              <a:gd name="connsiteX807" fmla="*/ 4801687 w 7467600"/>
              <a:gd name="connsiteY807" fmla="*/ 267764 h 6858000"/>
              <a:gd name="connsiteX808" fmla="*/ 6082788 w 7467600"/>
              <a:gd name="connsiteY808" fmla="*/ 64119 h 6858000"/>
              <a:gd name="connsiteX809" fmla="*/ 6099442 w 7467600"/>
              <a:gd name="connsiteY809" fmla="*/ 82568 h 6858000"/>
              <a:gd name="connsiteX810" fmla="*/ 4804137 w 7467600"/>
              <a:gd name="connsiteY810" fmla="*/ 320931 h 6858000"/>
              <a:gd name="connsiteX811" fmla="*/ 4227047 w 7467600"/>
              <a:gd name="connsiteY811" fmla="*/ 313415 h 6858000"/>
              <a:gd name="connsiteX812" fmla="*/ 4346041 w 7467600"/>
              <a:gd name="connsiteY812" fmla="*/ 456086 h 6858000"/>
              <a:gd name="connsiteX813" fmla="*/ 4870967 w 7467600"/>
              <a:gd name="connsiteY813" fmla="*/ 963061 h 6858000"/>
              <a:gd name="connsiteX814" fmla="*/ 4889647 w 7467600"/>
              <a:gd name="connsiteY814" fmla="*/ 957147 h 6858000"/>
              <a:gd name="connsiteX815" fmla="*/ 5422504 w 7467600"/>
              <a:gd name="connsiteY815" fmla="*/ 805191 h 6858000"/>
              <a:gd name="connsiteX816" fmla="*/ 6087656 w 7467600"/>
              <a:gd name="connsiteY816" fmla="*/ 826703 h 6858000"/>
              <a:gd name="connsiteX817" fmla="*/ 6058717 w 7467600"/>
              <a:gd name="connsiteY817" fmla="*/ 865992 h 6858000"/>
              <a:gd name="connsiteX818" fmla="*/ 4974153 w 7467600"/>
              <a:gd name="connsiteY818" fmla="*/ 1045456 h 6858000"/>
              <a:gd name="connsiteX819" fmla="*/ 5627835 w 7467600"/>
              <a:gd name="connsiteY819" fmla="*/ 1472077 h 6858000"/>
              <a:gd name="connsiteX820" fmla="*/ 5629817 w 7467600"/>
              <a:gd name="connsiteY820" fmla="*/ 1471412 h 6858000"/>
              <a:gd name="connsiteX821" fmla="*/ 5634124 w 7467600"/>
              <a:gd name="connsiteY821" fmla="*/ 1470572 h 6858000"/>
              <a:gd name="connsiteX822" fmla="*/ 5755832 w 7467600"/>
              <a:gd name="connsiteY822" fmla="*/ 1383886 h 6858000"/>
              <a:gd name="connsiteX823" fmla="*/ 6014186 w 7467600"/>
              <a:gd name="connsiteY823" fmla="*/ 1279799 h 6858000"/>
              <a:gd name="connsiteX824" fmla="*/ 6901619 w 7467600"/>
              <a:gd name="connsiteY824" fmla="*/ 1047874 h 6858000"/>
              <a:gd name="connsiteX825" fmla="*/ 6931566 w 7467600"/>
              <a:gd name="connsiteY825" fmla="*/ 1062034 h 6858000"/>
              <a:gd name="connsiteX826" fmla="*/ 5790982 w 7467600"/>
              <a:gd name="connsiteY826" fmla="*/ 1561380 h 6858000"/>
              <a:gd name="connsiteX827" fmla="*/ 6188971 w 7467600"/>
              <a:gd name="connsiteY827" fmla="*/ 1755168 h 6858000"/>
              <a:gd name="connsiteX828" fmla="*/ 6202446 w 7467600"/>
              <a:gd name="connsiteY828" fmla="*/ 1752268 h 6858000"/>
              <a:gd name="connsiteX829" fmla="*/ 7179560 w 7467600"/>
              <a:gd name="connsiteY829" fmla="*/ 1467551 h 6858000"/>
              <a:gd name="connsiteX830" fmla="*/ 7158730 w 7467600"/>
              <a:gd name="connsiteY830" fmla="*/ 1507835 h 6858000"/>
              <a:gd name="connsiteX831" fmla="*/ 6326959 w 7467600"/>
              <a:gd name="connsiteY831" fmla="*/ 1817686 h 6858000"/>
              <a:gd name="connsiteX832" fmla="*/ 6537433 w 7467600"/>
              <a:gd name="connsiteY832" fmla="*/ 1907790 h 6858000"/>
              <a:gd name="connsiteX833" fmla="*/ 6550221 w 7467600"/>
              <a:gd name="connsiteY833" fmla="*/ 1910729 h 6858000"/>
              <a:gd name="connsiteX834" fmla="*/ 6964438 w 7467600"/>
              <a:gd name="connsiteY834" fmla="*/ 2209505 h 6858000"/>
              <a:gd name="connsiteX835" fmla="*/ 7367862 w 7467600"/>
              <a:gd name="connsiteY835" fmla="*/ 2806833 h 6858000"/>
              <a:gd name="connsiteX836" fmla="*/ 7364329 w 7467600"/>
              <a:gd name="connsiteY836" fmla="*/ 2826907 h 6858000"/>
              <a:gd name="connsiteX837" fmla="*/ 7290545 w 7467600"/>
              <a:gd name="connsiteY837" fmla="*/ 2850663 h 6858000"/>
              <a:gd name="connsiteX838" fmla="*/ 6472036 w 7467600"/>
              <a:gd name="connsiteY838" fmla="*/ 1959003 h 6858000"/>
              <a:gd name="connsiteX839" fmla="*/ 5792897 w 7467600"/>
              <a:gd name="connsiteY839" fmla="*/ 1647747 h 6858000"/>
              <a:gd name="connsiteX840" fmla="*/ 5842751 w 7467600"/>
              <a:gd name="connsiteY840" fmla="*/ 1816112 h 6858000"/>
              <a:gd name="connsiteX841" fmla="*/ 5847424 w 7467600"/>
              <a:gd name="connsiteY841" fmla="*/ 1815776 h 6858000"/>
              <a:gd name="connsiteX842" fmla="*/ 6399821 w 7467600"/>
              <a:gd name="connsiteY842" fmla="*/ 2344799 h 6858000"/>
              <a:gd name="connsiteX843" fmla="*/ 6323232 w 7467600"/>
              <a:gd name="connsiteY843" fmla="*/ 2389634 h 6858000"/>
              <a:gd name="connsiteX844" fmla="*/ 5942958 w 7467600"/>
              <a:gd name="connsiteY844" fmla="*/ 2077708 h 6858000"/>
              <a:gd name="connsiteX845" fmla="*/ 5921559 w 7467600"/>
              <a:gd name="connsiteY845" fmla="*/ 2378596 h 6858000"/>
              <a:gd name="connsiteX846" fmla="*/ 5817651 w 7467600"/>
              <a:gd name="connsiteY846" fmla="*/ 3023919 h 6858000"/>
              <a:gd name="connsiteX847" fmla="*/ 5729634 w 7467600"/>
              <a:gd name="connsiteY847" fmla="*/ 3051849 h 6858000"/>
              <a:gd name="connsiteX848" fmla="*/ 5611018 w 7467600"/>
              <a:gd name="connsiteY848" fmla="*/ 2316769 h 6858000"/>
              <a:gd name="connsiteX849" fmla="*/ 5687608 w 7467600"/>
              <a:gd name="connsiteY849" fmla="*/ 2039972 h 6858000"/>
              <a:gd name="connsiteX850" fmla="*/ 5657554 w 7467600"/>
              <a:gd name="connsiteY850" fmla="*/ 1576445 h 6858000"/>
              <a:gd name="connsiteX851" fmla="*/ 5150475 w 7467600"/>
              <a:gd name="connsiteY851" fmla="*/ 1274012 h 6858000"/>
              <a:gd name="connsiteX852" fmla="*/ 5349142 w 7467600"/>
              <a:gd name="connsiteY852" fmla="*/ 2204405 h 6858000"/>
              <a:gd name="connsiteX853" fmla="*/ 5262214 w 7467600"/>
              <a:gd name="connsiteY853" fmla="*/ 2233836 h 6858000"/>
              <a:gd name="connsiteX854" fmla="*/ 4981539 w 7467600"/>
              <a:gd name="connsiteY854" fmla="*/ 1542201 h 6858000"/>
              <a:gd name="connsiteX855" fmla="*/ 4958461 w 7467600"/>
              <a:gd name="connsiteY855" fmla="*/ 1136957 h 6858000"/>
              <a:gd name="connsiteX856" fmla="*/ 4655015 w 7467600"/>
              <a:gd name="connsiteY856" fmla="*/ 891426 h 6858000"/>
              <a:gd name="connsiteX857" fmla="*/ 4348002 w 7467600"/>
              <a:gd name="connsiteY857" fmla="*/ 2205895 h 6858000"/>
              <a:gd name="connsiteX858" fmla="*/ 4262250 w 7467600"/>
              <a:gd name="connsiteY858" fmla="*/ 2219972 h 6858000"/>
              <a:gd name="connsiteX859" fmla="*/ 4550611 w 7467600"/>
              <a:gd name="connsiteY859" fmla="*/ 817540 h 6858000"/>
              <a:gd name="connsiteX860" fmla="*/ 4564418 w 7467600"/>
              <a:gd name="connsiteY860" fmla="*/ 808293 h 6858000"/>
              <a:gd name="connsiteX861" fmla="*/ 4266388 w 7467600"/>
              <a:gd name="connsiteY861" fmla="*/ 500083 h 6858000"/>
              <a:gd name="connsiteX862" fmla="*/ 4032842 w 7467600"/>
              <a:gd name="connsiteY862" fmla="*/ 211809 h 6858000"/>
              <a:gd name="connsiteX863" fmla="*/ 3882765 w 7467600"/>
              <a:gd name="connsiteY863" fmla="*/ 0 h 6858000"/>
              <a:gd name="connsiteX864" fmla="*/ 3721337 w 7467600"/>
              <a:gd name="connsiteY864" fmla="*/ 0 h 6858000"/>
              <a:gd name="connsiteX865" fmla="*/ 3797544 w 7467600"/>
              <a:gd name="connsiteY865" fmla="*/ 0 h 6858000"/>
              <a:gd name="connsiteX866" fmla="*/ 3775734 w 7467600"/>
              <a:gd name="connsiteY866" fmla="*/ 95131 h 6858000"/>
              <a:gd name="connsiteX867" fmla="*/ 3724807 w 7467600"/>
              <a:gd name="connsiteY867" fmla="*/ 272257 h 6858000"/>
              <a:gd name="connsiteX868" fmla="*/ 3726844 w 7467600"/>
              <a:gd name="connsiteY868" fmla="*/ 282988 h 6858000"/>
              <a:gd name="connsiteX869" fmla="*/ 3742664 w 7467600"/>
              <a:gd name="connsiteY869" fmla="*/ 279918 h 6858000"/>
              <a:gd name="connsiteX870" fmla="*/ 4103910 w 7467600"/>
              <a:gd name="connsiteY870" fmla="*/ 1161917 h 6858000"/>
              <a:gd name="connsiteX871" fmla="*/ 4020269 w 7467600"/>
              <a:gd name="connsiteY871" fmla="*/ 1200406 h 6858000"/>
              <a:gd name="connsiteX872" fmla="*/ 3674882 w 7467600"/>
              <a:gd name="connsiteY872" fmla="*/ 488524 h 6858000"/>
              <a:gd name="connsiteX873" fmla="*/ 3132682 w 7467600"/>
              <a:gd name="connsiteY873" fmla="*/ 1072284 h 6858000"/>
              <a:gd name="connsiteX874" fmla="*/ 2716346 w 7467600"/>
              <a:gd name="connsiteY874" fmla="*/ 1276376 h 6858000"/>
              <a:gd name="connsiteX875" fmla="*/ 2716772 w 7467600"/>
              <a:gd name="connsiteY875" fmla="*/ 1255462 h 6858000"/>
              <a:gd name="connsiteX876" fmla="*/ 3471096 w 7467600"/>
              <a:gd name="connsiteY876" fmla="*/ 437072 h 6858000"/>
              <a:gd name="connsiteX877" fmla="*/ 3639057 w 7467600"/>
              <a:gd name="connsiteY877" fmla="*/ 286334 h 6858000"/>
              <a:gd name="connsiteX878" fmla="*/ 3640309 w 7467600"/>
              <a:gd name="connsiteY878" fmla="*/ 284664 h 6858000"/>
              <a:gd name="connsiteX879" fmla="*/ 3646022 w 7467600"/>
              <a:gd name="connsiteY879" fmla="*/ 276711 h 6858000"/>
              <a:gd name="connsiteX880" fmla="*/ 3707943 w 7467600"/>
              <a:gd name="connsiteY880" fmla="*/ 65958 h 6858000"/>
              <a:gd name="connsiteX881" fmla="*/ 3721337 w 7467600"/>
              <a:gd name="connsiteY881" fmla="*/ 0 h 6858000"/>
              <a:gd name="connsiteX882" fmla="*/ 2867960 w 7467600"/>
              <a:gd name="connsiteY882" fmla="*/ 0 h 6858000"/>
              <a:gd name="connsiteX883" fmla="*/ 2926351 w 7467600"/>
              <a:gd name="connsiteY883" fmla="*/ 0 h 6858000"/>
              <a:gd name="connsiteX884" fmla="*/ 2902823 w 7467600"/>
              <a:gd name="connsiteY884" fmla="*/ 262929 h 6858000"/>
              <a:gd name="connsiteX885" fmla="*/ 2940663 w 7467600"/>
              <a:gd name="connsiteY885" fmla="*/ 140884 h 6858000"/>
              <a:gd name="connsiteX886" fmla="*/ 2947039 w 7467600"/>
              <a:gd name="connsiteY886" fmla="*/ 122524 h 6858000"/>
              <a:gd name="connsiteX887" fmla="*/ 2984316 w 7467600"/>
              <a:gd name="connsiteY887" fmla="*/ 0 h 6858000"/>
              <a:gd name="connsiteX888" fmla="*/ 3016114 w 7467600"/>
              <a:gd name="connsiteY888" fmla="*/ 0 h 6858000"/>
              <a:gd name="connsiteX889" fmla="*/ 2979949 w 7467600"/>
              <a:gd name="connsiteY889" fmla="*/ 119274 h 6858000"/>
              <a:gd name="connsiteX890" fmla="*/ 3023879 w 7467600"/>
              <a:gd name="connsiteY890" fmla="*/ 0 h 6858000"/>
              <a:gd name="connsiteX891" fmla="*/ 3105400 w 7467600"/>
              <a:gd name="connsiteY891" fmla="*/ 0 h 6858000"/>
              <a:gd name="connsiteX892" fmla="*/ 3094669 w 7467600"/>
              <a:gd name="connsiteY892" fmla="*/ 30308 h 6858000"/>
              <a:gd name="connsiteX893" fmla="*/ 2901945 w 7467600"/>
              <a:gd name="connsiteY893" fmla="*/ 466538 h 6858000"/>
              <a:gd name="connsiteX894" fmla="*/ 2815209 w 7467600"/>
              <a:gd name="connsiteY894" fmla="*/ 497361 h 6858000"/>
              <a:gd name="connsiteX895" fmla="*/ 2844845 w 7467600"/>
              <a:gd name="connsiteY895" fmla="*/ 127638 h 6858000"/>
              <a:gd name="connsiteX896" fmla="*/ 2867960 w 7467600"/>
              <a:gd name="connsiteY896" fmla="*/ 0 h 6858000"/>
              <a:gd name="connsiteX897" fmla="*/ 1057230 w 7467600"/>
              <a:gd name="connsiteY897" fmla="*/ 0 h 6858000"/>
              <a:gd name="connsiteX898" fmla="*/ 1111003 w 7467600"/>
              <a:gd name="connsiteY898" fmla="*/ 0 h 6858000"/>
              <a:gd name="connsiteX899" fmla="*/ 1125553 w 7467600"/>
              <a:gd name="connsiteY899" fmla="*/ 52588 h 6858000"/>
              <a:gd name="connsiteX900" fmla="*/ 1304276 w 7467600"/>
              <a:gd name="connsiteY900" fmla="*/ 476275 h 6858000"/>
              <a:gd name="connsiteX901" fmla="*/ 1492066 w 7467600"/>
              <a:gd name="connsiteY901" fmla="*/ 886333 h 6858000"/>
              <a:gd name="connsiteX902" fmla="*/ 1423698 w 7467600"/>
              <a:gd name="connsiteY902" fmla="*/ 710817 h 6858000"/>
              <a:gd name="connsiteX903" fmla="*/ 1357609 w 7467600"/>
              <a:gd name="connsiteY903" fmla="*/ 532892 h 6858000"/>
              <a:gd name="connsiteX904" fmla="*/ 1309550 w 7467600"/>
              <a:gd name="connsiteY904" fmla="*/ 374031 h 6858000"/>
              <a:gd name="connsiteX905" fmla="*/ 1193673 w 7467600"/>
              <a:gd name="connsiteY905" fmla="*/ 49533 h 6858000"/>
              <a:gd name="connsiteX906" fmla="*/ 1164391 w 7467600"/>
              <a:gd name="connsiteY906" fmla="*/ 0 h 6858000"/>
              <a:gd name="connsiteX907" fmla="*/ 1200666 w 7467600"/>
              <a:gd name="connsiteY907" fmla="*/ 0 h 6858000"/>
              <a:gd name="connsiteX908" fmla="*/ 1223408 w 7467600"/>
              <a:gd name="connsiteY908" fmla="*/ 38996 h 6858000"/>
              <a:gd name="connsiteX909" fmla="*/ 1339635 w 7467600"/>
              <a:gd name="connsiteY909" fmla="*/ 365517 h 6858000"/>
              <a:gd name="connsiteX910" fmla="*/ 1387469 w 7467600"/>
              <a:gd name="connsiteY910" fmla="*/ 523079 h 6858000"/>
              <a:gd name="connsiteX911" fmla="*/ 1452685 w 7467600"/>
              <a:gd name="connsiteY911" fmla="*/ 699806 h 6858000"/>
              <a:gd name="connsiteX912" fmla="*/ 1492092 w 7467600"/>
              <a:gd name="connsiteY912" fmla="*/ 800424 h 6858000"/>
              <a:gd name="connsiteX913" fmla="*/ 1455302 w 7467600"/>
              <a:gd name="connsiteY913" fmla="*/ 632913 h 6858000"/>
              <a:gd name="connsiteX914" fmla="*/ 1222336 w 7467600"/>
              <a:gd name="connsiteY914" fmla="*/ 9480 h 6858000"/>
              <a:gd name="connsiteX915" fmla="*/ 1214634 w 7467600"/>
              <a:gd name="connsiteY915" fmla="*/ 0 h 6858000"/>
              <a:gd name="connsiteX916" fmla="*/ 1289827 w 7467600"/>
              <a:gd name="connsiteY916" fmla="*/ 0 h 6858000"/>
              <a:gd name="connsiteX917" fmla="*/ 1321076 w 7467600"/>
              <a:gd name="connsiteY917" fmla="*/ 59722 h 6858000"/>
              <a:gd name="connsiteX918" fmla="*/ 1512579 w 7467600"/>
              <a:gd name="connsiteY918" fmla="*/ 626441 h 6858000"/>
              <a:gd name="connsiteX919" fmla="*/ 1506076 w 7467600"/>
              <a:gd name="connsiteY919" fmla="*/ 1089289 h 6858000"/>
              <a:gd name="connsiteX920" fmla="*/ 1486346 w 7467600"/>
              <a:gd name="connsiteY920" fmla="*/ 1079919 h 6858000"/>
              <a:gd name="connsiteX921" fmla="*/ 1070511 w 7467600"/>
              <a:gd name="connsiteY921" fmla="*/ 48609 h 6858000"/>
              <a:gd name="connsiteX922" fmla="*/ 1057230 w 7467600"/>
              <a:gd name="connsiteY922" fmla="*/ 0 h 6858000"/>
              <a:gd name="connsiteX923" fmla="*/ 43151 w 7467600"/>
              <a:gd name="connsiteY923" fmla="*/ 0 h 6858000"/>
              <a:gd name="connsiteX924" fmla="*/ 95283 w 7467600"/>
              <a:gd name="connsiteY924" fmla="*/ 0 h 6858000"/>
              <a:gd name="connsiteX925" fmla="*/ 300708 w 7467600"/>
              <a:gd name="connsiteY925" fmla="*/ 154571 h 6858000"/>
              <a:gd name="connsiteX926" fmla="*/ 530414 w 7467600"/>
              <a:gd name="connsiteY926" fmla="*/ 354673 h 6858000"/>
              <a:gd name="connsiteX927" fmla="*/ 333785 w 7467600"/>
              <a:gd name="connsiteY927" fmla="*/ 161564 h 6858000"/>
              <a:gd name="connsiteX928" fmla="*/ 147005 w 7467600"/>
              <a:gd name="connsiteY928" fmla="*/ 0 h 6858000"/>
              <a:gd name="connsiteX929" fmla="*/ 272509 w 7467600"/>
              <a:gd name="connsiteY929" fmla="*/ 0 h 6858000"/>
              <a:gd name="connsiteX930" fmla="*/ 326276 w 7467600"/>
              <a:gd name="connsiteY930" fmla="*/ 45847 h 6858000"/>
              <a:gd name="connsiteX931" fmla="*/ 823759 w 7467600"/>
              <a:gd name="connsiteY931" fmla="*/ 574145 h 6858000"/>
              <a:gd name="connsiteX932" fmla="*/ 811254 w 7467600"/>
              <a:gd name="connsiteY932" fmla="*/ 665546 h 6858000"/>
              <a:gd name="connsiteX933" fmla="*/ 154042 w 7467600"/>
              <a:gd name="connsiteY933" fmla="*/ 261522 h 6858000"/>
              <a:gd name="connsiteX934" fmla="*/ 13550 w 7467600"/>
              <a:gd name="connsiteY934" fmla="*/ 158423 h 6858000"/>
              <a:gd name="connsiteX935" fmla="*/ 0 w 7467600"/>
              <a:gd name="connsiteY935" fmla="*/ 146618 h 6858000"/>
              <a:gd name="connsiteX936" fmla="*/ 0 w 7467600"/>
              <a:gd name="connsiteY936" fmla="*/ 59161 h 6858000"/>
              <a:gd name="connsiteX937" fmla="*/ 45427 w 7467600"/>
              <a:gd name="connsiteY937" fmla="*/ 101078 h 6858000"/>
              <a:gd name="connsiteX938" fmla="*/ 630103 w 7467600"/>
              <a:gd name="connsiteY938" fmla="*/ 485885 h 6858000"/>
              <a:gd name="connsiteX939" fmla="*/ 532040 w 7467600"/>
              <a:gd name="connsiteY939" fmla="*/ 399359 h 6858000"/>
              <a:gd name="connsiteX940" fmla="*/ 517618 w 7467600"/>
              <a:gd name="connsiteY940" fmla="*/ 385726 h 6858000"/>
              <a:gd name="connsiteX941" fmla="*/ 285074 w 7467600"/>
              <a:gd name="connsiteY941" fmla="*/ 182755 h 6858000"/>
              <a:gd name="connsiteX942" fmla="*/ 43151 w 7467600"/>
              <a:gd name="connsiteY94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289862 w 7467600"/>
              <a:gd name="connsiteY9" fmla="*/ 6659827 h 6858000"/>
              <a:gd name="connsiteX10" fmla="*/ 1019354 w 7467600"/>
              <a:gd name="connsiteY10" fmla="*/ 6315006 h 6858000"/>
              <a:gd name="connsiteX11" fmla="*/ 441046 w 7467600"/>
              <a:gd name="connsiteY11" fmla="*/ 6691153 h 6858000"/>
              <a:gd name="connsiteX12" fmla="*/ 1019354 w 7467600"/>
              <a:gd name="connsiteY12" fmla="*/ 6315006 h 6858000"/>
              <a:gd name="connsiteX13" fmla="*/ 991680 w 7467600"/>
              <a:gd name="connsiteY13" fmla="*/ 6298413 h 6858000"/>
              <a:gd name="connsiteX14" fmla="*/ 409060 w 7467600"/>
              <a:gd name="connsiteY14" fmla="*/ 6671470 h 6858000"/>
              <a:gd name="connsiteX15" fmla="*/ 991680 w 7467600"/>
              <a:gd name="connsiteY15" fmla="*/ 6298413 h 6858000"/>
              <a:gd name="connsiteX16" fmla="*/ 103333 w 7467600"/>
              <a:gd name="connsiteY16" fmla="*/ 5699602 h 6858000"/>
              <a:gd name="connsiteX17" fmla="*/ 233938 w 7467600"/>
              <a:gd name="connsiteY17" fmla="*/ 5809416 h 6858000"/>
              <a:gd name="connsiteX18" fmla="*/ 883580 w 7467600"/>
              <a:gd name="connsiteY18" fmla="*/ 6180710 h 6858000"/>
              <a:gd name="connsiteX19" fmla="*/ 487337 w 7467600"/>
              <a:gd name="connsiteY19" fmla="*/ 5950182 h 6858000"/>
              <a:gd name="connsiteX20" fmla="*/ 354051 w 7467600"/>
              <a:gd name="connsiteY20" fmla="*/ 5854912 h 6858000"/>
              <a:gd name="connsiteX21" fmla="*/ 195436 w 7467600"/>
              <a:gd name="connsiteY21" fmla="*/ 5755068 h 6858000"/>
              <a:gd name="connsiteX22" fmla="*/ 103333 w 7467600"/>
              <a:gd name="connsiteY22" fmla="*/ 5699602 h 6858000"/>
              <a:gd name="connsiteX23" fmla="*/ 5539432 w 7467600"/>
              <a:gd name="connsiteY23" fmla="*/ 5642928 h 6858000"/>
              <a:gd name="connsiteX24" fmla="*/ 5555462 w 7467600"/>
              <a:gd name="connsiteY24" fmla="*/ 5694454 h 6858000"/>
              <a:gd name="connsiteX25" fmla="*/ 5828270 w 7467600"/>
              <a:gd name="connsiteY25" fmla="*/ 6320663 h 6858000"/>
              <a:gd name="connsiteX26" fmla="*/ 5947416 w 7467600"/>
              <a:gd name="connsiteY26" fmla="*/ 6574846 h 6858000"/>
              <a:gd name="connsiteX27" fmla="*/ 5539432 w 7467600"/>
              <a:gd name="connsiteY27" fmla="*/ 5642928 h 6858000"/>
              <a:gd name="connsiteX28" fmla="*/ 51253 w 7467600"/>
              <a:gd name="connsiteY28" fmla="*/ 5631825 h 6858000"/>
              <a:gd name="connsiteX29" fmla="*/ 211622 w 7467600"/>
              <a:gd name="connsiteY29" fmla="*/ 5728803 h 6858000"/>
              <a:gd name="connsiteX30" fmla="*/ 371652 w 7467600"/>
              <a:gd name="connsiteY30" fmla="*/ 5829062 h 6858000"/>
              <a:gd name="connsiteX31" fmla="*/ 505903 w 7467600"/>
              <a:gd name="connsiteY31" fmla="*/ 5925221 h 6858000"/>
              <a:gd name="connsiteX32" fmla="*/ 899240 w 7467600"/>
              <a:gd name="connsiteY32" fmla="*/ 6153068 h 6858000"/>
              <a:gd name="connsiteX33" fmla="*/ 988114 w 7467600"/>
              <a:gd name="connsiteY33" fmla="*/ 6174204 h 6858000"/>
              <a:gd name="connsiteX34" fmla="*/ 845971 w 7467600"/>
              <a:gd name="connsiteY34" fmla="*/ 6067177 h 6858000"/>
              <a:gd name="connsiteX35" fmla="*/ 448057 w 7467600"/>
              <a:gd name="connsiteY35" fmla="*/ 5841376 h 6858000"/>
              <a:gd name="connsiteX36" fmla="*/ 51253 w 7467600"/>
              <a:gd name="connsiteY36" fmla="*/ 5631825 h 6858000"/>
              <a:gd name="connsiteX37" fmla="*/ 2606687 w 7467600"/>
              <a:gd name="connsiteY37" fmla="*/ 5630718 h 6858000"/>
              <a:gd name="connsiteX38" fmla="*/ 2645658 w 7467600"/>
              <a:gd name="connsiteY38" fmla="*/ 6640259 h 6858000"/>
              <a:gd name="connsiteX39" fmla="*/ 2606687 w 7467600"/>
              <a:gd name="connsiteY39" fmla="*/ 5630718 h 6858000"/>
              <a:gd name="connsiteX40" fmla="*/ 3642057 w 7467600"/>
              <a:gd name="connsiteY40" fmla="*/ 5573487 h 6858000"/>
              <a:gd name="connsiteX41" fmla="*/ 3632981 w 7467600"/>
              <a:gd name="connsiteY41" fmla="*/ 5579437 h 6858000"/>
              <a:gd name="connsiteX42" fmla="*/ 3382436 w 7467600"/>
              <a:gd name="connsiteY42" fmla="*/ 5952726 h 6858000"/>
              <a:gd name="connsiteX43" fmla="*/ 3191929 w 7467600"/>
              <a:gd name="connsiteY43" fmla="*/ 6662669 h 6858000"/>
              <a:gd name="connsiteX44" fmla="*/ 3369898 w 7467600"/>
              <a:gd name="connsiteY44" fmla="*/ 6081771 h 6858000"/>
              <a:gd name="connsiteX45" fmla="*/ 3642057 w 7467600"/>
              <a:gd name="connsiteY45" fmla="*/ 5573487 h 6858000"/>
              <a:gd name="connsiteX46" fmla="*/ 2650666 w 7467600"/>
              <a:gd name="connsiteY46" fmla="*/ 5530686 h 6858000"/>
              <a:gd name="connsiteX47" fmla="*/ 2650249 w 7467600"/>
              <a:gd name="connsiteY47" fmla="*/ 5532101 h 6858000"/>
              <a:gd name="connsiteX48" fmla="*/ 2663808 w 7467600"/>
              <a:gd name="connsiteY48" fmla="*/ 6535215 h 6858000"/>
              <a:gd name="connsiteX49" fmla="*/ 2665418 w 7467600"/>
              <a:gd name="connsiteY49" fmla="*/ 6132756 h 6858000"/>
              <a:gd name="connsiteX50" fmla="*/ 2650666 w 7467600"/>
              <a:gd name="connsiteY50" fmla="*/ 5530686 h 6858000"/>
              <a:gd name="connsiteX51" fmla="*/ 2680277 w 7467600"/>
              <a:gd name="connsiteY51" fmla="*/ 5479204 h 6858000"/>
              <a:gd name="connsiteX52" fmla="*/ 2678972 w 7467600"/>
              <a:gd name="connsiteY52" fmla="*/ 5481582 h 6858000"/>
              <a:gd name="connsiteX53" fmla="*/ 2696666 w 7467600"/>
              <a:gd name="connsiteY53" fmla="*/ 6133836 h 6858000"/>
              <a:gd name="connsiteX54" fmla="*/ 2695769 w 7467600"/>
              <a:gd name="connsiteY54" fmla="*/ 6390955 h 6858000"/>
              <a:gd name="connsiteX55" fmla="*/ 2739893 w 7467600"/>
              <a:gd name="connsiteY55" fmla="*/ 6108357 h 6858000"/>
              <a:gd name="connsiteX56" fmla="*/ 2680277 w 7467600"/>
              <a:gd name="connsiteY56" fmla="*/ 5479204 h 6858000"/>
              <a:gd name="connsiteX57" fmla="*/ 1132195 w 7467600"/>
              <a:gd name="connsiteY57" fmla="*/ 5467980 h 6858000"/>
              <a:gd name="connsiteX58" fmla="*/ 1679056 w 7467600"/>
              <a:gd name="connsiteY58" fmla="*/ 5516907 h 6858000"/>
              <a:gd name="connsiteX59" fmla="*/ 2128648 w 7467600"/>
              <a:gd name="connsiteY59" fmla="*/ 5474249 h 6858000"/>
              <a:gd name="connsiteX60" fmla="*/ 1825619 w 7467600"/>
              <a:gd name="connsiteY60" fmla="*/ 5478447 h 6858000"/>
              <a:gd name="connsiteX61" fmla="*/ 1737798 w 7467600"/>
              <a:gd name="connsiteY61" fmla="*/ 5483353 h 6858000"/>
              <a:gd name="connsiteX62" fmla="*/ 1132195 w 7467600"/>
              <a:gd name="connsiteY62" fmla="*/ 5467980 h 6858000"/>
              <a:gd name="connsiteX63" fmla="*/ 1456157 w 7467600"/>
              <a:gd name="connsiteY63" fmla="*/ 5371404 h 6858000"/>
              <a:gd name="connsiteX64" fmla="*/ 1244432 w 7467600"/>
              <a:gd name="connsiteY64" fmla="*/ 5385601 h 6858000"/>
              <a:gd name="connsiteX65" fmla="*/ 973990 w 7467600"/>
              <a:gd name="connsiteY65" fmla="*/ 5424940 h 6858000"/>
              <a:gd name="connsiteX66" fmla="*/ 1103809 w 7467600"/>
              <a:gd name="connsiteY66" fmla="*/ 5433720 h 6858000"/>
              <a:gd name="connsiteX67" fmla="*/ 1123454 w 7467600"/>
              <a:gd name="connsiteY67" fmla="*/ 5435727 h 6858000"/>
              <a:gd name="connsiteX68" fmla="*/ 1737017 w 7467600"/>
              <a:gd name="connsiteY68" fmla="*/ 5452183 h 6858000"/>
              <a:gd name="connsiteX69" fmla="*/ 1824397 w 7467600"/>
              <a:gd name="connsiteY69" fmla="*/ 5447757 h 6858000"/>
              <a:gd name="connsiteX70" fmla="*/ 2070059 w 7467600"/>
              <a:gd name="connsiteY70" fmla="*/ 5441660 h 6858000"/>
              <a:gd name="connsiteX71" fmla="*/ 1456157 w 7467600"/>
              <a:gd name="connsiteY71" fmla="*/ 5371404 h 6858000"/>
              <a:gd name="connsiteX72" fmla="*/ 4988186 w 7467600"/>
              <a:gd name="connsiteY72" fmla="*/ 5216467 h 6858000"/>
              <a:gd name="connsiteX73" fmla="*/ 4777334 w 7467600"/>
              <a:gd name="connsiteY73" fmla="*/ 5406072 h 6858000"/>
              <a:gd name="connsiteX74" fmla="*/ 4718341 w 7467600"/>
              <a:gd name="connsiteY74" fmla="*/ 5468043 h 6858000"/>
              <a:gd name="connsiteX75" fmla="*/ 4604655 w 7467600"/>
              <a:gd name="connsiteY75" fmla="*/ 5583434 h 6858000"/>
              <a:gd name="connsiteX76" fmla="*/ 4565074 w 7467600"/>
              <a:gd name="connsiteY76" fmla="*/ 5618550 h 6858000"/>
              <a:gd name="connsiteX77" fmla="*/ 4988186 w 7467600"/>
              <a:gd name="connsiteY77" fmla="*/ 5216467 h 6858000"/>
              <a:gd name="connsiteX78" fmla="*/ 4978032 w 7467600"/>
              <a:gd name="connsiteY78" fmla="*/ 5183809 h 6858000"/>
              <a:gd name="connsiteX79" fmla="*/ 4463413 w 7467600"/>
              <a:gd name="connsiteY79" fmla="*/ 5615162 h 6858000"/>
              <a:gd name="connsiteX80" fmla="*/ 4358134 w 7467600"/>
              <a:gd name="connsiteY80" fmla="*/ 5742791 h 6858000"/>
              <a:gd name="connsiteX81" fmla="*/ 4376219 w 7467600"/>
              <a:gd name="connsiteY81" fmla="*/ 5729027 h 6858000"/>
              <a:gd name="connsiteX82" fmla="*/ 4582340 w 7467600"/>
              <a:gd name="connsiteY82" fmla="*/ 5561037 h 6858000"/>
              <a:gd name="connsiteX83" fmla="*/ 4694684 w 7467600"/>
              <a:gd name="connsiteY83" fmla="*/ 5447098 h 6858000"/>
              <a:gd name="connsiteX84" fmla="*/ 4754123 w 7467600"/>
              <a:gd name="connsiteY84" fmla="*/ 5384643 h 6858000"/>
              <a:gd name="connsiteX85" fmla="*/ 4978032 w 7467600"/>
              <a:gd name="connsiteY85" fmla="*/ 5183809 h 6858000"/>
              <a:gd name="connsiteX86" fmla="*/ 1903353 w 7467600"/>
              <a:gd name="connsiteY86" fmla="*/ 5044827 h 6858000"/>
              <a:gd name="connsiteX87" fmla="*/ 1936931 w 7467600"/>
              <a:gd name="connsiteY87" fmla="*/ 5093954 h 6858000"/>
              <a:gd name="connsiteX88" fmla="*/ 2195868 w 7467600"/>
              <a:gd name="connsiteY88" fmla="*/ 5396574 h 6858000"/>
              <a:gd name="connsiteX89" fmla="*/ 2088852 w 7467600"/>
              <a:gd name="connsiteY89" fmla="*/ 5166123 h 6858000"/>
              <a:gd name="connsiteX90" fmla="*/ 1958241 w 7467600"/>
              <a:gd name="connsiteY90" fmla="*/ 5067955 h 6858000"/>
              <a:gd name="connsiteX91" fmla="*/ 1903353 w 7467600"/>
              <a:gd name="connsiteY91" fmla="*/ 5044827 h 6858000"/>
              <a:gd name="connsiteX92" fmla="*/ 1979378 w 7467600"/>
              <a:gd name="connsiteY92" fmla="*/ 4769504 h 6858000"/>
              <a:gd name="connsiteX93" fmla="*/ 2882120 w 7467600"/>
              <a:gd name="connsiteY93" fmla="*/ 5064547 h 6858000"/>
              <a:gd name="connsiteX94" fmla="*/ 2793103 w 7467600"/>
              <a:gd name="connsiteY94" fmla="*/ 5039699 h 6858000"/>
              <a:gd name="connsiteX95" fmla="*/ 2770041 w 7467600"/>
              <a:gd name="connsiteY95" fmla="*/ 5033634 h 6858000"/>
              <a:gd name="connsiteX96" fmla="*/ 1979378 w 7467600"/>
              <a:gd name="connsiteY96" fmla="*/ 4769504 h 6858000"/>
              <a:gd name="connsiteX97" fmla="*/ 1927410 w 7467600"/>
              <a:gd name="connsiteY97" fmla="*/ 4716164 h 6858000"/>
              <a:gd name="connsiteX98" fmla="*/ 1959587 w 7467600"/>
              <a:gd name="connsiteY98" fmla="*/ 4728849 h 6858000"/>
              <a:gd name="connsiteX99" fmla="*/ 2777707 w 7467600"/>
              <a:gd name="connsiteY99" fmla="*/ 5003991 h 6858000"/>
              <a:gd name="connsiteX100" fmla="*/ 2800768 w 7467600"/>
              <a:gd name="connsiteY100" fmla="*/ 5010056 h 6858000"/>
              <a:gd name="connsiteX101" fmla="*/ 2879408 w 7467600"/>
              <a:gd name="connsiteY101" fmla="*/ 5031590 h 6858000"/>
              <a:gd name="connsiteX102" fmla="*/ 2862295 w 7467600"/>
              <a:gd name="connsiteY102" fmla="*/ 5022958 h 6858000"/>
              <a:gd name="connsiteX103" fmla="*/ 2813343 w 7467600"/>
              <a:gd name="connsiteY103" fmla="*/ 4998369 h 6858000"/>
              <a:gd name="connsiteX104" fmla="*/ 2646245 w 7467600"/>
              <a:gd name="connsiteY104" fmla="*/ 4930999 h 6858000"/>
              <a:gd name="connsiteX105" fmla="*/ 1999243 w 7467600"/>
              <a:gd name="connsiteY105" fmla="*/ 4730524 h 6858000"/>
              <a:gd name="connsiteX106" fmla="*/ 1979527 w 7467600"/>
              <a:gd name="connsiteY106" fmla="*/ 4726651 h 6858000"/>
              <a:gd name="connsiteX107" fmla="*/ 1927410 w 7467600"/>
              <a:gd name="connsiteY107" fmla="*/ 4716164 h 6858000"/>
              <a:gd name="connsiteX108" fmla="*/ 1997014 w 7467600"/>
              <a:gd name="connsiteY108" fmla="*/ 4698007 h 6858000"/>
              <a:gd name="connsiteX109" fmla="*/ 2005458 w 7467600"/>
              <a:gd name="connsiteY109" fmla="*/ 4699540 h 6858000"/>
              <a:gd name="connsiteX110" fmla="*/ 2657186 w 7467600"/>
              <a:gd name="connsiteY110" fmla="*/ 4901687 h 6858000"/>
              <a:gd name="connsiteX111" fmla="*/ 2826662 w 7467600"/>
              <a:gd name="connsiteY111" fmla="*/ 4970362 h 6858000"/>
              <a:gd name="connsiteX112" fmla="*/ 2876100 w 7467600"/>
              <a:gd name="connsiteY112" fmla="*/ 4995397 h 6858000"/>
              <a:gd name="connsiteX113" fmla="*/ 3042600 w 7467600"/>
              <a:gd name="connsiteY113" fmla="*/ 5059532 h 6858000"/>
              <a:gd name="connsiteX114" fmla="*/ 1997014 w 7467600"/>
              <a:gd name="connsiteY114" fmla="*/ 4698007 h 6858000"/>
              <a:gd name="connsiteX115" fmla="*/ 2305292 w 7467600"/>
              <a:gd name="connsiteY115" fmla="*/ 4219492 h 6858000"/>
              <a:gd name="connsiteX116" fmla="*/ 3360922 w 7467600"/>
              <a:gd name="connsiteY116" fmla="*/ 4529373 h 6858000"/>
              <a:gd name="connsiteX117" fmla="*/ 3492420 w 7467600"/>
              <a:gd name="connsiteY117" fmla="*/ 4510145 h 6858000"/>
              <a:gd name="connsiteX118" fmla="*/ 3364086 w 7467600"/>
              <a:gd name="connsiteY118" fmla="*/ 4480340 h 6858000"/>
              <a:gd name="connsiteX119" fmla="*/ 3225818 w 7467600"/>
              <a:gd name="connsiteY119" fmla="*/ 4411822 h 6858000"/>
              <a:gd name="connsiteX120" fmla="*/ 3129696 w 7467600"/>
              <a:gd name="connsiteY120" fmla="*/ 4360704 h 6858000"/>
              <a:gd name="connsiteX121" fmla="*/ 2814545 w 7467600"/>
              <a:gd name="connsiteY121" fmla="*/ 4282955 h 6858000"/>
              <a:gd name="connsiteX122" fmla="*/ 2305292 w 7467600"/>
              <a:gd name="connsiteY122" fmla="*/ 4219492 h 6858000"/>
              <a:gd name="connsiteX123" fmla="*/ 2626982 w 7467600"/>
              <a:gd name="connsiteY123" fmla="*/ 4206450 h 6858000"/>
              <a:gd name="connsiteX124" fmla="*/ 2490617 w 7467600"/>
              <a:gd name="connsiteY124" fmla="*/ 4206951 h 6858000"/>
              <a:gd name="connsiteX125" fmla="*/ 2819869 w 7467600"/>
              <a:gd name="connsiteY125" fmla="*/ 4252936 h 6858000"/>
              <a:gd name="connsiteX126" fmla="*/ 3143018 w 7467600"/>
              <a:gd name="connsiteY126" fmla="*/ 4332698 h 6858000"/>
              <a:gd name="connsiteX127" fmla="*/ 3241520 w 7467600"/>
              <a:gd name="connsiteY127" fmla="*/ 4385112 h 6858000"/>
              <a:gd name="connsiteX128" fmla="*/ 3374575 w 7467600"/>
              <a:gd name="connsiteY128" fmla="*/ 4451517 h 6858000"/>
              <a:gd name="connsiteX129" fmla="*/ 3505221 w 7467600"/>
              <a:gd name="connsiteY129" fmla="*/ 4480757 h 6858000"/>
              <a:gd name="connsiteX130" fmla="*/ 2626982 w 7467600"/>
              <a:gd name="connsiteY130" fmla="*/ 4206450 h 6858000"/>
              <a:gd name="connsiteX131" fmla="*/ 1310106 w 7467600"/>
              <a:gd name="connsiteY131" fmla="*/ 3943217 h 6858000"/>
              <a:gd name="connsiteX132" fmla="*/ 854994 w 7467600"/>
              <a:gd name="connsiteY132" fmla="*/ 4399136 h 6858000"/>
              <a:gd name="connsiteX133" fmla="*/ 742462 w 7467600"/>
              <a:gd name="connsiteY133" fmla="*/ 4594648 h 6858000"/>
              <a:gd name="connsiteX134" fmla="*/ 820602 w 7467600"/>
              <a:gd name="connsiteY134" fmla="*/ 4485915 h 6858000"/>
              <a:gd name="connsiteX135" fmla="*/ 878295 w 7467600"/>
              <a:gd name="connsiteY135" fmla="*/ 4403594 h 6858000"/>
              <a:gd name="connsiteX136" fmla="*/ 1240607 w 7467600"/>
              <a:gd name="connsiteY136" fmla="*/ 4010401 h 6858000"/>
              <a:gd name="connsiteX137" fmla="*/ 1310106 w 7467600"/>
              <a:gd name="connsiteY137" fmla="*/ 3943217 h 6858000"/>
              <a:gd name="connsiteX138" fmla="*/ 1423113 w 7467600"/>
              <a:gd name="connsiteY138" fmla="*/ 3874565 h 6858000"/>
              <a:gd name="connsiteX139" fmla="*/ 1260565 w 7467600"/>
              <a:gd name="connsiteY139" fmla="*/ 4031982 h 6858000"/>
              <a:gd name="connsiteX140" fmla="*/ 901900 w 7467600"/>
              <a:gd name="connsiteY140" fmla="*/ 4421236 h 6858000"/>
              <a:gd name="connsiteX141" fmla="*/ 845044 w 7467600"/>
              <a:gd name="connsiteY141" fmla="*/ 4502436 h 6858000"/>
              <a:gd name="connsiteX142" fmla="*/ 685926 w 7467600"/>
              <a:gd name="connsiteY142" fmla="*/ 4703069 h 6858000"/>
              <a:gd name="connsiteX143" fmla="*/ 684248 w 7467600"/>
              <a:gd name="connsiteY143" fmla="*/ 4706721 h 6858000"/>
              <a:gd name="connsiteX144" fmla="*/ 1423113 w 7467600"/>
              <a:gd name="connsiteY144" fmla="*/ 3874565 h 6858000"/>
              <a:gd name="connsiteX145" fmla="*/ 3316479 w 7467600"/>
              <a:gd name="connsiteY145" fmla="*/ 3872136 h 6858000"/>
              <a:gd name="connsiteX146" fmla="*/ 3546806 w 7467600"/>
              <a:gd name="connsiteY146" fmla="*/ 4356139 h 6858000"/>
              <a:gd name="connsiteX147" fmla="*/ 3364433 w 7467600"/>
              <a:gd name="connsiteY147" fmla="*/ 3953121 h 6858000"/>
              <a:gd name="connsiteX148" fmla="*/ 3316479 w 7467600"/>
              <a:gd name="connsiteY148" fmla="*/ 3872136 h 6858000"/>
              <a:gd name="connsiteX149" fmla="*/ 3291335 w 7467600"/>
              <a:gd name="connsiteY149" fmla="*/ 3767420 h 6858000"/>
              <a:gd name="connsiteX150" fmla="*/ 3390805 w 7467600"/>
              <a:gd name="connsiteY150" fmla="*/ 3937163 h 6858000"/>
              <a:gd name="connsiteX151" fmla="*/ 3579062 w 7467600"/>
              <a:gd name="connsiteY151" fmla="*/ 4359040 h 6858000"/>
              <a:gd name="connsiteX152" fmla="*/ 3467355 w 7467600"/>
              <a:gd name="connsiteY152" fmla="*/ 3988130 h 6858000"/>
              <a:gd name="connsiteX153" fmla="*/ 3310753 w 7467600"/>
              <a:gd name="connsiteY153" fmla="*/ 3787140 h 6858000"/>
              <a:gd name="connsiteX154" fmla="*/ 3291335 w 7467600"/>
              <a:gd name="connsiteY154" fmla="*/ 3767420 h 6858000"/>
              <a:gd name="connsiteX155" fmla="*/ 1635889 w 7467600"/>
              <a:gd name="connsiteY155" fmla="*/ 3709494 h 6858000"/>
              <a:gd name="connsiteX156" fmla="*/ 1634800 w 7467600"/>
              <a:gd name="connsiteY156" fmla="*/ 3731111 h 6858000"/>
              <a:gd name="connsiteX157" fmla="*/ 1635889 w 7467600"/>
              <a:gd name="connsiteY157" fmla="*/ 3709494 h 6858000"/>
              <a:gd name="connsiteX158" fmla="*/ 1510397 w 7467600"/>
              <a:gd name="connsiteY158" fmla="*/ 3684705 h 6858000"/>
              <a:gd name="connsiteX159" fmla="*/ 1146550 w 7467600"/>
              <a:gd name="connsiteY159" fmla="*/ 3802012 h 6858000"/>
              <a:gd name="connsiteX160" fmla="*/ 698834 w 7467600"/>
              <a:gd name="connsiteY160" fmla="*/ 3952272 h 6858000"/>
              <a:gd name="connsiteX161" fmla="*/ 34256 w 7467600"/>
              <a:gd name="connsiteY161" fmla="*/ 4347603 h 6858000"/>
              <a:gd name="connsiteX162" fmla="*/ 527241 w 7467600"/>
              <a:gd name="connsiteY162" fmla="*/ 4065078 h 6858000"/>
              <a:gd name="connsiteX163" fmla="*/ 1510397 w 7467600"/>
              <a:gd name="connsiteY163" fmla="*/ 3684705 h 6858000"/>
              <a:gd name="connsiteX164" fmla="*/ 1313114 w 7467600"/>
              <a:gd name="connsiteY164" fmla="*/ 3655216 h 6858000"/>
              <a:gd name="connsiteX165" fmla="*/ 1109304 w 7467600"/>
              <a:gd name="connsiteY165" fmla="*/ 3669030 h 6858000"/>
              <a:gd name="connsiteX166" fmla="*/ 8129 w 7467600"/>
              <a:gd name="connsiteY166" fmla="*/ 4330519 h 6858000"/>
              <a:gd name="connsiteX167" fmla="*/ 687572 w 7467600"/>
              <a:gd name="connsiteY167" fmla="*/ 3925629 h 6858000"/>
              <a:gd name="connsiteX168" fmla="*/ 1138365 w 7467600"/>
              <a:gd name="connsiteY168" fmla="*/ 3774515 h 6858000"/>
              <a:gd name="connsiteX169" fmla="*/ 1505579 w 7467600"/>
              <a:gd name="connsiteY169" fmla="*/ 3655526 h 6858000"/>
              <a:gd name="connsiteX170" fmla="*/ 1313114 w 7467600"/>
              <a:gd name="connsiteY170" fmla="*/ 3655216 h 6858000"/>
              <a:gd name="connsiteX171" fmla="*/ 3655073 w 7467600"/>
              <a:gd name="connsiteY171" fmla="*/ 3650884 h 6858000"/>
              <a:gd name="connsiteX172" fmla="*/ 3989938 w 7467600"/>
              <a:gd name="connsiteY172" fmla="*/ 3991685 h 6858000"/>
              <a:gd name="connsiteX173" fmla="*/ 4393907 w 7467600"/>
              <a:gd name="connsiteY173" fmla="*/ 4261258 h 6858000"/>
              <a:gd name="connsiteX174" fmla="*/ 4648051 w 7467600"/>
              <a:gd name="connsiteY174" fmla="*/ 4374051 h 6858000"/>
              <a:gd name="connsiteX175" fmla="*/ 4383389 w 7467600"/>
              <a:gd name="connsiteY175" fmla="*/ 4184369 h 6858000"/>
              <a:gd name="connsiteX176" fmla="*/ 4165508 w 7467600"/>
              <a:gd name="connsiteY176" fmla="*/ 4035196 h 6858000"/>
              <a:gd name="connsiteX177" fmla="*/ 4068162 w 7467600"/>
              <a:gd name="connsiteY177" fmla="*/ 3953394 h 6858000"/>
              <a:gd name="connsiteX178" fmla="*/ 3981416 w 7467600"/>
              <a:gd name="connsiteY178" fmla="*/ 3880482 h 6858000"/>
              <a:gd name="connsiteX179" fmla="*/ 3800147 w 7467600"/>
              <a:gd name="connsiteY179" fmla="*/ 3749872 h 6858000"/>
              <a:gd name="connsiteX180" fmla="*/ 3655073 w 7467600"/>
              <a:gd name="connsiteY180" fmla="*/ 3650884 h 6858000"/>
              <a:gd name="connsiteX181" fmla="*/ 3670252 w 7467600"/>
              <a:gd name="connsiteY181" fmla="*/ 3622798 h 6858000"/>
              <a:gd name="connsiteX182" fmla="*/ 3817258 w 7467600"/>
              <a:gd name="connsiteY182" fmla="*/ 3723577 h 6858000"/>
              <a:gd name="connsiteX183" fmla="*/ 4000461 w 7467600"/>
              <a:gd name="connsiteY183" fmla="*/ 3855966 h 6858000"/>
              <a:gd name="connsiteX184" fmla="*/ 4088180 w 7467600"/>
              <a:gd name="connsiteY184" fmla="*/ 3929774 h 6858000"/>
              <a:gd name="connsiteX185" fmla="*/ 4184555 w 7467600"/>
              <a:gd name="connsiteY185" fmla="*/ 4010683 h 6858000"/>
              <a:gd name="connsiteX186" fmla="*/ 4399563 w 7467600"/>
              <a:gd name="connsiteY186" fmla="*/ 4158106 h 6858000"/>
              <a:gd name="connsiteX187" fmla="*/ 4684469 w 7467600"/>
              <a:gd name="connsiteY187" fmla="*/ 4364680 h 6858000"/>
              <a:gd name="connsiteX188" fmla="*/ 4690271 w 7467600"/>
              <a:gd name="connsiteY188" fmla="*/ 4370034 h 6858000"/>
              <a:gd name="connsiteX189" fmla="*/ 4136093 w 7467600"/>
              <a:gd name="connsiteY189" fmla="*/ 3858466 h 6858000"/>
              <a:gd name="connsiteX190" fmla="*/ 3670252 w 7467600"/>
              <a:gd name="connsiteY190" fmla="*/ 3622798 h 6858000"/>
              <a:gd name="connsiteX191" fmla="*/ 4440129 w 7467600"/>
              <a:gd name="connsiteY191" fmla="*/ 3448571 h 6858000"/>
              <a:gd name="connsiteX192" fmla="*/ 4856525 w 7467600"/>
              <a:gd name="connsiteY192" fmla="*/ 3915351 h 6858000"/>
              <a:gd name="connsiteX193" fmla="*/ 5059055 w 7467600"/>
              <a:gd name="connsiteY193" fmla="*/ 4108918 h 6858000"/>
              <a:gd name="connsiteX194" fmla="*/ 5290070 w 7467600"/>
              <a:gd name="connsiteY194" fmla="*/ 4263619 h 6858000"/>
              <a:gd name="connsiteX195" fmla="*/ 4834991 w 7467600"/>
              <a:gd name="connsiteY195" fmla="*/ 3830985 h 6858000"/>
              <a:gd name="connsiteX196" fmla="*/ 4440129 w 7467600"/>
              <a:gd name="connsiteY196" fmla="*/ 3448571 h 6858000"/>
              <a:gd name="connsiteX197" fmla="*/ 4441737 w 7467600"/>
              <a:gd name="connsiteY197" fmla="*/ 3399734 h 6858000"/>
              <a:gd name="connsiteX198" fmla="*/ 4431236 w 7467600"/>
              <a:gd name="connsiteY198" fmla="*/ 3400954 h 6858000"/>
              <a:gd name="connsiteX199" fmla="*/ 4557150 w 7467600"/>
              <a:gd name="connsiteY199" fmla="*/ 3510023 h 6858000"/>
              <a:gd name="connsiteX200" fmla="*/ 4856936 w 7467600"/>
              <a:gd name="connsiteY200" fmla="*/ 3809146 h 6858000"/>
              <a:gd name="connsiteX201" fmla="*/ 5111996 w 7467600"/>
              <a:gd name="connsiteY201" fmla="*/ 4065759 h 6858000"/>
              <a:gd name="connsiteX202" fmla="*/ 5388878 w 7467600"/>
              <a:gd name="connsiteY202" fmla="*/ 4300185 h 6858000"/>
              <a:gd name="connsiteX203" fmla="*/ 5425556 w 7467600"/>
              <a:gd name="connsiteY203" fmla="*/ 4308967 h 6858000"/>
              <a:gd name="connsiteX204" fmla="*/ 4943646 w 7467600"/>
              <a:gd name="connsiteY204" fmla="*/ 3822916 h 6858000"/>
              <a:gd name="connsiteX205" fmla="*/ 4594837 w 7467600"/>
              <a:gd name="connsiteY205" fmla="*/ 3532274 h 6858000"/>
              <a:gd name="connsiteX206" fmla="*/ 4441737 w 7467600"/>
              <a:gd name="connsiteY206" fmla="*/ 3399734 h 6858000"/>
              <a:gd name="connsiteX207" fmla="*/ 5425834 w 7467600"/>
              <a:gd name="connsiteY207" fmla="*/ 3162785 h 6858000"/>
              <a:gd name="connsiteX208" fmla="*/ 5401644 w 7467600"/>
              <a:gd name="connsiteY208" fmla="*/ 3617847 h 6858000"/>
              <a:gd name="connsiteX209" fmla="*/ 5467256 w 7467600"/>
              <a:gd name="connsiteY209" fmla="*/ 4175494 h 6858000"/>
              <a:gd name="connsiteX210" fmla="*/ 5448069 w 7467600"/>
              <a:gd name="connsiteY210" fmla="*/ 3567554 h 6858000"/>
              <a:gd name="connsiteX211" fmla="*/ 5425834 w 7467600"/>
              <a:gd name="connsiteY211" fmla="*/ 3162785 h 6858000"/>
              <a:gd name="connsiteX212" fmla="*/ 1318687 w 7467600"/>
              <a:gd name="connsiteY212" fmla="*/ 3113840 h 6858000"/>
              <a:gd name="connsiteX213" fmla="*/ 1066793 w 7467600"/>
              <a:gd name="connsiteY213" fmla="*/ 3212171 h 6858000"/>
              <a:gd name="connsiteX214" fmla="*/ 993319 w 7467600"/>
              <a:gd name="connsiteY214" fmla="*/ 3247648 h 6858000"/>
              <a:gd name="connsiteX215" fmla="*/ 853081 w 7467600"/>
              <a:gd name="connsiteY215" fmla="*/ 3312410 h 6858000"/>
              <a:gd name="connsiteX216" fmla="*/ 805957 w 7467600"/>
              <a:gd name="connsiteY216" fmla="*/ 3330443 h 6858000"/>
              <a:gd name="connsiteX217" fmla="*/ 1318687 w 7467600"/>
              <a:gd name="connsiteY217" fmla="*/ 3113840 h 6858000"/>
              <a:gd name="connsiteX218" fmla="*/ 5453702 w 7467600"/>
              <a:gd name="connsiteY218" fmla="*/ 3090882 h 6858000"/>
              <a:gd name="connsiteX219" fmla="*/ 5480135 w 7467600"/>
              <a:gd name="connsiteY219" fmla="*/ 3565802 h 6858000"/>
              <a:gd name="connsiteX220" fmla="*/ 5499023 w 7467600"/>
              <a:gd name="connsiteY220" fmla="*/ 4166310 h 6858000"/>
              <a:gd name="connsiteX221" fmla="*/ 5547022 w 7467600"/>
              <a:gd name="connsiteY221" fmla="*/ 3607838 h 6858000"/>
              <a:gd name="connsiteX222" fmla="*/ 5515964 w 7467600"/>
              <a:gd name="connsiteY222" fmla="*/ 3378541 h 6858000"/>
              <a:gd name="connsiteX223" fmla="*/ 5453702 w 7467600"/>
              <a:gd name="connsiteY223" fmla="*/ 3090882 h 6858000"/>
              <a:gd name="connsiteX224" fmla="*/ 1238695 w 7467600"/>
              <a:gd name="connsiteY224" fmla="*/ 3076820 h 6858000"/>
              <a:gd name="connsiteX225" fmla="*/ 716371 w 7467600"/>
              <a:gd name="connsiteY225" fmla="*/ 3293249 h 6858000"/>
              <a:gd name="connsiteX226" fmla="*/ 579522 w 7467600"/>
              <a:gd name="connsiteY226" fmla="*/ 3371759 h 6858000"/>
              <a:gd name="connsiteX227" fmla="*/ 600288 w 7467600"/>
              <a:gd name="connsiteY227" fmla="*/ 3365555 h 6858000"/>
              <a:gd name="connsiteX228" fmla="*/ 840692 w 7467600"/>
              <a:gd name="connsiteY228" fmla="*/ 3284921 h 6858000"/>
              <a:gd name="connsiteX229" fmla="*/ 979248 w 7467600"/>
              <a:gd name="connsiteY229" fmla="*/ 3221003 h 6858000"/>
              <a:gd name="connsiteX230" fmla="*/ 1053282 w 7467600"/>
              <a:gd name="connsiteY230" fmla="*/ 3185247 h 6858000"/>
              <a:gd name="connsiteX231" fmla="*/ 1320603 w 7467600"/>
              <a:gd name="connsiteY231" fmla="*/ 3081281 h 6858000"/>
              <a:gd name="connsiteX232" fmla="*/ 1238695 w 7467600"/>
              <a:gd name="connsiteY232" fmla="*/ 3076820 h 6858000"/>
              <a:gd name="connsiteX233" fmla="*/ 5425627 w 7467600"/>
              <a:gd name="connsiteY233" fmla="*/ 2954192 h 6858000"/>
              <a:gd name="connsiteX234" fmla="*/ 5470770 w 7467600"/>
              <a:gd name="connsiteY234" fmla="*/ 3005435 h 6858000"/>
              <a:gd name="connsiteX235" fmla="*/ 5519779 w 7467600"/>
              <a:gd name="connsiteY235" fmla="*/ 4359223 h 6858000"/>
              <a:gd name="connsiteX236" fmla="*/ 5520293 w 7467600"/>
              <a:gd name="connsiteY236" fmla="*/ 4360602 h 6858000"/>
              <a:gd name="connsiteX237" fmla="*/ 5767221 w 7467600"/>
              <a:gd name="connsiteY237" fmla="*/ 4665564 h 6858000"/>
              <a:gd name="connsiteX238" fmla="*/ 6937169 w 7467600"/>
              <a:gd name="connsiteY238" fmla="*/ 4815941 h 6858000"/>
              <a:gd name="connsiteX239" fmla="*/ 6953922 w 7467600"/>
              <a:gd name="connsiteY239" fmla="*/ 4890068 h 6858000"/>
              <a:gd name="connsiteX240" fmla="*/ 6071359 w 7467600"/>
              <a:gd name="connsiteY240" fmla="*/ 4770770 h 6858000"/>
              <a:gd name="connsiteX241" fmla="*/ 6038839 w 7467600"/>
              <a:gd name="connsiteY241" fmla="*/ 4764474 h 6858000"/>
              <a:gd name="connsiteX242" fmla="*/ 6038706 w 7467600"/>
              <a:gd name="connsiteY242" fmla="*/ 4763847 h 6858000"/>
              <a:gd name="connsiteX243" fmla="*/ 6037784 w 7467600"/>
              <a:gd name="connsiteY243" fmla="*/ 4764270 h 6858000"/>
              <a:gd name="connsiteX244" fmla="*/ 6038839 w 7467600"/>
              <a:gd name="connsiteY244" fmla="*/ 4764474 h 6858000"/>
              <a:gd name="connsiteX245" fmla="*/ 6040338 w 7467600"/>
              <a:gd name="connsiteY245" fmla="*/ 4771418 h 6858000"/>
              <a:gd name="connsiteX246" fmla="*/ 6024488 w 7467600"/>
              <a:gd name="connsiteY246" fmla="*/ 4809903 h 6858000"/>
              <a:gd name="connsiteX247" fmla="*/ 5599771 w 7467600"/>
              <a:gd name="connsiteY247" fmla="*/ 5509652 h 6858000"/>
              <a:gd name="connsiteX248" fmla="*/ 5548843 w 7467600"/>
              <a:gd name="connsiteY248" fmla="*/ 5563845 h 6858000"/>
              <a:gd name="connsiteX249" fmla="*/ 5940952 w 7467600"/>
              <a:gd name="connsiteY249" fmla="*/ 6250028 h 6858000"/>
              <a:gd name="connsiteX250" fmla="*/ 6043441 w 7467600"/>
              <a:gd name="connsiteY250" fmla="*/ 6665847 h 6858000"/>
              <a:gd name="connsiteX251" fmla="*/ 6093432 w 7467600"/>
              <a:gd name="connsiteY251" fmla="*/ 6858000 h 6858000"/>
              <a:gd name="connsiteX252" fmla="*/ 6034344 w 7467600"/>
              <a:gd name="connsiteY252" fmla="*/ 6858000 h 6858000"/>
              <a:gd name="connsiteX253" fmla="*/ 6026679 w 7467600"/>
              <a:gd name="connsiteY253" fmla="*/ 6836959 h 6858000"/>
              <a:gd name="connsiteX254" fmla="*/ 5800441 w 7467600"/>
              <a:gd name="connsiteY254" fmla="*/ 6335286 h 6858000"/>
              <a:gd name="connsiteX255" fmla="*/ 5526562 w 7467600"/>
              <a:gd name="connsiteY255" fmla="*/ 5705388 h 6858000"/>
              <a:gd name="connsiteX256" fmla="*/ 5519640 w 7467600"/>
              <a:gd name="connsiteY256" fmla="*/ 5683774 h 6858000"/>
              <a:gd name="connsiteX257" fmla="*/ 5844559 w 7467600"/>
              <a:gd name="connsiteY257" fmla="*/ 6553349 h 6858000"/>
              <a:gd name="connsiteX258" fmla="*/ 5975994 w 7467600"/>
              <a:gd name="connsiteY258" fmla="*/ 6858000 h 6858000"/>
              <a:gd name="connsiteX259" fmla="*/ 5898547 w 7467600"/>
              <a:gd name="connsiteY259" fmla="*/ 6858000 h 6858000"/>
              <a:gd name="connsiteX260" fmla="*/ 5682041 w 7467600"/>
              <a:gd name="connsiteY260" fmla="*/ 6355860 h 6858000"/>
              <a:gd name="connsiteX261" fmla="*/ 5461758 w 7467600"/>
              <a:gd name="connsiteY261" fmla="*/ 5820220 h 6858000"/>
              <a:gd name="connsiteX262" fmla="*/ 5237282 w 7467600"/>
              <a:gd name="connsiteY262" fmla="*/ 6579086 h 6858000"/>
              <a:gd name="connsiteX263" fmla="*/ 5115009 w 7467600"/>
              <a:gd name="connsiteY263" fmla="*/ 6858000 h 6858000"/>
              <a:gd name="connsiteX264" fmla="*/ 5028074 w 7467600"/>
              <a:gd name="connsiteY264" fmla="*/ 6858000 h 6858000"/>
              <a:gd name="connsiteX265" fmla="*/ 5079508 w 7467600"/>
              <a:gd name="connsiteY265" fmla="*/ 6749074 h 6858000"/>
              <a:gd name="connsiteX266" fmla="*/ 5371846 w 7467600"/>
              <a:gd name="connsiteY266" fmla="*/ 5924413 h 6858000"/>
              <a:gd name="connsiteX267" fmla="*/ 5270512 w 7467600"/>
              <a:gd name="connsiteY267" fmla="*/ 6138975 h 6858000"/>
              <a:gd name="connsiteX268" fmla="*/ 5062409 w 7467600"/>
              <a:gd name="connsiteY268" fmla="*/ 6653544 h 6858000"/>
              <a:gd name="connsiteX269" fmla="*/ 5036628 w 7467600"/>
              <a:gd name="connsiteY269" fmla="*/ 6754247 h 6858000"/>
              <a:gd name="connsiteX270" fmla="*/ 5009112 w 7467600"/>
              <a:gd name="connsiteY270" fmla="*/ 6858000 h 6858000"/>
              <a:gd name="connsiteX271" fmla="*/ 4976679 w 7467600"/>
              <a:gd name="connsiteY271" fmla="*/ 6858000 h 6858000"/>
              <a:gd name="connsiteX272" fmla="*/ 5006537 w 7467600"/>
              <a:gd name="connsiteY272" fmla="*/ 6747068 h 6858000"/>
              <a:gd name="connsiteX273" fmla="*/ 5032723 w 7467600"/>
              <a:gd name="connsiteY273" fmla="*/ 6644957 h 6858000"/>
              <a:gd name="connsiteX274" fmla="*/ 5242949 w 7467600"/>
              <a:gd name="connsiteY274" fmla="*/ 6125175 h 6858000"/>
              <a:gd name="connsiteX275" fmla="*/ 5286321 w 7467600"/>
              <a:gd name="connsiteY275" fmla="*/ 6033555 h 6858000"/>
              <a:gd name="connsiteX276" fmla="*/ 5008210 w 7467600"/>
              <a:gd name="connsiteY276" fmla="*/ 6649194 h 6858000"/>
              <a:gd name="connsiteX277" fmla="*/ 4986321 w 7467600"/>
              <a:gd name="connsiteY277" fmla="*/ 6765687 h 6858000"/>
              <a:gd name="connsiteX278" fmla="*/ 4973474 w 7467600"/>
              <a:gd name="connsiteY278" fmla="*/ 6858000 h 6858000"/>
              <a:gd name="connsiteX279" fmla="*/ 4907178 w 7467600"/>
              <a:gd name="connsiteY279" fmla="*/ 6858000 h 6858000"/>
              <a:gd name="connsiteX280" fmla="*/ 4910810 w 7467600"/>
              <a:gd name="connsiteY280" fmla="*/ 6829660 h 6858000"/>
              <a:gd name="connsiteX281" fmla="*/ 4987461 w 7467600"/>
              <a:gd name="connsiteY281" fmla="*/ 6432994 h 6858000"/>
              <a:gd name="connsiteX282" fmla="*/ 5179262 w 7467600"/>
              <a:gd name="connsiteY282" fmla="*/ 6035044 h 6858000"/>
              <a:gd name="connsiteX283" fmla="*/ 4689678 w 7467600"/>
              <a:gd name="connsiteY283" fmla="*/ 6440241 h 6858000"/>
              <a:gd name="connsiteX284" fmla="*/ 4477543 w 7467600"/>
              <a:gd name="connsiteY284" fmla="*/ 6674836 h 6858000"/>
              <a:gd name="connsiteX285" fmla="*/ 4329957 w 7467600"/>
              <a:gd name="connsiteY285" fmla="*/ 6858000 h 6858000"/>
              <a:gd name="connsiteX286" fmla="*/ 4218595 w 7467600"/>
              <a:gd name="connsiteY286" fmla="*/ 6858000 h 6858000"/>
              <a:gd name="connsiteX287" fmla="*/ 4368888 w 7467600"/>
              <a:gd name="connsiteY287" fmla="*/ 6668412 h 6858000"/>
              <a:gd name="connsiteX288" fmla="*/ 4563091 w 7467600"/>
              <a:gd name="connsiteY288" fmla="*/ 6442508 h 6858000"/>
              <a:gd name="connsiteX289" fmla="*/ 5387324 w 7467600"/>
              <a:gd name="connsiteY289" fmla="*/ 5705830 h 6858000"/>
              <a:gd name="connsiteX290" fmla="*/ 5073620 w 7467600"/>
              <a:gd name="connsiteY290" fmla="*/ 5955437 h 6858000"/>
              <a:gd name="connsiteX291" fmla="*/ 4689789 w 7467600"/>
              <a:gd name="connsiteY291" fmla="*/ 6268382 h 6858000"/>
              <a:gd name="connsiteX292" fmla="*/ 4418722 w 7467600"/>
              <a:gd name="connsiteY292" fmla="*/ 6570886 h 6858000"/>
              <a:gd name="connsiteX293" fmla="*/ 4214944 w 7467600"/>
              <a:gd name="connsiteY293" fmla="*/ 6858000 h 6858000"/>
              <a:gd name="connsiteX294" fmla="*/ 4177898 w 7467600"/>
              <a:gd name="connsiteY294" fmla="*/ 6858000 h 6858000"/>
              <a:gd name="connsiteX295" fmla="*/ 4391597 w 7467600"/>
              <a:gd name="connsiteY295" fmla="*/ 6556370 h 6858000"/>
              <a:gd name="connsiteX296" fmla="*/ 4668889 w 7467600"/>
              <a:gd name="connsiteY296" fmla="*/ 6246399 h 6858000"/>
              <a:gd name="connsiteX297" fmla="*/ 5055427 w 7467600"/>
              <a:gd name="connsiteY297" fmla="*/ 5931476 h 6858000"/>
              <a:gd name="connsiteX298" fmla="*/ 5371814 w 7467600"/>
              <a:gd name="connsiteY298" fmla="*/ 5678975 h 6858000"/>
              <a:gd name="connsiteX299" fmla="*/ 4987918 w 7467600"/>
              <a:gd name="connsiteY299" fmla="*/ 5838701 h 6858000"/>
              <a:gd name="connsiteX300" fmla="*/ 4317146 w 7467600"/>
              <a:gd name="connsiteY300" fmla="*/ 6587716 h 6858000"/>
              <a:gd name="connsiteX301" fmla="*/ 4171627 w 7467600"/>
              <a:gd name="connsiteY301" fmla="*/ 6858000 h 6858000"/>
              <a:gd name="connsiteX302" fmla="*/ 4081585 w 7467600"/>
              <a:gd name="connsiteY302" fmla="*/ 6858000 h 6858000"/>
              <a:gd name="connsiteX303" fmla="*/ 4238603 w 7467600"/>
              <a:gd name="connsiteY303" fmla="*/ 6559341 h 6858000"/>
              <a:gd name="connsiteX304" fmla="*/ 4778333 w 7467600"/>
              <a:gd name="connsiteY304" fmla="*/ 5873626 h 6858000"/>
              <a:gd name="connsiteX305" fmla="*/ 5414185 w 7467600"/>
              <a:gd name="connsiteY305" fmla="*/ 5573882 h 6858000"/>
              <a:gd name="connsiteX306" fmla="*/ 5959648 w 7467600"/>
              <a:gd name="connsiteY306" fmla="*/ 4760797 h 6858000"/>
              <a:gd name="connsiteX307" fmla="*/ 5355019 w 7467600"/>
              <a:gd name="connsiteY307" fmla="*/ 4734672 h 6858000"/>
              <a:gd name="connsiteX308" fmla="*/ 5083565 w 7467600"/>
              <a:gd name="connsiteY308" fmla="*/ 5179121 h 6858000"/>
              <a:gd name="connsiteX309" fmla="*/ 4713577 w 7467600"/>
              <a:gd name="connsiteY309" fmla="*/ 5616803 h 6858000"/>
              <a:gd name="connsiteX310" fmla="*/ 3989559 w 7467600"/>
              <a:gd name="connsiteY310" fmla="*/ 6145945 h 6858000"/>
              <a:gd name="connsiteX311" fmla="*/ 3939824 w 7467600"/>
              <a:gd name="connsiteY311" fmla="*/ 6066900 h 6858000"/>
              <a:gd name="connsiteX312" fmla="*/ 4584537 w 7467600"/>
              <a:gd name="connsiteY312" fmla="*/ 5324826 h 6858000"/>
              <a:gd name="connsiteX313" fmla="*/ 5037105 w 7467600"/>
              <a:gd name="connsiteY313" fmla="*/ 5088765 h 6858000"/>
              <a:gd name="connsiteX314" fmla="*/ 5039930 w 7467600"/>
              <a:gd name="connsiteY314" fmla="*/ 5089585 h 6858000"/>
              <a:gd name="connsiteX315" fmla="*/ 5263764 w 7467600"/>
              <a:gd name="connsiteY315" fmla="*/ 4735525 h 6858000"/>
              <a:gd name="connsiteX316" fmla="*/ 4086300 w 7467600"/>
              <a:gd name="connsiteY316" fmla="*/ 4884599 h 6858000"/>
              <a:gd name="connsiteX317" fmla="*/ 4085485 w 7467600"/>
              <a:gd name="connsiteY317" fmla="*/ 4899070 h 6858000"/>
              <a:gd name="connsiteX318" fmla="*/ 3871915 w 7467600"/>
              <a:gd name="connsiteY318" fmla="*/ 5253645 h 6858000"/>
              <a:gd name="connsiteX319" fmla="*/ 3799374 w 7467600"/>
              <a:gd name="connsiteY319" fmla="*/ 5466127 h 6858000"/>
              <a:gd name="connsiteX320" fmla="*/ 3498850 w 7467600"/>
              <a:gd name="connsiteY320" fmla="*/ 6661888 h 6858000"/>
              <a:gd name="connsiteX321" fmla="*/ 3399216 w 7467600"/>
              <a:gd name="connsiteY321" fmla="*/ 6858000 h 6858000"/>
              <a:gd name="connsiteX322" fmla="*/ 3303688 w 7467600"/>
              <a:gd name="connsiteY322" fmla="*/ 6858000 h 6858000"/>
              <a:gd name="connsiteX323" fmla="*/ 3391774 w 7467600"/>
              <a:gd name="connsiteY323" fmla="*/ 6697181 h 6858000"/>
              <a:gd name="connsiteX324" fmla="*/ 3735540 w 7467600"/>
              <a:gd name="connsiteY324" fmla="*/ 5546923 h 6858000"/>
              <a:gd name="connsiteX325" fmla="*/ 3729438 w 7467600"/>
              <a:gd name="connsiteY325" fmla="*/ 5569058 h 6858000"/>
              <a:gd name="connsiteX326" fmla="*/ 3707782 w 7467600"/>
              <a:gd name="connsiteY326" fmla="*/ 5644908 h 6858000"/>
              <a:gd name="connsiteX327" fmla="*/ 3583827 w 7467600"/>
              <a:gd name="connsiteY327" fmla="*/ 6039215 h 6858000"/>
              <a:gd name="connsiteX328" fmla="*/ 3547861 w 7467600"/>
              <a:gd name="connsiteY328" fmla="*/ 6129609 h 6858000"/>
              <a:gd name="connsiteX329" fmla="*/ 3490905 w 7467600"/>
              <a:gd name="connsiteY329" fmla="*/ 6277660 h 6858000"/>
              <a:gd name="connsiteX330" fmla="*/ 3455859 w 7467600"/>
              <a:gd name="connsiteY330" fmla="*/ 6391301 h 6858000"/>
              <a:gd name="connsiteX331" fmla="*/ 3429112 w 7467600"/>
              <a:gd name="connsiteY331" fmla="*/ 6479469 h 6858000"/>
              <a:gd name="connsiteX332" fmla="*/ 3304862 w 7467600"/>
              <a:gd name="connsiteY332" fmla="*/ 6796476 h 6858000"/>
              <a:gd name="connsiteX333" fmla="*/ 3276071 w 7467600"/>
              <a:gd name="connsiteY333" fmla="*/ 6858000 h 6858000"/>
              <a:gd name="connsiteX334" fmla="*/ 3240805 w 7467600"/>
              <a:gd name="connsiteY334" fmla="*/ 6858000 h 6858000"/>
              <a:gd name="connsiteX335" fmla="*/ 3275917 w 7467600"/>
              <a:gd name="connsiteY335" fmla="*/ 6783192 h 6858000"/>
              <a:gd name="connsiteX336" fmla="*/ 3399358 w 7467600"/>
              <a:gd name="connsiteY336" fmla="*/ 6469011 h 6858000"/>
              <a:gd name="connsiteX337" fmla="*/ 3425650 w 7467600"/>
              <a:gd name="connsiteY337" fmla="*/ 6381333 h 6858000"/>
              <a:gd name="connsiteX338" fmla="*/ 3460661 w 7467600"/>
              <a:gd name="connsiteY338" fmla="*/ 6266763 h 6858000"/>
              <a:gd name="connsiteX339" fmla="*/ 3518021 w 7467600"/>
              <a:gd name="connsiteY339" fmla="*/ 6117298 h 6858000"/>
              <a:gd name="connsiteX340" fmla="*/ 3554035 w 7467600"/>
              <a:gd name="connsiteY340" fmla="*/ 6027832 h 6858000"/>
              <a:gd name="connsiteX341" fmla="*/ 3677174 w 7467600"/>
              <a:gd name="connsiteY341" fmla="*/ 5636351 h 6858000"/>
              <a:gd name="connsiteX342" fmla="*/ 3698819 w 7467600"/>
              <a:gd name="connsiteY342" fmla="*/ 5560503 h 6858000"/>
              <a:gd name="connsiteX343" fmla="*/ 3702094 w 7467600"/>
              <a:gd name="connsiteY343" fmla="*/ 5549194 h 6858000"/>
              <a:gd name="connsiteX344" fmla="*/ 3398355 w 7467600"/>
              <a:gd name="connsiteY344" fmla="*/ 6094603 h 6858000"/>
              <a:gd name="connsiteX345" fmla="*/ 3193941 w 7467600"/>
              <a:gd name="connsiteY345" fmla="*/ 6798775 h 6858000"/>
              <a:gd name="connsiteX346" fmla="*/ 3184140 w 7467600"/>
              <a:gd name="connsiteY346" fmla="*/ 6858000 h 6858000"/>
              <a:gd name="connsiteX347" fmla="*/ 3099978 w 7467600"/>
              <a:gd name="connsiteY347" fmla="*/ 6858000 h 6858000"/>
              <a:gd name="connsiteX348" fmla="*/ 3101556 w 7467600"/>
              <a:gd name="connsiteY348" fmla="*/ 6843337 h 6858000"/>
              <a:gd name="connsiteX349" fmla="*/ 3370162 w 7467600"/>
              <a:gd name="connsiteY349" fmla="*/ 5785550 h 6858000"/>
              <a:gd name="connsiteX350" fmla="*/ 3746477 w 7467600"/>
              <a:gd name="connsiteY350" fmla="*/ 5377889 h 6858000"/>
              <a:gd name="connsiteX351" fmla="*/ 3863399 w 7467600"/>
              <a:gd name="connsiteY351" fmla="*/ 5087257 h 6858000"/>
              <a:gd name="connsiteX352" fmla="*/ 3968712 w 7467600"/>
              <a:gd name="connsiteY352" fmla="*/ 4913989 h 6858000"/>
              <a:gd name="connsiteX353" fmla="*/ 2792390 w 7467600"/>
              <a:gd name="connsiteY353" fmla="*/ 5382974 h 6858000"/>
              <a:gd name="connsiteX354" fmla="*/ 2714982 w 7467600"/>
              <a:gd name="connsiteY354" fmla="*/ 5427051 h 6858000"/>
              <a:gd name="connsiteX355" fmla="*/ 2813361 w 7467600"/>
              <a:gd name="connsiteY355" fmla="*/ 6023912 h 6858000"/>
              <a:gd name="connsiteX356" fmla="*/ 2688430 w 7467600"/>
              <a:gd name="connsiteY356" fmla="*/ 6801564 h 6858000"/>
              <a:gd name="connsiteX357" fmla="*/ 2629626 w 7467600"/>
              <a:gd name="connsiteY357" fmla="*/ 6763394 h 6858000"/>
              <a:gd name="connsiteX358" fmla="*/ 2565328 w 7467600"/>
              <a:gd name="connsiteY358" fmla="*/ 5516399 h 6858000"/>
              <a:gd name="connsiteX359" fmla="*/ 1922999 w 7467600"/>
              <a:gd name="connsiteY359" fmla="*/ 5980343 h 6858000"/>
              <a:gd name="connsiteX360" fmla="*/ 1950261 w 7467600"/>
              <a:gd name="connsiteY360" fmla="*/ 6405858 h 6858000"/>
              <a:gd name="connsiteX361" fmla="*/ 2365554 w 7467600"/>
              <a:gd name="connsiteY361" fmla="*/ 6759107 h 6858000"/>
              <a:gd name="connsiteX362" fmla="*/ 2424142 w 7467600"/>
              <a:gd name="connsiteY362" fmla="*/ 6858000 h 6858000"/>
              <a:gd name="connsiteX363" fmla="*/ 2395994 w 7467600"/>
              <a:gd name="connsiteY363" fmla="*/ 6858000 h 6858000"/>
              <a:gd name="connsiteX364" fmla="*/ 2392863 w 7467600"/>
              <a:gd name="connsiteY364" fmla="*/ 6852964 h 6858000"/>
              <a:gd name="connsiteX365" fmla="*/ 2017589 w 7467600"/>
              <a:gd name="connsiteY365" fmla="*/ 6493982 h 6858000"/>
              <a:gd name="connsiteX366" fmla="*/ 2147336 w 7467600"/>
              <a:gd name="connsiteY366" fmla="*/ 6594052 h 6858000"/>
              <a:gd name="connsiteX367" fmla="*/ 2207047 w 7467600"/>
              <a:gd name="connsiteY367" fmla="*/ 6654540 h 6858000"/>
              <a:gd name="connsiteX368" fmla="*/ 2299106 w 7467600"/>
              <a:gd name="connsiteY368" fmla="*/ 6778931 h 6858000"/>
              <a:gd name="connsiteX369" fmla="*/ 2314430 w 7467600"/>
              <a:gd name="connsiteY369" fmla="*/ 6801144 h 6858000"/>
              <a:gd name="connsiteX370" fmla="*/ 2352406 w 7467600"/>
              <a:gd name="connsiteY370" fmla="*/ 6858000 h 6858000"/>
              <a:gd name="connsiteX371" fmla="*/ 2314492 w 7467600"/>
              <a:gd name="connsiteY371" fmla="*/ 6858000 h 6858000"/>
              <a:gd name="connsiteX372" fmla="*/ 2288095 w 7467600"/>
              <a:gd name="connsiteY372" fmla="*/ 6818030 h 6858000"/>
              <a:gd name="connsiteX373" fmla="*/ 2272768 w 7467600"/>
              <a:gd name="connsiteY373" fmla="*/ 6795822 h 6858000"/>
              <a:gd name="connsiteX374" fmla="*/ 2182715 w 7467600"/>
              <a:gd name="connsiteY374" fmla="*/ 6675071 h 6858000"/>
              <a:gd name="connsiteX375" fmla="*/ 2032061 w 7467600"/>
              <a:gd name="connsiteY375" fmla="*/ 6541380 h 6858000"/>
              <a:gd name="connsiteX376" fmla="*/ 2257220 w 7467600"/>
              <a:gd name="connsiteY376" fmla="*/ 6826257 h 6858000"/>
              <a:gd name="connsiteX377" fmla="*/ 2281324 w 7467600"/>
              <a:gd name="connsiteY377" fmla="*/ 6858000 h 6858000"/>
              <a:gd name="connsiteX378" fmla="*/ 2242860 w 7467600"/>
              <a:gd name="connsiteY378" fmla="*/ 6858000 h 6858000"/>
              <a:gd name="connsiteX379" fmla="*/ 2232818 w 7467600"/>
              <a:gd name="connsiteY379" fmla="*/ 6844926 h 6858000"/>
              <a:gd name="connsiteX380" fmla="*/ 1990172 w 7467600"/>
              <a:gd name="connsiteY380" fmla="*/ 6542121 h 6858000"/>
              <a:gd name="connsiteX381" fmla="*/ 2124090 w 7467600"/>
              <a:gd name="connsiteY381" fmla="*/ 6761017 h 6858000"/>
              <a:gd name="connsiteX382" fmla="*/ 2200380 w 7467600"/>
              <a:gd name="connsiteY382" fmla="*/ 6858000 h 6858000"/>
              <a:gd name="connsiteX383" fmla="*/ 2147507 w 7467600"/>
              <a:gd name="connsiteY383" fmla="*/ 6858000 h 6858000"/>
              <a:gd name="connsiteX384" fmla="*/ 2070668 w 7467600"/>
              <a:gd name="connsiteY384" fmla="*/ 6761520 h 6858000"/>
              <a:gd name="connsiteX385" fmla="*/ 1975142 w 7467600"/>
              <a:gd name="connsiteY385" fmla="*/ 6585570 h 6858000"/>
              <a:gd name="connsiteX386" fmla="*/ 2050035 w 7467600"/>
              <a:gd name="connsiteY386" fmla="*/ 6813345 h 6858000"/>
              <a:gd name="connsiteX387" fmla="*/ 2063025 w 7467600"/>
              <a:gd name="connsiteY387" fmla="*/ 6858000 h 6858000"/>
              <a:gd name="connsiteX388" fmla="*/ 2021675 w 7467600"/>
              <a:gd name="connsiteY388" fmla="*/ 6858000 h 6858000"/>
              <a:gd name="connsiteX389" fmla="*/ 2019308 w 7467600"/>
              <a:gd name="connsiteY389" fmla="*/ 6847118 h 6858000"/>
              <a:gd name="connsiteX390" fmla="*/ 1938835 w 7467600"/>
              <a:gd name="connsiteY390" fmla="*/ 6551160 h 6858000"/>
              <a:gd name="connsiteX391" fmla="*/ 1953230 w 7467600"/>
              <a:gd name="connsiteY391" fmla="*/ 6759699 h 6858000"/>
              <a:gd name="connsiteX392" fmla="*/ 1956763 w 7467600"/>
              <a:gd name="connsiteY392" fmla="*/ 6778191 h 6858000"/>
              <a:gd name="connsiteX393" fmla="*/ 1967925 w 7467600"/>
              <a:gd name="connsiteY393" fmla="*/ 6858000 h 6858000"/>
              <a:gd name="connsiteX394" fmla="*/ 1936622 w 7467600"/>
              <a:gd name="connsiteY394" fmla="*/ 6858000 h 6858000"/>
              <a:gd name="connsiteX395" fmla="*/ 1926261 w 7467600"/>
              <a:gd name="connsiteY395" fmla="*/ 6784064 h 6858000"/>
              <a:gd name="connsiteX396" fmla="*/ 1922724 w 7467600"/>
              <a:gd name="connsiteY396" fmla="*/ 6765577 h 6858000"/>
              <a:gd name="connsiteX397" fmla="*/ 1904650 w 7467600"/>
              <a:gd name="connsiteY397" fmla="*/ 6639616 h 6858000"/>
              <a:gd name="connsiteX398" fmla="*/ 1885273 w 7467600"/>
              <a:gd name="connsiteY398" fmla="*/ 6858000 h 6858000"/>
              <a:gd name="connsiteX399" fmla="*/ 1854363 w 7467600"/>
              <a:gd name="connsiteY399" fmla="*/ 6858000 h 6858000"/>
              <a:gd name="connsiteX400" fmla="*/ 1880391 w 7467600"/>
              <a:gd name="connsiteY400" fmla="*/ 6603796 h 6858000"/>
              <a:gd name="connsiteX401" fmla="*/ 1818273 w 7467600"/>
              <a:gd name="connsiteY401" fmla="*/ 6715729 h 6858000"/>
              <a:gd name="connsiteX402" fmla="*/ 1794691 w 7467600"/>
              <a:gd name="connsiteY402" fmla="*/ 6843239 h 6858000"/>
              <a:gd name="connsiteX403" fmla="*/ 1794914 w 7467600"/>
              <a:gd name="connsiteY403" fmla="*/ 6858000 h 6858000"/>
              <a:gd name="connsiteX404" fmla="*/ 1746128 w 7467600"/>
              <a:gd name="connsiteY404" fmla="*/ 6858000 h 6858000"/>
              <a:gd name="connsiteX405" fmla="*/ 1753934 w 7467600"/>
              <a:gd name="connsiteY405" fmla="*/ 6724796 h 6858000"/>
              <a:gd name="connsiteX406" fmla="*/ 1792053 w 7467600"/>
              <a:gd name="connsiteY406" fmla="*/ 6572396 h 6858000"/>
              <a:gd name="connsiteX407" fmla="*/ 1862248 w 7467600"/>
              <a:gd name="connsiteY407" fmla="*/ 6266397 h 6858000"/>
              <a:gd name="connsiteX408" fmla="*/ 1862250 w 7467600"/>
              <a:gd name="connsiteY408" fmla="*/ 6033531 h 6858000"/>
              <a:gd name="connsiteX409" fmla="*/ 1211999 w 7467600"/>
              <a:gd name="connsiteY409" fmla="*/ 6683610 h 6858000"/>
              <a:gd name="connsiteX410" fmla="*/ 1213266 w 7467600"/>
              <a:gd name="connsiteY410" fmla="*/ 6691947 h 6858000"/>
              <a:gd name="connsiteX411" fmla="*/ 1203370 w 7467600"/>
              <a:gd name="connsiteY411" fmla="*/ 6850676 h 6858000"/>
              <a:gd name="connsiteX412" fmla="*/ 1203671 w 7467600"/>
              <a:gd name="connsiteY412" fmla="*/ 6858000 h 6858000"/>
              <a:gd name="connsiteX413" fmla="*/ 1143180 w 7467600"/>
              <a:gd name="connsiteY413" fmla="*/ 6858000 h 6858000"/>
              <a:gd name="connsiteX414" fmla="*/ 1142176 w 7467600"/>
              <a:gd name="connsiteY414" fmla="*/ 6766045 h 6858000"/>
              <a:gd name="connsiteX415" fmla="*/ 1067484 w 7467600"/>
              <a:gd name="connsiteY415" fmla="*/ 6858000 h 6858000"/>
              <a:gd name="connsiteX416" fmla="*/ 953928 w 7467600"/>
              <a:gd name="connsiteY416" fmla="*/ 6858000 h 6858000"/>
              <a:gd name="connsiteX417" fmla="*/ 959715 w 7467600"/>
              <a:gd name="connsiteY417" fmla="*/ 6850185 h 6858000"/>
              <a:gd name="connsiteX418" fmla="*/ 1483788 w 7467600"/>
              <a:gd name="connsiteY418" fmla="*/ 6259174 h 6858000"/>
              <a:gd name="connsiteX419" fmla="*/ 1100671 w 7467600"/>
              <a:gd name="connsiteY419" fmla="*/ 6252137 h 6858000"/>
              <a:gd name="connsiteX420" fmla="*/ 1090144 w 7467600"/>
              <a:gd name="connsiteY420" fmla="*/ 6256748 h 6858000"/>
              <a:gd name="connsiteX421" fmla="*/ 1095872 w 7467600"/>
              <a:gd name="connsiteY421" fmla="*/ 6271892 h 6858000"/>
              <a:gd name="connsiteX422" fmla="*/ 262785 w 7467600"/>
              <a:gd name="connsiteY422" fmla="*/ 6845450 h 6858000"/>
              <a:gd name="connsiteX423" fmla="*/ 209968 w 7467600"/>
              <a:gd name="connsiteY423" fmla="*/ 6770713 h 6858000"/>
              <a:gd name="connsiteX424" fmla="*/ 873460 w 7467600"/>
              <a:gd name="connsiteY424" fmla="*/ 6253768 h 6858000"/>
              <a:gd name="connsiteX425" fmla="*/ 192686 w 7467600"/>
              <a:gd name="connsiteY425" fmla="*/ 5849257 h 6858000"/>
              <a:gd name="connsiteX426" fmla="*/ 4696 w 7467600"/>
              <a:gd name="connsiteY426" fmla="*/ 5697668 h 6858000"/>
              <a:gd name="connsiteX427" fmla="*/ 0 w 7467600"/>
              <a:gd name="connsiteY427" fmla="*/ 5689984 h 6858000"/>
              <a:gd name="connsiteX428" fmla="*/ 0 w 7467600"/>
              <a:gd name="connsiteY428" fmla="*/ 5513472 h 6858000"/>
              <a:gd name="connsiteX429" fmla="*/ 174101 w 7467600"/>
              <a:gd name="connsiteY429" fmla="*/ 5620277 h 6858000"/>
              <a:gd name="connsiteX430" fmla="*/ 891800 w 7467600"/>
              <a:gd name="connsiteY430" fmla="*/ 6036935 h 6858000"/>
              <a:gd name="connsiteX431" fmla="*/ 1072219 w 7467600"/>
              <a:gd name="connsiteY431" fmla="*/ 6169443 h 6858000"/>
              <a:gd name="connsiteX432" fmla="*/ 1074117 w 7467600"/>
              <a:gd name="connsiteY432" fmla="*/ 6170301 h 6858000"/>
              <a:gd name="connsiteX433" fmla="*/ 1083114 w 7467600"/>
              <a:gd name="connsiteY433" fmla="*/ 6174131 h 6858000"/>
              <a:gd name="connsiteX434" fmla="*/ 1543010 w 7467600"/>
              <a:gd name="connsiteY434" fmla="*/ 6191140 h 6858000"/>
              <a:gd name="connsiteX435" fmla="*/ 1551080 w 7467600"/>
              <a:gd name="connsiteY435" fmla="*/ 6195006 h 6858000"/>
              <a:gd name="connsiteX436" fmla="*/ 2345443 w 7467600"/>
              <a:gd name="connsiteY436" fmla="*/ 5549882 h 6858000"/>
              <a:gd name="connsiteX437" fmla="*/ 1721499 w 7467600"/>
              <a:gd name="connsiteY437" fmla="*/ 5599969 h 6858000"/>
              <a:gd name="connsiteX438" fmla="*/ 767716 w 7467600"/>
              <a:gd name="connsiteY438" fmla="*/ 5472768 h 6858000"/>
              <a:gd name="connsiteX439" fmla="*/ 722147 w 7467600"/>
              <a:gd name="connsiteY439" fmla="*/ 5393091 h 6858000"/>
              <a:gd name="connsiteX440" fmla="*/ 1485552 w 7467600"/>
              <a:gd name="connsiteY440" fmla="*/ 5313202 h 6858000"/>
              <a:gd name="connsiteX441" fmla="*/ 2143004 w 7467600"/>
              <a:gd name="connsiteY441" fmla="*/ 5402420 h 6858000"/>
              <a:gd name="connsiteX442" fmla="*/ 1933391 w 7467600"/>
              <a:gd name="connsiteY442" fmla="*/ 5156971 h 6858000"/>
              <a:gd name="connsiteX443" fmla="*/ 1827118 w 7467600"/>
              <a:gd name="connsiteY443" fmla="*/ 4968410 h 6858000"/>
              <a:gd name="connsiteX444" fmla="*/ 1837349 w 7467600"/>
              <a:gd name="connsiteY444" fmla="*/ 4956357 h 6858000"/>
              <a:gd name="connsiteX445" fmla="*/ 2162835 w 7467600"/>
              <a:gd name="connsiteY445" fmla="*/ 5187853 h 6858000"/>
              <a:gd name="connsiteX446" fmla="*/ 2257167 w 7467600"/>
              <a:gd name="connsiteY446" fmla="*/ 5462123 h 6858000"/>
              <a:gd name="connsiteX447" fmla="*/ 2261598 w 7467600"/>
              <a:gd name="connsiteY447" fmla="*/ 5467998 h 6858000"/>
              <a:gd name="connsiteX448" fmla="*/ 2437177 w 7467600"/>
              <a:gd name="connsiteY448" fmla="*/ 5479608 h 6858000"/>
              <a:gd name="connsiteX449" fmla="*/ 2445247 w 7467600"/>
              <a:gd name="connsiteY449" fmla="*/ 5483476 h 6858000"/>
              <a:gd name="connsiteX450" fmla="*/ 2743626 w 7467600"/>
              <a:gd name="connsiteY450" fmla="*/ 5304819 h 6858000"/>
              <a:gd name="connsiteX451" fmla="*/ 3048102 w 7467600"/>
              <a:gd name="connsiteY451" fmla="*/ 5150595 h 6858000"/>
              <a:gd name="connsiteX452" fmla="*/ 1799414 w 7467600"/>
              <a:gd name="connsiteY452" fmla="*/ 4694732 h 6858000"/>
              <a:gd name="connsiteX453" fmla="*/ 1771735 w 7467600"/>
              <a:gd name="connsiteY453" fmla="*/ 4619929 h 6858000"/>
              <a:gd name="connsiteX454" fmla="*/ 3104273 w 7467600"/>
              <a:gd name="connsiteY454" fmla="*/ 5076159 h 6858000"/>
              <a:gd name="connsiteX455" fmla="*/ 3113245 w 7467600"/>
              <a:gd name="connsiteY455" fmla="*/ 5090705 h 6858000"/>
              <a:gd name="connsiteX456" fmla="*/ 3126294 w 7467600"/>
              <a:gd name="connsiteY456" fmla="*/ 5114400 h 6858000"/>
              <a:gd name="connsiteX457" fmla="*/ 3937433 w 7467600"/>
              <a:gd name="connsiteY457" fmla="*/ 4830473 h 6858000"/>
              <a:gd name="connsiteX458" fmla="*/ 3590475 w 7467600"/>
              <a:gd name="connsiteY458" fmla="*/ 4597974 h 6858000"/>
              <a:gd name="connsiteX459" fmla="*/ 3100264 w 7467600"/>
              <a:gd name="connsiteY459" fmla="*/ 4579845 h 6858000"/>
              <a:gd name="connsiteX460" fmla="*/ 2183576 w 7467600"/>
              <a:gd name="connsiteY460" fmla="*/ 4227150 h 6858000"/>
              <a:gd name="connsiteX461" fmla="*/ 2151029 w 7467600"/>
              <a:gd name="connsiteY461" fmla="*/ 4146947 h 6858000"/>
              <a:gd name="connsiteX462" fmla="*/ 3563434 w 7467600"/>
              <a:gd name="connsiteY462" fmla="*/ 4469115 h 6858000"/>
              <a:gd name="connsiteX463" fmla="*/ 3177952 w 7467600"/>
              <a:gd name="connsiteY463" fmla="*/ 3657386 h 6858000"/>
              <a:gd name="connsiteX464" fmla="*/ 3189263 w 7467600"/>
              <a:gd name="connsiteY464" fmla="*/ 3625726 h 6858000"/>
              <a:gd name="connsiteX465" fmla="*/ 3560912 w 7467600"/>
              <a:gd name="connsiteY465" fmla="*/ 4079863 h 6858000"/>
              <a:gd name="connsiteX466" fmla="*/ 3626636 w 7467600"/>
              <a:gd name="connsiteY466" fmla="*/ 4512230 h 6858000"/>
              <a:gd name="connsiteX467" fmla="*/ 3653088 w 7467600"/>
              <a:gd name="connsiteY467" fmla="*/ 4521417 h 6858000"/>
              <a:gd name="connsiteX468" fmla="*/ 3988128 w 7467600"/>
              <a:gd name="connsiteY468" fmla="*/ 4817267 h 6858000"/>
              <a:gd name="connsiteX469" fmla="*/ 4830582 w 7467600"/>
              <a:gd name="connsiteY469" fmla="*/ 4676000 h 6858000"/>
              <a:gd name="connsiteX470" fmla="*/ 4830100 w 7467600"/>
              <a:gd name="connsiteY470" fmla="*/ 4675554 h 6858000"/>
              <a:gd name="connsiteX471" fmla="*/ 4036318 w 7467600"/>
              <a:gd name="connsiteY471" fmla="*/ 4147013 h 6858000"/>
              <a:gd name="connsiteX472" fmla="*/ 3432098 w 7467600"/>
              <a:gd name="connsiteY472" fmla="*/ 3537312 h 6858000"/>
              <a:gd name="connsiteX473" fmla="*/ 3446761 w 7467600"/>
              <a:gd name="connsiteY473" fmla="*/ 3461278 h 6858000"/>
              <a:gd name="connsiteX474" fmla="*/ 4419733 w 7467600"/>
              <a:gd name="connsiteY474" fmla="*/ 3963555 h 6858000"/>
              <a:gd name="connsiteX475" fmla="*/ 4781371 w 7467600"/>
              <a:gd name="connsiteY475" fmla="*/ 4458604 h 6858000"/>
              <a:gd name="connsiteX476" fmla="*/ 4780440 w 7467600"/>
              <a:gd name="connsiteY476" fmla="*/ 4470290 h 6858000"/>
              <a:gd name="connsiteX477" fmla="*/ 4898954 w 7467600"/>
              <a:gd name="connsiteY477" fmla="*/ 4662092 h 6858000"/>
              <a:gd name="connsiteX478" fmla="*/ 4900699 w 7467600"/>
              <a:gd name="connsiteY478" fmla="*/ 4670867 h 6858000"/>
              <a:gd name="connsiteX479" fmla="*/ 5714511 w 7467600"/>
              <a:gd name="connsiteY479" fmla="*/ 4663483 h 6858000"/>
              <a:gd name="connsiteX480" fmla="*/ 5464793 w 7467600"/>
              <a:gd name="connsiteY480" fmla="*/ 4393556 h 6858000"/>
              <a:gd name="connsiteX481" fmla="*/ 5461897 w 7467600"/>
              <a:gd name="connsiteY481" fmla="*/ 4390879 h 6858000"/>
              <a:gd name="connsiteX482" fmla="*/ 4294126 w 7467600"/>
              <a:gd name="connsiteY482" fmla="*/ 3303048 h 6858000"/>
              <a:gd name="connsiteX483" fmla="*/ 4305321 w 7467600"/>
              <a:gd name="connsiteY483" fmla="*/ 3256953 h 6858000"/>
              <a:gd name="connsiteX484" fmla="*/ 4949299 w 7467600"/>
              <a:gd name="connsiteY484" fmla="*/ 3766336 h 6858000"/>
              <a:gd name="connsiteX485" fmla="*/ 5291452 w 7467600"/>
              <a:gd name="connsiteY485" fmla="*/ 4076801 h 6858000"/>
              <a:gd name="connsiteX486" fmla="*/ 5434998 w 7467600"/>
              <a:gd name="connsiteY486" fmla="*/ 4254100 h 6858000"/>
              <a:gd name="connsiteX487" fmla="*/ 5351015 w 7467600"/>
              <a:gd name="connsiteY487" fmla="*/ 3760989 h 6858000"/>
              <a:gd name="connsiteX488" fmla="*/ 5413780 w 7467600"/>
              <a:gd name="connsiteY488" fmla="*/ 2966265 h 6858000"/>
              <a:gd name="connsiteX489" fmla="*/ 5425627 w 7467600"/>
              <a:gd name="connsiteY489" fmla="*/ 2954192 h 6858000"/>
              <a:gd name="connsiteX490" fmla="*/ 6604735 w 7467600"/>
              <a:gd name="connsiteY490" fmla="*/ 2041381 h 6858000"/>
              <a:gd name="connsiteX491" fmla="*/ 7204487 w 7467600"/>
              <a:gd name="connsiteY491" fmla="*/ 2742112 h 6858000"/>
              <a:gd name="connsiteX492" fmla="*/ 7131592 w 7467600"/>
              <a:gd name="connsiteY492" fmla="*/ 2672096 h 6858000"/>
              <a:gd name="connsiteX493" fmla="*/ 6996344 w 7467600"/>
              <a:gd name="connsiteY493" fmla="*/ 2518310 h 6858000"/>
              <a:gd name="connsiteX494" fmla="*/ 6735495 w 7467600"/>
              <a:gd name="connsiteY494" fmla="*/ 2196890 h 6858000"/>
              <a:gd name="connsiteX495" fmla="*/ 6721901 w 7467600"/>
              <a:gd name="connsiteY495" fmla="*/ 2179274 h 6858000"/>
              <a:gd name="connsiteX496" fmla="*/ 6604735 w 7467600"/>
              <a:gd name="connsiteY496" fmla="*/ 2041381 h 6858000"/>
              <a:gd name="connsiteX497" fmla="*/ 6591670 w 7467600"/>
              <a:gd name="connsiteY497" fmla="*/ 1988277 h 6858000"/>
              <a:gd name="connsiteX498" fmla="*/ 6747349 w 7467600"/>
              <a:gd name="connsiteY498" fmla="*/ 2160069 h 6858000"/>
              <a:gd name="connsiteX499" fmla="*/ 6760943 w 7467600"/>
              <a:gd name="connsiteY499" fmla="*/ 2177686 h 6858000"/>
              <a:gd name="connsiteX500" fmla="*/ 7021065 w 7467600"/>
              <a:gd name="connsiteY500" fmla="*/ 2498102 h 6858000"/>
              <a:gd name="connsiteX501" fmla="*/ 7155223 w 7467600"/>
              <a:gd name="connsiteY501" fmla="*/ 2650386 h 6858000"/>
              <a:gd name="connsiteX502" fmla="*/ 7203167 w 7467600"/>
              <a:gd name="connsiteY502" fmla="*/ 2697288 h 6858000"/>
              <a:gd name="connsiteX503" fmla="*/ 6937703 w 7467600"/>
              <a:gd name="connsiteY503" fmla="*/ 2321981 h 6858000"/>
              <a:gd name="connsiteX504" fmla="*/ 6591670 w 7467600"/>
              <a:gd name="connsiteY504" fmla="*/ 1988277 h 6858000"/>
              <a:gd name="connsiteX505" fmla="*/ 5798671 w 7467600"/>
              <a:gd name="connsiteY505" fmla="*/ 1981601 h 6858000"/>
              <a:gd name="connsiteX506" fmla="*/ 5754709 w 7467600"/>
              <a:gd name="connsiteY506" fmla="*/ 2071454 h 6858000"/>
              <a:gd name="connsiteX507" fmla="*/ 5763044 w 7467600"/>
              <a:gd name="connsiteY507" fmla="*/ 2842206 h 6858000"/>
              <a:gd name="connsiteX508" fmla="*/ 5764974 w 7467600"/>
              <a:gd name="connsiteY508" fmla="*/ 2799609 h 6858000"/>
              <a:gd name="connsiteX509" fmla="*/ 5767665 w 7467600"/>
              <a:gd name="connsiteY509" fmla="*/ 2666409 h 6858000"/>
              <a:gd name="connsiteX510" fmla="*/ 5763055 w 7467600"/>
              <a:gd name="connsiteY510" fmla="*/ 2579705 h 6858000"/>
              <a:gd name="connsiteX511" fmla="*/ 5758079 w 7467600"/>
              <a:gd name="connsiteY511" fmla="*/ 2492508 h 6858000"/>
              <a:gd name="connsiteX512" fmla="*/ 5779325 w 7467600"/>
              <a:gd name="connsiteY512" fmla="*/ 2197069 h 6858000"/>
              <a:gd name="connsiteX513" fmla="*/ 5798671 w 7467600"/>
              <a:gd name="connsiteY513" fmla="*/ 1981601 h 6858000"/>
              <a:gd name="connsiteX514" fmla="*/ 5829202 w 7467600"/>
              <a:gd name="connsiteY514" fmla="*/ 1971679 h 6858000"/>
              <a:gd name="connsiteX515" fmla="*/ 5809558 w 7467600"/>
              <a:gd name="connsiteY515" fmla="*/ 2198043 h 6858000"/>
              <a:gd name="connsiteX516" fmla="*/ 5788653 w 7467600"/>
              <a:gd name="connsiteY516" fmla="*/ 2489430 h 6858000"/>
              <a:gd name="connsiteX517" fmla="*/ 5793439 w 7467600"/>
              <a:gd name="connsiteY517" fmla="*/ 2575235 h 6858000"/>
              <a:gd name="connsiteX518" fmla="*/ 5796837 w 7467600"/>
              <a:gd name="connsiteY518" fmla="*/ 2637633 h 6858000"/>
              <a:gd name="connsiteX519" fmla="*/ 5818614 w 7467600"/>
              <a:gd name="connsiteY519" fmla="*/ 2473055 h 6858000"/>
              <a:gd name="connsiteX520" fmla="*/ 5829202 w 7467600"/>
              <a:gd name="connsiteY520" fmla="*/ 1971679 h 6858000"/>
              <a:gd name="connsiteX521" fmla="*/ 5911389 w 7467600"/>
              <a:gd name="connsiteY521" fmla="*/ 1898371 h 6858000"/>
              <a:gd name="connsiteX522" fmla="*/ 6237627 w 7467600"/>
              <a:gd name="connsiteY522" fmla="*/ 2231921 h 6858000"/>
              <a:gd name="connsiteX523" fmla="*/ 5911389 w 7467600"/>
              <a:gd name="connsiteY523" fmla="*/ 1898371 h 6858000"/>
              <a:gd name="connsiteX524" fmla="*/ 6944437 w 7467600"/>
              <a:gd name="connsiteY524" fmla="*/ 1575402 h 6858000"/>
              <a:gd name="connsiteX525" fmla="*/ 6304730 w 7467600"/>
              <a:gd name="connsiteY525" fmla="*/ 1766654 h 6858000"/>
              <a:gd name="connsiteX526" fmla="*/ 6944437 w 7467600"/>
              <a:gd name="connsiteY526" fmla="*/ 1575402 h 6858000"/>
              <a:gd name="connsiteX527" fmla="*/ 7019523 w 7467600"/>
              <a:gd name="connsiteY527" fmla="*/ 1519450 h 6858000"/>
              <a:gd name="connsiteX528" fmla="*/ 6298091 w 7467600"/>
              <a:gd name="connsiteY528" fmla="*/ 1737122 h 6858000"/>
              <a:gd name="connsiteX529" fmla="*/ 7019523 w 7467600"/>
              <a:gd name="connsiteY529" fmla="*/ 1519450 h 6858000"/>
              <a:gd name="connsiteX530" fmla="*/ 2399523 w 7467600"/>
              <a:gd name="connsiteY530" fmla="*/ 1428234 h 6858000"/>
              <a:gd name="connsiteX531" fmla="*/ 2224982 w 7467600"/>
              <a:gd name="connsiteY531" fmla="*/ 1826201 h 6858000"/>
              <a:gd name="connsiteX532" fmla="*/ 2096099 w 7467600"/>
              <a:gd name="connsiteY532" fmla="*/ 2345900 h 6858000"/>
              <a:gd name="connsiteX533" fmla="*/ 2283317 w 7467600"/>
              <a:gd name="connsiteY533" fmla="*/ 1796925 h 6858000"/>
              <a:gd name="connsiteX534" fmla="*/ 2399523 w 7467600"/>
              <a:gd name="connsiteY534" fmla="*/ 1428234 h 6858000"/>
              <a:gd name="connsiteX535" fmla="*/ 2448558 w 7467600"/>
              <a:gd name="connsiteY535" fmla="*/ 1373435 h 6858000"/>
              <a:gd name="connsiteX536" fmla="*/ 2312521 w 7467600"/>
              <a:gd name="connsiteY536" fmla="*/ 1806140 h 6858000"/>
              <a:gd name="connsiteX537" fmla="*/ 2127533 w 7467600"/>
              <a:gd name="connsiteY537" fmla="*/ 2348380 h 6858000"/>
              <a:gd name="connsiteX538" fmla="*/ 2358080 w 7467600"/>
              <a:gd name="connsiteY538" fmla="*/ 1866134 h 6858000"/>
              <a:gd name="connsiteX539" fmla="*/ 2407436 w 7467600"/>
              <a:gd name="connsiteY539" fmla="*/ 1651070 h 6858000"/>
              <a:gd name="connsiteX540" fmla="*/ 2448558 w 7467600"/>
              <a:gd name="connsiteY540" fmla="*/ 1373435 h 6858000"/>
              <a:gd name="connsiteX541" fmla="*/ 278707 w 7467600"/>
              <a:gd name="connsiteY541" fmla="*/ 1352270 h 6858000"/>
              <a:gd name="connsiteX542" fmla="*/ 321570 w 7467600"/>
              <a:gd name="connsiteY542" fmla="*/ 1861610 h 6858000"/>
              <a:gd name="connsiteX543" fmla="*/ 294281 w 7467600"/>
              <a:gd name="connsiteY543" fmla="*/ 1440658 h 6858000"/>
              <a:gd name="connsiteX544" fmla="*/ 278707 w 7467600"/>
              <a:gd name="connsiteY544" fmla="*/ 1352270 h 6858000"/>
              <a:gd name="connsiteX545" fmla="*/ 1423821 w 7467600"/>
              <a:gd name="connsiteY545" fmla="*/ 1351958 h 6858000"/>
              <a:gd name="connsiteX546" fmla="*/ 1638521 w 7467600"/>
              <a:gd name="connsiteY546" fmla="*/ 1908470 h 6858000"/>
              <a:gd name="connsiteX547" fmla="*/ 1754199 w 7467600"/>
              <a:gd name="connsiteY547" fmla="*/ 2149284 h 6858000"/>
              <a:gd name="connsiteX548" fmla="*/ 1908359 w 7467600"/>
              <a:gd name="connsiteY548" fmla="*/ 2364988 h 6858000"/>
              <a:gd name="connsiteX549" fmla="*/ 1647661 w 7467600"/>
              <a:gd name="connsiteY549" fmla="*/ 1825945 h 6858000"/>
              <a:gd name="connsiteX550" fmla="*/ 1423821 w 7467600"/>
              <a:gd name="connsiteY550" fmla="*/ 1351958 h 6858000"/>
              <a:gd name="connsiteX551" fmla="*/ 1431890 w 7467600"/>
              <a:gd name="connsiteY551" fmla="*/ 1306475 h 6858000"/>
              <a:gd name="connsiteX552" fmla="*/ 1507597 w 7467600"/>
              <a:gd name="connsiteY552" fmla="*/ 1446132 h 6858000"/>
              <a:gd name="connsiteX553" fmla="*/ 1674586 w 7467600"/>
              <a:gd name="connsiteY553" fmla="*/ 1813832 h 6858000"/>
              <a:gd name="connsiteX554" fmla="*/ 1815950 w 7467600"/>
              <a:gd name="connsiteY554" fmla="*/ 2128564 h 6858000"/>
              <a:gd name="connsiteX555" fmla="*/ 1984242 w 7467600"/>
              <a:gd name="connsiteY555" fmla="*/ 2430829 h 6858000"/>
              <a:gd name="connsiteX556" fmla="*/ 2014023 w 7467600"/>
              <a:gd name="connsiteY556" fmla="*/ 2450995 h 6858000"/>
              <a:gd name="connsiteX557" fmla="*/ 1747337 w 7467600"/>
              <a:gd name="connsiteY557" fmla="*/ 1855264 h 6858000"/>
              <a:gd name="connsiteX558" fmla="*/ 1533749 w 7467600"/>
              <a:gd name="connsiteY558" fmla="*/ 1478656 h 6858000"/>
              <a:gd name="connsiteX559" fmla="*/ 1431890 w 7467600"/>
              <a:gd name="connsiteY559" fmla="*/ 1306475 h 6858000"/>
              <a:gd name="connsiteX560" fmla="*/ 5052692 w 7467600"/>
              <a:gd name="connsiteY560" fmla="*/ 1292994 h 6858000"/>
              <a:gd name="connsiteX561" fmla="*/ 5200661 w 7467600"/>
              <a:gd name="connsiteY561" fmla="*/ 1635186 h 6858000"/>
              <a:gd name="connsiteX562" fmla="*/ 5297138 w 7467600"/>
              <a:gd name="connsiteY562" fmla="*/ 1906351 h 6858000"/>
              <a:gd name="connsiteX563" fmla="*/ 5052692 w 7467600"/>
              <a:gd name="connsiteY563" fmla="*/ 1292994 h 6858000"/>
              <a:gd name="connsiteX564" fmla="*/ 5009948 w 7467600"/>
              <a:gd name="connsiteY564" fmla="*/ 1273619 h 6858000"/>
              <a:gd name="connsiteX565" fmla="*/ 5121777 w 7467600"/>
              <a:gd name="connsiteY565" fmla="*/ 1654213 h 6858000"/>
              <a:gd name="connsiteX566" fmla="*/ 5293545 w 7467600"/>
              <a:gd name="connsiteY566" fmla="*/ 2072247 h 6858000"/>
              <a:gd name="connsiteX567" fmla="*/ 5294042 w 7467600"/>
              <a:gd name="connsiteY567" fmla="*/ 2065019 h 6858000"/>
              <a:gd name="connsiteX568" fmla="*/ 5171936 w 7467600"/>
              <a:gd name="connsiteY568" fmla="*/ 1647613 h 6858000"/>
              <a:gd name="connsiteX569" fmla="*/ 5009948 w 7467600"/>
              <a:gd name="connsiteY569" fmla="*/ 1273619 h 6858000"/>
              <a:gd name="connsiteX570" fmla="*/ 655236 w 7467600"/>
              <a:gd name="connsiteY570" fmla="*/ 1268632 h 6858000"/>
              <a:gd name="connsiteX571" fmla="*/ 839521 w 7467600"/>
              <a:gd name="connsiteY571" fmla="*/ 1685315 h 6858000"/>
              <a:gd name="connsiteX572" fmla="*/ 1109416 w 7467600"/>
              <a:gd name="connsiteY572" fmla="*/ 2061663 h 6858000"/>
              <a:gd name="connsiteX573" fmla="*/ 1298300 w 7467600"/>
              <a:gd name="connsiteY573" fmla="*/ 2247742 h 6858000"/>
              <a:gd name="connsiteX574" fmla="*/ 1125871 w 7467600"/>
              <a:gd name="connsiteY574" fmla="*/ 1989513 h 6858000"/>
              <a:gd name="connsiteX575" fmla="*/ 981574 w 7467600"/>
              <a:gd name="connsiteY575" fmla="*/ 1783157 h 6858000"/>
              <a:gd name="connsiteX576" fmla="*/ 922198 w 7467600"/>
              <a:gd name="connsiteY576" fmla="*/ 1677437 h 6858000"/>
              <a:gd name="connsiteX577" fmla="*/ 869293 w 7467600"/>
              <a:gd name="connsiteY577" fmla="*/ 1583214 h 6858000"/>
              <a:gd name="connsiteX578" fmla="*/ 751431 w 7467600"/>
              <a:gd name="connsiteY578" fmla="*/ 1405731 h 6858000"/>
              <a:gd name="connsiteX579" fmla="*/ 655236 w 7467600"/>
              <a:gd name="connsiteY579" fmla="*/ 1268632 h 6858000"/>
              <a:gd name="connsiteX580" fmla="*/ 6516292 w 7467600"/>
              <a:gd name="connsiteY580" fmla="*/ 1263064 h 6858000"/>
              <a:gd name="connsiteX581" fmla="*/ 5736320 w 7467600"/>
              <a:gd name="connsiteY581" fmla="*/ 1501803 h 6858000"/>
              <a:gd name="connsiteX582" fmla="*/ 6516292 w 7467600"/>
              <a:gd name="connsiteY582" fmla="*/ 1263064 h 6858000"/>
              <a:gd name="connsiteX583" fmla="*/ 291466 w 7467600"/>
              <a:gd name="connsiteY583" fmla="*/ 1250369 h 6858000"/>
              <a:gd name="connsiteX584" fmla="*/ 323180 w 7467600"/>
              <a:gd name="connsiteY584" fmla="*/ 1435283 h 6858000"/>
              <a:gd name="connsiteX585" fmla="*/ 349381 w 7467600"/>
              <a:gd name="connsiteY585" fmla="*/ 1875041 h 6858000"/>
              <a:gd name="connsiteX586" fmla="*/ 374363 w 7467600"/>
              <a:gd name="connsiteY586" fmla="*/ 1506494 h 6858000"/>
              <a:gd name="connsiteX587" fmla="*/ 302168 w 7467600"/>
              <a:gd name="connsiteY587" fmla="*/ 1274495 h 6858000"/>
              <a:gd name="connsiteX588" fmla="*/ 291466 w 7467600"/>
              <a:gd name="connsiteY588" fmla="*/ 1250369 h 6858000"/>
              <a:gd name="connsiteX589" fmla="*/ 678222 w 7467600"/>
              <a:gd name="connsiteY589" fmla="*/ 1248670 h 6858000"/>
              <a:gd name="connsiteX590" fmla="*/ 775536 w 7467600"/>
              <a:gd name="connsiteY590" fmla="*/ 1388015 h 6858000"/>
              <a:gd name="connsiteX591" fmla="*/ 894529 w 7467600"/>
              <a:gd name="connsiteY591" fmla="*/ 1567739 h 6858000"/>
              <a:gd name="connsiteX592" fmla="*/ 948000 w 7467600"/>
              <a:gd name="connsiteY592" fmla="*/ 1663088 h 6858000"/>
              <a:gd name="connsiteX593" fmla="*/ 1006812 w 7467600"/>
              <a:gd name="connsiteY593" fmla="*/ 1767683 h 6858000"/>
              <a:gd name="connsiteX594" fmla="*/ 1149133 w 7467600"/>
              <a:gd name="connsiteY594" fmla="*/ 1971513 h 6858000"/>
              <a:gd name="connsiteX595" fmla="*/ 1333952 w 7467600"/>
              <a:gd name="connsiteY595" fmla="*/ 2251620 h 6858000"/>
              <a:gd name="connsiteX596" fmla="*/ 1337329 w 7467600"/>
              <a:gd name="connsiteY596" fmla="*/ 2258350 h 6858000"/>
              <a:gd name="connsiteX597" fmla="*/ 1014726 w 7467600"/>
              <a:gd name="connsiteY597" fmla="*/ 1615556 h 6858000"/>
              <a:gd name="connsiteX598" fmla="*/ 678222 w 7467600"/>
              <a:gd name="connsiteY598" fmla="*/ 1248670 h 6858000"/>
              <a:gd name="connsiteX599" fmla="*/ 6691602 w 7467600"/>
              <a:gd name="connsiteY599" fmla="*/ 1140573 h 6858000"/>
              <a:gd name="connsiteX600" fmla="*/ 6571100 w 7467600"/>
              <a:gd name="connsiteY600" fmla="*/ 1183662 h 6858000"/>
              <a:gd name="connsiteX601" fmla="*/ 6241687 w 7467600"/>
              <a:gd name="connsiteY601" fmla="*/ 1257600 h 6858000"/>
              <a:gd name="connsiteX602" fmla="*/ 5693009 w 7467600"/>
              <a:gd name="connsiteY602" fmla="*/ 1478256 h 6858000"/>
              <a:gd name="connsiteX603" fmla="*/ 6548420 w 7467600"/>
              <a:gd name="connsiteY603" fmla="*/ 1214599 h 6858000"/>
              <a:gd name="connsiteX604" fmla="*/ 6605473 w 7467600"/>
              <a:gd name="connsiteY604" fmla="*/ 1184686 h 6858000"/>
              <a:gd name="connsiteX605" fmla="*/ 6691602 w 7467600"/>
              <a:gd name="connsiteY605" fmla="*/ 1140573 h 6858000"/>
              <a:gd name="connsiteX606" fmla="*/ 4002475 w 7467600"/>
              <a:gd name="connsiteY606" fmla="*/ 1037802 h 6858000"/>
              <a:gd name="connsiteX607" fmla="*/ 4000324 w 7467600"/>
              <a:gd name="connsiteY607" fmla="*/ 1039362 h 6858000"/>
              <a:gd name="connsiteX608" fmla="*/ 4002862 w 7467600"/>
              <a:gd name="connsiteY608" fmla="*/ 1042866 h 6858000"/>
              <a:gd name="connsiteX609" fmla="*/ 4002475 w 7467600"/>
              <a:gd name="connsiteY609" fmla="*/ 1037802 h 6858000"/>
              <a:gd name="connsiteX610" fmla="*/ 506322 w 7467600"/>
              <a:gd name="connsiteY610" fmla="*/ 1020997 h 6858000"/>
              <a:gd name="connsiteX611" fmla="*/ 533068 w 7467600"/>
              <a:gd name="connsiteY611" fmla="*/ 1029409 h 6858000"/>
              <a:gd name="connsiteX612" fmla="*/ 1232525 w 7467600"/>
              <a:gd name="connsiteY612" fmla="*/ 1804675 h 6858000"/>
              <a:gd name="connsiteX613" fmla="*/ 1388858 w 7467600"/>
              <a:gd name="connsiteY613" fmla="*/ 2368011 h 6858000"/>
              <a:gd name="connsiteX614" fmla="*/ 1384098 w 7467600"/>
              <a:gd name="connsiteY614" fmla="*/ 2378125 h 6858000"/>
              <a:gd name="connsiteX615" fmla="*/ 1425393 w 7467600"/>
              <a:gd name="connsiteY615" fmla="*/ 2589124 h 6858000"/>
              <a:gd name="connsiteX616" fmla="*/ 1424001 w 7467600"/>
              <a:gd name="connsiteY616" fmla="*/ 2597541 h 6858000"/>
              <a:gd name="connsiteX617" fmla="*/ 2152729 w 7467600"/>
              <a:gd name="connsiteY617" fmla="*/ 2864487 h 6858000"/>
              <a:gd name="connsiteX618" fmla="*/ 2020609 w 7467600"/>
              <a:gd name="connsiteY618" fmla="*/ 2539671 h 6858000"/>
              <a:gd name="connsiteX619" fmla="*/ 2018920 w 7467600"/>
              <a:gd name="connsiteY619" fmla="*/ 2536309 h 6858000"/>
              <a:gd name="connsiteX620" fmla="*/ 1342441 w 7467600"/>
              <a:gd name="connsiteY620" fmla="*/ 1173017 h 6858000"/>
              <a:gd name="connsiteX621" fmla="*/ 1367925 w 7467600"/>
              <a:gd name="connsiteY621" fmla="*/ 1135648 h 6858000"/>
              <a:gd name="connsiteX622" fmla="*/ 1771401 w 7467600"/>
              <a:gd name="connsiteY622" fmla="*/ 1806673 h 6858000"/>
              <a:gd name="connsiteX623" fmla="*/ 1972385 w 7467600"/>
              <a:gd name="connsiteY623" fmla="*/ 2198735 h 6858000"/>
              <a:gd name="connsiteX624" fmla="*/ 2040892 w 7467600"/>
              <a:gd name="connsiteY624" fmla="*/ 2405205 h 6858000"/>
              <a:gd name="connsiteX625" fmla="*/ 2131689 w 7467600"/>
              <a:gd name="connsiteY625" fmla="*/ 1936926 h 6858000"/>
              <a:gd name="connsiteX626" fmla="*/ 2454820 w 7467600"/>
              <a:gd name="connsiteY626" fmla="*/ 1248808 h 6858000"/>
              <a:gd name="connsiteX627" fmla="*/ 2492512 w 7467600"/>
              <a:gd name="connsiteY627" fmla="*/ 1302920 h 6858000"/>
              <a:gd name="connsiteX628" fmla="*/ 2081216 w 7467600"/>
              <a:gd name="connsiteY628" fmla="*/ 2527513 h 6858000"/>
              <a:gd name="connsiteX629" fmla="*/ 2081211 w 7467600"/>
              <a:gd name="connsiteY629" fmla="*/ 2528916 h 6858000"/>
              <a:gd name="connsiteX630" fmla="*/ 2199067 w 7467600"/>
              <a:gd name="connsiteY630" fmla="*/ 2884061 h 6858000"/>
              <a:gd name="connsiteX631" fmla="*/ 3192586 w 7467600"/>
              <a:gd name="connsiteY631" fmla="*/ 3411496 h 6858000"/>
              <a:gd name="connsiteX632" fmla="*/ 3182620 w 7467600"/>
              <a:gd name="connsiteY632" fmla="*/ 3483279 h 6858000"/>
              <a:gd name="connsiteX633" fmla="*/ 2435119 w 7467600"/>
              <a:gd name="connsiteY633" fmla="*/ 3080173 h 6858000"/>
              <a:gd name="connsiteX634" fmla="*/ 2410152 w 7467600"/>
              <a:gd name="connsiteY634" fmla="*/ 3063751 h 6858000"/>
              <a:gd name="connsiteX635" fmla="*/ 2408099 w 7467600"/>
              <a:gd name="connsiteY635" fmla="*/ 3064403 h 6858000"/>
              <a:gd name="connsiteX636" fmla="*/ 2407218 w 7467600"/>
              <a:gd name="connsiteY636" fmla="*/ 3070324 h 6858000"/>
              <a:gd name="connsiteX637" fmla="*/ 2380138 w 7467600"/>
              <a:gd name="connsiteY637" fmla="*/ 3099341 h 6858000"/>
              <a:gd name="connsiteX638" fmla="*/ 1765923 w 7467600"/>
              <a:gd name="connsiteY638" fmla="*/ 3581043 h 6858000"/>
              <a:gd name="connsiteX639" fmla="*/ 1702258 w 7467600"/>
              <a:gd name="connsiteY639" fmla="*/ 3612286 h 6858000"/>
              <a:gd name="connsiteX640" fmla="*/ 1538370 w 7467600"/>
              <a:gd name="connsiteY640" fmla="*/ 3811804 h 6858000"/>
              <a:gd name="connsiteX641" fmla="*/ 542867 w 7467600"/>
              <a:gd name="connsiteY641" fmla="*/ 4944092 h 6858000"/>
              <a:gd name="connsiteX642" fmla="*/ 515800 w 7467600"/>
              <a:gd name="connsiteY642" fmla="*/ 4862180 h 6858000"/>
              <a:gd name="connsiteX643" fmla="*/ 909145 w 7467600"/>
              <a:gd name="connsiteY643" fmla="*/ 4199225 h 6858000"/>
              <a:gd name="connsiteX644" fmla="*/ 1214067 w 7467600"/>
              <a:gd name="connsiteY644" fmla="*/ 3908561 h 6858000"/>
              <a:gd name="connsiteX645" fmla="*/ 640967 w 7467600"/>
              <a:gd name="connsiteY645" fmla="*/ 4105601 h 6858000"/>
              <a:gd name="connsiteX646" fmla="*/ 112563 w 7467600"/>
              <a:gd name="connsiteY646" fmla="*/ 4396952 h 6858000"/>
              <a:gd name="connsiteX647" fmla="*/ 0 w 7467600"/>
              <a:gd name="connsiteY647" fmla="*/ 4466006 h 6858000"/>
              <a:gd name="connsiteX648" fmla="*/ 0 w 7467600"/>
              <a:gd name="connsiteY648" fmla="*/ 4233763 h 6858000"/>
              <a:gd name="connsiteX649" fmla="*/ 36881 w 7467600"/>
              <a:gd name="connsiteY649" fmla="*/ 4200118 h 6858000"/>
              <a:gd name="connsiteX650" fmla="*/ 910534 w 7467600"/>
              <a:gd name="connsiteY650" fmla="*/ 3629753 h 6858000"/>
              <a:gd name="connsiteX651" fmla="*/ 1578717 w 7467600"/>
              <a:gd name="connsiteY651" fmla="*/ 3575982 h 6858000"/>
              <a:gd name="connsiteX652" fmla="*/ 2338780 w 7467600"/>
              <a:gd name="connsiteY652" fmla="*/ 3033725 h 6858000"/>
              <a:gd name="connsiteX653" fmla="*/ 1807991 w 7467600"/>
              <a:gd name="connsiteY653" fmla="*/ 2807184 h 6858000"/>
              <a:gd name="connsiteX654" fmla="*/ 1416358 w 7467600"/>
              <a:gd name="connsiteY654" fmla="*/ 3112571 h 6858000"/>
              <a:gd name="connsiteX655" fmla="*/ 939066 w 7467600"/>
              <a:gd name="connsiteY655" fmla="*/ 3378798 h 6858000"/>
              <a:gd name="connsiteX656" fmla="*/ 115099 w 7467600"/>
              <a:gd name="connsiteY656" fmla="*/ 3607650 h 6858000"/>
              <a:gd name="connsiteX657" fmla="*/ 97284 w 7467600"/>
              <a:gd name="connsiteY657" fmla="*/ 3520393 h 6858000"/>
              <a:gd name="connsiteX658" fmla="*/ 922050 w 7467600"/>
              <a:gd name="connsiteY658" fmla="*/ 3074867 h 6858000"/>
              <a:gd name="connsiteX659" fmla="*/ 1405265 w 7467600"/>
              <a:gd name="connsiteY659" fmla="*/ 3016319 h 6858000"/>
              <a:gd name="connsiteX660" fmla="*/ 1407512 w 7467600"/>
              <a:gd name="connsiteY660" fmla="*/ 3018001 h 6858000"/>
              <a:gd name="connsiteX661" fmla="*/ 1726266 w 7467600"/>
              <a:gd name="connsiteY661" fmla="*/ 2777274 h 6858000"/>
              <a:gd name="connsiteX662" fmla="*/ 625390 w 7467600"/>
              <a:gd name="connsiteY662" fmla="*/ 2514541 h 6858000"/>
              <a:gd name="connsiteX663" fmla="*/ 619799 w 7467600"/>
              <a:gd name="connsiteY663" fmla="*/ 2527180 h 6858000"/>
              <a:gd name="connsiteX664" fmla="*/ 310030 w 7467600"/>
              <a:gd name="connsiteY664" fmla="*/ 2771818 h 6858000"/>
              <a:gd name="connsiteX665" fmla="*/ 173877 w 7467600"/>
              <a:gd name="connsiteY665" fmla="*/ 2937056 h 6858000"/>
              <a:gd name="connsiteX666" fmla="*/ 77889 w 7467600"/>
              <a:gd name="connsiteY666" fmla="*/ 3138440 h 6858000"/>
              <a:gd name="connsiteX667" fmla="*/ 0 w 7467600"/>
              <a:gd name="connsiteY667" fmla="*/ 3271395 h 6858000"/>
              <a:gd name="connsiteX668" fmla="*/ 0 w 7467600"/>
              <a:gd name="connsiteY668" fmla="*/ 3153002 h 6858000"/>
              <a:gd name="connsiteX669" fmla="*/ 2386 w 7467600"/>
              <a:gd name="connsiteY669" fmla="*/ 3149203 h 6858000"/>
              <a:gd name="connsiteX670" fmla="*/ 89753 w 7467600"/>
              <a:gd name="connsiteY670" fmla="*/ 2987702 h 6858000"/>
              <a:gd name="connsiteX671" fmla="*/ 76869 w 7467600"/>
              <a:gd name="connsiteY671" fmla="*/ 3005404 h 6858000"/>
              <a:gd name="connsiteX672" fmla="*/ 32049 w 7467600"/>
              <a:gd name="connsiteY672" fmla="*/ 3065814 h 6858000"/>
              <a:gd name="connsiteX673" fmla="*/ 0 w 7467600"/>
              <a:gd name="connsiteY673" fmla="*/ 3108744 h 6858000"/>
              <a:gd name="connsiteX674" fmla="*/ 0 w 7467600"/>
              <a:gd name="connsiteY674" fmla="*/ 3058059 h 6858000"/>
              <a:gd name="connsiteX675" fmla="*/ 7610 w 7467600"/>
              <a:gd name="connsiteY675" fmla="*/ 3047889 h 6858000"/>
              <a:gd name="connsiteX676" fmla="*/ 52419 w 7467600"/>
              <a:gd name="connsiteY676" fmla="*/ 2987479 h 6858000"/>
              <a:gd name="connsiteX677" fmla="*/ 59142 w 7467600"/>
              <a:gd name="connsiteY677" fmla="*/ 2978488 h 6858000"/>
              <a:gd name="connsiteX678" fmla="*/ 0 w 7467600"/>
              <a:gd name="connsiteY678" fmla="*/ 3015334 h 6858000"/>
              <a:gd name="connsiteX679" fmla="*/ 0 w 7467600"/>
              <a:gd name="connsiteY679" fmla="*/ 2914286 h 6858000"/>
              <a:gd name="connsiteX680" fmla="*/ 36383 w 7467600"/>
              <a:gd name="connsiteY680" fmla="*/ 2901128 h 6858000"/>
              <a:gd name="connsiteX681" fmla="*/ 156329 w 7467600"/>
              <a:gd name="connsiteY681" fmla="*/ 2840533 h 6858000"/>
              <a:gd name="connsiteX682" fmla="*/ 358355 w 7467600"/>
              <a:gd name="connsiteY682" fmla="*/ 2620471 h 6858000"/>
              <a:gd name="connsiteX683" fmla="*/ 510577 w 7467600"/>
              <a:gd name="connsiteY683" fmla="*/ 2501244 h 6858000"/>
              <a:gd name="connsiteX684" fmla="*/ 211967 w 7467600"/>
              <a:gd name="connsiteY684" fmla="*/ 2479171 h 6858000"/>
              <a:gd name="connsiteX685" fmla="*/ 0 w 7467600"/>
              <a:gd name="connsiteY685" fmla="*/ 2476398 h 6858000"/>
              <a:gd name="connsiteX686" fmla="*/ 0 w 7467600"/>
              <a:gd name="connsiteY686" fmla="*/ 2389189 h 6858000"/>
              <a:gd name="connsiteX687" fmla="*/ 103062 w 7467600"/>
              <a:gd name="connsiteY687" fmla="*/ 2389518 h 6858000"/>
              <a:gd name="connsiteX688" fmla="*/ 510734 w 7467600"/>
              <a:gd name="connsiteY688" fmla="*/ 2416201 h 6858000"/>
              <a:gd name="connsiteX689" fmla="*/ 279257 w 7467600"/>
              <a:gd name="connsiteY689" fmla="*/ 2092102 h 6858000"/>
              <a:gd name="connsiteX690" fmla="*/ 65265 w 7467600"/>
              <a:gd name="connsiteY690" fmla="*/ 2006049 h 6858000"/>
              <a:gd name="connsiteX691" fmla="*/ 0 w 7467600"/>
              <a:gd name="connsiteY691" fmla="*/ 1982532 h 6858000"/>
              <a:gd name="connsiteX692" fmla="*/ 0 w 7467600"/>
              <a:gd name="connsiteY692" fmla="*/ 1912789 h 6858000"/>
              <a:gd name="connsiteX693" fmla="*/ 97460 w 7467600"/>
              <a:gd name="connsiteY693" fmla="*/ 1953725 h 6858000"/>
              <a:gd name="connsiteX694" fmla="*/ 221272 w 7467600"/>
              <a:gd name="connsiteY694" fmla="*/ 1980766 h 6858000"/>
              <a:gd name="connsiteX695" fmla="*/ 116765 w 7467600"/>
              <a:gd name="connsiteY695" fmla="*/ 1911033 h 6858000"/>
              <a:gd name="connsiteX696" fmla="*/ 16405 w 7467600"/>
              <a:gd name="connsiteY696" fmla="*/ 1803412 h 6858000"/>
              <a:gd name="connsiteX697" fmla="*/ 0 w 7467600"/>
              <a:gd name="connsiteY697" fmla="*/ 1784777 h 6858000"/>
              <a:gd name="connsiteX698" fmla="*/ 0 w 7467600"/>
              <a:gd name="connsiteY698" fmla="*/ 1740082 h 6858000"/>
              <a:gd name="connsiteX699" fmla="*/ 39394 w 7467600"/>
              <a:gd name="connsiteY699" fmla="*/ 1784856 h 6858000"/>
              <a:gd name="connsiteX700" fmla="*/ 135813 w 7467600"/>
              <a:gd name="connsiteY700" fmla="*/ 1888838 h 6858000"/>
              <a:gd name="connsiteX701" fmla="*/ 242575 w 7467600"/>
              <a:gd name="connsiteY701" fmla="*/ 1958841 h 6858000"/>
              <a:gd name="connsiteX702" fmla="*/ 82197 w 7467600"/>
              <a:gd name="connsiteY702" fmla="*/ 1754826 h 6858000"/>
              <a:gd name="connsiteX703" fmla="*/ 0 w 7467600"/>
              <a:gd name="connsiteY703" fmla="*/ 1679650 h 6858000"/>
              <a:gd name="connsiteX704" fmla="*/ 0 w 7467600"/>
              <a:gd name="connsiteY704" fmla="*/ 1602463 h 6858000"/>
              <a:gd name="connsiteX705" fmla="*/ 84689 w 7467600"/>
              <a:gd name="connsiteY705" fmla="*/ 1677442 h 6858000"/>
              <a:gd name="connsiteX706" fmla="*/ 298437 w 7467600"/>
              <a:gd name="connsiteY706" fmla="*/ 1968019 h 6858000"/>
              <a:gd name="connsiteX707" fmla="*/ 227269 w 7467600"/>
              <a:gd name="connsiteY707" fmla="*/ 1114064 h 6858000"/>
              <a:gd name="connsiteX708" fmla="*/ 248003 w 7467600"/>
              <a:gd name="connsiteY708" fmla="*/ 1089613 h 6858000"/>
              <a:gd name="connsiteX709" fmla="*/ 427020 w 7467600"/>
              <a:gd name="connsiteY709" fmla="*/ 1619803 h 6858000"/>
              <a:gd name="connsiteX710" fmla="*/ 340345 w 7467600"/>
              <a:gd name="connsiteY710" fmla="*/ 2027739 h 6858000"/>
              <a:gd name="connsiteX711" fmla="*/ 360865 w 7467600"/>
              <a:gd name="connsiteY711" fmla="*/ 2044827 h 6858000"/>
              <a:gd name="connsiteX712" fmla="*/ 560414 w 7467600"/>
              <a:gd name="connsiteY712" fmla="*/ 2421457 h 6858000"/>
              <a:gd name="connsiteX713" fmla="*/ 1359703 w 7467600"/>
              <a:gd name="connsiteY713" fmla="*/ 2578554 h 6858000"/>
              <a:gd name="connsiteX714" fmla="*/ 1359422 w 7467600"/>
              <a:gd name="connsiteY714" fmla="*/ 2577994 h 6858000"/>
              <a:gd name="connsiteX715" fmla="*/ 828701 w 7467600"/>
              <a:gd name="connsiteY715" fmla="*/ 1839520 h 6858000"/>
              <a:gd name="connsiteX716" fmla="*/ 494427 w 7467600"/>
              <a:gd name="connsiteY716" fmla="*/ 1092333 h 6858000"/>
              <a:gd name="connsiteX717" fmla="*/ 506322 w 7467600"/>
              <a:gd name="connsiteY717" fmla="*/ 1020997 h 6858000"/>
              <a:gd name="connsiteX718" fmla="*/ 4570198 w 7467600"/>
              <a:gd name="connsiteY718" fmla="*/ 978081 h 6858000"/>
              <a:gd name="connsiteX719" fmla="*/ 4523691 w 7467600"/>
              <a:gd name="connsiteY719" fmla="*/ 1127776 h 6858000"/>
              <a:gd name="connsiteX720" fmla="*/ 4509875 w 7467600"/>
              <a:gd name="connsiteY720" fmla="*/ 1167552 h 6858000"/>
              <a:gd name="connsiteX721" fmla="*/ 4478168 w 7467600"/>
              <a:gd name="connsiteY721" fmla="*/ 1260735 h 6858000"/>
              <a:gd name="connsiteX722" fmla="*/ 4409309 w 7467600"/>
              <a:gd name="connsiteY722" fmla="*/ 1666996 h 6858000"/>
              <a:gd name="connsiteX723" fmla="*/ 4370031 w 7467600"/>
              <a:gd name="connsiteY723" fmla="*/ 1955666 h 6858000"/>
              <a:gd name="connsiteX724" fmla="*/ 4570198 w 7467600"/>
              <a:gd name="connsiteY724" fmla="*/ 978081 h 6858000"/>
              <a:gd name="connsiteX725" fmla="*/ 4557898 w 7467600"/>
              <a:gd name="connsiteY725" fmla="*/ 900011 h 6858000"/>
              <a:gd name="connsiteX726" fmla="*/ 4344840 w 7467600"/>
              <a:gd name="connsiteY726" fmla="*/ 1922038 h 6858000"/>
              <a:gd name="connsiteX727" fmla="*/ 4378710 w 7467600"/>
              <a:gd name="connsiteY727" fmla="*/ 1665516 h 6858000"/>
              <a:gd name="connsiteX728" fmla="*/ 4448798 w 7467600"/>
              <a:gd name="connsiteY728" fmla="*/ 1253024 h 6858000"/>
              <a:gd name="connsiteX729" fmla="*/ 4480315 w 7467600"/>
              <a:gd name="connsiteY729" fmla="*/ 1158454 h 6858000"/>
              <a:gd name="connsiteX730" fmla="*/ 4494133 w 7467600"/>
              <a:gd name="connsiteY730" fmla="*/ 1118676 h 6858000"/>
              <a:gd name="connsiteX731" fmla="*/ 4557898 w 7467600"/>
              <a:gd name="connsiteY731" fmla="*/ 900011 h 6858000"/>
              <a:gd name="connsiteX732" fmla="*/ 5870151 w 7467600"/>
              <a:gd name="connsiteY732" fmla="*/ 898890 h 6858000"/>
              <a:gd name="connsiteX733" fmla="*/ 5861335 w 7467600"/>
              <a:gd name="connsiteY733" fmla="*/ 899177 h 6858000"/>
              <a:gd name="connsiteX734" fmla="*/ 5843702 w 7467600"/>
              <a:gd name="connsiteY734" fmla="*/ 899748 h 6858000"/>
              <a:gd name="connsiteX735" fmla="*/ 5651107 w 7467600"/>
              <a:gd name="connsiteY735" fmla="*/ 920306 h 6858000"/>
              <a:gd name="connsiteX736" fmla="*/ 5459407 w 7467600"/>
              <a:gd name="connsiteY736" fmla="*/ 940975 h 6858000"/>
              <a:gd name="connsiteX737" fmla="*/ 5374846 w 7467600"/>
              <a:gd name="connsiteY737" fmla="*/ 941988 h 6858000"/>
              <a:gd name="connsiteX738" fmla="*/ 5256105 w 7467600"/>
              <a:gd name="connsiteY738" fmla="*/ 945632 h 6858000"/>
              <a:gd name="connsiteX739" fmla="*/ 5107071 w 7467600"/>
              <a:gd name="connsiteY739" fmla="*/ 969720 h 6858000"/>
              <a:gd name="connsiteX740" fmla="*/ 4998681 w 7467600"/>
              <a:gd name="connsiteY740" fmla="*/ 988771 h 6858000"/>
              <a:gd name="connsiteX741" fmla="*/ 5870151 w 7467600"/>
              <a:gd name="connsiteY741" fmla="*/ 898890 h 6858000"/>
              <a:gd name="connsiteX742" fmla="*/ 5504425 w 7467600"/>
              <a:gd name="connsiteY742" fmla="*/ 848067 h 6858000"/>
              <a:gd name="connsiteX743" fmla="*/ 4968849 w 7467600"/>
              <a:gd name="connsiteY743" fmla="*/ 962318 h 6858000"/>
              <a:gd name="connsiteX744" fmla="*/ 5104039 w 7467600"/>
              <a:gd name="connsiteY744" fmla="*/ 940634 h 6858000"/>
              <a:gd name="connsiteX745" fmla="*/ 5256311 w 7467600"/>
              <a:gd name="connsiteY745" fmla="*/ 916490 h 6858000"/>
              <a:gd name="connsiteX746" fmla="*/ 5377381 w 7467600"/>
              <a:gd name="connsiteY746" fmla="*/ 912671 h 6858000"/>
              <a:gd name="connsiteX747" fmla="*/ 5460148 w 7467600"/>
              <a:gd name="connsiteY747" fmla="*/ 911442 h 6858000"/>
              <a:gd name="connsiteX748" fmla="*/ 5648971 w 7467600"/>
              <a:gd name="connsiteY748" fmla="*/ 891331 h 6858000"/>
              <a:gd name="connsiteX749" fmla="*/ 5844807 w 7467600"/>
              <a:gd name="connsiteY749" fmla="*/ 870718 h 6858000"/>
              <a:gd name="connsiteX750" fmla="*/ 5862975 w 7467600"/>
              <a:gd name="connsiteY750" fmla="*/ 869756 h 6858000"/>
              <a:gd name="connsiteX751" fmla="*/ 5920887 w 7467600"/>
              <a:gd name="connsiteY751" fmla="*/ 865929 h 6858000"/>
              <a:gd name="connsiteX752" fmla="*/ 5504425 w 7467600"/>
              <a:gd name="connsiteY752" fmla="*/ 848067 h 6858000"/>
              <a:gd name="connsiteX753" fmla="*/ 3607114 w 7467600"/>
              <a:gd name="connsiteY753" fmla="*/ 467441 h 6858000"/>
              <a:gd name="connsiteX754" fmla="*/ 3296242 w 7467600"/>
              <a:gd name="connsiteY754" fmla="*/ 807991 h 6858000"/>
              <a:gd name="connsiteX755" fmla="*/ 3174674 w 7467600"/>
              <a:gd name="connsiteY755" fmla="*/ 919759 h 6858000"/>
              <a:gd name="connsiteX756" fmla="*/ 3042978 w 7467600"/>
              <a:gd name="connsiteY756" fmla="*/ 1054894 h 6858000"/>
              <a:gd name="connsiteX757" fmla="*/ 2968914 w 7467600"/>
              <a:gd name="connsiteY757" fmla="*/ 1133756 h 6858000"/>
              <a:gd name="connsiteX758" fmla="*/ 3103823 w 7467600"/>
              <a:gd name="connsiteY758" fmla="*/ 1026814 h 6858000"/>
              <a:gd name="connsiteX759" fmla="*/ 3607114 w 7467600"/>
              <a:gd name="connsiteY759" fmla="*/ 467441 h 6858000"/>
              <a:gd name="connsiteX760" fmla="*/ 3744487 w 7467600"/>
              <a:gd name="connsiteY760" fmla="*/ 383136 h 6858000"/>
              <a:gd name="connsiteX761" fmla="*/ 3970213 w 7467600"/>
              <a:gd name="connsiteY761" fmla="*/ 995559 h 6858000"/>
              <a:gd name="connsiteX762" fmla="*/ 3744487 w 7467600"/>
              <a:gd name="connsiteY762" fmla="*/ 383136 h 6858000"/>
              <a:gd name="connsiteX763" fmla="*/ 3624562 w 7467600"/>
              <a:gd name="connsiteY763" fmla="*/ 367041 h 6858000"/>
              <a:gd name="connsiteX764" fmla="*/ 3489712 w 7467600"/>
              <a:gd name="connsiteY764" fmla="*/ 485386 h 6858000"/>
              <a:gd name="connsiteX765" fmla="*/ 3182994 w 7467600"/>
              <a:gd name="connsiteY765" fmla="*/ 828265 h 6858000"/>
              <a:gd name="connsiteX766" fmla="*/ 2892114 w 7467600"/>
              <a:gd name="connsiteY766" fmla="*/ 1172635 h 6858000"/>
              <a:gd name="connsiteX767" fmla="*/ 3021459 w 7467600"/>
              <a:gd name="connsiteY767" fmla="*/ 1035385 h 6858000"/>
              <a:gd name="connsiteX768" fmla="*/ 3153873 w 7467600"/>
              <a:gd name="connsiteY768" fmla="*/ 898971 h 6858000"/>
              <a:gd name="connsiteX769" fmla="*/ 3276511 w 7467600"/>
              <a:gd name="connsiteY769" fmla="*/ 786423 h 6858000"/>
              <a:gd name="connsiteX770" fmla="*/ 3584154 w 7467600"/>
              <a:gd name="connsiteY770" fmla="*/ 448218 h 6858000"/>
              <a:gd name="connsiteX771" fmla="*/ 3624562 w 7467600"/>
              <a:gd name="connsiteY771" fmla="*/ 367041 h 6858000"/>
              <a:gd name="connsiteX772" fmla="*/ 3766672 w 7467600"/>
              <a:gd name="connsiteY772" fmla="*/ 359429 h 6858000"/>
              <a:gd name="connsiteX773" fmla="*/ 3996338 w 7467600"/>
              <a:gd name="connsiteY773" fmla="*/ 968237 h 6858000"/>
              <a:gd name="connsiteX774" fmla="*/ 3766672 w 7467600"/>
              <a:gd name="connsiteY774" fmla="*/ 359429 h 6858000"/>
              <a:gd name="connsiteX775" fmla="*/ 5805386 w 7467600"/>
              <a:gd name="connsiteY775" fmla="*/ 239240 h 6858000"/>
              <a:gd name="connsiteX776" fmla="*/ 5736947 w 7467600"/>
              <a:gd name="connsiteY776" fmla="*/ 261367 h 6858000"/>
              <a:gd name="connsiteX777" fmla="*/ 5427012 w 7467600"/>
              <a:gd name="connsiteY777" fmla="*/ 311272 h 6858000"/>
              <a:gd name="connsiteX778" fmla="*/ 5147818 w 7467600"/>
              <a:gd name="connsiteY778" fmla="*/ 322112 h 6858000"/>
              <a:gd name="connsiteX779" fmla="*/ 5060854 w 7467600"/>
              <a:gd name="connsiteY779" fmla="*/ 311882 h 6858000"/>
              <a:gd name="connsiteX780" fmla="*/ 4945989 w 7467600"/>
              <a:gd name="connsiteY780" fmla="*/ 300516 h 6858000"/>
              <a:gd name="connsiteX781" fmla="*/ 5410479 w 7467600"/>
              <a:gd name="connsiteY781" fmla="*/ 348434 h 6858000"/>
              <a:gd name="connsiteX782" fmla="*/ 5805386 w 7467600"/>
              <a:gd name="connsiteY782" fmla="*/ 239240 h 6858000"/>
              <a:gd name="connsiteX783" fmla="*/ 5905192 w 7467600"/>
              <a:gd name="connsiteY783" fmla="*/ 163079 h 6858000"/>
              <a:gd name="connsiteX784" fmla="*/ 5865655 w 7467600"/>
              <a:gd name="connsiteY784" fmla="*/ 171901 h 6858000"/>
              <a:gd name="connsiteX785" fmla="*/ 5259740 w 7467600"/>
              <a:gd name="connsiteY785" fmla="*/ 257013 h 6858000"/>
              <a:gd name="connsiteX786" fmla="*/ 5208466 w 7467600"/>
              <a:gd name="connsiteY786" fmla="*/ 257550 h 6858000"/>
              <a:gd name="connsiteX787" fmla="*/ 4980204 w 7467600"/>
              <a:gd name="connsiteY787" fmla="*/ 271903 h 6858000"/>
              <a:gd name="connsiteX788" fmla="*/ 5068068 w 7467600"/>
              <a:gd name="connsiteY788" fmla="*/ 282244 h 6858000"/>
              <a:gd name="connsiteX789" fmla="*/ 5153231 w 7467600"/>
              <a:gd name="connsiteY789" fmla="*/ 292240 h 6858000"/>
              <a:gd name="connsiteX790" fmla="*/ 5426491 w 7467600"/>
              <a:gd name="connsiteY790" fmla="*/ 281128 h 6858000"/>
              <a:gd name="connsiteX791" fmla="*/ 5731212 w 7467600"/>
              <a:gd name="connsiteY791" fmla="*/ 231951 h 6858000"/>
              <a:gd name="connsiteX792" fmla="*/ 5905192 w 7467600"/>
              <a:gd name="connsiteY792" fmla="*/ 163079 h 6858000"/>
              <a:gd name="connsiteX793" fmla="*/ 5944437 w 7467600"/>
              <a:gd name="connsiteY793" fmla="*/ 113829 h 6858000"/>
              <a:gd name="connsiteX794" fmla="*/ 5825032 w 7467600"/>
              <a:gd name="connsiteY794" fmla="*/ 146405 h 6858000"/>
              <a:gd name="connsiteX795" fmla="*/ 4955599 w 7467600"/>
              <a:gd name="connsiteY795" fmla="*/ 247008 h 6858000"/>
              <a:gd name="connsiteX796" fmla="*/ 5210104 w 7467600"/>
              <a:gd name="connsiteY796" fmla="*/ 228123 h 6858000"/>
              <a:gd name="connsiteX797" fmla="*/ 5261015 w 7467600"/>
              <a:gd name="connsiteY797" fmla="*/ 227087 h 6858000"/>
              <a:gd name="connsiteX798" fmla="*/ 5861181 w 7467600"/>
              <a:gd name="connsiteY798" fmla="*/ 143093 h 6858000"/>
              <a:gd name="connsiteX799" fmla="*/ 5961252 w 7467600"/>
              <a:gd name="connsiteY799" fmla="*/ 114820 h 6858000"/>
              <a:gd name="connsiteX800" fmla="*/ 5944437 w 7467600"/>
              <a:gd name="connsiteY800" fmla="*/ 113829 h 6858000"/>
              <a:gd name="connsiteX801" fmla="*/ 3882765 w 7467600"/>
              <a:gd name="connsiteY801" fmla="*/ 0 h 6858000"/>
              <a:gd name="connsiteX802" fmla="*/ 3995099 w 7467600"/>
              <a:gd name="connsiteY802" fmla="*/ 0 h 6858000"/>
              <a:gd name="connsiteX803" fmla="*/ 4163818 w 7467600"/>
              <a:gd name="connsiteY803" fmla="*/ 234104 h 6858000"/>
              <a:gd name="connsiteX804" fmla="*/ 4172099 w 7467600"/>
              <a:gd name="connsiteY804" fmla="*/ 234207 h 6858000"/>
              <a:gd name="connsiteX805" fmla="*/ 4784282 w 7467600"/>
              <a:gd name="connsiteY805" fmla="*/ 276561 h 6858000"/>
              <a:gd name="connsiteX806" fmla="*/ 4801687 w 7467600"/>
              <a:gd name="connsiteY806" fmla="*/ 267764 h 6858000"/>
              <a:gd name="connsiteX807" fmla="*/ 6082788 w 7467600"/>
              <a:gd name="connsiteY807" fmla="*/ 64119 h 6858000"/>
              <a:gd name="connsiteX808" fmla="*/ 6099442 w 7467600"/>
              <a:gd name="connsiteY808" fmla="*/ 82568 h 6858000"/>
              <a:gd name="connsiteX809" fmla="*/ 4804137 w 7467600"/>
              <a:gd name="connsiteY809" fmla="*/ 320931 h 6858000"/>
              <a:gd name="connsiteX810" fmla="*/ 4227047 w 7467600"/>
              <a:gd name="connsiteY810" fmla="*/ 313415 h 6858000"/>
              <a:gd name="connsiteX811" fmla="*/ 4346041 w 7467600"/>
              <a:gd name="connsiteY811" fmla="*/ 456086 h 6858000"/>
              <a:gd name="connsiteX812" fmla="*/ 4870967 w 7467600"/>
              <a:gd name="connsiteY812" fmla="*/ 963061 h 6858000"/>
              <a:gd name="connsiteX813" fmla="*/ 4889647 w 7467600"/>
              <a:gd name="connsiteY813" fmla="*/ 957147 h 6858000"/>
              <a:gd name="connsiteX814" fmla="*/ 5422504 w 7467600"/>
              <a:gd name="connsiteY814" fmla="*/ 805191 h 6858000"/>
              <a:gd name="connsiteX815" fmla="*/ 6087656 w 7467600"/>
              <a:gd name="connsiteY815" fmla="*/ 826703 h 6858000"/>
              <a:gd name="connsiteX816" fmla="*/ 6058717 w 7467600"/>
              <a:gd name="connsiteY816" fmla="*/ 865992 h 6858000"/>
              <a:gd name="connsiteX817" fmla="*/ 4974153 w 7467600"/>
              <a:gd name="connsiteY817" fmla="*/ 1045456 h 6858000"/>
              <a:gd name="connsiteX818" fmla="*/ 5627835 w 7467600"/>
              <a:gd name="connsiteY818" fmla="*/ 1472077 h 6858000"/>
              <a:gd name="connsiteX819" fmla="*/ 5629817 w 7467600"/>
              <a:gd name="connsiteY819" fmla="*/ 1471412 h 6858000"/>
              <a:gd name="connsiteX820" fmla="*/ 5634124 w 7467600"/>
              <a:gd name="connsiteY820" fmla="*/ 1470572 h 6858000"/>
              <a:gd name="connsiteX821" fmla="*/ 5755832 w 7467600"/>
              <a:gd name="connsiteY821" fmla="*/ 1383886 h 6858000"/>
              <a:gd name="connsiteX822" fmla="*/ 6014186 w 7467600"/>
              <a:gd name="connsiteY822" fmla="*/ 1279799 h 6858000"/>
              <a:gd name="connsiteX823" fmla="*/ 6901619 w 7467600"/>
              <a:gd name="connsiteY823" fmla="*/ 1047874 h 6858000"/>
              <a:gd name="connsiteX824" fmla="*/ 6931566 w 7467600"/>
              <a:gd name="connsiteY824" fmla="*/ 1062034 h 6858000"/>
              <a:gd name="connsiteX825" fmla="*/ 5790982 w 7467600"/>
              <a:gd name="connsiteY825" fmla="*/ 1561380 h 6858000"/>
              <a:gd name="connsiteX826" fmla="*/ 6188971 w 7467600"/>
              <a:gd name="connsiteY826" fmla="*/ 1755168 h 6858000"/>
              <a:gd name="connsiteX827" fmla="*/ 6202446 w 7467600"/>
              <a:gd name="connsiteY827" fmla="*/ 1752268 h 6858000"/>
              <a:gd name="connsiteX828" fmla="*/ 7179560 w 7467600"/>
              <a:gd name="connsiteY828" fmla="*/ 1467551 h 6858000"/>
              <a:gd name="connsiteX829" fmla="*/ 7158730 w 7467600"/>
              <a:gd name="connsiteY829" fmla="*/ 1507835 h 6858000"/>
              <a:gd name="connsiteX830" fmla="*/ 6326959 w 7467600"/>
              <a:gd name="connsiteY830" fmla="*/ 1817686 h 6858000"/>
              <a:gd name="connsiteX831" fmla="*/ 6537433 w 7467600"/>
              <a:gd name="connsiteY831" fmla="*/ 1907790 h 6858000"/>
              <a:gd name="connsiteX832" fmla="*/ 6550221 w 7467600"/>
              <a:gd name="connsiteY832" fmla="*/ 1910729 h 6858000"/>
              <a:gd name="connsiteX833" fmla="*/ 6964438 w 7467600"/>
              <a:gd name="connsiteY833" fmla="*/ 2209505 h 6858000"/>
              <a:gd name="connsiteX834" fmla="*/ 7367862 w 7467600"/>
              <a:gd name="connsiteY834" fmla="*/ 2806833 h 6858000"/>
              <a:gd name="connsiteX835" fmla="*/ 7364329 w 7467600"/>
              <a:gd name="connsiteY835" fmla="*/ 2826907 h 6858000"/>
              <a:gd name="connsiteX836" fmla="*/ 7290545 w 7467600"/>
              <a:gd name="connsiteY836" fmla="*/ 2850663 h 6858000"/>
              <a:gd name="connsiteX837" fmla="*/ 6472036 w 7467600"/>
              <a:gd name="connsiteY837" fmla="*/ 1959003 h 6858000"/>
              <a:gd name="connsiteX838" fmla="*/ 5792897 w 7467600"/>
              <a:gd name="connsiteY838" fmla="*/ 1647747 h 6858000"/>
              <a:gd name="connsiteX839" fmla="*/ 5842751 w 7467600"/>
              <a:gd name="connsiteY839" fmla="*/ 1816112 h 6858000"/>
              <a:gd name="connsiteX840" fmla="*/ 5847424 w 7467600"/>
              <a:gd name="connsiteY840" fmla="*/ 1815776 h 6858000"/>
              <a:gd name="connsiteX841" fmla="*/ 6399821 w 7467600"/>
              <a:gd name="connsiteY841" fmla="*/ 2344799 h 6858000"/>
              <a:gd name="connsiteX842" fmla="*/ 6323232 w 7467600"/>
              <a:gd name="connsiteY842" fmla="*/ 2389634 h 6858000"/>
              <a:gd name="connsiteX843" fmla="*/ 5942958 w 7467600"/>
              <a:gd name="connsiteY843" fmla="*/ 2077708 h 6858000"/>
              <a:gd name="connsiteX844" fmla="*/ 5921559 w 7467600"/>
              <a:gd name="connsiteY844" fmla="*/ 2378596 h 6858000"/>
              <a:gd name="connsiteX845" fmla="*/ 5817651 w 7467600"/>
              <a:gd name="connsiteY845" fmla="*/ 3023919 h 6858000"/>
              <a:gd name="connsiteX846" fmla="*/ 5729634 w 7467600"/>
              <a:gd name="connsiteY846" fmla="*/ 3051849 h 6858000"/>
              <a:gd name="connsiteX847" fmla="*/ 5611018 w 7467600"/>
              <a:gd name="connsiteY847" fmla="*/ 2316769 h 6858000"/>
              <a:gd name="connsiteX848" fmla="*/ 5687608 w 7467600"/>
              <a:gd name="connsiteY848" fmla="*/ 2039972 h 6858000"/>
              <a:gd name="connsiteX849" fmla="*/ 5657554 w 7467600"/>
              <a:gd name="connsiteY849" fmla="*/ 1576445 h 6858000"/>
              <a:gd name="connsiteX850" fmla="*/ 5150475 w 7467600"/>
              <a:gd name="connsiteY850" fmla="*/ 1274012 h 6858000"/>
              <a:gd name="connsiteX851" fmla="*/ 5349142 w 7467600"/>
              <a:gd name="connsiteY851" fmla="*/ 2204405 h 6858000"/>
              <a:gd name="connsiteX852" fmla="*/ 5262214 w 7467600"/>
              <a:gd name="connsiteY852" fmla="*/ 2233836 h 6858000"/>
              <a:gd name="connsiteX853" fmla="*/ 4981539 w 7467600"/>
              <a:gd name="connsiteY853" fmla="*/ 1542201 h 6858000"/>
              <a:gd name="connsiteX854" fmla="*/ 4958461 w 7467600"/>
              <a:gd name="connsiteY854" fmla="*/ 1136957 h 6858000"/>
              <a:gd name="connsiteX855" fmla="*/ 4655015 w 7467600"/>
              <a:gd name="connsiteY855" fmla="*/ 891426 h 6858000"/>
              <a:gd name="connsiteX856" fmla="*/ 4348002 w 7467600"/>
              <a:gd name="connsiteY856" fmla="*/ 2205895 h 6858000"/>
              <a:gd name="connsiteX857" fmla="*/ 4262250 w 7467600"/>
              <a:gd name="connsiteY857" fmla="*/ 2219972 h 6858000"/>
              <a:gd name="connsiteX858" fmla="*/ 4550611 w 7467600"/>
              <a:gd name="connsiteY858" fmla="*/ 817540 h 6858000"/>
              <a:gd name="connsiteX859" fmla="*/ 4564418 w 7467600"/>
              <a:gd name="connsiteY859" fmla="*/ 808293 h 6858000"/>
              <a:gd name="connsiteX860" fmla="*/ 4266388 w 7467600"/>
              <a:gd name="connsiteY860" fmla="*/ 500083 h 6858000"/>
              <a:gd name="connsiteX861" fmla="*/ 4032842 w 7467600"/>
              <a:gd name="connsiteY861" fmla="*/ 211809 h 6858000"/>
              <a:gd name="connsiteX862" fmla="*/ 3882765 w 7467600"/>
              <a:gd name="connsiteY862" fmla="*/ 0 h 6858000"/>
              <a:gd name="connsiteX863" fmla="*/ 3721337 w 7467600"/>
              <a:gd name="connsiteY863" fmla="*/ 0 h 6858000"/>
              <a:gd name="connsiteX864" fmla="*/ 3797544 w 7467600"/>
              <a:gd name="connsiteY864" fmla="*/ 0 h 6858000"/>
              <a:gd name="connsiteX865" fmla="*/ 3775734 w 7467600"/>
              <a:gd name="connsiteY865" fmla="*/ 95131 h 6858000"/>
              <a:gd name="connsiteX866" fmla="*/ 3724807 w 7467600"/>
              <a:gd name="connsiteY866" fmla="*/ 272257 h 6858000"/>
              <a:gd name="connsiteX867" fmla="*/ 3726844 w 7467600"/>
              <a:gd name="connsiteY867" fmla="*/ 282988 h 6858000"/>
              <a:gd name="connsiteX868" fmla="*/ 3742664 w 7467600"/>
              <a:gd name="connsiteY868" fmla="*/ 279918 h 6858000"/>
              <a:gd name="connsiteX869" fmla="*/ 4103910 w 7467600"/>
              <a:gd name="connsiteY869" fmla="*/ 1161917 h 6858000"/>
              <a:gd name="connsiteX870" fmla="*/ 4020269 w 7467600"/>
              <a:gd name="connsiteY870" fmla="*/ 1200406 h 6858000"/>
              <a:gd name="connsiteX871" fmla="*/ 3674882 w 7467600"/>
              <a:gd name="connsiteY871" fmla="*/ 488524 h 6858000"/>
              <a:gd name="connsiteX872" fmla="*/ 3132682 w 7467600"/>
              <a:gd name="connsiteY872" fmla="*/ 1072284 h 6858000"/>
              <a:gd name="connsiteX873" fmla="*/ 2716346 w 7467600"/>
              <a:gd name="connsiteY873" fmla="*/ 1276376 h 6858000"/>
              <a:gd name="connsiteX874" fmla="*/ 2716772 w 7467600"/>
              <a:gd name="connsiteY874" fmla="*/ 1255462 h 6858000"/>
              <a:gd name="connsiteX875" fmla="*/ 3471096 w 7467600"/>
              <a:gd name="connsiteY875" fmla="*/ 437072 h 6858000"/>
              <a:gd name="connsiteX876" fmla="*/ 3639057 w 7467600"/>
              <a:gd name="connsiteY876" fmla="*/ 286334 h 6858000"/>
              <a:gd name="connsiteX877" fmla="*/ 3640309 w 7467600"/>
              <a:gd name="connsiteY877" fmla="*/ 284664 h 6858000"/>
              <a:gd name="connsiteX878" fmla="*/ 3646022 w 7467600"/>
              <a:gd name="connsiteY878" fmla="*/ 276711 h 6858000"/>
              <a:gd name="connsiteX879" fmla="*/ 3707943 w 7467600"/>
              <a:gd name="connsiteY879" fmla="*/ 65958 h 6858000"/>
              <a:gd name="connsiteX880" fmla="*/ 3721337 w 7467600"/>
              <a:gd name="connsiteY880" fmla="*/ 0 h 6858000"/>
              <a:gd name="connsiteX881" fmla="*/ 2867960 w 7467600"/>
              <a:gd name="connsiteY881" fmla="*/ 0 h 6858000"/>
              <a:gd name="connsiteX882" fmla="*/ 2926351 w 7467600"/>
              <a:gd name="connsiteY882" fmla="*/ 0 h 6858000"/>
              <a:gd name="connsiteX883" fmla="*/ 2902823 w 7467600"/>
              <a:gd name="connsiteY883" fmla="*/ 262929 h 6858000"/>
              <a:gd name="connsiteX884" fmla="*/ 2940663 w 7467600"/>
              <a:gd name="connsiteY884" fmla="*/ 140884 h 6858000"/>
              <a:gd name="connsiteX885" fmla="*/ 2947039 w 7467600"/>
              <a:gd name="connsiteY885" fmla="*/ 122524 h 6858000"/>
              <a:gd name="connsiteX886" fmla="*/ 2984316 w 7467600"/>
              <a:gd name="connsiteY886" fmla="*/ 0 h 6858000"/>
              <a:gd name="connsiteX887" fmla="*/ 3016114 w 7467600"/>
              <a:gd name="connsiteY887" fmla="*/ 0 h 6858000"/>
              <a:gd name="connsiteX888" fmla="*/ 2979949 w 7467600"/>
              <a:gd name="connsiteY888" fmla="*/ 119274 h 6858000"/>
              <a:gd name="connsiteX889" fmla="*/ 3023879 w 7467600"/>
              <a:gd name="connsiteY889" fmla="*/ 0 h 6858000"/>
              <a:gd name="connsiteX890" fmla="*/ 3105400 w 7467600"/>
              <a:gd name="connsiteY890" fmla="*/ 0 h 6858000"/>
              <a:gd name="connsiteX891" fmla="*/ 3094669 w 7467600"/>
              <a:gd name="connsiteY891" fmla="*/ 30308 h 6858000"/>
              <a:gd name="connsiteX892" fmla="*/ 2901945 w 7467600"/>
              <a:gd name="connsiteY892" fmla="*/ 466538 h 6858000"/>
              <a:gd name="connsiteX893" fmla="*/ 2815209 w 7467600"/>
              <a:gd name="connsiteY893" fmla="*/ 497361 h 6858000"/>
              <a:gd name="connsiteX894" fmla="*/ 2844845 w 7467600"/>
              <a:gd name="connsiteY894" fmla="*/ 127638 h 6858000"/>
              <a:gd name="connsiteX895" fmla="*/ 2867960 w 7467600"/>
              <a:gd name="connsiteY895" fmla="*/ 0 h 6858000"/>
              <a:gd name="connsiteX896" fmla="*/ 1057230 w 7467600"/>
              <a:gd name="connsiteY896" fmla="*/ 0 h 6858000"/>
              <a:gd name="connsiteX897" fmla="*/ 1111003 w 7467600"/>
              <a:gd name="connsiteY897" fmla="*/ 0 h 6858000"/>
              <a:gd name="connsiteX898" fmla="*/ 1125553 w 7467600"/>
              <a:gd name="connsiteY898" fmla="*/ 52588 h 6858000"/>
              <a:gd name="connsiteX899" fmla="*/ 1304276 w 7467600"/>
              <a:gd name="connsiteY899" fmla="*/ 476275 h 6858000"/>
              <a:gd name="connsiteX900" fmla="*/ 1492066 w 7467600"/>
              <a:gd name="connsiteY900" fmla="*/ 886333 h 6858000"/>
              <a:gd name="connsiteX901" fmla="*/ 1423698 w 7467600"/>
              <a:gd name="connsiteY901" fmla="*/ 710817 h 6858000"/>
              <a:gd name="connsiteX902" fmla="*/ 1357609 w 7467600"/>
              <a:gd name="connsiteY902" fmla="*/ 532892 h 6858000"/>
              <a:gd name="connsiteX903" fmla="*/ 1309550 w 7467600"/>
              <a:gd name="connsiteY903" fmla="*/ 374031 h 6858000"/>
              <a:gd name="connsiteX904" fmla="*/ 1193673 w 7467600"/>
              <a:gd name="connsiteY904" fmla="*/ 49533 h 6858000"/>
              <a:gd name="connsiteX905" fmla="*/ 1164391 w 7467600"/>
              <a:gd name="connsiteY905" fmla="*/ 0 h 6858000"/>
              <a:gd name="connsiteX906" fmla="*/ 1200666 w 7467600"/>
              <a:gd name="connsiteY906" fmla="*/ 0 h 6858000"/>
              <a:gd name="connsiteX907" fmla="*/ 1223408 w 7467600"/>
              <a:gd name="connsiteY907" fmla="*/ 38996 h 6858000"/>
              <a:gd name="connsiteX908" fmla="*/ 1339635 w 7467600"/>
              <a:gd name="connsiteY908" fmla="*/ 365517 h 6858000"/>
              <a:gd name="connsiteX909" fmla="*/ 1387469 w 7467600"/>
              <a:gd name="connsiteY909" fmla="*/ 523079 h 6858000"/>
              <a:gd name="connsiteX910" fmla="*/ 1452685 w 7467600"/>
              <a:gd name="connsiteY910" fmla="*/ 699806 h 6858000"/>
              <a:gd name="connsiteX911" fmla="*/ 1492092 w 7467600"/>
              <a:gd name="connsiteY911" fmla="*/ 800424 h 6858000"/>
              <a:gd name="connsiteX912" fmla="*/ 1455302 w 7467600"/>
              <a:gd name="connsiteY912" fmla="*/ 632913 h 6858000"/>
              <a:gd name="connsiteX913" fmla="*/ 1222336 w 7467600"/>
              <a:gd name="connsiteY913" fmla="*/ 9480 h 6858000"/>
              <a:gd name="connsiteX914" fmla="*/ 1214634 w 7467600"/>
              <a:gd name="connsiteY914" fmla="*/ 0 h 6858000"/>
              <a:gd name="connsiteX915" fmla="*/ 1289827 w 7467600"/>
              <a:gd name="connsiteY915" fmla="*/ 0 h 6858000"/>
              <a:gd name="connsiteX916" fmla="*/ 1321076 w 7467600"/>
              <a:gd name="connsiteY916" fmla="*/ 59722 h 6858000"/>
              <a:gd name="connsiteX917" fmla="*/ 1512579 w 7467600"/>
              <a:gd name="connsiteY917" fmla="*/ 626441 h 6858000"/>
              <a:gd name="connsiteX918" fmla="*/ 1506076 w 7467600"/>
              <a:gd name="connsiteY918" fmla="*/ 1089289 h 6858000"/>
              <a:gd name="connsiteX919" fmla="*/ 1486346 w 7467600"/>
              <a:gd name="connsiteY919" fmla="*/ 1079919 h 6858000"/>
              <a:gd name="connsiteX920" fmla="*/ 1070511 w 7467600"/>
              <a:gd name="connsiteY920" fmla="*/ 48609 h 6858000"/>
              <a:gd name="connsiteX921" fmla="*/ 1057230 w 7467600"/>
              <a:gd name="connsiteY921" fmla="*/ 0 h 6858000"/>
              <a:gd name="connsiteX922" fmla="*/ 43151 w 7467600"/>
              <a:gd name="connsiteY922" fmla="*/ 0 h 6858000"/>
              <a:gd name="connsiteX923" fmla="*/ 95283 w 7467600"/>
              <a:gd name="connsiteY923" fmla="*/ 0 h 6858000"/>
              <a:gd name="connsiteX924" fmla="*/ 300708 w 7467600"/>
              <a:gd name="connsiteY924" fmla="*/ 154571 h 6858000"/>
              <a:gd name="connsiteX925" fmla="*/ 530414 w 7467600"/>
              <a:gd name="connsiteY925" fmla="*/ 354673 h 6858000"/>
              <a:gd name="connsiteX926" fmla="*/ 333785 w 7467600"/>
              <a:gd name="connsiteY926" fmla="*/ 161564 h 6858000"/>
              <a:gd name="connsiteX927" fmla="*/ 147005 w 7467600"/>
              <a:gd name="connsiteY927" fmla="*/ 0 h 6858000"/>
              <a:gd name="connsiteX928" fmla="*/ 272509 w 7467600"/>
              <a:gd name="connsiteY928" fmla="*/ 0 h 6858000"/>
              <a:gd name="connsiteX929" fmla="*/ 326276 w 7467600"/>
              <a:gd name="connsiteY929" fmla="*/ 45847 h 6858000"/>
              <a:gd name="connsiteX930" fmla="*/ 823759 w 7467600"/>
              <a:gd name="connsiteY930" fmla="*/ 574145 h 6858000"/>
              <a:gd name="connsiteX931" fmla="*/ 811254 w 7467600"/>
              <a:gd name="connsiteY931" fmla="*/ 665546 h 6858000"/>
              <a:gd name="connsiteX932" fmla="*/ 154042 w 7467600"/>
              <a:gd name="connsiteY932" fmla="*/ 261522 h 6858000"/>
              <a:gd name="connsiteX933" fmla="*/ 13550 w 7467600"/>
              <a:gd name="connsiteY933" fmla="*/ 158423 h 6858000"/>
              <a:gd name="connsiteX934" fmla="*/ 0 w 7467600"/>
              <a:gd name="connsiteY934" fmla="*/ 146618 h 6858000"/>
              <a:gd name="connsiteX935" fmla="*/ 0 w 7467600"/>
              <a:gd name="connsiteY935" fmla="*/ 59161 h 6858000"/>
              <a:gd name="connsiteX936" fmla="*/ 45427 w 7467600"/>
              <a:gd name="connsiteY936" fmla="*/ 101078 h 6858000"/>
              <a:gd name="connsiteX937" fmla="*/ 630103 w 7467600"/>
              <a:gd name="connsiteY937" fmla="*/ 485885 h 6858000"/>
              <a:gd name="connsiteX938" fmla="*/ 532040 w 7467600"/>
              <a:gd name="connsiteY938" fmla="*/ 399359 h 6858000"/>
              <a:gd name="connsiteX939" fmla="*/ 517618 w 7467600"/>
              <a:gd name="connsiteY939" fmla="*/ 385726 h 6858000"/>
              <a:gd name="connsiteX940" fmla="*/ 285074 w 7467600"/>
              <a:gd name="connsiteY940" fmla="*/ 182755 h 6858000"/>
              <a:gd name="connsiteX941" fmla="*/ 43151 w 7467600"/>
              <a:gd name="connsiteY94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289862 w 7467600"/>
              <a:gd name="connsiteY8" fmla="*/ 6659827 h 6858000"/>
              <a:gd name="connsiteX9" fmla="*/ 1019354 w 7467600"/>
              <a:gd name="connsiteY9" fmla="*/ 6315006 h 6858000"/>
              <a:gd name="connsiteX10" fmla="*/ 441046 w 7467600"/>
              <a:gd name="connsiteY10" fmla="*/ 6691153 h 6858000"/>
              <a:gd name="connsiteX11" fmla="*/ 1019354 w 7467600"/>
              <a:gd name="connsiteY11" fmla="*/ 6315006 h 6858000"/>
              <a:gd name="connsiteX12" fmla="*/ 991680 w 7467600"/>
              <a:gd name="connsiteY12" fmla="*/ 6298413 h 6858000"/>
              <a:gd name="connsiteX13" fmla="*/ 409060 w 7467600"/>
              <a:gd name="connsiteY13" fmla="*/ 6671470 h 6858000"/>
              <a:gd name="connsiteX14" fmla="*/ 991680 w 7467600"/>
              <a:gd name="connsiteY14" fmla="*/ 6298413 h 6858000"/>
              <a:gd name="connsiteX15" fmla="*/ 103333 w 7467600"/>
              <a:gd name="connsiteY15" fmla="*/ 5699602 h 6858000"/>
              <a:gd name="connsiteX16" fmla="*/ 233938 w 7467600"/>
              <a:gd name="connsiteY16" fmla="*/ 5809416 h 6858000"/>
              <a:gd name="connsiteX17" fmla="*/ 883580 w 7467600"/>
              <a:gd name="connsiteY17" fmla="*/ 6180710 h 6858000"/>
              <a:gd name="connsiteX18" fmla="*/ 487337 w 7467600"/>
              <a:gd name="connsiteY18" fmla="*/ 5950182 h 6858000"/>
              <a:gd name="connsiteX19" fmla="*/ 354051 w 7467600"/>
              <a:gd name="connsiteY19" fmla="*/ 5854912 h 6858000"/>
              <a:gd name="connsiteX20" fmla="*/ 195436 w 7467600"/>
              <a:gd name="connsiteY20" fmla="*/ 5755068 h 6858000"/>
              <a:gd name="connsiteX21" fmla="*/ 103333 w 7467600"/>
              <a:gd name="connsiteY21" fmla="*/ 5699602 h 6858000"/>
              <a:gd name="connsiteX22" fmla="*/ 5539432 w 7467600"/>
              <a:gd name="connsiteY22" fmla="*/ 5642928 h 6858000"/>
              <a:gd name="connsiteX23" fmla="*/ 5555462 w 7467600"/>
              <a:gd name="connsiteY23" fmla="*/ 5694454 h 6858000"/>
              <a:gd name="connsiteX24" fmla="*/ 5828270 w 7467600"/>
              <a:gd name="connsiteY24" fmla="*/ 6320663 h 6858000"/>
              <a:gd name="connsiteX25" fmla="*/ 5947416 w 7467600"/>
              <a:gd name="connsiteY25" fmla="*/ 6574846 h 6858000"/>
              <a:gd name="connsiteX26" fmla="*/ 5539432 w 7467600"/>
              <a:gd name="connsiteY26" fmla="*/ 5642928 h 6858000"/>
              <a:gd name="connsiteX27" fmla="*/ 51253 w 7467600"/>
              <a:gd name="connsiteY27" fmla="*/ 5631825 h 6858000"/>
              <a:gd name="connsiteX28" fmla="*/ 211622 w 7467600"/>
              <a:gd name="connsiteY28" fmla="*/ 5728803 h 6858000"/>
              <a:gd name="connsiteX29" fmla="*/ 371652 w 7467600"/>
              <a:gd name="connsiteY29" fmla="*/ 5829062 h 6858000"/>
              <a:gd name="connsiteX30" fmla="*/ 505903 w 7467600"/>
              <a:gd name="connsiteY30" fmla="*/ 5925221 h 6858000"/>
              <a:gd name="connsiteX31" fmla="*/ 899240 w 7467600"/>
              <a:gd name="connsiteY31" fmla="*/ 6153068 h 6858000"/>
              <a:gd name="connsiteX32" fmla="*/ 988114 w 7467600"/>
              <a:gd name="connsiteY32" fmla="*/ 6174204 h 6858000"/>
              <a:gd name="connsiteX33" fmla="*/ 845971 w 7467600"/>
              <a:gd name="connsiteY33" fmla="*/ 6067177 h 6858000"/>
              <a:gd name="connsiteX34" fmla="*/ 448057 w 7467600"/>
              <a:gd name="connsiteY34" fmla="*/ 5841376 h 6858000"/>
              <a:gd name="connsiteX35" fmla="*/ 51253 w 7467600"/>
              <a:gd name="connsiteY35" fmla="*/ 5631825 h 6858000"/>
              <a:gd name="connsiteX36" fmla="*/ 2606687 w 7467600"/>
              <a:gd name="connsiteY36" fmla="*/ 5630718 h 6858000"/>
              <a:gd name="connsiteX37" fmla="*/ 2645658 w 7467600"/>
              <a:gd name="connsiteY37" fmla="*/ 6640259 h 6858000"/>
              <a:gd name="connsiteX38" fmla="*/ 2606687 w 7467600"/>
              <a:gd name="connsiteY38" fmla="*/ 5630718 h 6858000"/>
              <a:gd name="connsiteX39" fmla="*/ 3642057 w 7467600"/>
              <a:gd name="connsiteY39" fmla="*/ 5573487 h 6858000"/>
              <a:gd name="connsiteX40" fmla="*/ 3632981 w 7467600"/>
              <a:gd name="connsiteY40" fmla="*/ 5579437 h 6858000"/>
              <a:gd name="connsiteX41" fmla="*/ 3382436 w 7467600"/>
              <a:gd name="connsiteY41" fmla="*/ 5952726 h 6858000"/>
              <a:gd name="connsiteX42" fmla="*/ 3191929 w 7467600"/>
              <a:gd name="connsiteY42" fmla="*/ 6662669 h 6858000"/>
              <a:gd name="connsiteX43" fmla="*/ 3369898 w 7467600"/>
              <a:gd name="connsiteY43" fmla="*/ 6081771 h 6858000"/>
              <a:gd name="connsiteX44" fmla="*/ 3642057 w 7467600"/>
              <a:gd name="connsiteY44" fmla="*/ 5573487 h 6858000"/>
              <a:gd name="connsiteX45" fmla="*/ 2650666 w 7467600"/>
              <a:gd name="connsiteY45" fmla="*/ 5530686 h 6858000"/>
              <a:gd name="connsiteX46" fmla="*/ 2650249 w 7467600"/>
              <a:gd name="connsiteY46" fmla="*/ 5532101 h 6858000"/>
              <a:gd name="connsiteX47" fmla="*/ 2663808 w 7467600"/>
              <a:gd name="connsiteY47" fmla="*/ 6535215 h 6858000"/>
              <a:gd name="connsiteX48" fmla="*/ 2665418 w 7467600"/>
              <a:gd name="connsiteY48" fmla="*/ 6132756 h 6858000"/>
              <a:gd name="connsiteX49" fmla="*/ 2650666 w 7467600"/>
              <a:gd name="connsiteY49" fmla="*/ 5530686 h 6858000"/>
              <a:gd name="connsiteX50" fmla="*/ 2680277 w 7467600"/>
              <a:gd name="connsiteY50" fmla="*/ 5479204 h 6858000"/>
              <a:gd name="connsiteX51" fmla="*/ 2678972 w 7467600"/>
              <a:gd name="connsiteY51" fmla="*/ 5481582 h 6858000"/>
              <a:gd name="connsiteX52" fmla="*/ 2696666 w 7467600"/>
              <a:gd name="connsiteY52" fmla="*/ 6133836 h 6858000"/>
              <a:gd name="connsiteX53" fmla="*/ 2695769 w 7467600"/>
              <a:gd name="connsiteY53" fmla="*/ 6390955 h 6858000"/>
              <a:gd name="connsiteX54" fmla="*/ 2739893 w 7467600"/>
              <a:gd name="connsiteY54" fmla="*/ 6108357 h 6858000"/>
              <a:gd name="connsiteX55" fmla="*/ 2680277 w 7467600"/>
              <a:gd name="connsiteY55" fmla="*/ 5479204 h 6858000"/>
              <a:gd name="connsiteX56" fmla="*/ 1132195 w 7467600"/>
              <a:gd name="connsiteY56" fmla="*/ 5467980 h 6858000"/>
              <a:gd name="connsiteX57" fmla="*/ 1679056 w 7467600"/>
              <a:gd name="connsiteY57" fmla="*/ 5516907 h 6858000"/>
              <a:gd name="connsiteX58" fmla="*/ 2128648 w 7467600"/>
              <a:gd name="connsiteY58" fmla="*/ 5474249 h 6858000"/>
              <a:gd name="connsiteX59" fmla="*/ 1825619 w 7467600"/>
              <a:gd name="connsiteY59" fmla="*/ 5478447 h 6858000"/>
              <a:gd name="connsiteX60" fmla="*/ 1737798 w 7467600"/>
              <a:gd name="connsiteY60" fmla="*/ 5483353 h 6858000"/>
              <a:gd name="connsiteX61" fmla="*/ 1132195 w 7467600"/>
              <a:gd name="connsiteY61" fmla="*/ 5467980 h 6858000"/>
              <a:gd name="connsiteX62" fmla="*/ 1456157 w 7467600"/>
              <a:gd name="connsiteY62" fmla="*/ 5371404 h 6858000"/>
              <a:gd name="connsiteX63" fmla="*/ 1244432 w 7467600"/>
              <a:gd name="connsiteY63" fmla="*/ 5385601 h 6858000"/>
              <a:gd name="connsiteX64" fmla="*/ 973990 w 7467600"/>
              <a:gd name="connsiteY64" fmla="*/ 5424940 h 6858000"/>
              <a:gd name="connsiteX65" fmla="*/ 1103809 w 7467600"/>
              <a:gd name="connsiteY65" fmla="*/ 5433720 h 6858000"/>
              <a:gd name="connsiteX66" fmla="*/ 1123454 w 7467600"/>
              <a:gd name="connsiteY66" fmla="*/ 5435727 h 6858000"/>
              <a:gd name="connsiteX67" fmla="*/ 1737017 w 7467600"/>
              <a:gd name="connsiteY67" fmla="*/ 5452183 h 6858000"/>
              <a:gd name="connsiteX68" fmla="*/ 1824397 w 7467600"/>
              <a:gd name="connsiteY68" fmla="*/ 5447757 h 6858000"/>
              <a:gd name="connsiteX69" fmla="*/ 2070059 w 7467600"/>
              <a:gd name="connsiteY69" fmla="*/ 5441660 h 6858000"/>
              <a:gd name="connsiteX70" fmla="*/ 1456157 w 7467600"/>
              <a:gd name="connsiteY70" fmla="*/ 5371404 h 6858000"/>
              <a:gd name="connsiteX71" fmla="*/ 4988186 w 7467600"/>
              <a:gd name="connsiteY71" fmla="*/ 5216467 h 6858000"/>
              <a:gd name="connsiteX72" fmla="*/ 4777334 w 7467600"/>
              <a:gd name="connsiteY72" fmla="*/ 5406072 h 6858000"/>
              <a:gd name="connsiteX73" fmla="*/ 4718341 w 7467600"/>
              <a:gd name="connsiteY73" fmla="*/ 5468043 h 6858000"/>
              <a:gd name="connsiteX74" fmla="*/ 4604655 w 7467600"/>
              <a:gd name="connsiteY74" fmla="*/ 5583434 h 6858000"/>
              <a:gd name="connsiteX75" fmla="*/ 4565074 w 7467600"/>
              <a:gd name="connsiteY75" fmla="*/ 5618550 h 6858000"/>
              <a:gd name="connsiteX76" fmla="*/ 4988186 w 7467600"/>
              <a:gd name="connsiteY76" fmla="*/ 5216467 h 6858000"/>
              <a:gd name="connsiteX77" fmla="*/ 4978032 w 7467600"/>
              <a:gd name="connsiteY77" fmla="*/ 5183809 h 6858000"/>
              <a:gd name="connsiteX78" fmla="*/ 4463413 w 7467600"/>
              <a:gd name="connsiteY78" fmla="*/ 5615162 h 6858000"/>
              <a:gd name="connsiteX79" fmla="*/ 4358134 w 7467600"/>
              <a:gd name="connsiteY79" fmla="*/ 5742791 h 6858000"/>
              <a:gd name="connsiteX80" fmla="*/ 4376219 w 7467600"/>
              <a:gd name="connsiteY80" fmla="*/ 5729027 h 6858000"/>
              <a:gd name="connsiteX81" fmla="*/ 4582340 w 7467600"/>
              <a:gd name="connsiteY81" fmla="*/ 5561037 h 6858000"/>
              <a:gd name="connsiteX82" fmla="*/ 4694684 w 7467600"/>
              <a:gd name="connsiteY82" fmla="*/ 5447098 h 6858000"/>
              <a:gd name="connsiteX83" fmla="*/ 4754123 w 7467600"/>
              <a:gd name="connsiteY83" fmla="*/ 5384643 h 6858000"/>
              <a:gd name="connsiteX84" fmla="*/ 4978032 w 7467600"/>
              <a:gd name="connsiteY84" fmla="*/ 5183809 h 6858000"/>
              <a:gd name="connsiteX85" fmla="*/ 1903353 w 7467600"/>
              <a:gd name="connsiteY85" fmla="*/ 5044827 h 6858000"/>
              <a:gd name="connsiteX86" fmla="*/ 1936931 w 7467600"/>
              <a:gd name="connsiteY86" fmla="*/ 5093954 h 6858000"/>
              <a:gd name="connsiteX87" fmla="*/ 2195868 w 7467600"/>
              <a:gd name="connsiteY87" fmla="*/ 5396574 h 6858000"/>
              <a:gd name="connsiteX88" fmla="*/ 2088852 w 7467600"/>
              <a:gd name="connsiteY88" fmla="*/ 5166123 h 6858000"/>
              <a:gd name="connsiteX89" fmla="*/ 1958241 w 7467600"/>
              <a:gd name="connsiteY89" fmla="*/ 5067955 h 6858000"/>
              <a:gd name="connsiteX90" fmla="*/ 1903353 w 7467600"/>
              <a:gd name="connsiteY90" fmla="*/ 5044827 h 6858000"/>
              <a:gd name="connsiteX91" fmla="*/ 1979378 w 7467600"/>
              <a:gd name="connsiteY91" fmla="*/ 4769504 h 6858000"/>
              <a:gd name="connsiteX92" fmla="*/ 2882120 w 7467600"/>
              <a:gd name="connsiteY92" fmla="*/ 5064547 h 6858000"/>
              <a:gd name="connsiteX93" fmla="*/ 2793103 w 7467600"/>
              <a:gd name="connsiteY93" fmla="*/ 5039699 h 6858000"/>
              <a:gd name="connsiteX94" fmla="*/ 2770041 w 7467600"/>
              <a:gd name="connsiteY94" fmla="*/ 5033634 h 6858000"/>
              <a:gd name="connsiteX95" fmla="*/ 1979378 w 7467600"/>
              <a:gd name="connsiteY95" fmla="*/ 4769504 h 6858000"/>
              <a:gd name="connsiteX96" fmla="*/ 1927410 w 7467600"/>
              <a:gd name="connsiteY96" fmla="*/ 4716164 h 6858000"/>
              <a:gd name="connsiteX97" fmla="*/ 1959587 w 7467600"/>
              <a:gd name="connsiteY97" fmla="*/ 4728849 h 6858000"/>
              <a:gd name="connsiteX98" fmla="*/ 2777707 w 7467600"/>
              <a:gd name="connsiteY98" fmla="*/ 5003991 h 6858000"/>
              <a:gd name="connsiteX99" fmla="*/ 2800768 w 7467600"/>
              <a:gd name="connsiteY99" fmla="*/ 5010056 h 6858000"/>
              <a:gd name="connsiteX100" fmla="*/ 2879408 w 7467600"/>
              <a:gd name="connsiteY100" fmla="*/ 5031590 h 6858000"/>
              <a:gd name="connsiteX101" fmla="*/ 2862295 w 7467600"/>
              <a:gd name="connsiteY101" fmla="*/ 5022958 h 6858000"/>
              <a:gd name="connsiteX102" fmla="*/ 2813343 w 7467600"/>
              <a:gd name="connsiteY102" fmla="*/ 4998369 h 6858000"/>
              <a:gd name="connsiteX103" fmla="*/ 2646245 w 7467600"/>
              <a:gd name="connsiteY103" fmla="*/ 4930999 h 6858000"/>
              <a:gd name="connsiteX104" fmla="*/ 1999243 w 7467600"/>
              <a:gd name="connsiteY104" fmla="*/ 4730524 h 6858000"/>
              <a:gd name="connsiteX105" fmla="*/ 1979527 w 7467600"/>
              <a:gd name="connsiteY105" fmla="*/ 4726651 h 6858000"/>
              <a:gd name="connsiteX106" fmla="*/ 1927410 w 7467600"/>
              <a:gd name="connsiteY106" fmla="*/ 4716164 h 6858000"/>
              <a:gd name="connsiteX107" fmla="*/ 1997014 w 7467600"/>
              <a:gd name="connsiteY107" fmla="*/ 4698007 h 6858000"/>
              <a:gd name="connsiteX108" fmla="*/ 2005458 w 7467600"/>
              <a:gd name="connsiteY108" fmla="*/ 4699540 h 6858000"/>
              <a:gd name="connsiteX109" fmla="*/ 2657186 w 7467600"/>
              <a:gd name="connsiteY109" fmla="*/ 4901687 h 6858000"/>
              <a:gd name="connsiteX110" fmla="*/ 2826662 w 7467600"/>
              <a:gd name="connsiteY110" fmla="*/ 4970362 h 6858000"/>
              <a:gd name="connsiteX111" fmla="*/ 2876100 w 7467600"/>
              <a:gd name="connsiteY111" fmla="*/ 4995397 h 6858000"/>
              <a:gd name="connsiteX112" fmla="*/ 3042600 w 7467600"/>
              <a:gd name="connsiteY112" fmla="*/ 5059532 h 6858000"/>
              <a:gd name="connsiteX113" fmla="*/ 1997014 w 7467600"/>
              <a:gd name="connsiteY113" fmla="*/ 4698007 h 6858000"/>
              <a:gd name="connsiteX114" fmla="*/ 2305292 w 7467600"/>
              <a:gd name="connsiteY114" fmla="*/ 4219492 h 6858000"/>
              <a:gd name="connsiteX115" fmla="*/ 3360922 w 7467600"/>
              <a:gd name="connsiteY115" fmla="*/ 4529373 h 6858000"/>
              <a:gd name="connsiteX116" fmla="*/ 3492420 w 7467600"/>
              <a:gd name="connsiteY116" fmla="*/ 4510145 h 6858000"/>
              <a:gd name="connsiteX117" fmla="*/ 3364086 w 7467600"/>
              <a:gd name="connsiteY117" fmla="*/ 4480340 h 6858000"/>
              <a:gd name="connsiteX118" fmla="*/ 3225818 w 7467600"/>
              <a:gd name="connsiteY118" fmla="*/ 4411822 h 6858000"/>
              <a:gd name="connsiteX119" fmla="*/ 3129696 w 7467600"/>
              <a:gd name="connsiteY119" fmla="*/ 4360704 h 6858000"/>
              <a:gd name="connsiteX120" fmla="*/ 2814545 w 7467600"/>
              <a:gd name="connsiteY120" fmla="*/ 4282955 h 6858000"/>
              <a:gd name="connsiteX121" fmla="*/ 2305292 w 7467600"/>
              <a:gd name="connsiteY121" fmla="*/ 4219492 h 6858000"/>
              <a:gd name="connsiteX122" fmla="*/ 2626982 w 7467600"/>
              <a:gd name="connsiteY122" fmla="*/ 4206450 h 6858000"/>
              <a:gd name="connsiteX123" fmla="*/ 2490617 w 7467600"/>
              <a:gd name="connsiteY123" fmla="*/ 4206951 h 6858000"/>
              <a:gd name="connsiteX124" fmla="*/ 2819869 w 7467600"/>
              <a:gd name="connsiteY124" fmla="*/ 4252936 h 6858000"/>
              <a:gd name="connsiteX125" fmla="*/ 3143018 w 7467600"/>
              <a:gd name="connsiteY125" fmla="*/ 4332698 h 6858000"/>
              <a:gd name="connsiteX126" fmla="*/ 3241520 w 7467600"/>
              <a:gd name="connsiteY126" fmla="*/ 4385112 h 6858000"/>
              <a:gd name="connsiteX127" fmla="*/ 3374575 w 7467600"/>
              <a:gd name="connsiteY127" fmla="*/ 4451517 h 6858000"/>
              <a:gd name="connsiteX128" fmla="*/ 3505221 w 7467600"/>
              <a:gd name="connsiteY128" fmla="*/ 4480757 h 6858000"/>
              <a:gd name="connsiteX129" fmla="*/ 2626982 w 7467600"/>
              <a:gd name="connsiteY129" fmla="*/ 4206450 h 6858000"/>
              <a:gd name="connsiteX130" fmla="*/ 1310106 w 7467600"/>
              <a:gd name="connsiteY130" fmla="*/ 3943217 h 6858000"/>
              <a:gd name="connsiteX131" fmla="*/ 854994 w 7467600"/>
              <a:gd name="connsiteY131" fmla="*/ 4399136 h 6858000"/>
              <a:gd name="connsiteX132" fmla="*/ 742462 w 7467600"/>
              <a:gd name="connsiteY132" fmla="*/ 4594648 h 6858000"/>
              <a:gd name="connsiteX133" fmla="*/ 820602 w 7467600"/>
              <a:gd name="connsiteY133" fmla="*/ 4485915 h 6858000"/>
              <a:gd name="connsiteX134" fmla="*/ 878295 w 7467600"/>
              <a:gd name="connsiteY134" fmla="*/ 4403594 h 6858000"/>
              <a:gd name="connsiteX135" fmla="*/ 1240607 w 7467600"/>
              <a:gd name="connsiteY135" fmla="*/ 4010401 h 6858000"/>
              <a:gd name="connsiteX136" fmla="*/ 1310106 w 7467600"/>
              <a:gd name="connsiteY136" fmla="*/ 3943217 h 6858000"/>
              <a:gd name="connsiteX137" fmla="*/ 1423113 w 7467600"/>
              <a:gd name="connsiteY137" fmla="*/ 3874565 h 6858000"/>
              <a:gd name="connsiteX138" fmla="*/ 1260565 w 7467600"/>
              <a:gd name="connsiteY138" fmla="*/ 4031982 h 6858000"/>
              <a:gd name="connsiteX139" fmla="*/ 901900 w 7467600"/>
              <a:gd name="connsiteY139" fmla="*/ 4421236 h 6858000"/>
              <a:gd name="connsiteX140" fmla="*/ 845044 w 7467600"/>
              <a:gd name="connsiteY140" fmla="*/ 4502436 h 6858000"/>
              <a:gd name="connsiteX141" fmla="*/ 685926 w 7467600"/>
              <a:gd name="connsiteY141" fmla="*/ 4703069 h 6858000"/>
              <a:gd name="connsiteX142" fmla="*/ 684248 w 7467600"/>
              <a:gd name="connsiteY142" fmla="*/ 4706721 h 6858000"/>
              <a:gd name="connsiteX143" fmla="*/ 1423113 w 7467600"/>
              <a:gd name="connsiteY143" fmla="*/ 3874565 h 6858000"/>
              <a:gd name="connsiteX144" fmla="*/ 3316479 w 7467600"/>
              <a:gd name="connsiteY144" fmla="*/ 3872136 h 6858000"/>
              <a:gd name="connsiteX145" fmla="*/ 3546806 w 7467600"/>
              <a:gd name="connsiteY145" fmla="*/ 4356139 h 6858000"/>
              <a:gd name="connsiteX146" fmla="*/ 3364433 w 7467600"/>
              <a:gd name="connsiteY146" fmla="*/ 3953121 h 6858000"/>
              <a:gd name="connsiteX147" fmla="*/ 3316479 w 7467600"/>
              <a:gd name="connsiteY147" fmla="*/ 3872136 h 6858000"/>
              <a:gd name="connsiteX148" fmla="*/ 3291335 w 7467600"/>
              <a:gd name="connsiteY148" fmla="*/ 3767420 h 6858000"/>
              <a:gd name="connsiteX149" fmla="*/ 3390805 w 7467600"/>
              <a:gd name="connsiteY149" fmla="*/ 3937163 h 6858000"/>
              <a:gd name="connsiteX150" fmla="*/ 3579062 w 7467600"/>
              <a:gd name="connsiteY150" fmla="*/ 4359040 h 6858000"/>
              <a:gd name="connsiteX151" fmla="*/ 3467355 w 7467600"/>
              <a:gd name="connsiteY151" fmla="*/ 3988130 h 6858000"/>
              <a:gd name="connsiteX152" fmla="*/ 3310753 w 7467600"/>
              <a:gd name="connsiteY152" fmla="*/ 3787140 h 6858000"/>
              <a:gd name="connsiteX153" fmla="*/ 3291335 w 7467600"/>
              <a:gd name="connsiteY153" fmla="*/ 3767420 h 6858000"/>
              <a:gd name="connsiteX154" fmla="*/ 1635889 w 7467600"/>
              <a:gd name="connsiteY154" fmla="*/ 3709494 h 6858000"/>
              <a:gd name="connsiteX155" fmla="*/ 1634800 w 7467600"/>
              <a:gd name="connsiteY155" fmla="*/ 3731111 h 6858000"/>
              <a:gd name="connsiteX156" fmla="*/ 1635889 w 7467600"/>
              <a:gd name="connsiteY156" fmla="*/ 3709494 h 6858000"/>
              <a:gd name="connsiteX157" fmla="*/ 1510397 w 7467600"/>
              <a:gd name="connsiteY157" fmla="*/ 3684705 h 6858000"/>
              <a:gd name="connsiteX158" fmla="*/ 1146550 w 7467600"/>
              <a:gd name="connsiteY158" fmla="*/ 3802012 h 6858000"/>
              <a:gd name="connsiteX159" fmla="*/ 698834 w 7467600"/>
              <a:gd name="connsiteY159" fmla="*/ 3952272 h 6858000"/>
              <a:gd name="connsiteX160" fmla="*/ 34256 w 7467600"/>
              <a:gd name="connsiteY160" fmla="*/ 4347603 h 6858000"/>
              <a:gd name="connsiteX161" fmla="*/ 527241 w 7467600"/>
              <a:gd name="connsiteY161" fmla="*/ 4065078 h 6858000"/>
              <a:gd name="connsiteX162" fmla="*/ 1510397 w 7467600"/>
              <a:gd name="connsiteY162" fmla="*/ 3684705 h 6858000"/>
              <a:gd name="connsiteX163" fmla="*/ 1313114 w 7467600"/>
              <a:gd name="connsiteY163" fmla="*/ 3655216 h 6858000"/>
              <a:gd name="connsiteX164" fmla="*/ 1109304 w 7467600"/>
              <a:gd name="connsiteY164" fmla="*/ 3669030 h 6858000"/>
              <a:gd name="connsiteX165" fmla="*/ 8129 w 7467600"/>
              <a:gd name="connsiteY165" fmla="*/ 4330519 h 6858000"/>
              <a:gd name="connsiteX166" fmla="*/ 687572 w 7467600"/>
              <a:gd name="connsiteY166" fmla="*/ 3925629 h 6858000"/>
              <a:gd name="connsiteX167" fmla="*/ 1138365 w 7467600"/>
              <a:gd name="connsiteY167" fmla="*/ 3774515 h 6858000"/>
              <a:gd name="connsiteX168" fmla="*/ 1505579 w 7467600"/>
              <a:gd name="connsiteY168" fmla="*/ 3655526 h 6858000"/>
              <a:gd name="connsiteX169" fmla="*/ 1313114 w 7467600"/>
              <a:gd name="connsiteY169" fmla="*/ 3655216 h 6858000"/>
              <a:gd name="connsiteX170" fmla="*/ 3655073 w 7467600"/>
              <a:gd name="connsiteY170" fmla="*/ 3650884 h 6858000"/>
              <a:gd name="connsiteX171" fmla="*/ 3989938 w 7467600"/>
              <a:gd name="connsiteY171" fmla="*/ 3991685 h 6858000"/>
              <a:gd name="connsiteX172" fmla="*/ 4393907 w 7467600"/>
              <a:gd name="connsiteY172" fmla="*/ 4261258 h 6858000"/>
              <a:gd name="connsiteX173" fmla="*/ 4648051 w 7467600"/>
              <a:gd name="connsiteY173" fmla="*/ 4374051 h 6858000"/>
              <a:gd name="connsiteX174" fmla="*/ 4383389 w 7467600"/>
              <a:gd name="connsiteY174" fmla="*/ 4184369 h 6858000"/>
              <a:gd name="connsiteX175" fmla="*/ 4165508 w 7467600"/>
              <a:gd name="connsiteY175" fmla="*/ 4035196 h 6858000"/>
              <a:gd name="connsiteX176" fmla="*/ 4068162 w 7467600"/>
              <a:gd name="connsiteY176" fmla="*/ 3953394 h 6858000"/>
              <a:gd name="connsiteX177" fmla="*/ 3981416 w 7467600"/>
              <a:gd name="connsiteY177" fmla="*/ 3880482 h 6858000"/>
              <a:gd name="connsiteX178" fmla="*/ 3800147 w 7467600"/>
              <a:gd name="connsiteY178" fmla="*/ 3749872 h 6858000"/>
              <a:gd name="connsiteX179" fmla="*/ 3655073 w 7467600"/>
              <a:gd name="connsiteY179" fmla="*/ 3650884 h 6858000"/>
              <a:gd name="connsiteX180" fmla="*/ 3670252 w 7467600"/>
              <a:gd name="connsiteY180" fmla="*/ 3622798 h 6858000"/>
              <a:gd name="connsiteX181" fmla="*/ 3817258 w 7467600"/>
              <a:gd name="connsiteY181" fmla="*/ 3723577 h 6858000"/>
              <a:gd name="connsiteX182" fmla="*/ 4000461 w 7467600"/>
              <a:gd name="connsiteY182" fmla="*/ 3855966 h 6858000"/>
              <a:gd name="connsiteX183" fmla="*/ 4088180 w 7467600"/>
              <a:gd name="connsiteY183" fmla="*/ 3929774 h 6858000"/>
              <a:gd name="connsiteX184" fmla="*/ 4184555 w 7467600"/>
              <a:gd name="connsiteY184" fmla="*/ 4010683 h 6858000"/>
              <a:gd name="connsiteX185" fmla="*/ 4399563 w 7467600"/>
              <a:gd name="connsiteY185" fmla="*/ 4158106 h 6858000"/>
              <a:gd name="connsiteX186" fmla="*/ 4684469 w 7467600"/>
              <a:gd name="connsiteY186" fmla="*/ 4364680 h 6858000"/>
              <a:gd name="connsiteX187" fmla="*/ 4690271 w 7467600"/>
              <a:gd name="connsiteY187" fmla="*/ 4370034 h 6858000"/>
              <a:gd name="connsiteX188" fmla="*/ 4136093 w 7467600"/>
              <a:gd name="connsiteY188" fmla="*/ 3858466 h 6858000"/>
              <a:gd name="connsiteX189" fmla="*/ 3670252 w 7467600"/>
              <a:gd name="connsiteY189" fmla="*/ 3622798 h 6858000"/>
              <a:gd name="connsiteX190" fmla="*/ 4440129 w 7467600"/>
              <a:gd name="connsiteY190" fmla="*/ 3448571 h 6858000"/>
              <a:gd name="connsiteX191" fmla="*/ 4856525 w 7467600"/>
              <a:gd name="connsiteY191" fmla="*/ 3915351 h 6858000"/>
              <a:gd name="connsiteX192" fmla="*/ 5059055 w 7467600"/>
              <a:gd name="connsiteY192" fmla="*/ 4108918 h 6858000"/>
              <a:gd name="connsiteX193" fmla="*/ 5290070 w 7467600"/>
              <a:gd name="connsiteY193" fmla="*/ 4263619 h 6858000"/>
              <a:gd name="connsiteX194" fmla="*/ 4834991 w 7467600"/>
              <a:gd name="connsiteY194" fmla="*/ 3830985 h 6858000"/>
              <a:gd name="connsiteX195" fmla="*/ 4440129 w 7467600"/>
              <a:gd name="connsiteY195" fmla="*/ 3448571 h 6858000"/>
              <a:gd name="connsiteX196" fmla="*/ 4441737 w 7467600"/>
              <a:gd name="connsiteY196" fmla="*/ 3399734 h 6858000"/>
              <a:gd name="connsiteX197" fmla="*/ 4431236 w 7467600"/>
              <a:gd name="connsiteY197" fmla="*/ 3400954 h 6858000"/>
              <a:gd name="connsiteX198" fmla="*/ 4557150 w 7467600"/>
              <a:gd name="connsiteY198" fmla="*/ 3510023 h 6858000"/>
              <a:gd name="connsiteX199" fmla="*/ 4856936 w 7467600"/>
              <a:gd name="connsiteY199" fmla="*/ 3809146 h 6858000"/>
              <a:gd name="connsiteX200" fmla="*/ 5111996 w 7467600"/>
              <a:gd name="connsiteY200" fmla="*/ 4065759 h 6858000"/>
              <a:gd name="connsiteX201" fmla="*/ 5388878 w 7467600"/>
              <a:gd name="connsiteY201" fmla="*/ 4300185 h 6858000"/>
              <a:gd name="connsiteX202" fmla="*/ 5425556 w 7467600"/>
              <a:gd name="connsiteY202" fmla="*/ 4308967 h 6858000"/>
              <a:gd name="connsiteX203" fmla="*/ 4943646 w 7467600"/>
              <a:gd name="connsiteY203" fmla="*/ 3822916 h 6858000"/>
              <a:gd name="connsiteX204" fmla="*/ 4594837 w 7467600"/>
              <a:gd name="connsiteY204" fmla="*/ 3532274 h 6858000"/>
              <a:gd name="connsiteX205" fmla="*/ 4441737 w 7467600"/>
              <a:gd name="connsiteY205" fmla="*/ 3399734 h 6858000"/>
              <a:gd name="connsiteX206" fmla="*/ 5425834 w 7467600"/>
              <a:gd name="connsiteY206" fmla="*/ 3162785 h 6858000"/>
              <a:gd name="connsiteX207" fmla="*/ 5401644 w 7467600"/>
              <a:gd name="connsiteY207" fmla="*/ 3617847 h 6858000"/>
              <a:gd name="connsiteX208" fmla="*/ 5467256 w 7467600"/>
              <a:gd name="connsiteY208" fmla="*/ 4175494 h 6858000"/>
              <a:gd name="connsiteX209" fmla="*/ 5448069 w 7467600"/>
              <a:gd name="connsiteY209" fmla="*/ 3567554 h 6858000"/>
              <a:gd name="connsiteX210" fmla="*/ 5425834 w 7467600"/>
              <a:gd name="connsiteY210" fmla="*/ 3162785 h 6858000"/>
              <a:gd name="connsiteX211" fmla="*/ 1318687 w 7467600"/>
              <a:gd name="connsiteY211" fmla="*/ 3113840 h 6858000"/>
              <a:gd name="connsiteX212" fmla="*/ 1066793 w 7467600"/>
              <a:gd name="connsiteY212" fmla="*/ 3212171 h 6858000"/>
              <a:gd name="connsiteX213" fmla="*/ 993319 w 7467600"/>
              <a:gd name="connsiteY213" fmla="*/ 3247648 h 6858000"/>
              <a:gd name="connsiteX214" fmla="*/ 853081 w 7467600"/>
              <a:gd name="connsiteY214" fmla="*/ 3312410 h 6858000"/>
              <a:gd name="connsiteX215" fmla="*/ 805957 w 7467600"/>
              <a:gd name="connsiteY215" fmla="*/ 3330443 h 6858000"/>
              <a:gd name="connsiteX216" fmla="*/ 1318687 w 7467600"/>
              <a:gd name="connsiteY216" fmla="*/ 3113840 h 6858000"/>
              <a:gd name="connsiteX217" fmla="*/ 5453702 w 7467600"/>
              <a:gd name="connsiteY217" fmla="*/ 3090882 h 6858000"/>
              <a:gd name="connsiteX218" fmla="*/ 5480135 w 7467600"/>
              <a:gd name="connsiteY218" fmla="*/ 3565802 h 6858000"/>
              <a:gd name="connsiteX219" fmla="*/ 5499023 w 7467600"/>
              <a:gd name="connsiteY219" fmla="*/ 4166310 h 6858000"/>
              <a:gd name="connsiteX220" fmla="*/ 5547022 w 7467600"/>
              <a:gd name="connsiteY220" fmla="*/ 3607838 h 6858000"/>
              <a:gd name="connsiteX221" fmla="*/ 5515964 w 7467600"/>
              <a:gd name="connsiteY221" fmla="*/ 3378541 h 6858000"/>
              <a:gd name="connsiteX222" fmla="*/ 5453702 w 7467600"/>
              <a:gd name="connsiteY222" fmla="*/ 3090882 h 6858000"/>
              <a:gd name="connsiteX223" fmla="*/ 1238695 w 7467600"/>
              <a:gd name="connsiteY223" fmla="*/ 3076820 h 6858000"/>
              <a:gd name="connsiteX224" fmla="*/ 716371 w 7467600"/>
              <a:gd name="connsiteY224" fmla="*/ 3293249 h 6858000"/>
              <a:gd name="connsiteX225" fmla="*/ 579522 w 7467600"/>
              <a:gd name="connsiteY225" fmla="*/ 3371759 h 6858000"/>
              <a:gd name="connsiteX226" fmla="*/ 600288 w 7467600"/>
              <a:gd name="connsiteY226" fmla="*/ 3365555 h 6858000"/>
              <a:gd name="connsiteX227" fmla="*/ 840692 w 7467600"/>
              <a:gd name="connsiteY227" fmla="*/ 3284921 h 6858000"/>
              <a:gd name="connsiteX228" fmla="*/ 979248 w 7467600"/>
              <a:gd name="connsiteY228" fmla="*/ 3221003 h 6858000"/>
              <a:gd name="connsiteX229" fmla="*/ 1053282 w 7467600"/>
              <a:gd name="connsiteY229" fmla="*/ 3185247 h 6858000"/>
              <a:gd name="connsiteX230" fmla="*/ 1320603 w 7467600"/>
              <a:gd name="connsiteY230" fmla="*/ 3081281 h 6858000"/>
              <a:gd name="connsiteX231" fmla="*/ 1238695 w 7467600"/>
              <a:gd name="connsiteY231" fmla="*/ 3076820 h 6858000"/>
              <a:gd name="connsiteX232" fmla="*/ 5425627 w 7467600"/>
              <a:gd name="connsiteY232" fmla="*/ 2954192 h 6858000"/>
              <a:gd name="connsiteX233" fmla="*/ 5470770 w 7467600"/>
              <a:gd name="connsiteY233" fmla="*/ 3005435 h 6858000"/>
              <a:gd name="connsiteX234" fmla="*/ 5519779 w 7467600"/>
              <a:gd name="connsiteY234" fmla="*/ 4359223 h 6858000"/>
              <a:gd name="connsiteX235" fmla="*/ 5520293 w 7467600"/>
              <a:gd name="connsiteY235" fmla="*/ 4360602 h 6858000"/>
              <a:gd name="connsiteX236" fmla="*/ 5767221 w 7467600"/>
              <a:gd name="connsiteY236" fmla="*/ 4665564 h 6858000"/>
              <a:gd name="connsiteX237" fmla="*/ 6937169 w 7467600"/>
              <a:gd name="connsiteY237" fmla="*/ 4815941 h 6858000"/>
              <a:gd name="connsiteX238" fmla="*/ 6953922 w 7467600"/>
              <a:gd name="connsiteY238" fmla="*/ 4890068 h 6858000"/>
              <a:gd name="connsiteX239" fmla="*/ 6071359 w 7467600"/>
              <a:gd name="connsiteY239" fmla="*/ 4770770 h 6858000"/>
              <a:gd name="connsiteX240" fmla="*/ 6038839 w 7467600"/>
              <a:gd name="connsiteY240" fmla="*/ 4764474 h 6858000"/>
              <a:gd name="connsiteX241" fmla="*/ 6038706 w 7467600"/>
              <a:gd name="connsiteY241" fmla="*/ 4763847 h 6858000"/>
              <a:gd name="connsiteX242" fmla="*/ 6037784 w 7467600"/>
              <a:gd name="connsiteY242" fmla="*/ 4764270 h 6858000"/>
              <a:gd name="connsiteX243" fmla="*/ 6038839 w 7467600"/>
              <a:gd name="connsiteY243" fmla="*/ 4764474 h 6858000"/>
              <a:gd name="connsiteX244" fmla="*/ 6040338 w 7467600"/>
              <a:gd name="connsiteY244" fmla="*/ 4771418 h 6858000"/>
              <a:gd name="connsiteX245" fmla="*/ 6024488 w 7467600"/>
              <a:gd name="connsiteY245" fmla="*/ 4809903 h 6858000"/>
              <a:gd name="connsiteX246" fmla="*/ 5599771 w 7467600"/>
              <a:gd name="connsiteY246" fmla="*/ 5509652 h 6858000"/>
              <a:gd name="connsiteX247" fmla="*/ 5548843 w 7467600"/>
              <a:gd name="connsiteY247" fmla="*/ 5563845 h 6858000"/>
              <a:gd name="connsiteX248" fmla="*/ 5940952 w 7467600"/>
              <a:gd name="connsiteY248" fmla="*/ 6250028 h 6858000"/>
              <a:gd name="connsiteX249" fmla="*/ 6043441 w 7467600"/>
              <a:gd name="connsiteY249" fmla="*/ 6665847 h 6858000"/>
              <a:gd name="connsiteX250" fmla="*/ 6093432 w 7467600"/>
              <a:gd name="connsiteY250" fmla="*/ 6858000 h 6858000"/>
              <a:gd name="connsiteX251" fmla="*/ 6034344 w 7467600"/>
              <a:gd name="connsiteY251" fmla="*/ 6858000 h 6858000"/>
              <a:gd name="connsiteX252" fmla="*/ 6026679 w 7467600"/>
              <a:gd name="connsiteY252" fmla="*/ 6836959 h 6858000"/>
              <a:gd name="connsiteX253" fmla="*/ 5800441 w 7467600"/>
              <a:gd name="connsiteY253" fmla="*/ 6335286 h 6858000"/>
              <a:gd name="connsiteX254" fmla="*/ 5526562 w 7467600"/>
              <a:gd name="connsiteY254" fmla="*/ 5705388 h 6858000"/>
              <a:gd name="connsiteX255" fmla="*/ 5519640 w 7467600"/>
              <a:gd name="connsiteY255" fmla="*/ 5683774 h 6858000"/>
              <a:gd name="connsiteX256" fmla="*/ 5844559 w 7467600"/>
              <a:gd name="connsiteY256" fmla="*/ 6553349 h 6858000"/>
              <a:gd name="connsiteX257" fmla="*/ 5975994 w 7467600"/>
              <a:gd name="connsiteY257" fmla="*/ 6858000 h 6858000"/>
              <a:gd name="connsiteX258" fmla="*/ 5898547 w 7467600"/>
              <a:gd name="connsiteY258" fmla="*/ 6858000 h 6858000"/>
              <a:gd name="connsiteX259" fmla="*/ 5682041 w 7467600"/>
              <a:gd name="connsiteY259" fmla="*/ 6355860 h 6858000"/>
              <a:gd name="connsiteX260" fmla="*/ 5461758 w 7467600"/>
              <a:gd name="connsiteY260" fmla="*/ 5820220 h 6858000"/>
              <a:gd name="connsiteX261" fmla="*/ 5237282 w 7467600"/>
              <a:gd name="connsiteY261" fmla="*/ 6579086 h 6858000"/>
              <a:gd name="connsiteX262" fmla="*/ 5115009 w 7467600"/>
              <a:gd name="connsiteY262" fmla="*/ 6858000 h 6858000"/>
              <a:gd name="connsiteX263" fmla="*/ 5028074 w 7467600"/>
              <a:gd name="connsiteY263" fmla="*/ 6858000 h 6858000"/>
              <a:gd name="connsiteX264" fmla="*/ 5079508 w 7467600"/>
              <a:gd name="connsiteY264" fmla="*/ 6749074 h 6858000"/>
              <a:gd name="connsiteX265" fmla="*/ 5371846 w 7467600"/>
              <a:gd name="connsiteY265" fmla="*/ 5924413 h 6858000"/>
              <a:gd name="connsiteX266" fmla="*/ 5270512 w 7467600"/>
              <a:gd name="connsiteY266" fmla="*/ 6138975 h 6858000"/>
              <a:gd name="connsiteX267" fmla="*/ 5062409 w 7467600"/>
              <a:gd name="connsiteY267" fmla="*/ 6653544 h 6858000"/>
              <a:gd name="connsiteX268" fmla="*/ 5036628 w 7467600"/>
              <a:gd name="connsiteY268" fmla="*/ 6754247 h 6858000"/>
              <a:gd name="connsiteX269" fmla="*/ 5009112 w 7467600"/>
              <a:gd name="connsiteY269" fmla="*/ 6858000 h 6858000"/>
              <a:gd name="connsiteX270" fmla="*/ 4976679 w 7467600"/>
              <a:gd name="connsiteY270" fmla="*/ 6858000 h 6858000"/>
              <a:gd name="connsiteX271" fmla="*/ 5006537 w 7467600"/>
              <a:gd name="connsiteY271" fmla="*/ 6747068 h 6858000"/>
              <a:gd name="connsiteX272" fmla="*/ 5032723 w 7467600"/>
              <a:gd name="connsiteY272" fmla="*/ 6644957 h 6858000"/>
              <a:gd name="connsiteX273" fmla="*/ 5242949 w 7467600"/>
              <a:gd name="connsiteY273" fmla="*/ 6125175 h 6858000"/>
              <a:gd name="connsiteX274" fmla="*/ 5286321 w 7467600"/>
              <a:gd name="connsiteY274" fmla="*/ 6033555 h 6858000"/>
              <a:gd name="connsiteX275" fmla="*/ 5008210 w 7467600"/>
              <a:gd name="connsiteY275" fmla="*/ 6649194 h 6858000"/>
              <a:gd name="connsiteX276" fmla="*/ 4986321 w 7467600"/>
              <a:gd name="connsiteY276" fmla="*/ 6765687 h 6858000"/>
              <a:gd name="connsiteX277" fmla="*/ 4973474 w 7467600"/>
              <a:gd name="connsiteY277" fmla="*/ 6858000 h 6858000"/>
              <a:gd name="connsiteX278" fmla="*/ 4907178 w 7467600"/>
              <a:gd name="connsiteY278" fmla="*/ 6858000 h 6858000"/>
              <a:gd name="connsiteX279" fmla="*/ 4910810 w 7467600"/>
              <a:gd name="connsiteY279" fmla="*/ 6829660 h 6858000"/>
              <a:gd name="connsiteX280" fmla="*/ 4987461 w 7467600"/>
              <a:gd name="connsiteY280" fmla="*/ 6432994 h 6858000"/>
              <a:gd name="connsiteX281" fmla="*/ 5179262 w 7467600"/>
              <a:gd name="connsiteY281" fmla="*/ 6035044 h 6858000"/>
              <a:gd name="connsiteX282" fmla="*/ 4689678 w 7467600"/>
              <a:gd name="connsiteY282" fmla="*/ 6440241 h 6858000"/>
              <a:gd name="connsiteX283" fmla="*/ 4477543 w 7467600"/>
              <a:gd name="connsiteY283" fmla="*/ 6674836 h 6858000"/>
              <a:gd name="connsiteX284" fmla="*/ 4329957 w 7467600"/>
              <a:gd name="connsiteY284" fmla="*/ 6858000 h 6858000"/>
              <a:gd name="connsiteX285" fmla="*/ 4218595 w 7467600"/>
              <a:gd name="connsiteY285" fmla="*/ 6858000 h 6858000"/>
              <a:gd name="connsiteX286" fmla="*/ 4368888 w 7467600"/>
              <a:gd name="connsiteY286" fmla="*/ 6668412 h 6858000"/>
              <a:gd name="connsiteX287" fmla="*/ 4563091 w 7467600"/>
              <a:gd name="connsiteY287" fmla="*/ 6442508 h 6858000"/>
              <a:gd name="connsiteX288" fmla="*/ 5387324 w 7467600"/>
              <a:gd name="connsiteY288" fmla="*/ 5705830 h 6858000"/>
              <a:gd name="connsiteX289" fmla="*/ 5073620 w 7467600"/>
              <a:gd name="connsiteY289" fmla="*/ 5955437 h 6858000"/>
              <a:gd name="connsiteX290" fmla="*/ 4689789 w 7467600"/>
              <a:gd name="connsiteY290" fmla="*/ 6268382 h 6858000"/>
              <a:gd name="connsiteX291" fmla="*/ 4418722 w 7467600"/>
              <a:gd name="connsiteY291" fmla="*/ 6570886 h 6858000"/>
              <a:gd name="connsiteX292" fmla="*/ 4214944 w 7467600"/>
              <a:gd name="connsiteY292" fmla="*/ 6858000 h 6858000"/>
              <a:gd name="connsiteX293" fmla="*/ 4177898 w 7467600"/>
              <a:gd name="connsiteY293" fmla="*/ 6858000 h 6858000"/>
              <a:gd name="connsiteX294" fmla="*/ 4391597 w 7467600"/>
              <a:gd name="connsiteY294" fmla="*/ 6556370 h 6858000"/>
              <a:gd name="connsiteX295" fmla="*/ 4668889 w 7467600"/>
              <a:gd name="connsiteY295" fmla="*/ 6246399 h 6858000"/>
              <a:gd name="connsiteX296" fmla="*/ 5055427 w 7467600"/>
              <a:gd name="connsiteY296" fmla="*/ 5931476 h 6858000"/>
              <a:gd name="connsiteX297" fmla="*/ 5371814 w 7467600"/>
              <a:gd name="connsiteY297" fmla="*/ 5678975 h 6858000"/>
              <a:gd name="connsiteX298" fmla="*/ 4987918 w 7467600"/>
              <a:gd name="connsiteY298" fmla="*/ 5838701 h 6858000"/>
              <a:gd name="connsiteX299" fmla="*/ 4317146 w 7467600"/>
              <a:gd name="connsiteY299" fmla="*/ 6587716 h 6858000"/>
              <a:gd name="connsiteX300" fmla="*/ 4171627 w 7467600"/>
              <a:gd name="connsiteY300" fmla="*/ 6858000 h 6858000"/>
              <a:gd name="connsiteX301" fmla="*/ 4081585 w 7467600"/>
              <a:gd name="connsiteY301" fmla="*/ 6858000 h 6858000"/>
              <a:gd name="connsiteX302" fmla="*/ 4238603 w 7467600"/>
              <a:gd name="connsiteY302" fmla="*/ 6559341 h 6858000"/>
              <a:gd name="connsiteX303" fmla="*/ 4778333 w 7467600"/>
              <a:gd name="connsiteY303" fmla="*/ 5873626 h 6858000"/>
              <a:gd name="connsiteX304" fmla="*/ 5414185 w 7467600"/>
              <a:gd name="connsiteY304" fmla="*/ 5573882 h 6858000"/>
              <a:gd name="connsiteX305" fmla="*/ 5959648 w 7467600"/>
              <a:gd name="connsiteY305" fmla="*/ 4760797 h 6858000"/>
              <a:gd name="connsiteX306" fmla="*/ 5355019 w 7467600"/>
              <a:gd name="connsiteY306" fmla="*/ 4734672 h 6858000"/>
              <a:gd name="connsiteX307" fmla="*/ 5083565 w 7467600"/>
              <a:gd name="connsiteY307" fmla="*/ 5179121 h 6858000"/>
              <a:gd name="connsiteX308" fmla="*/ 4713577 w 7467600"/>
              <a:gd name="connsiteY308" fmla="*/ 5616803 h 6858000"/>
              <a:gd name="connsiteX309" fmla="*/ 3989559 w 7467600"/>
              <a:gd name="connsiteY309" fmla="*/ 6145945 h 6858000"/>
              <a:gd name="connsiteX310" fmla="*/ 3939824 w 7467600"/>
              <a:gd name="connsiteY310" fmla="*/ 6066900 h 6858000"/>
              <a:gd name="connsiteX311" fmla="*/ 4584537 w 7467600"/>
              <a:gd name="connsiteY311" fmla="*/ 5324826 h 6858000"/>
              <a:gd name="connsiteX312" fmla="*/ 5037105 w 7467600"/>
              <a:gd name="connsiteY312" fmla="*/ 5088765 h 6858000"/>
              <a:gd name="connsiteX313" fmla="*/ 5039930 w 7467600"/>
              <a:gd name="connsiteY313" fmla="*/ 5089585 h 6858000"/>
              <a:gd name="connsiteX314" fmla="*/ 5263764 w 7467600"/>
              <a:gd name="connsiteY314" fmla="*/ 4735525 h 6858000"/>
              <a:gd name="connsiteX315" fmla="*/ 4086300 w 7467600"/>
              <a:gd name="connsiteY315" fmla="*/ 4884599 h 6858000"/>
              <a:gd name="connsiteX316" fmla="*/ 4085485 w 7467600"/>
              <a:gd name="connsiteY316" fmla="*/ 4899070 h 6858000"/>
              <a:gd name="connsiteX317" fmla="*/ 3871915 w 7467600"/>
              <a:gd name="connsiteY317" fmla="*/ 5253645 h 6858000"/>
              <a:gd name="connsiteX318" fmla="*/ 3799374 w 7467600"/>
              <a:gd name="connsiteY318" fmla="*/ 5466127 h 6858000"/>
              <a:gd name="connsiteX319" fmla="*/ 3498850 w 7467600"/>
              <a:gd name="connsiteY319" fmla="*/ 6661888 h 6858000"/>
              <a:gd name="connsiteX320" fmla="*/ 3399216 w 7467600"/>
              <a:gd name="connsiteY320" fmla="*/ 6858000 h 6858000"/>
              <a:gd name="connsiteX321" fmla="*/ 3303688 w 7467600"/>
              <a:gd name="connsiteY321" fmla="*/ 6858000 h 6858000"/>
              <a:gd name="connsiteX322" fmla="*/ 3391774 w 7467600"/>
              <a:gd name="connsiteY322" fmla="*/ 6697181 h 6858000"/>
              <a:gd name="connsiteX323" fmla="*/ 3735540 w 7467600"/>
              <a:gd name="connsiteY323" fmla="*/ 5546923 h 6858000"/>
              <a:gd name="connsiteX324" fmla="*/ 3729438 w 7467600"/>
              <a:gd name="connsiteY324" fmla="*/ 5569058 h 6858000"/>
              <a:gd name="connsiteX325" fmla="*/ 3707782 w 7467600"/>
              <a:gd name="connsiteY325" fmla="*/ 5644908 h 6858000"/>
              <a:gd name="connsiteX326" fmla="*/ 3583827 w 7467600"/>
              <a:gd name="connsiteY326" fmla="*/ 6039215 h 6858000"/>
              <a:gd name="connsiteX327" fmla="*/ 3547861 w 7467600"/>
              <a:gd name="connsiteY327" fmla="*/ 6129609 h 6858000"/>
              <a:gd name="connsiteX328" fmla="*/ 3490905 w 7467600"/>
              <a:gd name="connsiteY328" fmla="*/ 6277660 h 6858000"/>
              <a:gd name="connsiteX329" fmla="*/ 3455859 w 7467600"/>
              <a:gd name="connsiteY329" fmla="*/ 6391301 h 6858000"/>
              <a:gd name="connsiteX330" fmla="*/ 3429112 w 7467600"/>
              <a:gd name="connsiteY330" fmla="*/ 6479469 h 6858000"/>
              <a:gd name="connsiteX331" fmla="*/ 3304862 w 7467600"/>
              <a:gd name="connsiteY331" fmla="*/ 6796476 h 6858000"/>
              <a:gd name="connsiteX332" fmla="*/ 3276071 w 7467600"/>
              <a:gd name="connsiteY332" fmla="*/ 6858000 h 6858000"/>
              <a:gd name="connsiteX333" fmla="*/ 3240805 w 7467600"/>
              <a:gd name="connsiteY333" fmla="*/ 6858000 h 6858000"/>
              <a:gd name="connsiteX334" fmla="*/ 3275917 w 7467600"/>
              <a:gd name="connsiteY334" fmla="*/ 6783192 h 6858000"/>
              <a:gd name="connsiteX335" fmla="*/ 3399358 w 7467600"/>
              <a:gd name="connsiteY335" fmla="*/ 6469011 h 6858000"/>
              <a:gd name="connsiteX336" fmla="*/ 3425650 w 7467600"/>
              <a:gd name="connsiteY336" fmla="*/ 6381333 h 6858000"/>
              <a:gd name="connsiteX337" fmla="*/ 3460661 w 7467600"/>
              <a:gd name="connsiteY337" fmla="*/ 6266763 h 6858000"/>
              <a:gd name="connsiteX338" fmla="*/ 3518021 w 7467600"/>
              <a:gd name="connsiteY338" fmla="*/ 6117298 h 6858000"/>
              <a:gd name="connsiteX339" fmla="*/ 3554035 w 7467600"/>
              <a:gd name="connsiteY339" fmla="*/ 6027832 h 6858000"/>
              <a:gd name="connsiteX340" fmla="*/ 3677174 w 7467600"/>
              <a:gd name="connsiteY340" fmla="*/ 5636351 h 6858000"/>
              <a:gd name="connsiteX341" fmla="*/ 3698819 w 7467600"/>
              <a:gd name="connsiteY341" fmla="*/ 5560503 h 6858000"/>
              <a:gd name="connsiteX342" fmla="*/ 3702094 w 7467600"/>
              <a:gd name="connsiteY342" fmla="*/ 5549194 h 6858000"/>
              <a:gd name="connsiteX343" fmla="*/ 3398355 w 7467600"/>
              <a:gd name="connsiteY343" fmla="*/ 6094603 h 6858000"/>
              <a:gd name="connsiteX344" fmla="*/ 3193941 w 7467600"/>
              <a:gd name="connsiteY344" fmla="*/ 6798775 h 6858000"/>
              <a:gd name="connsiteX345" fmla="*/ 3184140 w 7467600"/>
              <a:gd name="connsiteY345" fmla="*/ 6858000 h 6858000"/>
              <a:gd name="connsiteX346" fmla="*/ 3099978 w 7467600"/>
              <a:gd name="connsiteY346" fmla="*/ 6858000 h 6858000"/>
              <a:gd name="connsiteX347" fmla="*/ 3101556 w 7467600"/>
              <a:gd name="connsiteY347" fmla="*/ 6843337 h 6858000"/>
              <a:gd name="connsiteX348" fmla="*/ 3370162 w 7467600"/>
              <a:gd name="connsiteY348" fmla="*/ 5785550 h 6858000"/>
              <a:gd name="connsiteX349" fmla="*/ 3746477 w 7467600"/>
              <a:gd name="connsiteY349" fmla="*/ 5377889 h 6858000"/>
              <a:gd name="connsiteX350" fmla="*/ 3863399 w 7467600"/>
              <a:gd name="connsiteY350" fmla="*/ 5087257 h 6858000"/>
              <a:gd name="connsiteX351" fmla="*/ 3968712 w 7467600"/>
              <a:gd name="connsiteY351" fmla="*/ 4913989 h 6858000"/>
              <a:gd name="connsiteX352" fmla="*/ 2792390 w 7467600"/>
              <a:gd name="connsiteY352" fmla="*/ 5382974 h 6858000"/>
              <a:gd name="connsiteX353" fmla="*/ 2714982 w 7467600"/>
              <a:gd name="connsiteY353" fmla="*/ 5427051 h 6858000"/>
              <a:gd name="connsiteX354" fmla="*/ 2813361 w 7467600"/>
              <a:gd name="connsiteY354" fmla="*/ 6023912 h 6858000"/>
              <a:gd name="connsiteX355" fmla="*/ 2688430 w 7467600"/>
              <a:gd name="connsiteY355" fmla="*/ 6801564 h 6858000"/>
              <a:gd name="connsiteX356" fmla="*/ 2629626 w 7467600"/>
              <a:gd name="connsiteY356" fmla="*/ 6763394 h 6858000"/>
              <a:gd name="connsiteX357" fmla="*/ 2565328 w 7467600"/>
              <a:gd name="connsiteY357" fmla="*/ 5516399 h 6858000"/>
              <a:gd name="connsiteX358" fmla="*/ 1922999 w 7467600"/>
              <a:gd name="connsiteY358" fmla="*/ 5980343 h 6858000"/>
              <a:gd name="connsiteX359" fmla="*/ 1950261 w 7467600"/>
              <a:gd name="connsiteY359" fmla="*/ 6405858 h 6858000"/>
              <a:gd name="connsiteX360" fmla="*/ 2365554 w 7467600"/>
              <a:gd name="connsiteY360" fmla="*/ 6759107 h 6858000"/>
              <a:gd name="connsiteX361" fmla="*/ 2424142 w 7467600"/>
              <a:gd name="connsiteY361" fmla="*/ 6858000 h 6858000"/>
              <a:gd name="connsiteX362" fmla="*/ 2395994 w 7467600"/>
              <a:gd name="connsiteY362" fmla="*/ 6858000 h 6858000"/>
              <a:gd name="connsiteX363" fmla="*/ 2392863 w 7467600"/>
              <a:gd name="connsiteY363" fmla="*/ 6852964 h 6858000"/>
              <a:gd name="connsiteX364" fmla="*/ 2017589 w 7467600"/>
              <a:gd name="connsiteY364" fmla="*/ 6493982 h 6858000"/>
              <a:gd name="connsiteX365" fmla="*/ 2147336 w 7467600"/>
              <a:gd name="connsiteY365" fmla="*/ 6594052 h 6858000"/>
              <a:gd name="connsiteX366" fmla="*/ 2207047 w 7467600"/>
              <a:gd name="connsiteY366" fmla="*/ 6654540 h 6858000"/>
              <a:gd name="connsiteX367" fmla="*/ 2299106 w 7467600"/>
              <a:gd name="connsiteY367" fmla="*/ 6778931 h 6858000"/>
              <a:gd name="connsiteX368" fmla="*/ 2314430 w 7467600"/>
              <a:gd name="connsiteY368" fmla="*/ 6801144 h 6858000"/>
              <a:gd name="connsiteX369" fmla="*/ 2352406 w 7467600"/>
              <a:gd name="connsiteY369" fmla="*/ 6858000 h 6858000"/>
              <a:gd name="connsiteX370" fmla="*/ 2314492 w 7467600"/>
              <a:gd name="connsiteY370" fmla="*/ 6858000 h 6858000"/>
              <a:gd name="connsiteX371" fmla="*/ 2288095 w 7467600"/>
              <a:gd name="connsiteY371" fmla="*/ 6818030 h 6858000"/>
              <a:gd name="connsiteX372" fmla="*/ 2272768 w 7467600"/>
              <a:gd name="connsiteY372" fmla="*/ 6795822 h 6858000"/>
              <a:gd name="connsiteX373" fmla="*/ 2182715 w 7467600"/>
              <a:gd name="connsiteY373" fmla="*/ 6675071 h 6858000"/>
              <a:gd name="connsiteX374" fmla="*/ 2032061 w 7467600"/>
              <a:gd name="connsiteY374" fmla="*/ 6541380 h 6858000"/>
              <a:gd name="connsiteX375" fmla="*/ 2257220 w 7467600"/>
              <a:gd name="connsiteY375" fmla="*/ 6826257 h 6858000"/>
              <a:gd name="connsiteX376" fmla="*/ 2281324 w 7467600"/>
              <a:gd name="connsiteY376" fmla="*/ 6858000 h 6858000"/>
              <a:gd name="connsiteX377" fmla="*/ 2242860 w 7467600"/>
              <a:gd name="connsiteY377" fmla="*/ 6858000 h 6858000"/>
              <a:gd name="connsiteX378" fmla="*/ 2232818 w 7467600"/>
              <a:gd name="connsiteY378" fmla="*/ 6844926 h 6858000"/>
              <a:gd name="connsiteX379" fmla="*/ 1990172 w 7467600"/>
              <a:gd name="connsiteY379" fmla="*/ 6542121 h 6858000"/>
              <a:gd name="connsiteX380" fmla="*/ 2124090 w 7467600"/>
              <a:gd name="connsiteY380" fmla="*/ 6761017 h 6858000"/>
              <a:gd name="connsiteX381" fmla="*/ 2200380 w 7467600"/>
              <a:gd name="connsiteY381" fmla="*/ 6858000 h 6858000"/>
              <a:gd name="connsiteX382" fmla="*/ 2147507 w 7467600"/>
              <a:gd name="connsiteY382" fmla="*/ 6858000 h 6858000"/>
              <a:gd name="connsiteX383" fmla="*/ 2070668 w 7467600"/>
              <a:gd name="connsiteY383" fmla="*/ 6761520 h 6858000"/>
              <a:gd name="connsiteX384" fmla="*/ 1975142 w 7467600"/>
              <a:gd name="connsiteY384" fmla="*/ 6585570 h 6858000"/>
              <a:gd name="connsiteX385" fmla="*/ 2050035 w 7467600"/>
              <a:gd name="connsiteY385" fmla="*/ 6813345 h 6858000"/>
              <a:gd name="connsiteX386" fmla="*/ 2063025 w 7467600"/>
              <a:gd name="connsiteY386" fmla="*/ 6858000 h 6858000"/>
              <a:gd name="connsiteX387" fmla="*/ 2021675 w 7467600"/>
              <a:gd name="connsiteY387" fmla="*/ 6858000 h 6858000"/>
              <a:gd name="connsiteX388" fmla="*/ 2019308 w 7467600"/>
              <a:gd name="connsiteY388" fmla="*/ 6847118 h 6858000"/>
              <a:gd name="connsiteX389" fmla="*/ 1938835 w 7467600"/>
              <a:gd name="connsiteY389" fmla="*/ 6551160 h 6858000"/>
              <a:gd name="connsiteX390" fmla="*/ 1953230 w 7467600"/>
              <a:gd name="connsiteY390" fmla="*/ 6759699 h 6858000"/>
              <a:gd name="connsiteX391" fmla="*/ 1956763 w 7467600"/>
              <a:gd name="connsiteY391" fmla="*/ 6778191 h 6858000"/>
              <a:gd name="connsiteX392" fmla="*/ 1967925 w 7467600"/>
              <a:gd name="connsiteY392" fmla="*/ 6858000 h 6858000"/>
              <a:gd name="connsiteX393" fmla="*/ 1936622 w 7467600"/>
              <a:gd name="connsiteY393" fmla="*/ 6858000 h 6858000"/>
              <a:gd name="connsiteX394" fmla="*/ 1926261 w 7467600"/>
              <a:gd name="connsiteY394" fmla="*/ 6784064 h 6858000"/>
              <a:gd name="connsiteX395" fmla="*/ 1922724 w 7467600"/>
              <a:gd name="connsiteY395" fmla="*/ 6765577 h 6858000"/>
              <a:gd name="connsiteX396" fmla="*/ 1904650 w 7467600"/>
              <a:gd name="connsiteY396" fmla="*/ 6639616 h 6858000"/>
              <a:gd name="connsiteX397" fmla="*/ 1885273 w 7467600"/>
              <a:gd name="connsiteY397" fmla="*/ 6858000 h 6858000"/>
              <a:gd name="connsiteX398" fmla="*/ 1854363 w 7467600"/>
              <a:gd name="connsiteY398" fmla="*/ 6858000 h 6858000"/>
              <a:gd name="connsiteX399" fmla="*/ 1880391 w 7467600"/>
              <a:gd name="connsiteY399" fmla="*/ 6603796 h 6858000"/>
              <a:gd name="connsiteX400" fmla="*/ 1818273 w 7467600"/>
              <a:gd name="connsiteY400" fmla="*/ 6715729 h 6858000"/>
              <a:gd name="connsiteX401" fmla="*/ 1794691 w 7467600"/>
              <a:gd name="connsiteY401" fmla="*/ 6843239 h 6858000"/>
              <a:gd name="connsiteX402" fmla="*/ 1794914 w 7467600"/>
              <a:gd name="connsiteY402" fmla="*/ 6858000 h 6858000"/>
              <a:gd name="connsiteX403" fmla="*/ 1746128 w 7467600"/>
              <a:gd name="connsiteY403" fmla="*/ 6858000 h 6858000"/>
              <a:gd name="connsiteX404" fmla="*/ 1753934 w 7467600"/>
              <a:gd name="connsiteY404" fmla="*/ 6724796 h 6858000"/>
              <a:gd name="connsiteX405" fmla="*/ 1792053 w 7467600"/>
              <a:gd name="connsiteY405" fmla="*/ 6572396 h 6858000"/>
              <a:gd name="connsiteX406" fmla="*/ 1862248 w 7467600"/>
              <a:gd name="connsiteY406" fmla="*/ 6266397 h 6858000"/>
              <a:gd name="connsiteX407" fmla="*/ 1862250 w 7467600"/>
              <a:gd name="connsiteY407" fmla="*/ 6033531 h 6858000"/>
              <a:gd name="connsiteX408" fmla="*/ 1211999 w 7467600"/>
              <a:gd name="connsiteY408" fmla="*/ 6683610 h 6858000"/>
              <a:gd name="connsiteX409" fmla="*/ 1213266 w 7467600"/>
              <a:gd name="connsiteY409" fmla="*/ 6691947 h 6858000"/>
              <a:gd name="connsiteX410" fmla="*/ 1203370 w 7467600"/>
              <a:gd name="connsiteY410" fmla="*/ 6850676 h 6858000"/>
              <a:gd name="connsiteX411" fmla="*/ 1203671 w 7467600"/>
              <a:gd name="connsiteY411" fmla="*/ 6858000 h 6858000"/>
              <a:gd name="connsiteX412" fmla="*/ 1143180 w 7467600"/>
              <a:gd name="connsiteY412" fmla="*/ 6858000 h 6858000"/>
              <a:gd name="connsiteX413" fmla="*/ 1142176 w 7467600"/>
              <a:gd name="connsiteY413" fmla="*/ 6766045 h 6858000"/>
              <a:gd name="connsiteX414" fmla="*/ 1067484 w 7467600"/>
              <a:gd name="connsiteY414" fmla="*/ 6858000 h 6858000"/>
              <a:gd name="connsiteX415" fmla="*/ 953928 w 7467600"/>
              <a:gd name="connsiteY415" fmla="*/ 6858000 h 6858000"/>
              <a:gd name="connsiteX416" fmla="*/ 959715 w 7467600"/>
              <a:gd name="connsiteY416" fmla="*/ 6850185 h 6858000"/>
              <a:gd name="connsiteX417" fmla="*/ 1483788 w 7467600"/>
              <a:gd name="connsiteY417" fmla="*/ 6259174 h 6858000"/>
              <a:gd name="connsiteX418" fmla="*/ 1100671 w 7467600"/>
              <a:gd name="connsiteY418" fmla="*/ 6252137 h 6858000"/>
              <a:gd name="connsiteX419" fmla="*/ 1090144 w 7467600"/>
              <a:gd name="connsiteY419" fmla="*/ 6256748 h 6858000"/>
              <a:gd name="connsiteX420" fmla="*/ 1095872 w 7467600"/>
              <a:gd name="connsiteY420" fmla="*/ 6271892 h 6858000"/>
              <a:gd name="connsiteX421" fmla="*/ 262785 w 7467600"/>
              <a:gd name="connsiteY421" fmla="*/ 6845450 h 6858000"/>
              <a:gd name="connsiteX422" fmla="*/ 209968 w 7467600"/>
              <a:gd name="connsiteY422" fmla="*/ 6770713 h 6858000"/>
              <a:gd name="connsiteX423" fmla="*/ 873460 w 7467600"/>
              <a:gd name="connsiteY423" fmla="*/ 6253768 h 6858000"/>
              <a:gd name="connsiteX424" fmla="*/ 192686 w 7467600"/>
              <a:gd name="connsiteY424" fmla="*/ 5849257 h 6858000"/>
              <a:gd name="connsiteX425" fmla="*/ 4696 w 7467600"/>
              <a:gd name="connsiteY425" fmla="*/ 5697668 h 6858000"/>
              <a:gd name="connsiteX426" fmla="*/ 0 w 7467600"/>
              <a:gd name="connsiteY426" fmla="*/ 5689984 h 6858000"/>
              <a:gd name="connsiteX427" fmla="*/ 0 w 7467600"/>
              <a:gd name="connsiteY427" fmla="*/ 5513472 h 6858000"/>
              <a:gd name="connsiteX428" fmla="*/ 174101 w 7467600"/>
              <a:gd name="connsiteY428" fmla="*/ 5620277 h 6858000"/>
              <a:gd name="connsiteX429" fmla="*/ 891800 w 7467600"/>
              <a:gd name="connsiteY429" fmla="*/ 6036935 h 6858000"/>
              <a:gd name="connsiteX430" fmla="*/ 1072219 w 7467600"/>
              <a:gd name="connsiteY430" fmla="*/ 6169443 h 6858000"/>
              <a:gd name="connsiteX431" fmla="*/ 1074117 w 7467600"/>
              <a:gd name="connsiteY431" fmla="*/ 6170301 h 6858000"/>
              <a:gd name="connsiteX432" fmla="*/ 1083114 w 7467600"/>
              <a:gd name="connsiteY432" fmla="*/ 6174131 h 6858000"/>
              <a:gd name="connsiteX433" fmla="*/ 1543010 w 7467600"/>
              <a:gd name="connsiteY433" fmla="*/ 6191140 h 6858000"/>
              <a:gd name="connsiteX434" fmla="*/ 1551080 w 7467600"/>
              <a:gd name="connsiteY434" fmla="*/ 6195006 h 6858000"/>
              <a:gd name="connsiteX435" fmla="*/ 2345443 w 7467600"/>
              <a:gd name="connsiteY435" fmla="*/ 5549882 h 6858000"/>
              <a:gd name="connsiteX436" fmla="*/ 1721499 w 7467600"/>
              <a:gd name="connsiteY436" fmla="*/ 5599969 h 6858000"/>
              <a:gd name="connsiteX437" fmla="*/ 767716 w 7467600"/>
              <a:gd name="connsiteY437" fmla="*/ 5472768 h 6858000"/>
              <a:gd name="connsiteX438" fmla="*/ 722147 w 7467600"/>
              <a:gd name="connsiteY438" fmla="*/ 5393091 h 6858000"/>
              <a:gd name="connsiteX439" fmla="*/ 1485552 w 7467600"/>
              <a:gd name="connsiteY439" fmla="*/ 5313202 h 6858000"/>
              <a:gd name="connsiteX440" fmla="*/ 2143004 w 7467600"/>
              <a:gd name="connsiteY440" fmla="*/ 5402420 h 6858000"/>
              <a:gd name="connsiteX441" fmla="*/ 1933391 w 7467600"/>
              <a:gd name="connsiteY441" fmla="*/ 5156971 h 6858000"/>
              <a:gd name="connsiteX442" fmla="*/ 1827118 w 7467600"/>
              <a:gd name="connsiteY442" fmla="*/ 4968410 h 6858000"/>
              <a:gd name="connsiteX443" fmla="*/ 1837349 w 7467600"/>
              <a:gd name="connsiteY443" fmla="*/ 4956357 h 6858000"/>
              <a:gd name="connsiteX444" fmla="*/ 2162835 w 7467600"/>
              <a:gd name="connsiteY444" fmla="*/ 5187853 h 6858000"/>
              <a:gd name="connsiteX445" fmla="*/ 2257167 w 7467600"/>
              <a:gd name="connsiteY445" fmla="*/ 5462123 h 6858000"/>
              <a:gd name="connsiteX446" fmla="*/ 2261598 w 7467600"/>
              <a:gd name="connsiteY446" fmla="*/ 5467998 h 6858000"/>
              <a:gd name="connsiteX447" fmla="*/ 2437177 w 7467600"/>
              <a:gd name="connsiteY447" fmla="*/ 5479608 h 6858000"/>
              <a:gd name="connsiteX448" fmla="*/ 2445247 w 7467600"/>
              <a:gd name="connsiteY448" fmla="*/ 5483476 h 6858000"/>
              <a:gd name="connsiteX449" fmla="*/ 2743626 w 7467600"/>
              <a:gd name="connsiteY449" fmla="*/ 5304819 h 6858000"/>
              <a:gd name="connsiteX450" fmla="*/ 3048102 w 7467600"/>
              <a:gd name="connsiteY450" fmla="*/ 5150595 h 6858000"/>
              <a:gd name="connsiteX451" fmla="*/ 1799414 w 7467600"/>
              <a:gd name="connsiteY451" fmla="*/ 4694732 h 6858000"/>
              <a:gd name="connsiteX452" fmla="*/ 1771735 w 7467600"/>
              <a:gd name="connsiteY452" fmla="*/ 4619929 h 6858000"/>
              <a:gd name="connsiteX453" fmla="*/ 3104273 w 7467600"/>
              <a:gd name="connsiteY453" fmla="*/ 5076159 h 6858000"/>
              <a:gd name="connsiteX454" fmla="*/ 3113245 w 7467600"/>
              <a:gd name="connsiteY454" fmla="*/ 5090705 h 6858000"/>
              <a:gd name="connsiteX455" fmla="*/ 3126294 w 7467600"/>
              <a:gd name="connsiteY455" fmla="*/ 5114400 h 6858000"/>
              <a:gd name="connsiteX456" fmla="*/ 3937433 w 7467600"/>
              <a:gd name="connsiteY456" fmla="*/ 4830473 h 6858000"/>
              <a:gd name="connsiteX457" fmla="*/ 3590475 w 7467600"/>
              <a:gd name="connsiteY457" fmla="*/ 4597974 h 6858000"/>
              <a:gd name="connsiteX458" fmla="*/ 3100264 w 7467600"/>
              <a:gd name="connsiteY458" fmla="*/ 4579845 h 6858000"/>
              <a:gd name="connsiteX459" fmla="*/ 2183576 w 7467600"/>
              <a:gd name="connsiteY459" fmla="*/ 4227150 h 6858000"/>
              <a:gd name="connsiteX460" fmla="*/ 2151029 w 7467600"/>
              <a:gd name="connsiteY460" fmla="*/ 4146947 h 6858000"/>
              <a:gd name="connsiteX461" fmla="*/ 3563434 w 7467600"/>
              <a:gd name="connsiteY461" fmla="*/ 4469115 h 6858000"/>
              <a:gd name="connsiteX462" fmla="*/ 3177952 w 7467600"/>
              <a:gd name="connsiteY462" fmla="*/ 3657386 h 6858000"/>
              <a:gd name="connsiteX463" fmla="*/ 3189263 w 7467600"/>
              <a:gd name="connsiteY463" fmla="*/ 3625726 h 6858000"/>
              <a:gd name="connsiteX464" fmla="*/ 3560912 w 7467600"/>
              <a:gd name="connsiteY464" fmla="*/ 4079863 h 6858000"/>
              <a:gd name="connsiteX465" fmla="*/ 3626636 w 7467600"/>
              <a:gd name="connsiteY465" fmla="*/ 4512230 h 6858000"/>
              <a:gd name="connsiteX466" fmla="*/ 3653088 w 7467600"/>
              <a:gd name="connsiteY466" fmla="*/ 4521417 h 6858000"/>
              <a:gd name="connsiteX467" fmla="*/ 3988128 w 7467600"/>
              <a:gd name="connsiteY467" fmla="*/ 4817267 h 6858000"/>
              <a:gd name="connsiteX468" fmla="*/ 4830582 w 7467600"/>
              <a:gd name="connsiteY468" fmla="*/ 4676000 h 6858000"/>
              <a:gd name="connsiteX469" fmla="*/ 4830100 w 7467600"/>
              <a:gd name="connsiteY469" fmla="*/ 4675554 h 6858000"/>
              <a:gd name="connsiteX470" fmla="*/ 4036318 w 7467600"/>
              <a:gd name="connsiteY470" fmla="*/ 4147013 h 6858000"/>
              <a:gd name="connsiteX471" fmla="*/ 3432098 w 7467600"/>
              <a:gd name="connsiteY471" fmla="*/ 3537312 h 6858000"/>
              <a:gd name="connsiteX472" fmla="*/ 3446761 w 7467600"/>
              <a:gd name="connsiteY472" fmla="*/ 3461278 h 6858000"/>
              <a:gd name="connsiteX473" fmla="*/ 4419733 w 7467600"/>
              <a:gd name="connsiteY473" fmla="*/ 3963555 h 6858000"/>
              <a:gd name="connsiteX474" fmla="*/ 4781371 w 7467600"/>
              <a:gd name="connsiteY474" fmla="*/ 4458604 h 6858000"/>
              <a:gd name="connsiteX475" fmla="*/ 4780440 w 7467600"/>
              <a:gd name="connsiteY475" fmla="*/ 4470290 h 6858000"/>
              <a:gd name="connsiteX476" fmla="*/ 4898954 w 7467600"/>
              <a:gd name="connsiteY476" fmla="*/ 4662092 h 6858000"/>
              <a:gd name="connsiteX477" fmla="*/ 4900699 w 7467600"/>
              <a:gd name="connsiteY477" fmla="*/ 4670867 h 6858000"/>
              <a:gd name="connsiteX478" fmla="*/ 5714511 w 7467600"/>
              <a:gd name="connsiteY478" fmla="*/ 4663483 h 6858000"/>
              <a:gd name="connsiteX479" fmla="*/ 5464793 w 7467600"/>
              <a:gd name="connsiteY479" fmla="*/ 4393556 h 6858000"/>
              <a:gd name="connsiteX480" fmla="*/ 5461897 w 7467600"/>
              <a:gd name="connsiteY480" fmla="*/ 4390879 h 6858000"/>
              <a:gd name="connsiteX481" fmla="*/ 4294126 w 7467600"/>
              <a:gd name="connsiteY481" fmla="*/ 3303048 h 6858000"/>
              <a:gd name="connsiteX482" fmla="*/ 4305321 w 7467600"/>
              <a:gd name="connsiteY482" fmla="*/ 3256953 h 6858000"/>
              <a:gd name="connsiteX483" fmla="*/ 4949299 w 7467600"/>
              <a:gd name="connsiteY483" fmla="*/ 3766336 h 6858000"/>
              <a:gd name="connsiteX484" fmla="*/ 5291452 w 7467600"/>
              <a:gd name="connsiteY484" fmla="*/ 4076801 h 6858000"/>
              <a:gd name="connsiteX485" fmla="*/ 5434998 w 7467600"/>
              <a:gd name="connsiteY485" fmla="*/ 4254100 h 6858000"/>
              <a:gd name="connsiteX486" fmla="*/ 5351015 w 7467600"/>
              <a:gd name="connsiteY486" fmla="*/ 3760989 h 6858000"/>
              <a:gd name="connsiteX487" fmla="*/ 5413780 w 7467600"/>
              <a:gd name="connsiteY487" fmla="*/ 2966265 h 6858000"/>
              <a:gd name="connsiteX488" fmla="*/ 5425627 w 7467600"/>
              <a:gd name="connsiteY488" fmla="*/ 2954192 h 6858000"/>
              <a:gd name="connsiteX489" fmla="*/ 6604735 w 7467600"/>
              <a:gd name="connsiteY489" fmla="*/ 2041381 h 6858000"/>
              <a:gd name="connsiteX490" fmla="*/ 7204487 w 7467600"/>
              <a:gd name="connsiteY490" fmla="*/ 2742112 h 6858000"/>
              <a:gd name="connsiteX491" fmla="*/ 7131592 w 7467600"/>
              <a:gd name="connsiteY491" fmla="*/ 2672096 h 6858000"/>
              <a:gd name="connsiteX492" fmla="*/ 6996344 w 7467600"/>
              <a:gd name="connsiteY492" fmla="*/ 2518310 h 6858000"/>
              <a:gd name="connsiteX493" fmla="*/ 6735495 w 7467600"/>
              <a:gd name="connsiteY493" fmla="*/ 2196890 h 6858000"/>
              <a:gd name="connsiteX494" fmla="*/ 6721901 w 7467600"/>
              <a:gd name="connsiteY494" fmla="*/ 2179274 h 6858000"/>
              <a:gd name="connsiteX495" fmla="*/ 6604735 w 7467600"/>
              <a:gd name="connsiteY495" fmla="*/ 2041381 h 6858000"/>
              <a:gd name="connsiteX496" fmla="*/ 6591670 w 7467600"/>
              <a:gd name="connsiteY496" fmla="*/ 1988277 h 6858000"/>
              <a:gd name="connsiteX497" fmla="*/ 6747349 w 7467600"/>
              <a:gd name="connsiteY497" fmla="*/ 2160069 h 6858000"/>
              <a:gd name="connsiteX498" fmla="*/ 6760943 w 7467600"/>
              <a:gd name="connsiteY498" fmla="*/ 2177686 h 6858000"/>
              <a:gd name="connsiteX499" fmla="*/ 7021065 w 7467600"/>
              <a:gd name="connsiteY499" fmla="*/ 2498102 h 6858000"/>
              <a:gd name="connsiteX500" fmla="*/ 7155223 w 7467600"/>
              <a:gd name="connsiteY500" fmla="*/ 2650386 h 6858000"/>
              <a:gd name="connsiteX501" fmla="*/ 7203167 w 7467600"/>
              <a:gd name="connsiteY501" fmla="*/ 2697288 h 6858000"/>
              <a:gd name="connsiteX502" fmla="*/ 6937703 w 7467600"/>
              <a:gd name="connsiteY502" fmla="*/ 2321981 h 6858000"/>
              <a:gd name="connsiteX503" fmla="*/ 6591670 w 7467600"/>
              <a:gd name="connsiteY503" fmla="*/ 1988277 h 6858000"/>
              <a:gd name="connsiteX504" fmla="*/ 5798671 w 7467600"/>
              <a:gd name="connsiteY504" fmla="*/ 1981601 h 6858000"/>
              <a:gd name="connsiteX505" fmla="*/ 5754709 w 7467600"/>
              <a:gd name="connsiteY505" fmla="*/ 2071454 h 6858000"/>
              <a:gd name="connsiteX506" fmla="*/ 5763044 w 7467600"/>
              <a:gd name="connsiteY506" fmla="*/ 2842206 h 6858000"/>
              <a:gd name="connsiteX507" fmla="*/ 5764974 w 7467600"/>
              <a:gd name="connsiteY507" fmla="*/ 2799609 h 6858000"/>
              <a:gd name="connsiteX508" fmla="*/ 5767665 w 7467600"/>
              <a:gd name="connsiteY508" fmla="*/ 2666409 h 6858000"/>
              <a:gd name="connsiteX509" fmla="*/ 5763055 w 7467600"/>
              <a:gd name="connsiteY509" fmla="*/ 2579705 h 6858000"/>
              <a:gd name="connsiteX510" fmla="*/ 5758079 w 7467600"/>
              <a:gd name="connsiteY510" fmla="*/ 2492508 h 6858000"/>
              <a:gd name="connsiteX511" fmla="*/ 5779325 w 7467600"/>
              <a:gd name="connsiteY511" fmla="*/ 2197069 h 6858000"/>
              <a:gd name="connsiteX512" fmla="*/ 5798671 w 7467600"/>
              <a:gd name="connsiteY512" fmla="*/ 1981601 h 6858000"/>
              <a:gd name="connsiteX513" fmla="*/ 5829202 w 7467600"/>
              <a:gd name="connsiteY513" fmla="*/ 1971679 h 6858000"/>
              <a:gd name="connsiteX514" fmla="*/ 5809558 w 7467600"/>
              <a:gd name="connsiteY514" fmla="*/ 2198043 h 6858000"/>
              <a:gd name="connsiteX515" fmla="*/ 5788653 w 7467600"/>
              <a:gd name="connsiteY515" fmla="*/ 2489430 h 6858000"/>
              <a:gd name="connsiteX516" fmla="*/ 5793439 w 7467600"/>
              <a:gd name="connsiteY516" fmla="*/ 2575235 h 6858000"/>
              <a:gd name="connsiteX517" fmla="*/ 5796837 w 7467600"/>
              <a:gd name="connsiteY517" fmla="*/ 2637633 h 6858000"/>
              <a:gd name="connsiteX518" fmla="*/ 5818614 w 7467600"/>
              <a:gd name="connsiteY518" fmla="*/ 2473055 h 6858000"/>
              <a:gd name="connsiteX519" fmla="*/ 5829202 w 7467600"/>
              <a:gd name="connsiteY519" fmla="*/ 1971679 h 6858000"/>
              <a:gd name="connsiteX520" fmla="*/ 5911389 w 7467600"/>
              <a:gd name="connsiteY520" fmla="*/ 1898371 h 6858000"/>
              <a:gd name="connsiteX521" fmla="*/ 6237627 w 7467600"/>
              <a:gd name="connsiteY521" fmla="*/ 2231921 h 6858000"/>
              <a:gd name="connsiteX522" fmla="*/ 5911389 w 7467600"/>
              <a:gd name="connsiteY522" fmla="*/ 1898371 h 6858000"/>
              <a:gd name="connsiteX523" fmla="*/ 6944437 w 7467600"/>
              <a:gd name="connsiteY523" fmla="*/ 1575402 h 6858000"/>
              <a:gd name="connsiteX524" fmla="*/ 6304730 w 7467600"/>
              <a:gd name="connsiteY524" fmla="*/ 1766654 h 6858000"/>
              <a:gd name="connsiteX525" fmla="*/ 6944437 w 7467600"/>
              <a:gd name="connsiteY525" fmla="*/ 1575402 h 6858000"/>
              <a:gd name="connsiteX526" fmla="*/ 7019523 w 7467600"/>
              <a:gd name="connsiteY526" fmla="*/ 1519450 h 6858000"/>
              <a:gd name="connsiteX527" fmla="*/ 6298091 w 7467600"/>
              <a:gd name="connsiteY527" fmla="*/ 1737122 h 6858000"/>
              <a:gd name="connsiteX528" fmla="*/ 7019523 w 7467600"/>
              <a:gd name="connsiteY528" fmla="*/ 1519450 h 6858000"/>
              <a:gd name="connsiteX529" fmla="*/ 2399523 w 7467600"/>
              <a:gd name="connsiteY529" fmla="*/ 1428234 h 6858000"/>
              <a:gd name="connsiteX530" fmla="*/ 2224982 w 7467600"/>
              <a:gd name="connsiteY530" fmla="*/ 1826201 h 6858000"/>
              <a:gd name="connsiteX531" fmla="*/ 2096099 w 7467600"/>
              <a:gd name="connsiteY531" fmla="*/ 2345900 h 6858000"/>
              <a:gd name="connsiteX532" fmla="*/ 2283317 w 7467600"/>
              <a:gd name="connsiteY532" fmla="*/ 1796925 h 6858000"/>
              <a:gd name="connsiteX533" fmla="*/ 2399523 w 7467600"/>
              <a:gd name="connsiteY533" fmla="*/ 1428234 h 6858000"/>
              <a:gd name="connsiteX534" fmla="*/ 2448558 w 7467600"/>
              <a:gd name="connsiteY534" fmla="*/ 1373435 h 6858000"/>
              <a:gd name="connsiteX535" fmla="*/ 2312521 w 7467600"/>
              <a:gd name="connsiteY535" fmla="*/ 1806140 h 6858000"/>
              <a:gd name="connsiteX536" fmla="*/ 2127533 w 7467600"/>
              <a:gd name="connsiteY536" fmla="*/ 2348380 h 6858000"/>
              <a:gd name="connsiteX537" fmla="*/ 2358080 w 7467600"/>
              <a:gd name="connsiteY537" fmla="*/ 1866134 h 6858000"/>
              <a:gd name="connsiteX538" fmla="*/ 2407436 w 7467600"/>
              <a:gd name="connsiteY538" fmla="*/ 1651070 h 6858000"/>
              <a:gd name="connsiteX539" fmla="*/ 2448558 w 7467600"/>
              <a:gd name="connsiteY539" fmla="*/ 1373435 h 6858000"/>
              <a:gd name="connsiteX540" fmla="*/ 278707 w 7467600"/>
              <a:gd name="connsiteY540" fmla="*/ 1352270 h 6858000"/>
              <a:gd name="connsiteX541" fmla="*/ 321570 w 7467600"/>
              <a:gd name="connsiteY541" fmla="*/ 1861610 h 6858000"/>
              <a:gd name="connsiteX542" fmla="*/ 294281 w 7467600"/>
              <a:gd name="connsiteY542" fmla="*/ 1440658 h 6858000"/>
              <a:gd name="connsiteX543" fmla="*/ 278707 w 7467600"/>
              <a:gd name="connsiteY543" fmla="*/ 1352270 h 6858000"/>
              <a:gd name="connsiteX544" fmla="*/ 1423821 w 7467600"/>
              <a:gd name="connsiteY544" fmla="*/ 1351958 h 6858000"/>
              <a:gd name="connsiteX545" fmla="*/ 1638521 w 7467600"/>
              <a:gd name="connsiteY545" fmla="*/ 1908470 h 6858000"/>
              <a:gd name="connsiteX546" fmla="*/ 1754199 w 7467600"/>
              <a:gd name="connsiteY546" fmla="*/ 2149284 h 6858000"/>
              <a:gd name="connsiteX547" fmla="*/ 1908359 w 7467600"/>
              <a:gd name="connsiteY547" fmla="*/ 2364988 h 6858000"/>
              <a:gd name="connsiteX548" fmla="*/ 1647661 w 7467600"/>
              <a:gd name="connsiteY548" fmla="*/ 1825945 h 6858000"/>
              <a:gd name="connsiteX549" fmla="*/ 1423821 w 7467600"/>
              <a:gd name="connsiteY549" fmla="*/ 1351958 h 6858000"/>
              <a:gd name="connsiteX550" fmla="*/ 1431890 w 7467600"/>
              <a:gd name="connsiteY550" fmla="*/ 1306475 h 6858000"/>
              <a:gd name="connsiteX551" fmla="*/ 1507597 w 7467600"/>
              <a:gd name="connsiteY551" fmla="*/ 1446132 h 6858000"/>
              <a:gd name="connsiteX552" fmla="*/ 1674586 w 7467600"/>
              <a:gd name="connsiteY552" fmla="*/ 1813832 h 6858000"/>
              <a:gd name="connsiteX553" fmla="*/ 1815950 w 7467600"/>
              <a:gd name="connsiteY553" fmla="*/ 2128564 h 6858000"/>
              <a:gd name="connsiteX554" fmla="*/ 1984242 w 7467600"/>
              <a:gd name="connsiteY554" fmla="*/ 2430829 h 6858000"/>
              <a:gd name="connsiteX555" fmla="*/ 2014023 w 7467600"/>
              <a:gd name="connsiteY555" fmla="*/ 2450995 h 6858000"/>
              <a:gd name="connsiteX556" fmla="*/ 1747337 w 7467600"/>
              <a:gd name="connsiteY556" fmla="*/ 1855264 h 6858000"/>
              <a:gd name="connsiteX557" fmla="*/ 1533749 w 7467600"/>
              <a:gd name="connsiteY557" fmla="*/ 1478656 h 6858000"/>
              <a:gd name="connsiteX558" fmla="*/ 1431890 w 7467600"/>
              <a:gd name="connsiteY558" fmla="*/ 1306475 h 6858000"/>
              <a:gd name="connsiteX559" fmla="*/ 5052692 w 7467600"/>
              <a:gd name="connsiteY559" fmla="*/ 1292994 h 6858000"/>
              <a:gd name="connsiteX560" fmla="*/ 5200661 w 7467600"/>
              <a:gd name="connsiteY560" fmla="*/ 1635186 h 6858000"/>
              <a:gd name="connsiteX561" fmla="*/ 5297138 w 7467600"/>
              <a:gd name="connsiteY561" fmla="*/ 1906351 h 6858000"/>
              <a:gd name="connsiteX562" fmla="*/ 5052692 w 7467600"/>
              <a:gd name="connsiteY562" fmla="*/ 1292994 h 6858000"/>
              <a:gd name="connsiteX563" fmla="*/ 5009948 w 7467600"/>
              <a:gd name="connsiteY563" fmla="*/ 1273619 h 6858000"/>
              <a:gd name="connsiteX564" fmla="*/ 5121777 w 7467600"/>
              <a:gd name="connsiteY564" fmla="*/ 1654213 h 6858000"/>
              <a:gd name="connsiteX565" fmla="*/ 5293545 w 7467600"/>
              <a:gd name="connsiteY565" fmla="*/ 2072247 h 6858000"/>
              <a:gd name="connsiteX566" fmla="*/ 5294042 w 7467600"/>
              <a:gd name="connsiteY566" fmla="*/ 2065019 h 6858000"/>
              <a:gd name="connsiteX567" fmla="*/ 5171936 w 7467600"/>
              <a:gd name="connsiteY567" fmla="*/ 1647613 h 6858000"/>
              <a:gd name="connsiteX568" fmla="*/ 5009948 w 7467600"/>
              <a:gd name="connsiteY568" fmla="*/ 1273619 h 6858000"/>
              <a:gd name="connsiteX569" fmla="*/ 655236 w 7467600"/>
              <a:gd name="connsiteY569" fmla="*/ 1268632 h 6858000"/>
              <a:gd name="connsiteX570" fmla="*/ 839521 w 7467600"/>
              <a:gd name="connsiteY570" fmla="*/ 1685315 h 6858000"/>
              <a:gd name="connsiteX571" fmla="*/ 1109416 w 7467600"/>
              <a:gd name="connsiteY571" fmla="*/ 2061663 h 6858000"/>
              <a:gd name="connsiteX572" fmla="*/ 1298300 w 7467600"/>
              <a:gd name="connsiteY572" fmla="*/ 2247742 h 6858000"/>
              <a:gd name="connsiteX573" fmla="*/ 1125871 w 7467600"/>
              <a:gd name="connsiteY573" fmla="*/ 1989513 h 6858000"/>
              <a:gd name="connsiteX574" fmla="*/ 981574 w 7467600"/>
              <a:gd name="connsiteY574" fmla="*/ 1783157 h 6858000"/>
              <a:gd name="connsiteX575" fmla="*/ 922198 w 7467600"/>
              <a:gd name="connsiteY575" fmla="*/ 1677437 h 6858000"/>
              <a:gd name="connsiteX576" fmla="*/ 869293 w 7467600"/>
              <a:gd name="connsiteY576" fmla="*/ 1583214 h 6858000"/>
              <a:gd name="connsiteX577" fmla="*/ 751431 w 7467600"/>
              <a:gd name="connsiteY577" fmla="*/ 1405731 h 6858000"/>
              <a:gd name="connsiteX578" fmla="*/ 655236 w 7467600"/>
              <a:gd name="connsiteY578" fmla="*/ 1268632 h 6858000"/>
              <a:gd name="connsiteX579" fmla="*/ 6516292 w 7467600"/>
              <a:gd name="connsiteY579" fmla="*/ 1263064 h 6858000"/>
              <a:gd name="connsiteX580" fmla="*/ 5736320 w 7467600"/>
              <a:gd name="connsiteY580" fmla="*/ 1501803 h 6858000"/>
              <a:gd name="connsiteX581" fmla="*/ 6516292 w 7467600"/>
              <a:gd name="connsiteY581" fmla="*/ 1263064 h 6858000"/>
              <a:gd name="connsiteX582" fmla="*/ 291466 w 7467600"/>
              <a:gd name="connsiteY582" fmla="*/ 1250369 h 6858000"/>
              <a:gd name="connsiteX583" fmla="*/ 323180 w 7467600"/>
              <a:gd name="connsiteY583" fmla="*/ 1435283 h 6858000"/>
              <a:gd name="connsiteX584" fmla="*/ 349381 w 7467600"/>
              <a:gd name="connsiteY584" fmla="*/ 1875041 h 6858000"/>
              <a:gd name="connsiteX585" fmla="*/ 374363 w 7467600"/>
              <a:gd name="connsiteY585" fmla="*/ 1506494 h 6858000"/>
              <a:gd name="connsiteX586" fmla="*/ 302168 w 7467600"/>
              <a:gd name="connsiteY586" fmla="*/ 1274495 h 6858000"/>
              <a:gd name="connsiteX587" fmla="*/ 291466 w 7467600"/>
              <a:gd name="connsiteY587" fmla="*/ 1250369 h 6858000"/>
              <a:gd name="connsiteX588" fmla="*/ 678222 w 7467600"/>
              <a:gd name="connsiteY588" fmla="*/ 1248670 h 6858000"/>
              <a:gd name="connsiteX589" fmla="*/ 775536 w 7467600"/>
              <a:gd name="connsiteY589" fmla="*/ 1388015 h 6858000"/>
              <a:gd name="connsiteX590" fmla="*/ 894529 w 7467600"/>
              <a:gd name="connsiteY590" fmla="*/ 1567739 h 6858000"/>
              <a:gd name="connsiteX591" fmla="*/ 948000 w 7467600"/>
              <a:gd name="connsiteY591" fmla="*/ 1663088 h 6858000"/>
              <a:gd name="connsiteX592" fmla="*/ 1006812 w 7467600"/>
              <a:gd name="connsiteY592" fmla="*/ 1767683 h 6858000"/>
              <a:gd name="connsiteX593" fmla="*/ 1149133 w 7467600"/>
              <a:gd name="connsiteY593" fmla="*/ 1971513 h 6858000"/>
              <a:gd name="connsiteX594" fmla="*/ 1333952 w 7467600"/>
              <a:gd name="connsiteY594" fmla="*/ 2251620 h 6858000"/>
              <a:gd name="connsiteX595" fmla="*/ 1337329 w 7467600"/>
              <a:gd name="connsiteY595" fmla="*/ 2258350 h 6858000"/>
              <a:gd name="connsiteX596" fmla="*/ 1014726 w 7467600"/>
              <a:gd name="connsiteY596" fmla="*/ 1615556 h 6858000"/>
              <a:gd name="connsiteX597" fmla="*/ 678222 w 7467600"/>
              <a:gd name="connsiteY597" fmla="*/ 1248670 h 6858000"/>
              <a:gd name="connsiteX598" fmla="*/ 6691602 w 7467600"/>
              <a:gd name="connsiteY598" fmla="*/ 1140573 h 6858000"/>
              <a:gd name="connsiteX599" fmla="*/ 6571100 w 7467600"/>
              <a:gd name="connsiteY599" fmla="*/ 1183662 h 6858000"/>
              <a:gd name="connsiteX600" fmla="*/ 6241687 w 7467600"/>
              <a:gd name="connsiteY600" fmla="*/ 1257600 h 6858000"/>
              <a:gd name="connsiteX601" fmla="*/ 5693009 w 7467600"/>
              <a:gd name="connsiteY601" fmla="*/ 1478256 h 6858000"/>
              <a:gd name="connsiteX602" fmla="*/ 6548420 w 7467600"/>
              <a:gd name="connsiteY602" fmla="*/ 1214599 h 6858000"/>
              <a:gd name="connsiteX603" fmla="*/ 6605473 w 7467600"/>
              <a:gd name="connsiteY603" fmla="*/ 1184686 h 6858000"/>
              <a:gd name="connsiteX604" fmla="*/ 6691602 w 7467600"/>
              <a:gd name="connsiteY604" fmla="*/ 1140573 h 6858000"/>
              <a:gd name="connsiteX605" fmla="*/ 4002475 w 7467600"/>
              <a:gd name="connsiteY605" fmla="*/ 1037802 h 6858000"/>
              <a:gd name="connsiteX606" fmla="*/ 4000324 w 7467600"/>
              <a:gd name="connsiteY606" fmla="*/ 1039362 h 6858000"/>
              <a:gd name="connsiteX607" fmla="*/ 4002862 w 7467600"/>
              <a:gd name="connsiteY607" fmla="*/ 1042866 h 6858000"/>
              <a:gd name="connsiteX608" fmla="*/ 4002475 w 7467600"/>
              <a:gd name="connsiteY608" fmla="*/ 1037802 h 6858000"/>
              <a:gd name="connsiteX609" fmla="*/ 506322 w 7467600"/>
              <a:gd name="connsiteY609" fmla="*/ 1020997 h 6858000"/>
              <a:gd name="connsiteX610" fmla="*/ 533068 w 7467600"/>
              <a:gd name="connsiteY610" fmla="*/ 1029409 h 6858000"/>
              <a:gd name="connsiteX611" fmla="*/ 1232525 w 7467600"/>
              <a:gd name="connsiteY611" fmla="*/ 1804675 h 6858000"/>
              <a:gd name="connsiteX612" fmla="*/ 1388858 w 7467600"/>
              <a:gd name="connsiteY612" fmla="*/ 2368011 h 6858000"/>
              <a:gd name="connsiteX613" fmla="*/ 1384098 w 7467600"/>
              <a:gd name="connsiteY613" fmla="*/ 2378125 h 6858000"/>
              <a:gd name="connsiteX614" fmla="*/ 1425393 w 7467600"/>
              <a:gd name="connsiteY614" fmla="*/ 2589124 h 6858000"/>
              <a:gd name="connsiteX615" fmla="*/ 1424001 w 7467600"/>
              <a:gd name="connsiteY615" fmla="*/ 2597541 h 6858000"/>
              <a:gd name="connsiteX616" fmla="*/ 2152729 w 7467600"/>
              <a:gd name="connsiteY616" fmla="*/ 2864487 h 6858000"/>
              <a:gd name="connsiteX617" fmla="*/ 2020609 w 7467600"/>
              <a:gd name="connsiteY617" fmla="*/ 2539671 h 6858000"/>
              <a:gd name="connsiteX618" fmla="*/ 2018920 w 7467600"/>
              <a:gd name="connsiteY618" fmla="*/ 2536309 h 6858000"/>
              <a:gd name="connsiteX619" fmla="*/ 1342441 w 7467600"/>
              <a:gd name="connsiteY619" fmla="*/ 1173017 h 6858000"/>
              <a:gd name="connsiteX620" fmla="*/ 1367925 w 7467600"/>
              <a:gd name="connsiteY620" fmla="*/ 1135648 h 6858000"/>
              <a:gd name="connsiteX621" fmla="*/ 1771401 w 7467600"/>
              <a:gd name="connsiteY621" fmla="*/ 1806673 h 6858000"/>
              <a:gd name="connsiteX622" fmla="*/ 1972385 w 7467600"/>
              <a:gd name="connsiteY622" fmla="*/ 2198735 h 6858000"/>
              <a:gd name="connsiteX623" fmla="*/ 2040892 w 7467600"/>
              <a:gd name="connsiteY623" fmla="*/ 2405205 h 6858000"/>
              <a:gd name="connsiteX624" fmla="*/ 2131689 w 7467600"/>
              <a:gd name="connsiteY624" fmla="*/ 1936926 h 6858000"/>
              <a:gd name="connsiteX625" fmla="*/ 2454820 w 7467600"/>
              <a:gd name="connsiteY625" fmla="*/ 1248808 h 6858000"/>
              <a:gd name="connsiteX626" fmla="*/ 2492512 w 7467600"/>
              <a:gd name="connsiteY626" fmla="*/ 1302920 h 6858000"/>
              <a:gd name="connsiteX627" fmla="*/ 2081216 w 7467600"/>
              <a:gd name="connsiteY627" fmla="*/ 2527513 h 6858000"/>
              <a:gd name="connsiteX628" fmla="*/ 2081211 w 7467600"/>
              <a:gd name="connsiteY628" fmla="*/ 2528916 h 6858000"/>
              <a:gd name="connsiteX629" fmla="*/ 2199067 w 7467600"/>
              <a:gd name="connsiteY629" fmla="*/ 2884061 h 6858000"/>
              <a:gd name="connsiteX630" fmla="*/ 3192586 w 7467600"/>
              <a:gd name="connsiteY630" fmla="*/ 3411496 h 6858000"/>
              <a:gd name="connsiteX631" fmla="*/ 3182620 w 7467600"/>
              <a:gd name="connsiteY631" fmla="*/ 3483279 h 6858000"/>
              <a:gd name="connsiteX632" fmla="*/ 2435119 w 7467600"/>
              <a:gd name="connsiteY632" fmla="*/ 3080173 h 6858000"/>
              <a:gd name="connsiteX633" fmla="*/ 2410152 w 7467600"/>
              <a:gd name="connsiteY633" fmla="*/ 3063751 h 6858000"/>
              <a:gd name="connsiteX634" fmla="*/ 2408099 w 7467600"/>
              <a:gd name="connsiteY634" fmla="*/ 3064403 h 6858000"/>
              <a:gd name="connsiteX635" fmla="*/ 2407218 w 7467600"/>
              <a:gd name="connsiteY635" fmla="*/ 3070324 h 6858000"/>
              <a:gd name="connsiteX636" fmla="*/ 2380138 w 7467600"/>
              <a:gd name="connsiteY636" fmla="*/ 3099341 h 6858000"/>
              <a:gd name="connsiteX637" fmla="*/ 1765923 w 7467600"/>
              <a:gd name="connsiteY637" fmla="*/ 3581043 h 6858000"/>
              <a:gd name="connsiteX638" fmla="*/ 1702258 w 7467600"/>
              <a:gd name="connsiteY638" fmla="*/ 3612286 h 6858000"/>
              <a:gd name="connsiteX639" fmla="*/ 1538370 w 7467600"/>
              <a:gd name="connsiteY639" fmla="*/ 3811804 h 6858000"/>
              <a:gd name="connsiteX640" fmla="*/ 542867 w 7467600"/>
              <a:gd name="connsiteY640" fmla="*/ 4944092 h 6858000"/>
              <a:gd name="connsiteX641" fmla="*/ 515800 w 7467600"/>
              <a:gd name="connsiteY641" fmla="*/ 4862180 h 6858000"/>
              <a:gd name="connsiteX642" fmla="*/ 909145 w 7467600"/>
              <a:gd name="connsiteY642" fmla="*/ 4199225 h 6858000"/>
              <a:gd name="connsiteX643" fmla="*/ 1214067 w 7467600"/>
              <a:gd name="connsiteY643" fmla="*/ 3908561 h 6858000"/>
              <a:gd name="connsiteX644" fmla="*/ 640967 w 7467600"/>
              <a:gd name="connsiteY644" fmla="*/ 4105601 h 6858000"/>
              <a:gd name="connsiteX645" fmla="*/ 112563 w 7467600"/>
              <a:gd name="connsiteY645" fmla="*/ 4396952 h 6858000"/>
              <a:gd name="connsiteX646" fmla="*/ 0 w 7467600"/>
              <a:gd name="connsiteY646" fmla="*/ 4466006 h 6858000"/>
              <a:gd name="connsiteX647" fmla="*/ 0 w 7467600"/>
              <a:gd name="connsiteY647" fmla="*/ 4233763 h 6858000"/>
              <a:gd name="connsiteX648" fmla="*/ 36881 w 7467600"/>
              <a:gd name="connsiteY648" fmla="*/ 4200118 h 6858000"/>
              <a:gd name="connsiteX649" fmla="*/ 910534 w 7467600"/>
              <a:gd name="connsiteY649" fmla="*/ 3629753 h 6858000"/>
              <a:gd name="connsiteX650" fmla="*/ 1578717 w 7467600"/>
              <a:gd name="connsiteY650" fmla="*/ 3575982 h 6858000"/>
              <a:gd name="connsiteX651" fmla="*/ 2338780 w 7467600"/>
              <a:gd name="connsiteY651" fmla="*/ 3033725 h 6858000"/>
              <a:gd name="connsiteX652" fmla="*/ 1807991 w 7467600"/>
              <a:gd name="connsiteY652" fmla="*/ 2807184 h 6858000"/>
              <a:gd name="connsiteX653" fmla="*/ 1416358 w 7467600"/>
              <a:gd name="connsiteY653" fmla="*/ 3112571 h 6858000"/>
              <a:gd name="connsiteX654" fmla="*/ 939066 w 7467600"/>
              <a:gd name="connsiteY654" fmla="*/ 3378798 h 6858000"/>
              <a:gd name="connsiteX655" fmla="*/ 115099 w 7467600"/>
              <a:gd name="connsiteY655" fmla="*/ 3607650 h 6858000"/>
              <a:gd name="connsiteX656" fmla="*/ 97284 w 7467600"/>
              <a:gd name="connsiteY656" fmla="*/ 3520393 h 6858000"/>
              <a:gd name="connsiteX657" fmla="*/ 922050 w 7467600"/>
              <a:gd name="connsiteY657" fmla="*/ 3074867 h 6858000"/>
              <a:gd name="connsiteX658" fmla="*/ 1405265 w 7467600"/>
              <a:gd name="connsiteY658" fmla="*/ 3016319 h 6858000"/>
              <a:gd name="connsiteX659" fmla="*/ 1407512 w 7467600"/>
              <a:gd name="connsiteY659" fmla="*/ 3018001 h 6858000"/>
              <a:gd name="connsiteX660" fmla="*/ 1726266 w 7467600"/>
              <a:gd name="connsiteY660" fmla="*/ 2777274 h 6858000"/>
              <a:gd name="connsiteX661" fmla="*/ 625390 w 7467600"/>
              <a:gd name="connsiteY661" fmla="*/ 2514541 h 6858000"/>
              <a:gd name="connsiteX662" fmla="*/ 619799 w 7467600"/>
              <a:gd name="connsiteY662" fmla="*/ 2527180 h 6858000"/>
              <a:gd name="connsiteX663" fmla="*/ 310030 w 7467600"/>
              <a:gd name="connsiteY663" fmla="*/ 2771818 h 6858000"/>
              <a:gd name="connsiteX664" fmla="*/ 173877 w 7467600"/>
              <a:gd name="connsiteY664" fmla="*/ 2937056 h 6858000"/>
              <a:gd name="connsiteX665" fmla="*/ 77889 w 7467600"/>
              <a:gd name="connsiteY665" fmla="*/ 3138440 h 6858000"/>
              <a:gd name="connsiteX666" fmla="*/ 0 w 7467600"/>
              <a:gd name="connsiteY666" fmla="*/ 3271395 h 6858000"/>
              <a:gd name="connsiteX667" fmla="*/ 0 w 7467600"/>
              <a:gd name="connsiteY667" fmla="*/ 3153002 h 6858000"/>
              <a:gd name="connsiteX668" fmla="*/ 2386 w 7467600"/>
              <a:gd name="connsiteY668" fmla="*/ 3149203 h 6858000"/>
              <a:gd name="connsiteX669" fmla="*/ 89753 w 7467600"/>
              <a:gd name="connsiteY669" fmla="*/ 2987702 h 6858000"/>
              <a:gd name="connsiteX670" fmla="*/ 76869 w 7467600"/>
              <a:gd name="connsiteY670" fmla="*/ 3005404 h 6858000"/>
              <a:gd name="connsiteX671" fmla="*/ 32049 w 7467600"/>
              <a:gd name="connsiteY671" fmla="*/ 3065814 h 6858000"/>
              <a:gd name="connsiteX672" fmla="*/ 0 w 7467600"/>
              <a:gd name="connsiteY672" fmla="*/ 3108744 h 6858000"/>
              <a:gd name="connsiteX673" fmla="*/ 0 w 7467600"/>
              <a:gd name="connsiteY673" fmla="*/ 3058059 h 6858000"/>
              <a:gd name="connsiteX674" fmla="*/ 7610 w 7467600"/>
              <a:gd name="connsiteY674" fmla="*/ 3047889 h 6858000"/>
              <a:gd name="connsiteX675" fmla="*/ 52419 w 7467600"/>
              <a:gd name="connsiteY675" fmla="*/ 2987479 h 6858000"/>
              <a:gd name="connsiteX676" fmla="*/ 59142 w 7467600"/>
              <a:gd name="connsiteY676" fmla="*/ 2978488 h 6858000"/>
              <a:gd name="connsiteX677" fmla="*/ 0 w 7467600"/>
              <a:gd name="connsiteY677" fmla="*/ 3015334 h 6858000"/>
              <a:gd name="connsiteX678" fmla="*/ 0 w 7467600"/>
              <a:gd name="connsiteY678" fmla="*/ 2914286 h 6858000"/>
              <a:gd name="connsiteX679" fmla="*/ 36383 w 7467600"/>
              <a:gd name="connsiteY679" fmla="*/ 2901128 h 6858000"/>
              <a:gd name="connsiteX680" fmla="*/ 156329 w 7467600"/>
              <a:gd name="connsiteY680" fmla="*/ 2840533 h 6858000"/>
              <a:gd name="connsiteX681" fmla="*/ 358355 w 7467600"/>
              <a:gd name="connsiteY681" fmla="*/ 2620471 h 6858000"/>
              <a:gd name="connsiteX682" fmla="*/ 510577 w 7467600"/>
              <a:gd name="connsiteY682" fmla="*/ 2501244 h 6858000"/>
              <a:gd name="connsiteX683" fmla="*/ 211967 w 7467600"/>
              <a:gd name="connsiteY683" fmla="*/ 2479171 h 6858000"/>
              <a:gd name="connsiteX684" fmla="*/ 0 w 7467600"/>
              <a:gd name="connsiteY684" fmla="*/ 2476398 h 6858000"/>
              <a:gd name="connsiteX685" fmla="*/ 0 w 7467600"/>
              <a:gd name="connsiteY685" fmla="*/ 2389189 h 6858000"/>
              <a:gd name="connsiteX686" fmla="*/ 103062 w 7467600"/>
              <a:gd name="connsiteY686" fmla="*/ 2389518 h 6858000"/>
              <a:gd name="connsiteX687" fmla="*/ 510734 w 7467600"/>
              <a:gd name="connsiteY687" fmla="*/ 2416201 h 6858000"/>
              <a:gd name="connsiteX688" fmla="*/ 279257 w 7467600"/>
              <a:gd name="connsiteY688" fmla="*/ 2092102 h 6858000"/>
              <a:gd name="connsiteX689" fmla="*/ 65265 w 7467600"/>
              <a:gd name="connsiteY689" fmla="*/ 2006049 h 6858000"/>
              <a:gd name="connsiteX690" fmla="*/ 0 w 7467600"/>
              <a:gd name="connsiteY690" fmla="*/ 1982532 h 6858000"/>
              <a:gd name="connsiteX691" fmla="*/ 0 w 7467600"/>
              <a:gd name="connsiteY691" fmla="*/ 1912789 h 6858000"/>
              <a:gd name="connsiteX692" fmla="*/ 97460 w 7467600"/>
              <a:gd name="connsiteY692" fmla="*/ 1953725 h 6858000"/>
              <a:gd name="connsiteX693" fmla="*/ 221272 w 7467600"/>
              <a:gd name="connsiteY693" fmla="*/ 1980766 h 6858000"/>
              <a:gd name="connsiteX694" fmla="*/ 116765 w 7467600"/>
              <a:gd name="connsiteY694" fmla="*/ 1911033 h 6858000"/>
              <a:gd name="connsiteX695" fmla="*/ 16405 w 7467600"/>
              <a:gd name="connsiteY695" fmla="*/ 1803412 h 6858000"/>
              <a:gd name="connsiteX696" fmla="*/ 0 w 7467600"/>
              <a:gd name="connsiteY696" fmla="*/ 1784777 h 6858000"/>
              <a:gd name="connsiteX697" fmla="*/ 0 w 7467600"/>
              <a:gd name="connsiteY697" fmla="*/ 1740082 h 6858000"/>
              <a:gd name="connsiteX698" fmla="*/ 39394 w 7467600"/>
              <a:gd name="connsiteY698" fmla="*/ 1784856 h 6858000"/>
              <a:gd name="connsiteX699" fmla="*/ 135813 w 7467600"/>
              <a:gd name="connsiteY699" fmla="*/ 1888838 h 6858000"/>
              <a:gd name="connsiteX700" fmla="*/ 242575 w 7467600"/>
              <a:gd name="connsiteY700" fmla="*/ 1958841 h 6858000"/>
              <a:gd name="connsiteX701" fmla="*/ 82197 w 7467600"/>
              <a:gd name="connsiteY701" fmla="*/ 1754826 h 6858000"/>
              <a:gd name="connsiteX702" fmla="*/ 0 w 7467600"/>
              <a:gd name="connsiteY702" fmla="*/ 1679650 h 6858000"/>
              <a:gd name="connsiteX703" fmla="*/ 0 w 7467600"/>
              <a:gd name="connsiteY703" fmla="*/ 1602463 h 6858000"/>
              <a:gd name="connsiteX704" fmla="*/ 84689 w 7467600"/>
              <a:gd name="connsiteY704" fmla="*/ 1677442 h 6858000"/>
              <a:gd name="connsiteX705" fmla="*/ 298437 w 7467600"/>
              <a:gd name="connsiteY705" fmla="*/ 1968019 h 6858000"/>
              <a:gd name="connsiteX706" fmla="*/ 227269 w 7467600"/>
              <a:gd name="connsiteY706" fmla="*/ 1114064 h 6858000"/>
              <a:gd name="connsiteX707" fmla="*/ 248003 w 7467600"/>
              <a:gd name="connsiteY707" fmla="*/ 1089613 h 6858000"/>
              <a:gd name="connsiteX708" fmla="*/ 427020 w 7467600"/>
              <a:gd name="connsiteY708" fmla="*/ 1619803 h 6858000"/>
              <a:gd name="connsiteX709" fmla="*/ 340345 w 7467600"/>
              <a:gd name="connsiteY709" fmla="*/ 2027739 h 6858000"/>
              <a:gd name="connsiteX710" fmla="*/ 360865 w 7467600"/>
              <a:gd name="connsiteY710" fmla="*/ 2044827 h 6858000"/>
              <a:gd name="connsiteX711" fmla="*/ 560414 w 7467600"/>
              <a:gd name="connsiteY711" fmla="*/ 2421457 h 6858000"/>
              <a:gd name="connsiteX712" fmla="*/ 1359703 w 7467600"/>
              <a:gd name="connsiteY712" fmla="*/ 2578554 h 6858000"/>
              <a:gd name="connsiteX713" fmla="*/ 1359422 w 7467600"/>
              <a:gd name="connsiteY713" fmla="*/ 2577994 h 6858000"/>
              <a:gd name="connsiteX714" fmla="*/ 828701 w 7467600"/>
              <a:gd name="connsiteY714" fmla="*/ 1839520 h 6858000"/>
              <a:gd name="connsiteX715" fmla="*/ 494427 w 7467600"/>
              <a:gd name="connsiteY715" fmla="*/ 1092333 h 6858000"/>
              <a:gd name="connsiteX716" fmla="*/ 506322 w 7467600"/>
              <a:gd name="connsiteY716" fmla="*/ 1020997 h 6858000"/>
              <a:gd name="connsiteX717" fmla="*/ 4570198 w 7467600"/>
              <a:gd name="connsiteY717" fmla="*/ 978081 h 6858000"/>
              <a:gd name="connsiteX718" fmla="*/ 4523691 w 7467600"/>
              <a:gd name="connsiteY718" fmla="*/ 1127776 h 6858000"/>
              <a:gd name="connsiteX719" fmla="*/ 4509875 w 7467600"/>
              <a:gd name="connsiteY719" fmla="*/ 1167552 h 6858000"/>
              <a:gd name="connsiteX720" fmla="*/ 4478168 w 7467600"/>
              <a:gd name="connsiteY720" fmla="*/ 1260735 h 6858000"/>
              <a:gd name="connsiteX721" fmla="*/ 4409309 w 7467600"/>
              <a:gd name="connsiteY721" fmla="*/ 1666996 h 6858000"/>
              <a:gd name="connsiteX722" fmla="*/ 4370031 w 7467600"/>
              <a:gd name="connsiteY722" fmla="*/ 1955666 h 6858000"/>
              <a:gd name="connsiteX723" fmla="*/ 4570198 w 7467600"/>
              <a:gd name="connsiteY723" fmla="*/ 978081 h 6858000"/>
              <a:gd name="connsiteX724" fmla="*/ 4557898 w 7467600"/>
              <a:gd name="connsiteY724" fmla="*/ 900011 h 6858000"/>
              <a:gd name="connsiteX725" fmla="*/ 4344840 w 7467600"/>
              <a:gd name="connsiteY725" fmla="*/ 1922038 h 6858000"/>
              <a:gd name="connsiteX726" fmla="*/ 4378710 w 7467600"/>
              <a:gd name="connsiteY726" fmla="*/ 1665516 h 6858000"/>
              <a:gd name="connsiteX727" fmla="*/ 4448798 w 7467600"/>
              <a:gd name="connsiteY727" fmla="*/ 1253024 h 6858000"/>
              <a:gd name="connsiteX728" fmla="*/ 4480315 w 7467600"/>
              <a:gd name="connsiteY728" fmla="*/ 1158454 h 6858000"/>
              <a:gd name="connsiteX729" fmla="*/ 4494133 w 7467600"/>
              <a:gd name="connsiteY729" fmla="*/ 1118676 h 6858000"/>
              <a:gd name="connsiteX730" fmla="*/ 4557898 w 7467600"/>
              <a:gd name="connsiteY730" fmla="*/ 900011 h 6858000"/>
              <a:gd name="connsiteX731" fmla="*/ 5870151 w 7467600"/>
              <a:gd name="connsiteY731" fmla="*/ 898890 h 6858000"/>
              <a:gd name="connsiteX732" fmla="*/ 5861335 w 7467600"/>
              <a:gd name="connsiteY732" fmla="*/ 899177 h 6858000"/>
              <a:gd name="connsiteX733" fmla="*/ 5843702 w 7467600"/>
              <a:gd name="connsiteY733" fmla="*/ 899748 h 6858000"/>
              <a:gd name="connsiteX734" fmla="*/ 5651107 w 7467600"/>
              <a:gd name="connsiteY734" fmla="*/ 920306 h 6858000"/>
              <a:gd name="connsiteX735" fmla="*/ 5459407 w 7467600"/>
              <a:gd name="connsiteY735" fmla="*/ 940975 h 6858000"/>
              <a:gd name="connsiteX736" fmla="*/ 5374846 w 7467600"/>
              <a:gd name="connsiteY736" fmla="*/ 941988 h 6858000"/>
              <a:gd name="connsiteX737" fmla="*/ 5256105 w 7467600"/>
              <a:gd name="connsiteY737" fmla="*/ 945632 h 6858000"/>
              <a:gd name="connsiteX738" fmla="*/ 5107071 w 7467600"/>
              <a:gd name="connsiteY738" fmla="*/ 969720 h 6858000"/>
              <a:gd name="connsiteX739" fmla="*/ 4998681 w 7467600"/>
              <a:gd name="connsiteY739" fmla="*/ 988771 h 6858000"/>
              <a:gd name="connsiteX740" fmla="*/ 5870151 w 7467600"/>
              <a:gd name="connsiteY740" fmla="*/ 898890 h 6858000"/>
              <a:gd name="connsiteX741" fmla="*/ 5504425 w 7467600"/>
              <a:gd name="connsiteY741" fmla="*/ 848067 h 6858000"/>
              <a:gd name="connsiteX742" fmla="*/ 4968849 w 7467600"/>
              <a:gd name="connsiteY742" fmla="*/ 962318 h 6858000"/>
              <a:gd name="connsiteX743" fmla="*/ 5104039 w 7467600"/>
              <a:gd name="connsiteY743" fmla="*/ 940634 h 6858000"/>
              <a:gd name="connsiteX744" fmla="*/ 5256311 w 7467600"/>
              <a:gd name="connsiteY744" fmla="*/ 916490 h 6858000"/>
              <a:gd name="connsiteX745" fmla="*/ 5377381 w 7467600"/>
              <a:gd name="connsiteY745" fmla="*/ 912671 h 6858000"/>
              <a:gd name="connsiteX746" fmla="*/ 5460148 w 7467600"/>
              <a:gd name="connsiteY746" fmla="*/ 911442 h 6858000"/>
              <a:gd name="connsiteX747" fmla="*/ 5648971 w 7467600"/>
              <a:gd name="connsiteY747" fmla="*/ 891331 h 6858000"/>
              <a:gd name="connsiteX748" fmla="*/ 5844807 w 7467600"/>
              <a:gd name="connsiteY748" fmla="*/ 870718 h 6858000"/>
              <a:gd name="connsiteX749" fmla="*/ 5862975 w 7467600"/>
              <a:gd name="connsiteY749" fmla="*/ 869756 h 6858000"/>
              <a:gd name="connsiteX750" fmla="*/ 5920887 w 7467600"/>
              <a:gd name="connsiteY750" fmla="*/ 865929 h 6858000"/>
              <a:gd name="connsiteX751" fmla="*/ 5504425 w 7467600"/>
              <a:gd name="connsiteY751" fmla="*/ 848067 h 6858000"/>
              <a:gd name="connsiteX752" fmla="*/ 3607114 w 7467600"/>
              <a:gd name="connsiteY752" fmla="*/ 467441 h 6858000"/>
              <a:gd name="connsiteX753" fmla="*/ 3296242 w 7467600"/>
              <a:gd name="connsiteY753" fmla="*/ 807991 h 6858000"/>
              <a:gd name="connsiteX754" fmla="*/ 3174674 w 7467600"/>
              <a:gd name="connsiteY754" fmla="*/ 919759 h 6858000"/>
              <a:gd name="connsiteX755" fmla="*/ 3042978 w 7467600"/>
              <a:gd name="connsiteY755" fmla="*/ 1054894 h 6858000"/>
              <a:gd name="connsiteX756" fmla="*/ 2968914 w 7467600"/>
              <a:gd name="connsiteY756" fmla="*/ 1133756 h 6858000"/>
              <a:gd name="connsiteX757" fmla="*/ 3103823 w 7467600"/>
              <a:gd name="connsiteY757" fmla="*/ 1026814 h 6858000"/>
              <a:gd name="connsiteX758" fmla="*/ 3607114 w 7467600"/>
              <a:gd name="connsiteY758" fmla="*/ 467441 h 6858000"/>
              <a:gd name="connsiteX759" fmla="*/ 3744487 w 7467600"/>
              <a:gd name="connsiteY759" fmla="*/ 383136 h 6858000"/>
              <a:gd name="connsiteX760" fmla="*/ 3970213 w 7467600"/>
              <a:gd name="connsiteY760" fmla="*/ 995559 h 6858000"/>
              <a:gd name="connsiteX761" fmla="*/ 3744487 w 7467600"/>
              <a:gd name="connsiteY761" fmla="*/ 383136 h 6858000"/>
              <a:gd name="connsiteX762" fmla="*/ 3624562 w 7467600"/>
              <a:gd name="connsiteY762" fmla="*/ 367041 h 6858000"/>
              <a:gd name="connsiteX763" fmla="*/ 3489712 w 7467600"/>
              <a:gd name="connsiteY763" fmla="*/ 485386 h 6858000"/>
              <a:gd name="connsiteX764" fmla="*/ 3182994 w 7467600"/>
              <a:gd name="connsiteY764" fmla="*/ 828265 h 6858000"/>
              <a:gd name="connsiteX765" fmla="*/ 2892114 w 7467600"/>
              <a:gd name="connsiteY765" fmla="*/ 1172635 h 6858000"/>
              <a:gd name="connsiteX766" fmla="*/ 3021459 w 7467600"/>
              <a:gd name="connsiteY766" fmla="*/ 1035385 h 6858000"/>
              <a:gd name="connsiteX767" fmla="*/ 3153873 w 7467600"/>
              <a:gd name="connsiteY767" fmla="*/ 898971 h 6858000"/>
              <a:gd name="connsiteX768" fmla="*/ 3276511 w 7467600"/>
              <a:gd name="connsiteY768" fmla="*/ 786423 h 6858000"/>
              <a:gd name="connsiteX769" fmla="*/ 3584154 w 7467600"/>
              <a:gd name="connsiteY769" fmla="*/ 448218 h 6858000"/>
              <a:gd name="connsiteX770" fmla="*/ 3624562 w 7467600"/>
              <a:gd name="connsiteY770" fmla="*/ 367041 h 6858000"/>
              <a:gd name="connsiteX771" fmla="*/ 3766672 w 7467600"/>
              <a:gd name="connsiteY771" fmla="*/ 359429 h 6858000"/>
              <a:gd name="connsiteX772" fmla="*/ 3996338 w 7467600"/>
              <a:gd name="connsiteY772" fmla="*/ 968237 h 6858000"/>
              <a:gd name="connsiteX773" fmla="*/ 3766672 w 7467600"/>
              <a:gd name="connsiteY773" fmla="*/ 359429 h 6858000"/>
              <a:gd name="connsiteX774" fmla="*/ 5805386 w 7467600"/>
              <a:gd name="connsiteY774" fmla="*/ 239240 h 6858000"/>
              <a:gd name="connsiteX775" fmla="*/ 5736947 w 7467600"/>
              <a:gd name="connsiteY775" fmla="*/ 261367 h 6858000"/>
              <a:gd name="connsiteX776" fmla="*/ 5427012 w 7467600"/>
              <a:gd name="connsiteY776" fmla="*/ 311272 h 6858000"/>
              <a:gd name="connsiteX777" fmla="*/ 5147818 w 7467600"/>
              <a:gd name="connsiteY777" fmla="*/ 322112 h 6858000"/>
              <a:gd name="connsiteX778" fmla="*/ 5060854 w 7467600"/>
              <a:gd name="connsiteY778" fmla="*/ 311882 h 6858000"/>
              <a:gd name="connsiteX779" fmla="*/ 4945989 w 7467600"/>
              <a:gd name="connsiteY779" fmla="*/ 300516 h 6858000"/>
              <a:gd name="connsiteX780" fmla="*/ 5410479 w 7467600"/>
              <a:gd name="connsiteY780" fmla="*/ 348434 h 6858000"/>
              <a:gd name="connsiteX781" fmla="*/ 5805386 w 7467600"/>
              <a:gd name="connsiteY781" fmla="*/ 239240 h 6858000"/>
              <a:gd name="connsiteX782" fmla="*/ 5905192 w 7467600"/>
              <a:gd name="connsiteY782" fmla="*/ 163079 h 6858000"/>
              <a:gd name="connsiteX783" fmla="*/ 5865655 w 7467600"/>
              <a:gd name="connsiteY783" fmla="*/ 171901 h 6858000"/>
              <a:gd name="connsiteX784" fmla="*/ 5259740 w 7467600"/>
              <a:gd name="connsiteY784" fmla="*/ 257013 h 6858000"/>
              <a:gd name="connsiteX785" fmla="*/ 5208466 w 7467600"/>
              <a:gd name="connsiteY785" fmla="*/ 257550 h 6858000"/>
              <a:gd name="connsiteX786" fmla="*/ 4980204 w 7467600"/>
              <a:gd name="connsiteY786" fmla="*/ 271903 h 6858000"/>
              <a:gd name="connsiteX787" fmla="*/ 5068068 w 7467600"/>
              <a:gd name="connsiteY787" fmla="*/ 282244 h 6858000"/>
              <a:gd name="connsiteX788" fmla="*/ 5153231 w 7467600"/>
              <a:gd name="connsiteY788" fmla="*/ 292240 h 6858000"/>
              <a:gd name="connsiteX789" fmla="*/ 5426491 w 7467600"/>
              <a:gd name="connsiteY789" fmla="*/ 281128 h 6858000"/>
              <a:gd name="connsiteX790" fmla="*/ 5731212 w 7467600"/>
              <a:gd name="connsiteY790" fmla="*/ 231951 h 6858000"/>
              <a:gd name="connsiteX791" fmla="*/ 5905192 w 7467600"/>
              <a:gd name="connsiteY791" fmla="*/ 163079 h 6858000"/>
              <a:gd name="connsiteX792" fmla="*/ 5944437 w 7467600"/>
              <a:gd name="connsiteY792" fmla="*/ 113829 h 6858000"/>
              <a:gd name="connsiteX793" fmla="*/ 5825032 w 7467600"/>
              <a:gd name="connsiteY793" fmla="*/ 146405 h 6858000"/>
              <a:gd name="connsiteX794" fmla="*/ 4955599 w 7467600"/>
              <a:gd name="connsiteY794" fmla="*/ 247008 h 6858000"/>
              <a:gd name="connsiteX795" fmla="*/ 5210104 w 7467600"/>
              <a:gd name="connsiteY795" fmla="*/ 228123 h 6858000"/>
              <a:gd name="connsiteX796" fmla="*/ 5261015 w 7467600"/>
              <a:gd name="connsiteY796" fmla="*/ 227087 h 6858000"/>
              <a:gd name="connsiteX797" fmla="*/ 5861181 w 7467600"/>
              <a:gd name="connsiteY797" fmla="*/ 143093 h 6858000"/>
              <a:gd name="connsiteX798" fmla="*/ 5961252 w 7467600"/>
              <a:gd name="connsiteY798" fmla="*/ 114820 h 6858000"/>
              <a:gd name="connsiteX799" fmla="*/ 5944437 w 7467600"/>
              <a:gd name="connsiteY799" fmla="*/ 113829 h 6858000"/>
              <a:gd name="connsiteX800" fmla="*/ 3882765 w 7467600"/>
              <a:gd name="connsiteY800" fmla="*/ 0 h 6858000"/>
              <a:gd name="connsiteX801" fmla="*/ 3995099 w 7467600"/>
              <a:gd name="connsiteY801" fmla="*/ 0 h 6858000"/>
              <a:gd name="connsiteX802" fmla="*/ 4163818 w 7467600"/>
              <a:gd name="connsiteY802" fmla="*/ 234104 h 6858000"/>
              <a:gd name="connsiteX803" fmla="*/ 4172099 w 7467600"/>
              <a:gd name="connsiteY803" fmla="*/ 234207 h 6858000"/>
              <a:gd name="connsiteX804" fmla="*/ 4784282 w 7467600"/>
              <a:gd name="connsiteY804" fmla="*/ 276561 h 6858000"/>
              <a:gd name="connsiteX805" fmla="*/ 4801687 w 7467600"/>
              <a:gd name="connsiteY805" fmla="*/ 267764 h 6858000"/>
              <a:gd name="connsiteX806" fmla="*/ 6082788 w 7467600"/>
              <a:gd name="connsiteY806" fmla="*/ 64119 h 6858000"/>
              <a:gd name="connsiteX807" fmla="*/ 6099442 w 7467600"/>
              <a:gd name="connsiteY807" fmla="*/ 82568 h 6858000"/>
              <a:gd name="connsiteX808" fmla="*/ 4804137 w 7467600"/>
              <a:gd name="connsiteY808" fmla="*/ 320931 h 6858000"/>
              <a:gd name="connsiteX809" fmla="*/ 4227047 w 7467600"/>
              <a:gd name="connsiteY809" fmla="*/ 313415 h 6858000"/>
              <a:gd name="connsiteX810" fmla="*/ 4346041 w 7467600"/>
              <a:gd name="connsiteY810" fmla="*/ 456086 h 6858000"/>
              <a:gd name="connsiteX811" fmla="*/ 4870967 w 7467600"/>
              <a:gd name="connsiteY811" fmla="*/ 963061 h 6858000"/>
              <a:gd name="connsiteX812" fmla="*/ 4889647 w 7467600"/>
              <a:gd name="connsiteY812" fmla="*/ 957147 h 6858000"/>
              <a:gd name="connsiteX813" fmla="*/ 5422504 w 7467600"/>
              <a:gd name="connsiteY813" fmla="*/ 805191 h 6858000"/>
              <a:gd name="connsiteX814" fmla="*/ 6087656 w 7467600"/>
              <a:gd name="connsiteY814" fmla="*/ 826703 h 6858000"/>
              <a:gd name="connsiteX815" fmla="*/ 6058717 w 7467600"/>
              <a:gd name="connsiteY815" fmla="*/ 865992 h 6858000"/>
              <a:gd name="connsiteX816" fmla="*/ 4974153 w 7467600"/>
              <a:gd name="connsiteY816" fmla="*/ 1045456 h 6858000"/>
              <a:gd name="connsiteX817" fmla="*/ 5627835 w 7467600"/>
              <a:gd name="connsiteY817" fmla="*/ 1472077 h 6858000"/>
              <a:gd name="connsiteX818" fmla="*/ 5629817 w 7467600"/>
              <a:gd name="connsiteY818" fmla="*/ 1471412 h 6858000"/>
              <a:gd name="connsiteX819" fmla="*/ 5634124 w 7467600"/>
              <a:gd name="connsiteY819" fmla="*/ 1470572 h 6858000"/>
              <a:gd name="connsiteX820" fmla="*/ 5755832 w 7467600"/>
              <a:gd name="connsiteY820" fmla="*/ 1383886 h 6858000"/>
              <a:gd name="connsiteX821" fmla="*/ 6014186 w 7467600"/>
              <a:gd name="connsiteY821" fmla="*/ 1279799 h 6858000"/>
              <a:gd name="connsiteX822" fmla="*/ 6901619 w 7467600"/>
              <a:gd name="connsiteY822" fmla="*/ 1047874 h 6858000"/>
              <a:gd name="connsiteX823" fmla="*/ 6931566 w 7467600"/>
              <a:gd name="connsiteY823" fmla="*/ 1062034 h 6858000"/>
              <a:gd name="connsiteX824" fmla="*/ 5790982 w 7467600"/>
              <a:gd name="connsiteY824" fmla="*/ 1561380 h 6858000"/>
              <a:gd name="connsiteX825" fmla="*/ 6188971 w 7467600"/>
              <a:gd name="connsiteY825" fmla="*/ 1755168 h 6858000"/>
              <a:gd name="connsiteX826" fmla="*/ 6202446 w 7467600"/>
              <a:gd name="connsiteY826" fmla="*/ 1752268 h 6858000"/>
              <a:gd name="connsiteX827" fmla="*/ 7179560 w 7467600"/>
              <a:gd name="connsiteY827" fmla="*/ 1467551 h 6858000"/>
              <a:gd name="connsiteX828" fmla="*/ 7158730 w 7467600"/>
              <a:gd name="connsiteY828" fmla="*/ 1507835 h 6858000"/>
              <a:gd name="connsiteX829" fmla="*/ 6326959 w 7467600"/>
              <a:gd name="connsiteY829" fmla="*/ 1817686 h 6858000"/>
              <a:gd name="connsiteX830" fmla="*/ 6537433 w 7467600"/>
              <a:gd name="connsiteY830" fmla="*/ 1907790 h 6858000"/>
              <a:gd name="connsiteX831" fmla="*/ 6550221 w 7467600"/>
              <a:gd name="connsiteY831" fmla="*/ 1910729 h 6858000"/>
              <a:gd name="connsiteX832" fmla="*/ 6964438 w 7467600"/>
              <a:gd name="connsiteY832" fmla="*/ 2209505 h 6858000"/>
              <a:gd name="connsiteX833" fmla="*/ 7367862 w 7467600"/>
              <a:gd name="connsiteY833" fmla="*/ 2806833 h 6858000"/>
              <a:gd name="connsiteX834" fmla="*/ 7364329 w 7467600"/>
              <a:gd name="connsiteY834" fmla="*/ 2826907 h 6858000"/>
              <a:gd name="connsiteX835" fmla="*/ 7290545 w 7467600"/>
              <a:gd name="connsiteY835" fmla="*/ 2850663 h 6858000"/>
              <a:gd name="connsiteX836" fmla="*/ 6472036 w 7467600"/>
              <a:gd name="connsiteY836" fmla="*/ 1959003 h 6858000"/>
              <a:gd name="connsiteX837" fmla="*/ 5792897 w 7467600"/>
              <a:gd name="connsiteY837" fmla="*/ 1647747 h 6858000"/>
              <a:gd name="connsiteX838" fmla="*/ 5842751 w 7467600"/>
              <a:gd name="connsiteY838" fmla="*/ 1816112 h 6858000"/>
              <a:gd name="connsiteX839" fmla="*/ 5847424 w 7467600"/>
              <a:gd name="connsiteY839" fmla="*/ 1815776 h 6858000"/>
              <a:gd name="connsiteX840" fmla="*/ 6399821 w 7467600"/>
              <a:gd name="connsiteY840" fmla="*/ 2344799 h 6858000"/>
              <a:gd name="connsiteX841" fmla="*/ 6323232 w 7467600"/>
              <a:gd name="connsiteY841" fmla="*/ 2389634 h 6858000"/>
              <a:gd name="connsiteX842" fmla="*/ 5942958 w 7467600"/>
              <a:gd name="connsiteY842" fmla="*/ 2077708 h 6858000"/>
              <a:gd name="connsiteX843" fmla="*/ 5921559 w 7467600"/>
              <a:gd name="connsiteY843" fmla="*/ 2378596 h 6858000"/>
              <a:gd name="connsiteX844" fmla="*/ 5817651 w 7467600"/>
              <a:gd name="connsiteY844" fmla="*/ 3023919 h 6858000"/>
              <a:gd name="connsiteX845" fmla="*/ 5729634 w 7467600"/>
              <a:gd name="connsiteY845" fmla="*/ 3051849 h 6858000"/>
              <a:gd name="connsiteX846" fmla="*/ 5611018 w 7467600"/>
              <a:gd name="connsiteY846" fmla="*/ 2316769 h 6858000"/>
              <a:gd name="connsiteX847" fmla="*/ 5687608 w 7467600"/>
              <a:gd name="connsiteY847" fmla="*/ 2039972 h 6858000"/>
              <a:gd name="connsiteX848" fmla="*/ 5657554 w 7467600"/>
              <a:gd name="connsiteY848" fmla="*/ 1576445 h 6858000"/>
              <a:gd name="connsiteX849" fmla="*/ 5150475 w 7467600"/>
              <a:gd name="connsiteY849" fmla="*/ 1274012 h 6858000"/>
              <a:gd name="connsiteX850" fmla="*/ 5349142 w 7467600"/>
              <a:gd name="connsiteY850" fmla="*/ 2204405 h 6858000"/>
              <a:gd name="connsiteX851" fmla="*/ 5262214 w 7467600"/>
              <a:gd name="connsiteY851" fmla="*/ 2233836 h 6858000"/>
              <a:gd name="connsiteX852" fmla="*/ 4981539 w 7467600"/>
              <a:gd name="connsiteY852" fmla="*/ 1542201 h 6858000"/>
              <a:gd name="connsiteX853" fmla="*/ 4958461 w 7467600"/>
              <a:gd name="connsiteY853" fmla="*/ 1136957 h 6858000"/>
              <a:gd name="connsiteX854" fmla="*/ 4655015 w 7467600"/>
              <a:gd name="connsiteY854" fmla="*/ 891426 h 6858000"/>
              <a:gd name="connsiteX855" fmla="*/ 4348002 w 7467600"/>
              <a:gd name="connsiteY855" fmla="*/ 2205895 h 6858000"/>
              <a:gd name="connsiteX856" fmla="*/ 4262250 w 7467600"/>
              <a:gd name="connsiteY856" fmla="*/ 2219972 h 6858000"/>
              <a:gd name="connsiteX857" fmla="*/ 4550611 w 7467600"/>
              <a:gd name="connsiteY857" fmla="*/ 817540 h 6858000"/>
              <a:gd name="connsiteX858" fmla="*/ 4564418 w 7467600"/>
              <a:gd name="connsiteY858" fmla="*/ 808293 h 6858000"/>
              <a:gd name="connsiteX859" fmla="*/ 4266388 w 7467600"/>
              <a:gd name="connsiteY859" fmla="*/ 500083 h 6858000"/>
              <a:gd name="connsiteX860" fmla="*/ 4032842 w 7467600"/>
              <a:gd name="connsiteY860" fmla="*/ 211809 h 6858000"/>
              <a:gd name="connsiteX861" fmla="*/ 3882765 w 7467600"/>
              <a:gd name="connsiteY861" fmla="*/ 0 h 6858000"/>
              <a:gd name="connsiteX862" fmla="*/ 3721337 w 7467600"/>
              <a:gd name="connsiteY862" fmla="*/ 0 h 6858000"/>
              <a:gd name="connsiteX863" fmla="*/ 3797544 w 7467600"/>
              <a:gd name="connsiteY863" fmla="*/ 0 h 6858000"/>
              <a:gd name="connsiteX864" fmla="*/ 3775734 w 7467600"/>
              <a:gd name="connsiteY864" fmla="*/ 95131 h 6858000"/>
              <a:gd name="connsiteX865" fmla="*/ 3724807 w 7467600"/>
              <a:gd name="connsiteY865" fmla="*/ 272257 h 6858000"/>
              <a:gd name="connsiteX866" fmla="*/ 3726844 w 7467600"/>
              <a:gd name="connsiteY866" fmla="*/ 282988 h 6858000"/>
              <a:gd name="connsiteX867" fmla="*/ 3742664 w 7467600"/>
              <a:gd name="connsiteY867" fmla="*/ 279918 h 6858000"/>
              <a:gd name="connsiteX868" fmla="*/ 4103910 w 7467600"/>
              <a:gd name="connsiteY868" fmla="*/ 1161917 h 6858000"/>
              <a:gd name="connsiteX869" fmla="*/ 4020269 w 7467600"/>
              <a:gd name="connsiteY869" fmla="*/ 1200406 h 6858000"/>
              <a:gd name="connsiteX870" fmla="*/ 3674882 w 7467600"/>
              <a:gd name="connsiteY870" fmla="*/ 488524 h 6858000"/>
              <a:gd name="connsiteX871" fmla="*/ 3132682 w 7467600"/>
              <a:gd name="connsiteY871" fmla="*/ 1072284 h 6858000"/>
              <a:gd name="connsiteX872" fmla="*/ 2716346 w 7467600"/>
              <a:gd name="connsiteY872" fmla="*/ 1276376 h 6858000"/>
              <a:gd name="connsiteX873" fmla="*/ 2716772 w 7467600"/>
              <a:gd name="connsiteY873" fmla="*/ 1255462 h 6858000"/>
              <a:gd name="connsiteX874" fmla="*/ 3471096 w 7467600"/>
              <a:gd name="connsiteY874" fmla="*/ 437072 h 6858000"/>
              <a:gd name="connsiteX875" fmla="*/ 3639057 w 7467600"/>
              <a:gd name="connsiteY875" fmla="*/ 286334 h 6858000"/>
              <a:gd name="connsiteX876" fmla="*/ 3640309 w 7467600"/>
              <a:gd name="connsiteY876" fmla="*/ 284664 h 6858000"/>
              <a:gd name="connsiteX877" fmla="*/ 3646022 w 7467600"/>
              <a:gd name="connsiteY877" fmla="*/ 276711 h 6858000"/>
              <a:gd name="connsiteX878" fmla="*/ 3707943 w 7467600"/>
              <a:gd name="connsiteY878" fmla="*/ 65958 h 6858000"/>
              <a:gd name="connsiteX879" fmla="*/ 3721337 w 7467600"/>
              <a:gd name="connsiteY879" fmla="*/ 0 h 6858000"/>
              <a:gd name="connsiteX880" fmla="*/ 2867960 w 7467600"/>
              <a:gd name="connsiteY880" fmla="*/ 0 h 6858000"/>
              <a:gd name="connsiteX881" fmla="*/ 2926351 w 7467600"/>
              <a:gd name="connsiteY881" fmla="*/ 0 h 6858000"/>
              <a:gd name="connsiteX882" fmla="*/ 2902823 w 7467600"/>
              <a:gd name="connsiteY882" fmla="*/ 262929 h 6858000"/>
              <a:gd name="connsiteX883" fmla="*/ 2940663 w 7467600"/>
              <a:gd name="connsiteY883" fmla="*/ 140884 h 6858000"/>
              <a:gd name="connsiteX884" fmla="*/ 2947039 w 7467600"/>
              <a:gd name="connsiteY884" fmla="*/ 122524 h 6858000"/>
              <a:gd name="connsiteX885" fmla="*/ 2984316 w 7467600"/>
              <a:gd name="connsiteY885" fmla="*/ 0 h 6858000"/>
              <a:gd name="connsiteX886" fmla="*/ 3016114 w 7467600"/>
              <a:gd name="connsiteY886" fmla="*/ 0 h 6858000"/>
              <a:gd name="connsiteX887" fmla="*/ 2979949 w 7467600"/>
              <a:gd name="connsiteY887" fmla="*/ 119274 h 6858000"/>
              <a:gd name="connsiteX888" fmla="*/ 3023879 w 7467600"/>
              <a:gd name="connsiteY888" fmla="*/ 0 h 6858000"/>
              <a:gd name="connsiteX889" fmla="*/ 3105400 w 7467600"/>
              <a:gd name="connsiteY889" fmla="*/ 0 h 6858000"/>
              <a:gd name="connsiteX890" fmla="*/ 3094669 w 7467600"/>
              <a:gd name="connsiteY890" fmla="*/ 30308 h 6858000"/>
              <a:gd name="connsiteX891" fmla="*/ 2901945 w 7467600"/>
              <a:gd name="connsiteY891" fmla="*/ 466538 h 6858000"/>
              <a:gd name="connsiteX892" fmla="*/ 2815209 w 7467600"/>
              <a:gd name="connsiteY892" fmla="*/ 497361 h 6858000"/>
              <a:gd name="connsiteX893" fmla="*/ 2844845 w 7467600"/>
              <a:gd name="connsiteY893" fmla="*/ 127638 h 6858000"/>
              <a:gd name="connsiteX894" fmla="*/ 2867960 w 7467600"/>
              <a:gd name="connsiteY894" fmla="*/ 0 h 6858000"/>
              <a:gd name="connsiteX895" fmla="*/ 1057230 w 7467600"/>
              <a:gd name="connsiteY895" fmla="*/ 0 h 6858000"/>
              <a:gd name="connsiteX896" fmla="*/ 1111003 w 7467600"/>
              <a:gd name="connsiteY896" fmla="*/ 0 h 6858000"/>
              <a:gd name="connsiteX897" fmla="*/ 1125553 w 7467600"/>
              <a:gd name="connsiteY897" fmla="*/ 52588 h 6858000"/>
              <a:gd name="connsiteX898" fmla="*/ 1304276 w 7467600"/>
              <a:gd name="connsiteY898" fmla="*/ 476275 h 6858000"/>
              <a:gd name="connsiteX899" fmla="*/ 1492066 w 7467600"/>
              <a:gd name="connsiteY899" fmla="*/ 886333 h 6858000"/>
              <a:gd name="connsiteX900" fmla="*/ 1423698 w 7467600"/>
              <a:gd name="connsiteY900" fmla="*/ 710817 h 6858000"/>
              <a:gd name="connsiteX901" fmla="*/ 1357609 w 7467600"/>
              <a:gd name="connsiteY901" fmla="*/ 532892 h 6858000"/>
              <a:gd name="connsiteX902" fmla="*/ 1309550 w 7467600"/>
              <a:gd name="connsiteY902" fmla="*/ 374031 h 6858000"/>
              <a:gd name="connsiteX903" fmla="*/ 1193673 w 7467600"/>
              <a:gd name="connsiteY903" fmla="*/ 49533 h 6858000"/>
              <a:gd name="connsiteX904" fmla="*/ 1164391 w 7467600"/>
              <a:gd name="connsiteY904" fmla="*/ 0 h 6858000"/>
              <a:gd name="connsiteX905" fmla="*/ 1200666 w 7467600"/>
              <a:gd name="connsiteY905" fmla="*/ 0 h 6858000"/>
              <a:gd name="connsiteX906" fmla="*/ 1223408 w 7467600"/>
              <a:gd name="connsiteY906" fmla="*/ 38996 h 6858000"/>
              <a:gd name="connsiteX907" fmla="*/ 1339635 w 7467600"/>
              <a:gd name="connsiteY907" fmla="*/ 365517 h 6858000"/>
              <a:gd name="connsiteX908" fmla="*/ 1387469 w 7467600"/>
              <a:gd name="connsiteY908" fmla="*/ 523079 h 6858000"/>
              <a:gd name="connsiteX909" fmla="*/ 1452685 w 7467600"/>
              <a:gd name="connsiteY909" fmla="*/ 699806 h 6858000"/>
              <a:gd name="connsiteX910" fmla="*/ 1492092 w 7467600"/>
              <a:gd name="connsiteY910" fmla="*/ 800424 h 6858000"/>
              <a:gd name="connsiteX911" fmla="*/ 1455302 w 7467600"/>
              <a:gd name="connsiteY911" fmla="*/ 632913 h 6858000"/>
              <a:gd name="connsiteX912" fmla="*/ 1222336 w 7467600"/>
              <a:gd name="connsiteY912" fmla="*/ 9480 h 6858000"/>
              <a:gd name="connsiteX913" fmla="*/ 1214634 w 7467600"/>
              <a:gd name="connsiteY913" fmla="*/ 0 h 6858000"/>
              <a:gd name="connsiteX914" fmla="*/ 1289827 w 7467600"/>
              <a:gd name="connsiteY914" fmla="*/ 0 h 6858000"/>
              <a:gd name="connsiteX915" fmla="*/ 1321076 w 7467600"/>
              <a:gd name="connsiteY915" fmla="*/ 59722 h 6858000"/>
              <a:gd name="connsiteX916" fmla="*/ 1512579 w 7467600"/>
              <a:gd name="connsiteY916" fmla="*/ 626441 h 6858000"/>
              <a:gd name="connsiteX917" fmla="*/ 1506076 w 7467600"/>
              <a:gd name="connsiteY917" fmla="*/ 1089289 h 6858000"/>
              <a:gd name="connsiteX918" fmla="*/ 1486346 w 7467600"/>
              <a:gd name="connsiteY918" fmla="*/ 1079919 h 6858000"/>
              <a:gd name="connsiteX919" fmla="*/ 1070511 w 7467600"/>
              <a:gd name="connsiteY919" fmla="*/ 48609 h 6858000"/>
              <a:gd name="connsiteX920" fmla="*/ 1057230 w 7467600"/>
              <a:gd name="connsiteY920" fmla="*/ 0 h 6858000"/>
              <a:gd name="connsiteX921" fmla="*/ 43151 w 7467600"/>
              <a:gd name="connsiteY921" fmla="*/ 0 h 6858000"/>
              <a:gd name="connsiteX922" fmla="*/ 95283 w 7467600"/>
              <a:gd name="connsiteY922" fmla="*/ 0 h 6858000"/>
              <a:gd name="connsiteX923" fmla="*/ 300708 w 7467600"/>
              <a:gd name="connsiteY923" fmla="*/ 154571 h 6858000"/>
              <a:gd name="connsiteX924" fmla="*/ 530414 w 7467600"/>
              <a:gd name="connsiteY924" fmla="*/ 354673 h 6858000"/>
              <a:gd name="connsiteX925" fmla="*/ 333785 w 7467600"/>
              <a:gd name="connsiteY925" fmla="*/ 161564 h 6858000"/>
              <a:gd name="connsiteX926" fmla="*/ 147005 w 7467600"/>
              <a:gd name="connsiteY926" fmla="*/ 0 h 6858000"/>
              <a:gd name="connsiteX927" fmla="*/ 272509 w 7467600"/>
              <a:gd name="connsiteY927" fmla="*/ 0 h 6858000"/>
              <a:gd name="connsiteX928" fmla="*/ 326276 w 7467600"/>
              <a:gd name="connsiteY928" fmla="*/ 45847 h 6858000"/>
              <a:gd name="connsiteX929" fmla="*/ 823759 w 7467600"/>
              <a:gd name="connsiteY929" fmla="*/ 574145 h 6858000"/>
              <a:gd name="connsiteX930" fmla="*/ 811254 w 7467600"/>
              <a:gd name="connsiteY930" fmla="*/ 665546 h 6858000"/>
              <a:gd name="connsiteX931" fmla="*/ 154042 w 7467600"/>
              <a:gd name="connsiteY931" fmla="*/ 261522 h 6858000"/>
              <a:gd name="connsiteX932" fmla="*/ 13550 w 7467600"/>
              <a:gd name="connsiteY932" fmla="*/ 158423 h 6858000"/>
              <a:gd name="connsiteX933" fmla="*/ 0 w 7467600"/>
              <a:gd name="connsiteY933" fmla="*/ 146618 h 6858000"/>
              <a:gd name="connsiteX934" fmla="*/ 0 w 7467600"/>
              <a:gd name="connsiteY934" fmla="*/ 59161 h 6858000"/>
              <a:gd name="connsiteX935" fmla="*/ 45427 w 7467600"/>
              <a:gd name="connsiteY935" fmla="*/ 101078 h 6858000"/>
              <a:gd name="connsiteX936" fmla="*/ 630103 w 7467600"/>
              <a:gd name="connsiteY936" fmla="*/ 485885 h 6858000"/>
              <a:gd name="connsiteX937" fmla="*/ 532040 w 7467600"/>
              <a:gd name="connsiteY937" fmla="*/ 399359 h 6858000"/>
              <a:gd name="connsiteX938" fmla="*/ 517618 w 7467600"/>
              <a:gd name="connsiteY938" fmla="*/ 385726 h 6858000"/>
              <a:gd name="connsiteX939" fmla="*/ 285074 w 7467600"/>
              <a:gd name="connsiteY939" fmla="*/ 182755 h 6858000"/>
              <a:gd name="connsiteX940" fmla="*/ 43151 w 7467600"/>
              <a:gd name="connsiteY94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66857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1019354 w 7467600"/>
              <a:gd name="connsiteY8" fmla="*/ 6315006 h 6858000"/>
              <a:gd name="connsiteX9" fmla="*/ 441046 w 7467600"/>
              <a:gd name="connsiteY9" fmla="*/ 6691153 h 6858000"/>
              <a:gd name="connsiteX10" fmla="*/ 1019354 w 7467600"/>
              <a:gd name="connsiteY10" fmla="*/ 6315006 h 6858000"/>
              <a:gd name="connsiteX11" fmla="*/ 991680 w 7467600"/>
              <a:gd name="connsiteY11" fmla="*/ 6298413 h 6858000"/>
              <a:gd name="connsiteX12" fmla="*/ 409060 w 7467600"/>
              <a:gd name="connsiteY12" fmla="*/ 6671470 h 6858000"/>
              <a:gd name="connsiteX13" fmla="*/ 991680 w 7467600"/>
              <a:gd name="connsiteY13" fmla="*/ 6298413 h 6858000"/>
              <a:gd name="connsiteX14" fmla="*/ 103333 w 7467600"/>
              <a:gd name="connsiteY14" fmla="*/ 5699602 h 6858000"/>
              <a:gd name="connsiteX15" fmla="*/ 233938 w 7467600"/>
              <a:gd name="connsiteY15" fmla="*/ 5809416 h 6858000"/>
              <a:gd name="connsiteX16" fmla="*/ 883580 w 7467600"/>
              <a:gd name="connsiteY16" fmla="*/ 6180710 h 6858000"/>
              <a:gd name="connsiteX17" fmla="*/ 487337 w 7467600"/>
              <a:gd name="connsiteY17" fmla="*/ 5950182 h 6858000"/>
              <a:gd name="connsiteX18" fmla="*/ 354051 w 7467600"/>
              <a:gd name="connsiteY18" fmla="*/ 5854912 h 6858000"/>
              <a:gd name="connsiteX19" fmla="*/ 195436 w 7467600"/>
              <a:gd name="connsiteY19" fmla="*/ 5755068 h 6858000"/>
              <a:gd name="connsiteX20" fmla="*/ 103333 w 7467600"/>
              <a:gd name="connsiteY20" fmla="*/ 5699602 h 6858000"/>
              <a:gd name="connsiteX21" fmla="*/ 5539432 w 7467600"/>
              <a:gd name="connsiteY21" fmla="*/ 5642928 h 6858000"/>
              <a:gd name="connsiteX22" fmla="*/ 5555462 w 7467600"/>
              <a:gd name="connsiteY22" fmla="*/ 5694454 h 6858000"/>
              <a:gd name="connsiteX23" fmla="*/ 5828270 w 7467600"/>
              <a:gd name="connsiteY23" fmla="*/ 6320663 h 6858000"/>
              <a:gd name="connsiteX24" fmla="*/ 5947416 w 7467600"/>
              <a:gd name="connsiteY24" fmla="*/ 6574846 h 6858000"/>
              <a:gd name="connsiteX25" fmla="*/ 5539432 w 7467600"/>
              <a:gd name="connsiteY25" fmla="*/ 5642928 h 6858000"/>
              <a:gd name="connsiteX26" fmla="*/ 51253 w 7467600"/>
              <a:gd name="connsiteY26" fmla="*/ 5631825 h 6858000"/>
              <a:gd name="connsiteX27" fmla="*/ 211622 w 7467600"/>
              <a:gd name="connsiteY27" fmla="*/ 5728803 h 6858000"/>
              <a:gd name="connsiteX28" fmla="*/ 371652 w 7467600"/>
              <a:gd name="connsiteY28" fmla="*/ 5829062 h 6858000"/>
              <a:gd name="connsiteX29" fmla="*/ 505903 w 7467600"/>
              <a:gd name="connsiteY29" fmla="*/ 5925221 h 6858000"/>
              <a:gd name="connsiteX30" fmla="*/ 899240 w 7467600"/>
              <a:gd name="connsiteY30" fmla="*/ 6153068 h 6858000"/>
              <a:gd name="connsiteX31" fmla="*/ 988114 w 7467600"/>
              <a:gd name="connsiteY31" fmla="*/ 6174204 h 6858000"/>
              <a:gd name="connsiteX32" fmla="*/ 845971 w 7467600"/>
              <a:gd name="connsiteY32" fmla="*/ 6067177 h 6858000"/>
              <a:gd name="connsiteX33" fmla="*/ 448057 w 7467600"/>
              <a:gd name="connsiteY33" fmla="*/ 5841376 h 6858000"/>
              <a:gd name="connsiteX34" fmla="*/ 51253 w 7467600"/>
              <a:gd name="connsiteY34" fmla="*/ 5631825 h 6858000"/>
              <a:gd name="connsiteX35" fmla="*/ 2606687 w 7467600"/>
              <a:gd name="connsiteY35" fmla="*/ 5630718 h 6858000"/>
              <a:gd name="connsiteX36" fmla="*/ 2645658 w 7467600"/>
              <a:gd name="connsiteY36" fmla="*/ 6640259 h 6858000"/>
              <a:gd name="connsiteX37" fmla="*/ 2606687 w 7467600"/>
              <a:gd name="connsiteY37" fmla="*/ 5630718 h 6858000"/>
              <a:gd name="connsiteX38" fmla="*/ 3642057 w 7467600"/>
              <a:gd name="connsiteY38" fmla="*/ 5573487 h 6858000"/>
              <a:gd name="connsiteX39" fmla="*/ 3632981 w 7467600"/>
              <a:gd name="connsiteY39" fmla="*/ 5579437 h 6858000"/>
              <a:gd name="connsiteX40" fmla="*/ 3382436 w 7467600"/>
              <a:gd name="connsiteY40" fmla="*/ 5952726 h 6858000"/>
              <a:gd name="connsiteX41" fmla="*/ 3191929 w 7467600"/>
              <a:gd name="connsiteY41" fmla="*/ 6662669 h 6858000"/>
              <a:gd name="connsiteX42" fmla="*/ 3369898 w 7467600"/>
              <a:gd name="connsiteY42" fmla="*/ 6081771 h 6858000"/>
              <a:gd name="connsiteX43" fmla="*/ 3642057 w 7467600"/>
              <a:gd name="connsiteY43" fmla="*/ 5573487 h 6858000"/>
              <a:gd name="connsiteX44" fmla="*/ 2650666 w 7467600"/>
              <a:gd name="connsiteY44" fmla="*/ 5530686 h 6858000"/>
              <a:gd name="connsiteX45" fmla="*/ 2650249 w 7467600"/>
              <a:gd name="connsiteY45" fmla="*/ 5532101 h 6858000"/>
              <a:gd name="connsiteX46" fmla="*/ 2663808 w 7467600"/>
              <a:gd name="connsiteY46" fmla="*/ 6535215 h 6858000"/>
              <a:gd name="connsiteX47" fmla="*/ 2665418 w 7467600"/>
              <a:gd name="connsiteY47" fmla="*/ 6132756 h 6858000"/>
              <a:gd name="connsiteX48" fmla="*/ 2650666 w 7467600"/>
              <a:gd name="connsiteY48" fmla="*/ 5530686 h 6858000"/>
              <a:gd name="connsiteX49" fmla="*/ 2680277 w 7467600"/>
              <a:gd name="connsiteY49" fmla="*/ 5479204 h 6858000"/>
              <a:gd name="connsiteX50" fmla="*/ 2678972 w 7467600"/>
              <a:gd name="connsiteY50" fmla="*/ 5481582 h 6858000"/>
              <a:gd name="connsiteX51" fmla="*/ 2696666 w 7467600"/>
              <a:gd name="connsiteY51" fmla="*/ 6133836 h 6858000"/>
              <a:gd name="connsiteX52" fmla="*/ 2695769 w 7467600"/>
              <a:gd name="connsiteY52" fmla="*/ 6390955 h 6858000"/>
              <a:gd name="connsiteX53" fmla="*/ 2739893 w 7467600"/>
              <a:gd name="connsiteY53" fmla="*/ 6108357 h 6858000"/>
              <a:gd name="connsiteX54" fmla="*/ 2680277 w 7467600"/>
              <a:gd name="connsiteY54" fmla="*/ 5479204 h 6858000"/>
              <a:gd name="connsiteX55" fmla="*/ 1132195 w 7467600"/>
              <a:gd name="connsiteY55" fmla="*/ 5467980 h 6858000"/>
              <a:gd name="connsiteX56" fmla="*/ 1679056 w 7467600"/>
              <a:gd name="connsiteY56" fmla="*/ 5516907 h 6858000"/>
              <a:gd name="connsiteX57" fmla="*/ 2128648 w 7467600"/>
              <a:gd name="connsiteY57" fmla="*/ 5474249 h 6858000"/>
              <a:gd name="connsiteX58" fmla="*/ 1825619 w 7467600"/>
              <a:gd name="connsiteY58" fmla="*/ 5478447 h 6858000"/>
              <a:gd name="connsiteX59" fmla="*/ 1737798 w 7467600"/>
              <a:gd name="connsiteY59" fmla="*/ 5483353 h 6858000"/>
              <a:gd name="connsiteX60" fmla="*/ 1132195 w 7467600"/>
              <a:gd name="connsiteY60" fmla="*/ 5467980 h 6858000"/>
              <a:gd name="connsiteX61" fmla="*/ 1456157 w 7467600"/>
              <a:gd name="connsiteY61" fmla="*/ 5371404 h 6858000"/>
              <a:gd name="connsiteX62" fmla="*/ 1244432 w 7467600"/>
              <a:gd name="connsiteY62" fmla="*/ 5385601 h 6858000"/>
              <a:gd name="connsiteX63" fmla="*/ 973990 w 7467600"/>
              <a:gd name="connsiteY63" fmla="*/ 5424940 h 6858000"/>
              <a:gd name="connsiteX64" fmla="*/ 1103809 w 7467600"/>
              <a:gd name="connsiteY64" fmla="*/ 5433720 h 6858000"/>
              <a:gd name="connsiteX65" fmla="*/ 1123454 w 7467600"/>
              <a:gd name="connsiteY65" fmla="*/ 5435727 h 6858000"/>
              <a:gd name="connsiteX66" fmla="*/ 1737017 w 7467600"/>
              <a:gd name="connsiteY66" fmla="*/ 5452183 h 6858000"/>
              <a:gd name="connsiteX67" fmla="*/ 1824397 w 7467600"/>
              <a:gd name="connsiteY67" fmla="*/ 5447757 h 6858000"/>
              <a:gd name="connsiteX68" fmla="*/ 2070059 w 7467600"/>
              <a:gd name="connsiteY68" fmla="*/ 5441660 h 6858000"/>
              <a:gd name="connsiteX69" fmla="*/ 1456157 w 7467600"/>
              <a:gd name="connsiteY69" fmla="*/ 5371404 h 6858000"/>
              <a:gd name="connsiteX70" fmla="*/ 4988186 w 7467600"/>
              <a:gd name="connsiteY70" fmla="*/ 5216467 h 6858000"/>
              <a:gd name="connsiteX71" fmla="*/ 4777334 w 7467600"/>
              <a:gd name="connsiteY71" fmla="*/ 5406072 h 6858000"/>
              <a:gd name="connsiteX72" fmla="*/ 4718341 w 7467600"/>
              <a:gd name="connsiteY72" fmla="*/ 5468043 h 6858000"/>
              <a:gd name="connsiteX73" fmla="*/ 4604655 w 7467600"/>
              <a:gd name="connsiteY73" fmla="*/ 5583434 h 6858000"/>
              <a:gd name="connsiteX74" fmla="*/ 4565074 w 7467600"/>
              <a:gd name="connsiteY74" fmla="*/ 5618550 h 6858000"/>
              <a:gd name="connsiteX75" fmla="*/ 4988186 w 7467600"/>
              <a:gd name="connsiteY75" fmla="*/ 5216467 h 6858000"/>
              <a:gd name="connsiteX76" fmla="*/ 4978032 w 7467600"/>
              <a:gd name="connsiteY76" fmla="*/ 5183809 h 6858000"/>
              <a:gd name="connsiteX77" fmla="*/ 4463413 w 7467600"/>
              <a:gd name="connsiteY77" fmla="*/ 5615162 h 6858000"/>
              <a:gd name="connsiteX78" fmla="*/ 4358134 w 7467600"/>
              <a:gd name="connsiteY78" fmla="*/ 5742791 h 6858000"/>
              <a:gd name="connsiteX79" fmla="*/ 4376219 w 7467600"/>
              <a:gd name="connsiteY79" fmla="*/ 5729027 h 6858000"/>
              <a:gd name="connsiteX80" fmla="*/ 4582340 w 7467600"/>
              <a:gd name="connsiteY80" fmla="*/ 5561037 h 6858000"/>
              <a:gd name="connsiteX81" fmla="*/ 4694684 w 7467600"/>
              <a:gd name="connsiteY81" fmla="*/ 5447098 h 6858000"/>
              <a:gd name="connsiteX82" fmla="*/ 4754123 w 7467600"/>
              <a:gd name="connsiteY82" fmla="*/ 5384643 h 6858000"/>
              <a:gd name="connsiteX83" fmla="*/ 4978032 w 7467600"/>
              <a:gd name="connsiteY83" fmla="*/ 5183809 h 6858000"/>
              <a:gd name="connsiteX84" fmla="*/ 1903353 w 7467600"/>
              <a:gd name="connsiteY84" fmla="*/ 5044827 h 6858000"/>
              <a:gd name="connsiteX85" fmla="*/ 1936931 w 7467600"/>
              <a:gd name="connsiteY85" fmla="*/ 5093954 h 6858000"/>
              <a:gd name="connsiteX86" fmla="*/ 2195868 w 7467600"/>
              <a:gd name="connsiteY86" fmla="*/ 5396574 h 6858000"/>
              <a:gd name="connsiteX87" fmla="*/ 2088852 w 7467600"/>
              <a:gd name="connsiteY87" fmla="*/ 5166123 h 6858000"/>
              <a:gd name="connsiteX88" fmla="*/ 1958241 w 7467600"/>
              <a:gd name="connsiteY88" fmla="*/ 5067955 h 6858000"/>
              <a:gd name="connsiteX89" fmla="*/ 1903353 w 7467600"/>
              <a:gd name="connsiteY89" fmla="*/ 5044827 h 6858000"/>
              <a:gd name="connsiteX90" fmla="*/ 1979378 w 7467600"/>
              <a:gd name="connsiteY90" fmla="*/ 4769504 h 6858000"/>
              <a:gd name="connsiteX91" fmla="*/ 2882120 w 7467600"/>
              <a:gd name="connsiteY91" fmla="*/ 5064547 h 6858000"/>
              <a:gd name="connsiteX92" fmla="*/ 2793103 w 7467600"/>
              <a:gd name="connsiteY92" fmla="*/ 5039699 h 6858000"/>
              <a:gd name="connsiteX93" fmla="*/ 2770041 w 7467600"/>
              <a:gd name="connsiteY93" fmla="*/ 5033634 h 6858000"/>
              <a:gd name="connsiteX94" fmla="*/ 1979378 w 7467600"/>
              <a:gd name="connsiteY94" fmla="*/ 4769504 h 6858000"/>
              <a:gd name="connsiteX95" fmla="*/ 1927410 w 7467600"/>
              <a:gd name="connsiteY95" fmla="*/ 4716164 h 6858000"/>
              <a:gd name="connsiteX96" fmla="*/ 1959587 w 7467600"/>
              <a:gd name="connsiteY96" fmla="*/ 4728849 h 6858000"/>
              <a:gd name="connsiteX97" fmla="*/ 2777707 w 7467600"/>
              <a:gd name="connsiteY97" fmla="*/ 5003991 h 6858000"/>
              <a:gd name="connsiteX98" fmla="*/ 2800768 w 7467600"/>
              <a:gd name="connsiteY98" fmla="*/ 5010056 h 6858000"/>
              <a:gd name="connsiteX99" fmla="*/ 2879408 w 7467600"/>
              <a:gd name="connsiteY99" fmla="*/ 5031590 h 6858000"/>
              <a:gd name="connsiteX100" fmla="*/ 2862295 w 7467600"/>
              <a:gd name="connsiteY100" fmla="*/ 5022958 h 6858000"/>
              <a:gd name="connsiteX101" fmla="*/ 2813343 w 7467600"/>
              <a:gd name="connsiteY101" fmla="*/ 4998369 h 6858000"/>
              <a:gd name="connsiteX102" fmla="*/ 2646245 w 7467600"/>
              <a:gd name="connsiteY102" fmla="*/ 4930999 h 6858000"/>
              <a:gd name="connsiteX103" fmla="*/ 1999243 w 7467600"/>
              <a:gd name="connsiteY103" fmla="*/ 4730524 h 6858000"/>
              <a:gd name="connsiteX104" fmla="*/ 1979527 w 7467600"/>
              <a:gd name="connsiteY104" fmla="*/ 4726651 h 6858000"/>
              <a:gd name="connsiteX105" fmla="*/ 1927410 w 7467600"/>
              <a:gd name="connsiteY105" fmla="*/ 4716164 h 6858000"/>
              <a:gd name="connsiteX106" fmla="*/ 1997014 w 7467600"/>
              <a:gd name="connsiteY106" fmla="*/ 4698007 h 6858000"/>
              <a:gd name="connsiteX107" fmla="*/ 2005458 w 7467600"/>
              <a:gd name="connsiteY107" fmla="*/ 4699540 h 6858000"/>
              <a:gd name="connsiteX108" fmla="*/ 2657186 w 7467600"/>
              <a:gd name="connsiteY108" fmla="*/ 4901687 h 6858000"/>
              <a:gd name="connsiteX109" fmla="*/ 2826662 w 7467600"/>
              <a:gd name="connsiteY109" fmla="*/ 4970362 h 6858000"/>
              <a:gd name="connsiteX110" fmla="*/ 2876100 w 7467600"/>
              <a:gd name="connsiteY110" fmla="*/ 4995397 h 6858000"/>
              <a:gd name="connsiteX111" fmla="*/ 3042600 w 7467600"/>
              <a:gd name="connsiteY111" fmla="*/ 5059532 h 6858000"/>
              <a:gd name="connsiteX112" fmla="*/ 1997014 w 7467600"/>
              <a:gd name="connsiteY112" fmla="*/ 4698007 h 6858000"/>
              <a:gd name="connsiteX113" fmla="*/ 2305292 w 7467600"/>
              <a:gd name="connsiteY113" fmla="*/ 4219492 h 6858000"/>
              <a:gd name="connsiteX114" fmla="*/ 3360922 w 7467600"/>
              <a:gd name="connsiteY114" fmla="*/ 4529373 h 6858000"/>
              <a:gd name="connsiteX115" fmla="*/ 3492420 w 7467600"/>
              <a:gd name="connsiteY115" fmla="*/ 4510145 h 6858000"/>
              <a:gd name="connsiteX116" fmla="*/ 3364086 w 7467600"/>
              <a:gd name="connsiteY116" fmla="*/ 4480340 h 6858000"/>
              <a:gd name="connsiteX117" fmla="*/ 3225818 w 7467600"/>
              <a:gd name="connsiteY117" fmla="*/ 4411822 h 6858000"/>
              <a:gd name="connsiteX118" fmla="*/ 3129696 w 7467600"/>
              <a:gd name="connsiteY118" fmla="*/ 4360704 h 6858000"/>
              <a:gd name="connsiteX119" fmla="*/ 2814545 w 7467600"/>
              <a:gd name="connsiteY119" fmla="*/ 4282955 h 6858000"/>
              <a:gd name="connsiteX120" fmla="*/ 2305292 w 7467600"/>
              <a:gd name="connsiteY120" fmla="*/ 4219492 h 6858000"/>
              <a:gd name="connsiteX121" fmla="*/ 2626982 w 7467600"/>
              <a:gd name="connsiteY121" fmla="*/ 4206450 h 6858000"/>
              <a:gd name="connsiteX122" fmla="*/ 2490617 w 7467600"/>
              <a:gd name="connsiteY122" fmla="*/ 4206951 h 6858000"/>
              <a:gd name="connsiteX123" fmla="*/ 2819869 w 7467600"/>
              <a:gd name="connsiteY123" fmla="*/ 4252936 h 6858000"/>
              <a:gd name="connsiteX124" fmla="*/ 3143018 w 7467600"/>
              <a:gd name="connsiteY124" fmla="*/ 4332698 h 6858000"/>
              <a:gd name="connsiteX125" fmla="*/ 3241520 w 7467600"/>
              <a:gd name="connsiteY125" fmla="*/ 4385112 h 6858000"/>
              <a:gd name="connsiteX126" fmla="*/ 3374575 w 7467600"/>
              <a:gd name="connsiteY126" fmla="*/ 4451517 h 6858000"/>
              <a:gd name="connsiteX127" fmla="*/ 3505221 w 7467600"/>
              <a:gd name="connsiteY127" fmla="*/ 4480757 h 6858000"/>
              <a:gd name="connsiteX128" fmla="*/ 2626982 w 7467600"/>
              <a:gd name="connsiteY128" fmla="*/ 4206450 h 6858000"/>
              <a:gd name="connsiteX129" fmla="*/ 1310106 w 7467600"/>
              <a:gd name="connsiteY129" fmla="*/ 3943217 h 6858000"/>
              <a:gd name="connsiteX130" fmla="*/ 854994 w 7467600"/>
              <a:gd name="connsiteY130" fmla="*/ 4399136 h 6858000"/>
              <a:gd name="connsiteX131" fmla="*/ 742462 w 7467600"/>
              <a:gd name="connsiteY131" fmla="*/ 4594648 h 6858000"/>
              <a:gd name="connsiteX132" fmla="*/ 820602 w 7467600"/>
              <a:gd name="connsiteY132" fmla="*/ 4485915 h 6858000"/>
              <a:gd name="connsiteX133" fmla="*/ 878295 w 7467600"/>
              <a:gd name="connsiteY133" fmla="*/ 4403594 h 6858000"/>
              <a:gd name="connsiteX134" fmla="*/ 1240607 w 7467600"/>
              <a:gd name="connsiteY134" fmla="*/ 4010401 h 6858000"/>
              <a:gd name="connsiteX135" fmla="*/ 1310106 w 7467600"/>
              <a:gd name="connsiteY135" fmla="*/ 3943217 h 6858000"/>
              <a:gd name="connsiteX136" fmla="*/ 1423113 w 7467600"/>
              <a:gd name="connsiteY136" fmla="*/ 3874565 h 6858000"/>
              <a:gd name="connsiteX137" fmla="*/ 1260565 w 7467600"/>
              <a:gd name="connsiteY137" fmla="*/ 4031982 h 6858000"/>
              <a:gd name="connsiteX138" fmla="*/ 901900 w 7467600"/>
              <a:gd name="connsiteY138" fmla="*/ 4421236 h 6858000"/>
              <a:gd name="connsiteX139" fmla="*/ 845044 w 7467600"/>
              <a:gd name="connsiteY139" fmla="*/ 4502436 h 6858000"/>
              <a:gd name="connsiteX140" fmla="*/ 685926 w 7467600"/>
              <a:gd name="connsiteY140" fmla="*/ 4703069 h 6858000"/>
              <a:gd name="connsiteX141" fmla="*/ 684248 w 7467600"/>
              <a:gd name="connsiteY141" fmla="*/ 4706721 h 6858000"/>
              <a:gd name="connsiteX142" fmla="*/ 1423113 w 7467600"/>
              <a:gd name="connsiteY142" fmla="*/ 3874565 h 6858000"/>
              <a:gd name="connsiteX143" fmla="*/ 3316479 w 7467600"/>
              <a:gd name="connsiteY143" fmla="*/ 3872136 h 6858000"/>
              <a:gd name="connsiteX144" fmla="*/ 3546806 w 7467600"/>
              <a:gd name="connsiteY144" fmla="*/ 4356139 h 6858000"/>
              <a:gd name="connsiteX145" fmla="*/ 3364433 w 7467600"/>
              <a:gd name="connsiteY145" fmla="*/ 3953121 h 6858000"/>
              <a:gd name="connsiteX146" fmla="*/ 3316479 w 7467600"/>
              <a:gd name="connsiteY146" fmla="*/ 3872136 h 6858000"/>
              <a:gd name="connsiteX147" fmla="*/ 3291335 w 7467600"/>
              <a:gd name="connsiteY147" fmla="*/ 3767420 h 6858000"/>
              <a:gd name="connsiteX148" fmla="*/ 3390805 w 7467600"/>
              <a:gd name="connsiteY148" fmla="*/ 3937163 h 6858000"/>
              <a:gd name="connsiteX149" fmla="*/ 3579062 w 7467600"/>
              <a:gd name="connsiteY149" fmla="*/ 4359040 h 6858000"/>
              <a:gd name="connsiteX150" fmla="*/ 3467355 w 7467600"/>
              <a:gd name="connsiteY150" fmla="*/ 3988130 h 6858000"/>
              <a:gd name="connsiteX151" fmla="*/ 3310753 w 7467600"/>
              <a:gd name="connsiteY151" fmla="*/ 3787140 h 6858000"/>
              <a:gd name="connsiteX152" fmla="*/ 3291335 w 7467600"/>
              <a:gd name="connsiteY152" fmla="*/ 3767420 h 6858000"/>
              <a:gd name="connsiteX153" fmla="*/ 1635889 w 7467600"/>
              <a:gd name="connsiteY153" fmla="*/ 3709494 h 6858000"/>
              <a:gd name="connsiteX154" fmla="*/ 1634800 w 7467600"/>
              <a:gd name="connsiteY154" fmla="*/ 3731111 h 6858000"/>
              <a:gd name="connsiteX155" fmla="*/ 1635889 w 7467600"/>
              <a:gd name="connsiteY155" fmla="*/ 3709494 h 6858000"/>
              <a:gd name="connsiteX156" fmla="*/ 1510397 w 7467600"/>
              <a:gd name="connsiteY156" fmla="*/ 3684705 h 6858000"/>
              <a:gd name="connsiteX157" fmla="*/ 1146550 w 7467600"/>
              <a:gd name="connsiteY157" fmla="*/ 3802012 h 6858000"/>
              <a:gd name="connsiteX158" fmla="*/ 698834 w 7467600"/>
              <a:gd name="connsiteY158" fmla="*/ 3952272 h 6858000"/>
              <a:gd name="connsiteX159" fmla="*/ 34256 w 7467600"/>
              <a:gd name="connsiteY159" fmla="*/ 4347603 h 6858000"/>
              <a:gd name="connsiteX160" fmla="*/ 527241 w 7467600"/>
              <a:gd name="connsiteY160" fmla="*/ 4065078 h 6858000"/>
              <a:gd name="connsiteX161" fmla="*/ 1510397 w 7467600"/>
              <a:gd name="connsiteY161" fmla="*/ 3684705 h 6858000"/>
              <a:gd name="connsiteX162" fmla="*/ 1313114 w 7467600"/>
              <a:gd name="connsiteY162" fmla="*/ 3655216 h 6858000"/>
              <a:gd name="connsiteX163" fmla="*/ 1109304 w 7467600"/>
              <a:gd name="connsiteY163" fmla="*/ 3669030 h 6858000"/>
              <a:gd name="connsiteX164" fmla="*/ 8129 w 7467600"/>
              <a:gd name="connsiteY164" fmla="*/ 4330519 h 6858000"/>
              <a:gd name="connsiteX165" fmla="*/ 687572 w 7467600"/>
              <a:gd name="connsiteY165" fmla="*/ 3925629 h 6858000"/>
              <a:gd name="connsiteX166" fmla="*/ 1138365 w 7467600"/>
              <a:gd name="connsiteY166" fmla="*/ 3774515 h 6858000"/>
              <a:gd name="connsiteX167" fmla="*/ 1505579 w 7467600"/>
              <a:gd name="connsiteY167" fmla="*/ 3655526 h 6858000"/>
              <a:gd name="connsiteX168" fmla="*/ 1313114 w 7467600"/>
              <a:gd name="connsiteY168" fmla="*/ 3655216 h 6858000"/>
              <a:gd name="connsiteX169" fmla="*/ 3655073 w 7467600"/>
              <a:gd name="connsiteY169" fmla="*/ 3650884 h 6858000"/>
              <a:gd name="connsiteX170" fmla="*/ 3989938 w 7467600"/>
              <a:gd name="connsiteY170" fmla="*/ 3991685 h 6858000"/>
              <a:gd name="connsiteX171" fmla="*/ 4393907 w 7467600"/>
              <a:gd name="connsiteY171" fmla="*/ 4261258 h 6858000"/>
              <a:gd name="connsiteX172" fmla="*/ 4648051 w 7467600"/>
              <a:gd name="connsiteY172" fmla="*/ 4374051 h 6858000"/>
              <a:gd name="connsiteX173" fmla="*/ 4383389 w 7467600"/>
              <a:gd name="connsiteY173" fmla="*/ 4184369 h 6858000"/>
              <a:gd name="connsiteX174" fmla="*/ 4165508 w 7467600"/>
              <a:gd name="connsiteY174" fmla="*/ 4035196 h 6858000"/>
              <a:gd name="connsiteX175" fmla="*/ 4068162 w 7467600"/>
              <a:gd name="connsiteY175" fmla="*/ 3953394 h 6858000"/>
              <a:gd name="connsiteX176" fmla="*/ 3981416 w 7467600"/>
              <a:gd name="connsiteY176" fmla="*/ 3880482 h 6858000"/>
              <a:gd name="connsiteX177" fmla="*/ 3800147 w 7467600"/>
              <a:gd name="connsiteY177" fmla="*/ 3749872 h 6858000"/>
              <a:gd name="connsiteX178" fmla="*/ 3655073 w 7467600"/>
              <a:gd name="connsiteY178" fmla="*/ 3650884 h 6858000"/>
              <a:gd name="connsiteX179" fmla="*/ 3670252 w 7467600"/>
              <a:gd name="connsiteY179" fmla="*/ 3622798 h 6858000"/>
              <a:gd name="connsiteX180" fmla="*/ 3817258 w 7467600"/>
              <a:gd name="connsiteY180" fmla="*/ 3723577 h 6858000"/>
              <a:gd name="connsiteX181" fmla="*/ 4000461 w 7467600"/>
              <a:gd name="connsiteY181" fmla="*/ 3855966 h 6858000"/>
              <a:gd name="connsiteX182" fmla="*/ 4088180 w 7467600"/>
              <a:gd name="connsiteY182" fmla="*/ 3929774 h 6858000"/>
              <a:gd name="connsiteX183" fmla="*/ 4184555 w 7467600"/>
              <a:gd name="connsiteY183" fmla="*/ 4010683 h 6858000"/>
              <a:gd name="connsiteX184" fmla="*/ 4399563 w 7467600"/>
              <a:gd name="connsiteY184" fmla="*/ 4158106 h 6858000"/>
              <a:gd name="connsiteX185" fmla="*/ 4684469 w 7467600"/>
              <a:gd name="connsiteY185" fmla="*/ 4364680 h 6858000"/>
              <a:gd name="connsiteX186" fmla="*/ 4690271 w 7467600"/>
              <a:gd name="connsiteY186" fmla="*/ 4370034 h 6858000"/>
              <a:gd name="connsiteX187" fmla="*/ 4136093 w 7467600"/>
              <a:gd name="connsiteY187" fmla="*/ 3858466 h 6858000"/>
              <a:gd name="connsiteX188" fmla="*/ 3670252 w 7467600"/>
              <a:gd name="connsiteY188" fmla="*/ 3622798 h 6858000"/>
              <a:gd name="connsiteX189" fmla="*/ 4440129 w 7467600"/>
              <a:gd name="connsiteY189" fmla="*/ 3448571 h 6858000"/>
              <a:gd name="connsiteX190" fmla="*/ 4856525 w 7467600"/>
              <a:gd name="connsiteY190" fmla="*/ 3915351 h 6858000"/>
              <a:gd name="connsiteX191" fmla="*/ 5059055 w 7467600"/>
              <a:gd name="connsiteY191" fmla="*/ 4108918 h 6858000"/>
              <a:gd name="connsiteX192" fmla="*/ 5290070 w 7467600"/>
              <a:gd name="connsiteY192" fmla="*/ 4263619 h 6858000"/>
              <a:gd name="connsiteX193" fmla="*/ 4834991 w 7467600"/>
              <a:gd name="connsiteY193" fmla="*/ 3830985 h 6858000"/>
              <a:gd name="connsiteX194" fmla="*/ 4440129 w 7467600"/>
              <a:gd name="connsiteY194" fmla="*/ 3448571 h 6858000"/>
              <a:gd name="connsiteX195" fmla="*/ 4441737 w 7467600"/>
              <a:gd name="connsiteY195" fmla="*/ 3399734 h 6858000"/>
              <a:gd name="connsiteX196" fmla="*/ 4431236 w 7467600"/>
              <a:gd name="connsiteY196" fmla="*/ 3400954 h 6858000"/>
              <a:gd name="connsiteX197" fmla="*/ 4557150 w 7467600"/>
              <a:gd name="connsiteY197" fmla="*/ 3510023 h 6858000"/>
              <a:gd name="connsiteX198" fmla="*/ 4856936 w 7467600"/>
              <a:gd name="connsiteY198" fmla="*/ 3809146 h 6858000"/>
              <a:gd name="connsiteX199" fmla="*/ 5111996 w 7467600"/>
              <a:gd name="connsiteY199" fmla="*/ 4065759 h 6858000"/>
              <a:gd name="connsiteX200" fmla="*/ 5388878 w 7467600"/>
              <a:gd name="connsiteY200" fmla="*/ 4300185 h 6858000"/>
              <a:gd name="connsiteX201" fmla="*/ 5425556 w 7467600"/>
              <a:gd name="connsiteY201" fmla="*/ 4308967 h 6858000"/>
              <a:gd name="connsiteX202" fmla="*/ 4943646 w 7467600"/>
              <a:gd name="connsiteY202" fmla="*/ 3822916 h 6858000"/>
              <a:gd name="connsiteX203" fmla="*/ 4594837 w 7467600"/>
              <a:gd name="connsiteY203" fmla="*/ 3532274 h 6858000"/>
              <a:gd name="connsiteX204" fmla="*/ 4441737 w 7467600"/>
              <a:gd name="connsiteY204" fmla="*/ 3399734 h 6858000"/>
              <a:gd name="connsiteX205" fmla="*/ 5425834 w 7467600"/>
              <a:gd name="connsiteY205" fmla="*/ 3162785 h 6858000"/>
              <a:gd name="connsiteX206" fmla="*/ 5401644 w 7467600"/>
              <a:gd name="connsiteY206" fmla="*/ 3617847 h 6858000"/>
              <a:gd name="connsiteX207" fmla="*/ 5467256 w 7467600"/>
              <a:gd name="connsiteY207" fmla="*/ 4175494 h 6858000"/>
              <a:gd name="connsiteX208" fmla="*/ 5448069 w 7467600"/>
              <a:gd name="connsiteY208" fmla="*/ 3567554 h 6858000"/>
              <a:gd name="connsiteX209" fmla="*/ 5425834 w 7467600"/>
              <a:gd name="connsiteY209" fmla="*/ 3162785 h 6858000"/>
              <a:gd name="connsiteX210" fmla="*/ 1318687 w 7467600"/>
              <a:gd name="connsiteY210" fmla="*/ 3113840 h 6858000"/>
              <a:gd name="connsiteX211" fmla="*/ 1066793 w 7467600"/>
              <a:gd name="connsiteY211" fmla="*/ 3212171 h 6858000"/>
              <a:gd name="connsiteX212" fmla="*/ 993319 w 7467600"/>
              <a:gd name="connsiteY212" fmla="*/ 3247648 h 6858000"/>
              <a:gd name="connsiteX213" fmla="*/ 853081 w 7467600"/>
              <a:gd name="connsiteY213" fmla="*/ 3312410 h 6858000"/>
              <a:gd name="connsiteX214" fmla="*/ 805957 w 7467600"/>
              <a:gd name="connsiteY214" fmla="*/ 3330443 h 6858000"/>
              <a:gd name="connsiteX215" fmla="*/ 1318687 w 7467600"/>
              <a:gd name="connsiteY215" fmla="*/ 3113840 h 6858000"/>
              <a:gd name="connsiteX216" fmla="*/ 5453702 w 7467600"/>
              <a:gd name="connsiteY216" fmla="*/ 3090882 h 6858000"/>
              <a:gd name="connsiteX217" fmla="*/ 5480135 w 7467600"/>
              <a:gd name="connsiteY217" fmla="*/ 3565802 h 6858000"/>
              <a:gd name="connsiteX218" fmla="*/ 5499023 w 7467600"/>
              <a:gd name="connsiteY218" fmla="*/ 4166310 h 6858000"/>
              <a:gd name="connsiteX219" fmla="*/ 5547022 w 7467600"/>
              <a:gd name="connsiteY219" fmla="*/ 3607838 h 6858000"/>
              <a:gd name="connsiteX220" fmla="*/ 5515964 w 7467600"/>
              <a:gd name="connsiteY220" fmla="*/ 3378541 h 6858000"/>
              <a:gd name="connsiteX221" fmla="*/ 5453702 w 7467600"/>
              <a:gd name="connsiteY221" fmla="*/ 3090882 h 6858000"/>
              <a:gd name="connsiteX222" fmla="*/ 1238695 w 7467600"/>
              <a:gd name="connsiteY222" fmla="*/ 3076820 h 6858000"/>
              <a:gd name="connsiteX223" fmla="*/ 716371 w 7467600"/>
              <a:gd name="connsiteY223" fmla="*/ 3293249 h 6858000"/>
              <a:gd name="connsiteX224" fmla="*/ 579522 w 7467600"/>
              <a:gd name="connsiteY224" fmla="*/ 3371759 h 6858000"/>
              <a:gd name="connsiteX225" fmla="*/ 600288 w 7467600"/>
              <a:gd name="connsiteY225" fmla="*/ 3365555 h 6858000"/>
              <a:gd name="connsiteX226" fmla="*/ 840692 w 7467600"/>
              <a:gd name="connsiteY226" fmla="*/ 3284921 h 6858000"/>
              <a:gd name="connsiteX227" fmla="*/ 979248 w 7467600"/>
              <a:gd name="connsiteY227" fmla="*/ 3221003 h 6858000"/>
              <a:gd name="connsiteX228" fmla="*/ 1053282 w 7467600"/>
              <a:gd name="connsiteY228" fmla="*/ 3185247 h 6858000"/>
              <a:gd name="connsiteX229" fmla="*/ 1320603 w 7467600"/>
              <a:gd name="connsiteY229" fmla="*/ 3081281 h 6858000"/>
              <a:gd name="connsiteX230" fmla="*/ 1238695 w 7467600"/>
              <a:gd name="connsiteY230" fmla="*/ 3076820 h 6858000"/>
              <a:gd name="connsiteX231" fmla="*/ 5425627 w 7467600"/>
              <a:gd name="connsiteY231" fmla="*/ 2954192 h 6858000"/>
              <a:gd name="connsiteX232" fmla="*/ 5470770 w 7467600"/>
              <a:gd name="connsiteY232" fmla="*/ 3005435 h 6858000"/>
              <a:gd name="connsiteX233" fmla="*/ 5519779 w 7467600"/>
              <a:gd name="connsiteY233" fmla="*/ 4359223 h 6858000"/>
              <a:gd name="connsiteX234" fmla="*/ 5520293 w 7467600"/>
              <a:gd name="connsiteY234" fmla="*/ 4360602 h 6858000"/>
              <a:gd name="connsiteX235" fmla="*/ 5767221 w 7467600"/>
              <a:gd name="connsiteY235" fmla="*/ 4665564 h 6858000"/>
              <a:gd name="connsiteX236" fmla="*/ 6937169 w 7467600"/>
              <a:gd name="connsiteY236" fmla="*/ 4815941 h 6858000"/>
              <a:gd name="connsiteX237" fmla="*/ 6953922 w 7467600"/>
              <a:gd name="connsiteY237" fmla="*/ 4890068 h 6858000"/>
              <a:gd name="connsiteX238" fmla="*/ 6071359 w 7467600"/>
              <a:gd name="connsiteY238" fmla="*/ 4770770 h 6858000"/>
              <a:gd name="connsiteX239" fmla="*/ 6038839 w 7467600"/>
              <a:gd name="connsiteY239" fmla="*/ 4764474 h 6858000"/>
              <a:gd name="connsiteX240" fmla="*/ 6038706 w 7467600"/>
              <a:gd name="connsiteY240" fmla="*/ 4763847 h 6858000"/>
              <a:gd name="connsiteX241" fmla="*/ 6037784 w 7467600"/>
              <a:gd name="connsiteY241" fmla="*/ 4764270 h 6858000"/>
              <a:gd name="connsiteX242" fmla="*/ 6038839 w 7467600"/>
              <a:gd name="connsiteY242" fmla="*/ 4764474 h 6858000"/>
              <a:gd name="connsiteX243" fmla="*/ 6040338 w 7467600"/>
              <a:gd name="connsiteY243" fmla="*/ 4771418 h 6858000"/>
              <a:gd name="connsiteX244" fmla="*/ 6024488 w 7467600"/>
              <a:gd name="connsiteY244" fmla="*/ 4809903 h 6858000"/>
              <a:gd name="connsiteX245" fmla="*/ 5599771 w 7467600"/>
              <a:gd name="connsiteY245" fmla="*/ 5509652 h 6858000"/>
              <a:gd name="connsiteX246" fmla="*/ 5548843 w 7467600"/>
              <a:gd name="connsiteY246" fmla="*/ 5563845 h 6858000"/>
              <a:gd name="connsiteX247" fmla="*/ 5940952 w 7467600"/>
              <a:gd name="connsiteY247" fmla="*/ 6250028 h 6858000"/>
              <a:gd name="connsiteX248" fmla="*/ 6043441 w 7467600"/>
              <a:gd name="connsiteY248" fmla="*/ 6665847 h 6858000"/>
              <a:gd name="connsiteX249" fmla="*/ 6093432 w 7467600"/>
              <a:gd name="connsiteY249" fmla="*/ 6858000 h 6858000"/>
              <a:gd name="connsiteX250" fmla="*/ 6034344 w 7467600"/>
              <a:gd name="connsiteY250" fmla="*/ 6858000 h 6858000"/>
              <a:gd name="connsiteX251" fmla="*/ 6026679 w 7467600"/>
              <a:gd name="connsiteY251" fmla="*/ 6836959 h 6858000"/>
              <a:gd name="connsiteX252" fmla="*/ 5800441 w 7467600"/>
              <a:gd name="connsiteY252" fmla="*/ 6335286 h 6858000"/>
              <a:gd name="connsiteX253" fmla="*/ 5526562 w 7467600"/>
              <a:gd name="connsiteY253" fmla="*/ 5705388 h 6858000"/>
              <a:gd name="connsiteX254" fmla="*/ 5519640 w 7467600"/>
              <a:gd name="connsiteY254" fmla="*/ 5683774 h 6858000"/>
              <a:gd name="connsiteX255" fmla="*/ 5844559 w 7467600"/>
              <a:gd name="connsiteY255" fmla="*/ 6553349 h 6858000"/>
              <a:gd name="connsiteX256" fmla="*/ 5975994 w 7467600"/>
              <a:gd name="connsiteY256" fmla="*/ 6858000 h 6858000"/>
              <a:gd name="connsiteX257" fmla="*/ 5898547 w 7467600"/>
              <a:gd name="connsiteY257" fmla="*/ 6858000 h 6858000"/>
              <a:gd name="connsiteX258" fmla="*/ 5682041 w 7467600"/>
              <a:gd name="connsiteY258" fmla="*/ 6355860 h 6858000"/>
              <a:gd name="connsiteX259" fmla="*/ 5461758 w 7467600"/>
              <a:gd name="connsiteY259" fmla="*/ 5820220 h 6858000"/>
              <a:gd name="connsiteX260" fmla="*/ 5237282 w 7467600"/>
              <a:gd name="connsiteY260" fmla="*/ 6579086 h 6858000"/>
              <a:gd name="connsiteX261" fmla="*/ 5115009 w 7467600"/>
              <a:gd name="connsiteY261" fmla="*/ 6858000 h 6858000"/>
              <a:gd name="connsiteX262" fmla="*/ 5028074 w 7467600"/>
              <a:gd name="connsiteY262" fmla="*/ 6858000 h 6858000"/>
              <a:gd name="connsiteX263" fmla="*/ 5079508 w 7467600"/>
              <a:gd name="connsiteY263" fmla="*/ 6749074 h 6858000"/>
              <a:gd name="connsiteX264" fmla="*/ 5371846 w 7467600"/>
              <a:gd name="connsiteY264" fmla="*/ 5924413 h 6858000"/>
              <a:gd name="connsiteX265" fmla="*/ 5270512 w 7467600"/>
              <a:gd name="connsiteY265" fmla="*/ 6138975 h 6858000"/>
              <a:gd name="connsiteX266" fmla="*/ 5062409 w 7467600"/>
              <a:gd name="connsiteY266" fmla="*/ 6653544 h 6858000"/>
              <a:gd name="connsiteX267" fmla="*/ 5036628 w 7467600"/>
              <a:gd name="connsiteY267" fmla="*/ 6754247 h 6858000"/>
              <a:gd name="connsiteX268" fmla="*/ 5009112 w 7467600"/>
              <a:gd name="connsiteY268" fmla="*/ 6858000 h 6858000"/>
              <a:gd name="connsiteX269" fmla="*/ 4976679 w 7467600"/>
              <a:gd name="connsiteY269" fmla="*/ 6858000 h 6858000"/>
              <a:gd name="connsiteX270" fmla="*/ 5006537 w 7467600"/>
              <a:gd name="connsiteY270" fmla="*/ 6747068 h 6858000"/>
              <a:gd name="connsiteX271" fmla="*/ 5032723 w 7467600"/>
              <a:gd name="connsiteY271" fmla="*/ 6644957 h 6858000"/>
              <a:gd name="connsiteX272" fmla="*/ 5242949 w 7467600"/>
              <a:gd name="connsiteY272" fmla="*/ 6125175 h 6858000"/>
              <a:gd name="connsiteX273" fmla="*/ 5286321 w 7467600"/>
              <a:gd name="connsiteY273" fmla="*/ 6033555 h 6858000"/>
              <a:gd name="connsiteX274" fmla="*/ 5008210 w 7467600"/>
              <a:gd name="connsiteY274" fmla="*/ 6649194 h 6858000"/>
              <a:gd name="connsiteX275" fmla="*/ 4986321 w 7467600"/>
              <a:gd name="connsiteY275" fmla="*/ 6765687 h 6858000"/>
              <a:gd name="connsiteX276" fmla="*/ 4973474 w 7467600"/>
              <a:gd name="connsiteY276" fmla="*/ 6858000 h 6858000"/>
              <a:gd name="connsiteX277" fmla="*/ 4907178 w 7467600"/>
              <a:gd name="connsiteY277" fmla="*/ 6858000 h 6858000"/>
              <a:gd name="connsiteX278" fmla="*/ 4910810 w 7467600"/>
              <a:gd name="connsiteY278" fmla="*/ 6829660 h 6858000"/>
              <a:gd name="connsiteX279" fmla="*/ 4987461 w 7467600"/>
              <a:gd name="connsiteY279" fmla="*/ 6432994 h 6858000"/>
              <a:gd name="connsiteX280" fmla="*/ 5179262 w 7467600"/>
              <a:gd name="connsiteY280" fmla="*/ 6035044 h 6858000"/>
              <a:gd name="connsiteX281" fmla="*/ 4689678 w 7467600"/>
              <a:gd name="connsiteY281" fmla="*/ 6440241 h 6858000"/>
              <a:gd name="connsiteX282" fmla="*/ 4477543 w 7467600"/>
              <a:gd name="connsiteY282" fmla="*/ 6674836 h 6858000"/>
              <a:gd name="connsiteX283" fmla="*/ 4329957 w 7467600"/>
              <a:gd name="connsiteY283" fmla="*/ 6858000 h 6858000"/>
              <a:gd name="connsiteX284" fmla="*/ 4218595 w 7467600"/>
              <a:gd name="connsiteY284" fmla="*/ 6858000 h 6858000"/>
              <a:gd name="connsiteX285" fmla="*/ 4368888 w 7467600"/>
              <a:gd name="connsiteY285" fmla="*/ 6668412 h 6858000"/>
              <a:gd name="connsiteX286" fmla="*/ 4563091 w 7467600"/>
              <a:gd name="connsiteY286" fmla="*/ 6442508 h 6858000"/>
              <a:gd name="connsiteX287" fmla="*/ 5387324 w 7467600"/>
              <a:gd name="connsiteY287" fmla="*/ 5705830 h 6858000"/>
              <a:gd name="connsiteX288" fmla="*/ 5073620 w 7467600"/>
              <a:gd name="connsiteY288" fmla="*/ 5955437 h 6858000"/>
              <a:gd name="connsiteX289" fmla="*/ 4689789 w 7467600"/>
              <a:gd name="connsiteY289" fmla="*/ 6268382 h 6858000"/>
              <a:gd name="connsiteX290" fmla="*/ 4418722 w 7467600"/>
              <a:gd name="connsiteY290" fmla="*/ 6570886 h 6858000"/>
              <a:gd name="connsiteX291" fmla="*/ 4214944 w 7467600"/>
              <a:gd name="connsiteY291" fmla="*/ 6858000 h 6858000"/>
              <a:gd name="connsiteX292" fmla="*/ 4177898 w 7467600"/>
              <a:gd name="connsiteY292" fmla="*/ 6858000 h 6858000"/>
              <a:gd name="connsiteX293" fmla="*/ 4391597 w 7467600"/>
              <a:gd name="connsiteY293" fmla="*/ 6556370 h 6858000"/>
              <a:gd name="connsiteX294" fmla="*/ 4668889 w 7467600"/>
              <a:gd name="connsiteY294" fmla="*/ 6246399 h 6858000"/>
              <a:gd name="connsiteX295" fmla="*/ 5055427 w 7467600"/>
              <a:gd name="connsiteY295" fmla="*/ 5931476 h 6858000"/>
              <a:gd name="connsiteX296" fmla="*/ 5371814 w 7467600"/>
              <a:gd name="connsiteY296" fmla="*/ 5678975 h 6858000"/>
              <a:gd name="connsiteX297" fmla="*/ 4987918 w 7467600"/>
              <a:gd name="connsiteY297" fmla="*/ 5838701 h 6858000"/>
              <a:gd name="connsiteX298" fmla="*/ 4317146 w 7467600"/>
              <a:gd name="connsiteY298" fmla="*/ 6587716 h 6858000"/>
              <a:gd name="connsiteX299" fmla="*/ 4171627 w 7467600"/>
              <a:gd name="connsiteY299" fmla="*/ 6858000 h 6858000"/>
              <a:gd name="connsiteX300" fmla="*/ 4081585 w 7467600"/>
              <a:gd name="connsiteY300" fmla="*/ 6858000 h 6858000"/>
              <a:gd name="connsiteX301" fmla="*/ 4238603 w 7467600"/>
              <a:gd name="connsiteY301" fmla="*/ 6559341 h 6858000"/>
              <a:gd name="connsiteX302" fmla="*/ 4778333 w 7467600"/>
              <a:gd name="connsiteY302" fmla="*/ 5873626 h 6858000"/>
              <a:gd name="connsiteX303" fmla="*/ 5414185 w 7467600"/>
              <a:gd name="connsiteY303" fmla="*/ 5573882 h 6858000"/>
              <a:gd name="connsiteX304" fmla="*/ 5959648 w 7467600"/>
              <a:gd name="connsiteY304" fmla="*/ 4760797 h 6858000"/>
              <a:gd name="connsiteX305" fmla="*/ 5355019 w 7467600"/>
              <a:gd name="connsiteY305" fmla="*/ 4734672 h 6858000"/>
              <a:gd name="connsiteX306" fmla="*/ 5083565 w 7467600"/>
              <a:gd name="connsiteY306" fmla="*/ 5179121 h 6858000"/>
              <a:gd name="connsiteX307" fmla="*/ 4713577 w 7467600"/>
              <a:gd name="connsiteY307" fmla="*/ 5616803 h 6858000"/>
              <a:gd name="connsiteX308" fmla="*/ 3989559 w 7467600"/>
              <a:gd name="connsiteY308" fmla="*/ 6145945 h 6858000"/>
              <a:gd name="connsiteX309" fmla="*/ 3939824 w 7467600"/>
              <a:gd name="connsiteY309" fmla="*/ 6066900 h 6858000"/>
              <a:gd name="connsiteX310" fmla="*/ 4584537 w 7467600"/>
              <a:gd name="connsiteY310" fmla="*/ 5324826 h 6858000"/>
              <a:gd name="connsiteX311" fmla="*/ 5037105 w 7467600"/>
              <a:gd name="connsiteY311" fmla="*/ 5088765 h 6858000"/>
              <a:gd name="connsiteX312" fmla="*/ 5039930 w 7467600"/>
              <a:gd name="connsiteY312" fmla="*/ 5089585 h 6858000"/>
              <a:gd name="connsiteX313" fmla="*/ 5263764 w 7467600"/>
              <a:gd name="connsiteY313" fmla="*/ 4735525 h 6858000"/>
              <a:gd name="connsiteX314" fmla="*/ 4086300 w 7467600"/>
              <a:gd name="connsiteY314" fmla="*/ 4884599 h 6858000"/>
              <a:gd name="connsiteX315" fmla="*/ 4085485 w 7467600"/>
              <a:gd name="connsiteY315" fmla="*/ 4899070 h 6858000"/>
              <a:gd name="connsiteX316" fmla="*/ 3871915 w 7467600"/>
              <a:gd name="connsiteY316" fmla="*/ 5253645 h 6858000"/>
              <a:gd name="connsiteX317" fmla="*/ 3799374 w 7467600"/>
              <a:gd name="connsiteY317" fmla="*/ 5466127 h 6858000"/>
              <a:gd name="connsiteX318" fmla="*/ 3498850 w 7467600"/>
              <a:gd name="connsiteY318" fmla="*/ 6661888 h 6858000"/>
              <a:gd name="connsiteX319" fmla="*/ 3399216 w 7467600"/>
              <a:gd name="connsiteY319" fmla="*/ 6858000 h 6858000"/>
              <a:gd name="connsiteX320" fmla="*/ 3303688 w 7467600"/>
              <a:gd name="connsiteY320" fmla="*/ 6858000 h 6858000"/>
              <a:gd name="connsiteX321" fmla="*/ 3391774 w 7467600"/>
              <a:gd name="connsiteY321" fmla="*/ 6697181 h 6858000"/>
              <a:gd name="connsiteX322" fmla="*/ 3735540 w 7467600"/>
              <a:gd name="connsiteY322" fmla="*/ 5546923 h 6858000"/>
              <a:gd name="connsiteX323" fmla="*/ 3729438 w 7467600"/>
              <a:gd name="connsiteY323" fmla="*/ 5569058 h 6858000"/>
              <a:gd name="connsiteX324" fmla="*/ 3707782 w 7467600"/>
              <a:gd name="connsiteY324" fmla="*/ 5644908 h 6858000"/>
              <a:gd name="connsiteX325" fmla="*/ 3583827 w 7467600"/>
              <a:gd name="connsiteY325" fmla="*/ 6039215 h 6858000"/>
              <a:gd name="connsiteX326" fmla="*/ 3547861 w 7467600"/>
              <a:gd name="connsiteY326" fmla="*/ 6129609 h 6858000"/>
              <a:gd name="connsiteX327" fmla="*/ 3490905 w 7467600"/>
              <a:gd name="connsiteY327" fmla="*/ 6277660 h 6858000"/>
              <a:gd name="connsiteX328" fmla="*/ 3455859 w 7467600"/>
              <a:gd name="connsiteY328" fmla="*/ 6391301 h 6858000"/>
              <a:gd name="connsiteX329" fmla="*/ 3429112 w 7467600"/>
              <a:gd name="connsiteY329" fmla="*/ 6479469 h 6858000"/>
              <a:gd name="connsiteX330" fmla="*/ 3304862 w 7467600"/>
              <a:gd name="connsiteY330" fmla="*/ 6796476 h 6858000"/>
              <a:gd name="connsiteX331" fmla="*/ 3276071 w 7467600"/>
              <a:gd name="connsiteY331" fmla="*/ 6858000 h 6858000"/>
              <a:gd name="connsiteX332" fmla="*/ 3240805 w 7467600"/>
              <a:gd name="connsiteY332" fmla="*/ 6858000 h 6858000"/>
              <a:gd name="connsiteX333" fmla="*/ 3275917 w 7467600"/>
              <a:gd name="connsiteY333" fmla="*/ 6783192 h 6858000"/>
              <a:gd name="connsiteX334" fmla="*/ 3399358 w 7467600"/>
              <a:gd name="connsiteY334" fmla="*/ 6469011 h 6858000"/>
              <a:gd name="connsiteX335" fmla="*/ 3425650 w 7467600"/>
              <a:gd name="connsiteY335" fmla="*/ 6381333 h 6858000"/>
              <a:gd name="connsiteX336" fmla="*/ 3460661 w 7467600"/>
              <a:gd name="connsiteY336" fmla="*/ 6266763 h 6858000"/>
              <a:gd name="connsiteX337" fmla="*/ 3518021 w 7467600"/>
              <a:gd name="connsiteY337" fmla="*/ 6117298 h 6858000"/>
              <a:gd name="connsiteX338" fmla="*/ 3554035 w 7467600"/>
              <a:gd name="connsiteY338" fmla="*/ 6027832 h 6858000"/>
              <a:gd name="connsiteX339" fmla="*/ 3677174 w 7467600"/>
              <a:gd name="connsiteY339" fmla="*/ 5636351 h 6858000"/>
              <a:gd name="connsiteX340" fmla="*/ 3698819 w 7467600"/>
              <a:gd name="connsiteY340" fmla="*/ 5560503 h 6858000"/>
              <a:gd name="connsiteX341" fmla="*/ 3702094 w 7467600"/>
              <a:gd name="connsiteY341" fmla="*/ 5549194 h 6858000"/>
              <a:gd name="connsiteX342" fmla="*/ 3398355 w 7467600"/>
              <a:gd name="connsiteY342" fmla="*/ 6094603 h 6858000"/>
              <a:gd name="connsiteX343" fmla="*/ 3193941 w 7467600"/>
              <a:gd name="connsiteY343" fmla="*/ 6798775 h 6858000"/>
              <a:gd name="connsiteX344" fmla="*/ 3184140 w 7467600"/>
              <a:gd name="connsiteY344" fmla="*/ 6858000 h 6858000"/>
              <a:gd name="connsiteX345" fmla="*/ 3099978 w 7467600"/>
              <a:gd name="connsiteY345" fmla="*/ 6858000 h 6858000"/>
              <a:gd name="connsiteX346" fmla="*/ 3101556 w 7467600"/>
              <a:gd name="connsiteY346" fmla="*/ 6843337 h 6858000"/>
              <a:gd name="connsiteX347" fmla="*/ 3370162 w 7467600"/>
              <a:gd name="connsiteY347" fmla="*/ 5785550 h 6858000"/>
              <a:gd name="connsiteX348" fmla="*/ 3746477 w 7467600"/>
              <a:gd name="connsiteY348" fmla="*/ 5377889 h 6858000"/>
              <a:gd name="connsiteX349" fmla="*/ 3863399 w 7467600"/>
              <a:gd name="connsiteY349" fmla="*/ 5087257 h 6858000"/>
              <a:gd name="connsiteX350" fmla="*/ 3968712 w 7467600"/>
              <a:gd name="connsiteY350" fmla="*/ 4913989 h 6858000"/>
              <a:gd name="connsiteX351" fmla="*/ 2792390 w 7467600"/>
              <a:gd name="connsiteY351" fmla="*/ 5382974 h 6858000"/>
              <a:gd name="connsiteX352" fmla="*/ 2714982 w 7467600"/>
              <a:gd name="connsiteY352" fmla="*/ 5427051 h 6858000"/>
              <a:gd name="connsiteX353" fmla="*/ 2813361 w 7467600"/>
              <a:gd name="connsiteY353" fmla="*/ 6023912 h 6858000"/>
              <a:gd name="connsiteX354" fmla="*/ 2688430 w 7467600"/>
              <a:gd name="connsiteY354" fmla="*/ 6801564 h 6858000"/>
              <a:gd name="connsiteX355" fmla="*/ 2629626 w 7467600"/>
              <a:gd name="connsiteY355" fmla="*/ 6763394 h 6858000"/>
              <a:gd name="connsiteX356" fmla="*/ 2565328 w 7467600"/>
              <a:gd name="connsiteY356" fmla="*/ 5516399 h 6858000"/>
              <a:gd name="connsiteX357" fmla="*/ 1922999 w 7467600"/>
              <a:gd name="connsiteY357" fmla="*/ 5980343 h 6858000"/>
              <a:gd name="connsiteX358" fmla="*/ 1950261 w 7467600"/>
              <a:gd name="connsiteY358" fmla="*/ 6405858 h 6858000"/>
              <a:gd name="connsiteX359" fmla="*/ 2365554 w 7467600"/>
              <a:gd name="connsiteY359" fmla="*/ 6759107 h 6858000"/>
              <a:gd name="connsiteX360" fmla="*/ 2424142 w 7467600"/>
              <a:gd name="connsiteY360" fmla="*/ 6858000 h 6858000"/>
              <a:gd name="connsiteX361" fmla="*/ 2395994 w 7467600"/>
              <a:gd name="connsiteY361" fmla="*/ 6858000 h 6858000"/>
              <a:gd name="connsiteX362" fmla="*/ 2392863 w 7467600"/>
              <a:gd name="connsiteY362" fmla="*/ 6852964 h 6858000"/>
              <a:gd name="connsiteX363" fmla="*/ 2017589 w 7467600"/>
              <a:gd name="connsiteY363" fmla="*/ 6493982 h 6858000"/>
              <a:gd name="connsiteX364" fmla="*/ 2147336 w 7467600"/>
              <a:gd name="connsiteY364" fmla="*/ 6594052 h 6858000"/>
              <a:gd name="connsiteX365" fmla="*/ 2207047 w 7467600"/>
              <a:gd name="connsiteY365" fmla="*/ 6654540 h 6858000"/>
              <a:gd name="connsiteX366" fmla="*/ 2299106 w 7467600"/>
              <a:gd name="connsiteY366" fmla="*/ 6778931 h 6858000"/>
              <a:gd name="connsiteX367" fmla="*/ 2314430 w 7467600"/>
              <a:gd name="connsiteY367" fmla="*/ 6801144 h 6858000"/>
              <a:gd name="connsiteX368" fmla="*/ 2352406 w 7467600"/>
              <a:gd name="connsiteY368" fmla="*/ 6858000 h 6858000"/>
              <a:gd name="connsiteX369" fmla="*/ 2314492 w 7467600"/>
              <a:gd name="connsiteY369" fmla="*/ 6858000 h 6858000"/>
              <a:gd name="connsiteX370" fmla="*/ 2288095 w 7467600"/>
              <a:gd name="connsiteY370" fmla="*/ 6818030 h 6858000"/>
              <a:gd name="connsiteX371" fmla="*/ 2272768 w 7467600"/>
              <a:gd name="connsiteY371" fmla="*/ 6795822 h 6858000"/>
              <a:gd name="connsiteX372" fmla="*/ 2182715 w 7467600"/>
              <a:gd name="connsiteY372" fmla="*/ 6675071 h 6858000"/>
              <a:gd name="connsiteX373" fmla="*/ 2032061 w 7467600"/>
              <a:gd name="connsiteY373" fmla="*/ 6541380 h 6858000"/>
              <a:gd name="connsiteX374" fmla="*/ 2257220 w 7467600"/>
              <a:gd name="connsiteY374" fmla="*/ 6826257 h 6858000"/>
              <a:gd name="connsiteX375" fmla="*/ 2281324 w 7467600"/>
              <a:gd name="connsiteY375" fmla="*/ 6858000 h 6858000"/>
              <a:gd name="connsiteX376" fmla="*/ 2242860 w 7467600"/>
              <a:gd name="connsiteY376" fmla="*/ 6858000 h 6858000"/>
              <a:gd name="connsiteX377" fmla="*/ 2232818 w 7467600"/>
              <a:gd name="connsiteY377" fmla="*/ 6844926 h 6858000"/>
              <a:gd name="connsiteX378" fmla="*/ 1990172 w 7467600"/>
              <a:gd name="connsiteY378" fmla="*/ 6542121 h 6858000"/>
              <a:gd name="connsiteX379" fmla="*/ 2124090 w 7467600"/>
              <a:gd name="connsiteY379" fmla="*/ 6761017 h 6858000"/>
              <a:gd name="connsiteX380" fmla="*/ 2200380 w 7467600"/>
              <a:gd name="connsiteY380" fmla="*/ 6858000 h 6858000"/>
              <a:gd name="connsiteX381" fmla="*/ 2147507 w 7467600"/>
              <a:gd name="connsiteY381" fmla="*/ 6858000 h 6858000"/>
              <a:gd name="connsiteX382" fmla="*/ 2070668 w 7467600"/>
              <a:gd name="connsiteY382" fmla="*/ 6761520 h 6858000"/>
              <a:gd name="connsiteX383" fmla="*/ 1975142 w 7467600"/>
              <a:gd name="connsiteY383" fmla="*/ 6585570 h 6858000"/>
              <a:gd name="connsiteX384" fmla="*/ 2050035 w 7467600"/>
              <a:gd name="connsiteY384" fmla="*/ 6813345 h 6858000"/>
              <a:gd name="connsiteX385" fmla="*/ 2063025 w 7467600"/>
              <a:gd name="connsiteY385" fmla="*/ 6858000 h 6858000"/>
              <a:gd name="connsiteX386" fmla="*/ 2021675 w 7467600"/>
              <a:gd name="connsiteY386" fmla="*/ 6858000 h 6858000"/>
              <a:gd name="connsiteX387" fmla="*/ 2019308 w 7467600"/>
              <a:gd name="connsiteY387" fmla="*/ 6847118 h 6858000"/>
              <a:gd name="connsiteX388" fmla="*/ 1938835 w 7467600"/>
              <a:gd name="connsiteY388" fmla="*/ 6551160 h 6858000"/>
              <a:gd name="connsiteX389" fmla="*/ 1953230 w 7467600"/>
              <a:gd name="connsiteY389" fmla="*/ 6759699 h 6858000"/>
              <a:gd name="connsiteX390" fmla="*/ 1956763 w 7467600"/>
              <a:gd name="connsiteY390" fmla="*/ 6778191 h 6858000"/>
              <a:gd name="connsiteX391" fmla="*/ 1967925 w 7467600"/>
              <a:gd name="connsiteY391" fmla="*/ 6858000 h 6858000"/>
              <a:gd name="connsiteX392" fmla="*/ 1936622 w 7467600"/>
              <a:gd name="connsiteY392" fmla="*/ 6858000 h 6858000"/>
              <a:gd name="connsiteX393" fmla="*/ 1926261 w 7467600"/>
              <a:gd name="connsiteY393" fmla="*/ 6784064 h 6858000"/>
              <a:gd name="connsiteX394" fmla="*/ 1922724 w 7467600"/>
              <a:gd name="connsiteY394" fmla="*/ 6765577 h 6858000"/>
              <a:gd name="connsiteX395" fmla="*/ 1904650 w 7467600"/>
              <a:gd name="connsiteY395" fmla="*/ 6639616 h 6858000"/>
              <a:gd name="connsiteX396" fmla="*/ 1885273 w 7467600"/>
              <a:gd name="connsiteY396" fmla="*/ 6858000 h 6858000"/>
              <a:gd name="connsiteX397" fmla="*/ 1854363 w 7467600"/>
              <a:gd name="connsiteY397" fmla="*/ 6858000 h 6858000"/>
              <a:gd name="connsiteX398" fmla="*/ 1880391 w 7467600"/>
              <a:gd name="connsiteY398" fmla="*/ 6603796 h 6858000"/>
              <a:gd name="connsiteX399" fmla="*/ 1818273 w 7467600"/>
              <a:gd name="connsiteY399" fmla="*/ 6715729 h 6858000"/>
              <a:gd name="connsiteX400" fmla="*/ 1794691 w 7467600"/>
              <a:gd name="connsiteY400" fmla="*/ 6843239 h 6858000"/>
              <a:gd name="connsiteX401" fmla="*/ 1794914 w 7467600"/>
              <a:gd name="connsiteY401" fmla="*/ 6858000 h 6858000"/>
              <a:gd name="connsiteX402" fmla="*/ 1746128 w 7467600"/>
              <a:gd name="connsiteY402" fmla="*/ 6858000 h 6858000"/>
              <a:gd name="connsiteX403" fmla="*/ 1753934 w 7467600"/>
              <a:gd name="connsiteY403" fmla="*/ 6724796 h 6858000"/>
              <a:gd name="connsiteX404" fmla="*/ 1792053 w 7467600"/>
              <a:gd name="connsiteY404" fmla="*/ 6572396 h 6858000"/>
              <a:gd name="connsiteX405" fmla="*/ 1862248 w 7467600"/>
              <a:gd name="connsiteY405" fmla="*/ 6266397 h 6858000"/>
              <a:gd name="connsiteX406" fmla="*/ 1862250 w 7467600"/>
              <a:gd name="connsiteY406" fmla="*/ 6033531 h 6858000"/>
              <a:gd name="connsiteX407" fmla="*/ 1211999 w 7467600"/>
              <a:gd name="connsiteY407" fmla="*/ 6683610 h 6858000"/>
              <a:gd name="connsiteX408" fmla="*/ 1213266 w 7467600"/>
              <a:gd name="connsiteY408" fmla="*/ 6691947 h 6858000"/>
              <a:gd name="connsiteX409" fmla="*/ 1203370 w 7467600"/>
              <a:gd name="connsiteY409" fmla="*/ 6850676 h 6858000"/>
              <a:gd name="connsiteX410" fmla="*/ 1203671 w 7467600"/>
              <a:gd name="connsiteY410" fmla="*/ 6858000 h 6858000"/>
              <a:gd name="connsiteX411" fmla="*/ 1143180 w 7467600"/>
              <a:gd name="connsiteY411" fmla="*/ 6858000 h 6858000"/>
              <a:gd name="connsiteX412" fmla="*/ 1142176 w 7467600"/>
              <a:gd name="connsiteY412" fmla="*/ 6766045 h 6858000"/>
              <a:gd name="connsiteX413" fmla="*/ 1067484 w 7467600"/>
              <a:gd name="connsiteY413" fmla="*/ 6858000 h 6858000"/>
              <a:gd name="connsiteX414" fmla="*/ 953928 w 7467600"/>
              <a:gd name="connsiteY414" fmla="*/ 6858000 h 6858000"/>
              <a:gd name="connsiteX415" fmla="*/ 959715 w 7467600"/>
              <a:gd name="connsiteY415" fmla="*/ 6850185 h 6858000"/>
              <a:gd name="connsiteX416" fmla="*/ 1483788 w 7467600"/>
              <a:gd name="connsiteY416" fmla="*/ 6259174 h 6858000"/>
              <a:gd name="connsiteX417" fmla="*/ 1100671 w 7467600"/>
              <a:gd name="connsiteY417" fmla="*/ 6252137 h 6858000"/>
              <a:gd name="connsiteX418" fmla="*/ 1090144 w 7467600"/>
              <a:gd name="connsiteY418" fmla="*/ 6256748 h 6858000"/>
              <a:gd name="connsiteX419" fmla="*/ 1095872 w 7467600"/>
              <a:gd name="connsiteY419" fmla="*/ 6271892 h 6858000"/>
              <a:gd name="connsiteX420" fmla="*/ 262785 w 7467600"/>
              <a:gd name="connsiteY420" fmla="*/ 6845450 h 6858000"/>
              <a:gd name="connsiteX421" fmla="*/ 209968 w 7467600"/>
              <a:gd name="connsiteY421" fmla="*/ 6770713 h 6858000"/>
              <a:gd name="connsiteX422" fmla="*/ 873460 w 7467600"/>
              <a:gd name="connsiteY422" fmla="*/ 6253768 h 6858000"/>
              <a:gd name="connsiteX423" fmla="*/ 192686 w 7467600"/>
              <a:gd name="connsiteY423" fmla="*/ 5849257 h 6858000"/>
              <a:gd name="connsiteX424" fmla="*/ 4696 w 7467600"/>
              <a:gd name="connsiteY424" fmla="*/ 5697668 h 6858000"/>
              <a:gd name="connsiteX425" fmla="*/ 0 w 7467600"/>
              <a:gd name="connsiteY425" fmla="*/ 5689984 h 6858000"/>
              <a:gd name="connsiteX426" fmla="*/ 0 w 7467600"/>
              <a:gd name="connsiteY426" fmla="*/ 5513472 h 6858000"/>
              <a:gd name="connsiteX427" fmla="*/ 174101 w 7467600"/>
              <a:gd name="connsiteY427" fmla="*/ 5620277 h 6858000"/>
              <a:gd name="connsiteX428" fmla="*/ 891800 w 7467600"/>
              <a:gd name="connsiteY428" fmla="*/ 6036935 h 6858000"/>
              <a:gd name="connsiteX429" fmla="*/ 1072219 w 7467600"/>
              <a:gd name="connsiteY429" fmla="*/ 6169443 h 6858000"/>
              <a:gd name="connsiteX430" fmla="*/ 1074117 w 7467600"/>
              <a:gd name="connsiteY430" fmla="*/ 6170301 h 6858000"/>
              <a:gd name="connsiteX431" fmla="*/ 1083114 w 7467600"/>
              <a:gd name="connsiteY431" fmla="*/ 6174131 h 6858000"/>
              <a:gd name="connsiteX432" fmla="*/ 1543010 w 7467600"/>
              <a:gd name="connsiteY432" fmla="*/ 6191140 h 6858000"/>
              <a:gd name="connsiteX433" fmla="*/ 1551080 w 7467600"/>
              <a:gd name="connsiteY433" fmla="*/ 6195006 h 6858000"/>
              <a:gd name="connsiteX434" fmla="*/ 2345443 w 7467600"/>
              <a:gd name="connsiteY434" fmla="*/ 5549882 h 6858000"/>
              <a:gd name="connsiteX435" fmla="*/ 1721499 w 7467600"/>
              <a:gd name="connsiteY435" fmla="*/ 5599969 h 6858000"/>
              <a:gd name="connsiteX436" fmla="*/ 767716 w 7467600"/>
              <a:gd name="connsiteY436" fmla="*/ 5472768 h 6858000"/>
              <a:gd name="connsiteX437" fmla="*/ 722147 w 7467600"/>
              <a:gd name="connsiteY437" fmla="*/ 5393091 h 6858000"/>
              <a:gd name="connsiteX438" fmla="*/ 1485552 w 7467600"/>
              <a:gd name="connsiteY438" fmla="*/ 5313202 h 6858000"/>
              <a:gd name="connsiteX439" fmla="*/ 2143004 w 7467600"/>
              <a:gd name="connsiteY439" fmla="*/ 5402420 h 6858000"/>
              <a:gd name="connsiteX440" fmla="*/ 1933391 w 7467600"/>
              <a:gd name="connsiteY440" fmla="*/ 5156971 h 6858000"/>
              <a:gd name="connsiteX441" fmla="*/ 1827118 w 7467600"/>
              <a:gd name="connsiteY441" fmla="*/ 4968410 h 6858000"/>
              <a:gd name="connsiteX442" fmla="*/ 1837349 w 7467600"/>
              <a:gd name="connsiteY442" fmla="*/ 4956357 h 6858000"/>
              <a:gd name="connsiteX443" fmla="*/ 2162835 w 7467600"/>
              <a:gd name="connsiteY443" fmla="*/ 5187853 h 6858000"/>
              <a:gd name="connsiteX444" fmla="*/ 2257167 w 7467600"/>
              <a:gd name="connsiteY444" fmla="*/ 5462123 h 6858000"/>
              <a:gd name="connsiteX445" fmla="*/ 2261598 w 7467600"/>
              <a:gd name="connsiteY445" fmla="*/ 5467998 h 6858000"/>
              <a:gd name="connsiteX446" fmla="*/ 2437177 w 7467600"/>
              <a:gd name="connsiteY446" fmla="*/ 5479608 h 6858000"/>
              <a:gd name="connsiteX447" fmla="*/ 2445247 w 7467600"/>
              <a:gd name="connsiteY447" fmla="*/ 5483476 h 6858000"/>
              <a:gd name="connsiteX448" fmla="*/ 2743626 w 7467600"/>
              <a:gd name="connsiteY448" fmla="*/ 5304819 h 6858000"/>
              <a:gd name="connsiteX449" fmla="*/ 3048102 w 7467600"/>
              <a:gd name="connsiteY449" fmla="*/ 5150595 h 6858000"/>
              <a:gd name="connsiteX450" fmla="*/ 1799414 w 7467600"/>
              <a:gd name="connsiteY450" fmla="*/ 4694732 h 6858000"/>
              <a:gd name="connsiteX451" fmla="*/ 1771735 w 7467600"/>
              <a:gd name="connsiteY451" fmla="*/ 4619929 h 6858000"/>
              <a:gd name="connsiteX452" fmla="*/ 3104273 w 7467600"/>
              <a:gd name="connsiteY452" fmla="*/ 5076159 h 6858000"/>
              <a:gd name="connsiteX453" fmla="*/ 3113245 w 7467600"/>
              <a:gd name="connsiteY453" fmla="*/ 5090705 h 6858000"/>
              <a:gd name="connsiteX454" fmla="*/ 3126294 w 7467600"/>
              <a:gd name="connsiteY454" fmla="*/ 5114400 h 6858000"/>
              <a:gd name="connsiteX455" fmla="*/ 3937433 w 7467600"/>
              <a:gd name="connsiteY455" fmla="*/ 4830473 h 6858000"/>
              <a:gd name="connsiteX456" fmla="*/ 3590475 w 7467600"/>
              <a:gd name="connsiteY456" fmla="*/ 4597974 h 6858000"/>
              <a:gd name="connsiteX457" fmla="*/ 3100264 w 7467600"/>
              <a:gd name="connsiteY457" fmla="*/ 4579845 h 6858000"/>
              <a:gd name="connsiteX458" fmla="*/ 2183576 w 7467600"/>
              <a:gd name="connsiteY458" fmla="*/ 4227150 h 6858000"/>
              <a:gd name="connsiteX459" fmla="*/ 2151029 w 7467600"/>
              <a:gd name="connsiteY459" fmla="*/ 4146947 h 6858000"/>
              <a:gd name="connsiteX460" fmla="*/ 3563434 w 7467600"/>
              <a:gd name="connsiteY460" fmla="*/ 4469115 h 6858000"/>
              <a:gd name="connsiteX461" fmla="*/ 3177952 w 7467600"/>
              <a:gd name="connsiteY461" fmla="*/ 3657386 h 6858000"/>
              <a:gd name="connsiteX462" fmla="*/ 3189263 w 7467600"/>
              <a:gd name="connsiteY462" fmla="*/ 3625726 h 6858000"/>
              <a:gd name="connsiteX463" fmla="*/ 3560912 w 7467600"/>
              <a:gd name="connsiteY463" fmla="*/ 4079863 h 6858000"/>
              <a:gd name="connsiteX464" fmla="*/ 3626636 w 7467600"/>
              <a:gd name="connsiteY464" fmla="*/ 4512230 h 6858000"/>
              <a:gd name="connsiteX465" fmla="*/ 3653088 w 7467600"/>
              <a:gd name="connsiteY465" fmla="*/ 4521417 h 6858000"/>
              <a:gd name="connsiteX466" fmla="*/ 3988128 w 7467600"/>
              <a:gd name="connsiteY466" fmla="*/ 4817267 h 6858000"/>
              <a:gd name="connsiteX467" fmla="*/ 4830582 w 7467600"/>
              <a:gd name="connsiteY467" fmla="*/ 4676000 h 6858000"/>
              <a:gd name="connsiteX468" fmla="*/ 4830100 w 7467600"/>
              <a:gd name="connsiteY468" fmla="*/ 4675554 h 6858000"/>
              <a:gd name="connsiteX469" fmla="*/ 4036318 w 7467600"/>
              <a:gd name="connsiteY469" fmla="*/ 4147013 h 6858000"/>
              <a:gd name="connsiteX470" fmla="*/ 3432098 w 7467600"/>
              <a:gd name="connsiteY470" fmla="*/ 3537312 h 6858000"/>
              <a:gd name="connsiteX471" fmla="*/ 3446761 w 7467600"/>
              <a:gd name="connsiteY471" fmla="*/ 3461278 h 6858000"/>
              <a:gd name="connsiteX472" fmla="*/ 4419733 w 7467600"/>
              <a:gd name="connsiteY472" fmla="*/ 3963555 h 6858000"/>
              <a:gd name="connsiteX473" fmla="*/ 4781371 w 7467600"/>
              <a:gd name="connsiteY473" fmla="*/ 4458604 h 6858000"/>
              <a:gd name="connsiteX474" fmla="*/ 4780440 w 7467600"/>
              <a:gd name="connsiteY474" fmla="*/ 4470290 h 6858000"/>
              <a:gd name="connsiteX475" fmla="*/ 4898954 w 7467600"/>
              <a:gd name="connsiteY475" fmla="*/ 4662092 h 6858000"/>
              <a:gd name="connsiteX476" fmla="*/ 4900699 w 7467600"/>
              <a:gd name="connsiteY476" fmla="*/ 4670867 h 6858000"/>
              <a:gd name="connsiteX477" fmla="*/ 5714511 w 7467600"/>
              <a:gd name="connsiteY477" fmla="*/ 4663483 h 6858000"/>
              <a:gd name="connsiteX478" fmla="*/ 5464793 w 7467600"/>
              <a:gd name="connsiteY478" fmla="*/ 4393556 h 6858000"/>
              <a:gd name="connsiteX479" fmla="*/ 5461897 w 7467600"/>
              <a:gd name="connsiteY479" fmla="*/ 4390879 h 6858000"/>
              <a:gd name="connsiteX480" fmla="*/ 4294126 w 7467600"/>
              <a:gd name="connsiteY480" fmla="*/ 3303048 h 6858000"/>
              <a:gd name="connsiteX481" fmla="*/ 4305321 w 7467600"/>
              <a:gd name="connsiteY481" fmla="*/ 3256953 h 6858000"/>
              <a:gd name="connsiteX482" fmla="*/ 4949299 w 7467600"/>
              <a:gd name="connsiteY482" fmla="*/ 3766336 h 6858000"/>
              <a:gd name="connsiteX483" fmla="*/ 5291452 w 7467600"/>
              <a:gd name="connsiteY483" fmla="*/ 4076801 h 6858000"/>
              <a:gd name="connsiteX484" fmla="*/ 5434998 w 7467600"/>
              <a:gd name="connsiteY484" fmla="*/ 4254100 h 6858000"/>
              <a:gd name="connsiteX485" fmla="*/ 5351015 w 7467600"/>
              <a:gd name="connsiteY485" fmla="*/ 3760989 h 6858000"/>
              <a:gd name="connsiteX486" fmla="*/ 5413780 w 7467600"/>
              <a:gd name="connsiteY486" fmla="*/ 2966265 h 6858000"/>
              <a:gd name="connsiteX487" fmla="*/ 5425627 w 7467600"/>
              <a:gd name="connsiteY487" fmla="*/ 2954192 h 6858000"/>
              <a:gd name="connsiteX488" fmla="*/ 6604735 w 7467600"/>
              <a:gd name="connsiteY488" fmla="*/ 2041381 h 6858000"/>
              <a:gd name="connsiteX489" fmla="*/ 7204487 w 7467600"/>
              <a:gd name="connsiteY489" fmla="*/ 2742112 h 6858000"/>
              <a:gd name="connsiteX490" fmla="*/ 7131592 w 7467600"/>
              <a:gd name="connsiteY490" fmla="*/ 2672096 h 6858000"/>
              <a:gd name="connsiteX491" fmla="*/ 6996344 w 7467600"/>
              <a:gd name="connsiteY491" fmla="*/ 2518310 h 6858000"/>
              <a:gd name="connsiteX492" fmla="*/ 6735495 w 7467600"/>
              <a:gd name="connsiteY492" fmla="*/ 2196890 h 6858000"/>
              <a:gd name="connsiteX493" fmla="*/ 6721901 w 7467600"/>
              <a:gd name="connsiteY493" fmla="*/ 2179274 h 6858000"/>
              <a:gd name="connsiteX494" fmla="*/ 6604735 w 7467600"/>
              <a:gd name="connsiteY494" fmla="*/ 2041381 h 6858000"/>
              <a:gd name="connsiteX495" fmla="*/ 6591670 w 7467600"/>
              <a:gd name="connsiteY495" fmla="*/ 1988277 h 6858000"/>
              <a:gd name="connsiteX496" fmla="*/ 6747349 w 7467600"/>
              <a:gd name="connsiteY496" fmla="*/ 2160069 h 6858000"/>
              <a:gd name="connsiteX497" fmla="*/ 6760943 w 7467600"/>
              <a:gd name="connsiteY497" fmla="*/ 2177686 h 6858000"/>
              <a:gd name="connsiteX498" fmla="*/ 7021065 w 7467600"/>
              <a:gd name="connsiteY498" fmla="*/ 2498102 h 6858000"/>
              <a:gd name="connsiteX499" fmla="*/ 7155223 w 7467600"/>
              <a:gd name="connsiteY499" fmla="*/ 2650386 h 6858000"/>
              <a:gd name="connsiteX500" fmla="*/ 7203167 w 7467600"/>
              <a:gd name="connsiteY500" fmla="*/ 2697288 h 6858000"/>
              <a:gd name="connsiteX501" fmla="*/ 6937703 w 7467600"/>
              <a:gd name="connsiteY501" fmla="*/ 2321981 h 6858000"/>
              <a:gd name="connsiteX502" fmla="*/ 6591670 w 7467600"/>
              <a:gd name="connsiteY502" fmla="*/ 1988277 h 6858000"/>
              <a:gd name="connsiteX503" fmla="*/ 5798671 w 7467600"/>
              <a:gd name="connsiteY503" fmla="*/ 1981601 h 6858000"/>
              <a:gd name="connsiteX504" fmla="*/ 5754709 w 7467600"/>
              <a:gd name="connsiteY504" fmla="*/ 2071454 h 6858000"/>
              <a:gd name="connsiteX505" fmla="*/ 5763044 w 7467600"/>
              <a:gd name="connsiteY505" fmla="*/ 2842206 h 6858000"/>
              <a:gd name="connsiteX506" fmla="*/ 5764974 w 7467600"/>
              <a:gd name="connsiteY506" fmla="*/ 2799609 h 6858000"/>
              <a:gd name="connsiteX507" fmla="*/ 5767665 w 7467600"/>
              <a:gd name="connsiteY507" fmla="*/ 2666409 h 6858000"/>
              <a:gd name="connsiteX508" fmla="*/ 5763055 w 7467600"/>
              <a:gd name="connsiteY508" fmla="*/ 2579705 h 6858000"/>
              <a:gd name="connsiteX509" fmla="*/ 5758079 w 7467600"/>
              <a:gd name="connsiteY509" fmla="*/ 2492508 h 6858000"/>
              <a:gd name="connsiteX510" fmla="*/ 5779325 w 7467600"/>
              <a:gd name="connsiteY510" fmla="*/ 2197069 h 6858000"/>
              <a:gd name="connsiteX511" fmla="*/ 5798671 w 7467600"/>
              <a:gd name="connsiteY511" fmla="*/ 1981601 h 6858000"/>
              <a:gd name="connsiteX512" fmla="*/ 5829202 w 7467600"/>
              <a:gd name="connsiteY512" fmla="*/ 1971679 h 6858000"/>
              <a:gd name="connsiteX513" fmla="*/ 5809558 w 7467600"/>
              <a:gd name="connsiteY513" fmla="*/ 2198043 h 6858000"/>
              <a:gd name="connsiteX514" fmla="*/ 5788653 w 7467600"/>
              <a:gd name="connsiteY514" fmla="*/ 2489430 h 6858000"/>
              <a:gd name="connsiteX515" fmla="*/ 5793439 w 7467600"/>
              <a:gd name="connsiteY515" fmla="*/ 2575235 h 6858000"/>
              <a:gd name="connsiteX516" fmla="*/ 5796837 w 7467600"/>
              <a:gd name="connsiteY516" fmla="*/ 2637633 h 6858000"/>
              <a:gd name="connsiteX517" fmla="*/ 5818614 w 7467600"/>
              <a:gd name="connsiteY517" fmla="*/ 2473055 h 6858000"/>
              <a:gd name="connsiteX518" fmla="*/ 5829202 w 7467600"/>
              <a:gd name="connsiteY518" fmla="*/ 1971679 h 6858000"/>
              <a:gd name="connsiteX519" fmla="*/ 5911389 w 7467600"/>
              <a:gd name="connsiteY519" fmla="*/ 1898371 h 6858000"/>
              <a:gd name="connsiteX520" fmla="*/ 6237627 w 7467600"/>
              <a:gd name="connsiteY520" fmla="*/ 2231921 h 6858000"/>
              <a:gd name="connsiteX521" fmla="*/ 5911389 w 7467600"/>
              <a:gd name="connsiteY521" fmla="*/ 1898371 h 6858000"/>
              <a:gd name="connsiteX522" fmla="*/ 6944437 w 7467600"/>
              <a:gd name="connsiteY522" fmla="*/ 1575402 h 6858000"/>
              <a:gd name="connsiteX523" fmla="*/ 6304730 w 7467600"/>
              <a:gd name="connsiteY523" fmla="*/ 1766654 h 6858000"/>
              <a:gd name="connsiteX524" fmla="*/ 6944437 w 7467600"/>
              <a:gd name="connsiteY524" fmla="*/ 1575402 h 6858000"/>
              <a:gd name="connsiteX525" fmla="*/ 7019523 w 7467600"/>
              <a:gd name="connsiteY525" fmla="*/ 1519450 h 6858000"/>
              <a:gd name="connsiteX526" fmla="*/ 6298091 w 7467600"/>
              <a:gd name="connsiteY526" fmla="*/ 1737122 h 6858000"/>
              <a:gd name="connsiteX527" fmla="*/ 7019523 w 7467600"/>
              <a:gd name="connsiteY527" fmla="*/ 1519450 h 6858000"/>
              <a:gd name="connsiteX528" fmla="*/ 2399523 w 7467600"/>
              <a:gd name="connsiteY528" fmla="*/ 1428234 h 6858000"/>
              <a:gd name="connsiteX529" fmla="*/ 2224982 w 7467600"/>
              <a:gd name="connsiteY529" fmla="*/ 1826201 h 6858000"/>
              <a:gd name="connsiteX530" fmla="*/ 2096099 w 7467600"/>
              <a:gd name="connsiteY530" fmla="*/ 2345900 h 6858000"/>
              <a:gd name="connsiteX531" fmla="*/ 2283317 w 7467600"/>
              <a:gd name="connsiteY531" fmla="*/ 1796925 h 6858000"/>
              <a:gd name="connsiteX532" fmla="*/ 2399523 w 7467600"/>
              <a:gd name="connsiteY532" fmla="*/ 1428234 h 6858000"/>
              <a:gd name="connsiteX533" fmla="*/ 2448558 w 7467600"/>
              <a:gd name="connsiteY533" fmla="*/ 1373435 h 6858000"/>
              <a:gd name="connsiteX534" fmla="*/ 2312521 w 7467600"/>
              <a:gd name="connsiteY534" fmla="*/ 1806140 h 6858000"/>
              <a:gd name="connsiteX535" fmla="*/ 2127533 w 7467600"/>
              <a:gd name="connsiteY535" fmla="*/ 2348380 h 6858000"/>
              <a:gd name="connsiteX536" fmla="*/ 2358080 w 7467600"/>
              <a:gd name="connsiteY536" fmla="*/ 1866134 h 6858000"/>
              <a:gd name="connsiteX537" fmla="*/ 2407436 w 7467600"/>
              <a:gd name="connsiteY537" fmla="*/ 1651070 h 6858000"/>
              <a:gd name="connsiteX538" fmla="*/ 2448558 w 7467600"/>
              <a:gd name="connsiteY538" fmla="*/ 1373435 h 6858000"/>
              <a:gd name="connsiteX539" fmla="*/ 278707 w 7467600"/>
              <a:gd name="connsiteY539" fmla="*/ 1352270 h 6858000"/>
              <a:gd name="connsiteX540" fmla="*/ 321570 w 7467600"/>
              <a:gd name="connsiteY540" fmla="*/ 1861610 h 6858000"/>
              <a:gd name="connsiteX541" fmla="*/ 294281 w 7467600"/>
              <a:gd name="connsiteY541" fmla="*/ 1440658 h 6858000"/>
              <a:gd name="connsiteX542" fmla="*/ 278707 w 7467600"/>
              <a:gd name="connsiteY542" fmla="*/ 1352270 h 6858000"/>
              <a:gd name="connsiteX543" fmla="*/ 1423821 w 7467600"/>
              <a:gd name="connsiteY543" fmla="*/ 1351958 h 6858000"/>
              <a:gd name="connsiteX544" fmla="*/ 1638521 w 7467600"/>
              <a:gd name="connsiteY544" fmla="*/ 1908470 h 6858000"/>
              <a:gd name="connsiteX545" fmla="*/ 1754199 w 7467600"/>
              <a:gd name="connsiteY545" fmla="*/ 2149284 h 6858000"/>
              <a:gd name="connsiteX546" fmla="*/ 1908359 w 7467600"/>
              <a:gd name="connsiteY546" fmla="*/ 2364988 h 6858000"/>
              <a:gd name="connsiteX547" fmla="*/ 1647661 w 7467600"/>
              <a:gd name="connsiteY547" fmla="*/ 1825945 h 6858000"/>
              <a:gd name="connsiteX548" fmla="*/ 1423821 w 7467600"/>
              <a:gd name="connsiteY548" fmla="*/ 1351958 h 6858000"/>
              <a:gd name="connsiteX549" fmla="*/ 1431890 w 7467600"/>
              <a:gd name="connsiteY549" fmla="*/ 1306475 h 6858000"/>
              <a:gd name="connsiteX550" fmla="*/ 1507597 w 7467600"/>
              <a:gd name="connsiteY550" fmla="*/ 1446132 h 6858000"/>
              <a:gd name="connsiteX551" fmla="*/ 1674586 w 7467600"/>
              <a:gd name="connsiteY551" fmla="*/ 1813832 h 6858000"/>
              <a:gd name="connsiteX552" fmla="*/ 1815950 w 7467600"/>
              <a:gd name="connsiteY552" fmla="*/ 2128564 h 6858000"/>
              <a:gd name="connsiteX553" fmla="*/ 1984242 w 7467600"/>
              <a:gd name="connsiteY553" fmla="*/ 2430829 h 6858000"/>
              <a:gd name="connsiteX554" fmla="*/ 2014023 w 7467600"/>
              <a:gd name="connsiteY554" fmla="*/ 2450995 h 6858000"/>
              <a:gd name="connsiteX555" fmla="*/ 1747337 w 7467600"/>
              <a:gd name="connsiteY555" fmla="*/ 1855264 h 6858000"/>
              <a:gd name="connsiteX556" fmla="*/ 1533749 w 7467600"/>
              <a:gd name="connsiteY556" fmla="*/ 1478656 h 6858000"/>
              <a:gd name="connsiteX557" fmla="*/ 1431890 w 7467600"/>
              <a:gd name="connsiteY557" fmla="*/ 1306475 h 6858000"/>
              <a:gd name="connsiteX558" fmla="*/ 5052692 w 7467600"/>
              <a:gd name="connsiteY558" fmla="*/ 1292994 h 6858000"/>
              <a:gd name="connsiteX559" fmla="*/ 5200661 w 7467600"/>
              <a:gd name="connsiteY559" fmla="*/ 1635186 h 6858000"/>
              <a:gd name="connsiteX560" fmla="*/ 5297138 w 7467600"/>
              <a:gd name="connsiteY560" fmla="*/ 1906351 h 6858000"/>
              <a:gd name="connsiteX561" fmla="*/ 5052692 w 7467600"/>
              <a:gd name="connsiteY561" fmla="*/ 1292994 h 6858000"/>
              <a:gd name="connsiteX562" fmla="*/ 5009948 w 7467600"/>
              <a:gd name="connsiteY562" fmla="*/ 1273619 h 6858000"/>
              <a:gd name="connsiteX563" fmla="*/ 5121777 w 7467600"/>
              <a:gd name="connsiteY563" fmla="*/ 1654213 h 6858000"/>
              <a:gd name="connsiteX564" fmla="*/ 5293545 w 7467600"/>
              <a:gd name="connsiteY564" fmla="*/ 2072247 h 6858000"/>
              <a:gd name="connsiteX565" fmla="*/ 5294042 w 7467600"/>
              <a:gd name="connsiteY565" fmla="*/ 2065019 h 6858000"/>
              <a:gd name="connsiteX566" fmla="*/ 5171936 w 7467600"/>
              <a:gd name="connsiteY566" fmla="*/ 1647613 h 6858000"/>
              <a:gd name="connsiteX567" fmla="*/ 5009948 w 7467600"/>
              <a:gd name="connsiteY567" fmla="*/ 1273619 h 6858000"/>
              <a:gd name="connsiteX568" fmla="*/ 655236 w 7467600"/>
              <a:gd name="connsiteY568" fmla="*/ 1268632 h 6858000"/>
              <a:gd name="connsiteX569" fmla="*/ 839521 w 7467600"/>
              <a:gd name="connsiteY569" fmla="*/ 1685315 h 6858000"/>
              <a:gd name="connsiteX570" fmla="*/ 1109416 w 7467600"/>
              <a:gd name="connsiteY570" fmla="*/ 2061663 h 6858000"/>
              <a:gd name="connsiteX571" fmla="*/ 1298300 w 7467600"/>
              <a:gd name="connsiteY571" fmla="*/ 2247742 h 6858000"/>
              <a:gd name="connsiteX572" fmla="*/ 1125871 w 7467600"/>
              <a:gd name="connsiteY572" fmla="*/ 1989513 h 6858000"/>
              <a:gd name="connsiteX573" fmla="*/ 981574 w 7467600"/>
              <a:gd name="connsiteY573" fmla="*/ 1783157 h 6858000"/>
              <a:gd name="connsiteX574" fmla="*/ 922198 w 7467600"/>
              <a:gd name="connsiteY574" fmla="*/ 1677437 h 6858000"/>
              <a:gd name="connsiteX575" fmla="*/ 869293 w 7467600"/>
              <a:gd name="connsiteY575" fmla="*/ 1583214 h 6858000"/>
              <a:gd name="connsiteX576" fmla="*/ 751431 w 7467600"/>
              <a:gd name="connsiteY576" fmla="*/ 1405731 h 6858000"/>
              <a:gd name="connsiteX577" fmla="*/ 655236 w 7467600"/>
              <a:gd name="connsiteY577" fmla="*/ 1268632 h 6858000"/>
              <a:gd name="connsiteX578" fmla="*/ 6516292 w 7467600"/>
              <a:gd name="connsiteY578" fmla="*/ 1263064 h 6858000"/>
              <a:gd name="connsiteX579" fmla="*/ 5736320 w 7467600"/>
              <a:gd name="connsiteY579" fmla="*/ 1501803 h 6858000"/>
              <a:gd name="connsiteX580" fmla="*/ 6516292 w 7467600"/>
              <a:gd name="connsiteY580" fmla="*/ 1263064 h 6858000"/>
              <a:gd name="connsiteX581" fmla="*/ 291466 w 7467600"/>
              <a:gd name="connsiteY581" fmla="*/ 1250369 h 6858000"/>
              <a:gd name="connsiteX582" fmla="*/ 323180 w 7467600"/>
              <a:gd name="connsiteY582" fmla="*/ 1435283 h 6858000"/>
              <a:gd name="connsiteX583" fmla="*/ 349381 w 7467600"/>
              <a:gd name="connsiteY583" fmla="*/ 1875041 h 6858000"/>
              <a:gd name="connsiteX584" fmla="*/ 374363 w 7467600"/>
              <a:gd name="connsiteY584" fmla="*/ 1506494 h 6858000"/>
              <a:gd name="connsiteX585" fmla="*/ 302168 w 7467600"/>
              <a:gd name="connsiteY585" fmla="*/ 1274495 h 6858000"/>
              <a:gd name="connsiteX586" fmla="*/ 291466 w 7467600"/>
              <a:gd name="connsiteY586" fmla="*/ 1250369 h 6858000"/>
              <a:gd name="connsiteX587" fmla="*/ 678222 w 7467600"/>
              <a:gd name="connsiteY587" fmla="*/ 1248670 h 6858000"/>
              <a:gd name="connsiteX588" fmla="*/ 775536 w 7467600"/>
              <a:gd name="connsiteY588" fmla="*/ 1388015 h 6858000"/>
              <a:gd name="connsiteX589" fmla="*/ 894529 w 7467600"/>
              <a:gd name="connsiteY589" fmla="*/ 1567739 h 6858000"/>
              <a:gd name="connsiteX590" fmla="*/ 948000 w 7467600"/>
              <a:gd name="connsiteY590" fmla="*/ 1663088 h 6858000"/>
              <a:gd name="connsiteX591" fmla="*/ 1006812 w 7467600"/>
              <a:gd name="connsiteY591" fmla="*/ 1767683 h 6858000"/>
              <a:gd name="connsiteX592" fmla="*/ 1149133 w 7467600"/>
              <a:gd name="connsiteY592" fmla="*/ 1971513 h 6858000"/>
              <a:gd name="connsiteX593" fmla="*/ 1333952 w 7467600"/>
              <a:gd name="connsiteY593" fmla="*/ 2251620 h 6858000"/>
              <a:gd name="connsiteX594" fmla="*/ 1337329 w 7467600"/>
              <a:gd name="connsiteY594" fmla="*/ 2258350 h 6858000"/>
              <a:gd name="connsiteX595" fmla="*/ 1014726 w 7467600"/>
              <a:gd name="connsiteY595" fmla="*/ 1615556 h 6858000"/>
              <a:gd name="connsiteX596" fmla="*/ 678222 w 7467600"/>
              <a:gd name="connsiteY596" fmla="*/ 1248670 h 6858000"/>
              <a:gd name="connsiteX597" fmla="*/ 6691602 w 7467600"/>
              <a:gd name="connsiteY597" fmla="*/ 1140573 h 6858000"/>
              <a:gd name="connsiteX598" fmla="*/ 6571100 w 7467600"/>
              <a:gd name="connsiteY598" fmla="*/ 1183662 h 6858000"/>
              <a:gd name="connsiteX599" fmla="*/ 6241687 w 7467600"/>
              <a:gd name="connsiteY599" fmla="*/ 1257600 h 6858000"/>
              <a:gd name="connsiteX600" fmla="*/ 5693009 w 7467600"/>
              <a:gd name="connsiteY600" fmla="*/ 1478256 h 6858000"/>
              <a:gd name="connsiteX601" fmla="*/ 6548420 w 7467600"/>
              <a:gd name="connsiteY601" fmla="*/ 1214599 h 6858000"/>
              <a:gd name="connsiteX602" fmla="*/ 6605473 w 7467600"/>
              <a:gd name="connsiteY602" fmla="*/ 1184686 h 6858000"/>
              <a:gd name="connsiteX603" fmla="*/ 6691602 w 7467600"/>
              <a:gd name="connsiteY603" fmla="*/ 1140573 h 6858000"/>
              <a:gd name="connsiteX604" fmla="*/ 4002475 w 7467600"/>
              <a:gd name="connsiteY604" fmla="*/ 1037802 h 6858000"/>
              <a:gd name="connsiteX605" fmla="*/ 4000324 w 7467600"/>
              <a:gd name="connsiteY605" fmla="*/ 1039362 h 6858000"/>
              <a:gd name="connsiteX606" fmla="*/ 4002862 w 7467600"/>
              <a:gd name="connsiteY606" fmla="*/ 1042866 h 6858000"/>
              <a:gd name="connsiteX607" fmla="*/ 4002475 w 7467600"/>
              <a:gd name="connsiteY607" fmla="*/ 1037802 h 6858000"/>
              <a:gd name="connsiteX608" fmla="*/ 506322 w 7467600"/>
              <a:gd name="connsiteY608" fmla="*/ 1020997 h 6858000"/>
              <a:gd name="connsiteX609" fmla="*/ 533068 w 7467600"/>
              <a:gd name="connsiteY609" fmla="*/ 1029409 h 6858000"/>
              <a:gd name="connsiteX610" fmla="*/ 1232525 w 7467600"/>
              <a:gd name="connsiteY610" fmla="*/ 1804675 h 6858000"/>
              <a:gd name="connsiteX611" fmla="*/ 1388858 w 7467600"/>
              <a:gd name="connsiteY611" fmla="*/ 2368011 h 6858000"/>
              <a:gd name="connsiteX612" fmla="*/ 1384098 w 7467600"/>
              <a:gd name="connsiteY612" fmla="*/ 2378125 h 6858000"/>
              <a:gd name="connsiteX613" fmla="*/ 1425393 w 7467600"/>
              <a:gd name="connsiteY613" fmla="*/ 2589124 h 6858000"/>
              <a:gd name="connsiteX614" fmla="*/ 1424001 w 7467600"/>
              <a:gd name="connsiteY614" fmla="*/ 2597541 h 6858000"/>
              <a:gd name="connsiteX615" fmla="*/ 2152729 w 7467600"/>
              <a:gd name="connsiteY615" fmla="*/ 2864487 h 6858000"/>
              <a:gd name="connsiteX616" fmla="*/ 2020609 w 7467600"/>
              <a:gd name="connsiteY616" fmla="*/ 2539671 h 6858000"/>
              <a:gd name="connsiteX617" fmla="*/ 2018920 w 7467600"/>
              <a:gd name="connsiteY617" fmla="*/ 2536309 h 6858000"/>
              <a:gd name="connsiteX618" fmla="*/ 1342441 w 7467600"/>
              <a:gd name="connsiteY618" fmla="*/ 1173017 h 6858000"/>
              <a:gd name="connsiteX619" fmla="*/ 1367925 w 7467600"/>
              <a:gd name="connsiteY619" fmla="*/ 1135648 h 6858000"/>
              <a:gd name="connsiteX620" fmla="*/ 1771401 w 7467600"/>
              <a:gd name="connsiteY620" fmla="*/ 1806673 h 6858000"/>
              <a:gd name="connsiteX621" fmla="*/ 1972385 w 7467600"/>
              <a:gd name="connsiteY621" fmla="*/ 2198735 h 6858000"/>
              <a:gd name="connsiteX622" fmla="*/ 2040892 w 7467600"/>
              <a:gd name="connsiteY622" fmla="*/ 2405205 h 6858000"/>
              <a:gd name="connsiteX623" fmla="*/ 2131689 w 7467600"/>
              <a:gd name="connsiteY623" fmla="*/ 1936926 h 6858000"/>
              <a:gd name="connsiteX624" fmla="*/ 2454820 w 7467600"/>
              <a:gd name="connsiteY624" fmla="*/ 1248808 h 6858000"/>
              <a:gd name="connsiteX625" fmla="*/ 2492512 w 7467600"/>
              <a:gd name="connsiteY625" fmla="*/ 1302920 h 6858000"/>
              <a:gd name="connsiteX626" fmla="*/ 2081216 w 7467600"/>
              <a:gd name="connsiteY626" fmla="*/ 2527513 h 6858000"/>
              <a:gd name="connsiteX627" fmla="*/ 2081211 w 7467600"/>
              <a:gd name="connsiteY627" fmla="*/ 2528916 h 6858000"/>
              <a:gd name="connsiteX628" fmla="*/ 2199067 w 7467600"/>
              <a:gd name="connsiteY628" fmla="*/ 2884061 h 6858000"/>
              <a:gd name="connsiteX629" fmla="*/ 3192586 w 7467600"/>
              <a:gd name="connsiteY629" fmla="*/ 3411496 h 6858000"/>
              <a:gd name="connsiteX630" fmla="*/ 3182620 w 7467600"/>
              <a:gd name="connsiteY630" fmla="*/ 3483279 h 6858000"/>
              <a:gd name="connsiteX631" fmla="*/ 2435119 w 7467600"/>
              <a:gd name="connsiteY631" fmla="*/ 3080173 h 6858000"/>
              <a:gd name="connsiteX632" fmla="*/ 2410152 w 7467600"/>
              <a:gd name="connsiteY632" fmla="*/ 3063751 h 6858000"/>
              <a:gd name="connsiteX633" fmla="*/ 2408099 w 7467600"/>
              <a:gd name="connsiteY633" fmla="*/ 3064403 h 6858000"/>
              <a:gd name="connsiteX634" fmla="*/ 2407218 w 7467600"/>
              <a:gd name="connsiteY634" fmla="*/ 3070324 h 6858000"/>
              <a:gd name="connsiteX635" fmla="*/ 2380138 w 7467600"/>
              <a:gd name="connsiteY635" fmla="*/ 3099341 h 6858000"/>
              <a:gd name="connsiteX636" fmla="*/ 1765923 w 7467600"/>
              <a:gd name="connsiteY636" fmla="*/ 3581043 h 6858000"/>
              <a:gd name="connsiteX637" fmla="*/ 1702258 w 7467600"/>
              <a:gd name="connsiteY637" fmla="*/ 3612286 h 6858000"/>
              <a:gd name="connsiteX638" fmla="*/ 1538370 w 7467600"/>
              <a:gd name="connsiteY638" fmla="*/ 3811804 h 6858000"/>
              <a:gd name="connsiteX639" fmla="*/ 542867 w 7467600"/>
              <a:gd name="connsiteY639" fmla="*/ 4944092 h 6858000"/>
              <a:gd name="connsiteX640" fmla="*/ 515800 w 7467600"/>
              <a:gd name="connsiteY640" fmla="*/ 4862180 h 6858000"/>
              <a:gd name="connsiteX641" fmla="*/ 909145 w 7467600"/>
              <a:gd name="connsiteY641" fmla="*/ 4199225 h 6858000"/>
              <a:gd name="connsiteX642" fmla="*/ 1214067 w 7467600"/>
              <a:gd name="connsiteY642" fmla="*/ 3908561 h 6858000"/>
              <a:gd name="connsiteX643" fmla="*/ 640967 w 7467600"/>
              <a:gd name="connsiteY643" fmla="*/ 4105601 h 6858000"/>
              <a:gd name="connsiteX644" fmla="*/ 112563 w 7467600"/>
              <a:gd name="connsiteY644" fmla="*/ 4396952 h 6858000"/>
              <a:gd name="connsiteX645" fmla="*/ 0 w 7467600"/>
              <a:gd name="connsiteY645" fmla="*/ 4466006 h 6858000"/>
              <a:gd name="connsiteX646" fmla="*/ 0 w 7467600"/>
              <a:gd name="connsiteY646" fmla="*/ 4233763 h 6858000"/>
              <a:gd name="connsiteX647" fmla="*/ 36881 w 7467600"/>
              <a:gd name="connsiteY647" fmla="*/ 4200118 h 6858000"/>
              <a:gd name="connsiteX648" fmla="*/ 910534 w 7467600"/>
              <a:gd name="connsiteY648" fmla="*/ 3629753 h 6858000"/>
              <a:gd name="connsiteX649" fmla="*/ 1578717 w 7467600"/>
              <a:gd name="connsiteY649" fmla="*/ 3575982 h 6858000"/>
              <a:gd name="connsiteX650" fmla="*/ 2338780 w 7467600"/>
              <a:gd name="connsiteY650" fmla="*/ 3033725 h 6858000"/>
              <a:gd name="connsiteX651" fmla="*/ 1807991 w 7467600"/>
              <a:gd name="connsiteY651" fmla="*/ 2807184 h 6858000"/>
              <a:gd name="connsiteX652" fmla="*/ 1416358 w 7467600"/>
              <a:gd name="connsiteY652" fmla="*/ 3112571 h 6858000"/>
              <a:gd name="connsiteX653" fmla="*/ 939066 w 7467600"/>
              <a:gd name="connsiteY653" fmla="*/ 3378798 h 6858000"/>
              <a:gd name="connsiteX654" fmla="*/ 115099 w 7467600"/>
              <a:gd name="connsiteY654" fmla="*/ 3607650 h 6858000"/>
              <a:gd name="connsiteX655" fmla="*/ 97284 w 7467600"/>
              <a:gd name="connsiteY655" fmla="*/ 3520393 h 6858000"/>
              <a:gd name="connsiteX656" fmla="*/ 922050 w 7467600"/>
              <a:gd name="connsiteY656" fmla="*/ 3074867 h 6858000"/>
              <a:gd name="connsiteX657" fmla="*/ 1405265 w 7467600"/>
              <a:gd name="connsiteY657" fmla="*/ 3016319 h 6858000"/>
              <a:gd name="connsiteX658" fmla="*/ 1407512 w 7467600"/>
              <a:gd name="connsiteY658" fmla="*/ 3018001 h 6858000"/>
              <a:gd name="connsiteX659" fmla="*/ 1726266 w 7467600"/>
              <a:gd name="connsiteY659" fmla="*/ 2777274 h 6858000"/>
              <a:gd name="connsiteX660" fmla="*/ 625390 w 7467600"/>
              <a:gd name="connsiteY660" fmla="*/ 2514541 h 6858000"/>
              <a:gd name="connsiteX661" fmla="*/ 619799 w 7467600"/>
              <a:gd name="connsiteY661" fmla="*/ 2527180 h 6858000"/>
              <a:gd name="connsiteX662" fmla="*/ 310030 w 7467600"/>
              <a:gd name="connsiteY662" fmla="*/ 2771818 h 6858000"/>
              <a:gd name="connsiteX663" fmla="*/ 173877 w 7467600"/>
              <a:gd name="connsiteY663" fmla="*/ 2937056 h 6858000"/>
              <a:gd name="connsiteX664" fmla="*/ 77889 w 7467600"/>
              <a:gd name="connsiteY664" fmla="*/ 3138440 h 6858000"/>
              <a:gd name="connsiteX665" fmla="*/ 0 w 7467600"/>
              <a:gd name="connsiteY665" fmla="*/ 3271395 h 6858000"/>
              <a:gd name="connsiteX666" fmla="*/ 0 w 7467600"/>
              <a:gd name="connsiteY666" fmla="*/ 3153002 h 6858000"/>
              <a:gd name="connsiteX667" fmla="*/ 2386 w 7467600"/>
              <a:gd name="connsiteY667" fmla="*/ 3149203 h 6858000"/>
              <a:gd name="connsiteX668" fmla="*/ 89753 w 7467600"/>
              <a:gd name="connsiteY668" fmla="*/ 2987702 h 6858000"/>
              <a:gd name="connsiteX669" fmla="*/ 76869 w 7467600"/>
              <a:gd name="connsiteY669" fmla="*/ 3005404 h 6858000"/>
              <a:gd name="connsiteX670" fmla="*/ 32049 w 7467600"/>
              <a:gd name="connsiteY670" fmla="*/ 3065814 h 6858000"/>
              <a:gd name="connsiteX671" fmla="*/ 0 w 7467600"/>
              <a:gd name="connsiteY671" fmla="*/ 3108744 h 6858000"/>
              <a:gd name="connsiteX672" fmla="*/ 0 w 7467600"/>
              <a:gd name="connsiteY672" fmla="*/ 3058059 h 6858000"/>
              <a:gd name="connsiteX673" fmla="*/ 7610 w 7467600"/>
              <a:gd name="connsiteY673" fmla="*/ 3047889 h 6858000"/>
              <a:gd name="connsiteX674" fmla="*/ 52419 w 7467600"/>
              <a:gd name="connsiteY674" fmla="*/ 2987479 h 6858000"/>
              <a:gd name="connsiteX675" fmla="*/ 59142 w 7467600"/>
              <a:gd name="connsiteY675" fmla="*/ 2978488 h 6858000"/>
              <a:gd name="connsiteX676" fmla="*/ 0 w 7467600"/>
              <a:gd name="connsiteY676" fmla="*/ 3015334 h 6858000"/>
              <a:gd name="connsiteX677" fmla="*/ 0 w 7467600"/>
              <a:gd name="connsiteY677" fmla="*/ 2914286 h 6858000"/>
              <a:gd name="connsiteX678" fmla="*/ 36383 w 7467600"/>
              <a:gd name="connsiteY678" fmla="*/ 2901128 h 6858000"/>
              <a:gd name="connsiteX679" fmla="*/ 156329 w 7467600"/>
              <a:gd name="connsiteY679" fmla="*/ 2840533 h 6858000"/>
              <a:gd name="connsiteX680" fmla="*/ 358355 w 7467600"/>
              <a:gd name="connsiteY680" fmla="*/ 2620471 h 6858000"/>
              <a:gd name="connsiteX681" fmla="*/ 510577 w 7467600"/>
              <a:gd name="connsiteY681" fmla="*/ 2501244 h 6858000"/>
              <a:gd name="connsiteX682" fmla="*/ 211967 w 7467600"/>
              <a:gd name="connsiteY682" fmla="*/ 2479171 h 6858000"/>
              <a:gd name="connsiteX683" fmla="*/ 0 w 7467600"/>
              <a:gd name="connsiteY683" fmla="*/ 2476398 h 6858000"/>
              <a:gd name="connsiteX684" fmla="*/ 0 w 7467600"/>
              <a:gd name="connsiteY684" fmla="*/ 2389189 h 6858000"/>
              <a:gd name="connsiteX685" fmla="*/ 103062 w 7467600"/>
              <a:gd name="connsiteY685" fmla="*/ 2389518 h 6858000"/>
              <a:gd name="connsiteX686" fmla="*/ 510734 w 7467600"/>
              <a:gd name="connsiteY686" fmla="*/ 2416201 h 6858000"/>
              <a:gd name="connsiteX687" fmla="*/ 279257 w 7467600"/>
              <a:gd name="connsiteY687" fmla="*/ 2092102 h 6858000"/>
              <a:gd name="connsiteX688" fmla="*/ 65265 w 7467600"/>
              <a:gd name="connsiteY688" fmla="*/ 2006049 h 6858000"/>
              <a:gd name="connsiteX689" fmla="*/ 0 w 7467600"/>
              <a:gd name="connsiteY689" fmla="*/ 1982532 h 6858000"/>
              <a:gd name="connsiteX690" fmla="*/ 0 w 7467600"/>
              <a:gd name="connsiteY690" fmla="*/ 1912789 h 6858000"/>
              <a:gd name="connsiteX691" fmla="*/ 97460 w 7467600"/>
              <a:gd name="connsiteY691" fmla="*/ 1953725 h 6858000"/>
              <a:gd name="connsiteX692" fmla="*/ 221272 w 7467600"/>
              <a:gd name="connsiteY692" fmla="*/ 1980766 h 6858000"/>
              <a:gd name="connsiteX693" fmla="*/ 116765 w 7467600"/>
              <a:gd name="connsiteY693" fmla="*/ 1911033 h 6858000"/>
              <a:gd name="connsiteX694" fmla="*/ 16405 w 7467600"/>
              <a:gd name="connsiteY694" fmla="*/ 1803412 h 6858000"/>
              <a:gd name="connsiteX695" fmla="*/ 0 w 7467600"/>
              <a:gd name="connsiteY695" fmla="*/ 1784777 h 6858000"/>
              <a:gd name="connsiteX696" fmla="*/ 0 w 7467600"/>
              <a:gd name="connsiteY696" fmla="*/ 1740082 h 6858000"/>
              <a:gd name="connsiteX697" fmla="*/ 39394 w 7467600"/>
              <a:gd name="connsiteY697" fmla="*/ 1784856 h 6858000"/>
              <a:gd name="connsiteX698" fmla="*/ 135813 w 7467600"/>
              <a:gd name="connsiteY698" fmla="*/ 1888838 h 6858000"/>
              <a:gd name="connsiteX699" fmla="*/ 242575 w 7467600"/>
              <a:gd name="connsiteY699" fmla="*/ 1958841 h 6858000"/>
              <a:gd name="connsiteX700" fmla="*/ 82197 w 7467600"/>
              <a:gd name="connsiteY700" fmla="*/ 1754826 h 6858000"/>
              <a:gd name="connsiteX701" fmla="*/ 0 w 7467600"/>
              <a:gd name="connsiteY701" fmla="*/ 1679650 h 6858000"/>
              <a:gd name="connsiteX702" fmla="*/ 0 w 7467600"/>
              <a:gd name="connsiteY702" fmla="*/ 1602463 h 6858000"/>
              <a:gd name="connsiteX703" fmla="*/ 84689 w 7467600"/>
              <a:gd name="connsiteY703" fmla="*/ 1677442 h 6858000"/>
              <a:gd name="connsiteX704" fmla="*/ 298437 w 7467600"/>
              <a:gd name="connsiteY704" fmla="*/ 1968019 h 6858000"/>
              <a:gd name="connsiteX705" fmla="*/ 227269 w 7467600"/>
              <a:gd name="connsiteY705" fmla="*/ 1114064 h 6858000"/>
              <a:gd name="connsiteX706" fmla="*/ 248003 w 7467600"/>
              <a:gd name="connsiteY706" fmla="*/ 1089613 h 6858000"/>
              <a:gd name="connsiteX707" fmla="*/ 427020 w 7467600"/>
              <a:gd name="connsiteY707" fmla="*/ 1619803 h 6858000"/>
              <a:gd name="connsiteX708" fmla="*/ 340345 w 7467600"/>
              <a:gd name="connsiteY708" fmla="*/ 2027739 h 6858000"/>
              <a:gd name="connsiteX709" fmla="*/ 360865 w 7467600"/>
              <a:gd name="connsiteY709" fmla="*/ 2044827 h 6858000"/>
              <a:gd name="connsiteX710" fmla="*/ 560414 w 7467600"/>
              <a:gd name="connsiteY710" fmla="*/ 2421457 h 6858000"/>
              <a:gd name="connsiteX711" fmla="*/ 1359703 w 7467600"/>
              <a:gd name="connsiteY711" fmla="*/ 2578554 h 6858000"/>
              <a:gd name="connsiteX712" fmla="*/ 1359422 w 7467600"/>
              <a:gd name="connsiteY712" fmla="*/ 2577994 h 6858000"/>
              <a:gd name="connsiteX713" fmla="*/ 828701 w 7467600"/>
              <a:gd name="connsiteY713" fmla="*/ 1839520 h 6858000"/>
              <a:gd name="connsiteX714" fmla="*/ 494427 w 7467600"/>
              <a:gd name="connsiteY714" fmla="*/ 1092333 h 6858000"/>
              <a:gd name="connsiteX715" fmla="*/ 506322 w 7467600"/>
              <a:gd name="connsiteY715" fmla="*/ 1020997 h 6858000"/>
              <a:gd name="connsiteX716" fmla="*/ 4570198 w 7467600"/>
              <a:gd name="connsiteY716" fmla="*/ 978081 h 6858000"/>
              <a:gd name="connsiteX717" fmla="*/ 4523691 w 7467600"/>
              <a:gd name="connsiteY717" fmla="*/ 1127776 h 6858000"/>
              <a:gd name="connsiteX718" fmla="*/ 4509875 w 7467600"/>
              <a:gd name="connsiteY718" fmla="*/ 1167552 h 6858000"/>
              <a:gd name="connsiteX719" fmla="*/ 4478168 w 7467600"/>
              <a:gd name="connsiteY719" fmla="*/ 1260735 h 6858000"/>
              <a:gd name="connsiteX720" fmla="*/ 4409309 w 7467600"/>
              <a:gd name="connsiteY720" fmla="*/ 1666996 h 6858000"/>
              <a:gd name="connsiteX721" fmla="*/ 4370031 w 7467600"/>
              <a:gd name="connsiteY721" fmla="*/ 1955666 h 6858000"/>
              <a:gd name="connsiteX722" fmla="*/ 4570198 w 7467600"/>
              <a:gd name="connsiteY722" fmla="*/ 978081 h 6858000"/>
              <a:gd name="connsiteX723" fmla="*/ 4557898 w 7467600"/>
              <a:gd name="connsiteY723" fmla="*/ 900011 h 6858000"/>
              <a:gd name="connsiteX724" fmla="*/ 4344840 w 7467600"/>
              <a:gd name="connsiteY724" fmla="*/ 1922038 h 6858000"/>
              <a:gd name="connsiteX725" fmla="*/ 4378710 w 7467600"/>
              <a:gd name="connsiteY725" fmla="*/ 1665516 h 6858000"/>
              <a:gd name="connsiteX726" fmla="*/ 4448798 w 7467600"/>
              <a:gd name="connsiteY726" fmla="*/ 1253024 h 6858000"/>
              <a:gd name="connsiteX727" fmla="*/ 4480315 w 7467600"/>
              <a:gd name="connsiteY727" fmla="*/ 1158454 h 6858000"/>
              <a:gd name="connsiteX728" fmla="*/ 4494133 w 7467600"/>
              <a:gd name="connsiteY728" fmla="*/ 1118676 h 6858000"/>
              <a:gd name="connsiteX729" fmla="*/ 4557898 w 7467600"/>
              <a:gd name="connsiteY729" fmla="*/ 900011 h 6858000"/>
              <a:gd name="connsiteX730" fmla="*/ 5870151 w 7467600"/>
              <a:gd name="connsiteY730" fmla="*/ 898890 h 6858000"/>
              <a:gd name="connsiteX731" fmla="*/ 5861335 w 7467600"/>
              <a:gd name="connsiteY731" fmla="*/ 899177 h 6858000"/>
              <a:gd name="connsiteX732" fmla="*/ 5843702 w 7467600"/>
              <a:gd name="connsiteY732" fmla="*/ 899748 h 6858000"/>
              <a:gd name="connsiteX733" fmla="*/ 5651107 w 7467600"/>
              <a:gd name="connsiteY733" fmla="*/ 920306 h 6858000"/>
              <a:gd name="connsiteX734" fmla="*/ 5459407 w 7467600"/>
              <a:gd name="connsiteY734" fmla="*/ 940975 h 6858000"/>
              <a:gd name="connsiteX735" fmla="*/ 5374846 w 7467600"/>
              <a:gd name="connsiteY735" fmla="*/ 941988 h 6858000"/>
              <a:gd name="connsiteX736" fmla="*/ 5256105 w 7467600"/>
              <a:gd name="connsiteY736" fmla="*/ 945632 h 6858000"/>
              <a:gd name="connsiteX737" fmla="*/ 5107071 w 7467600"/>
              <a:gd name="connsiteY737" fmla="*/ 969720 h 6858000"/>
              <a:gd name="connsiteX738" fmla="*/ 4998681 w 7467600"/>
              <a:gd name="connsiteY738" fmla="*/ 988771 h 6858000"/>
              <a:gd name="connsiteX739" fmla="*/ 5870151 w 7467600"/>
              <a:gd name="connsiteY739" fmla="*/ 898890 h 6858000"/>
              <a:gd name="connsiteX740" fmla="*/ 5504425 w 7467600"/>
              <a:gd name="connsiteY740" fmla="*/ 848067 h 6858000"/>
              <a:gd name="connsiteX741" fmla="*/ 4968849 w 7467600"/>
              <a:gd name="connsiteY741" fmla="*/ 962318 h 6858000"/>
              <a:gd name="connsiteX742" fmla="*/ 5104039 w 7467600"/>
              <a:gd name="connsiteY742" fmla="*/ 940634 h 6858000"/>
              <a:gd name="connsiteX743" fmla="*/ 5256311 w 7467600"/>
              <a:gd name="connsiteY743" fmla="*/ 916490 h 6858000"/>
              <a:gd name="connsiteX744" fmla="*/ 5377381 w 7467600"/>
              <a:gd name="connsiteY744" fmla="*/ 912671 h 6858000"/>
              <a:gd name="connsiteX745" fmla="*/ 5460148 w 7467600"/>
              <a:gd name="connsiteY745" fmla="*/ 911442 h 6858000"/>
              <a:gd name="connsiteX746" fmla="*/ 5648971 w 7467600"/>
              <a:gd name="connsiteY746" fmla="*/ 891331 h 6858000"/>
              <a:gd name="connsiteX747" fmla="*/ 5844807 w 7467600"/>
              <a:gd name="connsiteY747" fmla="*/ 870718 h 6858000"/>
              <a:gd name="connsiteX748" fmla="*/ 5862975 w 7467600"/>
              <a:gd name="connsiteY748" fmla="*/ 869756 h 6858000"/>
              <a:gd name="connsiteX749" fmla="*/ 5920887 w 7467600"/>
              <a:gd name="connsiteY749" fmla="*/ 865929 h 6858000"/>
              <a:gd name="connsiteX750" fmla="*/ 5504425 w 7467600"/>
              <a:gd name="connsiteY750" fmla="*/ 848067 h 6858000"/>
              <a:gd name="connsiteX751" fmla="*/ 3607114 w 7467600"/>
              <a:gd name="connsiteY751" fmla="*/ 467441 h 6858000"/>
              <a:gd name="connsiteX752" fmla="*/ 3296242 w 7467600"/>
              <a:gd name="connsiteY752" fmla="*/ 807991 h 6858000"/>
              <a:gd name="connsiteX753" fmla="*/ 3174674 w 7467600"/>
              <a:gd name="connsiteY753" fmla="*/ 919759 h 6858000"/>
              <a:gd name="connsiteX754" fmla="*/ 3042978 w 7467600"/>
              <a:gd name="connsiteY754" fmla="*/ 1054894 h 6858000"/>
              <a:gd name="connsiteX755" fmla="*/ 2968914 w 7467600"/>
              <a:gd name="connsiteY755" fmla="*/ 1133756 h 6858000"/>
              <a:gd name="connsiteX756" fmla="*/ 3103823 w 7467600"/>
              <a:gd name="connsiteY756" fmla="*/ 1026814 h 6858000"/>
              <a:gd name="connsiteX757" fmla="*/ 3607114 w 7467600"/>
              <a:gd name="connsiteY757" fmla="*/ 467441 h 6858000"/>
              <a:gd name="connsiteX758" fmla="*/ 3744487 w 7467600"/>
              <a:gd name="connsiteY758" fmla="*/ 383136 h 6858000"/>
              <a:gd name="connsiteX759" fmla="*/ 3970213 w 7467600"/>
              <a:gd name="connsiteY759" fmla="*/ 995559 h 6858000"/>
              <a:gd name="connsiteX760" fmla="*/ 3744487 w 7467600"/>
              <a:gd name="connsiteY760" fmla="*/ 383136 h 6858000"/>
              <a:gd name="connsiteX761" fmla="*/ 3624562 w 7467600"/>
              <a:gd name="connsiteY761" fmla="*/ 367041 h 6858000"/>
              <a:gd name="connsiteX762" fmla="*/ 3489712 w 7467600"/>
              <a:gd name="connsiteY762" fmla="*/ 485386 h 6858000"/>
              <a:gd name="connsiteX763" fmla="*/ 3182994 w 7467600"/>
              <a:gd name="connsiteY763" fmla="*/ 828265 h 6858000"/>
              <a:gd name="connsiteX764" fmla="*/ 2892114 w 7467600"/>
              <a:gd name="connsiteY764" fmla="*/ 1172635 h 6858000"/>
              <a:gd name="connsiteX765" fmla="*/ 3021459 w 7467600"/>
              <a:gd name="connsiteY765" fmla="*/ 1035385 h 6858000"/>
              <a:gd name="connsiteX766" fmla="*/ 3153873 w 7467600"/>
              <a:gd name="connsiteY766" fmla="*/ 898971 h 6858000"/>
              <a:gd name="connsiteX767" fmla="*/ 3276511 w 7467600"/>
              <a:gd name="connsiteY767" fmla="*/ 786423 h 6858000"/>
              <a:gd name="connsiteX768" fmla="*/ 3584154 w 7467600"/>
              <a:gd name="connsiteY768" fmla="*/ 448218 h 6858000"/>
              <a:gd name="connsiteX769" fmla="*/ 3624562 w 7467600"/>
              <a:gd name="connsiteY769" fmla="*/ 367041 h 6858000"/>
              <a:gd name="connsiteX770" fmla="*/ 3766672 w 7467600"/>
              <a:gd name="connsiteY770" fmla="*/ 359429 h 6858000"/>
              <a:gd name="connsiteX771" fmla="*/ 3996338 w 7467600"/>
              <a:gd name="connsiteY771" fmla="*/ 968237 h 6858000"/>
              <a:gd name="connsiteX772" fmla="*/ 3766672 w 7467600"/>
              <a:gd name="connsiteY772" fmla="*/ 359429 h 6858000"/>
              <a:gd name="connsiteX773" fmla="*/ 5805386 w 7467600"/>
              <a:gd name="connsiteY773" fmla="*/ 239240 h 6858000"/>
              <a:gd name="connsiteX774" fmla="*/ 5736947 w 7467600"/>
              <a:gd name="connsiteY774" fmla="*/ 261367 h 6858000"/>
              <a:gd name="connsiteX775" fmla="*/ 5427012 w 7467600"/>
              <a:gd name="connsiteY775" fmla="*/ 311272 h 6858000"/>
              <a:gd name="connsiteX776" fmla="*/ 5147818 w 7467600"/>
              <a:gd name="connsiteY776" fmla="*/ 322112 h 6858000"/>
              <a:gd name="connsiteX777" fmla="*/ 5060854 w 7467600"/>
              <a:gd name="connsiteY777" fmla="*/ 311882 h 6858000"/>
              <a:gd name="connsiteX778" fmla="*/ 4945989 w 7467600"/>
              <a:gd name="connsiteY778" fmla="*/ 300516 h 6858000"/>
              <a:gd name="connsiteX779" fmla="*/ 5410479 w 7467600"/>
              <a:gd name="connsiteY779" fmla="*/ 348434 h 6858000"/>
              <a:gd name="connsiteX780" fmla="*/ 5805386 w 7467600"/>
              <a:gd name="connsiteY780" fmla="*/ 239240 h 6858000"/>
              <a:gd name="connsiteX781" fmla="*/ 5905192 w 7467600"/>
              <a:gd name="connsiteY781" fmla="*/ 163079 h 6858000"/>
              <a:gd name="connsiteX782" fmla="*/ 5865655 w 7467600"/>
              <a:gd name="connsiteY782" fmla="*/ 171901 h 6858000"/>
              <a:gd name="connsiteX783" fmla="*/ 5259740 w 7467600"/>
              <a:gd name="connsiteY783" fmla="*/ 257013 h 6858000"/>
              <a:gd name="connsiteX784" fmla="*/ 5208466 w 7467600"/>
              <a:gd name="connsiteY784" fmla="*/ 257550 h 6858000"/>
              <a:gd name="connsiteX785" fmla="*/ 4980204 w 7467600"/>
              <a:gd name="connsiteY785" fmla="*/ 271903 h 6858000"/>
              <a:gd name="connsiteX786" fmla="*/ 5068068 w 7467600"/>
              <a:gd name="connsiteY786" fmla="*/ 282244 h 6858000"/>
              <a:gd name="connsiteX787" fmla="*/ 5153231 w 7467600"/>
              <a:gd name="connsiteY787" fmla="*/ 292240 h 6858000"/>
              <a:gd name="connsiteX788" fmla="*/ 5426491 w 7467600"/>
              <a:gd name="connsiteY788" fmla="*/ 281128 h 6858000"/>
              <a:gd name="connsiteX789" fmla="*/ 5731212 w 7467600"/>
              <a:gd name="connsiteY789" fmla="*/ 231951 h 6858000"/>
              <a:gd name="connsiteX790" fmla="*/ 5905192 w 7467600"/>
              <a:gd name="connsiteY790" fmla="*/ 163079 h 6858000"/>
              <a:gd name="connsiteX791" fmla="*/ 5944437 w 7467600"/>
              <a:gd name="connsiteY791" fmla="*/ 113829 h 6858000"/>
              <a:gd name="connsiteX792" fmla="*/ 5825032 w 7467600"/>
              <a:gd name="connsiteY792" fmla="*/ 146405 h 6858000"/>
              <a:gd name="connsiteX793" fmla="*/ 4955599 w 7467600"/>
              <a:gd name="connsiteY793" fmla="*/ 247008 h 6858000"/>
              <a:gd name="connsiteX794" fmla="*/ 5210104 w 7467600"/>
              <a:gd name="connsiteY794" fmla="*/ 228123 h 6858000"/>
              <a:gd name="connsiteX795" fmla="*/ 5261015 w 7467600"/>
              <a:gd name="connsiteY795" fmla="*/ 227087 h 6858000"/>
              <a:gd name="connsiteX796" fmla="*/ 5861181 w 7467600"/>
              <a:gd name="connsiteY796" fmla="*/ 143093 h 6858000"/>
              <a:gd name="connsiteX797" fmla="*/ 5961252 w 7467600"/>
              <a:gd name="connsiteY797" fmla="*/ 114820 h 6858000"/>
              <a:gd name="connsiteX798" fmla="*/ 5944437 w 7467600"/>
              <a:gd name="connsiteY798" fmla="*/ 113829 h 6858000"/>
              <a:gd name="connsiteX799" fmla="*/ 3882765 w 7467600"/>
              <a:gd name="connsiteY799" fmla="*/ 0 h 6858000"/>
              <a:gd name="connsiteX800" fmla="*/ 3995099 w 7467600"/>
              <a:gd name="connsiteY800" fmla="*/ 0 h 6858000"/>
              <a:gd name="connsiteX801" fmla="*/ 4163818 w 7467600"/>
              <a:gd name="connsiteY801" fmla="*/ 234104 h 6858000"/>
              <a:gd name="connsiteX802" fmla="*/ 4172099 w 7467600"/>
              <a:gd name="connsiteY802" fmla="*/ 234207 h 6858000"/>
              <a:gd name="connsiteX803" fmla="*/ 4784282 w 7467600"/>
              <a:gd name="connsiteY803" fmla="*/ 276561 h 6858000"/>
              <a:gd name="connsiteX804" fmla="*/ 4801687 w 7467600"/>
              <a:gd name="connsiteY804" fmla="*/ 267764 h 6858000"/>
              <a:gd name="connsiteX805" fmla="*/ 6082788 w 7467600"/>
              <a:gd name="connsiteY805" fmla="*/ 64119 h 6858000"/>
              <a:gd name="connsiteX806" fmla="*/ 6099442 w 7467600"/>
              <a:gd name="connsiteY806" fmla="*/ 82568 h 6858000"/>
              <a:gd name="connsiteX807" fmla="*/ 4804137 w 7467600"/>
              <a:gd name="connsiteY807" fmla="*/ 320931 h 6858000"/>
              <a:gd name="connsiteX808" fmla="*/ 4227047 w 7467600"/>
              <a:gd name="connsiteY808" fmla="*/ 313415 h 6858000"/>
              <a:gd name="connsiteX809" fmla="*/ 4346041 w 7467600"/>
              <a:gd name="connsiteY809" fmla="*/ 456086 h 6858000"/>
              <a:gd name="connsiteX810" fmla="*/ 4870967 w 7467600"/>
              <a:gd name="connsiteY810" fmla="*/ 963061 h 6858000"/>
              <a:gd name="connsiteX811" fmla="*/ 4889647 w 7467600"/>
              <a:gd name="connsiteY811" fmla="*/ 957147 h 6858000"/>
              <a:gd name="connsiteX812" fmla="*/ 5422504 w 7467600"/>
              <a:gd name="connsiteY812" fmla="*/ 805191 h 6858000"/>
              <a:gd name="connsiteX813" fmla="*/ 6087656 w 7467600"/>
              <a:gd name="connsiteY813" fmla="*/ 826703 h 6858000"/>
              <a:gd name="connsiteX814" fmla="*/ 6058717 w 7467600"/>
              <a:gd name="connsiteY814" fmla="*/ 865992 h 6858000"/>
              <a:gd name="connsiteX815" fmla="*/ 4974153 w 7467600"/>
              <a:gd name="connsiteY815" fmla="*/ 1045456 h 6858000"/>
              <a:gd name="connsiteX816" fmla="*/ 5627835 w 7467600"/>
              <a:gd name="connsiteY816" fmla="*/ 1472077 h 6858000"/>
              <a:gd name="connsiteX817" fmla="*/ 5629817 w 7467600"/>
              <a:gd name="connsiteY817" fmla="*/ 1471412 h 6858000"/>
              <a:gd name="connsiteX818" fmla="*/ 5634124 w 7467600"/>
              <a:gd name="connsiteY818" fmla="*/ 1470572 h 6858000"/>
              <a:gd name="connsiteX819" fmla="*/ 5755832 w 7467600"/>
              <a:gd name="connsiteY819" fmla="*/ 1383886 h 6858000"/>
              <a:gd name="connsiteX820" fmla="*/ 6014186 w 7467600"/>
              <a:gd name="connsiteY820" fmla="*/ 1279799 h 6858000"/>
              <a:gd name="connsiteX821" fmla="*/ 6901619 w 7467600"/>
              <a:gd name="connsiteY821" fmla="*/ 1047874 h 6858000"/>
              <a:gd name="connsiteX822" fmla="*/ 6931566 w 7467600"/>
              <a:gd name="connsiteY822" fmla="*/ 1062034 h 6858000"/>
              <a:gd name="connsiteX823" fmla="*/ 5790982 w 7467600"/>
              <a:gd name="connsiteY823" fmla="*/ 1561380 h 6858000"/>
              <a:gd name="connsiteX824" fmla="*/ 6188971 w 7467600"/>
              <a:gd name="connsiteY824" fmla="*/ 1755168 h 6858000"/>
              <a:gd name="connsiteX825" fmla="*/ 6202446 w 7467600"/>
              <a:gd name="connsiteY825" fmla="*/ 1752268 h 6858000"/>
              <a:gd name="connsiteX826" fmla="*/ 7179560 w 7467600"/>
              <a:gd name="connsiteY826" fmla="*/ 1467551 h 6858000"/>
              <a:gd name="connsiteX827" fmla="*/ 7158730 w 7467600"/>
              <a:gd name="connsiteY827" fmla="*/ 1507835 h 6858000"/>
              <a:gd name="connsiteX828" fmla="*/ 6326959 w 7467600"/>
              <a:gd name="connsiteY828" fmla="*/ 1817686 h 6858000"/>
              <a:gd name="connsiteX829" fmla="*/ 6537433 w 7467600"/>
              <a:gd name="connsiteY829" fmla="*/ 1907790 h 6858000"/>
              <a:gd name="connsiteX830" fmla="*/ 6550221 w 7467600"/>
              <a:gd name="connsiteY830" fmla="*/ 1910729 h 6858000"/>
              <a:gd name="connsiteX831" fmla="*/ 6964438 w 7467600"/>
              <a:gd name="connsiteY831" fmla="*/ 2209505 h 6858000"/>
              <a:gd name="connsiteX832" fmla="*/ 7367862 w 7467600"/>
              <a:gd name="connsiteY832" fmla="*/ 2806833 h 6858000"/>
              <a:gd name="connsiteX833" fmla="*/ 7364329 w 7467600"/>
              <a:gd name="connsiteY833" fmla="*/ 2826907 h 6858000"/>
              <a:gd name="connsiteX834" fmla="*/ 7290545 w 7467600"/>
              <a:gd name="connsiteY834" fmla="*/ 2850663 h 6858000"/>
              <a:gd name="connsiteX835" fmla="*/ 6472036 w 7467600"/>
              <a:gd name="connsiteY835" fmla="*/ 1959003 h 6858000"/>
              <a:gd name="connsiteX836" fmla="*/ 5792897 w 7467600"/>
              <a:gd name="connsiteY836" fmla="*/ 1647747 h 6858000"/>
              <a:gd name="connsiteX837" fmla="*/ 5842751 w 7467600"/>
              <a:gd name="connsiteY837" fmla="*/ 1816112 h 6858000"/>
              <a:gd name="connsiteX838" fmla="*/ 5847424 w 7467600"/>
              <a:gd name="connsiteY838" fmla="*/ 1815776 h 6858000"/>
              <a:gd name="connsiteX839" fmla="*/ 6399821 w 7467600"/>
              <a:gd name="connsiteY839" fmla="*/ 2344799 h 6858000"/>
              <a:gd name="connsiteX840" fmla="*/ 6323232 w 7467600"/>
              <a:gd name="connsiteY840" fmla="*/ 2389634 h 6858000"/>
              <a:gd name="connsiteX841" fmla="*/ 5942958 w 7467600"/>
              <a:gd name="connsiteY841" fmla="*/ 2077708 h 6858000"/>
              <a:gd name="connsiteX842" fmla="*/ 5921559 w 7467600"/>
              <a:gd name="connsiteY842" fmla="*/ 2378596 h 6858000"/>
              <a:gd name="connsiteX843" fmla="*/ 5817651 w 7467600"/>
              <a:gd name="connsiteY843" fmla="*/ 3023919 h 6858000"/>
              <a:gd name="connsiteX844" fmla="*/ 5729634 w 7467600"/>
              <a:gd name="connsiteY844" fmla="*/ 3051849 h 6858000"/>
              <a:gd name="connsiteX845" fmla="*/ 5611018 w 7467600"/>
              <a:gd name="connsiteY845" fmla="*/ 2316769 h 6858000"/>
              <a:gd name="connsiteX846" fmla="*/ 5687608 w 7467600"/>
              <a:gd name="connsiteY846" fmla="*/ 2039972 h 6858000"/>
              <a:gd name="connsiteX847" fmla="*/ 5657554 w 7467600"/>
              <a:gd name="connsiteY847" fmla="*/ 1576445 h 6858000"/>
              <a:gd name="connsiteX848" fmla="*/ 5150475 w 7467600"/>
              <a:gd name="connsiteY848" fmla="*/ 1274012 h 6858000"/>
              <a:gd name="connsiteX849" fmla="*/ 5349142 w 7467600"/>
              <a:gd name="connsiteY849" fmla="*/ 2204405 h 6858000"/>
              <a:gd name="connsiteX850" fmla="*/ 5262214 w 7467600"/>
              <a:gd name="connsiteY850" fmla="*/ 2233836 h 6858000"/>
              <a:gd name="connsiteX851" fmla="*/ 4981539 w 7467600"/>
              <a:gd name="connsiteY851" fmla="*/ 1542201 h 6858000"/>
              <a:gd name="connsiteX852" fmla="*/ 4958461 w 7467600"/>
              <a:gd name="connsiteY852" fmla="*/ 1136957 h 6858000"/>
              <a:gd name="connsiteX853" fmla="*/ 4655015 w 7467600"/>
              <a:gd name="connsiteY853" fmla="*/ 891426 h 6858000"/>
              <a:gd name="connsiteX854" fmla="*/ 4348002 w 7467600"/>
              <a:gd name="connsiteY854" fmla="*/ 2205895 h 6858000"/>
              <a:gd name="connsiteX855" fmla="*/ 4262250 w 7467600"/>
              <a:gd name="connsiteY855" fmla="*/ 2219972 h 6858000"/>
              <a:gd name="connsiteX856" fmla="*/ 4550611 w 7467600"/>
              <a:gd name="connsiteY856" fmla="*/ 817540 h 6858000"/>
              <a:gd name="connsiteX857" fmla="*/ 4564418 w 7467600"/>
              <a:gd name="connsiteY857" fmla="*/ 808293 h 6858000"/>
              <a:gd name="connsiteX858" fmla="*/ 4266388 w 7467600"/>
              <a:gd name="connsiteY858" fmla="*/ 500083 h 6858000"/>
              <a:gd name="connsiteX859" fmla="*/ 4032842 w 7467600"/>
              <a:gd name="connsiteY859" fmla="*/ 211809 h 6858000"/>
              <a:gd name="connsiteX860" fmla="*/ 3882765 w 7467600"/>
              <a:gd name="connsiteY860" fmla="*/ 0 h 6858000"/>
              <a:gd name="connsiteX861" fmla="*/ 3721337 w 7467600"/>
              <a:gd name="connsiteY861" fmla="*/ 0 h 6858000"/>
              <a:gd name="connsiteX862" fmla="*/ 3797544 w 7467600"/>
              <a:gd name="connsiteY862" fmla="*/ 0 h 6858000"/>
              <a:gd name="connsiteX863" fmla="*/ 3775734 w 7467600"/>
              <a:gd name="connsiteY863" fmla="*/ 95131 h 6858000"/>
              <a:gd name="connsiteX864" fmla="*/ 3724807 w 7467600"/>
              <a:gd name="connsiteY864" fmla="*/ 272257 h 6858000"/>
              <a:gd name="connsiteX865" fmla="*/ 3726844 w 7467600"/>
              <a:gd name="connsiteY865" fmla="*/ 282988 h 6858000"/>
              <a:gd name="connsiteX866" fmla="*/ 3742664 w 7467600"/>
              <a:gd name="connsiteY866" fmla="*/ 279918 h 6858000"/>
              <a:gd name="connsiteX867" fmla="*/ 4103910 w 7467600"/>
              <a:gd name="connsiteY867" fmla="*/ 1161917 h 6858000"/>
              <a:gd name="connsiteX868" fmla="*/ 4020269 w 7467600"/>
              <a:gd name="connsiteY868" fmla="*/ 1200406 h 6858000"/>
              <a:gd name="connsiteX869" fmla="*/ 3674882 w 7467600"/>
              <a:gd name="connsiteY869" fmla="*/ 488524 h 6858000"/>
              <a:gd name="connsiteX870" fmla="*/ 3132682 w 7467600"/>
              <a:gd name="connsiteY870" fmla="*/ 1072284 h 6858000"/>
              <a:gd name="connsiteX871" fmla="*/ 2716346 w 7467600"/>
              <a:gd name="connsiteY871" fmla="*/ 1276376 h 6858000"/>
              <a:gd name="connsiteX872" fmla="*/ 2716772 w 7467600"/>
              <a:gd name="connsiteY872" fmla="*/ 1255462 h 6858000"/>
              <a:gd name="connsiteX873" fmla="*/ 3471096 w 7467600"/>
              <a:gd name="connsiteY873" fmla="*/ 437072 h 6858000"/>
              <a:gd name="connsiteX874" fmla="*/ 3639057 w 7467600"/>
              <a:gd name="connsiteY874" fmla="*/ 286334 h 6858000"/>
              <a:gd name="connsiteX875" fmla="*/ 3640309 w 7467600"/>
              <a:gd name="connsiteY875" fmla="*/ 284664 h 6858000"/>
              <a:gd name="connsiteX876" fmla="*/ 3646022 w 7467600"/>
              <a:gd name="connsiteY876" fmla="*/ 276711 h 6858000"/>
              <a:gd name="connsiteX877" fmla="*/ 3707943 w 7467600"/>
              <a:gd name="connsiteY877" fmla="*/ 65958 h 6858000"/>
              <a:gd name="connsiteX878" fmla="*/ 3721337 w 7467600"/>
              <a:gd name="connsiteY878" fmla="*/ 0 h 6858000"/>
              <a:gd name="connsiteX879" fmla="*/ 2867960 w 7467600"/>
              <a:gd name="connsiteY879" fmla="*/ 0 h 6858000"/>
              <a:gd name="connsiteX880" fmla="*/ 2926351 w 7467600"/>
              <a:gd name="connsiteY880" fmla="*/ 0 h 6858000"/>
              <a:gd name="connsiteX881" fmla="*/ 2902823 w 7467600"/>
              <a:gd name="connsiteY881" fmla="*/ 262929 h 6858000"/>
              <a:gd name="connsiteX882" fmla="*/ 2940663 w 7467600"/>
              <a:gd name="connsiteY882" fmla="*/ 140884 h 6858000"/>
              <a:gd name="connsiteX883" fmla="*/ 2947039 w 7467600"/>
              <a:gd name="connsiteY883" fmla="*/ 122524 h 6858000"/>
              <a:gd name="connsiteX884" fmla="*/ 2984316 w 7467600"/>
              <a:gd name="connsiteY884" fmla="*/ 0 h 6858000"/>
              <a:gd name="connsiteX885" fmla="*/ 3016114 w 7467600"/>
              <a:gd name="connsiteY885" fmla="*/ 0 h 6858000"/>
              <a:gd name="connsiteX886" fmla="*/ 2979949 w 7467600"/>
              <a:gd name="connsiteY886" fmla="*/ 119274 h 6858000"/>
              <a:gd name="connsiteX887" fmla="*/ 3023879 w 7467600"/>
              <a:gd name="connsiteY887" fmla="*/ 0 h 6858000"/>
              <a:gd name="connsiteX888" fmla="*/ 3105400 w 7467600"/>
              <a:gd name="connsiteY888" fmla="*/ 0 h 6858000"/>
              <a:gd name="connsiteX889" fmla="*/ 3094669 w 7467600"/>
              <a:gd name="connsiteY889" fmla="*/ 30308 h 6858000"/>
              <a:gd name="connsiteX890" fmla="*/ 2901945 w 7467600"/>
              <a:gd name="connsiteY890" fmla="*/ 466538 h 6858000"/>
              <a:gd name="connsiteX891" fmla="*/ 2815209 w 7467600"/>
              <a:gd name="connsiteY891" fmla="*/ 497361 h 6858000"/>
              <a:gd name="connsiteX892" fmla="*/ 2844845 w 7467600"/>
              <a:gd name="connsiteY892" fmla="*/ 127638 h 6858000"/>
              <a:gd name="connsiteX893" fmla="*/ 2867960 w 7467600"/>
              <a:gd name="connsiteY893" fmla="*/ 0 h 6858000"/>
              <a:gd name="connsiteX894" fmla="*/ 1057230 w 7467600"/>
              <a:gd name="connsiteY894" fmla="*/ 0 h 6858000"/>
              <a:gd name="connsiteX895" fmla="*/ 1111003 w 7467600"/>
              <a:gd name="connsiteY895" fmla="*/ 0 h 6858000"/>
              <a:gd name="connsiteX896" fmla="*/ 1125553 w 7467600"/>
              <a:gd name="connsiteY896" fmla="*/ 52588 h 6858000"/>
              <a:gd name="connsiteX897" fmla="*/ 1304276 w 7467600"/>
              <a:gd name="connsiteY897" fmla="*/ 476275 h 6858000"/>
              <a:gd name="connsiteX898" fmla="*/ 1492066 w 7467600"/>
              <a:gd name="connsiteY898" fmla="*/ 886333 h 6858000"/>
              <a:gd name="connsiteX899" fmla="*/ 1423698 w 7467600"/>
              <a:gd name="connsiteY899" fmla="*/ 710817 h 6858000"/>
              <a:gd name="connsiteX900" fmla="*/ 1357609 w 7467600"/>
              <a:gd name="connsiteY900" fmla="*/ 532892 h 6858000"/>
              <a:gd name="connsiteX901" fmla="*/ 1309550 w 7467600"/>
              <a:gd name="connsiteY901" fmla="*/ 374031 h 6858000"/>
              <a:gd name="connsiteX902" fmla="*/ 1193673 w 7467600"/>
              <a:gd name="connsiteY902" fmla="*/ 49533 h 6858000"/>
              <a:gd name="connsiteX903" fmla="*/ 1164391 w 7467600"/>
              <a:gd name="connsiteY903" fmla="*/ 0 h 6858000"/>
              <a:gd name="connsiteX904" fmla="*/ 1200666 w 7467600"/>
              <a:gd name="connsiteY904" fmla="*/ 0 h 6858000"/>
              <a:gd name="connsiteX905" fmla="*/ 1223408 w 7467600"/>
              <a:gd name="connsiteY905" fmla="*/ 38996 h 6858000"/>
              <a:gd name="connsiteX906" fmla="*/ 1339635 w 7467600"/>
              <a:gd name="connsiteY906" fmla="*/ 365517 h 6858000"/>
              <a:gd name="connsiteX907" fmla="*/ 1387469 w 7467600"/>
              <a:gd name="connsiteY907" fmla="*/ 523079 h 6858000"/>
              <a:gd name="connsiteX908" fmla="*/ 1452685 w 7467600"/>
              <a:gd name="connsiteY908" fmla="*/ 699806 h 6858000"/>
              <a:gd name="connsiteX909" fmla="*/ 1492092 w 7467600"/>
              <a:gd name="connsiteY909" fmla="*/ 800424 h 6858000"/>
              <a:gd name="connsiteX910" fmla="*/ 1455302 w 7467600"/>
              <a:gd name="connsiteY910" fmla="*/ 632913 h 6858000"/>
              <a:gd name="connsiteX911" fmla="*/ 1222336 w 7467600"/>
              <a:gd name="connsiteY911" fmla="*/ 9480 h 6858000"/>
              <a:gd name="connsiteX912" fmla="*/ 1214634 w 7467600"/>
              <a:gd name="connsiteY912" fmla="*/ 0 h 6858000"/>
              <a:gd name="connsiteX913" fmla="*/ 1289827 w 7467600"/>
              <a:gd name="connsiteY913" fmla="*/ 0 h 6858000"/>
              <a:gd name="connsiteX914" fmla="*/ 1321076 w 7467600"/>
              <a:gd name="connsiteY914" fmla="*/ 59722 h 6858000"/>
              <a:gd name="connsiteX915" fmla="*/ 1512579 w 7467600"/>
              <a:gd name="connsiteY915" fmla="*/ 626441 h 6858000"/>
              <a:gd name="connsiteX916" fmla="*/ 1506076 w 7467600"/>
              <a:gd name="connsiteY916" fmla="*/ 1089289 h 6858000"/>
              <a:gd name="connsiteX917" fmla="*/ 1486346 w 7467600"/>
              <a:gd name="connsiteY917" fmla="*/ 1079919 h 6858000"/>
              <a:gd name="connsiteX918" fmla="*/ 1070511 w 7467600"/>
              <a:gd name="connsiteY918" fmla="*/ 48609 h 6858000"/>
              <a:gd name="connsiteX919" fmla="*/ 1057230 w 7467600"/>
              <a:gd name="connsiteY919" fmla="*/ 0 h 6858000"/>
              <a:gd name="connsiteX920" fmla="*/ 43151 w 7467600"/>
              <a:gd name="connsiteY920" fmla="*/ 0 h 6858000"/>
              <a:gd name="connsiteX921" fmla="*/ 95283 w 7467600"/>
              <a:gd name="connsiteY921" fmla="*/ 0 h 6858000"/>
              <a:gd name="connsiteX922" fmla="*/ 300708 w 7467600"/>
              <a:gd name="connsiteY922" fmla="*/ 154571 h 6858000"/>
              <a:gd name="connsiteX923" fmla="*/ 530414 w 7467600"/>
              <a:gd name="connsiteY923" fmla="*/ 354673 h 6858000"/>
              <a:gd name="connsiteX924" fmla="*/ 333785 w 7467600"/>
              <a:gd name="connsiteY924" fmla="*/ 161564 h 6858000"/>
              <a:gd name="connsiteX925" fmla="*/ 147005 w 7467600"/>
              <a:gd name="connsiteY925" fmla="*/ 0 h 6858000"/>
              <a:gd name="connsiteX926" fmla="*/ 272509 w 7467600"/>
              <a:gd name="connsiteY926" fmla="*/ 0 h 6858000"/>
              <a:gd name="connsiteX927" fmla="*/ 326276 w 7467600"/>
              <a:gd name="connsiteY927" fmla="*/ 45847 h 6858000"/>
              <a:gd name="connsiteX928" fmla="*/ 823759 w 7467600"/>
              <a:gd name="connsiteY928" fmla="*/ 574145 h 6858000"/>
              <a:gd name="connsiteX929" fmla="*/ 811254 w 7467600"/>
              <a:gd name="connsiteY929" fmla="*/ 665546 h 6858000"/>
              <a:gd name="connsiteX930" fmla="*/ 154042 w 7467600"/>
              <a:gd name="connsiteY930" fmla="*/ 261522 h 6858000"/>
              <a:gd name="connsiteX931" fmla="*/ 13550 w 7467600"/>
              <a:gd name="connsiteY931" fmla="*/ 158423 h 6858000"/>
              <a:gd name="connsiteX932" fmla="*/ 0 w 7467600"/>
              <a:gd name="connsiteY932" fmla="*/ 146618 h 6858000"/>
              <a:gd name="connsiteX933" fmla="*/ 0 w 7467600"/>
              <a:gd name="connsiteY933" fmla="*/ 59161 h 6858000"/>
              <a:gd name="connsiteX934" fmla="*/ 45427 w 7467600"/>
              <a:gd name="connsiteY934" fmla="*/ 101078 h 6858000"/>
              <a:gd name="connsiteX935" fmla="*/ 630103 w 7467600"/>
              <a:gd name="connsiteY935" fmla="*/ 485885 h 6858000"/>
              <a:gd name="connsiteX936" fmla="*/ 532040 w 7467600"/>
              <a:gd name="connsiteY936" fmla="*/ 399359 h 6858000"/>
              <a:gd name="connsiteX937" fmla="*/ 517618 w 7467600"/>
              <a:gd name="connsiteY937" fmla="*/ 385726 h 6858000"/>
              <a:gd name="connsiteX938" fmla="*/ 285074 w 7467600"/>
              <a:gd name="connsiteY938" fmla="*/ 182755 h 6858000"/>
              <a:gd name="connsiteX939" fmla="*/ 43151 w 7467600"/>
              <a:gd name="connsiteY93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628217 h 6858000"/>
              <a:gd name="connsiteX5" fmla="*/ 7440138 w 7467600"/>
              <a:gd name="connsiteY5" fmla="*/ 6622648 h 6858000"/>
              <a:gd name="connsiteX6" fmla="*/ 7467600 w 7467600"/>
              <a:gd name="connsiteY6" fmla="*/ 6628217 h 6858000"/>
              <a:gd name="connsiteX7" fmla="*/ 1019354 w 7467600"/>
              <a:gd name="connsiteY7" fmla="*/ 6315006 h 6858000"/>
              <a:gd name="connsiteX8" fmla="*/ 441046 w 7467600"/>
              <a:gd name="connsiteY8" fmla="*/ 6691153 h 6858000"/>
              <a:gd name="connsiteX9" fmla="*/ 1019354 w 7467600"/>
              <a:gd name="connsiteY9" fmla="*/ 6315006 h 6858000"/>
              <a:gd name="connsiteX10" fmla="*/ 991680 w 7467600"/>
              <a:gd name="connsiteY10" fmla="*/ 6298413 h 6858000"/>
              <a:gd name="connsiteX11" fmla="*/ 409060 w 7467600"/>
              <a:gd name="connsiteY11" fmla="*/ 6671470 h 6858000"/>
              <a:gd name="connsiteX12" fmla="*/ 991680 w 7467600"/>
              <a:gd name="connsiteY12" fmla="*/ 6298413 h 6858000"/>
              <a:gd name="connsiteX13" fmla="*/ 103333 w 7467600"/>
              <a:gd name="connsiteY13" fmla="*/ 5699602 h 6858000"/>
              <a:gd name="connsiteX14" fmla="*/ 233938 w 7467600"/>
              <a:gd name="connsiteY14" fmla="*/ 5809416 h 6858000"/>
              <a:gd name="connsiteX15" fmla="*/ 883580 w 7467600"/>
              <a:gd name="connsiteY15" fmla="*/ 6180710 h 6858000"/>
              <a:gd name="connsiteX16" fmla="*/ 487337 w 7467600"/>
              <a:gd name="connsiteY16" fmla="*/ 5950182 h 6858000"/>
              <a:gd name="connsiteX17" fmla="*/ 354051 w 7467600"/>
              <a:gd name="connsiteY17" fmla="*/ 5854912 h 6858000"/>
              <a:gd name="connsiteX18" fmla="*/ 195436 w 7467600"/>
              <a:gd name="connsiteY18" fmla="*/ 5755068 h 6858000"/>
              <a:gd name="connsiteX19" fmla="*/ 103333 w 7467600"/>
              <a:gd name="connsiteY19" fmla="*/ 5699602 h 6858000"/>
              <a:gd name="connsiteX20" fmla="*/ 5539432 w 7467600"/>
              <a:gd name="connsiteY20" fmla="*/ 5642928 h 6858000"/>
              <a:gd name="connsiteX21" fmla="*/ 5555462 w 7467600"/>
              <a:gd name="connsiteY21" fmla="*/ 5694454 h 6858000"/>
              <a:gd name="connsiteX22" fmla="*/ 5828270 w 7467600"/>
              <a:gd name="connsiteY22" fmla="*/ 6320663 h 6858000"/>
              <a:gd name="connsiteX23" fmla="*/ 5947416 w 7467600"/>
              <a:gd name="connsiteY23" fmla="*/ 6574846 h 6858000"/>
              <a:gd name="connsiteX24" fmla="*/ 5539432 w 7467600"/>
              <a:gd name="connsiteY24" fmla="*/ 5642928 h 6858000"/>
              <a:gd name="connsiteX25" fmla="*/ 51253 w 7467600"/>
              <a:gd name="connsiteY25" fmla="*/ 5631825 h 6858000"/>
              <a:gd name="connsiteX26" fmla="*/ 211622 w 7467600"/>
              <a:gd name="connsiteY26" fmla="*/ 5728803 h 6858000"/>
              <a:gd name="connsiteX27" fmla="*/ 371652 w 7467600"/>
              <a:gd name="connsiteY27" fmla="*/ 5829062 h 6858000"/>
              <a:gd name="connsiteX28" fmla="*/ 505903 w 7467600"/>
              <a:gd name="connsiteY28" fmla="*/ 5925221 h 6858000"/>
              <a:gd name="connsiteX29" fmla="*/ 899240 w 7467600"/>
              <a:gd name="connsiteY29" fmla="*/ 6153068 h 6858000"/>
              <a:gd name="connsiteX30" fmla="*/ 988114 w 7467600"/>
              <a:gd name="connsiteY30" fmla="*/ 6174204 h 6858000"/>
              <a:gd name="connsiteX31" fmla="*/ 845971 w 7467600"/>
              <a:gd name="connsiteY31" fmla="*/ 6067177 h 6858000"/>
              <a:gd name="connsiteX32" fmla="*/ 448057 w 7467600"/>
              <a:gd name="connsiteY32" fmla="*/ 5841376 h 6858000"/>
              <a:gd name="connsiteX33" fmla="*/ 51253 w 7467600"/>
              <a:gd name="connsiteY33" fmla="*/ 5631825 h 6858000"/>
              <a:gd name="connsiteX34" fmla="*/ 2606687 w 7467600"/>
              <a:gd name="connsiteY34" fmla="*/ 5630718 h 6858000"/>
              <a:gd name="connsiteX35" fmla="*/ 2645658 w 7467600"/>
              <a:gd name="connsiteY35" fmla="*/ 6640259 h 6858000"/>
              <a:gd name="connsiteX36" fmla="*/ 2606687 w 7467600"/>
              <a:gd name="connsiteY36" fmla="*/ 5630718 h 6858000"/>
              <a:gd name="connsiteX37" fmla="*/ 3642057 w 7467600"/>
              <a:gd name="connsiteY37" fmla="*/ 5573487 h 6858000"/>
              <a:gd name="connsiteX38" fmla="*/ 3632981 w 7467600"/>
              <a:gd name="connsiteY38" fmla="*/ 5579437 h 6858000"/>
              <a:gd name="connsiteX39" fmla="*/ 3382436 w 7467600"/>
              <a:gd name="connsiteY39" fmla="*/ 5952726 h 6858000"/>
              <a:gd name="connsiteX40" fmla="*/ 3191929 w 7467600"/>
              <a:gd name="connsiteY40" fmla="*/ 6662669 h 6858000"/>
              <a:gd name="connsiteX41" fmla="*/ 3369898 w 7467600"/>
              <a:gd name="connsiteY41" fmla="*/ 6081771 h 6858000"/>
              <a:gd name="connsiteX42" fmla="*/ 3642057 w 7467600"/>
              <a:gd name="connsiteY42" fmla="*/ 5573487 h 6858000"/>
              <a:gd name="connsiteX43" fmla="*/ 2650666 w 7467600"/>
              <a:gd name="connsiteY43" fmla="*/ 5530686 h 6858000"/>
              <a:gd name="connsiteX44" fmla="*/ 2650249 w 7467600"/>
              <a:gd name="connsiteY44" fmla="*/ 5532101 h 6858000"/>
              <a:gd name="connsiteX45" fmla="*/ 2663808 w 7467600"/>
              <a:gd name="connsiteY45" fmla="*/ 6535215 h 6858000"/>
              <a:gd name="connsiteX46" fmla="*/ 2665418 w 7467600"/>
              <a:gd name="connsiteY46" fmla="*/ 6132756 h 6858000"/>
              <a:gd name="connsiteX47" fmla="*/ 2650666 w 7467600"/>
              <a:gd name="connsiteY47" fmla="*/ 5530686 h 6858000"/>
              <a:gd name="connsiteX48" fmla="*/ 2680277 w 7467600"/>
              <a:gd name="connsiteY48" fmla="*/ 5479204 h 6858000"/>
              <a:gd name="connsiteX49" fmla="*/ 2678972 w 7467600"/>
              <a:gd name="connsiteY49" fmla="*/ 5481582 h 6858000"/>
              <a:gd name="connsiteX50" fmla="*/ 2696666 w 7467600"/>
              <a:gd name="connsiteY50" fmla="*/ 6133836 h 6858000"/>
              <a:gd name="connsiteX51" fmla="*/ 2695769 w 7467600"/>
              <a:gd name="connsiteY51" fmla="*/ 6390955 h 6858000"/>
              <a:gd name="connsiteX52" fmla="*/ 2739893 w 7467600"/>
              <a:gd name="connsiteY52" fmla="*/ 6108357 h 6858000"/>
              <a:gd name="connsiteX53" fmla="*/ 2680277 w 7467600"/>
              <a:gd name="connsiteY53" fmla="*/ 5479204 h 6858000"/>
              <a:gd name="connsiteX54" fmla="*/ 1132195 w 7467600"/>
              <a:gd name="connsiteY54" fmla="*/ 5467980 h 6858000"/>
              <a:gd name="connsiteX55" fmla="*/ 1679056 w 7467600"/>
              <a:gd name="connsiteY55" fmla="*/ 5516907 h 6858000"/>
              <a:gd name="connsiteX56" fmla="*/ 2128648 w 7467600"/>
              <a:gd name="connsiteY56" fmla="*/ 5474249 h 6858000"/>
              <a:gd name="connsiteX57" fmla="*/ 1825619 w 7467600"/>
              <a:gd name="connsiteY57" fmla="*/ 5478447 h 6858000"/>
              <a:gd name="connsiteX58" fmla="*/ 1737798 w 7467600"/>
              <a:gd name="connsiteY58" fmla="*/ 5483353 h 6858000"/>
              <a:gd name="connsiteX59" fmla="*/ 1132195 w 7467600"/>
              <a:gd name="connsiteY59" fmla="*/ 5467980 h 6858000"/>
              <a:gd name="connsiteX60" fmla="*/ 1456157 w 7467600"/>
              <a:gd name="connsiteY60" fmla="*/ 5371404 h 6858000"/>
              <a:gd name="connsiteX61" fmla="*/ 1244432 w 7467600"/>
              <a:gd name="connsiteY61" fmla="*/ 5385601 h 6858000"/>
              <a:gd name="connsiteX62" fmla="*/ 973990 w 7467600"/>
              <a:gd name="connsiteY62" fmla="*/ 5424940 h 6858000"/>
              <a:gd name="connsiteX63" fmla="*/ 1103809 w 7467600"/>
              <a:gd name="connsiteY63" fmla="*/ 5433720 h 6858000"/>
              <a:gd name="connsiteX64" fmla="*/ 1123454 w 7467600"/>
              <a:gd name="connsiteY64" fmla="*/ 5435727 h 6858000"/>
              <a:gd name="connsiteX65" fmla="*/ 1737017 w 7467600"/>
              <a:gd name="connsiteY65" fmla="*/ 5452183 h 6858000"/>
              <a:gd name="connsiteX66" fmla="*/ 1824397 w 7467600"/>
              <a:gd name="connsiteY66" fmla="*/ 5447757 h 6858000"/>
              <a:gd name="connsiteX67" fmla="*/ 2070059 w 7467600"/>
              <a:gd name="connsiteY67" fmla="*/ 5441660 h 6858000"/>
              <a:gd name="connsiteX68" fmla="*/ 1456157 w 7467600"/>
              <a:gd name="connsiteY68" fmla="*/ 5371404 h 6858000"/>
              <a:gd name="connsiteX69" fmla="*/ 4988186 w 7467600"/>
              <a:gd name="connsiteY69" fmla="*/ 5216467 h 6858000"/>
              <a:gd name="connsiteX70" fmla="*/ 4777334 w 7467600"/>
              <a:gd name="connsiteY70" fmla="*/ 5406072 h 6858000"/>
              <a:gd name="connsiteX71" fmla="*/ 4718341 w 7467600"/>
              <a:gd name="connsiteY71" fmla="*/ 5468043 h 6858000"/>
              <a:gd name="connsiteX72" fmla="*/ 4604655 w 7467600"/>
              <a:gd name="connsiteY72" fmla="*/ 5583434 h 6858000"/>
              <a:gd name="connsiteX73" fmla="*/ 4565074 w 7467600"/>
              <a:gd name="connsiteY73" fmla="*/ 5618550 h 6858000"/>
              <a:gd name="connsiteX74" fmla="*/ 4988186 w 7467600"/>
              <a:gd name="connsiteY74" fmla="*/ 5216467 h 6858000"/>
              <a:gd name="connsiteX75" fmla="*/ 4978032 w 7467600"/>
              <a:gd name="connsiteY75" fmla="*/ 5183809 h 6858000"/>
              <a:gd name="connsiteX76" fmla="*/ 4463413 w 7467600"/>
              <a:gd name="connsiteY76" fmla="*/ 5615162 h 6858000"/>
              <a:gd name="connsiteX77" fmla="*/ 4358134 w 7467600"/>
              <a:gd name="connsiteY77" fmla="*/ 5742791 h 6858000"/>
              <a:gd name="connsiteX78" fmla="*/ 4376219 w 7467600"/>
              <a:gd name="connsiteY78" fmla="*/ 5729027 h 6858000"/>
              <a:gd name="connsiteX79" fmla="*/ 4582340 w 7467600"/>
              <a:gd name="connsiteY79" fmla="*/ 5561037 h 6858000"/>
              <a:gd name="connsiteX80" fmla="*/ 4694684 w 7467600"/>
              <a:gd name="connsiteY80" fmla="*/ 5447098 h 6858000"/>
              <a:gd name="connsiteX81" fmla="*/ 4754123 w 7467600"/>
              <a:gd name="connsiteY81" fmla="*/ 5384643 h 6858000"/>
              <a:gd name="connsiteX82" fmla="*/ 4978032 w 7467600"/>
              <a:gd name="connsiteY82" fmla="*/ 5183809 h 6858000"/>
              <a:gd name="connsiteX83" fmla="*/ 1903353 w 7467600"/>
              <a:gd name="connsiteY83" fmla="*/ 5044827 h 6858000"/>
              <a:gd name="connsiteX84" fmla="*/ 1936931 w 7467600"/>
              <a:gd name="connsiteY84" fmla="*/ 5093954 h 6858000"/>
              <a:gd name="connsiteX85" fmla="*/ 2195868 w 7467600"/>
              <a:gd name="connsiteY85" fmla="*/ 5396574 h 6858000"/>
              <a:gd name="connsiteX86" fmla="*/ 2088852 w 7467600"/>
              <a:gd name="connsiteY86" fmla="*/ 5166123 h 6858000"/>
              <a:gd name="connsiteX87" fmla="*/ 1958241 w 7467600"/>
              <a:gd name="connsiteY87" fmla="*/ 5067955 h 6858000"/>
              <a:gd name="connsiteX88" fmla="*/ 1903353 w 7467600"/>
              <a:gd name="connsiteY88" fmla="*/ 5044827 h 6858000"/>
              <a:gd name="connsiteX89" fmla="*/ 1979378 w 7467600"/>
              <a:gd name="connsiteY89" fmla="*/ 4769504 h 6858000"/>
              <a:gd name="connsiteX90" fmla="*/ 2882120 w 7467600"/>
              <a:gd name="connsiteY90" fmla="*/ 5064547 h 6858000"/>
              <a:gd name="connsiteX91" fmla="*/ 2793103 w 7467600"/>
              <a:gd name="connsiteY91" fmla="*/ 5039699 h 6858000"/>
              <a:gd name="connsiteX92" fmla="*/ 2770041 w 7467600"/>
              <a:gd name="connsiteY92" fmla="*/ 5033634 h 6858000"/>
              <a:gd name="connsiteX93" fmla="*/ 1979378 w 7467600"/>
              <a:gd name="connsiteY93" fmla="*/ 4769504 h 6858000"/>
              <a:gd name="connsiteX94" fmla="*/ 1927410 w 7467600"/>
              <a:gd name="connsiteY94" fmla="*/ 4716164 h 6858000"/>
              <a:gd name="connsiteX95" fmla="*/ 1959587 w 7467600"/>
              <a:gd name="connsiteY95" fmla="*/ 4728849 h 6858000"/>
              <a:gd name="connsiteX96" fmla="*/ 2777707 w 7467600"/>
              <a:gd name="connsiteY96" fmla="*/ 5003991 h 6858000"/>
              <a:gd name="connsiteX97" fmla="*/ 2800768 w 7467600"/>
              <a:gd name="connsiteY97" fmla="*/ 5010056 h 6858000"/>
              <a:gd name="connsiteX98" fmla="*/ 2879408 w 7467600"/>
              <a:gd name="connsiteY98" fmla="*/ 5031590 h 6858000"/>
              <a:gd name="connsiteX99" fmla="*/ 2862295 w 7467600"/>
              <a:gd name="connsiteY99" fmla="*/ 5022958 h 6858000"/>
              <a:gd name="connsiteX100" fmla="*/ 2813343 w 7467600"/>
              <a:gd name="connsiteY100" fmla="*/ 4998369 h 6858000"/>
              <a:gd name="connsiteX101" fmla="*/ 2646245 w 7467600"/>
              <a:gd name="connsiteY101" fmla="*/ 4930999 h 6858000"/>
              <a:gd name="connsiteX102" fmla="*/ 1999243 w 7467600"/>
              <a:gd name="connsiteY102" fmla="*/ 4730524 h 6858000"/>
              <a:gd name="connsiteX103" fmla="*/ 1979527 w 7467600"/>
              <a:gd name="connsiteY103" fmla="*/ 4726651 h 6858000"/>
              <a:gd name="connsiteX104" fmla="*/ 1927410 w 7467600"/>
              <a:gd name="connsiteY104" fmla="*/ 4716164 h 6858000"/>
              <a:gd name="connsiteX105" fmla="*/ 1997014 w 7467600"/>
              <a:gd name="connsiteY105" fmla="*/ 4698007 h 6858000"/>
              <a:gd name="connsiteX106" fmla="*/ 2005458 w 7467600"/>
              <a:gd name="connsiteY106" fmla="*/ 4699540 h 6858000"/>
              <a:gd name="connsiteX107" fmla="*/ 2657186 w 7467600"/>
              <a:gd name="connsiteY107" fmla="*/ 4901687 h 6858000"/>
              <a:gd name="connsiteX108" fmla="*/ 2826662 w 7467600"/>
              <a:gd name="connsiteY108" fmla="*/ 4970362 h 6858000"/>
              <a:gd name="connsiteX109" fmla="*/ 2876100 w 7467600"/>
              <a:gd name="connsiteY109" fmla="*/ 4995397 h 6858000"/>
              <a:gd name="connsiteX110" fmla="*/ 3042600 w 7467600"/>
              <a:gd name="connsiteY110" fmla="*/ 5059532 h 6858000"/>
              <a:gd name="connsiteX111" fmla="*/ 1997014 w 7467600"/>
              <a:gd name="connsiteY111" fmla="*/ 4698007 h 6858000"/>
              <a:gd name="connsiteX112" fmla="*/ 2305292 w 7467600"/>
              <a:gd name="connsiteY112" fmla="*/ 4219492 h 6858000"/>
              <a:gd name="connsiteX113" fmla="*/ 3360922 w 7467600"/>
              <a:gd name="connsiteY113" fmla="*/ 4529373 h 6858000"/>
              <a:gd name="connsiteX114" fmla="*/ 3492420 w 7467600"/>
              <a:gd name="connsiteY114" fmla="*/ 4510145 h 6858000"/>
              <a:gd name="connsiteX115" fmla="*/ 3364086 w 7467600"/>
              <a:gd name="connsiteY115" fmla="*/ 4480340 h 6858000"/>
              <a:gd name="connsiteX116" fmla="*/ 3225818 w 7467600"/>
              <a:gd name="connsiteY116" fmla="*/ 4411822 h 6858000"/>
              <a:gd name="connsiteX117" fmla="*/ 3129696 w 7467600"/>
              <a:gd name="connsiteY117" fmla="*/ 4360704 h 6858000"/>
              <a:gd name="connsiteX118" fmla="*/ 2814545 w 7467600"/>
              <a:gd name="connsiteY118" fmla="*/ 4282955 h 6858000"/>
              <a:gd name="connsiteX119" fmla="*/ 2305292 w 7467600"/>
              <a:gd name="connsiteY119" fmla="*/ 4219492 h 6858000"/>
              <a:gd name="connsiteX120" fmla="*/ 2626982 w 7467600"/>
              <a:gd name="connsiteY120" fmla="*/ 4206450 h 6858000"/>
              <a:gd name="connsiteX121" fmla="*/ 2490617 w 7467600"/>
              <a:gd name="connsiteY121" fmla="*/ 4206951 h 6858000"/>
              <a:gd name="connsiteX122" fmla="*/ 2819869 w 7467600"/>
              <a:gd name="connsiteY122" fmla="*/ 4252936 h 6858000"/>
              <a:gd name="connsiteX123" fmla="*/ 3143018 w 7467600"/>
              <a:gd name="connsiteY123" fmla="*/ 4332698 h 6858000"/>
              <a:gd name="connsiteX124" fmla="*/ 3241520 w 7467600"/>
              <a:gd name="connsiteY124" fmla="*/ 4385112 h 6858000"/>
              <a:gd name="connsiteX125" fmla="*/ 3374575 w 7467600"/>
              <a:gd name="connsiteY125" fmla="*/ 4451517 h 6858000"/>
              <a:gd name="connsiteX126" fmla="*/ 3505221 w 7467600"/>
              <a:gd name="connsiteY126" fmla="*/ 4480757 h 6858000"/>
              <a:gd name="connsiteX127" fmla="*/ 2626982 w 7467600"/>
              <a:gd name="connsiteY127" fmla="*/ 4206450 h 6858000"/>
              <a:gd name="connsiteX128" fmla="*/ 1310106 w 7467600"/>
              <a:gd name="connsiteY128" fmla="*/ 3943217 h 6858000"/>
              <a:gd name="connsiteX129" fmla="*/ 854994 w 7467600"/>
              <a:gd name="connsiteY129" fmla="*/ 4399136 h 6858000"/>
              <a:gd name="connsiteX130" fmla="*/ 742462 w 7467600"/>
              <a:gd name="connsiteY130" fmla="*/ 4594648 h 6858000"/>
              <a:gd name="connsiteX131" fmla="*/ 820602 w 7467600"/>
              <a:gd name="connsiteY131" fmla="*/ 4485915 h 6858000"/>
              <a:gd name="connsiteX132" fmla="*/ 878295 w 7467600"/>
              <a:gd name="connsiteY132" fmla="*/ 4403594 h 6858000"/>
              <a:gd name="connsiteX133" fmla="*/ 1240607 w 7467600"/>
              <a:gd name="connsiteY133" fmla="*/ 4010401 h 6858000"/>
              <a:gd name="connsiteX134" fmla="*/ 1310106 w 7467600"/>
              <a:gd name="connsiteY134" fmla="*/ 3943217 h 6858000"/>
              <a:gd name="connsiteX135" fmla="*/ 1423113 w 7467600"/>
              <a:gd name="connsiteY135" fmla="*/ 3874565 h 6858000"/>
              <a:gd name="connsiteX136" fmla="*/ 1260565 w 7467600"/>
              <a:gd name="connsiteY136" fmla="*/ 4031982 h 6858000"/>
              <a:gd name="connsiteX137" fmla="*/ 901900 w 7467600"/>
              <a:gd name="connsiteY137" fmla="*/ 4421236 h 6858000"/>
              <a:gd name="connsiteX138" fmla="*/ 845044 w 7467600"/>
              <a:gd name="connsiteY138" fmla="*/ 4502436 h 6858000"/>
              <a:gd name="connsiteX139" fmla="*/ 685926 w 7467600"/>
              <a:gd name="connsiteY139" fmla="*/ 4703069 h 6858000"/>
              <a:gd name="connsiteX140" fmla="*/ 684248 w 7467600"/>
              <a:gd name="connsiteY140" fmla="*/ 4706721 h 6858000"/>
              <a:gd name="connsiteX141" fmla="*/ 1423113 w 7467600"/>
              <a:gd name="connsiteY141" fmla="*/ 3874565 h 6858000"/>
              <a:gd name="connsiteX142" fmla="*/ 3316479 w 7467600"/>
              <a:gd name="connsiteY142" fmla="*/ 3872136 h 6858000"/>
              <a:gd name="connsiteX143" fmla="*/ 3546806 w 7467600"/>
              <a:gd name="connsiteY143" fmla="*/ 4356139 h 6858000"/>
              <a:gd name="connsiteX144" fmla="*/ 3364433 w 7467600"/>
              <a:gd name="connsiteY144" fmla="*/ 3953121 h 6858000"/>
              <a:gd name="connsiteX145" fmla="*/ 3316479 w 7467600"/>
              <a:gd name="connsiteY145" fmla="*/ 3872136 h 6858000"/>
              <a:gd name="connsiteX146" fmla="*/ 3291335 w 7467600"/>
              <a:gd name="connsiteY146" fmla="*/ 3767420 h 6858000"/>
              <a:gd name="connsiteX147" fmla="*/ 3390805 w 7467600"/>
              <a:gd name="connsiteY147" fmla="*/ 3937163 h 6858000"/>
              <a:gd name="connsiteX148" fmla="*/ 3579062 w 7467600"/>
              <a:gd name="connsiteY148" fmla="*/ 4359040 h 6858000"/>
              <a:gd name="connsiteX149" fmla="*/ 3467355 w 7467600"/>
              <a:gd name="connsiteY149" fmla="*/ 3988130 h 6858000"/>
              <a:gd name="connsiteX150" fmla="*/ 3310753 w 7467600"/>
              <a:gd name="connsiteY150" fmla="*/ 3787140 h 6858000"/>
              <a:gd name="connsiteX151" fmla="*/ 3291335 w 7467600"/>
              <a:gd name="connsiteY151" fmla="*/ 3767420 h 6858000"/>
              <a:gd name="connsiteX152" fmla="*/ 1635889 w 7467600"/>
              <a:gd name="connsiteY152" fmla="*/ 3709494 h 6858000"/>
              <a:gd name="connsiteX153" fmla="*/ 1634800 w 7467600"/>
              <a:gd name="connsiteY153" fmla="*/ 3731111 h 6858000"/>
              <a:gd name="connsiteX154" fmla="*/ 1635889 w 7467600"/>
              <a:gd name="connsiteY154" fmla="*/ 3709494 h 6858000"/>
              <a:gd name="connsiteX155" fmla="*/ 1510397 w 7467600"/>
              <a:gd name="connsiteY155" fmla="*/ 3684705 h 6858000"/>
              <a:gd name="connsiteX156" fmla="*/ 1146550 w 7467600"/>
              <a:gd name="connsiteY156" fmla="*/ 3802012 h 6858000"/>
              <a:gd name="connsiteX157" fmla="*/ 698834 w 7467600"/>
              <a:gd name="connsiteY157" fmla="*/ 3952272 h 6858000"/>
              <a:gd name="connsiteX158" fmla="*/ 34256 w 7467600"/>
              <a:gd name="connsiteY158" fmla="*/ 4347603 h 6858000"/>
              <a:gd name="connsiteX159" fmla="*/ 527241 w 7467600"/>
              <a:gd name="connsiteY159" fmla="*/ 4065078 h 6858000"/>
              <a:gd name="connsiteX160" fmla="*/ 1510397 w 7467600"/>
              <a:gd name="connsiteY160" fmla="*/ 3684705 h 6858000"/>
              <a:gd name="connsiteX161" fmla="*/ 1313114 w 7467600"/>
              <a:gd name="connsiteY161" fmla="*/ 3655216 h 6858000"/>
              <a:gd name="connsiteX162" fmla="*/ 1109304 w 7467600"/>
              <a:gd name="connsiteY162" fmla="*/ 3669030 h 6858000"/>
              <a:gd name="connsiteX163" fmla="*/ 8129 w 7467600"/>
              <a:gd name="connsiteY163" fmla="*/ 4330519 h 6858000"/>
              <a:gd name="connsiteX164" fmla="*/ 687572 w 7467600"/>
              <a:gd name="connsiteY164" fmla="*/ 3925629 h 6858000"/>
              <a:gd name="connsiteX165" fmla="*/ 1138365 w 7467600"/>
              <a:gd name="connsiteY165" fmla="*/ 3774515 h 6858000"/>
              <a:gd name="connsiteX166" fmla="*/ 1505579 w 7467600"/>
              <a:gd name="connsiteY166" fmla="*/ 3655526 h 6858000"/>
              <a:gd name="connsiteX167" fmla="*/ 1313114 w 7467600"/>
              <a:gd name="connsiteY167" fmla="*/ 3655216 h 6858000"/>
              <a:gd name="connsiteX168" fmla="*/ 3655073 w 7467600"/>
              <a:gd name="connsiteY168" fmla="*/ 3650884 h 6858000"/>
              <a:gd name="connsiteX169" fmla="*/ 3989938 w 7467600"/>
              <a:gd name="connsiteY169" fmla="*/ 3991685 h 6858000"/>
              <a:gd name="connsiteX170" fmla="*/ 4393907 w 7467600"/>
              <a:gd name="connsiteY170" fmla="*/ 4261258 h 6858000"/>
              <a:gd name="connsiteX171" fmla="*/ 4648051 w 7467600"/>
              <a:gd name="connsiteY171" fmla="*/ 4374051 h 6858000"/>
              <a:gd name="connsiteX172" fmla="*/ 4383389 w 7467600"/>
              <a:gd name="connsiteY172" fmla="*/ 4184369 h 6858000"/>
              <a:gd name="connsiteX173" fmla="*/ 4165508 w 7467600"/>
              <a:gd name="connsiteY173" fmla="*/ 4035196 h 6858000"/>
              <a:gd name="connsiteX174" fmla="*/ 4068162 w 7467600"/>
              <a:gd name="connsiteY174" fmla="*/ 3953394 h 6858000"/>
              <a:gd name="connsiteX175" fmla="*/ 3981416 w 7467600"/>
              <a:gd name="connsiteY175" fmla="*/ 3880482 h 6858000"/>
              <a:gd name="connsiteX176" fmla="*/ 3800147 w 7467600"/>
              <a:gd name="connsiteY176" fmla="*/ 3749872 h 6858000"/>
              <a:gd name="connsiteX177" fmla="*/ 3655073 w 7467600"/>
              <a:gd name="connsiteY177" fmla="*/ 3650884 h 6858000"/>
              <a:gd name="connsiteX178" fmla="*/ 3670252 w 7467600"/>
              <a:gd name="connsiteY178" fmla="*/ 3622798 h 6858000"/>
              <a:gd name="connsiteX179" fmla="*/ 3817258 w 7467600"/>
              <a:gd name="connsiteY179" fmla="*/ 3723577 h 6858000"/>
              <a:gd name="connsiteX180" fmla="*/ 4000461 w 7467600"/>
              <a:gd name="connsiteY180" fmla="*/ 3855966 h 6858000"/>
              <a:gd name="connsiteX181" fmla="*/ 4088180 w 7467600"/>
              <a:gd name="connsiteY181" fmla="*/ 3929774 h 6858000"/>
              <a:gd name="connsiteX182" fmla="*/ 4184555 w 7467600"/>
              <a:gd name="connsiteY182" fmla="*/ 4010683 h 6858000"/>
              <a:gd name="connsiteX183" fmla="*/ 4399563 w 7467600"/>
              <a:gd name="connsiteY183" fmla="*/ 4158106 h 6858000"/>
              <a:gd name="connsiteX184" fmla="*/ 4684469 w 7467600"/>
              <a:gd name="connsiteY184" fmla="*/ 4364680 h 6858000"/>
              <a:gd name="connsiteX185" fmla="*/ 4690271 w 7467600"/>
              <a:gd name="connsiteY185" fmla="*/ 4370034 h 6858000"/>
              <a:gd name="connsiteX186" fmla="*/ 4136093 w 7467600"/>
              <a:gd name="connsiteY186" fmla="*/ 3858466 h 6858000"/>
              <a:gd name="connsiteX187" fmla="*/ 3670252 w 7467600"/>
              <a:gd name="connsiteY187" fmla="*/ 3622798 h 6858000"/>
              <a:gd name="connsiteX188" fmla="*/ 4440129 w 7467600"/>
              <a:gd name="connsiteY188" fmla="*/ 3448571 h 6858000"/>
              <a:gd name="connsiteX189" fmla="*/ 4856525 w 7467600"/>
              <a:gd name="connsiteY189" fmla="*/ 3915351 h 6858000"/>
              <a:gd name="connsiteX190" fmla="*/ 5059055 w 7467600"/>
              <a:gd name="connsiteY190" fmla="*/ 4108918 h 6858000"/>
              <a:gd name="connsiteX191" fmla="*/ 5290070 w 7467600"/>
              <a:gd name="connsiteY191" fmla="*/ 4263619 h 6858000"/>
              <a:gd name="connsiteX192" fmla="*/ 4834991 w 7467600"/>
              <a:gd name="connsiteY192" fmla="*/ 3830985 h 6858000"/>
              <a:gd name="connsiteX193" fmla="*/ 4440129 w 7467600"/>
              <a:gd name="connsiteY193" fmla="*/ 3448571 h 6858000"/>
              <a:gd name="connsiteX194" fmla="*/ 4441737 w 7467600"/>
              <a:gd name="connsiteY194" fmla="*/ 3399734 h 6858000"/>
              <a:gd name="connsiteX195" fmla="*/ 4431236 w 7467600"/>
              <a:gd name="connsiteY195" fmla="*/ 3400954 h 6858000"/>
              <a:gd name="connsiteX196" fmla="*/ 4557150 w 7467600"/>
              <a:gd name="connsiteY196" fmla="*/ 3510023 h 6858000"/>
              <a:gd name="connsiteX197" fmla="*/ 4856936 w 7467600"/>
              <a:gd name="connsiteY197" fmla="*/ 3809146 h 6858000"/>
              <a:gd name="connsiteX198" fmla="*/ 5111996 w 7467600"/>
              <a:gd name="connsiteY198" fmla="*/ 4065759 h 6858000"/>
              <a:gd name="connsiteX199" fmla="*/ 5388878 w 7467600"/>
              <a:gd name="connsiteY199" fmla="*/ 4300185 h 6858000"/>
              <a:gd name="connsiteX200" fmla="*/ 5425556 w 7467600"/>
              <a:gd name="connsiteY200" fmla="*/ 4308967 h 6858000"/>
              <a:gd name="connsiteX201" fmla="*/ 4943646 w 7467600"/>
              <a:gd name="connsiteY201" fmla="*/ 3822916 h 6858000"/>
              <a:gd name="connsiteX202" fmla="*/ 4594837 w 7467600"/>
              <a:gd name="connsiteY202" fmla="*/ 3532274 h 6858000"/>
              <a:gd name="connsiteX203" fmla="*/ 4441737 w 7467600"/>
              <a:gd name="connsiteY203" fmla="*/ 3399734 h 6858000"/>
              <a:gd name="connsiteX204" fmla="*/ 5425834 w 7467600"/>
              <a:gd name="connsiteY204" fmla="*/ 3162785 h 6858000"/>
              <a:gd name="connsiteX205" fmla="*/ 5401644 w 7467600"/>
              <a:gd name="connsiteY205" fmla="*/ 3617847 h 6858000"/>
              <a:gd name="connsiteX206" fmla="*/ 5467256 w 7467600"/>
              <a:gd name="connsiteY206" fmla="*/ 4175494 h 6858000"/>
              <a:gd name="connsiteX207" fmla="*/ 5448069 w 7467600"/>
              <a:gd name="connsiteY207" fmla="*/ 3567554 h 6858000"/>
              <a:gd name="connsiteX208" fmla="*/ 5425834 w 7467600"/>
              <a:gd name="connsiteY208" fmla="*/ 3162785 h 6858000"/>
              <a:gd name="connsiteX209" fmla="*/ 1318687 w 7467600"/>
              <a:gd name="connsiteY209" fmla="*/ 3113840 h 6858000"/>
              <a:gd name="connsiteX210" fmla="*/ 1066793 w 7467600"/>
              <a:gd name="connsiteY210" fmla="*/ 3212171 h 6858000"/>
              <a:gd name="connsiteX211" fmla="*/ 993319 w 7467600"/>
              <a:gd name="connsiteY211" fmla="*/ 3247648 h 6858000"/>
              <a:gd name="connsiteX212" fmla="*/ 853081 w 7467600"/>
              <a:gd name="connsiteY212" fmla="*/ 3312410 h 6858000"/>
              <a:gd name="connsiteX213" fmla="*/ 805957 w 7467600"/>
              <a:gd name="connsiteY213" fmla="*/ 3330443 h 6858000"/>
              <a:gd name="connsiteX214" fmla="*/ 1318687 w 7467600"/>
              <a:gd name="connsiteY214" fmla="*/ 3113840 h 6858000"/>
              <a:gd name="connsiteX215" fmla="*/ 5453702 w 7467600"/>
              <a:gd name="connsiteY215" fmla="*/ 3090882 h 6858000"/>
              <a:gd name="connsiteX216" fmla="*/ 5480135 w 7467600"/>
              <a:gd name="connsiteY216" fmla="*/ 3565802 h 6858000"/>
              <a:gd name="connsiteX217" fmla="*/ 5499023 w 7467600"/>
              <a:gd name="connsiteY217" fmla="*/ 4166310 h 6858000"/>
              <a:gd name="connsiteX218" fmla="*/ 5547022 w 7467600"/>
              <a:gd name="connsiteY218" fmla="*/ 3607838 h 6858000"/>
              <a:gd name="connsiteX219" fmla="*/ 5515964 w 7467600"/>
              <a:gd name="connsiteY219" fmla="*/ 3378541 h 6858000"/>
              <a:gd name="connsiteX220" fmla="*/ 5453702 w 7467600"/>
              <a:gd name="connsiteY220" fmla="*/ 3090882 h 6858000"/>
              <a:gd name="connsiteX221" fmla="*/ 1238695 w 7467600"/>
              <a:gd name="connsiteY221" fmla="*/ 3076820 h 6858000"/>
              <a:gd name="connsiteX222" fmla="*/ 716371 w 7467600"/>
              <a:gd name="connsiteY222" fmla="*/ 3293249 h 6858000"/>
              <a:gd name="connsiteX223" fmla="*/ 579522 w 7467600"/>
              <a:gd name="connsiteY223" fmla="*/ 3371759 h 6858000"/>
              <a:gd name="connsiteX224" fmla="*/ 600288 w 7467600"/>
              <a:gd name="connsiteY224" fmla="*/ 3365555 h 6858000"/>
              <a:gd name="connsiteX225" fmla="*/ 840692 w 7467600"/>
              <a:gd name="connsiteY225" fmla="*/ 3284921 h 6858000"/>
              <a:gd name="connsiteX226" fmla="*/ 979248 w 7467600"/>
              <a:gd name="connsiteY226" fmla="*/ 3221003 h 6858000"/>
              <a:gd name="connsiteX227" fmla="*/ 1053282 w 7467600"/>
              <a:gd name="connsiteY227" fmla="*/ 3185247 h 6858000"/>
              <a:gd name="connsiteX228" fmla="*/ 1320603 w 7467600"/>
              <a:gd name="connsiteY228" fmla="*/ 3081281 h 6858000"/>
              <a:gd name="connsiteX229" fmla="*/ 1238695 w 7467600"/>
              <a:gd name="connsiteY229" fmla="*/ 3076820 h 6858000"/>
              <a:gd name="connsiteX230" fmla="*/ 5425627 w 7467600"/>
              <a:gd name="connsiteY230" fmla="*/ 2954192 h 6858000"/>
              <a:gd name="connsiteX231" fmla="*/ 5470770 w 7467600"/>
              <a:gd name="connsiteY231" fmla="*/ 3005435 h 6858000"/>
              <a:gd name="connsiteX232" fmla="*/ 5519779 w 7467600"/>
              <a:gd name="connsiteY232" fmla="*/ 4359223 h 6858000"/>
              <a:gd name="connsiteX233" fmla="*/ 5520293 w 7467600"/>
              <a:gd name="connsiteY233" fmla="*/ 4360602 h 6858000"/>
              <a:gd name="connsiteX234" fmla="*/ 5767221 w 7467600"/>
              <a:gd name="connsiteY234" fmla="*/ 4665564 h 6858000"/>
              <a:gd name="connsiteX235" fmla="*/ 6937169 w 7467600"/>
              <a:gd name="connsiteY235" fmla="*/ 4815941 h 6858000"/>
              <a:gd name="connsiteX236" fmla="*/ 6953922 w 7467600"/>
              <a:gd name="connsiteY236" fmla="*/ 4890068 h 6858000"/>
              <a:gd name="connsiteX237" fmla="*/ 6071359 w 7467600"/>
              <a:gd name="connsiteY237" fmla="*/ 4770770 h 6858000"/>
              <a:gd name="connsiteX238" fmla="*/ 6038839 w 7467600"/>
              <a:gd name="connsiteY238" fmla="*/ 4764474 h 6858000"/>
              <a:gd name="connsiteX239" fmla="*/ 6038706 w 7467600"/>
              <a:gd name="connsiteY239" fmla="*/ 4763847 h 6858000"/>
              <a:gd name="connsiteX240" fmla="*/ 6037784 w 7467600"/>
              <a:gd name="connsiteY240" fmla="*/ 4764270 h 6858000"/>
              <a:gd name="connsiteX241" fmla="*/ 6038839 w 7467600"/>
              <a:gd name="connsiteY241" fmla="*/ 4764474 h 6858000"/>
              <a:gd name="connsiteX242" fmla="*/ 6040338 w 7467600"/>
              <a:gd name="connsiteY242" fmla="*/ 4771418 h 6858000"/>
              <a:gd name="connsiteX243" fmla="*/ 6024488 w 7467600"/>
              <a:gd name="connsiteY243" fmla="*/ 4809903 h 6858000"/>
              <a:gd name="connsiteX244" fmla="*/ 5599771 w 7467600"/>
              <a:gd name="connsiteY244" fmla="*/ 5509652 h 6858000"/>
              <a:gd name="connsiteX245" fmla="*/ 5548843 w 7467600"/>
              <a:gd name="connsiteY245" fmla="*/ 5563845 h 6858000"/>
              <a:gd name="connsiteX246" fmla="*/ 5940952 w 7467600"/>
              <a:gd name="connsiteY246" fmla="*/ 6250028 h 6858000"/>
              <a:gd name="connsiteX247" fmla="*/ 6043441 w 7467600"/>
              <a:gd name="connsiteY247" fmla="*/ 6665847 h 6858000"/>
              <a:gd name="connsiteX248" fmla="*/ 6093432 w 7467600"/>
              <a:gd name="connsiteY248" fmla="*/ 6858000 h 6858000"/>
              <a:gd name="connsiteX249" fmla="*/ 6034344 w 7467600"/>
              <a:gd name="connsiteY249" fmla="*/ 6858000 h 6858000"/>
              <a:gd name="connsiteX250" fmla="*/ 6026679 w 7467600"/>
              <a:gd name="connsiteY250" fmla="*/ 6836959 h 6858000"/>
              <a:gd name="connsiteX251" fmla="*/ 5800441 w 7467600"/>
              <a:gd name="connsiteY251" fmla="*/ 6335286 h 6858000"/>
              <a:gd name="connsiteX252" fmla="*/ 5526562 w 7467600"/>
              <a:gd name="connsiteY252" fmla="*/ 5705388 h 6858000"/>
              <a:gd name="connsiteX253" fmla="*/ 5519640 w 7467600"/>
              <a:gd name="connsiteY253" fmla="*/ 5683774 h 6858000"/>
              <a:gd name="connsiteX254" fmla="*/ 5844559 w 7467600"/>
              <a:gd name="connsiteY254" fmla="*/ 6553349 h 6858000"/>
              <a:gd name="connsiteX255" fmla="*/ 5975994 w 7467600"/>
              <a:gd name="connsiteY255" fmla="*/ 6858000 h 6858000"/>
              <a:gd name="connsiteX256" fmla="*/ 5898547 w 7467600"/>
              <a:gd name="connsiteY256" fmla="*/ 6858000 h 6858000"/>
              <a:gd name="connsiteX257" fmla="*/ 5682041 w 7467600"/>
              <a:gd name="connsiteY257" fmla="*/ 6355860 h 6858000"/>
              <a:gd name="connsiteX258" fmla="*/ 5461758 w 7467600"/>
              <a:gd name="connsiteY258" fmla="*/ 5820220 h 6858000"/>
              <a:gd name="connsiteX259" fmla="*/ 5237282 w 7467600"/>
              <a:gd name="connsiteY259" fmla="*/ 6579086 h 6858000"/>
              <a:gd name="connsiteX260" fmla="*/ 5115009 w 7467600"/>
              <a:gd name="connsiteY260" fmla="*/ 6858000 h 6858000"/>
              <a:gd name="connsiteX261" fmla="*/ 5028074 w 7467600"/>
              <a:gd name="connsiteY261" fmla="*/ 6858000 h 6858000"/>
              <a:gd name="connsiteX262" fmla="*/ 5079508 w 7467600"/>
              <a:gd name="connsiteY262" fmla="*/ 6749074 h 6858000"/>
              <a:gd name="connsiteX263" fmla="*/ 5371846 w 7467600"/>
              <a:gd name="connsiteY263" fmla="*/ 5924413 h 6858000"/>
              <a:gd name="connsiteX264" fmla="*/ 5270512 w 7467600"/>
              <a:gd name="connsiteY264" fmla="*/ 6138975 h 6858000"/>
              <a:gd name="connsiteX265" fmla="*/ 5062409 w 7467600"/>
              <a:gd name="connsiteY265" fmla="*/ 6653544 h 6858000"/>
              <a:gd name="connsiteX266" fmla="*/ 5036628 w 7467600"/>
              <a:gd name="connsiteY266" fmla="*/ 6754247 h 6858000"/>
              <a:gd name="connsiteX267" fmla="*/ 5009112 w 7467600"/>
              <a:gd name="connsiteY267" fmla="*/ 6858000 h 6858000"/>
              <a:gd name="connsiteX268" fmla="*/ 4976679 w 7467600"/>
              <a:gd name="connsiteY268" fmla="*/ 6858000 h 6858000"/>
              <a:gd name="connsiteX269" fmla="*/ 5006537 w 7467600"/>
              <a:gd name="connsiteY269" fmla="*/ 6747068 h 6858000"/>
              <a:gd name="connsiteX270" fmla="*/ 5032723 w 7467600"/>
              <a:gd name="connsiteY270" fmla="*/ 6644957 h 6858000"/>
              <a:gd name="connsiteX271" fmla="*/ 5242949 w 7467600"/>
              <a:gd name="connsiteY271" fmla="*/ 6125175 h 6858000"/>
              <a:gd name="connsiteX272" fmla="*/ 5286321 w 7467600"/>
              <a:gd name="connsiteY272" fmla="*/ 6033555 h 6858000"/>
              <a:gd name="connsiteX273" fmla="*/ 5008210 w 7467600"/>
              <a:gd name="connsiteY273" fmla="*/ 6649194 h 6858000"/>
              <a:gd name="connsiteX274" fmla="*/ 4986321 w 7467600"/>
              <a:gd name="connsiteY274" fmla="*/ 6765687 h 6858000"/>
              <a:gd name="connsiteX275" fmla="*/ 4973474 w 7467600"/>
              <a:gd name="connsiteY275" fmla="*/ 6858000 h 6858000"/>
              <a:gd name="connsiteX276" fmla="*/ 4907178 w 7467600"/>
              <a:gd name="connsiteY276" fmla="*/ 6858000 h 6858000"/>
              <a:gd name="connsiteX277" fmla="*/ 4910810 w 7467600"/>
              <a:gd name="connsiteY277" fmla="*/ 6829660 h 6858000"/>
              <a:gd name="connsiteX278" fmla="*/ 4987461 w 7467600"/>
              <a:gd name="connsiteY278" fmla="*/ 6432994 h 6858000"/>
              <a:gd name="connsiteX279" fmla="*/ 5179262 w 7467600"/>
              <a:gd name="connsiteY279" fmla="*/ 6035044 h 6858000"/>
              <a:gd name="connsiteX280" fmla="*/ 4689678 w 7467600"/>
              <a:gd name="connsiteY280" fmla="*/ 6440241 h 6858000"/>
              <a:gd name="connsiteX281" fmla="*/ 4477543 w 7467600"/>
              <a:gd name="connsiteY281" fmla="*/ 6674836 h 6858000"/>
              <a:gd name="connsiteX282" fmla="*/ 4329957 w 7467600"/>
              <a:gd name="connsiteY282" fmla="*/ 6858000 h 6858000"/>
              <a:gd name="connsiteX283" fmla="*/ 4218595 w 7467600"/>
              <a:gd name="connsiteY283" fmla="*/ 6858000 h 6858000"/>
              <a:gd name="connsiteX284" fmla="*/ 4368888 w 7467600"/>
              <a:gd name="connsiteY284" fmla="*/ 6668412 h 6858000"/>
              <a:gd name="connsiteX285" fmla="*/ 4563091 w 7467600"/>
              <a:gd name="connsiteY285" fmla="*/ 6442508 h 6858000"/>
              <a:gd name="connsiteX286" fmla="*/ 5387324 w 7467600"/>
              <a:gd name="connsiteY286" fmla="*/ 5705830 h 6858000"/>
              <a:gd name="connsiteX287" fmla="*/ 5073620 w 7467600"/>
              <a:gd name="connsiteY287" fmla="*/ 5955437 h 6858000"/>
              <a:gd name="connsiteX288" fmla="*/ 4689789 w 7467600"/>
              <a:gd name="connsiteY288" fmla="*/ 6268382 h 6858000"/>
              <a:gd name="connsiteX289" fmla="*/ 4418722 w 7467600"/>
              <a:gd name="connsiteY289" fmla="*/ 6570886 h 6858000"/>
              <a:gd name="connsiteX290" fmla="*/ 4214944 w 7467600"/>
              <a:gd name="connsiteY290" fmla="*/ 6858000 h 6858000"/>
              <a:gd name="connsiteX291" fmla="*/ 4177898 w 7467600"/>
              <a:gd name="connsiteY291" fmla="*/ 6858000 h 6858000"/>
              <a:gd name="connsiteX292" fmla="*/ 4391597 w 7467600"/>
              <a:gd name="connsiteY292" fmla="*/ 6556370 h 6858000"/>
              <a:gd name="connsiteX293" fmla="*/ 4668889 w 7467600"/>
              <a:gd name="connsiteY293" fmla="*/ 6246399 h 6858000"/>
              <a:gd name="connsiteX294" fmla="*/ 5055427 w 7467600"/>
              <a:gd name="connsiteY294" fmla="*/ 5931476 h 6858000"/>
              <a:gd name="connsiteX295" fmla="*/ 5371814 w 7467600"/>
              <a:gd name="connsiteY295" fmla="*/ 5678975 h 6858000"/>
              <a:gd name="connsiteX296" fmla="*/ 4987918 w 7467600"/>
              <a:gd name="connsiteY296" fmla="*/ 5838701 h 6858000"/>
              <a:gd name="connsiteX297" fmla="*/ 4317146 w 7467600"/>
              <a:gd name="connsiteY297" fmla="*/ 6587716 h 6858000"/>
              <a:gd name="connsiteX298" fmla="*/ 4171627 w 7467600"/>
              <a:gd name="connsiteY298" fmla="*/ 6858000 h 6858000"/>
              <a:gd name="connsiteX299" fmla="*/ 4081585 w 7467600"/>
              <a:gd name="connsiteY299" fmla="*/ 6858000 h 6858000"/>
              <a:gd name="connsiteX300" fmla="*/ 4238603 w 7467600"/>
              <a:gd name="connsiteY300" fmla="*/ 6559341 h 6858000"/>
              <a:gd name="connsiteX301" fmla="*/ 4778333 w 7467600"/>
              <a:gd name="connsiteY301" fmla="*/ 5873626 h 6858000"/>
              <a:gd name="connsiteX302" fmla="*/ 5414185 w 7467600"/>
              <a:gd name="connsiteY302" fmla="*/ 5573882 h 6858000"/>
              <a:gd name="connsiteX303" fmla="*/ 5959648 w 7467600"/>
              <a:gd name="connsiteY303" fmla="*/ 4760797 h 6858000"/>
              <a:gd name="connsiteX304" fmla="*/ 5355019 w 7467600"/>
              <a:gd name="connsiteY304" fmla="*/ 4734672 h 6858000"/>
              <a:gd name="connsiteX305" fmla="*/ 5083565 w 7467600"/>
              <a:gd name="connsiteY305" fmla="*/ 5179121 h 6858000"/>
              <a:gd name="connsiteX306" fmla="*/ 4713577 w 7467600"/>
              <a:gd name="connsiteY306" fmla="*/ 5616803 h 6858000"/>
              <a:gd name="connsiteX307" fmla="*/ 3989559 w 7467600"/>
              <a:gd name="connsiteY307" fmla="*/ 6145945 h 6858000"/>
              <a:gd name="connsiteX308" fmla="*/ 3939824 w 7467600"/>
              <a:gd name="connsiteY308" fmla="*/ 6066900 h 6858000"/>
              <a:gd name="connsiteX309" fmla="*/ 4584537 w 7467600"/>
              <a:gd name="connsiteY309" fmla="*/ 5324826 h 6858000"/>
              <a:gd name="connsiteX310" fmla="*/ 5037105 w 7467600"/>
              <a:gd name="connsiteY310" fmla="*/ 5088765 h 6858000"/>
              <a:gd name="connsiteX311" fmla="*/ 5039930 w 7467600"/>
              <a:gd name="connsiteY311" fmla="*/ 5089585 h 6858000"/>
              <a:gd name="connsiteX312" fmla="*/ 5263764 w 7467600"/>
              <a:gd name="connsiteY312" fmla="*/ 4735525 h 6858000"/>
              <a:gd name="connsiteX313" fmla="*/ 4086300 w 7467600"/>
              <a:gd name="connsiteY313" fmla="*/ 4884599 h 6858000"/>
              <a:gd name="connsiteX314" fmla="*/ 4085485 w 7467600"/>
              <a:gd name="connsiteY314" fmla="*/ 4899070 h 6858000"/>
              <a:gd name="connsiteX315" fmla="*/ 3871915 w 7467600"/>
              <a:gd name="connsiteY315" fmla="*/ 5253645 h 6858000"/>
              <a:gd name="connsiteX316" fmla="*/ 3799374 w 7467600"/>
              <a:gd name="connsiteY316" fmla="*/ 5466127 h 6858000"/>
              <a:gd name="connsiteX317" fmla="*/ 3498850 w 7467600"/>
              <a:gd name="connsiteY317" fmla="*/ 6661888 h 6858000"/>
              <a:gd name="connsiteX318" fmla="*/ 3399216 w 7467600"/>
              <a:gd name="connsiteY318" fmla="*/ 6858000 h 6858000"/>
              <a:gd name="connsiteX319" fmla="*/ 3303688 w 7467600"/>
              <a:gd name="connsiteY319" fmla="*/ 6858000 h 6858000"/>
              <a:gd name="connsiteX320" fmla="*/ 3391774 w 7467600"/>
              <a:gd name="connsiteY320" fmla="*/ 6697181 h 6858000"/>
              <a:gd name="connsiteX321" fmla="*/ 3735540 w 7467600"/>
              <a:gd name="connsiteY321" fmla="*/ 5546923 h 6858000"/>
              <a:gd name="connsiteX322" fmla="*/ 3729438 w 7467600"/>
              <a:gd name="connsiteY322" fmla="*/ 5569058 h 6858000"/>
              <a:gd name="connsiteX323" fmla="*/ 3707782 w 7467600"/>
              <a:gd name="connsiteY323" fmla="*/ 5644908 h 6858000"/>
              <a:gd name="connsiteX324" fmla="*/ 3583827 w 7467600"/>
              <a:gd name="connsiteY324" fmla="*/ 6039215 h 6858000"/>
              <a:gd name="connsiteX325" fmla="*/ 3547861 w 7467600"/>
              <a:gd name="connsiteY325" fmla="*/ 6129609 h 6858000"/>
              <a:gd name="connsiteX326" fmla="*/ 3490905 w 7467600"/>
              <a:gd name="connsiteY326" fmla="*/ 6277660 h 6858000"/>
              <a:gd name="connsiteX327" fmla="*/ 3455859 w 7467600"/>
              <a:gd name="connsiteY327" fmla="*/ 6391301 h 6858000"/>
              <a:gd name="connsiteX328" fmla="*/ 3429112 w 7467600"/>
              <a:gd name="connsiteY328" fmla="*/ 6479469 h 6858000"/>
              <a:gd name="connsiteX329" fmla="*/ 3304862 w 7467600"/>
              <a:gd name="connsiteY329" fmla="*/ 6796476 h 6858000"/>
              <a:gd name="connsiteX330" fmla="*/ 3276071 w 7467600"/>
              <a:gd name="connsiteY330" fmla="*/ 6858000 h 6858000"/>
              <a:gd name="connsiteX331" fmla="*/ 3240805 w 7467600"/>
              <a:gd name="connsiteY331" fmla="*/ 6858000 h 6858000"/>
              <a:gd name="connsiteX332" fmla="*/ 3275917 w 7467600"/>
              <a:gd name="connsiteY332" fmla="*/ 6783192 h 6858000"/>
              <a:gd name="connsiteX333" fmla="*/ 3399358 w 7467600"/>
              <a:gd name="connsiteY333" fmla="*/ 6469011 h 6858000"/>
              <a:gd name="connsiteX334" fmla="*/ 3425650 w 7467600"/>
              <a:gd name="connsiteY334" fmla="*/ 6381333 h 6858000"/>
              <a:gd name="connsiteX335" fmla="*/ 3460661 w 7467600"/>
              <a:gd name="connsiteY335" fmla="*/ 6266763 h 6858000"/>
              <a:gd name="connsiteX336" fmla="*/ 3518021 w 7467600"/>
              <a:gd name="connsiteY336" fmla="*/ 6117298 h 6858000"/>
              <a:gd name="connsiteX337" fmla="*/ 3554035 w 7467600"/>
              <a:gd name="connsiteY337" fmla="*/ 6027832 h 6858000"/>
              <a:gd name="connsiteX338" fmla="*/ 3677174 w 7467600"/>
              <a:gd name="connsiteY338" fmla="*/ 5636351 h 6858000"/>
              <a:gd name="connsiteX339" fmla="*/ 3698819 w 7467600"/>
              <a:gd name="connsiteY339" fmla="*/ 5560503 h 6858000"/>
              <a:gd name="connsiteX340" fmla="*/ 3702094 w 7467600"/>
              <a:gd name="connsiteY340" fmla="*/ 5549194 h 6858000"/>
              <a:gd name="connsiteX341" fmla="*/ 3398355 w 7467600"/>
              <a:gd name="connsiteY341" fmla="*/ 6094603 h 6858000"/>
              <a:gd name="connsiteX342" fmla="*/ 3193941 w 7467600"/>
              <a:gd name="connsiteY342" fmla="*/ 6798775 h 6858000"/>
              <a:gd name="connsiteX343" fmla="*/ 3184140 w 7467600"/>
              <a:gd name="connsiteY343" fmla="*/ 6858000 h 6858000"/>
              <a:gd name="connsiteX344" fmla="*/ 3099978 w 7467600"/>
              <a:gd name="connsiteY344" fmla="*/ 6858000 h 6858000"/>
              <a:gd name="connsiteX345" fmla="*/ 3101556 w 7467600"/>
              <a:gd name="connsiteY345" fmla="*/ 6843337 h 6858000"/>
              <a:gd name="connsiteX346" fmla="*/ 3370162 w 7467600"/>
              <a:gd name="connsiteY346" fmla="*/ 5785550 h 6858000"/>
              <a:gd name="connsiteX347" fmla="*/ 3746477 w 7467600"/>
              <a:gd name="connsiteY347" fmla="*/ 5377889 h 6858000"/>
              <a:gd name="connsiteX348" fmla="*/ 3863399 w 7467600"/>
              <a:gd name="connsiteY348" fmla="*/ 5087257 h 6858000"/>
              <a:gd name="connsiteX349" fmla="*/ 3968712 w 7467600"/>
              <a:gd name="connsiteY349" fmla="*/ 4913989 h 6858000"/>
              <a:gd name="connsiteX350" fmla="*/ 2792390 w 7467600"/>
              <a:gd name="connsiteY350" fmla="*/ 5382974 h 6858000"/>
              <a:gd name="connsiteX351" fmla="*/ 2714982 w 7467600"/>
              <a:gd name="connsiteY351" fmla="*/ 5427051 h 6858000"/>
              <a:gd name="connsiteX352" fmla="*/ 2813361 w 7467600"/>
              <a:gd name="connsiteY352" fmla="*/ 6023912 h 6858000"/>
              <a:gd name="connsiteX353" fmla="*/ 2688430 w 7467600"/>
              <a:gd name="connsiteY353" fmla="*/ 6801564 h 6858000"/>
              <a:gd name="connsiteX354" fmla="*/ 2629626 w 7467600"/>
              <a:gd name="connsiteY354" fmla="*/ 6763394 h 6858000"/>
              <a:gd name="connsiteX355" fmla="*/ 2565328 w 7467600"/>
              <a:gd name="connsiteY355" fmla="*/ 5516399 h 6858000"/>
              <a:gd name="connsiteX356" fmla="*/ 1922999 w 7467600"/>
              <a:gd name="connsiteY356" fmla="*/ 5980343 h 6858000"/>
              <a:gd name="connsiteX357" fmla="*/ 1950261 w 7467600"/>
              <a:gd name="connsiteY357" fmla="*/ 6405858 h 6858000"/>
              <a:gd name="connsiteX358" fmla="*/ 2365554 w 7467600"/>
              <a:gd name="connsiteY358" fmla="*/ 6759107 h 6858000"/>
              <a:gd name="connsiteX359" fmla="*/ 2424142 w 7467600"/>
              <a:gd name="connsiteY359" fmla="*/ 6858000 h 6858000"/>
              <a:gd name="connsiteX360" fmla="*/ 2395994 w 7467600"/>
              <a:gd name="connsiteY360" fmla="*/ 6858000 h 6858000"/>
              <a:gd name="connsiteX361" fmla="*/ 2392863 w 7467600"/>
              <a:gd name="connsiteY361" fmla="*/ 6852964 h 6858000"/>
              <a:gd name="connsiteX362" fmla="*/ 2017589 w 7467600"/>
              <a:gd name="connsiteY362" fmla="*/ 6493982 h 6858000"/>
              <a:gd name="connsiteX363" fmla="*/ 2147336 w 7467600"/>
              <a:gd name="connsiteY363" fmla="*/ 6594052 h 6858000"/>
              <a:gd name="connsiteX364" fmla="*/ 2207047 w 7467600"/>
              <a:gd name="connsiteY364" fmla="*/ 6654540 h 6858000"/>
              <a:gd name="connsiteX365" fmla="*/ 2299106 w 7467600"/>
              <a:gd name="connsiteY365" fmla="*/ 6778931 h 6858000"/>
              <a:gd name="connsiteX366" fmla="*/ 2314430 w 7467600"/>
              <a:gd name="connsiteY366" fmla="*/ 6801144 h 6858000"/>
              <a:gd name="connsiteX367" fmla="*/ 2352406 w 7467600"/>
              <a:gd name="connsiteY367" fmla="*/ 6858000 h 6858000"/>
              <a:gd name="connsiteX368" fmla="*/ 2314492 w 7467600"/>
              <a:gd name="connsiteY368" fmla="*/ 6858000 h 6858000"/>
              <a:gd name="connsiteX369" fmla="*/ 2288095 w 7467600"/>
              <a:gd name="connsiteY369" fmla="*/ 6818030 h 6858000"/>
              <a:gd name="connsiteX370" fmla="*/ 2272768 w 7467600"/>
              <a:gd name="connsiteY370" fmla="*/ 6795822 h 6858000"/>
              <a:gd name="connsiteX371" fmla="*/ 2182715 w 7467600"/>
              <a:gd name="connsiteY371" fmla="*/ 6675071 h 6858000"/>
              <a:gd name="connsiteX372" fmla="*/ 2032061 w 7467600"/>
              <a:gd name="connsiteY372" fmla="*/ 6541380 h 6858000"/>
              <a:gd name="connsiteX373" fmla="*/ 2257220 w 7467600"/>
              <a:gd name="connsiteY373" fmla="*/ 6826257 h 6858000"/>
              <a:gd name="connsiteX374" fmla="*/ 2281324 w 7467600"/>
              <a:gd name="connsiteY374" fmla="*/ 6858000 h 6858000"/>
              <a:gd name="connsiteX375" fmla="*/ 2242860 w 7467600"/>
              <a:gd name="connsiteY375" fmla="*/ 6858000 h 6858000"/>
              <a:gd name="connsiteX376" fmla="*/ 2232818 w 7467600"/>
              <a:gd name="connsiteY376" fmla="*/ 6844926 h 6858000"/>
              <a:gd name="connsiteX377" fmla="*/ 1990172 w 7467600"/>
              <a:gd name="connsiteY377" fmla="*/ 6542121 h 6858000"/>
              <a:gd name="connsiteX378" fmla="*/ 2124090 w 7467600"/>
              <a:gd name="connsiteY378" fmla="*/ 6761017 h 6858000"/>
              <a:gd name="connsiteX379" fmla="*/ 2200380 w 7467600"/>
              <a:gd name="connsiteY379" fmla="*/ 6858000 h 6858000"/>
              <a:gd name="connsiteX380" fmla="*/ 2147507 w 7467600"/>
              <a:gd name="connsiteY380" fmla="*/ 6858000 h 6858000"/>
              <a:gd name="connsiteX381" fmla="*/ 2070668 w 7467600"/>
              <a:gd name="connsiteY381" fmla="*/ 6761520 h 6858000"/>
              <a:gd name="connsiteX382" fmla="*/ 1975142 w 7467600"/>
              <a:gd name="connsiteY382" fmla="*/ 6585570 h 6858000"/>
              <a:gd name="connsiteX383" fmla="*/ 2050035 w 7467600"/>
              <a:gd name="connsiteY383" fmla="*/ 6813345 h 6858000"/>
              <a:gd name="connsiteX384" fmla="*/ 2063025 w 7467600"/>
              <a:gd name="connsiteY384" fmla="*/ 6858000 h 6858000"/>
              <a:gd name="connsiteX385" fmla="*/ 2021675 w 7467600"/>
              <a:gd name="connsiteY385" fmla="*/ 6858000 h 6858000"/>
              <a:gd name="connsiteX386" fmla="*/ 2019308 w 7467600"/>
              <a:gd name="connsiteY386" fmla="*/ 6847118 h 6858000"/>
              <a:gd name="connsiteX387" fmla="*/ 1938835 w 7467600"/>
              <a:gd name="connsiteY387" fmla="*/ 6551160 h 6858000"/>
              <a:gd name="connsiteX388" fmla="*/ 1953230 w 7467600"/>
              <a:gd name="connsiteY388" fmla="*/ 6759699 h 6858000"/>
              <a:gd name="connsiteX389" fmla="*/ 1956763 w 7467600"/>
              <a:gd name="connsiteY389" fmla="*/ 6778191 h 6858000"/>
              <a:gd name="connsiteX390" fmla="*/ 1967925 w 7467600"/>
              <a:gd name="connsiteY390" fmla="*/ 6858000 h 6858000"/>
              <a:gd name="connsiteX391" fmla="*/ 1936622 w 7467600"/>
              <a:gd name="connsiteY391" fmla="*/ 6858000 h 6858000"/>
              <a:gd name="connsiteX392" fmla="*/ 1926261 w 7467600"/>
              <a:gd name="connsiteY392" fmla="*/ 6784064 h 6858000"/>
              <a:gd name="connsiteX393" fmla="*/ 1922724 w 7467600"/>
              <a:gd name="connsiteY393" fmla="*/ 6765577 h 6858000"/>
              <a:gd name="connsiteX394" fmla="*/ 1904650 w 7467600"/>
              <a:gd name="connsiteY394" fmla="*/ 6639616 h 6858000"/>
              <a:gd name="connsiteX395" fmla="*/ 1885273 w 7467600"/>
              <a:gd name="connsiteY395" fmla="*/ 6858000 h 6858000"/>
              <a:gd name="connsiteX396" fmla="*/ 1854363 w 7467600"/>
              <a:gd name="connsiteY396" fmla="*/ 6858000 h 6858000"/>
              <a:gd name="connsiteX397" fmla="*/ 1880391 w 7467600"/>
              <a:gd name="connsiteY397" fmla="*/ 6603796 h 6858000"/>
              <a:gd name="connsiteX398" fmla="*/ 1818273 w 7467600"/>
              <a:gd name="connsiteY398" fmla="*/ 6715729 h 6858000"/>
              <a:gd name="connsiteX399" fmla="*/ 1794691 w 7467600"/>
              <a:gd name="connsiteY399" fmla="*/ 6843239 h 6858000"/>
              <a:gd name="connsiteX400" fmla="*/ 1794914 w 7467600"/>
              <a:gd name="connsiteY400" fmla="*/ 6858000 h 6858000"/>
              <a:gd name="connsiteX401" fmla="*/ 1746128 w 7467600"/>
              <a:gd name="connsiteY401" fmla="*/ 6858000 h 6858000"/>
              <a:gd name="connsiteX402" fmla="*/ 1753934 w 7467600"/>
              <a:gd name="connsiteY402" fmla="*/ 6724796 h 6858000"/>
              <a:gd name="connsiteX403" fmla="*/ 1792053 w 7467600"/>
              <a:gd name="connsiteY403" fmla="*/ 6572396 h 6858000"/>
              <a:gd name="connsiteX404" fmla="*/ 1862248 w 7467600"/>
              <a:gd name="connsiteY404" fmla="*/ 6266397 h 6858000"/>
              <a:gd name="connsiteX405" fmla="*/ 1862250 w 7467600"/>
              <a:gd name="connsiteY405" fmla="*/ 6033531 h 6858000"/>
              <a:gd name="connsiteX406" fmla="*/ 1211999 w 7467600"/>
              <a:gd name="connsiteY406" fmla="*/ 6683610 h 6858000"/>
              <a:gd name="connsiteX407" fmla="*/ 1213266 w 7467600"/>
              <a:gd name="connsiteY407" fmla="*/ 6691947 h 6858000"/>
              <a:gd name="connsiteX408" fmla="*/ 1203370 w 7467600"/>
              <a:gd name="connsiteY408" fmla="*/ 6850676 h 6858000"/>
              <a:gd name="connsiteX409" fmla="*/ 1203671 w 7467600"/>
              <a:gd name="connsiteY409" fmla="*/ 6858000 h 6858000"/>
              <a:gd name="connsiteX410" fmla="*/ 1143180 w 7467600"/>
              <a:gd name="connsiteY410" fmla="*/ 6858000 h 6858000"/>
              <a:gd name="connsiteX411" fmla="*/ 1142176 w 7467600"/>
              <a:gd name="connsiteY411" fmla="*/ 6766045 h 6858000"/>
              <a:gd name="connsiteX412" fmla="*/ 1067484 w 7467600"/>
              <a:gd name="connsiteY412" fmla="*/ 6858000 h 6858000"/>
              <a:gd name="connsiteX413" fmla="*/ 953928 w 7467600"/>
              <a:gd name="connsiteY413" fmla="*/ 6858000 h 6858000"/>
              <a:gd name="connsiteX414" fmla="*/ 959715 w 7467600"/>
              <a:gd name="connsiteY414" fmla="*/ 6850185 h 6858000"/>
              <a:gd name="connsiteX415" fmla="*/ 1483788 w 7467600"/>
              <a:gd name="connsiteY415" fmla="*/ 6259174 h 6858000"/>
              <a:gd name="connsiteX416" fmla="*/ 1100671 w 7467600"/>
              <a:gd name="connsiteY416" fmla="*/ 6252137 h 6858000"/>
              <a:gd name="connsiteX417" fmla="*/ 1090144 w 7467600"/>
              <a:gd name="connsiteY417" fmla="*/ 6256748 h 6858000"/>
              <a:gd name="connsiteX418" fmla="*/ 1095872 w 7467600"/>
              <a:gd name="connsiteY418" fmla="*/ 6271892 h 6858000"/>
              <a:gd name="connsiteX419" fmla="*/ 262785 w 7467600"/>
              <a:gd name="connsiteY419" fmla="*/ 6845450 h 6858000"/>
              <a:gd name="connsiteX420" fmla="*/ 209968 w 7467600"/>
              <a:gd name="connsiteY420" fmla="*/ 6770713 h 6858000"/>
              <a:gd name="connsiteX421" fmla="*/ 873460 w 7467600"/>
              <a:gd name="connsiteY421" fmla="*/ 6253768 h 6858000"/>
              <a:gd name="connsiteX422" fmla="*/ 192686 w 7467600"/>
              <a:gd name="connsiteY422" fmla="*/ 5849257 h 6858000"/>
              <a:gd name="connsiteX423" fmla="*/ 4696 w 7467600"/>
              <a:gd name="connsiteY423" fmla="*/ 5697668 h 6858000"/>
              <a:gd name="connsiteX424" fmla="*/ 0 w 7467600"/>
              <a:gd name="connsiteY424" fmla="*/ 5689984 h 6858000"/>
              <a:gd name="connsiteX425" fmla="*/ 0 w 7467600"/>
              <a:gd name="connsiteY425" fmla="*/ 5513472 h 6858000"/>
              <a:gd name="connsiteX426" fmla="*/ 174101 w 7467600"/>
              <a:gd name="connsiteY426" fmla="*/ 5620277 h 6858000"/>
              <a:gd name="connsiteX427" fmla="*/ 891800 w 7467600"/>
              <a:gd name="connsiteY427" fmla="*/ 6036935 h 6858000"/>
              <a:gd name="connsiteX428" fmla="*/ 1072219 w 7467600"/>
              <a:gd name="connsiteY428" fmla="*/ 6169443 h 6858000"/>
              <a:gd name="connsiteX429" fmla="*/ 1074117 w 7467600"/>
              <a:gd name="connsiteY429" fmla="*/ 6170301 h 6858000"/>
              <a:gd name="connsiteX430" fmla="*/ 1083114 w 7467600"/>
              <a:gd name="connsiteY430" fmla="*/ 6174131 h 6858000"/>
              <a:gd name="connsiteX431" fmla="*/ 1543010 w 7467600"/>
              <a:gd name="connsiteY431" fmla="*/ 6191140 h 6858000"/>
              <a:gd name="connsiteX432" fmla="*/ 1551080 w 7467600"/>
              <a:gd name="connsiteY432" fmla="*/ 6195006 h 6858000"/>
              <a:gd name="connsiteX433" fmla="*/ 2345443 w 7467600"/>
              <a:gd name="connsiteY433" fmla="*/ 5549882 h 6858000"/>
              <a:gd name="connsiteX434" fmla="*/ 1721499 w 7467600"/>
              <a:gd name="connsiteY434" fmla="*/ 5599969 h 6858000"/>
              <a:gd name="connsiteX435" fmla="*/ 767716 w 7467600"/>
              <a:gd name="connsiteY435" fmla="*/ 5472768 h 6858000"/>
              <a:gd name="connsiteX436" fmla="*/ 722147 w 7467600"/>
              <a:gd name="connsiteY436" fmla="*/ 5393091 h 6858000"/>
              <a:gd name="connsiteX437" fmla="*/ 1485552 w 7467600"/>
              <a:gd name="connsiteY437" fmla="*/ 5313202 h 6858000"/>
              <a:gd name="connsiteX438" fmla="*/ 2143004 w 7467600"/>
              <a:gd name="connsiteY438" fmla="*/ 5402420 h 6858000"/>
              <a:gd name="connsiteX439" fmla="*/ 1933391 w 7467600"/>
              <a:gd name="connsiteY439" fmla="*/ 5156971 h 6858000"/>
              <a:gd name="connsiteX440" fmla="*/ 1827118 w 7467600"/>
              <a:gd name="connsiteY440" fmla="*/ 4968410 h 6858000"/>
              <a:gd name="connsiteX441" fmla="*/ 1837349 w 7467600"/>
              <a:gd name="connsiteY441" fmla="*/ 4956357 h 6858000"/>
              <a:gd name="connsiteX442" fmla="*/ 2162835 w 7467600"/>
              <a:gd name="connsiteY442" fmla="*/ 5187853 h 6858000"/>
              <a:gd name="connsiteX443" fmla="*/ 2257167 w 7467600"/>
              <a:gd name="connsiteY443" fmla="*/ 5462123 h 6858000"/>
              <a:gd name="connsiteX444" fmla="*/ 2261598 w 7467600"/>
              <a:gd name="connsiteY444" fmla="*/ 5467998 h 6858000"/>
              <a:gd name="connsiteX445" fmla="*/ 2437177 w 7467600"/>
              <a:gd name="connsiteY445" fmla="*/ 5479608 h 6858000"/>
              <a:gd name="connsiteX446" fmla="*/ 2445247 w 7467600"/>
              <a:gd name="connsiteY446" fmla="*/ 5483476 h 6858000"/>
              <a:gd name="connsiteX447" fmla="*/ 2743626 w 7467600"/>
              <a:gd name="connsiteY447" fmla="*/ 5304819 h 6858000"/>
              <a:gd name="connsiteX448" fmla="*/ 3048102 w 7467600"/>
              <a:gd name="connsiteY448" fmla="*/ 5150595 h 6858000"/>
              <a:gd name="connsiteX449" fmla="*/ 1799414 w 7467600"/>
              <a:gd name="connsiteY449" fmla="*/ 4694732 h 6858000"/>
              <a:gd name="connsiteX450" fmla="*/ 1771735 w 7467600"/>
              <a:gd name="connsiteY450" fmla="*/ 4619929 h 6858000"/>
              <a:gd name="connsiteX451" fmla="*/ 3104273 w 7467600"/>
              <a:gd name="connsiteY451" fmla="*/ 5076159 h 6858000"/>
              <a:gd name="connsiteX452" fmla="*/ 3113245 w 7467600"/>
              <a:gd name="connsiteY452" fmla="*/ 5090705 h 6858000"/>
              <a:gd name="connsiteX453" fmla="*/ 3126294 w 7467600"/>
              <a:gd name="connsiteY453" fmla="*/ 5114400 h 6858000"/>
              <a:gd name="connsiteX454" fmla="*/ 3937433 w 7467600"/>
              <a:gd name="connsiteY454" fmla="*/ 4830473 h 6858000"/>
              <a:gd name="connsiteX455" fmla="*/ 3590475 w 7467600"/>
              <a:gd name="connsiteY455" fmla="*/ 4597974 h 6858000"/>
              <a:gd name="connsiteX456" fmla="*/ 3100264 w 7467600"/>
              <a:gd name="connsiteY456" fmla="*/ 4579845 h 6858000"/>
              <a:gd name="connsiteX457" fmla="*/ 2183576 w 7467600"/>
              <a:gd name="connsiteY457" fmla="*/ 4227150 h 6858000"/>
              <a:gd name="connsiteX458" fmla="*/ 2151029 w 7467600"/>
              <a:gd name="connsiteY458" fmla="*/ 4146947 h 6858000"/>
              <a:gd name="connsiteX459" fmla="*/ 3563434 w 7467600"/>
              <a:gd name="connsiteY459" fmla="*/ 4469115 h 6858000"/>
              <a:gd name="connsiteX460" fmla="*/ 3177952 w 7467600"/>
              <a:gd name="connsiteY460" fmla="*/ 3657386 h 6858000"/>
              <a:gd name="connsiteX461" fmla="*/ 3189263 w 7467600"/>
              <a:gd name="connsiteY461" fmla="*/ 3625726 h 6858000"/>
              <a:gd name="connsiteX462" fmla="*/ 3560912 w 7467600"/>
              <a:gd name="connsiteY462" fmla="*/ 4079863 h 6858000"/>
              <a:gd name="connsiteX463" fmla="*/ 3626636 w 7467600"/>
              <a:gd name="connsiteY463" fmla="*/ 4512230 h 6858000"/>
              <a:gd name="connsiteX464" fmla="*/ 3653088 w 7467600"/>
              <a:gd name="connsiteY464" fmla="*/ 4521417 h 6858000"/>
              <a:gd name="connsiteX465" fmla="*/ 3988128 w 7467600"/>
              <a:gd name="connsiteY465" fmla="*/ 4817267 h 6858000"/>
              <a:gd name="connsiteX466" fmla="*/ 4830582 w 7467600"/>
              <a:gd name="connsiteY466" fmla="*/ 4676000 h 6858000"/>
              <a:gd name="connsiteX467" fmla="*/ 4830100 w 7467600"/>
              <a:gd name="connsiteY467" fmla="*/ 4675554 h 6858000"/>
              <a:gd name="connsiteX468" fmla="*/ 4036318 w 7467600"/>
              <a:gd name="connsiteY468" fmla="*/ 4147013 h 6858000"/>
              <a:gd name="connsiteX469" fmla="*/ 3432098 w 7467600"/>
              <a:gd name="connsiteY469" fmla="*/ 3537312 h 6858000"/>
              <a:gd name="connsiteX470" fmla="*/ 3446761 w 7467600"/>
              <a:gd name="connsiteY470" fmla="*/ 3461278 h 6858000"/>
              <a:gd name="connsiteX471" fmla="*/ 4419733 w 7467600"/>
              <a:gd name="connsiteY471" fmla="*/ 3963555 h 6858000"/>
              <a:gd name="connsiteX472" fmla="*/ 4781371 w 7467600"/>
              <a:gd name="connsiteY472" fmla="*/ 4458604 h 6858000"/>
              <a:gd name="connsiteX473" fmla="*/ 4780440 w 7467600"/>
              <a:gd name="connsiteY473" fmla="*/ 4470290 h 6858000"/>
              <a:gd name="connsiteX474" fmla="*/ 4898954 w 7467600"/>
              <a:gd name="connsiteY474" fmla="*/ 4662092 h 6858000"/>
              <a:gd name="connsiteX475" fmla="*/ 4900699 w 7467600"/>
              <a:gd name="connsiteY475" fmla="*/ 4670867 h 6858000"/>
              <a:gd name="connsiteX476" fmla="*/ 5714511 w 7467600"/>
              <a:gd name="connsiteY476" fmla="*/ 4663483 h 6858000"/>
              <a:gd name="connsiteX477" fmla="*/ 5464793 w 7467600"/>
              <a:gd name="connsiteY477" fmla="*/ 4393556 h 6858000"/>
              <a:gd name="connsiteX478" fmla="*/ 5461897 w 7467600"/>
              <a:gd name="connsiteY478" fmla="*/ 4390879 h 6858000"/>
              <a:gd name="connsiteX479" fmla="*/ 4294126 w 7467600"/>
              <a:gd name="connsiteY479" fmla="*/ 3303048 h 6858000"/>
              <a:gd name="connsiteX480" fmla="*/ 4305321 w 7467600"/>
              <a:gd name="connsiteY480" fmla="*/ 3256953 h 6858000"/>
              <a:gd name="connsiteX481" fmla="*/ 4949299 w 7467600"/>
              <a:gd name="connsiteY481" fmla="*/ 3766336 h 6858000"/>
              <a:gd name="connsiteX482" fmla="*/ 5291452 w 7467600"/>
              <a:gd name="connsiteY482" fmla="*/ 4076801 h 6858000"/>
              <a:gd name="connsiteX483" fmla="*/ 5434998 w 7467600"/>
              <a:gd name="connsiteY483" fmla="*/ 4254100 h 6858000"/>
              <a:gd name="connsiteX484" fmla="*/ 5351015 w 7467600"/>
              <a:gd name="connsiteY484" fmla="*/ 3760989 h 6858000"/>
              <a:gd name="connsiteX485" fmla="*/ 5413780 w 7467600"/>
              <a:gd name="connsiteY485" fmla="*/ 2966265 h 6858000"/>
              <a:gd name="connsiteX486" fmla="*/ 5425627 w 7467600"/>
              <a:gd name="connsiteY486" fmla="*/ 2954192 h 6858000"/>
              <a:gd name="connsiteX487" fmla="*/ 6604735 w 7467600"/>
              <a:gd name="connsiteY487" fmla="*/ 2041381 h 6858000"/>
              <a:gd name="connsiteX488" fmla="*/ 7204487 w 7467600"/>
              <a:gd name="connsiteY488" fmla="*/ 2742112 h 6858000"/>
              <a:gd name="connsiteX489" fmla="*/ 7131592 w 7467600"/>
              <a:gd name="connsiteY489" fmla="*/ 2672096 h 6858000"/>
              <a:gd name="connsiteX490" fmla="*/ 6996344 w 7467600"/>
              <a:gd name="connsiteY490" fmla="*/ 2518310 h 6858000"/>
              <a:gd name="connsiteX491" fmla="*/ 6735495 w 7467600"/>
              <a:gd name="connsiteY491" fmla="*/ 2196890 h 6858000"/>
              <a:gd name="connsiteX492" fmla="*/ 6721901 w 7467600"/>
              <a:gd name="connsiteY492" fmla="*/ 2179274 h 6858000"/>
              <a:gd name="connsiteX493" fmla="*/ 6604735 w 7467600"/>
              <a:gd name="connsiteY493" fmla="*/ 2041381 h 6858000"/>
              <a:gd name="connsiteX494" fmla="*/ 6591670 w 7467600"/>
              <a:gd name="connsiteY494" fmla="*/ 1988277 h 6858000"/>
              <a:gd name="connsiteX495" fmla="*/ 6747349 w 7467600"/>
              <a:gd name="connsiteY495" fmla="*/ 2160069 h 6858000"/>
              <a:gd name="connsiteX496" fmla="*/ 6760943 w 7467600"/>
              <a:gd name="connsiteY496" fmla="*/ 2177686 h 6858000"/>
              <a:gd name="connsiteX497" fmla="*/ 7021065 w 7467600"/>
              <a:gd name="connsiteY497" fmla="*/ 2498102 h 6858000"/>
              <a:gd name="connsiteX498" fmla="*/ 7155223 w 7467600"/>
              <a:gd name="connsiteY498" fmla="*/ 2650386 h 6858000"/>
              <a:gd name="connsiteX499" fmla="*/ 7203167 w 7467600"/>
              <a:gd name="connsiteY499" fmla="*/ 2697288 h 6858000"/>
              <a:gd name="connsiteX500" fmla="*/ 6937703 w 7467600"/>
              <a:gd name="connsiteY500" fmla="*/ 2321981 h 6858000"/>
              <a:gd name="connsiteX501" fmla="*/ 6591670 w 7467600"/>
              <a:gd name="connsiteY501" fmla="*/ 1988277 h 6858000"/>
              <a:gd name="connsiteX502" fmla="*/ 5798671 w 7467600"/>
              <a:gd name="connsiteY502" fmla="*/ 1981601 h 6858000"/>
              <a:gd name="connsiteX503" fmla="*/ 5754709 w 7467600"/>
              <a:gd name="connsiteY503" fmla="*/ 2071454 h 6858000"/>
              <a:gd name="connsiteX504" fmla="*/ 5763044 w 7467600"/>
              <a:gd name="connsiteY504" fmla="*/ 2842206 h 6858000"/>
              <a:gd name="connsiteX505" fmla="*/ 5764974 w 7467600"/>
              <a:gd name="connsiteY505" fmla="*/ 2799609 h 6858000"/>
              <a:gd name="connsiteX506" fmla="*/ 5767665 w 7467600"/>
              <a:gd name="connsiteY506" fmla="*/ 2666409 h 6858000"/>
              <a:gd name="connsiteX507" fmla="*/ 5763055 w 7467600"/>
              <a:gd name="connsiteY507" fmla="*/ 2579705 h 6858000"/>
              <a:gd name="connsiteX508" fmla="*/ 5758079 w 7467600"/>
              <a:gd name="connsiteY508" fmla="*/ 2492508 h 6858000"/>
              <a:gd name="connsiteX509" fmla="*/ 5779325 w 7467600"/>
              <a:gd name="connsiteY509" fmla="*/ 2197069 h 6858000"/>
              <a:gd name="connsiteX510" fmla="*/ 5798671 w 7467600"/>
              <a:gd name="connsiteY510" fmla="*/ 1981601 h 6858000"/>
              <a:gd name="connsiteX511" fmla="*/ 5829202 w 7467600"/>
              <a:gd name="connsiteY511" fmla="*/ 1971679 h 6858000"/>
              <a:gd name="connsiteX512" fmla="*/ 5809558 w 7467600"/>
              <a:gd name="connsiteY512" fmla="*/ 2198043 h 6858000"/>
              <a:gd name="connsiteX513" fmla="*/ 5788653 w 7467600"/>
              <a:gd name="connsiteY513" fmla="*/ 2489430 h 6858000"/>
              <a:gd name="connsiteX514" fmla="*/ 5793439 w 7467600"/>
              <a:gd name="connsiteY514" fmla="*/ 2575235 h 6858000"/>
              <a:gd name="connsiteX515" fmla="*/ 5796837 w 7467600"/>
              <a:gd name="connsiteY515" fmla="*/ 2637633 h 6858000"/>
              <a:gd name="connsiteX516" fmla="*/ 5818614 w 7467600"/>
              <a:gd name="connsiteY516" fmla="*/ 2473055 h 6858000"/>
              <a:gd name="connsiteX517" fmla="*/ 5829202 w 7467600"/>
              <a:gd name="connsiteY517" fmla="*/ 1971679 h 6858000"/>
              <a:gd name="connsiteX518" fmla="*/ 5911389 w 7467600"/>
              <a:gd name="connsiteY518" fmla="*/ 1898371 h 6858000"/>
              <a:gd name="connsiteX519" fmla="*/ 6237627 w 7467600"/>
              <a:gd name="connsiteY519" fmla="*/ 2231921 h 6858000"/>
              <a:gd name="connsiteX520" fmla="*/ 5911389 w 7467600"/>
              <a:gd name="connsiteY520" fmla="*/ 1898371 h 6858000"/>
              <a:gd name="connsiteX521" fmla="*/ 6944437 w 7467600"/>
              <a:gd name="connsiteY521" fmla="*/ 1575402 h 6858000"/>
              <a:gd name="connsiteX522" fmla="*/ 6304730 w 7467600"/>
              <a:gd name="connsiteY522" fmla="*/ 1766654 h 6858000"/>
              <a:gd name="connsiteX523" fmla="*/ 6944437 w 7467600"/>
              <a:gd name="connsiteY523" fmla="*/ 1575402 h 6858000"/>
              <a:gd name="connsiteX524" fmla="*/ 7019523 w 7467600"/>
              <a:gd name="connsiteY524" fmla="*/ 1519450 h 6858000"/>
              <a:gd name="connsiteX525" fmla="*/ 6298091 w 7467600"/>
              <a:gd name="connsiteY525" fmla="*/ 1737122 h 6858000"/>
              <a:gd name="connsiteX526" fmla="*/ 7019523 w 7467600"/>
              <a:gd name="connsiteY526" fmla="*/ 1519450 h 6858000"/>
              <a:gd name="connsiteX527" fmla="*/ 2399523 w 7467600"/>
              <a:gd name="connsiteY527" fmla="*/ 1428234 h 6858000"/>
              <a:gd name="connsiteX528" fmla="*/ 2224982 w 7467600"/>
              <a:gd name="connsiteY528" fmla="*/ 1826201 h 6858000"/>
              <a:gd name="connsiteX529" fmla="*/ 2096099 w 7467600"/>
              <a:gd name="connsiteY529" fmla="*/ 2345900 h 6858000"/>
              <a:gd name="connsiteX530" fmla="*/ 2283317 w 7467600"/>
              <a:gd name="connsiteY530" fmla="*/ 1796925 h 6858000"/>
              <a:gd name="connsiteX531" fmla="*/ 2399523 w 7467600"/>
              <a:gd name="connsiteY531" fmla="*/ 1428234 h 6858000"/>
              <a:gd name="connsiteX532" fmla="*/ 2448558 w 7467600"/>
              <a:gd name="connsiteY532" fmla="*/ 1373435 h 6858000"/>
              <a:gd name="connsiteX533" fmla="*/ 2312521 w 7467600"/>
              <a:gd name="connsiteY533" fmla="*/ 1806140 h 6858000"/>
              <a:gd name="connsiteX534" fmla="*/ 2127533 w 7467600"/>
              <a:gd name="connsiteY534" fmla="*/ 2348380 h 6858000"/>
              <a:gd name="connsiteX535" fmla="*/ 2358080 w 7467600"/>
              <a:gd name="connsiteY535" fmla="*/ 1866134 h 6858000"/>
              <a:gd name="connsiteX536" fmla="*/ 2407436 w 7467600"/>
              <a:gd name="connsiteY536" fmla="*/ 1651070 h 6858000"/>
              <a:gd name="connsiteX537" fmla="*/ 2448558 w 7467600"/>
              <a:gd name="connsiteY537" fmla="*/ 1373435 h 6858000"/>
              <a:gd name="connsiteX538" fmla="*/ 278707 w 7467600"/>
              <a:gd name="connsiteY538" fmla="*/ 1352270 h 6858000"/>
              <a:gd name="connsiteX539" fmla="*/ 321570 w 7467600"/>
              <a:gd name="connsiteY539" fmla="*/ 1861610 h 6858000"/>
              <a:gd name="connsiteX540" fmla="*/ 294281 w 7467600"/>
              <a:gd name="connsiteY540" fmla="*/ 1440658 h 6858000"/>
              <a:gd name="connsiteX541" fmla="*/ 278707 w 7467600"/>
              <a:gd name="connsiteY541" fmla="*/ 1352270 h 6858000"/>
              <a:gd name="connsiteX542" fmla="*/ 1423821 w 7467600"/>
              <a:gd name="connsiteY542" fmla="*/ 1351958 h 6858000"/>
              <a:gd name="connsiteX543" fmla="*/ 1638521 w 7467600"/>
              <a:gd name="connsiteY543" fmla="*/ 1908470 h 6858000"/>
              <a:gd name="connsiteX544" fmla="*/ 1754199 w 7467600"/>
              <a:gd name="connsiteY544" fmla="*/ 2149284 h 6858000"/>
              <a:gd name="connsiteX545" fmla="*/ 1908359 w 7467600"/>
              <a:gd name="connsiteY545" fmla="*/ 2364988 h 6858000"/>
              <a:gd name="connsiteX546" fmla="*/ 1647661 w 7467600"/>
              <a:gd name="connsiteY546" fmla="*/ 1825945 h 6858000"/>
              <a:gd name="connsiteX547" fmla="*/ 1423821 w 7467600"/>
              <a:gd name="connsiteY547" fmla="*/ 1351958 h 6858000"/>
              <a:gd name="connsiteX548" fmla="*/ 1431890 w 7467600"/>
              <a:gd name="connsiteY548" fmla="*/ 1306475 h 6858000"/>
              <a:gd name="connsiteX549" fmla="*/ 1507597 w 7467600"/>
              <a:gd name="connsiteY549" fmla="*/ 1446132 h 6858000"/>
              <a:gd name="connsiteX550" fmla="*/ 1674586 w 7467600"/>
              <a:gd name="connsiteY550" fmla="*/ 1813832 h 6858000"/>
              <a:gd name="connsiteX551" fmla="*/ 1815950 w 7467600"/>
              <a:gd name="connsiteY551" fmla="*/ 2128564 h 6858000"/>
              <a:gd name="connsiteX552" fmla="*/ 1984242 w 7467600"/>
              <a:gd name="connsiteY552" fmla="*/ 2430829 h 6858000"/>
              <a:gd name="connsiteX553" fmla="*/ 2014023 w 7467600"/>
              <a:gd name="connsiteY553" fmla="*/ 2450995 h 6858000"/>
              <a:gd name="connsiteX554" fmla="*/ 1747337 w 7467600"/>
              <a:gd name="connsiteY554" fmla="*/ 1855264 h 6858000"/>
              <a:gd name="connsiteX555" fmla="*/ 1533749 w 7467600"/>
              <a:gd name="connsiteY555" fmla="*/ 1478656 h 6858000"/>
              <a:gd name="connsiteX556" fmla="*/ 1431890 w 7467600"/>
              <a:gd name="connsiteY556" fmla="*/ 1306475 h 6858000"/>
              <a:gd name="connsiteX557" fmla="*/ 5052692 w 7467600"/>
              <a:gd name="connsiteY557" fmla="*/ 1292994 h 6858000"/>
              <a:gd name="connsiteX558" fmla="*/ 5200661 w 7467600"/>
              <a:gd name="connsiteY558" fmla="*/ 1635186 h 6858000"/>
              <a:gd name="connsiteX559" fmla="*/ 5297138 w 7467600"/>
              <a:gd name="connsiteY559" fmla="*/ 1906351 h 6858000"/>
              <a:gd name="connsiteX560" fmla="*/ 5052692 w 7467600"/>
              <a:gd name="connsiteY560" fmla="*/ 1292994 h 6858000"/>
              <a:gd name="connsiteX561" fmla="*/ 5009948 w 7467600"/>
              <a:gd name="connsiteY561" fmla="*/ 1273619 h 6858000"/>
              <a:gd name="connsiteX562" fmla="*/ 5121777 w 7467600"/>
              <a:gd name="connsiteY562" fmla="*/ 1654213 h 6858000"/>
              <a:gd name="connsiteX563" fmla="*/ 5293545 w 7467600"/>
              <a:gd name="connsiteY563" fmla="*/ 2072247 h 6858000"/>
              <a:gd name="connsiteX564" fmla="*/ 5294042 w 7467600"/>
              <a:gd name="connsiteY564" fmla="*/ 2065019 h 6858000"/>
              <a:gd name="connsiteX565" fmla="*/ 5171936 w 7467600"/>
              <a:gd name="connsiteY565" fmla="*/ 1647613 h 6858000"/>
              <a:gd name="connsiteX566" fmla="*/ 5009948 w 7467600"/>
              <a:gd name="connsiteY566" fmla="*/ 1273619 h 6858000"/>
              <a:gd name="connsiteX567" fmla="*/ 655236 w 7467600"/>
              <a:gd name="connsiteY567" fmla="*/ 1268632 h 6858000"/>
              <a:gd name="connsiteX568" fmla="*/ 839521 w 7467600"/>
              <a:gd name="connsiteY568" fmla="*/ 1685315 h 6858000"/>
              <a:gd name="connsiteX569" fmla="*/ 1109416 w 7467600"/>
              <a:gd name="connsiteY569" fmla="*/ 2061663 h 6858000"/>
              <a:gd name="connsiteX570" fmla="*/ 1298300 w 7467600"/>
              <a:gd name="connsiteY570" fmla="*/ 2247742 h 6858000"/>
              <a:gd name="connsiteX571" fmla="*/ 1125871 w 7467600"/>
              <a:gd name="connsiteY571" fmla="*/ 1989513 h 6858000"/>
              <a:gd name="connsiteX572" fmla="*/ 981574 w 7467600"/>
              <a:gd name="connsiteY572" fmla="*/ 1783157 h 6858000"/>
              <a:gd name="connsiteX573" fmla="*/ 922198 w 7467600"/>
              <a:gd name="connsiteY573" fmla="*/ 1677437 h 6858000"/>
              <a:gd name="connsiteX574" fmla="*/ 869293 w 7467600"/>
              <a:gd name="connsiteY574" fmla="*/ 1583214 h 6858000"/>
              <a:gd name="connsiteX575" fmla="*/ 751431 w 7467600"/>
              <a:gd name="connsiteY575" fmla="*/ 1405731 h 6858000"/>
              <a:gd name="connsiteX576" fmla="*/ 655236 w 7467600"/>
              <a:gd name="connsiteY576" fmla="*/ 1268632 h 6858000"/>
              <a:gd name="connsiteX577" fmla="*/ 6516292 w 7467600"/>
              <a:gd name="connsiteY577" fmla="*/ 1263064 h 6858000"/>
              <a:gd name="connsiteX578" fmla="*/ 5736320 w 7467600"/>
              <a:gd name="connsiteY578" fmla="*/ 1501803 h 6858000"/>
              <a:gd name="connsiteX579" fmla="*/ 6516292 w 7467600"/>
              <a:gd name="connsiteY579" fmla="*/ 1263064 h 6858000"/>
              <a:gd name="connsiteX580" fmla="*/ 291466 w 7467600"/>
              <a:gd name="connsiteY580" fmla="*/ 1250369 h 6858000"/>
              <a:gd name="connsiteX581" fmla="*/ 323180 w 7467600"/>
              <a:gd name="connsiteY581" fmla="*/ 1435283 h 6858000"/>
              <a:gd name="connsiteX582" fmla="*/ 349381 w 7467600"/>
              <a:gd name="connsiteY582" fmla="*/ 1875041 h 6858000"/>
              <a:gd name="connsiteX583" fmla="*/ 374363 w 7467600"/>
              <a:gd name="connsiteY583" fmla="*/ 1506494 h 6858000"/>
              <a:gd name="connsiteX584" fmla="*/ 302168 w 7467600"/>
              <a:gd name="connsiteY584" fmla="*/ 1274495 h 6858000"/>
              <a:gd name="connsiteX585" fmla="*/ 291466 w 7467600"/>
              <a:gd name="connsiteY585" fmla="*/ 1250369 h 6858000"/>
              <a:gd name="connsiteX586" fmla="*/ 678222 w 7467600"/>
              <a:gd name="connsiteY586" fmla="*/ 1248670 h 6858000"/>
              <a:gd name="connsiteX587" fmla="*/ 775536 w 7467600"/>
              <a:gd name="connsiteY587" fmla="*/ 1388015 h 6858000"/>
              <a:gd name="connsiteX588" fmla="*/ 894529 w 7467600"/>
              <a:gd name="connsiteY588" fmla="*/ 1567739 h 6858000"/>
              <a:gd name="connsiteX589" fmla="*/ 948000 w 7467600"/>
              <a:gd name="connsiteY589" fmla="*/ 1663088 h 6858000"/>
              <a:gd name="connsiteX590" fmla="*/ 1006812 w 7467600"/>
              <a:gd name="connsiteY590" fmla="*/ 1767683 h 6858000"/>
              <a:gd name="connsiteX591" fmla="*/ 1149133 w 7467600"/>
              <a:gd name="connsiteY591" fmla="*/ 1971513 h 6858000"/>
              <a:gd name="connsiteX592" fmla="*/ 1333952 w 7467600"/>
              <a:gd name="connsiteY592" fmla="*/ 2251620 h 6858000"/>
              <a:gd name="connsiteX593" fmla="*/ 1337329 w 7467600"/>
              <a:gd name="connsiteY593" fmla="*/ 2258350 h 6858000"/>
              <a:gd name="connsiteX594" fmla="*/ 1014726 w 7467600"/>
              <a:gd name="connsiteY594" fmla="*/ 1615556 h 6858000"/>
              <a:gd name="connsiteX595" fmla="*/ 678222 w 7467600"/>
              <a:gd name="connsiteY595" fmla="*/ 1248670 h 6858000"/>
              <a:gd name="connsiteX596" fmla="*/ 6691602 w 7467600"/>
              <a:gd name="connsiteY596" fmla="*/ 1140573 h 6858000"/>
              <a:gd name="connsiteX597" fmla="*/ 6571100 w 7467600"/>
              <a:gd name="connsiteY597" fmla="*/ 1183662 h 6858000"/>
              <a:gd name="connsiteX598" fmla="*/ 6241687 w 7467600"/>
              <a:gd name="connsiteY598" fmla="*/ 1257600 h 6858000"/>
              <a:gd name="connsiteX599" fmla="*/ 5693009 w 7467600"/>
              <a:gd name="connsiteY599" fmla="*/ 1478256 h 6858000"/>
              <a:gd name="connsiteX600" fmla="*/ 6548420 w 7467600"/>
              <a:gd name="connsiteY600" fmla="*/ 1214599 h 6858000"/>
              <a:gd name="connsiteX601" fmla="*/ 6605473 w 7467600"/>
              <a:gd name="connsiteY601" fmla="*/ 1184686 h 6858000"/>
              <a:gd name="connsiteX602" fmla="*/ 6691602 w 7467600"/>
              <a:gd name="connsiteY602" fmla="*/ 1140573 h 6858000"/>
              <a:gd name="connsiteX603" fmla="*/ 4002475 w 7467600"/>
              <a:gd name="connsiteY603" fmla="*/ 1037802 h 6858000"/>
              <a:gd name="connsiteX604" fmla="*/ 4000324 w 7467600"/>
              <a:gd name="connsiteY604" fmla="*/ 1039362 h 6858000"/>
              <a:gd name="connsiteX605" fmla="*/ 4002862 w 7467600"/>
              <a:gd name="connsiteY605" fmla="*/ 1042866 h 6858000"/>
              <a:gd name="connsiteX606" fmla="*/ 4002475 w 7467600"/>
              <a:gd name="connsiteY606" fmla="*/ 1037802 h 6858000"/>
              <a:gd name="connsiteX607" fmla="*/ 506322 w 7467600"/>
              <a:gd name="connsiteY607" fmla="*/ 1020997 h 6858000"/>
              <a:gd name="connsiteX608" fmla="*/ 533068 w 7467600"/>
              <a:gd name="connsiteY608" fmla="*/ 1029409 h 6858000"/>
              <a:gd name="connsiteX609" fmla="*/ 1232525 w 7467600"/>
              <a:gd name="connsiteY609" fmla="*/ 1804675 h 6858000"/>
              <a:gd name="connsiteX610" fmla="*/ 1388858 w 7467600"/>
              <a:gd name="connsiteY610" fmla="*/ 2368011 h 6858000"/>
              <a:gd name="connsiteX611" fmla="*/ 1384098 w 7467600"/>
              <a:gd name="connsiteY611" fmla="*/ 2378125 h 6858000"/>
              <a:gd name="connsiteX612" fmla="*/ 1425393 w 7467600"/>
              <a:gd name="connsiteY612" fmla="*/ 2589124 h 6858000"/>
              <a:gd name="connsiteX613" fmla="*/ 1424001 w 7467600"/>
              <a:gd name="connsiteY613" fmla="*/ 2597541 h 6858000"/>
              <a:gd name="connsiteX614" fmla="*/ 2152729 w 7467600"/>
              <a:gd name="connsiteY614" fmla="*/ 2864487 h 6858000"/>
              <a:gd name="connsiteX615" fmla="*/ 2020609 w 7467600"/>
              <a:gd name="connsiteY615" fmla="*/ 2539671 h 6858000"/>
              <a:gd name="connsiteX616" fmla="*/ 2018920 w 7467600"/>
              <a:gd name="connsiteY616" fmla="*/ 2536309 h 6858000"/>
              <a:gd name="connsiteX617" fmla="*/ 1342441 w 7467600"/>
              <a:gd name="connsiteY617" fmla="*/ 1173017 h 6858000"/>
              <a:gd name="connsiteX618" fmla="*/ 1367925 w 7467600"/>
              <a:gd name="connsiteY618" fmla="*/ 1135648 h 6858000"/>
              <a:gd name="connsiteX619" fmla="*/ 1771401 w 7467600"/>
              <a:gd name="connsiteY619" fmla="*/ 1806673 h 6858000"/>
              <a:gd name="connsiteX620" fmla="*/ 1972385 w 7467600"/>
              <a:gd name="connsiteY620" fmla="*/ 2198735 h 6858000"/>
              <a:gd name="connsiteX621" fmla="*/ 2040892 w 7467600"/>
              <a:gd name="connsiteY621" fmla="*/ 2405205 h 6858000"/>
              <a:gd name="connsiteX622" fmla="*/ 2131689 w 7467600"/>
              <a:gd name="connsiteY622" fmla="*/ 1936926 h 6858000"/>
              <a:gd name="connsiteX623" fmla="*/ 2454820 w 7467600"/>
              <a:gd name="connsiteY623" fmla="*/ 1248808 h 6858000"/>
              <a:gd name="connsiteX624" fmla="*/ 2492512 w 7467600"/>
              <a:gd name="connsiteY624" fmla="*/ 1302920 h 6858000"/>
              <a:gd name="connsiteX625" fmla="*/ 2081216 w 7467600"/>
              <a:gd name="connsiteY625" fmla="*/ 2527513 h 6858000"/>
              <a:gd name="connsiteX626" fmla="*/ 2081211 w 7467600"/>
              <a:gd name="connsiteY626" fmla="*/ 2528916 h 6858000"/>
              <a:gd name="connsiteX627" fmla="*/ 2199067 w 7467600"/>
              <a:gd name="connsiteY627" fmla="*/ 2884061 h 6858000"/>
              <a:gd name="connsiteX628" fmla="*/ 3192586 w 7467600"/>
              <a:gd name="connsiteY628" fmla="*/ 3411496 h 6858000"/>
              <a:gd name="connsiteX629" fmla="*/ 3182620 w 7467600"/>
              <a:gd name="connsiteY629" fmla="*/ 3483279 h 6858000"/>
              <a:gd name="connsiteX630" fmla="*/ 2435119 w 7467600"/>
              <a:gd name="connsiteY630" fmla="*/ 3080173 h 6858000"/>
              <a:gd name="connsiteX631" fmla="*/ 2410152 w 7467600"/>
              <a:gd name="connsiteY631" fmla="*/ 3063751 h 6858000"/>
              <a:gd name="connsiteX632" fmla="*/ 2408099 w 7467600"/>
              <a:gd name="connsiteY632" fmla="*/ 3064403 h 6858000"/>
              <a:gd name="connsiteX633" fmla="*/ 2407218 w 7467600"/>
              <a:gd name="connsiteY633" fmla="*/ 3070324 h 6858000"/>
              <a:gd name="connsiteX634" fmla="*/ 2380138 w 7467600"/>
              <a:gd name="connsiteY634" fmla="*/ 3099341 h 6858000"/>
              <a:gd name="connsiteX635" fmla="*/ 1765923 w 7467600"/>
              <a:gd name="connsiteY635" fmla="*/ 3581043 h 6858000"/>
              <a:gd name="connsiteX636" fmla="*/ 1702258 w 7467600"/>
              <a:gd name="connsiteY636" fmla="*/ 3612286 h 6858000"/>
              <a:gd name="connsiteX637" fmla="*/ 1538370 w 7467600"/>
              <a:gd name="connsiteY637" fmla="*/ 3811804 h 6858000"/>
              <a:gd name="connsiteX638" fmla="*/ 542867 w 7467600"/>
              <a:gd name="connsiteY638" fmla="*/ 4944092 h 6858000"/>
              <a:gd name="connsiteX639" fmla="*/ 515800 w 7467600"/>
              <a:gd name="connsiteY639" fmla="*/ 4862180 h 6858000"/>
              <a:gd name="connsiteX640" fmla="*/ 909145 w 7467600"/>
              <a:gd name="connsiteY640" fmla="*/ 4199225 h 6858000"/>
              <a:gd name="connsiteX641" fmla="*/ 1214067 w 7467600"/>
              <a:gd name="connsiteY641" fmla="*/ 3908561 h 6858000"/>
              <a:gd name="connsiteX642" fmla="*/ 640967 w 7467600"/>
              <a:gd name="connsiteY642" fmla="*/ 4105601 h 6858000"/>
              <a:gd name="connsiteX643" fmla="*/ 112563 w 7467600"/>
              <a:gd name="connsiteY643" fmla="*/ 4396952 h 6858000"/>
              <a:gd name="connsiteX644" fmla="*/ 0 w 7467600"/>
              <a:gd name="connsiteY644" fmla="*/ 4466006 h 6858000"/>
              <a:gd name="connsiteX645" fmla="*/ 0 w 7467600"/>
              <a:gd name="connsiteY645" fmla="*/ 4233763 h 6858000"/>
              <a:gd name="connsiteX646" fmla="*/ 36881 w 7467600"/>
              <a:gd name="connsiteY646" fmla="*/ 4200118 h 6858000"/>
              <a:gd name="connsiteX647" fmla="*/ 910534 w 7467600"/>
              <a:gd name="connsiteY647" fmla="*/ 3629753 h 6858000"/>
              <a:gd name="connsiteX648" fmla="*/ 1578717 w 7467600"/>
              <a:gd name="connsiteY648" fmla="*/ 3575982 h 6858000"/>
              <a:gd name="connsiteX649" fmla="*/ 2338780 w 7467600"/>
              <a:gd name="connsiteY649" fmla="*/ 3033725 h 6858000"/>
              <a:gd name="connsiteX650" fmla="*/ 1807991 w 7467600"/>
              <a:gd name="connsiteY650" fmla="*/ 2807184 h 6858000"/>
              <a:gd name="connsiteX651" fmla="*/ 1416358 w 7467600"/>
              <a:gd name="connsiteY651" fmla="*/ 3112571 h 6858000"/>
              <a:gd name="connsiteX652" fmla="*/ 939066 w 7467600"/>
              <a:gd name="connsiteY652" fmla="*/ 3378798 h 6858000"/>
              <a:gd name="connsiteX653" fmla="*/ 115099 w 7467600"/>
              <a:gd name="connsiteY653" fmla="*/ 3607650 h 6858000"/>
              <a:gd name="connsiteX654" fmla="*/ 97284 w 7467600"/>
              <a:gd name="connsiteY654" fmla="*/ 3520393 h 6858000"/>
              <a:gd name="connsiteX655" fmla="*/ 922050 w 7467600"/>
              <a:gd name="connsiteY655" fmla="*/ 3074867 h 6858000"/>
              <a:gd name="connsiteX656" fmla="*/ 1405265 w 7467600"/>
              <a:gd name="connsiteY656" fmla="*/ 3016319 h 6858000"/>
              <a:gd name="connsiteX657" fmla="*/ 1407512 w 7467600"/>
              <a:gd name="connsiteY657" fmla="*/ 3018001 h 6858000"/>
              <a:gd name="connsiteX658" fmla="*/ 1726266 w 7467600"/>
              <a:gd name="connsiteY658" fmla="*/ 2777274 h 6858000"/>
              <a:gd name="connsiteX659" fmla="*/ 625390 w 7467600"/>
              <a:gd name="connsiteY659" fmla="*/ 2514541 h 6858000"/>
              <a:gd name="connsiteX660" fmla="*/ 619799 w 7467600"/>
              <a:gd name="connsiteY660" fmla="*/ 2527180 h 6858000"/>
              <a:gd name="connsiteX661" fmla="*/ 310030 w 7467600"/>
              <a:gd name="connsiteY661" fmla="*/ 2771818 h 6858000"/>
              <a:gd name="connsiteX662" fmla="*/ 173877 w 7467600"/>
              <a:gd name="connsiteY662" fmla="*/ 2937056 h 6858000"/>
              <a:gd name="connsiteX663" fmla="*/ 77889 w 7467600"/>
              <a:gd name="connsiteY663" fmla="*/ 3138440 h 6858000"/>
              <a:gd name="connsiteX664" fmla="*/ 0 w 7467600"/>
              <a:gd name="connsiteY664" fmla="*/ 3271395 h 6858000"/>
              <a:gd name="connsiteX665" fmla="*/ 0 w 7467600"/>
              <a:gd name="connsiteY665" fmla="*/ 3153002 h 6858000"/>
              <a:gd name="connsiteX666" fmla="*/ 2386 w 7467600"/>
              <a:gd name="connsiteY666" fmla="*/ 3149203 h 6858000"/>
              <a:gd name="connsiteX667" fmla="*/ 89753 w 7467600"/>
              <a:gd name="connsiteY667" fmla="*/ 2987702 h 6858000"/>
              <a:gd name="connsiteX668" fmla="*/ 76869 w 7467600"/>
              <a:gd name="connsiteY668" fmla="*/ 3005404 h 6858000"/>
              <a:gd name="connsiteX669" fmla="*/ 32049 w 7467600"/>
              <a:gd name="connsiteY669" fmla="*/ 3065814 h 6858000"/>
              <a:gd name="connsiteX670" fmla="*/ 0 w 7467600"/>
              <a:gd name="connsiteY670" fmla="*/ 3108744 h 6858000"/>
              <a:gd name="connsiteX671" fmla="*/ 0 w 7467600"/>
              <a:gd name="connsiteY671" fmla="*/ 3058059 h 6858000"/>
              <a:gd name="connsiteX672" fmla="*/ 7610 w 7467600"/>
              <a:gd name="connsiteY672" fmla="*/ 3047889 h 6858000"/>
              <a:gd name="connsiteX673" fmla="*/ 52419 w 7467600"/>
              <a:gd name="connsiteY673" fmla="*/ 2987479 h 6858000"/>
              <a:gd name="connsiteX674" fmla="*/ 59142 w 7467600"/>
              <a:gd name="connsiteY674" fmla="*/ 2978488 h 6858000"/>
              <a:gd name="connsiteX675" fmla="*/ 0 w 7467600"/>
              <a:gd name="connsiteY675" fmla="*/ 3015334 h 6858000"/>
              <a:gd name="connsiteX676" fmla="*/ 0 w 7467600"/>
              <a:gd name="connsiteY676" fmla="*/ 2914286 h 6858000"/>
              <a:gd name="connsiteX677" fmla="*/ 36383 w 7467600"/>
              <a:gd name="connsiteY677" fmla="*/ 2901128 h 6858000"/>
              <a:gd name="connsiteX678" fmla="*/ 156329 w 7467600"/>
              <a:gd name="connsiteY678" fmla="*/ 2840533 h 6858000"/>
              <a:gd name="connsiteX679" fmla="*/ 358355 w 7467600"/>
              <a:gd name="connsiteY679" fmla="*/ 2620471 h 6858000"/>
              <a:gd name="connsiteX680" fmla="*/ 510577 w 7467600"/>
              <a:gd name="connsiteY680" fmla="*/ 2501244 h 6858000"/>
              <a:gd name="connsiteX681" fmla="*/ 211967 w 7467600"/>
              <a:gd name="connsiteY681" fmla="*/ 2479171 h 6858000"/>
              <a:gd name="connsiteX682" fmla="*/ 0 w 7467600"/>
              <a:gd name="connsiteY682" fmla="*/ 2476398 h 6858000"/>
              <a:gd name="connsiteX683" fmla="*/ 0 w 7467600"/>
              <a:gd name="connsiteY683" fmla="*/ 2389189 h 6858000"/>
              <a:gd name="connsiteX684" fmla="*/ 103062 w 7467600"/>
              <a:gd name="connsiteY684" fmla="*/ 2389518 h 6858000"/>
              <a:gd name="connsiteX685" fmla="*/ 510734 w 7467600"/>
              <a:gd name="connsiteY685" fmla="*/ 2416201 h 6858000"/>
              <a:gd name="connsiteX686" fmla="*/ 279257 w 7467600"/>
              <a:gd name="connsiteY686" fmla="*/ 2092102 h 6858000"/>
              <a:gd name="connsiteX687" fmla="*/ 65265 w 7467600"/>
              <a:gd name="connsiteY687" fmla="*/ 2006049 h 6858000"/>
              <a:gd name="connsiteX688" fmla="*/ 0 w 7467600"/>
              <a:gd name="connsiteY688" fmla="*/ 1982532 h 6858000"/>
              <a:gd name="connsiteX689" fmla="*/ 0 w 7467600"/>
              <a:gd name="connsiteY689" fmla="*/ 1912789 h 6858000"/>
              <a:gd name="connsiteX690" fmla="*/ 97460 w 7467600"/>
              <a:gd name="connsiteY690" fmla="*/ 1953725 h 6858000"/>
              <a:gd name="connsiteX691" fmla="*/ 221272 w 7467600"/>
              <a:gd name="connsiteY691" fmla="*/ 1980766 h 6858000"/>
              <a:gd name="connsiteX692" fmla="*/ 116765 w 7467600"/>
              <a:gd name="connsiteY692" fmla="*/ 1911033 h 6858000"/>
              <a:gd name="connsiteX693" fmla="*/ 16405 w 7467600"/>
              <a:gd name="connsiteY693" fmla="*/ 1803412 h 6858000"/>
              <a:gd name="connsiteX694" fmla="*/ 0 w 7467600"/>
              <a:gd name="connsiteY694" fmla="*/ 1784777 h 6858000"/>
              <a:gd name="connsiteX695" fmla="*/ 0 w 7467600"/>
              <a:gd name="connsiteY695" fmla="*/ 1740082 h 6858000"/>
              <a:gd name="connsiteX696" fmla="*/ 39394 w 7467600"/>
              <a:gd name="connsiteY696" fmla="*/ 1784856 h 6858000"/>
              <a:gd name="connsiteX697" fmla="*/ 135813 w 7467600"/>
              <a:gd name="connsiteY697" fmla="*/ 1888838 h 6858000"/>
              <a:gd name="connsiteX698" fmla="*/ 242575 w 7467600"/>
              <a:gd name="connsiteY698" fmla="*/ 1958841 h 6858000"/>
              <a:gd name="connsiteX699" fmla="*/ 82197 w 7467600"/>
              <a:gd name="connsiteY699" fmla="*/ 1754826 h 6858000"/>
              <a:gd name="connsiteX700" fmla="*/ 0 w 7467600"/>
              <a:gd name="connsiteY700" fmla="*/ 1679650 h 6858000"/>
              <a:gd name="connsiteX701" fmla="*/ 0 w 7467600"/>
              <a:gd name="connsiteY701" fmla="*/ 1602463 h 6858000"/>
              <a:gd name="connsiteX702" fmla="*/ 84689 w 7467600"/>
              <a:gd name="connsiteY702" fmla="*/ 1677442 h 6858000"/>
              <a:gd name="connsiteX703" fmla="*/ 298437 w 7467600"/>
              <a:gd name="connsiteY703" fmla="*/ 1968019 h 6858000"/>
              <a:gd name="connsiteX704" fmla="*/ 227269 w 7467600"/>
              <a:gd name="connsiteY704" fmla="*/ 1114064 h 6858000"/>
              <a:gd name="connsiteX705" fmla="*/ 248003 w 7467600"/>
              <a:gd name="connsiteY705" fmla="*/ 1089613 h 6858000"/>
              <a:gd name="connsiteX706" fmla="*/ 427020 w 7467600"/>
              <a:gd name="connsiteY706" fmla="*/ 1619803 h 6858000"/>
              <a:gd name="connsiteX707" fmla="*/ 340345 w 7467600"/>
              <a:gd name="connsiteY707" fmla="*/ 2027739 h 6858000"/>
              <a:gd name="connsiteX708" fmla="*/ 360865 w 7467600"/>
              <a:gd name="connsiteY708" fmla="*/ 2044827 h 6858000"/>
              <a:gd name="connsiteX709" fmla="*/ 560414 w 7467600"/>
              <a:gd name="connsiteY709" fmla="*/ 2421457 h 6858000"/>
              <a:gd name="connsiteX710" fmla="*/ 1359703 w 7467600"/>
              <a:gd name="connsiteY710" fmla="*/ 2578554 h 6858000"/>
              <a:gd name="connsiteX711" fmla="*/ 1359422 w 7467600"/>
              <a:gd name="connsiteY711" fmla="*/ 2577994 h 6858000"/>
              <a:gd name="connsiteX712" fmla="*/ 828701 w 7467600"/>
              <a:gd name="connsiteY712" fmla="*/ 1839520 h 6858000"/>
              <a:gd name="connsiteX713" fmla="*/ 494427 w 7467600"/>
              <a:gd name="connsiteY713" fmla="*/ 1092333 h 6858000"/>
              <a:gd name="connsiteX714" fmla="*/ 506322 w 7467600"/>
              <a:gd name="connsiteY714" fmla="*/ 1020997 h 6858000"/>
              <a:gd name="connsiteX715" fmla="*/ 4570198 w 7467600"/>
              <a:gd name="connsiteY715" fmla="*/ 978081 h 6858000"/>
              <a:gd name="connsiteX716" fmla="*/ 4523691 w 7467600"/>
              <a:gd name="connsiteY716" fmla="*/ 1127776 h 6858000"/>
              <a:gd name="connsiteX717" fmla="*/ 4509875 w 7467600"/>
              <a:gd name="connsiteY717" fmla="*/ 1167552 h 6858000"/>
              <a:gd name="connsiteX718" fmla="*/ 4478168 w 7467600"/>
              <a:gd name="connsiteY718" fmla="*/ 1260735 h 6858000"/>
              <a:gd name="connsiteX719" fmla="*/ 4409309 w 7467600"/>
              <a:gd name="connsiteY719" fmla="*/ 1666996 h 6858000"/>
              <a:gd name="connsiteX720" fmla="*/ 4370031 w 7467600"/>
              <a:gd name="connsiteY720" fmla="*/ 1955666 h 6858000"/>
              <a:gd name="connsiteX721" fmla="*/ 4570198 w 7467600"/>
              <a:gd name="connsiteY721" fmla="*/ 978081 h 6858000"/>
              <a:gd name="connsiteX722" fmla="*/ 4557898 w 7467600"/>
              <a:gd name="connsiteY722" fmla="*/ 900011 h 6858000"/>
              <a:gd name="connsiteX723" fmla="*/ 4344840 w 7467600"/>
              <a:gd name="connsiteY723" fmla="*/ 1922038 h 6858000"/>
              <a:gd name="connsiteX724" fmla="*/ 4378710 w 7467600"/>
              <a:gd name="connsiteY724" fmla="*/ 1665516 h 6858000"/>
              <a:gd name="connsiteX725" fmla="*/ 4448798 w 7467600"/>
              <a:gd name="connsiteY725" fmla="*/ 1253024 h 6858000"/>
              <a:gd name="connsiteX726" fmla="*/ 4480315 w 7467600"/>
              <a:gd name="connsiteY726" fmla="*/ 1158454 h 6858000"/>
              <a:gd name="connsiteX727" fmla="*/ 4494133 w 7467600"/>
              <a:gd name="connsiteY727" fmla="*/ 1118676 h 6858000"/>
              <a:gd name="connsiteX728" fmla="*/ 4557898 w 7467600"/>
              <a:gd name="connsiteY728" fmla="*/ 900011 h 6858000"/>
              <a:gd name="connsiteX729" fmla="*/ 5870151 w 7467600"/>
              <a:gd name="connsiteY729" fmla="*/ 898890 h 6858000"/>
              <a:gd name="connsiteX730" fmla="*/ 5861335 w 7467600"/>
              <a:gd name="connsiteY730" fmla="*/ 899177 h 6858000"/>
              <a:gd name="connsiteX731" fmla="*/ 5843702 w 7467600"/>
              <a:gd name="connsiteY731" fmla="*/ 899748 h 6858000"/>
              <a:gd name="connsiteX732" fmla="*/ 5651107 w 7467600"/>
              <a:gd name="connsiteY732" fmla="*/ 920306 h 6858000"/>
              <a:gd name="connsiteX733" fmla="*/ 5459407 w 7467600"/>
              <a:gd name="connsiteY733" fmla="*/ 940975 h 6858000"/>
              <a:gd name="connsiteX734" fmla="*/ 5374846 w 7467600"/>
              <a:gd name="connsiteY734" fmla="*/ 941988 h 6858000"/>
              <a:gd name="connsiteX735" fmla="*/ 5256105 w 7467600"/>
              <a:gd name="connsiteY735" fmla="*/ 945632 h 6858000"/>
              <a:gd name="connsiteX736" fmla="*/ 5107071 w 7467600"/>
              <a:gd name="connsiteY736" fmla="*/ 969720 h 6858000"/>
              <a:gd name="connsiteX737" fmla="*/ 4998681 w 7467600"/>
              <a:gd name="connsiteY737" fmla="*/ 988771 h 6858000"/>
              <a:gd name="connsiteX738" fmla="*/ 5870151 w 7467600"/>
              <a:gd name="connsiteY738" fmla="*/ 898890 h 6858000"/>
              <a:gd name="connsiteX739" fmla="*/ 5504425 w 7467600"/>
              <a:gd name="connsiteY739" fmla="*/ 848067 h 6858000"/>
              <a:gd name="connsiteX740" fmla="*/ 4968849 w 7467600"/>
              <a:gd name="connsiteY740" fmla="*/ 962318 h 6858000"/>
              <a:gd name="connsiteX741" fmla="*/ 5104039 w 7467600"/>
              <a:gd name="connsiteY741" fmla="*/ 940634 h 6858000"/>
              <a:gd name="connsiteX742" fmla="*/ 5256311 w 7467600"/>
              <a:gd name="connsiteY742" fmla="*/ 916490 h 6858000"/>
              <a:gd name="connsiteX743" fmla="*/ 5377381 w 7467600"/>
              <a:gd name="connsiteY743" fmla="*/ 912671 h 6858000"/>
              <a:gd name="connsiteX744" fmla="*/ 5460148 w 7467600"/>
              <a:gd name="connsiteY744" fmla="*/ 911442 h 6858000"/>
              <a:gd name="connsiteX745" fmla="*/ 5648971 w 7467600"/>
              <a:gd name="connsiteY745" fmla="*/ 891331 h 6858000"/>
              <a:gd name="connsiteX746" fmla="*/ 5844807 w 7467600"/>
              <a:gd name="connsiteY746" fmla="*/ 870718 h 6858000"/>
              <a:gd name="connsiteX747" fmla="*/ 5862975 w 7467600"/>
              <a:gd name="connsiteY747" fmla="*/ 869756 h 6858000"/>
              <a:gd name="connsiteX748" fmla="*/ 5920887 w 7467600"/>
              <a:gd name="connsiteY748" fmla="*/ 865929 h 6858000"/>
              <a:gd name="connsiteX749" fmla="*/ 5504425 w 7467600"/>
              <a:gd name="connsiteY749" fmla="*/ 848067 h 6858000"/>
              <a:gd name="connsiteX750" fmla="*/ 3607114 w 7467600"/>
              <a:gd name="connsiteY750" fmla="*/ 467441 h 6858000"/>
              <a:gd name="connsiteX751" fmla="*/ 3296242 w 7467600"/>
              <a:gd name="connsiteY751" fmla="*/ 807991 h 6858000"/>
              <a:gd name="connsiteX752" fmla="*/ 3174674 w 7467600"/>
              <a:gd name="connsiteY752" fmla="*/ 919759 h 6858000"/>
              <a:gd name="connsiteX753" fmla="*/ 3042978 w 7467600"/>
              <a:gd name="connsiteY753" fmla="*/ 1054894 h 6858000"/>
              <a:gd name="connsiteX754" fmla="*/ 2968914 w 7467600"/>
              <a:gd name="connsiteY754" fmla="*/ 1133756 h 6858000"/>
              <a:gd name="connsiteX755" fmla="*/ 3103823 w 7467600"/>
              <a:gd name="connsiteY755" fmla="*/ 1026814 h 6858000"/>
              <a:gd name="connsiteX756" fmla="*/ 3607114 w 7467600"/>
              <a:gd name="connsiteY756" fmla="*/ 467441 h 6858000"/>
              <a:gd name="connsiteX757" fmla="*/ 3744487 w 7467600"/>
              <a:gd name="connsiteY757" fmla="*/ 383136 h 6858000"/>
              <a:gd name="connsiteX758" fmla="*/ 3970213 w 7467600"/>
              <a:gd name="connsiteY758" fmla="*/ 995559 h 6858000"/>
              <a:gd name="connsiteX759" fmla="*/ 3744487 w 7467600"/>
              <a:gd name="connsiteY759" fmla="*/ 383136 h 6858000"/>
              <a:gd name="connsiteX760" fmla="*/ 3624562 w 7467600"/>
              <a:gd name="connsiteY760" fmla="*/ 367041 h 6858000"/>
              <a:gd name="connsiteX761" fmla="*/ 3489712 w 7467600"/>
              <a:gd name="connsiteY761" fmla="*/ 485386 h 6858000"/>
              <a:gd name="connsiteX762" fmla="*/ 3182994 w 7467600"/>
              <a:gd name="connsiteY762" fmla="*/ 828265 h 6858000"/>
              <a:gd name="connsiteX763" fmla="*/ 2892114 w 7467600"/>
              <a:gd name="connsiteY763" fmla="*/ 1172635 h 6858000"/>
              <a:gd name="connsiteX764" fmla="*/ 3021459 w 7467600"/>
              <a:gd name="connsiteY764" fmla="*/ 1035385 h 6858000"/>
              <a:gd name="connsiteX765" fmla="*/ 3153873 w 7467600"/>
              <a:gd name="connsiteY765" fmla="*/ 898971 h 6858000"/>
              <a:gd name="connsiteX766" fmla="*/ 3276511 w 7467600"/>
              <a:gd name="connsiteY766" fmla="*/ 786423 h 6858000"/>
              <a:gd name="connsiteX767" fmla="*/ 3584154 w 7467600"/>
              <a:gd name="connsiteY767" fmla="*/ 448218 h 6858000"/>
              <a:gd name="connsiteX768" fmla="*/ 3624562 w 7467600"/>
              <a:gd name="connsiteY768" fmla="*/ 367041 h 6858000"/>
              <a:gd name="connsiteX769" fmla="*/ 3766672 w 7467600"/>
              <a:gd name="connsiteY769" fmla="*/ 359429 h 6858000"/>
              <a:gd name="connsiteX770" fmla="*/ 3996338 w 7467600"/>
              <a:gd name="connsiteY770" fmla="*/ 968237 h 6858000"/>
              <a:gd name="connsiteX771" fmla="*/ 3766672 w 7467600"/>
              <a:gd name="connsiteY771" fmla="*/ 359429 h 6858000"/>
              <a:gd name="connsiteX772" fmla="*/ 5805386 w 7467600"/>
              <a:gd name="connsiteY772" fmla="*/ 239240 h 6858000"/>
              <a:gd name="connsiteX773" fmla="*/ 5736947 w 7467600"/>
              <a:gd name="connsiteY773" fmla="*/ 261367 h 6858000"/>
              <a:gd name="connsiteX774" fmla="*/ 5427012 w 7467600"/>
              <a:gd name="connsiteY774" fmla="*/ 311272 h 6858000"/>
              <a:gd name="connsiteX775" fmla="*/ 5147818 w 7467600"/>
              <a:gd name="connsiteY775" fmla="*/ 322112 h 6858000"/>
              <a:gd name="connsiteX776" fmla="*/ 5060854 w 7467600"/>
              <a:gd name="connsiteY776" fmla="*/ 311882 h 6858000"/>
              <a:gd name="connsiteX777" fmla="*/ 4945989 w 7467600"/>
              <a:gd name="connsiteY777" fmla="*/ 300516 h 6858000"/>
              <a:gd name="connsiteX778" fmla="*/ 5410479 w 7467600"/>
              <a:gd name="connsiteY778" fmla="*/ 348434 h 6858000"/>
              <a:gd name="connsiteX779" fmla="*/ 5805386 w 7467600"/>
              <a:gd name="connsiteY779" fmla="*/ 239240 h 6858000"/>
              <a:gd name="connsiteX780" fmla="*/ 5905192 w 7467600"/>
              <a:gd name="connsiteY780" fmla="*/ 163079 h 6858000"/>
              <a:gd name="connsiteX781" fmla="*/ 5865655 w 7467600"/>
              <a:gd name="connsiteY781" fmla="*/ 171901 h 6858000"/>
              <a:gd name="connsiteX782" fmla="*/ 5259740 w 7467600"/>
              <a:gd name="connsiteY782" fmla="*/ 257013 h 6858000"/>
              <a:gd name="connsiteX783" fmla="*/ 5208466 w 7467600"/>
              <a:gd name="connsiteY783" fmla="*/ 257550 h 6858000"/>
              <a:gd name="connsiteX784" fmla="*/ 4980204 w 7467600"/>
              <a:gd name="connsiteY784" fmla="*/ 271903 h 6858000"/>
              <a:gd name="connsiteX785" fmla="*/ 5068068 w 7467600"/>
              <a:gd name="connsiteY785" fmla="*/ 282244 h 6858000"/>
              <a:gd name="connsiteX786" fmla="*/ 5153231 w 7467600"/>
              <a:gd name="connsiteY786" fmla="*/ 292240 h 6858000"/>
              <a:gd name="connsiteX787" fmla="*/ 5426491 w 7467600"/>
              <a:gd name="connsiteY787" fmla="*/ 281128 h 6858000"/>
              <a:gd name="connsiteX788" fmla="*/ 5731212 w 7467600"/>
              <a:gd name="connsiteY788" fmla="*/ 231951 h 6858000"/>
              <a:gd name="connsiteX789" fmla="*/ 5905192 w 7467600"/>
              <a:gd name="connsiteY789" fmla="*/ 163079 h 6858000"/>
              <a:gd name="connsiteX790" fmla="*/ 5944437 w 7467600"/>
              <a:gd name="connsiteY790" fmla="*/ 113829 h 6858000"/>
              <a:gd name="connsiteX791" fmla="*/ 5825032 w 7467600"/>
              <a:gd name="connsiteY791" fmla="*/ 146405 h 6858000"/>
              <a:gd name="connsiteX792" fmla="*/ 4955599 w 7467600"/>
              <a:gd name="connsiteY792" fmla="*/ 247008 h 6858000"/>
              <a:gd name="connsiteX793" fmla="*/ 5210104 w 7467600"/>
              <a:gd name="connsiteY793" fmla="*/ 228123 h 6858000"/>
              <a:gd name="connsiteX794" fmla="*/ 5261015 w 7467600"/>
              <a:gd name="connsiteY794" fmla="*/ 227087 h 6858000"/>
              <a:gd name="connsiteX795" fmla="*/ 5861181 w 7467600"/>
              <a:gd name="connsiteY795" fmla="*/ 143093 h 6858000"/>
              <a:gd name="connsiteX796" fmla="*/ 5961252 w 7467600"/>
              <a:gd name="connsiteY796" fmla="*/ 114820 h 6858000"/>
              <a:gd name="connsiteX797" fmla="*/ 5944437 w 7467600"/>
              <a:gd name="connsiteY797" fmla="*/ 113829 h 6858000"/>
              <a:gd name="connsiteX798" fmla="*/ 3882765 w 7467600"/>
              <a:gd name="connsiteY798" fmla="*/ 0 h 6858000"/>
              <a:gd name="connsiteX799" fmla="*/ 3995099 w 7467600"/>
              <a:gd name="connsiteY799" fmla="*/ 0 h 6858000"/>
              <a:gd name="connsiteX800" fmla="*/ 4163818 w 7467600"/>
              <a:gd name="connsiteY800" fmla="*/ 234104 h 6858000"/>
              <a:gd name="connsiteX801" fmla="*/ 4172099 w 7467600"/>
              <a:gd name="connsiteY801" fmla="*/ 234207 h 6858000"/>
              <a:gd name="connsiteX802" fmla="*/ 4784282 w 7467600"/>
              <a:gd name="connsiteY802" fmla="*/ 276561 h 6858000"/>
              <a:gd name="connsiteX803" fmla="*/ 4801687 w 7467600"/>
              <a:gd name="connsiteY803" fmla="*/ 267764 h 6858000"/>
              <a:gd name="connsiteX804" fmla="*/ 6082788 w 7467600"/>
              <a:gd name="connsiteY804" fmla="*/ 64119 h 6858000"/>
              <a:gd name="connsiteX805" fmla="*/ 6099442 w 7467600"/>
              <a:gd name="connsiteY805" fmla="*/ 82568 h 6858000"/>
              <a:gd name="connsiteX806" fmla="*/ 4804137 w 7467600"/>
              <a:gd name="connsiteY806" fmla="*/ 320931 h 6858000"/>
              <a:gd name="connsiteX807" fmla="*/ 4227047 w 7467600"/>
              <a:gd name="connsiteY807" fmla="*/ 313415 h 6858000"/>
              <a:gd name="connsiteX808" fmla="*/ 4346041 w 7467600"/>
              <a:gd name="connsiteY808" fmla="*/ 456086 h 6858000"/>
              <a:gd name="connsiteX809" fmla="*/ 4870967 w 7467600"/>
              <a:gd name="connsiteY809" fmla="*/ 963061 h 6858000"/>
              <a:gd name="connsiteX810" fmla="*/ 4889647 w 7467600"/>
              <a:gd name="connsiteY810" fmla="*/ 957147 h 6858000"/>
              <a:gd name="connsiteX811" fmla="*/ 5422504 w 7467600"/>
              <a:gd name="connsiteY811" fmla="*/ 805191 h 6858000"/>
              <a:gd name="connsiteX812" fmla="*/ 6087656 w 7467600"/>
              <a:gd name="connsiteY812" fmla="*/ 826703 h 6858000"/>
              <a:gd name="connsiteX813" fmla="*/ 6058717 w 7467600"/>
              <a:gd name="connsiteY813" fmla="*/ 865992 h 6858000"/>
              <a:gd name="connsiteX814" fmla="*/ 4974153 w 7467600"/>
              <a:gd name="connsiteY814" fmla="*/ 1045456 h 6858000"/>
              <a:gd name="connsiteX815" fmla="*/ 5627835 w 7467600"/>
              <a:gd name="connsiteY815" fmla="*/ 1472077 h 6858000"/>
              <a:gd name="connsiteX816" fmla="*/ 5629817 w 7467600"/>
              <a:gd name="connsiteY816" fmla="*/ 1471412 h 6858000"/>
              <a:gd name="connsiteX817" fmla="*/ 5634124 w 7467600"/>
              <a:gd name="connsiteY817" fmla="*/ 1470572 h 6858000"/>
              <a:gd name="connsiteX818" fmla="*/ 5755832 w 7467600"/>
              <a:gd name="connsiteY818" fmla="*/ 1383886 h 6858000"/>
              <a:gd name="connsiteX819" fmla="*/ 6014186 w 7467600"/>
              <a:gd name="connsiteY819" fmla="*/ 1279799 h 6858000"/>
              <a:gd name="connsiteX820" fmla="*/ 6901619 w 7467600"/>
              <a:gd name="connsiteY820" fmla="*/ 1047874 h 6858000"/>
              <a:gd name="connsiteX821" fmla="*/ 6931566 w 7467600"/>
              <a:gd name="connsiteY821" fmla="*/ 1062034 h 6858000"/>
              <a:gd name="connsiteX822" fmla="*/ 5790982 w 7467600"/>
              <a:gd name="connsiteY822" fmla="*/ 1561380 h 6858000"/>
              <a:gd name="connsiteX823" fmla="*/ 6188971 w 7467600"/>
              <a:gd name="connsiteY823" fmla="*/ 1755168 h 6858000"/>
              <a:gd name="connsiteX824" fmla="*/ 6202446 w 7467600"/>
              <a:gd name="connsiteY824" fmla="*/ 1752268 h 6858000"/>
              <a:gd name="connsiteX825" fmla="*/ 7179560 w 7467600"/>
              <a:gd name="connsiteY825" fmla="*/ 1467551 h 6858000"/>
              <a:gd name="connsiteX826" fmla="*/ 7158730 w 7467600"/>
              <a:gd name="connsiteY826" fmla="*/ 1507835 h 6858000"/>
              <a:gd name="connsiteX827" fmla="*/ 6326959 w 7467600"/>
              <a:gd name="connsiteY827" fmla="*/ 1817686 h 6858000"/>
              <a:gd name="connsiteX828" fmla="*/ 6537433 w 7467600"/>
              <a:gd name="connsiteY828" fmla="*/ 1907790 h 6858000"/>
              <a:gd name="connsiteX829" fmla="*/ 6550221 w 7467600"/>
              <a:gd name="connsiteY829" fmla="*/ 1910729 h 6858000"/>
              <a:gd name="connsiteX830" fmla="*/ 6964438 w 7467600"/>
              <a:gd name="connsiteY830" fmla="*/ 2209505 h 6858000"/>
              <a:gd name="connsiteX831" fmla="*/ 7367862 w 7467600"/>
              <a:gd name="connsiteY831" fmla="*/ 2806833 h 6858000"/>
              <a:gd name="connsiteX832" fmla="*/ 7364329 w 7467600"/>
              <a:gd name="connsiteY832" fmla="*/ 2826907 h 6858000"/>
              <a:gd name="connsiteX833" fmla="*/ 7290545 w 7467600"/>
              <a:gd name="connsiteY833" fmla="*/ 2850663 h 6858000"/>
              <a:gd name="connsiteX834" fmla="*/ 6472036 w 7467600"/>
              <a:gd name="connsiteY834" fmla="*/ 1959003 h 6858000"/>
              <a:gd name="connsiteX835" fmla="*/ 5792897 w 7467600"/>
              <a:gd name="connsiteY835" fmla="*/ 1647747 h 6858000"/>
              <a:gd name="connsiteX836" fmla="*/ 5842751 w 7467600"/>
              <a:gd name="connsiteY836" fmla="*/ 1816112 h 6858000"/>
              <a:gd name="connsiteX837" fmla="*/ 5847424 w 7467600"/>
              <a:gd name="connsiteY837" fmla="*/ 1815776 h 6858000"/>
              <a:gd name="connsiteX838" fmla="*/ 6399821 w 7467600"/>
              <a:gd name="connsiteY838" fmla="*/ 2344799 h 6858000"/>
              <a:gd name="connsiteX839" fmla="*/ 6323232 w 7467600"/>
              <a:gd name="connsiteY839" fmla="*/ 2389634 h 6858000"/>
              <a:gd name="connsiteX840" fmla="*/ 5942958 w 7467600"/>
              <a:gd name="connsiteY840" fmla="*/ 2077708 h 6858000"/>
              <a:gd name="connsiteX841" fmla="*/ 5921559 w 7467600"/>
              <a:gd name="connsiteY841" fmla="*/ 2378596 h 6858000"/>
              <a:gd name="connsiteX842" fmla="*/ 5817651 w 7467600"/>
              <a:gd name="connsiteY842" fmla="*/ 3023919 h 6858000"/>
              <a:gd name="connsiteX843" fmla="*/ 5729634 w 7467600"/>
              <a:gd name="connsiteY843" fmla="*/ 3051849 h 6858000"/>
              <a:gd name="connsiteX844" fmla="*/ 5611018 w 7467600"/>
              <a:gd name="connsiteY844" fmla="*/ 2316769 h 6858000"/>
              <a:gd name="connsiteX845" fmla="*/ 5687608 w 7467600"/>
              <a:gd name="connsiteY845" fmla="*/ 2039972 h 6858000"/>
              <a:gd name="connsiteX846" fmla="*/ 5657554 w 7467600"/>
              <a:gd name="connsiteY846" fmla="*/ 1576445 h 6858000"/>
              <a:gd name="connsiteX847" fmla="*/ 5150475 w 7467600"/>
              <a:gd name="connsiteY847" fmla="*/ 1274012 h 6858000"/>
              <a:gd name="connsiteX848" fmla="*/ 5349142 w 7467600"/>
              <a:gd name="connsiteY848" fmla="*/ 2204405 h 6858000"/>
              <a:gd name="connsiteX849" fmla="*/ 5262214 w 7467600"/>
              <a:gd name="connsiteY849" fmla="*/ 2233836 h 6858000"/>
              <a:gd name="connsiteX850" fmla="*/ 4981539 w 7467600"/>
              <a:gd name="connsiteY850" fmla="*/ 1542201 h 6858000"/>
              <a:gd name="connsiteX851" fmla="*/ 4958461 w 7467600"/>
              <a:gd name="connsiteY851" fmla="*/ 1136957 h 6858000"/>
              <a:gd name="connsiteX852" fmla="*/ 4655015 w 7467600"/>
              <a:gd name="connsiteY852" fmla="*/ 891426 h 6858000"/>
              <a:gd name="connsiteX853" fmla="*/ 4348002 w 7467600"/>
              <a:gd name="connsiteY853" fmla="*/ 2205895 h 6858000"/>
              <a:gd name="connsiteX854" fmla="*/ 4262250 w 7467600"/>
              <a:gd name="connsiteY854" fmla="*/ 2219972 h 6858000"/>
              <a:gd name="connsiteX855" fmla="*/ 4550611 w 7467600"/>
              <a:gd name="connsiteY855" fmla="*/ 817540 h 6858000"/>
              <a:gd name="connsiteX856" fmla="*/ 4564418 w 7467600"/>
              <a:gd name="connsiteY856" fmla="*/ 808293 h 6858000"/>
              <a:gd name="connsiteX857" fmla="*/ 4266388 w 7467600"/>
              <a:gd name="connsiteY857" fmla="*/ 500083 h 6858000"/>
              <a:gd name="connsiteX858" fmla="*/ 4032842 w 7467600"/>
              <a:gd name="connsiteY858" fmla="*/ 211809 h 6858000"/>
              <a:gd name="connsiteX859" fmla="*/ 3882765 w 7467600"/>
              <a:gd name="connsiteY859" fmla="*/ 0 h 6858000"/>
              <a:gd name="connsiteX860" fmla="*/ 3721337 w 7467600"/>
              <a:gd name="connsiteY860" fmla="*/ 0 h 6858000"/>
              <a:gd name="connsiteX861" fmla="*/ 3797544 w 7467600"/>
              <a:gd name="connsiteY861" fmla="*/ 0 h 6858000"/>
              <a:gd name="connsiteX862" fmla="*/ 3775734 w 7467600"/>
              <a:gd name="connsiteY862" fmla="*/ 95131 h 6858000"/>
              <a:gd name="connsiteX863" fmla="*/ 3724807 w 7467600"/>
              <a:gd name="connsiteY863" fmla="*/ 272257 h 6858000"/>
              <a:gd name="connsiteX864" fmla="*/ 3726844 w 7467600"/>
              <a:gd name="connsiteY864" fmla="*/ 282988 h 6858000"/>
              <a:gd name="connsiteX865" fmla="*/ 3742664 w 7467600"/>
              <a:gd name="connsiteY865" fmla="*/ 279918 h 6858000"/>
              <a:gd name="connsiteX866" fmla="*/ 4103910 w 7467600"/>
              <a:gd name="connsiteY866" fmla="*/ 1161917 h 6858000"/>
              <a:gd name="connsiteX867" fmla="*/ 4020269 w 7467600"/>
              <a:gd name="connsiteY867" fmla="*/ 1200406 h 6858000"/>
              <a:gd name="connsiteX868" fmla="*/ 3674882 w 7467600"/>
              <a:gd name="connsiteY868" fmla="*/ 488524 h 6858000"/>
              <a:gd name="connsiteX869" fmla="*/ 3132682 w 7467600"/>
              <a:gd name="connsiteY869" fmla="*/ 1072284 h 6858000"/>
              <a:gd name="connsiteX870" fmla="*/ 2716346 w 7467600"/>
              <a:gd name="connsiteY870" fmla="*/ 1276376 h 6858000"/>
              <a:gd name="connsiteX871" fmla="*/ 2716772 w 7467600"/>
              <a:gd name="connsiteY871" fmla="*/ 1255462 h 6858000"/>
              <a:gd name="connsiteX872" fmla="*/ 3471096 w 7467600"/>
              <a:gd name="connsiteY872" fmla="*/ 437072 h 6858000"/>
              <a:gd name="connsiteX873" fmla="*/ 3639057 w 7467600"/>
              <a:gd name="connsiteY873" fmla="*/ 286334 h 6858000"/>
              <a:gd name="connsiteX874" fmla="*/ 3640309 w 7467600"/>
              <a:gd name="connsiteY874" fmla="*/ 284664 h 6858000"/>
              <a:gd name="connsiteX875" fmla="*/ 3646022 w 7467600"/>
              <a:gd name="connsiteY875" fmla="*/ 276711 h 6858000"/>
              <a:gd name="connsiteX876" fmla="*/ 3707943 w 7467600"/>
              <a:gd name="connsiteY876" fmla="*/ 65958 h 6858000"/>
              <a:gd name="connsiteX877" fmla="*/ 3721337 w 7467600"/>
              <a:gd name="connsiteY877" fmla="*/ 0 h 6858000"/>
              <a:gd name="connsiteX878" fmla="*/ 2867960 w 7467600"/>
              <a:gd name="connsiteY878" fmla="*/ 0 h 6858000"/>
              <a:gd name="connsiteX879" fmla="*/ 2926351 w 7467600"/>
              <a:gd name="connsiteY879" fmla="*/ 0 h 6858000"/>
              <a:gd name="connsiteX880" fmla="*/ 2902823 w 7467600"/>
              <a:gd name="connsiteY880" fmla="*/ 262929 h 6858000"/>
              <a:gd name="connsiteX881" fmla="*/ 2940663 w 7467600"/>
              <a:gd name="connsiteY881" fmla="*/ 140884 h 6858000"/>
              <a:gd name="connsiteX882" fmla="*/ 2947039 w 7467600"/>
              <a:gd name="connsiteY882" fmla="*/ 122524 h 6858000"/>
              <a:gd name="connsiteX883" fmla="*/ 2984316 w 7467600"/>
              <a:gd name="connsiteY883" fmla="*/ 0 h 6858000"/>
              <a:gd name="connsiteX884" fmla="*/ 3016114 w 7467600"/>
              <a:gd name="connsiteY884" fmla="*/ 0 h 6858000"/>
              <a:gd name="connsiteX885" fmla="*/ 2979949 w 7467600"/>
              <a:gd name="connsiteY885" fmla="*/ 119274 h 6858000"/>
              <a:gd name="connsiteX886" fmla="*/ 3023879 w 7467600"/>
              <a:gd name="connsiteY886" fmla="*/ 0 h 6858000"/>
              <a:gd name="connsiteX887" fmla="*/ 3105400 w 7467600"/>
              <a:gd name="connsiteY887" fmla="*/ 0 h 6858000"/>
              <a:gd name="connsiteX888" fmla="*/ 3094669 w 7467600"/>
              <a:gd name="connsiteY888" fmla="*/ 30308 h 6858000"/>
              <a:gd name="connsiteX889" fmla="*/ 2901945 w 7467600"/>
              <a:gd name="connsiteY889" fmla="*/ 466538 h 6858000"/>
              <a:gd name="connsiteX890" fmla="*/ 2815209 w 7467600"/>
              <a:gd name="connsiteY890" fmla="*/ 497361 h 6858000"/>
              <a:gd name="connsiteX891" fmla="*/ 2844845 w 7467600"/>
              <a:gd name="connsiteY891" fmla="*/ 127638 h 6858000"/>
              <a:gd name="connsiteX892" fmla="*/ 2867960 w 7467600"/>
              <a:gd name="connsiteY892" fmla="*/ 0 h 6858000"/>
              <a:gd name="connsiteX893" fmla="*/ 1057230 w 7467600"/>
              <a:gd name="connsiteY893" fmla="*/ 0 h 6858000"/>
              <a:gd name="connsiteX894" fmla="*/ 1111003 w 7467600"/>
              <a:gd name="connsiteY894" fmla="*/ 0 h 6858000"/>
              <a:gd name="connsiteX895" fmla="*/ 1125553 w 7467600"/>
              <a:gd name="connsiteY895" fmla="*/ 52588 h 6858000"/>
              <a:gd name="connsiteX896" fmla="*/ 1304276 w 7467600"/>
              <a:gd name="connsiteY896" fmla="*/ 476275 h 6858000"/>
              <a:gd name="connsiteX897" fmla="*/ 1492066 w 7467600"/>
              <a:gd name="connsiteY897" fmla="*/ 886333 h 6858000"/>
              <a:gd name="connsiteX898" fmla="*/ 1423698 w 7467600"/>
              <a:gd name="connsiteY898" fmla="*/ 710817 h 6858000"/>
              <a:gd name="connsiteX899" fmla="*/ 1357609 w 7467600"/>
              <a:gd name="connsiteY899" fmla="*/ 532892 h 6858000"/>
              <a:gd name="connsiteX900" fmla="*/ 1309550 w 7467600"/>
              <a:gd name="connsiteY900" fmla="*/ 374031 h 6858000"/>
              <a:gd name="connsiteX901" fmla="*/ 1193673 w 7467600"/>
              <a:gd name="connsiteY901" fmla="*/ 49533 h 6858000"/>
              <a:gd name="connsiteX902" fmla="*/ 1164391 w 7467600"/>
              <a:gd name="connsiteY902" fmla="*/ 0 h 6858000"/>
              <a:gd name="connsiteX903" fmla="*/ 1200666 w 7467600"/>
              <a:gd name="connsiteY903" fmla="*/ 0 h 6858000"/>
              <a:gd name="connsiteX904" fmla="*/ 1223408 w 7467600"/>
              <a:gd name="connsiteY904" fmla="*/ 38996 h 6858000"/>
              <a:gd name="connsiteX905" fmla="*/ 1339635 w 7467600"/>
              <a:gd name="connsiteY905" fmla="*/ 365517 h 6858000"/>
              <a:gd name="connsiteX906" fmla="*/ 1387469 w 7467600"/>
              <a:gd name="connsiteY906" fmla="*/ 523079 h 6858000"/>
              <a:gd name="connsiteX907" fmla="*/ 1452685 w 7467600"/>
              <a:gd name="connsiteY907" fmla="*/ 699806 h 6858000"/>
              <a:gd name="connsiteX908" fmla="*/ 1492092 w 7467600"/>
              <a:gd name="connsiteY908" fmla="*/ 800424 h 6858000"/>
              <a:gd name="connsiteX909" fmla="*/ 1455302 w 7467600"/>
              <a:gd name="connsiteY909" fmla="*/ 632913 h 6858000"/>
              <a:gd name="connsiteX910" fmla="*/ 1222336 w 7467600"/>
              <a:gd name="connsiteY910" fmla="*/ 9480 h 6858000"/>
              <a:gd name="connsiteX911" fmla="*/ 1214634 w 7467600"/>
              <a:gd name="connsiteY911" fmla="*/ 0 h 6858000"/>
              <a:gd name="connsiteX912" fmla="*/ 1289827 w 7467600"/>
              <a:gd name="connsiteY912" fmla="*/ 0 h 6858000"/>
              <a:gd name="connsiteX913" fmla="*/ 1321076 w 7467600"/>
              <a:gd name="connsiteY913" fmla="*/ 59722 h 6858000"/>
              <a:gd name="connsiteX914" fmla="*/ 1512579 w 7467600"/>
              <a:gd name="connsiteY914" fmla="*/ 626441 h 6858000"/>
              <a:gd name="connsiteX915" fmla="*/ 1506076 w 7467600"/>
              <a:gd name="connsiteY915" fmla="*/ 1089289 h 6858000"/>
              <a:gd name="connsiteX916" fmla="*/ 1486346 w 7467600"/>
              <a:gd name="connsiteY916" fmla="*/ 1079919 h 6858000"/>
              <a:gd name="connsiteX917" fmla="*/ 1070511 w 7467600"/>
              <a:gd name="connsiteY917" fmla="*/ 48609 h 6858000"/>
              <a:gd name="connsiteX918" fmla="*/ 1057230 w 7467600"/>
              <a:gd name="connsiteY918" fmla="*/ 0 h 6858000"/>
              <a:gd name="connsiteX919" fmla="*/ 43151 w 7467600"/>
              <a:gd name="connsiteY919" fmla="*/ 0 h 6858000"/>
              <a:gd name="connsiteX920" fmla="*/ 95283 w 7467600"/>
              <a:gd name="connsiteY920" fmla="*/ 0 h 6858000"/>
              <a:gd name="connsiteX921" fmla="*/ 300708 w 7467600"/>
              <a:gd name="connsiteY921" fmla="*/ 154571 h 6858000"/>
              <a:gd name="connsiteX922" fmla="*/ 530414 w 7467600"/>
              <a:gd name="connsiteY922" fmla="*/ 354673 h 6858000"/>
              <a:gd name="connsiteX923" fmla="*/ 333785 w 7467600"/>
              <a:gd name="connsiteY923" fmla="*/ 161564 h 6858000"/>
              <a:gd name="connsiteX924" fmla="*/ 147005 w 7467600"/>
              <a:gd name="connsiteY924" fmla="*/ 0 h 6858000"/>
              <a:gd name="connsiteX925" fmla="*/ 272509 w 7467600"/>
              <a:gd name="connsiteY925" fmla="*/ 0 h 6858000"/>
              <a:gd name="connsiteX926" fmla="*/ 326276 w 7467600"/>
              <a:gd name="connsiteY926" fmla="*/ 45847 h 6858000"/>
              <a:gd name="connsiteX927" fmla="*/ 823759 w 7467600"/>
              <a:gd name="connsiteY927" fmla="*/ 574145 h 6858000"/>
              <a:gd name="connsiteX928" fmla="*/ 811254 w 7467600"/>
              <a:gd name="connsiteY928" fmla="*/ 665546 h 6858000"/>
              <a:gd name="connsiteX929" fmla="*/ 154042 w 7467600"/>
              <a:gd name="connsiteY929" fmla="*/ 261522 h 6858000"/>
              <a:gd name="connsiteX930" fmla="*/ 13550 w 7467600"/>
              <a:gd name="connsiteY930" fmla="*/ 158423 h 6858000"/>
              <a:gd name="connsiteX931" fmla="*/ 0 w 7467600"/>
              <a:gd name="connsiteY931" fmla="*/ 146618 h 6858000"/>
              <a:gd name="connsiteX932" fmla="*/ 0 w 7467600"/>
              <a:gd name="connsiteY932" fmla="*/ 59161 h 6858000"/>
              <a:gd name="connsiteX933" fmla="*/ 45427 w 7467600"/>
              <a:gd name="connsiteY933" fmla="*/ 101078 h 6858000"/>
              <a:gd name="connsiteX934" fmla="*/ 630103 w 7467600"/>
              <a:gd name="connsiteY934" fmla="*/ 485885 h 6858000"/>
              <a:gd name="connsiteX935" fmla="*/ 532040 w 7467600"/>
              <a:gd name="connsiteY935" fmla="*/ 399359 h 6858000"/>
              <a:gd name="connsiteX936" fmla="*/ 517618 w 7467600"/>
              <a:gd name="connsiteY936" fmla="*/ 385726 h 6858000"/>
              <a:gd name="connsiteX937" fmla="*/ 285074 w 7467600"/>
              <a:gd name="connsiteY937" fmla="*/ 182755 h 6858000"/>
              <a:gd name="connsiteX938" fmla="*/ 43151 w 7467600"/>
              <a:gd name="connsiteY938" fmla="*/ 0 h 6858000"/>
              <a:gd name="connsiteX0" fmla="*/ 369702 w 7369701"/>
              <a:gd name="connsiteY0" fmla="*/ 6712169 h 6858000"/>
              <a:gd name="connsiteX1" fmla="*/ 366575 w 7369701"/>
              <a:gd name="connsiteY1" fmla="*/ 6715556 h 6858000"/>
              <a:gd name="connsiteX2" fmla="*/ 371637 w 7369701"/>
              <a:gd name="connsiteY2" fmla="*/ 6713954 h 6858000"/>
              <a:gd name="connsiteX3" fmla="*/ 369702 w 7369701"/>
              <a:gd name="connsiteY3" fmla="*/ 6712169 h 6858000"/>
              <a:gd name="connsiteX4" fmla="*/ 1019354 w 7369701"/>
              <a:gd name="connsiteY4" fmla="*/ 6315006 h 6858000"/>
              <a:gd name="connsiteX5" fmla="*/ 441046 w 7369701"/>
              <a:gd name="connsiteY5" fmla="*/ 6691153 h 6858000"/>
              <a:gd name="connsiteX6" fmla="*/ 1019354 w 7369701"/>
              <a:gd name="connsiteY6" fmla="*/ 6315006 h 6858000"/>
              <a:gd name="connsiteX7" fmla="*/ 991680 w 7369701"/>
              <a:gd name="connsiteY7" fmla="*/ 6298413 h 6858000"/>
              <a:gd name="connsiteX8" fmla="*/ 409060 w 7369701"/>
              <a:gd name="connsiteY8" fmla="*/ 6671470 h 6858000"/>
              <a:gd name="connsiteX9" fmla="*/ 991680 w 7369701"/>
              <a:gd name="connsiteY9" fmla="*/ 6298413 h 6858000"/>
              <a:gd name="connsiteX10" fmla="*/ 103333 w 7369701"/>
              <a:gd name="connsiteY10" fmla="*/ 5699602 h 6858000"/>
              <a:gd name="connsiteX11" fmla="*/ 233938 w 7369701"/>
              <a:gd name="connsiteY11" fmla="*/ 5809416 h 6858000"/>
              <a:gd name="connsiteX12" fmla="*/ 883580 w 7369701"/>
              <a:gd name="connsiteY12" fmla="*/ 6180710 h 6858000"/>
              <a:gd name="connsiteX13" fmla="*/ 487337 w 7369701"/>
              <a:gd name="connsiteY13" fmla="*/ 5950182 h 6858000"/>
              <a:gd name="connsiteX14" fmla="*/ 354051 w 7369701"/>
              <a:gd name="connsiteY14" fmla="*/ 5854912 h 6858000"/>
              <a:gd name="connsiteX15" fmla="*/ 195436 w 7369701"/>
              <a:gd name="connsiteY15" fmla="*/ 5755068 h 6858000"/>
              <a:gd name="connsiteX16" fmla="*/ 103333 w 7369701"/>
              <a:gd name="connsiteY16" fmla="*/ 5699602 h 6858000"/>
              <a:gd name="connsiteX17" fmla="*/ 5539432 w 7369701"/>
              <a:gd name="connsiteY17" fmla="*/ 5642928 h 6858000"/>
              <a:gd name="connsiteX18" fmla="*/ 5555462 w 7369701"/>
              <a:gd name="connsiteY18" fmla="*/ 5694454 h 6858000"/>
              <a:gd name="connsiteX19" fmla="*/ 5828270 w 7369701"/>
              <a:gd name="connsiteY19" fmla="*/ 6320663 h 6858000"/>
              <a:gd name="connsiteX20" fmla="*/ 5947416 w 7369701"/>
              <a:gd name="connsiteY20" fmla="*/ 6574846 h 6858000"/>
              <a:gd name="connsiteX21" fmla="*/ 5539432 w 7369701"/>
              <a:gd name="connsiteY21" fmla="*/ 5642928 h 6858000"/>
              <a:gd name="connsiteX22" fmla="*/ 51253 w 7369701"/>
              <a:gd name="connsiteY22" fmla="*/ 5631825 h 6858000"/>
              <a:gd name="connsiteX23" fmla="*/ 211622 w 7369701"/>
              <a:gd name="connsiteY23" fmla="*/ 5728803 h 6858000"/>
              <a:gd name="connsiteX24" fmla="*/ 371652 w 7369701"/>
              <a:gd name="connsiteY24" fmla="*/ 5829062 h 6858000"/>
              <a:gd name="connsiteX25" fmla="*/ 505903 w 7369701"/>
              <a:gd name="connsiteY25" fmla="*/ 5925221 h 6858000"/>
              <a:gd name="connsiteX26" fmla="*/ 899240 w 7369701"/>
              <a:gd name="connsiteY26" fmla="*/ 6153068 h 6858000"/>
              <a:gd name="connsiteX27" fmla="*/ 988114 w 7369701"/>
              <a:gd name="connsiteY27" fmla="*/ 6174204 h 6858000"/>
              <a:gd name="connsiteX28" fmla="*/ 845971 w 7369701"/>
              <a:gd name="connsiteY28" fmla="*/ 6067177 h 6858000"/>
              <a:gd name="connsiteX29" fmla="*/ 448057 w 7369701"/>
              <a:gd name="connsiteY29" fmla="*/ 5841376 h 6858000"/>
              <a:gd name="connsiteX30" fmla="*/ 51253 w 7369701"/>
              <a:gd name="connsiteY30" fmla="*/ 5631825 h 6858000"/>
              <a:gd name="connsiteX31" fmla="*/ 2606687 w 7369701"/>
              <a:gd name="connsiteY31" fmla="*/ 5630718 h 6858000"/>
              <a:gd name="connsiteX32" fmla="*/ 2645658 w 7369701"/>
              <a:gd name="connsiteY32" fmla="*/ 6640259 h 6858000"/>
              <a:gd name="connsiteX33" fmla="*/ 2606687 w 7369701"/>
              <a:gd name="connsiteY33" fmla="*/ 5630718 h 6858000"/>
              <a:gd name="connsiteX34" fmla="*/ 3642057 w 7369701"/>
              <a:gd name="connsiteY34" fmla="*/ 5573487 h 6858000"/>
              <a:gd name="connsiteX35" fmla="*/ 3632981 w 7369701"/>
              <a:gd name="connsiteY35" fmla="*/ 5579437 h 6858000"/>
              <a:gd name="connsiteX36" fmla="*/ 3382436 w 7369701"/>
              <a:gd name="connsiteY36" fmla="*/ 5952726 h 6858000"/>
              <a:gd name="connsiteX37" fmla="*/ 3191929 w 7369701"/>
              <a:gd name="connsiteY37" fmla="*/ 6662669 h 6858000"/>
              <a:gd name="connsiteX38" fmla="*/ 3369898 w 7369701"/>
              <a:gd name="connsiteY38" fmla="*/ 6081771 h 6858000"/>
              <a:gd name="connsiteX39" fmla="*/ 3642057 w 7369701"/>
              <a:gd name="connsiteY39" fmla="*/ 5573487 h 6858000"/>
              <a:gd name="connsiteX40" fmla="*/ 2650666 w 7369701"/>
              <a:gd name="connsiteY40" fmla="*/ 5530686 h 6858000"/>
              <a:gd name="connsiteX41" fmla="*/ 2650249 w 7369701"/>
              <a:gd name="connsiteY41" fmla="*/ 5532101 h 6858000"/>
              <a:gd name="connsiteX42" fmla="*/ 2663808 w 7369701"/>
              <a:gd name="connsiteY42" fmla="*/ 6535215 h 6858000"/>
              <a:gd name="connsiteX43" fmla="*/ 2665418 w 7369701"/>
              <a:gd name="connsiteY43" fmla="*/ 6132756 h 6858000"/>
              <a:gd name="connsiteX44" fmla="*/ 2650666 w 7369701"/>
              <a:gd name="connsiteY44" fmla="*/ 5530686 h 6858000"/>
              <a:gd name="connsiteX45" fmla="*/ 2680277 w 7369701"/>
              <a:gd name="connsiteY45" fmla="*/ 5479204 h 6858000"/>
              <a:gd name="connsiteX46" fmla="*/ 2678972 w 7369701"/>
              <a:gd name="connsiteY46" fmla="*/ 5481582 h 6858000"/>
              <a:gd name="connsiteX47" fmla="*/ 2696666 w 7369701"/>
              <a:gd name="connsiteY47" fmla="*/ 6133836 h 6858000"/>
              <a:gd name="connsiteX48" fmla="*/ 2695769 w 7369701"/>
              <a:gd name="connsiteY48" fmla="*/ 6390955 h 6858000"/>
              <a:gd name="connsiteX49" fmla="*/ 2739893 w 7369701"/>
              <a:gd name="connsiteY49" fmla="*/ 6108357 h 6858000"/>
              <a:gd name="connsiteX50" fmla="*/ 2680277 w 7369701"/>
              <a:gd name="connsiteY50" fmla="*/ 5479204 h 6858000"/>
              <a:gd name="connsiteX51" fmla="*/ 1132195 w 7369701"/>
              <a:gd name="connsiteY51" fmla="*/ 5467980 h 6858000"/>
              <a:gd name="connsiteX52" fmla="*/ 1679056 w 7369701"/>
              <a:gd name="connsiteY52" fmla="*/ 5516907 h 6858000"/>
              <a:gd name="connsiteX53" fmla="*/ 2128648 w 7369701"/>
              <a:gd name="connsiteY53" fmla="*/ 5474249 h 6858000"/>
              <a:gd name="connsiteX54" fmla="*/ 1825619 w 7369701"/>
              <a:gd name="connsiteY54" fmla="*/ 5478447 h 6858000"/>
              <a:gd name="connsiteX55" fmla="*/ 1737798 w 7369701"/>
              <a:gd name="connsiteY55" fmla="*/ 5483353 h 6858000"/>
              <a:gd name="connsiteX56" fmla="*/ 1132195 w 7369701"/>
              <a:gd name="connsiteY56" fmla="*/ 5467980 h 6858000"/>
              <a:gd name="connsiteX57" fmla="*/ 1456157 w 7369701"/>
              <a:gd name="connsiteY57" fmla="*/ 5371404 h 6858000"/>
              <a:gd name="connsiteX58" fmla="*/ 1244432 w 7369701"/>
              <a:gd name="connsiteY58" fmla="*/ 5385601 h 6858000"/>
              <a:gd name="connsiteX59" fmla="*/ 973990 w 7369701"/>
              <a:gd name="connsiteY59" fmla="*/ 5424940 h 6858000"/>
              <a:gd name="connsiteX60" fmla="*/ 1103809 w 7369701"/>
              <a:gd name="connsiteY60" fmla="*/ 5433720 h 6858000"/>
              <a:gd name="connsiteX61" fmla="*/ 1123454 w 7369701"/>
              <a:gd name="connsiteY61" fmla="*/ 5435727 h 6858000"/>
              <a:gd name="connsiteX62" fmla="*/ 1737017 w 7369701"/>
              <a:gd name="connsiteY62" fmla="*/ 5452183 h 6858000"/>
              <a:gd name="connsiteX63" fmla="*/ 1824397 w 7369701"/>
              <a:gd name="connsiteY63" fmla="*/ 5447757 h 6858000"/>
              <a:gd name="connsiteX64" fmla="*/ 2070059 w 7369701"/>
              <a:gd name="connsiteY64" fmla="*/ 5441660 h 6858000"/>
              <a:gd name="connsiteX65" fmla="*/ 1456157 w 7369701"/>
              <a:gd name="connsiteY65" fmla="*/ 5371404 h 6858000"/>
              <a:gd name="connsiteX66" fmla="*/ 4988186 w 7369701"/>
              <a:gd name="connsiteY66" fmla="*/ 5216467 h 6858000"/>
              <a:gd name="connsiteX67" fmla="*/ 4777334 w 7369701"/>
              <a:gd name="connsiteY67" fmla="*/ 5406072 h 6858000"/>
              <a:gd name="connsiteX68" fmla="*/ 4718341 w 7369701"/>
              <a:gd name="connsiteY68" fmla="*/ 5468043 h 6858000"/>
              <a:gd name="connsiteX69" fmla="*/ 4604655 w 7369701"/>
              <a:gd name="connsiteY69" fmla="*/ 5583434 h 6858000"/>
              <a:gd name="connsiteX70" fmla="*/ 4565074 w 7369701"/>
              <a:gd name="connsiteY70" fmla="*/ 5618550 h 6858000"/>
              <a:gd name="connsiteX71" fmla="*/ 4988186 w 7369701"/>
              <a:gd name="connsiteY71" fmla="*/ 5216467 h 6858000"/>
              <a:gd name="connsiteX72" fmla="*/ 4978032 w 7369701"/>
              <a:gd name="connsiteY72" fmla="*/ 5183809 h 6858000"/>
              <a:gd name="connsiteX73" fmla="*/ 4463413 w 7369701"/>
              <a:gd name="connsiteY73" fmla="*/ 5615162 h 6858000"/>
              <a:gd name="connsiteX74" fmla="*/ 4358134 w 7369701"/>
              <a:gd name="connsiteY74" fmla="*/ 5742791 h 6858000"/>
              <a:gd name="connsiteX75" fmla="*/ 4376219 w 7369701"/>
              <a:gd name="connsiteY75" fmla="*/ 5729027 h 6858000"/>
              <a:gd name="connsiteX76" fmla="*/ 4582340 w 7369701"/>
              <a:gd name="connsiteY76" fmla="*/ 5561037 h 6858000"/>
              <a:gd name="connsiteX77" fmla="*/ 4694684 w 7369701"/>
              <a:gd name="connsiteY77" fmla="*/ 5447098 h 6858000"/>
              <a:gd name="connsiteX78" fmla="*/ 4754123 w 7369701"/>
              <a:gd name="connsiteY78" fmla="*/ 5384643 h 6858000"/>
              <a:gd name="connsiteX79" fmla="*/ 4978032 w 7369701"/>
              <a:gd name="connsiteY79" fmla="*/ 5183809 h 6858000"/>
              <a:gd name="connsiteX80" fmla="*/ 1903353 w 7369701"/>
              <a:gd name="connsiteY80" fmla="*/ 5044827 h 6858000"/>
              <a:gd name="connsiteX81" fmla="*/ 1936931 w 7369701"/>
              <a:gd name="connsiteY81" fmla="*/ 5093954 h 6858000"/>
              <a:gd name="connsiteX82" fmla="*/ 2195868 w 7369701"/>
              <a:gd name="connsiteY82" fmla="*/ 5396574 h 6858000"/>
              <a:gd name="connsiteX83" fmla="*/ 2088852 w 7369701"/>
              <a:gd name="connsiteY83" fmla="*/ 5166123 h 6858000"/>
              <a:gd name="connsiteX84" fmla="*/ 1958241 w 7369701"/>
              <a:gd name="connsiteY84" fmla="*/ 5067955 h 6858000"/>
              <a:gd name="connsiteX85" fmla="*/ 1903353 w 7369701"/>
              <a:gd name="connsiteY85" fmla="*/ 5044827 h 6858000"/>
              <a:gd name="connsiteX86" fmla="*/ 1979378 w 7369701"/>
              <a:gd name="connsiteY86" fmla="*/ 4769504 h 6858000"/>
              <a:gd name="connsiteX87" fmla="*/ 2882120 w 7369701"/>
              <a:gd name="connsiteY87" fmla="*/ 5064547 h 6858000"/>
              <a:gd name="connsiteX88" fmla="*/ 2793103 w 7369701"/>
              <a:gd name="connsiteY88" fmla="*/ 5039699 h 6858000"/>
              <a:gd name="connsiteX89" fmla="*/ 2770041 w 7369701"/>
              <a:gd name="connsiteY89" fmla="*/ 5033634 h 6858000"/>
              <a:gd name="connsiteX90" fmla="*/ 1979378 w 7369701"/>
              <a:gd name="connsiteY90" fmla="*/ 4769504 h 6858000"/>
              <a:gd name="connsiteX91" fmla="*/ 1927410 w 7369701"/>
              <a:gd name="connsiteY91" fmla="*/ 4716164 h 6858000"/>
              <a:gd name="connsiteX92" fmla="*/ 1959587 w 7369701"/>
              <a:gd name="connsiteY92" fmla="*/ 4728849 h 6858000"/>
              <a:gd name="connsiteX93" fmla="*/ 2777707 w 7369701"/>
              <a:gd name="connsiteY93" fmla="*/ 5003991 h 6858000"/>
              <a:gd name="connsiteX94" fmla="*/ 2800768 w 7369701"/>
              <a:gd name="connsiteY94" fmla="*/ 5010056 h 6858000"/>
              <a:gd name="connsiteX95" fmla="*/ 2879408 w 7369701"/>
              <a:gd name="connsiteY95" fmla="*/ 5031590 h 6858000"/>
              <a:gd name="connsiteX96" fmla="*/ 2862295 w 7369701"/>
              <a:gd name="connsiteY96" fmla="*/ 5022958 h 6858000"/>
              <a:gd name="connsiteX97" fmla="*/ 2813343 w 7369701"/>
              <a:gd name="connsiteY97" fmla="*/ 4998369 h 6858000"/>
              <a:gd name="connsiteX98" fmla="*/ 2646245 w 7369701"/>
              <a:gd name="connsiteY98" fmla="*/ 4930999 h 6858000"/>
              <a:gd name="connsiteX99" fmla="*/ 1999243 w 7369701"/>
              <a:gd name="connsiteY99" fmla="*/ 4730524 h 6858000"/>
              <a:gd name="connsiteX100" fmla="*/ 1979527 w 7369701"/>
              <a:gd name="connsiteY100" fmla="*/ 4726651 h 6858000"/>
              <a:gd name="connsiteX101" fmla="*/ 1927410 w 7369701"/>
              <a:gd name="connsiteY101" fmla="*/ 4716164 h 6858000"/>
              <a:gd name="connsiteX102" fmla="*/ 1997014 w 7369701"/>
              <a:gd name="connsiteY102" fmla="*/ 4698007 h 6858000"/>
              <a:gd name="connsiteX103" fmla="*/ 2005458 w 7369701"/>
              <a:gd name="connsiteY103" fmla="*/ 4699540 h 6858000"/>
              <a:gd name="connsiteX104" fmla="*/ 2657186 w 7369701"/>
              <a:gd name="connsiteY104" fmla="*/ 4901687 h 6858000"/>
              <a:gd name="connsiteX105" fmla="*/ 2826662 w 7369701"/>
              <a:gd name="connsiteY105" fmla="*/ 4970362 h 6858000"/>
              <a:gd name="connsiteX106" fmla="*/ 2876100 w 7369701"/>
              <a:gd name="connsiteY106" fmla="*/ 4995397 h 6858000"/>
              <a:gd name="connsiteX107" fmla="*/ 3042600 w 7369701"/>
              <a:gd name="connsiteY107" fmla="*/ 5059532 h 6858000"/>
              <a:gd name="connsiteX108" fmla="*/ 1997014 w 7369701"/>
              <a:gd name="connsiteY108" fmla="*/ 4698007 h 6858000"/>
              <a:gd name="connsiteX109" fmla="*/ 2305292 w 7369701"/>
              <a:gd name="connsiteY109" fmla="*/ 4219492 h 6858000"/>
              <a:gd name="connsiteX110" fmla="*/ 3360922 w 7369701"/>
              <a:gd name="connsiteY110" fmla="*/ 4529373 h 6858000"/>
              <a:gd name="connsiteX111" fmla="*/ 3492420 w 7369701"/>
              <a:gd name="connsiteY111" fmla="*/ 4510145 h 6858000"/>
              <a:gd name="connsiteX112" fmla="*/ 3364086 w 7369701"/>
              <a:gd name="connsiteY112" fmla="*/ 4480340 h 6858000"/>
              <a:gd name="connsiteX113" fmla="*/ 3225818 w 7369701"/>
              <a:gd name="connsiteY113" fmla="*/ 4411822 h 6858000"/>
              <a:gd name="connsiteX114" fmla="*/ 3129696 w 7369701"/>
              <a:gd name="connsiteY114" fmla="*/ 4360704 h 6858000"/>
              <a:gd name="connsiteX115" fmla="*/ 2814545 w 7369701"/>
              <a:gd name="connsiteY115" fmla="*/ 4282955 h 6858000"/>
              <a:gd name="connsiteX116" fmla="*/ 2305292 w 7369701"/>
              <a:gd name="connsiteY116" fmla="*/ 4219492 h 6858000"/>
              <a:gd name="connsiteX117" fmla="*/ 2626982 w 7369701"/>
              <a:gd name="connsiteY117" fmla="*/ 4206450 h 6858000"/>
              <a:gd name="connsiteX118" fmla="*/ 2490617 w 7369701"/>
              <a:gd name="connsiteY118" fmla="*/ 4206951 h 6858000"/>
              <a:gd name="connsiteX119" fmla="*/ 2819869 w 7369701"/>
              <a:gd name="connsiteY119" fmla="*/ 4252936 h 6858000"/>
              <a:gd name="connsiteX120" fmla="*/ 3143018 w 7369701"/>
              <a:gd name="connsiteY120" fmla="*/ 4332698 h 6858000"/>
              <a:gd name="connsiteX121" fmla="*/ 3241520 w 7369701"/>
              <a:gd name="connsiteY121" fmla="*/ 4385112 h 6858000"/>
              <a:gd name="connsiteX122" fmla="*/ 3374575 w 7369701"/>
              <a:gd name="connsiteY122" fmla="*/ 4451517 h 6858000"/>
              <a:gd name="connsiteX123" fmla="*/ 3505221 w 7369701"/>
              <a:gd name="connsiteY123" fmla="*/ 4480757 h 6858000"/>
              <a:gd name="connsiteX124" fmla="*/ 2626982 w 7369701"/>
              <a:gd name="connsiteY124" fmla="*/ 4206450 h 6858000"/>
              <a:gd name="connsiteX125" fmla="*/ 1310106 w 7369701"/>
              <a:gd name="connsiteY125" fmla="*/ 3943217 h 6858000"/>
              <a:gd name="connsiteX126" fmla="*/ 854994 w 7369701"/>
              <a:gd name="connsiteY126" fmla="*/ 4399136 h 6858000"/>
              <a:gd name="connsiteX127" fmla="*/ 742462 w 7369701"/>
              <a:gd name="connsiteY127" fmla="*/ 4594648 h 6858000"/>
              <a:gd name="connsiteX128" fmla="*/ 820602 w 7369701"/>
              <a:gd name="connsiteY128" fmla="*/ 4485915 h 6858000"/>
              <a:gd name="connsiteX129" fmla="*/ 878295 w 7369701"/>
              <a:gd name="connsiteY129" fmla="*/ 4403594 h 6858000"/>
              <a:gd name="connsiteX130" fmla="*/ 1240607 w 7369701"/>
              <a:gd name="connsiteY130" fmla="*/ 4010401 h 6858000"/>
              <a:gd name="connsiteX131" fmla="*/ 1310106 w 7369701"/>
              <a:gd name="connsiteY131" fmla="*/ 3943217 h 6858000"/>
              <a:gd name="connsiteX132" fmla="*/ 1423113 w 7369701"/>
              <a:gd name="connsiteY132" fmla="*/ 3874565 h 6858000"/>
              <a:gd name="connsiteX133" fmla="*/ 1260565 w 7369701"/>
              <a:gd name="connsiteY133" fmla="*/ 4031982 h 6858000"/>
              <a:gd name="connsiteX134" fmla="*/ 901900 w 7369701"/>
              <a:gd name="connsiteY134" fmla="*/ 4421236 h 6858000"/>
              <a:gd name="connsiteX135" fmla="*/ 845044 w 7369701"/>
              <a:gd name="connsiteY135" fmla="*/ 4502436 h 6858000"/>
              <a:gd name="connsiteX136" fmla="*/ 685926 w 7369701"/>
              <a:gd name="connsiteY136" fmla="*/ 4703069 h 6858000"/>
              <a:gd name="connsiteX137" fmla="*/ 684248 w 7369701"/>
              <a:gd name="connsiteY137" fmla="*/ 4706721 h 6858000"/>
              <a:gd name="connsiteX138" fmla="*/ 1423113 w 7369701"/>
              <a:gd name="connsiteY138" fmla="*/ 3874565 h 6858000"/>
              <a:gd name="connsiteX139" fmla="*/ 3316479 w 7369701"/>
              <a:gd name="connsiteY139" fmla="*/ 3872136 h 6858000"/>
              <a:gd name="connsiteX140" fmla="*/ 3546806 w 7369701"/>
              <a:gd name="connsiteY140" fmla="*/ 4356139 h 6858000"/>
              <a:gd name="connsiteX141" fmla="*/ 3364433 w 7369701"/>
              <a:gd name="connsiteY141" fmla="*/ 3953121 h 6858000"/>
              <a:gd name="connsiteX142" fmla="*/ 3316479 w 7369701"/>
              <a:gd name="connsiteY142" fmla="*/ 3872136 h 6858000"/>
              <a:gd name="connsiteX143" fmla="*/ 3291335 w 7369701"/>
              <a:gd name="connsiteY143" fmla="*/ 3767420 h 6858000"/>
              <a:gd name="connsiteX144" fmla="*/ 3390805 w 7369701"/>
              <a:gd name="connsiteY144" fmla="*/ 3937163 h 6858000"/>
              <a:gd name="connsiteX145" fmla="*/ 3579062 w 7369701"/>
              <a:gd name="connsiteY145" fmla="*/ 4359040 h 6858000"/>
              <a:gd name="connsiteX146" fmla="*/ 3467355 w 7369701"/>
              <a:gd name="connsiteY146" fmla="*/ 3988130 h 6858000"/>
              <a:gd name="connsiteX147" fmla="*/ 3310753 w 7369701"/>
              <a:gd name="connsiteY147" fmla="*/ 3787140 h 6858000"/>
              <a:gd name="connsiteX148" fmla="*/ 3291335 w 7369701"/>
              <a:gd name="connsiteY148" fmla="*/ 3767420 h 6858000"/>
              <a:gd name="connsiteX149" fmla="*/ 1635889 w 7369701"/>
              <a:gd name="connsiteY149" fmla="*/ 3709494 h 6858000"/>
              <a:gd name="connsiteX150" fmla="*/ 1634800 w 7369701"/>
              <a:gd name="connsiteY150" fmla="*/ 3731111 h 6858000"/>
              <a:gd name="connsiteX151" fmla="*/ 1635889 w 7369701"/>
              <a:gd name="connsiteY151" fmla="*/ 3709494 h 6858000"/>
              <a:gd name="connsiteX152" fmla="*/ 1510397 w 7369701"/>
              <a:gd name="connsiteY152" fmla="*/ 3684705 h 6858000"/>
              <a:gd name="connsiteX153" fmla="*/ 1146550 w 7369701"/>
              <a:gd name="connsiteY153" fmla="*/ 3802012 h 6858000"/>
              <a:gd name="connsiteX154" fmla="*/ 698834 w 7369701"/>
              <a:gd name="connsiteY154" fmla="*/ 3952272 h 6858000"/>
              <a:gd name="connsiteX155" fmla="*/ 34256 w 7369701"/>
              <a:gd name="connsiteY155" fmla="*/ 4347603 h 6858000"/>
              <a:gd name="connsiteX156" fmla="*/ 527241 w 7369701"/>
              <a:gd name="connsiteY156" fmla="*/ 4065078 h 6858000"/>
              <a:gd name="connsiteX157" fmla="*/ 1510397 w 7369701"/>
              <a:gd name="connsiteY157" fmla="*/ 3684705 h 6858000"/>
              <a:gd name="connsiteX158" fmla="*/ 1313114 w 7369701"/>
              <a:gd name="connsiteY158" fmla="*/ 3655216 h 6858000"/>
              <a:gd name="connsiteX159" fmla="*/ 1109304 w 7369701"/>
              <a:gd name="connsiteY159" fmla="*/ 3669030 h 6858000"/>
              <a:gd name="connsiteX160" fmla="*/ 8129 w 7369701"/>
              <a:gd name="connsiteY160" fmla="*/ 4330519 h 6858000"/>
              <a:gd name="connsiteX161" fmla="*/ 687572 w 7369701"/>
              <a:gd name="connsiteY161" fmla="*/ 3925629 h 6858000"/>
              <a:gd name="connsiteX162" fmla="*/ 1138365 w 7369701"/>
              <a:gd name="connsiteY162" fmla="*/ 3774515 h 6858000"/>
              <a:gd name="connsiteX163" fmla="*/ 1505579 w 7369701"/>
              <a:gd name="connsiteY163" fmla="*/ 3655526 h 6858000"/>
              <a:gd name="connsiteX164" fmla="*/ 1313114 w 7369701"/>
              <a:gd name="connsiteY164" fmla="*/ 3655216 h 6858000"/>
              <a:gd name="connsiteX165" fmla="*/ 3655073 w 7369701"/>
              <a:gd name="connsiteY165" fmla="*/ 3650884 h 6858000"/>
              <a:gd name="connsiteX166" fmla="*/ 3989938 w 7369701"/>
              <a:gd name="connsiteY166" fmla="*/ 3991685 h 6858000"/>
              <a:gd name="connsiteX167" fmla="*/ 4393907 w 7369701"/>
              <a:gd name="connsiteY167" fmla="*/ 4261258 h 6858000"/>
              <a:gd name="connsiteX168" fmla="*/ 4648051 w 7369701"/>
              <a:gd name="connsiteY168" fmla="*/ 4374051 h 6858000"/>
              <a:gd name="connsiteX169" fmla="*/ 4383389 w 7369701"/>
              <a:gd name="connsiteY169" fmla="*/ 4184369 h 6858000"/>
              <a:gd name="connsiteX170" fmla="*/ 4165508 w 7369701"/>
              <a:gd name="connsiteY170" fmla="*/ 4035196 h 6858000"/>
              <a:gd name="connsiteX171" fmla="*/ 4068162 w 7369701"/>
              <a:gd name="connsiteY171" fmla="*/ 3953394 h 6858000"/>
              <a:gd name="connsiteX172" fmla="*/ 3981416 w 7369701"/>
              <a:gd name="connsiteY172" fmla="*/ 3880482 h 6858000"/>
              <a:gd name="connsiteX173" fmla="*/ 3800147 w 7369701"/>
              <a:gd name="connsiteY173" fmla="*/ 3749872 h 6858000"/>
              <a:gd name="connsiteX174" fmla="*/ 3655073 w 7369701"/>
              <a:gd name="connsiteY174" fmla="*/ 3650884 h 6858000"/>
              <a:gd name="connsiteX175" fmla="*/ 3670252 w 7369701"/>
              <a:gd name="connsiteY175" fmla="*/ 3622798 h 6858000"/>
              <a:gd name="connsiteX176" fmla="*/ 3817258 w 7369701"/>
              <a:gd name="connsiteY176" fmla="*/ 3723577 h 6858000"/>
              <a:gd name="connsiteX177" fmla="*/ 4000461 w 7369701"/>
              <a:gd name="connsiteY177" fmla="*/ 3855966 h 6858000"/>
              <a:gd name="connsiteX178" fmla="*/ 4088180 w 7369701"/>
              <a:gd name="connsiteY178" fmla="*/ 3929774 h 6858000"/>
              <a:gd name="connsiteX179" fmla="*/ 4184555 w 7369701"/>
              <a:gd name="connsiteY179" fmla="*/ 4010683 h 6858000"/>
              <a:gd name="connsiteX180" fmla="*/ 4399563 w 7369701"/>
              <a:gd name="connsiteY180" fmla="*/ 4158106 h 6858000"/>
              <a:gd name="connsiteX181" fmla="*/ 4684469 w 7369701"/>
              <a:gd name="connsiteY181" fmla="*/ 4364680 h 6858000"/>
              <a:gd name="connsiteX182" fmla="*/ 4690271 w 7369701"/>
              <a:gd name="connsiteY182" fmla="*/ 4370034 h 6858000"/>
              <a:gd name="connsiteX183" fmla="*/ 4136093 w 7369701"/>
              <a:gd name="connsiteY183" fmla="*/ 3858466 h 6858000"/>
              <a:gd name="connsiteX184" fmla="*/ 3670252 w 7369701"/>
              <a:gd name="connsiteY184" fmla="*/ 3622798 h 6858000"/>
              <a:gd name="connsiteX185" fmla="*/ 4440129 w 7369701"/>
              <a:gd name="connsiteY185" fmla="*/ 3448571 h 6858000"/>
              <a:gd name="connsiteX186" fmla="*/ 4856525 w 7369701"/>
              <a:gd name="connsiteY186" fmla="*/ 3915351 h 6858000"/>
              <a:gd name="connsiteX187" fmla="*/ 5059055 w 7369701"/>
              <a:gd name="connsiteY187" fmla="*/ 4108918 h 6858000"/>
              <a:gd name="connsiteX188" fmla="*/ 5290070 w 7369701"/>
              <a:gd name="connsiteY188" fmla="*/ 4263619 h 6858000"/>
              <a:gd name="connsiteX189" fmla="*/ 4834991 w 7369701"/>
              <a:gd name="connsiteY189" fmla="*/ 3830985 h 6858000"/>
              <a:gd name="connsiteX190" fmla="*/ 4440129 w 7369701"/>
              <a:gd name="connsiteY190" fmla="*/ 3448571 h 6858000"/>
              <a:gd name="connsiteX191" fmla="*/ 4441737 w 7369701"/>
              <a:gd name="connsiteY191" fmla="*/ 3399734 h 6858000"/>
              <a:gd name="connsiteX192" fmla="*/ 4431236 w 7369701"/>
              <a:gd name="connsiteY192" fmla="*/ 3400954 h 6858000"/>
              <a:gd name="connsiteX193" fmla="*/ 4557150 w 7369701"/>
              <a:gd name="connsiteY193" fmla="*/ 3510023 h 6858000"/>
              <a:gd name="connsiteX194" fmla="*/ 4856936 w 7369701"/>
              <a:gd name="connsiteY194" fmla="*/ 3809146 h 6858000"/>
              <a:gd name="connsiteX195" fmla="*/ 5111996 w 7369701"/>
              <a:gd name="connsiteY195" fmla="*/ 4065759 h 6858000"/>
              <a:gd name="connsiteX196" fmla="*/ 5388878 w 7369701"/>
              <a:gd name="connsiteY196" fmla="*/ 4300185 h 6858000"/>
              <a:gd name="connsiteX197" fmla="*/ 5425556 w 7369701"/>
              <a:gd name="connsiteY197" fmla="*/ 4308967 h 6858000"/>
              <a:gd name="connsiteX198" fmla="*/ 4943646 w 7369701"/>
              <a:gd name="connsiteY198" fmla="*/ 3822916 h 6858000"/>
              <a:gd name="connsiteX199" fmla="*/ 4594837 w 7369701"/>
              <a:gd name="connsiteY199" fmla="*/ 3532274 h 6858000"/>
              <a:gd name="connsiteX200" fmla="*/ 4441737 w 7369701"/>
              <a:gd name="connsiteY200" fmla="*/ 3399734 h 6858000"/>
              <a:gd name="connsiteX201" fmla="*/ 5425834 w 7369701"/>
              <a:gd name="connsiteY201" fmla="*/ 3162785 h 6858000"/>
              <a:gd name="connsiteX202" fmla="*/ 5401644 w 7369701"/>
              <a:gd name="connsiteY202" fmla="*/ 3617847 h 6858000"/>
              <a:gd name="connsiteX203" fmla="*/ 5467256 w 7369701"/>
              <a:gd name="connsiteY203" fmla="*/ 4175494 h 6858000"/>
              <a:gd name="connsiteX204" fmla="*/ 5448069 w 7369701"/>
              <a:gd name="connsiteY204" fmla="*/ 3567554 h 6858000"/>
              <a:gd name="connsiteX205" fmla="*/ 5425834 w 7369701"/>
              <a:gd name="connsiteY205" fmla="*/ 3162785 h 6858000"/>
              <a:gd name="connsiteX206" fmla="*/ 1318687 w 7369701"/>
              <a:gd name="connsiteY206" fmla="*/ 3113840 h 6858000"/>
              <a:gd name="connsiteX207" fmla="*/ 1066793 w 7369701"/>
              <a:gd name="connsiteY207" fmla="*/ 3212171 h 6858000"/>
              <a:gd name="connsiteX208" fmla="*/ 993319 w 7369701"/>
              <a:gd name="connsiteY208" fmla="*/ 3247648 h 6858000"/>
              <a:gd name="connsiteX209" fmla="*/ 853081 w 7369701"/>
              <a:gd name="connsiteY209" fmla="*/ 3312410 h 6858000"/>
              <a:gd name="connsiteX210" fmla="*/ 805957 w 7369701"/>
              <a:gd name="connsiteY210" fmla="*/ 3330443 h 6858000"/>
              <a:gd name="connsiteX211" fmla="*/ 1318687 w 7369701"/>
              <a:gd name="connsiteY211" fmla="*/ 3113840 h 6858000"/>
              <a:gd name="connsiteX212" fmla="*/ 5453702 w 7369701"/>
              <a:gd name="connsiteY212" fmla="*/ 3090882 h 6858000"/>
              <a:gd name="connsiteX213" fmla="*/ 5480135 w 7369701"/>
              <a:gd name="connsiteY213" fmla="*/ 3565802 h 6858000"/>
              <a:gd name="connsiteX214" fmla="*/ 5499023 w 7369701"/>
              <a:gd name="connsiteY214" fmla="*/ 4166310 h 6858000"/>
              <a:gd name="connsiteX215" fmla="*/ 5547022 w 7369701"/>
              <a:gd name="connsiteY215" fmla="*/ 3607838 h 6858000"/>
              <a:gd name="connsiteX216" fmla="*/ 5515964 w 7369701"/>
              <a:gd name="connsiteY216" fmla="*/ 3378541 h 6858000"/>
              <a:gd name="connsiteX217" fmla="*/ 5453702 w 7369701"/>
              <a:gd name="connsiteY217" fmla="*/ 3090882 h 6858000"/>
              <a:gd name="connsiteX218" fmla="*/ 1238695 w 7369701"/>
              <a:gd name="connsiteY218" fmla="*/ 3076820 h 6858000"/>
              <a:gd name="connsiteX219" fmla="*/ 716371 w 7369701"/>
              <a:gd name="connsiteY219" fmla="*/ 3293249 h 6858000"/>
              <a:gd name="connsiteX220" fmla="*/ 579522 w 7369701"/>
              <a:gd name="connsiteY220" fmla="*/ 3371759 h 6858000"/>
              <a:gd name="connsiteX221" fmla="*/ 600288 w 7369701"/>
              <a:gd name="connsiteY221" fmla="*/ 3365555 h 6858000"/>
              <a:gd name="connsiteX222" fmla="*/ 840692 w 7369701"/>
              <a:gd name="connsiteY222" fmla="*/ 3284921 h 6858000"/>
              <a:gd name="connsiteX223" fmla="*/ 979248 w 7369701"/>
              <a:gd name="connsiteY223" fmla="*/ 3221003 h 6858000"/>
              <a:gd name="connsiteX224" fmla="*/ 1053282 w 7369701"/>
              <a:gd name="connsiteY224" fmla="*/ 3185247 h 6858000"/>
              <a:gd name="connsiteX225" fmla="*/ 1320603 w 7369701"/>
              <a:gd name="connsiteY225" fmla="*/ 3081281 h 6858000"/>
              <a:gd name="connsiteX226" fmla="*/ 1238695 w 7369701"/>
              <a:gd name="connsiteY226" fmla="*/ 3076820 h 6858000"/>
              <a:gd name="connsiteX227" fmla="*/ 5425627 w 7369701"/>
              <a:gd name="connsiteY227" fmla="*/ 2954192 h 6858000"/>
              <a:gd name="connsiteX228" fmla="*/ 5470770 w 7369701"/>
              <a:gd name="connsiteY228" fmla="*/ 3005435 h 6858000"/>
              <a:gd name="connsiteX229" fmla="*/ 5519779 w 7369701"/>
              <a:gd name="connsiteY229" fmla="*/ 4359223 h 6858000"/>
              <a:gd name="connsiteX230" fmla="*/ 5520293 w 7369701"/>
              <a:gd name="connsiteY230" fmla="*/ 4360602 h 6858000"/>
              <a:gd name="connsiteX231" fmla="*/ 5767221 w 7369701"/>
              <a:gd name="connsiteY231" fmla="*/ 4665564 h 6858000"/>
              <a:gd name="connsiteX232" fmla="*/ 6937169 w 7369701"/>
              <a:gd name="connsiteY232" fmla="*/ 4815941 h 6858000"/>
              <a:gd name="connsiteX233" fmla="*/ 6953922 w 7369701"/>
              <a:gd name="connsiteY233" fmla="*/ 4890068 h 6858000"/>
              <a:gd name="connsiteX234" fmla="*/ 6071359 w 7369701"/>
              <a:gd name="connsiteY234" fmla="*/ 4770770 h 6858000"/>
              <a:gd name="connsiteX235" fmla="*/ 6038839 w 7369701"/>
              <a:gd name="connsiteY235" fmla="*/ 4764474 h 6858000"/>
              <a:gd name="connsiteX236" fmla="*/ 6038706 w 7369701"/>
              <a:gd name="connsiteY236" fmla="*/ 4763847 h 6858000"/>
              <a:gd name="connsiteX237" fmla="*/ 6037784 w 7369701"/>
              <a:gd name="connsiteY237" fmla="*/ 4764270 h 6858000"/>
              <a:gd name="connsiteX238" fmla="*/ 6038839 w 7369701"/>
              <a:gd name="connsiteY238" fmla="*/ 4764474 h 6858000"/>
              <a:gd name="connsiteX239" fmla="*/ 6040338 w 7369701"/>
              <a:gd name="connsiteY239" fmla="*/ 4771418 h 6858000"/>
              <a:gd name="connsiteX240" fmla="*/ 6024488 w 7369701"/>
              <a:gd name="connsiteY240" fmla="*/ 4809903 h 6858000"/>
              <a:gd name="connsiteX241" fmla="*/ 5599771 w 7369701"/>
              <a:gd name="connsiteY241" fmla="*/ 5509652 h 6858000"/>
              <a:gd name="connsiteX242" fmla="*/ 5548843 w 7369701"/>
              <a:gd name="connsiteY242" fmla="*/ 5563845 h 6858000"/>
              <a:gd name="connsiteX243" fmla="*/ 5940952 w 7369701"/>
              <a:gd name="connsiteY243" fmla="*/ 6250028 h 6858000"/>
              <a:gd name="connsiteX244" fmla="*/ 6043441 w 7369701"/>
              <a:gd name="connsiteY244" fmla="*/ 6665847 h 6858000"/>
              <a:gd name="connsiteX245" fmla="*/ 6093432 w 7369701"/>
              <a:gd name="connsiteY245" fmla="*/ 6858000 h 6858000"/>
              <a:gd name="connsiteX246" fmla="*/ 6034344 w 7369701"/>
              <a:gd name="connsiteY246" fmla="*/ 6858000 h 6858000"/>
              <a:gd name="connsiteX247" fmla="*/ 6026679 w 7369701"/>
              <a:gd name="connsiteY247" fmla="*/ 6836959 h 6858000"/>
              <a:gd name="connsiteX248" fmla="*/ 5800441 w 7369701"/>
              <a:gd name="connsiteY248" fmla="*/ 6335286 h 6858000"/>
              <a:gd name="connsiteX249" fmla="*/ 5526562 w 7369701"/>
              <a:gd name="connsiteY249" fmla="*/ 5705388 h 6858000"/>
              <a:gd name="connsiteX250" fmla="*/ 5519640 w 7369701"/>
              <a:gd name="connsiteY250" fmla="*/ 5683774 h 6858000"/>
              <a:gd name="connsiteX251" fmla="*/ 5844559 w 7369701"/>
              <a:gd name="connsiteY251" fmla="*/ 6553349 h 6858000"/>
              <a:gd name="connsiteX252" fmla="*/ 5975994 w 7369701"/>
              <a:gd name="connsiteY252" fmla="*/ 6858000 h 6858000"/>
              <a:gd name="connsiteX253" fmla="*/ 5898547 w 7369701"/>
              <a:gd name="connsiteY253" fmla="*/ 6858000 h 6858000"/>
              <a:gd name="connsiteX254" fmla="*/ 5682041 w 7369701"/>
              <a:gd name="connsiteY254" fmla="*/ 6355860 h 6858000"/>
              <a:gd name="connsiteX255" fmla="*/ 5461758 w 7369701"/>
              <a:gd name="connsiteY255" fmla="*/ 5820220 h 6858000"/>
              <a:gd name="connsiteX256" fmla="*/ 5237282 w 7369701"/>
              <a:gd name="connsiteY256" fmla="*/ 6579086 h 6858000"/>
              <a:gd name="connsiteX257" fmla="*/ 5115009 w 7369701"/>
              <a:gd name="connsiteY257" fmla="*/ 6858000 h 6858000"/>
              <a:gd name="connsiteX258" fmla="*/ 5028074 w 7369701"/>
              <a:gd name="connsiteY258" fmla="*/ 6858000 h 6858000"/>
              <a:gd name="connsiteX259" fmla="*/ 5079508 w 7369701"/>
              <a:gd name="connsiteY259" fmla="*/ 6749074 h 6858000"/>
              <a:gd name="connsiteX260" fmla="*/ 5371846 w 7369701"/>
              <a:gd name="connsiteY260" fmla="*/ 5924413 h 6858000"/>
              <a:gd name="connsiteX261" fmla="*/ 5270512 w 7369701"/>
              <a:gd name="connsiteY261" fmla="*/ 6138975 h 6858000"/>
              <a:gd name="connsiteX262" fmla="*/ 5062409 w 7369701"/>
              <a:gd name="connsiteY262" fmla="*/ 6653544 h 6858000"/>
              <a:gd name="connsiteX263" fmla="*/ 5036628 w 7369701"/>
              <a:gd name="connsiteY263" fmla="*/ 6754247 h 6858000"/>
              <a:gd name="connsiteX264" fmla="*/ 5009112 w 7369701"/>
              <a:gd name="connsiteY264" fmla="*/ 6858000 h 6858000"/>
              <a:gd name="connsiteX265" fmla="*/ 4976679 w 7369701"/>
              <a:gd name="connsiteY265" fmla="*/ 6858000 h 6858000"/>
              <a:gd name="connsiteX266" fmla="*/ 5006537 w 7369701"/>
              <a:gd name="connsiteY266" fmla="*/ 6747068 h 6858000"/>
              <a:gd name="connsiteX267" fmla="*/ 5032723 w 7369701"/>
              <a:gd name="connsiteY267" fmla="*/ 6644957 h 6858000"/>
              <a:gd name="connsiteX268" fmla="*/ 5242949 w 7369701"/>
              <a:gd name="connsiteY268" fmla="*/ 6125175 h 6858000"/>
              <a:gd name="connsiteX269" fmla="*/ 5286321 w 7369701"/>
              <a:gd name="connsiteY269" fmla="*/ 6033555 h 6858000"/>
              <a:gd name="connsiteX270" fmla="*/ 5008210 w 7369701"/>
              <a:gd name="connsiteY270" fmla="*/ 6649194 h 6858000"/>
              <a:gd name="connsiteX271" fmla="*/ 4986321 w 7369701"/>
              <a:gd name="connsiteY271" fmla="*/ 6765687 h 6858000"/>
              <a:gd name="connsiteX272" fmla="*/ 4973474 w 7369701"/>
              <a:gd name="connsiteY272" fmla="*/ 6858000 h 6858000"/>
              <a:gd name="connsiteX273" fmla="*/ 4907178 w 7369701"/>
              <a:gd name="connsiteY273" fmla="*/ 6858000 h 6858000"/>
              <a:gd name="connsiteX274" fmla="*/ 4910810 w 7369701"/>
              <a:gd name="connsiteY274" fmla="*/ 6829660 h 6858000"/>
              <a:gd name="connsiteX275" fmla="*/ 4987461 w 7369701"/>
              <a:gd name="connsiteY275" fmla="*/ 6432994 h 6858000"/>
              <a:gd name="connsiteX276" fmla="*/ 5179262 w 7369701"/>
              <a:gd name="connsiteY276" fmla="*/ 6035044 h 6858000"/>
              <a:gd name="connsiteX277" fmla="*/ 4689678 w 7369701"/>
              <a:gd name="connsiteY277" fmla="*/ 6440241 h 6858000"/>
              <a:gd name="connsiteX278" fmla="*/ 4477543 w 7369701"/>
              <a:gd name="connsiteY278" fmla="*/ 6674836 h 6858000"/>
              <a:gd name="connsiteX279" fmla="*/ 4329957 w 7369701"/>
              <a:gd name="connsiteY279" fmla="*/ 6858000 h 6858000"/>
              <a:gd name="connsiteX280" fmla="*/ 4218595 w 7369701"/>
              <a:gd name="connsiteY280" fmla="*/ 6858000 h 6858000"/>
              <a:gd name="connsiteX281" fmla="*/ 4368888 w 7369701"/>
              <a:gd name="connsiteY281" fmla="*/ 6668412 h 6858000"/>
              <a:gd name="connsiteX282" fmla="*/ 4563091 w 7369701"/>
              <a:gd name="connsiteY282" fmla="*/ 6442508 h 6858000"/>
              <a:gd name="connsiteX283" fmla="*/ 5387324 w 7369701"/>
              <a:gd name="connsiteY283" fmla="*/ 5705830 h 6858000"/>
              <a:gd name="connsiteX284" fmla="*/ 5073620 w 7369701"/>
              <a:gd name="connsiteY284" fmla="*/ 5955437 h 6858000"/>
              <a:gd name="connsiteX285" fmla="*/ 4689789 w 7369701"/>
              <a:gd name="connsiteY285" fmla="*/ 6268382 h 6858000"/>
              <a:gd name="connsiteX286" fmla="*/ 4418722 w 7369701"/>
              <a:gd name="connsiteY286" fmla="*/ 6570886 h 6858000"/>
              <a:gd name="connsiteX287" fmla="*/ 4214944 w 7369701"/>
              <a:gd name="connsiteY287" fmla="*/ 6858000 h 6858000"/>
              <a:gd name="connsiteX288" fmla="*/ 4177898 w 7369701"/>
              <a:gd name="connsiteY288" fmla="*/ 6858000 h 6858000"/>
              <a:gd name="connsiteX289" fmla="*/ 4391597 w 7369701"/>
              <a:gd name="connsiteY289" fmla="*/ 6556370 h 6858000"/>
              <a:gd name="connsiteX290" fmla="*/ 4668889 w 7369701"/>
              <a:gd name="connsiteY290" fmla="*/ 6246399 h 6858000"/>
              <a:gd name="connsiteX291" fmla="*/ 5055427 w 7369701"/>
              <a:gd name="connsiteY291" fmla="*/ 5931476 h 6858000"/>
              <a:gd name="connsiteX292" fmla="*/ 5371814 w 7369701"/>
              <a:gd name="connsiteY292" fmla="*/ 5678975 h 6858000"/>
              <a:gd name="connsiteX293" fmla="*/ 4987918 w 7369701"/>
              <a:gd name="connsiteY293" fmla="*/ 5838701 h 6858000"/>
              <a:gd name="connsiteX294" fmla="*/ 4317146 w 7369701"/>
              <a:gd name="connsiteY294" fmla="*/ 6587716 h 6858000"/>
              <a:gd name="connsiteX295" fmla="*/ 4171627 w 7369701"/>
              <a:gd name="connsiteY295" fmla="*/ 6858000 h 6858000"/>
              <a:gd name="connsiteX296" fmla="*/ 4081585 w 7369701"/>
              <a:gd name="connsiteY296" fmla="*/ 6858000 h 6858000"/>
              <a:gd name="connsiteX297" fmla="*/ 4238603 w 7369701"/>
              <a:gd name="connsiteY297" fmla="*/ 6559341 h 6858000"/>
              <a:gd name="connsiteX298" fmla="*/ 4778333 w 7369701"/>
              <a:gd name="connsiteY298" fmla="*/ 5873626 h 6858000"/>
              <a:gd name="connsiteX299" fmla="*/ 5414185 w 7369701"/>
              <a:gd name="connsiteY299" fmla="*/ 5573882 h 6858000"/>
              <a:gd name="connsiteX300" fmla="*/ 5959648 w 7369701"/>
              <a:gd name="connsiteY300" fmla="*/ 4760797 h 6858000"/>
              <a:gd name="connsiteX301" fmla="*/ 5355019 w 7369701"/>
              <a:gd name="connsiteY301" fmla="*/ 4734672 h 6858000"/>
              <a:gd name="connsiteX302" fmla="*/ 5083565 w 7369701"/>
              <a:gd name="connsiteY302" fmla="*/ 5179121 h 6858000"/>
              <a:gd name="connsiteX303" fmla="*/ 4713577 w 7369701"/>
              <a:gd name="connsiteY303" fmla="*/ 5616803 h 6858000"/>
              <a:gd name="connsiteX304" fmla="*/ 3989559 w 7369701"/>
              <a:gd name="connsiteY304" fmla="*/ 6145945 h 6858000"/>
              <a:gd name="connsiteX305" fmla="*/ 3939824 w 7369701"/>
              <a:gd name="connsiteY305" fmla="*/ 6066900 h 6858000"/>
              <a:gd name="connsiteX306" fmla="*/ 4584537 w 7369701"/>
              <a:gd name="connsiteY306" fmla="*/ 5324826 h 6858000"/>
              <a:gd name="connsiteX307" fmla="*/ 5037105 w 7369701"/>
              <a:gd name="connsiteY307" fmla="*/ 5088765 h 6858000"/>
              <a:gd name="connsiteX308" fmla="*/ 5039930 w 7369701"/>
              <a:gd name="connsiteY308" fmla="*/ 5089585 h 6858000"/>
              <a:gd name="connsiteX309" fmla="*/ 5263764 w 7369701"/>
              <a:gd name="connsiteY309" fmla="*/ 4735525 h 6858000"/>
              <a:gd name="connsiteX310" fmla="*/ 4086300 w 7369701"/>
              <a:gd name="connsiteY310" fmla="*/ 4884599 h 6858000"/>
              <a:gd name="connsiteX311" fmla="*/ 4085485 w 7369701"/>
              <a:gd name="connsiteY311" fmla="*/ 4899070 h 6858000"/>
              <a:gd name="connsiteX312" fmla="*/ 3871915 w 7369701"/>
              <a:gd name="connsiteY312" fmla="*/ 5253645 h 6858000"/>
              <a:gd name="connsiteX313" fmla="*/ 3799374 w 7369701"/>
              <a:gd name="connsiteY313" fmla="*/ 5466127 h 6858000"/>
              <a:gd name="connsiteX314" fmla="*/ 3498850 w 7369701"/>
              <a:gd name="connsiteY314" fmla="*/ 6661888 h 6858000"/>
              <a:gd name="connsiteX315" fmla="*/ 3399216 w 7369701"/>
              <a:gd name="connsiteY315" fmla="*/ 6858000 h 6858000"/>
              <a:gd name="connsiteX316" fmla="*/ 3303688 w 7369701"/>
              <a:gd name="connsiteY316" fmla="*/ 6858000 h 6858000"/>
              <a:gd name="connsiteX317" fmla="*/ 3391774 w 7369701"/>
              <a:gd name="connsiteY317" fmla="*/ 6697181 h 6858000"/>
              <a:gd name="connsiteX318" fmla="*/ 3735540 w 7369701"/>
              <a:gd name="connsiteY318" fmla="*/ 5546923 h 6858000"/>
              <a:gd name="connsiteX319" fmla="*/ 3729438 w 7369701"/>
              <a:gd name="connsiteY319" fmla="*/ 5569058 h 6858000"/>
              <a:gd name="connsiteX320" fmla="*/ 3707782 w 7369701"/>
              <a:gd name="connsiteY320" fmla="*/ 5644908 h 6858000"/>
              <a:gd name="connsiteX321" fmla="*/ 3583827 w 7369701"/>
              <a:gd name="connsiteY321" fmla="*/ 6039215 h 6858000"/>
              <a:gd name="connsiteX322" fmla="*/ 3547861 w 7369701"/>
              <a:gd name="connsiteY322" fmla="*/ 6129609 h 6858000"/>
              <a:gd name="connsiteX323" fmla="*/ 3490905 w 7369701"/>
              <a:gd name="connsiteY323" fmla="*/ 6277660 h 6858000"/>
              <a:gd name="connsiteX324" fmla="*/ 3455859 w 7369701"/>
              <a:gd name="connsiteY324" fmla="*/ 6391301 h 6858000"/>
              <a:gd name="connsiteX325" fmla="*/ 3429112 w 7369701"/>
              <a:gd name="connsiteY325" fmla="*/ 6479469 h 6858000"/>
              <a:gd name="connsiteX326" fmla="*/ 3304862 w 7369701"/>
              <a:gd name="connsiteY326" fmla="*/ 6796476 h 6858000"/>
              <a:gd name="connsiteX327" fmla="*/ 3276071 w 7369701"/>
              <a:gd name="connsiteY327" fmla="*/ 6858000 h 6858000"/>
              <a:gd name="connsiteX328" fmla="*/ 3240805 w 7369701"/>
              <a:gd name="connsiteY328" fmla="*/ 6858000 h 6858000"/>
              <a:gd name="connsiteX329" fmla="*/ 3275917 w 7369701"/>
              <a:gd name="connsiteY329" fmla="*/ 6783192 h 6858000"/>
              <a:gd name="connsiteX330" fmla="*/ 3399358 w 7369701"/>
              <a:gd name="connsiteY330" fmla="*/ 6469011 h 6858000"/>
              <a:gd name="connsiteX331" fmla="*/ 3425650 w 7369701"/>
              <a:gd name="connsiteY331" fmla="*/ 6381333 h 6858000"/>
              <a:gd name="connsiteX332" fmla="*/ 3460661 w 7369701"/>
              <a:gd name="connsiteY332" fmla="*/ 6266763 h 6858000"/>
              <a:gd name="connsiteX333" fmla="*/ 3518021 w 7369701"/>
              <a:gd name="connsiteY333" fmla="*/ 6117298 h 6858000"/>
              <a:gd name="connsiteX334" fmla="*/ 3554035 w 7369701"/>
              <a:gd name="connsiteY334" fmla="*/ 6027832 h 6858000"/>
              <a:gd name="connsiteX335" fmla="*/ 3677174 w 7369701"/>
              <a:gd name="connsiteY335" fmla="*/ 5636351 h 6858000"/>
              <a:gd name="connsiteX336" fmla="*/ 3698819 w 7369701"/>
              <a:gd name="connsiteY336" fmla="*/ 5560503 h 6858000"/>
              <a:gd name="connsiteX337" fmla="*/ 3702094 w 7369701"/>
              <a:gd name="connsiteY337" fmla="*/ 5549194 h 6858000"/>
              <a:gd name="connsiteX338" fmla="*/ 3398355 w 7369701"/>
              <a:gd name="connsiteY338" fmla="*/ 6094603 h 6858000"/>
              <a:gd name="connsiteX339" fmla="*/ 3193941 w 7369701"/>
              <a:gd name="connsiteY339" fmla="*/ 6798775 h 6858000"/>
              <a:gd name="connsiteX340" fmla="*/ 3184140 w 7369701"/>
              <a:gd name="connsiteY340" fmla="*/ 6858000 h 6858000"/>
              <a:gd name="connsiteX341" fmla="*/ 3099978 w 7369701"/>
              <a:gd name="connsiteY341" fmla="*/ 6858000 h 6858000"/>
              <a:gd name="connsiteX342" fmla="*/ 3101556 w 7369701"/>
              <a:gd name="connsiteY342" fmla="*/ 6843337 h 6858000"/>
              <a:gd name="connsiteX343" fmla="*/ 3370162 w 7369701"/>
              <a:gd name="connsiteY343" fmla="*/ 5785550 h 6858000"/>
              <a:gd name="connsiteX344" fmla="*/ 3746477 w 7369701"/>
              <a:gd name="connsiteY344" fmla="*/ 5377889 h 6858000"/>
              <a:gd name="connsiteX345" fmla="*/ 3863399 w 7369701"/>
              <a:gd name="connsiteY345" fmla="*/ 5087257 h 6858000"/>
              <a:gd name="connsiteX346" fmla="*/ 3968712 w 7369701"/>
              <a:gd name="connsiteY346" fmla="*/ 4913989 h 6858000"/>
              <a:gd name="connsiteX347" fmla="*/ 2792390 w 7369701"/>
              <a:gd name="connsiteY347" fmla="*/ 5382974 h 6858000"/>
              <a:gd name="connsiteX348" fmla="*/ 2714982 w 7369701"/>
              <a:gd name="connsiteY348" fmla="*/ 5427051 h 6858000"/>
              <a:gd name="connsiteX349" fmla="*/ 2813361 w 7369701"/>
              <a:gd name="connsiteY349" fmla="*/ 6023912 h 6858000"/>
              <a:gd name="connsiteX350" fmla="*/ 2688430 w 7369701"/>
              <a:gd name="connsiteY350" fmla="*/ 6801564 h 6858000"/>
              <a:gd name="connsiteX351" fmla="*/ 2629626 w 7369701"/>
              <a:gd name="connsiteY351" fmla="*/ 6763394 h 6858000"/>
              <a:gd name="connsiteX352" fmla="*/ 2565328 w 7369701"/>
              <a:gd name="connsiteY352" fmla="*/ 5516399 h 6858000"/>
              <a:gd name="connsiteX353" fmla="*/ 1922999 w 7369701"/>
              <a:gd name="connsiteY353" fmla="*/ 5980343 h 6858000"/>
              <a:gd name="connsiteX354" fmla="*/ 1950261 w 7369701"/>
              <a:gd name="connsiteY354" fmla="*/ 6405858 h 6858000"/>
              <a:gd name="connsiteX355" fmla="*/ 2365554 w 7369701"/>
              <a:gd name="connsiteY355" fmla="*/ 6759107 h 6858000"/>
              <a:gd name="connsiteX356" fmla="*/ 2424142 w 7369701"/>
              <a:gd name="connsiteY356" fmla="*/ 6858000 h 6858000"/>
              <a:gd name="connsiteX357" fmla="*/ 2395994 w 7369701"/>
              <a:gd name="connsiteY357" fmla="*/ 6858000 h 6858000"/>
              <a:gd name="connsiteX358" fmla="*/ 2392863 w 7369701"/>
              <a:gd name="connsiteY358" fmla="*/ 6852964 h 6858000"/>
              <a:gd name="connsiteX359" fmla="*/ 2017589 w 7369701"/>
              <a:gd name="connsiteY359" fmla="*/ 6493982 h 6858000"/>
              <a:gd name="connsiteX360" fmla="*/ 2147336 w 7369701"/>
              <a:gd name="connsiteY360" fmla="*/ 6594052 h 6858000"/>
              <a:gd name="connsiteX361" fmla="*/ 2207047 w 7369701"/>
              <a:gd name="connsiteY361" fmla="*/ 6654540 h 6858000"/>
              <a:gd name="connsiteX362" fmla="*/ 2299106 w 7369701"/>
              <a:gd name="connsiteY362" fmla="*/ 6778931 h 6858000"/>
              <a:gd name="connsiteX363" fmla="*/ 2314430 w 7369701"/>
              <a:gd name="connsiteY363" fmla="*/ 6801144 h 6858000"/>
              <a:gd name="connsiteX364" fmla="*/ 2352406 w 7369701"/>
              <a:gd name="connsiteY364" fmla="*/ 6858000 h 6858000"/>
              <a:gd name="connsiteX365" fmla="*/ 2314492 w 7369701"/>
              <a:gd name="connsiteY365" fmla="*/ 6858000 h 6858000"/>
              <a:gd name="connsiteX366" fmla="*/ 2288095 w 7369701"/>
              <a:gd name="connsiteY366" fmla="*/ 6818030 h 6858000"/>
              <a:gd name="connsiteX367" fmla="*/ 2272768 w 7369701"/>
              <a:gd name="connsiteY367" fmla="*/ 6795822 h 6858000"/>
              <a:gd name="connsiteX368" fmla="*/ 2182715 w 7369701"/>
              <a:gd name="connsiteY368" fmla="*/ 6675071 h 6858000"/>
              <a:gd name="connsiteX369" fmla="*/ 2032061 w 7369701"/>
              <a:gd name="connsiteY369" fmla="*/ 6541380 h 6858000"/>
              <a:gd name="connsiteX370" fmla="*/ 2257220 w 7369701"/>
              <a:gd name="connsiteY370" fmla="*/ 6826257 h 6858000"/>
              <a:gd name="connsiteX371" fmla="*/ 2281324 w 7369701"/>
              <a:gd name="connsiteY371" fmla="*/ 6858000 h 6858000"/>
              <a:gd name="connsiteX372" fmla="*/ 2242860 w 7369701"/>
              <a:gd name="connsiteY372" fmla="*/ 6858000 h 6858000"/>
              <a:gd name="connsiteX373" fmla="*/ 2232818 w 7369701"/>
              <a:gd name="connsiteY373" fmla="*/ 6844926 h 6858000"/>
              <a:gd name="connsiteX374" fmla="*/ 1990172 w 7369701"/>
              <a:gd name="connsiteY374" fmla="*/ 6542121 h 6858000"/>
              <a:gd name="connsiteX375" fmla="*/ 2124090 w 7369701"/>
              <a:gd name="connsiteY375" fmla="*/ 6761017 h 6858000"/>
              <a:gd name="connsiteX376" fmla="*/ 2200380 w 7369701"/>
              <a:gd name="connsiteY376" fmla="*/ 6858000 h 6858000"/>
              <a:gd name="connsiteX377" fmla="*/ 2147507 w 7369701"/>
              <a:gd name="connsiteY377" fmla="*/ 6858000 h 6858000"/>
              <a:gd name="connsiteX378" fmla="*/ 2070668 w 7369701"/>
              <a:gd name="connsiteY378" fmla="*/ 6761520 h 6858000"/>
              <a:gd name="connsiteX379" fmla="*/ 1975142 w 7369701"/>
              <a:gd name="connsiteY379" fmla="*/ 6585570 h 6858000"/>
              <a:gd name="connsiteX380" fmla="*/ 2050035 w 7369701"/>
              <a:gd name="connsiteY380" fmla="*/ 6813345 h 6858000"/>
              <a:gd name="connsiteX381" fmla="*/ 2063025 w 7369701"/>
              <a:gd name="connsiteY381" fmla="*/ 6858000 h 6858000"/>
              <a:gd name="connsiteX382" fmla="*/ 2021675 w 7369701"/>
              <a:gd name="connsiteY382" fmla="*/ 6858000 h 6858000"/>
              <a:gd name="connsiteX383" fmla="*/ 2019308 w 7369701"/>
              <a:gd name="connsiteY383" fmla="*/ 6847118 h 6858000"/>
              <a:gd name="connsiteX384" fmla="*/ 1938835 w 7369701"/>
              <a:gd name="connsiteY384" fmla="*/ 6551160 h 6858000"/>
              <a:gd name="connsiteX385" fmla="*/ 1953230 w 7369701"/>
              <a:gd name="connsiteY385" fmla="*/ 6759699 h 6858000"/>
              <a:gd name="connsiteX386" fmla="*/ 1956763 w 7369701"/>
              <a:gd name="connsiteY386" fmla="*/ 6778191 h 6858000"/>
              <a:gd name="connsiteX387" fmla="*/ 1967925 w 7369701"/>
              <a:gd name="connsiteY387" fmla="*/ 6858000 h 6858000"/>
              <a:gd name="connsiteX388" fmla="*/ 1936622 w 7369701"/>
              <a:gd name="connsiteY388" fmla="*/ 6858000 h 6858000"/>
              <a:gd name="connsiteX389" fmla="*/ 1926261 w 7369701"/>
              <a:gd name="connsiteY389" fmla="*/ 6784064 h 6858000"/>
              <a:gd name="connsiteX390" fmla="*/ 1922724 w 7369701"/>
              <a:gd name="connsiteY390" fmla="*/ 6765577 h 6858000"/>
              <a:gd name="connsiteX391" fmla="*/ 1904650 w 7369701"/>
              <a:gd name="connsiteY391" fmla="*/ 6639616 h 6858000"/>
              <a:gd name="connsiteX392" fmla="*/ 1885273 w 7369701"/>
              <a:gd name="connsiteY392" fmla="*/ 6858000 h 6858000"/>
              <a:gd name="connsiteX393" fmla="*/ 1854363 w 7369701"/>
              <a:gd name="connsiteY393" fmla="*/ 6858000 h 6858000"/>
              <a:gd name="connsiteX394" fmla="*/ 1880391 w 7369701"/>
              <a:gd name="connsiteY394" fmla="*/ 6603796 h 6858000"/>
              <a:gd name="connsiteX395" fmla="*/ 1818273 w 7369701"/>
              <a:gd name="connsiteY395" fmla="*/ 6715729 h 6858000"/>
              <a:gd name="connsiteX396" fmla="*/ 1794691 w 7369701"/>
              <a:gd name="connsiteY396" fmla="*/ 6843239 h 6858000"/>
              <a:gd name="connsiteX397" fmla="*/ 1794914 w 7369701"/>
              <a:gd name="connsiteY397" fmla="*/ 6858000 h 6858000"/>
              <a:gd name="connsiteX398" fmla="*/ 1746128 w 7369701"/>
              <a:gd name="connsiteY398" fmla="*/ 6858000 h 6858000"/>
              <a:gd name="connsiteX399" fmla="*/ 1753934 w 7369701"/>
              <a:gd name="connsiteY399" fmla="*/ 6724796 h 6858000"/>
              <a:gd name="connsiteX400" fmla="*/ 1792053 w 7369701"/>
              <a:gd name="connsiteY400" fmla="*/ 6572396 h 6858000"/>
              <a:gd name="connsiteX401" fmla="*/ 1862248 w 7369701"/>
              <a:gd name="connsiteY401" fmla="*/ 6266397 h 6858000"/>
              <a:gd name="connsiteX402" fmla="*/ 1862250 w 7369701"/>
              <a:gd name="connsiteY402" fmla="*/ 6033531 h 6858000"/>
              <a:gd name="connsiteX403" fmla="*/ 1211999 w 7369701"/>
              <a:gd name="connsiteY403" fmla="*/ 6683610 h 6858000"/>
              <a:gd name="connsiteX404" fmla="*/ 1213266 w 7369701"/>
              <a:gd name="connsiteY404" fmla="*/ 6691947 h 6858000"/>
              <a:gd name="connsiteX405" fmla="*/ 1203370 w 7369701"/>
              <a:gd name="connsiteY405" fmla="*/ 6850676 h 6858000"/>
              <a:gd name="connsiteX406" fmla="*/ 1203671 w 7369701"/>
              <a:gd name="connsiteY406" fmla="*/ 6858000 h 6858000"/>
              <a:gd name="connsiteX407" fmla="*/ 1143180 w 7369701"/>
              <a:gd name="connsiteY407" fmla="*/ 6858000 h 6858000"/>
              <a:gd name="connsiteX408" fmla="*/ 1142176 w 7369701"/>
              <a:gd name="connsiteY408" fmla="*/ 6766045 h 6858000"/>
              <a:gd name="connsiteX409" fmla="*/ 1067484 w 7369701"/>
              <a:gd name="connsiteY409" fmla="*/ 6858000 h 6858000"/>
              <a:gd name="connsiteX410" fmla="*/ 953928 w 7369701"/>
              <a:gd name="connsiteY410" fmla="*/ 6858000 h 6858000"/>
              <a:gd name="connsiteX411" fmla="*/ 959715 w 7369701"/>
              <a:gd name="connsiteY411" fmla="*/ 6850185 h 6858000"/>
              <a:gd name="connsiteX412" fmla="*/ 1483788 w 7369701"/>
              <a:gd name="connsiteY412" fmla="*/ 6259174 h 6858000"/>
              <a:gd name="connsiteX413" fmla="*/ 1100671 w 7369701"/>
              <a:gd name="connsiteY413" fmla="*/ 6252137 h 6858000"/>
              <a:gd name="connsiteX414" fmla="*/ 1090144 w 7369701"/>
              <a:gd name="connsiteY414" fmla="*/ 6256748 h 6858000"/>
              <a:gd name="connsiteX415" fmla="*/ 1095872 w 7369701"/>
              <a:gd name="connsiteY415" fmla="*/ 6271892 h 6858000"/>
              <a:gd name="connsiteX416" fmla="*/ 262785 w 7369701"/>
              <a:gd name="connsiteY416" fmla="*/ 6845450 h 6858000"/>
              <a:gd name="connsiteX417" fmla="*/ 209968 w 7369701"/>
              <a:gd name="connsiteY417" fmla="*/ 6770713 h 6858000"/>
              <a:gd name="connsiteX418" fmla="*/ 873460 w 7369701"/>
              <a:gd name="connsiteY418" fmla="*/ 6253768 h 6858000"/>
              <a:gd name="connsiteX419" fmla="*/ 192686 w 7369701"/>
              <a:gd name="connsiteY419" fmla="*/ 5849257 h 6858000"/>
              <a:gd name="connsiteX420" fmla="*/ 4696 w 7369701"/>
              <a:gd name="connsiteY420" fmla="*/ 5697668 h 6858000"/>
              <a:gd name="connsiteX421" fmla="*/ 0 w 7369701"/>
              <a:gd name="connsiteY421" fmla="*/ 5689984 h 6858000"/>
              <a:gd name="connsiteX422" fmla="*/ 0 w 7369701"/>
              <a:gd name="connsiteY422" fmla="*/ 5513472 h 6858000"/>
              <a:gd name="connsiteX423" fmla="*/ 174101 w 7369701"/>
              <a:gd name="connsiteY423" fmla="*/ 5620277 h 6858000"/>
              <a:gd name="connsiteX424" fmla="*/ 891800 w 7369701"/>
              <a:gd name="connsiteY424" fmla="*/ 6036935 h 6858000"/>
              <a:gd name="connsiteX425" fmla="*/ 1072219 w 7369701"/>
              <a:gd name="connsiteY425" fmla="*/ 6169443 h 6858000"/>
              <a:gd name="connsiteX426" fmla="*/ 1074117 w 7369701"/>
              <a:gd name="connsiteY426" fmla="*/ 6170301 h 6858000"/>
              <a:gd name="connsiteX427" fmla="*/ 1083114 w 7369701"/>
              <a:gd name="connsiteY427" fmla="*/ 6174131 h 6858000"/>
              <a:gd name="connsiteX428" fmla="*/ 1543010 w 7369701"/>
              <a:gd name="connsiteY428" fmla="*/ 6191140 h 6858000"/>
              <a:gd name="connsiteX429" fmla="*/ 1551080 w 7369701"/>
              <a:gd name="connsiteY429" fmla="*/ 6195006 h 6858000"/>
              <a:gd name="connsiteX430" fmla="*/ 2345443 w 7369701"/>
              <a:gd name="connsiteY430" fmla="*/ 5549882 h 6858000"/>
              <a:gd name="connsiteX431" fmla="*/ 1721499 w 7369701"/>
              <a:gd name="connsiteY431" fmla="*/ 5599969 h 6858000"/>
              <a:gd name="connsiteX432" fmla="*/ 767716 w 7369701"/>
              <a:gd name="connsiteY432" fmla="*/ 5472768 h 6858000"/>
              <a:gd name="connsiteX433" fmla="*/ 722147 w 7369701"/>
              <a:gd name="connsiteY433" fmla="*/ 5393091 h 6858000"/>
              <a:gd name="connsiteX434" fmla="*/ 1485552 w 7369701"/>
              <a:gd name="connsiteY434" fmla="*/ 5313202 h 6858000"/>
              <a:gd name="connsiteX435" fmla="*/ 2143004 w 7369701"/>
              <a:gd name="connsiteY435" fmla="*/ 5402420 h 6858000"/>
              <a:gd name="connsiteX436" fmla="*/ 1933391 w 7369701"/>
              <a:gd name="connsiteY436" fmla="*/ 5156971 h 6858000"/>
              <a:gd name="connsiteX437" fmla="*/ 1827118 w 7369701"/>
              <a:gd name="connsiteY437" fmla="*/ 4968410 h 6858000"/>
              <a:gd name="connsiteX438" fmla="*/ 1837349 w 7369701"/>
              <a:gd name="connsiteY438" fmla="*/ 4956357 h 6858000"/>
              <a:gd name="connsiteX439" fmla="*/ 2162835 w 7369701"/>
              <a:gd name="connsiteY439" fmla="*/ 5187853 h 6858000"/>
              <a:gd name="connsiteX440" fmla="*/ 2257167 w 7369701"/>
              <a:gd name="connsiteY440" fmla="*/ 5462123 h 6858000"/>
              <a:gd name="connsiteX441" fmla="*/ 2261598 w 7369701"/>
              <a:gd name="connsiteY441" fmla="*/ 5467998 h 6858000"/>
              <a:gd name="connsiteX442" fmla="*/ 2437177 w 7369701"/>
              <a:gd name="connsiteY442" fmla="*/ 5479608 h 6858000"/>
              <a:gd name="connsiteX443" fmla="*/ 2445247 w 7369701"/>
              <a:gd name="connsiteY443" fmla="*/ 5483476 h 6858000"/>
              <a:gd name="connsiteX444" fmla="*/ 2743626 w 7369701"/>
              <a:gd name="connsiteY444" fmla="*/ 5304819 h 6858000"/>
              <a:gd name="connsiteX445" fmla="*/ 3048102 w 7369701"/>
              <a:gd name="connsiteY445" fmla="*/ 5150595 h 6858000"/>
              <a:gd name="connsiteX446" fmla="*/ 1799414 w 7369701"/>
              <a:gd name="connsiteY446" fmla="*/ 4694732 h 6858000"/>
              <a:gd name="connsiteX447" fmla="*/ 1771735 w 7369701"/>
              <a:gd name="connsiteY447" fmla="*/ 4619929 h 6858000"/>
              <a:gd name="connsiteX448" fmla="*/ 3104273 w 7369701"/>
              <a:gd name="connsiteY448" fmla="*/ 5076159 h 6858000"/>
              <a:gd name="connsiteX449" fmla="*/ 3113245 w 7369701"/>
              <a:gd name="connsiteY449" fmla="*/ 5090705 h 6858000"/>
              <a:gd name="connsiteX450" fmla="*/ 3126294 w 7369701"/>
              <a:gd name="connsiteY450" fmla="*/ 5114400 h 6858000"/>
              <a:gd name="connsiteX451" fmla="*/ 3937433 w 7369701"/>
              <a:gd name="connsiteY451" fmla="*/ 4830473 h 6858000"/>
              <a:gd name="connsiteX452" fmla="*/ 3590475 w 7369701"/>
              <a:gd name="connsiteY452" fmla="*/ 4597974 h 6858000"/>
              <a:gd name="connsiteX453" fmla="*/ 3100264 w 7369701"/>
              <a:gd name="connsiteY453" fmla="*/ 4579845 h 6858000"/>
              <a:gd name="connsiteX454" fmla="*/ 2183576 w 7369701"/>
              <a:gd name="connsiteY454" fmla="*/ 4227150 h 6858000"/>
              <a:gd name="connsiteX455" fmla="*/ 2151029 w 7369701"/>
              <a:gd name="connsiteY455" fmla="*/ 4146947 h 6858000"/>
              <a:gd name="connsiteX456" fmla="*/ 3563434 w 7369701"/>
              <a:gd name="connsiteY456" fmla="*/ 4469115 h 6858000"/>
              <a:gd name="connsiteX457" fmla="*/ 3177952 w 7369701"/>
              <a:gd name="connsiteY457" fmla="*/ 3657386 h 6858000"/>
              <a:gd name="connsiteX458" fmla="*/ 3189263 w 7369701"/>
              <a:gd name="connsiteY458" fmla="*/ 3625726 h 6858000"/>
              <a:gd name="connsiteX459" fmla="*/ 3560912 w 7369701"/>
              <a:gd name="connsiteY459" fmla="*/ 4079863 h 6858000"/>
              <a:gd name="connsiteX460" fmla="*/ 3626636 w 7369701"/>
              <a:gd name="connsiteY460" fmla="*/ 4512230 h 6858000"/>
              <a:gd name="connsiteX461" fmla="*/ 3653088 w 7369701"/>
              <a:gd name="connsiteY461" fmla="*/ 4521417 h 6858000"/>
              <a:gd name="connsiteX462" fmla="*/ 3988128 w 7369701"/>
              <a:gd name="connsiteY462" fmla="*/ 4817267 h 6858000"/>
              <a:gd name="connsiteX463" fmla="*/ 4830582 w 7369701"/>
              <a:gd name="connsiteY463" fmla="*/ 4676000 h 6858000"/>
              <a:gd name="connsiteX464" fmla="*/ 4830100 w 7369701"/>
              <a:gd name="connsiteY464" fmla="*/ 4675554 h 6858000"/>
              <a:gd name="connsiteX465" fmla="*/ 4036318 w 7369701"/>
              <a:gd name="connsiteY465" fmla="*/ 4147013 h 6858000"/>
              <a:gd name="connsiteX466" fmla="*/ 3432098 w 7369701"/>
              <a:gd name="connsiteY466" fmla="*/ 3537312 h 6858000"/>
              <a:gd name="connsiteX467" fmla="*/ 3446761 w 7369701"/>
              <a:gd name="connsiteY467" fmla="*/ 3461278 h 6858000"/>
              <a:gd name="connsiteX468" fmla="*/ 4419733 w 7369701"/>
              <a:gd name="connsiteY468" fmla="*/ 3963555 h 6858000"/>
              <a:gd name="connsiteX469" fmla="*/ 4781371 w 7369701"/>
              <a:gd name="connsiteY469" fmla="*/ 4458604 h 6858000"/>
              <a:gd name="connsiteX470" fmla="*/ 4780440 w 7369701"/>
              <a:gd name="connsiteY470" fmla="*/ 4470290 h 6858000"/>
              <a:gd name="connsiteX471" fmla="*/ 4898954 w 7369701"/>
              <a:gd name="connsiteY471" fmla="*/ 4662092 h 6858000"/>
              <a:gd name="connsiteX472" fmla="*/ 4900699 w 7369701"/>
              <a:gd name="connsiteY472" fmla="*/ 4670867 h 6858000"/>
              <a:gd name="connsiteX473" fmla="*/ 5714511 w 7369701"/>
              <a:gd name="connsiteY473" fmla="*/ 4663483 h 6858000"/>
              <a:gd name="connsiteX474" fmla="*/ 5464793 w 7369701"/>
              <a:gd name="connsiteY474" fmla="*/ 4393556 h 6858000"/>
              <a:gd name="connsiteX475" fmla="*/ 5461897 w 7369701"/>
              <a:gd name="connsiteY475" fmla="*/ 4390879 h 6858000"/>
              <a:gd name="connsiteX476" fmla="*/ 4294126 w 7369701"/>
              <a:gd name="connsiteY476" fmla="*/ 3303048 h 6858000"/>
              <a:gd name="connsiteX477" fmla="*/ 4305321 w 7369701"/>
              <a:gd name="connsiteY477" fmla="*/ 3256953 h 6858000"/>
              <a:gd name="connsiteX478" fmla="*/ 4949299 w 7369701"/>
              <a:gd name="connsiteY478" fmla="*/ 3766336 h 6858000"/>
              <a:gd name="connsiteX479" fmla="*/ 5291452 w 7369701"/>
              <a:gd name="connsiteY479" fmla="*/ 4076801 h 6858000"/>
              <a:gd name="connsiteX480" fmla="*/ 5434998 w 7369701"/>
              <a:gd name="connsiteY480" fmla="*/ 4254100 h 6858000"/>
              <a:gd name="connsiteX481" fmla="*/ 5351015 w 7369701"/>
              <a:gd name="connsiteY481" fmla="*/ 3760989 h 6858000"/>
              <a:gd name="connsiteX482" fmla="*/ 5413780 w 7369701"/>
              <a:gd name="connsiteY482" fmla="*/ 2966265 h 6858000"/>
              <a:gd name="connsiteX483" fmla="*/ 5425627 w 7369701"/>
              <a:gd name="connsiteY483" fmla="*/ 2954192 h 6858000"/>
              <a:gd name="connsiteX484" fmla="*/ 6604735 w 7369701"/>
              <a:gd name="connsiteY484" fmla="*/ 2041381 h 6858000"/>
              <a:gd name="connsiteX485" fmla="*/ 7204487 w 7369701"/>
              <a:gd name="connsiteY485" fmla="*/ 2742112 h 6858000"/>
              <a:gd name="connsiteX486" fmla="*/ 7131592 w 7369701"/>
              <a:gd name="connsiteY486" fmla="*/ 2672096 h 6858000"/>
              <a:gd name="connsiteX487" fmla="*/ 6996344 w 7369701"/>
              <a:gd name="connsiteY487" fmla="*/ 2518310 h 6858000"/>
              <a:gd name="connsiteX488" fmla="*/ 6735495 w 7369701"/>
              <a:gd name="connsiteY488" fmla="*/ 2196890 h 6858000"/>
              <a:gd name="connsiteX489" fmla="*/ 6721901 w 7369701"/>
              <a:gd name="connsiteY489" fmla="*/ 2179274 h 6858000"/>
              <a:gd name="connsiteX490" fmla="*/ 6604735 w 7369701"/>
              <a:gd name="connsiteY490" fmla="*/ 2041381 h 6858000"/>
              <a:gd name="connsiteX491" fmla="*/ 6591670 w 7369701"/>
              <a:gd name="connsiteY491" fmla="*/ 1988277 h 6858000"/>
              <a:gd name="connsiteX492" fmla="*/ 6747349 w 7369701"/>
              <a:gd name="connsiteY492" fmla="*/ 2160069 h 6858000"/>
              <a:gd name="connsiteX493" fmla="*/ 6760943 w 7369701"/>
              <a:gd name="connsiteY493" fmla="*/ 2177686 h 6858000"/>
              <a:gd name="connsiteX494" fmla="*/ 7021065 w 7369701"/>
              <a:gd name="connsiteY494" fmla="*/ 2498102 h 6858000"/>
              <a:gd name="connsiteX495" fmla="*/ 7155223 w 7369701"/>
              <a:gd name="connsiteY495" fmla="*/ 2650386 h 6858000"/>
              <a:gd name="connsiteX496" fmla="*/ 7203167 w 7369701"/>
              <a:gd name="connsiteY496" fmla="*/ 2697288 h 6858000"/>
              <a:gd name="connsiteX497" fmla="*/ 6937703 w 7369701"/>
              <a:gd name="connsiteY497" fmla="*/ 2321981 h 6858000"/>
              <a:gd name="connsiteX498" fmla="*/ 6591670 w 7369701"/>
              <a:gd name="connsiteY498" fmla="*/ 1988277 h 6858000"/>
              <a:gd name="connsiteX499" fmla="*/ 5798671 w 7369701"/>
              <a:gd name="connsiteY499" fmla="*/ 1981601 h 6858000"/>
              <a:gd name="connsiteX500" fmla="*/ 5754709 w 7369701"/>
              <a:gd name="connsiteY500" fmla="*/ 2071454 h 6858000"/>
              <a:gd name="connsiteX501" fmla="*/ 5763044 w 7369701"/>
              <a:gd name="connsiteY501" fmla="*/ 2842206 h 6858000"/>
              <a:gd name="connsiteX502" fmla="*/ 5764974 w 7369701"/>
              <a:gd name="connsiteY502" fmla="*/ 2799609 h 6858000"/>
              <a:gd name="connsiteX503" fmla="*/ 5767665 w 7369701"/>
              <a:gd name="connsiteY503" fmla="*/ 2666409 h 6858000"/>
              <a:gd name="connsiteX504" fmla="*/ 5763055 w 7369701"/>
              <a:gd name="connsiteY504" fmla="*/ 2579705 h 6858000"/>
              <a:gd name="connsiteX505" fmla="*/ 5758079 w 7369701"/>
              <a:gd name="connsiteY505" fmla="*/ 2492508 h 6858000"/>
              <a:gd name="connsiteX506" fmla="*/ 5779325 w 7369701"/>
              <a:gd name="connsiteY506" fmla="*/ 2197069 h 6858000"/>
              <a:gd name="connsiteX507" fmla="*/ 5798671 w 7369701"/>
              <a:gd name="connsiteY507" fmla="*/ 1981601 h 6858000"/>
              <a:gd name="connsiteX508" fmla="*/ 5829202 w 7369701"/>
              <a:gd name="connsiteY508" fmla="*/ 1971679 h 6858000"/>
              <a:gd name="connsiteX509" fmla="*/ 5809558 w 7369701"/>
              <a:gd name="connsiteY509" fmla="*/ 2198043 h 6858000"/>
              <a:gd name="connsiteX510" fmla="*/ 5788653 w 7369701"/>
              <a:gd name="connsiteY510" fmla="*/ 2489430 h 6858000"/>
              <a:gd name="connsiteX511" fmla="*/ 5793439 w 7369701"/>
              <a:gd name="connsiteY511" fmla="*/ 2575235 h 6858000"/>
              <a:gd name="connsiteX512" fmla="*/ 5796837 w 7369701"/>
              <a:gd name="connsiteY512" fmla="*/ 2637633 h 6858000"/>
              <a:gd name="connsiteX513" fmla="*/ 5818614 w 7369701"/>
              <a:gd name="connsiteY513" fmla="*/ 2473055 h 6858000"/>
              <a:gd name="connsiteX514" fmla="*/ 5829202 w 7369701"/>
              <a:gd name="connsiteY514" fmla="*/ 1971679 h 6858000"/>
              <a:gd name="connsiteX515" fmla="*/ 5911389 w 7369701"/>
              <a:gd name="connsiteY515" fmla="*/ 1898371 h 6858000"/>
              <a:gd name="connsiteX516" fmla="*/ 6237627 w 7369701"/>
              <a:gd name="connsiteY516" fmla="*/ 2231921 h 6858000"/>
              <a:gd name="connsiteX517" fmla="*/ 5911389 w 7369701"/>
              <a:gd name="connsiteY517" fmla="*/ 1898371 h 6858000"/>
              <a:gd name="connsiteX518" fmla="*/ 6944437 w 7369701"/>
              <a:gd name="connsiteY518" fmla="*/ 1575402 h 6858000"/>
              <a:gd name="connsiteX519" fmla="*/ 6304730 w 7369701"/>
              <a:gd name="connsiteY519" fmla="*/ 1766654 h 6858000"/>
              <a:gd name="connsiteX520" fmla="*/ 6944437 w 7369701"/>
              <a:gd name="connsiteY520" fmla="*/ 1575402 h 6858000"/>
              <a:gd name="connsiteX521" fmla="*/ 7019523 w 7369701"/>
              <a:gd name="connsiteY521" fmla="*/ 1519450 h 6858000"/>
              <a:gd name="connsiteX522" fmla="*/ 6298091 w 7369701"/>
              <a:gd name="connsiteY522" fmla="*/ 1737122 h 6858000"/>
              <a:gd name="connsiteX523" fmla="*/ 7019523 w 7369701"/>
              <a:gd name="connsiteY523" fmla="*/ 1519450 h 6858000"/>
              <a:gd name="connsiteX524" fmla="*/ 2399523 w 7369701"/>
              <a:gd name="connsiteY524" fmla="*/ 1428234 h 6858000"/>
              <a:gd name="connsiteX525" fmla="*/ 2224982 w 7369701"/>
              <a:gd name="connsiteY525" fmla="*/ 1826201 h 6858000"/>
              <a:gd name="connsiteX526" fmla="*/ 2096099 w 7369701"/>
              <a:gd name="connsiteY526" fmla="*/ 2345900 h 6858000"/>
              <a:gd name="connsiteX527" fmla="*/ 2283317 w 7369701"/>
              <a:gd name="connsiteY527" fmla="*/ 1796925 h 6858000"/>
              <a:gd name="connsiteX528" fmla="*/ 2399523 w 7369701"/>
              <a:gd name="connsiteY528" fmla="*/ 1428234 h 6858000"/>
              <a:gd name="connsiteX529" fmla="*/ 2448558 w 7369701"/>
              <a:gd name="connsiteY529" fmla="*/ 1373435 h 6858000"/>
              <a:gd name="connsiteX530" fmla="*/ 2312521 w 7369701"/>
              <a:gd name="connsiteY530" fmla="*/ 1806140 h 6858000"/>
              <a:gd name="connsiteX531" fmla="*/ 2127533 w 7369701"/>
              <a:gd name="connsiteY531" fmla="*/ 2348380 h 6858000"/>
              <a:gd name="connsiteX532" fmla="*/ 2358080 w 7369701"/>
              <a:gd name="connsiteY532" fmla="*/ 1866134 h 6858000"/>
              <a:gd name="connsiteX533" fmla="*/ 2407436 w 7369701"/>
              <a:gd name="connsiteY533" fmla="*/ 1651070 h 6858000"/>
              <a:gd name="connsiteX534" fmla="*/ 2448558 w 7369701"/>
              <a:gd name="connsiteY534" fmla="*/ 1373435 h 6858000"/>
              <a:gd name="connsiteX535" fmla="*/ 278707 w 7369701"/>
              <a:gd name="connsiteY535" fmla="*/ 1352270 h 6858000"/>
              <a:gd name="connsiteX536" fmla="*/ 321570 w 7369701"/>
              <a:gd name="connsiteY536" fmla="*/ 1861610 h 6858000"/>
              <a:gd name="connsiteX537" fmla="*/ 294281 w 7369701"/>
              <a:gd name="connsiteY537" fmla="*/ 1440658 h 6858000"/>
              <a:gd name="connsiteX538" fmla="*/ 278707 w 7369701"/>
              <a:gd name="connsiteY538" fmla="*/ 1352270 h 6858000"/>
              <a:gd name="connsiteX539" fmla="*/ 1423821 w 7369701"/>
              <a:gd name="connsiteY539" fmla="*/ 1351958 h 6858000"/>
              <a:gd name="connsiteX540" fmla="*/ 1638521 w 7369701"/>
              <a:gd name="connsiteY540" fmla="*/ 1908470 h 6858000"/>
              <a:gd name="connsiteX541" fmla="*/ 1754199 w 7369701"/>
              <a:gd name="connsiteY541" fmla="*/ 2149284 h 6858000"/>
              <a:gd name="connsiteX542" fmla="*/ 1908359 w 7369701"/>
              <a:gd name="connsiteY542" fmla="*/ 2364988 h 6858000"/>
              <a:gd name="connsiteX543" fmla="*/ 1647661 w 7369701"/>
              <a:gd name="connsiteY543" fmla="*/ 1825945 h 6858000"/>
              <a:gd name="connsiteX544" fmla="*/ 1423821 w 7369701"/>
              <a:gd name="connsiteY544" fmla="*/ 1351958 h 6858000"/>
              <a:gd name="connsiteX545" fmla="*/ 1431890 w 7369701"/>
              <a:gd name="connsiteY545" fmla="*/ 1306475 h 6858000"/>
              <a:gd name="connsiteX546" fmla="*/ 1507597 w 7369701"/>
              <a:gd name="connsiteY546" fmla="*/ 1446132 h 6858000"/>
              <a:gd name="connsiteX547" fmla="*/ 1674586 w 7369701"/>
              <a:gd name="connsiteY547" fmla="*/ 1813832 h 6858000"/>
              <a:gd name="connsiteX548" fmla="*/ 1815950 w 7369701"/>
              <a:gd name="connsiteY548" fmla="*/ 2128564 h 6858000"/>
              <a:gd name="connsiteX549" fmla="*/ 1984242 w 7369701"/>
              <a:gd name="connsiteY549" fmla="*/ 2430829 h 6858000"/>
              <a:gd name="connsiteX550" fmla="*/ 2014023 w 7369701"/>
              <a:gd name="connsiteY550" fmla="*/ 2450995 h 6858000"/>
              <a:gd name="connsiteX551" fmla="*/ 1747337 w 7369701"/>
              <a:gd name="connsiteY551" fmla="*/ 1855264 h 6858000"/>
              <a:gd name="connsiteX552" fmla="*/ 1533749 w 7369701"/>
              <a:gd name="connsiteY552" fmla="*/ 1478656 h 6858000"/>
              <a:gd name="connsiteX553" fmla="*/ 1431890 w 7369701"/>
              <a:gd name="connsiteY553" fmla="*/ 1306475 h 6858000"/>
              <a:gd name="connsiteX554" fmla="*/ 5052692 w 7369701"/>
              <a:gd name="connsiteY554" fmla="*/ 1292994 h 6858000"/>
              <a:gd name="connsiteX555" fmla="*/ 5200661 w 7369701"/>
              <a:gd name="connsiteY555" fmla="*/ 1635186 h 6858000"/>
              <a:gd name="connsiteX556" fmla="*/ 5297138 w 7369701"/>
              <a:gd name="connsiteY556" fmla="*/ 1906351 h 6858000"/>
              <a:gd name="connsiteX557" fmla="*/ 5052692 w 7369701"/>
              <a:gd name="connsiteY557" fmla="*/ 1292994 h 6858000"/>
              <a:gd name="connsiteX558" fmla="*/ 5009948 w 7369701"/>
              <a:gd name="connsiteY558" fmla="*/ 1273619 h 6858000"/>
              <a:gd name="connsiteX559" fmla="*/ 5121777 w 7369701"/>
              <a:gd name="connsiteY559" fmla="*/ 1654213 h 6858000"/>
              <a:gd name="connsiteX560" fmla="*/ 5293545 w 7369701"/>
              <a:gd name="connsiteY560" fmla="*/ 2072247 h 6858000"/>
              <a:gd name="connsiteX561" fmla="*/ 5294042 w 7369701"/>
              <a:gd name="connsiteY561" fmla="*/ 2065019 h 6858000"/>
              <a:gd name="connsiteX562" fmla="*/ 5171936 w 7369701"/>
              <a:gd name="connsiteY562" fmla="*/ 1647613 h 6858000"/>
              <a:gd name="connsiteX563" fmla="*/ 5009948 w 7369701"/>
              <a:gd name="connsiteY563" fmla="*/ 1273619 h 6858000"/>
              <a:gd name="connsiteX564" fmla="*/ 655236 w 7369701"/>
              <a:gd name="connsiteY564" fmla="*/ 1268632 h 6858000"/>
              <a:gd name="connsiteX565" fmla="*/ 839521 w 7369701"/>
              <a:gd name="connsiteY565" fmla="*/ 1685315 h 6858000"/>
              <a:gd name="connsiteX566" fmla="*/ 1109416 w 7369701"/>
              <a:gd name="connsiteY566" fmla="*/ 2061663 h 6858000"/>
              <a:gd name="connsiteX567" fmla="*/ 1298300 w 7369701"/>
              <a:gd name="connsiteY567" fmla="*/ 2247742 h 6858000"/>
              <a:gd name="connsiteX568" fmla="*/ 1125871 w 7369701"/>
              <a:gd name="connsiteY568" fmla="*/ 1989513 h 6858000"/>
              <a:gd name="connsiteX569" fmla="*/ 981574 w 7369701"/>
              <a:gd name="connsiteY569" fmla="*/ 1783157 h 6858000"/>
              <a:gd name="connsiteX570" fmla="*/ 922198 w 7369701"/>
              <a:gd name="connsiteY570" fmla="*/ 1677437 h 6858000"/>
              <a:gd name="connsiteX571" fmla="*/ 869293 w 7369701"/>
              <a:gd name="connsiteY571" fmla="*/ 1583214 h 6858000"/>
              <a:gd name="connsiteX572" fmla="*/ 751431 w 7369701"/>
              <a:gd name="connsiteY572" fmla="*/ 1405731 h 6858000"/>
              <a:gd name="connsiteX573" fmla="*/ 655236 w 7369701"/>
              <a:gd name="connsiteY573" fmla="*/ 1268632 h 6858000"/>
              <a:gd name="connsiteX574" fmla="*/ 6516292 w 7369701"/>
              <a:gd name="connsiteY574" fmla="*/ 1263064 h 6858000"/>
              <a:gd name="connsiteX575" fmla="*/ 5736320 w 7369701"/>
              <a:gd name="connsiteY575" fmla="*/ 1501803 h 6858000"/>
              <a:gd name="connsiteX576" fmla="*/ 6516292 w 7369701"/>
              <a:gd name="connsiteY576" fmla="*/ 1263064 h 6858000"/>
              <a:gd name="connsiteX577" fmla="*/ 291466 w 7369701"/>
              <a:gd name="connsiteY577" fmla="*/ 1250369 h 6858000"/>
              <a:gd name="connsiteX578" fmla="*/ 323180 w 7369701"/>
              <a:gd name="connsiteY578" fmla="*/ 1435283 h 6858000"/>
              <a:gd name="connsiteX579" fmla="*/ 349381 w 7369701"/>
              <a:gd name="connsiteY579" fmla="*/ 1875041 h 6858000"/>
              <a:gd name="connsiteX580" fmla="*/ 374363 w 7369701"/>
              <a:gd name="connsiteY580" fmla="*/ 1506494 h 6858000"/>
              <a:gd name="connsiteX581" fmla="*/ 302168 w 7369701"/>
              <a:gd name="connsiteY581" fmla="*/ 1274495 h 6858000"/>
              <a:gd name="connsiteX582" fmla="*/ 291466 w 7369701"/>
              <a:gd name="connsiteY582" fmla="*/ 1250369 h 6858000"/>
              <a:gd name="connsiteX583" fmla="*/ 678222 w 7369701"/>
              <a:gd name="connsiteY583" fmla="*/ 1248670 h 6858000"/>
              <a:gd name="connsiteX584" fmla="*/ 775536 w 7369701"/>
              <a:gd name="connsiteY584" fmla="*/ 1388015 h 6858000"/>
              <a:gd name="connsiteX585" fmla="*/ 894529 w 7369701"/>
              <a:gd name="connsiteY585" fmla="*/ 1567739 h 6858000"/>
              <a:gd name="connsiteX586" fmla="*/ 948000 w 7369701"/>
              <a:gd name="connsiteY586" fmla="*/ 1663088 h 6858000"/>
              <a:gd name="connsiteX587" fmla="*/ 1006812 w 7369701"/>
              <a:gd name="connsiteY587" fmla="*/ 1767683 h 6858000"/>
              <a:gd name="connsiteX588" fmla="*/ 1149133 w 7369701"/>
              <a:gd name="connsiteY588" fmla="*/ 1971513 h 6858000"/>
              <a:gd name="connsiteX589" fmla="*/ 1333952 w 7369701"/>
              <a:gd name="connsiteY589" fmla="*/ 2251620 h 6858000"/>
              <a:gd name="connsiteX590" fmla="*/ 1337329 w 7369701"/>
              <a:gd name="connsiteY590" fmla="*/ 2258350 h 6858000"/>
              <a:gd name="connsiteX591" fmla="*/ 1014726 w 7369701"/>
              <a:gd name="connsiteY591" fmla="*/ 1615556 h 6858000"/>
              <a:gd name="connsiteX592" fmla="*/ 678222 w 7369701"/>
              <a:gd name="connsiteY592" fmla="*/ 1248670 h 6858000"/>
              <a:gd name="connsiteX593" fmla="*/ 6691602 w 7369701"/>
              <a:gd name="connsiteY593" fmla="*/ 1140573 h 6858000"/>
              <a:gd name="connsiteX594" fmla="*/ 6571100 w 7369701"/>
              <a:gd name="connsiteY594" fmla="*/ 1183662 h 6858000"/>
              <a:gd name="connsiteX595" fmla="*/ 6241687 w 7369701"/>
              <a:gd name="connsiteY595" fmla="*/ 1257600 h 6858000"/>
              <a:gd name="connsiteX596" fmla="*/ 5693009 w 7369701"/>
              <a:gd name="connsiteY596" fmla="*/ 1478256 h 6858000"/>
              <a:gd name="connsiteX597" fmla="*/ 6548420 w 7369701"/>
              <a:gd name="connsiteY597" fmla="*/ 1214599 h 6858000"/>
              <a:gd name="connsiteX598" fmla="*/ 6605473 w 7369701"/>
              <a:gd name="connsiteY598" fmla="*/ 1184686 h 6858000"/>
              <a:gd name="connsiteX599" fmla="*/ 6691602 w 7369701"/>
              <a:gd name="connsiteY599" fmla="*/ 1140573 h 6858000"/>
              <a:gd name="connsiteX600" fmla="*/ 4002475 w 7369701"/>
              <a:gd name="connsiteY600" fmla="*/ 1037802 h 6858000"/>
              <a:gd name="connsiteX601" fmla="*/ 4000324 w 7369701"/>
              <a:gd name="connsiteY601" fmla="*/ 1039362 h 6858000"/>
              <a:gd name="connsiteX602" fmla="*/ 4002862 w 7369701"/>
              <a:gd name="connsiteY602" fmla="*/ 1042866 h 6858000"/>
              <a:gd name="connsiteX603" fmla="*/ 4002475 w 7369701"/>
              <a:gd name="connsiteY603" fmla="*/ 1037802 h 6858000"/>
              <a:gd name="connsiteX604" fmla="*/ 506322 w 7369701"/>
              <a:gd name="connsiteY604" fmla="*/ 1020997 h 6858000"/>
              <a:gd name="connsiteX605" fmla="*/ 533068 w 7369701"/>
              <a:gd name="connsiteY605" fmla="*/ 1029409 h 6858000"/>
              <a:gd name="connsiteX606" fmla="*/ 1232525 w 7369701"/>
              <a:gd name="connsiteY606" fmla="*/ 1804675 h 6858000"/>
              <a:gd name="connsiteX607" fmla="*/ 1388858 w 7369701"/>
              <a:gd name="connsiteY607" fmla="*/ 2368011 h 6858000"/>
              <a:gd name="connsiteX608" fmla="*/ 1384098 w 7369701"/>
              <a:gd name="connsiteY608" fmla="*/ 2378125 h 6858000"/>
              <a:gd name="connsiteX609" fmla="*/ 1425393 w 7369701"/>
              <a:gd name="connsiteY609" fmla="*/ 2589124 h 6858000"/>
              <a:gd name="connsiteX610" fmla="*/ 1424001 w 7369701"/>
              <a:gd name="connsiteY610" fmla="*/ 2597541 h 6858000"/>
              <a:gd name="connsiteX611" fmla="*/ 2152729 w 7369701"/>
              <a:gd name="connsiteY611" fmla="*/ 2864487 h 6858000"/>
              <a:gd name="connsiteX612" fmla="*/ 2020609 w 7369701"/>
              <a:gd name="connsiteY612" fmla="*/ 2539671 h 6858000"/>
              <a:gd name="connsiteX613" fmla="*/ 2018920 w 7369701"/>
              <a:gd name="connsiteY613" fmla="*/ 2536309 h 6858000"/>
              <a:gd name="connsiteX614" fmla="*/ 1342441 w 7369701"/>
              <a:gd name="connsiteY614" fmla="*/ 1173017 h 6858000"/>
              <a:gd name="connsiteX615" fmla="*/ 1367925 w 7369701"/>
              <a:gd name="connsiteY615" fmla="*/ 1135648 h 6858000"/>
              <a:gd name="connsiteX616" fmla="*/ 1771401 w 7369701"/>
              <a:gd name="connsiteY616" fmla="*/ 1806673 h 6858000"/>
              <a:gd name="connsiteX617" fmla="*/ 1972385 w 7369701"/>
              <a:gd name="connsiteY617" fmla="*/ 2198735 h 6858000"/>
              <a:gd name="connsiteX618" fmla="*/ 2040892 w 7369701"/>
              <a:gd name="connsiteY618" fmla="*/ 2405205 h 6858000"/>
              <a:gd name="connsiteX619" fmla="*/ 2131689 w 7369701"/>
              <a:gd name="connsiteY619" fmla="*/ 1936926 h 6858000"/>
              <a:gd name="connsiteX620" fmla="*/ 2454820 w 7369701"/>
              <a:gd name="connsiteY620" fmla="*/ 1248808 h 6858000"/>
              <a:gd name="connsiteX621" fmla="*/ 2492512 w 7369701"/>
              <a:gd name="connsiteY621" fmla="*/ 1302920 h 6858000"/>
              <a:gd name="connsiteX622" fmla="*/ 2081216 w 7369701"/>
              <a:gd name="connsiteY622" fmla="*/ 2527513 h 6858000"/>
              <a:gd name="connsiteX623" fmla="*/ 2081211 w 7369701"/>
              <a:gd name="connsiteY623" fmla="*/ 2528916 h 6858000"/>
              <a:gd name="connsiteX624" fmla="*/ 2199067 w 7369701"/>
              <a:gd name="connsiteY624" fmla="*/ 2884061 h 6858000"/>
              <a:gd name="connsiteX625" fmla="*/ 3192586 w 7369701"/>
              <a:gd name="connsiteY625" fmla="*/ 3411496 h 6858000"/>
              <a:gd name="connsiteX626" fmla="*/ 3182620 w 7369701"/>
              <a:gd name="connsiteY626" fmla="*/ 3483279 h 6858000"/>
              <a:gd name="connsiteX627" fmla="*/ 2435119 w 7369701"/>
              <a:gd name="connsiteY627" fmla="*/ 3080173 h 6858000"/>
              <a:gd name="connsiteX628" fmla="*/ 2410152 w 7369701"/>
              <a:gd name="connsiteY628" fmla="*/ 3063751 h 6858000"/>
              <a:gd name="connsiteX629" fmla="*/ 2408099 w 7369701"/>
              <a:gd name="connsiteY629" fmla="*/ 3064403 h 6858000"/>
              <a:gd name="connsiteX630" fmla="*/ 2407218 w 7369701"/>
              <a:gd name="connsiteY630" fmla="*/ 3070324 h 6858000"/>
              <a:gd name="connsiteX631" fmla="*/ 2380138 w 7369701"/>
              <a:gd name="connsiteY631" fmla="*/ 3099341 h 6858000"/>
              <a:gd name="connsiteX632" fmla="*/ 1765923 w 7369701"/>
              <a:gd name="connsiteY632" fmla="*/ 3581043 h 6858000"/>
              <a:gd name="connsiteX633" fmla="*/ 1702258 w 7369701"/>
              <a:gd name="connsiteY633" fmla="*/ 3612286 h 6858000"/>
              <a:gd name="connsiteX634" fmla="*/ 1538370 w 7369701"/>
              <a:gd name="connsiteY634" fmla="*/ 3811804 h 6858000"/>
              <a:gd name="connsiteX635" fmla="*/ 542867 w 7369701"/>
              <a:gd name="connsiteY635" fmla="*/ 4944092 h 6858000"/>
              <a:gd name="connsiteX636" fmla="*/ 515800 w 7369701"/>
              <a:gd name="connsiteY636" fmla="*/ 4862180 h 6858000"/>
              <a:gd name="connsiteX637" fmla="*/ 909145 w 7369701"/>
              <a:gd name="connsiteY637" fmla="*/ 4199225 h 6858000"/>
              <a:gd name="connsiteX638" fmla="*/ 1214067 w 7369701"/>
              <a:gd name="connsiteY638" fmla="*/ 3908561 h 6858000"/>
              <a:gd name="connsiteX639" fmla="*/ 640967 w 7369701"/>
              <a:gd name="connsiteY639" fmla="*/ 4105601 h 6858000"/>
              <a:gd name="connsiteX640" fmla="*/ 112563 w 7369701"/>
              <a:gd name="connsiteY640" fmla="*/ 4396952 h 6858000"/>
              <a:gd name="connsiteX641" fmla="*/ 0 w 7369701"/>
              <a:gd name="connsiteY641" fmla="*/ 4466006 h 6858000"/>
              <a:gd name="connsiteX642" fmla="*/ 0 w 7369701"/>
              <a:gd name="connsiteY642" fmla="*/ 4233763 h 6858000"/>
              <a:gd name="connsiteX643" fmla="*/ 36881 w 7369701"/>
              <a:gd name="connsiteY643" fmla="*/ 4200118 h 6858000"/>
              <a:gd name="connsiteX644" fmla="*/ 910534 w 7369701"/>
              <a:gd name="connsiteY644" fmla="*/ 3629753 h 6858000"/>
              <a:gd name="connsiteX645" fmla="*/ 1578717 w 7369701"/>
              <a:gd name="connsiteY645" fmla="*/ 3575982 h 6858000"/>
              <a:gd name="connsiteX646" fmla="*/ 2338780 w 7369701"/>
              <a:gd name="connsiteY646" fmla="*/ 3033725 h 6858000"/>
              <a:gd name="connsiteX647" fmla="*/ 1807991 w 7369701"/>
              <a:gd name="connsiteY647" fmla="*/ 2807184 h 6858000"/>
              <a:gd name="connsiteX648" fmla="*/ 1416358 w 7369701"/>
              <a:gd name="connsiteY648" fmla="*/ 3112571 h 6858000"/>
              <a:gd name="connsiteX649" fmla="*/ 939066 w 7369701"/>
              <a:gd name="connsiteY649" fmla="*/ 3378798 h 6858000"/>
              <a:gd name="connsiteX650" fmla="*/ 115099 w 7369701"/>
              <a:gd name="connsiteY650" fmla="*/ 3607650 h 6858000"/>
              <a:gd name="connsiteX651" fmla="*/ 97284 w 7369701"/>
              <a:gd name="connsiteY651" fmla="*/ 3520393 h 6858000"/>
              <a:gd name="connsiteX652" fmla="*/ 922050 w 7369701"/>
              <a:gd name="connsiteY652" fmla="*/ 3074867 h 6858000"/>
              <a:gd name="connsiteX653" fmla="*/ 1405265 w 7369701"/>
              <a:gd name="connsiteY653" fmla="*/ 3016319 h 6858000"/>
              <a:gd name="connsiteX654" fmla="*/ 1407512 w 7369701"/>
              <a:gd name="connsiteY654" fmla="*/ 3018001 h 6858000"/>
              <a:gd name="connsiteX655" fmla="*/ 1726266 w 7369701"/>
              <a:gd name="connsiteY655" fmla="*/ 2777274 h 6858000"/>
              <a:gd name="connsiteX656" fmla="*/ 625390 w 7369701"/>
              <a:gd name="connsiteY656" fmla="*/ 2514541 h 6858000"/>
              <a:gd name="connsiteX657" fmla="*/ 619799 w 7369701"/>
              <a:gd name="connsiteY657" fmla="*/ 2527180 h 6858000"/>
              <a:gd name="connsiteX658" fmla="*/ 310030 w 7369701"/>
              <a:gd name="connsiteY658" fmla="*/ 2771818 h 6858000"/>
              <a:gd name="connsiteX659" fmla="*/ 173877 w 7369701"/>
              <a:gd name="connsiteY659" fmla="*/ 2937056 h 6858000"/>
              <a:gd name="connsiteX660" fmla="*/ 77889 w 7369701"/>
              <a:gd name="connsiteY660" fmla="*/ 3138440 h 6858000"/>
              <a:gd name="connsiteX661" fmla="*/ 0 w 7369701"/>
              <a:gd name="connsiteY661" fmla="*/ 3271395 h 6858000"/>
              <a:gd name="connsiteX662" fmla="*/ 0 w 7369701"/>
              <a:gd name="connsiteY662" fmla="*/ 3153002 h 6858000"/>
              <a:gd name="connsiteX663" fmla="*/ 2386 w 7369701"/>
              <a:gd name="connsiteY663" fmla="*/ 3149203 h 6858000"/>
              <a:gd name="connsiteX664" fmla="*/ 89753 w 7369701"/>
              <a:gd name="connsiteY664" fmla="*/ 2987702 h 6858000"/>
              <a:gd name="connsiteX665" fmla="*/ 76869 w 7369701"/>
              <a:gd name="connsiteY665" fmla="*/ 3005404 h 6858000"/>
              <a:gd name="connsiteX666" fmla="*/ 32049 w 7369701"/>
              <a:gd name="connsiteY666" fmla="*/ 3065814 h 6858000"/>
              <a:gd name="connsiteX667" fmla="*/ 0 w 7369701"/>
              <a:gd name="connsiteY667" fmla="*/ 3108744 h 6858000"/>
              <a:gd name="connsiteX668" fmla="*/ 0 w 7369701"/>
              <a:gd name="connsiteY668" fmla="*/ 3058059 h 6858000"/>
              <a:gd name="connsiteX669" fmla="*/ 7610 w 7369701"/>
              <a:gd name="connsiteY669" fmla="*/ 3047889 h 6858000"/>
              <a:gd name="connsiteX670" fmla="*/ 52419 w 7369701"/>
              <a:gd name="connsiteY670" fmla="*/ 2987479 h 6858000"/>
              <a:gd name="connsiteX671" fmla="*/ 59142 w 7369701"/>
              <a:gd name="connsiteY671" fmla="*/ 2978488 h 6858000"/>
              <a:gd name="connsiteX672" fmla="*/ 0 w 7369701"/>
              <a:gd name="connsiteY672" fmla="*/ 3015334 h 6858000"/>
              <a:gd name="connsiteX673" fmla="*/ 0 w 7369701"/>
              <a:gd name="connsiteY673" fmla="*/ 2914286 h 6858000"/>
              <a:gd name="connsiteX674" fmla="*/ 36383 w 7369701"/>
              <a:gd name="connsiteY674" fmla="*/ 2901128 h 6858000"/>
              <a:gd name="connsiteX675" fmla="*/ 156329 w 7369701"/>
              <a:gd name="connsiteY675" fmla="*/ 2840533 h 6858000"/>
              <a:gd name="connsiteX676" fmla="*/ 358355 w 7369701"/>
              <a:gd name="connsiteY676" fmla="*/ 2620471 h 6858000"/>
              <a:gd name="connsiteX677" fmla="*/ 510577 w 7369701"/>
              <a:gd name="connsiteY677" fmla="*/ 2501244 h 6858000"/>
              <a:gd name="connsiteX678" fmla="*/ 211967 w 7369701"/>
              <a:gd name="connsiteY678" fmla="*/ 2479171 h 6858000"/>
              <a:gd name="connsiteX679" fmla="*/ 0 w 7369701"/>
              <a:gd name="connsiteY679" fmla="*/ 2476398 h 6858000"/>
              <a:gd name="connsiteX680" fmla="*/ 0 w 7369701"/>
              <a:gd name="connsiteY680" fmla="*/ 2389189 h 6858000"/>
              <a:gd name="connsiteX681" fmla="*/ 103062 w 7369701"/>
              <a:gd name="connsiteY681" fmla="*/ 2389518 h 6858000"/>
              <a:gd name="connsiteX682" fmla="*/ 510734 w 7369701"/>
              <a:gd name="connsiteY682" fmla="*/ 2416201 h 6858000"/>
              <a:gd name="connsiteX683" fmla="*/ 279257 w 7369701"/>
              <a:gd name="connsiteY683" fmla="*/ 2092102 h 6858000"/>
              <a:gd name="connsiteX684" fmla="*/ 65265 w 7369701"/>
              <a:gd name="connsiteY684" fmla="*/ 2006049 h 6858000"/>
              <a:gd name="connsiteX685" fmla="*/ 0 w 7369701"/>
              <a:gd name="connsiteY685" fmla="*/ 1982532 h 6858000"/>
              <a:gd name="connsiteX686" fmla="*/ 0 w 7369701"/>
              <a:gd name="connsiteY686" fmla="*/ 1912789 h 6858000"/>
              <a:gd name="connsiteX687" fmla="*/ 97460 w 7369701"/>
              <a:gd name="connsiteY687" fmla="*/ 1953725 h 6858000"/>
              <a:gd name="connsiteX688" fmla="*/ 221272 w 7369701"/>
              <a:gd name="connsiteY688" fmla="*/ 1980766 h 6858000"/>
              <a:gd name="connsiteX689" fmla="*/ 116765 w 7369701"/>
              <a:gd name="connsiteY689" fmla="*/ 1911033 h 6858000"/>
              <a:gd name="connsiteX690" fmla="*/ 16405 w 7369701"/>
              <a:gd name="connsiteY690" fmla="*/ 1803412 h 6858000"/>
              <a:gd name="connsiteX691" fmla="*/ 0 w 7369701"/>
              <a:gd name="connsiteY691" fmla="*/ 1784777 h 6858000"/>
              <a:gd name="connsiteX692" fmla="*/ 0 w 7369701"/>
              <a:gd name="connsiteY692" fmla="*/ 1740082 h 6858000"/>
              <a:gd name="connsiteX693" fmla="*/ 39394 w 7369701"/>
              <a:gd name="connsiteY693" fmla="*/ 1784856 h 6858000"/>
              <a:gd name="connsiteX694" fmla="*/ 135813 w 7369701"/>
              <a:gd name="connsiteY694" fmla="*/ 1888838 h 6858000"/>
              <a:gd name="connsiteX695" fmla="*/ 242575 w 7369701"/>
              <a:gd name="connsiteY695" fmla="*/ 1958841 h 6858000"/>
              <a:gd name="connsiteX696" fmla="*/ 82197 w 7369701"/>
              <a:gd name="connsiteY696" fmla="*/ 1754826 h 6858000"/>
              <a:gd name="connsiteX697" fmla="*/ 0 w 7369701"/>
              <a:gd name="connsiteY697" fmla="*/ 1679650 h 6858000"/>
              <a:gd name="connsiteX698" fmla="*/ 0 w 7369701"/>
              <a:gd name="connsiteY698" fmla="*/ 1602463 h 6858000"/>
              <a:gd name="connsiteX699" fmla="*/ 84689 w 7369701"/>
              <a:gd name="connsiteY699" fmla="*/ 1677442 h 6858000"/>
              <a:gd name="connsiteX700" fmla="*/ 298437 w 7369701"/>
              <a:gd name="connsiteY700" fmla="*/ 1968019 h 6858000"/>
              <a:gd name="connsiteX701" fmla="*/ 227269 w 7369701"/>
              <a:gd name="connsiteY701" fmla="*/ 1114064 h 6858000"/>
              <a:gd name="connsiteX702" fmla="*/ 248003 w 7369701"/>
              <a:gd name="connsiteY702" fmla="*/ 1089613 h 6858000"/>
              <a:gd name="connsiteX703" fmla="*/ 427020 w 7369701"/>
              <a:gd name="connsiteY703" fmla="*/ 1619803 h 6858000"/>
              <a:gd name="connsiteX704" fmla="*/ 340345 w 7369701"/>
              <a:gd name="connsiteY704" fmla="*/ 2027739 h 6858000"/>
              <a:gd name="connsiteX705" fmla="*/ 360865 w 7369701"/>
              <a:gd name="connsiteY705" fmla="*/ 2044827 h 6858000"/>
              <a:gd name="connsiteX706" fmla="*/ 560414 w 7369701"/>
              <a:gd name="connsiteY706" fmla="*/ 2421457 h 6858000"/>
              <a:gd name="connsiteX707" fmla="*/ 1359703 w 7369701"/>
              <a:gd name="connsiteY707" fmla="*/ 2578554 h 6858000"/>
              <a:gd name="connsiteX708" fmla="*/ 1359422 w 7369701"/>
              <a:gd name="connsiteY708" fmla="*/ 2577994 h 6858000"/>
              <a:gd name="connsiteX709" fmla="*/ 828701 w 7369701"/>
              <a:gd name="connsiteY709" fmla="*/ 1839520 h 6858000"/>
              <a:gd name="connsiteX710" fmla="*/ 494427 w 7369701"/>
              <a:gd name="connsiteY710" fmla="*/ 1092333 h 6858000"/>
              <a:gd name="connsiteX711" fmla="*/ 506322 w 7369701"/>
              <a:gd name="connsiteY711" fmla="*/ 1020997 h 6858000"/>
              <a:gd name="connsiteX712" fmla="*/ 4570198 w 7369701"/>
              <a:gd name="connsiteY712" fmla="*/ 978081 h 6858000"/>
              <a:gd name="connsiteX713" fmla="*/ 4523691 w 7369701"/>
              <a:gd name="connsiteY713" fmla="*/ 1127776 h 6858000"/>
              <a:gd name="connsiteX714" fmla="*/ 4509875 w 7369701"/>
              <a:gd name="connsiteY714" fmla="*/ 1167552 h 6858000"/>
              <a:gd name="connsiteX715" fmla="*/ 4478168 w 7369701"/>
              <a:gd name="connsiteY715" fmla="*/ 1260735 h 6858000"/>
              <a:gd name="connsiteX716" fmla="*/ 4409309 w 7369701"/>
              <a:gd name="connsiteY716" fmla="*/ 1666996 h 6858000"/>
              <a:gd name="connsiteX717" fmla="*/ 4370031 w 7369701"/>
              <a:gd name="connsiteY717" fmla="*/ 1955666 h 6858000"/>
              <a:gd name="connsiteX718" fmla="*/ 4570198 w 7369701"/>
              <a:gd name="connsiteY718" fmla="*/ 978081 h 6858000"/>
              <a:gd name="connsiteX719" fmla="*/ 4557898 w 7369701"/>
              <a:gd name="connsiteY719" fmla="*/ 900011 h 6858000"/>
              <a:gd name="connsiteX720" fmla="*/ 4344840 w 7369701"/>
              <a:gd name="connsiteY720" fmla="*/ 1922038 h 6858000"/>
              <a:gd name="connsiteX721" fmla="*/ 4378710 w 7369701"/>
              <a:gd name="connsiteY721" fmla="*/ 1665516 h 6858000"/>
              <a:gd name="connsiteX722" fmla="*/ 4448798 w 7369701"/>
              <a:gd name="connsiteY722" fmla="*/ 1253024 h 6858000"/>
              <a:gd name="connsiteX723" fmla="*/ 4480315 w 7369701"/>
              <a:gd name="connsiteY723" fmla="*/ 1158454 h 6858000"/>
              <a:gd name="connsiteX724" fmla="*/ 4494133 w 7369701"/>
              <a:gd name="connsiteY724" fmla="*/ 1118676 h 6858000"/>
              <a:gd name="connsiteX725" fmla="*/ 4557898 w 7369701"/>
              <a:gd name="connsiteY725" fmla="*/ 900011 h 6858000"/>
              <a:gd name="connsiteX726" fmla="*/ 5870151 w 7369701"/>
              <a:gd name="connsiteY726" fmla="*/ 898890 h 6858000"/>
              <a:gd name="connsiteX727" fmla="*/ 5861335 w 7369701"/>
              <a:gd name="connsiteY727" fmla="*/ 899177 h 6858000"/>
              <a:gd name="connsiteX728" fmla="*/ 5843702 w 7369701"/>
              <a:gd name="connsiteY728" fmla="*/ 899748 h 6858000"/>
              <a:gd name="connsiteX729" fmla="*/ 5651107 w 7369701"/>
              <a:gd name="connsiteY729" fmla="*/ 920306 h 6858000"/>
              <a:gd name="connsiteX730" fmla="*/ 5459407 w 7369701"/>
              <a:gd name="connsiteY730" fmla="*/ 940975 h 6858000"/>
              <a:gd name="connsiteX731" fmla="*/ 5374846 w 7369701"/>
              <a:gd name="connsiteY731" fmla="*/ 941988 h 6858000"/>
              <a:gd name="connsiteX732" fmla="*/ 5256105 w 7369701"/>
              <a:gd name="connsiteY732" fmla="*/ 945632 h 6858000"/>
              <a:gd name="connsiteX733" fmla="*/ 5107071 w 7369701"/>
              <a:gd name="connsiteY733" fmla="*/ 969720 h 6858000"/>
              <a:gd name="connsiteX734" fmla="*/ 4998681 w 7369701"/>
              <a:gd name="connsiteY734" fmla="*/ 988771 h 6858000"/>
              <a:gd name="connsiteX735" fmla="*/ 5870151 w 7369701"/>
              <a:gd name="connsiteY735" fmla="*/ 898890 h 6858000"/>
              <a:gd name="connsiteX736" fmla="*/ 5504425 w 7369701"/>
              <a:gd name="connsiteY736" fmla="*/ 848067 h 6858000"/>
              <a:gd name="connsiteX737" fmla="*/ 4968849 w 7369701"/>
              <a:gd name="connsiteY737" fmla="*/ 962318 h 6858000"/>
              <a:gd name="connsiteX738" fmla="*/ 5104039 w 7369701"/>
              <a:gd name="connsiteY738" fmla="*/ 940634 h 6858000"/>
              <a:gd name="connsiteX739" fmla="*/ 5256311 w 7369701"/>
              <a:gd name="connsiteY739" fmla="*/ 916490 h 6858000"/>
              <a:gd name="connsiteX740" fmla="*/ 5377381 w 7369701"/>
              <a:gd name="connsiteY740" fmla="*/ 912671 h 6858000"/>
              <a:gd name="connsiteX741" fmla="*/ 5460148 w 7369701"/>
              <a:gd name="connsiteY741" fmla="*/ 911442 h 6858000"/>
              <a:gd name="connsiteX742" fmla="*/ 5648971 w 7369701"/>
              <a:gd name="connsiteY742" fmla="*/ 891331 h 6858000"/>
              <a:gd name="connsiteX743" fmla="*/ 5844807 w 7369701"/>
              <a:gd name="connsiteY743" fmla="*/ 870718 h 6858000"/>
              <a:gd name="connsiteX744" fmla="*/ 5862975 w 7369701"/>
              <a:gd name="connsiteY744" fmla="*/ 869756 h 6858000"/>
              <a:gd name="connsiteX745" fmla="*/ 5920887 w 7369701"/>
              <a:gd name="connsiteY745" fmla="*/ 865929 h 6858000"/>
              <a:gd name="connsiteX746" fmla="*/ 5504425 w 7369701"/>
              <a:gd name="connsiteY746" fmla="*/ 848067 h 6858000"/>
              <a:gd name="connsiteX747" fmla="*/ 3607114 w 7369701"/>
              <a:gd name="connsiteY747" fmla="*/ 467441 h 6858000"/>
              <a:gd name="connsiteX748" fmla="*/ 3296242 w 7369701"/>
              <a:gd name="connsiteY748" fmla="*/ 807991 h 6858000"/>
              <a:gd name="connsiteX749" fmla="*/ 3174674 w 7369701"/>
              <a:gd name="connsiteY749" fmla="*/ 919759 h 6858000"/>
              <a:gd name="connsiteX750" fmla="*/ 3042978 w 7369701"/>
              <a:gd name="connsiteY750" fmla="*/ 1054894 h 6858000"/>
              <a:gd name="connsiteX751" fmla="*/ 2968914 w 7369701"/>
              <a:gd name="connsiteY751" fmla="*/ 1133756 h 6858000"/>
              <a:gd name="connsiteX752" fmla="*/ 3103823 w 7369701"/>
              <a:gd name="connsiteY752" fmla="*/ 1026814 h 6858000"/>
              <a:gd name="connsiteX753" fmla="*/ 3607114 w 7369701"/>
              <a:gd name="connsiteY753" fmla="*/ 467441 h 6858000"/>
              <a:gd name="connsiteX754" fmla="*/ 3744487 w 7369701"/>
              <a:gd name="connsiteY754" fmla="*/ 383136 h 6858000"/>
              <a:gd name="connsiteX755" fmla="*/ 3970213 w 7369701"/>
              <a:gd name="connsiteY755" fmla="*/ 995559 h 6858000"/>
              <a:gd name="connsiteX756" fmla="*/ 3744487 w 7369701"/>
              <a:gd name="connsiteY756" fmla="*/ 383136 h 6858000"/>
              <a:gd name="connsiteX757" fmla="*/ 3624562 w 7369701"/>
              <a:gd name="connsiteY757" fmla="*/ 367041 h 6858000"/>
              <a:gd name="connsiteX758" fmla="*/ 3489712 w 7369701"/>
              <a:gd name="connsiteY758" fmla="*/ 485386 h 6858000"/>
              <a:gd name="connsiteX759" fmla="*/ 3182994 w 7369701"/>
              <a:gd name="connsiteY759" fmla="*/ 828265 h 6858000"/>
              <a:gd name="connsiteX760" fmla="*/ 2892114 w 7369701"/>
              <a:gd name="connsiteY760" fmla="*/ 1172635 h 6858000"/>
              <a:gd name="connsiteX761" fmla="*/ 3021459 w 7369701"/>
              <a:gd name="connsiteY761" fmla="*/ 1035385 h 6858000"/>
              <a:gd name="connsiteX762" fmla="*/ 3153873 w 7369701"/>
              <a:gd name="connsiteY762" fmla="*/ 898971 h 6858000"/>
              <a:gd name="connsiteX763" fmla="*/ 3276511 w 7369701"/>
              <a:gd name="connsiteY763" fmla="*/ 786423 h 6858000"/>
              <a:gd name="connsiteX764" fmla="*/ 3584154 w 7369701"/>
              <a:gd name="connsiteY764" fmla="*/ 448218 h 6858000"/>
              <a:gd name="connsiteX765" fmla="*/ 3624562 w 7369701"/>
              <a:gd name="connsiteY765" fmla="*/ 367041 h 6858000"/>
              <a:gd name="connsiteX766" fmla="*/ 3766672 w 7369701"/>
              <a:gd name="connsiteY766" fmla="*/ 359429 h 6858000"/>
              <a:gd name="connsiteX767" fmla="*/ 3996338 w 7369701"/>
              <a:gd name="connsiteY767" fmla="*/ 968237 h 6858000"/>
              <a:gd name="connsiteX768" fmla="*/ 3766672 w 7369701"/>
              <a:gd name="connsiteY768" fmla="*/ 359429 h 6858000"/>
              <a:gd name="connsiteX769" fmla="*/ 5805386 w 7369701"/>
              <a:gd name="connsiteY769" fmla="*/ 239240 h 6858000"/>
              <a:gd name="connsiteX770" fmla="*/ 5736947 w 7369701"/>
              <a:gd name="connsiteY770" fmla="*/ 261367 h 6858000"/>
              <a:gd name="connsiteX771" fmla="*/ 5427012 w 7369701"/>
              <a:gd name="connsiteY771" fmla="*/ 311272 h 6858000"/>
              <a:gd name="connsiteX772" fmla="*/ 5147818 w 7369701"/>
              <a:gd name="connsiteY772" fmla="*/ 322112 h 6858000"/>
              <a:gd name="connsiteX773" fmla="*/ 5060854 w 7369701"/>
              <a:gd name="connsiteY773" fmla="*/ 311882 h 6858000"/>
              <a:gd name="connsiteX774" fmla="*/ 4945989 w 7369701"/>
              <a:gd name="connsiteY774" fmla="*/ 300516 h 6858000"/>
              <a:gd name="connsiteX775" fmla="*/ 5410479 w 7369701"/>
              <a:gd name="connsiteY775" fmla="*/ 348434 h 6858000"/>
              <a:gd name="connsiteX776" fmla="*/ 5805386 w 7369701"/>
              <a:gd name="connsiteY776" fmla="*/ 239240 h 6858000"/>
              <a:gd name="connsiteX777" fmla="*/ 5905192 w 7369701"/>
              <a:gd name="connsiteY777" fmla="*/ 163079 h 6858000"/>
              <a:gd name="connsiteX778" fmla="*/ 5865655 w 7369701"/>
              <a:gd name="connsiteY778" fmla="*/ 171901 h 6858000"/>
              <a:gd name="connsiteX779" fmla="*/ 5259740 w 7369701"/>
              <a:gd name="connsiteY779" fmla="*/ 257013 h 6858000"/>
              <a:gd name="connsiteX780" fmla="*/ 5208466 w 7369701"/>
              <a:gd name="connsiteY780" fmla="*/ 257550 h 6858000"/>
              <a:gd name="connsiteX781" fmla="*/ 4980204 w 7369701"/>
              <a:gd name="connsiteY781" fmla="*/ 271903 h 6858000"/>
              <a:gd name="connsiteX782" fmla="*/ 5068068 w 7369701"/>
              <a:gd name="connsiteY782" fmla="*/ 282244 h 6858000"/>
              <a:gd name="connsiteX783" fmla="*/ 5153231 w 7369701"/>
              <a:gd name="connsiteY783" fmla="*/ 292240 h 6858000"/>
              <a:gd name="connsiteX784" fmla="*/ 5426491 w 7369701"/>
              <a:gd name="connsiteY784" fmla="*/ 281128 h 6858000"/>
              <a:gd name="connsiteX785" fmla="*/ 5731212 w 7369701"/>
              <a:gd name="connsiteY785" fmla="*/ 231951 h 6858000"/>
              <a:gd name="connsiteX786" fmla="*/ 5905192 w 7369701"/>
              <a:gd name="connsiteY786" fmla="*/ 163079 h 6858000"/>
              <a:gd name="connsiteX787" fmla="*/ 5944437 w 7369701"/>
              <a:gd name="connsiteY787" fmla="*/ 113829 h 6858000"/>
              <a:gd name="connsiteX788" fmla="*/ 5825032 w 7369701"/>
              <a:gd name="connsiteY788" fmla="*/ 146405 h 6858000"/>
              <a:gd name="connsiteX789" fmla="*/ 4955599 w 7369701"/>
              <a:gd name="connsiteY789" fmla="*/ 247008 h 6858000"/>
              <a:gd name="connsiteX790" fmla="*/ 5210104 w 7369701"/>
              <a:gd name="connsiteY790" fmla="*/ 228123 h 6858000"/>
              <a:gd name="connsiteX791" fmla="*/ 5261015 w 7369701"/>
              <a:gd name="connsiteY791" fmla="*/ 227087 h 6858000"/>
              <a:gd name="connsiteX792" fmla="*/ 5861181 w 7369701"/>
              <a:gd name="connsiteY792" fmla="*/ 143093 h 6858000"/>
              <a:gd name="connsiteX793" fmla="*/ 5961252 w 7369701"/>
              <a:gd name="connsiteY793" fmla="*/ 114820 h 6858000"/>
              <a:gd name="connsiteX794" fmla="*/ 5944437 w 7369701"/>
              <a:gd name="connsiteY794" fmla="*/ 113829 h 6858000"/>
              <a:gd name="connsiteX795" fmla="*/ 3882765 w 7369701"/>
              <a:gd name="connsiteY795" fmla="*/ 0 h 6858000"/>
              <a:gd name="connsiteX796" fmla="*/ 3995099 w 7369701"/>
              <a:gd name="connsiteY796" fmla="*/ 0 h 6858000"/>
              <a:gd name="connsiteX797" fmla="*/ 4163818 w 7369701"/>
              <a:gd name="connsiteY797" fmla="*/ 234104 h 6858000"/>
              <a:gd name="connsiteX798" fmla="*/ 4172099 w 7369701"/>
              <a:gd name="connsiteY798" fmla="*/ 234207 h 6858000"/>
              <a:gd name="connsiteX799" fmla="*/ 4784282 w 7369701"/>
              <a:gd name="connsiteY799" fmla="*/ 276561 h 6858000"/>
              <a:gd name="connsiteX800" fmla="*/ 4801687 w 7369701"/>
              <a:gd name="connsiteY800" fmla="*/ 267764 h 6858000"/>
              <a:gd name="connsiteX801" fmla="*/ 6082788 w 7369701"/>
              <a:gd name="connsiteY801" fmla="*/ 64119 h 6858000"/>
              <a:gd name="connsiteX802" fmla="*/ 6099442 w 7369701"/>
              <a:gd name="connsiteY802" fmla="*/ 82568 h 6858000"/>
              <a:gd name="connsiteX803" fmla="*/ 4804137 w 7369701"/>
              <a:gd name="connsiteY803" fmla="*/ 320931 h 6858000"/>
              <a:gd name="connsiteX804" fmla="*/ 4227047 w 7369701"/>
              <a:gd name="connsiteY804" fmla="*/ 313415 h 6858000"/>
              <a:gd name="connsiteX805" fmla="*/ 4346041 w 7369701"/>
              <a:gd name="connsiteY805" fmla="*/ 456086 h 6858000"/>
              <a:gd name="connsiteX806" fmla="*/ 4870967 w 7369701"/>
              <a:gd name="connsiteY806" fmla="*/ 963061 h 6858000"/>
              <a:gd name="connsiteX807" fmla="*/ 4889647 w 7369701"/>
              <a:gd name="connsiteY807" fmla="*/ 957147 h 6858000"/>
              <a:gd name="connsiteX808" fmla="*/ 5422504 w 7369701"/>
              <a:gd name="connsiteY808" fmla="*/ 805191 h 6858000"/>
              <a:gd name="connsiteX809" fmla="*/ 6087656 w 7369701"/>
              <a:gd name="connsiteY809" fmla="*/ 826703 h 6858000"/>
              <a:gd name="connsiteX810" fmla="*/ 6058717 w 7369701"/>
              <a:gd name="connsiteY810" fmla="*/ 865992 h 6858000"/>
              <a:gd name="connsiteX811" fmla="*/ 4974153 w 7369701"/>
              <a:gd name="connsiteY811" fmla="*/ 1045456 h 6858000"/>
              <a:gd name="connsiteX812" fmla="*/ 5627835 w 7369701"/>
              <a:gd name="connsiteY812" fmla="*/ 1472077 h 6858000"/>
              <a:gd name="connsiteX813" fmla="*/ 5629817 w 7369701"/>
              <a:gd name="connsiteY813" fmla="*/ 1471412 h 6858000"/>
              <a:gd name="connsiteX814" fmla="*/ 5634124 w 7369701"/>
              <a:gd name="connsiteY814" fmla="*/ 1470572 h 6858000"/>
              <a:gd name="connsiteX815" fmla="*/ 5755832 w 7369701"/>
              <a:gd name="connsiteY815" fmla="*/ 1383886 h 6858000"/>
              <a:gd name="connsiteX816" fmla="*/ 6014186 w 7369701"/>
              <a:gd name="connsiteY816" fmla="*/ 1279799 h 6858000"/>
              <a:gd name="connsiteX817" fmla="*/ 6901619 w 7369701"/>
              <a:gd name="connsiteY817" fmla="*/ 1047874 h 6858000"/>
              <a:gd name="connsiteX818" fmla="*/ 6931566 w 7369701"/>
              <a:gd name="connsiteY818" fmla="*/ 1062034 h 6858000"/>
              <a:gd name="connsiteX819" fmla="*/ 5790982 w 7369701"/>
              <a:gd name="connsiteY819" fmla="*/ 1561380 h 6858000"/>
              <a:gd name="connsiteX820" fmla="*/ 6188971 w 7369701"/>
              <a:gd name="connsiteY820" fmla="*/ 1755168 h 6858000"/>
              <a:gd name="connsiteX821" fmla="*/ 6202446 w 7369701"/>
              <a:gd name="connsiteY821" fmla="*/ 1752268 h 6858000"/>
              <a:gd name="connsiteX822" fmla="*/ 7179560 w 7369701"/>
              <a:gd name="connsiteY822" fmla="*/ 1467551 h 6858000"/>
              <a:gd name="connsiteX823" fmla="*/ 7158730 w 7369701"/>
              <a:gd name="connsiteY823" fmla="*/ 1507835 h 6858000"/>
              <a:gd name="connsiteX824" fmla="*/ 6326959 w 7369701"/>
              <a:gd name="connsiteY824" fmla="*/ 1817686 h 6858000"/>
              <a:gd name="connsiteX825" fmla="*/ 6537433 w 7369701"/>
              <a:gd name="connsiteY825" fmla="*/ 1907790 h 6858000"/>
              <a:gd name="connsiteX826" fmla="*/ 6550221 w 7369701"/>
              <a:gd name="connsiteY826" fmla="*/ 1910729 h 6858000"/>
              <a:gd name="connsiteX827" fmla="*/ 6964438 w 7369701"/>
              <a:gd name="connsiteY827" fmla="*/ 2209505 h 6858000"/>
              <a:gd name="connsiteX828" fmla="*/ 7367862 w 7369701"/>
              <a:gd name="connsiteY828" fmla="*/ 2806833 h 6858000"/>
              <a:gd name="connsiteX829" fmla="*/ 7364329 w 7369701"/>
              <a:gd name="connsiteY829" fmla="*/ 2826907 h 6858000"/>
              <a:gd name="connsiteX830" fmla="*/ 7290545 w 7369701"/>
              <a:gd name="connsiteY830" fmla="*/ 2850663 h 6858000"/>
              <a:gd name="connsiteX831" fmla="*/ 6472036 w 7369701"/>
              <a:gd name="connsiteY831" fmla="*/ 1959003 h 6858000"/>
              <a:gd name="connsiteX832" fmla="*/ 5792897 w 7369701"/>
              <a:gd name="connsiteY832" fmla="*/ 1647747 h 6858000"/>
              <a:gd name="connsiteX833" fmla="*/ 5842751 w 7369701"/>
              <a:gd name="connsiteY833" fmla="*/ 1816112 h 6858000"/>
              <a:gd name="connsiteX834" fmla="*/ 5847424 w 7369701"/>
              <a:gd name="connsiteY834" fmla="*/ 1815776 h 6858000"/>
              <a:gd name="connsiteX835" fmla="*/ 6399821 w 7369701"/>
              <a:gd name="connsiteY835" fmla="*/ 2344799 h 6858000"/>
              <a:gd name="connsiteX836" fmla="*/ 6323232 w 7369701"/>
              <a:gd name="connsiteY836" fmla="*/ 2389634 h 6858000"/>
              <a:gd name="connsiteX837" fmla="*/ 5942958 w 7369701"/>
              <a:gd name="connsiteY837" fmla="*/ 2077708 h 6858000"/>
              <a:gd name="connsiteX838" fmla="*/ 5921559 w 7369701"/>
              <a:gd name="connsiteY838" fmla="*/ 2378596 h 6858000"/>
              <a:gd name="connsiteX839" fmla="*/ 5817651 w 7369701"/>
              <a:gd name="connsiteY839" fmla="*/ 3023919 h 6858000"/>
              <a:gd name="connsiteX840" fmla="*/ 5729634 w 7369701"/>
              <a:gd name="connsiteY840" fmla="*/ 3051849 h 6858000"/>
              <a:gd name="connsiteX841" fmla="*/ 5611018 w 7369701"/>
              <a:gd name="connsiteY841" fmla="*/ 2316769 h 6858000"/>
              <a:gd name="connsiteX842" fmla="*/ 5687608 w 7369701"/>
              <a:gd name="connsiteY842" fmla="*/ 2039972 h 6858000"/>
              <a:gd name="connsiteX843" fmla="*/ 5657554 w 7369701"/>
              <a:gd name="connsiteY843" fmla="*/ 1576445 h 6858000"/>
              <a:gd name="connsiteX844" fmla="*/ 5150475 w 7369701"/>
              <a:gd name="connsiteY844" fmla="*/ 1274012 h 6858000"/>
              <a:gd name="connsiteX845" fmla="*/ 5349142 w 7369701"/>
              <a:gd name="connsiteY845" fmla="*/ 2204405 h 6858000"/>
              <a:gd name="connsiteX846" fmla="*/ 5262214 w 7369701"/>
              <a:gd name="connsiteY846" fmla="*/ 2233836 h 6858000"/>
              <a:gd name="connsiteX847" fmla="*/ 4981539 w 7369701"/>
              <a:gd name="connsiteY847" fmla="*/ 1542201 h 6858000"/>
              <a:gd name="connsiteX848" fmla="*/ 4958461 w 7369701"/>
              <a:gd name="connsiteY848" fmla="*/ 1136957 h 6858000"/>
              <a:gd name="connsiteX849" fmla="*/ 4655015 w 7369701"/>
              <a:gd name="connsiteY849" fmla="*/ 891426 h 6858000"/>
              <a:gd name="connsiteX850" fmla="*/ 4348002 w 7369701"/>
              <a:gd name="connsiteY850" fmla="*/ 2205895 h 6858000"/>
              <a:gd name="connsiteX851" fmla="*/ 4262250 w 7369701"/>
              <a:gd name="connsiteY851" fmla="*/ 2219972 h 6858000"/>
              <a:gd name="connsiteX852" fmla="*/ 4550611 w 7369701"/>
              <a:gd name="connsiteY852" fmla="*/ 817540 h 6858000"/>
              <a:gd name="connsiteX853" fmla="*/ 4564418 w 7369701"/>
              <a:gd name="connsiteY853" fmla="*/ 808293 h 6858000"/>
              <a:gd name="connsiteX854" fmla="*/ 4266388 w 7369701"/>
              <a:gd name="connsiteY854" fmla="*/ 500083 h 6858000"/>
              <a:gd name="connsiteX855" fmla="*/ 4032842 w 7369701"/>
              <a:gd name="connsiteY855" fmla="*/ 211809 h 6858000"/>
              <a:gd name="connsiteX856" fmla="*/ 3882765 w 7369701"/>
              <a:gd name="connsiteY856" fmla="*/ 0 h 6858000"/>
              <a:gd name="connsiteX857" fmla="*/ 3721337 w 7369701"/>
              <a:gd name="connsiteY857" fmla="*/ 0 h 6858000"/>
              <a:gd name="connsiteX858" fmla="*/ 3797544 w 7369701"/>
              <a:gd name="connsiteY858" fmla="*/ 0 h 6858000"/>
              <a:gd name="connsiteX859" fmla="*/ 3775734 w 7369701"/>
              <a:gd name="connsiteY859" fmla="*/ 95131 h 6858000"/>
              <a:gd name="connsiteX860" fmla="*/ 3724807 w 7369701"/>
              <a:gd name="connsiteY860" fmla="*/ 272257 h 6858000"/>
              <a:gd name="connsiteX861" fmla="*/ 3726844 w 7369701"/>
              <a:gd name="connsiteY861" fmla="*/ 282988 h 6858000"/>
              <a:gd name="connsiteX862" fmla="*/ 3742664 w 7369701"/>
              <a:gd name="connsiteY862" fmla="*/ 279918 h 6858000"/>
              <a:gd name="connsiteX863" fmla="*/ 4103910 w 7369701"/>
              <a:gd name="connsiteY863" fmla="*/ 1161917 h 6858000"/>
              <a:gd name="connsiteX864" fmla="*/ 4020269 w 7369701"/>
              <a:gd name="connsiteY864" fmla="*/ 1200406 h 6858000"/>
              <a:gd name="connsiteX865" fmla="*/ 3674882 w 7369701"/>
              <a:gd name="connsiteY865" fmla="*/ 488524 h 6858000"/>
              <a:gd name="connsiteX866" fmla="*/ 3132682 w 7369701"/>
              <a:gd name="connsiteY866" fmla="*/ 1072284 h 6858000"/>
              <a:gd name="connsiteX867" fmla="*/ 2716346 w 7369701"/>
              <a:gd name="connsiteY867" fmla="*/ 1276376 h 6858000"/>
              <a:gd name="connsiteX868" fmla="*/ 2716772 w 7369701"/>
              <a:gd name="connsiteY868" fmla="*/ 1255462 h 6858000"/>
              <a:gd name="connsiteX869" fmla="*/ 3471096 w 7369701"/>
              <a:gd name="connsiteY869" fmla="*/ 437072 h 6858000"/>
              <a:gd name="connsiteX870" fmla="*/ 3639057 w 7369701"/>
              <a:gd name="connsiteY870" fmla="*/ 286334 h 6858000"/>
              <a:gd name="connsiteX871" fmla="*/ 3640309 w 7369701"/>
              <a:gd name="connsiteY871" fmla="*/ 284664 h 6858000"/>
              <a:gd name="connsiteX872" fmla="*/ 3646022 w 7369701"/>
              <a:gd name="connsiteY872" fmla="*/ 276711 h 6858000"/>
              <a:gd name="connsiteX873" fmla="*/ 3707943 w 7369701"/>
              <a:gd name="connsiteY873" fmla="*/ 65958 h 6858000"/>
              <a:gd name="connsiteX874" fmla="*/ 3721337 w 7369701"/>
              <a:gd name="connsiteY874" fmla="*/ 0 h 6858000"/>
              <a:gd name="connsiteX875" fmla="*/ 2867960 w 7369701"/>
              <a:gd name="connsiteY875" fmla="*/ 0 h 6858000"/>
              <a:gd name="connsiteX876" fmla="*/ 2926351 w 7369701"/>
              <a:gd name="connsiteY876" fmla="*/ 0 h 6858000"/>
              <a:gd name="connsiteX877" fmla="*/ 2902823 w 7369701"/>
              <a:gd name="connsiteY877" fmla="*/ 262929 h 6858000"/>
              <a:gd name="connsiteX878" fmla="*/ 2940663 w 7369701"/>
              <a:gd name="connsiteY878" fmla="*/ 140884 h 6858000"/>
              <a:gd name="connsiteX879" fmla="*/ 2947039 w 7369701"/>
              <a:gd name="connsiteY879" fmla="*/ 122524 h 6858000"/>
              <a:gd name="connsiteX880" fmla="*/ 2984316 w 7369701"/>
              <a:gd name="connsiteY880" fmla="*/ 0 h 6858000"/>
              <a:gd name="connsiteX881" fmla="*/ 3016114 w 7369701"/>
              <a:gd name="connsiteY881" fmla="*/ 0 h 6858000"/>
              <a:gd name="connsiteX882" fmla="*/ 2979949 w 7369701"/>
              <a:gd name="connsiteY882" fmla="*/ 119274 h 6858000"/>
              <a:gd name="connsiteX883" fmla="*/ 3023879 w 7369701"/>
              <a:gd name="connsiteY883" fmla="*/ 0 h 6858000"/>
              <a:gd name="connsiteX884" fmla="*/ 3105400 w 7369701"/>
              <a:gd name="connsiteY884" fmla="*/ 0 h 6858000"/>
              <a:gd name="connsiteX885" fmla="*/ 3094669 w 7369701"/>
              <a:gd name="connsiteY885" fmla="*/ 30308 h 6858000"/>
              <a:gd name="connsiteX886" fmla="*/ 2901945 w 7369701"/>
              <a:gd name="connsiteY886" fmla="*/ 466538 h 6858000"/>
              <a:gd name="connsiteX887" fmla="*/ 2815209 w 7369701"/>
              <a:gd name="connsiteY887" fmla="*/ 497361 h 6858000"/>
              <a:gd name="connsiteX888" fmla="*/ 2844845 w 7369701"/>
              <a:gd name="connsiteY888" fmla="*/ 127638 h 6858000"/>
              <a:gd name="connsiteX889" fmla="*/ 2867960 w 7369701"/>
              <a:gd name="connsiteY889" fmla="*/ 0 h 6858000"/>
              <a:gd name="connsiteX890" fmla="*/ 1057230 w 7369701"/>
              <a:gd name="connsiteY890" fmla="*/ 0 h 6858000"/>
              <a:gd name="connsiteX891" fmla="*/ 1111003 w 7369701"/>
              <a:gd name="connsiteY891" fmla="*/ 0 h 6858000"/>
              <a:gd name="connsiteX892" fmla="*/ 1125553 w 7369701"/>
              <a:gd name="connsiteY892" fmla="*/ 52588 h 6858000"/>
              <a:gd name="connsiteX893" fmla="*/ 1304276 w 7369701"/>
              <a:gd name="connsiteY893" fmla="*/ 476275 h 6858000"/>
              <a:gd name="connsiteX894" fmla="*/ 1492066 w 7369701"/>
              <a:gd name="connsiteY894" fmla="*/ 886333 h 6858000"/>
              <a:gd name="connsiteX895" fmla="*/ 1423698 w 7369701"/>
              <a:gd name="connsiteY895" fmla="*/ 710817 h 6858000"/>
              <a:gd name="connsiteX896" fmla="*/ 1357609 w 7369701"/>
              <a:gd name="connsiteY896" fmla="*/ 532892 h 6858000"/>
              <a:gd name="connsiteX897" fmla="*/ 1309550 w 7369701"/>
              <a:gd name="connsiteY897" fmla="*/ 374031 h 6858000"/>
              <a:gd name="connsiteX898" fmla="*/ 1193673 w 7369701"/>
              <a:gd name="connsiteY898" fmla="*/ 49533 h 6858000"/>
              <a:gd name="connsiteX899" fmla="*/ 1164391 w 7369701"/>
              <a:gd name="connsiteY899" fmla="*/ 0 h 6858000"/>
              <a:gd name="connsiteX900" fmla="*/ 1200666 w 7369701"/>
              <a:gd name="connsiteY900" fmla="*/ 0 h 6858000"/>
              <a:gd name="connsiteX901" fmla="*/ 1223408 w 7369701"/>
              <a:gd name="connsiteY901" fmla="*/ 38996 h 6858000"/>
              <a:gd name="connsiteX902" fmla="*/ 1339635 w 7369701"/>
              <a:gd name="connsiteY902" fmla="*/ 365517 h 6858000"/>
              <a:gd name="connsiteX903" fmla="*/ 1387469 w 7369701"/>
              <a:gd name="connsiteY903" fmla="*/ 523079 h 6858000"/>
              <a:gd name="connsiteX904" fmla="*/ 1452685 w 7369701"/>
              <a:gd name="connsiteY904" fmla="*/ 699806 h 6858000"/>
              <a:gd name="connsiteX905" fmla="*/ 1492092 w 7369701"/>
              <a:gd name="connsiteY905" fmla="*/ 800424 h 6858000"/>
              <a:gd name="connsiteX906" fmla="*/ 1455302 w 7369701"/>
              <a:gd name="connsiteY906" fmla="*/ 632913 h 6858000"/>
              <a:gd name="connsiteX907" fmla="*/ 1222336 w 7369701"/>
              <a:gd name="connsiteY907" fmla="*/ 9480 h 6858000"/>
              <a:gd name="connsiteX908" fmla="*/ 1214634 w 7369701"/>
              <a:gd name="connsiteY908" fmla="*/ 0 h 6858000"/>
              <a:gd name="connsiteX909" fmla="*/ 1289827 w 7369701"/>
              <a:gd name="connsiteY909" fmla="*/ 0 h 6858000"/>
              <a:gd name="connsiteX910" fmla="*/ 1321076 w 7369701"/>
              <a:gd name="connsiteY910" fmla="*/ 59722 h 6858000"/>
              <a:gd name="connsiteX911" fmla="*/ 1512579 w 7369701"/>
              <a:gd name="connsiteY911" fmla="*/ 626441 h 6858000"/>
              <a:gd name="connsiteX912" fmla="*/ 1506076 w 7369701"/>
              <a:gd name="connsiteY912" fmla="*/ 1089289 h 6858000"/>
              <a:gd name="connsiteX913" fmla="*/ 1486346 w 7369701"/>
              <a:gd name="connsiteY913" fmla="*/ 1079919 h 6858000"/>
              <a:gd name="connsiteX914" fmla="*/ 1070511 w 7369701"/>
              <a:gd name="connsiteY914" fmla="*/ 48609 h 6858000"/>
              <a:gd name="connsiteX915" fmla="*/ 1057230 w 7369701"/>
              <a:gd name="connsiteY915" fmla="*/ 0 h 6858000"/>
              <a:gd name="connsiteX916" fmla="*/ 43151 w 7369701"/>
              <a:gd name="connsiteY916" fmla="*/ 0 h 6858000"/>
              <a:gd name="connsiteX917" fmla="*/ 95283 w 7369701"/>
              <a:gd name="connsiteY917" fmla="*/ 0 h 6858000"/>
              <a:gd name="connsiteX918" fmla="*/ 300708 w 7369701"/>
              <a:gd name="connsiteY918" fmla="*/ 154571 h 6858000"/>
              <a:gd name="connsiteX919" fmla="*/ 530414 w 7369701"/>
              <a:gd name="connsiteY919" fmla="*/ 354673 h 6858000"/>
              <a:gd name="connsiteX920" fmla="*/ 333785 w 7369701"/>
              <a:gd name="connsiteY920" fmla="*/ 161564 h 6858000"/>
              <a:gd name="connsiteX921" fmla="*/ 147005 w 7369701"/>
              <a:gd name="connsiteY921" fmla="*/ 0 h 6858000"/>
              <a:gd name="connsiteX922" fmla="*/ 272509 w 7369701"/>
              <a:gd name="connsiteY922" fmla="*/ 0 h 6858000"/>
              <a:gd name="connsiteX923" fmla="*/ 326276 w 7369701"/>
              <a:gd name="connsiteY923" fmla="*/ 45847 h 6858000"/>
              <a:gd name="connsiteX924" fmla="*/ 823759 w 7369701"/>
              <a:gd name="connsiteY924" fmla="*/ 574145 h 6858000"/>
              <a:gd name="connsiteX925" fmla="*/ 811254 w 7369701"/>
              <a:gd name="connsiteY925" fmla="*/ 665546 h 6858000"/>
              <a:gd name="connsiteX926" fmla="*/ 154042 w 7369701"/>
              <a:gd name="connsiteY926" fmla="*/ 261522 h 6858000"/>
              <a:gd name="connsiteX927" fmla="*/ 13550 w 7369701"/>
              <a:gd name="connsiteY927" fmla="*/ 158423 h 6858000"/>
              <a:gd name="connsiteX928" fmla="*/ 0 w 7369701"/>
              <a:gd name="connsiteY928" fmla="*/ 146618 h 6858000"/>
              <a:gd name="connsiteX929" fmla="*/ 0 w 7369701"/>
              <a:gd name="connsiteY929" fmla="*/ 59161 h 6858000"/>
              <a:gd name="connsiteX930" fmla="*/ 45427 w 7369701"/>
              <a:gd name="connsiteY930" fmla="*/ 101078 h 6858000"/>
              <a:gd name="connsiteX931" fmla="*/ 630103 w 7369701"/>
              <a:gd name="connsiteY931" fmla="*/ 485885 h 6858000"/>
              <a:gd name="connsiteX932" fmla="*/ 532040 w 7369701"/>
              <a:gd name="connsiteY932" fmla="*/ 399359 h 6858000"/>
              <a:gd name="connsiteX933" fmla="*/ 517618 w 7369701"/>
              <a:gd name="connsiteY933" fmla="*/ 385726 h 6858000"/>
              <a:gd name="connsiteX934" fmla="*/ 285074 w 7369701"/>
              <a:gd name="connsiteY934" fmla="*/ 182755 h 6858000"/>
              <a:gd name="connsiteX935" fmla="*/ 43151 w 7369701"/>
              <a:gd name="connsiteY935" fmla="*/ 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Lst>
            <a:rect l="l" t="t" r="r" b="b"/>
            <a:pathLst>
              <a:path w="7369701" h="6858000">
                <a:moveTo>
                  <a:pt x="369702" y="6712169"/>
                </a:moveTo>
                <a:lnTo>
                  <a:pt x="366575" y="6715556"/>
                </a:lnTo>
                <a:cubicBezTo>
                  <a:pt x="367954" y="6715031"/>
                  <a:pt x="369326" y="6714512"/>
                  <a:pt x="371637" y="6713954"/>
                </a:cubicBezTo>
                <a:lnTo>
                  <a:pt x="369702" y="6712169"/>
                </a:lnTo>
                <a:close/>
                <a:moveTo>
                  <a:pt x="1019354" y="6315006"/>
                </a:moveTo>
                <a:cubicBezTo>
                  <a:pt x="847231" y="6483030"/>
                  <a:pt x="636234" y="6599053"/>
                  <a:pt x="441046" y="6691153"/>
                </a:cubicBezTo>
                <a:cubicBezTo>
                  <a:pt x="668934" y="6613112"/>
                  <a:pt x="947819" y="6494377"/>
                  <a:pt x="1019354" y="6315006"/>
                </a:cubicBezTo>
                <a:close/>
                <a:moveTo>
                  <a:pt x="991680" y="6298413"/>
                </a:moveTo>
                <a:cubicBezTo>
                  <a:pt x="775775" y="6396465"/>
                  <a:pt x="575302" y="6507871"/>
                  <a:pt x="409060" y="6671470"/>
                </a:cubicBezTo>
                <a:cubicBezTo>
                  <a:pt x="603834" y="6580783"/>
                  <a:pt x="817655" y="6465584"/>
                  <a:pt x="991680" y="6298413"/>
                </a:cubicBezTo>
                <a:close/>
                <a:moveTo>
                  <a:pt x="103333" y="5699602"/>
                </a:moveTo>
                <a:cubicBezTo>
                  <a:pt x="133282" y="5726353"/>
                  <a:pt x="175725" y="5762843"/>
                  <a:pt x="233938" y="5809416"/>
                </a:cubicBezTo>
                <a:cubicBezTo>
                  <a:pt x="390802" y="5935412"/>
                  <a:pt x="652575" y="6145703"/>
                  <a:pt x="883580" y="6180710"/>
                </a:cubicBezTo>
                <a:cubicBezTo>
                  <a:pt x="736829" y="6133021"/>
                  <a:pt x="610173" y="6040280"/>
                  <a:pt x="487337" y="5950182"/>
                </a:cubicBezTo>
                <a:cubicBezTo>
                  <a:pt x="443670" y="5917932"/>
                  <a:pt x="398584" y="5885270"/>
                  <a:pt x="354051" y="5854912"/>
                </a:cubicBezTo>
                <a:cubicBezTo>
                  <a:pt x="302352" y="5819720"/>
                  <a:pt x="247963" y="5787429"/>
                  <a:pt x="195436" y="5755068"/>
                </a:cubicBezTo>
                <a:lnTo>
                  <a:pt x="103333" y="5699602"/>
                </a:lnTo>
                <a:close/>
                <a:moveTo>
                  <a:pt x="5539432" y="5642928"/>
                </a:moveTo>
                <a:cubicBezTo>
                  <a:pt x="5544304" y="5659969"/>
                  <a:pt x="5549664" y="5677449"/>
                  <a:pt x="5555462" y="5694454"/>
                </a:cubicBezTo>
                <a:cubicBezTo>
                  <a:pt x="5631122" y="5909386"/>
                  <a:pt x="5731219" y="6118228"/>
                  <a:pt x="5828270" y="6320663"/>
                </a:cubicBezTo>
                <a:cubicBezTo>
                  <a:pt x="5868407" y="6404290"/>
                  <a:pt x="5908582" y="6488842"/>
                  <a:pt x="5947416" y="6574846"/>
                </a:cubicBezTo>
                <a:cubicBezTo>
                  <a:pt x="5894674" y="6327329"/>
                  <a:pt x="5793018" y="5718484"/>
                  <a:pt x="5539432" y="5642928"/>
                </a:cubicBezTo>
                <a:close/>
                <a:moveTo>
                  <a:pt x="51253" y="5631825"/>
                </a:moveTo>
                <a:lnTo>
                  <a:pt x="211622" y="5728803"/>
                </a:lnTo>
                <a:cubicBezTo>
                  <a:pt x="264592" y="5760684"/>
                  <a:pt x="319013" y="5793908"/>
                  <a:pt x="371652" y="5829062"/>
                </a:cubicBezTo>
                <a:cubicBezTo>
                  <a:pt x="417589" y="5859824"/>
                  <a:pt x="462230" y="5892964"/>
                  <a:pt x="505903" y="5925221"/>
                </a:cubicBezTo>
                <a:cubicBezTo>
                  <a:pt x="628246" y="6014875"/>
                  <a:pt x="754907" y="6107611"/>
                  <a:pt x="899240" y="6153068"/>
                </a:cubicBezTo>
                <a:cubicBezTo>
                  <a:pt x="928476" y="6162153"/>
                  <a:pt x="958088" y="6168887"/>
                  <a:pt x="988114" y="6174204"/>
                </a:cubicBezTo>
                <a:cubicBezTo>
                  <a:pt x="943280" y="6136411"/>
                  <a:pt x="896194" y="6100100"/>
                  <a:pt x="845971" y="6067177"/>
                </a:cubicBezTo>
                <a:cubicBezTo>
                  <a:pt x="720131" y="5983257"/>
                  <a:pt x="580034" y="5915740"/>
                  <a:pt x="448057" y="5841376"/>
                </a:cubicBezTo>
                <a:cubicBezTo>
                  <a:pt x="341781" y="5780886"/>
                  <a:pt x="90319" y="5630263"/>
                  <a:pt x="51253" y="5631825"/>
                </a:cubicBezTo>
                <a:close/>
                <a:moveTo>
                  <a:pt x="2606687" y="5630718"/>
                </a:moveTo>
                <a:cubicBezTo>
                  <a:pt x="2484040" y="5952782"/>
                  <a:pt x="2550772" y="6305470"/>
                  <a:pt x="2645658" y="6640259"/>
                </a:cubicBezTo>
                <a:cubicBezTo>
                  <a:pt x="2605413" y="6320984"/>
                  <a:pt x="2566733" y="5970903"/>
                  <a:pt x="2606687" y="5630718"/>
                </a:cubicBezTo>
                <a:close/>
                <a:moveTo>
                  <a:pt x="3642057" y="5573487"/>
                </a:moveTo>
                <a:cubicBezTo>
                  <a:pt x="3639338" y="5575453"/>
                  <a:pt x="3635693" y="5577466"/>
                  <a:pt x="3632981" y="5579437"/>
                </a:cubicBezTo>
                <a:cubicBezTo>
                  <a:pt x="3509182" y="5674738"/>
                  <a:pt x="3441993" y="5811556"/>
                  <a:pt x="3382436" y="5952726"/>
                </a:cubicBezTo>
                <a:cubicBezTo>
                  <a:pt x="3286719" y="6179641"/>
                  <a:pt x="3231101" y="6419386"/>
                  <a:pt x="3191929" y="6662669"/>
                </a:cubicBezTo>
                <a:cubicBezTo>
                  <a:pt x="3237125" y="6465250"/>
                  <a:pt x="3296425" y="6271000"/>
                  <a:pt x="3369898" y="6081771"/>
                </a:cubicBezTo>
                <a:cubicBezTo>
                  <a:pt x="3454377" y="5865084"/>
                  <a:pt x="3540614" y="5703753"/>
                  <a:pt x="3642057" y="5573487"/>
                </a:cubicBezTo>
                <a:close/>
                <a:moveTo>
                  <a:pt x="2650666" y="5530686"/>
                </a:moveTo>
                <a:cubicBezTo>
                  <a:pt x="2650695" y="5531619"/>
                  <a:pt x="2650695" y="5531619"/>
                  <a:pt x="2650249" y="5532101"/>
                </a:cubicBezTo>
                <a:cubicBezTo>
                  <a:pt x="2594633" y="5864991"/>
                  <a:pt x="2624834" y="6212617"/>
                  <a:pt x="2663808" y="6535215"/>
                </a:cubicBezTo>
                <a:cubicBezTo>
                  <a:pt x="2664345" y="6401062"/>
                  <a:pt x="2664881" y="6266909"/>
                  <a:pt x="2665418" y="6132756"/>
                </a:cubicBezTo>
                <a:cubicBezTo>
                  <a:pt x="2666315" y="5945493"/>
                  <a:pt x="2661038" y="5743579"/>
                  <a:pt x="2650666" y="5530686"/>
                </a:cubicBezTo>
                <a:close/>
                <a:moveTo>
                  <a:pt x="2680277" y="5479204"/>
                </a:moveTo>
                <a:cubicBezTo>
                  <a:pt x="2679826" y="5479692"/>
                  <a:pt x="2679381" y="5480173"/>
                  <a:pt x="2678972" y="5481582"/>
                </a:cubicBezTo>
                <a:cubicBezTo>
                  <a:pt x="2691463" y="5712555"/>
                  <a:pt x="2697451" y="5932139"/>
                  <a:pt x="2696666" y="6133836"/>
                </a:cubicBezTo>
                <a:lnTo>
                  <a:pt x="2695769" y="6390955"/>
                </a:lnTo>
                <a:cubicBezTo>
                  <a:pt x="2712509" y="6297144"/>
                  <a:pt x="2727840" y="6202916"/>
                  <a:pt x="2739893" y="6108357"/>
                </a:cubicBezTo>
                <a:cubicBezTo>
                  <a:pt x="2767348" y="5886500"/>
                  <a:pt x="2737035" y="5687445"/>
                  <a:pt x="2680277" y="5479204"/>
                </a:cubicBezTo>
                <a:close/>
                <a:moveTo>
                  <a:pt x="1132195" y="5467980"/>
                </a:moveTo>
                <a:cubicBezTo>
                  <a:pt x="1313054" y="5495211"/>
                  <a:pt x="1494925" y="5512628"/>
                  <a:pt x="1679056" y="5516907"/>
                </a:cubicBezTo>
                <a:cubicBezTo>
                  <a:pt x="1838007" y="5520331"/>
                  <a:pt x="1983050" y="5490313"/>
                  <a:pt x="2128648" y="5474249"/>
                </a:cubicBezTo>
                <a:cubicBezTo>
                  <a:pt x="2028248" y="5467548"/>
                  <a:pt x="1925543" y="5473055"/>
                  <a:pt x="1825619" y="5478447"/>
                </a:cubicBezTo>
                <a:lnTo>
                  <a:pt x="1737798" y="5483353"/>
                </a:lnTo>
                <a:cubicBezTo>
                  <a:pt x="1536509" y="5492800"/>
                  <a:pt x="1332771" y="5487439"/>
                  <a:pt x="1132195" y="5467980"/>
                </a:cubicBezTo>
                <a:close/>
                <a:moveTo>
                  <a:pt x="1456157" y="5371404"/>
                </a:moveTo>
                <a:cubicBezTo>
                  <a:pt x="1385125" y="5373535"/>
                  <a:pt x="1314200" y="5378444"/>
                  <a:pt x="1244432" y="5385601"/>
                </a:cubicBezTo>
                <a:cubicBezTo>
                  <a:pt x="1151404" y="5395142"/>
                  <a:pt x="1060429" y="5408677"/>
                  <a:pt x="973990" y="5424940"/>
                </a:cubicBezTo>
                <a:cubicBezTo>
                  <a:pt x="1017323" y="5425535"/>
                  <a:pt x="1061253" y="5429367"/>
                  <a:pt x="1103809" y="5433720"/>
                </a:cubicBezTo>
                <a:lnTo>
                  <a:pt x="1123454" y="5435727"/>
                </a:lnTo>
                <a:cubicBezTo>
                  <a:pt x="1326373" y="5455563"/>
                  <a:pt x="1533386" y="5461253"/>
                  <a:pt x="1737017" y="5452183"/>
                </a:cubicBezTo>
                <a:lnTo>
                  <a:pt x="1824397" y="5447757"/>
                </a:lnTo>
                <a:cubicBezTo>
                  <a:pt x="1905266" y="5443590"/>
                  <a:pt x="1987993" y="5439352"/>
                  <a:pt x="2070059" y="5441660"/>
                </a:cubicBezTo>
                <a:cubicBezTo>
                  <a:pt x="1883310" y="5383634"/>
                  <a:pt x="1669251" y="5365013"/>
                  <a:pt x="1456157" y="5371404"/>
                </a:cubicBezTo>
                <a:close/>
                <a:moveTo>
                  <a:pt x="4988186" y="5216467"/>
                </a:moveTo>
                <a:cubicBezTo>
                  <a:pt x="4914642" y="5275764"/>
                  <a:pt x="4843105" y="5338703"/>
                  <a:pt x="4777334" y="5406072"/>
                </a:cubicBezTo>
                <a:cubicBezTo>
                  <a:pt x="4757662" y="5426414"/>
                  <a:pt x="4737537" y="5447249"/>
                  <a:pt x="4718341" y="5468043"/>
                </a:cubicBezTo>
                <a:cubicBezTo>
                  <a:pt x="4681696" y="5506771"/>
                  <a:pt x="4644162" y="5546455"/>
                  <a:pt x="4604655" y="5583434"/>
                </a:cubicBezTo>
                <a:cubicBezTo>
                  <a:pt x="4591636" y="5595592"/>
                  <a:pt x="4578581" y="5606832"/>
                  <a:pt x="4565074" y="5618550"/>
                </a:cubicBezTo>
                <a:cubicBezTo>
                  <a:pt x="4712605" y="5511121"/>
                  <a:pt x="4908425" y="5376611"/>
                  <a:pt x="4988186" y="5216467"/>
                </a:cubicBezTo>
                <a:close/>
                <a:moveTo>
                  <a:pt x="4978032" y="5183809"/>
                </a:moveTo>
                <a:cubicBezTo>
                  <a:pt x="4748175" y="5235846"/>
                  <a:pt x="4611576" y="5430393"/>
                  <a:pt x="4463413" y="5615162"/>
                </a:cubicBezTo>
                <a:cubicBezTo>
                  <a:pt x="4428815" y="5658459"/>
                  <a:pt x="4393697" y="5700384"/>
                  <a:pt x="4358134" y="5742791"/>
                </a:cubicBezTo>
                <a:lnTo>
                  <a:pt x="4376219" y="5729027"/>
                </a:lnTo>
                <a:cubicBezTo>
                  <a:pt x="4445817" y="5675939"/>
                  <a:pt x="4517680" y="5621374"/>
                  <a:pt x="4582340" y="5561037"/>
                </a:cubicBezTo>
                <a:cubicBezTo>
                  <a:pt x="4621394" y="5524545"/>
                  <a:pt x="4658482" y="5485345"/>
                  <a:pt x="4694684" y="5447098"/>
                </a:cubicBezTo>
                <a:cubicBezTo>
                  <a:pt x="4714806" y="5426264"/>
                  <a:pt x="4733997" y="5405475"/>
                  <a:pt x="4754123" y="5384643"/>
                </a:cubicBezTo>
                <a:cubicBezTo>
                  <a:pt x="4823909" y="5312925"/>
                  <a:pt x="4899949" y="5246074"/>
                  <a:pt x="4978032" y="5183809"/>
                </a:cubicBezTo>
                <a:close/>
                <a:moveTo>
                  <a:pt x="1903353" y="5044827"/>
                </a:moveTo>
                <a:cubicBezTo>
                  <a:pt x="1900901" y="5049058"/>
                  <a:pt x="1913196" y="5065331"/>
                  <a:pt x="1936931" y="5093954"/>
                </a:cubicBezTo>
                <a:cubicBezTo>
                  <a:pt x="2021149" y="5196773"/>
                  <a:pt x="2108079" y="5297623"/>
                  <a:pt x="2195868" y="5396574"/>
                </a:cubicBezTo>
                <a:cubicBezTo>
                  <a:pt x="2196092" y="5309013"/>
                  <a:pt x="2155695" y="5230515"/>
                  <a:pt x="2088852" y="5166123"/>
                </a:cubicBezTo>
                <a:cubicBezTo>
                  <a:pt x="2054441" y="5132572"/>
                  <a:pt x="2001584" y="5091839"/>
                  <a:pt x="1958241" y="5067955"/>
                </a:cubicBezTo>
                <a:cubicBezTo>
                  <a:pt x="1922998" y="5048408"/>
                  <a:pt x="1905803" y="5040595"/>
                  <a:pt x="1903353" y="5044827"/>
                </a:cubicBezTo>
                <a:close/>
                <a:moveTo>
                  <a:pt x="1979378" y="4769504"/>
                </a:moveTo>
                <a:cubicBezTo>
                  <a:pt x="2251008" y="4946802"/>
                  <a:pt x="2557265" y="5046794"/>
                  <a:pt x="2882120" y="5064547"/>
                </a:cubicBezTo>
                <a:cubicBezTo>
                  <a:pt x="2852884" y="5055476"/>
                  <a:pt x="2822307" y="5047842"/>
                  <a:pt x="2793103" y="5039699"/>
                </a:cubicBezTo>
                <a:lnTo>
                  <a:pt x="2770041" y="5033634"/>
                </a:lnTo>
                <a:cubicBezTo>
                  <a:pt x="2500352" y="4962917"/>
                  <a:pt x="2236095" y="4864963"/>
                  <a:pt x="1979378" y="4769504"/>
                </a:cubicBezTo>
                <a:close/>
                <a:moveTo>
                  <a:pt x="1927410" y="4716164"/>
                </a:moveTo>
                <a:cubicBezTo>
                  <a:pt x="1938311" y="4720848"/>
                  <a:pt x="1949172" y="4724604"/>
                  <a:pt x="1959587" y="4728849"/>
                </a:cubicBezTo>
                <a:cubicBezTo>
                  <a:pt x="2224818" y="4827692"/>
                  <a:pt x="2499050" y="4930367"/>
                  <a:pt x="2777707" y="5003991"/>
                </a:cubicBezTo>
                <a:lnTo>
                  <a:pt x="2800768" y="5010056"/>
                </a:lnTo>
                <a:lnTo>
                  <a:pt x="2879408" y="5031590"/>
                </a:lnTo>
                <a:cubicBezTo>
                  <a:pt x="2873718" y="5029024"/>
                  <a:pt x="2868475" y="5025973"/>
                  <a:pt x="2862295" y="5022958"/>
                </a:cubicBezTo>
                <a:cubicBezTo>
                  <a:pt x="2846112" y="5014292"/>
                  <a:pt x="2829972" y="5006555"/>
                  <a:pt x="2813343" y="4998369"/>
                </a:cubicBezTo>
                <a:cubicBezTo>
                  <a:pt x="2759214" y="4972589"/>
                  <a:pt x="2702010" y="4951123"/>
                  <a:pt x="2646245" y="4930999"/>
                </a:cubicBezTo>
                <a:cubicBezTo>
                  <a:pt x="2437298" y="4853662"/>
                  <a:pt x="2221285" y="4774272"/>
                  <a:pt x="1999243" y="4730524"/>
                </a:cubicBezTo>
                <a:lnTo>
                  <a:pt x="1979527" y="4726651"/>
                </a:lnTo>
                <a:lnTo>
                  <a:pt x="1927410" y="4716164"/>
                </a:lnTo>
                <a:close/>
                <a:moveTo>
                  <a:pt x="1997014" y="4698007"/>
                </a:moveTo>
                <a:lnTo>
                  <a:pt x="2005458" y="4699540"/>
                </a:lnTo>
                <a:cubicBezTo>
                  <a:pt x="2229844" y="4743659"/>
                  <a:pt x="2447268" y="4823456"/>
                  <a:pt x="2657186" y="4901687"/>
                </a:cubicBezTo>
                <a:cubicBezTo>
                  <a:pt x="2713431" y="4922259"/>
                  <a:pt x="2771565" y="4943688"/>
                  <a:pt x="2826662" y="4970362"/>
                </a:cubicBezTo>
                <a:cubicBezTo>
                  <a:pt x="2843286" y="4978544"/>
                  <a:pt x="2859914" y="4986729"/>
                  <a:pt x="2876100" y="4995397"/>
                </a:cubicBezTo>
                <a:cubicBezTo>
                  <a:pt x="2929811" y="5022592"/>
                  <a:pt x="2984941" y="5050189"/>
                  <a:pt x="3042600" y="5059532"/>
                </a:cubicBezTo>
                <a:cubicBezTo>
                  <a:pt x="2779645" y="4772909"/>
                  <a:pt x="2376891" y="4705645"/>
                  <a:pt x="1997014" y="4698007"/>
                </a:cubicBezTo>
                <a:close/>
                <a:moveTo>
                  <a:pt x="2305292" y="4219492"/>
                </a:moveTo>
                <a:cubicBezTo>
                  <a:pt x="2631112" y="4377847"/>
                  <a:pt x="3011879" y="4535878"/>
                  <a:pt x="3360922" y="4529373"/>
                </a:cubicBezTo>
                <a:cubicBezTo>
                  <a:pt x="3408391" y="4528405"/>
                  <a:pt x="3451278" y="4517839"/>
                  <a:pt x="3492420" y="4510145"/>
                </a:cubicBezTo>
                <a:cubicBezTo>
                  <a:pt x="3448862" y="4503966"/>
                  <a:pt x="3405674" y="4495449"/>
                  <a:pt x="3364086" y="4480340"/>
                </a:cubicBezTo>
                <a:cubicBezTo>
                  <a:pt x="3314946" y="4462747"/>
                  <a:pt x="3269673" y="4437082"/>
                  <a:pt x="3225818" y="4411822"/>
                </a:cubicBezTo>
                <a:cubicBezTo>
                  <a:pt x="3194830" y="4393966"/>
                  <a:pt x="3162431" y="4375699"/>
                  <a:pt x="3129696" y="4360704"/>
                </a:cubicBezTo>
                <a:cubicBezTo>
                  <a:pt x="3030558" y="4315774"/>
                  <a:pt x="2920899" y="4298731"/>
                  <a:pt x="2814545" y="4282955"/>
                </a:cubicBezTo>
                <a:cubicBezTo>
                  <a:pt x="2648192" y="4257474"/>
                  <a:pt x="2475773" y="4231762"/>
                  <a:pt x="2305292" y="4219492"/>
                </a:cubicBezTo>
                <a:close/>
                <a:moveTo>
                  <a:pt x="2626982" y="4206450"/>
                </a:moveTo>
                <a:cubicBezTo>
                  <a:pt x="2581807" y="4205467"/>
                  <a:pt x="2536327" y="4205706"/>
                  <a:pt x="2490617" y="4206951"/>
                </a:cubicBezTo>
                <a:cubicBezTo>
                  <a:pt x="2601507" y="4219748"/>
                  <a:pt x="2711611" y="4236309"/>
                  <a:pt x="2819869" y="4252936"/>
                </a:cubicBezTo>
                <a:cubicBezTo>
                  <a:pt x="2928115" y="4269564"/>
                  <a:pt x="3040565" y="4286495"/>
                  <a:pt x="3143018" y="4332698"/>
                </a:cubicBezTo>
                <a:cubicBezTo>
                  <a:pt x="3177162" y="4348099"/>
                  <a:pt x="3210046" y="4366808"/>
                  <a:pt x="3241520" y="4385112"/>
                </a:cubicBezTo>
                <a:cubicBezTo>
                  <a:pt x="3284409" y="4409477"/>
                  <a:pt x="3328265" y="4434739"/>
                  <a:pt x="3374575" y="4451517"/>
                </a:cubicBezTo>
                <a:cubicBezTo>
                  <a:pt x="3416609" y="4466134"/>
                  <a:pt x="3460730" y="4474620"/>
                  <a:pt x="3505221" y="4480757"/>
                </a:cubicBezTo>
                <a:cubicBezTo>
                  <a:pt x="3244537" y="4280088"/>
                  <a:pt x="2943211" y="4213332"/>
                  <a:pt x="2626982" y="4206450"/>
                </a:cubicBezTo>
                <a:close/>
                <a:moveTo>
                  <a:pt x="1310106" y="3943217"/>
                </a:moveTo>
                <a:cubicBezTo>
                  <a:pt x="1129544" y="4063332"/>
                  <a:pt x="976804" y="4212308"/>
                  <a:pt x="854994" y="4399136"/>
                </a:cubicBezTo>
                <a:cubicBezTo>
                  <a:pt x="813550" y="4462067"/>
                  <a:pt x="777442" y="4528637"/>
                  <a:pt x="742462" y="4594648"/>
                </a:cubicBezTo>
                <a:cubicBezTo>
                  <a:pt x="769633" y="4559245"/>
                  <a:pt x="795392" y="4522436"/>
                  <a:pt x="820602" y="4485915"/>
                </a:cubicBezTo>
                <a:cubicBezTo>
                  <a:pt x="839644" y="4458097"/>
                  <a:pt x="858127" y="4430568"/>
                  <a:pt x="878295" y="4403594"/>
                </a:cubicBezTo>
                <a:cubicBezTo>
                  <a:pt x="984168" y="4259170"/>
                  <a:pt x="1114491" y="4132679"/>
                  <a:pt x="1240607" y="4010401"/>
                </a:cubicBezTo>
                <a:lnTo>
                  <a:pt x="1310106" y="3943217"/>
                </a:lnTo>
                <a:close/>
                <a:moveTo>
                  <a:pt x="1423113" y="3874565"/>
                </a:moveTo>
                <a:lnTo>
                  <a:pt x="1260565" y="4031982"/>
                </a:lnTo>
                <a:cubicBezTo>
                  <a:pt x="1135292" y="4153135"/>
                  <a:pt x="1006090" y="4279065"/>
                  <a:pt x="901900" y="4421236"/>
                </a:cubicBezTo>
                <a:cubicBezTo>
                  <a:pt x="882292" y="4447928"/>
                  <a:pt x="863806" y="4475465"/>
                  <a:pt x="845044" y="4502436"/>
                </a:cubicBezTo>
                <a:cubicBezTo>
                  <a:pt x="797719" y="4571828"/>
                  <a:pt x="747866" y="4643196"/>
                  <a:pt x="685926" y="4703069"/>
                </a:cubicBezTo>
                <a:cubicBezTo>
                  <a:pt x="685087" y="4704192"/>
                  <a:pt x="684806" y="4705038"/>
                  <a:pt x="684248" y="4706721"/>
                </a:cubicBezTo>
                <a:cubicBezTo>
                  <a:pt x="955830" y="4450343"/>
                  <a:pt x="1215323" y="4185291"/>
                  <a:pt x="1423113" y="3874565"/>
                </a:cubicBezTo>
                <a:close/>
                <a:moveTo>
                  <a:pt x="3316479" y="3872136"/>
                </a:moveTo>
                <a:lnTo>
                  <a:pt x="3546806" y="4356139"/>
                </a:lnTo>
                <a:cubicBezTo>
                  <a:pt x="3510992" y="4217388"/>
                  <a:pt x="3440535" y="4086075"/>
                  <a:pt x="3364433" y="3953121"/>
                </a:cubicBezTo>
                <a:lnTo>
                  <a:pt x="3316479" y="3872136"/>
                </a:lnTo>
                <a:close/>
                <a:moveTo>
                  <a:pt x="3291335" y="3767420"/>
                </a:moveTo>
                <a:cubicBezTo>
                  <a:pt x="3324815" y="3824296"/>
                  <a:pt x="3358740" y="3880691"/>
                  <a:pt x="3390805" y="3937163"/>
                </a:cubicBezTo>
                <a:cubicBezTo>
                  <a:pt x="3469925" y="4075583"/>
                  <a:pt x="3543427" y="4213298"/>
                  <a:pt x="3579062" y="4359040"/>
                </a:cubicBezTo>
                <a:cubicBezTo>
                  <a:pt x="3585500" y="4228842"/>
                  <a:pt x="3547302" y="4112076"/>
                  <a:pt x="3467355" y="3988130"/>
                </a:cubicBezTo>
                <a:cubicBezTo>
                  <a:pt x="3420192" y="3915029"/>
                  <a:pt x="3371016" y="3849934"/>
                  <a:pt x="3310753" y="3787140"/>
                </a:cubicBezTo>
                <a:cubicBezTo>
                  <a:pt x="3303466" y="3779509"/>
                  <a:pt x="3297626" y="3773227"/>
                  <a:pt x="3291335" y="3767420"/>
                </a:cubicBezTo>
                <a:close/>
                <a:moveTo>
                  <a:pt x="1635889" y="3709494"/>
                </a:moveTo>
                <a:lnTo>
                  <a:pt x="1634800" y="3731111"/>
                </a:lnTo>
                <a:cubicBezTo>
                  <a:pt x="1634800" y="3731111"/>
                  <a:pt x="1635342" y="3716795"/>
                  <a:pt x="1635889" y="3709494"/>
                </a:cubicBezTo>
                <a:close/>
                <a:moveTo>
                  <a:pt x="1510397" y="3684705"/>
                </a:moveTo>
                <a:cubicBezTo>
                  <a:pt x="1390337" y="3729510"/>
                  <a:pt x="1267181" y="3766747"/>
                  <a:pt x="1146550" y="3802012"/>
                </a:cubicBezTo>
                <a:cubicBezTo>
                  <a:pt x="997862" y="3845736"/>
                  <a:pt x="843568" y="3890871"/>
                  <a:pt x="698834" y="3952272"/>
                </a:cubicBezTo>
                <a:cubicBezTo>
                  <a:pt x="460140" y="4053106"/>
                  <a:pt x="242842" y="4196577"/>
                  <a:pt x="34256" y="4347603"/>
                </a:cubicBezTo>
                <a:cubicBezTo>
                  <a:pt x="196048" y="4248849"/>
                  <a:pt x="358125" y="4150653"/>
                  <a:pt x="527241" y="4065078"/>
                </a:cubicBezTo>
                <a:cubicBezTo>
                  <a:pt x="838255" y="3908281"/>
                  <a:pt x="1212318" y="3863093"/>
                  <a:pt x="1510397" y="3684705"/>
                </a:cubicBezTo>
                <a:close/>
                <a:moveTo>
                  <a:pt x="1313114" y="3655216"/>
                </a:moveTo>
                <a:cubicBezTo>
                  <a:pt x="1247578" y="3654578"/>
                  <a:pt x="1180153" y="3656293"/>
                  <a:pt x="1109304" y="3669030"/>
                </a:cubicBezTo>
                <a:cubicBezTo>
                  <a:pt x="689821" y="3744031"/>
                  <a:pt x="334655" y="4032530"/>
                  <a:pt x="8129" y="4330519"/>
                </a:cubicBezTo>
                <a:cubicBezTo>
                  <a:pt x="220923" y="4176682"/>
                  <a:pt x="442983" y="4028720"/>
                  <a:pt x="687572" y="3925629"/>
                </a:cubicBezTo>
                <a:cubicBezTo>
                  <a:pt x="833705" y="3864223"/>
                  <a:pt x="989118" y="3818520"/>
                  <a:pt x="1138365" y="3774515"/>
                </a:cubicBezTo>
                <a:cubicBezTo>
                  <a:pt x="1260121" y="3738686"/>
                  <a:pt x="1384681" y="3701451"/>
                  <a:pt x="1505579" y="3655526"/>
                </a:cubicBezTo>
                <a:cubicBezTo>
                  <a:pt x="1442294" y="3658846"/>
                  <a:pt x="1378650" y="3655854"/>
                  <a:pt x="1313114" y="3655216"/>
                </a:cubicBezTo>
                <a:close/>
                <a:moveTo>
                  <a:pt x="3655073" y="3650884"/>
                </a:moveTo>
                <a:cubicBezTo>
                  <a:pt x="3768399" y="3765347"/>
                  <a:pt x="3873410" y="3884450"/>
                  <a:pt x="3989938" y="3991685"/>
                </a:cubicBezTo>
                <a:cubicBezTo>
                  <a:pt x="4106468" y="4098916"/>
                  <a:pt x="4234512" y="4194281"/>
                  <a:pt x="4393907" y="4261258"/>
                </a:cubicBezTo>
                <a:cubicBezTo>
                  <a:pt x="4484865" y="4299540"/>
                  <a:pt x="4571866" y="4332385"/>
                  <a:pt x="4648051" y="4374051"/>
                </a:cubicBezTo>
                <a:cubicBezTo>
                  <a:pt x="4566919" y="4301848"/>
                  <a:pt x="4474187" y="4242216"/>
                  <a:pt x="4383389" y="4184369"/>
                </a:cubicBezTo>
                <a:cubicBezTo>
                  <a:pt x="4310251" y="4137460"/>
                  <a:pt x="4234739" y="4089250"/>
                  <a:pt x="4165508" y="4035196"/>
                </a:cubicBezTo>
                <a:cubicBezTo>
                  <a:pt x="4131846" y="4008598"/>
                  <a:pt x="4099524" y="3980549"/>
                  <a:pt x="4068162" y="3953394"/>
                </a:cubicBezTo>
                <a:cubicBezTo>
                  <a:pt x="4039704" y="3928919"/>
                  <a:pt x="4010763" y="3903992"/>
                  <a:pt x="3981416" y="3880482"/>
                </a:cubicBezTo>
                <a:cubicBezTo>
                  <a:pt x="3923199" y="3833909"/>
                  <a:pt x="3860482" y="3791236"/>
                  <a:pt x="3800147" y="3749872"/>
                </a:cubicBezTo>
                <a:lnTo>
                  <a:pt x="3655073" y="3650884"/>
                </a:lnTo>
                <a:close/>
                <a:moveTo>
                  <a:pt x="3670252" y="3622798"/>
                </a:moveTo>
                <a:lnTo>
                  <a:pt x="3817258" y="3723577"/>
                </a:lnTo>
                <a:cubicBezTo>
                  <a:pt x="3878082" y="3765387"/>
                  <a:pt x="3941278" y="3808498"/>
                  <a:pt x="4000461" y="3855966"/>
                </a:cubicBezTo>
                <a:cubicBezTo>
                  <a:pt x="4030299" y="3879926"/>
                  <a:pt x="4059233" y="3904849"/>
                  <a:pt x="4088180" y="3929774"/>
                </a:cubicBezTo>
                <a:cubicBezTo>
                  <a:pt x="4119532" y="3956928"/>
                  <a:pt x="4151864" y="3984979"/>
                  <a:pt x="4184555" y="4010683"/>
                </a:cubicBezTo>
                <a:cubicBezTo>
                  <a:pt x="4252374" y="4064322"/>
                  <a:pt x="4327401" y="4112085"/>
                  <a:pt x="4399563" y="4158106"/>
                </a:cubicBezTo>
                <a:cubicBezTo>
                  <a:pt x="4497546" y="4220788"/>
                  <a:pt x="4597907" y="4284772"/>
                  <a:pt x="4684469" y="4364680"/>
                </a:cubicBezTo>
                <a:lnTo>
                  <a:pt x="4690271" y="4370034"/>
                </a:lnTo>
                <a:cubicBezTo>
                  <a:pt x="4617960" y="4134006"/>
                  <a:pt x="4326618" y="3976128"/>
                  <a:pt x="4136093" y="3858466"/>
                </a:cubicBezTo>
                <a:cubicBezTo>
                  <a:pt x="3985171" y="3764831"/>
                  <a:pt x="3831168" y="3687155"/>
                  <a:pt x="3670252" y="3622798"/>
                </a:cubicBezTo>
                <a:close/>
                <a:moveTo>
                  <a:pt x="4440129" y="3448571"/>
                </a:moveTo>
                <a:cubicBezTo>
                  <a:pt x="4500684" y="3600308"/>
                  <a:pt x="4765312" y="3823987"/>
                  <a:pt x="4856525" y="3915351"/>
                </a:cubicBezTo>
                <a:cubicBezTo>
                  <a:pt x="4921046" y="3979838"/>
                  <a:pt x="4987678" y="4047617"/>
                  <a:pt x="5059055" y="4108918"/>
                </a:cubicBezTo>
                <a:cubicBezTo>
                  <a:pt x="5130436" y="4170218"/>
                  <a:pt x="5206561" y="4225043"/>
                  <a:pt x="5290070" y="4263619"/>
                </a:cubicBezTo>
                <a:cubicBezTo>
                  <a:pt x="5126032" y="4132785"/>
                  <a:pt x="4978794" y="3979858"/>
                  <a:pt x="4834991" y="3830985"/>
                </a:cubicBezTo>
                <a:cubicBezTo>
                  <a:pt x="4709629" y="3700933"/>
                  <a:pt x="4579958" y="3567796"/>
                  <a:pt x="4440129" y="3448571"/>
                </a:cubicBezTo>
                <a:close/>
                <a:moveTo>
                  <a:pt x="4441737" y="3399734"/>
                </a:moveTo>
                <a:cubicBezTo>
                  <a:pt x="4437014" y="3398227"/>
                  <a:pt x="4433408" y="3398482"/>
                  <a:pt x="4431236" y="3400954"/>
                </a:cubicBezTo>
                <a:cubicBezTo>
                  <a:pt x="4474088" y="3436036"/>
                  <a:pt x="4516531" y="3472527"/>
                  <a:pt x="4557150" y="3510023"/>
                </a:cubicBezTo>
                <a:cubicBezTo>
                  <a:pt x="4661606" y="3606446"/>
                  <a:pt x="4760255" y="3709152"/>
                  <a:pt x="4856936" y="3809146"/>
                </a:cubicBezTo>
                <a:cubicBezTo>
                  <a:pt x="4939779" y="3895025"/>
                  <a:pt x="5024071" y="3982240"/>
                  <a:pt x="5111996" y="4065759"/>
                </a:cubicBezTo>
                <a:cubicBezTo>
                  <a:pt x="5199925" y="4149276"/>
                  <a:pt x="5291490" y="4229096"/>
                  <a:pt x="5388878" y="4300185"/>
                </a:cubicBezTo>
                <a:cubicBezTo>
                  <a:pt x="5401114" y="4303421"/>
                  <a:pt x="5413353" y="4306662"/>
                  <a:pt x="5425556" y="4308967"/>
                </a:cubicBezTo>
                <a:cubicBezTo>
                  <a:pt x="5290970" y="4122931"/>
                  <a:pt x="5119226" y="3974244"/>
                  <a:pt x="4943646" y="3822916"/>
                </a:cubicBezTo>
                <a:cubicBezTo>
                  <a:pt x="4828850" y="3724110"/>
                  <a:pt x="4714058" y="3625311"/>
                  <a:pt x="4594837" y="3532274"/>
                </a:cubicBezTo>
                <a:cubicBezTo>
                  <a:pt x="4562450" y="3507077"/>
                  <a:pt x="4474786" y="3410282"/>
                  <a:pt x="4441737" y="3399734"/>
                </a:cubicBezTo>
                <a:close/>
                <a:moveTo>
                  <a:pt x="5425834" y="3162785"/>
                </a:moveTo>
                <a:cubicBezTo>
                  <a:pt x="5393133" y="3300089"/>
                  <a:pt x="5401723" y="3491623"/>
                  <a:pt x="5401644" y="3617847"/>
                </a:cubicBezTo>
                <a:cubicBezTo>
                  <a:pt x="5401790" y="3807859"/>
                  <a:pt x="5425483" y="3992734"/>
                  <a:pt x="5467256" y="4175494"/>
                </a:cubicBezTo>
                <a:cubicBezTo>
                  <a:pt x="5469824" y="3971868"/>
                  <a:pt x="5459296" y="3766904"/>
                  <a:pt x="5448069" y="3567554"/>
                </a:cubicBezTo>
                <a:lnTo>
                  <a:pt x="5425834" y="3162785"/>
                </a:lnTo>
                <a:close/>
                <a:moveTo>
                  <a:pt x="1318687" y="3113840"/>
                </a:moveTo>
                <a:cubicBezTo>
                  <a:pt x="1233126" y="3142037"/>
                  <a:pt x="1148133" y="3174161"/>
                  <a:pt x="1066793" y="3212171"/>
                </a:cubicBezTo>
                <a:lnTo>
                  <a:pt x="993319" y="3247648"/>
                </a:lnTo>
                <a:cubicBezTo>
                  <a:pt x="947600" y="3269890"/>
                  <a:pt x="900765" y="3292688"/>
                  <a:pt x="853081" y="3312410"/>
                </a:cubicBezTo>
                <a:cubicBezTo>
                  <a:pt x="837376" y="3318884"/>
                  <a:pt x="821948" y="3324526"/>
                  <a:pt x="805957" y="3330443"/>
                </a:cubicBezTo>
                <a:cubicBezTo>
                  <a:pt x="973723" y="3284161"/>
                  <a:pt x="1193682" y="3229943"/>
                  <a:pt x="1318687" y="3113840"/>
                </a:cubicBezTo>
                <a:close/>
                <a:moveTo>
                  <a:pt x="5453702" y="3090882"/>
                </a:moveTo>
                <a:lnTo>
                  <a:pt x="5480135" y="3565802"/>
                </a:lnTo>
                <a:cubicBezTo>
                  <a:pt x="5490809" y="3762845"/>
                  <a:pt x="5501220" y="3965024"/>
                  <a:pt x="5499023" y="4166310"/>
                </a:cubicBezTo>
                <a:cubicBezTo>
                  <a:pt x="5546233" y="3984186"/>
                  <a:pt x="5562118" y="3799116"/>
                  <a:pt x="5547022" y="3607838"/>
                </a:cubicBezTo>
                <a:cubicBezTo>
                  <a:pt x="5541143" y="3530760"/>
                  <a:pt x="5529684" y="3453908"/>
                  <a:pt x="5515964" y="3378541"/>
                </a:cubicBezTo>
                <a:cubicBezTo>
                  <a:pt x="5505773" y="3321668"/>
                  <a:pt x="5475310" y="3095607"/>
                  <a:pt x="5453702" y="3090882"/>
                </a:cubicBezTo>
                <a:close/>
                <a:moveTo>
                  <a:pt x="1238695" y="3076820"/>
                </a:moveTo>
                <a:cubicBezTo>
                  <a:pt x="1051055" y="3082190"/>
                  <a:pt x="886407" y="3192548"/>
                  <a:pt x="716371" y="3293249"/>
                </a:cubicBezTo>
                <a:cubicBezTo>
                  <a:pt x="670943" y="3320259"/>
                  <a:pt x="625512" y="3345868"/>
                  <a:pt x="579522" y="3371759"/>
                </a:cubicBezTo>
                <a:lnTo>
                  <a:pt x="600288" y="3365555"/>
                </a:lnTo>
                <a:cubicBezTo>
                  <a:pt x="680240" y="3341573"/>
                  <a:pt x="762713" y="3317034"/>
                  <a:pt x="840692" y="3284921"/>
                </a:cubicBezTo>
                <a:cubicBezTo>
                  <a:pt x="887813" y="3265484"/>
                  <a:pt x="934087" y="3242968"/>
                  <a:pt x="979248" y="3221003"/>
                </a:cubicBezTo>
                <a:lnTo>
                  <a:pt x="1053282" y="3185247"/>
                </a:lnTo>
                <a:cubicBezTo>
                  <a:pt x="1139666" y="3144704"/>
                  <a:pt x="1229994" y="3110602"/>
                  <a:pt x="1320603" y="3081281"/>
                </a:cubicBezTo>
                <a:cubicBezTo>
                  <a:pt x="1292776" y="3077429"/>
                  <a:pt x="1265502" y="3076054"/>
                  <a:pt x="1238695" y="3076820"/>
                </a:cubicBezTo>
                <a:close/>
                <a:moveTo>
                  <a:pt x="5425627" y="2954192"/>
                </a:moveTo>
                <a:cubicBezTo>
                  <a:pt x="5441934" y="2956815"/>
                  <a:pt x="5467954" y="2996115"/>
                  <a:pt x="5470770" y="3005435"/>
                </a:cubicBezTo>
                <a:cubicBezTo>
                  <a:pt x="5608772" y="3451680"/>
                  <a:pt x="5674122" y="3909676"/>
                  <a:pt x="5519779" y="4359223"/>
                </a:cubicBezTo>
                <a:cubicBezTo>
                  <a:pt x="5520262" y="4359669"/>
                  <a:pt x="5520293" y="4360602"/>
                  <a:pt x="5520293" y="4360602"/>
                </a:cubicBezTo>
                <a:cubicBezTo>
                  <a:pt x="5627244" y="4437825"/>
                  <a:pt x="5699666" y="4548575"/>
                  <a:pt x="5767221" y="4665564"/>
                </a:cubicBezTo>
                <a:cubicBezTo>
                  <a:pt x="6275281" y="4699277"/>
                  <a:pt x="6739386" y="4778523"/>
                  <a:pt x="6937169" y="4815941"/>
                </a:cubicBezTo>
                <a:cubicBezTo>
                  <a:pt x="7134952" y="4853359"/>
                  <a:pt x="7020263" y="4903218"/>
                  <a:pt x="6953922" y="4890068"/>
                </a:cubicBezTo>
                <a:cubicBezTo>
                  <a:pt x="6799988" y="4859556"/>
                  <a:pt x="6485790" y="4815676"/>
                  <a:pt x="6071359" y="4770770"/>
                </a:cubicBezTo>
                <a:lnTo>
                  <a:pt x="6038839" y="4764474"/>
                </a:lnTo>
                <a:cubicBezTo>
                  <a:pt x="6038795" y="4764265"/>
                  <a:pt x="6038750" y="4764056"/>
                  <a:pt x="6038706" y="4763847"/>
                </a:cubicBezTo>
                <a:lnTo>
                  <a:pt x="6037784" y="4764270"/>
                </a:lnTo>
                <a:lnTo>
                  <a:pt x="6038839" y="4764474"/>
                </a:lnTo>
                <a:lnTo>
                  <a:pt x="6040338" y="4771418"/>
                </a:lnTo>
                <a:cubicBezTo>
                  <a:pt x="6039088" y="4781803"/>
                  <a:pt x="6034314" y="4794510"/>
                  <a:pt x="6024488" y="4809903"/>
                </a:cubicBezTo>
                <a:cubicBezTo>
                  <a:pt x="5910095" y="5058984"/>
                  <a:pt x="5773348" y="5296385"/>
                  <a:pt x="5599771" y="5509652"/>
                </a:cubicBezTo>
                <a:cubicBezTo>
                  <a:pt x="5583815" y="5529842"/>
                  <a:pt x="5566811" y="5547293"/>
                  <a:pt x="5548843" y="5563845"/>
                </a:cubicBezTo>
                <a:cubicBezTo>
                  <a:pt x="5773782" y="5645205"/>
                  <a:pt x="5890323" y="6067151"/>
                  <a:pt x="5940952" y="6250028"/>
                </a:cubicBezTo>
                <a:cubicBezTo>
                  <a:pt x="5979301" y="6387982"/>
                  <a:pt x="6009900" y="6527294"/>
                  <a:pt x="6043441" y="6665847"/>
                </a:cubicBezTo>
                <a:lnTo>
                  <a:pt x="6093432" y="6858000"/>
                </a:lnTo>
                <a:lnTo>
                  <a:pt x="6034344" y="6858000"/>
                </a:lnTo>
                <a:lnTo>
                  <a:pt x="6026679" y="6836959"/>
                </a:lnTo>
                <a:cubicBezTo>
                  <a:pt x="5958957" y="6665497"/>
                  <a:pt x="5878558" y="6498078"/>
                  <a:pt x="5800441" y="6335286"/>
                </a:cubicBezTo>
                <a:cubicBezTo>
                  <a:pt x="5703359" y="6131918"/>
                  <a:pt x="5602295" y="5922187"/>
                  <a:pt x="5526562" y="5705388"/>
                </a:cubicBezTo>
                <a:cubicBezTo>
                  <a:pt x="5523956" y="5698505"/>
                  <a:pt x="5521803" y="5691139"/>
                  <a:pt x="5519640" y="5683774"/>
                </a:cubicBezTo>
                <a:cubicBezTo>
                  <a:pt x="5523207" y="5970988"/>
                  <a:pt x="5738292" y="6306566"/>
                  <a:pt x="5844559" y="6553349"/>
                </a:cubicBezTo>
                <a:lnTo>
                  <a:pt x="5975994" y="6858000"/>
                </a:lnTo>
                <a:lnTo>
                  <a:pt x="5898547" y="6858000"/>
                </a:lnTo>
                <a:lnTo>
                  <a:pt x="5682041" y="6355860"/>
                </a:lnTo>
                <a:cubicBezTo>
                  <a:pt x="5609136" y="6186449"/>
                  <a:pt x="5505535" y="6006625"/>
                  <a:pt x="5461758" y="5820220"/>
                </a:cubicBezTo>
                <a:cubicBezTo>
                  <a:pt x="5415457" y="6083349"/>
                  <a:pt x="5335494" y="6334433"/>
                  <a:pt x="5237282" y="6579086"/>
                </a:cubicBezTo>
                <a:lnTo>
                  <a:pt x="5115009" y="6858000"/>
                </a:lnTo>
                <a:lnTo>
                  <a:pt x="5028074" y="6858000"/>
                </a:lnTo>
                <a:lnTo>
                  <a:pt x="5079508" y="6749074"/>
                </a:lnTo>
                <a:cubicBezTo>
                  <a:pt x="5200211" y="6482556"/>
                  <a:pt x="5305048" y="6210716"/>
                  <a:pt x="5371846" y="5924413"/>
                </a:cubicBezTo>
                <a:lnTo>
                  <a:pt x="5270512" y="6138975"/>
                </a:lnTo>
                <a:cubicBezTo>
                  <a:pt x="5192357" y="6304175"/>
                  <a:pt x="5112108" y="6475512"/>
                  <a:pt x="5062409" y="6653544"/>
                </a:cubicBezTo>
                <a:cubicBezTo>
                  <a:pt x="5053035" y="6686987"/>
                  <a:pt x="5045072" y="6720843"/>
                  <a:pt x="5036628" y="6754247"/>
                </a:cubicBezTo>
                <a:lnTo>
                  <a:pt x="5009112" y="6858000"/>
                </a:lnTo>
                <a:lnTo>
                  <a:pt x="4976679" y="6858000"/>
                </a:lnTo>
                <a:lnTo>
                  <a:pt x="5006537" y="6747068"/>
                </a:lnTo>
                <a:cubicBezTo>
                  <a:pt x="5014940" y="6712729"/>
                  <a:pt x="5022903" y="6678883"/>
                  <a:pt x="5032723" y="6644957"/>
                </a:cubicBezTo>
                <a:cubicBezTo>
                  <a:pt x="5083245" y="6464091"/>
                  <a:pt x="5164383" y="6291790"/>
                  <a:pt x="5242949" y="6125175"/>
                </a:cubicBezTo>
                <a:lnTo>
                  <a:pt x="5286321" y="6033555"/>
                </a:lnTo>
                <a:cubicBezTo>
                  <a:pt x="5153522" y="6218172"/>
                  <a:pt x="5058694" y="6420826"/>
                  <a:pt x="5008210" y="6649194"/>
                </a:cubicBezTo>
                <a:cubicBezTo>
                  <a:pt x="4999505" y="6687732"/>
                  <a:pt x="4992445" y="6726670"/>
                  <a:pt x="4986321" y="6765687"/>
                </a:cubicBezTo>
                <a:lnTo>
                  <a:pt x="4973474" y="6858000"/>
                </a:lnTo>
                <a:lnTo>
                  <a:pt x="4907178" y="6858000"/>
                </a:lnTo>
                <a:lnTo>
                  <a:pt x="4910810" y="6829660"/>
                </a:lnTo>
                <a:cubicBezTo>
                  <a:pt x="4927183" y="6695980"/>
                  <a:pt x="4945608" y="6562743"/>
                  <a:pt x="4987461" y="6432994"/>
                </a:cubicBezTo>
                <a:cubicBezTo>
                  <a:pt x="5033887" y="6289556"/>
                  <a:pt x="5098947" y="6157948"/>
                  <a:pt x="5179262" y="6035044"/>
                </a:cubicBezTo>
                <a:cubicBezTo>
                  <a:pt x="5016033" y="6169178"/>
                  <a:pt x="4838252" y="6288995"/>
                  <a:pt x="4689678" y="6440241"/>
                </a:cubicBezTo>
                <a:cubicBezTo>
                  <a:pt x="4615724" y="6515503"/>
                  <a:pt x="4545518" y="6594166"/>
                  <a:pt x="4477543" y="6674836"/>
                </a:cubicBezTo>
                <a:lnTo>
                  <a:pt x="4329957" y="6858000"/>
                </a:lnTo>
                <a:lnTo>
                  <a:pt x="4218595" y="6858000"/>
                </a:lnTo>
                <a:lnTo>
                  <a:pt x="4368888" y="6668412"/>
                </a:lnTo>
                <a:cubicBezTo>
                  <a:pt x="4431654" y="6591444"/>
                  <a:pt x="4495926" y="6515754"/>
                  <a:pt x="4563091" y="6442508"/>
                </a:cubicBezTo>
                <a:cubicBezTo>
                  <a:pt x="4810353" y="6173676"/>
                  <a:pt x="5160740" y="5991069"/>
                  <a:pt x="5387324" y="5705830"/>
                </a:cubicBezTo>
                <a:cubicBezTo>
                  <a:pt x="5286064" y="5794177"/>
                  <a:pt x="5178968" y="5876241"/>
                  <a:pt x="5073620" y="5955437"/>
                </a:cubicBezTo>
                <a:cubicBezTo>
                  <a:pt x="4943865" y="6053305"/>
                  <a:pt x="4809130" y="6154627"/>
                  <a:pt x="4689789" y="6268382"/>
                </a:cubicBezTo>
                <a:cubicBezTo>
                  <a:pt x="4591303" y="6361972"/>
                  <a:pt x="4502007" y="6464046"/>
                  <a:pt x="4418722" y="6570886"/>
                </a:cubicBezTo>
                <a:lnTo>
                  <a:pt x="4214944" y="6858000"/>
                </a:lnTo>
                <a:lnTo>
                  <a:pt x="4177898" y="6858000"/>
                </a:lnTo>
                <a:lnTo>
                  <a:pt x="4391597" y="6556370"/>
                </a:lnTo>
                <a:cubicBezTo>
                  <a:pt x="4476641" y="6446900"/>
                  <a:pt x="4567929" y="6342186"/>
                  <a:pt x="4668889" y="6246399"/>
                </a:cubicBezTo>
                <a:cubicBezTo>
                  <a:pt x="4789603" y="6132122"/>
                  <a:pt x="4925227" y="6029827"/>
                  <a:pt x="5055427" y="5931476"/>
                </a:cubicBezTo>
                <a:cubicBezTo>
                  <a:pt x="5161670" y="5851314"/>
                  <a:pt x="5270142" y="5768732"/>
                  <a:pt x="5371814" y="5678975"/>
                </a:cubicBezTo>
                <a:cubicBezTo>
                  <a:pt x="5250056" y="5732278"/>
                  <a:pt x="5117554" y="5761328"/>
                  <a:pt x="4987918" y="5838701"/>
                </a:cubicBezTo>
                <a:cubicBezTo>
                  <a:pt x="4699961" y="6010191"/>
                  <a:pt x="4491898" y="6286162"/>
                  <a:pt x="4317146" y="6587716"/>
                </a:cubicBezTo>
                <a:lnTo>
                  <a:pt x="4171627" y="6858000"/>
                </a:lnTo>
                <a:lnTo>
                  <a:pt x="4081585" y="6858000"/>
                </a:lnTo>
                <a:lnTo>
                  <a:pt x="4238603" y="6559341"/>
                </a:lnTo>
                <a:cubicBezTo>
                  <a:pt x="4385995" y="6299856"/>
                  <a:pt x="4555804" y="6056475"/>
                  <a:pt x="4778333" y="5873626"/>
                </a:cubicBezTo>
                <a:cubicBezTo>
                  <a:pt x="4974935" y="5712072"/>
                  <a:pt x="5214460" y="5703893"/>
                  <a:pt x="5414185" y="5573882"/>
                </a:cubicBezTo>
                <a:cubicBezTo>
                  <a:pt x="5665168" y="5409695"/>
                  <a:pt x="5834734" y="5037780"/>
                  <a:pt x="5959648" y="4760797"/>
                </a:cubicBezTo>
                <a:cubicBezTo>
                  <a:pt x="5758178" y="4742307"/>
                  <a:pt x="5556149" y="4733150"/>
                  <a:pt x="5355019" y="4734672"/>
                </a:cubicBezTo>
                <a:cubicBezTo>
                  <a:pt x="5292258" y="4900655"/>
                  <a:pt x="5203125" y="5047664"/>
                  <a:pt x="5083565" y="5179121"/>
                </a:cubicBezTo>
                <a:cubicBezTo>
                  <a:pt x="5049677" y="5379813"/>
                  <a:pt x="4862890" y="5495797"/>
                  <a:pt x="4713577" y="5616803"/>
                </a:cubicBezTo>
                <a:cubicBezTo>
                  <a:pt x="4481263" y="5805403"/>
                  <a:pt x="4239092" y="5980417"/>
                  <a:pt x="3989559" y="6145945"/>
                </a:cubicBezTo>
                <a:cubicBezTo>
                  <a:pt x="3958721" y="6166743"/>
                  <a:pt x="3915645" y="6091150"/>
                  <a:pt x="3939824" y="6066900"/>
                </a:cubicBezTo>
                <a:cubicBezTo>
                  <a:pt x="4170724" y="5831323"/>
                  <a:pt x="4361787" y="5566131"/>
                  <a:pt x="4584537" y="5324826"/>
                </a:cubicBezTo>
                <a:cubicBezTo>
                  <a:pt x="4710868" y="5187971"/>
                  <a:pt x="4848359" y="5097244"/>
                  <a:pt x="5037105" y="5088765"/>
                </a:cubicBezTo>
                <a:cubicBezTo>
                  <a:pt x="5038033" y="5088728"/>
                  <a:pt x="5039001" y="5089622"/>
                  <a:pt x="5039930" y="5089585"/>
                </a:cubicBezTo>
                <a:cubicBezTo>
                  <a:pt x="5133008" y="4982937"/>
                  <a:pt x="5207480" y="4865387"/>
                  <a:pt x="5263764" y="4735525"/>
                </a:cubicBezTo>
                <a:cubicBezTo>
                  <a:pt x="4867298" y="4743930"/>
                  <a:pt x="4472427" y="4792315"/>
                  <a:pt x="4086300" y="4884599"/>
                </a:cubicBezTo>
                <a:cubicBezTo>
                  <a:pt x="4087456" y="4890142"/>
                  <a:pt x="4087673" y="4895720"/>
                  <a:pt x="4085485" y="4899070"/>
                </a:cubicBezTo>
                <a:cubicBezTo>
                  <a:pt x="4003302" y="5010406"/>
                  <a:pt x="3928312" y="5126573"/>
                  <a:pt x="3871915" y="5253645"/>
                </a:cubicBezTo>
                <a:cubicBezTo>
                  <a:pt x="3845467" y="5314321"/>
                  <a:pt x="3832705" y="5402857"/>
                  <a:pt x="3799374" y="5466127"/>
                </a:cubicBezTo>
                <a:cubicBezTo>
                  <a:pt x="3785138" y="5845399"/>
                  <a:pt x="3675506" y="6277604"/>
                  <a:pt x="3498850" y="6661888"/>
                </a:cubicBezTo>
                <a:lnTo>
                  <a:pt x="3399216" y="6858000"/>
                </a:lnTo>
                <a:lnTo>
                  <a:pt x="3303688" y="6858000"/>
                </a:lnTo>
                <a:lnTo>
                  <a:pt x="3391774" y="6697181"/>
                </a:lnTo>
                <a:cubicBezTo>
                  <a:pt x="3573729" y="6337659"/>
                  <a:pt x="3697480" y="5922895"/>
                  <a:pt x="3735540" y="5546923"/>
                </a:cubicBezTo>
                <a:cubicBezTo>
                  <a:pt x="3733489" y="5553993"/>
                  <a:pt x="3731483" y="5561993"/>
                  <a:pt x="3729438" y="5569058"/>
                </a:cubicBezTo>
                <a:cubicBezTo>
                  <a:pt x="3722922" y="5592607"/>
                  <a:pt x="3715485" y="5616189"/>
                  <a:pt x="3707782" y="5644908"/>
                </a:cubicBezTo>
                <a:cubicBezTo>
                  <a:pt x="3671550" y="5775366"/>
                  <a:pt x="3633159" y="5910098"/>
                  <a:pt x="3583827" y="6039215"/>
                </a:cubicBezTo>
                <a:cubicBezTo>
                  <a:pt x="3571998" y="6069498"/>
                  <a:pt x="3559686" y="6099330"/>
                  <a:pt x="3547861" y="6129609"/>
                </a:cubicBezTo>
                <a:cubicBezTo>
                  <a:pt x="3528366" y="6177894"/>
                  <a:pt x="3507534" y="6227631"/>
                  <a:pt x="3490905" y="6277660"/>
                </a:cubicBezTo>
                <a:cubicBezTo>
                  <a:pt x="3477958" y="6314973"/>
                  <a:pt x="3466463" y="6353624"/>
                  <a:pt x="3455859" y="6391301"/>
                </a:cubicBezTo>
                <a:cubicBezTo>
                  <a:pt x="3447266" y="6420993"/>
                  <a:pt x="3438672" y="6450673"/>
                  <a:pt x="3429112" y="6479469"/>
                </a:cubicBezTo>
                <a:cubicBezTo>
                  <a:pt x="3394330" y="6587977"/>
                  <a:pt x="3348719" y="6693654"/>
                  <a:pt x="3304862" y="6796476"/>
                </a:cubicBezTo>
                <a:lnTo>
                  <a:pt x="3276071" y="6858000"/>
                </a:lnTo>
                <a:lnTo>
                  <a:pt x="3240805" y="6858000"/>
                </a:lnTo>
                <a:lnTo>
                  <a:pt x="3275917" y="6783192"/>
                </a:lnTo>
                <a:cubicBezTo>
                  <a:pt x="3319817" y="6681303"/>
                  <a:pt x="3364982" y="6576108"/>
                  <a:pt x="3399358" y="6469011"/>
                </a:cubicBezTo>
                <a:cubicBezTo>
                  <a:pt x="3408430" y="6439778"/>
                  <a:pt x="3417061" y="6411021"/>
                  <a:pt x="3425650" y="6381333"/>
                </a:cubicBezTo>
                <a:cubicBezTo>
                  <a:pt x="3436256" y="6343653"/>
                  <a:pt x="3448199" y="6304520"/>
                  <a:pt x="3460661" y="6266763"/>
                </a:cubicBezTo>
                <a:cubicBezTo>
                  <a:pt x="3477731" y="6216246"/>
                  <a:pt x="3498530" y="6165579"/>
                  <a:pt x="3518021" y="6117298"/>
                </a:cubicBezTo>
                <a:cubicBezTo>
                  <a:pt x="3530339" y="6087462"/>
                  <a:pt x="3542206" y="6058115"/>
                  <a:pt x="3554035" y="6027832"/>
                </a:cubicBezTo>
                <a:cubicBezTo>
                  <a:pt x="3602956" y="5900128"/>
                  <a:pt x="3640454" y="5766362"/>
                  <a:pt x="3677174" y="5636351"/>
                </a:cubicBezTo>
                <a:cubicBezTo>
                  <a:pt x="3685353" y="5608086"/>
                  <a:pt x="3692308" y="5584047"/>
                  <a:pt x="3698819" y="5560503"/>
                </a:cubicBezTo>
                <a:cubicBezTo>
                  <a:pt x="3699603" y="5556742"/>
                  <a:pt x="3701314" y="5552952"/>
                  <a:pt x="3702094" y="5549194"/>
                </a:cubicBezTo>
                <a:cubicBezTo>
                  <a:pt x="3586407" y="5684227"/>
                  <a:pt x="3491727" y="5855671"/>
                  <a:pt x="3398355" y="6094603"/>
                </a:cubicBezTo>
                <a:cubicBezTo>
                  <a:pt x="3309322" y="6322763"/>
                  <a:pt x="3241029" y="6558474"/>
                  <a:pt x="3193941" y="6798775"/>
                </a:cubicBezTo>
                <a:lnTo>
                  <a:pt x="3184140" y="6858000"/>
                </a:lnTo>
                <a:lnTo>
                  <a:pt x="3099978" y="6858000"/>
                </a:lnTo>
                <a:lnTo>
                  <a:pt x="3101556" y="6843337"/>
                </a:lnTo>
                <a:cubicBezTo>
                  <a:pt x="3144932" y="6479621"/>
                  <a:pt x="3209988" y="6112612"/>
                  <a:pt x="3370162" y="5785550"/>
                </a:cubicBezTo>
                <a:cubicBezTo>
                  <a:pt x="3467073" y="5588398"/>
                  <a:pt x="3627623" y="5538666"/>
                  <a:pt x="3746477" y="5377889"/>
                </a:cubicBezTo>
                <a:cubicBezTo>
                  <a:pt x="3800786" y="5303532"/>
                  <a:pt x="3818424" y="5173820"/>
                  <a:pt x="3863399" y="5087257"/>
                </a:cubicBezTo>
                <a:cubicBezTo>
                  <a:pt x="3894981" y="5026843"/>
                  <a:pt x="3930436" y="4970007"/>
                  <a:pt x="3968712" y="4913989"/>
                </a:cubicBezTo>
                <a:cubicBezTo>
                  <a:pt x="3564505" y="5020029"/>
                  <a:pt x="3170154" y="5174588"/>
                  <a:pt x="2792390" y="5382974"/>
                </a:cubicBezTo>
                <a:lnTo>
                  <a:pt x="2714982" y="5427051"/>
                </a:lnTo>
                <a:cubicBezTo>
                  <a:pt x="2773600" y="5623577"/>
                  <a:pt x="2823261" y="5817201"/>
                  <a:pt x="2813361" y="6023912"/>
                </a:cubicBezTo>
                <a:cubicBezTo>
                  <a:pt x="2800935" y="6283826"/>
                  <a:pt x="2738768" y="6546188"/>
                  <a:pt x="2688430" y="6801564"/>
                </a:cubicBezTo>
                <a:cubicBezTo>
                  <a:pt x="2680286" y="6842403"/>
                  <a:pt x="2633415" y="6776749"/>
                  <a:pt x="2629626" y="6763394"/>
                </a:cubicBezTo>
                <a:cubicBezTo>
                  <a:pt x="2507208" y="6357509"/>
                  <a:pt x="2389664" y="5910450"/>
                  <a:pt x="2565328" y="5516399"/>
                </a:cubicBezTo>
                <a:cubicBezTo>
                  <a:pt x="2340344" y="5655334"/>
                  <a:pt x="2126262" y="5810607"/>
                  <a:pt x="1922999" y="5980343"/>
                </a:cubicBezTo>
                <a:cubicBezTo>
                  <a:pt x="1913735" y="6121357"/>
                  <a:pt x="1951823" y="6270268"/>
                  <a:pt x="1950261" y="6405858"/>
                </a:cubicBezTo>
                <a:cubicBezTo>
                  <a:pt x="2095468" y="6403315"/>
                  <a:pt x="2243415" y="6568324"/>
                  <a:pt x="2365554" y="6759107"/>
                </a:cubicBezTo>
                <a:lnTo>
                  <a:pt x="2424142" y="6858000"/>
                </a:lnTo>
                <a:lnTo>
                  <a:pt x="2395994" y="6858000"/>
                </a:lnTo>
                <a:lnTo>
                  <a:pt x="2392863" y="6852964"/>
                </a:lnTo>
                <a:cubicBezTo>
                  <a:pt x="2286592" y="6697030"/>
                  <a:pt x="2128210" y="6530604"/>
                  <a:pt x="2017589" y="6493982"/>
                </a:cubicBezTo>
                <a:cubicBezTo>
                  <a:pt x="2065428" y="6525607"/>
                  <a:pt x="2108651" y="6558340"/>
                  <a:pt x="2147336" y="6594052"/>
                </a:cubicBezTo>
                <a:cubicBezTo>
                  <a:pt x="2168131" y="6613249"/>
                  <a:pt x="2188032" y="6633414"/>
                  <a:pt x="2207047" y="6654540"/>
                </a:cubicBezTo>
                <a:cubicBezTo>
                  <a:pt x="2240670" y="6691852"/>
                  <a:pt x="2268864" y="6733110"/>
                  <a:pt x="2299106" y="6778931"/>
                </a:cubicBezTo>
                <a:lnTo>
                  <a:pt x="2314430" y="6801144"/>
                </a:lnTo>
                <a:lnTo>
                  <a:pt x="2352406" y="6858000"/>
                </a:lnTo>
                <a:lnTo>
                  <a:pt x="2314492" y="6858000"/>
                </a:lnTo>
                <a:lnTo>
                  <a:pt x="2288095" y="6818030"/>
                </a:lnTo>
                <a:lnTo>
                  <a:pt x="2272768" y="6795822"/>
                </a:lnTo>
                <a:cubicBezTo>
                  <a:pt x="2242565" y="6750921"/>
                  <a:pt x="2214890" y="6711042"/>
                  <a:pt x="2182715" y="6675071"/>
                </a:cubicBezTo>
                <a:cubicBezTo>
                  <a:pt x="2139301" y="6626043"/>
                  <a:pt x="2090046" y="6582375"/>
                  <a:pt x="2032061" y="6541380"/>
                </a:cubicBezTo>
                <a:cubicBezTo>
                  <a:pt x="2113005" y="6632219"/>
                  <a:pt x="2185837" y="6729905"/>
                  <a:pt x="2257220" y="6826257"/>
                </a:cubicBezTo>
                <a:lnTo>
                  <a:pt x="2281324" y="6858000"/>
                </a:lnTo>
                <a:lnTo>
                  <a:pt x="2242860" y="6858000"/>
                </a:lnTo>
                <a:lnTo>
                  <a:pt x="2232818" y="6844926"/>
                </a:lnTo>
                <a:cubicBezTo>
                  <a:pt x="2156524" y="6742256"/>
                  <a:pt x="2077809" y="6637351"/>
                  <a:pt x="1990172" y="6542121"/>
                </a:cubicBezTo>
                <a:cubicBezTo>
                  <a:pt x="2025229" y="6615236"/>
                  <a:pt x="2072239" y="6690202"/>
                  <a:pt x="2124090" y="6761017"/>
                </a:cubicBezTo>
                <a:lnTo>
                  <a:pt x="2200380" y="6858000"/>
                </a:lnTo>
                <a:lnTo>
                  <a:pt x="2147507" y="6858000"/>
                </a:lnTo>
                <a:lnTo>
                  <a:pt x="2070668" y="6761520"/>
                </a:lnTo>
                <a:cubicBezTo>
                  <a:pt x="2050397" y="6732060"/>
                  <a:pt x="1955949" y="6524860"/>
                  <a:pt x="1975142" y="6585570"/>
                </a:cubicBezTo>
                <a:cubicBezTo>
                  <a:pt x="1998651" y="6661010"/>
                  <a:pt x="2025657" y="6736543"/>
                  <a:pt x="2050035" y="6813345"/>
                </a:cubicBezTo>
                <a:lnTo>
                  <a:pt x="2063025" y="6858000"/>
                </a:lnTo>
                <a:lnTo>
                  <a:pt x="2021675" y="6858000"/>
                </a:lnTo>
                <a:lnTo>
                  <a:pt x="2019308" y="6847118"/>
                </a:lnTo>
                <a:cubicBezTo>
                  <a:pt x="1994223" y="6748278"/>
                  <a:pt x="1963999" y="6650518"/>
                  <a:pt x="1938835" y="6551160"/>
                </a:cubicBezTo>
                <a:cubicBezTo>
                  <a:pt x="1929908" y="6619047"/>
                  <a:pt x="1941143" y="6690322"/>
                  <a:pt x="1953230" y="6759699"/>
                </a:cubicBezTo>
                <a:lnTo>
                  <a:pt x="1956763" y="6778191"/>
                </a:lnTo>
                <a:lnTo>
                  <a:pt x="1967925" y="6858000"/>
                </a:lnTo>
                <a:lnTo>
                  <a:pt x="1936622" y="6858000"/>
                </a:lnTo>
                <a:lnTo>
                  <a:pt x="1926261" y="6784064"/>
                </a:lnTo>
                <a:lnTo>
                  <a:pt x="1922724" y="6765577"/>
                </a:lnTo>
                <a:cubicBezTo>
                  <a:pt x="1915473" y="6723948"/>
                  <a:pt x="1907737" y="6681875"/>
                  <a:pt x="1904650" y="6639616"/>
                </a:cubicBezTo>
                <a:lnTo>
                  <a:pt x="1885273" y="6858000"/>
                </a:lnTo>
                <a:lnTo>
                  <a:pt x="1854363" y="6858000"/>
                </a:lnTo>
                <a:lnTo>
                  <a:pt x="1880391" y="6603796"/>
                </a:lnTo>
                <a:cubicBezTo>
                  <a:pt x="1857032" y="6636864"/>
                  <a:pt x="1833268" y="6671346"/>
                  <a:pt x="1818273" y="6715729"/>
                </a:cubicBezTo>
                <a:cubicBezTo>
                  <a:pt x="1804852" y="6755735"/>
                  <a:pt x="1797634" y="6798725"/>
                  <a:pt x="1794691" y="6843239"/>
                </a:cubicBezTo>
                <a:cubicBezTo>
                  <a:pt x="1794765" y="6848159"/>
                  <a:pt x="1794840" y="6853080"/>
                  <a:pt x="1794914" y="6858000"/>
                </a:cubicBezTo>
                <a:lnTo>
                  <a:pt x="1746128" y="6858000"/>
                </a:lnTo>
                <a:lnTo>
                  <a:pt x="1753934" y="6724796"/>
                </a:lnTo>
                <a:cubicBezTo>
                  <a:pt x="1761216" y="6674140"/>
                  <a:pt x="1773366" y="6623443"/>
                  <a:pt x="1792053" y="6572396"/>
                </a:cubicBezTo>
                <a:cubicBezTo>
                  <a:pt x="1831929" y="6463223"/>
                  <a:pt x="1865036" y="6394363"/>
                  <a:pt x="1862248" y="6266397"/>
                </a:cubicBezTo>
                <a:cubicBezTo>
                  <a:pt x="1860953" y="6187277"/>
                  <a:pt x="1859762" y="6110946"/>
                  <a:pt x="1862250" y="6033531"/>
                </a:cubicBezTo>
                <a:cubicBezTo>
                  <a:pt x="1629459" y="6233327"/>
                  <a:pt x="1412286" y="6451119"/>
                  <a:pt x="1211999" y="6683610"/>
                </a:cubicBezTo>
                <a:cubicBezTo>
                  <a:pt x="1212594" y="6686848"/>
                  <a:pt x="1213637" y="6689601"/>
                  <a:pt x="1213266" y="6691947"/>
                </a:cubicBezTo>
                <a:cubicBezTo>
                  <a:pt x="1207239" y="6745048"/>
                  <a:pt x="1203941" y="6797982"/>
                  <a:pt x="1203370" y="6850676"/>
                </a:cubicBezTo>
                <a:cubicBezTo>
                  <a:pt x="1203470" y="6853117"/>
                  <a:pt x="1203571" y="6855559"/>
                  <a:pt x="1203671" y="6858000"/>
                </a:cubicBezTo>
                <a:lnTo>
                  <a:pt x="1143180" y="6858000"/>
                </a:lnTo>
                <a:cubicBezTo>
                  <a:pt x="1142845" y="6827348"/>
                  <a:pt x="1142511" y="6796697"/>
                  <a:pt x="1142176" y="6766045"/>
                </a:cubicBezTo>
                <a:lnTo>
                  <a:pt x="1067484" y="6858000"/>
                </a:lnTo>
                <a:lnTo>
                  <a:pt x="953928" y="6858000"/>
                </a:lnTo>
                <a:lnTo>
                  <a:pt x="959715" y="6850185"/>
                </a:lnTo>
                <a:cubicBezTo>
                  <a:pt x="1122351" y="6642955"/>
                  <a:pt x="1297493" y="6445464"/>
                  <a:pt x="1483788" y="6259174"/>
                </a:cubicBezTo>
                <a:cubicBezTo>
                  <a:pt x="1354519" y="6252700"/>
                  <a:pt x="1219786" y="6272526"/>
                  <a:pt x="1100671" y="6252137"/>
                </a:cubicBezTo>
                <a:cubicBezTo>
                  <a:pt x="1097473" y="6253667"/>
                  <a:pt x="1093344" y="6255226"/>
                  <a:pt x="1090144" y="6256748"/>
                </a:cubicBezTo>
                <a:cubicBezTo>
                  <a:pt x="1093160" y="6262221"/>
                  <a:pt x="1095726" y="6268172"/>
                  <a:pt x="1095872" y="6271892"/>
                </a:cubicBezTo>
                <a:cubicBezTo>
                  <a:pt x="1117034" y="6614754"/>
                  <a:pt x="501310" y="6765589"/>
                  <a:pt x="262785" y="6845450"/>
                </a:cubicBezTo>
                <a:cubicBezTo>
                  <a:pt x="240730" y="6852851"/>
                  <a:pt x="197167" y="6788461"/>
                  <a:pt x="209968" y="6770713"/>
                </a:cubicBezTo>
                <a:cubicBezTo>
                  <a:pt x="383281" y="6527661"/>
                  <a:pt x="615742" y="6377713"/>
                  <a:pt x="873460" y="6253768"/>
                </a:cubicBezTo>
                <a:cubicBezTo>
                  <a:pt x="626943" y="6191900"/>
                  <a:pt x="365733" y="5960633"/>
                  <a:pt x="192686" y="5849257"/>
                </a:cubicBezTo>
                <a:cubicBezTo>
                  <a:pt x="116185" y="5799690"/>
                  <a:pt x="52073" y="5754165"/>
                  <a:pt x="4696" y="5697668"/>
                </a:cubicBezTo>
                <a:lnTo>
                  <a:pt x="0" y="5689984"/>
                </a:lnTo>
                <a:lnTo>
                  <a:pt x="0" y="5513472"/>
                </a:lnTo>
                <a:lnTo>
                  <a:pt x="174101" y="5620277"/>
                </a:lnTo>
                <a:cubicBezTo>
                  <a:pt x="413334" y="5759164"/>
                  <a:pt x="660435" y="5885160"/>
                  <a:pt x="891800" y="6036935"/>
                </a:cubicBezTo>
                <a:cubicBezTo>
                  <a:pt x="944884" y="6071606"/>
                  <a:pt x="1012106" y="6145300"/>
                  <a:pt x="1072219" y="6169443"/>
                </a:cubicBezTo>
                <a:cubicBezTo>
                  <a:pt x="1072700" y="6169886"/>
                  <a:pt x="1073629" y="6169850"/>
                  <a:pt x="1074117" y="6170301"/>
                </a:cubicBezTo>
                <a:cubicBezTo>
                  <a:pt x="1077423" y="6171567"/>
                  <a:pt x="1080285" y="6173315"/>
                  <a:pt x="1083114" y="6174131"/>
                </a:cubicBezTo>
                <a:cubicBezTo>
                  <a:pt x="1205686" y="6211148"/>
                  <a:pt x="1403553" y="6162717"/>
                  <a:pt x="1543010" y="6191140"/>
                </a:cubicBezTo>
                <a:cubicBezTo>
                  <a:pt x="1545352" y="6191516"/>
                  <a:pt x="1548218" y="6193258"/>
                  <a:pt x="1551080" y="6195006"/>
                </a:cubicBezTo>
                <a:cubicBezTo>
                  <a:pt x="1796784" y="5956970"/>
                  <a:pt x="2061981" y="5740521"/>
                  <a:pt x="2345443" y="5549882"/>
                </a:cubicBezTo>
                <a:cubicBezTo>
                  <a:pt x="2141371" y="5547786"/>
                  <a:pt x="1930334" y="5604666"/>
                  <a:pt x="1721499" y="5599969"/>
                </a:cubicBezTo>
                <a:cubicBezTo>
                  <a:pt x="1398951" y="5593309"/>
                  <a:pt x="1081337" y="5547329"/>
                  <a:pt x="767716" y="5472768"/>
                </a:cubicBezTo>
                <a:cubicBezTo>
                  <a:pt x="753133" y="5469162"/>
                  <a:pt x="700946" y="5398599"/>
                  <a:pt x="722147" y="5393091"/>
                </a:cubicBezTo>
                <a:cubicBezTo>
                  <a:pt x="968781" y="5329673"/>
                  <a:pt x="1232259" y="5326588"/>
                  <a:pt x="1485552" y="5313202"/>
                </a:cubicBezTo>
                <a:cubicBezTo>
                  <a:pt x="1722589" y="5300930"/>
                  <a:pt x="1934026" y="5312502"/>
                  <a:pt x="2143004" y="5402420"/>
                </a:cubicBezTo>
                <a:cubicBezTo>
                  <a:pt x="2072259" y="5321879"/>
                  <a:pt x="2001915" y="5239927"/>
                  <a:pt x="1933391" y="5156971"/>
                </a:cubicBezTo>
                <a:cubicBezTo>
                  <a:pt x="1884964" y="5098829"/>
                  <a:pt x="1830279" y="5047453"/>
                  <a:pt x="1827118" y="4968410"/>
                </a:cubicBezTo>
                <a:cubicBezTo>
                  <a:pt x="1826899" y="4962830"/>
                  <a:pt x="1831287" y="4956131"/>
                  <a:pt x="1837349" y="4956357"/>
                </a:cubicBezTo>
                <a:cubicBezTo>
                  <a:pt x="1954786" y="4958180"/>
                  <a:pt x="2095955" y="5099243"/>
                  <a:pt x="2162835" y="5187853"/>
                </a:cubicBezTo>
                <a:cubicBezTo>
                  <a:pt x="2223806" y="5268314"/>
                  <a:pt x="2261117" y="5362764"/>
                  <a:pt x="2257167" y="5462123"/>
                </a:cubicBezTo>
                <a:cubicBezTo>
                  <a:pt x="2258619" y="5463463"/>
                  <a:pt x="2260110" y="5465731"/>
                  <a:pt x="2261598" y="5467998"/>
                </a:cubicBezTo>
                <a:cubicBezTo>
                  <a:pt x="2319293" y="5466627"/>
                  <a:pt x="2377620" y="5469418"/>
                  <a:pt x="2437177" y="5479608"/>
                </a:cubicBezTo>
                <a:cubicBezTo>
                  <a:pt x="2440002" y="5480429"/>
                  <a:pt x="2442387" y="5481726"/>
                  <a:pt x="2445247" y="5483476"/>
                </a:cubicBezTo>
                <a:cubicBezTo>
                  <a:pt x="2542410" y="5420910"/>
                  <a:pt x="2642483" y="5361023"/>
                  <a:pt x="2743626" y="5304819"/>
                </a:cubicBezTo>
                <a:cubicBezTo>
                  <a:pt x="2843877" y="5249576"/>
                  <a:pt x="2945694" y="5198471"/>
                  <a:pt x="3048102" y="5150595"/>
                </a:cubicBezTo>
                <a:cubicBezTo>
                  <a:pt x="2585795" y="5154639"/>
                  <a:pt x="2153807" y="4996795"/>
                  <a:pt x="1799414" y="4694732"/>
                </a:cubicBezTo>
                <a:cubicBezTo>
                  <a:pt x="1791709" y="4688523"/>
                  <a:pt x="1742423" y="4620635"/>
                  <a:pt x="1771735" y="4619929"/>
                </a:cubicBezTo>
                <a:cubicBezTo>
                  <a:pt x="2256142" y="4609405"/>
                  <a:pt x="2784409" y="4670721"/>
                  <a:pt x="3104273" y="5076159"/>
                </a:cubicBezTo>
                <a:cubicBezTo>
                  <a:pt x="3108183" y="5080663"/>
                  <a:pt x="3110711" y="5085686"/>
                  <a:pt x="3113245" y="5090705"/>
                </a:cubicBezTo>
                <a:cubicBezTo>
                  <a:pt x="3118189" y="5097958"/>
                  <a:pt x="3122727" y="5106622"/>
                  <a:pt x="3126294" y="5114400"/>
                </a:cubicBezTo>
                <a:cubicBezTo>
                  <a:pt x="3390302" y="4996262"/>
                  <a:pt x="3661785" y="4902036"/>
                  <a:pt x="3937433" y="4830473"/>
                </a:cubicBezTo>
                <a:cubicBezTo>
                  <a:pt x="3836176" y="4732523"/>
                  <a:pt x="3721785" y="4620668"/>
                  <a:pt x="3590475" y="4597974"/>
                </a:cubicBezTo>
                <a:cubicBezTo>
                  <a:pt x="3435249" y="4571111"/>
                  <a:pt x="3264279" y="4616605"/>
                  <a:pt x="3100264" y="4579845"/>
                </a:cubicBezTo>
                <a:cubicBezTo>
                  <a:pt x="2787310" y="4510393"/>
                  <a:pt x="2468738" y="4370372"/>
                  <a:pt x="2183576" y="4227150"/>
                </a:cubicBezTo>
                <a:cubicBezTo>
                  <a:pt x="2170260" y="4220226"/>
                  <a:pt x="2115765" y="4150220"/>
                  <a:pt x="2151029" y="4146947"/>
                </a:cubicBezTo>
                <a:cubicBezTo>
                  <a:pt x="2677991" y="4094203"/>
                  <a:pt x="3159089" y="4117356"/>
                  <a:pt x="3563434" y="4469115"/>
                </a:cubicBezTo>
                <a:lnTo>
                  <a:pt x="3177952" y="3657386"/>
                </a:lnTo>
                <a:cubicBezTo>
                  <a:pt x="3171337" y="3643210"/>
                  <a:pt x="3161442" y="3605414"/>
                  <a:pt x="3189263" y="3625726"/>
                </a:cubicBezTo>
                <a:cubicBezTo>
                  <a:pt x="3348177" y="3744655"/>
                  <a:pt x="3463235" y="3908187"/>
                  <a:pt x="3560912" y="4079863"/>
                </a:cubicBezTo>
                <a:cubicBezTo>
                  <a:pt x="3646545" y="4229668"/>
                  <a:pt x="3658964" y="4353983"/>
                  <a:pt x="3626636" y="4512230"/>
                </a:cubicBezTo>
                <a:cubicBezTo>
                  <a:pt x="3635603" y="4515129"/>
                  <a:pt x="3644081" y="4517586"/>
                  <a:pt x="3653088" y="4521417"/>
                </a:cubicBezTo>
                <a:cubicBezTo>
                  <a:pt x="3765052" y="4572828"/>
                  <a:pt x="3892199" y="4724230"/>
                  <a:pt x="3988128" y="4817267"/>
                </a:cubicBezTo>
                <a:cubicBezTo>
                  <a:pt x="4265269" y="4747971"/>
                  <a:pt x="4547054" y="4701774"/>
                  <a:pt x="4830582" y="4676000"/>
                </a:cubicBezTo>
                <a:lnTo>
                  <a:pt x="4830100" y="4675554"/>
                </a:lnTo>
                <a:cubicBezTo>
                  <a:pt x="4727027" y="4369030"/>
                  <a:pt x="4271973" y="4333199"/>
                  <a:pt x="4036318" y="4147013"/>
                </a:cubicBezTo>
                <a:cubicBezTo>
                  <a:pt x="3810777" y="3969273"/>
                  <a:pt x="3654591" y="3720297"/>
                  <a:pt x="3432098" y="3537312"/>
                </a:cubicBezTo>
                <a:cubicBezTo>
                  <a:pt x="3405134" y="3515099"/>
                  <a:pt x="3391592" y="3444385"/>
                  <a:pt x="3446761" y="3461278"/>
                </a:cubicBezTo>
                <a:cubicBezTo>
                  <a:pt x="3801752" y="3568638"/>
                  <a:pt x="4119982" y="3746863"/>
                  <a:pt x="4419733" y="3963555"/>
                </a:cubicBezTo>
                <a:cubicBezTo>
                  <a:pt x="4597168" y="4091520"/>
                  <a:pt x="4760991" y="4228417"/>
                  <a:pt x="4781371" y="4458604"/>
                </a:cubicBezTo>
                <a:cubicBezTo>
                  <a:pt x="4781562" y="4463257"/>
                  <a:pt x="4780772" y="4467014"/>
                  <a:pt x="4780440" y="4470290"/>
                </a:cubicBezTo>
                <a:cubicBezTo>
                  <a:pt x="4830364" y="4519056"/>
                  <a:pt x="4870983" y="4579844"/>
                  <a:pt x="4898954" y="4662092"/>
                </a:cubicBezTo>
                <a:cubicBezTo>
                  <a:pt x="4900480" y="4665288"/>
                  <a:pt x="4900107" y="4667630"/>
                  <a:pt x="4900699" y="4670867"/>
                </a:cubicBezTo>
                <a:cubicBezTo>
                  <a:pt x="5170915" y="4649815"/>
                  <a:pt x="5442360" y="4647817"/>
                  <a:pt x="5714511" y="4663483"/>
                </a:cubicBezTo>
                <a:cubicBezTo>
                  <a:pt x="5651495" y="4555157"/>
                  <a:pt x="5582088" y="4449879"/>
                  <a:pt x="5464793" y="4393556"/>
                </a:cubicBezTo>
                <a:cubicBezTo>
                  <a:pt x="5463384" y="4393148"/>
                  <a:pt x="5462860" y="4391770"/>
                  <a:pt x="5461897" y="4390879"/>
                </a:cubicBezTo>
                <a:cubicBezTo>
                  <a:pt x="4970387" y="4293633"/>
                  <a:pt x="4556299" y="3674930"/>
                  <a:pt x="4294126" y="3303048"/>
                </a:cubicBezTo>
                <a:cubicBezTo>
                  <a:pt x="4284225" y="3288537"/>
                  <a:pt x="4271318" y="3233630"/>
                  <a:pt x="4305321" y="3256953"/>
                </a:cubicBezTo>
                <a:cubicBezTo>
                  <a:pt x="4530520" y="3414680"/>
                  <a:pt x="4740956" y="3587440"/>
                  <a:pt x="4949299" y="3766336"/>
                </a:cubicBezTo>
                <a:cubicBezTo>
                  <a:pt x="5065543" y="3866477"/>
                  <a:pt x="5184542" y="3965579"/>
                  <a:pt x="5291452" y="4076801"/>
                </a:cubicBezTo>
                <a:cubicBezTo>
                  <a:pt x="5309900" y="4095629"/>
                  <a:pt x="5393714" y="4211504"/>
                  <a:pt x="5434998" y="4254100"/>
                </a:cubicBezTo>
                <a:cubicBezTo>
                  <a:pt x="5369347" y="4172892"/>
                  <a:pt x="5356822" y="3836202"/>
                  <a:pt x="5351015" y="3760989"/>
                </a:cubicBezTo>
                <a:cubicBezTo>
                  <a:pt x="5330486" y="3492147"/>
                  <a:pt x="5355823" y="3228927"/>
                  <a:pt x="5413780" y="2966265"/>
                </a:cubicBezTo>
                <a:cubicBezTo>
                  <a:pt x="5415835" y="2956520"/>
                  <a:pt x="5420191" y="2953318"/>
                  <a:pt x="5425627" y="2954192"/>
                </a:cubicBezTo>
                <a:close/>
                <a:moveTo>
                  <a:pt x="6604735" y="2041381"/>
                </a:moveTo>
                <a:cubicBezTo>
                  <a:pt x="6726311" y="2327927"/>
                  <a:pt x="6916754" y="2606522"/>
                  <a:pt x="7204487" y="2742112"/>
                </a:cubicBezTo>
                <a:cubicBezTo>
                  <a:pt x="7179895" y="2719491"/>
                  <a:pt x="7154936" y="2696378"/>
                  <a:pt x="7131592" y="2672096"/>
                </a:cubicBezTo>
                <a:cubicBezTo>
                  <a:pt x="7084181" y="2622518"/>
                  <a:pt x="7039271" y="2569608"/>
                  <a:pt x="6996344" y="2518310"/>
                </a:cubicBezTo>
                <a:cubicBezTo>
                  <a:pt x="6908871" y="2414600"/>
                  <a:pt x="6818501" y="2306884"/>
                  <a:pt x="6735495" y="2196890"/>
                </a:cubicBezTo>
                <a:lnTo>
                  <a:pt x="6721901" y="2179274"/>
                </a:lnTo>
                <a:cubicBezTo>
                  <a:pt x="6685654" y="2131523"/>
                  <a:pt x="6648317" y="2082278"/>
                  <a:pt x="6604735" y="2041381"/>
                </a:cubicBezTo>
                <a:close/>
                <a:moveTo>
                  <a:pt x="6591670" y="1988277"/>
                </a:moveTo>
                <a:cubicBezTo>
                  <a:pt x="6653650" y="2036451"/>
                  <a:pt x="6701310" y="2098809"/>
                  <a:pt x="6747349" y="2160069"/>
                </a:cubicBezTo>
                <a:lnTo>
                  <a:pt x="6760943" y="2177686"/>
                </a:lnTo>
                <a:cubicBezTo>
                  <a:pt x="6844486" y="2287290"/>
                  <a:pt x="6934499" y="2394502"/>
                  <a:pt x="7021065" y="2498102"/>
                </a:cubicBezTo>
                <a:cubicBezTo>
                  <a:pt x="7063629" y="2548900"/>
                  <a:pt x="7108178" y="2601313"/>
                  <a:pt x="7155223" y="2650386"/>
                </a:cubicBezTo>
                <a:cubicBezTo>
                  <a:pt x="7170968" y="2666443"/>
                  <a:pt x="7186885" y="2681619"/>
                  <a:pt x="7203167" y="2697288"/>
                </a:cubicBezTo>
                <a:cubicBezTo>
                  <a:pt x="7124362" y="2565928"/>
                  <a:pt x="7030837" y="2441422"/>
                  <a:pt x="6937703" y="2321981"/>
                </a:cubicBezTo>
                <a:cubicBezTo>
                  <a:pt x="6842752" y="2200032"/>
                  <a:pt x="6742965" y="2048781"/>
                  <a:pt x="6591670" y="1988277"/>
                </a:cubicBezTo>
                <a:close/>
                <a:moveTo>
                  <a:pt x="5798671" y="1981601"/>
                </a:moveTo>
                <a:cubicBezTo>
                  <a:pt x="5784234" y="2008086"/>
                  <a:pt x="5768551" y="2036236"/>
                  <a:pt x="5754709" y="2071454"/>
                </a:cubicBezTo>
                <a:cubicBezTo>
                  <a:pt x="5651219" y="2330361"/>
                  <a:pt x="5694208" y="2592217"/>
                  <a:pt x="5763044" y="2842206"/>
                </a:cubicBezTo>
                <a:cubicBezTo>
                  <a:pt x="5763687" y="2828007"/>
                  <a:pt x="5764331" y="2813808"/>
                  <a:pt x="5764974" y="2799609"/>
                </a:cubicBezTo>
                <a:cubicBezTo>
                  <a:pt x="5766710" y="2755616"/>
                  <a:pt x="5768626" y="2710738"/>
                  <a:pt x="5767665" y="2666409"/>
                </a:cubicBezTo>
                <a:cubicBezTo>
                  <a:pt x="5766964" y="2637156"/>
                  <a:pt x="5764828" y="2608182"/>
                  <a:pt x="5763055" y="2579705"/>
                </a:cubicBezTo>
                <a:cubicBezTo>
                  <a:pt x="5760913" y="2550734"/>
                  <a:pt x="5758780" y="2521760"/>
                  <a:pt x="5758079" y="2492508"/>
                </a:cubicBezTo>
                <a:cubicBezTo>
                  <a:pt x="5755745" y="2394242"/>
                  <a:pt x="5767619" y="2294070"/>
                  <a:pt x="5779325" y="2197069"/>
                </a:cubicBezTo>
                <a:cubicBezTo>
                  <a:pt x="5787753" y="2126095"/>
                  <a:pt x="5796001" y="2053736"/>
                  <a:pt x="5798671" y="1981601"/>
                </a:cubicBezTo>
                <a:close/>
                <a:moveTo>
                  <a:pt x="5829202" y="1971679"/>
                </a:moveTo>
                <a:cubicBezTo>
                  <a:pt x="5826736" y="2047481"/>
                  <a:pt x="5818154" y="2123904"/>
                  <a:pt x="5809558" y="2198043"/>
                </a:cubicBezTo>
                <a:cubicBezTo>
                  <a:pt x="5798026" y="2294159"/>
                  <a:pt x="5785973" y="2392938"/>
                  <a:pt x="5788653" y="2489430"/>
                </a:cubicBezTo>
                <a:cubicBezTo>
                  <a:pt x="5789524" y="2517790"/>
                  <a:pt x="5791665" y="2546759"/>
                  <a:pt x="5793439" y="2575235"/>
                </a:cubicBezTo>
                <a:cubicBezTo>
                  <a:pt x="5794815" y="2596366"/>
                  <a:pt x="5795822" y="2617001"/>
                  <a:pt x="5796837" y="2637633"/>
                </a:cubicBezTo>
                <a:cubicBezTo>
                  <a:pt x="5803017" y="2582794"/>
                  <a:pt x="5810098" y="2528066"/>
                  <a:pt x="5818614" y="2473055"/>
                </a:cubicBezTo>
                <a:cubicBezTo>
                  <a:pt x="5845917" y="2299125"/>
                  <a:pt x="5877599" y="2135758"/>
                  <a:pt x="5829202" y="1971679"/>
                </a:cubicBezTo>
                <a:close/>
                <a:moveTo>
                  <a:pt x="5911389" y="1898371"/>
                </a:moveTo>
                <a:cubicBezTo>
                  <a:pt x="6006914" y="2026768"/>
                  <a:pt x="6112955" y="2136857"/>
                  <a:pt x="6237627" y="2231921"/>
                </a:cubicBezTo>
                <a:cubicBezTo>
                  <a:pt x="6161282" y="2090381"/>
                  <a:pt x="6060308" y="1952200"/>
                  <a:pt x="5911389" y="1898371"/>
                </a:cubicBezTo>
                <a:close/>
                <a:moveTo>
                  <a:pt x="6944437" y="1575402"/>
                </a:moveTo>
                <a:cubicBezTo>
                  <a:pt x="6732842" y="1643305"/>
                  <a:pt x="6518352" y="1707201"/>
                  <a:pt x="6304730" y="1766654"/>
                </a:cubicBezTo>
                <a:cubicBezTo>
                  <a:pt x="6527947" y="1784949"/>
                  <a:pt x="6737901" y="1680839"/>
                  <a:pt x="6944437" y="1575402"/>
                </a:cubicBezTo>
                <a:close/>
                <a:moveTo>
                  <a:pt x="7019523" y="1519450"/>
                </a:moveTo>
                <a:cubicBezTo>
                  <a:pt x="6766096" y="1537552"/>
                  <a:pt x="6524653" y="1609537"/>
                  <a:pt x="6298091" y="1737122"/>
                </a:cubicBezTo>
                <a:cubicBezTo>
                  <a:pt x="6539381" y="1670594"/>
                  <a:pt x="6780997" y="1597715"/>
                  <a:pt x="7019523" y="1519450"/>
                </a:cubicBezTo>
                <a:close/>
                <a:moveTo>
                  <a:pt x="2399523" y="1428234"/>
                </a:moveTo>
                <a:cubicBezTo>
                  <a:pt x="2324192" y="1539775"/>
                  <a:pt x="2267478" y="1713586"/>
                  <a:pt x="2224982" y="1826201"/>
                </a:cubicBezTo>
                <a:cubicBezTo>
                  <a:pt x="2161246" y="1995817"/>
                  <a:pt x="2120250" y="2168765"/>
                  <a:pt x="2096099" y="2345900"/>
                </a:cubicBezTo>
                <a:cubicBezTo>
                  <a:pt x="2166834" y="2165047"/>
                  <a:pt x="2226331" y="1978598"/>
                  <a:pt x="2283317" y="1796925"/>
                </a:cubicBezTo>
                <a:lnTo>
                  <a:pt x="2399523" y="1428234"/>
                </a:lnTo>
                <a:close/>
                <a:moveTo>
                  <a:pt x="2448558" y="1373435"/>
                </a:moveTo>
                <a:lnTo>
                  <a:pt x="2312521" y="1806140"/>
                </a:lnTo>
                <a:cubicBezTo>
                  <a:pt x="2255817" y="1985569"/>
                  <a:pt x="2197150" y="2169492"/>
                  <a:pt x="2127533" y="2348380"/>
                </a:cubicBezTo>
                <a:cubicBezTo>
                  <a:pt x="2230881" y="2201722"/>
                  <a:pt x="2307261" y="2041905"/>
                  <a:pt x="2358080" y="1866134"/>
                </a:cubicBezTo>
                <a:cubicBezTo>
                  <a:pt x="2378743" y="1795373"/>
                  <a:pt x="2394349" y="1722940"/>
                  <a:pt x="2407436" y="1651070"/>
                </a:cubicBezTo>
                <a:cubicBezTo>
                  <a:pt x="2417458" y="1596892"/>
                  <a:pt x="2466254" y="1384915"/>
                  <a:pt x="2448558" y="1373435"/>
                </a:cubicBezTo>
                <a:close/>
                <a:moveTo>
                  <a:pt x="278707" y="1352270"/>
                </a:moveTo>
                <a:lnTo>
                  <a:pt x="321570" y="1861610"/>
                </a:lnTo>
                <a:cubicBezTo>
                  <a:pt x="336248" y="1725752"/>
                  <a:pt x="317508" y="1584885"/>
                  <a:pt x="294281" y="1440658"/>
                </a:cubicBezTo>
                <a:lnTo>
                  <a:pt x="278707" y="1352270"/>
                </a:lnTo>
                <a:close/>
                <a:moveTo>
                  <a:pt x="1423821" y="1351958"/>
                </a:moveTo>
                <a:cubicBezTo>
                  <a:pt x="1426859" y="1507722"/>
                  <a:pt x="1587831" y="1796280"/>
                  <a:pt x="1638521" y="1908470"/>
                </a:cubicBezTo>
                <a:cubicBezTo>
                  <a:pt x="1674424" y="1987707"/>
                  <a:pt x="1711105" y="2070587"/>
                  <a:pt x="1754199" y="2149284"/>
                </a:cubicBezTo>
                <a:cubicBezTo>
                  <a:pt x="1797295" y="2227981"/>
                  <a:pt x="1846801" y="2302493"/>
                  <a:pt x="1908359" y="2364988"/>
                </a:cubicBezTo>
                <a:cubicBezTo>
                  <a:pt x="1805946" y="2193096"/>
                  <a:pt x="1725953" y="2007134"/>
                  <a:pt x="1647661" y="1825945"/>
                </a:cubicBezTo>
                <a:cubicBezTo>
                  <a:pt x="1579500" y="1667751"/>
                  <a:pt x="1508533" y="1505355"/>
                  <a:pt x="1423821" y="1351958"/>
                </a:cubicBezTo>
                <a:close/>
                <a:moveTo>
                  <a:pt x="1431890" y="1306475"/>
                </a:moveTo>
                <a:cubicBezTo>
                  <a:pt x="1458339" y="1352187"/>
                  <a:pt x="1483952" y="1399016"/>
                  <a:pt x="1507597" y="1446132"/>
                </a:cubicBezTo>
                <a:cubicBezTo>
                  <a:pt x="1568403" y="1567288"/>
                  <a:pt x="1621917" y="1692101"/>
                  <a:pt x="1674586" y="1813832"/>
                </a:cubicBezTo>
                <a:cubicBezTo>
                  <a:pt x="1719648" y="1918315"/>
                  <a:pt x="1765554" y="2024477"/>
                  <a:pt x="1815950" y="2128564"/>
                </a:cubicBezTo>
                <a:cubicBezTo>
                  <a:pt x="1866346" y="2232648"/>
                  <a:pt x="1921228" y="2334658"/>
                  <a:pt x="1984242" y="2430829"/>
                </a:cubicBezTo>
                <a:cubicBezTo>
                  <a:pt x="1994073" y="2437830"/>
                  <a:pt x="2003908" y="2444836"/>
                  <a:pt x="2014023" y="2450995"/>
                </a:cubicBezTo>
                <a:cubicBezTo>
                  <a:pt x="1956448" y="2239741"/>
                  <a:pt x="1853160" y="2049325"/>
                  <a:pt x="1747337" y="1855264"/>
                </a:cubicBezTo>
                <a:cubicBezTo>
                  <a:pt x="1678102" y="1728504"/>
                  <a:pt x="1608870" y="1601753"/>
                  <a:pt x="1533749" y="1478656"/>
                </a:cubicBezTo>
                <a:cubicBezTo>
                  <a:pt x="1510398" y="1440515"/>
                  <a:pt x="1454048" y="1294657"/>
                  <a:pt x="1431890" y="1306475"/>
                </a:cubicBezTo>
                <a:close/>
                <a:moveTo>
                  <a:pt x="5052692" y="1292994"/>
                </a:moveTo>
                <a:cubicBezTo>
                  <a:pt x="5103155" y="1406739"/>
                  <a:pt x="5153078" y="1520878"/>
                  <a:pt x="5200661" y="1635186"/>
                </a:cubicBezTo>
                <a:cubicBezTo>
                  <a:pt x="5238218" y="1725483"/>
                  <a:pt x="5273610" y="1815047"/>
                  <a:pt x="5297138" y="1906351"/>
                </a:cubicBezTo>
                <a:cubicBezTo>
                  <a:pt x="5281533" y="1683399"/>
                  <a:pt x="5177210" y="1491946"/>
                  <a:pt x="5052692" y="1292994"/>
                </a:cubicBezTo>
                <a:close/>
                <a:moveTo>
                  <a:pt x="5009948" y="1273619"/>
                </a:moveTo>
                <a:cubicBezTo>
                  <a:pt x="5013363" y="1406203"/>
                  <a:pt x="5078144" y="1538571"/>
                  <a:pt x="5121777" y="1654213"/>
                </a:cubicBezTo>
                <a:cubicBezTo>
                  <a:pt x="5175625" y="1795269"/>
                  <a:pt x="5233597" y="1934093"/>
                  <a:pt x="5293545" y="2072247"/>
                </a:cubicBezTo>
                <a:cubicBezTo>
                  <a:pt x="5293533" y="2069971"/>
                  <a:pt x="5294060" y="2067298"/>
                  <a:pt x="5294042" y="2065019"/>
                </a:cubicBezTo>
                <a:cubicBezTo>
                  <a:pt x="5282123" y="1924099"/>
                  <a:pt x="5230273" y="1786942"/>
                  <a:pt x="5171936" y="1647613"/>
                </a:cubicBezTo>
                <a:cubicBezTo>
                  <a:pt x="5119977" y="1522743"/>
                  <a:pt x="5065315" y="1397539"/>
                  <a:pt x="5009948" y="1273619"/>
                </a:cubicBezTo>
                <a:close/>
                <a:moveTo>
                  <a:pt x="655236" y="1268632"/>
                </a:moveTo>
                <a:cubicBezTo>
                  <a:pt x="717895" y="1408869"/>
                  <a:pt x="771574" y="1550454"/>
                  <a:pt x="839521" y="1685315"/>
                </a:cubicBezTo>
                <a:cubicBezTo>
                  <a:pt x="907470" y="1820177"/>
                  <a:pt x="989683" y="1948318"/>
                  <a:pt x="1109416" y="2061663"/>
                </a:cubicBezTo>
                <a:cubicBezTo>
                  <a:pt x="1177718" y="2126399"/>
                  <a:pt x="1244319" y="2184954"/>
                  <a:pt x="1298300" y="2247742"/>
                </a:cubicBezTo>
                <a:cubicBezTo>
                  <a:pt x="1250168" y="2156040"/>
                  <a:pt x="1187457" y="2071655"/>
                  <a:pt x="1125871" y="1989513"/>
                </a:cubicBezTo>
                <a:cubicBezTo>
                  <a:pt x="1076370" y="1923070"/>
                  <a:pt x="1025189" y="1854667"/>
                  <a:pt x="981574" y="1783157"/>
                </a:cubicBezTo>
                <a:cubicBezTo>
                  <a:pt x="960475" y="1748106"/>
                  <a:pt x="941058" y="1712211"/>
                  <a:pt x="922198" y="1677437"/>
                </a:cubicBezTo>
                <a:cubicBezTo>
                  <a:pt x="905028" y="1646031"/>
                  <a:pt x="887579" y="1614059"/>
                  <a:pt x="869293" y="1583214"/>
                </a:cubicBezTo>
                <a:cubicBezTo>
                  <a:pt x="832994" y="1522086"/>
                  <a:pt x="791368" y="1462924"/>
                  <a:pt x="751431" y="1405731"/>
                </a:cubicBezTo>
                <a:lnTo>
                  <a:pt x="655236" y="1268632"/>
                </a:lnTo>
                <a:close/>
                <a:moveTo>
                  <a:pt x="6516292" y="1263064"/>
                </a:moveTo>
                <a:cubicBezTo>
                  <a:pt x="6288018" y="1373581"/>
                  <a:pt x="6031500" y="1451909"/>
                  <a:pt x="5736320" y="1501803"/>
                </a:cubicBezTo>
                <a:cubicBezTo>
                  <a:pt x="6001708" y="1565837"/>
                  <a:pt x="6267694" y="1408906"/>
                  <a:pt x="6516292" y="1263064"/>
                </a:cubicBezTo>
                <a:close/>
                <a:moveTo>
                  <a:pt x="291466" y="1250369"/>
                </a:moveTo>
                <a:cubicBezTo>
                  <a:pt x="302228" y="1312380"/>
                  <a:pt x="313548" y="1374109"/>
                  <a:pt x="323180" y="1435283"/>
                </a:cubicBezTo>
                <a:cubicBezTo>
                  <a:pt x="347262" y="1585402"/>
                  <a:pt x="366566" y="1733005"/>
                  <a:pt x="349381" y="1875041"/>
                </a:cubicBezTo>
                <a:cubicBezTo>
                  <a:pt x="398887" y="1761016"/>
                  <a:pt x="404047" y="1643975"/>
                  <a:pt x="374363" y="1506494"/>
                </a:cubicBezTo>
                <a:cubicBezTo>
                  <a:pt x="356845" y="1425406"/>
                  <a:pt x="334841" y="1350786"/>
                  <a:pt x="302168" y="1274495"/>
                </a:cubicBezTo>
                <a:cubicBezTo>
                  <a:pt x="298229" y="1265236"/>
                  <a:pt x="295129" y="1257666"/>
                  <a:pt x="291466" y="1250369"/>
                </a:cubicBezTo>
                <a:close/>
                <a:moveTo>
                  <a:pt x="678222" y="1248670"/>
                </a:moveTo>
                <a:lnTo>
                  <a:pt x="775536" y="1388015"/>
                </a:lnTo>
                <a:cubicBezTo>
                  <a:pt x="815764" y="1445771"/>
                  <a:pt x="857669" y="1505484"/>
                  <a:pt x="894529" y="1567739"/>
                </a:cubicBezTo>
                <a:cubicBezTo>
                  <a:pt x="913103" y="1599148"/>
                  <a:pt x="930546" y="1631115"/>
                  <a:pt x="948000" y="1663088"/>
                </a:cubicBezTo>
                <a:cubicBezTo>
                  <a:pt x="966853" y="1697859"/>
                  <a:pt x="986277" y="1733757"/>
                  <a:pt x="1006812" y="1767683"/>
                </a:cubicBezTo>
                <a:cubicBezTo>
                  <a:pt x="1049303" y="1838347"/>
                  <a:pt x="1100205" y="1906189"/>
                  <a:pt x="1149133" y="1971513"/>
                </a:cubicBezTo>
                <a:cubicBezTo>
                  <a:pt x="1215506" y="2060384"/>
                  <a:pt x="1283561" y="2151216"/>
                  <a:pt x="1333952" y="2251620"/>
                </a:cubicBezTo>
                <a:lnTo>
                  <a:pt x="1337329" y="2258350"/>
                </a:lnTo>
                <a:cubicBezTo>
                  <a:pt x="1352131" y="2023413"/>
                  <a:pt x="1145204" y="1784597"/>
                  <a:pt x="1014726" y="1615556"/>
                </a:cubicBezTo>
                <a:cubicBezTo>
                  <a:pt x="911517" y="1481269"/>
                  <a:pt x="800192" y="1360189"/>
                  <a:pt x="678222" y="1248670"/>
                </a:cubicBezTo>
                <a:close/>
                <a:moveTo>
                  <a:pt x="6691602" y="1140573"/>
                </a:moveTo>
                <a:cubicBezTo>
                  <a:pt x="6646175" y="1158238"/>
                  <a:pt x="6598950" y="1175684"/>
                  <a:pt x="6571100" y="1183662"/>
                </a:cubicBezTo>
                <a:cubicBezTo>
                  <a:pt x="6462406" y="1213607"/>
                  <a:pt x="6352215" y="1234713"/>
                  <a:pt x="6241687" y="1257600"/>
                </a:cubicBezTo>
                <a:cubicBezTo>
                  <a:pt x="6040746" y="1299467"/>
                  <a:pt x="5893317" y="1420819"/>
                  <a:pt x="5693009" y="1478256"/>
                </a:cubicBezTo>
                <a:cubicBezTo>
                  <a:pt x="6021285" y="1426507"/>
                  <a:pt x="6301876" y="1340642"/>
                  <a:pt x="6548420" y="1214599"/>
                </a:cubicBezTo>
                <a:lnTo>
                  <a:pt x="6605473" y="1184686"/>
                </a:lnTo>
                <a:cubicBezTo>
                  <a:pt x="6633823" y="1169483"/>
                  <a:pt x="6662531" y="1154778"/>
                  <a:pt x="6691602" y="1140573"/>
                </a:cubicBezTo>
                <a:close/>
                <a:moveTo>
                  <a:pt x="4002475" y="1037802"/>
                </a:moveTo>
                <a:lnTo>
                  <a:pt x="4000324" y="1039362"/>
                </a:lnTo>
                <a:lnTo>
                  <a:pt x="4002862" y="1042866"/>
                </a:lnTo>
                <a:cubicBezTo>
                  <a:pt x="4002672" y="1041472"/>
                  <a:pt x="4002487" y="1040086"/>
                  <a:pt x="4002475" y="1037802"/>
                </a:cubicBezTo>
                <a:close/>
                <a:moveTo>
                  <a:pt x="506322" y="1020997"/>
                </a:moveTo>
                <a:cubicBezTo>
                  <a:pt x="513282" y="1018930"/>
                  <a:pt x="522180" y="1021005"/>
                  <a:pt x="533068" y="1029409"/>
                </a:cubicBezTo>
                <a:cubicBezTo>
                  <a:pt x="813777" y="1244537"/>
                  <a:pt x="1037861" y="1510547"/>
                  <a:pt x="1232525" y="1804675"/>
                </a:cubicBezTo>
                <a:cubicBezTo>
                  <a:pt x="1347857" y="1978510"/>
                  <a:pt x="1448039" y="2155739"/>
                  <a:pt x="1388858" y="2368011"/>
                </a:cubicBezTo>
                <a:cubicBezTo>
                  <a:pt x="1387462" y="2372226"/>
                  <a:pt x="1385496" y="2375314"/>
                  <a:pt x="1384098" y="2378125"/>
                </a:cubicBezTo>
                <a:cubicBezTo>
                  <a:pt x="1412260" y="2438425"/>
                  <a:pt x="1428077" y="2506324"/>
                  <a:pt x="1425393" y="2589124"/>
                </a:cubicBezTo>
                <a:cubicBezTo>
                  <a:pt x="1425681" y="2592488"/>
                  <a:pt x="1424559" y="2594453"/>
                  <a:pt x="1424001" y="2597541"/>
                </a:cubicBezTo>
                <a:cubicBezTo>
                  <a:pt x="1672217" y="2669579"/>
                  <a:pt x="1915127" y="2759032"/>
                  <a:pt x="2152729" y="2864487"/>
                </a:cubicBezTo>
                <a:cubicBezTo>
                  <a:pt x="2132903" y="2746636"/>
                  <a:pt x="2106350" y="2629357"/>
                  <a:pt x="2020609" y="2539671"/>
                </a:cubicBezTo>
                <a:cubicBezTo>
                  <a:pt x="2019486" y="2538832"/>
                  <a:pt x="2019482" y="2537426"/>
                  <a:pt x="2018920" y="2536309"/>
                </a:cubicBezTo>
                <a:cubicBezTo>
                  <a:pt x="1612986" y="2284320"/>
                  <a:pt x="1451410" y="1593008"/>
                  <a:pt x="1342441" y="1173017"/>
                </a:cubicBezTo>
                <a:cubicBezTo>
                  <a:pt x="1338482" y="1156742"/>
                  <a:pt x="1345418" y="1103405"/>
                  <a:pt x="1367925" y="1135648"/>
                </a:cubicBezTo>
                <a:cubicBezTo>
                  <a:pt x="1515878" y="1352095"/>
                  <a:pt x="1645605" y="1576999"/>
                  <a:pt x="1771401" y="1806673"/>
                </a:cubicBezTo>
                <a:cubicBezTo>
                  <a:pt x="1841477" y="1935111"/>
                  <a:pt x="1914363" y="2063547"/>
                  <a:pt x="1972385" y="2198735"/>
                </a:cubicBezTo>
                <a:cubicBezTo>
                  <a:pt x="1982518" y="2221738"/>
                  <a:pt x="2018367" y="2353316"/>
                  <a:pt x="2040892" y="2405205"/>
                </a:cubicBezTo>
                <a:cubicBezTo>
                  <a:pt x="2009600" y="2310668"/>
                  <a:pt x="2111587" y="2005996"/>
                  <a:pt x="2131689" y="1936926"/>
                </a:cubicBezTo>
                <a:cubicBezTo>
                  <a:pt x="2203731" y="1690111"/>
                  <a:pt x="2314813" y="1463729"/>
                  <a:pt x="2454820" y="1248808"/>
                </a:cubicBezTo>
                <a:cubicBezTo>
                  <a:pt x="2475264" y="1216788"/>
                  <a:pt x="2493340" y="1290570"/>
                  <a:pt x="2492512" y="1302920"/>
                </a:cubicBezTo>
                <a:cubicBezTo>
                  <a:pt x="2465675" y="1747535"/>
                  <a:pt x="2370053" y="2178216"/>
                  <a:pt x="2081216" y="2527513"/>
                </a:cubicBezTo>
                <a:cubicBezTo>
                  <a:pt x="2081497" y="2528073"/>
                  <a:pt x="2081211" y="2528916"/>
                  <a:pt x="2081211" y="2528916"/>
                </a:cubicBezTo>
                <a:cubicBezTo>
                  <a:pt x="2150699" y="2633778"/>
                  <a:pt x="2178105" y="2756954"/>
                  <a:pt x="2199067" y="2884061"/>
                </a:cubicBezTo>
                <a:cubicBezTo>
                  <a:pt x="2641128" y="3084915"/>
                  <a:pt x="3028660" y="3311628"/>
                  <a:pt x="3192586" y="3411496"/>
                </a:cubicBezTo>
                <a:cubicBezTo>
                  <a:pt x="3356510" y="3511368"/>
                  <a:pt x="3237401" y="3517312"/>
                  <a:pt x="3182620" y="3483279"/>
                </a:cubicBezTo>
                <a:cubicBezTo>
                  <a:pt x="3055506" y="3404310"/>
                  <a:pt x="2789863" y="3259545"/>
                  <a:pt x="2435119" y="3080173"/>
                </a:cubicBezTo>
                <a:lnTo>
                  <a:pt x="2410152" y="3063751"/>
                </a:lnTo>
                <a:lnTo>
                  <a:pt x="2408099" y="3064403"/>
                </a:lnTo>
                <a:lnTo>
                  <a:pt x="2407218" y="3070324"/>
                </a:lnTo>
                <a:cubicBezTo>
                  <a:pt x="2402612" y="3079171"/>
                  <a:pt x="2394080" y="3088906"/>
                  <a:pt x="2380138" y="3099341"/>
                </a:cubicBezTo>
                <a:cubicBezTo>
                  <a:pt x="2194333" y="3283170"/>
                  <a:pt x="1992503" y="3449064"/>
                  <a:pt x="1765923" y="3581043"/>
                </a:cubicBezTo>
                <a:cubicBezTo>
                  <a:pt x="1744896" y="3593696"/>
                  <a:pt x="1723857" y="3603555"/>
                  <a:pt x="1702258" y="3612286"/>
                </a:cubicBezTo>
                <a:cubicBezTo>
                  <a:pt x="1664333" y="3650747"/>
                  <a:pt x="1731601" y="3589836"/>
                  <a:pt x="1538370" y="3811804"/>
                </a:cubicBezTo>
                <a:cubicBezTo>
                  <a:pt x="1278852" y="4250311"/>
                  <a:pt x="915356" y="4600566"/>
                  <a:pt x="542867" y="4944092"/>
                </a:cubicBezTo>
                <a:cubicBezTo>
                  <a:pt x="521291" y="4964055"/>
                  <a:pt x="503482" y="4879596"/>
                  <a:pt x="515800" y="4862180"/>
                </a:cubicBezTo>
                <a:cubicBezTo>
                  <a:pt x="664236" y="4650055"/>
                  <a:pt x="747224" y="4402666"/>
                  <a:pt x="909145" y="4199225"/>
                </a:cubicBezTo>
                <a:cubicBezTo>
                  <a:pt x="998789" y="4086824"/>
                  <a:pt x="1101084" y="3991246"/>
                  <a:pt x="1214067" y="3908561"/>
                </a:cubicBezTo>
                <a:cubicBezTo>
                  <a:pt x="1023317" y="3973399"/>
                  <a:pt x="824392" y="4020568"/>
                  <a:pt x="640967" y="4105601"/>
                </a:cubicBezTo>
                <a:cubicBezTo>
                  <a:pt x="458381" y="4190213"/>
                  <a:pt x="284593" y="4292005"/>
                  <a:pt x="112563" y="4396952"/>
                </a:cubicBezTo>
                <a:lnTo>
                  <a:pt x="0" y="4466006"/>
                </a:lnTo>
                <a:lnTo>
                  <a:pt x="0" y="4233763"/>
                </a:lnTo>
                <a:lnTo>
                  <a:pt x="36881" y="4200118"/>
                </a:lnTo>
                <a:cubicBezTo>
                  <a:pt x="302143" y="3962792"/>
                  <a:pt x="585478" y="3740226"/>
                  <a:pt x="910534" y="3629753"/>
                </a:cubicBezTo>
                <a:cubicBezTo>
                  <a:pt x="1140280" y="3551663"/>
                  <a:pt x="1356783" y="3624873"/>
                  <a:pt x="1578717" y="3575982"/>
                </a:cubicBezTo>
                <a:cubicBezTo>
                  <a:pt x="1857881" y="3513822"/>
                  <a:pt x="2134207" y="3238918"/>
                  <a:pt x="2338780" y="3033725"/>
                </a:cubicBezTo>
                <a:cubicBezTo>
                  <a:pt x="2165203" y="2949506"/>
                  <a:pt x="1987990" y="2873430"/>
                  <a:pt x="1807991" y="2807184"/>
                </a:cubicBezTo>
                <a:cubicBezTo>
                  <a:pt x="1696192" y="2934214"/>
                  <a:pt x="1567238" y="3035444"/>
                  <a:pt x="1416358" y="3112571"/>
                </a:cubicBezTo>
                <a:cubicBezTo>
                  <a:pt x="1318658" y="3280278"/>
                  <a:pt x="1112986" y="3321000"/>
                  <a:pt x="939066" y="3378798"/>
                </a:cubicBezTo>
                <a:cubicBezTo>
                  <a:pt x="668357" y="3469020"/>
                  <a:pt x="393418" y="3543804"/>
                  <a:pt x="115099" y="3607650"/>
                </a:cubicBezTo>
                <a:cubicBezTo>
                  <a:pt x="80589" y="3615844"/>
                  <a:pt x="67554" y="3533906"/>
                  <a:pt x="97284" y="3520393"/>
                </a:cubicBezTo>
                <a:cubicBezTo>
                  <a:pt x="382521" y="3387774"/>
                  <a:pt x="642160" y="3215335"/>
                  <a:pt x="922050" y="3074867"/>
                </a:cubicBezTo>
                <a:cubicBezTo>
                  <a:pt x="1080787" y="2995199"/>
                  <a:pt x="1233979" y="2960447"/>
                  <a:pt x="1405265" y="3016319"/>
                </a:cubicBezTo>
                <a:cubicBezTo>
                  <a:pt x="1406106" y="3016600"/>
                  <a:pt x="1406671" y="3017724"/>
                  <a:pt x="1407512" y="3018001"/>
                </a:cubicBezTo>
                <a:cubicBezTo>
                  <a:pt x="1526420" y="2954115"/>
                  <a:pt x="1632390" y="2874245"/>
                  <a:pt x="1726266" y="2777274"/>
                </a:cubicBezTo>
                <a:cubicBezTo>
                  <a:pt x="1369635" y="2651515"/>
                  <a:pt x="1000990" y="2561972"/>
                  <a:pt x="625390" y="2514541"/>
                </a:cubicBezTo>
                <a:cubicBezTo>
                  <a:pt x="624559" y="2519877"/>
                  <a:pt x="622878" y="2524928"/>
                  <a:pt x="619799" y="2527180"/>
                </a:cubicBezTo>
                <a:cubicBezTo>
                  <a:pt x="509037" y="2598914"/>
                  <a:pt x="403069" y="2677377"/>
                  <a:pt x="310030" y="2771818"/>
                </a:cubicBezTo>
                <a:cubicBezTo>
                  <a:pt x="266034" y="2817076"/>
                  <a:pt x="224887" y="2891795"/>
                  <a:pt x="173877" y="2937056"/>
                </a:cubicBezTo>
                <a:cubicBezTo>
                  <a:pt x="145840" y="3003792"/>
                  <a:pt x="113686" y="3071134"/>
                  <a:pt x="77889" y="3138440"/>
                </a:cubicBezTo>
                <a:lnTo>
                  <a:pt x="0" y="3271395"/>
                </a:lnTo>
                <a:lnTo>
                  <a:pt x="0" y="3153002"/>
                </a:lnTo>
                <a:lnTo>
                  <a:pt x="2386" y="3149203"/>
                </a:lnTo>
                <a:cubicBezTo>
                  <a:pt x="33821" y="3095439"/>
                  <a:pt x="63030" y="3041490"/>
                  <a:pt x="89753" y="2987702"/>
                </a:cubicBezTo>
                <a:cubicBezTo>
                  <a:pt x="85546" y="2993322"/>
                  <a:pt x="81066" y="2999788"/>
                  <a:pt x="76869" y="3005404"/>
                </a:cubicBezTo>
                <a:cubicBezTo>
                  <a:pt x="63139" y="3024231"/>
                  <a:pt x="48575" y="3042776"/>
                  <a:pt x="32049" y="3065814"/>
                </a:cubicBezTo>
                <a:lnTo>
                  <a:pt x="0" y="3108744"/>
                </a:lnTo>
                <a:lnTo>
                  <a:pt x="0" y="3058059"/>
                </a:lnTo>
                <a:lnTo>
                  <a:pt x="7610" y="3047889"/>
                </a:lnTo>
                <a:cubicBezTo>
                  <a:pt x="24410" y="3025415"/>
                  <a:pt x="38695" y="3006301"/>
                  <a:pt x="52419" y="2987479"/>
                </a:cubicBezTo>
                <a:cubicBezTo>
                  <a:pt x="54382" y="2984385"/>
                  <a:pt x="57184" y="2981579"/>
                  <a:pt x="59142" y="2978488"/>
                </a:cubicBezTo>
                <a:lnTo>
                  <a:pt x="0" y="3015334"/>
                </a:lnTo>
                <a:lnTo>
                  <a:pt x="0" y="2914286"/>
                </a:lnTo>
                <a:lnTo>
                  <a:pt x="36383" y="2901128"/>
                </a:lnTo>
                <a:cubicBezTo>
                  <a:pt x="76283" y="2885228"/>
                  <a:pt x="116303" y="2866415"/>
                  <a:pt x="156329" y="2840533"/>
                </a:cubicBezTo>
                <a:cubicBezTo>
                  <a:pt x="229785" y="2792431"/>
                  <a:pt x="289125" y="2682604"/>
                  <a:pt x="358355" y="2620471"/>
                </a:cubicBezTo>
                <a:cubicBezTo>
                  <a:pt x="406846" y="2577174"/>
                  <a:pt x="457591" y="2538372"/>
                  <a:pt x="510577" y="2501244"/>
                </a:cubicBezTo>
                <a:cubicBezTo>
                  <a:pt x="411488" y="2490937"/>
                  <a:pt x="311929" y="2483543"/>
                  <a:pt x="211967" y="2479171"/>
                </a:cubicBezTo>
                <a:lnTo>
                  <a:pt x="0" y="2476398"/>
                </a:lnTo>
                <a:lnTo>
                  <a:pt x="0" y="2389189"/>
                </a:lnTo>
                <a:lnTo>
                  <a:pt x="103062" y="2389518"/>
                </a:lnTo>
                <a:cubicBezTo>
                  <a:pt x="239716" y="2392822"/>
                  <a:pt x="375712" y="2401808"/>
                  <a:pt x="510734" y="2416201"/>
                </a:cubicBezTo>
                <a:cubicBezTo>
                  <a:pt x="453295" y="2294758"/>
                  <a:pt x="388809" y="2156489"/>
                  <a:pt x="279257" y="2092102"/>
                </a:cubicBezTo>
                <a:cubicBezTo>
                  <a:pt x="214509" y="2054029"/>
                  <a:pt x="140169" y="2030776"/>
                  <a:pt x="65265" y="2006049"/>
                </a:cubicBezTo>
                <a:lnTo>
                  <a:pt x="0" y="1982532"/>
                </a:lnTo>
                <a:lnTo>
                  <a:pt x="0" y="1912789"/>
                </a:lnTo>
                <a:lnTo>
                  <a:pt x="97460" y="1953725"/>
                </a:lnTo>
                <a:cubicBezTo>
                  <a:pt x="140146" y="1968817"/>
                  <a:pt x="181972" y="1973804"/>
                  <a:pt x="221272" y="1980766"/>
                </a:cubicBezTo>
                <a:cubicBezTo>
                  <a:pt x="184478" y="1960612"/>
                  <a:pt x="148800" y="1938494"/>
                  <a:pt x="116765" y="1911033"/>
                </a:cubicBezTo>
                <a:cubicBezTo>
                  <a:pt x="78825" y="1878815"/>
                  <a:pt x="47051" y="1840696"/>
                  <a:pt x="16405" y="1803412"/>
                </a:cubicBezTo>
                <a:lnTo>
                  <a:pt x="0" y="1784777"/>
                </a:lnTo>
                <a:lnTo>
                  <a:pt x="0" y="1740082"/>
                </a:lnTo>
                <a:lnTo>
                  <a:pt x="39394" y="1784856"/>
                </a:lnTo>
                <a:cubicBezTo>
                  <a:pt x="69479" y="1821014"/>
                  <a:pt x="100126" y="1858299"/>
                  <a:pt x="135813" y="1888838"/>
                </a:cubicBezTo>
                <a:cubicBezTo>
                  <a:pt x="168411" y="1916009"/>
                  <a:pt x="204933" y="1938411"/>
                  <a:pt x="242575" y="1958841"/>
                </a:cubicBezTo>
                <a:cubicBezTo>
                  <a:pt x="195379" y="1882642"/>
                  <a:pt x="141547" y="1815083"/>
                  <a:pt x="82197" y="1754826"/>
                </a:cubicBezTo>
                <a:lnTo>
                  <a:pt x="0" y="1679650"/>
                </a:lnTo>
                <a:lnTo>
                  <a:pt x="0" y="1602463"/>
                </a:lnTo>
                <a:lnTo>
                  <a:pt x="84689" y="1677442"/>
                </a:lnTo>
                <a:cubicBezTo>
                  <a:pt x="165950" y="1759826"/>
                  <a:pt x="237786" y="1855565"/>
                  <a:pt x="298437" y="1968019"/>
                </a:cubicBezTo>
                <a:lnTo>
                  <a:pt x="227269" y="1114064"/>
                </a:lnTo>
                <a:cubicBezTo>
                  <a:pt x="226129" y="1099191"/>
                  <a:pt x="230003" y="1062136"/>
                  <a:pt x="248003" y="1089613"/>
                </a:cubicBezTo>
                <a:cubicBezTo>
                  <a:pt x="349844" y="1249160"/>
                  <a:pt x="397556" y="1433768"/>
                  <a:pt x="427020" y="1619803"/>
                </a:cubicBezTo>
                <a:cubicBezTo>
                  <a:pt x="453086" y="1782272"/>
                  <a:pt x="422387" y="1897385"/>
                  <a:pt x="340345" y="2027739"/>
                </a:cubicBezTo>
                <a:cubicBezTo>
                  <a:pt x="347373" y="2033339"/>
                  <a:pt x="354114" y="2038383"/>
                  <a:pt x="360865" y="2044827"/>
                </a:cubicBezTo>
                <a:cubicBezTo>
                  <a:pt x="443500" y="2128340"/>
                  <a:pt x="506078" y="2306190"/>
                  <a:pt x="560414" y="2421457"/>
                </a:cubicBezTo>
                <a:cubicBezTo>
                  <a:pt x="831022" y="2452769"/>
                  <a:pt x="1098019" y="2506255"/>
                  <a:pt x="1359703" y="2578554"/>
                </a:cubicBezTo>
                <a:lnTo>
                  <a:pt x="1359422" y="2577994"/>
                </a:lnTo>
                <a:cubicBezTo>
                  <a:pt x="1370467" y="2269807"/>
                  <a:pt x="976420" y="2084880"/>
                  <a:pt x="828701" y="1839520"/>
                </a:cubicBezTo>
                <a:cubicBezTo>
                  <a:pt x="687172" y="1605098"/>
                  <a:pt x="631475" y="1330413"/>
                  <a:pt x="494427" y="1092333"/>
                </a:cubicBezTo>
                <a:cubicBezTo>
                  <a:pt x="481980" y="1070671"/>
                  <a:pt x="485440" y="1027197"/>
                  <a:pt x="506322" y="1020997"/>
                </a:cubicBezTo>
                <a:close/>
                <a:moveTo>
                  <a:pt x="4570198" y="978081"/>
                </a:moveTo>
                <a:cubicBezTo>
                  <a:pt x="4555714" y="1028259"/>
                  <a:pt x="4540870" y="1077934"/>
                  <a:pt x="4523691" y="1127776"/>
                </a:cubicBezTo>
                <a:lnTo>
                  <a:pt x="4509875" y="1167552"/>
                </a:lnTo>
                <a:cubicBezTo>
                  <a:pt x="4498703" y="1198545"/>
                  <a:pt x="4488074" y="1229138"/>
                  <a:pt x="4478168" y="1260735"/>
                </a:cubicBezTo>
                <a:cubicBezTo>
                  <a:pt x="4437866" y="1392962"/>
                  <a:pt x="4423333" y="1532451"/>
                  <a:pt x="4409309" y="1666996"/>
                </a:cubicBezTo>
                <a:cubicBezTo>
                  <a:pt x="4399387" y="1761934"/>
                  <a:pt x="4389478" y="1859162"/>
                  <a:pt x="4370031" y="1955666"/>
                </a:cubicBezTo>
                <a:cubicBezTo>
                  <a:pt x="4495511" y="1636562"/>
                  <a:pt x="4590903" y="1311031"/>
                  <a:pt x="4570198" y="978081"/>
                </a:cubicBezTo>
                <a:close/>
                <a:moveTo>
                  <a:pt x="4557898" y="900011"/>
                </a:moveTo>
                <a:cubicBezTo>
                  <a:pt x="4330292" y="1199280"/>
                  <a:pt x="4335713" y="1567725"/>
                  <a:pt x="4344840" y="1922038"/>
                </a:cubicBezTo>
                <a:cubicBezTo>
                  <a:pt x="4360210" y="1836882"/>
                  <a:pt x="4369815" y="1750562"/>
                  <a:pt x="4378710" y="1665516"/>
                </a:cubicBezTo>
                <a:cubicBezTo>
                  <a:pt x="4393083" y="1529197"/>
                  <a:pt x="4407432" y="1388309"/>
                  <a:pt x="4448798" y="1253024"/>
                </a:cubicBezTo>
                <a:cubicBezTo>
                  <a:pt x="4458700" y="1221425"/>
                  <a:pt x="4469507" y="1189944"/>
                  <a:pt x="4480315" y="1158454"/>
                </a:cubicBezTo>
                <a:lnTo>
                  <a:pt x="4494133" y="1118676"/>
                </a:lnTo>
                <a:cubicBezTo>
                  <a:pt x="4518925" y="1046526"/>
                  <a:pt x="4539765" y="973431"/>
                  <a:pt x="4557898" y="900011"/>
                </a:cubicBezTo>
                <a:close/>
                <a:moveTo>
                  <a:pt x="5870151" y="898890"/>
                </a:moveTo>
                <a:cubicBezTo>
                  <a:pt x="5866911" y="898948"/>
                  <a:pt x="5864574" y="899121"/>
                  <a:pt x="5861335" y="899177"/>
                </a:cubicBezTo>
                <a:lnTo>
                  <a:pt x="5843702" y="899748"/>
                </a:lnTo>
                <a:cubicBezTo>
                  <a:pt x="5780018" y="902412"/>
                  <a:pt x="5714210" y="911192"/>
                  <a:pt x="5651107" y="920306"/>
                </a:cubicBezTo>
                <a:cubicBezTo>
                  <a:pt x="5588537" y="929031"/>
                  <a:pt x="5523624" y="937920"/>
                  <a:pt x="5459407" y="940975"/>
                </a:cubicBezTo>
                <a:cubicBezTo>
                  <a:pt x="5431523" y="942110"/>
                  <a:pt x="5402918" y="942237"/>
                  <a:pt x="5374846" y="941988"/>
                </a:cubicBezTo>
                <a:cubicBezTo>
                  <a:pt x="5336157" y="941792"/>
                  <a:pt x="5295497" y="942268"/>
                  <a:pt x="5256105" y="945632"/>
                </a:cubicBezTo>
                <a:cubicBezTo>
                  <a:pt x="5206829" y="950064"/>
                  <a:pt x="5155964" y="960232"/>
                  <a:pt x="5107071" y="969720"/>
                </a:cubicBezTo>
                <a:cubicBezTo>
                  <a:pt x="5071129" y="976700"/>
                  <a:pt x="5035177" y="983681"/>
                  <a:pt x="4998681" y="988771"/>
                </a:cubicBezTo>
                <a:cubicBezTo>
                  <a:pt x="5256175" y="1057755"/>
                  <a:pt x="5597864" y="989418"/>
                  <a:pt x="5870151" y="898890"/>
                </a:cubicBezTo>
                <a:close/>
                <a:moveTo>
                  <a:pt x="5504425" y="848067"/>
                </a:moveTo>
                <a:cubicBezTo>
                  <a:pt x="5313518" y="848319"/>
                  <a:pt x="5144450" y="894555"/>
                  <a:pt x="4968849" y="962318"/>
                </a:cubicBezTo>
                <a:cubicBezTo>
                  <a:pt x="5013986" y="957830"/>
                  <a:pt x="5059460" y="949291"/>
                  <a:pt x="5104039" y="940634"/>
                </a:cubicBezTo>
                <a:cubicBezTo>
                  <a:pt x="5153465" y="930752"/>
                  <a:pt x="5205230" y="920703"/>
                  <a:pt x="5256311" y="916490"/>
                </a:cubicBezTo>
                <a:cubicBezTo>
                  <a:pt x="5297138" y="912849"/>
                  <a:pt x="5338158" y="912871"/>
                  <a:pt x="5377381" y="912671"/>
                </a:cubicBezTo>
                <a:lnTo>
                  <a:pt x="5460148" y="911442"/>
                </a:lnTo>
                <a:cubicBezTo>
                  <a:pt x="5522934" y="908669"/>
                  <a:pt x="5586937" y="899666"/>
                  <a:pt x="5648971" y="891331"/>
                </a:cubicBezTo>
                <a:cubicBezTo>
                  <a:pt x="5712974" y="882328"/>
                  <a:pt x="5779324" y="873155"/>
                  <a:pt x="5844807" y="870718"/>
                </a:cubicBezTo>
                <a:lnTo>
                  <a:pt x="5862975" y="869756"/>
                </a:lnTo>
                <a:cubicBezTo>
                  <a:pt x="5882405" y="869405"/>
                  <a:pt x="5902011" y="868171"/>
                  <a:pt x="5920887" y="865929"/>
                </a:cubicBezTo>
                <a:cubicBezTo>
                  <a:pt x="5782825" y="855356"/>
                  <a:pt x="5643867" y="846954"/>
                  <a:pt x="5504425" y="848067"/>
                </a:cubicBezTo>
                <a:close/>
                <a:moveTo>
                  <a:pt x="3607114" y="467441"/>
                </a:moveTo>
                <a:cubicBezTo>
                  <a:pt x="3528124" y="599478"/>
                  <a:pt x="3410482" y="705343"/>
                  <a:pt x="3296242" y="807991"/>
                </a:cubicBezTo>
                <a:cubicBezTo>
                  <a:pt x="3255418" y="844446"/>
                  <a:pt x="3213877" y="882186"/>
                  <a:pt x="3174674" y="919759"/>
                </a:cubicBezTo>
                <a:cubicBezTo>
                  <a:pt x="3129209" y="963390"/>
                  <a:pt x="3085915" y="1010032"/>
                  <a:pt x="3042978" y="1054894"/>
                </a:cubicBezTo>
                <a:lnTo>
                  <a:pt x="2968914" y="1133756"/>
                </a:lnTo>
                <a:cubicBezTo>
                  <a:pt x="3001355" y="1109480"/>
                  <a:pt x="3045966" y="1074853"/>
                  <a:pt x="3103823" y="1026814"/>
                </a:cubicBezTo>
                <a:cubicBezTo>
                  <a:pt x="3260201" y="897449"/>
                  <a:pt x="3521192" y="681569"/>
                  <a:pt x="3607114" y="467441"/>
                </a:cubicBezTo>
                <a:close/>
                <a:moveTo>
                  <a:pt x="3744487" y="383136"/>
                </a:moveTo>
                <a:cubicBezTo>
                  <a:pt x="3789590" y="603780"/>
                  <a:pt x="3850997" y="811848"/>
                  <a:pt x="3970213" y="995559"/>
                </a:cubicBezTo>
                <a:cubicBezTo>
                  <a:pt x="3927384" y="796159"/>
                  <a:pt x="3865366" y="574806"/>
                  <a:pt x="3744487" y="383136"/>
                </a:cubicBezTo>
                <a:close/>
                <a:moveTo>
                  <a:pt x="3624562" y="367041"/>
                </a:moveTo>
                <a:cubicBezTo>
                  <a:pt x="3578160" y="403736"/>
                  <a:pt x="3532667" y="442805"/>
                  <a:pt x="3489712" y="485386"/>
                </a:cubicBezTo>
                <a:cubicBezTo>
                  <a:pt x="3380716" y="591858"/>
                  <a:pt x="3284219" y="714458"/>
                  <a:pt x="3182994" y="828265"/>
                </a:cubicBezTo>
                <a:cubicBezTo>
                  <a:pt x="3100902" y="919812"/>
                  <a:pt x="2899469" y="1135252"/>
                  <a:pt x="2892114" y="1172635"/>
                </a:cubicBezTo>
                <a:lnTo>
                  <a:pt x="3021459" y="1035385"/>
                </a:lnTo>
                <a:cubicBezTo>
                  <a:pt x="3064036" y="990026"/>
                  <a:pt x="3108229" y="943501"/>
                  <a:pt x="3153873" y="898971"/>
                </a:cubicBezTo>
                <a:cubicBezTo>
                  <a:pt x="3193783" y="860125"/>
                  <a:pt x="3235680" y="822883"/>
                  <a:pt x="3276511" y="786423"/>
                </a:cubicBezTo>
                <a:cubicBezTo>
                  <a:pt x="3390214" y="684175"/>
                  <a:pt x="3507852" y="578306"/>
                  <a:pt x="3584154" y="448218"/>
                </a:cubicBezTo>
                <a:cubicBezTo>
                  <a:pt x="3599491" y="421848"/>
                  <a:pt x="3612660" y="394752"/>
                  <a:pt x="3624562" y="367041"/>
                </a:cubicBezTo>
                <a:close/>
                <a:moveTo>
                  <a:pt x="3766672" y="359429"/>
                </a:moveTo>
                <a:cubicBezTo>
                  <a:pt x="3888797" y="549425"/>
                  <a:pt x="3952247" y="768223"/>
                  <a:pt x="3996338" y="968237"/>
                </a:cubicBezTo>
                <a:cubicBezTo>
                  <a:pt x="3973140" y="739339"/>
                  <a:pt x="3922473" y="455576"/>
                  <a:pt x="3766672" y="359429"/>
                </a:cubicBezTo>
                <a:close/>
                <a:moveTo>
                  <a:pt x="5805386" y="239240"/>
                </a:moveTo>
                <a:cubicBezTo>
                  <a:pt x="5783116" y="246988"/>
                  <a:pt x="5760847" y="254734"/>
                  <a:pt x="5736947" y="261367"/>
                </a:cubicBezTo>
                <a:cubicBezTo>
                  <a:pt x="5638133" y="287976"/>
                  <a:pt x="5538513" y="299897"/>
                  <a:pt x="5427012" y="311272"/>
                </a:cubicBezTo>
                <a:cubicBezTo>
                  <a:pt x="5345554" y="319953"/>
                  <a:pt x="5243942" y="330268"/>
                  <a:pt x="5147818" y="322112"/>
                </a:cubicBezTo>
                <a:cubicBezTo>
                  <a:pt x="5118835" y="319462"/>
                  <a:pt x="5090027" y="315925"/>
                  <a:pt x="5060854" y="311882"/>
                </a:cubicBezTo>
                <a:cubicBezTo>
                  <a:pt x="5021780" y="306636"/>
                  <a:pt x="4983964" y="301993"/>
                  <a:pt x="4945989" y="300516"/>
                </a:cubicBezTo>
                <a:cubicBezTo>
                  <a:pt x="5093776" y="343728"/>
                  <a:pt x="5255799" y="359063"/>
                  <a:pt x="5410479" y="348434"/>
                </a:cubicBezTo>
                <a:cubicBezTo>
                  <a:pt x="5535307" y="339607"/>
                  <a:pt x="5683741" y="304513"/>
                  <a:pt x="5805386" y="239240"/>
                </a:cubicBezTo>
                <a:close/>
                <a:moveTo>
                  <a:pt x="5905192" y="163079"/>
                </a:moveTo>
                <a:cubicBezTo>
                  <a:pt x="5892074" y="166484"/>
                  <a:pt x="5879136" y="168997"/>
                  <a:pt x="5865655" y="171901"/>
                </a:cubicBezTo>
                <a:cubicBezTo>
                  <a:pt x="5671371" y="212758"/>
                  <a:pt x="5464843" y="252569"/>
                  <a:pt x="5259740" y="257013"/>
                </a:cubicBezTo>
                <a:lnTo>
                  <a:pt x="5208466" y="257550"/>
                </a:lnTo>
                <a:cubicBezTo>
                  <a:pt x="5132177" y="258666"/>
                  <a:pt x="5054091" y="259560"/>
                  <a:pt x="4980204" y="271903"/>
                </a:cubicBezTo>
                <a:cubicBezTo>
                  <a:pt x="5009725" y="274165"/>
                  <a:pt x="5038894" y="278201"/>
                  <a:pt x="5068068" y="282244"/>
                </a:cubicBezTo>
                <a:cubicBezTo>
                  <a:pt x="5096338" y="286164"/>
                  <a:pt x="5124608" y="290090"/>
                  <a:pt x="5153231" y="292240"/>
                </a:cubicBezTo>
                <a:cubicBezTo>
                  <a:pt x="5246661" y="300067"/>
                  <a:pt x="5346469" y="289533"/>
                  <a:pt x="5426491" y="281128"/>
                </a:cubicBezTo>
                <a:cubicBezTo>
                  <a:pt x="5536189" y="269536"/>
                  <a:pt x="5634727" y="258390"/>
                  <a:pt x="5731212" y="231951"/>
                </a:cubicBezTo>
                <a:cubicBezTo>
                  <a:pt x="5794995" y="214721"/>
                  <a:pt x="5853525" y="191373"/>
                  <a:pt x="5905192" y="163079"/>
                </a:cubicBezTo>
                <a:close/>
                <a:moveTo>
                  <a:pt x="5944437" y="113829"/>
                </a:moveTo>
                <a:cubicBezTo>
                  <a:pt x="5917256" y="119186"/>
                  <a:pt x="5863594" y="140199"/>
                  <a:pt x="5825032" y="146405"/>
                </a:cubicBezTo>
                <a:cubicBezTo>
                  <a:pt x="5539893" y="189777"/>
                  <a:pt x="5237140" y="170377"/>
                  <a:pt x="4955599" y="247008"/>
                </a:cubicBezTo>
                <a:cubicBezTo>
                  <a:pt x="5038637" y="230314"/>
                  <a:pt x="5125543" y="229138"/>
                  <a:pt x="5210104" y="228123"/>
                </a:cubicBezTo>
                <a:lnTo>
                  <a:pt x="5261015" y="227087"/>
                </a:lnTo>
                <a:cubicBezTo>
                  <a:pt x="5463242" y="223204"/>
                  <a:pt x="5667966" y="183171"/>
                  <a:pt x="5861181" y="143093"/>
                </a:cubicBezTo>
                <a:cubicBezTo>
                  <a:pt x="5895331" y="135893"/>
                  <a:pt x="5928215" y="128080"/>
                  <a:pt x="5961252" y="114820"/>
                </a:cubicBezTo>
                <a:cubicBezTo>
                  <a:pt x="5959615" y="111998"/>
                  <a:pt x="5953497" y="112044"/>
                  <a:pt x="5944437" y="113829"/>
                </a:cubicBezTo>
                <a:close/>
                <a:moveTo>
                  <a:pt x="3882765" y="0"/>
                </a:moveTo>
                <a:lnTo>
                  <a:pt x="3995099" y="0"/>
                </a:lnTo>
                <a:lnTo>
                  <a:pt x="4163818" y="234104"/>
                </a:lnTo>
                <a:cubicBezTo>
                  <a:pt x="4167056" y="234046"/>
                  <a:pt x="4169933" y="233486"/>
                  <a:pt x="4172099" y="234207"/>
                </a:cubicBezTo>
                <a:cubicBezTo>
                  <a:pt x="4370329" y="290447"/>
                  <a:pt x="4575890" y="304753"/>
                  <a:pt x="4784282" y="276561"/>
                </a:cubicBezTo>
                <a:cubicBezTo>
                  <a:pt x="4788943" y="273941"/>
                  <a:pt x="4794689" y="270546"/>
                  <a:pt x="4801687" y="267764"/>
                </a:cubicBezTo>
                <a:cubicBezTo>
                  <a:pt x="5207052" y="98325"/>
                  <a:pt x="5661672" y="149587"/>
                  <a:pt x="6082788" y="64119"/>
                </a:cubicBezTo>
                <a:cubicBezTo>
                  <a:pt x="6097705" y="60940"/>
                  <a:pt x="6122565" y="65809"/>
                  <a:pt x="6099442" y="82568"/>
                </a:cubicBezTo>
                <a:cubicBezTo>
                  <a:pt x="5702970" y="366122"/>
                  <a:pt x="5250177" y="483706"/>
                  <a:pt x="4804137" y="320931"/>
                </a:cubicBezTo>
                <a:cubicBezTo>
                  <a:pt x="4608728" y="353445"/>
                  <a:pt x="4415104" y="351091"/>
                  <a:pt x="4227047" y="313415"/>
                </a:cubicBezTo>
                <a:cubicBezTo>
                  <a:pt x="4265992" y="361495"/>
                  <a:pt x="4305481" y="409180"/>
                  <a:pt x="4346041" y="456086"/>
                </a:cubicBezTo>
                <a:cubicBezTo>
                  <a:pt x="4508645" y="644218"/>
                  <a:pt x="4684629" y="811207"/>
                  <a:pt x="4870967" y="963061"/>
                </a:cubicBezTo>
                <a:cubicBezTo>
                  <a:pt x="4877428" y="960662"/>
                  <a:pt x="4883360" y="958653"/>
                  <a:pt x="4889647" y="957147"/>
                </a:cubicBezTo>
                <a:cubicBezTo>
                  <a:pt x="5063790" y="885104"/>
                  <a:pt x="5235998" y="820573"/>
                  <a:pt x="5422504" y="805191"/>
                </a:cubicBezTo>
                <a:cubicBezTo>
                  <a:pt x="5643719" y="786779"/>
                  <a:pt x="5869113" y="808075"/>
                  <a:pt x="6087656" y="826703"/>
                </a:cubicBezTo>
                <a:cubicBezTo>
                  <a:pt x="6118977" y="829180"/>
                  <a:pt x="6064821" y="863092"/>
                  <a:pt x="6058717" y="865992"/>
                </a:cubicBezTo>
                <a:cubicBezTo>
                  <a:pt x="5757093" y="988464"/>
                  <a:pt x="5312094" y="1115658"/>
                  <a:pt x="4974153" y="1045456"/>
                </a:cubicBezTo>
                <a:cubicBezTo>
                  <a:pt x="5180499" y="1203411"/>
                  <a:pt x="5398986" y="1344171"/>
                  <a:pt x="5627835" y="1472077"/>
                </a:cubicBezTo>
                <a:cubicBezTo>
                  <a:pt x="5628372" y="1471688"/>
                  <a:pt x="5629279" y="1471800"/>
                  <a:pt x="5629817" y="1471412"/>
                </a:cubicBezTo>
                <a:cubicBezTo>
                  <a:pt x="5631249" y="1471132"/>
                  <a:pt x="5633225" y="1470462"/>
                  <a:pt x="5634124" y="1470572"/>
                </a:cubicBezTo>
                <a:cubicBezTo>
                  <a:pt x="5647257" y="1469448"/>
                  <a:pt x="5751167" y="1386498"/>
                  <a:pt x="5755832" y="1383886"/>
                </a:cubicBezTo>
                <a:cubicBezTo>
                  <a:pt x="5837996" y="1338827"/>
                  <a:pt x="5925989" y="1306339"/>
                  <a:pt x="6014186" y="1279799"/>
                </a:cubicBezTo>
                <a:cubicBezTo>
                  <a:pt x="6310230" y="1190367"/>
                  <a:pt x="6608567" y="1157268"/>
                  <a:pt x="6901619" y="1047874"/>
                </a:cubicBezTo>
                <a:cubicBezTo>
                  <a:pt x="6921553" y="1040293"/>
                  <a:pt x="6976591" y="1037028"/>
                  <a:pt x="6931566" y="1062034"/>
                </a:cubicBezTo>
                <a:cubicBezTo>
                  <a:pt x="6610108" y="1243134"/>
                  <a:pt x="6183662" y="1573592"/>
                  <a:pt x="5790982" y="1561380"/>
                </a:cubicBezTo>
                <a:cubicBezTo>
                  <a:pt x="5920545" y="1629240"/>
                  <a:pt x="6053507" y="1693876"/>
                  <a:pt x="6188971" y="1755168"/>
                </a:cubicBezTo>
                <a:cubicBezTo>
                  <a:pt x="6193458" y="1753446"/>
                  <a:pt x="6198307" y="1752214"/>
                  <a:pt x="6202446" y="1752268"/>
                </a:cubicBezTo>
                <a:cubicBezTo>
                  <a:pt x="6504288" y="1570118"/>
                  <a:pt x="6833930" y="1471594"/>
                  <a:pt x="7179560" y="1467551"/>
                </a:cubicBezTo>
                <a:cubicBezTo>
                  <a:pt x="7221126" y="1467186"/>
                  <a:pt x="7172003" y="1501258"/>
                  <a:pt x="7158730" y="1507835"/>
                </a:cubicBezTo>
                <a:cubicBezTo>
                  <a:pt x="6888412" y="1630502"/>
                  <a:pt x="6618589" y="1809287"/>
                  <a:pt x="6326959" y="1817686"/>
                </a:cubicBezTo>
                <a:lnTo>
                  <a:pt x="6537433" y="1907790"/>
                </a:lnTo>
                <a:cubicBezTo>
                  <a:pt x="6542473" y="1907949"/>
                  <a:pt x="6546435" y="1908891"/>
                  <a:pt x="6550221" y="1910729"/>
                </a:cubicBezTo>
                <a:cubicBezTo>
                  <a:pt x="6742694" y="1932993"/>
                  <a:pt x="6849771" y="2068278"/>
                  <a:pt x="6964438" y="2209505"/>
                </a:cubicBezTo>
                <a:cubicBezTo>
                  <a:pt x="7113162" y="2393201"/>
                  <a:pt x="7266286" y="2592015"/>
                  <a:pt x="7367862" y="2806833"/>
                </a:cubicBezTo>
                <a:cubicBezTo>
                  <a:pt x="7371456" y="2814338"/>
                  <a:pt x="7369522" y="2821080"/>
                  <a:pt x="7364329" y="2826907"/>
                </a:cubicBezTo>
                <a:cubicBezTo>
                  <a:pt x="7348741" y="2844389"/>
                  <a:pt x="7303788" y="2853651"/>
                  <a:pt x="7290545" y="2850663"/>
                </a:cubicBezTo>
                <a:cubicBezTo>
                  <a:pt x="6859896" y="2738539"/>
                  <a:pt x="6609607" y="2342306"/>
                  <a:pt x="6472036" y="1959003"/>
                </a:cubicBezTo>
                <a:cubicBezTo>
                  <a:pt x="6239391" y="1862081"/>
                  <a:pt x="6011946" y="1759868"/>
                  <a:pt x="5792897" y="1647747"/>
                </a:cubicBezTo>
                <a:cubicBezTo>
                  <a:pt x="5817125" y="1702679"/>
                  <a:pt x="5838127" y="1759942"/>
                  <a:pt x="5842751" y="1816112"/>
                </a:cubicBezTo>
                <a:cubicBezTo>
                  <a:pt x="5844184" y="1815832"/>
                  <a:pt x="5846161" y="1815162"/>
                  <a:pt x="5847424" y="1815776"/>
                </a:cubicBezTo>
                <a:cubicBezTo>
                  <a:pt x="6140442" y="1830791"/>
                  <a:pt x="6291873" y="2115536"/>
                  <a:pt x="6399821" y="2344799"/>
                </a:cubicBezTo>
                <a:cubicBezTo>
                  <a:pt x="6413837" y="2374329"/>
                  <a:pt x="6342916" y="2402075"/>
                  <a:pt x="6323232" y="2389634"/>
                </a:cubicBezTo>
                <a:cubicBezTo>
                  <a:pt x="6177906" y="2301146"/>
                  <a:pt x="6052833" y="2198747"/>
                  <a:pt x="5942958" y="2077708"/>
                </a:cubicBezTo>
                <a:cubicBezTo>
                  <a:pt x="5949243" y="2174636"/>
                  <a:pt x="5937179" y="2273417"/>
                  <a:pt x="5921559" y="2378596"/>
                </a:cubicBezTo>
                <a:cubicBezTo>
                  <a:pt x="5888539" y="2593290"/>
                  <a:pt x="5878937" y="2813146"/>
                  <a:pt x="5817651" y="3023919"/>
                </a:cubicBezTo>
                <a:cubicBezTo>
                  <a:pt x="5810408" y="3049005"/>
                  <a:pt x="5741174" y="3089270"/>
                  <a:pt x="5729634" y="3051849"/>
                </a:cubicBezTo>
                <a:cubicBezTo>
                  <a:pt x="5657096" y="2815984"/>
                  <a:pt x="5581632" y="2571559"/>
                  <a:pt x="5611018" y="2316769"/>
                </a:cubicBezTo>
                <a:cubicBezTo>
                  <a:pt x="5622715" y="2217484"/>
                  <a:pt x="5656813" y="2135538"/>
                  <a:pt x="5687608" y="2039972"/>
                </a:cubicBezTo>
                <a:cubicBezTo>
                  <a:pt x="5744741" y="1859679"/>
                  <a:pt x="5733310" y="1742061"/>
                  <a:pt x="5657554" y="1576445"/>
                </a:cubicBezTo>
                <a:cubicBezTo>
                  <a:pt x="5483232" y="1483028"/>
                  <a:pt x="5313009" y="1382833"/>
                  <a:pt x="5150475" y="1274012"/>
                </a:cubicBezTo>
                <a:cubicBezTo>
                  <a:pt x="5326569" y="1559959"/>
                  <a:pt x="5457991" y="1838600"/>
                  <a:pt x="5349142" y="2204405"/>
                </a:cubicBezTo>
                <a:cubicBezTo>
                  <a:pt x="5342604" y="2225928"/>
                  <a:pt x="5273881" y="2261245"/>
                  <a:pt x="5262214" y="2233836"/>
                </a:cubicBezTo>
                <a:cubicBezTo>
                  <a:pt x="5160759" y="2006724"/>
                  <a:pt x="5064863" y="1777114"/>
                  <a:pt x="4981539" y="1542201"/>
                </a:cubicBezTo>
                <a:cubicBezTo>
                  <a:pt x="4932755" y="1405876"/>
                  <a:pt x="4893729" y="1278486"/>
                  <a:pt x="4958461" y="1136957"/>
                </a:cubicBezTo>
                <a:cubicBezTo>
                  <a:pt x="4854219" y="1059900"/>
                  <a:pt x="4753195" y="978221"/>
                  <a:pt x="4655015" y="891426"/>
                </a:cubicBezTo>
                <a:cubicBezTo>
                  <a:pt x="4700834" y="1342763"/>
                  <a:pt x="4530476" y="1779853"/>
                  <a:pt x="4348002" y="2205895"/>
                </a:cubicBezTo>
                <a:cubicBezTo>
                  <a:pt x="4337873" y="2229260"/>
                  <a:pt x="4261560" y="2258626"/>
                  <a:pt x="4262250" y="2219972"/>
                </a:cubicBezTo>
                <a:cubicBezTo>
                  <a:pt x="4268663" y="1744520"/>
                  <a:pt x="4175629" y="1214471"/>
                  <a:pt x="4550611" y="817540"/>
                </a:cubicBezTo>
                <a:cubicBezTo>
                  <a:pt x="4554014" y="814312"/>
                  <a:pt x="4558850" y="810804"/>
                  <a:pt x="4564418" y="808293"/>
                </a:cubicBezTo>
                <a:cubicBezTo>
                  <a:pt x="4461330" y="711325"/>
                  <a:pt x="4361455" y="609738"/>
                  <a:pt x="4266388" y="500083"/>
                </a:cubicBezTo>
                <a:cubicBezTo>
                  <a:pt x="4185451" y="406519"/>
                  <a:pt x="4107556" y="310364"/>
                  <a:pt x="4032842" y="211809"/>
                </a:cubicBezTo>
                <a:lnTo>
                  <a:pt x="3882765" y="0"/>
                </a:lnTo>
                <a:close/>
                <a:moveTo>
                  <a:pt x="3721337" y="0"/>
                </a:moveTo>
                <a:lnTo>
                  <a:pt x="3797544" y="0"/>
                </a:lnTo>
                <a:lnTo>
                  <a:pt x="3775734" y="95131"/>
                </a:lnTo>
                <a:cubicBezTo>
                  <a:pt x="3762598" y="156923"/>
                  <a:pt x="3748081" y="217234"/>
                  <a:pt x="3724807" y="272257"/>
                </a:cubicBezTo>
                <a:cubicBezTo>
                  <a:pt x="3725550" y="275539"/>
                  <a:pt x="3726109" y="279707"/>
                  <a:pt x="3726844" y="282988"/>
                </a:cubicBezTo>
                <a:cubicBezTo>
                  <a:pt x="3732776" y="280979"/>
                  <a:pt x="3739065" y="279475"/>
                  <a:pt x="3742664" y="279918"/>
                </a:cubicBezTo>
                <a:cubicBezTo>
                  <a:pt x="4076263" y="313585"/>
                  <a:pt x="4081377" y="922622"/>
                  <a:pt x="4103910" y="1161917"/>
                </a:cubicBezTo>
                <a:cubicBezTo>
                  <a:pt x="4106010" y="1184045"/>
                  <a:pt x="4034389" y="1215360"/>
                  <a:pt x="4020269" y="1200406"/>
                </a:cubicBezTo>
                <a:cubicBezTo>
                  <a:pt x="3826459" y="997506"/>
                  <a:pt x="3735339" y="752983"/>
                  <a:pt x="3674882" y="488524"/>
                </a:cubicBezTo>
                <a:cubicBezTo>
                  <a:pt x="3559684" y="713184"/>
                  <a:pt x="3278706" y="925237"/>
                  <a:pt x="3132682" y="1072284"/>
                </a:cubicBezTo>
                <a:cubicBezTo>
                  <a:pt x="3002939" y="1202191"/>
                  <a:pt x="2899935" y="1287527"/>
                  <a:pt x="2716346" y="1276376"/>
                </a:cubicBezTo>
                <a:cubicBezTo>
                  <a:pt x="2700863" y="1275390"/>
                  <a:pt x="2710506" y="1261536"/>
                  <a:pt x="2716772" y="1255462"/>
                </a:cubicBezTo>
                <a:cubicBezTo>
                  <a:pt x="2980750" y="993927"/>
                  <a:pt x="3207119" y="698608"/>
                  <a:pt x="3471096" y="437072"/>
                </a:cubicBezTo>
                <a:cubicBezTo>
                  <a:pt x="3516376" y="392044"/>
                  <a:pt x="3602281" y="339698"/>
                  <a:pt x="3639057" y="286334"/>
                </a:cubicBezTo>
                <a:cubicBezTo>
                  <a:pt x="3639591" y="285947"/>
                  <a:pt x="3639767" y="285058"/>
                  <a:pt x="3640309" y="284664"/>
                </a:cubicBezTo>
                <a:cubicBezTo>
                  <a:pt x="3642272" y="281720"/>
                  <a:pt x="3644597" y="279273"/>
                  <a:pt x="3646022" y="276711"/>
                </a:cubicBezTo>
                <a:cubicBezTo>
                  <a:pt x="3677659" y="221350"/>
                  <a:pt x="3693078" y="144742"/>
                  <a:pt x="3707943" y="65958"/>
                </a:cubicBezTo>
                <a:lnTo>
                  <a:pt x="3721337" y="0"/>
                </a:lnTo>
                <a:close/>
                <a:moveTo>
                  <a:pt x="2867960" y="0"/>
                </a:moveTo>
                <a:lnTo>
                  <a:pt x="2926351" y="0"/>
                </a:lnTo>
                <a:lnTo>
                  <a:pt x="2902823" y="262929"/>
                </a:lnTo>
                <a:cubicBezTo>
                  <a:pt x="2913215" y="221824"/>
                  <a:pt x="2926844" y="180662"/>
                  <a:pt x="2940663" y="140884"/>
                </a:cubicBezTo>
                <a:lnTo>
                  <a:pt x="2947039" y="122524"/>
                </a:lnTo>
                <a:lnTo>
                  <a:pt x="2984316" y="0"/>
                </a:lnTo>
                <a:lnTo>
                  <a:pt x="3016114" y="0"/>
                </a:lnTo>
                <a:lnTo>
                  <a:pt x="2979949" y="119274"/>
                </a:lnTo>
                <a:lnTo>
                  <a:pt x="3023879" y="0"/>
                </a:lnTo>
                <a:lnTo>
                  <a:pt x="3105400" y="0"/>
                </a:lnTo>
                <a:lnTo>
                  <a:pt x="3094669" y="30308"/>
                </a:lnTo>
                <a:cubicBezTo>
                  <a:pt x="3037894" y="178003"/>
                  <a:pt x="2973232" y="323305"/>
                  <a:pt x="2901945" y="466538"/>
                </a:cubicBezTo>
                <a:cubicBezTo>
                  <a:pt x="2895180" y="479835"/>
                  <a:pt x="2815686" y="518381"/>
                  <a:pt x="2815209" y="497361"/>
                </a:cubicBezTo>
                <a:cubicBezTo>
                  <a:pt x="2812746" y="375148"/>
                  <a:pt x="2825702" y="251298"/>
                  <a:pt x="2844845" y="127638"/>
                </a:cubicBezTo>
                <a:lnTo>
                  <a:pt x="2867960" y="0"/>
                </a:lnTo>
                <a:close/>
                <a:moveTo>
                  <a:pt x="1057230" y="0"/>
                </a:moveTo>
                <a:lnTo>
                  <a:pt x="1111003" y="0"/>
                </a:lnTo>
                <a:lnTo>
                  <a:pt x="1125553" y="52588"/>
                </a:lnTo>
                <a:cubicBezTo>
                  <a:pt x="1174409" y="196547"/>
                  <a:pt x="1244674" y="336170"/>
                  <a:pt x="1304276" y="476275"/>
                </a:cubicBezTo>
                <a:cubicBezTo>
                  <a:pt x="1351896" y="589579"/>
                  <a:pt x="1459984" y="863646"/>
                  <a:pt x="1492066" y="886333"/>
                </a:cubicBezTo>
                <a:lnTo>
                  <a:pt x="1423698" y="710817"/>
                </a:lnTo>
                <a:cubicBezTo>
                  <a:pt x="1401022" y="652964"/>
                  <a:pt x="1378015" y="593152"/>
                  <a:pt x="1357609" y="532892"/>
                </a:cubicBezTo>
                <a:cubicBezTo>
                  <a:pt x="1339853" y="480241"/>
                  <a:pt x="1324587" y="426487"/>
                  <a:pt x="1309550" y="374031"/>
                </a:cubicBezTo>
                <a:cubicBezTo>
                  <a:pt x="1277632" y="264242"/>
                  <a:pt x="1244842" y="151584"/>
                  <a:pt x="1193673" y="49533"/>
                </a:cubicBezTo>
                <a:lnTo>
                  <a:pt x="1164391" y="0"/>
                </a:lnTo>
                <a:lnTo>
                  <a:pt x="1200666" y="0"/>
                </a:lnTo>
                <a:lnTo>
                  <a:pt x="1223408" y="38996"/>
                </a:lnTo>
                <a:cubicBezTo>
                  <a:pt x="1274817" y="142454"/>
                  <a:pt x="1307626" y="255236"/>
                  <a:pt x="1339635" y="365517"/>
                </a:cubicBezTo>
                <a:cubicBezTo>
                  <a:pt x="1354670" y="417965"/>
                  <a:pt x="1370587" y="471608"/>
                  <a:pt x="1387469" y="523079"/>
                </a:cubicBezTo>
                <a:cubicBezTo>
                  <a:pt x="1407105" y="582792"/>
                  <a:pt x="1430659" y="641842"/>
                  <a:pt x="1452685" y="699806"/>
                </a:cubicBezTo>
                <a:lnTo>
                  <a:pt x="1492092" y="800424"/>
                </a:lnTo>
                <a:cubicBezTo>
                  <a:pt x="1484618" y="760762"/>
                  <a:pt x="1473155" y="705686"/>
                  <a:pt x="1455302" y="632913"/>
                </a:cubicBezTo>
                <a:cubicBezTo>
                  <a:pt x="1413478" y="460985"/>
                  <a:pt x="1347194" y="188426"/>
                  <a:pt x="1222336" y="9480"/>
                </a:cubicBezTo>
                <a:lnTo>
                  <a:pt x="1214634" y="0"/>
                </a:lnTo>
                <a:lnTo>
                  <a:pt x="1289827" y="0"/>
                </a:lnTo>
                <a:lnTo>
                  <a:pt x="1321076" y="59722"/>
                </a:lnTo>
                <a:cubicBezTo>
                  <a:pt x="1409905" y="250193"/>
                  <a:pt x="1460341" y="480374"/>
                  <a:pt x="1512579" y="626441"/>
                </a:cubicBezTo>
                <a:cubicBezTo>
                  <a:pt x="1573756" y="799163"/>
                  <a:pt x="1605359" y="928641"/>
                  <a:pt x="1506076" y="1089289"/>
                </a:cubicBezTo>
                <a:cubicBezTo>
                  <a:pt x="1497659" y="1102817"/>
                  <a:pt x="1489109" y="1088176"/>
                  <a:pt x="1486346" y="1079919"/>
                </a:cubicBezTo>
                <a:cubicBezTo>
                  <a:pt x="1364522" y="729689"/>
                  <a:pt x="1192335" y="398839"/>
                  <a:pt x="1070511" y="48609"/>
                </a:cubicBezTo>
                <a:lnTo>
                  <a:pt x="1057230" y="0"/>
                </a:lnTo>
                <a:close/>
                <a:moveTo>
                  <a:pt x="43151" y="0"/>
                </a:moveTo>
                <a:lnTo>
                  <a:pt x="95283" y="0"/>
                </a:lnTo>
                <a:lnTo>
                  <a:pt x="300708" y="154571"/>
                </a:lnTo>
                <a:cubicBezTo>
                  <a:pt x="379729" y="218614"/>
                  <a:pt x="456466" y="285481"/>
                  <a:pt x="530414" y="354673"/>
                </a:cubicBezTo>
                <a:cubicBezTo>
                  <a:pt x="466701" y="288424"/>
                  <a:pt x="401285" y="223977"/>
                  <a:pt x="333785" y="161564"/>
                </a:cubicBezTo>
                <a:lnTo>
                  <a:pt x="147005" y="0"/>
                </a:lnTo>
                <a:lnTo>
                  <a:pt x="272509" y="0"/>
                </a:lnTo>
                <a:lnTo>
                  <a:pt x="326276" y="45847"/>
                </a:lnTo>
                <a:cubicBezTo>
                  <a:pt x="505803" y="208268"/>
                  <a:pt x="670600" y="385490"/>
                  <a:pt x="823759" y="574145"/>
                </a:cubicBezTo>
                <a:cubicBezTo>
                  <a:pt x="833168" y="585952"/>
                  <a:pt x="831522" y="674146"/>
                  <a:pt x="811254" y="665546"/>
                </a:cubicBezTo>
                <a:cubicBezTo>
                  <a:pt x="575890" y="564984"/>
                  <a:pt x="364063" y="406029"/>
                  <a:pt x="154042" y="261522"/>
                </a:cubicBezTo>
                <a:cubicBezTo>
                  <a:pt x="104946" y="227663"/>
                  <a:pt x="58037" y="193597"/>
                  <a:pt x="13550" y="158423"/>
                </a:cubicBezTo>
                <a:lnTo>
                  <a:pt x="0" y="146618"/>
                </a:lnTo>
                <a:lnTo>
                  <a:pt x="0" y="59161"/>
                </a:lnTo>
                <a:lnTo>
                  <a:pt x="45427" y="101078"/>
                </a:lnTo>
                <a:cubicBezTo>
                  <a:pt x="223783" y="254949"/>
                  <a:pt x="433006" y="385896"/>
                  <a:pt x="630103" y="485885"/>
                </a:cubicBezTo>
                <a:cubicBezTo>
                  <a:pt x="595938" y="458865"/>
                  <a:pt x="563284" y="428899"/>
                  <a:pt x="532040" y="399359"/>
                </a:cubicBezTo>
                <a:lnTo>
                  <a:pt x="517618" y="385726"/>
                </a:lnTo>
                <a:cubicBezTo>
                  <a:pt x="442853" y="315667"/>
                  <a:pt x="365106" y="247799"/>
                  <a:pt x="285074" y="182755"/>
                </a:cubicBezTo>
                <a:lnTo>
                  <a:pt x="43151" y="0"/>
                </a:lnTo>
                <a:close/>
              </a:path>
            </a:pathLst>
          </a:cu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sp useBgFill="1">
        <p:nvSpPr>
          <p:cNvPr id="145423" name="Rectangle 145422">
            <a:extLst>
              <a:ext uri="{FF2B5EF4-FFF2-40B4-BE49-F238E27FC236}">
                <a16:creationId xmlns:a16="http://schemas.microsoft.com/office/drawing/2014/main" id="{ED888B23-07FA-482A-96DF-47E31AF1A60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57200" y="990600"/>
            <a:ext cx="11277600" cy="4876800"/>
          </a:xfrm>
          <a:prstGeom prst="rect">
            <a:avLst/>
          </a:prstGeom>
          <a:ln w="12700" cap="flat" cmpd="sng" algn="ctr">
            <a:noFill/>
            <a:prstDash val="solid"/>
            <a:miter lim="800000"/>
          </a:ln>
          <a:effectLst>
            <a:outerShdw blurRad="317500" algn="ctr" rotWithShape="0">
              <a:schemeClr val="tx1">
                <a:alpha val="2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sp>
        <p:nvSpPr>
          <p:cNvPr id="145410" name="Rectangle 4">
            <a:extLst>
              <a:ext uri="{FF2B5EF4-FFF2-40B4-BE49-F238E27FC236}">
                <a16:creationId xmlns:a16="http://schemas.microsoft.com/office/drawing/2014/main" id="{7B55F411-31FA-91EB-D03B-D73E66EA4DB9}"/>
              </a:ext>
            </a:extLst>
          </p:cNvPr>
          <p:cNvSpPr>
            <a:spLocks noChangeArrowheads="1"/>
          </p:cNvSpPr>
          <p:nvPr/>
        </p:nvSpPr>
        <p:spPr bwMode="auto">
          <a:xfrm>
            <a:off x="846667" y="1104900"/>
            <a:ext cx="10447866" cy="3505200"/>
          </a:xfrm>
          <a:prstGeom prst="rect">
            <a:avLst/>
          </a:prstGeom>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lIns="91440" tIns="45720" rIns="91440" bIns="45720" rtlCol="0">
            <a:noAutofit/>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pPr indent="-228600">
              <a:lnSpc>
                <a:spcPct val="90000"/>
              </a:lnSpc>
              <a:spcAft>
                <a:spcPts val="600"/>
              </a:spcAft>
              <a:buFont typeface="Arial" panose="020B0604020202020204" pitchFamily="34" charset="0"/>
              <a:buChar char="•"/>
            </a:pPr>
            <a:r>
              <a:rPr lang="en-US" altLang="en-US" sz="2800" dirty="0">
                <a:solidFill>
                  <a:schemeClr val="tx1">
                    <a:alpha val="55000"/>
                  </a:schemeClr>
                </a:solidFill>
                <a:latin typeface="VNI-Souvir" pitchFamily="2" charset="0"/>
              </a:rPr>
              <a:t>Cho </a:t>
            </a:r>
            <a:r>
              <a:rPr lang="en-US" altLang="en-US" sz="2800" dirty="0" err="1">
                <a:solidFill>
                  <a:schemeClr val="tx1">
                    <a:alpha val="55000"/>
                  </a:schemeClr>
                </a:solidFill>
                <a:latin typeface="VNI-Souvir" pitchFamily="2" charset="0"/>
              </a:rPr>
              <a:t>haøm</a:t>
            </a:r>
            <a:r>
              <a:rPr lang="en-US" altLang="en-US" sz="2800" dirty="0">
                <a:solidFill>
                  <a:schemeClr val="tx1">
                    <a:alpha val="55000"/>
                  </a:schemeClr>
                </a:solidFill>
                <a:latin typeface="VNI-Souvir" pitchFamily="2" charset="0"/>
              </a:rPr>
              <a:t> </a:t>
            </a:r>
            <a:r>
              <a:rPr lang="en-US" altLang="en-US" sz="2800" dirty="0" err="1">
                <a:solidFill>
                  <a:schemeClr val="tx1">
                    <a:alpha val="55000"/>
                  </a:schemeClr>
                </a:solidFill>
                <a:latin typeface="VNI-Souvir" pitchFamily="2" charset="0"/>
              </a:rPr>
              <a:t>soá</a:t>
            </a:r>
            <a:r>
              <a:rPr lang="en-US" altLang="en-US" sz="2800" dirty="0">
                <a:solidFill>
                  <a:schemeClr val="tx1">
                    <a:alpha val="55000"/>
                  </a:schemeClr>
                </a:solidFill>
                <a:latin typeface="VNI-Souvir" pitchFamily="2" charset="0"/>
              </a:rPr>
              <a:t> </a:t>
            </a:r>
            <a:r>
              <a:rPr lang="en-US" altLang="en-US" sz="2800" dirty="0" err="1">
                <a:solidFill>
                  <a:schemeClr val="tx1">
                    <a:alpha val="55000"/>
                  </a:schemeClr>
                </a:solidFill>
                <a:latin typeface="VNI-Souvir" pitchFamily="2" charset="0"/>
              </a:rPr>
              <a:t>cung</a:t>
            </a:r>
            <a:r>
              <a:rPr lang="en-US" altLang="en-US" sz="2800" dirty="0">
                <a:solidFill>
                  <a:schemeClr val="tx1">
                    <a:alpha val="55000"/>
                  </a:schemeClr>
                </a:solidFill>
                <a:latin typeface="VNI-Souvir" pitchFamily="2" charset="0"/>
              </a:rPr>
              <a:t>, </a:t>
            </a:r>
            <a:r>
              <a:rPr lang="en-US" altLang="en-US" sz="2800" dirty="0" err="1">
                <a:solidFill>
                  <a:schemeClr val="tx1">
                    <a:alpha val="55000"/>
                  </a:schemeClr>
                </a:solidFill>
                <a:latin typeface="VNI-Souvir" pitchFamily="2" charset="0"/>
              </a:rPr>
              <a:t>caàu</a:t>
            </a:r>
            <a:r>
              <a:rPr lang="en-US" altLang="en-US" sz="2800" dirty="0">
                <a:solidFill>
                  <a:schemeClr val="tx1">
                    <a:alpha val="55000"/>
                  </a:schemeClr>
                </a:solidFill>
                <a:latin typeface="VNI-Souvir" pitchFamily="2" charset="0"/>
              </a:rPr>
              <a:t> </a:t>
            </a:r>
            <a:r>
              <a:rPr lang="en-US" altLang="en-US" sz="2800" dirty="0" err="1">
                <a:solidFill>
                  <a:schemeClr val="tx1">
                    <a:alpha val="55000"/>
                  </a:schemeClr>
                </a:solidFill>
                <a:latin typeface="VNI-Souvir" pitchFamily="2" charset="0"/>
              </a:rPr>
              <a:t>cuûa</a:t>
            </a:r>
            <a:r>
              <a:rPr lang="en-US" altLang="en-US" sz="2800" dirty="0">
                <a:solidFill>
                  <a:schemeClr val="tx1">
                    <a:alpha val="55000"/>
                  </a:schemeClr>
                </a:solidFill>
                <a:latin typeface="VNI-Souvir" pitchFamily="2" charset="0"/>
              </a:rPr>
              <a:t> </a:t>
            </a:r>
            <a:r>
              <a:rPr lang="en-US" altLang="en-US" sz="2800" dirty="0" err="1">
                <a:solidFill>
                  <a:schemeClr val="tx1">
                    <a:alpha val="55000"/>
                  </a:schemeClr>
                </a:solidFill>
                <a:latin typeface="VNI-Souvir" pitchFamily="2" charset="0"/>
              </a:rPr>
              <a:t>saûn</a:t>
            </a:r>
            <a:r>
              <a:rPr lang="en-US" altLang="en-US" sz="2800" dirty="0">
                <a:solidFill>
                  <a:schemeClr val="tx1">
                    <a:alpha val="55000"/>
                  </a:schemeClr>
                </a:solidFill>
                <a:latin typeface="VNI-Souvir" pitchFamily="2" charset="0"/>
              </a:rPr>
              <a:t> </a:t>
            </a:r>
            <a:r>
              <a:rPr lang="en-US" altLang="en-US" sz="2800" dirty="0" err="1">
                <a:solidFill>
                  <a:schemeClr val="tx1">
                    <a:alpha val="55000"/>
                  </a:schemeClr>
                </a:solidFill>
                <a:latin typeface="VNI-Souvir" pitchFamily="2" charset="0"/>
              </a:rPr>
              <a:t>phaåm</a:t>
            </a:r>
            <a:r>
              <a:rPr lang="en-US" altLang="en-US" sz="2800" dirty="0">
                <a:solidFill>
                  <a:schemeClr val="tx1">
                    <a:alpha val="55000"/>
                  </a:schemeClr>
                </a:solidFill>
                <a:latin typeface="VNI-Souvir" pitchFamily="2" charset="0"/>
              </a:rPr>
              <a:t> X </a:t>
            </a:r>
            <a:r>
              <a:rPr lang="en-US" altLang="en-US" sz="2800" dirty="0" err="1">
                <a:solidFill>
                  <a:schemeClr val="tx1">
                    <a:alpha val="55000"/>
                  </a:schemeClr>
                </a:solidFill>
                <a:latin typeface="VNI-Souvir" pitchFamily="2" charset="0"/>
              </a:rPr>
              <a:t>coù</a:t>
            </a:r>
            <a:r>
              <a:rPr lang="en-US" altLang="en-US" sz="2800" dirty="0">
                <a:solidFill>
                  <a:schemeClr val="tx1">
                    <a:alpha val="55000"/>
                  </a:schemeClr>
                </a:solidFill>
                <a:latin typeface="VNI-Souvir" pitchFamily="2" charset="0"/>
              </a:rPr>
              <a:t> </a:t>
            </a:r>
            <a:r>
              <a:rPr lang="en-US" altLang="en-US" sz="2800" dirty="0" err="1">
                <a:solidFill>
                  <a:schemeClr val="tx1">
                    <a:alpha val="55000"/>
                  </a:schemeClr>
                </a:solidFill>
                <a:latin typeface="VNI-Souvir" pitchFamily="2" charset="0"/>
              </a:rPr>
              <a:t>daïng</a:t>
            </a:r>
            <a:r>
              <a:rPr lang="en-US" altLang="en-US" sz="2800" dirty="0">
                <a:solidFill>
                  <a:schemeClr val="tx1">
                    <a:alpha val="55000"/>
                  </a:schemeClr>
                </a:solidFill>
                <a:latin typeface="VNI-Souvir" pitchFamily="2" charset="0"/>
              </a:rPr>
              <a:t> </a:t>
            </a:r>
            <a:r>
              <a:rPr lang="en-US" altLang="en-US" sz="2800" dirty="0" err="1">
                <a:solidFill>
                  <a:schemeClr val="tx1">
                    <a:alpha val="55000"/>
                  </a:schemeClr>
                </a:solidFill>
                <a:latin typeface="VNI-Souvir" pitchFamily="2" charset="0"/>
              </a:rPr>
              <a:t>toång</a:t>
            </a:r>
            <a:r>
              <a:rPr lang="en-US" altLang="en-US" sz="2800" dirty="0">
                <a:solidFill>
                  <a:schemeClr val="tx1">
                    <a:alpha val="55000"/>
                  </a:schemeClr>
                </a:solidFill>
                <a:latin typeface="VNI-Souvir" pitchFamily="2" charset="0"/>
              </a:rPr>
              <a:t> </a:t>
            </a:r>
            <a:r>
              <a:rPr lang="en-US" altLang="en-US" sz="2800" dirty="0" err="1">
                <a:solidFill>
                  <a:schemeClr val="tx1">
                    <a:alpha val="55000"/>
                  </a:schemeClr>
                </a:solidFill>
                <a:latin typeface="VNI-Souvir" pitchFamily="2" charset="0"/>
              </a:rPr>
              <a:t>quaùt</a:t>
            </a:r>
            <a:r>
              <a:rPr lang="en-US" altLang="en-US" sz="2800" dirty="0">
                <a:solidFill>
                  <a:schemeClr val="tx1">
                    <a:alpha val="55000"/>
                  </a:schemeClr>
                </a:solidFill>
                <a:latin typeface="VNI-Souvir" pitchFamily="2" charset="0"/>
              </a:rPr>
              <a:t> </a:t>
            </a:r>
            <a:r>
              <a:rPr lang="en-US" altLang="en-US" sz="2800" dirty="0" err="1">
                <a:solidFill>
                  <a:schemeClr val="tx1">
                    <a:alpha val="55000"/>
                  </a:schemeClr>
                </a:solidFill>
                <a:latin typeface="VNI-Souvir" pitchFamily="2" charset="0"/>
              </a:rPr>
              <a:t>nhö</a:t>
            </a:r>
            <a:r>
              <a:rPr lang="en-US" altLang="en-US" sz="2800" dirty="0">
                <a:solidFill>
                  <a:schemeClr val="tx1">
                    <a:alpha val="55000"/>
                  </a:schemeClr>
                </a:solidFill>
                <a:latin typeface="VNI-Souvir" pitchFamily="2" charset="0"/>
              </a:rPr>
              <a:t> </a:t>
            </a:r>
            <a:r>
              <a:rPr lang="en-US" altLang="en-US" sz="2800" dirty="0" err="1">
                <a:solidFill>
                  <a:schemeClr val="tx1">
                    <a:alpha val="55000"/>
                  </a:schemeClr>
                </a:solidFill>
                <a:latin typeface="VNI-Souvir" pitchFamily="2" charset="0"/>
              </a:rPr>
              <a:t>sau</a:t>
            </a:r>
            <a:r>
              <a:rPr lang="en-US" altLang="en-US" sz="2800" dirty="0">
                <a:solidFill>
                  <a:schemeClr val="tx1">
                    <a:alpha val="55000"/>
                  </a:schemeClr>
                </a:solidFill>
                <a:latin typeface="VNI-Souvir" pitchFamily="2" charset="0"/>
              </a:rPr>
              <a:t>:</a:t>
            </a:r>
          </a:p>
          <a:p>
            <a:pPr>
              <a:lnSpc>
                <a:spcPct val="90000"/>
              </a:lnSpc>
              <a:spcAft>
                <a:spcPts val="600"/>
              </a:spcAft>
            </a:pPr>
            <a:r>
              <a:rPr lang="en-US" altLang="en-US" sz="2800" dirty="0" err="1">
                <a:solidFill>
                  <a:schemeClr val="tx1">
                    <a:alpha val="55000"/>
                  </a:schemeClr>
                </a:solidFill>
                <a:latin typeface="VNI-Souvir" pitchFamily="2" charset="0"/>
              </a:rPr>
              <a:t>QD</a:t>
            </a:r>
            <a:r>
              <a:rPr lang="en-US" altLang="en-US" sz="2800" dirty="0">
                <a:solidFill>
                  <a:schemeClr val="tx1">
                    <a:alpha val="55000"/>
                  </a:schemeClr>
                </a:solidFill>
                <a:latin typeface="VNI-Souvir" pitchFamily="2" charset="0"/>
              </a:rPr>
              <a:t> = 10 - P; QS = P - 2.</a:t>
            </a:r>
          </a:p>
          <a:p>
            <a:pPr>
              <a:lnSpc>
                <a:spcPct val="90000"/>
              </a:lnSpc>
              <a:spcAft>
                <a:spcPts val="600"/>
              </a:spcAft>
            </a:pPr>
            <a:r>
              <a:rPr lang="en-US" altLang="en-US" sz="2800" dirty="0">
                <a:solidFill>
                  <a:schemeClr val="tx1">
                    <a:alpha val="55000"/>
                  </a:schemeClr>
                </a:solidFill>
                <a:latin typeface="VNI-Souvir" pitchFamily="2" charset="0"/>
              </a:rPr>
              <a:t> ( </a:t>
            </a:r>
            <a:r>
              <a:rPr lang="en-US" altLang="en-US" sz="2800" dirty="0" err="1">
                <a:solidFill>
                  <a:schemeClr val="tx1">
                    <a:alpha val="55000"/>
                  </a:schemeClr>
                </a:solidFill>
                <a:latin typeface="VNI-Souvir" pitchFamily="2" charset="0"/>
              </a:rPr>
              <a:t>ñôn</a:t>
            </a:r>
            <a:r>
              <a:rPr lang="en-US" altLang="en-US" sz="2800" dirty="0">
                <a:solidFill>
                  <a:schemeClr val="tx1">
                    <a:alpha val="55000"/>
                  </a:schemeClr>
                </a:solidFill>
                <a:latin typeface="VNI-Souvir" pitchFamily="2" charset="0"/>
              </a:rPr>
              <a:t> </a:t>
            </a:r>
            <a:r>
              <a:rPr lang="en-US" altLang="en-US" sz="2800" dirty="0" err="1">
                <a:solidFill>
                  <a:schemeClr val="tx1">
                    <a:alpha val="55000"/>
                  </a:schemeClr>
                </a:solidFill>
                <a:latin typeface="VNI-Souvir" pitchFamily="2" charset="0"/>
              </a:rPr>
              <a:t>vò</a:t>
            </a:r>
            <a:r>
              <a:rPr lang="en-US" altLang="en-US" sz="2800" dirty="0">
                <a:solidFill>
                  <a:schemeClr val="tx1">
                    <a:alpha val="55000"/>
                  </a:schemeClr>
                </a:solidFill>
                <a:latin typeface="VNI-Souvir" pitchFamily="2" charset="0"/>
              </a:rPr>
              <a:t> </a:t>
            </a:r>
            <a:r>
              <a:rPr lang="en-US" altLang="en-US" sz="2800" dirty="0" err="1">
                <a:solidFill>
                  <a:schemeClr val="tx1">
                    <a:alpha val="55000"/>
                  </a:schemeClr>
                </a:solidFill>
                <a:latin typeface="VNI-Souvir" pitchFamily="2" charset="0"/>
              </a:rPr>
              <a:t>tính</a:t>
            </a:r>
            <a:r>
              <a:rPr lang="en-US" altLang="en-US" sz="2800" dirty="0">
                <a:solidFill>
                  <a:schemeClr val="tx1">
                    <a:alpha val="55000"/>
                  </a:schemeClr>
                </a:solidFill>
                <a:latin typeface="VNI-Souvir" pitchFamily="2" charset="0"/>
              </a:rPr>
              <a:t> </a:t>
            </a:r>
            <a:r>
              <a:rPr lang="en-US" altLang="en-US" sz="2800" dirty="0" err="1">
                <a:solidFill>
                  <a:schemeClr val="tx1">
                    <a:alpha val="55000"/>
                  </a:schemeClr>
                </a:solidFill>
                <a:latin typeface="VNI-Souvir" pitchFamily="2" charset="0"/>
              </a:rPr>
              <a:t>cuûa</a:t>
            </a:r>
            <a:r>
              <a:rPr lang="en-US" altLang="en-US" sz="2800" dirty="0">
                <a:solidFill>
                  <a:schemeClr val="tx1">
                    <a:alpha val="55000"/>
                  </a:schemeClr>
                </a:solidFill>
                <a:latin typeface="VNI-Souvir" pitchFamily="2" charset="0"/>
              </a:rPr>
              <a:t> P : 1000ñ ; Q:1000  SP ).</a:t>
            </a:r>
          </a:p>
          <a:p>
            <a:pPr>
              <a:lnSpc>
                <a:spcPct val="90000"/>
              </a:lnSpc>
              <a:spcAft>
                <a:spcPts val="600"/>
              </a:spcAft>
            </a:pPr>
            <a:r>
              <a:rPr lang="en-US" altLang="en-US" sz="2800" dirty="0">
                <a:solidFill>
                  <a:schemeClr val="tx1">
                    <a:alpha val="55000"/>
                  </a:schemeClr>
                </a:solidFill>
                <a:latin typeface="VNI-Souvir" pitchFamily="2" charset="0"/>
              </a:rPr>
              <a:t>a. </a:t>
            </a:r>
            <a:r>
              <a:rPr lang="en-US" altLang="en-US" sz="2800" dirty="0" err="1">
                <a:solidFill>
                  <a:schemeClr val="tx1">
                    <a:alpha val="55000"/>
                  </a:schemeClr>
                </a:solidFill>
                <a:latin typeface="VNI-Souvir" pitchFamily="2" charset="0"/>
              </a:rPr>
              <a:t>Veõ</a:t>
            </a:r>
            <a:r>
              <a:rPr lang="en-US" altLang="en-US" sz="2800" dirty="0">
                <a:solidFill>
                  <a:schemeClr val="tx1">
                    <a:alpha val="55000"/>
                  </a:schemeClr>
                </a:solidFill>
                <a:latin typeface="VNI-Souvir" pitchFamily="2" charset="0"/>
              </a:rPr>
              <a:t> </a:t>
            </a:r>
            <a:r>
              <a:rPr lang="en-US" altLang="en-US" sz="2800" dirty="0" err="1">
                <a:solidFill>
                  <a:schemeClr val="tx1">
                    <a:alpha val="55000"/>
                  </a:schemeClr>
                </a:solidFill>
                <a:latin typeface="VNI-Souvir" pitchFamily="2" charset="0"/>
              </a:rPr>
              <a:t>QD</a:t>
            </a:r>
            <a:r>
              <a:rPr lang="en-US" altLang="en-US" sz="2800" dirty="0">
                <a:solidFill>
                  <a:schemeClr val="tx1">
                    <a:alpha val="55000"/>
                  </a:schemeClr>
                </a:solidFill>
                <a:latin typeface="VNI-Souvir" pitchFamily="2" charset="0"/>
              </a:rPr>
              <a:t> , QS </a:t>
            </a:r>
            <a:r>
              <a:rPr lang="en-US" altLang="en-US" sz="2800" dirty="0" err="1">
                <a:solidFill>
                  <a:schemeClr val="tx1">
                    <a:alpha val="55000"/>
                  </a:schemeClr>
                </a:solidFill>
                <a:latin typeface="VNI-Souvir" pitchFamily="2" charset="0"/>
              </a:rPr>
              <a:t>treân</a:t>
            </a:r>
            <a:r>
              <a:rPr lang="en-US" altLang="en-US" sz="2800" dirty="0">
                <a:solidFill>
                  <a:schemeClr val="tx1">
                    <a:alpha val="55000"/>
                  </a:schemeClr>
                </a:solidFill>
                <a:latin typeface="VNI-Souvir" pitchFamily="2" charset="0"/>
              </a:rPr>
              <a:t> </a:t>
            </a:r>
            <a:r>
              <a:rPr lang="en-US" altLang="en-US" sz="2800" dirty="0" err="1">
                <a:solidFill>
                  <a:schemeClr val="tx1">
                    <a:alpha val="55000"/>
                  </a:schemeClr>
                </a:solidFill>
                <a:latin typeface="VNI-Souvir" pitchFamily="2" charset="0"/>
              </a:rPr>
              <a:t>cuøng</a:t>
            </a:r>
            <a:r>
              <a:rPr lang="en-US" altLang="en-US" sz="2800" dirty="0">
                <a:solidFill>
                  <a:schemeClr val="tx1">
                    <a:alpha val="55000"/>
                  </a:schemeClr>
                </a:solidFill>
                <a:latin typeface="VNI-Souvir" pitchFamily="2" charset="0"/>
              </a:rPr>
              <a:t> </a:t>
            </a:r>
            <a:r>
              <a:rPr lang="en-US" altLang="en-US" sz="2800" dirty="0" err="1">
                <a:solidFill>
                  <a:schemeClr val="tx1">
                    <a:alpha val="55000"/>
                  </a:schemeClr>
                </a:solidFill>
                <a:latin typeface="VNI-Souvir" pitchFamily="2" charset="0"/>
              </a:rPr>
              <a:t>moät</a:t>
            </a:r>
            <a:r>
              <a:rPr lang="en-US" altLang="en-US" sz="2800" dirty="0">
                <a:solidFill>
                  <a:schemeClr val="tx1">
                    <a:alpha val="55000"/>
                  </a:schemeClr>
                </a:solidFill>
                <a:latin typeface="VNI-Souvir" pitchFamily="2" charset="0"/>
              </a:rPr>
              <a:t> </a:t>
            </a:r>
            <a:r>
              <a:rPr lang="en-US" altLang="en-US" sz="2800" dirty="0" err="1">
                <a:solidFill>
                  <a:schemeClr val="tx1">
                    <a:alpha val="55000"/>
                  </a:schemeClr>
                </a:solidFill>
                <a:latin typeface="VNI-Souvir" pitchFamily="2" charset="0"/>
              </a:rPr>
              <a:t>ñoà</a:t>
            </a:r>
            <a:r>
              <a:rPr lang="en-US" altLang="en-US" sz="2800" dirty="0">
                <a:solidFill>
                  <a:schemeClr val="tx1">
                    <a:alpha val="55000"/>
                  </a:schemeClr>
                </a:solidFill>
                <a:latin typeface="VNI-Souvir" pitchFamily="2" charset="0"/>
              </a:rPr>
              <a:t> </a:t>
            </a:r>
            <a:r>
              <a:rPr lang="en-US" altLang="en-US" sz="2800" dirty="0" err="1">
                <a:solidFill>
                  <a:schemeClr val="tx1">
                    <a:alpha val="55000"/>
                  </a:schemeClr>
                </a:solidFill>
                <a:latin typeface="VNI-Souvir" pitchFamily="2" charset="0"/>
              </a:rPr>
              <a:t>thò</a:t>
            </a:r>
            <a:r>
              <a:rPr lang="en-US" altLang="en-US" sz="2800" dirty="0">
                <a:solidFill>
                  <a:schemeClr val="tx1">
                    <a:alpha val="55000"/>
                  </a:schemeClr>
                </a:solidFill>
                <a:latin typeface="VNI-Souvir" pitchFamily="2" charset="0"/>
              </a:rPr>
              <a:t>.</a:t>
            </a:r>
          </a:p>
          <a:p>
            <a:pPr>
              <a:lnSpc>
                <a:spcPct val="90000"/>
              </a:lnSpc>
              <a:spcAft>
                <a:spcPts val="600"/>
              </a:spcAft>
            </a:pPr>
            <a:r>
              <a:rPr lang="en-US" altLang="en-US" sz="2800" dirty="0">
                <a:solidFill>
                  <a:schemeClr val="tx1">
                    <a:alpha val="55000"/>
                  </a:schemeClr>
                </a:solidFill>
                <a:latin typeface="VNI-Souvir" pitchFamily="2" charset="0"/>
              </a:rPr>
              <a:t>b. </a:t>
            </a:r>
            <a:r>
              <a:rPr lang="en-US" altLang="en-US" sz="2800" dirty="0" err="1">
                <a:solidFill>
                  <a:schemeClr val="tx1">
                    <a:alpha val="55000"/>
                  </a:schemeClr>
                </a:solidFill>
                <a:latin typeface="VNI-Souvir" pitchFamily="2" charset="0"/>
              </a:rPr>
              <a:t>Xaùc</a:t>
            </a:r>
            <a:r>
              <a:rPr lang="en-US" altLang="en-US" sz="2800" dirty="0">
                <a:solidFill>
                  <a:schemeClr val="tx1">
                    <a:alpha val="55000"/>
                  </a:schemeClr>
                </a:solidFill>
                <a:latin typeface="VNI-Souvir" pitchFamily="2" charset="0"/>
              </a:rPr>
              <a:t> </a:t>
            </a:r>
            <a:r>
              <a:rPr lang="en-US" altLang="en-US" sz="2800" dirty="0" err="1">
                <a:solidFill>
                  <a:schemeClr val="tx1">
                    <a:alpha val="55000"/>
                  </a:schemeClr>
                </a:solidFill>
                <a:latin typeface="VNI-Souvir" pitchFamily="2" charset="0"/>
              </a:rPr>
              <a:t>ñònh</a:t>
            </a:r>
            <a:r>
              <a:rPr lang="en-US" altLang="en-US" sz="2800" dirty="0">
                <a:solidFill>
                  <a:schemeClr val="tx1">
                    <a:alpha val="55000"/>
                  </a:schemeClr>
                </a:solidFill>
                <a:latin typeface="VNI-Souvir" pitchFamily="2" charset="0"/>
              </a:rPr>
              <a:t> </a:t>
            </a:r>
            <a:r>
              <a:rPr lang="en-US" altLang="en-US" sz="2800" dirty="0" err="1">
                <a:solidFill>
                  <a:schemeClr val="tx1">
                    <a:alpha val="55000"/>
                  </a:schemeClr>
                </a:solidFill>
                <a:latin typeface="VNI-Souvir" pitchFamily="2" charset="0"/>
              </a:rPr>
              <a:t>möùc</a:t>
            </a:r>
            <a:r>
              <a:rPr lang="en-US" altLang="en-US" sz="2800" dirty="0">
                <a:solidFill>
                  <a:schemeClr val="tx1">
                    <a:alpha val="55000"/>
                  </a:schemeClr>
                </a:solidFill>
                <a:latin typeface="VNI-Souvir" pitchFamily="2" charset="0"/>
              </a:rPr>
              <a:t> </a:t>
            </a:r>
            <a:r>
              <a:rPr lang="en-US" altLang="en-US" sz="2800" dirty="0" err="1">
                <a:solidFill>
                  <a:schemeClr val="tx1">
                    <a:alpha val="55000"/>
                  </a:schemeClr>
                </a:solidFill>
                <a:latin typeface="VNI-Souvir" pitchFamily="2" charset="0"/>
              </a:rPr>
              <a:t>giaù</a:t>
            </a:r>
            <a:r>
              <a:rPr lang="en-US" altLang="en-US" sz="2800" dirty="0">
                <a:solidFill>
                  <a:schemeClr val="tx1">
                    <a:alpha val="55000"/>
                  </a:schemeClr>
                </a:solidFill>
                <a:latin typeface="VNI-Souvir" pitchFamily="2" charset="0"/>
              </a:rPr>
              <a:t> </a:t>
            </a:r>
            <a:r>
              <a:rPr lang="en-US" altLang="en-US" sz="2800" dirty="0" err="1">
                <a:solidFill>
                  <a:schemeClr val="tx1">
                    <a:alpha val="55000"/>
                  </a:schemeClr>
                </a:solidFill>
                <a:latin typeface="VNI-Souvir" pitchFamily="2" charset="0"/>
              </a:rPr>
              <a:t>vaø</a:t>
            </a:r>
            <a:r>
              <a:rPr lang="en-US" altLang="en-US" sz="2800" dirty="0">
                <a:solidFill>
                  <a:schemeClr val="tx1">
                    <a:alpha val="55000"/>
                  </a:schemeClr>
                </a:solidFill>
                <a:latin typeface="VNI-Souvir" pitchFamily="2" charset="0"/>
              </a:rPr>
              <a:t> </a:t>
            </a:r>
            <a:r>
              <a:rPr lang="en-US" altLang="en-US" sz="2800" dirty="0" err="1">
                <a:solidFill>
                  <a:schemeClr val="tx1">
                    <a:alpha val="55000"/>
                  </a:schemeClr>
                </a:solidFill>
                <a:latin typeface="VNI-Souvir" pitchFamily="2" charset="0"/>
              </a:rPr>
              <a:t>saûn</a:t>
            </a:r>
            <a:r>
              <a:rPr lang="en-US" altLang="en-US" sz="2800" dirty="0">
                <a:solidFill>
                  <a:schemeClr val="tx1">
                    <a:alpha val="55000"/>
                  </a:schemeClr>
                </a:solidFill>
                <a:latin typeface="VNI-Souvir" pitchFamily="2" charset="0"/>
              </a:rPr>
              <a:t> </a:t>
            </a:r>
            <a:r>
              <a:rPr lang="en-US" altLang="en-US" sz="2800" dirty="0" err="1">
                <a:solidFill>
                  <a:schemeClr val="tx1">
                    <a:alpha val="55000"/>
                  </a:schemeClr>
                </a:solidFill>
                <a:latin typeface="VNI-Souvir" pitchFamily="2" charset="0"/>
              </a:rPr>
              <a:t>löôïng</a:t>
            </a:r>
            <a:r>
              <a:rPr lang="en-US" altLang="en-US" sz="2800" dirty="0">
                <a:solidFill>
                  <a:schemeClr val="tx1">
                    <a:alpha val="55000"/>
                  </a:schemeClr>
                </a:solidFill>
                <a:latin typeface="VNI-Souvir" pitchFamily="2" charset="0"/>
              </a:rPr>
              <a:t> </a:t>
            </a:r>
            <a:r>
              <a:rPr lang="en-US" altLang="en-US" sz="2800" dirty="0" err="1">
                <a:solidFill>
                  <a:schemeClr val="tx1">
                    <a:alpha val="55000"/>
                  </a:schemeClr>
                </a:solidFill>
                <a:latin typeface="VNI-Souvir" pitchFamily="2" charset="0"/>
              </a:rPr>
              <a:t>caân</a:t>
            </a:r>
            <a:r>
              <a:rPr lang="en-US" altLang="en-US" sz="2800" dirty="0">
                <a:solidFill>
                  <a:schemeClr val="tx1">
                    <a:alpha val="55000"/>
                  </a:schemeClr>
                </a:solidFill>
                <a:latin typeface="VNI-Souvir" pitchFamily="2" charset="0"/>
              </a:rPr>
              <a:t> </a:t>
            </a:r>
            <a:r>
              <a:rPr lang="en-US" altLang="en-US" sz="2800" dirty="0" err="1">
                <a:solidFill>
                  <a:schemeClr val="tx1">
                    <a:alpha val="55000"/>
                  </a:schemeClr>
                </a:solidFill>
                <a:latin typeface="VNI-Souvir" pitchFamily="2" charset="0"/>
              </a:rPr>
              <a:t>baèng</a:t>
            </a:r>
            <a:r>
              <a:rPr lang="en-US" altLang="en-US" sz="2800" dirty="0">
                <a:solidFill>
                  <a:schemeClr val="tx1">
                    <a:alpha val="55000"/>
                  </a:schemeClr>
                </a:solidFill>
                <a:latin typeface="VNI-Souvir" pitchFamily="2" charset="0"/>
              </a:rPr>
              <a:t>. </a:t>
            </a:r>
          </a:p>
          <a:p>
            <a:pPr>
              <a:lnSpc>
                <a:spcPct val="90000"/>
              </a:lnSpc>
              <a:spcAft>
                <a:spcPts val="600"/>
              </a:spcAft>
            </a:pPr>
            <a:r>
              <a:rPr lang="en-US" altLang="en-US" sz="2800" dirty="0">
                <a:solidFill>
                  <a:schemeClr val="tx1">
                    <a:alpha val="55000"/>
                  </a:schemeClr>
                </a:solidFill>
                <a:latin typeface="VNI-Souvir" pitchFamily="2" charset="0"/>
              </a:rPr>
              <a:t>c. </a:t>
            </a:r>
            <a:r>
              <a:rPr lang="en-US" altLang="en-US" sz="2800" dirty="0" err="1">
                <a:solidFill>
                  <a:schemeClr val="tx1">
                    <a:alpha val="55000"/>
                  </a:schemeClr>
                </a:solidFill>
                <a:latin typeface="VNI-Souvir" pitchFamily="2" charset="0"/>
              </a:rPr>
              <a:t>Baây</a:t>
            </a:r>
            <a:r>
              <a:rPr lang="en-US" altLang="en-US" sz="2800" dirty="0">
                <a:solidFill>
                  <a:schemeClr val="tx1">
                    <a:alpha val="55000"/>
                  </a:schemeClr>
                </a:solidFill>
                <a:latin typeface="VNI-Souvir" pitchFamily="2" charset="0"/>
              </a:rPr>
              <a:t> </a:t>
            </a:r>
            <a:r>
              <a:rPr lang="en-US" altLang="en-US" sz="2800" dirty="0" err="1">
                <a:solidFill>
                  <a:schemeClr val="tx1">
                    <a:alpha val="55000"/>
                  </a:schemeClr>
                </a:solidFill>
                <a:latin typeface="VNI-Souvir" pitchFamily="2" charset="0"/>
              </a:rPr>
              <a:t>giôø</a:t>
            </a:r>
            <a:r>
              <a:rPr lang="en-US" altLang="en-US" sz="2800" dirty="0">
                <a:solidFill>
                  <a:schemeClr val="tx1">
                    <a:alpha val="55000"/>
                  </a:schemeClr>
                </a:solidFill>
                <a:latin typeface="VNI-Souvir" pitchFamily="2" charset="0"/>
              </a:rPr>
              <a:t> </a:t>
            </a:r>
            <a:r>
              <a:rPr lang="en-US" altLang="en-US" sz="2800" dirty="0" err="1">
                <a:solidFill>
                  <a:schemeClr val="tx1">
                    <a:alpha val="55000"/>
                  </a:schemeClr>
                </a:solidFill>
                <a:latin typeface="VNI-Souvir" pitchFamily="2" charset="0"/>
              </a:rPr>
              <a:t>chính</a:t>
            </a:r>
            <a:r>
              <a:rPr lang="en-US" altLang="en-US" sz="2800" dirty="0">
                <a:solidFill>
                  <a:schemeClr val="tx1">
                    <a:alpha val="55000"/>
                  </a:schemeClr>
                </a:solidFill>
                <a:latin typeface="VNI-Souvir" pitchFamily="2" charset="0"/>
              </a:rPr>
              <a:t> </a:t>
            </a:r>
            <a:r>
              <a:rPr lang="en-US" altLang="en-US" sz="2800" dirty="0" err="1">
                <a:solidFill>
                  <a:schemeClr val="tx1">
                    <a:alpha val="55000"/>
                  </a:schemeClr>
                </a:solidFill>
                <a:latin typeface="VNI-Souvir" pitchFamily="2" charset="0"/>
              </a:rPr>
              <a:t>Phuû</a:t>
            </a:r>
            <a:r>
              <a:rPr lang="en-US" altLang="en-US" sz="2800" dirty="0">
                <a:solidFill>
                  <a:schemeClr val="tx1">
                    <a:alpha val="55000"/>
                  </a:schemeClr>
                </a:solidFill>
                <a:latin typeface="VNI-Souvir" pitchFamily="2" charset="0"/>
              </a:rPr>
              <a:t> </a:t>
            </a:r>
            <a:r>
              <a:rPr lang="en-US" altLang="en-US" sz="2800" dirty="0" err="1">
                <a:solidFill>
                  <a:schemeClr val="tx1">
                    <a:alpha val="55000"/>
                  </a:schemeClr>
                </a:solidFill>
                <a:latin typeface="VNI-Souvir" pitchFamily="2" charset="0"/>
              </a:rPr>
              <a:t>ñaùnh</a:t>
            </a:r>
            <a:r>
              <a:rPr lang="en-US" altLang="en-US" sz="2800" dirty="0">
                <a:solidFill>
                  <a:schemeClr val="tx1">
                    <a:alpha val="55000"/>
                  </a:schemeClr>
                </a:solidFill>
                <a:latin typeface="VNI-Souvir" pitchFamily="2" charset="0"/>
              </a:rPr>
              <a:t> </a:t>
            </a:r>
            <a:r>
              <a:rPr lang="en-US" altLang="en-US" sz="2800" dirty="0" err="1">
                <a:solidFill>
                  <a:schemeClr val="tx1">
                    <a:alpha val="55000"/>
                  </a:schemeClr>
                </a:solidFill>
                <a:latin typeface="VNI-Souvir" pitchFamily="2" charset="0"/>
              </a:rPr>
              <a:t>thueá</a:t>
            </a:r>
            <a:r>
              <a:rPr lang="en-US" altLang="en-US" sz="2800" dirty="0">
                <a:solidFill>
                  <a:schemeClr val="tx1">
                    <a:alpha val="55000"/>
                  </a:schemeClr>
                </a:solidFill>
                <a:latin typeface="VNI-Souvir" pitchFamily="2" charset="0"/>
              </a:rPr>
              <a:t> t= 1000 ñ/1 </a:t>
            </a:r>
            <a:r>
              <a:rPr lang="en-US" altLang="en-US" sz="2800" dirty="0" err="1">
                <a:solidFill>
                  <a:schemeClr val="tx1">
                    <a:alpha val="55000"/>
                  </a:schemeClr>
                </a:solidFill>
                <a:latin typeface="VNI-Souvir" pitchFamily="2" charset="0"/>
              </a:rPr>
              <a:t>ñvsp</a:t>
            </a:r>
            <a:r>
              <a:rPr lang="en-US" altLang="en-US" sz="2800" dirty="0">
                <a:solidFill>
                  <a:schemeClr val="tx1">
                    <a:alpha val="55000"/>
                  </a:schemeClr>
                </a:solidFill>
                <a:latin typeface="VNI-Souvir" pitchFamily="2" charset="0"/>
              </a:rPr>
              <a:t>, </a:t>
            </a:r>
            <a:r>
              <a:rPr lang="en-US" altLang="en-US" sz="2800" dirty="0" err="1">
                <a:solidFill>
                  <a:schemeClr val="tx1">
                    <a:alpha val="55000"/>
                  </a:schemeClr>
                </a:solidFill>
                <a:latin typeface="VNI-Souvir" pitchFamily="2" charset="0"/>
              </a:rPr>
              <a:t>ñeå</a:t>
            </a:r>
            <a:r>
              <a:rPr lang="en-US" altLang="en-US" sz="2800" dirty="0">
                <a:solidFill>
                  <a:schemeClr val="tx1">
                    <a:alpha val="55000"/>
                  </a:schemeClr>
                </a:solidFill>
                <a:latin typeface="VNI-Souvir" pitchFamily="2" charset="0"/>
              </a:rPr>
              <a:t> </a:t>
            </a:r>
            <a:r>
              <a:rPr lang="en-US" altLang="en-US" sz="2800" dirty="0" err="1">
                <a:solidFill>
                  <a:schemeClr val="tx1">
                    <a:alpha val="55000"/>
                  </a:schemeClr>
                </a:solidFill>
                <a:latin typeface="VNI-Souvir" pitchFamily="2" charset="0"/>
              </a:rPr>
              <a:t>giaûm</a:t>
            </a:r>
            <a:r>
              <a:rPr lang="en-US" altLang="en-US" sz="2800" dirty="0">
                <a:solidFill>
                  <a:schemeClr val="tx1">
                    <a:alpha val="55000"/>
                  </a:schemeClr>
                </a:solidFill>
                <a:latin typeface="VNI-Souvir" pitchFamily="2" charset="0"/>
              </a:rPr>
              <a:t> </a:t>
            </a:r>
            <a:r>
              <a:rPr lang="en-US" altLang="en-US" sz="2800" dirty="0" err="1">
                <a:solidFill>
                  <a:schemeClr val="tx1">
                    <a:alpha val="55000"/>
                  </a:schemeClr>
                </a:solidFill>
                <a:latin typeface="VNI-Souvir" pitchFamily="2" charset="0"/>
              </a:rPr>
              <a:t>bôùt</a:t>
            </a:r>
            <a:r>
              <a:rPr lang="en-US" altLang="en-US" sz="2800" dirty="0">
                <a:solidFill>
                  <a:schemeClr val="tx1">
                    <a:alpha val="55000"/>
                  </a:schemeClr>
                </a:solidFill>
                <a:latin typeface="VNI-Souvir" pitchFamily="2" charset="0"/>
              </a:rPr>
              <a:t> </a:t>
            </a:r>
            <a:r>
              <a:rPr lang="en-US" altLang="en-US" sz="2800" dirty="0" err="1">
                <a:solidFill>
                  <a:schemeClr val="tx1">
                    <a:alpha val="55000"/>
                  </a:schemeClr>
                </a:solidFill>
                <a:latin typeface="VNI-Souvir" pitchFamily="2" charset="0"/>
              </a:rPr>
              <a:t>soá</a:t>
            </a:r>
            <a:r>
              <a:rPr lang="en-US" altLang="en-US" sz="2800" dirty="0">
                <a:solidFill>
                  <a:schemeClr val="tx1">
                    <a:alpha val="55000"/>
                  </a:schemeClr>
                </a:solidFill>
                <a:latin typeface="VNI-Souvir" pitchFamily="2" charset="0"/>
              </a:rPr>
              <a:t> </a:t>
            </a:r>
            <a:r>
              <a:rPr lang="en-US" altLang="en-US" sz="2800" dirty="0" err="1">
                <a:solidFill>
                  <a:schemeClr val="tx1">
                    <a:alpha val="55000"/>
                  </a:schemeClr>
                </a:solidFill>
                <a:latin typeface="VNI-Souvir" pitchFamily="2" charset="0"/>
              </a:rPr>
              <a:t>löôïng</a:t>
            </a:r>
            <a:r>
              <a:rPr lang="en-US" altLang="en-US" sz="2800" dirty="0">
                <a:solidFill>
                  <a:schemeClr val="tx1">
                    <a:alpha val="55000"/>
                  </a:schemeClr>
                </a:solidFill>
                <a:latin typeface="VNI-Souvir" pitchFamily="2" charset="0"/>
              </a:rPr>
              <a:t> </a:t>
            </a:r>
            <a:r>
              <a:rPr lang="en-US" altLang="en-US" sz="2800" dirty="0" err="1">
                <a:solidFill>
                  <a:schemeClr val="tx1">
                    <a:alpha val="55000"/>
                  </a:schemeClr>
                </a:solidFill>
                <a:latin typeface="VNI-Souvir" pitchFamily="2" charset="0"/>
              </a:rPr>
              <a:t>baùn</a:t>
            </a:r>
            <a:r>
              <a:rPr lang="en-US" altLang="en-US" sz="2800" dirty="0">
                <a:solidFill>
                  <a:schemeClr val="tx1">
                    <a:alpha val="55000"/>
                  </a:schemeClr>
                </a:solidFill>
                <a:latin typeface="VNI-Souvir" pitchFamily="2" charset="0"/>
              </a:rPr>
              <a:t> </a:t>
            </a:r>
            <a:r>
              <a:rPr lang="en-US" altLang="en-US" sz="2800" dirty="0" err="1">
                <a:solidFill>
                  <a:schemeClr val="tx1">
                    <a:alpha val="55000"/>
                  </a:schemeClr>
                </a:solidFill>
                <a:latin typeface="VNI-Souvir" pitchFamily="2" charset="0"/>
              </a:rPr>
              <a:t>ra</a:t>
            </a:r>
            <a:r>
              <a:rPr lang="en-US" altLang="en-US" sz="2800" dirty="0">
                <a:solidFill>
                  <a:schemeClr val="tx1">
                    <a:alpha val="55000"/>
                  </a:schemeClr>
                </a:solidFill>
                <a:latin typeface="VNI-Souvir" pitchFamily="2" charset="0"/>
              </a:rPr>
              <a:t> </a:t>
            </a:r>
            <a:r>
              <a:rPr lang="en-US" altLang="en-US" sz="2800" dirty="0" err="1">
                <a:solidFill>
                  <a:schemeClr val="tx1">
                    <a:alpha val="55000"/>
                  </a:schemeClr>
                </a:solidFill>
                <a:latin typeface="VNI-Souvir" pitchFamily="2" charset="0"/>
              </a:rPr>
              <a:t>treân</a:t>
            </a:r>
            <a:r>
              <a:rPr lang="en-US" altLang="en-US" sz="2800" dirty="0">
                <a:solidFill>
                  <a:schemeClr val="tx1">
                    <a:alpha val="55000"/>
                  </a:schemeClr>
                </a:solidFill>
                <a:latin typeface="VNI-Souvir" pitchFamily="2" charset="0"/>
              </a:rPr>
              <a:t> </a:t>
            </a:r>
            <a:r>
              <a:rPr lang="en-US" altLang="en-US" sz="2800" dirty="0" err="1">
                <a:solidFill>
                  <a:schemeClr val="tx1">
                    <a:alpha val="55000"/>
                  </a:schemeClr>
                </a:solidFill>
                <a:latin typeface="VNI-Souvir" pitchFamily="2" charset="0"/>
              </a:rPr>
              <a:t>thò</a:t>
            </a:r>
            <a:r>
              <a:rPr lang="en-US" altLang="en-US" sz="2800" dirty="0">
                <a:solidFill>
                  <a:schemeClr val="tx1">
                    <a:alpha val="55000"/>
                  </a:schemeClr>
                </a:solidFill>
                <a:latin typeface="VNI-Souvir" pitchFamily="2" charset="0"/>
              </a:rPr>
              <a:t> </a:t>
            </a:r>
            <a:r>
              <a:rPr lang="en-US" altLang="en-US" sz="2800" dirty="0" err="1">
                <a:solidFill>
                  <a:schemeClr val="tx1">
                    <a:alpha val="55000"/>
                  </a:schemeClr>
                </a:solidFill>
                <a:latin typeface="VNI-Souvir" pitchFamily="2" charset="0"/>
              </a:rPr>
              <a:t>tröôøng</a:t>
            </a:r>
            <a:r>
              <a:rPr lang="en-US" altLang="en-US" sz="2800" dirty="0">
                <a:solidFill>
                  <a:schemeClr val="tx1">
                    <a:alpha val="55000"/>
                  </a:schemeClr>
                </a:solidFill>
                <a:latin typeface="VNI-Souvir" pitchFamily="2" charset="0"/>
              </a:rPr>
              <a:t>. </a:t>
            </a:r>
            <a:r>
              <a:rPr lang="en-US" altLang="en-US" sz="2800" dirty="0" err="1">
                <a:solidFill>
                  <a:schemeClr val="tx1">
                    <a:alpha val="55000"/>
                  </a:schemeClr>
                </a:solidFill>
                <a:latin typeface="VNI-Souvir" pitchFamily="2" charset="0"/>
              </a:rPr>
              <a:t>Xaùc</a:t>
            </a:r>
            <a:r>
              <a:rPr lang="en-US" altLang="en-US" sz="2800" dirty="0">
                <a:solidFill>
                  <a:schemeClr val="tx1">
                    <a:alpha val="55000"/>
                  </a:schemeClr>
                </a:solidFill>
                <a:latin typeface="VNI-Souvir" pitchFamily="2" charset="0"/>
              </a:rPr>
              <a:t> </a:t>
            </a:r>
            <a:r>
              <a:rPr lang="en-US" altLang="en-US" sz="2800" dirty="0" err="1">
                <a:solidFill>
                  <a:schemeClr val="tx1">
                    <a:alpha val="55000"/>
                  </a:schemeClr>
                </a:solidFill>
                <a:latin typeface="VNI-Souvir" pitchFamily="2" charset="0"/>
              </a:rPr>
              <a:t>ñònh</a:t>
            </a:r>
            <a:r>
              <a:rPr lang="en-US" altLang="en-US" sz="2800" dirty="0">
                <a:solidFill>
                  <a:schemeClr val="tx1">
                    <a:alpha val="55000"/>
                  </a:schemeClr>
                </a:solidFill>
                <a:latin typeface="VNI-Souvir" pitchFamily="2" charset="0"/>
              </a:rPr>
              <a:t> </a:t>
            </a:r>
            <a:r>
              <a:rPr lang="en-US" altLang="en-US" sz="2800" dirty="0" err="1">
                <a:solidFill>
                  <a:schemeClr val="tx1">
                    <a:alpha val="55000"/>
                  </a:schemeClr>
                </a:solidFill>
                <a:latin typeface="VNI-Souvir" pitchFamily="2" charset="0"/>
              </a:rPr>
              <a:t>möùc</a:t>
            </a:r>
            <a:r>
              <a:rPr lang="en-US" altLang="en-US" sz="2800" dirty="0">
                <a:solidFill>
                  <a:schemeClr val="tx1">
                    <a:alpha val="55000"/>
                  </a:schemeClr>
                </a:solidFill>
                <a:latin typeface="VNI-Souvir" pitchFamily="2" charset="0"/>
              </a:rPr>
              <a:t> </a:t>
            </a:r>
            <a:r>
              <a:rPr lang="en-US" altLang="en-US" sz="2800" dirty="0" err="1">
                <a:solidFill>
                  <a:schemeClr val="tx1">
                    <a:alpha val="55000"/>
                  </a:schemeClr>
                </a:solidFill>
                <a:latin typeface="VNI-Souvir" pitchFamily="2" charset="0"/>
              </a:rPr>
              <a:t>giaù</a:t>
            </a:r>
            <a:r>
              <a:rPr lang="en-US" altLang="en-US" sz="2800" dirty="0">
                <a:solidFill>
                  <a:schemeClr val="tx1">
                    <a:alpha val="55000"/>
                  </a:schemeClr>
                </a:solidFill>
                <a:latin typeface="VNI-Souvir" pitchFamily="2" charset="0"/>
              </a:rPr>
              <a:t> </a:t>
            </a:r>
            <a:r>
              <a:rPr lang="en-US" altLang="en-US" sz="2800" dirty="0" err="1">
                <a:solidFill>
                  <a:schemeClr val="tx1">
                    <a:alpha val="55000"/>
                  </a:schemeClr>
                </a:solidFill>
                <a:latin typeface="VNI-Souvir" pitchFamily="2" charset="0"/>
              </a:rPr>
              <a:t>vaø</a:t>
            </a:r>
            <a:r>
              <a:rPr lang="en-US" altLang="en-US" sz="2800" dirty="0">
                <a:solidFill>
                  <a:schemeClr val="tx1">
                    <a:alpha val="55000"/>
                  </a:schemeClr>
                </a:solidFill>
                <a:latin typeface="VNI-Souvir" pitchFamily="2" charset="0"/>
              </a:rPr>
              <a:t> </a:t>
            </a:r>
            <a:r>
              <a:rPr lang="en-US" altLang="en-US" sz="2800" dirty="0" err="1">
                <a:solidFill>
                  <a:schemeClr val="tx1">
                    <a:alpha val="55000"/>
                  </a:schemeClr>
                </a:solidFill>
                <a:latin typeface="VNI-Souvir" pitchFamily="2" charset="0"/>
              </a:rPr>
              <a:t>saûn</a:t>
            </a:r>
            <a:r>
              <a:rPr lang="en-US" altLang="en-US" sz="2800" dirty="0">
                <a:solidFill>
                  <a:schemeClr val="tx1">
                    <a:alpha val="55000"/>
                  </a:schemeClr>
                </a:solidFill>
                <a:latin typeface="VNI-Souvir" pitchFamily="2" charset="0"/>
              </a:rPr>
              <a:t> </a:t>
            </a:r>
            <a:r>
              <a:rPr lang="en-US" altLang="en-US" sz="2800" dirty="0" err="1">
                <a:solidFill>
                  <a:schemeClr val="tx1">
                    <a:alpha val="55000"/>
                  </a:schemeClr>
                </a:solidFill>
                <a:latin typeface="VNI-Souvir" pitchFamily="2" charset="0"/>
              </a:rPr>
              <a:t>löôïng</a:t>
            </a:r>
            <a:r>
              <a:rPr lang="en-US" altLang="en-US" sz="2800" dirty="0">
                <a:solidFill>
                  <a:schemeClr val="tx1">
                    <a:alpha val="55000"/>
                  </a:schemeClr>
                </a:solidFill>
                <a:latin typeface="VNI-Souvir" pitchFamily="2" charset="0"/>
              </a:rPr>
              <a:t> </a:t>
            </a:r>
            <a:r>
              <a:rPr lang="en-US" altLang="en-US" sz="2800" dirty="0" err="1">
                <a:solidFill>
                  <a:schemeClr val="tx1">
                    <a:alpha val="55000"/>
                  </a:schemeClr>
                </a:solidFill>
                <a:latin typeface="VNI-Souvir" pitchFamily="2" charset="0"/>
              </a:rPr>
              <a:t>caân</a:t>
            </a:r>
            <a:r>
              <a:rPr lang="en-US" altLang="en-US" sz="2800" dirty="0">
                <a:solidFill>
                  <a:schemeClr val="tx1">
                    <a:alpha val="55000"/>
                  </a:schemeClr>
                </a:solidFill>
                <a:latin typeface="VNI-Souvir" pitchFamily="2" charset="0"/>
              </a:rPr>
              <a:t> </a:t>
            </a:r>
            <a:r>
              <a:rPr lang="en-US" altLang="en-US" sz="2800" dirty="0" err="1">
                <a:solidFill>
                  <a:schemeClr val="tx1">
                    <a:alpha val="55000"/>
                  </a:schemeClr>
                </a:solidFill>
                <a:latin typeface="VNI-Souvir" pitchFamily="2" charset="0"/>
              </a:rPr>
              <a:t>baèng</a:t>
            </a:r>
            <a:r>
              <a:rPr lang="en-US" altLang="en-US" sz="2800" dirty="0">
                <a:solidFill>
                  <a:schemeClr val="tx1">
                    <a:alpha val="55000"/>
                  </a:schemeClr>
                </a:solidFill>
                <a:latin typeface="VNI-Souvir" pitchFamily="2" charset="0"/>
              </a:rPr>
              <a:t> </a:t>
            </a:r>
            <a:r>
              <a:rPr lang="en-US" altLang="en-US" sz="2800" dirty="0" err="1">
                <a:solidFill>
                  <a:schemeClr val="tx1">
                    <a:alpha val="55000"/>
                  </a:schemeClr>
                </a:solidFill>
                <a:latin typeface="VNI-Souvir" pitchFamily="2" charset="0"/>
              </a:rPr>
              <a:t>sau</a:t>
            </a:r>
            <a:r>
              <a:rPr lang="en-US" altLang="en-US" sz="2800" dirty="0">
                <a:solidFill>
                  <a:schemeClr val="tx1">
                    <a:alpha val="55000"/>
                  </a:schemeClr>
                </a:solidFill>
                <a:latin typeface="VNI-Souvir" pitchFamily="2" charset="0"/>
              </a:rPr>
              <a:t> </a:t>
            </a:r>
            <a:r>
              <a:rPr lang="en-US" altLang="en-US" sz="2800" dirty="0" err="1">
                <a:solidFill>
                  <a:schemeClr val="tx1">
                    <a:alpha val="55000"/>
                  </a:schemeClr>
                </a:solidFill>
                <a:latin typeface="VNI-Souvir" pitchFamily="2" charset="0"/>
              </a:rPr>
              <a:t>khi</a:t>
            </a:r>
            <a:r>
              <a:rPr lang="en-US" altLang="en-US" sz="2800" dirty="0">
                <a:solidFill>
                  <a:schemeClr val="tx1">
                    <a:alpha val="55000"/>
                  </a:schemeClr>
                </a:solidFill>
                <a:latin typeface="VNI-Souvir" pitchFamily="2" charset="0"/>
              </a:rPr>
              <a:t> </a:t>
            </a:r>
            <a:r>
              <a:rPr lang="en-US" altLang="en-US" sz="2800" dirty="0" err="1">
                <a:solidFill>
                  <a:schemeClr val="tx1">
                    <a:alpha val="55000"/>
                  </a:schemeClr>
                </a:solidFill>
                <a:latin typeface="VNI-Souvir" pitchFamily="2" charset="0"/>
              </a:rPr>
              <a:t>coù</a:t>
            </a:r>
            <a:r>
              <a:rPr lang="en-US" altLang="en-US" sz="2800" dirty="0">
                <a:solidFill>
                  <a:schemeClr val="tx1">
                    <a:alpha val="55000"/>
                  </a:schemeClr>
                </a:solidFill>
                <a:latin typeface="VNI-Souvir" pitchFamily="2" charset="0"/>
              </a:rPr>
              <a:t> </a:t>
            </a:r>
            <a:r>
              <a:rPr lang="en-US" altLang="en-US" sz="2800" dirty="0" err="1">
                <a:solidFill>
                  <a:schemeClr val="tx1">
                    <a:alpha val="55000"/>
                  </a:schemeClr>
                </a:solidFill>
                <a:latin typeface="VNI-Souvir" pitchFamily="2" charset="0"/>
              </a:rPr>
              <a:t>thueá</a:t>
            </a:r>
            <a:r>
              <a:rPr lang="en-US" altLang="en-US" sz="2800" dirty="0">
                <a:solidFill>
                  <a:schemeClr val="tx1">
                    <a:alpha val="55000"/>
                  </a:schemeClr>
                </a:solidFill>
                <a:latin typeface="VNI-Souvir" pitchFamily="2" charset="0"/>
              </a:rPr>
              <a:t>. </a:t>
            </a:r>
            <a:r>
              <a:rPr lang="en-US" altLang="en-US" sz="2800" dirty="0" err="1">
                <a:solidFill>
                  <a:schemeClr val="tx1">
                    <a:alpha val="55000"/>
                  </a:schemeClr>
                </a:solidFill>
                <a:latin typeface="VNI-Souvir" pitchFamily="2" charset="0"/>
              </a:rPr>
              <a:t>Haõy</a:t>
            </a:r>
            <a:r>
              <a:rPr lang="en-US" altLang="en-US" sz="2800" dirty="0">
                <a:solidFill>
                  <a:schemeClr val="tx1">
                    <a:alpha val="55000"/>
                  </a:schemeClr>
                </a:solidFill>
                <a:latin typeface="VNI-Souvir" pitchFamily="2" charset="0"/>
              </a:rPr>
              <a:t> </a:t>
            </a:r>
            <a:r>
              <a:rPr lang="en-US" altLang="en-US" sz="2800" dirty="0" err="1">
                <a:solidFill>
                  <a:schemeClr val="tx1">
                    <a:alpha val="55000"/>
                  </a:schemeClr>
                </a:solidFill>
                <a:latin typeface="VNI-Souvir" pitchFamily="2" charset="0"/>
              </a:rPr>
              <a:t>tính</a:t>
            </a:r>
            <a:r>
              <a:rPr lang="en-US" altLang="en-US" sz="2800" dirty="0">
                <a:solidFill>
                  <a:schemeClr val="tx1">
                    <a:alpha val="55000"/>
                  </a:schemeClr>
                </a:solidFill>
                <a:latin typeface="VNI-Souvir" pitchFamily="2" charset="0"/>
              </a:rPr>
              <a:t> </a:t>
            </a:r>
            <a:r>
              <a:rPr lang="en-US" altLang="en-US" sz="2800" dirty="0" err="1">
                <a:solidFill>
                  <a:schemeClr val="tx1">
                    <a:alpha val="55000"/>
                  </a:schemeClr>
                </a:solidFill>
                <a:latin typeface="VNI-Souvir" pitchFamily="2" charset="0"/>
              </a:rPr>
              <a:t>möùc</a:t>
            </a:r>
            <a:r>
              <a:rPr lang="en-US" altLang="en-US" sz="2800" dirty="0">
                <a:solidFill>
                  <a:schemeClr val="tx1">
                    <a:alpha val="55000"/>
                  </a:schemeClr>
                </a:solidFill>
                <a:latin typeface="VNI-Souvir" pitchFamily="2" charset="0"/>
              </a:rPr>
              <a:t> </a:t>
            </a:r>
            <a:r>
              <a:rPr lang="en-US" altLang="en-US" sz="2800" dirty="0" err="1">
                <a:solidFill>
                  <a:schemeClr val="tx1">
                    <a:alpha val="55000"/>
                  </a:schemeClr>
                </a:solidFill>
                <a:latin typeface="VNI-Souvir" pitchFamily="2" charset="0"/>
              </a:rPr>
              <a:t>giaù</a:t>
            </a:r>
            <a:r>
              <a:rPr lang="en-US" altLang="en-US" sz="2800" dirty="0">
                <a:solidFill>
                  <a:schemeClr val="tx1">
                    <a:alpha val="55000"/>
                  </a:schemeClr>
                </a:solidFill>
                <a:latin typeface="VNI-Souvir" pitchFamily="2" charset="0"/>
              </a:rPr>
              <a:t> </a:t>
            </a:r>
            <a:r>
              <a:rPr lang="en-US" altLang="en-US" sz="2800" dirty="0" err="1">
                <a:solidFill>
                  <a:schemeClr val="tx1">
                    <a:alpha val="55000"/>
                  </a:schemeClr>
                </a:solidFill>
                <a:latin typeface="VNI-Souvir" pitchFamily="2" charset="0"/>
              </a:rPr>
              <a:t>maø</a:t>
            </a:r>
            <a:r>
              <a:rPr lang="en-US" altLang="en-US" sz="2800" dirty="0">
                <a:solidFill>
                  <a:schemeClr val="tx1">
                    <a:alpha val="55000"/>
                  </a:schemeClr>
                </a:solidFill>
                <a:latin typeface="VNI-Souvir" pitchFamily="2" charset="0"/>
              </a:rPr>
              <a:t> </a:t>
            </a:r>
            <a:r>
              <a:rPr lang="en-US" altLang="en-US" sz="2800" dirty="0" err="1">
                <a:solidFill>
                  <a:schemeClr val="tx1">
                    <a:alpha val="55000"/>
                  </a:schemeClr>
                </a:solidFill>
                <a:latin typeface="VNI-Souvir" pitchFamily="2" charset="0"/>
              </a:rPr>
              <a:t>ngöôøi</a:t>
            </a:r>
            <a:r>
              <a:rPr lang="en-US" altLang="en-US" sz="2800" dirty="0">
                <a:solidFill>
                  <a:schemeClr val="tx1">
                    <a:alpha val="55000"/>
                  </a:schemeClr>
                </a:solidFill>
                <a:latin typeface="VNI-Souvir" pitchFamily="2" charset="0"/>
              </a:rPr>
              <a:t> </a:t>
            </a:r>
            <a:r>
              <a:rPr lang="en-US" altLang="en-US" sz="2800" dirty="0" err="1">
                <a:solidFill>
                  <a:schemeClr val="tx1">
                    <a:alpha val="55000"/>
                  </a:schemeClr>
                </a:solidFill>
                <a:latin typeface="VNI-Souvir" pitchFamily="2" charset="0"/>
              </a:rPr>
              <a:t>mua</a:t>
            </a:r>
            <a:r>
              <a:rPr lang="en-US" altLang="en-US" sz="2800" dirty="0">
                <a:solidFill>
                  <a:schemeClr val="tx1">
                    <a:alpha val="55000"/>
                  </a:schemeClr>
                </a:solidFill>
                <a:latin typeface="VNI-Souvir" pitchFamily="2" charset="0"/>
              </a:rPr>
              <a:t> </a:t>
            </a:r>
            <a:r>
              <a:rPr lang="en-US" altLang="en-US" sz="2800" dirty="0" err="1">
                <a:solidFill>
                  <a:schemeClr val="tx1">
                    <a:alpha val="55000"/>
                  </a:schemeClr>
                </a:solidFill>
                <a:latin typeface="VNI-Souvir" pitchFamily="2" charset="0"/>
              </a:rPr>
              <a:t>phaûi</a:t>
            </a:r>
            <a:r>
              <a:rPr lang="en-US" altLang="en-US" sz="2800" dirty="0">
                <a:solidFill>
                  <a:schemeClr val="tx1">
                    <a:alpha val="55000"/>
                  </a:schemeClr>
                </a:solidFill>
                <a:latin typeface="VNI-Souvir" pitchFamily="2" charset="0"/>
              </a:rPr>
              <a:t> </a:t>
            </a:r>
            <a:r>
              <a:rPr lang="en-US" altLang="en-US" sz="2800" dirty="0" err="1">
                <a:solidFill>
                  <a:schemeClr val="tx1">
                    <a:alpha val="55000"/>
                  </a:schemeClr>
                </a:solidFill>
                <a:latin typeface="VNI-Souvir" pitchFamily="2" charset="0"/>
              </a:rPr>
              <a:t>traû</a:t>
            </a:r>
            <a:r>
              <a:rPr lang="en-US" altLang="en-US" sz="2800" dirty="0">
                <a:solidFill>
                  <a:schemeClr val="tx1">
                    <a:alpha val="55000"/>
                  </a:schemeClr>
                </a:solidFill>
                <a:latin typeface="VNI-Souvir" pitchFamily="2" charset="0"/>
              </a:rPr>
              <a:t> </a:t>
            </a:r>
            <a:r>
              <a:rPr lang="en-US" altLang="en-US" sz="2800" dirty="0" err="1">
                <a:solidFill>
                  <a:schemeClr val="tx1">
                    <a:alpha val="55000"/>
                  </a:schemeClr>
                </a:solidFill>
                <a:latin typeface="VNI-Souvir" pitchFamily="2" charset="0"/>
              </a:rPr>
              <a:t>sau</a:t>
            </a:r>
            <a:r>
              <a:rPr lang="en-US" altLang="en-US" sz="2800" dirty="0">
                <a:solidFill>
                  <a:schemeClr val="tx1">
                    <a:alpha val="55000"/>
                  </a:schemeClr>
                </a:solidFill>
                <a:latin typeface="VNI-Souvir" pitchFamily="2" charset="0"/>
              </a:rPr>
              <a:t> </a:t>
            </a:r>
            <a:r>
              <a:rPr lang="en-US" altLang="en-US" sz="2800" dirty="0" err="1">
                <a:solidFill>
                  <a:schemeClr val="tx1">
                    <a:alpha val="55000"/>
                  </a:schemeClr>
                </a:solidFill>
                <a:latin typeface="VNI-Souvir" pitchFamily="2" charset="0"/>
              </a:rPr>
              <a:t>khi</a:t>
            </a:r>
            <a:r>
              <a:rPr lang="en-US" altLang="en-US" sz="2800" dirty="0">
                <a:solidFill>
                  <a:schemeClr val="tx1">
                    <a:alpha val="55000"/>
                  </a:schemeClr>
                </a:solidFill>
                <a:latin typeface="VNI-Souvir" pitchFamily="2" charset="0"/>
              </a:rPr>
              <a:t> </a:t>
            </a:r>
            <a:r>
              <a:rPr lang="en-US" altLang="en-US" sz="2800" dirty="0" err="1">
                <a:solidFill>
                  <a:schemeClr val="tx1">
                    <a:alpha val="55000"/>
                  </a:schemeClr>
                </a:solidFill>
                <a:latin typeface="VNI-Souvir" pitchFamily="2" charset="0"/>
              </a:rPr>
              <a:t>coù</a:t>
            </a:r>
            <a:r>
              <a:rPr lang="en-US" altLang="en-US" sz="2800" dirty="0">
                <a:solidFill>
                  <a:schemeClr val="tx1">
                    <a:alpha val="55000"/>
                  </a:schemeClr>
                </a:solidFill>
                <a:latin typeface="VNI-Souvir" pitchFamily="2" charset="0"/>
              </a:rPr>
              <a:t> </a:t>
            </a:r>
            <a:r>
              <a:rPr lang="en-US" altLang="en-US" sz="2800" dirty="0" err="1">
                <a:solidFill>
                  <a:schemeClr val="tx1">
                    <a:alpha val="55000"/>
                  </a:schemeClr>
                </a:solidFill>
                <a:latin typeface="VNI-Souvir" pitchFamily="2" charset="0"/>
              </a:rPr>
              <a:t>thueá</a:t>
            </a:r>
            <a:r>
              <a:rPr lang="en-US" altLang="en-US" sz="2800" dirty="0">
                <a:solidFill>
                  <a:schemeClr val="tx1">
                    <a:alpha val="55000"/>
                  </a:schemeClr>
                </a:solidFill>
                <a:latin typeface="VNI-Souvir" pitchFamily="2" charset="0"/>
              </a:rPr>
              <a:t>. </a:t>
            </a:r>
            <a:r>
              <a:rPr lang="en-US" altLang="en-US" sz="2800" dirty="0" err="1">
                <a:solidFill>
                  <a:schemeClr val="tx1">
                    <a:alpha val="55000"/>
                  </a:schemeClr>
                </a:solidFill>
                <a:latin typeface="VNI-Souvir" pitchFamily="2" charset="0"/>
              </a:rPr>
              <a:t>Gía</a:t>
            </a:r>
            <a:r>
              <a:rPr lang="en-US" altLang="en-US" sz="2800" dirty="0">
                <a:solidFill>
                  <a:schemeClr val="tx1">
                    <a:alpha val="55000"/>
                  </a:schemeClr>
                </a:solidFill>
                <a:latin typeface="VNI-Souvir" pitchFamily="2" charset="0"/>
              </a:rPr>
              <a:t> </a:t>
            </a:r>
            <a:r>
              <a:rPr lang="en-US" altLang="en-US" sz="2800" dirty="0" err="1">
                <a:solidFill>
                  <a:schemeClr val="tx1">
                    <a:alpha val="55000"/>
                  </a:schemeClr>
                </a:solidFill>
                <a:latin typeface="VNI-Souvir" pitchFamily="2" charset="0"/>
              </a:rPr>
              <a:t>maø</a:t>
            </a:r>
            <a:r>
              <a:rPr lang="en-US" altLang="en-US" sz="2800" dirty="0">
                <a:solidFill>
                  <a:schemeClr val="tx1">
                    <a:alpha val="55000"/>
                  </a:schemeClr>
                </a:solidFill>
                <a:latin typeface="VNI-Souvir" pitchFamily="2" charset="0"/>
              </a:rPr>
              <a:t> </a:t>
            </a:r>
            <a:r>
              <a:rPr lang="en-US" altLang="en-US" sz="2800" dirty="0" err="1">
                <a:solidFill>
                  <a:schemeClr val="tx1">
                    <a:alpha val="55000"/>
                  </a:schemeClr>
                </a:solidFill>
                <a:latin typeface="VNI-Souvir" pitchFamily="2" charset="0"/>
              </a:rPr>
              <a:t>ngöôøi</a:t>
            </a:r>
            <a:r>
              <a:rPr lang="en-US" altLang="en-US" sz="2800" dirty="0">
                <a:solidFill>
                  <a:schemeClr val="tx1">
                    <a:alpha val="55000"/>
                  </a:schemeClr>
                </a:solidFill>
                <a:latin typeface="VNI-Souvir" pitchFamily="2" charset="0"/>
              </a:rPr>
              <a:t> </a:t>
            </a:r>
            <a:r>
              <a:rPr lang="en-US" altLang="en-US" sz="2800" dirty="0" err="1">
                <a:solidFill>
                  <a:schemeClr val="tx1">
                    <a:alpha val="55000"/>
                  </a:schemeClr>
                </a:solidFill>
                <a:latin typeface="VNI-Souvir" pitchFamily="2" charset="0"/>
              </a:rPr>
              <a:t>baùn</a:t>
            </a:r>
            <a:r>
              <a:rPr lang="en-US" altLang="en-US" sz="2800" dirty="0">
                <a:solidFill>
                  <a:schemeClr val="tx1">
                    <a:alpha val="55000"/>
                  </a:schemeClr>
                </a:solidFill>
                <a:latin typeface="VNI-Souvir" pitchFamily="2" charset="0"/>
              </a:rPr>
              <a:t> </a:t>
            </a:r>
            <a:r>
              <a:rPr lang="en-US" altLang="en-US" sz="2800" dirty="0" err="1">
                <a:solidFill>
                  <a:schemeClr val="tx1">
                    <a:alpha val="55000"/>
                  </a:schemeClr>
                </a:solidFill>
                <a:latin typeface="VNI-Souvir" pitchFamily="2" charset="0"/>
              </a:rPr>
              <a:t>thaät</a:t>
            </a:r>
            <a:r>
              <a:rPr lang="en-US" altLang="en-US" sz="2800" dirty="0">
                <a:solidFill>
                  <a:schemeClr val="tx1">
                    <a:alpha val="55000"/>
                  </a:schemeClr>
                </a:solidFill>
                <a:latin typeface="VNI-Souvir" pitchFamily="2" charset="0"/>
              </a:rPr>
              <a:t> </a:t>
            </a:r>
            <a:r>
              <a:rPr lang="en-US" altLang="en-US" sz="2800" dirty="0" err="1">
                <a:solidFill>
                  <a:schemeClr val="tx1">
                    <a:alpha val="55000"/>
                  </a:schemeClr>
                </a:solidFill>
                <a:latin typeface="VNI-Souvir" pitchFamily="2" charset="0"/>
              </a:rPr>
              <a:t>nhaän</a:t>
            </a:r>
            <a:r>
              <a:rPr lang="en-US" altLang="en-US" sz="2800" dirty="0">
                <a:solidFill>
                  <a:schemeClr val="tx1">
                    <a:alpha val="55000"/>
                  </a:schemeClr>
                </a:solidFill>
                <a:latin typeface="VNI-Souvir" pitchFamily="2" charset="0"/>
              </a:rPr>
              <a:t> </a:t>
            </a:r>
            <a:r>
              <a:rPr lang="en-US" altLang="en-US" sz="2800" dirty="0" err="1">
                <a:solidFill>
                  <a:schemeClr val="tx1">
                    <a:alpha val="55000"/>
                  </a:schemeClr>
                </a:solidFill>
                <a:latin typeface="VNI-Souvir" pitchFamily="2" charset="0"/>
              </a:rPr>
              <a:t>khi</a:t>
            </a:r>
            <a:r>
              <a:rPr lang="en-US" altLang="en-US" sz="2800" dirty="0">
                <a:solidFill>
                  <a:schemeClr val="tx1">
                    <a:alpha val="55000"/>
                  </a:schemeClr>
                </a:solidFill>
                <a:latin typeface="VNI-Souvir" pitchFamily="2" charset="0"/>
              </a:rPr>
              <a:t> </a:t>
            </a:r>
            <a:r>
              <a:rPr lang="en-US" altLang="en-US" sz="2800" dirty="0" err="1">
                <a:solidFill>
                  <a:schemeClr val="tx1">
                    <a:alpha val="55000"/>
                  </a:schemeClr>
                </a:solidFill>
                <a:latin typeface="VNI-Souvir" pitchFamily="2" charset="0"/>
              </a:rPr>
              <a:t>noäp</a:t>
            </a:r>
            <a:r>
              <a:rPr lang="en-US" altLang="en-US" sz="2800" dirty="0">
                <a:solidFill>
                  <a:schemeClr val="tx1">
                    <a:alpha val="55000"/>
                  </a:schemeClr>
                </a:solidFill>
                <a:latin typeface="VNI-Souvir" pitchFamily="2" charset="0"/>
              </a:rPr>
              <a:t> </a:t>
            </a:r>
            <a:r>
              <a:rPr lang="en-US" altLang="en-US" sz="2800" dirty="0" err="1">
                <a:solidFill>
                  <a:schemeClr val="tx1">
                    <a:alpha val="55000"/>
                  </a:schemeClr>
                </a:solidFill>
                <a:latin typeface="VNI-Souvir" pitchFamily="2" charset="0"/>
              </a:rPr>
              <a:t>thueá</a:t>
            </a:r>
            <a:r>
              <a:rPr lang="en-US" altLang="en-US" sz="2800" dirty="0">
                <a:solidFill>
                  <a:schemeClr val="tx1">
                    <a:alpha val="55000"/>
                  </a:schemeClr>
                </a:solidFill>
                <a:latin typeface="VNI-Souvir" pitchFamily="2" charset="0"/>
              </a:rPr>
              <a:t>. </a:t>
            </a:r>
          </a:p>
        </p:txBody>
      </p:sp>
    </p:spTree>
  </p:cSld>
  <p:clrMapOvr>
    <a:masterClrMapping/>
  </p:clrMapOvr>
</p:sld>
</file>

<file path=ppt/slides/slide162.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46439" name="Rectangle 146438">
            <a:extLst>
              <a:ext uri="{FF2B5EF4-FFF2-40B4-BE49-F238E27FC236}">
                <a16:creationId xmlns:a16="http://schemas.microsoft.com/office/drawing/2014/main" id="{5C8908E2-EE49-44D2-9428-A28D2312A8D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grpSp>
        <p:nvGrpSpPr>
          <p:cNvPr id="146441" name="Group 146440">
            <a:extLst>
              <a:ext uri="{FF2B5EF4-FFF2-40B4-BE49-F238E27FC236}">
                <a16:creationId xmlns:a16="http://schemas.microsoft.com/office/drawing/2014/main" id="{5D1A9D8B-3117-4D9D-BDA4-DD81895098B0}"/>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0"/>
            <a:ext cx="7467600" cy="6858000"/>
            <a:chOff x="7467600" y="0"/>
            <a:chExt cx="4724400" cy="6858000"/>
          </a:xfrm>
        </p:grpSpPr>
        <p:sp>
          <p:nvSpPr>
            <p:cNvPr id="146442" name="Rectangle 146441">
              <a:extLst>
                <a:ext uri="{FF2B5EF4-FFF2-40B4-BE49-F238E27FC236}">
                  <a16:creationId xmlns:a16="http://schemas.microsoft.com/office/drawing/2014/main" id="{A7877B25-8C10-4C8D-BC88-BF3C557F8FF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7467600" y="0"/>
              <a:ext cx="4724400" cy="6858000"/>
            </a:xfrm>
            <a:prstGeom prst="rect">
              <a:avLst/>
            </a:prstGeom>
            <a:solidFill>
              <a:schemeClr val="accent5">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6443" name="Rectangle 146442">
              <a:extLst>
                <a:ext uri="{FF2B5EF4-FFF2-40B4-BE49-F238E27FC236}">
                  <a16:creationId xmlns:a16="http://schemas.microsoft.com/office/drawing/2014/main" id="{54F0DD86-96CD-4F5F-BA4D-FFC17F2D6C46}"/>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7467600" y="0"/>
              <a:ext cx="4724400" cy="6858000"/>
            </a:xfrm>
            <a:prstGeom prst="rect">
              <a:avLst/>
            </a:prstGeom>
            <a:solidFill>
              <a:schemeClr val="accent6">
                <a:lumMod val="20000"/>
                <a:lumOff val="80000"/>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sp>
        <p:nvSpPr>
          <p:cNvPr id="146445" name="Freeform: Shape 146444">
            <a:extLst>
              <a:ext uri="{FF2B5EF4-FFF2-40B4-BE49-F238E27FC236}">
                <a16:creationId xmlns:a16="http://schemas.microsoft.com/office/drawing/2014/main" id="{BD92035A-AA2F-4CD8-A556-1CE8BDEC75B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 y="0"/>
            <a:ext cx="7369701" cy="6858000"/>
          </a:xfrm>
          <a:custGeom>
            <a:avLst/>
            <a:gdLst>
              <a:gd name="connsiteX0" fmla="*/ 369702 w 7467600"/>
              <a:gd name="connsiteY0" fmla="*/ 6712169 h 6858000"/>
              <a:gd name="connsiteX1" fmla="*/ 366575 w 7467600"/>
              <a:gd name="connsiteY1" fmla="*/ 6715556 h 6858000"/>
              <a:gd name="connsiteX2" fmla="*/ 371637 w 7467600"/>
              <a:gd name="connsiteY2" fmla="*/ 6713954 h 6858000"/>
              <a:gd name="connsiteX3" fmla="*/ 7090188 w 7467600"/>
              <a:gd name="connsiteY3" fmla="*/ 6584365 h 6858000"/>
              <a:gd name="connsiteX4" fmla="*/ 7440138 w 7467600"/>
              <a:gd name="connsiteY4" fmla="*/ 6622648 h 6858000"/>
              <a:gd name="connsiteX5" fmla="*/ 7467600 w 7467600"/>
              <a:gd name="connsiteY5" fmla="*/ 6628217 h 6858000"/>
              <a:gd name="connsiteX6" fmla="*/ 7467600 w 7467600"/>
              <a:gd name="connsiteY6" fmla="*/ 6668575 h 6858000"/>
              <a:gd name="connsiteX7" fmla="*/ 7392322 w 7467600"/>
              <a:gd name="connsiteY7" fmla="*/ 6658238 h 6858000"/>
              <a:gd name="connsiteX8" fmla="*/ 7467600 w 7467600"/>
              <a:gd name="connsiteY8" fmla="*/ 6683873 h 6858000"/>
              <a:gd name="connsiteX9" fmla="*/ 7467600 w 7467600"/>
              <a:gd name="connsiteY9" fmla="*/ 6714215 h 6858000"/>
              <a:gd name="connsiteX10" fmla="*/ 7447383 w 7467600"/>
              <a:gd name="connsiteY10" fmla="*/ 6707202 h 6858000"/>
              <a:gd name="connsiteX11" fmla="*/ 7289862 w 7467600"/>
              <a:gd name="connsiteY11" fmla="*/ 6659827 h 6858000"/>
              <a:gd name="connsiteX12" fmla="*/ 7434024 w 7467600"/>
              <a:gd name="connsiteY12" fmla="*/ 6722130 h 6858000"/>
              <a:gd name="connsiteX13" fmla="*/ 7467600 w 7467600"/>
              <a:gd name="connsiteY13" fmla="*/ 6736157 h 6858000"/>
              <a:gd name="connsiteX14" fmla="*/ 7467600 w 7467600"/>
              <a:gd name="connsiteY14" fmla="*/ 6767913 h 6858000"/>
              <a:gd name="connsiteX15" fmla="*/ 7271814 w 7467600"/>
              <a:gd name="connsiteY15" fmla="*/ 6684601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7090188 w 7467600"/>
              <a:gd name="connsiteY21" fmla="*/ 6584365 h 6858000"/>
              <a:gd name="connsiteX22" fmla="*/ 1019354 w 7467600"/>
              <a:gd name="connsiteY22" fmla="*/ 6315006 h 6858000"/>
              <a:gd name="connsiteX23" fmla="*/ 441046 w 7467600"/>
              <a:gd name="connsiteY23" fmla="*/ 6691153 h 6858000"/>
              <a:gd name="connsiteX24" fmla="*/ 1019354 w 7467600"/>
              <a:gd name="connsiteY24" fmla="*/ 6315006 h 6858000"/>
              <a:gd name="connsiteX25" fmla="*/ 991680 w 7467600"/>
              <a:gd name="connsiteY25" fmla="*/ 6298413 h 6858000"/>
              <a:gd name="connsiteX26" fmla="*/ 409060 w 7467600"/>
              <a:gd name="connsiteY26" fmla="*/ 6671470 h 6858000"/>
              <a:gd name="connsiteX27" fmla="*/ 991680 w 7467600"/>
              <a:gd name="connsiteY27" fmla="*/ 6298413 h 6858000"/>
              <a:gd name="connsiteX28" fmla="*/ 103333 w 7467600"/>
              <a:gd name="connsiteY28" fmla="*/ 5699602 h 6858000"/>
              <a:gd name="connsiteX29" fmla="*/ 233938 w 7467600"/>
              <a:gd name="connsiteY29" fmla="*/ 5809416 h 6858000"/>
              <a:gd name="connsiteX30" fmla="*/ 883580 w 7467600"/>
              <a:gd name="connsiteY30" fmla="*/ 6180710 h 6858000"/>
              <a:gd name="connsiteX31" fmla="*/ 487337 w 7467600"/>
              <a:gd name="connsiteY31" fmla="*/ 5950182 h 6858000"/>
              <a:gd name="connsiteX32" fmla="*/ 354051 w 7467600"/>
              <a:gd name="connsiteY32" fmla="*/ 5854912 h 6858000"/>
              <a:gd name="connsiteX33" fmla="*/ 195436 w 7467600"/>
              <a:gd name="connsiteY33" fmla="*/ 5755068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61797 w 7467600"/>
              <a:gd name="connsiteY74" fmla="*/ 5419899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5971257 h 6858000"/>
              <a:gd name="connsiteX83" fmla="*/ 7467600 w 7467600"/>
              <a:gd name="connsiteY83" fmla="*/ 6012219 h 6858000"/>
              <a:gd name="connsiteX84" fmla="*/ 7240170 w 7467600"/>
              <a:gd name="connsiteY84" fmla="*/ 5787985 h 6858000"/>
              <a:gd name="connsiteX85" fmla="*/ 6946849 w 7467600"/>
              <a:gd name="connsiteY85" fmla="*/ 5523271 h 6858000"/>
              <a:gd name="connsiteX86" fmla="*/ 6946972 w 7467600"/>
              <a:gd name="connsiteY86" fmla="*/ 5526491 h 6858000"/>
              <a:gd name="connsiteX87" fmla="*/ 7105827 w 7467600"/>
              <a:gd name="connsiteY87" fmla="*/ 5718700 h 6858000"/>
              <a:gd name="connsiteX88" fmla="*/ 7126431 w 7467600"/>
              <a:gd name="connsiteY88" fmla="*/ 5737872 h 6858000"/>
              <a:gd name="connsiteX89" fmla="*/ 7356878 w 7467600"/>
              <a:gd name="connsiteY89" fmla="*/ 5981332 h 6858000"/>
              <a:gd name="connsiteX90" fmla="*/ 7467600 w 7467600"/>
              <a:gd name="connsiteY90" fmla="*/ 6117703 h 6858000"/>
              <a:gd name="connsiteX91" fmla="*/ 7467600 w 7467600"/>
              <a:gd name="connsiteY91" fmla="*/ 6163634 h 6858000"/>
              <a:gd name="connsiteX92" fmla="*/ 7403637 w 7467600"/>
              <a:gd name="connsiteY92" fmla="*/ 6083957 h 6858000"/>
              <a:gd name="connsiteX93" fmla="*/ 7254615 w 7467600"/>
              <a:gd name="connsiteY93" fmla="*/ 5911918 h 6858000"/>
              <a:gd name="connsiteX94" fmla="*/ 7312589 w 7467600"/>
              <a:gd name="connsiteY94" fmla="*/ 5982309 h 6858000"/>
              <a:gd name="connsiteX95" fmla="*/ 7448321 w 7467600"/>
              <a:gd name="connsiteY95" fmla="*/ 6190991 h 6858000"/>
              <a:gd name="connsiteX96" fmla="*/ 7467600 w 7467600"/>
              <a:gd name="connsiteY96" fmla="*/ 6221686 h 6858000"/>
              <a:gd name="connsiteX97" fmla="*/ 7467600 w 7467600"/>
              <a:gd name="connsiteY97" fmla="*/ 6334256 h 6858000"/>
              <a:gd name="connsiteX98" fmla="*/ 7454976 w 7467600"/>
              <a:gd name="connsiteY98" fmla="*/ 6318297 h 6858000"/>
              <a:gd name="connsiteX99" fmla="*/ 7042773 w 7467600"/>
              <a:gd name="connsiteY99" fmla="*/ 5734011 h 6858000"/>
              <a:gd name="connsiteX100" fmla="*/ 6844835 w 7467600"/>
              <a:gd name="connsiteY100" fmla="*/ 5424988 h 6858000"/>
              <a:gd name="connsiteX101" fmla="*/ 6861797 w 7467600"/>
              <a:gd name="connsiteY101" fmla="*/ 5419899 h 6858000"/>
              <a:gd name="connsiteX102" fmla="*/ 1456157 w 7467600"/>
              <a:gd name="connsiteY102" fmla="*/ 5371404 h 6858000"/>
              <a:gd name="connsiteX103" fmla="*/ 1244432 w 7467600"/>
              <a:gd name="connsiteY103" fmla="*/ 5385601 h 6858000"/>
              <a:gd name="connsiteX104" fmla="*/ 973990 w 7467600"/>
              <a:gd name="connsiteY104" fmla="*/ 5424940 h 6858000"/>
              <a:gd name="connsiteX105" fmla="*/ 1103809 w 7467600"/>
              <a:gd name="connsiteY105" fmla="*/ 5433720 h 6858000"/>
              <a:gd name="connsiteX106" fmla="*/ 1123454 w 7467600"/>
              <a:gd name="connsiteY106" fmla="*/ 5435727 h 6858000"/>
              <a:gd name="connsiteX107" fmla="*/ 1737017 w 7467600"/>
              <a:gd name="connsiteY107" fmla="*/ 5452183 h 6858000"/>
              <a:gd name="connsiteX108" fmla="*/ 1824397 w 7467600"/>
              <a:gd name="connsiteY108" fmla="*/ 5447757 h 6858000"/>
              <a:gd name="connsiteX109" fmla="*/ 2070059 w 7467600"/>
              <a:gd name="connsiteY109" fmla="*/ 5441660 h 6858000"/>
              <a:gd name="connsiteX110" fmla="*/ 1456157 w 7467600"/>
              <a:gd name="connsiteY110" fmla="*/ 5371404 h 6858000"/>
              <a:gd name="connsiteX111" fmla="*/ 4988186 w 7467600"/>
              <a:gd name="connsiteY111" fmla="*/ 5216467 h 6858000"/>
              <a:gd name="connsiteX112" fmla="*/ 4777334 w 7467600"/>
              <a:gd name="connsiteY112" fmla="*/ 5406072 h 6858000"/>
              <a:gd name="connsiteX113" fmla="*/ 4718341 w 7467600"/>
              <a:gd name="connsiteY113" fmla="*/ 5468043 h 6858000"/>
              <a:gd name="connsiteX114" fmla="*/ 4604655 w 7467600"/>
              <a:gd name="connsiteY114" fmla="*/ 5583434 h 6858000"/>
              <a:gd name="connsiteX115" fmla="*/ 4565074 w 7467600"/>
              <a:gd name="connsiteY115" fmla="*/ 5618550 h 6858000"/>
              <a:gd name="connsiteX116" fmla="*/ 4988186 w 7467600"/>
              <a:gd name="connsiteY116" fmla="*/ 5216467 h 6858000"/>
              <a:gd name="connsiteX117" fmla="*/ 4978032 w 7467600"/>
              <a:gd name="connsiteY117" fmla="*/ 5183809 h 6858000"/>
              <a:gd name="connsiteX118" fmla="*/ 4463413 w 7467600"/>
              <a:gd name="connsiteY118" fmla="*/ 5615162 h 6858000"/>
              <a:gd name="connsiteX119" fmla="*/ 4358134 w 7467600"/>
              <a:gd name="connsiteY119" fmla="*/ 5742791 h 6858000"/>
              <a:gd name="connsiteX120" fmla="*/ 4376219 w 7467600"/>
              <a:gd name="connsiteY120" fmla="*/ 5729027 h 6858000"/>
              <a:gd name="connsiteX121" fmla="*/ 4582340 w 7467600"/>
              <a:gd name="connsiteY121" fmla="*/ 5561037 h 6858000"/>
              <a:gd name="connsiteX122" fmla="*/ 4694684 w 7467600"/>
              <a:gd name="connsiteY122" fmla="*/ 5447098 h 6858000"/>
              <a:gd name="connsiteX123" fmla="*/ 4754123 w 7467600"/>
              <a:gd name="connsiteY123" fmla="*/ 5384643 h 6858000"/>
              <a:gd name="connsiteX124" fmla="*/ 4978032 w 7467600"/>
              <a:gd name="connsiteY124" fmla="*/ 5183809 h 6858000"/>
              <a:gd name="connsiteX125" fmla="*/ 7133363 w 7467600"/>
              <a:gd name="connsiteY125" fmla="*/ 5050246 h 6858000"/>
              <a:gd name="connsiteX126" fmla="*/ 7450656 w 7467600"/>
              <a:gd name="connsiteY126" fmla="*/ 5134750 h 6858000"/>
              <a:gd name="connsiteX127" fmla="*/ 7467600 w 7467600"/>
              <a:gd name="connsiteY127" fmla="*/ 5142496 h 6858000"/>
              <a:gd name="connsiteX128" fmla="*/ 7467600 w 7467600"/>
              <a:gd name="connsiteY128" fmla="*/ 5158623 h 6858000"/>
              <a:gd name="connsiteX129" fmla="*/ 7427076 w 7467600"/>
              <a:gd name="connsiteY129" fmla="*/ 5142684 h 6858000"/>
              <a:gd name="connsiteX130" fmla="*/ 7467600 w 7467600"/>
              <a:gd name="connsiteY130" fmla="*/ 5164774 h 6858000"/>
              <a:gd name="connsiteX131" fmla="*/ 7467600 w 7467600"/>
              <a:gd name="connsiteY131" fmla="*/ 5199146 h 6858000"/>
              <a:gd name="connsiteX132" fmla="*/ 7391022 w 7467600"/>
              <a:gd name="connsiteY132" fmla="*/ 5158141 h 6858000"/>
              <a:gd name="connsiteX133" fmla="*/ 7312201 w 7467600"/>
              <a:gd name="connsiteY133" fmla="*/ 5128278 h 6858000"/>
              <a:gd name="connsiteX134" fmla="*/ 7343603 w 7467600"/>
              <a:gd name="connsiteY134" fmla="*/ 5149746 h 6858000"/>
              <a:gd name="connsiteX135" fmla="*/ 7467600 w 7467600"/>
              <a:gd name="connsiteY135" fmla="*/ 5241225 h 6858000"/>
              <a:gd name="connsiteX136" fmla="*/ 7467600 w 7467600"/>
              <a:gd name="connsiteY136" fmla="*/ 5277736 h 6858000"/>
              <a:gd name="connsiteX137" fmla="*/ 7327465 w 7467600"/>
              <a:gd name="connsiteY137" fmla="*/ 5174181 h 6858000"/>
              <a:gd name="connsiteX138" fmla="*/ 7244057 w 7467600"/>
              <a:gd name="connsiteY138" fmla="*/ 5124233 h 6858000"/>
              <a:gd name="connsiteX139" fmla="*/ 7353035 w 7467600"/>
              <a:gd name="connsiteY139" fmla="*/ 5197318 h 6858000"/>
              <a:gd name="connsiteX140" fmla="*/ 7467600 w 7467600"/>
              <a:gd name="connsiteY140" fmla="*/ 5297634 h 6858000"/>
              <a:gd name="connsiteX141" fmla="*/ 7467600 w 7467600"/>
              <a:gd name="connsiteY141" fmla="*/ 5361850 h 6858000"/>
              <a:gd name="connsiteX142" fmla="*/ 7368569 w 7467600"/>
              <a:gd name="connsiteY142" fmla="*/ 5270182 h 6858000"/>
              <a:gd name="connsiteX143" fmla="*/ 7131946 w 7467600"/>
              <a:gd name="connsiteY143" fmla="*/ 5075653 h 6858000"/>
              <a:gd name="connsiteX144" fmla="*/ 7133363 w 7467600"/>
              <a:gd name="connsiteY144" fmla="*/ 5050246 h 6858000"/>
              <a:gd name="connsiteX145" fmla="*/ 1903353 w 7467600"/>
              <a:gd name="connsiteY145" fmla="*/ 5044827 h 6858000"/>
              <a:gd name="connsiteX146" fmla="*/ 1936931 w 7467600"/>
              <a:gd name="connsiteY146" fmla="*/ 5093954 h 6858000"/>
              <a:gd name="connsiteX147" fmla="*/ 2195868 w 7467600"/>
              <a:gd name="connsiteY147" fmla="*/ 5396574 h 6858000"/>
              <a:gd name="connsiteX148" fmla="*/ 2088852 w 7467600"/>
              <a:gd name="connsiteY148" fmla="*/ 5166123 h 6858000"/>
              <a:gd name="connsiteX149" fmla="*/ 1958241 w 7467600"/>
              <a:gd name="connsiteY149" fmla="*/ 5067955 h 6858000"/>
              <a:gd name="connsiteX150" fmla="*/ 1903353 w 7467600"/>
              <a:gd name="connsiteY150" fmla="*/ 5044827 h 6858000"/>
              <a:gd name="connsiteX151" fmla="*/ 1979378 w 7467600"/>
              <a:gd name="connsiteY151" fmla="*/ 4769504 h 6858000"/>
              <a:gd name="connsiteX152" fmla="*/ 2882120 w 7467600"/>
              <a:gd name="connsiteY152" fmla="*/ 5064547 h 6858000"/>
              <a:gd name="connsiteX153" fmla="*/ 2793103 w 7467600"/>
              <a:gd name="connsiteY153" fmla="*/ 5039699 h 6858000"/>
              <a:gd name="connsiteX154" fmla="*/ 2770041 w 7467600"/>
              <a:gd name="connsiteY154" fmla="*/ 5033634 h 6858000"/>
              <a:gd name="connsiteX155" fmla="*/ 1979378 w 7467600"/>
              <a:gd name="connsiteY155" fmla="*/ 4769504 h 6858000"/>
              <a:gd name="connsiteX156" fmla="*/ 1927410 w 7467600"/>
              <a:gd name="connsiteY156" fmla="*/ 4716164 h 6858000"/>
              <a:gd name="connsiteX157" fmla="*/ 1959587 w 7467600"/>
              <a:gd name="connsiteY157" fmla="*/ 4728849 h 6858000"/>
              <a:gd name="connsiteX158" fmla="*/ 2777707 w 7467600"/>
              <a:gd name="connsiteY158" fmla="*/ 5003991 h 6858000"/>
              <a:gd name="connsiteX159" fmla="*/ 2800768 w 7467600"/>
              <a:gd name="connsiteY159" fmla="*/ 5010056 h 6858000"/>
              <a:gd name="connsiteX160" fmla="*/ 2879408 w 7467600"/>
              <a:gd name="connsiteY160" fmla="*/ 5031590 h 6858000"/>
              <a:gd name="connsiteX161" fmla="*/ 2862295 w 7467600"/>
              <a:gd name="connsiteY161" fmla="*/ 5022958 h 6858000"/>
              <a:gd name="connsiteX162" fmla="*/ 2813343 w 7467600"/>
              <a:gd name="connsiteY162" fmla="*/ 4998369 h 6858000"/>
              <a:gd name="connsiteX163" fmla="*/ 2646245 w 7467600"/>
              <a:gd name="connsiteY163" fmla="*/ 4930999 h 6858000"/>
              <a:gd name="connsiteX164" fmla="*/ 1999243 w 7467600"/>
              <a:gd name="connsiteY164" fmla="*/ 4730524 h 6858000"/>
              <a:gd name="connsiteX165" fmla="*/ 1979527 w 7467600"/>
              <a:gd name="connsiteY165" fmla="*/ 4726651 h 6858000"/>
              <a:gd name="connsiteX166" fmla="*/ 1997014 w 7467600"/>
              <a:gd name="connsiteY166" fmla="*/ 4698007 h 6858000"/>
              <a:gd name="connsiteX167" fmla="*/ 2005458 w 7467600"/>
              <a:gd name="connsiteY167" fmla="*/ 4699540 h 6858000"/>
              <a:gd name="connsiteX168" fmla="*/ 2657186 w 7467600"/>
              <a:gd name="connsiteY168" fmla="*/ 4901687 h 6858000"/>
              <a:gd name="connsiteX169" fmla="*/ 2826662 w 7467600"/>
              <a:gd name="connsiteY169" fmla="*/ 4970362 h 6858000"/>
              <a:gd name="connsiteX170" fmla="*/ 2876100 w 7467600"/>
              <a:gd name="connsiteY170" fmla="*/ 4995397 h 6858000"/>
              <a:gd name="connsiteX171" fmla="*/ 3042600 w 7467600"/>
              <a:gd name="connsiteY171" fmla="*/ 5059532 h 6858000"/>
              <a:gd name="connsiteX172" fmla="*/ 1997014 w 7467600"/>
              <a:gd name="connsiteY172" fmla="*/ 4698007 h 6858000"/>
              <a:gd name="connsiteX173" fmla="*/ 2305292 w 7467600"/>
              <a:gd name="connsiteY173" fmla="*/ 4219492 h 6858000"/>
              <a:gd name="connsiteX174" fmla="*/ 3360922 w 7467600"/>
              <a:gd name="connsiteY174" fmla="*/ 4529373 h 6858000"/>
              <a:gd name="connsiteX175" fmla="*/ 3492420 w 7467600"/>
              <a:gd name="connsiteY175" fmla="*/ 4510145 h 6858000"/>
              <a:gd name="connsiteX176" fmla="*/ 3364086 w 7467600"/>
              <a:gd name="connsiteY176" fmla="*/ 4480340 h 6858000"/>
              <a:gd name="connsiteX177" fmla="*/ 3225818 w 7467600"/>
              <a:gd name="connsiteY177" fmla="*/ 4411822 h 6858000"/>
              <a:gd name="connsiteX178" fmla="*/ 3129696 w 7467600"/>
              <a:gd name="connsiteY178" fmla="*/ 4360704 h 6858000"/>
              <a:gd name="connsiteX179" fmla="*/ 2814545 w 7467600"/>
              <a:gd name="connsiteY179" fmla="*/ 4282955 h 6858000"/>
              <a:gd name="connsiteX180" fmla="*/ 2305292 w 7467600"/>
              <a:gd name="connsiteY180" fmla="*/ 4219492 h 6858000"/>
              <a:gd name="connsiteX181" fmla="*/ 2626982 w 7467600"/>
              <a:gd name="connsiteY181" fmla="*/ 4206450 h 6858000"/>
              <a:gd name="connsiteX182" fmla="*/ 2490617 w 7467600"/>
              <a:gd name="connsiteY182" fmla="*/ 4206951 h 6858000"/>
              <a:gd name="connsiteX183" fmla="*/ 2819869 w 7467600"/>
              <a:gd name="connsiteY183" fmla="*/ 4252936 h 6858000"/>
              <a:gd name="connsiteX184" fmla="*/ 3143018 w 7467600"/>
              <a:gd name="connsiteY184" fmla="*/ 4332698 h 6858000"/>
              <a:gd name="connsiteX185" fmla="*/ 3241520 w 7467600"/>
              <a:gd name="connsiteY185" fmla="*/ 4385112 h 6858000"/>
              <a:gd name="connsiteX186" fmla="*/ 3374575 w 7467600"/>
              <a:gd name="connsiteY186" fmla="*/ 4451517 h 6858000"/>
              <a:gd name="connsiteX187" fmla="*/ 3505221 w 7467600"/>
              <a:gd name="connsiteY187" fmla="*/ 4480757 h 6858000"/>
              <a:gd name="connsiteX188" fmla="*/ 2626982 w 7467600"/>
              <a:gd name="connsiteY188" fmla="*/ 4206450 h 6858000"/>
              <a:gd name="connsiteX189" fmla="*/ 1310106 w 7467600"/>
              <a:gd name="connsiteY189" fmla="*/ 3943217 h 6858000"/>
              <a:gd name="connsiteX190" fmla="*/ 854994 w 7467600"/>
              <a:gd name="connsiteY190" fmla="*/ 4399136 h 6858000"/>
              <a:gd name="connsiteX191" fmla="*/ 742462 w 7467600"/>
              <a:gd name="connsiteY191" fmla="*/ 4594648 h 6858000"/>
              <a:gd name="connsiteX192" fmla="*/ 820602 w 7467600"/>
              <a:gd name="connsiteY192" fmla="*/ 4485915 h 6858000"/>
              <a:gd name="connsiteX193" fmla="*/ 878295 w 7467600"/>
              <a:gd name="connsiteY193" fmla="*/ 4403594 h 6858000"/>
              <a:gd name="connsiteX194" fmla="*/ 1240607 w 7467600"/>
              <a:gd name="connsiteY194" fmla="*/ 4010401 h 6858000"/>
              <a:gd name="connsiteX195" fmla="*/ 1423113 w 7467600"/>
              <a:gd name="connsiteY195" fmla="*/ 3874565 h 6858000"/>
              <a:gd name="connsiteX196" fmla="*/ 1260565 w 7467600"/>
              <a:gd name="connsiteY196" fmla="*/ 4031982 h 6858000"/>
              <a:gd name="connsiteX197" fmla="*/ 901900 w 7467600"/>
              <a:gd name="connsiteY197" fmla="*/ 4421236 h 6858000"/>
              <a:gd name="connsiteX198" fmla="*/ 845044 w 7467600"/>
              <a:gd name="connsiteY198" fmla="*/ 4502436 h 6858000"/>
              <a:gd name="connsiteX199" fmla="*/ 685926 w 7467600"/>
              <a:gd name="connsiteY199" fmla="*/ 4703069 h 6858000"/>
              <a:gd name="connsiteX200" fmla="*/ 684248 w 7467600"/>
              <a:gd name="connsiteY200" fmla="*/ 4706721 h 6858000"/>
              <a:gd name="connsiteX201" fmla="*/ 1423113 w 7467600"/>
              <a:gd name="connsiteY201" fmla="*/ 3874565 h 6858000"/>
              <a:gd name="connsiteX202" fmla="*/ 3316479 w 7467600"/>
              <a:gd name="connsiteY202" fmla="*/ 3872136 h 6858000"/>
              <a:gd name="connsiteX203" fmla="*/ 3546806 w 7467600"/>
              <a:gd name="connsiteY203" fmla="*/ 4356139 h 6858000"/>
              <a:gd name="connsiteX204" fmla="*/ 3364433 w 7467600"/>
              <a:gd name="connsiteY204" fmla="*/ 3953121 h 6858000"/>
              <a:gd name="connsiteX205" fmla="*/ 3291335 w 7467600"/>
              <a:gd name="connsiteY205" fmla="*/ 3767420 h 6858000"/>
              <a:gd name="connsiteX206" fmla="*/ 3390805 w 7467600"/>
              <a:gd name="connsiteY206" fmla="*/ 3937163 h 6858000"/>
              <a:gd name="connsiteX207" fmla="*/ 3579062 w 7467600"/>
              <a:gd name="connsiteY207" fmla="*/ 4359040 h 6858000"/>
              <a:gd name="connsiteX208" fmla="*/ 3467355 w 7467600"/>
              <a:gd name="connsiteY208" fmla="*/ 3988130 h 6858000"/>
              <a:gd name="connsiteX209" fmla="*/ 3310753 w 7467600"/>
              <a:gd name="connsiteY209" fmla="*/ 3787140 h 6858000"/>
              <a:gd name="connsiteX210" fmla="*/ 3291335 w 7467600"/>
              <a:gd name="connsiteY210" fmla="*/ 3767420 h 6858000"/>
              <a:gd name="connsiteX211" fmla="*/ 1635889 w 7467600"/>
              <a:gd name="connsiteY211" fmla="*/ 3709494 h 6858000"/>
              <a:gd name="connsiteX212" fmla="*/ 1634800 w 7467600"/>
              <a:gd name="connsiteY212" fmla="*/ 3731111 h 6858000"/>
              <a:gd name="connsiteX213" fmla="*/ 1635889 w 7467600"/>
              <a:gd name="connsiteY213" fmla="*/ 3709494 h 6858000"/>
              <a:gd name="connsiteX214" fmla="*/ 1510397 w 7467600"/>
              <a:gd name="connsiteY214" fmla="*/ 3684705 h 6858000"/>
              <a:gd name="connsiteX215" fmla="*/ 1146550 w 7467600"/>
              <a:gd name="connsiteY215" fmla="*/ 3802012 h 6858000"/>
              <a:gd name="connsiteX216" fmla="*/ 698834 w 7467600"/>
              <a:gd name="connsiteY216" fmla="*/ 3952272 h 6858000"/>
              <a:gd name="connsiteX217" fmla="*/ 34256 w 7467600"/>
              <a:gd name="connsiteY217" fmla="*/ 4347603 h 6858000"/>
              <a:gd name="connsiteX218" fmla="*/ 527241 w 7467600"/>
              <a:gd name="connsiteY218" fmla="*/ 4065078 h 6858000"/>
              <a:gd name="connsiteX219" fmla="*/ 1510397 w 7467600"/>
              <a:gd name="connsiteY219" fmla="*/ 3684705 h 6858000"/>
              <a:gd name="connsiteX220" fmla="*/ 1313114 w 7467600"/>
              <a:gd name="connsiteY220" fmla="*/ 3655216 h 6858000"/>
              <a:gd name="connsiteX221" fmla="*/ 1109304 w 7467600"/>
              <a:gd name="connsiteY221" fmla="*/ 3669030 h 6858000"/>
              <a:gd name="connsiteX222" fmla="*/ 8129 w 7467600"/>
              <a:gd name="connsiteY222" fmla="*/ 4330519 h 6858000"/>
              <a:gd name="connsiteX223" fmla="*/ 687572 w 7467600"/>
              <a:gd name="connsiteY223" fmla="*/ 3925629 h 6858000"/>
              <a:gd name="connsiteX224" fmla="*/ 1138365 w 7467600"/>
              <a:gd name="connsiteY224" fmla="*/ 3774515 h 6858000"/>
              <a:gd name="connsiteX225" fmla="*/ 1505579 w 7467600"/>
              <a:gd name="connsiteY225" fmla="*/ 3655526 h 6858000"/>
              <a:gd name="connsiteX226" fmla="*/ 1313114 w 7467600"/>
              <a:gd name="connsiteY226" fmla="*/ 3655216 h 6858000"/>
              <a:gd name="connsiteX227" fmla="*/ 3655073 w 7467600"/>
              <a:gd name="connsiteY227" fmla="*/ 3650884 h 6858000"/>
              <a:gd name="connsiteX228" fmla="*/ 3989938 w 7467600"/>
              <a:gd name="connsiteY228" fmla="*/ 3991685 h 6858000"/>
              <a:gd name="connsiteX229" fmla="*/ 4393907 w 7467600"/>
              <a:gd name="connsiteY229" fmla="*/ 4261258 h 6858000"/>
              <a:gd name="connsiteX230" fmla="*/ 4648051 w 7467600"/>
              <a:gd name="connsiteY230" fmla="*/ 4374051 h 6858000"/>
              <a:gd name="connsiteX231" fmla="*/ 4383389 w 7467600"/>
              <a:gd name="connsiteY231" fmla="*/ 4184369 h 6858000"/>
              <a:gd name="connsiteX232" fmla="*/ 4165508 w 7467600"/>
              <a:gd name="connsiteY232" fmla="*/ 4035196 h 6858000"/>
              <a:gd name="connsiteX233" fmla="*/ 4068162 w 7467600"/>
              <a:gd name="connsiteY233" fmla="*/ 3953394 h 6858000"/>
              <a:gd name="connsiteX234" fmla="*/ 3981416 w 7467600"/>
              <a:gd name="connsiteY234" fmla="*/ 3880482 h 6858000"/>
              <a:gd name="connsiteX235" fmla="*/ 3800147 w 7467600"/>
              <a:gd name="connsiteY235" fmla="*/ 3749872 h 6858000"/>
              <a:gd name="connsiteX236" fmla="*/ 3670252 w 7467600"/>
              <a:gd name="connsiteY236" fmla="*/ 3622798 h 6858000"/>
              <a:gd name="connsiteX237" fmla="*/ 3817258 w 7467600"/>
              <a:gd name="connsiteY237" fmla="*/ 3723577 h 6858000"/>
              <a:gd name="connsiteX238" fmla="*/ 4000461 w 7467600"/>
              <a:gd name="connsiteY238" fmla="*/ 3855966 h 6858000"/>
              <a:gd name="connsiteX239" fmla="*/ 4088180 w 7467600"/>
              <a:gd name="connsiteY239" fmla="*/ 3929774 h 6858000"/>
              <a:gd name="connsiteX240" fmla="*/ 4184555 w 7467600"/>
              <a:gd name="connsiteY240" fmla="*/ 4010683 h 6858000"/>
              <a:gd name="connsiteX241" fmla="*/ 4399563 w 7467600"/>
              <a:gd name="connsiteY241" fmla="*/ 4158106 h 6858000"/>
              <a:gd name="connsiteX242" fmla="*/ 4684469 w 7467600"/>
              <a:gd name="connsiteY242" fmla="*/ 4364680 h 6858000"/>
              <a:gd name="connsiteX243" fmla="*/ 4690271 w 7467600"/>
              <a:gd name="connsiteY243" fmla="*/ 4370034 h 6858000"/>
              <a:gd name="connsiteX244" fmla="*/ 4136093 w 7467600"/>
              <a:gd name="connsiteY244" fmla="*/ 3858466 h 6858000"/>
              <a:gd name="connsiteX245" fmla="*/ 3670252 w 7467600"/>
              <a:gd name="connsiteY245" fmla="*/ 3622798 h 6858000"/>
              <a:gd name="connsiteX246" fmla="*/ 4440129 w 7467600"/>
              <a:gd name="connsiteY246" fmla="*/ 3448571 h 6858000"/>
              <a:gd name="connsiteX247" fmla="*/ 4856525 w 7467600"/>
              <a:gd name="connsiteY247" fmla="*/ 3915351 h 6858000"/>
              <a:gd name="connsiteX248" fmla="*/ 5059055 w 7467600"/>
              <a:gd name="connsiteY248" fmla="*/ 4108918 h 6858000"/>
              <a:gd name="connsiteX249" fmla="*/ 5290070 w 7467600"/>
              <a:gd name="connsiteY249" fmla="*/ 4263619 h 6858000"/>
              <a:gd name="connsiteX250" fmla="*/ 4834991 w 7467600"/>
              <a:gd name="connsiteY250" fmla="*/ 3830985 h 6858000"/>
              <a:gd name="connsiteX251" fmla="*/ 4440129 w 7467600"/>
              <a:gd name="connsiteY251" fmla="*/ 3448571 h 6858000"/>
              <a:gd name="connsiteX252" fmla="*/ 4441737 w 7467600"/>
              <a:gd name="connsiteY252" fmla="*/ 3399734 h 6858000"/>
              <a:gd name="connsiteX253" fmla="*/ 4431236 w 7467600"/>
              <a:gd name="connsiteY253" fmla="*/ 3400954 h 6858000"/>
              <a:gd name="connsiteX254" fmla="*/ 4557150 w 7467600"/>
              <a:gd name="connsiteY254" fmla="*/ 3510023 h 6858000"/>
              <a:gd name="connsiteX255" fmla="*/ 4856936 w 7467600"/>
              <a:gd name="connsiteY255" fmla="*/ 3809146 h 6858000"/>
              <a:gd name="connsiteX256" fmla="*/ 5111996 w 7467600"/>
              <a:gd name="connsiteY256" fmla="*/ 4065759 h 6858000"/>
              <a:gd name="connsiteX257" fmla="*/ 5388878 w 7467600"/>
              <a:gd name="connsiteY257" fmla="*/ 4300185 h 6858000"/>
              <a:gd name="connsiteX258" fmla="*/ 5425556 w 7467600"/>
              <a:gd name="connsiteY258" fmla="*/ 4308967 h 6858000"/>
              <a:gd name="connsiteX259" fmla="*/ 4943646 w 7467600"/>
              <a:gd name="connsiteY259" fmla="*/ 3822916 h 6858000"/>
              <a:gd name="connsiteX260" fmla="*/ 4594837 w 7467600"/>
              <a:gd name="connsiteY260" fmla="*/ 3532274 h 6858000"/>
              <a:gd name="connsiteX261" fmla="*/ 4441737 w 7467600"/>
              <a:gd name="connsiteY261" fmla="*/ 3399734 h 6858000"/>
              <a:gd name="connsiteX262" fmla="*/ 5425834 w 7467600"/>
              <a:gd name="connsiteY262" fmla="*/ 3162785 h 6858000"/>
              <a:gd name="connsiteX263" fmla="*/ 5401644 w 7467600"/>
              <a:gd name="connsiteY263" fmla="*/ 3617847 h 6858000"/>
              <a:gd name="connsiteX264" fmla="*/ 5467256 w 7467600"/>
              <a:gd name="connsiteY264" fmla="*/ 4175494 h 6858000"/>
              <a:gd name="connsiteX265" fmla="*/ 5448069 w 7467600"/>
              <a:gd name="connsiteY265" fmla="*/ 3567554 h 6858000"/>
              <a:gd name="connsiteX266" fmla="*/ 1318687 w 7467600"/>
              <a:gd name="connsiteY266" fmla="*/ 3113840 h 6858000"/>
              <a:gd name="connsiteX267" fmla="*/ 1066793 w 7467600"/>
              <a:gd name="connsiteY267" fmla="*/ 3212171 h 6858000"/>
              <a:gd name="connsiteX268" fmla="*/ 993319 w 7467600"/>
              <a:gd name="connsiteY268" fmla="*/ 3247648 h 6858000"/>
              <a:gd name="connsiteX269" fmla="*/ 853081 w 7467600"/>
              <a:gd name="connsiteY269" fmla="*/ 3312410 h 6858000"/>
              <a:gd name="connsiteX270" fmla="*/ 805957 w 7467600"/>
              <a:gd name="connsiteY270" fmla="*/ 3330443 h 6858000"/>
              <a:gd name="connsiteX271" fmla="*/ 1318687 w 7467600"/>
              <a:gd name="connsiteY271" fmla="*/ 3113840 h 6858000"/>
              <a:gd name="connsiteX272" fmla="*/ 5453702 w 7467600"/>
              <a:gd name="connsiteY272" fmla="*/ 3090882 h 6858000"/>
              <a:gd name="connsiteX273" fmla="*/ 5480135 w 7467600"/>
              <a:gd name="connsiteY273" fmla="*/ 3565802 h 6858000"/>
              <a:gd name="connsiteX274" fmla="*/ 5499023 w 7467600"/>
              <a:gd name="connsiteY274" fmla="*/ 4166310 h 6858000"/>
              <a:gd name="connsiteX275" fmla="*/ 5547022 w 7467600"/>
              <a:gd name="connsiteY275" fmla="*/ 3607838 h 6858000"/>
              <a:gd name="connsiteX276" fmla="*/ 5515964 w 7467600"/>
              <a:gd name="connsiteY276" fmla="*/ 3378541 h 6858000"/>
              <a:gd name="connsiteX277" fmla="*/ 5453702 w 7467600"/>
              <a:gd name="connsiteY277" fmla="*/ 3090882 h 6858000"/>
              <a:gd name="connsiteX278" fmla="*/ 1238695 w 7467600"/>
              <a:gd name="connsiteY278" fmla="*/ 3076820 h 6858000"/>
              <a:gd name="connsiteX279" fmla="*/ 716371 w 7467600"/>
              <a:gd name="connsiteY279" fmla="*/ 3293249 h 6858000"/>
              <a:gd name="connsiteX280" fmla="*/ 579522 w 7467600"/>
              <a:gd name="connsiteY280" fmla="*/ 3371759 h 6858000"/>
              <a:gd name="connsiteX281" fmla="*/ 600288 w 7467600"/>
              <a:gd name="connsiteY281" fmla="*/ 3365555 h 6858000"/>
              <a:gd name="connsiteX282" fmla="*/ 840692 w 7467600"/>
              <a:gd name="connsiteY282" fmla="*/ 3284921 h 6858000"/>
              <a:gd name="connsiteX283" fmla="*/ 979248 w 7467600"/>
              <a:gd name="connsiteY283" fmla="*/ 3221003 h 6858000"/>
              <a:gd name="connsiteX284" fmla="*/ 1053282 w 7467600"/>
              <a:gd name="connsiteY284" fmla="*/ 3185247 h 6858000"/>
              <a:gd name="connsiteX285" fmla="*/ 1320603 w 7467600"/>
              <a:gd name="connsiteY285" fmla="*/ 3081281 h 6858000"/>
              <a:gd name="connsiteX286" fmla="*/ 1238695 w 7467600"/>
              <a:gd name="connsiteY286" fmla="*/ 3076820 h 6858000"/>
              <a:gd name="connsiteX287" fmla="*/ 5425627 w 7467600"/>
              <a:gd name="connsiteY287" fmla="*/ 2954192 h 6858000"/>
              <a:gd name="connsiteX288" fmla="*/ 5470770 w 7467600"/>
              <a:gd name="connsiteY288" fmla="*/ 3005435 h 6858000"/>
              <a:gd name="connsiteX289" fmla="*/ 5519779 w 7467600"/>
              <a:gd name="connsiteY289" fmla="*/ 4359223 h 6858000"/>
              <a:gd name="connsiteX290" fmla="*/ 5520293 w 7467600"/>
              <a:gd name="connsiteY290" fmla="*/ 4360602 h 6858000"/>
              <a:gd name="connsiteX291" fmla="*/ 5767221 w 7467600"/>
              <a:gd name="connsiteY291" fmla="*/ 4665564 h 6858000"/>
              <a:gd name="connsiteX292" fmla="*/ 6937169 w 7467600"/>
              <a:gd name="connsiteY292" fmla="*/ 4815941 h 6858000"/>
              <a:gd name="connsiteX293" fmla="*/ 6953922 w 7467600"/>
              <a:gd name="connsiteY293" fmla="*/ 4890068 h 6858000"/>
              <a:gd name="connsiteX294" fmla="*/ 6071359 w 7467600"/>
              <a:gd name="connsiteY294" fmla="*/ 4770770 h 6858000"/>
              <a:gd name="connsiteX295" fmla="*/ 6038839 w 7467600"/>
              <a:gd name="connsiteY295" fmla="*/ 4764474 h 6858000"/>
              <a:gd name="connsiteX296" fmla="*/ 6038706 w 7467600"/>
              <a:gd name="connsiteY296" fmla="*/ 4763847 h 6858000"/>
              <a:gd name="connsiteX297" fmla="*/ 6037784 w 7467600"/>
              <a:gd name="connsiteY297" fmla="*/ 4764270 h 6858000"/>
              <a:gd name="connsiteX298" fmla="*/ 6038839 w 7467600"/>
              <a:gd name="connsiteY298" fmla="*/ 4764474 h 6858000"/>
              <a:gd name="connsiteX299" fmla="*/ 6040338 w 7467600"/>
              <a:gd name="connsiteY299" fmla="*/ 4771418 h 6858000"/>
              <a:gd name="connsiteX300" fmla="*/ 6024488 w 7467600"/>
              <a:gd name="connsiteY300" fmla="*/ 4809903 h 6858000"/>
              <a:gd name="connsiteX301" fmla="*/ 5599771 w 7467600"/>
              <a:gd name="connsiteY301" fmla="*/ 5509652 h 6858000"/>
              <a:gd name="connsiteX302" fmla="*/ 5548843 w 7467600"/>
              <a:gd name="connsiteY302" fmla="*/ 5563845 h 6858000"/>
              <a:gd name="connsiteX303" fmla="*/ 5940952 w 7467600"/>
              <a:gd name="connsiteY303" fmla="*/ 6250028 h 6858000"/>
              <a:gd name="connsiteX304" fmla="*/ 6043441 w 7467600"/>
              <a:gd name="connsiteY304" fmla="*/ 6665847 h 6858000"/>
              <a:gd name="connsiteX305" fmla="*/ 6093432 w 7467600"/>
              <a:gd name="connsiteY305" fmla="*/ 6858000 h 6858000"/>
              <a:gd name="connsiteX306" fmla="*/ 6034344 w 7467600"/>
              <a:gd name="connsiteY306" fmla="*/ 6858000 h 6858000"/>
              <a:gd name="connsiteX307" fmla="*/ 6026679 w 7467600"/>
              <a:gd name="connsiteY307" fmla="*/ 6836959 h 6858000"/>
              <a:gd name="connsiteX308" fmla="*/ 5800441 w 7467600"/>
              <a:gd name="connsiteY308" fmla="*/ 6335286 h 6858000"/>
              <a:gd name="connsiteX309" fmla="*/ 5526562 w 7467600"/>
              <a:gd name="connsiteY309" fmla="*/ 5705388 h 6858000"/>
              <a:gd name="connsiteX310" fmla="*/ 5519640 w 7467600"/>
              <a:gd name="connsiteY310" fmla="*/ 5683774 h 6858000"/>
              <a:gd name="connsiteX311" fmla="*/ 5844559 w 7467600"/>
              <a:gd name="connsiteY311" fmla="*/ 6553349 h 6858000"/>
              <a:gd name="connsiteX312" fmla="*/ 5975994 w 7467600"/>
              <a:gd name="connsiteY312" fmla="*/ 6858000 h 6858000"/>
              <a:gd name="connsiteX313" fmla="*/ 5898547 w 7467600"/>
              <a:gd name="connsiteY313" fmla="*/ 6858000 h 6858000"/>
              <a:gd name="connsiteX314" fmla="*/ 5682041 w 7467600"/>
              <a:gd name="connsiteY314" fmla="*/ 6355860 h 6858000"/>
              <a:gd name="connsiteX315" fmla="*/ 5461758 w 7467600"/>
              <a:gd name="connsiteY315" fmla="*/ 5820220 h 6858000"/>
              <a:gd name="connsiteX316" fmla="*/ 5237282 w 7467600"/>
              <a:gd name="connsiteY316" fmla="*/ 6579086 h 6858000"/>
              <a:gd name="connsiteX317" fmla="*/ 5115009 w 7467600"/>
              <a:gd name="connsiteY317" fmla="*/ 6858000 h 6858000"/>
              <a:gd name="connsiteX318" fmla="*/ 5028074 w 7467600"/>
              <a:gd name="connsiteY318" fmla="*/ 6858000 h 6858000"/>
              <a:gd name="connsiteX319" fmla="*/ 5079508 w 7467600"/>
              <a:gd name="connsiteY319" fmla="*/ 6749074 h 6858000"/>
              <a:gd name="connsiteX320" fmla="*/ 5371846 w 7467600"/>
              <a:gd name="connsiteY320" fmla="*/ 5924413 h 6858000"/>
              <a:gd name="connsiteX321" fmla="*/ 5270512 w 7467600"/>
              <a:gd name="connsiteY321" fmla="*/ 6138975 h 6858000"/>
              <a:gd name="connsiteX322" fmla="*/ 5062409 w 7467600"/>
              <a:gd name="connsiteY322" fmla="*/ 6653544 h 6858000"/>
              <a:gd name="connsiteX323" fmla="*/ 5036628 w 7467600"/>
              <a:gd name="connsiteY323" fmla="*/ 6754247 h 6858000"/>
              <a:gd name="connsiteX324" fmla="*/ 5009112 w 7467600"/>
              <a:gd name="connsiteY324" fmla="*/ 6858000 h 6858000"/>
              <a:gd name="connsiteX325" fmla="*/ 4976679 w 7467600"/>
              <a:gd name="connsiteY325" fmla="*/ 6858000 h 6858000"/>
              <a:gd name="connsiteX326" fmla="*/ 5006537 w 7467600"/>
              <a:gd name="connsiteY326" fmla="*/ 6747068 h 6858000"/>
              <a:gd name="connsiteX327" fmla="*/ 5032723 w 7467600"/>
              <a:gd name="connsiteY327" fmla="*/ 6644957 h 6858000"/>
              <a:gd name="connsiteX328" fmla="*/ 5242949 w 7467600"/>
              <a:gd name="connsiteY328" fmla="*/ 6125175 h 6858000"/>
              <a:gd name="connsiteX329" fmla="*/ 5286321 w 7467600"/>
              <a:gd name="connsiteY329" fmla="*/ 6033555 h 6858000"/>
              <a:gd name="connsiteX330" fmla="*/ 5008210 w 7467600"/>
              <a:gd name="connsiteY330" fmla="*/ 6649194 h 6858000"/>
              <a:gd name="connsiteX331" fmla="*/ 4986321 w 7467600"/>
              <a:gd name="connsiteY331" fmla="*/ 6765687 h 6858000"/>
              <a:gd name="connsiteX332" fmla="*/ 4973474 w 7467600"/>
              <a:gd name="connsiteY332" fmla="*/ 6858000 h 6858000"/>
              <a:gd name="connsiteX333" fmla="*/ 4907178 w 7467600"/>
              <a:gd name="connsiteY333" fmla="*/ 6858000 h 6858000"/>
              <a:gd name="connsiteX334" fmla="*/ 4910810 w 7467600"/>
              <a:gd name="connsiteY334" fmla="*/ 6829660 h 6858000"/>
              <a:gd name="connsiteX335" fmla="*/ 4987461 w 7467600"/>
              <a:gd name="connsiteY335" fmla="*/ 6432994 h 6858000"/>
              <a:gd name="connsiteX336" fmla="*/ 5179262 w 7467600"/>
              <a:gd name="connsiteY336" fmla="*/ 6035044 h 6858000"/>
              <a:gd name="connsiteX337" fmla="*/ 4689678 w 7467600"/>
              <a:gd name="connsiteY337" fmla="*/ 6440241 h 6858000"/>
              <a:gd name="connsiteX338" fmla="*/ 4477543 w 7467600"/>
              <a:gd name="connsiteY338" fmla="*/ 6674836 h 6858000"/>
              <a:gd name="connsiteX339" fmla="*/ 4329957 w 7467600"/>
              <a:gd name="connsiteY339" fmla="*/ 6858000 h 6858000"/>
              <a:gd name="connsiteX340" fmla="*/ 4218595 w 7467600"/>
              <a:gd name="connsiteY340" fmla="*/ 6858000 h 6858000"/>
              <a:gd name="connsiteX341" fmla="*/ 4368888 w 7467600"/>
              <a:gd name="connsiteY341" fmla="*/ 6668412 h 6858000"/>
              <a:gd name="connsiteX342" fmla="*/ 4563091 w 7467600"/>
              <a:gd name="connsiteY342" fmla="*/ 6442508 h 6858000"/>
              <a:gd name="connsiteX343" fmla="*/ 5387324 w 7467600"/>
              <a:gd name="connsiteY343" fmla="*/ 5705830 h 6858000"/>
              <a:gd name="connsiteX344" fmla="*/ 5073620 w 7467600"/>
              <a:gd name="connsiteY344" fmla="*/ 5955437 h 6858000"/>
              <a:gd name="connsiteX345" fmla="*/ 4689789 w 7467600"/>
              <a:gd name="connsiteY345" fmla="*/ 6268382 h 6858000"/>
              <a:gd name="connsiteX346" fmla="*/ 4418722 w 7467600"/>
              <a:gd name="connsiteY346" fmla="*/ 6570886 h 6858000"/>
              <a:gd name="connsiteX347" fmla="*/ 4214944 w 7467600"/>
              <a:gd name="connsiteY347" fmla="*/ 6858000 h 6858000"/>
              <a:gd name="connsiteX348" fmla="*/ 4177898 w 7467600"/>
              <a:gd name="connsiteY348" fmla="*/ 6858000 h 6858000"/>
              <a:gd name="connsiteX349" fmla="*/ 4391597 w 7467600"/>
              <a:gd name="connsiteY349" fmla="*/ 6556370 h 6858000"/>
              <a:gd name="connsiteX350" fmla="*/ 4668889 w 7467600"/>
              <a:gd name="connsiteY350" fmla="*/ 6246399 h 6858000"/>
              <a:gd name="connsiteX351" fmla="*/ 5055427 w 7467600"/>
              <a:gd name="connsiteY351" fmla="*/ 5931476 h 6858000"/>
              <a:gd name="connsiteX352" fmla="*/ 5371814 w 7467600"/>
              <a:gd name="connsiteY352" fmla="*/ 5678975 h 6858000"/>
              <a:gd name="connsiteX353" fmla="*/ 4987918 w 7467600"/>
              <a:gd name="connsiteY353" fmla="*/ 5838701 h 6858000"/>
              <a:gd name="connsiteX354" fmla="*/ 4317146 w 7467600"/>
              <a:gd name="connsiteY354" fmla="*/ 6587716 h 6858000"/>
              <a:gd name="connsiteX355" fmla="*/ 4171627 w 7467600"/>
              <a:gd name="connsiteY355" fmla="*/ 6858000 h 6858000"/>
              <a:gd name="connsiteX356" fmla="*/ 4081585 w 7467600"/>
              <a:gd name="connsiteY356" fmla="*/ 6858000 h 6858000"/>
              <a:gd name="connsiteX357" fmla="*/ 4238603 w 7467600"/>
              <a:gd name="connsiteY357" fmla="*/ 6559341 h 6858000"/>
              <a:gd name="connsiteX358" fmla="*/ 4778333 w 7467600"/>
              <a:gd name="connsiteY358" fmla="*/ 5873626 h 6858000"/>
              <a:gd name="connsiteX359" fmla="*/ 5414185 w 7467600"/>
              <a:gd name="connsiteY359" fmla="*/ 5573882 h 6858000"/>
              <a:gd name="connsiteX360" fmla="*/ 5959648 w 7467600"/>
              <a:gd name="connsiteY360" fmla="*/ 4760797 h 6858000"/>
              <a:gd name="connsiteX361" fmla="*/ 5355019 w 7467600"/>
              <a:gd name="connsiteY361" fmla="*/ 4734672 h 6858000"/>
              <a:gd name="connsiteX362" fmla="*/ 5083565 w 7467600"/>
              <a:gd name="connsiteY362" fmla="*/ 5179121 h 6858000"/>
              <a:gd name="connsiteX363" fmla="*/ 4713577 w 7467600"/>
              <a:gd name="connsiteY363" fmla="*/ 5616803 h 6858000"/>
              <a:gd name="connsiteX364" fmla="*/ 3989559 w 7467600"/>
              <a:gd name="connsiteY364" fmla="*/ 6145945 h 6858000"/>
              <a:gd name="connsiteX365" fmla="*/ 3939824 w 7467600"/>
              <a:gd name="connsiteY365" fmla="*/ 6066900 h 6858000"/>
              <a:gd name="connsiteX366" fmla="*/ 4584537 w 7467600"/>
              <a:gd name="connsiteY366" fmla="*/ 5324826 h 6858000"/>
              <a:gd name="connsiteX367" fmla="*/ 5037105 w 7467600"/>
              <a:gd name="connsiteY367" fmla="*/ 5088765 h 6858000"/>
              <a:gd name="connsiteX368" fmla="*/ 5039930 w 7467600"/>
              <a:gd name="connsiteY368" fmla="*/ 5089585 h 6858000"/>
              <a:gd name="connsiteX369" fmla="*/ 5263764 w 7467600"/>
              <a:gd name="connsiteY369" fmla="*/ 4735525 h 6858000"/>
              <a:gd name="connsiteX370" fmla="*/ 4086300 w 7467600"/>
              <a:gd name="connsiteY370" fmla="*/ 4884599 h 6858000"/>
              <a:gd name="connsiteX371" fmla="*/ 4085485 w 7467600"/>
              <a:gd name="connsiteY371" fmla="*/ 4899070 h 6858000"/>
              <a:gd name="connsiteX372" fmla="*/ 3871915 w 7467600"/>
              <a:gd name="connsiteY372" fmla="*/ 5253645 h 6858000"/>
              <a:gd name="connsiteX373" fmla="*/ 3799374 w 7467600"/>
              <a:gd name="connsiteY373" fmla="*/ 5466127 h 6858000"/>
              <a:gd name="connsiteX374" fmla="*/ 3498850 w 7467600"/>
              <a:gd name="connsiteY374" fmla="*/ 6661888 h 6858000"/>
              <a:gd name="connsiteX375" fmla="*/ 3399216 w 7467600"/>
              <a:gd name="connsiteY375" fmla="*/ 6858000 h 6858000"/>
              <a:gd name="connsiteX376" fmla="*/ 3303688 w 7467600"/>
              <a:gd name="connsiteY376" fmla="*/ 6858000 h 6858000"/>
              <a:gd name="connsiteX377" fmla="*/ 3391774 w 7467600"/>
              <a:gd name="connsiteY377" fmla="*/ 6697181 h 6858000"/>
              <a:gd name="connsiteX378" fmla="*/ 3735540 w 7467600"/>
              <a:gd name="connsiteY378" fmla="*/ 5546923 h 6858000"/>
              <a:gd name="connsiteX379" fmla="*/ 3729438 w 7467600"/>
              <a:gd name="connsiteY379" fmla="*/ 5569058 h 6858000"/>
              <a:gd name="connsiteX380" fmla="*/ 3707782 w 7467600"/>
              <a:gd name="connsiteY380" fmla="*/ 5644908 h 6858000"/>
              <a:gd name="connsiteX381" fmla="*/ 3583827 w 7467600"/>
              <a:gd name="connsiteY381" fmla="*/ 6039215 h 6858000"/>
              <a:gd name="connsiteX382" fmla="*/ 3547861 w 7467600"/>
              <a:gd name="connsiteY382" fmla="*/ 6129609 h 6858000"/>
              <a:gd name="connsiteX383" fmla="*/ 3490905 w 7467600"/>
              <a:gd name="connsiteY383" fmla="*/ 6277660 h 6858000"/>
              <a:gd name="connsiteX384" fmla="*/ 3455859 w 7467600"/>
              <a:gd name="connsiteY384" fmla="*/ 6391301 h 6858000"/>
              <a:gd name="connsiteX385" fmla="*/ 3429112 w 7467600"/>
              <a:gd name="connsiteY385" fmla="*/ 6479469 h 6858000"/>
              <a:gd name="connsiteX386" fmla="*/ 3304862 w 7467600"/>
              <a:gd name="connsiteY386" fmla="*/ 6796476 h 6858000"/>
              <a:gd name="connsiteX387" fmla="*/ 3276071 w 7467600"/>
              <a:gd name="connsiteY387" fmla="*/ 6858000 h 6858000"/>
              <a:gd name="connsiteX388" fmla="*/ 3240805 w 7467600"/>
              <a:gd name="connsiteY388" fmla="*/ 6858000 h 6858000"/>
              <a:gd name="connsiteX389" fmla="*/ 3275917 w 7467600"/>
              <a:gd name="connsiteY389" fmla="*/ 6783192 h 6858000"/>
              <a:gd name="connsiteX390" fmla="*/ 3399358 w 7467600"/>
              <a:gd name="connsiteY390" fmla="*/ 6469011 h 6858000"/>
              <a:gd name="connsiteX391" fmla="*/ 3425650 w 7467600"/>
              <a:gd name="connsiteY391" fmla="*/ 6381333 h 6858000"/>
              <a:gd name="connsiteX392" fmla="*/ 3460661 w 7467600"/>
              <a:gd name="connsiteY392" fmla="*/ 6266763 h 6858000"/>
              <a:gd name="connsiteX393" fmla="*/ 3518021 w 7467600"/>
              <a:gd name="connsiteY393" fmla="*/ 6117298 h 6858000"/>
              <a:gd name="connsiteX394" fmla="*/ 3554035 w 7467600"/>
              <a:gd name="connsiteY394" fmla="*/ 6027832 h 6858000"/>
              <a:gd name="connsiteX395" fmla="*/ 3677174 w 7467600"/>
              <a:gd name="connsiteY395" fmla="*/ 5636351 h 6858000"/>
              <a:gd name="connsiteX396" fmla="*/ 3698819 w 7467600"/>
              <a:gd name="connsiteY396" fmla="*/ 5560503 h 6858000"/>
              <a:gd name="connsiteX397" fmla="*/ 3702094 w 7467600"/>
              <a:gd name="connsiteY397" fmla="*/ 5549194 h 6858000"/>
              <a:gd name="connsiteX398" fmla="*/ 3398355 w 7467600"/>
              <a:gd name="connsiteY398" fmla="*/ 6094603 h 6858000"/>
              <a:gd name="connsiteX399" fmla="*/ 3193941 w 7467600"/>
              <a:gd name="connsiteY399" fmla="*/ 6798775 h 6858000"/>
              <a:gd name="connsiteX400" fmla="*/ 3184140 w 7467600"/>
              <a:gd name="connsiteY400" fmla="*/ 6858000 h 6858000"/>
              <a:gd name="connsiteX401" fmla="*/ 3099978 w 7467600"/>
              <a:gd name="connsiteY401" fmla="*/ 6858000 h 6858000"/>
              <a:gd name="connsiteX402" fmla="*/ 3101556 w 7467600"/>
              <a:gd name="connsiteY402" fmla="*/ 6843337 h 6858000"/>
              <a:gd name="connsiteX403" fmla="*/ 3370162 w 7467600"/>
              <a:gd name="connsiteY403" fmla="*/ 5785550 h 6858000"/>
              <a:gd name="connsiteX404" fmla="*/ 3746477 w 7467600"/>
              <a:gd name="connsiteY404" fmla="*/ 5377889 h 6858000"/>
              <a:gd name="connsiteX405" fmla="*/ 3863399 w 7467600"/>
              <a:gd name="connsiteY405" fmla="*/ 5087257 h 6858000"/>
              <a:gd name="connsiteX406" fmla="*/ 3968712 w 7467600"/>
              <a:gd name="connsiteY406" fmla="*/ 4913989 h 6858000"/>
              <a:gd name="connsiteX407" fmla="*/ 2792390 w 7467600"/>
              <a:gd name="connsiteY407" fmla="*/ 5382974 h 6858000"/>
              <a:gd name="connsiteX408" fmla="*/ 2714982 w 7467600"/>
              <a:gd name="connsiteY408" fmla="*/ 5427051 h 6858000"/>
              <a:gd name="connsiteX409" fmla="*/ 2813361 w 7467600"/>
              <a:gd name="connsiteY409" fmla="*/ 6023912 h 6858000"/>
              <a:gd name="connsiteX410" fmla="*/ 2688430 w 7467600"/>
              <a:gd name="connsiteY410" fmla="*/ 6801564 h 6858000"/>
              <a:gd name="connsiteX411" fmla="*/ 2629626 w 7467600"/>
              <a:gd name="connsiteY411" fmla="*/ 6763394 h 6858000"/>
              <a:gd name="connsiteX412" fmla="*/ 2565328 w 7467600"/>
              <a:gd name="connsiteY412" fmla="*/ 5516399 h 6858000"/>
              <a:gd name="connsiteX413" fmla="*/ 1922999 w 7467600"/>
              <a:gd name="connsiteY413" fmla="*/ 5980343 h 6858000"/>
              <a:gd name="connsiteX414" fmla="*/ 1950261 w 7467600"/>
              <a:gd name="connsiteY414" fmla="*/ 6405858 h 6858000"/>
              <a:gd name="connsiteX415" fmla="*/ 2365554 w 7467600"/>
              <a:gd name="connsiteY415" fmla="*/ 6759107 h 6858000"/>
              <a:gd name="connsiteX416" fmla="*/ 2424142 w 7467600"/>
              <a:gd name="connsiteY416" fmla="*/ 6858000 h 6858000"/>
              <a:gd name="connsiteX417" fmla="*/ 2395994 w 7467600"/>
              <a:gd name="connsiteY417" fmla="*/ 6858000 h 6858000"/>
              <a:gd name="connsiteX418" fmla="*/ 2392863 w 7467600"/>
              <a:gd name="connsiteY418" fmla="*/ 6852964 h 6858000"/>
              <a:gd name="connsiteX419" fmla="*/ 2017589 w 7467600"/>
              <a:gd name="connsiteY419" fmla="*/ 6493982 h 6858000"/>
              <a:gd name="connsiteX420" fmla="*/ 2147336 w 7467600"/>
              <a:gd name="connsiteY420" fmla="*/ 6594052 h 6858000"/>
              <a:gd name="connsiteX421" fmla="*/ 2207047 w 7467600"/>
              <a:gd name="connsiteY421" fmla="*/ 6654540 h 6858000"/>
              <a:gd name="connsiteX422" fmla="*/ 2299106 w 7467600"/>
              <a:gd name="connsiteY422" fmla="*/ 6778931 h 6858000"/>
              <a:gd name="connsiteX423" fmla="*/ 2314430 w 7467600"/>
              <a:gd name="connsiteY423" fmla="*/ 6801144 h 6858000"/>
              <a:gd name="connsiteX424" fmla="*/ 2352406 w 7467600"/>
              <a:gd name="connsiteY424" fmla="*/ 6858000 h 6858000"/>
              <a:gd name="connsiteX425" fmla="*/ 2314492 w 7467600"/>
              <a:gd name="connsiteY425" fmla="*/ 6858000 h 6858000"/>
              <a:gd name="connsiteX426" fmla="*/ 2288095 w 7467600"/>
              <a:gd name="connsiteY426" fmla="*/ 6818030 h 6858000"/>
              <a:gd name="connsiteX427" fmla="*/ 2272768 w 7467600"/>
              <a:gd name="connsiteY427" fmla="*/ 6795822 h 6858000"/>
              <a:gd name="connsiteX428" fmla="*/ 2182715 w 7467600"/>
              <a:gd name="connsiteY428" fmla="*/ 6675071 h 6858000"/>
              <a:gd name="connsiteX429" fmla="*/ 2032061 w 7467600"/>
              <a:gd name="connsiteY429" fmla="*/ 6541380 h 6858000"/>
              <a:gd name="connsiteX430" fmla="*/ 2257220 w 7467600"/>
              <a:gd name="connsiteY430" fmla="*/ 6826257 h 6858000"/>
              <a:gd name="connsiteX431" fmla="*/ 2281324 w 7467600"/>
              <a:gd name="connsiteY431" fmla="*/ 6858000 h 6858000"/>
              <a:gd name="connsiteX432" fmla="*/ 2242860 w 7467600"/>
              <a:gd name="connsiteY432" fmla="*/ 6858000 h 6858000"/>
              <a:gd name="connsiteX433" fmla="*/ 2232818 w 7467600"/>
              <a:gd name="connsiteY433" fmla="*/ 6844926 h 6858000"/>
              <a:gd name="connsiteX434" fmla="*/ 1990172 w 7467600"/>
              <a:gd name="connsiteY434" fmla="*/ 6542121 h 6858000"/>
              <a:gd name="connsiteX435" fmla="*/ 2124090 w 7467600"/>
              <a:gd name="connsiteY435" fmla="*/ 6761017 h 6858000"/>
              <a:gd name="connsiteX436" fmla="*/ 2200380 w 7467600"/>
              <a:gd name="connsiteY436" fmla="*/ 6858000 h 6858000"/>
              <a:gd name="connsiteX437" fmla="*/ 2147507 w 7467600"/>
              <a:gd name="connsiteY437" fmla="*/ 6858000 h 6858000"/>
              <a:gd name="connsiteX438" fmla="*/ 2070668 w 7467600"/>
              <a:gd name="connsiteY438" fmla="*/ 6761520 h 6858000"/>
              <a:gd name="connsiteX439" fmla="*/ 1975142 w 7467600"/>
              <a:gd name="connsiteY439" fmla="*/ 6585570 h 6858000"/>
              <a:gd name="connsiteX440" fmla="*/ 2050035 w 7467600"/>
              <a:gd name="connsiteY440" fmla="*/ 6813345 h 6858000"/>
              <a:gd name="connsiteX441" fmla="*/ 2063025 w 7467600"/>
              <a:gd name="connsiteY441" fmla="*/ 6858000 h 6858000"/>
              <a:gd name="connsiteX442" fmla="*/ 2021675 w 7467600"/>
              <a:gd name="connsiteY442" fmla="*/ 6858000 h 6858000"/>
              <a:gd name="connsiteX443" fmla="*/ 2019308 w 7467600"/>
              <a:gd name="connsiteY443" fmla="*/ 6847118 h 6858000"/>
              <a:gd name="connsiteX444" fmla="*/ 1938835 w 7467600"/>
              <a:gd name="connsiteY444" fmla="*/ 6551160 h 6858000"/>
              <a:gd name="connsiteX445" fmla="*/ 1953230 w 7467600"/>
              <a:gd name="connsiteY445" fmla="*/ 6759699 h 6858000"/>
              <a:gd name="connsiteX446" fmla="*/ 1956763 w 7467600"/>
              <a:gd name="connsiteY446" fmla="*/ 6778191 h 6858000"/>
              <a:gd name="connsiteX447" fmla="*/ 1967925 w 7467600"/>
              <a:gd name="connsiteY447" fmla="*/ 6858000 h 6858000"/>
              <a:gd name="connsiteX448" fmla="*/ 1936622 w 7467600"/>
              <a:gd name="connsiteY448" fmla="*/ 6858000 h 6858000"/>
              <a:gd name="connsiteX449" fmla="*/ 1926261 w 7467600"/>
              <a:gd name="connsiteY449" fmla="*/ 6784064 h 6858000"/>
              <a:gd name="connsiteX450" fmla="*/ 1922724 w 7467600"/>
              <a:gd name="connsiteY450" fmla="*/ 6765577 h 6858000"/>
              <a:gd name="connsiteX451" fmla="*/ 1904650 w 7467600"/>
              <a:gd name="connsiteY451" fmla="*/ 6639616 h 6858000"/>
              <a:gd name="connsiteX452" fmla="*/ 1885273 w 7467600"/>
              <a:gd name="connsiteY452" fmla="*/ 6858000 h 6858000"/>
              <a:gd name="connsiteX453" fmla="*/ 1854363 w 7467600"/>
              <a:gd name="connsiteY453" fmla="*/ 6858000 h 6858000"/>
              <a:gd name="connsiteX454" fmla="*/ 1880391 w 7467600"/>
              <a:gd name="connsiteY454" fmla="*/ 6603796 h 6858000"/>
              <a:gd name="connsiteX455" fmla="*/ 1818273 w 7467600"/>
              <a:gd name="connsiteY455" fmla="*/ 6715729 h 6858000"/>
              <a:gd name="connsiteX456" fmla="*/ 1794691 w 7467600"/>
              <a:gd name="connsiteY456" fmla="*/ 6843239 h 6858000"/>
              <a:gd name="connsiteX457" fmla="*/ 1794914 w 7467600"/>
              <a:gd name="connsiteY457" fmla="*/ 6858000 h 6858000"/>
              <a:gd name="connsiteX458" fmla="*/ 1746128 w 7467600"/>
              <a:gd name="connsiteY458" fmla="*/ 6858000 h 6858000"/>
              <a:gd name="connsiteX459" fmla="*/ 1753934 w 7467600"/>
              <a:gd name="connsiteY459" fmla="*/ 6724796 h 6858000"/>
              <a:gd name="connsiteX460" fmla="*/ 1792053 w 7467600"/>
              <a:gd name="connsiteY460" fmla="*/ 6572396 h 6858000"/>
              <a:gd name="connsiteX461" fmla="*/ 1862248 w 7467600"/>
              <a:gd name="connsiteY461" fmla="*/ 6266397 h 6858000"/>
              <a:gd name="connsiteX462" fmla="*/ 1862250 w 7467600"/>
              <a:gd name="connsiteY462" fmla="*/ 6033531 h 6858000"/>
              <a:gd name="connsiteX463" fmla="*/ 1211999 w 7467600"/>
              <a:gd name="connsiteY463" fmla="*/ 6683610 h 6858000"/>
              <a:gd name="connsiteX464" fmla="*/ 1213266 w 7467600"/>
              <a:gd name="connsiteY464" fmla="*/ 6691947 h 6858000"/>
              <a:gd name="connsiteX465" fmla="*/ 1203370 w 7467600"/>
              <a:gd name="connsiteY465" fmla="*/ 6850676 h 6858000"/>
              <a:gd name="connsiteX466" fmla="*/ 1203671 w 7467600"/>
              <a:gd name="connsiteY466" fmla="*/ 6858000 h 6858000"/>
              <a:gd name="connsiteX467" fmla="*/ 1143180 w 7467600"/>
              <a:gd name="connsiteY467" fmla="*/ 6858000 h 6858000"/>
              <a:gd name="connsiteX468" fmla="*/ 1142176 w 7467600"/>
              <a:gd name="connsiteY468" fmla="*/ 6766045 h 6858000"/>
              <a:gd name="connsiteX469" fmla="*/ 1067484 w 7467600"/>
              <a:gd name="connsiteY469" fmla="*/ 6858000 h 6858000"/>
              <a:gd name="connsiteX470" fmla="*/ 953928 w 7467600"/>
              <a:gd name="connsiteY470" fmla="*/ 6858000 h 6858000"/>
              <a:gd name="connsiteX471" fmla="*/ 959715 w 7467600"/>
              <a:gd name="connsiteY471" fmla="*/ 6850185 h 6858000"/>
              <a:gd name="connsiteX472" fmla="*/ 1483788 w 7467600"/>
              <a:gd name="connsiteY472" fmla="*/ 6259174 h 6858000"/>
              <a:gd name="connsiteX473" fmla="*/ 1100671 w 7467600"/>
              <a:gd name="connsiteY473" fmla="*/ 6252137 h 6858000"/>
              <a:gd name="connsiteX474" fmla="*/ 1090144 w 7467600"/>
              <a:gd name="connsiteY474" fmla="*/ 6256748 h 6858000"/>
              <a:gd name="connsiteX475" fmla="*/ 1095872 w 7467600"/>
              <a:gd name="connsiteY475" fmla="*/ 6271892 h 6858000"/>
              <a:gd name="connsiteX476" fmla="*/ 262785 w 7467600"/>
              <a:gd name="connsiteY476" fmla="*/ 6845450 h 6858000"/>
              <a:gd name="connsiteX477" fmla="*/ 209968 w 7467600"/>
              <a:gd name="connsiteY477" fmla="*/ 6770713 h 6858000"/>
              <a:gd name="connsiteX478" fmla="*/ 873460 w 7467600"/>
              <a:gd name="connsiteY478" fmla="*/ 6253768 h 6858000"/>
              <a:gd name="connsiteX479" fmla="*/ 192686 w 7467600"/>
              <a:gd name="connsiteY479" fmla="*/ 5849257 h 6858000"/>
              <a:gd name="connsiteX480" fmla="*/ 4696 w 7467600"/>
              <a:gd name="connsiteY480" fmla="*/ 5697668 h 6858000"/>
              <a:gd name="connsiteX481" fmla="*/ 0 w 7467600"/>
              <a:gd name="connsiteY481" fmla="*/ 5689984 h 6858000"/>
              <a:gd name="connsiteX482" fmla="*/ 0 w 7467600"/>
              <a:gd name="connsiteY482" fmla="*/ 5513472 h 6858000"/>
              <a:gd name="connsiteX483" fmla="*/ 174101 w 7467600"/>
              <a:gd name="connsiteY483" fmla="*/ 5620277 h 6858000"/>
              <a:gd name="connsiteX484" fmla="*/ 891800 w 7467600"/>
              <a:gd name="connsiteY484" fmla="*/ 6036935 h 6858000"/>
              <a:gd name="connsiteX485" fmla="*/ 1072219 w 7467600"/>
              <a:gd name="connsiteY485" fmla="*/ 6169443 h 6858000"/>
              <a:gd name="connsiteX486" fmla="*/ 1074117 w 7467600"/>
              <a:gd name="connsiteY486" fmla="*/ 6170301 h 6858000"/>
              <a:gd name="connsiteX487" fmla="*/ 1083114 w 7467600"/>
              <a:gd name="connsiteY487" fmla="*/ 6174131 h 6858000"/>
              <a:gd name="connsiteX488" fmla="*/ 1543010 w 7467600"/>
              <a:gd name="connsiteY488" fmla="*/ 6191140 h 6858000"/>
              <a:gd name="connsiteX489" fmla="*/ 1551080 w 7467600"/>
              <a:gd name="connsiteY489" fmla="*/ 6195006 h 6858000"/>
              <a:gd name="connsiteX490" fmla="*/ 2345443 w 7467600"/>
              <a:gd name="connsiteY490" fmla="*/ 5549882 h 6858000"/>
              <a:gd name="connsiteX491" fmla="*/ 1721499 w 7467600"/>
              <a:gd name="connsiteY491" fmla="*/ 5599969 h 6858000"/>
              <a:gd name="connsiteX492" fmla="*/ 767716 w 7467600"/>
              <a:gd name="connsiteY492" fmla="*/ 5472768 h 6858000"/>
              <a:gd name="connsiteX493" fmla="*/ 722147 w 7467600"/>
              <a:gd name="connsiteY493" fmla="*/ 5393091 h 6858000"/>
              <a:gd name="connsiteX494" fmla="*/ 1485552 w 7467600"/>
              <a:gd name="connsiteY494" fmla="*/ 5313202 h 6858000"/>
              <a:gd name="connsiteX495" fmla="*/ 2143004 w 7467600"/>
              <a:gd name="connsiteY495" fmla="*/ 5402420 h 6858000"/>
              <a:gd name="connsiteX496" fmla="*/ 1933391 w 7467600"/>
              <a:gd name="connsiteY496" fmla="*/ 5156971 h 6858000"/>
              <a:gd name="connsiteX497" fmla="*/ 1827118 w 7467600"/>
              <a:gd name="connsiteY497" fmla="*/ 4968410 h 6858000"/>
              <a:gd name="connsiteX498" fmla="*/ 1837349 w 7467600"/>
              <a:gd name="connsiteY498" fmla="*/ 4956357 h 6858000"/>
              <a:gd name="connsiteX499" fmla="*/ 2162835 w 7467600"/>
              <a:gd name="connsiteY499" fmla="*/ 5187853 h 6858000"/>
              <a:gd name="connsiteX500" fmla="*/ 2257167 w 7467600"/>
              <a:gd name="connsiteY500" fmla="*/ 5462123 h 6858000"/>
              <a:gd name="connsiteX501" fmla="*/ 2261598 w 7467600"/>
              <a:gd name="connsiteY501" fmla="*/ 5467998 h 6858000"/>
              <a:gd name="connsiteX502" fmla="*/ 2437177 w 7467600"/>
              <a:gd name="connsiteY502" fmla="*/ 5479608 h 6858000"/>
              <a:gd name="connsiteX503" fmla="*/ 2445247 w 7467600"/>
              <a:gd name="connsiteY503" fmla="*/ 5483476 h 6858000"/>
              <a:gd name="connsiteX504" fmla="*/ 2743626 w 7467600"/>
              <a:gd name="connsiteY504" fmla="*/ 5304819 h 6858000"/>
              <a:gd name="connsiteX505" fmla="*/ 3048102 w 7467600"/>
              <a:gd name="connsiteY505" fmla="*/ 5150595 h 6858000"/>
              <a:gd name="connsiteX506" fmla="*/ 1799414 w 7467600"/>
              <a:gd name="connsiteY506" fmla="*/ 4694732 h 6858000"/>
              <a:gd name="connsiteX507" fmla="*/ 1771735 w 7467600"/>
              <a:gd name="connsiteY507" fmla="*/ 4619929 h 6858000"/>
              <a:gd name="connsiteX508" fmla="*/ 3104273 w 7467600"/>
              <a:gd name="connsiteY508" fmla="*/ 5076159 h 6858000"/>
              <a:gd name="connsiteX509" fmla="*/ 3113245 w 7467600"/>
              <a:gd name="connsiteY509" fmla="*/ 5090705 h 6858000"/>
              <a:gd name="connsiteX510" fmla="*/ 3126294 w 7467600"/>
              <a:gd name="connsiteY510" fmla="*/ 5114400 h 6858000"/>
              <a:gd name="connsiteX511" fmla="*/ 3937433 w 7467600"/>
              <a:gd name="connsiteY511" fmla="*/ 4830473 h 6858000"/>
              <a:gd name="connsiteX512" fmla="*/ 3590475 w 7467600"/>
              <a:gd name="connsiteY512" fmla="*/ 4597974 h 6858000"/>
              <a:gd name="connsiteX513" fmla="*/ 3100264 w 7467600"/>
              <a:gd name="connsiteY513" fmla="*/ 4579845 h 6858000"/>
              <a:gd name="connsiteX514" fmla="*/ 2183576 w 7467600"/>
              <a:gd name="connsiteY514" fmla="*/ 4227150 h 6858000"/>
              <a:gd name="connsiteX515" fmla="*/ 2151029 w 7467600"/>
              <a:gd name="connsiteY515" fmla="*/ 4146947 h 6858000"/>
              <a:gd name="connsiteX516" fmla="*/ 3563434 w 7467600"/>
              <a:gd name="connsiteY516" fmla="*/ 4469115 h 6858000"/>
              <a:gd name="connsiteX517" fmla="*/ 3177952 w 7467600"/>
              <a:gd name="connsiteY517" fmla="*/ 3657386 h 6858000"/>
              <a:gd name="connsiteX518" fmla="*/ 3189263 w 7467600"/>
              <a:gd name="connsiteY518" fmla="*/ 3625726 h 6858000"/>
              <a:gd name="connsiteX519" fmla="*/ 3560912 w 7467600"/>
              <a:gd name="connsiteY519" fmla="*/ 4079863 h 6858000"/>
              <a:gd name="connsiteX520" fmla="*/ 3626636 w 7467600"/>
              <a:gd name="connsiteY520" fmla="*/ 4512230 h 6858000"/>
              <a:gd name="connsiteX521" fmla="*/ 3653088 w 7467600"/>
              <a:gd name="connsiteY521" fmla="*/ 4521417 h 6858000"/>
              <a:gd name="connsiteX522" fmla="*/ 3988128 w 7467600"/>
              <a:gd name="connsiteY522" fmla="*/ 4817267 h 6858000"/>
              <a:gd name="connsiteX523" fmla="*/ 4830582 w 7467600"/>
              <a:gd name="connsiteY523" fmla="*/ 4676000 h 6858000"/>
              <a:gd name="connsiteX524" fmla="*/ 4830100 w 7467600"/>
              <a:gd name="connsiteY524" fmla="*/ 4675554 h 6858000"/>
              <a:gd name="connsiteX525" fmla="*/ 4036318 w 7467600"/>
              <a:gd name="connsiteY525" fmla="*/ 4147013 h 6858000"/>
              <a:gd name="connsiteX526" fmla="*/ 3432098 w 7467600"/>
              <a:gd name="connsiteY526" fmla="*/ 3537312 h 6858000"/>
              <a:gd name="connsiteX527" fmla="*/ 3446761 w 7467600"/>
              <a:gd name="connsiteY527" fmla="*/ 3461278 h 6858000"/>
              <a:gd name="connsiteX528" fmla="*/ 4419733 w 7467600"/>
              <a:gd name="connsiteY528" fmla="*/ 3963555 h 6858000"/>
              <a:gd name="connsiteX529" fmla="*/ 4781371 w 7467600"/>
              <a:gd name="connsiteY529" fmla="*/ 4458604 h 6858000"/>
              <a:gd name="connsiteX530" fmla="*/ 4780440 w 7467600"/>
              <a:gd name="connsiteY530" fmla="*/ 4470290 h 6858000"/>
              <a:gd name="connsiteX531" fmla="*/ 4898954 w 7467600"/>
              <a:gd name="connsiteY531" fmla="*/ 4662092 h 6858000"/>
              <a:gd name="connsiteX532" fmla="*/ 4900699 w 7467600"/>
              <a:gd name="connsiteY532" fmla="*/ 4670867 h 6858000"/>
              <a:gd name="connsiteX533" fmla="*/ 5714511 w 7467600"/>
              <a:gd name="connsiteY533" fmla="*/ 4663483 h 6858000"/>
              <a:gd name="connsiteX534" fmla="*/ 5464793 w 7467600"/>
              <a:gd name="connsiteY534" fmla="*/ 4393556 h 6858000"/>
              <a:gd name="connsiteX535" fmla="*/ 5461897 w 7467600"/>
              <a:gd name="connsiteY535" fmla="*/ 4390879 h 6858000"/>
              <a:gd name="connsiteX536" fmla="*/ 4294126 w 7467600"/>
              <a:gd name="connsiteY536" fmla="*/ 3303048 h 6858000"/>
              <a:gd name="connsiteX537" fmla="*/ 4305321 w 7467600"/>
              <a:gd name="connsiteY537" fmla="*/ 3256953 h 6858000"/>
              <a:gd name="connsiteX538" fmla="*/ 4949299 w 7467600"/>
              <a:gd name="connsiteY538" fmla="*/ 3766336 h 6858000"/>
              <a:gd name="connsiteX539" fmla="*/ 5291452 w 7467600"/>
              <a:gd name="connsiteY539" fmla="*/ 4076801 h 6858000"/>
              <a:gd name="connsiteX540" fmla="*/ 5434998 w 7467600"/>
              <a:gd name="connsiteY540" fmla="*/ 4254100 h 6858000"/>
              <a:gd name="connsiteX541" fmla="*/ 5351015 w 7467600"/>
              <a:gd name="connsiteY541" fmla="*/ 3760989 h 6858000"/>
              <a:gd name="connsiteX542" fmla="*/ 5413780 w 7467600"/>
              <a:gd name="connsiteY542" fmla="*/ 2966265 h 6858000"/>
              <a:gd name="connsiteX543" fmla="*/ 5425627 w 7467600"/>
              <a:gd name="connsiteY543" fmla="*/ 2954192 h 6858000"/>
              <a:gd name="connsiteX544" fmla="*/ 6604735 w 7467600"/>
              <a:gd name="connsiteY544" fmla="*/ 2041381 h 6858000"/>
              <a:gd name="connsiteX545" fmla="*/ 7204487 w 7467600"/>
              <a:gd name="connsiteY545" fmla="*/ 2742112 h 6858000"/>
              <a:gd name="connsiteX546" fmla="*/ 7131592 w 7467600"/>
              <a:gd name="connsiteY546" fmla="*/ 2672096 h 6858000"/>
              <a:gd name="connsiteX547" fmla="*/ 6996344 w 7467600"/>
              <a:gd name="connsiteY547" fmla="*/ 2518310 h 6858000"/>
              <a:gd name="connsiteX548" fmla="*/ 6735495 w 7467600"/>
              <a:gd name="connsiteY548" fmla="*/ 2196890 h 6858000"/>
              <a:gd name="connsiteX549" fmla="*/ 6721901 w 7467600"/>
              <a:gd name="connsiteY549" fmla="*/ 2179274 h 6858000"/>
              <a:gd name="connsiteX550" fmla="*/ 6604735 w 7467600"/>
              <a:gd name="connsiteY550" fmla="*/ 2041381 h 6858000"/>
              <a:gd name="connsiteX551" fmla="*/ 6591670 w 7467600"/>
              <a:gd name="connsiteY551" fmla="*/ 1988277 h 6858000"/>
              <a:gd name="connsiteX552" fmla="*/ 6747349 w 7467600"/>
              <a:gd name="connsiteY552" fmla="*/ 2160069 h 6858000"/>
              <a:gd name="connsiteX553" fmla="*/ 6760943 w 7467600"/>
              <a:gd name="connsiteY553" fmla="*/ 2177686 h 6858000"/>
              <a:gd name="connsiteX554" fmla="*/ 7021065 w 7467600"/>
              <a:gd name="connsiteY554" fmla="*/ 2498102 h 6858000"/>
              <a:gd name="connsiteX555" fmla="*/ 7155223 w 7467600"/>
              <a:gd name="connsiteY555" fmla="*/ 2650386 h 6858000"/>
              <a:gd name="connsiteX556" fmla="*/ 7203167 w 7467600"/>
              <a:gd name="connsiteY556" fmla="*/ 2697288 h 6858000"/>
              <a:gd name="connsiteX557" fmla="*/ 6937703 w 7467600"/>
              <a:gd name="connsiteY557" fmla="*/ 2321981 h 6858000"/>
              <a:gd name="connsiteX558" fmla="*/ 6591670 w 7467600"/>
              <a:gd name="connsiteY558" fmla="*/ 1988277 h 6858000"/>
              <a:gd name="connsiteX559" fmla="*/ 5798671 w 7467600"/>
              <a:gd name="connsiteY559" fmla="*/ 1981601 h 6858000"/>
              <a:gd name="connsiteX560" fmla="*/ 5754709 w 7467600"/>
              <a:gd name="connsiteY560" fmla="*/ 2071454 h 6858000"/>
              <a:gd name="connsiteX561" fmla="*/ 5763044 w 7467600"/>
              <a:gd name="connsiteY561" fmla="*/ 2842206 h 6858000"/>
              <a:gd name="connsiteX562" fmla="*/ 5764974 w 7467600"/>
              <a:gd name="connsiteY562" fmla="*/ 2799609 h 6858000"/>
              <a:gd name="connsiteX563" fmla="*/ 5767665 w 7467600"/>
              <a:gd name="connsiteY563" fmla="*/ 2666409 h 6858000"/>
              <a:gd name="connsiteX564" fmla="*/ 5763055 w 7467600"/>
              <a:gd name="connsiteY564" fmla="*/ 2579705 h 6858000"/>
              <a:gd name="connsiteX565" fmla="*/ 5758079 w 7467600"/>
              <a:gd name="connsiteY565" fmla="*/ 2492508 h 6858000"/>
              <a:gd name="connsiteX566" fmla="*/ 5779325 w 7467600"/>
              <a:gd name="connsiteY566" fmla="*/ 2197069 h 6858000"/>
              <a:gd name="connsiteX567" fmla="*/ 5798671 w 7467600"/>
              <a:gd name="connsiteY567" fmla="*/ 1981601 h 6858000"/>
              <a:gd name="connsiteX568" fmla="*/ 5829202 w 7467600"/>
              <a:gd name="connsiteY568" fmla="*/ 1971679 h 6858000"/>
              <a:gd name="connsiteX569" fmla="*/ 5809558 w 7467600"/>
              <a:gd name="connsiteY569" fmla="*/ 2198043 h 6858000"/>
              <a:gd name="connsiteX570" fmla="*/ 5788653 w 7467600"/>
              <a:gd name="connsiteY570" fmla="*/ 2489430 h 6858000"/>
              <a:gd name="connsiteX571" fmla="*/ 5793439 w 7467600"/>
              <a:gd name="connsiteY571" fmla="*/ 2575235 h 6858000"/>
              <a:gd name="connsiteX572" fmla="*/ 5796837 w 7467600"/>
              <a:gd name="connsiteY572" fmla="*/ 2637633 h 6858000"/>
              <a:gd name="connsiteX573" fmla="*/ 5818614 w 7467600"/>
              <a:gd name="connsiteY573" fmla="*/ 2473055 h 6858000"/>
              <a:gd name="connsiteX574" fmla="*/ 5829202 w 7467600"/>
              <a:gd name="connsiteY574" fmla="*/ 1971679 h 6858000"/>
              <a:gd name="connsiteX575" fmla="*/ 5911389 w 7467600"/>
              <a:gd name="connsiteY575" fmla="*/ 1898371 h 6858000"/>
              <a:gd name="connsiteX576" fmla="*/ 6237627 w 7467600"/>
              <a:gd name="connsiteY576" fmla="*/ 2231921 h 6858000"/>
              <a:gd name="connsiteX577" fmla="*/ 5911389 w 7467600"/>
              <a:gd name="connsiteY577" fmla="*/ 1898371 h 6858000"/>
              <a:gd name="connsiteX578" fmla="*/ 6944437 w 7467600"/>
              <a:gd name="connsiteY578" fmla="*/ 1575402 h 6858000"/>
              <a:gd name="connsiteX579" fmla="*/ 6304730 w 7467600"/>
              <a:gd name="connsiteY579" fmla="*/ 1766654 h 6858000"/>
              <a:gd name="connsiteX580" fmla="*/ 6944437 w 7467600"/>
              <a:gd name="connsiteY580" fmla="*/ 1575402 h 6858000"/>
              <a:gd name="connsiteX581" fmla="*/ 7019523 w 7467600"/>
              <a:gd name="connsiteY581" fmla="*/ 1519450 h 6858000"/>
              <a:gd name="connsiteX582" fmla="*/ 6298091 w 7467600"/>
              <a:gd name="connsiteY582" fmla="*/ 1737122 h 6858000"/>
              <a:gd name="connsiteX583" fmla="*/ 7019523 w 7467600"/>
              <a:gd name="connsiteY583" fmla="*/ 1519450 h 6858000"/>
              <a:gd name="connsiteX584" fmla="*/ 2399523 w 7467600"/>
              <a:gd name="connsiteY584" fmla="*/ 1428234 h 6858000"/>
              <a:gd name="connsiteX585" fmla="*/ 2224982 w 7467600"/>
              <a:gd name="connsiteY585" fmla="*/ 1826201 h 6858000"/>
              <a:gd name="connsiteX586" fmla="*/ 2096099 w 7467600"/>
              <a:gd name="connsiteY586" fmla="*/ 2345900 h 6858000"/>
              <a:gd name="connsiteX587" fmla="*/ 2283317 w 7467600"/>
              <a:gd name="connsiteY587" fmla="*/ 1796925 h 6858000"/>
              <a:gd name="connsiteX588" fmla="*/ 2448558 w 7467600"/>
              <a:gd name="connsiteY588" fmla="*/ 1373435 h 6858000"/>
              <a:gd name="connsiteX589" fmla="*/ 2312521 w 7467600"/>
              <a:gd name="connsiteY589" fmla="*/ 1806140 h 6858000"/>
              <a:gd name="connsiteX590" fmla="*/ 2127533 w 7467600"/>
              <a:gd name="connsiteY590" fmla="*/ 2348380 h 6858000"/>
              <a:gd name="connsiteX591" fmla="*/ 2358080 w 7467600"/>
              <a:gd name="connsiteY591" fmla="*/ 1866134 h 6858000"/>
              <a:gd name="connsiteX592" fmla="*/ 2407436 w 7467600"/>
              <a:gd name="connsiteY592" fmla="*/ 1651070 h 6858000"/>
              <a:gd name="connsiteX593" fmla="*/ 2448558 w 7467600"/>
              <a:gd name="connsiteY593" fmla="*/ 1373435 h 6858000"/>
              <a:gd name="connsiteX594" fmla="*/ 278707 w 7467600"/>
              <a:gd name="connsiteY594" fmla="*/ 1352270 h 6858000"/>
              <a:gd name="connsiteX595" fmla="*/ 321570 w 7467600"/>
              <a:gd name="connsiteY595" fmla="*/ 1861610 h 6858000"/>
              <a:gd name="connsiteX596" fmla="*/ 294281 w 7467600"/>
              <a:gd name="connsiteY596" fmla="*/ 1440658 h 6858000"/>
              <a:gd name="connsiteX597" fmla="*/ 1423821 w 7467600"/>
              <a:gd name="connsiteY597" fmla="*/ 1351958 h 6858000"/>
              <a:gd name="connsiteX598" fmla="*/ 1638521 w 7467600"/>
              <a:gd name="connsiteY598" fmla="*/ 1908470 h 6858000"/>
              <a:gd name="connsiteX599" fmla="*/ 1754199 w 7467600"/>
              <a:gd name="connsiteY599" fmla="*/ 2149284 h 6858000"/>
              <a:gd name="connsiteX600" fmla="*/ 1908359 w 7467600"/>
              <a:gd name="connsiteY600" fmla="*/ 2364988 h 6858000"/>
              <a:gd name="connsiteX601" fmla="*/ 1647661 w 7467600"/>
              <a:gd name="connsiteY601" fmla="*/ 1825945 h 6858000"/>
              <a:gd name="connsiteX602" fmla="*/ 1423821 w 7467600"/>
              <a:gd name="connsiteY602" fmla="*/ 1351958 h 6858000"/>
              <a:gd name="connsiteX603" fmla="*/ 1431890 w 7467600"/>
              <a:gd name="connsiteY603" fmla="*/ 1306475 h 6858000"/>
              <a:gd name="connsiteX604" fmla="*/ 1507597 w 7467600"/>
              <a:gd name="connsiteY604" fmla="*/ 1446132 h 6858000"/>
              <a:gd name="connsiteX605" fmla="*/ 1674586 w 7467600"/>
              <a:gd name="connsiteY605" fmla="*/ 1813832 h 6858000"/>
              <a:gd name="connsiteX606" fmla="*/ 1815950 w 7467600"/>
              <a:gd name="connsiteY606" fmla="*/ 2128564 h 6858000"/>
              <a:gd name="connsiteX607" fmla="*/ 1984242 w 7467600"/>
              <a:gd name="connsiteY607" fmla="*/ 2430829 h 6858000"/>
              <a:gd name="connsiteX608" fmla="*/ 2014023 w 7467600"/>
              <a:gd name="connsiteY608" fmla="*/ 2450995 h 6858000"/>
              <a:gd name="connsiteX609" fmla="*/ 1747337 w 7467600"/>
              <a:gd name="connsiteY609" fmla="*/ 1855264 h 6858000"/>
              <a:gd name="connsiteX610" fmla="*/ 1533749 w 7467600"/>
              <a:gd name="connsiteY610" fmla="*/ 1478656 h 6858000"/>
              <a:gd name="connsiteX611" fmla="*/ 1431890 w 7467600"/>
              <a:gd name="connsiteY611" fmla="*/ 1306475 h 6858000"/>
              <a:gd name="connsiteX612" fmla="*/ 5052692 w 7467600"/>
              <a:gd name="connsiteY612" fmla="*/ 1292994 h 6858000"/>
              <a:gd name="connsiteX613" fmla="*/ 5200661 w 7467600"/>
              <a:gd name="connsiteY613" fmla="*/ 1635186 h 6858000"/>
              <a:gd name="connsiteX614" fmla="*/ 5297138 w 7467600"/>
              <a:gd name="connsiteY614" fmla="*/ 1906351 h 6858000"/>
              <a:gd name="connsiteX615" fmla="*/ 5052692 w 7467600"/>
              <a:gd name="connsiteY615" fmla="*/ 1292994 h 6858000"/>
              <a:gd name="connsiteX616" fmla="*/ 5009948 w 7467600"/>
              <a:gd name="connsiteY616" fmla="*/ 1273619 h 6858000"/>
              <a:gd name="connsiteX617" fmla="*/ 5121777 w 7467600"/>
              <a:gd name="connsiteY617" fmla="*/ 1654213 h 6858000"/>
              <a:gd name="connsiteX618" fmla="*/ 5293545 w 7467600"/>
              <a:gd name="connsiteY618" fmla="*/ 2072247 h 6858000"/>
              <a:gd name="connsiteX619" fmla="*/ 5294042 w 7467600"/>
              <a:gd name="connsiteY619" fmla="*/ 2065019 h 6858000"/>
              <a:gd name="connsiteX620" fmla="*/ 5171936 w 7467600"/>
              <a:gd name="connsiteY620" fmla="*/ 1647613 h 6858000"/>
              <a:gd name="connsiteX621" fmla="*/ 5009948 w 7467600"/>
              <a:gd name="connsiteY621" fmla="*/ 1273619 h 6858000"/>
              <a:gd name="connsiteX622" fmla="*/ 655236 w 7467600"/>
              <a:gd name="connsiteY622" fmla="*/ 1268632 h 6858000"/>
              <a:gd name="connsiteX623" fmla="*/ 839521 w 7467600"/>
              <a:gd name="connsiteY623" fmla="*/ 1685315 h 6858000"/>
              <a:gd name="connsiteX624" fmla="*/ 1109416 w 7467600"/>
              <a:gd name="connsiteY624" fmla="*/ 2061663 h 6858000"/>
              <a:gd name="connsiteX625" fmla="*/ 1298300 w 7467600"/>
              <a:gd name="connsiteY625" fmla="*/ 2247742 h 6858000"/>
              <a:gd name="connsiteX626" fmla="*/ 1125871 w 7467600"/>
              <a:gd name="connsiteY626" fmla="*/ 1989513 h 6858000"/>
              <a:gd name="connsiteX627" fmla="*/ 981574 w 7467600"/>
              <a:gd name="connsiteY627" fmla="*/ 1783157 h 6858000"/>
              <a:gd name="connsiteX628" fmla="*/ 922198 w 7467600"/>
              <a:gd name="connsiteY628" fmla="*/ 1677437 h 6858000"/>
              <a:gd name="connsiteX629" fmla="*/ 869293 w 7467600"/>
              <a:gd name="connsiteY629" fmla="*/ 1583214 h 6858000"/>
              <a:gd name="connsiteX630" fmla="*/ 751431 w 7467600"/>
              <a:gd name="connsiteY630" fmla="*/ 1405731 h 6858000"/>
              <a:gd name="connsiteX631" fmla="*/ 6516292 w 7467600"/>
              <a:gd name="connsiteY631" fmla="*/ 1263064 h 6858000"/>
              <a:gd name="connsiteX632" fmla="*/ 5736320 w 7467600"/>
              <a:gd name="connsiteY632" fmla="*/ 1501803 h 6858000"/>
              <a:gd name="connsiteX633" fmla="*/ 6516292 w 7467600"/>
              <a:gd name="connsiteY633" fmla="*/ 1263064 h 6858000"/>
              <a:gd name="connsiteX634" fmla="*/ 291466 w 7467600"/>
              <a:gd name="connsiteY634" fmla="*/ 1250369 h 6858000"/>
              <a:gd name="connsiteX635" fmla="*/ 323180 w 7467600"/>
              <a:gd name="connsiteY635" fmla="*/ 1435283 h 6858000"/>
              <a:gd name="connsiteX636" fmla="*/ 349381 w 7467600"/>
              <a:gd name="connsiteY636" fmla="*/ 1875041 h 6858000"/>
              <a:gd name="connsiteX637" fmla="*/ 374363 w 7467600"/>
              <a:gd name="connsiteY637" fmla="*/ 1506494 h 6858000"/>
              <a:gd name="connsiteX638" fmla="*/ 302168 w 7467600"/>
              <a:gd name="connsiteY638" fmla="*/ 1274495 h 6858000"/>
              <a:gd name="connsiteX639" fmla="*/ 291466 w 7467600"/>
              <a:gd name="connsiteY639" fmla="*/ 1250369 h 6858000"/>
              <a:gd name="connsiteX640" fmla="*/ 678222 w 7467600"/>
              <a:gd name="connsiteY640" fmla="*/ 1248670 h 6858000"/>
              <a:gd name="connsiteX641" fmla="*/ 775536 w 7467600"/>
              <a:gd name="connsiteY641" fmla="*/ 1388015 h 6858000"/>
              <a:gd name="connsiteX642" fmla="*/ 894529 w 7467600"/>
              <a:gd name="connsiteY642" fmla="*/ 1567739 h 6858000"/>
              <a:gd name="connsiteX643" fmla="*/ 948000 w 7467600"/>
              <a:gd name="connsiteY643" fmla="*/ 1663088 h 6858000"/>
              <a:gd name="connsiteX644" fmla="*/ 1006812 w 7467600"/>
              <a:gd name="connsiteY644" fmla="*/ 1767683 h 6858000"/>
              <a:gd name="connsiteX645" fmla="*/ 1149133 w 7467600"/>
              <a:gd name="connsiteY645" fmla="*/ 1971513 h 6858000"/>
              <a:gd name="connsiteX646" fmla="*/ 1333952 w 7467600"/>
              <a:gd name="connsiteY646" fmla="*/ 2251620 h 6858000"/>
              <a:gd name="connsiteX647" fmla="*/ 1337329 w 7467600"/>
              <a:gd name="connsiteY647" fmla="*/ 2258350 h 6858000"/>
              <a:gd name="connsiteX648" fmla="*/ 1014726 w 7467600"/>
              <a:gd name="connsiteY648" fmla="*/ 1615556 h 6858000"/>
              <a:gd name="connsiteX649" fmla="*/ 678222 w 7467600"/>
              <a:gd name="connsiteY649" fmla="*/ 1248670 h 6858000"/>
              <a:gd name="connsiteX650" fmla="*/ 6691602 w 7467600"/>
              <a:gd name="connsiteY650" fmla="*/ 1140573 h 6858000"/>
              <a:gd name="connsiteX651" fmla="*/ 6571100 w 7467600"/>
              <a:gd name="connsiteY651" fmla="*/ 1183662 h 6858000"/>
              <a:gd name="connsiteX652" fmla="*/ 6241687 w 7467600"/>
              <a:gd name="connsiteY652" fmla="*/ 1257600 h 6858000"/>
              <a:gd name="connsiteX653" fmla="*/ 5693009 w 7467600"/>
              <a:gd name="connsiteY653" fmla="*/ 1478256 h 6858000"/>
              <a:gd name="connsiteX654" fmla="*/ 6548420 w 7467600"/>
              <a:gd name="connsiteY654" fmla="*/ 1214599 h 6858000"/>
              <a:gd name="connsiteX655" fmla="*/ 6605473 w 7467600"/>
              <a:gd name="connsiteY655" fmla="*/ 1184686 h 6858000"/>
              <a:gd name="connsiteX656" fmla="*/ 6691602 w 7467600"/>
              <a:gd name="connsiteY656" fmla="*/ 1140573 h 6858000"/>
              <a:gd name="connsiteX657" fmla="*/ 4002475 w 7467600"/>
              <a:gd name="connsiteY657" fmla="*/ 1037802 h 6858000"/>
              <a:gd name="connsiteX658" fmla="*/ 4000324 w 7467600"/>
              <a:gd name="connsiteY658" fmla="*/ 1039362 h 6858000"/>
              <a:gd name="connsiteX659" fmla="*/ 4002862 w 7467600"/>
              <a:gd name="connsiteY659" fmla="*/ 1042866 h 6858000"/>
              <a:gd name="connsiteX660" fmla="*/ 4002475 w 7467600"/>
              <a:gd name="connsiteY660" fmla="*/ 1037802 h 6858000"/>
              <a:gd name="connsiteX661" fmla="*/ 506322 w 7467600"/>
              <a:gd name="connsiteY661" fmla="*/ 1020997 h 6858000"/>
              <a:gd name="connsiteX662" fmla="*/ 533068 w 7467600"/>
              <a:gd name="connsiteY662" fmla="*/ 1029409 h 6858000"/>
              <a:gd name="connsiteX663" fmla="*/ 1232525 w 7467600"/>
              <a:gd name="connsiteY663" fmla="*/ 1804675 h 6858000"/>
              <a:gd name="connsiteX664" fmla="*/ 1388858 w 7467600"/>
              <a:gd name="connsiteY664" fmla="*/ 2368011 h 6858000"/>
              <a:gd name="connsiteX665" fmla="*/ 1384098 w 7467600"/>
              <a:gd name="connsiteY665" fmla="*/ 2378125 h 6858000"/>
              <a:gd name="connsiteX666" fmla="*/ 1425393 w 7467600"/>
              <a:gd name="connsiteY666" fmla="*/ 2589124 h 6858000"/>
              <a:gd name="connsiteX667" fmla="*/ 1424001 w 7467600"/>
              <a:gd name="connsiteY667" fmla="*/ 2597541 h 6858000"/>
              <a:gd name="connsiteX668" fmla="*/ 2152729 w 7467600"/>
              <a:gd name="connsiteY668" fmla="*/ 2864487 h 6858000"/>
              <a:gd name="connsiteX669" fmla="*/ 2020609 w 7467600"/>
              <a:gd name="connsiteY669" fmla="*/ 2539671 h 6858000"/>
              <a:gd name="connsiteX670" fmla="*/ 2018920 w 7467600"/>
              <a:gd name="connsiteY670" fmla="*/ 2536309 h 6858000"/>
              <a:gd name="connsiteX671" fmla="*/ 1342441 w 7467600"/>
              <a:gd name="connsiteY671" fmla="*/ 1173017 h 6858000"/>
              <a:gd name="connsiteX672" fmla="*/ 1367925 w 7467600"/>
              <a:gd name="connsiteY672" fmla="*/ 1135648 h 6858000"/>
              <a:gd name="connsiteX673" fmla="*/ 1771401 w 7467600"/>
              <a:gd name="connsiteY673" fmla="*/ 1806673 h 6858000"/>
              <a:gd name="connsiteX674" fmla="*/ 1972385 w 7467600"/>
              <a:gd name="connsiteY674" fmla="*/ 2198735 h 6858000"/>
              <a:gd name="connsiteX675" fmla="*/ 2040892 w 7467600"/>
              <a:gd name="connsiteY675" fmla="*/ 2405205 h 6858000"/>
              <a:gd name="connsiteX676" fmla="*/ 2131689 w 7467600"/>
              <a:gd name="connsiteY676" fmla="*/ 1936926 h 6858000"/>
              <a:gd name="connsiteX677" fmla="*/ 2454820 w 7467600"/>
              <a:gd name="connsiteY677" fmla="*/ 1248808 h 6858000"/>
              <a:gd name="connsiteX678" fmla="*/ 2492512 w 7467600"/>
              <a:gd name="connsiteY678" fmla="*/ 1302920 h 6858000"/>
              <a:gd name="connsiteX679" fmla="*/ 2081216 w 7467600"/>
              <a:gd name="connsiteY679" fmla="*/ 2527513 h 6858000"/>
              <a:gd name="connsiteX680" fmla="*/ 2081211 w 7467600"/>
              <a:gd name="connsiteY680" fmla="*/ 2528916 h 6858000"/>
              <a:gd name="connsiteX681" fmla="*/ 2199067 w 7467600"/>
              <a:gd name="connsiteY681" fmla="*/ 2884061 h 6858000"/>
              <a:gd name="connsiteX682" fmla="*/ 3192586 w 7467600"/>
              <a:gd name="connsiteY682" fmla="*/ 3411496 h 6858000"/>
              <a:gd name="connsiteX683" fmla="*/ 3182620 w 7467600"/>
              <a:gd name="connsiteY683" fmla="*/ 3483279 h 6858000"/>
              <a:gd name="connsiteX684" fmla="*/ 2435119 w 7467600"/>
              <a:gd name="connsiteY684" fmla="*/ 3080173 h 6858000"/>
              <a:gd name="connsiteX685" fmla="*/ 2410152 w 7467600"/>
              <a:gd name="connsiteY685" fmla="*/ 3063751 h 6858000"/>
              <a:gd name="connsiteX686" fmla="*/ 2408099 w 7467600"/>
              <a:gd name="connsiteY686" fmla="*/ 3064403 h 6858000"/>
              <a:gd name="connsiteX687" fmla="*/ 2407218 w 7467600"/>
              <a:gd name="connsiteY687" fmla="*/ 3070324 h 6858000"/>
              <a:gd name="connsiteX688" fmla="*/ 2380138 w 7467600"/>
              <a:gd name="connsiteY688" fmla="*/ 3099341 h 6858000"/>
              <a:gd name="connsiteX689" fmla="*/ 1765923 w 7467600"/>
              <a:gd name="connsiteY689" fmla="*/ 3581043 h 6858000"/>
              <a:gd name="connsiteX690" fmla="*/ 1702258 w 7467600"/>
              <a:gd name="connsiteY690" fmla="*/ 3612286 h 6858000"/>
              <a:gd name="connsiteX691" fmla="*/ 1538370 w 7467600"/>
              <a:gd name="connsiteY691" fmla="*/ 3811804 h 6858000"/>
              <a:gd name="connsiteX692" fmla="*/ 542867 w 7467600"/>
              <a:gd name="connsiteY692" fmla="*/ 4944092 h 6858000"/>
              <a:gd name="connsiteX693" fmla="*/ 515800 w 7467600"/>
              <a:gd name="connsiteY693" fmla="*/ 4862180 h 6858000"/>
              <a:gd name="connsiteX694" fmla="*/ 909145 w 7467600"/>
              <a:gd name="connsiteY694" fmla="*/ 4199225 h 6858000"/>
              <a:gd name="connsiteX695" fmla="*/ 1214067 w 7467600"/>
              <a:gd name="connsiteY695" fmla="*/ 3908561 h 6858000"/>
              <a:gd name="connsiteX696" fmla="*/ 640967 w 7467600"/>
              <a:gd name="connsiteY696" fmla="*/ 4105601 h 6858000"/>
              <a:gd name="connsiteX697" fmla="*/ 112563 w 7467600"/>
              <a:gd name="connsiteY697" fmla="*/ 4396952 h 6858000"/>
              <a:gd name="connsiteX698" fmla="*/ 0 w 7467600"/>
              <a:gd name="connsiteY698" fmla="*/ 4466006 h 6858000"/>
              <a:gd name="connsiteX699" fmla="*/ 0 w 7467600"/>
              <a:gd name="connsiteY699" fmla="*/ 4233763 h 6858000"/>
              <a:gd name="connsiteX700" fmla="*/ 36881 w 7467600"/>
              <a:gd name="connsiteY700" fmla="*/ 4200118 h 6858000"/>
              <a:gd name="connsiteX701" fmla="*/ 910534 w 7467600"/>
              <a:gd name="connsiteY701" fmla="*/ 3629753 h 6858000"/>
              <a:gd name="connsiteX702" fmla="*/ 1578717 w 7467600"/>
              <a:gd name="connsiteY702" fmla="*/ 3575982 h 6858000"/>
              <a:gd name="connsiteX703" fmla="*/ 2338780 w 7467600"/>
              <a:gd name="connsiteY703" fmla="*/ 3033725 h 6858000"/>
              <a:gd name="connsiteX704" fmla="*/ 1807991 w 7467600"/>
              <a:gd name="connsiteY704" fmla="*/ 2807184 h 6858000"/>
              <a:gd name="connsiteX705" fmla="*/ 1416358 w 7467600"/>
              <a:gd name="connsiteY705" fmla="*/ 3112571 h 6858000"/>
              <a:gd name="connsiteX706" fmla="*/ 939066 w 7467600"/>
              <a:gd name="connsiteY706" fmla="*/ 3378798 h 6858000"/>
              <a:gd name="connsiteX707" fmla="*/ 115099 w 7467600"/>
              <a:gd name="connsiteY707" fmla="*/ 3607650 h 6858000"/>
              <a:gd name="connsiteX708" fmla="*/ 97284 w 7467600"/>
              <a:gd name="connsiteY708" fmla="*/ 3520393 h 6858000"/>
              <a:gd name="connsiteX709" fmla="*/ 922050 w 7467600"/>
              <a:gd name="connsiteY709" fmla="*/ 3074867 h 6858000"/>
              <a:gd name="connsiteX710" fmla="*/ 1405265 w 7467600"/>
              <a:gd name="connsiteY710" fmla="*/ 3016319 h 6858000"/>
              <a:gd name="connsiteX711" fmla="*/ 1407512 w 7467600"/>
              <a:gd name="connsiteY711" fmla="*/ 3018001 h 6858000"/>
              <a:gd name="connsiteX712" fmla="*/ 1726266 w 7467600"/>
              <a:gd name="connsiteY712" fmla="*/ 2777274 h 6858000"/>
              <a:gd name="connsiteX713" fmla="*/ 625390 w 7467600"/>
              <a:gd name="connsiteY713" fmla="*/ 2514541 h 6858000"/>
              <a:gd name="connsiteX714" fmla="*/ 619799 w 7467600"/>
              <a:gd name="connsiteY714" fmla="*/ 2527180 h 6858000"/>
              <a:gd name="connsiteX715" fmla="*/ 310030 w 7467600"/>
              <a:gd name="connsiteY715" fmla="*/ 2771818 h 6858000"/>
              <a:gd name="connsiteX716" fmla="*/ 173877 w 7467600"/>
              <a:gd name="connsiteY716" fmla="*/ 2937056 h 6858000"/>
              <a:gd name="connsiteX717" fmla="*/ 77889 w 7467600"/>
              <a:gd name="connsiteY717" fmla="*/ 3138440 h 6858000"/>
              <a:gd name="connsiteX718" fmla="*/ 0 w 7467600"/>
              <a:gd name="connsiteY718" fmla="*/ 3271395 h 6858000"/>
              <a:gd name="connsiteX719" fmla="*/ 0 w 7467600"/>
              <a:gd name="connsiteY719" fmla="*/ 3153002 h 6858000"/>
              <a:gd name="connsiteX720" fmla="*/ 2386 w 7467600"/>
              <a:gd name="connsiteY720" fmla="*/ 3149203 h 6858000"/>
              <a:gd name="connsiteX721" fmla="*/ 89753 w 7467600"/>
              <a:gd name="connsiteY721" fmla="*/ 2987702 h 6858000"/>
              <a:gd name="connsiteX722" fmla="*/ 76869 w 7467600"/>
              <a:gd name="connsiteY722" fmla="*/ 3005404 h 6858000"/>
              <a:gd name="connsiteX723" fmla="*/ 32049 w 7467600"/>
              <a:gd name="connsiteY723" fmla="*/ 3065814 h 6858000"/>
              <a:gd name="connsiteX724" fmla="*/ 0 w 7467600"/>
              <a:gd name="connsiteY724" fmla="*/ 3108744 h 6858000"/>
              <a:gd name="connsiteX725" fmla="*/ 0 w 7467600"/>
              <a:gd name="connsiteY725" fmla="*/ 3058059 h 6858000"/>
              <a:gd name="connsiteX726" fmla="*/ 7610 w 7467600"/>
              <a:gd name="connsiteY726" fmla="*/ 3047889 h 6858000"/>
              <a:gd name="connsiteX727" fmla="*/ 52419 w 7467600"/>
              <a:gd name="connsiteY727" fmla="*/ 2987479 h 6858000"/>
              <a:gd name="connsiteX728" fmla="*/ 59142 w 7467600"/>
              <a:gd name="connsiteY728" fmla="*/ 2978488 h 6858000"/>
              <a:gd name="connsiteX729" fmla="*/ 0 w 7467600"/>
              <a:gd name="connsiteY729" fmla="*/ 3015334 h 6858000"/>
              <a:gd name="connsiteX730" fmla="*/ 0 w 7467600"/>
              <a:gd name="connsiteY730" fmla="*/ 2914286 h 6858000"/>
              <a:gd name="connsiteX731" fmla="*/ 36383 w 7467600"/>
              <a:gd name="connsiteY731" fmla="*/ 2901128 h 6858000"/>
              <a:gd name="connsiteX732" fmla="*/ 156329 w 7467600"/>
              <a:gd name="connsiteY732" fmla="*/ 2840533 h 6858000"/>
              <a:gd name="connsiteX733" fmla="*/ 358355 w 7467600"/>
              <a:gd name="connsiteY733" fmla="*/ 2620471 h 6858000"/>
              <a:gd name="connsiteX734" fmla="*/ 510577 w 7467600"/>
              <a:gd name="connsiteY734" fmla="*/ 2501244 h 6858000"/>
              <a:gd name="connsiteX735" fmla="*/ 211967 w 7467600"/>
              <a:gd name="connsiteY735" fmla="*/ 2479171 h 6858000"/>
              <a:gd name="connsiteX736" fmla="*/ 0 w 7467600"/>
              <a:gd name="connsiteY736" fmla="*/ 2476398 h 6858000"/>
              <a:gd name="connsiteX737" fmla="*/ 0 w 7467600"/>
              <a:gd name="connsiteY737" fmla="*/ 2389189 h 6858000"/>
              <a:gd name="connsiteX738" fmla="*/ 103062 w 7467600"/>
              <a:gd name="connsiteY738" fmla="*/ 2389518 h 6858000"/>
              <a:gd name="connsiteX739" fmla="*/ 510734 w 7467600"/>
              <a:gd name="connsiteY739" fmla="*/ 2416201 h 6858000"/>
              <a:gd name="connsiteX740" fmla="*/ 279257 w 7467600"/>
              <a:gd name="connsiteY740" fmla="*/ 2092102 h 6858000"/>
              <a:gd name="connsiteX741" fmla="*/ 65265 w 7467600"/>
              <a:gd name="connsiteY741" fmla="*/ 2006049 h 6858000"/>
              <a:gd name="connsiteX742" fmla="*/ 0 w 7467600"/>
              <a:gd name="connsiteY742" fmla="*/ 1982532 h 6858000"/>
              <a:gd name="connsiteX743" fmla="*/ 0 w 7467600"/>
              <a:gd name="connsiteY743" fmla="*/ 1912789 h 6858000"/>
              <a:gd name="connsiteX744" fmla="*/ 97460 w 7467600"/>
              <a:gd name="connsiteY744" fmla="*/ 1953725 h 6858000"/>
              <a:gd name="connsiteX745" fmla="*/ 221272 w 7467600"/>
              <a:gd name="connsiteY745" fmla="*/ 1980766 h 6858000"/>
              <a:gd name="connsiteX746" fmla="*/ 116765 w 7467600"/>
              <a:gd name="connsiteY746" fmla="*/ 1911033 h 6858000"/>
              <a:gd name="connsiteX747" fmla="*/ 16405 w 7467600"/>
              <a:gd name="connsiteY747" fmla="*/ 1803412 h 6858000"/>
              <a:gd name="connsiteX748" fmla="*/ 0 w 7467600"/>
              <a:gd name="connsiteY748" fmla="*/ 1784777 h 6858000"/>
              <a:gd name="connsiteX749" fmla="*/ 0 w 7467600"/>
              <a:gd name="connsiteY749" fmla="*/ 1740082 h 6858000"/>
              <a:gd name="connsiteX750" fmla="*/ 39394 w 7467600"/>
              <a:gd name="connsiteY750" fmla="*/ 1784856 h 6858000"/>
              <a:gd name="connsiteX751" fmla="*/ 135813 w 7467600"/>
              <a:gd name="connsiteY751" fmla="*/ 1888838 h 6858000"/>
              <a:gd name="connsiteX752" fmla="*/ 242575 w 7467600"/>
              <a:gd name="connsiteY752" fmla="*/ 1958841 h 6858000"/>
              <a:gd name="connsiteX753" fmla="*/ 82197 w 7467600"/>
              <a:gd name="connsiteY753" fmla="*/ 1754826 h 6858000"/>
              <a:gd name="connsiteX754" fmla="*/ 0 w 7467600"/>
              <a:gd name="connsiteY754" fmla="*/ 1679650 h 6858000"/>
              <a:gd name="connsiteX755" fmla="*/ 0 w 7467600"/>
              <a:gd name="connsiteY755" fmla="*/ 1602463 h 6858000"/>
              <a:gd name="connsiteX756" fmla="*/ 84689 w 7467600"/>
              <a:gd name="connsiteY756" fmla="*/ 1677442 h 6858000"/>
              <a:gd name="connsiteX757" fmla="*/ 298437 w 7467600"/>
              <a:gd name="connsiteY757" fmla="*/ 1968019 h 6858000"/>
              <a:gd name="connsiteX758" fmla="*/ 227269 w 7467600"/>
              <a:gd name="connsiteY758" fmla="*/ 1114064 h 6858000"/>
              <a:gd name="connsiteX759" fmla="*/ 248003 w 7467600"/>
              <a:gd name="connsiteY759" fmla="*/ 1089613 h 6858000"/>
              <a:gd name="connsiteX760" fmla="*/ 427020 w 7467600"/>
              <a:gd name="connsiteY760" fmla="*/ 1619803 h 6858000"/>
              <a:gd name="connsiteX761" fmla="*/ 340345 w 7467600"/>
              <a:gd name="connsiteY761" fmla="*/ 2027739 h 6858000"/>
              <a:gd name="connsiteX762" fmla="*/ 360865 w 7467600"/>
              <a:gd name="connsiteY762" fmla="*/ 2044827 h 6858000"/>
              <a:gd name="connsiteX763" fmla="*/ 560414 w 7467600"/>
              <a:gd name="connsiteY763" fmla="*/ 2421457 h 6858000"/>
              <a:gd name="connsiteX764" fmla="*/ 1359703 w 7467600"/>
              <a:gd name="connsiteY764" fmla="*/ 2578554 h 6858000"/>
              <a:gd name="connsiteX765" fmla="*/ 1359422 w 7467600"/>
              <a:gd name="connsiteY765" fmla="*/ 2577994 h 6858000"/>
              <a:gd name="connsiteX766" fmla="*/ 828701 w 7467600"/>
              <a:gd name="connsiteY766" fmla="*/ 1839520 h 6858000"/>
              <a:gd name="connsiteX767" fmla="*/ 494427 w 7467600"/>
              <a:gd name="connsiteY767" fmla="*/ 1092333 h 6858000"/>
              <a:gd name="connsiteX768" fmla="*/ 506322 w 7467600"/>
              <a:gd name="connsiteY768" fmla="*/ 1020997 h 6858000"/>
              <a:gd name="connsiteX769" fmla="*/ 4570198 w 7467600"/>
              <a:gd name="connsiteY769" fmla="*/ 978081 h 6858000"/>
              <a:gd name="connsiteX770" fmla="*/ 4523691 w 7467600"/>
              <a:gd name="connsiteY770" fmla="*/ 1127776 h 6858000"/>
              <a:gd name="connsiteX771" fmla="*/ 4509875 w 7467600"/>
              <a:gd name="connsiteY771" fmla="*/ 1167552 h 6858000"/>
              <a:gd name="connsiteX772" fmla="*/ 4478168 w 7467600"/>
              <a:gd name="connsiteY772" fmla="*/ 1260735 h 6858000"/>
              <a:gd name="connsiteX773" fmla="*/ 4409309 w 7467600"/>
              <a:gd name="connsiteY773" fmla="*/ 1666996 h 6858000"/>
              <a:gd name="connsiteX774" fmla="*/ 4370031 w 7467600"/>
              <a:gd name="connsiteY774" fmla="*/ 1955666 h 6858000"/>
              <a:gd name="connsiteX775" fmla="*/ 4570198 w 7467600"/>
              <a:gd name="connsiteY775" fmla="*/ 978081 h 6858000"/>
              <a:gd name="connsiteX776" fmla="*/ 4557898 w 7467600"/>
              <a:gd name="connsiteY776" fmla="*/ 900011 h 6858000"/>
              <a:gd name="connsiteX777" fmla="*/ 4344840 w 7467600"/>
              <a:gd name="connsiteY777" fmla="*/ 1922038 h 6858000"/>
              <a:gd name="connsiteX778" fmla="*/ 4378710 w 7467600"/>
              <a:gd name="connsiteY778" fmla="*/ 1665516 h 6858000"/>
              <a:gd name="connsiteX779" fmla="*/ 4448798 w 7467600"/>
              <a:gd name="connsiteY779" fmla="*/ 1253024 h 6858000"/>
              <a:gd name="connsiteX780" fmla="*/ 4480315 w 7467600"/>
              <a:gd name="connsiteY780" fmla="*/ 1158454 h 6858000"/>
              <a:gd name="connsiteX781" fmla="*/ 4494133 w 7467600"/>
              <a:gd name="connsiteY781" fmla="*/ 1118676 h 6858000"/>
              <a:gd name="connsiteX782" fmla="*/ 4557898 w 7467600"/>
              <a:gd name="connsiteY782" fmla="*/ 900011 h 6858000"/>
              <a:gd name="connsiteX783" fmla="*/ 5870151 w 7467600"/>
              <a:gd name="connsiteY783" fmla="*/ 898890 h 6858000"/>
              <a:gd name="connsiteX784" fmla="*/ 5861335 w 7467600"/>
              <a:gd name="connsiteY784" fmla="*/ 899177 h 6858000"/>
              <a:gd name="connsiteX785" fmla="*/ 5843702 w 7467600"/>
              <a:gd name="connsiteY785" fmla="*/ 899748 h 6858000"/>
              <a:gd name="connsiteX786" fmla="*/ 5651107 w 7467600"/>
              <a:gd name="connsiteY786" fmla="*/ 920306 h 6858000"/>
              <a:gd name="connsiteX787" fmla="*/ 5459407 w 7467600"/>
              <a:gd name="connsiteY787" fmla="*/ 940975 h 6858000"/>
              <a:gd name="connsiteX788" fmla="*/ 5374846 w 7467600"/>
              <a:gd name="connsiteY788" fmla="*/ 941988 h 6858000"/>
              <a:gd name="connsiteX789" fmla="*/ 5256105 w 7467600"/>
              <a:gd name="connsiteY789" fmla="*/ 945632 h 6858000"/>
              <a:gd name="connsiteX790" fmla="*/ 5107071 w 7467600"/>
              <a:gd name="connsiteY790" fmla="*/ 969720 h 6858000"/>
              <a:gd name="connsiteX791" fmla="*/ 4998681 w 7467600"/>
              <a:gd name="connsiteY791" fmla="*/ 988771 h 6858000"/>
              <a:gd name="connsiteX792" fmla="*/ 5870151 w 7467600"/>
              <a:gd name="connsiteY792" fmla="*/ 898890 h 6858000"/>
              <a:gd name="connsiteX793" fmla="*/ 5504425 w 7467600"/>
              <a:gd name="connsiteY793" fmla="*/ 848067 h 6858000"/>
              <a:gd name="connsiteX794" fmla="*/ 4968849 w 7467600"/>
              <a:gd name="connsiteY794" fmla="*/ 962318 h 6858000"/>
              <a:gd name="connsiteX795" fmla="*/ 5104039 w 7467600"/>
              <a:gd name="connsiteY795" fmla="*/ 940634 h 6858000"/>
              <a:gd name="connsiteX796" fmla="*/ 5256311 w 7467600"/>
              <a:gd name="connsiteY796" fmla="*/ 916490 h 6858000"/>
              <a:gd name="connsiteX797" fmla="*/ 5377381 w 7467600"/>
              <a:gd name="connsiteY797" fmla="*/ 912671 h 6858000"/>
              <a:gd name="connsiteX798" fmla="*/ 5460148 w 7467600"/>
              <a:gd name="connsiteY798" fmla="*/ 911442 h 6858000"/>
              <a:gd name="connsiteX799" fmla="*/ 5648971 w 7467600"/>
              <a:gd name="connsiteY799" fmla="*/ 891331 h 6858000"/>
              <a:gd name="connsiteX800" fmla="*/ 5844807 w 7467600"/>
              <a:gd name="connsiteY800" fmla="*/ 870718 h 6858000"/>
              <a:gd name="connsiteX801" fmla="*/ 5862975 w 7467600"/>
              <a:gd name="connsiteY801" fmla="*/ 869756 h 6858000"/>
              <a:gd name="connsiteX802" fmla="*/ 5920887 w 7467600"/>
              <a:gd name="connsiteY802" fmla="*/ 865929 h 6858000"/>
              <a:gd name="connsiteX803" fmla="*/ 5504425 w 7467600"/>
              <a:gd name="connsiteY803" fmla="*/ 848067 h 6858000"/>
              <a:gd name="connsiteX804" fmla="*/ 3607114 w 7467600"/>
              <a:gd name="connsiteY804" fmla="*/ 467441 h 6858000"/>
              <a:gd name="connsiteX805" fmla="*/ 3296242 w 7467600"/>
              <a:gd name="connsiteY805" fmla="*/ 807991 h 6858000"/>
              <a:gd name="connsiteX806" fmla="*/ 3174674 w 7467600"/>
              <a:gd name="connsiteY806" fmla="*/ 919759 h 6858000"/>
              <a:gd name="connsiteX807" fmla="*/ 3042978 w 7467600"/>
              <a:gd name="connsiteY807" fmla="*/ 1054894 h 6858000"/>
              <a:gd name="connsiteX808" fmla="*/ 2968914 w 7467600"/>
              <a:gd name="connsiteY808" fmla="*/ 1133756 h 6858000"/>
              <a:gd name="connsiteX809" fmla="*/ 3103823 w 7467600"/>
              <a:gd name="connsiteY809" fmla="*/ 1026814 h 6858000"/>
              <a:gd name="connsiteX810" fmla="*/ 3607114 w 7467600"/>
              <a:gd name="connsiteY810" fmla="*/ 467441 h 6858000"/>
              <a:gd name="connsiteX811" fmla="*/ 3744487 w 7467600"/>
              <a:gd name="connsiteY811" fmla="*/ 383136 h 6858000"/>
              <a:gd name="connsiteX812" fmla="*/ 3970213 w 7467600"/>
              <a:gd name="connsiteY812" fmla="*/ 995559 h 6858000"/>
              <a:gd name="connsiteX813" fmla="*/ 3744487 w 7467600"/>
              <a:gd name="connsiteY813" fmla="*/ 383136 h 6858000"/>
              <a:gd name="connsiteX814" fmla="*/ 3624562 w 7467600"/>
              <a:gd name="connsiteY814" fmla="*/ 367041 h 6858000"/>
              <a:gd name="connsiteX815" fmla="*/ 3489712 w 7467600"/>
              <a:gd name="connsiteY815" fmla="*/ 485386 h 6858000"/>
              <a:gd name="connsiteX816" fmla="*/ 3182994 w 7467600"/>
              <a:gd name="connsiteY816" fmla="*/ 828265 h 6858000"/>
              <a:gd name="connsiteX817" fmla="*/ 2892114 w 7467600"/>
              <a:gd name="connsiteY817" fmla="*/ 1172635 h 6858000"/>
              <a:gd name="connsiteX818" fmla="*/ 3021459 w 7467600"/>
              <a:gd name="connsiteY818" fmla="*/ 1035385 h 6858000"/>
              <a:gd name="connsiteX819" fmla="*/ 3153873 w 7467600"/>
              <a:gd name="connsiteY819" fmla="*/ 898971 h 6858000"/>
              <a:gd name="connsiteX820" fmla="*/ 3276511 w 7467600"/>
              <a:gd name="connsiteY820" fmla="*/ 786423 h 6858000"/>
              <a:gd name="connsiteX821" fmla="*/ 3584154 w 7467600"/>
              <a:gd name="connsiteY821" fmla="*/ 448218 h 6858000"/>
              <a:gd name="connsiteX822" fmla="*/ 3624562 w 7467600"/>
              <a:gd name="connsiteY822" fmla="*/ 367041 h 6858000"/>
              <a:gd name="connsiteX823" fmla="*/ 3766672 w 7467600"/>
              <a:gd name="connsiteY823" fmla="*/ 359429 h 6858000"/>
              <a:gd name="connsiteX824" fmla="*/ 3996338 w 7467600"/>
              <a:gd name="connsiteY824" fmla="*/ 968237 h 6858000"/>
              <a:gd name="connsiteX825" fmla="*/ 3766672 w 7467600"/>
              <a:gd name="connsiteY825" fmla="*/ 359429 h 6858000"/>
              <a:gd name="connsiteX826" fmla="*/ 5805386 w 7467600"/>
              <a:gd name="connsiteY826" fmla="*/ 239240 h 6858000"/>
              <a:gd name="connsiteX827" fmla="*/ 5736947 w 7467600"/>
              <a:gd name="connsiteY827" fmla="*/ 261367 h 6858000"/>
              <a:gd name="connsiteX828" fmla="*/ 5427012 w 7467600"/>
              <a:gd name="connsiteY828" fmla="*/ 311272 h 6858000"/>
              <a:gd name="connsiteX829" fmla="*/ 5147818 w 7467600"/>
              <a:gd name="connsiteY829" fmla="*/ 322112 h 6858000"/>
              <a:gd name="connsiteX830" fmla="*/ 5060854 w 7467600"/>
              <a:gd name="connsiteY830" fmla="*/ 311882 h 6858000"/>
              <a:gd name="connsiteX831" fmla="*/ 4945989 w 7467600"/>
              <a:gd name="connsiteY831" fmla="*/ 300516 h 6858000"/>
              <a:gd name="connsiteX832" fmla="*/ 5410479 w 7467600"/>
              <a:gd name="connsiteY832" fmla="*/ 348434 h 6858000"/>
              <a:gd name="connsiteX833" fmla="*/ 5805386 w 7467600"/>
              <a:gd name="connsiteY833" fmla="*/ 239240 h 6858000"/>
              <a:gd name="connsiteX834" fmla="*/ 7467600 w 7467600"/>
              <a:gd name="connsiteY834" fmla="*/ 163142 h 6858000"/>
              <a:gd name="connsiteX835" fmla="*/ 7467600 w 7467600"/>
              <a:gd name="connsiteY835" fmla="*/ 789215 h 6858000"/>
              <a:gd name="connsiteX836" fmla="*/ 7451412 w 7467600"/>
              <a:gd name="connsiteY836" fmla="*/ 799572 h 6858000"/>
              <a:gd name="connsiteX837" fmla="*/ 7419999 w 7467600"/>
              <a:gd name="connsiteY837" fmla="*/ 774360 h 6858000"/>
              <a:gd name="connsiteX838" fmla="*/ 7429067 w 7467600"/>
              <a:gd name="connsiteY838" fmla="*/ 402737 h 6858000"/>
              <a:gd name="connsiteX839" fmla="*/ 5905192 w 7467600"/>
              <a:gd name="connsiteY839" fmla="*/ 163079 h 6858000"/>
              <a:gd name="connsiteX840" fmla="*/ 5865655 w 7467600"/>
              <a:gd name="connsiteY840" fmla="*/ 171901 h 6858000"/>
              <a:gd name="connsiteX841" fmla="*/ 5259740 w 7467600"/>
              <a:gd name="connsiteY841" fmla="*/ 257013 h 6858000"/>
              <a:gd name="connsiteX842" fmla="*/ 5208466 w 7467600"/>
              <a:gd name="connsiteY842" fmla="*/ 257550 h 6858000"/>
              <a:gd name="connsiteX843" fmla="*/ 4980204 w 7467600"/>
              <a:gd name="connsiteY843" fmla="*/ 271903 h 6858000"/>
              <a:gd name="connsiteX844" fmla="*/ 5068068 w 7467600"/>
              <a:gd name="connsiteY844" fmla="*/ 282244 h 6858000"/>
              <a:gd name="connsiteX845" fmla="*/ 5153231 w 7467600"/>
              <a:gd name="connsiteY845" fmla="*/ 292240 h 6858000"/>
              <a:gd name="connsiteX846" fmla="*/ 5426491 w 7467600"/>
              <a:gd name="connsiteY846" fmla="*/ 281128 h 6858000"/>
              <a:gd name="connsiteX847" fmla="*/ 5731212 w 7467600"/>
              <a:gd name="connsiteY847" fmla="*/ 231951 h 6858000"/>
              <a:gd name="connsiteX848" fmla="*/ 5905192 w 7467600"/>
              <a:gd name="connsiteY848" fmla="*/ 163079 h 6858000"/>
              <a:gd name="connsiteX849" fmla="*/ 5944437 w 7467600"/>
              <a:gd name="connsiteY849" fmla="*/ 113829 h 6858000"/>
              <a:gd name="connsiteX850" fmla="*/ 5825032 w 7467600"/>
              <a:gd name="connsiteY850" fmla="*/ 146405 h 6858000"/>
              <a:gd name="connsiteX851" fmla="*/ 4955599 w 7467600"/>
              <a:gd name="connsiteY851" fmla="*/ 247008 h 6858000"/>
              <a:gd name="connsiteX852" fmla="*/ 5210104 w 7467600"/>
              <a:gd name="connsiteY852" fmla="*/ 228123 h 6858000"/>
              <a:gd name="connsiteX853" fmla="*/ 5261015 w 7467600"/>
              <a:gd name="connsiteY853" fmla="*/ 227087 h 6858000"/>
              <a:gd name="connsiteX854" fmla="*/ 5861181 w 7467600"/>
              <a:gd name="connsiteY854" fmla="*/ 143093 h 6858000"/>
              <a:gd name="connsiteX855" fmla="*/ 5961252 w 7467600"/>
              <a:gd name="connsiteY855" fmla="*/ 114820 h 6858000"/>
              <a:gd name="connsiteX856" fmla="*/ 5944437 w 7467600"/>
              <a:gd name="connsiteY856" fmla="*/ 113829 h 6858000"/>
              <a:gd name="connsiteX857" fmla="*/ 3882765 w 7467600"/>
              <a:gd name="connsiteY857" fmla="*/ 0 h 6858000"/>
              <a:gd name="connsiteX858" fmla="*/ 3995099 w 7467600"/>
              <a:gd name="connsiteY858" fmla="*/ 0 h 6858000"/>
              <a:gd name="connsiteX859" fmla="*/ 4163818 w 7467600"/>
              <a:gd name="connsiteY859" fmla="*/ 234104 h 6858000"/>
              <a:gd name="connsiteX860" fmla="*/ 4172099 w 7467600"/>
              <a:gd name="connsiteY860" fmla="*/ 234207 h 6858000"/>
              <a:gd name="connsiteX861" fmla="*/ 4784282 w 7467600"/>
              <a:gd name="connsiteY861" fmla="*/ 276561 h 6858000"/>
              <a:gd name="connsiteX862" fmla="*/ 4801687 w 7467600"/>
              <a:gd name="connsiteY862" fmla="*/ 267764 h 6858000"/>
              <a:gd name="connsiteX863" fmla="*/ 6082788 w 7467600"/>
              <a:gd name="connsiteY863" fmla="*/ 64119 h 6858000"/>
              <a:gd name="connsiteX864" fmla="*/ 6099442 w 7467600"/>
              <a:gd name="connsiteY864" fmla="*/ 82568 h 6858000"/>
              <a:gd name="connsiteX865" fmla="*/ 4804137 w 7467600"/>
              <a:gd name="connsiteY865" fmla="*/ 320931 h 6858000"/>
              <a:gd name="connsiteX866" fmla="*/ 4227047 w 7467600"/>
              <a:gd name="connsiteY866" fmla="*/ 313415 h 6858000"/>
              <a:gd name="connsiteX867" fmla="*/ 4346041 w 7467600"/>
              <a:gd name="connsiteY867" fmla="*/ 456086 h 6858000"/>
              <a:gd name="connsiteX868" fmla="*/ 4870967 w 7467600"/>
              <a:gd name="connsiteY868" fmla="*/ 963061 h 6858000"/>
              <a:gd name="connsiteX869" fmla="*/ 4889647 w 7467600"/>
              <a:gd name="connsiteY869" fmla="*/ 957147 h 6858000"/>
              <a:gd name="connsiteX870" fmla="*/ 5422504 w 7467600"/>
              <a:gd name="connsiteY870" fmla="*/ 805191 h 6858000"/>
              <a:gd name="connsiteX871" fmla="*/ 6087656 w 7467600"/>
              <a:gd name="connsiteY871" fmla="*/ 826703 h 6858000"/>
              <a:gd name="connsiteX872" fmla="*/ 6058717 w 7467600"/>
              <a:gd name="connsiteY872" fmla="*/ 865992 h 6858000"/>
              <a:gd name="connsiteX873" fmla="*/ 4974153 w 7467600"/>
              <a:gd name="connsiteY873" fmla="*/ 1045456 h 6858000"/>
              <a:gd name="connsiteX874" fmla="*/ 5627835 w 7467600"/>
              <a:gd name="connsiteY874" fmla="*/ 1472077 h 6858000"/>
              <a:gd name="connsiteX875" fmla="*/ 5629817 w 7467600"/>
              <a:gd name="connsiteY875" fmla="*/ 1471412 h 6858000"/>
              <a:gd name="connsiteX876" fmla="*/ 5634124 w 7467600"/>
              <a:gd name="connsiteY876" fmla="*/ 1470572 h 6858000"/>
              <a:gd name="connsiteX877" fmla="*/ 5755832 w 7467600"/>
              <a:gd name="connsiteY877" fmla="*/ 1383886 h 6858000"/>
              <a:gd name="connsiteX878" fmla="*/ 6014186 w 7467600"/>
              <a:gd name="connsiteY878" fmla="*/ 1279799 h 6858000"/>
              <a:gd name="connsiteX879" fmla="*/ 6901619 w 7467600"/>
              <a:gd name="connsiteY879" fmla="*/ 1047874 h 6858000"/>
              <a:gd name="connsiteX880" fmla="*/ 6931566 w 7467600"/>
              <a:gd name="connsiteY880" fmla="*/ 1062034 h 6858000"/>
              <a:gd name="connsiteX881" fmla="*/ 5790982 w 7467600"/>
              <a:gd name="connsiteY881" fmla="*/ 1561380 h 6858000"/>
              <a:gd name="connsiteX882" fmla="*/ 6188971 w 7467600"/>
              <a:gd name="connsiteY882" fmla="*/ 1755168 h 6858000"/>
              <a:gd name="connsiteX883" fmla="*/ 6202446 w 7467600"/>
              <a:gd name="connsiteY883" fmla="*/ 1752268 h 6858000"/>
              <a:gd name="connsiteX884" fmla="*/ 7179560 w 7467600"/>
              <a:gd name="connsiteY884" fmla="*/ 1467551 h 6858000"/>
              <a:gd name="connsiteX885" fmla="*/ 7158730 w 7467600"/>
              <a:gd name="connsiteY885" fmla="*/ 1507835 h 6858000"/>
              <a:gd name="connsiteX886" fmla="*/ 6326959 w 7467600"/>
              <a:gd name="connsiteY886" fmla="*/ 1817686 h 6858000"/>
              <a:gd name="connsiteX887" fmla="*/ 6537433 w 7467600"/>
              <a:gd name="connsiteY887" fmla="*/ 1907790 h 6858000"/>
              <a:gd name="connsiteX888" fmla="*/ 6550221 w 7467600"/>
              <a:gd name="connsiteY888" fmla="*/ 1910729 h 6858000"/>
              <a:gd name="connsiteX889" fmla="*/ 6964438 w 7467600"/>
              <a:gd name="connsiteY889" fmla="*/ 2209505 h 6858000"/>
              <a:gd name="connsiteX890" fmla="*/ 7367862 w 7467600"/>
              <a:gd name="connsiteY890" fmla="*/ 2806833 h 6858000"/>
              <a:gd name="connsiteX891" fmla="*/ 7364329 w 7467600"/>
              <a:gd name="connsiteY891" fmla="*/ 2826907 h 6858000"/>
              <a:gd name="connsiteX892" fmla="*/ 7290545 w 7467600"/>
              <a:gd name="connsiteY892" fmla="*/ 2850663 h 6858000"/>
              <a:gd name="connsiteX893" fmla="*/ 6472036 w 7467600"/>
              <a:gd name="connsiteY893" fmla="*/ 1959003 h 6858000"/>
              <a:gd name="connsiteX894" fmla="*/ 5792897 w 7467600"/>
              <a:gd name="connsiteY894" fmla="*/ 1647747 h 6858000"/>
              <a:gd name="connsiteX895" fmla="*/ 5842751 w 7467600"/>
              <a:gd name="connsiteY895" fmla="*/ 1816112 h 6858000"/>
              <a:gd name="connsiteX896" fmla="*/ 5847424 w 7467600"/>
              <a:gd name="connsiteY896" fmla="*/ 1815776 h 6858000"/>
              <a:gd name="connsiteX897" fmla="*/ 6399821 w 7467600"/>
              <a:gd name="connsiteY897" fmla="*/ 2344799 h 6858000"/>
              <a:gd name="connsiteX898" fmla="*/ 6323232 w 7467600"/>
              <a:gd name="connsiteY898" fmla="*/ 2389634 h 6858000"/>
              <a:gd name="connsiteX899" fmla="*/ 5942958 w 7467600"/>
              <a:gd name="connsiteY899" fmla="*/ 2077708 h 6858000"/>
              <a:gd name="connsiteX900" fmla="*/ 5921559 w 7467600"/>
              <a:gd name="connsiteY900" fmla="*/ 2378596 h 6858000"/>
              <a:gd name="connsiteX901" fmla="*/ 5817651 w 7467600"/>
              <a:gd name="connsiteY901" fmla="*/ 3023919 h 6858000"/>
              <a:gd name="connsiteX902" fmla="*/ 5729634 w 7467600"/>
              <a:gd name="connsiteY902" fmla="*/ 3051849 h 6858000"/>
              <a:gd name="connsiteX903" fmla="*/ 5611018 w 7467600"/>
              <a:gd name="connsiteY903" fmla="*/ 2316769 h 6858000"/>
              <a:gd name="connsiteX904" fmla="*/ 5687608 w 7467600"/>
              <a:gd name="connsiteY904" fmla="*/ 2039972 h 6858000"/>
              <a:gd name="connsiteX905" fmla="*/ 5657554 w 7467600"/>
              <a:gd name="connsiteY905" fmla="*/ 1576445 h 6858000"/>
              <a:gd name="connsiteX906" fmla="*/ 5150475 w 7467600"/>
              <a:gd name="connsiteY906" fmla="*/ 1274012 h 6858000"/>
              <a:gd name="connsiteX907" fmla="*/ 5349142 w 7467600"/>
              <a:gd name="connsiteY907" fmla="*/ 2204405 h 6858000"/>
              <a:gd name="connsiteX908" fmla="*/ 5262214 w 7467600"/>
              <a:gd name="connsiteY908" fmla="*/ 2233836 h 6858000"/>
              <a:gd name="connsiteX909" fmla="*/ 4981539 w 7467600"/>
              <a:gd name="connsiteY909" fmla="*/ 1542201 h 6858000"/>
              <a:gd name="connsiteX910" fmla="*/ 4958461 w 7467600"/>
              <a:gd name="connsiteY910" fmla="*/ 1136957 h 6858000"/>
              <a:gd name="connsiteX911" fmla="*/ 4655015 w 7467600"/>
              <a:gd name="connsiteY911" fmla="*/ 891426 h 6858000"/>
              <a:gd name="connsiteX912" fmla="*/ 4348002 w 7467600"/>
              <a:gd name="connsiteY912" fmla="*/ 2205895 h 6858000"/>
              <a:gd name="connsiteX913" fmla="*/ 4262250 w 7467600"/>
              <a:gd name="connsiteY913" fmla="*/ 2219972 h 6858000"/>
              <a:gd name="connsiteX914" fmla="*/ 4550611 w 7467600"/>
              <a:gd name="connsiteY914" fmla="*/ 817540 h 6858000"/>
              <a:gd name="connsiteX915" fmla="*/ 4564418 w 7467600"/>
              <a:gd name="connsiteY915" fmla="*/ 808293 h 6858000"/>
              <a:gd name="connsiteX916" fmla="*/ 4266388 w 7467600"/>
              <a:gd name="connsiteY916" fmla="*/ 500083 h 6858000"/>
              <a:gd name="connsiteX917" fmla="*/ 4032842 w 7467600"/>
              <a:gd name="connsiteY917" fmla="*/ 211809 h 6858000"/>
              <a:gd name="connsiteX918" fmla="*/ 3721337 w 7467600"/>
              <a:gd name="connsiteY918" fmla="*/ 0 h 6858000"/>
              <a:gd name="connsiteX919" fmla="*/ 3797544 w 7467600"/>
              <a:gd name="connsiteY919" fmla="*/ 0 h 6858000"/>
              <a:gd name="connsiteX920" fmla="*/ 3775734 w 7467600"/>
              <a:gd name="connsiteY920" fmla="*/ 95131 h 6858000"/>
              <a:gd name="connsiteX921" fmla="*/ 3724807 w 7467600"/>
              <a:gd name="connsiteY921" fmla="*/ 272257 h 6858000"/>
              <a:gd name="connsiteX922" fmla="*/ 3726844 w 7467600"/>
              <a:gd name="connsiteY922" fmla="*/ 282988 h 6858000"/>
              <a:gd name="connsiteX923" fmla="*/ 3742664 w 7467600"/>
              <a:gd name="connsiteY923" fmla="*/ 279918 h 6858000"/>
              <a:gd name="connsiteX924" fmla="*/ 4103910 w 7467600"/>
              <a:gd name="connsiteY924" fmla="*/ 1161917 h 6858000"/>
              <a:gd name="connsiteX925" fmla="*/ 4020269 w 7467600"/>
              <a:gd name="connsiteY925" fmla="*/ 1200406 h 6858000"/>
              <a:gd name="connsiteX926" fmla="*/ 3674882 w 7467600"/>
              <a:gd name="connsiteY926" fmla="*/ 488524 h 6858000"/>
              <a:gd name="connsiteX927" fmla="*/ 3132682 w 7467600"/>
              <a:gd name="connsiteY927" fmla="*/ 1072284 h 6858000"/>
              <a:gd name="connsiteX928" fmla="*/ 2716346 w 7467600"/>
              <a:gd name="connsiteY928" fmla="*/ 1276376 h 6858000"/>
              <a:gd name="connsiteX929" fmla="*/ 2716772 w 7467600"/>
              <a:gd name="connsiteY929" fmla="*/ 1255462 h 6858000"/>
              <a:gd name="connsiteX930" fmla="*/ 3471096 w 7467600"/>
              <a:gd name="connsiteY930" fmla="*/ 437072 h 6858000"/>
              <a:gd name="connsiteX931" fmla="*/ 3639057 w 7467600"/>
              <a:gd name="connsiteY931" fmla="*/ 286334 h 6858000"/>
              <a:gd name="connsiteX932" fmla="*/ 3640309 w 7467600"/>
              <a:gd name="connsiteY932" fmla="*/ 284664 h 6858000"/>
              <a:gd name="connsiteX933" fmla="*/ 3646022 w 7467600"/>
              <a:gd name="connsiteY933" fmla="*/ 276711 h 6858000"/>
              <a:gd name="connsiteX934" fmla="*/ 3707943 w 7467600"/>
              <a:gd name="connsiteY934" fmla="*/ 65958 h 6858000"/>
              <a:gd name="connsiteX935" fmla="*/ 2867960 w 7467600"/>
              <a:gd name="connsiteY935" fmla="*/ 0 h 6858000"/>
              <a:gd name="connsiteX936" fmla="*/ 2926351 w 7467600"/>
              <a:gd name="connsiteY936" fmla="*/ 0 h 6858000"/>
              <a:gd name="connsiteX937" fmla="*/ 2902823 w 7467600"/>
              <a:gd name="connsiteY937" fmla="*/ 262929 h 6858000"/>
              <a:gd name="connsiteX938" fmla="*/ 2940663 w 7467600"/>
              <a:gd name="connsiteY938" fmla="*/ 140884 h 6858000"/>
              <a:gd name="connsiteX939" fmla="*/ 2947039 w 7467600"/>
              <a:gd name="connsiteY939" fmla="*/ 122524 h 6858000"/>
              <a:gd name="connsiteX940" fmla="*/ 2984316 w 7467600"/>
              <a:gd name="connsiteY940" fmla="*/ 0 h 6858000"/>
              <a:gd name="connsiteX941" fmla="*/ 3016114 w 7467600"/>
              <a:gd name="connsiteY941" fmla="*/ 0 h 6858000"/>
              <a:gd name="connsiteX942" fmla="*/ 2979949 w 7467600"/>
              <a:gd name="connsiteY942" fmla="*/ 119274 h 6858000"/>
              <a:gd name="connsiteX943" fmla="*/ 3023879 w 7467600"/>
              <a:gd name="connsiteY943" fmla="*/ 0 h 6858000"/>
              <a:gd name="connsiteX944" fmla="*/ 3105400 w 7467600"/>
              <a:gd name="connsiteY944" fmla="*/ 0 h 6858000"/>
              <a:gd name="connsiteX945" fmla="*/ 3094669 w 7467600"/>
              <a:gd name="connsiteY945" fmla="*/ 30308 h 6858000"/>
              <a:gd name="connsiteX946" fmla="*/ 2901945 w 7467600"/>
              <a:gd name="connsiteY946" fmla="*/ 466538 h 6858000"/>
              <a:gd name="connsiteX947" fmla="*/ 2815209 w 7467600"/>
              <a:gd name="connsiteY947" fmla="*/ 497361 h 6858000"/>
              <a:gd name="connsiteX948" fmla="*/ 2844845 w 7467600"/>
              <a:gd name="connsiteY948" fmla="*/ 127638 h 6858000"/>
              <a:gd name="connsiteX949" fmla="*/ 1057230 w 7467600"/>
              <a:gd name="connsiteY949" fmla="*/ 0 h 6858000"/>
              <a:gd name="connsiteX950" fmla="*/ 1111003 w 7467600"/>
              <a:gd name="connsiteY950" fmla="*/ 0 h 6858000"/>
              <a:gd name="connsiteX951" fmla="*/ 1125553 w 7467600"/>
              <a:gd name="connsiteY951" fmla="*/ 52588 h 6858000"/>
              <a:gd name="connsiteX952" fmla="*/ 1304276 w 7467600"/>
              <a:gd name="connsiteY952" fmla="*/ 476275 h 6858000"/>
              <a:gd name="connsiteX953" fmla="*/ 1492066 w 7467600"/>
              <a:gd name="connsiteY953" fmla="*/ 886333 h 6858000"/>
              <a:gd name="connsiteX954" fmla="*/ 1423698 w 7467600"/>
              <a:gd name="connsiteY954" fmla="*/ 710817 h 6858000"/>
              <a:gd name="connsiteX955" fmla="*/ 1357609 w 7467600"/>
              <a:gd name="connsiteY955" fmla="*/ 532892 h 6858000"/>
              <a:gd name="connsiteX956" fmla="*/ 1309550 w 7467600"/>
              <a:gd name="connsiteY956" fmla="*/ 374031 h 6858000"/>
              <a:gd name="connsiteX957" fmla="*/ 1193673 w 7467600"/>
              <a:gd name="connsiteY957" fmla="*/ 49533 h 6858000"/>
              <a:gd name="connsiteX958" fmla="*/ 1164391 w 7467600"/>
              <a:gd name="connsiteY958" fmla="*/ 0 h 6858000"/>
              <a:gd name="connsiteX959" fmla="*/ 1200666 w 7467600"/>
              <a:gd name="connsiteY959" fmla="*/ 0 h 6858000"/>
              <a:gd name="connsiteX960" fmla="*/ 1223408 w 7467600"/>
              <a:gd name="connsiteY960" fmla="*/ 38996 h 6858000"/>
              <a:gd name="connsiteX961" fmla="*/ 1339635 w 7467600"/>
              <a:gd name="connsiteY961" fmla="*/ 365517 h 6858000"/>
              <a:gd name="connsiteX962" fmla="*/ 1387469 w 7467600"/>
              <a:gd name="connsiteY962" fmla="*/ 523079 h 6858000"/>
              <a:gd name="connsiteX963" fmla="*/ 1452685 w 7467600"/>
              <a:gd name="connsiteY963" fmla="*/ 699806 h 6858000"/>
              <a:gd name="connsiteX964" fmla="*/ 1492092 w 7467600"/>
              <a:gd name="connsiteY964" fmla="*/ 800424 h 6858000"/>
              <a:gd name="connsiteX965" fmla="*/ 1455302 w 7467600"/>
              <a:gd name="connsiteY965" fmla="*/ 632913 h 6858000"/>
              <a:gd name="connsiteX966" fmla="*/ 1222336 w 7467600"/>
              <a:gd name="connsiteY966" fmla="*/ 9480 h 6858000"/>
              <a:gd name="connsiteX967" fmla="*/ 1214634 w 7467600"/>
              <a:gd name="connsiteY967" fmla="*/ 0 h 6858000"/>
              <a:gd name="connsiteX968" fmla="*/ 1289827 w 7467600"/>
              <a:gd name="connsiteY968" fmla="*/ 0 h 6858000"/>
              <a:gd name="connsiteX969" fmla="*/ 1321076 w 7467600"/>
              <a:gd name="connsiteY969" fmla="*/ 59722 h 6858000"/>
              <a:gd name="connsiteX970" fmla="*/ 1512579 w 7467600"/>
              <a:gd name="connsiteY970" fmla="*/ 626441 h 6858000"/>
              <a:gd name="connsiteX971" fmla="*/ 1506076 w 7467600"/>
              <a:gd name="connsiteY971" fmla="*/ 1089289 h 6858000"/>
              <a:gd name="connsiteX972" fmla="*/ 1486346 w 7467600"/>
              <a:gd name="connsiteY972" fmla="*/ 1079919 h 6858000"/>
              <a:gd name="connsiteX973" fmla="*/ 1070511 w 7467600"/>
              <a:gd name="connsiteY973" fmla="*/ 48609 h 6858000"/>
              <a:gd name="connsiteX974" fmla="*/ 43151 w 7467600"/>
              <a:gd name="connsiteY974" fmla="*/ 0 h 6858000"/>
              <a:gd name="connsiteX975" fmla="*/ 95283 w 7467600"/>
              <a:gd name="connsiteY975" fmla="*/ 0 h 6858000"/>
              <a:gd name="connsiteX976" fmla="*/ 300708 w 7467600"/>
              <a:gd name="connsiteY976" fmla="*/ 154571 h 6858000"/>
              <a:gd name="connsiteX977" fmla="*/ 530414 w 7467600"/>
              <a:gd name="connsiteY977" fmla="*/ 354673 h 6858000"/>
              <a:gd name="connsiteX978" fmla="*/ 333785 w 7467600"/>
              <a:gd name="connsiteY978" fmla="*/ 161564 h 6858000"/>
              <a:gd name="connsiteX979" fmla="*/ 147005 w 7467600"/>
              <a:gd name="connsiteY979" fmla="*/ 0 h 6858000"/>
              <a:gd name="connsiteX980" fmla="*/ 272509 w 7467600"/>
              <a:gd name="connsiteY980" fmla="*/ 0 h 6858000"/>
              <a:gd name="connsiteX981" fmla="*/ 326276 w 7467600"/>
              <a:gd name="connsiteY981" fmla="*/ 45847 h 6858000"/>
              <a:gd name="connsiteX982" fmla="*/ 823759 w 7467600"/>
              <a:gd name="connsiteY982" fmla="*/ 574145 h 6858000"/>
              <a:gd name="connsiteX983" fmla="*/ 811254 w 7467600"/>
              <a:gd name="connsiteY983" fmla="*/ 665546 h 6858000"/>
              <a:gd name="connsiteX984" fmla="*/ 154042 w 7467600"/>
              <a:gd name="connsiteY984" fmla="*/ 261522 h 6858000"/>
              <a:gd name="connsiteX985" fmla="*/ 13550 w 7467600"/>
              <a:gd name="connsiteY985" fmla="*/ 158423 h 6858000"/>
              <a:gd name="connsiteX986" fmla="*/ 0 w 7467600"/>
              <a:gd name="connsiteY986" fmla="*/ 146618 h 6858000"/>
              <a:gd name="connsiteX987" fmla="*/ 0 w 7467600"/>
              <a:gd name="connsiteY987" fmla="*/ 59161 h 6858000"/>
              <a:gd name="connsiteX988" fmla="*/ 45427 w 7467600"/>
              <a:gd name="connsiteY988" fmla="*/ 101078 h 6858000"/>
              <a:gd name="connsiteX989" fmla="*/ 630103 w 7467600"/>
              <a:gd name="connsiteY989" fmla="*/ 485885 h 6858000"/>
              <a:gd name="connsiteX990" fmla="*/ 532040 w 7467600"/>
              <a:gd name="connsiteY990" fmla="*/ 399359 h 6858000"/>
              <a:gd name="connsiteX991" fmla="*/ 517618 w 7467600"/>
              <a:gd name="connsiteY991" fmla="*/ 385726 h 6858000"/>
              <a:gd name="connsiteX992" fmla="*/ 285074 w 7467600"/>
              <a:gd name="connsiteY992" fmla="*/ 182755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7429067 w 7467600"/>
              <a:gd name="connsiteY844" fmla="*/ 402737 h 6858000"/>
              <a:gd name="connsiteX845" fmla="*/ 7467600 w 7467600"/>
              <a:gd name="connsiteY845" fmla="*/ 789215 h 6858000"/>
              <a:gd name="connsiteX846" fmla="*/ 7451412 w 7467600"/>
              <a:gd name="connsiteY846" fmla="*/ 799572 h 6858000"/>
              <a:gd name="connsiteX847" fmla="*/ 7419999 w 7467600"/>
              <a:gd name="connsiteY847" fmla="*/ 774360 h 6858000"/>
              <a:gd name="connsiteX848" fmla="*/ 7429067 w 7467600"/>
              <a:gd name="connsiteY848" fmla="*/ 402737 h 6858000"/>
              <a:gd name="connsiteX849" fmla="*/ 5905192 w 7467600"/>
              <a:gd name="connsiteY849" fmla="*/ 163079 h 6858000"/>
              <a:gd name="connsiteX850" fmla="*/ 5865655 w 7467600"/>
              <a:gd name="connsiteY850" fmla="*/ 171901 h 6858000"/>
              <a:gd name="connsiteX851" fmla="*/ 5259740 w 7467600"/>
              <a:gd name="connsiteY851" fmla="*/ 257013 h 6858000"/>
              <a:gd name="connsiteX852" fmla="*/ 5208466 w 7467600"/>
              <a:gd name="connsiteY852" fmla="*/ 257550 h 6858000"/>
              <a:gd name="connsiteX853" fmla="*/ 4980204 w 7467600"/>
              <a:gd name="connsiteY853" fmla="*/ 271903 h 6858000"/>
              <a:gd name="connsiteX854" fmla="*/ 5068068 w 7467600"/>
              <a:gd name="connsiteY854" fmla="*/ 282244 h 6858000"/>
              <a:gd name="connsiteX855" fmla="*/ 5153231 w 7467600"/>
              <a:gd name="connsiteY855" fmla="*/ 292240 h 6858000"/>
              <a:gd name="connsiteX856" fmla="*/ 5426491 w 7467600"/>
              <a:gd name="connsiteY856" fmla="*/ 281128 h 6858000"/>
              <a:gd name="connsiteX857" fmla="*/ 5731212 w 7467600"/>
              <a:gd name="connsiteY857" fmla="*/ 231951 h 6858000"/>
              <a:gd name="connsiteX858" fmla="*/ 5905192 w 7467600"/>
              <a:gd name="connsiteY858" fmla="*/ 163079 h 6858000"/>
              <a:gd name="connsiteX859" fmla="*/ 5944437 w 7467600"/>
              <a:gd name="connsiteY859" fmla="*/ 113829 h 6858000"/>
              <a:gd name="connsiteX860" fmla="*/ 5825032 w 7467600"/>
              <a:gd name="connsiteY860" fmla="*/ 146405 h 6858000"/>
              <a:gd name="connsiteX861" fmla="*/ 4955599 w 7467600"/>
              <a:gd name="connsiteY861" fmla="*/ 247008 h 6858000"/>
              <a:gd name="connsiteX862" fmla="*/ 5210104 w 7467600"/>
              <a:gd name="connsiteY862" fmla="*/ 228123 h 6858000"/>
              <a:gd name="connsiteX863" fmla="*/ 5261015 w 7467600"/>
              <a:gd name="connsiteY863" fmla="*/ 227087 h 6858000"/>
              <a:gd name="connsiteX864" fmla="*/ 5861181 w 7467600"/>
              <a:gd name="connsiteY864" fmla="*/ 143093 h 6858000"/>
              <a:gd name="connsiteX865" fmla="*/ 5961252 w 7467600"/>
              <a:gd name="connsiteY865" fmla="*/ 114820 h 6858000"/>
              <a:gd name="connsiteX866" fmla="*/ 5944437 w 7467600"/>
              <a:gd name="connsiteY866" fmla="*/ 113829 h 6858000"/>
              <a:gd name="connsiteX867" fmla="*/ 3882765 w 7467600"/>
              <a:gd name="connsiteY867" fmla="*/ 0 h 6858000"/>
              <a:gd name="connsiteX868" fmla="*/ 3995099 w 7467600"/>
              <a:gd name="connsiteY868" fmla="*/ 0 h 6858000"/>
              <a:gd name="connsiteX869" fmla="*/ 4163818 w 7467600"/>
              <a:gd name="connsiteY869" fmla="*/ 234104 h 6858000"/>
              <a:gd name="connsiteX870" fmla="*/ 4172099 w 7467600"/>
              <a:gd name="connsiteY870" fmla="*/ 234207 h 6858000"/>
              <a:gd name="connsiteX871" fmla="*/ 4784282 w 7467600"/>
              <a:gd name="connsiteY871" fmla="*/ 276561 h 6858000"/>
              <a:gd name="connsiteX872" fmla="*/ 4801687 w 7467600"/>
              <a:gd name="connsiteY872" fmla="*/ 267764 h 6858000"/>
              <a:gd name="connsiteX873" fmla="*/ 6082788 w 7467600"/>
              <a:gd name="connsiteY873" fmla="*/ 64119 h 6858000"/>
              <a:gd name="connsiteX874" fmla="*/ 6099442 w 7467600"/>
              <a:gd name="connsiteY874" fmla="*/ 82568 h 6858000"/>
              <a:gd name="connsiteX875" fmla="*/ 4804137 w 7467600"/>
              <a:gd name="connsiteY875" fmla="*/ 320931 h 6858000"/>
              <a:gd name="connsiteX876" fmla="*/ 4227047 w 7467600"/>
              <a:gd name="connsiteY876" fmla="*/ 313415 h 6858000"/>
              <a:gd name="connsiteX877" fmla="*/ 4346041 w 7467600"/>
              <a:gd name="connsiteY877" fmla="*/ 456086 h 6858000"/>
              <a:gd name="connsiteX878" fmla="*/ 4870967 w 7467600"/>
              <a:gd name="connsiteY878" fmla="*/ 963061 h 6858000"/>
              <a:gd name="connsiteX879" fmla="*/ 4889647 w 7467600"/>
              <a:gd name="connsiteY879" fmla="*/ 957147 h 6858000"/>
              <a:gd name="connsiteX880" fmla="*/ 5422504 w 7467600"/>
              <a:gd name="connsiteY880" fmla="*/ 805191 h 6858000"/>
              <a:gd name="connsiteX881" fmla="*/ 6087656 w 7467600"/>
              <a:gd name="connsiteY881" fmla="*/ 826703 h 6858000"/>
              <a:gd name="connsiteX882" fmla="*/ 6058717 w 7467600"/>
              <a:gd name="connsiteY882" fmla="*/ 865992 h 6858000"/>
              <a:gd name="connsiteX883" fmla="*/ 4974153 w 7467600"/>
              <a:gd name="connsiteY883" fmla="*/ 1045456 h 6858000"/>
              <a:gd name="connsiteX884" fmla="*/ 5627835 w 7467600"/>
              <a:gd name="connsiteY884" fmla="*/ 1472077 h 6858000"/>
              <a:gd name="connsiteX885" fmla="*/ 5629817 w 7467600"/>
              <a:gd name="connsiteY885" fmla="*/ 1471412 h 6858000"/>
              <a:gd name="connsiteX886" fmla="*/ 5634124 w 7467600"/>
              <a:gd name="connsiteY886" fmla="*/ 1470572 h 6858000"/>
              <a:gd name="connsiteX887" fmla="*/ 5755832 w 7467600"/>
              <a:gd name="connsiteY887" fmla="*/ 1383886 h 6858000"/>
              <a:gd name="connsiteX888" fmla="*/ 6014186 w 7467600"/>
              <a:gd name="connsiteY888" fmla="*/ 1279799 h 6858000"/>
              <a:gd name="connsiteX889" fmla="*/ 6901619 w 7467600"/>
              <a:gd name="connsiteY889" fmla="*/ 1047874 h 6858000"/>
              <a:gd name="connsiteX890" fmla="*/ 6931566 w 7467600"/>
              <a:gd name="connsiteY890" fmla="*/ 1062034 h 6858000"/>
              <a:gd name="connsiteX891" fmla="*/ 5790982 w 7467600"/>
              <a:gd name="connsiteY891" fmla="*/ 1561380 h 6858000"/>
              <a:gd name="connsiteX892" fmla="*/ 6188971 w 7467600"/>
              <a:gd name="connsiteY892" fmla="*/ 1755168 h 6858000"/>
              <a:gd name="connsiteX893" fmla="*/ 6202446 w 7467600"/>
              <a:gd name="connsiteY893" fmla="*/ 1752268 h 6858000"/>
              <a:gd name="connsiteX894" fmla="*/ 7179560 w 7467600"/>
              <a:gd name="connsiteY894" fmla="*/ 1467551 h 6858000"/>
              <a:gd name="connsiteX895" fmla="*/ 7158730 w 7467600"/>
              <a:gd name="connsiteY895" fmla="*/ 1507835 h 6858000"/>
              <a:gd name="connsiteX896" fmla="*/ 6326959 w 7467600"/>
              <a:gd name="connsiteY896" fmla="*/ 1817686 h 6858000"/>
              <a:gd name="connsiteX897" fmla="*/ 6537433 w 7467600"/>
              <a:gd name="connsiteY897" fmla="*/ 1907790 h 6858000"/>
              <a:gd name="connsiteX898" fmla="*/ 6550221 w 7467600"/>
              <a:gd name="connsiteY898" fmla="*/ 1910729 h 6858000"/>
              <a:gd name="connsiteX899" fmla="*/ 6964438 w 7467600"/>
              <a:gd name="connsiteY899" fmla="*/ 2209505 h 6858000"/>
              <a:gd name="connsiteX900" fmla="*/ 7367862 w 7467600"/>
              <a:gd name="connsiteY900" fmla="*/ 2806833 h 6858000"/>
              <a:gd name="connsiteX901" fmla="*/ 7364329 w 7467600"/>
              <a:gd name="connsiteY901" fmla="*/ 2826907 h 6858000"/>
              <a:gd name="connsiteX902" fmla="*/ 7290545 w 7467600"/>
              <a:gd name="connsiteY902" fmla="*/ 2850663 h 6858000"/>
              <a:gd name="connsiteX903" fmla="*/ 6472036 w 7467600"/>
              <a:gd name="connsiteY903" fmla="*/ 1959003 h 6858000"/>
              <a:gd name="connsiteX904" fmla="*/ 5792897 w 7467600"/>
              <a:gd name="connsiteY904" fmla="*/ 1647747 h 6858000"/>
              <a:gd name="connsiteX905" fmla="*/ 5842751 w 7467600"/>
              <a:gd name="connsiteY905" fmla="*/ 1816112 h 6858000"/>
              <a:gd name="connsiteX906" fmla="*/ 5847424 w 7467600"/>
              <a:gd name="connsiteY906" fmla="*/ 1815776 h 6858000"/>
              <a:gd name="connsiteX907" fmla="*/ 6399821 w 7467600"/>
              <a:gd name="connsiteY907" fmla="*/ 2344799 h 6858000"/>
              <a:gd name="connsiteX908" fmla="*/ 6323232 w 7467600"/>
              <a:gd name="connsiteY908" fmla="*/ 2389634 h 6858000"/>
              <a:gd name="connsiteX909" fmla="*/ 5942958 w 7467600"/>
              <a:gd name="connsiteY909" fmla="*/ 2077708 h 6858000"/>
              <a:gd name="connsiteX910" fmla="*/ 5921559 w 7467600"/>
              <a:gd name="connsiteY910" fmla="*/ 2378596 h 6858000"/>
              <a:gd name="connsiteX911" fmla="*/ 5817651 w 7467600"/>
              <a:gd name="connsiteY911" fmla="*/ 3023919 h 6858000"/>
              <a:gd name="connsiteX912" fmla="*/ 5729634 w 7467600"/>
              <a:gd name="connsiteY912" fmla="*/ 3051849 h 6858000"/>
              <a:gd name="connsiteX913" fmla="*/ 5611018 w 7467600"/>
              <a:gd name="connsiteY913" fmla="*/ 2316769 h 6858000"/>
              <a:gd name="connsiteX914" fmla="*/ 5687608 w 7467600"/>
              <a:gd name="connsiteY914" fmla="*/ 2039972 h 6858000"/>
              <a:gd name="connsiteX915" fmla="*/ 5657554 w 7467600"/>
              <a:gd name="connsiteY915" fmla="*/ 1576445 h 6858000"/>
              <a:gd name="connsiteX916" fmla="*/ 5150475 w 7467600"/>
              <a:gd name="connsiteY916" fmla="*/ 1274012 h 6858000"/>
              <a:gd name="connsiteX917" fmla="*/ 5349142 w 7467600"/>
              <a:gd name="connsiteY917" fmla="*/ 2204405 h 6858000"/>
              <a:gd name="connsiteX918" fmla="*/ 5262214 w 7467600"/>
              <a:gd name="connsiteY918" fmla="*/ 2233836 h 6858000"/>
              <a:gd name="connsiteX919" fmla="*/ 4981539 w 7467600"/>
              <a:gd name="connsiteY919" fmla="*/ 1542201 h 6858000"/>
              <a:gd name="connsiteX920" fmla="*/ 4958461 w 7467600"/>
              <a:gd name="connsiteY920" fmla="*/ 1136957 h 6858000"/>
              <a:gd name="connsiteX921" fmla="*/ 4655015 w 7467600"/>
              <a:gd name="connsiteY921" fmla="*/ 891426 h 6858000"/>
              <a:gd name="connsiteX922" fmla="*/ 4348002 w 7467600"/>
              <a:gd name="connsiteY922" fmla="*/ 2205895 h 6858000"/>
              <a:gd name="connsiteX923" fmla="*/ 4262250 w 7467600"/>
              <a:gd name="connsiteY923" fmla="*/ 2219972 h 6858000"/>
              <a:gd name="connsiteX924" fmla="*/ 4550611 w 7467600"/>
              <a:gd name="connsiteY924" fmla="*/ 817540 h 6858000"/>
              <a:gd name="connsiteX925" fmla="*/ 4564418 w 7467600"/>
              <a:gd name="connsiteY925" fmla="*/ 808293 h 6858000"/>
              <a:gd name="connsiteX926" fmla="*/ 4266388 w 7467600"/>
              <a:gd name="connsiteY926" fmla="*/ 500083 h 6858000"/>
              <a:gd name="connsiteX927" fmla="*/ 4032842 w 7467600"/>
              <a:gd name="connsiteY927" fmla="*/ 211809 h 6858000"/>
              <a:gd name="connsiteX928" fmla="*/ 3882765 w 7467600"/>
              <a:gd name="connsiteY928" fmla="*/ 0 h 6858000"/>
              <a:gd name="connsiteX929" fmla="*/ 3721337 w 7467600"/>
              <a:gd name="connsiteY929" fmla="*/ 0 h 6858000"/>
              <a:gd name="connsiteX930" fmla="*/ 3797544 w 7467600"/>
              <a:gd name="connsiteY930" fmla="*/ 0 h 6858000"/>
              <a:gd name="connsiteX931" fmla="*/ 3775734 w 7467600"/>
              <a:gd name="connsiteY931" fmla="*/ 95131 h 6858000"/>
              <a:gd name="connsiteX932" fmla="*/ 3724807 w 7467600"/>
              <a:gd name="connsiteY932" fmla="*/ 272257 h 6858000"/>
              <a:gd name="connsiteX933" fmla="*/ 3726844 w 7467600"/>
              <a:gd name="connsiteY933" fmla="*/ 282988 h 6858000"/>
              <a:gd name="connsiteX934" fmla="*/ 3742664 w 7467600"/>
              <a:gd name="connsiteY934" fmla="*/ 279918 h 6858000"/>
              <a:gd name="connsiteX935" fmla="*/ 4103910 w 7467600"/>
              <a:gd name="connsiteY935" fmla="*/ 1161917 h 6858000"/>
              <a:gd name="connsiteX936" fmla="*/ 4020269 w 7467600"/>
              <a:gd name="connsiteY936" fmla="*/ 1200406 h 6858000"/>
              <a:gd name="connsiteX937" fmla="*/ 3674882 w 7467600"/>
              <a:gd name="connsiteY937" fmla="*/ 488524 h 6858000"/>
              <a:gd name="connsiteX938" fmla="*/ 3132682 w 7467600"/>
              <a:gd name="connsiteY938" fmla="*/ 1072284 h 6858000"/>
              <a:gd name="connsiteX939" fmla="*/ 2716346 w 7467600"/>
              <a:gd name="connsiteY939" fmla="*/ 1276376 h 6858000"/>
              <a:gd name="connsiteX940" fmla="*/ 2716772 w 7467600"/>
              <a:gd name="connsiteY940" fmla="*/ 1255462 h 6858000"/>
              <a:gd name="connsiteX941" fmla="*/ 3471096 w 7467600"/>
              <a:gd name="connsiteY941" fmla="*/ 437072 h 6858000"/>
              <a:gd name="connsiteX942" fmla="*/ 3639057 w 7467600"/>
              <a:gd name="connsiteY942" fmla="*/ 286334 h 6858000"/>
              <a:gd name="connsiteX943" fmla="*/ 3640309 w 7467600"/>
              <a:gd name="connsiteY943" fmla="*/ 284664 h 6858000"/>
              <a:gd name="connsiteX944" fmla="*/ 3646022 w 7467600"/>
              <a:gd name="connsiteY944" fmla="*/ 276711 h 6858000"/>
              <a:gd name="connsiteX945" fmla="*/ 3707943 w 7467600"/>
              <a:gd name="connsiteY945" fmla="*/ 65958 h 6858000"/>
              <a:gd name="connsiteX946" fmla="*/ 3721337 w 7467600"/>
              <a:gd name="connsiteY946" fmla="*/ 0 h 6858000"/>
              <a:gd name="connsiteX947" fmla="*/ 2867960 w 7467600"/>
              <a:gd name="connsiteY947" fmla="*/ 0 h 6858000"/>
              <a:gd name="connsiteX948" fmla="*/ 2926351 w 7467600"/>
              <a:gd name="connsiteY948" fmla="*/ 0 h 6858000"/>
              <a:gd name="connsiteX949" fmla="*/ 2902823 w 7467600"/>
              <a:gd name="connsiteY949" fmla="*/ 262929 h 6858000"/>
              <a:gd name="connsiteX950" fmla="*/ 2940663 w 7467600"/>
              <a:gd name="connsiteY950" fmla="*/ 140884 h 6858000"/>
              <a:gd name="connsiteX951" fmla="*/ 2947039 w 7467600"/>
              <a:gd name="connsiteY951" fmla="*/ 122524 h 6858000"/>
              <a:gd name="connsiteX952" fmla="*/ 2984316 w 7467600"/>
              <a:gd name="connsiteY952" fmla="*/ 0 h 6858000"/>
              <a:gd name="connsiteX953" fmla="*/ 3016114 w 7467600"/>
              <a:gd name="connsiteY953" fmla="*/ 0 h 6858000"/>
              <a:gd name="connsiteX954" fmla="*/ 2979949 w 7467600"/>
              <a:gd name="connsiteY954" fmla="*/ 119274 h 6858000"/>
              <a:gd name="connsiteX955" fmla="*/ 3023879 w 7467600"/>
              <a:gd name="connsiteY955" fmla="*/ 0 h 6858000"/>
              <a:gd name="connsiteX956" fmla="*/ 3105400 w 7467600"/>
              <a:gd name="connsiteY956" fmla="*/ 0 h 6858000"/>
              <a:gd name="connsiteX957" fmla="*/ 3094669 w 7467600"/>
              <a:gd name="connsiteY957" fmla="*/ 30308 h 6858000"/>
              <a:gd name="connsiteX958" fmla="*/ 2901945 w 7467600"/>
              <a:gd name="connsiteY958" fmla="*/ 466538 h 6858000"/>
              <a:gd name="connsiteX959" fmla="*/ 2815209 w 7467600"/>
              <a:gd name="connsiteY959" fmla="*/ 497361 h 6858000"/>
              <a:gd name="connsiteX960" fmla="*/ 2844845 w 7467600"/>
              <a:gd name="connsiteY960" fmla="*/ 127638 h 6858000"/>
              <a:gd name="connsiteX961" fmla="*/ 2867960 w 7467600"/>
              <a:gd name="connsiteY961" fmla="*/ 0 h 6858000"/>
              <a:gd name="connsiteX962" fmla="*/ 1057230 w 7467600"/>
              <a:gd name="connsiteY962" fmla="*/ 0 h 6858000"/>
              <a:gd name="connsiteX963" fmla="*/ 1111003 w 7467600"/>
              <a:gd name="connsiteY963" fmla="*/ 0 h 6858000"/>
              <a:gd name="connsiteX964" fmla="*/ 1125553 w 7467600"/>
              <a:gd name="connsiteY964" fmla="*/ 52588 h 6858000"/>
              <a:gd name="connsiteX965" fmla="*/ 1304276 w 7467600"/>
              <a:gd name="connsiteY965" fmla="*/ 476275 h 6858000"/>
              <a:gd name="connsiteX966" fmla="*/ 1492066 w 7467600"/>
              <a:gd name="connsiteY966" fmla="*/ 886333 h 6858000"/>
              <a:gd name="connsiteX967" fmla="*/ 1423698 w 7467600"/>
              <a:gd name="connsiteY967" fmla="*/ 710817 h 6858000"/>
              <a:gd name="connsiteX968" fmla="*/ 1357609 w 7467600"/>
              <a:gd name="connsiteY968" fmla="*/ 532892 h 6858000"/>
              <a:gd name="connsiteX969" fmla="*/ 1309550 w 7467600"/>
              <a:gd name="connsiteY969" fmla="*/ 374031 h 6858000"/>
              <a:gd name="connsiteX970" fmla="*/ 1193673 w 7467600"/>
              <a:gd name="connsiteY970" fmla="*/ 49533 h 6858000"/>
              <a:gd name="connsiteX971" fmla="*/ 1164391 w 7467600"/>
              <a:gd name="connsiteY971" fmla="*/ 0 h 6858000"/>
              <a:gd name="connsiteX972" fmla="*/ 1200666 w 7467600"/>
              <a:gd name="connsiteY972" fmla="*/ 0 h 6858000"/>
              <a:gd name="connsiteX973" fmla="*/ 1223408 w 7467600"/>
              <a:gd name="connsiteY973" fmla="*/ 38996 h 6858000"/>
              <a:gd name="connsiteX974" fmla="*/ 1339635 w 7467600"/>
              <a:gd name="connsiteY974" fmla="*/ 365517 h 6858000"/>
              <a:gd name="connsiteX975" fmla="*/ 1387469 w 7467600"/>
              <a:gd name="connsiteY975" fmla="*/ 523079 h 6858000"/>
              <a:gd name="connsiteX976" fmla="*/ 1452685 w 7467600"/>
              <a:gd name="connsiteY976" fmla="*/ 699806 h 6858000"/>
              <a:gd name="connsiteX977" fmla="*/ 1492092 w 7467600"/>
              <a:gd name="connsiteY977" fmla="*/ 800424 h 6858000"/>
              <a:gd name="connsiteX978" fmla="*/ 1455302 w 7467600"/>
              <a:gd name="connsiteY978" fmla="*/ 632913 h 6858000"/>
              <a:gd name="connsiteX979" fmla="*/ 1222336 w 7467600"/>
              <a:gd name="connsiteY979" fmla="*/ 9480 h 6858000"/>
              <a:gd name="connsiteX980" fmla="*/ 1214634 w 7467600"/>
              <a:gd name="connsiteY980" fmla="*/ 0 h 6858000"/>
              <a:gd name="connsiteX981" fmla="*/ 1289827 w 7467600"/>
              <a:gd name="connsiteY981" fmla="*/ 0 h 6858000"/>
              <a:gd name="connsiteX982" fmla="*/ 1321076 w 7467600"/>
              <a:gd name="connsiteY982" fmla="*/ 59722 h 6858000"/>
              <a:gd name="connsiteX983" fmla="*/ 1512579 w 7467600"/>
              <a:gd name="connsiteY983" fmla="*/ 626441 h 6858000"/>
              <a:gd name="connsiteX984" fmla="*/ 1506076 w 7467600"/>
              <a:gd name="connsiteY984" fmla="*/ 1089289 h 6858000"/>
              <a:gd name="connsiteX985" fmla="*/ 1486346 w 7467600"/>
              <a:gd name="connsiteY985" fmla="*/ 1079919 h 6858000"/>
              <a:gd name="connsiteX986" fmla="*/ 1070511 w 7467600"/>
              <a:gd name="connsiteY986" fmla="*/ 48609 h 6858000"/>
              <a:gd name="connsiteX987" fmla="*/ 1057230 w 7467600"/>
              <a:gd name="connsiteY987" fmla="*/ 0 h 6858000"/>
              <a:gd name="connsiteX988" fmla="*/ 43151 w 7467600"/>
              <a:gd name="connsiteY988" fmla="*/ 0 h 6858000"/>
              <a:gd name="connsiteX989" fmla="*/ 95283 w 7467600"/>
              <a:gd name="connsiteY989" fmla="*/ 0 h 6858000"/>
              <a:gd name="connsiteX990" fmla="*/ 300708 w 7467600"/>
              <a:gd name="connsiteY990" fmla="*/ 154571 h 6858000"/>
              <a:gd name="connsiteX991" fmla="*/ 530414 w 7467600"/>
              <a:gd name="connsiteY991" fmla="*/ 354673 h 6858000"/>
              <a:gd name="connsiteX992" fmla="*/ 333785 w 7467600"/>
              <a:gd name="connsiteY992" fmla="*/ 161564 h 6858000"/>
              <a:gd name="connsiteX993" fmla="*/ 147005 w 7467600"/>
              <a:gd name="connsiteY993" fmla="*/ 0 h 6858000"/>
              <a:gd name="connsiteX994" fmla="*/ 272509 w 7467600"/>
              <a:gd name="connsiteY994" fmla="*/ 0 h 6858000"/>
              <a:gd name="connsiteX995" fmla="*/ 326276 w 7467600"/>
              <a:gd name="connsiteY995" fmla="*/ 45847 h 6858000"/>
              <a:gd name="connsiteX996" fmla="*/ 823759 w 7467600"/>
              <a:gd name="connsiteY996" fmla="*/ 574145 h 6858000"/>
              <a:gd name="connsiteX997" fmla="*/ 811254 w 7467600"/>
              <a:gd name="connsiteY997" fmla="*/ 665546 h 6858000"/>
              <a:gd name="connsiteX998" fmla="*/ 154042 w 7467600"/>
              <a:gd name="connsiteY998" fmla="*/ 261522 h 6858000"/>
              <a:gd name="connsiteX999" fmla="*/ 13550 w 7467600"/>
              <a:gd name="connsiteY999" fmla="*/ 158423 h 6858000"/>
              <a:gd name="connsiteX1000" fmla="*/ 0 w 7467600"/>
              <a:gd name="connsiteY1000" fmla="*/ 146618 h 6858000"/>
              <a:gd name="connsiteX1001" fmla="*/ 0 w 7467600"/>
              <a:gd name="connsiteY1001" fmla="*/ 59161 h 6858000"/>
              <a:gd name="connsiteX1002" fmla="*/ 45427 w 7467600"/>
              <a:gd name="connsiteY1002" fmla="*/ 101078 h 6858000"/>
              <a:gd name="connsiteX1003" fmla="*/ 630103 w 7467600"/>
              <a:gd name="connsiteY1003" fmla="*/ 485885 h 6858000"/>
              <a:gd name="connsiteX1004" fmla="*/ 532040 w 7467600"/>
              <a:gd name="connsiteY1004" fmla="*/ 399359 h 6858000"/>
              <a:gd name="connsiteX1005" fmla="*/ 517618 w 7467600"/>
              <a:gd name="connsiteY1005" fmla="*/ 385726 h 6858000"/>
              <a:gd name="connsiteX1006" fmla="*/ 285074 w 7467600"/>
              <a:gd name="connsiteY1006" fmla="*/ 182755 h 6858000"/>
              <a:gd name="connsiteX1007" fmla="*/ 43151 w 7467600"/>
              <a:gd name="connsiteY100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7419999 w 7467600"/>
              <a:gd name="connsiteY844" fmla="*/ 774360 h 6858000"/>
              <a:gd name="connsiteX845" fmla="*/ 7467600 w 7467600"/>
              <a:gd name="connsiteY845" fmla="*/ 789215 h 6858000"/>
              <a:gd name="connsiteX846" fmla="*/ 7451412 w 7467600"/>
              <a:gd name="connsiteY846" fmla="*/ 799572 h 6858000"/>
              <a:gd name="connsiteX847" fmla="*/ 7419999 w 7467600"/>
              <a:gd name="connsiteY847" fmla="*/ 774360 h 6858000"/>
              <a:gd name="connsiteX848" fmla="*/ 5905192 w 7467600"/>
              <a:gd name="connsiteY848" fmla="*/ 163079 h 6858000"/>
              <a:gd name="connsiteX849" fmla="*/ 5865655 w 7467600"/>
              <a:gd name="connsiteY849" fmla="*/ 171901 h 6858000"/>
              <a:gd name="connsiteX850" fmla="*/ 5259740 w 7467600"/>
              <a:gd name="connsiteY850" fmla="*/ 257013 h 6858000"/>
              <a:gd name="connsiteX851" fmla="*/ 5208466 w 7467600"/>
              <a:gd name="connsiteY851" fmla="*/ 257550 h 6858000"/>
              <a:gd name="connsiteX852" fmla="*/ 4980204 w 7467600"/>
              <a:gd name="connsiteY852" fmla="*/ 271903 h 6858000"/>
              <a:gd name="connsiteX853" fmla="*/ 5068068 w 7467600"/>
              <a:gd name="connsiteY853" fmla="*/ 282244 h 6858000"/>
              <a:gd name="connsiteX854" fmla="*/ 5153231 w 7467600"/>
              <a:gd name="connsiteY854" fmla="*/ 292240 h 6858000"/>
              <a:gd name="connsiteX855" fmla="*/ 5426491 w 7467600"/>
              <a:gd name="connsiteY855" fmla="*/ 281128 h 6858000"/>
              <a:gd name="connsiteX856" fmla="*/ 5731212 w 7467600"/>
              <a:gd name="connsiteY856" fmla="*/ 231951 h 6858000"/>
              <a:gd name="connsiteX857" fmla="*/ 5905192 w 7467600"/>
              <a:gd name="connsiteY857" fmla="*/ 163079 h 6858000"/>
              <a:gd name="connsiteX858" fmla="*/ 5944437 w 7467600"/>
              <a:gd name="connsiteY858" fmla="*/ 113829 h 6858000"/>
              <a:gd name="connsiteX859" fmla="*/ 5825032 w 7467600"/>
              <a:gd name="connsiteY859" fmla="*/ 146405 h 6858000"/>
              <a:gd name="connsiteX860" fmla="*/ 4955599 w 7467600"/>
              <a:gd name="connsiteY860" fmla="*/ 247008 h 6858000"/>
              <a:gd name="connsiteX861" fmla="*/ 5210104 w 7467600"/>
              <a:gd name="connsiteY861" fmla="*/ 228123 h 6858000"/>
              <a:gd name="connsiteX862" fmla="*/ 5261015 w 7467600"/>
              <a:gd name="connsiteY862" fmla="*/ 227087 h 6858000"/>
              <a:gd name="connsiteX863" fmla="*/ 5861181 w 7467600"/>
              <a:gd name="connsiteY863" fmla="*/ 143093 h 6858000"/>
              <a:gd name="connsiteX864" fmla="*/ 5961252 w 7467600"/>
              <a:gd name="connsiteY864" fmla="*/ 114820 h 6858000"/>
              <a:gd name="connsiteX865" fmla="*/ 5944437 w 7467600"/>
              <a:gd name="connsiteY865" fmla="*/ 113829 h 6858000"/>
              <a:gd name="connsiteX866" fmla="*/ 3882765 w 7467600"/>
              <a:gd name="connsiteY866" fmla="*/ 0 h 6858000"/>
              <a:gd name="connsiteX867" fmla="*/ 3995099 w 7467600"/>
              <a:gd name="connsiteY867" fmla="*/ 0 h 6858000"/>
              <a:gd name="connsiteX868" fmla="*/ 4163818 w 7467600"/>
              <a:gd name="connsiteY868" fmla="*/ 234104 h 6858000"/>
              <a:gd name="connsiteX869" fmla="*/ 4172099 w 7467600"/>
              <a:gd name="connsiteY869" fmla="*/ 234207 h 6858000"/>
              <a:gd name="connsiteX870" fmla="*/ 4784282 w 7467600"/>
              <a:gd name="connsiteY870" fmla="*/ 276561 h 6858000"/>
              <a:gd name="connsiteX871" fmla="*/ 4801687 w 7467600"/>
              <a:gd name="connsiteY871" fmla="*/ 267764 h 6858000"/>
              <a:gd name="connsiteX872" fmla="*/ 6082788 w 7467600"/>
              <a:gd name="connsiteY872" fmla="*/ 64119 h 6858000"/>
              <a:gd name="connsiteX873" fmla="*/ 6099442 w 7467600"/>
              <a:gd name="connsiteY873" fmla="*/ 82568 h 6858000"/>
              <a:gd name="connsiteX874" fmla="*/ 4804137 w 7467600"/>
              <a:gd name="connsiteY874" fmla="*/ 320931 h 6858000"/>
              <a:gd name="connsiteX875" fmla="*/ 4227047 w 7467600"/>
              <a:gd name="connsiteY875" fmla="*/ 313415 h 6858000"/>
              <a:gd name="connsiteX876" fmla="*/ 4346041 w 7467600"/>
              <a:gd name="connsiteY876" fmla="*/ 456086 h 6858000"/>
              <a:gd name="connsiteX877" fmla="*/ 4870967 w 7467600"/>
              <a:gd name="connsiteY877" fmla="*/ 963061 h 6858000"/>
              <a:gd name="connsiteX878" fmla="*/ 4889647 w 7467600"/>
              <a:gd name="connsiteY878" fmla="*/ 957147 h 6858000"/>
              <a:gd name="connsiteX879" fmla="*/ 5422504 w 7467600"/>
              <a:gd name="connsiteY879" fmla="*/ 805191 h 6858000"/>
              <a:gd name="connsiteX880" fmla="*/ 6087656 w 7467600"/>
              <a:gd name="connsiteY880" fmla="*/ 826703 h 6858000"/>
              <a:gd name="connsiteX881" fmla="*/ 6058717 w 7467600"/>
              <a:gd name="connsiteY881" fmla="*/ 865992 h 6858000"/>
              <a:gd name="connsiteX882" fmla="*/ 4974153 w 7467600"/>
              <a:gd name="connsiteY882" fmla="*/ 1045456 h 6858000"/>
              <a:gd name="connsiteX883" fmla="*/ 5627835 w 7467600"/>
              <a:gd name="connsiteY883" fmla="*/ 1472077 h 6858000"/>
              <a:gd name="connsiteX884" fmla="*/ 5629817 w 7467600"/>
              <a:gd name="connsiteY884" fmla="*/ 1471412 h 6858000"/>
              <a:gd name="connsiteX885" fmla="*/ 5634124 w 7467600"/>
              <a:gd name="connsiteY885" fmla="*/ 1470572 h 6858000"/>
              <a:gd name="connsiteX886" fmla="*/ 5755832 w 7467600"/>
              <a:gd name="connsiteY886" fmla="*/ 1383886 h 6858000"/>
              <a:gd name="connsiteX887" fmla="*/ 6014186 w 7467600"/>
              <a:gd name="connsiteY887" fmla="*/ 1279799 h 6858000"/>
              <a:gd name="connsiteX888" fmla="*/ 6901619 w 7467600"/>
              <a:gd name="connsiteY888" fmla="*/ 1047874 h 6858000"/>
              <a:gd name="connsiteX889" fmla="*/ 6931566 w 7467600"/>
              <a:gd name="connsiteY889" fmla="*/ 1062034 h 6858000"/>
              <a:gd name="connsiteX890" fmla="*/ 5790982 w 7467600"/>
              <a:gd name="connsiteY890" fmla="*/ 1561380 h 6858000"/>
              <a:gd name="connsiteX891" fmla="*/ 6188971 w 7467600"/>
              <a:gd name="connsiteY891" fmla="*/ 1755168 h 6858000"/>
              <a:gd name="connsiteX892" fmla="*/ 6202446 w 7467600"/>
              <a:gd name="connsiteY892" fmla="*/ 1752268 h 6858000"/>
              <a:gd name="connsiteX893" fmla="*/ 7179560 w 7467600"/>
              <a:gd name="connsiteY893" fmla="*/ 1467551 h 6858000"/>
              <a:gd name="connsiteX894" fmla="*/ 7158730 w 7467600"/>
              <a:gd name="connsiteY894" fmla="*/ 1507835 h 6858000"/>
              <a:gd name="connsiteX895" fmla="*/ 6326959 w 7467600"/>
              <a:gd name="connsiteY895" fmla="*/ 1817686 h 6858000"/>
              <a:gd name="connsiteX896" fmla="*/ 6537433 w 7467600"/>
              <a:gd name="connsiteY896" fmla="*/ 1907790 h 6858000"/>
              <a:gd name="connsiteX897" fmla="*/ 6550221 w 7467600"/>
              <a:gd name="connsiteY897" fmla="*/ 1910729 h 6858000"/>
              <a:gd name="connsiteX898" fmla="*/ 6964438 w 7467600"/>
              <a:gd name="connsiteY898" fmla="*/ 2209505 h 6858000"/>
              <a:gd name="connsiteX899" fmla="*/ 7367862 w 7467600"/>
              <a:gd name="connsiteY899" fmla="*/ 2806833 h 6858000"/>
              <a:gd name="connsiteX900" fmla="*/ 7364329 w 7467600"/>
              <a:gd name="connsiteY900" fmla="*/ 2826907 h 6858000"/>
              <a:gd name="connsiteX901" fmla="*/ 7290545 w 7467600"/>
              <a:gd name="connsiteY901" fmla="*/ 2850663 h 6858000"/>
              <a:gd name="connsiteX902" fmla="*/ 6472036 w 7467600"/>
              <a:gd name="connsiteY902" fmla="*/ 1959003 h 6858000"/>
              <a:gd name="connsiteX903" fmla="*/ 5792897 w 7467600"/>
              <a:gd name="connsiteY903" fmla="*/ 1647747 h 6858000"/>
              <a:gd name="connsiteX904" fmla="*/ 5842751 w 7467600"/>
              <a:gd name="connsiteY904" fmla="*/ 1816112 h 6858000"/>
              <a:gd name="connsiteX905" fmla="*/ 5847424 w 7467600"/>
              <a:gd name="connsiteY905" fmla="*/ 1815776 h 6858000"/>
              <a:gd name="connsiteX906" fmla="*/ 6399821 w 7467600"/>
              <a:gd name="connsiteY906" fmla="*/ 2344799 h 6858000"/>
              <a:gd name="connsiteX907" fmla="*/ 6323232 w 7467600"/>
              <a:gd name="connsiteY907" fmla="*/ 2389634 h 6858000"/>
              <a:gd name="connsiteX908" fmla="*/ 5942958 w 7467600"/>
              <a:gd name="connsiteY908" fmla="*/ 2077708 h 6858000"/>
              <a:gd name="connsiteX909" fmla="*/ 5921559 w 7467600"/>
              <a:gd name="connsiteY909" fmla="*/ 2378596 h 6858000"/>
              <a:gd name="connsiteX910" fmla="*/ 5817651 w 7467600"/>
              <a:gd name="connsiteY910" fmla="*/ 3023919 h 6858000"/>
              <a:gd name="connsiteX911" fmla="*/ 5729634 w 7467600"/>
              <a:gd name="connsiteY911" fmla="*/ 3051849 h 6858000"/>
              <a:gd name="connsiteX912" fmla="*/ 5611018 w 7467600"/>
              <a:gd name="connsiteY912" fmla="*/ 2316769 h 6858000"/>
              <a:gd name="connsiteX913" fmla="*/ 5687608 w 7467600"/>
              <a:gd name="connsiteY913" fmla="*/ 2039972 h 6858000"/>
              <a:gd name="connsiteX914" fmla="*/ 5657554 w 7467600"/>
              <a:gd name="connsiteY914" fmla="*/ 1576445 h 6858000"/>
              <a:gd name="connsiteX915" fmla="*/ 5150475 w 7467600"/>
              <a:gd name="connsiteY915" fmla="*/ 1274012 h 6858000"/>
              <a:gd name="connsiteX916" fmla="*/ 5349142 w 7467600"/>
              <a:gd name="connsiteY916" fmla="*/ 2204405 h 6858000"/>
              <a:gd name="connsiteX917" fmla="*/ 5262214 w 7467600"/>
              <a:gd name="connsiteY917" fmla="*/ 2233836 h 6858000"/>
              <a:gd name="connsiteX918" fmla="*/ 4981539 w 7467600"/>
              <a:gd name="connsiteY918" fmla="*/ 1542201 h 6858000"/>
              <a:gd name="connsiteX919" fmla="*/ 4958461 w 7467600"/>
              <a:gd name="connsiteY919" fmla="*/ 1136957 h 6858000"/>
              <a:gd name="connsiteX920" fmla="*/ 4655015 w 7467600"/>
              <a:gd name="connsiteY920" fmla="*/ 891426 h 6858000"/>
              <a:gd name="connsiteX921" fmla="*/ 4348002 w 7467600"/>
              <a:gd name="connsiteY921" fmla="*/ 2205895 h 6858000"/>
              <a:gd name="connsiteX922" fmla="*/ 4262250 w 7467600"/>
              <a:gd name="connsiteY922" fmla="*/ 2219972 h 6858000"/>
              <a:gd name="connsiteX923" fmla="*/ 4550611 w 7467600"/>
              <a:gd name="connsiteY923" fmla="*/ 817540 h 6858000"/>
              <a:gd name="connsiteX924" fmla="*/ 4564418 w 7467600"/>
              <a:gd name="connsiteY924" fmla="*/ 808293 h 6858000"/>
              <a:gd name="connsiteX925" fmla="*/ 4266388 w 7467600"/>
              <a:gd name="connsiteY925" fmla="*/ 500083 h 6858000"/>
              <a:gd name="connsiteX926" fmla="*/ 4032842 w 7467600"/>
              <a:gd name="connsiteY926" fmla="*/ 211809 h 6858000"/>
              <a:gd name="connsiteX927" fmla="*/ 3882765 w 7467600"/>
              <a:gd name="connsiteY927" fmla="*/ 0 h 6858000"/>
              <a:gd name="connsiteX928" fmla="*/ 3721337 w 7467600"/>
              <a:gd name="connsiteY928" fmla="*/ 0 h 6858000"/>
              <a:gd name="connsiteX929" fmla="*/ 3797544 w 7467600"/>
              <a:gd name="connsiteY929" fmla="*/ 0 h 6858000"/>
              <a:gd name="connsiteX930" fmla="*/ 3775734 w 7467600"/>
              <a:gd name="connsiteY930" fmla="*/ 95131 h 6858000"/>
              <a:gd name="connsiteX931" fmla="*/ 3724807 w 7467600"/>
              <a:gd name="connsiteY931" fmla="*/ 272257 h 6858000"/>
              <a:gd name="connsiteX932" fmla="*/ 3726844 w 7467600"/>
              <a:gd name="connsiteY932" fmla="*/ 282988 h 6858000"/>
              <a:gd name="connsiteX933" fmla="*/ 3742664 w 7467600"/>
              <a:gd name="connsiteY933" fmla="*/ 279918 h 6858000"/>
              <a:gd name="connsiteX934" fmla="*/ 4103910 w 7467600"/>
              <a:gd name="connsiteY934" fmla="*/ 1161917 h 6858000"/>
              <a:gd name="connsiteX935" fmla="*/ 4020269 w 7467600"/>
              <a:gd name="connsiteY935" fmla="*/ 1200406 h 6858000"/>
              <a:gd name="connsiteX936" fmla="*/ 3674882 w 7467600"/>
              <a:gd name="connsiteY936" fmla="*/ 488524 h 6858000"/>
              <a:gd name="connsiteX937" fmla="*/ 3132682 w 7467600"/>
              <a:gd name="connsiteY937" fmla="*/ 1072284 h 6858000"/>
              <a:gd name="connsiteX938" fmla="*/ 2716346 w 7467600"/>
              <a:gd name="connsiteY938" fmla="*/ 1276376 h 6858000"/>
              <a:gd name="connsiteX939" fmla="*/ 2716772 w 7467600"/>
              <a:gd name="connsiteY939" fmla="*/ 1255462 h 6858000"/>
              <a:gd name="connsiteX940" fmla="*/ 3471096 w 7467600"/>
              <a:gd name="connsiteY940" fmla="*/ 437072 h 6858000"/>
              <a:gd name="connsiteX941" fmla="*/ 3639057 w 7467600"/>
              <a:gd name="connsiteY941" fmla="*/ 286334 h 6858000"/>
              <a:gd name="connsiteX942" fmla="*/ 3640309 w 7467600"/>
              <a:gd name="connsiteY942" fmla="*/ 284664 h 6858000"/>
              <a:gd name="connsiteX943" fmla="*/ 3646022 w 7467600"/>
              <a:gd name="connsiteY943" fmla="*/ 276711 h 6858000"/>
              <a:gd name="connsiteX944" fmla="*/ 3707943 w 7467600"/>
              <a:gd name="connsiteY944" fmla="*/ 65958 h 6858000"/>
              <a:gd name="connsiteX945" fmla="*/ 3721337 w 7467600"/>
              <a:gd name="connsiteY945" fmla="*/ 0 h 6858000"/>
              <a:gd name="connsiteX946" fmla="*/ 2867960 w 7467600"/>
              <a:gd name="connsiteY946" fmla="*/ 0 h 6858000"/>
              <a:gd name="connsiteX947" fmla="*/ 2926351 w 7467600"/>
              <a:gd name="connsiteY947" fmla="*/ 0 h 6858000"/>
              <a:gd name="connsiteX948" fmla="*/ 2902823 w 7467600"/>
              <a:gd name="connsiteY948" fmla="*/ 262929 h 6858000"/>
              <a:gd name="connsiteX949" fmla="*/ 2940663 w 7467600"/>
              <a:gd name="connsiteY949" fmla="*/ 140884 h 6858000"/>
              <a:gd name="connsiteX950" fmla="*/ 2947039 w 7467600"/>
              <a:gd name="connsiteY950" fmla="*/ 122524 h 6858000"/>
              <a:gd name="connsiteX951" fmla="*/ 2984316 w 7467600"/>
              <a:gd name="connsiteY951" fmla="*/ 0 h 6858000"/>
              <a:gd name="connsiteX952" fmla="*/ 3016114 w 7467600"/>
              <a:gd name="connsiteY952" fmla="*/ 0 h 6858000"/>
              <a:gd name="connsiteX953" fmla="*/ 2979949 w 7467600"/>
              <a:gd name="connsiteY953" fmla="*/ 119274 h 6858000"/>
              <a:gd name="connsiteX954" fmla="*/ 3023879 w 7467600"/>
              <a:gd name="connsiteY954" fmla="*/ 0 h 6858000"/>
              <a:gd name="connsiteX955" fmla="*/ 3105400 w 7467600"/>
              <a:gd name="connsiteY955" fmla="*/ 0 h 6858000"/>
              <a:gd name="connsiteX956" fmla="*/ 3094669 w 7467600"/>
              <a:gd name="connsiteY956" fmla="*/ 30308 h 6858000"/>
              <a:gd name="connsiteX957" fmla="*/ 2901945 w 7467600"/>
              <a:gd name="connsiteY957" fmla="*/ 466538 h 6858000"/>
              <a:gd name="connsiteX958" fmla="*/ 2815209 w 7467600"/>
              <a:gd name="connsiteY958" fmla="*/ 497361 h 6858000"/>
              <a:gd name="connsiteX959" fmla="*/ 2844845 w 7467600"/>
              <a:gd name="connsiteY959" fmla="*/ 127638 h 6858000"/>
              <a:gd name="connsiteX960" fmla="*/ 2867960 w 7467600"/>
              <a:gd name="connsiteY960" fmla="*/ 0 h 6858000"/>
              <a:gd name="connsiteX961" fmla="*/ 1057230 w 7467600"/>
              <a:gd name="connsiteY961" fmla="*/ 0 h 6858000"/>
              <a:gd name="connsiteX962" fmla="*/ 1111003 w 7467600"/>
              <a:gd name="connsiteY962" fmla="*/ 0 h 6858000"/>
              <a:gd name="connsiteX963" fmla="*/ 1125553 w 7467600"/>
              <a:gd name="connsiteY963" fmla="*/ 52588 h 6858000"/>
              <a:gd name="connsiteX964" fmla="*/ 1304276 w 7467600"/>
              <a:gd name="connsiteY964" fmla="*/ 476275 h 6858000"/>
              <a:gd name="connsiteX965" fmla="*/ 1492066 w 7467600"/>
              <a:gd name="connsiteY965" fmla="*/ 886333 h 6858000"/>
              <a:gd name="connsiteX966" fmla="*/ 1423698 w 7467600"/>
              <a:gd name="connsiteY966" fmla="*/ 710817 h 6858000"/>
              <a:gd name="connsiteX967" fmla="*/ 1357609 w 7467600"/>
              <a:gd name="connsiteY967" fmla="*/ 532892 h 6858000"/>
              <a:gd name="connsiteX968" fmla="*/ 1309550 w 7467600"/>
              <a:gd name="connsiteY968" fmla="*/ 374031 h 6858000"/>
              <a:gd name="connsiteX969" fmla="*/ 1193673 w 7467600"/>
              <a:gd name="connsiteY969" fmla="*/ 49533 h 6858000"/>
              <a:gd name="connsiteX970" fmla="*/ 1164391 w 7467600"/>
              <a:gd name="connsiteY970" fmla="*/ 0 h 6858000"/>
              <a:gd name="connsiteX971" fmla="*/ 1200666 w 7467600"/>
              <a:gd name="connsiteY971" fmla="*/ 0 h 6858000"/>
              <a:gd name="connsiteX972" fmla="*/ 1223408 w 7467600"/>
              <a:gd name="connsiteY972" fmla="*/ 38996 h 6858000"/>
              <a:gd name="connsiteX973" fmla="*/ 1339635 w 7467600"/>
              <a:gd name="connsiteY973" fmla="*/ 365517 h 6858000"/>
              <a:gd name="connsiteX974" fmla="*/ 1387469 w 7467600"/>
              <a:gd name="connsiteY974" fmla="*/ 523079 h 6858000"/>
              <a:gd name="connsiteX975" fmla="*/ 1452685 w 7467600"/>
              <a:gd name="connsiteY975" fmla="*/ 699806 h 6858000"/>
              <a:gd name="connsiteX976" fmla="*/ 1492092 w 7467600"/>
              <a:gd name="connsiteY976" fmla="*/ 800424 h 6858000"/>
              <a:gd name="connsiteX977" fmla="*/ 1455302 w 7467600"/>
              <a:gd name="connsiteY977" fmla="*/ 632913 h 6858000"/>
              <a:gd name="connsiteX978" fmla="*/ 1222336 w 7467600"/>
              <a:gd name="connsiteY978" fmla="*/ 9480 h 6858000"/>
              <a:gd name="connsiteX979" fmla="*/ 1214634 w 7467600"/>
              <a:gd name="connsiteY979" fmla="*/ 0 h 6858000"/>
              <a:gd name="connsiteX980" fmla="*/ 1289827 w 7467600"/>
              <a:gd name="connsiteY980" fmla="*/ 0 h 6858000"/>
              <a:gd name="connsiteX981" fmla="*/ 1321076 w 7467600"/>
              <a:gd name="connsiteY981" fmla="*/ 59722 h 6858000"/>
              <a:gd name="connsiteX982" fmla="*/ 1512579 w 7467600"/>
              <a:gd name="connsiteY982" fmla="*/ 626441 h 6858000"/>
              <a:gd name="connsiteX983" fmla="*/ 1506076 w 7467600"/>
              <a:gd name="connsiteY983" fmla="*/ 1089289 h 6858000"/>
              <a:gd name="connsiteX984" fmla="*/ 1486346 w 7467600"/>
              <a:gd name="connsiteY984" fmla="*/ 1079919 h 6858000"/>
              <a:gd name="connsiteX985" fmla="*/ 1070511 w 7467600"/>
              <a:gd name="connsiteY985" fmla="*/ 48609 h 6858000"/>
              <a:gd name="connsiteX986" fmla="*/ 1057230 w 7467600"/>
              <a:gd name="connsiteY986" fmla="*/ 0 h 6858000"/>
              <a:gd name="connsiteX987" fmla="*/ 43151 w 7467600"/>
              <a:gd name="connsiteY987" fmla="*/ 0 h 6858000"/>
              <a:gd name="connsiteX988" fmla="*/ 95283 w 7467600"/>
              <a:gd name="connsiteY988" fmla="*/ 0 h 6858000"/>
              <a:gd name="connsiteX989" fmla="*/ 300708 w 7467600"/>
              <a:gd name="connsiteY989" fmla="*/ 154571 h 6858000"/>
              <a:gd name="connsiteX990" fmla="*/ 530414 w 7467600"/>
              <a:gd name="connsiteY990" fmla="*/ 354673 h 6858000"/>
              <a:gd name="connsiteX991" fmla="*/ 333785 w 7467600"/>
              <a:gd name="connsiteY991" fmla="*/ 161564 h 6858000"/>
              <a:gd name="connsiteX992" fmla="*/ 147005 w 7467600"/>
              <a:gd name="connsiteY992" fmla="*/ 0 h 6858000"/>
              <a:gd name="connsiteX993" fmla="*/ 272509 w 7467600"/>
              <a:gd name="connsiteY993" fmla="*/ 0 h 6858000"/>
              <a:gd name="connsiteX994" fmla="*/ 326276 w 7467600"/>
              <a:gd name="connsiteY994" fmla="*/ 45847 h 6858000"/>
              <a:gd name="connsiteX995" fmla="*/ 823759 w 7467600"/>
              <a:gd name="connsiteY995" fmla="*/ 574145 h 6858000"/>
              <a:gd name="connsiteX996" fmla="*/ 811254 w 7467600"/>
              <a:gd name="connsiteY996" fmla="*/ 665546 h 6858000"/>
              <a:gd name="connsiteX997" fmla="*/ 154042 w 7467600"/>
              <a:gd name="connsiteY997" fmla="*/ 261522 h 6858000"/>
              <a:gd name="connsiteX998" fmla="*/ 13550 w 7467600"/>
              <a:gd name="connsiteY998" fmla="*/ 158423 h 6858000"/>
              <a:gd name="connsiteX999" fmla="*/ 0 w 7467600"/>
              <a:gd name="connsiteY999" fmla="*/ 146618 h 6858000"/>
              <a:gd name="connsiteX1000" fmla="*/ 0 w 7467600"/>
              <a:gd name="connsiteY1000" fmla="*/ 59161 h 6858000"/>
              <a:gd name="connsiteX1001" fmla="*/ 45427 w 7467600"/>
              <a:gd name="connsiteY1001" fmla="*/ 101078 h 6858000"/>
              <a:gd name="connsiteX1002" fmla="*/ 630103 w 7467600"/>
              <a:gd name="connsiteY1002" fmla="*/ 485885 h 6858000"/>
              <a:gd name="connsiteX1003" fmla="*/ 532040 w 7467600"/>
              <a:gd name="connsiteY1003" fmla="*/ 399359 h 6858000"/>
              <a:gd name="connsiteX1004" fmla="*/ 517618 w 7467600"/>
              <a:gd name="connsiteY1004" fmla="*/ 385726 h 6858000"/>
              <a:gd name="connsiteX1005" fmla="*/ 285074 w 7467600"/>
              <a:gd name="connsiteY1005" fmla="*/ 182755 h 6858000"/>
              <a:gd name="connsiteX1006" fmla="*/ 43151 w 7467600"/>
              <a:gd name="connsiteY100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7451412 w 7467600"/>
              <a:gd name="connsiteY844" fmla="*/ 799572 h 6858000"/>
              <a:gd name="connsiteX845" fmla="*/ 7467600 w 7467600"/>
              <a:gd name="connsiteY845" fmla="*/ 789215 h 6858000"/>
              <a:gd name="connsiteX846" fmla="*/ 7451412 w 7467600"/>
              <a:gd name="connsiteY846" fmla="*/ 799572 h 6858000"/>
              <a:gd name="connsiteX847" fmla="*/ 5905192 w 7467600"/>
              <a:gd name="connsiteY847" fmla="*/ 163079 h 6858000"/>
              <a:gd name="connsiteX848" fmla="*/ 5865655 w 7467600"/>
              <a:gd name="connsiteY848" fmla="*/ 171901 h 6858000"/>
              <a:gd name="connsiteX849" fmla="*/ 5259740 w 7467600"/>
              <a:gd name="connsiteY849" fmla="*/ 257013 h 6858000"/>
              <a:gd name="connsiteX850" fmla="*/ 5208466 w 7467600"/>
              <a:gd name="connsiteY850" fmla="*/ 257550 h 6858000"/>
              <a:gd name="connsiteX851" fmla="*/ 4980204 w 7467600"/>
              <a:gd name="connsiteY851" fmla="*/ 271903 h 6858000"/>
              <a:gd name="connsiteX852" fmla="*/ 5068068 w 7467600"/>
              <a:gd name="connsiteY852" fmla="*/ 282244 h 6858000"/>
              <a:gd name="connsiteX853" fmla="*/ 5153231 w 7467600"/>
              <a:gd name="connsiteY853" fmla="*/ 292240 h 6858000"/>
              <a:gd name="connsiteX854" fmla="*/ 5426491 w 7467600"/>
              <a:gd name="connsiteY854" fmla="*/ 281128 h 6858000"/>
              <a:gd name="connsiteX855" fmla="*/ 5731212 w 7467600"/>
              <a:gd name="connsiteY855" fmla="*/ 231951 h 6858000"/>
              <a:gd name="connsiteX856" fmla="*/ 5905192 w 7467600"/>
              <a:gd name="connsiteY856" fmla="*/ 163079 h 6858000"/>
              <a:gd name="connsiteX857" fmla="*/ 5944437 w 7467600"/>
              <a:gd name="connsiteY857" fmla="*/ 113829 h 6858000"/>
              <a:gd name="connsiteX858" fmla="*/ 5825032 w 7467600"/>
              <a:gd name="connsiteY858" fmla="*/ 146405 h 6858000"/>
              <a:gd name="connsiteX859" fmla="*/ 4955599 w 7467600"/>
              <a:gd name="connsiteY859" fmla="*/ 247008 h 6858000"/>
              <a:gd name="connsiteX860" fmla="*/ 5210104 w 7467600"/>
              <a:gd name="connsiteY860" fmla="*/ 228123 h 6858000"/>
              <a:gd name="connsiteX861" fmla="*/ 5261015 w 7467600"/>
              <a:gd name="connsiteY861" fmla="*/ 227087 h 6858000"/>
              <a:gd name="connsiteX862" fmla="*/ 5861181 w 7467600"/>
              <a:gd name="connsiteY862" fmla="*/ 143093 h 6858000"/>
              <a:gd name="connsiteX863" fmla="*/ 5961252 w 7467600"/>
              <a:gd name="connsiteY863" fmla="*/ 114820 h 6858000"/>
              <a:gd name="connsiteX864" fmla="*/ 5944437 w 7467600"/>
              <a:gd name="connsiteY864" fmla="*/ 113829 h 6858000"/>
              <a:gd name="connsiteX865" fmla="*/ 3882765 w 7467600"/>
              <a:gd name="connsiteY865" fmla="*/ 0 h 6858000"/>
              <a:gd name="connsiteX866" fmla="*/ 3995099 w 7467600"/>
              <a:gd name="connsiteY866" fmla="*/ 0 h 6858000"/>
              <a:gd name="connsiteX867" fmla="*/ 4163818 w 7467600"/>
              <a:gd name="connsiteY867" fmla="*/ 234104 h 6858000"/>
              <a:gd name="connsiteX868" fmla="*/ 4172099 w 7467600"/>
              <a:gd name="connsiteY868" fmla="*/ 234207 h 6858000"/>
              <a:gd name="connsiteX869" fmla="*/ 4784282 w 7467600"/>
              <a:gd name="connsiteY869" fmla="*/ 276561 h 6858000"/>
              <a:gd name="connsiteX870" fmla="*/ 4801687 w 7467600"/>
              <a:gd name="connsiteY870" fmla="*/ 267764 h 6858000"/>
              <a:gd name="connsiteX871" fmla="*/ 6082788 w 7467600"/>
              <a:gd name="connsiteY871" fmla="*/ 64119 h 6858000"/>
              <a:gd name="connsiteX872" fmla="*/ 6099442 w 7467600"/>
              <a:gd name="connsiteY872" fmla="*/ 82568 h 6858000"/>
              <a:gd name="connsiteX873" fmla="*/ 4804137 w 7467600"/>
              <a:gd name="connsiteY873" fmla="*/ 320931 h 6858000"/>
              <a:gd name="connsiteX874" fmla="*/ 4227047 w 7467600"/>
              <a:gd name="connsiteY874" fmla="*/ 313415 h 6858000"/>
              <a:gd name="connsiteX875" fmla="*/ 4346041 w 7467600"/>
              <a:gd name="connsiteY875" fmla="*/ 456086 h 6858000"/>
              <a:gd name="connsiteX876" fmla="*/ 4870967 w 7467600"/>
              <a:gd name="connsiteY876" fmla="*/ 963061 h 6858000"/>
              <a:gd name="connsiteX877" fmla="*/ 4889647 w 7467600"/>
              <a:gd name="connsiteY877" fmla="*/ 957147 h 6858000"/>
              <a:gd name="connsiteX878" fmla="*/ 5422504 w 7467600"/>
              <a:gd name="connsiteY878" fmla="*/ 805191 h 6858000"/>
              <a:gd name="connsiteX879" fmla="*/ 6087656 w 7467600"/>
              <a:gd name="connsiteY879" fmla="*/ 826703 h 6858000"/>
              <a:gd name="connsiteX880" fmla="*/ 6058717 w 7467600"/>
              <a:gd name="connsiteY880" fmla="*/ 865992 h 6858000"/>
              <a:gd name="connsiteX881" fmla="*/ 4974153 w 7467600"/>
              <a:gd name="connsiteY881" fmla="*/ 1045456 h 6858000"/>
              <a:gd name="connsiteX882" fmla="*/ 5627835 w 7467600"/>
              <a:gd name="connsiteY882" fmla="*/ 1472077 h 6858000"/>
              <a:gd name="connsiteX883" fmla="*/ 5629817 w 7467600"/>
              <a:gd name="connsiteY883" fmla="*/ 1471412 h 6858000"/>
              <a:gd name="connsiteX884" fmla="*/ 5634124 w 7467600"/>
              <a:gd name="connsiteY884" fmla="*/ 1470572 h 6858000"/>
              <a:gd name="connsiteX885" fmla="*/ 5755832 w 7467600"/>
              <a:gd name="connsiteY885" fmla="*/ 1383886 h 6858000"/>
              <a:gd name="connsiteX886" fmla="*/ 6014186 w 7467600"/>
              <a:gd name="connsiteY886" fmla="*/ 1279799 h 6858000"/>
              <a:gd name="connsiteX887" fmla="*/ 6901619 w 7467600"/>
              <a:gd name="connsiteY887" fmla="*/ 1047874 h 6858000"/>
              <a:gd name="connsiteX888" fmla="*/ 6931566 w 7467600"/>
              <a:gd name="connsiteY888" fmla="*/ 1062034 h 6858000"/>
              <a:gd name="connsiteX889" fmla="*/ 5790982 w 7467600"/>
              <a:gd name="connsiteY889" fmla="*/ 1561380 h 6858000"/>
              <a:gd name="connsiteX890" fmla="*/ 6188971 w 7467600"/>
              <a:gd name="connsiteY890" fmla="*/ 1755168 h 6858000"/>
              <a:gd name="connsiteX891" fmla="*/ 6202446 w 7467600"/>
              <a:gd name="connsiteY891" fmla="*/ 1752268 h 6858000"/>
              <a:gd name="connsiteX892" fmla="*/ 7179560 w 7467600"/>
              <a:gd name="connsiteY892" fmla="*/ 1467551 h 6858000"/>
              <a:gd name="connsiteX893" fmla="*/ 7158730 w 7467600"/>
              <a:gd name="connsiteY893" fmla="*/ 1507835 h 6858000"/>
              <a:gd name="connsiteX894" fmla="*/ 6326959 w 7467600"/>
              <a:gd name="connsiteY894" fmla="*/ 1817686 h 6858000"/>
              <a:gd name="connsiteX895" fmla="*/ 6537433 w 7467600"/>
              <a:gd name="connsiteY895" fmla="*/ 1907790 h 6858000"/>
              <a:gd name="connsiteX896" fmla="*/ 6550221 w 7467600"/>
              <a:gd name="connsiteY896" fmla="*/ 1910729 h 6858000"/>
              <a:gd name="connsiteX897" fmla="*/ 6964438 w 7467600"/>
              <a:gd name="connsiteY897" fmla="*/ 2209505 h 6858000"/>
              <a:gd name="connsiteX898" fmla="*/ 7367862 w 7467600"/>
              <a:gd name="connsiteY898" fmla="*/ 2806833 h 6858000"/>
              <a:gd name="connsiteX899" fmla="*/ 7364329 w 7467600"/>
              <a:gd name="connsiteY899" fmla="*/ 2826907 h 6858000"/>
              <a:gd name="connsiteX900" fmla="*/ 7290545 w 7467600"/>
              <a:gd name="connsiteY900" fmla="*/ 2850663 h 6858000"/>
              <a:gd name="connsiteX901" fmla="*/ 6472036 w 7467600"/>
              <a:gd name="connsiteY901" fmla="*/ 1959003 h 6858000"/>
              <a:gd name="connsiteX902" fmla="*/ 5792897 w 7467600"/>
              <a:gd name="connsiteY902" fmla="*/ 1647747 h 6858000"/>
              <a:gd name="connsiteX903" fmla="*/ 5842751 w 7467600"/>
              <a:gd name="connsiteY903" fmla="*/ 1816112 h 6858000"/>
              <a:gd name="connsiteX904" fmla="*/ 5847424 w 7467600"/>
              <a:gd name="connsiteY904" fmla="*/ 1815776 h 6858000"/>
              <a:gd name="connsiteX905" fmla="*/ 6399821 w 7467600"/>
              <a:gd name="connsiteY905" fmla="*/ 2344799 h 6858000"/>
              <a:gd name="connsiteX906" fmla="*/ 6323232 w 7467600"/>
              <a:gd name="connsiteY906" fmla="*/ 2389634 h 6858000"/>
              <a:gd name="connsiteX907" fmla="*/ 5942958 w 7467600"/>
              <a:gd name="connsiteY907" fmla="*/ 2077708 h 6858000"/>
              <a:gd name="connsiteX908" fmla="*/ 5921559 w 7467600"/>
              <a:gd name="connsiteY908" fmla="*/ 2378596 h 6858000"/>
              <a:gd name="connsiteX909" fmla="*/ 5817651 w 7467600"/>
              <a:gd name="connsiteY909" fmla="*/ 3023919 h 6858000"/>
              <a:gd name="connsiteX910" fmla="*/ 5729634 w 7467600"/>
              <a:gd name="connsiteY910" fmla="*/ 3051849 h 6858000"/>
              <a:gd name="connsiteX911" fmla="*/ 5611018 w 7467600"/>
              <a:gd name="connsiteY911" fmla="*/ 2316769 h 6858000"/>
              <a:gd name="connsiteX912" fmla="*/ 5687608 w 7467600"/>
              <a:gd name="connsiteY912" fmla="*/ 2039972 h 6858000"/>
              <a:gd name="connsiteX913" fmla="*/ 5657554 w 7467600"/>
              <a:gd name="connsiteY913" fmla="*/ 1576445 h 6858000"/>
              <a:gd name="connsiteX914" fmla="*/ 5150475 w 7467600"/>
              <a:gd name="connsiteY914" fmla="*/ 1274012 h 6858000"/>
              <a:gd name="connsiteX915" fmla="*/ 5349142 w 7467600"/>
              <a:gd name="connsiteY915" fmla="*/ 2204405 h 6858000"/>
              <a:gd name="connsiteX916" fmla="*/ 5262214 w 7467600"/>
              <a:gd name="connsiteY916" fmla="*/ 2233836 h 6858000"/>
              <a:gd name="connsiteX917" fmla="*/ 4981539 w 7467600"/>
              <a:gd name="connsiteY917" fmla="*/ 1542201 h 6858000"/>
              <a:gd name="connsiteX918" fmla="*/ 4958461 w 7467600"/>
              <a:gd name="connsiteY918" fmla="*/ 1136957 h 6858000"/>
              <a:gd name="connsiteX919" fmla="*/ 4655015 w 7467600"/>
              <a:gd name="connsiteY919" fmla="*/ 891426 h 6858000"/>
              <a:gd name="connsiteX920" fmla="*/ 4348002 w 7467600"/>
              <a:gd name="connsiteY920" fmla="*/ 2205895 h 6858000"/>
              <a:gd name="connsiteX921" fmla="*/ 4262250 w 7467600"/>
              <a:gd name="connsiteY921" fmla="*/ 2219972 h 6858000"/>
              <a:gd name="connsiteX922" fmla="*/ 4550611 w 7467600"/>
              <a:gd name="connsiteY922" fmla="*/ 817540 h 6858000"/>
              <a:gd name="connsiteX923" fmla="*/ 4564418 w 7467600"/>
              <a:gd name="connsiteY923" fmla="*/ 808293 h 6858000"/>
              <a:gd name="connsiteX924" fmla="*/ 4266388 w 7467600"/>
              <a:gd name="connsiteY924" fmla="*/ 500083 h 6858000"/>
              <a:gd name="connsiteX925" fmla="*/ 4032842 w 7467600"/>
              <a:gd name="connsiteY925" fmla="*/ 211809 h 6858000"/>
              <a:gd name="connsiteX926" fmla="*/ 3882765 w 7467600"/>
              <a:gd name="connsiteY926" fmla="*/ 0 h 6858000"/>
              <a:gd name="connsiteX927" fmla="*/ 3721337 w 7467600"/>
              <a:gd name="connsiteY927" fmla="*/ 0 h 6858000"/>
              <a:gd name="connsiteX928" fmla="*/ 3797544 w 7467600"/>
              <a:gd name="connsiteY928" fmla="*/ 0 h 6858000"/>
              <a:gd name="connsiteX929" fmla="*/ 3775734 w 7467600"/>
              <a:gd name="connsiteY929" fmla="*/ 95131 h 6858000"/>
              <a:gd name="connsiteX930" fmla="*/ 3724807 w 7467600"/>
              <a:gd name="connsiteY930" fmla="*/ 272257 h 6858000"/>
              <a:gd name="connsiteX931" fmla="*/ 3726844 w 7467600"/>
              <a:gd name="connsiteY931" fmla="*/ 282988 h 6858000"/>
              <a:gd name="connsiteX932" fmla="*/ 3742664 w 7467600"/>
              <a:gd name="connsiteY932" fmla="*/ 279918 h 6858000"/>
              <a:gd name="connsiteX933" fmla="*/ 4103910 w 7467600"/>
              <a:gd name="connsiteY933" fmla="*/ 1161917 h 6858000"/>
              <a:gd name="connsiteX934" fmla="*/ 4020269 w 7467600"/>
              <a:gd name="connsiteY934" fmla="*/ 1200406 h 6858000"/>
              <a:gd name="connsiteX935" fmla="*/ 3674882 w 7467600"/>
              <a:gd name="connsiteY935" fmla="*/ 488524 h 6858000"/>
              <a:gd name="connsiteX936" fmla="*/ 3132682 w 7467600"/>
              <a:gd name="connsiteY936" fmla="*/ 1072284 h 6858000"/>
              <a:gd name="connsiteX937" fmla="*/ 2716346 w 7467600"/>
              <a:gd name="connsiteY937" fmla="*/ 1276376 h 6858000"/>
              <a:gd name="connsiteX938" fmla="*/ 2716772 w 7467600"/>
              <a:gd name="connsiteY938" fmla="*/ 1255462 h 6858000"/>
              <a:gd name="connsiteX939" fmla="*/ 3471096 w 7467600"/>
              <a:gd name="connsiteY939" fmla="*/ 437072 h 6858000"/>
              <a:gd name="connsiteX940" fmla="*/ 3639057 w 7467600"/>
              <a:gd name="connsiteY940" fmla="*/ 286334 h 6858000"/>
              <a:gd name="connsiteX941" fmla="*/ 3640309 w 7467600"/>
              <a:gd name="connsiteY941" fmla="*/ 284664 h 6858000"/>
              <a:gd name="connsiteX942" fmla="*/ 3646022 w 7467600"/>
              <a:gd name="connsiteY942" fmla="*/ 276711 h 6858000"/>
              <a:gd name="connsiteX943" fmla="*/ 3707943 w 7467600"/>
              <a:gd name="connsiteY943" fmla="*/ 65958 h 6858000"/>
              <a:gd name="connsiteX944" fmla="*/ 3721337 w 7467600"/>
              <a:gd name="connsiteY944" fmla="*/ 0 h 6858000"/>
              <a:gd name="connsiteX945" fmla="*/ 2867960 w 7467600"/>
              <a:gd name="connsiteY945" fmla="*/ 0 h 6858000"/>
              <a:gd name="connsiteX946" fmla="*/ 2926351 w 7467600"/>
              <a:gd name="connsiteY946" fmla="*/ 0 h 6858000"/>
              <a:gd name="connsiteX947" fmla="*/ 2902823 w 7467600"/>
              <a:gd name="connsiteY947" fmla="*/ 262929 h 6858000"/>
              <a:gd name="connsiteX948" fmla="*/ 2940663 w 7467600"/>
              <a:gd name="connsiteY948" fmla="*/ 140884 h 6858000"/>
              <a:gd name="connsiteX949" fmla="*/ 2947039 w 7467600"/>
              <a:gd name="connsiteY949" fmla="*/ 122524 h 6858000"/>
              <a:gd name="connsiteX950" fmla="*/ 2984316 w 7467600"/>
              <a:gd name="connsiteY950" fmla="*/ 0 h 6858000"/>
              <a:gd name="connsiteX951" fmla="*/ 3016114 w 7467600"/>
              <a:gd name="connsiteY951" fmla="*/ 0 h 6858000"/>
              <a:gd name="connsiteX952" fmla="*/ 2979949 w 7467600"/>
              <a:gd name="connsiteY952" fmla="*/ 119274 h 6858000"/>
              <a:gd name="connsiteX953" fmla="*/ 3023879 w 7467600"/>
              <a:gd name="connsiteY953" fmla="*/ 0 h 6858000"/>
              <a:gd name="connsiteX954" fmla="*/ 3105400 w 7467600"/>
              <a:gd name="connsiteY954" fmla="*/ 0 h 6858000"/>
              <a:gd name="connsiteX955" fmla="*/ 3094669 w 7467600"/>
              <a:gd name="connsiteY955" fmla="*/ 30308 h 6858000"/>
              <a:gd name="connsiteX956" fmla="*/ 2901945 w 7467600"/>
              <a:gd name="connsiteY956" fmla="*/ 466538 h 6858000"/>
              <a:gd name="connsiteX957" fmla="*/ 2815209 w 7467600"/>
              <a:gd name="connsiteY957" fmla="*/ 497361 h 6858000"/>
              <a:gd name="connsiteX958" fmla="*/ 2844845 w 7467600"/>
              <a:gd name="connsiteY958" fmla="*/ 127638 h 6858000"/>
              <a:gd name="connsiteX959" fmla="*/ 2867960 w 7467600"/>
              <a:gd name="connsiteY959" fmla="*/ 0 h 6858000"/>
              <a:gd name="connsiteX960" fmla="*/ 1057230 w 7467600"/>
              <a:gd name="connsiteY960" fmla="*/ 0 h 6858000"/>
              <a:gd name="connsiteX961" fmla="*/ 1111003 w 7467600"/>
              <a:gd name="connsiteY961" fmla="*/ 0 h 6858000"/>
              <a:gd name="connsiteX962" fmla="*/ 1125553 w 7467600"/>
              <a:gd name="connsiteY962" fmla="*/ 52588 h 6858000"/>
              <a:gd name="connsiteX963" fmla="*/ 1304276 w 7467600"/>
              <a:gd name="connsiteY963" fmla="*/ 476275 h 6858000"/>
              <a:gd name="connsiteX964" fmla="*/ 1492066 w 7467600"/>
              <a:gd name="connsiteY964" fmla="*/ 886333 h 6858000"/>
              <a:gd name="connsiteX965" fmla="*/ 1423698 w 7467600"/>
              <a:gd name="connsiteY965" fmla="*/ 710817 h 6858000"/>
              <a:gd name="connsiteX966" fmla="*/ 1357609 w 7467600"/>
              <a:gd name="connsiteY966" fmla="*/ 532892 h 6858000"/>
              <a:gd name="connsiteX967" fmla="*/ 1309550 w 7467600"/>
              <a:gd name="connsiteY967" fmla="*/ 374031 h 6858000"/>
              <a:gd name="connsiteX968" fmla="*/ 1193673 w 7467600"/>
              <a:gd name="connsiteY968" fmla="*/ 49533 h 6858000"/>
              <a:gd name="connsiteX969" fmla="*/ 1164391 w 7467600"/>
              <a:gd name="connsiteY969" fmla="*/ 0 h 6858000"/>
              <a:gd name="connsiteX970" fmla="*/ 1200666 w 7467600"/>
              <a:gd name="connsiteY970" fmla="*/ 0 h 6858000"/>
              <a:gd name="connsiteX971" fmla="*/ 1223408 w 7467600"/>
              <a:gd name="connsiteY971" fmla="*/ 38996 h 6858000"/>
              <a:gd name="connsiteX972" fmla="*/ 1339635 w 7467600"/>
              <a:gd name="connsiteY972" fmla="*/ 365517 h 6858000"/>
              <a:gd name="connsiteX973" fmla="*/ 1387469 w 7467600"/>
              <a:gd name="connsiteY973" fmla="*/ 523079 h 6858000"/>
              <a:gd name="connsiteX974" fmla="*/ 1452685 w 7467600"/>
              <a:gd name="connsiteY974" fmla="*/ 699806 h 6858000"/>
              <a:gd name="connsiteX975" fmla="*/ 1492092 w 7467600"/>
              <a:gd name="connsiteY975" fmla="*/ 800424 h 6858000"/>
              <a:gd name="connsiteX976" fmla="*/ 1455302 w 7467600"/>
              <a:gd name="connsiteY976" fmla="*/ 632913 h 6858000"/>
              <a:gd name="connsiteX977" fmla="*/ 1222336 w 7467600"/>
              <a:gd name="connsiteY977" fmla="*/ 9480 h 6858000"/>
              <a:gd name="connsiteX978" fmla="*/ 1214634 w 7467600"/>
              <a:gd name="connsiteY978" fmla="*/ 0 h 6858000"/>
              <a:gd name="connsiteX979" fmla="*/ 1289827 w 7467600"/>
              <a:gd name="connsiteY979" fmla="*/ 0 h 6858000"/>
              <a:gd name="connsiteX980" fmla="*/ 1321076 w 7467600"/>
              <a:gd name="connsiteY980" fmla="*/ 59722 h 6858000"/>
              <a:gd name="connsiteX981" fmla="*/ 1512579 w 7467600"/>
              <a:gd name="connsiteY981" fmla="*/ 626441 h 6858000"/>
              <a:gd name="connsiteX982" fmla="*/ 1506076 w 7467600"/>
              <a:gd name="connsiteY982" fmla="*/ 1089289 h 6858000"/>
              <a:gd name="connsiteX983" fmla="*/ 1486346 w 7467600"/>
              <a:gd name="connsiteY983" fmla="*/ 1079919 h 6858000"/>
              <a:gd name="connsiteX984" fmla="*/ 1070511 w 7467600"/>
              <a:gd name="connsiteY984" fmla="*/ 48609 h 6858000"/>
              <a:gd name="connsiteX985" fmla="*/ 1057230 w 7467600"/>
              <a:gd name="connsiteY985" fmla="*/ 0 h 6858000"/>
              <a:gd name="connsiteX986" fmla="*/ 43151 w 7467600"/>
              <a:gd name="connsiteY986" fmla="*/ 0 h 6858000"/>
              <a:gd name="connsiteX987" fmla="*/ 95283 w 7467600"/>
              <a:gd name="connsiteY987" fmla="*/ 0 h 6858000"/>
              <a:gd name="connsiteX988" fmla="*/ 300708 w 7467600"/>
              <a:gd name="connsiteY988" fmla="*/ 154571 h 6858000"/>
              <a:gd name="connsiteX989" fmla="*/ 530414 w 7467600"/>
              <a:gd name="connsiteY989" fmla="*/ 354673 h 6858000"/>
              <a:gd name="connsiteX990" fmla="*/ 333785 w 7467600"/>
              <a:gd name="connsiteY990" fmla="*/ 161564 h 6858000"/>
              <a:gd name="connsiteX991" fmla="*/ 147005 w 7467600"/>
              <a:gd name="connsiteY991" fmla="*/ 0 h 6858000"/>
              <a:gd name="connsiteX992" fmla="*/ 272509 w 7467600"/>
              <a:gd name="connsiteY992" fmla="*/ 0 h 6858000"/>
              <a:gd name="connsiteX993" fmla="*/ 326276 w 7467600"/>
              <a:gd name="connsiteY993" fmla="*/ 45847 h 6858000"/>
              <a:gd name="connsiteX994" fmla="*/ 823759 w 7467600"/>
              <a:gd name="connsiteY994" fmla="*/ 574145 h 6858000"/>
              <a:gd name="connsiteX995" fmla="*/ 811254 w 7467600"/>
              <a:gd name="connsiteY995" fmla="*/ 665546 h 6858000"/>
              <a:gd name="connsiteX996" fmla="*/ 154042 w 7467600"/>
              <a:gd name="connsiteY996" fmla="*/ 261522 h 6858000"/>
              <a:gd name="connsiteX997" fmla="*/ 13550 w 7467600"/>
              <a:gd name="connsiteY997" fmla="*/ 158423 h 6858000"/>
              <a:gd name="connsiteX998" fmla="*/ 0 w 7467600"/>
              <a:gd name="connsiteY998" fmla="*/ 146618 h 6858000"/>
              <a:gd name="connsiteX999" fmla="*/ 0 w 7467600"/>
              <a:gd name="connsiteY999" fmla="*/ 59161 h 6858000"/>
              <a:gd name="connsiteX1000" fmla="*/ 45427 w 7467600"/>
              <a:gd name="connsiteY1000" fmla="*/ 101078 h 6858000"/>
              <a:gd name="connsiteX1001" fmla="*/ 630103 w 7467600"/>
              <a:gd name="connsiteY1001" fmla="*/ 485885 h 6858000"/>
              <a:gd name="connsiteX1002" fmla="*/ 532040 w 7467600"/>
              <a:gd name="connsiteY1002" fmla="*/ 399359 h 6858000"/>
              <a:gd name="connsiteX1003" fmla="*/ 517618 w 7467600"/>
              <a:gd name="connsiteY1003" fmla="*/ 385726 h 6858000"/>
              <a:gd name="connsiteX1004" fmla="*/ 285074 w 7467600"/>
              <a:gd name="connsiteY1004" fmla="*/ 182755 h 6858000"/>
              <a:gd name="connsiteX1005" fmla="*/ 43151 w 7467600"/>
              <a:gd name="connsiteY100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5905192 w 7467600"/>
              <a:gd name="connsiteY844" fmla="*/ 163079 h 6858000"/>
              <a:gd name="connsiteX845" fmla="*/ 5865655 w 7467600"/>
              <a:gd name="connsiteY845" fmla="*/ 171901 h 6858000"/>
              <a:gd name="connsiteX846" fmla="*/ 5259740 w 7467600"/>
              <a:gd name="connsiteY846" fmla="*/ 257013 h 6858000"/>
              <a:gd name="connsiteX847" fmla="*/ 5208466 w 7467600"/>
              <a:gd name="connsiteY847" fmla="*/ 257550 h 6858000"/>
              <a:gd name="connsiteX848" fmla="*/ 4980204 w 7467600"/>
              <a:gd name="connsiteY848" fmla="*/ 271903 h 6858000"/>
              <a:gd name="connsiteX849" fmla="*/ 5068068 w 7467600"/>
              <a:gd name="connsiteY849" fmla="*/ 282244 h 6858000"/>
              <a:gd name="connsiteX850" fmla="*/ 5153231 w 7467600"/>
              <a:gd name="connsiteY850" fmla="*/ 292240 h 6858000"/>
              <a:gd name="connsiteX851" fmla="*/ 5426491 w 7467600"/>
              <a:gd name="connsiteY851" fmla="*/ 281128 h 6858000"/>
              <a:gd name="connsiteX852" fmla="*/ 5731212 w 7467600"/>
              <a:gd name="connsiteY852" fmla="*/ 231951 h 6858000"/>
              <a:gd name="connsiteX853" fmla="*/ 5905192 w 7467600"/>
              <a:gd name="connsiteY853" fmla="*/ 163079 h 6858000"/>
              <a:gd name="connsiteX854" fmla="*/ 5944437 w 7467600"/>
              <a:gd name="connsiteY854" fmla="*/ 113829 h 6858000"/>
              <a:gd name="connsiteX855" fmla="*/ 5825032 w 7467600"/>
              <a:gd name="connsiteY855" fmla="*/ 146405 h 6858000"/>
              <a:gd name="connsiteX856" fmla="*/ 4955599 w 7467600"/>
              <a:gd name="connsiteY856" fmla="*/ 247008 h 6858000"/>
              <a:gd name="connsiteX857" fmla="*/ 5210104 w 7467600"/>
              <a:gd name="connsiteY857" fmla="*/ 228123 h 6858000"/>
              <a:gd name="connsiteX858" fmla="*/ 5261015 w 7467600"/>
              <a:gd name="connsiteY858" fmla="*/ 227087 h 6858000"/>
              <a:gd name="connsiteX859" fmla="*/ 5861181 w 7467600"/>
              <a:gd name="connsiteY859" fmla="*/ 143093 h 6858000"/>
              <a:gd name="connsiteX860" fmla="*/ 5961252 w 7467600"/>
              <a:gd name="connsiteY860" fmla="*/ 114820 h 6858000"/>
              <a:gd name="connsiteX861" fmla="*/ 5944437 w 7467600"/>
              <a:gd name="connsiteY861" fmla="*/ 113829 h 6858000"/>
              <a:gd name="connsiteX862" fmla="*/ 3882765 w 7467600"/>
              <a:gd name="connsiteY862" fmla="*/ 0 h 6858000"/>
              <a:gd name="connsiteX863" fmla="*/ 3995099 w 7467600"/>
              <a:gd name="connsiteY863" fmla="*/ 0 h 6858000"/>
              <a:gd name="connsiteX864" fmla="*/ 4163818 w 7467600"/>
              <a:gd name="connsiteY864" fmla="*/ 234104 h 6858000"/>
              <a:gd name="connsiteX865" fmla="*/ 4172099 w 7467600"/>
              <a:gd name="connsiteY865" fmla="*/ 234207 h 6858000"/>
              <a:gd name="connsiteX866" fmla="*/ 4784282 w 7467600"/>
              <a:gd name="connsiteY866" fmla="*/ 276561 h 6858000"/>
              <a:gd name="connsiteX867" fmla="*/ 4801687 w 7467600"/>
              <a:gd name="connsiteY867" fmla="*/ 267764 h 6858000"/>
              <a:gd name="connsiteX868" fmla="*/ 6082788 w 7467600"/>
              <a:gd name="connsiteY868" fmla="*/ 64119 h 6858000"/>
              <a:gd name="connsiteX869" fmla="*/ 6099442 w 7467600"/>
              <a:gd name="connsiteY869" fmla="*/ 82568 h 6858000"/>
              <a:gd name="connsiteX870" fmla="*/ 4804137 w 7467600"/>
              <a:gd name="connsiteY870" fmla="*/ 320931 h 6858000"/>
              <a:gd name="connsiteX871" fmla="*/ 4227047 w 7467600"/>
              <a:gd name="connsiteY871" fmla="*/ 313415 h 6858000"/>
              <a:gd name="connsiteX872" fmla="*/ 4346041 w 7467600"/>
              <a:gd name="connsiteY872" fmla="*/ 456086 h 6858000"/>
              <a:gd name="connsiteX873" fmla="*/ 4870967 w 7467600"/>
              <a:gd name="connsiteY873" fmla="*/ 963061 h 6858000"/>
              <a:gd name="connsiteX874" fmla="*/ 4889647 w 7467600"/>
              <a:gd name="connsiteY874" fmla="*/ 957147 h 6858000"/>
              <a:gd name="connsiteX875" fmla="*/ 5422504 w 7467600"/>
              <a:gd name="connsiteY875" fmla="*/ 805191 h 6858000"/>
              <a:gd name="connsiteX876" fmla="*/ 6087656 w 7467600"/>
              <a:gd name="connsiteY876" fmla="*/ 826703 h 6858000"/>
              <a:gd name="connsiteX877" fmla="*/ 6058717 w 7467600"/>
              <a:gd name="connsiteY877" fmla="*/ 865992 h 6858000"/>
              <a:gd name="connsiteX878" fmla="*/ 4974153 w 7467600"/>
              <a:gd name="connsiteY878" fmla="*/ 1045456 h 6858000"/>
              <a:gd name="connsiteX879" fmla="*/ 5627835 w 7467600"/>
              <a:gd name="connsiteY879" fmla="*/ 1472077 h 6858000"/>
              <a:gd name="connsiteX880" fmla="*/ 5629817 w 7467600"/>
              <a:gd name="connsiteY880" fmla="*/ 1471412 h 6858000"/>
              <a:gd name="connsiteX881" fmla="*/ 5634124 w 7467600"/>
              <a:gd name="connsiteY881" fmla="*/ 1470572 h 6858000"/>
              <a:gd name="connsiteX882" fmla="*/ 5755832 w 7467600"/>
              <a:gd name="connsiteY882" fmla="*/ 1383886 h 6858000"/>
              <a:gd name="connsiteX883" fmla="*/ 6014186 w 7467600"/>
              <a:gd name="connsiteY883" fmla="*/ 1279799 h 6858000"/>
              <a:gd name="connsiteX884" fmla="*/ 6901619 w 7467600"/>
              <a:gd name="connsiteY884" fmla="*/ 1047874 h 6858000"/>
              <a:gd name="connsiteX885" fmla="*/ 6931566 w 7467600"/>
              <a:gd name="connsiteY885" fmla="*/ 1062034 h 6858000"/>
              <a:gd name="connsiteX886" fmla="*/ 5790982 w 7467600"/>
              <a:gd name="connsiteY886" fmla="*/ 1561380 h 6858000"/>
              <a:gd name="connsiteX887" fmla="*/ 6188971 w 7467600"/>
              <a:gd name="connsiteY887" fmla="*/ 1755168 h 6858000"/>
              <a:gd name="connsiteX888" fmla="*/ 6202446 w 7467600"/>
              <a:gd name="connsiteY888" fmla="*/ 1752268 h 6858000"/>
              <a:gd name="connsiteX889" fmla="*/ 7179560 w 7467600"/>
              <a:gd name="connsiteY889" fmla="*/ 1467551 h 6858000"/>
              <a:gd name="connsiteX890" fmla="*/ 7158730 w 7467600"/>
              <a:gd name="connsiteY890" fmla="*/ 1507835 h 6858000"/>
              <a:gd name="connsiteX891" fmla="*/ 6326959 w 7467600"/>
              <a:gd name="connsiteY891" fmla="*/ 1817686 h 6858000"/>
              <a:gd name="connsiteX892" fmla="*/ 6537433 w 7467600"/>
              <a:gd name="connsiteY892" fmla="*/ 1907790 h 6858000"/>
              <a:gd name="connsiteX893" fmla="*/ 6550221 w 7467600"/>
              <a:gd name="connsiteY893" fmla="*/ 1910729 h 6858000"/>
              <a:gd name="connsiteX894" fmla="*/ 6964438 w 7467600"/>
              <a:gd name="connsiteY894" fmla="*/ 2209505 h 6858000"/>
              <a:gd name="connsiteX895" fmla="*/ 7367862 w 7467600"/>
              <a:gd name="connsiteY895" fmla="*/ 2806833 h 6858000"/>
              <a:gd name="connsiteX896" fmla="*/ 7364329 w 7467600"/>
              <a:gd name="connsiteY896" fmla="*/ 2826907 h 6858000"/>
              <a:gd name="connsiteX897" fmla="*/ 7290545 w 7467600"/>
              <a:gd name="connsiteY897" fmla="*/ 2850663 h 6858000"/>
              <a:gd name="connsiteX898" fmla="*/ 6472036 w 7467600"/>
              <a:gd name="connsiteY898" fmla="*/ 1959003 h 6858000"/>
              <a:gd name="connsiteX899" fmla="*/ 5792897 w 7467600"/>
              <a:gd name="connsiteY899" fmla="*/ 1647747 h 6858000"/>
              <a:gd name="connsiteX900" fmla="*/ 5842751 w 7467600"/>
              <a:gd name="connsiteY900" fmla="*/ 1816112 h 6858000"/>
              <a:gd name="connsiteX901" fmla="*/ 5847424 w 7467600"/>
              <a:gd name="connsiteY901" fmla="*/ 1815776 h 6858000"/>
              <a:gd name="connsiteX902" fmla="*/ 6399821 w 7467600"/>
              <a:gd name="connsiteY902" fmla="*/ 2344799 h 6858000"/>
              <a:gd name="connsiteX903" fmla="*/ 6323232 w 7467600"/>
              <a:gd name="connsiteY903" fmla="*/ 2389634 h 6858000"/>
              <a:gd name="connsiteX904" fmla="*/ 5942958 w 7467600"/>
              <a:gd name="connsiteY904" fmla="*/ 2077708 h 6858000"/>
              <a:gd name="connsiteX905" fmla="*/ 5921559 w 7467600"/>
              <a:gd name="connsiteY905" fmla="*/ 2378596 h 6858000"/>
              <a:gd name="connsiteX906" fmla="*/ 5817651 w 7467600"/>
              <a:gd name="connsiteY906" fmla="*/ 3023919 h 6858000"/>
              <a:gd name="connsiteX907" fmla="*/ 5729634 w 7467600"/>
              <a:gd name="connsiteY907" fmla="*/ 3051849 h 6858000"/>
              <a:gd name="connsiteX908" fmla="*/ 5611018 w 7467600"/>
              <a:gd name="connsiteY908" fmla="*/ 2316769 h 6858000"/>
              <a:gd name="connsiteX909" fmla="*/ 5687608 w 7467600"/>
              <a:gd name="connsiteY909" fmla="*/ 2039972 h 6858000"/>
              <a:gd name="connsiteX910" fmla="*/ 5657554 w 7467600"/>
              <a:gd name="connsiteY910" fmla="*/ 1576445 h 6858000"/>
              <a:gd name="connsiteX911" fmla="*/ 5150475 w 7467600"/>
              <a:gd name="connsiteY911" fmla="*/ 1274012 h 6858000"/>
              <a:gd name="connsiteX912" fmla="*/ 5349142 w 7467600"/>
              <a:gd name="connsiteY912" fmla="*/ 2204405 h 6858000"/>
              <a:gd name="connsiteX913" fmla="*/ 5262214 w 7467600"/>
              <a:gd name="connsiteY913" fmla="*/ 2233836 h 6858000"/>
              <a:gd name="connsiteX914" fmla="*/ 4981539 w 7467600"/>
              <a:gd name="connsiteY914" fmla="*/ 1542201 h 6858000"/>
              <a:gd name="connsiteX915" fmla="*/ 4958461 w 7467600"/>
              <a:gd name="connsiteY915" fmla="*/ 1136957 h 6858000"/>
              <a:gd name="connsiteX916" fmla="*/ 4655015 w 7467600"/>
              <a:gd name="connsiteY916" fmla="*/ 891426 h 6858000"/>
              <a:gd name="connsiteX917" fmla="*/ 4348002 w 7467600"/>
              <a:gd name="connsiteY917" fmla="*/ 2205895 h 6858000"/>
              <a:gd name="connsiteX918" fmla="*/ 4262250 w 7467600"/>
              <a:gd name="connsiteY918" fmla="*/ 2219972 h 6858000"/>
              <a:gd name="connsiteX919" fmla="*/ 4550611 w 7467600"/>
              <a:gd name="connsiteY919" fmla="*/ 817540 h 6858000"/>
              <a:gd name="connsiteX920" fmla="*/ 4564418 w 7467600"/>
              <a:gd name="connsiteY920" fmla="*/ 808293 h 6858000"/>
              <a:gd name="connsiteX921" fmla="*/ 4266388 w 7467600"/>
              <a:gd name="connsiteY921" fmla="*/ 500083 h 6858000"/>
              <a:gd name="connsiteX922" fmla="*/ 4032842 w 7467600"/>
              <a:gd name="connsiteY922" fmla="*/ 211809 h 6858000"/>
              <a:gd name="connsiteX923" fmla="*/ 3882765 w 7467600"/>
              <a:gd name="connsiteY923" fmla="*/ 0 h 6858000"/>
              <a:gd name="connsiteX924" fmla="*/ 3721337 w 7467600"/>
              <a:gd name="connsiteY924" fmla="*/ 0 h 6858000"/>
              <a:gd name="connsiteX925" fmla="*/ 3797544 w 7467600"/>
              <a:gd name="connsiteY925" fmla="*/ 0 h 6858000"/>
              <a:gd name="connsiteX926" fmla="*/ 3775734 w 7467600"/>
              <a:gd name="connsiteY926" fmla="*/ 95131 h 6858000"/>
              <a:gd name="connsiteX927" fmla="*/ 3724807 w 7467600"/>
              <a:gd name="connsiteY927" fmla="*/ 272257 h 6858000"/>
              <a:gd name="connsiteX928" fmla="*/ 3726844 w 7467600"/>
              <a:gd name="connsiteY928" fmla="*/ 282988 h 6858000"/>
              <a:gd name="connsiteX929" fmla="*/ 3742664 w 7467600"/>
              <a:gd name="connsiteY929" fmla="*/ 279918 h 6858000"/>
              <a:gd name="connsiteX930" fmla="*/ 4103910 w 7467600"/>
              <a:gd name="connsiteY930" fmla="*/ 1161917 h 6858000"/>
              <a:gd name="connsiteX931" fmla="*/ 4020269 w 7467600"/>
              <a:gd name="connsiteY931" fmla="*/ 1200406 h 6858000"/>
              <a:gd name="connsiteX932" fmla="*/ 3674882 w 7467600"/>
              <a:gd name="connsiteY932" fmla="*/ 488524 h 6858000"/>
              <a:gd name="connsiteX933" fmla="*/ 3132682 w 7467600"/>
              <a:gd name="connsiteY933" fmla="*/ 1072284 h 6858000"/>
              <a:gd name="connsiteX934" fmla="*/ 2716346 w 7467600"/>
              <a:gd name="connsiteY934" fmla="*/ 1276376 h 6858000"/>
              <a:gd name="connsiteX935" fmla="*/ 2716772 w 7467600"/>
              <a:gd name="connsiteY935" fmla="*/ 1255462 h 6858000"/>
              <a:gd name="connsiteX936" fmla="*/ 3471096 w 7467600"/>
              <a:gd name="connsiteY936" fmla="*/ 437072 h 6858000"/>
              <a:gd name="connsiteX937" fmla="*/ 3639057 w 7467600"/>
              <a:gd name="connsiteY937" fmla="*/ 286334 h 6858000"/>
              <a:gd name="connsiteX938" fmla="*/ 3640309 w 7467600"/>
              <a:gd name="connsiteY938" fmla="*/ 284664 h 6858000"/>
              <a:gd name="connsiteX939" fmla="*/ 3646022 w 7467600"/>
              <a:gd name="connsiteY939" fmla="*/ 276711 h 6858000"/>
              <a:gd name="connsiteX940" fmla="*/ 3707943 w 7467600"/>
              <a:gd name="connsiteY940" fmla="*/ 65958 h 6858000"/>
              <a:gd name="connsiteX941" fmla="*/ 3721337 w 7467600"/>
              <a:gd name="connsiteY941" fmla="*/ 0 h 6858000"/>
              <a:gd name="connsiteX942" fmla="*/ 2867960 w 7467600"/>
              <a:gd name="connsiteY942" fmla="*/ 0 h 6858000"/>
              <a:gd name="connsiteX943" fmla="*/ 2926351 w 7467600"/>
              <a:gd name="connsiteY943" fmla="*/ 0 h 6858000"/>
              <a:gd name="connsiteX944" fmla="*/ 2902823 w 7467600"/>
              <a:gd name="connsiteY944" fmla="*/ 262929 h 6858000"/>
              <a:gd name="connsiteX945" fmla="*/ 2940663 w 7467600"/>
              <a:gd name="connsiteY945" fmla="*/ 140884 h 6858000"/>
              <a:gd name="connsiteX946" fmla="*/ 2947039 w 7467600"/>
              <a:gd name="connsiteY946" fmla="*/ 122524 h 6858000"/>
              <a:gd name="connsiteX947" fmla="*/ 2984316 w 7467600"/>
              <a:gd name="connsiteY947" fmla="*/ 0 h 6858000"/>
              <a:gd name="connsiteX948" fmla="*/ 3016114 w 7467600"/>
              <a:gd name="connsiteY948" fmla="*/ 0 h 6858000"/>
              <a:gd name="connsiteX949" fmla="*/ 2979949 w 7467600"/>
              <a:gd name="connsiteY949" fmla="*/ 119274 h 6858000"/>
              <a:gd name="connsiteX950" fmla="*/ 3023879 w 7467600"/>
              <a:gd name="connsiteY950" fmla="*/ 0 h 6858000"/>
              <a:gd name="connsiteX951" fmla="*/ 3105400 w 7467600"/>
              <a:gd name="connsiteY951" fmla="*/ 0 h 6858000"/>
              <a:gd name="connsiteX952" fmla="*/ 3094669 w 7467600"/>
              <a:gd name="connsiteY952" fmla="*/ 30308 h 6858000"/>
              <a:gd name="connsiteX953" fmla="*/ 2901945 w 7467600"/>
              <a:gd name="connsiteY953" fmla="*/ 466538 h 6858000"/>
              <a:gd name="connsiteX954" fmla="*/ 2815209 w 7467600"/>
              <a:gd name="connsiteY954" fmla="*/ 497361 h 6858000"/>
              <a:gd name="connsiteX955" fmla="*/ 2844845 w 7467600"/>
              <a:gd name="connsiteY955" fmla="*/ 127638 h 6858000"/>
              <a:gd name="connsiteX956" fmla="*/ 2867960 w 7467600"/>
              <a:gd name="connsiteY956" fmla="*/ 0 h 6858000"/>
              <a:gd name="connsiteX957" fmla="*/ 1057230 w 7467600"/>
              <a:gd name="connsiteY957" fmla="*/ 0 h 6858000"/>
              <a:gd name="connsiteX958" fmla="*/ 1111003 w 7467600"/>
              <a:gd name="connsiteY958" fmla="*/ 0 h 6858000"/>
              <a:gd name="connsiteX959" fmla="*/ 1125553 w 7467600"/>
              <a:gd name="connsiteY959" fmla="*/ 52588 h 6858000"/>
              <a:gd name="connsiteX960" fmla="*/ 1304276 w 7467600"/>
              <a:gd name="connsiteY960" fmla="*/ 476275 h 6858000"/>
              <a:gd name="connsiteX961" fmla="*/ 1492066 w 7467600"/>
              <a:gd name="connsiteY961" fmla="*/ 886333 h 6858000"/>
              <a:gd name="connsiteX962" fmla="*/ 1423698 w 7467600"/>
              <a:gd name="connsiteY962" fmla="*/ 710817 h 6858000"/>
              <a:gd name="connsiteX963" fmla="*/ 1357609 w 7467600"/>
              <a:gd name="connsiteY963" fmla="*/ 532892 h 6858000"/>
              <a:gd name="connsiteX964" fmla="*/ 1309550 w 7467600"/>
              <a:gd name="connsiteY964" fmla="*/ 374031 h 6858000"/>
              <a:gd name="connsiteX965" fmla="*/ 1193673 w 7467600"/>
              <a:gd name="connsiteY965" fmla="*/ 49533 h 6858000"/>
              <a:gd name="connsiteX966" fmla="*/ 1164391 w 7467600"/>
              <a:gd name="connsiteY966" fmla="*/ 0 h 6858000"/>
              <a:gd name="connsiteX967" fmla="*/ 1200666 w 7467600"/>
              <a:gd name="connsiteY967" fmla="*/ 0 h 6858000"/>
              <a:gd name="connsiteX968" fmla="*/ 1223408 w 7467600"/>
              <a:gd name="connsiteY968" fmla="*/ 38996 h 6858000"/>
              <a:gd name="connsiteX969" fmla="*/ 1339635 w 7467600"/>
              <a:gd name="connsiteY969" fmla="*/ 365517 h 6858000"/>
              <a:gd name="connsiteX970" fmla="*/ 1387469 w 7467600"/>
              <a:gd name="connsiteY970" fmla="*/ 523079 h 6858000"/>
              <a:gd name="connsiteX971" fmla="*/ 1452685 w 7467600"/>
              <a:gd name="connsiteY971" fmla="*/ 699806 h 6858000"/>
              <a:gd name="connsiteX972" fmla="*/ 1492092 w 7467600"/>
              <a:gd name="connsiteY972" fmla="*/ 800424 h 6858000"/>
              <a:gd name="connsiteX973" fmla="*/ 1455302 w 7467600"/>
              <a:gd name="connsiteY973" fmla="*/ 632913 h 6858000"/>
              <a:gd name="connsiteX974" fmla="*/ 1222336 w 7467600"/>
              <a:gd name="connsiteY974" fmla="*/ 9480 h 6858000"/>
              <a:gd name="connsiteX975" fmla="*/ 1214634 w 7467600"/>
              <a:gd name="connsiteY975" fmla="*/ 0 h 6858000"/>
              <a:gd name="connsiteX976" fmla="*/ 1289827 w 7467600"/>
              <a:gd name="connsiteY976" fmla="*/ 0 h 6858000"/>
              <a:gd name="connsiteX977" fmla="*/ 1321076 w 7467600"/>
              <a:gd name="connsiteY977" fmla="*/ 59722 h 6858000"/>
              <a:gd name="connsiteX978" fmla="*/ 1512579 w 7467600"/>
              <a:gd name="connsiteY978" fmla="*/ 626441 h 6858000"/>
              <a:gd name="connsiteX979" fmla="*/ 1506076 w 7467600"/>
              <a:gd name="connsiteY979" fmla="*/ 1089289 h 6858000"/>
              <a:gd name="connsiteX980" fmla="*/ 1486346 w 7467600"/>
              <a:gd name="connsiteY980" fmla="*/ 1079919 h 6858000"/>
              <a:gd name="connsiteX981" fmla="*/ 1070511 w 7467600"/>
              <a:gd name="connsiteY981" fmla="*/ 48609 h 6858000"/>
              <a:gd name="connsiteX982" fmla="*/ 1057230 w 7467600"/>
              <a:gd name="connsiteY982" fmla="*/ 0 h 6858000"/>
              <a:gd name="connsiteX983" fmla="*/ 43151 w 7467600"/>
              <a:gd name="connsiteY983" fmla="*/ 0 h 6858000"/>
              <a:gd name="connsiteX984" fmla="*/ 95283 w 7467600"/>
              <a:gd name="connsiteY984" fmla="*/ 0 h 6858000"/>
              <a:gd name="connsiteX985" fmla="*/ 300708 w 7467600"/>
              <a:gd name="connsiteY985" fmla="*/ 154571 h 6858000"/>
              <a:gd name="connsiteX986" fmla="*/ 530414 w 7467600"/>
              <a:gd name="connsiteY986" fmla="*/ 354673 h 6858000"/>
              <a:gd name="connsiteX987" fmla="*/ 333785 w 7467600"/>
              <a:gd name="connsiteY987" fmla="*/ 161564 h 6858000"/>
              <a:gd name="connsiteX988" fmla="*/ 147005 w 7467600"/>
              <a:gd name="connsiteY988" fmla="*/ 0 h 6858000"/>
              <a:gd name="connsiteX989" fmla="*/ 272509 w 7467600"/>
              <a:gd name="connsiteY989" fmla="*/ 0 h 6858000"/>
              <a:gd name="connsiteX990" fmla="*/ 326276 w 7467600"/>
              <a:gd name="connsiteY990" fmla="*/ 45847 h 6858000"/>
              <a:gd name="connsiteX991" fmla="*/ 823759 w 7467600"/>
              <a:gd name="connsiteY991" fmla="*/ 574145 h 6858000"/>
              <a:gd name="connsiteX992" fmla="*/ 811254 w 7467600"/>
              <a:gd name="connsiteY992" fmla="*/ 665546 h 6858000"/>
              <a:gd name="connsiteX993" fmla="*/ 154042 w 7467600"/>
              <a:gd name="connsiteY993" fmla="*/ 261522 h 6858000"/>
              <a:gd name="connsiteX994" fmla="*/ 13550 w 7467600"/>
              <a:gd name="connsiteY994" fmla="*/ 158423 h 6858000"/>
              <a:gd name="connsiteX995" fmla="*/ 0 w 7467600"/>
              <a:gd name="connsiteY995" fmla="*/ 146618 h 6858000"/>
              <a:gd name="connsiteX996" fmla="*/ 0 w 7467600"/>
              <a:gd name="connsiteY996" fmla="*/ 59161 h 6858000"/>
              <a:gd name="connsiteX997" fmla="*/ 45427 w 7467600"/>
              <a:gd name="connsiteY997" fmla="*/ 101078 h 6858000"/>
              <a:gd name="connsiteX998" fmla="*/ 630103 w 7467600"/>
              <a:gd name="connsiteY998" fmla="*/ 485885 h 6858000"/>
              <a:gd name="connsiteX999" fmla="*/ 532040 w 7467600"/>
              <a:gd name="connsiteY999" fmla="*/ 399359 h 6858000"/>
              <a:gd name="connsiteX1000" fmla="*/ 517618 w 7467600"/>
              <a:gd name="connsiteY1000" fmla="*/ 385726 h 6858000"/>
              <a:gd name="connsiteX1001" fmla="*/ 285074 w 7467600"/>
              <a:gd name="connsiteY1001" fmla="*/ 182755 h 6858000"/>
              <a:gd name="connsiteX1002" fmla="*/ 43151 w 7467600"/>
              <a:gd name="connsiteY100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1946 w 7467600"/>
              <a:gd name="connsiteY127" fmla="*/ 5075653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1903353 w 7467600"/>
              <a:gd name="connsiteY146" fmla="*/ 5044827 h 6858000"/>
              <a:gd name="connsiteX147" fmla="*/ 1936931 w 7467600"/>
              <a:gd name="connsiteY147" fmla="*/ 5093954 h 6858000"/>
              <a:gd name="connsiteX148" fmla="*/ 2195868 w 7467600"/>
              <a:gd name="connsiteY148" fmla="*/ 5396574 h 6858000"/>
              <a:gd name="connsiteX149" fmla="*/ 2088852 w 7467600"/>
              <a:gd name="connsiteY149" fmla="*/ 5166123 h 6858000"/>
              <a:gd name="connsiteX150" fmla="*/ 1958241 w 7467600"/>
              <a:gd name="connsiteY150" fmla="*/ 5067955 h 6858000"/>
              <a:gd name="connsiteX151" fmla="*/ 1903353 w 7467600"/>
              <a:gd name="connsiteY151" fmla="*/ 5044827 h 6858000"/>
              <a:gd name="connsiteX152" fmla="*/ 1979378 w 7467600"/>
              <a:gd name="connsiteY152" fmla="*/ 4769504 h 6858000"/>
              <a:gd name="connsiteX153" fmla="*/ 2882120 w 7467600"/>
              <a:gd name="connsiteY153" fmla="*/ 5064547 h 6858000"/>
              <a:gd name="connsiteX154" fmla="*/ 2793103 w 7467600"/>
              <a:gd name="connsiteY154" fmla="*/ 5039699 h 6858000"/>
              <a:gd name="connsiteX155" fmla="*/ 2770041 w 7467600"/>
              <a:gd name="connsiteY155" fmla="*/ 5033634 h 6858000"/>
              <a:gd name="connsiteX156" fmla="*/ 1979378 w 7467600"/>
              <a:gd name="connsiteY156" fmla="*/ 4769504 h 6858000"/>
              <a:gd name="connsiteX157" fmla="*/ 1927410 w 7467600"/>
              <a:gd name="connsiteY157" fmla="*/ 4716164 h 6858000"/>
              <a:gd name="connsiteX158" fmla="*/ 1959587 w 7467600"/>
              <a:gd name="connsiteY158" fmla="*/ 4728849 h 6858000"/>
              <a:gd name="connsiteX159" fmla="*/ 2777707 w 7467600"/>
              <a:gd name="connsiteY159" fmla="*/ 5003991 h 6858000"/>
              <a:gd name="connsiteX160" fmla="*/ 2800768 w 7467600"/>
              <a:gd name="connsiteY160" fmla="*/ 5010056 h 6858000"/>
              <a:gd name="connsiteX161" fmla="*/ 2879408 w 7467600"/>
              <a:gd name="connsiteY161" fmla="*/ 5031590 h 6858000"/>
              <a:gd name="connsiteX162" fmla="*/ 2862295 w 7467600"/>
              <a:gd name="connsiteY162" fmla="*/ 5022958 h 6858000"/>
              <a:gd name="connsiteX163" fmla="*/ 2813343 w 7467600"/>
              <a:gd name="connsiteY163" fmla="*/ 4998369 h 6858000"/>
              <a:gd name="connsiteX164" fmla="*/ 2646245 w 7467600"/>
              <a:gd name="connsiteY164" fmla="*/ 4930999 h 6858000"/>
              <a:gd name="connsiteX165" fmla="*/ 1999243 w 7467600"/>
              <a:gd name="connsiteY165" fmla="*/ 4730524 h 6858000"/>
              <a:gd name="connsiteX166" fmla="*/ 1979527 w 7467600"/>
              <a:gd name="connsiteY166" fmla="*/ 4726651 h 6858000"/>
              <a:gd name="connsiteX167" fmla="*/ 1927410 w 7467600"/>
              <a:gd name="connsiteY167" fmla="*/ 4716164 h 6858000"/>
              <a:gd name="connsiteX168" fmla="*/ 1997014 w 7467600"/>
              <a:gd name="connsiteY168" fmla="*/ 4698007 h 6858000"/>
              <a:gd name="connsiteX169" fmla="*/ 2005458 w 7467600"/>
              <a:gd name="connsiteY169" fmla="*/ 4699540 h 6858000"/>
              <a:gd name="connsiteX170" fmla="*/ 2657186 w 7467600"/>
              <a:gd name="connsiteY170" fmla="*/ 4901687 h 6858000"/>
              <a:gd name="connsiteX171" fmla="*/ 2826662 w 7467600"/>
              <a:gd name="connsiteY171" fmla="*/ 4970362 h 6858000"/>
              <a:gd name="connsiteX172" fmla="*/ 2876100 w 7467600"/>
              <a:gd name="connsiteY172" fmla="*/ 4995397 h 6858000"/>
              <a:gd name="connsiteX173" fmla="*/ 3042600 w 7467600"/>
              <a:gd name="connsiteY173" fmla="*/ 5059532 h 6858000"/>
              <a:gd name="connsiteX174" fmla="*/ 1997014 w 7467600"/>
              <a:gd name="connsiteY174" fmla="*/ 4698007 h 6858000"/>
              <a:gd name="connsiteX175" fmla="*/ 2305292 w 7467600"/>
              <a:gd name="connsiteY175" fmla="*/ 4219492 h 6858000"/>
              <a:gd name="connsiteX176" fmla="*/ 3360922 w 7467600"/>
              <a:gd name="connsiteY176" fmla="*/ 4529373 h 6858000"/>
              <a:gd name="connsiteX177" fmla="*/ 3492420 w 7467600"/>
              <a:gd name="connsiteY177" fmla="*/ 4510145 h 6858000"/>
              <a:gd name="connsiteX178" fmla="*/ 3364086 w 7467600"/>
              <a:gd name="connsiteY178" fmla="*/ 4480340 h 6858000"/>
              <a:gd name="connsiteX179" fmla="*/ 3225818 w 7467600"/>
              <a:gd name="connsiteY179" fmla="*/ 4411822 h 6858000"/>
              <a:gd name="connsiteX180" fmla="*/ 3129696 w 7467600"/>
              <a:gd name="connsiteY180" fmla="*/ 4360704 h 6858000"/>
              <a:gd name="connsiteX181" fmla="*/ 2814545 w 7467600"/>
              <a:gd name="connsiteY181" fmla="*/ 4282955 h 6858000"/>
              <a:gd name="connsiteX182" fmla="*/ 2305292 w 7467600"/>
              <a:gd name="connsiteY182" fmla="*/ 4219492 h 6858000"/>
              <a:gd name="connsiteX183" fmla="*/ 2626982 w 7467600"/>
              <a:gd name="connsiteY183" fmla="*/ 4206450 h 6858000"/>
              <a:gd name="connsiteX184" fmla="*/ 2490617 w 7467600"/>
              <a:gd name="connsiteY184" fmla="*/ 4206951 h 6858000"/>
              <a:gd name="connsiteX185" fmla="*/ 2819869 w 7467600"/>
              <a:gd name="connsiteY185" fmla="*/ 4252936 h 6858000"/>
              <a:gd name="connsiteX186" fmla="*/ 3143018 w 7467600"/>
              <a:gd name="connsiteY186" fmla="*/ 4332698 h 6858000"/>
              <a:gd name="connsiteX187" fmla="*/ 3241520 w 7467600"/>
              <a:gd name="connsiteY187" fmla="*/ 4385112 h 6858000"/>
              <a:gd name="connsiteX188" fmla="*/ 3374575 w 7467600"/>
              <a:gd name="connsiteY188" fmla="*/ 4451517 h 6858000"/>
              <a:gd name="connsiteX189" fmla="*/ 3505221 w 7467600"/>
              <a:gd name="connsiteY189" fmla="*/ 4480757 h 6858000"/>
              <a:gd name="connsiteX190" fmla="*/ 2626982 w 7467600"/>
              <a:gd name="connsiteY190" fmla="*/ 4206450 h 6858000"/>
              <a:gd name="connsiteX191" fmla="*/ 1310106 w 7467600"/>
              <a:gd name="connsiteY191" fmla="*/ 3943217 h 6858000"/>
              <a:gd name="connsiteX192" fmla="*/ 854994 w 7467600"/>
              <a:gd name="connsiteY192" fmla="*/ 4399136 h 6858000"/>
              <a:gd name="connsiteX193" fmla="*/ 742462 w 7467600"/>
              <a:gd name="connsiteY193" fmla="*/ 4594648 h 6858000"/>
              <a:gd name="connsiteX194" fmla="*/ 820602 w 7467600"/>
              <a:gd name="connsiteY194" fmla="*/ 4485915 h 6858000"/>
              <a:gd name="connsiteX195" fmla="*/ 878295 w 7467600"/>
              <a:gd name="connsiteY195" fmla="*/ 4403594 h 6858000"/>
              <a:gd name="connsiteX196" fmla="*/ 1240607 w 7467600"/>
              <a:gd name="connsiteY196" fmla="*/ 4010401 h 6858000"/>
              <a:gd name="connsiteX197" fmla="*/ 1310106 w 7467600"/>
              <a:gd name="connsiteY197" fmla="*/ 3943217 h 6858000"/>
              <a:gd name="connsiteX198" fmla="*/ 1423113 w 7467600"/>
              <a:gd name="connsiteY198" fmla="*/ 3874565 h 6858000"/>
              <a:gd name="connsiteX199" fmla="*/ 1260565 w 7467600"/>
              <a:gd name="connsiteY199" fmla="*/ 4031982 h 6858000"/>
              <a:gd name="connsiteX200" fmla="*/ 901900 w 7467600"/>
              <a:gd name="connsiteY200" fmla="*/ 4421236 h 6858000"/>
              <a:gd name="connsiteX201" fmla="*/ 845044 w 7467600"/>
              <a:gd name="connsiteY201" fmla="*/ 4502436 h 6858000"/>
              <a:gd name="connsiteX202" fmla="*/ 685926 w 7467600"/>
              <a:gd name="connsiteY202" fmla="*/ 4703069 h 6858000"/>
              <a:gd name="connsiteX203" fmla="*/ 684248 w 7467600"/>
              <a:gd name="connsiteY203" fmla="*/ 4706721 h 6858000"/>
              <a:gd name="connsiteX204" fmla="*/ 1423113 w 7467600"/>
              <a:gd name="connsiteY204" fmla="*/ 3874565 h 6858000"/>
              <a:gd name="connsiteX205" fmla="*/ 3316479 w 7467600"/>
              <a:gd name="connsiteY205" fmla="*/ 3872136 h 6858000"/>
              <a:gd name="connsiteX206" fmla="*/ 3546806 w 7467600"/>
              <a:gd name="connsiteY206" fmla="*/ 4356139 h 6858000"/>
              <a:gd name="connsiteX207" fmla="*/ 3364433 w 7467600"/>
              <a:gd name="connsiteY207" fmla="*/ 3953121 h 6858000"/>
              <a:gd name="connsiteX208" fmla="*/ 3316479 w 7467600"/>
              <a:gd name="connsiteY208" fmla="*/ 3872136 h 6858000"/>
              <a:gd name="connsiteX209" fmla="*/ 3291335 w 7467600"/>
              <a:gd name="connsiteY209" fmla="*/ 3767420 h 6858000"/>
              <a:gd name="connsiteX210" fmla="*/ 3390805 w 7467600"/>
              <a:gd name="connsiteY210" fmla="*/ 3937163 h 6858000"/>
              <a:gd name="connsiteX211" fmla="*/ 3579062 w 7467600"/>
              <a:gd name="connsiteY211" fmla="*/ 4359040 h 6858000"/>
              <a:gd name="connsiteX212" fmla="*/ 3467355 w 7467600"/>
              <a:gd name="connsiteY212" fmla="*/ 3988130 h 6858000"/>
              <a:gd name="connsiteX213" fmla="*/ 3310753 w 7467600"/>
              <a:gd name="connsiteY213" fmla="*/ 3787140 h 6858000"/>
              <a:gd name="connsiteX214" fmla="*/ 3291335 w 7467600"/>
              <a:gd name="connsiteY214" fmla="*/ 3767420 h 6858000"/>
              <a:gd name="connsiteX215" fmla="*/ 1635889 w 7467600"/>
              <a:gd name="connsiteY215" fmla="*/ 3709494 h 6858000"/>
              <a:gd name="connsiteX216" fmla="*/ 1634800 w 7467600"/>
              <a:gd name="connsiteY216" fmla="*/ 3731111 h 6858000"/>
              <a:gd name="connsiteX217" fmla="*/ 1635889 w 7467600"/>
              <a:gd name="connsiteY217" fmla="*/ 3709494 h 6858000"/>
              <a:gd name="connsiteX218" fmla="*/ 1510397 w 7467600"/>
              <a:gd name="connsiteY218" fmla="*/ 3684705 h 6858000"/>
              <a:gd name="connsiteX219" fmla="*/ 1146550 w 7467600"/>
              <a:gd name="connsiteY219" fmla="*/ 3802012 h 6858000"/>
              <a:gd name="connsiteX220" fmla="*/ 698834 w 7467600"/>
              <a:gd name="connsiteY220" fmla="*/ 3952272 h 6858000"/>
              <a:gd name="connsiteX221" fmla="*/ 34256 w 7467600"/>
              <a:gd name="connsiteY221" fmla="*/ 4347603 h 6858000"/>
              <a:gd name="connsiteX222" fmla="*/ 527241 w 7467600"/>
              <a:gd name="connsiteY222" fmla="*/ 4065078 h 6858000"/>
              <a:gd name="connsiteX223" fmla="*/ 1510397 w 7467600"/>
              <a:gd name="connsiteY223" fmla="*/ 3684705 h 6858000"/>
              <a:gd name="connsiteX224" fmla="*/ 1313114 w 7467600"/>
              <a:gd name="connsiteY224" fmla="*/ 3655216 h 6858000"/>
              <a:gd name="connsiteX225" fmla="*/ 1109304 w 7467600"/>
              <a:gd name="connsiteY225" fmla="*/ 3669030 h 6858000"/>
              <a:gd name="connsiteX226" fmla="*/ 8129 w 7467600"/>
              <a:gd name="connsiteY226" fmla="*/ 4330519 h 6858000"/>
              <a:gd name="connsiteX227" fmla="*/ 687572 w 7467600"/>
              <a:gd name="connsiteY227" fmla="*/ 3925629 h 6858000"/>
              <a:gd name="connsiteX228" fmla="*/ 1138365 w 7467600"/>
              <a:gd name="connsiteY228" fmla="*/ 3774515 h 6858000"/>
              <a:gd name="connsiteX229" fmla="*/ 1505579 w 7467600"/>
              <a:gd name="connsiteY229" fmla="*/ 3655526 h 6858000"/>
              <a:gd name="connsiteX230" fmla="*/ 1313114 w 7467600"/>
              <a:gd name="connsiteY230" fmla="*/ 3655216 h 6858000"/>
              <a:gd name="connsiteX231" fmla="*/ 3655073 w 7467600"/>
              <a:gd name="connsiteY231" fmla="*/ 3650884 h 6858000"/>
              <a:gd name="connsiteX232" fmla="*/ 3989938 w 7467600"/>
              <a:gd name="connsiteY232" fmla="*/ 3991685 h 6858000"/>
              <a:gd name="connsiteX233" fmla="*/ 4393907 w 7467600"/>
              <a:gd name="connsiteY233" fmla="*/ 4261258 h 6858000"/>
              <a:gd name="connsiteX234" fmla="*/ 4648051 w 7467600"/>
              <a:gd name="connsiteY234" fmla="*/ 4374051 h 6858000"/>
              <a:gd name="connsiteX235" fmla="*/ 4383389 w 7467600"/>
              <a:gd name="connsiteY235" fmla="*/ 4184369 h 6858000"/>
              <a:gd name="connsiteX236" fmla="*/ 4165508 w 7467600"/>
              <a:gd name="connsiteY236" fmla="*/ 4035196 h 6858000"/>
              <a:gd name="connsiteX237" fmla="*/ 4068162 w 7467600"/>
              <a:gd name="connsiteY237" fmla="*/ 3953394 h 6858000"/>
              <a:gd name="connsiteX238" fmla="*/ 3981416 w 7467600"/>
              <a:gd name="connsiteY238" fmla="*/ 3880482 h 6858000"/>
              <a:gd name="connsiteX239" fmla="*/ 3800147 w 7467600"/>
              <a:gd name="connsiteY239" fmla="*/ 3749872 h 6858000"/>
              <a:gd name="connsiteX240" fmla="*/ 3655073 w 7467600"/>
              <a:gd name="connsiteY240" fmla="*/ 3650884 h 6858000"/>
              <a:gd name="connsiteX241" fmla="*/ 3670252 w 7467600"/>
              <a:gd name="connsiteY241" fmla="*/ 3622798 h 6858000"/>
              <a:gd name="connsiteX242" fmla="*/ 3817258 w 7467600"/>
              <a:gd name="connsiteY242" fmla="*/ 3723577 h 6858000"/>
              <a:gd name="connsiteX243" fmla="*/ 4000461 w 7467600"/>
              <a:gd name="connsiteY243" fmla="*/ 3855966 h 6858000"/>
              <a:gd name="connsiteX244" fmla="*/ 4088180 w 7467600"/>
              <a:gd name="connsiteY244" fmla="*/ 3929774 h 6858000"/>
              <a:gd name="connsiteX245" fmla="*/ 4184555 w 7467600"/>
              <a:gd name="connsiteY245" fmla="*/ 4010683 h 6858000"/>
              <a:gd name="connsiteX246" fmla="*/ 4399563 w 7467600"/>
              <a:gd name="connsiteY246" fmla="*/ 4158106 h 6858000"/>
              <a:gd name="connsiteX247" fmla="*/ 4684469 w 7467600"/>
              <a:gd name="connsiteY247" fmla="*/ 4364680 h 6858000"/>
              <a:gd name="connsiteX248" fmla="*/ 4690271 w 7467600"/>
              <a:gd name="connsiteY248" fmla="*/ 4370034 h 6858000"/>
              <a:gd name="connsiteX249" fmla="*/ 4136093 w 7467600"/>
              <a:gd name="connsiteY249" fmla="*/ 3858466 h 6858000"/>
              <a:gd name="connsiteX250" fmla="*/ 3670252 w 7467600"/>
              <a:gd name="connsiteY250" fmla="*/ 3622798 h 6858000"/>
              <a:gd name="connsiteX251" fmla="*/ 4440129 w 7467600"/>
              <a:gd name="connsiteY251" fmla="*/ 3448571 h 6858000"/>
              <a:gd name="connsiteX252" fmla="*/ 4856525 w 7467600"/>
              <a:gd name="connsiteY252" fmla="*/ 3915351 h 6858000"/>
              <a:gd name="connsiteX253" fmla="*/ 5059055 w 7467600"/>
              <a:gd name="connsiteY253" fmla="*/ 4108918 h 6858000"/>
              <a:gd name="connsiteX254" fmla="*/ 5290070 w 7467600"/>
              <a:gd name="connsiteY254" fmla="*/ 4263619 h 6858000"/>
              <a:gd name="connsiteX255" fmla="*/ 4834991 w 7467600"/>
              <a:gd name="connsiteY255" fmla="*/ 3830985 h 6858000"/>
              <a:gd name="connsiteX256" fmla="*/ 4440129 w 7467600"/>
              <a:gd name="connsiteY256" fmla="*/ 3448571 h 6858000"/>
              <a:gd name="connsiteX257" fmla="*/ 4441737 w 7467600"/>
              <a:gd name="connsiteY257" fmla="*/ 3399734 h 6858000"/>
              <a:gd name="connsiteX258" fmla="*/ 4431236 w 7467600"/>
              <a:gd name="connsiteY258" fmla="*/ 3400954 h 6858000"/>
              <a:gd name="connsiteX259" fmla="*/ 4557150 w 7467600"/>
              <a:gd name="connsiteY259" fmla="*/ 3510023 h 6858000"/>
              <a:gd name="connsiteX260" fmla="*/ 4856936 w 7467600"/>
              <a:gd name="connsiteY260" fmla="*/ 3809146 h 6858000"/>
              <a:gd name="connsiteX261" fmla="*/ 5111996 w 7467600"/>
              <a:gd name="connsiteY261" fmla="*/ 4065759 h 6858000"/>
              <a:gd name="connsiteX262" fmla="*/ 5388878 w 7467600"/>
              <a:gd name="connsiteY262" fmla="*/ 4300185 h 6858000"/>
              <a:gd name="connsiteX263" fmla="*/ 5425556 w 7467600"/>
              <a:gd name="connsiteY263" fmla="*/ 4308967 h 6858000"/>
              <a:gd name="connsiteX264" fmla="*/ 4943646 w 7467600"/>
              <a:gd name="connsiteY264" fmla="*/ 3822916 h 6858000"/>
              <a:gd name="connsiteX265" fmla="*/ 4594837 w 7467600"/>
              <a:gd name="connsiteY265" fmla="*/ 3532274 h 6858000"/>
              <a:gd name="connsiteX266" fmla="*/ 4441737 w 7467600"/>
              <a:gd name="connsiteY266" fmla="*/ 3399734 h 6858000"/>
              <a:gd name="connsiteX267" fmla="*/ 5425834 w 7467600"/>
              <a:gd name="connsiteY267" fmla="*/ 3162785 h 6858000"/>
              <a:gd name="connsiteX268" fmla="*/ 5401644 w 7467600"/>
              <a:gd name="connsiteY268" fmla="*/ 3617847 h 6858000"/>
              <a:gd name="connsiteX269" fmla="*/ 5467256 w 7467600"/>
              <a:gd name="connsiteY269" fmla="*/ 4175494 h 6858000"/>
              <a:gd name="connsiteX270" fmla="*/ 5448069 w 7467600"/>
              <a:gd name="connsiteY270" fmla="*/ 3567554 h 6858000"/>
              <a:gd name="connsiteX271" fmla="*/ 5425834 w 7467600"/>
              <a:gd name="connsiteY271" fmla="*/ 3162785 h 6858000"/>
              <a:gd name="connsiteX272" fmla="*/ 1318687 w 7467600"/>
              <a:gd name="connsiteY272" fmla="*/ 3113840 h 6858000"/>
              <a:gd name="connsiteX273" fmla="*/ 1066793 w 7467600"/>
              <a:gd name="connsiteY273" fmla="*/ 3212171 h 6858000"/>
              <a:gd name="connsiteX274" fmla="*/ 993319 w 7467600"/>
              <a:gd name="connsiteY274" fmla="*/ 3247648 h 6858000"/>
              <a:gd name="connsiteX275" fmla="*/ 853081 w 7467600"/>
              <a:gd name="connsiteY275" fmla="*/ 3312410 h 6858000"/>
              <a:gd name="connsiteX276" fmla="*/ 805957 w 7467600"/>
              <a:gd name="connsiteY276" fmla="*/ 3330443 h 6858000"/>
              <a:gd name="connsiteX277" fmla="*/ 1318687 w 7467600"/>
              <a:gd name="connsiteY277" fmla="*/ 3113840 h 6858000"/>
              <a:gd name="connsiteX278" fmla="*/ 5453702 w 7467600"/>
              <a:gd name="connsiteY278" fmla="*/ 3090882 h 6858000"/>
              <a:gd name="connsiteX279" fmla="*/ 5480135 w 7467600"/>
              <a:gd name="connsiteY279" fmla="*/ 3565802 h 6858000"/>
              <a:gd name="connsiteX280" fmla="*/ 5499023 w 7467600"/>
              <a:gd name="connsiteY280" fmla="*/ 4166310 h 6858000"/>
              <a:gd name="connsiteX281" fmla="*/ 5547022 w 7467600"/>
              <a:gd name="connsiteY281" fmla="*/ 3607838 h 6858000"/>
              <a:gd name="connsiteX282" fmla="*/ 5515964 w 7467600"/>
              <a:gd name="connsiteY282" fmla="*/ 3378541 h 6858000"/>
              <a:gd name="connsiteX283" fmla="*/ 5453702 w 7467600"/>
              <a:gd name="connsiteY283" fmla="*/ 3090882 h 6858000"/>
              <a:gd name="connsiteX284" fmla="*/ 1238695 w 7467600"/>
              <a:gd name="connsiteY284" fmla="*/ 3076820 h 6858000"/>
              <a:gd name="connsiteX285" fmla="*/ 716371 w 7467600"/>
              <a:gd name="connsiteY285" fmla="*/ 3293249 h 6858000"/>
              <a:gd name="connsiteX286" fmla="*/ 579522 w 7467600"/>
              <a:gd name="connsiteY286" fmla="*/ 3371759 h 6858000"/>
              <a:gd name="connsiteX287" fmla="*/ 600288 w 7467600"/>
              <a:gd name="connsiteY287" fmla="*/ 3365555 h 6858000"/>
              <a:gd name="connsiteX288" fmla="*/ 840692 w 7467600"/>
              <a:gd name="connsiteY288" fmla="*/ 3284921 h 6858000"/>
              <a:gd name="connsiteX289" fmla="*/ 979248 w 7467600"/>
              <a:gd name="connsiteY289" fmla="*/ 3221003 h 6858000"/>
              <a:gd name="connsiteX290" fmla="*/ 1053282 w 7467600"/>
              <a:gd name="connsiteY290" fmla="*/ 3185247 h 6858000"/>
              <a:gd name="connsiteX291" fmla="*/ 1320603 w 7467600"/>
              <a:gd name="connsiteY291" fmla="*/ 3081281 h 6858000"/>
              <a:gd name="connsiteX292" fmla="*/ 1238695 w 7467600"/>
              <a:gd name="connsiteY292" fmla="*/ 3076820 h 6858000"/>
              <a:gd name="connsiteX293" fmla="*/ 5425627 w 7467600"/>
              <a:gd name="connsiteY293" fmla="*/ 2954192 h 6858000"/>
              <a:gd name="connsiteX294" fmla="*/ 5470770 w 7467600"/>
              <a:gd name="connsiteY294" fmla="*/ 3005435 h 6858000"/>
              <a:gd name="connsiteX295" fmla="*/ 5519779 w 7467600"/>
              <a:gd name="connsiteY295" fmla="*/ 4359223 h 6858000"/>
              <a:gd name="connsiteX296" fmla="*/ 5520293 w 7467600"/>
              <a:gd name="connsiteY296" fmla="*/ 4360602 h 6858000"/>
              <a:gd name="connsiteX297" fmla="*/ 5767221 w 7467600"/>
              <a:gd name="connsiteY297" fmla="*/ 4665564 h 6858000"/>
              <a:gd name="connsiteX298" fmla="*/ 6937169 w 7467600"/>
              <a:gd name="connsiteY298" fmla="*/ 4815941 h 6858000"/>
              <a:gd name="connsiteX299" fmla="*/ 6953922 w 7467600"/>
              <a:gd name="connsiteY299" fmla="*/ 4890068 h 6858000"/>
              <a:gd name="connsiteX300" fmla="*/ 6071359 w 7467600"/>
              <a:gd name="connsiteY300" fmla="*/ 4770770 h 6858000"/>
              <a:gd name="connsiteX301" fmla="*/ 6038839 w 7467600"/>
              <a:gd name="connsiteY301" fmla="*/ 4764474 h 6858000"/>
              <a:gd name="connsiteX302" fmla="*/ 6038706 w 7467600"/>
              <a:gd name="connsiteY302" fmla="*/ 4763847 h 6858000"/>
              <a:gd name="connsiteX303" fmla="*/ 6037784 w 7467600"/>
              <a:gd name="connsiteY303" fmla="*/ 4764270 h 6858000"/>
              <a:gd name="connsiteX304" fmla="*/ 6038839 w 7467600"/>
              <a:gd name="connsiteY304" fmla="*/ 4764474 h 6858000"/>
              <a:gd name="connsiteX305" fmla="*/ 6040338 w 7467600"/>
              <a:gd name="connsiteY305" fmla="*/ 4771418 h 6858000"/>
              <a:gd name="connsiteX306" fmla="*/ 6024488 w 7467600"/>
              <a:gd name="connsiteY306" fmla="*/ 4809903 h 6858000"/>
              <a:gd name="connsiteX307" fmla="*/ 5599771 w 7467600"/>
              <a:gd name="connsiteY307" fmla="*/ 5509652 h 6858000"/>
              <a:gd name="connsiteX308" fmla="*/ 5548843 w 7467600"/>
              <a:gd name="connsiteY308" fmla="*/ 5563845 h 6858000"/>
              <a:gd name="connsiteX309" fmla="*/ 5940952 w 7467600"/>
              <a:gd name="connsiteY309" fmla="*/ 6250028 h 6858000"/>
              <a:gd name="connsiteX310" fmla="*/ 6043441 w 7467600"/>
              <a:gd name="connsiteY310" fmla="*/ 6665847 h 6858000"/>
              <a:gd name="connsiteX311" fmla="*/ 6093432 w 7467600"/>
              <a:gd name="connsiteY311" fmla="*/ 6858000 h 6858000"/>
              <a:gd name="connsiteX312" fmla="*/ 6034344 w 7467600"/>
              <a:gd name="connsiteY312" fmla="*/ 6858000 h 6858000"/>
              <a:gd name="connsiteX313" fmla="*/ 6026679 w 7467600"/>
              <a:gd name="connsiteY313" fmla="*/ 6836959 h 6858000"/>
              <a:gd name="connsiteX314" fmla="*/ 5800441 w 7467600"/>
              <a:gd name="connsiteY314" fmla="*/ 6335286 h 6858000"/>
              <a:gd name="connsiteX315" fmla="*/ 5526562 w 7467600"/>
              <a:gd name="connsiteY315" fmla="*/ 5705388 h 6858000"/>
              <a:gd name="connsiteX316" fmla="*/ 5519640 w 7467600"/>
              <a:gd name="connsiteY316" fmla="*/ 5683774 h 6858000"/>
              <a:gd name="connsiteX317" fmla="*/ 5844559 w 7467600"/>
              <a:gd name="connsiteY317" fmla="*/ 6553349 h 6858000"/>
              <a:gd name="connsiteX318" fmla="*/ 5975994 w 7467600"/>
              <a:gd name="connsiteY318" fmla="*/ 6858000 h 6858000"/>
              <a:gd name="connsiteX319" fmla="*/ 5898547 w 7467600"/>
              <a:gd name="connsiteY319" fmla="*/ 6858000 h 6858000"/>
              <a:gd name="connsiteX320" fmla="*/ 5682041 w 7467600"/>
              <a:gd name="connsiteY320" fmla="*/ 6355860 h 6858000"/>
              <a:gd name="connsiteX321" fmla="*/ 5461758 w 7467600"/>
              <a:gd name="connsiteY321" fmla="*/ 5820220 h 6858000"/>
              <a:gd name="connsiteX322" fmla="*/ 5237282 w 7467600"/>
              <a:gd name="connsiteY322" fmla="*/ 6579086 h 6858000"/>
              <a:gd name="connsiteX323" fmla="*/ 5115009 w 7467600"/>
              <a:gd name="connsiteY323" fmla="*/ 6858000 h 6858000"/>
              <a:gd name="connsiteX324" fmla="*/ 5028074 w 7467600"/>
              <a:gd name="connsiteY324" fmla="*/ 6858000 h 6858000"/>
              <a:gd name="connsiteX325" fmla="*/ 5079508 w 7467600"/>
              <a:gd name="connsiteY325" fmla="*/ 6749074 h 6858000"/>
              <a:gd name="connsiteX326" fmla="*/ 5371846 w 7467600"/>
              <a:gd name="connsiteY326" fmla="*/ 5924413 h 6858000"/>
              <a:gd name="connsiteX327" fmla="*/ 5270512 w 7467600"/>
              <a:gd name="connsiteY327" fmla="*/ 6138975 h 6858000"/>
              <a:gd name="connsiteX328" fmla="*/ 5062409 w 7467600"/>
              <a:gd name="connsiteY328" fmla="*/ 6653544 h 6858000"/>
              <a:gd name="connsiteX329" fmla="*/ 5036628 w 7467600"/>
              <a:gd name="connsiteY329" fmla="*/ 6754247 h 6858000"/>
              <a:gd name="connsiteX330" fmla="*/ 5009112 w 7467600"/>
              <a:gd name="connsiteY330" fmla="*/ 6858000 h 6858000"/>
              <a:gd name="connsiteX331" fmla="*/ 4976679 w 7467600"/>
              <a:gd name="connsiteY331" fmla="*/ 6858000 h 6858000"/>
              <a:gd name="connsiteX332" fmla="*/ 5006537 w 7467600"/>
              <a:gd name="connsiteY332" fmla="*/ 6747068 h 6858000"/>
              <a:gd name="connsiteX333" fmla="*/ 5032723 w 7467600"/>
              <a:gd name="connsiteY333" fmla="*/ 6644957 h 6858000"/>
              <a:gd name="connsiteX334" fmla="*/ 5242949 w 7467600"/>
              <a:gd name="connsiteY334" fmla="*/ 6125175 h 6858000"/>
              <a:gd name="connsiteX335" fmla="*/ 5286321 w 7467600"/>
              <a:gd name="connsiteY335" fmla="*/ 6033555 h 6858000"/>
              <a:gd name="connsiteX336" fmla="*/ 5008210 w 7467600"/>
              <a:gd name="connsiteY336" fmla="*/ 6649194 h 6858000"/>
              <a:gd name="connsiteX337" fmla="*/ 4986321 w 7467600"/>
              <a:gd name="connsiteY337" fmla="*/ 6765687 h 6858000"/>
              <a:gd name="connsiteX338" fmla="*/ 4973474 w 7467600"/>
              <a:gd name="connsiteY338" fmla="*/ 6858000 h 6858000"/>
              <a:gd name="connsiteX339" fmla="*/ 4907178 w 7467600"/>
              <a:gd name="connsiteY339" fmla="*/ 6858000 h 6858000"/>
              <a:gd name="connsiteX340" fmla="*/ 4910810 w 7467600"/>
              <a:gd name="connsiteY340" fmla="*/ 6829660 h 6858000"/>
              <a:gd name="connsiteX341" fmla="*/ 4987461 w 7467600"/>
              <a:gd name="connsiteY341" fmla="*/ 6432994 h 6858000"/>
              <a:gd name="connsiteX342" fmla="*/ 5179262 w 7467600"/>
              <a:gd name="connsiteY342" fmla="*/ 6035044 h 6858000"/>
              <a:gd name="connsiteX343" fmla="*/ 4689678 w 7467600"/>
              <a:gd name="connsiteY343" fmla="*/ 6440241 h 6858000"/>
              <a:gd name="connsiteX344" fmla="*/ 4477543 w 7467600"/>
              <a:gd name="connsiteY344" fmla="*/ 6674836 h 6858000"/>
              <a:gd name="connsiteX345" fmla="*/ 4329957 w 7467600"/>
              <a:gd name="connsiteY345" fmla="*/ 6858000 h 6858000"/>
              <a:gd name="connsiteX346" fmla="*/ 4218595 w 7467600"/>
              <a:gd name="connsiteY346" fmla="*/ 6858000 h 6858000"/>
              <a:gd name="connsiteX347" fmla="*/ 4368888 w 7467600"/>
              <a:gd name="connsiteY347" fmla="*/ 6668412 h 6858000"/>
              <a:gd name="connsiteX348" fmla="*/ 4563091 w 7467600"/>
              <a:gd name="connsiteY348" fmla="*/ 6442508 h 6858000"/>
              <a:gd name="connsiteX349" fmla="*/ 5387324 w 7467600"/>
              <a:gd name="connsiteY349" fmla="*/ 5705830 h 6858000"/>
              <a:gd name="connsiteX350" fmla="*/ 5073620 w 7467600"/>
              <a:gd name="connsiteY350" fmla="*/ 5955437 h 6858000"/>
              <a:gd name="connsiteX351" fmla="*/ 4689789 w 7467600"/>
              <a:gd name="connsiteY351" fmla="*/ 6268382 h 6858000"/>
              <a:gd name="connsiteX352" fmla="*/ 4418722 w 7467600"/>
              <a:gd name="connsiteY352" fmla="*/ 6570886 h 6858000"/>
              <a:gd name="connsiteX353" fmla="*/ 4214944 w 7467600"/>
              <a:gd name="connsiteY353" fmla="*/ 6858000 h 6858000"/>
              <a:gd name="connsiteX354" fmla="*/ 4177898 w 7467600"/>
              <a:gd name="connsiteY354" fmla="*/ 6858000 h 6858000"/>
              <a:gd name="connsiteX355" fmla="*/ 4391597 w 7467600"/>
              <a:gd name="connsiteY355" fmla="*/ 6556370 h 6858000"/>
              <a:gd name="connsiteX356" fmla="*/ 4668889 w 7467600"/>
              <a:gd name="connsiteY356" fmla="*/ 6246399 h 6858000"/>
              <a:gd name="connsiteX357" fmla="*/ 5055427 w 7467600"/>
              <a:gd name="connsiteY357" fmla="*/ 5931476 h 6858000"/>
              <a:gd name="connsiteX358" fmla="*/ 5371814 w 7467600"/>
              <a:gd name="connsiteY358" fmla="*/ 5678975 h 6858000"/>
              <a:gd name="connsiteX359" fmla="*/ 4987918 w 7467600"/>
              <a:gd name="connsiteY359" fmla="*/ 5838701 h 6858000"/>
              <a:gd name="connsiteX360" fmla="*/ 4317146 w 7467600"/>
              <a:gd name="connsiteY360" fmla="*/ 6587716 h 6858000"/>
              <a:gd name="connsiteX361" fmla="*/ 4171627 w 7467600"/>
              <a:gd name="connsiteY361" fmla="*/ 6858000 h 6858000"/>
              <a:gd name="connsiteX362" fmla="*/ 4081585 w 7467600"/>
              <a:gd name="connsiteY362" fmla="*/ 6858000 h 6858000"/>
              <a:gd name="connsiteX363" fmla="*/ 4238603 w 7467600"/>
              <a:gd name="connsiteY363" fmla="*/ 6559341 h 6858000"/>
              <a:gd name="connsiteX364" fmla="*/ 4778333 w 7467600"/>
              <a:gd name="connsiteY364" fmla="*/ 5873626 h 6858000"/>
              <a:gd name="connsiteX365" fmla="*/ 5414185 w 7467600"/>
              <a:gd name="connsiteY365" fmla="*/ 5573882 h 6858000"/>
              <a:gd name="connsiteX366" fmla="*/ 5959648 w 7467600"/>
              <a:gd name="connsiteY366" fmla="*/ 4760797 h 6858000"/>
              <a:gd name="connsiteX367" fmla="*/ 5355019 w 7467600"/>
              <a:gd name="connsiteY367" fmla="*/ 4734672 h 6858000"/>
              <a:gd name="connsiteX368" fmla="*/ 5083565 w 7467600"/>
              <a:gd name="connsiteY368" fmla="*/ 5179121 h 6858000"/>
              <a:gd name="connsiteX369" fmla="*/ 4713577 w 7467600"/>
              <a:gd name="connsiteY369" fmla="*/ 5616803 h 6858000"/>
              <a:gd name="connsiteX370" fmla="*/ 3989559 w 7467600"/>
              <a:gd name="connsiteY370" fmla="*/ 6145945 h 6858000"/>
              <a:gd name="connsiteX371" fmla="*/ 3939824 w 7467600"/>
              <a:gd name="connsiteY371" fmla="*/ 6066900 h 6858000"/>
              <a:gd name="connsiteX372" fmla="*/ 4584537 w 7467600"/>
              <a:gd name="connsiteY372" fmla="*/ 5324826 h 6858000"/>
              <a:gd name="connsiteX373" fmla="*/ 5037105 w 7467600"/>
              <a:gd name="connsiteY373" fmla="*/ 5088765 h 6858000"/>
              <a:gd name="connsiteX374" fmla="*/ 5039930 w 7467600"/>
              <a:gd name="connsiteY374" fmla="*/ 5089585 h 6858000"/>
              <a:gd name="connsiteX375" fmla="*/ 5263764 w 7467600"/>
              <a:gd name="connsiteY375" fmla="*/ 4735525 h 6858000"/>
              <a:gd name="connsiteX376" fmla="*/ 4086300 w 7467600"/>
              <a:gd name="connsiteY376" fmla="*/ 4884599 h 6858000"/>
              <a:gd name="connsiteX377" fmla="*/ 4085485 w 7467600"/>
              <a:gd name="connsiteY377" fmla="*/ 4899070 h 6858000"/>
              <a:gd name="connsiteX378" fmla="*/ 3871915 w 7467600"/>
              <a:gd name="connsiteY378" fmla="*/ 5253645 h 6858000"/>
              <a:gd name="connsiteX379" fmla="*/ 3799374 w 7467600"/>
              <a:gd name="connsiteY379" fmla="*/ 5466127 h 6858000"/>
              <a:gd name="connsiteX380" fmla="*/ 3498850 w 7467600"/>
              <a:gd name="connsiteY380" fmla="*/ 6661888 h 6858000"/>
              <a:gd name="connsiteX381" fmla="*/ 3399216 w 7467600"/>
              <a:gd name="connsiteY381" fmla="*/ 6858000 h 6858000"/>
              <a:gd name="connsiteX382" fmla="*/ 3303688 w 7467600"/>
              <a:gd name="connsiteY382" fmla="*/ 6858000 h 6858000"/>
              <a:gd name="connsiteX383" fmla="*/ 3391774 w 7467600"/>
              <a:gd name="connsiteY383" fmla="*/ 6697181 h 6858000"/>
              <a:gd name="connsiteX384" fmla="*/ 3735540 w 7467600"/>
              <a:gd name="connsiteY384" fmla="*/ 5546923 h 6858000"/>
              <a:gd name="connsiteX385" fmla="*/ 3729438 w 7467600"/>
              <a:gd name="connsiteY385" fmla="*/ 5569058 h 6858000"/>
              <a:gd name="connsiteX386" fmla="*/ 3707782 w 7467600"/>
              <a:gd name="connsiteY386" fmla="*/ 5644908 h 6858000"/>
              <a:gd name="connsiteX387" fmla="*/ 3583827 w 7467600"/>
              <a:gd name="connsiteY387" fmla="*/ 6039215 h 6858000"/>
              <a:gd name="connsiteX388" fmla="*/ 3547861 w 7467600"/>
              <a:gd name="connsiteY388" fmla="*/ 6129609 h 6858000"/>
              <a:gd name="connsiteX389" fmla="*/ 3490905 w 7467600"/>
              <a:gd name="connsiteY389" fmla="*/ 6277660 h 6858000"/>
              <a:gd name="connsiteX390" fmla="*/ 3455859 w 7467600"/>
              <a:gd name="connsiteY390" fmla="*/ 6391301 h 6858000"/>
              <a:gd name="connsiteX391" fmla="*/ 3429112 w 7467600"/>
              <a:gd name="connsiteY391" fmla="*/ 6479469 h 6858000"/>
              <a:gd name="connsiteX392" fmla="*/ 3304862 w 7467600"/>
              <a:gd name="connsiteY392" fmla="*/ 6796476 h 6858000"/>
              <a:gd name="connsiteX393" fmla="*/ 3276071 w 7467600"/>
              <a:gd name="connsiteY393" fmla="*/ 6858000 h 6858000"/>
              <a:gd name="connsiteX394" fmla="*/ 3240805 w 7467600"/>
              <a:gd name="connsiteY394" fmla="*/ 6858000 h 6858000"/>
              <a:gd name="connsiteX395" fmla="*/ 3275917 w 7467600"/>
              <a:gd name="connsiteY395" fmla="*/ 6783192 h 6858000"/>
              <a:gd name="connsiteX396" fmla="*/ 3399358 w 7467600"/>
              <a:gd name="connsiteY396" fmla="*/ 6469011 h 6858000"/>
              <a:gd name="connsiteX397" fmla="*/ 3425650 w 7467600"/>
              <a:gd name="connsiteY397" fmla="*/ 6381333 h 6858000"/>
              <a:gd name="connsiteX398" fmla="*/ 3460661 w 7467600"/>
              <a:gd name="connsiteY398" fmla="*/ 6266763 h 6858000"/>
              <a:gd name="connsiteX399" fmla="*/ 3518021 w 7467600"/>
              <a:gd name="connsiteY399" fmla="*/ 6117298 h 6858000"/>
              <a:gd name="connsiteX400" fmla="*/ 3554035 w 7467600"/>
              <a:gd name="connsiteY400" fmla="*/ 6027832 h 6858000"/>
              <a:gd name="connsiteX401" fmla="*/ 3677174 w 7467600"/>
              <a:gd name="connsiteY401" fmla="*/ 5636351 h 6858000"/>
              <a:gd name="connsiteX402" fmla="*/ 3698819 w 7467600"/>
              <a:gd name="connsiteY402" fmla="*/ 5560503 h 6858000"/>
              <a:gd name="connsiteX403" fmla="*/ 3702094 w 7467600"/>
              <a:gd name="connsiteY403" fmla="*/ 5549194 h 6858000"/>
              <a:gd name="connsiteX404" fmla="*/ 3398355 w 7467600"/>
              <a:gd name="connsiteY404" fmla="*/ 6094603 h 6858000"/>
              <a:gd name="connsiteX405" fmla="*/ 3193941 w 7467600"/>
              <a:gd name="connsiteY405" fmla="*/ 6798775 h 6858000"/>
              <a:gd name="connsiteX406" fmla="*/ 3184140 w 7467600"/>
              <a:gd name="connsiteY406" fmla="*/ 6858000 h 6858000"/>
              <a:gd name="connsiteX407" fmla="*/ 3099978 w 7467600"/>
              <a:gd name="connsiteY407" fmla="*/ 6858000 h 6858000"/>
              <a:gd name="connsiteX408" fmla="*/ 3101556 w 7467600"/>
              <a:gd name="connsiteY408" fmla="*/ 6843337 h 6858000"/>
              <a:gd name="connsiteX409" fmla="*/ 3370162 w 7467600"/>
              <a:gd name="connsiteY409" fmla="*/ 5785550 h 6858000"/>
              <a:gd name="connsiteX410" fmla="*/ 3746477 w 7467600"/>
              <a:gd name="connsiteY410" fmla="*/ 5377889 h 6858000"/>
              <a:gd name="connsiteX411" fmla="*/ 3863399 w 7467600"/>
              <a:gd name="connsiteY411" fmla="*/ 5087257 h 6858000"/>
              <a:gd name="connsiteX412" fmla="*/ 3968712 w 7467600"/>
              <a:gd name="connsiteY412" fmla="*/ 4913989 h 6858000"/>
              <a:gd name="connsiteX413" fmla="*/ 2792390 w 7467600"/>
              <a:gd name="connsiteY413" fmla="*/ 5382974 h 6858000"/>
              <a:gd name="connsiteX414" fmla="*/ 2714982 w 7467600"/>
              <a:gd name="connsiteY414" fmla="*/ 5427051 h 6858000"/>
              <a:gd name="connsiteX415" fmla="*/ 2813361 w 7467600"/>
              <a:gd name="connsiteY415" fmla="*/ 6023912 h 6858000"/>
              <a:gd name="connsiteX416" fmla="*/ 2688430 w 7467600"/>
              <a:gd name="connsiteY416" fmla="*/ 6801564 h 6858000"/>
              <a:gd name="connsiteX417" fmla="*/ 2629626 w 7467600"/>
              <a:gd name="connsiteY417" fmla="*/ 6763394 h 6858000"/>
              <a:gd name="connsiteX418" fmla="*/ 2565328 w 7467600"/>
              <a:gd name="connsiteY418" fmla="*/ 5516399 h 6858000"/>
              <a:gd name="connsiteX419" fmla="*/ 1922999 w 7467600"/>
              <a:gd name="connsiteY419" fmla="*/ 5980343 h 6858000"/>
              <a:gd name="connsiteX420" fmla="*/ 1950261 w 7467600"/>
              <a:gd name="connsiteY420" fmla="*/ 6405858 h 6858000"/>
              <a:gd name="connsiteX421" fmla="*/ 2365554 w 7467600"/>
              <a:gd name="connsiteY421" fmla="*/ 6759107 h 6858000"/>
              <a:gd name="connsiteX422" fmla="*/ 2424142 w 7467600"/>
              <a:gd name="connsiteY422" fmla="*/ 6858000 h 6858000"/>
              <a:gd name="connsiteX423" fmla="*/ 2395994 w 7467600"/>
              <a:gd name="connsiteY423" fmla="*/ 6858000 h 6858000"/>
              <a:gd name="connsiteX424" fmla="*/ 2392863 w 7467600"/>
              <a:gd name="connsiteY424" fmla="*/ 6852964 h 6858000"/>
              <a:gd name="connsiteX425" fmla="*/ 2017589 w 7467600"/>
              <a:gd name="connsiteY425" fmla="*/ 6493982 h 6858000"/>
              <a:gd name="connsiteX426" fmla="*/ 2147336 w 7467600"/>
              <a:gd name="connsiteY426" fmla="*/ 6594052 h 6858000"/>
              <a:gd name="connsiteX427" fmla="*/ 2207047 w 7467600"/>
              <a:gd name="connsiteY427" fmla="*/ 6654540 h 6858000"/>
              <a:gd name="connsiteX428" fmla="*/ 2299106 w 7467600"/>
              <a:gd name="connsiteY428" fmla="*/ 6778931 h 6858000"/>
              <a:gd name="connsiteX429" fmla="*/ 2314430 w 7467600"/>
              <a:gd name="connsiteY429" fmla="*/ 6801144 h 6858000"/>
              <a:gd name="connsiteX430" fmla="*/ 2352406 w 7467600"/>
              <a:gd name="connsiteY430" fmla="*/ 6858000 h 6858000"/>
              <a:gd name="connsiteX431" fmla="*/ 2314492 w 7467600"/>
              <a:gd name="connsiteY431" fmla="*/ 6858000 h 6858000"/>
              <a:gd name="connsiteX432" fmla="*/ 2288095 w 7467600"/>
              <a:gd name="connsiteY432" fmla="*/ 6818030 h 6858000"/>
              <a:gd name="connsiteX433" fmla="*/ 2272768 w 7467600"/>
              <a:gd name="connsiteY433" fmla="*/ 6795822 h 6858000"/>
              <a:gd name="connsiteX434" fmla="*/ 2182715 w 7467600"/>
              <a:gd name="connsiteY434" fmla="*/ 6675071 h 6858000"/>
              <a:gd name="connsiteX435" fmla="*/ 2032061 w 7467600"/>
              <a:gd name="connsiteY435" fmla="*/ 6541380 h 6858000"/>
              <a:gd name="connsiteX436" fmla="*/ 2257220 w 7467600"/>
              <a:gd name="connsiteY436" fmla="*/ 6826257 h 6858000"/>
              <a:gd name="connsiteX437" fmla="*/ 2281324 w 7467600"/>
              <a:gd name="connsiteY437" fmla="*/ 6858000 h 6858000"/>
              <a:gd name="connsiteX438" fmla="*/ 2242860 w 7467600"/>
              <a:gd name="connsiteY438" fmla="*/ 6858000 h 6858000"/>
              <a:gd name="connsiteX439" fmla="*/ 2232818 w 7467600"/>
              <a:gd name="connsiteY439" fmla="*/ 6844926 h 6858000"/>
              <a:gd name="connsiteX440" fmla="*/ 1990172 w 7467600"/>
              <a:gd name="connsiteY440" fmla="*/ 6542121 h 6858000"/>
              <a:gd name="connsiteX441" fmla="*/ 2124090 w 7467600"/>
              <a:gd name="connsiteY441" fmla="*/ 6761017 h 6858000"/>
              <a:gd name="connsiteX442" fmla="*/ 2200380 w 7467600"/>
              <a:gd name="connsiteY442" fmla="*/ 6858000 h 6858000"/>
              <a:gd name="connsiteX443" fmla="*/ 2147507 w 7467600"/>
              <a:gd name="connsiteY443" fmla="*/ 6858000 h 6858000"/>
              <a:gd name="connsiteX444" fmla="*/ 2070668 w 7467600"/>
              <a:gd name="connsiteY444" fmla="*/ 6761520 h 6858000"/>
              <a:gd name="connsiteX445" fmla="*/ 1975142 w 7467600"/>
              <a:gd name="connsiteY445" fmla="*/ 6585570 h 6858000"/>
              <a:gd name="connsiteX446" fmla="*/ 2050035 w 7467600"/>
              <a:gd name="connsiteY446" fmla="*/ 6813345 h 6858000"/>
              <a:gd name="connsiteX447" fmla="*/ 2063025 w 7467600"/>
              <a:gd name="connsiteY447" fmla="*/ 6858000 h 6858000"/>
              <a:gd name="connsiteX448" fmla="*/ 2021675 w 7467600"/>
              <a:gd name="connsiteY448" fmla="*/ 6858000 h 6858000"/>
              <a:gd name="connsiteX449" fmla="*/ 2019308 w 7467600"/>
              <a:gd name="connsiteY449" fmla="*/ 6847118 h 6858000"/>
              <a:gd name="connsiteX450" fmla="*/ 1938835 w 7467600"/>
              <a:gd name="connsiteY450" fmla="*/ 6551160 h 6858000"/>
              <a:gd name="connsiteX451" fmla="*/ 1953230 w 7467600"/>
              <a:gd name="connsiteY451" fmla="*/ 6759699 h 6858000"/>
              <a:gd name="connsiteX452" fmla="*/ 1956763 w 7467600"/>
              <a:gd name="connsiteY452" fmla="*/ 6778191 h 6858000"/>
              <a:gd name="connsiteX453" fmla="*/ 1967925 w 7467600"/>
              <a:gd name="connsiteY453" fmla="*/ 6858000 h 6858000"/>
              <a:gd name="connsiteX454" fmla="*/ 1936622 w 7467600"/>
              <a:gd name="connsiteY454" fmla="*/ 6858000 h 6858000"/>
              <a:gd name="connsiteX455" fmla="*/ 1926261 w 7467600"/>
              <a:gd name="connsiteY455" fmla="*/ 6784064 h 6858000"/>
              <a:gd name="connsiteX456" fmla="*/ 1922724 w 7467600"/>
              <a:gd name="connsiteY456" fmla="*/ 6765577 h 6858000"/>
              <a:gd name="connsiteX457" fmla="*/ 1904650 w 7467600"/>
              <a:gd name="connsiteY457" fmla="*/ 6639616 h 6858000"/>
              <a:gd name="connsiteX458" fmla="*/ 1885273 w 7467600"/>
              <a:gd name="connsiteY458" fmla="*/ 6858000 h 6858000"/>
              <a:gd name="connsiteX459" fmla="*/ 1854363 w 7467600"/>
              <a:gd name="connsiteY459" fmla="*/ 6858000 h 6858000"/>
              <a:gd name="connsiteX460" fmla="*/ 1880391 w 7467600"/>
              <a:gd name="connsiteY460" fmla="*/ 6603796 h 6858000"/>
              <a:gd name="connsiteX461" fmla="*/ 1818273 w 7467600"/>
              <a:gd name="connsiteY461" fmla="*/ 6715729 h 6858000"/>
              <a:gd name="connsiteX462" fmla="*/ 1794691 w 7467600"/>
              <a:gd name="connsiteY462" fmla="*/ 6843239 h 6858000"/>
              <a:gd name="connsiteX463" fmla="*/ 1794914 w 7467600"/>
              <a:gd name="connsiteY463" fmla="*/ 6858000 h 6858000"/>
              <a:gd name="connsiteX464" fmla="*/ 1746128 w 7467600"/>
              <a:gd name="connsiteY464" fmla="*/ 6858000 h 6858000"/>
              <a:gd name="connsiteX465" fmla="*/ 1753934 w 7467600"/>
              <a:gd name="connsiteY465" fmla="*/ 6724796 h 6858000"/>
              <a:gd name="connsiteX466" fmla="*/ 1792053 w 7467600"/>
              <a:gd name="connsiteY466" fmla="*/ 6572396 h 6858000"/>
              <a:gd name="connsiteX467" fmla="*/ 1862248 w 7467600"/>
              <a:gd name="connsiteY467" fmla="*/ 6266397 h 6858000"/>
              <a:gd name="connsiteX468" fmla="*/ 1862250 w 7467600"/>
              <a:gd name="connsiteY468" fmla="*/ 6033531 h 6858000"/>
              <a:gd name="connsiteX469" fmla="*/ 1211999 w 7467600"/>
              <a:gd name="connsiteY469" fmla="*/ 6683610 h 6858000"/>
              <a:gd name="connsiteX470" fmla="*/ 1213266 w 7467600"/>
              <a:gd name="connsiteY470" fmla="*/ 6691947 h 6858000"/>
              <a:gd name="connsiteX471" fmla="*/ 1203370 w 7467600"/>
              <a:gd name="connsiteY471" fmla="*/ 6850676 h 6858000"/>
              <a:gd name="connsiteX472" fmla="*/ 1203671 w 7467600"/>
              <a:gd name="connsiteY472" fmla="*/ 6858000 h 6858000"/>
              <a:gd name="connsiteX473" fmla="*/ 1143180 w 7467600"/>
              <a:gd name="connsiteY473" fmla="*/ 6858000 h 6858000"/>
              <a:gd name="connsiteX474" fmla="*/ 1142176 w 7467600"/>
              <a:gd name="connsiteY474" fmla="*/ 6766045 h 6858000"/>
              <a:gd name="connsiteX475" fmla="*/ 1067484 w 7467600"/>
              <a:gd name="connsiteY475" fmla="*/ 6858000 h 6858000"/>
              <a:gd name="connsiteX476" fmla="*/ 953928 w 7467600"/>
              <a:gd name="connsiteY476" fmla="*/ 6858000 h 6858000"/>
              <a:gd name="connsiteX477" fmla="*/ 959715 w 7467600"/>
              <a:gd name="connsiteY477" fmla="*/ 6850185 h 6858000"/>
              <a:gd name="connsiteX478" fmla="*/ 1483788 w 7467600"/>
              <a:gd name="connsiteY478" fmla="*/ 6259174 h 6858000"/>
              <a:gd name="connsiteX479" fmla="*/ 1100671 w 7467600"/>
              <a:gd name="connsiteY479" fmla="*/ 6252137 h 6858000"/>
              <a:gd name="connsiteX480" fmla="*/ 1090144 w 7467600"/>
              <a:gd name="connsiteY480" fmla="*/ 6256748 h 6858000"/>
              <a:gd name="connsiteX481" fmla="*/ 1095872 w 7467600"/>
              <a:gd name="connsiteY481" fmla="*/ 6271892 h 6858000"/>
              <a:gd name="connsiteX482" fmla="*/ 262785 w 7467600"/>
              <a:gd name="connsiteY482" fmla="*/ 6845450 h 6858000"/>
              <a:gd name="connsiteX483" fmla="*/ 209968 w 7467600"/>
              <a:gd name="connsiteY483" fmla="*/ 6770713 h 6858000"/>
              <a:gd name="connsiteX484" fmla="*/ 873460 w 7467600"/>
              <a:gd name="connsiteY484" fmla="*/ 6253768 h 6858000"/>
              <a:gd name="connsiteX485" fmla="*/ 192686 w 7467600"/>
              <a:gd name="connsiteY485" fmla="*/ 5849257 h 6858000"/>
              <a:gd name="connsiteX486" fmla="*/ 4696 w 7467600"/>
              <a:gd name="connsiteY486" fmla="*/ 5697668 h 6858000"/>
              <a:gd name="connsiteX487" fmla="*/ 0 w 7467600"/>
              <a:gd name="connsiteY487" fmla="*/ 5689984 h 6858000"/>
              <a:gd name="connsiteX488" fmla="*/ 0 w 7467600"/>
              <a:gd name="connsiteY488" fmla="*/ 5513472 h 6858000"/>
              <a:gd name="connsiteX489" fmla="*/ 174101 w 7467600"/>
              <a:gd name="connsiteY489" fmla="*/ 5620277 h 6858000"/>
              <a:gd name="connsiteX490" fmla="*/ 891800 w 7467600"/>
              <a:gd name="connsiteY490" fmla="*/ 6036935 h 6858000"/>
              <a:gd name="connsiteX491" fmla="*/ 1072219 w 7467600"/>
              <a:gd name="connsiteY491" fmla="*/ 6169443 h 6858000"/>
              <a:gd name="connsiteX492" fmla="*/ 1074117 w 7467600"/>
              <a:gd name="connsiteY492" fmla="*/ 6170301 h 6858000"/>
              <a:gd name="connsiteX493" fmla="*/ 1083114 w 7467600"/>
              <a:gd name="connsiteY493" fmla="*/ 6174131 h 6858000"/>
              <a:gd name="connsiteX494" fmla="*/ 1543010 w 7467600"/>
              <a:gd name="connsiteY494" fmla="*/ 6191140 h 6858000"/>
              <a:gd name="connsiteX495" fmla="*/ 1551080 w 7467600"/>
              <a:gd name="connsiteY495" fmla="*/ 6195006 h 6858000"/>
              <a:gd name="connsiteX496" fmla="*/ 2345443 w 7467600"/>
              <a:gd name="connsiteY496" fmla="*/ 5549882 h 6858000"/>
              <a:gd name="connsiteX497" fmla="*/ 1721499 w 7467600"/>
              <a:gd name="connsiteY497" fmla="*/ 5599969 h 6858000"/>
              <a:gd name="connsiteX498" fmla="*/ 767716 w 7467600"/>
              <a:gd name="connsiteY498" fmla="*/ 5472768 h 6858000"/>
              <a:gd name="connsiteX499" fmla="*/ 722147 w 7467600"/>
              <a:gd name="connsiteY499" fmla="*/ 5393091 h 6858000"/>
              <a:gd name="connsiteX500" fmla="*/ 1485552 w 7467600"/>
              <a:gd name="connsiteY500" fmla="*/ 5313202 h 6858000"/>
              <a:gd name="connsiteX501" fmla="*/ 2143004 w 7467600"/>
              <a:gd name="connsiteY501" fmla="*/ 5402420 h 6858000"/>
              <a:gd name="connsiteX502" fmla="*/ 1933391 w 7467600"/>
              <a:gd name="connsiteY502" fmla="*/ 5156971 h 6858000"/>
              <a:gd name="connsiteX503" fmla="*/ 1827118 w 7467600"/>
              <a:gd name="connsiteY503" fmla="*/ 4968410 h 6858000"/>
              <a:gd name="connsiteX504" fmla="*/ 1837349 w 7467600"/>
              <a:gd name="connsiteY504" fmla="*/ 4956357 h 6858000"/>
              <a:gd name="connsiteX505" fmla="*/ 2162835 w 7467600"/>
              <a:gd name="connsiteY505" fmla="*/ 5187853 h 6858000"/>
              <a:gd name="connsiteX506" fmla="*/ 2257167 w 7467600"/>
              <a:gd name="connsiteY506" fmla="*/ 5462123 h 6858000"/>
              <a:gd name="connsiteX507" fmla="*/ 2261598 w 7467600"/>
              <a:gd name="connsiteY507" fmla="*/ 5467998 h 6858000"/>
              <a:gd name="connsiteX508" fmla="*/ 2437177 w 7467600"/>
              <a:gd name="connsiteY508" fmla="*/ 5479608 h 6858000"/>
              <a:gd name="connsiteX509" fmla="*/ 2445247 w 7467600"/>
              <a:gd name="connsiteY509" fmla="*/ 5483476 h 6858000"/>
              <a:gd name="connsiteX510" fmla="*/ 2743626 w 7467600"/>
              <a:gd name="connsiteY510" fmla="*/ 5304819 h 6858000"/>
              <a:gd name="connsiteX511" fmla="*/ 3048102 w 7467600"/>
              <a:gd name="connsiteY511" fmla="*/ 5150595 h 6858000"/>
              <a:gd name="connsiteX512" fmla="*/ 1799414 w 7467600"/>
              <a:gd name="connsiteY512" fmla="*/ 4694732 h 6858000"/>
              <a:gd name="connsiteX513" fmla="*/ 1771735 w 7467600"/>
              <a:gd name="connsiteY513" fmla="*/ 4619929 h 6858000"/>
              <a:gd name="connsiteX514" fmla="*/ 3104273 w 7467600"/>
              <a:gd name="connsiteY514" fmla="*/ 5076159 h 6858000"/>
              <a:gd name="connsiteX515" fmla="*/ 3113245 w 7467600"/>
              <a:gd name="connsiteY515" fmla="*/ 5090705 h 6858000"/>
              <a:gd name="connsiteX516" fmla="*/ 3126294 w 7467600"/>
              <a:gd name="connsiteY516" fmla="*/ 5114400 h 6858000"/>
              <a:gd name="connsiteX517" fmla="*/ 3937433 w 7467600"/>
              <a:gd name="connsiteY517" fmla="*/ 4830473 h 6858000"/>
              <a:gd name="connsiteX518" fmla="*/ 3590475 w 7467600"/>
              <a:gd name="connsiteY518" fmla="*/ 4597974 h 6858000"/>
              <a:gd name="connsiteX519" fmla="*/ 3100264 w 7467600"/>
              <a:gd name="connsiteY519" fmla="*/ 4579845 h 6858000"/>
              <a:gd name="connsiteX520" fmla="*/ 2183576 w 7467600"/>
              <a:gd name="connsiteY520" fmla="*/ 4227150 h 6858000"/>
              <a:gd name="connsiteX521" fmla="*/ 2151029 w 7467600"/>
              <a:gd name="connsiteY521" fmla="*/ 4146947 h 6858000"/>
              <a:gd name="connsiteX522" fmla="*/ 3563434 w 7467600"/>
              <a:gd name="connsiteY522" fmla="*/ 4469115 h 6858000"/>
              <a:gd name="connsiteX523" fmla="*/ 3177952 w 7467600"/>
              <a:gd name="connsiteY523" fmla="*/ 3657386 h 6858000"/>
              <a:gd name="connsiteX524" fmla="*/ 3189263 w 7467600"/>
              <a:gd name="connsiteY524" fmla="*/ 3625726 h 6858000"/>
              <a:gd name="connsiteX525" fmla="*/ 3560912 w 7467600"/>
              <a:gd name="connsiteY525" fmla="*/ 4079863 h 6858000"/>
              <a:gd name="connsiteX526" fmla="*/ 3626636 w 7467600"/>
              <a:gd name="connsiteY526" fmla="*/ 4512230 h 6858000"/>
              <a:gd name="connsiteX527" fmla="*/ 3653088 w 7467600"/>
              <a:gd name="connsiteY527" fmla="*/ 4521417 h 6858000"/>
              <a:gd name="connsiteX528" fmla="*/ 3988128 w 7467600"/>
              <a:gd name="connsiteY528" fmla="*/ 4817267 h 6858000"/>
              <a:gd name="connsiteX529" fmla="*/ 4830582 w 7467600"/>
              <a:gd name="connsiteY529" fmla="*/ 4676000 h 6858000"/>
              <a:gd name="connsiteX530" fmla="*/ 4830100 w 7467600"/>
              <a:gd name="connsiteY530" fmla="*/ 4675554 h 6858000"/>
              <a:gd name="connsiteX531" fmla="*/ 4036318 w 7467600"/>
              <a:gd name="connsiteY531" fmla="*/ 4147013 h 6858000"/>
              <a:gd name="connsiteX532" fmla="*/ 3432098 w 7467600"/>
              <a:gd name="connsiteY532" fmla="*/ 3537312 h 6858000"/>
              <a:gd name="connsiteX533" fmla="*/ 3446761 w 7467600"/>
              <a:gd name="connsiteY533" fmla="*/ 3461278 h 6858000"/>
              <a:gd name="connsiteX534" fmla="*/ 4419733 w 7467600"/>
              <a:gd name="connsiteY534" fmla="*/ 3963555 h 6858000"/>
              <a:gd name="connsiteX535" fmla="*/ 4781371 w 7467600"/>
              <a:gd name="connsiteY535" fmla="*/ 4458604 h 6858000"/>
              <a:gd name="connsiteX536" fmla="*/ 4780440 w 7467600"/>
              <a:gd name="connsiteY536" fmla="*/ 4470290 h 6858000"/>
              <a:gd name="connsiteX537" fmla="*/ 4898954 w 7467600"/>
              <a:gd name="connsiteY537" fmla="*/ 4662092 h 6858000"/>
              <a:gd name="connsiteX538" fmla="*/ 4900699 w 7467600"/>
              <a:gd name="connsiteY538" fmla="*/ 4670867 h 6858000"/>
              <a:gd name="connsiteX539" fmla="*/ 5714511 w 7467600"/>
              <a:gd name="connsiteY539" fmla="*/ 4663483 h 6858000"/>
              <a:gd name="connsiteX540" fmla="*/ 5464793 w 7467600"/>
              <a:gd name="connsiteY540" fmla="*/ 4393556 h 6858000"/>
              <a:gd name="connsiteX541" fmla="*/ 5461897 w 7467600"/>
              <a:gd name="connsiteY541" fmla="*/ 4390879 h 6858000"/>
              <a:gd name="connsiteX542" fmla="*/ 4294126 w 7467600"/>
              <a:gd name="connsiteY542" fmla="*/ 3303048 h 6858000"/>
              <a:gd name="connsiteX543" fmla="*/ 4305321 w 7467600"/>
              <a:gd name="connsiteY543" fmla="*/ 3256953 h 6858000"/>
              <a:gd name="connsiteX544" fmla="*/ 4949299 w 7467600"/>
              <a:gd name="connsiteY544" fmla="*/ 3766336 h 6858000"/>
              <a:gd name="connsiteX545" fmla="*/ 5291452 w 7467600"/>
              <a:gd name="connsiteY545" fmla="*/ 4076801 h 6858000"/>
              <a:gd name="connsiteX546" fmla="*/ 5434998 w 7467600"/>
              <a:gd name="connsiteY546" fmla="*/ 4254100 h 6858000"/>
              <a:gd name="connsiteX547" fmla="*/ 5351015 w 7467600"/>
              <a:gd name="connsiteY547" fmla="*/ 3760989 h 6858000"/>
              <a:gd name="connsiteX548" fmla="*/ 5413780 w 7467600"/>
              <a:gd name="connsiteY548" fmla="*/ 2966265 h 6858000"/>
              <a:gd name="connsiteX549" fmla="*/ 5425627 w 7467600"/>
              <a:gd name="connsiteY549" fmla="*/ 2954192 h 6858000"/>
              <a:gd name="connsiteX550" fmla="*/ 6604735 w 7467600"/>
              <a:gd name="connsiteY550" fmla="*/ 2041381 h 6858000"/>
              <a:gd name="connsiteX551" fmla="*/ 7204487 w 7467600"/>
              <a:gd name="connsiteY551" fmla="*/ 2742112 h 6858000"/>
              <a:gd name="connsiteX552" fmla="*/ 7131592 w 7467600"/>
              <a:gd name="connsiteY552" fmla="*/ 2672096 h 6858000"/>
              <a:gd name="connsiteX553" fmla="*/ 6996344 w 7467600"/>
              <a:gd name="connsiteY553" fmla="*/ 2518310 h 6858000"/>
              <a:gd name="connsiteX554" fmla="*/ 6735495 w 7467600"/>
              <a:gd name="connsiteY554" fmla="*/ 2196890 h 6858000"/>
              <a:gd name="connsiteX555" fmla="*/ 6721901 w 7467600"/>
              <a:gd name="connsiteY555" fmla="*/ 2179274 h 6858000"/>
              <a:gd name="connsiteX556" fmla="*/ 6604735 w 7467600"/>
              <a:gd name="connsiteY556" fmla="*/ 2041381 h 6858000"/>
              <a:gd name="connsiteX557" fmla="*/ 6591670 w 7467600"/>
              <a:gd name="connsiteY557" fmla="*/ 1988277 h 6858000"/>
              <a:gd name="connsiteX558" fmla="*/ 6747349 w 7467600"/>
              <a:gd name="connsiteY558" fmla="*/ 2160069 h 6858000"/>
              <a:gd name="connsiteX559" fmla="*/ 6760943 w 7467600"/>
              <a:gd name="connsiteY559" fmla="*/ 2177686 h 6858000"/>
              <a:gd name="connsiteX560" fmla="*/ 7021065 w 7467600"/>
              <a:gd name="connsiteY560" fmla="*/ 2498102 h 6858000"/>
              <a:gd name="connsiteX561" fmla="*/ 7155223 w 7467600"/>
              <a:gd name="connsiteY561" fmla="*/ 2650386 h 6858000"/>
              <a:gd name="connsiteX562" fmla="*/ 7203167 w 7467600"/>
              <a:gd name="connsiteY562" fmla="*/ 2697288 h 6858000"/>
              <a:gd name="connsiteX563" fmla="*/ 6937703 w 7467600"/>
              <a:gd name="connsiteY563" fmla="*/ 2321981 h 6858000"/>
              <a:gd name="connsiteX564" fmla="*/ 6591670 w 7467600"/>
              <a:gd name="connsiteY564" fmla="*/ 1988277 h 6858000"/>
              <a:gd name="connsiteX565" fmla="*/ 5798671 w 7467600"/>
              <a:gd name="connsiteY565" fmla="*/ 1981601 h 6858000"/>
              <a:gd name="connsiteX566" fmla="*/ 5754709 w 7467600"/>
              <a:gd name="connsiteY566" fmla="*/ 2071454 h 6858000"/>
              <a:gd name="connsiteX567" fmla="*/ 5763044 w 7467600"/>
              <a:gd name="connsiteY567" fmla="*/ 2842206 h 6858000"/>
              <a:gd name="connsiteX568" fmla="*/ 5764974 w 7467600"/>
              <a:gd name="connsiteY568" fmla="*/ 2799609 h 6858000"/>
              <a:gd name="connsiteX569" fmla="*/ 5767665 w 7467600"/>
              <a:gd name="connsiteY569" fmla="*/ 2666409 h 6858000"/>
              <a:gd name="connsiteX570" fmla="*/ 5763055 w 7467600"/>
              <a:gd name="connsiteY570" fmla="*/ 2579705 h 6858000"/>
              <a:gd name="connsiteX571" fmla="*/ 5758079 w 7467600"/>
              <a:gd name="connsiteY571" fmla="*/ 2492508 h 6858000"/>
              <a:gd name="connsiteX572" fmla="*/ 5779325 w 7467600"/>
              <a:gd name="connsiteY572" fmla="*/ 2197069 h 6858000"/>
              <a:gd name="connsiteX573" fmla="*/ 5798671 w 7467600"/>
              <a:gd name="connsiteY573" fmla="*/ 1981601 h 6858000"/>
              <a:gd name="connsiteX574" fmla="*/ 5829202 w 7467600"/>
              <a:gd name="connsiteY574" fmla="*/ 1971679 h 6858000"/>
              <a:gd name="connsiteX575" fmla="*/ 5809558 w 7467600"/>
              <a:gd name="connsiteY575" fmla="*/ 2198043 h 6858000"/>
              <a:gd name="connsiteX576" fmla="*/ 5788653 w 7467600"/>
              <a:gd name="connsiteY576" fmla="*/ 2489430 h 6858000"/>
              <a:gd name="connsiteX577" fmla="*/ 5793439 w 7467600"/>
              <a:gd name="connsiteY577" fmla="*/ 2575235 h 6858000"/>
              <a:gd name="connsiteX578" fmla="*/ 5796837 w 7467600"/>
              <a:gd name="connsiteY578" fmla="*/ 2637633 h 6858000"/>
              <a:gd name="connsiteX579" fmla="*/ 5818614 w 7467600"/>
              <a:gd name="connsiteY579" fmla="*/ 2473055 h 6858000"/>
              <a:gd name="connsiteX580" fmla="*/ 5829202 w 7467600"/>
              <a:gd name="connsiteY580" fmla="*/ 1971679 h 6858000"/>
              <a:gd name="connsiteX581" fmla="*/ 5911389 w 7467600"/>
              <a:gd name="connsiteY581" fmla="*/ 1898371 h 6858000"/>
              <a:gd name="connsiteX582" fmla="*/ 6237627 w 7467600"/>
              <a:gd name="connsiteY582" fmla="*/ 2231921 h 6858000"/>
              <a:gd name="connsiteX583" fmla="*/ 5911389 w 7467600"/>
              <a:gd name="connsiteY583" fmla="*/ 1898371 h 6858000"/>
              <a:gd name="connsiteX584" fmla="*/ 6944437 w 7467600"/>
              <a:gd name="connsiteY584" fmla="*/ 1575402 h 6858000"/>
              <a:gd name="connsiteX585" fmla="*/ 6304730 w 7467600"/>
              <a:gd name="connsiteY585" fmla="*/ 1766654 h 6858000"/>
              <a:gd name="connsiteX586" fmla="*/ 6944437 w 7467600"/>
              <a:gd name="connsiteY586" fmla="*/ 1575402 h 6858000"/>
              <a:gd name="connsiteX587" fmla="*/ 7019523 w 7467600"/>
              <a:gd name="connsiteY587" fmla="*/ 1519450 h 6858000"/>
              <a:gd name="connsiteX588" fmla="*/ 6298091 w 7467600"/>
              <a:gd name="connsiteY588" fmla="*/ 1737122 h 6858000"/>
              <a:gd name="connsiteX589" fmla="*/ 7019523 w 7467600"/>
              <a:gd name="connsiteY589" fmla="*/ 1519450 h 6858000"/>
              <a:gd name="connsiteX590" fmla="*/ 2399523 w 7467600"/>
              <a:gd name="connsiteY590" fmla="*/ 1428234 h 6858000"/>
              <a:gd name="connsiteX591" fmla="*/ 2224982 w 7467600"/>
              <a:gd name="connsiteY591" fmla="*/ 1826201 h 6858000"/>
              <a:gd name="connsiteX592" fmla="*/ 2096099 w 7467600"/>
              <a:gd name="connsiteY592" fmla="*/ 2345900 h 6858000"/>
              <a:gd name="connsiteX593" fmla="*/ 2283317 w 7467600"/>
              <a:gd name="connsiteY593" fmla="*/ 1796925 h 6858000"/>
              <a:gd name="connsiteX594" fmla="*/ 2399523 w 7467600"/>
              <a:gd name="connsiteY594" fmla="*/ 1428234 h 6858000"/>
              <a:gd name="connsiteX595" fmla="*/ 2448558 w 7467600"/>
              <a:gd name="connsiteY595" fmla="*/ 1373435 h 6858000"/>
              <a:gd name="connsiteX596" fmla="*/ 2312521 w 7467600"/>
              <a:gd name="connsiteY596" fmla="*/ 1806140 h 6858000"/>
              <a:gd name="connsiteX597" fmla="*/ 2127533 w 7467600"/>
              <a:gd name="connsiteY597" fmla="*/ 2348380 h 6858000"/>
              <a:gd name="connsiteX598" fmla="*/ 2358080 w 7467600"/>
              <a:gd name="connsiteY598" fmla="*/ 1866134 h 6858000"/>
              <a:gd name="connsiteX599" fmla="*/ 2407436 w 7467600"/>
              <a:gd name="connsiteY599" fmla="*/ 1651070 h 6858000"/>
              <a:gd name="connsiteX600" fmla="*/ 2448558 w 7467600"/>
              <a:gd name="connsiteY600" fmla="*/ 1373435 h 6858000"/>
              <a:gd name="connsiteX601" fmla="*/ 278707 w 7467600"/>
              <a:gd name="connsiteY601" fmla="*/ 1352270 h 6858000"/>
              <a:gd name="connsiteX602" fmla="*/ 321570 w 7467600"/>
              <a:gd name="connsiteY602" fmla="*/ 1861610 h 6858000"/>
              <a:gd name="connsiteX603" fmla="*/ 294281 w 7467600"/>
              <a:gd name="connsiteY603" fmla="*/ 1440658 h 6858000"/>
              <a:gd name="connsiteX604" fmla="*/ 278707 w 7467600"/>
              <a:gd name="connsiteY604" fmla="*/ 1352270 h 6858000"/>
              <a:gd name="connsiteX605" fmla="*/ 1423821 w 7467600"/>
              <a:gd name="connsiteY605" fmla="*/ 1351958 h 6858000"/>
              <a:gd name="connsiteX606" fmla="*/ 1638521 w 7467600"/>
              <a:gd name="connsiteY606" fmla="*/ 1908470 h 6858000"/>
              <a:gd name="connsiteX607" fmla="*/ 1754199 w 7467600"/>
              <a:gd name="connsiteY607" fmla="*/ 2149284 h 6858000"/>
              <a:gd name="connsiteX608" fmla="*/ 1908359 w 7467600"/>
              <a:gd name="connsiteY608" fmla="*/ 2364988 h 6858000"/>
              <a:gd name="connsiteX609" fmla="*/ 1647661 w 7467600"/>
              <a:gd name="connsiteY609" fmla="*/ 1825945 h 6858000"/>
              <a:gd name="connsiteX610" fmla="*/ 1423821 w 7467600"/>
              <a:gd name="connsiteY610" fmla="*/ 1351958 h 6858000"/>
              <a:gd name="connsiteX611" fmla="*/ 1431890 w 7467600"/>
              <a:gd name="connsiteY611" fmla="*/ 1306475 h 6858000"/>
              <a:gd name="connsiteX612" fmla="*/ 1507597 w 7467600"/>
              <a:gd name="connsiteY612" fmla="*/ 1446132 h 6858000"/>
              <a:gd name="connsiteX613" fmla="*/ 1674586 w 7467600"/>
              <a:gd name="connsiteY613" fmla="*/ 1813832 h 6858000"/>
              <a:gd name="connsiteX614" fmla="*/ 1815950 w 7467600"/>
              <a:gd name="connsiteY614" fmla="*/ 2128564 h 6858000"/>
              <a:gd name="connsiteX615" fmla="*/ 1984242 w 7467600"/>
              <a:gd name="connsiteY615" fmla="*/ 2430829 h 6858000"/>
              <a:gd name="connsiteX616" fmla="*/ 2014023 w 7467600"/>
              <a:gd name="connsiteY616" fmla="*/ 2450995 h 6858000"/>
              <a:gd name="connsiteX617" fmla="*/ 1747337 w 7467600"/>
              <a:gd name="connsiteY617" fmla="*/ 1855264 h 6858000"/>
              <a:gd name="connsiteX618" fmla="*/ 1533749 w 7467600"/>
              <a:gd name="connsiteY618" fmla="*/ 1478656 h 6858000"/>
              <a:gd name="connsiteX619" fmla="*/ 1431890 w 7467600"/>
              <a:gd name="connsiteY619" fmla="*/ 1306475 h 6858000"/>
              <a:gd name="connsiteX620" fmla="*/ 5052692 w 7467600"/>
              <a:gd name="connsiteY620" fmla="*/ 1292994 h 6858000"/>
              <a:gd name="connsiteX621" fmla="*/ 5200661 w 7467600"/>
              <a:gd name="connsiteY621" fmla="*/ 1635186 h 6858000"/>
              <a:gd name="connsiteX622" fmla="*/ 5297138 w 7467600"/>
              <a:gd name="connsiteY622" fmla="*/ 1906351 h 6858000"/>
              <a:gd name="connsiteX623" fmla="*/ 5052692 w 7467600"/>
              <a:gd name="connsiteY623" fmla="*/ 1292994 h 6858000"/>
              <a:gd name="connsiteX624" fmla="*/ 5009948 w 7467600"/>
              <a:gd name="connsiteY624" fmla="*/ 1273619 h 6858000"/>
              <a:gd name="connsiteX625" fmla="*/ 5121777 w 7467600"/>
              <a:gd name="connsiteY625" fmla="*/ 1654213 h 6858000"/>
              <a:gd name="connsiteX626" fmla="*/ 5293545 w 7467600"/>
              <a:gd name="connsiteY626" fmla="*/ 2072247 h 6858000"/>
              <a:gd name="connsiteX627" fmla="*/ 5294042 w 7467600"/>
              <a:gd name="connsiteY627" fmla="*/ 2065019 h 6858000"/>
              <a:gd name="connsiteX628" fmla="*/ 5171936 w 7467600"/>
              <a:gd name="connsiteY628" fmla="*/ 1647613 h 6858000"/>
              <a:gd name="connsiteX629" fmla="*/ 5009948 w 7467600"/>
              <a:gd name="connsiteY629" fmla="*/ 1273619 h 6858000"/>
              <a:gd name="connsiteX630" fmla="*/ 655236 w 7467600"/>
              <a:gd name="connsiteY630" fmla="*/ 1268632 h 6858000"/>
              <a:gd name="connsiteX631" fmla="*/ 839521 w 7467600"/>
              <a:gd name="connsiteY631" fmla="*/ 1685315 h 6858000"/>
              <a:gd name="connsiteX632" fmla="*/ 1109416 w 7467600"/>
              <a:gd name="connsiteY632" fmla="*/ 2061663 h 6858000"/>
              <a:gd name="connsiteX633" fmla="*/ 1298300 w 7467600"/>
              <a:gd name="connsiteY633" fmla="*/ 2247742 h 6858000"/>
              <a:gd name="connsiteX634" fmla="*/ 1125871 w 7467600"/>
              <a:gd name="connsiteY634" fmla="*/ 1989513 h 6858000"/>
              <a:gd name="connsiteX635" fmla="*/ 981574 w 7467600"/>
              <a:gd name="connsiteY635" fmla="*/ 1783157 h 6858000"/>
              <a:gd name="connsiteX636" fmla="*/ 922198 w 7467600"/>
              <a:gd name="connsiteY636" fmla="*/ 1677437 h 6858000"/>
              <a:gd name="connsiteX637" fmla="*/ 869293 w 7467600"/>
              <a:gd name="connsiteY637" fmla="*/ 1583214 h 6858000"/>
              <a:gd name="connsiteX638" fmla="*/ 751431 w 7467600"/>
              <a:gd name="connsiteY638" fmla="*/ 1405731 h 6858000"/>
              <a:gd name="connsiteX639" fmla="*/ 655236 w 7467600"/>
              <a:gd name="connsiteY639" fmla="*/ 1268632 h 6858000"/>
              <a:gd name="connsiteX640" fmla="*/ 6516292 w 7467600"/>
              <a:gd name="connsiteY640" fmla="*/ 1263064 h 6858000"/>
              <a:gd name="connsiteX641" fmla="*/ 5736320 w 7467600"/>
              <a:gd name="connsiteY641" fmla="*/ 1501803 h 6858000"/>
              <a:gd name="connsiteX642" fmla="*/ 6516292 w 7467600"/>
              <a:gd name="connsiteY642" fmla="*/ 1263064 h 6858000"/>
              <a:gd name="connsiteX643" fmla="*/ 291466 w 7467600"/>
              <a:gd name="connsiteY643" fmla="*/ 1250369 h 6858000"/>
              <a:gd name="connsiteX644" fmla="*/ 323180 w 7467600"/>
              <a:gd name="connsiteY644" fmla="*/ 1435283 h 6858000"/>
              <a:gd name="connsiteX645" fmla="*/ 349381 w 7467600"/>
              <a:gd name="connsiteY645" fmla="*/ 1875041 h 6858000"/>
              <a:gd name="connsiteX646" fmla="*/ 374363 w 7467600"/>
              <a:gd name="connsiteY646" fmla="*/ 1506494 h 6858000"/>
              <a:gd name="connsiteX647" fmla="*/ 302168 w 7467600"/>
              <a:gd name="connsiteY647" fmla="*/ 1274495 h 6858000"/>
              <a:gd name="connsiteX648" fmla="*/ 291466 w 7467600"/>
              <a:gd name="connsiteY648" fmla="*/ 1250369 h 6858000"/>
              <a:gd name="connsiteX649" fmla="*/ 678222 w 7467600"/>
              <a:gd name="connsiteY649" fmla="*/ 1248670 h 6858000"/>
              <a:gd name="connsiteX650" fmla="*/ 775536 w 7467600"/>
              <a:gd name="connsiteY650" fmla="*/ 1388015 h 6858000"/>
              <a:gd name="connsiteX651" fmla="*/ 894529 w 7467600"/>
              <a:gd name="connsiteY651" fmla="*/ 1567739 h 6858000"/>
              <a:gd name="connsiteX652" fmla="*/ 948000 w 7467600"/>
              <a:gd name="connsiteY652" fmla="*/ 1663088 h 6858000"/>
              <a:gd name="connsiteX653" fmla="*/ 1006812 w 7467600"/>
              <a:gd name="connsiteY653" fmla="*/ 1767683 h 6858000"/>
              <a:gd name="connsiteX654" fmla="*/ 1149133 w 7467600"/>
              <a:gd name="connsiteY654" fmla="*/ 1971513 h 6858000"/>
              <a:gd name="connsiteX655" fmla="*/ 1333952 w 7467600"/>
              <a:gd name="connsiteY655" fmla="*/ 2251620 h 6858000"/>
              <a:gd name="connsiteX656" fmla="*/ 1337329 w 7467600"/>
              <a:gd name="connsiteY656" fmla="*/ 2258350 h 6858000"/>
              <a:gd name="connsiteX657" fmla="*/ 1014726 w 7467600"/>
              <a:gd name="connsiteY657" fmla="*/ 1615556 h 6858000"/>
              <a:gd name="connsiteX658" fmla="*/ 678222 w 7467600"/>
              <a:gd name="connsiteY658" fmla="*/ 1248670 h 6858000"/>
              <a:gd name="connsiteX659" fmla="*/ 6691602 w 7467600"/>
              <a:gd name="connsiteY659" fmla="*/ 1140573 h 6858000"/>
              <a:gd name="connsiteX660" fmla="*/ 6571100 w 7467600"/>
              <a:gd name="connsiteY660" fmla="*/ 1183662 h 6858000"/>
              <a:gd name="connsiteX661" fmla="*/ 6241687 w 7467600"/>
              <a:gd name="connsiteY661" fmla="*/ 1257600 h 6858000"/>
              <a:gd name="connsiteX662" fmla="*/ 5693009 w 7467600"/>
              <a:gd name="connsiteY662" fmla="*/ 1478256 h 6858000"/>
              <a:gd name="connsiteX663" fmla="*/ 6548420 w 7467600"/>
              <a:gd name="connsiteY663" fmla="*/ 1214599 h 6858000"/>
              <a:gd name="connsiteX664" fmla="*/ 6605473 w 7467600"/>
              <a:gd name="connsiteY664" fmla="*/ 1184686 h 6858000"/>
              <a:gd name="connsiteX665" fmla="*/ 6691602 w 7467600"/>
              <a:gd name="connsiteY665" fmla="*/ 1140573 h 6858000"/>
              <a:gd name="connsiteX666" fmla="*/ 4002475 w 7467600"/>
              <a:gd name="connsiteY666" fmla="*/ 1037802 h 6858000"/>
              <a:gd name="connsiteX667" fmla="*/ 4000324 w 7467600"/>
              <a:gd name="connsiteY667" fmla="*/ 1039362 h 6858000"/>
              <a:gd name="connsiteX668" fmla="*/ 4002862 w 7467600"/>
              <a:gd name="connsiteY668" fmla="*/ 1042866 h 6858000"/>
              <a:gd name="connsiteX669" fmla="*/ 4002475 w 7467600"/>
              <a:gd name="connsiteY669" fmla="*/ 1037802 h 6858000"/>
              <a:gd name="connsiteX670" fmla="*/ 506322 w 7467600"/>
              <a:gd name="connsiteY670" fmla="*/ 1020997 h 6858000"/>
              <a:gd name="connsiteX671" fmla="*/ 533068 w 7467600"/>
              <a:gd name="connsiteY671" fmla="*/ 1029409 h 6858000"/>
              <a:gd name="connsiteX672" fmla="*/ 1232525 w 7467600"/>
              <a:gd name="connsiteY672" fmla="*/ 1804675 h 6858000"/>
              <a:gd name="connsiteX673" fmla="*/ 1388858 w 7467600"/>
              <a:gd name="connsiteY673" fmla="*/ 2368011 h 6858000"/>
              <a:gd name="connsiteX674" fmla="*/ 1384098 w 7467600"/>
              <a:gd name="connsiteY674" fmla="*/ 2378125 h 6858000"/>
              <a:gd name="connsiteX675" fmla="*/ 1425393 w 7467600"/>
              <a:gd name="connsiteY675" fmla="*/ 2589124 h 6858000"/>
              <a:gd name="connsiteX676" fmla="*/ 1424001 w 7467600"/>
              <a:gd name="connsiteY676" fmla="*/ 2597541 h 6858000"/>
              <a:gd name="connsiteX677" fmla="*/ 2152729 w 7467600"/>
              <a:gd name="connsiteY677" fmla="*/ 2864487 h 6858000"/>
              <a:gd name="connsiteX678" fmla="*/ 2020609 w 7467600"/>
              <a:gd name="connsiteY678" fmla="*/ 2539671 h 6858000"/>
              <a:gd name="connsiteX679" fmla="*/ 2018920 w 7467600"/>
              <a:gd name="connsiteY679" fmla="*/ 2536309 h 6858000"/>
              <a:gd name="connsiteX680" fmla="*/ 1342441 w 7467600"/>
              <a:gd name="connsiteY680" fmla="*/ 1173017 h 6858000"/>
              <a:gd name="connsiteX681" fmla="*/ 1367925 w 7467600"/>
              <a:gd name="connsiteY681" fmla="*/ 1135648 h 6858000"/>
              <a:gd name="connsiteX682" fmla="*/ 1771401 w 7467600"/>
              <a:gd name="connsiteY682" fmla="*/ 1806673 h 6858000"/>
              <a:gd name="connsiteX683" fmla="*/ 1972385 w 7467600"/>
              <a:gd name="connsiteY683" fmla="*/ 2198735 h 6858000"/>
              <a:gd name="connsiteX684" fmla="*/ 2040892 w 7467600"/>
              <a:gd name="connsiteY684" fmla="*/ 2405205 h 6858000"/>
              <a:gd name="connsiteX685" fmla="*/ 2131689 w 7467600"/>
              <a:gd name="connsiteY685" fmla="*/ 1936926 h 6858000"/>
              <a:gd name="connsiteX686" fmla="*/ 2454820 w 7467600"/>
              <a:gd name="connsiteY686" fmla="*/ 1248808 h 6858000"/>
              <a:gd name="connsiteX687" fmla="*/ 2492512 w 7467600"/>
              <a:gd name="connsiteY687" fmla="*/ 1302920 h 6858000"/>
              <a:gd name="connsiteX688" fmla="*/ 2081216 w 7467600"/>
              <a:gd name="connsiteY688" fmla="*/ 2527513 h 6858000"/>
              <a:gd name="connsiteX689" fmla="*/ 2081211 w 7467600"/>
              <a:gd name="connsiteY689" fmla="*/ 2528916 h 6858000"/>
              <a:gd name="connsiteX690" fmla="*/ 2199067 w 7467600"/>
              <a:gd name="connsiteY690" fmla="*/ 2884061 h 6858000"/>
              <a:gd name="connsiteX691" fmla="*/ 3192586 w 7467600"/>
              <a:gd name="connsiteY691" fmla="*/ 3411496 h 6858000"/>
              <a:gd name="connsiteX692" fmla="*/ 3182620 w 7467600"/>
              <a:gd name="connsiteY692" fmla="*/ 3483279 h 6858000"/>
              <a:gd name="connsiteX693" fmla="*/ 2435119 w 7467600"/>
              <a:gd name="connsiteY693" fmla="*/ 3080173 h 6858000"/>
              <a:gd name="connsiteX694" fmla="*/ 2410152 w 7467600"/>
              <a:gd name="connsiteY694" fmla="*/ 3063751 h 6858000"/>
              <a:gd name="connsiteX695" fmla="*/ 2408099 w 7467600"/>
              <a:gd name="connsiteY695" fmla="*/ 3064403 h 6858000"/>
              <a:gd name="connsiteX696" fmla="*/ 2407218 w 7467600"/>
              <a:gd name="connsiteY696" fmla="*/ 3070324 h 6858000"/>
              <a:gd name="connsiteX697" fmla="*/ 2380138 w 7467600"/>
              <a:gd name="connsiteY697" fmla="*/ 3099341 h 6858000"/>
              <a:gd name="connsiteX698" fmla="*/ 1765923 w 7467600"/>
              <a:gd name="connsiteY698" fmla="*/ 3581043 h 6858000"/>
              <a:gd name="connsiteX699" fmla="*/ 1702258 w 7467600"/>
              <a:gd name="connsiteY699" fmla="*/ 3612286 h 6858000"/>
              <a:gd name="connsiteX700" fmla="*/ 1538370 w 7467600"/>
              <a:gd name="connsiteY700" fmla="*/ 3811804 h 6858000"/>
              <a:gd name="connsiteX701" fmla="*/ 542867 w 7467600"/>
              <a:gd name="connsiteY701" fmla="*/ 4944092 h 6858000"/>
              <a:gd name="connsiteX702" fmla="*/ 515800 w 7467600"/>
              <a:gd name="connsiteY702" fmla="*/ 4862180 h 6858000"/>
              <a:gd name="connsiteX703" fmla="*/ 909145 w 7467600"/>
              <a:gd name="connsiteY703" fmla="*/ 4199225 h 6858000"/>
              <a:gd name="connsiteX704" fmla="*/ 1214067 w 7467600"/>
              <a:gd name="connsiteY704" fmla="*/ 3908561 h 6858000"/>
              <a:gd name="connsiteX705" fmla="*/ 640967 w 7467600"/>
              <a:gd name="connsiteY705" fmla="*/ 4105601 h 6858000"/>
              <a:gd name="connsiteX706" fmla="*/ 112563 w 7467600"/>
              <a:gd name="connsiteY706" fmla="*/ 4396952 h 6858000"/>
              <a:gd name="connsiteX707" fmla="*/ 0 w 7467600"/>
              <a:gd name="connsiteY707" fmla="*/ 4466006 h 6858000"/>
              <a:gd name="connsiteX708" fmla="*/ 0 w 7467600"/>
              <a:gd name="connsiteY708" fmla="*/ 4233763 h 6858000"/>
              <a:gd name="connsiteX709" fmla="*/ 36881 w 7467600"/>
              <a:gd name="connsiteY709" fmla="*/ 4200118 h 6858000"/>
              <a:gd name="connsiteX710" fmla="*/ 910534 w 7467600"/>
              <a:gd name="connsiteY710" fmla="*/ 3629753 h 6858000"/>
              <a:gd name="connsiteX711" fmla="*/ 1578717 w 7467600"/>
              <a:gd name="connsiteY711" fmla="*/ 3575982 h 6858000"/>
              <a:gd name="connsiteX712" fmla="*/ 2338780 w 7467600"/>
              <a:gd name="connsiteY712" fmla="*/ 3033725 h 6858000"/>
              <a:gd name="connsiteX713" fmla="*/ 1807991 w 7467600"/>
              <a:gd name="connsiteY713" fmla="*/ 2807184 h 6858000"/>
              <a:gd name="connsiteX714" fmla="*/ 1416358 w 7467600"/>
              <a:gd name="connsiteY714" fmla="*/ 3112571 h 6858000"/>
              <a:gd name="connsiteX715" fmla="*/ 939066 w 7467600"/>
              <a:gd name="connsiteY715" fmla="*/ 3378798 h 6858000"/>
              <a:gd name="connsiteX716" fmla="*/ 115099 w 7467600"/>
              <a:gd name="connsiteY716" fmla="*/ 3607650 h 6858000"/>
              <a:gd name="connsiteX717" fmla="*/ 97284 w 7467600"/>
              <a:gd name="connsiteY717" fmla="*/ 3520393 h 6858000"/>
              <a:gd name="connsiteX718" fmla="*/ 922050 w 7467600"/>
              <a:gd name="connsiteY718" fmla="*/ 3074867 h 6858000"/>
              <a:gd name="connsiteX719" fmla="*/ 1405265 w 7467600"/>
              <a:gd name="connsiteY719" fmla="*/ 3016319 h 6858000"/>
              <a:gd name="connsiteX720" fmla="*/ 1407512 w 7467600"/>
              <a:gd name="connsiteY720" fmla="*/ 3018001 h 6858000"/>
              <a:gd name="connsiteX721" fmla="*/ 1726266 w 7467600"/>
              <a:gd name="connsiteY721" fmla="*/ 2777274 h 6858000"/>
              <a:gd name="connsiteX722" fmla="*/ 625390 w 7467600"/>
              <a:gd name="connsiteY722" fmla="*/ 2514541 h 6858000"/>
              <a:gd name="connsiteX723" fmla="*/ 619799 w 7467600"/>
              <a:gd name="connsiteY723" fmla="*/ 2527180 h 6858000"/>
              <a:gd name="connsiteX724" fmla="*/ 310030 w 7467600"/>
              <a:gd name="connsiteY724" fmla="*/ 2771818 h 6858000"/>
              <a:gd name="connsiteX725" fmla="*/ 173877 w 7467600"/>
              <a:gd name="connsiteY725" fmla="*/ 2937056 h 6858000"/>
              <a:gd name="connsiteX726" fmla="*/ 77889 w 7467600"/>
              <a:gd name="connsiteY726" fmla="*/ 3138440 h 6858000"/>
              <a:gd name="connsiteX727" fmla="*/ 0 w 7467600"/>
              <a:gd name="connsiteY727" fmla="*/ 3271395 h 6858000"/>
              <a:gd name="connsiteX728" fmla="*/ 0 w 7467600"/>
              <a:gd name="connsiteY728" fmla="*/ 3153002 h 6858000"/>
              <a:gd name="connsiteX729" fmla="*/ 2386 w 7467600"/>
              <a:gd name="connsiteY729" fmla="*/ 3149203 h 6858000"/>
              <a:gd name="connsiteX730" fmla="*/ 89753 w 7467600"/>
              <a:gd name="connsiteY730" fmla="*/ 2987702 h 6858000"/>
              <a:gd name="connsiteX731" fmla="*/ 76869 w 7467600"/>
              <a:gd name="connsiteY731" fmla="*/ 3005404 h 6858000"/>
              <a:gd name="connsiteX732" fmla="*/ 32049 w 7467600"/>
              <a:gd name="connsiteY732" fmla="*/ 3065814 h 6858000"/>
              <a:gd name="connsiteX733" fmla="*/ 0 w 7467600"/>
              <a:gd name="connsiteY733" fmla="*/ 3108744 h 6858000"/>
              <a:gd name="connsiteX734" fmla="*/ 0 w 7467600"/>
              <a:gd name="connsiteY734" fmla="*/ 3058059 h 6858000"/>
              <a:gd name="connsiteX735" fmla="*/ 7610 w 7467600"/>
              <a:gd name="connsiteY735" fmla="*/ 3047889 h 6858000"/>
              <a:gd name="connsiteX736" fmla="*/ 52419 w 7467600"/>
              <a:gd name="connsiteY736" fmla="*/ 2987479 h 6858000"/>
              <a:gd name="connsiteX737" fmla="*/ 59142 w 7467600"/>
              <a:gd name="connsiteY737" fmla="*/ 2978488 h 6858000"/>
              <a:gd name="connsiteX738" fmla="*/ 0 w 7467600"/>
              <a:gd name="connsiteY738" fmla="*/ 3015334 h 6858000"/>
              <a:gd name="connsiteX739" fmla="*/ 0 w 7467600"/>
              <a:gd name="connsiteY739" fmla="*/ 2914286 h 6858000"/>
              <a:gd name="connsiteX740" fmla="*/ 36383 w 7467600"/>
              <a:gd name="connsiteY740" fmla="*/ 2901128 h 6858000"/>
              <a:gd name="connsiteX741" fmla="*/ 156329 w 7467600"/>
              <a:gd name="connsiteY741" fmla="*/ 2840533 h 6858000"/>
              <a:gd name="connsiteX742" fmla="*/ 358355 w 7467600"/>
              <a:gd name="connsiteY742" fmla="*/ 2620471 h 6858000"/>
              <a:gd name="connsiteX743" fmla="*/ 510577 w 7467600"/>
              <a:gd name="connsiteY743" fmla="*/ 2501244 h 6858000"/>
              <a:gd name="connsiteX744" fmla="*/ 211967 w 7467600"/>
              <a:gd name="connsiteY744" fmla="*/ 2479171 h 6858000"/>
              <a:gd name="connsiteX745" fmla="*/ 0 w 7467600"/>
              <a:gd name="connsiteY745" fmla="*/ 2476398 h 6858000"/>
              <a:gd name="connsiteX746" fmla="*/ 0 w 7467600"/>
              <a:gd name="connsiteY746" fmla="*/ 2389189 h 6858000"/>
              <a:gd name="connsiteX747" fmla="*/ 103062 w 7467600"/>
              <a:gd name="connsiteY747" fmla="*/ 2389518 h 6858000"/>
              <a:gd name="connsiteX748" fmla="*/ 510734 w 7467600"/>
              <a:gd name="connsiteY748" fmla="*/ 2416201 h 6858000"/>
              <a:gd name="connsiteX749" fmla="*/ 279257 w 7467600"/>
              <a:gd name="connsiteY749" fmla="*/ 2092102 h 6858000"/>
              <a:gd name="connsiteX750" fmla="*/ 65265 w 7467600"/>
              <a:gd name="connsiteY750" fmla="*/ 2006049 h 6858000"/>
              <a:gd name="connsiteX751" fmla="*/ 0 w 7467600"/>
              <a:gd name="connsiteY751" fmla="*/ 1982532 h 6858000"/>
              <a:gd name="connsiteX752" fmla="*/ 0 w 7467600"/>
              <a:gd name="connsiteY752" fmla="*/ 1912789 h 6858000"/>
              <a:gd name="connsiteX753" fmla="*/ 97460 w 7467600"/>
              <a:gd name="connsiteY753" fmla="*/ 1953725 h 6858000"/>
              <a:gd name="connsiteX754" fmla="*/ 221272 w 7467600"/>
              <a:gd name="connsiteY754" fmla="*/ 1980766 h 6858000"/>
              <a:gd name="connsiteX755" fmla="*/ 116765 w 7467600"/>
              <a:gd name="connsiteY755" fmla="*/ 1911033 h 6858000"/>
              <a:gd name="connsiteX756" fmla="*/ 16405 w 7467600"/>
              <a:gd name="connsiteY756" fmla="*/ 1803412 h 6858000"/>
              <a:gd name="connsiteX757" fmla="*/ 0 w 7467600"/>
              <a:gd name="connsiteY757" fmla="*/ 1784777 h 6858000"/>
              <a:gd name="connsiteX758" fmla="*/ 0 w 7467600"/>
              <a:gd name="connsiteY758" fmla="*/ 1740082 h 6858000"/>
              <a:gd name="connsiteX759" fmla="*/ 39394 w 7467600"/>
              <a:gd name="connsiteY759" fmla="*/ 1784856 h 6858000"/>
              <a:gd name="connsiteX760" fmla="*/ 135813 w 7467600"/>
              <a:gd name="connsiteY760" fmla="*/ 1888838 h 6858000"/>
              <a:gd name="connsiteX761" fmla="*/ 242575 w 7467600"/>
              <a:gd name="connsiteY761" fmla="*/ 1958841 h 6858000"/>
              <a:gd name="connsiteX762" fmla="*/ 82197 w 7467600"/>
              <a:gd name="connsiteY762" fmla="*/ 1754826 h 6858000"/>
              <a:gd name="connsiteX763" fmla="*/ 0 w 7467600"/>
              <a:gd name="connsiteY763" fmla="*/ 1679650 h 6858000"/>
              <a:gd name="connsiteX764" fmla="*/ 0 w 7467600"/>
              <a:gd name="connsiteY764" fmla="*/ 1602463 h 6858000"/>
              <a:gd name="connsiteX765" fmla="*/ 84689 w 7467600"/>
              <a:gd name="connsiteY765" fmla="*/ 1677442 h 6858000"/>
              <a:gd name="connsiteX766" fmla="*/ 298437 w 7467600"/>
              <a:gd name="connsiteY766" fmla="*/ 1968019 h 6858000"/>
              <a:gd name="connsiteX767" fmla="*/ 227269 w 7467600"/>
              <a:gd name="connsiteY767" fmla="*/ 1114064 h 6858000"/>
              <a:gd name="connsiteX768" fmla="*/ 248003 w 7467600"/>
              <a:gd name="connsiteY768" fmla="*/ 1089613 h 6858000"/>
              <a:gd name="connsiteX769" fmla="*/ 427020 w 7467600"/>
              <a:gd name="connsiteY769" fmla="*/ 1619803 h 6858000"/>
              <a:gd name="connsiteX770" fmla="*/ 340345 w 7467600"/>
              <a:gd name="connsiteY770" fmla="*/ 2027739 h 6858000"/>
              <a:gd name="connsiteX771" fmla="*/ 360865 w 7467600"/>
              <a:gd name="connsiteY771" fmla="*/ 2044827 h 6858000"/>
              <a:gd name="connsiteX772" fmla="*/ 560414 w 7467600"/>
              <a:gd name="connsiteY772" fmla="*/ 2421457 h 6858000"/>
              <a:gd name="connsiteX773" fmla="*/ 1359703 w 7467600"/>
              <a:gd name="connsiteY773" fmla="*/ 2578554 h 6858000"/>
              <a:gd name="connsiteX774" fmla="*/ 1359422 w 7467600"/>
              <a:gd name="connsiteY774" fmla="*/ 2577994 h 6858000"/>
              <a:gd name="connsiteX775" fmla="*/ 828701 w 7467600"/>
              <a:gd name="connsiteY775" fmla="*/ 1839520 h 6858000"/>
              <a:gd name="connsiteX776" fmla="*/ 494427 w 7467600"/>
              <a:gd name="connsiteY776" fmla="*/ 1092333 h 6858000"/>
              <a:gd name="connsiteX777" fmla="*/ 506322 w 7467600"/>
              <a:gd name="connsiteY777" fmla="*/ 1020997 h 6858000"/>
              <a:gd name="connsiteX778" fmla="*/ 4570198 w 7467600"/>
              <a:gd name="connsiteY778" fmla="*/ 978081 h 6858000"/>
              <a:gd name="connsiteX779" fmla="*/ 4523691 w 7467600"/>
              <a:gd name="connsiteY779" fmla="*/ 1127776 h 6858000"/>
              <a:gd name="connsiteX780" fmla="*/ 4509875 w 7467600"/>
              <a:gd name="connsiteY780" fmla="*/ 1167552 h 6858000"/>
              <a:gd name="connsiteX781" fmla="*/ 4478168 w 7467600"/>
              <a:gd name="connsiteY781" fmla="*/ 1260735 h 6858000"/>
              <a:gd name="connsiteX782" fmla="*/ 4409309 w 7467600"/>
              <a:gd name="connsiteY782" fmla="*/ 1666996 h 6858000"/>
              <a:gd name="connsiteX783" fmla="*/ 4370031 w 7467600"/>
              <a:gd name="connsiteY783" fmla="*/ 1955666 h 6858000"/>
              <a:gd name="connsiteX784" fmla="*/ 4570198 w 7467600"/>
              <a:gd name="connsiteY784" fmla="*/ 978081 h 6858000"/>
              <a:gd name="connsiteX785" fmla="*/ 4557898 w 7467600"/>
              <a:gd name="connsiteY785" fmla="*/ 900011 h 6858000"/>
              <a:gd name="connsiteX786" fmla="*/ 4344840 w 7467600"/>
              <a:gd name="connsiteY786" fmla="*/ 1922038 h 6858000"/>
              <a:gd name="connsiteX787" fmla="*/ 4378710 w 7467600"/>
              <a:gd name="connsiteY787" fmla="*/ 1665516 h 6858000"/>
              <a:gd name="connsiteX788" fmla="*/ 4448798 w 7467600"/>
              <a:gd name="connsiteY788" fmla="*/ 1253024 h 6858000"/>
              <a:gd name="connsiteX789" fmla="*/ 4480315 w 7467600"/>
              <a:gd name="connsiteY789" fmla="*/ 1158454 h 6858000"/>
              <a:gd name="connsiteX790" fmla="*/ 4494133 w 7467600"/>
              <a:gd name="connsiteY790" fmla="*/ 1118676 h 6858000"/>
              <a:gd name="connsiteX791" fmla="*/ 4557898 w 7467600"/>
              <a:gd name="connsiteY791" fmla="*/ 900011 h 6858000"/>
              <a:gd name="connsiteX792" fmla="*/ 5870151 w 7467600"/>
              <a:gd name="connsiteY792" fmla="*/ 898890 h 6858000"/>
              <a:gd name="connsiteX793" fmla="*/ 5861335 w 7467600"/>
              <a:gd name="connsiteY793" fmla="*/ 899177 h 6858000"/>
              <a:gd name="connsiteX794" fmla="*/ 5843702 w 7467600"/>
              <a:gd name="connsiteY794" fmla="*/ 899748 h 6858000"/>
              <a:gd name="connsiteX795" fmla="*/ 5651107 w 7467600"/>
              <a:gd name="connsiteY795" fmla="*/ 920306 h 6858000"/>
              <a:gd name="connsiteX796" fmla="*/ 5459407 w 7467600"/>
              <a:gd name="connsiteY796" fmla="*/ 940975 h 6858000"/>
              <a:gd name="connsiteX797" fmla="*/ 5374846 w 7467600"/>
              <a:gd name="connsiteY797" fmla="*/ 941988 h 6858000"/>
              <a:gd name="connsiteX798" fmla="*/ 5256105 w 7467600"/>
              <a:gd name="connsiteY798" fmla="*/ 945632 h 6858000"/>
              <a:gd name="connsiteX799" fmla="*/ 5107071 w 7467600"/>
              <a:gd name="connsiteY799" fmla="*/ 969720 h 6858000"/>
              <a:gd name="connsiteX800" fmla="*/ 4998681 w 7467600"/>
              <a:gd name="connsiteY800" fmla="*/ 988771 h 6858000"/>
              <a:gd name="connsiteX801" fmla="*/ 5870151 w 7467600"/>
              <a:gd name="connsiteY801" fmla="*/ 898890 h 6858000"/>
              <a:gd name="connsiteX802" fmla="*/ 5504425 w 7467600"/>
              <a:gd name="connsiteY802" fmla="*/ 848067 h 6858000"/>
              <a:gd name="connsiteX803" fmla="*/ 4968849 w 7467600"/>
              <a:gd name="connsiteY803" fmla="*/ 962318 h 6858000"/>
              <a:gd name="connsiteX804" fmla="*/ 5104039 w 7467600"/>
              <a:gd name="connsiteY804" fmla="*/ 940634 h 6858000"/>
              <a:gd name="connsiteX805" fmla="*/ 5256311 w 7467600"/>
              <a:gd name="connsiteY805" fmla="*/ 916490 h 6858000"/>
              <a:gd name="connsiteX806" fmla="*/ 5377381 w 7467600"/>
              <a:gd name="connsiteY806" fmla="*/ 912671 h 6858000"/>
              <a:gd name="connsiteX807" fmla="*/ 5460148 w 7467600"/>
              <a:gd name="connsiteY807" fmla="*/ 911442 h 6858000"/>
              <a:gd name="connsiteX808" fmla="*/ 5648971 w 7467600"/>
              <a:gd name="connsiteY808" fmla="*/ 891331 h 6858000"/>
              <a:gd name="connsiteX809" fmla="*/ 5844807 w 7467600"/>
              <a:gd name="connsiteY809" fmla="*/ 870718 h 6858000"/>
              <a:gd name="connsiteX810" fmla="*/ 5862975 w 7467600"/>
              <a:gd name="connsiteY810" fmla="*/ 869756 h 6858000"/>
              <a:gd name="connsiteX811" fmla="*/ 5920887 w 7467600"/>
              <a:gd name="connsiteY811" fmla="*/ 865929 h 6858000"/>
              <a:gd name="connsiteX812" fmla="*/ 5504425 w 7467600"/>
              <a:gd name="connsiteY812" fmla="*/ 848067 h 6858000"/>
              <a:gd name="connsiteX813" fmla="*/ 3607114 w 7467600"/>
              <a:gd name="connsiteY813" fmla="*/ 467441 h 6858000"/>
              <a:gd name="connsiteX814" fmla="*/ 3296242 w 7467600"/>
              <a:gd name="connsiteY814" fmla="*/ 807991 h 6858000"/>
              <a:gd name="connsiteX815" fmla="*/ 3174674 w 7467600"/>
              <a:gd name="connsiteY815" fmla="*/ 919759 h 6858000"/>
              <a:gd name="connsiteX816" fmla="*/ 3042978 w 7467600"/>
              <a:gd name="connsiteY816" fmla="*/ 1054894 h 6858000"/>
              <a:gd name="connsiteX817" fmla="*/ 2968914 w 7467600"/>
              <a:gd name="connsiteY817" fmla="*/ 1133756 h 6858000"/>
              <a:gd name="connsiteX818" fmla="*/ 3103823 w 7467600"/>
              <a:gd name="connsiteY818" fmla="*/ 1026814 h 6858000"/>
              <a:gd name="connsiteX819" fmla="*/ 3607114 w 7467600"/>
              <a:gd name="connsiteY819" fmla="*/ 467441 h 6858000"/>
              <a:gd name="connsiteX820" fmla="*/ 3744487 w 7467600"/>
              <a:gd name="connsiteY820" fmla="*/ 383136 h 6858000"/>
              <a:gd name="connsiteX821" fmla="*/ 3970213 w 7467600"/>
              <a:gd name="connsiteY821" fmla="*/ 995559 h 6858000"/>
              <a:gd name="connsiteX822" fmla="*/ 3744487 w 7467600"/>
              <a:gd name="connsiteY822" fmla="*/ 383136 h 6858000"/>
              <a:gd name="connsiteX823" fmla="*/ 3624562 w 7467600"/>
              <a:gd name="connsiteY823" fmla="*/ 367041 h 6858000"/>
              <a:gd name="connsiteX824" fmla="*/ 3489712 w 7467600"/>
              <a:gd name="connsiteY824" fmla="*/ 485386 h 6858000"/>
              <a:gd name="connsiteX825" fmla="*/ 3182994 w 7467600"/>
              <a:gd name="connsiteY825" fmla="*/ 828265 h 6858000"/>
              <a:gd name="connsiteX826" fmla="*/ 2892114 w 7467600"/>
              <a:gd name="connsiteY826" fmla="*/ 1172635 h 6858000"/>
              <a:gd name="connsiteX827" fmla="*/ 3021459 w 7467600"/>
              <a:gd name="connsiteY827" fmla="*/ 1035385 h 6858000"/>
              <a:gd name="connsiteX828" fmla="*/ 3153873 w 7467600"/>
              <a:gd name="connsiteY828" fmla="*/ 898971 h 6858000"/>
              <a:gd name="connsiteX829" fmla="*/ 3276511 w 7467600"/>
              <a:gd name="connsiteY829" fmla="*/ 786423 h 6858000"/>
              <a:gd name="connsiteX830" fmla="*/ 3584154 w 7467600"/>
              <a:gd name="connsiteY830" fmla="*/ 448218 h 6858000"/>
              <a:gd name="connsiteX831" fmla="*/ 3624562 w 7467600"/>
              <a:gd name="connsiteY831" fmla="*/ 367041 h 6858000"/>
              <a:gd name="connsiteX832" fmla="*/ 3766672 w 7467600"/>
              <a:gd name="connsiteY832" fmla="*/ 359429 h 6858000"/>
              <a:gd name="connsiteX833" fmla="*/ 3996338 w 7467600"/>
              <a:gd name="connsiteY833" fmla="*/ 968237 h 6858000"/>
              <a:gd name="connsiteX834" fmla="*/ 3766672 w 7467600"/>
              <a:gd name="connsiteY834" fmla="*/ 359429 h 6858000"/>
              <a:gd name="connsiteX835" fmla="*/ 5805386 w 7467600"/>
              <a:gd name="connsiteY835" fmla="*/ 239240 h 6858000"/>
              <a:gd name="connsiteX836" fmla="*/ 5736947 w 7467600"/>
              <a:gd name="connsiteY836" fmla="*/ 261367 h 6858000"/>
              <a:gd name="connsiteX837" fmla="*/ 5427012 w 7467600"/>
              <a:gd name="connsiteY837" fmla="*/ 311272 h 6858000"/>
              <a:gd name="connsiteX838" fmla="*/ 5147818 w 7467600"/>
              <a:gd name="connsiteY838" fmla="*/ 322112 h 6858000"/>
              <a:gd name="connsiteX839" fmla="*/ 5060854 w 7467600"/>
              <a:gd name="connsiteY839" fmla="*/ 311882 h 6858000"/>
              <a:gd name="connsiteX840" fmla="*/ 4945989 w 7467600"/>
              <a:gd name="connsiteY840" fmla="*/ 300516 h 6858000"/>
              <a:gd name="connsiteX841" fmla="*/ 5410479 w 7467600"/>
              <a:gd name="connsiteY841" fmla="*/ 348434 h 6858000"/>
              <a:gd name="connsiteX842" fmla="*/ 5805386 w 7467600"/>
              <a:gd name="connsiteY842" fmla="*/ 239240 h 6858000"/>
              <a:gd name="connsiteX843" fmla="*/ 5905192 w 7467600"/>
              <a:gd name="connsiteY843" fmla="*/ 163079 h 6858000"/>
              <a:gd name="connsiteX844" fmla="*/ 5865655 w 7467600"/>
              <a:gd name="connsiteY844" fmla="*/ 171901 h 6858000"/>
              <a:gd name="connsiteX845" fmla="*/ 5259740 w 7467600"/>
              <a:gd name="connsiteY845" fmla="*/ 257013 h 6858000"/>
              <a:gd name="connsiteX846" fmla="*/ 5208466 w 7467600"/>
              <a:gd name="connsiteY846" fmla="*/ 257550 h 6858000"/>
              <a:gd name="connsiteX847" fmla="*/ 4980204 w 7467600"/>
              <a:gd name="connsiteY847" fmla="*/ 271903 h 6858000"/>
              <a:gd name="connsiteX848" fmla="*/ 5068068 w 7467600"/>
              <a:gd name="connsiteY848" fmla="*/ 282244 h 6858000"/>
              <a:gd name="connsiteX849" fmla="*/ 5153231 w 7467600"/>
              <a:gd name="connsiteY849" fmla="*/ 292240 h 6858000"/>
              <a:gd name="connsiteX850" fmla="*/ 5426491 w 7467600"/>
              <a:gd name="connsiteY850" fmla="*/ 281128 h 6858000"/>
              <a:gd name="connsiteX851" fmla="*/ 5731212 w 7467600"/>
              <a:gd name="connsiteY851" fmla="*/ 231951 h 6858000"/>
              <a:gd name="connsiteX852" fmla="*/ 5905192 w 7467600"/>
              <a:gd name="connsiteY852" fmla="*/ 163079 h 6858000"/>
              <a:gd name="connsiteX853" fmla="*/ 5944437 w 7467600"/>
              <a:gd name="connsiteY853" fmla="*/ 113829 h 6858000"/>
              <a:gd name="connsiteX854" fmla="*/ 5825032 w 7467600"/>
              <a:gd name="connsiteY854" fmla="*/ 146405 h 6858000"/>
              <a:gd name="connsiteX855" fmla="*/ 4955599 w 7467600"/>
              <a:gd name="connsiteY855" fmla="*/ 247008 h 6858000"/>
              <a:gd name="connsiteX856" fmla="*/ 5210104 w 7467600"/>
              <a:gd name="connsiteY856" fmla="*/ 228123 h 6858000"/>
              <a:gd name="connsiteX857" fmla="*/ 5261015 w 7467600"/>
              <a:gd name="connsiteY857" fmla="*/ 227087 h 6858000"/>
              <a:gd name="connsiteX858" fmla="*/ 5861181 w 7467600"/>
              <a:gd name="connsiteY858" fmla="*/ 143093 h 6858000"/>
              <a:gd name="connsiteX859" fmla="*/ 5961252 w 7467600"/>
              <a:gd name="connsiteY859" fmla="*/ 114820 h 6858000"/>
              <a:gd name="connsiteX860" fmla="*/ 5944437 w 7467600"/>
              <a:gd name="connsiteY860" fmla="*/ 113829 h 6858000"/>
              <a:gd name="connsiteX861" fmla="*/ 3882765 w 7467600"/>
              <a:gd name="connsiteY861" fmla="*/ 0 h 6858000"/>
              <a:gd name="connsiteX862" fmla="*/ 3995099 w 7467600"/>
              <a:gd name="connsiteY862" fmla="*/ 0 h 6858000"/>
              <a:gd name="connsiteX863" fmla="*/ 4163818 w 7467600"/>
              <a:gd name="connsiteY863" fmla="*/ 234104 h 6858000"/>
              <a:gd name="connsiteX864" fmla="*/ 4172099 w 7467600"/>
              <a:gd name="connsiteY864" fmla="*/ 234207 h 6858000"/>
              <a:gd name="connsiteX865" fmla="*/ 4784282 w 7467600"/>
              <a:gd name="connsiteY865" fmla="*/ 276561 h 6858000"/>
              <a:gd name="connsiteX866" fmla="*/ 4801687 w 7467600"/>
              <a:gd name="connsiteY866" fmla="*/ 267764 h 6858000"/>
              <a:gd name="connsiteX867" fmla="*/ 6082788 w 7467600"/>
              <a:gd name="connsiteY867" fmla="*/ 64119 h 6858000"/>
              <a:gd name="connsiteX868" fmla="*/ 6099442 w 7467600"/>
              <a:gd name="connsiteY868" fmla="*/ 82568 h 6858000"/>
              <a:gd name="connsiteX869" fmla="*/ 4804137 w 7467600"/>
              <a:gd name="connsiteY869" fmla="*/ 320931 h 6858000"/>
              <a:gd name="connsiteX870" fmla="*/ 4227047 w 7467600"/>
              <a:gd name="connsiteY870" fmla="*/ 313415 h 6858000"/>
              <a:gd name="connsiteX871" fmla="*/ 4346041 w 7467600"/>
              <a:gd name="connsiteY871" fmla="*/ 456086 h 6858000"/>
              <a:gd name="connsiteX872" fmla="*/ 4870967 w 7467600"/>
              <a:gd name="connsiteY872" fmla="*/ 963061 h 6858000"/>
              <a:gd name="connsiteX873" fmla="*/ 4889647 w 7467600"/>
              <a:gd name="connsiteY873" fmla="*/ 957147 h 6858000"/>
              <a:gd name="connsiteX874" fmla="*/ 5422504 w 7467600"/>
              <a:gd name="connsiteY874" fmla="*/ 805191 h 6858000"/>
              <a:gd name="connsiteX875" fmla="*/ 6087656 w 7467600"/>
              <a:gd name="connsiteY875" fmla="*/ 826703 h 6858000"/>
              <a:gd name="connsiteX876" fmla="*/ 6058717 w 7467600"/>
              <a:gd name="connsiteY876" fmla="*/ 865992 h 6858000"/>
              <a:gd name="connsiteX877" fmla="*/ 4974153 w 7467600"/>
              <a:gd name="connsiteY877" fmla="*/ 1045456 h 6858000"/>
              <a:gd name="connsiteX878" fmla="*/ 5627835 w 7467600"/>
              <a:gd name="connsiteY878" fmla="*/ 1472077 h 6858000"/>
              <a:gd name="connsiteX879" fmla="*/ 5629817 w 7467600"/>
              <a:gd name="connsiteY879" fmla="*/ 1471412 h 6858000"/>
              <a:gd name="connsiteX880" fmla="*/ 5634124 w 7467600"/>
              <a:gd name="connsiteY880" fmla="*/ 1470572 h 6858000"/>
              <a:gd name="connsiteX881" fmla="*/ 5755832 w 7467600"/>
              <a:gd name="connsiteY881" fmla="*/ 1383886 h 6858000"/>
              <a:gd name="connsiteX882" fmla="*/ 6014186 w 7467600"/>
              <a:gd name="connsiteY882" fmla="*/ 1279799 h 6858000"/>
              <a:gd name="connsiteX883" fmla="*/ 6901619 w 7467600"/>
              <a:gd name="connsiteY883" fmla="*/ 1047874 h 6858000"/>
              <a:gd name="connsiteX884" fmla="*/ 6931566 w 7467600"/>
              <a:gd name="connsiteY884" fmla="*/ 1062034 h 6858000"/>
              <a:gd name="connsiteX885" fmla="*/ 5790982 w 7467600"/>
              <a:gd name="connsiteY885" fmla="*/ 1561380 h 6858000"/>
              <a:gd name="connsiteX886" fmla="*/ 6188971 w 7467600"/>
              <a:gd name="connsiteY886" fmla="*/ 1755168 h 6858000"/>
              <a:gd name="connsiteX887" fmla="*/ 6202446 w 7467600"/>
              <a:gd name="connsiteY887" fmla="*/ 1752268 h 6858000"/>
              <a:gd name="connsiteX888" fmla="*/ 7179560 w 7467600"/>
              <a:gd name="connsiteY888" fmla="*/ 1467551 h 6858000"/>
              <a:gd name="connsiteX889" fmla="*/ 7158730 w 7467600"/>
              <a:gd name="connsiteY889" fmla="*/ 1507835 h 6858000"/>
              <a:gd name="connsiteX890" fmla="*/ 6326959 w 7467600"/>
              <a:gd name="connsiteY890" fmla="*/ 1817686 h 6858000"/>
              <a:gd name="connsiteX891" fmla="*/ 6537433 w 7467600"/>
              <a:gd name="connsiteY891" fmla="*/ 1907790 h 6858000"/>
              <a:gd name="connsiteX892" fmla="*/ 6550221 w 7467600"/>
              <a:gd name="connsiteY892" fmla="*/ 1910729 h 6858000"/>
              <a:gd name="connsiteX893" fmla="*/ 6964438 w 7467600"/>
              <a:gd name="connsiteY893" fmla="*/ 2209505 h 6858000"/>
              <a:gd name="connsiteX894" fmla="*/ 7367862 w 7467600"/>
              <a:gd name="connsiteY894" fmla="*/ 2806833 h 6858000"/>
              <a:gd name="connsiteX895" fmla="*/ 7364329 w 7467600"/>
              <a:gd name="connsiteY895" fmla="*/ 2826907 h 6858000"/>
              <a:gd name="connsiteX896" fmla="*/ 7290545 w 7467600"/>
              <a:gd name="connsiteY896" fmla="*/ 2850663 h 6858000"/>
              <a:gd name="connsiteX897" fmla="*/ 6472036 w 7467600"/>
              <a:gd name="connsiteY897" fmla="*/ 1959003 h 6858000"/>
              <a:gd name="connsiteX898" fmla="*/ 5792897 w 7467600"/>
              <a:gd name="connsiteY898" fmla="*/ 1647747 h 6858000"/>
              <a:gd name="connsiteX899" fmla="*/ 5842751 w 7467600"/>
              <a:gd name="connsiteY899" fmla="*/ 1816112 h 6858000"/>
              <a:gd name="connsiteX900" fmla="*/ 5847424 w 7467600"/>
              <a:gd name="connsiteY900" fmla="*/ 1815776 h 6858000"/>
              <a:gd name="connsiteX901" fmla="*/ 6399821 w 7467600"/>
              <a:gd name="connsiteY901" fmla="*/ 2344799 h 6858000"/>
              <a:gd name="connsiteX902" fmla="*/ 6323232 w 7467600"/>
              <a:gd name="connsiteY902" fmla="*/ 2389634 h 6858000"/>
              <a:gd name="connsiteX903" fmla="*/ 5942958 w 7467600"/>
              <a:gd name="connsiteY903" fmla="*/ 2077708 h 6858000"/>
              <a:gd name="connsiteX904" fmla="*/ 5921559 w 7467600"/>
              <a:gd name="connsiteY904" fmla="*/ 2378596 h 6858000"/>
              <a:gd name="connsiteX905" fmla="*/ 5817651 w 7467600"/>
              <a:gd name="connsiteY905" fmla="*/ 3023919 h 6858000"/>
              <a:gd name="connsiteX906" fmla="*/ 5729634 w 7467600"/>
              <a:gd name="connsiteY906" fmla="*/ 3051849 h 6858000"/>
              <a:gd name="connsiteX907" fmla="*/ 5611018 w 7467600"/>
              <a:gd name="connsiteY907" fmla="*/ 2316769 h 6858000"/>
              <a:gd name="connsiteX908" fmla="*/ 5687608 w 7467600"/>
              <a:gd name="connsiteY908" fmla="*/ 2039972 h 6858000"/>
              <a:gd name="connsiteX909" fmla="*/ 5657554 w 7467600"/>
              <a:gd name="connsiteY909" fmla="*/ 1576445 h 6858000"/>
              <a:gd name="connsiteX910" fmla="*/ 5150475 w 7467600"/>
              <a:gd name="connsiteY910" fmla="*/ 1274012 h 6858000"/>
              <a:gd name="connsiteX911" fmla="*/ 5349142 w 7467600"/>
              <a:gd name="connsiteY911" fmla="*/ 2204405 h 6858000"/>
              <a:gd name="connsiteX912" fmla="*/ 5262214 w 7467600"/>
              <a:gd name="connsiteY912" fmla="*/ 2233836 h 6858000"/>
              <a:gd name="connsiteX913" fmla="*/ 4981539 w 7467600"/>
              <a:gd name="connsiteY913" fmla="*/ 1542201 h 6858000"/>
              <a:gd name="connsiteX914" fmla="*/ 4958461 w 7467600"/>
              <a:gd name="connsiteY914" fmla="*/ 1136957 h 6858000"/>
              <a:gd name="connsiteX915" fmla="*/ 4655015 w 7467600"/>
              <a:gd name="connsiteY915" fmla="*/ 891426 h 6858000"/>
              <a:gd name="connsiteX916" fmla="*/ 4348002 w 7467600"/>
              <a:gd name="connsiteY916" fmla="*/ 2205895 h 6858000"/>
              <a:gd name="connsiteX917" fmla="*/ 4262250 w 7467600"/>
              <a:gd name="connsiteY917" fmla="*/ 2219972 h 6858000"/>
              <a:gd name="connsiteX918" fmla="*/ 4550611 w 7467600"/>
              <a:gd name="connsiteY918" fmla="*/ 817540 h 6858000"/>
              <a:gd name="connsiteX919" fmla="*/ 4564418 w 7467600"/>
              <a:gd name="connsiteY919" fmla="*/ 808293 h 6858000"/>
              <a:gd name="connsiteX920" fmla="*/ 4266388 w 7467600"/>
              <a:gd name="connsiteY920" fmla="*/ 500083 h 6858000"/>
              <a:gd name="connsiteX921" fmla="*/ 4032842 w 7467600"/>
              <a:gd name="connsiteY921" fmla="*/ 211809 h 6858000"/>
              <a:gd name="connsiteX922" fmla="*/ 3882765 w 7467600"/>
              <a:gd name="connsiteY922" fmla="*/ 0 h 6858000"/>
              <a:gd name="connsiteX923" fmla="*/ 3721337 w 7467600"/>
              <a:gd name="connsiteY923" fmla="*/ 0 h 6858000"/>
              <a:gd name="connsiteX924" fmla="*/ 3797544 w 7467600"/>
              <a:gd name="connsiteY924" fmla="*/ 0 h 6858000"/>
              <a:gd name="connsiteX925" fmla="*/ 3775734 w 7467600"/>
              <a:gd name="connsiteY925" fmla="*/ 95131 h 6858000"/>
              <a:gd name="connsiteX926" fmla="*/ 3724807 w 7467600"/>
              <a:gd name="connsiteY926" fmla="*/ 272257 h 6858000"/>
              <a:gd name="connsiteX927" fmla="*/ 3726844 w 7467600"/>
              <a:gd name="connsiteY927" fmla="*/ 282988 h 6858000"/>
              <a:gd name="connsiteX928" fmla="*/ 3742664 w 7467600"/>
              <a:gd name="connsiteY928" fmla="*/ 279918 h 6858000"/>
              <a:gd name="connsiteX929" fmla="*/ 4103910 w 7467600"/>
              <a:gd name="connsiteY929" fmla="*/ 1161917 h 6858000"/>
              <a:gd name="connsiteX930" fmla="*/ 4020269 w 7467600"/>
              <a:gd name="connsiteY930" fmla="*/ 1200406 h 6858000"/>
              <a:gd name="connsiteX931" fmla="*/ 3674882 w 7467600"/>
              <a:gd name="connsiteY931" fmla="*/ 488524 h 6858000"/>
              <a:gd name="connsiteX932" fmla="*/ 3132682 w 7467600"/>
              <a:gd name="connsiteY932" fmla="*/ 1072284 h 6858000"/>
              <a:gd name="connsiteX933" fmla="*/ 2716346 w 7467600"/>
              <a:gd name="connsiteY933" fmla="*/ 1276376 h 6858000"/>
              <a:gd name="connsiteX934" fmla="*/ 2716772 w 7467600"/>
              <a:gd name="connsiteY934" fmla="*/ 1255462 h 6858000"/>
              <a:gd name="connsiteX935" fmla="*/ 3471096 w 7467600"/>
              <a:gd name="connsiteY935" fmla="*/ 437072 h 6858000"/>
              <a:gd name="connsiteX936" fmla="*/ 3639057 w 7467600"/>
              <a:gd name="connsiteY936" fmla="*/ 286334 h 6858000"/>
              <a:gd name="connsiteX937" fmla="*/ 3640309 w 7467600"/>
              <a:gd name="connsiteY937" fmla="*/ 284664 h 6858000"/>
              <a:gd name="connsiteX938" fmla="*/ 3646022 w 7467600"/>
              <a:gd name="connsiteY938" fmla="*/ 276711 h 6858000"/>
              <a:gd name="connsiteX939" fmla="*/ 3707943 w 7467600"/>
              <a:gd name="connsiteY939" fmla="*/ 65958 h 6858000"/>
              <a:gd name="connsiteX940" fmla="*/ 3721337 w 7467600"/>
              <a:gd name="connsiteY940" fmla="*/ 0 h 6858000"/>
              <a:gd name="connsiteX941" fmla="*/ 2867960 w 7467600"/>
              <a:gd name="connsiteY941" fmla="*/ 0 h 6858000"/>
              <a:gd name="connsiteX942" fmla="*/ 2926351 w 7467600"/>
              <a:gd name="connsiteY942" fmla="*/ 0 h 6858000"/>
              <a:gd name="connsiteX943" fmla="*/ 2902823 w 7467600"/>
              <a:gd name="connsiteY943" fmla="*/ 262929 h 6858000"/>
              <a:gd name="connsiteX944" fmla="*/ 2940663 w 7467600"/>
              <a:gd name="connsiteY944" fmla="*/ 140884 h 6858000"/>
              <a:gd name="connsiteX945" fmla="*/ 2947039 w 7467600"/>
              <a:gd name="connsiteY945" fmla="*/ 122524 h 6858000"/>
              <a:gd name="connsiteX946" fmla="*/ 2984316 w 7467600"/>
              <a:gd name="connsiteY946" fmla="*/ 0 h 6858000"/>
              <a:gd name="connsiteX947" fmla="*/ 3016114 w 7467600"/>
              <a:gd name="connsiteY947" fmla="*/ 0 h 6858000"/>
              <a:gd name="connsiteX948" fmla="*/ 2979949 w 7467600"/>
              <a:gd name="connsiteY948" fmla="*/ 119274 h 6858000"/>
              <a:gd name="connsiteX949" fmla="*/ 3023879 w 7467600"/>
              <a:gd name="connsiteY949" fmla="*/ 0 h 6858000"/>
              <a:gd name="connsiteX950" fmla="*/ 3105400 w 7467600"/>
              <a:gd name="connsiteY950" fmla="*/ 0 h 6858000"/>
              <a:gd name="connsiteX951" fmla="*/ 3094669 w 7467600"/>
              <a:gd name="connsiteY951" fmla="*/ 30308 h 6858000"/>
              <a:gd name="connsiteX952" fmla="*/ 2901945 w 7467600"/>
              <a:gd name="connsiteY952" fmla="*/ 466538 h 6858000"/>
              <a:gd name="connsiteX953" fmla="*/ 2815209 w 7467600"/>
              <a:gd name="connsiteY953" fmla="*/ 497361 h 6858000"/>
              <a:gd name="connsiteX954" fmla="*/ 2844845 w 7467600"/>
              <a:gd name="connsiteY954" fmla="*/ 127638 h 6858000"/>
              <a:gd name="connsiteX955" fmla="*/ 2867960 w 7467600"/>
              <a:gd name="connsiteY955" fmla="*/ 0 h 6858000"/>
              <a:gd name="connsiteX956" fmla="*/ 1057230 w 7467600"/>
              <a:gd name="connsiteY956" fmla="*/ 0 h 6858000"/>
              <a:gd name="connsiteX957" fmla="*/ 1111003 w 7467600"/>
              <a:gd name="connsiteY957" fmla="*/ 0 h 6858000"/>
              <a:gd name="connsiteX958" fmla="*/ 1125553 w 7467600"/>
              <a:gd name="connsiteY958" fmla="*/ 52588 h 6858000"/>
              <a:gd name="connsiteX959" fmla="*/ 1304276 w 7467600"/>
              <a:gd name="connsiteY959" fmla="*/ 476275 h 6858000"/>
              <a:gd name="connsiteX960" fmla="*/ 1492066 w 7467600"/>
              <a:gd name="connsiteY960" fmla="*/ 886333 h 6858000"/>
              <a:gd name="connsiteX961" fmla="*/ 1423698 w 7467600"/>
              <a:gd name="connsiteY961" fmla="*/ 710817 h 6858000"/>
              <a:gd name="connsiteX962" fmla="*/ 1357609 w 7467600"/>
              <a:gd name="connsiteY962" fmla="*/ 532892 h 6858000"/>
              <a:gd name="connsiteX963" fmla="*/ 1309550 w 7467600"/>
              <a:gd name="connsiteY963" fmla="*/ 374031 h 6858000"/>
              <a:gd name="connsiteX964" fmla="*/ 1193673 w 7467600"/>
              <a:gd name="connsiteY964" fmla="*/ 49533 h 6858000"/>
              <a:gd name="connsiteX965" fmla="*/ 1164391 w 7467600"/>
              <a:gd name="connsiteY965" fmla="*/ 0 h 6858000"/>
              <a:gd name="connsiteX966" fmla="*/ 1200666 w 7467600"/>
              <a:gd name="connsiteY966" fmla="*/ 0 h 6858000"/>
              <a:gd name="connsiteX967" fmla="*/ 1223408 w 7467600"/>
              <a:gd name="connsiteY967" fmla="*/ 38996 h 6858000"/>
              <a:gd name="connsiteX968" fmla="*/ 1339635 w 7467600"/>
              <a:gd name="connsiteY968" fmla="*/ 365517 h 6858000"/>
              <a:gd name="connsiteX969" fmla="*/ 1387469 w 7467600"/>
              <a:gd name="connsiteY969" fmla="*/ 523079 h 6858000"/>
              <a:gd name="connsiteX970" fmla="*/ 1452685 w 7467600"/>
              <a:gd name="connsiteY970" fmla="*/ 699806 h 6858000"/>
              <a:gd name="connsiteX971" fmla="*/ 1492092 w 7467600"/>
              <a:gd name="connsiteY971" fmla="*/ 800424 h 6858000"/>
              <a:gd name="connsiteX972" fmla="*/ 1455302 w 7467600"/>
              <a:gd name="connsiteY972" fmla="*/ 632913 h 6858000"/>
              <a:gd name="connsiteX973" fmla="*/ 1222336 w 7467600"/>
              <a:gd name="connsiteY973" fmla="*/ 9480 h 6858000"/>
              <a:gd name="connsiteX974" fmla="*/ 1214634 w 7467600"/>
              <a:gd name="connsiteY974" fmla="*/ 0 h 6858000"/>
              <a:gd name="connsiteX975" fmla="*/ 1289827 w 7467600"/>
              <a:gd name="connsiteY975" fmla="*/ 0 h 6858000"/>
              <a:gd name="connsiteX976" fmla="*/ 1321076 w 7467600"/>
              <a:gd name="connsiteY976" fmla="*/ 59722 h 6858000"/>
              <a:gd name="connsiteX977" fmla="*/ 1512579 w 7467600"/>
              <a:gd name="connsiteY977" fmla="*/ 626441 h 6858000"/>
              <a:gd name="connsiteX978" fmla="*/ 1506076 w 7467600"/>
              <a:gd name="connsiteY978" fmla="*/ 1089289 h 6858000"/>
              <a:gd name="connsiteX979" fmla="*/ 1486346 w 7467600"/>
              <a:gd name="connsiteY979" fmla="*/ 1079919 h 6858000"/>
              <a:gd name="connsiteX980" fmla="*/ 1070511 w 7467600"/>
              <a:gd name="connsiteY980" fmla="*/ 48609 h 6858000"/>
              <a:gd name="connsiteX981" fmla="*/ 1057230 w 7467600"/>
              <a:gd name="connsiteY981" fmla="*/ 0 h 6858000"/>
              <a:gd name="connsiteX982" fmla="*/ 43151 w 7467600"/>
              <a:gd name="connsiteY982" fmla="*/ 0 h 6858000"/>
              <a:gd name="connsiteX983" fmla="*/ 95283 w 7467600"/>
              <a:gd name="connsiteY983" fmla="*/ 0 h 6858000"/>
              <a:gd name="connsiteX984" fmla="*/ 300708 w 7467600"/>
              <a:gd name="connsiteY984" fmla="*/ 154571 h 6858000"/>
              <a:gd name="connsiteX985" fmla="*/ 530414 w 7467600"/>
              <a:gd name="connsiteY985" fmla="*/ 354673 h 6858000"/>
              <a:gd name="connsiteX986" fmla="*/ 333785 w 7467600"/>
              <a:gd name="connsiteY986" fmla="*/ 161564 h 6858000"/>
              <a:gd name="connsiteX987" fmla="*/ 147005 w 7467600"/>
              <a:gd name="connsiteY987" fmla="*/ 0 h 6858000"/>
              <a:gd name="connsiteX988" fmla="*/ 272509 w 7467600"/>
              <a:gd name="connsiteY988" fmla="*/ 0 h 6858000"/>
              <a:gd name="connsiteX989" fmla="*/ 326276 w 7467600"/>
              <a:gd name="connsiteY989" fmla="*/ 45847 h 6858000"/>
              <a:gd name="connsiteX990" fmla="*/ 823759 w 7467600"/>
              <a:gd name="connsiteY990" fmla="*/ 574145 h 6858000"/>
              <a:gd name="connsiteX991" fmla="*/ 811254 w 7467600"/>
              <a:gd name="connsiteY991" fmla="*/ 665546 h 6858000"/>
              <a:gd name="connsiteX992" fmla="*/ 154042 w 7467600"/>
              <a:gd name="connsiteY992" fmla="*/ 261522 h 6858000"/>
              <a:gd name="connsiteX993" fmla="*/ 13550 w 7467600"/>
              <a:gd name="connsiteY993" fmla="*/ 158423 h 6858000"/>
              <a:gd name="connsiteX994" fmla="*/ 0 w 7467600"/>
              <a:gd name="connsiteY994" fmla="*/ 146618 h 6858000"/>
              <a:gd name="connsiteX995" fmla="*/ 0 w 7467600"/>
              <a:gd name="connsiteY995" fmla="*/ 59161 h 6858000"/>
              <a:gd name="connsiteX996" fmla="*/ 45427 w 7467600"/>
              <a:gd name="connsiteY996" fmla="*/ 101078 h 6858000"/>
              <a:gd name="connsiteX997" fmla="*/ 630103 w 7467600"/>
              <a:gd name="connsiteY997" fmla="*/ 485885 h 6858000"/>
              <a:gd name="connsiteX998" fmla="*/ 532040 w 7467600"/>
              <a:gd name="connsiteY998" fmla="*/ 399359 h 6858000"/>
              <a:gd name="connsiteX999" fmla="*/ 517618 w 7467600"/>
              <a:gd name="connsiteY999" fmla="*/ 385726 h 6858000"/>
              <a:gd name="connsiteX1000" fmla="*/ 285074 w 7467600"/>
              <a:gd name="connsiteY1000" fmla="*/ 182755 h 6858000"/>
              <a:gd name="connsiteX1001" fmla="*/ 43151 w 7467600"/>
              <a:gd name="connsiteY100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68569 w 7467600"/>
              <a:gd name="connsiteY127" fmla="*/ 5270182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1903353 w 7467600"/>
              <a:gd name="connsiteY145" fmla="*/ 5044827 h 6858000"/>
              <a:gd name="connsiteX146" fmla="*/ 1936931 w 7467600"/>
              <a:gd name="connsiteY146" fmla="*/ 5093954 h 6858000"/>
              <a:gd name="connsiteX147" fmla="*/ 2195868 w 7467600"/>
              <a:gd name="connsiteY147" fmla="*/ 5396574 h 6858000"/>
              <a:gd name="connsiteX148" fmla="*/ 2088852 w 7467600"/>
              <a:gd name="connsiteY148" fmla="*/ 5166123 h 6858000"/>
              <a:gd name="connsiteX149" fmla="*/ 1958241 w 7467600"/>
              <a:gd name="connsiteY149" fmla="*/ 5067955 h 6858000"/>
              <a:gd name="connsiteX150" fmla="*/ 1903353 w 7467600"/>
              <a:gd name="connsiteY150" fmla="*/ 5044827 h 6858000"/>
              <a:gd name="connsiteX151" fmla="*/ 1979378 w 7467600"/>
              <a:gd name="connsiteY151" fmla="*/ 4769504 h 6858000"/>
              <a:gd name="connsiteX152" fmla="*/ 2882120 w 7467600"/>
              <a:gd name="connsiteY152" fmla="*/ 5064547 h 6858000"/>
              <a:gd name="connsiteX153" fmla="*/ 2793103 w 7467600"/>
              <a:gd name="connsiteY153" fmla="*/ 5039699 h 6858000"/>
              <a:gd name="connsiteX154" fmla="*/ 2770041 w 7467600"/>
              <a:gd name="connsiteY154" fmla="*/ 5033634 h 6858000"/>
              <a:gd name="connsiteX155" fmla="*/ 1979378 w 7467600"/>
              <a:gd name="connsiteY155" fmla="*/ 4769504 h 6858000"/>
              <a:gd name="connsiteX156" fmla="*/ 1927410 w 7467600"/>
              <a:gd name="connsiteY156" fmla="*/ 4716164 h 6858000"/>
              <a:gd name="connsiteX157" fmla="*/ 1959587 w 7467600"/>
              <a:gd name="connsiteY157" fmla="*/ 4728849 h 6858000"/>
              <a:gd name="connsiteX158" fmla="*/ 2777707 w 7467600"/>
              <a:gd name="connsiteY158" fmla="*/ 5003991 h 6858000"/>
              <a:gd name="connsiteX159" fmla="*/ 2800768 w 7467600"/>
              <a:gd name="connsiteY159" fmla="*/ 5010056 h 6858000"/>
              <a:gd name="connsiteX160" fmla="*/ 2879408 w 7467600"/>
              <a:gd name="connsiteY160" fmla="*/ 5031590 h 6858000"/>
              <a:gd name="connsiteX161" fmla="*/ 2862295 w 7467600"/>
              <a:gd name="connsiteY161" fmla="*/ 5022958 h 6858000"/>
              <a:gd name="connsiteX162" fmla="*/ 2813343 w 7467600"/>
              <a:gd name="connsiteY162" fmla="*/ 4998369 h 6858000"/>
              <a:gd name="connsiteX163" fmla="*/ 2646245 w 7467600"/>
              <a:gd name="connsiteY163" fmla="*/ 4930999 h 6858000"/>
              <a:gd name="connsiteX164" fmla="*/ 1999243 w 7467600"/>
              <a:gd name="connsiteY164" fmla="*/ 4730524 h 6858000"/>
              <a:gd name="connsiteX165" fmla="*/ 1979527 w 7467600"/>
              <a:gd name="connsiteY165" fmla="*/ 4726651 h 6858000"/>
              <a:gd name="connsiteX166" fmla="*/ 1927410 w 7467600"/>
              <a:gd name="connsiteY166" fmla="*/ 4716164 h 6858000"/>
              <a:gd name="connsiteX167" fmla="*/ 1997014 w 7467600"/>
              <a:gd name="connsiteY167" fmla="*/ 4698007 h 6858000"/>
              <a:gd name="connsiteX168" fmla="*/ 2005458 w 7467600"/>
              <a:gd name="connsiteY168" fmla="*/ 4699540 h 6858000"/>
              <a:gd name="connsiteX169" fmla="*/ 2657186 w 7467600"/>
              <a:gd name="connsiteY169" fmla="*/ 4901687 h 6858000"/>
              <a:gd name="connsiteX170" fmla="*/ 2826662 w 7467600"/>
              <a:gd name="connsiteY170" fmla="*/ 4970362 h 6858000"/>
              <a:gd name="connsiteX171" fmla="*/ 2876100 w 7467600"/>
              <a:gd name="connsiteY171" fmla="*/ 4995397 h 6858000"/>
              <a:gd name="connsiteX172" fmla="*/ 3042600 w 7467600"/>
              <a:gd name="connsiteY172" fmla="*/ 5059532 h 6858000"/>
              <a:gd name="connsiteX173" fmla="*/ 1997014 w 7467600"/>
              <a:gd name="connsiteY173" fmla="*/ 4698007 h 6858000"/>
              <a:gd name="connsiteX174" fmla="*/ 2305292 w 7467600"/>
              <a:gd name="connsiteY174" fmla="*/ 4219492 h 6858000"/>
              <a:gd name="connsiteX175" fmla="*/ 3360922 w 7467600"/>
              <a:gd name="connsiteY175" fmla="*/ 4529373 h 6858000"/>
              <a:gd name="connsiteX176" fmla="*/ 3492420 w 7467600"/>
              <a:gd name="connsiteY176" fmla="*/ 4510145 h 6858000"/>
              <a:gd name="connsiteX177" fmla="*/ 3364086 w 7467600"/>
              <a:gd name="connsiteY177" fmla="*/ 4480340 h 6858000"/>
              <a:gd name="connsiteX178" fmla="*/ 3225818 w 7467600"/>
              <a:gd name="connsiteY178" fmla="*/ 4411822 h 6858000"/>
              <a:gd name="connsiteX179" fmla="*/ 3129696 w 7467600"/>
              <a:gd name="connsiteY179" fmla="*/ 4360704 h 6858000"/>
              <a:gd name="connsiteX180" fmla="*/ 2814545 w 7467600"/>
              <a:gd name="connsiteY180" fmla="*/ 4282955 h 6858000"/>
              <a:gd name="connsiteX181" fmla="*/ 2305292 w 7467600"/>
              <a:gd name="connsiteY181" fmla="*/ 4219492 h 6858000"/>
              <a:gd name="connsiteX182" fmla="*/ 2626982 w 7467600"/>
              <a:gd name="connsiteY182" fmla="*/ 4206450 h 6858000"/>
              <a:gd name="connsiteX183" fmla="*/ 2490617 w 7467600"/>
              <a:gd name="connsiteY183" fmla="*/ 4206951 h 6858000"/>
              <a:gd name="connsiteX184" fmla="*/ 2819869 w 7467600"/>
              <a:gd name="connsiteY184" fmla="*/ 4252936 h 6858000"/>
              <a:gd name="connsiteX185" fmla="*/ 3143018 w 7467600"/>
              <a:gd name="connsiteY185" fmla="*/ 4332698 h 6858000"/>
              <a:gd name="connsiteX186" fmla="*/ 3241520 w 7467600"/>
              <a:gd name="connsiteY186" fmla="*/ 4385112 h 6858000"/>
              <a:gd name="connsiteX187" fmla="*/ 3374575 w 7467600"/>
              <a:gd name="connsiteY187" fmla="*/ 4451517 h 6858000"/>
              <a:gd name="connsiteX188" fmla="*/ 3505221 w 7467600"/>
              <a:gd name="connsiteY188" fmla="*/ 4480757 h 6858000"/>
              <a:gd name="connsiteX189" fmla="*/ 2626982 w 7467600"/>
              <a:gd name="connsiteY189" fmla="*/ 4206450 h 6858000"/>
              <a:gd name="connsiteX190" fmla="*/ 1310106 w 7467600"/>
              <a:gd name="connsiteY190" fmla="*/ 3943217 h 6858000"/>
              <a:gd name="connsiteX191" fmla="*/ 854994 w 7467600"/>
              <a:gd name="connsiteY191" fmla="*/ 4399136 h 6858000"/>
              <a:gd name="connsiteX192" fmla="*/ 742462 w 7467600"/>
              <a:gd name="connsiteY192" fmla="*/ 4594648 h 6858000"/>
              <a:gd name="connsiteX193" fmla="*/ 820602 w 7467600"/>
              <a:gd name="connsiteY193" fmla="*/ 4485915 h 6858000"/>
              <a:gd name="connsiteX194" fmla="*/ 878295 w 7467600"/>
              <a:gd name="connsiteY194" fmla="*/ 4403594 h 6858000"/>
              <a:gd name="connsiteX195" fmla="*/ 1240607 w 7467600"/>
              <a:gd name="connsiteY195" fmla="*/ 4010401 h 6858000"/>
              <a:gd name="connsiteX196" fmla="*/ 1310106 w 7467600"/>
              <a:gd name="connsiteY196" fmla="*/ 3943217 h 6858000"/>
              <a:gd name="connsiteX197" fmla="*/ 1423113 w 7467600"/>
              <a:gd name="connsiteY197" fmla="*/ 3874565 h 6858000"/>
              <a:gd name="connsiteX198" fmla="*/ 1260565 w 7467600"/>
              <a:gd name="connsiteY198" fmla="*/ 4031982 h 6858000"/>
              <a:gd name="connsiteX199" fmla="*/ 901900 w 7467600"/>
              <a:gd name="connsiteY199" fmla="*/ 4421236 h 6858000"/>
              <a:gd name="connsiteX200" fmla="*/ 845044 w 7467600"/>
              <a:gd name="connsiteY200" fmla="*/ 4502436 h 6858000"/>
              <a:gd name="connsiteX201" fmla="*/ 685926 w 7467600"/>
              <a:gd name="connsiteY201" fmla="*/ 4703069 h 6858000"/>
              <a:gd name="connsiteX202" fmla="*/ 684248 w 7467600"/>
              <a:gd name="connsiteY202" fmla="*/ 4706721 h 6858000"/>
              <a:gd name="connsiteX203" fmla="*/ 1423113 w 7467600"/>
              <a:gd name="connsiteY203" fmla="*/ 3874565 h 6858000"/>
              <a:gd name="connsiteX204" fmla="*/ 3316479 w 7467600"/>
              <a:gd name="connsiteY204" fmla="*/ 3872136 h 6858000"/>
              <a:gd name="connsiteX205" fmla="*/ 3546806 w 7467600"/>
              <a:gd name="connsiteY205" fmla="*/ 4356139 h 6858000"/>
              <a:gd name="connsiteX206" fmla="*/ 3364433 w 7467600"/>
              <a:gd name="connsiteY206" fmla="*/ 3953121 h 6858000"/>
              <a:gd name="connsiteX207" fmla="*/ 3316479 w 7467600"/>
              <a:gd name="connsiteY207" fmla="*/ 3872136 h 6858000"/>
              <a:gd name="connsiteX208" fmla="*/ 3291335 w 7467600"/>
              <a:gd name="connsiteY208" fmla="*/ 3767420 h 6858000"/>
              <a:gd name="connsiteX209" fmla="*/ 3390805 w 7467600"/>
              <a:gd name="connsiteY209" fmla="*/ 3937163 h 6858000"/>
              <a:gd name="connsiteX210" fmla="*/ 3579062 w 7467600"/>
              <a:gd name="connsiteY210" fmla="*/ 4359040 h 6858000"/>
              <a:gd name="connsiteX211" fmla="*/ 3467355 w 7467600"/>
              <a:gd name="connsiteY211" fmla="*/ 3988130 h 6858000"/>
              <a:gd name="connsiteX212" fmla="*/ 3310753 w 7467600"/>
              <a:gd name="connsiteY212" fmla="*/ 3787140 h 6858000"/>
              <a:gd name="connsiteX213" fmla="*/ 3291335 w 7467600"/>
              <a:gd name="connsiteY213" fmla="*/ 3767420 h 6858000"/>
              <a:gd name="connsiteX214" fmla="*/ 1635889 w 7467600"/>
              <a:gd name="connsiteY214" fmla="*/ 3709494 h 6858000"/>
              <a:gd name="connsiteX215" fmla="*/ 1634800 w 7467600"/>
              <a:gd name="connsiteY215" fmla="*/ 3731111 h 6858000"/>
              <a:gd name="connsiteX216" fmla="*/ 1635889 w 7467600"/>
              <a:gd name="connsiteY216" fmla="*/ 3709494 h 6858000"/>
              <a:gd name="connsiteX217" fmla="*/ 1510397 w 7467600"/>
              <a:gd name="connsiteY217" fmla="*/ 3684705 h 6858000"/>
              <a:gd name="connsiteX218" fmla="*/ 1146550 w 7467600"/>
              <a:gd name="connsiteY218" fmla="*/ 3802012 h 6858000"/>
              <a:gd name="connsiteX219" fmla="*/ 698834 w 7467600"/>
              <a:gd name="connsiteY219" fmla="*/ 3952272 h 6858000"/>
              <a:gd name="connsiteX220" fmla="*/ 34256 w 7467600"/>
              <a:gd name="connsiteY220" fmla="*/ 4347603 h 6858000"/>
              <a:gd name="connsiteX221" fmla="*/ 527241 w 7467600"/>
              <a:gd name="connsiteY221" fmla="*/ 4065078 h 6858000"/>
              <a:gd name="connsiteX222" fmla="*/ 1510397 w 7467600"/>
              <a:gd name="connsiteY222" fmla="*/ 3684705 h 6858000"/>
              <a:gd name="connsiteX223" fmla="*/ 1313114 w 7467600"/>
              <a:gd name="connsiteY223" fmla="*/ 3655216 h 6858000"/>
              <a:gd name="connsiteX224" fmla="*/ 1109304 w 7467600"/>
              <a:gd name="connsiteY224" fmla="*/ 3669030 h 6858000"/>
              <a:gd name="connsiteX225" fmla="*/ 8129 w 7467600"/>
              <a:gd name="connsiteY225" fmla="*/ 4330519 h 6858000"/>
              <a:gd name="connsiteX226" fmla="*/ 687572 w 7467600"/>
              <a:gd name="connsiteY226" fmla="*/ 3925629 h 6858000"/>
              <a:gd name="connsiteX227" fmla="*/ 1138365 w 7467600"/>
              <a:gd name="connsiteY227" fmla="*/ 3774515 h 6858000"/>
              <a:gd name="connsiteX228" fmla="*/ 1505579 w 7467600"/>
              <a:gd name="connsiteY228" fmla="*/ 3655526 h 6858000"/>
              <a:gd name="connsiteX229" fmla="*/ 1313114 w 7467600"/>
              <a:gd name="connsiteY229" fmla="*/ 3655216 h 6858000"/>
              <a:gd name="connsiteX230" fmla="*/ 3655073 w 7467600"/>
              <a:gd name="connsiteY230" fmla="*/ 3650884 h 6858000"/>
              <a:gd name="connsiteX231" fmla="*/ 3989938 w 7467600"/>
              <a:gd name="connsiteY231" fmla="*/ 3991685 h 6858000"/>
              <a:gd name="connsiteX232" fmla="*/ 4393907 w 7467600"/>
              <a:gd name="connsiteY232" fmla="*/ 4261258 h 6858000"/>
              <a:gd name="connsiteX233" fmla="*/ 4648051 w 7467600"/>
              <a:gd name="connsiteY233" fmla="*/ 4374051 h 6858000"/>
              <a:gd name="connsiteX234" fmla="*/ 4383389 w 7467600"/>
              <a:gd name="connsiteY234" fmla="*/ 4184369 h 6858000"/>
              <a:gd name="connsiteX235" fmla="*/ 4165508 w 7467600"/>
              <a:gd name="connsiteY235" fmla="*/ 4035196 h 6858000"/>
              <a:gd name="connsiteX236" fmla="*/ 4068162 w 7467600"/>
              <a:gd name="connsiteY236" fmla="*/ 3953394 h 6858000"/>
              <a:gd name="connsiteX237" fmla="*/ 3981416 w 7467600"/>
              <a:gd name="connsiteY237" fmla="*/ 3880482 h 6858000"/>
              <a:gd name="connsiteX238" fmla="*/ 3800147 w 7467600"/>
              <a:gd name="connsiteY238" fmla="*/ 3749872 h 6858000"/>
              <a:gd name="connsiteX239" fmla="*/ 3655073 w 7467600"/>
              <a:gd name="connsiteY239" fmla="*/ 3650884 h 6858000"/>
              <a:gd name="connsiteX240" fmla="*/ 3670252 w 7467600"/>
              <a:gd name="connsiteY240" fmla="*/ 3622798 h 6858000"/>
              <a:gd name="connsiteX241" fmla="*/ 3817258 w 7467600"/>
              <a:gd name="connsiteY241" fmla="*/ 3723577 h 6858000"/>
              <a:gd name="connsiteX242" fmla="*/ 4000461 w 7467600"/>
              <a:gd name="connsiteY242" fmla="*/ 3855966 h 6858000"/>
              <a:gd name="connsiteX243" fmla="*/ 4088180 w 7467600"/>
              <a:gd name="connsiteY243" fmla="*/ 3929774 h 6858000"/>
              <a:gd name="connsiteX244" fmla="*/ 4184555 w 7467600"/>
              <a:gd name="connsiteY244" fmla="*/ 4010683 h 6858000"/>
              <a:gd name="connsiteX245" fmla="*/ 4399563 w 7467600"/>
              <a:gd name="connsiteY245" fmla="*/ 4158106 h 6858000"/>
              <a:gd name="connsiteX246" fmla="*/ 4684469 w 7467600"/>
              <a:gd name="connsiteY246" fmla="*/ 4364680 h 6858000"/>
              <a:gd name="connsiteX247" fmla="*/ 4690271 w 7467600"/>
              <a:gd name="connsiteY247" fmla="*/ 4370034 h 6858000"/>
              <a:gd name="connsiteX248" fmla="*/ 4136093 w 7467600"/>
              <a:gd name="connsiteY248" fmla="*/ 3858466 h 6858000"/>
              <a:gd name="connsiteX249" fmla="*/ 3670252 w 7467600"/>
              <a:gd name="connsiteY249" fmla="*/ 3622798 h 6858000"/>
              <a:gd name="connsiteX250" fmla="*/ 4440129 w 7467600"/>
              <a:gd name="connsiteY250" fmla="*/ 3448571 h 6858000"/>
              <a:gd name="connsiteX251" fmla="*/ 4856525 w 7467600"/>
              <a:gd name="connsiteY251" fmla="*/ 3915351 h 6858000"/>
              <a:gd name="connsiteX252" fmla="*/ 5059055 w 7467600"/>
              <a:gd name="connsiteY252" fmla="*/ 4108918 h 6858000"/>
              <a:gd name="connsiteX253" fmla="*/ 5290070 w 7467600"/>
              <a:gd name="connsiteY253" fmla="*/ 4263619 h 6858000"/>
              <a:gd name="connsiteX254" fmla="*/ 4834991 w 7467600"/>
              <a:gd name="connsiteY254" fmla="*/ 3830985 h 6858000"/>
              <a:gd name="connsiteX255" fmla="*/ 4440129 w 7467600"/>
              <a:gd name="connsiteY255" fmla="*/ 3448571 h 6858000"/>
              <a:gd name="connsiteX256" fmla="*/ 4441737 w 7467600"/>
              <a:gd name="connsiteY256" fmla="*/ 3399734 h 6858000"/>
              <a:gd name="connsiteX257" fmla="*/ 4431236 w 7467600"/>
              <a:gd name="connsiteY257" fmla="*/ 3400954 h 6858000"/>
              <a:gd name="connsiteX258" fmla="*/ 4557150 w 7467600"/>
              <a:gd name="connsiteY258" fmla="*/ 3510023 h 6858000"/>
              <a:gd name="connsiteX259" fmla="*/ 4856936 w 7467600"/>
              <a:gd name="connsiteY259" fmla="*/ 3809146 h 6858000"/>
              <a:gd name="connsiteX260" fmla="*/ 5111996 w 7467600"/>
              <a:gd name="connsiteY260" fmla="*/ 4065759 h 6858000"/>
              <a:gd name="connsiteX261" fmla="*/ 5388878 w 7467600"/>
              <a:gd name="connsiteY261" fmla="*/ 4300185 h 6858000"/>
              <a:gd name="connsiteX262" fmla="*/ 5425556 w 7467600"/>
              <a:gd name="connsiteY262" fmla="*/ 4308967 h 6858000"/>
              <a:gd name="connsiteX263" fmla="*/ 4943646 w 7467600"/>
              <a:gd name="connsiteY263" fmla="*/ 3822916 h 6858000"/>
              <a:gd name="connsiteX264" fmla="*/ 4594837 w 7467600"/>
              <a:gd name="connsiteY264" fmla="*/ 3532274 h 6858000"/>
              <a:gd name="connsiteX265" fmla="*/ 4441737 w 7467600"/>
              <a:gd name="connsiteY265" fmla="*/ 3399734 h 6858000"/>
              <a:gd name="connsiteX266" fmla="*/ 5425834 w 7467600"/>
              <a:gd name="connsiteY266" fmla="*/ 3162785 h 6858000"/>
              <a:gd name="connsiteX267" fmla="*/ 5401644 w 7467600"/>
              <a:gd name="connsiteY267" fmla="*/ 3617847 h 6858000"/>
              <a:gd name="connsiteX268" fmla="*/ 5467256 w 7467600"/>
              <a:gd name="connsiteY268" fmla="*/ 4175494 h 6858000"/>
              <a:gd name="connsiteX269" fmla="*/ 5448069 w 7467600"/>
              <a:gd name="connsiteY269" fmla="*/ 3567554 h 6858000"/>
              <a:gd name="connsiteX270" fmla="*/ 5425834 w 7467600"/>
              <a:gd name="connsiteY270" fmla="*/ 3162785 h 6858000"/>
              <a:gd name="connsiteX271" fmla="*/ 1318687 w 7467600"/>
              <a:gd name="connsiteY271" fmla="*/ 3113840 h 6858000"/>
              <a:gd name="connsiteX272" fmla="*/ 1066793 w 7467600"/>
              <a:gd name="connsiteY272" fmla="*/ 3212171 h 6858000"/>
              <a:gd name="connsiteX273" fmla="*/ 993319 w 7467600"/>
              <a:gd name="connsiteY273" fmla="*/ 3247648 h 6858000"/>
              <a:gd name="connsiteX274" fmla="*/ 853081 w 7467600"/>
              <a:gd name="connsiteY274" fmla="*/ 3312410 h 6858000"/>
              <a:gd name="connsiteX275" fmla="*/ 805957 w 7467600"/>
              <a:gd name="connsiteY275" fmla="*/ 3330443 h 6858000"/>
              <a:gd name="connsiteX276" fmla="*/ 1318687 w 7467600"/>
              <a:gd name="connsiteY276" fmla="*/ 3113840 h 6858000"/>
              <a:gd name="connsiteX277" fmla="*/ 5453702 w 7467600"/>
              <a:gd name="connsiteY277" fmla="*/ 3090882 h 6858000"/>
              <a:gd name="connsiteX278" fmla="*/ 5480135 w 7467600"/>
              <a:gd name="connsiteY278" fmla="*/ 3565802 h 6858000"/>
              <a:gd name="connsiteX279" fmla="*/ 5499023 w 7467600"/>
              <a:gd name="connsiteY279" fmla="*/ 4166310 h 6858000"/>
              <a:gd name="connsiteX280" fmla="*/ 5547022 w 7467600"/>
              <a:gd name="connsiteY280" fmla="*/ 3607838 h 6858000"/>
              <a:gd name="connsiteX281" fmla="*/ 5515964 w 7467600"/>
              <a:gd name="connsiteY281" fmla="*/ 3378541 h 6858000"/>
              <a:gd name="connsiteX282" fmla="*/ 5453702 w 7467600"/>
              <a:gd name="connsiteY282" fmla="*/ 3090882 h 6858000"/>
              <a:gd name="connsiteX283" fmla="*/ 1238695 w 7467600"/>
              <a:gd name="connsiteY283" fmla="*/ 3076820 h 6858000"/>
              <a:gd name="connsiteX284" fmla="*/ 716371 w 7467600"/>
              <a:gd name="connsiteY284" fmla="*/ 3293249 h 6858000"/>
              <a:gd name="connsiteX285" fmla="*/ 579522 w 7467600"/>
              <a:gd name="connsiteY285" fmla="*/ 3371759 h 6858000"/>
              <a:gd name="connsiteX286" fmla="*/ 600288 w 7467600"/>
              <a:gd name="connsiteY286" fmla="*/ 3365555 h 6858000"/>
              <a:gd name="connsiteX287" fmla="*/ 840692 w 7467600"/>
              <a:gd name="connsiteY287" fmla="*/ 3284921 h 6858000"/>
              <a:gd name="connsiteX288" fmla="*/ 979248 w 7467600"/>
              <a:gd name="connsiteY288" fmla="*/ 3221003 h 6858000"/>
              <a:gd name="connsiteX289" fmla="*/ 1053282 w 7467600"/>
              <a:gd name="connsiteY289" fmla="*/ 3185247 h 6858000"/>
              <a:gd name="connsiteX290" fmla="*/ 1320603 w 7467600"/>
              <a:gd name="connsiteY290" fmla="*/ 3081281 h 6858000"/>
              <a:gd name="connsiteX291" fmla="*/ 1238695 w 7467600"/>
              <a:gd name="connsiteY291" fmla="*/ 3076820 h 6858000"/>
              <a:gd name="connsiteX292" fmla="*/ 5425627 w 7467600"/>
              <a:gd name="connsiteY292" fmla="*/ 2954192 h 6858000"/>
              <a:gd name="connsiteX293" fmla="*/ 5470770 w 7467600"/>
              <a:gd name="connsiteY293" fmla="*/ 3005435 h 6858000"/>
              <a:gd name="connsiteX294" fmla="*/ 5519779 w 7467600"/>
              <a:gd name="connsiteY294" fmla="*/ 4359223 h 6858000"/>
              <a:gd name="connsiteX295" fmla="*/ 5520293 w 7467600"/>
              <a:gd name="connsiteY295" fmla="*/ 4360602 h 6858000"/>
              <a:gd name="connsiteX296" fmla="*/ 5767221 w 7467600"/>
              <a:gd name="connsiteY296" fmla="*/ 4665564 h 6858000"/>
              <a:gd name="connsiteX297" fmla="*/ 6937169 w 7467600"/>
              <a:gd name="connsiteY297" fmla="*/ 4815941 h 6858000"/>
              <a:gd name="connsiteX298" fmla="*/ 6953922 w 7467600"/>
              <a:gd name="connsiteY298" fmla="*/ 4890068 h 6858000"/>
              <a:gd name="connsiteX299" fmla="*/ 6071359 w 7467600"/>
              <a:gd name="connsiteY299" fmla="*/ 4770770 h 6858000"/>
              <a:gd name="connsiteX300" fmla="*/ 6038839 w 7467600"/>
              <a:gd name="connsiteY300" fmla="*/ 4764474 h 6858000"/>
              <a:gd name="connsiteX301" fmla="*/ 6038706 w 7467600"/>
              <a:gd name="connsiteY301" fmla="*/ 4763847 h 6858000"/>
              <a:gd name="connsiteX302" fmla="*/ 6037784 w 7467600"/>
              <a:gd name="connsiteY302" fmla="*/ 4764270 h 6858000"/>
              <a:gd name="connsiteX303" fmla="*/ 6038839 w 7467600"/>
              <a:gd name="connsiteY303" fmla="*/ 4764474 h 6858000"/>
              <a:gd name="connsiteX304" fmla="*/ 6040338 w 7467600"/>
              <a:gd name="connsiteY304" fmla="*/ 4771418 h 6858000"/>
              <a:gd name="connsiteX305" fmla="*/ 6024488 w 7467600"/>
              <a:gd name="connsiteY305" fmla="*/ 4809903 h 6858000"/>
              <a:gd name="connsiteX306" fmla="*/ 5599771 w 7467600"/>
              <a:gd name="connsiteY306" fmla="*/ 5509652 h 6858000"/>
              <a:gd name="connsiteX307" fmla="*/ 5548843 w 7467600"/>
              <a:gd name="connsiteY307" fmla="*/ 5563845 h 6858000"/>
              <a:gd name="connsiteX308" fmla="*/ 5940952 w 7467600"/>
              <a:gd name="connsiteY308" fmla="*/ 6250028 h 6858000"/>
              <a:gd name="connsiteX309" fmla="*/ 6043441 w 7467600"/>
              <a:gd name="connsiteY309" fmla="*/ 6665847 h 6858000"/>
              <a:gd name="connsiteX310" fmla="*/ 6093432 w 7467600"/>
              <a:gd name="connsiteY310" fmla="*/ 6858000 h 6858000"/>
              <a:gd name="connsiteX311" fmla="*/ 6034344 w 7467600"/>
              <a:gd name="connsiteY311" fmla="*/ 6858000 h 6858000"/>
              <a:gd name="connsiteX312" fmla="*/ 6026679 w 7467600"/>
              <a:gd name="connsiteY312" fmla="*/ 6836959 h 6858000"/>
              <a:gd name="connsiteX313" fmla="*/ 5800441 w 7467600"/>
              <a:gd name="connsiteY313" fmla="*/ 6335286 h 6858000"/>
              <a:gd name="connsiteX314" fmla="*/ 5526562 w 7467600"/>
              <a:gd name="connsiteY314" fmla="*/ 5705388 h 6858000"/>
              <a:gd name="connsiteX315" fmla="*/ 5519640 w 7467600"/>
              <a:gd name="connsiteY315" fmla="*/ 5683774 h 6858000"/>
              <a:gd name="connsiteX316" fmla="*/ 5844559 w 7467600"/>
              <a:gd name="connsiteY316" fmla="*/ 6553349 h 6858000"/>
              <a:gd name="connsiteX317" fmla="*/ 5975994 w 7467600"/>
              <a:gd name="connsiteY317" fmla="*/ 6858000 h 6858000"/>
              <a:gd name="connsiteX318" fmla="*/ 5898547 w 7467600"/>
              <a:gd name="connsiteY318" fmla="*/ 6858000 h 6858000"/>
              <a:gd name="connsiteX319" fmla="*/ 5682041 w 7467600"/>
              <a:gd name="connsiteY319" fmla="*/ 6355860 h 6858000"/>
              <a:gd name="connsiteX320" fmla="*/ 5461758 w 7467600"/>
              <a:gd name="connsiteY320" fmla="*/ 5820220 h 6858000"/>
              <a:gd name="connsiteX321" fmla="*/ 5237282 w 7467600"/>
              <a:gd name="connsiteY321" fmla="*/ 6579086 h 6858000"/>
              <a:gd name="connsiteX322" fmla="*/ 5115009 w 7467600"/>
              <a:gd name="connsiteY322" fmla="*/ 6858000 h 6858000"/>
              <a:gd name="connsiteX323" fmla="*/ 5028074 w 7467600"/>
              <a:gd name="connsiteY323" fmla="*/ 6858000 h 6858000"/>
              <a:gd name="connsiteX324" fmla="*/ 5079508 w 7467600"/>
              <a:gd name="connsiteY324" fmla="*/ 6749074 h 6858000"/>
              <a:gd name="connsiteX325" fmla="*/ 5371846 w 7467600"/>
              <a:gd name="connsiteY325" fmla="*/ 5924413 h 6858000"/>
              <a:gd name="connsiteX326" fmla="*/ 5270512 w 7467600"/>
              <a:gd name="connsiteY326" fmla="*/ 6138975 h 6858000"/>
              <a:gd name="connsiteX327" fmla="*/ 5062409 w 7467600"/>
              <a:gd name="connsiteY327" fmla="*/ 6653544 h 6858000"/>
              <a:gd name="connsiteX328" fmla="*/ 5036628 w 7467600"/>
              <a:gd name="connsiteY328" fmla="*/ 6754247 h 6858000"/>
              <a:gd name="connsiteX329" fmla="*/ 5009112 w 7467600"/>
              <a:gd name="connsiteY329" fmla="*/ 6858000 h 6858000"/>
              <a:gd name="connsiteX330" fmla="*/ 4976679 w 7467600"/>
              <a:gd name="connsiteY330" fmla="*/ 6858000 h 6858000"/>
              <a:gd name="connsiteX331" fmla="*/ 5006537 w 7467600"/>
              <a:gd name="connsiteY331" fmla="*/ 6747068 h 6858000"/>
              <a:gd name="connsiteX332" fmla="*/ 5032723 w 7467600"/>
              <a:gd name="connsiteY332" fmla="*/ 6644957 h 6858000"/>
              <a:gd name="connsiteX333" fmla="*/ 5242949 w 7467600"/>
              <a:gd name="connsiteY333" fmla="*/ 6125175 h 6858000"/>
              <a:gd name="connsiteX334" fmla="*/ 5286321 w 7467600"/>
              <a:gd name="connsiteY334" fmla="*/ 6033555 h 6858000"/>
              <a:gd name="connsiteX335" fmla="*/ 5008210 w 7467600"/>
              <a:gd name="connsiteY335" fmla="*/ 6649194 h 6858000"/>
              <a:gd name="connsiteX336" fmla="*/ 4986321 w 7467600"/>
              <a:gd name="connsiteY336" fmla="*/ 6765687 h 6858000"/>
              <a:gd name="connsiteX337" fmla="*/ 4973474 w 7467600"/>
              <a:gd name="connsiteY337" fmla="*/ 6858000 h 6858000"/>
              <a:gd name="connsiteX338" fmla="*/ 4907178 w 7467600"/>
              <a:gd name="connsiteY338" fmla="*/ 6858000 h 6858000"/>
              <a:gd name="connsiteX339" fmla="*/ 4910810 w 7467600"/>
              <a:gd name="connsiteY339" fmla="*/ 6829660 h 6858000"/>
              <a:gd name="connsiteX340" fmla="*/ 4987461 w 7467600"/>
              <a:gd name="connsiteY340" fmla="*/ 6432994 h 6858000"/>
              <a:gd name="connsiteX341" fmla="*/ 5179262 w 7467600"/>
              <a:gd name="connsiteY341" fmla="*/ 6035044 h 6858000"/>
              <a:gd name="connsiteX342" fmla="*/ 4689678 w 7467600"/>
              <a:gd name="connsiteY342" fmla="*/ 6440241 h 6858000"/>
              <a:gd name="connsiteX343" fmla="*/ 4477543 w 7467600"/>
              <a:gd name="connsiteY343" fmla="*/ 6674836 h 6858000"/>
              <a:gd name="connsiteX344" fmla="*/ 4329957 w 7467600"/>
              <a:gd name="connsiteY344" fmla="*/ 6858000 h 6858000"/>
              <a:gd name="connsiteX345" fmla="*/ 4218595 w 7467600"/>
              <a:gd name="connsiteY345" fmla="*/ 6858000 h 6858000"/>
              <a:gd name="connsiteX346" fmla="*/ 4368888 w 7467600"/>
              <a:gd name="connsiteY346" fmla="*/ 6668412 h 6858000"/>
              <a:gd name="connsiteX347" fmla="*/ 4563091 w 7467600"/>
              <a:gd name="connsiteY347" fmla="*/ 6442508 h 6858000"/>
              <a:gd name="connsiteX348" fmla="*/ 5387324 w 7467600"/>
              <a:gd name="connsiteY348" fmla="*/ 5705830 h 6858000"/>
              <a:gd name="connsiteX349" fmla="*/ 5073620 w 7467600"/>
              <a:gd name="connsiteY349" fmla="*/ 5955437 h 6858000"/>
              <a:gd name="connsiteX350" fmla="*/ 4689789 w 7467600"/>
              <a:gd name="connsiteY350" fmla="*/ 6268382 h 6858000"/>
              <a:gd name="connsiteX351" fmla="*/ 4418722 w 7467600"/>
              <a:gd name="connsiteY351" fmla="*/ 6570886 h 6858000"/>
              <a:gd name="connsiteX352" fmla="*/ 4214944 w 7467600"/>
              <a:gd name="connsiteY352" fmla="*/ 6858000 h 6858000"/>
              <a:gd name="connsiteX353" fmla="*/ 4177898 w 7467600"/>
              <a:gd name="connsiteY353" fmla="*/ 6858000 h 6858000"/>
              <a:gd name="connsiteX354" fmla="*/ 4391597 w 7467600"/>
              <a:gd name="connsiteY354" fmla="*/ 6556370 h 6858000"/>
              <a:gd name="connsiteX355" fmla="*/ 4668889 w 7467600"/>
              <a:gd name="connsiteY355" fmla="*/ 6246399 h 6858000"/>
              <a:gd name="connsiteX356" fmla="*/ 5055427 w 7467600"/>
              <a:gd name="connsiteY356" fmla="*/ 5931476 h 6858000"/>
              <a:gd name="connsiteX357" fmla="*/ 5371814 w 7467600"/>
              <a:gd name="connsiteY357" fmla="*/ 5678975 h 6858000"/>
              <a:gd name="connsiteX358" fmla="*/ 4987918 w 7467600"/>
              <a:gd name="connsiteY358" fmla="*/ 5838701 h 6858000"/>
              <a:gd name="connsiteX359" fmla="*/ 4317146 w 7467600"/>
              <a:gd name="connsiteY359" fmla="*/ 6587716 h 6858000"/>
              <a:gd name="connsiteX360" fmla="*/ 4171627 w 7467600"/>
              <a:gd name="connsiteY360" fmla="*/ 6858000 h 6858000"/>
              <a:gd name="connsiteX361" fmla="*/ 4081585 w 7467600"/>
              <a:gd name="connsiteY361" fmla="*/ 6858000 h 6858000"/>
              <a:gd name="connsiteX362" fmla="*/ 4238603 w 7467600"/>
              <a:gd name="connsiteY362" fmla="*/ 6559341 h 6858000"/>
              <a:gd name="connsiteX363" fmla="*/ 4778333 w 7467600"/>
              <a:gd name="connsiteY363" fmla="*/ 5873626 h 6858000"/>
              <a:gd name="connsiteX364" fmla="*/ 5414185 w 7467600"/>
              <a:gd name="connsiteY364" fmla="*/ 5573882 h 6858000"/>
              <a:gd name="connsiteX365" fmla="*/ 5959648 w 7467600"/>
              <a:gd name="connsiteY365" fmla="*/ 4760797 h 6858000"/>
              <a:gd name="connsiteX366" fmla="*/ 5355019 w 7467600"/>
              <a:gd name="connsiteY366" fmla="*/ 4734672 h 6858000"/>
              <a:gd name="connsiteX367" fmla="*/ 5083565 w 7467600"/>
              <a:gd name="connsiteY367" fmla="*/ 5179121 h 6858000"/>
              <a:gd name="connsiteX368" fmla="*/ 4713577 w 7467600"/>
              <a:gd name="connsiteY368" fmla="*/ 5616803 h 6858000"/>
              <a:gd name="connsiteX369" fmla="*/ 3989559 w 7467600"/>
              <a:gd name="connsiteY369" fmla="*/ 6145945 h 6858000"/>
              <a:gd name="connsiteX370" fmla="*/ 3939824 w 7467600"/>
              <a:gd name="connsiteY370" fmla="*/ 6066900 h 6858000"/>
              <a:gd name="connsiteX371" fmla="*/ 4584537 w 7467600"/>
              <a:gd name="connsiteY371" fmla="*/ 5324826 h 6858000"/>
              <a:gd name="connsiteX372" fmla="*/ 5037105 w 7467600"/>
              <a:gd name="connsiteY372" fmla="*/ 5088765 h 6858000"/>
              <a:gd name="connsiteX373" fmla="*/ 5039930 w 7467600"/>
              <a:gd name="connsiteY373" fmla="*/ 5089585 h 6858000"/>
              <a:gd name="connsiteX374" fmla="*/ 5263764 w 7467600"/>
              <a:gd name="connsiteY374" fmla="*/ 4735525 h 6858000"/>
              <a:gd name="connsiteX375" fmla="*/ 4086300 w 7467600"/>
              <a:gd name="connsiteY375" fmla="*/ 4884599 h 6858000"/>
              <a:gd name="connsiteX376" fmla="*/ 4085485 w 7467600"/>
              <a:gd name="connsiteY376" fmla="*/ 4899070 h 6858000"/>
              <a:gd name="connsiteX377" fmla="*/ 3871915 w 7467600"/>
              <a:gd name="connsiteY377" fmla="*/ 5253645 h 6858000"/>
              <a:gd name="connsiteX378" fmla="*/ 3799374 w 7467600"/>
              <a:gd name="connsiteY378" fmla="*/ 5466127 h 6858000"/>
              <a:gd name="connsiteX379" fmla="*/ 3498850 w 7467600"/>
              <a:gd name="connsiteY379" fmla="*/ 6661888 h 6858000"/>
              <a:gd name="connsiteX380" fmla="*/ 3399216 w 7467600"/>
              <a:gd name="connsiteY380" fmla="*/ 6858000 h 6858000"/>
              <a:gd name="connsiteX381" fmla="*/ 3303688 w 7467600"/>
              <a:gd name="connsiteY381" fmla="*/ 6858000 h 6858000"/>
              <a:gd name="connsiteX382" fmla="*/ 3391774 w 7467600"/>
              <a:gd name="connsiteY382" fmla="*/ 6697181 h 6858000"/>
              <a:gd name="connsiteX383" fmla="*/ 3735540 w 7467600"/>
              <a:gd name="connsiteY383" fmla="*/ 5546923 h 6858000"/>
              <a:gd name="connsiteX384" fmla="*/ 3729438 w 7467600"/>
              <a:gd name="connsiteY384" fmla="*/ 5569058 h 6858000"/>
              <a:gd name="connsiteX385" fmla="*/ 3707782 w 7467600"/>
              <a:gd name="connsiteY385" fmla="*/ 5644908 h 6858000"/>
              <a:gd name="connsiteX386" fmla="*/ 3583827 w 7467600"/>
              <a:gd name="connsiteY386" fmla="*/ 6039215 h 6858000"/>
              <a:gd name="connsiteX387" fmla="*/ 3547861 w 7467600"/>
              <a:gd name="connsiteY387" fmla="*/ 6129609 h 6858000"/>
              <a:gd name="connsiteX388" fmla="*/ 3490905 w 7467600"/>
              <a:gd name="connsiteY388" fmla="*/ 6277660 h 6858000"/>
              <a:gd name="connsiteX389" fmla="*/ 3455859 w 7467600"/>
              <a:gd name="connsiteY389" fmla="*/ 6391301 h 6858000"/>
              <a:gd name="connsiteX390" fmla="*/ 3429112 w 7467600"/>
              <a:gd name="connsiteY390" fmla="*/ 6479469 h 6858000"/>
              <a:gd name="connsiteX391" fmla="*/ 3304862 w 7467600"/>
              <a:gd name="connsiteY391" fmla="*/ 6796476 h 6858000"/>
              <a:gd name="connsiteX392" fmla="*/ 3276071 w 7467600"/>
              <a:gd name="connsiteY392" fmla="*/ 6858000 h 6858000"/>
              <a:gd name="connsiteX393" fmla="*/ 3240805 w 7467600"/>
              <a:gd name="connsiteY393" fmla="*/ 6858000 h 6858000"/>
              <a:gd name="connsiteX394" fmla="*/ 3275917 w 7467600"/>
              <a:gd name="connsiteY394" fmla="*/ 6783192 h 6858000"/>
              <a:gd name="connsiteX395" fmla="*/ 3399358 w 7467600"/>
              <a:gd name="connsiteY395" fmla="*/ 6469011 h 6858000"/>
              <a:gd name="connsiteX396" fmla="*/ 3425650 w 7467600"/>
              <a:gd name="connsiteY396" fmla="*/ 6381333 h 6858000"/>
              <a:gd name="connsiteX397" fmla="*/ 3460661 w 7467600"/>
              <a:gd name="connsiteY397" fmla="*/ 6266763 h 6858000"/>
              <a:gd name="connsiteX398" fmla="*/ 3518021 w 7467600"/>
              <a:gd name="connsiteY398" fmla="*/ 6117298 h 6858000"/>
              <a:gd name="connsiteX399" fmla="*/ 3554035 w 7467600"/>
              <a:gd name="connsiteY399" fmla="*/ 6027832 h 6858000"/>
              <a:gd name="connsiteX400" fmla="*/ 3677174 w 7467600"/>
              <a:gd name="connsiteY400" fmla="*/ 5636351 h 6858000"/>
              <a:gd name="connsiteX401" fmla="*/ 3698819 w 7467600"/>
              <a:gd name="connsiteY401" fmla="*/ 5560503 h 6858000"/>
              <a:gd name="connsiteX402" fmla="*/ 3702094 w 7467600"/>
              <a:gd name="connsiteY402" fmla="*/ 5549194 h 6858000"/>
              <a:gd name="connsiteX403" fmla="*/ 3398355 w 7467600"/>
              <a:gd name="connsiteY403" fmla="*/ 6094603 h 6858000"/>
              <a:gd name="connsiteX404" fmla="*/ 3193941 w 7467600"/>
              <a:gd name="connsiteY404" fmla="*/ 6798775 h 6858000"/>
              <a:gd name="connsiteX405" fmla="*/ 3184140 w 7467600"/>
              <a:gd name="connsiteY405" fmla="*/ 6858000 h 6858000"/>
              <a:gd name="connsiteX406" fmla="*/ 3099978 w 7467600"/>
              <a:gd name="connsiteY406" fmla="*/ 6858000 h 6858000"/>
              <a:gd name="connsiteX407" fmla="*/ 3101556 w 7467600"/>
              <a:gd name="connsiteY407" fmla="*/ 6843337 h 6858000"/>
              <a:gd name="connsiteX408" fmla="*/ 3370162 w 7467600"/>
              <a:gd name="connsiteY408" fmla="*/ 5785550 h 6858000"/>
              <a:gd name="connsiteX409" fmla="*/ 3746477 w 7467600"/>
              <a:gd name="connsiteY409" fmla="*/ 5377889 h 6858000"/>
              <a:gd name="connsiteX410" fmla="*/ 3863399 w 7467600"/>
              <a:gd name="connsiteY410" fmla="*/ 5087257 h 6858000"/>
              <a:gd name="connsiteX411" fmla="*/ 3968712 w 7467600"/>
              <a:gd name="connsiteY411" fmla="*/ 4913989 h 6858000"/>
              <a:gd name="connsiteX412" fmla="*/ 2792390 w 7467600"/>
              <a:gd name="connsiteY412" fmla="*/ 5382974 h 6858000"/>
              <a:gd name="connsiteX413" fmla="*/ 2714982 w 7467600"/>
              <a:gd name="connsiteY413" fmla="*/ 5427051 h 6858000"/>
              <a:gd name="connsiteX414" fmla="*/ 2813361 w 7467600"/>
              <a:gd name="connsiteY414" fmla="*/ 6023912 h 6858000"/>
              <a:gd name="connsiteX415" fmla="*/ 2688430 w 7467600"/>
              <a:gd name="connsiteY415" fmla="*/ 6801564 h 6858000"/>
              <a:gd name="connsiteX416" fmla="*/ 2629626 w 7467600"/>
              <a:gd name="connsiteY416" fmla="*/ 6763394 h 6858000"/>
              <a:gd name="connsiteX417" fmla="*/ 2565328 w 7467600"/>
              <a:gd name="connsiteY417" fmla="*/ 5516399 h 6858000"/>
              <a:gd name="connsiteX418" fmla="*/ 1922999 w 7467600"/>
              <a:gd name="connsiteY418" fmla="*/ 5980343 h 6858000"/>
              <a:gd name="connsiteX419" fmla="*/ 1950261 w 7467600"/>
              <a:gd name="connsiteY419" fmla="*/ 6405858 h 6858000"/>
              <a:gd name="connsiteX420" fmla="*/ 2365554 w 7467600"/>
              <a:gd name="connsiteY420" fmla="*/ 6759107 h 6858000"/>
              <a:gd name="connsiteX421" fmla="*/ 2424142 w 7467600"/>
              <a:gd name="connsiteY421" fmla="*/ 6858000 h 6858000"/>
              <a:gd name="connsiteX422" fmla="*/ 2395994 w 7467600"/>
              <a:gd name="connsiteY422" fmla="*/ 6858000 h 6858000"/>
              <a:gd name="connsiteX423" fmla="*/ 2392863 w 7467600"/>
              <a:gd name="connsiteY423" fmla="*/ 6852964 h 6858000"/>
              <a:gd name="connsiteX424" fmla="*/ 2017589 w 7467600"/>
              <a:gd name="connsiteY424" fmla="*/ 6493982 h 6858000"/>
              <a:gd name="connsiteX425" fmla="*/ 2147336 w 7467600"/>
              <a:gd name="connsiteY425" fmla="*/ 6594052 h 6858000"/>
              <a:gd name="connsiteX426" fmla="*/ 2207047 w 7467600"/>
              <a:gd name="connsiteY426" fmla="*/ 6654540 h 6858000"/>
              <a:gd name="connsiteX427" fmla="*/ 2299106 w 7467600"/>
              <a:gd name="connsiteY427" fmla="*/ 6778931 h 6858000"/>
              <a:gd name="connsiteX428" fmla="*/ 2314430 w 7467600"/>
              <a:gd name="connsiteY428" fmla="*/ 6801144 h 6858000"/>
              <a:gd name="connsiteX429" fmla="*/ 2352406 w 7467600"/>
              <a:gd name="connsiteY429" fmla="*/ 6858000 h 6858000"/>
              <a:gd name="connsiteX430" fmla="*/ 2314492 w 7467600"/>
              <a:gd name="connsiteY430" fmla="*/ 6858000 h 6858000"/>
              <a:gd name="connsiteX431" fmla="*/ 2288095 w 7467600"/>
              <a:gd name="connsiteY431" fmla="*/ 6818030 h 6858000"/>
              <a:gd name="connsiteX432" fmla="*/ 2272768 w 7467600"/>
              <a:gd name="connsiteY432" fmla="*/ 6795822 h 6858000"/>
              <a:gd name="connsiteX433" fmla="*/ 2182715 w 7467600"/>
              <a:gd name="connsiteY433" fmla="*/ 6675071 h 6858000"/>
              <a:gd name="connsiteX434" fmla="*/ 2032061 w 7467600"/>
              <a:gd name="connsiteY434" fmla="*/ 6541380 h 6858000"/>
              <a:gd name="connsiteX435" fmla="*/ 2257220 w 7467600"/>
              <a:gd name="connsiteY435" fmla="*/ 6826257 h 6858000"/>
              <a:gd name="connsiteX436" fmla="*/ 2281324 w 7467600"/>
              <a:gd name="connsiteY436" fmla="*/ 6858000 h 6858000"/>
              <a:gd name="connsiteX437" fmla="*/ 2242860 w 7467600"/>
              <a:gd name="connsiteY437" fmla="*/ 6858000 h 6858000"/>
              <a:gd name="connsiteX438" fmla="*/ 2232818 w 7467600"/>
              <a:gd name="connsiteY438" fmla="*/ 6844926 h 6858000"/>
              <a:gd name="connsiteX439" fmla="*/ 1990172 w 7467600"/>
              <a:gd name="connsiteY439" fmla="*/ 6542121 h 6858000"/>
              <a:gd name="connsiteX440" fmla="*/ 2124090 w 7467600"/>
              <a:gd name="connsiteY440" fmla="*/ 6761017 h 6858000"/>
              <a:gd name="connsiteX441" fmla="*/ 2200380 w 7467600"/>
              <a:gd name="connsiteY441" fmla="*/ 6858000 h 6858000"/>
              <a:gd name="connsiteX442" fmla="*/ 2147507 w 7467600"/>
              <a:gd name="connsiteY442" fmla="*/ 6858000 h 6858000"/>
              <a:gd name="connsiteX443" fmla="*/ 2070668 w 7467600"/>
              <a:gd name="connsiteY443" fmla="*/ 6761520 h 6858000"/>
              <a:gd name="connsiteX444" fmla="*/ 1975142 w 7467600"/>
              <a:gd name="connsiteY444" fmla="*/ 6585570 h 6858000"/>
              <a:gd name="connsiteX445" fmla="*/ 2050035 w 7467600"/>
              <a:gd name="connsiteY445" fmla="*/ 6813345 h 6858000"/>
              <a:gd name="connsiteX446" fmla="*/ 2063025 w 7467600"/>
              <a:gd name="connsiteY446" fmla="*/ 6858000 h 6858000"/>
              <a:gd name="connsiteX447" fmla="*/ 2021675 w 7467600"/>
              <a:gd name="connsiteY447" fmla="*/ 6858000 h 6858000"/>
              <a:gd name="connsiteX448" fmla="*/ 2019308 w 7467600"/>
              <a:gd name="connsiteY448" fmla="*/ 6847118 h 6858000"/>
              <a:gd name="connsiteX449" fmla="*/ 1938835 w 7467600"/>
              <a:gd name="connsiteY449" fmla="*/ 6551160 h 6858000"/>
              <a:gd name="connsiteX450" fmla="*/ 1953230 w 7467600"/>
              <a:gd name="connsiteY450" fmla="*/ 6759699 h 6858000"/>
              <a:gd name="connsiteX451" fmla="*/ 1956763 w 7467600"/>
              <a:gd name="connsiteY451" fmla="*/ 6778191 h 6858000"/>
              <a:gd name="connsiteX452" fmla="*/ 1967925 w 7467600"/>
              <a:gd name="connsiteY452" fmla="*/ 6858000 h 6858000"/>
              <a:gd name="connsiteX453" fmla="*/ 1936622 w 7467600"/>
              <a:gd name="connsiteY453" fmla="*/ 6858000 h 6858000"/>
              <a:gd name="connsiteX454" fmla="*/ 1926261 w 7467600"/>
              <a:gd name="connsiteY454" fmla="*/ 6784064 h 6858000"/>
              <a:gd name="connsiteX455" fmla="*/ 1922724 w 7467600"/>
              <a:gd name="connsiteY455" fmla="*/ 6765577 h 6858000"/>
              <a:gd name="connsiteX456" fmla="*/ 1904650 w 7467600"/>
              <a:gd name="connsiteY456" fmla="*/ 6639616 h 6858000"/>
              <a:gd name="connsiteX457" fmla="*/ 1885273 w 7467600"/>
              <a:gd name="connsiteY457" fmla="*/ 6858000 h 6858000"/>
              <a:gd name="connsiteX458" fmla="*/ 1854363 w 7467600"/>
              <a:gd name="connsiteY458" fmla="*/ 6858000 h 6858000"/>
              <a:gd name="connsiteX459" fmla="*/ 1880391 w 7467600"/>
              <a:gd name="connsiteY459" fmla="*/ 6603796 h 6858000"/>
              <a:gd name="connsiteX460" fmla="*/ 1818273 w 7467600"/>
              <a:gd name="connsiteY460" fmla="*/ 6715729 h 6858000"/>
              <a:gd name="connsiteX461" fmla="*/ 1794691 w 7467600"/>
              <a:gd name="connsiteY461" fmla="*/ 6843239 h 6858000"/>
              <a:gd name="connsiteX462" fmla="*/ 1794914 w 7467600"/>
              <a:gd name="connsiteY462" fmla="*/ 6858000 h 6858000"/>
              <a:gd name="connsiteX463" fmla="*/ 1746128 w 7467600"/>
              <a:gd name="connsiteY463" fmla="*/ 6858000 h 6858000"/>
              <a:gd name="connsiteX464" fmla="*/ 1753934 w 7467600"/>
              <a:gd name="connsiteY464" fmla="*/ 6724796 h 6858000"/>
              <a:gd name="connsiteX465" fmla="*/ 1792053 w 7467600"/>
              <a:gd name="connsiteY465" fmla="*/ 6572396 h 6858000"/>
              <a:gd name="connsiteX466" fmla="*/ 1862248 w 7467600"/>
              <a:gd name="connsiteY466" fmla="*/ 6266397 h 6858000"/>
              <a:gd name="connsiteX467" fmla="*/ 1862250 w 7467600"/>
              <a:gd name="connsiteY467" fmla="*/ 6033531 h 6858000"/>
              <a:gd name="connsiteX468" fmla="*/ 1211999 w 7467600"/>
              <a:gd name="connsiteY468" fmla="*/ 6683610 h 6858000"/>
              <a:gd name="connsiteX469" fmla="*/ 1213266 w 7467600"/>
              <a:gd name="connsiteY469" fmla="*/ 6691947 h 6858000"/>
              <a:gd name="connsiteX470" fmla="*/ 1203370 w 7467600"/>
              <a:gd name="connsiteY470" fmla="*/ 6850676 h 6858000"/>
              <a:gd name="connsiteX471" fmla="*/ 1203671 w 7467600"/>
              <a:gd name="connsiteY471" fmla="*/ 6858000 h 6858000"/>
              <a:gd name="connsiteX472" fmla="*/ 1143180 w 7467600"/>
              <a:gd name="connsiteY472" fmla="*/ 6858000 h 6858000"/>
              <a:gd name="connsiteX473" fmla="*/ 1142176 w 7467600"/>
              <a:gd name="connsiteY473" fmla="*/ 6766045 h 6858000"/>
              <a:gd name="connsiteX474" fmla="*/ 1067484 w 7467600"/>
              <a:gd name="connsiteY474" fmla="*/ 6858000 h 6858000"/>
              <a:gd name="connsiteX475" fmla="*/ 953928 w 7467600"/>
              <a:gd name="connsiteY475" fmla="*/ 6858000 h 6858000"/>
              <a:gd name="connsiteX476" fmla="*/ 959715 w 7467600"/>
              <a:gd name="connsiteY476" fmla="*/ 6850185 h 6858000"/>
              <a:gd name="connsiteX477" fmla="*/ 1483788 w 7467600"/>
              <a:gd name="connsiteY477" fmla="*/ 6259174 h 6858000"/>
              <a:gd name="connsiteX478" fmla="*/ 1100671 w 7467600"/>
              <a:gd name="connsiteY478" fmla="*/ 6252137 h 6858000"/>
              <a:gd name="connsiteX479" fmla="*/ 1090144 w 7467600"/>
              <a:gd name="connsiteY479" fmla="*/ 6256748 h 6858000"/>
              <a:gd name="connsiteX480" fmla="*/ 1095872 w 7467600"/>
              <a:gd name="connsiteY480" fmla="*/ 6271892 h 6858000"/>
              <a:gd name="connsiteX481" fmla="*/ 262785 w 7467600"/>
              <a:gd name="connsiteY481" fmla="*/ 6845450 h 6858000"/>
              <a:gd name="connsiteX482" fmla="*/ 209968 w 7467600"/>
              <a:gd name="connsiteY482" fmla="*/ 6770713 h 6858000"/>
              <a:gd name="connsiteX483" fmla="*/ 873460 w 7467600"/>
              <a:gd name="connsiteY483" fmla="*/ 6253768 h 6858000"/>
              <a:gd name="connsiteX484" fmla="*/ 192686 w 7467600"/>
              <a:gd name="connsiteY484" fmla="*/ 5849257 h 6858000"/>
              <a:gd name="connsiteX485" fmla="*/ 4696 w 7467600"/>
              <a:gd name="connsiteY485" fmla="*/ 5697668 h 6858000"/>
              <a:gd name="connsiteX486" fmla="*/ 0 w 7467600"/>
              <a:gd name="connsiteY486" fmla="*/ 5689984 h 6858000"/>
              <a:gd name="connsiteX487" fmla="*/ 0 w 7467600"/>
              <a:gd name="connsiteY487" fmla="*/ 5513472 h 6858000"/>
              <a:gd name="connsiteX488" fmla="*/ 174101 w 7467600"/>
              <a:gd name="connsiteY488" fmla="*/ 5620277 h 6858000"/>
              <a:gd name="connsiteX489" fmla="*/ 891800 w 7467600"/>
              <a:gd name="connsiteY489" fmla="*/ 6036935 h 6858000"/>
              <a:gd name="connsiteX490" fmla="*/ 1072219 w 7467600"/>
              <a:gd name="connsiteY490" fmla="*/ 6169443 h 6858000"/>
              <a:gd name="connsiteX491" fmla="*/ 1074117 w 7467600"/>
              <a:gd name="connsiteY491" fmla="*/ 6170301 h 6858000"/>
              <a:gd name="connsiteX492" fmla="*/ 1083114 w 7467600"/>
              <a:gd name="connsiteY492" fmla="*/ 6174131 h 6858000"/>
              <a:gd name="connsiteX493" fmla="*/ 1543010 w 7467600"/>
              <a:gd name="connsiteY493" fmla="*/ 6191140 h 6858000"/>
              <a:gd name="connsiteX494" fmla="*/ 1551080 w 7467600"/>
              <a:gd name="connsiteY494" fmla="*/ 6195006 h 6858000"/>
              <a:gd name="connsiteX495" fmla="*/ 2345443 w 7467600"/>
              <a:gd name="connsiteY495" fmla="*/ 5549882 h 6858000"/>
              <a:gd name="connsiteX496" fmla="*/ 1721499 w 7467600"/>
              <a:gd name="connsiteY496" fmla="*/ 5599969 h 6858000"/>
              <a:gd name="connsiteX497" fmla="*/ 767716 w 7467600"/>
              <a:gd name="connsiteY497" fmla="*/ 5472768 h 6858000"/>
              <a:gd name="connsiteX498" fmla="*/ 722147 w 7467600"/>
              <a:gd name="connsiteY498" fmla="*/ 5393091 h 6858000"/>
              <a:gd name="connsiteX499" fmla="*/ 1485552 w 7467600"/>
              <a:gd name="connsiteY499" fmla="*/ 5313202 h 6858000"/>
              <a:gd name="connsiteX500" fmla="*/ 2143004 w 7467600"/>
              <a:gd name="connsiteY500" fmla="*/ 5402420 h 6858000"/>
              <a:gd name="connsiteX501" fmla="*/ 1933391 w 7467600"/>
              <a:gd name="connsiteY501" fmla="*/ 5156971 h 6858000"/>
              <a:gd name="connsiteX502" fmla="*/ 1827118 w 7467600"/>
              <a:gd name="connsiteY502" fmla="*/ 4968410 h 6858000"/>
              <a:gd name="connsiteX503" fmla="*/ 1837349 w 7467600"/>
              <a:gd name="connsiteY503" fmla="*/ 4956357 h 6858000"/>
              <a:gd name="connsiteX504" fmla="*/ 2162835 w 7467600"/>
              <a:gd name="connsiteY504" fmla="*/ 5187853 h 6858000"/>
              <a:gd name="connsiteX505" fmla="*/ 2257167 w 7467600"/>
              <a:gd name="connsiteY505" fmla="*/ 5462123 h 6858000"/>
              <a:gd name="connsiteX506" fmla="*/ 2261598 w 7467600"/>
              <a:gd name="connsiteY506" fmla="*/ 5467998 h 6858000"/>
              <a:gd name="connsiteX507" fmla="*/ 2437177 w 7467600"/>
              <a:gd name="connsiteY507" fmla="*/ 5479608 h 6858000"/>
              <a:gd name="connsiteX508" fmla="*/ 2445247 w 7467600"/>
              <a:gd name="connsiteY508" fmla="*/ 5483476 h 6858000"/>
              <a:gd name="connsiteX509" fmla="*/ 2743626 w 7467600"/>
              <a:gd name="connsiteY509" fmla="*/ 5304819 h 6858000"/>
              <a:gd name="connsiteX510" fmla="*/ 3048102 w 7467600"/>
              <a:gd name="connsiteY510" fmla="*/ 5150595 h 6858000"/>
              <a:gd name="connsiteX511" fmla="*/ 1799414 w 7467600"/>
              <a:gd name="connsiteY511" fmla="*/ 4694732 h 6858000"/>
              <a:gd name="connsiteX512" fmla="*/ 1771735 w 7467600"/>
              <a:gd name="connsiteY512" fmla="*/ 4619929 h 6858000"/>
              <a:gd name="connsiteX513" fmla="*/ 3104273 w 7467600"/>
              <a:gd name="connsiteY513" fmla="*/ 5076159 h 6858000"/>
              <a:gd name="connsiteX514" fmla="*/ 3113245 w 7467600"/>
              <a:gd name="connsiteY514" fmla="*/ 5090705 h 6858000"/>
              <a:gd name="connsiteX515" fmla="*/ 3126294 w 7467600"/>
              <a:gd name="connsiteY515" fmla="*/ 5114400 h 6858000"/>
              <a:gd name="connsiteX516" fmla="*/ 3937433 w 7467600"/>
              <a:gd name="connsiteY516" fmla="*/ 4830473 h 6858000"/>
              <a:gd name="connsiteX517" fmla="*/ 3590475 w 7467600"/>
              <a:gd name="connsiteY517" fmla="*/ 4597974 h 6858000"/>
              <a:gd name="connsiteX518" fmla="*/ 3100264 w 7467600"/>
              <a:gd name="connsiteY518" fmla="*/ 4579845 h 6858000"/>
              <a:gd name="connsiteX519" fmla="*/ 2183576 w 7467600"/>
              <a:gd name="connsiteY519" fmla="*/ 4227150 h 6858000"/>
              <a:gd name="connsiteX520" fmla="*/ 2151029 w 7467600"/>
              <a:gd name="connsiteY520" fmla="*/ 4146947 h 6858000"/>
              <a:gd name="connsiteX521" fmla="*/ 3563434 w 7467600"/>
              <a:gd name="connsiteY521" fmla="*/ 4469115 h 6858000"/>
              <a:gd name="connsiteX522" fmla="*/ 3177952 w 7467600"/>
              <a:gd name="connsiteY522" fmla="*/ 3657386 h 6858000"/>
              <a:gd name="connsiteX523" fmla="*/ 3189263 w 7467600"/>
              <a:gd name="connsiteY523" fmla="*/ 3625726 h 6858000"/>
              <a:gd name="connsiteX524" fmla="*/ 3560912 w 7467600"/>
              <a:gd name="connsiteY524" fmla="*/ 4079863 h 6858000"/>
              <a:gd name="connsiteX525" fmla="*/ 3626636 w 7467600"/>
              <a:gd name="connsiteY525" fmla="*/ 4512230 h 6858000"/>
              <a:gd name="connsiteX526" fmla="*/ 3653088 w 7467600"/>
              <a:gd name="connsiteY526" fmla="*/ 4521417 h 6858000"/>
              <a:gd name="connsiteX527" fmla="*/ 3988128 w 7467600"/>
              <a:gd name="connsiteY527" fmla="*/ 4817267 h 6858000"/>
              <a:gd name="connsiteX528" fmla="*/ 4830582 w 7467600"/>
              <a:gd name="connsiteY528" fmla="*/ 4676000 h 6858000"/>
              <a:gd name="connsiteX529" fmla="*/ 4830100 w 7467600"/>
              <a:gd name="connsiteY529" fmla="*/ 4675554 h 6858000"/>
              <a:gd name="connsiteX530" fmla="*/ 4036318 w 7467600"/>
              <a:gd name="connsiteY530" fmla="*/ 4147013 h 6858000"/>
              <a:gd name="connsiteX531" fmla="*/ 3432098 w 7467600"/>
              <a:gd name="connsiteY531" fmla="*/ 3537312 h 6858000"/>
              <a:gd name="connsiteX532" fmla="*/ 3446761 w 7467600"/>
              <a:gd name="connsiteY532" fmla="*/ 3461278 h 6858000"/>
              <a:gd name="connsiteX533" fmla="*/ 4419733 w 7467600"/>
              <a:gd name="connsiteY533" fmla="*/ 3963555 h 6858000"/>
              <a:gd name="connsiteX534" fmla="*/ 4781371 w 7467600"/>
              <a:gd name="connsiteY534" fmla="*/ 4458604 h 6858000"/>
              <a:gd name="connsiteX535" fmla="*/ 4780440 w 7467600"/>
              <a:gd name="connsiteY535" fmla="*/ 4470290 h 6858000"/>
              <a:gd name="connsiteX536" fmla="*/ 4898954 w 7467600"/>
              <a:gd name="connsiteY536" fmla="*/ 4662092 h 6858000"/>
              <a:gd name="connsiteX537" fmla="*/ 4900699 w 7467600"/>
              <a:gd name="connsiteY537" fmla="*/ 4670867 h 6858000"/>
              <a:gd name="connsiteX538" fmla="*/ 5714511 w 7467600"/>
              <a:gd name="connsiteY538" fmla="*/ 4663483 h 6858000"/>
              <a:gd name="connsiteX539" fmla="*/ 5464793 w 7467600"/>
              <a:gd name="connsiteY539" fmla="*/ 4393556 h 6858000"/>
              <a:gd name="connsiteX540" fmla="*/ 5461897 w 7467600"/>
              <a:gd name="connsiteY540" fmla="*/ 4390879 h 6858000"/>
              <a:gd name="connsiteX541" fmla="*/ 4294126 w 7467600"/>
              <a:gd name="connsiteY541" fmla="*/ 3303048 h 6858000"/>
              <a:gd name="connsiteX542" fmla="*/ 4305321 w 7467600"/>
              <a:gd name="connsiteY542" fmla="*/ 3256953 h 6858000"/>
              <a:gd name="connsiteX543" fmla="*/ 4949299 w 7467600"/>
              <a:gd name="connsiteY543" fmla="*/ 3766336 h 6858000"/>
              <a:gd name="connsiteX544" fmla="*/ 5291452 w 7467600"/>
              <a:gd name="connsiteY544" fmla="*/ 4076801 h 6858000"/>
              <a:gd name="connsiteX545" fmla="*/ 5434998 w 7467600"/>
              <a:gd name="connsiteY545" fmla="*/ 4254100 h 6858000"/>
              <a:gd name="connsiteX546" fmla="*/ 5351015 w 7467600"/>
              <a:gd name="connsiteY546" fmla="*/ 3760989 h 6858000"/>
              <a:gd name="connsiteX547" fmla="*/ 5413780 w 7467600"/>
              <a:gd name="connsiteY547" fmla="*/ 2966265 h 6858000"/>
              <a:gd name="connsiteX548" fmla="*/ 5425627 w 7467600"/>
              <a:gd name="connsiteY548" fmla="*/ 2954192 h 6858000"/>
              <a:gd name="connsiteX549" fmla="*/ 6604735 w 7467600"/>
              <a:gd name="connsiteY549" fmla="*/ 2041381 h 6858000"/>
              <a:gd name="connsiteX550" fmla="*/ 7204487 w 7467600"/>
              <a:gd name="connsiteY550" fmla="*/ 2742112 h 6858000"/>
              <a:gd name="connsiteX551" fmla="*/ 7131592 w 7467600"/>
              <a:gd name="connsiteY551" fmla="*/ 2672096 h 6858000"/>
              <a:gd name="connsiteX552" fmla="*/ 6996344 w 7467600"/>
              <a:gd name="connsiteY552" fmla="*/ 2518310 h 6858000"/>
              <a:gd name="connsiteX553" fmla="*/ 6735495 w 7467600"/>
              <a:gd name="connsiteY553" fmla="*/ 2196890 h 6858000"/>
              <a:gd name="connsiteX554" fmla="*/ 6721901 w 7467600"/>
              <a:gd name="connsiteY554" fmla="*/ 2179274 h 6858000"/>
              <a:gd name="connsiteX555" fmla="*/ 6604735 w 7467600"/>
              <a:gd name="connsiteY555" fmla="*/ 2041381 h 6858000"/>
              <a:gd name="connsiteX556" fmla="*/ 6591670 w 7467600"/>
              <a:gd name="connsiteY556" fmla="*/ 1988277 h 6858000"/>
              <a:gd name="connsiteX557" fmla="*/ 6747349 w 7467600"/>
              <a:gd name="connsiteY557" fmla="*/ 2160069 h 6858000"/>
              <a:gd name="connsiteX558" fmla="*/ 6760943 w 7467600"/>
              <a:gd name="connsiteY558" fmla="*/ 2177686 h 6858000"/>
              <a:gd name="connsiteX559" fmla="*/ 7021065 w 7467600"/>
              <a:gd name="connsiteY559" fmla="*/ 2498102 h 6858000"/>
              <a:gd name="connsiteX560" fmla="*/ 7155223 w 7467600"/>
              <a:gd name="connsiteY560" fmla="*/ 2650386 h 6858000"/>
              <a:gd name="connsiteX561" fmla="*/ 7203167 w 7467600"/>
              <a:gd name="connsiteY561" fmla="*/ 2697288 h 6858000"/>
              <a:gd name="connsiteX562" fmla="*/ 6937703 w 7467600"/>
              <a:gd name="connsiteY562" fmla="*/ 2321981 h 6858000"/>
              <a:gd name="connsiteX563" fmla="*/ 6591670 w 7467600"/>
              <a:gd name="connsiteY563" fmla="*/ 1988277 h 6858000"/>
              <a:gd name="connsiteX564" fmla="*/ 5798671 w 7467600"/>
              <a:gd name="connsiteY564" fmla="*/ 1981601 h 6858000"/>
              <a:gd name="connsiteX565" fmla="*/ 5754709 w 7467600"/>
              <a:gd name="connsiteY565" fmla="*/ 2071454 h 6858000"/>
              <a:gd name="connsiteX566" fmla="*/ 5763044 w 7467600"/>
              <a:gd name="connsiteY566" fmla="*/ 2842206 h 6858000"/>
              <a:gd name="connsiteX567" fmla="*/ 5764974 w 7467600"/>
              <a:gd name="connsiteY567" fmla="*/ 2799609 h 6858000"/>
              <a:gd name="connsiteX568" fmla="*/ 5767665 w 7467600"/>
              <a:gd name="connsiteY568" fmla="*/ 2666409 h 6858000"/>
              <a:gd name="connsiteX569" fmla="*/ 5763055 w 7467600"/>
              <a:gd name="connsiteY569" fmla="*/ 2579705 h 6858000"/>
              <a:gd name="connsiteX570" fmla="*/ 5758079 w 7467600"/>
              <a:gd name="connsiteY570" fmla="*/ 2492508 h 6858000"/>
              <a:gd name="connsiteX571" fmla="*/ 5779325 w 7467600"/>
              <a:gd name="connsiteY571" fmla="*/ 2197069 h 6858000"/>
              <a:gd name="connsiteX572" fmla="*/ 5798671 w 7467600"/>
              <a:gd name="connsiteY572" fmla="*/ 1981601 h 6858000"/>
              <a:gd name="connsiteX573" fmla="*/ 5829202 w 7467600"/>
              <a:gd name="connsiteY573" fmla="*/ 1971679 h 6858000"/>
              <a:gd name="connsiteX574" fmla="*/ 5809558 w 7467600"/>
              <a:gd name="connsiteY574" fmla="*/ 2198043 h 6858000"/>
              <a:gd name="connsiteX575" fmla="*/ 5788653 w 7467600"/>
              <a:gd name="connsiteY575" fmla="*/ 2489430 h 6858000"/>
              <a:gd name="connsiteX576" fmla="*/ 5793439 w 7467600"/>
              <a:gd name="connsiteY576" fmla="*/ 2575235 h 6858000"/>
              <a:gd name="connsiteX577" fmla="*/ 5796837 w 7467600"/>
              <a:gd name="connsiteY577" fmla="*/ 2637633 h 6858000"/>
              <a:gd name="connsiteX578" fmla="*/ 5818614 w 7467600"/>
              <a:gd name="connsiteY578" fmla="*/ 2473055 h 6858000"/>
              <a:gd name="connsiteX579" fmla="*/ 5829202 w 7467600"/>
              <a:gd name="connsiteY579" fmla="*/ 1971679 h 6858000"/>
              <a:gd name="connsiteX580" fmla="*/ 5911389 w 7467600"/>
              <a:gd name="connsiteY580" fmla="*/ 1898371 h 6858000"/>
              <a:gd name="connsiteX581" fmla="*/ 6237627 w 7467600"/>
              <a:gd name="connsiteY581" fmla="*/ 2231921 h 6858000"/>
              <a:gd name="connsiteX582" fmla="*/ 5911389 w 7467600"/>
              <a:gd name="connsiteY582" fmla="*/ 1898371 h 6858000"/>
              <a:gd name="connsiteX583" fmla="*/ 6944437 w 7467600"/>
              <a:gd name="connsiteY583" fmla="*/ 1575402 h 6858000"/>
              <a:gd name="connsiteX584" fmla="*/ 6304730 w 7467600"/>
              <a:gd name="connsiteY584" fmla="*/ 1766654 h 6858000"/>
              <a:gd name="connsiteX585" fmla="*/ 6944437 w 7467600"/>
              <a:gd name="connsiteY585" fmla="*/ 1575402 h 6858000"/>
              <a:gd name="connsiteX586" fmla="*/ 7019523 w 7467600"/>
              <a:gd name="connsiteY586" fmla="*/ 1519450 h 6858000"/>
              <a:gd name="connsiteX587" fmla="*/ 6298091 w 7467600"/>
              <a:gd name="connsiteY587" fmla="*/ 1737122 h 6858000"/>
              <a:gd name="connsiteX588" fmla="*/ 7019523 w 7467600"/>
              <a:gd name="connsiteY588" fmla="*/ 1519450 h 6858000"/>
              <a:gd name="connsiteX589" fmla="*/ 2399523 w 7467600"/>
              <a:gd name="connsiteY589" fmla="*/ 1428234 h 6858000"/>
              <a:gd name="connsiteX590" fmla="*/ 2224982 w 7467600"/>
              <a:gd name="connsiteY590" fmla="*/ 1826201 h 6858000"/>
              <a:gd name="connsiteX591" fmla="*/ 2096099 w 7467600"/>
              <a:gd name="connsiteY591" fmla="*/ 2345900 h 6858000"/>
              <a:gd name="connsiteX592" fmla="*/ 2283317 w 7467600"/>
              <a:gd name="connsiteY592" fmla="*/ 1796925 h 6858000"/>
              <a:gd name="connsiteX593" fmla="*/ 2399523 w 7467600"/>
              <a:gd name="connsiteY593" fmla="*/ 1428234 h 6858000"/>
              <a:gd name="connsiteX594" fmla="*/ 2448558 w 7467600"/>
              <a:gd name="connsiteY594" fmla="*/ 1373435 h 6858000"/>
              <a:gd name="connsiteX595" fmla="*/ 2312521 w 7467600"/>
              <a:gd name="connsiteY595" fmla="*/ 1806140 h 6858000"/>
              <a:gd name="connsiteX596" fmla="*/ 2127533 w 7467600"/>
              <a:gd name="connsiteY596" fmla="*/ 2348380 h 6858000"/>
              <a:gd name="connsiteX597" fmla="*/ 2358080 w 7467600"/>
              <a:gd name="connsiteY597" fmla="*/ 1866134 h 6858000"/>
              <a:gd name="connsiteX598" fmla="*/ 2407436 w 7467600"/>
              <a:gd name="connsiteY598" fmla="*/ 1651070 h 6858000"/>
              <a:gd name="connsiteX599" fmla="*/ 2448558 w 7467600"/>
              <a:gd name="connsiteY599" fmla="*/ 1373435 h 6858000"/>
              <a:gd name="connsiteX600" fmla="*/ 278707 w 7467600"/>
              <a:gd name="connsiteY600" fmla="*/ 1352270 h 6858000"/>
              <a:gd name="connsiteX601" fmla="*/ 321570 w 7467600"/>
              <a:gd name="connsiteY601" fmla="*/ 1861610 h 6858000"/>
              <a:gd name="connsiteX602" fmla="*/ 294281 w 7467600"/>
              <a:gd name="connsiteY602" fmla="*/ 1440658 h 6858000"/>
              <a:gd name="connsiteX603" fmla="*/ 278707 w 7467600"/>
              <a:gd name="connsiteY603" fmla="*/ 1352270 h 6858000"/>
              <a:gd name="connsiteX604" fmla="*/ 1423821 w 7467600"/>
              <a:gd name="connsiteY604" fmla="*/ 1351958 h 6858000"/>
              <a:gd name="connsiteX605" fmla="*/ 1638521 w 7467600"/>
              <a:gd name="connsiteY605" fmla="*/ 1908470 h 6858000"/>
              <a:gd name="connsiteX606" fmla="*/ 1754199 w 7467600"/>
              <a:gd name="connsiteY606" fmla="*/ 2149284 h 6858000"/>
              <a:gd name="connsiteX607" fmla="*/ 1908359 w 7467600"/>
              <a:gd name="connsiteY607" fmla="*/ 2364988 h 6858000"/>
              <a:gd name="connsiteX608" fmla="*/ 1647661 w 7467600"/>
              <a:gd name="connsiteY608" fmla="*/ 1825945 h 6858000"/>
              <a:gd name="connsiteX609" fmla="*/ 1423821 w 7467600"/>
              <a:gd name="connsiteY609" fmla="*/ 1351958 h 6858000"/>
              <a:gd name="connsiteX610" fmla="*/ 1431890 w 7467600"/>
              <a:gd name="connsiteY610" fmla="*/ 1306475 h 6858000"/>
              <a:gd name="connsiteX611" fmla="*/ 1507597 w 7467600"/>
              <a:gd name="connsiteY611" fmla="*/ 1446132 h 6858000"/>
              <a:gd name="connsiteX612" fmla="*/ 1674586 w 7467600"/>
              <a:gd name="connsiteY612" fmla="*/ 1813832 h 6858000"/>
              <a:gd name="connsiteX613" fmla="*/ 1815950 w 7467600"/>
              <a:gd name="connsiteY613" fmla="*/ 2128564 h 6858000"/>
              <a:gd name="connsiteX614" fmla="*/ 1984242 w 7467600"/>
              <a:gd name="connsiteY614" fmla="*/ 2430829 h 6858000"/>
              <a:gd name="connsiteX615" fmla="*/ 2014023 w 7467600"/>
              <a:gd name="connsiteY615" fmla="*/ 2450995 h 6858000"/>
              <a:gd name="connsiteX616" fmla="*/ 1747337 w 7467600"/>
              <a:gd name="connsiteY616" fmla="*/ 1855264 h 6858000"/>
              <a:gd name="connsiteX617" fmla="*/ 1533749 w 7467600"/>
              <a:gd name="connsiteY617" fmla="*/ 1478656 h 6858000"/>
              <a:gd name="connsiteX618" fmla="*/ 1431890 w 7467600"/>
              <a:gd name="connsiteY618" fmla="*/ 1306475 h 6858000"/>
              <a:gd name="connsiteX619" fmla="*/ 5052692 w 7467600"/>
              <a:gd name="connsiteY619" fmla="*/ 1292994 h 6858000"/>
              <a:gd name="connsiteX620" fmla="*/ 5200661 w 7467600"/>
              <a:gd name="connsiteY620" fmla="*/ 1635186 h 6858000"/>
              <a:gd name="connsiteX621" fmla="*/ 5297138 w 7467600"/>
              <a:gd name="connsiteY621" fmla="*/ 1906351 h 6858000"/>
              <a:gd name="connsiteX622" fmla="*/ 5052692 w 7467600"/>
              <a:gd name="connsiteY622" fmla="*/ 1292994 h 6858000"/>
              <a:gd name="connsiteX623" fmla="*/ 5009948 w 7467600"/>
              <a:gd name="connsiteY623" fmla="*/ 1273619 h 6858000"/>
              <a:gd name="connsiteX624" fmla="*/ 5121777 w 7467600"/>
              <a:gd name="connsiteY624" fmla="*/ 1654213 h 6858000"/>
              <a:gd name="connsiteX625" fmla="*/ 5293545 w 7467600"/>
              <a:gd name="connsiteY625" fmla="*/ 2072247 h 6858000"/>
              <a:gd name="connsiteX626" fmla="*/ 5294042 w 7467600"/>
              <a:gd name="connsiteY626" fmla="*/ 2065019 h 6858000"/>
              <a:gd name="connsiteX627" fmla="*/ 5171936 w 7467600"/>
              <a:gd name="connsiteY627" fmla="*/ 1647613 h 6858000"/>
              <a:gd name="connsiteX628" fmla="*/ 5009948 w 7467600"/>
              <a:gd name="connsiteY628" fmla="*/ 1273619 h 6858000"/>
              <a:gd name="connsiteX629" fmla="*/ 655236 w 7467600"/>
              <a:gd name="connsiteY629" fmla="*/ 1268632 h 6858000"/>
              <a:gd name="connsiteX630" fmla="*/ 839521 w 7467600"/>
              <a:gd name="connsiteY630" fmla="*/ 1685315 h 6858000"/>
              <a:gd name="connsiteX631" fmla="*/ 1109416 w 7467600"/>
              <a:gd name="connsiteY631" fmla="*/ 2061663 h 6858000"/>
              <a:gd name="connsiteX632" fmla="*/ 1298300 w 7467600"/>
              <a:gd name="connsiteY632" fmla="*/ 2247742 h 6858000"/>
              <a:gd name="connsiteX633" fmla="*/ 1125871 w 7467600"/>
              <a:gd name="connsiteY633" fmla="*/ 1989513 h 6858000"/>
              <a:gd name="connsiteX634" fmla="*/ 981574 w 7467600"/>
              <a:gd name="connsiteY634" fmla="*/ 1783157 h 6858000"/>
              <a:gd name="connsiteX635" fmla="*/ 922198 w 7467600"/>
              <a:gd name="connsiteY635" fmla="*/ 1677437 h 6858000"/>
              <a:gd name="connsiteX636" fmla="*/ 869293 w 7467600"/>
              <a:gd name="connsiteY636" fmla="*/ 1583214 h 6858000"/>
              <a:gd name="connsiteX637" fmla="*/ 751431 w 7467600"/>
              <a:gd name="connsiteY637" fmla="*/ 1405731 h 6858000"/>
              <a:gd name="connsiteX638" fmla="*/ 655236 w 7467600"/>
              <a:gd name="connsiteY638" fmla="*/ 1268632 h 6858000"/>
              <a:gd name="connsiteX639" fmla="*/ 6516292 w 7467600"/>
              <a:gd name="connsiteY639" fmla="*/ 1263064 h 6858000"/>
              <a:gd name="connsiteX640" fmla="*/ 5736320 w 7467600"/>
              <a:gd name="connsiteY640" fmla="*/ 1501803 h 6858000"/>
              <a:gd name="connsiteX641" fmla="*/ 6516292 w 7467600"/>
              <a:gd name="connsiteY641" fmla="*/ 1263064 h 6858000"/>
              <a:gd name="connsiteX642" fmla="*/ 291466 w 7467600"/>
              <a:gd name="connsiteY642" fmla="*/ 1250369 h 6858000"/>
              <a:gd name="connsiteX643" fmla="*/ 323180 w 7467600"/>
              <a:gd name="connsiteY643" fmla="*/ 1435283 h 6858000"/>
              <a:gd name="connsiteX644" fmla="*/ 349381 w 7467600"/>
              <a:gd name="connsiteY644" fmla="*/ 1875041 h 6858000"/>
              <a:gd name="connsiteX645" fmla="*/ 374363 w 7467600"/>
              <a:gd name="connsiteY645" fmla="*/ 1506494 h 6858000"/>
              <a:gd name="connsiteX646" fmla="*/ 302168 w 7467600"/>
              <a:gd name="connsiteY646" fmla="*/ 1274495 h 6858000"/>
              <a:gd name="connsiteX647" fmla="*/ 291466 w 7467600"/>
              <a:gd name="connsiteY647" fmla="*/ 1250369 h 6858000"/>
              <a:gd name="connsiteX648" fmla="*/ 678222 w 7467600"/>
              <a:gd name="connsiteY648" fmla="*/ 1248670 h 6858000"/>
              <a:gd name="connsiteX649" fmla="*/ 775536 w 7467600"/>
              <a:gd name="connsiteY649" fmla="*/ 1388015 h 6858000"/>
              <a:gd name="connsiteX650" fmla="*/ 894529 w 7467600"/>
              <a:gd name="connsiteY650" fmla="*/ 1567739 h 6858000"/>
              <a:gd name="connsiteX651" fmla="*/ 948000 w 7467600"/>
              <a:gd name="connsiteY651" fmla="*/ 1663088 h 6858000"/>
              <a:gd name="connsiteX652" fmla="*/ 1006812 w 7467600"/>
              <a:gd name="connsiteY652" fmla="*/ 1767683 h 6858000"/>
              <a:gd name="connsiteX653" fmla="*/ 1149133 w 7467600"/>
              <a:gd name="connsiteY653" fmla="*/ 1971513 h 6858000"/>
              <a:gd name="connsiteX654" fmla="*/ 1333952 w 7467600"/>
              <a:gd name="connsiteY654" fmla="*/ 2251620 h 6858000"/>
              <a:gd name="connsiteX655" fmla="*/ 1337329 w 7467600"/>
              <a:gd name="connsiteY655" fmla="*/ 2258350 h 6858000"/>
              <a:gd name="connsiteX656" fmla="*/ 1014726 w 7467600"/>
              <a:gd name="connsiteY656" fmla="*/ 1615556 h 6858000"/>
              <a:gd name="connsiteX657" fmla="*/ 678222 w 7467600"/>
              <a:gd name="connsiteY657" fmla="*/ 1248670 h 6858000"/>
              <a:gd name="connsiteX658" fmla="*/ 6691602 w 7467600"/>
              <a:gd name="connsiteY658" fmla="*/ 1140573 h 6858000"/>
              <a:gd name="connsiteX659" fmla="*/ 6571100 w 7467600"/>
              <a:gd name="connsiteY659" fmla="*/ 1183662 h 6858000"/>
              <a:gd name="connsiteX660" fmla="*/ 6241687 w 7467600"/>
              <a:gd name="connsiteY660" fmla="*/ 1257600 h 6858000"/>
              <a:gd name="connsiteX661" fmla="*/ 5693009 w 7467600"/>
              <a:gd name="connsiteY661" fmla="*/ 1478256 h 6858000"/>
              <a:gd name="connsiteX662" fmla="*/ 6548420 w 7467600"/>
              <a:gd name="connsiteY662" fmla="*/ 1214599 h 6858000"/>
              <a:gd name="connsiteX663" fmla="*/ 6605473 w 7467600"/>
              <a:gd name="connsiteY663" fmla="*/ 1184686 h 6858000"/>
              <a:gd name="connsiteX664" fmla="*/ 6691602 w 7467600"/>
              <a:gd name="connsiteY664" fmla="*/ 1140573 h 6858000"/>
              <a:gd name="connsiteX665" fmla="*/ 4002475 w 7467600"/>
              <a:gd name="connsiteY665" fmla="*/ 1037802 h 6858000"/>
              <a:gd name="connsiteX666" fmla="*/ 4000324 w 7467600"/>
              <a:gd name="connsiteY666" fmla="*/ 1039362 h 6858000"/>
              <a:gd name="connsiteX667" fmla="*/ 4002862 w 7467600"/>
              <a:gd name="connsiteY667" fmla="*/ 1042866 h 6858000"/>
              <a:gd name="connsiteX668" fmla="*/ 4002475 w 7467600"/>
              <a:gd name="connsiteY668" fmla="*/ 1037802 h 6858000"/>
              <a:gd name="connsiteX669" fmla="*/ 506322 w 7467600"/>
              <a:gd name="connsiteY669" fmla="*/ 1020997 h 6858000"/>
              <a:gd name="connsiteX670" fmla="*/ 533068 w 7467600"/>
              <a:gd name="connsiteY670" fmla="*/ 1029409 h 6858000"/>
              <a:gd name="connsiteX671" fmla="*/ 1232525 w 7467600"/>
              <a:gd name="connsiteY671" fmla="*/ 1804675 h 6858000"/>
              <a:gd name="connsiteX672" fmla="*/ 1388858 w 7467600"/>
              <a:gd name="connsiteY672" fmla="*/ 2368011 h 6858000"/>
              <a:gd name="connsiteX673" fmla="*/ 1384098 w 7467600"/>
              <a:gd name="connsiteY673" fmla="*/ 2378125 h 6858000"/>
              <a:gd name="connsiteX674" fmla="*/ 1425393 w 7467600"/>
              <a:gd name="connsiteY674" fmla="*/ 2589124 h 6858000"/>
              <a:gd name="connsiteX675" fmla="*/ 1424001 w 7467600"/>
              <a:gd name="connsiteY675" fmla="*/ 2597541 h 6858000"/>
              <a:gd name="connsiteX676" fmla="*/ 2152729 w 7467600"/>
              <a:gd name="connsiteY676" fmla="*/ 2864487 h 6858000"/>
              <a:gd name="connsiteX677" fmla="*/ 2020609 w 7467600"/>
              <a:gd name="connsiteY677" fmla="*/ 2539671 h 6858000"/>
              <a:gd name="connsiteX678" fmla="*/ 2018920 w 7467600"/>
              <a:gd name="connsiteY678" fmla="*/ 2536309 h 6858000"/>
              <a:gd name="connsiteX679" fmla="*/ 1342441 w 7467600"/>
              <a:gd name="connsiteY679" fmla="*/ 1173017 h 6858000"/>
              <a:gd name="connsiteX680" fmla="*/ 1367925 w 7467600"/>
              <a:gd name="connsiteY680" fmla="*/ 1135648 h 6858000"/>
              <a:gd name="connsiteX681" fmla="*/ 1771401 w 7467600"/>
              <a:gd name="connsiteY681" fmla="*/ 1806673 h 6858000"/>
              <a:gd name="connsiteX682" fmla="*/ 1972385 w 7467600"/>
              <a:gd name="connsiteY682" fmla="*/ 2198735 h 6858000"/>
              <a:gd name="connsiteX683" fmla="*/ 2040892 w 7467600"/>
              <a:gd name="connsiteY683" fmla="*/ 2405205 h 6858000"/>
              <a:gd name="connsiteX684" fmla="*/ 2131689 w 7467600"/>
              <a:gd name="connsiteY684" fmla="*/ 1936926 h 6858000"/>
              <a:gd name="connsiteX685" fmla="*/ 2454820 w 7467600"/>
              <a:gd name="connsiteY685" fmla="*/ 1248808 h 6858000"/>
              <a:gd name="connsiteX686" fmla="*/ 2492512 w 7467600"/>
              <a:gd name="connsiteY686" fmla="*/ 1302920 h 6858000"/>
              <a:gd name="connsiteX687" fmla="*/ 2081216 w 7467600"/>
              <a:gd name="connsiteY687" fmla="*/ 2527513 h 6858000"/>
              <a:gd name="connsiteX688" fmla="*/ 2081211 w 7467600"/>
              <a:gd name="connsiteY688" fmla="*/ 2528916 h 6858000"/>
              <a:gd name="connsiteX689" fmla="*/ 2199067 w 7467600"/>
              <a:gd name="connsiteY689" fmla="*/ 2884061 h 6858000"/>
              <a:gd name="connsiteX690" fmla="*/ 3192586 w 7467600"/>
              <a:gd name="connsiteY690" fmla="*/ 3411496 h 6858000"/>
              <a:gd name="connsiteX691" fmla="*/ 3182620 w 7467600"/>
              <a:gd name="connsiteY691" fmla="*/ 3483279 h 6858000"/>
              <a:gd name="connsiteX692" fmla="*/ 2435119 w 7467600"/>
              <a:gd name="connsiteY692" fmla="*/ 3080173 h 6858000"/>
              <a:gd name="connsiteX693" fmla="*/ 2410152 w 7467600"/>
              <a:gd name="connsiteY693" fmla="*/ 3063751 h 6858000"/>
              <a:gd name="connsiteX694" fmla="*/ 2408099 w 7467600"/>
              <a:gd name="connsiteY694" fmla="*/ 3064403 h 6858000"/>
              <a:gd name="connsiteX695" fmla="*/ 2407218 w 7467600"/>
              <a:gd name="connsiteY695" fmla="*/ 3070324 h 6858000"/>
              <a:gd name="connsiteX696" fmla="*/ 2380138 w 7467600"/>
              <a:gd name="connsiteY696" fmla="*/ 3099341 h 6858000"/>
              <a:gd name="connsiteX697" fmla="*/ 1765923 w 7467600"/>
              <a:gd name="connsiteY697" fmla="*/ 3581043 h 6858000"/>
              <a:gd name="connsiteX698" fmla="*/ 1702258 w 7467600"/>
              <a:gd name="connsiteY698" fmla="*/ 3612286 h 6858000"/>
              <a:gd name="connsiteX699" fmla="*/ 1538370 w 7467600"/>
              <a:gd name="connsiteY699" fmla="*/ 3811804 h 6858000"/>
              <a:gd name="connsiteX700" fmla="*/ 542867 w 7467600"/>
              <a:gd name="connsiteY700" fmla="*/ 4944092 h 6858000"/>
              <a:gd name="connsiteX701" fmla="*/ 515800 w 7467600"/>
              <a:gd name="connsiteY701" fmla="*/ 4862180 h 6858000"/>
              <a:gd name="connsiteX702" fmla="*/ 909145 w 7467600"/>
              <a:gd name="connsiteY702" fmla="*/ 4199225 h 6858000"/>
              <a:gd name="connsiteX703" fmla="*/ 1214067 w 7467600"/>
              <a:gd name="connsiteY703" fmla="*/ 3908561 h 6858000"/>
              <a:gd name="connsiteX704" fmla="*/ 640967 w 7467600"/>
              <a:gd name="connsiteY704" fmla="*/ 4105601 h 6858000"/>
              <a:gd name="connsiteX705" fmla="*/ 112563 w 7467600"/>
              <a:gd name="connsiteY705" fmla="*/ 4396952 h 6858000"/>
              <a:gd name="connsiteX706" fmla="*/ 0 w 7467600"/>
              <a:gd name="connsiteY706" fmla="*/ 4466006 h 6858000"/>
              <a:gd name="connsiteX707" fmla="*/ 0 w 7467600"/>
              <a:gd name="connsiteY707" fmla="*/ 4233763 h 6858000"/>
              <a:gd name="connsiteX708" fmla="*/ 36881 w 7467600"/>
              <a:gd name="connsiteY708" fmla="*/ 4200118 h 6858000"/>
              <a:gd name="connsiteX709" fmla="*/ 910534 w 7467600"/>
              <a:gd name="connsiteY709" fmla="*/ 3629753 h 6858000"/>
              <a:gd name="connsiteX710" fmla="*/ 1578717 w 7467600"/>
              <a:gd name="connsiteY710" fmla="*/ 3575982 h 6858000"/>
              <a:gd name="connsiteX711" fmla="*/ 2338780 w 7467600"/>
              <a:gd name="connsiteY711" fmla="*/ 3033725 h 6858000"/>
              <a:gd name="connsiteX712" fmla="*/ 1807991 w 7467600"/>
              <a:gd name="connsiteY712" fmla="*/ 2807184 h 6858000"/>
              <a:gd name="connsiteX713" fmla="*/ 1416358 w 7467600"/>
              <a:gd name="connsiteY713" fmla="*/ 3112571 h 6858000"/>
              <a:gd name="connsiteX714" fmla="*/ 939066 w 7467600"/>
              <a:gd name="connsiteY714" fmla="*/ 3378798 h 6858000"/>
              <a:gd name="connsiteX715" fmla="*/ 115099 w 7467600"/>
              <a:gd name="connsiteY715" fmla="*/ 3607650 h 6858000"/>
              <a:gd name="connsiteX716" fmla="*/ 97284 w 7467600"/>
              <a:gd name="connsiteY716" fmla="*/ 3520393 h 6858000"/>
              <a:gd name="connsiteX717" fmla="*/ 922050 w 7467600"/>
              <a:gd name="connsiteY717" fmla="*/ 3074867 h 6858000"/>
              <a:gd name="connsiteX718" fmla="*/ 1405265 w 7467600"/>
              <a:gd name="connsiteY718" fmla="*/ 3016319 h 6858000"/>
              <a:gd name="connsiteX719" fmla="*/ 1407512 w 7467600"/>
              <a:gd name="connsiteY719" fmla="*/ 3018001 h 6858000"/>
              <a:gd name="connsiteX720" fmla="*/ 1726266 w 7467600"/>
              <a:gd name="connsiteY720" fmla="*/ 2777274 h 6858000"/>
              <a:gd name="connsiteX721" fmla="*/ 625390 w 7467600"/>
              <a:gd name="connsiteY721" fmla="*/ 2514541 h 6858000"/>
              <a:gd name="connsiteX722" fmla="*/ 619799 w 7467600"/>
              <a:gd name="connsiteY722" fmla="*/ 2527180 h 6858000"/>
              <a:gd name="connsiteX723" fmla="*/ 310030 w 7467600"/>
              <a:gd name="connsiteY723" fmla="*/ 2771818 h 6858000"/>
              <a:gd name="connsiteX724" fmla="*/ 173877 w 7467600"/>
              <a:gd name="connsiteY724" fmla="*/ 2937056 h 6858000"/>
              <a:gd name="connsiteX725" fmla="*/ 77889 w 7467600"/>
              <a:gd name="connsiteY725" fmla="*/ 3138440 h 6858000"/>
              <a:gd name="connsiteX726" fmla="*/ 0 w 7467600"/>
              <a:gd name="connsiteY726" fmla="*/ 3271395 h 6858000"/>
              <a:gd name="connsiteX727" fmla="*/ 0 w 7467600"/>
              <a:gd name="connsiteY727" fmla="*/ 3153002 h 6858000"/>
              <a:gd name="connsiteX728" fmla="*/ 2386 w 7467600"/>
              <a:gd name="connsiteY728" fmla="*/ 3149203 h 6858000"/>
              <a:gd name="connsiteX729" fmla="*/ 89753 w 7467600"/>
              <a:gd name="connsiteY729" fmla="*/ 2987702 h 6858000"/>
              <a:gd name="connsiteX730" fmla="*/ 76869 w 7467600"/>
              <a:gd name="connsiteY730" fmla="*/ 3005404 h 6858000"/>
              <a:gd name="connsiteX731" fmla="*/ 32049 w 7467600"/>
              <a:gd name="connsiteY731" fmla="*/ 3065814 h 6858000"/>
              <a:gd name="connsiteX732" fmla="*/ 0 w 7467600"/>
              <a:gd name="connsiteY732" fmla="*/ 3108744 h 6858000"/>
              <a:gd name="connsiteX733" fmla="*/ 0 w 7467600"/>
              <a:gd name="connsiteY733" fmla="*/ 3058059 h 6858000"/>
              <a:gd name="connsiteX734" fmla="*/ 7610 w 7467600"/>
              <a:gd name="connsiteY734" fmla="*/ 3047889 h 6858000"/>
              <a:gd name="connsiteX735" fmla="*/ 52419 w 7467600"/>
              <a:gd name="connsiteY735" fmla="*/ 2987479 h 6858000"/>
              <a:gd name="connsiteX736" fmla="*/ 59142 w 7467600"/>
              <a:gd name="connsiteY736" fmla="*/ 2978488 h 6858000"/>
              <a:gd name="connsiteX737" fmla="*/ 0 w 7467600"/>
              <a:gd name="connsiteY737" fmla="*/ 3015334 h 6858000"/>
              <a:gd name="connsiteX738" fmla="*/ 0 w 7467600"/>
              <a:gd name="connsiteY738" fmla="*/ 2914286 h 6858000"/>
              <a:gd name="connsiteX739" fmla="*/ 36383 w 7467600"/>
              <a:gd name="connsiteY739" fmla="*/ 2901128 h 6858000"/>
              <a:gd name="connsiteX740" fmla="*/ 156329 w 7467600"/>
              <a:gd name="connsiteY740" fmla="*/ 2840533 h 6858000"/>
              <a:gd name="connsiteX741" fmla="*/ 358355 w 7467600"/>
              <a:gd name="connsiteY741" fmla="*/ 2620471 h 6858000"/>
              <a:gd name="connsiteX742" fmla="*/ 510577 w 7467600"/>
              <a:gd name="connsiteY742" fmla="*/ 2501244 h 6858000"/>
              <a:gd name="connsiteX743" fmla="*/ 211967 w 7467600"/>
              <a:gd name="connsiteY743" fmla="*/ 2479171 h 6858000"/>
              <a:gd name="connsiteX744" fmla="*/ 0 w 7467600"/>
              <a:gd name="connsiteY744" fmla="*/ 2476398 h 6858000"/>
              <a:gd name="connsiteX745" fmla="*/ 0 w 7467600"/>
              <a:gd name="connsiteY745" fmla="*/ 2389189 h 6858000"/>
              <a:gd name="connsiteX746" fmla="*/ 103062 w 7467600"/>
              <a:gd name="connsiteY746" fmla="*/ 2389518 h 6858000"/>
              <a:gd name="connsiteX747" fmla="*/ 510734 w 7467600"/>
              <a:gd name="connsiteY747" fmla="*/ 2416201 h 6858000"/>
              <a:gd name="connsiteX748" fmla="*/ 279257 w 7467600"/>
              <a:gd name="connsiteY748" fmla="*/ 2092102 h 6858000"/>
              <a:gd name="connsiteX749" fmla="*/ 65265 w 7467600"/>
              <a:gd name="connsiteY749" fmla="*/ 2006049 h 6858000"/>
              <a:gd name="connsiteX750" fmla="*/ 0 w 7467600"/>
              <a:gd name="connsiteY750" fmla="*/ 1982532 h 6858000"/>
              <a:gd name="connsiteX751" fmla="*/ 0 w 7467600"/>
              <a:gd name="connsiteY751" fmla="*/ 1912789 h 6858000"/>
              <a:gd name="connsiteX752" fmla="*/ 97460 w 7467600"/>
              <a:gd name="connsiteY752" fmla="*/ 1953725 h 6858000"/>
              <a:gd name="connsiteX753" fmla="*/ 221272 w 7467600"/>
              <a:gd name="connsiteY753" fmla="*/ 1980766 h 6858000"/>
              <a:gd name="connsiteX754" fmla="*/ 116765 w 7467600"/>
              <a:gd name="connsiteY754" fmla="*/ 1911033 h 6858000"/>
              <a:gd name="connsiteX755" fmla="*/ 16405 w 7467600"/>
              <a:gd name="connsiteY755" fmla="*/ 1803412 h 6858000"/>
              <a:gd name="connsiteX756" fmla="*/ 0 w 7467600"/>
              <a:gd name="connsiteY756" fmla="*/ 1784777 h 6858000"/>
              <a:gd name="connsiteX757" fmla="*/ 0 w 7467600"/>
              <a:gd name="connsiteY757" fmla="*/ 1740082 h 6858000"/>
              <a:gd name="connsiteX758" fmla="*/ 39394 w 7467600"/>
              <a:gd name="connsiteY758" fmla="*/ 1784856 h 6858000"/>
              <a:gd name="connsiteX759" fmla="*/ 135813 w 7467600"/>
              <a:gd name="connsiteY759" fmla="*/ 1888838 h 6858000"/>
              <a:gd name="connsiteX760" fmla="*/ 242575 w 7467600"/>
              <a:gd name="connsiteY760" fmla="*/ 1958841 h 6858000"/>
              <a:gd name="connsiteX761" fmla="*/ 82197 w 7467600"/>
              <a:gd name="connsiteY761" fmla="*/ 1754826 h 6858000"/>
              <a:gd name="connsiteX762" fmla="*/ 0 w 7467600"/>
              <a:gd name="connsiteY762" fmla="*/ 1679650 h 6858000"/>
              <a:gd name="connsiteX763" fmla="*/ 0 w 7467600"/>
              <a:gd name="connsiteY763" fmla="*/ 1602463 h 6858000"/>
              <a:gd name="connsiteX764" fmla="*/ 84689 w 7467600"/>
              <a:gd name="connsiteY764" fmla="*/ 1677442 h 6858000"/>
              <a:gd name="connsiteX765" fmla="*/ 298437 w 7467600"/>
              <a:gd name="connsiteY765" fmla="*/ 1968019 h 6858000"/>
              <a:gd name="connsiteX766" fmla="*/ 227269 w 7467600"/>
              <a:gd name="connsiteY766" fmla="*/ 1114064 h 6858000"/>
              <a:gd name="connsiteX767" fmla="*/ 248003 w 7467600"/>
              <a:gd name="connsiteY767" fmla="*/ 1089613 h 6858000"/>
              <a:gd name="connsiteX768" fmla="*/ 427020 w 7467600"/>
              <a:gd name="connsiteY768" fmla="*/ 1619803 h 6858000"/>
              <a:gd name="connsiteX769" fmla="*/ 340345 w 7467600"/>
              <a:gd name="connsiteY769" fmla="*/ 2027739 h 6858000"/>
              <a:gd name="connsiteX770" fmla="*/ 360865 w 7467600"/>
              <a:gd name="connsiteY770" fmla="*/ 2044827 h 6858000"/>
              <a:gd name="connsiteX771" fmla="*/ 560414 w 7467600"/>
              <a:gd name="connsiteY771" fmla="*/ 2421457 h 6858000"/>
              <a:gd name="connsiteX772" fmla="*/ 1359703 w 7467600"/>
              <a:gd name="connsiteY772" fmla="*/ 2578554 h 6858000"/>
              <a:gd name="connsiteX773" fmla="*/ 1359422 w 7467600"/>
              <a:gd name="connsiteY773" fmla="*/ 2577994 h 6858000"/>
              <a:gd name="connsiteX774" fmla="*/ 828701 w 7467600"/>
              <a:gd name="connsiteY774" fmla="*/ 1839520 h 6858000"/>
              <a:gd name="connsiteX775" fmla="*/ 494427 w 7467600"/>
              <a:gd name="connsiteY775" fmla="*/ 1092333 h 6858000"/>
              <a:gd name="connsiteX776" fmla="*/ 506322 w 7467600"/>
              <a:gd name="connsiteY776" fmla="*/ 1020997 h 6858000"/>
              <a:gd name="connsiteX777" fmla="*/ 4570198 w 7467600"/>
              <a:gd name="connsiteY777" fmla="*/ 978081 h 6858000"/>
              <a:gd name="connsiteX778" fmla="*/ 4523691 w 7467600"/>
              <a:gd name="connsiteY778" fmla="*/ 1127776 h 6858000"/>
              <a:gd name="connsiteX779" fmla="*/ 4509875 w 7467600"/>
              <a:gd name="connsiteY779" fmla="*/ 1167552 h 6858000"/>
              <a:gd name="connsiteX780" fmla="*/ 4478168 w 7467600"/>
              <a:gd name="connsiteY780" fmla="*/ 1260735 h 6858000"/>
              <a:gd name="connsiteX781" fmla="*/ 4409309 w 7467600"/>
              <a:gd name="connsiteY781" fmla="*/ 1666996 h 6858000"/>
              <a:gd name="connsiteX782" fmla="*/ 4370031 w 7467600"/>
              <a:gd name="connsiteY782" fmla="*/ 1955666 h 6858000"/>
              <a:gd name="connsiteX783" fmla="*/ 4570198 w 7467600"/>
              <a:gd name="connsiteY783" fmla="*/ 978081 h 6858000"/>
              <a:gd name="connsiteX784" fmla="*/ 4557898 w 7467600"/>
              <a:gd name="connsiteY784" fmla="*/ 900011 h 6858000"/>
              <a:gd name="connsiteX785" fmla="*/ 4344840 w 7467600"/>
              <a:gd name="connsiteY785" fmla="*/ 1922038 h 6858000"/>
              <a:gd name="connsiteX786" fmla="*/ 4378710 w 7467600"/>
              <a:gd name="connsiteY786" fmla="*/ 1665516 h 6858000"/>
              <a:gd name="connsiteX787" fmla="*/ 4448798 w 7467600"/>
              <a:gd name="connsiteY787" fmla="*/ 1253024 h 6858000"/>
              <a:gd name="connsiteX788" fmla="*/ 4480315 w 7467600"/>
              <a:gd name="connsiteY788" fmla="*/ 1158454 h 6858000"/>
              <a:gd name="connsiteX789" fmla="*/ 4494133 w 7467600"/>
              <a:gd name="connsiteY789" fmla="*/ 1118676 h 6858000"/>
              <a:gd name="connsiteX790" fmla="*/ 4557898 w 7467600"/>
              <a:gd name="connsiteY790" fmla="*/ 900011 h 6858000"/>
              <a:gd name="connsiteX791" fmla="*/ 5870151 w 7467600"/>
              <a:gd name="connsiteY791" fmla="*/ 898890 h 6858000"/>
              <a:gd name="connsiteX792" fmla="*/ 5861335 w 7467600"/>
              <a:gd name="connsiteY792" fmla="*/ 899177 h 6858000"/>
              <a:gd name="connsiteX793" fmla="*/ 5843702 w 7467600"/>
              <a:gd name="connsiteY793" fmla="*/ 899748 h 6858000"/>
              <a:gd name="connsiteX794" fmla="*/ 5651107 w 7467600"/>
              <a:gd name="connsiteY794" fmla="*/ 920306 h 6858000"/>
              <a:gd name="connsiteX795" fmla="*/ 5459407 w 7467600"/>
              <a:gd name="connsiteY795" fmla="*/ 940975 h 6858000"/>
              <a:gd name="connsiteX796" fmla="*/ 5374846 w 7467600"/>
              <a:gd name="connsiteY796" fmla="*/ 941988 h 6858000"/>
              <a:gd name="connsiteX797" fmla="*/ 5256105 w 7467600"/>
              <a:gd name="connsiteY797" fmla="*/ 945632 h 6858000"/>
              <a:gd name="connsiteX798" fmla="*/ 5107071 w 7467600"/>
              <a:gd name="connsiteY798" fmla="*/ 969720 h 6858000"/>
              <a:gd name="connsiteX799" fmla="*/ 4998681 w 7467600"/>
              <a:gd name="connsiteY799" fmla="*/ 988771 h 6858000"/>
              <a:gd name="connsiteX800" fmla="*/ 5870151 w 7467600"/>
              <a:gd name="connsiteY800" fmla="*/ 898890 h 6858000"/>
              <a:gd name="connsiteX801" fmla="*/ 5504425 w 7467600"/>
              <a:gd name="connsiteY801" fmla="*/ 848067 h 6858000"/>
              <a:gd name="connsiteX802" fmla="*/ 4968849 w 7467600"/>
              <a:gd name="connsiteY802" fmla="*/ 962318 h 6858000"/>
              <a:gd name="connsiteX803" fmla="*/ 5104039 w 7467600"/>
              <a:gd name="connsiteY803" fmla="*/ 940634 h 6858000"/>
              <a:gd name="connsiteX804" fmla="*/ 5256311 w 7467600"/>
              <a:gd name="connsiteY804" fmla="*/ 916490 h 6858000"/>
              <a:gd name="connsiteX805" fmla="*/ 5377381 w 7467600"/>
              <a:gd name="connsiteY805" fmla="*/ 912671 h 6858000"/>
              <a:gd name="connsiteX806" fmla="*/ 5460148 w 7467600"/>
              <a:gd name="connsiteY806" fmla="*/ 911442 h 6858000"/>
              <a:gd name="connsiteX807" fmla="*/ 5648971 w 7467600"/>
              <a:gd name="connsiteY807" fmla="*/ 891331 h 6858000"/>
              <a:gd name="connsiteX808" fmla="*/ 5844807 w 7467600"/>
              <a:gd name="connsiteY808" fmla="*/ 870718 h 6858000"/>
              <a:gd name="connsiteX809" fmla="*/ 5862975 w 7467600"/>
              <a:gd name="connsiteY809" fmla="*/ 869756 h 6858000"/>
              <a:gd name="connsiteX810" fmla="*/ 5920887 w 7467600"/>
              <a:gd name="connsiteY810" fmla="*/ 865929 h 6858000"/>
              <a:gd name="connsiteX811" fmla="*/ 5504425 w 7467600"/>
              <a:gd name="connsiteY811" fmla="*/ 848067 h 6858000"/>
              <a:gd name="connsiteX812" fmla="*/ 3607114 w 7467600"/>
              <a:gd name="connsiteY812" fmla="*/ 467441 h 6858000"/>
              <a:gd name="connsiteX813" fmla="*/ 3296242 w 7467600"/>
              <a:gd name="connsiteY813" fmla="*/ 807991 h 6858000"/>
              <a:gd name="connsiteX814" fmla="*/ 3174674 w 7467600"/>
              <a:gd name="connsiteY814" fmla="*/ 919759 h 6858000"/>
              <a:gd name="connsiteX815" fmla="*/ 3042978 w 7467600"/>
              <a:gd name="connsiteY815" fmla="*/ 1054894 h 6858000"/>
              <a:gd name="connsiteX816" fmla="*/ 2968914 w 7467600"/>
              <a:gd name="connsiteY816" fmla="*/ 1133756 h 6858000"/>
              <a:gd name="connsiteX817" fmla="*/ 3103823 w 7467600"/>
              <a:gd name="connsiteY817" fmla="*/ 1026814 h 6858000"/>
              <a:gd name="connsiteX818" fmla="*/ 3607114 w 7467600"/>
              <a:gd name="connsiteY818" fmla="*/ 467441 h 6858000"/>
              <a:gd name="connsiteX819" fmla="*/ 3744487 w 7467600"/>
              <a:gd name="connsiteY819" fmla="*/ 383136 h 6858000"/>
              <a:gd name="connsiteX820" fmla="*/ 3970213 w 7467600"/>
              <a:gd name="connsiteY820" fmla="*/ 995559 h 6858000"/>
              <a:gd name="connsiteX821" fmla="*/ 3744487 w 7467600"/>
              <a:gd name="connsiteY821" fmla="*/ 383136 h 6858000"/>
              <a:gd name="connsiteX822" fmla="*/ 3624562 w 7467600"/>
              <a:gd name="connsiteY822" fmla="*/ 367041 h 6858000"/>
              <a:gd name="connsiteX823" fmla="*/ 3489712 w 7467600"/>
              <a:gd name="connsiteY823" fmla="*/ 485386 h 6858000"/>
              <a:gd name="connsiteX824" fmla="*/ 3182994 w 7467600"/>
              <a:gd name="connsiteY824" fmla="*/ 828265 h 6858000"/>
              <a:gd name="connsiteX825" fmla="*/ 2892114 w 7467600"/>
              <a:gd name="connsiteY825" fmla="*/ 1172635 h 6858000"/>
              <a:gd name="connsiteX826" fmla="*/ 3021459 w 7467600"/>
              <a:gd name="connsiteY826" fmla="*/ 1035385 h 6858000"/>
              <a:gd name="connsiteX827" fmla="*/ 3153873 w 7467600"/>
              <a:gd name="connsiteY827" fmla="*/ 898971 h 6858000"/>
              <a:gd name="connsiteX828" fmla="*/ 3276511 w 7467600"/>
              <a:gd name="connsiteY828" fmla="*/ 786423 h 6858000"/>
              <a:gd name="connsiteX829" fmla="*/ 3584154 w 7467600"/>
              <a:gd name="connsiteY829" fmla="*/ 448218 h 6858000"/>
              <a:gd name="connsiteX830" fmla="*/ 3624562 w 7467600"/>
              <a:gd name="connsiteY830" fmla="*/ 367041 h 6858000"/>
              <a:gd name="connsiteX831" fmla="*/ 3766672 w 7467600"/>
              <a:gd name="connsiteY831" fmla="*/ 359429 h 6858000"/>
              <a:gd name="connsiteX832" fmla="*/ 3996338 w 7467600"/>
              <a:gd name="connsiteY832" fmla="*/ 968237 h 6858000"/>
              <a:gd name="connsiteX833" fmla="*/ 3766672 w 7467600"/>
              <a:gd name="connsiteY833" fmla="*/ 359429 h 6858000"/>
              <a:gd name="connsiteX834" fmla="*/ 5805386 w 7467600"/>
              <a:gd name="connsiteY834" fmla="*/ 239240 h 6858000"/>
              <a:gd name="connsiteX835" fmla="*/ 5736947 w 7467600"/>
              <a:gd name="connsiteY835" fmla="*/ 261367 h 6858000"/>
              <a:gd name="connsiteX836" fmla="*/ 5427012 w 7467600"/>
              <a:gd name="connsiteY836" fmla="*/ 311272 h 6858000"/>
              <a:gd name="connsiteX837" fmla="*/ 5147818 w 7467600"/>
              <a:gd name="connsiteY837" fmla="*/ 322112 h 6858000"/>
              <a:gd name="connsiteX838" fmla="*/ 5060854 w 7467600"/>
              <a:gd name="connsiteY838" fmla="*/ 311882 h 6858000"/>
              <a:gd name="connsiteX839" fmla="*/ 4945989 w 7467600"/>
              <a:gd name="connsiteY839" fmla="*/ 300516 h 6858000"/>
              <a:gd name="connsiteX840" fmla="*/ 5410479 w 7467600"/>
              <a:gd name="connsiteY840" fmla="*/ 348434 h 6858000"/>
              <a:gd name="connsiteX841" fmla="*/ 5805386 w 7467600"/>
              <a:gd name="connsiteY841" fmla="*/ 239240 h 6858000"/>
              <a:gd name="connsiteX842" fmla="*/ 5905192 w 7467600"/>
              <a:gd name="connsiteY842" fmla="*/ 163079 h 6858000"/>
              <a:gd name="connsiteX843" fmla="*/ 5865655 w 7467600"/>
              <a:gd name="connsiteY843" fmla="*/ 171901 h 6858000"/>
              <a:gd name="connsiteX844" fmla="*/ 5259740 w 7467600"/>
              <a:gd name="connsiteY844" fmla="*/ 257013 h 6858000"/>
              <a:gd name="connsiteX845" fmla="*/ 5208466 w 7467600"/>
              <a:gd name="connsiteY845" fmla="*/ 257550 h 6858000"/>
              <a:gd name="connsiteX846" fmla="*/ 4980204 w 7467600"/>
              <a:gd name="connsiteY846" fmla="*/ 271903 h 6858000"/>
              <a:gd name="connsiteX847" fmla="*/ 5068068 w 7467600"/>
              <a:gd name="connsiteY847" fmla="*/ 282244 h 6858000"/>
              <a:gd name="connsiteX848" fmla="*/ 5153231 w 7467600"/>
              <a:gd name="connsiteY848" fmla="*/ 292240 h 6858000"/>
              <a:gd name="connsiteX849" fmla="*/ 5426491 w 7467600"/>
              <a:gd name="connsiteY849" fmla="*/ 281128 h 6858000"/>
              <a:gd name="connsiteX850" fmla="*/ 5731212 w 7467600"/>
              <a:gd name="connsiteY850" fmla="*/ 231951 h 6858000"/>
              <a:gd name="connsiteX851" fmla="*/ 5905192 w 7467600"/>
              <a:gd name="connsiteY851" fmla="*/ 163079 h 6858000"/>
              <a:gd name="connsiteX852" fmla="*/ 5944437 w 7467600"/>
              <a:gd name="connsiteY852" fmla="*/ 113829 h 6858000"/>
              <a:gd name="connsiteX853" fmla="*/ 5825032 w 7467600"/>
              <a:gd name="connsiteY853" fmla="*/ 146405 h 6858000"/>
              <a:gd name="connsiteX854" fmla="*/ 4955599 w 7467600"/>
              <a:gd name="connsiteY854" fmla="*/ 247008 h 6858000"/>
              <a:gd name="connsiteX855" fmla="*/ 5210104 w 7467600"/>
              <a:gd name="connsiteY855" fmla="*/ 228123 h 6858000"/>
              <a:gd name="connsiteX856" fmla="*/ 5261015 w 7467600"/>
              <a:gd name="connsiteY856" fmla="*/ 227087 h 6858000"/>
              <a:gd name="connsiteX857" fmla="*/ 5861181 w 7467600"/>
              <a:gd name="connsiteY857" fmla="*/ 143093 h 6858000"/>
              <a:gd name="connsiteX858" fmla="*/ 5961252 w 7467600"/>
              <a:gd name="connsiteY858" fmla="*/ 114820 h 6858000"/>
              <a:gd name="connsiteX859" fmla="*/ 5944437 w 7467600"/>
              <a:gd name="connsiteY859" fmla="*/ 113829 h 6858000"/>
              <a:gd name="connsiteX860" fmla="*/ 3882765 w 7467600"/>
              <a:gd name="connsiteY860" fmla="*/ 0 h 6858000"/>
              <a:gd name="connsiteX861" fmla="*/ 3995099 w 7467600"/>
              <a:gd name="connsiteY861" fmla="*/ 0 h 6858000"/>
              <a:gd name="connsiteX862" fmla="*/ 4163818 w 7467600"/>
              <a:gd name="connsiteY862" fmla="*/ 234104 h 6858000"/>
              <a:gd name="connsiteX863" fmla="*/ 4172099 w 7467600"/>
              <a:gd name="connsiteY863" fmla="*/ 234207 h 6858000"/>
              <a:gd name="connsiteX864" fmla="*/ 4784282 w 7467600"/>
              <a:gd name="connsiteY864" fmla="*/ 276561 h 6858000"/>
              <a:gd name="connsiteX865" fmla="*/ 4801687 w 7467600"/>
              <a:gd name="connsiteY865" fmla="*/ 267764 h 6858000"/>
              <a:gd name="connsiteX866" fmla="*/ 6082788 w 7467600"/>
              <a:gd name="connsiteY866" fmla="*/ 64119 h 6858000"/>
              <a:gd name="connsiteX867" fmla="*/ 6099442 w 7467600"/>
              <a:gd name="connsiteY867" fmla="*/ 82568 h 6858000"/>
              <a:gd name="connsiteX868" fmla="*/ 4804137 w 7467600"/>
              <a:gd name="connsiteY868" fmla="*/ 320931 h 6858000"/>
              <a:gd name="connsiteX869" fmla="*/ 4227047 w 7467600"/>
              <a:gd name="connsiteY869" fmla="*/ 313415 h 6858000"/>
              <a:gd name="connsiteX870" fmla="*/ 4346041 w 7467600"/>
              <a:gd name="connsiteY870" fmla="*/ 456086 h 6858000"/>
              <a:gd name="connsiteX871" fmla="*/ 4870967 w 7467600"/>
              <a:gd name="connsiteY871" fmla="*/ 963061 h 6858000"/>
              <a:gd name="connsiteX872" fmla="*/ 4889647 w 7467600"/>
              <a:gd name="connsiteY872" fmla="*/ 957147 h 6858000"/>
              <a:gd name="connsiteX873" fmla="*/ 5422504 w 7467600"/>
              <a:gd name="connsiteY873" fmla="*/ 805191 h 6858000"/>
              <a:gd name="connsiteX874" fmla="*/ 6087656 w 7467600"/>
              <a:gd name="connsiteY874" fmla="*/ 826703 h 6858000"/>
              <a:gd name="connsiteX875" fmla="*/ 6058717 w 7467600"/>
              <a:gd name="connsiteY875" fmla="*/ 865992 h 6858000"/>
              <a:gd name="connsiteX876" fmla="*/ 4974153 w 7467600"/>
              <a:gd name="connsiteY876" fmla="*/ 1045456 h 6858000"/>
              <a:gd name="connsiteX877" fmla="*/ 5627835 w 7467600"/>
              <a:gd name="connsiteY877" fmla="*/ 1472077 h 6858000"/>
              <a:gd name="connsiteX878" fmla="*/ 5629817 w 7467600"/>
              <a:gd name="connsiteY878" fmla="*/ 1471412 h 6858000"/>
              <a:gd name="connsiteX879" fmla="*/ 5634124 w 7467600"/>
              <a:gd name="connsiteY879" fmla="*/ 1470572 h 6858000"/>
              <a:gd name="connsiteX880" fmla="*/ 5755832 w 7467600"/>
              <a:gd name="connsiteY880" fmla="*/ 1383886 h 6858000"/>
              <a:gd name="connsiteX881" fmla="*/ 6014186 w 7467600"/>
              <a:gd name="connsiteY881" fmla="*/ 1279799 h 6858000"/>
              <a:gd name="connsiteX882" fmla="*/ 6901619 w 7467600"/>
              <a:gd name="connsiteY882" fmla="*/ 1047874 h 6858000"/>
              <a:gd name="connsiteX883" fmla="*/ 6931566 w 7467600"/>
              <a:gd name="connsiteY883" fmla="*/ 1062034 h 6858000"/>
              <a:gd name="connsiteX884" fmla="*/ 5790982 w 7467600"/>
              <a:gd name="connsiteY884" fmla="*/ 1561380 h 6858000"/>
              <a:gd name="connsiteX885" fmla="*/ 6188971 w 7467600"/>
              <a:gd name="connsiteY885" fmla="*/ 1755168 h 6858000"/>
              <a:gd name="connsiteX886" fmla="*/ 6202446 w 7467600"/>
              <a:gd name="connsiteY886" fmla="*/ 1752268 h 6858000"/>
              <a:gd name="connsiteX887" fmla="*/ 7179560 w 7467600"/>
              <a:gd name="connsiteY887" fmla="*/ 1467551 h 6858000"/>
              <a:gd name="connsiteX888" fmla="*/ 7158730 w 7467600"/>
              <a:gd name="connsiteY888" fmla="*/ 1507835 h 6858000"/>
              <a:gd name="connsiteX889" fmla="*/ 6326959 w 7467600"/>
              <a:gd name="connsiteY889" fmla="*/ 1817686 h 6858000"/>
              <a:gd name="connsiteX890" fmla="*/ 6537433 w 7467600"/>
              <a:gd name="connsiteY890" fmla="*/ 1907790 h 6858000"/>
              <a:gd name="connsiteX891" fmla="*/ 6550221 w 7467600"/>
              <a:gd name="connsiteY891" fmla="*/ 1910729 h 6858000"/>
              <a:gd name="connsiteX892" fmla="*/ 6964438 w 7467600"/>
              <a:gd name="connsiteY892" fmla="*/ 2209505 h 6858000"/>
              <a:gd name="connsiteX893" fmla="*/ 7367862 w 7467600"/>
              <a:gd name="connsiteY893" fmla="*/ 2806833 h 6858000"/>
              <a:gd name="connsiteX894" fmla="*/ 7364329 w 7467600"/>
              <a:gd name="connsiteY894" fmla="*/ 2826907 h 6858000"/>
              <a:gd name="connsiteX895" fmla="*/ 7290545 w 7467600"/>
              <a:gd name="connsiteY895" fmla="*/ 2850663 h 6858000"/>
              <a:gd name="connsiteX896" fmla="*/ 6472036 w 7467600"/>
              <a:gd name="connsiteY896" fmla="*/ 1959003 h 6858000"/>
              <a:gd name="connsiteX897" fmla="*/ 5792897 w 7467600"/>
              <a:gd name="connsiteY897" fmla="*/ 1647747 h 6858000"/>
              <a:gd name="connsiteX898" fmla="*/ 5842751 w 7467600"/>
              <a:gd name="connsiteY898" fmla="*/ 1816112 h 6858000"/>
              <a:gd name="connsiteX899" fmla="*/ 5847424 w 7467600"/>
              <a:gd name="connsiteY899" fmla="*/ 1815776 h 6858000"/>
              <a:gd name="connsiteX900" fmla="*/ 6399821 w 7467600"/>
              <a:gd name="connsiteY900" fmla="*/ 2344799 h 6858000"/>
              <a:gd name="connsiteX901" fmla="*/ 6323232 w 7467600"/>
              <a:gd name="connsiteY901" fmla="*/ 2389634 h 6858000"/>
              <a:gd name="connsiteX902" fmla="*/ 5942958 w 7467600"/>
              <a:gd name="connsiteY902" fmla="*/ 2077708 h 6858000"/>
              <a:gd name="connsiteX903" fmla="*/ 5921559 w 7467600"/>
              <a:gd name="connsiteY903" fmla="*/ 2378596 h 6858000"/>
              <a:gd name="connsiteX904" fmla="*/ 5817651 w 7467600"/>
              <a:gd name="connsiteY904" fmla="*/ 3023919 h 6858000"/>
              <a:gd name="connsiteX905" fmla="*/ 5729634 w 7467600"/>
              <a:gd name="connsiteY905" fmla="*/ 3051849 h 6858000"/>
              <a:gd name="connsiteX906" fmla="*/ 5611018 w 7467600"/>
              <a:gd name="connsiteY906" fmla="*/ 2316769 h 6858000"/>
              <a:gd name="connsiteX907" fmla="*/ 5687608 w 7467600"/>
              <a:gd name="connsiteY907" fmla="*/ 2039972 h 6858000"/>
              <a:gd name="connsiteX908" fmla="*/ 5657554 w 7467600"/>
              <a:gd name="connsiteY908" fmla="*/ 1576445 h 6858000"/>
              <a:gd name="connsiteX909" fmla="*/ 5150475 w 7467600"/>
              <a:gd name="connsiteY909" fmla="*/ 1274012 h 6858000"/>
              <a:gd name="connsiteX910" fmla="*/ 5349142 w 7467600"/>
              <a:gd name="connsiteY910" fmla="*/ 2204405 h 6858000"/>
              <a:gd name="connsiteX911" fmla="*/ 5262214 w 7467600"/>
              <a:gd name="connsiteY911" fmla="*/ 2233836 h 6858000"/>
              <a:gd name="connsiteX912" fmla="*/ 4981539 w 7467600"/>
              <a:gd name="connsiteY912" fmla="*/ 1542201 h 6858000"/>
              <a:gd name="connsiteX913" fmla="*/ 4958461 w 7467600"/>
              <a:gd name="connsiteY913" fmla="*/ 1136957 h 6858000"/>
              <a:gd name="connsiteX914" fmla="*/ 4655015 w 7467600"/>
              <a:gd name="connsiteY914" fmla="*/ 891426 h 6858000"/>
              <a:gd name="connsiteX915" fmla="*/ 4348002 w 7467600"/>
              <a:gd name="connsiteY915" fmla="*/ 2205895 h 6858000"/>
              <a:gd name="connsiteX916" fmla="*/ 4262250 w 7467600"/>
              <a:gd name="connsiteY916" fmla="*/ 2219972 h 6858000"/>
              <a:gd name="connsiteX917" fmla="*/ 4550611 w 7467600"/>
              <a:gd name="connsiteY917" fmla="*/ 817540 h 6858000"/>
              <a:gd name="connsiteX918" fmla="*/ 4564418 w 7467600"/>
              <a:gd name="connsiteY918" fmla="*/ 808293 h 6858000"/>
              <a:gd name="connsiteX919" fmla="*/ 4266388 w 7467600"/>
              <a:gd name="connsiteY919" fmla="*/ 500083 h 6858000"/>
              <a:gd name="connsiteX920" fmla="*/ 4032842 w 7467600"/>
              <a:gd name="connsiteY920" fmla="*/ 211809 h 6858000"/>
              <a:gd name="connsiteX921" fmla="*/ 3882765 w 7467600"/>
              <a:gd name="connsiteY921" fmla="*/ 0 h 6858000"/>
              <a:gd name="connsiteX922" fmla="*/ 3721337 w 7467600"/>
              <a:gd name="connsiteY922" fmla="*/ 0 h 6858000"/>
              <a:gd name="connsiteX923" fmla="*/ 3797544 w 7467600"/>
              <a:gd name="connsiteY923" fmla="*/ 0 h 6858000"/>
              <a:gd name="connsiteX924" fmla="*/ 3775734 w 7467600"/>
              <a:gd name="connsiteY924" fmla="*/ 95131 h 6858000"/>
              <a:gd name="connsiteX925" fmla="*/ 3724807 w 7467600"/>
              <a:gd name="connsiteY925" fmla="*/ 272257 h 6858000"/>
              <a:gd name="connsiteX926" fmla="*/ 3726844 w 7467600"/>
              <a:gd name="connsiteY926" fmla="*/ 282988 h 6858000"/>
              <a:gd name="connsiteX927" fmla="*/ 3742664 w 7467600"/>
              <a:gd name="connsiteY927" fmla="*/ 279918 h 6858000"/>
              <a:gd name="connsiteX928" fmla="*/ 4103910 w 7467600"/>
              <a:gd name="connsiteY928" fmla="*/ 1161917 h 6858000"/>
              <a:gd name="connsiteX929" fmla="*/ 4020269 w 7467600"/>
              <a:gd name="connsiteY929" fmla="*/ 1200406 h 6858000"/>
              <a:gd name="connsiteX930" fmla="*/ 3674882 w 7467600"/>
              <a:gd name="connsiteY930" fmla="*/ 488524 h 6858000"/>
              <a:gd name="connsiteX931" fmla="*/ 3132682 w 7467600"/>
              <a:gd name="connsiteY931" fmla="*/ 1072284 h 6858000"/>
              <a:gd name="connsiteX932" fmla="*/ 2716346 w 7467600"/>
              <a:gd name="connsiteY932" fmla="*/ 1276376 h 6858000"/>
              <a:gd name="connsiteX933" fmla="*/ 2716772 w 7467600"/>
              <a:gd name="connsiteY933" fmla="*/ 1255462 h 6858000"/>
              <a:gd name="connsiteX934" fmla="*/ 3471096 w 7467600"/>
              <a:gd name="connsiteY934" fmla="*/ 437072 h 6858000"/>
              <a:gd name="connsiteX935" fmla="*/ 3639057 w 7467600"/>
              <a:gd name="connsiteY935" fmla="*/ 286334 h 6858000"/>
              <a:gd name="connsiteX936" fmla="*/ 3640309 w 7467600"/>
              <a:gd name="connsiteY936" fmla="*/ 284664 h 6858000"/>
              <a:gd name="connsiteX937" fmla="*/ 3646022 w 7467600"/>
              <a:gd name="connsiteY937" fmla="*/ 276711 h 6858000"/>
              <a:gd name="connsiteX938" fmla="*/ 3707943 w 7467600"/>
              <a:gd name="connsiteY938" fmla="*/ 65958 h 6858000"/>
              <a:gd name="connsiteX939" fmla="*/ 3721337 w 7467600"/>
              <a:gd name="connsiteY939" fmla="*/ 0 h 6858000"/>
              <a:gd name="connsiteX940" fmla="*/ 2867960 w 7467600"/>
              <a:gd name="connsiteY940" fmla="*/ 0 h 6858000"/>
              <a:gd name="connsiteX941" fmla="*/ 2926351 w 7467600"/>
              <a:gd name="connsiteY941" fmla="*/ 0 h 6858000"/>
              <a:gd name="connsiteX942" fmla="*/ 2902823 w 7467600"/>
              <a:gd name="connsiteY942" fmla="*/ 262929 h 6858000"/>
              <a:gd name="connsiteX943" fmla="*/ 2940663 w 7467600"/>
              <a:gd name="connsiteY943" fmla="*/ 140884 h 6858000"/>
              <a:gd name="connsiteX944" fmla="*/ 2947039 w 7467600"/>
              <a:gd name="connsiteY944" fmla="*/ 122524 h 6858000"/>
              <a:gd name="connsiteX945" fmla="*/ 2984316 w 7467600"/>
              <a:gd name="connsiteY945" fmla="*/ 0 h 6858000"/>
              <a:gd name="connsiteX946" fmla="*/ 3016114 w 7467600"/>
              <a:gd name="connsiteY946" fmla="*/ 0 h 6858000"/>
              <a:gd name="connsiteX947" fmla="*/ 2979949 w 7467600"/>
              <a:gd name="connsiteY947" fmla="*/ 119274 h 6858000"/>
              <a:gd name="connsiteX948" fmla="*/ 3023879 w 7467600"/>
              <a:gd name="connsiteY948" fmla="*/ 0 h 6858000"/>
              <a:gd name="connsiteX949" fmla="*/ 3105400 w 7467600"/>
              <a:gd name="connsiteY949" fmla="*/ 0 h 6858000"/>
              <a:gd name="connsiteX950" fmla="*/ 3094669 w 7467600"/>
              <a:gd name="connsiteY950" fmla="*/ 30308 h 6858000"/>
              <a:gd name="connsiteX951" fmla="*/ 2901945 w 7467600"/>
              <a:gd name="connsiteY951" fmla="*/ 466538 h 6858000"/>
              <a:gd name="connsiteX952" fmla="*/ 2815209 w 7467600"/>
              <a:gd name="connsiteY952" fmla="*/ 497361 h 6858000"/>
              <a:gd name="connsiteX953" fmla="*/ 2844845 w 7467600"/>
              <a:gd name="connsiteY953" fmla="*/ 127638 h 6858000"/>
              <a:gd name="connsiteX954" fmla="*/ 2867960 w 7467600"/>
              <a:gd name="connsiteY954" fmla="*/ 0 h 6858000"/>
              <a:gd name="connsiteX955" fmla="*/ 1057230 w 7467600"/>
              <a:gd name="connsiteY955" fmla="*/ 0 h 6858000"/>
              <a:gd name="connsiteX956" fmla="*/ 1111003 w 7467600"/>
              <a:gd name="connsiteY956" fmla="*/ 0 h 6858000"/>
              <a:gd name="connsiteX957" fmla="*/ 1125553 w 7467600"/>
              <a:gd name="connsiteY957" fmla="*/ 52588 h 6858000"/>
              <a:gd name="connsiteX958" fmla="*/ 1304276 w 7467600"/>
              <a:gd name="connsiteY958" fmla="*/ 476275 h 6858000"/>
              <a:gd name="connsiteX959" fmla="*/ 1492066 w 7467600"/>
              <a:gd name="connsiteY959" fmla="*/ 886333 h 6858000"/>
              <a:gd name="connsiteX960" fmla="*/ 1423698 w 7467600"/>
              <a:gd name="connsiteY960" fmla="*/ 710817 h 6858000"/>
              <a:gd name="connsiteX961" fmla="*/ 1357609 w 7467600"/>
              <a:gd name="connsiteY961" fmla="*/ 532892 h 6858000"/>
              <a:gd name="connsiteX962" fmla="*/ 1309550 w 7467600"/>
              <a:gd name="connsiteY962" fmla="*/ 374031 h 6858000"/>
              <a:gd name="connsiteX963" fmla="*/ 1193673 w 7467600"/>
              <a:gd name="connsiteY963" fmla="*/ 49533 h 6858000"/>
              <a:gd name="connsiteX964" fmla="*/ 1164391 w 7467600"/>
              <a:gd name="connsiteY964" fmla="*/ 0 h 6858000"/>
              <a:gd name="connsiteX965" fmla="*/ 1200666 w 7467600"/>
              <a:gd name="connsiteY965" fmla="*/ 0 h 6858000"/>
              <a:gd name="connsiteX966" fmla="*/ 1223408 w 7467600"/>
              <a:gd name="connsiteY966" fmla="*/ 38996 h 6858000"/>
              <a:gd name="connsiteX967" fmla="*/ 1339635 w 7467600"/>
              <a:gd name="connsiteY967" fmla="*/ 365517 h 6858000"/>
              <a:gd name="connsiteX968" fmla="*/ 1387469 w 7467600"/>
              <a:gd name="connsiteY968" fmla="*/ 523079 h 6858000"/>
              <a:gd name="connsiteX969" fmla="*/ 1452685 w 7467600"/>
              <a:gd name="connsiteY969" fmla="*/ 699806 h 6858000"/>
              <a:gd name="connsiteX970" fmla="*/ 1492092 w 7467600"/>
              <a:gd name="connsiteY970" fmla="*/ 800424 h 6858000"/>
              <a:gd name="connsiteX971" fmla="*/ 1455302 w 7467600"/>
              <a:gd name="connsiteY971" fmla="*/ 632913 h 6858000"/>
              <a:gd name="connsiteX972" fmla="*/ 1222336 w 7467600"/>
              <a:gd name="connsiteY972" fmla="*/ 9480 h 6858000"/>
              <a:gd name="connsiteX973" fmla="*/ 1214634 w 7467600"/>
              <a:gd name="connsiteY973" fmla="*/ 0 h 6858000"/>
              <a:gd name="connsiteX974" fmla="*/ 1289827 w 7467600"/>
              <a:gd name="connsiteY974" fmla="*/ 0 h 6858000"/>
              <a:gd name="connsiteX975" fmla="*/ 1321076 w 7467600"/>
              <a:gd name="connsiteY975" fmla="*/ 59722 h 6858000"/>
              <a:gd name="connsiteX976" fmla="*/ 1512579 w 7467600"/>
              <a:gd name="connsiteY976" fmla="*/ 626441 h 6858000"/>
              <a:gd name="connsiteX977" fmla="*/ 1506076 w 7467600"/>
              <a:gd name="connsiteY977" fmla="*/ 1089289 h 6858000"/>
              <a:gd name="connsiteX978" fmla="*/ 1486346 w 7467600"/>
              <a:gd name="connsiteY978" fmla="*/ 1079919 h 6858000"/>
              <a:gd name="connsiteX979" fmla="*/ 1070511 w 7467600"/>
              <a:gd name="connsiteY979" fmla="*/ 48609 h 6858000"/>
              <a:gd name="connsiteX980" fmla="*/ 1057230 w 7467600"/>
              <a:gd name="connsiteY980" fmla="*/ 0 h 6858000"/>
              <a:gd name="connsiteX981" fmla="*/ 43151 w 7467600"/>
              <a:gd name="connsiteY981" fmla="*/ 0 h 6858000"/>
              <a:gd name="connsiteX982" fmla="*/ 95283 w 7467600"/>
              <a:gd name="connsiteY982" fmla="*/ 0 h 6858000"/>
              <a:gd name="connsiteX983" fmla="*/ 300708 w 7467600"/>
              <a:gd name="connsiteY983" fmla="*/ 154571 h 6858000"/>
              <a:gd name="connsiteX984" fmla="*/ 530414 w 7467600"/>
              <a:gd name="connsiteY984" fmla="*/ 354673 h 6858000"/>
              <a:gd name="connsiteX985" fmla="*/ 333785 w 7467600"/>
              <a:gd name="connsiteY985" fmla="*/ 161564 h 6858000"/>
              <a:gd name="connsiteX986" fmla="*/ 147005 w 7467600"/>
              <a:gd name="connsiteY986" fmla="*/ 0 h 6858000"/>
              <a:gd name="connsiteX987" fmla="*/ 272509 w 7467600"/>
              <a:gd name="connsiteY987" fmla="*/ 0 h 6858000"/>
              <a:gd name="connsiteX988" fmla="*/ 326276 w 7467600"/>
              <a:gd name="connsiteY988" fmla="*/ 45847 h 6858000"/>
              <a:gd name="connsiteX989" fmla="*/ 823759 w 7467600"/>
              <a:gd name="connsiteY989" fmla="*/ 574145 h 6858000"/>
              <a:gd name="connsiteX990" fmla="*/ 811254 w 7467600"/>
              <a:gd name="connsiteY990" fmla="*/ 665546 h 6858000"/>
              <a:gd name="connsiteX991" fmla="*/ 154042 w 7467600"/>
              <a:gd name="connsiteY991" fmla="*/ 261522 h 6858000"/>
              <a:gd name="connsiteX992" fmla="*/ 13550 w 7467600"/>
              <a:gd name="connsiteY992" fmla="*/ 158423 h 6858000"/>
              <a:gd name="connsiteX993" fmla="*/ 0 w 7467600"/>
              <a:gd name="connsiteY993" fmla="*/ 146618 h 6858000"/>
              <a:gd name="connsiteX994" fmla="*/ 0 w 7467600"/>
              <a:gd name="connsiteY994" fmla="*/ 59161 h 6858000"/>
              <a:gd name="connsiteX995" fmla="*/ 45427 w 7467600"/>
              <a:gd name="connsiteY995" fmla="*/ 101078 h 6858000"/>
              <a:gd name="connsiteX996" fmla="*/ 630103 w 7467600"/>
              <a:gd name="connsiteY996" fmla="*/ 485885 h 6858000"/>
              <a:gd name="connsiteX997" fmla="*/ 532040 w 7467600"/>
              <a:gd name="connsiteY997" fmla="*/ 399359 h 6858000"/>
              <a:gd name="connsiteX998" fmla="*/ 517618 w 7467600"/>
              <a:gd name="connsiteY998" fmla="*/ 385726 h 6858000"/>
              <a:gd name="connsiteX999" fmla="*/ 285074 w 7467600"/>
              <a:gd name="connsiteY999" fmla="*/ 182755 h 6858000"/>
              <a:gd name="connsiteX1000" fmla="*/ 43151 w 7467600"/>
              <a:gd name="connsiteY100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68569 w 7467600"/>
              <a:gd name="connsiteY127" fmla="*/ 5270182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7467600 w 7467600"/>
              <a:gd name="connsiteY141" fmla="*/ 5297634 h 6858000"/>
              <a:gd name="connsiteX142" fmla="*/ 7467600 w 7467600"/>
              <a:gd name="connsiteY142" fmla="*/ 5361850 h 6858000"/>
              <a:gd name="connsiteX143" fmla="*/ 7368569 w 7467600"/>
              <a:gd name="connsiteY143" fmla="*/ 5270182 h 6858000"/>
              <a:gd name="connsiteX144" fmla="*/ 1903353 w 7467600"/>
              <a:gd name="connsiteY144" fmla="*/ 5044827 h 6858000"/>
              <a:gd name="connsiteX145" fmla="*/ 1936931 w 7467600"/>
              <a:gd name="connsiteY145" fmla="*/ 5093954 h 6858000"/>
              <a:gd name="connsiteX146" fmla="*/ 2195868 w 7467600"/>
              <a:gd name="connsiteY146" fmla="*/ 5396574 h 6858000"/>
              <a:gd name="connsiteX147" fmla="*/ 2088852 w 7467600"/>
              <a:gd name="connsiteY147" fmla="*/ 5166123 h 6858000"/>
              <a:gd name="connsiteX148" fmla="*/ 1958241 w 7467600"/>
              <a:gd name="connsiteY148" fmla="*/ 5067955 h 6858000"/>
              <a:gd name="connsiteX149" fmla="*/ 1903353 w 7467600"/>
              <a:gd name="connsiteY149" fmla="*/ 5044827 h 6858000"/>
              <a:gd name="connsiteX150" fmla="*/ 1979378 w 7467600"/>
              <a:gd name="connsiteY150" fmla="*/ 4769504 h 6858000"/>
              <a:gd name="connsiteX151" fmla="*/ 2882120 w 7467600"/>
              <a:gd name="connsiteY151" fmla="*/ 5064547 h 6858000"/>
              <a:gd name="connsiteX152" fmla="*/ 2793103 w 7467600"/>
              <a:gd name="connsiteY152" fmla="*/ 5039699 h 6858000"/>
              <a:gd name="connsiteX153" fmla="*/ 2770041 w 7467600"/>
              <a:gd name="connsiteY153" fmla="*/ 5033634 h 6858000"/>
              <a:gd name="connsiteX154" fmla="*/ 1979378 w 7467600"/>
              <a:gd name="connsiteY154" fmla="*/ 4769504 h 6858000"/>
              <a:gd name="connsiteX155" fmla="*/ 1927410 w 7467600"/>
              <a:gd name="connsiteY155" fmla="*/ 4716164 h 6858000"/>
              <a:gd name="connsiteX156" fmla="*/ 1959587 w 7467600"/>
              <a:gd name="connsiteY156" fmla="*/ 4728849 h 6858000"/>
              <a:gd name="connsiteX157" fmla="*/ 2777707 w 7467600"/>
              <a:gd name="connsiteY157" fmla="*/ 5003991 h 6858000"/>
              <a:gd name="connsiteX158" fmla="*/ 2800768 w 7467600"/>
              <a:gd name="connsiteY158" fmla="*/ 5010056 h 6858000"/>
              <a:gd name="connsiteX159" fmla="*/ 2879408 w 7467600"/>
              <a:gd name="connsiteY159" fmla="*/ 5031590 h 6858000"/>
              <a:gd name="connsiteX160" fmla="*/ 2862295 w 7467600"/>
              <a:gd name="connsiteY160" fmla="*/ 5022958 h 6858000"/>
              <a:gd name="connsiteX161" fmla="*/ 2813343 w 7467600"/>
              <a:gd name="connsiteY161" fmla="*/ 4998369 h 6858000"/>
              <a:gd name="connsiteX162" fmla="*/ 2646245 w 7467600"/>
              <a:gd name="connsiteY162" fmla="*/ 4930999 h 6858000"/>
              <a:gd name="connsiteX163" fmla="*/ 1999243 w 7467600"/>
              <a:gd name="connsiteY163" fmla="*/ 4730524 h 6858000"/>
              <a:gd name="connsiteX164" fmla="*/ 1979527 w 7467600"/>
              <a:gd name="connsiteY164" fmla="*/ 4726651 h 6858000"/>
              <a:gd name="connsiteX165" fmla="*/ 1927410 w 7467600"/>
              <a:gd name="connsiteY165" fmla="*/ 4716164 h 6858000"/>
              <a:gd name="connsiteX166" fmla="*/ 1997014 w 7467600"/>
              <a:gd name="connsiteY166" fmla="*/ 4698007 h 6858000"/>
              <a:gd name="connsiteX167" fmla="*/ 2005458 w 7467600"/>
              <a:gd name="connsiteY167" fmla="*/ 4699540 h 6858000"/>
              <a:gd name="connsiteX168" fmla="*/ 2657186 w 7467600"/>
              <a:gd name="connsiteY168" fmla="*/ 4901687 h 6858000"/>
              <a:gd name="connsiteX169" fmla="*/ 2826662 w 7467600"/>
              <a:gd name="connsiteY169" fmla="*/ 4970362 h 6858000"/>
              <a:gd name="connsiteX170" fmla="*/ 2876100 w 7467600"/>
              <a:gd name="connsiteY170" fmla="*/ 4995397 h 6858000"/>
              <a:gd name="connsiteX171" fmla="*/ 3042600 w 7467600"/>
              <a:gd name="connsiteY171" fmla="*/ 5059532 h 6858000"/>
              <a:gd name="connsiteX172" fmla="*/ 1997014 w 7467600"/>
              <a:gd name="connsiteY172" fmla="*/ 4698007 h 6858000"/>
              <a:gd name="connsiteX173" fmla="*/ 2305292 w 7467600"/>
              <a:gd name="connsiteY173" fmla="*/ 4219492 h 6858000"/>
              <a:gd name="connsiteX174" fmla="*/ 3360922 w 7467600"/>
              <a:gd name="connsiteY174" fmla="*/ 4529373 h 6858000"/>
              <a:gd name="connsiteX175" fmla="*/ 3492420 w 7467600"/>
              <a:gd name="connsiteY175" fmla="*/ 4510145 h 6858000"/>
              <a:gd name="connsiteX176" fmla="*/ 3364086 w 7467600"/>
              <a:gd name="connsiteY176" fmla="*/ 4480340 h 6858000"/>
              <a:gd name="connsiteX177" fmla="*/ 3225818 w 7467600"/>
              <a:gd name="connsiteY177" fmla="*/ 4411822 h 6858000"/>
              <a:gd name="connsiteX178" fmla="*/ 3129696 w 7467600"/>
              <a:gd name="connsiteY178" fmla="*/ 4360704 h 6858000"/>
              <a:gd name="connsiteX179" fmla="*/ 2814545 w 7467600"/>
              <a:gd name="connsiteY179" fmla="*/ 4282955 h 6858000"/>
              <a:gd name="connsiteX180" fmla="*/ 2305292 w 7467600"/>
              <a:gd name="connsiteY180" fmla="*/ 4219492 h 6858000"/>
              <a:gd name="connsiteX181" fmla="*/ 2626982 w 7467600"/>
              <a:gd name="connsiteY181" fmla="*/ 4206450 h 6858000"/>
              <a:gd name="connsiteX182" fmla="*/ 2490617 w 7467600"/>
              <a:gd name="connsiteY182" fmla="*/ 4206951 h 6858000"/>
              <a:gd name="connsiteX183" fmla="*/ 2819869 w 7467600"/>
              <a:gd name="connsiteY183" fmla="*/ 4252936 h 6858000"/>
              <a:gd name="connsiteX184" fmla="*/ 3143018 w 7467600"/>
              <a:gd name="connsiteY184" fmla="*/ 4332698 h 6858000"/>
              <a:gd name="connsiteX185" fmla="*/ 3241520 w 7467600"/>
              <a:gd name="connsiteY185" fmla="*/ 4385112 h 6858000"/>
              <a:gd name="connsiteX186" fmla="*/ 3374575 w 7467600"/>
              <a:gd name="connsiteY186" fmla="*/ 4451517 h 6858000"/>
              <a:gd name="connsiteX187" fmla="*/ 3505221 w 7467600"/>
              <a:gd name="connsiteY187" fmla="*/ 4480757 h 6858000"/>
              <a:gd name="connsiteX188" fmla="*/ 2626982 w 7467600"/>
              <a:gd name="connsiteY188" fmla="*/ 4206450 h 6858000"/>
              <a:gd name="connsiteX189" fmla="*/ 1310106 w 7467600"/>
              <a:gd name="connsiteY189" fmla="*/ 3943217 h 6858000"/>
              <a:gd name="connsiteX190" fmla="*/ 854994 w 7467600"/>
              <a:gd name="connsiteY190" fmla="*/ 4399136 h 6858000"/>
              <a:gd name="connsiteX191" fmla="*/ 742462 w 7467600"/>
              <a:gd name="connsiteY191" fmla="*/ 4594648 h 6858000"/>
              <a:gd name="connsiteX192" fmla="*/ 820602 w 7467600"/>
              <a:gd name="connsiteY192" fmla="*/ 4485915 h 6858000"/>
              <a:gd name="connsiteX193" fmla="*/ 878295 w 7467600"/>
              <a:gd name="connsiteY193" fmla="*/ 4403594 h 6858000"/>
              <a:gd name="connsiteX194" fmla="*/ 1240607 w 7467600"/>
              <a:gd name="connsiteY194" fmla="*/ 4010401 h 6858000"/>
              <a:gd name="connsiteX195" fmla="*/ 1310106 w 7467600"/>
              <a:gd name="connsiteY195" fmla="*/ 3943217 h 6858000"/>
              <a:gd name="connsiteX196" fmla="*/ 1423113 w 7467600"/>
              <a:gd name="connsiteY196" fmla="*/ 3874565 h 6858000"/>
              <a:gd name="connsiteX197" fmla="*/ 1260565 w 7467600"/>
              <a:gd name="connsiteY197" fmla="*/ 4031982 h 6858000"/>
              <a:gd name="connsiteX198" fmla="*/ 901900 w 7467600"/>
              <a:gd name="connsiteY198" fmla="*/ 4421236 h 6858000"/>
              <a:gd name="connsiteX199" fmla="*/ 845044 w 7467600"/>
              <a:gd name="connsiteY199" fmla="*/ 4502436 h 6858000"/>
              <a:gd name="connsiteX200" fmla="*/ 685926 w 7467600"/>
              <a:gd name="connsiteY200" fmla="*/ 4703069 h 6858000"/>
              <a:gd name="connsiteX201" fmla="*/ 684248 w 7467600"/>
              <a:gd name="connsiteY201" fmla="*/ 4706721 h 6858000"/>
              <a:gd name="connsiteX202" fmla="*/ 1423113 w 7467600"/>
              <a:gd name="connsiteY202" fmla="*/ 3874565 h 6858000"/>
              <a:gd name="connsiteX203" fmla="*/ 3316479 w 7467600"/>
              <a:gd name="connsiteY203" fmla="*/ 3872136 h 6858000"/>
              <a:gd name="connsiteX204" fmla="*/ 3546806 w 7467600"/>
              <a:gd name="connsiteY204" fmla="*/ 4356139 h 6858000"/>
              <a:gd name="connsiteX205" fmla="*/ 3364433 w 7467600"/>
              <a:gd name="connsiteY205" fmla="*/ 3953121 h 6858000"/>
              <a:gd name="connsiteX206" fmla="*/ 3316479 w 7467600"/>
              <a:gd name="connsiteY206" fmla="*/ 3872136 h 6858000"/>
              <a:gd name="connsiteX207" fmla="*/ 3291335 w 7467600"/>
              <a:gd name="connsiteY207" fmla="*/ 3767420 h 6858000"/>
              <a:gd name="connsiteX208" fmla="*/ 3390805 w 7467600"/>
              <a:gd name="connsiteY208" fmla="*/ 3937163 h 6858000"/>
              <a:gd name="connsiteX209" fmla="*/ 3579062 w 7467600"/>
              <a:gd name="connsiteY209" fmla="*/ 4359040 h 6858000"/>
              <a:gd name="connsiteX210" fmla="*/ 3467355 w 7467600"/>
              <a:gd name="connsiteY210" fmla="*/ 3988130 h 6858000"/>
              <a:gd name="connsiteX211" fmla="*/ 3310753 w 7467600"/>
              <a:gd name="connsiteY211" fmla="*/ 3787140 h 6858000"/>
              <a:gd name="connsiteX212" fmla="*/ 3291335 w 7467600"/>
              <a:gd name="connsiteY212" fmla="*/ 3767420 h 6858000"/>
              <a:gd name="connsiteX213" fmla="*/ 1635889 w 7467600"/>
              <a:gd name="connsiteY213" fmla="*/ 3709494 h 6858000"/>
              <a:gd name="connsiteX214" fmla="*/ 1634800 w 7467600"/>
              <a:gd name="connsiteY214" fmla="*/ 3731111 h 6858000"/>
              <a:gd name="connsiteX215" fmla="*/ 1635889 w 7467600"/>
              <a:gd name="connsiteY215" fmla="*/ 3709494 h 6858000"/>
              <a:gd name="connsiteX216" fmla="*/ 1510397 w 7467600"/>
              <a:gd name="connsiteY216" fmla="*/ 3684705 h 6858000"/>
              <a:gd name="connsiteX217" fmla="*/ 1146550 w 7467600"/>
              <a:gd name="connsiteY217" fmla="*/ 3802012 h 6858000"/>
              <a:gd name="connsiteX218" fmla="*/ 698834 w 7467600"/>
              <a:gd name="connsiteY218" fmla="*/ 3952272 h 6858000"/>
              <a:gd name="connsiteX219" fmla="*/ 34256 w 7467600"/>
              <a:gd name="connsiteY219" fmla="*/ 4347603 h 6858000"/>
              <a:gd name="connsiteX220" fmla="*/ 527241 w 7467600"/>
              <a:gd name="connsiteY220" fmla="*/ 4065078 h 6858000"/>
              <a:gd name="connsiteX221" fmla="*/ 1510397 w 7467600"/>
              <a:gd name="connsiteY221" fmla="*/ 3684705 h 6858000"/>
              <a:gd name="connsiteX222" fmla="*/ 1313114 w 7467600"/>
              <a:gd name="connsiteY222" fmla="*/ 3655216 h 6858000"/>
              <a:gd name="connsiteX223" fmla="*/ 1109304 w 7467600"/>
              <a:gd name="connsiteY223" fmla="*/ 3669030 h 6858000"/>
              <a:gd name="connsiteX224" fmla="*/ 8129 w 7467600"/>
              <a:gd name="connsiteY224" fmla="*/ 4330519 h 6858000"/>
              <a:gd name="connsiteX225" fmla="*/ 687572 w 7467600"/>
              <a:gd name="connsiteY225" fmla="*/ 3925629 h 6858000"/>
              <a:gd name="connsiteX226" fmla="*/ 1138365 w 7467600"/>
              <a:gd name="connsiteY226" fmla="*/ 3774515 h 6858000"/>
              <a:gd name="connsiteX227" fmla="*/ 1505579 w 7467600"/>
              <a:gd name="connsiteY227" fmla="*/ 3655526 h 6858000"/>
              <a:gd name="connsiteX228" fmla="*/ 1313114 w 7467600"/>
              <a:gd name="connsiteY228" fmla="*/ 3655216 h 6858000"/>
              <a:gd name="connsiteX229" fmla="*/ 3655073 w 7467600"/>
              <a:gd name="connsiteY229" fmla="*/ 3650884 h 6858000"/>
              <a:gd name="connsiteX230" fmla="*/ 3989938 w 7467600"/>
              <a:gd name="connsiteY230" fmla="*/ 3991685 h 6858000"/>
              <a:gd name="connsiteX231" fmla="*/ 4393907 w 7467600"/>
              <a:gd name="connsiteY231" fmla="*/ 4261258 h 6858000"/>
              <a:gd name="connsiteX232" fmla="*/ 4648051 w 7467600"/>
              <a:gd name="connsiteY232" fmla="*/ 4374051 h 6858000"/>
              <a:gd name="connsiteX233" fmla="*/ 4383389 w 7467600"/>
              <a:gd name="connsiteY233" fmla="*/ 4184369 h 6858000"/>
              <a:gd name="connsiteX234" fmla="*/ 4165508 w 7467600"/>
              <a:gd name="connsiteY234" fmla="*/ 4035196 h 6858000"/>
              <a:gd name="connsiteX235" fmla="*/ 4068162 w 7467600"/>
              <a:gd name="connsiteY235" fmla="*/ 3953394 h 6858000"/>
              <a:gd name="connsiteX236" fmla="*/ 3981416 w 7467600"/>
              <a:gd name="connsiteY236" fmla="*/ 3880482 h 6858000"/>
              <a:gd name="connsiteX237" fmla="*/ 3800147 w 7467600"/>
              <a:gd name="connsiteY237" fmla="*/ 3749872 h 6858000"/>
              <a:gd name="connsiteX238" fmla="*/ 3655073 w 7467600"/>
              <a:gd name="connsiteY238" fmla="*/ 3650884 h 6858000"/>
              <a:gd name="connsiteX239" fmla="*/ 3670252 w 7467600"/>
              <a:gd name="connsiteY239" fmla="*/ 3622798 h 6858000"/>
              <a:gd name="connsiteX240" fmla="*/ 3817258 w 7467600"/>
              <a:gd name="connsiteY240" fmla="*/ 3723577 h 6858000"/>
              <a:gd name="connsiteX241" fmla="*/ 4000461 w 7467600"/>
              <a:gd name="connsiteY241" fmla="*/ 3855966 h 6858000"/>
              <a:gd name="connsiteX242" fmla="*/ 4088180 w 7467600"/>
              <a:gd name="connsiteY242" fmla="*/ 3929774 h 6858000"/>
              <a:gd name="connsiteX243" fmla="*/ 4184555 w 7467600"/>
              <a:gd name="connsiteY243" fmla="*/ 4010683 h 6858000"/>
              <a:gd name="connsiteX244" fmla="*/ 4399563 w 7467600"/>
              <a:gd name="connsiteY244" fmla="*/ 4158106 h 6858000"/>
              <a:gd name="connsiteX245" fmla="*/ 4684469 w 7467600"/>
              <a:gd name="connsiteY245" fmla="*/ 4364680 h 6858000"/>
              <a:gd name="connsiteX246" fmla="*/ 4690271 w 7467600"/>
              <a:gd name="connsiteY246" fmla="*/ 4370034 h 6858000"/>
              <a:gd name="connsiteX247" fmla="*/ 4136093 w 7467600"/>
              <a:gd name="connsiteY247" fmla="*/ 3858466 h 6858000"/>
              <a:gd name="connsiteX248" fmla="*/ 3670252 w 7467600"/>
              <a:gd name="connsiteY248" fmla="*/ 3622798 h 6858000"/>
              <a:gd name="connsiteX249" fmla="*/ 4440129 w 7467600"/>
              <a:gd name="connsiteY249" fmla="*/ 3448571 h 6858000"/>
              <a:gd name="connsiteX250" fmla="*/ 4856525 w 7467600"/>
              <a:gd name="connsiteY250" fmla="*/ 3915351 h 6858000"/>
              <a:gd name="connsiteX251" fmla="*/ 5059055 w 7467600"/>
              <a:gd name="connsiteY251" fmla="*/ 4108918 h 6858000"/>
              <a:gd name="connsiteX252" fmla="*/ 5290070 w 7467600"/>
              <a:gd name="connsiteY252" fmla="*/ 4263619 h 6858000"/>
              <a:gd name="connsiteX253" fmla="*/ 4834991 w 7467600"/>
              <a:gd name="connsiteY253" fmla="*/ 3830985 h 6858000"/>
              <a:gd name="connsiteX254" fmla="*/ 4440129 w 7467600"/>
              <a:gd name="connsiteY254" fmla="*/ 3448571 h 6858000"/>
              <a:gd name="connsiteX255" fmla="*/ 4441737 w 7467600"/>
              <a:gd name="connsiteY255" fmla="*/ 3399734 h 6858000"/>
              <a:gd name="connsiteX256" fmla="*/ 4431236 w 7467600"/>
              <a:gd name="connsiteY256" fmla="*/ 3400954 h 6858000"/>
              <a:gd name="connsiteX257" fmla="*/ 4557150 w 7467600"/>
              <a:gd name="connsiteY257" fmla="*/ 3510023 h 6858000"/>
              <a:gd name="connsiteX258" fmla="*/ 4856936 w 7467600"/>
              <a:gd name="connsiteY258" fmla="*/ 3809146 h 6858000"/>
              <a:gd name="connsiteX259" fmla="*/ 5111996 w 7467600"/>
              <a:gd name="connsiteY259" fmla="*/ 4065759 h 6858000"/>
              <a:gd name="connsiteX260" fmla="*/ 5388878 w 7467600"/>
              <a:gd name="connsiteY260" fmla="*/ 4300185 h 6858000"/>
              <a:gd name="connsiteX261" fmla="*/ 5425556 w 7467600"/>
              <a:gd name="connsiteY261" fmla="*/ 4308967 h 6858000"/>
              <a:gd name="connsiteX262" fmla="*/ 4943646 w 7467600"/>
              <a:gd name="connsiteY262" fmla="*/ 3822916 h 6858000"/>
              <a:gd name="connsiteX263" fmla="*/ 4594837 w 7467600"/>
              <a:gd name="connsiteY263" fmla="*/ 3532274 h 6858000"/>
              <a:gd name="connsiteX264" fmla="*/ 4441737 w 7467600"/>
              <a:gd name="connsiteY264" fmla="*/ 3399734 h 6858000"/>
              <a:gd name="connsiteX265" fmla="*/ 5425834 w 7467600"/>
              <a:gd name="connsiteY265" fmla="*/ 3162785 h 6858000"/>
              <a:gd name="connsiteX266" fmla="*/ 5401644 w 7467600"/>
              <a:gd name="connsiteY266" fmla="*/ 3617847 h 6858000"/>
              <a:gd name="connsiteX267" fmla="*/ 5467256 w 7467600"/>
              <a:gd name="connsiteY267" fmla="*/ 4175494 h 6858000"/>
              <a:gd name="connsiteX268" fmla="*/ 5448069 w 7467600"/>
              <a:gd name="connsiteY268" fmla="*/ 3567554 h 6858000"/>
              <a:gd name="connsiteX269" fmla="*/ 5425834 w 7467600"/>
              <a:gd name="connsiteY269" fmla="*/ 3162785 h 6858000"/>
              <a:gd name="connsiteX270" fmla="*/ 1318687 w 7467600"/>
              <a:gd name="connsiteY270" fmla="*/ 3113840 h 6858000"/>
              <a:gd name="connsiteX271" fmla="*/ 1066793 w 7467600"/>
              <a:gd name="connsiteY271" fmla="*/ 3212171 h 6858000"/>
              <a:gd name="connsiteX272" fmla="*/ 993319 w 7467600"/>
              <a:gd name="connsiteY272" fmla="*/ 3247648 h 6858000"/>
              <a:gd name="connsiteX273" fmla="*/ 853081 w 7467600"/>
              <a:gd name="connsiteY273" fmla="*/ 3312410 h 6858000"/>
              <a:gd name="connsiteX274" fmla="*/ 805957 w 7467600"/>
              <a:gd name="connsiteY274" fmla="*/ 3330443 h 6858000"/>
              <a:gd name="connsiteX275" fmla="*/ 1318687 w 7467600"/>
              <a:gd name="connsiteY275" fmla="*/ 3113840 h 6858000"/>
              <a:gd name="connsiteX276" fmla="*/ 5453702 w 7467600"/>
              <a:gd name="connsiteY276" fmla="*/ 3090882 h 6858000"/>
              <a:gd name="connsiteX277" fmla="*/ 5480135 w 7467600"/>
              <a:gd name="connsiteY277" fmla="*/ 3565802 h 6858000"/>
              <a:gd name="connsiteX278" fmla="*/ 5499023 w 7467600"/>
              <a:gd name="connsiteY278" fmla="*/ 4166310 h 6858000"/>
              <a:gd name="connsiteX279" fmla="*/ 5547022 w 7467600"/>
              <a:gd name="connsiteY279" fmla="*/ 3607838 h 6858000"/>
              <a:gd name="connsiteX280" fmla="*/ 5515964 w 7467600"/>
              <a:gd name="connsiteY280" fmla="*/ 3378541 h 6858000"/>
              <a:gd name="connsiteX281" fmla="*/ 5453702 w 7467600"/>
              <a:gd name="connsiteY281" fmla="*/ 3090882 h 6858000"/>
              <a:gd name="connsiteX282" fmla="*/ 1238695 w 7467600"/>
              <a:gd name="connsiteY282" fmla="*/ 3076820 h 6858000"/>
              <a:gd name="connsiteX283" fmla="*/ 716371 w 7467600"/>
              <a:gd name="connsiteY283" fmla="*/ 3293249 h 6858000"/>
              <a:gd name="connsiteX284" fmla="*/ 579522 w 7467600"/>
              <a:gd name="connsiteY284" fmla="*/ 3371759 h 6858000"/>
              <a:gd name="connsiteX285" fmla="*/ 600288 w 7467600"/>
              <a:gd name="connsiteY285" fmla="*/ 3365555 h 6858000"/>
              <a:gd name="connsiteX286" fmla="*/ 840692 w 7467600"/>
              <a:gd name="connsiteY286" fmla="*/ 3284921 h 6858000"/>
              <a:gd name="connsiteX287" fmla="*/ 979248 w 7467600"/>
              <a:gd name="connsiteY287" fmla="*/ 3221003 h 6858000"/>
              <a:gd name="connsiteX288" fmla="*/ 1053282 w 7467600"/>
              <a:gd name="connsiteY288" fmla="*/ 3185247 h 6858000"/>
              <a:gd name="connsiteX289" fmla="*/ 1320603 w 7467600"/>
              <a:gd name="connsiteY289" fmla="*/ 3081281 h 6858000"/>
              <a:gd name="connsiteX290" fmla="*/ 1238695 w 7467600"/>
              <a:gd name="connsiteY290" fmla="*/ 3076820 h 6858000"/>
              <a:gd name="connsiteX291" fmla="*/ 5425627 w 7467600"/>
              <a:gd name="connsiteY291" fmla="*/ 2954192 h 6858000"/>
              <a:gd name="connsiteX292" fmla="*/ 5470770 w 7467600"/>
              <a:gd name="connsiteY292" fmla="*/ 3005435 h 6858000"/>
              <a:gd name="connsiteX293" fmla="*/ 5519779 w 7467600"/>
              <a:gd name="connsiteY293" fmla="*/ 4359223 h 6858000"/>
              <a:gd name="connsiteX294" fmla="*/ 5520293 w 7467600"/>
              <a:gd name="connsiteY294" fmla="*/ 4360602 h 6858000"/>
              <a:gd name="connsiteX295" fmla="*/ 5767221 w 7467600"/>
              <a:gd name="connsiteY295" fmla="*/ 4665564 h 6858000"/>
              <a:gd name="connsiteX296" fmla="*/ 6937169 w 7467600"/>
              <a:gd name="connsiteY296" fmla="*/ 4815941 h 6858000"/>
              <a:gd name="connsiteX297" fmla="*/ 6953922 w 7467600"/>
              <a:gd name="connsiteY297" fmla="*/ 4890068 h 6858000"/>
              <a:gd name="connsiteX298" fmla="*/ 6071359 w 7467600"/>
              <a:gd name="connsiteY298" fmla="*/ 4770770 h 6858000"/>
              <a:gd name="connsiteX299" fmla="*/ 6038839 w 7467600"/>
              <a:gd name="connsiteY299" fmla="*/ 4764474 h 6858000"/>
              <a:gd name="connsiteX300" fmla="*/ 6038706 w 7467600"/>
              <a:gd name="connsiteY300" fmla="*/ 4763847 h 6858000"/>
              <a:gd name="connsiteX301" fmla="*/ 6037784 w 7467600"/>
              <a:gd name="connsiteY301" fmla="*/ 4764270 h 6858000"/>
              <a:gd name="connsiteX302" fmla="*/ 6038839 w 7467600"/>
              <a:gd name="connsiteY302" fmla="*/ 4764474 h 6858000"/>
              <a:gd name="connsiteX303" fmla="*/ 6040338 w 7467600"/>
              <a:gd name="connsiteY303" fmla="*/ 4771418 h 6858000"/>
              <a:gd name="connsiteX304" fmla="*/ 6024488 w 7467600"/>
              <a:gd name="connsiteY304" fmla="*/ 4809903 h 6858000"/>
              <a:gd name="connsiteX305" fmla="*/ 5599771 w 7467600"/>
              <a:gd name="connsiteY305" fmla="*/ 5509652 h 6858000"/>
              <a:gd name="connsiteX306" fmla="*/ 5548843 w 7467600"/>
              <a:gd name="connsiteY306" fmla="*/ 5563845 h 6858000"/>
              <a:gd name="connsiteX307" fmla="*/ 5940952 w 7467600"/>
              <a:gd name="connsiteY307" fmla="*/ 6250028 h 6858000"/>
              <a:gd name="connsiteX308" fmla="*/ 6043441 w 7467600"/>
              <a:gd name="connsiteY308" fmla="*/ 6665847 h 6858000"/>
              <a:gd name="connsiteX309" fmla="*/ 6093432 w 7467600"/>
              <a:gd name="connsiteY309" fmla="*/ 6858000 h 6858000"/>
              <a:gd name="connsiteX310" fmla="*/ 6034344 w 7467600"/>
              <a:gd name="connsiteY310" fmla="*/ 6858000 h 6858000"/>
              <a:gd name="connsiteX311" fmla="*/ 6026679 w 7467600"/>
              <a:gd name="connsiteY311" fmla="*/ 6836959 h 6858000"/>
              <a:gd name="connsiteX312" fmla="*/ 5800441 w 7467600"/>
              <a:gd name="connsiteY312" fmla="*/ 6335286 h 6858000"/>
              <a:gd name="connsiteX313" fmla="*/ 5526562 w 7467600"/>
              <a:gd name="connsiteY313" fmla="*/ 5705388 h 6858000"/>
              <a:gd name="connsiteX314" fmla="*/ 5519640 w 7467600"/>
              <a:gd name="connsiteY314" fmla="*/ 5683774 h 6858000"/>
              <a:gd name="connsiteX315" fmla="*/ 5844559 w 7467600"/>
              <a:gd name="connsiteY315" fmla="*/ 6553349 h 6858000"/>
              <a:gd name="connsiteX316" fmla="*/ 5975994 w 7467600"/>
              <a:gd name="connsiteY316" fmla="*/ 6858000 h 6858000"/>
              <a:gd name="connsiteX317" fmla="*/ 5898547 w 7467600"/>
              <a:gd name="connsiteY317" fmla="*/ 6858000 h 6858000"/>
              <a:gd name="connsiteX318" fmla="*/ 5682041 w 7467600"/>
              <a:gd name="connsiteY318" fmla="*/ 6355860 h 6858000"/>
              <a:gd name="connsiteX319" fmla="*/ 5461758 w 7467600"/>
              <a:gd name="connsiteY319" fmla="*/ 5820220 h 6858000"/>
              <a:gd name="connsiteX320" fmla="*/ 5237282 w 7467600"/>
              <a:gd name="connsiteY320" fmla="*/ 6579086 h 6858000"/>
              <a:gd name="connsiteX321" fmla="*/ 5115009 w 7467600"/>
              <a:gd name="connsiteY321" fmla="*/ 6858000 h 6858000"/>
              <a:gd name="connsiteX322" fmla="*/ 5028074 w 7467600"/>
              <a:gd name="connsiteY322" fmla="*/ 6858000 h 6858000"/>
              <a:gd name="connsiteX323" fmla="*/ 5079508 w 7467600"/>
              <a:gd name="connsiteY323" fmla="*/ 6749074 h 6858000"/>
              <a:gd name="connsiteX324" fmla="*/ 5371846 w 7467600"/>
              <a:gd name="connsiteY324" fmla="*/ 5924413 h 6858000"/>
              <a:gd name="connsiteX325" fmla="*/ 5270512 w 7467600"/>
              <a:gd name="connsiteY325" fmla="*/ 6138975 h 6858000"/>
              <a:gd name="connsiteX326" fmla="*/ 5062409 w 7467600"/>
              <a:gd name="connsiteY326" fmla="*/ 6653544 h 6858000"/>
              <a:gd name="connsiteX327" fmla="*/ 5036628 w 7467600"/>
              <a:gd name="connsiteY327" fmla="*/ 6754247 h 6858000"/>
              <a:gd name="connsiteX328" fmla="*/ 5009112 w 7467600"/>
              <a:gd name="connsiteY328" fmla="*/ 6858000 h 6858000"/>
              <a:gd name="connsiteX329" fmla="*/ 4976679 w 7467600"/>
              <a:gd name="connsiteY329" fmla="*/ 6858000 h 6858000"/>
              <a:gd name="connsiteX330" fmla="*/ 5006537 w 7467600"/>
              <a:gd name="connsiteY330" fmla="*/ 6747068 h 6858000"/>
              <a:gd name="connsiteX331" fmla="*/ 5032723 w 7467600"/>
              <a:gd name="connsiteY331" fmla="*/ 6644957 h 6858000"/>
              <a:gd name="connsiteX332" fmla="*/ 5242949 w 7467600"/>
              <a:gd name="connsiteY332" fmla="*/ 6125175 h 6858000"/>
              <a:gd name="connsiteX333" fmla="*/ 5286321 w 7467600"/>
              <a:gd name="connsiteY333" fmla="*/ 6033555 h 6858000"/>
              <a:gd name="connsiteX334" fmla="*/ 5008210 w 7467600"/>
              <a:gd name="connsiteY334" fmla="*/ 6649194 h 6858000"/>
              <a:gd name="connsiteX335" fmla="*/ 4986321 w 7467600"/>
              <a:gd name="connsiteY335" fmla="*/ 6765687 h 6858000"/>
              <a:gd name="connsiteX336" fmla="*/ 4973474 w 7467600"/>
              <a:gd name="connsiteY336" fmla="*/ 6858000 h 6858000"/>
              <a:gd name="connsiteX337" fmla="*/ 4907178 w 7467600"/>
              <a:gd name="connsiteY337" fmla="*/ 6858000 h 6858000"/>
              <a:gd name="connsiteX338" fmla="*/ 4910810 w 7467600"/>
              <a:gd name="connsiteY338" fmla="*/ 6829660 h 6858000"/>
              <a:gd name="connsiteX339" fmla="*/ 4987461 w 7467600"/>
              <a:gd name="connsiteY339" fmla="*/ 6432994 h 6858000"/>
              <a:gd name="connsiteX340" fmla="*/ 5179262 w 7467600"/>
              <a:gd name="connsiteY340" fmla="*/ 6035044 h 6858000"/>
              <a:gd name="connsiteX341" fmla="*/ 4689678 w 7467600"/>
              <a:gd name="connsiteY341" fmla="*/ 6440241 h 6858000"/>
              <a:gd name="connsiteX342" fmla="*/ 4477543 w 7467600"/>
              <a:gd name="connsiteY342" fmla="*/ 6674836 h 6858000"/>
              <a:gd name="connsiteX343" fmla="*/ 4329957 w 7467600"/>
              <a:gd name="connsiteY343" fmla="*/ 6858000 h 6858000"/>
              <a:gd name="connsiteX344" fmla="*/ 4218595 w 7467600"/>
              <a:gd name="connsiteY344" fmla="*/ 6858000 h 6858000"/>
              <a:gd name="connsiteX345" fmla="*/ 4368888 w 7467600"/>
              <a:gd name="connsiteY345" fmla="*/ 6668412 h 6858000"/>
              <a:gd name="connsiteX346" fmla="*/ 4563091 w 7467600"/>
              <a:gd name="connsiteY346" fmla="*/ 6442508 h 6858000"/>
              <a:gd name="connsiteX347" fmla="*/ 5387324 w 7467600"/>
              <a:gd name="connsiteY347" fmla="*/ 5705830 h 6858000"/>
              <a:gd name="connsiteX348" fmla="*/ 5073620 w 7467600"/>
              <a:gd name="connsiteY348" fmla="*/ 5955437 h 6858000"/>
              <a:gd name="connsiteX349" fmla="*/ 4689789 w 7467600"/>
              <a:gd name="connsiteY349" fmla="*/ 6268382 h 6858000"/>
              <a:gd name="connsiteX350" fmla="*/ 4418722 w 7467600"/>
              <a:gd name="connsiteY350" fmla="*/ 6570886 h 6858000"/>
              <a:gd name="connsiteX351" fmla="*/ 4214944 w 7467600"/>
              <a:gd name="connsiteY351" fmla="*/ 6858000 h 6858000"/>
              <a:gd name="connsiteX352" fmla="*/ 4177898 w 7467600"/>
              <a:gd name="connsiteY352" fmla="*/ 6858000 h 6858000"/>
              <a:gd name="connsiteX353" fmla="*/ 4391597 w 7467600"/>
              <a:gd name="connsiteY353" fmla="*/ 6556370 h 6858000"/>
              <a:gd name="connsiteX354" fmla="*/ 4668889 w 7467600"/>
              <a:gd name="connsiteY354" fmla="*/ 6246399 h 6858000"/>
              <a:gd name="connsiteX355" fmla="*/ 5055427 w 7467600"/>
              <a:gd name="connsiteY355" fmla="*/ 5931476 h 6858000"/>
              <a:gd name="connsiteX356" fmla="*/ 5371814 w 7467600"/>
              <a:gd name="connsiteY356" fmla="*/ 5678975 h 6858000"/>
              <a:gd name="connsiteX357" fmla="*/ 4987918 w 7467600"/>
              <a:gd name="connsiteY357" fmla="*/ 5838701 h 6858000"/>
              <a:gd name="connsiteX358" fmla="*/ 4317146 w 7467600"/>
              <a:gd name="connsiteY358" fmla="*/ 6587716 h 6858000"/>
              <a:gd name="connsiteX359" fmla="*/ 4171627 w 7467600"/>
              <a:gd name="connsiteY359" fmla="*/ 6858000 h 6858000"/>
              <a:gd name="connsiteX360" fmla="*/ 4081585 w 7467600"/>
              <a:gd name="connsiteY360" fmla="*/ 6858000 h 6858000"/>
              <a:gd name="connsiteX361" fmla="*/ 4238603 w 7467600"/>
              <a:gd name="connsiteY361" fmla="*/ 6559341 h 6858000"/>
              <a:gd name="connsiteX362" fmla="*/ 4778333 w 7467600"/>
              <a:gd name="connsiteY362" fmla="*/ 5873626 h 6858000"/>
              <a:gd name="connsiteX363" fmla="*/ 5414185 w 7467600"/>
              <a:gd name="connsiteY363" fmla="*/ 5573882 h 6858000"/>
              <a:gd name="connsiteX364" fmla="*/ 5959648 w 7467600"/>
              <a:gd name="connsiteY364" fmla="*/ 4760797 h 6858000"/>
              <a:gd name="connsiteX365" fmla="*/ 5355019 w 7467600"/>
              <a:gd name="connsiteY365" fmla="*/ 4734672 h 6858000"/>
              <a:gd name="connsiteX366" fmla="*/ 5083565 w 7467600"/>
              <a:gd name="connsiteY366" fmla="*/ 5179121 h 6858000"/>
              <a:gd name="connsiteX367" fmla="*/ 4713577 w 7467600"/>
              <a:gd name="connsiteY367" fmla="*/ 5616803 h 6858000"/>
              <a:gd name="connsiteX368" fmla="*/ 3989559 w 7467600"/>
              <a:gd name="connsiteY368" fmla="*/ 6145945 h 6858000"/>
              <a:gd name="connsiteX369" fmla="*/ 3939824 w 7467600"/>
              <a:gd name="connsiteY369" fmla="*/ 6066900 h 6858000"/>
              <a:gd name="connsiteX370" fmla="*/ 4584537 w 7467600"/>
              <a:gd name="connsiteY370" fmla="*/ 5324826 h 6858000"/>
              <a:gd name="connsiteX371" fmla="*/ 5037105 w 7467600"/>
              <a:gd name="connsiteY371" fmla="*/ 5088765 h 6858000"/>
              <a:gd name="connsiteX372" fmla="*/ 5039930 w 7467600"/>
              <a:gd name="connsiteY372" fmla="*/ 5089585 h 6858000"/>
              <a:gd name="connsiteX373" fmla="*/ 5263764 w 7467600"/>
              <a:gd name="connsiteY373" fmla="*/ 4735525 h 6858000"/>
              <a:gd name="connsiteX374" fmla="*/ 4086300 w 7467600"/>
              <a:gd name="connsiteY374" fmla="*/ 4884599 h 6858000"/>
              <a:gd name="connsiteX375" fmla="*/ 4085485 w 7467600"/>
              <a:gd name="connsiteY375" fmla="*/ 4899070 h 6858000"/>
              <a:gd name="connsiteX376" fmla="*/ 3871915 w 7467600"/>
              <a:gd name="connsiteY376" fmla="*/ 5253645 h 6858000"/>
              <a:gd name="connsiteX377" fmla="*/ 3799374 w 7467600"/>
              <a:gd name="connsiteY377" fmla="*/ 5466127 h 6858000"/>
              <a:gd name="connsiteX378" fmla="*/ 3498850 w 7467600"/>
              <a:gd name="connsiteY378" fmla="*/ 6661888 h 6858000"/>
              <a:gd name="connsiteX379" fmla="*/ 3399216 w 7467600"/>
              <a:gd name="connsiteY379" fmla="*/ 6858000 h 6858000"/>
              <a:gd name="connsiteX380" fmla="*/ 3303688 w 7467600"/>
              <a:gd name="connsiteY380" fmla="*/ 6858000 h 6858000"/>
              <a:gd name="connsiteX381" fmla="*/ 3391774 w 7467600"/>
              <a:gd name="connsiteY381" fmla="*/ 6697181 h 6858000"/>
              <a:gd name="connsiteX382" fmla="*/ 3735540 w 7467600"/>
              <a:gd name="connsiteY382" fmla="*/ 5546923 h 6858000"/>
              <a:gd name="connsiteX383" fmla="*/ 3729438 w 7467600"/>
              <a:gd name="connsiteY383" fmla="*/ 5569058 h 6858000"/>
              <a:gd name="connsiteX384" fmla="*/ 3707782 w 7467600"/>
              <a:gd name="connsiteY384" fmla="*/ 5644908 h 6858000"/>
              <a:gd name="connsiteX385" fmla="*/ 3583827 w 7467600"/>
              <a:gd name="connsiteY385" fmla="*/ 6039215 h 6858000"/>
              <a:gd name="connsiteX386" fmla="*/ 3547861 w 7467600"/>
              <a:gd name="connsiteY386" fmla="*/ 6129609 h 6858000"/>
              <a:gd name="connsiteX387" fmla="*/ 3490905 w 7467600"/>
              <a:gd name="connsiteY387" fmla="*/ 6277660 h 6858000"/>
              <a:gd name="connsiteX388" fmla="*/ 3455859 w 7467600"/>
              <a:gd name="connsiteY388" fmla="*/ 6391301 h 6858000"/>
              <a:gd name="connsiteX389" fmla="*/ 3429112 w 7467600"/>
              <a:gd name="connsiteY389" fmla="*/ 6479469 h 6858000"/>
              <a:gd name="connsiteX390" fmla="*/ 3304862 w 7467600"/>
              <a:gd name="connsiteY390" fmla="*/ 6796476 h 6858000"/>
              <a:gd name="connsiteX391" fmla="*/ 3276071 w 7467600"/>
              <a:gd name="connsiteY391" fmla="*/ 6858000 h 6858000"/>
              <a:gd name="connsiteX392" fmla="*/ 3240805 w 7467600"/>
              <a:gd name="connsiteY392" fmla="*/ 6858000 h 6858000"/>
              <a:gd name="connsiteX393" fmla="*/ 3275917 w 7467600"/>
              <a:gd name="connsiteY393" fmla="*/ 6783192 h 6858000"/>
              <a:gd name="connsiteX394" fmla="*/ 3399358 w 7467600"/>
              <a:gd name="connsiteY394" fmla="*/ 6469011 h 6858000"/>
              <a:gd name="connsiteX395" fmla="*/ 3425650 w 7467600"/>
              <a:gd name="connsiteY395" fmla="*/ 6381333 h 6858000"/>
              <a:gd name="connsiteX396" fmla="*/ 3460661 w 7467600"/>
              <a:gd name="connsiteY396" fmla="*/ 6266763 h 6858000"/>
              <a:gd name="connsiteX397" fmla="*/ 3518021 w 7467600"/>
              <a:gd name="connsiteY397" fmla="*/ 6117298 h 6858000"/>
              <a:gd name="connsiteX398" fmla="*/ 3554035 w 7467600"/>
              <a:gd name="connsiteY398" fmla="*/ 6027832 h 6858000"/>
              <a:gd name="connsiteX399" fmla="*/ 3677174 w 7467600"/>
              <a:gd name="connsiteY399" fmla="*/ 5636351 h 6858000"/>
              <a:gd name="connsiteX400" fmla="*/ 3698819 w 7467600"/>
              <a:gd name="connsiteY400" fmla="*/ 5560503 h 6858000"/>
              <a:gd name="connsiteX401" fmla="*/ 3702094 w 7467600"/>
              <a:gd name="connsiteY401" fmla="*/ 5549194 h 6858000"/>
              <a:gd name="connsiteX402" fmla="*/ 3398355 w 7467600"/>
              <a:gd name="connsiteY402" fmla="*/ 6094603 h 6858000"/>
              <a:gd name="connsiteX403" fmla="*/ 3193941 w 7467600"/>
              <a:gd name="connsiteY403" fmla="*/ 6798775 h 6858000"/>
              <a:gd name="connsiteX404" fmla="*/ 3184140 w 7467600"/>
              <a:gd name="connsiteY404" fmla="*/ 6858000 h 6858000"/>
              <a:gd name="connsiteX405" fmla="*/ 3099978 w 7467600"/>
              <a:gd name="connsiteY405" fmla="*/ 6858000 h 6858000"/>
              <a:gd name="connsiteX406" fmla="*/ 3101556 w 7467600"/>
              <a:gd name="connsiteY406" fmla="*/ 6843337 h 6858000"/>
              <a:gd name="connsiteX407" fmla="*/ 3370162 w 7467600"/>
              <a:gd name="connsiteY407" fmla="*/ 5785550 h 6858000"/>
              <a:gd name="connsiteX408" fmla="*/ 3746477 w 7467600"/>
              <a:gd name="connsiteY408" fmla="*/ 5377889 h 6858000"/>
              <a:gd name="connsiteX409" fmla="*/ 3863399 w 7467600"/>
              <a:gd name="connsiteY409" fmla="*/ 5087257 h 6858000"/>
              <a:gd name="connsiteX410" fmla="*/ 3968712 w 7467600"/>
              <a:gd name="connsiteY410" fmla="*/ 4913989 h 6858000"/>
              <a:gd name="connsiteX411" fmla="*/ 2792390 w 7467600"/>
              <a:gd name="connsiteY411" fmla="*/ 5382974 h 6858000"/>
              <a:gd name="connsiteX412" fmla="*/ 2714982 w 7467600"/>
              <a:gd name="connsiteY412" fmla="*/ 5427051 h 6858000"/>
              <a:gd name="connsiteX413" fmla="*/ 2813361 w 7467600"/>
              <a:gd name="connsiteY413" fmla="*/ 6023912 h 6858000"/>
              <a:gd name="connsiteX414" fmla="*/ 2688430 w 7467600"/>
              <a:gd name="connsiteY414" fmla="*/ 6801564 h 6858000"/>
              <a:gd name="connsiteX415" fmla="*/ 2629626 w 7467600"/>
              <a:gd name="connsiteY415" fmla="*/ 6763394 h 6858000"/>
              <a:gd name="connsiteX416" fmla="*/ 2565328 w 7467600"/>
              <a:gd name="connsiteY416" fmla="*/ 5516399 h 6858000"/>
              <a:gd name="connsiteX417" fmla="*/ 1922999 w 7467600"/>
              <a:gd name="connsiteY417" fmla="*/ 5980343 h 6858000"/>
              <a:gd name="connsiteX418" fmla="*/ 1950261 w 7467600"/>
              <a:gd name="connsiteY418" fmla="*/ 6405858 h 6858000"/>
              <a:gd name="connsiteX419" fmla="*/ 2365554 w 7467600"/>
              <a:gd name="connsiteY419" fmla="*/ 6759107 h 6858000"/>
              <a:gd name="connsiteX420" fmla="*/ 2424142 w 7467600"/>
              <a:gd name="connsiteY420" fmla="*/ 6858000 h 6858000"/>
              <a:gd name="connsiteX421" fmla="*/ 2395994 w 7467600"/>
              <a:gd name="connsiteY421" fmla="*/ 6858000 h 6858000"/>
              <a:gd name="connsiteX422" fmla="*/ 2392863 w 7467600"/>
              <a:gd name="connsiteY422" fmla="*/ 6852964 h 6858000"/>
              <a:gd name="connsiteX423" fmla="*/ 2017589 w 7467600"/>
              <a:gd name="connsiteY423" fmla="*/ 6493982 h 6858000"/>
              <a:gd name="connsiteX424" fmla="*/ 2147336 w 7467600"/>
              <a:gd name="connsiteY424" fmla="*/ 6594052 h 6858000"/>
              <a:gd name="connsiteX425" fmla="*/ 2207047 w 7467600"/>
              <a:gd name="connsiteY425" fmla="*/ 6654540 h 6858000"/>
              <a:gd name="connsiteX426" fmla="*/ 2299106 w 7467600"/>
              <a:gd name="connsiteY426" fmla="*/ 6778931 h 6858000"/>
              <a:gd name="connsiteX427" fmla="*/ 2314430 w 7467600"/>
              <a:gd name="connsiteY427" fmla="*/ 6801144 h 6858000"/>
              <a:gd name="connsiteX428" fmla="*/ 2352406 w 7467600"/>
              <a:gd name="connsiteY428" fmla="*/ 6858000 h 6858000"/>
              <a:gd name="connsiteX429" fmla="*/ 2314492 w 7467600"/>
              <a:gd name="connsiteY429" fmla="*/ 6858000 h 6858000"/>
              <a:gd name="connsiteX430" fmla="*/ 2288095 w 7467600"/>
              <a:gd name="connsiteY430" fmla="*/ 6818030 h 6858000"/>
              <a:gd name="connsiteX431" fmla="*/ 2272768 w 7467600"/>
              <a:gd name="connsiteY431" fmla="*/ 6795822 h 6858000"/>
              <a:gd name="connsiteX432" fmla="*/ 2182715 w 7467600"/>
              <a:gd name="connsiteY432" fmla="*/ 6675071 h 6858000"/>
              <a:gd name="connsiteX433" fmla="*/ 2032061 w 7467600"/>
              <a:gd name="connsiteY433" fmla="*/ 6541380 h 6858000"/>
              <a:gd name="connsiteX434" fmla="*/ 2257220 w 7467600"/>
              <a:gd name="connsiteY434" fmla="*/ 6826257 h 6858000"/>
              <a:gd name="connsiteX435" fmla="*/ 2281324 w 7467600"/>
              <a:gd name="connsiteY435" fmla="*/ 6858000 h 6858000"/>
              <a:gd name="connsiteX436" fmla="*/ 2242860 w 7467600"/>
              <a:gd name="connsiteY436" fmla="*/ 6858000 h 6858000"/>
              <a:gd name="connsiteX437" fmla="*/ 2232818 w 7467600"/>
              <a:gd name="connsiteY437" fmla="*/ 6844926 h 6858000"/>
              <a:gd name="connsiteX438" fmla="*/ 1990172 w 7467600"/>
              <a:gd name="connsiteY438" fmla="*/ 6542121 h 6858000"/>
              <a:gd name="connsiteX439" fmla="*/ 2124090 w 7467600"/>
              <a:gd name="connsiteY439" fmla="*/ 6761017 h 6858000"/>
              <a:gd name="connsiteX440" fmla="*/ 2200380 w 7467600"/>
              <a:gd name="connsiteY440" fmla="*/ 6858000 h 6858000"/>
              <a:gd name="connsiteX441" fmla="*/ 2147507 w 7467600"/>
              <a:gd name="connsiteY441" fmla="*/ 6858000 h 6858000"/>
              <a:gd name="connsiteX442" fmla="*/ 2070668 w 7467600"/>
              <a:gd name="connsiteY442" fmla="*/ 6761520 h 6858000"/>
              <a:gd name="connsiteX443" fmla="*/ 1975142 w 7467600"/>
              <a:gd name="connsiteY443" fmla="*/ 6585570 h 6858000"/>
              <a:gd name="connsiteX444" fmla="*/ 2050035 w 7467600"/>
              <a:gd name="connsiteY444" fmla="*/ 6813345 h 6858000"/>
              <a:gd name="connsiteX445" fmla="*/ 2063025 w 7467600"/>
              <a:gd name="connsiteY445" fmla="*/ 6858000 h 6858000"/>
              <a:gd name="connsiteX446" fmla="*/ 2021675 w 7467600"/>
              <a:gd name="connsiteY446" fmla="*/ 6858000 h 6858000"/>
              <a:gd name="connsiteX447" fmla="*/ 2019308 w 7467600"/>
              <a:gd name="connsiteY447" fmla="*/ 6847118 h 6858000"/>
              <a:gd name="connsiteX448" fmla="*/ 1938835 w 7467600"/>
              <a:gd name="connsiteY448" fmla="*/ 6551160 h 6858000"/>
              <a:gd name="connsiteX449" fmla="*/ 1953230 w 7467600"/>
              <a:gd name="connsiteY449" fmla="*/ 6759699 h 6858000"/>
              <a:gd name="connsiteX450" fmla="*/ 1956763 w 7467600"/>
              <a:gd name="connsiteY450" fmla="*/ 6778191 h 6858000"/>
              <a:gd name="connsiteX451" fmla="*/ 1967925 w 7467600"/>
              <a:gd name="connsiteY451" fmla="*/ 6858000 h 6858000"/>
              <a:gd name="connsiteX452" fmla="*/ 1936622 w 7467600"/>
              <a:gd name="connsiteY452" fmla="*/ 6858000 h 6858000"/>
              <a:gd name="connsiteX453" fmla="*/ 1926261 w 7467600"/>
              <a:gd name="connsiteY453" fmla="*/ 6784064 h 6858000"/>
              <a:gd name="connsiteX454" fmla="*/ 1922724 w 7467600"/>
              <a:gd name="connsiteY454" fmla="*/ 6765577 h 6858000"/>
              <a:gd name="connsiteX455" fmla="*/ 1904650 w 7467600"/>
              <a:gd name="connsiteY455" fmla="*/ 6639616 h 6858000"/>
              <a:gd name="connsiteX456" fmla="*/ 1885273 w 7467600"/>
              <a:gd name="connsiteY456" fmla="*/ 6858000 h 6858000"/>
              <a:gd name="connsiteX457" fmla="*/ 1854363 w 7467600"/>
              <a:gd name="connsiteY457" fmla="*/ 6858000 h 6858000"/>
              <a:gd name="connsiteX458" fmla="*/ 1880391 w 7467600"/>
              <a:gd name="connsiteY458" fmla="*/ 6603796 h 6858000"/>
              <a:gd name="connsiteX459" fmla="*/ 1818273 w 7467600"/>
              <a:gd name="connsiteY459" fmla="*/ 6715729 h 6858000"/>
              <a:gd name="connsiteX460" fmla="*/ 1794691 w 7467600"/>
              <a:gd name="connsiteY460" fmla="*/ 6843239 h 6858000"/>
              <a:gd name="connsiteX461" fmla="*/ 1794914 w 7467600"/>
              <a:gd name="connsiteY461" fmla="*/ 6858000 h 6858000"/>
              <a:gd name="connsiteX462" fmla="*/ 1746128 w 7467600"/>
              <a:gd name="connsiteY462" fmla="*/ 6858000 h 6858000"/>
              <a:gd name="connsiteX463" fmla="*/ 1753934 w 7467600"/>
              <a:gd name="connsiteY463" fmla="*/ 6724796 h 6858000"/>
              <a:gd name="connsiteX464" fmla="*/ 1792053 w 7467600"/>
              <a:gd name="connsiteY464" fmla="*/ 6572396 h 6858000"/>
              <a:gd name="connsiteX465" fmla="*/ 1862248 w 7467600"/>
              <a:gd name="connsiteY465" fmla="*/ 6266397 h 6858000"/>
              <a:gd name="connsiteX466" fmla="*/ 1862250 w 7467600"/>
              <a:gd name="connsiteY466" fmla="*/ 6033531 h 6858000"/>
              <a:gd name="connsiteX467" fmla="*/ 1211999 w 7467600"/>
              <a:gd name="connsiteY467" fmla="*/ 6683610 h 6858000"/>
              <a:gd name="connsiteX468" fmla="*/ 1213266 w 7467600"/>
              <a:gd name="connsiteY468" fmla="*/ 6691947 h 6858000"/>
              <a:gd name="connsiteX469" fmla="*/ 1203370 w 7467600"/>
              <a:gd name="connsiteY469" fmla="*/ 6850676 h 6858000"/>
              <a:gd name="connsiteX470" fmla="*/ 1203671 w 7467600"/>
              <a:gd name="connsiteY470" fmla="*/ 6858000 h 6858000"/>
              <a:gd name="connsiteX471" fmla="*/ 1143180 w 7467600"/>
              <a:gd name="connsiteY471" fmla="*/ 6858000 h 6858000"/>
              <a:gd name="connsiteX472" fmla="*/ 1142176 w 7467600"/>
              <a:gd name="connsiteY472" fmla="*/ 6766045 h 6858000"/>
              <a:gd name="connsiteX473" fmla="*/ 1067484 w 7467600"/>
              <a:gd name="connsiteY473" fmla="*/ 6858000 h 6858000"/>
              <a:gd name="connsiteX474" fmla="*/ 953928 w 7467600"/>
              <a:gd name="connsiteY474" fmla="*/ 6858000 h 6858000"/>
              <a:gd name="connsiteX475" fmla="*/ 959715 w 7467600"/>
              <a:gd name="connsiteY475" fmla="*/ 6850185 h 6858000"/>
              <a:gd name="connsiteX476" fmla="*/ 1483788 w 7467600"/>
              <a:gd name="connsiteY476" fmla="*/ 6259174 h 6858000"/>
              <a:gd name="connsiteX477" fmla="*/ 1100671 w 7467600"/>
              <a:gd name="connsiteY477" fmla="*/ 6252137 h 6858000"/>
              <a:gd name="connsiteX478" fmla="*/ 1090144 w 7467600"/>
              <a:gd name="connsiteY478" fmla="*/ 6256748 h 6858000"/>
              <a:gd name="connsiteX479" fmla="*/ 1095872 w 7467600"/>
              <a:gd name="connsiteY479" fmla="*/ 6271892 h 6858000"/>
              <a:gd name="connsiteX480" fmla="*/ 262785 w 7467600"/>
              <a:gd name="connsiteY480" fmla="*/ 6845450 h 6858000"/>
              <a:gd name="connsiteX481" fmla="*/ 209968 w 7467600"/>
              <a:gd name="connsiteY481" fmla="*/ 6770713 h 6858000"/>
              <a:gd name="connsiteX482" fmla="*/ 873460 w 7467600"/>
              <a:gd name="connsiteY482" fmla="*/ 6253768 h 6858000"/>
              <a:gd name="connsiteX483" fmla="*/ 192686 w 7467600"/>
              <a:gd name="connsiteY483" fmla="*/ 5849257 h 6858000"/>
              <a:gd name="connsiteX484" fmla="*/ 4696 w 7467600"/>
              <a:gd name="connsiteY484" fmla="*/ 5697668 h 6858000"/>
              <a:gd name="connsiteX485" fmla="*/ 0 w 7467600"/>
              <a:gd name="connsiteY485" fmla="*/ 5689984 h 6858000"/>
              <a:gd name="connsiteX486" fmla="*/ 0 w 7467600"/>
              <a:gd name="connsiteY486" fmla="*/ 5513472 h 6858000"/>
              <a:gd name="connsiteX487" fmla="*/ 174101 w 7467600"/>
              <a:gd name="connsiteY487" fmla="*/ 5620277 h 6858000"/>
              <a:gd name="connsiteX488" fmla="*/ 891800 w 7467600"/>
              <a:gd name="connsiteY488" fmla="*/ 6036935 h 6858000"/>
              <a:gd name="connsiteX489" fmla="*/ 1072219 w 7467600"/>
              <a:gd name="connsiteY489" fmla="*/ 6169443 h 6858000"/>
              <a:gd name="connsiteX490" fmla="*/ 1074117 w 7467600"/>
              <a:gd name="connsiteY490" fmla="*/ 6170301 h 6858000"/>
              <a:gd name="connsiteX491" fmla="*/ 1083114 w 7467600"/>
              <a:gd name="connsiteY491" fmla="*/ 6174131 h 6858000"/>
              <a:gd name="connsiteX492" fmla="*/ 1543010 w 7467600"/>
              <a:gd name="connsiteY492" fmla="*/ 6191140 h 6858000"/>
              <a:gd name="connsiteX493" fmla="*/ 1551080 w 7467600"/>
              <a:gd name="connsiteY493" fmla="*/ 6195006 h 6858000"/>
              <a:gd name="connsiteX494" fmla="*/ 2345443 w 7467600"/>
              <a:gd name="connsiteY494" fmla="*/ 5549882 h 6858000"/>
              <a:gd name="connsiteX495" fmla="*/ 1721499 w 7467600"/>
              <a:gd name="connsiteY495" fmla="*/ 5599969 h 6858000"/>
              <a:gd name="connsiteX496" fmla="*/ 767716 w 7467600"/>
              <a:gd name="connsiteY496" fmla="*/ 5472768 h 6858000"/>
              <a:gd name="connsiteX497" fmla="*/ 722147 w 7467600"/>
              <a:gd name="connsiteY497" fmla="*/ 5393091 h 6858000"/>
              <a:gd name="connsiteX498" fmla="*/ 1485552 w 7467600"/>
              <a:gd name="connsiteY498" fmla="*/ 5313202 h 6858000"/>
              <a:gd name="connsiteX499" fmla="*/ 2143004 w 7467600"/>
              <a:gd name="connsiteY499" fmla="*/ 5402420 h 6858000"/>
              <a:gd name="connsiteX500" fmla="*/ 1933391 w 7467600"/>
              <a:gd name="connsiteY500" fmla="*/ 5156971 h 6858000"/>
              <a:gd name="connsiteX501" fmla="*/ 1827118 w 7467600"/>
              <a:gd name="connsiteY501" fmla="*/ 4968410 h 6858000"/>
              <a:gd name="connsiteX502" fmla="*/ 1837349 w 7467600"/>
              <a:gd name="connsiteY502" fmla="*/ 4956357 h 6858000"/>
              <a:gd name="connsiteX503" fmla="*/ 2162835 w 7467600"/>
              <a:gd name="connsiteY503" fmla="*/ 5187853 h 6858000"/>
              <a:gd name="connsiteX504" fmla="*/ 2257167 w 7467600"/>
              <a:gd name="connsiteY504" fmla="*/ 5462123 h 6858000"/>
              <a:gd name="connsiteX505" fmla="*/ 2261598 w 7467600"/>
              <a:gd name="connsiteY505" fmla="*/ 5467998 h 6858000"/>
              <a:gd name="connsiteX506" fmla="*/ 2437177 w 7467600"/>
              <a:gd name="connsiteY506" fmla="*/ 5479608 h 6858000"/>
              <a:gd name="connsiteX507" fmla="*/ 2445247 w 7467600"/>
              <a:gd name="connsiteY507" fmla="*/ 5483476 h 6858000"/>
              <a:gd name="connsiteX508" fmla="*/ 2743626 w 7467600"/>
              <a:gd name="connsiteY508" fmla="*/ 5304819 h 6858000"/>
              <a:gd name="connsiteX509" fmla="*/ 3048102 w 7467600"/>
              <a:gd name="connsiteY509" fmla="*/ 5150595 h 6858000"/>
              <a:gd name="connsiteX510" fmla="*/ 1799414 w 7467600"/>
              <a:gd name="connsiteY510" fmla="*/ 4694732 h 6858000"/>
              <a:gd name="connsiteX511" fmla="*/ 1771735 w 7467600"/>
              <a:gd name="connsiteY511" fmla="*/ 4619929 h 6858000"/>
              <a:gd name="connsiteX512" fmla="*/ 3104273 w 7467600"/>
              <a:gd name="connsiteY512" fmla="*/ 5076159 h 6858000"/>
              <a:gd name="connsiteX513" fmla="*/ 3113245 w 7467600"/>
              <a:gd name="connsiteY513" fmla="*/ 5090705 h 6858000"/>
              <a:gd name="connsiteX514" fmla="*/ 3126294 w 7467600"/>
              <a:gd name="connsiteY514" fmla="*/ 5114400 h 6858000"/>
              <a:gd name="connsiteX515" fmla="*/ 3937433 w 7467600"/>
              <a:gd name="connsiteY515" fmla="*/ 4830473 h 6858000"/>
              <a:gd name="connsiteX516" fmla="*/ 3590475 w 7467600"/>
              <a:gd name="connsiteY516" fmla="*/ 4597974 h 6858000"/>
              <a:gd name="connsiteX517" fmla="*/ 3100264 w 7467600"/>
              <a:gd name="connsiteY517" fmla="*/ 4579845 h 6858000"/>
              <a:gd name="connsiteX518" fmla="*/ 2183576 w 7467600"/>
              <a:gd name="connsiteY518" fmla="*/ 4227150 h 6858000"/>
              <a:gd name="connsiteX519" fmla="*/ 2151029 w 7467600"/>
              <a:gd name="connsiteY519" fmla="*/ 4146947 h 6858000"/>
              <a:gd name="connsiteX520" fmla="*/ 3563434 w 7467600"/>
              <a:gd name="connsiteY520" fmla="*/ 4469115 h 6858000"/>
              <a:gd name="connsiteX521" fmla="*/ 3177952 w 7467600"/>
              <a:gd name="connsiteY521" fmla="*/ 3657386 h 6858000"/>
              <a:gd name="connsiteX522" fmla="*/ 3189263 w 7467600"/>
              <a:gd name="connsiteY522" fmla="*/ 3625726 h 6858000"/>
              <a:gd name="connsiteX523" fmla="*/ 3560912 w 7467600"/>
              <a:gd name="connsiteY523" fmla="*/ 4079863 h 6858000"/>
              <a:gd name="connsiteX524" fmla="*/ 3626636 w 7467600"/>
              <a:gd name="connsiteY524" fmla="*/ 4512230 h 6858000"/>
              <a:gd name="connsiteX525" fmla="*/ 3653088 w 7467600"/>
              <a:gd name="connsiteY525" fmla="*/ 4521417 h 6858000"/>
              <a:gd name="connsiteX526" fmla="*/ 3988128 w 7467600"/>
              <a:gd name="connsiteY526" fmla="*/ 4817267 h 6858000"/>
              <a:gd name="connsiteX527" fmla="*/ 4830582 w 7467600"/>
              <a:gd name="connsiteY527" fmla="*/ 4676000 h 6858000"/>
              <a:gd name="connsiteX528" fmla="*/ 4830100 w 7467600"/>
              <a:gd name="connsiteY528" fmla="*/ 4675554 h 6858000"/>
              <a:gd name="connsiteX529" fmla="*/ 4036318 w 7467600"/>
              <a:gd name="connsiteY529" fmla="*/ 4147013 h 6858000"/>
              <a:gd name="connsiteX530" fmla="*/ 3432098 w 7467600"/>
              <a:gd name="connsiteY530" fmla="*/ 3537312 h 6858000"/>
              <a:gd name="connsiteX531" fmla="*/ 3446761 w 7467600"/>
              <a:gd name="connsiteY531" fmla="*/ 3461278 h 6858000"/>
              <a:gd name="connsiteX532" fmla="*/ 4419733 w 7467600"/>
              <a:gd name="connsiteY532" fmla="*/ 3963555 h 6858000"/>
              <a:gd name="connsiteX533" fmla="*/ 4781371 w 7467600"/>
              <a:gd name="connsiteY533" fmla="*/ 4458604 h 6858000"/>
              <a:gd name="connsiteX534" fmla="*/ 4780440 w 7467600"/>
              <a:gd name="connsiteY534" fmla="*/ 4470290 h 6858000"/>
              <a:gd name="connsiteX535" fmla="*/ 4898954 w 7467600"/>
              <a:gd name="connsiteY535" fmla="*/ 4662092 h 6858000"/>
              <a:gd name="connsiteX536" fmla="*/ 4900699 w 7467600"/>
              <a:gd name="connsiteY536" fmla="*/ 4670867 h 6858000"/>
              <a:gd name="connsiteX537" fmla="*/ 5714511 w 7467600"/>
              <a:gd name="connsiteY537" fmla="*/ 4663483 h 6858000"/>
              <a:gd name="connsiteX538" fmla="*/ 5464793 w 7467600"/>
              <a:gd name="connsiteY538" fmla="*/ 4393556 h 6858000"/>
              <a:gd name="connsiteX539" fmla="*/ 5461897 w 7467600"/>
              <a:gd name="connsiteY539" fmla="*/ 4390879 h 6858000"/>
              <a:gd name="connsiteX540" fmla="*/ 4294126 w 7467600"/>
              <a:gd name="connsiteY540" fmla="*/ 3303048 h 6858000"/>
              <a:gd name="connsiteX541" fmla="*/ 4305321 w 7467600"/>
              <a:gd name="connsiteY541" fmla="*/ 3256953 h 6858000"/>
              <a:gd name="connsiteX542" fmla="*/ 4949299 w 7467600"/>
              <a:gd name="connsiteY542" fmla="*/ 3766336 h 6858000"/>
              <a:gd name="connsiteX543" fmla="*/ 5291452 w 7467600"/>
              <a:gd name="connsiteY543" fmla="*/ 4076801 h 6858000"/>
              <a:gd name="connsiteX544" fmla="*/ 5434998 w 7467600"/>
              <a:gd name="connsiteY544" fmla="*/ 4254100 h 6858000"/>
              <a:gd name="connsiteX545" fmla="*/ 5351015 w 7467600"/>
              <a:gd name="connsiteY545" fmla="*/ 3760989 h 6858000"/>
              <a:gd name="connsiteX546" fmla="*/ 5413780 w 7467600"/>
              <a:gd name="connsiteY546" fmla="*/ 2966265 h 6858000"/>
              <a:gd name="connsiteX547" fmla="*/ 5425627 w 7467600"/>
              <a:gd name="connsiteY547" fmla="*/ 2954192 h 6858000"/>
              <a:gd name="connsiteX548" fmla="*/ 6604735 w 7467600"/>
              <a:gd name="connsiteY548" fmla="*/ 2041381 h 6858000"/>
              <a:gd name="connsiteX549" fmla="*/ 7204487 w 7467600"/>
              <a:gd name="connsiteY549" fmla="*/ 2742112 h 6858000"/>
              <a:gd name="connsiteX550" fmla="*/ 7131592 w 7467600"/>
              <a:gd name="connsiteY550" fmla="*/ 2672096 h 6858000"/>
              <a:gd name="connsiteX551" fmla="*/ 6996344 w 7467600"/>
              <a:gd name="connsiteY551" fmla="*/ 2518310 h 6858000"/>
              <a:gd name="connsiteX552" fmla="*/ 6735495 w 7467600"/>
              <a:gd name="connsiteY552" fmla="*/ 2196890 h 6858000"/>
              <a:gd name="connsiteX553" fmla="*/ 6721901 w 7467600"/>
              <a:gd name="connsiteY553" fmla="*/ 2179274 h 6858000"/>
              <a:gd name="connsiteX554" fmla="*/ 6604735 w 7467600"/>
              <a:gd name="connsiteY554" fmla="*/ 2041381 h 6858000"/>
              <a:gd name="connsiteX555" fmla="*/ 6591670 w 7467600"/>
              <a:gd name="connsiteY555" fmla="*/ 1988277 h 6858000"/>
              <a:gd name="connsiteX556" fmla="*/ 6747349 w 7467600"/>
              <a:gd name="connsiteY556" fmla="*/ 2160069 h 6858000"/>
              <a:gd name="connsiteX557" fmla="*/ 6760943 w 7467600"/>
              <a:gd name="connsiteY557" fmla="*/ 2177686 h 6858000"/>
              <a:gd name="connsiteX558" fmla="*/ 7021065 w 7467600"/>
              <a:gd name="connsiteY558" fmla="*/ 2498102 h 6858000"/>
              <a:gd name="connsiteX559" fmla="*/ 7155223 w 7467600"/>
              <a:gd name="connsiteY559" fmla="*/ 2650386 h 6858000"/>
              <a:gd name="connsiteX560" fmla="*/ 7203167 w 7467600"/>
              <a:gd name="connsiteY560" fmla="*/ 2697288 h 6858000"/>
              <a:gd name="connsiteX561" fmla="*/ 6937703 w 7467600"/>
              <a:gd name="connsiteY561" fmla="*/ 2321981 h 6858000"/>
              <a:gd name="connsiteX562" fmla="*/ 6591670 w 7467600"/>
              <a:gd name="connsiteY562" fmla="*/ 1988277 h 6858000"/>
              <a:gd name="connsiteX563" fmla="*/ 5798671 w 7467600"/>
              <a:gd name="connsiteY563" fmla="*/ 1981601 h 6858000"/>
              <a:gd name="connsiteX564" fmla="*/ 5754709 w 7467600"/>
              <a:gd name="connsiteY564" fmla="*/ 2071454 h 6858000"/>
              <a:gd name="connsiteX565" fmla="*/ 5763044 w 7467600"/>
              <a:gd name="connsiteY565" fmla="*/ 2842206 h 6858000"/>
              <a:gd name="connsiteX566" fmla="*/ 5764974 w 7467600"/>
              <a:gd name="connsiteY566" fmla="*/ 2799609 h 6858000"/>
              <a:gd name="connsiteX567" fmla="*/ 5767665 w 7467600"/>
              <a:gd name="connsiteY567" fmla="*/ 2666409 h 6858000"/>
              <a:gd name="connsiteX568" fmla="*/ 5763055 w 7467600"/>
              <a:gd name="connsiteY568" fmla="*/ 2579705 h 6858000"/>
              <a:gd name="connsiteX569" fmla="*/ 5758079 w 7467600"/>
              <a:gd name="connsiteY569" fmla="*/ 2492508 h 6858000"/>
              <a:gd name="connsiteX570" fmla="*/ 5779325 w 7467600"/>
              <a:gd name="connsiteY570" fmla="*/ 2197069 h 6858000"/>
              <a:gd name="connsiteX571" fmla="*/ 5798671 w 7467600"/>
              <a:gd name="connsiteY571" fmla="*/ 1981601 h 6858000"/>
              <a:gd name="connsiteX572" fmla="*/ 5829202 w 7467600"/>
              <a:gd name="connsiteY572" fmla="*/ 1971679 h 6858000"/>
              <a:gd name="connsiteX573" fmla="*/ 5809558 w 7467600"/>
              <a:gd name="connsiteY573" fmla="*/ 2198043 h 6858000"/>
              <a:gd name="connsiteX574" fmla="*/ 5788653 w 7467600"/>
              <a:gd name="connsiteY574" fmla="*/ 2489430 h 6858000"/>
              <a:gd name="connsiteX575" fmla="*/ 5793439 w 7467600"/>
              <a:gd name="connsiteY575" fmla="*/ 2575235 h 6858000"/>
              <a:gd name="connsiteX576" fmla="*/ 5796837 w 7467600"/>
              <a:gd name="connsiteY576" fmla="*/ 2637633 h 6858000"/>
              <a:gd name="connsiteX577" fmla="*/ 5818614 w 7467600"/>
              <a:gd name="connsiteY577" fmla="*/ 2473055 h 6858000"/>
              <a:gd name="connsiteX578" fmla="*/ 5829202 w 7467600"/>
              <a:gd name="connsiteY578" fmla="*/ 1971679 h 6858000"/>
              <a:gd name="connsiteX579" fmla="*/ 5911389 w 7467600"/>
              <a:gd name="connsiteY579" fmla="*/ 1898371 h 6858000"/>
              <a:gd name="connsiteX580" fmla="*/ 6237627 w 7467600"/>
              <a:gd name="connsiteY580" fmla="*/ 2231921 h 6858000"/>
              <a:gd name="connsiteX581" fmla="*/ 5911389 w 7467600"/>
              <a:gd name="connsiteY581" fmla="*/ 1898371 h 6858000"/>
              <a:gd name="connsiteX582" fmla="*/ 6944437 w 7467600"/>
              <a:gd name="connsiteY582" fmla="*/ 1575402 h 6858000"/>
              <a:gd name="connsiteX583" fmla="*/ 6304730 w 7467600"/>
              <a:gd name="connsiteY583" fmla="*/ 1766654 h 6858000"/>
              <a:gd name="connsiteX584" fmla="*/ 6944437 w 7467600"/>
              <a:gd name="connsiteY584" fmla="*/ 1575402 h 6858000"/>
              <a:gd name="connsiteX585" fmla="*/ 7019523 w 7467600"/>
              <a:gd name="connsiteY585" fmla="*/ 1519450 h 6858000"/>
              <a:gd name="connsiteX586" fmla="*/ 6298091 w 7467600"/>
              <a:gd name="connsiteY586" fmla="*/ 1737122 h 6858000"/>
              <a:gd name="connsiteX587" fmla="*/ 7019523 w 7467600"/>
              <a:gd name="connsiteY587" fmla="*/ 1519450 h 6858000"/>
              <a:gd name="connsiteX588" fmla="*/ 2399523 w 7467600"/>
              <a:gd name="connsiteY588" fmla="*/ 1428234 h 6858000"/>
              <a:gd name="connsiteX589" fmla="*/ 2224982 w 7467600"/>
              <a:gd name="connsiteY589" fmla="*/ 1826201 h 6858000"/>
              <a:gd name="connsiteX590" fmla="*/ 2096099 w 7467600"/>
              <a:gd name="connsiteY590" fmla="*/ 2345900 h 6858000"/>
              <a:gd name="connsiteX591" fmla="*/ 2283317 w 7467600"/>
              <a:gd name="connsiteY591" fmla="*/ 1796925 h 6858000"/>
              <a:gd name="connsiteX592" fmla="*/ 2399523 w 7467600"/>
              <a:gd name="connsiteY592" fmla="*/ 1428234 h 6858000"/>
              <a:gd name="connsiteX593" fmla="*/ 2448558 w 7467600"/>
              <a:gd name="connsiteY593" fmla="*/ 1373435 h 6858000"/>
              <a:gd name="connsiteX594" fmla="*/ 2312521 w 7467600"/>
              <a:gd name="connsiteY594" fmla="*/ 1806140 h 6858000"/>
              <a:gd name="connsiteX595" fmla="*/ 2127533 w 7467600"/>
              <a:gd name="connsiteY595" fmla="*/ 2348380 h 6858000"/>
              <a:gd name="connsiteX596" fmla="*/ 2358080 w 7467600"/>
              <a:gd name="connsiteY596" fmla="*/ 1866134 h 6858000"/>
              <a:gd name="connsiteX597" fmla="*/ 2407436 w 7467600"/>
              <a:gd name="connsiteY597" fmla="*/ 1651070 h 6858000"/>
              <a:gd name="connsiteX598" fmla="*/ 2448558 w 7467600"/>
              <a:gd name="connsiteY598" fmla="*/ 1373435 h 6858000"/>
              <a:gd name="connsiteX599" fmla="*/ 278707 w 7467600"/>
              <a:gd name="connsiteY599" fmla="*/ 1352270 h 6858000"/>
              <a:gd name="connsiteX600" fmla="*/ 321570 w 7467600"/>
              <a:gd name="connsiteY600" fmla="*/ 1861610 h 6858000"/>
              <a:gd name="connsiteX601" fmla="*/ 294281 w 7467600"/>
              <a:gd name="connsiteY601" fmla="*/ 1440658 h 6858000"/>
              <a:gd name="connsiteX602" fmla="*/ 278707 w 7467600"/>
              <a:gd name="connsiteY602" fmla="*/ 1352270 h 6858000"/>
              <a:gd name="connsiteX603" fmla="*/ 1423821 w 7467600"/>
              <a:gd name="connsiteY603" fmla="*/ 1351958 h 6858000"/>
              <a:gd name="connsiteX604" fmla="*/ 1638521 w 7467600"/>
              <a:gd name="connsiteY604" fmla="*/ 1908470 h 6858000"/>
              <a:gd name="connsiteX605" fmla="*/ 1754199 w 7467600"/>
              <a:gd name="connsiteY605" fmla="*/ 2149284 h 6858000"/>
              <a:gd name="connsiteX606" fmla="*/ 1908359 w 7467600"/>
              <a:gd name="connsiteY606" fmla="*/ 2364988 h 6858000"/>
              <a:gd name="connsiteX607" fmla="*/ 1647661 w 7467600"/>
              <a:gd name="connsiteY607" fmla="*/ 1825945 h 6858000"/>
              <a:gd name="connsiteX608" fmla="*/ 1423821 w 7467600"/>
              <a:gd name="connsiteY608" fmla="*/ 1351958 h 6858000"/>
              <a:gd name="connsiteX609" fmla="*/ 1431890 w 7467600"/>
              <a:gd name="connsiteY609" fmla="*/ 1306475 h 6858000"/>
              <a:gd name="connsiteX610" fmla="*/ 1507597 w 7467600"/>
              <a:gd name="connsiteY610" fmla="*/ 1446132 h 6858000"/>
              <a:gd name="connsiteX611" fmla="*/ 1674586 w 7467600"/>
              <a:gd name="connsiteY611" fmla="*/ 1813832 h 6858000"/>
              <a:gd name="connsiteX612" fmla="*/ 1815950 w 7467600"/>
              <a:gd name="connsiteY612" fmla="*/ 2128564 h 6858000"/>
              <a:gd name="connsiteX613" fmla="*/ 1984242 w 7467600"/>
              <a:gd name="connsiteY613" fmla="*/ 2430829 h 6858000"/>
              <a:gd name="connsiteX614" fmla="*/ 2014023 w 7467600"/>
              <a:gd name="connsiteY614" fmla="*/ 2450995 h 6858000"/>
              <a:gd name="connsiteX615" fmla="*/ 1747337 w 7467600"/>
              <a:gd name="connsiteY615" fmla="*/ 1855264 h 6858000"/>
              <a:gd name="connsiteX616" fmla="*/ 1533749 w 7467600"/>
              <a:gd name="connsiteY616" fmla="*/ 1478656 h 6858000"/>
              <a:gd name="connsiteX617" fmla="*/ 1431890 w 7467600"/>
              <a:gd name="connsiteY617" fmla="*/ 1306475 h 6858000"/>
              <a:gd name="connsiteX618" fmla="*/ 5052692 w 7467600"/>
              <a:gd name="connsiteY618" fmla="*/ 1292994 h 6858000"/>
              <a:gd name="connsiteX619" fmla="*/ 5200661 w 7467600"/>
              <a:gd name="connsiteY619" fmla="*/ 1635186 h 6858000"/>
              <a:gd name="connsiteX620" fmla="*/ 5297138 w 7467600"/>
              <a:gd name="connsiteY620" fmla="*/ 1906351 h 6858000"/>
              <a:gd name="connsiteX621" fmla="*/ 5052692 w 7467600"/>
              <a:gd name="connsiteY621" fmla="*/ 1292994 h 6858000"/>
              <a:gd name="connsiteX622" fmla="*/ 5009948 w 7467600"/>
              <a:gd name="connsiteY622" fmla="*/ 1273619 h 6858000"/>
              <a:gd name="connsiteX623" fmla="*/ 5121777 w 7467600"/>
              <a:gd name="connsiteY623" fmla="*/ 1654213 h 6858000"/>
              <a:gd name="connsiteX624" fmla="*/ 5293545 w 7467600"/>
              <a:gd name="connsiteY624" fmla="*/ 2072247 h 6858000"/>
              <a:gd name="connsiteX625" fmla="*/ 5294042 w 7467600"/>
              <a:gd name="connsiteY625" fmla="*/ 2065019 h 6858000"/>
              <a:gd name="connsiteX626" fmla="*/ 5171936 w 7467600"/>
              <a:gd name="connsiteY626" fmla="*/ 1647613 h 6858000"/>
              <a:gd name="connsiteX627" fmla="*/ 5009948 w 7467600"/>
              <a:gd name="connsiteY627" fmla="*/ 1273619 h 6858000"/>
              <a:gd name="connsiteX628" fmla="*/ 655236 w 7467600"/>
              <a:gd name="connsiteY628" fmla="*/ 1268632 h 6858000"/>
              <a:gd name="connsiteX629" fmla="*/ 839521 w 7467600"/>
              <a:gd name="connsiteY629" fmla="*/ 1685315 h 6858000"/>
              <a:gd name="connsiteX630" fmla="*/ 1109416 w 7467600"/>
              <a:gd name="connsiteY630" fmla="*/ 2061663 h 6858000"/>
              <a:gd name="connsiteX631" fmla="*/ 1298300 w 7467600"/>
              <a:gd name="connsiteY631" fmla="*/ 2247742 h 6858000"/>
              <a:gd name="connsiteX632" fmla="*/ 1125871 w 7467600"/>
              <a:gd name="connsiteY632" fmla="*/ 1989513 h 6858000"/>
              <a:gd name="connsiteX633" fmla="*/ 981574 w 7467600"/>
              <a:gd name="connsiteY633" fmla="*/ 1783157 h 6858000"/>
              <a:gd name="connsiteX634" fmla="*/ 922198 w 7467600"/>
              <a:gd name="connsiteY634" fmla="*/ 1677437 h 6858000"/>
              <a:gd name="connsiteX635" fmla="*/ 869293 w 7467600"/>
              <a:gd name="connsiteY635" fmla="*/ 1583214 h 6858000"/>
              <a:gd name="connsiteX636" fmla="*/ 751431 w 7467600"/>
              <a:gd name="connsiteY636" fmla="*/ 1405731 h 6858000"/>
              <a:gd name="connsiteX637" fmla="*/ 655236 w 7467600"/>
              <a:gd name="connsiteY637" fmla="*/ 1268632 h 6858000"/>
              <a:gd name="connsiteX638" fmla="*/ 6516292 w 7467600"/>
              <a:gd name="connsiteY638" fmla="*/ 1263064 h 6858000"/>
              <a:gd name="connsiteX639" fmla="*/ 5736320 w 7467600"/>
              <a:gd name="connsiteY639" fmla="*/ 1501803 h 6858000"/>
              <a:gd name="connsiteX640" fmla="*/ 6516292 w 7467600"/>
              <a:gd name="connsiteY640" fmla="*/ 1263064 h 6858000"/>
              <a:gd name="connsiteX641" fmla="*/ 291466 w 7467600"/>
              <a:gd name="connsiteY641" fmla="*/ 1250369 h 6858000"/>
              <a:gd name="connsiteX642" fmla="*/ 323180 w 7467600"/>
              <a:gd name="connsiteY642" fmla="*/ 1435283 h 6858000"/>
              <a:gd name="connsiteX643" fmla="*/ 349381 w 7467600"/>
              <a:gd name="connsiteY643" fmla="*/ 1875041 h 6858000"/>
              <a:gd name="connsiteX644" fmla="*/ 374363 w 7467600"/>
              <a:gd name="connsiteY644" fmla="*/ 1506494 h 6858000"/>
              <a:gd name="connsiteX645" fmla="*/ 302168 w 7467600"/>
              <a:gd name="connsiteY645" fmla="*/ 1274495 h 6858000"/>
              <a:gd name="connsiteX646" fmla="*/ 291466 w 7467600"/>
              <a:gd name="connsiteY646" fmla="*/ 1250369 h 6858000"/>
              <a:gd name="connsiteX647" fmla="*/ 678222 w 7467600"/>
              <a:gd name="connsiteY647" fmla="*/ 1248670 h 6858000"/>
              <a:gd name="connsiteX648" fmla="*/ 775536 w 7467600"/>
              <a:gd name="connsiteY648" fmla="*/ 1388015 h 6858000"/>
              <a:gd name="connsiteX649" fmla="*/ 894529 w 7467600"/>
              <a:gd name="connsiteY649" fmla="*/ 1567739 h 6858000"/>
              <a:gd name="connsiteX650" fmla="*/ 948000 w 7467600"/>
              <a:gd name="connsiteY650" fmla="*/ 1663088 h 6858000"/>
              <a:gd name="connsiteX651" fmla="*/ 1006812 w 7467600"/>
              <a:gd name="connsiteY651" fmla="*/ 1767683 h 6858000"/>
              <a:gd name="connsiteX652" fmla="*/ 1149133 w 7467600"/>
              <a:gd name="connsiteY652" fmla="*/ 1971513 h 6858000"/>
              <a:gd name="connsiteX653" fmla="*/ 1333952 w 7467600"/>
              <a:gd name="connsiteY653" fmla="*/ 2251620 h 6858000"/>
              <a:gd name="connsiteX654" fmla="*/ 1337329 w 7467600"/>
              <a:gd name="connsiteY654" fmla="*/ 2258350 h 6858000"/>
              <a:gd name="connsiteX655" fmla="*/ 1014726 w 7467600"/>
              <a:gd name="connsiteY655" fmla="*/ 1615556 h 6858000"/>
              <a:gd name="connsiteX656" fmla="*/ 678222 w 7467600"/>
              <a:gd name="connsiteY656" fmla="*/ 1248670 h 6858000"/>
              <a:gd name="connsiteX657" fmla="*/ 6691602 w 7467600"/>
              <a:gd name="connsiteY657" fmla="*/ 1140573 h 6858000"/>
              <a:gd name="connsiteX658" fmla="*/ 6571100 w 7467600"/>
              <a:gd name="connsiteY658" fmla="*/ 1183662 h 6858000"/>
              <a:gd name="connsiteX659" fmla="*/ 6241687 w 7467600"/>
              <a:gd name="connsiteY659" fmla="*/ 1257600 h 6858000"/>
              <a:gd name="connsiteX660" fmla="*/ 5693009 w 7467600"/>
              <a:gd name="connsiteY660" fmla="*/ 1478256 h 6858000"/>
              <a:gd name="connsiteX661" fmla="*/ 6548420 w 7467600"/>
              <a:gd name="connsiteY661" fmla="*/ 1214599 h 6858000"/>
              <a:gd name="connsiteX662" fmla="*/ 6605473 w 7467600"/>
              <a:gd name="connsiteY662" fmla="*/ 1184686 h 6858000"/>
              <a:gd name="connsiteX663" fmla="*/ 6691602 w 7467600"/>
              <a:gd name="connsiteY663" fmla="*/ 1140573 h 6858000"/>
              <a:gd name="connsiteX664" fmla="*/ 4002475 w 7467600"/>
              <a:gd name="connsiteY664" fmla="*/ 1037802 h 6858000"/>
              <a:gd name="connsiteX665" fmla="*/ 4000324 w 7467600"/>
              <a:gd name="connsiteY665" fmla="*/ 1039362 h 6858000"/>
              <a:gd name="connsiteX666" fmla="*/ 4002862 w 7467600"/>
              <a:gd name="connsiteY666" fmla="*/ 1042866 h 6858000"/>
              <a:gd name="connsiteX667" fmla="*/ 4002475 w 7467600"/>
              <a:gd name="connsiteY667" fmla="*/ 1037802 h 6858000"/>
              <a:gd name="connsiteX668" fmla="*/ 506322 w 7467600"/>
              <a:gd name="connsiteY668" fmla="*/ 1020997 h 6858000"/>
              <a:gd name="connsiteX669" fmla="*/ 533068 w 7467600"/>
              <a:gd name="connsiteY669" fmla="*/ 1029409 h 6858000"/>
              <a:gd name="connsiteX670" fmla="*/ 1232525 w 7467600"/>
              <a:gd name="connsiteY670" fmla="*/ 1804675 h 6858000"/>
              <a:gd name="connsiteX671" fmla="*/ 1388858 w 7467600"/>
              <a:gd name="connsiteY671" fmla="*/ 2368011 h 6858000"/>
              <a:gd name="connsiteX672" fmla="*/ 1384098 w 7467600"/>
              <a:gd name="connsiteY672" fmla="*/ 2378125 h 6858000"/>
              <a:gd name="connsiteX673" fmla="*/ 1425393 w 7467600"/>
              <a:gd name="connsiteY673" fmla="*/ 2589124 h 6858000"/>
              <a:gd name="connsiteX674" fmla="*/ 1424001 w 7467600"/>
              <a:gd name="connsiteY674" fmla="*/ 2597541 h 6858000"/>
              <a:gd name="connsiteX675" fmla="*/ 2152729 w 7467600"/>
              <a:gd name="connsiteY675" fmla="*/ 2864487 h 6858000"/>
              <a:gd name="connsiteX676" fmla="*/ 2020609 w 7467600"/>
              <a:gd name="connsiteY676" fmla="*/ 2539671 h 6858000"/>
              <a:gd name="connsiteX677" fmla="*/ 2018920 w 7467600"/>
              <a:gd name="connsiteY677" fmla="*/ 2536309 h 6858000"/>
              <a:gd name="connsiteX678" fmla="*/ 1342441 w 7467600"/>
              <a:gd name="connsiteY678" fmla="*/ 1173017 h 6858000"/>
              <a:gd name="connsiteX679" fmla="*/ 1367925 w 7467600"/>
              <a:gd name="connsiteY679" fmla="*/ 1135648 h 6858000"/>
              <a:gd name="connsiteX680" fmla="*/ 1771401 w 7467600"/>
              <a:gd name="connsiteY680" fmla="*/ 1806673 h 6858000"/>
              <a:gd name="connsiteX681" fmla="*/ 1972385 w 7467600"/>
              <a:gd name="connsiteY681" fmla="*/ 2198735 h 6858000"/>
              <a:gd name="connsiteX682" fmla="*/ 2040892 w 7467600"/>
              <a:gd name="connsiteY682" fmla="*/ 2405205 h 6858000"/>
              <a:gd name="connsiteX683" fmla="*/ 2131689 w 7467600"/>
              <a:gd name="connsiteY683" fmla="*/ 1936926 h 6858000"/>
              <a:gd name="connsiteX684" fmla="*/ 2454820 w 7467600"/>
              <a:gd name="connsiteY684" fmla="*/ 1248808 h 6858000"/>
              <a:gd name="connsiteX685" fmla="*/ 2492512 w 7467600"/>
              <a:gd name="connsiteY685" fmla="*/ 1302920 h 6858000"/>
              <a:gd name="connsiteX686" fmla="*/ 2081216 w 7467600"/>
              <a:gd name="connsiteY686" fmla="*/ 2527513 h 6858000"/>
              <a:gd name="connsiteX687" fmla="*/ 2081211 w 7467600"/>
              <a:gd name="connsiteY687" fmla="*/ 2528916 h 6858000"/>
              <a:gd name="connsiteX688" fmla="*/ 2199067 w 7467600"/>
              <a:gd name="connsiteY688" fmla="*/ 2884061 h 6858000"/>
              <a:gd name="connsiteX689" fmla="*/ 3192586 w 7467600"/>
              <a:gd name="connsiteY689" fmla="*/ 3411496 h 6858000"/>
              <a:gd name="connsiteX690" fmla="*/ 3182620 w 7467600"/>
              <a:gd name="connsiteY690" fmla="*/ 3483279 h 6858000"/>
              <a:gd name="connsiteX691" fmla="*/ 2435119 w 7467600"/>
              <a:gd name="connsiteY691" fmla="*/ 3080173 h 6858000"/>
              <a:gd name="connsiteX692" fmla="*/ 2410152 w 7467600"/>
              <a:gd name="connsiteY692" fmla="*/ 3063751 h 6858000"/>
              <a:gd name="connsiteX693" fmla="*/ 2408099 w 7467600"/>
              <a:gd name="connsiteY693" fmla="*/ 3064403 h 6858000"/>
              <a:gd name="connsiteX694" fmla="*/ 2407218 w 7467600"/>
              <a:gd name="connsiteY694" fmla="*/ 3070324 h 6858000"/>
              <a:gd name="connsiteX695" fmla="*/ 2380138 w 7467600"/>
              <a:gd name="connsiteY695" fmla="*/ 3099341 h 6858000"/>
              <a:gd name="connsiteX696" fmla="*/ 1765923 w 7467600"/>
              <a:gd name="connsiteY696" fmla="*/ 3581043 h 6858000"/>
              <a:gd name="connsiteX697" fmla="*/ 1702258 w 7467600"/>
              <a:gd name="connsiteY697" fmla="*/ 3612286 h 6858000"/>
              <a:gd name="connsiteX698" fmla="*/ 1538370 w 7467600"/>
              <a:gd name="connsiteY698" fmla="*/ 3811804 h 6858000"/>
              <a:gd name="connsiteX699" fmla="*/ 542867 w 7467600"/>
              <a:gd name="connsiteY699" fmla="*/ 4944092 h 6858000"/>
              <a:gd name="connsiteX700" fmla="*/ 515800 w 7467600"/>
              <a:gd name="connsiteY700" fmla="*/ 4862180 h 6858000"/>
              <a:gd name="connsiteX701" fmla="*/ 909145 w 7467600"/>
              <a:gd name="connsiteY701" fmla="*/ 4199225 h 6858000"/>
              <a:gd name="connsiteX702" fmla="*/ 1214067 w 7467600"/>
              <a:gd name="connsiteY702" fmla="*/ 3908561 h 6858000"/>
              <a:gd name="connsiteX703" fmla="*/ 640967 w 7467600"/>
              <a:gd name="connsiteY703" fmla="*/ 4105601 h 6858000"/>
              <a:gd name="connsiteX704" fmla="*/ 112563 w 7467600"/>
              <a:gd name="connsiteY704" fmla="*/ 4396952 h 6858000"/>
              <a:gd name="connsiteX705" fmla="*/ 0 w 7467600"/>
              <a:gd name="connsiteY705" fmla="*/ 4466006 h 6858000"/>
              <a:gd name="connsiteX706" fmla="*/ 0 w 7467600"/>
              <a:gd name="connsiteY706" fmla="*/ 4233763 h 6858000"/>
              <a:gd name="connsiteX707" fmla="*/ 36881 w 7467600"/>
              <a:gd name="connsiteY707" fmla="*/ 4200118 h 6858000"/>
              <a:gd name="connsiteX708" fmla="*/ 910534 w 7467600"/>
              <a:gd name="connsiteY708" fmla="*/ 3629753 h 6858000"/>
              <a:gd name="connsiteX709" fmla="*/ 1578717 w 7467600"/>
              <a:gd name="connsiteY709" fmla="*/ 3575982 h 6858000"/>
              <a:gd name="connsiteX710" fmla="*/ 2338780 w 7467600"/>
              <a:gd name="connsiteY710" fmla="*/ 3033725 h 6858000"/>
              <a:gd name="connsiteX711" fmla="*/ 1807991 w 7467600"/>
              <a:gd name="connsiteY711" fmla="*/ 2807184 h 6858000"/>
              <a:gd name="connsiteX712" fmla="*/ 1416358 w 7467600"/>
              <a:gd name="connsiteY712" fmla="*/ 3112571 h 6858000"/>
              <a:gd name="connsiteX713" fmla="*/ 939066 w 7467600"/>
              <a:gd name="connsiteY713" fmla="*/ 3378798 h 6858000"/>
              <a:gd name="connsiteX714" fmla="*/ 115099 w 7467600"/>
              <a:gd name="connsiteY714" fmla="*/ 3607650 h 6858000"/>
              <a:gd name="connsiteX715" fmla="*/ 97284 w 7467600"/>
              <a:gd name="connsiteY715" fmla="*/ 3520393 h 6858000"/>
              <a:gd name="connsiteX716" fmla="*/ 922050 w 7467600"/>
              <a:gd name="connsiteY716" fmla="*/ 3074867 h 6858000"/>
              <a:gd name="connsiteX717" fmla="*/ 1405265 w 7467600"/>
              <a:gd name="connsiteY717" fmla="*/ 3016319 h 6858000"/>
              <a:gd name="connsiteX718" fmla="*/ 1407512 w 7467600"/>
              <a:gd name="connsiteY718" fmla="*/ 3018001 h 6858000"/>
              <a:gd name="connsiteX719" fmla="*/ 1726266 w 7467600"/>
              <a:gd name="connsiteY719" fmla="*/ 2777274 h 6858000"/>
              <a:gd name="connsiteX720" fmla="*/ 625390 w 7467600"/>
              <a:gd name="connsiteY720" fmla="*/ 2514541 h 6858000"/>
              <a:gd name="connsiteX721" fmla="*/ 619799 w 7467600"/>
              <a:gd name="connsiteY721" fmla="*/ 2527180 h 6858000"/>
              <a:gd name="connsiteX722" fmla="*/ 310030 w 7467600"/>
              <a:gd name="connsiteY722" fmla="*/ 2771818 h 6858000"/>
              <a:gd name="connsiteX723" fmla="*/ 173877 w 7467600"/>
              <a:gd name="connsiteY723" fmla="*/ 2937056 h 6858000"/>
              <a:gd name="connsiteX724" fmla="*/ 77889 w 7467600"/>
              <a:gd name="connsiteY724" fmla="*/ 3138440 h 6858000"/>
              <a:gd name="connsiteX725" fmla="*/ 0 w 7467600"/>
              <a:gd name="connsiteY725" fmla="*/ 3271395 h 6858000"/>
              <a:gd name="connsiteX726" fmla="*/ 0 w 7467600"/>
              <a:gd name="connsiteY726" fmla="*/ 3153002 h 6858000"/>
              <a:gd name="connsiteX727" fmla="*/ 2386 w 7467600"/>
              <a:gd name="connsiteY727" fmla="*/ 3149203 h 6858000"/>
              <a:gd name="connsiteX728" fmla="*/ 89753 w 7467600"/>
              <a:gd name="connsiteY728" fmla="*/ 2987702 h 6858000"/>
              <a:gd name="connsiteX729" fmla="*/ 76869 w 7467600"/>
              <a:gd name="connsiteY729" fmla="*/ 3005404 h 6858000"/>
              <a:gd name="connsiteX730" fmla="*/ 32049 w 7467600"/>
              <a:gd name="connsiteY730" fmla="*/ 3065814 h 6858000"/>
              <a:gd name="connsiteX731" fmla="*/ 0 w 7467600"/>
              <a:gd name="connsiteY731" fmla="*/ 3108744 h 6858000"/>
              <a:gd name="connsiteX732" fmla="*/ 0 w 7467600"/>
              <a:gd name="connsiteY732" fmla="*/ 3058059 h 6858000"/>
              <a:gd name="connsiteX733" fmla="*/ 7610 w 7467600"/>
              <a:gd name="connsiteY733" fmla="*/ 3047889 h 6858000"/>
              <a:gd name="connsiteX734" fmla="*/ 52419 w 7467600"/>
              <a:gd name="connsiteY734" fmla="*/ 2987479 h 6858000"/>
              <a:gd name="connsiteX735" fmla="*/ 59142 w 7467600"/>
              <a:gd name="connsiteY735" fmla="*/ 2978488 h 6858000"/>
              <a:gd name="connsiteX736" fmla="*/ 0 w 7467600"/>
              <a:gd name="connsiteY736" fmla="*/ 3015334 h 6858000"/>
              <a:gd name="connsiteX737" fmla="*/ 0 w 7467600"/>
              <a:gd name="connsiteY737" fmla="*/ 2914286 h 6858000"/>
              <a:gd name="connsiteX738" fmla="*/ 36383 w 7467600"/>
              <a:gd name="connsiteY738" fmla="*/ 2901128 h 6858000"/>
              <a:gd name="connsiteX739" fmla="*/ 156329 w 7467600"/>
              <a:gd name="connsiteY739" fmla="*/ 2840533 h 6858000"/>
              <a:gd name="connsiteX740" fmla="*/ 358355 w 7467600"/>
              <a:gd name="connsiteY740" fmla="*/ 2620471 h 6858000"/>
              <a:gd name="connsiteX741" fmla="*/ 510577 w 7467600"/>
              <a:gd name="connsiteY741" fmla="*/ 2501244 h 6858000"/>
              <a:gd name="connsiteX742" fmla="*/ 211967 w 7467600"/>
              <a:gd name="connsiteY742" fmla="*/ 2479171 h 6858000"/>
              <a:gd name="connsiteX743" fmla="*/ 0 w 7467600"/>
              <a:gd name="connsiteY743" fmla="*/ 2476398 h 6858000"/>
              <a:gd name="connsiteX744" fmla="*/ 0 w 7467600"/>
              <a:gd name="connsiteY744" fmla="*/ 2389189 h 6858000"/>
              <a:gd name="connsiteX745" fmla="*/ 103062 w 7467600"/>
              <a:gd name="connsiteY745" fmla="*/ 2389518 h 6858000"/>
              <a:gd name="connsiteX746" fmla="*/ 510734 w 7467600"/>
              <a:gd name="connsiteY746" fmla="*/ 2416201 h 6858000"/>
              <a:gd name="connsiteX747" fmla="*/ 279257 w 7467600"/>
              <a:gd name="connsiteY747" fmla="*/ 2092102 h 6858000"/>
              <a:gd name="connsiteX748" fmla="*/ 65265 w 7467600"/>
              <a:gd name="connsiteY748" fmla="*/ 2006049 h 6858000"/>
              <a:gd name="connsiteX749" fmla="*/ 0 w 7467600"/>
              <a:gd name="connsiteY749" fmla="*/ 1982532 h 6858000"/>
              <a:gd name="connsiteX750" fmla="*/ 0 w 7467600"/>
              <a:gd name="connsiteY750" fmla="*/ 1912789 h 6858000"/>
              <a:gd name="connsiteX751" fmla="*/ 97460 w 7467600"/>
              <a:gd name="connsiteY751" fmla="*/ 1953725 h 6858000"/>
              <a:gd name="connsiteX752" fmla="*/ 221272 w 7467600"/>
              <a:gd name="connsiteY752" fmla="*/ 1980766 h 6858000"/>
              <a:gd name="connsiteX753" fmla="*/ 116765 w 7467600"/>
              <a:gd name="connsiteY753" fmla="*/ 1911033 h 6858000"/>
              <a:gd name="connsiteX754" fmla="*/ 16405 w 7467600"/>
              <a:gd name="connsiteY754" fmla="*/ 1803412 h 6858000"/>
              <a:gd name="connsiteX755" fmla="*/ 0 w 7467600"/>
              <a:gd name="connsiteY755" fmla="*/ 1784777 h 6858000"/>
              <a:gd name="connsiteX756" fmla="*/ 0 w 7467600"/>
              <a:gd name="connsiteY756" fmla="*/ 1740082 h 6858000"/>
              <a:gd name="connsiteX757" fmla="*/ 39394 w 7467600"/>
              <a:gd name="connsiteY757" fmla="*/ 1784856 h 6858000"/>
              <a:gd name="connsiteX758" fmla="*/ 135813 w 7467600"/>
              <a:gd name="connsiteY758" fmla="*/ 1888838 h 6858000"/>
              <a:gd name="connsiteX759" fmla="*/ 242575 w 7467600"/>
              <a:gd name="connsiteY759" fmla="*/ 1958841 h 6858000"/>
              <a:gd name="connsiteX760" fmla="*/ 82197 w 7467600"/>
              <a:gd name="connsiteY760" fmla="*/ 1754826 h 6858000"/>
              <a:gd name="connsiteX761" fmla="*/ 0 w 7467600"/>
              <a:gd name="connsiteY761" fmla="*/ 1679650 h 6858000"/>
              <a:gd name="connsiteX762" fmla="*/ 0 w 7467600"/>
              <a:gd name="connsiteY762" fmla="*/ 1602463 h 6858000"/>
              <a:gd name="connsiteX763" fmla="*/ 84689 w 7467600"/>
              <a:gd name="connsiteY763" fmla="*/ 1677442 h 6858000"/>
              <a:gd name="connsiteX764" fmla="*/ 298437 w 7467600"/>
              <a:gd name="connsiteY764" fmla="*/ 1968019 h 6858000"/>
              <a:gd name="connsiteX765" fmla="*/ 227269 w 7467600"/>
              <a:gd name="connsiteY765" fmla="*/ 1114064 h 6858000"/>
              <a:gd name="connsiteX766" fmla="*/ 248003 w 7467600"/>
              <a:gd name="connsiteY766" fmla="*/ 1089613 h 6858000"/>
              <a:gd name="connsiteX767" fmla="*/ 427020 w 7467600"/>
              <a:gd name="connsiteY767" fmla="*/ 1619803 h 6858000"/>
              <a:gd name="connsiteX768" fmla="*/ 340345 w 7467600"/>
              <a:gd name="connsiteY768" fmla="*/ 2027739 h 6858000"/>
              <a:gd name="connsiteX769" fmla="*/ 360865 w 7467600"/>
              <a:gd name="connsiteY769" fmla="*/ 2044827 h 6858000"/>
              <a:gd name="connsiteX770" fmla="*/ 560414 w 7467600"/>
              <a:gd name="connsiteY770" fmla="*/ 2421457 h 6858000"/>
              <a:gd name="connsiteX771" fmla="*/ 1359703 w 7467600"/>
              <a:gd name="connsiteY771" fmla="*/ 2578554 h 6858000"/>
              <a:gd name="connsiteX772" fmla="*/ 1359422 w 7467600"/>
              <a:gd name="connsiteY772" fmla="*/ 2577994 h 6858000"/>
              <a:gd name="connsiteX773" fmla="*/ 828701 w 7467600"/>
              <a:gd name="connsiteY773" fmla="*/ 1839520 h 6858000"/>
              <a:gd name="connsiteX774" fmla="*/ 494427 w 7467600"/>
              <a:gd name="connsiteY774" fmla="*/ 1092333 h 6858000"/>
              <a:gd name="connsiteX775" fmla="*/ 506322 w 7467600"/>
              <a:gd name="connsiteY775" fmla="*/ 1020997 h 6858000"/>
              <a:gd name="connsiteX776" fmla="*/ 4570198 w 7467600"/>
              <a:gd name="connsiteY776" fmla="*/ 978081 h 6858000"/>
              <a:gd name="connsiteX777" fmla="*/ 4523691 w 7467600"/>
              <a:gd name="connsiteY777" fmla="*/ 1127776 h 6858000"/>
              <a:gd name="connsiteX778" fmla="*/ 4509875 w 7467600"/>
              <a:gd name="connsiteY778" fmla="*/ 1167552 h 6858000"/>
              <a:gd name="connsiteX779" fmla="*/ 4478168 w 7467600"/>
              <a:gd name="connsiteY779" fmla="*/ 1260735 h 6858000"/>
              <a:gd name="connsiteX780" fmla="*/ 4409309 w 7467600"/>
              <a:gd name="connsiteY780" fmla="*/ 1666996 h 6858000"/>
              <a:gd name="connsiteX781" fmla="*/ 4370031 w 7467600"/>
              <a:gd name="connsiteY781" fmla="*/ 1955666 h 6858000"/>
              <a:gd name="connsiteX782" fmla="*/ 4570198 w 7467600"/>
              <a:gd name="connsiteY782" fmla="*/ 978081 h 6858000"/>
              <a:gd name="connsiteX783" fmla="*/ 4557898 w 7467600"/>
              <a:gd name="connsiteY783" fmla="*/ 900011 h 6858000"/>
              <a:gd name="connsiteX784" fmla="*/ 4344840 w 7467600"/>
              <a:gd name="connsiteY784" fmla="*/ 1922038 h 6858000"/>
              <a:gd name="connsiteX785" fmla="*/ 4378710 w 7467600"/>
              <a:gd name="connsiteY785" fmla="*/ 1665516 h 6858000"/>
              <a:gd name="connsiteX786" fmla="*/ 4448798 w 7467600"/>
              <a:gd name="connsiteY786" fmla="*/ 1253024 h 6858000"/>
              <a:gd name="connsiteX787" fmla="*/ 4480315 w 7467600"/>
              <a:gd name="connsiteY787" fmla="*/ 1158454 h 6858000"/>
              <a:gd name="connsiteX788" fmla="*/ 4494133 w 7467600"/>
              <a:gd name="connsiteY788" fmla="*/ 1118676 h 6858000"/>
              <a:gd name="connsiteX789" fmla="*/ 4557898 w 7467600"/>
              <a:gd name="connsiteY789" fmla="*/ 900011 h 6858000"/>
              <a:gd name="connsiteX790" fmla="*/ 5870151 w 7467600"/>
              <a:gd name="connsiteY790" fmla="*/ 898890 h 6858000"/>
              <a:gd name="connsiteX791" fmla="*/ 5861335 w 7467600"/>
              <a:gd name="connsiteY791" fmla="*/ 899177 h 6858000"/>
              <a:gd name="connsiteX792" fmla="*/ 5843702 w 7467600"/>
              <a:gd name="connsiteY792" fmla="*/ 899748 h 6858000"/>
              <a:gd name="connsiteX793" fmla="*/ 5651107 w 7467600"/>
              <a:gd name="connsiteY793" fmla="*/ 920306 h 6858000"/>
              <a:gd name="connsiteX794" fmla="*/ 5459407 w 7467600"/>
              <a:gd name="connsiteY794" fmla="*/ 940975 h 6858000"/>
              <a:gd name="connsiteX795" fmla="*/ 5374846 w 7467600"/>
              <a:gd name="connsiteY795" fmla="*/ 941988 h 6858000"/>
              <a:gd name="connsiteX796" fmla="*/ 5256105 w 7467600"/>
              <a:gd name="connsiteY796" fmla="*/ 945632 h 6858000"/>
              <a:gd name="connsiteX797" fmla="*/ 5107071 w 7467600"/>
              <a:gd name="connsiteY797" fmla="*/ 969720 h 6858000"/>
              <a:gd name="connsiteX798" fmla="*/ 4998681 w 7467600"/>
              <a:gd name="connsiteY798" fmla="*/ 988771 h 6858000"/>
              <a:gd name="connsiteX799" fmla="*/ 5870151 w 7467600"/>
              <a:gd name="connsiteY799" fmla="*/ 898890 h 6858000"/>
              <a:gd name="connsiteX800" fmla="*/ 5504425 w 7467600"/>
              <a:gd name="connsiteY800" fmla="*/ 848067 h 6858000"/>
              <a:gd name="connsiteX801" fmla="*/ 4968849 w 7467600"/>
              <a:gd name="connsiteY801" fmla="*/ 962318 h 6858000"/>
              <a:gd name="connsiteX802" fmla="*/ 5104039 w 7467600"/>
              <a:gd name="connsiteY802" fmla="*/ 940634 h 6858000"/>
              <a:gd name="connsiteX803" fmla="*/ 5256311 w 7467600"/>
              <a:gd name="connsiteY803" fmla="*/ 916490 h 6858000"/>
              <a:gd name="connsiteX804" fmla="*/ 5377381 w 7467600"/>
              <a:gd name="connsiteY804" fmla="*/ 912671 h 6858000"/>
              <a:gd name="connsiteX805" fmla="*/ 5460148 w 7467600"/>
              <a:gd name="connsiteY805" fmla="*/ 911442 h 6858000"/>
              <a:gd name="connsiteX806" fmla="*/ 5648971 w 7467600"/>
              <a:gd name="connsiteY806" fmla="*/ 891331 h 6858000"/>
              <a:gd name="connsiteX807" fmla="*/ 5844807 w 7467600"/>
              <a:gd name="connsiteY807" fmla="*/ 870718 h 6858000"/>
              <a:gd name="connsiteX808" fmla="*/ 5862975 w 7467600"/>
              <a:gd name="connsiteY808" fmla="*/ 869756 h 6858000"/>
              <a:gd name="connsiteX809" fmla="*/ 5920887 w 7467600"/>
              <a:gd name="connsiteY809" fmla="*/ 865929 h 6858000"/>
              <a:gd name="connsiteX810" fmla="*/ 5504425 w 7467600"/>
              <a:gd name="connsiteY810" fmla="*/ 848067 h 6858000"/>
              <a:gd name="connsiteX811" fmla="*/ 3607114 w 7467600"/>
              <a:gd name="connsiteY811" fmla="*/ 467441 h 6858000"/>
              <a:gd name="connsiteX812" fmla="*/ 3296242 w 7467600"/>
              <a:gd name="connsiteY812" fmla="*/ 807991 h 6858000"/>
              <a:gd name="connsiteX813" fmla="*/ 3174674 w 7467600"/>
              <a:gd name="connsiteY813" fmla="*/ 919759 h 6858000"/>
              <a:gd name="connsiteX814" fmla="*/ 3042978 w 7467600"/>
              <a:gd name="connsiteY814" fmla="*/ 1054894 h 6858000"/>
              <a:gd name="connsiteX815" fmla="*/ 2968914 w 7467600"/>
              <a:gd name="connsiteY815" fmla="*/ 1133756 h 6858000"/>
              <a:gd name="connsiteX816" fmla="*/ 3103823 w 7467600"/>
              <a:gd name="connsiteY816" fmla="*/ 1026814 h 6858000"/>
              <a:gd name="connsiteX817" fmla="*/ 3607114 w 7467600"/>
              <a:gd name="connsiteY817" fmla="*/ 467441 h 6858000"/>
              <a:gd name="connsiteX818" fmla="*/ 3744487 w 7467600"/>
              <a:gd name="connsiteY818" fmla="*/ 383136 h 6858000"/>
              <a:gd name="connsiteX819" fmla="*/ 3970213 w 7467600"/>
              <a:gd name="connsiteY819" fmla="*/ 995559 h 6858000"/>
              <a:gd name="connsiteX820" fmla="*/ 3744487 w 7467600"/>
              <a:gd name="connsiteY820" fmla="*/ 383136 h 6858000"/>
              <a:gd name="connsiteX821" fmla="*/ 3624562 w 7467600"/>
              <a:gd name="connsiteY821" fmla="*/ 367041 h 6858000"/>
              <a:gd name="connsiteX822" fmla="*/ 3489712 w 7467600"/>
              <a:gd name="connsiteY822" fmla="*/ 485386 h 6858000"/>
              <a:gd name="connsiteX823" fmla="*/ 3182994 w 7467600"/>
              <a:gd name="connsiteY823" fmla="*/ 828265 h 6858000"/>
              <a:gd name="connsiteX824" fmla="*/ 2892114 w 7467600"/>
              <a:gd name="connsiteY824" fmla="*/ 1172635 h 6858000"/>
              <a:gd name="connsiteX825" fmla="*/ 3021459 w 7467600"/>
              <a:gd name="connsiteY825" fmla="*/ 1035385 h 6858000"/>
              <a:gd name="connsiteX826" fmla="*/ 3153873 w 7467600"/>
              <a:gd name="connsiteY826" fmla="*/ 898971 h 6858000"/>
              <a:gd name="connsiteX827" fmla="*/ 3276511 w 7467600"/>
              <a:gd name="connsiteY827" fmla="*/ 786423 h 6858000"/>
              <a:gd name="connsiteX828" fmla="*/ 3584154 w 7467600"/>
              <a:gd name="connsiteY828" fmla="*/ 448218 h 6858000"/>
              <a:gd name="connsiteX829" fmla="*/ 3624562 w 7467600"/>
              <a:gd name="connsiteY829" fmla="*/ 367041 h 6858000"/>
              <a:gd name="connsiteX830" fmla="*/ 3766672 w 7467600"/>
              <a:gd name="connsiteY830" fmla="*/ 359429 h 6858000"/>
              <a:gd name="connsiteX831" fmla="*/ 3996338 w 7467600"/>
              <a:gd name="connsiteY831" fmla="*/ 968237 h 6858000"/>
              <a:gd name="connsiteX832" fmla="*/ 3766672 w 7467600"/>
              <a:gd name="connsiteY832" fmla="*/ 359429 h 6858000"/>
              <a:gd name="connsiteX833" fmla="*/ 5805386 w 7467600"/>
              <a:gd name="connsiteY833" fmla="*/ 239240 h 6858000"/>
              <a:gd name="connsiteX834" fmla="*/ 5736947 w 7467600"/>
              <a:gd name="connsiteY834" fmla="*/ 261367 h 6858000"/>
              <a:gd name="connsiteX835" fmla="*/ 5427012 w 7467600"/>
              <a:gd name="connsiteY835" fmla="*/ 311272 h 6858000"/>
              <a:gd name="connsiteX836" fmla="*/ 5147818 w 7467600"/>
              <a:gd name="connsiteY836" fmla="*/ 322112 h 6858000"/>
              <a:gd name="connsiteX837" fmla="*/ 5060854 w 7467600"/>
              <a:gd name="connsiteY837" fmla="*/ 311882 h 6858000"/>
              <a:gd name="connsiteX838" fmla="*/ 4945989 w 7467600"/>
              <a:gd name="connsiteY838" fmla="*/ 300516 h 6858000"/>
              <a:gd name="connsiteX839" fmla="*/ 5410479 w 7467600"/>
              <a:gd name="connsiteY839" fmla="*/ 348434 h 6858000"/>
              <a:gd name="connsiteX840" fmla="*/ 5805386 w 7467600"/>
              <a:gd name="connsiteY840" fmla="*/ 239240 h 6858000"/>
              <a:gd name="connsiteX841" fmla="*/ 5905192 w 7467600"/>
              <a:gd name="connsiteY841" fmla="*/ 163079 h 6858000"/>
              <a:gd name="connsiteX842" fmla="*/ 5865655 w 7467600"/>
              <a:gd name="connsiteY842" fmla="*/ 171901 h 6858000"/>
              <a:gd name="connsiteX843" fmla="*/ 5259740 w 7467600"/>
              <a:gd name="connsiteY843" fmla="*/ 257013 h 6858000"/>
              <a:gd name="connsiteX844" fmla="*/ 5208466 w 7467600"/>
              <a:gd name="connsiteY844" fmla="*/ 257550 h 6858000"/>
              <a:gd name="connsiteX845" fmla="*/ 4980204 w 7467600"/>
              <a:gd name="connsiteY845" fmla="*/ 271903 h 6858000"/>
              <a:gd name="connsiteX846" fmla="*/ 5068068 w 7467600"/>
              <a:gd name="connsiteY846" fmla="*/ 282244 h 6858000"/>
              <a:gd name="connsiteX847" fmla="*/ 5153231 w 7467600"/>
              <a:gd name="connsiteY847" fmla="*/ 292240 h 6858000"/>
              <a:gd name="connsiteX848" fmla="*/ 5426491 w 7467600"/>
              <a:gd name="connsiteY848" fmla="*/ 281128 h 6858000"/>
              <a:gd name="connsiteX849" fmla="*/ 5731212 w 7467600"/>
              <a:gd name="connsiteY849" fmla="*/ 231951 h 6858000"/>
              <a:gd name="connsiteX850" fmla="*/ 5905192 w 7467600"/>
              <a:gd name="connsiteY850" fmla="*/ 163079 h 6858000"/>
              <a:gd name="connsiteX851" fmla="*/ 5944437 w 7467600"/>
              <a:gd name="connsiteY851" fmla="*/ 113829 h 6858000"/>
              <a:gd name="connsiteX852" fmla="*/ 5825032 w 7467600"/>
              <a:gd name="connsiteY852" fmla="*/ 146405 h 6858000"/>
              <a:gd name="connsiteX853" fmla="*/ 4955599 w 7467600"/>
              <a:gd name="connsiteY853" fmla="*/ 247008 h 6858000"/>
              <a:gd name="connsiteX854" fmla="*/ 5210104 w 7467600"/>
              <a:gd name="connsiteY854" fmla="*/ 228123 h 6858000"/>
              <a:gd name="connsiteX855" fmla="*/ 5261015 w 7467600"/>
              <a:gd name="connsiteY855" fmla="*/ 227087 h 6858000"/>
              <a:gd name="connsiteX856" fmla="*/ 5861181 w 7467600"/>
              <a:gd name="connsiteY856" fmla="*/ 143093 h 6858000"/>
              <a:gd name="connsiteX857" fmla="*/ 5961252 w 7467600"/>
              <a:gd name="connsiteY857" fmla="*/ 114820 h 6858000"/>
              <a:gd name="connsiteX858" fmla="*/ 5944437 w 7467600"/>
              <a:gd name="connsiteY858" fmla="*/ 113829 h 6858000"/>
              <a:gd name="connsiteX859" fmla="*/ 3882765 w 7467600"/>
              <a:gd name="connsiteY859" fmla="*/ 0 h 6858000"/>
              <a:gd name="connsiteX860" fmla="*/ 3995099 w 7467600"/>
              <a:gd name="connsiteY860" fmla="*/ 0 h 6858000"/>
              <a:gd name="connsiteX861" fmla="*/ 4163818 w 7467600"/>
              <a:gd name="connsiteY861" fmla="*/ 234104 h 6858000"/>
              <a:gd name="connsiteX862" fmla="*/ 4172099 w 7467600"/>
              <a:gd name="connsiteY862" fmla="*/ 234207 h 6858000"/>
              <a:gd name="connsiteX863" fmla="*/ 4784282 w 7467600"/>
              <a:gd name="connsiteY863" fmla="*/ 276561 h 6858000"/>
              <a:gd name="connsiteX864" fmla="*/ 4801687 w 7467600"/>
              <a:gd name="connsiteY864" fmla="*/ 267764 h 6858000"/>
              <a:gd name="connsiteX865" fmla="*/ 6082788 w 7467600"/>
              <a:gd name="connsiteY865" fmla="*/ 64119 h 6858000"/>
              <a:gd name="connsiteX866" fmla="*/ 6099442 w 7467600"/>
              <a:gd name="connsiteY866" fmla="*/ 82568 h 6858000"/>
              <a:gd name="connsiteX867" fmla="*/ 4804137 w 7467600"/>
              <a:gd name="connsiteY867" fmla="*/ 320931 h 6858000"/>
              <a:gd name="connsiteX868" fmla="*/ 4227047 w 7467600"/>
              <a:gd name="connsiteY868" fmla="*/ 313415 h 6858000"/>
              <a:gd name="connsiteX869" fmla="*/ 4346041 w 7467600"/>
              <a:gd name="connsiteY869" fmla="*/ 456086 h 6858000"/>
              <a:gd name="connsiteX870" fmla="*/ 4870967 w 7467600"/>
              <a:gd name="connsiteY870" fmla="*/ 963061 h 6858000"/>
              <a:gd name="connsiteX871" fmla="*/ 4889647 w 7467600"/>
              <a:gd name="connsiteY871" fmla="*/ 957147 h 6858000"/>
              <a:gd name="connsiteX872" fmla="*/ 5422504 w 7467600"/>
              <a:gd name="connsiteY872" fmla="*/ 805191 h 6858000"/>
              <a:gd name="connsiteX873" fmla="*/ 6087656 w 7467600"/>
              <a:gd name="connsiteY873" fmla="*/ 826703 h 6858000"/>
              <a:gd name="connsiteX874" fmla="*/ 6058717 w 7467600"/>
              <a:gd name="connsiteY874" fmla="*/ 865992 h 6858000"/>
              <a:gd name="connsiteX875" fmla="*/ 4974153 w 7467600"/>
              <a:gd name="connsiteY875" fmla="*/ 1045456 h 6858000"/>
              <a:gd name="connsiteX876" fmla="*/ 5627835 w 7467600"/>
              <a:gd name="connsiteY876" fmla="*/ 1472077 h 6858000"/>
              <a:gd name="connsiteX877" fmla="*/ 5629817 w 7467600"/>
              <a:gd name="connsiteY877" fmla="*/ 1471412 h 6858000"/>
              <a:gd name="connsiteX878" fmla="*/ 5634124 w 7467600"/>
              <a:gd name="connsiteY878" fmla="*/ 1470572 h 6858000"/>
              <a:gd name="connsiteX879" fmla="*/ 5755832 w 7467600"/>
              <a:gd name="connsiteY879" fmla="*/ 1383886 h 6858000"/>
              <a:gd name="connsiteX880" fmla="*/ 6014186 w 7467600"/>
              <a:gd name="connsiteY880" fmla="*/ 1279799 h 6858000"/>
              <a:gd name="connsiteX881" fmla="*/ 6901619 w 7467600"/>
              <a:gd name="connsiteY881" fmla="*/ 1047874 h 6858000"/>
              <a:gd name="connsiteX882" fmla="*/ 6931566 w 7467600"/>
              <a:gd name="connsiteY882" fmla="*/ 1062034 h 6858000"/>
              <a:gd name="connsiteX883" fmla="*/ 5790982 w 7467600"/>
              <a:gd name="connsiteY883" fmla="*/ 1561380 h 6858000"/>
              <a:gd name="connsiteX884" fmla="*/ 6188971 w 7467600"/>
              <a:gd name="connsiteY884" fmla="*/ 1755168 h 6858000"/>
              <a:gd name="connsiteX885" fmla="*/ 6202446 w 7467600"/>
              <a:gd name="connsiteY885" fmla="*/ 1752268 h 6858000"/>
              <a:gd name="connsiteX886" fmla="*/ 7179560 w 7467600"/>
              <a:gd name="connsiteY886" fmla="*/ 1467551 h 6858000"/>
              <a:gd name="connsiteX887" fmla="*/ 7158730 w 7467600"/>
              <a:gd name="connsiteY887" fmla="*/ 1507835 h 6858000"/>
              <a:gd name="connsiteX888" fmla="*/ 6326959 w 7467600"/>
              <a:gd name="connsiteY888" fmla="*/ 1817686 h 6858000"/>
              <a:gd name="connsiteX889" fmla="*/ 6537433 w 7467600"/>
              <a:gd name="connsiteY889" fmla="*/ 1907790 h 6858000"/>
              <a:gd name="connsiteX890" fmla="*/ 6550221 w 7467600"/>
              <a:gd name="connsiteY890" fmla="*/ 1910729 h 6858000"/>
              <a:gd name="connsiteX891" fmla="*/ 6964438 w 7467600"/>
              <a:gd name="connsiteY891" fmla="*/ 2209505 h 6858000"/>
              <a:gd name="connsiteX892" fmla="*/ 7367862 w 7467600"/>
              <a:gd name="connsiteY892" fmla="*/ 2806833 h 6858000"/>
              <a:gd name="connsiteX893" fmla="*/ 7364329 w 7467600"/>
              <a:gd name="connsiteY893" fmla="*/ 2826907 h 6858000"/>
              <a:gd name="connsiteX894" fmla="*/ 7290545 w 7467600"/>
              <a:gd name="connsiteY894" fmla="*/ 2850663 h 6858000"/>
              <a:gd name="connsiteX895" fmla="*/ 6472036 w 7467600"/>
              <a:gd name="connsiteY895" fmla="*/ 1959003 h 6858000"/>
              <a:gd name="connsiteX896" fmla="*/ 5792897 w 7467600"/>
              <a:gd name="connsiteY896" fmla="*/ 1647747 h 6858000"/>
              <a:gd name="connsiteX897" fmla="*/ 5842751 w 7467600"/>
              <a:gd name="connsiteY897" fmla="*/ 1816112 h 6858000"/>
              <a:gd name="connsiteX898" fmla="*/ 5847424 w 7467600"/>
              <a:gd name="connsiteY898" fmla="*/ 1815776 h 6858000"/>
              <a:gd name="connsiteX899" fmla="*/ 6399821 w 7467600"/>
              <a:gd name="connsiteY899" fmla="*/ 2344799 h 6858000"/>
              <a:gd name="connsiteX900" fmla="*/ 6323232 w 7467600"/>
              <a:gd name="connsiteY900" fmla="*/ 2389634 h 6858000"/>
              <a:gd name="connsiteX901" fmla="*/ 5942958 w 7467600"/>
              <a:gd name="connsiteY901" fmla="*/ 2077708 h 6858000"/>
              <a:gd name="connsiteX902" fmla="*/ 5921559 w 7467600"/>
              <a:gd name="connsiteY902" fmla="*/ 2378596 h 6858000"/>
              <a:gd name="connsiteX903" fmla="*/ 5817651 w 7467600"/>
              <a:gd name="connsiteY903" fmla="*/ 3023919 h 6858000"/>
              <a:gd name="connsiteX904" fmla="*/ 5729634 w 7467600"/>
              <a:gd name="connsiteY904" fmla="*/ 3051849 h 6858000"/>
              <a:gd name="connsiteX905" fmla="*/ 5611018 w 7467600"/>
              <a:gd name="connsiteY905" fmla="*/ 2316769 h 6858000"/>
              <a:gd name="connsiteX906" fmla="*/ 5687608 w 7467600"/>
              <a:gd name="connsiteY906" fmla="*/ 2039972 h 6858000"/>
              <a:gd name="connsiteX907" fmla="*/ 5657554 w 7467600"/>
              <a:gd name="connsiteY907" fmla="*/ 1576445 h 6858000"/>
              <a:gd name="connsiteX908" fmla="*/ 5150475 w 7467600"/>
              <a:gd name="connsiteY908" fmla="*/ 1274012 h 6858000"/>
              <a:gd name="connsiteX909" fmla="*/ 5349142 w 7467600"/>
              <a:gd name="connsiteY909" fmla="*/ 2204405 h 6858000"/>
              <a:gd name="connsiteX910" fmla="*/ 5262214 w 7467600"/>
              <a:gd name="connsiteY910" fmla="*/ 2233836 h 6858000"/>
              <a:gd name="connsiteX911" fmla="*/ 4981539 w 7467600"/>
              <a:gd name="connsiteY911" fmla="*/ 1542201 h 6858000"/>
              <a:gd name="connsiteX912" fmla="*/ 4958461 w 7467600"/>
              <a:gd name="connsiteY912" fmla="*/ 1136957 h 6858000"/>
              <a:gd name="connsiteX913" fmla="*/ 4655015 w 7467600"/>
              <a:gd name="connsiteY913" fmla="*/ 891426 h 6858000"/>
              <a:gd name="connsiteX914" fmla="*/ 4348002 w 7467600"/>
              <a:gd name="connsiteY914" fmla="*/ 2205895 h 6858000"/>
              <a:gd name="connsiteX915" fmla="*/ 4262250 w 7467600"/>
              <a:gd name="connsiteY915" fmla="*/ 2219972 h 6858000"/>
              <a:gd name="connsiteX916" fmla="*/ 4550611 w 7467600"/>
              <a:gd name="connsiteY916" fmla="*/ 817540 h 6858000"/>
              <a:gd name="connsiteX917" fmla="*/ 4564418 w 7467600"/>
              <a:gd name="connsiteY917" fmla="*/ 808293 h 6858000"/>
              <a:gd name="connsiteX918" fmla="*/ 4266388 w 7467600"/>
              <a:gd name="connsiteY918" fmla="*/ 500083 h 6858000"/>
              <a:gd name="connsiteX919" fmla="*/ 4032842 w 7467600"/>
              <a:gd name="connsiteY919" fmla="*/ 211809 h 6858000"/>
              <a:gd name="connsiteX920" fmla="*/ 3882765 w 7467600"/>
              <a:gd name="connsiteY920" fmla="*/ 0 h 6858000"/>
              <a:gd name="connsiteX921" fmla="*/ 3721337 w 7467600"/>
              <a:gd name="connsiteY921" fmla="*/ 0 h 6858000"/>
              <a:gd name="connsiteX922" fmla="*/ 3797544 w 7467600"/>
              <a:gd name="connsiteY922" fmla="*/ 0 h 6858000"/>
              <a:gd name="connsiteX923" fmla="*/ 3775734 w 7467600"/>
              <a:gd name="connsiteY923" fmla="*/ 95131 h 6858000"/>
              <a:gd name="connsiteX924" fmla="*/ 3724807 w 7467600"/>
              <a:gd name="connsiteY924" fmla="*/ 272257 h 6858000"/>
              <a:gd name="connsiteX925" fmla="*/ 3726844 w 7467600"/>
              <a:gd name="connsiteY925" fmla="*/ 282988 h 6858000"/>
              <a:gd name="connsiteX926" fmla="*/ 3742664 w 7467600"/>
              <a:gd name="connsiteY926" fmla="*/ 279918 h 6858000"/>
              <a:gd name="connsiteX927" fmla="*/ 4103910 w 7467600"/>
              <a:gd name="connsiteY927" fmla="*/ 1161917 h 6858000"/>
              <a:gd name="connsiteX928" fmla="*/ 4020269 w 7467600"/>
              <a:gd name="connsiteY928" fmla="*/ 1200406 h 6858000"/>
              <a:gd name="connsiteX929" fmla="*/ 3674882 w 7467600"/>
              <a:gd name="connsiteY929" fmla="*/ 488524 h 6858000"/>
              <a:gd name="connsiteX930" fmla="*/ 3132682 w 7467600"/>
              <a:gd name="connsiteY930" fmla="*/ 1072284 h 6858000"/>
              <a:gd name="connsiteX931" fmla="*/ 2716346 w 7467600"/>
              <a:gd name="connsiteY931" fmla="*/ 1276376 h 6858000"/>
              <a:gd name="connsiteX932" fmla="*/ 2716772 w 7467600"/>
              <a:gd name="connsiteY932" fmla="*/ 1255462 h 6858000"/>
              <a:gd name="connsiteX933" fmla="*/ 3471096 w 7467600"/>
              <a:gd name="connsiteY933" fmla="*/ 437072 h 6858000"/>
              <a:gd name="connsiteX934" fmla="*/ 3639057 w 7467600"/>
              <a:gd name="connsiteY934" fmla="*/ 286334 h 6858000"/>
              <a:gd name="connsiteX935" fmla="*/ 3640309 w 7467600"/>
              <a:gd name="connsiteY935" fmla="*/ 284664 h 6858000"/>
              <a:gd name="connsiteX936" fmla="*/ 3646022 w 7467600"/>
              <a:gd name="connsiteY936" fmla="*/ 276711 h 6858000"/>
              <a:gd name="connsiteX937" fmla="*/ 3707943 w 7467600"/>
              <a:gd name="connsiteY937" fmla="*/ 65958 h 6858000"/>
              <a:gd name="connsiteX938" fmla="*/ 3721337 w 7467600"/>
              <a:gd name="connsiteY938" fmla="*/ 0 h 6858000"/>
              <a:gd name="connsiteX939" fmla="*/ 2867960 w 7467600"/>
              <a:gd name="connsiteY939" fmla="*/ 0 h 6858000"/>
              <a:gd name="connsiteX940" fmla="*/ 2926351 w 7467600"/>
              <a:gd name="connsiteY940" fmla="*/ 0 h 6858000"/>
              <a:gd name="connsiteX941" fmla="*/ 2902823 w 7467600"/>
              <a:gd name="connsiteY941" fmla="*/ 262929 h 6858000"/>
              <a:gd name="connsiteX942" fmla="*/ 2940663 w 7467600"/>
              <a:gd name="connsiteY942" fmla="*/ 140884 h 6858000"/>
              <a:gd name="connsiteX943" fmla="*/ 2947039 w 7467600"/>
              <a:gd name="connsiteY943" fmla="*/ 122524 h 6858000"/>
              <a:gd name="connsiteX944" fmla="*/ 2984316 w 7467600"/>
              <a:gd name="connsiteY944" fmla="*/ 0 h 6858000"/>
              <a:gd name="connsiteX945" fmla="*/ 3016114 w 7467600"/>
              <a:gd name="connsiteY945" fmla="*/ 0 h 6858000"/>
              <a:gd name="connsiteX946" fmla="*/ 2979949 w 7467600"/>
              <a:gd name="connsiteY946" fmla="*/ 119274 h 6858000"/>
              <a:gd name="connsiteX947" fmla="*/ 3023879 w 7467600"/>
              <a:gd name="connsiteY947" fmla="*/ 0 h 6858000"/>
              <a:gd name="connsiteX948" fmla="*/ 3105400 w 7467600"/>
              <a:gd name="connsiteY948" fmla="*/ 0 h 6858000"/>
              <a:gd name="connsiteX949" fmla="*/ 3094669 w 7467600"/>
              <a:gd name="connsiteY949" fmla="*/ 30308 h 6858000"/>
              <a:gd name="connsiteX950" fmla="*/ 2901945 w 7467600"/>
              <a:gd name="connsiteY950" fmla="*/ 466538 h 6858000"/>
              <a:gd name="connsiteX951" fmla="*/ 2815209 w 7467600"/>
              <a:gd name="connsiteY951" fmla="*/ 497361 h 6858000"/>
              <a:gd name="connsiteX952" fmla="*/ 2844845 w 7467600"/>
              <a:gd name="connsiteY952" fmla="*/ 127638 h 6858000"/>
              <a:gd name="connsiteX953" fmla="*/ 2867960 w 7467600"/>
              <a:gd name="connsiteY953" fmla="*/ 0 h 6858000"/>
              <a:gd name="connsiteX954" fmla="*/ 1057230 w 7467600"/>
              <a:gd name="connsiteY954" fmla="*/ 0 h 6858000"/>
              <a:gd name="connsiteX955" fmla="*/ 1111003 w 7467600"/>
              <a:gd name="connsiteY955" fmla="*/ 0 h 6858000"/>
              <a:gd name="connsiteX956" fmla="*/ 1125553 w 7467600"/>
              <a:gd name="connsiteY956" fmla="*/ 52588 h 6858000"/>
              <a:gd name="connsiteX957" fmla="*/ 1304276 w 7467600"/>
              <a:gd name="connsiteY957" fmla="*/ 476275 h 6858000"/>
              <a:gd name="connsiteX958" fmla="*/ 1492066 w 7467600"/>
              <a:gd name="connsiteY958" fmla="*/ 886333 h 6858000"/>
              <a:gd name="connsiteX959" fmla="*/ 1423698 w 7467600"/>
              <a:gd name="connsiteY959" fmla="*/ 710817 h 6858000"/>
              <a:gd name="connsiteX960" fmla="*/ 1357609 w 7467600"/>
              <a:gd name="connsiteY960" fmla="*/ 532892 h 6858000"/>
              <a:gd name="connsiteX961" fmla="*/ 1309550 w 7467600"/>
              <a:gd name="connsiteY961" fmla="*/ 374031 h 6858000"/>
              <a:gd name="connsiteX962" fmla="*/ 1193673 w 7467600"/>
              <a:gd name="connsiteY962" fmla="*/ 49533 h 6858000"/>
              <a:gd name="connsiteX963" fmla="*/ 1164391 w 7467600"/>
              <a:gd name="connsiteY963" fmla="*/ 0 h 6858000"/>
              <a:gd name="connsiteX964" fmla="*/ 1200666 w 7467600"/>
              <a:gd name="connsiteY964" fmla="*/ 0 h 6858000"/>
              <a:gd name="connsiteX965" fmla="*/ 1223408 w 7467600"/>
              <a:gd name="connsiteY965" fmla="*/ 38996 h 6858000"/>
              <a:gd name="connsiteX966" fmla="*/ 1339635 w 7467600"/>
              <a:gd name="connsiteY966" fmla="*/ 365517 h 6858000"/>
              <a:gd name="connsiteX967" fmla="*/ 1387469 w 7467600"/>
              <a:gd name="connsiteY967" fmla="*/ 523079 h 6858000"/>
              <a:gd name="connsiteX968" fmla="*/ 1452685 w 7467600"/>
              <a:gd name="connsiteY968" fmla="*/ 699806 h 6858000"/>
              <a:gd name="connsiteX969" fmla="*/ 1492092 w 7467600"/>
              <a:gd name="connsiteY969" fmla="*/ 800424 h 6858000"/>
              <a:gd name="connsiteX970" fmla="*/ 1455302 w 7467600"/>
              <a:gd name="connsiteY970" fmla="*/ 632913 h 6858000"/>
              <a:gd name="connsiteX971" fmla="*/ 1222336 w 7467600"/>
              <a:gd name="connsiteY971" fmla="*/ 9480 h 6858000"/>
              <a:gd name="connsiteX972" fmla="*/ 1214634 w 7467600"/>
              <a:gd name="connsiteY972" fmla="*/ 0 h 6858000"/>
              <a:gd name="connsiteX973" fmla="*/ 1289827 w 7467600"/>
              <a:gd name="connsiteY973" fmla="*/ 0 h 6858000"/>
              <a:gd name="connsiteX974" fmla="*/ 1321076 w 7467600"/>
              <a:gd name="connsiteY974" fmla="*/ 59722 h 6858000"/>
              <a:gd name="connsiteX975" fmla="*/ 1512579 w 7467600"/>
              <a:gd name="connsiteY975" fmla="*/ 626441 h 6858000"/>
              <a:gd name="connsiteX976" fmla="*/ 1506076 w 7467600"/>
              <a:gd name="connsiteY976" fmla="*/ 1089289 h 6858000"/>
              <a:gd name="connsiteX977" fmla="*/ 1486346 w 7467600"/>
              <a:gd name="connsiteY977" fmla="*/ 1079919 h 6858000"/>
              <a:gd name="connsiteX978" fmla="*/ 1070511 w 7467600"/>
              <a:gd name="connsiteY978" fmla="*/ 48609 h 6858000"/>
              <a:gd name="connsiteX979" fmla="*/ 1057230 w 7467600"/>
              <a:gd name="connsiteY979" fmla="*/ 0 h 6858000"/>
              <a:gd name="connsiteX980" fmla="*/ 43151 w 7467600"/>
              <a:gd name="connsiteY980" fmla="*/ 0 h 6858000"/>
              <a:gd name="connsiteX981" fmla="*/ 95283 w 7467600"/>
              <a:gd name="connsiteY981" fmla="*/ 0 h 6858000"/>
              <a:gd name="connsiteX982" fmla="*/ 300708 w 7467600"/>
              <a:gd name="connsiteY982" fmla="*/ 154571 h 6858000"/>
              <a:gd name="connsiteX983" fmla="*/ 530414 w 7467600"/>
              <a:gd name="connsiteY983" fmla="*/ 354673 h 6858000"/>
              <a:gd name="connsiteX984" fmla="*/ 333785 w 7467600"/>
              <a:gd name="connsiteY984" fmla="*/ 161564 h 6858000"/>
              <a:gd name="connsiteX985" fmla="*/ 147005 w 7467600"/>
              <a:gd name="connsiteY985" fmla="*/ 0 h 6858000"/>
              <a:gd name="connsiteX986" fmla="*/ 272509 w 7467600"/>
              <a:gd name="connsiteY986" fmla="*/ 0 h 6858000"/>
              <a:gd name="connsiteX987" fmla="*/ 326276 w 7467600"/>
              <a:gd name="connsiteY987" fmla="*/ 45847 h 6858000"/>
              <a:gd name="connsiteX988" fmla="*/ 823759 w 7467600"/>
              <a:gd name="connsiteY988" fmla="*/ 574145 h 6858000"/>
              <a:gd name="connsiteX989" fmla="*/ 811254 w 7467600"/>
              <a:gd name="connsiteY989" fmla="*/ 665546 h 6858000"/>
              <a:gd name="connsiteX990" fmla="*/ 154042 w 7467600"/>
              <a:gd name="connsiteY990" fmla="*/ 261522 h 6858000"/>
              <a:gd name="connsiteX991" fmla="*/ 13550 w 7467600"/>
              <a:gd name="connsiteY991" fmla="*/ 158423 h 6858000"/>
              <a:gd name="connsiteX992" fmla="*/ 0 w 7467600"/>
              <a:gd name="connsiteY992" fmla="*/ 146618 h 6858000"/>
              <a:gd name="connsiteX993" fmla="*/ 0 w 7467600"/>
              <a:gd name="connsiteY993" fmla="*/ 59161 h 6858000"/>
              <a:gd name="connsiteX994" fmla="*/ 45427 w 7467600"/>
              <a:gd name="connsiteY994" fmla="*/ 101078 h 6858000"/>
              <a:gd name="connsiteX995" fmla="*/ 630103 w 7467600"/>
              <a:gd name="connsiteY995" fmla="*/ 485885 h 6858000"/>
              <a:gd name="connsiteX996" fmla="*/ 532040 w 7467600"/>
              <a:gd name="connsiteY996" fmla="*/ 399359 h 6858000"/>
              <a:gd name="connsiteX997" fmla="*/ 517618 w 7467600"/>
              <a:gd name="connsiteY997" fmla="*/ 385726 h 6858000"/>
              <a:gd name="connsiteX998" fmla="*/ 285074 w 7467600"/>
              <a:gd name="connsiteY998" fmla="*/ 182755 h 6858000"/>
              <a:gd name="connsiteX999" fmla="*/ 43151 w 7467600"/>
              <a:gd name="connsiteY99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361850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7467600 w 7467600"/>
              <a:gd name="connsiteY141" fmla="*/ 5297634 h 6858000"/>
              <a:gd name="connsiteX142" fmla="*/ 7467600 w 7467600"/>
              <a:gd name="connsiteY142" fmla="*/ 5361850 h 6858000"/>
              <a:gd name="connsiteX143" fmla="*/ 1903353 w 7467600"/>
              <a:gd name="connsiteY143" fmla="*/ 5044827 h 6858000"/>
              <a:gd name="connsiteX144" fmla="*/ 1936931 w 7467600"/>
              <a:gd name="connsiteY144" fmla="*/ 5093954 h 6858000"/>
              <a:gd name="connsiteX145" fmla="*/ 2195868 w 7467600"/>
              <a:gd name="connsiteY145" fmla="*/ 5396574 h 6858000"/>
              <a:gd name="connsiteX146" fmla="*/ 2088852 w 7467600"/>
              <a:gd name="connsiteY146" fmla="*/ 5166123 h 6858000"/>
              <a:gd name="connsiteX147" fmla="*/ 1958241 w 7467600"/>
              <a:gd name="connsiteY147" fmla="*/ 5067955 h 6858000"/>
              <a:gd name="connsiteX148" fmla="*/ 1903353 w 7467600"/>
              <a:gd name="connsiteY148" fmla="*/ 5044827 h 6858000"/>
              <a:gd name="connsiteX149" fmla="*/ 1979378 w 7467600"/>
              <a:gd name="connsiteY149" fmla="*/ 4769504 h 6858000"/>
              <a:gd name="connsiteX150" fmla="*/ 2882120 w 7467600"/>
              <a:gd name="connsiteY150" fmla="*/ 5064547 h 6858000"/>
              <a:gd name="connsiteX151" fmla="*/ 2793103 w 7467600"/>
              <a:gd name="connsiteY151" fmla="*/ 5039699 h 6858000"/>
              <a:gd name="connsiteX152" fmla="*/ 2770041 w 7467600"/>
              <a:gd name="connsiteY152" fmla="*/ 5033634 h 6858000"/>
              <a:gd name="connsiteX153" fmla="*/ 1979378 w 7467600"/>
              <a:gd name="connsiteY153" fmla="*/ 4769504 h 6858000"/>
              <a:gd name="connsiteX154" fmla="*/ 1927410 w 7467600"/>
              <a:gd name="connsiteY154" fmla="*/ 4716164 h 6858000"/>
              <a:gd name="connsiteX155" fmla="*/ 1959587 w 7467600"/>
              <a:gd name="connsiteY155" fmla="*/ 4728849 h 6858000"/>
              <a:gd name="connsiteX156" fmla="*/ 2777707 w 7467600"/>
              <a:gd name="connsiteY156" fmla="*/ 5003991 h 6858000"/>
              <a:gd name="connsiteX157" fmla="*/ 2800768 w 7467600"/>
              <a:gd name="connsiteY157" fmla="*/ 5010056 h 6858000"/>
              <a:gd name="connsiteX158" fmla="*/ 2879408 w 7467600"/>
              <a:gd name="connsiteY158" fmla="*/ 5031590 h 6858000"/>
              <a:gd name="connsiteX159" fmla="*/ 2862295 w 7467600"/>
              <a:gd name="connsiteY159" fmla="*/ 5022958 h 6858000"/>
              <a:gd name="connsiteX160" fmla="*/ 2813343 w 7467600"/>
              <a:gd name="connsiteY160" fmla="*/ 4998369 h 6858000"/>
              <a:gd name="connsiteX161" fmla="*/ 2646245 w 7467600"/>
              <a:gd name="connsiteY161" fmla="*/ 4930999 h 6858000"/>
              <a:gd name="connsiteX162" fmla="*/ 1999243 w 7467600"/>
              <a:gd name="connsiteY162" fmla="*/ 4730524 h 6858000"/>
              <a:gd name="connsiteX163" fmla="*/ 1979527 w 7467600"/>
              <a:gd name="connsiteY163" fmla="*/ 4726651 h 6858000"/>
              <a:gd name="connsiteX164" fmla="*/ 1927410 w 7467600"/>
              <a:gd name="connsiteY164" fmla="*/ 4716164 h 6858000"/>
              <a:gd name="connsiteX165" fmla="*/ 1997014 w 7467600"/>
              <a:gd name="connsiteY165" fmla="*/ 4698007 h 6858000"/>
              <a:gd name="connsiteX166" fmla="*/ 2005458 w 7467600"/>
              <a:gd name="connsiteY166" fmla="*/ 4699540 h 6858000"/>
              <a:gd name="connsiteX167" fmla="*/ 2657186 w 7467600"/>
              <a:gd name="connsiteY167" fmla="*/ 4901687 h 6858000"/>
              <a:gd name="connsiteX168" fmla="*/ 2826662 w 7467600"/>
              <a:gd name="connsiteY168" fmla="*/ 4970362 h 6858000"/>
              <a:gd name="connsiteX169" fmla="*/ 2876100 w 7467600"/>
              <a:gd name="connsiteY169" fmla="*/ 4995397 h 6858000"/>
              <a:gd name="connsiteX170" fmla="*/ 3042600 w 7467600"/>
              <a:gd name="connsiteY170" fmla="*/ 5059532 h 6858000"/>
              <a:gd name="connsiteX171" fmla="*/ 1997014 w 7467600"/>
              <a:gd name="connsiteY171" fmla="*/ 4698007 h 6858000"/>
              <a:gd name="connsiteX172" fmla="*/ 2305292 w 7467600"/>
              <a:gd name="connsiteY172" fmla="*/ 4219492 h 6858000"/>
              <a:gd name="connsiteX173" fmla="*/ 3360922 w 7467600"/>
              <a:gd name="connsiteY173" fmla="*/ 4529373 h 6858000"/>
              <a:gd name="connsiteX174" fmla="*/ 3492420 w 7467600"/>
              <a:gd name="connsiteY174" fmla="*/ 4510145 h 6858000"/>
              <a:gd name="connsiteX175" fmla="*/ 3364086 w 7467600"/>
              <a:gd name="connsiteY175" fmla="*/ 4480340 h 6858000"/>
              <a:gd name="connsiteX176" fmla="*/ 3225818 w 7467600"/>
              <a:gd name="connsiteY176" fmla="*/ 4411822 h 6858000"/>
              <a:gd name="connsiteX177" fmla="*/ 3129696 w 7467600"/>
              <a:gd name="connsiteY177" fmla="*/ 4360704 h 6858000"/>
              <a:gd name="connsiteX178" fmla="*/ 2814545 w 7467600"/>
              <a:gd name="connsiteY178" fmla="*/ 4282955 h 6858000"/>
              <a:gd name="connsiteX179" fmla="*/ 2305292 w 7467600"/>
              <a:gd name="connsiteY179" fmla="*/ 4219492 h 6858000"/>
              <a:gd name="connsiteX180" fmla="*/ 2626982 w 7467600"/>
              <a:gd name="connsiteY180" fmla="*/ 4206450 h 6858000"/>
              <a:gd name="connsiteX181" fmla="*/ 2490617 w 7467600"/>
              <a:gd name="connsiteY181" fmla="*/ 4206951 h 6858000"/>
              <a:gd name="connsiteX182" fmla="*/ 2819869 w 7467600"/>
              <a:gd name="connsiteY182" fmla="*/ 4252936 h 6858000"/>
              <a:gd name="connsiteX183" fmla="*/ 3143018 w 7467600"/>
              <a:gd name="connsiteY183" fmla="*/ 4332698 h 6858000"/>
              <a:gd name="connsiteX184" fmla="*/ 3241520 w 7467600"/>
              <a:gd name="connsiteY184" fmla="*/ 4385112 h 6858000"/>
              <a:gd name="connsiteX185" fmla="*/ 3374575 w 7467600"/>
              <a:gd name="connsiteY185" fmla="*/ 4451517 h 6858000"/>
              <a:gd name="connsiteX186" fmla="*/ 3505221 w 7467600"/>
              <a:gd name="connsiteY186" fmla="*/ 4480757 h 6858000"/>
              <a:gd name="connsiteX187" fmla="*/ 2626982 w 7467600"/>
              <a:gd name="connsiteY187" fmla="*/ 4206450 h 6858000"/>
              <a:gd name="connsiteX188" fmla="*/ 1310106 w 7467600"/>
              <a:gd name="connsiteY188" fmla="*/ 3943217 h 6858000"/>
              <a:gd name="connsiteX189" fmla="*/ 854994 w 7467600"/>
              <a:gd name="connsiteY189" fmla="*/ 4399136 h 6858000"/>
              <a:gd name="connsiteX190" fmla="*/ 742462 w 7467600"/>
              <a:gd name="connsiteY190" fmla="*/ 4594648 h 6858000"/>
              <a:gd name="connsiteX191" fmla="*/ 820602 w 7467600"/>
              <a:gd name="connsiteY191" fmla="*/ 4485915 h 6858000"/>
              <a:gd name="connsiteX192" fmla="*/ 878295 w 7467600"/>
              <a:gd name="connsiteY192" fmla="*/ 4403594 h 6858000"/>
              <a:gd name="connsiteX193" fmla="*/ 1240607 w 7467600"/>
              <a:gd name="connsiteY193" fmla="*/ 4010401 h 6858000"/>
              <a:gd name="connsiteX194" fmla="*/ 1310106 w 7467600"/>
              <a:gd name="connsiteY194" fmla="*/ 3943217 h 6858000"/>
              <a:gd name="connsiteX195" fmla="*/ 1423113 w 7467600"/>
              <a:gd name="connsiteY195" fmla="*/ 3874565 h 6858000"/>
              <a:gd name="connsiteX196" fmla="*/ 1260565 w 7467600"/>
              <a:gd name="connsiteY196" fmla="*/ 4031982 h 6858000"/>
              <a:gd name="connsiteX197" fmla="*/ 901900 w 7467600"/>
              <a:gd name="connsiteY197" fmla="*/ 4421236 h 6858000"/>
              <a:gd name="connsiteX198" fmla="*/ 845044 w 7467600"/>
              <a:gd name="connsiteY198" fmla="*/ 4502436 h 6858000"/>
              <a:gd name="connsiteX199" fmla="*/ 685926 w 7467600"/>
              <a:gd name="connsiteY199" fmla="*/ 4703069 h 6858000"/>
              <a:gd name="connsiteX200" fmla="*/ 684248 w 7467600"/>
              <a:gd name="connsiteY200" fmla="*/ 4706721 h 6858000"/>
              <a:gd name="connsiteX201" fmla="*/ 1423113 w 7467600"/>
              <a:gd name="connsiteY201" fmla="*/ 3874565 h 6858000"/>
              <a:gd name="connsiteX202" fmla="*/ 3316479 w 7467600"/>
              <a:gd name="connsiteY202" fmla="*/ 3872136 h 6858000"/>
              <a:gd name="connsiteX203" fmla="*/ 3546806 w 7467600"/>
              <a:gd name="connsiteY203" fmla="*/ 4356139 h 6858000"/>
              <a:gd name="connsiteX204" fmla="*/ 3364433 w 7467600"/>
              <a:gd name="connsiteY204" fmla="*/ 3953121 h 6858000"/>
              <a:gd name="connsiteX205" fmla="*/ 3316479 w 7467600"/>
              <a:gd name="connsiteY205" fmla="*/ 3872136 h 6858000"/>
              <a:gd name="connsiteX206" fmla="*/ 3291335 w 7467600"/>
              <a:gd name="connsiteY206" fmla="*/ 3767420 h 6858000"/>
              <a:gd name="connsiteX207" fmla="*/ 3390805 w 7467600"/>
              <a:gd name="connsiteY207" fmla="*/ 3937163 h 6858000"/>
              <a:gd name="connsiteX208" fmla="*/ 3579062 w 7467600"/>
              <a:gd name="connsiteY208" fmla="*/ 4359040 h 6858000"/>
              <a:gd name="connsiteX209" fmla="*/ 3467355 w 7467600"/>
              <a:gd name="connsiteY209" fmla="*/ 3988130 h 6858000"/>
              <a:gd name="connsiteX210" fmla="*/ 3310753 w 7467600"/>
              <a:gd name="connsiteY210" fmla="*/ 3787140 h 6858000"/>
              <a:gd name="connsiteX211" fmla="*/ 3291335 w 7467600"/>
              <a:gd name="connsiteY211" fmla="*/ 3767420 h 6858000"/>
              <a:gd name="connsiteX212" fmla="*/ 1635889 w 7467600"/>
              <a:gd name="connsiteY212" fmla="*/ 3709494 h 6858000"/>
              <a:gd name="connsiteX213" fmla="*/ 1634800 w 7467600"/>
              <a:gd name="connsiteY213" fmla="*/ 3731111 h 6858000"/>
              <a:gd name="connsiteX214" fmla="*/ 1635889 w 7467600"/>
              <a:gd name="connsiteY214" fmla="*/ 3709494 h 6858000"/>
              <a:gd name="connsiteX215" fmla="*/ 1510397 w 7467600"/>
              <a:gd name="connsiteY215" fmla="*/ 3684705 h 6858000"/>
              <a:gd name="connsiteX216" fmla="*/ 1146550 w 7467600"/>
              <a:gd name="connsiteY216" fmla="*/ 3802012 h 6858000"/>
              <a:gd name="connsiteX217" fmla="*/ 698834 w 7467600"/>
              <a:gd name="connsiteY217" fmla="*/ 3952272 h 6858000"/>
              <a:gd name="connsiteX218" fmla="*/ 34256 w 7467600"/>
              <a:gd name="connsiteY218" fmla="*/ 4347603 h 6858000"/>
              <a:gd name="connsiteX219" fmla="*/ 527241 w 7467600"/>
              <a:gd name="connsiteY219" fmla="*/ 4065078 h 6858000"/>
              <a:gd name="connsiteX220" fmla="*/ 1510397 w 7467600"/>
              <a:gd name="connsiteY220" fmla="*/ 3684705 h 6858000"/>
              <a:gd name="connsiteX221" fmla="*/ 1313114 w 7467600"/>
              <a:gd name="connsiteY221" fmla="*/ 3655216 h 6858000"/>
              <a:gd name="connsiteX222" fmla="*/ 1109304 w 7467600"/>
              <a:gd name="connsiteY222" fmla="*/ 3669030 h 6858000"/>
              <a:gd name="connsiteX223" fmla="*/ 8129 w 7467600"/>
              <a:gd name="connsiteY223" fmla="*/ 4330519 h 6858000"/>
              <a:gd name="connsiteX224" fmla="*/ 687572 w 7467600"/>
              <a:gd name="connsiteY224" fmla="*/ 3925629 h 6858000"/>
              <a:gd name="connsiteX225" fmla="*/ 1138365 w 7467600"/>
              <a:gd name="connsiteY225" fmla="*/ 3774515 h 6858000"/>
              <a:gd name="connsiteX226" fmla="*/ 1505579 w 7467600"/>
              <a:gd name="connsiteY226" fmla="*/ 3655526 h 6858000"/>
              <a:gd name="connsiteX227" fmla="*/ 1313114 w 7467600"/>
              <a:gd name="connsiteY227" fmla="*/ 3655216 h 6858000"/>
              <a:gd name="connsiteX228" fmla="*/ 3655073 w 7467600"/>
              <a:gd name="connsiteY228" fmla="*/ 3650884 h 6858000"/>
              <a:gd name="connsiteX229" fmla="*/ 3989938 w 7467600"/>
              <a:gd name="connsiteY229" fmla="*/ 3991685 h 6858000"/>
              <a:gd name="connsiteX230" fmla="*/ 4393907 w 7467600"/>
              <a:gd name="connsiteY230" fmla="*/ 4261258 h 6858000"/>
              <a:gd name="connsiteX231" fmla="*/ 4648051 w 7467600"/>
              <a:gd name="connsiteY231" fmla="*/ 4374051 h 6858000"/>
              <a:gd name="connsiteX232" fmla="*/ 4383389 w 7467600"/>
              <a:gd name="connsiteY232" fmla="*/ 4184369 h 6858000"/>
              <a:gd name="connsiteX233" fmla="*/ 4165508 w 7467600"/>
              <a:gd name="connsiteY233" fmla="*/ 4035196 h 6858000"/>
              <a:gd name="connsiteX234" fmla="*/ 4068162 w 7467600"/>
              <a:gd name="connsiteY234" fmla="*/ 3953394 h 6858000"/>
              <a:gd name="connsiteX235" fmla="*/ 3981416 w 7467600"/>
              <a:gd name="connsiteY235" fmla="*/ 3880482 h 6858000"/>
              <a:gd name="connsiteX236" fmla="*/ 3800147 w 7467600"/>
              <a:gd name="connsiteY236" fmla="*/ 3749872 h 6858000"/>
              <a:gd name="connsiteX237" fmla="*/ 3655073 w 7467600"/>
              <a:gd name="connsiteY237" fmla="*/ 3650884 h 6858000"/>
              <a:gd name="connsiteX238" fmla="*/ 3670252 w 7467600"/>
              <a:gd name="connsiteY238" fmla="*/ 3622798 h 6858000"/>
              <a:gd name="connsiteX239" fmla="*/ 3817258 w 7467600"/>
              <a:gd name="connsiteY239" fmla="*/ 3723577 h 6858000"/>
              <a:gd name="connsiteX240" fmla="*/ 4000461 w 7467600"/>
              <a:gd name="connsiteY240" fmla="*/ 3855966 h 6858000"/>
              <a:gd name="connsiteX241" fmla="*/ 4088180 w 7467600"/>
              <a:gd name="connsiteY241" fmla="*/ 3929774 h 6858000"/>
              <a:gd name="connsiteX242" fmla="*/ 4184555 w 7467600"/>
              <a:gd name="connsiteY242" fmla="*/ 4010683 h 6858000"/>
              <a:gd name="connsiteX243" fmla="*/ 4399563 w 7467600"/>
              <a:gd name="connsiteY243" fmla="*/ 4158106 h 6858000"/>
              <a:gd name="connsiteX244" fmla="*/ 4684469 w 7467600"/>
              <a:gd name="connsiteY244" fmla="*/ 4364680 h 6858000"/>
              <a:gd name="connsiteX245" fmla="*/ 4690271 w 7467600"/>
              <a:gd name="connsiteY245" fmla="*/ 4370034 h 6858000"/>
              <a:gd name="connsiteX246" fmla="*/ 4136093 w 7467600"/>
              <a:gd name="connsiteY246" fmla="*/ 3858466 h 6858000"/>
              <a:gd name="connsiteX247" fmla="*/ 3670252 w 7467600"/>
              <a:gd name="connsiteY247" fmla="*/ 3622798 h 6858000"/>
              <a:gd name="connsiteX248" fmla="*/ 4440129 w 7467600"/>
              <a:gd name="connsiteY248" fmla="*/ 3448571 h 6858000"/>
              <a:gd name="connsiteX249" fmla="*/ 4856525 w 7467600"/>
              <a:gd name="connsiteY249" fmla="*/ 3915351 h 6858000"/>
              <a:gd name="connsiteX250" fmla="*/ 5059055 w 7467600"/>
              <a:gd name="connsiteY250" fmla="*/ 4108918 h 6858000"/>
              <a:gd name="connsiteX251" fmla="*/ 5290070 w 7467600"/>
              <a:gd name="connsiteY251" fmla="*/ 4263619 h 6858000"/>
              <a:gd name="connsiteX252" fmla="*/ 4834991 w 7467600"/>
              <a:gd name="connsiteY252" fmla="*/ 3830985 h 6858000"/>
              <a:gd name="connsiteX253" fmla="*/ 4440129 w 7467600"/>
              <a:gd name="connsiteY253" fmla="*/ 3448571 h 6858000"/>
              <a:gd name="connsiteX254" fmla="*/ 4441737 w 7467600"/>
              <a:gd name="connsiteY254" fmla="*/ 3399734 h 6858000"/>
              <a:gd name="connsiteX255" fmla="*/ 4431236 w 7467600"/>
              <a:gd name="connsiteY255" fmla="*/ 3400954 h 6858000"/>
              <a:gd name="connsiteX256" fmla="*/ 4557150 w 7467600"/>
              <a:gd name="connsiteY256" fmla="*/ 3510023 h 6858000"/>
              <a:gd name="connsiteX257" fmla="*/ 4856936 w 7467600"/>
              <a:gd name="connsiteY257" fmla="*/ 3809146 h 6858000"/>
              <a:gd name="connsiteX258" fmla="*/ 5111996 w 7467600"/>
              <a:gd name="connsiteY258" fmla="*/ 4065759 h 6858000"/>
              <a:gd name="connsiteX259" fmla="*/ 5388878 w 7467600"/>
              <a:gd name="connsiteY259" fmla="*/ 4300185 h 6858000"/>
              <a:gd name="connsiteX260" fmla="*/ 5425556 w 7467600"/>
              <a:gd name="connsiteY260" fmla="*/ 4308967 h 6858000"/>
              <a:gd name="connsiteX261" fmla="*/ 4943646 w 7467600"/>
              <a:gd name="connsiteY261" fmla="*/ 3822916 h 6858000"/>
              <a:gd name="connsiteX262" fmla="*/ 4594837 w 7467600"/>
              <a:gd name="connsiteY262" fmla="*/ 3532274 h 6858000"/>
              <a:gd name="connsiteX263" fmla="*/ 4441737 w 7467600"/>
              <a:gd name="connsiteY263" fmla="*/ 3399734 h 6858000"/>
              <a:gd name="connsiteX264" fmla="*/ 5425834 w 7467600"/>
              <a:gd name="connsiteY264" fmla="*/ 3162785 h 6858000"/>
              <a:gd name="connsiteX265" fmla="*/ 5401644 w 7467600"/>
              <a:gd name="connsiteY265" fmla="*/ 3617847 h 6858000"/>
              <a:gd name="connsiteX266" fmla="*/ 5467256 w 7467600"/>
              <a:gd name="connsiteY266" fmla="*/ 4175494 h 6858000"/>
              <a:gd name="connsiteX267" fmla="*/ 5448069 w 7467600"/>
              <a:gd name="connsiteY267" fmla="*/ 3567554 h 6858000"/>
              <a:gd name="connsiteX268" fmla="*/ 5425834 w 7467600"/>
              <a:gd name="connsiteY268" fmla="*/ 3162785 h 6858000"/>
              <a:gd name="connsiteX269" fmla="*/ 1318687 w 7467600"/>
              <a:gd name="connsiteY269" fmla="*/ 3113840 h 6858000"/>
              <a:gd name="connsiteX270" fmla="*/ 1066793 w 7467600"/>
              <a:gd name="connsiteY270" fmla="*/ 3212171 h 6858000"/>
              <a:gd name="connsiteX271" fmla="*/ 993319 w 7467600"/>
              <a:gd name="connsiteY271" fmla="*/ 3247648 h 6858000"/>
              <a:gd name="connsiteX272" fmla="*/ 853081 w 7467600"/>
              <a:gd name="connsiteY272" fmla="*/ 3312410 h 6858000"/>
              <a:gd name="connsiteX273" fmla="*/ 805957 w 7467600"/>
              <a:gd name="connsiteY273" fmla="*/ 3330443 h 6858000"/>
              <a:gd name="connsiteX274" fmla="*/ 1318687 w 7467600"/>
              <a:gd name="connsiteY274" fmla="*/ 3113840 h 6858000"/>
              <a:gd name="connsiteX275" fmla="*/ 5453702 w 7467600"/>
              <a:gd name="connsiteY275" fmla="*/ 3090882 h 6858000"/>
              <a:gd name="connsiteX276" fmla="*/ 5480135 w 7467600"/>
              <a:gd name="connsiteY276" fmla="*/ 3565802 h 6858000"/>
              <a:gd name="connsiteX277" fmla="*/ 5499023 w 7467600"/>
              <a:gd name="connsiteY277" fmla="*/ 4166310 h 6858000"/>
              <a:gd name="connsiteX278" fmla="*/ 5547022 w 7467600"/>
              <a:gd name="connsiteY278" fmla="*/ 3607838 h 6858000"/>
              <a:gd name="connsiteX279" fmla="*/ 5515964 w 7467600"/>
              <a:gd name="connsiteY279" fmla="*/ 3378541 h 6858000"/>
              <a:gd name="connsiteX280" fmla="*/ 5453702 w 7467600"/>
              <a:gd name="connsiteY280" fmla="*/ 3090882 h 6858000"/>
              <a:gd name="connsiteX281" fmla="*/ 1238695 w 7467600"/>
              <a:gd name="connsiteY281" fmla="*/ 3076820 h 6858000"/>
              <a:gd name="connsiteX282" fmla="*/ 716371 w 7467600"/>
              <a:gd name="connsiteY282" fmla="*/ 3293249 h 6858000"/>
              <a:gd name="connsiteX283" fmla="*/ 579522 w 7467600"/>
              <a:gd name="connsiteY283" fmla="*/ 3371759 h 6858000"/>
              <a:gd name="connsiteX284" fmla="*/ 600288 w 7467600"/>
              <a:gd name="connsiteY284" fmla="*/ 3365555 h 6858000"/>
              <a:gd name="connsiteX285" fmla="*/ 840692 w 7467600"/>
              <a:gd name="connsiteY285" fmla="*/ 3284921 h 6858000"/>
              <a:gd name="connsiteX286" fmla="*/ 979248 w 7467600"/>
              <a:gd name="connsiteY286" fmla="*/ 3221003 h 6858000"/>
              <a:gd name="connsiteX287" fmla="*/ 1053282 w 7467600"/>
              <a:gd name="connsiteY287" fmla="*/ 3185247 h 6858000"/>
              <a:gd name="connsiteX288" fmla="*/ 1320603 w 7467600"/>
              <a:gd name="connsiteY288" fmla="*/ 3081281 h 6858000"/>
              <a:gd name="connsiteX289" fmla="*/ 1238695 w 7467600"/>
              <a:gd name="connsiteY289" fmla="*/ 3076820 h 6858000"/>
              <a:gd name="connsiteX290" fmla="*/ 5425627 w 7467600"/>
              <a:gd name="connsiteY290" fmla="*/ 2954192 h 6858000"/>
              <a:gd name="connsiteX291" fmla="*/ 5470770 w 7467600"/>
              <a:gd name="connsiteY291" fmla="*/ 3005435 h 6858000"/>
              <a:gd name="connsiteX292" fmla="*/ 5519779 w 7467600"/>
              <a:gd name="connsiteY292" fmla="*/ 4359223 h 6858000"/>
              <a:gd name="connsiteX293" fmla="*/ 5520293 w 7467600"/>
              <a:gd name="connsiteY293" fmla="*/ 4360602 h 6858000"/>
              <a:gd name="connsiteX294" fmla="*/ 5767221 w 7467600"/>
              <a:gd name="connsiteY294" fmla="*/ 4665564 h 6858000"/>
              <a:gd name="connsiteX295" fmla="*/ 6937169 w 7467600"/>
              <a:gd name="connsiteY295" fmla="*/ 4815941 h 6858000"/>
              <a:gd name="connsiteX296" fmla="*/ 6953922 w 7467600"/>
              <a:gd name="connsiteY296" fmla="*/ 4890068 h 6858000"/>
              <a:gd name="connsiteX297" fmla="*/ 6071359 w 7467600"/>
              <a:gd name="connsiteY297" fmla="*/ 4770770 h 6858000"/>
              <a:gd name="connsiteX298" fmla="*/ 6038839 w 7467600"/>
              <a:gd name="connsiteY298" fmla="*/ 4764474 h 6858000"/>
              <a:gd name="connsiteX299" fmla="*/ 6038706 w 7467600"/>
              <a:gd name="connsiteY299" fmla="*/ 4763847 h 6858000"/>
              <a:gd name="connsiteX300" fmla="*/ 6037784 w 7467600"/>
              <a:gd name="connsiteY300" fmla="*/ 4764270 h 6858000"/>
              <a:gd name="connsiteX301" fmla="*/ 6038839 w 7467600"/>
              <a:gd name="connsiteY301" fmla="*/ 4764474 h 6858000"/>
              <a:gd name="connsiteX302" fmla="*/ 6040338 w 7467600"/>
              <a:gd name="connsiteY302" fmla="*/ 4771418 h 6858000"/>
              <a:gd name="connsiteX303" fmla="*/ 6024488 w 7467600"/>
              <a:gd name="connsiteY303" fmla="*/ 4809903 h 6858000"/>
              <a:gd name="connsiteX304" fmla="*/ 5599771 w 7467600"/>
              <a:gd name="connsiteY304" fmla="*/ 5509652 h 6858000"/>
              <a:gd name="connsiteX305" fmla="*/ 5548843 w 7467600"/>
              <a:gd name="connsiteY305" fmla="*/ 5563845 h 6858000"/>
              <a:gd name="connsiteX306" fmla="*/ 5940952 w 7467600"/>
              <a:gd name="connsiteY306" fmla="*/ 6250028 h 6858000"/>
              <a:gd name="connsiteX307" fmla="*/ 6043441 w 7467600"/>
              <a:gd name="connsiteY307" fmla="*/ 6665847 h 6858000"/>
              <a:gd name="connsiteX308" fmla="*/ 6093432 w 7467600"/>
              <a:gd name="connsiteY308" fmla="*/ 6858000 h 6858000"/>
              <a:gd name="connsiteX309" fmla="*/ 6034344 w 7467600"/>
              <a:gd name="connsiteY309" fmla="*/ 6858000 h 6858000"/>
              <a:gd name="connsiteX310" fmla="*/ 6026679 w 7467600"/>
              <a:gd name="connsiteY310" fmla="*/ 6836959 h 6858000"/>
              <a:gd name="connsiteX311" fmla="*/ 5800441 w 7467600"/>
              <a:gd name="connsiteY311" fmla="*/ 6335286 h 6858000"/>
              <a:gd name="connsiteX312" fmla="*/ 5526562 w 7467600"/>
              <a:gd name="connsiteY312" fmla="*/ 5705388 h 6858000"/>
              <a:gd name="connsiteX313" fmla="*/ 5519640 w 7467600"/>
              <a:gd name="connsiteY313" fmla="*/ 5683774 h 6858000"/>
              <a:gd name="connsiteX314" fmla="*/ 5844559 w 7467600"/>
              <a:gd name="connsiteY314" fmla="*/ 6553349 h 6858000"/>
              <a:gd name="connsiteX315" fmla="*/ 5975994 w 7467600"/>
              <a:gd name="connsiteY315" fmla="*/ 6858000 h 6858000"/>
              <a:gd name="connsiteX316" fmla="*/ 5898547 w 7467600"/>
              <a:gd name="connsiteY316" fmla="*/ 6858000 h 6858000"/>
              <a:gd name="connsiteX317" fmla="*/ 5682041 w 7467600"/>
              <a:gd name="connsiteY317" fmla="*/ 6355860 h 6858000"/>
              <a:gd name="connsiteX318" fmla="*/ 5461758 w 7467600"/>
              <a:gd name="connsiteY318" fmla="*/ 5820220 h 6858000"/>
              <a:gd name="connsiteX319" fmla="*/ 5237282 w 7467600"/>
              <a:gd name="connsiteY319" fmla="*/ 6579086 h 6858000"/>
              <a:gd name="connsiteX320" fmla="*/ 5115009 w 7467600"/>
              <a:gd name="connsiteY320" fmla="*/ 6858000 h 6858000"/>
              <a:gd name="connsiteX321" fmla="*/ 5028074 w 7467600"/>
              <a:gd name="connsiteY321" fmla="*/ 6858000 h 6858000"/>
              <a:gd name="connsiteX322" fmla="*/ 5079508 w 7467600"/>
              <a:gd name="connsiteY322" fmla="*/ 6749074 h 6858000"/>
              <a:gd name="connsiteX323" fmla="*/ 5371846 w 7467600"/>
              <a:gd name="connsiteY323" fmla="*/ 5924413 h 6858000"/>
              <a:gd name="connsiteX324" fmla="*/ 5270512 w 7467600"/>
              <a:gd name="connsiteY324" fmla="*/ 6138975 h 6858000"/>
              <a:gd name="connsiteX325" fmla="*/ 5062409 w 7467600"/>
              <a:gd name="connsiteY325" fmla="*/ 6653544 h 6858000"/>
              <a:gd name="connsiteX326" fmla="*/ 5036628 w 7467600"/>
              <a:gd name="connsiteY326" fmla="*/ 6754247 h 6858000"/>
              <a:gd name="connsiteX327" fmla="*/ 5009112 w 7467600"/>
              <a:gd name="connsiteY327" fmla="*/ 6858000 h 6858000"/>
              <a:gd name="connsiteX328" fmla="*/ 4976679 w 7467600"/>
              <a:gd name="connsiteY328" fmla="*/ 6858000 h 6858000"/>
              <a:gd name="connsiteX329" fmla="*/ 5006537 w 7467600"/>
              <a:gd name="connsiteY329" fmla="*/ 6747068 h 6858000"/>
              <a:gd name="connsiteX330" fmla="*/ 5032723 w 7467600"/>
              <a:gd name="connsiteY330" fmla="*/ 6644957 h 6858000"/>
              <a:gd name="connsiteX331" fmla="*/ 5242949 w 7467600"/>
              <a:gd name="connsiteY331" fmla="*/ 6125175 h 6858000"/>
              <a:gd name="connsiteX332" fmla="*/ 5286321 w 7467600"/>
              <a:gd name="connsiteY332" fmla="*/ 6033555 h 6858000"/>
              <a:gd name="connsiteX333" fmla="*/ 5008210 w 7467600"/>
              <a:gd name="connsiteY333" fmla="*/ 6649194 h 6858000"/>
              <a:gd name="connsiteX334" fmla="*/ 4986321 w 7467600"/>
              <a:gd name="connsiteY334" fmla="*/ 6765687 h 6858000"/>
              <a:gd name="connsiteX335" fmla="*/ 4973474 w 7467600"/>
              <a:gd name="connsiteY335" fmla="*/ 6858000 h 6858000"/>
              <a:gd name="connsiteX336" fmla="*/ 4907178 w 7467600"/>
              <a:gd name="connsiteY336" fmla="*/ 6858000 h 6858000"/>
              <a:gd name="connsiteX337" fmla="*/ 4910810 w 7467600"/>
              <a:gd name="connsiteY337" fmla="*/ 6829660 h 6858000"/>
              <a:gd name="connsiteX338" fmla="*/ 4987461 w 7467600"/>
              <a:gd name="connsiteY338" fmla="*/ 6432994 h 6858000"/>
              <a:gd name="connsiteX339" fmla="*/ 5179262 w 7467600"/>
              <a:gd name="connsiteY339" fmla="*/ 6035044 h 6858000"/>
              <a:gd name="connsiteX340" fmla="*/ 4689678 w 7467600"/>
              <a:gd name="connsiteY340" fmla="*/ 6440241 h 6858000"/>
              <a:gd name="connsiteX341" fmla="*/ 4477543 w 7467600"/>
              <a:gd name="connsiteY341" fmla="*/ 6674836 h 6858000"/>
              <a:gd name="connsiteX342" fmla="*/ 4329957 w 7467600"/>
              <a:gd name="connsiteY342" fmla="*/ 6858000 h 6858000"/>
              <a:gd name="connsiteX343" fmla="*/ 4218595 w 7467600"/>
              <a:gd name="connsiteY343" fmla="*/ 6858000 h 6858000"/>
              <a:gd name="connsiteX344" fmla="*/ 4368888 w 7467600"/>
              <a:gd name="connsiteY344" fmla="*/ 6668412 h 6858000"/>
              <a:gd name="connsiteX345" fmla="*/ 4563091 w 7467600"/>
              <a:gd name="connsiteY345" fmla="*/ 6442508 h 6858000"/>
              <a:gd name="connsiteX346" fmla="*/ 5387324 w 7467600"/>
              <a:gd name="connsiteY346" fmla="*/ 5705830 h 6858000"/>
              <a:gd name="connsiteX347" fmla="*/ 5073620 w 7467600"/>
              <a:gd name="connsiteY347" fmla="*/ 5955437 h 6858000"/>
              <a:gd name="connsiteX348" fmla="*/ 4689789 w 7467600"/>
              <a:gd name="connsiteY348" fmla="*/ 6268382 h 6858000"/>
              <a:gd name="connsiteX349" fmla="*/ 4418722 w 7467600"/>
              <a:gd name="connsiteY349" fmla="*/ 6570886 h 6858000"/>
              <a:gd name="connsiteX350" fmla="*/ 4214944 w 7467600"/>
              <a:gd name="connsiteY350" fmla="*/ 6858000 h 6858000"/>
              <a:gd name="connsiteX351" fmla="*/ 4177898 w 7467600"/>
              <a:gd name="connsiteY351" fmla="*/ 6858000 h 6858000"/>
              <a:gd name="connsiteX352" fmla="*/ 4391597 w 7467600"/>
              <a:gd name="connsiteY352" fmla="*/ 6556370 h 6858000"/>
              <a:gd name="connsiteX353" fmla="*/ 4668889 w 7467600"/>
              <a:gd name="connsiteY353" fmla="*/ 6246399 h 6858000"/>
              <a:gd name="connsiteX354" fmla="*/ 5055427 w 7467600"/>
              <a:gd name="connsiteY354" fmla="*/ 5931476 h 6858000"/>
              <a:gd name="connsiteX355" fmla="*/ 5371814 w 7467600"/>
              <a:gd name="connsiteY355" fmla="*/ 5678975 h 6858000"/>
              <a:gd name="connsiteX356" fmla="*/ 4987918 w 7467600"/>
              <a:gd name="connsiteY356" fmla="*/ 5838701 h 6858000"/>
              <a:gd name="connsiteX357" fmla="*/ 4317146 w 7467600"/>
              <a:gd name="connsiteY357" fmla="*/ 6587716 h 6858000"/>
              <a:gd name="connsiteX358" fmla="*/ 4171627 w 7467600"/>
              <a:gd name="connsiteY358" fmla="*/ 6858000 h 6858000"/>
              <a:gd name="connsiteX359" fmla="*/ 4081585 w 7467600"/>
              <a:gd name="connsiteY359" fmla="*/ 6858000 h 6858000"/>
              <a:gd name="connsiteX360" fmla="*/ 4238603 w 7467600"/>
              <a:gd name="connsiteY360" fmla="*/ 6559341 h 6858000"/>
              <a:gd name="connsiteX361" fmla="*/ 4778333 w 7467600"/>
              <a:gd name="connsiteY361" fmla="*/ 5873626 h 6858000"/>
              <a:gd name="connsiteX362" fmla="*/ 5414185 w 7467600"/>
              <a:gd name="connsiteY362" fmla="*/ 5573882 h 6858000"/>
              <a:gd name="connsiteX363" fmla="*/ 5959648 w 7467600"/>
              <a:gd name="connsiteY363" fmla="*/ 4760797 h 6858000"/>
              <a:gd name="connsiteX364" fmla="*/ 5355019 w 7467600"/>
              <a:gd name="connsiteY364" fmla="*/ 4734672 h 6858000"/>
              <a:gd name="connsiteX365" fmla="*/ 5083565 w 7467600"/>
              <a:gd name="connsiteY365" fmla="*/ 5179121 h 6858000"/>
              <a:gd name="connsiteX366" fmla="*/ 4713577 w 7467600"/>
              <a:gd name="connsiteY366" fmla="*/ 5616803 h 6858000"/>
              <a:gd name="connsiteX367" fmla="*/ 3989559 w 7467600"/>
              <a:gd name="connsiteY367" fmla="*/ 6145945 h 6858000"/>
              <a:gd name="connsiteX368" fmla="*/ 3939824 w 7467600"/>
              <a:gd name="connsiteY368" fmla="*/ 6066900 h 6858000"/>
              <a:gd name="connsiteX369" fmla="*/ 4584537 w 7467600"/>
              <a:gd name="connsiteY369" fmla="*/ 5324826 h 6858000"/>
              <a:gd name="connsiteX370" fmla="*/ 5037105 w 7467600"/>
              <a:gd name="connsiteY370" fmla="*/ 5088765 h 6858000"/>
              <a:gd name="connsiteX371" fmla="*/ 5039930 w 7467600"/>
              <a:gd name="connsiteY371" fmla="*/ 5089585 h 6858000"/>
              <a:gd name="connsiteX372" fmla="*/ 5263764 w 7467600"/>
              <a:gd name="connsiteY372" fmla="*/ 4735525 h 6858000"/>
              <a:gd name="connsiteX373" fmla="*/ 4086300 w 7467600"/>
              <a:gd name="connsiteY373" fmla="*/ 4884599 h 6858000"/>
              <a:gd name="connsiteX374" fmla="*/ 4085485 w 7467600"/>
              <a:gd name="connsiteY374" fmla="*/ 4899070 h 6858000"/>
              <a:gd name="connsiteX375" fmla="*/ 3871915 w 7467600"/>
              <a:gd name="connsiteY375" fmla="*/ 5253645 h 6858000"/>
              <a:gd name="connsiteX376" fmla="*/ 3799374 w 7467600"/>
              <a:gd name="connsiteY376" fmla="*/ 5466127 h 6858000"/>
              <a:gd name="connsiteX377" fmla="*/ 3498850 w 7467600"/>
              <a:gd name="connsiteY377" fmla="*/ 6661888 h 6858000"/>
              <a:gd name="connsiteX378" fmla="*/ 3399216 w 7467600"/>
              <a:gd name="connsiteY378" fmla="*/ 6858000 h 6858000"/>
              <a:gd name="connsiteX379" fmla="*/ 3303688 w 7467600"/>
              <a:gd name="connsiteY379" fmla="*/ 6858000 h 6858000"/>
              <a:gd name="connsiteX380" fmla="*/ 3391774 w 7467600"/>
              <a:gd name="connsiteY380" fmla="*/ 6697181 h 6858000"/>
              <a:gd name="connsiteX381" fmla="*/ 3735540 w 7467600"/>
              <a:gd name="connsiteY381" fmla="*/ 5546923 h 6858000"/>
              <a:gd name="connsiteX382" fmla="*/ 3729438 w 7467600"/>
              <a:gd name="connsiteY382" fmla="*/ 5569058 h 6858000"/>
              <a:gd name="connsiteX383" fmla="*/ 3707782 w 7467600"/>
              <a:gd name="connsiteY383" fmla="*/ 5644908 h 6858000"/>
              <a:gd name="connsiteX384" fmla="*/ 3583827 w 7467600"/>
              <a:gd name="connsiteY384" fmla="*/ 6039215 h 6858000"/>
              <a:gd name="connsiteX385" fmla="*/ 3547861 w 7467600"/>
              <a:gd name="connsiteY385" fmla="*/ 6129609 h 6858000"/>
              <a:gd name="connsiteX386" fmla="*/ 3490905 w 7467600"/>
              <a:gd name="connsiteY386" fmla="*/ 6277660 h 6858000"/>
              <a:gd name="connsiteX387" fmla="*/ 3455859 w 7467600"/>
              <a:gd name="connsiteY387" fmla="*/ 6391301 h 6858000"/>
              <a:gd name="connsiteX388" fmla="*/ 3429112 w 7467600"/>
              <a:gd name="connsiteY388" fmla="*/ 6479469 h 6858000"/>
              <a:gd name="connsiteX389" fmla="*/ 3304862 w 7467600"/>
              <a:gd name="connsiteY389" fmla="*/ 6796476 h 6858000"/>
              <a:gd name="connsiteX390" fmla="*/ 3276071 w 7467600"/>
              <a:gd name="connsiteY390" fmla="*/ 6858000 h 6858000"/>
              <a:gd name="connsiteX391" fmla="*/ 3240805 w 7467600"/>
              <a:gd name="connsiteY391" fmla="*/ 6858000 h 6858000"/>
              <a:gd name="connsiteX392" fmla="*/ 3275917 w 7467600"/>
              <a:gd name="connsiteY392" fmla="*/ 6783192 h 6858000"/>
              <a:gd name="connsiteX393" fmla="*/ 3399358 w 7467600"/>
              <a:gd name="connsiteY393" fmla="*/ 6469011 h 6858000"/>
              <a:gd name="connsiteX394" fmla="*/ 3425650 w 7467600"/>
              <a:gd name="connsiteY394" fmla="*/ 6381333 h 6858000"/>
              <a:gd name="connsiteX395" fmla="*/ 3460661 w 7467600"/>
              <a:gd name="connsiteY395" fmla="*/ 6266763 h 6858000"/>
              <a:gd name="connsiteX396" fmla="*/ 3518021 w 7467600"/>
              <a:gd name="connsiteY396" fmla="*/ 6117298 h 6858000"/>
              <a:gd name="connsiteX397" fmla="*/ 3554035 w 7467600"/>
              <a:gd name="connsiteY397" fmla="*/ 6027832 h 6858000"/>
              <a:gd name="connsiteX398" fmla="*/ 3677174 w 7467600"/>
              <a:gd name="connsiteY398" fmla="*/ 5636351 h 6858000"/>
              <a:gd name="connsiteX399" fmla="*/ 3698819 w 7467600"/>
              <a:gd name="connsiteY399" fmla="*/ 5560503 h 6858000"/>
              <a:gd name="connsiteX400" fmla="*/ 3702094 w 7467600"/>
              <a:gd name="connsiteY400" fmla="*/ 5549194 h 6858000"/>
              <a:gd name="connsiteX401" fmla="*/ 3398355 w 7467600"/>
              <a:gd name="connsiteY401" fmla="*/ 6094603 h 6858000"/>
              <a:gd name="connsiteX402" fmla="*/ 3193941 w 7467600"/>
              <a:gd name="connsiteY402" fmla="*/ 6798775 h 6858000"/>
              <a:gd name="connsiteX403" fmla="*/ 3184140 w 7467600"/>
              <a:gd name="connsiteY403" fmla="*/ 6858000 h 6858000"/>
              <a:gd name="connsiteX404" fmla="*/ 3099978 w 7467600"/>
              <a:gd name="connsiteY404" fmla="*/ 6858000 h 6858000"/>
              <a:gd name="connsiteX405" fmla="*/ 3101556 w 7467600"/>
              <a:gd name="connsiteY405" fmla="*/ 6843337 h 6858000"/>
              <a:gd name="connsiteX406" fmla="*/ 3370162 w 7467600"/>
              <a:gd name="connsiteY406" fmla="*/ 5785550 h 6858000"/>
              <a:gd name="connsiteX407" fmla="*/ 3746477 w 7467600"/>
              <a:gd name="connsiteY407" fmla="*/ 5377889 h 6858000"/>
              <a:gd name="connsiteX408" fmla="*/ 3863399 w 7467600"/>
              <a:gd name="connsiteY408" fmla="*/ 5087257 h 6858000"/>
              <a:gd name="connsiteX409" fmla="*/ 3968712 w 7467600"/>
              <a:gd name="connsiteY409" fmla="*/ 4913989 h 6858000"/>
              <a:gd name="connsiteX410" fmla="*/ 2792390 w 7467600"/>
              <a:gd name="connsiteY410" fmla="*/ 5382974 h 6858000"/>
              <a:gd name="connsiteX411" fmla="*/ 2714982 w 7467600"/>
              <a:gd name="connsiteY411" fmla="*/ 5427051 h 6858000"/>
              <a:gd name="connsiteX412" fmla="*/ 2813361 w 7467600"/>
              <a:gd name="connsiteY412" fmla="*/ 6023912 h 6858000"/>
              <a:gd name="connsiteX413" fmla="*/ 2688430 w 7467600"/>
              <a:gd name="connsiteY413" fmla="*/ 6801564 h 6858000"/>
              <a:gd name="connsiteX414" fmla="*/ 2629626 w 7467600"/>
              <a:gd name="connsiteY414" fmla="*/ 6763394 h 6858000"/>
              <a:gd name="connsiteX415" fmla="*/ 2565328 w 7467600"/>
              <a:gd name="connsiteY415" fmla="*/ 5516399 h 6858000"/>
              <a:gd name="connsiteX416" fmla="*/ 1922999 w 7467600"/>
              <a:gd name="connsiteY416" fmla="*/ 5980343 h 6858000"/>
              <a:gd name="connsiteX417" fmla="*/ 1950261 w 7467600"/>
              <a:gd name="connsiteY417" fmla="*/ 6405858 h 6858000"/>
              <a:gd name="connsiteX418" fmla="*/ 2365554 w 7467600"/>
              <a:gd name="connsiteY418" fmla="*/ 6759107 h 6858000"/>
              <a:gd name="connsiteX419" fmla="*/ 2424142 w 7467600"/>
              <a:gd name="connsiteY419" fmla="*/ 6858000 h 6858000"/>
              <a:gd name="connsiteX420" fmla="*/ 2395994 w 7467600"/>
              <a:gd name="connsiteY420" fmla="*/ 6858000 h 6858000"/>
              <a:gd name="connsiteX421" fmla="*/ 2392863 w 7467600"/>
              <a:gd name="connsiteY421" fmla="*/ 6852964 h 6858000"/>
              <a:gd name="connsiteX422" fmla="*/ 2017589 w 7467600"/>
              <a:gd name="connsiteY422" fmla="*/ 6493982 h 6858000"/>
              <a:gd name="connsiteX423" fmla="*/ 2147336 w 7467600"/>
              <a:gd name="connsiteY423" fmla="*/ 6594052 h 6858000"/>
              <a:gd name="connsiteX424" fmla="*/ 2207047 w 7467600"/>
              <a:gd name="connsiteY424" fmla="*/ 6654540 h 6858000"/>
              <a:gd name="connsiteX425" fmla="*/ 2299106 w 7467600"/>
              <a:gd name="connsiteY425" fmla="*/ 6778931 h 6858000"/>
              <a:gd name="connsiteX426" fmla="*/ 2314430 w 7467600"/>
              <a:gd name="connsiteY426" fmla="*/ 6801144 h 6858000"/>
              <a:gd name="connsiteX427" fmla="*/ 2352406 w 7467600"/>
              <a:gd name="connsiteY427" fmla="*/ 6858000 h 6858000"/>
              <a:gd name="connsiteX428" fmla="*/ 2314492 w 7467600"/>
              <a:gd name="connsiteY428" fmla="*/ 6858000 h 6858000"/>
              <a:gd name="connsiteX429" fmla="*/ 2288095 w 7467600"/>
              <a:gd name="connsiteY429" fmla="*/ 6818030 h 6858000"/>
              <a:gd name="connsiteX430" fmla="*/ 2272768 w 7467600"/>
              <a:gd name="connsiteY430" fmla="*/ 6795822 h 6858000"/>
              <a:gd name="connsiteX431" fmla="*/ 2182715 w 7467600"/>
              <a:gd name="connsiteY431" fmla="*/ 6675071 h 6858000"/>
              <a:gd name="connsiteX432" fmla="*/ 2032061 w 7467600"/>
              <a:gd name="connsiteY432" fmla="*/ 6541380 h 6858000"/>
              <a:gd name="connsiteX433" fmla="*/ 2257220 w 7467600"/>
              <a:gd name="connsiteY433" fmla="*/ 6826257 h 6858000"/>
              <a:gd name="connsiteX434" fmla="*/ 2281324 w 7467600"/>
              <a:gd name="connsiteY434" fmla="*/ 6858000 h 6858000"/>
              <a:gd name="connsiteX435" fmla="*/ 2242860 w 7467600"/>
              <a:gd name="connsiteY435" fmla="*/ 6858000 h 6858000"/>
              <a:gd name="connsiteX436" fmla="*/ 2232818 w 7467600"/>
              <a:gd name="connsiteY436" fmla="*/ 6844926 h 6858000"/>
              <a:gd name="connsiteX437" fmla="*/ 1990172 w 7467600"/>
              <a:gd name="connsiteY437" fmla="*/ 6542121 h 6858000"/>
              <a:gd name="connsiteX438" fmla="*/ 2124090 w 7467600"/>
              <a:gd name="connsiteY438" fmla="*/ 6761017 h 6858000"/>
              <a:gd name="connsiteX439" fmla="*/ 2200380 w 7467600"/>
              <a:gd name="connsiteY439" fmla="*/ 6858000 h 6858000"/>
              <a:gd name="connsiteX440" fmla="*/ 2147507 w 7467600"/>
              <a:gd name="connsiteY440" fmla="*/ 6858000 h 6858000"/>
              <a:gd name="connsiteX441" fmla="*/ 2070668 w 7467600"/>
              <a:gd name="connsiteY441" fmla="*/ 6761520 h 6858000"/>
              <a:gd name="connsiteX442" fmla="*/ 1975142 w 7467600"/>
              <a:gd name="connsiteY442" fmla="*/ 6585570 h 6858000"/>
              <a:gd name="connsiteX443" fmla="*/ 2050035 w 7467600"/>
              <a:gd name="connsiteY443" fmla="*/ 6813345 h 6858000"/>
              <a:gd name="connsiteX444" fmla="*/ 2063025 w 7467600"/>
              <a:gd name="connsiteY444" fmla="*/ 6858000 h 6858000"/>
              <a:gd name="connsiteX445" fmla="*/ 2021675 w 7467600"/>
              <a:gd name="connsiteY445" fmla="*/ 6858000 h 6858000"/>
              <a:gd name="connsiteX446" fmla="*/ 2019308 w 7467600"/>
              <a:gd name="connsiteY446" fmla="*/ 6847118 h 6858000"/>
              <a:gd name="connsiteX447" fmla="*/ 1938835 w 7467600"/>
              <a:gd name="connsiteY447" fmla="*/ 6551160 h 6858000"/>
              <a:gd name="connsiteX448" fmla="*/ 1953230 w 7467600"/>
              <a:gd name="connsiteY448" fmla="*/ 6759699 h 6858000"/>
              <a:gd name="connsiteX449" fmla="*/ 1956763 w 7467600"/>
              <a:gd name="connsiteY449" fmla="*/ 6778191 h 6858000"/>
              <a:gd name="connsiteX450" fmla="*/ 1967925 w 7467600"/>
              <a:gd name="connsiteY450" fmla="*/ 6858000 h 6858000"/>
              <a:gd name="connsiteX451" fmla="*/ 1936622 w 7467600"/>
              <a:gd name="connsiteY451" fmla="*/ 6858000 h 6858000"/>
              <a:gd name="connsiteX452" fmla="*/ 1926261 w 7467600"/>
              <a:gd name="connsiteY452" fmla="*/ 6784064 h 6858000"/>
              <a:gd name="connsiteX453" fmla="*/ 1922724 w 7467600"/>
              <a:gd name="connsiteY453" fmla="*/ 6765577 h 6858000"/>
              <a:gd name="connsiteX454" fmla="*/ 1904650 w 7467600"/>
              <a:gd name="connsiteY454" fmla="*/ 6639616 h 6858000"/>
              <a:gd name="connsiteX455" fmla="*/ 1885273 w 7467600"/>
              <a:gd name="connsiteY455" fmla="*/ 6858000 h 6858000"/>
              <a:gd name="connsiteX456" fmla="*/ 1854363 w 7467600"/>
              <a:gd name="connsiteY456" fmla="*/ 6858000 h 6858000"/>
              <a:gd name="connsiteX457" fmla="*/ 1880391 w 7467600"/>
              <a:gd name="connsiteY457" fmla="*/ 6603796 h 6858000"/>
              <a:gd name="connsiteX458" fmla="*/ 1818273 w 7467600"/>
              <a:gd name="connsiteY458" fmla="*/ 6715729 h 6858000"/>
              <a:gd name="connsiteX459" fmla="*/ 1794691 w 7467600"/>
              <a:gd name="connsiteY459" fmla="*/ 6843239 h 6858000"/>
              <a:gd name="connsiteX460" fmla="*/ 1794914 w 7467600"/>
              <a:gd name="connsiteY460" fmla="*/ 6858000 h 6858000"/>
              <a:gd name="connsiteX461" fmla="*/ 1746128 w 7467600"/>
              <a:gd name="connsiteY461" fmla="*/ 6858000 h 6858000"/>
              <a:gd name="connsiteX462" fmla="*/ 1753934 w 7467600"/>
              <a:gd name="connsiteY462" fmla="*/ 6724796 h 6858000"/>
              <a:gd name="connsiteX463" fmla="*/ 1792053 w 7467600"/>
              <a:gd name="connsiteY463" fmla="*/ 6572396 h 6858000"/>
              <a:gd name="connsiteX464" fmla="*/ 1862248 w 7467600"/>
              <a:gd name="connsiteY464" fmla="*/ 6266397 h 6858000"/>
              <a:gd name="connsiteX465" fmla="*/ 1862250 w 7467600"/>
              <a:gd name="connsiteY465" fmla="*/ 6033531 h 6858000"/>
              <a:gd name="connsiteX466" fmla="*/ 1211999 w 7467600"/>
              <a:gd name="connsiteY466" fmla="*/ 6683610 h 6858000"/>
              <a:gd name="connsiteX467" fmla="*/ 1213266 w 7467600"/>
              <a:gd name="connsiteY467" fmla="*/ 6691947 h 6858000"/>
              <a:gd name="connsiteX468" fmla="*/ 1203370 w 7467600"/>
              <a:gd name="connsiteY468" fmla="*/ 6850676 h 6858000"/>
              <a:gd name="connsiteX469" fmla="*/ 1203671 w 7467600"/>
              <a:gd name="connsiteY469" fmla="*/ 6858000 h 6858000"/>
              <a:gd name="connsiteX470" fmla="*/ 1143180 w 7467600"/>
              <a:gd name="connsiteY470" fmla="*/ 6858000 h 6858000"/>
              <a:gd name="connsiteX471" fmla="*/ 1142176 w 7467600"/>
              <a:gd name="connsiteY471" fmla="*/ 6766045 h 6858000"/>
              <a:gd name="connsiteX472" fmla="*/ 1067484 w 7467600"/>
              <a:gd name="connsiteY472" fmla="*/ 6858000 h 6858000"/>
              <a:gd name="connsiteX473" fmla="*/ 953928 w 7467600"/>
              <a:gd name="connsiteY473" fmla="*/ 6858000 h 6858000"/>
              <a:gd name="connsiteX474" fmla="*/ 959715 w 7467600"/>
              <a:gd name="connsiteY474" fmla="*/ 6850185 h 6858000"/>
              <a:gd name="connsiteX475" fmla="*/ 1483788 w 7467600"/>
              <a:gd name="connsiteY475" fmla="*/ 6259174 h 6858000"/>
              <a:gd name="connsiteX476" fmla="*/ 1100671 w 7467600"/>
              <a:gd name="connsiteY476" fmla="*/ 6252137 h 6858000"/>
              <a:gd name="connsiteX477" fmla="*/ 1090144 w 7467600"/>
              <a:gd name="connsiteY477" fmla="*/ 6256748 h 6858000"/>
              <a:gd name="connsiteX478" fmla="*/ 1095872 w 7467600"/>
              <a:gd name="connsiteY478" fmla="*/ 6271892 h 6858000"/>
              <a:gd name="connsiteX479" fmla="*/ 262785 w 7467600"/>
              <a:gd name="connsiteY479" fmla="*/ 6845450 h 6858000"/>
              <a:gd name="connsiteX480" fmla="*/ 209968 w 7467600"/>
              <a:gd name="connsiteY480" fmla="*/ 6770713 h 6858000"/>
              <a:gd name="connsiteX481" fmla="*/ 873460 w 7467600"/>
              <a:gd name="connsiteY481" fmla="*/ 6253768 h 6858000"/>
              <a:gd name="connsiteX482" fmla="*/ 192686 w 7467600"/>
              <a:gd name="connsiteY482" fmla="*/ 5849257 h 6858000"/>
              <a:gd name="connsiteX483" fmla="*/ 4696 w 7467600"/>
              <a:gd name="connsiteY483" fmla="*/ 5697668 h 6858000"/>
              <a:gd name="connsiteX484" fmla="*/ 0 w 7467600"/>
              <a:gd name="connsiteY484" fmla="*/ 5689984 h 6858000"/>
              <a:gd name="connsiteX485" fmla="*/ 0 w 7467600"/>
              <a:gd name="connsiteY485" fmla="*/ 5513472 h 6858000"/>
              <a:gd name="connsiteX486" fmla="*/ 174101 w 7467600"/>
              <a:gd name="connsiteY486" fmla="*/ 5620277 h 6858000"/>
              <a:gd name="connsiteX487" fmla="*/ 891800 w 7467600"/>
              <a:gd name="connsiteY487" fmla="*/ 6036935 h 6858000"/>
              <a:gd name="connsiteX488" fmla="*/ 1072219 w 7467600"/>
              <a:gd name="connsiteY488" fmla="*/ 6169443 h 6858000"/>
              <a:gd name="connsiteX489" fmla="*/ 1074117 w 7467600"/>
              <a:gd name="connsiteY489" fmla="*/ 6170301 h 6858000"/>
              <a:gd name="connsiteX490" fmla="*/ 1083114 w 7467600"/>
              <a:gd name="connsiteY490" fmla="*/ 6174131 h 6858000"/>
              <a:gd name="connsiteX491" fmla="*/ 1543010 w 7467600"/>
              <a:gd name="connsiteY491" fmla="*/ 6191140 h 6858000"/>
              <a:gd name="connsiteX492" fmla="*/ 1551080 w 7467600"/>
              <a:gd name="connsiteY492" fmla="*/ 6195006 h 6858000"/>
              <a:gd name="connsiteX493" fmla="*/ 2345443 w 7467600"/>
              <a:gd name="connsiteY493" fmla="*/ 5549882 h 6858000"/>
              <a:gd name="connsiteX494" fmla="*/ 1721499 w 7467600"/>
              <a:gd name="connsiteY494" fmla="*/ 5599969 h 6858000"/>
              <a:gd name="connsiteX495" fmla="*/ 767716 w 7467600"/>
              <a:gd name="connsiteY495" fmla="*/ 5472768 h 6858000"/>
              <a:gd name="connsiteX496" fmla="*/ 722147 w 7467600"/>
              <a:gd name="connsiteY496" fmla="*/ 5393091 h 6858000"/>
              <a:gd name="connsiteX497" fmla="*/ 1485552 w 7467600"/>
              <a:gd name="connsiteY497" fmla="*/ 5313202 h 6858000"/>
              <a:gd name="connsiteX498" fmla="*/ 2143004 w 7467600"/>
              <a:gd name="connsiteY498" fmla="*/ 5402420 h 6858000"/>
              <a:gd name="connsiteX499" fmla="*/ 1933391 w 7467600"/>
              <a:gd name="connsiteY499" fmla="*/ 5156971 h 6858000"/>
              <a:gd name="connsiteX500" fmla="*/ 1827118 w 7467600"/>
              <a:gd name="connsiteY500" fmla="*/ 4968410 h 6858000"/>
              <a:gd name="connsiteX501" fmla="*/ 1837349 w 7467600"/>
              <a:gd name="connsiteY501" fmla="*/ 4956357 h 6858000"/>
              <a:gd name="connsiteX502" fmla="*/ 2162835 w 7467600"/>
              <a:gd name="connsiteY502" fmla="*/ 5187853 h 6858000"/>
              <a:gd name="connsiteX503" fmla="*/ 2257167 w 7467600"/>
              <a:gd name="connsiteY503" fmla="*/ 5462123 h 6858000"/>
              <a:gd name="connsiteX504" fmla="*/ 2261598 w 7467600"/>
              <a:gd name="connsiteY504" fmla="*/ 5467998 h 6858000"/>
              <a:gd name="connsiteX505" fmla="*/ 2437177 w 7467600"/>
              <a:gd name="connsiteY505" fmla="*/ 5479608 h 6858000"/>
              <a:gd name="connsiteX506" fmla="*/ 2445247 w 7467600"/>
              <a:gd name="connsiteY506" fmla="*/ 5483476 h 6858000"/>
              <a:gd name="connsiteX507" fmla="*/ 2743626 w 7467600"/>
              <a:gd name="connsiteY507" fmla="*/ 5304819 h 6858000"/>
              <a:gd name="connsiteX508" fmla="*/ 3048102 w 7467600"/>
              <a:gd name="connsiteY508" fmla="*/ 5150595 h 6858000"/>
              <a:gd name="connsiteX509" fmla="*/ 1799414 w 7467600"/>
              <a:gd name="connsiteY509" fmla="*/ 4694732 h 6858000"/>
              <a:gd name="connsiteX510" fmla="*/ 1771735 w 7467600"/>
              <a:gd name="connsiteY510" fmla="*/ 4619929 h 6858000"/>
              <a:gd name="connsiteX511" fmla="*/ 3104273 w 7467600"/>
              <a:gd name="connsiteY511" fmla="*/ 5076159 h 6858000"/>
              <a:gd name="connsiteX512" fmla="*/ 3113245 w 7467600"/>
              <a:gd name="connsiteY512" fmla="*/ 5090705 h 6858000"/>
              <a:gd name="connsiteX513" fmla="*/ 3126294 w 7467600"/>
              <a:gd name="connsiteY513" fmla="*/ 5114400 h 6858000"/>
              <a:gd name="connsiteX514" fmla="*/ 3937433 w 7467600"/>
              <a:gd name="connsiteY514" fmla="*/ 4830473 h 6858000"/>
              <a:gd name="connsiteX515" fmla="*/ 3590475 w 7467600"/>
              <a:gd name="connsiteY515" fmla="*/ 4597974 h 6858000"/>
              <a:gd name="connsiteX516" fmla="*/ 3100264 w 7467600"/>
              <a:gd name="connsiteY516" fmla="*/ 4579845 h 6858000"/>
              <a:gd name="connsiteX517" fmla="*/ 2183576 w 7467600"/>
              <a:gd name="connsiteY517" fmla="*/ 4227150 h 6858000"/>
              <a:gd name="connsiteX518" fmla="*/ 2151029 w 7467600"/>
              <a:gd name="connsiteY518" fmla="*/ 4146947 h 6858000"/>
              <a:gd name="connsiteX519" fmla="*/ 3563434 w 7467600"/>
              <a:gd name="connsiteY519" fmla="*/ 4469115 h 6858000"/>
              <a:gd name="connsiteX520" fmla="*/ 3177952 w 7467600"/>
              <a:gd name="connsiteY520" fmla="*/ 3657386 h 6858000"/>
              <a:gd name="connsiteX521" fmla="*/ 3189263 w 7467600"/>
              <a:gd name="connsiteY521" fmla="*/ 3625726 h 6858000"/>
              <a:gd name="connsiteX522" fmla="*/ 3560912 w 7467600"/>
              <a:gd name="connsiteY522" fmla="*/ 4079863 h 6858000"/>
              <a:gd name="connsiteX523" fmla="*/ 3626636 w 7467600"/>
              <a:gd name="connsiteY523" fmla="*/ 4512230 h 6858000"/>
              <a:gd name="connsiteX524" fmla="*/ 3653088 w 7467600"/>
              <a:gd name="connsiteY524" fmla="*/ 4521417 h 6858000"/>
              <a:gd name="connsiteX525" fmla="*/ 3988128 w 7467600"/>
              <a:gd name="connsiteY525" fmla="*/ 4817267 h 6858000"/>
              <a:gd name="connsiteX526" fmla="*/ 4830582 w 7467600"/>
              <a:gd name="connsiteY526" fmla="*/ 4676000 h 6858000"/>
              <a:gd name="connsiteX527" fmla="*/ 4830100 w 7467600"/>
              <a:gd name="connsiteY527" fmla="*/ 4675554 h 6858000"/>
              <a:gd name="connsiteX528" fmla="*/ 4036318 w 7467600"/>
              <a:gd name="connsiteY528" fmla="*/ 4147013 h 6858000"/>
              <a:gd name="connsiteX529" fmla="*/ 3432098 w 7467600"/>
              <a:gd name="connsiteY529" fmla="*/ 3537312 h 6858000"/>
              <a:gd name="connsiteX530" fmla="*/ 3446761 w 7467600"/>
              <a:gd name="connsiteY530" fmla="*/ 3461278 h 6858000"/>
              <a:gd name="connsiteX531" fmla="*/ 4419733 w 7467600"/>
              <a:gd name="connsiteY531" fmla="*/ 3963555 h 6858000"/>
              <a:gd name="connsiteX532" fmla="*/ 4781371 w 7467600"/>
              <a:gd name="connsiteY532" fmla="*/ 4458604 h 6858000"/>
              <a:gd name="connsiteX533" fmla="*/ 4780440 w 7467600"/>
              <a:gd name="connsiteY533" fmla="*/ 4470290 h 6858000"/>
              <a:gd name="connsiteX534" fmla="*/ 4898954 w 7467600"/>
              <a:gd name="connsiteY534" fmla="*/ 4662092 h 6858000"/>
              <a:gd name="connsiteX535" fmla="*/ 4900699 w 7467600"/>
              <a:gd name="connsiteY535" fmla="*/ 4670867 h 6858000"/>
              <a:gd name="connsiteX536" fmla="*/ 5714511 w 7467600"/>
              <a:gd name="connsiteY536" fmla="*/ 4663483 h 6858000"/>
              <a:gd name="connsiteX537" fmla="*/ 5464793 w 7467600"/>
              <a:gd name="connsiteY537" fmla="*/ 4393556 h 6858000"/>
              <a:gd name="connsiteX538" fmla="*/ 5461897 w 7467600"/>
              <a:gd name="connsiteY538" fmla="*/ 4390879 h 6858000"/>
              <a:gd name="connsiteX539" fmla="*/ 4294126 w 7467600"/>
              <a:gd name="connsiteY539" fmla="*/ 3303048 h 6858000"/>
              <a:gd name="connsiteX540" fmla="*/ 4305321 w 7467600"/>
              <a:gd name="connsiteY540" fmla="*/ 3256953 h 6858000"/>
              <a:gd name="connsiteX541" fmla="*/ 4949299 w 7467600"/>
              <a:gd name="connsiteY541" fmla="*/ 3766336 h 6858000"/>
              <a:gd name="connsiteX542" fmla="*/ 5291452 w 7467600"/>
              <a:gd name="connsiteY542" fmla="*/ 4076801 h 6858000"/>
              <a:gd name="connsiteX543" fmla="*/ 5434998 w 7467600"/>
              <a:gd name="connsiteY543" fmla="*/ 4254100 h 6858000"/>
              <a:gd name="connsiteX544" fmla="*/ 5351015 w 7467600"/>
              <a:gd name="connsiteY544" fmla="*/ 3760989 h 6858000"/>
              <a:gd name="connsiteX545" fmla="*/ 5413780 w 7467600"/>
              <a:gd name="connsiteY545" fmla="*/ 2966265 h 6858000"/>
              <a:gd name="connsiteX546" fmla="*/ 5425627 w 7467600"/>
              <a:gd name="connsiteY546" fmla="*/ 2954192 h 6858000"/>
              <a:gd name="connsiteX547" fmla="*/ 6604735 w 7467600"/>
              <a:gd name="connsiteY547" fmla="*/ 2041381 h 6858000"/>
              <a:gd name="connsiteX548" fmla="*/ 7204487 w 7467600"/>
              <a:gd name="connsiteY548" fmla="*/ 2742112 h 6858000"/>
              <a:gd name="connsiteX549" fmla="*/ 7131592 w 7467600"/>
              <a:gd name="connsiteY549" fmla="*/ 2672096 h 6858000"/>
              <a:gd name="connsiteX550" fmla="*/ 6996344 w 7467600"/>
              <a:gd name="connsiteY550" fmla="*/ 2518310 h 6858000"/>
              <a:gd name="connsiteX551" fmla="*/ 6735495 w 7467600"/>
              <a:gd name="connsiteY551" fmla="*/ 2196890 h 6858000"/>
              <a:gd name="connsiteX552" fmla="*/ 6721901 w 7467600"/>
              <a:gd name="connsiteY552" fmla="*/ 2179274 h 6858000"/>
              <a:gd name="connsiteX553" fmla="*/ 6604735 w 7467600"/>
              <a:gd name="connsiteY553" fmla="*/ 2041381 h 6858000"/>
              <a:gd name="connsiteX554" fmla="*/ 6591670 w 7467600"/>
              <a:gd name="connsiteY554" fmla="*/ 1988277 h 6858000"/>
              <a:gd name="connsiteX555" fmla="*/ 6747349 w 7467600"/>
              <a:gd name="connsiteY555" fmla="*/ 2160069 h 6858000"/>
              <a:gd name="connsiteX556" fmla="*/ 6760943 w 7467600"/>
              <a:gd name="connsiteY556" fmla="*/ 2177686 h 6858000"/>
              <a:gd name="connsiteX557" fmla="*/ 7021065 w 7467600"/>
              <a:gd name="connsiteY557" fmla="*/ 2498102 h 6858000"/>
              <a:gd name="connsiteX558" fmla="*/ 7155223 w 7467600"/>
              <a:gd name="connsiteY558" fmla="*/ 2650386 h 6858000"/>
              <a:gd name="connsiteX559" fmla="*/ 7203167 w 7467600"/>
              <a:gd name="connsiteY559" fmla="*/ 2697288 h 6858000"/>
              <a:gd name="connsiteX560" fmla="*/ 6937703 w 7467600"/>
              <a:gd name="connsiteY560" fmla="*/ 2321981 h 6858000"/>
              <a:gd name="connsiteX561" fmla="*/ 6591670 w 7467600"/>
              <a:gd name="connsiteY561" fmla="*/ 1988277 h 6858000"/>
              <a:gd name="connsiteX562" fmla="*/ 5798671 w 7467600"/>
              <a:gd name="connsiteY562" fmla="*/ 1981601 h 6858000"/>
              <a:gd name="connsiteX563" fmla="*/ 5754709 w 7467600"/>
              <a:gd name="connsiteY563" fmla="*/ 2071454 h 6858000"/>
              <a:gd name="connsiteX564" fmla="*/ 5763044 w 7467600"/>
              <a:gd name="connsiteY564" fmla="*/ 2842206 h 6858000"/>
              <a:gd name="connsiteX565" fmla="*/ 5764974 w 7467600"/>
              <a:gd name="connsiteY565" fmla="*/ 2799609 h 6858000"/>
              <a:gd name="connsiteX566" fmla="*/ 5767665 w 7467600"/>
              <a:gd name="connsiteY566" fmla="*/ 2666409 h 6858000"/>
              <a:gd name="connsiteX567" fmla="*/ 5763055 w 7467600"/>
              <a:gd name="connsiteY567" fmla="*/ 2579705 h 6858000"/>
              <a:gd name="connsiteX568" fmla="*/ 5758079 w 7467600"/>
              <a:gd name="connsiteY568" fmla="*/ 2492508 h 6858000"/>
              <a:gd name="connsiteX569" fmla="*/ 5779325 w 7467600"/>
              <a:gd name="connsiteY569" fmla="*/ 2197069 h 6858000"/>
              <a:gd name="connsiteX570" fmla="*/ 5798671 w 7467600"/>
              <a:gd name="connsiteY570" fmla="*/ 1981601 h 6858000"/>
              <a:gd name="connsiteX571" fmla="*/ 5829202 w 7467600"/>
              <a:gd name="connsiteY571" fmla="*/ 1971679 h 6858000"/>
              <a:gd name="connsiteX572" fmla="*/ 5809558 w 7467600"/>
              <a:gd name="connsiteY572" fmla="*/ 2198043 h 6858000"/>
              <a:gd name="connsiteX573" fmla="*/ 5788653 w 7467600"/>
              <a:gd name="connsiteY573" fmla="*/ 2489430 h 6858000"/>
              <a:gd name="connsiteX574" fmla="*/ 5793439 w 7467600"/>
              <a:gd name="connsiteY574" fmla="*/ 2575235 h 6858000"/>
              <a:gd name="connsiteX575" fmla="*/ 5796837 w 7467600"/>
              <a:gd name="connsiteY575" fmla="*/ 2637633 h 6858000"/>
              <a:gd name="connsiteX576" fmla="*/ 5818614 w 7467600"/>
              <a:gd name="connsiteY576" fmla="*/ 2473055 h 6858000"/>
              <a:gd name="connsiteX577" fmla="*/ 5829202 w 7467600"/>
              <a:gd name="connsiteY577" fmla="*/ 1971679 h 6858000"/>
              <a:gd name="connsiteX578" fmla="*/ 5911389 w 7467600"/>
              <a:gd name="connsiteY578" fmla="*/ 1898371 h 6858000"/>
              <a:gd name="connsiteX579" fmla="*/ 6237627 w 7467600"/>
              <a:gd name="connsiteY579" fmla="*/ 2231921 h 6858000"/>
              <a:gd name="connsiteX580" fmla="*/ 5911389 w 7467600"/>
              <a:gd name="connsiteY580" fmla="*/ 1898371 h 6858000"/>
              <a:gd name="connsiteX581" fmla="*/ 6944437 w 7467600"/>
              <a:gd name="connsiteY581" fmla="*/ 1575402 h 6858000"/>
              <a:gd name="connsiteX582" fmla="*/ 6304730 w 7467600"/>
              <a:gd name="connsiteY582" fmla="*/ 1766654 h 6858000"/>
              <a:gd name="connsiteX583" fmla="*/ 6944437 w 7467600"/>
              <a:gd name="connsiteY583" fmla="*/ 1575402 h 6858000"/>
              <a:gd name="connsiteX584" fmla="*/ 7019523 w 7467600"/>
              <a:gd name="connsiteY584" fmla="*/ 1519450 h 6858000"/>
              <a:gd name="connsiteX585" fmla="*/ 6298091 w 7467600"/>
              <a:gd name="connsiteY585" fmla="*/ 1737122 h 6858000"/>
              <a:gd name="connsiteX586" fmla="*/ 7019523 w 7467600"/>
              <a:gd name="connsiteY586" fmla="*/ 1519450 h 6858000"/>
              <a:gd name="connsiteX587" fmla="*/ 2399523 w 7467600"/>
              <a:gd name="connsiteY587" fmla="*/ 1428234 h 6858000"/>
              <a:gd name="connsiteX588" fmla="*/ 2224982 w 7467600"/>
              <a:gd name="connsiteY588" fmla="*/ 1826201 h 6858000"/>
              <a:gd name="connsiteX589" fmla="*/ 2096099 w 7467600"/>
              <a:gd name="connsiteY589" fmla="*/ 2345900 h 6858000"/>
              <a:gd name="connsiteX590" fmla="*/ 2283317 w 7467600"/>
              <a:gd name="connsiteY590" fmla="*/ 1796925 h 6858000"/>
              <a:gd name="connsiteX591" fmla="*/ 2399523 w 7467600"/>
              <a:gd name="connsiteY591" fmla="*/ 1428234 h 6858000"/>
              <a:gd name="connsiteX592" fmla="*/ 2448558 w 7467600"/>
              <a:gd name="connsiteY592" fmla="*/ 1373435 h 6858000"/>
              <a:gd name="connsiteX593" fmla="*/ 2312521 w 7467600"/>
              <a:gd name="connsiteY593" fmla="*/ 1806140 h 6858000"/>
              <a:gd name="connsiteX594" fmla="*/ 2127533 w 7467600"/>
              <a:gd name="connsiteY594" fmla="*/ 2348380 h 6858000"/>
              <a:gd name="connsiteX595" fmla="*/ 2358080 w 7467600"/>
              <a:gd name="connsiteY595" fmla="*/ 1866134 h 6858000"/>
              <a:gd name="connsiteX596" fmla="*/ 2407436 w 7467600"/>
              <a:gd name="connsiteY596" fmla="*/ 1651070 h 6858000"/>
              <a:gd name="connsiteX597" fmla="*/ 2448558 w 7467600"/>
              <a:gd name="connsiteY597" fmla="*/ 1373435 h 6858000"/>
              <a:gd name="connsiteX598" fmla="*/ 278707 w 7467600"/>
              <a:gd name="connsiteY598" fmla="*/ 1352270 h 6858000"/>
              <a:gd name="connsiteX599" fmla="*/ 321570 w 7467600"/>
              <a:gd name="connsiteY599" fmla="*/ 1861610 h 6858000"/>
              <a:gd name="connsiteX600" fmla="*/ 294281 w 7467600"/>
              <a:gd name="connsiteY600" fmla="*/ 1440658 h 6858000"/>
              <a:gd name="connsiteX601" fmla="*/ 278707 w 7467600"/>
              <a:gd name="connsiteY601" fmla="*/ 1352270 h 6858000"/>
              <a:gd name="connsiteX602" fmla="*/ 1423821 w 7467600"/>
              <a:gd name="connsiteY602" fmla="*/ 1351958 h 6858000"/>
              <a:gd name="connsiteX603" fmla="*/ 1638521 w 7467600"/>
              <a:gd name="connsiteY603" fmla="*/ 1908470 h 6858000"/>
              <a:gd name="connsiteX604" fmla="*/ 1754199 w 7467600"/>
              <a:gd name="connsiteY604" fmla="*/ 2149284 h 6858000"/>
              <a:gd name="connsiteX605" fmla="*/ 1908359 w 7467600"/>
              <a:gd name="connsiteY605" fmla="*/ 2364988 h 6858000"/>
              <a:gd name="connsiteX606" fmla="*/ 1647661 w 7467600"/>
              <a:gd name="connsiteY606" fmla="*/ 1825945 h 6858000"/>
              <a:gd name="connsiteX607" fmla="*/ 1423821 w 7467600"/>
              <a:gd name="connsiteY607" fmla="*/ 1351958 h 6858000"/>
              <a:gd name="connsiteX608" fmla="*/ 1431890 w 7467600"/>
              <a:gd name="connsiteY608" fmla="*/ 1306475 h 6858000"/>
              <a:gd name="connsiteX609" fmla="*/ 1507597 w 7467600"/>
              <a:gd name="connsiteY609" fmla="*/ 1446132 h 6858000"/>
              <a:gd name="connsiteX610" fmla="*/ 1674586 w 7467600"/>
              <a:gd name="connsiteY610" fmla="*/ 1813832 h 6858000"/>
              <a:gd name="connsiteX611" fmla="*/ 1815950 w 7467600"/>
              <a:gd name="connsiteY611" fmla="*/ 2128564 h 6858000"/>
              <a:gd name="connsiteX612" fmla="*/ 1984242 w 7467600"/>
              <a:gd name="connsiteY612" fmla="*/ 2430829 h 6858000"/>
              <a:gd name="connsiteX613" fmla="*/ 2014023 w 7467600"/>
              <a:gd name="connsiteY613" fmla="*/ 2450995 h 6858000"/>
              <a:gd name="connsiteX614" fmla="*/ 1747337 w 7467600"/>
              <a:gd name="connsiteY614" fmla="*/ 1855264 h 6858000"/>
              <a:gd name="connsiteX615" fmla="*/ 1533749 w 7467600"/>
              <a:gd name="connsiteY615" fmla="*/ 1478656 h 6858000"/>
              <a:gd name="connsiteX616" fmla="*/ 1431890 w 7467600"/>
              <a:gd name="connsiteY616" fmla="*/ 1306475 h 6858000"/>
              <a:gd name="connsiteX617" fmla="*/ 5052692 w 7467600"/>
              <a:gd name="connsiteY617" fmla="*/ 1292994 h 6858000"/>
              <a:gd name="connsiteX618" fmla="*/ 5200661 w 7467600"/>
              <a:gd name="connsiteY618" fmla="*/ 1635186 h 6858000"/>
              <a:gd name="connsiteX619" fmla="*/ 5297138 w 7467600"/>
              <a:gd name="connsiteY619" fmla="*/ 1906351 h 6858000"/>
              <a:gd name="connsiteX620" fmla="*/ 5052692 w 7467600"/>
              <a:gd name="connsiteY620" fmla="*/ 1292994 h 6858000"/>
              <a:gd name="connsiteX621" fmla="*/ 5009948 w 7467600"/>
              <a:gd name="connsiteY621" fmla="*/ 1273619 h 6858000"/>
              <a:gd name="connsiteX622" fmla="*/ 5121777 w 7467600"/>
              <a:gd name="connsiteY622" fmla="*/ 1654213 h 6858000"/>
              <a:gd name="connsiteX623" fmla="*/ 5293545 w 7467600"/>
              <a:gd name="connsiteY623" fmla="*/ 2072247 h 6858000"/>
              <a:gd name="connsiteX624" fmla="*/ 5294042 w 7467600"/>
              <a:gd name="connsiteY624" fmla="*/ 2065019 h 6858000"/>
              <a:gd name="connsiteX625" fmla="*/ 5171936 w 7467600"/>
              <a:gd name="connsiteY625" fmla="*/ 1647613 h 6858000"/>
              <a:gd name="connsiteX626" fmla="*/ 5009948 w 7467600"/>
              <a:gd name="connsiteY626" fmla="*/ 1273619 h 6858000"/>
              <a:gd name="connsiteX627" fmla="*/ 655236 w 7467600"/>
              <a:gd name="connsiteY627" fmla="*/ 1268632 h 6858000"/>
              <a:gd name="connsiteX628" fmla="*/ 839521 w 7467600"/>
              <a:gd name="connsiteY628" fmla="*/ 1685315 h 6858000"/>
              <a:gd name="connsiteX629" fmla="*/ 1109416 w 7467600"/>
              <a:gd name="connsiteY629" fmla="*/ 2061663 h 6858000"/>
              <a:gd name="connsiteX630" fmla="*/ 1298300 w 7467600"/>
              <a:gd name="connsiteY630" fmla="*/ 2247742 h 6858000"/>
              <a:gd name="connsiteX631" fmla="*/ 1125871 w 7467600"/>
              <a:gd name="connsiteY631" fmla="*/ 1989513 h 6858000"/>
              <a:gd name="connsiteX632" fmla="*/ 981574 w 7467600"/>
              <a:gd name="connsiteY632" fmla="*/ 1783157 h 6858000"/>
              <a:gd name="connsiteX633" fmla="*/ 922198 w 7467600"/>
              <a:gd name="connsiteY633" fmla="*/ 1677437 h 6858000"/>
              <a:gd name="connsiteX634" fmla="*/ 869293 w 7467600"/>
              <a:gd name="connsiteY634" fmla="*/ 1583214 h 6858000"/>
              <a:gd name="connsiteX635" fmla="*/ 751431 w 7467600"/>
              <a:gd name="connsiteY635" fmla="*/ 1405731 h 6858000"/>
              <a:gd name="connsiteX636" fmla="*/ 655236 w 7467600"/>
              <a:gd name="connsiteY636" fmla="*/ 1268632 h 6858000"/>
              <a:gd name="connsiteX637" fmla="*/ 6516292 w 7467600"/>
              <a:gd name="connsiteY637" fmla="*/ 1263064 h 6858000"/>
              <a:gd name="connsiteX638" fmla="*/ 5736320 w 7467600"/>
              <a:gd name="connsiteY638" fmla="*/ 1501803 h 6858000"/>
              <a:gd name="connsiteX639" fmla="*/ 6516292 w 7467600"/>
              <a:gd name="connsiteY639" fmla="*/ 1263064 h 6858000"/>
              <a:gd name="connsiteX640" fmla="*/ 291466 w 7467600"/>
              <a:gd name="connsiteY640" fmla="*/ 1250369 h 6858000"/>
              <a:gd name="connsiteX641" fmla="*/ 323180 w 7467600"/>
              <a:gd name="connsiteY641" fmla="*/ 1435283 h 6858000"/>
              <a:gd name="connsiteX642" fmla="*/ 349381 w 7467600"/>
              <a:gd name="connsiteY642" fmla="*/ 1875041 h 6858000"/>
              <a:gd name="connsiteX643" fmla="*/ 374363 w 7467600"/>
              <a:gd name="connsiteY643" fmla="*/ 1506494 h 6858000"/>
              <a:gd name="connsiteX644" fmla="*/ 302168 w 7467600"/>
              <a:gd name="connsiteY644" fmla="*/ 1274495 h 6858000"/>
              <a:gd name="connsiteX645" fmla="*/ 291466 w 7467600"/>
              <a:gd name="connsiteY645" fmla="*/ 1250369 h 6858000"/>
              <a:gd name="connsiteX646" fmla="*/ 678222 w 7467600"/>
              <a:gd name="connsiteY646" fmla="*/ 1248670 h 6858000"/>
              <a:gd name="connsiteX647" fmla="*/ 775536 w 7467600"/>
              <a:gd name="connsiteY647" fmla="*/ 1388015 h 6858000"/>
              <a:gd name="connsiteX648" fmla="*/ 894529 w 7467600"/>
              <a:gd name="connsiteY648" fmla="*/ 1567739 h 6858000"/>
              <a:gd name="connsiteX649" fmla="*/ 948000 w 7467600"/>
              <a:gd name="connsiteY649" fmla="*/ 1663088 h 6858000"/>
              <a:gd name="connsiteX650" fmla="*/ 1006812 w 7467600"/>
              <a:gd name="connsiteY650" fmla="*/ 1767683 h 6858000"/>
              <a:gd name="connsiteX651" fmla="*/ 1149133 w 7467600"/>
              <a:gd name="connsiteY651" fmla="*/ 1971513 h 6858000"/>
              <a:gd name="connsiteX652" fmla="*/ 1333952 w 7467600"/>
              <a:gd name="connsiteY652" fmla="*/ 2251620 h 6858000"/>
              <a:gd name="connsiteX653" fmla="*/ 1337329 w 7467600"/>
              <a:gd name="connsiteY653" fmla="*/ 2258350 h 6858000"/>
              <a:gd name="connsiteX654" fmla="*/ 1014726 w 7467600"/>
              <a:gd name="connsiteY654" fmla="*/ 1615556 h 6858000"/>
              <a:gd name="connsiteX655" fmla="*/ 678222 w 7467600"/>
              <a:gd name="connsiteY655" fmla="*/ 1248670 h 6858000"/>
              <a:gd name="connsiteX656" fmla="*/ 6691602 w 7467600"/>
              <a:gd name="connsiteY656" fmla="*/ 1140573 h 6858000"/>
              <a:gd name="connsiteX657" fmla="*/ 6571100 w 7467600"/>
              <a:gd name="connsiteY657" fmla="*/ 1183662 h 6858000"/>
              <a:gd name="connsiteX658" fmla="*/ 6241687 w 7467600"/>
              <a:gd name="connsiteY658" fmla="*/ 1257600 h 6858000"/>
              <a:gd name="connsiteX659" fmla="*/ 5693009 w 7467600"/>
              <a:gd name="connsiteY659" fmla="*/ 1478256 h 6858000"/>
              <a:gd name="connsiteX660" fmla="*/ 6548420 w 7467600"/>
              <a:gd name="connsiteY660" fmla="*/ 1214599 h 6858000"/>
              <a:gd name="connsiteX661" fmla="*/ 6605473 w 7467600"/>
              <a:gd name="connsiteY661" fmla="*/ 1184686 h 6858000"/>
              <a:gd name="connsiteX662" fmla="*/ 6691602 w 7467600"/>
              <a:gd name="connsiteY662" fmla="*/ 1140573 h 6858000"/>
              <a:gd name="connsiteX663" fmla="*/ 4002475 w 7467600"/>
              <a:gd name="connsiteY663" fmla="*/ 1037802 h 6858000"/>
              <a:gd name="connsiteX664" fmla="*/ 4000324 w 7467600"/>
              <a:gd name="connsiteY664" fmla="*/ 1039362 h 6858000"/>
              <a:gd name="connsiteX665" fmla="*/ 4002862 w 7467600"/>
              <a:gd name="connsiteY665" fmla="*/ 1042866 h 6858000"/>
              <a:gd name="connsiteX666" fmla="*/ 4002475 w 7467600"/>
              <a:gd name="connsiteY666" fmla="*/ 1037802 h 6858000"/>
              <a:gd name="connsiteX667" fmla="*/ 506322 w 7467600"/>
              <a:gd name="connsiteY667" fmla="*/ 1020997 h 6858000"/>
              <a:gd name="connsiteX668" fmla="*/ 533068 w 7467600"/>
              <a:gd name="connsiteY668" fmla="*/ 1029409 h 6858000"/>
              <a:gd name="connsiteX669" fmla="*/ 1232525 w 7467600"/>
              <a:gd name="connsiteY669" fmla="*/ 1804675 h 6858000"/>
              <a:gd name="connsiteX670" fmla="*/ 1388858 w 7467600"/>
              <a:gd name="connsiteY670" fmla="*/ 2368011 h 6858000"/>
              <a:gd name="connsiteX671" fmla="*/ 1384098 w 7467600"/>
              <a:gd name="connsiteY671" fmla="*/ 2378125 h 6858000"/>
              <a:gd name="connsiteX672" fmla="*/ 1425393 w 7467600"/>
              <a:gd name="connsiteY672" fmla="*/ 2589124 h 6858000"/>
              <a:gd name="connsiteX673" fmla="*/ 1424001 w 7467600"/>
              <a:gd name="connsiteY673" fmla="*/ 2597541 h 6858000"/>
              <a:gd name="connsiteX674" fmla="*/ 2152729 w 7467600"/>
              <a:gd name="connsiteY674" fmla="*/ 2864487 h 6858000"/>
              <a:gd name="connsiteX675" fmla="*/ 2020609 w 7467600"/>
              <a:gd name="connsiteY675" fmla="*/ 2539671 h 6858000"/>
              <a:gd name="connsiteX676" fmla="*/ 2018920 w 7467600"/>
              <a:gd name="connsiteY676" fmla="*/ 2536309 h 6858000"/>
              <a:gd name="connsiteX677" fmla="*/ 1342441 w 7467600"/>
              <a:gd name="connsiteY677" fmla="*/ 1173017 h 6858000"/>
              <a:gd name="connsiteX678" fmla="*/ 1367925 w 7467600"/>
              <a:gd name="connsiteY678" fmla="*/ 1135648 h 6858000"/>
              <a:gd name="connsiteX679" fmla="*/ 1771401 w 7467600"/>
              <a:gd name="connsiteY679" fmla="*/ 1806673 h 6858000"/>
              <a:gd name="connsiteX680" fmla="*/ 1972385 w 7467600"/>
              <a:gd name="connsiteY680" fmla="*/ 2198735 h 6858000"/>
              <a:gd name="connsiteX681" fmla="*/ 2040892 w 7467600"/>
              <a:gd name="connsiteY681" fmla="*/ 2405205 h 6858000"/>
              <a:gd name="connsiteX682" fmla="*/ 2131689 w 7467600"/>
              <a:gd name="connsiteY682" fmla="*/ 1936926 h 6858000"/>
              <a:gd name="connsiteX683" fmla="*/ 2454820 w 7467600"/>
              <a:gd name="connsiteY683" fmla="*/ 1248808 h 6858000"/>
              <a:gd name="connsiteX684" fmla="*/ 2492512 w 7467600"/>
              <a:gd name="connsiteY684" fmla="*/ 1302920 h 6858000"/>
              <a:gd name="connsiteX685" fmla="*/ 2081216 w 7467600"/>
              <a:gd name="connsiteY685" fmla="*/ 2527513 h 6858000"/>
              <a:gd name="connsiteX686" fmla="*/ 2081211 w 7467600"/>
              <a:gd name="connsiteY686" fmla="*/ 2528916 h 6858000"/>
              <a:gd name="connsiteX687" fmla="*/ 2199067 w 7467600"/>
              <a:gd name="connsiteY687" fmla="*/ 2884061 h 6858000"/>
              <a:gd name="connsiteX688" fmla="*/ 3192586 w 7467600"/>
              <a:gd name="connsiteY688" fmla="*/ 3411496 h 6858000"/>
              <a:gd name="connsiteX689" fmla="*/ 3182620 w 7467600"/>
              <a:gd name="connsiteY689" fmla="*/ 3483279 h 6858000"/>
              <a:gd name="connsiteX690" fmla="*/ 2435119 w 7467600"/>
              <a:gd name="connsiteY690" fmla="*/ 3080173 h 6858000"/>
              <a:gd name="connsiteX691" fmla="*/ 2410152 w 7467600"/>
              <a:gd name="connsiteY691" fmla="*/ 3063751 h 6858000"/>
              <a:gd name="connsiteX692" fmla="*/ 2408099 w 7467600"/>
              <a:gd name="connsiteY692" fmla="*/ 3064403 h 6858000"/>
              <a:gd name="connsiteX693" fmla="*/ 2407218 w 7467600"/>
              <a:gd name="connsiteY693" fmla="*/ 3070324 h 6858000"/>
              <a:gd name="connsiteX694" fmla="*/ 2380138 w 7467600"/>
              <a:gd name="connsiteY694" fmla="*/ 3099341 h 6858000"/>
              <a:gd name="connsiteX695" fmla="*/ 1765923 w 7467600"/>
              <a:gd name="connsiteY695" fmla="*/ 3581043 h 6858000"/>
              <a:gd name="connsiteX696" fmla="*/ 1702258 w 7467600"/>
              <a:gd name="connsiteY696" fmla="*/ 3612286 h 6858000"/>
              <a:gd name="connsiteX697" fmla="*/ 1538370 w 7467600"/>
              <a:gd name="connsiteY697" fmla="*/ 3811804 h 6858000"/>
              <a:gd name="connsiteX698" fmla="*/ 542867 w 7467600"/>
              <a:gd name="connsiteY698" fmla="*/ 4944092 h 6858000"/>
              <a:gd name="connsiteX699" fmla="*/ 515800 w 7467600"/>
              <a:gd name="connsiteY699" fmla="*/ 4862180 h 6858000"/>
              <a:gd name="connsiteX700" fmla="*/ 909145 w 7467600"/>
              <a:gd name="connsiteY700" fmla="*/ 4199225 h 6858000"/>
              <a:gd name="connsiteX701" fmla="*/ 1214067 w 7467600"/>
              <a:gd name="connsiteY701" fmla="*/ 3908561 h 6858000"/>
              <a:gd name="connsiteX702" fmla="*/ 640967 w 7467600"/>
              <a:gd name="connsiteY702" fmla="*/ 4105601 h 6858000"/>
              <a:gd name="connsiteX703" fmla="*/ 112563 w 7467600"/>
              <a:gd name="connsiteY703" fmla="*/ 4396952 h 6858000"/>
              <a:gd name="connsiteX704" fmla="*/ 0 w 7467600"/>
              <a:gd name="connsiteY704" fmla="*/ 4466006 h 6858000"/>
              <a:gd name="connsiteX705" fmla="*/ 0 w 7467600"/>
              <a:gd name="connsiteY705" fmla="*/ 4233763 h 6858000"/>
              <a:gd name="connsiteX706" fmla="*/ 36881 w 7467600"/>
              <a:gd name="connsiteY706" fmla="*/ 4200118 h 6858000"/>
              <a:gd name="connsiteX707" fmla="*/ 910534 w 7467600"/>
              <a:gd name="connsiteY707" fmla="*/ 3629753 h 6858000"/>
              <a:gd name="connsiteX708" fmla="*/ 1578717 w 7467600"/>
              <a:gd name="connsiteY708" fmla="*/ 3575982 h 6858000"/>
              <a:gd name="connsiteX709" fmla="*/ 2338780 w 7467600"/>
              <a:gd name="connsiteY709" fmla="*/ 3033725 h 6858000"/>
              <a:gd name="connsiteX710" fmla="*/ 1807991 w 7467600"/>
              <a:gd name="connsiteY710" fmla="*/ 2807184 h 6858000"/>
              <a:gd name="connsiteX711" fmla="*/ 1416358 w 7467600"/>
              <a:gd name="connsiteY711" fmla="*/ 3112571 h 6858000"/>
              <a:gd name="connsiteX712" fmla="*/ 939066 w 7467600"/>
              <a:gd name="connsiteY712" fmla="*/ 3378798 h 6858000"/>
              <a:gd name="connsiteX713" fmla="*/ 115099 w 7467600"/>
              <a:gd name="connsiteY713" fmla="*/ 3607650 h 6858000"/>
              <a:gd name="connsiteX714" fmla="*/ 97284 w 7467600"/>
              <a:gd name="connsiteY714" fmla="*/ 3520393 h 6858000"/>
              <a:gd name="connsiteX715" fmla="*/ 922050 w 7467600"/>
              <a:gd name="connsiteY715" fmla="*/ 3074867 h 6858000"/>
              <a:gd name="connsiteX716" fmla="*/ 1405265 w 7467600"/>
              <a:gd name="connsiteY716" fmla="*/ 3016319 h 6858000"/>
              <a:gd name="connsiteX717" fmla="*/ 1407512 w 7467600"/>
              <a:gd name="connsiteY717" fmla="*/ 3018001 h 6858000"/>
              <a:gd name="connsiteX718" fmla="*/ 1726266 w 7467600"/>
              <a:gd name="connsiteY718" fmla="*/ 2777274 h 6858000"/>
              <a:gd name="connsiteX719" fmla="*/ 625390 w 7467600"/>
              <a:gd name="connsiteY719" fmla="*/ 2514541 h 6858000"/>
              <a:gd name="connsiteX720" fmla="*/ 619799 w 7467600"/>
              <a:gd name="connsiteY720" fmla="*/ 2527180 h 6858000"/>
              <a:gd name="connsiteX721" fmla="*/ 310030 w 7467600"/>
              <a:gd name="connsiteY721" fmla="*/ 2771818 h 6858000"/>
              <a:gd name="connsiteX722" fmla="*/ 173877 w 7467600"/>
              <a:gd name="connsiteY722" fmla="*/ 2937056 h 6858000"/>
              <a:gd name="connsiteX723" fmla="*/ 77889 w 7467600"/>
              <a:gd name="connsiteY723" fmla="*/ 3138440 h 6858000"/>
              <a:gd name="connsiteX724" fmla="*/ 0 w 7467600"/>
              <a:gd name="connsiteY724" fmla="*/ 3271395 h 6858000"/>
              <a:gd name="connsiteX725" fmla="*/ 0 w 7467600"/>
              <a:gd name="connsiteY725" fmla="*/ 3153002 h 6858000"/>
              <a:gd name="connsiteX726" fmla="*/ 2386 w 7467600"/>
              <a:gd name="connsiteY726" fmla="*/ 3149203 h 6858000"/>
              <a:gd name="connsiteX727" fmla="*/ 89753 w 7467600"/>
              <a:gd name="connsiteY727" fmla="*/ 2987702 h 6858000"/>
              <a:gd name="connsiteX728" fmla="*/ 76869 w 7467600"/>
              <a:gd name="connsiteY728" fmla="*/ 3005404 h 6858000"/>
              <a:gd name="connsiteX729" fmla="*/ 32049 w 7467600"/>
              <a:gd name="connsiteY729" fmla="*/ 3065814 h 6858000"/>
              <a:gd name="connsiteX730" fmla="*/ 0 w 7467600"/>
              <a:gd name="connsiteY730" fmla="*/ 3108744 h 6858000"/>
              <a:gd name="connsiteX731" fmla="*/ 0 w 7467600"/>
              <a:gd name="connsiteY731" fmla="*/ 3058059 h 6858000"/>
              <a:gd name="connsiteX732" fmla="*/ 7610 w 7467600"/>
              <a:gd name="connsiteY732" fmla="*/ 3047889 h 6858000"/>
              <a:gd name="connsiteX733" fmla="*/ 52419 w 7467600"/>
              <a:gd name="connsiteY733" fmla="*/ 2987479 h 6858000"/>
              <a:gd name="connsiteX734" fmla="*/ 59142 w 7467600"/>
              <a:gd name="connsiteY734" fmla="*/ 2978488 h 6858000"/>
              <a:gd name="connsiteX735" fmla="*/ 0 w 7467600"/>
              <a:gd name="connsiteY735" fmla="*/ 3015334 h 6858000"/>
              <a:gd name="connsiteX736" fmla="*/ 0 w 7467600"/>
              <a:gd name="connsiteY736" fmla="*/ 2914286 h 6858000"/>
              <a:gd name="connsiteX737" fmla="*/ 36383 w 7467600"/>
              <a:gd name="connsiteY737" fmla="*/ 2901128 h 6858000"/>
              <a:gd name="connsiteX738" fmla="*/ 156329 w 7467600"/>
              <a:gd name="connsiteY738" fmla="*/ 2840533 h 6858000"/>
              <a:gd name="connsiteX739" fmla="*/ 358355 w 7467600"/>
              <a:gd name="connsiteY739" fmla="*/ 2620471 h 6858000"/>
              <a:gd name="connsiteX740" fmla="*/ 510577 w 7467600"/>
              <a:gd name="connsiteY740" fmla="*/ 2501244 h 6858000"/>
              <a:gd name="connsiteX741" fmla="*/ 211967 w 7467600"/>
              <a:gd name="connsiteY741" fmla="*/ 2479171 h 6858000"/>
              <a:gd name="connsiteX742" fmla="*/ 0 w 7467600"/>
              <a:gd name="connsiteY742" fmla="*/ 2476398 h 6858000"/>
              <a:gd name="connsiteX743" fmla="*/ 0 w 7467600"/>
              <a:gd name="connsiteY743" fmla="*/ 2389189 h 6858000"/>
              <a:gd name="connsiteX744" fmla="*/ 103062 w 7467600"/>
              <a:gd name="connsiteY744" fmla="*/ 2389518 h 6858000"/>
              <a:gd name="connsiteX745" fmla="*/ 510734 w 7467600"/>
              <a:gd name="connsiteY745" fmla="*/ 2416201 h 6858000"/>
              <a:gd name="connsiteX746" fmla="*/ 279257 w 7467600"/>
              <a:gd name="connsiteY746" fmla="*/ 2092102 h 6858000"/>
              <a:gd name="connsiteX747" fmla="*/ 65265 w 7467600"/>
              <a:gd name="connsiteY747" fmla="*/ 2006049 h 6858000"/>
              <a:gd name="connsiteX748" fmla="*/ 0 w 7467600"/>
              <a:gd name="connsiteY748" fmla="*/ 1982532 h 6858000"/>
              <a:gd name="connsiteX749" fmla="*/ 0 w 7467600"/>
              <a:gd name="connsiteY749" fmla="*/ 1912789 h 6858000"/>
              <a:gd name="connsiteX750" fmla="*/ 97460 w 7467600"/>
              <a:gd name="connsiteY750" fmla="*/ 1953725 h 6858000"/>
              <a:gd name="connsiteX751" fmla="*/ 221272 w 7467600"/>
              <a:gd name="connsiteY751" fmla="*/ 1980766 h 6858000"/>
              <a:gd name="connsiteX752" fmla="*/ 116765 w 7467600"/>
              <a:gd name="connsiteY752" fmla="*/ 1911033 h 6858000"/>
              <a:gd name="connsiteX753" fmla="*/ 16405 w 7467600"/>
              <a:gd name="connsiteY753" fmla="*/ 1803412 h 6858000"/>
              <a:gd name="connsiteX754" fmla="*/ 0 w 7467600"/>
              <a:gd name="connsiteY754" fmla="*/ 1784777 h 6858000"/>
              <a:gd name="connsiteX755" fmla="*/ 0 w 7467600"/>
              <a:gd name="connsiteY755" fmla="*/ 1740082 h 6858000"/>
              <a:gd name="connsiteX756" fmla="*/ 39394 w 7467600"/>
              <a:gd name="connsiteY756" fmla="*/ 1784856 h 6858000"/>
              <a:gd name="connsiteX757" fmla="*/ 135813 w 7467600"/>
              <a:gd name="connsiteY757" fmla="*/ 1888838 h 6858000"/>
              <a:gd name="connsiteX758" fmla="*/ 242575 w 7467600"/>
              <a:gd name="connsiteY758" fmla="*/ 1958841 h 6858000"/>
              <a:gd name="connsiteX759" fmla="*/ 82197 w 7467600"/>
              <a:gd name="connsiteY759" fmla="*/ 1754826 h 6858000"/>
              <a:gd name="connsiteX760" fmla="*/ 0 w 7467600"/>
              <a:gd name="connsiteY760" fmla="*/ 1679650 h 6858000"/>
              <a:gd name="connsiteX761" fmla="*/ 0 w 7467600"/>
              <a:gd name="connsiteY761" fmla="*/ 1602463 h 6858000"/>
              <a:gd name="connsiteX762" fmla="*/ 84689 w 7467600"/>
              <a:gd name="connsiteY762" fmla="*/ 1677442 h 6858000"/>
              <a:gd name="connsiteX763" fmla="*/ 298437 w 7467600"/>
              <a:gd name="connsiteY763" fmla="*/ 1968019 h 6858000"/>
              <a:gd name="connsiteX764" fmla="*/ 227269 w 7467600"/>
              <a:gd name="connsiteY764" fmla="*/ 1114064 h 6858000"/>
              <a:gd name="connsiteX765" fmla="*/ 248003 w 7467600"/>
              <a:gd name="connsiteY765" fmla="*/ 1089613 h 6858000"/>
              <a:gd name="connsiteX766" fmla="*/ 427020 w 7467600"/>
              <a:gd name="connsiteY766" fmla="*/ 1619803 h 6858000"/>
              <a:gd name="connsiteX767" fmla="*/ 340345 w 7467600"/>
              <a:gd name="connsiteY767" fmla="*/ 2027739 h 6858000"/>
              <a:gd name="connsiteX768" fmla="*/ 360865 w 7467600"/>
              <a:gd name="connsiteY768" fmla="*/ 2044827 h 6858000"/>
              <a:gd name="connsiteX769" fmla="*/ 560414 w 7467600"/>
              <a:gd name="connsiteY769" fmla="*/ 2421457 h 6858000"/>
              <a:gd name="connsiteX770" fmla="*/ 1359703 w 7467600"/>
              <a:gd name="connsiteY770" fmla="*/ 2578554 h 6858000"/>
              <a:gd name="connsiteX771" fmla="*/ 1359422 w 7467600"/>
              <a:gd name="connsiteY771" fmla="*/ 2577994 h 6858000"/>
              <a:gd name="connsiteX772" fmla="*/ 828701 w 7467600"/>
              <a:gd name="connsiteY772" fmla="*/ 1839520 h 6858000"/>
              <a:gd name="connsiteX773" fmla="*/ 494427 w 7467600"/>
              <a:gd name="connsiteY773" fmla="*/ 1092333 h 6858000"/>
              <a:gd name="connsiteX774" fmla="*/ 506322 w 7467600"/>
              <a:gd name="connsiteY774" fmla="*/ 1020997 h 6858000"/>
              <a:gd name="connsiteX775" fmla="*/ 4570198 w 7467600"/>
              <a:gd name="connsiteY775" fmla="*/ 978081 h 6858000"/>
              <a:gd name="connsiteX776" fmla="*/ 4523691 w 7467600"/>
              <a:gd name="connsiteY776" fmla="*/ 1127776 h 6858000"/>
              <a:gd name="connsiteX777" fmla="*/ 4509875 w 7467600"/>
              <a:gd name="connsiteY777" fmla="*/ 1167552 h 6858000"/>
              <a:gd name="connsiteX778" fmla="*/ 4478168 w 7467600"/>
              <a:gd name="connsiteY778" fmla="*/ 1260735 h 6858000"/>
              <a:gd name="connsiteX779" fmla="*/ 4409309 w 7467600"/>
              <a:gd name="connsiteY779" fmla="*/ 1666996 h 6858000"/>
              <a:gd name="connsiteX780" fmla="*/ 4370031 w 7467600"/>
              <a:gd name="connsiteY780" fmla="*/ 1955666 h 6858000"/>
              <a:gd name="connsiteX781" fmla="*/ 4570198 w 7467600"/>
              <a:gd name="connsiteY781" fmla="*/ 978081 h 6858000"/>
              <a:gd name="connsiteX782" fmla="*/ 4557898 w 7467600"/>
              <a:gd name="connsiteY782" fmla="*/ 900011 h 6858000"/>
              <a:gd name="connsiteX783" fmla="*/ 4344840 w 7467600"/>
              <a:gd name="connsiteY783" fmla="*/ 1922038 h 6858000"/>
              <a:gd name="connsiteX784" fmla="*/ 4378710 w 7467600"/>
              <a:gd name="connsiteY784" fmla="*/ 1665516 h 6858000"/>
              <a:gd name="connsiteX785" fmla="*/ 4448798 w 7467600"/>
              <a:gd name="connsiteY785" fmla="*/ 1253024 h 6858000"/>
              <a:gd name="connsiteX786" fmla="*/ 4480315 w 7467600"/>
              <a:gd name="connsiteY786" fmla="*/ 1158454 h 6858000"/>
              <a:gd name="connsiteX787" fmla="*/ 4494133 w 7467600"/>
              <a:gd name="connsiteY787" fmla="*/ 1118676 h 6858000"/>
              <a:gd name="connsiteX788" fmla="*/ 4557898 w 7467600"/>
              <a:gd name="connsiteY788" fmla="*/ 900011 h 6858000"/>
              <a:gd name="connsiteX789" fmla="*/ 5870151 w 7467600"/>
              <a:gd name="connsiteY789" fmla="*/ 898890 h 6858000"/>
              <a:gd name="connsiteX790" fmla="*/ 5861335 w 7467600"/>
              <a:gd name="connsiteY790" fmla="*/ 899177 h 6858000"/>
              <a:gd name="connsiteX791" fmla="*/ 5843702 w 7467600"/>
              <a:gd name="connsiteY791" fmla="*/ 899748 h 6858000"/>
              <a:gd name="connsiteX792" fmla="*/ 5651107 w 7467600"/>
              <a:gd name="connsiteY792" fmla="*/ 920306 h 6858000"/>
              <a:gd name="connsiteX793" fmla="*/ 5459407 w 7467600"/>
              <a:gd name="connsiteY793" fmla="*/ 940975 h 6858000"/>
              <a:gd name="connsiteX794" fmla="*/ 5374846 w 7467600"/>
              <a:gd name="connsiteY794" fmla="*/ 941988 h 6858000"/>
              <a:gd name="connsiteX795" fmla="*/ 5256105 w 7467600"/>
              <a:gd name="connsiteY795" fmla="*/ 945632 h 6858000"/>
              <a:gd name="connsiteX796" fmla="*/ 5107071 w 7467600"/>
              <a:gd name="connsiteY796" fmla="*/ 969720 h 6858000"/>
              <a:gd name="connsiteX797" fmla="*/ 4998681 w 7467600"/>
              <a:gd name="connsiteY797" fmla="*/ 988771 h 6858000"/>
              <a:gd name="connsiteX798" fmla="*/ 5870151 w 7467600"/>
              <a:gd name="connsiteY798" fmla="*/ 898890 h 6858000"/>
              <a:gd name="connsiteX799" fmla="*/ 5504425 w 7467600"/>
              <a:gd name="connsiteY799" fmla="*/ 848067 h 6858000"/>
              <a:gd name="connsiteX800" fmla="*/ 4968849 w 7467600"/>
              <a:gd name="connsiteY800" fmla="*/ 962318 h 6858000"/>
              <a:gd name="connsiteX801" fmla="*/ 5104039 w 7467600"/>
              <a:gd name="connsiteY801" fmla="*/ 940634 h 6858000"/>
              <a:gd name="connsiteX802" fmla="*/ 5256311 w 7467600"/>
              <a:gd name="connsiteY802" fmla="*/ 916490 h 6858000"/>
              <a:gd name="connsiteX803" fmla="*/ 5377381 w 7467600"/>
              <a:gd name="connsiteY803" fmla="*/ 912671 h 6858000"/>
              <a:gd name="connsiteX804" fmla="*/ 5460148 w 7467600"/>
              <a:gd name="connsiteY804" fmla="*/ 911442 h 6858000"/>
              <a:gd name="connsiteX805" fmla="*/ 5648971 w 7467600"/>
              <a:gd name="connsiteY805" fmla="*/ 891331 h 6858000"/>
              <a:gd name="connsiteX806" fmla="*/ 5844807 w 7467600"/>
              <a:gd name="connsiteY806" fmla="*/ 870718 h 6858000"/>
              <a:gd name="connsiteX807" fmla="*/ 5862975 w 7467600"/>
              <a:gd name="connsiteY807" fmla="*/ 869756 h 6858000"/>
              <a:gd name="connsiteX808" fmla="*/ 5920887 w 7467600"/>
              <a:gd name="connsiteY808" fmla="*/ 865929 h 6858000"/>
              <a:gd name="connsiteX809" fmla="*/ 5504425 w 7467600"/>
              <a:gd name="connsiteY809" fmla="*/ 848067 h 6858000"/>
              <a:gd name="connsiteX810" fmla="*/ 3607114 w 7467600"/>
              <a:gd name="connsiteY810" fmla="*/ 467441 h 6858000"/>
              <a:gd name="connsiteX811" fmla="*/ 3296242 w 7467600"/>
              <a:gd name="connsiteY811" fmla="*/ 807991 h 6858000"/>
              <a:gd name="connsiteX812" fmla="*/ 3174674 w 7467600"/>
              <a:gd name="connsiteY812" fmla="*/ 919759 h 6858000"/>
              <a:gd name="connsiteX813" fmla="*/ 3042978 w 7467600"/>
              <a:gd name="connsiteY813" fmla="*/ 1054894 h 6858000"/>
              <a:gd name="connsiteX814" fmla="*/ 2968914 w 7467600"/>
              <a:gd name="connsiteY814" fmla="*/ 1133756 h 6858000"/>
              <a:gd name="connsiteX815" fmla="*/ 3103823 w 7467600"/>
              <a:gd name="connsiteY815" fmla="*/ 1026814 h 6858000"/>
              <a:gd name="connsiteX816" fmla="*/ 3607114 w 7467600"/>
              <a:gd name="connsiteY816" fmla="*/ 467441 h 6858000"/>
              <a:gd name="connsiteX817" fmla="*/ 3744487 w 7467600"/>
              <a:gd name="connsiteY817" fmla="*/ 383136 h 6858000"/>
              <a:gd name="connsiteX818" fmla="*/ 3970213 w 7467600"/>
              <a:gd name="connsiteY818" fmla="*/ 995559 h 6858000"/>
              <a:gd name="connsiteX819" fmla="*/ 3744487 w 7467600"/>
              <a:gd name="connsiteY819" fmla="*/ 383136 h 6858000"/>
              <a:gd name="connsiteX820" fmla="*/ 3624562 w 7467600"/>
              <a:gd name="connsiteY820" fmla="*/ 367041 h 6858000"/>
              <a:gd name="connsiteX821" fmla="*/ 3489712 w 7467600"/>
              <a:gd name="connsiteY821" fmla="*/ 485386 h 6858000"/>
              <a:gd name="connsiteX822" fmla="*/ 3182994 w 7467600"/>
              <a:gd name="connsiteY822" fmla="*/ 828265 h 6858000"/>
              <a:gd name="connsiteX823" fmla="*/ 2892114 w 7467600"/>
              <a:gd name="connsiteY823" fmla="*/ 1172635 h 6858000"/>
              <a:gd name="connsiteX824" fmla="*/ 3021459 w 7467600"/>
              <a:gd name="connsiteY824" fmla="*/ 1035385 h 6858000"/>
              <a:gd name="connsiteX825" fmla="*/ 3153873 w 7467600"/>
              <a:gd name="connsiteY825" fmla="*/ 898971 h 6858000"/>
              <a:gd name="connsiteX826" fmla="*/ 3276511 w 7467600"/>
              <a:gd name="connsiteY826" fmla="*/ 786423 h 6858000"/>
              <a:gd name="connsiteX827" fmla="*/ 3584154 w 7467600"/>
              <a:gd name="connsiteY827" fmla="*/ 448218 h 6858000"/>
              <a:gd name="connsiteX828" fmla="*/ 3624562 w 7467600"/>
              <a:gd name="connsiteY828" fmla="*/ 367041 h 6858000"/>
              <a:gd name="connsiteX829" fmla="*/ 3766672 w 7467600"/>
              <a:gd name="connsiteY829" fmla="*/ 359429 h 6858000"/>
              <a:gd name="connsiteX830" fmla="*/ 3996338 w 7467600"/>
              <a:gd name="connsiteY830" fmla="*/ 968237 h 6858000"/>
              <a:gd name="connsiteX831" fmla="*/ 3766672 w 7467600"/>
              <a:gd name="connsiteY831" fmla="*/ 359429 h 6858000"/>
              <a:gd name="connsiteX832" fmla="*/ 5805386 w 7467600"/>
              <a:gd name="connsiteY832" fmla="*/ 239240 h 6858000"/>
              <a:gd name="connsiteX833" fmla="*/ 5736947 w 7467600"/>
              <a:gd name="connsiteY833" fmla="*/ 261367 h 6858000"/>
              <a:gd name="connsiteX834" fmla="*/ 5427012 w 7467600"/>
              <a:gd name="connsiteY834" fmla="*/ 311272 h 6858000"/>
              <a:gd name="connsiteX835" fmla="*/ 5147818 w 7467600"/>
              <a:gd name="connsiteY835" fmla="*/ 322112 h 6858000"/>
              <a:gd name="connsiteX836" fmla="*/ 5060854 w 7467600"/>
              <a:gd name="connsiteY836" fmla="*/ 311882 h 6858000"/>
              <a:gd name="connsiteX837" fmla="*/ 4945989 w 7467600"/>
              <a:gd name="connsiteY837" fmla="*/ 300516 h 6858000"/>
              <a:gd name="connsiteX838" fmla="*/ 5410479 w 7467600"/>
              <a:gd name="connsiteY838" fmla="*/ 348434 h 6858000"/>
              <a:gd name="connsiteX839" fmla="*/ 5805386 w 7467600"/>
              <a:gd name="connsiteY839" fmla="*/ 239240 h 6858000"/>
              <a:gd name="connsiteX840" fmla="*/ 5905192 w 7467600"/>
              <a:gd name="connsiteY840" fmla="*/ 163079 h 6858000"/>
              <a:gd name="connsiteX841" fmla="*/ 5865655 w 7467600"/>
              <a:gd name="connsiteY841" fmla="*/ 171901 h 6858000"/>
              <a:gd name="connsiteX842" fmla="*/ 5259740 w 7467600"/>
              <a:gd name="connsiteY842" fmla="*/ 257013 h 6858000"/>
              <a:gd name="connsiteX843" fmla="*/ 5208466 w 7467600"/>
              <a:gd name="connsiteY843" fmla="*/ 257550 h 6858000"/>
              <a:gd name="connsiteX844" fmla="*/ 4980204 w 7467600"/>
              <a:gd name="connsiteY844" fmla="*/ 271903 h 6858000"/>
              <a:gd name="connsiteX845" fmla="*/ 5068068 w 7467600"/>
              <a:gd name="connsiteY845" fmla="*/ 282244 h 6858000"/>
              <a:gd name="connsiteX846" fmla="*/ 5153231 w 7467600"/>
              <a:gd name="connsiteY846" fmla="*/ 292240 h 6858000"/>
              <a:gd name="connsiteX847" fmla="*/ 5426491 w 7467600"/>
              <a:gd name="connsiteY847" fmla="*/ 281128 h 6858000"/>
              <a:gd name="connsiteX848" fmla="*/ 5731212 w 7467600"/>
              <a:gd name="connsiteY848" fmla="*/ 231951 h 6858000"/>
              <a:gd name="connsiteX849" fmla="*/ 5905192 w 7467600"/>
              <a:gd name="connsiteY849" fmla="*/ 163079 h 6858000"/>
              <a:gd name="connsiteX850" fmla="*/ 5944437 w 7467600"/>
              <a:gd name="connsiteY850" fmla="*/ 113829 h 6858000"/>
              <a:gd name="connsiteX851" fmla="*/ 5825032 w 7467600"/>
              <a:gd name="connsiteY851" fmla="*/ 146405 h 6858000"/>
              <a:gd name="connsiteX852" fmla="*/ 4955599 w 7467600"/>
              <a:gd name="connsiteY852" fmla="*/ 247008 h 6858000"/>
              <a:gd name="connsiteX853" fmla="*/ 5210104 w 7467600"/>
              <a:gd name="connsiteY853" fmla="*/ 228123 h 6858000"/>
              <a:gd name="connsiteX854" fmla="*/ 5261015 w 7467600"/>
              <a:gd name="connsiteY854" fmla="*/ 227087 h 6858000"/>
              <a:gd name="connsiteX855" fmla="*/ 5861181 w 7467600"/>
              <a:gd name="connsiteY855" fmla="*/ 143093 h 6858000"/>
              <a:gd name="connsiteX856" fmla="*/ 5961252 w 7467600"/>
              <a:gd name="connsiteY856" fmla="*/ 114820 h 6858000"/>
              <a:gd name="connsiteX857" fmla="*/ 5944437 w 7467600"/>
              <a:gd name="connsiteY857" fmla="*/ 113829 h 6858000"/>
              <a:gd name="connsiteX858" fmla="*/ 3882765 w 7467600"/>
              <a:gd name="connsiteY858" fmla="*/ 0 h 6858000"/>
              <a:gd name="connsiteX859" fmla="*/ 3995099 w 7467600"/>
              <a:gd name="connsiteY859" fmla="*/ 0 h 6858000"/>
              <a:gd name="connsiteX860" fmla="*/ 4163818 w 7467600"/>
              <a:gd name="connsiteY860" fmla="*/ 234104 h 6858000"/>
              <a:gd name="connsiteX861" fmla="*/ 4172099 w 7467600"/>
              <a:gd name="connsiteY861" fmla="*/ 234207 h 6858000"/>
              <a:gd name="connsiteX862" fmla="*/ 4784282 w 7467600"/>
              <a:gd name="connsiteY862" fmla="*/ 276561 h 6858000"/>
              <a:gd name="connsiteX863" fmla="*/ 4801687 w 7467600"/>
              <a:gd name="connsiteY863" fmla="*/ 267764 h 6858000"/>
              <a:gd name="connsiteX864" fmla="*/ 6082788 w 7467600"/>
              <a:gd name="connsiteY864" fmla="*/ 64119 h 6858000"/>
              <a:gd name="connsiteX865" fmla="*/ 6099442 w 7467600"/>
              <a:gd name="connsiteY865" fmla="*/ 82568 h 6858000"/>
              <a:gd name="connsiteX866" fmla="*/ 4804137 w 7467600"/>
              <a:gd name="connsiteY866" fmla="*/ 320931 h 6858000"/>
              <a:gd name="connsiteX867" fmla="*/ 4227047 w 7467600"/>
              <a:gd name="connsiteY867" fmla="*/ 313415 h 6858000"/>
              <a:gd name="connsiteX868" fmla="*/ 4346041 w 7467600"/>
              <a:gd name="connsiteY868" fmla="*/ 456086 h 6858000"/>
              <a:gd name="connsiteX869" fmla="*/ 4870967 w 7467600"/>
              <a:gd name="connsiteY869" fmla="*/ 963061 h 6858000"/>
              <a:gd name="connsiteX870" fmla="*/ 4889647 w 7467600"/>
              <a:gd name="connsiteY870" fmla="*/ 957147 h 6858000"/>
              <a:gd name="connsiteX871" fmla="*/ 5422504 w 7467600"/>
              <a:gd name="connsiteY871" fmla="*/ 805191 h 6858000"/>
              <a:gd name="connsiteX872" fmla="*/ 6087656 w 7467600"/>
              <a:gd name="connsiteY872" fmla="*/ 826703 h 6858000"/>
              <a:gd name="connsiteX873" fmla="*/ 6058717 w 7467600"/>
              <a:gd name="connsiteY873" fmla="*/ 865992 h 6858000"/>
              <a:gd name="connsiteX874" fmla="*/ 4974153 w 7467600"/>
              <a:gd name="connsiteY874" fmla="*/ 1045456 h 6858000"/>
              <a:gd name="connsiteX875" fmla="*/ 5627835 w 7467600"/>
              <a:gd name="connsiteY875" fmla="*/ 1472077 h 6858000"/>
              <a:gd name="connsiteX876" fmla="*/ 5629817 w 7467600"/>
              <a:gd name="connsiteY876" fmla="*/ 1471412 h 6858000"/>
              <a:gd name="connsiteX877" fmla="*/ 5634124 w 7467600"/>
              <a:gd name="connsiteY877" fmla="*/ 1470572 h 6858000"/>
              <a:gd name="connsiteX878" fmla="*/ 5755832 w 7467600"/>
              <a:gd name="connsiteY878" fmla="*/ 1383886 h 6858000"/>
              <a:gd name="connsiteX879" fmla="*/ 6014186 w 7467600"/>
              <a:gd name="connsiteY879" fmla="*/ 1279799 h 6858000"/>
              <a:gd name="connsiteX880" fmla="*/ 6901619 w 7467600"/>
              <a:gd name="connsiteY880" fmla="*/ 1047874 h 6858000"/>
              <a:gd name="connsiteX881" fmla="*/ 6931566 w 7467600"/>
              <a:gd name="connsiteY881" fmla="*/ 1062034 h 6858000"/>
              <a:gd name="connsiteX882" fmla="*/ 5790982 w 7467600"/>
              <a:gd name="connsiteY882" fmla="*/ 1561380 h 6858000"/>
              <a:gd name="connsiteX883" fmla="*/ 6188971 w 7467600"/>
              <a:gd name="connsiteY883" fmla="*/ 1755168 h 6858000"/>
              <a:gd name="connsiteX884" fmla="*/ 6202446 w 7467600"/>
              <a:gd name="connsiteY884" fmla="*/ 1752268 h 6858000"/>
              <a:gd name="connsiteX885" fmla="*/ 7179560 w 7467600"/>
              <a:gd name="connsiteY885" fmla="*/ 1467551 h 6858000"/>
              <a:gd name="connsiteX886" fmla="*/ 7158730 w 7467600"/>
              <a:gd name="connsiteY886" fmla="*/ 1507835 h 6858000"/>
              <a:gd name="connsiteX887" fmla="*/ 6326959 w 7467600"/>
              <a:gd name="connsiteY887" fmla="*/ 1817686 h 6858000"/>
              <a:gd name="connsiteX888" fmla="*/ 6537433 w 7467600"/>
              <a:gd name="connsiteY888" fmla="*/ 1907790 h 6858000"/>
              <a:gd name="connsiteX889" fmla="*/ 6550221 w 7467600"/>
              <a:gd name="connsiteY889" fmla="*/ 1910729 h 6858000"/>
              <a:gd name="connsiteX890" fmla="*/ 6964438 w 7467600"/>
              <a:gd name="connsiteY890" fmla="*/ 2209505 h 6858000"/>
              <a:gd name="connsiteX891" fmla="*/ 7367862 w 7467600"/>
              <a:gd name="connsiteY891" fmla="*/ 2806833 h 6858000"/>
              <a:gd name="connsiteX892" fmla="*/ 7364329 w 7467600"/>
              <a:gd name="connsiteY892" fmla="*/ 2826907 h 6858000"/>
              <a:gd name="connsiteX893" fmla="*/ 7290545 w 7467600"/>
              <a:gd name="connsiteY893" fmla="*/ 2850663 h 6858000"/>
              <a:gd name="connsiteX894" fmla="*/ 6472036 w 7467600"/>
              <a:gd name="connsiteY894" fmla="*/ 1959003 h 6858000"/>
              <a:gd name="connsiteX895" fmla="*/ 5792897 w 7467600"/>
              <a:gd name="connsiteY895" fmla="*/ 1647747 h 6858000"/>
              <a:gd name="connsiteX896" fmla="*/ 5842751 w 7467600"/>
              <a:gd name="connsiteY896" fmla="*/ 1816112 h 6858000"/>
              <a:gd name="connsiteX897" fmla="*/ 5847424 w 7467600"/>
              <a:gd name="connsiteY897" fmla="*/ 1815776 h 6858000"/>
              <a:gd name="connsiteX898" fmla="*/ 6399821 w 7467600"/>
              <a:gd name="connsiteY898" fmla="*/ 2344799 h 6858000"/>
              <a:gd name="connsiteX899" fmla="*/ 6323232 w 7467600"/>
              <a:gd name="connsiteY899" fmla="*/ 2389634 h 6858000"/>
              <a:gd name="connsiteX900" fmla="*/ 5942958 w 7467600"/>
              <a:gd name="connsiteY900" fmla="*/ 2077708 h 6858000"/>
              <a:gd name="connsiteX901" fmla="*/ 5921559 w 7467600"/>
              <a:gd name="connsiteY901" fmla="*/ 2378596 h 6858000"/>
              <a:gd name="connsiteX902" fmla="*/ 5817651 w 7467600"/>
              <a:gd name="connsiteY902" fmla="*/ 3023919 h 6858000"/>
              <a:gd name="connsiteX903" fmla="*/ 5729634 w 7467600"/>
              <a:gd name="connsiteY903" fmla="*/ 3051849 h 6858000"/>
              <a:gd name="connsiteX904" fmla="*/ 5611018 w 7467600"/>
              <a:gd name="connsiteY904" fmla="*/ 2316769 h 6858000"/>
              <a:gd name="connsiteX905" fmla="*/ 5687608 w 7467600"/>
              <a:gd name="connsiteY905" fmla="*/ 2039972 h 6858000"/>
              <a:gd name="connsiteX906" fmla="*/ 5657554 w 7467600"/>
              <a:gd name="connsiteY906" fmla="*/ 1576445 h 6858000"/>
              <a:gd name="connsiteX907" fmla="*/ 5150475 w 7467600"/>
              <a:gd name="connsiteY907" fmla="*/ 1274012 h 6858000"/>
              <a:gd name="connsiteX908" fmla="*/ 5349142 w 7467600"/>
              <a:gd name="connsiteY908" fmla="*/ 2204405 h 6858000"/>
              <a:gd name="connsiteX909" fmla="*/ 5262214 w 7467600"/>
              <a:gd name="connsiteY909" fmla="*/ 2233836 h 6858000"/>
              <a:gd name="connsiteX910" fmla="*/ 4981539 w 7467600"/>
              <a:gd name="connsiteY910" fmla="*/ 1542201 h 6858000"/>
              <a:gd name="connsiteX911" fmla="*/ 4958461 w 7467600"/>
              <a:gd name="connsiteY911" fmla="*/ 1136957 h 6858000"/>
              <a:gd name="connsiteX912" fmla="*/ 4655015 w 7467600"/>
              <a:gd name="connsiteY912" fmla="*/ 891426 h 6858000"/>
              <a:gd name="connsiteX913" fmla="*/ 4348002 w 7467600"/>
              <a:gd name="connsiteY913" fmla="*/ 2205895 h 6858000"/>
              <a:gd name="connsiteX914" fmla="*/ 4262250 w 7467600"/>
              <a:gd name="connsiteY914" fmla="*/ 2219972 h 6858000"/>
              <a:gd name="connsiteX915" fmla="*/ 4550611 w 7467600"/>
              <a:gd name="connsiteY915" fmla="*/ 817540 h 6858000"/>
              <a:gd name="connsiteX916" fmla="*/ 4564418 w 7467600"/>
              <a:gd name="connsiteY916" fmla="*/ 808293 h 6858000"/>
              <a:gd name="connsiteX917" fmla="*/ 4266388 w 7467600"/>
              <a:gd name="connsiteY917" fmla="*/ 500083 h 6858000"/>
              <a:gd name="connsiteX918" fmla="*/ 4032842 w 7467600"/>
              <a:gd name="connsiteY918" fmla="*/ 211809 h 6858000"/>
              <a:gd name="connsiteX919" fmla="*/ 3882765 w 7467600"/>
              <a:gd name="connsiteY919" fmla="*/ 0 h 6858000"/>
              <a:gd name="connsiteX920" fmla="*/ 3721337 w 7467600"/>
              <a:gd name="connsiteY920" fmla="*/ 0 h 6858000"/>
              <a:gd name="connsiteX921" fmla="*/ 3797544 w 7467600"/>
              <a:gd name="connsiteY921" fmla="*/ 0 h 6858000"/>
              <a:gd name="connsiteX922" fmla="*/ 3775734 w 7467600"/>
              <a:gd name="connsiteY922" fmla="*/ 95131 h 6858000"/>
              <a:gd name="connsiteX923" fmla="*/ 3724807 w 7467600"/>
              <a:gd name="connsiteY923" fmla="*/ 272257 h 6858000"/>
              <a:gd name="connsiteX924" fmla="*/ 3726844 w 7467600"/>
              <a:gd name="connsiteY924" fmla="*/ 282988 h 6858000"/>
              <a:gd name="connsiteX925" fmla="*/ 3742664 w 7467600"/>
              <a:gd name="connsiteY925" fmla="*/ 279918 h 6858000"/>
              <a:gd name="connsiteX926" fmla="*/ 4103910 w 7467600"/>
              <a:gd name="connsiteY926" fmla="*/ 1161917 h 6858000"/>
              <a:gd name="connsiteX927" fmla="*/ 4020269 w 7467600"/>
              <a:gd name="connsiteY927" fmla="*/ 1200406 h 6858000"/>
              <a:gd name="connsiteX928" fmla="*/ 3674882 w 7467600"/>
              <a:gd name="connsiteY928" fmla="*/ 488524 h 6858000"/>
              <a:gd name="connsiteX929" fmla="*/ 3132682 w 7467600"/>
              <a:gd name="connsiteY929" fmla="*/ 1072284 h 6858000"/>
              <a:gd name="connsiteX930" fmla="*/ 2716346 w 7467600"/>
              <a:gd name="connsiteY930" fmla="*/ 1276376 h 6858000"/>
              <a:gd name="connsiteX931" fmla="*/ 2716772 w 7467600"/>
              <a:gd name="connsiteY931" fmla="*/ 1255462 h 6858000"/>
              <a:gd name="connsiteX932" fmla="*/ 3471096 w 7467600"/>
              <a:gd name="connsiteY932" fmla="*/ 437072 h 6858000"/>
              <a:gd name="connsiteX933" fmla="*/ 3639057 w 7467600"/>
              <a:gd name="connsiteY933" fmla="*/ 286334 h 6858000"/>
              <a:gd name="connsiteX934" fmla="*/ 3640309 w 7467600"/>
              <a:gd name="connsiteY934" fmla="*/ 284664 h 6858000"/>
              <a:gd name="connsiteX935" fmla="*/ 3646022 w 7467600"/>
              <a:gd name="connsiteY935" fmla="*/ 276711 h 6858000"/>
              <a:gd name="connsiteX936" fmla="*/ 3707943 w 7467600"/>
              <a:gd name="connsiteY936" fmla="*/ 65958 h 6858000"/>
              <a:gd name="connsiteX937" fmla="*/ 3721337 w 7467600"/>
              <a:gd name="connsiteY937" fmla="*/ 0 h 6858000"/>
              <a:gd name="connsiteX938" fmla="*/ 2867960 w 7467600"/>
              <a:gd name="connsiteY938" fmla="*/ 0 h 6858000"/>
              <a:gd name="connsiteX939" fmla="*/ 2926351 w 7467600"/>
              <a:gd name="connsiteY939" fmla="*/ 0 h 6858000"/>
              <a:gd name="connsiteX940" fmla="*/ 2902823 w 7467600"/>
              <a:gd name="connsiteY940" fmla="*/ 262929 h 6858000"/>
              <a:gd name="connsiteX941" fmla="*/ 2940663 w 7467600"/>
              <a:gd name="connsiteY941" fmla="*/ 140884 h 6858000"/>
              <a:gd name="connsiteX942" fmla="*/ 2947039 w 7467600"/>
              <a:gd name="connsiteY942" fmla="*/ 122524 h 6858000"/>
              <a:gd name="connsiteX943" fmla="*/ 2984316 w 7467600"/>
              <a:gd name="connsiteY943" fmla="*/ 0 h 6858000"/>
              <a:gd name="connsiteX944" fmla="*/ 3016114 w 7467600"/>
              <a:gd name="connsiteY944" fmla="*/ 0 h 6858000"/>
              <a:gd name="connsiteX945" fmla="*/ 2979949 w 7467600"/>
              <a:gd name="connsiteY945" fmla="*/ 119274 h 6858000"/>
              <a:gd name="connsiteX946" fmla="*/ 3023879 w 7467600"/>
              <a:gd name="connsiteY946" fmla="*/ 0 h 6858000"/>
              <a:gd name="connsiteX947" fmla="*/ 3105400 w 7467600"/>
              <a:gd name="connsiteY947" fmla="*/ 0 h 6858000"/>
              <a:gd name="connsiteX948" fmla="*/ 3094669 w 7467600"/>
              <a:gd name="connsiteY948" fmla="*/ 30308 h 6858000"/>
              <a:gd name="connsiteX949" fmla="*/ 2901945 w 7467600"/>
              <a:gd name="connsiteY949" fmla="*/ 466538 h 6858000"/>
              <a:gd name="connsiteX950" fmla="*/ 2815209 w 7467600"/>
              <a:gd name="connsiteY950" fmla="*/ 497361 h 6858000"/>
              <a:gd name="connsiteX951" fmla="*/ 2844845 w 7467600"/>
              <a:gd name="connsiteY951" fmla="*/ 127638 h 6858000"/>
              <a:gd name="connsiteX952" fmla="*/ 2867960 w 7467600"/>
              <a:gd name="connsiteY952" fmla="*/ 0 h 6858000"/>
              <a:gd name="connsiteX953" fmla="*/ 1057230 w 7467600"/>
              <a:gd name="connsiteY953" fmla="*/ 0 h 6858000"/>
              <a:gd name="connsiteX954" fmla="*/ 1111003 w 7467600"/>
              <a:gd name="connsiteY954" fmla="*/ 0 h 6858000"/>
              <a:gd name="connsiteX955" fmla="*/ 1125553 w 7467600"/>
              <a:gd name="connsiteY955" fmla="*/ 52588 h 6858000"/>
              <a:gd name="connsiteX956" fmla="*/ 1304276 w 7467600"/>
              <a:gd name="connsiteY956" fmla="*/ 476275 h 6858000"/>
              <a:gd name="connsiteX957" fmla="*/ 1492066 w 7467600"/>
              <a:gd name="connsiteY957" fmla="*/ 886333 h 6858000"/>
              <a:gd name="connsiteX958" fmla="*/ 1423698 w 7467600"/>
              <a:gd name="connsiteY958" fmla="*/ 710817 h 6858000"/>
              <a:gd name="connsiteX959" fmla="*/ 1357609 w 7467600"/>
              <a:gd name="connsiteY959" fmla="*/ 532892 h 6858000"/>
              <a:gd name="connsiteX960" fmla="*/ 1309550 w 7467600"/>
              <a:gd name="connsiteY960" fmla="*/ 374031 h 6858000"/>
              <a:gd name="connsiteX961" fmla="*/ 1193673 w 7467600"/>
              <a:gd name="connsiteY961" fmla="*/ 49533 h 6858000"/>
              <a:gd name="connsiteX962" fmla="*/ 1164391 w 7467600"/>
              <a:gd name="connsiteY962" fmla="*/ 0 h 6858000"/>
              <a:gd name="connsiteX963" fmla="*/ 1200666 w 7467600"/>
              <a:gd name="connsiteY963" fmla="*/ 0 h 6858000"/>
              <a:gd name="connsiteX964" fmla="*/ 1223408 w 7467600"/>
              <a:gd name="connsiteY964" fmla="*/ 38996 h 6858000"/>
              <a:gd name="connsiteX965" fmla="*/ 1339635 w 7467600"/>
              <a:gd name="connsiteY965" fmla="*/ 365517 h 6858000"/>
              <a:gd name="connsiteX966" fmla="*/ 1387469 w 7467600"/>
              <a:gd name="connsiteY966" fmla="*/ 523079 h 6858000"/>
              <a:gd name="connsiteX967" fmla="*/ 1452685 w 7467600"/>
              <a:gd name="connsiteY967" fmla="*/ 699806 h 6858000"/>
              <a:gd name="connsiteX968" fmla="*/ 1492092 w 7467600"/>
              <a:gd name="connsiteY968" fmla="*/ 800424 h 6858000"/>
              <a:gd name="connsiteX969" fmla="*/ 1455302 w 7467600"/>
              <a:gd name="connsiteY969" fmla="*/ 632913 h 6858000"/>
              <a:gd name="connsiteX970" fmla="*/ 1222336 w 7467600"/>
              <a:gd name="connsiteY970" fmla="*/ 9480 h 6858000"/>
              <a:gd name="connsiteX971" fmla="*/ 1214634 w 7467600"/>
              <a:gd name="connsiteY971" fmla="*/ 0 h 6858000"/>
              <a:gd name="connsiteX972" fmla="*/ 1289827 w 7467600"/>
              <a:gd name="connsiteY972" fmla="*/ 0 h 6858000"/>
              <a:gd name="connsiteX973" fmla="*/ 1321076 w 7467600"/>
              <a:gd name="connsiteY973" fmla="*/ 59722 h 6858000"/>
              <a:gd name="connsiteX974" fmla="*/ 1512579 w 7467600"/>
              <a:gd name="connsiteY974" fmla="*/ 626441 h 6858000"/>
              <a:gd name="connsiteX975" fmla="*/ 1506076 w 7467600"/>
              <a:gd name="connsiteY975" fmla="*/ 1089289 h 6858000"/>
              <a:gd name="connsiteX976" fmla="*/ 1486346 w 7467600"/>
              <a:gd name="connsiteY976" fmla="*/ 1079919 h 6858000"/>
              <a:gd name="connsiteX977" fmla="*/ 1070511 w 7467600"/>
              <a:gd name="connsiteY977" fmla="*/ 48609 h 6858000"/>
              <a:gd name="connsiteX978" fmla="*/ 1057230 w 7467600"/>
              <a:gd name="connsiteY978" fmla="*/ 0 h 6858000"/>
              <a:gd name="connsiteX979" fmla="*/ 43151 w 7467600"/>
              <a:gd name="connsiteY979" fmla="*/ 0 h 6858000"/>
              <a:gd name="connsiteX980" fmla="*/ 95283 w 7467600"/>
              <a:gd name="connsiteY980" fmla="*/ 0 h 6858000"/>
              <a:gd name="connsiteX981" fmla="*/ 300708 w 7467600"/>
              <a:gd name="connsiteY981" fmla="*/ 154571 h 6858000"/>
              <a:gd name="connsiteX982" fmla="*/ 530414 w 7467600"/>
              <a:gd name="connsiteY982" fmla="*/ 354673 h 6858000"/>
              <a:gd name="connsiteX983" fmla="*/ 333785 w 7467600"/>
              <a:gd name="connsiteY983" fmla="*/ 161564 h 6858000"/>
              <a:gd name="connsiteX984" fmla="*/ 147005 w 7467600"/>
              <a:gd name="connsiteY984" fmla="*/ 0 h 6858000"/>
              <a:gd name="connsiteX985" fmla="*/ 272509 w 7467600"/>
              <a:gd name="connsiteY985" fmla="*/ 0 h 6858000"/>
              <a:gd name="connsiteX986" fmla="*/ 326276 w 7467600"/>
              <a:gd name="connsiteY986" fmla="*/ 45847 h 6858000"/>
              <a:gd name="connsiteX987" fmla="*/ 823759 w 7467600"/>
              <a:gd name="connsiteY987" fmla="*/ 574145 h 6858000"/>
              <a:gd name="connsiteX988" fmla="*/ 811254 w 7467600"/>
              <a:gd name="connsiteY988" fmla="*/ 665546 h 6858000"/>
              <a:gd name="connsiteX989" fmla="*/ 154042 w 7467600"/>
              <a:gd name="connsiteY989" fmla="*/ 261522 h 6858000"/>
              <a:gd name="connsiteX990" fmla="*/ 13550 w 7467600"/>
              <a:gd name="connsiteY990" fmla="*/ 158423 h 6858000"/>
              <a:gd name="connsiteX991" fmla="*/ 0 w 7467600"/>
              <a:gd name="connsiteY991" fmla="*/ 146618 h 6858000"/>
              <a:gd name="connsiteX992" fmla="*/ 0 w 7467600"/>
              <a:gd name="connsiteY992" fmla="*/ 59161 h 6858000"/>
              <a:gd name="connsiteX993" fmla="*/ 45427 w 7467600"/>
              <a:gd name="connsiteY993" fmla="*/ 101078 h 6858000"/>
              <a:gd name="connsiteX994" fmla="*/ 630103 w 7467600"/>
              <a:gd name="connsiteY994" fmla="*/ 485885 h 6858000"/>
              <a:gd name="connsiteX995" fmla="*/ 532040 w 7467600"/>
              <a:gd name="connsiteY995" fmla="*/ 399359 h 6858000"/>
              <a:gd name="connsiteX996" fmla="*/ 517618 w 7467600"/>
              <a:gd name="connsiteY996" fmla="*/ 385726 h 6858000"/>
              <a:gd name="connsiteX997" fmla="*/ 285074 w 7467600"/>
              <a:gd name="connsiteY997" fmla="*/ 182755 h 6858000"/>
              <a:gd name="connsiteX998" fmla="*/ 43151 w 7467600"/>
              <a:gd name="connsiteY99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297634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7467600 w 7467600"/>
              <a:gd name="connsiteY141" fmla="*/ 5297634 h 6858000"/>
              <a:gd name="connsiteX142" fmla="*/ 1903353 w 7467600"/>
              <a:gd name="connsiteY142" fmla="*/ 5044827 h 6858000"/>
              <a:gd name="connsiteX143" fmla="*/ 1936931 w 7467600"/>
              <a:gd name="connsiteY143" fmla="*/ 5093954 h 6858000"/>
              <a:gd name="connsiteX144" fmla="*/ 2195868 w 7467600"/>
              <a:gd name="connsiteY144" fmla="*/ 5396574 h 6858000"/>
              <a:gd name="connsiteX145" fmla="*/ 2088852 w 7467600"/>
              <a:gd name="connsiteY145" fmla="*/ 5166123 h 6858000"/>
              <a:gd name="connsiteX146" fmla="*/ 1958241 w 7467600"/>
              <a:gd name="connsiteY146" fmla="*/ 5067955 h 6858000"/>
              <a:gd name="connsiteX147" fmla="*/ 1903353 w 7467600"/>
              <a:gd name="connsiteY147" fmla="*/ 5044827 h 6858000"/>
              <a:gd name="connsiteX148" fmla="*/ 1979378 w 7467600"/>
              <a:gd name="connsiteY148" fmla="*/ 4769504 h 6858000"/>
              <a:gd name="connsiteX149" fmla="*/ 2882120 w 7467600"/>
              <a:gd name="connsiteY149" fmla="*/ 5064547 h 6858000"/>
              <a:gd name="connsiteX150" fmla="*/ 2793103 w 7467600"/>
              <a:gd name="connsiteY150" fmla="*/ 5039699 h 6858000"/>
              <a:gd name="connsiteX151" fmla="*/ 2770041 w 7467600"/>
              <a:gd name="connsiteY151" fmla="*/ 5033634 h 6858000"/>
              <a:gd name="connsiteX152" fmla="*/ 1979378 w 7467600"/>
              <a:gd name="connsiteY152" fmla="*/ 4769504 h 6858000"/>
              <a:gd name="connsiteX153" fmla="*/ 1927410 w 7467600"/>
              <a:gd name="connsiteY153" fmla="*/ 4716164 h 6858000"/>
              <a:gd name="connsiteX154" fmla="*/ 1959587 w 7467600"/>
              <a:gd name="connsiteY154" fmla="*/ 4728849 h 6858000"/>
              <a:gd name="connsiteX155" fmla="*/ 2777707 w 7467600"/>
              <a:gd name="connsiteY155" fmla="*/ 5003991 h 6858000"/>
              <a:gd name="connsiteX156" fmla="*/ 2800768 w 7467600"/>
              <a:gd name="connsiteY156" fmla="*/ 5010056 h 6858000"/>
              <a:gd name="connsiteX157" fmla="*/ 2879408 w 7467600"/>
              <a:gd name="connsiteY157" fmla="*/ 5031590 h 6858000"/>
              <a:gd name="connsiteX158" fmla="*/ 2862295 w 7467600"/>
              <a:gd name="connsiteY158" fmla="*/ 5022958 h 6858000"/>
              <a:gd name="connsiteX159" fmla="*/ 2813343 w 7467600"/>
              <a:gd name="connsiteY159" fmla="*/ 4998369 h 6858000"/>
              <a:gd name="connsiteX160" fmla="*/ 2646245 w 7467600"/>
              <a:gd name="connsiteY160" fmla="*/ 4930999 h 6858000"/>
              <a:gd name="connsiteX161" fmla="*/ 1999243 w 7467600"/>
              <a:gd name="connsiteY161" fmla="*/ 4730524 h 6858000"/>
              <a:gd name="connsiteX162" fmla="*/ 1979527 w 7467600"/>
              <a:gd name="connsiteY162" fmla="*/ 4726651 h 6858000"/>
              <a:gd name="connsiteX163" fmla="*/ 1927410 w 7467600"/>
              <a:gd name="connsiteY163" fmla="*/ 4716164 h 6858000"/>
              <a:gd name="connsiteX164" fmla="*/ 1997014 w 7467600"/>
              <a:gd name="connsiteY164" fmla="*/ 4698007 h 6858000"/>
              <a:gd name="connsiteX165" fmla="*/ 2005458 w 7467600"/>
              <a:gd name="connsiteY165" fmla="*/ 4699540 h 6858000"/>
              <a:gd name="connsiteX166" fmla="*/ 2657186 w 7467600"/>
              <a:gd name="connsiteY166" fmla="*/ 4901687 h 6858000"/>
              <a:gd name="connsiteX167" fmla="*/ 2826662 w 7467600"/>
              <a:gd name="connsiteY167" fmla="*/ 4970362 h 6858000"/>
              <a:gd name="connsiteX168" fmla="*/ 2876100 w 7467600"/>
              <a:gd name="connsiteY168" fmla="*/ 4995397 h 6858000"/>
              <a:gd name="connsiteX169" fmla="*/ 3042600 w 7467600"/>
              <a:gd name="connsiteY169" fmla="*/ 5059532 h 6858000"/>
              <a:gd name="connsiteX170" fmla="*/ 1997014 w 7467600"/>
              <a:gd name="connsiteY170" fmla="*/ 4698007 h 6858000"/>
              <a:gd name="connsiteX171" fmla="*/ 2305292 w 7467600"/>
              <a:gd name="connsiteY171" fmla="*/ 4219492 h 6858000"/>
              <a:gd name="connsiteX172" fmla="*/ 3360922 w 7467600"/>
              <a:gd name="connsiteY172" fmla="*/ 4529373 h 6858000"/>
              <a:gd name="connsiteX173" fmla="*/ 3492420 w 7467600"/>
              <a:gd name="connsiteY173" fmla="*/ 4510145 h 6858000"/>
              <a:gd name="connsiteX174" fmla="*/ 3364086 w 7467600"/>
              <a:gd name="connsiteY174" fmla="*/ 4480340 h 6858000"/>
              <a:gd name="connsiteX175" fmla="*/ 3225818 w 7467600"/>
              <a:gd name="connsiteY175" fmla="*/ 4411822 h 6858000"/>
              <a:gd name="connsiteX176" fmla="*/ 3129696 w 7467600"/>
              <a:gd name="connsiteY176" fmla="*/ 4360704 h 6858000"/>
              <a:gd name="connsiteX177" fmla="*/ 2814545 w 7467600"/>
              <a:gd name="connsiteY177" fmla="*/ 4282955 h 6858000"/>
              <a:gd name="connsiteX178" fmla="*/ 2305292 w 7467600"/>
              <a:gd name="connsiteY178" fmla="*/ 4219492 h 6858000"/>
              <a:gd name="connsiteX179" fmla="*/ 2626982 w 7467600"/>
              <a:gd name="connsiteY179" fmla="*/ 4206450 h 6858000"/>
              <a:gd name="connsiteX180" fmla="*/ 2490617 w 7467600"/>
              <a:gd name="connsiteY180" fmla="*/ 4206951 h 6858000"/>
              <a:gd name="connsiteX181" fmla="*/ 2819869 w 7467600"/>
              <a:gd name="connsiteY181" fmla="*/ 4252936 h 6858000"/>
              <a:gd name="connsiteX182" fmla="*/ 3143018 w 7467600"/>
              <a:gd name="connsiteY182" fmla="*/ 4332698 h 6858000"/>
              <a:gd name="connsiteX183" fmla="*/ 3241520 w 7467600"/>
              <a:gd name="connsiteY183" fmla="*/ 4385112 h 6858000"/>
              <a:gd name="connsiteX184" fmla="*/ 3374575 w 7467600"/>
              <a:gd name="connsiteY184" fmla="*/ 4451517 h 6858000"/>
              <a:gd name="connsiteX185" fmla="*/ 3505221 w 7467600"/>
              <a:gd name="connsiteY185" fmla="*/ 4480757 h 6858000"/>
              <a:gd name="connsiteX186" fmla="*/ 2626982 w 7467600"/>
              <a:gd name="connsiteY186" fmla="*/ 4206450 h 6858000"/>
              <a:gd name="connsiteX187" fmla="*/ 1310106 w 7467600"/>
              <a:gd name="connsiteY187" fmla="*/ 3943217 h 6858000"/>
              <a:gd name="connsiteX188" fmla="*/ 854994 w 7467600"/>
              <a:gd name="connsiteY188" fmla="*/ 4399136 h 6858000"/>
              <a:gd name="connsiteX189" fmla="*/ 742462 w 7467600"/>
              <a:gd name="connsiteY189" fmla="*/ 4594648 h 6858000"/>
              <a:gd name="connsiteX190" fmla="*/ 820602 w 7467600"/>
              <a:gd name="connsiteY190" fmla="*/ 4485915 h 6858000"/>
              <a:gd name="connsiteX191" fmla="*/ 878295 w 7467600"/>
              <a:gd name="connsiteY191" fmla="*/ 4403594 h 6858000"/>
              <a:gd name="connsiteX192" fmla="*/ 1240607 w 7467600"/>
              <a:gd name="connsiteY192" fmla="*/ 4010401 h 6858000"/>
              <a:gd name="connsiteX193" fmla="*/ 1310106 w 7467600"/>
              <a:gd name="connsiteY193" fmla="*/ 3943217 h 6858000"/>
              <a:gd name="connsiteX194" fmla="*/ 1423113 w 7467600"/>
              <a:gd name="connsiteY194" fmla="*/ 3874565 h 6858000"/>
              <a:gd name="connsiteX195" fmla="*/ 1260565 w 7467600"/>
              <a:gd name="connsiteY195" fmla="*/ 4031982 h 6858000"/>
              <a:gd name="connsiteX196" fmla="*/ 901900 w 7467600"/>
              <a:gd name="connsiteY196" fmla="*/ 4421236 h 6858000"/>
              <a:gd name="connsiteX197" fmla="*/ 845044 w 7467600"/>
              <a:gd name="connsiteY197" fmla="*/ 4502436 h 6858000"/>
              <a:gd name="connsiteX198" fmla="*/ 685926 w 7467600"/>
              <a:gd name="connsiteY198" fmla="*/ 4703069 h 6858000"/>
              <a:gd name="connsiteX199" fmla="*/ 684248 w 7467600"/>
              <a:gd name="connsiteY199" fmla="*/ 4706721 h 6858000"/>
              <a:gd name="connsiteX200" fmla="*/ 1423113 w 7467600"/>
              <a:gd name="connsiteY200" fmla="*/ 3874565 h 6858000"/>
              <a:gd name="connsiteX201" fmla="*/ 3316479 w 7467600"/>
              <a:gd name="connsiteY201" fmla="*/ 3872136 h 6858000"/>
              <a:gd name="connsiteX202" fmla="*/ 3546806 w 7467600"/>
              <a:gd name="connsiteY202" fmla="*/ 4356139 h 6858000"/>
              <a:gd name="connsiteX203" fmla="*/ 3364433 w 7467600"/>
              <a:gd name="connsiteY203" fmla="*/ 3953121 h 6858000"/>
              <a:gd name="connsiteX204" fmla="*/ 3316479 w 7467600"/>
              <a:gd name="connsiteY204" fmla="*/ 3872136 h 6858000"/>
              <a:gd name="connsiteX205" fmla="*/ 3291335 w 7467600"/>
              <a:gd name="connsiteY205" fmla="*/ 3767420 h 6858000"/>
              <a:gd name="connsiteX206" fmla="*/ 3390805 w 7467600"/>
              <a:gd name="connsiteY206" fmla="*/ 3937163 h 6858000"/>
              <a:gd name="connsiteX207" fmla="*/ 3579062 w 7467600"/>
              <a:gd name="connsiteY207" fmla="*/ 4359040 h 6858000"/>
              <a:gd name="connsiteX208" fmla="*/ 3467355 w 7467600"/>
              <a:gd name="connsiteY208" fmla="*/ 3988130 h 6858000"/>
              <a:gd name="connsiteX209" fmla="*/ 3310753 w 7467600"/>
              <a:gd name="connsiteY209" fmla="*/ 3787140 h 6858000"/>
              <a:gd name="connsiteX210" fmla="*/ 3291335 w 7467600"/>
              <a:gd name="connsiteY210" fmla="*/ 3767420 h 6858000"/>
              <a:gd name="connsiteX211" fmla="*/ 1635889 w 7467600"/>
              <a:gd name="connsiteY211" fmla="*/ 3709494 h 6858000"/>
              <a:gd name="connsiteX212" fmla="*/ 1634800 w 7467600"/>
              <a:gd name="connsiteY212" fmla="*/ 3731111 h 6858000"/>
              <a:gd name="connsiteX213" fmla="*/ 1635889 w 7467600"/>
              <a:gd name="connsiteY213" fmla="*/ 3709494 h 6858000"/>
              <a:gd name="connsiteX214" fmla="*/ 1510397 w 7467600"/>
              <a:gd name="connsiteY214" fmla="*/ 3684705 h 6858000"/>
              <a:gd name="connsiteX215" fmla="*/ 1146550 w 7467600"/>
              <a:gd name="connsiteY215" fmla="*/ 3802012 h 6858000"/>
              <a:gd name="connsiteX216" fmla="*/ 698834 w 7467600"/>
              <a:gd name="connsiteY216" fmla="*/ 3952272 h 6858000"/>
              <a:gd name="connsiteX217" fmla="*/ 34256 w 7467600"/>
              <a:gd name="connsiteY217" fmla="*/ 4347603 h 6858000"/>
              <a:gd name="connsiteX218" fmla="*/ 527241 w 7467600"/>
              <a:gd name="connsiteY218" fmla="*/ 4065078 h 6858000"/>
              <a:gd name="connsiteX219" fmla="*/ 1510397 w 7467600"/>
              <a:gd name="connsiteY219" fmla="*/ 3684705 h 6858000"/>
              <a:gd name="connsiteX220" fmla="*/ 1313114 w 7467600"/>
              <a:gd name="connsiteY220" fmla="*/ 3655216 h 6858000"/>
              <a:gd name="connsiteX221" fmla="*/ 1109304 w 7467600"/>
              <a:gd name="connsiteY221" fmla="*/ 3669030 h 6858000"/>
              <a:gd name="connsiteX222" fmla="*/ 8129 w 7467600"/>
              <a:gd name="connsiteY222" fmla="*/ 4330519 h 6858000"/>
              <a:gd name="connsiteX223" fmla="*/ 687572 w 7467600"/>
              <a:gd name="connsiteY223" fmla="*/ 3925629 h 6858000"/>
              <a:gd name="connsiteX224" fmla="*/ 1138365 w 7467600"/>
              <a:gd name="connsiteY224" fmla="*/ 3774515 h 6858000"/>
              <a:gd name="connsiteX225" fmla="*/ 1505579 w 7467600"/>
              <a:gd name="connsiteY225" fmla="*/ 3655526 h 6858000"/>
              <a:gd name="connsiteX226" fmla="*/ 1313114 w 7467600"/>
              <a:gd name="connsiteY226" fmla="*/ 3655216 h 6858000"/>
              <a:gd name="connsiteX227" fmla="*/ 3655073 w 7467600"/>
              <a:gd name="connsiteY227" fmla="*/ 3650884 h 6858000"/>
              <a:gd name="connsiteX228" fmla="*/ 3989938 w 7467600"/>
              <a:gd name="connsiteY228" fmla="*/ 3991685 h 6858000"/>
              <a:gd name="connsiteX229" fmla="*/ 4393907 w 7467600"/>
              <a:gd name="connsiteY229" fmla="*/ 4261258 h 6858000"/>
              <a:gd name="connsiteX230" fmla="*/ 4648051 w 7467600"/>
              <a:gd name="connsiteY230" fmla="*/ 4374051 h 6858000"/>
              <a:gd name="connsiteX231" fmla="*/ 4383389 w 7467600"/>
              <a:gd name="connsiteY231" fmla="*/ 4184369 h 6858000"/>
              <a:gd name="connsiteX232" fmla="*/ 4165508 w 7467600"/>
              <a:gd name="connsiteY232" fmla="*/ 4035196 h 6858000"/>
              <a:gd name="connsiteX233" fmla="*/ 4068162 w 7467600"/>
              <a:gd name="connsiteY233" fmla="*/ 3953394 h 6858000"/>
              <a:gd name="connsiteX234" fmla="*/ 3981416 w 7467600"/>
              <a:gd name="connsiteY234" fmla="*/ 3880482 h 6858000"/>
              <a:gd name="connsiteX235" fmla="*/ 3800147 w 7467600"/>
              <a:gd name="connsiteY235" fmla="*/ 3749872 h 6858000"/>
              <a:gd name="connsiteX236" fmla="*/ 3655073 w 7467600"/>
              <a:gd name="connsiteY236" fmla="*/ 3650884 h 6858000"/>
              <a:gd name="connsiteX237" fmla="*/ 3670252 w 7467600"/>
              <a:gd name="connsiteY237" fmla="*/ 3622798 h 6858000"/>
              <a:gd name="connsiteX238" fmla="*/ 3817258 w 7467600"/>
              <a:gd name="connsiteY238" fmla="*/ 3723577 h 6858000"/>
              <a:gd name="connsiteX239" fmla="*/ 4000461 w 7467600"/>
              <a:gd name="connsiteY239" fmla="*/ 3855966 h 6858000"/>
              <a:gd name="connsiteX240" fmla="*/ 4088180 w 7467600"/>
              <a:gd name="connsiteY240" fmla="*/ 3929774 h 6858000"/>
              <a:gd name="connsiteX241" fmla="*/ 4184555 w 7467600"/>
              <a:gd name="connsiteY241" fmla="*/ 4010683 h 6858000"/>
              <a:gd name="connsiteX242" fmla="*/ 4399563 w 7467600"/>
              <a:gd name="connsiteY242" fmla="*/ 4158106 h 6858000"/>
              <a:gd name="connsiteX243" fmla="*/ 4684469 w 7467600"/>
              <a:gd name="connsiteY243" fmla="*/ 4364680 h 6858000"/>
              <a:gd name="connsiteX244" fmla="*/ 4690271 w 7467600"/>
              <a:gd name="connsiteY244" fmla="*/ 4370034 h 6858000"/>
              <a:gd name="connsiteX245" fmla="*/ 4136093 w 7467600"/>
              <a:gd name="connsiteY245" fmla="*/ 3858466 h 6858000"/>
              <a:gd name="connsiteX246" fmla="*/ 3670252 w 7467600"/>
              <a:gd name="connsiteY246" fmla="*/ 3622798 h 6858000"/>
              <a:gd name="connsiteX247" fmla="*/ 4440129 w 7467600"/>
              <a:gd name="connsiteY247" fmla="*/ 3448571 h 6858000"/>
              <a:gd name="connsiteX248" fmla="*/ 4856525 w 7467600"/>
              <a:gd name="connsiteY248" fmla="*/ 3915351 h 6858000"/>
              <a:gd name="connsiteX249" fmla="*/ 5059055 w 7467600"/>
              <a:gd name="connsiteY249" fmla="*/ 4108918 h 6858000"/>
              <a:gd name="connsiteX250" fmla="*/ 5290070 w 7467600"/>
              <a:gd name="connsiteY250" fmla="*/ 4263619 h 6858000"/>
              <a:gd name="connsiteX251" fmla="*/ 4834991 w 7467600"/>
              <a:gd name="connsiteY251" fmla="*/ 3830985 h 6858000"/>
              <a:gd name="connsiteX252" fmla="*/ 4440129 w 7467600"/>
              <a:gd name="connsiteY252" fmla="*/ 3448571 h 6858000"/>
              <a:gd name="connsiteX253" fmla="*/ 4441737 w 7467600"/>
              <a:gd name="connsiteY253" fmla="*/ 3399734 h 6858000"/>
              <a:gd name="connsiteX254" fmla="*/ 4431236 w 7467600"/>
              <a:gd name="connsiteY254" fmla="*/ 3400954 h 6858000"/>
              <a:gd name="connsiteX255" fmla="*/ 4557150 w 7467600"/>
              <a:gd name="connsiteY255" fmla="*/ 3510023 h 6858000"/>
              <a:gd name="connsiteX256" fmla="*/ 4856936 w 7467600"/>
              <a:gd name="connsiteY256" fmla="*/ 3809146 h 6858000"/>
              <a:gd name="connsiteX257" fmla="*/ 5111996 w 7467600"/>
              <a:gd name="connsiteY257" fmla="*/ 4065759 h 6858000"/>
              <a:gd name="connsiteX258" fmla="*/ 5388878 w 7467600"/>
              <a:gd name="connsiteY258" fmla="*/ 4300185 h 6858000"/>
              <a:gd name="connsiteX259" fmla="*/ 5425556 w 7467600"/>
              <a:gd name="connsiteY259" fmla="*/ 4308967 h 6858000"/>
              <a:gd name="connsiteX260" fmla="*/ 4943646 w 7467600"/>
              <a:gd name="connsiteY260" fmla="*/ 3822916 h 6858000"/>
              <a:gd name="connsiteX261" fmla="*/ 4594837 w 7467600"/>
              <a:gd name="connsiteY261" fmla="*/ 3532274 h 6858000"/>
              <a:gd name="connsiteX262" fmla="*/ 4441737 w 7467600"/>
              <a:gd name="connsiteY262" fmla="*/ 3399734 h 6858000"/>
              <a:gd name="connsiteX263" fmla="*/ 5425834 w 7467600"/>
              <a:gd name="connsiteY263" fmla="*/ 3162785 h 6858000"/>
              <a:gd name="connsiteX264" fmla="*/ 5401644 w 7467600"/>
              <a:gd name="connsiteY264" fmla="*/ 3617847 h 6858000"/>
              <a:gd name="connsiteX265" fmla="*/ 5467256 w 7467600"/>
              <a:gd name="connsiteY265" fmla="*/ 4175494 h 6858000"/>
              <a:gd name="connsiteX266" fmla="*/ 5448069 w 7467600"/>
              <a:gd name="connsiteY266" fmla="*/ 3567554 h 6858000"/>
              <a:gd name="connsiteX267" fmla="*/ 5425834 w 7467600"/>
              <a:gd name="connsiteY267" fmla="*/ 3162785 h 6858000"/>
              <a:gd name="connsiteX268" fmla="*/ 1318687 w 7467600"/>
              <a:gd name="connsiteY268" fmla="*/ 3113840 h 6858000"/>
              <a:gd name="connsiteX269" fmla="*/ 1066793 w 7467600"/>
              <a:gd name="connsiteY269" fmla="*/ 3212171 h 6858000"/>
              <a:gd name="connsiteX270" fmla="*/ 993319 w 7467600"/>
              <a:gd name="connsiteY270" fmla="*/ 3247648 h 6858000"/>
              <a:gd name="connsiteX271" fmla="*/ 853081 w 7467600"/>
              <a:gd name="connsiteY271" fmla="*/ 3312410 h 6858000"/>
              <a:gd name="connsiteX272" fmla="*/ 805957 w 7467600"/>
              <a:gd name="connsiteY272" fmla="*/ 3330443 h 6858000"/>
              <a:gd name="connsiteX273" fmla="*/ 1318687 w 7467600"/>
              <a:gd name="connsiteY273" fmla="*/ 3113840 h 6858000"/>
              <a:gd name="connsiteX274" fmla="*/ 5453702 w 7467600"/>
              <a:gd name="connsiteY274" fmla="*/ 3090882 h 6858000"/>
              <a:gd name="connsiteX275" fmla="*/ 5480135 w 7467600"/>
              <a:gd name="connsiteY275" fmla="*/ 3565802 h 6858000"/>
              <a:gd name="connsiteX276" fmla="*/ 5499023 w 7467600"/>
              <a:gd name="connsiteY276" fmla="*/ 4166310 h 6858000"/>
              <a:gd name="connsiteX277" fmla="*/ 5547022 w 7467600"/>
              <a:gd name="connsiteY277" fmla="*/ 3607838 h 6858000"/>
              <a:gd name="connsiteX278" fmla="*/ 5515964 w 7467600"/>
              <a:gd name="connsiteY278" fmla="*/ 3378541 h 6858000"/>
              <a:gd name="connsiteX279" fmla="*/ 5453702 w 7467600"/>
              <a:gd name="connsiteY279" fmla="*/ 3090882 h 6858000"/>
              <a:gd name="connsiteX280" fmla="*/ 1238695 w 7467600"/>
              <a:gd name="connsiteY280" fmla="*/ 3076820 h 6858000"/>
              <a:gd name="connsiteX281" fmla="*/ 716371 w 7467600"/>
              <a:gd name="connsiteY281" fmla="*/ 3293249 h 6858000"/>
              <a:gd name="connsiteX282" fmla="*/ 579522 w 7467600"/>
              <a:gd name="connsiteY282" fmla="*/ 3371759 h 6858000"/>
              <a:gd name="connsiteX283" fmla="*/ 600288 w 7467600"/>
              <a:gd name="connsiteY283" fmla="*/ 3365555 h 6858000"/>
              <a:gd name="connsiteX284" fmla="*/ 840692 w 7467600"/>
              <a:gd name="connsiteY284" fmla="*/ 3284921 h 6858000"/>
              <a:gd name="connsiteX285" fmla="*/ 979248 w 7467600"/>
              <a:gd name="connsiteY285" fmla="*/ 3221003 h 6858000"/>
              <a:gd name="connsiteX286" fmla="*/ 1053282 w 7467600"/>
              <a:gd name="connsiteY286" fmla="*/ 3185247 h 6858000"/>
              <a:gd name="connsiteX287" fmla="*/ 1320603 w 7467600"/>
              <a:gd name="connsiteY287" fmla="*/ 3081281 h 6858000"/>
              <a:gd name="connsiteX288" fmla="*/ 1238695 w 7467600"/>
              <a:gd name="connsiteY288" fmla="*/ 3076820 h 6858000"/>
              <a:gd name="connsiteX289" fmla="*/ 5425627 w 7467600"/>
              <a:gd name="connsiteY289" fmla="*/ 2954192 h 6858000"/>
              <a:gd name="connsiteX290" fmla="*/ 5470770 w 7467600"/>
              <a:gd name="connsiteY290" fmla="*/ 3005435 h 6858000"/>
              <a:gd name="connsiteX291" fmla="*/ 5519779 w 7467600"/>
              <a:gd name="connsiteY291" fmla="*/ 4359223 h 6858000"/>
              <a:gd name="connsiteX292" fmla="*/ 5520293 w 7467600"/>
              <a:gd name="connsiteY292" fmla="*/ 4360602 h 6858000"/>
              <a:gd name="connsiteX293" fmla="*/ 5767221 w 7467600"/>
              <a:gd name="connsiteY293" fmla="*/ 4665564 h 6858000"/>
              <a:gd name="connsiteX294" fmla="*/ 6937169 w 7467600"/>
              <a:gd name="connsiteY294" fmla="*/ 4815941 h 6858000"/>
              <a:gd name="connsiteX295" fmla="*/ 6953922 w 7467600"/>
              <a:gd name="connsiteY295" fmla="*/ 4890068 h 6858000"/>
              <a:gd name="connsiteX296" fmla="*/ 6071359 w 7467600"/>
              <a:gd name="connsiteY296" fmla="*/ 4770770 h 6858000"/>
              <a:gd name="connsiteX297" fmla="*/ 6038839 w 7467600"/>
              <a:gd name="connsiteY297" fmla="*/ 4764474 h 6858000"/>
              <a:gd name="connsiteX298" fmla="*/ 6038706 w 7467600"/>
              <a:gd name="connsiteY298" fmla="*/ 4763847 h 6858000"/>
              <a:gd name="connsiteX299" fmla="*/ 6037784 w 7467600"/>
              <a:gd name="connsiteY299" fmla="*/ 4764270 h 6858000"/>
              <a:gd name="connsiteX300" fmla="*/ 6038839 w 7467600"/>
              <a:gd name="connsiteY300" fmla="*/ 4764474 h 6858000"/>
              <a:gd name="connsiteX301" fmla="*/ 6040338 w 7467600"/>
              <a:gd name="connsiteY301" fmla="*/ 4771418 h 6858000"/>
              <a:gd name="connsiteX302" fmla="*/ 6024488 w 7467600"/>
              <a:gd name="connsiteY302" fmla="*/ 4809903 h 6858000"/>
              <a:gd name="connsiteX303" fmla="*/ 5599771 w 7467600"/>
              <a:gd name="connsiteY303" fmla="*/ 5509652 h 6858000"/>
              <a:gd name="connsiteX304" fmla="*/ 5548843 w 7467600"/>
              <a:gd name="connsiteY304" fmla="*/ 5563845 h 6858000"/>
              <a:gd name="connsiteX305" fmla="*/ 5940952 w 7467600"/>
              <a:gd name="connsiteY305" fmla="*/ 6250028 h 6858000"/>
              <a:gd name="connsiteX306" fmla="*/ 6043441 w 7467600"/>
              <a:gd name="connsiteY306" fmla="*/ 6665847 h 6858000"/>
              <a:gd name="connsiteX307" fmla="*/ 6093432 w 7467600"/>
              <a:gd name="connsiteY307" fmla="*/ 6858000 h 6858000"/>
              <a:gd name="connsiteX308" fmla="*/ 6034344 w 7467600"/>
              <a:gd name="connsiteY308" fmla="*/ 6858000 h 6858000"/>
              <a:gd name="connsiteX309" fmla="*/ 6026679 w 7467600"/>
              <a:gd name="connsiteY309" fmla="*/ 6836959 h 6858000"/>
              <a:gd name="connsiteX310" fmla="*/ 5800441 w 7467600"/>
              <a:gd name="connsiteY310" fmla="*/ 6335286 h 6858000"/>
              <a:gd name="connsiteX311" fmla="*/ 5526562 w 7467600"/>
              <a:gd name="connsiteY311" fmla="*/ 5705388 h 6858000"/>
              <a:gd name="connsiteX312" fmla="*/ 5519640 w 7467600"/>
              <a:gd name="connsiteY312" fmla="*/ 5683774 h 6858000"/>
              <a:gd name="connsiteX313" fmla="*/ 5844559 w 7467600"/>
              <a:gd name="connsiteY313" fmla="*/ 6553349 h 6858000"/>
              <a:gd name="connsiteX314" fmla="*/ 5975994 w 7467600"/>
              <a:gd name="connsiteY314" fmla="*/ 6858000 h 6858000"/>
              <a:gd name="connsiteX315" fmla="*/ 5898547 w 7467600"/>
              <a:gd name="connsiteY315" fmla="*/ 6858000 h 6858000"/>
              <a:gd name="connsiteX316" fmla="*/ 5682041 w 7467600"/>
              <a:gd name="connsiteY316" fmla="*/ 6355860 h 6858000"/>
              <a:gd name="connsiteX317" fmla="*/ 5461758 w 7467600"/>
              <a:gd name="connsiteY317" fmla="*/ 5820220 h 6858000"/>
              <a:gd name="connsiteX318" fmla="*/ 5237282 w 7467600"/>
              <a:gd name="connsiteY318" fmla="*/ 6579086 h 6858000"/>
              <a:gd name="connsiteX319" fmla="*/ 5115009 w 7467600"/>
              <a:gd name="connsiteY319" fmla="*/ 6858000 h 6858000"/>
              <a:gd name="connsiteX320" fmla="*/ 5028074 w 7467600"/>
              <a:gd name="connsiteY320" fmla="*/ 6858000 h 6858000"/>
              <a:gd name="connsiteX321" fmla="*/ 5079508 w 7467600"/>
              <a:gd name="connsiteY321" fmla="*/ 6749074 h 6858000"/>
              <a:gd name="connsiteX322" fmla="*/ 5371846 w 7467600"/>
              <a:gd name="connsiteY322" fmla="*/ 5924413 h 6858000"/>
              <a:gd name="connsiteX323" fmla="*/ 5270512 w 7467600"/>
              <a:gd name="connsiteY323" fmla="*/ 6138975 h 6858000"/>
              <a:gd name="connsiteX324" fmla="*/ 5062409 w 7467600"/>
              <a:gd name="connsiteY324" fmla="*/ 6653544 h 6858000"/>
              <a:gd name="connsiteX325" fmla="*/ 5036628 w 7467600"/>
              <a:gd name="connsiteY325" fmla="*/ 6754247 h 6858000"/>
              <a:gd name="connsiteX326" fmla="*/ 5009112 w 7467600"/>
              <a:gd name="connsiteY326" fmla="*/ 6858000 h 6858000"/>
              <a:gd name="connsiteX327" fmla="*/ 4976679 w 7467600"/>
              <a:gd name="connsiteY327" fmla="*/ 6858000 h 6858000"/>
              <a:gd name="connsiteX328" fmla="*/ 5006537 w 7467600"/>
              <a:gd name="connsiteY328" fmla="*/ 6747068 h 6858000"/>
              <a:gd name="connsiteX329" fmla="*/ 5032723 w 7467600"/>
              <a:gd name="connsiteY329" fmla="*/ 6644957 h 6858000"/>
              <a:gd name="connsiteX330" fmla="*/ 5242949 w 7467600"/>
              <a:gd name="connsiteY330" fmla="*/ 6125175 h 6858000"/>
              <a:gd name="connsiteX331" fmla="*/ 5286321 w 7467600"/>
              <a:gd name="connsiteY331" fmla="*/ 6033555 h 6858000"/>
              <a:gd name="connsiteX332" fmla="*/ 5008210 w 7467600"/>
              <a:gd name="connsiteY332" fmla="*/ 6649194 h 6858000"/>
              <a:gd name="connsiteX333" fmla="*/ 4986321 w 7467600"/>
              <a:gd name="connsiteY333" fmla="*/ 6765687 h 6858000"/>
              <a:gd name="connsiteX334" fmla="*/ 4973474 w 7467600"/>
              <a:gd name="connsiteY334" fmla="*/ 6858000 h 6858000"/>
              <a:gd name="connsiteX335" fmla="*/ 4907178 w 7467600"/>
              <a:gd name="connsiteY335" fmla="*/ 6858000 h 6858000"/>
              <a:gd name="connsiteX336" fmla="*/ 4910810 w 7467600"/>
              <a:gd name="connsiteY336" fmla="*/ 6829660 h 6858000"/>
              <a:gd name="connsiteX337" fmla="*/ 4987461 w 7467600"/>
              <a:gd name="connsiteY337" fmla="*/ 6432994 h 6858000"/>
              <a:gd name="connsiteX338" fmla="*/ 5179262 w 7467600"/>
              <a:gd name="connsiteY338" fmla="*/ 6035044 h 6858000"/>
              <a:gd name="connsiteX339" fmla="*/ 4689678 w 7467600"/>
              <a:gd name="connsiteY339" fmla="*/ 6440241 h 6858000"/>
              <a:gd name="connsiteX340" fmla="*/ 4477543 w 7467600"/>
              <a:gd name="connsiteY340" fmla="*/ 6674836 h 6858000"/>
              <a:gd name="connsiteX341" fmla="*/ 4329957 w 7467600"/>
              <a:gd name="connsiteY341" fmla="*/ 6858000 h 6858000"/>
              <a:gd name="connsiteX342" fmla="*/ 4218595 w 7467600"/>
              <a:gd name="connsiteY342" fmla="*/ 6858000 h 6858000"/>
              <a:gd name="connsiteX343" fmla="*/ 4368888 w 7467600"/>
              <a:gd name="connsiteY343" fmla="*/ 6668412 h 6858000"/>
              <a:gd name="connsiteX344" fmla="*/ 4563091 w 7467600"/>
              <a:gd name="connsiteY344" fmla="*/ 6442508 h 6858000"/>
              <a:gd name="connsiteX345" fmla="*/ 5387324 w 7467600"/>
              <a:gd name="connsiteY345" fmla="*/ 5705830 h 6858000"/>
              <a:gd name="connsiteX346" fmla="*/ 5073620 w 7467600"/>
              <a:gd name="connsiteY346" fmla="*/ 5955437 h 6858000"/>
              <a:gd name="connsiteX347" fmla="*/ 4689789 w 7467600"/>
              <a:gd name="connsiteY347" fmla="*/ 6268382 h 6858000"/>
              <a:gd name="connsiteX348" fmla="*/ 4418722 w 7467600"/>
              <a:gd name="connsiteY348" fmla="*/ 6570886 h 6858000"/>
              <a:gd name="connsiteX349" fmla="*/ 4214944 w 7467600"/>
              <a:gd name="connsiteY349" fmla="*/ 6858000 h 6858000"/>
              <a:gd name="connsiteX350" fmla="*/ 4177898 w 7467600"/>
              <a:gd name="connsiteY350" fmla="*/ 6858000 h 6858000"/>
              <a:gd name="connsiteX351" fmla="*/ 4391597 w 7467600"/>
              <a:gd name="connsiteY351" fmla="*/ 6556370 h 6858000"/>
              <a:gd name="connsiteX352" fmla="*/ 4668889 w 7467600"/>
              <a:gd name="connsiteY352" fmla="*/ 6246399 h 6858000"/>
              <a:gd name="connsiteX353" fmla="*/ 5055427 w 7467600"/>
              <a:gd name="connsiteY353" fmla="*/ 5931476 h 6858000"/>
              <a:gd name="connsiteX354" fmla="*/ 5371814 w 7467600"/>
              <a:gd name="connsiteY354" fmla="*/ 5678975 h 6858000"/>
              <a:gd name="connsiteX355" fmla="*/ 4987918 w 7467600"/>
              <a:gd name="connsiteY355" fmla="*/ 5838701 h 6858000"/>
              <a:gd name="connsiteX356" fmla="*/ 4317146 w 7467600"/>
              <a:gd name="connsiteY356" fmla="*/ 6587716 h 6858000"/>
              <a:gd name="connsiteX357" fmla="*/ 4171627 w 7467600"/>
              <a:gd name="connsiteY357" fmla="*/ 6858000 h 6858000"/>
              <a:gd name="connsiteX358" fmla="*/ 4081585 w 7467600"/>
              <a:gd name="connsiteY358" fmla="*/ 6858000 h 6858000"/>
              <a:gd name="connsiteX359" fmla="*/ 4238603 w 7467600"/>
              <a:gd name="connsiteY359" fmla="*/ 6559341 h 6858000"/>
              <a:gd name="connsiteX360" fmla="*/ 4778333 w 7467600"/>
              <a:gd name="connsiteY360" fmla="*/ 5873626 h 6858000"/>
              <a:gd name="connsiteX361" fmla="*/ 5414185 w 7467600"/>
              <a:gd name="connsiteY361" fmla="*/ 5573882 h 6858000"/>
              <a:gd name="connsiteX362" fmla="*/ 5959648 w 7467600"/>
              <a:gd name="connsiteY362" fmla="*/ 4760797 h 6858000"/>
              <a:gd name="connsiteX363" fmla="*/ 5355019 w 7467600"/>
              <a:gd name="connsiteY363" fmla="*/ 4734672 h 6858000"/>
              <a:gd name="connsiteX364" fmla="*/ 5083565 w 7467600"/>
              <a:gd name="connsiteY364" fmla="*/ 5179121 h 6858000"/>
              <a:gd name="connsiteX365" fmla="*/ 4713577 w 7467600"/>
              <a:gd name="connsiteY365" fmla="*/ 5616803 h 6858000"/>
              <a:gd name="connsiteX366" fmla="*/ 3989559 w 7467600"/>
              <a:gd name="connsiteY366" fmla="*/ 6145945 h 6858000"/>
              <a:gd name="connsiteX367" fmla="*/ 3939824 w 7467600"/>
              <a:gd name="connsiteY367" fmla="*/ 6066900 h 6858000"/>
              <a:gd name="connsiteX368" fmla="*/ 4584537 w 7467600"/>
              <a:gd name="connsiteY368" fmla="*/ 5324826 h 6858000"/>
              <a:gd name="connsiteX369" fmla="*/ 5037105 w 7467600"/>
              <a:gd name="connsiteY369" fmla="*/ 5088765 h 6858000"/>
              <a:gd name="connsiteX370" fmla="*/ 5039930 w 7467600"/>
              <a:gd name="connsiteY370" fmla="*/ 5089585 h 6858000"/>
              <a:gd name="connsiteX371" fmla="*/ 5263764 w 7467600"/>
              <a:gd name="connsiteY371" fmla="*/ 4735525 h 6858000"/>
              <a:gd name="connsiteX372" fmla="*/ 4086300 w 7467600"/>
              <a:gd name="connsiteY372" fmla="*/ 4884599 h 6858000"/>
              <a:gd name="connsiteX373" fmla="*/ 4085485 w 7467600"/>
              <a:gd name="connsiteY373" fmla="*/ 4899070 h 6858000"/>
              <a:gd name="connsiteX374" fmla="*/ 3871915 w 7467600"/>
              <a:gd name="connsiteY374" fmla="*/ 5253645 h 6858000"/>
              <a:gd name="connsiteX375" fmla="*/ 3799374 w 7467600"/>
              <a:gd name="connsiteY375" fmla="*/ 5466127 h 6858000"/>
              <a:gd name="connsiteX376" fmla="*/ 3498850 w 7467600"/>
              <a:gd name="connsiteY376" fmla="*/ 6661888 h 6858000"/>
              <a:gd name="connsiteX377" fmla="*/ 3399216 w 7467600"/>
              <a:gd name="connsiteY377" fmla="*/ 6858000 h 6858000"/>
              <a:gd name="connsiteX378" fmla="*/ 3303688 w 7467600"/>
              <a:gd name="connsiteY378" fmla="*/ 6858000 h 6858000"/>
              <a:gd name="connsiteX379" fmla="*/ 3391774 w 7467600"/>
              <a:gd name="connsiteY379" fmla="*/ 6697181 h 6858000"/>
              <a:gd name="connsiteX380" fmla="*/ 3735540 w 7467600"/>
              <a:gd name="connsiteY380" fmla="*/ 5546923 h 6858000"/>
              <a:gd name="connsiteX381" fmla="*/ 3729438 w 7467600"/>
              <a:gd name="connsiteY381" fmla="*/ 5569058 h 6858000"/>
              <a:gd name="connsiteX382" fmla="*/ 3707782 w 7467600"/>
              <a:gd name="connsiteY382" fmla="*/ 5644908 h 6858000"/>
              <a:gd name="connsiteX383" fmla="*/ 3583827 w 7467600"/>
              <a:gd name="connsiteY383" fmla="*/ 6039215 h 6858000"/>
              <a:gd name="connsiteX384" fmla="*/ 3547861 w 7467600"/>
              <a:gd name="connsiteY384" fmla="*/ 6129609 h 6858000"/>
              <a:gd name="connsiteX385" fmla="*/ 3490905 w 7467600"/>
              <a:gd name="connsiteY385" fmla="*/ 6277660 h 6858000"/>
              <a:gd name="connsiteX386" fmla="*/ 3455859 w 7467600"/>
              <a:gd name="connsiteY386" fmla="*/ 6391301 h 6858000"/>
              <a:gd name="connsiteX387" fmla="*/ 3429112 w 7467600"/>
              <a:gd name="connsiteY387" fmla="*/ 6479469 h 6858000"/>
              <a:gd name="connsiteX388" fmla="*/ 3304862 w 7467600"/>
              <a:gd name="connsiteY388" fmla="*/ 6796476 h 6858000"/>
              <a:gd name="connsiteX389" fmla="*/ 3276071 w 7467600"/>
              <a:gd name="connsiteY389" fmla="*/ 6858000 h 6858000"/>
              <a:gd name="connsiteX390" fmla="*/ 3240805 w 7467600"/>
              <a:gd name="connsiteY390" fmla="*/ 6858000 h 6858000"/>
              <a:gd name="connsiteX391" fmla="*/ 3275917 w 7467600"/>
              <a:gd name="connsiteY391" fmla="*/ 6783192 h 6858000"/>
              <a:gd name="connsiteX392" fmla="*/ 3399358 w 7467600"/>
              <a:gd name="connsiteY392" fmla="*/ 6469011 h 6858000"/>
              <a:gd name="connsiteX393" fmla="*/ 3425650 w 7467600"/>
              <a:gd name="connsiteY393" fmla="*/ 6381333 h 6858000"/>
              <a:gd name="connsiteX394" fmla="*/ 3460661 w 7467600"/>
              <a:gd name="connsiteY394" fmla="*/ 6266763 h 6858000"/>
              <a:gd name="connsiteX395" fmla="*/ 3518021 w 7467600"/>
              <a:gd name="connsiteY395" fmla="*/ 6117298 h 6858000"/>
              <a:gd name="connsiteX396" fmla="*/ 3554035 w 7467600"/>
              <a:gd name="connsiteY396" fmla="*/ 6027832 h 6858000"/>
              <a:gd name="connsiteX397" fmla="*/ 3677174 w 7467600"/>
              <a:gd name="connsiteY397" fmla="*/ 5636351 h 6858000"/>
              <a:gd name="connsiteX398" fmla="*/ 3698819 w 7467600"/>
              <a:gd name="connsiteY398" fmla="*/ 5560503 h 6858000"/>
              <a:gd name="connsiteX399" fmla="*/ 3702094 w 7467600"/>
              <a:gd name="connsiteY399" fmla="*/ 5549194 h 6858000"/>
              <a:gd name="connsiteX400" fmla="*/ 3398355 w 7467600"/>
              <a:gd name="connsiteY400" fmla="*/ 6094603 h 6858000"/>
              <a:gd name="connsiteX401" fmla="*/ 3193941 w 7467600"/>
              <a:gd name="connsiteY401" fmla="*/ 6798775 h 6858000"/>
              <a:gd name="connsiteX402" fmla="*/ 3184140 w 7467600"/>
              <a:gd name="connsiteY402" fmla="*/ 6858000 h 6858000"/>
              <a:gd name="connsiteX403" fmla="*/ 3099978 w 7467600"/>
              <a:gd name="connsiteY403" fmla="*/ 6858000 h 6858000"/>
              <a:gd name="connsiteX404" fmla="*/ 3101556 w 7467600"/>
              <a:gd name="connsiteY404" fmla="*/ 6843337 h 6858000"/>
              <a:gd name="connsiteX405" fmla="*/ 3370162 w 7467600"/>
              <a:gd name="connsiteY405" fmla="*/ 5785550 h 6858000"/>
              <a:gd name="connsiteX406" fmla="*/ 3746477 w 7467600"/>
              <a:gd name="connsiteY406" fmla="*/ 5377889 h 6858000"/>
              <a:gd name="connsiteX407" fmla="*/ 3863399 w 7467600"/>
              <a:gd name="connsiteY407" fmla="*/ 5087257 h 6858000"/>
              <a:gd name="connsiteX408" fmla="*/ 3968712 w 7467600"/>
              <a:gd name="connsiteY408" fmla="*/ 4913989 h 6858000"/>
              <a:gd name="connsiteX409" fmla="*/ 2792390 w 7467600"/>
              <a:gd name="connsiteY409" fmla="*/ 5382974 h 6858000"/>
              <a:gd name="connsiteX410" fmla="*/ 2714982 w 7467600"/>
              <a:gd name="connsiteY410" fmla="*/ 5427051 h 6858000"/>
              <a:gd name="connsiteX411" fmla="*/ 2813361 w 7467600"/>
              <a:gd name="connsiteY411" fmla="*/ 6023912 h 6858000"/>
              <a:gd name="connsiteX412" fmla="*/ 2688430 w 7467600"/>
              <a:gd name="connsiteY412" fmla="*/ 6801564 h 6858000"/>
              <a:gd name="connsiteX413" fmla="*/ 2629626 w 7467600"/>
              <a:gd name="connsiteY413" fmla="*/ 6763394 h 6858000"/>
              <a:gd name="connsiteX414" fmla="*/ 2565328 w 7467600"/>
              <a:gd name="connsiteY414" fmla="*/ 5516399 h 6858000"/>
              <a:gd name="connsiteX415" fmla="*/ 1922999 w 7467600"/>
              <a:gd name="connsiteY415" fmla="*/ 5980343 h 6858000"/>
              <a:gd name="connsiteX416" fmla="*/ 1950261 w 7467600"/>
              <a:gd name="connsiteY416" fmla="*/ 6405858 h 6858000"/>
              <a:gd name="connsiteX417" fmla="*/ 2365554 w 7467600"/>
              <a:gd name="connsiteY417" fmla="*/ 6759107 h 6858000"/>
              <a:gd name="connsiteX418" fmla="*/ 2424142 w 7467600"/>
              <a:gd name="connsiteY418" fmla="*/ 6858000 h 6858000"/>
              <a:gd name="connsiteX419" fmla="*/ 2395994 w 7467600"/>
              <a:gd name="connsiteY419" fmla="*/ 6858000 h 6858000"/>
              <a:gd name="connsiteX420" fmla="*/ 2392863 w 7467600"/>
              <a:gd name="connsiteY420" fmla="*/ 6852964 h 6858000"/>
              <a:gd name="connsiteX421" fmla="*/ 2017589 w 7467600"/>
              <a:gd name="connsiteY421" fmla="*/ 6493982 h 6858000"/>
              <a:gd name="connsiteX422" fmla="*/ 2147336 w 7467600"/>
              <a:gd name="connsiteY422" fmla="*/ 6594052 h 6858000"/>
              <a:gd name="connsiteX423" fmla="*/ 2207047 w 7467600"/>
              <a:gd name="connsiteY423" fmla="*/ 6654540 h 6858000"/>
              <a:gd name="connsiteX424" fmla="*/ 2299106 w 7467600"/>
              <a:gd name="connsiteY424" fmla="*/ 6778931 h 6858000"/>
              <a:gd name="connsiteX425" fmla="*/ 2314430 w 7467600"/>
              <a:gd name="connsiteY425" fmla="*/ 6801144 h 6858000"/>
              <a:gd name="connsiteX426" fmla="*/ 2352406 w 7467600"/>
              <a:gd name="connsiteY426" fmla="*/ 6858000 h 6858000"/>
              <a:gd name="connsiteX427" fmla="*/ 2314492 w 7467600"/>
              <a:gd name="connsiteY427" fmla="*/ 6858000 h 6858000"/>
              <a:gd name="connsiteX428" fmla="*/ 2288095 w 7467600"/>
              <a:gd name="connsiteY428" fmla="*/ 6818030 h 6858000"/>
              <a:gd name="connsiteX429" fmla="*/ 2272768 w 7467600"/>
              <a:gd name="connsiteY429" fmla="*/ 6795822 h 6858000"/>
              <a:gd name="connsiteX430" fmla="*/ 2182715 w 7467600"/>
              <a:gd name="connsiteY430" fmla="*/ 6675071 h 6858000"/>
              <a:gd name="connsiteX431" fmla="*/ 2032061 w 7467600"/>
              <a:gd name="connsiteY431" fmla="*/ 6541380 h 6858000"/>
              <a:gd name="connsiteX432" fmla="*/ 2257220 w 7467600"/>
              <a:gd name="connsiteY432" fmla="*/ 6826257 h 6858000"/>
              <a:gd name="connsiteX433" fmla="*/ 2281324 w 7467600"/>
              <a:gd name="connsiteY433" fmla="*/ 6858000 h 6858000"/>
              <a:gd name="connsiteX434" fmla="*/ 2242860 w 7467600"/>
              <a:gd name="connsiteY434" fmla="*/ 6858000 h 6858000"/>
              <a:gd name="connsiteX435" fmla="*/ 2232818 w 7467600"/>
              <a:gd name="connsiteY435" fmla="*/ 6844926 h 6858000"/>
              <a:gd name="connsiteX436" fmla="*/ 1990172 w 7467600"/>
              <a:gd name="connsiteY436" fmla="*/ 6542121 h 6858000"/>
              <a:gd name="connsiteX437" fmla="*/ 2124090 w 7467600"/>
              <a:gd name="connsiteY437" fmla="*/ 6761017 h 6858000"/>
              <a:gd name="connsiteX438" fmla="*/ 2200380 w 7467600"/>
              <a:gd name="connsiteY438" fmla="*/ 6858000 h 6858000"/>
              <a:gd name="connsiteX439" fmla="*/ 2147507 w 7467600"/>
              <a:gd name="connsiteY439" fmla="*/ 6858000 h 6858000"/>
              <a:gd name="connsiteX440" fmla="*/ 2070668 w 7467600"/>
              <a:gd name="connsiteY440" fmla="*/ 6761520 h 6858000"/>
              <a:gd name="connsiteX441" fmla="*/ 1975142 w 7467600"/>
              <a:gd name="connsiteY441" fmla="*/ 6585570 h 6858000"/>
              <a:gd name="connsiteX442" fmla="*/ 2050035 w 7467600"/>
              <a:gd name="connsiteY442" fmla="*/ 6813345 h 6858000"/>
              <a:gd name="connsiteX443" fmla="*/ 2063025 w 7467600"/>
              <a:gd name="connsiteY443" fmla="*/ 6858000 h 6858000"/>
              <a:gd name="connsiteX444" fmla="*/ 2021675 w 7467600"/>
              <a:gd name="connsiteY444" fmla="*/ 6858000 h 6858000"/>
              <a:gd name="connsiteX445" fmla="*/ 2019308 w 7467600"/>
              <a:gd name="connsiteY445" fmla="*/ 6847118 h 6858000"/>
              <a:gd name="connsiteX446" fmla="*/ 1938835 w 7467600"/>
              <a:gd name="connsiteY446" fmla="*/ 6551160 h 6858000"/>
              <a:gd name="connsiteX447" fmla="*/ 1953230 w 7467600"/>
              <a:gd name="connsiteY447" fmla="*/ 6759699 h 6858000"/>
              <a:gd name="connsiteX448" fmla="*/ 1956763 w 7467600"/>
              <a:gd name="connsiteY448" fmla="*/ 6778191 h 6858000"/>
              <a:gd name="connsiteX449" fmla="*/ 1967925 w 7467600"/>
              <a:gd name="connsiteY449" fmla="*/ 6858000 h 6858000"/>
              <a:gd name="connsiteX450" fmla="*/ 1936622 w 7467600"/>
              <a:gd name="connsiteY450" fmla="*/ 6858000 h 6858000"/>
              <a:gd name="connsiteX451" fmla="*/ 1926261 w 7467600"/>
              <a:gd name="connsiteY451" fmla="*/ 6784064 h 6858000"/>
              <a:gd name="connsiteX452" fmla="*/ 1922724 w 7467600"/>
              <a:gd name="connsiteY452" fmla="*/ 6765577 h 6858000"/>
              <a:gd name="connsiteX453" fmla="*/ 1904650 w 7467600"/>
              <a:gd name="connsiteY453" fmla="*/ 6639616 h 6858000"/>
              <a:gd name="connsiteX454" fmla="*/ 1885273 w 7467600"/>
              <a:gd name="connsiteY454" fmla="*/ 6858000 h 6858000"/>
              <a:gd name="connsiteX455" fmla="*/ 1854363 w 7467600"/>
              <a:gd name="connsiteY455" fmla="*/ 6858000 h 6858000"/>
              <a:gd name="connsiteX456" fmla="*/ 1880391 w 7467600"/>
              <a:gd name="connsiteY456" fmla="*/ 6603796 h 6858000"/>
              <a:gd name="connsiteX457" fmla="*/ 1818273 w 7467600"/>
              <a:gd name="connsiteY457" fmla="*/ 6715729 h 6858000"/>
              <a:gd name="connsiteX458" fmla="*/ 1794691 w 7467600"/>
              <a:gd name="connsiteY458" fmla="*/ 6843239 h 6858000"/>
              <a:gd name="connsiteX459" fmla="*/ 1794914 w 7467600"/>
              <a:gd name="connsiteY459" fmla="*/ 6858000 h 6858000"/>
              <a:gd name="connsiteX460" fmla="*/ 1746128 w 7467600"/>
              <a:gd name="connsiteY460" fmla="*/ 6858000 h 6858000"/>
              <a:gd name="connsiteX461" fmla="*/ 1753934 w 7467600"/>
              <a:gd name="connsiteY461" fmla="*/ 6724796 h 6858000"/>
              <a:gd name="connsiteX462" fmla="*/ 1792053 w 7467600"/>
              <a:gd name="connsiteY462" fmla="*/ 6572396 h 6858000"/>
              <a:gd name="connsiteX463" fmla="*/ 1862248 w 7467600"/>
              <a:gd name="connsiteY463" fmla="*/ 6266397 h 6858000"/>
              <a:gd name="connsiteX464" fmla="*/ 1862250 w 7467600"/>
              <a:gd name="connsiteY464" fmla="*/ 6033531 h 6858000"/>
              <a:gd name="connsiteX465" fmla="*/ 1211999 w 7467600"/>
              <a:gd name="connsiteY465" fmla="*/ 6683610 h 6858000"/>
              <a:gd name="connsiteX466" fmla="*/ 1213266 w 7467600"/>
              <a:gd name="connsiteY466" fmla="*/ 6691947 h 6858000"/>
              <a:gd name="connsiteX467" fmla="*/ 1203370 w 7467600"/>
              <a:gd name="connsiteY467" fmla="*/ 6850676 h 6858000"/>
              <a:gd name="connsiteX468" fmla="*/ 1203671 w 7467600"/>
              <a:gd name="connsiteY468" fmla="*/ 6858000 h 6858000"/>
              <a:gd name="connsiteX469" fmla="*/ 1143180 w 7467600"/>
              <a:gd name="connsiteY469" fmla="*/ 6858000 h 6858000"/>
              <a:gd name="connsiteX470" fmla="*/ 1142176 w 7467600"/>
              <a:gd name="connsiteY470" fmla="*/ 6766045 h 6858000"/>
              <a:gd name="connsiteX471" fmla="*/ 1067484 w 7467600"/>
              <a:gd name="connsiteY471" fmla="*/ 6858000 h 6858000"/>
              <a:gd name="connsiteX472" fmla="*/ 953928 w 7467600"/>
              <a:gd name="connsiteY472" fmla="*/ 6858000 h 6858000"/>
              <a:gd name="connsiteX473" fmla="*/ 959715 w 7467600"/>
              <a:gd name="connsiteY473" fmla="*/ 6850185 h 6858000"/>
              <a:gd name="connsiteX474" fmla="*/ 1483788 w 7467600"/>
              <a:gd name="connsiteY474" fmla="*/ 6259174 h 6858000"/>
              <a:gd name="connsiteX475" fmla="*/ 1100671 w 7467600"/>
              <a:gd name="connsiteY475" fmla="*/ 6252137 h 6858000"/>
              <a:gd name="connsiteX476" fmla="*/ 1090144 w 7467600"/>
              <a:gd name="connsiteY476" fmla="*/ 6256748 h 6858000"/>
              <a:gd name="connsiteX477" fmla="*/ 1095872 w 7467600"/>
              <a:gd name="connsiteY477" fmla="*/ 6271892 h 6858000"/>
              <a:gd name="connsiteX478" fmla="*/ 262785 w 7467600"/>
              <a:gd name="connsiteY478" fmla="*/ 6845450 h 6858000"/>
              <a:gd name="connsiteX479" fmla="*/ 209968 w 7467600"/>
              <a:gd name="connsiteY479" fmla="*/ 6770713 h 6858000"/>
              <a:gd name="connsiteX480" fmla="*/ 873460 w 7467600"/>
              <a:gd name="connsiteY480" fmla="*/ 6253768 h 6858000"/>
              <a:gd name="connsiteX481" fmla="*/ 192686 w 7467600"/>
              <a:gd name="connsiteY481" fmla="*/ 5849257 h 6858000"/>
              <a:gd name="connsiteX482" fmla="*/ 4696 w 7467600"/>
              <a:gd name="connsiteY482" fmla="*/ 5697668 h 6858000"/>
              <a:gd name="connsiteX483" fmla="*/ 0 w 7467600"/>
              <a:gd name="connsiteY483" fmla="*/ 5689984 h 6858000"/>
              <a:gd name="connsiteX484" fmla="*/ 0 w 7467600"/>
              <a:gd name="connsiteY484" fmla="*/ 5513472 h 6858000"/>
              <a:gd name="connsiteX485" fmla="*/ 174101 w 7467600"/>
              <a:gd name="connsiteY485" fmla="*/ 5620277 h 6858000"/>
              <a:gd name="connsiteX486" fmla="*/ 891800 w 7467600"/>
              <a:gd name="connsiteY486" fmla="*/ 6036935 h 6858000"/>
              <a:gd name="connsiteX487" fmla="*/ 1072219 w 7467600"/>
              <a:gd name="connsiteY487" fmla="*/ 6169443 h 6858000"/>
              <a:gd name="connsiteX488" fmla="*/ 1074117 w 7467600"/>
              <a:gd name="connsiteY488" fmla="*/ 6170301 h 6858000"/>
              <a:gd name="connsiteX489" fmla="*/ 1083114 w 7467600"/>
              <a:gd name="connsiteY489" fmla="*/ 6174131 h 6858000"/>
              <a:gd name="connsiteX490" fmla="*/ 1543010 w 7467600"/>
              <a:gd name="connsiteY490" fmla="*/ 6191140 h 6858000"/>
              <a:gd name="connsiteX491" fmla="*/ 1551080 w 7467600"/>
              <a:gd name="connsiteY491" fmla="*/ 6195006 h 6858000"/>
              <a:gd name="connsiteX492" fmla="*/ 2345443 w 7467600"/>
              <a:gd name="connsiteY492" fmla="*/ 5549882 h 6858000"/>
              <a:gd name="connsiteX493" fmla="*/ 1721499 w 7467600"/>
              <a:gd name="connsiteY493" fmla="*/ 5599969 h 6858000"/>
              <a:gd name="connsiteX494" fmla="*/ 767716 w 7467600"/>
              <a:gd name="connsiteY494" fmla="*/ 5472768 h 6858000"/>
              <a:gd name="connsiteX495" fmla="*/ 722147 w 7467600"/>
              <a:gd name="connsiteY495" fmla="*/ 5393091 h 6858000"/>
              <a:gd name="connsiteX496" fmla="*/ 1485552 w 7467600"/>
              <a:gd name="connsiteY496" fmla="*/ 5313202 h 6858000"/>
              <a:gd name="connsiteX497" fmla="*/ 2143004 w 7467600"/>
              <a:gd name="connsiteY497" fmla="*/ 5402420 h 6858000"/>
              <a:gd name="connsiteX498" fmla="*/ 1933391 w 7467600"/>
              <a:gd name="connsiteY498" fmla="*/ 5156971 h 6858000"/>
              <a:gd name="connsiteX499" fmla="*/ 1827118 w 7467600"/>
              <a:gd name="connsiteY499" fmla="*/ 4968410 h 6858000"/>
              <a:gd name="connsiteX500" fmla="*/ 1837349 w 7467600"/>
              <a:gd name="connsiteY500" fmla="*/ 4956357 h 6858000"/>
              <a:gd name="connsiteX501" fmla="*/ 2162835 w 7467600"/>
              <a:gd name="connsiteY501" fmla="*/ 5187853 h 6858000"/>
              <a:gd name="connsiteX502" fmla="*/ 2257167 w 7467600"/>
              <a:gd name="connsiteY502" fmla="*/ 5462123 h 6858000"/>
              <a:gd name="connsiteX503" fmla="*/ 2261598 w 7467600"/>
              <a:gd name="connsiteY503" fmla="*/ 5467998 h 6858000"/>
              <a:gd name="connsiteX504" fmla="*/ 2437177 w 7467600"/>
              <a:gd name="connsiteY504" fmla="*/ 5479608 h 6858000"/>
              <a:gd name="connsiteX505" fmla="*/ 2445247 w 7467600"/>
              <a:gd name="connsiteY505" fmla="*/ 5483476 h 6858000"/>
              <a:gd name="connsiteX506" fmla="*/ 2743626 w 7467600"/>
              <a:gd name="connsiteY506" fmla="*/ 5304819 h 6858000"/>
              <a:gd name="connsiteX507" fmla="*/ 3048102 w 7467600"/>
              <a:gd name="connsiteY507" fmla="*/ 5150595 h 6858000"/>
              <a:gd name="connsiteX508" fmla="*/ 1799414 w 7467600"/>
              <a:gd name="connsiteY508" fmla="*/ 4694732 h 6858000"/>
              <a:gd name="connsiteX509" fmla="*/ 1771735 w 7467600"/>
              <a:gd name="connsiteY509" fmla="*/ 4619929 h 6858000"/>
              <a:gd name="connsiteX510" fmla="*/ 3104273 w 7467600"/>
              <a:gd name="connsiteY510" fmla="*/ 5076159 h 6858000"/>
              <a:gd name="connsiteX511" fmla="*/ 3113245 w 7467600"/>
              <a:gd name="connsiteY511" fmla="*/ 5090705 h 6858000"/>
              <a:gd name="connsiteX512" fmla="*/ 3126294 w 7467600"/>
              <a:gd name="connsiteY512" fmla="*/ 5114400 h 6858000"/>
              <a:gd name="connsiteX513" fmla="*/ 3937433 w 7467600"/>
              <a:gd name="connsiteY513" fmla="*/ 4830473 h 6858000"/>
              <a:gd name="connsiteX514" fmla="*/ 3590475 w 7467600"/>
              <a:gd name="connsiteY514" fmla="*/ 4597974 h 6858000"/>
              <a:gd name="connsiteX515" fmla="*/ 3100264 w 7467600"/>
              <a:gd name="connsiteY515" fmla="*/ 4579845 h 6858000"/>
              <a:gd name="connsiteX516" fmla="*/ 2183576 w 7467600"/>
              <a:gd name="connsiteY516" fmla="*/ 4227150 h 6858000"/>
              <a:gd name="connsiteX517" fmla="*/ 2151029 w 7467600"/>
              <a:gd name="connsiteY517" fmla="*/ 4146947 h 6858000"/>
              <a:gd name="connsiteX518" fmla="*/ 3563434 w 7467600"/>
              <a:gd name="connsiteY518" fmla="*/ 4469115 h 6858000"/>
              <a:gd name="connsiteX519" fmla="*/ 3177952 w 7467600"/>
              <a:gd name="connsiteY519" fmla="*/ 3657386 h 6858000"/>
              <a:gd name="connsiteX520" fmla="*/ 3189263 w 7467600"/>
              <a:gd name="connsiteY520" fmla="*/ 3625726 h 6858000"/>
              <a:gd name="connsiteX521" fmla="*/ 3560912 w 7467600"/>
              <a:gd name="connsiteY521" fmla="*/ 4079863 h 6858000"/>
              <a:gd name="connsiteX522" fmla="*/ 3626636 w 7467600"/>
              <a:gd name="connsiteY522" fmla="*/ 4512230 h 6858000"/>
              <a:gd name="connsiteX523" fmla="*/ 3653088 w 7467600"/>
              <a:gd name="connsiteY523" fmla="*/ 4521417 h 6858000"/>
              <a:gd name="connsiteX524" fmla="*/ 3988128 w 7467600"/>
              <a:gd name="connsiteY524" fmla="*/ 4817267 h 6858000"/>
              <a:gd name="connsiteX525" fmla="*/ 4830582 w 7467600"/>
              <a:gd name="connsiteY525" fmla="*/ 4676000 h 6858000"/>
              <a:gd name="connsiteX526" fmla="*/ 4830100 w 7467600"/>
              <a:gd name="connsiteY526" fmla="*/ 4675554 h 6858000"/>
              <a:gd name="connsiteX527" fmla="*/ 4036318 w 7467600"/>
              <a:gd name="connsiteY527" fmla="*/ 4147013 h 6858000"/>
              <a:gd name="connsiteX528" fmla="*/ 3432098 w 7467600"/>
              <a:gd name="connsiteY528" fmla="*/ 3537312 h 6858000"/>
              <a:gd name="connsiteX529" fmla="*/ 3446761 w 7467600"/>
              <a:gd name="connsiteY529" fmla="*/ 3461278 h 6858000"/>
              <a:gd name="connsiteX530" fmla="*/ 4419733 w 7467600"/>
              <a:gd name="connsiteY530" fmla="*/ 3963555 h 6858000"/>
              <a:gd name="connsiteX531" fmla="*/ 4781371 w 7467600"/>
              <a:gd name="connsiteY531" fmla="*/ 4458604 h 6858000"/>
              <a:gd name="connsiteX532" fmla="*/ 4780440 w 7467600"/>
              <a:gd name="connsiteY532" fmla="*/ 4470290 h 6858000"/>
              <a:gd name="connsiteX533" fmla="*/ 4898954 w 7467600"/>
              <a:gd name="connsiteY533" fmla="*/ 4662092 h 6858000"/>
              <a:gd name="connsiteX534" fmla="*/ 4900699 w 7467600"/>
              <a:gd name="connsiteY534" fmla="*/ 4670867 h 6858000"/>
              <a:gd name="connsiteX535" fmla="*/ 5714511 w 7467600"/>
              <a:gd name="connsiteY535" fmla="*/ 4663483 h 6858000"/>
              <a:gd name="connsiteX536" fmla="*/ 5464793 w 7467600"/>
              <a:gd name="connsiteY536" fmla="*/ 4393556 h 6858000"/>
              <a:gd name="connsiteX537" fmla="*/ 5461897 w 7467600"/>
              <a:gd name="connsiteY537" fmla="*/ 4390879 h 6858000"/>
              <a:gd name="connsiteX538" fmla="*/ 4294126 w 7467600"/>
              <a:gd name="connsiteY538" fmla="*/ 3303048 h 6858000"/>
              <a:gd name="connsiteX539" fmla="*/ 4305321 w 7467600"/>
              <a:gd name="connsiteY539" fmla="*/ 3256953 h 6858000"/>
              <a:gd name="connsiteX540" fmla="*/ 4949299 w 7467600"/>
              <a:gd name="connsiteY540" fmla="*/ 3766336 h 6858000"/>
              <a:gd name="connsiteX541" fmla="*/ 5291452 w 7467600"/>
              <a:gd name="connsiteY541" fmla="*/ 4076801 h 6858000"/>
              <a:gd name="connsiteX542" fmla="*/ 5434998 w 7467600"/>
              <a:gd name="connsiteY542" fmla="*/ 4254100 h 6858000"/>
              <a:gd name="connsiteX543" fmla="*/ 5351015 w 7467600"/>
              <a:gd name="connsiteY543" fmla="*/ 3760989 h 6858000"/>
              <a:gd name="connsiteX544" fmla="*/ 5413780 w 7467600"/>
              <a:gd name="connsiteY544" fmla="*/ 2966265 h 6858000"/>
              <a:gd name="connsiteX545" fmla="*/ 5425627 w 7467600"/>
              <a:gd name="connsiteY545" fmla="*/ 2954192 h 6858000"/>
              <a:gd name="connsiteX546" fmla="*/ 6604735 w 7467600"/>
              <a:gd name="connsiteY546" fmla="*/ 2041381 h 6858000"/>
              <a:gd name="connsiteX547" fmla="*/ 7204487 w 7467600"/>
              <a:gd name="connsiteY547" fmla="*/ 2742112 h 6858000"/>
              <a:gd name="connsiteX548" fmla="*/ 7131592 w 7467600"/>
              <a:gd name="connsiteY548" fmla="*/ 2672096 h 6858000"/>
              <a:gd name="connsiteX549" fmla="*/ 6996344 w 7467600"/>
              <a:gd name="connsiteY549" fmla="*/ 2518310 h 6858000"/>
              <a:gd name="connsiteX550" fmla="*/ 6735495 w 7467600"/>
              <a:gd name="connsiteY550" fmla="*/ 2196890 h 6858000"/>
              <a:gd name="connsiteX551" fmla="*/ 6721901 w 7467600"/>
              <a:gd name="connsiteY551" fmla="*/ 2179274 h 6858000"/>
              <a:gd name="connsiteX552" fmla="*/ 6604735 w 7467600"/>
              <a:gd name="connsiteY552" fmla="*/ 2041381 h 6858000"/>
              <a:gd name="connsiteX553" fmla="*/ 6591670 w 7467600"/>
              <a:gd name="connsiteY553" fmla="*/ 1988277 h 6858000"/>
              <a:gd name="connsiteX554" fmla="*/ 6747349 w 7467600"/>
              <a:gd name="connsiteY554" fmla="*/ 2160069 h 6858000"/>
              <a:gd name="connsiteX555" fmla="*/ 6760943 w 7467600"/>
              <a:gd name="connsiteY555" fmla="*/ 2177686 h 6858000"/>
              <a:gd name="connsiteX556" fmla="*/ 7021065 w 7467600"/>
              <a:gd name="connsiteY556" fmla="*/ 2498102 h 6858000"/>
              <a:gd name="connsiteX557" fmla="*/ 7155223 w 7467600"/>
              <a:gd name="connsiteY557" fmla="*/ 2650386 h 6858000"/>
              <a:gd name="connsiteX558" fmla="*/ 7203167 w 7467600"/>
              <a:gd name="connsiteY558" fmla="*/ 2697288 h 6858000"/>
              <a:gd name="connsiteX559" fmla="*/ 6937703 w 7467600"/>
              <a:gd name="connsiteY559" fmla="*/ 2321981 h 6858000"/>
              <a:gd name="connsiteX560" fmla="*/ 6591670 w 7467600"/>
              <a:gd name="connsiteY560" fmla="*/ 1988277 h 6858000"/>
              <a:gd name="connsiteX561" fmla="*/ 5798671 w 7467600"/>
              <a:gd name="connsiteY561" fmla="*/ 1981601 h 6858000"/>
              <a:gd name="connsiteX562" fmla="*/ 5754709 w 7467600"/>
              <a:gd name="connsiteY562" fmla="*/ 2071454 h 6858000"/>
              <a:gd name="connsiteX563" fmla="*/ 5763044 w 7467600"/>
              <a:gd name="connsiteY563" fmla="*/ 2842206 h 6858000"/>
              <a:gd name="connsiteX564" fmla="*/ 5764974 w 7467600"/>
              <a:gd name="connsiteY564" fmla="*/ 2799609 h 6858000"/>
              <a:gd name="connsiteX565" fmla="*/ 5767665 w 7467600"/>
              <a:gd name="connsiteY565" fmla="*/ 2666409 h 6858000"/>
              <a:gd name="connsiteX566" fmla="*/ 5763055 w 7467600"/>
              <a:gd name="connsiteY566" fmla="*/ 2579705 h 6858000"/>
              <a:gd name="connsiteX567" fmla="*/ 5758079 w 7467600"/>
              <a:gd name="connsiteY567" fmla="*/ 2492508 h 6858000"/>
              <a:gd name="connsiteX568" fmla="*/ 5779325 w 7467600"/>
              <a:gd name="connsiteY568" fmla="*/ 2197069 h 6858000"/>
              <a:gd name="connsiteX569" fmla="*/ 5798671 w 7467600"/>
              <a:gd name="connsiteY569" fmla="*/ 1981601 h 6858000"/>
              <a:gd name="connsiteX570" fmla="*/ 5829202 w 7467600"/>
              <a:gd name="connsiteY570" fmla="*/ 1971679 h 6858000"/>
              <a:gd name="connsiteX571" fmla="*/ 5809558 w 7467600"/>
              <a:gd name="connsiteY571" fmla="*/ 2198043 h 6858000"/>
              <a:gd name="connsiteX572" fmla="*/ 5788653 w 7467600"/>
              <a:gd name="connsiteY572" fmla="*/ 2489430 h 6858000"/>
              <a:gd name="connsiteX573" fmla="*/ 5793439 w 7467600"/>
              <a:gd name="connsiteY573" fmla="*/ 2575235 h 6858000"/>
              <a:gd name="connsiteX574" fmla="*/ 5796837 w 7467600"/>
              <a:gd name="connsiteY574" fmla="*/ 2637633 h 6858000"/>
              <a:gd name="connsiteX575" fmla="*/ 5818614 w 7467600"/>
              <a:gd name="connsiteY575" fmla="*/ 2473055 h 6858000"/>
              <a:gd name="connsiteX576" fmla="*/ 5829202 w 7467600"/>
              <a:gd name="connsiteY576" fmla="*/ 1971679 h 6858000"/>
              <a:gd name="connsiteX577" fmla="*/ 5911389 w 7467600"/>
              <a:gd name="connsiteY577" fmla="*/ 1898371 h 6858000"/>
              <a:gd name="connsiteX578" fmla="*/ 6237627 w 7467600"/>
              <a:gd name="connsiteY578" fmla="*/ 2231921 h 6858000"/>
              <a:gd name="connsiteX579" fmla="*/ 5911389 w 7467600"/>
              <a:gd name="connsiteY579" fmla="*/ 1898371 h 6858000"/>
              <a:gd name="connsiteX580" fmla="*/ 6944437 w 7467600"/>
              <a:gd name="connsiteY580" fmla="*/ 1575402 h 6858000"/>
              <a:gd name="connsiteX581" fmla="*/ 6304730 w 7467600"/>
              <a:gd name="connsiteY581" fmla="*/ 1766654 h 6858000"/>
              <a:gd name="connsiteX582" fmla="*/ 6944437 w 7467600"/>
              <a:gd name="connsiteY582" fmla="*/ 1575402 h 6858000"/>
              <a:gd name="connsiteX583" fmla="*/ 7019523 w 7467600"/>
              <a:gd name="connsiteY583" fmla="*/ 1519450 h 6858000"/>
              <a:gd name="connsiteX584" fmla="*/ 6298091 w 7467600"/>
              <a:gd name="connsiteY584" fmla="*/ 1737122 h 6858000"/>
              <a:gd name="connsiteX585" fmla="*/ 7019523 w 7467600"/>
              <a:gd name="connsiteY585" fmla="*/ 1519450 h 6858000"/>
              <a:gd name="connsiteX586" fmla="*/ 2399523 w 7467600"/>
              <a:gd name="connsiteY586" fmla="*/ 1428234 h 6858000"/>
              <a:gd name="connsiteX587" fmla="*/ 2224982 w 7467600"/>
              <a:gd name="connsiteY587" fmla="*/ 1826201 h 6858000"/>
              <a:gd name="connsiteX588" fmla="*/ 2096099 w 7467600"/>
              <a:gd name="connsiteY588" fmla="*/ 2345900 h 6858000"/>
              <a:gd name="connsiteX589" fmla="*/ 2283317 w 7467600"/>
              <a:gd name="connsiteY589" fmla="*/ 1796925 h 6858000"/>
              <a:gd name="connsiteX590" fmla="*/ 2399523 w 7467600"/>
              <a:gd name="connsiteY590" fmla="*/ 1428234 h 6858000"/>
              <a:gd name="connsiteX591" fmla="*/ 2448558 w 7467600"/>
              <a:gd name="connsiteY591" fmla="*/ 1373435 h 6858000"/>
              <a:gd name="connsiteX592" fmla="*/ 2312521 w 7467600"/>
              <a:gd name="connsiteY592" fmla="*/ 1806140 h 6858000"/>
              <a:gd name="connsiteX593" fmla="*/ 2127533 w 7467600"/>
              <a:gd name="connsiteY593" fmla="*/ 2348380 h 6858000"/>
              <a:gd name="connsiteX594" fmla="*/ 2358080 w 7467600"/>
              <a:gd name="connsiteY594" fmla="*/ 1866134 h 6858000"/>
              <a:gd name="connsiteX595" fmla="*/ 2407436 w 7467600"/>
              <a:gd name="connsiteY595" fmla="*/ 1651070 h 6858000"/>
              <a:gd name="connsiteX596" fmla="*/ 2448558 w 7467600"/>
              <a:gd name="connsiteY596" fmla="*/ 1373435 h 6858000"/>
              <a:gd name="connsiteX597" fmla="*/ 278707 w 7467600"/>
              <a:gd name="connsiteY597" fmla="*/ 1352270 h 6858000"/>
              <a:gd name="connsiteX598" fmla="*/ 321570 w 7467600"/>
              <a:gd name="connsiteY598" fmla="*/ 1861610 h 6858000"/>
              <a:gd name="connsiteX599" fmla="*/ 294281 w 7467600"/>
              <a:gd name="connsiteY599" fmla="*/ 1440658 h 6858000"/>
              <a:gd name="connsiteX600" fmla="*/ 278707 w 7467600"/>
              <a:gd name="connsiteY600" fmla="*/ 1352270 h 6858000"/>
              <a:gd name="connsiteX601" fmla="*/ 1423821 w 7467600"/>
              <a:gd name="connsiteY601" fmla="*/ 1351958 h 6858000"/>
              <a:gd name="connsiteX602" fmla="*/ 1638521 w 7467600"/>
              <a:gd name="connsiteY602" fmla="*/ 1908470 h 6858000"/>
              <a:gd name="connsiteX603" fmla="*/ 1754199 w 7467600"/>
              <a:gd name="connsiteY603" fmla="*/ 2149284 h 6858000"/>
              <a:gd name="connsiteX604" fmla="*/ 1908359 w 7467600"/>
              <a:gd name="connsiteY604" fmla="*/ 2364988 h 6858000"/>
              <a:gd name="connsiteX605" fmla="*/ 1647661 w 7467600"/>
              <a:gd name="connsiteY605" fmla="*/ 1825945 h 6858000"/>
              <a:gd name="connsiteX606" fmla="*/ 1423821 w 7467600"/>
              <a:gd name="connsiteY606" fmla="*/ 1351958 h 6858000"/>
              <a:gd name="connsiteX607" fmla="*/ 1431890 w 7467600"/>
              <a:gd name="connsiteY607" fmla="*/ 1306475 h 6858000"/>
              <a:gd name="connsiteX608" fmla="*/ 1507597 w 7467600"/>
              <a:gd name="connsiteY608" fmla="*/ 1446132 h 6858000"/>
              <a:gd name="connsiteX609" fmla="*/ 1674586 w 7467600"/>
              <a:gd name="connsiteY609" fmla="*/ 1813832 h 6858000"/>
              <a:gd name="connsiteX610" fmla="*/ 1815950 w 7467600"/>
              <a:gd name="connsiteY610" fmla="*/ 2128564 h 6858000"/>
              <a:gd name="connsiteX611" fmla="*/ 1984242 w 7467600"/>
              <a:gd name="connsiteY611" fmla="*/ 2430829 h 6858000"/>
              <a:gd name="connsiteX612" fmla="*/ 2014023 w 7467600"/>
              <a:gd name="connsiteY612" fmla="*/ 2450995 h 6858000"/>
              <a:gd name="connsiteX613" fmla="*/ 1747337 w 7467600"/>
              <a:gd name="connsiteY613" fmla="*/ 1855264 h 6858000"/>
              <a:gd name="connsiteX614" fmla="*/ 1533749 w 7467600"/>
              <a:gd name="connsiteY614" fmla="*/ 1478656 h 6858000"/>
              <a:gd name="connsiteX615" fmla="*/ 1431890 w 7467600"/>
              <a:gd name="connsiteY615" fmla="*/ 1306475 h 6858000"/>
              <a:gd name="connsiteX616" fmla="*/ 5052692 w 7467600"/>
              <a:gd name="connsiteY616" fmla="*/ 1292994 h 6858000"/>
              <a:gd name="connsiteX617" fmla="*/ 5200661 w 7467600"/>
              <a:gd name="connsiteY617" fmla="*/ 1635186 h 6858000"/>
              <a:gd name="connsiteX618" fmla="*/ 5297138 w 7467600"/>
              <a:gd name="connsiteY618" fmla="*/ 1906351 h 6858000"/>
              <a:gd name="connsiteX619" fmla="*/ 5052692 w 7467600"/>
              <a:gd name="connsiteY619" fmla="*/ 1292994 h 6858000"/>
              <a:gd name="connsiteX620" fmla="*/ 5009948 w 7467600"/>
              <a:gd name="connsiteY620" fmla="*/ 1273619 h 6858000"/>
              <a:gd name="connsiteX621" fmla="*/ 5121777 w 7467600"/>
              <a:gd name="connsiteY621" fmla="*/ 1654213 h 6858000"/>
              <a:gd name="connsiteX622" fmla="*/ 5293545 w 7467600"/>
              <a:gd name="connsiteY622" fmla="*/ 2072247 h 6858000"/>
              <a:gd name="connsiteX623" fmla="*/ 5294042 w 7467600"/>
              <a:gd name="connsiteY623" fmla="*/ 2065019 h 6858000"/>
              <a:gd name="connsiteX624" fmla="*/ 5171936 w 7467600"/>
              <a:gd name="connsiteY624" fmla="*/ 1647613 h 6858000"/>
              <a:gd name="connsiteX625" fmla="*/ 5009948 w 7467600"/>
              <a:gd name="connsiteY625" fmla="*/ 1273619 h 6858000"/>
              <a:gd name="connsiteX626" fmla="*/ 655236 w 7467600"/>
              <a:gd name="connsiteY626" fmla="*/ 1268632 h 6858000"/>
              <a:gd name="connsiteX627" fmla="*/ 839521 w 7467600"/>
              <a:gd name="connsiteY627" fmla="*/ 1685315 h 6858000"/>
              <a:gd name="connsiteX628" fmla="*/ 1109416 w 7467600"/>
              <a:gd name="connsiteY628" fmla="*/ 2061663 h 6858000"/>
              <a:gd name="connsiteX629" fmla="*/ 1298300 w 7467600"/>
              <a:gd name="connsiteY629" fmla="*/ 2247742 h 6858000"/>
              <a:gd name="connsiteX630" fmla="*/ 1125871 w 7467600"/>
              <a:gd name="connsiteY630" fmla="*/ 1989513 h 6858000"/>
              <a:gd name="connsiteX631" fmla="*/ 981574 w 7467600"/>
              <a:gd name="connsiteY631" fmla="*/ 1783157 h 6858000"/>
              <a:gd name="connsiteX632" fmla="*/ 922198 w 7467600"/>
              <a:gd name="connsiteY632" fmla="*/ 1677437 h 6858000"/>
              <a:gd name="connsiteX633" fmla="*/ 869293 w 7467600"/>
              <a:gd name="connsiteY633" fmla="*/ 1583214 h 6858000"/>
              <a:gd name="connsiteX634" fmla="*/ 751431 w 7467600"/>
              <a:gd name="connsiteY634" fmla="*/ 1405731 h 6858000"/>
              <a:gd name="connsiteX635" fmla="*/ 655236 w 7467600"/>
              <a:gd name="connsiteY635" fmla="*/ 1268632 h 6858000"/>
              <a:gd name="connsiteX636" fmla="*/ 6516292 w 7467600"/>
              <a:gd name="connsiteY636" fmla="*/ 1263064 h 6858000"/>
              <a:gd name="connsiteX637" fmla="*/ 5736320 w 7467600"/>
              <a:gd name="connsiteY637" fmla="*/ 1501803 h 6858000"/>
              <a:gd name="connsiteX638" fmla="*/ 6516292 w 7467600"/>
              <a:gd name="connsiteY638" fmla="*/ 1263064 h 6858000"/>
              <a:gd name="connsiteX639" fmla="*/ 291466 w 7467600"/>
              <a:gd name="connsiteY639" fmla="*/ 1250369 h 6858000"/>
              <a:gd name="connsiteX640" fmla="*/ 323180 w 7467600"/>
              <a:gd name="connsiteY640" fmla="*/ 1435283 h 6858000"/>
              <a:gd name="connsiteX641" fmla="*/ 349381 w 7467600"/>
              <a:gd name="connsiteY641" fmla="*/ 1875041 h 6858000"/>
              <a:gd name="connsiteX642" fmla="*/ 374363 w 7467600"/>
              <a:gd name="connsiteY642" fmla="*/ 1506494 h 6858000"/>
              <a:gd name="connsiteX643" fmla="*/ 302168 w 7467600"/>
              <a:gd name="connsiteY643" fmla="*/ 1274495 h 6858000"/>
              <a:gd name="connsiteX644" fmla="*/ 291466 w 7467600"/>
              <a:gd name="connsiteY644" fmla="*/ 1250369 h 6858000"/>
              <a:gd name="connsiteX645" fmla="*/ 678222 w 7467600"/>
              <a:gd name="connsiteY645" fmla="*/ 1248670 h 6858000"/>
              <a:gd name="connsiteX646" fmla="*/ 775536 w 7467600"/>
              <a:gd name="connsiteY646" fmla="*/ 1388015 h 6858000"/>
              <a:gd name="connsiteX647" fmla="*/ 894529 w 7467600"/>
              <a:gd name="connsiteY647" fmla="*/ 1567739 h 6858000"/>
              <a:gd name="connsiteX648" fmla="*/ 948000 w 7467600"/>
              <a:gd name="connsiteY648" fmla="*/ 1663088 h 6858000"/>
              <a:gd name="connsiteX649" fmla="*/ 1006812 w 7467600"/>
              <a:gd name="connsiteY649" fmla="*/ 1767683 h 6858000"/>
              <a:gd name="connsiteX650" fmla="*/ 1149133 w 7467600"/>
              <a:gd name="connsiteY650" fmla="*/ 1971513 h 6858000"/>
              <a:gd name="connsiteX651" fmla="*/ 1333952 w 7467600"/>
              <a:gd name="connsiteY651" fmla="*/ 2251620 h 6858000"/>
              <a:gd name="connsiteX652" fmla="*/ 1337329 w 7467600"/>
              <a:gd name="connsiteY652" fmla="*/ 2258350 h 6858000"/>
              <a:gd name="connsiteX653" fmla="*/ 1014726 w 7467600"/>
              <a:gd name="connsiteY653" fmla="*/ 1615556 h 6858000"/>
              <a:gd name="connsiteX654" fmla="*/ 678222 w 7467600"/>
              <a:gd name="connsiteY654" fmla="*/ 1248670 h 6858000"/>
              <a:gd name="connsiteX655" fmla="*/ 6691602 w 7467600"/>
              <a:gd name="connsiteY655" fmla="*/ 1140573 h 6858000"/>
              <a:gd name="connsiteX656" fmla="*/ 6571100 w 7467600"/>
              <a:gd name="connsiteY656" fmla="*/ 1183662 h 6858000"/>
              <a:gd name="connsiteX657" fmla="*/ 6241687 w 7467600"/>
              <a:gd name="connsiteY657" fmla="*/ 1257600 h 6858000"/>
              <a:gd name="connsiteX658" fmla="*/ 5693009 w 7467600"/>
              <a:gd name="connsiteY658" fmla="*/ 1478256 h 6858000"/>
              <a:gd name="connsiteX659" fmla="*/ 6548420 w 7467600"/>
              <a:gd name="connsiteY659" fmla="*/ 1214599 h 6858000"/>
              <a:gd name="connsiteX660" fmla="*/ 6605473 w 7467600"/>
              <a:gd name="connsiteY660" fmla="*/ 1184686 h 6858000"/>
              <a:gd name="connsiteX661" fmla="*/ 6691602 w 7467600"/>
              <a:gd name="connsiteY661" fmla="*/ 1140573 h 6858000"/>
              <a:gd name="connsiteX662" fmla="*/ 4002475 w 7467600"/>
              <a:gd name="connsiteY662" fmla="*/ 1037802 h 6858000"/>
              <a:gd name="connsiteX663" fmla="*/ 4000324 w 7467600"/>
              <a:gd name="connsiteY663" fmla="*/ 1039362 h 6858000"/>
              <a:gd name="connsiteX664" fmla="*/ 4002862 w 7467600"/>
              <a:gd name="connsiteY664" fmla="*/ 1042866 h 6858000"/>
              <a:gd name="connsiteX665" fmla="*/ 4002475 w 7467600"/>
              <a:gd name="connsiteY665" fmla="*/ 1037802 h 6858000"/>
              <a:gd name="connsiteX666" fmla="*/ 506322 w 7467600"/>
              <a:gd name="connsiteY666" fmla="*/ 1020997 h 6858000"/>
              <a:gd name="connsiteX667" fmla="*/ 533068 w 7467600"/>
              <a:gd name="connsiteY667" fmla="*/ 1029409 h 6858000"/>
              <a:gd name="connsiteX668" fmla="*/ 1232525 w 7467600"/>
              <a:gd name="connsiteY668" fmla="*/ 1804675 h 6858000"/>
              <a:gd name="connsiteX669" fmla="*/ 1388858 w 7467600"/>
              <a:gd name="connsiteY669" fmla="*/ 2368011 h 6858000"/>
              <a:gd name="connsiteX670" fmla="*/ 1384098 w 7467600"/>
              <a:gd name="connsiteY670" fmla="*/ 2378125 h 6858000"/>
              <a:gd name="connsiteX671" fmla="*/ 1425393 w 7467600"/>
              <a:gd name="connsiteY671" fmla="*/ 2589124 h 6858000"/>
              <a:gd name="connsiteX672" fmla="*/ 1424001 w 7467600"/>
              <a:gd name="connsiteY672" fmla="*/ 2597541 h 6858000"/>
              <a:gd name="connsiteX673" fmla="*/ 2152729 w 7467600"/>
              <a:gd name="connsiteY673" fmla="*/ 2864487 h 6858000"/>
              <a:gd name="connsiteX674" fmla="*/ 2020609 w 7467600"/>
              <a:gd name="connsiteY674" fmla="*/ 2539671 h 6858000"/>
              <a:gd name="connsiteX675" fmla="*/ 2018920 w 7467600"/>
              <a:gd name="connsiteY675" fmla="*/ 2536309 h 6858000"/>
              <a:gd name="connsiteX676" fmla="*/ 1342441 w 7467600"/>
              <a:gd name="connsiteY676" fmla="*/ 1173017 h 6858000"/>
              <a:gd name="connsiteX677" fmla="*/ 1367925 w 7467600"/>
              <a:gd name="connsiteY677" fmla="*/ 1135648 h 6858000"/>
              <a:gd name="connsiteX678" fmla="*/ 1771401 w 7467600"/>
              <a:gd name="connsiteY678" fmla="*/ 1806673 h 6858000"/>
              <a:gd name="connsiteX679" fmla="*/ 1972385 w 7467600"/>
              <a:gd name="connsiteY679" fmla="*/ 2198735 h 6858000"/>
              <a:gd name="connsiteX680" fmla="*/ 2040892 w 7467600"/>
              <a:gd name="connsiteY680" fmla="*/ 2405205 h 6858000"/>
              <a:gd name="connsiteX681" fmla="*/ 2131689 w 7467600"/>
              <a:gd name="connsiteY681" fmla="*/ 1936926 h 6858000"/>
              <a:gd name="connsiteX682" fmla="*/ 2454820 w 7467600"/>
              <a:gd name="connsiteY682" fmla="*/ 1248808 h 6858000"/>
              <a:gd name="connsiteX683" fmla="*/ 2492512 w 7467600"/>
              <a:gd name="connsiteY683" fmla="*/ 1302920 h 6858000"/>
              <a:gd name="connsiteX684" fmla="*/ 2081216 w 7467600"/>
              <a:gd name="connsiteY684" fmla="*/ 2527513 h 6858000"/>
              <a:gd name="connsiteX685" fmla="*/ 2081211 w 7467600"/>
              <a:gd name="connsiteY685" fmla="*/ 2528916 h 6858000"/>
              <a:gd name="connsiteX686" fmla="*/ 2199067 w 7467600"/>
              <a:gd name="connsiteY686" fmla="*/ 2884061 h 6858000"/>
              <a:gd name="connsiteX687" fmla="*/ 3192586 w 7467600"/>
              <a:gd name="connsiteY687" fmla="*/ 3411496 h 6858000"/>
              <a:gd name="connsiteX688" fmla="*/ 3182620 w 7467600"/>
              <a:gd name="connsiteY688" fmla="*/ 3483279 h 6858000"/>
              <a:gd name="connsiteX689" fmla="*/ 2435119 w 7467600"/>
              <a:gd name="connsiteY689" fmla="*/ 3080173 h 6858000"/>
              <a:gd name="connsiteX690" fmla="*/ 2410152 w 7467600"/>
              <a:gd name="connsiteY690" fmla="*/ 3063751 h 6858000"/>
              <a:gd name="connsiteX691" fmla="*/ 2408099 w 7467600"/>
              <a:gd name="connsiteY691" fmla="*/ 3064403 h 6858000"/>
              <a:gd name="connsiteX692" fmla="*/ 2407218 w 7467600"/>
              <a:gd name="connsiteY692" fmla="*/ 3070324 h 6858000"/>
              <a:gd name="connsiteX693" fmla="*/ 2380138 w 7467600"/>
              <a:gd name="connsiteY693" fmla="*/ 3099341 h 6858000"/>
              <a:gd name="connsiteX694" fmla="*/ 1765923 w 7467600"/>
              <a:gd name="connsiteY694" fmla="*/ 3581043 h 6858000"/>
              <a:gd name="connsiteX695" fmla="*/ 1702258 w 7467600"/>
              <a:gd name="connsiteY695" fmla="*/ 3612286 h 6858000"/>
              <a:gd name="connsiteX696" fmla="*/ 1538370 w 7467600"/>
              <a:gd name="connsiteY696" fmla="*/ 3811804 h 6858000"/>
              <a:gd name="connsiteX697" fmla="*/ 542867 w 7467600"/>
              <a:gd name="connsiteY697" fmla="*/ 4944092 h 6858000"/>
              <a:gd name="connsiteX698" fmla="*/ 515800 w 7467600"/>
              <a:gd name="connsiteY698" fmla="*/ 4862180 h 6858000"/>
              <a:gd name="connsiteX699" fmla="*/ 909145 w 7467600"/>
              <a:gd name="connsiteY699" fmla="*/ 4199225 h 6858000"/>
              <a:gd name="connsiteX700" fmla="*/ 1214067 w 7467600"/>
              <a:gd name="connsiteY700" fmla="*/ 3908561 h 6858000"/>
              <a:gd name="connsiteX701" fmla="*/ 640967 w 7467600"/>
              <a:gd name="connsiteY701" fmla="*/ 4105601 h 6858000"/>
              <a:gd name="connsiteX702" fmla="*/ 112563 w 7467600"/>
              <a:gd name="connsiteY702" fmla="*/ 4396952 h 6858000"/>
              <a:gd name="connsiteX703" fmla="*/ 0 w 7467600"/>
              <a:gd name="connsiteY703" fmla="*/ 4466006 h 6858000"/>
              <a:gd name="connsiteX704" fmla="*/ 0 w 7467600"/>
              <a:gd name="connsiteY704" fmla="*/ 4233763 h 6858000"/>
              <a:gd name="connsiteX705" fmla="*/ 36881 w 7467600"/>
              <a:gd name="connsiteY705" fmla="*/ 4200118 h 6858000"/>
              <a:gd name="connsiteX706" fmla="*/ 910534 w 7467600"/>
              <a:gd name="connsiteY706" fmla="*/ 3629753 h 6858000"/>
              <a:gd name="connsiteX707" fmla="*/ 1578717 w 7467600"/>
              <a:gd name="connsiteY707" fmla="*/ 3575982 h 6858000"/>
              <a:gd name="connsiteX708" fmla="*/ 2338780 w 7467600"/>
              <a:gd name="connsiteY708" fmla="*/ 3033725 h 6858000"/>
              <a:gd name="connsiteX709" fmla="*/ 1807991 w 7467600"/>
              <a:gd name="connsiteY709" fmla="*/ 2807184 h 6858000"/>
              <a:gd name="connsiteX710" fmla="*/ 1416358 w 7467600"/>
              <a:gd name="connsiteY710" fmla="*/ 3112571 h 6858000"/>
              <a:gd name="connsiteX711" fmla="*/ 939066 w 7467600"/>
              <a:gd name="connsiteY711" fmla="*/ 3378798 h 6858000"/>
              <a:gd name="connsiteX712" fmla="*/ 115099 w 7467600"/>
              <a:gd name="connsiteY712" fmla="*/ 3607650 h 6858000"/>
              <a:gd name="connsiteX713" fmla="*/ 97284 w 7467600"/>
              <a:gd name="connsiteY713" fmla="*/ 3520393 h 6858000"/>
              <a:gd name="connsiteX714" fmla="*/ 922050 w 7467600"/>
              <a:gd name="connsiteY714" fmla="*/ 3074867 h 6858000"/>
              <a:gd name="connsiteX715" fmla="*/ 1405265 w 7467600"/>
              <a:gd name="connsiteY715" fmla="*/ 3016319 h 6858000"/>
              <a:gd name="connsiteX716" fmla="*/ 1407512 w 7467600"/>
              <a:gd name="connsiteY716" fmla="*/ 3018001 h 6858000"/>
              <a:gd name="connsiteX717" fmla="*/ 1726266 w 7467600"/>
              <a:gd name="connsiteY717" fmla="*/ 2777274 h 6858000"/>
              <a:gd name="connsiteX718" fmla="*/ 625390 w 7467600"/>
              <a:gd name="connsiteY718" fmla="*/ 2514541 h 6858000"/>
              <a:gd name="connsiteX719" fmla="*/ 619799 w 7467600"/>
              <a:gd name="connsiteY719" fmla="*/ 2527180 h 6858000"/>
              <a:gd name="connsiteX720" fmla="*/ 310030 w 7467600"/>
              <a:gd name="connsiteY720" fmla="*/ 2771818 h 6858000"/>
              <a:gd name="connsiteX721" fmla="*/ 173877 w 7467600"/>
              <a:gd name="connsiteY721" fmla="*/ 2937056 h 6858000"/>
              <a:gd name="connsiteX722" fmla="*/ 77889 w 7467600"/>
              <a:gd name="connsiteY722" fmla="*/ 3138440 h 6858000"/>
              <a:gd name="connsiteX723" fmla="*/ 0 w 7467600"/>
              <a:gd name="connsiteY723" fmla="*/ 3271395 h 6858000"/>
              <a:gd name="connsiteX724" fmla="*/ 0 w 7467600"/>
              <a:gd name="connsiteY724" fmla="*/ 3153002 h 6858000"/>
              <a:gd name="connsiteX725" fmla="*/ 2386 w 7467600"/>
              <a:gd name="connsiteY725" fmla="*/ 3149203 h 6858000"/>
              <a:gd name="connsiteX726" fmla="*/ 89753 w 7467600"/>
              <a:gd name="connsiteY726" fmla="*/ 2987702 h 6858000"/>
              <a:gd name="connsiteX727" fmla="*/ 76869 w 7467600"/>
              <a:gd name="connsiteY727" fmla="*/ 3005404 h 6858000"/>
              <a:gd name="connsiteX728" fmla="*/ 32049 w 7467600"/>
              <a:gd name="connsiteY728" fmla="*/ 3065814 h 6858000"/>
              <a:gd name="connsiteX729" fmla="*/ 0 w 7467600"/>
              <a:gd name="connsiteY729" fmla="*/ 3108744 h 6858000"/>
              <a:gd name="connsiteX730" fmla="*/ 0 w 7467600"/>
              <a:gd name="connsiteY730" fmla="*/ 3058059 h 6858000"/>
              <a:gd name="connsiteX731" fmla="*/ 7610 w 7467600"/>
              <a:gd name="connsiteY731" fmla="*/ 3047889 h 6858000"/>
              <a:gd name="connsiteX732" fmla="*/ 52419 w 7467600"/>
              <a:gd name="connsiteY732" fmla="*/ 2987479 h 6858000"/>
              <a:gd name="connsiteX733" fmla="*/ 59142 w 7467600"/>
              <a:gd name="connsiteY733" fmla="*/ 2978488 h 6858000"/>
              <a:gd name="connsiteX734" fmla="*/ 0 w 7467600"/>
              <a:gd name="connsiteY734" fmla="*/ 3015334 h 6858000"/>
              <a:gd name="connsiteX735" fmla="*/ 0 w 7467600"/>
              <a:gd name="connsiteY735" fmla="*/ 2914286 h 6858000"/>
              <a:gd name="connsiteX736" fmla="*/ 36383 w 7467600"/>
              <a:gd name="connsiteY736" fmla="*/ 2901128 h 6858000"/>
              <a:gd name="connsiteX737" fmla="*/ 156329 w 7467600"/>
              <a:gd name="connsiteY737" fmla="*/ 2840533 h 6858000"/>
              <a:gd name="connsiteX738" fmla="*/ 358355 w 7467600"/>
              <a:gd name="connsiteY738" fmla="*/ 2620471 h 6858000"/>
              <a:gd name="connsiteX739" fmla="*/ 510577 w 7467600"/>
              <a:gd name="connsiteY739" fmla="*/ 2501244 h 6858000"/>
              <a:gd name="connsiteX740" fmla="*/ 211967 w 7467600"/>
              <a:gd name="connsiteY740" fmla="*/ 2479171 h 6858000"/>
              <a:gd name="connsiteX741" fmla="*/ 0 w 7467600"/>
              <a:gd name="connsiteY741" fmla="*/ 2476398 h 6858000"/>
              <a:gd name="connsiteX742" fmla="*/ 0 w 7467600"/>
              <a:gd name="connsiteY742" fmla="*/ 2389189 h 6858000"/>
              <a:gd name="connsiteX743" fmla="*/ 103062 w 7467600"/>
              <a:gd name="connsiteY743" fmla="*/ 2389518 h 6858000"/>
              <a:gd name="connsiteX744" fmla="*/ 510734 w 7467600"/>
              <a:gd name="connsiteY744" fmla="*/ 2416201 h 6858000"/>
              <a:gd name="connsiteX745" fmla="*/ 279257 w 7467600"/>
              <a:gd name="connsiteY745" fmla="*/ 2092102 h 6858000"/>
              <a:gd name="connsiteX746" fmla="*/ 65265 w 7467600"/>
              <a:gd name="connsiteY746" fmla="*/ 2006049 h 6858000"/>
              <a:gd name="connsiteX747" fmla="*/ 0 w 7467600"/>
              <a:gd name="connsiteY747" fmla="*/ 1982532 h 6858000"/>
              <a:gd name="connsiteX748" fmla="*/ 0 w 7467600"/>
              <a:gd name="connsiteY748" fmla="*/ 1912789 h 6858000"/>
              <a:gd name="connsiteX749" fmla="*/ 97460 w 7467600"/>
              <a:gd name="connsiteY749" fmla="*/ 1953725 h 6858000"/>
              <a:gd name="connsiteX750" fmla="*/ 221272 w 7467600"/>
              <a:gd name="connsiteY750" fmla="*/ 1980766 h 6858000"/>
              <a:gd name="connsiteX751" fmla="*/ 116765 w 7467600"/>
              <a:gd name="connsiteY751" fmla="*/ 1911033 h 6858000"/>
              <a:gd name="connsiteX752" fmla="*/ 16405 w 7467600"/>
              <a:gd name="connsiteY752" fmla="*/ 1803412 h 6858000"/>
              <a:gd name="connsiteX753" fmla="*/ 0 w 7467600"/>
              <a:gd name="connsiteY753" fmla="*/ 1784777 h 6858000"/>
              <a:gd name="connsiteX754" fmla="*/ 0 w 7467600"/>
              <a:gd name="connsiteY754" fmla="*/ 1740082 h 6858000"/>
              <a:gd name="connsiteX755" fmla="*/ 39394 w 7467600"/>
              <a:gd name="connsiteY755" fmla="*/ 1784856 h 6858000"/>
              <a:gd name="connsiteX756" fmla="*/ 135813 w 7467600"/>
              <a:gd name="connsiteY756" fmla="*/ 1888838 h 6858000"/>
              <a:gd name="connsiteX757" fmla="*/ 242575 w 7467600"/>
              <a:gd name="connsiteY757" fmla="*/ 1958841 h 6858000"/>
              <a:gd name="connsiteX758" fmla="*/ 82197 w 7467600"/>
              <a:gd name="connsiteY758" fmla="*/ 1754826 h 6858000"/>
              <a:gd name="connsiteX759" fmla="*/ 0 w 7467600"/>
              <a:gd name="connsiteY759" fmla="*/ 1679650 h 6858000"/>
              <a:gd name="connsiteX760" fmla="*/ 0 w 7467600"/>
              <a:gd name="connsiteY760" fmla="*/ 1602463 h 6858000"/>
              <a:gd name="connsiteX761" fmla="*/ 84689 w 7467600"/>
              <a:gd name="connsiteY761" fmla="*/ 1677442 h 6858000"/>
              <a:gd name="connsiteX762" fmla="*/ 298437 w 7467600"/>
              <a:gd name="connsiteY762" fmla="*/ 1968019 h 6858000"/>
              <a:gd name="connsiteX763" fmla="*/ 227269 w 7467600"/>
              <a:gd name="connsiteY763" fmla="*/ 1114064 h 6858000"/>
              <a:gd name="connsiteX764" fmla="*/ 248003 w 7467600"/>
              <a:gd name="connsiteY764" fmla="*/ 1089613 h 6858000"/>
              <a:gd name="connsiteX765" fmla="*/ 427020 w 7467600"/>
              <a:gd name="connsiteY765" fmla="*/ 1619803 h 6858000"/>
              <a:gd name="connsiteX766" fmla="*/ 340345 w 7467600"/>
              <a:gd name="connsiteY766" fmla="*/ 2027739 h 6858000"/>
              <a:gd name="connsiteX767" fmla="*/ 360865 w 7467600"/>
              <a:gd name="connsiteY767" fmla="*/ 2044827 h 6858000"/>
              <a:gd name="connsiteX768" fmla="*/ 560414 w 7467600"/>
              <a:gd name="connsiteY768" fmla="*/ 2421457 h 6858000"/>
              <a:gd name="connsiteX769" fmla="*/ 1359703 w 7467600"/>
              <a:gd name="connsiteY769" fmla="*/ 2578554 h 6858000"/>
              <a:gd name="connsiteX770" fmla="*/ 1359422 w 7467600"/>
              <a:gd name="connsiteY770" fmla="*/ 2577994 h 6858000"/>
              <a:gd name="connsiteX771" fmla="*/ 828701 w 7467600"/>
              <a:gd name="connsiteY771" fmla="*/ 1839520 h 6858000"/>
              <a:gd name="connsiteX772" fmla="*/ 494427 w 7467600"/>
              <a:gd name="connsiteY772" fmla="*/ 1092333 h 6858000"/>
              <a:gd name="connsiteX773" fmla="*/ 506322 w 7467600"/>
              <a:gd name="connsiteY773" fmla="*/ 1020997 h 6858000"/>
              <a:gd name="connsiteX774" fmla="*/ 4570198 w 7467600"/>
              <a:gd name="connsiteY774" fmla="*/ 978081 h 6858000"/>
              <a:gd name="connsiteX775" fmla="*/ 4523691 w 7467600"/>
              <a:gd name="connsiteY775" fmla="*/ 1127776 h 6858000"/>
              <a:gd name="connsiteX776" fmla="*/ 4509875 w 7467600"/>
              <a:gd name="connsiteY776" fmla="*/ 1167552 h 6858000"/>
              <a:gd name="connsiteX777" fmla="*/ 4478168 w 7467600"/>
              <a:gd name="connsiteY777" fmla="*/ 1260735 h 6858000"/>
              <a:gd name="connsiteX778" fmla="*/ 4409309 w 7467600"/>
              <a:gd name="connsiteY778" fmla="*/ 1666996 h 6858000"/>
              <a:gd name="connsiteX779" fmla="*/ 4370031 w 7467600"/>
              <a:gd name="connsiteY779" fmla="*/ 1955666 h 6858000"/>
              <a:gd name="connsiteX780" fmla="*/ 4570198 w 7467600"/>
              <a:gd name="connsiteY780" fmla="*/ 978081 h 6858000"/>
              <a:gd name="connsiteX781" fmla="*/ 4557898 w 7467600"/>
              <a:gd name="connsiteY781" fmla="*/ 900011 h 6858000"/>
              <a:gd name="connsiteX782" fmla="*/ 4344840 w 7467600"/>
              <a:gd name="connsiteY782" fmla="*/ 1922038 h 6858000"/>
              <a:gd name="connsiteX783" fmla="*/ 4378710 w 7467600"/>
              <a:gd name="connsiteY783" fmla="*/ 1665516 h 6858000"/>
              <a:gd name="connsiteX784" fmla="*/ 4448798 w 7467600"/>
              <a:gd name="connsiteY784" fmla="*/ 1253024 h 6858000"/>
              <a:gd name="connsiteX785" fmla="*/ 4480315 w 7467600"/>
              <a:gd name="connsiteY785" fmla="*/ 1158454 h 6858000"/>
              <a:gd name="connsiteX786" fmla="*/ 4494133 w 7467600"/>
              <a:gd name="connsiteY786" fmla="*/ 1118676 h 6858000"/>
              <a:gd name="connsiteX787" fmla="*/ 4557898 w 7467600"/>
              <a:gd name="connsiteY787" fmla="*/ 900011 h 6858000"/>
              <a:gd name="connsiteX788" fmla="*/ 5870151 w 7467600"/>
              <a:gd name="connsiteY788" fmla="*/ 898890 h 6858000"/>
              <a:gd name="connsiteX789" fmla="*/ 5861335 w 7467600"/>
              <a:gd name="connsiteY789" fmla="*/ 899177 h 6858000"/>
              <a:gd name="connsiteX790" fmla="*/ 5843702 w 7467600"/>
              <a:gd name="connsiteY790" fmla="*/ 899748 h 6858000"/>
              <a:gd name="connsiteX791" fmla="*/ 5651107 w 7467600"/>
              <a:gd name="connsiteY791" fmla="*/ 920306 h 6858000"/>
              <a:gd name="connsiteX792" fmla="*/ 5459407 w 7467600"/>
              <a:gd name="connsiteY792" fmla="*/ 940975 h 6858000"/>
              <a:gd name="connsiteX793" fmla="*/ 5374846 w 7467600"/>
              <a:gd name="connsiteY793" fmla="*/ 941988 h 6858000"/>
              <a:gd name="connsiteX794" fmla="*/ 5256105 w 7467600"/>
              <a:gd name="connsiteY794" fmla="*/ 945632 h 6858000"/>
              <a:gd name="connsiteX795" fmla="*/ 5107071 w 7467600"/>
              <a:gd name="connsiteY795" fmla="*/ 969720 h 6858000"/>
              <a:gd name="connsiteX796" fmla="*/ 4998681 w 7467600"/>
              <a:gd name="connsiteY796" fmla="*/ 988771 h 6858000"/>
              <a:gd name="connsiteX797" fmla="*/ 5870151 w 7467600"/>
              <a:gd name="connsiteY797" fmla="*/ 898890 h 6858000"/>
              <a:gd name="connsiteX798" fmla="*/ 5504425 w 7467600"/>
              <a:gd name="connsiteY798" fmla="*/ 848067 h 6858000"/>
              <a:gd name="connsiteX799" fmla="*/ 4968849 w 7467600"/>
              <a:gd name="connsiteY799" fmla="*/ 962318 h 6858000"/>
              <a:gd name="connsiteX800" fmla="*/ 5104039 w 7467600"/>
              <a:gd name="connsiteY800" fmla="*/ 940634 h 6858000"/>
              <a:gd name="connsiteX801" fmla="*/ 5256311 w 7467600"/>
              <a:gd name="connsiteY801" fmla="*/ 916490 h 6858000"/>
              <a:gd name="connsiteX802" fmla="*/ 5377381 w 7467600"/>
              <a:gd name="connsiteY802" fmla="*/ 912671 h 6858000"/>
              <a:gd name="connsiteX803" fmla="*/ 5460148 w 7467600"/>
              <a:gd name="connsiteY803" fmla="*/ 911442 h 6858000"/>
              <a:gd name="connsiteX804" fmla="*/ 5648971 w 7467600"/>
              <a:gd name="connsiteY804" fmla="*/ 891331 h 6858000"/>
              <a:gd name="connsiteX805" fmla="*/ 5844807 w 7467600"/>
              <a:gd name="connsiteY805" fmla="*/ 870718 h 6858000"/>
              <a:gd name="connsiteX806" fmla="*/ 5862975 w 7467600"/>
              <a:gd name="connsiteY806" fmla="*/ 869756 h 6858000"/>
              <a:gd name="connsiteX807" fmla="*/ 5920887 w 7467600"/>
              <a:gd name="connsiteY807" fmla="*/ 865929 h 6858000"/>
              <a:gd name="connsiteX808" fmla="*/ 5504425 w 7467600"/>
              <a:gd name="connsiteY808" fmla="*/ 848067 h 6858000"/>
              <a:gd name="connsiteX809" fmla="*/ 3607114 w 7467600"/>
              <a:gd name="connsiteY809" fmla="*/ 467441 h 6858000"/>
              <a:gd name="connsiteX810" fmla="*/ 3296242 w 7467600"/>
              <a:gd name="connsiteY810" fmla="*/ 807991 h 6858000"/>
              <a:gd name="connsiteX811" fmla="*/ 3174674 w 7467600"/>
              <a:gd name="connsiteY811" fmla="*/ 919759 h 6858000"/>
              <a:gd name="connsiteX812" fmla="*/ 3042978 w 7467600"/>
              <a:gd name="connsiteY812" fmla="*/ 1054894 h 6858000"/>
              <a:gd name="connsiteX813" fmla="*/ 2968914 w 7467600"/>
              <a:gd name="connsiteY813" fmla="*/ 1133756 h 6858000"/>
              <a:gd name="connsiteX814" fmla="*/ 3103823 w 7467600"/>
              <a:gd name="connsiteY814" fmla="*/ 1026814 h 6858000"/>
              <a:gd name="connsiteX815" fmla="*/ 3607114 w 7467600"/>
              <a:gd name="connsiteY815" fmla="*/ 467441 h 6858000"/>
              <a:gd name="connsiteX816" fmla="*/ 3744487 w 7467600"/>
              <a:gd name="connsiteY816" fmla="*/ 383136 h 6858000"/>
              <a:gd name="connsiteX817" fmla="*/ 3970213 w 7467600"/>
              <a:gd name="connsiteY817" fmla="*/ 995559 h 6858000"/>
              <a:gd name="connsiteX818" fmla="*/ 3744487 w 7467600"/>
              <a:gd name="connsiteY818" fmla="*/ 383136 h 6858000"/>
              <a:gd name="connsiteX819" fmla="*/ 3624562 w 7467600"/>
              <a:gd name="connsiteY819" fmla="*/ 367041 h 6858000"/>
              <a:gd name="connsiteX820" fmla="*/ 3489712 w 7467600"/>
              <a:gd name="connsiteY820" fmla="*/ 485386 h 6858000"/>
              <a:gd name="connsiteX821" fmla="*/ 3182994 w 7467600"/>
              <a:gd name="connsiteY821" fmla="*/ 828265 h 6858000"/>
              <a:gd name="connsiteX822" fmla="*/ 2892114 w 7467600"/>
              <a:gd name="connsiteY822" fmla="*/ 1172635 h 6858000"/>
              <a:gd name="connsiteX823" fmla="*/ 3021459 w 7467600"/>
              <a:gd name="connsiteY823" fmla="*/ 1035385 h 6858000"/>
              <a:gd name="connsiteX824" fmla="*/ 3153873 w 7467600"/>
              <a:gd name="connsiteY824" fmla="*/ 898971 h 6858000"/>
              <a:gd name="connsiteX825" fmla="*/ 3276511 w 7467600"/>
              <a:gd name="connsiteY825" fmla="*/ 786423 h 6858000"/>
              <a:gd name="connsiteX826" fmla="*/ 3584154 w 7467600"/>
              <a:gd name="connsiteY826" fmla="*/ 448218 h 6858000"/>
              <a:gd name="connsiteX827" fmla="*/ 3624562 w 7467600"/>
              <a:gd name="connsiteY827" fmla="*/ 367041 h 6858000"/>
              <a:gd name="connsiteX828" fmla="*/ 3766672 w 7467600"/>
              <a:gd name="connsiteY828" fmla="*/ 359429 h 6858000"/>
              <a:gd name="connsiteX829" fmla="*/ 3996338 w 7467600"/>
              <a:gd name="connsiteY829" fmla="*/ 968237 h 6858000"/>
              <a:gd name="connsiteX830" fmla="*/ 3766672 w 7467600"/>
              <a:gd name="connsiteY830" fmla="*/ 359429 h 6858000"/>
              <a:gd name="connsiteX831" fmla="*/ 5805386 w 7467600"/>
              <a:gd name="connsiteY831" fmla="*/ 239240 h 6858000"/>
              <a:gd name="connsiteX832" fmla="*/ 5736947 w 7467600"/>
              <a:gd name="connsiteY832" fmla="*/ 261367 h 6858000"/>
              <a:gd name="connsiteX833" fmla="*/ 5427012 w 7467600"/>
              <a:gd name="connsiteY833" fmla="*/ 311272 h 6858000"/>
              <a:gd name="connsiteX834" fmla="*/ 5147818 w 7467600"/>
              <a:gd name="connsiteY834" fmla="*/ 322112 h 6858000"/>
              <a:gd name="connsiteX835" fmla="*/ 5060854 w 7467600"/>
              <a:gd name="connsiteY835" fmla="*/ 311882 h 6858000"/>
              <a:gd name="connsiteX836" fmla="*/ 4945989 w 7467600"/>
              <a:gd name="connsiteY836" fmla="*/ 300516 h 6858000"/>
              <a:gd name="connsiteX837" fmla="*/ 5410479 w 7467600"/>
              <a:gd name="connsiteY837" fmla="*/ 348434 h 6858000"/>
              <a:gd name="connsiteX838" fmla="*/ 5805386 w 7467600"/>
              <a:gd name="connsiteY838" fmla="*/ 239240 h 6858000"/>
              <a:gd name="connsiteX839" fmla="*/ 5905192 w 7467600"/>
              <a:gd name="connsiteY839" fmla="*/ 163079 h 6858000"/>
              <a:gd name="connsiteX840" fmla="*/ 5865655 w 7467600"/>
              <a:gd name="connsiteY840" fmla="*/ 171901 h 6858000"/>
              <a:gd name="connsiteX841" fmla="*/ 5259740 w 7467600"/>
              <a:gd name="connsiteY841" fmla="*/ 257013 h 6858000"/>
              <a:gd name="connsiteX842" fmla="*/ 5208466 w 7467600"/>
              <a:gd name="connsiteY842" fmla="*/ 257550 h 6858000"/>
              <a:gd name="connsiteX843" fmla="*/ 4980204 w 7467600"/>
              <a:gd name="connsiteY843" fmla="*/ 271903 h 6858000"/>
              <a:gd name="connsiteX844" fmla="*/ 5068068 w 7467600"/>
              <a:gd name="connsiteY844" fmla="*/ 282244 h 6858000"/>
              <a:gd name="connsiteX845" fmla="*/ 5153231 w 7467600"/>
              <a:gd name="connsiteY845" fmla="*/ 292240 h 6858000"/>
              <a:gd name="connsiteX846" fmla="*/ 5426491 w 7467600"/>
              <a:gd name="connsiteY846" fmla="*/ 281128 h 6858000"/>
              <a:gd name="connsiteX847" fmla="*/ 5731212 w 7467600"/>
              <a:gd name="connsiteY847" fmla="*/ 231951 h 6858000"/>
              <a:gd name="connsiteX848" fmla="*/ 5905192 w 7467600"/>
              <a:gd name="connsiteY848" fmla="*/ 163079 h 6858000"/>
              <a:gd name="connsiteX849" fmla="*/ 5944437 w 7467600"/>
              <a:gd name="connsiteY849" fmla="*/ 113829 h 6858000"/>
              <a:gd name="connsiteX850" fmla="*/ 5825032 w 7467600"/>
              <a:gd name="connsiteY850" fmla="*/ 146405 h 6858000"/>
              <a:gd name="connsiteX851" fmla="*/ 4955599 w 7467600"/>
              <a:gd name="connsiteY851" fmla="*/ 247008 h 6858000"/>
              <a:gd name="connsiteX852" fmla="*/ 5210104 w 7467600"/>
              <a:gd name="connsiteY852" fmla="*/ 228123 h 6858000"/>
              <a:gd name="connsiteX853" fmla="*/ 5261015 w 7467600"/>
              <a:gd name="connsiteY853" fmla="*/ 227087 h 6858000"/>
              <a:gd name="connsiteX854" fmla="*/ 5861181 w 7467600"/>
              <a:gd name="connsiteY854" fmla="*/ 143093 h 6858000"/>
              <a:gd name="connsiteX855" fmla="*/ 5961252 w 7467600"/>
              <a:gd name="connsiteY855" fmla="*/ 114820 h 6858000"/>
              <a:gd name="connsiteX856" fmla="*/ 5944437 w 7467600"/>
              <a:gd name="connsiteY856" fmla="*/ 113829 h 6858000"/>
              <a:gd name="connsiteX857" fmla="*/ 3882765 w 7467600"/>
              <a:gd name="connsiteY857" fmla="*/ 0 h 6858000"/>
              <a:gd name="connsiteX858" fmla="*/ 3995099 w 7467600"/>
              <a:gd name="connsiteY858" fmla="*/ 0 h 6858000"/>
              <a:gd name="connsiteX859" fmla="*/ 4163818 w 7467600"/>
              <a:gd name="connsiteY859" fmla="*/ 234104 h 6858000"/>
              <a:gd name="connsiteX860" fmla="*/ 4172099 w 7467600"/>
              <a:gd name="connsiteY860" fmla="*/ 234207 h 6858000"/>
              <a:gd name="connsiteX861" fmla="*/ 4784282 w 7467600"/>
              <a:gd name="connsiteY861" fmla="*/ 276561 h 6858000"/>
              <a:gd name="connsiteX862" fmla="*/ 4801687 w 7467600"/>
              <a:gd name="connsiteY862" fmla="*/ 267764 h 6858000"/>
              <a:gd name="connsiteX863" fmla="*/ 6082788 w 7467600"/>
              <a:gd name="connsiteY863" fmla="*/ 64119 h 6858000"/>
              <a:gd name="connsiteX864" fmla="*/ 6099442 w 7467600"/>
              <a:gd name="connsiteY864" fmla="*/ 82568 h 6858000"/>
              <a:gd name="connsiteX865" fmla="*/ 4804137 w 7467600"/>
              <a:gd name="connsiteY865" fmla="*/ 320931 h 6858000"/>
              <a:gd name="connsiteX866" fmla="*/ 4227047 w 7467600"/>
              <a:gd name="connsiteY866" fmla="*/ 313415 h 6858000"/>
              <a:gd name="connsiteX867" fmla="*/ 4346041 w 7467600"/>
              <a:gd name="connsiteY867" fmla="*/ 456086 h 6858000"/>
              <a:gd name="connsiteX868" fmla="*/ 4870967 w 7467600"/>
              <a:gd name="connsiteY868" fmla="*/ 963061 h 6858000"/>
              <a:gd name="connsiteX869" fmla="*/ 4889647 w 7467600"/>
              <a:gd name="connsiteY869" fmla="*/ 957147 h 6858000"/>
              <a:gd name="connsiteX870" fmla="*/ 5422504 w 7467600"/>
              <a:gd name="connsiteY870" fmla="*/ 805191 h 6858000"/>
              <a:gd name="connsiteX871" fmla="*/ 6087656 w 7467600"/>
              <a:gd name="connsiteY871" fmla="*/ 826703 h 6858000"/>
              <a:gd name="connsiteX872" fmla="*/ 6058717 w 7467600"/>
              <a:gd name="connsiteY872" fmla="*/ 865992 h 6858000"/>
              <a:gd name="connsiteX873" fmla="*/ 4974153 w 7467600"/>
              <a:gd name="connsiteY873" fmla="*/ 1045456 h 6858000"/>
              <a:gd name="connsiteX874" fmla="*/ 5627835 w 7467600"/>
              <a:gd name="connsiteY874" fmla="*/ 1472077 h 6858000"/>
              <a:gd name="connsiteX875" fmla="*/ 5629817 w 7467600"/>
              <a:gd name="connsiteY875" fmla="*/ 1471412 h 6858000"/>
              <a:gd name="connsiteX876" fmla="*/ 5634124 w 7467600"/>
              <a:gd name="connsiteY876" fmla="*/ 1470572 h 6858000"/>
              <a:gd name="connsiteX877" fmla="*/ 5755832 w 7467600"/>
              <a:gd name="connsiteY877" fmla="*/ 1383886 h 6858000"/>
              <a:gd name="connsiteX878" fmla="*/ 6014186 w 7467600"/>
              <a:gd name="connsiteY878" fmla="*/ 1279799 h 6858000"/>
              <a:gd name="connsiteX879" fmla="*/ 6901619 w 7467600"/>
              <a:gd name="connsiteY879" fmla="*/ 1047874 h 6858000"/>
              <a:gd name="connsiteX880" fmla="*/ 6931566 w 7467600"/>
              <a:gd name="connsiteY880" fmla="*/ 1062034 h 6858000"/>
              <a:gd name="connsiteX881" fmla="*/ 5790982 w 7467600"/>
              <a:gd name="connsiteY881" fmla="*/ 1561380 h 6858000"/>
              <a:gd name="connsiteX882" fmla="*/ 6188971 w 7467600"/>
              <a:gd name="connsiteY882" fmla="*/ 1755168 h 6858000"/>
              <a:gd name="connsiteX883" fmla="*/ 6202446 w 7467600"/>
              <a:gd name="connsiteY883" fmla="*/ 1752268 h 6858000"/>
              <a:gd name="connsiteX884" fmla="*/ 7179560 w 7467600"/>
              <a:gd name="connsiteY884" fmla="*/ 1467551 h 6858000"/>
              <a:gd name="connsiteX885" fmla="*/ 7158730 w 7467600"/>
              <a:gd name="connsiteY885" fmla="*/ 1507835 h 6858000"/>
              <a:gd name="connsiteX886" fmla="*/ 6326959 w 7467600"/>
              <a:gd name="connsiteY886" fmla="*/ 1817686 h 6858000"/>
              <a:gd name="connsiteX887" fmla="*/ 6537433 w 7467600"/>
              <a:gd name="connsiteY887" fmla="*/ 1907790 h 6858000"/>
              <a:gd name="connsiteX888" fmla="*/ 6550221 w 7467600"/>
              <a:gd name="connsiteY888" fmla="*/ 1910729 h 6858000"/>
              <a:gd name="connsiteX889" fmla="*/ 6964438 w 7467600"/>
              <a:gd name="connsiteY889" fmla="*/ 2209505 h 6858000"/>
              <a:gd name="connsiteX890" fmla="*/ 7367862 w 7467600"/>
              <a:gd name="connsiteY890" fmla="*/ 2806833 h 6858000"/>
              <a:gd name="connsiteX891" fmla="*/ 7364329 w 7467600"/>
              <a:gd name="connsiteY891" fmla="*/ 2826907 h 6858000"/>
              <a:gd name="connsiteX892" fmla="*/ 7290545 w 7467600"/>
              <a:gd name="connsiteY892" fmla="*/ 2850663 h 6858000"/>
              <a:gd name="connsiteX893" fmla="*/ 6472036 w 7467600"/>
              <a:gd name="connsiteY893" fmla="*/ 1959003 h 6858000"/>
              <a:gd name="connsiteX894" fmla="*/ 5792897 w 7467600"/>
              <a:gd name="connsiteY894" fmla="*/ 1647747 h 6858000"/>
              <a:gd name="connsiteX895" fmla="*/ 5842751 w 7467600"/>
              <a:gd name="connsiteY895" fmla="*/ 1816112 h 6858000"/>
              <a:gd name="connsiteX896" fmla="*/ 5847424 w 7467600"/>
              <a:gd name="connsiteY896" fmla="*/ 1815776 h 6858000"/>
              <a:gd name="connsiteX897" fmla="*/ 6399821 w 7467600"/>
              <a:gd name="connsiteY897" fmla="*/ 2344799 h 6858000"/>
              <a:gd name="connsiteX898" fmla="*/ 6323232 w 7467600"/>
              <a:gd name="connsiteY898" fmla="*/ 2389634 h 6858000"/>
              <a:gd name="connsiteX899" fmla="*/ 5942958 w 7467600"/>
              <a:gd name="connsiteY899" fmla="*/ 2077708 h 6858000"/>
              <a:gd name="connsiteX900" fmla="*/ 5921559 w 7467600"/>
              <a:gd name="connsiteY900" fmla="*/ 2378596 h 6858000"/>
              <a:gd name="connsiteX901" fmla="*/ 5817651 w 7467600"/>
              <a:gd name="connsiteY901" fmla="*/ 3023919 h 6858000"/>
              <a:gd name="connsiteX902" fmla="*/ 5729634 w 7467600"/>
              <a:gd name="connsiteY902" fmla="*/ 3051849 h 6858000"/>
              <a:gd name="connsiteX903" fmla="*/ 5611018 w 7467600"/>
              <a:gd name="connsiteY903" fmla="*/ 2316769 h 6858000"/>
              <a:gd name="connsiteX904" fmla="*/ 5687608 w 7467600"/>
              <a:gd name="connsiteY904" fmla="*/ 2039972 h 6858000"/>
              <a:gd name="connsiteX905" fmla="*/ 5657554 w 7467600"/>
              <a:gd name="connsiteY905" fmla="*/ 1576445 h 6858000"/>
              <a:gd name="connsiteX906" fmla="*/ 5150475 w 7467600"/>
              <a:gd name="connsiteY906" fmla="*/ 1274012 h 6858000"/>
              <a:gd name="connsiteX907" fmla="*/ 5349142 w 7467600"/>
              <a:gd name="connsiteY907" fmla="*/ 2204405 h 6858000"/>
              <a:gd name="connsiteX908" fmla="*/ 5262214 w 7467600"/>
              <a:gd name="connsiteY908" fmla="*/ 2233836 h 6858000"/>
              <a:gd name="connsiteX909" fmla="*/ 4981539 w 7467600"/>
              <a:gd name="connsiteY909" fmla="*/ 1542201 h 6858000"/>
              <a:gd name="connsiteX910" fmla="*/ 4958461 w 7467600"/>
              <a:gd name="connsiteY910" fmla="*/ 1136957 h 6858000"/>
              <a:gd name="connsiteX911" fmla="*/ 4655015 w 7467600"/>
              <a:gd name="connsiteY911" fmla="*/ 891426 h 6858000"/>
              <a:gd name="connsiteX912" fmla="*/ 4348002 w 7467600"/>
              <a:gd name="connsiteY912" fmla="*/ 2205895 h 6858000"/>
              <a:gd name="connsiteX913" fmla="*/ 4262250 w 7467600"/>
              <a:gd name="connsiteY913" fmla="*/ 2219972 h 6858000"/>
              <a:gd name="connsiteX914" fmla="*/ 4550611 w 7467600"/>
              <a:gd name="connsiteY914" fmla="*/ 817540 h 6858000"/>
              <a:gd name="connsiteX915" fmla="*/ 4564418 w 7467600"/>
              <a:gd name="connsiteY915" fmla="*/ 808293 h 6858000"/>
              <a:gd name="connsiteX916" fmla="*/ 4266388 w 7467600"/>
              <a:gd name="connsiteY916" fmla="*/ 500083 h 6858000"/>
              <a:gd name="connsiteX917" fmla="*/ 4032842 w 7467600"/>
              <a:gd name="connsiteY917" fmla="*/ 211809 h 6858000"/>
              <a:gd name="connsiteX918" fmla="*/ 3882765 w 7467600"/>
              <a:gd name="connsiteY918" fmla="*/ 0 h 6858000"/>
              <a:gd name="connsiteX919" fmla="*/ 3721337 w 7467600"/>
              <a:gd name="connsiteY919" fmla="*/ 0 h 6858000"/>
              <a:gd name="connsiteX920" fmla="*/ 3797544 w 7467600"/>
              <a:gd name="connsiteY920" fmla="*/ 0 h 6858000"/>
              <a:gd name="connsiteX921" fmla="*/ 3775734 w 7467600"/>
              <a:gd name="connsiteY921" fmla="*/ 95131 h 6858000"/>
              <a:gd name="connsiteX922" fmla="*/ 3724807 w 7467600"/>
              <a:gd name="connsiteY922" fmla="*/ 272257 h 6858000"/>
              <a:gd name="connsiteX923" fmla="*/ 3726844 w 7467600"/>
              <a:gd name="connsiteY923" fmla="*/ 282988 h 6858000"/>
              <a:gd name="connsiteX924" fmla="*/ 3742664 w 7467600"/>
              <a:gd name="connsiteY924" fmla="*/ 279918 h 6858000"/>
              <a:gd name="connsiteX925" fmla="*/ 4103910 w 7467600"/>
              <a:gd name="connsiteY925" fmla="*/ 1161917 h 6858000"/>
              <a:gd name="connsiteX926" fmla="*/ 4020269 w 7467600"/>
              <a:gd name="connsiteY926" fmla="*/ 1200406 h 6858000"/>
              <a:gd name="connsiteX927" fmla="*/ 3674882 w 7467600"/>
              <a:gd name="connsiteY927" fmla="*/ 488524 h 6858000"/>
              <a:gd name="connsiteX928" fmla="*/ 3132682 w 7467600"/>
              <a:gd name="connsiteY928" fmla="*/ 1072284 h 6858000"/>
              <a:gd name="connsiteX929" fmla="*/ 2716346 w 7467600"/>
              <a:gd name="connsiteY929" fmla="*/ 1276376 h 6858000"/>
              <a:gd name="connsiteX930" fmla="*/ 2716772 w 7467600"/>
              <a:gd name="connsiteY930" fmla="*/ 1255462 h 6858000"/>
              <a:gd name="connsiteX931" fmla="*/ 3471096 w 7467600"/>
              <a:gd name="connsiteY931" fmla="*/ 437072 h 6858000"/>
              <a:gd name="connsiteX932" fmla="*/ 3639057 w 7467600"/>
              <a:gd name="connsiteY932" fmla="*/ 286334 h 6858000"/>
              <a:gd name="connsiteX933" fmla="*/ 3640309 w 7467600"/>
              <a:gd name="connsiteY933" fmla="*/ 284664 h 6858000"/>
              <a:gd name="connsiteX934" fmla="*/ 3646022 w 7467600"/>
              <a:gd name="connsiteY934" fmla="*/ 276711 h 6858000"/>
              <a:gd name="connsiteX935" fmla="*/ 3707943 w 7467600"/>
              <a:gd name="connsiteY935" fmla="*/ 65958 h 6858000"/>
              <a:gd name="connsiteX936" fmla="*/ 3721337 w 7467600"/>
              <a:gd name="connsiteY936" fmla="*/ 0 h 6858000"/>
              <a:gd name="connsiteX937" fmla="*/ 2867960 w 7467600"/>
              <a:gd name="connsiteY937" fmla="*/ 0 h 6858000"/>
              <a:gd name="connsiteX938" fmla="*/ 2926351 w 7467600"/>
              <a:gd name="connsiteY938" fmla="*/ 0 h 6858000"/>
              <a:gd name="connsiteX939" fmla="*/ 2902823 w 7467600"/>
              <a:gd name="connsiteY939" fmla="*/ 262929 h 6858000"/>
              <a:gd name="connsiteX940" fmla="*/ 2940663 w 7467600"/>
              <a:gd name="connsiteY940" fmla="*/ 140884 h 6858000"/>
              <a:gd name="connsiteX941" fmla="*/ 2947039 w 7467600"/>
              <a:gd name="connsiteY941" fmla="*/ 122524 h 6858000"/>
              <a:gd name="connsiteX942" fmla="*/ 2984316 w 7467600"/>
              <a:gd name="connsiteY942" fmla="*/ 0 h 6858000"/>
              <a:gd name="connsiteX943" fmla="*/ 3016114 w 7467600"/>
              <a:gd name="connsiteY943" fmla="*/ 0 h 6858000"/>
              <a:gd name="connsiteX944" fmla="*/ 2979949 w 7467600"/>
              <a:gd name="connsiteY944" fmla="*/ 119274 h 6858000"/>
              <a:gd name="connsiteX945" fmla="*/ 3023879 w 7467600"/>
              <a:gd name="connsiteY945" fmla="*/ 0 h 6858000"/>
              <a:gd name="connsiteX946" fmla="*/ 3105400 w 7467600"/>
              <a:gd name="connsiteY946" fmla="*/ 0 h 6858000"/>
              <a:gd name="connsiteX947" fmla="*/ 3094669 w 7467600"/>
              <a:gd name="connsiteY947" fmla="*/ 30308 h 6858000"/>
              <a:gd name="connsiteX948" fmla="*/ 2901945 w 7467600"/>
              <a:gd name="connsiteY948" fmla="*/ 466538 h 6858000"/>
              <a:gd name="connsiteX949" fmla="*/ 2815209 w 7467600"/>
              <a:gd name="connsiteY949" fmla="*/ 497361 h 6858000"/>
              <a:gd name="connsiteX950" fmla="*/ 2844845 w 7467600"/>
              <a:gd name="connsiteY950" fmla="*/ 127638 h 6858000"/>
              <a:gd name="connsiteX951" fmla="*/ 2867960 w 7467600"/>
              <a:gd name="connsiteY951" fmla="*/ 0 h 6858000"/>
              <a:gd name="connsiteX952" fmla="*/ 1057230 w 7467600"/>
              <a:gd name="connsiteY952" fmla="*/ 0 h 6858000"/>
              <a:gd name="connsiteX953" fmla="*/ 1111003 w 7467600"/>
              <a:gd name="connsiteY953" fmla="*/ 0 h 6858000"/>
              <a:gd name="connsiteX954" fmla="*/ 1125553 w 7467600"/>
              <a:gd name="connsiteY954" fmla="*/ 52588 h 6858000"/>
              <a:gd name="connsiteX955" fmla="*/ 1304276 w 7467600"/>
              <a:gd name="connsiteY955" fmla="*/ 476275 h 6858000"/>
              <a:gd name="connsiteX956" fmla="*/ 1492066 w 7467600"/>
              <a:gd name="connsiteY956" fmla="*/ 886333 h 6858000"/>
              <a:gd name="connsiteX957" fmla="*/ 1423698 w 7467600"/>
              <a:gd name="connsiteY957" fmla="*/ 710817 h 6858000"/>
              <a:gd name="connsiteX958" fmla="*/ 1357609 w 7467600"/>
              <a:gd name="connsiteY958" fmla="*/ 532892 h 6858000"/>
              <a:gd name="connsiteX959" fmla="*/ 1309550 w 7467600"/>
              <a:gd name="connsiteY959" fmla="*/ 374031 h 6858000"/>
              <a:gd name="connsiteX960" fmla="*/ 1193673 w 7467600"/>
              <a:gd name="connsiteY960" fmla="*/ 49533 h 6858000"/>
              <a:gd name="connsiteX961" fmla="*/ 1164391 w 7467600"/>
              <a:gd name="connsiteY961" fmla="*/ 0 h 6858000"/>
              <a:gd name="connsiteX962" fmla="*/ 1200666 w 7467600"/>
              <a:gd name="connsiteY962" fmla="*/ 0 h 6858000"/>
              <a:gd name="connsiteX963" fmla="*/ 1223408 w 7467600"/>
              <a:gd name="connsiteY963" fmla="*/ 38996 h 6858000"/>
              <a:gd name="connsiteX964" fmla="*/ 1339635 w 7467600"/>
              <a:gd name="connsiteY964" fmla="*/ 365517 h 6858000"/>
              <a:gd name="connsiteX965" fmla="*/ 1387469 w 7467600"/>
              <a:gd name="connsiteY965" fmla="*/ 523079 h 6858000"/>
              <a:gd name="connsiteX966" fmla="*/ 1452685 w 7467600"/>
              <a:gd name="connsiteY966" fmla="*/ 699806 h 6858000"/>
              <a:gd name="connsiteX967" fmla="*/ 1492092 w 7467600"/>
              <a:gd name="connsiteY967" fmla="*/ 800424 h 6858000"/>
              <a:gd name="connsiteX968" fmla="*/ 1455302 w 7467600"/>
              <a:gd name="connsiteY968" fmla="*/ 632913 h 6858000"/>
              <a:gd name="connsiteX969" fmla="*/ 1222336 w 7467600"/>
              <a:gd name="connsiteY969" fmla="*/ 9480 h 6858000"/>
              <a:gd name="connsiteX970" fmla="*/ 1214634 w 7467600"/>
              <a:gd name="connsiteY970" fmla="*/ 0 h 6858000"/>
              <a:gd name="connsiteX971" fmla="*/ 1289827 w 7467600"/>
              <a:gd name="connsiteY971" fmla="*/ 0 h 6858000"/>
              <a:gd name="connsiteX972" fmla="*/ 1321076 w 7467600"/>
              <a:gd name="connsiteY972" fmla="*/ 59722 h 6858000"/>
              <a:gd name="connsiteX973" fmla="*/ 1512579 w 7467600"/>
              <a:gd name="connsiteY973" fmla="*/ 626441 h 6858000"/>
              <a:gd name="connsiteX974" fmla="*/ 1506076 w 7467600"/>
              <a:gd name="connsiteY974" fmla="*/ 1089289 h 6858000"/>
              <a:gd name="connsiteX975" fmla="*/ 1486346 w 7467600"/>
              <a:gd name="connsiteY975" fmla="*/ 1079919 h 6858000"/>
              <a:gd name="connsiteX976" fmla="*/ 1070511 w 7467600"/>
              <a:gd name="connsiteY976" fmla="*/ 48609 h 6858000"/>
              <a:gd name="connsiteX977" fmla="*/ 1057230 w 7467600"/>
              <a:gd name="connsiteY977" fmla="*/ 0 h 6858000"/>
              <a:gd name="connsiteX978" fmla="*/ 43151 w 7467600"/>
              <a:gd name="connsiteY978" fmla="*/ 0 h 6858000"/>
              <a:gd name="connsiteX979" fmla="*/ 95283 w 7467600"/>
              <a:gd name="connsiteY979" fmla="*/ 0 h 6858000"/>
              <a:gd name="connsiteX980" fmla="*/ 300708 w 7467600"/>
              <a:gd name="connsiteY980" fmla="*/ 154571 h 6858000"/>
              <a:gd name="connsiteX981" fmla="*/ 530414 w 7467600"/>
              <a:gd name="connsiteY981" fmla="*/ 354673 h 6858000"/>
              <a:gd name="connsiteX982" fmla="*/ 333785 w 7467600"/>
              <a:gd name="connsiteY982" fmla="*/ 161564 h 6858000"/>
              <a:gd name="connsiteX983" fmla="*/ 147005 w 7467600"/>
              <a:gd name="connsiteY983" fmla="*/ 0 h 6858000"/>
              <a:gd name="connsiteX984" fmla="*/ 272509 w 7467600"/>
              <a:gd name="connsiteY984" fmla="*/ 0 h 6858000"/>
              <a:gd name="connsiteX985" fmla="*/ 326276 w 7467600"/>
              <a:gd name="connsiteY985" fmla="*/ 45847 h 6858000"/>
              <a:gd name="connsiteX986" fmla="*/ 823759 w 7467600"/>
              <a:gd name="connsiteY986" fmla="*/ 574145 h 6858000"/>
              <a:gd name="connsiteX987" fmla="*/ 811254 w 7467600"/>
              <a:gd name="connsiteY987" fmla="*/ 665546 h 6858000"/>
              <a:gd name="connsiteX988" fmla="*/ 154042 w 7467600"/>
              <a:gd name="connsiteY988" fmla="*/ 261522 h 6858000"/>
              <a:gd name="connsiteX989" fmla="*/ 13550 w 7467600"/>
              <a:gd name="connsiteY989" fmla="*/ 158423 h 6858000"/>
              <a:gd name="connsiteX990" fmla="*/ 0 w 7467600"/>
              <a:gd name="connsiteY990" fmla="*/ 146618 h 6858000"/>
              <a:gd name="connsiteX991" fmla="*/ 0 w 7467600"/>
              <a:gd name="connsiteY991" fmla="*/ 59161 h 6858000"/>
              <a:gd name="connsiteX992" fmla="*/ 45427 w 7467600"/>
              <a:gd name="connsiteY992" fmla="*/ 101078 h 6858000"/>
              <a:gd name="connsiteX993" fmla="*/ 630103 w 7467600"/>
              <a:gd name="connsiteY993" fmla="*/ 485885 h 6858000"/>
              <a:gd name="connsiteX994" fmla="*/ 532040 w 7467600"/>
              <a:gd name="connsiteY994" fmla="*/ 399359 h 6858000"/>
              <a:gd name="connsiteX995" fmla="*/ 517618 w 7467600"/>
              <a:gd name="connsiteY995" fmla="*/ 385726 h 6858000"/>
              <a:gd name="connsiteX996" fmla="*/ 285074 w 7467600"/>
              <a:gd name="connsiteY996" fmla="*/ 182755 h 6858000"/>
              <a:gd name="connsiteX997" fmla="*/ 43151 w 7467600"/>
              <a:gd name="connsiteY99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53035 w 7467600"/>
              <a:gd name="connsiteY127" fmla="*/ 519731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1903353 w 7467600"/>
              <a:gd name="connsiteY141" fmla="*/ 5044827 h 6858000"/>
              <a:gd name="connsiteX142" fmla="*/ 1936931 w 7467600"/>
              <a:gd name="connsiteY142" fmla="*/ 5093954 h 6858000"/>
              <a:gd name="connsiteX143" fmla="*/ 2195868 w 7467600"/>
              <a:gd name="connsiteY143" fmla="*/ 5396574 h 6858000"/>
              <a:gd name="connsiteX144" fmla="*/ 2088852 w 7467600"/>
              <a:gd name="connsiteY144" fmla="*/ 5166123 h 6858000"/>
              <a:gd name="connsiteX145" fmla="*/ 1958241 w 7467600"/>
              <a:gd name="connsiteY145" fmla="*/ 5067955 h 6858000"/>
              <a:gd name="connsiteX146" fmla="*/ 1903353 w 7467600"/>
              <a:gd name="connsiteY146" fmla="*/ 5044827 h 6858000"/>
              <a:gd name="connsiteX147" fmla="*/ 1979378 w 7467600"/>
              <a:gd name="connsiteY147" fmla="*/ 4769504 h 6858000"/>
              <a:gd name="connsiteX148" fmla="*/ 2882120 w 7467600"/>
              <a:gd name="connsiteY148" fmla="*/ 5064547 h 6858000"/>
              <a:gd name="connsiteX149" fmla="*/ 2793103 w 7467600"/>
              <a:gd name="connsiteY149" fmla="*/ 5039699 h 6858000"/>
              <a:gd name="connsiteX150" fmla="*/ 2770041 w 7467600"/>
              <a:gd name="connsiteY150" fmla="*/ 5033634 h 6858000"/>
              <a:gd name="connsiteX151" fmla="*/ 1979378 w 7467600"/>
              <a:gd name="connsiteY151" fmla="*/ 4769504 h 6858000"/>
              <a:gd name="connsiteX152" fmla="*/ 1927410 w 7467600"/>
              <a:gd name="connsiteY152" fmla="*/ 4716164 h 6858000"/>
              <a:gd name="connsiteX153" fmla="*/ 1959587 w 7467600"/>
              <a:gd name="connsiteY153" fmla="*/ 4728849 h 6858000"/>
              <a:gd name="connsiteX154" fmla="*/ 2777707 w 7467600"/>
              <a:gd name="connsiteY154" fmla="*/ 5003991 h 6858000"/>
              <a:gd name="connsiteX155" fmla="*/ 2800768 w 7467600"/>
              <a:gd name="connsiteY155" fmla="*/ 5010056 h 6858000"/>
              <a:gd name="connsiteX156" fmla="*/ 2879408 w 7467600"/>
              <a:gd name="connsiteY156" fmla="*/ 5031590 h 6858000"/>
              <a:gd name="connsiteX157" fmla="*/ 2862295 w 7467600"/>
              <a:gd name="connsiteY157" fmla="*/ 5022958 h 6858000"/>
              <a:gd name="connsiteX158" fmla="*/ 2813343 w 7467600"/>
              <a:gd name="connsiteY158" fmla="*/ 4998369 h 6858000"/>
              <a:gd name="connsiteX159" fmla="*/ 2646245 w 7467600"/>
              <a:gd name="connsiteY159" fmla="*/ 4930999 h 6858000"/>
              <a:gd name="connsiteX160" fmla="*/ 1999243 w 7467600"/>
              <a:gd name="connsiteY160" fmla="*/ 4730524 h 6858000"/>
              <a:gd name="connsiteX161" fmla="*/ 1979527 w 7467600"/>
              <a:gd name="connsiteY161" fmla="*/ 4726651 h 6858000"/>
              <a:gd name="connsiteX162" fmla="*/ 1927410 w 7467600"/>
              <a:gd name="connsiteY162" fmla="*/ 4716164 h 6858000"/>
              <a:gd name="connsiteX163" fmla="*/ 1997014 w 7467600"/>
              <a:gd name="connsiteY163" fmla="*/ 4698007 h 6858000"/>
              <a:gd name="connsiteX164" fmla="*/ 2005458 w 7467600"/>
              <a:gd name="connsiteY164" fmla="*/ 4699540 h 6858000"/>
              <a:gd name="connsiteX165" fmla="*/ 2657186 w 7467600"/>
              <a:gd name="connsiteY165" fmla="*/ 4901687 h 6858000"/>
              <a:gd name="connsiteX166" fmla="*/ 2826662 w 7467600"/>
              <a:gd name="connsiteY166" fmla="*/ 4970362 h 6858000"/>
              <a:gd name="connsiteX167" fmla="*/ 2876100 w 7467600"/>
              <a:gd name="connsiteY167" fmla="*/ 4995397 h 6858000"/>
              <a:gd name="connsiteX168" fmla="*/ 3042600 w 7467600"/>
              <a:gd name="connsiteY168" fmla="*/ 5059532 h 6858000"/>
              <a:gd name="connsiteX169" fmla="*/ 1997014 w 7467600"/>
              <a:gd name="connsiteY169" fmla="*/ 4698007 h 6858000"/>
              <a:gd name="connsiteX170" fmla="*/ 2305292 w 7467600"/>
              <a:gd name="connsiteY170" fmla="*/ 4219492 h 6858000"/>
              <a:gd name="connsiteX171" fmla="*/ 3360922 w 7467600"/>
              <a:gd name="connsiteY171" fmla="*/ 4529373 h 6858000"/>
              <a:gd name="connsiteX172" fmla="*/ 3492420 w 7467600"/>
              <a:gd name="connsiteY172" fmla="*/ 4510145 h 6858000"/>
              <a:gd name="connsiteX173" fmla="*/ 3364086 w 7467600"/>
              <a:gd name="connsiteY173" fmla="*/ 4480340 h 6858000"/>
              <a:gd name="connsiteX174" fmla="*/ 3225818 w 7467600"/>
              <a:gd name="connsiteY174" fmla="*/ 4411822 h 6858000"/>
              <a:gd name="connsiteX175" fmla="*/ 3129696 w 7467600"/>
              <a:gd name="connsiteY175" fmla="*/ 4360704 h 6858000"/>
              <a:gd name="connsiteX176" fmla="*/ 2814545 w 7467600"/>
              <a:gd name="connsiteY176" fmla="*/ 4282955 h 6858000"/>
              <a:gd name="connsiteX177" fmla="*/ 2305292 w 7467600"/>
              <a:gd name="connsiteY177" fmla="*/ 4219492 h 6858000"/>
              <a:gd name="connsiteX178" fmla="*/ 2626982 w 7467600"/>
              <a:gd name="connsiteY178" fmla="*/ 4206450 h 6858000"/>
              <a:gd name="connsiteX179" fmla="*/ 2490617 w 7467600"/>
              <a:gd name="connsiteY179" fmla="*/ 4206951 h 6858000"/>
              <a:gd name="connsiteX180" fmla="*/ 2819869 w 7467600"/>
              <a:gd name="connsiteY180" fmla="*/ 4252936 h 6858000"/>
              <a:gd name="connsiteX181" fmla="*/ 3143018 w 7467600"/>
              <a:gd name="connsiteY181" fmla="*/ 4332698 h 6858000"/>
              <a:gd name="connsiteX182" fmla="*/ 3241520 w 7467600"/>
              <a:gd name="connsiteY182" fmla="*/ 4385112 h 6858000"/>
              <a:gd name="connsiteX183" fmla="*/ 3374575 w 7467600"/>
              <a:gd name="connsiteY183" fmla="*/ 4451517 h 6858000"/>
              <a:gd name="connsiteX184" fmla="*/ 3505221 w 7467600"/>
              <a:gd name="connsiteY184" fmla="*/ 4480757 h 6858000"/>
              <a:gd name="connsiteX185" fmla="*/ 2626982 w 7467600"/>
              <a:gd name="connsiteY185" fmla="*/ 4206450 h 6858000"/>
              <a:gd name="connsiteX186" fmla="*/ 1310106 w 7467600"/>
              <a:gd name="connsiteY186" fmla="*/ 3943217 h 6858000"/>
              <a:gd name="connsiteX187" fmla="*/ 854994 w 7467600"/>
              <a:gd name="connsiteY187" fmla="*/ 4399136 h 6858000"/>
              <a:gd name="connsiteX188" fmla="*/ 742462 w 7467600"/>
              <a:gd name="connsiteY188" fmla="*/ 4594648 h 6858000"/>
              <a:gd name="connsiteX189" fmla="*/ 820602 w 7467600"/>
              <a:gd name="connsiteY189" fmla="*/ 4485915 h 6858000"/>
              <a:gd name="connsiteX190" fmla="*/ 878295 w 7467600"/>
              <a:gd name="connsiteY190" fmla="*/ 4403594 h 6858000"/>
              <a:gd name="connsiteX191" fmla="*/ 1240607 w 7467600"/>
              <a:gd name="connsiteY191" fmla="*/ 4010401 h 6858000"/>
              <a:gd name="connsiteX192" fmla="*/ 1310106 w 7467600"/>
              <a:gd name="connsiteY192" fmla="*/ 3943217 h 6858000"/>
              <a:gd name="connsiteX193" fmla="*/ 1423113 w 7467600"/>
              <a:gd name="connsiteY193" fmla="*/ 3874565 h 6858000"/>
              <a:gd name="connsiteX194" fmla="*/ 1260565 w 7467600"/>
              <a:gd name="connsiteY194" fmla="*/ 4031982 h 6858000"/>
              <a:gd name="connsiteX195" fmla="*/ 901900 w 7467600"/>
              <a:gd name="connsiteY195" fmla="*/ 4421236 h 6858000"/>
              <a:gd name="connsiteX196" fmla="*/ 845044 w 7467600"/>
              <a:gd name="connsiteY196" fmla="*/ 4502436 h 6858000"/>
              <a:gd name="connsiteX197" fmla="*/ 685926 w 7467600"/>
              <a:gd name="connsiteY197" fmla="*/ 4703069 h 6858000"/>
              <a:gd name="connsiteX198" fmla="*/ 684248 w 7467600"/>
              <a:gd name="connsiteY198" fmla="*/ 4706721 h 6858000"/>
              <a:gd name="connsiteX199" fmla="*/ 1423113 w 7467600"/>
              <a:gd name="connsiteY199" fmla="*/ 3874565 h 6858000"/>
              <a:gd name="connsiteX200" fmla="*/ 3316479 w 7467600"/>
              <a:gd name="connsiteY200" fmla="*/ 3872136 h 6858000"/>
              <a:gd name="connsiteX201" fmla="*/ 3546806 w 7467600"/>
              <a:gd name="connsiteY201" fmla="*/ 4356139 h 6858000"/>
              <a:gd name="connsiteX202" fmla="*/ 3364433 w 7467600"/>
              <a:gd name="connsiteY202" fmla="*/ 3953121 h 6858000"/>
              <a:gd name="connsiteX203" fmla="*/ 3316479 w 7467600"/>
              <a:gd name="connsiteY203" fmla="*/ 3872136 h 6858000"/>
              <a:gd name="connsiteX204" fmla="*/ 3291335 w 7467600"/>
              <a:gd name="connsiteY204" fmla="*/ 3767420 h 6858000"/>
              <a:gd name="connsiteX205" fmla="*/ 3390805 w 7467600"/>
              <a:gd name="connsiteY205" fmla="*/ 3937163 h 6858000"/>
              <a:gd name="connsiteX206" fmla="*/ 3579062 w 7467600"/>
              <a:gd name="connsiteY206" fmla="*/ 4359040 h 6858000"/>
              <a:gd name="connsiteX207" fmla="*/ 3467355 w 7467600"/>
              <a:gd name="connsiteY207" fmla="*/ 3988130 h 6858000"/>
              <a:gd name="connsiteX208" fmla="*/ 3310753 w 7467600"/>
              <a:gd name="connsiteY208" fmla="*/ 3787140 h 6858000"/>
              <a:gd name="connsiteX209" fmla="*/ 3291335 w 7467600"/>
              <a:gd name="connsiteY209" fmla="*/ 3767420 h 6858000"/>
              <a:gd name="connsiteX210" fmla="*/ 1635889 w 7467600"/>
              <a:gd name="connsiteY210" fmla="*/ 3709494 h 6858000"/>
              <a:gd name="connsiteX211" fmla="*/ 1634800 w 7467600"/>
              <a:gd name="connsiteY211" fmla="*/ 3731111 h 6858000"/>
              <a:gd name="connsiteX212" fmla="*/ 1635889 w 7467600"/>
              <a:gd name="connsiteY212" fmla="*/ 3709494 h 6858000"/>
              <a:gd name="connsiteX213" fmla="*/ 1510397 w 7467600"/>
              <a:gd name="connsiteY213" fmla="*/ 3684705 h 6858000"/>
              <a:gd name="connsiteX214" fmla="*/ 1146550 w 7467600"/>
              <a:gd name="connsiteY214" fmla="*/ 3802012 h 6858000"/>
              <a:gd name="connsiteX215" fmla="*/ 698834 w 7467600"/>
              <a:gd name="connsiteY215" fmla="*/ 3952272 h 6858000"/>
              <a:gd name="connsiteX216" fmla="*/ 34256 w 7467600"/>
              <a:gd name="connsiteY216" fmla="*/ 4347603 h 6858000"/>
              <a:gd name="connsiteX217" fmla="*/ 527241 w 7467600"/>
              <a:gd name="connsiteY217" fmla="*/ 4065078 h 6858000"/>
              <a:gd name="connsiteX218" fmla="*/ 1510397 w 7467600"/>
              <a:gd name="connsiteY218" fmla="*/ 3684705 h 6858000"/>
              <a:gd name="connsiteX219" fmla="*/ 1313114 w 7467600"/>
              <a:gd name="connsiteY219" fmla="*/ 3655216 h 6858000"/>
              <a:gd name="connsiteX220" fmla="*/ 1109304 w 7467600"/>
              <a:gd name="connsiteY220" fmla="*/ 3669030 h 6858000"/>
              <a:gd name="connsiteX221" fmla="*/ 8129 w 7467600"/>
              <a:gd name="connsiteY221" fmla="*/ 4330519 h 6858000"/>
              <a:gd name="connsiteX222" fmla="*/ 687572 w 7467600"/>
              <a:gd name="connsiteY222" fmla="*/ 3925629 h 6858000"/>
              <a:gd name="connsiteX223" fmla="*/ 1138365 w 7467600"/>
              <a:gd name="connsiteY223" fmla="*/ 3774515 h 6858000"/>
              <a:gd name="connsiteX224" fmla="*/ 1505579 w 7467600"/>
              <a:gd name="connsiteY224" fmla="*/ 3655526 h 6858000"/>
              <a:gd name="connsiteX225" fmla="*/ 1313114 w 7467600"/>
              <a:gd name="connsiteY225" fmla="*/ 3655216 h 6858000"/>
              <a:gd name="connsiteX226" fmla="*/ 3655073 w 7467600"/>
              <a:gd name="connsiteY226" fmla="*/ 3650884 h 6858000"/>
              <a:gd name="connsiteX227" fmla="*/ 3989938 w 7467600"/>
              <a:gd name="connsiteY227" fmla="*/ 3991685 h 6858000"/>
              <a:gd name="connsiteX228" fmla="*/ 4393907 w 7467600"/>
              <a:gd name="connsiteY228" fmla="*/ 4261258 h 6858000"/>
              <a:gd name="connsiteX229" fmla="*/ 4648051 w 7467600"/>
              <a:gd name="connsiteY229" fmla="*/ 4374051 h 6858000"/>
              <a:gd name="connsiteX230" fmla="*/ 4383389 w 7467600"/>
              <a:gd name="connsiteY230" fmla="*/ 4184369 h 6858000"/>
              <a:gd name="connsiteX231" fmla="*/ 4165508 w 7467600"/>
              <a:gd name="connsiteY231" fmla="*/ 4035196 h 6858000"/>
              <a:gd name="connsiteX232" fmla="*/ 4068162 w 7467600"/>
              <a:gd name="connsiteY232" fmla="*/ 3953394 h 6858000"/>
              <a:gd name="connsiteX233" fmla="*/ 3981416 w 7467600"/>
              <a:gd name="connsiteY233" fmla="*/ 3880482 h 6858000"/>
              <a:gd name="connsiteX234" fmla="*/ 3800147 w 7467600"/>
              <a:gd name="connsiteY234" fmla="*/ 3749872 h 6858000"/>
              <a:gd name="connsiteX235" fmla="*/ 3655073 w 7467600"/>
              <a:gd name="connsiteY235" fmla="*/ 3650884 h 6858000"/>
              <a:gd name="connsiteX236" fmla="*/ 3670252 w 7467600"/>
              <a:gd name="connsiteY236" fmla="*/ 3622798 h 6858000"/>
              <a:gd name="connsiteX237" fmla="*/ 3817258 w 7467600"/>
              <a:gd name="connsiteY237" fmla="*/ 3723577 h 6858000"/>
              <a:gd name="connsiteX238" fmla="*/ 4000461 w 7467600"/>
              <a:gd name="connsiteY238" fmla="*/ 3855966 h 6858000"/>
              <a:gd name="connsiteX239" fmla="*/ 4088180 w 7467600"/>
              <a:gd name="connsiteY239" fmla="*/ 3929774 h 6858000"/>
              <a:gd name="connsiteX240" fmla="*/ 4184555 w 7467600"/>
              <a:gd name="connsiteY240" fmla="*/ 4010683 h 6858000"/>
              <a:gd name="connsiteX241" fmla="*/ 4399563 w 7467600"/>
              <a:gd name="connsiteY241" fmla="*/ 4158106 h 6858000"/>
              <a:gd name="connsiteX242" fmla="*/ 4684469 w 7467600"/>
              <a:gd name="connsiteY242" fmla="*/ 4364680 h 6858000"/>
              <a:gd name="connsiteX243" fmla="*/ 4690271 w 7467600"/>
              <a:gd name="connsiteY243" fmla="*/ 4370034 h 6858000"/>
              <a:gd name="connsiteX244" fmla="*/ 4136093 w 7467600"/>
              <a:gd name="connsiteY244" fmla="*/ 3858466 h 6858000"/>
              <a:gd name="connsiteX245" fmla="*/ 3670252 w 7467600"/>
              <a:gd name="connsiteY245" fmla="*/ 3622798 h 6858000"/>
              <a:gd name="connsiteX246" fmla="*/ 4440129 w 7467600"/>
              <a:gd name="connsiteY246" fmla="*/ 3448571 h 6858000"/>
              <a:gd name="connsiteX247" fmla="*/ 4856525 w 7467600"/>
              <a:gd name="connsiteY247" fmla="*/ 3915351 h 6858000"/>
              <a:gd name="connsiteX248" fmla="*/ 5059055 w 7467600"/>
              <a:gd name="connsiteY248" fmla="*/ 4108918 h 6858000"/>
              <a:gd name="connsiteX249" fmla="*/ 5290070 w 7467600"/>
              <a:gd name="connsiteY249" fmla="*/ 4263619 h 6858000"/>
              <a:gd name="connsiteX250" fmla="*/ 4834991 w 7467600"/>
              <a:gd name="connsiteY250" fmla="*/ 3830985 h 6858000"/>
              <a:gd name="connsiteX251" fmla="*/ 4440129 w 7467600"/>
              <a:gd name="connsiteY251" fmla="*/ 3448571 h 6858000"/>
              <a:gd name="connsiteX252" fmla="*/ 4441737 w 7467600"/>
              <a:gd name="connsiteY252" fmla="*/ 3399734 h 6858000"/>
              <a:gd name="connsiteX253" fmla="*/ 4431236 w 7467600"/>
              <a:gd name="connsiteY253" fmla="*/ 3400954 h 6858000"/>
              <a:gd name="connsiteX254" fmla="*/ 4557150 w 7467600"/>
              <a:gd name="connsiteY254" fmla="*/ 3510023 h 6858000"/>
              <a:gd name="connsiteX255" fmla="*/ 4856936 w 7467600"/>
              <a:gd name="connsiteY255" fmla="*/ 3809146 h 6858000"/>
              <a:gd name="connsiteX256" fmla="*/ 5111996 w 7467600"/>
              <a:gd name="connsiteY256" fmla="*/ 4065759 h 6858000"/>
              <a:gd name="connsiteX257" fmla="*/ 5388878 w 7467600"/>
              <a:gd name="connsiteY257" fmla="*/ 4300185 h 6858000"/>
              <a:gd name="connsiteX258" fmla="*/ 5425556 w 7467600"/>
              <a:gd name="connsiteY258" fmla="*/ 4308967 h 6858000"/>
              <a:gd name="connsiteX259" fmla="*/ 4943646 w 7467600"/>
              <a:gd name="connsiteY259" fmla="*/ 3822916 h 6858000"/>
              <a:gd name="connsiteX260" fmla="*/ 4594837 w 7467600"/>
              <a:gd name="connsiteY260" fmla="*/ 3532274 h 6858000"/>
              <a:gd name="connsiteX261" fmla="*/ 4441737 w 7467600"/>
              <a:gd name="connsiteY261" fmla="*/ 3399734 h 6858000"/>
              <a:gd name="connsiteX262" fmla="*/ 5425834 w 7467600"/>
              <a:gd name="connsiteY262" fmla="*/ 3162785 h 6858000"/>
              <a:gd name="connsiteX263" fmla="*/ 5401644 w 7467600"/>
              <a:gd name="connsiteY263" fmla="*/ 3617847 h 6858000"/>
              <a:gd name="connsiteX264" fmla="*/ 5467256 w 7467600"/>
              <a:gd name="connsiteY264" fmla="*/ 4175494 h 6858000"/>
              <a:gd name="connsiteX265" fmla="*/ 5448069 w 7467600"/>
              <a:gd name="connsiteY265" fmla="*/ 3567554 h 6858000"/>
              <a:gd name="connsiteX266" fmla="*/ 5425834 w 7467600"/>
              <a:gd name="connsiteY266" fmla="*/ 3162785 h 6858000"/>
              <a:gd name="connsiteX267" fmla="*/ 1318687 w 7467600"/>
              <a:gd name="connsiteY267" fmla="*/ 3113840 h 6858000"/>
              <a:gd name="connsiteX268" fmla="*/ 1066793 w 7467600"/>
              <a:gd name="connsiteY268" fmla="*/ 3212171 h 6858000"/>
              <a:gd name="connsiteX269" fmla="*/ 993319 w 7467600"/>
              <a:gd name="connsiteY269" fmla="*/ 3247648 h 6858000"/>
              <a:gd name="connsiteX270" fmla="*/ 853081 w 7467600"/>
              <a:gd name="connsiteY270" fmla="*/ 3312410 h 6858000"/>
              <a:gd name="connsiteX271" fmla="*/ 805957 w 7467600"/>
              <a:gd name="connsiteY271" fmla="*/ 3330443 h 6858000"/>
              <a:gd name="connsiteX272" fmla="*/ 1318687 w 7467600"/>
              <a:gd name="connsiteY272" fmla="*/ 3113840 h 6858000"/>
              <a:gd name="connsiteX273" fmla="*/ 5453702 w 7467600"/>
              <a:gd name="connsiteY273" fmla="*/ 3090882 h 6858000"/>
              <a:gd name="connsiteX274" fmla="*/ 5480135 w 7467600"/>
              <a:gd name="connsiteY274" fmla="*/ 3565802 h 6858000"/>
              <a:gd name="connsiteX275" fmla="*/ 5499023 w 7467600"/>
              <a:gd name="connsiteY275" fmla="*/ 4166310 h 6858000"/>
              <a:gd name="connsiteX276" fmla="*/ 5547022 w 7467600"/>
              <a:gd name="connsiteY276" fmla="*/ 3607838 h 6858000"/>
              <a:gd name="connsiteX277" fmla="*/ 5515964 w 7467600"/>
              <a:gd name="connsiteY277" fmla="*/ 3378541 h 6858000"/>
              <a:gd name="connsiteX278" fmla="*/ 5453702 w 7467600"/>
              <a:gd name="connsiteY278" fmla="*/ 3090882 h 6858000"/>
              <a:gd name="connsiteX279" fmla="*/ 1238695 w 7467600"/>
              <a:gd name="connsiteY279" fmla="*/ 3076820 h 6858000"/>
              <a:gd name="connsiteX280" fmla="*/ 716371 w 7467600"/>
              <a:gd name="connsiteY280" fmla="*/ 3293249 h 6858000"/>
              <a:gd name="connsiteX281" fmla="*/ 579522 w 7467600"/>
              <a:gd name="connsiteY281" fmla="*/ 3371759 h 6858000"/>
              <a:gd name="connsiteX282" fmla="*/ 600288 w 7467600"/>
              <a:gd name="connsiteY282" fmla="*/ 3365555 h 6858000"/>
              <a:gd name="connsiteX283" fmla="*/ 840692 w 7467600"/>
              <a:gd name="connsiteY283" fmla="*/ 3284921 h 6858000"/>
              <a:gd name="connsiteX284" fmla="*/ 979248 w 7467600"/>
              <a:gd name="connsiteY284" fmla="*/ 3221003 h 6858000"/>
              <a:gd name="connsiteX285" fmla="*/ 1053282 w 7467600"/>
              <a:gd name="connsiteY285" fmla="*/ 3185247 h 6858000"/>
              <a:gd name="connsiteX286" fmla="*/ 1320603 w 7467600"/>
              <a:gd name="connsiteY286" fmla="*/ 3081281 h 6858000"/>
              <a:gd name="connsiteX287" fmla="*/ 1238695 w 7467600"/>
              <a:gd name="connsiteY287" fmla="*/ 3076820 h 6858000"/>
              <a:gd name="connsiteX288" fmla="*/ 5425627 w 7467600"/>
              <a:gd name="connsiteY288" fmla="*/ 2954192 h 6858000"/>
              <a:gd name="connsiteX289" fmla="*/ 5470770 w 7467600"/>
              <a:gd name="connsiteY289" fmla="*/ 3005435 h 6858000"/>
              <a:gd name="connsiteX290" fmla="*/ 5519779 w 7467600"/>
              <a:gd name="connsiteY290" fmla="*/ 4359223 h 6858000"/>
              <a:gd name="connsiteX291" fmla="*/ 5520293 w 7467600"/>
              <a:gd name="connsiteY291" fmla="*/ 4360602 h 6858000"/>
              <a:gd name="connsiteX292" fmla="*/ 5767221 w 7467600"/>
              <a:gd name="connsiteY292" fmla="*/ 4665564 h 6858000"/>
              <a:gd name="connsiteX293" fmla="*/ 6937169 w 7467600"/>
              <a:gd name="connsiteY293" fmla="*/ 4815941 h 6858000"/>
              <a:gd name="connsiteX294" fmla="*/ 6953922 w 7467600"/>
              <a:gd name="connsiteY294" fmla="*/ 4890068 h 6858000"/>
              <a:gd name="connsiteX295" fmla="*/ 6071359 w 7467600"/>
              <a:gd name="connsiteY295" fmla="*/ 4770770 h 6858000"/>
              <a:gd name="connsiteX296" fmla="*/ 6038839 w 7467600"/>
              <a:gd name="connsiteY296" fmla="*/ 4764474 h 6858000"/>
              <a:gd name="connsiteX297" fmla="*/ 6038706 w 7467600"/>
              <a:gd name="connsiteY297" fmla="*/ 4763847 h 6858000"/>
              <a:gd name="connsiteX298" fmla="*/ 6037784 w 7467600"/>
              <a:gd name="connsiteY298" fmla="*/ 4764270 h 6858000"/>
              <a:gd name="connsiteX299" fmla="*/ 6038839 w 7467600"/>
              <a:gd name="connsiteY299" fmla="*/ 4764474 h 6858000"/>
              <a:gd name="connsiteX300" fmla="*/ 6040338 w 7467600"/>
              <a:gd name="connsiteY300" fmla="*/ 4771418 h 6858000"/>
              <a:gd name="connsiteX301" fmla="*/ 6024488 w 7467600"/>
              <a:gd name="connsiteY301" fmla="*/ 4809903 h 6858000"/>
              <a:gd name="connsiteX302" fmla="*/ 5599771 w 7467600"/>
              <a:gd name="connsiteY302" fmla="*/ 5509652 h 6858000"/>
              <a:gd name="connsiteX303" fmla="*/ 5548843 w 7467600"/>
              <a:gd name="connsiteY303" fmla="*/ 5563845 h 6858000"/>
              <a:gd name="connsiteX304" fmla="*/ 5940952 w 7467600"/>
              <a:gd name="connsiteY304" fmla="*/ 6250028 h 6858000"/>
              <a:gd name="connsiteX305" fmla="*/ 6043441 w 7467600"/>
              <a:gd name="connsiteY305" fmla="*/ 6665847 h 6858000"/>
              <a:gd name="connsiteX306" fmla="*/ 6093432 w 7467600"/>
              <a:gd name="connsiteY306" fmla="*/ 6858000 h 6858000"/>
              <a:gd name="connsiteX307" fmla="*/ 6034344 w 7467600"/>
              <a:gd name="connsiteY307" fmla="*/ 6858000 h 6858000"/>
              <a:gd name="connsiteX308" fmla="*/ 6026679 w 7467600"/>
              <a:gd name="connsiteY308" fmla="*/ 6836959 h 6858000"/>
              <a:gd name="connsiteX309" fmla="*/ 5800441 w 7467600"/>
              <a:gd name="connsiteY309" fmla="*/ 6335286 h 6858000"/>
              <a:gd name="connsiteX310" fmla="*/ 5526562 w 7467600"/>
              <a:gd name="connsiteY310" fmla="*/ 5705388 h 6858000"/>
              <a:gd name="connsiteX311" fmla="*/ 5519640 w 7467600"/>
              <a:gd name="connsiteY311" fmla="*/ 5683774 h 6858000"/>
              <a:gd name="connsiteX312" fmla="*/ 5844559 w 7467600"/>
              <a:gd name="connsiteY312" fmla="*/ 6553349 h 6858000"/>
              <a:gd name="connsiteX313" fmla="*/ 5975994 w 7467600"/>
              <a:gd name="connsiteY313" fmla="*/ 6858000 h 6858000"/>
              <a:gd name="connsiteX314" fmla="*/ 5898547 w 7467600"/>
              <a:gd name="connsiteY314" fmla="*/ 6858000 h 6858000"/>
              <a:gd name="connsiteX315" fmla="*/ 5682041 w 7467600"/>
              <a:gd name="connsiteY315" fmla="*/ 6355860 h 6858000"/>
              <a:gd name="connsiteX316" fmla="*/ 5461758 w 7467600"/>
              <a:gd name="connsiteY316" fmla="*/ 5820220 h 6858000"/>
              <a:gd name="connsiteX317" fmla="*/ 5237282 w 7467600"/>
              <a:gd name="connsiteY317" fmla="*/ 6579086 h 6858000"/>
              <a:gd name="connsiteX318" fmla="*/ 5115009 w 7467600"/>
              <a:gd name="connsiteY318" fmla="*/ 6858000 h 6858000"/>
              <a:gd name="connsiteX319" fmla="*/ 5028074 w 7467600"/>
              <a:gd name="connsiteY319" fmla="*/ 6858000 h 6858000"/>
              <a:gd name="connsiteX320" fmla="*/ 5079508 w 7467600"/>
              <a:gd name="connsiteY320" fmla="*/ 6749074 h 6858000"/>
              <a:gd name="connsiteX321" fmla="*/ 5371846 w 7467600"/>
              <a:gd name="connsiteY321" fmla="*/ 5924413 h 6858000"/>
              <a:gd name="connsiteX322" fmla="*/ 5270512 w 7467600"/>
              <a:gd name="connsiteY322" fmla="*/ 6138975 h 6858000"/>
              <a:gd name="connsiteX323" fmla="*/ 5062409 w 7467600"/>
              <a:gd name="connsiteY323" fmla="*/ 6653544 h 6858000"/>
              <a:gd name="connsiteX324" fmla="*/ 5036628 w 7467600"/>
              <a:gd name="connsiteY324" fmla="*/ 6754247 h 6858000"/>
              <a:gd name="connsiteX325" fmla="*/ 5009112 w 7467600"/>
              <a:gd name="connsiteY325" fmla="*/ 6858000 h 6858000"/>
              <a:gd name="connsiteX326" fmla="*/ 4976679 w 7467600"/>
              <a:gd name="connsiteY326" fmla="*/ 6858000 h 6858000"/>
              <a:gd name="connsiteX327" fmla="*/ 5006537 w 7467600"/>
              <a:gd name="connsiteY327" fmla="*/ 6747068 h 6858000"/>
              <a:gd name="connsiteX328" fmla="*/ 5032723 w 7467600"/>
              <a:gd name="connsiteY328" fmla="*/ 6644957 h 6858000"/>
              <a:gd name="connsiteX329" fmla="*/ 5242949 w 7467600"/>
              <a:gd name="connsiteY329" fmla="*/ 6125175 h 6858000"/>
              <a:gd name="connsiteX330" fmla="*/ 5286321 w 7467600"/>
              <a:gd name="connsiteY330" fmla="*/ 6033555 h 6858000"/>
              <a:gd name="connsiteX331" fmla="*/ 5008210 w 7467600"/>
              <a:gd name="connsiteY331" fmla="*/ 6649194 h 6858000"/>
              <a:gd name="connsiteX332" fmla="*/ 4986321 w 7467600"/>
              <a:gd name="connsiteY332" fmla="*/ 6765687 h 6858000"/>
              <a:gd name="connsiteX333" fmla="*/ 4973474 w 7467600"/>
              <a:gd name="connsiteY333" fmla="*/ 6858000 h 6858000"/>
              <a:gd name="connsiteX334" fmla="*/ 4907178 w 7467600"/>
              <a:gd name="connsiteY334" fmla="*/ 6858000 h 6858000"/>
              <a:gd name="connsiteX335" fmla="*/ 4910810 w 7467600"/>
              <a:gd name="connsiteY335" fmla="*/ 6829660 h 6858000"/>
              <a:gd name="connsiteX336" fmla="*/ 4987461 w 7467600"/>
              <a:gd name="connsiteY336" fmla="*/ 6432994 h 6858000"/>
              <a:gd name="connsiteX337" fmla="*/ 5179262 w 7467600"/>
              <a:gd name="connsiteY337" fmla="*/ 6035044 h 6858000"/>
              <a:gd name="connsiteX338" fmla="*/ 4689678 w 7467600"/>
              <a:gd name="connsiteY338" fmla="*/ 6440241 h 6858000"/>
              <a:gd name="connsiteX339" fmla="*/ 4477543 w 7467600"/>
              <a:gd name="connsiteY339" fmla="*/ 6674836 h 6858000"/>
              <a:gd name="connsiteX340" fmla="*/ 4329957 w 7467600"/>
              <a:gd name="connsiteY340" fmla="*/ 6858000 h 6858000"/>
              <a:gd name="connsiteX341" fmla="*/ 4218595 w 7467600"/>
              <a:gd name="connsiteY341" fmla="*/ 6858000 h 6858000"/>
              <a:gd name="connsiteX342" fmla="*/ 4368888 w 7467600"/>
              <a:gd name="connsiteY342" fmla="*/ 6668412 h 6858000"/>
              <a:gd name="connsiteX343" fmla="*/ 4563091 w 7467600"/>
              <a:gd name="connsiteY343" fmla="*/ 6442508 h 6858000"/>
              <a:gd name="connsiteX344" fmla="*/ 5387324 w 7467600"/>
              <a:gd name="connsiteY344" fmla="*/ 5705830 h 6858000"/>
              <a:gd name="connsiteX345" fmla="*/ 5073620 w 7467600"/>
              <a:gd name="connsiteY345" fmla="*/ 5955437 h 6858000"/>
              <a:gd name="connsiteX346" fmla="*/ 4689789 w 7467600"/>
              <a:gd name="connsiteY346" fmla="*/ 6268382 h 6858000"/>
              <a:gd name="connsiteX347" fmla="*/ 4418722 w 7467600"/>
              <a:gd name="connsiteY347" fmla="*/ 6570886 h 6858000"/>
              <a:gd name="connsiteX348" fmla="*/ 4214944 w 7467600"/>
              <a:gd name="connsiteY348" fmla="*/ 6858000 h 6858000"/>
              <a:gd name="connsiteX349" fmla="*/ 4177898 w 7467600"/>
              <a:gd name="connsiteY349" fmla="*/ 6858000 h 6858000"/>
              <a:gd name="connsiteX350" fmla="*/ 4391597 w 7467600"/>
              <a:gd name="connsiteY350" fmla="*/ 6556370 h 6858000"/>
              <a:gd name="connsiteX351" fmla="*/ 4668889 w 7467600"/>
              <a:gd name="connsiteY351" fmla="*/ 6246399 h 6858000"/>
              <a:gd name="connsiteX352" fmla="*/ 5055427 w 7467600"/>
              <a:gd name="connsiteY352" fmla="*/ 5931476 h 6858000"/>
              <a:gd name="connsiteX353" fmla="*/ 5371814 w 7467600"/>
              <a:gd name="connsiteY353" fmla="*/ 5678975 h 6858000"/>
              <a:gd name="connsiteX354" fmla="*/ 4987918 w 7467600"/>
              <a:gd name="connsiteY354" fmla="*/ 5838701 h 6858000"/>
              <a:gd name="connsiteX355" fmla="*/ 4317146 w 7467600"/>
              <a:gd name="connsiteY355" fmla="*/ 6587716 h 6858000"/>
              <a:gd name="connsiteX356" fmla="*/ 4171627 w 7467600"/>
              <a:gd name="connsiteY356" fmla="*/ 6858000 h 6858000"/>
              <a:gd name="connsiteX357" fmla="*/ 4081585 w 7467600"/>
              <a:gd name="connsiteY357" fmla="*/ 6858000 h 6858000"/>
              <a:gd name="connsiteX358" fmla="*/ 4238603 w 7467600"/>
              <a:gd name="connsiteY358" fmla="*/ 6559341 h 6858000"/>
              <a:gd name="connsiteX359" fmla="*/ 4778333 w 7467600"/>
              <a:gd name="connsiteY359" fmla="*/ 5873626 h 6858000"/>
              <a:gd name="connsiteX360" fmla="*/ 5414185 w 7467600"/>
              <a:gd name="connsiteY360" fmla="*/ 5573882 h 6858000"/>
              <a:gd name="connsiteX361" fmla="*/ 5959648 w 7467600"/>
              <a:gd name="connsiteY361" fmla="*/ 4760797 h 6858000"/>
              <a:gd name="connsiteX362" fmla="*/ 5355019 w 7467600"/>
              <a:gd name="connsiteY362" fmla="*/ 4734672 h 6858000"/>
              <a:gd name="connsiteX363" fmla="*/ 5083565 w 7467600"/>
              <a:gd name="connsiteY363" fmla="*/ 5179121 h 6858000"/>
              <a:gd name="connsiteX364" fmla="*/ 4713577 w 7467600"/>
              <a:gd name="connsiteY364" fmla="*/ 5616803 h 6858000"/>
              <a:gd name="connsiteX365" fmla="*/ 3989559 w 7467600"/>
              <a:gd name="connsiteY365" fmla="*/ 6145945 h 6858000"/>
              <a:gd name="connsiteX366" fmla="*/ 3939824 w 7467600"/>
              <a:gd name="connsiteY366" fmla="*/ 6066900 h 6858000"/>
              <a:gd name="connsiteX367" fmla="*/ 4584537 w 7467600"/>
              <a:gd name="connsiteY367" fmla="*/ 5324826 h 6858000"/>
              <a:gd name="connsiteX368" fmla="*/ 5037105 w 7467600"/>
              <a:gd name="connsiteY368" fmla="*/ 5088765 h 6858000"/>
              <a:gd name="connsiteX369" fmla="*/ 5039930 w 7467600"/>
              <a:gd name="connsiteY369" fmla="*/ 5089585 h 6858000"/>
              <a:gd name="connsiteX370" fmla="*/ 5263764 w 7467600"/>
              <a:gd name="connsiteY370" fmla="*/ 4735525 h 6858000"/>
              <a:gd name="connsiteX371" fmla="*/ 4086300 w 7467600"/>
              <a:gd name="connsiteY371" fmla="*/ 4884599 h 6858000"/>
              <a:gd name="connsiteX372" fmla="*/ 4085485 w 7467600"/>
              <a:gd name="connsiteY372" fmla="*/ 4899070 h 6858000"/>
              <a:gd name="connsiteX373" fmla="*/ 3871915 w 7467600"/>
              <a:gd name="connsiteY373" fmla="*/ 5253645 h 6858000"/>
              <a:gd name="connsiteX374" fmla="*/ 3799374 w 7467600"/>
              <a:gd name="connsiteY374" fmla="*/ 5466127 h 6858000"/>
              <a:gd name="connsiteX375" fmla="*/ 3498850 w 7467600"/>
              <a:gd name="connsiteY375" fmla="*/ 6661888 h 6858000"/>
              <a:gd name="connsiteX376" fmla="*/ 3399216 w 7467600"/>
              <a:gd name="connsiteY376" fmla="*/ 6858000 h 6858000"/>
              <a:gd name="connsiteX377" fmla="*/ 3303688 w 7467600"/>
              <a:gd name="connsiteY377" fmla="*/ 6858000 h 6858000"/>
              <a:gd name="connsiteX378" fmla="*/ 3391774 w 7467600"/>
              <a:gd name="connsiteY378" fmla="*/ 6697181 h 6858000"/>
              <a:gd name="connsiteX379" fmla="*/ 3735540 w 7467600"/>
              <a:gd name="connsiteY379" fmla="*/ 5546923 h 6858000"/>
              <a:gd name="connsiteX380" fmla="*/ 3729438 w 7467600"/>
              <a:gd name="connsiteY380" fmla="*/ 5569058 h 6858000"/>
              <a:gd name="connsiteX381" fmla="*/ 3707782 w 7467600"/>
              <a:gd name="connsiteY381" fmla="*/ 5644908 h 6858000"/>
              <a:gd name="connsiteX382" fmla="*/ 3583827 w 7467600"/>
              <a:gd name="connsiteY382" fmla="*/ 6039215 h 6858000"/>
              <a:gd name="connsiteX383" fmla="*/ 3547861 w 7467600"/>
              <a:gd name="connsiteY383" fmla="*/ 6129609 h 6858000"/>
              <a:gd name="connsiteX384" fmla="*/ 3490905 w 7467600"/>
              <a:gd name="connsiteY384" fmla="*/ 6277660 h 6858000"/>
              <a:gd name="connsiteX385" fmla="*/ 3455859 w 7467600"/>
              <a:gd name="connsiteY385" fmla="*/ 6391301 h 6858000"/>
              <a:gd name="connsiteX386" fmla="*/ 3429112 w 7467600"/>
              <a:gd name="connsiteY386" fmla="*/ 6479469 h 6858000"/>
              <a:gd name="connsiteX387" fmla="*/ 3304862 w 7467600"/>
              <a:gd name="connsiteY387" fmla="*/ 6796476 h 6858000"/>
              <a:gd name="connsiteX388" fmla="*/ 3276071 w 7467600"/>
              <a:gd name="connsiteY388" fmla="*/ 6858000 h 6858000"/>
              <a:gd name="connsiteX389" fmla="*/ 3240805 w 7467600"/>
              <a:gd name="connsiteY389" fmla="*/ 6858000 h 6858000"/>
              <a:gd name="connsiteX390" fmla="*/ 3275917 w 7467600"/>
              <a:gd name="connsiteY390" fmla="*/ 6783192 h 6858000"/>
              <a:gd name="connsiteX391" fmla="*/ 3399358 w 7467600"/>
              <a:gd name="connsiteY391" fmla="*/ 6469011 h 6858000"/>
              <a:gd name="connsiteX392" fmla="*/ 3425650 w 7467600"/>
              <a:gd name="connsiteY392" fmla="*/ 6381333 h 6858000"/>
              <a:gd name="connsiteX393" fmla="*/ 3460661 w 7467600"/>
              <a:gd name="connsiteY393" fmla="*/ 6266763 h 6858000"/>
              <a:gd name="connsiteX394" fmla="*/ 3518021 w 7467600"/>
              <a:gd name="connsiteY394" fmla="*/ 6117298 h 6858000"/>
              <a:gd name="connsiteX395" fmla="*/ 3554035 w 7467600"/>
              <a:gd name="connsiteY395" fmla="*/ 6027832 h 6858000"/>
              <a:gd name="connsiteX396" fmla="*/ 3677174 w 7467600"/>
              <a:gd name="connsiteY396" fmla="*/ 5636351 h 6858000"/>
              <a:gd name="connsiteX397" fmla="*/ 3698819 w 7467600"/>
              <a:gd name="connsiteY397" fmla="*/ 5560503 h 6858000"/>
              <a:gd name="connsiteX398" fmla="*/ 3702094 w 7467600"/>
              <a:gd name="connsiteY398" fmla="*/ 5549194 h 6858000"/>
              <a:gd name="connsiteX399" fmla="*/ 3398355 w 7467600"/>
              <a:gd name="connsiteY399" fmla="*/ 6094603 h 6858000"/>
              <a:gd name="connsiteX400" fmla="*/ 3193941 w 7467600"/>
              <a:gd name="connsiteY400" fmla="*/ 6798775 h 6858000"/>
              <a:gd name="connsiteX401" fmla="*/ 3184140 w 7467600"/>
              <a:gd name="connsiteY401" fmla="*/ 6858000 h 6858000"/>
              <a:gd name="connsiteX402" fmla="*/ 3099978 w 7467600"/>
              <a:gd name="connsiteY402" fmla="*/ 6858000 h 6858000"/>
              <a:gd name="connsiteX403" fmla="*/ 3101556 w 7467600"/>
              <a:gd name="connsiteY403" fmla="*/ 6843337 h 6858000"/>
              <a:gd name="connsiteX404" fmla="*/ 3370162 w 7467600"/>
              <a:gd name="connsiteY404" fmla="*/ 5785550 h 6858000"/>
              <a:gd name="connsiteX405" fmla="*/ 3746477 w 7467600"/>
              <a:gd name="connsiteY405" fmla="*/ 5377889 h 6858000"/>
              <a:gd name="connsiteX406" fmla="*/ 3863399 w 7467600"/>
              <a:gd name="connsiteY406" fmla="*/ 5087257 h 6858000"/>
              <a:gd name="connsiteX407" fmla="*/ 3968712 w 7467600"/>
              <a:gd name="connsiteY407" fmla="*/ 4913989 h 6858000"/>
              <a:gd name="connsiteX408" fmla="*/ 2792390 w 7467600"/>
              <a:gd name="connsiteY408" fmla="*/ 5382974 h 6858000"/>
              <a:gd name="connsiteX409" fmla="*/ 2714982 w 7467600"/>
              <a:gd name="connsiteY409" fmla="*/ 5427051 h 6858000"/>
              <a:gd name="connsiteX410" fmla="*/ 2813361 w 7467600"/>
              <a:gd name="connsiteY410" fmla="*/ 6023912 h 6858000"/>
              <a:gd name="connsiteX411" fmla="*/ 2688430 w 7467600"/>
              <a:gd name="connsiteY411" fmla="*/ 6801564 h 6858000"/>
              <a:gd name="connsiteX412" fmla="*/ 2629626 w 7467600"/>
              <a:gd name="connsiteY412" fmla="*/ 6763394 h 6858000"/>
              <a:gd name="connsiteX413" fmla="*/ 2565328 w 7467600"/>
              <a:gd name="connsiteY413" fmla="*/ 5516399 h 6858000"/>
              <a:gd name="connsiteX414" fmla="*/ 1922999 w 7467600"/>
              <a:gd name="connsiteY414" fmla="*/ 5980343 h 6858000"/>
              <a:gd name="connsiteX415" fmla="*/ 1950261 w 7467600"/>
              <a:gd name="connsiteY415" fmla="*/ 6405858 h 6858000"/>
              <a:gd name="connsiteX416" fmla="*/ 2365554 w 7467600"/>
              <a:gd name="connsiteY416" fmla="*/ 6759107 h 6858000"/>
              <a:gd name="connsiteX417" fmla="*/ 2424142 w 7467600"/>
              <a:gd name="connsiteY417" fmla="*/ 6858000 h 6858000"/>
              <a:gd name="connsiteX418" fmla="*/ 2395994 w 7467600"/>
              <a:gd name="connsiteY418" fmla="*/ 6858000 h 6858000"/>
              <a:gd name="connsiteX419" fmla="*/ 2392863 w 7467600"/>
              <a:gd name="connsiteY419" fmla="*/ 6852964 h 6858000"/>
              <a:gd name="connsiteX420" fmla="*/ 2017589 w 7467600"/>
              <a:gd name="connsiteY420" fmla="*/ 6493982 h 6858000"/>
              <a:gd name="connsiteX421" fmla="*/ 2147336 w 7467600"/>
              <a:gd name="connsiteY421" fmla="*/ 6594052 h 6858000"/>
              <a:gd name="connsiteX422" fmla="*/ 2207047 w 7467600"/>
              <a:gd name="connsiteY422" fmla="*/ 6654540 h 6858000"/>
              <a:gd name="connsiteX423" fmla="*/ 2299106 w 7467600"/>
              <a:gd name="connsiteY423" fmla="*/ 6778931 h 6858000"/>
              <a:gd name="connsiteX424" fmla="*/ 2314430 w 7467600"/>
              <a:gd name="connsiteY424" fmla="*/ 6801144 h 6858000"/>
              <a:gd name="connsiteX425" fmla="*/ 2352406 w 7467600"/>
              <a:gd name="connsiteY425" fmla="*/ 6858000 h 6858000"/>
              <a:gd name="connsiteX426" fmla="*/ 2314492 w 7467600"/>
              <a:gd name="connsiteY426" fmla="*/ 6858000 h 6858000"/>
              <a:gd name="connsiteX427" fmla="*/ 2288095 w 7467600"/>
              <a:gd name="connsiteY427" fmla="*/ 6818030 h 6858000"/>
              <a:gd name="connsiteX428" fmla="*/ 2272768 w 7467600"/>
              <a:gd name="connsiteY428" fmla="*/ 6795822 h 6858000"/>
              <a:gd name="connsiteX429" fmla="*/ 2182715 w 7467600"/>
              <a:gd name="connsiteY429" fmla="*/ 6675071 h 6858000"/>
              <a:gd name="connsiteX430" fmla="*/ 2032061 w 7467600"/>
              <a:gd name="connsiteY430" fmla="*/ 6541380 h 6858000"/>
              <a:gd name="connsiteX431" fmla="*/ 2257220 w 7467600"/>
              <a:gd name="connsiteY431" fmla="*/ 6826257 h 6858000"/>
              <a:gd name="connsiteX432" fmla="*/ 2281324 w 7467600"/>
              <a:gd name="connsiteY432" fmla="*/ 6858000 h 6858000"/>
              <a:gd name="connsiteX433" fmla="*/ 2242860 w 7467600"/>
              <a:gd name="connsiteY433" fmla="*/ 6858000 h 6858000"/>
              <a:gd name="connsiteX434" fmla="*/ 2232818 w 7467600"/>
              <a:gd name="connsiteY434" fmla="*/ 6844926 h 6858000"/>
              <a:gd name="connsiteX435" fmla="*/ 1990172 w 7467600"/>
              <a:gd name="connsiteY435" fmla="*/ 6542121 h 6858000"/>
              <a:gd name="connsiteX436" fmla="*/ 2124090 w 7467600"/>
              <a:gd name="connsiteY436" fmla="*/ 6761017 h 6858000"/>
              <a:gd name="connsiteX437" fmla="*/ 2200380 w 7467600"/>
              <a:gd name="connsiteY437" fmla="*/ 6858000 h 6858000"/>
              <a:gd name="connsiteX438" fmla="*/ 2147507 w 7467600"/>
              <a:gd name="connsiteY438" fmla="*/ 6858000 h 6858000"/>
              <a:gd name="connsiteX439" fmla="*/ 2070668 w 7467600"/>
              <a:gd name="connsiteY439" fmla="*/ 6761520 h 6858000"/>
              <a:gd name="connsiteX440" fmla="*/ 1975142 w 7467600"/>
              <a:gd name="connsiteY440" fmla="*/ 6585570 h 6858000"/>
              <a:gd name="connsiteX441" fmla="*/ 2050035 w 7467600"/>
              <a:gd name="connsiteY441" fmla="*/ 6813345 h 6858000"/>
              <a:gd name="connsiteX442" fmla="*/ 2063025 w 7467600"/>
              <a:gd name="connsiteY442" fmla="*/ 6858000 h 6858000"/>
              <a:gd name="connsiteX443" fmla="*/ 2021675 w 7467600"/>
              <a:gd name="connsiteY443" fmla="*/ 6858000 h 6858000"/>
              <a:gd name="connsiteX444" fmla="*/ 2019308 w 7467600"/>
              <a:gd name="connsiteY444" fmla="*/ 6847118 h 6858000"/>
              <a:gd name="connsiteX445" fmla="*/ 1938835 w 7467600"/>
              <a:gd name="connsiteY445" fmla="*/ 6551160 h 6858000"/>
              <a:gd name="connsiteX446" fmla="*/ 1953230 w 7467600"/>
              <a:gd name="connsiteY446" fmla="*/ 6759699 h 6858000"/>
              <a:gd name="connsiteX447" fmla="*/ 1956763 w 7467600"/>
              <a:gd name="connsiteY447" fmla="*/ 6778191 h 6858000"/>
              <a:gd name="connsiteX448" fmla="*/ 1967925 w 7467600"/>
              <a:gd name="connsiteY448" fmla="*/ 6858000 h 6858000"/>
              <a:gd name="connsiteX449" fmla="*/ 1936622 w 7467600"/>
              <a:gd name="connsiteY449" fmla="*/ 6858000 h 6858000"/>
              <a:gd name="connsiteX450" fmla="*/ 1926261 w 7467600"/>
              <a:gd name="connsiteY450" fmla="*/ 6784064 h 6858000"/>
              <a:gd name="connsiteX451" fmla="*/ 1922724 w 7467600"/>
              <a:gd name="connsiteY451" fmla="*/ 6765577 h 6858000"/>
              <a:gd name="connsiteX452" fmla="*/ 1904650 w 7467600"/>
              <a:gd name="connsiteY452" fmla="*/ 6639616 h 6858000"/>
              <a:gd name="connsiteX453" fmla="*/ 1885273 w 7467600"/>
              <a:gd name="connsiteY453" fmla="*/ 6858000 h 6858000"/>
              <a:gd name="connsiteX454" fmla="*/ 1854363 w 7467600"/>
              <a:gd name="connsiteY454" fmla="*/ 6858000 h 6858000"/>
              <a:gd name="connsiteX455" fmla="*/ 1880391 w 7467600"/>
              <a:gd name="connsiteY455" fmla="*/ 6603796 h 6858000"/>
              <a:gd name="connsiteX456" fmla="*/ 1818273 w 7467600"/>
              <a:gd name="connsiteY456" fmla="*/ 6715729 h 6858000"/>
              <a:gd name="connsiteX457" fmla="*/ 1794691 w 7467600"/>
              <a:gd name="connsiteY457" fmla="*/ 6843239 h 6858000"/>
              <a:gd name="connsiteX458" fmla="*/ 1794914 w 7467600"/>
              <a:gd name="connsiteY458" fmla="*/ 6858000 h 6858000"/>
              <a:gd name="connsiteX459" fmla="*/ 1746128 w 7467600"/>
              <a:gd name="connsiteY459" fmla="*/ 6858000 h 6858000"/>
              <a:gd name="connsiteX460" fmla="*/ 1753934 w 7467600"/>
              <a:gd name="connsiteY460" fmla="*/ 6724796 h 6858000"/>
              <a:gd name="connsiteX461" fmla="*/ 1792053 w 7467600"/>
              <a:gd name="connsiteY461" fmla="*/ 6572396 h 6858000"/>
              <a:gd name="connsiteX462" fmla="*/ 1862248 w 7467600"/>
              <a:gd name="connsiteY462" fmla="*/ 6266397 h 6858000"/>
              <a:gd name="connsiteX463" fmla="*/ 1862250 w 7467600"/>
              <a:gd name="connsiteY463" fmla="*/ 6033531 h 6858000"/>
              <a:gd name="connsiteX464" fmla="*/ 1211999 w 7467600"/>
              <a:gd name="connsiteY464" fmla="*/ 6683610 h 6858000"/>
              <a:gd name="connsiteX465" fmla="*/ 1213266 w 7467600"/>
              <a:gd name="connsiteY465" fmla="*/ 6691947 h 6858000"/>
              <a:gd name="connsiteX466" fmla="*/ 1203370 w 7467600"/>
              <a:gd name="connsiteY466" fmla="*/ 6850676 h 6858000"/>
              <a:gd name="connsiteX467" fmla="*/ 1203671 w 7467600"/>
              <a:gd name="connsiteY467" fmla="*/ 6858000 h 6858000"/>
              <a:gd name="connsiteX468" fmla="*/ 1143180 w 7467600"/>
              <a:gd name="connsiteY468" fmla="*/ 6858000 h 6858000"/>
              <a:gd name="connsiteX469" fmla="*/ 1142176 w 7467600"/>
              <a:gd name="connsiteY469" fmla="*/ 6766045 h 6858000"/>
              <a:gd name="connsiteX470" fmla="*/ 1067484 w 7467600"/>
              <a:gd name="connsiteY470" fmla="*/ 6858000 h 6858000"/>
              <a:gd name="connsiteX471" fmla="*/ 953928 w 7467600"/>
              <a:gd name="connsiteY471" fmla="*/ 6858000 h 6858000"/>
              <a:gd name="connsiteX472" fmla="*/ 959715 w 7467600"/>
              <a:gd name="connsiteY472" fmla="*/ 6850185 h 6858000"/>
              <a:gd name="connsiteX473" fmla="*/ 1483788 w 7467600"/>
              <a:gd name="connsiteY473" fmla="*/ 6259174 h 6858000"/>
              <a:gd name="connsiteX474" fmla="*/ 1100671 w 7467600"/>
              <a:gd name="connsiteY474" fmla="*/ 6252137 h 6858000"/>
              <a:gd name="connsiteX475" fmla="*/ 1090144 w 7467600"/>
              <a:gd name="connsiteY475" fmla="*/ 6256748 h 6858000"/>
              <a:gd name="connsiteX476" fmla="*/ 1095872 w 7467600"/>
              <a:gd name="connsiteY476" fmla="*/ 6271892 h 6858000"/>
              <a:gd name="connsiteX477" fmla="*/ 262785 w 7467600"/>
              <a:gd name="connsiteY477" fmla="*/ 6845450 h 6858000"/>
              <a:gd name="connsiteX478" fmla="*/ 209968 w 7467600"/>
              <a:gd name="connsiteY478" fmla="*/ 6770713 h 6858000"/>
              <a:gd name="connsiteX479" fmla="*/ 873460 w 7467600"/>
              <a:gd name="connsiteY479" fmla="*/ 6253768 h 6858000"/>
              <a:gd name="connsiteX480" fmla="*/ 192686 w 7467600"/>
              <a:gd name="connsiteY480" fmla="*/ 5849257 h 6858000"/>
              <a:gd name="connsiteX481" fmla="*/ 4696 w 7467600"/>
              <a:gd name="connsiteY481" fmla="*/ 5697668 h 6858000"/>
              <a:gd name="connsiteX482" fmla="*/ 0 w 7467600"/>
              <a:gd name="connsiteY482" fmla="*/ 5689984 h 6858000"/>
              <a:gd name="connsiteX483" fmla="*/ 0 w 7467600"/>
              <a:gd name="connsiteY483" fmla="*/ 5513472 h 6858000"/>
              <a:gd name="connsiteX484" fmla="*/ 174101 w 7467600"/>
              <a:gd name="connsiteY484" fmla="*/ 5620277 h 6858000"/>
              <a:gd name="connsiteX485" fmla="*/ 891800 w 7467600"/>
              <a:gd name="connsiteY485" fmla="*/ 6036935 h 6858000"/>
              <a:gd name="connsiteX486" fmla="*/ 1072219 w 7467600"/>
              <a:gd name="connsiteY486" fmla="*/ 6169443 h 6858000"/>
              <a:gd name="connsiteX487" fmla="*/ 1074117 w 7467600"/>
              <a:gd name="connsiteY487" fmla="*/ 6170301 h 6858000"/>
              <a:gd name="connsiteX488" fmla="*/ 1083114 w 7467600"/>
              <a:gd name="connsiteY488" fmla="*/ 6174131 h 6858000"/>
              <a:gd name="connsiteX489" fmla="*/ 1543010 w 7467600"/>
              <a:gd name="connsiteY489" fmla="*/ 6191140 h 6858000"/>
              <a:gd name="connsiteX490" fmla="*/ 1551080 w 7467600"/>
              <a:gd name="connsiteY490" fmla="*/ 6195006 h 6858000"/>
              <a:gd name="connsiteX491" fmla="*/ 2345443 w 7467600"/>
              <a:gd name="connsiteY491" fmla="*/ 5549882 h 6858000"/>
              <a:gd name="connsiteX492" fmla="*/ 1721499 w 7467600"/>
              <a:gd name="connsiteY492" fmla="*/ 5599969 h 6858000"/>
              <a:gd name="connsiteX493" fmla="*/ 767716 w 7467600"/>
              <a:gd name="connsiteY493" fmla="*/ 5472768 h 6858000"/>
              <a:gd name="connsiteX494" fmla="*/ 722147 w 7467600"/>
              <a:gd name="connsiteY494" fmla="*/ 5393091 h 6858000"/>
              <a:gd name="connsiteX495" fmla="*/ 1485552 w 7467600"/>
              <a:gd name="connsiteY495" fmla="*/ 5313202 h 6858000"/>
              <a:gd name="connsiteX496" fmla="*/ 2143004 w 7467600"/>
              <a:gd name="connsiteY496" fmla="*/ 5402420 h 6858000"/>
              <a:gd name="connsiteX497" fmla="*/ 1933391 w 7467600"/>
              <a:gd name="connsiteY497" fmla="*/ 5156971 h 6858000"/>
              <a:gd name="connsiteX498" fmla="*/ 1827118 w 7467600"/>
              <a:gd name="connsiteY498" fmla="*/ 4968410 h 6858000"/>
              <a:gd name="connsiteX499" fmla="*/ 1837349 w 7467600"/>
              <a:gd name="connsiteY499" fmla="*/ 4956357 h 6858000"/>
              <a:gd name="connsiteX500" fmla="*/ 2162835 w 7467600"/>
              <a:gd name="connsiteY500" fmla="*/ 5187853 h 6858000"/>
              <a:gd name="connsiteX501" fmla="*/ 2257167 w 7467600"/>
              <a:gd name="connsiteY501" fmla="*/ 5462123 h 6858000"/>
              <a:gd name="connsiteX502" fmla="*/ 2261598 w 7467600"/>
              <a:gd name="connsiteY502" fmla="*/ 5467998 h 6858000"/>
              <a:gd name="connsiteX503" fmla="*/ 2437177 w 7467600"/>
              <a:gd name="connsiteY503" fmla="*/ 5479608 h 6858000"/>
              <a:gd name="connsiteX504" fmla="*/ 2445247 w 7467600"/>
              <a:gd name="connsiteY504" fmla="*/ 5483476 h 6858000"/>
              <a:gd name="connsiteX505" fmla="*/ 2743626 w 7467600"/>
              <a:gd name="connsiteY505" fmla="*/ 5304819 h 6858000"/>
              <a:gd name="connsiteX506" fmla="*/ 3048102 w 7467600"/>
              <a:gd name="connsiteY506" fmla="*/ 5150595 h 6858000"/>
              <a:gd name="connsiteX507" fmla="*/ 1799414 w 7467600"/>
              <a:gd name="connsiteY507" fmla="*/ 4694732 h 6858000"/>
              <a:gd name="connsiteX508" fmla="*/ 1771735 w 7467600"/>
              <a:gd name="connsiteY508" fmla="*/ 4619929 h 6858000"/>
              <a:gd name="connsiteX509" fmla="*/ 3104273 w 7467600"/>
              <a:gd name="connsiteY509" fmla="*/ 5076159 h 6858000"/>
              <a:gd name="connsiteX510" fmla="*/ 3113245 w 7467600"/>
              <a:gd name="connsiteY510" fmla="*/ 5090705 h 6858000"/>
              <a:gd name="connsiteX511" fmla="*/ 3126294 w 7467600"/>
              <a:gd name="connsiteY511" fmla="*/ 5114400 h 6858000"/>
              <a:gd name="connsiteX512" fmla="*/ 3937433 w 7467600"/>
              <a:gd name="connsiteY512" fmla="*/ 4830473 h 6858000"/>
              <a:gd name="connsiteX513" fmla="*/ 3590475 w 7467600"/>
              <a:gd name="connsiteY513" fmla="*/ 4597974 h 6858000"/>
              <a:gd name="connsiteX514" fmla="*/ 3100264 w 7467600"/>
              <a:gd name="connsiteY514" fmla="*/ 4579845 h 6858000"/>
              <a:gd name="connsiteX515" fmla="*/ 2183576 w 7467600"/>
              <a:gd name="connsiteY515" fmla="*/ 4227150 h 6858000"/>
              <a:gd name="connsiteX516" fmla="*/ 2151029 w 7467600"/>
              <a:gd name="connsiteY516" fmla="*/ 4146947 h 6858000"/>
              <a:gd name="connsiteX517" fmla="*/ 3563434 w 7467600"/>
              <a:gd name="connsiteY517" fmla="*/ 4469115 h 6858000"/>
              <a:gd name="connsiteX518" fmla="*/ 3177952 w 7467600"/>
              <a:gd name="connsiteY518" fmla="*/ 3657386 h 6858000"/>
              <a:gd name="connsiteX519" fmla="*/ 3189263 w 7467600"/>
              <a:gd name="connsiteY519" fmla="*/ 3625726 h 6858000"/>
              <a:gd name="connsiteX520" fmla="*/ 3560912 w 7467600"/>
              <a:gd name="connsiteY520" fmla="*/ 4079863 h 6858000"/>
              <a:gd name="connsiteX521" fmla="*/ 3626636 w 7467600"/>
              <a:gd name="connsiteY521" fmla="*/ 4512230 h 6858000"/>
              <a:gd name="connsiteX522" fmla="*/ 3653088 w 7467600"/>
              <a:gd name="connsiteY522" fmla="*/ 4521417 h 6858000"/>
              <a:gd name="connsiteX523" fmla="*/ 3988128 w 7467600"/>
              <a:gd name="connsiteY523" fmla="*/ 4817267 h 6858000"/>
              <a:gd name="connsiteX524" fmla="*/ 4830582 w 7467600"/>
              <a:gd name="connsiteY524" fmla="*/ 4676000 h 6858000"/>
              <a:gd name="connsiteX525" fmla="*/ 4830100 w 7467600"/>
              <a:gd name="connsiteY525" fmla="*/ 4675554 h 6858000"/>
              <a:gd name="connsiteX526" fmla="*/ 4036318 w 7467600"/>
              <a:gd name="connsiteY526" fmla="*/ 4147013 h 6858000"/>
              <a:gd name="connsiteX527" fmla="*/ 3432098 w 7467600"/>
              <a:gd name="connsiteY527" fmla="*/ 3537312 h 6858000"/>
              <a:gd name="connsiteX528" fmla="*/ 3446761 w 7467600"/>
              <a:gd name="connsiteY528" fmla="*/ 3461278 h 6858000"/>
              <a:gd name="connsiteX529" fmla="*/ 4419733 w 7467600"/>
              <a:gd name="connsiteY529" fmla="*/ 3963555 h 6858000"/>
              <a:gd name="connsiteX530" fmla="*/ 4781371 w 7467600"/>
              <a:gd name="connsiteY530" fmla="*/ 4458604 h 6858000"/>
              <a:gd name="connsiteX531" fmla="*/ 4780440 w 7467600"/>
              <a:gd name="connsiteY531" fmla="*/ 4470290 h 6858000"/>
              <a:gd name="connsiteX532" fmla="*/ 4898954 w 7467600"/>
              <a:gd name="connsiteY532" fmla="*/ 4662092 h 6858000"/>
              <a:gd name="connsiteX533" fmla="*/ 4900699 w 7467600"/>
              <a:gd name="connsiteY533" fmla="*/ 4670867 h 6858000"/>
              <a:gd name="connsiteX534" fmla="*/ 5714511 w 7467600"/>
              <a:gd name="connsiteY534" fmla="*/ 4663483 h 6858000"/>
              <a:gd name="connsiteX535" fmla="*/ 5464793 w 7467600"/>
              <a:gd name="connsiteY535" fmla="*/ 4393556 h 6858000"/>
              <a:gd name="connsiteX536" fmla="*/ 5461897 w 7467600"/>
              <a:gd name="connsiteY536" fmla="*/ 4390879 h 6858000"/>
              <a:gd name="connsiteX537" fmla="*/ 4294126 w 7467600"/>
              <a:gd name="connsiteY537" fmla="*/ 3303048 h 6858000"/>
              <a:gd name="connsiteX538" fmla="*/ 4305321 w 7467600"/>
              <a:gd name="connsiteY538" fmla="*/ 3256953 h 6858000"/>
              <a:gd name="connsiteX539" fmla="*/ 4949299 w 7467600"/>
              <a:gd name="connsiteY539" fmla="*/ 3766336 h 6858000"/>
              <a:gd name="connsiteX540" fmla="*/ 5291452 w 7467600"/>
              <a:gd name="connsiteY540" fmla="*/ 4076801 h 6858000"/>
              <a:gd name="connsiteX541" fmla="*/ 5434998 w 7467600"/>
              <a:gd name="connsiteY541" fmla="*/ 4254100 h 6858000"/>
              <a:gd name="connsiteX542" fmla="*/ 5351015 w 7467600"/>
              <a:gd name="connsiteY542" fmla="*/ 3760989 h 6858000"/>
              <a:gd name="connsiteX543" fmla="*/ 5413780 w 7467600"/>
              <a:gd name="connsiteY543" fmla="*/ 2966265 h 6858000"/>
              <a:gd name="connsiteX544" fmla="*/ 5425627 w 7467600"/>
              <a:gd name="connsiteY544" fmla="*/ 2954192 h 6858000"/>
              <a:gd name="connsiteX545" fmla="*/ 6604735 w 7467600"/>
              <a:gd name="connsiteY545" fmla="*/ 2041381 h 6858000"/>
              <a:gd name="connsiteX546" fmla="*/ 7204487 w 7467600"/>
              <a:gd name="connsiteY546" fmla="*/ 2742112 h 6858000"/>
              <a:gd name="connsiteX547" fmla="*/ 7131592 w 7467600"/>
              <a:gd name="connsiteY547" fmla="*/ 2672096 h 6858000"/>
              <a:gd name="connsiteX548" fmla="*/ 6996344 w 7467600"/>
              <a:gd name="connsiteY548" fmla="*/ 2518310 h 6858000"/>
              <a:gd name="connsiteX549" fmla="*/ 6735495 w 7467600"/>
              <a:gd name="connsiteY549" fmla="*/ 2196890 h 6858000"/>
              <a:gd name="connsiteX550" fmla="*/ 6721901 w 7467600"/>
              <a:gd name="connsiteY550" fmla="*/ 2179274 h 6858000"/>
              <a:gd name="connsiteX551" fmla="*/ 6604735 w 7467600"/>
              <a:gd name="connsiteY551" fmla="*/ 2041381 h 6858000"/>
              <a:gd name="connsiteX552" fmla="*/ 6591670 w 7467600"/>
              <a:gd name="connsiteY552" fmla="*/ 1988277 h 6858000"/>
              <a:gd name="connsiteX553" fmla="*/ 6747349 w 7467600"/>
              <a:gd name="connsiteY553" fmla="*/ 2160069 h 6858000"/>
              <a:gd name="connsiteX554" fmla="*/ 6760943 w 7467600"/>
              <a:gd name="connsiteY554" fmla="*/ 2177686 h 6858000"/>
              <a:gd name="connsiteX555" fmla="*/ 7021065 w 7467600"/>
              <a:gd name="connsiteY555" fmla="*/ 2498102 h 6858000"/>
              <a:gd name="connsiteX556" fmla="*/ 7155223 w 7467600"/>
              <a:gd name="connsiteY556" fmla="*/ 2650386 h 6858000"/>
              <a:gd name="connsiteX557" fmla="*/ 7203167 w 7467600"/>
              <a:gd name="connsiteY557" fmla="*/ 2697288 h 6858000"/>
              <a:gd name="connsiteX558" fmla="*/ 6937703 w 7467600"/>
              <a:gd name="connsiteY558" fmla="*/ 2321981 h 6858000"/>
              <a:gd name="connsiteX559" fmla="*/ 6591670 w 7467600"/>
              <a:gd name="connsiteY559" fmla="*/ 1988277 h 6858000"/>
              <a:gd name="connsiteX560" fmla="*/ 5798671 w 7467600"/>
              <a:gd name="connsiteY560" fmla="*/ 1981601 h 6858000"/>
              <a:gd name="connsiteX561" fmla="*/ 5754709 w 7467600"/>
              <a:gd name="connsiteY561" fmla="*/ 2071454 h 6858000"/>
              <a:gd name="connsiteX562" fmla="*/ 5763044 w 7467600"/>
              <a:gd name="connsiteY562" fmla="*/ 2842206 h 6858000"/>
              <a:gd name="connsiteX563" fmla="*/ 5764974 w 7467600"/>
              <a:gd name="connsiteY563" fmla="*/ 2799609 h 6858000"/>
              <a:gd name="connsiteX564" fmla="*/ 5767665 w 7467600"/>
              <a:gd name="connsiteY564" fmla="*/ 2666409 h 6858000"/>
              <a:gd name="connsiteX565" fmla="*/ 5763055 w 7467600"/>
              <a:gd name="connsiteY565" fmla="*/ 2579705 h 6858000"/>
              <a:gd name="connsiteX566" fmla="*/ 5758079 w 7467600"/>
              <a:gd name="connsiteY566" fmla="*/ 2492508 h 6858000"/>
              <a:gd name="connsiteX567" fmla="*/ 5779325 w 7467600"/>
              <a:gd name="connsiteY567" fmla="*/ 2197069 h 6858000"/>
              <a:gd name="connsiteX568" fmla="*/ 5798671 w 7467600"/>
              <a:gd name="connsiteY568" fmla="*/ 1981601 h 6858000"/>
              <a:gd name="connsiteX569" fmla="*/ 5829202 w 7467600"/>
              <a:gd name="connsiteY569" fmla="*/ 1971679 h 6858000"/>
              <a:gd name="connsiteX570" fmla="*/ 5809558 w 7467600"/>
              <a:gd name="connsiteY570" fmla="*/ 2198043 h 6858000"/>
              <a:gd name="connsiteX571" fmla="*/ 5788653 w 7467600"/>
              <a:gd name="connsiteY571" fmla="*/ 2489430 h 6858000"/>
              <a:gd name="connsiteX572" fmla="*/ 5793439 w 7467600"/>
              <a:gd name="connsiteY572" fmla="*/ 2575235 h 6858000"/>
              <a:gd name="connsiteX573" fmla="*/ 5796837 w 7467600"/>
              <a:gd name="connsiteY573" fmla="*/ 2637633 h 6858000"/>
              <a:gd name="connsiteX574" fmla="*/ 5818614 w 7467600"/>
              <a:gd name="connsiteY574" fmla="*/ 2473055 h 6858000"/>
              <a:gd name="connsiteX575" fmla="*/ 5829202 w 7467600"/>
              <a:gd name="connsiteY575" fmla="*/ 1971679 h 6858000"/>
              <a:gd name="connsiteX576" fmla="*/ 5911389 w 7467600"/>
              <a:gd name="connsiteY576" fmla="*/ 1898371 h 6858000"/>
              <a:gd name="connsiteX577" fmla="*/ 6237627 w 7467600"/>
              <a:gd name="connsiteY577" fmla="*/ 2231921 h 6858000"/>
              <a:gd name="connsiteX578" fmla="*/ 5911389 w 7467600"/>
              <a:gd name="connsiteY578" fmla="*/ 1898371 h 6858000"/>
              <a:gd name="connsiteX579" fmla="*/ 6944437 w 7467600"/>
              <a:gd name="connsiteY579" fmla="*/ 1575402 h 6858000"/>
              <a:gd name="connsiteX580" fmla="*/ 6304730 w 7467600"/>
              <a:gd name="connsiteY580" fmla="*/ 1766654 h 6858000"/>
              <a:gd name="connsiteX581" fmla="*/ 6944437 w 7467600"/>
              <a:gd name="connsiteY581" fmla="*/ 1575402 h 6858000"/>
              <a:gd name="connsiteX582" fmla="*/ 7019523 w 7467600"/>
              <a:gd name="connsiteY582" fmla="*/ 1519450 h 6858000"/>
              <a:gd name="connsiteX583" fmla="*/ 6298091 w 7467600"/>
              <a:gd name="connsiteY583" fmla="*/ 1737122 h 6858000"/>
              <a:gd name="connsiteX584" fmla="*/ 7019523 w 7467600"/>
              <a:gd name="connsiteY584" fmla="*/ 1519450 h 6858000"/>
              <a:gd name="connsiteX585" fmla="*/ 2399523 w 7467600"/>
              <a:gd name="connsiteY585" fmla="*/ 1428234 h 6858000"/>
              <a:gd name="connsiteX586" fmla="*/ 2224982 w 7467600"/>
              <a:gd name="connsiteY586" fmla="*/ 1826201 h 6858000"/>
              <a:gd name="connsiteX587" fmla="*/ 2096099 w 7467600"/>
              <a:gd name="connsiteY587" fmla="*/ 2345900 h 6858000"/>
              <a:gd name="connsiteX588" fmla="*/ 2283317 w 7467600"/>
              <a:gd name="connsiteY588" fmla="*/ 1796925 h 6858000"/>
              <a:gd name="connsiteX589" fmla="*/ 2399523 w 7467600"/>
              <a:gd name="connsiteY589" fmla="*/ 1428234 h 6858000"/>
              <a:gd name="connsiteX590" fmla="*/ 2448558 w 7467600"/>
              <a:gd name="connsiteY590" fmla="*/ 1373435 h 6858000"/>
              <a:gd name="connsiteX591" fmla="*/ 2312521 w 7467600"/>
              <a:gd name="connsiteY591" fmla="*/ 1806140 h 6858000"/>
              <a:gd name="connsiteX592" fmla="*/ 2127533 w 7467600"/>
              <a:gd name="connsiteY592" fmla="*/ 2348380 h 6858000"/>
              <a:gd name="connsiteX593" fmla="*/ 2358080 w 7467600"/>
              <a:gd name="connsiteY593" fmla="*/ 1866134 h 6858000"/>
              <a:gd name="connsiteX594" fmla="*/ 2407436 w 7467600"/>
              <a:gd name="connsiteY594" fmla="*/ 1651070 h 6858000"/>
              <a:gd name="connsiteX595" fmla="*/ 2448558 w 7467600"/>
              <a:gd name="connsiteY595" fmla="*/ 1373435 h 6858000"/>
              <a:gd name="connsiteX596" fmla="*/ 278707 w 7467600"/>
              <a:gd name="connsiteY596" fmla="*/ 1352270 h 6858000"/>
              <a:gd name="connsiteX597" fmla="*/ 321570 w 7467600"/>
              <a:gd name="connsiteY597" fmla="*/ 1861610 h 6858000"/>
              <a:gd name="connsiteX598" fmla="*/ 294281 w 7467600"/>
              <a:gd name="connsiteY598" fmla="*/ 1440658 h 6858000"/>
              <a:gd name="connsiteX599" fmla="*/ 278707 w 7467600"/>
              <a:gd name="connsiteY599" fmla="*/ 1352270 h 6858000"/>
              <a:gd name="connsiteX600" fmla="*/ 1423821 w 7467600"/>
              <a:gd name="connsiteY600" fmla="*/ 1351958 h 6858000"/>
              <a:gd name="connsiteX601" fmla="*/ 1638521 w 7467600"/>
              <a:gd name="connsiteY601" fmla="*/ 1908470 h 6858000"/>
              <a:gd name="connsiteX602" fmla="*/ 1754199 w 7467600"/>
              <a:gd name="connsiteY602" fmla="*/ 2149284 h 6858000"/>
              <a:gd name="connsiteX603" fmla="*/ 1908359 w 7467600"/>
              <a:gd name="connsiteY603" fmla="*/ 2364988 h 6858000"/>
              <a:gd name="connsiteX604" fmla="*/ 1647661 w 7467600"/>
              <a:gd name="connsiteY604" fmla="*/ 1825945 h 6858000"/>
              <a:gd name="connsiteX605" fmla="*/ 1423821 w 7467600"/>
              <a:gd name="connsiteY605" fmla="*/ 1351958 h 6858000"/>
              <a:gd name="connsiteX606" fmla="*/ 1431890 w 7467600"/>
              <a:gd name="connsiteY606" fmla="*/ 1306475 h 6858000"/>
              <a:gd name="connsiteX607" fmla="*/ 1507597 w 7467600"/>
              <a:gd name="connsiteY607" fmla="*/ 1446132 h 6858000"/>
              <a:gd name="connsiteX608" fmla="*/ 1674586 w 7467600"/>
              <a:gd name="connsiteY608" fmla="*/ 1813832 h 6858000"/>
              <a:gd name="connsiteX609" fmla="*/ 1815950 w 7467600"/>
              <a:gd name="connsiteY609" fmla="*/ 2128564 h 6858000"/>
              <a:gd name="connsiteX610" fmla="*/ 1984242 w 7467600"/>
              <a:gd name="connsiteY610" fmla="*/ 2430829 h 6858000"/>
              <a:gd name="connsiteX611" fmla="*/ 2014023 w 7467600"/>
              <a:gd name="connsiteY611" fmla="*/ 2450995 h 6858000"/>
              <a:gd name="connsiteX612" fmla="*/ 1747337 w 7467600"/>
              <a:gd name="connsiteY612" fmla="*/ 1855264 h 6858000"/>
              <a:gd name="connsiteX613" fmla="*/ 1533749 w 7467600"/>
              <a:gd name="connsiteY613" fmla="*/ 1478656 h 6858000"/>
              <a:gd name="connsiteX614" fmla="*/ 1431890 w 7467600"/>
              <a:gd name="connsiteY614" fmla="*/ 1306475 h 6858000"/>
              <a:gd name="connsiteX615" fmla="*/ 5052692 w 7467600"/>
              <a:gd name="connsiteY615" fmla="*/ 1292994 h 6858000"/>
              <a:gd name="connsiteX616" fmla="*/ 5200661 w 7467600"/>
              <a:gd name="connsiteY616" fmla="*/ 1635186 h 6858000"/>
              <a:gd name="connsiteX617" fmla="*/ 5297138 w 7467600"/>
              <a:gd name="connsiteY617" fmla="*/ 1906351 h 6858000"/>
              <a:gd name="connsiteX618" fmla="*/ 5052692 w 7467600"/>
              <a:gd name="connsiteY618" fmla="*/ 1292994 h 6858000"/>
              <a:gd name="connsiteX619" fmla="*/ 5009948 w 7467600"/>
              <a:gd name="connsiteY619" fmla="*/ 1273619 h 6858000"/>
              <a:gd name="connsiteX620" fmla="*/ 5121777 w 7467600"/>
              <a:gd name="connsiteY620" fmla="*/ 1654213 h 6858000"/>
              <a:gd name="connsiteX621" fmla="*/ 5293545 w 7467600"/>
              <a:gd name="connsiteY621" fmla="*/ 2072247 h 6858000"/>
              <a:gd name="connsiteX622" fmla="*/ 5294042 w 7467600"/>
              <a:gd name="connsiteY622" fmla="*/ 2065019 h 6858000"/>
              <a:gd name="connsiteX623" fmla="*/ 5171936 w 7467600"/>
              <a:gd name="connsiteY623" fmla="*/ 1647613 h 6858000"/>
              <a:gd name="connsiteX624" fmla="*/ 5009948 w 7467600"/>
              <a:gd name="connsiteY624" fmla="*/ 1273619 h 6858000"/>
              <a:gd name="connsiteX625" fmla="*/ 655236 w 7467600"/>
              <a:gd name="connsiteY625" fmla="*/ 1268632 h 6858000"/>
              <a:gd name="connsiteX626" fmla="*/ 839521 w 7467600"/>
              <a:gd name="connsiteY626" fmla="*/ 1685315 h 6858000"/>
              <a:gd name="connsiteX627" fmla="*/ 1109416 w 7467600"/>
              <a:gd name="connsiteY627" fmla="*/ 2061663 h 6858000"/>
              <a:gd name="connsiteX628" fmla="*/ 1298300 w 7467600"/>
              <a:gd name="connsiteY628" fmla="*/ 2247742 h 6858000"/>
              <a:gd name="connsiteX629" fmla="*/ 1125871 w 7467600"/>
              <a:gd name="connsiteY629" fmla="*/ 1989513 h 6858000"/>
              <a:gd name="connsiteX630" fmla="*/ 981574 w 7467600"/>
              <a:gd name="connsiteY630" fmla="*/ 1783157 h 6858000"/>
              <a:gd name="connsiteX631" fmla="*/ 922198 w 7467600"/>
              <a:gd name="connsiteY631" fmla="*/ 1677437 h 6858000"/>
              <a:gd name="connsiteX632" fmla="*/ 869293 w 7467600"/>
              <a:gd name="connsiteY632" fmla="*/ 1583214 h 6858000"/>
              <a:gd name="connsiteX633" fmla="*/ 751431 w 7467600"/>
              <a:gd name="connsiteY633" fmla="*/ 1405731 h 6858000"/>
              <a:gd name="connsiteX634" fmla="*/ 655236 w 7467600"/>
              <a:gd name="connsiteY634" fmla="*/ 1268632 h 6858000"/>
              <a:gd name="connsiteX635" fmla="*/ 6516292 w 7467600"/>
              <a:gd name="connsiteY635" fmla="*/ 1263064 h 6858000"/>
              <a:gd name="connsiteX636" fmla="*/ 5736320 w 7467600"/>
              <a:gd name="connsiteY636" fmla="*/ 1501803 h 6858000"/>
              <a:gd name="connsiteX637" fmla="*/ 6516292 w 7467600"/>
              <a:gd name="connsiteY637" fmla="*/ 1263064 h 6858000"/>
              <a:gd name="connsiteX638" fmla="*/ 291466 w 7467600"/>
              <a:gd name="connsiteY638" fmla="*/ 1250369 h 6858000"/>
              <a:gd name="connsiteX639" fmla="*/ 323180 w 7467600"/>
              <a:gd name="connsiteY639" fmla="*/ 1435283 h 6858000"/>
              <a:gd name="connsiteX640" fmla="*/ 349381 w 7467600"/>
              <a:gd name="connsiteY640" fmla="*/ 1875041 h 6858000"/>
              <a:gd name="connsiteX641" fmla="*/ 374363 w 7467600"/>
              <a:gd name="connsiteY641" fmla="*/ 1506494 h 6858000"/>
              <a:gd name="connsiteX642" fmla="*/ 302168 w 7467600"/>
              <a:gd name="connsiteY642" fmla="*/ 1274495 h 6858000"/>
              <a:gd name="connsiteX643" fmla="*/ 291466 w 7467600"/>
              <a:gd name="connsiteY643" fmla="*/ 1250369 h 6858000"/>
              <a:gd name="connsiteX644" fmla="*/ 678222 w 7467600"/>
              <a:gd name="connsiteY644" fmla="*/ 1248670 h 6858000"/>
              <a:gd name="connsiteX645" fmla="*/ 775536 w 7467600"/>
              <a:gd name="connsiteY645" fmla="*/ 1388015 h 6858000"/>
              <a:gd name="connsiteX646" fmla="*/ 894529 w 7467600"/>
              <a:gd name="connsiteY646" fmla="*/ 1567739 h 6858000"/>
              <a:gd name="connsiteX647" fmla="*/ 948000 w 7467600"/>
              <a:gd name="connsiteY647" fmla="*/ 1663088 h 6858000"/>
              <a:gd name="connsiteX648" fmla="*/ 1006812 w 7467600"/>
              <a:gd name="connsiteY648" fmla="*/ 1767683 h 6858000"/>
              <a:gd name="connsiteX649" fmla="*/ 1149133 w 7467600"/>
              <a:gd name="connsiteY649" fmla="*/ 1971513 h 6858000"/>
              <a:gd name="connsiteX650" fmla="*/ 1333952 w 7467600"/>
              <a:gd name="connsiteY650" fmla="*/ 2251620 h 6858000"/>
              <a:gd name="connsiteX651" fmla="*/ 1337329 w 7467600"/>
              <a:gd name="connsiteY651" fmla="*/ 2258350 h 6858000"/>
              <a:gd name="connsiteX652" fmla="*/ 1014726 w 7467600"/>
              <a:gd name="connsiteY652" fmla="*/ 1615556 h 6858000"/>
              <a:gd name="connsiteX653" fmla="*/ 678222 w 7467600"/>
              <a:gd name="connsiteY653" fmla="*/ 1248670 h 6858000"/>
              <a:gd name="connsiteX654" fmla="*/ 6691602 w 7467600"/>
              <a:gd name="connsiteY654" fmla="*/ 1140573 h 6858000"/>
              <a:gd name="connsiteX655" fmla="*/ 6571100 w 7467600"/>
              <a:gd name="connsiteY655" fmla="*/ 1183662 h 6858000"/>
              <a:gd name="connsiteX656" fmla="*/ 6241687 w 7467600"/>
              <a:gd name="connsiteY656" fmla="*/ 1257600 h 6858000"/>
              <a:gd name="connsiteX657" fmla="*/ 5693009 w 7467600"/>
              <a:gd name="connsiteY657" fmla="*/ 1478256 h 6858000"/>
              <a:gd name="connsiteX658" fmla="*/ 6548420 w 7467600"/>
              <a:gd name="connsiteY658" fmla="*/ 1214599 h 6858000"/>
              <a:gd name="connsiteX659" fmla="*/ 6605473 w 7467600"/>
              <a:gd name="connsiteY659" fmla="*/ 1184686 h 6858000"/>
              <a:gd name="connsiteX660" fmla="*/ 6691602 w 7467600"/>
              <a:gd name="connsiteY660" fmla="*/ 1140573 h 6858000"/>
              <a:gd name="connsiteX661" fmla="*/ 4002475 w 7467600"/>
              <a:gd name="connsiteY661" fmla="*/ 1037802 h 6858000"/>
              <a:gd name="connsiteX662" fmla="*/ 4000324 w 7467600"/>
              <a:gd name="connsiteY662" fmla="*/ 1039362 h 6858000"/>
              <a:gd name="connsiteX663" fmla="*/ 4002862 w 7467600"/>
              <a:gd name="connsiteY663" fmla="*/ 1042866 h 6858000"/>
              <a:gd name="connsiteX664" fmla="*/ 4002475 w 7467600"/>
              <a:gd name="connsiteY664" fmla="*/ 1037802 h 6858000"/>
              <a:gd name="connsiteX665" fmla="*/ 506322 w 7467600"/>
              <a:gd name="connsiteY665" fmla="*/ 1020997 h 6858000"/>
              <a:gd name="connsiteX666" fmla="*/ 533068 w 7467600"/>
              <a:gd name="connsiteY666" fmla="*/ 1029409 h 6858000"/>
              <a:gd name="connsiteX667" fmla="*/ 1232525 w 7467600"/>
              <a:gd name="connsiteY667" fmla="*/ 1804675 h 6858000"/>
              <a:gd name="connsiteX668" fmla="*/ 1388858 w 7467600"/>
              <a:gd name="connsiteY668" fmla="*/ 2368011 h 6858000"/>
              <a:gd name="connsiteX669" fmla="*/ 1384098 w 7467600"/>
              <a:gd name="connsiteY669" fmla="*/ 2378125 h 6858000"/>
              <a:gd name="connsiteX670" fmla="*/ 1425393 w 7467600"/>
              <a:gd name="connsiteY670" fmla="*/ 2589124 h 6858000"/>
              <a:gd name="connsiteX671" fmla="*/ 1424001 w 7467600"/>
              <a:gd name="connsiteY671" fmla="*/ 2597541 h 6858000"/>
              <a:gd name="connsiteX672" fmla="*/ 2152729 w 7467600"/>
              <a:gd name="connsiteY672" fmla="*/ 2864487 h 6858000"/>
              <a:gd name="connsiteX673" fmla="*/ 2020609 w 7467600"/>
              <a:gd name="connsiteY673" fmla="*/ 2539671 h 6858000"/>
              <a:gd name="connsiteX674" fmla="*/ 2018920 w 7467600"/>
              <a:gd name="connsiteY674" fmla="*/ 2536309 h 6858000"/>
              <a:gd name="connsiteX675" fmla="*/ 1342441 w 7467600"/>
              <a:gd name="connsiteY675" fmla="*/ 1173017 h 6858000"/>
              <a:gd name="connsiteX676" fmla="*/ 1367925 w 7467600"/>
              <a:gd name="connsiteY676" fmla="*/ 1135648 h 6858000"/>
              <a:gd name="connsiteX677" fmla="*/ 1771401 w 7467600"/>
              <a:gd name="connsiteY677" fmla="*/ 1806673 h 6858000"/>
              <a:gd name="connsiteX678" fmla="*/ 1972385 w 7467600"/>
              <a:gd name="connsiteY678" fmla="*/ 2198735 h 6858000"/>
              <a:gd name="connsiteX679" fmla="*/ 2040892 w 7467600"/>
              <a:gd name="connsiteY679" fmla="*/ 2405205 h 6858000"/>
              <a:gd name="connsiteX680" fmla="*/ 2131689 w 7467600"/>
              <a:gd name="connsiteY680" fmla="*/ 1936926 h 6858000"/>
              <a:gd name="connsiteX681" fmla="*/ 2454820 w 7467600"/>
              <a:gd name="connsiteY681" fmla="*/ 1248808 h 6858000"/>
              <a:gd name="connsiteX682" fmla="*/ 2492512 w 7467600"/>
              <a:gd name="connsiteY682" fmla="*/ 1302920 h 6858000"/>
              <a:gd name="connsiteX683" fmla="*/ 2081216 w 7467600"/>
              <a:gd name="connsiteY683" fmla="*/ 2527513 h 6858000"/>
              <a:gd name="connsiteX684" fmla="*/ 2081211 w 7467600"/>
              <a:gd name="connsiteY684" fmla="*/ 2528916 h 6858000"/>
              <a:gd name="connsiteX685" fmla="*/ 2199067 w 7467600"/>
              <a:gd name="connsiteY685" fmla="*/ 2884061 h 6858000"/>
              <a:gd name="connsiteX686" fmla="*/ 3192586 w 7467600"/>
              <a:gd name="connsiteY686" fmla="*/ 3411496 h 6858000"/>
              <a:gd name="connsiteX687" fmla="*/ 3182620 w 7467600"/>
              <a:gd name="connsiteY687" fmla="*/ 3483279 h 6858000"/>
              <a:gd name="connsiteX688" fmla="*/ 2435119 w 7467600"/>
              <a:gd name="connsiteY688" fmla="*/ 3080173 h 6858000"/>
              <a:gd name="connsiteX689" fmla="*/ 2410152 w 7467600"/>
              <a:gd name="connsiteY689" fmla="*/ 3063751 h 6858000"/>
              <a:gd name="connsiteX690" fmla="*/ 2408099 w 7467600"/>
              <a:gd name="connsiteY690" fmla="*/ 3064403 h 6858000"/>
              <a:gd name="connsiteX691" fmla="*/ 2407218 w 7467600"/>
              <a:gd name="connsiteY691" fmla="*/ 3070324 h 6858000"/>
              <a:gd name="connsiteX692" fmla="*/ 2380138 w 7467600"/>
              <a:gd name="connsiteY692" fmla="*/ 3099341 h 6858000"/>
              <a:gd name="connsiteX693" fmla="*/ 1765923 w 7467600"/>
              <a:gd name="connsiteY693" fmla="*/ 3581043 h 6858000"/>
              <a:gd name="connsiteX694" fmla="*/ 1702258 w 7467600"/>
              <a:gd name="connsiteY694" fmla="*/ 3612286 h 6858000"/>
              <a:gd name="connsiteX695" fmla="*/ 1538370 w 7467600"/>
              <a:gd name="connsiteY695" fmla="*/ 3811804 h 6858000"/>
              <a:gd name="connsiteX696" fmla="*/ 542867 w 7467600"/>
              <a:gd name="connsiteY696" fmla="*/ 4944092 h 6858000"/>
              <a:gd name="connsiteX697" fmla="*/ 515800 w 7467600"/>
              <a:gd name="connsiteY697" fmla="*/ 4862180 h 6858000"/>
              <a:gd name="connsiteX698" fmla="*/ 909145 w 7467600"/>
              <a:gd name="connsiteY698" fmla="*/ 4199225 h 6858000"/>
              <a:gd name="connsiteX699" fmla="*/ 1214067 w 7467600"/>
              <a:gd name="connsiteY699" fmla="*/ 3908561 h 6858000"/>
              <a:gd name="connsiteX700" fmla="*/ 640967 w 7467600"/>
              <a:gd name="connsiteY700" fmla="*/ 4105601 h 6858000"/>
              <a:gd name="connsiteX701" fmla="*/ 112563 w 7467600"/>
              <a:gd name="connsiteY701" fmla="*/ 4396952 h 6858000"/>
              <a:gd name="connsiteX702" fmla="*/ 0 w 7467600"/>
              <a:gd name="connsiteY702" fmla="*/ 4466006 h 6858000"/>
              <a:gd name="connsiteX703" fmla="*/ 0 w 7467600"/>
              <a:gd name="connsiteY703" fmla="*/ 4233763 h 6858000"/>
              <a:gd name="connsiteX704" fmla="*/ 36881 w 7467600"/>
              <a:gd name="connsiteY704" fmla="*/ 4200118 h 6858000"/>
              <a:gd name="connsiteX705" fmla="*/ 910534 w 7467600"/>
              <a:gd name="connsiteY705" fmla="*/ 3629753 h 6858000"/>
              <a:gd name="connsiteX706" fmla="*/ 1578717 w 7467600"/>
              <a:gd name="connsiteY706" fmla="*/ 3575982 h 6858000"/>
              <a:gd name="connsiteX707" fmla="*/ 2338780 w 7467600"/>
              <a:gd name="connsiteY707" fmla="*/ 3033725 h 6858000"/>
              <a:gd name="connsiteX708" fmla="*/ 1807991 w 7467600"/>
              <a:gd name="connsiteY708" fmla="*/ 2807184 h 6858000"/>
              <a:gd name="connsiteX709" fmla="*/ 1416358 w 7467600"/>
              <a:gd name="connsiteY709" fmla="*/ 3112571 h 6858000"/>
              <a:gd name="connsiteX710" fmla="*/ 939066 w 7467600"/>
              <a:gd name="connsiteY710" fmla="*/ 3378798 h 6858000"/>
              <a:gd name="connsiteX711" fmla="*/ 115099 w 7467600"/>
              <a:gd name="connsiteY711" fmla="*/ 3607650 h 6858000"/>
              <a:gd name="connsiteX712" fmla="*/ 97284 w 7467600"/>
              <a:gd name="connsiteY712" fmla="*/ 3520393 h 6858000"/>
              <a:gd name="connsiteX713" fmla="*/ 922050 w 7467600"/>
              <a:gd name="connsiteY713" fmla="*/ 3074867 h 6858000"/>
              <a:gd name="connsiteX714" fmla="*/ 1405265 w 7467600"/>
              <a:gd name="connsiteY714" fmla="*/ 3016319 h 6858000"/>
              <a:gd name="connsiteX715" fmla="*/ 1407512 w 7467600"/>
              <a:gd name="connsiteY715" fmla="*/ 3018001 h 6858000"/>
              <a:gd name="connsiteX716" fmla="*/ 1726266 w 7467600"/>
              <a:gd name="connsiteY716" fmla="*/ 2777274 h 6858000"/>
              <a:gd name="connsiteX717" fmla="*/ 625390 w 7467600"/>
              <a:gd name="connsiteY717" fmla="*/ 2514541 h 6858000"/>
              <a:gd name="connsiteX718" fmla="*/ 619799 w 7467600"/>
              <a:gd name="connsiteY718" fmla="*/ 2527180 h 6858000"/>
              <a:gd name="connsiteX719" fmla="*/ 310030 w 7467600"/>
              <a:gd name="connsiteY719" fmla="*/ 2771818 h 6858000"/>
              <a:gd name="connsiteX720" fmla="*/ 173877 w 7467600"/>
              <a:gd name="connsiteY720" fmla="*/ 2937056 h 6858000"/>
              <a:gd name="connsiteX721" fmla="*/ 77889 w 7467600"/>
              <a:gd name="connsiteY721" fmla="*/ 3138440 h 6858000"/>
              <a:gd name="connsiteX722" fmla="*/ 0 w 7467600"/>
              <a:gd name="connsiteY722" fmla="*/ 3271395 h 6858000"/>
              <a:gd name="connsiteX723" fmla="*/ 0 w 7467600"/>
              <a:gd name="connsiteY723" fmla="*/ 3153002 h 6858000"/>
              <a:gd name="connsiteX724" fmla="*/ 2386 w 7467600"/>
              <a:gd name="connsiteY724" fmla="*/ 3149203 h 6858000"/>
              <a:gd name="connsiteX725" fmla="*/ 89753 w 7467600"/>
              <a:gd name="connsiteY725" fmla="*/ 2987702 h 6858000"/>
              <a:gd name="connsiteX726" fmla="*/ 76869 w 7467600"/>
              <a:gd name="connsiteY726" fmla="*/ 3005404 h 6858000"/>
              <a:gd name="connsiteX727" fmla="*/ 32049 w 7467600"/>
              <a:gd name="connsiteY727" fmla="*/ 3065814 h 6858000"/>
              <a:gd name="connsiteX728" fmla="*/ 0 w 7467600"/>
              <a:gd name="connsiteY728" fmla="*/ 3108744 h 6858000"/>
              <a:gd name="connsiteX729" fmla="*/ 0 w 7467600"/>
              <a:gd name="connsiteY729" fmla="*/ 3058059 h 6858000"/>
              <a:gd name="connsiteX730" fmla="*/ 7610 w 7467600"/>
              <a:gd name="connsiteY730" fmla="*/ 3047889 h 6858000"/>
              <a:gd name="connsiteX731" fmla="*/ 52419 w 7467600"/>
              <a:gd name="connsiteY731" fmla="*/ 2987479 h 6858000"/>
              <a:gd name="connsiteX732" fmla="*/ 59142 w 7467600"/>
              <a:gd name="connsiteY732" fmla="*/ 2978488 h 6858000"/>
              <a:gd name="connsiteX733" fmla="*/ 0 w 7467600"/>
              <a:gd name="connsiteY733" fmla="*/ 3015334 h 6858000"/>
              <a:gd name="connsiteX734" fmla="*/ 0 w 7467600"/>
              <a:gd name="connsiteY734" fmla="*/ 2914286 h 6858000"/>
              <a:gd name="connsiteX735" fmla="*/ 36383 w 7467600"/>
              <a:gd name="connsiteY735" fmla="*/ 2901128 h 6858000"/>
              <a:gd name="connsiteX736" fmla="*/ 156329 w 7467600"/>
              <a:gd name="connsiteY736" fmla="*/ 2840533 h 6858000"/>
              <a:gd name="connsiteX737" fmla="*/ 358355 w 7467600"/>
              <a:gd name="connsiteY737" fmla="*/ 2620471 h 6858000"/>
              <a:gd name="connsiteX738" fmla="*/ 510577 w 7467600"/>
              <a:gd name="connsiteY738" fmla="*/ 2501244 h 6858000"/>
              <a:gd name="connsiteX739" fmla="*/ 211967 w 7467600"/>
              <a:gd name="connsiteY739" fmla="*/ 2479171 h 6858000"/>
              <a:gd name="connsiteX740" fmla="*/ 0 w 7467600"/>
              <a:gd name="connsiteY740" fmla="*/ 2476398 h 6858000"/>
              <a:gd name="connsiteX741" fmla="*/ 0 w 7467600"/>
              <a:gd name="connsiteY741" fmla="*/ 2389189 h 6858000"/>
              <a:gd name="connsiteX742" fmla="*/ 103062 w 7467600"/>
              <a:gd name="connsiteY742" fmla="*/ 2389518 h 6858000"/>
              <a:gd name="connsiteX743" fmla="*/ 510734 w 7467600"/>
              <a:gd name="connsiteY743" fmla="*/ 2416201 h 6858000"/>
              <a:gd name="connsiteX744" fmla="*/ 279257 w 7467600"/>
              <a:gd name="connsiteY744" fmla="*/ 2092102 h 6858000"/>
              <a:gd name="connsiteX745" fmla="*/ 65265 w 7467600"/>
              <a:gd name="connsiteY745" fmla="*/ 2006049 h 6858000"/>
              <a:gd name="connsiteX746" fmla="*/ 0 w 7467600"/>
              <a:gd name="connsiteY746" fmla="*/ 1982532 h 6858000"/>
              <a:gd name="connsiteX747" fmla="*/ 0 w 7467600"/>
              <a:gd name="connsiteY747" fmla="*/ 1912789 h 6858000"/>
              <a:gd name="connsiteX748" fmla="*/ 97460 w 7467600"/>
              <a:gd name="connsiteY748" fmla="*/ 1953725 h 6858000"/>
              <a:gd name="connsiteX749" fmla="*/ 221272 w 7467600"/>
              <a:gd name="connsiteY749" fmla="*/ 1980766 h 6858000"/>
              <a:gd name="connsiteX750" fmla="*/ 116765 w 7467600"/>
              <a:gd name="connsiteY750" fmla="*/ 1911033 h 6858000"/>
              <a:gd name="connsiteX751" fmla="*/ 16405 w 7467600"/>
              <a:gd name="connsiteY751" fmla="*/ 1803412 h 6858000"/>
              <a:gd name="connsiteX752" fmla="*/ 0 w 7467600"/>
              <a:gd name="connsiteY752" fmla="*/ 1784777 h 6858000"/>
              <a:gd name="connsiteX753" fmla="*/ 0 w 7467600"/>
              <a:gd name="connsiteY753" fmla="*/ 1740082 h 6858000"/>
              <a:gd name="connsiteX754" fmla="*/ 39394 w 7467600"/>
              <a:gd name="connsiteY754" fmla="*/ 1784856 h 6858000"/>
              <a:gd name="connsiteX755" fmla="*/ 135813 w 7467600"/>
              <a:gd name="connsiteY755" fmla="*/ 1888838 h 6858000"/>
              <a:gd name="connsiteX756" fmla="*/ 242575 w 7467600"/>
              <a:gd name="connsiteY756" fmla="*/ 1958841 h 6858000"/>
              <a:gd name="connsiteX757" fmla="*/ 82197 w 7467600"/>
              <a:gd name="connsiteY757" fmla="*/ 1754826 h 6858000"/>
              <a:gd name="connsiteX758" fmla="*/ 0 w 7467600"/>
              <a:gd name="connsiteY758" fmla="*/ 1679650 h 6858000"/>
              <a:gd name="connsiteX759" fmla="*/ 0 w 7467600"/>
              <a:gd name="connsiteY759" fmla="*/ 1602463 h 6858000"/>
              <a:gd name="connsiteX760" fmla="*/ 84689 w 7467600"/>
              <a:gd name="connsiteY760" fmla="*/ 1677442 h 6858000"/>
              <a:gd name="connsiteX761" fmla="*/ 298437 w 7467600"/>
              <a:gd name="connsiteY761" fmla="*/ 1968019 h 6858000"/>
              <a:gd name="connsiteX762" fmla="*/ 227269 w 7467600"/>
              <a:gd name="connsiteY762" fmla="*/ 1114064 h 6858000"/>
              <a:gd name="connsiteX763" fmla="*/ 248003 w 7467600"/>
              <a:gd name="connsiteY763" fmla="*/ 1089613 h 6858000"/>
              <a:gd name="connsiteX764" fmla="*/ 427020 w 7467600"/>
              <a:gd name="connsiteY764" fmla="*/ 1619803 h 6858000"/>
              <a:gd name="connsiteX765" fmla="*/ 340345 w 7467600"/>
              <a:gd name="connsiteY765" fmla="*/ 2027739 h 6858000"/>
              <a:gd name="connsiteX766" fmla="*/ 360865 w 7467600"/>
              <a:gd name="connsiteY766" fmla="*/ 2044827 h 6858000"/>
              <a:gd name="connsiteX767" fmla="*/ 560414 w 7467600"/>
              <a:gd name="connsiteY767" fmla="*/ 2421457 h 6858000"/>
              <a:gd name="connsiteX768" fmla="*/ 1359703 w 7467600"/>
              <a:gd name="connsiteY768" fmla="*/ 2578554 h 6858000"/>
              <a:gd name="connsiteX769" fmla="*/ 1359422 w 7467600"/>
              <a:gd name="connsiteY769" fmla="*/ 2577994 h 6858000"/>
              <a:gd name="connsiteX770" fmla="*/ 828701 w 7467600"/>
              <a:gd name="connsiteY770" fmla="*/ 1839520 h 6858000"/>
              <a:gd name="connsiteX771" fmla="*/ 494427 w 7467600"/>
              <a:gd name="connsiteY771" fmla="*/ 1092333 h 6858000"/>
              <a:gd name="connsiteX772" fmla="*/ 506322 w 7467600"/>
              <a:gd name="connsiteY772" fmla="*/ 1020997 h 6858000"/>
              <a:gd name="connsiteX773" fmla="*/ 4570198 w 7467600"/>
              <a:gd name="connsiteY773" fmla="*/ 978081 h 6858000"/>
              <a:gd name="connsiteX774" fmla="*/ 4523691 w 7467600"/>
              <a:gd name="connsiteY774" fmla="*/ 1127776 h 6858000"/>
              <a:gd name="connsiteX775" fmla="*/ 4509875 w 7467600"/>
              <a:gd name="connsiteY775" fmla="*/ 1167552 h 6858000"/>
              <a:gd name="connsiteX776" fmla="*/ 4478168 w 7467600"/>
              <a:gd name="connsiteY776" fmla="*/ 1260735 h 6858000"/>
              <a:gd name="connsiteX777" fmla="*/ 4409309 w 7467600"/>
              <a:gd name="connsiteY777" fmla="*/ 1666996 h 6858000"/>
              <a:gd name="connsiteX778" fmla="*/ 4370031 w 7467600"/>
              <a:gd name="connsiteY778" fmla="*/ 1955666 h 6858000"/>
              <a:gd name="connsiteX779" fmla="*/ 4570198 w 7467600"/>
              <a:gd name="connsiteY779" fmla="*/ 978081 h 6858000"/>
              <a:gd name="connsiteX780" fmla="*/ 4557898 w 7467600"/>
              <a:gd name="connsiteY780" fmla="*/ 900011 h 6858000"/>
              <a:gd name="connsiteX781" fmla="*/ 4344840 w 7467600"/>
              <a:gd name="connsiteY781" fmla="*/ 1922038 h 6858000"/>
              <a:gd name="connsiteX782" fmla="*/ 4378710 w 7467600"/>
              <a:gd name="connsiteY782" fmla="*/ 1665516 h 6858000"/>
              <a:gd name="connsiteX783" fmla="*/ 4448798 w 7467600"/>
              <a:gd name="connsiteY783" fmla="*/ 1253024 h 6858000"/>
              <a:gd name="connsiteX784" fmla="*/ 4480315 w 7467600"/>
              <a:gd name="connsiteY784" fmla="*/ 1158454 h 6858000"/>
              <a:gd name="connsiteX785" fmla="*/ 4494133 w 7467600"/>
              <a:gd name="connsiteY785" fmla="*/ 1118676 h 6858000"/>
              <a:gd name="connsiteX786" fmla="*/ 4557898 w 7467600"/>
              <a:gd name="connsiteY786" fmla="*/ 900011 h 6858000"/>
              <a:gd name="connsiteX787" fmla="*/ 5870151 w 7467600"/>
              <a:gd name="connsiteY787" fmla="*/ 898890 h 6858000"/>
              <a:gd name="connsiteX788" fmla="*/ 5861335 w 7467600"/>
              <a:gd name="connsiteY788" fmla="*/ 899177 h 6858000"/>
              <a:gd name="connsiteX789" fmla="*/ 5843702 w 7467600"/>
              <a:gd name="connsiteY789" fmla="*/ 899748 h 6858000"/>
              <a:gd name="connsiteX790" fmla="*/ 5651107 w 7467600"/>
              <a:gd name="connsiteY790" fmla="*/ 920306 h 6858000"/>
              <a:gd name="connsiteX791" fmla="*/ 5459407 w 7467600"/>
              <a:gd name="connsiteY791" fmla="*/ 940975 h 6858000"/>
              <a:gd name="connsiteX792" fmla="*/ 5374846 w 7467600"/>
              <a:gd name="connsiteY792" fmla="*/ 941988 h 6858000"/>
              <a:gd name="connsiteX793" fmla="*/ 5256105 w 7467600"/>
              <a:gd name="connsiteY793" fmla="*/ 945632 h 6858000"/>
              <a:gd name="connsiteX794" fmla="*/ 5107071 w 7467600"/>
              <a:gd name="connsiteY794" fmla="*/ 969720 h 6858000"/>
              <a:gd name="connsiteX795" fmla="*/ 4998681 w 7467600"/>
              <a:gd name="connsiteY795" fmla="*/ 988771 h 6858000"/>
              <a:gd name="connsiteX796" fmla="*/ 5870151 w 7467600"/>
              <a:gd name="connsiteY796" fmla="*/ 898890 h 6858000"/>
              <a:gd name="connsiteX797" fmla="*/ 5504425 w 7467600"/>
              <a:gd name="connsiteY797" fmla="*/ 848067 h 6858000"/>
              <a:gd name="connsiteX798" fmla="*/ 4968849 w 7467600"/>
              <a:gd name="connsiteY798" fmla="*/ 962318 h 6858000"/>
              <a:gd name="connsiteX799" fmla="*/ 5104039 w 7467600"/>
              <a:gd name="connsiteY799" fmla="*/ 940634 h 6858000"/>
              <a:gd name="connsiteX800" fmla="*/ 5256311 w 7467600"/>
              <a:gd name="connsiteY800" fmla="*/ 916490 h 6858000"/>
              <a:gd name="connsiteX801" fmla="*/ 5377381 w 7467600"/>
              <a:gd name="connsiteY801" fmla="*/ 912671 h 6858000"/>
              <a:gd name="connsiteX802" fmla="*/ 5460148 w 7467600"/>
              <a:gd name="connsiteY802" fmla="*/ 911442 h 6858000"/>
              <a:gd name="connsiteX803" fmla="*/ 5648971 w 7467600"/>
              <a:gd name="connsiteY803" fmla="*/ 891331 h 6858000"/>
              <a:gd name="connsiteX804" fmla="*/ 5844807 w 7467600"/>
              <a:gd name="connsiteY804" fmla="*/ 870718 h 6858000"/>
              <a:gd name="connsiteX805" fmla="*/ 5862975 w 7467600"/>
              <a:gd name="connsiteY805" fmla="*/ 869756 h 6858000"/>
              <a:gd name="connsiteX806" fmla="*/ 5920887 w 7467600"/>
              <a:gd name="connsiteY806" fmla="*/ 865929 h 6858000"/>
              <a:gd name="connsiteX807" fmla="*/ 5504425 w 7467600"/>
              <a:gd name="connsiteY807" fmla="*/ 848067 h 6858000"/>
              <a:gd name="connsiteX808" fmla="*/ 3607114 w 7467600"/>
              <a:gd name="connsiteY808" fmla="*/ 467441 h 6858000"/>
              <a:gd name="connsiteX809" fmla="*/ 3296242 w 7467600"/>
              <a:gd name="connsiteY809" fmla="*/ 807991 h 6858000"/>
              <a:gd name="connsiteX810" fmla="*/ 3174674 w 7467600"/>
              <a:gd name="connsiteY810" fmla="*/ 919759 h 6858000"/>
              <a:gd name="connsiteX811" fmla="*/ 3042978 w 7467600"/>
              <a:gd name="connsiteY811" fmla="*/ 1054894 h 6858000"/>
              <a:gd name="connsiteX812" fmla="*/ 2968914 w 7467600"/>
              <a:gd name="connsiteY812" fmla="*/ 1133756 h 6858000"/>
              <a:gd name="connsiteX813" fmla="*/ 3103823 w 7467600"/>
              <a:gd name="connsiteY813" fmla="*/ 1026814 h 6858000"/>
              <a:gd name="connsiteX814" fmla="*/ 3607114 w 7467600"/>
              <a:gd name="connsiteY814" fmla="*/ 467441 h 6858000"/>
              <a:gd name="connsiteX815" fmla="*/ 3744487 w 7467600"/>
              <a:gd name="connsiteY815" fmla="*/ 383136 h 6858000"/>
              <a:gd name="connsiteX816" fmla="*/ 3970213 w 7467600"/>
              <a:gd name="connsiteY816" fmla="*/ 995559 h 6858000"/>
              <a:gd name="connsiteX817" fmla="*/ 3744487 w 7467600"/>
              <a:gd name="connsiteY817" fmla="*/ 383136 h 6858000"/>
              <a:gd name="connsiteX818" fmla="*/ 3624562 w 7467600"/>
              <a:gd name="connsiteY818" fmla="*/ 367041 h 6858000"/>
              <a:gd name="connsiteX819" fmla="*/ 3489712 w 7467600"/>
              <a:gd name="connsiteY819" fmla="*/ 485386 h 6858000"/>
              <a:gd name="connsiteX820" fmla="*/ 3182994 w 7467600"/>
              <a:gd name="connsiteY820" fmla="*/ 828265 h 6858000"/>
              <a:gd name="connsiteX821" fmla="*/ 2892114 w 7467600"/>
              <a:gd name="connsiteY821" fmla="*/ 1172635 h 6858000"/>
              <a:gd name="connsiteX822" fmla="*/ 3021459 w 7467600"/>
              <a:gd name="connsiteY822" fmla="*/ 1035385 h 6858000"/>
              <a:gd name="connsiteX823" fmla="*/ 3153873 w 7467600"/>
              <a:gd name="connsiteY823" fmla="*/ 898971 h 6858000"/>
              <a:gd name="connsiteX824" fmla="*/ 3276511 w 7467600"/>
              <a:gd name="connsiteY824" fmla="*/ 786423 h 6858000"/>
              <a:gd name="connsiteX825" fmla="*/ 3584154 w 7467600"/>
              <a:gd name="connsiteY825" fmla="*/ 448218 h 6858000"/>
              <a:gd name="connsiteX826" fmla="*/ 3624562 w 7467600"/>
              <a:gd name="connsiteY826" fmla="*/ 367041 h 6858000"/>
              <a:gd name="connsiteX827" fmla="*/ 3766672 w 7467600"/>
              <a:gd name="connsiteY827" fmla="*/ 359429 h 6858000"/>
              <a:gd name="connsiteX828" fmla="*/ 3996338 w 7467600"/>
              <a:gd name="connsiteY828" fmla="*/ 968237 h 6858000"/>
              <a:gd name="connsiteX829" fmla="*/ 3766672 w 7467600"/>
              <a:gd name="connsiteY829" fmla="*/ 359429 h 6858000"/>
              <a:gd name="connsiteX830" fmla="*/ 5805386 w 7467600"/>
              <a:gd name="connsiteY830" fmla="*/ 239240 h 6858000"/>
              <a:gd name="connsiteX831" fmla="*/ 5736947 w 7467600"/>
              <a:gd name="connsiteY831" fmla="*/ 261367 h 6858000"/>
              <a:gd name="connsiteX832" fmla="*/ 5427012 w 7467600"/>
              <a:gd name="connsiteY832" fmla="*/ 311272 h 6858000"/>
              <a:gd name="connsiteX833" fmla="*/ 5147818 w 7467600"/>
              <a:gd name="connsiteY833" fmla="*/ 322112 h 6858000"/>
              <a:gd name="connsiteX834" fmla="*/ 5060854 w 7467600"/>
              <a:gd name="connsiteY834" fmla="*/ 311882 h 6858000"/>
              <a:gd name="connsiteX835" fmla="*/ 4945989 w 7467600"/>
              <a:gd name="connsiteY835" fmla="*/ 300516 h 6858000"/>
              <a:gd name="connsiteX836" fmla="*/ 5410479 w 7467600"/>
              <a:gd name="connsiteY836" fmla="*/ 348434 h 6858000"/>
              <a:gd name="connsiteX837" fmla="*/ 5805386 w 7467600"/>
              <a:gd name="connsiteY837" fmla="*/ 239240 h 6858000"/>
              <a:gd name="connsiteX838" fmla="*/ 5905192 w 7467600"/>
              <a:gd name="connsiteY838" fmla="*/ 163079 h 6858000"/>
              <a:gd name="connsiteX839" fmla="*/ 5865655 w 7467600"/>
              <a:gd name="connsiteY839" fmla="*/ 171901 h 6858000"/>
              <a:gd name="connsiteX840" fmla="*/ 5259740 w 7467600"/>
              <a:gd name="connsiteY840" fmla="*/ 257013 h 6858000"/>
              <a:gd name="connsiteX841" fmla="*/ 5208466 w 7467600"/>
              <a:gd name="connsiteY841" fmla="*/ 257550 h 6858000"/>
              <a:gd name="connsiteX842" fmla="*/ 4980204 w 7467600"/>
              <a:gd name="connsiteY842" fmla="*/ 271903 h 6858000"/>
              <a:gd name="connsiteX843" fmla="*/ 5068068 w 7467600"/>
              <a:gd name="connsiteY843" fmla="*/ 282244 h 6858000"/>
              <a:gd name="connsiteX844" fmla="*/ 5153231 w 7467600"/>
              <a:gd name="connsiteY844" fmla="*/ 292240 h 6858000"/>
              <a:gd name="connsiteX845" fmla="*/ 5426491 w 7467600"/>
              <a:gd name="connsiteY845" fmla="*/ 281128 h 6858000"/>
              <a:gd name="connsiteX846" fmla="*/ 5731212 w 7467600"/>
              <a:gd name="connsiteY846" fmla="*/ 231951 h 6858000"/>
              <a:gd name="connsiteX847" fmla="*/ 5905192 w 7467600"/>
              <a:gd name="connsiteY847" fmla="*/ 163079 h 6858000"/>
              <a:gd name="connsiteX848" fmla="*/ 5944437 w 7467600"/>
              <a:gd name="connsiteY848" fmla="*/ 113829 h 6858000"/>
              <a:gd name="connsiteX849" fmla="*/ 5825032 w 7467600"/>
              <a:gd name="connsiteY849" fmla="*/ 146405 h 6858000"/>
              <a:gd name="connsiteX850" fmla="*/ 4955599 w 7467600"/>
              <a:gd name="connsiteY850" fmla="*/ 247008 h 6858000"/>
              <a:gd name="connsiteX851" fmla="*/ 5210104 w 7467600"/>
              <a:gd name="connsiteY851" fmla="*/ 228123 h 6858000"/>
              <a:gd name="connsiteX852" fmla="*/ 5261015 w 7467600"/>
              <a:gd name="connsiteY852" fmla="*/ 227087 h 6858000"/>
              <a:gd name="connsiteX853" fmla="*/ 5861181 w 7467600"/>
              <a:gd name="connsiteY853" fmla="*/ 143093 h 6858000"/>
              <a:gd name="connsiteX854" fmla="*/ 5961252 w 7467600"/>
              <a:gd name="connsiteY854" fmla="*/ 114820 h 6858000"/>
              <a:gd name="connsiteX855" fmla="*/ 5944437 w 7467600"/>
              <a:gd name="connsiteY855" fmla="*/ 113829 h 6858000"/>
              <a:gd name="connsiteX856" fmla="*/ 3882765 w 7467600"/>
              <a:gd name="connsiteY856" fmla="*/ 0 h 6858000"/>
              <a:gd name="connsiteX857" fmla="*/ 3995099 w 7467600"/>
              <a:gd name="connsiteY857" fmla="*/ 0 h 6858000"/>
              <a:gd name="connsiteX858" fmla="*/ 4163818 w 7467600"/>
              <a:gd name="connsiteY858" fmla="*/ 234104 h 6858000"/>
              <a:gd name="connsiteX859" fmla="*/ 4172099 w 7467600"/>
              <a:gd name="connsiteY859" fmla="*/ 234207 h 6858000"/>
              <a:gd name="connsiteX860" fmla="*/ 4784282 w 7467600"/>
              <a:gd name="connsiteY860" fmla="*/ 276561 h 6858000"/>
              <a:gd name="connsiteX861" fmla="*/ 4801687 w 7467600"/>
              <a:gd name="connsiteY861" fmla="*/ 267764 h 6858000"/>
              <a:gd name="connsiteX862" fmla="*/ 6082788 w 7467600"/>
              <a:gd name="connsiteY862" fmla="*/ 64119 h 6858000"/>
              <a:gd name="connsiteX863" fmla="*/ 6099442 w 7467600"/>
              <a:gd name="connsiteY863" fmla="*/ 82568 h 6858000"/>
              <a:gd name="connsiteX864" fmla="*/ 4804137 w 7467600"/>
              <a:gd name="connsiteY864" fmla="*/ 320931 h 6858000"/>
              <a:gd name="connsiteX865" fmla="*/ 4227047 w 7467600"/>
              <a:gd name="connsiteY865" fmla="*/ 313415 h 6858000"/>
              <a:gd name="connsiteX866" fmla="*/ 4346041 w 7467600"/>
              <a:gd name="connsiteY866" fmla="*/ 456086 h 6858000"/>
              <a:gd name="connsiteX867" fmla="*/ 4870967 w 7467600"/>
              <a:gd name="connsiteY867" fmla="*/ 963061 h 6858000"/>
              <a:gd name="connsiteX868" fmla="*/ 4889647 w 7467600"/>
              <a:gd name="connsiteY868" fmla="*/ 957147 h 6858000"/>
              <a:gd name="connsiteX869" fmla="*/ 5422504 w 7467600"/>
              <a:gd name="connsiteY869" fmla="*/ 805191 h 6858000"/>
              <a:gd name="connsiteX870" fmla="*/ 6087656 w 7467600"/>
              <a:gd name="connsiteY870" fmla="*/ 826703 h 6858000"/>
              <a:gd name="connsiteX871" fmla="*/ 6058717 w 7467600"/>
              <a:gd name="connsiteY871" fmla="*/ 865992 h 6858000"/>
              <a:gd name="connsiteX872" fmla="*/ 4974153 w 7467600"/>
              <a:gd name="connsiteY872" fmla="*/ 1045456 h 6858000"/>
              <a:gd name="connsiteX873" fmla="*/ 5627835 w 7467600"/>
              <a:gd name="connsiteY873" fmla="*/ 1472077 h 6858000"/>
              <a:gd name="connsiteX874" fmla="*/ 5629817 w 7467600"/>
              <a:gd name="connsiteY874" fmla="*/ 1471412 h 6858000"/>
              <a:gd name="connsiteX875" fmla="*/ 5634124 w 7467600"/>
              <a:gd name="connsiteY875" fmla="*/ 1470572 h 6858000"/>
              <a:gd name="connsiteX876" fmla="*/ 5755832 w 7467600"/>
              <a:gd name="connsiteY876" fmla="*/ 1383886 h 6858000"/>
              <a:gd name="connsiteX877" fmla="*/ 6014186 w 7467600"/>
              <a:gd name="connsiteY877" fmla="*/ 1279799 h 6858000"/>
              <a:gd name="connsiteX878" fmla="*/ 6901619 w 7467600"/>
              <a:gd name="connsiteY878" fmla="*/ 1047874 h 6858000"/>
              <a:gd name="connsiteX879" fmla="*/ 6931566 w 7467600"/>
              <a:gd name="connsiteY879" fmla="*/ 1062034 h 6858000"/>
              <a:gd name="connsiteX880" fmla="*/ 5790982 w 7467600"/>
              <a:gd name="connsiteY880" fmla="*/ 1561380 h 6858000"/>
              <a:gd name="connsiteX881" fmla="*/ 6188971 w 7467600"/>
              <a:gd name="connsiteY881" fmla="*/ 1755168 h 6858000"/>
              <a:gd name="connsiteX882" fmla="*/ 6202446 w 7467600"/>
              <a:gd name="connsiteY882" fmla="*/ 1752268 h 6858000"/>
              <a:gd name="connsiteX883" fmla="*/ 7179560 w 7467600"/>
              <a:gd name="connsiteY883" fmla="*/ 1467551 h 6858000"/>
              <a:gd name="connsiteX884" fmla="*/ 7158730 w 7467600"/>
              <a:gd name="connsiteY884" fmla="*/ 1507835 h 6858000"/>
              <a:gd name="connsiteX885" fmla="*/ 6326959 w 7467600"/>
              <a:gd name="connsiteY885" fmla="*/ 1817686 h 6858000"/>
              <a:gd name="connsiteX886" fmla="*/ 6537433 w 7467600"/>
              <a:gd name="connsiteY886" fmla="*/ 1907790 h 6858000"/>
              <a:gd name="connsiteX887" fmla="*/ 6550221 w 7467600"/>
              <a:gd name="connsiteY887" fmla="*/ 1910729 h 6858000"/>
              <a:gd name="connsiteX888" fmla="*/ 6964438 w 7467600"/>
              <a:gd name="connsiteY888" fmla="*/ 2209505 h 6858000"/>
              <a:gd name="connsiteX889" fmla="*/ 7367862 w 7467600"/>
              <a:gd name="connsiteY889" fmla="*/ 2806833 h 6858000"/>
              <a:gd name="connsiteX890" fmla="*/ 7364329 w 7467600"/>
              <a:gd name="connsiteY890" fmla="*/ 2826907 h 6858000"/>
              <a:gd name="connsiteX891" fmla="*/ 7290545 w 7467600"/>
              <a:gd name="connsiteY891" fmla="*/ 2850663 h 6858000"/>
              <a:gd name="connsiteX892" fmla="*/ 6472036 w 7467600"/>
              <a:gd name="connsiteY892" fmla="*/ 1959003 h 6858000"/>
              <a:gd name="connsiteX893" fmla="*/ 5792897 w 7467600"/>
              <a:gd name="connsiteY893" fmla="*/ 1647747 h 6858000"/>
              <a:gd name="connsiteX894" fmla="*/ 5842751 w 7467600"/>
              <a:gd name="connsiteY894" fmla="*/ 1816112 h 6858000"/>
              <a:gd name="connsiteX895" fmla="*/ 5847424 w 7467600"/>
              <a:gd name="connsiteY895" fmla="*/ 1815776 h 6858000"/>
              <a:gd name="connsiteX896" fmla="*/ 6399821 w 7467600"/>
              <a:gd name="connsiteY896" fmla="*/ 2344799 h 6858000"/>
              <a:gd name="connsiteX897" fmla="*/ 6323232 w 7467600"/>
              <a:gd name="connsiteY897" fmla="*/ 2389634 h 6858000"/>
              <a:gd name="connsiteX898" fmla="*/ 5942958 w 7467600"/>
              <a:gd name="connsiteY898" fmla="*/ 2077708 h 6858000"/>
              <a:gd name="connsiteX899" fmla="*/ 5921559 w 7467600"/>
              <a:gd name="connsiteY899" fmla="*/ 2378596 h 6858000"/>
              <a:gd name="connsiteX900" fmla="*/ 5817651 w 7467600"/>
              <a:gd name="connsiteY900" fmla="*/ 3023919 h 6858000"/>
              <a:gd name="connsiteX901" fmla="*/ 5729634 w 7467600"/>
              <a:gd name="connsiteY901" fmla="*/ 3051849 h 6858000"/>
              <a:gd name="connsiteX902" fmla="*/ 5611018 w 7467600"/>
              <a:gd name="connsiteY902" fmla="*/ 2316769 h 6858000"/>
              <a:gd name="connsiteX903" fmla="*/ 5687608 w 7467600"/>
              <a:gd name="connsiteY903" fmla="*/ 2039972 h 6858000"/>
              <a:gd name="connsiteX904" fmla="*/ 5657554 w 7467600"/>
              <a:gd name="connsiteY904" fmla="*/ 1576445 h 6858000"/>
              <a:gd name="connsiteX905" fmla="*/ 5150475 w 7467600"/>
              <a:gd name="connsiteY905" fmla="*/ 1274012 h 6858000"/>
              <a:gd name="connsiteX906" fmla="*/ 5349142 w 7467600"/>
              <a:gd name="connsiteY906" fmla="*/ 2204405 h 6858000"/>
              <a:gd name="connsiteX907" fmla="*/ 5262214 w 7467600"/>
              <a:gd name="connsiteY907" fmla="*/ 2233836 h 6858000"/>
              <a:gd name="connsiteX908" fmla="*/ 4981539 w 7467600"/>
              <a:gd name="connsiteY908" fmla="*/ 1542201 h 6858000"/>
              <a:gd name="connsiteX909" fmla="*/ 4958461 w 7467600"/>
              <a:gd name="connsiteY909" fmla="*/ 1136957 h 6858000"/>
              <a:gd name="connsiteX910" fmla="*/ 4655015 w 7467600"/>
              <a:gd name="connsiteY910" fmla="*/ 891426 h 6858000"/>
              <a:gd name="connsiteX911" fmla="*/ 4348002 w 7467600"/>
              <a:gd name="connsiteY911" fmla="*/ 2205895 h 6858000"/>
              <a:gd name="connsiteX912" fmla="*/ 4262250 w 7467600"/>
              <a:gd name="connsiteY912" fmla="*/ 2219972 h 6858000"/>
              <a:gd name="connsiteX913" fmla="*/ 4550611 w 7467600"/>
              <a:gd name="connsiteY913" fmla="*/ 817540 h 6858000"/>
              <a:gd name="connsiteX914" fmla="*/ 4564418 w 7467600"/>
              <a:gd name="connsiteY914" fmla="*/ 808293 h 6858000"/>
              <a:gd name="connsiteX915" fmla="*/ 4266388 w 7467600"/>
              <a:gd name="connsiteY915" fmla="*/ 500083 h 6858000"/>
              <a:gd name="connsiteX916" fmla="*/ 4032842 w 7467600"/>
              <a:gd name="connsiteY916" fmla="*/ 211809 h 6858000"/>
              <a:gd name="connsiteX917" fmla="*/ 3882765 w 7467600"/>
              <a:gd name="connsiteY917" fmla="*/ 0 h 6858000"/>
              <a:gd name="connsiteX918" fmla="*/ 3721337 w 7467600"/>
              <a:gd name="connsiteY918" fmla="*/ 0 h 6858000"/>
              <a:gd name="connsiteX919" fmla="*/ 3797544 w 7467600"/>
              <a:gd name="connsiteY919" fmla="*/ 0 h 6858000"/>
              <a:gd name="connsiteX920" fmla="*/ 3775734 w 7467600"/>
              <a:gd name="connsiteY920" fmla="*/ 95131 h 6858000"/>
              <a:gd name="connsiteX921" fmla="*/ 3724807 w 7467600"/>
              <a:gd name="connsiteY921" fmla="*/ 272257 h 6858000"/>
              <a:gd name="connsiteX922" fmla="*/ 3726844 w 7467600"/>
              <a:gd name="connsiteY922" fmla="*/ 282988 h 6858000"/>
              <a:gd name="connsiteX923" fmla="*/ 3742664 w 7467600"/>
              <a:gd name="connsiteY923" fmla="*/ 279918 h 6858000"/>
              <a:gd name="connsiteX924" fmla="*/ 4103910 w 7467600"/>
              <a:gd name="connsiteY924" fmla="*/ 1161917 h 6858000"/>
              <a:gd name="connsiteX925" fmla="*/ 4020269 w 7467600"/>
              <a:gd name="connsiteY925" fmla="*/ 1200406 h 6858000"/>
              <a:gd name="connsiteX926" fmla="*/ 3674882 w 7467600"/>
              <a:gd name="connsiteY926" fmla="*/ 488524 h 6858000"/>
              <a:gd name="connsiteX927" fmla="*/ 3132682 w 7467600"/>
              <a:gd name="connsiteY927" fmla="*/ 1072284 h 6858000"/>
              <a:gd name="connsiteX928" fmla="*/ 2716346 w 7467600"/>
              <a:gd name="connsiteY928" fmla="*/ 1276376 h 6858000"/>
              <a:gd name="connsiteX929" fmla="*/ 2716772 w 7467600"/>
              <a:gd name="connsiteY929" fmla="*/ 1255462 h 6858000"/>
              <a:gd name="connsiteX930" fmla="*/ 3471096 w 7467600"/>
              <a:gd name="connsiteY930" fmla="*/ 437072 h 6858000"/>
              <a:gd name="connsiteX931" fmla="*/ 3639057 w 7467600"/>
              <a:gd name="connsiteY931" fmla="*/ 286334 h 6858000"/>
              <a:gd name="connsiteX932" fmla="*/ 3640309 w 7467600"/>
              <a:gd name="connsiteY932" fmla="*/ 284664 h 6858000"/>
              <a:gd name="connsiteX933" fmla="*/ 3646022 w 7467600"/>
              <a:gd name="connsiteY933" fmla="*/ 276711 h 6858000"/>
              <a:gd name="connsiteX934" fmla="*/ 3707943 w 7467600"/>
              <a:gd name="connsiteY934" fmla="*/ 65958 h 6858000"/>
              <a:gd name="connsiteX935" fmla="*/ 3721337 w 7467600"/>
              <a:gd name="connsiteY935" fmla="*/ 0 h 6858000"/>
              <a:gd name="connsiteX936" fmla="*/ 2867960 w 7467600"/>
              <a:gd name="connsiteY936" fmla="*/ 0 h 6858000"/>
              <a:gd name="connsiteX937" fmla="*/ 2926351 w 7467600"/>
              <a:gd name="connsiteY937" fmla="*/ 0 h 6858000"/>
              <a:gd name="connsiteX938" fmla="*/ 2902823 w 7467600"/>
              <a:gd name="connsiteY938" fmla="*/ 262929 h 6858000"/>
              <a:gd name="connsiteX939" fmla="*/ 2940663 w 7467600"/>
              <a:gd name="connsiteY939" fmla="*/ 140884 h 6858000"/>
              <a:gd name="connsiteX940" fmla="*/ 2947039 w 7467600"/>
              <a:gd name="connsiteY940" fmla="*/ 122524 h 6858000"/>
              <a:gd name="connsiteX941" fmla="*/ 2984316 w 7467600"/>
              <a:gd name="connsiteY941" fmla="*/ 0 h 6858000"/>
              <a:gd name="connsiteX942" fmla="*/ 3016114 w 7467600"/>
              <a:gd name="connsiteY942" fmla="*/ 0 h 6858000"/>
              <a:gd name="connsiteX943" fmla="*/ 2979949 w 7467600"/>
              <a:gd name="connsiteY943" fmla="*/ 119274 h 6858000"/>
              <a:gd name="connsiteX944" fmla="*/ 3023879 w 7467600"/>
              <a:gd name="connsiteY944" fmla="*/ 0 h 6858000"/>
              <a:gd name="connsiteX945" fmla="*/ 3105400 w 7467600"/>
              <a:gd name="connsiteY945" fmla="*/ 0 h 6858000"/>
              <a:gd name="connsiteX946" fmla="*/ 3094669 w 7467600"/>
              <a:gd name="connsiteY946" fmla="*/ 30308 h 6858000"/>
              <a:gd name="connsiteX947" fmla="*/ 2901945 w 7467600"/>
              <a:gd name="connsiteY947" fmla="*/ 466538 h 6858000"/>
              <a:gd name="connsiteX948" fmla="*/ 2815209 w 7467600"/>
              <a:gd name="connsiteY948" fmla="*/ 497361 h 6858000"/>
              <a:gd name="connsiteX949" fmla="*/ 2844845 w 7467600"/>
              <a:gd name="connsiteY949" fmla="*/ 127638 h 6858000"/>
              <a:gd name="connsiteX950" fmla="*/ 2867960 w 7467600"/>
              <a:gd name="connsiteY950" fmla="*/ 0 h 6858000"/>
              <a:gd name="connsiteX951" fmla="*/ 1057230 w 7467600"/>
              <a:gd name="connsiteY951" fmla="*/ 0 h 6858000"/>
              <a:gd name="connsiteX952" fmla="*/ 1111003 w 7467600"/>
              <a:gd name="connsiteY952" fmla="*/ 0 h 6858000"/>
              <a:gd name="connsiteX953" fmla="*/ 1125553 w 7467600"/>
              <a:gd name="connsiteY953" fmla="*/ 52588 h 6858000"/>
              <a:gd name="connsiteX954" fmla="*/ 1304276 w 7467600"/>
              <a:gd name="connsiteY954" fmla="*/ 476275 h 6858000"/>
              <a:gd name="connsiteX955" fmla="*/ 1492066 w 7467600"/>
              <a:gd name="connsiteY955" fmla="*/ 886333 h 6858000"/>
              <a:gd name="connsiteX956" fmla="*/ 1423698 w 7467600"/>
              <a:gd name="connsiteY956" fmla="*/ 710817 h 6858000"/>
              <a:gd name="connsiteX957" fmla="*/ 1357609 w 7467600"/>
              <a:gd name="connsiteY957" fmla="*/ 532892 h 6858000"/>
              <a:gd name="connsiteX958" fmla="*/ 1309550 w 7467600"/>
              <a:gd name="connsiteY958" fmla="*/ 374031 h 6858000"/>
              <a:gd name="connsiteX959" fmla="*/ 1193673 w 7467600"/>
              <a:gd name="connsiteY959" fmla="*/ 49533 h 6858000"/>
              <a:gd name="connsiteX960" fmla="*/ 1164391 w 7467600"/>
              <a:gd name="connsiteY960" fmla="*/ 0 h 6858000"/>
              <a:gd name="connsiteX961" fmla="*/ 1200666 w 7467600"/>
              <a:gd name="connsiteY961" fmla="*/ 0 h 6858000"/>
              <a:gd name="connsiteX962" fmla="*/ 1223408 w 7467600"/>
              <a:gd name="connsiteY962" fmla="*/ 38996 h 6858000"/>
              <a:gd name="connsiteX963" fmla="*/ 1339635 w 7467600"/>
              <a:gd name="connsiteY963" fmla="*/ 365517 h 6858000"/>
              <a:gd name="connsiteX964" fmla="*/ 1387469 w 7467600"/>
              <a:gd name="connsiteY964" fmla="*/ 523079 h 6858000"/>
              <a:gd name="connsiteX965" fmla="*/ 1452685 w 7467600"/>
              <a:gd name="connsiteY965" fmla="*/ 699806 h 6858000"/>
              <a:gd name="connsiteX966" fmla="*/ 1492092 w 7467600"/>
              <a:gd name="connsiteY966" fmla="*/ 800424 h 6858000"/>
              <a:gd name="connsiteX967" fmla="*/ 1455302 w 7467600"/>
              <a:gd name="connsiteY967" fmla="*/ 632913 h 6858000"/>
              <a:gd name="connsiteX968" fmla="*/ 1222336 w 7467600"/>
              <a:gd name="connsiteY968" fmla="*/ 9480 h 6858000"/>
              <a:gd name="connsiteX969" fmla="*/ 1214634 w 7467600"/>
              <a:gd name="connsiteY969" fmla="*/ 0 h 6858000"/>
              <a:gd name="connsiteX970" fmla="*/ 1289827 w 7467600"/>
              <a:gd name="connsiteY970" fmla="*/ 0 h 6858000"/>
              <a:gd name="connsiteX971" fmla="*/ 1321076 w 7467600"/>
              <a:gd name="connsiteY971" fmla="*/ 59722 h 6858000"/>
              <a:gd name="connsiteX972" fmla="*/ 1512579 w 7467600"/>
              <a:gd name="connsiteY972" fmla="*/ 626441 h 6858000"/>
              <a:gd name="connsiteX973" fmla="*/ 1506076 w 7467600"/>
              <a:gd name="connsiteY973" fmla="*/ 1089289 h 6858000"/>
              <a:gd name="connsiteX974" fmla="*/ 1486346 w 7467600"/>
              <a:gd name="connsiteY974" fmla="*/ 1079919 h 6858000"/>
              <a:gd name="connsiteX975" fmla="*/ 1070511 w 7467600"/>
              <a:gd name="connsiteY975" fmla="*/ 48609 h 6858000"/>
              <a:gd name="connsiteX976" fmla="*/ 1057230 w 7467600"/>
              <a:gd name="connsiteY976" fmla="*/ 0 h 6858000"/>
              <a:gd name="connsiteX977" fmla="*/ 43151 w 7467600"/>
              <a:gd name="connsiteY977" fmla="*/ 0 h 6858000"/>
              <a:gd name="connsiteX978" fmla="*/ 95283 w 7467600"/>
              <a:gd name="connsiteY978" fmla="*/ 0 h 6858000"/>
              <a:gd name="connsiteX979" fmla="*/ 300708 w 7467600"/>
              <a:gd name="connsiteY979" fmla="*/ 154571 h 6858000"/>
              <a:gd name="connsiteX980" fmla="*/ 530414 w 7467600"/>
              <a:gd name="connsiteY980" fmla="*/ 354673 h 6858000"/>
              <a:gd name="connsiteX981" fmla="*/ 333785 w 7467600"/>
              <a:gd name="connsiteY981" fmla="*/ 161564 h 6858000"/>
              <a:gd name="connsiteX982" fmla="*/ 147005 w 7467600"/>
              <a:gd name="connsiteY982" fmla="*/ 0 h 6858000"/>
              <a:gd name="connsiteX983" fmla="*/ 272509 w 7467600"/>
              <a:gd name="connsiteY983" fmla="*/ 0 h 6858000"/>
              <a:gd name="connsiteX984" fmla="*/ 326276 w 7467600"/>
              <a:gd name="connsiteY984" fmla="*/ 45847 h 6858000"/>
              <a:gd name="connsiteX985" fmla="*/ 823759 w 7467600"/>
              <a:gd name="connsiteY985" fmla="*/ 574145 h 6858000"/>
              <a:gd name="connsiteX986" fmla="*/ 811254 w 7467600"/>
              <a:gd name="connsiteY986" fmla="*/ 665546 h 6858000"/>
              <a:gd name="connsiteX987" fmla="*/ 154042 w 7467600"/>
              <a:gd name="connsiteY987" fmla="*/ 261522 h 6858000"/>
              <a:gd name="connsiteX988" fmla="*/ 13550 w 7467600"/>
              <a:gd name="connsiteY988" fmla="*/ 158423 h 6858000"/>
              <a:gd name="connsiteX989" fmla="*/ 0 w 7467600"/>
              <a:gd name="connsiteY989" fmla="*/ 146618 h 6858000"/>
              <a:gd name="connsiteX990" fmla="*/ 0 w 7467600"/>
              <a:gd name="connsiteY990" fmla="*/ 59161 h 6858000"/>
              <a:gd name="connsiteX991" fmla="*/ 45427 w 7467600"/>
              <a:gd name="connsiteY991" fmla="*/ 101078 h 6858000"/>
              <a:gd name="connsiteX992" fmla="*/ 630103 w 7467600"/>
              <a:gd name="connsiteY992" fmla="*/ 485885 h 6858000"/>
              <a:gd name="connsiteX993" fmla="*/ 532040 w 7467600"/>
              <a:gd name="connsiteY993" fmla="*/ 399359 h 6858000"/>
              <a:gd name="connsiteX994" fmla="*/ 517618 w 7467600"/>
              <a:gd name="connsiteY994" fmla="*/ 385726 h 6858000"/>
              <a:gd name="connsiteX995" fmla="*/ 285074 w 7467600"/>
              <a:gd name="connsiteY995" fmla="*/ 182755 h 6858000"/>
              <a:gd name="connsiteX996" fmla="*/ 43151 w 7467600"/>
              <a:gd name="connsiteY99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27465 w 7467600"/>
              <a:gd name="connsiteY127" fmla="*/ 5174181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1903353 w 7467600"/>
              <a:gd name="connsiteY140" fmla="*/ 5044827 h 6858000"/>
              <a:gd name="connsiteX141" fmla="*/ 1936931 w 7467600"/>
              <a:gd name="connsiteY141" fmla="*/ 5093954 h 6858000"/>
              <a:gd name="connsiteX142" fmla="*/ 2195868 w 7467600"/>
              <a:gd name="connsiteY142" fmla="*/ 5396574 h 6858000"/>
              <a:gd name="connsiteX143" fmla="*/ 2088852 w 7467600"/>
              <a:gd name="connsiteY143" fmla="*/ 5166123 h 6858000"/>
              <a:gd name="connsiteX144" fmla="*/ 1958241 w 7467600"/>
              <a:gd name="connsiteY144" fmla="*/ 5067955 h 6858000"/>
              <a:gd name="connsiteX145" fmla="*/ 1903353 w 7467600"/>
              <a:gd name="connsiteY145" fmla="*/ 5044827 h 6858000"/>
              <a:gd name="connsiteX146" fmla="*/ 1979378 w 7467600"/>
              <a:gd name="connsiteY146" fmla="*/ 4769504 h 6858000"/>
              <a:gd name="connsiteX147" fmla="*/ 2882120 w 7467600"/>
              <a:gd name="connsiteY147" fmla="*/ 5064547 h 6858000"/>
              <a:gd name="connsiteX148" fmla="*/ 2793103 w 7467600"/>
              <a:gd name="connsiteY148" fmla="*/ 5039699 h 6858000"/>
              <a:gd name="connsiteX149" fmla="*/ 2770041 w 7467600"/>
              <a:gd name="connsiteY149" fmla="*/ 5033634 h 6858000"/>
              <a:gd name="connsiteX150" fmla="*/ 1979378 w 7467600"/>
              <a:gd name="connsiteY150" fmla="*/ 4769504 h 6858000"/>
              <a:gd name="connsiteX151" fmla="*/ 1927410 w 7467600"/>
              <a:gd name="connsiteY151" fmla="*/ 4716164 h 6858000"/>
              <a:gd name="connsiteX152" fmla="*/ 1959587 w 7467600"/>
              <a:gd name="connsiteY152" fmla="*/ 4728849 h 6858000"/>
              <a:gd name="connsiteX153" fmla="*/ 2777707 w 7467600"/>
              <a:gd name="connsiteY153" fmla="*/ 5003991 h 6858000"/>
              <a:gd name="connsiteX154" fmla="*/ 2800768 w 7467600"/>
              <a:gd name="connsiteY154" fmla="*/ 5010056 h 6858000"/>
              <a:gd name="connsiteX155" fmla="*/ 2879408 w 7467600"/>
              <a:gd name="connsiteY155" fmla="*/ 5031590 h 6858000"/>
              <a:gd name="connsiteX156" fmla="*/ 2862295 w 7467600"/>
              <a:gd name="connsiteY156" fmla="*/ 5022958 h 6858000"/>
              <a:gd name="connsiteX157" fmla="*/ 2813343 w 7467600"/>
              <a:gd name="connsiteY157" fmla="*/ 4998369 h 6858000"/>
              <a:gd name="connsiteX158" fmla="*/ 2646245 w 7467600"/>
              <a:gd name="connsiteY158" fmla="*/ 4930999 h 6858000"/>
              <a:gd name="connsiteX159" fmla="*/ 1999243 w 7467600"/>
              <a:gd name="connsiteY159" fmla="*/ 4730524 h 6858000"/>
              <a:gd name="connsiteX160" fmla="*/ 1979527 w 7467600"/>
              <a:gd name="connsiteY160" fmla="*/ 4726651 h 6858000"/>
              <a:gd name="connsiteX161" fmla="*/ 1927410 w 7467600"/>
              <a:gd name="connsiteY161" fmla="*/ 4716164 h 6858000"/>
              <a:gd name="connsiteX162" fmla="*/ 1997014 w 7467600"/>
              <a:gd name="connsiteY162" fmla="*/ 4698007 h 6858000"/>
              <a:gd name="connsiteX163" fmla="*/ 2005458 w 7467600"/>
              <a:gd name="connsiteY163" fmla="*/ 4699540 h 6858000"/>
              <a:gd name="connsiteX164" fmla="*/ 2657186 w 7467600"/>
              <a:gd name="connsiteY164" fmla="*/ 4901687 h 6858000"/>
              <a:gd name="connsiteX165" fmla="*/ 2826662 w 7467600"/>
              <a:gd name="connsiteY165" fmla="*/ 4970362 h 6858000"/>
              <a:gd name="connsiteX166" fmla="*/ 2876100 w 7467600"/>
              <a:gd name="connsiteY166" fmla="*/ 4995397 h 6858000"/>
              <a:gd name="connsiteX167" fmla="*/ 3042600 w 7467600"/>
              <a:gd name="connsiteY167" fmla="*/ 5059532 h 6858000"/>
              <a:gd name="connsiteX168" fmla="*/ 1997014 w 7467600"/>
              <a:gd name="connsiteY168" fmla="*/ 4698007 h 6858000"/>
              <a:gd name="connsiteX169" fmla="*/ 2305292 w 7467600"/>
              <a:gd name="connsiteY169" fmla="*/ 4219492 h 6858000"/>
              <a:gd name="connsiteX170" fmla="*/ 3360922 w 7467600"/>
              <a:gd name="connsiteY170" fmla="*/ 4529373 h 6858000"/>
              <a:gd name="connsiteX171" fmla="*/ 3492420 w 7467600"/>
              <a:gd name="connsiteY171" fmla="*/ 4510145 h 6858000"/>
              <a:gd name="connsiteX172" fmla="*/ 3364086 w 7467600"/>
              <a:gd name="connsiteY172" fmla="*/ 4480340 h 6858000"/>
              <a:gd name="connsiteX173" fmla="*/ 3225818 w 7467600"/>
              <a:gd name="connsiteY173" fmla="*/ 4411822 h 6858000"/>
              <a:gd name="connsiteX174" fmla="*/ 3129696 w 7467600"/>
              <a:gd name="connsiteY174" fmla="*/ 4360704 h 6858000"/>
              <a:gd name="connsiteX175" fmla="*/ 2814545 w 7467600"/>
              <a:gd name="connsiteY175" fmla="*/ 4282955 h 6858000"/>
              <a:gd name="connsiteX176" fmla="*/ 2305292 w 7467600"/>
              <a:gd name="connsiteY176" fmla="*/ 4219492 h 6858000"/>
              <a:gd name="connsiteX177" fmla="*/ 2626982 w 7467600"/>
              <a:gd name="connsiteY177" fmla="*/ 4206450 h 6858000"/>
              <a:gd name="connsiteX178" fmla="*/ 2490617 w 7467600"/>
              <a:gd name="connsiteY178" fmla="*/ 4206951 h 6858000"/>
              <a:gd name="connsiteX179" fmla="*/ 2819869 w 7467600"/>
              <a:gd name="connsiteY179" fmla="*/ 4252936 h 6858000"/>
              <a:gd name="connsiteX180" fmla="*/ 3143018 w 7467600"/>
              <a:gd name="connsiteY180" fmla="*/ 4332698 h 6858000"/>
              <a:gd name="connsiteX181" fmla="*/ 3241520 w 7467600"/>
              <a:gd name="connsiteY181" fmla="*/ 4385112 h 6858000"/>
              <a:gd name="connsiteX182" fmla="*/ 3374575 w 7467600"/>
              <a:gd name="connsiteY182" fmla="*/ 4451517 h 6858000"/>
              <a:gd name="connsiteX183" fmla="*/ 3505221 w 7467600"/>
              <a:gd name="connsiteY183" fmla="*/ 4480757 h 6858000"/>
              <a:gd name="connsiteX184" fmla="*/ 2626982 w 7467600"/>
              <a:gd name="connsiteY184" fmla="*/ 4206450 h 6858000"/>
              <a:gd name="connsiteX185" fmla="*/ 1310106 w 7467600"/>
              <a:gd name="connsiteY185" fmla="*/ 3943217 h 6858000"/>
              <a:gd name="connsiteX186" fmla="*/ 854994 w 7467600"/>
              <a:gd name="connsiteY186" fmla="*/ 4399136 h 6858000"/>
              <a:gd name="connsiteX187" fmla="*/ 742462 w 7467600"/>
              <a:gd name="connsiteY187" fmla="*/ 4594648 h 6858000"/>
              <a:gd name="connsiteX188" fmla="*/ 820602 w 7467600"/>
              <a:gd name="connsiteY188" fmla="*/ 4485915 h 6858000"/>
              <a:gd name="connsiteX189" fmla="*/ 878295 w 7467600"/>
              <a:gd name="connsiteY189" fmla="*/ 4403594 h 6858000"/>
              <a:gd name="connsiteX190" fmla="*/ 1240607 w 7467600"/>
              <a:gd name="connsiteY190" fmla="*/ 4010401 h 6858000"/>
              <a:gd name="connsiteX191" fmla="*/ 1310106 w 7467600"/>
              <a:gd name="connsiteY191" fmla="*/ 3943217 h 6858000"/>
              <a:gd name="connsiteX192" fmla="*/ 1423113 w 7467600"/>
              <a:gd name="connsiteY192" fmla="*/ 3874565 h 6858000"/>
              <a:gd name="connsiteX193" fmla="*/ 1260565 w 7467600"/>
              <a:gd name="connsiteY193" fmla="*/ 4031982 h 6858000"/>
              <a:gd name="connsiteX194" fmla="*/ 901900 w 7467600"/>
              <a:gd name="connsiteY194" fmla="*/ 4421236 h 6858000"/>
              <a:gd name="connsiteX195" fmla="*/ 845044 w 7467600"/>
              <a:gd name="connsiteY195" fmla="*/ 4502436 h 6858000"/>
              <a:gd name="connsiteX196" fmla="*/ 685926 w 7467600"/>
              <a:gd name="connsiteY196" fmla="*/ 4703069 h 6858000"/>
              <a:gd name="connsiteX197" fmla="*/ 684248 w 7467600"/>
              <a:gd name="connsiteY197" fmla="*/ 4706721 h 6858000"/>
              <a:gd name="connsiteX198" fmla="*/ 1423113 w 7467600"/>
              <a:gd name="connsiteY198" fmla="*/ 3874565 h 6858000"/>
              <a:gd name="connsiteX199" fmla="*/ 3316479 w 7467600"/>
              <a:gd name="connsiteY199" fmla="*/ 3872136 h 6858000"/>
              <a:gd name="connsiteX200" fmla="*/ 3546806 w 7467600"/>
              <a:gd name="connsiteY200" fmla="*/ 4356139 h 6858000"/>
              <a:gd name="connsiteX201" fmla="*/ 3364433 w 7467600"/>
              <a:gd name="connsiteY201" fmla="*/ 3953121 h 6858000"/>
              <a:gd name="connsiteX202" fmla="*/ 3316479 w 7467600"/>
              <a:gd name="connsiteY202" fmla="*/ 3872136 h 6858000"/>
              <a:gd name="connsiteX203" fmla="*/ 3291335 w 7467600"/>
              <a:gd name="connsiteY203" fmla="*/ 3767420 h 6858000"/>
              <a:gd name="connsiteX204" fmla="*/ 3390805 w 7467600"/>
              <a:gd name="connsiteY204" fmla="*/ 3937163 h 6858000"/>
              <a:gd name="connsiteX205" fmla="*/ 3579062 w 7467600"/>
              <a:gd name="connsiteY205" fmla="*/ 4359040 h 6858000"/>
              <a:gd name="connsiteX206" fmla="*/ 3467355 w 7467600"/>
              <a:gd name="connsiteY206" fmla="*/ 3988130 h 6858000"/>
              <a:gd name="connsiteX207" fmla="*/ 3310753 w 7467600"/>
              <a:gd name="connsiteY207" fmla="*/ 3787140 h 6858000"/>
              <a:gd name="connsiteX208" fmla="*/ 3291335 w 7467600"/>
              <a:gd name="connsiteY208" fmla="*/ 3767420 h 6858000"/>
              <a:gd name="connsiteX209" fmla="*/ 1635889 w 7467600"/>
              <a:gd name="connsiteY209" fmla="*/ 3709494 h 6858000"/>
              <a:gd name="connsiteX210" fmla="*/ 1634800 w 7467600"/>
              <a:gd name="connsiteY210" fmla="*/ 3731111 h 6858000"/>
              <a:gd name="connsiteX211" fmla="*/ 1635889 w 7467600"/>
              <a:gd name="connsiteY211" fmla="*/ 3709494 h 6858000"/>
              <a:gd name="connsiteX212" fmla="*/ 1510397 w 7467600"/>
              <a:gd name="connsiteY212" fmla="*/ 3684705 h 6858000"/>
              <a:gd name="connsiteX213" fmla="*/ 1146550 w 7467600"/>
              <a:gd name="connsiteY213" fmla="*/ 3802012 h 6858000"/>
              <a:gd name="connsiteX214" fmla="*/ 698834 w 7467600"/>
              <a:gd name="connsiteY214" fmla="*/ 3952272 h 6858000"/>
              <a:gd name="connsiteX215" fmla="*/ 34256 w 7467600"/>
              <a:gd name="connsiteY215" fmla="*/ 4347603 h 6858000"/>
              <a:gd name="connsiteX216" fmla="*/ 527241 w 7467600"/>
              <a:gd name="connsiteY216" fmla="*/ 4065078 h 6858000"/>
              <a:gd name="connsiteX217" fmla="*/ 1510397 w 7467600"/>
              <a:gd name="connsiteY217" fmla="*/ 3684705 h 6858000"/>
              <a:gd name="connsiteX218" fmla="*/ 1313114 w 7467600"/>
              <a:gd name="connsiteY218" fmla="*/ 3655216 h 6858000"/>
              <a:gd name="connsiteX219" fmla="*/ 1109304 w 7467600"/>
              <a:gd name="connsiteY219" fmla="*/ 3669030 h 6858000"/>
              <a:gd name="connsiteX220" fmla="*/ 8129 w 7467600"/>
              <a:gd name="connsiteY220" fmla="*/ 4330519 h 6858000"/>
              <a:gd name="connsiteX221" fmla="*/ 687572 w 7467600"/>
              <a:gd name="connsiteY221" fmla="*/ 3925629 h 6858000"/>
              <a:gd name="connsiteX222" fmla="*/ 1138365 w 7467600"/>
              <a:gd name="connsiteY222" fmla="*/ 3774515 h 6858000"/>
              <a:gd name="connsiteX223" fmla="*/ 1505579 w 7467600"/>
              <a:gd name="connsiteY223" fmla="*/ 3655526 h 6858000"/>
              <a:gd name="connsiteX224" fmla="*/ 1313114 w 7467600"/>
              <a:gd name="connsiteY224" fmla="*/ 3655216 h 6858000"/>
              <a:gd name="connsiteX225" fmla="*/ 3655073 w 7467600"/>
              <a:gd name="connsiteY225" fmla="*/ 3650884 h 6858000"/>
              <a:gd name="connsiteX226" fmla="*/ 3989938 w 7467600"/>
              <a:gd name="connsiteY226" fmla="*/ 3991685 h 6858000"/>
              <a:gd name="connsiteX227" fmla="*/ 4393907 w 7467600"/>
              <a:gd name="connsiteY227" fmla="*/ 4261258 h 6858000"/>
              <a:gd name="connsiteX228" fmla="*/ 4648051 w 7467600"/>
              <a:gd name="connsiteY228" fmla="*/ 4374051 h 6858000"/>
              <a:gd name="connsiteX229" fmla="*/ 4383389 w 7467600"/>
              <a:gd name="connsiteY229" fmla="*/ 4184369 h 6858000"/>
              <a:gd name="connsiteX230" fmla="*/ 4165508 w 7467600"/>
              <a:gd name="connsiteY230" fmla="*/ 4035196 h 6858000"/>
              <a:gd name="connsiteX231" fmla="*/ 4068162 w 7467600"/>
              <a:gd name="connsiteY231" fmla="*/ 3953394 h 6858000"/>
              <a:gd name="connsiteX232" fmla="*/ 3981416 w 7467600"/>
              <a:gd name="connsiteY232" fmla="*/ 3880482 h 6858000"/>
              <a:gd name="connsiteX233" fmla="*/ 3800147 w 7467600"/>
              <a:gd name="connsiteY233" fmla="*/ 3749872 h 6858000"/>
              <a:gd name="connsiteX234" fmla="*/ 3655073 w 7467600"/>
              <a:gd name="connsiteY234" fmla="*/ 3650884 h 6858000"/>
              <a:gd name="connsiteX235" fmla="*/ 3670252 w 7467600"/>
              <a:gd name="connsiteY235" fmla="*/ 3622798 h 6858000"/>
              <a:gd name="connsiteX236" fmla="*/ 3817258 w 7467600"/>
              <a:gd name="connsiteY236" fmla="*/ 3723577 h 6858000"/>
              <a:gd name="connsiteX237" fmla="*/ 4000461 w 7467600"/>
              <a:gd name="connsiteY237" fmla="*/ 3855966 h 6858000"/>
              <a:gd name="connsiteX238" fmla="*/ 4088180 w 7467600"/>
              <a:gd name="connsiteY238" fmla="*/ 3929774 h 6858000"/>
              <a:gd name="connsiteX239" fmla="*/ 4184555 w 7467600"/>
              <a:gd name="connsiteY239" fmla="*/ 4010683 h 6858000"/>
              <a:gd name="connsiteX240" fmla="*/ 4399563 w 7467600"/>
              <a:gd name="connsiteY240" fmla="*/ 4158106 h 6858000"/>
              <a:gd name="connsiteX241" fmla="*/ 4684469 w 7467600"/>
              <a:gd name="connsiteY241" fmla="*/ 4364680 h 6858000"/>
              <a:gd name="connsiteX242" fmla="*/ 4690271 w 7467600"/>
              <a:gd name="connsiteY242" fmla="*/ 4370034 h 6858000"/>
              <a:gd name="connsiteX243" fmla="*/ 4136093 w 7467600"/>
              <a:gd name="connsiteY243" fmla="*/ 3858466 h 6858000"/>
              <a:gd name="connsiteX244" fmla="*/ 3670252 w 7467600"/>
              <a:gd name="connsiteY244" fmla="*/ 3622798 h 6858000"/>
              <a:gd name="connsiteX245" fmla="*/ 4440129 w 7467600"/>
              <a:gd name="connsiteY245" fmla="*/ 3448571 h 6858000"/>
              <a:gd name="connsiteX246" fmla="*/ 4856525 w 7467600"/>
              <a:gd name="connsiteY246" fmla="*/ 3915351 h 6858000"/>
              <a:gd name="connsiteX247" fmla="*/ 5059055 w 7467600"/>
              <a:gd name="connsiteY247" fmla="*/ 4108918 h 6858000"/>
              <a:gd name="connsiteX248" fmla="*/ 5290070 w 7467600"/>
              <a:gd name="connsiteY248" fmla="*/ 4263619 h 6858000"/>
              <a:gd name="connsiteX249" fmla="*/ 4834991 w 7467600"/>
              <a:gd name="connsiteY249" fmla="*/ 3830985 h 6858000"/>
              <a:gd name="connsiteX250" fmla="*/ 4440129 w 7467600"/>
              <a:gd name="connsiteY250" fmla="*/ 3448571 h 6858000"/>
              <a:gd name="connsiteX251" fmla="*/ 4441737 w 7467600"/>
              <a:gd name="connsiteY251" fmla="*/ 3399734 h 6858000"/>
              <a:gd name="connsiteX252" fmla="*/ 4431236 w 7467600"/>
              <a:gd name="connsiteY252" fmla="*/ 3400954 h 6858000"/>
              <a:gd name="connsiteX253" fmla="*/ 4557150 w 7467600"/>
              <a:gd name="connsiteY253" fmla="*/ 3510023 h 6858000"/>
              <a:gd name="connsiteX254" fmla="*/ 4856936 w 7467600"/>
              <a:gd name="connsiteY254" fmla="*/ 3809146 h 6858000"/>
              <a:gd name="connsiteX255" fmla="*/ 5111996 w 7467600"/>
              <a:gd name="connsiteY255" fmla="*/ 4065759 h 6858000"/>
              <a:gd name="connsiteX256" fmla="*/ 5388878 w 7467600"/>
              <a:gd name="connsiteY256" fmla="*/ 4300185 h 6858000"/>
              <a:gd name="connsiteX257" fmla="*/ 5425556 w 7467600"/>
              <a:gd name="connsiteY257" fmla="*/ 4308967 h 6858000"/>
              <a:gd name="connsiteX258" fmla="*/ 4943646 w 7467600"/>
              <a:gd name="connsiteY258" fmla="*/ 3822916 h 6858000"/>
              <a:gd name="connsiteX259" fmla="*/ 4594837 w 7467600"/>
              <a:gd name="connsiteY259" fmla="*/ 3532274 h 6858000"/>
              <a:gd name="connsiteX260" fmla="*/ 4441737 w 7467600"/>
              <a:gd name="connsiteY260" fmla="*/ 3399734 h 6858000"/>
              <a:gd name="connsiteX261" fmla="*/ 5425834 w 7467600"/>
              <a:gd name="connsiteY261" fmla="*/ 3162785 h 6858000"/>
              <a:gd name="connsiteX262" fmla="*/ 5401644 w 7467600"/>
              <a:gd name="connsiteY262" fmla="*/ 3617847 h 6858000"/>
              <a:gd name="connsiteX263" fmla="*/ 5467256 w 7467600"/>
              <a:gd name="connsiteY263" fmla="*/ 4175494 h 6858000"/>
              <a:gd name="connsiteX264" fmla="*/ 5448069 w 7467600"/>
              <a:gd name="connsiteY264" fmla="*/ 3567554 h 6858000"/>
              <a:gd name="connsiteX265" fmla="*/ 5425834 w 7467600"/>
              <a:gd name="connsiteY265" fmla="*/ 3162785 h 6858000"/>
              <a:gd name="connsiteX266" fmla="*/ 1318687 w 7467600"/>
              <a:gd name="connsiteY266" fmla="*/ 3113840 h 6858000"/>
              <a:gd name="connsiteX267" fmla="*/ 1066793 w 7467600"/>
              <a:gd name="connsiteY267" fmla="*/ 3212171 h 6858000"/>
              <a:gd name="connsiteX268" fmla="*/ 993319 w 7467600"/>
              <a:gd name="connsiteY268" fmla="*/ 3247648 h 6858000"/>
              <a:gd name="connsiteX269" fmla="*/ 853081 w 7467600"/>
              <a:gd name="connsiteY269" fmla="*/ 3312410 h 6858000"/>
              <a:gd name="connsiteX270" fmla="*/ 805957 w 7467600"/>
              <a:gd name="connsiteY270" fmla="*/ 3330443 h 6858000"/>
              <a:gd name="connsiteX271" fmla="*/ 1318687 w 7467600"/>
              <a:gd name="connsiteY271" fmla="*/ 3113840 h 6858000"/>
              <a:gd name="connsiteX272" fmla="*/ 5453702 w 7467600"/>
              <a:gd name="connsiteY272" fmla="*/ 3090882 h 6858000"/>
              <a:gd name="connsiteX273" fmla="*/ 5480135 w 7467600"/>
              <a:gd name="connsiteY273" fmla="*/ 3565802 h 6858000"/>
              <a:gd name="connsiteX274" fmla="*/ 5499023 w 7467600"/>
              <a:gd name="connsiteY274" fmla="*/ 4166310 h 6858000"/>
              <a:gd name="connsiteX275" fmla="*/ 5547022 w 7467600"/>
              <a:gd name="connsiteY275" fmla="*/ 3607838 h 6858000"/>
              <a:gd name="connsiteX276" fmla="*/ 5515964 w 7467600"/>
              <a:gd name="connsiteY276" fmla="*/ 3378541 h 6858000"/>
              <a:gd name="connsiteX277" fmla="*/ 5453702 w 7467600"/>
              <a:gd name="connsiteY277" fmla="*/ 3090882 h 6858000"/>
              <a:gd name="connsiteX278" fmla="*/ 1238695 w 7467600"/>
              <a:gd name="connsiteY278" fmla="*/ 3076820 h 6858000"/>
              <a:gd name="connsiteX279" fmla="*/ 716371 w 7467600"/>
              <a:gd name="connsiteY279" fmla="*/ 3293249 h 6858000"/>
              <a:gd name="connsiteX280" fmla="*/ 579522 w 7467600"/>
              <a:gd name="connsiteY280" fmla="*/ 3371759 h 6858000"/>
              <a:gd name="connsiteX281" fmla="*/ 600288 w 7467600"/>
              <a:gd name="connsiteY281" fmla="*/ 3365555 h 6858000"/>
              <a:gd name="connsiteX282" fmla="*/ 840692 w 7467600"/>
              <a:gd name="connsiteY282" fmla="*/ 3284921 h 6858000"/>
              <a:gd name="connsiteX283" fmla="*/ 979248 w 7467600"/>
              <a:gd name="connsiteY283" fmla="*/ 3221003 h 6858000"/>
              <a:gd name="connsiteX284" fmla="*/ 1053282 w 7467600"/>
              <a:gd name="connsiteY284" fmla="*/ 3185247 h 6858000"/>
              <a:gd name="connsiteX285" fmla="*/ 1320603 w 7467600"/>
              <a:gd name="connsiteY285" fmla="*/ 3081281 h 6858000"/>
              <a:gd name="connsiteX286" fmla="*/ 1238695 w 7467600"/>
              <a:gd name="connsiteY286" fmla="*/ 3076820 h 6858000"/>
              <a:gd name="connsiteX287" fmla="*/ 5425627 w 7467600"/>
              <a:gd name="connsiteY287" fmla="*/ 2954192 h 6858000"/>
              <a:gd name="connsiteX288" fmla="*/ 5470770 w 7467600"/>
              <a:gd name="connsiteY288" fmla="*/ 3005435 h 6858000"/>
              <a:gd name="connsiteX289" fmla="*/ 5519779 w 7467600"/>
              <a:gd name="connsiteY289" fmla="*/ 4359223 h 6858000"/>
              <a:gd name="connsiteX290" fmla="*/ 5520293 w 7467600"/>
              <a:gd name="connsiteY290" fmla="*/ 4360602 h 6858000"/>
              <a:gd name="connsiteX291" fmla="*/ 5767221 w 7467600"/>
              <a:gd name="connsiteY291" fmla="*/ 4665564 h 6858000"/>
              <a:gd name="connsiteX292" fmla="*/ 6937169 w 7467600"/>
              <a:gd name="connsiteY292" fmla="*/ 4815941 h 6858000"/>
              <a:gd name="connsiteX293" fmla="*/ 6953922 w 7467600"/>
              <a:gd name="connsiteY293" fmla="*/ 4890068 h 6858000"/>
              <a:gd name="connsiteX294" fmla="*/ 6071359 w 7467600"/>
              <a:gd name="connsiteY294" fmla="*/ 4770770 h 6858000"/>
              <a:gd name="connsiteX295" fmla="*/ 6038839 w 7467600"/>
              <a:gd name="connsiteY295" fmla="*/ 4764474 h 6858000"/>
              <a:gd name="connsiteX296" fmla="*/ 6038706 w 7467600"/>
              <a:gd name="connsiteY296" fmla="*/ 4763847 h 6858000"/>
              <a:gd name="connsiteX297" fmla="*/ 6037784 w 7467600"/>
              <a:gd name="connsiteY297" fmla="*/ 4764270 h 6858000"/>
              <a:gd name="connsiteX298" fmla="*/ 6038839 w 7467600"/>
              <a:gd name="connsiteY298" fmla="*/ 4764474 h 6858000"/>
              <a:gd name="connsiteX299" fmla="*/ 6040338 w 7467600"/>
              <a:gd name="connsiteY299" fmla="*/ 4771418 h 6858000"/>
              <a:gd name="connsiteX300" fmla="*/ 6024488 w 7467600"/>
              <a:gd name="connsiteY300" fmla="*/ 4809903 h 6858000"/>
              <a:gd name="connsiteX301" fmla="*/ 5599771 w 7467600"/>
              <a:gd name="connsiteY301" fmla="*/ 5509652 h 6858000"/>
              <a:gd name="connsiteX302" fmla="*/ 5548843 w 7467600"/>
              <a:gd name="connsiteY302" fmla="*/ 5563845 h 6858000"/>
              <a:gd name="connsiteX303" fmla="*/ 5940952 w 7467600"/>
              <a:gd name="connsiteY303" fmla="*/ 6250028 h 6858000"/>
              <a:gd name="connsiteX304" fmla="*/ 6043441 w 7467600"/>
              <a:gd name="connsiteY304" fmla="*/ 6665847 h 6858000"/>
              <a:gd name="connsiteX305" fmla="*/ 6093432 w 7467600"/>
              <a:gd name="connsiteY305" fmla="*/ 6858000 h 6858000"/>
              <a:gd name="connsiteX306" fmla="*/ 6034344 w 7467600"/>
              <a:gd name="connsiteY306" fmla="*/ 6858000 h 6858000"/>
              <a:gd name="connsiteX307" fmla="*/ 6026679 w 7467600"/>
              <a:gd name="connsiteY307" fmla="*/ 6836959 h 6858000"/>
              <a:gd name="connsiteX308" fmla="*/ 5800441 w 7467600"/>
              <a:gd name="connsiteY308" fmla="*/ 6335286 h 6858000"/>
              <a:gd name="connsiteX309" fmla="*/ 5526562 w 7467600"/>
              <a:gd name="connsiteY309" fmla="*/ 5705388 h 6858000"/>
              <a:gd name="connsiteX310" fmla="*/ 5519640 w 7467600"/>
              <a:gd name="connsiteY310" fmla="*/ 5683774 h 6858000"/>
              <a:gd name="connsiteX311" fmla="*/ 5844559 w 7467600"/>
              <a:gd name="connsiteY311" fmla="*/ 6553349 h 6858000"/>
              <a:gd name="connsiteX312" fmla="*/ 5975994 w 7467600"/>
              <a:gd name="connsiteY312" fmla="*/ 6858000 h 6858000"/>
              <a:gd name="connsiteX313" fmla="*/ 5898547 w 7467600"/>
              <a:gd name="connsiteY313" fmla="*/ 6858000 h 6858000"/>
              <a:gd name="connsiteX314" fmla="*/ 5682041 w 7467600"/>
              <a:gd name="connsiteY314" fmla="*/ 6355860 h 6858000"/>
              <a:gd name="connsiteX315" fmla="*/ 5461758 w 7467600"/>
              <a:gd name="connsiteY315" fmla="*/ 5820220 h 6858000"/>
              <a:gd name="connsiteX316" fmla="*/ 5237282 w 7467600"/>
              <a:gd name="connsiteY316" fmla="*/ 6579086 h 6858000"/>
              <a:gd name="connsiteX317" fmla="*/ 5115009 w 7467600"/>
              <a:gd name="connsiteY317" fmla="*/ 6858000 h 6858000"/>
              <a:gd name="connsiteX318" fmla="*/ 5028074 w 7467600"/>
              <a:gd name="connsiteY318" fmla="*/ 6858000 h 6858000"/>
              <a:gd name="connsiteX319" fmla="*/ 5079508 w 7467600"/>
              <a:gd name="connsiteY319" fmla="*/ 6749074 h 6858000"/>
              <a:gd name="connsiteX320" fmla="*/ 5371846 w 7467600"/>
              <a:gd name="connsiteY320" fmla="*/ 5924413 h 6858000"/>
              <a:gd name="connsiteX321" fmla="*/ 5270512 w 7467600"/>
              <a:gd name="connsiteY321" fmla="*/ 6138975 h 6858000"/>
              <a:gd name="connsiteX322" fmla="*/ 5062409 w 7467600"/>
              <a:gd name="connsiteY322" fmla="*/ 6653544 h 6858000"/>
              <a:gd name="connsiteX323" fmla="*/ 5036628 w 7467600"/>
              <a:gd name="connsiteY323" fmla="*/ 6754247 h 6858000"/>
              <a:gd name="connsiteX324" fmla="*/ 5009112 w 7467600"/>
              <a:gd name="connsiteY324" fmla="*/ 6858000 h 6858000"/>
              <a:gd name="connsiteX325" fmla="*/ 4976679 w 7467600"/>
              <a:gd name="connsiteY325" fmla="*/ 6858000 h 6858000"/>
              <a:gd name="connsiteX326" fmla="*/ 5006537 w 7467600"/>
              <a:gd name="connsiteY326" fmla="*/ 6747068 h 6858000"/>
              <a:gd name="connsiteX327" fmla="*/ 5032723 w 7467600"/>
              <a:gd name="connsiteY327" fmla="*/ 6644957 h 6858000"/>
              <a:gd name="connsiteX328" fmla="*/ 5242949 w 7467600"/>
              <a:gd name="connsiteY328" fmla="*/ 6125175 h 6858000"/>
              <a:gd name="connsiteX329" fmla="*/ 5286321 w 7467600"/>
              <a:gd name="connsiteY329" fmla="*/ 6033555 h 6858000"/>
              <a:gd name="connsiteX330" fmla="*/ 5008210 w 7467600"/>
              <a:gd name="connsiteY330" fmla="*/ 6649194 h 6858000"/>
              <a:gd name="connsiteX331" fmla="*/ 4986321 w 7467600"/>
              <a:gd name="connsiteY331" fmla="*/ 6765687 h 6858000"/>
              <a:gd name="connsiteX332" fmla="*/ 4973474 w 7467600"/>
              <a:gd name="connsiteY332" fmla="*/ 6858000 h 6858000"/>
              <a:gd name="connsiteX333" fmla="*/ 4907178 w 7467600"/>
              <a:gd name="connsiteY333" fmla="*/ 6858000 h 6858000"/>
              <a:gd name="connsiteX334" fmla="*/ 4910810 w 7467600"/>
              <a:gd name="connsiteY334" fmla="*/ 6829660 h 6858000"/>
              <a:gd name="connsiteX335" fmla="*/ 4987461 w 7467600"/>
              <a:gd name="connsiteY335" fmla="*/ 6432994 h 6858000"/>
              <a:gd name="connsiteX336" fmla="*/ 5179262 w 7467600"/>
              <a:gd name="connsiteY336" fmla="*/ 6035044 h 6858000"/>
              <a:gd name="connsiteX337" fmla="*/ 4689678 w 7467600"/>
              <a:gd name="connsiteY337" fmla="*/ 6440241 h 6858000"/>
              <a:gd name="connsiteX338" fmla="*/ 4477543 w 7467600"/>
              <a:gd name="connsiteY338" fmla="*/ 6674836 h 6858000"/>
              <a:gd name="connsiteX339" fmla="*/ 4329957 w 7467600"/>
              <a:gd name="connsiteY339" fmla="*/ 6858000 h 6858000"/>
              <a:gd name="connsiteX340" fmla="*/ 4218595 w 7467600"/>
              <a:gd name="connsiteY340" fmla="*/ 6858000 h 6858000"/>
              <a:gd name="connsiteX341" fmla="*/ 4368888 w 7467600"/>
              <a:gd name="connsiteY341" fmla="*/ 6668412 h 6858000"/>
              <a:gd name="connsiteX342" fmla="*/ 4563091 w 7467600"/>
              <a:gd name="connsiteY342" fmla="*/ 6442508 h 6858000"/>
              <a:gd name="connsiteX343" fmla="*/ 5387324 w 7467600"/>
              <a:gd name="connsiteY343" fmla="*/ 5705830 h 6858000"/>
              <a:gd name="connsiteX344" fmla="*/ 5073620 w 7467600"/>
              <a:gd name="connsiteY344" fmla="*/ 5955437 h 6858000"/>
              <a:gd name="connsiteX345" fmla="*/ 4689789 w 7467600"/>
              <a:gd name="connsiteY345" fmla="*/ 6268382 h 6858000"/>
              <a:gd name="connsiteX346" fmla="*/ 4418722 w 7467600"/>
              <a:gd name="connsiteY346" fmla="*/ 6570886 h 6858000"/>
              <a:gd name="connsiteX347" fmla="*/ 4214944 w 7467600"/>
              <a:gd name="connsiteY347" fmla="*/ 6858000 h 6858000"/>
              <a:gd name="connsiteX348" fmla="*/ 4177898 w 7467600"/>
              <a:gd name="connsiteY348" fmla="*/ 6858000 h 6858000"/>
              <a:gd name="connsiteX349" fmla="*/ 4391597 w 7467600"/>
              <a:gd name="connsiteY349" fmla="*/ 6556370 h 6858000"/>
              <a:gd name="connsiteX350" fmla="*/ 4668889 w 7467600"/>
              <a:gd name="connsiteY350" fmla="*/ 6246399 h 6858000"/>
              <a:gd name="connsiteX351" fmla="*/ 5055427 w 7467600"/>
              <a:gd name="connsiteY351" fmla="*/ 5931476 h 6858000"/>
              <a:gd name="connsiteX352" fmla="*/ 5371814 w 7467600"/>
              <a:gd name="connsiteY352" fmla="*/ 5678975 h 6858000"/>
              <a:gd name="connsiteX353" fmla="*/ 4987918 w 7467600"/>
              <a:gd name="connsiteY353" fmla="*/ 5838701 h 6858000"/>
              <a:gd name="connsiteX354" fmla="*/ 4317146 w 7467600"/>
              <a:gd name="connsiteY354" fmla="*/ 6587716 h 6858000"/>
              <a:gd name="connsiteX355" fmla="*/ 4171627 w 7467600"/>
              <a:gd name="connsiteY355" fmla="*/ 6858000 h 6858000"/>
              <a:gd name="connsiteX356" fmla="*/ 4081585 w 7467600"/>
              <a:gd name="connsiteY356" fmla="*/ 6858000 h 6858000"/>
              <a:gd name="connsiteX357" fmla="*/ 4238603 w 7467600"/>
              <a:gd name="connsiteY357" fmla="*/ 6559341 h 6858000"/>
              <a:gd name="connsiteX358" fmla="*/ 4778333 w 7467600"/>
              <a:gd name="connsiteY358" fmla="*/ 5873626 h 6858000"/>
              <a:gd name="connsiteX359" fmla="*/ 5414185 w 7467600"/>
              <a:gd name="connsiteY359" fmla="*/ 5573882 h 6858000"/>
              <a:gd name="connsiteX360" fmla="*/ 5959648 w 7467600"/>
              <a:gd name="connsiteY360" fmla="*/ 4760797 h 6858000"/>
              <a:gd name="connsiteX361" fmla="*/ 5355019 w 7467600"/>
              <a:gd name="connsiteY361" fmla="*/ 4734672 h 6858000"/>
              <a:gd name="connsiteX362" fmla="*/ 5083565 w 7467600"/>
              <a:gd name="connsiteY362" fmla="*/ 5179121 h 6858000"/>
              <a:gd name="connsiteX363" fmla="*/ 4713577 w 7467600"/>
              <a:gd name="connsiteY363" fmla="*/ 5616803 h 6858000"/>
              <a:gd name="connsiteX364" fmla="*/ 3989559 w 7467600"/>
              <a:gd name="connsiteY364" fmla="*/ 6145945 h 6858000"/>
              <a:gd name="connsiteX365" fmla="*/ 3939824 w 7467600"/>
              <a:gd name="connsiteY365" fmla="*/ 6066900 h 6858000"/>
              <a:gd name="connsiteX366" fmla="*/ 4584537 w 7467600"/>
              <a:gd name="connsiteY366" fmla="*/ 5324826 h 6858000"/>
              <a:gd name="connsiteX367" fmla="*/ 5037105 w 7467600"/>
              <a:gd name="connsiteY367" fmla="*/ 5088765 h 6858000"/>
              <a:gd name="connsiteX368" fmla="*/ 5039930 w 7467600"/>
              <a:gd name="connsiteY368" fmla="*/ 5089585 h 6858000"/>
              <a:gd name="connsiteX369" fmla="*/ 5263764 w 7467600"/>
              <a:gd name="connsiteY369" fmla="*/ 4735525 h 6858000"/>
              <a:gd name="connsiteX370" fmla="*/ 4086300 w 7467600"/>
              <a:gd name="connsiteY370" fmla="*/ 4884599 h 6858000"/>
              <a:gd name="connsiteX371" fmla="*/ 4085485 w 7467600"/>
              <a:gd name="connsiteY371" fmla="*/ 4899070 h 6858000"/>
              <a:gd name="connsiteX372" fmla="*/ 3871915 w 7467600"/>
              <a:gd name="connsiteY372" fmla="*/ 5253645 h 6858000"/>
              <a:gd name="connsiteX373" fmla="*/ 3799374 w 7467600"/>
              <a:gd name="connsiteY373" fmla="*/ 5466127 h 6858000"/>
              <a:gd name="connsiteX374" fmla="*/ 3498850 w 7467600"/>
              <a:gd name="connsiteY374" fmla="*/ 6661888 h 6858000"/>
              <a:gd name="connsiteX375" fmla="*/ 3399216 w 7467600"/>
              <a:gd name="connsiteY375" fmla="*/ 6858000 h 6858000"/>
              <a:gd name="connsiteX376" fmla="*/ 3303688 w 7467600"/>
              <a:gd name="connsiteY376" fmla="*/ 6858000 h 6858000"/>
              <a:gd name="connsiteX377" fmla="*/ 3391774 w 7467600"/>
              <a:gd name="connsiteY377" fmla="*/ 6697181 h 6858000"/>
              <a:gd name="connsiteX378" fmla="*/ 3735540 w 7467600"/>
              <a:gd name="connsiteY378" fmla="*/ 5546923 h 6858000"/>
              <a:gd name="connsiteX379" fmla="*/ 3729438 w 7467600"/>
              <a:gd name="connsiteY379" fmla="*/ 5569058 h 6858000"/>
              <a:gd name="connsiteX380" fmla="*/ 3707782 w 7467600"/>
              <a:gd name="connsiteY380" fmla="*/ 5644908 h 6858000"/>
              <a:gd name="connsiteX381" fmla="*/ 3583827 w 7467600"/>
              <a:gd name="connsiteY381" fmla="*/ 6039215 h 6858000"/>
              <a:gd name="connsiteX382" fmla="*/ 3547861 w 7467600"/>
              <a:gd name="connsiteY382" fmla="*/ 6129609 h 6858000"/>
              <a:gd name="connsiteX383" fmla="*/ 3490905 w 7467600"/>
              <a:gd name="connsiteY383" fmla="*/ 6277660 h 6858000"/>
              <a:gd name="connsiteX384" fmla="*/ 3455859 w 7467600"/>
              <a:gd name="connsiteY384" fmla="*/ 6391301 h 6858000"/>
              <a:gd name="connsiteX385" fmla="*/ 3429112 w 7467600"/>
              <a:gd name="connsiteY385" fmla="*/ 6479469 h 6858000"/>
              <a:gd name="connsiteX386" fmla="*/ 3304862 w 7467600"/>
              <a:gd name="connsiteY386" fmla="*/ 6796476 h 6858000"/>
              <a:gd name="connsiteX387" fmla="*/ 3276071 w 7467600"/>
              <a:gd name="connsiteY387" fmla="*/ 6858000 h 6858000"/>
              <a:gd name="connsiteX388" fmla="*/ 3240805 w 7467600"/>
              <a:gd name="connsiteY388" fmla="*/ 6858000 h 6858000"/>
              <a:gd name="connsiteX389" fmla="*/ 3275917 w 7467600"/>
              <a:gd name="connsiteY389" fmla="*/ 6783192 h 6858000"/>
              <a:gd name="connsiteX390" fmla="*/ 3399358 w 7467600"/>
              <a:gd name="connsiteY390" fmla="*/ 6469011 h 6858000"/>
              <a:gd name="connsiteX391" fmla="*/ 3425650 w 7467600"/>
              <a:gd name="connsiteY391" fmla="*/ 6381333 h 6858000"/>
              <a:gd name="connsiteX392" fmla="*/ 3460661 w 7467600"/>
              <a:gd name="connsiteY392" fmla="*/ 6266763 h 6858000"/>
              <a:gd name="connsiteX393" fmla="*/ 3518021 w 7467600"/>
              <a:gd name="connsiteY393" fmla="*/ 6117298 h 6858000"/>
              <a:gd name="connsiteX394" fmla="*/ 3554035 w 7467600"/>
              <a:gd name="connsiteY394" fmla="*/ 6027832 h 6858000"/>
              <a:gd name="connsiteX395" fmla="*/ 3677174 w 7467600"/>
              <a:gd name="connsiteY395" fmla="*/ 5636351 h 6858000"/>
              <a:gd name="connsiteX396" fmla="*/ 3698819 w 7467600"/>
              <a:gd name="connsiteY396" fmla="*/ 5560503 h 6858000"/>
              <a:gd name="connsiteX397" fmla="*/ 3702094 w 7467600"/>
              <a:gd name="connsiteY397" fmla="*/ 5549194 h 6858000"/>
              <a:gd name="connsiteX398" fmla="*/ 3398355 w 7467600"/>
              <a:gd name="connsiteY398" fmla="*/ 6094603 h 6858000"/>
              <a:gd name="connsiteX399" fmla="*/ 3193941 w 7467600"/>
              <a:gd name="connsiteY399" fmla="*/ 6798775 h 6858000"/>
              <a:gd name="connsiteX400" fmla="*/ 3184140 w 7467600"/>
              <a:gd name="connsiteY400" fmla="*/ 6858000 h 6858000"/>
              <a:gd name="connsiteX401" fmla="*/ 3099978 w 7467600"/>
              <a:gd name="connsiteY401" fmla="*/ 6858000 h 6858000"/>
              <a:gd name="connsiteX402" fmla="*/ 3101556 w 7467600"/>
              <a:gd name="connsiteY402" fmla="*/ 6843337 h 6858000"/>
              <a:gd name="connsiteX403" fmla="*/ 3370162 w 7467600"/>
              <a:gd name="connsiteY403" fmla="*/ 5785550 h 6858000"/>
              <a:gd name="connsiteX404" fmla="*/ 3746477 w 7467600"/>
              <a:gd name="connsiteY404" fmla="*/ 5377889 h 6858000"/>
              <a:gd name="connsiteX405" fmla="*/ 3863399 w 7467600"/>
              <a:gd name="connsiteY405" fmla="*/ 5087257 h 6858000"/>
              <a:gd name="connsiteX406" fmla="*/ 3968712 w 7467600"/>
              <a:gd name="connsiteY406" fmla="*/ 4913989 h 6858000"/>
              <a:gd name="connsiteX407" fmla="*/ 2792390 w 7467600"/>
              <a:gd name="connsiteY407" fmla="*/ 5382974 h 6858000"/>
              <a:gd name="connsiteX408" fmla="*/ 2714982 w 7467600"/>
              <a:gd name="connsiteY408" fmla="*/ 5427051 h 6858000"/>
              <a:gd name="connsiteX409" fmla="*/ 2813361 w 7467600"/>
              <a:gd name="connsiteY409" fmla="*/ 6023912 h 6858000"/>
              <a:gd name="connsiteX410" fmla="*/ 2688430 w 7467600"/>
              <a:gd name="connsiteY410" fmla="*/ 6801564 h 6858000"/>
              <a:gd name="connsiteX411" fmla="*/ 2629626 w 7467600"/>
              <a:gd name="connsiteY411" fmla="*/ 6763394 h 6858000"/>
              <a:gd name="connsiteX412" fmla="*/ 2565328 w 7467600"/>
              <a:gd name="connsiteY412" fmla="*/ 5516399 h 6858000"/>
              <a:gd name="connsiteX413" fmla="*/ 1922999 w 7467600"/>
              <a:gd name="connsiteY413" fmla="*/ 5980343 h 6858000"/>
              <a:gd name="connsiteX414" fmla="*/ 1950261 w 7467600"/>
              <a:gd name="connsiteY414" fmla="*/ 6405858 h 6858000"/>
              <a:gd name="connsiteX415" fmla="*/ 2365554 w 7467600"/>
              <a:gd name="connsiteY415" fmla="*/ 6759107 h 6858000"/>
              <a:gd name="connsiteX416" fmla="*/ 2424142 w 7467600"/>
              <a:gd name="connsiteY416" fmla="*/ 6858000 h 6858000"/>
              <a:gd name="connsiteX417" fmla="*/ 2395994 w 7467600"/>
              <a:gd name="connsiteY417" fmla="*/ 6858000 h 6858000"/>
              <a:gd name="connsiteX418" fmla="*/ 2392863 w 7467600"/>
              <a:gd name="connsiteY418" fmla="*/ 6852964 h 6858000"/>
              <a:gd name="connsiteX419" fmla="*/ 2017589 w 7467600"/>
              <a:gd name="connsiteY419" fmla="*/ 6493982 h 6858000"/>
              <a:gd name="connsiteX420" fmla="*/ 2147336 w 7467600"/>
              <a:gd name="connsiteY420" fmla="*/ 6594052 h 6858000"/>
              <a:gd name="connsiteX421" fmla="*/ 2207047 w 7467600"/>
              <a:gd name="connsiteY421" fmla="*/ 6654540 h 6858000"/>
              <a:gd name="connsiteX422" fmla="*/ 2299106 w 7467600"/>
              <a:gd name="connsiteY422" fmla="*/ 6778931 h 6858000"/>
              <a:gd name="connsiteX423" fmla="*/ 2314430 w 7467600"/>
              <a:gd name="connsiteY423" fmla="*/ 6801144 h 6858000"/>
              <a:gd name="connsiteX424" fmla="*/ 2352406 w 7467600"/>
              <a:gd name="connsiteY424" fmla="*/ 6858000 h 6858000"/>
              <a:gd name="connsiteX425" fmla="*/ 2314492 w 7467600"/>
              <a:gd name="connsiteY425" fmla="*/ 6858000 h 6858000"/>
              <a:gd name="connsiteX426" fmla="*/ 2288095 w 7467600"/>
              <a:gd name="connsiteY426" fmla="*/ 6818030 h 6858000"/>
              <a:gd name="connsiteX427" fmla="*/ 2272768 w 7467600"/>
              <a:gd name="connsiteY427" fmla="*/ 6795822 h 6858000"/>
              <a:gd name="connsiteX428" fmla="*/ 2182715 w 7467600"/>
              <a:gd name="connsiteY428" fmla="*/ 6675071 h 6858000"/>
              <a:gd name="connsiteX429" fmla="*/ 2032061 w 7467600"/>
              <a:gd name="connsiteY429" fmla="*/ 6541380 h 6858000"/>
              <a:gd name="connsiteX430" fmla="*/ 2257220 w 7467600"/>
              <a:gd name="connsiteY430" fmla="*/ 6826257 h 6858000"/>
              <a:gd name="connsiteX431" fmla="*/ 2281324 w 7467600"/>
              <a:gd name="connsiteY431" fmla="*/ 6858000 h 6858000"/>
              <a:gd name="connsiteX432" fmla="*/ 2242860 w 7467600"/>
              <a:gd name="connsiteY432" fmla="*/ 6858000 h 6858000"/>
              <a:gd name="connsiteX433" fmla="*/ 2232818 w 7467600"/>
              <a:gd name="connsiteY433" fmla="*/ 6844926 h 6858000"/>
              <a:gd name="connsiteX434" fmla="*/ 1990172 w 7467600"/>
              <a:gd name="connsiteY434" fmla="*/ 6542121 h 6858000"/>
              <a:gd name="connsiteX435" fmla="*/ 2124090 w 7467600"/>
              <a:gd name="connsiteY435" fmla="*/ 6761017 h 6858000"/>
              <a:gd name="connsiteX436" fmla="*/ 2200380 w 7467600"/>
              <a:gd name="connsiteY436" fmla="*/ 6858000 h 6858000"/>
              <a:gd name="connsiteX437" fmla="*/ 2147507 w 7467600"/>
              <a:gd name="connsiteY437" fmla="*/ 6858000 h 6858000"/>
              <a:gd name="connsiteX438" fmla="*/ 2070668 w 7467600"/>
              <a:gd name="connsiteY438" fmla="*/ 6761520 h 6858000"/>
              <a:gd name="connsiteX439" fmla="*/ 1975142 w 7467600"/>
              <a:gd name="connsiteY439" fmla="*/ 6585570 h 6858000"/>
              <a:gd name="connsiteX440" fmla="*/ 2050035 w 7467600"/>
              <a:gd name="connsiteY440" fmla="*/ 6813345 h 6858000"/>
              <a:gd name="connsiteX441" fmla="*/ 2063025 w 7467600"/>
              <a:gd name="connsiteY441" fmla="*/ 6858000 h 6858000"/>
              <a:gd name="connsiteX442" fmla="*/ 2021675 w 7467600"/>
              <a:gd name="connsiteY442" fmla="*/ 6858000 h 6858000"/>
              <a:gd name="connsiteX443" fmla="*/ 2019308 w 7467600"/>
              <a:gd name="connsiteY443" fmla="*/ 6847118 h 6858000"/>
              <a:gd name="connsiteX444" fmla="*/ 1938835 w 7467600"/>
              <a:gd name="connsiteY444" fmla="*/ 6551160 h 6858000"/>
              <a:gd name="connsiteX445" fmla="*/ 1953230 w 7467600"/>
              <a:gd name="connsiteY445" fmla="*/ 6759699 h 6858000"/>
              <a:gd name="connsiteX446" fmla="*/ 1956763 w 7467600"/>
              <a:gd name="connsiteY446" fmla="*/ 6778191 h 6858000"/>
              <a:gd name="connsiteX447" fmla="*/ 1967925 w 7467600"/>
              <a:gd name="connsiteY447" fmla="*/ 6858000 h 6858000"/>
              <a:gd name="connsiteX448" fmla="*/ 1936622 w 7467600"/>
              <a:gd name="connsiteY448" fmla="*/ 6858000 h 6858000"/>
              <a:gd name="connsiteX449" fmla="*/ 1926261 w 7467600"/>
              <a:gd name="connsiteY449" fmla="*/ 6784064 h 6858000"/>
              <a:gd name="connsiteX450" fmla="*/ 1922724 w 7467600"/>
              <a:gd name="connsiteY450" fmla="*/ 6765577 h 6858000"/>
              <a:gd name="connsiteX451" fmla="*/ 1904650 w 7467600"/>
              <a:gd name="connsiteY451" fmla="*/ 6639616 h 6858000"/>
              <a:gd name="connsiteX452" fmla="*/ 1885273 w 7467600"/>
              <a:gd name="connsiteY452" fmla="*/ 6858000 h 6858000"/>
              <a:gd name="connsiteX453" fmla="*/ 1854363 w 7467600"/>
              <a:gd name="connsiteY453" fmla="*/ 6858000 h 6858000"/>
              <a:gd name="connsiteX454" fmla="*/ 1880391 w 7467600"/>
              <a:gd name="connsiteY454" fmla="*/ 6603796 h 6858000"/>
              <a:gd name="connsiteX455" fmla="*/ 1818273 w 7467600"/>
              <a:gd name="connsiteY455" fmla="*/ 6715729 h 6858000"/>
              <a:gd name="connsiteX456" fmla="*/ 1794691 w 7467600"/>
              <a:gd name="connsiteY456" fmla="*/ 6843239 h 6858000"/>
              <a:gd name="connsiteX457" fmla="*/ 1794914 w 7467600"/>
              <a:gd name="connsiteY457" fmla="*/ 6858000 h 6858000"/>
              <a:gd name="connsiteX458" fmla="*/ 1746128 w 7467600"/>
              <a:gd name="connsiteY458" fmla="*/ 6858000 h 6858000"/>
              <a:gd name="connsiteX459" fmla="*/ 1753934 w 7467600"/>
              <a:gd name="connsiteY459" fmla="*/ 6724796 h 6858000"/>
              <a:gd name="connsiteX460" fmla="*/ 1792053 w 7467600"/>
              <a:gd name="connsiteY460" fmla="*/ 6572396 h 6858000"/>
              <a:gd name="connsiteX461" fmla="*/ 1862248 w 7467600"/>
              <a:gd name="connsiteY461" fmla="*/ 6266397 h 6858000"/>
              <a:gd name="connsiteX462" fmla="*/ 1862250 w 7467600"/>
              <a:gd name="connsiteY462" fmla="*/ 6033531 h 6858000"/>
              <a:gd name="connsiteX463" fmla="*/ 1211999 w 7467600"/>
              <a:gd name="connsiteY463" fmla="*/ 6683610 h 6858000"/>
              <a:gd name="connsiteX464" fmla="*/ 1213266 w 7467600"/>
              <a:gd name="connsiteY464" fmla="*/ 6691947 h 6858000"/>
              <a:gd name="connsiteX465" fmla="*/ 1203370 w 7467600"/>
              <a:gd name="connsiteY465" fmla="*/ 6850676 h 6858000"/>
              <a:gd name="connsiteX466" fmla="*/ 1203671 w 7467600"/>
              <a:gd name="connsiteY466" fmla="*/ 6858000 h 6858000"/>
              <a:gd name="connsiteX467" fmla="*/ 1143180 w 7467600"/>
              <a:gd name="connsiteY467" fmla="*/ 6858000 h 6858000"/>
              <a:gd name="connsiteX468" fmla="*/ 1142176 w 7467600"/>
              <a:gd name="connsiteY468" fmla="*/ 6766045 h 6858000"/>
              <a:gd name="connsiteX469" fmla="*/ 1067484 w 7467600"/>
              <a:gd name="connsiteY469" fmla="*/ 6858000 h 6858000"/>
              <a:gd name="connsiteX470" fmla="*/ 953928 w 7467600"/>
              <a:gd name="connsiteY470" fmla="*/ 6858000 h 6858000"/>
              <a:gd name="connsiteX471" fmla="*/ 959715 w 7467600"/>
              <a:gd name="connsiteY471" fmla="*/ 6850185 h 6858000"/>
              <a:gd name="connsiteX472" fmla="*/ 1483788 w 7467600"/>
              <a:gd name="connsiteY472" fmla="*/ 6259174 h 6858000"/>
              <a:gd name="connsiteX473" fmla="*/ 1100671 w 7467600"/>
              <a:gd name="connsiteY473" fmla="*/ 6252137 h 6858000"/>
              <a:gd name="connsiteX474" fmla="*/ 1090144 w 7467600"/>
              <a:gd name="connsiteY474" fmla="*/ 6256748 h 6858000"/>
              <a:gd name="connsiteX475" fmla="*/ 1095872 w 7467600"/>
              <a:gd name="connsiteY475" fmla="*/ 6271892 h 6858000"/>
              <a:gd name="connsiteX476" fmla="*/ 262785 w 7467600"/>
              <a:gd name="connsiteY476" fmla="*/ 6845450 h 6858000"/>
              <a:gd name="connsiteX477" fmla="*/ 209968 w 7467600"/>
              <a:gd name="connsiteY477" fmla="*/ 6770713 h 6858000"/>
              <a:gd name="connsiteX478" fmla="*/ 873460 w 7467600"/>
              <a:gd name="connsiteY478" fmla="*/ 6253768 h 6858000"/>
              <a:gd name="connsiteX479" fmla="*/ 192686 w 7467600"/>
              <a:gd name="connsiteY479" fmla="*/ 5849257 h 6858000"/>
              <a:gd name="connsiteX480" fmla="*/ 4696 w 7467600"/>
              <a:gd name="connsiteY480" fmla="*/ 5697668 h 6858000"/>
              <a:gd name="connsiteX481" fmla="*/ 0 w 7467600"/>
              <a:gd name="connsiteY481" fmla="*/ 5689984 h 6858000"/>
              <a:gd name="connsiteX482" fmla="*/ 0 w 7467600"/>
              <a:gd name="connsiteY482" fmla="*/ 5513472 h 6858000"/>
              <a:gd name="connsiteX483" fmla="*/ 174101 w 7467600"/>
              <a:gd name="connsiteY483" fmla="*/ 5620277 h 6858000"/>
              <a:gd name="connsiteX484" fmla="*/ 891800 w 7467600"/>
              <a:gd name="connsiteY484" fmla="*/ 6036935 h 6858000"/>
              <a:gd name="connsiteX485" fmla="*/ 1072219 w 7467600"/>
              <a:gd name="connsiteY485" fmla="*/ 6169443 h 6858000"/>
              <a:gd name="connsiteX486" fmla="*/ 1074117 w 7467600"/>
              <a:gd name="connsiteY486" fmla="*/ 6170301 h 6858000"/>
              <a:gd name="connsiteX487" fmla="*/ 1083114 w 7467600"/>
              <a:gd name="connsiteY487" fmla="*/ 6174131 h 6858000"/>
              <a:gd name="connsiteX488" fmla="*/ 1543010 w 7467600"/>
              <a:gd name="connsiteY488" fmla="*/ 6191140 h 6858000"/>
              <a:gd name="connsiteX489" fmla="*/ 1551080 w 7467600"/>
              <a:gd name="connsiteY489" fmla="*/ 6195006 h 6858000"/>
              <a:gd name="connsiteX490" fmla="*/ 2345443 w 7467600"/>
              <a:gd name="connsiteY490" fmla="*/ 5549882 h 6858000"/>
              <a:gd name="connsiteX491" fmla="*/ 1721499 w 7467600"/>
              <a:gd name="connsiteY491" fmla="*/ 5599969 h 6858000"/>
              <a:gd name="connsiteX492" fmla="*/ 767716 w 7467600"/>
              <a:gd name="connsiteY492" fmla="*/ 5472768 h 6858000"/>
              <a:gd name="connsiteX493" fmla="*/ 722147 w 7467600"/>
              <a:gd name="connsiteY493" fmla="*/ 5393091 h 6858000"/>
              <a:gd name="connsiteX494" fmla="*/ 1485552 w 7467600"/>
              <a:gd name="connsiteY494" fmla="*/ 5313202 h 6858000"/>
              <a:gd name="connsiteX495" fmla="*/ 2143004 w 7467600"/>
              <a:gd name="connsiteY495" fmla="*/ 5402420 h 6858000"/>
              <a:gd name="connsiteX496" fmla="*/ 1933391 w 7467600"/>
              <a:gd name="connsiteY496" fmla="*/ 5156971 h 6858000"/>
              <a:gd name="connsiteX497" fmla="*/ 1827118 w 7467600"/>
              <a:gd name="connsiteY497" fmla="*/ 4968410 h 6858000"/>
              <a:gd name="connsiteX498" fmla="*/ 1837349 w 7467600"/>
              <a:gd name="connsiteY498" fmla="*/ 4956357 h 6858000"/>
              <a:gd name="connsiteX499" fmla="*/ 2162835 w 7467600"/>
              <a:gd name="connsiteY499" fmla="*/ 5187853 h 6858000"/>
              <a:gd name="connsiteX500" fmla="*/ 2257167 w 7467600"/>
              <a:gd name="connsiteY500" fmla="*/ 5462123 h 6858000"/>
              <a:gd name="connsiteX501" fmla="*/ 2261598 w 7467600"/>
              <a:gd name="connsiteY501" fmla="*/ 5467998 h 6858000"/>
              <a:gd name="connsiteX502" fmla="*/ 2437177 w 7467600"/>
              <a:gd name="connsiteY502" fmla="*/ 5479608 h 6858000"/>
              <a:gd name="connsiteX503" fmla="*/ 2445247 w 7467600"/>
              <a:gd name="connsiteY503" fmla="*/ 5483476 h 6858000"/>
              <a:gd name="connsiteX504" fmla="*/ 2743626 w 7467600"/>
              <a:gd name="connsiteY504" fmla="*/ 5304819 h 6858000"/>
              <a:gd name="connsiteX505" fmla="*/ 3048102 w 7467600"/>
              <a:gd name="connsiteY505" fmla="*/ 5150595 h 6858000"/>
              <a:gd name="connsiteX506" fmla="*/ 1799414 w 7467600"/>
              <a:gd name="connsiteY506" fmla="*/ 4694732 h 6858000"/>
              <a:gd name="connsiteX507" fmla="*/ 1771735 w 7467600"/>
              <a:gd name="connsiteY507" fmla="*/ 4619929 h 6858000"/>
              <a:gd name="connsiteX508" fmla="*/ 3104273 w 7467600"/>
              <a:gd name="connsiteY508" fmla="*/ 5076159 h 6858000"/>
              <a:gd name="connsiteX509" fmla="*/ 3113245 w 7467600"/>
              <a:gd name="connsiteY509" fmla="*/ 5090705 h 6858000"/>
              <a:gd name="connsiteX510" fmla="*/ 3126294 w 7467600"/>
              <a:gd name="connsiteY510" fmla="*/ 5114400 h 6858000"/>
              <a:gd name="connsiteX511" fmla="*/ 3937433 w 7467600"/>
              <a:gd name="connsiteY511" fmla="*/ 4830473 h 6858000"/>
              <a:gd name="connsiteX512" fmla="*/ 3590475 w 7467600"/>
              <a:gd name="connsiteY512" fmla="*/ 4597974 h 6858000"/>
              <a:gd name="connsiteX513" fmla="*/ 3100264 w 7467600"/>
              <a:gd name="connsiteY513" fmla="*/ 4579845 h 6858000"/>
              <a:gd name="connsiteX514" fmla="*/ 2183576 w 7467600"/>
              <a:gd name="connsiteY514" fmla="*/ 4227150 h 6858000"/>
              <a:gd name="connsiteX515" fmla="*/ 2151029 w 7467600"/>
              <a:gd name="connsiteY515" fmla="*/ 4146947 h 6858000"/>
              <a:gd name="connsiteX516" fmla="*/ 3563434 w 7467600"/>
              <a:gd name="connsiteY516" fmla="*/ 4469115 h 6858000"/>
              <a:gd name="connsiteX517" fmla="*/ 3177952 w 7467600"/>
              <a:gd name="connsiteY517" fmla="*/ 3657386 h 6858000"/>
              <a:gd name="connsiteX518" fmla="*/ 3189263 w 7467600"/>
              <a:gd name="connsiteY518" fmla="*/ 3625726 h 6858000"/>
              <a:gd name="connsiteX519" fmla="*/ 3560912 w 7467600"/>
              <a:gd name="connsiteY519" fmla="*/ 4079863 h 6858000"/>
              <a:gd name="connsiteX520" fmla="*/ 3626636 w 7467600"/>
              <a:gd name="connsiteY520" fmla="*/ 4512230 h 6858000"/>
              <a:gd name="connsiteX521" fmla="*/ 3653088 w 7467600"/>
              <a:gd name="connsiteY521" fmla="*/ 4521417 h 6858000"/>
              <a:gd name="connsiteX522" fmla="*/ 3988128 w 7467600"/>
              <a:gd name="connsiteY522" fmla="*/ 4817267 h 6858000"/>
              <a:gd name="connsiteX523" fmla="*/ 4830582 w 7467600"/>
              <a:gd name="connsiteY523" fmla="*/ 4676000 h 6858000"/>
              <a:gd name="connsiteX524" fmla="*/ 4830100 w 7467600"/>
              <a:gd name="connsiteY524" fmla="*/ 4675554 h 6858000"/>
              <a:gd name="connsiteX525" fmla="*/ 4036318 w 7467600"/>
              <a:gd name="connsiteY525" fmla="*/ 4147013 h 6858000"/>
              <a:gd name="connsiteX526" fmla="*/ 3432098 w 7467600"/>
              <a:gd name="connsiteY526" fmla="*/ 3537312 h 6858000"/>
              <a:gd name="connsiteX527" fmla="*/ 3446761 w 7467600"/>
              <a:gd name="connsiteY527" fmla="*/ 3461278 h 6858000"/>
              <a:gd name="connsiteX528" fmla="*/ 4419733 w 7467600"/>
              <a:gd name="connsiteY528" fmla="*/ 3963555 h 6858000"/>
              <a:gd name="connsiteX529" fmla="*/ 4781371 w 7467600"/>
              <a:gd name="connsiteY529" fmla="*/ 4458604 h 6858000"/>
              <a:gd name="connsiteX530" fmla="*/ 4780440 w 7467600"/>
              <a:gd name="connsiteY530" fmla="*/ 4470290 h 6858000"/>
              <a:gd name="connsiteX531" fmla="*/ 4898954 w 7467600"/>
              <a:gd name="connsiteY531" fmla="*/ 4662092 h 6858000"/>
              <a:gd name="connsiteX532" fmla="*/ 4900699 w 7467600"/>
              <a:gd name="connsiteY532" fmla="*/ 4670867 h 6858000"/>
              <a:gd name="connsiteX533" fmla="*/ 5714511 w 7467600"/>
              <a:gd name="connsiteY533" fmla="*/ 4663483 h 6858000"/>
              <a:gd name="connsiteX534" fmla="*/ 5464793 w 7467600"/>
              <a:gd name="connsiteY534" fmla="*/ 4393556 h 6858000"/>
              <a:gd name="connsiteX535" fmla="*/ 5461897 w 7467600"/>
              <a:gd name="connsiteY535" fmla="*/ 4390879 h 6858000"/>
              <a:gd name="connsiteX536" fmla="*/ 4294126 w 7467600"/>
              <a:gd name="connsiteY536" fmla="*/ 3303048 h 6858000"/>
              <a:gd name="connsiteX537" fmla="*/ 4305321 w 7467600"/>
              <a:gd name="connsiteY537" fmla="*/ 3256953 h 6858000"/>
              <a:gd name="connsiteX538" fmla="*/ 4949299 w 7467600"/>
              <a:gd name="connsiteY538" fmla="*/ 3766336 h 6858000"/>
              <a:gd name="connsiteX539" fmla="*/ 5291452 w 7467600"/>
              <a:gd name="connsiteY539" fmla="*/ 4076801 h 6858000"/>
              <a:gd name="connsiteX540" fmla="*/ 5434998 w 7467600"/>
              <a:gd name="connsiteY540" fmla="*/ 4254100 h 6858000"/>
              <a:gd name="connsiteX541" fmla="*/ 5351015 w 7467600"/>
              <a:gd name="connsiteY541" fmla="*/ 3760989 h 6858000"/>
              <a:gd name="connsiteX542" fmla="*/ 5413780 w 7467600"/>
              <a:gd name="connsiteY542" fmla="*/ 2966265 h 6858000"/>
              <a:gd name="connsiteX543" fmla="*/ 5425627 w 7467600"/>
              <a:gd name="connsiteY543" fmla="*/ 2954192 h 6858000"/>
              <a:gd name="connsiteX544" fmla="*/ 6604735 w 7467600"/>
              <a:gd name="connsiteY544" fmla="*/ 2041381 h 6858000"/>
              <a:gd name="connsiteX545" fmla="*/ 7204487 w 7467600"/>
              <a:gd name="connsiteY545" fmla="*/ 2742112 h 6858000"/>
              <a:gd name="connsiteX546" fmla="*/ 7131592 w 7467600"/>
              <a:gd name="connsiteY546" fmla="*/ 2672096 h 6858000"/>
              <a:gd name="connsiteX547" fmla="*/ 6996344 w 7467600"/>
              <a:gd name="connsiteY547" fmla="*/ 2518310 h 6858000"/>
              <a:gd name="connsiteX548" fmla="*/ 6735495 w 7467600"/>
              <a:gd name="connsiteY548" fmla="*/ 2196890 h 6858000"/>
              <a:gd name="connsiteX549" fmla="*/ 6721901 w 7467600"/>
              <a:gd name="connsiteY549" fmla="*/ 2179274 h 6858000"/>
              <a:gd name="connsiteX550" fmla="*/ 6604735 w 7467600"/>
              <a:gd name="connsiteY550" fmla="*/ 2041381 h 6858000"/>
              <a:gd name="connsiteX551" fmla="*/ 6591670 w 7467600"/>
              <a:gd name="connsiteY551" fmla="*/ 1988277 h 6858000"/>
              <a:gd name="connsiteX552" fmla="*/ 6747349 w 7467600"/>
              <a:gd name="connsiteY552" fmla="*/ 2160069 h 6858000"/>
              <a:gd name="connsiteX553" fmla="*/ 6760943 w 7467600"/>
              <a:gd name="connsiteY553" fmla="*/ 2177686 h 6858000"/>
              <a:gd name="connsiteX554" fmla="*/ 7021065 w 7467600"/>
              <a:gd name="connsiteY554" fmla="*/ 2498102 h 6858000"/>
              <a:gd name="connsiteX555" fmla="*/ 7155223 w 7467600"/>
              <a:gd name="connsiteY555" fmla="*/ 2650386 h 6858000"/>
              <a:gd name="connsiteX556" fmla="*/ 7203167 w 7467600"/>
              <a:gd name="connsiteY556" fmla="*/ 2697288 h 6858000"/>
              <a:gd name="connsiteX557" fmla="*/ 6937703 w 7467600"/>
              <a:gd name="connsiteY557" fmla="*/ 2321981 h 6858000"/>
              <a:gd name="connsiteX558" fmla="*/ 6591670 w 7467600"/>
              <a:gd name="connsiteY558" fmla="*/ 1988277 h 6858000"/>
              <a:gd name="connsiteX559" fmla="*/ 5798671 w 7467600"/>
              <a:gd name="connsiteY559" fmla="*/ 1981601 h 6858000"/>
              <a:gd name="connsiteX560" fmla="*/ 5754709 w 7467600"/>
              <a:gd name="connsiteY560" fmla="*/ 2071454 h 6858000"/>
              <a:gd name="connsiteX561" fmla="*/ 5763044 w 7467600"/>
              <a:gd name="connsiteY561" fmla="*/ 2842206 h 6858000"/>
              <a:gd name="connsiteX562" fmla="*/ 5764974 w 7467600"/>
              <a:gd name="connsiteY562" fmla="*/ 2799609 h 6858000"/>
              <a:gd name="connsiteX563" fmla="*/ 5767665 w 7467600"/>
              <a:gd name="connsiteY563" fmla="*/ 2666409 h 6858000"/>
              <a:gd name="connsiteX564" fmla="*/ 5763055 w 7467600"/>
              <a:gd name="connsiteY564" fmla="*/ 2579705 h 6858000"/>
              <a:gd name="connsiteX565" fmla="*/ 5758079 w 7467600"/>
              <a:gd name="connsiteY565" fmla="*/ 2492508 h 6858000"/>
              <a:gd name="connsiteX566" fmla="*/ 5779325 w 7467600"/>
              <a:gd name="connsiteY566" fmla="*/ 2197069 h 6858000"/>
              <a:gd name="connsiteX567" fmla="*/ 5798671 w 7467600"/>
              <a:gd name="connsiteY567" fmla="*/ 1981601 h 6858000"/>
              <a:gd name="connsiteX568" fmla="*/ 5829202 w 7467600"/>
              <a:gd name="connsiteY568" fmla="*/ 1971679 h 6858000"/>
              <a:gd name="connsiteX569" fmla="*/ 5809558 w 7467600"/>
              <a:gd name="connsiteY569" fmla="*/ 2198043 h 6858000"/>
              <a:gd name="connsiteX570" fmla="*/ 5788653 w 7467600"/>
              <a:gd name="connsiteY570" fmla="*/ 2489430 h 6858000"/>
              <a:gd name="connsiteX571" fmla="*/ 5793439 w 7467600"/>
              <a:gd name="connsiteY571" fmla="*/ 2575235 h 6858000"/>
              <a:gd name="connsiteX572" fmla="*/ 5796837 w 7467600"/>
              <a:gd name="connsiteY572" fmla="*/ 2637633 h 6858000"/>
              <a:gd name="connsiteX573" fmla="*/ 5818614 w 7467600"/>
              <a:gd name="connsiteY573" fmla="*/ 2473055 h 6858000"/>
              <a:gd name="connsiteX574" fmla="*/ 5829202 w 7467600"/>
              <a:gd name="connsiteY574" fmla="*/ 1971679 h 6858000"/>
              <a:gd name="connsiteX575" fmla="*/ 5911389 w 7467600"/>
              <a:gd name="connsiteY575" fmla="*/ 1898371 h 6858000"/>
              <a:gd name="connsiteX576" fmla="*/ 6237627 w 7467600"/>
              <a:gd name="connsiteY576" fmla="*/ 2231921 h 6858000"/>
              <a:gd name="connsiteX577" fmla="*/ 5911389 w 7467600"/>
              <a:gd name="connsiteY577" fmla="*/ 1898371 h 6858000"/>
              <a:gd name="connsiteX578" fmla="*/ 6944437 w 7467600"/>
              <a:gd name="connsiteY578" fmla="*/ 1575402 h 6858000"/>
              <a:gd name="connsiteX579" fmla="*/ 6304730 w 7467600"/>
              <a:gd name="connsiteY579" fmla="*/ 1766654 h 6858000"/>
              <a:gd name="connsiteX580" fmla="*/ 6944437 w 7467600"/>
              <a:gd name="connsiteY580" fmla="*/ 1575402 h 6858000"/>
              <a:gd name="connsiteX581" fmla="*/ 7019523 w 7467600"/>
              <a:gd name="connsiteY581" fmla="*/ 1519450 h 6858000"/>
              <a:gd name="connsiteX582" fmla="*/ 6298091 w 7467600"/>
              <a:gd name="connsiteY582" fmla="*/ 1737122 h 6858000"/>
              <a:gd name="connsiteX583" fmla="*/ 7019523 w 7467600"/>
              <a:gd name="connsiteY583" fmla="*/ 1519450 h 6858000"/>
              <a:gd name="connsiteX584" fmla="*/ 2399523 w 7467600"/>
              <a:gd name="connsiteY584" fmla="*/ 1428234 h 6858000"/>
              <a:gd name="connsiteX585" fmla="*/ 2224982 w 7467600"/>
              <a:gd name="connsiteY585" fmla="*/ 1826201 h 6858000"/>
              <a:gd name="connsiteX586" fmla="*/ 2096099 w 7467600"/>
              <a:gd name="connsiteY586" fmla="*/ 2345900 h 6858000"/>
              <a:gd name="connsiteX587" fmla="*/ 2283317 w 7467600"/>
              <a:gd name="connsiteY587" fmla="*/ 1796925 h 6858000"/>
              <a:gd name="connsiteX588" fmla="*/ 2399523 w 7467600"/>
              <a:gd name="connsiteY588" fmla="*/ 1428234 h 6858000"/>
              <a:gd name="connsiteX589" fmla="*/ 2448558 w 7467600"/>
              <a:gd name="connsiteY589" fmla="*/ 1373435 h 6858000"/>
              <a:gd name="connsiteX590" fmla="*/ 2312521 w 7467600"/>
              <a:gd name="connsiteY590" fmla="*/ 1806140 h 6858000"/>
              <a:gd name="connsiteX591" fmla="*/ 2127533 w 7467600"/>
              <a:gd name="connsiteY591" fmla="*/ 2348380 h 6858000"/>
              <a:gd name="connsiteX592" fmla="*/ 2358080 w 7467600"/>
              <a:gd name="connsiteY592" fmla="*/ 1866134 h 6858000"/>
              <a:gd name="connsiteX593" fmla="*/ 2407436 w 7467600"/>
              <a:gd name="connsiteY593" fmla="*/ 1651070 h 6858000"/>
              <a:gd name="connsiteX594" fmla="*/ 2448558 w 7467600"/>
              <a:gd name="connsiteY594" fmla="*/ 1373435 h 6858000"/>
              <a:gd name="connsiteX595" fmla="*/ 278707 w 7467600"/>
              <a:gd name="connsiteY595" fmla="*/ 1352270 h 6858000"/>
              <a:gd name="connsiteX596" fmla="*/ 321570 w 7467600"/>
              <a:gd name="connsiteY596" fmla="*/ 1861610 h 6858000"/>
              <a:gd name="connsiteX597" fmla="*/ 294281 w 7467600"/>
              <a:gd name="connsiteY597" fmla="*/ 1440658 h 6858000"/>
              <a:gd name="connsiteX598" fmla="*/ 278707 w 7467600"/>
              <a:gd name="connsiteY598" fmla="*/ 1352270 h 6858000"/>
              <a:gd name="connsiteX599" fmla="*/ 1423821 w 7467600"/>
              <a:gd name="connsiteY599" fmla="*/ 1351958 h 6858000"/>
              <a:gd name="connsiteX600" fmla="*/ 1638521 w 7467600"/>
              <a:gd name="connsiteY600" fmla="*/ 1908470 h 6858000"/>
              <a:gd name="connsiteX601" fmla="*/ 1754199 w 7467600"/>
              <a:gd name="connsiteY601" fmla="*/ 2149284 h 6858000"/>
              <a:gd name="connsiteX602" fmla="*/ 1908359 w 7467600"/>
              <a:gd name="connsiteY602" fmla="*/ 2364988 h 6858000"/>
              <a:gd name="connsiteX603" fmla="*/ 1647661 w 7467600"/>
              <a:gd name="connsiteY603" fmla="*/ 1825945 h 6858000"/>
              <a:gd name="connsiteX604" fmla="*/ 1423821 w 7467600"/>
              <a:gd name="connsiteY604" fmla="*/ 1351958 h 6858000"/>
              <a:gd name="connsiteX605" fmla="*/ 1431890 w 7467600"/>
              <a:gd name="connsiteY605" fmla="*/ 1306475 h 6858000"/>
              <a:gd name="connsiteX606" fmla="*/ 1507597 w 7467600"/>
              <a:gd name="connsiteY606" fmla="*/ 1446132 h 6858000"/>
              <a:gd name="connsiteX607" fmla="*/ 1674586 w 7467600"/>
              <a:gd name="connsiteY607" fmla="*/ 1813832 h 6858000"/>
              <a:gd name="connsiteX608" fmla="*/ 1815950 w 7467600"/>
              <a:gd name="connsiteY608" fmla="*/ 2128564 h 6858000"/>
              <a:gd name="connsiteX609" fmla="*/ 1984242 w 7467600"/>
              <a:gd name="connsiteY609" fmla="*/ 2430829 h 6858000"/>
              <a:gd name="connsiteX610" fmla="*/ 2014023 w 7467600"/>
              <a:gd name="connsiteY610" fmla="*/ 2450995 h 6858000"/>
              <a:gd name="connsiteX611" fmla="*/ 1747337 w 7467600"/>
              <a:gd name="connsiteY611" fmla="*/ 1855264 h 6858000"/>
              <a:gd name="connsiteX612" fmla="*/ 1533749 w 7467600"/>
              <a:gd name="connsiteY612" fmla="*/ 1478656 h 6858000"/>
              <a:gd name="connsiteX613" fmla="*/ 1431890 w 7467600"/>
              <a:gd name="connsiteY613" fmla="*/ 1306475 h 6858000"/>
              <a:gd name="connsiteX614" fmla="*/ 5052692 w 7467600"/>
              <a:gd name="connsiteY614" fmla="*/ 1292994 h 6858000"/>
              <a:gd name="connsiteX615" fmla="*/ 5200661 w 7467600"/>
              <a:gd name="connsiteY615" fmla="*/ 1635186 h 6858000"/>
              <a:gd name="connsiteX616" fmla="*/ 5297138 w 7467600"/>
              <a:gd name="connsiteY616" fmla="*/ 1906351 h 6858000"/>
              <a:gd name="connsiteX617" fmla="*/ 5052692 w 7467600"/>
              <a:gd name="connsiteY617" fmla="*/ 1292994 h 6858000"/>
              <a:gd name="connsiteX618" fmla="*/ 5009948 w 7467600"/>
              <a:gd name="connsiteY618" fmla="*/ 1273619 h 6858000"/>
              <a:gd name="connsiteX619" fmla="*/ 5121777 w 7467600"/>
              <a:gd name="connsiteY619" fmla="*/ 1654213 h 6858000"/>
              <a:gd name="connsiteX620" fmla="*/ 5293545 w 7467600"/>
              <a:gd name="connsiteY620" fmla="*/ 2072247 h 6858000"/>
              <a:gd name="connsiteX621" fmla="*/ 5294042 w 7467600"/>
              <a:gd name="connsiteY621" fmla="*/ 2065019 h 6858000"/>
              <a:gd name="connsiteX622" fmla="*/ 5171936 w 7467600"/>
              <a:gd name="connsiteY622" fmla="*/ 1647613 h 6858000"/>
              <a:gd name="connsiteX623" fmla="*/ 5009948 w 7467600"/>
              <a:gd name="connsiteY623" fmla="*/ 1273619 h 6858000"/>
              <a:gd name="connsiteX624" fmla="*/ 655236 w 7467600"/>
              <a:gd name="connsiteY624" fmla="*/ 1268632 h 6858000"/>
              <a:gd name="connsiteX625" fmla="*/ 839521 w 7467600"/>
              <a:gd name="connsiteY625" fmla="*/ 1685315 h 6858000"/>
              <a:gd name="connsiteX626" fmla="*/ 1109416 w 7467600"/>
              <a:gd name="connsiteY626" fmla="*/ 2061663 h 6858000"/>
              <a:gd name="connsiteX627" fmla="*/ 1298300 w 7467600"/>
              <a:gd name="connsiteY627" fmla="*/ 2247742 h 6858000"/>
              <a:gd name="connsiteX628" fmla="*/ 1125871 w 7467600"/>
              <a:gd name="connsiteY628" fmla="*/ 1989513 h 6858000"/>
              <a:gd name="connsiteX629" fmla="*/ 981574 w 7467600"/>
              <a:gd name="connsiteY629" fmla="*/ 1783157 h 6858000"/>
              <a:gd name="connsiteX630" fmla="*/ 922198 w 7467600"/>
              <a:gd name="connsiteY630" fmla="*/ 1677437 h 6858000"/>
              <a:gd name="connsiteX631" fmla="*/ 869293 w 7467600"/>
              <a:gd name="connsiteY631" fmla="*/ 1583214 h 6858000"/>
              <a:gd name="connsiteX632" fmla="*/ 751431 w 7467600"/>
              <a:gd name="connsiteY632" fmla="*/ 1405731 h 6858000"/>
              <a:gd name="connsiteX633" fmla="*/ 655236 w 7467600"/>
              <a:gd name="connsiteY633" fmla="*/ 1268632 h 6858000"/>
              <a:gd name="connsiteX634" fmla="*/ 6516292 w 7467600"/>
              <a:gd name="connsiteY634" fmla="*/ 1263064 h 6858000"/>
              <a:gd name="connsiteX635" fmla="*/ 5736320 w 7467600"/>
              <a:gd name="connsiteY635" fmla="*/ 1501803 h 6858000"/>
              <a:gd name="connsiteX636" fmla="*/ 6516292 w 7467600"/>
              <a:gd name="connsiteY636" fmla="*/ 1263064 h 6858000"/>
              <a:gd name="connsiteX637" fmla="*/ 291466 w 7467600"/>
              <a:gd name="connsiteY637" fmla="*/ 1250369 h 6858000"/>
              <a:gd name="connsiteX638" fmla="*/ 323180 w 7467600"/>
              <a:gd name="connsiteY638" fmla="*/ 1435283 h 6858000"/>
              <a:gd name="connsiteX639" fmla="*/ 349381 w 7467600"/>
              <a:gd name="connsiteY639" fmla="*/ 1875041 h 6858000"/>
              <a:gd name="connsiteX640" fmla="*/ 374363 w 7467600"/>
              <a:gd name="connsiteY640" fmla="*/ 1506494 h 6858000"/>
              <a:gd name="connsiteX641" fmla="*/ 302168 w 7467600"/>
              <a:gd name="connsiteY641" fmla="*/ 1274495 h 6858000"/>
              <a:gd name="connsiteX642" fmla="*/ 291466 w 7467600"/>
              <a:gd name="connsiteY642" fmla="*/ 1250369 h 6858000"/>
              <a:gd name="connsiteX643" fmla="*/ 678222 w 7467600"/>
              <a:gd name="connsiteY643" fmla="*/ 1248670 h 6858000"/>
              <a:gd name="connsiteX644" fmla="*/ 775536 w 7467600"/>
              <a:gd name="connsiteY644" fmla="*/ 1388015 h 6858000"/>
              <a:gd name="connsiteX645" fmla="*/ 894529 w 7467600"/>
              <a:gd name="connsiteY645" fmla="*/ 1567739 h 6858000"/>
              <a:gd name="connsiteX646" fmla="*/ 948000 w 7467600"/>
              <a:gd name="connsiteY646" fmla="*/ 1663088 h 6858000"/>
              <a:gd name="connsiteX647" fmla="*/ 1006812 w 7467600"/>
              <a:gd name="connsiteY647" fmla="*/ 1767683 h 6858000"/>
              <a:gd name="connsiteX648" fmla="*/ 1149133 w 7467600"/>
              <a:gd name="connsiteY648" fmla="*/ 1971513 h 6858000"/>
              <a:gd name="connsiteX649" fmla="*/ 1333952 w 7467600"/>
              <a:gd name="connsiteY649" fmla="*/ 2251620 h 6858000"/>
              <a:gd name="connsiteX650" fmla="*/ 1337329 w 7467600"/>
              <a:gd name="connsiteY650" fmla="*/ 2258350 h 6858000"/>
              <a:gd name="connsiteX651" fmla="*/ 1014726 w 7467600"/>
              <a:gd name="connsiteY651" fmla="*/ 1615556 h 6858000"/>
              <a:gd name="connsiteX652" fmla="*/ 678222 w 7467600"/>
              <a:gd name="connsiteY652" fmla="*/ 1248670 h 6858000"/>
              <a:gd name="connsiteX653" fmla="*/ 6691602 w 7467600"/>
              <a:gd name="connsiteY653" fmla="*/ 1140573 h 6858000"/>
              <a:gd name="connsiteX654" fmla="*/ 6571100 w 7467600"/>
              <a:gd name="connsiteY654" fmla="*/ 1183662 h 6858000"/>
              <a:gd name="connsiteX655" fmla="*/ 6241687 w 7467600"/>
              <a:gd name="connsiteY655" fmla="*/ 1257600 h 6858000"/>
              <a:gd name="connsiteX656" fmla="*/ 5693009 w 7467600"/>
              <a:gd name="connsiteY656" fmla="*/ 1478256 h 6858000"/>
              <a:gd name="connsiteX657" fmla="*/ 6548420 w 7467600"/>
              <a:gd name="connsiteY657" fmla="*/ 1214599 h 6858000"/>
              <a:gd name="connsiteX658" fmla="*/ 6605473 w 7467600"/>
              <a:gd name="connsiteY658" fmla="*/ 1184686 h 6858000"/>
              <a:gd name="connsiteX659" fmla="*/ 6691602 w 7467600"/>
              <a:gd name="connsiteY659" fmla="*/ 1140573 h 6858000"/>
              <a:gd name="connsiteX660" fmla="*/ 4002475 w 7467600"/>
              <a:gd name="connsiteY660" fmla="*/ 1037802 h 6858000"/>
              <a:gd name="connsiteX661" fmla="*/ 4000324 w 7467600"/>
              <a:gd name="connsiteY661" fmla="*/ 1039362 h 6858000"/>
              <a:gd name="connsiteX662" fmla="*/ 4002862 w 7467600"/>
              <a:gd name="connsiteY662" fmla="*/ 1042866 h 6858000"/>
              <a:gd name="connsiteX663" fmla="*/ 4002475 w 7467600"/>
              <a:gd name="connsiteY663" fmla="*/ 1037802 h 6858000"/>
              <a:gd name="connsiteX664" fmla="*/ 506322 w 7467600"/>
              <a:gd name="connsiteY664" fmla="*/ 1020997 h 6858000"/>
              <a:gd name="connsiteX665" fmla="*/ 533068 w 7467600"/>
              <a:gd name="connsiteY665" fmla="*/ 1029409 h 6858000"/>
              <a:gd name="connsiteX666" fmla="*/ 1232525 w 7467600"/>
              <a:gd name="connsiteY666" fmla="*/ 1804675 h 6858000"/>
              <a:gd name="connsiteX667" fmla="*/ 1388858 w 7467600"/>
              <a:gd name="connsiteY667" fmla="*/ 2368011 h 6858000"/>
              <a:gd name="connsiteX668" fmla="*/ 1384098 w 7467600"/>
              <a:gd name="connsiteY668" fmla="*/ 2378125 h 6858000"/>
              <a:gd name="connsiteX669" fmla="*/ 1425393 w 7467600"/>
              <a:gd name="connsiteY669" fmla="*/ 2589124 h 6858000"/>
              <a:gd name="connsiteX670" fmla="*/ 1424001 w 7467600"/>
              <a:gd name="connsiteY670" fmla="*/ 2597541 h 6858000"/>
              <a:gd name="connsiteX671" fmla="*/ 2152729 w 7467600"/>
              <a:gd name="connsiteY671" fmla="*/ 2864487 h 6858000"/>
              <a:gd name="connsiteX672" fmla="*/ 2020609 w 7467600"/>
              <a:gd name="connsiteY672" fmla="*/ 2539671 h 6858000"/>
              <a:gd name="connsiteX673" fmla="*/ 2018920 w 7467600"/>
              <a:gd name="connsiteY673" fmla="*/ 2536309 h 6858000"/>
              <a:gd name="connsiteX674" fmla="*/ 1342441 w 7467600"/>
              <a:gd name="connsiteY674" fmla="*/ 1173017 h 6858000"/>
              <a:gd name="connsiteX675" fmla="*/ 1367925 w 7467600"/>
              <a:gd name="connsiteY675" fmla="*/ 1135648 h 6858000"/>
              <a:gd name="connsiteX676" fmla="*/ 1771401 w 7467600"/>
              <a:gd name="connsiteY676" fmla="*/ 1806673 h 6858000"/>
              <a:gd name="connsiteX677" fmla="*/ 1972385 w 7467600"/>
              <a:gd name="connsiteY677" fmla="*/ 2198735 h 6858000"/>
              <a:gd name="connsiteX678" fmla="*/ 2040892 w 7467600"/>
              <a:gd name="connsiteY678" fmla="*/ 2405205 h 6858000"/>
              <a:gd name="connsiteX679" fmla="*/ 2131689 w 7467600"/>
              <a:gd name="connsiteY679" fmla="*/ 1936926 h 6858000"/>
              <a:gd name="connsiteX680" fmla="*/ 2454820 w 7467600"/>
              <a:gd name="connsiteY680" fmla="*/ 1248808 h 6858000"/>
              <a:gd name="connsiteX681" fmla="*/ 2492512 w 7467600"/>
              <a:gd name="connsiteY681" fmla="*/ 1302920 h 6858000"/>
              <a:gd name="connsiteX682" fmla="*/ 2081216 w 7467600"/>
              <a:gd name="connsiteY682" fmla="*/ 2527513 h 6858000"/>
              <a:gd name="connsiteX683" fmla="*/ 2081211 w 7467600"/>
              <a:gd name="connsiteY683" fmla="*/ 2528916 h 6858000"/>
              <a:gd name="connsiteX684" fmla="*/ 2199067 w 7467600"/>
              <a:gd name="connsiteY684" fmla="*/ 2884061 h 6858000"/>
              <a:gd name="connsiteX685" fmla="*/ 3192586 w 7467600"/>
              <a:gd name="connsiteY685" fmla="*/ 3411496 h 6858000"/>
              <a:gd name="connsiteX686" fmla="*/ 3182620 w 7467600"/>
              <a:gd name="connsiteY686" fmla="*/ 3483279 h 6858000"/>
              <a:gd name="connsiteX687" fmla="*/ 2435119 w 7467600"/>
              <a:gd name="connsiteY687" fmla="*/ 3080173 h 6858000"/>
              <a:gd name="connsiteX688" fmla="*/ 2410152 w 7467600"/>
              <a:gd name="connsiteY688" fmla="*/ 3063751 h 6858000"/>
              <a:gd name="connsiteX689" fmla="*/ 2408099 w 7467600"/>
              <a:gd name="connsiteY689" fmla="*/ 3064403 h 6858000"/>
              <a:gd name="connsiteX690" fmla="*/ 2407218 w 7467600"/>
              <a:gd name="connsiteY690" fmla="*/ 3070324 h 6858000"/>
              <a:gd name="connsiteX691" fmla="*/ 2380138 w 7467600"/>
              <a:gd name="connsiteY691" fmla="*/ 3099341 h 6858000"/>
              <a:gd name="connsiteX692" fmla="*/ 1765923 w 7467600"/>
              <a:gd name="connsiteY692" fmla="*/ 3581043 h 6858000"/>
              <a:gd name="connsiteX693" fmla="*/ 1702258 w 7467600"/>
              <a:gd name="connsiteY693" fmla="*/ 3612286 h 6858000"/>
              <a:gd name="connsiteX694" fmla="*/ 1538370 w 7467600"/>
              <a:gd name="connsiteY694" fmla="*/ 3811804 h 6858000"/>
              <a:gd name="connsiteX695" fmla="*/ 542867 w 7467600"/>
              <a:gd name="connsiteY695" fmla="*/ 4944092 h 6858000"/>
              <a:gd name="connsiteX696" fmla="*/ 515800 w 7467600"/>
              <a:gd name="connsiteY696" fmla="*/ 4862180 h 6858000"/>
              <a:gd name="connsiteX697" fmla="*/ 909145 w 7467600"/>
              <a:gd name="connsiteY697" fmla="*/ 4199225 h 6858000"/>
              <a:gd name="connsiteX698" fmla="*/ 1214067 w 7467600"/>
              <a:gd name="connsiteY698" fmla="*/ 3908561 h 6858000"/>
              <a:gd name="connsiteX699" fmla="*/ 640967 w 7467600"/>
              <a:gd name="connsiteY699" fmla="*/ 4105601 h 6858000"/>
              <a:gd name="connsiteX700" fmla="*/ 112563 w 7467600"/>
              <a:gd name="connsiteY700" fmla="*/ 4396952 h 6858000"/>
              <a:gd name="connsiteX701" fmla="*/ 0 w 7467600"/>
              <a:gd name="connsiteY701" fmla="*/ 4466006 h 6858000"/>
              <a:gd name="connsiteX702" fmla="*/ 0 w 7467600"/>
              <a:gd name="connsiteY702" fmla="*/ 4233763 h 6858000"/>
              <a:gd name="connsiteX703" fmla="*/ 36881 w 7467600"/>
              <a:gd name="connsiteY703" fmla="*/ 4200118 h 6858000"/>
              <a:gd name="connsiteX704" fmla="*/ 910534 w 7467600"/>
              <a:gd name="connsiteY704" fmla="*/ 3629753 h 6858000"/>
              <a:gd name="connsiteX705" fmla="*/ 1578717 w 7467600"/>
              <a:gd name="connsiteY705" fmla="*/ 3575982 h 6858000"/>
              <a:gd name="connsiteX706" fmla="*/ 2338780 w 7467600"/>
              <a:gd name="connsiteY706" fmla="*/ 3033725 h 6858000"/>
              <a:gd name="connsiteX707" fmla="*/ 1807991 w 7467600"/>
              <a:gd name="connsiteY707" fmla="*/ 2807184 h 6858000"/>
              <a:gd name="connsiteX708" fmla="*/ 1416358 w 7467600"/>
              <a:gd name="connsiteY708" fmla="*/ 3112571 h 6858000"/>
              <a:gd name="connsiteX709" fmla="*/ 939066 w 7467600"/>
              <a:gd name="connsiteY709" fmla="*/ 3378798 h 6858000"/>
              <a:gd name="connsiteX710" fmla="*/ 115099 w 7467600"/>
              <a:gd name="connsiteY710" fmla="*/ 3607650 h 6858000"/>
              <a:gd name="connsiteX711" fmla="*/ 97284 w 7467600"/>
              <a:gd name="connsiteY711" fmla="*/ 3520393 h 6858000"/>
              <a:gd name="connsiteX712" fmla="*/ 922050 w 7467600"/>
              <a:gd name="connsiteY712" fmla="*/ 3074867 h 6858000"/>
              <a:gd name="connsiteX713" fmla="*/ 1405265 w 7467600"/>
              <a:gd name="connsiteY713" fmla="*/ 3016319 h 6858000"/>
              <a:gd name="connsiteX714" fmla="*/ 1407512 w 7467600"/>
              <a:gd name="connsiteY714" fmla="*/ 3018001 h 6858000"/>
              <a:gd name="connsiteX715" fmla="*/ 1726266 w 7467600"/>
              <a:gd name="connsiteY715" fmla="*/ 2777274 h 6858000"/>
              <a:gd name="connsiteX716" fmla="*/ 625390 w 7467600"/>
              <a:gd name="connsiteY716" fmla="*/ 2514541 h 6858000"/>
              <a:gd name="connsiteX717" fmla="*/ 619799 w 7467600"/>
              <a:gd name="connsiteY717" fmla="*/ 2527180 h 6858000"/>
              <a:gd name="connsiteX718" fmla="*/ 310030 w 7467600"/>
              <a:gd name="connsiteY718" fmla="*/ 2771818 h 6858000"/>
              <a:gd name="connsiteX719" fmla="*/ 173877 w 7467600"/>
              <a:gd name="connsiteY719" fmla="*/ 2937056 h 6858000"/>
              <a:gd name="connsiteX720" fmla="*/ 77889 w 7467600"/>
              <a:gd name="connsiteY720" fmla="*/ 3138440 h 6858000"/>
              <a:gd name="connsiteX721" fmla="*/ 0 w 7467600"/>
              <a:gd name="connsiteY721" fmla="*/ 3271395 h 6858000"/>
              <a:gd name="connsiteX722" fmla="*/ 0 w 7467600"/>
              <a:gd name="connsiteY722" fmla="*/ 3153002 h 6858000"/>
              <a:gd name="connsiteX723" fmla="*/ 2386 w 7467600"/>
              <a:gd name="connsiteY723" fmla="*/ 3149203 h 6858000"/>
              <a:gd name="connsiteX724" fmla="*/ 89753 w 7467600"/>
              <a:gd name="connsiteY724" fmla="*/ 2987702 h 6858000"/>
              <a:gd name="connsiteX725" fmla="*/ 76869 w 7467600"/>
              <a:gd name="connsiteY725" fmla="*/ 3005404 h 6858000"/>
              <a:gd name="connsiteX726" fmla="*/ 32049 w 7467600"/>
              <a:gd name="connsiteY726" fmla="*/ 3065814 h 6858000"/>
              <a:gd name="connsiteX727" fmla="*/ 0 w 7467600"/>
              <a:gd name="connsiteY727" fmla="*/ 3108744 h 6858000"/>
              <a:gd name="connsiteX728" fmla="*/ 0 w 7467600"/>
              <a:gd name="connsiteY728" fmla="*/ 3058059 h 6858000"/>
              <a:gd name="connsiteX729" fmla="*/ 7610 w 7467600"/>
              <a:gd name="connsiteY729" fmla="*/ 3047889 h 6858000"/>
              <a:gd name="connsiteX730" fmla="*/ 52419 w 7467600"/>
              <a:gd name="connsiteY730" fmla="*/ 2987479 h 6858000"/>
              <a:gd name="connsiteX731" fmla="*/ 59142 w 7467600"/>
              <a:gd name="connsiteY731" fmla="*/ 2978488 h 6858000"/>
              <a:gd name="connsiteX732" fmla="*/ 0 w 7467600"/>
              <a:gd name="connsiteY732" fmla="*/ 3015334 h 6858000"/>
              <a:gd name="connsiteX733" fmla="*/ 0 w 7467600"/>
              <a:gd name="connsiteY733" fmla="*/ 2914286 h 6858000"/>
              <a:gd name="connsiteX734" fmla="*/ 36383 w 7467600"/>
              <a:gd name="connsiteY734" fmla="*/ 2901128 h 6858000"/>
              <a:gd name="connsiteX735" fmla="*/ 156329 w 7467600"/>
              <a:gd name="connsiteY735" fmla="*/ 2840533 h 6858000"/>
              <a:gd name="connsiteX736" fmla="*/ 358355 w 7467600"/>
              <a:gd name="connsiteY736" fmla="*/ 2620471 h 6858000"/>
              <a:gd name="connsiteX737" fmla="*/ 510577 w 7467600"/>
              <a:gd name="connsiteY737" fmla="*/ 2501244 h 6858000"/>
              <a:gd name="connsiteX738" fmla="*/ 211967 w 7467600"/>
              <a:gd name="connsiteY738" fmla="*/ 2479171 h 6858000"/>
              <a:gd name="connsiteX739" fmla="*/ 0 w 7467600"/>
              <a:gd name="connsiteY739" fmla="*/ 2476398 h 6858000"/>
              <a:gd name="connsiteX740" fmla="*/ 0 w 7467600"/>
              <a:gd name="connsiteY740" fmla="*/ 2389189 h 6858000"/>
              <a:gd name="connsiteX741" fmla="*/ 103062 w 7467600"/>
              <a:gd name="connsiteY741" fmla="*/ 2389518 h 6858000"/>
              <a:gd name="connsiteX742" fmla="*/ 510734 w 7467600"/>
              <a:gd name="connsiteY742" fmla="*/ 2416201 h 6858000"/>
              <a:gd name="connsiteX743" fmla="*/ 279257 w 7467600"/>
              <a:gd name="connsiteY743" fmla="*/ 2092102 h 6858000"/>
              <a:gd name="connsiteX744" fmla="*/ 65265 w 7467600"/>
              <a:gd name="connsiteY744" fmla="*/ 2006049 h 6858000"/>
              <a:gd name="connsiteX745" fmla="*/ 0 w 7467600"/>
              <a:gd name="connsiteY745" fmla="*/ 1982532 h 6858000"/>
              <a:gd name="connsiteX746" fmla="*/ 0 w 7467600"/>
              <a:gd name="connsiteY746" fmla="*/ 1912789 h 6858000"/>
              <a:gd name="connsiteX747" fmla="*/ 97460 w 7467600"/>
              <a:gd name="connsiteY747" fmla="*/ 1953725 h 6858000"/>
              <a:gd name="connsiteX748" fmla="*/ 221272 w 7467600"/>
              <a:gd name="connsiteY748" fmla="*/ 1980766 h 6858000"/>
              <a:gd name="connsiteX749" fmla="*/ 116765 w 7467600"/>
              <a:gd name="connsiteY749" fmla="*/ 1911033 h 6858000"/>
              <a:gd name="connsiteX750" fmla="*/ 16405 w 7467600"/>
              <a:gd name="connsiteY750" fmla="*/ 1803412 h 6858000"/>
              <a:gd name="connsiteX751" fmla="*/ 0 w 7467600"/>
              <a:gd name="connsiteY751" fmla="*/ 1784777 h 6858000"/>
              <a:gd name="connsiteX752" fmla="*/ 0 w 7467600"/>
              <a:gd name="connsiteY752" fmla="*/ 1740082 h 6858000"/>
              <a:gd name="connsiteX753" fmla="*/ 39394 w 7467600"/>
              <a:gd name="connsiteY753" fmla="*/ 1784856 h 6858000"/>
              <a:gd name="connsiteX754" fmla="*/ 135813 w 7467600"/>
              <a:gd name="connsiteY754" fmla="*/ 1888838 h 6858000"/>
              <a:gd name="connsiteX755" fmla="*/ 242575 w 7467600"/>
              <a:gd name="connsiteY755" fmla="*/ 1958841 h 6858000"/>
              <a:gd name="connsiteX756" fmla="*/ 82197 w 7467600"/>
              <a:gd name="connsiteY756" fmla="*/ 1754826 h 6858000"/>
              <a:gd name="connsiteX757" fmla="*/ 0 w 7467600"/>
              <a:gd name="connsiteY757" fmla="*/ 1679650 h 6858000"/>
              <a:gd name="connsiteX758" fmla="*/ 0 w 7467600"/>
              <a:gd name="connsiteY758" fmla="*/ 1602463 h 6858000"/>
              <a:gd name="connsiteX759" fmla="*/ 84689 w 7467600"/>
              <a:gd name="connsiteY759" fmla="*/ 1677442 h 6858000"/>
              <a:gd name="connsiteX760" fmla="*/ 298437 w 7467600"/>
              <a:gd name="connsiteY760" fmla="*/ 1968019 h 6858000"/>
              <a:gd name="connsiteX761" fmla="*/ 227269 w 7467600"/>
              <a:gd name="connsiteY761" fmla="*/ 1114064 h 6858000"/>
              <a:gd name="connsiteX762" fmla="*/ 248003 w 7467600"/>
              <a:gd name="connsiteY762" fmla="*/ 1089613 h 6858000"/>
              <a:gd name="connsiteX763" fmla="*/ 427020 w 7467600"/>
              <a:gd name="connsiteY763" fmla="*/ 1619803 h 6858000"/>
              <a:gd name="connsiteX764" fmla="*/ 340345 w 7467600"/>
              <a:gd name="connsiteY764" fmla="*/ 2027739 h 6858000"/>
              <a:gd name="connsiteX765" fmla="*/ 360865 w 7467600"/>
              <a:gd name="connsiteY765" fmla="*/ 2044827 h 6858000"/>
              <a:gd name="connsiteX766" fmla="*/ 560414 w 7467600"/>
              <a:gd name="connsiteY766" fmla="*/ 2421457 h 6858000"/>
              <a:gd name="connsiteX767" fmla="*/ 1359703 w 7467600"/>
              <a:gd name="connsiteY767" fmla="*/ 2578554 h 6858000"/>
              <a:gd name="connsiteX768" fmla="*/ 1359422 w 7467600"/>
              <a:gd name="connsiteY768" fmla="*/ 2577994 h 6858000"/>
              <a:gd name="connsiteX769" fmla="*/ 828701 w 7467600"/>
              <a:gd name="connsiteY769" fmla="*/ 1839520 h 6858000"/>
              <a:gd name="connsiteX770" fmla="*/ 494427 w 7467600"/>
              <a:gd name="connsiteY770" fmla="*/ 1092333 h 6858000"/>
              <a:gd name="connsiteX771" fmla="*/ 506322 w 7467600"/>
              <a:gd name="connsiteY771" fmla="*/ 1020997 h 6858000"/>
              <a:gd name="connsiteX772" fmla="*/ 4570198 w 7467600"/>
              <a:gd name="connsiteY772" fmla="*/ 978081 h 6858000"/>
              <a:gd name="connsiteX773" fmla="*/ 4523691 w 7467600"/>
              <a:gd name="connsiteY773" fmla="*/ 1127776 h 6858000"/>
              <a:gd name="connsiteX774" fmla="*/ 4509875 w 7467600"/>
              <a:gd name="connsiteY774" fmla="*/ 1167552 h 6858000"/>
              <a:gd name="connsiteX775" fmla="*/ 4478168 w 7467600"/>
              <a:gd name="connsiteY775" fmla="*/ 1260735 h 6858000"/>
              <a:gd name="connsiteX776" fmla="*/ 4409309 w 7467600"/>
              <a:gd name="connsiteY776" fmla="*/ 1666996 h 6858000"/>
              <a:gd name="connsiteX777" fmla="*/ 4370031 w 7467600"/>
              <a:gd name="connsiteY777" fmla="*/ 1955666 h 6858000"/>
              <a:gd name="connsiteX778" fmla="*/ 4570198 w 7467600"/>
              <a:gd name="connsiteY778" fmla="*/ 978081 h 6858000"/>
              <a:gd name="connsiteX779" fmla="*/ 4557898 w 7467600"/>
              <a:gd name="connsiteY779" fmla="*/ 900011 h 6858000"/>
              <a:gd name="connsiteX780" fmla="*/ 4344840 w 7467600"/>
              <a:gd name="connsiteY780" fmla="*/ 1922038 h 6858000"/>
              <a:gd name="connsiteX781" fmla="*/ 4378710 w 7467600"/>
              <a:gd name="connsiteY781" fmla="*/ 1665516 h 6858000"/>
              <a:gd name="connsiteX782" fmla="*/ 4448798 w 7467600"/>
              <a:gd name="connsiteY782" fmla="*/ 1253024 h 6858000"/>
              <a:gd name="connsiteX783" fmla="*/ 4480315 w 7467600"/>
              <a:gd name="connsiteY783" fmla="*/ 1158454 h 6858000"/>
              <a:gd name="connsiteX784" fmla="*/ 4494133 w 7467600"/>
              <a:gd name="connsiteY784" fmla="*/ 1118676 h 6858000"/>
              <a:gd name="connsiteX785" fmla="*/ 4557898 w 7467600"/>
              <a:gd name="connsiteY785" fmla="*/ 900011 h 6858000"/>
              <a:gd name="connsiteX786" fmla="*/ 5870151 w 7467600"/>
              <a:gd name="connsiteY786" fmla="*/ 898890 h 6858000"/>
              <a:gd name="connsiteX787" fmla="*/ 5861335 w 7467600"/>
              <a:gd name="connsiteY787" fmla="*/ 899177 h 6858000"/>
              <a:gd name="connsiteX788" fmla="*/ 5843702 w 7467600"/>
              <a:gd name="connsiteY788" fmla="*/ 899748 h 6858000"/>
              <a:gd name="connsiteX789" fmla="*/ 5651107 w 7467600"/>
              <a:gd name="connsiteY789" fmla="*/ 920306 h 6858000"/>
              <a:gd name="connsiteX790" fmla="*/ 5459407 w 7467600"/>
              <a:gd name="connsiteY790" fmla="*/ 940975 h 6858000"/>
              <a:gd name="connsiteX791" fmla="*/ 5374846 w 7467600"/>
              <a:gd name="connsiteY791" fmla="*/ 941988 h 6858000"/>
              <a:gd name="connsiteX792" fmla="*/ 5256105 w 7467600"/>
              <a:gd name="connsiteY792" fmla="*/ 945632 h 6858000"/>
              <a:gd name="connsiteX793" fmla="*/ 5107071 w 7467600"/>
              <a:gd name="connsiteY793" fmla="*/ 969720 h 6858000"/>
              <a:gd name="connsiteX794" fmla="*/ 4998681 w 7467600"/>
              <a:gd name="connsiteY794" fmla="*/ 988771 h 6858000"/>
              <a:gd name="connsiteX795" fmla="*/ 5870151 w 7467600"/>
              <a:gd name="connsiteY795" fmla="*/ 898890 h 6858000"/>
              <a:gd name="connsiteX796" fmla="*/ 5504425 w 7467600"/>
              <a:gd name="connsiteY796" fmla="*/ 848067 h 6858000"/>
              <a:gd name="connsiteX797" fmla="*/ 4968849 w 7467600"/>
              <a:gd name="connsiteY797" fmla="*/ 962318 h 6858000"/>
              <a:gd name="connsiteX798" fmla="*/ 5104039 w 7467600"/>
              <a:gd name="connsiteY798" fmla="*/ 940634 h 6858000"/>
              <a:gd name="connsiteX799" fmla="*/ 5256311 w 7467600"/>
              <a:gd name="connsiteY799" fmla="*/ 916490 h 6858000"/>
              <a:gd name="connsiteX800" fmla="*/ 5377381 w 7467600"/>
              <a:gd name="connsiteY800" fmla="*/ 912671 h 6858000"/>
              <a:gd name="connsiteX801" fmla="*/ 5460148 w 7467600"/>
              <a:gd name="connsiteY801" fmla="*/ 911442 h 6858000"/>
              <a:gd name="connsiteX802" fmla="*/ 5648971 w 7467600"/>
              <a:gd name="connsiteY802" fmla="*/ 891331 h 6858000"/>
              <a:gd name="connsiteX803" fmla="*/ 5844807 w 7467600"/>
              <a:gd name="connsiteY803" fmla="*/ 870718 h 6858000"/>
              <a:gd name="connsiteX804" fmla="*/ 5862975 w 7467600"/>
              <a:gd name="connsiteY804" fmla="*/ 869756 h 6858000"/>
              <a:gd name="connsiteX805" fmla="*/ 5920887 w 7467600"/>
              <a:gd name="connsiteY805" fmla="*/ 865929 h 6858000"/>
              <a:gd name="connsiteX806" fmla="*/ 5504425 w 7467600"/>
              <a:gd name="connsiteY806" fmla="*/ 848067 h 6858000"/>
              <a:gd name="connsiteX807" fmla="*/ 3607114 w 7467600"/>
              <a:gd name="connsiteY807" fmla="*/ 467441 h 6858000"/>
              <a:gd name="connsiteX808" fmla="*/ 3296242 w 7467600"/>
              <a:gd name="connsiteY808" fmla="*/ 807991 h 6858000"/>
              <a:gd name="connsiteX809" fmla="*/ 3174674 w 7467600"/>
              <a:gd name="connsiteY809" fmla="*/ 919759 h 6858000"/>
              <a:gd name="connsiteX810" fmla="*/ 3042978 w 7467600"/>
              <a:gd name="connsiteY810" fmla="*/ 1054894 h 6858000"/>
              <a:gd name="connsiteX811" fmla="*/ 2968914 w 7467600"/>
              <a:gd name="connsiteY811" fmla="*/ 1133756 h 6858000"/>
              <a:gd name="connsiteX812" fmla="*/ 3103823 w 7467600"/>
              <a:gd name="connsiteY812" fmla="*/ 1026814 h 6858000"/>
              <a:gd name="connsiteX813" fmla="*/ 3607114 w 7467600"/>
              <a:gd name="connsiteY813" fmla="*/ 467441 h 6858000"/>
              <a:gd name="connsiteX814" fmla="*/ 3744487 w 7467600"/>
              <a:gd name="connsiteY814" fmla="*/ 383136 h 6858000"/>
              <a:gd name="connsiteX815" fmla="*/ 3970213 w 7467600"/>
              <a:gd name="connsiteY815" fmla="*/ 995559 h 6858000"/>
              <a:gd name="connsiteX816" fmla="*/ 3744487 w 7467600"/>
              <a:gd name="connsiteY816" fmla="*/ 383136 h 6858000"/>
              <a:gd name="connsiteX817" fmla="*/ 3624562 w 7467600"/>
              <a:gd name="connsiteY817" fmla="*/ 367041 h 6858000"/>
              <a:gd name="connsiteX818" fmla="*/ 3489712 w 7467600"/>
              <a:gd name="connsiteY818" fmla="*/ 485386 h 6858000"/>
              <a:gd name="connsiteX819" fmla="*/ 3182994 w 7467600"/>
              <a:gd name="connsiteY819" fmla="*/ 828265 h 6858000"/>
              <a:gd name="connsiteX820" fmla="*/ 2892114 w 7467600"/>
              <a:gd name="connsiteY820" fmla="*/ 1172635 h 6858000"/>
              <a:gd name="connsiteX821" fmla="*/ 3021459 w 7467600"/>
              <a:gd name="connsiteY821" fmla="*/ 1035385 h 6858000"/>
              <a:gd name="connsiteX822" fmla="*/ 3153873 w 7467600"/>
              <a:gd name="connsiteY822" fmla="*/ 898971 h 6858000"/>
              <a:gd name="connsiteX823" fmla="*/ 3276511 w 7467600"/>
              <a:gd name="connsiteY823" fmla="*/ 786423 h 6858000"/>
              <a:gd name="connsiteX824" fmla="*/ 3584154 w 7467600"/>
              <a:gd name="connsiteY824" fmla="*/ 448218 h 6858000"/>
              <a:gd name="connsiteX825" fmla="*/ 3624562 w 7467600"/>
              <a:gd name="connsiteY825" fmla="*/ 367041 h 6858000"/>
              <a:gd name="connsiteX826" fmla="*/ 3766672 w 7467600"/>
              <a:gd name="connsiteY826" fmla="*/ 359429 h 6858000"/>
              <a:gd name="connsiteX827" fmla="*/ 3996338 w 7467600"/>
              <a:gd name="connsiteY827" fmla="*/ 968237 h 6858000"/>
              <a:gd name="connsiteX828" fmla="*/ 3766672 w 7467600"/>
              <a:gd name="connsiteY828" fmla="*/ 359429 h 6858000"/>
              <a:gd name="connsiteX829" fmla="*/ 5805386 w 7467600"/>
              <a:gd name="connsiteY829" fmla="*/ 239240 h 6858000"/>
              <a:gd name="connsiteX830" fmla="*/ 5736947 w 7467600"/>
              <a:gd name="connsiteY830" fmla="*/ 261367 h 6858000"/>
              <a:gd name="connsiteX831" fmla="*/ 5427012 w 7467600"/>
              <a:gd name="connsiteY831" fmla="*/ 311272 h 6858000"/>
              <a:gd name="connsiteX832" fmla="*/ 5147818 w 7467600"/>
              <a:gd name="connsiteY832" fmla="*/ 322112 h 6858000"/>
              <a:gd name="connsiteX833" fmla="*/ 5060854 w 7467600"/>
              <a:gd name="connsiteY833" fmla="*/ 311882 h 6858000"/>
              <a:gd name="connsiteX834" fmla="*/ 4945989 w 7467600"/>
              <a:gd name="connsiteY834" fmla="*/ 300516 h 6858000"/>
              <a:gd name="connsiteX835" fmla="*/ 5410479 w 7467600"/>
              <a:gd name="connsiteY835" fmla="*/ 348434 h 6858000"/>
              <a:gd name="connsiteX836" fmla="*/ 5805386 w 7467600"/>
              <a:gd name="connsiteY836" fmla="*/ 239240 h 6858000"/>
              <a:gd name="connsiteX837" fmla="*/ 5905192 w 7467600"/>
              <a:gd name="connsiteY837" fmla="*/ 163079 h 6858000"/>
              <a:gd name="connsiteX838" fmla="*/ 5865655 w 7467600"/>
              <a:gd name="connsiteY838" fmla="*/ 171901 h 6858000"/>
              <a:gd name="connsiteX839" fmla="*/ 5259740 w 7467600"/>
              <a:gd name="connsiteY839" fmla="*/ 257013 h 6858000"/>
              <a:gd name="connsiteX840" fmla="*/ 5208466 w 7467600"/>
              <a:gd name="connsiteY840" fmla="*/ 257550 h 6858000"/>
              <a:gd name="connsiteX841" fmla="*/ 4980204 w 7467600"/>
              <a:gd name="connsiteY841" fmla="*/ 271903 h 6858000"/>
              <a:gd name="connsiteX842" fmla="*/ 5068068 w 7467600"/>
              <a:gd name="connsiteY842" fmla="*/ 282244 h 6858000"/>
              <a:gd name="connsiteX843" fmla="*/ 5153231 w 7467600"/>
              <a:gd name="connsiteY843" fmla="*/ 292240 h 6858000"/>
              <a:gd name="connsiteX844" fmla="*/ 5426491 w 7467600"/>
              <a:gd name="connsiteY844" fmla="*/ 281128 h 6858000"/>
              <a:gd name="connsiteX845" fmla="*/ 5731212 w 7467600"/>
              <a:gd name="connsiteY845" fmla="*/ 231951 h 6858000"/>
              <a:gd name="connsiteX846" fmla="*/ 5905192 w 7467600"/>
              <a:gd name="connsiteY846" fmla="*/ 163079 h 6858000"/>
              <a:gd name="connsiteX847" fmla="*/ 5944437 w 7467600"/>
              <a:gd name="connsiteY847" fmla="*/ 113829 h 6858000"/>
              <a:gd name="connsiteX848" fmla="*/ 5825032 w 7467600"/>
              <a:gd name="connsiteY848" fmla="*/ 146405 h 6858000"/>
              <a:gd name="connsiteX849" fmla="*/ 4955599 w 7467600"/>
              <a:gd name="connsiteY849" fmla="*/ 247008 h 6858000"/>
              <a:gd name="connsiteX850" fmla="*/ 5210104 w 7467600"/>
              <a:gd name="connsiteY850" fmla="*/ 228123 h 6858000"/>
              <a:gd name="connsiteX851" fmla="*/ 5261015 w 7467600"/>
              <a:gd name="connsiteY851" fmla="*/ 227087 h 6858000"/>
              <a:gd name="connsiteX852" fmla="*/ 5861181 w 7467600"/>
              <a:gd name="connsiteY852" fmla="*/ 143093 h 6858000"/>
              <a:gd name="connsiteX853" fmla="*/ 5961252 w 7467600"/>
              <a:gd name="connsiteY853" fmla="*/ 114820 h 6858000"/>
              <a:gd name="connsiteX854" fmla="*/ 5944437 w 7467600"/>
              <a:gd name="connsiteY854" fmla="*/ 113829 h 6858000"/>
              <a:gd name="connsiteX855" fmla="*/ 3882765 w 7467600"/>
              <a:gd name="connsiteY855" fmla="*/ 0 h 6858000"/>
              <a:gd name="connsiteX856" fmla="*/ 3995099 w 7467600"/>
              <a:gd name="connsiteY856" fmla="*/ 0 h 6858000"/>
              <a:gd name="connsiteX857" fmla="*/ 4163818 w 7467600"/>
              <a:gd name="connsiteY857" fmla="*/ 234104 h 6858000"/>
              <a:gd name="connsiteX858" fmla="*/ 4172099 w 7467600"/>
              <a:gd name="connsiteY858" fmla="*/ 234207 h 6858000"/>
              <a:gd name="connsiteX859" fmla="*/ 4784282 w 7467600"/>
              <a:gd name="connsiteY859" fmla="*/ 276561 h 6858000"/>
              <a:gd name="connsiteX860" fmla="*/ 4801687 w 7467600"/>
              <a:gd name="connsiteY860" fmla="*/ 267764 h 6858000"/>
              <a:gd name="connsiteX861" fmla="*/ 6082788 w 7467600"/>
              <a:gd name="connsiteY861" fmla="*/ 64119 h 6858000"/>
              <a:gd name="connsiteX862" fmla="*/ 6099442 w 7467600"/>
              <a:gd name="connsiteY862" fmla="*/ 82568 h 6858000"/>
              <a:gd name="connsiteX863" fmla="*/ 4804137 w 7467600"/>
              <a:gd name="connsiteY863" fmla="*/ 320931 h 6858000"/>
              <a:gd name="connsiteX864" fmla="*/ 4227047 w 7467600"/>
              <a:gd name="connsiteY864" fmla="*/ 313415 h 6858000"/>
              <a:gd name="connsiteX865" fmla="*/ 4346041 w 7467600"/>
              <a:gd name="connsiteY865" fmla="*/ 456086 h 6858000"/>
              <a:gd name="connsiteX866" fmla="*/ 4870967 w 7467600"/>
              <a:gd name="connsiteY866" fmla="*/ 963061 h 6858000"/>
              <a:gd name="connsiteX867" fmla="*/ 4889647 w 7467600"/>
              <a:gd name="connsiteY867" fmla="*/ 957147 h 6858000"/>
              <a:gd name="connsiteX868" fmla="*/ 5422504 w 7467600"/>
              <a:gd name="connsiteY868" fmla="*/ 805191 h 6858000"/>
              <a:gd name="connsiteX869" fmla="*/ 6087656 w 7467600"/>
              <a:gd name="connsiteY869" fmla="*/ 826703 h 6858000"/>
              <a:gd name="connsiteX870" fmla="*/ 6058717 w 7467600"/>
              <a:gd name="connsiteY870" fmla="*/ 865992 h 6858000"/>
              <a:gd name="connsiteX871" fmla="*/ 4974153 w 7467600"/>
              <a:gd name="connsiteY871" fmla="*/ 1045456 h 6858000"/>
              <a:gd name="connsiteX872" fmla="*/ 5627835 w 7467600"/>
              <a:gd name="connsiteY872" fmla="*/ 1472077 h 6858000"/>
              <a:gd name="connsiteX873" fmla="*/ 5629817 w 7467600"/>
              <a:gd name="connsiteY873" fmla="*/ 1471412 h 6858000"/>
              <a:gd name="connsiteX874" fmla="*/ 5634124 w 7467600"/>
              <a:gd name="connsiteY874" fmla="*/ 1470572 h 6858000"/>
              <a:gd name="connsiteX875" fmla="*/ 5755832 w 7467600"/>
              <a:gd name="connsiteY875" fmla="*/ 1383886 h 6858000"/>
              <a:gd name="connsiteX876" fmla="*/ 6014186 w 7467600"/>
              <a:gd name="connsiteY876" fmla="*/ 1279799 h 6858000"/>
              <a:gd name="connsiteX877" fmla="*/ 6901619 w 7467600"/>
              <a:gd name="connsiteY877" fmla="*/ 1047874 h 6858000"/>
              <a:gd name="connsiteX878" fmla="*/ 6931566 w 7467600"/>
              <a:gd name="connsiteY878" fmla="*/ 1062034 h 6858000"/>
              <a:gd name="connsiteX879" fmla="*/ 5790982 w 7467600"/>
              <a:gd name="connsiteY879" fmla="*/ 1561380 h 6858000"/>
              <a:gd name="connsiteX880" fmla="*/ 6188971 w 7467600"/>
              <a:gd name="connsiteY880" fmla="*/ 1755168 h 6858000"/>
              <a:gd name="connsiteX881" fmla="*/ 6202446 w 7467600"/>
              <a:gd name="connsiteY881" fmla="*/ 1752268 h 6858000"/>
              <a:gd name="connsiteX882" fmla="*/ 7179560 w 7467600"/>
              <a:gd name="connsiteY882" fmla="*/ 1467551 h 6858000"/>
              <a:gd name="connsiteX883" fmla="*/ 7158730 w 7467600"/>
              <a:gd name="connsiteY883" fmla="*/ 1507835 h 6858000"/>
              <a:gd name="connsiteX884" fmla="*/ 6326959 w 7467600"/>
              <a:gd name="connsiteY884" fmla="*/ 1817686 h 6858000"/>
              <a:gd name="connsiteX885" fmla="*/ 6537433 w 7467600"/>
              <a:gd name="connsiteY885" fmla="*/ 1907790 h 6858000"/>
              <a:gd name="connsiteX886" fmla="*/ 6550221 w 7467600"/>
              <a:gd name="connsiteY886" fmla="*/ 1910729 h 6858000"/>
              <a:gd name="connsiteX887" fmla="*/ 6964438 w 7467600"/>
              <a:gd name="connsiteY887" fmla="*/ 2209505 h 6858000"/>
              <a:gd name="connsiteX888" fmla="*/ 7367862 w 7467600"/>
              <a:gd name="connsiteY888" fmla="*/ 2806833 h 6858000"/>
              <a:gd name="connsiteX889" fmla="*/ 7364329 w 7467600"/>
              <a:gd name="connsiteY889" fmla="*/ 2826907 h 6858000"/>
              <a:gd name="connsiteX890" fmla="*/ 7290545 w 7467600"/>
              <a:gd name="connsiteY890" fmla="*/ 2850663 h 6858000"/>
              <a:gd name="connsiteX891" fmla="*/ 6472036 w 7467600"/>
              <a:gd name="connsiteY891" fmla="*/ 1959003 h 6858000"/>
              <a:gd name="connsiteX892" fmla="*/ 5792897 w 7467600"/>
              <a:gd name="connsiteY892" fmla="*/ 1647747 h 6858000"/>
              <a:gd name="connsiteX893" fmla="*/ 5842751 w 7467600"/>
              <a:gd name="connsiteY893" fmla="*/ 1816112 h 6858000"/>
              <a:gd name="connsiteX894" fmla="*/ 5847424 w 7467600"/>
              <a:gd name="connsiteY894" fmla="*/ 1815776 h 6858000"/>
              <a:gd name="connsiteX895" fmla="*/ 6399821 w 7467600"/>
              <a:gd name="connsiteY895" fmla="*/ 2344799 h 6858000"/>
              <a:gd name="connsiteX896" fmla="*/ 6323232 w 7467600"/>
              <a:gd name="connsiteY896" fmla="*/ 2389634 h 6858000"/>
              <a:gd name="connsiteX897" fmla="*/ 5942958 w 7467600"/>
              <a:gd name="connsiteY897" fmla="*/ 2077708 h 6858000"/>
              <a:gd name="connsiteX898" fmla="*/ 5921559 w 7467600"/>
              <a:gd name="connsiteY898" fmla="*/ 2378596 h 6858000"/>
              <a:gd name="connsiteX899" fmla="*/ 5817651 w 7467600"/>
              <a:gd name="connsiteY899" fmla="*/ 3023919 h 6858000"/>
              <a:gd name="connsiteX900" fmla="*/ 5729634 w 7467600"/>
              <a:gd name="connsiteY900" fmla="*/ 3051849 h 6858000"/>
              <a:gd name="connsiteX901" fmla="*/ 5611018 w 7467600"/>
              <a:gd name="connsiteY901" fmla="*/ 2316769 h 6858000"/>
              <a:gd name="connsiteX902" fmla="*/ 5687608 w 7467600"/>
              <a:gd name="connsiteY902" fmla="*/ 2039972 h 6858000"/>
              <a:gd name="connsiteX903" fmla="*/ 5657554 w 7467600"/>
              <a:gd name="connsiteY903" fmla="*/ 1576445 h 6858000"/>
              <a:gd name="connsiteX904" fmla="*/ 5150475 w 7467600"/>
              <a:gd name="connsiteY904" fmla="*/ 1274012 h 6858000"/>
              <a:gd name="connsiteX905" fmla="*/ 5349142 w 7467600"/>
              <a:gd name="connsiteY905" fmla="*/ 2204405 h 6858000"/>
              <a:gd name="connsiteX906" fmla="*/ 5262214 w 7467600"/>
              <a:gd name="connsiteY906" fmla="*/ 2233836 h 6858000"/>
              <a:gd name="connsiteX907" fmla="*/ 4981539 w 7467600"/>
              <a:gd name="connsiteY907" fmla="*/ 1542201 h 6858000"/>
              <a:gd name="connsiteX908" fmla="*/ 4958461 w 7467600"/>
              <a:gd name="connsiteY908" fmla="*/ 1136957 h 6858000"/>
              <a:gd name="connsiteX909" fmla="*/ 4655015 w 7467600"/>
              <a:gd name="connsiteY909" fmla="*/ 891426 h 6858000"/>
              <a:gd name="connsiteX910" fmla="*/ 4348002 w 7467600"/>
              <a:gd name="connsiteY910" fmla="*/ 2205895 h 6858000"/>
              <a:gd name="connsiteX911" fmla="*/ 4262250 w 7467600"/>
              <a:gd name="connsiteY911" fmla="*/ 2219972 h 6858000"/>
              <a:gd name="connsiteX912" fmla="*/ 4550611 w 7467600"/>
              <a:gd name="connsiteY912" fmla="*/ 817540 h 6858000"/>
              <a:gd name="connsiteX913" fmla="*/ 4564418 w 7467600"/>
              <a:gd name="connsiteY913" fmla="*/ 808293 h 6858000"/>
              <a:gd name="connsiteX914" fmla="*/ 4266388 w 7467600"/>
              <a:gd name="connsiteY914" fmla="*/ 500083 h 6858000"/>
              <a:gd name="connsiteX915" fmla="*/ 4032842 w 7467600"/>
              <a:gd name="connsiteY915" fmla="*/ 211809 h 6858000"/>
              <a:gd name="connsiteX916" fmla="*/ 3882765 w 7467600"/>
              <a:gd name="connsiteY916" fmla="*/ 0 h 6858000"/>
              <a:gd name="connsiteX917" fmla="*/ 3721337 w 7467600"/>
              <a:gd name="connsiteY917" fmla="*/ 0 h 6858000"/>
              <a:gd name="connsiteX918" fmla="*/ 3797544 w 7467600"/>
              <a:gd name="connsiteY918" fmla="*/ 0 h 6858000"/>
              <a:gd name="connsiteX919" fmla="*/ 3775734 w 7467600"/>
              <a:gd name="connsiteY919" fmla="*/ 95131 h 6858000"/>
              <a:gd name="connsiteX920" fmla="*/ 3724807 w 7467600"/>
              <a:gd name="connsiteY920" fmla="*/ 272257 h 6858000"/>
              <a:gd name="connsiteX921" fmla="*/ 3726844 w 7467600"/>
              <a:gd name="connsiteY921" fmla="*/ 282988 h 6858000"/>
              <a:gd name="connsiteX922" fmla="*/ 3742664 w 7467600"/>
              <a:gd name="connsiteY922" fmla="*/ 279918 h 6858000"/>
              <a:gd name="connsiteX923" fmla="*/ 4103910 w 7467600"/>
              <a:gd name="connsiteY923" fmla="*/ 1161917 h 6858000"/>
              <a:gd name="connsiteX924" fmla="*/ 4020269 w 7467600"/>
              <a:gd name="connsiteY924" fmla="*/ 1200406 h 6858000"/>
              <a:gd name="connsiteX925" fmla="*/ 3674882 w 7467600"/>
              <a:gd name="connsiteY925" fmla="*/ 488524 h 6858000"/>
              <a:gd name="connsiteX926" fmla="*/ 3132682 w 7467600"/>
              <a:gd name="connsiteY926" fmla="*/ 1072284 h 6858000"/>
              <a:gd name="connsiteX927" fmla="*/ 2716346 w 7467600"/>
              <a:gd name="connsiteY927" fmla="*/ 1276376 h 6858000"/>
              <a:gd name="connsiteX928" fmla="*/ 2716772 w 7467600"/>
              <a:gd name="connsiteY928" fmla="*/ 1255462 h 6858000"/>
              <a:gd name="connsiteX929" fmla="*/ 3471096 w 7467600"/>
              <a:gd name="connsiteY929" fmla="*/ 437072 h 6858000"/>
              <a:gd name="connsiteX930" fmla="*/ 3639057 w 7467600"/>
              <a:gd name="connsiteY930" fmla="*/ 286334 h 6858000"/>
              <a:gd name="connsiteX931" fmla="*/ 3640309 w 7467600"/>
              <a:gd name="connsiteY931" fmla="*/ 284664 h 6858000"/>
              <a:gd name="connsiteX932" fmla="*/ 3646022 w 7467600"/>
              <a:gd name="connsiteY932" fmla="*/ 276711 h 6858000"/>
              <a:gd name="connsiteX933" fmla="*/ 3707943 w 7467600"/>
              <a:gd name="connsiteY933" fmla="*/ 65958 h 6858000"/>
              <a:gd name="connsiteX934" fmla="*/ 3721337 w 7467600"/>
              <a:gd name="connsiteY934" fmla="*/ 0 h 6858000"/>
              <a:gd name="connsiteX935" fmla="*/ 2867960 w 7467600"/>
              <a:gd name="connsiteY935" fmla="*/ 0 h 6858000"/>
              <a:gd name="connsiteX936" fmla="*/ 2926351 w 7467600"/>
              <a:gd name="connsiteY936" fmla="*/ 0 h 6858000"/>
              <a:gd name="connsiteX937" fmla="*/ 2902823 w 7467600"/>
              <a:gd name="connsiteY937" fmla="*/ 262929 h 6858000"/>
              <a:gd name="connsiteX938" fmla="*/ 2940663 w 7467600"/>
              <a:gd name="connsiteY938" fmla="*/ 140884 h 6858000"/>
              <a:gd name="connsiteX939" fmla="*/ 2947039 w 7467600"/>
              <a:gd name="connsiteY939" fmla="*/ 122524 h 6858000"/>
              <a:gd name="connsiteX940" fmla="*/ 2984316 w 7467600"/>
              <a:gd name="connsiteY940" fmla="*/ 0 h 6858000"/>
              <a:gd name="connsiteX941" fmla="*/ 3016114 w 7467600"/>
              <a:gd name="connsiteY941" fmla="*/ 0 h 6858000"/>
              <a:gd name="connsiteX942" fmla="*/ 2979949 w 7467600"/>
              <a:gd name="connsiteY942" fmla="*/ 119274 h 6858000"/>
              <a:gd name="connsiteX943" fmla="*/ 3023879 w 7467600"/>
              <a:gd name="connsiteY943" fmla="*/ 0 h 6858000"/>
              <a:gd name="connsiteX944" fmla="*/ 3105400 w 7467600"/>
              <a:gd name="connsiteY944" fmla="*/ 0 h 6858000"/>
              <a:gd name="connsiteX945" fmla="*/ 3094669 w 7467600"/>
              <a:gd name="connsiteY945" fmla="*/ 30308 h 6858000"/>
              <a:gd name="connsiteX946" fmla="*/ 2901945 w 7467600"/>
              <a:gd name="connsiteY946" fmla="*/ 466538 h 6858000"/>
              <a:gd name="connsiteX947" fmla="*/ 2815209 w 7467600"/>
              <a:gd name="connsiteY947" fmla="*/ 497361 h 6858000"/>
              <a:gd name="connsiteX948" fmla="*/ 2844845 w 7467600"/>
              <a:gd name="connsiteY948" fmla="*/ 127638 h 6858000"/>
              <a:gd name="connsiteX949" fmla="*/ 2867960 w 7467600"/>
              <a:gd name="connsiteY949" fmla="*/ 0 h 6858000"/>
              <a:gd name="connsiteX950" fmla="*/ 1057230 w 7467600"/>
              <a:gd name="connsiteY950" fmla="*/ 0 h 6858000"/>
              <a:gd name="connsiteX951" fmla="*/ 1111003 w 7467600"/>
              <a:gd name="connsiteY951" fmla="*/ 0 h 6858000"/>
              <a:gd name="connsiteX952" fmla="*/ 1125553 w 7467600"/>
              <a:gd name="connsiteY952" fmla="*/ 52588 h 6858000"/>
              <a:gd name="connsiteX953" fmla="*/ 1304276 w 7467600"/>
              <a:gd name="connsiteY953" fmla="*/ 476275 h 6858000"/>
              <a:gd name="connsiteX954" fmla="*/ 1492066 w 7467600"/>
              <a:gd name="connsiteY954" fmla="*/ 886333 h 6858000"/>
              <a:gd name="connsiteX955" fmla="*/ 1423698 w 7467600"/>
              <a:gd name="connsiteY955" fmla="*/ 710817 h 6858000"/>
              <a:gd name="connsiteX956" fmla="*/ 1357609 w 7467600"/>
              <a:gd name="connsiteY956" fmla="*/ 532892 h 6858000"/>
              <a:gd name="connsiteX957" fmla="*/ 1309550 w 7467600"/>
              <a:gd name="connsiteY957" fmla="*/ 374031 h 6858000"/>
              <a:gd name="connsiteX958" fmla="*/ 1193673 w 7467600"/>
              <a:gd name="connsiteY958" fmla="*/ 49533 h 6858000"/>
              <a:gd name="connsiteX959" fmla="*/ 1164391 w 7467600"/>
              <a:gd name="connsiteY959" fmla="*/ 0 h 6858000"/>
              <a:gd name="connsiteX960" fmla="*/ 1200666 w 7467600"/>
              <a:gd name="connsiteY960" fmla="*/ 0 h 6858000"/>
              <a:gd name="connsiteX961" fmla="*/ 1223408 w 7467600"/>
              <a:gd name="connsiteY961" fmla="*/ 38996 h 6858000"/>
              <a:gd name="connsiteX962" fmla="*/ 1339635 w 7467600"/>
              <a:gd name="connsiteY962" fmla="*/ 365517 h 6858000"/>
              <a:gd name="connsiteX963" fmla="*/ 1387469 w 7467600"/>
              <a:gd name="connsiteY963" fmla="*/ 523079 h 6858000"/>
              <a:gd name="connsiteX964" fmla="*/ 1452685 w 7467600"/>
              <a:gd name="connsiteY964" fmla="*/ 699806 h 6858000"/>
              <a:gd name="connsiteX965" fmla="*/ 1492092 w 7467600"/>
              <a:gd name="connsiteY965" fmla="*/ 800424 h 6858000"/>
              <a:gd name="connsiteX966" fmla="*/ 1455302 w 7467600"/>
              <a:gd name="connsiteY966" fmla="*/ 632913 h 6858000"/>
              <a:gd name="connsiteX967" fmla="*/ 1222336 w 7467600"/>
              <a:gd name="connsiteY967" fmla="*/ 9480 h 6858000"/>
              <a:gd name="connsiteX968" fmla="*/ 1214634 w 7467600"/>
              <a:gd name="connsiteY968" fmla="*/ 0 h 6858000"/>
              <a:gd name="connsiteX969" fmla="*/ 1289827 w 7467600"/>
              <a:gd name="connsiteY969" fmla="*/ 0 h 6858000"/>
              <a:gd name="connsiteX970" fmla="*/ 1321076 w 7467600"/>
              <a:gd name="connsiteY970" fmla="*/ 59722 h 6858000"/>
              <a:gd name="connsiteX971" fmla="*/ 1512579 w 7467600"/>
              <a:gd name="connsiteY971" fmla="*/ 626441 h 6858000"/>
              <a:gd name="connsiteX972" fmla="*/ 1506076 w 7467600"/>
              <a:gd name="connsiteY972" fmla="*/ 1089289 h 6858000"/>
              <a:gd name="connsiteX973" fmla="*/ 1486346 w 7467600"/>
              <a:gd name="connsiteY973" fmla="*/ 1079919 h 6858000"/>
              <a:gd name="connsiteX974" fmla="*/ 1070511 w 7467600"/>
              <a:gd name="connsiteY974" fmla="*/ 48609 h 6858000"/>
              <a:gd name="connsiteX975" fmla="*/ 1057230 w 7467600"/>
              <a:gd name="connsiteY975" fmla="*/ 0 h 6858000"/>
              <a:gd name="connsiteX976" fmla="*/ 43151 w 7467600"/>
              <a:gd name="connsiteY976" fmla="*/ 0 h 6858000"/>
              <a:gd name="connsiteX977" fmla="*/ 95283 w 7467600"/>
              <a:gd name="connsiteY977" fmla="*/ 0 h 6858000"/>
              <a:gd name="connsiteX978" fmla="*/ 300708 w 7467600"/>
              <a:gd name="connsiteY978" fmla="*/ 154571 h 6858000"/>
              <a:gd name="connsiteX979" fmla="*/ 530414 w 7467600"/>
              <a:gd name="connsiteY979" fmla="*/ 354673 h 6858000"/>
              <a:gd name="connsiteX980" fmla="*/ 333785 w 7467600"/>
              <a:gd name="connsiteY980" fmla="*/ 161564 h 6858000"/>
              <a:gd name="connsiteX981" fmla="*/ 147005 w 7467600"/>
              <a:gd name="connsiteY981" fmla="*/ 0 h 6858000"/>
              <a:gd name="connsiteX982" fmla="*/ 272509 w 7467600"/>
              <a:gd name="connsiteY982" fmla="*/ 0 h 6858000"/>
              <a:gd name="connsiteX983" fmla="*/ 326276 w 7467600"/>
              <a:gd name="connsiteY983" fmla="*/ 45847 h 6858000"/>
              <a:gd name="connsiteX984" fmla="*/ 823759 w 7467600"/>
              <a:gd name="connsiteY984" fmla="*/ 574145 h 6858000"/>
              <a:gd name="connsiteX985" fmla="*/ 811254 w 7467600"/>
              <a:gd name="connsiteY985" fmla="*/ 665546 h 6858000"/>
              <a:gd name="connsiteX986" fmla="*/ 154042 w 7467600"/>
              <a:gd name="connsiteY986" fmla="*/ 261522 h 6858000"/>
              <a:gd name="connsiteX987" fmla="*/ 13550 w 7467600"/>
              <a:gd name="connsiteY987" fmla="*/ 158423 h 6858000"/>
              <a:gd name="connsiteX988" fmla="*/ 0 w 7467600"/>
              <a:gd name="connsiteY988" fmla="*/ 146618 h 6858000"/>
              <a:gd name="connsiteX989" fmla="*/ 0 w 7467600"/>
              <a:gd name="connsiteY989" fmla="*/ 59161 h 6858000"/>
              <a:gd name="connsiteX990" fmla="*/ 45427 w 7467600"/>
              <a:gd name="connsiteY990" fmla="*/ 101078 h 6858000"/>
              <a:gd name="connsiteX991" fmla="*/ 630103 w 7467600"/>
              <a:gd name="connsiteY991" fmla="*/ 485885 h 6858000"/>
              <a:gd name="connsiteX992" fmla="*/ 532040 w 7467600"/>
              <a:gd name="connsiteY992" fmla="*/ 399359 h 6858000"/>
              <a:gd name="connsiteX993" fmla="*/ 517618 w 7467600"/>
              <a:gd name="connsiteY993" fmla="*/ 385726 h 6858000"/>
              <a:gd name="connsiteX994" fmla="*/ 285074 w 7467600"/>
              <a:gd name="connsiteY994" fmla="*/ 182755 h 6858000"/>
              <a:gd name="connsiteX995" fmla="*/ 43151 w 7467600"/>
              <a:gd name="connsiteY99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27773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1903353 w 7467600"/>
              <a:gd name="connsiteY139" fmla="*/ 5044827 h 6858000"/>
              <a:gd name="connsiteX140" fmla="*/ 1936931 w 7467600"/>
              <a:gd name="connsiteY140" fmla="*/ 5093954 h 6858000"/>
              <a:gd name="connsiteX141" fmla="*/ 2195868 w 7467600"/>
              <a:gd name="connsiteY141" fmla="*/ 5396574 h 6858000"/>
              <a:gd name="connsiteX142" fmla="*/ 2088852 w 7467600"/>
              <a:gd name="connsiteY142" fmla="*/ 5166123 h 6858000"/>
              <a:gd name="connsiteX143" fmla="*/ 1958241 w 7467600"/>
              <a:gd name="connsiteY143" fmla="*/ 5067955 h 6858000"/>
              <a:gd name="connsiteX144" fmla="*/ 1903353 w 7467600"/>
              <a:gd name="connsiteY144" fmla="*/ 5044827 h 6858000"/>
              <a:gd name="connsiteX145" fmla="*/ 1979378 w 7467600"/>
              <a:gd name="connsiteY145" fmla="*/ 4769504 h 6858000"/>
              <a:gd name="connsiteX146" fmla="*/ 2882120 w 7467600"/>
              <a:gd name="connsiteY146" fmla="*/ 5064547 h 6858000"/>
              <a:gd name="connsiteX147" fmla="*/ 2793103 w 7467600"/>
              <a:gd name="connsiteY147" fmla="*/ 5039699 h 6858000"/>
              <a:gd name="connsiteX148" fmla="*/ 2770041 w 7467600"/>
              <a:gd name="connsiteY148" fmla="*/ 5033634 h 6858000"/>
              <a:gd name="connsiteX149" fmla="*/ 1979378 w 7467600"/>
              <a:gd name="connsiteY149" fmla="*/ 4769504 h 6858000"/>
              <a:gd name="connsiteX150" fmla="*/ 1927410 w 7467600"/>
              <a:gd name="connsiteY150" fmla="*/ 4716164 h 6858000"/>
              <a:gd name="connsiteX151" fmla="*/ 1959587 w 7467600"/>
              <a:gd name="connsiteY151" fmla="*/ 4728849 h 6858000"/>
              <a:gd name="connsiteX152" fmla="*/ 2777707 w 7467600"/>
              <a:gd name="connsiteY152" fmla="*/ 5003991 h 6858000"/>
              <a:gd name="connsiteX153" fmla="*/ 2800768 w 7467600"/>
              <a:gd name="connsiteY153" fmla="*/ 5010056 h 6858000"/>
              <a:gd name="connsiteX154" fmla="*/ 2879408 w 7467600"/>
              <a:gd name="connsiteY154" fmla="*/ 5031590 h 6858000"/>
              <a:gd name="connsiteX155" fmla="*/ 2862295 w 7467600"/>
              <a:gd name="connsiteY155" fmla="*/ 5022958 h 6858000"/>
              <a:gd name="connsiteX156" fmla="*/ 2813343 w 7467600"/>
              <a:gd name="connsiteY156" fmla="*/ 4998369 h 6858000"/>
              <a:gd name="connsiteX157" fmla="*/ 2646245 w 7467600"/>
              <a:gd name="connsiteY157" fmla="*/ 4930999 h 6858000"/>
              <a:gd name="connsiteX158" fmla="*/ 1999243 w 7467600"/>
              <a:gd name="connsiteY158" fmla="*/ 4730524 h 6858000"/>
              <a:gd name="connsiteX159" fmla="*/ 1979527 w 7467600"/>
              <a:gd name="connsiteY159" fmla="*/ 4726651 h 6858000"/>
              <a:gd name="connsiteX160" fmla="*/ 1927410 w 7467600"/>
              <a:gd name="connsiteY160" fmla="*/ 4716164 h 6858000"/>
              <a:gd name="connsiteX161" fmla="*/ 1997014 w 7467600"/>
              <a:gd name="connsiteY161" fmla="*/ 4698007 h 6858000"/>
              <a:gd name="connsiteX162" fmla="*/ 2005458 w 7467600"/>
              <a:gd name="connsiteY162" fmla="*/ 4699540 h 6858000"/>
              <a:gd name="connsiteX163" fmla="*/ 2657186 w 7467600"/>
              <a:gd name="connsiteY163" fmla="*/ 4901687 h 6858000"/>
              <a:gd name="connsiteX164" fmla="*/ 2826662 w 7467600"/>
              <a:gd name="connsiteY164" fmla="*/ 4970362 h 6858000"/>
              <a:gd name="connsiteX165" fmla="*/ 2876100 w 7467600"/>
              <a:gd name="connsiteY165" fmla="*/ 4995397 h 6858000"/>
              <a:gd name="connsiteX166" fmla="*/ 3042600 w 7467600"/>
              <a:gd name="connsiteY166" fmla="*/ 5059532 h 6858000"/>
              <a:gd name="connsiteX167" fmla="*/ 1997014 w 7467600"/>
              <a:gd name="connsiteY167" fmla="*/ 4698007 h 6858000"/>
              <a:gd name="connsiteX168" fmla="*/ 2305292 w 7467600"/>
              <a:gd name="connsiteY168" fmla="*/ 4219492 h 6858000"/>
              <a:gd name="connsiteX169" fmla="*/ 3360922 w 7467600"/>
              <a:gd name="connsiteY169" fmla="*/ 4529373 h 6858000"/>
              <a:gd name="connsiteX170" fmla="*/ 3492420 w 7467600"/>
              <a:gd name="connsiteY170" fmla="*/ 4510145 h 6858000"/>
              <a:gd name="connsiteX171" fmla="*/ 3364086 w 7467600"/>
              <a:gd name="connsiteY171" fmla="*/ 4480340 h 6858000"/>
              <a:gd name="connsiteX172" fmla="*/ 3225818 w 7467600"/>
              <a:gd name="connsiteY172" fmla="*/ 4411822 h 6858000"/>
              <a:gd name="connsiteX173" fmla="*/ 3129696 w 7467600"/>
              <a:gd name="connsiteY173" fmla="*/ 4360704 h 6858000"/>
              <a:gd name="connsiteX174" fmla="*/ 2814545 w 7467600"/>
              <a:gd name="connsiteY174" fmla="*/ 4282955 h 6858000"/>
              <a:gd name="connsiteX175" fmla="*/ 2305292 w 7467600"/>
              <a:gd name="connsiteY175" fmla="*/ 4219492 h 6858000"/>
              <a:gd name="connsiteX176" fmla="*/ 2626982 w 7467600"/>
              <a:gd name="connsiteY176" fmla="*/ 4206450 h 6858000"/>
              <a:gd name="connsiteX177" fmla="*/ 2490617 w 7467600"/>
              <a:gd name="connsiteY177" fmla="*/ 4206951 h 6858000"/>
              <a:gd name="connsiteX178" fmla="*/ 2819869 w 7467600"/>
              <a:gd name="connsiteY178" fmla="*/ 4252936 h 6858000"/>
              <a:gd name="connsiteX179" fmla="*/ 3143018 w 7467600"/>
              <a:gd name="connsiteY179" fmla="*/ 4332698 h 6858000"/>
              <a:gd name="connsiteX180" fmla="*/ 3241520 w 7467600"/>
              <a:gd name="connsiteY180" fmla="*/ 4385112 h 6858000"/>
              <a:gd name="connsiteX181" fmla="*/ 3374575 w 7467600"/>
              <a:gd name="connsiteY181" fmla="*/ 4451517 h 6858000"/>
              <a:gd name="connsiteX182" fmla="*/ 3505221 w 7467600"/>
              <a:gd name="connsiteY182" fmla="*/ 4480757 h 6858000"/>
              <a:gd name="connsiteX183" fmla="*/ 2626982 w 7467600"/>
              <a:gd name="connsiteY183" fmla="*/ 4206450 h 6858000"/>
              <a:gd name="connsiteX184" fmla="*/ 1310106 w 7467600"/>
              <a:gd name="connsiteY184" fmla="*/ 3943217 h 6858000"/>
              <a:gd name="connsiteX185" fmla="*/ 854994 w 7467600"/>
              <a:gd name="connsiteY185" fmla="*/ 4399136 h 6858000"/>
              <a:gd name="connsiteX186" fmla="*/ 742462 w 7467600"/>
              <a:gd name="connsiteY186" fmla="*/ 4594648 h 6858000"/>
              <a:gd name="connsiteX187" fmla="*/ 820602 w 7467600"/>
              <a:gd name="connsiteY187" fmla="*/ 4485915 h 6858000"/>
              <a:gd name="connsiteX188" fmla="*/ 878295 w 7467600"/>
              <a:gd name="connsiteY188" fmla="*/ 4403594 h 6858000"/>
              <a:gd name="connsiteX189" fmla="*/ 1240607 w 7467600"/>
              <a:gd name="connsiteY189" fmla="*/ 4010401 h 6858000"/>
              <a:gd name="connsiteX190" fmla="*/ 1310106 w 7467600"/>
              <a:gd name="connsiteY190" fmla="*/ 3943217 h 6858000"/>
              <a:gd name="connsiteX191" fmla="*/ 1423113 w 7467600"/>
              <a:gd name="connsiteY191" fmla="*/ 3874565 h 6858000"/>
              <a:gd name="connsiteX192" fmla="*/ 1260565 w 7467600"/>
              <a:gd name="connsiteY192" fmla="*/ 4031982 h 6858000"/>
              <a:gd name="connsiteX193" fmla="*/ 901900 w 7467600"/>
              <a:gd name="connsiteY193" fmla="*/ 4421236 h 6858000"/>
              <a:gd name="connsiteX194" fmla="*/ 845044 w 7467600"/>
              <a:gd name="connsiteY194" fmla="*/ 4502436 h 6858000"/>
              <a:gd name="connsiteX195" fmla="*/ 685926 w 7467600"/>
              <a:gd name="connsiteY195" fmla="*/ 4703069 h 6858000"/>
              <a:gd name="connsiteX196" fmla="*/ 684248 w 7467600"/>
              <a:gd name="connsiteY196" fmla="*/ 4706721 h 6858000"/>
              <a:gd name="connsiteX197" fmla="*/ 1423113 w 7467600"/>
              <a:gd name="connsiteY197" fmla="*/ 3874565 h 6858000"/>
              <a:gd name="connsiteX198" fmla="*/ 3316479 w 7467600"/>
              <a:gd name="connsiteY198" fmla="*/ 3872136 h 6858000"/>
              <a:gd name="connsiteX199" fmla="*/ 3546806 w 7467600"/>
              <a:gd name="connsiteY199" fmla="*/ 4356139 h 6858000"/>
              <a:gd name="connsiteX200" fmla="*/ 3364433 w 7467600"/>
              <a:gd name="connsiteY200" fmla="*/ 3953121 h 6858000"/>
              <a:gd name="connsiteX201" fmla="*/ 3316479 w 7467600"/>
              <a:gd name="connsiteY201" fmla="*/ 3872136 h 6858000"/>
              <a:gd name="connsiteX202" fmla="*/ 3291335 w 7467600"/>
              <a:gd name="connsiteY202" fmla="*/ 3767420 h 6858000"/>
              <a:gd name="connsiteX203" fmla="*/ 3390805 w 7467600"/>
              <a:gd name="connsiteY203" fmla="*/ 3937163 h 6858000"/>
              <a:gd name="connsiteX204" fmla="*/ 3579062 w 7467600"/>
              <a:gd name="connsiteY204" fmla="*/ 4359040 h 6858000"/>
              <a:gd name="connsiteX205" fmla="*/ 3467355 w 7467600"/>
              <a:gd name="connsiteY205" fmla="*/ 3988130 h 6858000"/>
              <a:gd name="connsiteX206" fmla="*/ 3310753 w 7467600"/>
              <a:gd name="connsiteY206" fmla="*/ 3787140 h 6858000"/>
              <a:gd name="connsiteX207" fmla="*/ 3291335 w 7467600"/>
              <a:gd name="connsiteY207" fmla="*/ 3767420 h 6858000"/>
              <a:gd name="connsiteX208" fmla="*/ 1635889 w 7467600"/>
              <a:gd name="connsiteY208" fmla="*/ 3709494 h 6858000"/>
              <a:gd name="connsiteX209" fmla="*/ 1634800 w 7467600"/>
              <a:gd name="connsiteY209" fmla="*/ 3731111 h 6858000"/>
              <a:gd name="connsiteX210" fmla="*/ 1635889 w 7467600"/>
              <a:gd name="connsiteY210" fmla="*/ 3709494 h 6858000"/>
              <a:gd name="connsiteX211" fmla="*/ 1510397 w 7467600"/>
              <a:gd name="connsiteY211" fmla="*/ 3684705 h 6858000"/>
              <a:gd name="connsiteX212" fmla="*/ 1146550 w 7467600"/>
              <a:gd name="connsiteY212" fmla="*/ 3802012 h 6858000"/>
              <a:gd name="connsiteX213" fmla="*/ 698834 w 7467600"/>
              <a:gd name="connsiteY213" fmla="*/ 3952272 h 6858000"/>
              <a:gd name="connsiteX214" fmla="*/ 34256 w 7467600"/>
              <a:gd name="connsiteY214" fmla="*/ 4347603 h 6858000"/>
              <a:gd name="connsiteX215" fmla="*/ 527241 w 7467600"/>
              <a:gd name="connsiteY215" fmla="*/ 4065078 h 6858000"/>
              <a:gd name="connsiteX216" fmla="*/ 1510397 w 7467600"/>
              <a:gd name="connsiteY216" fmla="*/ 3684705 h 6858000"/>
              <a:gd name="connsiteX217" fmla="*/ 1313114 w 7467600"/>
              <a:gd name="connsiteY217" fmla="*/ 3655216 h 6858000"/>
              <a:gd name="connsiteX218" fmla="*/ 1109304 w 7467600"/>
              <a:gd name="connsiteY218" fmla="*/ 3669030 h 6858000"/>
              <a:gd name="connsiteX219" fmla="*/ 8129 w 7467600"/>
              <a:gd name="connsiteY219" fmla="*/ 4330519 h 6858000"/>
              <a:gd name="connsiteX220" fmla="*/ 687572 w 7467600"/>
              <a:gd name="connsiteY220" fmla="*/ 3925629 h 6858000"/>
              <a:gd name="connsiteX221" fmla="*/ 1138365 w 7467600"/>
              <a:gd name="connsiteY221" fmla="*/ 3774515 h 6858000"/>
              <a:gd name="connsiteX222" fmla="*/ 1505579 w 7467600"/>
              <a:gd name="connsiteY222" fmla="*/ 3655526 h 6858000"/>
              <a:gd name="connsiteX223" fmla="*/ 1313114 w 7467600"/>
              <a:gd name="connsiteY223" fmla="*/ 3655216 h 6858000"/>
              <a:gd name="connsiteX224" fmla="*/ 3655073 w 7467600"/>
              <a:gd name="connsiteY224" fmla="*/ 3650884 h 6858000"/>
              <a:gd name="connsiteX225" fmla="*/ 3989938 w 7467600"/>
              <a:gd name="connsiteY225" fmla="*/ 3991685 h 6858000"/>
              <a:gd name="connsiteX226" fmla="*/ 4393907 w 7467600"/>
              <a:gd name="connsiteY226" fmla="*/ 4261258 h 6858000"/>
              <a:gd name="connsiteX227" fmla="*/ 4648051 w 7467600"/>
              <a:gd name="connsiteY227" fmla="*/ 4374051 h 6858000"/>
              <a:gd name="connsiteX228" fmla="*/ 4383389 w 7467600"/>
              <a:gd name="connsiteY228" fmla="*/ 4184369 h 6858000"/>
              <a:gd name="connsiteX229" fmla="*/ 4165508 w 7467600"/>
              <a:gd name="connsiteY229" fmla="*/ 4035196 h 6858000"/>
              <a:gd name="connsiteX230" fmla="*/ 4068162 w 7467600"/>
              <a:gd name="connsiteY230" fmla="*/ 3953394 h 6858000"/>
              <a:gd name="connsiteX231" fmla="*/ 3981416 w 7467600"/>
              <a:gd name="connsiteY231" fmla="*/ 3880482 h 6858000"/>
              <a:gd name="connsiteX232" fmla="*/ 3800147 w 7467600"/>
              <a:gd name="connsiteY232" fmla="*/ 3749872 h 6858000"/>
              <a:gd name="connsiteX233" fmla="*/ 3655073 w 7467600"/>
              <a:gd name="connsiteY233" fmla="*/ 3650884 h 6858000"/>
              <a:gd name="connsiteX234" fmla="*/ 3670252 w 7467600"/>
              <a:gd name="connsiteY234" fmla="*/ 3622798 h 6858000"/>
              <a:gd name="connsiteX235" fmla="*/ 3817258 w 7467600"/>
              <a:gd name="connsiteY235" fmla="*/ 3723577 h 6858000"/>
              <a:gd name="connsiteX236" fmla="*/ 4000461 w 7467600"/>
              <a:gd name="connsiteY236" fmla="*/ 3855966 h 6858000"/>
              <a:gd name="connsiteX237" fmla="*/ 4088180 w 7467600"/>
              <a:gd name="connsiteY237" fmla="*/ 3929774 h 6858000"/>
              <a:gd name="connsiteX238" fmla="*/ 4184555 w 7467600"/>
              <a:gd name="connsiteY238" fmla="*/ 4010683 h 6858000"/>
              <a:gd name="connsiteX239" fmla="*/ 4399563 w 7467600"/>
              <a:gd name="connsiteY239" fmla="*/ 4158106 h 6858000"/>
              <a:gd name="connsiteX240" fmla="*/ 4684469 w 7467600"/>
              <a:gd name="connsiteY240" fmla="*/ 4364680 h 6858000"/>
              <a:gd name="connsiteX241" fmla="*/ 4690271 w 7467600"/>
              <a:gd name="connsiteY241" fmla="*/ 4370034 h 6858000"/>
              <a:gd name="connsiteX242" fmla="*/ 4136093 w 7467600"/>
              <a:gd name="connsiteY242" fmla="*/ 3858466 h 6858000"/>
              <a:gd name="connsiteX243" fmla="*/ 3670252 w 7467600"/>
              <a:gd name="connsiteY243" fmla="*/ 3622798 h 6858000"/>
              <a:gd name="connsiteX244" fmla="*/ 4440129 w 7467600"/>
              <a:gd name="connsiteY244" fmla="*/ 3448571 h 6858000"/>
              <a:gd name="connsiteX245" fmla="*/ 4856525 w 7467600"/>
              <a:gd name="connsiteY245" fmla="*/ 3915351 h 6858000"/>
              <a:gd name="connsiteX246" fmla="*/ 5059055 w 7467600"/>
              <a:gd name="connsiteY246" fmla="*/ 4108918 h 6858000"/>
              <a:gd name="connsiteX247" fmla="*/ 5290070 w 7467600"/>
              <a:gd name="connsiteY247" fmla="*/ 4263619 h 6858000"/>
              <a:gd name="connsiteX248" fmla="*/ 4834991 w 7467600"/>
              <a:gd name="connsiteY248" fmla="*/ 3830985 h 6858000"/>
              <a:gd name="connsiteX249" fmla="*/ 4440129 w 7467600"/>
              <a:gd name="connsiteY249" fmla="*/ 3448571 h 6858000"/>
              <a:gd name="connsiteX250" fmla="*/ 4441737 w 7467600"/>
              <a:gd name="connsiteY250" fmla="*/ 3399734 h 6858000"/>
              <a:gd name="connsiteX251" fmla="*/ 4431236 w 7467600"/>
              <a:gd name="connsiteY251" fmla="*/ 3400954 h 6858000"/>
              <a:gd name="connsiteX252" fmla="*/ 4557150 w 7467600"/>
              <a:gd name="connsiteY252" fmla="*/ 3510023 h 6858000"/>
              <a:gd name="connsiteX253" fmla="*/ 4856936 w 7467600"/>
              <a:gd name="connsiteY253" fmla="*/ 3809146 h 6858000"/>
              <a:gd name="connsiteX254" fmla="*/ 5111996 w 7467600"/>
              <a:gd name="connsiteY254" fmla="*/ 4065759 h 6858000"/>
              <a:gd name="connsiteX255" fmla="*/ 5388878 w 7467600"/>
              <a:gd name="connsiteY255" fmla="*/ 4300185 h 6858000"/>
              <a:gd name="connsiteX256" fmla="*/ 5425556 w 7467600"/>
              <a:gd name="connsiteY256" fmla="*/ 4308967 h 6858000"/>
              <a:gd name="connsiteX257" fmla="*/ 4943646 w 7467600"/>
              <a:gd name="connsiteY257" fmla="*/ 3822916 h 6858000"/>
              <a:gd name="connsiteX258" fmla="*/ 4594837 w 7467600"/>
              <a:gd name="connsiteY258" fmla="*/ 3532274 h 6858000"/>
              <a:gd name="connsiteX259" fmla="*/ 4441737 w 7467600"/>
              <a:gd name="connsiteY259" fmla="*/ 3399734 h 6858000"/>
              <a:gd name="connsiteX260" fmla="*/ 5425834 w 7467600"/>
              <a:gd name="connsiteY260" fmla="*/ 3162785 h 6858000"/>
              <a:gd name="connsiteX261" fmla="*/ 5401644 w 7467600"/>
              <a:gd name="connsiteY261" fmla="*/ 3617847 h 6858000"/>
              <a:gd name="connsiteX262" fmla="*/ 5467256 w 7467600"/>
              <a:gd name="connsiteY262" fmla="*/ 4175494 h 6858000"/>
              <a:gd name="connsiteX263" fmla="*/ 5448069 w 7467600"/>
              <a:gd name="connsiteY263" fmla="*/ 3567554 h 6858000"/>
              <a:gd name="connsiteX264" fmla="*/ 5425834 w 7467600"/>
              <a:gd name="connsiteY264" fmla="*/ 3162785 h 6858000"/>
              <a:gd name="connsiteX265" fmla="*/ 1318687 w 7467600"/>
              <a:gd name="connsiteY265" fmla="*/ 3113840 h 6858000"/>
              <a:gd name="connsiteX266" fmla="*/ 1066793 w 7467600"/>
              <a:gd name="connsiteY266" fmla="*/ 3212171 h 6858000"/>
              <a:gd name="connsiteX267" fmla="*/ 993319 w 7467600"/>
              <a:gd name="connsiteY267" fmla="*/ 3247648 h 6858000"/>
              <a:gd name="connsiteX268" fmla="*/ 853081 w 7467600"/>
              <a:gd name="connsiteY268" fmla="*/ 3312410 h 6858000"/>
              <a:gd name="connsiteX269" fmla="*/ 805957 w 7467600"/>
              <a:gd name="connsiteY269" fmla="*/ 3330443 h 6858000"/>
              <a:gd name="connsiteX270" fmla="*/ 1318687 w 7467600"/>
              <a:gd name="connsiteY270" fmla="*/ 3113840 h 6858000"/>
              <a:gd name="connsiteX271" fmla="*/ 5453702 w 7467600"/>
              <a:gd name="connsiteY271" fmla="*/ 3090882 h 6858000"/>
              <a:gd name="connsiteX272" fmla="*/ 5480135 w 7467600"/>
              <a:gd name="connsiteY272" fmla="*/ 3565802 h 6858000"/>
              <a:gd name="connsiteX273" fmla="*/ 5499023 w 7467600"/>
              <a:gd name="connsiteY273" fmla="*/ 4166310 h 6858000"/>
              <a:gd name="connsiteX274" fmla="*/ 5547022 w 7467600"/>
              <a:gd name="connsiteY274" fmla="*/ 3607838 h 6858000"/>
              <a:gd name="connsiteX275" fmla="*/ 5515964 w 7467600"/>
              <a:gd name="connsiteY275" fmla="*/ 3378541 h 6858000"/>
              <a:gd name="connsiteX276" fmla="*/ 5453702 w 7467600"/>
              <a:gd name="connsiteY276" fmla="*/ 3090882 h 6858000"/>
              <a:gd name="connsiteX277" fmla="*/ 1238695 w 7467600"/>
              <a:gd name="connsiteY277" fmla="*/ 3076820 h 6858000"/>
              <a:gd name="connsiteX278" fmla="*/ 716371 w 7467600"/>
              <a:gd name="connsiteY278" fmla="*/ 3293249 h 6858000"/>
              <a:gd name="connsiteX279" fmla="*/ 579522 w 7467600"/>
              <a:gd name="connsiteY279" fmla="*/ 3371759 h 6858000"/>
              <a:gd name="connsiteX280" fmla="*/ 600288 w 7467600"/>
              <a:gd name="connsiteY280" fmla="*/ 3365555 h 6858000"/>
              <a:gd name="connsiteX281" fmla="*/ 840692 w 7467600"/>
              <a:gd name="connsiteY281" fmla="*/ 3284921 h 6858000"/>
              <a:gd name="connsiteX282" fmla="*/ 979248 w 7467600"/>
              <a:gd name="connsiteY282" fmla="*/ 3221003 h 6858000"/>
              <a:gd name="connsiteX283" fmla="*/ 1053282 w 7467600"/>
              <a:gd name="connsiteY283" fmla="*/ 3185247 h 6858000"/>
              <a:gd name="connsiteX284" fmla="*/ 1320603 w 7467600"/>
              <a:gd name="connsiteY284" fmla="*/ 3081281 h 6858000"/>
              <a:gd name="connsiteX285" fmla="*/ 1238695 w 7467600"/>
              <a:gd name="connsiteY285" fmla="*/ 3076820 h 6858000"/>
              <a:gd name="connsiteX286" fmla="*/ 5425627 w 7467600"/>
              <a:gd name="connsiteY286" fmla="*/ 2954192 h 6858000"/>
              <a:gd name="connsiteX287" fmla="*/ 5470770 w 7467600"/>
              <a:gd name="connsiteY287" fmla="*/ 3005435 h 6858000"/>
              <a:gd name="connsiteX288" fmla="*/ 5519779 w 7467600"/>
              <a:gd name="connsiteY288" fmla="*/ 4359223 h 6858000"/>
              <a:gd name="connsiteX289" fmla="*/ 5520293 w 7467600"/>
              <a:gd name="connsiteY289" fmla="*/ 4360602 h 6858000"/>
              <a:gd name="connsiteX290" fmla="*/ 5767221 w 7467600"/>
              <a:gd name="connsiteY290" fmla="*/ 4665564 h 6858000"/>
              <a:gd name="connsiteX291" fmla="*/ 6937169 w 7467600"/>
              <a:gd name="connsiteY291" fmla="*/ 4815941 h 6858000"/>
              <a:gd name="connsiteX292" fmla="*/ 6953922 w 7467600"/>
              <a:gd name="connsiteY292" fmla="*/ 4890068 h 6858000"/>
              <a:gd name="connsiteX293" fmla="*/ 6071359 w 7467600"/>
              <a:gd name="connsiteY293" fmla="*/ 4770770 h 6858000"/>
              <a:gd name="connsiteX294" fmla="*/ 6038839 w 7467600"/>
              <a:gd name="connsiteY294" fmla="*/ 4764474 h 6858000"/>
              <a:gd name="connsiteX295" fmla="*/ 6038706 w 7467600"/>
              <a:gd name="connsiteY295" fmla="*/ 4763847 h 6858000"/>
              <a:gd name="connsiteX296" fmla="*/ 6037784 w 7467600"/>
              <a:gd name="connsiteY296" fmla="*/ 4764270 h 6858000"/>
              <a:gd name="connsiteX297" fmla="*/ 6038839 w 7467600"/>
              <a:gd name="connsiteY297" fmla="*/ 4764474 h 6858000"/>
              <a:gd name="connsiteX298" fmla="*/ 6040338 w 7467600"/>
              <a:gd name="connsiteY298" fmla="*/ 4771418 h 6858000"/>
              <a:gd name="connsiteX299" fmla="*/ 6024488 w 7467600"/>
              <a:gd name="connsiteY299" fmla="*/ 4809903 h 6858000"/>
              <a:gd name="connsiteX300" fmla="*/ 5599771 w 7467600"/>
              <a:gd name="connsiteY300" fmla="*/ 5509652 h 6858000"/>
              <a:gd name="connsiteX301" fmla="*/ 5548843 w 7467600"/>
              <a:gd name="connsiteY301" fmla="*/ 5563845 h 6858000"/>
              <a:gd name="connsiteX302" fmla="*/ 5940952 w 7467600"/>
              <a:gd name="connsiteY302" fmla="*/ 6250028 h 6858000"/>
              <a:gd name="connsiteX303" fmla="*/ 6043441 w 7467600"/>
              <a:gd name="connsiteY303" fmla="*/ 6665847 h 6858000"/>
              <a:gd name="connsiteX304" fmla="*/ 6093432 w 7467600"/>
              <a:gd name="connsiteY304" fmla="*/ 6858000 h 6858000"/>
              <a:gd name="connsiteX305" fmla="*/ 6034344 w 7467600"/>
              <a:gd name="connsiteY305" fmla="*/ 6858000 h 6858000"/>
              <a:gd name="connsiteX306" fmla="*/ 6026679 w 7467600"/>
              <a:gd name="connsiteY306" fmla="*/ 6836959 h 6858000"/>
              <a:gd name="connsiteX307" fmla="*/ 5800441 w 7467600"/>
              <a:gd name="connsiteY307" fmla="*/ 6335286 h 6858000"/>
              <a:gd name="connsiteX308" fmla="*/ 5526562 w 7467600"/>
              <a:gd name="connsiteY308" fmla="*/ 5705388 h 6858000"/>
              <a:gd name="connsiteX309" fmla="*/ 5519640 w 7467600"/>
              <a:gd name="connsiteY309" fmla="*/ 5683774 h 6858000"/>
              <a:gd name="connsiteX310" fmla="*/ 5844559 w 7467600"/>
              <a:gd name="connsiteY310" fmla="*/ 6553349 h 6858000"/>
              <a:gd name="connsiteX311" fmla="*/ 5975994 w 7467600"/>
              <a:gd name="connsiteY311" fmla="*/ 6858000 h 6858000"/>
              <a:gd name="connsiteX312" fmla="*/ 5898547 w 7467600"/>
              <a:gd name="connsiteY312" fmla="*/ 6858000 h 6858000"/>
              <a:gd name="connsiteX313" fmla="*/ 5682041 w 7467600"/>
              <a:gd name="connsiteY313" fmla="*/ 6355860 h 6858000"/>
              <a:gd name="connsiteX314" fmla="*/ 5461758 w 7467600"/>
              <a:gd name="connsiteY314" fmla="*/ 5820220 h 6858000"/>
              <a:gd name="connsiteX315" fmla="*/ 5237282 w 7467600"/>
              <a:gd name="connsiteY315" fmla="*/ 6579086 h 6858000"/>
              <a:gd name="connsiteX316" fmla="*/ 5115009 w 7467600"/>
              <a:gd name="connsiteY316" fmla="*/ 6858000 h 6858000"/>
              <a:gd name="connsiteX317" fmla="*/ 5028074 w 7467600"/>
              <a:gd name="connsiteY317" fmla="*/ 6858000 h 6858000"/>
              <a:gd name="connsiteX318" fmla="*/ 5079508 w 7467600"/>
              <a:gd name="connsiteY318" fmla="*/ 6749074 h 6858000"/>
              <a:gd name="connsiteX319" fmla="*/ 5371846 w 7467600"/>
              <a:gd name="connsiteY319" fmla="*/ 5924413 h 6858000"/>
              <a:gd name="connsiteX320" fmla="*/ 5270512 w 7467600"/>
              <a:gd name="connsiteY320" fmla="*/ 6138975 h 6858000"/>
              <a:gd name="connsiteX321" fmla="*/ 5062409 w 7467600"/>
              <a:gd name="connsiteY321" fmla="*/ 6653544 h 6858000"/>
              <a:gd name="connsiteX322" fmla="*/ 5036628 w 7467600"/>
              <a:gd name="connsiteY322" fmla="*/ 6754247 h 6858000"/>
              <a:gd name="connsiteX323" fmla="*/ 5009112 w 7467600"/>
              <a:gd name="connsiteY323" fmla="*/ 6858000 h 6858000"/>
              <a:gd name="connsiteX324" fmla="*/ 4976679 w 7467600"/>
              <a:gd name="connsiteY324" fmla="*/ 6858000 h 6858000"/>
              <a:gd name="connsiteX325" fmla="*/ 5006537 w 7467600"/>
              <a:gd name="connsiteY325" fmla="*/ 6747068 h 6858000"/>
              <a:gd name="connsiteX326" fmla="*/ 5032723 w 7467600"/>
              <a:gd name="connsiteY326" fmla="*/ 6644957 h 6858000"/>
              <a:gd name="connsiteX327" fmla="*/ 5242949 w 7467600"/>
              <a:gd name="connsiteY327" fmla="*/ 6125175 h 6858000"/>
              <a:gd name="connsiteX328" fmla="*/ 5286321 w 7467600"/>
              <a:gd name="connsiteY328" fmla="*/ 6033555 h 6858000"/>
              <a:gd name="connsiteX329" fmla="*/ 5008210 w 7467600"/>
              <a:gd name="connsiteY329" fmla="*/ 6649194 h 6858000"/>
              <a:gd name="connsiteX330" fmla="*/ 4986321 w 7467600"/>
              <a:gd name="connsiteY330" fmla="*/ 6765687 h 6858000"/>
              <a:gd name="connsiteX331" fmla="*/ 4973474 w 7467600"/>
              <a:gd name="connsiteY331" fmla="*/ 6858000 h 6858000"/>
              <a:gd name="connsiteX332" fmla="*/ 4907178 w 7467600"/>
              <a:gd name="connsiteY332" fmla="*/ 6858000 h 6858000"/>
              <a:gd name="connsiteX333" fmla="*/ 4910810 w 7467600"/>
              <a:gd name="connsiteY333" fmla="*/ 6829660 h 6858000"/>
              <a:gd name="connsiteX334" fmla="*/ 4987461 w 7467600"/>
              <a:gd name="connsiteY334" fmla="*/ 6432994 h 6858000"/>
              <a:gd name="connsiteX335" fmla="*/ 5179262 w 7467600"/>
              <a:gd name="connsiteY335" fmla="*/ 6035044 h 6858000"/>
              <a:gd name="connsiteX336" fmla="*/ 4689678 w 7467600"/>
              <a:gd name="connsiteY336" fmla="*/ 6440241 h 6858000"/>
              <a:gd name="connsiteX337" fmla="*/ 4477543 w 7467600"/>
              <a:gd name="connsiteY337" fmla="*/ 6674836 h 6858000"/>
              <a:gd name="connsiteX338" fmla="*/ 4329957 w 7467600"/>
              <a:gd name="connsiteY338" fmla="*/ 6858000 h 6858000"/>
              <a:gd name="connsiteX339" fmla="*/ 4218595 w 7467600"/>
              <a:gd name="connsiteY339" fmla="*/ 6858000 h 6858000"/>
              <a:gd name="connsiteX340" fmla="*/ 4368888 w 7467600"/>
              <a:gd name="connsiteY340" fmla="*/ 6668412 h 6858000"/>
              <a:gd name="connsiteX341" fmla="*/ 4563091 w 7467600"/>
              <a:gd name="connsiteY341" fmla="*/ 6442508 h 6858000"/>
              <a:gd name="connsiteX342" fmla="*/ 5387324 w 7467600"/>
              <a:gd name="connsiteY342" fmla="*/ 5705830 h 6858000"/>
              <a:gd name="connsiteX343" fmla="*/ 5073620 w 7467600"/>
              <a:gd name="connsiteY343" fmla="*/ 5955437 h 6858000"/>
              <a:gd name="connsiteX344" fmla="*/ 4689789 w 7467600"/>
              <a:gd name="connsiteY344" fmla="*/ 6268382 h 6858000"/>
              <a:gd name="connsiteX345" fmla="*/ 4418722 w 7467600"/>
              <a:gd name="connsiteY345" fmla="*/ 6570886 h 6858000"/>
              <a:gd name="connsiteX346" fmla="*/ 4214944 w 7467600"/>
              <a:gd name="connsiteY346" fmla="*/ 6858000 h 6858000"/>
              <a:gd name="connsiteX347" fmla="*/ 4177898 w 7467600"/>
              <a:gd name="connsiteY347" fmla="*/ 6858000 h 6858000"/>
              <a:gd name="connsiteX348" fmla="*/ 4391597 w 7467600"/>
              <a:gd name="connsiteY348" fmla="*/ 6556370 h 6858000"/>
              <a:gd name="connsiteX349" fmla="*/ 4668889 w 7467600"/>
              <a:gd name="connsiteY349" fmla="*/ 6246399 h 6858000"/>
              <a:gd name="connsiteX350" fmla="*/ 5055427 w 7467600"/>
              <a:gd name="connsiteY350" fmla="*/ 5931476 h 6858000"/>
              <a:gd name="connsiteX351" fmla="*/ 5371814 w 7467600"/>
              <a:gd name="connsiteY351" fmla="*/ 5678975 h 6858000"/>
              <a:gd name="connsiteX352" fmla="*/ 4987918 w 7467600"/>
              <a:gd name="connsiteY352" fmla="*/ 5838701 h 6858000"/>
              <a:gd name="connsiteX353" fmla="*/ 4317146 w 7467600"/>
              <a:gd name="connsiteY353" fmla="*/ 6587716 h 6858000"/>
              <a:gd name="connsiteX354" fmla="*/ 4171627 w 7467600"/>
              <a:gd name="connsiteY354" fmla="*/ 6858000 h 6858000"/>
              <a:gd name="connsiteX355" fmla="*/ 4081585 w 7467600"/>
              <a:gd name="connsiteY355" fmla="*/ 6858000 h 6858000"/>
              <a:gd name="connsiteX356" fmla="*/ 4238603 w 7467600"/>
              <a:gd name="connsiteY356" fmla="*/ 6559341 h 6858000"/>
              <a:gd name="connsiteX357" fmla="*/ 4778333 w 7467600"/>
              <a:gd name="connsiteY357" fmla="*/ 5873626 h 6858000"/>
              <a:gd name="connsiteX358" fmla="*/ 5414185 w 7467600"/>
              <a:gd name="connsiteY358" fmla="*/ 5573882 h 6858000"/>
              <a:gd name="connsiteX359" fmla="*/ 5959648 w 7467600"/>
              <a:gd name="connsiteY359" fmla="*/ 4760797 h 6858000"/>
              <a:gd name="connsiteX360" fmla="*/ 5355019 w 7467600"/>
              <a:gd name="connsiteY360" fmla="*/ 4734672 h 6858000"/>
              <a:gd name="connsiteX361" fmla="*/ 5083565 w 7467600"/>
              <a:gd name="connsiteY361" fmla="*/ 5179121 h 6858000"/>
              <a:gd name="connsiteX362" fmla="*/ 4713577 w 7467600"/>
              <a:gd name="connsiteY362" fmla="*/ 5616803 h 6858000"/>
              <a:gd name="connsiteX363" fmla="*/ 3989559 w 7467600"/>
              <a:gd name="connsiteY363" fmla="*/ 6145945 h 6858000"/>
              <a:gd name="connsiteX364" fmla="*/ 3939824 w 7467600"/>
              <a:gd name="connsiteY364" fmla="*/ 6066900 h 6858000"/>
              <a:gd name="connsiteX365" fmla="*/ 4584537 w 7467600"/>
              <a:gd name="connsiteY365" fmla="*/ 5324826 h 6858000"/>
              <a:gd name="connsiteX366" fmla="*/ 5037105 w 7467600"/>
              <a:gd name="connsiteY366" fmla="*/ 5088765 h 6858000"/>
              <a:gd name="connsiteX367" fmla="*/ 5039930 w 7467600"/>
              <a:gd name="connsiteY367" fmla="*/ 5089585 h 6858000"/>
              <a:gd name="connsiteX368" fmla="*/ 5263764 w 7467600"/>
              <a:gd name="connsiteY368" fmla="*/ 4735525 h 6858000"/>
              <a:gd name="connsiteX369" fmla="*/ 4086300 w 7467600"/>
              <a:gd name="connsiteY369" fmla="*/ 4884599 h 6858000"/>
              <a:gd name="connsiteX370" fmla="*/ 4085485 w 7467600"/>
              <a:gd name="connsiteY370" fmla="*/ 4899070 h 6858000"/>
              <a:gd name="connsiteX371" fmla="*/ 3871915 w 7467600"/>
              <a:gd name="connsiteY371" fmla="*/ 5253645 h 6858000"/>
              <a:gd name="connsiteX372" fmla="*/ 3799374 w 7467600"/>
              <a:gd name="connsiteY372" fmla="*/ 5466127 h 6858000"/>
              <a:gd name="connsiteX373" fmla="*/ 3498850 w 7467600"/>
              <a:gd name="connsiteY373" fmla="*/ 6661888 h 6858000"/>
              <a:gd name="connsiteX374" fmla="*/ 3399216 w 7467600"/>
              <a:gd name="connsiteY374" fmla="*/ 6858000 h 6858000"/>
              <a:gd name="connsiteX375" fmla="*/ 3303688 w 7467600"/>
              <a:gd name="connsiteY375" fmla="*/ 6858000 h 6858000"/>
              <a:gd name="connsiteX376" fmla="*/ 3391774 w 7467600"/>
              <a:gd name="connsiteY376" fmla="*/ 6697181 h 6858000"/>
              <a:gd name="connsiteX377" fmla="*/ 3735540 w 7467600"/>
              <a:gd name="connsiteY377" fmla="*/ 5546923 h 6858000"/>
              <a:gd name="connsiteX378" fmla="*/ 3729438 w 7467600"/>
              <a:gd name="connsiteY378" fmla="*/ 5569058 h 6858000"/>
              <a:gd name="connsiteX379" fmla="*/ 3707782 w 7467600"/>
              <a:gd name="connsiteY379" fmla="*/ 5644908 h 6858000"/>
              <a:gd name="connsiteX380" fmla="*/ 3583827 w 7467600"/>
              <a:gd name="connsiteY380" fmla="*/ 6039215 h 6858000"/>
              <a:gd name="connsiteX381" fmla="*/ 3547861 w 7467600"/>
              <a:gd name="connsiteY381" fmla="*/ 6129609 h 6858000"/>
              <a:gd name="connsiteX382" fmla="*/ 3490905 w 7467600"/>
              <a:gd name="connsiteY382" fmla="*/ 6277660 h 6858000"/>
              <a:gd name="connsiteX383" fmla="*/ 3455859 w 7467600"/>
              <a:gd name="connsiteY383" fmla="*/ 6391301 h 6858000"/>
              <a:gd name="connsiteX384" fmla="*/ 3429112 w 7467600"/>
              <a:gd name="connsiteY384" fmla="*/ 6479469 h 6858000"/>
              <a:gd name="connsiteX385" fmla="*/ 3304862 w 7467600"/>
              <a:gd name="connsiteY385" fmla="*/ 6796476 h 6858000"/>
              <a:gd name="connsiteX386" fmla="*/ 3276071 w 7467600"/>
              <a:gd name="connsiteY386" fmla="*/ 6858000 h 6858000"/>
              <a:gd name="connsiteX387" fmla="*/ 3240805 w 7467600"/>
              <a:gd name="connsiteY387" fmla="*/ 6858000 h 6858000"/>
              <a:gd name="connsiteX388" fmla="*/ 3275917 w 7467600"/>
              <a:gd name="connsiteY388" fmla="*/ 6783192 h 6858000"/>
              <a:gd name="connsiteX389" fmla="*/ 3399358 w 7467600"/>
              <a:gd name="connsiteY389" fmla="*/ 6469011 h 6858000"/>
              <a:gd name="connsiteX390" fmla="*/ 3425650 w 7467600"/>
              <a:gd name="connsiteY390" fmla="*/ 6381333 h 6858000"/>
              <a:gd name="connsiteX391" fmla="*/ 3460661 w 7467600"/>
              <a:gd name="connsiteY391" fmla="*/ 6266763 h 6858000"/>
              <a:gd name="connsiteX392" fmla="*/ 3518021 w 7467600"/>
              <a:gd name="connsiteY392" fmla="*/ 6117298 h 6858000"/>
              <a:gd name="connsiteX393" fmla="*/ 3554035 w 7467600"/>
              <a:gd name="connsiteY393" fmla="*/ 6027832 h 6858000"/>
              <a:gd name="connsiteX394" fmla="*/ 3677174 w 7467600"/>
              <a:gd name="connsiteY394" fmla="*/ 5636351 h 6858000"/>
              <a:gd name="connsiteX395" fmla="*/ 3698819 w 7467600"/>
              <a:gd name="connsiteY395" fmla="*/ 5560503 h 6858000"/>
              <a:gd name="connsiteX396" fmla="*/ 3702094 w 7467600"/>
              <a:gd name="connsiteY396" fmla="*/ 5549194 h 6858000"/>
              <a:gd name="connsiteX397" fmla="*/ 3398355 w 7467600"/>
              <a:gd name="connsiteY397" fmla="*/ 6094603 h 6858000"/>
              <a:gd name="connsiteX398" fmla="*/ 3193941 w 7467600"/>
              <a:gd name="connsiteY398" fmla="*/ 6798775 h 6858000"/>
              <a:gd name="connsiteX399" fmla="*/ 3184140 w 7467600"/>
              <a:gd name="connsiteY399" fmla="*/ 6858000 h 6858000"/>
              <a:gd name="connsiteX400" fmla="*/ 3099978 w 7467600"/>
              <a:gd name="connsiteY400" fmla="*/ 6858000 h 6858000"/>
              <a:gd name="connsiteX401" fmla="*/ 3101556 w 7467600"/>
              <a:gd name="connsiteY401" fmla="*/ 6843337 h 6858000"/>
              <a:gd name="connsiteX402" fmla="*/ 3370162 w 7467600"/>
              <a:gd name="connsiteY402" fmla="*/ 5785550 h 6858000"/>
              <a:gd name="connsiteX403" fmla="*/ 3746477 w 7467600"/>
              <a:gd name="connsiteY403" fmla="*/ 5377889 h 6858000"/>
              <a:gd name="connsiteX404" fmla="*/ 3863399 w 7467600"/>
              <a:gd name="connsiteY404" fmla="*/ 5087257 h 6858000"/>
              <a:gd name="connsiteX405" fmla="*/ 3968712 w 7467600"/>
              <a:gd name="connsiteY405" fmla="*/ 4913989 h 6858000"/>
              <a:gd name="connsiteX406" fmla="*/ 2792390 w 7467600"/>
              <a:gd name="connsiteY406" fmla="*/ 5382974 h 6858000"/>
              <a:gd name="connsiteX407" fmla="*/ 2714982 w 7467600"/>
              <a:gd name="connsiteY407" fmla="*/ 5427051 h 6858000"/>
              <a:gd name="connsiteX408" fmla="*/ 2813361 w 7467600"/>
              <a:gd name="connsiteY408" fmla="*/ 6023912 h 6858000"/>
              <a:gd name="connsiteX409" fmla="*/ 2688430 w 7467600"/>
              <a:gd name="connsiteY409" fmla="*/ 6801564 h 6858000"/>
              <a:gd name="connsiteX410" fmla="*/ 2629626 w 7467600"/>
              <a:gd name="connsiteY410" fmla="*/ 6763394 h 6858000"/>
              <a:gd name="connsiteX411" fmla="*/ 2565328 w 7467600"/>
              <a:gd name="connsiteY411" fmla="*/ 5516399 h 6858000"/>
              <a:gd name="connsiteX412" fmla="*/ 1922999 w 7467600"/>
              <a:gd name="connsiteY412" fmla="*/ 5980343 h 6858000"/>
              <a:gd name="connsiteX413" fmla="*/ 1950261 w 7467600"/>
              <a:gd name="connsiteY413" fmla="*/ 6405858 h 6858000"/>
              <a:gd name="connsiteX414" fmla="*/ 2365554 w 7467600"/>
              <a:gd name="connsiteY414" fmla="*/ 6759107 h 6858000"/>
              <a:gd name="connsiteX415" fmla="*/ 2424142 w 7467600"/>
              <a:gd name="connsiteY415" fmla="*/ 6858000 h 6858000"/>
              <a:gd name="connsiteX416" fmla="*/ 2395994 w 7467600"/>
              <a:gd name="connsiteY416" fmla="*/ 6858000 h 6858000"/>
              <a:gd name="connsiteX417" fmla="*/ 2392863 w 7467600"/>
              <a:gd name="connsiteY417" fmla="*/ 6852964 h 6858000"/>
              <a:gd name="connsiteX418" fmla="*/ 2017589 w 7467600"/>
              <a:gd name="connsiteY418" fmla="*/ 6493982 h 6858000"/>
              <a:gd name="connsiteX419" fmla="*/ 2147336 w 7467600"/>
              <a:gd name="connsiteY419" fmla="*/ 6594052 h 6858000"/>
              <a:gd name="connsiteX420" fmla="*/ 2207047 w 7467600"/>
              <a:gd name="connsiteY420" fmla="*/ 6654540 h 6858000"/>
              <a:gd name="connsiteX421" fmla="*/ 2299106 w 7467600"/>
              <a:gd name="connsiteY421" fmla="*/ 6778931 h 6858000"/>
              <a:gd name="connsiteX422" fmla="*/ 2314430 w 7467600"/>
              <a:gd name="connsiteY422" fmla="*/ 6801144 h 6858000"/>
              <a:gd name="connsiteX423" fmla="*/ 2352406 w 7467600"/>
              <a:gd name="connsiteY423" fmla="*/ 6858000 h 6858000"/>
              <a:gd name="connsiteX424" fmla="*/ 2314492 w 7467600"/>
              <a:gd name="connsiteY424" fmla="*/ 6858000 h 6858000"/>
              <a:gd name="connsiteX425" fmla="*/ 2288095 w 7467600"/>
              <a:gd name="connsiteY425" fmla="*/ 6818030 h 6858000"/>
              <a:gd name="connsiteX426" fmla="*/ 2272768 w 7467600"/>
              <a:gd name="connsiteY426" fmla="*/ 6795822 h 6858000"/>
              <a:gd name="connsiteX427" fmla="*/ 2182715 w 7467600"/>
              <a:gd name="connsiteY427" fmla="*/ 6675071 h 6858000"/>
              <a:gd name="connsiteX428" fmla="*/ 2032061 w 7467600"/>
              <a:gd name="connsiteY428" fmla="*/ 6541380 h 6858000"/>
              <a:gd name="connsiteX429" fmla="*/ 2257220 w 7467600"/>
              <a:gd name="connsiteY429" fmla="*/ 6826257 h 6858000"/>
              <a:gd name="connsiteX430" fmla="*/ 2281324 w 7467600"/>
              <a:gd name="connsiteY430" fmla="*/ 6858000 h 6858000"/>
              <a:gd name="connsiteX431" fmla="*/ 2242860 w 7467600"/>
              <a:gd name="connsiteY431" fmla="*/ 6858000 h 6858000"/>
              <a:gd name="connsiteX432" fmla="*/ 2232818 w 7467600"/>
              <a:gd name="connsiteY432" fmla="*/ 6844926 h 6858000"/>
              <a:gd name="connsiteX433" fmla="*/ 1990172 w 7467600"/>
              <a:gd name="connsiteY433" fmla="*/ 6542121 h 6858000"/>
              <a:gd name="connsiteX434" fmla="*/ 2124090 w 7467600"/>
              <a:gd name="connsiteY434" fmla="*/ 6761017 h 6858000"/>
              <a:gd name="connsiteX435" fmla="*/ 2200380 w 7467600"/>
              <a:gd name="connsiteY435" fmla="*/ 6858000 h 6858000"/>
              <a:gd name="connsiteX436" fmla="*/ 2147507 w 7467600"/>
              <a:gd name="connsiteY436" fmla="*/ 6858000 h 6858000"/>
              <a:gd name="connsiteX437" fmla="*/ 2070668 w 7467600"/>
              <a:gd name="connsiteY437" fmla="*/ 6761520 h 6858000"/>
              <a:gd name="connsiteX438" fmla="*/ 1975142 w 7467600"/>
              <a:gd name="connsiteY438" fmla="*/ 6585570 h 6858000"/>
              <a:gd name="connsiteX439" fmla="*/ 2050035 w 7467600"/>
              <a:gd name="connsiteY439" fmla="*/ 6813345 h 6858000"/>
              <a:gd name="connsiteX440" fmla="*/ 2063025 w 7467600"/>
              <a:gd name="connsiteY440" fmla="*/ 6858000 h 6858000"/>
              <a:gd name="connsiteX441" fmla="*/ 2021675 w 7467600"/>
              <a:gd name="connsiteY441" fmla="*/ 6858000 h 6858000"/>
              <a:gd name="connsiteX442" fmla="*/ 2019308 w 7467600"/>
              <a:gd name="connsiteY442" fmla="*/ 6847118 h 6858000"/>
              <a:gd name="connsiteX443" fmla="*/ 1938835 w 7467600"/>
              <a:gd name="connsiteY443" fmla="*/ 6551160 h 6858000"/>
              <a:gd name="connsiteX444" fmla="*/ 1953230 w 7467600"/>
              <a:gd name="connsiteY444" fmla="*/ 6759699 h 6858000"/>
              <a:gd name="connsiteX445" fmla="*/ 1956763 w 7467600"/>
              <a:gd name="connsiteY445" fmla="*/ 6778191 h 6858000"/>
              <a:gd name="connsiteX446" fmla="*/ 1967925 w 7467600"/>
              <a:gd name="connsiteY446" fmla="*/ 6858000 h 6858000"/>
              <a:gd name="connsiteX447" fmla="*/ 1936622 w 7467600"/>
              <a:gd name="connsiteY447" fmla="*/ 6858000 h 6858000"/>
              <a:gd name="connsiteX448" fmla="*/ 1926261 w 7467600"/>
              <a:gd name="connsiteY448" fmla="*/ 6784064 h 6858000"/>
              <a:gd name="connsiteX449" fmla="*/ 1922724 w 7467600"/>
              <a:gd name="connsiteY449" fmla="*/ 6765577 h 6858000"/>
              <a:gd name="connsiteX450" fmla="*/ 1904650 w 7467600"/>
              <a:gd name="connsiteY450" fmla="*/ 6639616 h 6858000"/>
              <a:gd name="connsiteX451" fmla="*/ 1885273 w 7467600"/>
              <a:gd name="connsiteY451" fmla="*/ 6858000 h 6858000"/>
              <a:gd name="connsiteX452" fmla="*/ 1854363 w 7467600"/>
              <a:gd name="connsiteY452" fmla="*/ 6858000 h 6858000"/>
              <a:gd name="connsiteX453" fmla="*/ 1880391 w 7467600"/>
              <a:gd name="connsiteY453" fmla="*/ 6603796 h 6858000"/>
              <a:gd name="connsiteX454" fmla="*/ 1818273 w 7467600"/>
              <a:gd name="connsiteY454" fmla="*/ 6715729 h 6858000"/>
              <a:gd name="connsiteX455" fmla="*/ 1794691 w 7467600"/>
              <a:gd name="connsiteY455" fmla="*/ 6843239 h 6858000"/>
              <a:gd name="connsiteX456" fmla="*/ 1794914 w 7467600"/>
              <a:gd name="connsiteY456" fmla="*/ 6858000 h 6858000"/>
              <a:gd name="connsiteX457" fmla="*/ 1746128 w 7467600"/>
              <a:gd name="connsiteY457" fmla="*/ 6858000 h 6858000"/>
              <a:gd name="connsiteX458" fmla="*/ 1753934 w 7467600"/>
              <a:gd name="connsiteY458" fmla="*/ 6724796 h 6858000"/>
              <a:gd name="connsiteX459" fmla="*/ 1792053 w 7467600"/>
              <a:gd name="connsiteY459" fmla="*/ 6572396 h 6858000"/>
              <a:gd name="connsiteX460" fmla="*/ 1862248 w 7467600"/>
              <a:gd name="connsiteY460" fmla="*/ 6266397 h 6858000"/>
              <a:gd name="connsiteX461" fmla="*/ 1862250 w 7467600"/>
              <a:gd name="connsiteY461" fmla="*/ 6033531 h 6858000"/>
              <a:gd name="connsiteX462" fmla="*/ 1211999 w 7467600"/>
              <a:gd name="connsiteY462" fmla="*/ 6683610 h 6858000"/>
              <a:gd name="connsiteX463" fmla="*/ 1213266 w 7467600"/>
              <a:gd name="connsiteY463" fmla="*/ 6691947 h 6858000"/>
              <a:gd name="connsiteX464" fmla="*/ 1203370 w 7467600"/>
              <a:gd name="connsiteY464" fmla="*/ 6850676 h 6858000"/>
              <a:gd name="connsiteX465" fmla="*/ 1203671 w 7467600"/>
              <a:gd name="connsiteY465" fmla="*/ 6858000 h 6858000"/>
              <a:gd name="connsiteX466" fmla="*/ 1143180 w 7467600"/>
              <a:gd name="connsiteY466" fmla="*/ 6858000 h 6858000"/>
              <a:gd name="connsiteX467" fmla="*/ 1142176 w 7467600"/>
              <a:gd name="connsiteY467" fmla="*/ 6766045 h 6858000"/>
              <a:gd name="connsiteX468" fmla="*/ 1067484 w 7467600"/>
              <a:gd name="connsiteY468" fmla="*/ 6858000 h 6858000"/>
              <a:gd name="connsiteX469" fmla="*/ 953928 w 7467600"/>
              <a:gd name="connsiteY469" fmla="*/ 6858000 h 6858000"/>
              <a:gd name="connsiteX470" fmla="*/ 959715 w 7467600"/>
              <a:gd name="connsiteY470" fmla="*/ 6850185 h 6858000"/>
              <a:gd name="connsiteX471" fmla="*/ 1483788 w 7467600"/>
              <a:gd name="connsiteY471" fmla="*/ 6259174 h 6858000"/>
              <a:gd name="connsiteX472" fmla="*/ 1100671 w 7467600"/>
              <a:gd name="connsiteY472" fmla="*/ 6252137 h 6858000"/>
              <a:gd name="connsiteX473" fmla="*/ 1090144 w 7467600"/>
              <a:gd name="connsiteY473" fmla="*/ 6256748 h 6858000"/>
              <a:gd name="connsiteX474" fmla="*/ 1095872 w 7467600"/>
              <a:gd name="connsiteY474" fmla="*/ 6271892 h 6858000"/>
              <a:gd name="connsiteX475" fmla="*/ 262785 w 7467600"/>
              <a:gd name="connsiteY475" fmla="*/ 6845450 h 6858000"/>
              <a:gd name="connsiteX476" fmla="*/ 209968 w 7467600"/>
              <a:gd name="connsiteY476" fmla="*/ 6770713 h 6858000"/>
              <a:gd name="connsiteX477" fmla="*/ 873460 w 7467600"/>
              <a:gd name="connsiteY477" fmla="*/ 6253768 h 6858000"/>
              <a:gd name="connsiteX478" fmla="*/ 192686 w 7467600"/>
              <a:gd name="connsiteY478" fmla="*/ 5849257 h 6858000"/>
              <a:gd name="connsiteX479" fmla="*/ 4696 w 7467600"/>
              <a:gd name="connsiteY479" fmla="*/ 5697668 h 6858000"/>
              <a:gd name="connsiteX480" fmla="*/ 0 w 7467600"/>
              <a:gd name="connsiteY480" fmla="*/ 5689984 h 6858000"/>
              <a:gd name="connsiteX481" fmla="*/ 0 w 7467600"/>
              <a:gd name="connsiteY481" fmla="*/ 5513472 h 6858000"/>
              <a:gd name="connsiteX482" fmla="*/ 174101 w 7467600"/>
              <a:gd name="connsiteY482" fmla="*/ 5620277 h 6858000"/>
              <a:gd name="connsiteX483" fmla="*/ 891800 w 7467600"/>
              <a:gd name="connsiteY483" fmla="*/ 6036935 h 6858000"/>
              <a:gd name="connsiteX484" fmla="*/ 1072219 w 7467600"/>
              <a:gd name="connsiteY484" fmla="*/ 6169443 h 6858000"/>
              <a:gd name="connsiteX485" fmla="*/ 1074117 w 7467600"/>
              <a:gd name="connsiteY485" fmla="*/ 6170301 h 6858000"/>
              <a:gd name="connsiteX486" fmla="*/ 1083114 w 7467600"/>
              <a:gd name="connsiteY486" fmla="*/ 6174131 h 6858000"/>
              <a:gd name="connsiteX487" fmla="*/ 1543010 w 7467600"/>
              <a:gd name="connsiteY487" fmla="*/ 6191140 h 6858000"/>
              <a:gd name="connsiteX488" fmla="*/ 1551080 w 7467600"/>
              <a:gd name="connsiteY488" fmla="*/ 6195006 h 6858000"/>
              <a:gd name="connsiteX489" fmla="*/ 2345443 w 7467600"/>
              <a:gd name="connsiteY489" fmla="*/ 5549882 h 6858000"/>
              <a:gd name="connsiteX490" fmla="*/ 1721499 w 7467600"/>
              <a:gd name="connsiteY490" fmla="*/ 5599969 h 6858000"/>
              <a:gd name="connsiteX491" fmla="*/ 767716 w 7467600"/>
              <a:gd name="connsiteY491" fmla="*/ 5472768 h 6858000"/>
              <a:gd name="connsiteX492" fmla="*/ 722147 w 7467600"/>
              <a:gd name="connsiteY492" fmla="*/ 5393091 h 6858000"/>
              <a:gd name="connsiteX493" fmla="*/ 1485552 w 7467600"/>
              <a:gd name="connsiteY493" fmla="*/ 5313202 h 6858000"/>
              <a:gd name="connsiteX494" fmla="*/ 2143004 w 7467600"/>
              <a:gd name="connsiteY494" fmla="*/ 5402420 h 6858000"/>
              <a:gd name="connsiteX495" fmla="*/ 1933391 w 7467600"/>
              <a:gd name="connsiteY495" fmla="*/ 5156971 h 6858000"/>
              <a:gd name="connsiteX496" fmla="*/ 1827118 w 7467600"/>
              <a:gd name="connsiteY496" fmla="*/ 4968410 h 6858000"/>
              <a:gd name="connsiteX497" fmla="*/ 1837349 w 7467600"/>
              <a:gd name="connsiteY497" fmla="*/ 4956357 h 6858000"/>
              <a:gd name="connsiteX498" fmla="*/ 2162835 w 7467600"/>
              <a:gd name="connsiteY498" fmla="*/ 5187853 h 6858000"/>
              <a:gd name="connsiteX499" fmla="*/ 2257167 w 7467600"/>
              <a:gd name="connsiteY499" fmla="*/ 5462123 h 6858000"/>
              <a:gd name="connsiteX500" fmla="*/ 2261598 w 7467600"/>
              <a:gd name="connsiteY500" fmla="*/ 5467998 h 6858000"/>
              <a:gd name="connsiteX501" fmla="*/ 2437177 w 7467600"/>
              <a:gd name="connsiteY501" fmla="*/ 5479608 h 6858000"/>
              <a:gd name="connsiteX502" fmla="*/ 2445247 w 7467600"/>
              <a:gd name="connsiteY502" fmla="*/ 5483476 h 6858000"/>
              <a:gd name="connsiteX503" fmla="*/ 2743626 w 7467600"/>
              <a:gd name="connsiteY503" fmla="*/ 5304819 h 6858000"/>
              <a:gd name="connsiteX504" fmla="*/ 3048102 w 7467600"/>
              <a:gd name="connsiteY504" fmla="*/ 5150595 h 6858000"/>
              <a:gd name="connsiteX505" fmla="*/ 1799414 w 7467600"/>
              <a:gd name="connsiteY505" fmla="*/ 4694732 h 6858000"/>
              <a:gd name="connsiteX506" fmla="*/ 1771735 w 7467600"/>
              <a:gd name="connsiteY506" fmla="*/ 4619929 h 6858000"/>
              <a:gd name="connsiteX507" fmla="*/ 3104273 w 7467600"/>
              <a:gd name="connsiteY507" fmla="*/ 5076159 h 6858000"/>
              <a:gd name="connsiteX508" fmla="*/ 3113245 w 7467600"/>
              <a:gd name="connsiteY508" fmla="*/ 5090705 h 6858000"/>
              <a:gd name="connsiteX509" fmla="*/ 3126294 w 7467600"/>
              <a:gd name="connsiteY509" fmla="*/ 5114400 h 6858000"/>
              <a:gd name="connsiteX510" fmla="*/ 3937433 w 7467600"/>
              <a:gd name="connsiteY510" fmla="*/ 4830473 h 6858000"/>
              <a:gd name="connsiteX511" fmla="*/ 3590475 w 7467600"/>
              <a:gd name="connsiteY511" fmla="*/ 4597974 h 6858000"/>
              <a:gd name="connsiteX512" fmla="*/ 3100264 w 7467600"/>
              <a:gd name="connsiteY512" fmla="*/ 4579845 h 6858000"/>
              <a:gd name="connsiteX513" fmla="*/ 2183576 w 7467600"/>
              <a:gd name="connsiteY513" fmla="*/ 4227150 h 6858000"/>
              <a:gd name="connsiteX514" fmla="*/ 2151029 w 7467600"/>
              <a:gd name="connsiteY514" fmla="*/ 4146947 h 6858000"/>
              <a:gd name="connsiteX515" fmla="*/ 3563434 w 7467600"/>
              <a:gd name="connsiteY515" fmla="*/ 4469115 h 6858000"/>
              <a:gd name="connsiteX516" fmla="*/ 3177952 w 7467600"/>
              <a:gd name="connsiteY516" fmla="*/ 3657386 h 6858000"/>
              <a:gd name="connsiteX517" fmla="*/ 3189263 w 7467600"/>
              <a:gd name="connsiteY517" fmla="*/ 3625726 h 6858000"/>
              <a:gd name="connsiteX518" fmla="*/ 3560912 w 7467600"/>
              <a:gd name="connsiteY518" fmla="*/ 4079863 h 6858000"/>
              <a:gd name="connsiteX519" fmla="*/ 3626636 w 7467600"/>
              <a:gd name="connsiteY519" fmla="*/ 4512230 h 6858000"/>
              <a:gd name="connsiteX520" fmla="*/ 3653088 w 7467600"/>
              <a:gd name="connsiteY520" fmla="*/ 4521417 h 6858000"/>
              <a:gd name="connsiteX521" fmla="*/ 3988128 w 7467600"/>
              <a:gd name="connsiteY521" fmla="*/ 4817267 h 6858000"/>
              <a:gd name="connsiteX522" fmla="*/ 4830582 w 7467600"/>
              <a:gd name="connsiteY522" fmla="*/ 4676000 h 6858000"/>
              <a:gd name="connsiteX523" fmla="*/ 4830100 w 7467600"/>
              <a:gd name="connsiteY523" fmla="*/ 4675554 h 6858000"/>
              <a:gd name="connsiteX524" fmla="*/ 4036318 w 7467600"/>
              <a:gd name="connsiteY524" fmla="*/ 4147013 h 6858000"/>
              <a:gd name="connsiteX525" fmla="*/ 3432098 w 7467600"/>
              <a:gd name="connsiteY525" fmla="*/ 3537312 h 6858000"/>
              <a:gd name="connsiteX526" fmla="*/ 3446761 w 7467600"/>
              <a:gd name="connsiteY526" fmla="*/ 3461278 h 6858000"/>
              <a:gd name="connsiteX527" fmla="*/ 4419733 w 7467600"/>
              <a:gd name="connsiteY527" fmla="*/ 3963555 h 6858000"/>
              <a:gd name="connsiteX528" fmla="*/ 4781371 w 7467600"/>
              <a:gd name="connsiteY528" fmla="*/ 4458604 h 6858000"/>
              <a:gd name="connsiteX529" fmla="*/ 4780440 w 7467600"/>
              <a:gd name="connsiteY529" fmla="*/ 4470290 h 6858000"/>
              <a:gd name="connsiteX530" fmla="*/ 4898954 w 7467600"/>
              <a:gd name="connsiteY530" fmla="*/ 4662092 h 6858000"/>
              <a:gd name="connsiteX531" fmla="*/ 4900699 w 7467600"/>
              <a:gd name="connsiteY531" fmla="*/ 4670867 h 6858000"/>
              <a:gd name="connsiteX532" fmla="*/ 5714511 w 7467600"/>
              <a:gd name="connsiteY532" fmla="*/ 4663483 h 6858000"/>
              <a:gd name="connsiteX533" fmla="*/ 5464793 w 7467600"/>
              <a:gd name="connsiteY533" fmla="*/ 4393556 h 6858000"/>
              <a:gd name="connsiteX534" fmla="*/ 5461897 w 7467600"/>
              <a:gd name="connsiteY534" fmla="*/ 4390879 h 6858000"/>
              <a:gd name="connsiteX535" fmla="*/ 4294126 w 7467600"/>
              <a:gd name="connsiteY535" fmla="*/ 3303048 h 6858000"/>
              <a:gd name="connsiteX536" fmla="*/ 4305321 w 7467600"/>
              <a:gd name="connsiteY536" fmla="*/ 3256953 h 6858000"/>
              <a:gd name="connsiteX537" fmla="*/ 4949299 w 7467600"/>
              <a:gd name="connsiteY537" fmla="*/ 3766336 h 6858000"/>
              <a:gd name="connsiteX538" fmla="*/ 5291452 w 7467600"/>
              <a:gd name="connsiteY538" fmla="*/ 4076801 h 6858000"/>
              <a:gd name="connsiteX539" fmla="*/ 5434998 w 7467600"/>
              <a:gd name="connsiteY539" fmla="*/ 4254100 h 6858000"/>
              <a:gd name="connsiteX540" fmla="*/ 5351015 w 7467600"/>
              <a:gd name="connsiteY540" fmla="*/ 3760989 h 6858000"/>
              <a:gd name="connsiteX541" fmla="*/ 5413780 w 7467600"/>
              <a:gd name="connsiteY541" fmla="*/ 2966265 h 6858000"/>
              <a:gd name="connsiteX542" fmla="*/ 5425627 w 7467600"/>
              <a:gd name="connsiteY542" fmla="*/ 2954192 h 6858000"/>
              <a:gd name="connsiteX543" fmla="*/ 6604735 w 7467600"/>
              <a:gd name="connsiteY543" fmla="*/ 2041381 h 6858000"/>
              <a:gd name="connsiteX544" fmla="*/ 7204487 w 7467600"/>
              <a:gd name="connsiteY544" fmla="*/ 2742112 h 6858000"/>
              <a:gd name="connsiteX545" fmla="*/ 7131592 w 7467600"/>
              <a:gd name="connsiteY545" fmla="*/ 2672096 h 6858000"/>
              <a:gd name="connsiteX546" fmla="*/ 6996344 w 7467600"/>
              <a:gd name="connsiteY546" fmla="*/ 2518310 h 6858000"/>
              <a:gd name="connsiteX547" fmla="*/ 6735495 w 7467600"/>
              <a:gd name="connsiteY547" fmla="*/ 2196890 h 6858000"/>
              <a:gd name="connsiteX548" fmla="*/ 6721901 w 7467600"/>
              <a:gd name="connsiteY548" fmla="*/ 2179274 h 6858000"/>
              <a:gd name="connsiteX549" fmla="*/ 6604735 w 7467600"/>
              <a:gd name="connsiteY549" fmla="*/ 2041381 h 6858000"/>
              <a:gd name="connsiteX550" fmla="*/ 6591670 w 7467600"/>
              <a:gd name="connsiteY550" fmla="*/ 1988277 h 6858000"/>
              <a:gd name="connsiteX551" fmla="*/ 6747349 w 7467600"/>
              <a:gd name="connsiteY551" fmla="*/ 2160069 h 6858000"/>
              <a:gd name="connsiteX552" fmla="*/ 6760943 w 7467600"/>
              <a:gd name="connsiteY552" fmla="*/ 2177686 h 6858000"/>
              <a:gd name="connsiteX553" fmla="*/ 7021065 w 7467600"/>
              <a:gd name="connsiteY553" fmla="*/ 2498102 h 6858000"/>
              <a:gd name="connsiteX554" fmla="*/ 7155223 w 7467600"/>
              <a:gd name="connsiteY554" fmla="*/ 2650386 h 6858000"/>
              <a:gd name="connsiteX555" fmla="*/ 7203167 w 7467600"/>
              <a:gd name="connsiteY555" fmla="*/ 2697288 h 6858000"/>
              <a:gd name="connsiteX556" fmla="*/ 6937703 w 7467600"/>
              <a:gd name="connsiteY556" fmla="*/ 2321981 h 6858000"/>
              <a:gd name="connsiteX557" fmla="*/ 6591670 w 7467600"/>
              <a:gd name="connsiteY557" fmla="*/ 1988277 h 6858000"/>
              <a:gd name="connsiteX558" fmla="*/ 5798671 w 7467600"/>
              <a:gd name="connsiteY558" fmla="*/ 1981601 h 6858000"/>
              <a:gd name="connsiteX559" fmla="*/ 5754709 w 7467600"/>
              <a:gd name="connsiteY559" fmla="*/ 2071454 h 6858000"/>
              <a:gd name="connsiteX560" fmla="*/ 5763044 w 7467600"/>
              <a:gd name="connsiteY560" fmla="*/ 2842206 h 6858000"/>
              <a:gd name="connsiteX561" fmla="*/ 5764974 w 7467600"/>
              <a:gd name="connsiteY561" fmla="*/ 2799609 h 6858000"/>
              <a:gd name="connsiteX562" fmla="*/ 5767665 w 7467600"/>
              <a:gd name="connsiteY562" fmla="*/ 2666409 h 6858000"/>
              <a:gd name="connsiteX563" fmla="*/ 5763055 w 7467600"/>
              <a:gd name="connsiteY563" fmla="*/ 2579705 h 6858000"/>
              <a:gd name="connsiteX564" fmla="*/ 5758079 w 7467600"/>
              <a:gd name="connsiteY564" fmla="*/ 2492508 h 6858000"/>
              <a:gd name="connsiteX565" fmla="*/ 5779325 w 7467600"/>
              <a:gd name="connsiteY565" fmla="*/ 2197069 h 6858000"/>
              <a:gd name="connsiteX566" fmla="*/ 5798671 w 7467600"/>
              <a:gd name="connsiteY566" fmla="*/ 1981601 h 6858000"/>
              <a:gd name="connsiteX567" fmla="*/ 5829202 w 7467600"/>
              <a:gd name="connsiteY567" fmla="*/ 1971679 h 6858000"/>
              <a:gd name="connsiteX568" fmla="*/ 5809558 w 7467600"/>
              <a:gd name="connsiteY568" fmla="*/ 2198043 h 6858000"/>
              <a:gd name="connsiteX569" fmla="*/ 5788653 w 7467600"/>
              <a:gd name="connsiteY569" fmla="*/ 2489430 h 6858000"/>
              <a:gd name="connsiteX570" fmla="*/ 5793439 w 7467600"/>
              <a:gd name="connsiteY570" fmla="*/ 2575235 h 6858000"/>
              <a:gd name="connsiteX571" fmla="*/ 5796837 w 7467600"/>
              <a:gd name="connsiteY571" fmla="*/ 2637633 h 6858000"/>
              <a:gd name="connsiteX572" fmla="*/ 5818614 w 7467600"/>
              <a:gd name="connsiteY572" fmla="*/ 2473055 h 6858000"/>
              <a:gd name="connsiteX573" fmla="*/ 5829202 w 7467600"/>
              <a:gd name="connsiteY573" fmla="*/ 1971679 h 6858000"/>
              <a:gd name="connsiteX574" fmla="*/ 5911389 w 7467600"/>
              <a:gd name="connsiteY574" fmla="*/ 1898371 h 6858000"/>
              <a:gd name="connsiteX575" fmla="*/ 6237627 w 7467600"/>
              <a:gd name="connsiteY575" fmla="*/ 2231921 h 6858000"/>
              <a:gd name="connsiteX576" fmla="*/ 5911389 w 7467600"/>
              <a:gd name="connsiteY576" fmla="*/ 1898371 h 6858000"/>
              <a:gd name="connsiteX577" fmla="*/ 6944437 w 7467600"/>
              <a:gd name="connsiteY577" fmla="*/ 1575402 h 6858000"/>
              <a:gd name="connsiteX578" fmla="*/ 6304730 w 7467600"/>
              <a:gd name="connsiteY578" fmla="*/ 1766654 h 6858000"/>
              <a:gd name="connsiteX579" fmla="*/ 6944437 w 7467600"/>
              <a:gd name="connsiteY579" fmla="*/ 1575402 h 6858000"/>
              <a:gd name="connsiteX580" fmla="*/ 7019523 w 7467600"/>
              <a:gd name="connsiteY580" fmla="*/ 1519450 h 6858000"/>
              <a:gd name="connsiteX581" fmla="*/ 6298091 w 7467600"/>
              <a:gd name="connsiteY581" fmla="*/ 1737122 h 6858000"/>
              <a:gd name="connsiteX582" fmla="*/ 7019523 w 7467600"/>
              <a:gd name="connsiteY582" fmla="*/ 1519450 h 6858000"/>
              <a:gd name="connsiteX583" fmla="*/ 2399523 w 7467600"/>
              <a:gd name="connsiteY583" fmla="*/ 1428234 h 6858000"/>
              <a:gd name="connsiteX584" fmla="*/ 2224982 w 7467600"/>
              <a:gd name="connsiteY584" fmla="*/ 1826201 h 6858000"/>
              <a:gd name="connsiteX585" fmla="*/ 2096099 w 7467600"/>
              <a:gd name="connsiteY585" fmla="*/ 2345900 h 6858000"/>
              <a:gd name="connsiteX586" fmla="*/ 2283317 w 7467600"/>
              <a:gd name="connsiteY586" fmla="*/ 1796925 h 6858000"/>
              <a:gd name="connsiteX587" fmla="*/ 2399523 w 7467600"/>
              <a:gd name="connsiteY587" fmla="*/ 1428234 h 6858000"/>
              <a:gd name="connsiteX588" fmla="*/ 2448558 w 7467600"/>
              <a:gd name="connsiteY588" fmla="*/ 1373435 h 6858000"/>
              <a:gd name="connsiteX589" fmla="*/ 2312521 w 7467600"/>
              <a:gd name="connsiteY589" fmla="*/ 1806140 h 6858000"/>
              <a:gd name="connsiteX590" fmla="*/ 2127533 w 7467600"/>
              <a:gd name="connsiteY590" fmla="*/ 2348380 h 6858000"/>
              <a:gd name="connsiteX591" fmla="*/ 2358080 w 7467600"/>
              <a:gd name="connsiteY591" fmla="*/ 1866134 h 6858000"/>
              <a:gd name="connsiteX592" fmla="*/ 2407436 w 7467600"/>
              <a:gd name="connsiteY592" fmla="*/ 1651070 h 6858000"/>
              <a:gd name="connsiteX593" fmla="*/ 2448558 w 7467600"/>
              <a:gd name="connsiteY593" fmla="*/ 1373435 h 6858000"/>
              <a:gd name="connsiteX594" fmla="*/ 278707 w 7467600"/>
              <a:gd name="connsiteY594" fmla="*/ 1352270 h 6858000"/>
              <a:gd name="connsiteX595" fmla="*/ 321570 w 7467600"/>
              <a:gd name="connsiteY595" fmla="*/ 1861610 h 6858000"/>
              <a:gd name="connsiteX596" fmla="*/ 294281 w 7467600"/>
              <a:gd name="connsiteY596" fmla="*/ 1440658 h 6858000"/>
              <a:gd name="connsiteX597" fmla="*/ 278707 w 7467600"/>
              <a:gd name="connsiteY597" fmla="*/ 1352270 h 6858000"/>
              <a:gd name="connsiteX598" fmla="*/ 1423821 w 7467600"/>
              <a:gd name="connsiteY598" fmla="*/ 1351958 h 6858000"/>
              <a:gd name="connsiteX599" fmla="*/ 1638521 w 7467600"/>
              <a:gd name="connsiteY599" fmla="*/ 1908470 h 6858000"/>
              <a:gd name="connsiteX600" fmla="*/ 1754199 w 7467600"/>
              <a:gd name="connsiteY600" fmla="*/ 2149284 h 6858000"/>
              <a:gd name="connsiteX601" fmla="*/ 1908359 w 7467600"/>
              <a:gd name="connsiteY601" fmla="*/ 2364988 h 6858000"/>
              <a:gd name="connsiteX602" fmla="*/ 1647661 w 7467600"/>
              <a:gd name="connsiteY602" fmla="*/ 1825945 h 6858000"/>
              <a:gd name="connsiteX603" fmla="*/ 1423821 w 7467600"/>
              <a:gd name="connsiteY603" fmla="*/ 1351958 h 6858000"/>
              <a:gd name="connsiteX604" fmla="*/ 1431890 w 7467600"/>
              <a:gd name="connsiteY604" fmla="*/ 1306475 h 6858000"/>
              <a:gd name="connsiteX605" fmla="*/ 1507597 w 7467600"/>
              <a:gd name="connsiteY605" fmla="*/ 1446132 h 6858000"/>
              <a:gd name="connsiteX606" fmla="*/ 1674586 w 7467600"/>
              <a:gd name="connsiteY606" fmla="*/ 1813832 h 6858000"/>
              <a:gd name="connsiteX607" fmla="*/ 1815950 w 7467600"/>
              <a:gd name="connsiteY607" fmla="*/ 2128564 h 6858000"/>
              <a:gd name="connsiteX608" fmla="*/ 1984242 w 7467600"/>
              <a:gd name="connsiteY608" fmla="*/ 2430829 h 6858000"/>
              <a:gd name="connsiteX609" fmla="*/ 2014023 w 7467600"/>
              <a:gd name="connsiteY609" fmla="*/ 2450995 h 6858000"/>
              <a:gd name="connsiteX610" fmla="*/ 1747337 w 7467600"/>
              <a:gd name="connsiteY610" fmla="*/ 1855264 h 6858000"/>
              <a:gd name="connsiteX611" fmla="*/ 1533749 w 7467600"/>
              <a:gd name="connsiteY611" fmla="*/ 1478656 h 6858000"/>
              <a:gd name="connsiteX612" fmla="*/ 1431890 w 7467600"/>
              <a:gd name="connsiteY612" fmla="*/ 1306475 h 6858000"/>
              <a:gd name="connsiteX613" fmla="*/ 5052692 w 7467600"/>
              <a:gd name="connsiteY613" fmla="*/ 1292994 h 6858000"/>
              <a:gd name="connsiteX614" fmla="*/ 5200661 w 7467600"/>
              <a:gd name="connsiteY614" fmla="*/ 1635186 h 6858000"/>
              <a:gd name="connsiteX615" fmla="*/ 5297138 w 7467600"/>
              <a:gd name="connsiteY615" fmla="*/ 1906351 h 6858000"/>
              <a:gd name="connsiteX616" fmla="*/ 5052692 w 7467600"/>
              <a:gd name="connsiteY616" fmla="*/ 1292994 h 6858000"/>
              <a:gd name="connsiteX617" fmla="*/ 5009948 w 7467600"/>
              <a:gd name="connsiteY617" fmla="*/ 1273619 h 6858000"/>
              <a:gd name="connsiteX618" fmla="*/ 5121777 w 7467600"/>
              <a:gd name="connsiteY618" fmla="*/ 1654213 h 6858000"/>
              <a:gd name="connsiteX619" fmla="*/ 5293545 w 7467600"/>
              <a:gd name="connsiteY619" fmla="*/ 2072247 h 6858000"/>
              <a:gd name="connsiteX620" fmla="*/ 5294042 w 7467600"/>
              <a:gd name="connsiteY620" fmla="*/ 2065019 h 6858000"/>
              <a:gd name="connsiteX621" fmla="*/ 5171936 w 7467600"/>
              <a:gd name="connsiteY621" fmla="*/ 1647613 h 6858000"/>
              <a:gd name="connsiteX622" fmla="*/ 5009948 w 7467600"/>
              <a:gd name="connsiteY622" fmla="*/ 1273619 h 6858000"/>
              <a:gd name="connsiteX623" fmla="*/ 655236 w 7467600"/>
              <a:gd name="connsiteY623" fmla="*/ 1268632 h 6858000"/>
              <a:gd name="connsiteX624" fmla="*/ 839521 w 7467600"/>
              <a:gd name="connsiteY624" fmla="*/ 1685315 h 6858000"/>
              <a:gd name="connsiteX625" fmla="*/ 1109416 w 7467600"/>
              <a:gd name="connsiteY625" fmla="*/ 2061663 h 6858000"/>
              <a:gd name="connsiteX626" fmla="*/ 1298300 w 7467600"/>
              <a:gd name="connsiteY626" fmla="*/ 2247742 h 6858000"/>
              <a:gd name="connsiteX627" fmla="*/ 1125871 w 7467600"/>
              <a:gd name="connsiteY627" fmla="*/ 1989513 h 6858000"/>
              <a:gd name="connsiteX628" fmla="*/ 981574 w 7467600"/>
              <a:gd name="connsiteY628" fmla="*/ 1783157 h 6858000"/>
              <a:gd name="connsiteX629" fmla="*/ 922198 w 7467600"/>
              <a:gd name="connsiteY629" fmla="*/ 1677437 h 6858000"/>
              <a:gd name="connsiteX630" fmla="*/ 869293 w 7467600"/>
              <a:gd name="connsiteY630" fmla="*/ 1583214 h 6858000"/>
              <a:gd name="connsiteX631" fmla="*/ 751431 w 7467600"/>
              <a:gd name="connsiteY631" fmla="*/ 1405731 h 6858000"/>
              <a:gd name="connsiteX632" fmla="*/ 655236 w 7467600"/>
              <a:gd name="connsiteY632" fmla="*/ 1268632 h 6858000"/>
              <a:gd name="connsiteX633" fmla="*/ 6516292 w 7467600"/>
              <a:gd name="connsiteY633" fmla="*/ 1263064 h 6858000"/>
              <a:gd name="connsiteX634" fmla="*/ 5736320 w 7467600"/>
              <a:gd name="connsiteY634" fmla="*/ 1501803 h 6858000"/>
              <a:gd name="connsiteX635" fmla="*/ 6516292 w 7467600"/>
              <a:gd name="connsiteY635" fmla="*/ 1263064 h 6858000"/>
              <a:gd name="connsiteX636" fmla="*/ 291466 w 7467600"/>
              <a:gd name="connsiteY636" fmla="*/ 1250369 h 6858000"/>
              <a:gd name="connsiteX637" fmla="*/ 323180 w 7467600"/>
              <a:gd name="connsiteY637" fmla="*/ 1435283 h 6858000"/>
              <a:gd name="connsiteX638" fmla="*/ 349381 w 7467600"/>
              <a:gd name="connsiteY638" fmla="*/ 1875041 h 6858000"/>
              <a:gd name="connsiteX639" fmla="*/ 374363 w 7467600"/>
              <a:gd name="connsiteY639" fmla="*/ 1506494 h 6858000"/>
              <a:gd name="connsiteX640" fmla="*/ 302168 w 7467600"/>
              <a:gd name="connsiteY640" fmla="*/ 1274495 h 6858000"/>
              <a:gd name="connsiteX641" fmla="*/ 291466 w 7467600"/>
              <a:gd name="connsiteY641" fmla="*/ 1250369 h 6858000"/>
              <a:gd name="connsiteX642" fmla="*/ 678222 w 7467600"/>
              <a:gd name="connsiteY642" fmla="*/ 1248670 h 6858000"/>
              <a:gd name="connsiteX643" fmla="*/ 775536 w 7467600"/>
              <a:gd name="connsiteY643" fmla="*/ 1388015 h 6858000"/>
              <a:gd name="connsiteX644" fmla="*/ 894529 w 7467600"/>
              <a:gd name="connsiteY644" fmla="*/ 1567739 h 6858000"/>
              <a:gd name="connsiteX645" fmla="*/ 948000 w 7467600"/>
              <a:gd name="connsiteY645" fmla="*/ 1663088 h 6858000"/>
              <a:gd name="connsiteX646" fmla="*/ 1006812 w 7467600"/>
              <a:gd name="connsiteY646" fmla="*/ 1767683 h 6858000"/>
              <a:gd name="connsiteX647" fmla="*/ 1149133 w 7467600"/>
              <a:gd name="connsiteY647" fmla="*/ 1971513 h 6858000"/>
              <a:gd name="connsiteX648" fmla="*/ 1333952 w 7467600"/>
              <a:gd name="connsiteY648" fmla="*/ 2251620 h 6858000"/>
              <a:gd name="connsiteX649" fmla="*/ 1337329 w 7467600"/>
              <a:gd name="connsiteY649" fmla="*/ 2258350 h 6858000"/>
              <a:gd name="connsiteX650" fmla="*/ 1014726 w 7467600"/>
              <a:gd name="connsiteY650" fmla="*/ 1615556 h 6858000"/>
              <a:gd name="connsiteX651" fmla="*/ 678222 w 7467600"/>
              <a:gd name="connsiteY651" fmla="*/ 1248670 h 6858000"/>
              <a:gd name="connsiteX652" fmla="*/ 6691602 w 7467600"/>
              <a:gd name="connsiteY652" fmla="*/ 1140573 h 6858000"/>
              <a:gd name="connsiteX653" fmla="*/ 6571100 w 7467600"/>
              <a:gd name="connsiteY653" fmla="*/ 1183662 h 6858000"/>
              <a:gd name="connsiteX654" fmla="*/ 6241687 w 7467600"/>
              <a:gd name="connsiteY654" fmla="*/ 1257600 h 6858000"/>
              <a:gd name="connsiteX655" fmla="*/ 5693009 w 7467600"/>
              <a:gd name="connsiteY655" fmla="*/ 1478256 h 6858000"/>
              <a:gd name="connsiteX656" fmla="*/ 6548420 w 7467600"/>
              <a:gd name="connsiteY656" fmla="*/ 1214599 h 6858000"/>
              <a:gd name="connsiteX657" fmla="*/ 6605473 w 7467600"/>
              <a:gd name="connsiteY657" fmla="*/ 1184686 h 6858000"/>
              <a:gd name="connsiteX658" fmla="*/ 6691602 w 7467600"/>
              <a:gd name="connsiteY658" fmla="*/ 1140573 h 6858000"/>
              <a:gd name="connsiteX659" fmla="*/ 4002475 w 7467600"/>
              <a:gd name="connsiteY659" fmla="*/ 1037802 h 6858000"/>
              <a:gd name="connsiteX660" fmla="*/ 4000324 w 7467600"/>
              <a:gd name="connsiteY660" fmla="*/ 1039362 h 6858000"/>
              <a:gd name="connsiteX661" fmla="*/ 4002862 w 7467600"/>
              <a:gd name="connsiteY661" fmla="*/ 1042866 h 6858000"/>
              <a:gd name="connsiteX662" fmla="*/ 4002475 w 7467600"/>
              <a:gd name="connsiteY662" fmla="*/ 1037802 h 6858000"/>
              <a:gd name="connsiteX663" fmla="*/ 506322 w 7467600"/>
              <a:gd name="connsiteY663" fmla="*/ 1020997 h 6858000"/>
              <a:gd name="connsiteX664" fmla="*/ 533068 w 7467600"/>
              <a:gd name="connsiteY664" fmla="*/ 1029409 h 6858000"/>
              <a:gd name="connsiteX665" fmla="*/ 1232525 w 7467600"/>
              <a:gd name="connsiteY665" fmla="*/ 1804675 h 6858000"/>
              <a:gd name="connsiteX666" fmla="*/ 1388858 w 7467600"/>
              <a:gd name="connsiteY666" fmla="*/ 2368011 h 6858000"/>
              <a:gd name="connsiteX667" fmla="*/ 1384098 w 7467600"/>
              <a:gd name="connsiteY667" fmla="*/ 2378125 h 6858000"/>
              <a:gd name="connsiteX668" fmla="*/ 1425393 w 7467600"/>
              <a:gd name="connsiteY668" fmla="*/ 2589124 h 6858000"/>
              <a:gd name="connsiteX669" fmla="*/ 1424001 w 7467600"/>
              <a:gd name="connsiteY669" fmla="*/ 2597541 h 6858000"/>
              <a:gd name="connsiteX670" fmla="*/ 2152729 w 7467600"/>
              <a:gd name="connsiteY670" fmla="*/ 2864487 h 6858000"/>
              <a:gd name="connsiteX671" fmla="*/ 2020609 w 7467600"/>
              <a:gd name="connsiteY671" fmla="*/ 2539671 h 6858000"/>
              <a:gd name="connsiteX672" fmla="*/ 2018920 w 7467600"/>
              <a:gd name="connsiteY672" fmla="*/ 2536309 h 6858000"/>
              <a:gd name="connsiteX673" fmla="*/ 1342441 w 7467600"/>
              <a:gd name="connsiteY673" fmla="*/ 1173017 h 6858000"/>
              <a:gd name="connsiteX674" fmla="*/ 1367925 w 7467600"/>
              <a:gd name="connsiteY674" fmla="*/ 1135648 h 6858000"/>
              <a:gd name="connsiteX675" fmla="*/ 1771401 w 7467600"/>
              <a:gd name="connsiteY675" fmla="*/ 1806673 h 6858000"/>
              <a:gd name="connsiteX676" fmla="*/ 1972385 w 7467600"/>
              <a:gd name="connsiteY676" fmla="*/ 2198735 h 6858000"/>
              <a:gd name="connsiteX677" fmla="*/ 2040892 w 7467600"/>
              <a:gd name="connsiteY677" fmla="*/ 2405205 h 6858000"/>
              <a:gd name="connsiteX678" fmla="*/ 2131689 w 7467600"/>
              <a:gd name="connsiteY678" fmla="*/ 1936926 h 6858000"/>
              <a:gd name="connsiteX679" fmla="*/ 2454820 w 7467600"/>
              <a:gd name="connsiteY679" fmla="*/ 1248808 h 6858000"/>
              <a:gd name="connsiteX680" fmla="*/ 2492512 w 7467600"/>
              <a:gd name="connsiteY680" fmla="*/ 1302920 h 6858000"/>
              <a:gd name="connsiteX681" fmla="*/ 2081216 w 7467600"/>
              <a:gd name="connsiteY681" fmla="*/ 2527513 h 6858000"/>
              <a:gd name="connsiteX682" fmla="*/ 2081211 w 7467600"/>
              <a:gd name="connsiteY682" fmla="*/ 2528916 h 6858000"/>
              <a:gd name="connsiteX683" fmla="*/ 2199067 w 7467600"/>
              <a:gd name="connsiteY683" fmla="*/ 2884061 h 6858000"/>
              <a:gd name="connsiteX684" fmla="*/ 3192586 w 7467600"/>
              <a:gd name="connsiteY684" fmla="*/ 3411496 h 6858000"/>
              <a:gd name="connsiteX685" fmla="*/ 3182620 w 7467600"/>
              <a:gd name="connsiteY685" fmla="*/ 3483279 h 6858000"/>
              <a:gd name="connsiteX686" fmla="*/ 2435119 w 7467600"/>
              <a:gd name="connsiteY686" fmla="*/ 3080173 h 6858000"/>
              <a:gd name="connsiteX687" fmla="*/ 2410152 w 7467600"/>
              <a:gd name="connsiteY687" fmla="*/ 3063751 h 6858000"/>
              <a:gd name="connsiteX688" fmla="*/ 2408099 w 7467600"/>
              <a:gd name="connsiteY688" fmla="*/ 3064403 h 6858000"/>
              <a:gd name="connsiteX689" fmla="*/ 2407218 w 7467600"/>
              <a:gd name="connsiteY689" fmla="*/ 3070324 h 6858000"/>
              <a:gd name="connsiteX690" fmla="*/ 2380138 w 7467600"/>
              <a:gd name="connsiteY690" fmla="*/ 3099341 h 6858000"/>
              <a:gd name="connsiteX691" fmla="*/ 1765923 w 7467600"/>
              <a:gd name="connsiteY691" fmla="*/ 3581043 h 6858000"/>
              <a:gd name="connsiteX692" fmla="*/ 1702258 w 7467600"/>
              <a:gd name="connsiteY692" fmla="*/ 3612286 h 6858000"/>
              <a:gd name="connsiteX693" fmla="*/ 1538370 w 7467600"/>
              <a:gd name="connsiteY693" fmla="*/ 3811804 h 6858000"/>
              <a:gd name="connsiteX694" fmla="*/ 542867 w 7467600"/>
              <a:gd name="connsiteY694" fmla="*/ 4944092 h 6858000"/>
              <a:gd name="connsiteX695" fmla="*/ 515800 w 7467600"/>
              <a:gd name="connsiteY695" fmla="*/ 4862180 h 6858000"/>
              <a:gd name="connsiteX696" fmla="*/ 909145 w 7467600"/>
              <a:gd name="connsiteY696" fmla="*/ 4199225 h 6858000"/>
              <a:gd name="connsiteX697" fmla="*/ 1214067 w 7467600"/>
              <a:gd name="connsiteY697" fmla="*/ 3908561 h 6858000"/>
              <a:gd name="connsiteX698" fmla="*/ 640967 w 7467600"/>
              <a:gd name="connsiteY698" fmla="*/ 4105601 h 6858000"/>
              <a:gd name="connsiteX699" fmla="*/ 112563 w 7467600"/>
              <a:gd name="connsiteY699" fmla="*/ 4396952 h 6858000"/>
              <a:gd name="connsiteX700" fmla="*/ 0 w 7467600"/>
              <a:gd name="connsiteY700" fmla="*/ 4466006 h 6858000"/>
              <a:gd name="connsiteX701" fmla="*/ 0 w 7467600"/>
              <a:gd name="connsiteY701" fmla="*/ 4233763 h 6858000"/>
              <a:gd name="connsiteX702" fmla="*/ 36881 w 7467600"/>
              <a:gd name="connsiteY702" fmla="*/ 4200118 h 6858000"/>
              <a:gd name="connsiteX703" fmla="*/ 910534 w 7467600"/>
              <a:gd name="connsiteY703" fmla="*/ 3629753 h 6858000"/>
              <a:gd name="connsiteX704" fmla="*/ 1578717 w 7467600"/>
              <a:gd name="connsiteY704" fmla="*/ 3575982 h 6858000"/>
              <a:gd name="connsiteX705" fmla="*/ 2338780 w 7467600"/>
              <a:gd name="connsiteY705" fmla="*/ 3033725 h 6858000"/>
              <a:gd name="connsiteX706" fmla="*/ 1807991 w 7467600"/>
              <a:gd name="connsiteY706" fmla="*/ 2807184 h 6858000"/>
              <a:gd name="connsiteX707" fmla="*/ 1416358 w 7467600"/>
              <a:gd name="connsiteY707" fmla="*/ 3112571 h 6858000"/>
              <a:gd name="connsiteX708" fmla="*/ 939066 w 7467600"/>
              <a:gd name="connsiteY708" fmla="*/ 3378798 h 6858000"/>
              <a:gd name="connsiteX709" fmla="*/ 115099 w 7467600"/>
              <a:gd name="connsiteY709" fmla="*/ 3607650 h 6858000"/>
              <a:gd name="connsiteX710" fmla="*/ 97284 w 7467600"/>
              <a:gd name="connsiteY710" fmla="*/ 3520393 h 6858000"/>
              <a:gd name="connsiteX711" fmla="*/ 922050 w 7467600"/>
              <a:gd name="connsiteY711" fmla="*/ 3074867 h 6858000"/>
              <a:gd name="connsiteX712" fmla="*/ 1405265 w 7467600"/>
              <a:gd name="connsiteY712" fmla="*/ 3016319 h 6858000"/>
              <a:gd name="connsiteX713" fmla="*/ 1407512 w 7467600"/>
              <a:gd name="connsiteY713" fmla="*/ 3018001 h 6858000"/>
              <a:gd name="connsiteX714" fmla="*/ 1726266 w 7467600"/>
              <a:gd name="connsiteY714" fmla="*/ 2777274 h 6858000"/>
              <a:gd name="connsiteX715" fmla="*/ 625390 w 7467600"/>
              <a:gd name="connsiteY715" fmla="*/ 2514541 h 6858000"/>
              <a:gd name="connsiteX716" fmla="*/ 619799 w 7467600"/>
              <a:gd name="connsiteY716" fmla="*/ 2527180 h 6858000"/>
              <a:gd name="connsiteX717" fmla="*/ 310030 w 7467600"/>
              <a:gd name="connsiteY717" fmla="*/ 2771818 h 6858000"/>
              <a:gd name="connsiteX718" fmla="*/ 173877 w 7467600"/>
              <a:gd name="connsiteY718" fmla="*/ 2937056 h 6858000"/>
              <a:gd name="connsiteX719" fmla="*/ 77889 w 7467600"/>
              <a:gd name="connsiteY719" fmla="*/ 3138440 h 6858000"/>
              <a:gd name="connsiteX720" fmla="*/ 0 w 7467600"/>
              <a:gd name="connsiteY720" fmla="*/ 3271395 h 6858000"/>
              <a:gd name="connsiteX721" fmla="*/ 0 w 7467600"/>
              <a:gd name="connsiteY721" fmla="*/ 3153002 h 6858000"/>
              <a:gd name="connsiteX722" fmla="*/ 2386 w 7467600"/>
              <a:gd name="connsiteY722" fmla="*/ 3149203 h 6858000"/>
              <a:gd name="connsiteX723" fmla="*/ 89753 w 7467600"/>
              <a:gd name="connsiteY723" fmla="*/ 2987702 h 6858000"/>
              <a:gd name="connsiteX724" fmla="*/ 76869 w 7467600"/>
              <a:gd name="connsiteY724" fmla="*/ 3005404 h 6858000"/>
              <a:gd name="connsiteX725" fmla="*/ 32049 w 7467600"/>
              <a:gd name="connsiteY725" fmla="*/ 3065814 h 6858000"/>
              <a:gd name="connsiteX726" fmla="*/ 0 w 7467600"/>
              <a:gd name="connsiteY726" fmla="*/ 3108744 h 6858000"/>
              <a:gd name="connsiteX727" fmla="*/ 0 w 7467600"/>
              <a:gd name="connsiteY727" fmla="*/ 3058059 h 6858000"/>
              <a:gd name="connsiteX728" fmla="*/ 7610 w 7467600"/>
              <a:gd name="connsiteY728" fmla="*/ 3047889 h 6858000"/>
              <a:gd name="connsiteX729" fmla="*/ 52419 w 7467600"/>
              <a:gd name="connsiteY729" fmla="*/ 2987479 h 6858000"/>
              <a:gd name="connsiteX730" fmla="*/ 59142 w 7467600"/>
              <a:gd name="connsiteY730" fmla="*/ 2978488 h 6858000"/>
              <a:gd name="connsiteX731" fmla="*/ 0 w 7467600"/>
              <a:gd name="connsiteY731" fmla="*/ 3015334 h 6858000"/>
              <a:gd name="connsiteX732" fmla="*/ 0 w 7467600"/>
              <a:gd name="connsiteY732" fmla="*/ 2914286 h 6858000"/>
              <a:gd name="connsiteX733" fmla="*/ 36383 w 7467600"/>
              <a:gd name="connsiteY733" fmla="*/ 2901128 h 6858000"/>
              <a:gd name="connsiteX734" fmla="*/ 156329 w 7467600"/>
              <a:gd name="connsiteY734" fmla="*/ 2840533 h 6858000"/>
              <a:gd name="connsiteX735" fmla="*/ 358355 w 7467600"/>
              <a:gd name="connsiteY735" fmla="*/ 2620471 h 6858000"/>
              <a:gd name="connsiteX736" fmla="*/ 510577 w 7467600"/>
              <a:gd name="connsiteY736" fmla="*/ 2501244 h 6858000"/>
              <a:gd name="connsiteX737" fmla="*/ 211967 w 7467600"/>
              <a:gd name="connsiteY737" fmla="*/ 2479171 h 6858000"/>
              <a:gd name="connsiteX738" fmla="*/ 0 w 7467600"/>
              <a:gd name="connsiteY738" fmla="*/ 2476398 h 6858000"/>
              <a:gd name="connsiteX739" fmla="*/ 0 w 7467600"/>
              <a:gd name="connsiteY739" fmla="*/ 2389189 h 6858000"/>
              <a:gd name="connsiteX740" fmla="*/ 103062 w 7467600"/>
              <a:gd name="connsiteY740" fmla="*/ 2389518 h 6858000"/>
              <a:gd name="connsiteX741" fmla="*/ 510734 w 7467600"/>
              <a:gd name="connsiteY741" fmla="*/ 2416201 h 6858000"/>
              <a:gd name="connsiteX742" fmla="*/ 279257 w 7467600"/>
              <a:gd name="connsiteY742" fmla="*/ 2092102 h 6858000"/>
              <a:gd name="connsiteX743" fmla="*/ 65265 w 7467600"/>
              <a:gd name="connsiteY743" fmla="*/ 2006049 h 6858000"/>
              <a:gd name="connsiteX744" fmla="*/ 0 w 7467600"/>
              <a:gd name="connsiteY744" fmla="*/ 1982532 h 6858000"/>
              <a:gd name="connsiteX745" fmla="*/ 0 w 7467600"/>
              <a:gd name="connsiteY745" fmla="*/ 1912789 h 6858000"/>
              <a:gd name="connsiteX746" fmla="*/ 97460 w 7467600"/>
              <a:gd name="connsiteY746" fmla="*/ 1953725 h 6858000"/>
              <a:gd name="connsiteX747" fmla="*/ 221272 w 7467600"/>
              <a:gd name="connsiteY747" fmla="*/ 1980766 h 6858000"/>
              <a:gd name="connsiteX748" fmla="*/ 116765 w 7467600"/>
              <a:gd name="connsiteY748" fmla="*/ 1911033 h 6858000"/>
              <a:gd name="connsiteX749" fmla="*/ 16405 w 7467600"/>
              <a:gd name="connsiteY749" fmla="*/ 1803412 h 6858000"/>
              <a:gd name="connsiteX750" fmla="*/ 0 w 7467600"/>
              <a:gd name="connsiteY750" fmla="*/ 1784777 h 6858000"/>
              <a:gd name="connsiteX751" fmla="*/ 0 w 7467600"/>
              <a:gd name="connsiteY751" fmla="*/ 1740082 h 6858000"/>
              <a:gd name="connsiteX752" fmla="*/ 39394 w 7467600"/>
              <a:gd name="connsiteY752" fmla="*/ 1784856 h 6858000"/>
              <a:gd name="connsiteX753" fmla="*/ 135813 w 7467600"/>
              <a:gd name="connsiteY753" fmla="*/ 1888838 h 6858000"/>
              <a:gd name="connsiteX754" fmla="*/ 242575 w 7467600"/>
              <a:gd name="connsiteY754" fmla="*/ 1958841 h 6858000"/>
              <a:gd name="connsiteX755" fmla="*/ 82197 w 7467600"/>
              <a:gd name="connsiteY755" fmla="*/ 1754826 h 6858000"/>
              <a:gd name="connsiteX756" fmla="*/ 0 w 7467600"/>
              <a:gd name="connsiteY756" fmla="*/ 1679650 h 6858000"/>
              <a:gd name="connsiteX757" fmla="*/ 0 w 7467600"/>
              <a:gd name="connsiteY757" fmla="*/ 1602463 h 6858000"/>
              <a:gd name="connsiteX758" fmla="*/ 84689 w 7467600"/>
              <a:gd name="connsiteY758" fmla="*/ 1677442 h 6858000"/>
              <a:gd name="connsiteX759" fmla="*/ 298437 w 7467600"/>
              <a:gd name="connsiteY759" fmla="*/ 1968019 h 6858000"/>
              <a:gd name="connsiteX760" fmla="*/ 227269 w 7467600"/>
              <a:gd name="connsiteY760" fmla="*/ 1114064 h 6858000"/>
              <a:gd name="connsiteX761" fmla="*/ 248003 w 7467600"/>
              <a:gd name="connsiteY761" fmla="*/ 1089613 h 6858000"/>
              <a:gd name="connsiteX762" fmla="*/ 427020 w 7467600"/>
              <a:gd name="connsiteY762" fmla="*/ 1619803 h 6858000"/>
              <a:gd name="connsiteX763" fmla="*/ 340345 w 7467600"/>
              <a:gd name="connsiteY763" fmla="*/ 2027739 h 6858000"/>
              <a:gd name="connsiteX764" fmla="*/ 360865 w 7467600"/>
              <a:gd name="connsiteY764" fmla="*/ 2044827 h 6858000"/>
              <a:gd name="connsiteX765" fmla="*/ 560414 w 7467600"/>
              <a:gd name="connsiteY765" fmla="*/ 2421457 h 6858000"/>
              <a:gd name="connsiteX766" fmla="*/ 1359703 w 7467600"/>
              <a:gd name="connsiteY766" fmla="*/ 2578554 h 6858000"/>
              <a:gd name="connsiteX767" fmla="*/ 1359422 w 7467600"/>
              <a:gd name="connsiteY767" fmla="*/ 2577994 h 6858000"/>
              <a:gd name="connsiteX768" fmla="*/ 828701 w 7467600"/>
              <a:gd name="connsiteY768" fmla="*/ 1839520 h 6858000"/>
              <a:gd name="connsiteX769" fmla="*/ 494427 w 7467600"/>
              <a:gd name="connsiteY769" fmla="*/ 1092333 h 6858000"/>
              <a:gd name="connsiteX770" fmla="*/ 506322 w 7467600"/>
              <a:gd name="connsiteY770" fmla="*/ 1020997 h 6858000"/>
              <a:gd name="connsiteX771" fmla="*/ 4570198 w 7467600"/>
              <a:gd name="connsiteY771" fmla="*/ 978081 h 6858000"/>
              <a:gd name="connsiteX772" fmla="*/ 4523691 w 7467600"/>
              <a:gd name="connsiteY772" fmla="*/ 1127776 h 6858000"/>
              <a:gd name="connsiteX773" fmla="*/ 4509875 w 7467600"/>
              <a:gd name="connsiteY773" fmla="*/ 1167552 h 6858000"/>
              <a:gd name="connsiteX774" fmla="*/ 4478168 w 7467600"/>
              <a:gd name="connsiteY774" fmla="*/ 1260735 h 6858000"/>
              <a:gd name="connsiteX775" fmla="*/ 4409309 w 7467600"/>
              <a:gd name="connsiteY775" fmla="*/ 1666996 h 6858000"/>
              <a:gd name="connsiteX776" fmla="*/ 4370031 w 7467600"/>
              <a:gd name="connsiteY776" fmla="*/ 1955666 h 6858000"/>
              <a:gd name="connsiteX777" fmla="*/ 4570198 w 7467600"/>
              <a:gd name="connsiteY777" fmla="*/ 978081 h 6858000"/>
              <a:gd name="connsiteX778" fmla="*/ 4557898 w 7467600"/>
              <a:gd name="connsiteY778" fmla="*/ 900011 h 6858000"/>
              <a:gd name="connsiteX779" fmla="*/ 4344840 w 7467600"/>
              <a:gd name="connsiteY779" fmla="*/ 1922038 h 6858000"/>
              <a:gd name="connsiteX780" fmla="*/ 4378710 w 7467600"/>
              <a:gd name="connsiteY780" fmla="*/ 1665516 h 6858000"/>
              <a:gd name="connsiteX781" fmla="*/ 4448798 w 7467600"/>
              <a:gd name="connsiteY781" fmla="*/ 1253024 h 6858000"/>
              <a:gd name="connsiteX782" fmla="*/ 4480315 w 7467600"/>
              <a:gd name="connsiteY782" fmla="*/ 1158454 h 6858000"/>
              <a:gd name="connsiteX783" fmla="*/ 4494133 w 7467600"/>
              <a:gd name="connsiteY783" fmla="*/ 1118676 h 6858000"/>
              <a:gd name="connsiteX784" fmla="*/ 4557898 w 7467600"/>
              <a:gd name="connsiteY784" fmla="*/ 900011 h 6858000"/>
              <a:gd name="connsiteX785" fmla="*/ 5870151 w 7467600"/>
              <a:gd name="connsiteY785" fmla="*/ 898890 h 6858000"/>
              <a:gd name="connsiteX786" fmla="*/ 5861335 w 7467600"/>
              <a:gd name="connsiteY786" fmla="*/ 899177 h 6858000"/>
              <a:gd name="connsiteX787" fmla="*/ 5843702 w 7467600"/>
              <a:gd name="connsiteY787" fmla="*/ 899748 h 6858000"/>
              <a:gd name="connsiteX788" fmla="*/ 5651107 w 7467600"/>
              <a:gd name="connsiteY788" fmla="*/ 920306 h 6858000"/>
              <a:gd name="connsiteX789" fmla="*/ 5459407 w 7467600"/>
              <a:gd name="connsiteY789" fmla="*/ 940975 h 6858000"/>
              <a:gd name="connsiteX790" fmla="*/ 5374846 w 7467600"/>
              <a:gd name="connsiteY790" fmla="*/ 941988 h 6858000"/>
              <a:gd name="connsiteX791" fmla="*/ 5256105 w 7467600"/>
              <a:gd name="connsiteY791" fmla="*/ 945632 h 6858000"/>
              <a:gd name="connsiteX792" fmla="*/ 5107071 w 7467600"/>
              <a:gd name="connsiteY792" fmla="*/ 969720 h 6858000"/>
              <a:gd name="connsiteX793" fmla="*/ 4998681 w 7467600"/>
              <a:gd name="connsiteY793" fmla="*/ 988771 h 6858000"/>
              <a:gd name="connsiteX794" fmla="*/ 5870151 w 7467600"/>
              <a:gd name="connsiteY794" fmla="*/ 898890 h 6858000"/>
              <a:gd name="connsiteX795" fmla="*/ 5504425 w 7467600"/>
              <a:gd name="connsiteY795" fmla="*/ 848067 h 6858000"/>
              <a:gd name="connsiteX796" fmla="*/ 4968849 w 7467600"/>
              <a:gd name="connsiteY796" fmla="*/ 962318 h 6858000"/>
              <a:gd name="connsiteX797" fmla="*/ 5104039 w 7467600"/>
              <a:gd name="connsiteY797" fmla="*/ 940634 h 6858000"/>
              <a:gd name="connsiteX798" fmla="*/ 5256311 w 7467600"/>
              <a:gd name="connsiteY798" fmla="*/ 916490 h 6858000"/>
              <a:gd name="connsiteX799" fmla="*/ 5377381 w 7467600"/>
              <a:gd name="connsiteY799" fmla="*/ 912671 h 6858000"/>
              <a:gd name="connsiteX800" fmla="*/ 5460148 w 7467600"/>
              <a:gd name="connsiteY800" fmla="*/ 911442 h 6858000"/>
              <a:gd name="connsiteX801" fmla="*/ 5648971 w 7467600"/>
              <a:gd name="connsiteY801" fmla="*/ 891331 h 6858000"/>
              <a:gd name="connsiteX802" fmla="*/ 5844807 w 7467600"/>
              <a:gd name="connsiteY802" fmla="*/ 870718 h 6858000"/>
              <a:gd name="connsiteX803" fmla="*/ 5862975 w 7467600"/>
              <a:gd name="connsiteY803" fmla="*/ 869756 h 6858000"/>
              <a:gd name="connsiteX804" fmla="*/ 5920887 w 7467600"/>
              <a:gd name="connsiteY804" fmla="*/ 865929 h 6858000"/>
              <a:gd name="connsiteX805" fmla="*/ 5504425 w 7467600"/>
              <a:gd name="connsiteY805" fmla="*/ 848067 h 6858000"/>
              <a:gd name="connsiteX806" fmla="*/ 3607114 w 7467600"/>
              <a:gd name="connsiteY806" fmla="*/ 467441 h 6858000"/>
              <a:gd name="connsiteX807" fmla="*/ 3296242 w 7467600"/>
              <a:gd name="connsiteY807" fmla="*/ 807991 h 6858000"/>
              <a:gd name="connsiteX808" fmla="*/ 3174674 w 7467600"/>
              <a:gd name="connsiteY808" fmla="*/ 919759 h 6858000"/>
              <a:gd name="connsiteX809" fmla="*/ 3042978 w 7467600"/>
              <a:gd name="connsiteY809" fmla="*/ 1054894 h 6858000"/>
              <a:gd name="connsiteX810" fmla="*/ 2968914 w 7467600"/>
              <a:gd name="connsiteY810" fmla="*/ 1133756 h 6858000"/>
              <a:gd name="connsiteX811" fmla="*/ 3103823 w 7467600"/>
              <a:gd name="connsiteY811" fmla="*/ 1026814 h 6858000"/>
              <a:gd name="connsiteX812" fmla="*/ 3607114 w 7467600"/>
              <a:gd name="connsiteY812" fmla="*/ 467441 h 6858000"/>
              <a:gd name="connsiteX813" fmla="*/ 3744487 w 7467600"/>
              <a:gd name="connsiteY813" fmla="*/ 383136 h 6858000"/>
              <a:gd name="connsiteX814" fmla="*/ 3970213 w 7467600"/>
              <a:gd name="connsiteY814" fmla="*/ 995559 h 6858000"/>
              <a:gd name="connsiteX815" fmla="*/ 3744487 w 7467600"/>
              <a:gd name="connsiteY815" fmla="*/ 383136 h 6858000"/>
              <a:gd name="connsiteX816" fmla="*/ 3624562 w 7467600"/>
              <a:gd name="connsiteY816" fmla="*/ 367041 h 6858000"/>
              <a:gd name="connsiteX817" fmla="*/ 3489712 w 7467600"/>
              <a:gd name="connsiteY817" fmla="*/ 485386 h 6858000"/>
              <a:gd name="connsiteX818" fmla="*/ 3182994 w 7467600"/>
              <a:gd name="connsiteY818" fmla="*/ 828265 h 6858000"/>
              <a:gd name="connsiteX819" fmla="*/ 2892114 w 7467600"/>
              <a:gd name="connsiteY819" fmla="*/ 1172635 h 6858000"/>
              <a:gd name="connsiteX820" fmla="*/ 3021459 w 7467600"/>
              <a:gd name="connsiteY820" fmla="*/ 1035385 h 6858000"/>
              <a:gd name="connsiteX821" fmla="*/ 3153873 w 7467600"/>
              <a:gd name="connsiteY821" fmla="*/ 898971 h 6858000"/>
              <a:gd name="connsiteX822" fmla="*/ 3276511 w 7467600"/>
              <a:gd name="connsiteY822" fmla="*/ 786423 h 6858000"/>
              <a:gd name="connsiteX823" fmla="*/ 3584154 w 7467600"/>
              <a:gd name="connsiteY823" fmla="*/ 448218 h 6858000"/>
              <a:gd name="connsiteX824" fmla="*/ 3624562 w 7467600"/>
              <a:gd name="connsiteY824" fmla="*/ 367041 h 6858000"/>
              <a:gd name="connsiteX825" fmla="*/ 3766672 w 7467600"/>
              <a:gd name="connsiteY825" fmla="*/ 359429 h 6858000"/>
              <a:gd name="connsiteX826" fmla="*/ 3996338 w 7467600"/>
              <a:gd name="connsiteY826" fmla="*/ 968237 h 6858000"/>
              <a:gd name="connsiteX827" fmla="*/ 3766672 w 7467600"/>
              <a:gd name="connsiteY827" fmla="*/ 359429 h 6858000"/>
              <a:gd name="connsiteX828" fmla="*/ 5805386 w 7467600"/>
              <a:gd name="connsiteY828" fmla="*/ 239240 h 6858000"/>
              <a:gd name="connsiteX829" fmla="*/ 5736947 w 7467600"/>
              <a:gd name="connsiteY829" fmla="*/ 261367 h 6858000"/>
              <a:gd name="connsiteX830" fmla="*/ 5427012 w 7467600"/>
              <a:gd name="connsiteY830" fmla="*/ 311272 h 6858000"/>
              <a:gd name="connsiteX831" fmla="*/ 5147818 w 7467600"/>
              <a:gd name="connsiteY831" fmla="*/ 322112 h 6858000"/>
              <a:gd name="connsiteX832" fmla="*/ 5060854 w 7467600"/>
              <a:gd name="connsiteY832" fmla="*/ 311882 h 6858000"/>
              <a:gd name="connsiteX833" fmla="*/ 4945989 w 7467600"/>
              <a:gd name="connsiteY833" fmla="*/ 300516 h 6858000"/>
              <a:gd name="connsiteX834" fmla="*/ 5410479 w 7467600"/>
              <a:gd name="connsiteY834" fmla="*/ 348434 h 6858000"/>
              <a:gd name="connsiteX835" fmla="*/ 5805386 w 7467600"/>
              <a:gd name="connsiteY835" fmla="*/ 239240 h 6858000"/>
              <a:gd name="connsiteX836" fmla="*/ 5905192 w 7467600"/>
              <a:gd name="connsiteY836" fmla="*/ 163079 h 6858000"/>
              <a:gd name="connsiteX837" fmla="*/ 5865655 w 7467600"/>
              <a:gd name="connsiteY837" fmla="*/ 171901 h 6858000"/>
              <a:gd name="connsiteX838" fmla="*/ 5259740 w 7467600"/>
              <a:gd name="connsiteY838" fmla="*/ 257013 h 6858000"/>
              <a:gd name="connsiteX839" fmla="*/ 5208466 w 7467600"/>
              <a:gd name="connsiteY839" fmla="*/ 257550 h 6858000"/>
              <a:gd name="connsiteX840" fmla="*/ 4980204 w 7467600"/>
              <a:gd name="connsiteY840" fmla="*/ 271903 h 6858000"/>
              <a:gd name="connsiteX841" fmla="*/ 5068068 w 7467600"/>
              <a:gd name="connsiteY841" fmla="*/ 282244 h 6858000"/>
              <a:gd name="connsiteX842" fmla="*/ 5153231 w 7467600"/>
              <a:gd name="connsiteY842" fmla="*/ 292240 h 6858000"/>
              <a:gd name="connsiteX843" fmla="*/ 5426491 w 7467600"/>
              <a:gd name="connsiteY843" fmla="*/ 281128 h 6858000"/>
              <a:gd name="connsiteX844" fmla="*/ 5731212 w 7467600"/>
              <a:gd name="connsiteY844" fmla="*/ 231951 h 6858000"/>
              <a:gd name="connsiteX845" fmla="*/ 5905192 w 7467600"/>
              <a:gd name="connsiteY845" fmla="*/ 163079 h 6858000"/>
              <a:gd name="connsiteX846" fmla="*/ 5944437 w 7467600"/>
              <a:gd name="connsiteY846" fmla="*/ 113829 h 6858000"/>
              <a:gd name="connsiteX847" fmla="*/ 5825032 w 7467600"/>
              <a:gd name="connsiteY847" fmla="*/ 146405 h 6858000"/>
              <a:gd name="connsiteX848" fmla="*/ 4955599 w 7467600"/>
              <a:gd name="connsiteY848" fmla="*/ 247008 h 6858000"/>
              <a:gd name="connsiteX849" fmla="*/ 5210104 w 7467600"/>
              <a:gd name="connsiteY849" fmla="*/ 228123 h 6858000"/>
              <a:gd name="connsiteX850" fmla="*/ 5261015 w 7467600"/>
              <a:gd name="connsiteY850" fmla="*/ 227087 h 6858000"/>
              <a:gd name="connsiteX851" fmla="*/ 5861181 w 7467600"/>
              <a:gd name="connsiteY851" fmla="*/ 143093 h 6858000"/>
              <a:gd name="connsiteX852" fmla="*/ 5961252 w 7467600"/>
              <a:gd name="connsiteY852" fmla="*/ 114820 h 6858000"/>
              <a:gd name="connsiteX853" fmla="*/ 5944437 w 7467600"/>
              <a:gd name="connsiteY853" fmla="*/ 113829 h 6858000"/>
              <a:gd name="connsiteX854" fmla="*/ 3882765 w 7467600"/>
              <a:gd name="connsiteY854" fmla="*/ 0 h 6858000"/>
              <a:gd name="connsiteX855" fmla="*/ 3995099 w 7467600"/>
              <a:gd name="connsiteY855" fmla="*/ 0 h 6858000"/>
              <a:gd name="connsiteX856" fmla="*/ 4163818 w 7467600"/>
              <a:gd name="connsiteY856" fmla="*/ 234104 h 6858000"/>
              <a:gd name="connsiteX857" fmla="*/ 4172099 w 7467600"/>
              <a:gd name="connsiteY857" fmla="*/ 234207 h 6858000"/>
              <a:gd name="connsiteX858" fmla="*/ 4784282 w 7467600"/>
              <a:gd name="connsiteY858" fmla="*/ 276561 h 6858000"/>
              <a:gd name="connsiteX859" fmla="*/ 4801687 w 7467600"/>
              <a:gd name="connsiteY859" fmla="*/ 267764 h 6858000"/>
              <a:gd name="connsiteX860" fmla="*/ 6082788 w 7467600"/>
              <a:gd name="connsiteY860" fmla="*/ 64119 h 6858000"/>
              <a:gd name="connsiteX861" fmla="*/ 6099442 w 7467600"/>
              <a:gd name="connsiteY861" fmla="*/ 82568 h 6858000"/>
              <a:gd name="connsiteX862" fmla="*/ 4804137 w 7467600"/>
              <a:gd name="connsiteY862" fmla="*/ 320931 h 6858000"/>
              <a:gd name="connsiteX863" fmla="*/ 4227047 w 7467600"/>
              <a:gd name="connsiteY863" fmla="*/ 313415 h 6858000"/>
              <a:gd name="connsiteX864" fmla="*/ 4346041 w 7467600"/>
              <a:gd name="connsiteY864" fmla="*/ 456086 h 6858000"/>
              <a:gd name="connsiteX865" fmla="*/ 4870967 w 7467600"/>
              <a:gd name="connsiteY865" fmla="*/ 963061 h 6858000"/>
              <a:gd name="connsiteX866" fmla="*/ 4889647 w 7467600"/>
              <a:gd name="connsiteY866" fmla="*/ 957147 h 6858000"/>
              <a:gd name="connsiteX867" fmla="*/ 5422504 w 7467600"/>
              <a:gd name="connsiteY867" fmla="*/ 805191 h 6858000"/>
              <a:gd name="connsiteX868" fmla="*/ 6087656 w 7467600"/>
              <a:gd name="connsiteY868" fmla="*/ 826703 h 6858000"/>
              <a:gd name="connsiteX869" fmla="*/ 6058717 w 7467600"/>
              <a:gd name="connsiteY869" fmla="*/ 865992 h 6858000"/>
              <a:gd name="connsiteX870" fmla="*/ 4974153 w 7467600"/>
              <a:gd name="connsiteY870" fmla="*/ 1045456 h 6858000"/>
              <a:gd name="connsiteX871" fmla="*/ 5627835 w 7467600"/>
              <a:gd name="connsiteY871" fmla="*/ 1472077 h 6858000"/>
              <a:gd name="connsiteX872" fmla="*/ 5629817 w 7467600"/>
              <a:gd name="connsiteY872" fmla="*/ 1471412 h 6858000"/>
              <a:gd name="connsiteX873" fmla="*/ 5634124 w 7467600"/>
              <a:gd name="connsiteY873" fmla="*/ 1470572 h 6858000"/>
              <a:gd name="connsiteX874" fmla="*/ 5755832 w 7467600"/>
              <a:gd name="connsiteY874" fmla="*/ 1383886 h 6858000"/>
              <a:gd name="connsiteX875" fmla="*/ 6014186 w 7467600"/>
              <a:gd name="connsiteY875" fmla="*/ 1279799 h 6858000"/>
              <a:gd name="connsiteX876" fmla="*/ 6901619 w 7467600"/>
              <a:gd name="connsiteY876" fmla="*/ 1047874 h 6858000"/>
              <a:gd name="connsiteX877" fmla="*/ 6931566 w 7467600"/>
              <a:gd name="connsiteY877" fmla="*/ 1062034 h 6858000"/>
              <a:gd name="connsiteX878" fmla="*/ 5790982 w 7467600"/>
              <a:gd name="connsiteY878" fmla="*/ 1561380 h 6858000"/>
              <a:gd name="connsiteX879" fmla="*/ 6188971 w 7467600"/>
              <a:gd name="connsiteY879" fmla="*/ 1755168 h 6858000"/>
              <a:gd name="connsiteX880" fmla="*/ 6202446 w 7467600"/>
              <a:gd name="connsiteY880" fmla="*/ 1752268 h 6858000"/>
              <a:gd name="connsiteX881" fmla="*/ 7179560 w 7467600"/>
              <a:gd name="connsiteY881" fmla="*/ 1467551 h 6858000"/>
              <a:gd name="connsiteX882" fmla="*/ 7158730 w 7467600"/>
              <a:gd name="connsiteY882" fmla="*/ 1507835 h 6858000"/>
              <a:gd name="connsiteX883" fmla="*/ 6326959 w 7467600"/>
              <a:gd name="connsiteY883" fmla="*/ 1817686 h 6858000"/>
              <a:gd name="connsiteX884" fmla="*/ 6537433 w 7467600"/>
              <a:gd name="connsiteY884" fmla="*/ 1907790 h 6858000"/>
              <a:gd name="connsiteX885" fmla="*/ 6550221 w 7467600"/>
              <a:gd name="connsiteY885" fmla="*/ 1910729 h 6858000"/>
              <a:gd name="connsiteX886" fmla="*/ 6964438 w 7467600"/>
              <a:gd name="connsiteY886" fmla="*/ 2209505 h 6858000"/>
              <a:gd name="connsiteX887" fmla="*/ 7367862 w 7467600"/>
              <a:gd name="connsiteY887" fmla="*/ 2806833 h 6858000"/>
              <a:gd name="connsiteX888" fmla="*/ 7364329 w 7467600"/>
              <a:gd name="connsiteY888" fmla="*/ 2826907 h 6858000"/>
              <a:gd name="connsiteX889" fmla="*/ 7290545 w 7467600"/>
              <a:gd name="connsiteY889" fmla="*/ 2850663 h 6858000"/>
              <a:gd name="connsiteX890" fmla="*/ 6472036 w 7467600"/>
              <a:gd name="connsiteY890" fmla="*/ 1959003 h 6858000"/>
              <a:gd name="connsiteX891" fmla="*/ 5792897 w 7467600"/>
              <a:gd name="connsiteY891" fmla="*/ 1647747 h 6858000"/>
              <a:gd name="connsiteX892" fmla="*/ 5842751 w 7467600"/>
              <a:gd name="connsiteY892" fmla="*/ 1816112 h 6858000"/>
              <a:gd name="connsiteX893" fmla="*/ 5847424 w 7467600"/>
              <a:gd name="connsiteY893" fmla="*/ 1815776 h 6858000"/>
              <a:gd name="connsiteX894" fmla="*/ 6399821 w 7467600"/>
              <a:gd name="connsiteY894" fmla="*/ 2344799 h 6858000"/>
              <a:gd name="connsiteX895" fmla="*/ 6323232 w 7467600"/>
              <a:gd name="connsiteY895" fmla="*/ 2389634 h 6858000"/>
              <a:gd name="connsiteX896" fmla="*/ 5942958 w 7467600"/>
              <a:gd name="connsiteY896" fmla="*/ 2077708 h 6858000"/>
              <a:gd name="connsiteX897" fmla="*/ 5921559 w 7467600"/>
              <a:gd name="connsiteY897" fmla="*/ 2378596 h 6858000"/>
              <a:gd name="connsiteX898" fmla="*/ 5817651 w 7467600"/>
              <a:gd name="connsiteY898" fmla="*/ 3023919 h 6858000"/>
              <a:gd name="connsiteX899" fmla="*/ 5729634 w 7467600"/>
              <a:gd name="connsiteY899" fmla="*/ 3051849 h 6858000"/>
              <a:gd name="connsiteX900" fmla="*/ 5611018 w 7467600"/>
              <a:gd name="connsiteY900" fmla="*/ 2316769 h 6858000"/>
              <a:gd name="connsiteX901" fmla="*/ 5687608 w 7467600"/>
              <a:gd name="connsiteY901" fmla="*/ 2039972 h 6858000"/>
              <a:gd name="connsiteX902" fmla="*/ 5657554 w 7467600"/>
              <a:gd name="connsiteY902" fmla="*/ 1576445 h 6858000"/>
              <a:gd name="connsiteX903" fmla="*/ 5150475 w 7467600"/>
              <a:gd name="connsiteY903" fmla="*/ 1274012 h 6858000"/>
              <a:gd name="connsiteX904" fmla="*/ 5349142 w 7467600"/>
              <a:gd name="connsiteY904" fmla="*/ 2204405 h 6858000"/>
              <a:gd name="connsiteX905" fmla="*/ 5262214 w 7467600"/>
              <a:gd name="connsiteY905" fmla="*/ 2233836 h 6858000"/>
              <a:gd name="connsiteX906" fmla="*/ 4981539 w 7467600"/>
              <a:gd name="connsiteY906" fmla="*/ 1542201 h 6858000"/>
              <a:gd name="connsiteX907" fmla="*/ 4958461 w 7467600"/>
              <a:gd name="connsiteY907" fmla="*/ 1136957 h 6858000"/>
              <a:gd name="connsiteX908" fmla="*/ 4655015 w 7467600"/>
              <a:gd name="connsiteY908" fmla="*/ 891426 h 6858000"/>
              <a:gd name="connsiteX909" fmla="*/ 4348002 w 7467600"/>
              <a:gd name="connsiteY909" fmla="*/ 2205895 h 6858000"/>
              <a:gd name="connsiteX910" fmla="*/ 4262250 w 7467600"/>
              <a:gd name="connsiteY910" fmla="*/ 2219972 h 6858000"/>
              <a:gd name="connsiteX911" fmla="*/ 4550611 w 7467600"/>
              <a:gd name="connsiteY911" fmla="*/ 817540 h 6858000"/>
              <a:gd name="connsiteX912" fmla="*/ 4564418 w 7467600"/>
              <a:gd name="connsiteY912" fmla="*/ 808293 h 6858000"/>
              <a:gd name="connsiteX913" fmla="*/ 4266388 w 7467600"/>
              <a:gd name="connsiteY913" fmla="*/ 500083 h 6858000"/>
              <a:gd name="connsiteX914" fmla="*/ 4032842 w 7467600"/>
              <a:gd name="connsiteY914" fmla="*/ 211809 h 6858000"/>
              <a:gd name="connsiteX915" fmla="*/ 3882765 w 7467600"/>
              <a:gd name="connsiteY915" fmla="*/ 0 h 6858000"/>
              <a:gd name="connsiteX916" fmla="*/ 3721337 w 7467600"/>
              <a:gd name="connsiteY916" fmla="*/ 0 h 6858000"/>
              <a:gd name="connsiteX917" fmla="*/ 3797544 w 7467600"/>
              <a:gd name="connsiteY917" fmla="*/ 0 h 6858000"/>
              <a:gd name="connsiteX918" fmla="*/ 3775734 w 7467600"/>
              <a:gd name="connsiteY918" fmla="*/ 95131 h 6858000"/>
              <a:gd name="connsiteX919" fmla="*/ 3724807 w 7467600"/>
              <a:gd name="connsiteY919" fmla="*/ 272257 h 6858000"/>
              <a:gd name="connsiteX920" fmla="*/ 3726844 w 7467600"/>
              <a:gd name="connsiteY920" fmla="*/ 282988 h 6858000"/>
              <a:gd name="connsiteX921" fmla="*/ 3742664 w 7467600"/>
              <a:gd name="connsiteY921" fmla="*/ 279918 h 6858000"/>
              <a:gd name="connsiteX922" fmla="*/ 4103910 w 7467600"/>
              <a:gd name="connsiteY922" fmla="*/ 1161917 h 6858000"/>
              <a:gd name="connsiteX923" fmla="*/ 4020269 w 7467600"/>
              <a:gd name="connsiteY923" fmla="*/ 1200406 h 6858000"/>
              <a:gd name="connsiteX924" fmla="*/ 3674882 w 7467600"/>
              <a:gd name="connsiteY924" fmla="*/ 488524 h 6858000"/>
              <a:gd name="connsiteX925" fmla="*/ 3132682 w 7467600"/>
              <a:gd name="connsiteY925" fmla="*/ 1072284 h 6858000"/>
              <a:gd name="connsiteX926" fmla="*/ 2716346 w 7467600"/>
              <a:gd name="connsiteY926" fmla="*/ 1276376 h 6858000"/>
              <a:gd name="connsiteX927" fmla="*/ 2716772 w 7467600"/>
              <a:gd name="connsiteY927" fmla="*/ 1255462 h 6858000"/>
              <a:gd name="connsiteX928" fmla="*/ 3471096 w 7467600"/>
              <a:gd name="connsiteY928" fmla="*/ 437072 h 6858000"/>
              <a:gd name="connsiteX929" fmla="*/ 3639057 w 7467600"/>
              <a:gd name="connsiteY929" fmla="*/ 286334 h 6858000"/>
              <a:gd name="connsiteX930" fmla="*/ 3640309 w 7467600"/>
              <a:gd name="connsiteY930" fmla="*/ 284664 h 6858000"/>
              <a:gd name="connsiteX931" fmla="*/ 3646022 w 7467600"/>
              <a:gd name="connsiteY931" fmla="*/ 276711 h 6858000"/>
              <a:gd name="connsiteX932" fmla="*/ 3707943 w 7467600"/>
              <a:gd name="connsiteY932" fmla="*/ 65958 h 6858000"/>
              <a:gd name="connsiteX933" fmla="*/ 3721337 w 7467600"/>
              <a:gd name="connsiteY933" fmla="*/ 0 h 6858000"/>
              <a:gd name="connsiteX934" fmla="*/ 2867960 w 7467600"/>
              <a:gd name="connsiteY934" fmla="*/ 0 h 6858000"/>
              <a:gd name="connsiteX935" fmla="*/ 2926351 w 7467600"/>
              <a:gd name="connsiteY935" fmla="*/ 0 h 6858000"/>
              <a:gd name="connsiteX936" fmla="*/ 2902823 w 7467600"/>
              <a:gd name="connsiteY936" fmla="*/ 262929 h 6858000"/>
              <a:gd name="connsiteX937" fmla="*/ 2940663 w 7467600"/>
              <a:gd name="connsiteY937" fmla="*/ 140884 h 6858000"/>
              <a:gd name="connsiteX938" fmla="*/ 2947039 w 7467600"/>
              <a:gd name="connsiteY938" fmla="*/ 122524 h 6858000"/>
              <a:gd name="connsiteX939" fmla="*/ 2984316 w 7467600"/>
              <a:gd name="connsiteY939" fmla="*/ 0 h 6858000"/>
              <a:gd name="connsiteX940" fmla="*/ 3016114 w 7467600"/>
              <a:gd name="connsiteY940" fmla="*/ 0 h 6858000"/>
              <a:gd name="connsiteX941" fmla="*/ 2979949 w 7467600"/>
              <a:gd name="connsiteY941" fmla="*/ 119274 h 6858000"/>
              <a:gd name="connsiteX942" fmla="*/ 3023879 w 7467600"/>
              <a:gd name="connsiteY942" fmla="*/ 0 h 6858000"/>
              <a:gd name="connsiteX943" fmla="*/ 3105400 w 7467600"/>
              <a:gd name="connsiteY943" fmla="*/ 0 h 6858000"/>
              <a:gd name="connsiteX944" fmla="*/ 3094669 w 7467600"/>
              <a:gd name="connsiteY944" fmla="*/ 30308 h 6858000"/>
              <a:gd name="connsiteX945" fmla="*/ 2901945 w 7467600"/>
              <a:gd name="connsiteY945" fmla="*/ 466538 h 6858000"/>
              <a:gd name="connsiteX946" fmla="*/ 2815209 w 7467600"/>
              <a:gd name="connsiteY946" fmla="*/ 497361 h 6858000"/>
              <a:gd name="connsiteX947" fmla="*/ 2844845 w 7467600"/>
              <a:gd name="connsiteY947" fmla="*/ 127638 h 6858000"/>
              <a:gd name="connsiteX948" fmla="*/ 2867960 w 7467600"/>
              <a:gd name="connsiteY948" fmla="*/ 0 h 6858000"/>
              <a:gd name="connsiteX949" fmla="*/ 1057230 w 7467600"/>
              <a:gd name="connsiteY949" fmla="*/ 0 h 6858000"/>
              <a:gd name="connsiteX950" fmla="*/ 1111003 w 7467600"/>
              <a:gd name="connsiteY950" fmla="*/ 0 h 6858000"/>
              <a:gd name="connsiteX951" fmla="*/ 1125553 w 7467600"/>
              <a:gd name="connsiteY951" fmla="*/ 52588 h 6858000"/>
              <a:gd name="connsiteX952" fmla="*/ 1304276 w 7467600"/>
              <a:gd name="connsiteY952" fmla="*/ 476275 h 6858000"/>
              <a:gd name="connsiteX953" fmla="*/ 1492066 w 7467600"/>
              <a:gd name="connsiteY953" fmla="*/ 886333 h 6858000"/>
              <a:gd name="connsiteX954" fmla="*/ 1423698 w 7467600"/>
              <a:gd name="connsiteY954" fmla="*/ 710817 h 6858000"/>
              <a:gd name="connsiteX955" fmla="*/ 1357609 w 7467600"/>
              <a:gd name="connsiteY955" fmla="*/ 532892 h 6858000"/>
              <a:gd name="connsiteX956" fmla="*/ 1309550 w 7467600"/>
              <a:gd name="connsiteY956" fmla="*/ 374031 h 6858000"/>
              <a:gd name="connsiteX957" fmla="*/ 1193673 w 7467600"/>
              <a:gd name="connsiteY957" fmla="*/ 49533 h 6858000"/>
              <a:gd name="connsiteX958" fmla="*/ 1164391 w 7467600"/>
              <a:gd name="connsiteY958" fmla="*/ 0 h 6858000"/>
              <a:gd name="connsiteX959" fmla="*/ 1200666 w 7467600"/>
              <a:gd name="connsiteY959" fmla="*/ 0 h 6858000"/>
              <a:gd name="connsiteX960" fmla="*/ 1223408 w 7467600"/>
              <a:gd name="connsiteY960" fmla="*/ 38996 h 6858000"/>
              <a:gd name="connsiteX961" fmla="*/ 1339635 w 7467600"/>
              <a:gd name="connsiteY961" fmla="*/ 365517 h 6858000"/>
              <a:gd name="connsiteX962" fmla="*/ 1387469 w 7467600"/>
              <a:gd name="connsiteY962" fmla="*/ 523079 h 6858000"/>
              <a:gd name="connsiteX963" fmla="*/ 1452685 w 7467600"/>
              <a:gd name="connsiteY963" fmla="*/ 699806 h 6858000"/>
              <a:gd name="connsiteX964" fmla="*/ 1492092 w 7467600"/>
              <a:gd name="connsiteY964" fmla="*/ 800424 h 6858000"/>
              <a:gd name="connsiteX965" fmla="*/ 1455302 w 7467600"/>
              <a:gd name="connsiteY965" fmla="*/ 632913 h 6858000"/>
              <a:gd name="connsiteX966" fmla="*/ 1222336 w 7467600"/>
              <a:gd name="connsiteY966" fmla="*/ 9480 h 6858000"/>
              <a:gd name="connsiteX967" fmla="*/ 1214634 w 7467600"/>
              <a:gd name="connsiteY967" fmla="*/ 0 h 6858000"/>
              <a:gd name="connsiteX968" fmla="*/ 1289827 w 7467600"/>
              <a:gd name="connsiteY968" fmla="*/ 0 h 6858000"/>
              <a:gd name="connsiteX969" fmla="*/ 1321076 w 7467600"/>
              <a:gd name="connsiteY969" fmla="*/ 59722 h 6858000"/>
              <a:gd name="connsiteX970" fmla="*/ 1512579 w 7467600"/>
              <a:gd name="connsiteY970" fmla="*/ 626441 h 6858000"/>
              <a:gd name="connsiteX971" fmla="*/ 1506076 w 7467600"/>
              <a:gd name="connsiteY971" fmla="*/ 1089289 h 6858000"/>
              <a:gd name="connsiteX972" fmla="*/ 1486346 w 7467600"/>
              <a:gd name="connsiteY972" fmla="*/ 1079919 h 6858000"/>
              <a:gd name="connsiteX973" fmla="*/ 1070511 w 7467600"/>
              <a:gd name="connsiteY973" fmla="*/ 48609 h 6858000"/>
              <a:gd name="connsiteX974" fmla="*/ 1057230 w 7467600"/>
              <a:gd name="connsiteY974" fmla="*/ 0 h 6858000"/>
              <a:gd name="connsiteX975" fmla="*/ 43151 w 7467600"/>
              <a:gd name="connsiteY975" fmla="*/ 0 h 6858000"/>
              <a:gd name="connsiteX976" fmla="*/ 95283 w 7467600"/>
              <a:gd name="connsiteY976" fmla="*/ 0 h 6858000"/>
              <a:gd name="connsiteX977" fmla="*/ 300708 w 7467600"/>
              <a:gd name="connsiteY977" fmla="*/ 154571 h 6858000"/>
              <a:gd name="connsiteX978" fmla="*/ 530414 w 7467600"/>
              <a:gd name="connsiteY978" fmla="*/ 354673 h 6858000"/>
              <a:gd name="connsiteX979" fmla="*/ 333785 w 7467600"/>
              <a:gd name="connsiteY979" fmla="*/ 161564 h 6858000"/>
              <a:gd name="connsiteX980" fmla="*/ 147005 w 7467600"/>
              <a:gd name="connsiteY980" fmla="*/ 0 h 6858000"/>
              <a:gd name="connsiteX981" fmla="*/ 272509 w 7467600"/>
              <a:gd name="connsiteY981" fmla="*/ 0 h 6858000"/>
              <a:gd name="connsiteX982" fmla="*/ 326276 w 7467600"/>
              <a:gd name="connsiteY982" fmla="*/ 45847 h 6858000"/>
              <a:gd name="connsiteX983" fmla="*/ 823759 w 7467600"/>
              <a:gd name="connsiteY983" fmla="*/ 574145 h 6858000"/>
              <a:gd name="connsiteX984" fmla="*/ 811254 w 7467600"/>
              <a:gd name="connsiteY984" fmla="*/ 665546 h 6858000"/>
              <a:gd name="connsiteX985" fmla="*/ 154042 w 7467600"/>
              <a:gd name="connsiteY985" fmla="*/ 261522 h 6858000"/>
              <a:gd name="connsiteX986" fmla="*/ 13550 w 7467600"/>
              <a:gd name="connsiteY986" fmla="*/ 158423 h 6858000"/>
              <a:gd name="connsiteX987" fmla="*/ 0 w 7467600"/>
              <a:gd name="connsiteY987" fmla="*/ 146618 h 6858000"/>
              <a:gd name="connsiteX988" fmla="*/ 0 w 7467600"/>
              <a:gd name="connsiteY988" fmla="*/ 59161 h 6858000"/>
              <a:gd name="connsiteX989" fmla="*/ 45427 w 7467600"/>
              <a:gd name="connsiteY989" fmla="*/ 101078 h 6858000"/>
              <a:gd name="connsiteX990" fmla="*/ 630103 w 7467600"/>
              <a:gd name="connsiteY990" fmla="*/ 485885 h 6858000"/>
              <a:gd name="connsiteX991" fmla="*/ 532040 w 7467600"/>
              <a:gd name="connsiteY991" fmla="*/ 399359 h 6858000"/>
              <a:gd name="connsiteX992" fmla="*/ 517618 w 7467600"/>
              <a:gd name="connsiteY992" fmla="*/ 385726 h 6858000"/>
              <a:gd name="connsiteX993" fmla="*/ 285074 w 7467600"/>
              <a:gd name="connsiteY993" fmla="*/ 182755 h 6858000"/>
              <a:gd name="connsiteX994" fmla="*/ 43151 w 7467600"/>
              <a:gd name="connsiteY994"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27773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77736 h 6858000"/>
              <a:gd name="connsiteX138" fmla="*/ 1903353 w 7467600"/>
              <a:gd name="connsiteY138" fmla="*/ 5044827 h 6858000"/>
              <a:gd name="connsiteX139" fmla="*/ 1936931 w 7467600"/>
              <a:gd name="connsiteY139" fmla="*/ 5093954 h 6858000"/>
              <a:gd name="connsiteX140" fmla="*/ 2195868 w 7467600"/>
              <a:gd name="connsiteY140" fmla="*/ 5396574 h 6858000"/>
              <a:gd name="connsiteX141" fmla="*/ 2088852 w 7467600"/>
              <a:gd name="connsiteY141" fmla="*/ 5166123 h 6858000"/>
              <a:gd name="connsiteX142" fmla="*/ 1958241 w 7467600"/>
              <a:gd name="connsiteY142" fmla="*/ 5067955 h 6858000"/>
              <a:gd name="connsiteX143" fmla="*/ 1903353 w 7467600"/>
              <a:gd name="connsiteY143" fmla="*/ 5044827 h 6858000"/>
              <a:gd name="connsiteX144" fmla="*/ 1979378 w 7467600"/>
              <a:gd name="connsiteY144" fmla="*/ 4769504 h 6858000"/>
              <a:gd name="connsiteX145" fmla="*/ 2882120 w 7467600"/>
              <a:gd name="connsiteY145" fmla="*/ 5064547 h 6858000"/>
              <a:gd name="connsiteX146" fmla="*/ 2793103 w 7467600"/>
              <a:gd name="connsiteY146" fmla="*/ 5039699 h 6858000"/>
              <a:gd name="connsiteX147" fmla="*/ 2770041 w 7467600"/>
              <a:gd name="connsiteY147" fmla="*/ 5033634 h 6858000"/>
              <a:gd name="connsiteX148" fmla="*/ 1979378 w 7467600"/>
              <a:gd name="connsiteY148" fmla="*/ 4769504 h 6858000"/>
              <a:gd name="connsiteX149" fmla="*/ 1927410 w 7467600"/>
              <a:gd name="connsiteY149" fmla="*/ 4716164 h 6858000"/>
              <a:gd name="connsiteX150" fmla="*/ 1959587 w 7467600"/>
              <a:gd name="connsiteY150" fmla="*/ 4728849 h 6858000"/>
              <a:gd name="connsiteX151" fmla="*/ 2777707 w 7467600"/>
              <a:gd name="connsiteY151" fmla="*/ 5003991 h 6858000"/>
              <a:gd name="connsiteX152" fmla="*/ 2800768 w 7467600"/>
              <a:gd name="connsiteY152" fmla="*/ 5010056 h 6858000"/>
              <a:gd name="connsiteX153" fmla="*/ 2879408 w 7467600"/>
              <a:gd name="connsiteY153" fmla="*/ 5031590 h 6858000"/>
              <a:gd name="connsiteX154" fmla="*/ 2862295 w 7467600"/>
              <a:gd name="connsiteY154" fmla="*/ 5022958 h 6858000"/>
              <a:gd name="connsiteX155" fmla="*/ 2813343 w 7467600"/>
              <a:gd name="connsiteY155" fmla="*/ 4998369 h 6858000"/>
              <a:gd name="connsiteX156" fmla="*/ 2646245 w 7467600"/>
              <a:gd name="connsiteY156" fmla="*/ 4930999 h 6858000"/>
              <a:gd name="connsiteX157" fmla="*/ 1999243 w 7467600"/>
              <a:gd name="connsiteY157" fmla="*/ 4730524 h 6858000"/>
              <a:gd name="connsiteX158" fmla="*/ 1979527 w 7467600"/>
              <a:gd name="connsiteY158" fmla="*/ 4726651 h 6858000"/>
              <a:gd name="connsiteX159" fmla="*/ 1927410 w 7467600"/>
              <a:gd name="connsiteY159" fmla="*/ 4716164 h 6858000"/>
              <a:gd name="connsiteX160" fmla="*/ 1997014 w 7467600"/>
              <a:gd name="connsiteY160" fmla="*/ 4698007 h 6858000"/>
              <a:gd name="connsiteX161" fmla="*/ 2005458 w 7467600"/>
              <a:gd name="connsiteY161" fmla="*/ 4699540 h 6858000"/>
              <a:gd name="connsiteX162" fmla="*/ 2657186 w 7467600"/>
              <a:gd name="connsiteY162" fmla="*/ 4901687 h 6858000"/>
              <a:gd name="connsiteX163" fmla="*/ 2826662 w 7467600"/>
              <a:gd name="connsiteY163" fmla="*/ 4970362 h 6858000"/>
              <a:gd name="connsiteX164" fmla="*/ 2876100 w 7467600"/>
              <a:gd name="connsiteY164" fmla="*/ 4995397 h 6858000"/>
              <a:gd name="connsiteX165" fmla="*/ 3042600 w 7467600"/>
              <a:gd name="connsiteY165" fmla="*/ 5059532 h 6858000"/>
              <a:gd name="connsiteX166" fmla="*/ 1997014 w 7467600"/>
              <a:gd name="connsiteY166" fmla="*/ 4698007 h 6858000"/>
              <a:gd name="connsiteX167" fmla="*/ 2305292 w 7467600"/>
              <a:gd name="connsiteY167" fmla="*/ 4219492 h 6858000"/>
              <a:gd name="connsiteX168" fmla="*/ 3360922 w 7467600"/>
              <a:gd name="connsiteY168" fmla="*/ 4529373 h 6858000"/>
              <a:gd name="connsiteX169" fmla="*/ 3492420 w 7467600"/>
              <a:gd name="connsiteY169" fmla="*/ 4510145 h 6858000"/>
              <a:gd name="connsiteX170" fmla="*/ 3364086 w 7467600"/>
              <a:gd name="connsiteY170" fmla="*/ 4480340 h 6858000"/>
              <a:gd name="connsiteX171" fmla="*/ 3225818 w 7467600"/>
              <a:gd name="connsiteY171" fmla="*/ 4411822 h 6858000"/>
              <a:gd name="connsiteX172" fmla="*/ 3129696 w 7467600"/>
              <a:gd name="connsiteY172" fmla="*/ 4360704 h 6858000"/>
              <a:gd name="connsiteX173" fmla="*/ 2814545 w 7467600"/>
              <a:gd name="connsiteY173" fmla="*/ 4282955 h 6858000"/>
              <a:gd name="connsiteX174" fmla="*/ 2305292 w 7467600"/>
              <a:gd name="connsiteY174" fmla="*/ 4219492 h 6858000"/>
              <a:gd name="connsiteX175" fmla="*/ 2626982 w 7467600"/>
              <a:gd name="connsiteY175" fmla="*/ 4206450 h 6858000"/>
              <a:gd name="connsiteX176" fmla="*/ 2490617 w 7467600"/>
              <a:gd name="connsiteY176" fmla="*/ 4206951 h 6858000"/>
              <a:gd name="connsiteX177" fmla="*/ 2819869 w 7467600"/>
              <a:gd name="connsiteY177" fmla="*/ 4252936 h 6858000"/>
              <a:gd name="connsiteX178" fmla="*/ 3143018 w 7467600"/>
              <a:gd name="connsiteY178" fmla="*/ 4332698 h 6858000"/>
              <a:gd name="connsiteX179" fmla="*/ 3241520 w 7467600"/>
              <a:gd name="connsiteY179" fmla="*/ 4385112 h 6858000"/>
              <a:gd name="connsiteX180" fmla="*/ 3374575 w 7467600"/>
              <a:gd name="connsiteY180" fmla="*/ 4451517 h 6858000"/>
              <a:gd name="connsiteX181" fmla="*/ 3505221 w 7467600"/>
              <a:gd name="connsiteY181" fmla="*/ 4480757 h 6858000"/>
              <a:gd name="connsiteX182" fmla="*/ 2626982 w 7467600"/>
              <a:gd name="connsiteY182" fmla="*/ 4206450 h 6858000"/>
              <a:gd name="connsiteX183" fmla="*/ 1310106 w 7467600"/>
              <a:gd name="connsiteY183" fmla="*/ 3943217 h 6858000"/>
              <a:gd name="connsiteX184" fmla="*/ 854994 w 7467600"/>
              <a:gd name="connsiteY184" fmla="*/ 4399136 h 6858000"/>
              <a:gd name="connsiteX185" fmla="*/ 742462 w 7467600"/>
              <a:gd name="connsiteY185" fmla="*/ 4594648 h 6858000"/>
              <a:gd name="connsiteX186" fmla="*/ 820602 w 7467600"/>
              <a:gd name="connsiteY186" fmla="*/ 4485915 h 6858000"/>
              <a:gd name="connsiteX187" fmla="*/ 878295 w 7467600"/>
              <a:gd name="connsiteY187" fmla="*/ 4403594 h 6858000"/>
              <a:gd name="connsiteX188" fmla="*/ 1240607 w 7467600"/>
              <a:gd name="connsiteY188" fmla="*/ 4010401 h 6858000"/>
              <a:gd name="connsiteX189" fmla="*/ 1310106 w 7467600"/>
              <a:gd name="connsiteY189" fmla="*/ 3943217 h 6858000"/>
              <a:gd name="connsiteX190" fmla="*/ 1423113 w 7467600"/>
              <a:gd name="connsiteY190" fmla="*/ 3874565 h 6858000"/>
              <a:gd name="connsiteX191" fmla="*/ 1260565 w 7467600"/>
              <a:gd name="connsiteY191" fmla="*/ 4031982 h 6858000"/>
              <a:gd name="connsiteX192" fmla="*/ 901900 w 7467600"/>
              <a:gd name="connsiteY192" fmla="*/ 4421236 h 6858000"/>
              <a:gd name="connsiteX193" fmla="*/ 845044 w 7467600"/>
              <a:gd name="connsiteY193" fmla="*/ 4502436 h 6858000"/>
              <a:gd name="connsiteX194" fmla="*/ 685926 w 7467600"/>
              <a:gd name="connsiteY194" fmla="*/ 4703069 h 6858000"/>
              <a:gd name="connsiteX195" fmla="*/ 684248 w 7467600"/>
              <a:gd name="connsiteY195" fmla="*/ 4706721 h 6858000"/>
              <a:gd name="connsiteX196" fmla="*/ 1423113 w 7467600"/>
              <a:gd name="connsiteY196" fmla="*/ 3874565 h 6858000"/>
              <a:gd name="connsiteX197" fmla="*/ 3316479 w 7467600"/>
              <a:gd name="connsiteY197" fmla="*/ 3872136 h 6858000"/>
              <a:gd name="connsiteX198" fmla="*/ 3546806 w 7467600"/>
              <a:gd name="connsiteY198" fmla="*/ 4356139 h 6858000"/>
              <a:gd name="connsiteX199" fmla="*/ 3364433 w 7467600"/>
              <a:gd name="connsiteY199" fmla="*/ 3953121 h 6858000"/>
              <a:gd name="connsiteX200" fmla="*/ 3316479 w 7467600"/>
              <a:gd name="connsiteY200" fmla="*/ 3872136 h 6858000"/>
              <a:gd name="connsiteX201" fmla="*/ 3291335 w 7467600"/>
              <a:gd name="connsiteY201" fmla="*/ 3767420 h 6858000"/>
              <a:gd name="connsiteX202" fmla="*/ 3390805 w 7467600"/>
              <a:gd name="connsiteY202" fmla="*/ 3937163 h 6858000"/>
              <a:gd name="connsiteX203" fmla="*/ 3579062 w 7467600"/>
              <a:gd name="connsiteY203" fmla="*/ 4359040 h 6858000"/>
              <a:gd name="connsiteX204" fmla="*/ 3467355 w 7467600"/>
              <a:gd name="connsiteY204" fmla="*/ 3988130 h 6858000"/>
              <a:gd name="connsiteX205" fmla="*/ 3310753 w 7467600"/>
              <a:gd name="connsiteY205" fmla="*/ 3787140 h 6858000"/>
              <a:gd name="connsiteX206" fmla="*/ 3291335 w 7467600"/>
              <a:gd name="connsiteY206" fmla="*/ 3767420 h 6858000"/>
              <a:gd name="connsiteX207" fmla="*/ 1635889 w 7467600"/>
              <a:gd name="connsiteY207" fmla="*/ 3709494 h 6858000"/>
              <a:gd name="connsiteX208" fmla="*/ 1634800 w 7467600"/>
              <a:gd name="connsiteY208" fmla="*/ 3731111 h 6858000"/>
              <a:gd name="connsiteX209" fmla="*/ 1635889 w 7467600"/>
              <a:gd name="connsiteY209" fmla="*/ 3709494 h 6858000"/>
              <a:gd name="connsiteX210" fmla="*/ 1510397 w 7467600"/>
              <a:gd name="connsiteY210" fmla="*/ 3684705 h 6858000"/>
              <a:gd name="connsiteX211" fmla="*/ 1146550 w 7467600"/>
              <a:gd name="connsiteY211" fmla="*/ 3802012 h 6858000"/>
              <a:gd name="connsiteX212" fmla="*/ 698834 w 7467600"/>
              <a:gd name="connsiteY212" fmla="*/ 3952272 h 6858000"/>
              <a:gd name="connsiteX213" fmla="*/ 34256 w 7467600"/>
              <a:gd name="connsiteY213" fmla="*/ 4347603 h 6858000"/>
              <a:gd name="connsiteX214" fmla="*/ 527241 w 7467600"/>
              <a:gd name="connsiteY214" fmla="*/ 4065078 h 6858000"/>
              <a:gd name="connsiteX215" fmla="*/ 1510397 w 7467600"/>
              <a:gd name="connsiteY215" fmla="*/ 3684705 h 6858000"/>
              <a:gd name="connsiteX216" fmla="*/ 1313114 w 7467600"/>
              <a:gd name="connsiteY216" fmla="*/ 3655216 h 6858000"/>
              <a:gd name="connsiteX217" fmla="*/ 1109304 w 7467600"/>
              <a:gd name="connsiteY217" fmla="*/ 3669030 h 6858000"/>
              <a:gd name="connsiteX218" fmla="*/ 8129 w 7467600"/>
              <a:gd name="connsiteY218" fmla="*/ 4330519 h 6858000"/>
              <a:gd name="connsiteX219" fmla="*/ 687572 w 7467600"/>
              <a:gd name="connsiteY219" fmla="*/ 3925629 h 6858000"/>
              <a:gd name="connsiteX220" fmla="*/ 1138365 w 7467600"/>
              <a:gd name="connsiteY220" fmla="*/ 3774515 h 6858000"/>
              <a:gd name="connsiteX221" fmla="*/ 1505579 w 7467600"/>
              <a:gd name="connsiteY221" fmla="*/ 3655526 h 6858000"/>
              <a:gd name="connsiteX222" fmla="*/ 1313114 w 7467600"/>
              <a:gd name="connsiteY222" fmla="*/ 3655216 h 6858000"/>
              <a:gd name="connsiteX223" fmla="*/ 3655073 w 7467600"/>
              <a:gd name="connsiteY223" fmla="*/ 3650884 h 6858000"/>
              <a:gd name="connsiteX224" fmla="*/ 3989938 w 7467600"/>
              <a:gd name="connsiteY224" fmla="*/ 3991685 h 6858000"/>
              <a:gd name="connsiteX225" fmla="*/ 4393907 w 7467600"/>
              <a:gd name="connsiteY225" fmla="*/ 4261258 h 6858000"/>
              <a:gd name="connsiteX226" fmla="*/ 4648051 w 7467600"/>
              <a:gd name="connsiteY226" fmla="*/ 4374051 h 6858000"/>
              <a:gd name="connsiteX227" fmla="*/ 4383389 w 7467600"/>
              <a:gd name="connsiteY227" fmla="*/ 4184369 h 6858000"/>
              <a:gd name="connsiteX228" fmla="*/ 4165508 w 7467600"/>
              <a:gd name="connsiteY228" fmla="*/ 4035196 h 6858000"/>
              <a:gd name="connsiteX229" fmla="*/ 4068162 w 7467600"/>
              <a:gd name="connsiteY229" fmla="*/ 3953394 h 6858000"/>
              <a:gd name="connsiteX230" fmla="*/ 3981416 w 7467600"/>
              <a:gd name="connsiteY230" fmla="*/ 3880482 h 6858000"/>
              <a:gd name="connsiteX231" fmla="*/ 3800147 w 7467600"/>
              <a:gd name="connsiteY231" fmla="*/ 3749872 h 6858000"/>
              <a:gd name="connsiteX232" fmla="*/ 3655073 w 7467600"/>
              <a:gd name="connsiteY232" fmla="*/ 3650884 h 6858000"/>
              <a:gd name="connsiteX233" fmla="*/ 3670252 w 7467600"/>
              <a:gd name="connsiteY233" fmla="*/ 3622798 h 6858000"/>
              <a:gd name="connsiteX234" fmla="*/ 3817258 w 7467600"/>
              <a:gd name="connsiteY234" fmla="*/ 3723577 h 6858000"/>
              <a:gd name="connsiteX235" fmla="*/ 4000461 w 7467600"/>
              <a:gd name="connsiteY235" fmla="*/ 3855966 h 6858000"/>
              <a:gd name="connsiteX236" fmla="*/ 4088180 w 7467600"/>
              <a:gd name="connsiteY236" fmla="*/ 3929774 h 6858000"/>
              <a:gd name="connsiteX237" fmla="*/ 4184555 w 7467600"/>
              <a:gd name="connsiteY237" fmla="*/ 4010683 h 6858000"/>
              <a:gd name="connsiteX238" fmla="*/ 4399563 w 7467600"/>
              <a:gd name="connsiteY238" fmla="*/ 4158106 h 6858000"/>
              <a:gd name="connsiteX239" fmla="*/ 4684469 w 7467600"/>
              <a:gd name="connsiteY239" fmla="*/ 4364680 h 6858000"/>
              <a:gd name="connsiteX240" fmla="*/ 4690271 w 7467600"/>
              <a:gd name="connsiteY240" fmla="*/ 4370034 h 6858000"/>
              <a:gd name="connsiteX241" fmla="*/ 4136093 w 7467600"/>
              <a:gd name="connsiteY241" fmla="*/ 3858466 h 6858000"/>
              <a:gd name="connsiteX242" fmla="*/ 3670252 w 7467600"/>
              <a:gd name="connsiteY242" fmla="*/ 3622798 h 6858000"/>
              <a:gd name="connsiteX243" fmla="*/ 4440129 w 7467600"/>
              <a:gd name="connsiteY243" fmla="*/ 3448571 h 6858000"/>
              <a:gd name="connsiteX244" fmla="*/ 4856525 w 7467600"/>
              <a:gd name="connsiteY244" fmla="*/ 3915351 h 6858000"/>
              <a:gd name="connsiteX245" fmla="*/ 5059055 w 7467600"/>
              <a:gd name="connsiteY245" fmla="*/ 4108918 h 6858000"/>
              <a:gd name="connsiteX246" fmla="*/ 5290070 w 7467600"/>
              <a:gd name="connsiteY246" fmla="*/ 4263619 h 6858000"/>
              <a:gd name="connsiteX247" fmla="*/ 4834991 w 7467600"/>
              <a:gd name="connsiteY247" fmla="*/ 3830985 h 6858000"/>
              <a:gd name="connsiteX248" fmla="*/ 4440129 w 7467600"/>
              <a:gd name="connsiteY248" fmla="*/ 3448571 h 6858000"/>
              <a:gd name="connsiteX249" fmla="*/ 4441737 w 7467600"/>
              <a:gd name="connsiteY249" fmla="*/ 3399734 h 6858000"/>
              <a:gd name="connsiteX250" fmla="*/ 4431236 w 7467600"/>
              <a:gd name="connsiteY250" fmla="*/ 3400954 h 6858000"/>
              <a:gd name="connsiteX251" fmla="*/ 4557150 w 7467600"/>
              <a:gd name="connsiteY251" fmla="*/ 3510023 h 6858000"/>
              <a:gd name="connsiteX252" fmla="*/ 4856936 w 7467600"/>
              <a:gd name="connsiteY252" fmla="*/ 3809146 h 6858000"/>
              <a:gd name="connsiteX253" fmla="*/ 5111996 w 7467600"/>
              <a:gd name="connsiteY253" fmla="*/ 4065759 h 6858000"/>
              <a:gd name="connsiteX254" fmla="*/ 5388878 w 7467600"/>
              <a:gd name="connsiteY254" fmla="*/ 4300185 h 6858000"/>
              <a:gd name="connsiteX255" fmla="*/ 5425556 w 7467600"/>
              <a:gd name="connsiteY255" fmla="*/ 4308967 h 6858000"/>
              <a:gd name="connsiteX256" fmla="*/ 4943646 w 7467600"/>
              <a:gd name="connsiteY256" fmla="*/ 3822916 h 6858000"/>
              <a:gd name="connsiteX257" fmla="*/ 4594837 w 7467600"/>
              <a:gd name="connsiteY257" fmla="*/ 3532274 h 6858000"/>
              <a:gd name="connsiteX258" fmla="*/ 4441737 w 7467600"/>
              <a:gd name="connsiteY258" fmla="*/ 3399734 h 6858000"/>
              <a:gd name="connsiteX259" fmla="*/ 5425834 w 7467600"/>
              <a:gd name="connsiteY259" fmla="*/ 3162785 h 6858000"/>
              <a:gd name="connsiteX260" fmla="*/ 5401644 w 7467600"/>
              <a:gd name="connsiteY260" fmla="*/ 3617847 h 6858000"/>
              <a:gd name="connsiteX261" fmla="*/ 5467256 w 7467600"/>
              <a:gd name="connsiteY261" fmla="*/ 4175494 h 6858000"/>
              <a:gd name="connsiteX262" fmla="*/ 5448069 w 7467600"/>
              <a:gd name="connsiteY262" fmla="*/ 3567554 h 6858000"/>
              <a:gd name="connsiteX263" fmla="*/ 5425834 w 7467600"/>
              <a:gd name="connsiteY263" fmla="*/ 3162785 h 6858000"/>
              <a:gd name="connsiteX264" fmla="*/ 1318687 w 7467600"/>
              <a:gd name="connsiteY264" fmla="*/ 3113840 h 6858000"/>
              <a:gd name="connsiteX265" fmla="*/ 1066793 w 7467600"/>
              <a:gd name="connsiteY265" fmla="*/ 3212171 h 6858000"/>
              <a:gd name="connsiteX266" fmla="*/ 993319 w 7467600"/>
              <a:gd name="connsiteY266" fmla="*/ 3247648 h 6858000"/>
              <a:gd name="connsiteX267" fmla="*/ 853081 w 7467600"/>
              <a:gd name="connsiteY267" fmla="*/ 3312410 h 6858000"/>
              <a:gd name="connsiteX268" fmla="*/ 805957 w 7467600"/>
              <a:gd name="connsiteY268" fmla="*/ 3330443 h 6858000"/>
              <a:gd name="connsiteX269" fmla="*/ 1318687 w 7467600"/>
              <a:gd name="connsiteY269" fmla="*/ 3113840 h 6858000"/>
              <a:gd name="connsiteX270" fmla="*/ 5453702 w 7467600"/>
              <a:gd name="connsiteY270" fmla="*/ 3090882 h 6858000"/>
              <a:gd name="connsiteX271" fmla="*/ 5480135 w 7467600"/>
              <a:gd name="connsiteY271" fmla="*/ 3565802 h 6858000"/>
              <a:gd name="connsiteX272" fmla="*/ 5499023 w 7467600"/>
              <a:gd name="connsiteY272" fmla="*/ 4166310 h 6858000"/>
              <a:gd name="connsiteX273" fmla="*/ 5547022 w 7467600"/>
              <a:gd name="connsiteY273" fmla="*/ 3607838 h 6858000"/>
              <a:gd name="connsiteX274" fmla="*/ 5515964 w 7467600"/>
              <a:gd name="connsiteY274" fmla="*/ 3378541 h 6858000"/>
              <a:gd name="connsiteX275" fmla="*/ 5453702 w 7467600"/>
              <a:gd name="connsiteY275" fmla="*/ 3090882 h 6858000"/>
              <a:gd name="connsiteX276" fmla="*/ 1238695 w 7467600"/>
              <a:gd name="connsiteY276" fmla="*/ 3076820 h 6858000"/>
              <a:gd name="connsiteX277" fmla="*/ 716371 w 7467600"/>
              <a:gd name="connsiteY277" fmla="*/ 3293249 h 6858000"/>
              <a:gd name="connsiteX278" fmla="*/ 579522 w 7467600"/>
              <a:gd name="connsiteY278" fmla="*/ 3371759 h 6858000"/>
              <a:gd name="connsiteX279" fmla="*/ 600288 w 7467600"/>
              <a:gd name="connsiteY279" fmla="*/ 3365555 h 6858000"/>
              <a:gd name="connsiteX280" fmla="*/ 840692 w 7467600"/>
              <a:gd name="connsiteY280" fmla="*/ 3284921 h 6858000"/>
              <a:gd name="connsiteX281" fmla="*/ 979248 w 7467600"/>
              <a:gd name="connsiteY281" fmla="*/ 3221003 h 6858000"/>
              <a:gd name="connsiteX282" fmla="*/ 1053282 w 7467600"/>
              <a:gd name="connsiteY282" fmla="*/ 3185247 h 6858000"/>
              <a:gd name="connsiteX283" fmla="*/ 1320603 w 7467600"/>
              <a:gd name="connsiteY283" fmla="*/ 3081281 h 6858000"/>
              <a:gd name="connsiteX284" fmla="*/ 1238695 w 7467600"/>
              <a:gd name="connsiteY284" fmla="*/ 3076820 h 6858000"/>
              <a:gd name="connsiteX285" fmla="*/ 5425627 w 7467600"/>
              <a:gd name="connsiteY285" fmla="*/ 2954192 h 6858000"/>
              <a:gd name="connsiteX286" fmla="*/ 5470770 w 7467600"/>
              <a:gd name="connsiteY286" fmla="*/ 3005435 h 6858000"/>
              <a:gd name="connsiteX287" fmla="*/ 5519779 w 7467600"/>
              <a:gd name="connsiteY287" fmla="*/ 4359223 h 6858000"/>
              <a:gd name="connsiteX288" fmla="*/ 5520293 w 7467600"/>
              <a:gd name="connsiteY288" fmla="*/ 4360602 h 6858000"/>
              <a:gd name="connsiteX289" fmla="*/ 5767221 w 7467600"/>
              <a:gd name="connsiteY289" fmla="*/ 4665564 h 6858000"/>
              <a:gd name="connsiteX290" fmla="*/ 6937169 w 7467600"/>
              <a:gd name="connsiteY290" fmla="*/ 4815941 h 6858000"/>
              <a:gd name="connsiteX291" fmla="*/ 6953922 w 7467600"/>
              <a:gd name="connsiteY291" fmla="*/ 4890068 h 6858000"/>
              <a:gd name="connsiteX292" fmla="*/ 6071359 w 7467600"/>
              <a:gd name="connsiteY292" fmla="*/ 4770770 h 6858000"/>
              <a:gd name="connsiteX293" fmla="*/ 6038839 w 7467600"/>
              <a:gd name="connsiteY293" fmla="*/ 4764474 h 6858000"/>
              <a:gd name="connsiteX294" fmla="*/ 6038706 w 7467600"/>
              <a:gd name="connsiteY294" fmla="*/ 4763847 h 6858000"/>
              <a:gd name="connsiteX295" fmla="*/ 6037784 w 7467600"/>
              <a:gd name="connsiteY295" fmla="*/ 4764270 h 6858000"/>
              <a:gd name="connsiteX296" fmla="*/ 6038839 w 7467600"/>
              <a:gd name="connsiteY296" fmla="*/ 4764474 h 6858000"/>
              <a:gd name="connsiteX297" fmla="*/ 6040338 w 7467600"/>
              <a:gd name="connsiteY297" fmla="*/ 4771418 h 6858000"/>
              <a:gd name="connsiteX298" fmla="*/ 6024488 w 7467600"/>
              <a:gd name="connsiteY298" fmla="*/ 4809903 h 6858000"/>
              <a:gd name="connsiteX299" fmla="*/ 5599771 w 7467600"/>
              <a:gd name="connsiteY299" fmla="*/ 5509652 h 6858000"/>
              <a:gd name="connsiteX300" fmla="*/ 5548843 w 7467600"/>
              <a:gd name="connsiteY300" fmla="*/ 5563845 h 6858000"/>
              <a:gd name="connsiteX301" fmla="*/ 5940952 w 7467600"/>
              <a:gd name="connsiteY301" fmla="*/ 6250028 h 6858000"/>
              <a:gd name="connsiteX302" fmla="*/ 6043441 w 7467600"/>
              <a:gd name="connsiteY302" fmla="*/ 6665847 h 6858000"/>
              <a:gd name="connsiteX303" fmla="*/ 6093432 w 7467600"/>
              <a:gd name="connsiteY303" fmla="*/ 6858000 h 6858000"/>
              <a:gd name="connsiteX304" fmla="*/ 6034344 w 7467600"/>
              <a:gd name="connsiteY304" fmla="*/ 6858000 h 6858000"/>
              <a:gd name="connsiteX305" fmla="*/ 6026679 w 7467600"/>
              <a:gd name="connsiteY305" fmla="*/ 6836959 h 6858000"/>
              <a:gd name="connsiteX306" fmla="*/ 5800441 w 7467600"/>
              <a:gd name="connsiteY306" fmla="*/ 6335286 h 6858000"/>
              <a:gd name="connsiteX307" fmla="*/ 5526562 w 7467600"/>
              <a:gd name="connsiteY307" fmla="*/ 5705388 h 6858000"/>
              <a:gd name="connsiteX308" fmla="*/ 5519640 w 7467600"/>
              <a:gd name="connsiteY308" fmla="*/ 5683774 h 6858000"/>
              <a:gd name="connsiteX309" fmla="*/ 5844559 w 7467600"/>
              <a:gd name="connsiteY309" fmla="*/ 6553349 h 6858000"/>
              <a:gd name="connsiteX310" fmla="*/ 5975994 w 7467600"/>
              <a:gd name="connsiteY310" fmla="*/ 6858000 h 6858000"/>
              <a:gd name="connsiteX311" fmla="*/ 5898547 w 7467600"/>
              <a:gd name="connsiteY311" fmla="*/ 6858000 h 6858000"/>
              <a:gd name="connsiteX312" fmla="*/ 5682041 w 7467600"/>
              <a:gd name="connsiteY312" fmla="*/ 6355860 h 6858000"/>
              <a:gd name="connsiteX313" fmla="*/ 5461758 w 7467600"/>
              <a:gd name="connsiteY313" fmla="*/ 5820220 h 6858000"/>
              <a:gd name="connsiteX314" fmla="*/ 5237282 w 7467600"/>
              <a:gd name="connsiteY314" fmla="*/ 6579086 h 6858000"/>
              <a:gd name="connsiteX315" fmla="*/ 5115009 w 7467600"/>
              <a:gd name="connsiteY315" fmla="*/ 6858000 h 6858000"/>
              <a:gd name="connsiteX316" fmla="*/ 5028074 w 7467600"/>
              <a:gd name="connsiteY316" fmla="*/ 6858000 h 6858000"/>
              <a:gd name="connsiteX317" fmla="*/ 5079508 w 7467600"/>
              <a:gd name="connsiteY317" fmla="*/ 6749074 h 6858000"/>
              <a:gd name="connsiteX318" fmla="*/ 5371846 w 7467600"/>
              <a:gd name="connsiteY318" fmla="*/ 5924413 h 6858000"/>
              <a:gd name="connsiteX319" fmla="*/ 5270512 w 7467600"/>
              <a:gd name="connsiteY319" fmla="*/ 6138975 h 6858000"/>
              <a:gd name="connsiteX320" fmla="*/ 5062409 w 7467600"/>
              <a:gd name="connsiteY320" fmla="*/ 6653544 h 6858000"/>
              <a:gd name="connsiteX321" fmla="*/ 5036628 w 7467600"/>
              <a:gd name="connsiteY321" fmla="*/ 6754247 h 6858000"/>
              <a:gd name="connsiteX322" fmla="*/ 5009112 w 7467600"/>
              <a:gd name="connsiteY322" fmla="*/ 6858000 h 6858000"/>
              <a:gd name="connsiteX323" fmla="*/ 4976679 w 7467600"/>
              <a:gd name="connsiteY323" fmla="*/ 6858000 h 6858000"/>
              <a:gd name="connsiteX324" fmla="*/ 5006537 w 7467600"/>
              <a:gd name="connsiteY324" fmla="*/ 6747068 h 6858000"/>
              <a:gd name="connsiteX325" fmla="*/ 5032723 w 7467600"/>
              <a:gd name="connsiteY325" fmla="*/ 6644957 h 6858000"/>
              <a:gd name="connsiteX326" fmla="*/ 5242949 w 7467600"/>
              <a:gd name="connsiteY326" fmla="*/ 6125175 h 6858000"/>
              <a:gd name="connsiteX327" fmla="*/ 5286321 w 7467600"/>
              <a:gd name="connsiteY327" fmla="*/ 6033555 h 6858000"/>
              <a:gd name="connsiteX328" fmla="*/ 5008210 w 7467600"/>
              <a:gd name="connsiteY328" fmla="*/ 6649194 h 6858000"/>
              <a:gd name="connsiteX329" fmla="*/ 4986321 w 7467600"/>
              <a:gd name="connsiteY329" fmla="*/ 6765687 h 6858000"/>
              <a:gd name="connsiteX330" fmla="*/ 4973474 w 7467600"/>
              <a:gd name="connsiteY330" fmla="*/ 6858000 h 6858000"/>
              <a:gd name="connsiteX331" fmla="*/ 4907178 w 7467600"/>
              <a:gd name="connsiteY331" fmla="*/ 6858000 h 6858000"/>
              <a:gd name="connsiteX332" fmla="*/ 4910810 w 7467600"/>
              <a:gd name="connsiteY332" fmla="*/ 6829660 h 6858000"/>
              <a:gd name="connsiteX333" fmla="*/ 4987461 w 7467600"/>
              <a:gd name="connsiteY333" fmla="*/ 6432994 h 6858000"/>
              <a:gd name="connsiteX334" fmla="*/ 5179262 w 7467600"/>
              <a:gd name="connsiteY334" fmla="*/ 6035044 h 6858000"/>
              <a:gd name="connsiteX335" fmla="*/ 4689678 w 7467600"/>
              <a:gd name="connsiteY335" fmla="*/ 6440241 h 6858000"/>
              <a:gd name="connsiteX336" fmla="*/ 4477543 w 7467600"/>
              <a:gd name="connsiteY336" fmla="*/ 6674836 h 6858000"/>
              <a:gd name="connsiteX337" fmla="*/ 4329957 w 7467600"/>
              <a:gd name="connsiteY337" fmla="*/ 6858000 h 6858000"/>
              <a:gd name="connsiteX338" fmla="*/ 4218595 w 7467600"/>
              <a:gd name="connsiteY338" fmla="*/ 6858000 h 6858000"/>
              <a:gd name="connsiteX339" fmla="*/ 4368888 w 7467600"/>
              <a:gd name="connsiteY339" fmla="*/ 6668412 h 6858000"/>
              <a:gd name="connsiteX340" fmla="*/ 4563091 w 7467600"/>
              <a:gd name="connsiteY340" fmla="*/ 6442508 h 6858000"/>
              <a:gd name="connsiteX341" fmla="*/ 5387324 w 7467600"/>
              <a:gd name="connsiteY341" fmla="*/ 5705830 h 6858000"/>
              <a:gd name="connsiteX342" fmla="*/ 5073620 w 7467600"/>
              <a:gd name="connsiteY342" fmla="*/ 5955437 h 6858000"/>
              <a:gd name="connsiteX343" fmla="*/ 4689789 w 7467600"/>
              <a:gd name="connsiteY343" fmla="*/ 6268382 h 6858000"/>
              <a:gd name="connsiteX344" fmla="*/ 4418722 w 7467600"/>
              <a:gd name="connsiteY344" fmla="*/ 6570886 h 6858000"/>
              <a:gd name="connsiteX345" fmla="*/ 4214944 w 7467600"/>
              <a:gd name="connsiteY345" fmla="*/ 6858000 h 6858000"/>
              <a:gd name="connsiteX346" fmla="*/ 4177898 w 7467600"/>
              <a:gd name="connsiteY346" fmla="*/ 6858000 h 6858000"/>
              <a:gd name="connsiteX347" fmla="*/ 4391597 w 7467600"/>
              <a:gd name="connsiteY347" fmla="*/ 6556370 h 6858000"/>
              <a:gd name="connsiteX348" fmla="*/ 4668889 w 7467600"/>
              <a:gd name="connsiteY348" fmla="*/ 6246399 h 6858000"/>
              <a:gd name="connsiteX349" fmla="*/ 5055427 w 7467600"/>
              <a:gd name="connsiteY349" fmla="*/ 5931476 h 6858000"/>
              <a:gd name="connsiteX350" fmla="*/ 5371814 w 7467600"/>
              <a:gd name="connsiteY350" fmla="*/ 5678975 h 6858000"/>
              <a:gd name="connsiteX351" fmla="*/ 4987918 w 7467600"/>
              <a:gd name="connsiteY351" fmla="*/ 5838701 h 6858000"/>
              <a:gd name="connsiteX352" fmla="*/ 4317146 w 7467600"/>
              <a:gd name="connsiteY352" fmla="*/ 6587716 h 6858000"/>
              <a:gd name="connsiteX353" fmla="*/ 4171627 w 7467600"/>
              <a:gd name="connsiteY353" fmla="*/ 6858000 h 6858000"/>
              <a:gd name="connsiteX354" fmla="*/ 4081585 w 7467600"/>
              <a:gd name="connsiteY354" fmla="*/ 6858000 h 6858000"/>
              <a:gd name="connsiteX355" fmla="*/ 4238603 w 7467600"/>
              <a:gd name="connsiteY355" fmla="*/ 6559341 h 6858000"/>
              <a:gd name="connsiteX356" fmla="*/ 4778333 w 7467600"/>
              <a:gd name="connsiteY356" fmla="*/ 5873626 h 6858000"/>
              <a:gd name="connsiteX357" fmla="*/ 5414185 w 7467600"/>
              <a:gd name="connsiteY357" fmla="*/ 5573882 h 6858000"/>
              <a:gd name="connsiteX358" fmla="*/ 5959648 w 7467600"/>
              <a:gd name="connsiteY358" fmla="*/ 4760797 h 6858000"/>
              <a:gd name="connsiteX359" fmla="*/ 5355019 w 7467600"/>
              <a:gd name="connsiteY359" fmla="*/ 4734672 h 6858000"/>
              <a:gd name="connsiteX360" fmla="*/ 5083565 w 7467600"/>
              <a:gd name="connsiteY360" fmla="*/ 5179121 h 6858000"/>
              <a:gd name="connsiteX361" fmla="*/ 4713577 w 7467600"/>
              <a:gd name="connsiteY361" fmla="*/ 5616803 h 6858000"/>
              <a:gd name="connsiteX362" fmla="*/ 3989559 w 7467600"/>
              <a:gd name="connsiteY362" fmla="*/ 6145945 h 6858000"/>
              <a:gd name="connsiteX363" fmla="*/ 3939824 w 7467600"/>
              <a:gd name="connsiteY363" fmla="*/ 6066900 h 6858000"/>
              <a:gd name="connsiteX364" fmla="*/ 4584537 w 7467600"/>
              <a:gd name="connsiteY364" fmla="*/ 5324826 h 6858000"/>
              <a:gd name="connsiteX365" fmla="*/ 5037105 w 7467600"/>
              <a:gd name="connsiteY365" fmla="*/ 5088765 h 6858000"/>
              <a:gd name="connsiteX366" fmla="*/ 5039930 w 7467600"/>
              <a:gd name="connsiteY366" fmla="*/ 5089585 h 6858000"/>
              <a:gd name="connsiteX367" fmla="*/ 5263764 w 7467600"/>
              <a:gd name="connsiteY367" fmla="*/ 4735525 h 6858000"/>
              <a:gd name="connsiteX368" fmla="*/ 4086300 w 7467600"/>
              <a:gd name="connsiteY368" fmla="*/ 4884599 h 6858000"/>
              <a:gd name="connsiteX369" fmla="*/ 4085485 w 7467600"/>
              <a:gd name="connsiteY369" fmla="*/ 4899070 h 6858000"/>
              <a:gd name="connsiteX370" fmla="*/ 3871915 w 7467600"/>
              <a:gd name="connsiteY370" fmla="*/ 5253645 h 6858000"/>
              <a:gd name="connsiteX371" fmla="*/ 3799374 w 7467600"/>
              <a:gd name="connsiteY371" fmla="*/ 5466127 h 6858000"/>
              <a:gd name="connsiteX372" fmla="*/ 3498850 w 7467600"/>
              <a:gd name="connsiteY372" fmla="*/ 6661888 h 6858000"/>
              <a:gd name="connsiteX373" fmla="*/ 3399216 w 7467600"/>
              <a:gd name="connsiteY373" fmla="*/ 6858000 h 6858000"/>
              <a:gd name="connsiteX374" fmla="*/ 3303688 w 7467600"/>
              <a:gd name="connsiteY374" fmla="*/ 6858000 h 6858000"/>
              <a:gd name="connsiteX375" fmla="*/ 3391774 w 7467600"/>
              <a:gd name="connsiteY375" fmla="*/ 6697181 h 6858000"/>
              <a:gd name="connsiteX376" fmla="*/ 3735540 w 7467600"/>
              <a:gd name="connsiteY376" fmla="*/ 5546923 h 6858000"/>
              <a:gd name="connsiteX377" fmla="*/ 3729438 w 7467600"/>
              <a:gd name="connsiteY377" fmla="*/ 5569058 h 6858000"/>
              <a:gd name="connsiteX378" fmla="*/ 3707782 w 7467600"/>
              <a:gd name="connsiteY378" fmla="*/ 5644908 h 6858000"/>
              <a:gd name="connsiteX379" fmla="*/ 3583827 w 7467600"/>
              <a:gd name="connsiteY379" fmla="*/ 6039215 h 6858000"/>
              <a:gd name="connsiteX380" fmla="*/ 3547861 w 7467600"/>
              <a:gd name="connsiteY380" fmla="*/ 6129609 h 6858000"/>
              <a:gd name="connsiteX381" fmla="*/ 3490905 w 7467600"/>
              <a:gd name="connsiteY381" fmla="*/ 6277660 h 6858000"/>
              <a:gd name="connsiteX382" fmla="*/ 3455859 w 7467600"/>
              <a:gd name="connsiteY382" fmla="*/ 6391301 h 6858000"/>
              <a:gd name="connsiteX383" fmla="*/ 3429112 w 7467600"/>
              <a:gd name="connsiteY383" fmla="*/ 6479469 h 6858000"/>
              <a:gd name="connsiteX384" fmla="*/ 3304862 w 7467600"/>
              <a:gd name="connsiteY384" fmla="*/ 6796476 h 6858000"/>
              <a:gd name="connsiteX385" fmla="*/ 3276071 w 7467600"/>
              <a:gd name="connsiteY385" fmla="*/ 6858000 h 6858000"/>
              <a:gd name="connsiteX386" fmla="*/ 3240805 w 7467600"/>
              <a:gd name="connsiteY386" fmla="*/ 6858000 h 6858000"/>
              <a:gd name="connsiteX387" fmla="*/ 3275917 w 7467600"/>
              <a:gd name="connsiteY387" fmla="*/ 6783192 h 6858000"/>
              <a:gd name="connsiteX388" fmla="*/ 3399358 w 7467600"/>
              <a:gd name="connsiteY388" fmla="*/ 6469011 h 6858000"/>
              <a:gd name="connsiteX389" fmla="*/ 3425650 w 7467600"/>
              <a:gd name="connsiteY389" fmla="*/ 6381333 h 6858000"/>
              <a:gd name="connsiteX390" fmla="*/ 3460661 w 7467600"/>
              <a:gd name="connsiteY390" fmla="*/ 6266763 h 6858000"/>
              <a:gd name="connsiteX391" fmla="*/ 3518021 w 7467600"/>
              <a:gd name="connsiteY391" fmla="*/ 6117298 h 6858000"/>
              <a:gd name="connsiteX392" fmla="*/ 3554035 w 7467600"/>
              <a:gd name="connsiteY392" fmla="*/ 6027832 h 6858000"/>
              <a:gd name="connsiteX393" fmla="*/ 3677174 w 7467600"/>
              <a:gd name="connsiteY393" fmla="*/ 5636351 h 6858000"/>
              <a:gd name="connsiteX394" fmla="*/ 3698819 w 7467600"/>
              <a:gd name="connsiteY394" fmla="*/ 5560503 h 6858000"/>
              <a:gd name="connsiteX395" fmla="*/ 3702094 w 7467600"/>
              <a:gd name="connsiteY395" fmla="*/ 5549194 h 6858000"/>
              <a:gd name="connsiteX396" fmla="*/ 3398355 w 7467600"/>
              <a:gd name="connsiteY396" fmla="*/ 6094603 h 6858000"/>
              <a:gd name="connsiteX397" fmla="*/ 3193941 w 7467600"/>
              <a:gd name="connsiteY397" fmla="*/ 6798775 h 6858000"/>
              <a:gd name="connsiteX398" fmla="*/ 3184140 w 7467600"/>
              <a:gd name="connsiteY398" fmla="*/ 6858000 h 6858000"/>
              <a:gd name="connsiteX399" fmla="*/ 3099978 w 7467600"/>
              <a:gd name="connsiteY399" fmla="*/ 6858000 h 6858000"/>
              <a:gd name="connsiteX400" fmla="*/ 3101556 w 7467600"/>
              <a:gd name="connsiteY400" fmla="*/ 6843337 h 6858000"/>
              <a:gd name="connsiteX401" fmla="*/ 3370162 w 7467600"/>
              <a:gd name="connsiteY401" fmla="*/ 5785550 h 6858000"/>
              <a:gd name="connsiteX402" fmla="*/ 3746477 w 7467600"/>
              <a:gd name="connsiteY402" fmla="*/ 5377889 h 6858000"/>
              <a:gd name="connsiteX403" fmla="*/ 3863399 w 7467600"/>
              <a:gd name="connsiteY403" fmla="*/ 5087257 h 6858000"/>
              <a:gd name="connsiteX404" fmla="*/ 3968712 w 7467600"/>
              <a:gd name="connsiteY404" fmla="*/ 4913989 h 6858000"/>
              <a:gd name="connsiteX405" fmla="*/ 2792390 w 7467600"/>
              <a:gd name="connsiteY405" fmla="*/ 5382974 h 6858000"/>
              <a:gd name="connsiteX406" fmla="*/ 2714982 w 7467600"/>
              <a:gd name="connsiteY406" fmla="*/ 5427051 h 6858000"/>
              <a:gd name="connsiteX407" fmla="*/ 2813361 w 7467600"/>
              <a:gd name="connsiteY407" fmla="*/ 6023912 h 6858000"/>
              <a:gd name="connsiteX408" fmla="*/ 2688430 w 7467600"/>
              <a:gd name="connsiteY408" fmla="*/ 6801564 h 6858000"/>
              <a:gd name="connsiteX409" fmla="*/ 2629626 w 7467600"/>
              <a:gd name="connsiteY409" fmla="*/ 6763394 h 6858000"/>
              <a:gd name="connsiteX410" fmla="*/ 2565328 w 7467600"/>
              <a:gd name="connsiteY410" fmla="*/ 5516399 h 6858000"/>
              <a:gd name="connsiteX411" fmla="*/ 1922999 w 7467600"/>
              <a:gd name="connsiteY411" fmla="*/ 5980343 h 6858000"/>
              <a:gd name="connsiteX412" fmla="*/ 1950261 w 7467600"/>
              <a:gd name="connsiteY412" fmla="*/ 6405858 h 6858000"/>
              <a:gd name="connsiteX413" fmla="*/ 2365554 w 7467600"/>
              <a:gd name="connsiteY413" fmla="*/ 6759107 h 6858000"/>
              <a:gd name="connsiteX414" fmla="*/ 2424142 w 7467600"/>
              <a:gd name="connsiteY414" fmla="*/ 6858000 h 6858000"/>
              <a:gd name="connsiteX415" fmla="*/ 2395994 w 7467600"/>
              <a:gd name="connsiteY415" fmla="*/ 6858000 h 6858000"/>
              <a:gd name="connsiteX416" fmla="*/ 2392863 w 7467600"/>
              <a:gd name="connsiteY416" fmla="*/ 6852964 h 6858000"/>
              <a:gd name="connsiteX417" fmla="*/ 2017589 w 7467600"/>
              <a:gd name="connsiteY417" fmla="*/ 6493982 h 6858000"/>
              <a:gd name="connsiteX418" fmla="*/ 2147336 w 7467600"/>
              <a:gd name="connsiteY418" fmla="*/ 6594052 h 6858000"/>
              <a:gd name="connsiteX419" fmla="*/ 2207047 w 7467600"/>
              <a:gd name="connsiteY419" fmla="*/ 6654540 h 6858000"/>
              <a:gd name="connsiteX420" fmla="*/ 2299106 w 7467600"/>
              <a:gd name="connsiteY420" fmla="*/ 6778931 h 6858000"/>
              <a:gd name="connsiteX421" fmla="*/ 2314430 w 7467600"/>
              <a:gd name="connsiteY421" fmla="*/ 6801144 h 6858000"/>
              <a:gd name="connsiteX422" fmla="*/ 2352406 w 7467600"/>
              <a:gd name="connsiteY422" fmla="*/ 6858000 h 6858000"/>
              <a:gd name="connsiteX423" fmla="*/ 2314492 w 7467600"/>
              <a:gd name="connsiteY423" fmla="*/ 6858000 h 6858000"/>
              <a:gd name="connsiteX424" fmla="*/ 2288095 w 7467600"/>
              <a:gd name="connsiteY424" fmla="*/ 6818030 h 6858000"/>
              <a:gd name="connsiteX425" fmla="*/ 2272768 w 7467600"/>
              <a:gd name="connsiteY425" fmla="*/ 6795822 h 6858000"/>
              <a:gd name="connsiteX426" fmla="*/ 2182715 w 7467600"/>
              <a:gd name="connsiteY426" fmla="*/ 6675071 h 6858000"/>
              <a:gd name="connsiteX427" fmla="*/ 2032061 w 7467600"/>
              <a:gd name="connsiteY427" fmla="*/ 6541380 h 6858000"/>
              <a:gd name="connsiteX428" fmla="*/ 2257220 w 7467600"/>
              <a:gd name="connsiteY428" fmla="*/ 6826257 h 6858000"/>
              <a:gd name="connsiteX429" fmla="*/ 2281324 w 7467600"/>
              <a:gd name="connsiteY429" fmla="*/ 6858000 h 6858000"/>
              <a:gd name="connsiteX430" fmla="*/ 2242860 w 7467600"/>
              <a:gd name="connsiteY430" fmla="*/ 6858000 h 6858000"/>
              <a:gd name="connsiteX431" fmla="*/ 2232818 w 7467600"/>
              <a:gd name="connsiteY431" fmla="*/ 6844926 h 6858000"/>
              <a:gd name="connsiteX432" fmla="*/ 1990172 w 7467600"/>
              <a:gd name="connsiteY432" fmla="*/ 6542121 h 6858000"/>
              <a:gd name="connsiteX433" fmla="*/ 2124090 w 7467600"/>
              <a:gd name="connsiteY433" fmla="*/ 6761017 h 6858000"/>
              <a:gd name="connsiteX434" fmla="*/ 2200380 w 7467600"/>
              <a:gd name="connsiteY434" fmla="*/ 6858000 h 6858000"/>
              <a:gd name="connsiteX435" fmla="*/ 2147507 w 7467600"/>
              <a:gd name="connsiteY435" fmla="*/ 6858000 h 6858000"/>
              <a:gd name="connsiteX436" fmla="*/ 2070668 w 7467600"/>
              <a:gd name="connsiteY436" fmla="*/ 6761520 h 6858000"/>
              <a:gd name="connsiteX437" fmla="*/ 1975142 w 7467600"/>
              <a:gd name="connsiteY437" fmla="*/ 6585570 h 6858000"/>
              <a:gd name="connsiteX438" fmla="*/ 2050035 w 7467600"/>
              <a:gd name="connsiteY438" fmla="*/ 6813345 h 6858000"/>
              <a:gd name="connsiteX439" fmla="*/ 2063025 w 7467600"/>
              <a:gd name="connsiteY439" fmla="*/ 6858000 h 6858000"/>
              <a:gd name="connsiteX440" fmla="*/ 2021675 w 7467600"/>
              <a:gd name="connsiteY440" fmla="*/ 6858000 h 6858000"/>
              <a:gd name="connsiteX441" fmla="*/ 2019308 w 7467600"/>
              <a:gd name="connsiteY441" fmla="*/ 6847118 h 6858000"/>
              <a:gd name="connsiteX442" fmla="*/ 1938835 w 7467600"/>
              <a:gd name="connsiteY442" fmla="*/ 6551160 h 6858000"/>
              <a:gd name="connsiteX443" fmla="*/ 1953230 w 7467600"/>
              <a:gd name="connsiteY443" fmla="*/ 6759699 h 6858000"/>
              <a:gd name="connsiteX444" fmla="*/ 1956763 w 7467600"/>
              <a:gd name="connsiteY444" fmla="*/ 6778191 h 6858000"/>
              <a:gd name="connsiteX445" fmla="*/ 1967925 w 7467600"/>
              <a:gd name="connsiteY445" fmla="*/ 6858000 h 6858000"/>
              <a:gd name="connsiteX446" fmla="*/ 1936622 w 7467600"/>
              <a:gd name="connsiteY446" fmla="*/ 6858000 h 6858000"/>
              <a:gd name="connsiteX447" fmla="*/ 1926261 w 7467600"/>
              <a:gd name="connsiteY447" fmla="*/ 6784064 h 6858000"/>
              <a:gd name="connsiteX448" fmla="*/ 1922724 w 7467600"/>
              <a:gd name="connsiteY448" fmla="*/ 6765577 h 6858000"/>
              <a:gd name="connsiteX449" fmla="*/ 1904650 w 7467600"/>
              <a:gd name="connsiteY449" fmla="*/ 6639616 h 6858000"/>
              <a:gd name="connsiteX450" fmla="*/ 1885273 w 7467600"/>
              <a:gd name="connsiteY450" fmla="*/ 6858000 h 6858000"/>
              <a:gd name="connsiteX451" fmla="*/ 1854363 w 7467600"/>
              <a:gd name="connsiteY451" fmla="*/ 6858000 h 6858000"/>
              <a:gd name="connsiteX452" fmla="*/ 1880391 w 7467600"/>
              <a:gd name="connsiteY452" fmla="*/ 6603796 h 6858000"/>
              <a:gd name="connsiteX453" fmla="*/ 1818273 w 7467600"/>
              <a:gd name="connsiteY453" fmla="*/ 6715729 h 6858000"/>
              <a:gd name="connsiteX454" fmla="*/ 1794691 w 7467600"/>
              <a:gd name="connsiteY454" fmla="*/ 6843239 h 6858000"/>
              <a:gd name="connsiteX455" fmla="*/ 1794914 w 7467600"/>
              <a:gd name="connsiteY455" fmla="*/ 6858000 h 6858000"/>
              <a:gd name="connsiteX456" fmla="*/ 1746128 w 7467600"/>
              <a:gd name="connsiteY456" fmla="*/ 6858000 h 6858000"/>
              <a:gd name="connsiteX457" fmla="*/ 1753934 w 7467600"/>
              <a:gd name="connsiteY457" fmla="*/ 6724796 h 6858000"/>
              <a:gd name="connsiteX458" fmla="*/ 1792053 w 7467600"/>
              <a:gd name="connsiteY458" fmla="*/ 6572396 h 6858000"/>
              <a:gd name="connsiteX459" fmla="*/ 1862248 w 7467600"/>
              <a:gd name="connsiteY459" fmla="*/ 6266397 h 6858000"/>
              <a:gd name="connsiteX460" fmla="*/ 1862250 w 7467600"/>
              <a:gd name="connsiteY460" fmla="*/ 6033531 h 6858000"/>
              <a:gd name="connsiteX461" fmla="*/ 1211999 w 7467600"/>
              <a:gd name="connsiteY461" fmla="*/ 6683610 h 6858000"/>
              <a:gd name="connsiteX462" fmla="*/ 1213266 w 7467600"/>
              <a:gd name="connsiteY462" fmla="*/ 6691947 h 6858000"/>
              <a:gd name="connsiteX463" fmla="*/ 1203370 w 7467600"/>
              <a:gd name="connsiteY463" fmla="*/ 6850676 h 6858000"/>
              <a:gd name="connsiteX464" fmla="*/ 1203671 w 7467600"/>
              <a:gd name="connsiteY464" fmla="*/ 6858000 h 6858000"/>
              <a:gd name="connsiteX465" fmla="*/ 1143180 w 7467600"/>
              <a:gd name="connsiteY465" fmla="*/ 6858000 h 6858000"/>
              <a:gd name="connsiteX466" fmla="*/ 1142176 w 7467600"/>
              <a:gd name="connsiteY466" fmla="*/ 6766045 h 6858000"/>
              <a:gd name="connsiteX467" fmla="*/ 1067484 w 7467600"/>
              <a:gd name="connsiteY467" fmla="*/ 6858000 h 6858000"/>
              <a:gd name="connsiteX468" fmla="*/ 953928 w 7467600"/>
              <a:gd name="connsiteY468" fmla="*/ 6858000 h 6858000"/>
              <a:gd name="connsiteX469" fmla="*/ 959715 w 7467600"/>
              <a:gd name="connsiteY469" fmla="*/ 6850185 h 6858000"/>
              <a:gd name="connsiteX470" fmla="*/ 1483788 w 7467600"/>
              <a:gd name="connsiteY470" fmla="*/ 6259174 h 6858000"/>
              <a:gd name="connsiteX471" fmla="*/ 1100671 w 7467600"/>
              <a:gd name="connsiteY471" fmla="*/ 6252137 h 6858000"/>
              <a:gd name="connsiteX472" fmla="*/ 1090144 w 7467600"/>
              <a:gd name="connsiteY472" fmla="*/ 6256748 h 6858000"/>
              <a:gd name="connsiteX473" fmla="*/ 1095872 w 7467600"/>
              <a:gd name="connsiteY473" fmla="*/ 6271892 h 6858000"/>
              <a:gd name="connsiteX474" fmla="*/ 262785 w 7467600"/>
              <a:gd name="connsiteY474" fmla="*/ 6845450 h 6858000"/>
              <a:gd name="connsiteX475" fmla="*/ 209968 w 7467600"/>
              <a:gd name="connsiteY475" fmla="*/ 6770713 h 6858000"/>
              <a:gd name="connsiteX476" fmla="*/ 873460 w 7467600"/>
              <a:gd name="connsiteY476" fmla="*/ 6253768 h 6858000"/>
              <a:gd name="connsiteX477" fmla="*/ 192686 w 7467600"/>
              <a:gd name="connsiteY477" fmla="*/ 5849257 h 6858000"/>
              <a:gd name="connsiteX478" fmla="*/ 4696 w 7467600"/>
              <a:gd name="connsiteY478" fmla="*/ 5697668 h 6858000"/>
              <a:gd name="connsiteX479" fmla="*/ 0 w 7467600"/>
              <a:gd name="connsiteY479" fmla="*/ 5689984 h 6858000"/>
              <a:gd name="connsiteX480" fmla="*/ 0 w 7467600"/>
              <a:gd name="connsiteY480" fmla="*/ 5513472 h 6858000"/>
              <a:gd name="connsiteX481" fmla="*/ 174101 w 7467600"/>
              <a:gd name="connsiteY481" fmla="*/ 5620277 h 6858000"/>
              <a:gd name="connsiteX482" fmla="*/ 891800 w 7467600"/>
              <a:gd name="connsiteY482" fmla="*/ 6036935 h 6858000"/>
              <a:gd name="connsiteX483" fmla="*/ 1072219 w 7467600"/>
              <a:gd name="connsiteY483" fmla="*/ 6169443 h 6858000"/>
              <a:gd name="connsiteX484" fmla="*/ 1074117 w 7467600"/>
              <a:gd name="connsiteY484" fmla="*/ 6170301 h 6858000"/>
              <a:gd name="connsiteX485" fmla="*/ 1083114 w 7467600"/>
              <a:gd name="connsiteY485" fmla="*/ 6174131 h 6858000"/>
              <a:gd name="connsiteX486" fmla="*/ 1543010 w 7467600"/>
              <a:gd name="connsiteY486" fmla="*/ 6191140 h 6858000"/>
              <a:gd name="connsiteX487" fmla="*/ 1551080 w 7467600"/>
              <a:gd name="connsiteY487" fmla="*/ 6195006 h 6858000"/>
              <a:gd name="connsiteX488" fmla="*/ 2345443 w 7467600"/>
              <a:gd name="connsiteY488" fmla="*/ 5549882 h 6858000"/>
              <a:gd name="connsiteX489" fmla="*/ 1721499 w 7467600"/>
              <a:gd name="connsiteY489" fmla="*/ 5599969 h 6858000"/>
              <a:gd name="connsiteX490" fmla="*/ 767716 w 7467600"/>
              <a:gd name="connsiteY490" fmla="*/ 5472768 h 6858000"/>
              <a:gd name="connsiteX491" fmla="*/ 722147 w 7467600"/>
              <a:gd name="connsiteY491" fmla="*/ 5393091 h 6858000"/>
              <a:gd name="connsiteX492" fmla="*/ 1485552 w 7467600"/>
              <a:gd name="connsiteY492" fmla="*/ 5313202 h 6858000"/>
              <a:gd name="connsiteX493" fmla="*/ 2143004 w 7467600"/>
              <a:gd name="connsiteY493" fmla="*/ 5402420 h 6858000"/>
              <a:gd name="connsiteX494" fmla="*/ 1933391 w 7467600"/>
              <a:gd name="connsiteY494" fmla="*/ 5156971 h 6858000"/>
              <a:gd name="connsiteX495" fmla="*/ 1827118 w 7467600"/>
              <a:gd name="connsiteY495" fmla="*/ 4968410 h 6858000"/>
              <a:gd name="connsiteX496" fmla="*/ 1837349 w 7467600"/>
              <a:gd name="connsiteY496" fmla="*/ 4956357 h 6858000"/>
              <a:gd name="connsiteX497" fmla="*/ 2162835 w 7467600"/>
              <a:gd name="connsiteY497" fmla="*/ 5187853 h 6858000"/>
              <a:gd name="connsiteX498" fmla="*/ 2257167 w 7467600"/>
              <a:gd name="connsiteY498" fmla="*/ 5462123 h 6858000"/>
              <a:gd name="connsiteX499" fmla="*/ 2261598 w 7467600"/>
              <a:gd name="connsiteY499" fmla="*/ 5467998 h 6858000"/>
              <a:gd name="connsiteX500" fmla="*/ 2437177 w 7467600"/>
              <a:gd name="connsiteY500" fmla="*/ 5479608 h 6858000"/>
              <a:gd name="connsiteX501" fmla="*/ 2445247 w 7467600"/>
              <a:gd name="connsiteY501" fmla="*/ 5483476 h 6858000"/>
              <a:gd name="connsiteX502" fmla="*/ 2743626 w 7467600"/>
              <a:gd name="connsiteY502" fmla="*/ 5304819 h 6858000"/>
              <a:gd name="connsiteX503" fmla="*/ 3048102 w 7467600"/>
              <a:gd name="connsiteY503" fmla="*/ 5150595 h 6858000"/>
              <a:gd name="connsiteX504" fmla="*/ 1799414 w 7467600"/>
              <a:gd name="connsiteY504" fmla="*/ 4694732 h 6858000"/>
              <a:gd name="connsiteX505" fmla="*/ 1771735 w 7467600"/>
              <a:gd name="connsiteY505" fmla="*/ 4619929 h 6858000"/>
              <a:gd name="connsiteX506" fmla="*/ 3104273 w 7467600"/>
              <a:gd name="connsiteY506" fmla="*/ 5076159 h 6858000"/>
              <a:gd name="connsiteX507" fmla="*/ 3113245 w 7467600"/>
              <a:gd name="connsiteY507" fmla="*/ 5090705 h 6858000"/>
              <a:gd name="connsiteX508" fmla="*/ 3126294 w 7467600"/>
              <a:gd name="connsiteY508" fmla="*/ 5114400 h 6858000"/>
              <a:gd name="connsiteX509" fmla="*/ 3937433 w 7467600"/>
              <a:gd name="connsiteY509" fmla="*/ 4830473 h 6858000"/>
              <a:gd name="connsiteX510" fmla="*/ 3590475 w 7467600"/>
              <a:gd name="connsiteY510" fmla="*/ 4597974 h 6858000"/>
              <a:gd name="connsiteX511" fmla="*/ 3100264 w 7467600"/>
              <a:gd name="connsiteY511" fmla="*/ 4579845 h 6858000"/>
              <a:gd name="connsiteX512" fmla="*/ 2183576 w 7467600"/>
              <a:gd name="connsiteY512" fmla="*/ 4227150 h 6858000"/>
              <a:gd name="connsiteX513" fmla="*/ 2151029 w 7467600"/>
              <a:gd name="connsiteY513" fmla="*/ 4146947 h 6858000"/>
              <a:gd name="connsiteX514" fmla="*/ 3563434 w 7467600"/>
              <a:gd name="connsiteY514" fmla="*/ 4469115 h 6858000"/>
              <a:gd name="connsiteX515" fmla="*/ 3177952 w 7467600"/>
              <a:gd name="connsiteY515" fmla="*/ 3657386 h 6858000"/>
              <a:gd name="connsiteX516" fmla="*/ 3189263 w 7467600"/>
              <a:gd name="connsiteY516" fmla="*/ 3625726 h 6858000"/>
              <a:gd name="connsiteX517" fmla="*/ 3560912 w 7467600"/>
              <a:gd name="connsiteY517" fmla="*/ 4079863 h 6858000"/>
              <a:gd name="connsiteX518" fmla="*/ 3626636 w 7467600"/>
              <a:gd name="connsiteY518" fmla="*/ 4512230 h 6858000"/>
              <a:gd name="connsiteX519" fmla="*/ 3653088 w 7467600"/>
              <a:gd name="connsiteY519" fmla="*/ 4521417 h 6858000"/>
              <a:gd name="connsiteX520" fmla="*/ 3988128 w 7467600"/>
              <a:gd name="connsiteY520" fmla="*/ 4817267 h 6858000"/>
              <a:gd name="connsiteX521" fmla="*/ 4830582 w 7467600"/>
              <a:gd name="connsiteY521" fmla="*/ 4676000 h 6858000"/>
              <a:gd name="connsiteX522" fmla="*/ 4830100 w 7467600"/>
              <a:gd name="connsiteY522" fmla="*/ 4675554 h 6858000"/>
              <a:gd name="connsiteX523" fmla="*/ 4036318 w 7467600"/>
              <a:gd name="connsiteY523" fmla="*/ 4147013 h 6858000"/>
              <a:gd name="connsiteX524" fmla="*/ 3432098 w 7467600"/>
              <a:gd name="connsiteY524" fmla="*/ 3537312 h 6858000"/>
              <a:gd name="connsiteX525" fmla="*/ 3446761 w 7467600"/>
              <a:gd name="connsiteY525" fmla="*/ 3461278 h 6858000"/>
              <a:gd name="connsiteX526" fmla="*/ 4419733 w 7467600"/>
              <a:gd name="connsiteY526" fmla="*/ 3963555 h 6858000"/>
              <a:gd name="connsiteX527" fmla="*/ 4781371 w 7467600"/>
              <a:gd name="connsiteY527" fmla="*/ 4458604 h 6858000"/>
              <a:gd name="connsiteX528" fmla="*/ 4780440 w 7467600"/>
              <a:gd name="connsiteY528" fmla="*/ 4470290 h 6858000"/>
              <a:gd name="connsiteX529" fmla="*/ 4898954 w 7467600"/>
              <a:gd name="connsiteY529" fmla="*/ 4662092 h 6858000"/>
              <a:gd name="connsiteX530" fmla="*/ 4900699 w 7467600"/>
              <a:gd name="connsiteY530" fmla="*/ 4670867 h 6858000"/>
              <a:gd name="connsiteX531" fmla="*/ 5714511 w 7467600"/>
              <a:gd name="connsiteY531" fmla="*/ 4663483 h 6858000"/>
              <a:gd name="connsiteX532" fmla="*/ 5464793 w 7467600"/>
              <a:gd name="connsiteY532" fmla="*/ 4393556 h 6858000"/>
              <a:gd name="connsiteX533" fmla="*/ 5461897 w 7467600"/>
              <a:gd name="connsiteY533" fmla="*/ 4390879 h 6858000"/>
              <a:gd name="connsiteX534" fmla="*/ 4294126 w 7467600"/>
              <a:gd name="connsiteY534" fmla="*/ 3303048 h 6858000"/>
              <a:gd name="connsiteX535" fmla="*/ 4305321 w 7467600"/>
              <a:gd name="connsiteY535" fmla="*/ 3256953 h 6858000"/>
              <a:gd name="connsiteX536" fmla="*/ 4949299 w 7467600"/>
              <a:gd name="connsiteY536" fmla="*/ 3766336 h 6858000"/>
              <a:gd name="connsiteX537" fmla="*/ 5291452 w 7467600"/>
              <a:gd name="connsiteY537" fmla="*/ 4076801 h 6858000"/>
              <a:gd name="connsiteX538" fmla="*/ 5434998 w 7467600"/>
              <a:gd name="connsiteY538" fmla="*/ 4254100 h 6858000"/>
              <a:gd name="connsiteX539" fmla="*/ 5351015 w 7467600"/>
              <a:gd name="connsiteY539" fmla="*/ 3760989 h 6858000"/>
              <a:gd name="connsiteX540" fmla="*/ 5413780 w 7467600"/>
              <a:gd name="connsiteY540" fmla="*/ 2966265 h 6858000"/>
              <a:gd name="connsiteX541" fmla="*/ 5425627 w 7467600"/>
              <a:gd name="connsiteY541" fmla="*/ 2954192 h 6858000"/>
              <a:gd name="connsiteX542" fmla="*/ 6604735 w 7467600"/>
              <a:gd name="connsiteY542" fmla="*/ 2041381 h 6858000"/>
              <a:gd name="connsiteX543" fmla="*/ 7204487 w 7467600"/>
              <a:gd name="connsiteY543" fmla="*/ 2742112 h 6858000"/>
              <a:gd name="connsiteX544" fmla="*/ 7131592 w 7467600"/>
              <a:gd name="connsiteY544" fmla="*/ 2672096 h 6858000"/>
              <a:gd name="connsiteX545" fmla="*/ 6996344 w 7467600"/>
              <a:gd name="connsiteY545" fmla="*/ 2518310 h 6858000"/>
              <a:gd name="connsiteX546" fmla="*/ 6735495 w 7467600"/>
              <a:gd name="connsiteY546" fmla="*/ 2196890 h 6858000"/>
              <a:gd name="connsiteX547" fmla="*/ 6721901 w 7467600"/>
              <a:gd name="connsiteY547" fmla="*/ 2179274 h 6858000"/>
              <a:gd name="connsiteX548" fmla="*/ 6604735 w 7467600"/>
              <a:gd name="connsiteY548" fmla="*/ 2041381 h 6858000"/>
              <a:gd name="connsiteX549" fmla="*/ 6591670 w 7467600"/>
              <a:gd name="connsiteY549" fmla="*/ 1988277 h 6858000"/>
              <a:gd name="connsiteX550" fmla="*/ 6747349 w 7467600"/>
              <a:gd name="connsiteY550" fmla="*/ 2160069 h 6858000"/>
              <a:gd name="connsiteX551" fmla="*/ 6760943 w 7467600"/>
              <a:gd name="connsiteY551" fmla="*/ 2177686 h 6858000"/>
              <a:gd name="connsiteX552" fmla="*/ 7021065 w 7467600"/>
              <a:gd name="connsiteY552" fmla="*/ 2498102 h 6858000"/>
              <a:gd name="connsiteX553" fmla="*/ 7155223 w 7467600"/>
              <a:gd name="connsiteY553" fmla="*/ 2650386 h 6858000"/>
              <a:gd name="connsiteX554" fmla="*/ 7203167 w 7467600"/>
              <a:gd name="connsiteY554" fmla="*/ 2697288 h 6858000"/>
              <a:gd name="connsiteX555" fmla="*/ 6937703 w 7467600"/>
              <a:gd name="connsiteY555" fmla="*/ 2321981 h 6858000"/>
              <a:gd name="connsiteX556" fmla="*/ 6591670 w 7467600"/>
              <a:gd name="connsiteY556" fmla="*/ 1988277 h 6858000"/>
              <a:gd name="connsiteX557" fmla="*/ 5798671 w 7467600"/>
              <a:gd name="connsiteY557" fmla="*/ 1981601 h 6858000"/>
              <a:gd name="connsiteX558" fmla="*/ 5754709 w 7467600"/>
              <a:gd name="connsiteY558" fmla="*/ 2071454 h 6858000"/>
              <a:gd name="connsiteX559" fmla="*/ 5763044 w 7467600"/>
              <a:gd name="connsiteY559" fmla="*/ 2842206 h 6858000"/>
              <a:gd name="connsiteX560" fmla="*/ 5764974 w 7467600"/>
              <a:gd name="connsiteY560" fmla="*/ 2799609 h 6858000"/>
              <a:gd name="connsiteX561" fmla="*/ 5767665 w 7467600"/>
              <a:gd name="connsiteY561" fmla="*/ 2666409 h 6858000"/>
              <a:gd name="connsiteX562" fmla="*/ 5763055 w 7467600"/>
              <a:gd name="connsiteY562" fmla="*/ 2579705 h 6858000"/>
              <a:gd name="connsiteX563" fmla="*/ 5758079 w 7467600"/>
              <a:gd name="connsiteY563" fmla="*/ 2492508 h 6858000"/>
              <a:gd name="connsiteX564" fmla="*/ 5779325 w 7467600"/>
              <a:gd name="connsiteY564" fmla="*/ 2197069 h 6858000"/>
              <a:gd name="connsiteX565" fmla="*/ 5798671 w 7467600"/>
              <a:gd name="connsiteY565" fmla="*/ 1981601 h 6858000"/>
              <a:gd name="connsiteX566" fmla="*/ 5829202 w 7467600"/>
              <a:gd name="connsiteY566" fmla="*/ 1971679 h 6858000"/>
              <a:gd name="connsiteX567" fmla="*/ 5809558 w 7467600"/>
              <a:gd name="connsiteY567" fmla="*/ 2198043 h 6858000"/>
              <a:gd name="connsiteX568" fmla="*/ 5788653 w 7467600"/>
              <a:gd name="connsiteY568" fmla="*/ 2489430 h 6858000"/>
              <a:gd name="connsiteX569" fmla="*/ 5793439 w 7467600"/>
              <a:gd name="connsiteY569" fmla="*/ 2575235 h 6858000"/>
              <a:gd name="connsiteX570" fmla="*/ 5796837 w 7467600"/>
              <a:gd name="connsiteY570" fmla="*/ 2637633 h 6858000"/>
              <a:gd name="connsiteX571" fmla="*/ 5818614 w 7467600"/>
              <a:gd name="connsiteY571" fmla="*/ 2473055 h 6858000"/>
              <a:gd name="connsiteX572" fmla="*/ 5829202 w 7467600"/>
              <a:gd name="connsiteY572" fmla="*/ 1971679 h 6858000"/>
              <a:gd name="connsiteX573" fmla="*/ 5911389 w 7467600"/>
              <a:gd name="connsiteY573" fmla="*/ 1898371 h 6858000"/>
              <a:gd name="connsiteX574" fmla="*/ 6237627 w 7467600"/>
              <a:gd name="connsiteY574" fmla="*/ 2231921 h 6858000"/>
              <a:gd name="connsiteX575" fmla="*/ 5911389 w 7467600"/>
              <a:gd name="connsiteY575" fmla="*/ 1898371 h 6858000"/>
              <a:gd name="connsiteX576" fmla="*/ 6944437 w 7467600"/>
              <a:gd name="connsiteY576" fmla="*/ 1575402 h 6858000"/>
              <a:gd name="connsiteX577" fmla="*/ 6304730 w 7467600"/>
              <a:gd name="connsiteY577" fmla="*/ 1766654 h 6858000"/>
              <a:gd name="connsiteX578" fmla="*/ 6944437 w 7467600"/>
              <a:gd name="connsiteY578" fmla="*/ 1575402 h 6858000"/>
              <a:gd name="connsiteX579" fmla="*/ 7019523 w 7467600"/>
              <a:gd name="connsiteY579" fmla="*/ 1519450 h 6858000"/>
              <a:gd name="connsiteX580" fmla="*/ 6298091 w 7467600"/>
              <a:gd name="connsiteY580" fmla="*/ 1737122 h 6858000"/>
              <a:gd name="connsiteX581" fmla="*/ 7019523 w 7467600"/>
              <a:gd name="connsiteY581" fmla="*/ 1519450 h 6858000"/>
              <a:gd name="connsiteX582" fmla="*/ 2399523 w 7467600"/>
              <a:gd name="connsiteY582" fmla="*/ 1428234 h 6858000"/>
              <a:gd name="connsiteX583" fmla="*/ 2224982 w 7467600"/>
              <a:gd name="connsiteY583" fmla="*/ 1826201 h 6858000"/>
              <a:gd name="connsiteX584" fmla="*/ 2096099 w 7467600"/>
              <a:gd name="connsiteY584" fmla="*/ 2345900 h 6858000"/>
              <a:gd name="connsiteX585" fmla="*/ 2283317 w 7467600"/>
              <a:gd name="connsiteY585" fmla="*/ 1796925 h 6858000"/>
              <a:gd name="connsiteX586" fmla="*/ 2399523 w 7467600"/>
              <a:gd name="connsiteY586" fmla="*/ 1428234 h 6858000"/>
              <a:gd name="connsiteX587" fmla="*/ 2448558 w 7467600"/>
              <a:gd name="connsiteY587" fmla="*/ 1373435 h 6858000"/>
              <a:gd name="connsiteX588" fmla="*/ 2312521 w 7467600"/>
              <a:gd name="connsiteY588" fmla="*/ 1806140 h 6858000"/>
              <a:gd name="connsiteX589" fmla="*/ 2127533 w 7467600"/>
              <a:gd name="connsiteY589" fmla="*/ 2348380 h 6858000"/>
              <a:gd name="connsiteX590" fmla="*/ 2358080 w 7467600"/>
              <a:gd name="connsiteY590" fmla="*/ 1866134 h 6858000"/>
              <a:gd name="connsiteX591" fmla="*/ 2407436 w 7467600"/>
              <a:gd name="connsiteY591" fmla="*/ 1651070 h 6858000"/>
              <a:gd name="connsiteX592" fmla="*/ 2448558 w 7467600"/>
              <a:gd name="connsiteY592" fmla="*/ 1373435 h 6858000"/>
              <a:gd name="connsiteX593" fmla="*/ 278707 w 7467600"/>
              <a:gd name="connsiteY593" fmla="*/ 1352270 h 6858000"/>
              <a:gd name="connsiteX594" fmla="*/ 321570 w 7467600"/>
              <a:gd name="connsiteY594" fmla="*/ 1861610 h 6858000"/>
              <a:gd name="connsiteX595" fmla="*/ 294281 w 7467600"/>
              <a:gd name="connsiteY595" fmla="*/ 1440658 h 6858000"/>
              <a:gd name="connsiteX596" fmla="*/ 278707 w 7467600"/>
              <a:gd name="connsiteY596" fmla="*/ 1352270 h 6858000"/>
              <a:gd name="connsiteX597" fmla="*/ 1423821 w 7467600"/>
              <a:gd name="connsiteY597" fmla="*/ 1351958 h 6858000"/>
              <a:gd name="connsiteX598" fmla="*/ 1638521 w 7467600"/>
              <a:gd name="connsiteY598" fmla="*/ 1908470 h 6858000"/>
              <a:gd name="connsiteX599" fmla="*/ 1754199 w 7467600"/>
              <a:gd name="connsiteY599" fmla="*/ 2149284 h 6858000"/>
              <a:gd name="connsiteX600" fmla="*/ 1908359 w 7467600"/>
              <a:gd name="connsiteY600" fmla="*/ 2364988 h 6858000"/>
              <a:gd name="connsiteX601" fmla="*/ 1647661 w 7467600"/>
              <a:gd name="connsiteY601" fmla="*/ 1825945 h 6858000"/>
              <a:gd name="connsiteX602" fmla="*/ 1423821 w 7467600"/>
              <a:gd name="connsiteY602" fmla="*/ 1351958 h 6858000"/>
              <a:gd name="connsiteX603" fmla="*/ 1431890 w 7467600"/>
              <a:gd name="connsiteY603" fmla="*/ 1306475 h 6858000"/>
              <a:gd name="connsiteX604" fmla="*/ 1507597 w 7467600"/>
              <a:gd name="connsiteY604" fmla="*/ 1446132 h 6858000"/>
              <a:gd name="connsiteX605" fmla="*/ 1674586 w 7467600"/>
              <a:gd name="connsiteY605" fmla="*/ 1813832 h 6858000"/>
              <a:gd name="connsiteX606" fmla="*/ 1815950 w 7467600"/>
              <a:gd name="connsiteY606" fmla="*/ 2128564 h 6858000"/>
              <a:gd name="connsiteX607" fmla="*/ 1984242 w 7467600"/>
              <a:gd name="connsiteY607" fmla="*/ 2430829 h 6858000"/>
              <a:gd name="connsiteX608" fmla="*/ 2014023 w 7467600"/>
              <a:gd name="connsiteY608" fmla="*/ 2450995 h 6858000"/>
              <a:gd name="connsiteX609" fmla="*/ 1747337 w 7467600"/>
              <a:gd name="connsiteY609" fmla="*/ 1855264 h 6858000"/>
              <a:gd name="connsiteX610" fmla="*/ 1533749 w 7467600"/>
              <a:gd name="connsiteY610" fmla="*/ 1478656 h 6858000"/>
              <a:gd name="connsiteX611" fmla="*/ 1431890 w 7467600"/>
              <a:gd name="connsiteY611" fmla="*/ 1306475 h 6858000"/>
              <a:gd name="connsiteX612" fmla="*/ 5052692 w 7467600"/>
              <a:gd name="connsiteY612" fmla="*/ 1292994 h 6858000"/>
              <a:gd name="connsiteX613" fmla="*/ 5200661 w 7467600"/>
              <a:gd name="connsiteY613" fmla="*/ 1635186 h 6858000"/>
              <a:gd name="connsiteX614" fmla="*/ 5297138 w 7467600"/>
              <a:gd name="connsiteY614" fmla="*/ 1906351 h 6858000"/>
              <a:gd name="connsiteX615" fmla="*/ 5052692 w 7467600"/>
              <a:gd name="connsiteY615" fmla="*/ 1292994 h 6858000"/>
              <a:gd name="connsiteX616" fmla="*/ 5009948 w 7467600"/>
              <a:gd name="connsiteY616" fmla="*/ 1273619 h 6858000"/>
              <a:gd name="connsiteX617" fmla="*/ 5121777 w 7467600"/>
              <a:gd name="connsiteY617" fmla="*/ 1654213 h 6858000"/>
              <a:gd name="connsiteX618" fmla="*/ 5293545 w 7467600"/>
              <a:gd name="connsiteY618" fmla="*/ 2072247 h 6858000"/>
              <a:gd name="connsiteX619" fmla="*/ 5294042 w 7467600"/>
              <a:gd name="connsiteY619" fmla="*/ 2065019 h 6858000"/>
              <a:gd name="connsiteX620" fmla="*/ 5171936 w 7467600"/>
              <a:gd name="connsiteY620" fmla="*/ 1647613 h 6858000"/>
              <a:gd name="connsiteX621" fmla="*/ 5009948 w 7467600"/>
              <a:gd name="connsiteY621" fmla="*/ 1273619 h 6858000"/>
              <a:gd name="connsiteX622" fmla="*/ 655236 w 7467600"/>
              <a:gd name="connsiteY622" fmla="*/ 1268632 h 6858000"/>
              <a:gd name="connsiteX623" fmla="*/ 839521 w 7467600"/>
              <a:gd name="connsiteY623" fmla="*/ 1685315 h 6858000"/>
              <a:gd name="connsiteX624" fmla="*/ 1109416 w 7467600"/>
              <a:gd name="connsiteY624" fmla="*/ 2061663 h 6858000"/>
              <a:gd name="connsiteX625" fmla="*/ 1298300 w 7467600"/>
              <a:gd name="connsiteY625" fmla="*/ 2247742 h 6858000"/>
              <a:gd name="connsiteX626" fmla="*/ 1125871 w 7467600"/>
              <a:gd name="connsiteY626" fmla="*/ 1989513 h 6858000"/>
              <a:gd name="connsiteX627" fmla="*/ 981574 w 7467600"/>
              <a:gd name="connsiteY627" fmla="*/ 1783157 h 6858000"/>
              <a:gd name="connsiteX628" fmla="*/ 922198 w 7467600"/>
              <a:gd name="connsiteY628" fmla="*/ 1677437 h 6858000"/>
              <a:gd name="connsiteX629" fmla="*/ 869293 w 7467600"/>
              <a:gd name="connsiteY629" fmla="*/ 1583214 h 6858000"/>
              <a:gd name="connsiteX630" fmla="*/ 751431 w 7467600"/>
              <a:gd name="connsiteY630" fmla="*/ 1405731 h 6858000"/>
              <a:gd name="connsiteX631" fmla="*/ 655236 w 7467600"/>
              <a:gd name="connsiteY631" fmla="*/ 1268632 h 6858000"/>
              <a:gd name="connsiteX632" fmla="*/ 6516292 w 7467600"/>
              <a:gd name="connsiteY632" fmla="*/ 1263064 h 6858000"/>
              <a:gd name="connsiteX633" fmla="*/ 5736320 w 7467600"/>
              <a:gd name="connsiteY633" fmla="*/ 1501803 h 6858000"/>
              <a:gd name="connsiteX634" fmla="*/ 6516292 w 7467600"/>
              <a:gd name="connsiteY634" fmla="*/ 1263064 h 6858000"/>
              <a:gd name="connsiteX635" fmla="*/ 291466 w 7467600"/>
              <a:gd name="connsiteY635" fmla="*/ 1250369 h 6858000"/>
              <a:gd name="connsiteX636" fmla="*/ 323180 w 7467600"/>
              <a:gd name="connsiteY636" fmla="*/ 1435283 h 6858000"/>
              <a:gd name="connsiteX637" fmla="*/ 349381 w 7467600"/>
              <a:gd name="connsiteY637" fmla="*/ 1875041 h 6858000"/>
              <a:gd name="connsiteX638" fmla="*/ 374363 w 7467600"/>
              <a:gd name="connsiteY638" fmla="*/ 1506494 h 6858000"/>
              <a:gd name="connsiteX639" fmla="*/ 302168 w 7467600"/>
              <a:gd name="connsiteY639" fmla="*/ 1274495 h 6858000"/>
              <a:gd name="connsiteX640" fmla="*/ 291466 w 7467600"/>
              <a:gd name="connsiteY640" fmla="*/ 1250369 h 6858000"/>
              <a:gd name="connsiteX641" fmla="*/ 678222 w 7467600"/>
              <a:gd name="connsiteY641" fmla="*/ 1248670 h 6858000"/>
              <a:gd name="connsiteX642" fmla="*/ 775536 w 7467600"/>
              <a:gd name="connsiteY642" fmla="*/ 1388015 h 6858000"/>
              <a:gd name="connsiteX643" fmla="*/ 894529 w 7467600"/>
              <a:gd name="connsiteY643" fmla="*/ 1567739 h 6858000"/>
              <a:gd name="connsiteX644" fmla="*/ 948000 w 7467600"/>
              <a:gd name="connsiteY644" fmla="*/ 1663088 h 6858000"/>
              <a:gd name="connsiteX645" fmla="*/ 1006812 w 7467600"/>
              <a:gd name="connsiteY645" fmla="*/ 1767683 h 6858000"/>
              <a:gd name="connsiteX646" fmla="*/ 1149133 w 7467600"/>
              <a:gd name="connsiteY646" fmla="*/ 1971513 h 6858000"/>
              <a:gd name="connsiteX647" fmla="*/ 1333952 w 7467600"/>
              <a:gd name="connsiteY647" fmla="*/ 2251620 h 6858000"/>
              <a:gd name="connsiteX648" fmla="*/ 1337329 w 7467600"/>
              <a:gd name="connsiteY648" fmla="*/ 2258350 h 6858000"/>
              <a:gd name="connsiteX649" fmla="*/ 1014726 w 7467600"/>
              <a:gd name="connsiteY649" fmla="*/ 1615556 h 6858000"/>
              <a:gd name="connsiteX650" fmla="*/ 678222 w 7467600"/>
              <a:gd name="connsiteY650" fmla="*/ 1248670 h 6858000"/>
              <a:gd name="connsiteX651" fmla="*/ 6691602 w 7467600"/>
              <a:gd name="connsiteY651" fmla="*/ 1140573 h 6858000"/>
              <a:gd name="connsiteX652" fmla="*/ 6571100 w 7467600"/>
              <a:gd name="connsiteY652" fmla="*/ 1183662 h 6858000"/>
              <a:gd name="connsiteX653" fmla="*/ 6241687 w 7467600"/>
              <a:gd name="connsiteY653" fmla="*/ 1257600 h 6858000"/>
              <a:gd name="connsiteX654" fmla="*/ 5693009 w 7467600"/>
              <a:gd name="connsiteY654" fmla="*/ 1478256 h 6858000"/>
              <a:gd name="connsiteX655" fmla="*/ 6548420 w 7467600"/>
              <a:gd name="connsiteY655" fmla="*/ 1214599 h 6858000"/>
              <a:gd name="connsiteX656" fmla="*/ 6605473 w 7467600"/>
              <a:gd name="connsiteY656" fmla="*/ 1184686 h 6858000"/>
              <a:gd name="connsiteX657" fmla="*/ 6691602 w 7467600"/>
              <a:gd name="connsiteY657" fmla="*/ 1140573 h 6858000"/>
              <a:gd name="connsiteX658" fmla="*/ 4002475 w 7467600"/>
              <a:gd name="connsiteY658" fmla="*/ 1037802 h 6858000"/>
              <a:gd name="connsiteX659" fmla="*/ 4000324 w 7467600"/>
              <a:gd name="connsiteY659" fmla="*/ 1039362 h 6858000"/>
              <a:gd name="connsiteX660" fmla="*/ 4002862 w 7467600"/>
              <a:gd name="connsiteY660" fmla="*/ 1042866 h 6858000"/>
              <a:gd name="connsiteX661" fmla="*/ 4002475 w 7467600"/>
              <a:gd name="connsiteY661" fmla="*/ 1037802 h 6858000"/>
              <a:gd name="connsiteX662" fmla="*/ 506322 w 7467600"/>
              <a:gd name="connsiteY662" fmla="*/ 1020997 h 6858000"/>
              <a:gd name="connsiteX663" fmla="*/ 533068 w 7467600"/>
              <a:gd name="connsiteY663" fmla="*/ 1029409 h 6858000"/>
              <a:gd name="connsiteX664" fmla="*/ 1232525 w 7467600"/>
              <a:gd name="connsiteY664" fmla="*/ 1804675 h 6858000"/>
              <a:gd name="connsiteX665" fmla="*/ 1388858 w 7467600"/>
              <a:gd name="connsiteY665" fmla="*/ 2368011 h 6858000"/>
              <a:gd name="connsiteX666" fmla="*/ 1384098 w 7467600"/>
              <a:gd name="connsiteY666" fmla="*/ 2378125 h 6858000"/>
              <a:gd name="connsiteX667" fmla="*/ 1425393 w 7467600"/>
              <a:gd name="connsiteY667" fmla="*/ 2589124 h 6858000"/>
              <a:gd name="connsiteX668" fmla="*/ 1424001 w 7467600"/>
              <a:gd name="connsiteY668" fmla="*/ 2597541 h 6858000"/>
              <a:gd name="connsiteX669" fmla="*/ 2152729 w 7467600"/>
              <a:gd name="connsiteY669" fmla="*/ 2864487 h 6858000"/>
              <a:gd name="connsiteX670" fmla="*/ 2020609 w 7467600"/>
              <a:gd name="connsiteY670" fmla="*/ 2539671 h 6858000"/>
              <a:gd name="connsiteX671" fmla="*/ 2018920 w 7467600"/>
              <a:gd name="connsiteY671" fmla="*/ 2536309 h 6858000"/>
              <a:gd name="connsiteX672" fmla="*/ 1342441 w 7467600"/>
              <a:gd name="connsiteY672" fmla="*/ 1173017 h 6858000"/>
              <a:gd name="connsiteX673" fmla="*/ 1367925 w 7467600"/>
              <a:gd name="connsiteY673" fmla="*/ 1135648 h 6858000"/>
              <a:gd name="connsiteX674" fmla="*/ 1771401 w 7467600"/>
              <a:gd name="connsiteY674" fmla="*/ 1806673 h 6858000"/>
              <a:gd name="connsiteX675" fmla="*/ 1972385 w 7467600"/>
              <a:gd name="connsiteY675" fmla="*/ 2198735 h 6858000"/>
              <a:gd name="connsiteX676" fmla="*/ 2040892 w 7467600"/>
              <a:gd name="connsiteY676" fmla="*/ 2405205 h 6858000"/>
              <a:gd name="connsiteX677" fmla="*/ 2131689 w 7467600"/>
              <a:gd name="connsiteY677" fmla="*/ 1936926 h 6858000"/>
              <a:gd name="connsiteX678" fmla="*/ 2454820 w 7467600"/>
              <a:gd name="connsiteY678" fmla="*/ 1248808 h 6858000"/>
              <a:gd name="connsiteX679" fmla="*/ 2492512 w 7467600"/>
              <a:gd name="connsiteY679" fmla="*/ 1302920 h 6858000"/>
              <a:gd name="connsiteX680" fmla="*/ 2081216 w 7467600"/>
              <a:gd name="connsiteY680" fmla="*/ 2527513 h 6858000"/>
              <a:gd name="connsiteX681" fmla="*/ 2081211 w 7467600"/>
              <a:gd name="connsiteY681" fmla="*/ 2528916 h 6858000"/>
              <a:gd name="connsiteX682" fmla="*/ 2199067 w 7467600"/>
              <a:gd name="connsiteY682" fmla="*/ 2884061 h 6858000"/>
              <a:gd name="connsiteX683" fmla="*/ 3192586 w 7467600"/>
              <a:gd name="connsiteY683" fmla="*/ 3411496 h 6858000"/>
              <a:gd name="connsiteX684" fmla="*/ 3182620 w 7467600"/>
              <a:gd name="connsiteY684" fmla="*/ 3483279 h 6858000"/>
              <a:gd name="connsiteX685" fmla="*/ 2435119 w 7467600"/>
              <a:gd name="connsiteY685" fmla="*/ 3080173 h 6858000"/>
              <a:gd name="connsiteX686" fmla="*/ 2410152 w 7467600"/>
              <a:gd name="connsiteY686" fmla="*/ 3063751 h 6858000"/>
              <a:gd name="connsiteX687" fmla="*/ 2408099 w 7467600"/>
              <a:gd name="connsiteY687" fmla="*/ 3064403 h 6858000"/>
              <a:gd name="connsiteX688" fmla="*/ 2407218 w 7467600"/>
              <a:gd name="connsiteY688" fmla="*/ 3070324 h 6858000"/>
              <a:gd name="connsiteX689" fmla="*/ 2380138 w 7467600"/>
              <a:gd name="connsiteY689" fmla="*/ 3099341 h 6858000"/>
              <a:gd name="connsiteX690" fmla="*/ 1765923 w 7467600"/>
              <a:gd name="connsiteY690" fmla="*/ 3581043 h 6858000"/>
              <a:gd name="connsiteX691" fmla="*/ 1702258 w 7467600"/>
              <a:gd name="connsiteY691" fmla="*/ 3612286 h 6858000"/>
              <a:gd name="connsiteX692" fmla="*/ 1538370 w 7467600"/>
              <a:gd name="connsiteY692" fmla="*/ 3811804 h 6858000"/>
              <a:gd name="connsiteX693" fmla="*/ 542867 w 7467600"/>
              <a:gd name="connsiteY693" fmla="*/ 4944092 h 6858000"/>
              <a:gd name="connsiteX694" fmla="*/ 515800 w 7467600"/>
              <a:gd name="connsiteY694" fmla="*/ 4862180 h 6858000"/>
              <a:gd name="connsiteX695" fmla="*/ 909145 w 7467600"/>
              <a:gd name="connsiteY695" fmla="*/ 4199225 h 6858000"/>
              <a:gd name="connsiteX696" fmla="*/ 1214067 w 7467600"/>
              <a:gd name="connsiteY696" fmla="*/ 3908561 h 6858000"/>
              <a:gd name="connsiteX697" fmla="*/ 640967 w 7467600"/>
              <a:gd name="connsiteY697" fmla="*/ 4105601 h 6858000"/>
              <a:gd name="connsiteX698" fmla="*/ 112563 w 7467600"/>
              <a:gd name="connsiteY698" fmla="*/ 4396952 h 6858000"/>
              <a:gd name="connsiteX699" fmla="*/ 0 w 7467600"/>
              <a:gd name="connsiteY699" fmla="*/ 4466006 h 6858000"/>
              <a:gd name="connsiteX700" fmla="*/ 0 w 7467600"/>
              <a:gd name="connsiteY700" fmla="*/ 4233763 h 6858000"/>
              <a:gd name="connsiteX701" fmla="*/ 36881 w 7467600"/>
              <a:gd name="connsiteY701" fmla="*/ 4200118 h 6858000"/>
              <a:gd name="connsiteX702" fmla="*/ 910534 w 7467600"/>
              <a:gd name="connsiteY702" fmla="*/ 3629753 h 6858000"/>
              <a:gd name="connsiteX703" fmla="*/ 1578717 w 7467600"/>
              <a:gd name="connsiteY703" fmla="*/ 3575982 h 6858000"/>
              <a:gd name="connsiteX704" fmla="*/ 2338780 w 7467600"/>
              <a:gd name="connsiteY704" fmla="*/ 3033725 h 6858000"/>
              <a:gd name="connsiteX705" fmla="*/ 1807991 w 7467600"/>
              <a:gd name="connsiteY705" fmla="*/ 2807184 h 6858000"/>
              <a:gd name="connsiteX706" fmla="*/ 1416358 w 7467600"/>
              <a:gd name="connsiteY706" fmla="*/ 3112571 h 6858000"/>
              <a:gd name="connsiteX707" fmla="*/ 939066 w 7467600"/>
              <a:gd name="connsiteY707" fmla="*/ 3378798 h 6858000"/>
              <a:gd name="connsiteX708" fmla="*/ 115099 w 7467600"/>
              <a:gd name="connsiteY708" fmla="*/ 3607650 h 6858000"/>
              <a:gd name="connsiteX709" fmla="*/ 97284 w 7467600"/>
              <a:gd name="connsiteY709" fmla="*/ 3520393 h 6858000"/>
              <a:gd name="connsiteX710" fmla="*/ 922050 w 7467600"/>
              <a:gd name="connsiteY710" fmla="*/ 3074867 h 6858000"/>
              <a:gd name="connsiteX711" fmla="*/ 1405265 w 7467600"/>
              <a:gd name="connsiteY711" fmla="*/ 3016319 h 6858000"/>
              <a:gd name="connsiteX712" fmla="*/ 1407512 w 7467600"/>
              <a:gd name="connsiteY712" fmla="*/ 3018001 h 6858000"/>
              <a:gd name="connsiteX713" fmla="*/ 1726266 w 7467600"/>
              <a:gd name="connsiteY713" fmla="*/ 2777274 h 6858000"/>
              <a:gd name="connsiteX714" fmla="*/ 625390 w 7467600"/>
              <a:gd name="connsiteY714" fmla="*/ 2514541 h 6858000"/>
              <a:gd name="connsiteX715" fmla="*/ 619799 w 7467600"/>
              <a:gd name="connsiteY715" fmla="*/ 2527180 h 6858000"/>
              <a:gd name="connsiteX716" fmla="*/ 310030 w 7467600"/>
              <a:gd name="connsiteY716" fmla="*/ 2771818 h 6858000"/>
              <a:gd name="connsiteX717" fmla="*/ 173877 w 7467600"/>
              <a:gd name="connsiteY717" fmla="*/ 2937056 h 6858000"/>
              <a:gd name="connsiteX718" fmla="*/ 77889 w 7467600"/>
              <a:gd name="connsiteY718" fmla="*/ 3138440 h 6858000"/>
              <a:gd name="connsiteX719" fmla="*/ 0 w 7467600"/>
              <a:gd name="connsiteY719" fmla="*/ 3271395 h 6858000"/>
              <a:gd name="connsiteX720" fmla="*/ 0 w 7467600"/>
              <a:gd name="connsiteY720" fmla="*/ 3153002 h 6858000"/>
              <a:gd name="connsiteX721" fmla="*/ 2386 w 7467600"/>
              <a:gd name="connsiteY721" fmla="*/ 3149203 h 6858000"/>
              <a:gd name="connsiteX722" fmla="*/ 89753 w 7467600"/>
              <a:gd name="connsiteY722" fmla="*/ 2987702 h 6858000"/>
              <a:gd name="connsiteX723" fmla="*/ 76869 w 7467600"/>
              <a:gd name="connsiteY723" fmla="*/ 3005404 h 6858000"/>
              <a:gd name="connsiteX724" fmla="*/ 32049 w 7467600"/>
              <a:gd name="connsiteY724" fmla="*/ 3065814 h 6858000"/>
              <a:gd name="connsiteX725" fmla="*/ 0 w 7467600"/>
              <a:gd name="connsiteY725" fmla="*/ 3108744 h 6858000"/>
              <a:gd name="connsiteX726" fmla="*/ 0 w 7467600"/>
              <a:gd name="connsiteY726" fmla="*/ 3058059 h 6858000"/>
              <a:gd name="connsiteX727" fmla="*/ 7610 w 7467600"/>
              <a:gd name="connsiteY727" fmla="*/ 3047889 h 6858000"/>
              <a:gd name="connsiteX728" fmla="*/ 52419 w 7467600"/>
              <a:gd name="connsiteY728" fmla="*/ 2987479 h 6858000"/>
              <a:gd name="connsiteX729" fmla="*/ 59142 w 7467600"/>
              <a:gd name="connsiteY729" fmla="*/ 2978488 h 6858000"/>
              <a:gd name="connsiteX730" fmla="*/ 0 w 7467600"/>
              <a:gd name="connsiteY730" fmla="*/ 3015334 h 6858000"/>
              <a:gd name="connsiteX731" fmla="*/ 0 w 7467600"/>
              <a:gd name="connsiteY731" fmla="*/ 2914286 h 6858000"/>
              <a:gd name="connsiteX732" fmla="*/ 36383 w 7467600"/>
              <a:gd name="connsiteY732" fmla="*/ 2901128 h 6858000"/>
              <a:gd name="connsiteX733" fmla="*/ 156329 w 7467600"/>
              <a:gd name="connsiteY733" fmla="*/ 2840533 h 6858000"/>
              <a:gd name="connsiteX734" fmla="*/ 358355 w 7467600"/>
              <a:gd name="connsiteY734" fmla="*/ 2620471 h 6858000"/>
              <a:gd name="connsiteX735" fmla="*/ 510577 w 7467600"/>
              <a:gd name="connsiteY735" fmla="*/ 2501244 h 6858000"/>
              <a:gd name="connsiteX736" fmla="*/ 211967 w 7467600"/>
              <a:gd name="connsiteY736" fmla="*/ 2479171 h 6858000"/>
              <a:gd name="connsiteX737" fmla="*/ 0 w 7467600"/>
              <a:gd name="connsiteY737" fmla="*/ 2476398 h 6858000"/>
              <a:gd name="connsiteX738" fmla="*/ 0 w 7467600"/>
              <a:gd name="connsiteY738" fmla="*/ 2389189 h 6858000"/>
              <a:gd name="connsiteX739" fmla="*/ 103062 w 7467600"/>
              <a:gd name="connsiteY739" fmla="*/ 2389518 h 6858000"/>
              <a:gd name="connsiteX740" fmla="*/ 510734 w 7467600"/>
              <a:gd name="connsiteY740" fmla="*/ 2416201 h 6858000"/>
              <a:gd name="connsiteX741" fmla="*/ 279257 w 7467600"/>
              <a:gd name="connsiteY741" fmla="*/ 2092102 h 6858000"/>
              <a:gd name="connsiteX742" fmla="*/ 65265 w 7467600"/>
              <a:gd name="connsiteY742" fmla="*/ 2006049 h 6858000"/>
              <a:gd name="connsiteX743" fmla="*/ 0 w 7467600"/>
              <a:gd name="connsiteY743" fmla="*/ 1982532 h 6858000"/>
              <a:gd name="connsiteX744" fmla="*/ 0 w 7467600"/>
              <a:gd name="connsiteY744" fmla="*/ 1912789 h 6858000"/>
              <a:gd name="connsiteX745" fmla="*/ 97460 w 7467600"/>
              <a:gd name="connsiteY745" fmla="*/ 1953725 h 6858000"/>
              <a:gd name="connsiteX746" fmla="*/ 221272 w 7467600"/>
              <a:gd name="connsiteY746" fmla="*/ 1980766 h 6858000"/>
              <a:gd name="connsiteX747" fmla="*/ 116765 w 7467600"/>
              <a:gd name="connsiteY747" fmla="*/ 1911033 h 6858000"/>
              <a:gd name="connsiteX748" fmla="*/ 16405 w 7467600"/>
              <a:gd name="connsiteY748" fmla="*/ 1803412 h 6858000"/>
              <a:gd name="connsiteX749" fmla="*/ 0 w 7467600"/>
              <a:gd name="connsiteY749" fmla="*/ 1784777 h 6858000"/>
              <a:gd name="connsiteX750" fmla="*/ 0 w 7467600"/>
              <a:gd name="connsiteY750" fmla="*/ 1740082 h 6858000"/>
              <a:gd name="connsiteX751" fmla="*/ 39394 w 7467600"/>
              <a:gd name="connsiteY751" fmla="*/ 1784856 h 6858000"/>
              <a:gd name="connsiteX752" fmla="*/ 135813 w 7467600"/>
              <a:gd name="connsiteY752" fmla="*/ 1888838 h 6858000"/>
              <a:gd name="connsiteX753" fmla="*/ 242575 w 7467600"/>
              <a:gd name="connsiteY753" fmla="*/ 1958841 h 6858000"/>
              <a:gd name="connsiteX754" fmla="*/ 82197 w 7467600"/>
              <a:gd name="connsiteY754" fmla="*/ 1754826 h 6858000"/>
              <a:gd name="connsiteX755" fmla="*/ 0 w 7467600"/>
              <a:gd name="connsiteY755" fmla="*/ 1679650 h 6858000"/>
              <a:gd name="connsiteX756" fmla="*/ 0 w 7467600"/>
              <a:gd name="connsiteY756" fmla="*/ 1602463 h 6858000"/>
              <a:gd name="connsiteX757" fmla="*/ 84689 w 7467600"/>
              <a:gd name="connsiteY757" fmla="*/ 1677442 h 6858000"/>
              <a:gd name="connsiteX758" fmla="*/ 298437 w 7467600"/>
              <a:gd name="connsiteY758" fmla="*/ 1968019 h 6858000"/>
              <a:gd name="connsiteX759" fmla="*/ 227269 w 7467600"/>
              <a:gd name="connsiteY759" fmla="*/ 1114064 h 6858000"/>
              <a:gd name="connsiteX760" fmla="*/ 248003 w 7467600"/>
              <a:gd name="connsiteY760" fmla="*/ 1089613 h 6858000"/>
              <a:gd name="connsiteX761" fmla="*/ 427020 w 7467600"/>
              <a:gd name="connsiteY761" fmla="*/ 1619803 h 6858000"/>
              <a:gd name="connsiteX762" fmla="*/ 340345 w 7467600"/>
              <a:gd name="connsiteY762" fmla="*/ 2027739 h 6858000"/>
              <a:gd name="connsiteX763" fmla="*/ 360865 w 7467600"/>
              <a:gd name="connsiteY763" fmla="*/ 2044827 h 6858000"/>
              <a:gd name="connsiteX764" fmla="*/ 560414 w 7467600"/>
              <a:gd name="connsiteY764" fmla="*/ 2421457 h 6858000"/>
              <a:gd name="connsiteX765" fmla="*/ 1359703 w 7467600"/>
              <a:gd name="connsiteY765" fmla="*/ 2578554 h 6858000"/>
              <a:gd name="connsiteX766" fmla="*/ 1359422 w 7467600"/>
              <a:gd name="connsiteY766" fmla="*/ 2577994 h 6858000"/>
              <a:gd name="connsiteX767" fmla="*/ 828701 w 7467600"/>
              <a:gd name="connsiteY767" fmla="*/ 1839520 h 6858000"/>
              <a:gd name="connsiteX768" fmla="*/ 494427 w 7467600"/>
              <a:gd name="connsiteY768" fmla="*/ 1092333 h 6858000"/>
              <a:gd name="connsiteX769" fmla="*/ 506322 w 7467600"/>
              <a:gd name="connsiteY769" fmla="*/ 1020997 h 6858000"/>
              <a:gd name="connsiteX770" fmla="*/ 4570198 w 7467600"/>
              <a:gd name="connsiteY770" fmla="*/ 978081 h 6858000"/>
              <a:gd name="connsiteX771" fmla="*/ 4523691 w 7467600"/>
              <a:gd name="connsiteY771" fmla="*/ 1127776 h 6858000"/>
              <a:gd name="connsiteX772" fmla="*/ 4509875 w 7467600"/>
              <a:gd name="connsiteY772" fmla="*/ 1167552 h 6858000"/>
              <a:gd name="connsiteX773" fmla="*/ 4478168 w 7467600"/>
              <a:gd name="connsiteY773" fmla="*/ 1260735 h 6858000"/>
              <a:gd name="connsiteX774" fmla="*/ 4409309 w 7467600"/>
              <a:gd name="connsiteY774" fmla="*/ 1666996 h 6858000"/>
              <a:gd name="connsiteX775" fmla="*/ 4370031 w 7467600"/>
              <a:gd name="connsiteY775" fmla="*/ 1955666 h 6858000"/>
              <a:gd name="connsiteX776" fmla="*/ 4570198 w 7467600"/>
              <a:gd name="connsiteY776" fmla="*/ 978081 h 6858000"/>
              <a:gd name="connsiteX777" fmla="*/ 4557898 w 7467600"/>
              <a:gd name="connsiteY777" fmla="*/ 900011 h 6858000"/>
              <a:gd name="connsiteX778" fmla="*/ 4344840 w 7467600"/>
              <a:gd name="connsiteY778" fmla="*/ 1922038 h 6858000"/>
              <a:gd name="connsiteX779" fmla="*/ 4378710 w 7467600"/>
              <a:gd name="connsiteY779" fmla="*/ 1665516 h 6858000"/>
              <a:gd name="connsiteX780" fmla="*/ 4448798 w 7467600"/>
              <a:gd name="connsiteY780" fmla="*/ 1253024 h 6858000"/>
              <a:gd name="connsiteX781" fmla="*/ 4480315 w 7467600"/>
              <a:gd name="connsiteY781" fmla="*/ 1158454 h 6858000"/>
              <a:gd name="connsiteX782" fmla="*/ 4494133 w 7467600"/>
              <a:gd name="connsiteY782" fmla="*/ 1118676 h 6858000"/>
              <a:gd name="connsiteX783" fmla="*/ 4557898 w 7467600"/>
              <a:gd name="connsiteY783" fmla="*/ 900011 h 6858000"/>
              <a:gd name="connsiteX784" fmla="*/ 5870151 w 7467600"/>
              <a:gd name="connsiteY784" fmla="*/ 898890 h 6858000"/>
              <a:gd name="connsiteX785" fmla="*/ 5861335 w 7467600"/>
              <a:gd name="connsiteY785" fmla="*/ 899177 h 6858000"/>
              <a:gd name="connsiteX786" fmla="*/ 5843702 w 7467600"/>
              <a:gd name="connsiteY786" fmla="*/ 899748 h 6858000"/>
              <a:gd name="connsiteX787" fmla="*/ 5651107 w 7467600"/>
              <a:gd name="connsiteY787" fmla="*/ 920306 h 6858000"/>
              <a:gd name="connsiteX788" fmla="*/ 5459407 w 7467600"/>
              <a:gd name="connsiteY788" fmla="*/ 940975 h 6858000"/>
              <a:gd name="connsiteX789" fmla="*/ 5374846 w 7467600"/>
              <a:gd name="connsiteY789" fmla="*/ 941988 h 6858000"/>
              <a:gd name="connsiteX790" fmla="*/ 5256105 w 7467600"/>
              <a:gd name="connsiteY790" fmla="*/ 945632 h 6858000"/>
              <a:gd name="connsiteX791" fmla="*/ 5107071 w 7467600"/>
              <a:gd name="connsiteY791" fmla="*/ 969720 h 6858000"/>
              <a:gd name="connsiteX792" fmla="*/ 4998681 w 7467600"/>
              <a:gd name="connsiteY792" fmla="*/ 988771 h 6858000"/>
              <a:gd name="connsiteX793" fmla="*/ 5870151 w 7467600"/>
              <a:gd name="connsiteY793" fmla="*/ 898890 h 6858000"/>
              <a:gd name="connsiteX794" fmla="*/ 5504425 w 7467600"/>
              <a:gd name="connsiteY794" fmla="*/ 848067 h 6858000"/>
              <a:gd name="connsiteX795" fmla="*/ 4968849 w 7467600"/>
              <a:gd name="connsiteY795" fmla="*/ 962318 h 6858000"/>
              <a:gd name="connsiteX796" fmla="*/ 5104039 w 7467600"/>
              <a:gd name="connsiteY796" fmla="*/ 940634 h 6858000"/>
              <a:gd name="connsiteX797" fmla="*/ 5256311 w 7467600"/>
              <a:gd name="connsiteY797" fmla="*/ 916490 h 6858000"/>
              <a:gd name="connsiteX798" fmla="*/ 5377381 w 7467600"/>
              <a:gd name="connsiteY798" fmla="*/ 912671 h 6858000"/>
              <a:gd name="connsiteX799" fmla="*/ 5460148 w 7467600"/>
              <a:gd name="connsiteY799" fmla="*/ 911442 h 6858000"/>
              <a:gd name="connsiteX800" fmla="*/ 5648971 w 7467600"/>
              <a:gd name="connsiteY800" fmla="*/ 891331 h 6858000"/>
              <a:gd name="connsiteX801" fmla="*/ 5844807 w 7467600"/>
              <a:gd name="connsiteY801" fmla="*/ 870718 h 6858000"/>
              <a:gd name="connsiteX802" fmla="*/ 5862975 w 7467600"/>
              <a:gd name="connsiteY802" fmla="*/ 869756 h 6858000"/>
              <a:gd name="connsiteX803" fmla="*/ 5920887 w 7467600"/>
              <a:gd name="connsiteY803" fmla="*/ 865929 h 6858000"/>
              <a:gd name="connsiteX804" fmla="*/ 5504425 w 7467600"/>
              <a:gd name="connsiteY804" fmla="*/ 848067 h 6858000"/>
              <a:gd name="connsiteX805" fmla="*/ 3607114 w 7467600"/>
              <a:gd name="connsiteY805" fmla="*/ 467441 h 6858000"/>
              <a:gd name="connsiteX806" fmla="*/ 3296242 w 7467600"/>
              <a:gd name="connsiteY806" fmla="*/ 807991 h 6858000"/>
              <a:gd name="connsiteX807" fmla="*/ 3174674 w 7467600"/>
              <a:gd name="connsiteY807" fmla="*/ 919759 h 6858000"/>
              <a:gd name="connsiteX808" fmla="*/ 3042978 w 7467600"/>
              <a:gd name="connsiteY808" fmla="*/ 1054894 h 6858000"/>
              <a:gd name="connsiteX809" fmla="*/ 2968914 w 7467600"/>
              <a:gd name="connsiteY809" fmla="*/ 1133756 h 6858000"/>
              <a:gd name="connsiteX810" fmla="*/ 3103823 w 7467600"/>
              <a:gd name="connsiteY810" fmla="*/ 1026814 h 6858000"/>
              <a:gd name="connsiteX811" fmla="*/ 3607114 w 7467600"/>
              <a:gd name="connsiteY811" fmla="*/ 467441 h 6858000"/>
              <a:gd name="connsiteX812" fmla="*/ 3744487 w 7467600"/>
              <a:gd name="connsiteY812" fmla="*/ 383136 h 6858000"/>
              <a:gd name="connsiteX813" fmla="*/ 3970213 w 7467600"/>
              <a:gd name="connsiteY813" fmla="*/ 995559 h 6858000"/>
              <a:gd name="connsiteX814" fmla="*/ 3744487 w 7467600"/>
              <a:gd name="connsiteY814" fmla="*/ 383136 h 6858000"/>
              <a:gd name="connsiteX815" fmla="*/ 3624562 w 7467600"/>
              <a:gd name="connsiteY815" fmla="*/ 367041 h 6858000"/>
              <a:gd name="connsiteX816" fmla="*/ 3489712 w 7467600"/>
              <a:gd name="connsiteY816" fmla="*/ 485386 h 6858000"/>
              <a:gd name="connsiteX817" fmla="*/ 3182994 w 7467600"/>
              <a:gd name="connsiteY817" fmla="*/ 828265 h 6858000"/>
              <a:gd name="connsiteX818" fmla="*/ 2892114 w 7467600"/>
              <a:gd name="connsiteY818" fmla="*/ 1172635 h 6858000"/>
              <a:gd name="connsiteX819" fmla="*/ 3021459 w 7467600"/>
              <a:gd name="connsiteY819" fmla="*/ 1035385 h 6858000"/>
              <a:gd name="connsiteX820" fmla="*/ 3153873 w 7467600"/>
              <a:gd name="connsiteY820" fmla="*/ 898971 h 6858000"/>
              <a:gd name="connsiteX821" fmla="*/ 3276511 w 7467600"/>
              <a:gd name="connsiteY821" fmla="*/ 786423 h 6858000"/>
              <a:gd name="connsiteX822" fmla="*/ 3584154 w 7467600"/>
              <a:gd name="connsiteY822" fmla="*/ 448218 h 6858000"/>
              <a:gd name="connsiteX823" fmla="*/ 3624562 w 7467600"/>
              <a:gd name="connsiteY823" fmla="*/ 367041 h 6858000"/>
              <a:gd name="connsiteX824" fmla="*/ 3766672 w 7467600"/>
              <a:gd name="connsiteY824" fmla="*/ 359429 h 6858000"/>
              <a:gd name="connsiteX825" fmla="*/ 3996338 w 7467600"/>
              <a:gd name="connsiteY825" fmla="*/ 968237 h 6858000"/>
              <a:gd name="connsiteX826" fmla="*/ 3766672 w 7467600"/>
              <a:gd name="connsiteY826" fmla="*/ 359429 h 6858000"/>
              <a:gd name="connsiteX827" fmla="*/ 5805386 w 7467600"/>
              <a:gd name="connsiteY827" fmla="*/ 239240 h 6858000"/>
              <a:gd name="connsiteX828" fmla="*/ 5736947 w 7467600"/>
              <a:gd name="connsiteY828" fmla="*/ 261367 h 6858000"/>
              <a:gd name="connsiteX829" fmla="*/ 5427012 w 7467600"/>
              <a:gd name="connsiteY829" fmla="*/ 311272 h 6858000"/>
              <a:gd name="connsiteX830" fmla="*/ 5147818 w 7467600"/>
              <a:gd name="connsiteY830" fmla="*/ 322112 h 6858000"/>
              <a:gd name="connsiteX831" fmla="*/ 5060854 w 7467600"/>
              <a:gd name="connsiteY831" fmla="*/ 311882 h 6858000"/>
              <a:gd name="connsiteX832" fmla="*/ 4945989 w 7467600"/>
              <a:gd name="connsiteY832" fmla="*/ 300516 h 6858000"/>
              <a:gd name="connsiteX833" fmla="*/ 5410479 w 7467600"/>
              <a:gd name="connsiteY833" fmla="*/ 348434 h 6858000"/>
              <a:gd name="connsiteX834" fmla="*/ 5805386 w 7467600"/>
              <a:gd name="connsiteY834" fmla="*/ 239240 h 6858000"/>
              <a:gd name="connsiteX835" fmla="*/ 5905192 w 7467600"/>
              <a:gd name="connsiteY835" fmla="*/ 163079 h 6858000"/>
              <a:gd name="connsiteX836" fmla="*/ 5865655 w 7467600"/>
              <a:gd name="connsiteY836" fmla="*/ 171901 h 6858000"/>
              <a:gd name="connsiteX837" fmla="*/ 5259740 w 7467600"/>
              <a:gd name="connsiteY837" fmla="*/ 257013 h 6858000"/>
              <a:gd name="connsiteX838" fmla="*/ 5208466 w 7467600"/>
              <a:gd name="connsiteY838" fmla="*/ 257550 h 6858000"/>
              <a:gd name="connsiteX839" fmla="*/ 4980204 w 7467600"/>
              <a:gd name="connsiteY839" fmla="*/ 271903 h 6858000"/>
              <a:gd name="connsiteX840" fmla="*/ 5068068 w 7467600"/>
              <a:gd name="connsiteY840" fmla="*/ 282244 h 6858000"/>
              <a:gd name="connsiteX841" fmla="*/ 5153231 w 7467600"/>
              <a:gd name="connsiteY841" fmla="*/ 292240 h 6858000"/>
              <a:gd name="connsiteX842" fmla="*/ 5426491 w 7467600"/>
              <a:gd name="connsiteY842" fmla="*/ 281128 h 6858000"/>
              <a:gd name="connsiteX843" fmla="*/ 5731212 w 7467600"/>
              <a:gd name="connsiteY843" fmla="*/ 231951 h 6858000"/>
              <a:gd name="connsiteX844" fmla="*/ 5905192 w 7467600"/>
              <a:gd name="connsiteY844" fmla="*/ 163079 h 6858000"/>
              <a:gd name="connsiteX845" fmla="*/ 5944437 w 7467600"/>
              <a:gd name="connsiteY845" fmla="*/ 113829 h 6858000"/>
              <a:gd name="connsiteX846" fmla="*/ 5825032 w 7467600"/>
              <a:gd name="connsiteY846" fmla="*/ 146405 h 6858000"/>
              <a:gd name="connsiteX847" fmla="*/ 4955599 w 7467600"/>
              <a:gd name="connsiteY847" fmla="*/ 247008 h 6858000"/>
              <a:gd name="connsiteX848" fmla="*/ 5210104 w 7467600"/>
              <a:gd name="connsiteY848" fmla="*/ 228123 h 6858000"/>
              <a:gd name="connsiteX849" fmla="*/ 5261015 w 7467600"/>
              <a:gd name="connsiteY849" fmla="*/ 227087 h 6858000"/>
              <a:gd name="connsiteX850" fmla="*/ 5861181 w 7467600"/>
              <a:gd name="connsiteY850" fmla="*/ 143093 h 6858000"/>
              <a:gd name="connsiteX851" fmla="*/ 5961252 w 7467600"/>
              <a:gd name="connsiteY851" fmla="*/ 114820 h 6858000"/>
              <a:gd name="connsiteX852" fmla="*/ 5944437 w 7467600"/>
              <a:gd name="connsiteY852" fmla="*/ 113829 h 6858000"/>
              <a:gd name="connsiteX853" fmla="*/ 3882765 w 7467600"/>
              <a:gd name="connsiteY853" fmla="*/ 0 h 6858000"/>
              <a:gd name="connsiteX854" fmla="*/ 3995099 w 7467600"/>
              <a:gd name="connsiteY854" fmla="*/ 0 h 6858000"/>
              <a:gd name="connsiteX855" fmla="*/ 4163818 w 7467600"/>
              <a:gd name="connsiteY855" fmla="*/ 234104 h 6858000"/>
              <a:gd name="connsiteX856" fmla="*/ 4172099 w 7467600"/>
              <a:gd name="connsiteY856" fmla="*/ 234207 h 6858000"/>
              <a:gd name="connsiteX857" fmla="*/ 4784282 w 7467600"/>
              <a:gd name="connsiteY857" fmla="*/ 276561 h 6858000"/>
              <a:gd name="connsiteX858" fmla="*/ 4801687 w 7467600"/>
              <a:gd name="connsiteY858" fmla="*/ 267764 h 6858000"/>
              <a:gd name="connsiteX859" fmla="*/ 6082788 w 7467600"/>
              <a:gd name="connsiteY859" fmla="*/ 64119 h 6858000"/>
              <a:gd name="connsiteX860" fmla="*/ 6099442 w 7467600"/>
              <a:gd name="connsiteY860" fmla="*/ 82568 h 6858000"/>
              <a:gd name="connsiteX861" fmla="*/ 4804137 w 7467600"/>
              <a:gd name="connsiteY861" fmla="*/ 320931 h 6858000"/>
              <a:gd name="connsiteX862" fmla="*/ 4227047 w 7467600"/>
              <a:gd name="connsiteY862" fmla="*/ 313415 h 6858000"/>
              <a:gd name="connsiteX863" fmla="*/ 4346041 w 7467600"/>
              <a:gd name="connsiteY863" fmla="*/ 456086 h 6858000"/>
              <a:gd name="connsiteX864" fmla="*/ 4870967 w 7467600"/>
              <a:gd name="connsiteY864" fmla="*/ 963061 h 6858000"/>
              <a:gd name="connsiteX865" fmla="*/ 4889647 w 7467600"/>
              <a:gd name="connsiteY865" fmla="*/ 957147 h 6858000"/>
              <a:gd name="connsiteX866" fmla="*/ 5422504 w 7467600"/>
              <a:gd name="connsiteY866" fmla="*/ 805191 h 6858000"/>
              <a:gd name="connsiteX867" fmla="*/ 6087656 w 7467600"/>
              <a:gd name="connsiteY867" fmla="*/ 826703 h 6858000"/>
              <a:gd name="connsiteX868" fmla="*/ 6058717 w 7467600"/>
              <a:gd name="connsiteY868" fmla="*/ 865992 h 6858000"/>
              <a:gd name="connsiteX869" fmla="*/ 4974153 w 7467600"/>
              <a:gd name="connsiteY869" fmla="*/ 1045456 h 6858000"/>
              <a:gd name="connsiteX870" fmla="*/ 5627835 w 7467600"/>
              <a:gd name="connsiteY870" fmla="*/ 1472077 h 6858000"/>
              <a:gd name="connsiteX871" fmla="*/ 5629817 w 7467600"/>
              <a:gd name="connsiteY871" fmla="*/ 1471412 h 6858000"/>
              <a:gd name="connsiteX872" fmla="*/ 5634124 w 7467600"/>
              <a:gd name="connsiteY872" fmla="*/ 1470572 h 6858000"/>
              <a:gd name="connsiteX873" fmla="*/ 5755832 w 7467600"/>
              <a:gd name="connsiteY873" fmla="*/ 1383886 h 6858000"/>
              <a:gd name="connsiteX874" fmla="*/ 6014186 w 7467600"/>
              <a:gd name="connsiteY874" fmla="*/ 1279799 h 6858000"/>
              <a:gd name="connsiteX875" fmla="*/ 6901619 w 7467600"/>
              <a:gd name="connsiteY875" fmla="*/ 1047874 h 6858000"/>
              <a:gd name="connsiteX876" fmla="*/ 6931566 w 7467600"/>
              <a:gd name="connsiteY876" fmla="*/ 1062034 h 6858000"/>
              <a:gd name="connsiteX877" fmla="*/ 5790982 w 7467600"/>
              <a:gd name="connsiteY877" fmla="*/ 1561380 h 6858000"/>
              <a:gd name="connsiteX878" fmla="*/ 6188971 w 7467600"/>
              <a:gd name="connsiteY878" fmla="*/ 1755168 h 6858000"/>
              <a:gd name="connsiteX879" fmla="*/ 6202446 w 7467600"/>
              <a:gd name="connsiteY879" fmla="*/ 1752268 h 6858000"/>
              <a:gd name="connsiteX880" fmla="*/ 7179560 w 7467600"/>
              <a:gd name="connsiteY880" fmla="*/ 1467551 h 6858000"/>
              <a:gd name="connsiteX881" fmla="*/ 7158730 w 7467600"/>
              <a:gd name="connsiteY881" fmla="*/ 1507835 h 6858000"/>
              <a:gd name="connsiteX882" fmla="*/ 6326959 w 7467600"/>
              <a:gd name="connsiteY882" fmla="*/ 1817686 h 6858000"/>
              <a:gd name="connsiteX883" fmla="*/ 6537433 w 7467600"/>
              <a:gd name="connsiteY883" fmla="*/ 1907790 h 6858000"/>
              <a:gd name="connsiteX884" fmla="*/ 6550221 w 7467600"/>
              <a:gd name="connsiteY884" fmla="*/ 1910729 h 6858000"/>
              <a:gd name="connsiteX885" fmla="*/ 6964438 w 7467600"/>
              <a:gd name="connsiteY885" fmla="*/ 2209505 h 6858000"/>
              <a:gd name="connsiteX886" fmla="*/ 7367862 w 7467600"/>
              <a:gd name="connsiteY886" fmla="*/ 2806833 h 6858000"/>
              <a:gd name="connsiteX887" fmla="*/ 7364329 w 7467600"/>
              <a:gd name="connsiteY887" fmla="*/ 2826907 h 6858000"/>
              <a:gd name="connsiteX888" fmla="*/ 7290545 w 7467600"/>
              <a:gd name="connsiteY888" fmla="*/ 2850663 h 6858000"/>
              <a:gd name="connsiteX889" fmla="*/ 6472036 w 7467600"/>
              <a:gd name="connsiteY889" fmla="*/ 1959003 h 6858000"/>
              <a:gd name="connsiteX890" fmla="*/ 5792897 w 7467600"/>
              <a:gd name="connsiteY890" fmla="*/ 1647747 h 6858000"/>
              <a:gd name="connsiteX891" fmla="*/ 5842751 w 7467600"/>
              <a:gd name="connsiteY891" fmla="*/ 1816112 h 6858000"/>
              <a:gd name="connsiteX892" fmla="*/ 5847424 w 7467600"/>
              <a:gd name="connsiteY892" fmla="*/ 1815776 h 6858000"/>
              <a:gd name="connsiteX893" fmla="*/ 6399821 w 7467600"/>
              <a:gd name="connsiteY893" fmla="*/ 2344799 h 6858000"/>
              <a:gd name="connsiteX894" fmla="*/ 6323232 w 7467600"/>
              <a:gd name="connsiteY894" fmla="*/ 2389634 h 6858000"/>
              <a:gd name="connsiteX895" fmla="*/ 5942958 w 7467600"/>
              <a:gd name="connsiteY895" fmla="*/ 2077708 h 6858000"/>
              <a:gd name="connsiteX896" fmla="*/ 5921559 w 7467600"/>
              <a:gd name="connsiteY896" fmla="*/ 2378596 h 6858000"/>
              <a:gd name="connsiteX897" fmla="*/ 5817651 w 7467600"/>
              <a:gd name="connsiteY897" fmla="*/ 3023919 h 6858000"/>
              <a:gd name="connsiteX898" fmla="*/ 5729634 w 7467600"/>
              <a:gd name="connsiteY898" fmla="*/ 3051849 h 6858000"/>
              <a:gd name="connsiteX899" fmla="*/ 5611018 w 7467600"/>
              <a:gd name="connsiteY899" fmla="*/ 2316769 h 6858000"/>
              <a:gd name="connsiteX900" fmla="*/ 5687608 w 7467600"/>
              <a:gd name="connsiteY900" fmla="*/ 2039972 h 6858000"/>
              <a:gd name="connsiteX901" fmla="*/ 5657554 w 7467600"/>
              <a:gd name="connsiteY901" fmla="*/ 1576445 h 6858000"/>
              <a:gd name="connsiteX902" fmla="*/ 5150475 w 7467600"/>
              <a:gd name="connsiteY902" fmla="*/ 1274012 h 6858000"/>
              <a:gd name="connsiteX903" fmla="*/ 5349142 w 7467600"/>
              <a:gd name="connsiteY903" fmla="*/ 2204405 h 6858000"/>
              <a:gd name="connsiteX904" fmla="*/ 5262214 w 7467600"/>
              <a:gd name="connsiteY904" fmla="*/ 2233836 h 6858000"/>
              <a:gd name="connsiteX905" fmla="*/ 4981539 w 7467600"/>
              <a:gd name="connsiteY905" fmla="*/ 1542201 h 6858000"/>
              <a:gd name="connsiteX906" fmla="*/ 4958461 w 7467600"/>
              <a:gd name="connsiteY906" fmla="*/ 1136957 h 6858000"/>
              <a:gd name="connsiteX907" fmla="*/ 4655015 w 7467600"/>
              <a:gd name="connsiteY907" fmla="*/ 891426 h 6858000"/>
              <a:gd name="connsiteX908" fmla="*/ 4348002 w 7467600"/>
              <a:gd name="connsiteY908" fmla="*/ 2205895 h 6858000"/>
              <a:gd name="connsiteX909" fmla="*/ 4262250 w 7467600"/>
              <a:gd name="connsiteY909" fmla="*/ 2219972 h 6858000"/>
              <a:gd name="connsiteX910" fmla="*/ 4550611 w 7467600"/>
              <a:gd name="connsiteY910" fmla="*/ 817540 h 6858000"/>
              <a:gd name="connsiteX911" fmla="*/ 4564418 w 7467600"/>
              <a:gd name="connsiteY911" fmla="*/ 808293 h 6858000"/>
              <a:gd name="connsiteX912" fmla="*/ 4266388 w 7467600"/>
              <a:gd name="connsiteY912" fmla="*/ 500083 h 6858000"/>
              <a:gd name="connsiteX913" fmla="*/ 4032842 w 7467600"/>
              <a:gd name="connsiteY913" fmla="*/ 211809 h 6858000"/>
              <a:gd name="connsiteX914" fmla="*/ 3882765 w 7467600"/>
              <a:gd name="connsiteY914" fmla="*/ 0 h 6858000"/>
              <a:gd name="connsiteX915" fmla="*/ 3721337 w 7467600"/>
              <a:gd name="connsiteY915" fmla="*/ 0 h 6858000"/>
              <a:gd name="connsiteX916" fmla="*/ 3797544 w 7467600"/>
              <a:gd name="connsiteY916" fmla="*/ 0 h 6858000"/>
              <a:gd name="connsiteX917" fmla="*/ 3775734 w 7467600"/>
              <a:gd name="connsiteY917" fmla="*/ 95131 h 6858000"/>
              <a:gd name="connsiteX918" fmla="*/ 3724807 w 7467600"/>
              <a:gd name="connsiteY918" fmla="*/ 272257 h 6858000"/>
              <a:gd name="connsiteX919" fmla="*/ 3726844 w 7467600"/>
              <a:gd name="connsiteY919" fmla="*/ 282988 h 6858000"/>
              <a:gd name="connsiteX920" fmla="*/ 3742664 w 7467600"/>
              <a:gd name="connsiteY920" fmla="*/ 279918 h 6858000"/>
              <a:gd name="connsiteX921" fmla="*/ 4103910 w 7467600"/>
              <a:gd name="connsiteY921" fmla="*/ 1161917 h 6858000"/>
              <a:gd name="connsiteX922" fmla="*/ 4020269 w 7467600"/>
              <a:gd name="connsiteY922" fmla="*/ 1200406 h 6858000"/>
              <a:gd name="connsiteX923" fmla="*/ 3674882 w 7467600"/>
              <a:gd name="connsiteY923" fmla="*/ 488524 h 6858000"/>
              <a:gd name="connsiteX924" fmla="*/ 3132682 w 7467600"/>
              <a:gd name="connsiteY924" fmla="*/ 1072284 h 6858000"/>
              <a:gd name="connsiteX925" fmla="*/ 2716346 w 7467600"/>
              <a:gd name="connsiteY925" fmla="*/ 1276376 h 6858000"/>
              <a:gd name="connsiteX926" fmla="*/ 2716772 w 7467600"/>
              <a:gd name="connsiteY926" fmla="*/ 1255462 h 6858000"/>
              <a:gd name="connsiteX927" fmla="*/ 3471096 w 7467600"/>
              <a:gd name="connsiteY927" fmla="*/ 437072 h 6858000"/>
              <a:gd name="connsiteX928" fmla="*/ 3639057 w 7467600"/>
              <a:gd name="connsiteY928" fmla="*/ 286334 h 6858000"/>
              <a:gd name="connsiteX929" fmla="*/ 3640309 w 7467600"/>
              <a:gd name="connsiteY929" fmla="*/ 284664 h 6858000"/>
              <a:gd name="connsiteX930" fmla="*/ 3646022 w 7467600"/>
              <a:gd name="connsiteY930" fmla="*/ 276711 h 6858000"/>
              <a:gd name="connsiteX931" fmla="*/ 3707943 w 7467600"/>
              <a:gd name="connsiteY931" fmla="*/ 65958 h 6858000"/>
              <a:gd name="connsiteX932" fmla="*/ 3721337 w 7467600"/>
              <a:gd name="connsiteY932" fmla="*/ 0 h 6858000"/>
              <a:gd name="connsiteX933" fmla="*/ 2867960 w 7467600"/>
              <a:gd name="connsiteY933" fmla="*/ 0 h 6858000"/>
              <a:gd name="connsiteX934" fmla="*/ 2926351 w 7467600"/>
              <a:gd name="connsiteY934" fmla="*/ 0 h 6858000"/>
              <a:gd name="connsiteX935" fmla="*/ 2902823 w 7467600"/>
              <a:gd name="connsiteY935" fmla="*/ 262929 h 6858000"/>
              <a:gd name="connsiteX936" fmla="*/ 2940663 w 7467600"/>
              <a:gd name="connsiteY936" fmla="*/ 140884 h 6858000"/>
              <a:gd name="connsiteX937" fmla="*/ 2947039 w 7467600"/>
              <a:gd name="connsiteY937" fmla="*/ 122524 h 6858000"/>
              <a:gd name="connsiteX938" fmla="*/ 2984316 w 7467600"/>
              <a:gd name="connsiteY938" fmla="*/ 0 h 6858000"/>
              <a:gd name="connsiteX939" fmla="*/ 3016114 w 7467600"/>
              <a:gd name="connsiteY939" fmla="*/ 0 h 6858000"/>
              <a:gd name="connsiteX940" fmla="*/ 2979949 w 7467600"/>
              <a:gd name="connsiteY940" fmla="*/ 119274 h 6858000"/>
              <a:gd name="connsiteX941" fmla="*/ 3023879 w 7467600"/>
              <a:gd name="connsiteY941" fmla="*/ 0 h 6858000"/>
              <a:gd name="connsiteX942" fmla="*/ 3105400 w 7467600"/>
              <a:gd name="connsiteY942" fmla="*/ 0 h 6858000"/>
              <a:gd name="connsiteX943" fmla="*/ 3094669 w 7467600"/>
              <a:gd name="connsiteY943" fmla="*/ 30308 h 6858000"/>
              <a:gd name="connsiteX944" fmla="*/ 2901945 w 7467600"/>
              <a:gd name="connsiteY944" fmla="*/ 466538 h 6858000"/>
              <a:gd name="connsiteX945" fmla="*/ 2815209 w 7467600"/>
              <a:gd name="connsiteY945" fmla="*/ 497361 h 6858000"/>
              <a:gd name="connsiteX946" fmla="*/ 2844845 w 7467600"/>
              <a:gd name="connsiteY946" fmla="*/ 127638 h 6858000"/>
              <a:gd name="connsiteX947" fmla="*/ 2867960 w 7467600"/>
              <a:gd name="connsiteY947" fmla="*/ 0 h 6858000"/>
              <a:gd name="connsiteX948" fmla="*/ 1057230 w 7467600"/>
              <a:gd name="connsiteY948" fmla="*/ 0 h 6858000"/>
              <a:gd name="connsiteX949" fmla="*/ 1111003 w 7467600"/>
              <a:gd name="connsiteY949" fmla="*/ 0 h 6858000"/>
              <a:gd name="connsiteX950" fmla="*/ 1125553 w 7467600"/>
              <a:gd name="connsiteY950" fmla="*/ 52588 h 6858000"/>
              <a:gd name="connsiteX951" fmla="*/ 1304276 w 7467600"/>
              <a:gd name="connsiteY951" fmla="*/ 476275 h 6858000"/>
              <a:gd name="connsiteX952" fmla="*/ 1492066 w 7467600"/>
              <a:gd name="connsiteY952" fmla="*/ 886333 h 6858000"/>
              <a:gd name="connsiteX953" fmla="*/ 1423698 w 7467600"/>
              <a:gd name="connsiteY953" fmla="*/ 710817 h 6858000"/>
              <a:gd name="connsiteX954" fmla="*/ 1357609 w 7467600"/>
              <a:gd name="connsiteY954" fmla="*/ 532892 h 6858000"/>
              <a:gd name="connsiteX955" fmla="*/ 1309550 w 7467600"/>
              <a:gd name="connsiteY955" fmla="*/ 374031 h 6858000"/>
              <a:gd name="connsiteX956" fmla="*/ 1193673 w 7467600"/>
              <a:gd name="connsiteY956" fmla="*/ 49533 h 6858000"/>
              <a:gd name="connsiteX957" fmla="*/ 1164391 w 7467600"/>
              <a:gd name="connsiteY957" fmla="*/ 0 h 6858000"/>
              <a:gd name="connsiteX958" fmla="*/ 1200666 w 7467600"/>
              <a:gd name="connsiteY958" fmla="*/ 0 h 6858000"/>
              <a:gd name="connsiteX959" fmla="*/ 1223408 w 7467600"/>
              <a:gd name="connsiteY959" fmla="*/ 38996 h 6858000"/>
              <a:gd name="connsiteX960" fmla="*/ 1339635 w 7467600"/>
              <a:gd name="connsiteY960" fmla="*/ 365517 h 6858000"/>
              <a:gd name="connsiteX961" fmla="*/ 1387469 w 7467600"/>
              <a:gd name="connsiteY961" fmla="*/ 523079 h 6858000"/>
              <a:gd name="connsiteX962" fmla="*/ 1452685 w 7467600"/>
              <a:gd name="connsiteY962" fmla="*/ 699806 h 6858000"/>
              <a:gd name="connsiteX963" fmla="*/ 1492092 w 7467600"/>
              <a:gd name="connsiteY963" fmla="*/ 800424 h 6858000"/>
              <a:gd name="connsiteX964" fmla="*/ 1455302 w 7467600"/>
              <a:gd name="connsiteY964" fmla="*/ 632913 h 6858000"/>
              <a:gd name="connsiteX965" fmla="*/ 1222336 w 7467600"/>
              <a:gd name="connsiteY965" fmla="*/ 9480 h 6858000"/>
              <a:gd name="connsiteX966" fmla="*/ 1214634 w 7467600"/>
              <a:gd name="connsiteY966" fmla="*/ 0 h 6858000"/>
              <a:gd name="connsiteX967" fmla="*/ 1289827 w 7467600"/>
              <a:gd name="connsiteY967" fmla="*/ 0 h 6858000"/>
              <a:gd name="connsiteX968" fmla="*/ 1321076 w 7467600"/>
              <a:gd name="connsiteY968" fmla="*/ 59722 h 6858000"/>
              <a:gd name="connsiteX969" fmla="*/ 1512579 w 7467600"/>
              <a:gd name="connsiteY969" fmla="*/ 626441 h 6858000"/>
              <a:gd name="connsiteX970" fmla="*/ 1506076 w 7467600"/>
              <a:gd name="connsiteY970" fmla="*/ 1089289 h 6858000"/>
              <a:gd name="connsiteX971" fmla="*/ 1486346 w 7467600"/>
              <a:gd name="connsiteY971" fmla="*/ 1079919 h 6858000"/>
              <a:gd name="connsiteX972" fmla="*/ 1070511 w 7467600"/>
              <a:gd name="connsiteY972" fmla="*/ 48609 h 6858000"/>
              <a:gd name="connsiteX973" fmla="*/ 1057230 w 7467600"/>
              <a:gd name="connsiteY973" fmla="*/ 0 h 6858000"/>
              <a:gd name="connsiteX974" fmla="*/ 43151 w 7467600"/>
              <a:gd name="connsiteY974" fmla="*/ 0 h 6858000"/>
              <a:gd name="connsiteX975" fmla="*/ 95283 w 7467600"/>
              <a:gd name="connsiteY975" fmla="*/ 0 h 6858000"/>
              <a:gd name="connsiteX976" fmla="*/ 300708 w 7467600"/>
              <a:gd name="connsiteY976" fmla="*/ 154571 h 6858000"/>
              <a:gd name="connsiteX977" fmla="*/ 530414 w 7467600"/>
              <a:gd name="connsiteY977" fmla="*/ 354673 h 6858000"/>
              <a:gd name="connsiteX978" fmla="*/ 333785 w 7467600"/>
              <a:gd name="connsiteY978" fmla="*/ 161564 h 6858000"/>
              <a:gd name="connsiteX979" fmla="*/ 147005 w 7467600"/>
              <a:gd name="connsiteY979" fmla="*/ 0 h 6858000"/>
              <a:gd name="connsiteX980" fmla="*/ 272509 w 7467600"/>
              <a:gd name="connsiteY980" fmla="*/ 0 h 6858000"/>
              <a:gd name="connsiteX981" fmla="*/ 326276 w 7467600"/>
              <a:gd name="connsiteY981" fmla="*/ 45847 h 6858000"/>
              <a:gd name="connsiteX982" fmla="*/ 823759 w 7467600"/>
              <a:gd name="connsiteY982" fmla="*/ 574145 h 6858000"/>
              <a:gd name="connsiteX983" fmla="*/ 811254 w 7467600"/>
              <a:gd name="connsiteY983" fmla="*/ 665546 h 6858000"/>
              <a:gd name="connsiteX984" fmla="*/ 154042 w 7467600"/>
              <a:gd name="connsiteY984" fmla="*/ 261522 h 6858000"/>
              <a:gd name="connsiteX985" fmla="*/ 13550 w 7467600"/>
              <a:gd name="connsiteY985" fmla="*/ 158423 h 6858000"/>
              <a:gd name="connsiteX986" fmla="*/ 0 w 7467600"/>
              <a:gd name="connsiteY986" fmla="*/ 146618 h 6858000"/>
              <a:gd name="connsiteX987" fmla="*/ 0 w 7467600"/>
              <a:gd name="connsiteY987" fmla="*/ 59161 h 6858000"/>
              <a:gd name="connsiteX988" fmla="*/ 45427 w 7467600"/>
              <a:gd name="connsiteY988" fmla="*/ 101078 h 6858000"/>
              <a:gd name="connsiteX989" fmla="*/ 630103 w 7467600"/>
              <a:gd name="connsiteY989" fmla="*/ 485885 h 6858000"/>
              <a:gd name="connsiteX990" fmla="*/ 532040 w 7467600"/>
              <a:gd name="connsiteY990" fmla="*/ 399359 h 6858000"/>
              <a:gd name="connsiteX991" fmla="*/ 517618 w 7467600"/>
              <a:gd name="connsiteY991" fmla="*/ 385726 h 6858000"/>
              <a:gd name="connsiteX992" fmla="*/ 285074 w 7467600"/>
              <a:gd name="connsiteY992" fmla="*/ 182755 h 6858000"/>
              <a:gd name="connsiteX993" fmla="*/ 43151 w 7467600"/>
              <a:gd name="connsiteY993"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43603 w 7467600"/>
              <a:gd name="connsiteY127" fmla="*/ 51497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1903353 w 7467600"/>
              <a:gd name="connsiteY137" fmla="*/ 5044827 h 6858000"/>
              <a:gd name="connsiteX138" fmla="*/ 1936931 w 7467600"/>
              <a:gd name="connsiteY138" fmla="*/ 5093954 h 6858000"/>
              <a:gd name="connsiteX139" fmla="*/ 2195868 w 7467600"/>
              <a:gd name="connsiteY139" fmla="*/ 5396574 h 6858000"/>
              <a:gd name="connsiteX140" fmla="*/ 2088852 w 7467600"/>
              <a:gd name="connsiteY140" fmla="*/ 5166123 h 6858000"/>
              <a:gd name="connsiteX141" fmla="*/ 1958241 w 7467600"/>
              <a:gd name="connsiteY141" fmla="*/ 5067955 h 6858000"/>
              <a:gd name="connsiteX142" fmla="*/ 1903353 w 7467600"/>
              <a:gd name="connsiteY142" fmla="*/ 5044827 h 6858000"/>
              <a:gd name="connsiteX143" fmla="*/ 1979378 w 7467600"/>
              <a:gd name="connsiteY143" fmla="*/ 4769504 h 6858000"/>
              <a:gd name="connsiteX144" fmla="*/ 2882120 w 7467600"/>
              <a:gd name="connsiteY144" fmla="*/ 5064547 h 6858000"/>
              <a:gd name="connsiteX145" fmla="*/ 2793103 w 7467600"/>
              <a:gd name="connsiteY145" fmla="*/ 5039699 h 6858000"/>
              <a:gd name="connsiteX146" fmla="*/ 2770041 w 7467600"/>
              <a:gd name="connsiteY146" fmla="*/ 5033634 h 6858000"/>
              <a:gd name="connsiteX147" fmla="*/ 1979378 w 7467600"/>
              <a:gd name="connsiteY147" fmla="*/ 4769504 h 6858000"/>
              <a:gd name="connsiteX148" fmla="*/ 1927410 w 7467600"/>
              <a:gd name="connsiteY148" fmla="*/ 4716164 h 6858000"/>
              <a:gd name="connsiteX149" fmla="*/ 1959587 w 7467600"/>
              <a:gd name="connsiteY149" fmla="*/ 4728849 h 6858000"/>
              <a:gd name="connsiteX150" fmla="*/ 2777707 w 7467600"/>
              <a:gd name="connsiteY150" fmla="*/ 5003991 h 6858000"/>
              <a:gd name="connsiteX151" fmla="*/ 2800768 w 7467600"/>
              <a:gd name="connsiteY151" fmla="*/ 5010056 h 6858000"/>
              <a:gd name="connsiteX152" fmla="*/ 2879408 w 7467600"/>
              <a:gd name="connsiteY152" fmla="*/ 5031590 h 6858000"/>
              <a:gd name="connsiteX153" fmla="*/ 2862295 w 7467600"/>
              <a:gd name="connsiteY153" fmla="*/ 5022958 h 6858000"/>
              <a:gd name="connsiteX154" fmla="*/ 2813343 w 7467600"/>
              <a:gd name="connsiteY154" fmla="*/ 4998369 h 6858000"/>
              <a:gd name="connsiteX155" fmla="*/ 2646245 w 7467600"/>
              <a:gd name="connsiteY155" fmla="*/ 4930999 h 6858000"/>
              <a:gd name="connsiteX156" fmla="*/ 1999243 w 7467600"/>
              <a:gd name="connsiteY156" fmla="*/ 4730524 h 6858000"/>
              <a:gd name="connsiteX157" fmla="*/ 1979527 w 7467600"/>
              <a:gd name="connsiteY157" fmla="*/ 4726651 h 6858000"/>
              <a:gd name="connsiteX158" fmla="*/ 1927410 w 7467600"/>
              <a:gd name="connsiteY158" fmla="*/ 4716164 h 6858000"/>
              <a:gd name="connsiteX159" fmla="*/ 1997014 w 7467600"/>
              <a:gd name="connsiteY159" fmla="*/ 4698007 h 6858000"/>
              <a:gd name="connsiteX160" fmla="*/ 2005458 w 7467600"/>
              <a:gd name="connsiteY160" fmla="*/ 4699540 h 6858000"/>
              <a:gd name="connsiteX161" fmla="*/ 2657186 w 7467600"/>
              <a:gd name="connsiteY161" fmla="*/ 4901687 h 6858000"/>
              <a:gd name="connsiteX162" fmla="*/ 2826662 w 7467600"/>
              <a:gd name="connsiteY162" fmla="*/ 4970362 h 6858000"/>
              <a:gd name="connsiteX163" fmla="*/ 2876100 w 7467600"/>
              <a:gd name="connsiteY163" fmla="*/ 4995397 h 6858000"/>
              <a:gd name="connsiteX164" fmla="*/ 3042600 w 7467600"/>
              <a:gd name="connsiteY164" fmla="*/ 5059532 h 6858000"/>
              <a:gd name="connsiteX165" fmla="*/ 1997014 w 7467600"/>
              <a:gd name="connsiteY165" fmla="*/ 4698007 h 6858000"/>
              <a:gd name="connsiteX166" fmla="*/ 2305292 w 7467600"/>
              <a:gd name="connsiteY166" fmla="*/ 4219492 h 6858000"/>
              <a:gd name="connsiteX167" fmla="*/ 3360922 w 7467600"/>
              <a:gd name="connsiteY167" fmla="*/ 4529373 h 6858000"/>
              <a:gd name="connsiteX168" fmla="*/ 3492420 w 7467600"/>
              <a:gd name="connsiteY168" fmla="*/ 4510145 h 6858000"/>
              <a:gd name="connsiteX169" fmla="*/ 3364086 w 7467600"/>
              <a:gd name="connsiteY169" fmla="*/ 4480340 h 6858000"/>
              <a:gd name="connsiteX170" fmla="*/ 3225818 w 7467600"/>
              <a:gd name="connsiteY170" fmla="*/ 4411822 h 6858000"/>
              <a:gd name="connsiteX171" fmla="*/ 3129696 w 7467600"/>
              <a:gd name="connsiteY171" fmla="*/ 4360704 h 6858000"/>
              <a:gd name="connsiteX172" fmla="*/ 2814545 w 7467600"/>
              <a:gd name="connsiteY172" fmla="*/ 4282955 h 6858000"/>
              <a:gd name="connsiteX173" fmla="*/ 2305292 w 7467600"/>
              <a:gd name="connsiteY173" fmla="*/ 4219492 h 6858000"/>
              <a:gd name="connsiteX174" fmla="*/ 2626982 w 7467600"/>
              <a:gd name="connsiteY174" fmla="*/ 4206450 h 6858000"/>
              <a:gd name="connsiteX175" fmla="*/ 2490617 w 7467600"/>
              <a:gd name="connsiteY175" fmla="*/ 4206951 h 6858000"/>
              <a:gd name="connsiteX176" fmla="*/ 2819869 w 7467600"/>
              <a:gd name="connsiteY176" fmla="*/ 4252936 h 6858000"/>
              <a:gd name="connsiteX177" fmla="*/ 3143018 w 7467600"/>
              <a:gd name="connsiteY177" fmla="*/ 4332698 h 6858000"/>
              <a:gd name="connsiteX178" fmla="*/ 3241520 w 7467600"/>
              <a:gd name="connsiteY178" fmla="*/ 4385112 h 6858000"/>
              <a:gd name="connsiteX179" fmla="*/ 3374575 w 7467600"/>
              <a:gd name="connsiteY179" fmla="*/ 4451517 h 6858000"/>
              <a:gd name="connsiteX180" fmla="*/ 3505221 w 7467600"/>
              <a:gd name="connsiteY180" fmla="*/ 4480757 h 6858000"/>
              <a:gd name="connsiteX181" fmla="*/ 2626982 w 7467600"/>
              <a:gd name="connsiteY181" fmla="*/ 4206450 h 6858000"/>
              <a:gd name="connsiteX182" fmla="*/ 1310106 w 7467600"/>
              <a:gd name="connsiteY182" fmla="*/ 3943217 h 6858000"/>
              <a:gd name="connsiteX183" fmla="*/ 854994 w 7467600"/>
              <a:gd name="connsiteY183" fmla="*/ 4399136 h 6858000"/>
              <a:gd name="connsiteX184" fmla="*/ 742462 w 7467600"/>
              <a:gd name="connsiteY184" fmla="*/ 4594648 h 6858000"/>
              <a:gd name="connsiteX185" fmla="*/ 820602 w 7467600"/>
              <a:gd name="connsiteY185" fmla="*/ 4485915 h 6858000"/>
              <a:gd name="connsiteX186" fmla="*/ 878295 w 7467600"/>
              <a:gd name="connsiteY186" fmla="*/ 4403594 h 6858000"/>
              <a:gd name="connsiteX187" fmla="*/ 1240607 w 7467600"/>
              <a:gd name="connsiteY187" fmla="*/ 4010401 h 6858000"/>
              <a:gd name="connsiteX188" fmla="*/ 1310106 w 7467600"/>
              <a:gd name="connsiteY188" fmla="*/ 3943217 h 6858000"/>
              <a:gd name="connsiteX189" fmla="*/ 1423113 w 7467600"/>
              <a:gd name="connsiteY189" fmla="*/ 3874565 h 6858000"/>
              <a:gd name="connsiteX190" fmla="*/ 1260565 w 7467600"/>
              <a:gd name="connsiteY190" fmla="*/ 4031982 h 6858000"/>
              <a:gd name="connsiteX191" fmla="*/ 901900 w 7467600"/>
              <a:gd name="connsiteY191" fmla="*/ 4421236 h 6858000"/>
              <a:gd name="connsiteX192" fmla="*/ 845044 w 7467600"/>
              <a:gd name="connsiteY192" fmla="*/ 4502436 h 6858000"/>
              <a:gd name="connsiteX193" fmla="*/ 685926 w 7467600"/>
              <a:gd name="connsiteY193" fmla="*/ 4703069 h 6858000"/>
              <a:gd name="connsiteX194" fmla="*/ 684248 w 7467600"/>
              <a:gd name="connsiteY194" fmla="*/ 4706721 h 6858000"/>
              <a:gd name="connsiteX195" fmla="*/ 1423113 w 7467600"/>
              <a:gd name="connsiteY195" fmla="*/ 3874565 h 6858000"/>
              <a:gd name="connsiteX196" fmla="*/ 3316479 w 7467600"/>
              <a:gd name="connsiteY196" fmla="*/ 3872136 h 6858000"/>
              <a:gd name="connsiteX197" fmla="*/ 3546806 w 7467600"/>
              <a:gd name="connsiteY197" fmla="*/ 4356139 h 6858000"/>
              <a:gd name="connsiteX198" fmla="*/ 3364433 w 7467600"/>
              <a:gd name="connsiteY198" fmla="*/ 3953121 h 6858000"/>
              <a:gd name="connsiteX199" fmla="*/ 3316479 w 7467600"/>
              <a:gd name="connsiteY199" fmla="*/ 3872136 h 6858000"/>
              <a:gd name="connsiteX200" fmla="*/ 3291335 w 7467600"/>
              <a:gd name="connsiteY200" fmla="*/ 3767420 h 6858000"/>
              <a:gd name="connsiteX201" fmla="*/ 3390805 w 7467600"/>
              <a:gd name="connsiteY201" fmla="*/ 3937163 h 6858000"/>
              <a:gd name="connsiteX202" fmla="*/ 3579062 w 7467600"/>
              <a:gd name="connsiteY202" fmla="*/ 4359040 h 6858000"/>
              <a:gd name="connsiteX203" fmla="*/ 3467355 w 7467600"/>
              <a:gd name="connsiteY203" fmla="*/ 3988130 h 6858000"/>
              <a:gd name="connsiteX204" fmla="*/ 3310753 w 7467600"/>
              <a:gd name="connsiteY204" fmla="*/ 3787140 h 6858000"/>
              <a:gd name="connsiteX205" fmla="*/ 3291335 w 7467600"/>
              <a:gd name="connsiteY205" fmla="*/ 3767420 h 6858000"/>
              <a:gd name="connsiteX206" fmla="*/ 1635889 w 7467600"/>
              <a:gd name="connsiteY206" fmla="*/ 3709494 h 6858000"/>
              <a:gd name="connsiteX207" fmla="*/ 1634800 w 7467600"/>
              <a:gd name="connsiteY207" fmla="*/ 3731111 h 6858000"/>
              <a:gd name="connsiteX208" fmla="*/ 1635889 w 7467600"/>
              <a:gd name="connsiteY208" fmla="*/ 3709494 h 6858000"/>
              <a:gd name="connsiteX209" fmla="*/ 1510397 w 7467600"/>
              <a:gd name="connsiteY209" fmla="*/ 3684705 h 6858000"/>
              <a:gd name="connsiteX210" fmla="*/ 1146550 w 7467600"/>
              <a:gd name="connsiteY210" fmla="*/ 3802012 h 6858000"/>
              <a:gd name="connsiteX211" fmla="*/ 698834 w 7467600"/>
              <a:gd name="connsiteY211" fmla="*/ 3952272 h 6858000"/>
              <a:gd name="connsiteX212" fmla="*/ 34256 w 7467600"/>
              <a:gd name="connsiteY212" fmla="*/ 4347603 h 6858000"/>
              <a:gd name="connsiteX213" fmla="*/ 527241 w 7467600"/>
              <a:gd name="connsiteY213" fmla="*/ 4065078 h 6858000"/>
              <a:gd name="connsiteX214" fmla="*/ 1510397 w 7467600"/>
              <a:gd name="connsiteY214" fmla="*/ 3684705 h 6858000"/>
              <a:gd name="connsiteX215" fmla="*/ 1313114 w 7467600"/>
              <a:gd name="connsiteY215" fmla="*/ 3655216 h 6858000"/>
              <a:gd name="connsiteX216" fmla="*/ 1109304 w 7467600"/>
              <a:gd name="connsiteY216" fmla="*/ 3669030 h 6858000"/>
              <a:gd name="connsiteX217" fmla="*/ 8129 w 7467600"/>
              <a:gd name="connsiteY217" fmla="*/ 4330519 h 6858000"/>
              <a:gd name="connsiteX218" fmla="*/ 687572 w 7467600"/>
              <a:gd name="connsiteY218" fmla="*/ 3925629 h 6858000"/>
              <a:gd name="connsiteX219" fmla="*/ 1138365 w 7467600"/>
              <a:gd name="connsiteY219" fmla="*/ 3774515 h 6858000"/>
              <a:gd name="connsiteX220" fmla="*/ 1505579 w 7467600"/>
              <a:gd name="connsiteY220" fmla="*/ 3655526 h 6858000"/>
              <a:gd name="connsiteX221" fmla="*/ 1313114 w 7467600"/>
              <a:gd name="connsiteY221" fmla="*/ 3655216 h 6858000"/>
              <a:gd name="connsiteX222" fmla="*/ 3655073 w 7467600"/>
              <a:gd name="connsiteY222" fmla="*/ 3650884 h 6858000"/>
              <a:gd name="connsiteX223" fmla="*/ 3989938 w 7467600"/>
              <a:gd name="connsiteY223" fmla="*/ 3991685 h 6858000"/>
              <a:gd name="connsiteX224" fmla="*/ 4393907 w 7467600"/>
              <a:gd name="connsiteY224" fmla="*/ 4261258 h 6858000"/>
              <a:gd name="connsiteX225" fmla="*/ 4648051 w 7467600"/>
              <a:gd name="connsiteY225" fmla="*/ 4374051 h 6858000"/>
              <a:gd name="connsiteX226" fmla="*/ 4383389 w 7467600"/>
              <a:gd name="connsiteY226" fmla="*/ 4184369 h 6858000"/>
              <a:gd name="connsiteX227" fmla="*/ 4165508 w 7467600"/>
              <a:gd name="connsiteY227" fmla="*/ 4035196 h 6858000"/>
              <a:gd name="connsiteX228" fmla="*/ 4068162 w 7467600"/>
              <a:gd name="connsiteY228" fmla="*/ 3953394 h 6858000"/>
              <a:gd name="connsiteX229" fmla="*/ 3981416 w 7467600"/>
              <a:gd name="connsiteY229" fmla="*/ 3880482 h 6858000"/>
              <a:gd name="connsiteX230" fmla="*/ 3800147 w 7467600"/>
              <a:gd name="connsiteY230" fmla="*/ 3749872 h 6858000"/>
              <a:gd name="connsiteX231" fmla="*/ 3655073 w 7467600"/>
              <a:gd name="connsiteY231" fmla="*/ 3650884 h 6858000"/>
              <a:gd name="connsiteX232" fmla="*/ 3670252 w 7467600"/>
              <a:gd name="connsiteY232" fmla="*/ 3622798 h 6858000"/>
              <a:gd name="connsiteX233" fmla="*/ 3817258 w 7467600"/>
              <a:gd name="connsiteY233" fmla="*/ 3723577 h 6858000"/>
              <a:gd name="connsiteX234" fmla="*/ 4000461 w 7467600"/>
              <a:gd name="connsiteY234" fmla="*/ 3855966 h 6858000"/>
              <a:gd name="connsiteX235" fmla="*/ 4088180 w 7467600"/>
              <a:gd name="connsiteY235" fmla="*/ 3929774 h 6858000"/>
              <a:gd name="connsiteX236" fmla="*/ 4184555 w 7467600"/>
              <a:gd name="connsiteY236" fmla="*/ 4010683 h 6858000"/>
              <a:gd name="connsiteX237" fmla="*/ 4399563 w 7467600"/>
              <a:gd name="connsiteY237" fmla="*/ 4158106 h 6858000"/>
              <a:gd name="connsiteX238" fmla="*/ 4684469 w 7467600"/>
              <a:gd name="connsiteY238" fmla="*/ 4364680 h 6858000"/>
              <a:gd name="connsiteX239" fmla="*/ 4690271 w 7467600"/>
              <a:gd name="connsiteY239" fmla="*/ 4370034 h 6858000"/>
              <a:gd name="connsiteX240" fmla="*/ 4136093 w 7467600"/>
              <a:gd name="connsiteY240" fmla="*/ 3858466 h 6858000"/>
              <a:gd name="connsiteX241" fmla="*/ 3670252 w 7467600"/>
              <a:gd name="connsiteY241" fmla="*/ 3622798 h 6858000"/>
              <a:gd name="connsiteX242" fmla="*/ 4440129 w 7467600"/>
              <a:gd name="connsiteY242" fmla="*/ 3448571 h 6858000"/>
              <a:gd name="connsiteX243" fmla="*/ 4856525 w 7467600"/>
              <a:gd name="connsiteY243" fmla="*/ 3915351 h 6858000"/>
              <a:gd name="connsiteX244" fmla="*/ 5059055 w 7467600"/>
              <a:gd name="connsiteY244" fmla="*/ 4108918 h 6858000"/>
              <a:gd name="connsiteX245" fmla="*/ 5290070 w 7467600"/>
              <a:gd name="connsiteY245" fmla="*/ 4263619 h 6858000"/>
              <a:gd name="connsiteX246" fmla="*/ 4834991 w 7467600"/>
              <a:gd name="connsiteY246" fmla="*/ 3830985 h 6858000"/>
              <a:gd name="connsiteX247" fmla="*/ 4440129 w 7467600"/>
              <a:gd name="connsiteY247" fmla="*/ 3448571 h 6858000"/>
              <a:gd name="connsiteX248" fmla="*/ 4441737 w 7467600"/>
              <a:gd name="connsiteY248" fmla="*/ 3399734 h 6858000"/>
              <a:gd name="connsiteX249" fmla="*/ 4431236 w 7467600"/>
              <a:gd name="connsiteY249" fmla="*/ 3400954 h 6858000"/>
              <a:gd name="connsiteX250" fmla="*/ 4557150 w 7467600"/>
              <a:gd name="connsiteY250" fmla="*/ 3510023 h 6858000"/>
              <a:gd name="connsiteX251" fmla="*/ 4856936 w 7467600"/>
              <a:gd name="connsiteY251" fmla="*/ 3809146 h 6858000"/>
              <a:gd name="connsiteX252" fmla="*/ 5111996 w 7467600"/>
              <a:gd name="connsiteY252" fmla="*/ 4065759 h 6858000"/>
              <a:gd name="connsiteX253" fmla="*/ 5388878 w 7467600"/>
              <a:gd name="connsiteY253" fmla="*/ 4300185 h 6858000"/>
              <a:gd name="connsiteX254" fmla="*/ 5425556 w 7467600"/>
              <a:gd name="connsiteY254" fmla="*/ 4308967 h 6858000"/>
              <a:gd name="connsiteX255" fmla="*/ 4943646 w 7467600"/>
              <a:gd name="connsiteY255" fmla="*/ 3822916 h 6858000"/>
              <a:gd name="connsiteX256" fmla="*/ 4594837 w 7467600"/>
              <a:gd name="connsiteY256" fmla="*/ 3532274 h 6858000"/>
              <a:gd name="connsiteX257" fmla="*/ 4441737 w 7467600"/>
              <a:gd name="connsiteY257" fmla="*/ 3399734 h 6858000"/>
              <a:gd name="connsiteX258" fmla="*/ 5425834 w 7467600"/>
              <a:gd name="connsiteY258" fmla="*/ 3162785 h 6858000"/>
              <a:gd name="connsiteX259" fmla="*/ 5401644 w 7467600"/>
              <a:gd name="connsiteY259" fmla="*/ 3617847 h 6858000"/>
              <a:gd name="connsiteX260" fmla="*/ 5467256 w 7467600"/>
              <a:gd name="connsiteY260" fmla="*/ 4175494 h 6858000"/>
              <a:gd name="connsiteX261" fmla="*/ 5448069 w 7467600"/>
              <a:gd name="connsiteY261" fmla="*/ 3567554 h 6858000"/>
              <a:gd name="connsiteX262" fmla="*/ 5425834 w 7467600"/>
              <a:gd name="connsiteY262" fmla="*/ 3162785 h 6858000"/>
              <a:gd name="connsiteX263" fmla="*/ 1318687 w 7467600"/>
              <a:gd name="connsiteY263" fmla="*/ 3113840 h 6858000"/>
              <a:gd name="connsiteX264" fmla="*/ 1066793 w 7467600"/>
              <a:gd name="connsiteY264" fmla="*/ 3212171 h 6858000"/>
              <a:gd name="connsiteX265" fmla="*/ 993319 w 7467600"/>
              <a:gd name="connsiteY265" fmla="*/ 3247648 h 6858000"/>
              <a:gd name="connsiteX266" fmla="*/ 853081 w 7467600"/>
              <a:gd name="connsiteY266" fmla="*/ 3312410 h 6858000"/>
              <a:gd name="connsiteX267" fmla="*/ 805957 w 7467600"/>
              <a:gd name="connsiteY267" fmla="*/ 3330443 h 6858000"/>
              <a:gd name="connsiteX268" fmla="*/ 1318687 w 7467600"/>
              <a:gd name="connsiteY268" fmla="*/ 3113840 h 6858000"/>
              <a:gd name="connsiteX269" fmla="*/ 5453702 w 7467600"/>
              <a:gd name="connsiteY269" fmla="*/ 3090882 h 6858000"/>
              <a:gd name="connsiteX270" fmla="*/ 5480135 w 7467600"/>
              <a:gd name="connsiteY270" fmla="*/ 3565802 h 6858000"/>
              <a:gd name="connsiteX271" fmla="*/ 5499023 w 7467600"/>
              <a:gd name="connsiteY271" fmla="*/ 4166310 h 6858000"/>
              <a:gd name="connsiteX272" fmla="*/ 5547022 w 7467600"/>
              <a:gd name="connsiteY272" fmla="*/ 3607838 h 6858000"/>
              <a:gd name="connsiteX273" fmla="*/ 5515964 w 7467600"/>
              <a:gd name="connsiteY273" fmla="*/ 3378541 h 6858000"/>
              <a:gd name="connsiteX274" fmla="*/ 5453702 w 7467600"/>
              <a:gd name="connsiteY274" fmla="*/ 3090882 h 6858000"/>
              <a:gd name="connsiteX275" fmla="*/ 1238695 w 7467600"/>
              <a:gd name="connsiteY275" fmla="*/ 3076820 h 6858000"/>
              <a:gd name="connsiteX276" fmla="*/ 716371 w 7467600"/>
              <a:gd name="connsiteY276" fmla="*/ 3293249 h 6858000"/>
              <a:gd name="connsiteX277" fmla="*/ 579522 w 7467600"/>
              <a:gd name="connsiteY277" fmla="*/ 3371759 h 6858000"/>
              <a:gd name="connsiteX278" fmla="*/ 600288 w 7467600"/>
              <a:gd name="connsiteY278" fmla="*/ 3365555 h 6858000"/>
              <a:gd name="connsiteX279" fmla="*/ 840692 w 7467600"/>
              <a:gd name="connsiteY279" fmla="*/ 3284921 h 6858000"/>
              <a:gd name="connsiteX280" fmla="*/ 979248 w 7467600"/>
              <a:gd name="connsiteY280" fmla="*/ 3221003 h 6858000"/>
              <a:gd name="connsiteX281" fmla="*/ 1053282 w 7467600"/>
              <a:gd name="connsiteY281" fmla="*/ 3185247 h 6858000"/>
              <a:gd name="connsiteX282" fmla="*/ 1320603 w 7467600"/>
              <a:gd name="connsiteY282" fmla="*/ 3081281 h 6858000"/>
              <a:gd name="connsiteX283" fmla="*/ 1238695 w 7467600"/>
              <a:gd name="connsiteY283" fmla="*/ 3076820 h 6858000"/>
              <a:gd name="connsiteX284" fmla="*/ 5425627 w 7467600"/>
              <a:gd name="connsiteY284" fmla="*/ 2954192 h 6858000"/>
              <a:gd name="connsiteX285" fmla="*/ 5470770 w 7467600"/>
              <a:gd name="connsiteY285" fmla="*/ 3005435 h 6858000"/>
              <a:gd name="connsiteX286" fmla="*/ 5519779 w 7467600"/>
              <a:gd name="connsiteY286" fmla="*/ 4359223 h 6858000"/>
              <a:gd name="connsiteX287" fmla="*/ 5520293 w 7467600"/>
              <a:gd name="connsiteY287" fmla="*/ 4360602 h 6858000"/>
              <a:gd name="connsiteX288" fmla="*/ 5767221 w 7467600"/>
              <a:gd name="connsiteY288" fmla="*/ 4665564 h 6858000"/>
              <a:gd name="connsiteX289" fmla="*/ 6937169 w 7467600"/>
              <a:gd name="connsiteY289" fmla="*/ 4815941 h 6858000"/>
              <a:gd name="connsiteX290" fmla="*/ 6953922 w 7467600"/>
              <a:gd name="connsiteY290" fmla="*/ 4890068 h 6858000"/>
              <a:gd name="connsiteX291" fmla="*/ 6071359 w 7467600"/>
              <a:gd name="connsiteY291" fmla="*/ 4770770 h 6858000"/>
              <a:gd name="connsiteX292" fmla="*/ 6038839 w 7467600"/>
              <a:gd name="connsiteY292" fmla="*/ 4764474 h 6858000"/>
              <a:gd name="connsiteX293" fmla="*/ 6038706 w 7467600"/>
              <a:gd name="connsiteY293" fmla="*/ 4763847 h 6858000"/>
              <a:gd name="connsiteX294" fmla="*/ 6037784 w 7467600"/>
              <a:gd name="connsiteY294" fmla="*/ 4764270 h 6858000"/>
              <a:gd name="connsiteX295" fmla="*/ 6038839 w 7467600"/>
              <a:gd name="connsiteY295" fmla="*/ 4764474 h 6858000"/>
              <a:gd name="connsiteX296" fmla="*/ 6040338 w 7467600"/>
              <a:gd name="connsiteY296" fmla="*/ 4771418 h 6858000"/>
              <a:gd name="connsiteX297" fmla="*/ 6024488 w 7467600"/>
              <a:gd name="connsiteY297" fmla="*/ 4809903 h 6858000"/>
              <a:gd name="connsiteX298" fmla="*/ 5599771 w 7467600"/>
              <a:gd name="connsiteY298" fmla="*/ 5509652 h 6858000"/>
              <a:gd name="connsiteX299" fmla="*/ 5548843 w 7467600"/>
              <a:gd name="connsiteY299" fmla="*/ 5563845 h 6858000"/>
              <a:gd name="connsiteX300" fmla="*/ 5940952 w 7467600"/>
              <a:gd name="connsiteY300" fmla="*/ 6250028 h 6858000"/>
              <a:gd name="connsiteX301" fmla="*/ 6043441 w 7467600"/>
              <a:gd name="connsiteY301" fmla="*/ 6665847 h 6858000"/>
              <a:gd name="connsiteX302" fmla="*/ 6093432 w 7467600"/>
              <a:gd name="connsiteY302" fmla="*/ 6858000 h 6858000"/>
              <a:gd name="connsiteX303" fmla="*/ 6034344 w 7467600"/>
              <a:gd name="connsiteY303" fmla="*/ 6858000 h 6858000"/>
              <a:gd name="connsiteX304" fmla="*/ 6026679 w 7467600"/>
              <a:gd name="connsiteY304" fmla="*/ 6836959 h 6858000"/>
              <a:gd name="connsiteX305" fmla="*/ 5800441 w 7467600"/>
              <a:gd name="connsiteY305" fmla="*/ 6335286 h 6858000"/>
              <a:gd name="connsiteX306" fmla="*/ 5526562 w 7467600"/>
              <a:gd name="connsiteY306" fmla="*/ 5705388 h 6858000"/>
              <a:gd name="connsiteX307" fmla="*/ 5519640 w 7467600"/>
              <a:gd name="connsiteY307" fmla="*/ 5683774 h 6858000"/>
              <a:gd name="connsiteX308" fmla="*/ 5844559 w 7467600"/>
              <a:gd name="connsiteY308" fmla="*/ 6553349 h 6858000"/>
              <a:gd name="connsiteX309" fmla="*/ 5975994 w 7467600"/>
              <a:gd name="connsiteY309" fmla="*/ 6858000 h 6858000"/>
              <a:gd name="connsiteX310" fmla="*/ 5898547 w 7467600"/>
              <a:gd name="connsiteY310" fmla="*/ 6858000 h 6858000"/>
              <a:gd name="connsiteX311" fmla="*/ 5682041 w 7467600"/>
              <a:gd name="connsiteY311" fmla="*/ 6355860 h 6858000"/>
              <a:gd name="connsiteX312" fmla="*/ 5461758 w 7467600"/>
              <a:gd name="connsiteY312" fmla="*/ 5820220 h 6858000"/>
              <a:gd name="connsiteX313" fmla="*/ 5237282 w 7467600"/>
              <a:gd name="connsiteY313" fmla="*/ 6579086 h 6858000"/>
              <a:gd name="connsiteX314" fmla="*/ 5115009 w 7467600"/>
              <a:gd name="connsiteY314" fmla="*/ 6858000 h 6858000"/>
              <a:gd name="connsiteX315" fmla="*/ 5028074 w 7467600"/>
              <a:gd name="connsiteY315" fmla="*/ 6858000 h 6858000"/>
              <a:gd name="connsiteX316" fmla="*/ 5079508 w 7467600"/>
              <a:gd name="connsiteY316" fmla="*/ 6749074 h 6858000"/>
              <a:gd name="connsiteX317" fmla="*/ 5371846 w 7467600"/>
              <a:gd name="connsiteY317" fmla="*/ 5924413 h 6858000"/>
              <a:gd name="connsiteX318" fmla="*/ 5270512 w 7467600"/>
              <a:gd name="connsiteY318" fmla="*/ 6138975 h 6858000"/>
              <a:gd name="connsiteX319" fmla="*/ 5062409 w 7467600"/>
              <a:gd name="connsiteY319" fmla="*/ 6653544 h 6858000"/>
              <a:gd name="connsiteX320" fmla="*/ 5036628 w 7467600"/>
              <a:gd name="connsiteY320" fmla="*/ 6754247 h 6858000"/>
              <a:gd name="connsiteX321" fmla="*/ 5009112 w 7467600"/>
              <a:gd name="connsiteY321" fmla="*/ 6858000 h 6858000"/>
              <a:gd name="connsiteX322" fmla="*/ 4976679 w 7467600"/>
              <a:gd name="connsiteY322" fmla="*/ 6858000 h 6858000"/>
              <a:gd name="connsiteX323" fmla="*/ 5006537 w 7467600"/>
              <a:gd name="connsiteY323" fmla="*/ 6747068 h 6858000"/>
              <a:gd name="connsiteX324" fmla="*/ 5032723 w 7467600"/>
              <a:gd name="connsiteY324" fmla="*/ 6644957 h 6858000"/>
              <a:gd name="connsiteX325" fmla="*/ 5242949 w 7467600"/>
              <a:gd name="connsiteY325" fmla="*/ 6125175 h 6858000"/>
              <a:gd name="connsiteX326" fmla="*/ 5286321 w 7467600"/>
              <a:gd name="connsiteY326" fmla="*/ 6033555 h 6858000"/>
              <a:gd name="connsiteX327" fmla="*/ 5008210 w 7467600"/>
              <a:gd name="connsiteY327" fmla="*/ 6649194 h 6858000"/>
              <a:gd name="connsiteX328" fmla="*/ 4986321 w 7467600"/>
              <a:gd name="connsiteY328" fmla="*/ 6765687 h 6858000"/>
              <a:gd name="connsiteX329" fmla="*/ 4973474 w 7467600"/>
              <a:gd name="connsiteY329" fmla="*/ 6858000 h 6858000"/>
              <a:gd name="connsiteX330" fmla="*/ 4907178 w 7467600"/>
              <a:gd name="connsiteY330" fmla="*/ 6858000 h 6858000"/>
              <a:gd name="connsiteX331" fmla="*/ 4910810 w 7467600"/>
              <a:gd name="connsiteY331" fmla="*/ 6829660 h 6858000"/>
              <a:gd name="connsiteX332" fmla="*/ 4987461 w 7467600"/>
              <a:gd name="connsiteY332" fmla="*/ 6432994 h 6858000"/>
              <a:gd name="connsiteX333" fmla="*/ 5179262 w 7467600"/>
              <a:gd name="connsiteY333" fmla="*/ 6035044 h 6858000"/>
              <a:gd name="connsiteX334" fmla="*/ 4689678 w 7467600"/>
              <a:gd name="connsiteY334" fmla="*/ 6440241 h 6858000"/>
              <a:gd name="connsiteX335" fmla="*/ 4477543 w 7467600"/>
              <a:gd name="connsiteY335" fmla="*/ 6674836 h 6858000"/>
              <a:gd name="connsiteX336" fmla="*/ 4329957 w 7467600"/>
              <a:gd name="connsiteY336" fmla="*/ 6858000 h 6858000"/>
              <a:gd name="connsiteX337" fmla="*/ 4218595 w 7467600"/>
              <a:gd name="connsiteY337" fmla="*/ 6858000 h 6858000"/>
              <a:gd name="connsiteX338" fmla="*/ 4368888 w 7467600"/>
              <a:gd name="connsiteY338" fmla="*/ 6668412 h 6858000"/>
              <a:gd name="connsiteX339" fmla="*/ 4563091 w 7467600"/>
              <a:gd name="connsiteY339" fmla="*/ 6442508 h 6858000"/>
              <a:gd name="connsiteX340" fmla="*/ 5387324 w 7467600"/>
              <a:gd name="connsiteY340" fmla="*/ 5705830 h 6858000"/>
              <a:gd name="connsiteX341" fmla="*/ 5073620 w 7467600"/>
              <a:gd name="connsiteY341" fmla="*/ 5955437 h 6858000"/>
              <a:gd name="connsiteX342" fmla="*/ 4689789 w 7467600"/>
              <a:gd name="connsiteY342" fmla="*/ 6268382 h 6858000"/>
              <a:gd name="connsiteX343" fmla="*/ 4418722 w 7467600"/>
              <a:gd name="connsiteY343" fmla="*/ 6570886 h 6858000"/>
              <a:gd name="connsiteX344" fmla="*/ 4214944 w 7467600"/>
              <a:gd name="connsiteY344" fmla="*/ 6858000 h 6858000"/>
              <a:gd name="connsiteX345" fmla="*/ 4177898 w 7467600"/>
              <a:gd name="connsiteY345" fmla="*/ 6858000 h 6858000"/>
              <a:gd name="connsiteX346" fmla="*/ 4391597 w 7467600"/>
              <a:gd name="connsiteY346" fmla="*/ 6556370 h 6858000"/>
              <a:gd name="connsiteX347" fmla="*/ 4668889 w 7467600"/>
              <a:gd name="connsiteY347" fmla="*/ 6246399 h 6858000"/>
              <a:gd name="connsiteX348" fmla="*/ 5055427 w 7467600"/>
              <a:gd name="connsiteY348" fmla="*/ 5931476 h 6858000"/>
              <a:gd name="connsiteX349" fmla="*/ 5371814 w 7467600"/>
              <a:gd name="connsiteY349" fmla="*/ 5678975 h 6858000"/>
              <a:gd name="connsiteX350" fmla="*/ 4987918 w 7467600"/>
              <a:gd name="connsiteY350" fmla="*/ 5838701 h 6858000"/>
              <a:gd name="connsiteX351" fmla="*/ 4317146 w 7467600"/>
              <a:gd name="connsiteY351" fmla="*/ 6587716 h 6858000"/>
              <a:gd name="connsiteX352" fmla="*/ 4171627 w 7467600"/>
              <a:gd name="connsiteY352" fmla="*/ 6858000 h 6858000"/>
              <a:gd name="connsiteX353" fmla="*/ 4081585 w 7467600"/>
              <a:gd name="connsiteY353" fmla="*/ 6858000 h 6858000"/>
              <a:gd name="connsiteX354" fmla="*/ 4238603 w 7467600"/>
              <a:gd name="connsiteY354" fmla="*/ 6559341 h 6858000"/>
              <a:gd name="connsiteX355" fmla="*/ 4778333 w 7467600"/>
              <a:gd name="connsiteY355" fmla="*/ 5873626 h 6858000"/>
              <a:gd name="connsiteX356" fmla="*/ 5414185 w 7467600"/>
              <a:gd name="connsiteY356" fmla="*/ 5573882 h 6858000"/>
              <a:gd name="connsiteX357" fmla="*/ 5959648 w 7467600"/>
              <a:gd name="connsiteY357" fmla="*/ 4760797 h 6858000"/>
              <a:gd name="connsiteX358" fmla="*/ 5355019 w 7467600"/>
              <a:gd name="connsiteY358" fmla="*/ 4734672 h 6858000"/>
              <a:gd name="connsiteX359" fmla="*/ 5083565 w 7467600"/>
              <a:gd name="connsiteY359" fmla="*/ 5179121 h 6858000"/>
              <a:gd name="connsiteX360" fmla="*/ 4713577 w 7467600"/>
              <a:gd name="connsiteY360" fmla="*/ 5616803 h 6858000"/>
              <a:gd name="connsiteX361" fmla="*/ 3989559 w 7467600"/>
              <a:gd name="connsiteY361" fmla="*/ 6145945 h 6858000"/>
              <a:gd name="connsiteX362" fmla="*/ 3939824 w 7467600"/>
              <a:gd name="connsiteY362" fmla="*/ 6066900 h 6858000"/>
              <a:gd name="connsiteX363" fmla="*/ 4584537 w 7467600"/>
              <a:gd name="connsiteY363" fmla="*/ 5324826 h 6858000"/>
              <a:gd name="connsiteX364" fmla="*/ 5037105 w 7467600"/>
              <a:gd name="connsiteY364" fmla="*/ 5088765 h 6858000"/>
              <a:gd name="connsiteX365" fmla="*/ 5039930 w 7467600"/>
              <a:gd name="connsiteY365" fmla="*/ 5089585 h 6858000"/>
              <a:gd name="connsiteX366" fmla="*/ 5263764 w 7467600"/>
              <a:gd name="connsiteY366" fmla="*/ 4735525 h 6858000"/>
              <a:gd name="connsiteX367" fmla="*/ 4086300 w 7467600"/>
              <a:gd name="connsiteY367" fmla="*/ 4884599 h 6858000"/>
              <a:gd name="connsiteX368" fmla="*/ 4085485 w 7467600"/>
              <a:gd name="connsiteY368" fmla="*/ 4899070 h 6858000"/>
              <a:gd name="connsiteX369" fmla="*/ 3871915 w 7467600"/>
              <a:gd name="connsiteY369" fmla="*/ 5253645 h 6858000"/>
              <a:gd name="connsiteX370" fmla="*/ 3799374 w 7467600"/>
              <a:gd name="connsiteY370" fmla="*/ 5466127 h 6858000"/>
              <a:gd name="connsiteX371" fmla="*/ 3498850 w 7467600"/>
              <a:gd name="connsiteY371" fmla="*/ 6661888 h 6858000"/>
              <a:gd name="connsiteX372" fmla="*/ 3399216 w 7467600"/>
              <a:gd name="connsiteY372" fmla="*/ 6858000 h 6858000"/>
              <a:gd name="connsiteX373" fmla="*/ 3303688 w 7467600"/>
              <a:gd name="connsiteY373" fmla="*/ 6858000 h 6858000"/>
              <a:gd name="connsiteX374" fmla="*/ 3391774 w 7467600"/>
              <a:gd name="connsiteY374" fmla="*/ 6697181 h 6858000"/>
              <a:gd name="connsiteX375" fmla="*/ 3735540 w 7467600"/>
              <a:gd name="connsiteY375" fmla="*/ 5546923 h 6858000"/>
              <a:gd name="connsiteX376" fmla="*/ 3729438 w 7467600"/>
              <a:gd name="connsiteY376" fmla="*/ 5569058 h 6858000"/>
              <a:gd name="connsiteX377" fmla="*/ 3707782 w 7467600"/>
              <a:gd name="connsiteY377" fmla="*/ 5644908 h 6858000"/>
              <a:gd name="connsiteX378" fmla="*/ 3583827 w 7467600"/>
              <a:gd name="connsiteY378" fmla="*/ 6039215 h 6858000"/>
              <a:gd name="connsiteX379" fmla="*/ 3547861 w 7467600"/>
              <a:gd name="connsiteY379" fmla="*/ 6129609 h 6858000"/>
              <a:gd name="connsiteX380" fmla="*/ 3490905 w 7467600"/>
              <a:gd name="connsiteY380" fmla="*/ 6277660 h 6858000"/>
              <a:gd name="connsiteX381" fmla="*/ 3455859 w 7467600"/>
              <a:gd name="connsiteY381" fmla="*/ 6391301 h 6858000"/>
              <a:gd name="connsiteX382" fmla="*/ 3429112 w 7467600"/>
              <a:gd name="connsiteY382" fmla="*/ 6479469 h 6858000"/>
              <a:gd name="connsiteX383" fmla="*/ 3304862 w 7467600"/>
              <a:gd name="connsiteY383" fmla="*/ 6796476 h 6858000"/>
              <a:gd name="connsiteX384" fmla="*/ 3276071 w 7467600"/>
              <a:gd name="connsiteY384" fmla="*/ 6858000 h 6858000"/>
              <a:gd name="connsiteX385" fmla="*/ 3240805 w 7467600"/>
              <a:gd name="connsiteY385" fmla="*/ 6858000 h 6858000"/>
              <a:gd name="connsiteX386" fmla="*/ 3275917 w 7467600"/>
              <a:gd name="connsiteY386" fmla="*/ 6783192 h 6858000"/>
              <a:gd name="connsiteX387" fmla="*/ 3399358 w 7467600"/>
              <a:gd name="connsiteY387" fmla="*/ 6469011 h 6858000"/>
              <a:gd name="connsiteX388" fmla="*/ 3425650 w 7467600"/>
              <a:gd name="connsiteY388" fmla="*/ 6381333 h 6858000"/>
              <a:gd name="connsiteX389" fmla="*/ 3460661 w 7467600"/>
              <a:gd name="connsiteY389" fmla="*/ 6266763 h 6858000"/>
              <a:gd name="connsiteX390" fmla="*/ 3518021 w 7467600"/>
              <a:gd name="connsiteY390" fmla="*/ 6117298 h 6858000"/>
              <a:gd name="connsiteX391" fmla="*/ 3554035 w 7467600"/>
              <a:gd name="connsiteY391" fmla="*/ 6027832 h 6858000"/>
              <a:gd name="connsiteX392" fmla="*/ 3677174 w 7467600"/>
              <a:gd name="connsiteY392" fmla="*/ 5636351 h 6858000"/>
              <a:gd name="connsiteX393" fmla="*/ 3698819 w 7467600"/>
              <a:gd name="connsiteY393" fmla="*/ 5560503 h 6858000"/>
              <a:gd name="connsiteX394" fmla="*/ 3702094 w 7467600"/>
              <a:gd name="connsiteY394" fmla="*/ 5549194 h 6858000"/>
              <a:gd name="connsiteX395" fmla="*/ 3398355 w 7467600"/>
              <a:gd name="connsiteY395" fmla="*/ 6094603 h 6858000"/>
              <a:gd name="connsiteX396" fmla="*/ 3193941 w 7467600"/>
              <a:gd name="connsiteY396" fmla="*/ 6798775 h 6858000"/>
              <a:gd name="connsiteX397" fmla="*/ 3184140 w 7467600"/>
              <a:gd name="connsiteY397" fmla="*/ 6858000 h 6858000"/>
              <a:gd name="connsiteX398" fmla="*/ 3099978 w 7467600"/>
              <a:gd name="connsiteY398" fmla="*/ 6858000 h 6858000"/>
              <a:gd name="connsiteX399" fmla="*/ 3101556 w 7467600"/>
              <a:gd name="connsiteY399" fmla="*/ 6843337 h 6858000"/>
              <a:gd name="connsiteX400" fmla="*/ 3370162 w 7467600"/>
              <a:gd name="connsiteY400" fmla="*/ 5785550 h 6858000"/>
              <a:gd name="connsiteX401" fmla="*/ 3746477 w 7467600"/>
              <a:gd name="connsiteY401" fmla="*/ 5377889 h 6858000"/>
              <a:gd name="connsiteX402" fmla="*/ 3863399 w 7467600"/>
              <a:gd name="connsiteY402" fmla="*/ 5087257 h 6858000"/>
              <a:gd name="connsiteX403" fmla="*/ 3968712 w 7467600"/>
              <a:gd name="connsiteY403" fmla="*/ 4913989 h 6858000"/>
              <a:gd name="connsiteX404" fmla="*/ 2792390 w 7467600"/>
              <a:gd name="connsiteY404" fmla="*/ 5382974 h 6858000"/>
              <a:gd name="connsiteX405" fmla="*/ 2714982 w 7467600"/>
              <a:gd name="connsiteY405" fmla="*/ 5427051 h 6858000"/>
              <a:gd name="connsiteX406" fmla="*/ 2813361 w 7467600"/>
              <a:gd name="connsiteY406" fmla="*/ 6023912 h 6858000"/>
              <a:gd name="connsiteX407" fmla="*/ 2688430 w 7467600"/>
              <a:gd name="connsiteY407" fmla="*/ 6801564 h 6858000"/>
              <a:gd name="connsiteX408" fmla="*/ 2629626 w 7467600"/>
              <a:gd name="connsiteY408" fmla="*/ 6763394 h 6858000"/>
              <a:gd name="connsiteX409" fmla="*/ 2565328 w 7467600"/>
              <a:gd name="connsiteY409" fmla="*/ 5516399 h 6858000"/>
              <a:gd name="connsiteX410" fmla="*/ 1922999 w 7467600"/>
              <a:gd name="connsiteY410" fmla="*/ 5980343 h 6858000"/>
              <a:gd name="connsiteX411" fmla="*/ 1950261 w 7467600"/>
              <a:gd name="connsiteY411" fmla="*/ 6405858 h 6858000"/>
              <a:gd name="connsiteX412" fmla="*/ 2365554 w 7467600"/>
              <a:gd name="connsiteY412" fmla="*/ 6759107 h 6858000"/>
              <a:gd name="connsiteX413" fmla="*/ 2424142 w 7467600"/>
              <a:gd name="connsiteY413" fmla="*/ 6858000 h 6858000"/>
              <a:gd name="connsiteX414" fmla="*/ 2395994 w 7467600"/>
              <a:gd name="connsiteY414" fmla="*/ 6858000 h 6858000"/>
              <a:gd name="connsiteX415" fmla="*/ 2392863 w 7467600"/>
              <a:gd name="connsiteY415" fmla="*/ 6852964 h 6858000"/>
              <a:gd name="connsiteX416" fmla="*/ 2017589 w 7467600"/>
              <a:gd name="connsiteY416" fmla="*/ 6493982 h 6858000"/>
              <a:gd name="connsiteX417" fmla="*/ 2147336 w 7467600"/>
              <a:gd name="connsiteY417" fmla="*/ 6594052 h 6858000"/>
              <a:gd name="connsiteX418" fmla="*/ 2207047 w 7467600"/>
              <a:gd name="connsiteY418" fmla="*/ 6654540 h 6858000"/>
              <a:gd name="connsiteX419" fmla="*/ 2299106 w 7467600"/>
              <a:gd name="connsiteY419" fmla="*/ 6778931 h 6858000"/>
              <a:gd name="connsiteX420" fmla="*/ 2314430 w 7467600"/>
              <a:gd name="connsiteY420" fmla="*/ 6801144 h 6858000"/>
              <a:gd name="connsiteX421" fmla="*/ 2352406 w 7467600"/>
              <a:gd name="connsiteY421" fmla="*/ 6858000 h 6858000"/>
              <a:gd name="connsiteX422" fmla="*/ 2314492 w 7467600"/>
              <a:gd name="connsiteY422" fmla="*/ 6858000 h 6858000"/>
              <a:gd name="connsiteX423" fmla="*/ 2288095 w 7467600"/>
              <a:gd name="connsiteY423" fmla="*/ 6818030 h 6858000"/>
              <a:gd name="connsiteX424" fmla="*/ 2272768 w 7467600"/>
              <a:gd name="connsiteY424" fmla="*/ 6795822 h 6858000"/>
              <a:gd name="connsiteX425" fmla="*/ 2182715 w 7467600"/>
              <a:gd name="connsiteY425" fmla="*/ 6675071 h 6858000"/>
              <a:gd name="connsiteX426" fmla="*/ 2032061 w 7467600"/>
              <a:gd name="connsiteY426" fmla="*/ 6541380 h 6858000"/>
              <a:gd name="connsiteX427" fmla="*/ 2257220 w 7467600"/>
              <a:gd name="connsiteY427" fmla="*/ 6826257 h 6858000"/>
              <a:gd name="connsiteX428" fmla="*/ 2281324 w 7467600"/>
              <a:gd name="connsiteY428" fmla="*/ 6858000 h 6858000"/>
              <a:gd name="connsiteX429" fmla="*/ 2242860 w 7467600"/>
              <a:gd name="connsiteY429" fmla="*/ 6858000 h 6858000"/>
              <a:gd name="connsiteX430" fmla="*/ 2232818 w 7467600"/>
              <a:gd name="connsiteY430" fmla="*/ 6844926 h 6858000"/>
              <a:gd name="connsiteX431" fmla="*/ 1990172 w 7467600"/>
              <a:gd name="connsiteY431" fmla="*/ 6542121 h 6858000"/>
              <a:gd name="connsiteX432" fmla="*/ 2124090 w 7467600"/>
              <a:gd name="connsiteY432" fmla="*/ 6761017 h 6858000"/>
              <a:gd name="connsiteX433" fmla="*/ 2200380 w 7467600"/>
              <a:gd name="connsiteY433" fmla="*/ 6858000 h 6858000"/>
              <a:gd name="connsiteX434" fmla="*/ 2147507 w 7467600"/>
              <a:gd name="connsiteY434" fmla="*/ 6858000 h 6858000"/>
              <a:gd name="connsiteX435" fmla="*/ 2070668 w 7467600"/>
              <a:gd name="connsiteY435" fmla="*/ 6761520 h 6858000"/>
              <a:gd name="connsiteX436" fmla="*/ 1975142 w 7467600"/>
              <a:gd name="connsiteY436" fmla="*/ 6585570 h 6858000"/>
              <a:gd name="connsiteX437" fmla="*/ 2050035 w 7467600"/>
              <a:gd name="connsiteY437" fmla="*/ 6813345 h 6858000"/>
              <a:gd name="connsiteX438" fmla="*/ 2063025 w 7467600"/>
              <a:gd name="connsiteY438" fmla="*/ 6858000 h 6858000"/>
              <a:gd name="connsiteX439" fmla="*/ 2021675 w 7467600"/>
              <a:gd name="connsiteY439" fmla="*/ 6858000 h 6858000"/>
              <a:gd name="connsiteX440" fmla="*/ 2019308 w 7467600"/>
              <a:gd name="connsiteY440" fmla="*/ 6847118 h 6858000"/>
              <a:gd name="connsiteX441" fmla="*/ 1938835 w 7467600"/>
              <a:gd name="connsiteY441" fmla="*/ 6551160 h 6858000"/>
              <a:gd name="connsiteX442" fmla="*/ 1953230 w 7467600"/>
              <a:gd name="connsiteY442" fmla="*/ 6759699 h 6858000"/>
              <a:gd name="connsiteX443" fmla="*/ 1956763 w 7467600"/>
              <a:gd name="connsiteY443" fmla="*/ 6778191 h 6858000"/>
              <a:gd name="connsiteX444" fmla="*/ 1967925 w 7467600"/>
              <a:gd name="connsiteY444" fmla="*/ 6858000 h 6858000"/>
              <a:gd name="connsiteX445" fmla="*/ 1936622 w 7467600"/>
              <a:gd name="connsiteY445" fmla="*/ 6858000 h 6858000"/>
              <a:gd name="connsiteX446" fmla="*/ 1926261 w 7467600"/>
              <a:gd name="connsiteY446" fmla="*/ 6784064 h 6858000"/>
              <a:gd name="connsiteX447" fmla="*/ 1922724 w 7467600"/>
              <a:gd name="connsiteY447" fmla="*/ 6765577 h 6858000"/>
              <a:gd name="connsiteX448" fmla="*/ 1904650 w 7467600"/>
              <a:gd name="connsiteY448" fmla="*/ 6639616 h 6858000"/>
              <a:gd name="connsiteX449" fmla="*/ 1885273 w 7467600"/>
              <a:gd name="connsiteY449" fmla="*/ 6858000 h 6858000"/>
              <a:gd name="connsiteX450" fmla="*/ 1854363 w 7467600"/>
              <a:gd name="connsiteY450" fmla="*/ 6858000 h 6858000"/>
              <a:gd name="connsiteX451" fmla="*/ 1880391 w 7467600"/>
              <a:gd name="connsiteY451" fmla="*/ 6603796 h 6858000"/>
              <a:gd name="connsiteX452" fmla="*/ 1818273 w 7467600"/>
              <a:gd name="connsiteY452" fmla="*/ 6715729 h 6858000"/>
              <a:gd name="connsiteX453" fmla="*/ 1794691 w 7467600"/>
              <a:gd name="connsiteY453" fmla="*/ 6843239 h 6858000"/>
              <a:gd name="connsiteX454" fmla="*/ 1794914 w 7467600"/>
              <a:gd name="connsiteY454" fmla="*/ 6858000 h 6858000"/>
              <a:gd name="connsiteX455" fmla="*/ 1746128 w 7467600"/>
              <a:gd name="connsiteY455" fmla="*/ 6858000 h 6858000"/>
              <a:gd name="connsiteX456" fmla="*/ 1753934 w 7467600"/>
              <a:gd name="connsiteY456" fmla="*/ 6724796 h 6858000"/>
              <a:gd name="connsiteX457" fmla="*/ 1792053 w 7467600"/>
              <a:gd name="connsiteY457" fmla="*/ 6572396 h 6858000"/>
              <a:gd name="connsiteX458" fmla="*/ 1862248 w 7467600"/>
              <a:gd name="connsiteY458" fmla="*/ 6266397 h 6858000"/>
              <a:gd name="connsiteX459" fmla="*/ 1862250 w 7467600"/>
              <a:gd name="connsiteY459" fmla="*/ 6033531 h 6858000"/>
              <a:gd name="connsiteX460" fmla="*/ 1211999 w 7467600"/>
              <a:gd name="connsiteY460" fmla="*/ 6683610 h 6858000"/>
              <a:gd name="connsiteX461" fmla="*/ 1213266 w 7467600"/>
              <a:gd name="connsiteY461" fmla="*/ 6691947 h 6858000"/>
              <a:gd name="connsiteX462" fmla="*/ 1203370 w 7467600"/>
              <a:gd name="connsiteY462" fmla="*/ 6850676 h 6858000"/>
              <a:gd name="connsiteX463" fmla="*/ 1203671 w 7467600"/>
              <a:gd name="connsiteY463" fmla="*/ 6858000 h 6858000"/>
              <a:gd name="connsiteX464" fmla="*/ 1143180 w 7467600"/>
              <a:gd name="connsiteY464" fmla="*/ 6858000 h 6858000"/>
              <a:gd name="connsiteX465" fmla="*/ 1142176 w 7467600"/>
              <a:gd name="connsiteY465" fmla="*/ 6766045 h 6858000"/>
              <a:gd name="connsiteX466" fmla="*/ 1067484 w 7467600"/>
              <a:gd name="connsiteY466" fmla="*/ 6858000 h 6858000"/>
              <a:gd name="connsiteX467" fmla="*/ 953928 w 7467600"/>
              <a:gd name="connsiteY467" fmla="*/ 6858000 h 6858000"/>
              <a:gd name="connsiteX468" fmla="*/ 959715 w 7467600"/>
              <a:gd name="connsiteY468" fmla="*/ 6850185 h 6858000"/>
              <a:gd name="connsiteX469" fmla="*/ 1483788 w 7467600"/>
              <a:gd name="connsiteY469" fmla="*/ 6259174 h 6858000"/>
              <a:gd name="connsiteX470" fmla="*/ 1100671 w 7467600"/>
              <a:gd name="connsiteY470" fmla="*/ 6252137 h 6858000"/>
              <a:gd name="connsiteX471" fmla="*/ 1090144 w 7467600"/>
              <a:gd name="connsiteY471" fmla="*/ 6256748 h 6858000"/>
              <a:gd name="connsiteX472" fmla="*/ 1095872 w 7467600"/>
              <a:gd name="connsiteY472" fmla="*/ 6271892 h 6858000"/>
              <a:gd name="connsiteX473" fmla="*/ 262785 w 7467600"/>
              <a:gd name="connsiteY473" fmla="*/ 6845450 h 6858000"/>
              <a:gd name="connsiteX474" fmla="*/ 209968 w 7467600"/>
              <a:gd name="connsiteY474" fmla="*/ 6770713 h 6858000"/>
              <a:gd name="connsiteX475" fmla="*/ 873460 w 7467600"/>
              <a:gd name="connsiteY475" fmla="*/ 6253768 h 6858000"/>
              <a:gd name="connsiteX476" fmla="*/ 192686 w 7467600"/>
              <a:gd name="connsiteY476" fmla="*/ 5849257 h 6858000"/>
              <a:gd name="connsiteX477" fmla="*/ 4696 w 7467600"/>
              <a:gd name="connsiteY477" fmla="*/ 5697668 h 6858000"/>
              <a:gd name="connsiteX478" fmla="*/ 0 w 7467600"/>
              <a:gd name="connsiteY478" fmla="*/ 5689984 h 6858000"/>
              <a:gd name="connsiteX479" fmla="*/ 0 w 7467600"/>
              <a:gd name="connsiteY479" fmla="*/ 5513472 h 6858000"/>
              <a:gd name="connsiteX480" fmla="*/ 174101 w 7467600"/>
              <a:gd name="connsiteY480" fmla="*/ 5620277 h 6858000"/>
              <a:gd name="connsiteX481" fmla="*/ 891800 w 7467600"/>
              <a:gd name="connsiteY481" fmla="*/ 6036935 h 6858000"/>
              <a:gd name="connsiteX482" fmla="*/ 1072219 w 7467600"/>
              <a:gd name="connsiteY482" fmla="*/ 6169443 h 6858000"/>
              <a:gd name="connsiteX483" fmla="*/ 1074117 w 7467600"/>
              <a:gd name="connsiteY483" fmla="*/ 6170301 h 6858000"/>
              <a:gd name="connsiteX484" fmla="*/ 1083114 w 7467600"/>
              <a:gd name="connsiteY484" fmla="*/ 6174131 h 6858000"/>
              <a:gd name="connsiteX485" fmla="*/ 1543010 w 7467600"/>
              <a:gd name="connsiteY485" fmla="*/ 6191140 h 6858000"/>
              <a:gd name="connsiteX486" fmla="*/ 1551080 w 7467600"/>
              <a:gd name="connsiteY486" fmla="*/ 6195006 h 6858000"/>
              <a:gd name="connsiteX487" fmla="*/ 2345443 w 7467600"/>
              <a:gd name="connsiteY487" fmla="*/ 5549882 h 6858000"/>
              <a:gd name="connsiteX488" fmla="*/ 1721499 w 7467600"/>
              <a:gd name="connsiteY488" fmla="*/ 5599969 h 6858000"/>
              <a:gd name="connsiteX489" fmla="*/ 767716 w 7467600"/>
              <a:gd name="connsiteY489" fmla="*/ 5472768 h 6858000"/>
              <a:gd name="connsiteX490" fmla="*/ 722147 w 7467600"/>
              <a:gd name="connsiteY490" fmla="*/ 5393091 h 6858000"/>
              <a:gd name="connsiteX491" fmla="*/ 1485552 w 7467600"/>
              <a:gd name="connsiteY491" fmla="*/ 5313202 h 6858000"/>
              <a:gd name="connsiteX492" fmla="*/ 2143004 w 7467600"/>
              <a:gd name="connsiteY492" fmla="*/ 5402420 h 6858000"/>
              <a:gd name="connsiteX493" fmla="*/ 1933391 w 7467600"/>
              <a:gd name="connsiteY493" fmla="*/ 5156971 h 6858000"/>
              <a:gd name="connsiteX494" fmla="*/ 1827118 w 7467600"/>
              <a:gd name="connsiteY494" fmla="*/ 4968410 h 6858000"/>
              <a:gd name="connsiteX495" fmla="*/ 1837349 w 7467600"/>
              <a:gd name="connsiteY495" fmla="*/ 4956357 h 6858000"/>
              <a:gd name="connsiteX496" fmla="*/ 2162835 w 7467600"/>
              <a:gd name="connsiteY496" fmla="*/ 5187853 h 6858000"/>
              <a:gd name="connsiteX497" fmla="*/ 2257167 w 7467600"/>
              <a:gd name="connsiteY497" fmla="*/ 5462123 h 6858000"/>
              <a:gd name="connsiteX498" fmla="*/ 2261598 w 7467600"/>
              <a:gd name="connsiteY498" fmla="*/ 5467998 h 6858000"/>
              <a:gd name="connsiteX499" fmla="*/ 2437177 w 7467600"/>
              <a:gd name="connsiteY499" fmla="*/ 5479608 h 6858000"/>
              <a:gd name="connsiteX500" fmla="*/ 2445247 w 7467600"/>
              <a:gd name="connsiteY500" fmla="*/ 5483476 h 6858000"/>
              <a:gd name="connsiteX501" fmla="*/ 2743626 w 7467600"/>
              <a:gd name="connsiteY501" fmla="*/ 5304819 h 6858000"/>
              <a:gd name="connsiteX502" fmla="*/ 3048102 w 7467600"/>
              <a:gd name="connsiteY502" fmla="*/ 5150595 h 6858000"/>
              <a:gd name="connsiteX503" fmla="*/ 1799414 w 7467600"/>
              <a:gd name="connsiteY503" fmla="*/ 4694732 h 6858000"/>
              <a:gd name="connsiteX504" fmla="*/ 1771735 w 7467600"/>
              <a:gd name="connsiteY504" fmla="*/ 4619929 h 6858000"/>
              <a:gd name="connsiteX505" fmla="*/ 3104273 w 7467600"/>
              <a:gd name="connsiteY505" fmla="*/ 5076159 h 6858000"/>
              <a:gd name="connsiteX506" fmla="*/ 3113245 w 7467600"/>
              <a:gd name="connsiteY506" fmla="*/ 5090705 h 6858000"/>
              <a:gd name="connsiteX507" fmla="*/ 3126294 w 7467600"/>
              <a:gd name="connsiteY507" fmla="*/ 5114400 h 6858000"/>
              <a:gd name="connsiteX508" fmla="*/ 3937433 w 7467600"/>
              <a:gd name="connsiteY508" fmla="*/ 4830473 h 6858000"/>
              <a:gd name="connsiteX509" fmla="*/ 3590475 w 7467600"/>
              <a:gd name="connsiteY509" fmla="*/ 4597974 h 6858000"/>
              <a:gd name="connsiteX510" fmla="*/ 3100264 w 7467600"/>
              <a:gd name="connsiteY510" fmla="*/ 4579845 h 6858000"/>
              <a:gd name="connsiteX511" fmla="*/ 2183576 w 7467600"/>
              <a:gd name="connsiteY511" fmla="*/ 4227150 h 6858000"/>
              <a:gd name="connsiteX512" fmla="*/ 2151029 w 7467600"/>
              <a:gd name="connsiteY512" fmla="*/ 4146947 h 6858000"/>
              <a:gd name="connsiteX513" fmla="*/ 3563434 w 7467600"/>
              <a:gd name="connsiteY513" fmla="*/ 4469115 h 6858000"/>
              <a:gd name="connsiteX514" fmla="*/ 3177952 w 7467600"/>
              <a:gd name="connsiteY514" fmla="*/ 3657386 h 6858000"/>
              <a:gd name="connsiteX515" fmla="*/ 3189263 w 7467600"/>
              <a:gd name="connsiteY515" fmla="*/ 3625726 h 6858000"/>
              <a:gd name="connsiteX516" fmla="*/ 3560912 w 7467600"/>
              <a:gd name="connsiteY516" fmla="*/ 4079863 h 6858000"/>
              <a:gd name="connsiteX517" fmla="*/ 3626636 w 7467600"/>
              <a:gd name="connsiteY517" fmla="*/ 4512230 h 6858000"/>
              <a:gd name="connsiteX518" fmla="*/ 3653088 w 7467600"/>
              <a:gd name="connsiteY518" fmla="*/ 4521417 h 6858000"/>
              <a:gd name="connsiteX519" fmla="*/ 3988128 w 7467600"/>
              <a:gd name="connsiteY519" fmla="*/ 4817267 h 6858000"/>
              <a:gd name="connsiteX520" fmla="*/ 4830582 w 7467600"/>
              <a:gd name="connsiteY520" fmla="*/ 4676000 h 6858000"/>
              <a:gd name="connsiteX521" fmla="*/ 4830100 w 7467600"/>
              <a:gd name="connsiteY521" fmla="*/ 4675554 h 6858000"/>
              <a:gd name="connsiteX522" fmla="*/ 4036318 w 7467600"/>
              <a:gd name="connsiteY522" fmla="*/ 4147013 h 6858000"/>
              <a:gd name="connsiteX523" fmla="*/ 3432098 w 7467600"/>
              <a:gd name="connsiteY523" fmla="*/ 3537312 h 6858000"/>
              <a:gd name="connsiteX524" fmla="*/ 3446761 w 7467600"/>
              <a:gd name="connsiteY524" fmla="*/ 3461278 h 6858000"/>
              <a:gd name="connsiteX525" fmla="*/ 4419733 w 7467600"/>
              <a:gd name="connsiteY525" fmla="*/ 3963555 h 6858000"/>
              <a:gd name="connsiteX526" fmla="*/ 4781371 w 7467600"/>
              <a:gd name="connsiteY526" fmla="*/ 4458604 h 6858000"/>
              <a:gd name="connsiteX527" fmla="*/ 4780440 w 7467600"/>
              <a:gd name="connsiteY527" fmla="*/ 4470290 h 6858000"/>
              <a:gd name="connsiteX528" fmla="*/ 4898954 w 7467600"/>
              <a:gd name="connsiteY528" fmla="*/ 4662092 h 6858000"/>
              <a:gd name="connsiteX529" fmla="*/ 4900699 w 7467600"/>
              <a:gd name="connsiteY529" fmla="*/ 4670867 h 6858000"/>
              <a:gd name="connsiteX530" fmla="*/ 5714511 w 7467600"/>
              <a:gd name="connsiteY530" fmla="*/ 4663483 h 6858000"/>
              <a:gd name="connsiteX531" fmla="*/ 5464793 w 7467600"/>
              <a:gd name="connsiteY531" fmla="*/ 4393556 h 6858000"/>
              <a:gd name="connsiteX532" fmla="*/ 5461897 w 7467600"/>
              <a:gd name="connsiteY532" fmla="*/ 4390879 h 6858000"/>
              <a:gd name="connsiteX533" fmla="*/ 4294126 w 7467600"/>
              <a:gd name="connsiteY533" fmla="*/ 3303048 h 6858000"/>
              <a:gd name="connsiteX534" fmla="*/ 4305321 w 7467600"/>
              <a:gd name="connsiteY534" fmla="*/ 3256953 h 6858000"/>
              <a:gd name="connsiteX535" fmla="*/ 4949299 w 7467600"/>
              <a:gd name="connsiteY535" fmla="*/ 3766336 h 6858000"/>
              <a:gd name="connsiteX536" fmla="*/ 5291452 w 7467600"/>
              <a:gd name="connsiteY536" fmla="*/ 4076801 h 6858000"/>
              <a:gd name="connsiteX537" fmla="*/ 5434998 w 7467600"/>
              <a:gd name="connsiteY537" fmla="*/ 4254100 h 6858000"/>
              <a:gd name="connsiteX538" fmla="*/ 5351015 w 7467600"/>
              <a:gd name="connsiteY538" fmla="*/ 3760989 h 6858000"/>
              <a:gd name="connsiteX539" fmla="*/ 5413780 w 7467600"/>
              <a:gd name="connsiteY539" fmla="*/ 2966265 h 6858000"/>
              <a:gd name="connsiteX540" fmla="*/ 5425627 w 7467600"/>
              <a:gd name="connsiteY540" fmla="*/ 2954192 h 6858000"/>
              <a:gd name="connsiteX541" fmla="*/ 6604735 w 7467600"/>
              <a:gd name="connsiteY541" fmla="*/ 2041381 h 6858000"/>
              <a:gd name="connsiteX542" fmla="*/ 7204487 w 7467600"/>
              <a:gd name="connsiteY542" fmla="*/ 2742112 h 6858000"/>
              <a:gd name="connsiteX543" fmla="*/ 7131592 w 7467600"/>
              <a:gd name="connsiteY543" fmla="*/ 2672096 h 6858000"/>
              <a:gd name="connsiteX544" fmla="*/ 6996344 w 7467600"/>
              <a:gd name="connsiteY544" fmla="*/ 2518310 h 6858000"/>
              <a:gd name="connsiteX545" fmla="*/ 6735495 w 7467600"/>
              <a:gd name="connsiteY545" fmla="*/ 2196890 h 6858000"/>
              <a:gd name="connsiteX546" fmla="*/ 6721901 w 7467600"/>
              <a:gd name="connsiteY546" fmla="*/ 2179274 h 6858000"/>
              <a:gd name="connsiteX547" fmla="*/ 6604735 w 7467600"/>
              <a:gd name="connsiteY547" fmla="*/ 2041381 h 6858000"/>
              <a:gd name="connsiteX548" fmla="*/ 6591670 w 7467600"/>
              <a:gd name="connsiteY548" fmla="*/ 1988277 h 6858000"/>
              <a:gd name="connsiteX549" fmla="*/ 6747349 w 7467600"/>
              <a:gd name="connsiteY549" fmla="*/ 2160069 h 6858000"/>
              <a:gd name="connsiteX550" fmla="*/ 6760943 w 7467600"/>
              <a:gd name="connsiteY550" fmla="*/ 2177686 h 6858000"/>
              <a:gd name="connsiteX551" fmla="*/ 7021065 w 7467600"/>
              <a:gd name="connsiteY551" fmla="*/ 2498102 h 6858000"/>
              <a:gd name="connsiteX552" fmla="*/ 7155223 w 7467600"/>
              <a:gd name="connsiteY552" fmla="*/ 2650386 h 6858000"/>
              <a:gd name="connsiteX553" fmla="*/ 7203167 w 7467600"/>
              <a:gd name="connsiteY553" fmla="*/ 2697288 h 6858000"/>
              <a:gd name="connsiteX554" fmla="*/ 6937703 w 7467600"/>
              <a:gd name="connsiteY554" fmla="*/ 2321981 h 6858000"/>
              <a:gd name="connsiteX555" fmla="*/ 6591670 w 7467600"/>
              <a:gd name="connsiteY555" fmla="*/ 1988277 h 6858000"/>
              <a:gd name="connsiteX556" fmla="*/ 5798671 w 7467600"/>
              <a:gd name="connsiteY556" fmla="*/ 1981601 h 6858000"/>
              <a:gd name="connsiteX557" fmla="*/ 5754709 w 7467600"/>
              <a:gd name="connsiteY557" fmla="*/ 2071454 h 6858000"/>
              <a:gd name="connsiteX558" fmla="*/ 5763044 w 7467600"/>
              <a:gd name="connsiteY558" fmla="*/ 2842206 h 6858000"/>
              <a:gd name="connsiteX559" fmla="*/ 5764974 w 7467600"/>
              <a:gd name="connsiteY559" fmla="*/ 2799609 h 6858000"/>
              <a:gd name="connsiteX560" fmla="*/ 5767665 w 7467600"/>
              <a:gd name="connsiteY560" fmla="*/ 2666409 h 6858000"/>
              <a:gd name="connsiteX561" fmla="*/ 5763055 w 7467600"/>
              <a:gd name="connsiteY561" fmla="*/ 2579705 h 6858000"/>
              <a:gd name="connsiteX562" fmla="*/ 5758079 w 7467600"/>
              <a:gd name="connsiteY562" fmla="*/ 2492508 h 6858000"/>
              <a:gd name="connsiteX563" fmla="*/ 5779325 w 7467600"/>
              <a:gd name="connsiteY563" fmla="*/ 2197069 h 6858000"/>
              <a:gd name="connsiteX564" fmla="*/ 5798671 w 7467600"/>
              <a:gd name="connsiteY564" fmla="*/ 1981601 h 6858000"/>
              <a:gd name="connsiteX565" fmla="*/ 5829202 w 7467600"/>
              <a:gd name="connsiteY565" fmla="*/ 1971679 h 6858000"/>
              <a:gd name="connsiteX566" fmla="*/ 5809558 w 7467600"/>
              <a:gd name="connsiteY566" fmla="*/ 2198043 h 6858000"/>
              <a:gd name="connsiteX567" fmla="*/ 5788653 w 7467600"/>
              <a:gd name="connsiteY567" fmla="*/ 2489430 h 6858000"/>
              <a:gd name="connsiteX568" fmla="*/ 5793439 w 7467600"/>
              <a:gd name="connsiteY568" fmla="*/ 2575235 h 6858000"/>
              <a:gd name="connsiteX569" fmla="*/ 5796837 w 7467600"/>
              <a:gd name="connsiteY569" fmla="*/ 2637633 h 6858000"/>
              <a:gd name="connsiteX570" fmla="*/ 5818614 w 7467600"/>
              <a:gd name="connsiteY570" fmla="*/ 2473055 h 6858000"/>
              <a:gd name="connsiteX571" fmla="*/ 5829202 w 7467600"/>
              <a:gd name="connsiteY571" fmla="*/ 1971679 h 6858000"/>
              <a:gd name="connsiteX572" fmla="*/ 5911389 w 7467600"/>
              <a:gd name="connsiteY572" fmla="*/ 1898371 h 6858000"/>
              <a:gd name="connsiteX573" fmla="*/ 6237627 w 7467600"/>
              <a:gd name="connsiteY573" fmla="*/ 2231921 h 6858000"/>
              <a:gd name="connsiteX574" fmla="*/ 5911389 w 7467600"/>
              <a:gd name="connsiteY574" fmla="*/ 1898371 h 6858000"/>
              <a:gd name="connsiteX575" fmla="*/ 6944437 w 7467600"/>
              <a:gd name="connsiteY575" fmla="*/ 1575402 h 6858000"/>
              <a:gd name="connsiteX576" fmla="*/ 6304730 w 7467600"/>
              <a:gd name="connsiteY576" fmla="*/ 1766654 h 6858000"/>
              <a:gd name="connsiteX577" fmla="*/ 6944437 w 7467600"/>
              <a:gd name="connsiteY577" fmla="*/ 1575402 h 6858000"/>
              <a:gd name="connsiteX578" fmla="*/ 7019523 w 7467600"/>
              <a:gd name="connsiteY578" fmla="*/ 1519450 h 6858000"/>
              <a:gd name="connsiteX579" fmla="*/ 6298091 w 7467600"/>
              <a:gd name="connsiteY579" fmla="*/ 1737122 h 6858000"/>
              <a:gd name="connsiteX580" fmla="*/ 7019523 w 7467600"/>
              <a:gd name="connsiteY580" fmla="*/ 1519450 h 6858000"/>
              <a:gd name="connsiteX581" fmla="*/ 2399523 w 7467600"/>
              <a:gd name="connsiteY581" fmla="*/ 1428234 h 6858000"/>
              <a:gd name="connsiteX582" fmla="*/ 2224982 w 7467600"/>
              <a:gd name="connsiteY582" fmla="*/ 1826201 h 6858000"/>
              <a:gd name="connsiteX583" fmla="*/ 2096099 w 7467600"/>
              <a:gd name="connsiteY583" fmla="*/ 2345900 h 6858000"/>
              <a:gd name="connsiteX584" fmla="*/ 2283317 w 7467600"/>
              <a:gd name="connsiteY584" fmla="*/ 1796925 h 6858000"/>
              <a:gd name="connsiteX585" fmla="*/ 2399523 w 7467600"/>
              <a:gd name="connsiteY585" fmla="*/ 1428234 h 6858000"/>
              <a:gd name="connsiteX586" fmla="*/ 2448558 w 7467600"/>
              <a:gd name="connsiteY586" fmla="*/ 1373435 h 6858000"/>
              <a:gd name="connsiteX587" fmla="*/ 2312521 w 7467600"/>
              <a:gd name="connsiteY587" fmla="*/ 1806140 h 6858000"/>
              <a:gd name="connsiteX588" fmla="*/ 2127533 w 7467600"/>
              <a:gd name="connsiteY588" fmla="*/ 2348380 h 6858000"/>
              <a:gd name="connsiteX589" fmla="*/ 2358080 w 7467600"/>
              <a:gd name="connsiteY589" fmla="*/ 1866134 h 6858000"/>
              <a:gd name="connsiteX590" fmla="*/ 2407436 w 7467600"/>
              <a:gd name="connsiteY590" fmla="*/ 1651070 h 6858000"/>
              <a:gd name="connsiteX591" fmla="*/ 2448558 w 7467600"/>
              <a:gd name="connsiteY591" fmla="*/ 1373435 h 6858000"/>
              <a:gd name="connsiteX592" fmla="*/ 278707 w 7467600"/>
              <a:gd name="connsiteY592" fmla="*/ 1352270 h 6858000"/>
              <a:gd name="connsiteX593" fmla="*/ 321570 w 7467600"/>
              <a:gd name="connsiteY593" fmla="*/ 1861610 h 6858000"/>
              <a:gd name="connsiteX594" fmla="*/ 294281 w 7467600"/>
              <a:gd name="connsiteY594" fmla="*/ 1440658 h 6858000"/>
              <a:gd name="connsiteX595" fmla="*/ 278707 w 7467600"/>
              <a:gd name="connsiteY595" fmla="*/ 1352270 h 6858000"/>
              <a:gd name="connsiteX596" fmla="*/ 1423821 w 7467600"/>
              <a:gd name="connsiteY596" fmla="*/ 1351958 h 6858000"/>
              <a:gd name="connsiteX597" fmla="*/ 1638521 w 7467600"/>
              <a:gd name="connsiteY597" fmla="*/ 1908470 h 6858000"/>
              <a:gd name="connsiteX598" fmla="*/ 1754199 w 7467600"/>
              <a:gd name="connsiteY598" fmla="*/ 2149284 h 6858000"/>
              <a:gd name="connsiteX599" fmla="*/ 1908359 w 7467600"/>
              <a:gd name="connsiteY599" fmla="*/ 2364988 h 6858000"/>
              <a:gd name="connsiteX600" fmla="*/ 1647661 w 7467600"/>
              <a:gd name="connsiteY600" fmla="*/ 1825945 h 6858000"/>
              <a:gd name="connsiteX601" fmla="*/ 1423821 w 7467600"/>
              <a:gd name="connsiteY601" fmla="*/ 1351958 h 6858000"/>
              <a:gd name="connsiteX602" fmla="*/ 1431890 w 7467600"/>
              <a:gd name="connsiteY602" fmla="*/ 1306475 h 6858000"/>
              <a:gd name="connsiteX603" fmla="*/ 1507597 w 7467600"/>
              <a:gd name="connsiteY603" fmla="*/ 1446132 h 6858000"/>
              <a:gd name="connsiteX604" fmla="*/ 1674586 w 7467600"/>
              <a:gd name="connsiteY604" fmla="*/ 1813832 h 6858000"/>
              <a:gd name="connsiteX605" fmla="*/ 1815950 w 7467600"/>
              <a:gd name="connsiteY605" fmla="*/ 2128564 h 6858000"/>
              <a:gd name="connsiteX606" fmla="*/ 1984242 w 7467600"/>
              <a:gd name="connsiteY606" fmla="*/ 2430829 h 6858000"/>
              <a:gd name="connsiteX607" fmla="*/ 2014023 w 7467600"/>
              <a:gd name="connsiteY607" fmla="*/ 2450995 h 6858000"/>
              <a:gd name="connsiteX608" fmla="*/ 1747337 w 7467600"/>
              <a:gd name="connsiteY608" fmla="*/ 1855264 h 6858000"/>
              <a:gd name="connsiteX609" fmla="*/ 1533749 w 7467600"/>
              <a:gd name="connsiteY609" fmla="*/ 1478656 h 6858000"/>
              <a:gd name="connsiteX610" fmla="*/ 1431890 w 7467600"/>
              <a:gd name="connsiteY610" fmla="*/ 1306475 h 6858000"/>
              <a:gd name="connsiteX611" fmla="*/ 5052692 w 7467600"/>
              <a:gd name="connsiteY611" fmla="*/ 1292994 h 6858000"/>
              <a:gd name="connsiteX612" fmla="*/ 5200661 w 7467600"/>
              <a:gd name="connsiteY612" fmla="*/ 1635186 h 6858000"/>
              <a:gd name="connsiteX613" fmla="*/ 5297138 w 7467600"/>
              <a:gd name="connsiteY613" fmla="*/ 1906351 h 6858000"/>
              <a:gd name="connsiteX614" fmla="*/ 5052692 w 7467600"/>
              <a:gd name="connsiteY614" fmla="*/ 1292994 h 6858000"/>
              <a:gd name="connsiteX615" fmla="*/ 5009948 w 7467600"/>
              <a:gd name="connsiteY615" fmla="*/ 1273619 h 6858000"/>
              <a:gd name="connsiteX616" fmla="*/ 5121777 w 7467600"/>
              <a:gd name="connsiteY616" fmla="*/ 1654213 h 6858000"/>
              <a:gd name="connsiteX617" fmla="*/ 5293545 w 7467600"/>
              <a:gd name="connsiteY617" fmla="*/ 2072247 h 6858000"/>
              <a:gd name="connsiteX618" fmla="*/ 5294042 w 7467600"/>
              <a:gd name="connsiteY618" fmla="*/ 2065019 h 6858000"/>
              <a:gd name="connsiteX619" fmla="*/ 5171936 w 7467600"/>
              <a:gd name="connsiteY619" fmla="*/ 1647613 h 6858000"/>
              <a:gd name="connsiteX620" fmla="*/ 5009948 w 7467600"/>
              <a:gd name="connsiteY620" fmla="*/ 1273619 h 6858000"/>
              <a:gd name="connsiteX621" fmla="*/ 655236 w 7467600"/>
              <a:gd name="connsiteY621" fmla="*/ 1268632 h 6858000"/>
              <a:gd name="connsiteX622" fmla="*/ 839521 w 7467600"/>
              <a:gd name="connsiteY622" fmla="*/ 1685315 h 6858000"/>
              <a:gd name="connsiteX623" fmla="*/ 1109416 w 7467600"/>
              <a:gd name="connsiteY623" fmla="*/ 2061663 h 6858000"/>
              <a:gd name="connsiteX624" fmla="*/ 1298300 w 7467600"/>
              <a:gd name="connsiteY624" fmla="*/ 2247742 h 6858000"/>
              <a:gd name="connsiteX625" fmla="*/ 1125871 w 7467600"/>
              <a:gd name="connsiteY625" fmla="*/ 1989513 h 6858000"/>
              <a:gd name="connsiteX626" fmla="*/ 981574 w 7467600"/>
              <a:gd name="connsiteY626" fmla="*/ 1783157 h 6858000"/>
              <a:gd name="connsiteX627" fmla="*/ 922198 w 7467600"/>
              <a:gd name="connsiteY627" fmla="*/ 1677437 h 6858000"/>
              <a:gd name="connsiteX628" fmla="*/ 869293 w 7467600"/>
              <a:gd name="connsiteY628" fmla="*/ 1583214 h 6858000"/>
              <a:gd name="connsiteX629" fmla="*/ 751431 w 7467600"/>
              <a:gd name="connsiteY629" fmla="*/ 1405731 h 6858000"/>
              <a:gd name="connsiteX630" fmla="*/ 655236 w 7467600"/>
              <a:gd name="connsiteY630" fmla="*/ 1268632 h 6858000"/>
              <a:gd name="connsiteX631" fmla="*/ 6516292 w 7467600"/>
              <a:gd name="connsiteY631" fmla="*/ 1263064 h 6858000"/>
              <a:gd name="connsiteX632" fmla="*/ 5736320 w 7467600"/>
              <a:gd name="connsiteY632" fmla="*/ 1501803 h 6858000"/>
              <a:gd name="connsiteX633" fmla="*/ 6516292 w 7467600"/>
              <a:gd name="connsiteY633" fmla="*/ 1263064 h 6858000"/>
              <a:gd name="connsiteX634" fmla="*/ 291466 w 7467600"/>
              <a:gd name="connsiteY634" fmla="*/ 1250369 h 6858000"/>
              <a:gd name="connsiteX635" fmla="*/ 323180 w 7467600"/>
              <a:gd name="connsiteY635" fmla="*/ 1435283 h 6858000"/>
              <a:gd name="connsiteX636" fmla="*/ 349381 w 7467600"/>
              <a:gd name="connsiteY636" fmla="*/ 1875041 h 6858000"/>
              <a:gd name="connsiteX637" fmla="*/ 374363 w 7467600"/>
              <a:gd name="connsiteY637" fmla="*/ 1506494 h 6858000"/>
              <a:gd name="connsiteX638" fmla="*/ 302168 w 7467600"/>
              <a:gd name="connsiteY638" fmla="*/ 1274495 h 6858000"/>
              <a:gd name="connsiteX639" fmla="*/ 291466 w 7467600"/>
              <a:gd name="connsiteY639" fmla="*/ 1250369 h 6858000"/>
              <a:gd name="connsiteX640" fmla="*/ 678222 w 7467600"/>
              <a:gd name="connsiteY640" fmla="*/ 1248670 h 6858000"/>
              <a:gd name="connsiteX641" fmla="*/ 775536 w 7467600"/>
              <a:gd name="connsiteY641" fmla="*/ 1388015 h 6858000"/>
              <a:gd name="connsiteX642" fmla="*/ 894529 w 7467600"/>
              <a:gd name="connsiteY642" fmla="*/ 1567739 h 6858000"/>
              <a:gd name="connsiteX643" fmla="*/ 948000 w 7467600"/>
              <a:gd name="connsiteY643" fmla="*/ 1663088 h 6858000"/>
              <a:gd name="connsiteX644" fmla="*/ 1006812 w 7467600"/>
              <a:gd name="connsiteY644" fmla="*/ 1767683 h 6858000"/>
              <a:gd name="connsiteX645" fmla="*/ 1149133 w 7467600"/>
              <a:gd name="connsiteY645" fmla="*/ 1971513 h 6858000"/>
              <a:gd name="connsiteX646" fmla="*/ 1333952 w 7467600"/>
              <a:gd name="connsiteY646" fmla="*/ 2251620 h 6858000"/>
              <a:gd name="connsiteX647" fmla="*/ 1337329 w 7467600"/>
              <a:gd name="connsiteY647" fmla="*/ 2258350 h 6858000"/>
              <a:gd name="connsiteX648" fmla="*/ 1014726 w 7467600"/>
              <a:gd name="connsiteY648" fmla="*/ 1615556 h 6858000"/>
              <a:gd name="connsiteX649" fmla="*/ 678222 w 7467600"/>
              <a:gd name="connsiteY649" fmla="*/ 1248670 h 6858000"/>
              <a:gd name="connsiteX650" fmla="*/ 6691602 w 7467600"/>
              <a:gd name="connsiteY650" fmla="*/ 1140573 h 6858000"/>
              <a:gd name="connsiteX651" fmla="*/ 6571100 w 7467600"/>
              <a:gd name="connsiteY651" fmla="*/ 1183662 h 6858000"/>
              <a:gd name="connsiteX652" fmla="*/ 6241687 w 7467600"/>
              <a:gd name="connsiteY652" fmla="*/ 1257600 h 6858000"/>
              <a:gd name="connsiteX653" fmla="*/ 5693009 w 7467600"/>
              <a:gd name="connsiteY653" fmla="*/ 1478256 h 6858000"/>
              <a:gd name="connsiteX654" fmla="*/ 6548420 w 7467600"/>
              <a:gd name="connsiteY654" fmla="*/ 1214599 h 6858000"/>
              <a:gd name="connsiteX655" fmla="*/ 6605473 w 7467600"/>
              <a:gd name="connsiteY655" fmla="*/ 1184686 h 6858000"/>
              <a:gd name="connsiteX656" fmla="*/ 6691602 w 7467600"/>
              <a:gd name="connsiteY656" fmla="*/ 1140573 h 6858000"/>
              <a:gd name="connsiteX657" fmla="*/ 4002475 w 7467600"/>
              <a:gd name="connsiteY657" fmla="*/ 1037802 h 6858000"/>
              <a:gd name="connsiteX658" fmla="*/ 4000324 w 7467600"/>
              <a:gd name="connsiteY658" fmla="*/ 1039362 h 6858000"/>
              <a:gd name="connsiteX659" fmla="*/ 4002862 w 7467600"/>
              <a:gd name="connsiteY659" fmla="*/ 1042866 h 6858000"/>
              <a:gd name="connsiteX660" fmla="*/ 4002475 w 7467600"/>
              <a:gd name="connsiteY660" fmla="*/ 1037802 h 6858000"/>
              <a:gd name="connsiteX661" fmla="*/ 506322 w 7467600"/>
              <a:gd name="connsiteY661" fmla="*/ 1020997 h 6858000"/>
              <a:gd name="connsiteX662" fmla="*/ 533068 w 7467600"/>
              <a:gd name="connsiteY662" fmla="*/ 1029409 h 6858000"/>
              <a:gd name="connsiteX663" fmla="*/ 1232525 w 7467600"/>
              <a:gd name="connsiteY663" fmla="*/ 1804675 h 6858000"/>
              <a:gd name="connsiteX664" fmla="*/ 1388858 w 7467600"/>
              <a:gd name="connsiteY664" fmla="*/ 2368011 h 6858000"/>
              <a:gd name="connsiteX665" fmla="*/ 1384098 w 7467600"/>
              <a:gd name="connsiteY665" fmla="*/ 2378125 h 6858000"/>
              <a:gd name="connsiteX666" fmla="*/ 1425393 w 7467600"/>
              <a:gd name="connsiteY666" fmla="*/ 2589124 h 6858000"/>
              <a:gd name="connsiteX667" fmla="*/ 1424001 w 7467600"/>
              <a:gd name="connsiteY667" fmla="*/ 2597541 h 6858000"/>
              <a:gd name="connsiteX668" fmla="*/ 2152729 w 7467600"/>
              <a:gd name="connsiteY668" fmla="*/ 2864487 h 6858000"/>
              <a:gd name="connsiteX669" fmla="*/ 2020609 w 7467600"/>
              <a:gd name="connsiteY669" fmla="*/ 2539671 h 6858000"/>
              <a:gd name="connsiteX670" fmla="*/ 2018920 w 7467600"/>
              <a:gd name="connsiteY670" fmla="*/ 2536309 h 6858000"/>
              <a:gd name="connsiteX671" fmla="*/ 1342441 w 7467600"/>
              <a:gd name="connsiteY671" fmla="*/ 1173017 h 6858000"/>
              <a:gd name="connsiteX672" fmla="*/ 1367925 w 7467600"/>
              <a:gd name="connsiteY672" fmla="*/ 1135648 h 6858000"/>
              <a:gd name="connsiteX673" fmla="*/ 1771401 w 7467600"/>
              <a:gd name="connsiteY673" fmla="*/ 1806673 h 6858000"/>
              <a:gd name="connsiteX674" fmla="*/ 1972385 w 7467600"/>
              <a:gd name="connsiteY674" fmla="*/ 2198735 h 6858000"/>
              <a:gd name="connsiteX675" fmla="*/ 2040892 w 7467600"/>
              <a:gd name="connsiteY675" fmla="*/ 2405205 h 6858000"/>
              <a:gd name="connsiteX676" fmla="*/ 2131689 w 7467600"/>
              <a:gd name="connsiteY676" fmla="*/ 1936926 h 6858000"/>
              <a:gd name="connsiteX677" fmla="*/ 2454820 w 7467600"/>
              <a:gd name="connsiteY677" fmla="*/ 1248808 h 6858000"/>
              <a:gd name="connsiteX678" fmla="*/ 2492512 w 7467600"/>
              <a:gd name="connsiteY678" fmla="*/ 1302920 h 6858000"/>
              <a:gd name="connsiteX679" fmla="*/ 2081216 w 7467600"/>
              <a:gd name="connsiteY679" fmla="*/ 2527513 h 6858000"/>
              <a:gd name="connsiteX680" fmla="*/ 2081211 w 7467600"/>
              <a:gd name="connsiteY680" fmla="*/ 2528916 h 6858000"/>
              <a:gd name="connsiteX681" fmla="*/ 2199067 w 7467600"/>
              <a:gd name="connsiteY681" fmla="*/ 2884061 h 6858000"/>
              <a:gd name="connsiteX682" fmla="*/ 3192586 w 7467600"/>
              <a:gd name="connsiteY682" fmla="*/ 3411496 h 6858000"/>
              <a:gd name="connsiteX683" fmla="*/ 3182620 w 7467600"/>
              <a:gd name="connsiteY683" fmla="*/ 3483279 h 6858000"/>
              <a:gd name="connsiteX684" fmla="*/ 2435119 w 7467600"/>
              <a:gd name="connsiteY684" fmla="*/ 3080173 h 6858000"/>
              <a:gd name="connsiteX685" fmla="*/ 2410152 w 7467600"/>
              <a:gd name="connsiteY685" fmla="*/ 3063751 h 6858000"/>
              <a:gd name="connsiteX686" fmla="*/ 2408099 w 7467600"/>
              <a:gd name="connsiteY686" fmla="*/ 3064403 h 6858000"/>
              <a:gd name="connsiteX687" fmla="*/ 2407218 w 7467600"/>
              <a:gd name="connsiteY687" fmla="*/ 3070324 h 6858000"/>
              <a:gd name="connsiteX688" fmla="*/ 2380138 w 7467600"/>
              <a:gd name="connsiteY688" fmla="*/ 3099341 h 6858000"/>
              <a:gd name="connsiteX689" fmla="*/ 1765923 w 7467600"/>
              <a:gd name="connsiteY689" fmla="*/ 3581043 h 6858000"/>
              <a:gd name="connsiteX690" fmla="*/ 1702258 w 7467600"/>
              <a:gd name="connsiteY690" fmla="*/ 3612286 h 6858000"/>
              <a:gd name="connsiteX691" fmla="*/ 1538370 w 7467600"/>
              <a:gd name="connsiteY691" fmla="*/ 3811804 h 6858000"/>
              <a:gd name="connsiteX692" fmla="*/ 542867 w 7467600"/>
              <a:gd name="connsiteY692" fmla="*/ 4944092 h 6858000"/>
              <a:gd name="connsiteX693" fmla="*/ 515800 w 7467600"/>
              <a:gd name="connsiteY693" fmla="*/ 4862180 h 6858000"/>
              <a:gd name="connsiteX694" fmla="*/ 909145 w 7467600"/>
              <a:gd name="connsiteY694" fmla="*/ 4199225 h 6858000"/>
              <a:gd name="connsiteX695" fmla="*/ 1214067 w 7467600"/>
              <a:gd name="connsiteY695" fmla="*/ 3908561 h 6858000"/>
              <a:gd name="connsiteX696" fmla="*/ 640967 w 7467600"/>
              <a:gd name="connsiteY696" fmla="*/ 4105601 h 6858000"/>
              <a:gd name="connsiteX697" fmla="*/ 112563 w 7467600"/>
              <a:gd name="connsiteY697" fmla="*/ 4396952 h 6858000"/>
              <a:gd name="connsiteX698" fmla="*/ 0 w 7467600"/>
              <a:gd name="connsiteY698" fmla="*/ 4466006 h 6858000"/>
              <a:gd name="connsiteX699" fmla="*/ 0 w 7467600"/>
              <a:gd name="connsiteY699" fmla="*/ 4233763 h 6858000"/>
              <a:gd name="connsiteX700" fmla="*/ 36881 w 7467600"/>
              <a:gd name="connsiteY700" fmla="*/ 4200118 h 6858000"/>
              <a:gd name="connsiteX701" fmla="*/ 910534 w 7467600"/>
              <a:gd name="connsiteY701" fmla="*/ 3629753 h 6858000"/>
              <a:gd name="connsiteX702" fmla="*/ 1578717 w 7467600"/>
              <a:gd name="connsiteY702" fmla="*/ 3575982 h 6858000"/>
              <a:gd name="connsiteX703" fmla="*/ 2338780 w 7467600"/>
              <a:gd name="connsiteY703" fmla="*/ 3033725 h 6858000"/>
              <a:gd name="connsiteX704" fmla="*/ 1807991 w 7467600"/>
              <a:gd name="connsiteY704" fmla="*/ 2807184 h 6858000"/>
              <a:gd name="connsiteX705" fmla="*/ 1416358 w 7467600"/>
              <a:gd name="connsiteY705" fmla="*/ 3112571 h 6858000"/>
              <a:gd name="connsiteX706" fmla="*/ 939066 w 7467600"/>
              <a:gd name="connsiteY706" fmla="*/ 3378798 h 6858000"/>
              <a:gd name="connsiteX707" fmla="*/ 115099 w 7467600"/>
              <a:gd name="connsiteY707" fmla="*/ 3607650 h 6858000"/>
              <a:gd name="connsiteX708" fmla="*/ 97284 w 7467600"/>
              <a:gd name="connsiteY708" fmla="*/ 3520393 h 6858000"/>
              <a:gd name="connsiteX709" fmla="*/ 922050 w 7467600"/>
              <a:gd name="connsiteY709" fmla="*/ 3074867 h 6858000"/>
              <a:gd name="connsiteX710" fmla="*/ 1405265 w 7467600"/>
              <a:gd name="connsiteY710" fmla="*/ 3016319 h 6858000"/>
              <a:gd name="connsiteX711" fmla="*/ 1407512 w 7467600"/>
              <a:gd name="connsiteY711" fmla="*/ 3018001 h 6858000"/>
              <a:gd name="connsiteX712" fmla="*/ 1726266 w 7467600"/>
              <a:gd name="connsiteY712" fmla="*/ 2777274 h 6858000"/>
              <a:gd name="connsiteX713" fmla="*/ 625390 w 7467600"/>
              <a:gd name="connsiteY713" fmla="*/ 2514541 h 6858000"/>
              <a:gd name="connsiteX714" fmla="*/ 619799 w 7467600"/>
              <a:gd name="connsiteY714" fmla="*/ 2527180 h 6858000"/>
              <a:gd name="connsiteX715" fmla="*/ 310030 w 7467600"/>
              <a:gd name="connsiteY715" fmla="*/ 2771818 h 6858000"/>
              <a:gd name="connsiteX716" fmla="*/ 173877 w 7467600"/>
              <a:gd name="connsiteY716" fmla="*/ 2937056 h 6858000"/>
              <a:gd name="connsiteX717" fmla="*/ 77889 w 7467600"/>
              <a:gd name="connsiteY717" fmla="*/ 3138440 h 6858000"/>
              <a:gd name="connsiteX718" fmla="*/ 0 w 7467600"/>
              <a:gd name="connsiteY718" fmla="*/ 3271395 h 6858000"/>
              <a:gd name="connsiteX719" fmla="*/ 0 w 7467600"/>
              <a:gd name="connsiteY719" fmla="*/ 3153002 h 6858000"/>
              <a:gd name="connsiteX720" fmla="*/ 2386 w 7467600"/>
              <a:gd name="connsiteY720" fmla="*/ 3149203 h 6858000"/>
              <a:gd name="connsiteX721" fmla="*/ 89753 w 7467600"/>
              <a:gd name="connsiteY721" fmla="*/ 2987702 h 6858000"/>
              <a:gd name="connsiteX722" fmla="*/ 76869 w 7467600"/>
              <a:gd name="connsiteY722" fmla="*/ 3005404 h 6858000"/>
              <a:gd name="connsiteX723" fmla="*/ 32049 w 7467600"/>
              <a:gd name="connsiteY723" fmla="*/ 3065814 h 6858000"/>
              <a:gd name="connsiteX724" fmla="*/ 0 w 7467600"/>
              <a:gd name="connsiteY724" fmla="*/ 3108744 h 6858000"/>
              <a:gd name="connsiteX725" fmla="*/ 0 w 7467600"/>
              <a:gd name="connsiteY725" fmla="*/ 3058059 h 6858000"/>
              <a:gd name="connsiteX726" fmla="*/ 7610 w 7467600"/>
              <a:gd name="connsiteY726" fmla="*/ 3047889 h 6858000"/>
              <a:gd name="connsiteX727" fmla="*/ 52419 w 7467600"/>
              <a:gd name="connsiteY727" fmla="*/ 2987479 h 6858000"/>
              <a:gd name="connsiteX728" fmla="*/ 59142 w 7467600"/>
              <a:gd name="connsiteY728" fmla="*/ 2978488 h 6858000"/>
              <a:gd name="connsiteX729" fmla="*/ 0 w 7467600"/>
              <a:gd name="connsiteY729" fmla="*/ 3015334 h 6858000"/>
              <a:gd name="connsiteX730" fmla="*/ 0 w 7467600"/>
              <a:gd name="connsiteY730" fmla="*/ 2914286 h 6858000"/>
              <a:gd name="connsiteX731" fmla="*/ 36383 w 7467600"/>
              <a:gd name="connsiteY731" fmla="*/ 2901128 h 6858000"/>
              <a:gd name="connsiteX732" fmla="*/ 156329 w 7467600"/>
              <a:gd name="connsiteY732" fmla="*/ 2840533 h 6858000"/>
              <a:gd name="connsiteX733" fmla="*/ 358355 w 7467600"/>
              <a:gd name="connsiteY733" fmla="*/ 2620471 h 6858000"/>
              <a:gd name="connsiteX734" fmla="*/ 510577 w 7467600"/>
              <a:gd name="connsiteY734" fmla="*/ 2501244 h 6858000"/>
              <a:gd name="connsiteX735" fmla="*/ 211967 w 7467600"/>
              <a:gd name="connsiteY735" fmla="*/ 2479171 h 6858000"/>
              <a:gd name="connsiteX736" fmla="*/ 0 w 7467600"/>
              <a:gd name="connsiteY736" fmla="*/ 2476398 h 6858000"/>
              <a:gd name="connsiteX737" fmla="*/ 0 w 7467600"/>
              <a:gd name="connsiteY737" fmla="*/ 2389189 h 6858000"/>
              <a:gd name="connsiteX738" fmla="*/ 103062 w 7467600"/>
              <a:gd name="connsiteY738" fmla="*/ 2389518 h 6858000"/>
              <a:gd name="connsiteX739" fmla="*/ 510734 w 7467600"/>
              <a:gd name="connsiteY739" fmla="*/ 2416201 h 6858000"/>
              <a:gd name="connsiteX740" fmla="*/ 279257 w 7467600"/>
              <a:gd name="connsiteY740" fmla="*/ 2092102 h 6858000"/>
              <a:gd name="connsiteX741" fmla="*/ 65265 w 7467600"/>
              <a:gd name="connsiteY741" fmla="*/ 2006049 h 6858000"/>
              <a:gd name="connsiteX742" fmla="*/ 0 w 7467600"/>
              <a:gd name="connsiteY742" fmla="*/ 1982532 h 6858000"/>
              <a:gd name="connsiteX743" fmla="*/ 0 w 7467600"/>
              <a:gd name="connsiteY743" fmla="*/ 1912789 h 6858000"/>
              <a:gd name="connsiteX744" fmla="*/ 97460 w 7467600"/>
              <a:gd name="connsiteY744" fmla="*/ 1953725 h 6858000"/>
              <a:gd name="connsiteX745" fmla="*/ 221272 w 7467600"/>
              <a:gd name="connsiteY745" fmla="*/ 1980766 h 6858000"/>
              <a:gd name="connsiteX746" fmla="*/ 116765 w 7467600"/>
              <a:gd name="connsiteY746" fmla="*/ 1911033 h 6858000"/>
              <a:gd name="connsiteX747" fmla="*/ 16405 w 7467600"/>
              <a:gd name="connsiteY747" fmla="*/ 1803412 h 6858000"/>
              <a:gd name="connsiteX748" fmla="*/ 0 w 7467600"/>
              <a:gd name="connsiteY748" fmla="*/ 1784777 h 6858000"/>
              <a:gd name="connsiteX749" fmla="*/ 0 w 7467600"/>
              <a:gd name="connsiteY749" fmla="*/ 1740082 h 6858000"/>
              <a:gd name="connsiteX750" fmla="*/ 39394 w 7467600"/>
              <a:gd name="connsiteY750" fmla="*/ 1784856 h 6858000"/>
              <a:gd name="connsiteX751" fmla="*/ 135813 w 7467600"/>
              <a:gd name="connsiteY751" fmla="*/ 1888838 h 6858000"/>
              <a:gd name="connsiteX752" fmla="*/ 242575 w 7467600"/>
              <a:gd name="connsiteY752" fmla="*/ 1958841 h 6858000"/>
              <a:gd name="connsiteX753" fmla="*/ 82197 w 7467600"/>
              <a:gd name="connsiteY753" fmla="*/ 1754826 h 6858000"/>
              <a:gd name="connsiteX754" fmla="*/ 0 w 7467600"/>
              <a:gd name="connsiteY754" fmla="*/ 1679650 h 6858000"/>
              <a:gd name="connsiteX755" fmla="*/ 0 w 7467600"/>
              <a:gd name="connsiteY755" fmla="*/ 1602463 h 6858000"/>
              <a:gd name="connsiteX756" fmla="*/ 84689 w 7467600"/>
              <a:gd name="connsiteY756" fmla="*/ 1677442 h 6858000"/>
              <a:gd name="connsiteX757" fmla="*/ 298437 w 7467600"/>
              <a:gd name="connsiteY757" fmla="*/ 1968019 h 6858000"/>
              <a:gd name="connsiteX758" fmla="*/ 227269 w 7467600"/>
              <a:gd name="connsiteY758" fmla="*/ 1114064 h 6858000"/>
              <a:gd name="connsiteX759" fmla="*/ 248003 w 7467600"/>
              <a:gd name="connsiteY759" fmla="*/ 1089613 h 6858000"/>
              <a:gd name="connsiteX760" fmla="*/ 427020 w 7467600"/>
              <a:gd name="connsiteY760" fmla="*/ 1619803 h 6858000"/>
              <a:gd name="connsiteX761" fmla="*/ 340345 w 7467600"/>
              <a:gd name="connsiteY761" fmla="*/ 2027739 h 6858000"/>
              <a:gd name="connsiteX762" fmla="*/ 360865 w 7467600"/>
              <a:gd name="connsiteY762" fmla="*/ 2044827 h 6858000"/>
              <a:gd name="connsiteX763" fmla="*/ 560414 w 7467600"/>
              <a:gd name="connsiteY763" fmla="*/ 2421457 h 6858000"/>
              <a:gd name="connsiteX764" fmla="*/ 1359703 w 7467600"/>
              <a:gd name="connsiteY764" fmla="*/ 2578554 h 6858000"/>
              <a:gd name="connsiteX765" fmla="*/ 1359422 w 7467600"/>
              <a:gd name="connsiteY765" fmla="*/ 2577994 h 6858000"/>
              <a:gd name="connsiteX766" fmla="*/ 828701 w 7467600"/>
              <a:gd name="connsiteY766" fmla="*/ 1839520 h 6858000"/>
              <a:gd name="connsiteX767" fmla="*/ 494427 w 7467600"/>
              <a:gd name="connsiteY767" fmla="*/ 1092333 h 6858000"/>
              <a:gd name="connsiteX768" fmla="*/ 506322 w 7467600"/>
              <a:gd name="connsiteY768" fmla="*/ 1020997 h 6858000"/>
              <a:gd name="connsiteX769" fmla="*/ 4570198 w 7467600"/>
              <a:gd name="connsiteY769" fmla="*/ 978081 h 6858000"/>
              <a:gd name="connsiteX770" fmla="*/ 4523691 w 7467600"/>
              <a:gd name="connsiteY770" fmla="*/ 1127776 h 6858000"/>
              <a:gd name="connsiteX771" fmla="*/ 4509875 w 7467600"/>
              <a:gd name="connsiteY771" fmla="*/ 1167552 h 6858000"/>
              <a:gd name="connsiteX772" fmla="*/ 4478168 w 7467600"/>
              <a:gd name="connsiteY772" fmla="*/ 1260735 h 6858000"/>
              <a:gd name="connsiteX773" fmla="*/ 4409309 w 7467600"/>
              <a:gd name="connsiteY773" fmla="*/ 1666996 h 6858000"/>
              <a:gd name="connsiteX774" fmla="*/ 4370031 w 7467600"/>
              <a:gd name="connsiteY774" fmla="*/ 1955666 h 6858000"/>
              <a:gd name="connsiteX775" fmla="*/ 4570198 w 7467600"/>
              <a:gd name="connsiteY775" fmla="*/ 978081 h 6858000"/>
              <a:gd name="connsiteX776" fmla="*/ 4557898 w 7467600"/>
              <a:gd name="connsiteY776" fmla="*/ 900011 h 6858000"/>
              <a:gd name="connsiteX777" fmla="*/ 4344840 w 7467600"/>
              <a:gd name="connsiteY777" fmla="*/ 1922038 h 6858000"/>
              <a:gd name="connsiteX778" fmla="*/ 4378710 w 7467600"/>
              <a:gd name="connsiteY778" fmla="*/ 1665516 h 6858000"/>
              <a:gd name="connsiteX779" fmla="*/ 4448798 w 7467600"/>
              <a:gd name="connsiteY779" fmla="*/ 1253024 h 6858000"/>
              <a:gd name="connsiteX780" fmla="*/ 4480315 w 7467600"/>
              <a:gd name="connsiteY780" fmla="*/ 1158454 h 6858000"/>
              <a:gd name="connsiteX781" fmla="*/ 4494133 w 7467600"/>
              <a:gd name="connsiteY781" fmla="*/ 1118676 h 6858000"/>
              <a:gd name="connsiteX782" fmla="*/ 4557898 w 7467600"/>
              <a:gd name="connsiteY782" fmla="*/ 900011 h 6858000"/>
              <a:gd name="connsiteX783" fmla="*/ 5870151 w 7467600"/>
              <a:gd name="connsiteY783" fmla="*/ 898890 h 6858000"/>
              <a:gd name="connsiteX784" fmla="*/ 5861335 w 7467600"/>
              <a:gd name="connsiteY784" fmla="*/ 899177 h 6858000"/>
              <a:gd name="connsiteX785" fmla="*/ 5843702 w 7467600"/>
              <a:gd name="connsiteY785" fmla="*/ 899748 h 6858000"/>
              <a:gd name="connsiteX786" fmla="*/ 5651107 w 7467600"/>
              <a:gd name="connsiteY786" fmla="*/ 920306 h 6858000"/>
              <a:gd name="connsiteX787" fmla="*/ 5459407 w 7467600"/>
              <a:gd name="connsiteY787" fmla="*/ 940975 h 6858000"/>
              <a:gd name="connsiteX788" fmla="*/ 5374846 w 7467600"/>
              <a:gd name="connsiteY788" fmla="*/ 941988 h 6858000"/>
              <a:gd name="connsiteX789" fmla="*/ 5256105 w 7467600"/>
              <a:gd name="connsiteY789" fmla="*/ 945632 h 6858000"/>
              <a:gd name="connsiteX790" fmla="*/ 5107071 w 7467600"/>
              <a:gd name="connsiteY790" fmla="*/ 969720 h 6858000"/>
              <a:gd name="connsiteX791" fmla="*/ 4998681 w 7467600"/>
              <a:gd name="connsiteY791" fmla="*/ 988771 h 6858000"/>
              <a:gd name="connsiteX792" fmla="*/ 5870151 w 7467600"/>
              <a:gd name="connsiteY792" fmla="*/ 898890 h 6858000"/>
              <a:gd name="connsiteX793" fmla="*/ 5504425 w 7467600"/>
              <a:gd name="connsiteY793" fmla="*/ 848067 h 6858000"/>
              <a:gd name="connsiteX794" fmla="*/ 4968849 w 7467600"/>
              <a:gd name="connsiteY794" fmla="*/ 962318 h 6858000"/>
              <a:gd name="connsiteX795" fmla="*/ 5104039 w 7467600"/>
              <a:gd name="connsiteY795" fmla="*/ 940634 h 6858000"/>
              <a:gd name="connsiteX796" fmla="*/ 5256311 w 7467600"/>
              <a:gd name="connsiteY796" fmla="*/ 916490 h 6858000"/>
              <a:gd name="connsiteX797" fmla="*/ 5377381 w 7467600"/>
              <a:gd name="connsiteY797" fmla="*/ 912671 h 6858000"/>
              <a:gd name="connsiteX798" fmla="*/ 5460148 w 7467600"/>
              <a:gd name="connsiteY798" fmla="*/ 911442 h 6858000"/>
              <a:gd name="connsiteX799" fmla="*/ 5648971 w 7467600"/>
              <a:gd name="connsiteY799" fmla="*/ 891331 h 6858000"/>
              <a:gd name="connsiteX800" fmla="*/ 5844807 w 7467600"/>
              <a:gd name="connsiteY800" fmla="*/ 870718 h 6858000"/>
              <a:gd name="connsiteX801" fmla="*/ 5862975 w 7467600"/>
              <a:gd name="connsiteY801" fmla="*/ 869756 h 6858000"/>
              <a:gd name="connsiteX802" fmla="*/ 5920887 w 7467600"/>
              <a:gd name="connsiteY802" fmla="*/ 865929 h 6858000"/>
              <a:gd name="connsiteX803" fmla="*/ 5504425 w 7467600"/>
              <a:gd name="connsiteY803" fmla="*/ 848067 h 6858000"/>
              <a:gd name="connsiteX804" fmla="*/ 3607114 w 7467600"/>
              <a:gd name="connsiteY804" fmla="*/ 467441 h 6858000"/>
              <a:gd name="connsiteX805" fmla="*/ 3296242 w 7467600"/>
              <a:gd name="connsiteY805" fmla="*/ 807991 h 6858000"/>
              <a:gd name="connsiteX806" fmla="*/ 3174674 w 7467600"/>
              <a:gd name="connsiteY806" fmla="*/ 919759 h 6858000"/>
              <a:gd name="connsiteX807" fmla="*/ 3042978 w 7467600"/>
              <a:gd name="connsiteY807" fmla="*/ 1054894 h 6858000"/>
              <a:gd name="connsiteX808" fmla="*/ 2968914 w 7467600"/>
              <a:gd name="connsiteY808" fmla="*/ 1133756 h 6858000"/>
              <a:gd name="connsiteX809" fmla="*/ 3103823 w 7467600"/>
              <a:gd name="connsiteY809" fmla="*/ 1026814 h 6858000"/>
              <a:gd name="connsiteX810" fmla="*/ 3607114 w 7467600"/>
              <a:gd name="connsiteY810" fmla="*/ 467441 h 6858000"/>
              <a:gd name="connsiteX811" fmla="*/ 3744487 w 7467600"/>
              <a:gd name="connsiteY811" fmla="*/ 383136 h 6858000"/>
              <a:gd name="connsiteX812" fmla="*/ 3970213 w 7467600"/>
              <a:gd name="connsiteY812" fmla="*/ 995559 h 6858000"/>
              <a:gd name="connsiteX813" fmla="*/ 3744487 w 7467600"/>
              <a:gd name="connsiteY813" fmla="*/ 383136 h 6858000"/>
              <a:gd name="connsiteX814" fmla="*/ 3624562 w 7467600"/>
              <a:gd name="connsiteY814" fmla="*/ 367041 h 6858000"/>
              <a:gd name="connsiteX815" fmla="*/ 3489712 w 7467600"/>
              <a:gd name="connsiteY815" fmla="*/ 485386 h 6858000"/>
              <a:gd name="connsiteX816" fmla="*/ 3182994 w 7467600"/>
              <a:gd name="connsiteY816" fmla="*/ 828265 h 6858000"/>
              <a:gd name="connsiteX817" fmla="*/ 2892114 w 7467600"/>
              <a:gd name="connsiteY817" fmla="*/ 1172635 h 6858000"/>
              <a:gd name="connsiteX818" fmla="*/ 3021459 w 7467600"/>
              <a:gd name="connsiteY818" fmla="*/ 1035385 h 6858000"/>
              <a:gd name="connsiteX819" fmla="*/ 3153873 w 7467600"/>
              <a:gd name="connsiteY819" fmla="*/ 898971 h 6858000"/>
              <a:gd name="connsiteX820" fmla="*/ 3276511 w 7467600"/>
              <a:gd name="connsiteY820" fmla="*/ 786423 h 6858000"/>
              <a:gd name="connsiteX821" fmla="*/ 3584154 w 7467600"/>
              <a:gd name="connsiteY821" fmla="*/ 448218 h 6858000"/>
              <a:gd name="connsiteX822" fmla="*/ 3624562 w 7467600"/>
              <a:gd name="connsiteY822" fmla="*/ 367041 h 6858000"/>
              <a:gd name="connsiteX823" fmla="*/ 3766672 w 7467600"/>
              <a:gd name="connsiteY823" fmla="*/ 359429 h 6858000"/>
              <a:gd name="connsiteX824" fmla="*/ 3996338 w 7467600"/>
              <a:gd name="connsiteY824" fmla="*/ 968237 h 6858000"/>
              <a:gd name="connsiteX825" fmla="*/ 3766672 w 7467600"/>
              <a:gd name="connsiteY825" fmla="*/ 359429 h 6858000"/>
              <a:gd name="connsiteX826" fmla="*/ 5805386 w 7467600"/>
              <a:gd name="connsiteY826" fmla="*/ 239240 h 6858000"/>
              <a:gd name="connsiteX827" fmla="*/ 5736947 w 7467600"/>
              <a:gd name="connsiteY827" fmla="*/ 261367 h 6858000"/>
              <a:gd name="connsiteX828" fmla="*/ 5427012 w 7467600"/>
              <a:gd name="connsiteY828" fmla="*/ 311272 h 6858000"/>
              <a:gd name="connsiteX829" fmla="*/ 5147818 w 7467600"/>
              <a:gd name="connsiteY829" fmla="*/ 322112 h 6858000"/>
              <a:gd name="connsiteX830" fmla="*/ 5060854 w 7467600"/>
              <a:gd name="connsiteY830" fmla="*/ 311882 h 6858000"/>
              <a:gd name="connsiteX831" fmla="*/ 4945989 w 7467600"/>
              <a:gd name="connsiteY831" fmla="*/ 300516 h 6858000"/>
              <a:gd name="connsiteX832" fmla="*/ 5410479 w 7467600"/>
              <a:gd name="connsiteY832" fmla="*/ 348434 h 6858000"/>
              <a:gd name="connsiteX833" fmla="*/ 5805386 w 7467600"/>
              <a:gd name="connsiteY833" fmla="*/ 239240 h 6858000"/>
              <a:gd name="connsiteX834" fmla="*/ 5905192 w 7467600"/>
              <a:gd name="connsiteY834" fmla="*/ 163079 h 6858000"/>
              <a:gd name="connsiteX835" fmla="*/ 5865655 w 7467600"/>
              <a:gd name="connsiteY835" fmla="*/ 171901 h 6858000"/>
              <a:gd name="connsiteX836" fmla="*/ 5259740 w 7467600"/>
              <a:gd name="connsiteY836" fmla="*/ 257013 h 6858000"/>
              <a:gd name="connsiteX837" fmla="*/ 5208466 w 7467600"/>
              <a:gd name="connsiteY837" fmla="*/ 257550 h 6858000"/>
              <a:gd name="connsiteX838" fmla="*/ 4980204 w 7467600"/>
              <a:gd name="connsiteY838" fmla="*/ 271903 h 6858000"/>
              <a:gd name="connsiteX839" fmla="*/ 5068068 w 7467600"/>
              <a:gd name="connsiteY839" fmla="*/ 282244 h 6858000"/>
              <a:gd name="connsiteX840" fmla="*/ 5153231 w 7467600"/>
              <a:gd name="connsiteY840" fmla="*/ 292240 h 6858000"/>
              <a:gd name="connsiteX841" fmla="*/ 5426491 w 7467600"/>
              <a:gd name="connsiteY841" fmla="*/ 281128 h 6858000"/>
              <a:gd name="connsiteX842" fmla="*/ 5731212 w 7467600"/>
              <a:gd name="connsiteY842" fmla="*/ 231951 h 6858000"/>
              <a:gd name="connsiteX843" fmla="*/ 5905192 w 7467600"/>
              <a:gd name="connsiteY843" fmla="*/ 163079 h 6858000"/>
              <a:gd name="connsiteX844" fmla="*/ 5944437 w 7467600"/>
              <a:gd name="connsiteY844" fmla="*/ 113829 h 6858000"/>
              <a:gd name="connsiteX845" fmla="*/ 5825032 w 7467600"/>
              <a:gd name="connsiteY845" fmla="*/ 146405 h 6858000"/>
              <a:gd name="connsiteX846" fmla="*/ 4955599 w 7467600"/>
              <a:gd name="connsiteY846" fmla="*/ 247008 h 6858000"/>
              <a:gd name="connsiteX847" fmla="*/ 5210104 w 7467600"/>
              <a:gd name="connsiteY847" fmla="*/ 228123 h 6858000"/>
              <a:gd name="connsiteX848" fmla="*/ 5261015 w 7467600"/>
              <a:gd name="connsiteY848" fmla="*/ 227087 h 6858000"/>
              <a:gd name="connsiteX849" fmla="*/ 5861181 w 7467600"/>
              <a:gd name="connsiteY849" fmla="*/ 143093 h 6858000"/>
              <a:gd name="connsiteX850" fmla="*/ 5961252 w 7467600"/>
              <a:gd name="connsiteY850" fmla="*/ 114820 h 6858000"/>
              <a:gd name="connsiteX851" fmla="*/ 5944437 w 7467600"/>
              <a:gd name="connsiteY851" fmla="*/ 113829 h 6858000"/>
              <a:gd name="connsiteX852" fmla="*/ 3882765 w 7467600"/>
              <a:gd name="connsiteY852" fmla="*/ 0 h 6858000"/>
              <a:gd name="connsiteX853" fmla="*/ 3995099 w 7467600"/>
              <a:gd name="connsiteY853" fmla="*/ 0 h 6858000"/>
              <a:gd name="connsiteX854" fmla="*/ 4163818 w 7467600"/>
              <a:gd name="connsiteY854" fmla="*/ 234104 h 6858000"/>
              <a:gd name="connsiteX855" fmla="*/ 4172099 w 7467600"/>
              <a:gd name="connsiteY855" fmla="*/ 234207 h 6858000"/>
              <a:gd name="connsiteX856" fmla="*/ 4784282 w 7467600"/>
              <a:gd name="connsiteY856" fmla="*/ 276561 h 6858000"/>
              <a:gd name="connsiteX857" fmla="*/ 4801687 w 7467600"/>
              <a:gd name="connsiteY857" fmla="*/ 267764 h 6858000"/>
              <a:gd name="connsiteX858" fmla="*/ 6082788 w 7467600"/>
              <a:gd name="connsiteY858" fmla="*/ 64119 h 6858000"/>
              <a:gd name="connsiteX859" fmla="*/ 6099442 w 7467600"/>
              <a:gd name="connsiteY859" fmla="*/ 82568 h 6858000"/>
              <a:gd name="connsiteX860" fmla="*/ 4804137 w 7467600"/>
              <a:gd name="connsiteY860" fmla="*/ 320931 h 6858000"/>
              <a:gd name="connsiteX861" fmla="*/ 4227047 w 7467600"/>
              <a:gd name="connsiteY861" fmla="*/ 313415 h 6858000"/>
              <a:gd name="connsiteX862" fmla="*/ 4346041 w 7467600"/>
              <a:gd name="connsiteY862" fmla="*/ 456086 h 6858000"/>
              <a:gd name="connsiteX863" fmla="*/ 4870967 w 7467600"/>
              <a:gd name="connsiteY863" fmla="*/ 963061 h 6858000"/>
              <a:gd name="connsiteX864" fmla="*/ 4889647 w 7467600"/>
              <a:gd name="connsiteY864" fmla="*/ 957147 h 6858000"/>
              <a:gd name="connsiteX865" fmla="*/ 5422504 w 7467600"/>
              <a:gd name="connsiteY865" fmla="*/ 805191 h 6858000"/>
              <a:gd name="connsiteX866" fmla="*/ 6087656 w 7467600"/>
              <a:gd name="connsiteY866" fmla="*/ 826703 h 6858000"/>
              <a:gd name="connsiteX867" fmla="*/ 6058717 w 7467600"/>
              <a:gd name="connsiteY867" fmla="*/ 865992 h 6858000"/>
              <a:gd name="connsiteX868" fmla="*/ 4974153 w 7467600"/>
              <a:gd name="connsiteY868" fmla="*/ 1045456 h 6858000"/>
              <a:gd name="connsiteX869" fmla="*/ 5627835 w 7467600"/>
              <a:gd name="connsiteY869" fmla="*/ 1472077 h 6858000"/>
              <a:gd name="connsiteX870" fmla="*/ 5629817 w 7467600"/>
              <a:gd name="connsiteY870" fmla="*/ 1471412 h 6858000"/>
              <a:gd name="connsiteX871" fmla="*/ 5634124 w 7467600"/>
              <a:gd name="connsiteY871" fmla="*/ 1470572 h 6858000"/>
              <a:gd name="connsiteX872" fmla="*/ 5755832 w 7467600"/>
              <a:gd name="connsiteY872" fmla="*/ 1383886 h 6858000"/>
              <a:gd name="connsiteX873" fmla="*/ 6014186 w 7467600"/>
              <a:gd name="connsiteY873" fmla="*/ 1279799 h 6858000"/>
              <a:gd name="connsiteX874" fmla="*/ 6901619 w 7467600"/>
              <a:gd name="connsiteY874" fmla="*/ 1047874 h 6858000"/>
              <a:gd name="connsiteX875" fmla="*/ 6931566 w 7467600"/>
              <a:gd name="connsiteY875" fmla="*/ 1062034 h 6858000"/>
              <a:gd name="connsiteX876" fmla="*/ 5790982 w 7467600"/>
              <a:gd name="connsiteY876" fmla="*/ 1561380 h 6858000"/>
              <a:gd name="connsiteX877" fmla="*/ 6188971 w 7467600"/>
              <a:gd name="connsiteY877" fmla="*/ 1755168 h 6858000"/>
              <a:gd name="connsiteX878" fmla="*/ 6202446 w 7467600"/>
              <a:gd name="connsiteY878" fmla="*/ 1752268 h 6858000"/>
              <a:gd name="connsiteX879" fmla="*/ 7179560 w 7467600"/>
              <a:gd name="connsiteY879" fmla="*/ 1467551 h 6858000"/>
              <a:gd name="connsiteX880" fmla="*/ 7158730 w 7467600"/>
              <a:gd name="connsiteY880" fmla="*/ 1507835 h 6858000"/>
              <a:gd name="connsiteX881" fmla="*/ 6326959 w 7467600"/>
              <a:gd name="connsiteY881" fmla="*/ 1817686 h 6858000"/>
              <a:gd name="connsiteX882" fmla="*/ 6537433 w 7467600"/>
              <a:gd name="connsiteY882" fmla="*/ 1907790 h 6858000"/>
              <a:gd name="connsiteX883" fmla="*/ 6550221 w 7467600"/>
              <a:gd name="connsiteY883" fmla="*/ 1910729 h 6858000"/>
              <a:gd name="connsiteX884" fmla="*/ 6964438 w 7467600"/>
              <a:gd name="connsiteY884" fmla="*/ 2209505 h 6858000"/>
              <a:gd name="connsiteX885" fmla="*/ 7367862 w 7467600"/>
              <a:gd name="connsiteY885" fmla="*/ 2806833 h 6858000"/>
              <a:gd name="connsiteX886" fmla="*/ 7364329 w 7467600"/>
              <a:gd name="connsiteY886" fmla="*/ 2826907 h 6858000"/>
              <a:gd name="connsiteX887" fmla="*/ 7290545 w 7467600"/>
              <a:gd name="connsiteY887" fmla="*/ 2850663 h 6858000"/>
              <a:gd name="connsiteX888" fmla="*/ 6472036 w 7467600"/>
              <a:gd name="connsiteY888" fmla="*/ 1959003 h 6858000"/>
              <a:gd name="connsiteX889" fmla="*/ 5792897 w 7467600"/>
              <a:gd name="connsiteY889" fmla="*/ 1647747 h 6858000"/>
              <a:gd name="connsiteX890" fmla="*/ 5842751 w 7467600"/>
              <a:gd name="connsiteY890" fmla="*/ 1816112 h 6858000"/>
              <a:gd name="connsiteX891" fmla="*/ 5847424 w 7467600"/>
              <a:gd name="connsiteY891" fmla="*/ 1815776 h 6858000"/>
              <a:gd name="connsiteX892" fmla="*/ 6399821 w 7467600"/>
              <a:gd name="connsiteY892" fmla="*/ 2344799 h 6858000"/>
              <a:gd name="connsiteX893" fmla="*/ 6323232 w 7467600"/>
              <a:gd name="connsiteY893" fmla="*/ 2389634 h 6858000"/>
              <a:gd name="connsiteX894" fmla="*/ 5942958 w 7467600"/>
              <a:gd name="connsiteY894" fmla="*/ 2077708 h 6858000"/>
              <a:gd name="connsiteX895" fmla="*/ 5921559 w 7467600"/>
              <a:gd name="connsiteY895" fmla="*/ 2378596 h 6858000"/>
              <a:gd name="connsiteX896" fmla="*/ 5817651 w 7467600"/>
              <a:gd name="connsiteY896" fmla="*/ 3023919 h 6858000"/>
              <a:gd name="connsiteX897" fmla="*/ 5729634 w 7467600"/>
              <a:gd name="connsiteY897" fmla="*/ 3051849 h 6858000"/>
              <a:gd name="connsiteX898" fmla="*/ 5611018 w 7467600"/>
              <a:gd name="connsiteY898" fmla="*/ 2316769 h 6858000"/>
              <a:gd name="connsiteX899" fmla="*/ 5687608 w 7467600"/>
              <a:gd name="connsiteY899" fmla="*/ 2039972 h 6858000"/>
              <a:gd name="connsiteX900" fmla="*/ 5657554 w 7467600"/>
              <a:gd name="connsiteY900" fmla="*/ 1576445 h 6858000"/>
              <a:gd name="connsiteX901" fmla="*/ 5150475 w 7467600"/>
              <a:gd name="connsiteY901" fmla="*/ 1274012 h 6858000"/>
              <a:gd name="connsiteX902" fmla="*/ 5349142 w 7467600"/>
              <a:gd name="connsiteY902" fmla="*/ 2204405 h 6858000"/>
              <a:gd name="connsiteX903" fmla="*/ 5262214 w 7467600"/>
              <a:gd name="connsiteY903" fmla="*/ 2233836 h 6858000"/>
              <a:gd name="connsiteX904" fmla="*/ 4981539 w 7467600"/>
              <a:gd name="connsiteY904" fmla="*/ 1542201 h 6858000"/>
              <a:gd name="connsiteX905" fmla="*/ 4958461 w 7467600"/>
              <a:gd name="connsiteY905" fmla="*/ 1136957 h 6858000"/>
              <a:gd name="connsiteX906" fmla="*/ 4655015 w 7467600"/>
              <a:gd name="connsiteY906" fmla="*/ 891426 h 6858000"/>
              <a:gd name="connsiteX907" fmla="*/ 4348002 w 7467600"/>
              <a:gd name="connsiteY907" fmla="*/ 2205895 h 6858000"/>
              <a:gd name="connsiteX908" fmla="*/ 4262250 w 7467600"/>
              <a:gd name="connsiteY908" fmla="*/ 2219972 h 6858000"/>
              <a:gd name="connsiteX909" fmla="*/ 4550611 w 7467600"/>
              <a:gd name="connsiteY909" fmla="*/ 817540 h 6858000"/>
              <a:gd name="connsiteX910" fmla="*/ 4564418 w 7467600"/>
              <a:gd name="connsiteY910" fmla="*/ 808293 h 6858000"/>
              <a:gd name="connsiteX911" fmla="*/ 4266388 w 7467600"/>
              <a:gd name="connsiteY911" fmla="*/ 500083 h 6858000"/>
              <a:gd name="connsiteX912" fmla="*/ 4032842 w 7467600"/>
              <a:gd name="connsiteY912" fmla="*/ 211809 h 6858000"/>
              <a:gd name="connsiteX913" fmla="*/ 3882765 w 7467600"/>
              <a:gd name="connsiteY913" fmla="*/ 0 h 6858000"/>
              <a:gd name="connsiteX914" fmla="*/ 3721337 w 7467600"/>
              <a:gd name="connsiteY914" fmla="*/ 0 h 6858000"/>
              <a:gd name="connsiteX915" fmla="*/ 3797544 w 7467600"/>
              <a:gd name="connsiteY915" fmla="*/ 0 h 6858000"/>
              <a:gd name="connsiteX916" fmla="*/ 3775734 w 7467600"/>
              <a:gd name="connsiteY916" fmla="*/ 95131 h 6858000"/>
              <a:gd name="connsiteX917" fmla="*/ 3724807 w 7467600"/>
              <a:gd name="connsiteY917" fmla="*/ 272257 h 6858000"/>
              <a:gd name="connsiteX918" fmla="*/ 3726844 w 7467600"/>
              <a:gd name="connsiteY918" fmla="*/ 282988 h 6858000"/>
              <a:gd name="connsiteX919" fmla="*/ 3742664 w 7467600"/>
              <a:gd name="connsiteY919" fmla="*/ 279918 h 6858000"/>
              <a:gd name="connsiteX920" fmla="*/ 4103910 w 7467600"/>
              <a:gd name="connsiteY920" fmla="*/ 1161917 h 6858000"/>
              <a:gd name="connsiteX921" fmla="*/ 4020269 w 7467600"/>
              <a:gd name="connsiteY921" fmla="*/ 1200406 h 6858000"/>
              <a:gd name="connsiteX922" fmla="*/ 3674882 w 7467600"/>
              <a:gd name="connsiteY922" fmla="*/ 488524 h 6858000"/>
              <a:gd name="connsiteX923" fmla="*/ 3132682 w 7467600"/>
              <a:gd name="connsiteY923" fmla="*/ 1072284 h 6858000"/>
              <a:gd name="connsiteX924" fmla="*/ 2716346 w 7467600"/>
              <a:gd name="connsiteY924" fmla="*/ 1276376 h 6858000"/>
              <a:gd name="connsiteX925" fmla="*/ 2716772 w 7467600"/>
              <a:gd name="connsiteY925" fmla="*/ 1255462 h 6858000"/>
              <a:gd name="connsiteX926" fmla="*/ 3471096 w 7467600"/>
              <a:gd name="connsiteY926" fmla="*/ 437072 h 6858000"/>
              <a:gd name="connsiteX927" fmla="*/ 3639057 w 7467600"/>
              <a:gd name="connsiteY927" fmla="*/ 286334 h 6858000"/>
              <a:gd name="connsiteX928" fmla="*/ 3640309 w 7467600"/>
              <a:gd name="connsiteY928" fmla="*/ 284664 h 6858000"/>
              <a:gd name="connsiteX929" fmla="*/ 3646022 w 7467600"/>
              <a:gd name="connsiteY929" fmla="*/ 276711 h 6858000"/>
              <a:gd name="connsiteX930" fmla="*/ 3707943 w 7467600"/>
              <a:gd name="connsiteY930" fmla="*/ 65958 h 6858000"/>
              <a:gd name="connsiteX931" fmla="*/ 3721337 w 7467600"/>
              <a:gd name="connsiteY931" fmla="*/ 0 h 6858000"/>
              <a:gd name="connsiteX932" fmla="*/ 2867960 w 7467600"/>
              <a:gd name="connsiteY932" fmla="*/ 0 h 6858000"/>
              <a:gd name="connsiteX933" fmla="*/ 2926351 w 7467600"/>
              <a:gd name="connsiteY933" fmla="*/ 0 h 6858000"/>
              <a:gd name="connsiteX934" fmla="*/ 2902823 w 7467600"/>
              <a:gd name="connsiteY934" fmla="*/ 262929 h 6858000"/>
              <a:gd name="connsiteX935" fmla="*/ 2940663 w 7467600"/>
              <a:gd name="connsiteY935" fmla="*/ 140884 h 6858000"/>
              <a:gd name="connsiteX936" fmla="*/ 2947039 w 7467600"/>
              <a:gd name="connsiteY936" fmla="*/ 122524 h 6858000"/>
              <a:gd name="connsiteX937" fmla="*/ 2984316 w 7467600"/>
              <a:gd name="connsiteY937" fmla="*/ 0 h 6858000"/>
              <a:gd name="connsiteX938" fmla="*/ 3016114 w 7467600"/>
              <a:gd name="connsiteY938" fmla="*/ 0 h 6858000"/>
              <a:gd name="connsiteX939" fmla="*/ 2979949 w 7467600"/>
              <a:gd name="connsiteY939" fmla="*/ 119274 h 6858000"/>
              <a:gd name="connsiteX940" fmla="*/ 3023879 w 7467600"/>
              <a:gd name="connsiteY940" fmla="*/ 0 h 6858000"/>
              <a:gd name="connsiteX941" fmla="*/ 3105400 w 7467600"/>
              <a:gd name="connsiteY941" fmla="*/ 0 h 6858000"/>
              <a:gd name="connsiteX942" fmla="*/ 3094669 w 7467600"/>
              <a:gd name="connsiteY942" fmla="*/ 30308 h 6858000"/>
              <a:gd name="connsiteX943" fmla="*/ 2901945 w 7467600"/>
              <a:gd name="connsiteY943" fmla="*/ 466538 h 6858000"/>
              <a:gd name="connsiteX944" fmla="*/ 2815209 w 7467600"/>
              <a:gd name="connsiteY944" fmla="*/ 497361 h 6858000"/>
              <a:gd name="connsiteX945" fmla="*/ 2844845 w 7467600"/>
              <a:gd name="connsiteY945" fmla="*/ 127638 h 6858000"/>
              <a:gd name="connsiteX946" fmla="*/ 2867960 w 7467600"/>
              <a:gd name="connsiteY946" fmla="*/ 0 h 6858000"/>
              <a:gd name="connsiteX947" fmla="*/ 1057230 w 7467600"/>
              <a:gd name="connsiteY947" fmla="*/ 0 h 6858000"/>
              <a:gd name="connsiteX948" fmla="*/ 1111003 w 7467600"/>
              <a:gd name="connsiteY948" fmla="*/ 0 h 6858000"/>
              <a:gd name="connsiteX949" fmla="*/ 1125553 w 7467600"/>
              <a:gd name="connsiteY949" fmla="*/ 52588 h 6858000"/>
              <a:gd name="connsiteX950" fmla="*/ 1304276 w 7467600"/>
              <a:gd name="connsiteY950" fmla="*/ 476275 h 6858000"/>
              <a:gd name="connsiteX951" fmla="*/ 1492066 w 7467600"/>
              <a:gd name="connsiteY951" fmla="*/ 886333 h 6858000"/>
              <a:gd name="connsiteX952" fmla="*/ 1423698 w 7467600"/>
              <a:gd name="connsiteY952" fmla="*/ 710817 h 6858000"/>
              <a:gd name="connsiteX953" fmla="*/ 1357609 w 7467600"/>
              <a:gd name="connsiteY953" fmla="*/ 532892 h 6858000"/>
              <a:gd name="connsiteX954" fmla="*/ 1309550 w 7467600"/>
              <a:gd name="connsiteY954" fmla="*/ 374031 h 6858000"/>
              <a:gd name="connsiteX955" fmla="*/ 1193673 w 7467600"/>
              <a:gd name="connsiteY955" fmla="*/ 49533 h 6858000"/>
              <a:gd name="connsiteX956" fmla="*/ 1164391 w 7467600"/>
              <a:gd name="connsiteY956" fmla="*/ 0 h 6858000"/>
              <a:gd name="connsiteX957" fmla="*/ 1200666 w 7467600"/>
              <a:gd name="connsiteY957" fmla="*/ 0 h 6858000"/>
              <a:gd name="connsiteX958" fmla="*/ 1223408 w 7467600"/>
              <a:gd name="connsiteY958" fmla="*/ 38996 h 6858000"/>
              <a:gd name="connsiteX959" fmla="*/ 1339635 w 7467600"/>
              <a:gd name="connsiteY959" fmla="*/ 365517 h 6858000"/>
              <a:gd name="connsiteX960" fmla="*/ 1387469 w 7467600"/>
              <a:gd name="connsiteY960" fmla="*/ 523079 h 6858000"/>
              <a:gd name="connsiteX961" fmla="*/ 1452685 w 7467600"/>
              <a:gd name="connsiteY961" fmla="*/ 699806 h 6858000"/>
              <a:gd name="connsiteX962" fmla="*/ 1492092 w 7467600"/>
              <a:gd name="connsiteY962" fmla="*/ 800424 h 6858000"/>
              <a:gd name="connsiteX963" fmla="*/ 1455302 w 7467600"/>
              <a:gd name="connsiteY963" fmla="*/ 632913 h 6858000"/>
              <a:gd name="connsiteX964" fmla="*/ 1222336 w 7467600"/>
              <a:gd name="connsiteY964" fmla="*/ 9480 h 6858000"/>
              <a:gd name="connsiteX965" fmla="*/ 1214634 w 7467600"/>
              <a:gd name="connsiteY965" fmla="*/ 0 h 6858000"/>
              <a:gd name="connsiteX966" fmla="*/ 1289827 w 7467600"/>
              <a:gd name="connsiteY966" fmla="*/ 0 h 6858000"/>
              <a:gd name="connsiteX967" fmla="*/ 1321076 w 7467600"/>
              <a:gd name="connsiteY967" fmla="*/ 59722 h 6858000"/>
              <a:gd name="connsiteX968" fmla="*/ 1512579 w 7467600"/>
              <a:gd name="connsiteY968" fmla="*/ 626441 h 6858000"/>
              <a:gd name="connsiteX969" fmla="*/ 1506076 w 7467600"/>
              <a:gd name="connsiteY969" fmla="*/ 1089289 h 6858000"/>
              <a:gd name="connsiteX970" fmla="*/ 1486346 w 7467600"/>
              <a:gd name="connsiteY970" fmla="*/ 1079919 h 6858000"/>
              <a:gd name="connsiteX971" fmla="*/ 1070511 w 7467600"/>
              <a:gd name="connsiteY971" fmla="*/ 48609 h 6858000"/>
              <a:gd name="connsiteX972" fmla="*/ 1057230 w 7467600"/>
              <a:gd name="connsiteY972" fmla="*/ 0 h 6858000"/>
              <a:gd name="connsiteX973" fmla="*/ 43151 w 7467600"/>
              <a:gd name="connsiteY973" fmla="*/ 0 h 6858000"/>
              <a:gd name="connsiteX974" fmla="*/ 95283 w 7467600"/>
              <a:gd name="connsiteY974" fmla="*/ 0 h 6858000"/>
              <a:gd name="connsiteX975" fmla="*/ 300708 w 7467600"/>
              <a:gd name="connsiteY975" fmla="*/ 154571 h 6858000"/>
              <a:gd name="connsiteX976" fmla="*/ 530414 w 7467600"/>
              <a:gd name="connsiteY976" fmla="*/ 354673 h 6858000"/>
              <a:gd name="connsiteX977" fmla="*/ 333785 w 7467600"/>
              <a:gd name="connsiteY977" fmla="*/ 161564 h 6858000"/>
              <a:gd name="connsiteX978" fmla="*/ 147005 w 7467600"/>
              <a:gd name="connsiteY978" fmla="*/ 0 h 6858000"/>
              <a:gd name="connsiteX979" fmla="*/ 272509 w 7467600"/>
              <a:gd name="connsiteY979" fmla="*/ 0 h 6858000"/>
              <a:gd name="connsiteX980" fmla="*/ 326276 w 7467600"/>
              <a:gd name="connsiteY980" fmla="*/ 45847 h 6858000"/>
              <a:gd name="connsiteX981" fmla="*/ 823759 w 7467600"/>
              <a:gd name="connsiteY981" fmla="*/ 574145 h 6858000"/>
              <a:gd name="connsiteX982" fmla="*/ 811254 w 7467600"/>
              <a:gd name="connsiteY982" fmla="*/ 665546 h 6858000"/>
              <a:gd name="connsiteX983" fmla="*/ 154042 w 7467600"/>
              <a:gd name="connsiteY983" fmla="*/ 261522 h 6858000"/>
              <a:gd name="connsiteX984" fmla="*/ 13550 w 7467600"/>
              <a:gd name="connsiteY984" fmla="*/ 158423 h 6858000"/>
              <a:gd name="connsiteX985" fmla="*/ 0 w 7467600"/>
              <a:gd name="connsiteY985" fmla="*/ 146618 h 6858000"/>
              <a:gd name="connsiteX986" fmla="*/ 0 w 7467600"/>
              <a:gd name="connsiteY986" fmla="*/ 59161 h 6858000"/>
              <a:gd name="connsiteX987" fmla="*/ 45427 w 7467600"/>
              <a:gd name="connsiteY987" fmla="*/ 101078 h 6858000"/>
              <a:gd name="connsiteX988" fmla="*/ 630103 w 7467600"/>
              <a:gd name="connsiteY988" fmla="*/ 485885 h 6858000"/>
              <a:gd name="connsiteX989" fmla="*/ 532040 w 7467600"/>
              <a:gd name="connsiteY989" fmla="*/ 399359 h 6858000"/>
              <a:gd name="connsiteX990" fmla="*/ 517618 w 7467600"/>
              <a:gd name="connsiteY990" fmla="*/ 385726 h 6858000"/>
              <a:gd name="connsiteX991" fmla="*/ 285074 w 7467600"/>
              <a:gd name="connsiteY991" fmla="*/ 182755 h 6858000"/>
              <a:gd name="connsiteX992" fmla="*/ 43151 w 7467600"/>
              <a:gd name="connsiteY99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1903353 w 7467600"/>
              <a:gd name="connsiteY136" fmla="*/ 5044827 h 6858000"/>
              <a:gd name="connsiteX137" fmla="*/ 1936931 w 7467600"/>
              <a:gd name="connsiteY137" fmla="*/ 5093954 h 6858000"/>
              <a:gd name="connsiteX138" fmla="*/ 2195868 w 7467600"/>
              <a:gd name="connsiteY138" fmla="*/ 5396574 h 6858000"/>
              <a:gd name="connsiteX139" fmla="*/ 2088852 w 7467600"/>
              <a:gd name="connsiteY139" fmla="*/ 5166123 h 6858000"/>
              <a:gd name="connsiteX140" fmla="*/ 1958241 w 7467600"/>
              <a:gd name="connsiteY140" fmla="*/ 5067955 h 6858000"/>
              <a:gd name="connsiteX141" fmla="*/ 1903353 w 7467600"/>
              <a:gd name="connsiteY141" fmla="*/ 5044827 h 6858000"/>
              <a:gd name="connsiteX142" fmla="*/ 1979378 w 7467600"/>
              <a:gd name="connsiteY142" fmla="*/ 4769504 h 6858000"/>
              <a:gd name="connsiteX143" fmla="*/ 2882120 w 7467600"/>
              <a:gd name="connsiteY143" fmla="*/ 5064547 h 6858000"/>
              <a:gd name="connsiteX144" fmla="*/ 2793103 w 7467600"/>
              <a:gd name="connsiteY144" fmla="*/ 5039699 h 6858000"/>
              <a:gd name="connsiteX145" fmla="*/ 2770041 w 7467600"/>
              <a:gd name="connsiteY145" fmla="*/ 5033634 h 6858000"/>
              <a:gd name="connsiteX146" fmla="*/ 1979378 w 7467600"/>
              <a:gd name="connsiteY146" fmla="*/ 4769504 h 6858000"/>
              <a:gd name="connsiteX147" fmla="*/ 1927410 w 7467600"/>
              <a:gd name="connsiteY147" fmla="*/ 4716164 h 6858000"/>
              <a:gd name="connsiteX148" fmla="*/ 1959587 w 7467600"/>
              <a:gd name="connsiteY148" fmla="*/ 4728849 h 6858000"/>
              <a:gd name="connsiteX149" fmla="*/ 2777707 w 7467600"/>
              <a:gd name="connsiteY149" fmla="*/ 5003991 h 6858000"/>
              <a:gd name="connsiteX150" fmla="*/ 2800768 w 7467600"/>
              <a:gd name="connsiteY150" fmla="*/ 5010056 h 6858000"/>
              <a:gd name="connsiteX151" fmla="*/ 2879408 w 7467600"/>
              <a:gd name="connsiteY151" fmla="*/ 5031590 h 6858000"/>
              <a:gd name="connsiteX152" fmla="*/ 2862295 w 7467600"/>
              <a:gd name="connsiteY152" fmla="*/ 5022958 h 6858000"/>
              <a:gd name="connsiteX153" fmla="*/ 2813343 w 7467600"/>
              <a:gd name="connsiteY153" fmla="*/ 4998369 h 6858000"/>
              <a:gd name="connsiteX154" fmla="*/ 2646245 w 7467600"/>
              <a:gd name="connsiteY154" fmla="*/ 4930999 h 6858000"/>
              <a:gd name="connsiteX155" fmla="*/ 1999243 w 7467600"/>
              <a:gd name="connsiteY155" fmla="*/ 4730524 h 6858000"/>
              <a:gd name="connsiteX156" fmla="*/ 1979527 w 7467600"/>
              <a:gd name="connsiteY156" fmla="*/ 4726651 h 6858000"/>
              <a:gd name="connsiteX157" fmla="*/ 1927410 w 7467600"/>
              <a:gd name="connsiteY157" fmla="*/ 4716164 h 6858000"/>
              <a:gd name="connsiteX158" fmla="*/ 1997014 w 7467600"/>
              <a:gd name="connsiteY158" fmla="*/ 4698007 h 6858000"/>
              <a:gd name="connsiteX159" fmla="*/ 2005458 w 7467600"/>
              <a:gd name="connsiteY159" fmla="*/ 4699540 h 6858000"/>
              <a:gd name="connsiteX160" fmla="*/ 2657186 w 7467600"/>
              <a:gd name="connsiteY160" fmla="*/ 4901687 h 6858000"/>
              <a:gd name="connsiteX161" fmla="*/ 2826662 w 7467600"/>
              <a:gd name="connsiteY161" fmla="*/ 4970362 h 6858000"/>
              <a:gd name="connsiteX162" fmla="*/ 2876100 w 7467600"/>
              <a:gd name="connsiteY162" fmla="*/ 4995397 h 6858000"/>
              <a:gd name="connsiteX163" fmla="*/ 3042600 w 7467600"/>
              <a:gd name="connsiteY163" fmla="*/ 5059532 h 6858000"/>
              <a:gd name="connsiteX164" fmla="*/ 1997014 w 7467600"/>
              <a:gd name="connsiteY164" fmla="*/ 4698007 h 6858000"/>
              <a:gd name="connsiteX165" fmla="*/ 2305292 w 7467600"/>
              <a:gd name="connsiteY165" fmla="*/ 4219492 h 6858000"/>
              <a:gd name="connsiteX166" fmla="*/ 3360922 w 7467600"/>
              <a:gd name="connsiteY166" fmla="*/ 4529373 h 6858000"/>
              <a:gd name="connsiteX167" fmla="*/ 3492420 w 7467600"/>
              <a:gd name="connsiteY167" fmla="*/ 4510145 h 6858000"/>
              <a:gd name="connsiteX168" fmla="*/ 3364086 w 7467600"/>
              <a:gd name="connsiteY168" fmla="*/ 4480340 h 6858000"/>
              <a:gd name="connsiteX169" fmla="*/ 3225818 w 7467600"/>
              <a:gd name="connsiteY169" fmla="*/ 4411822 h 6858000"/>
              <a:gd name="connsiteX170" fmla="*/ 3129696 w 7467600"/>
              <a:gd name="connsiteY170" fmla="*/ 4360704 h 6858000"/>
              <a:gd name="connsiteX171" fmla="*/ 2814545 w 7467600"/>
              <a:gd name="connsiteY171" fmla="*/ 4282955 h 6858000"/>
              <a:gd name="connsiteX172" fmla="*/ 2305292 w 7467600"/>
              <a:gd name="connsiteY172" fmla="*/ 4219492 h 6858000"/>
              <a:gd name="connsiteX173" fmla="*/ 2626982 w 7467600"/>
              <a:gd name="connsiteY173" fmla="*/ 4206450 h 6858000"/>
              <a:gd name="connsiteX174" fmla="*/ 2490617 w 7467600"/>
              <a:gd name="connsiteY174" fmla="*/ 4206951 h 6858000"/>
              <a:gd name="connsiteX175" fmla="*/ 2819869 w 7467600"/>
              <a:gd name="connsiteY175" fmla="*/ 4252936 h 6858000"/>
              <a:gd name="connsiteX176" fmla="*/ 3143018 w 7467600"/>
              <a:gd name="connsiteY176" fmla="*/ 4332698 h 6858000"/>
              <a:gd name="connsiteX177" fmla="*/ 3241520 w 7467600"/>
              <a:gd name="connsiteY177" fmla="*/ 4385112 h 6858000"/>
              <a:gd name="connsiteX178" fmla="*/ 3374575 w 7467600"/>
              <a:gd name="connsiteY178" fmla="*/ 4451517 h 6858000"/>
              <a:gd name="connsiteX179" fmla="*/ 3505221 w 7467600"/>
              <a:gd name="connsiteY179" fmla="*/ 4480757 h 6858000"/>
              <a:gd name="connsiteX180" fmla="*/ 2626982 w 7467600"/>
              <a:gd name="connsiteY180" fmla="*/ 4206450 h 6858000"/>
              <a:gd name="connsiteX181" fmla="*/ 1310106 w 7467600"/>
              <a:gd name="connsiteY181" fmla="*/ 3943217 h 6858000"/>
              <a:gd name="connsiteX182" fmla="*/ 854994 w 7467600"/>
              <a:gd name="connsiteY182" fmla="*/ 4399136 h 6858000"/>
              <a:gd name="connsiteX183" fmla="*/ 742462 w 7467600"/>
              <a:gd name="connsiteY183" fmla="*/ 4594648 h 6858000"/>
              <a:gd name="connsiteX184" fmla="*/ 820602 w 7467600"/>
              <a:gd name="connsiteY184" fmla="*/ 4485915 h 6858000"/>
              <a:gd name="connsiteX185" fmla="*/ 878295 w 7467600"/>
              <a:gd name="connsiteY185" fmla="*/ 4403594 h 6858000"/>
              <a:gd name="connsiteX186" fmla="*/ 1240607 w 7467600"/>
              <a:gd name="connsiteY186" fmla="*/ 4010401 h 6858000"/>
              <a:gd name="connsiteX187" fmla="*/ 1310106 w 7467600"/>
              <a:gd name="connsiteY187" fmla="*/ 3943217 h 6858000"/>
              <a:gd name="connsiteX188" fmla="*/ 1423113 w 7467600"/>
              <a:gd name="connsiteY188" fmla="*/ 3874565 h 6858000"/>
              <a:gd name="connsiteX189" fmla="*/ 1260565 w 7467600"/>
              <a:gd name="connsiteY189" fmla="*/ 4031982 h 6858000"/>
              <a:gd name="connsiteX190" fmla="*/ 901900 w 7467600"/>
              <a:gd name="connsiteY190" fmla="*/ 4421236 h 6858000"/>
              <a:gd name="connsiteX191" fmla="*/ 845044 w 7467600"/>
              <a:gd name="connsiteY191" fmla="*/ 4502436 h 6858000"/>
              <a:gd name="connsiteX192" fmla="*/ 685926 w 7467600"/>
              <a:gd name="connsiteY192" fmla="*/ 4703069 h 6858000"/>
              <a:gd name="connsiteX193" fmla="*/ 684248 w 7467600"/>
              <a:gd name="connsiteY193" fmla="*/ 4706721 h 6858000"/>
              <a:gd name="connsiteX194" fmla="*/ 1423113 w 7467600"/>
              <a:gd name="connsiteY194" fmla="*/ 3874565 h 6858000"/>
              <a:gd name="connsiteX195" fmla="*/ 3316479 w 7467600"/>
              <a:gd name="connsiteY195" fmla="*/ 3872136 h 6858000"/>
              <a:gd name="connsiteX196" fmla="*/ 3546806 w 7467600"/>
              <a:gd name="connsiteY196" fmla="*/ 4356139 h 6858000"/>
              <a:gd name="connsiteX197" fmla="*/ 3364433 w 7467600"/>
              <a:gd name="connsiteY197" fmla="*/ 3953121 h 6858000"/>
              <a:gd name="connsiteX198" fmla="*/ 3316479 w 7467600"/>
              <a:gd name="connsiteY198" fmla="*/ 3872136 h 6858000"/>
              <a:gd name="connsiteX199" fmla="*/ 3291335 w 7467600"/>
              <a:gd name="connsiteY199" fmla="*/ 3767420 h 6858000"/>
              <a:gd name="connsiteX200" fmla="*/ 3390805 w 7467600"/>
              <a:gd name="connsiteY200" fmla="*/ 3937163 h 6858000"/>
              <a:gd name="connsiteX201" fmla="*/ 3579062 w 7467600"/>
              <a:gd name="connsiteY201" fmla="*/ 4359040 h 6858000"/>
              <a:gd name="connsiteX202" fmla="*/ 3467355 w 7467600"/>
              <a:gd name="connsiteY202" fmla="*/ 3988130 h 6858000"/>
              <a:gd name="connsiteX203" fmla="*/ 3310753 w 7467600"/>
              <a:gd name="connsiteY203" fmla="*/ 3787140 h 6858000"/>
              <a:gd name="connsiteX204" fmla="*/ 3291335 w 7467600"/>
              <a:gd name="connsiteY204" fmla="*/ 3767420 h 6858000"/>
              <a:gd name="connsiteX205" fmla="*/ 1635889 w 7467600"/>
              <a:gd name="connsiteY205" fmla="*/ 3709494 h 6858000"/>
              <a:gd name="connsiteX206" fmla="*/ 1634800 w 7467600"/>
              <a:gd name="connsiteY206" fmla="*/ 3731111 h 6858000"/>
              <a:gd name="connsiteX207" fmla="*/ 1635889 w 7467600"/>
              <a:gd name="connsiteY207" fmla="*/ 3709494 h 6858000"/>
              <a:gd name="connsiteX208" fmla="*/ 1510397 w 7467600"/>
              <a:gd name="connsiteY208" fmla="*/ 3684705 h 6858000"/>
              <a:gd name="connsiteX209" fmla="*/ 1146550 w 7467600"/>
              <a:gd name="connsiteY209" fmla="*/ 3802012 h 6858000"/>
              <a:gd name="connsiteX210" fmla="*/ 698834 w 7467600"/>
              <a:gd name="connsiteY210" fmla="*/ 3952272 h 6858000"/>
              <a:gd name="connsiteX211" fmla="*/ 34256 w 7467600"/>
              <a:gd name="connsiteY211" fmla="*/ 4347603 h 6858000"/>
              <a:gd name="connsiteX212" fmla="*/ 527241 w 7467600"/>
              <a:gd name="connsiteY212" fmla="*/ 4065078 h 6858000"/>
              <a:gd name="connsiteX213" fmla="*/ 1510397 w 7467600"/>
              <a:gd name="connsiteY213" fmla="*/ 3684705 h 6858000"/>
              <a:gd name="connsiteX214" fmla="*/ 1313114 w 7467600"/>
              <a:gd name="connsiteY214" fmla="*/ 3655216 h 6858000"/>
              <a:gd name="connsiteX215" fmla="*/ 1109304 w 7467600"/>
              <a:gd name="connsiteY215" fmla="*/ 3669030 h 6858000"/>
              <a:gd name="connsiteX216" fmla="*/ 8129 w 7467600"/>
              <a:gd name="connsiteY216" fmla="*/ 4330519 h 6858000"/>
              <a:gd name="connsiteX217" fmla="*/ 687572 w 7467600"/>
              <a:gd name="connsiteY217" fmla="*/ 3925629 h 6858000"/>
              <a:gd name="connsiteX218" fmla="*/ 1138365 w 7467600"/>
              <a:gd name="connsiteY218" fmla="*/ 3774515 h 6858000"/>
              <a:gd name="connsiteX219" fmla="*/ 1505579 w 7467600"/>
              <a:gd name="connsiteY219" fmla="*/ 3655526 h 6858000"/>
              <a:gd name="connsiteX220" fmla="*/ 1313114 w 7467600"/>
              <a:gd name="connsiteY220" fmla="*/ 3655216 h 6858000"/>
              <a:gd name="connsiteX221" fmla="*/ 3655073 w 7467600"/>
              <a:gd name="connsiteY221" fmla="*/ 3650884 h 6858000"/>
              <a:gd name="connsiteX222" fmla="*/ 3989938 w 7467600"/>
              <a:gd name="connsiteY222" fmla="*/ 3991685 h 6858000"/>
              <a:gd name="connsiteX223" fmla="*/ 4393907 w 7467600"/>
              <a:gd name="connsiteY223" fmla="*/ 4261258 h 6858000"/>
              <a:gd name="connsiteX224" fmla="*/ 4648051 w 7467600"/>
              <a:gd name="connsiteY224" fmla="*/ 4374051 h 6858000"/>
              <a:gd name="connsiteX225" fmla="*/ 4383389 w 7467600"/>
              <a:gd name="connsiteY225" fmla="*/ 4184369 h 6858000"/>
              <a:gd name="connsiteX226" fmla="*/ 4165508 w 7467600"/>
              <a:gd name="connsiteY226" fmla="*/ 4035196 h 6858000"/>
              <a:gd name="connsiteX227" fmla="*/ 4068162 w 7467600"/>
              <a:gd name="connsiteY227" fmla="*/ 3953394 h 6858000"/>
              <a:gd name="connsiteX228" fmla="*/ 3981416 w 7467600"/>
              <a:gd name="connsiteY228" fmla="*/ 3880482 h 6858000"/>
              <a:gd name="connsiteX229" fmla="*/ 3800147 w 7467600"/>
              <a:gd name="connsiteY229" fmla="*/ 3749872 h 6858000"/>
              <a:gd name="connsiteX230" fmla="*/ 3655073 w 7467600"/>
              <a:gd name="connsiteY230" fmla="*/ 3650884 h 6858000"/>
              <a:gd name="connsiteX231" fmla="*/ 3670252 w 7467600"/>
              <a:gd name="connsiteY231" fmla="*/ 3622798 h 6858000"/>
              <a:gd name="connsiteX232" fmla="*/ 3817258 w 7467600"/>
              <a:gd name="connsiteY232" fmla="*/ 3723577 h 6858000"/>
              <a:gd name="connsiteX233" fmla="*/ 4000461 w 7467600"/>
              <a:gd name="connsiteY233" fmla="*/ 3855966 h 6858000"/>
              <a:gd name="connsiteX234" fmla="*/ 4088180 w 7467600"/>
              <a:gd name="connsiteY234" fmla="*/ 3929774 h 6858000"/>
              <a:gd name="connsiteX235" fmla="*/ 4184555 w 7467600"/>
              <a:gd name="connsiteY235" fmla="*/ 4010683 h 6858000"/>
              <a:gd name="connsiteX236" fmla="*/ 4399563 w 7467600"/>
              <a:gd name="connsiteY236" fmla="*/ 4158106 h 6858000"/>
              <a:gd name="connsiteX237" fmla="*/ 4684469 w 7467600"/>
              <a:gd name="connsiteY237" fmla="*/ 4364680 h 6858000"/>
              <a:gd name="connsiteX238" fmla="*/ 4690271 w 7467600"/>
              <a:gd name="connsiteY238" fmla="*/ 4370034 h 6858000"/>
              <a:gd name="connsiteX239" fmla="*/ 4136093 w 7467600"/>
              <a:gd name="connsiteY239" fmla="*/ 3858466 h 6858000"/>
              <a:gd name="connsiteX240" fmla="*/ 3670252 w 7467600"/>
              <a:gd name="connsiteY240" fmla="*/ 3622798 h 6858000"/>
              <a:gd name="connsiteX241" fmla="*/ 4440129 w 7467600"/>
              <a:gd name="connsiteY241" fmla="*/ 3448571 h 6858000"/>
              <a:gd name="connsiteX242" fmla="*/ 4856525 w 7467600"/>
              <a:gd name="connsiteY242" fmla="*/ 3915351 h 6858000"/>
              <a:gd name="connsiteX243" fmla="*/ 5059055 w 7467600"/>
              <a:gd name="connsiteY243" fmla="*/ 4108918 h 6858000"/>
              <a:gd name="connsiteX244" fmla="*/ 5290070 w 7467600"/>
              <a:gd name="connsiteY244" fmla="*/ 4263619 h 6858000"/>
              <a:gd name="connsiteX245" fmla="*/ 4834991 w 7467600"/>
              <a:gd name="connsiteY245" fmla="*/ 3830985 h 6858000"/>
              <a:gd name="connsiteX246" fmla="*/ 4440129 w 7467600"/>
              <a:gd name="connsiteY246" fmla="*/ 3448571 h 6858000"/>
              <a:gd name="connsiteX247" fmla="*/ 4441737 w 7467600"/>
              <a:gd name="connsiteY247" fmla="*/ 3399734 h 6858000"/>
              <a:gd name="connsiteX248" fmla="*/ 4431236 w 7467600"/>
              <a:gd name="connsiteY248" fmla="*/ 3400954 h 6858000"/>
              <a:gd name="connsiteX249" fmla="*/ 4557150 w 7467600"/>
              <a:gd name="connsiteY249" fmla="*/ 3510023 h 6858000"/>
              <a:gd name="connsiteX250" fmla="*/ 4856936 w 7467600"/>
              <a:gd name="connsiteY250" fmla="*/ 3809146 h 6858000"/>
              <a:gd name="connsiteX251" fmla="*/ 5111996 w 7467600"/>
              <a:gd name="connsiteY251" fmla="*/ 4065759 h 6858000"/>
              <a:gd name="connsiteX252" fmla="*/ 5388878 w 7467600"/>
              <a:gd name="connsiteY252" fmla="*/ 4300185 h 6858000"/>
              <a:gd name="connsiteX253" fmla="*/ 5425556 w 7467600"/>
              <a:gd name="connsiteY253" fmla="*/ 4308967 h 6858000"/>
              <a:gd name="connsiteX254" fmla="*/ 4943646 w 7467600"/>
              <a:gd name="connsiteY254" fmla="*/ 3822916 h 6858000"/>
              <a:gd name="connsiteX255" fmla="*/ 4594837 w 7467600"/>
              <a:gd name="connsiteY255" fmla="*/ 3532274 h 6858000"/>
              <a:gd name="connsiteX256" fmla="*/ 4441737 w 7467600"/>
              <a:gd name="connsiteY256" fmla="*/ 3399734 h 6858000"/>
              <a:gd name="connsiteX257" fmla="*/ 5425834 w 7467600"/>
              <a:gd name="connsiteY257" fmla="*/ 3162785 h 6858000"/>
              <a:gd name="connsiteX258" fmla="*/ 5401644 w 7467600"/>
              <a:gd name="connsiteY258" fmla="*/ 3617847 h 6858000"/>
              <a:gd name="connsiteX259" fmla="*/ 5467256 w 7467600"/>
              <a:gd name="connsiteY259" fmla="*/ 4175494 h 6858000"/>
              <a:gd name="connsiteX260" fmla="*/ 5448069 w 7467600"/>
              <a:gd name="connsiteY260" fmla="*/ 3567554 h 6858000"/>
              <a:gd name="connsiteX261" fmla="*/ 5425834 w 7467600"/>
              <a:gd name="connsiteY261" fmla="*/ 3162785 h 6858000"/>
              <a:gd name="connsiteX262" fmla="*/ 1318687 w 7467600"/>
              <a:gd name="connsiteY262" fmla="*/ 3113840 h 6858000"/>
              <a:gd name="connsiteX263" fmla="*/ 1066793 w 7467600"/>
              <a:gd name="connsiteY263" fmla="*/ 3212171 h 6858000"/>
              <a:gd name="connsiteX264" fmla="*/ 993319 w 7467600"/>
              <a:gd name="connsiteY264" fmla="*/ 3247648 h 6858000"/>
              <a:gd name="connsiteX265" fmla="*/ 853081 w 7467600"/>
              <a:gd name="connsiteY265" fmla="*/ 3312410 h 6858000"/>
              <a:gd name="connsiteX266" fmla="*/ 805957 w 7467600"/>
              <a:gd name="connsiteY266" fmla="*/ 3330443 h 6858000"/>
              <a:gd name="connsiteX267" fmla="*/ 1318687 w 7467600"/>
              <a:gd name="connsiteY267" fmla="*/ 3113840 h 6858000"/>
              <a:gd name="connsiteX268" fmla="*/ 5453702 w 7467600"/>
              <a:gd name="connsiteY268" fmla="*/ 3090882 h 6858000"/>
              <a:gd name="connsiteX269" fmla="*/ 5480135 w 7467600"/>
              <a:gd name="connsiteY269" fmla="*/ 3565802 h 6858000"/>
              <a:gd name="connsiteX270" fmla="*/ 5499023 w 7467600"/>
              <a:gd name="connsiteY270" fmla="*/ 4166310 h 6858000"/>
              <a:gd name="connsiteX271" fmla="*/ 5547022 w 7467600"/>
              <a:gd name="connsiteY271" fmla="*/ 3607838 h 6858000"/>
              <a:gd name="connsiteX272" fmla="*/ 5515964 w 7467600"/>
              <a:gd name="connsiteY272" fmla="*/ 3378541 h 6858000"/>
              <a:gd name="connsiteX273" fmla="*/ 5453702 w 7467600"/>
              <a:gd name="connsiteY273" fmla="*/ 3090882 h 6858000"/>
              <a:gd name="connsiteX274" fmla="*/ 1238695 w 7467600"/>
              <a:gd name="connsiteY274" fmla="*/ 3076820 h 6858000"/>
              <a:gd name="connsiteX275" fmla="*/ 716371 w 7467600"/>
              <a:gd name="connsiteY275" fmla="*/ 3293249 h 6858000"/>
              <a:gd name="connsiteX276" fmla="*/ 579522 w 7467600"/>
              <a:gd name="connsiteY276" fmla="*/ 3371759 h 6858000"/>
              <a:gd name="connsiteX277" fmla="*/ 600288 w 7467600"/>
              <a:gd name="connsiteY277" fmla="*/ 3365555 h 6858000"/>
              <a:gd name="connsiteX278" fmla="*/ 840692 w 7467600"/>
              <a:gd name="connsiteY278" fmla="*/ 3284921 h 6858000"/>
              <a:gd name="connsiteX279" fmla="*/ 979248 w 7467600"/>
              <a:gd name="connsiteY279" fmla="*/ 3221003 h 6858000"/>
              <a:gd name="connsiteX280" fmla="*/ 1053282 w 7467600"/>
              <a:gd name="connsiteY280" fmla="*/ 3185247 h 6858000"/>
              <a:gd name="connsiteX281" fmla="*/ 1320603 w 7467600"/>
              <a:gd name="connsiteY281" fmla="*/ 3081281 h 6858000"/>
              <a:gd name="connsiteX282" fmla="*/ 1238695 w 7467600"/>
              <a:gd name="connsiteY282" fmla="*/ 3076820 h 6858000"/>
              <a:gd name="connsiteX283" fmla="*/ 5425627 w 7467600"/>
              <a:gd name="connsiteY283" fmla="*/ 2954192 h 6858000"/>
              <a:gd name="connsiteX284" fmla="*/ 5470770 w 7467600"/>
              <a:gd name="connsiteY284" fmla="*/ 3005435 h 6858000"/>
              <a:gd name="connsiteX285" fmla="*/ 5519779 w 7467600"/>
              <a:gd name="connsiteY285" fmla="*/ 4359223 h 6858000"/>
              <a:gd name="connsiteX286" fmla="*/ 5520293 w 7467600"/>
              <a:gd name="connsiteY286" fmla="*/ 4360602 h 6858000"/>
              <a:gd name="connsiteX287" fmla="*/ 5767221 w 7467600"/>
              <a:gd name="connsiteY287" fmla="*/ 4665564 h 6858000"/>
              <a:gd name="connsiteX288" fmla="*/ 6937169 w 7467600"/>
              <a:gd name="connsiteY288" fmla="*/ 4815941 h 6858000"/>
              <a:gd name="connsiteX289" fmla="*/ 6953922 w 7467600"/>
              <a:gd name="connsiteY289" fmla="*/ 4890068 h 6858000"/>
              <a:gd name="connsiteX290" fmla="*/ 6071359 w 7467600"/>
              <a:gd name="connsiteY290" fmla="*/ 4770770 h 6858000"/>
              <a:gd name="connsiteX291" fmla="*/ 6038839 w 7467600"/>
              <a:gd name="connsiteY291" fmla="*/ 4764474 h 6858000"/>
              <a:gd name="connsiteX292" fmla="*/ 6038706 w 7467600"/>
              <a:gd name="connsiteY292" fmla="*/ 4763847 h 6858000"/>
              <a:gd name="connsiteX293" fmla="*/ 6037784 w 7467600"/>
              <a:gd name="connsiteY293" fmla="*/ 4764270 h 6858000"/>
              <a:gd name="connsiteX294" fmla="*/ 6038839 w 7467600"/>
              <a:gd name="connsiteY294" fmla="*/ 4764474 h 6858000"/>
              <a:gd name="connsiteX295" fmla="*/ 6040338 w 7467600"/>
              <a:gd name="connsiteY295" fmla="*/ 4771418 h 6858000"/>
              <a:gd name="connsiteX296" fmla="*/ 6024488 w 7467600"/>
              <a:gd name="connsiteY296" fmla="*/ 4809903 h 6858000"/>
              <a:gd name="connsiteX297" fmla="*/ 5599771 w 7467600"/>
              <a:gd name="connsiteY297" fmla="*/ 5509652 h 6858000"/>
              <a:gd name="connsiteX298" fmla="*/ 5548843 w 7467600"/>
              <a:gd name="connsiteY298" fmla="*/ 5563845 h 6858000"/>
              <a:gd name="connsiteX299" fmla="*/ 5940952 w 7467600"/>
              <a:gd name="connsiteY299" fmla="*/ 6250028 h 6858000"/>
              <a:gd name="connsiteX300" fmla="*/ 6043441 w 7467600"/>
              <a:gd name="connsiteY300" fmla="*/ 6665847 h 6858000"/>
              <a:gd name="connsiteX301" fmla="*/ 6093432 w 7467600"/>
              <a:gd name="connsiteY301" fmla="*/ 6858000 h 6858000"/>
              <a:gd name="connsiteX302" fmla="*/ 6034344 w 7467600"/>
              <a:gd name="connsiteY302" fmla="*/ 6858000 h 6858000"/>
              <a:gd name="connsiteX303" fmla="*/ 6026679 w 7467600"/>
              <a:gd name="connsiteY303" fmla="*/ 6836959 h 6858000"/>
              <a:gd name="connsiteX304" fmla="*/ 5800441 w 7467600"/>
              <a:gd name="connsiteY304" fmla="*/ 6335286 h 6858000"/>
              <a:gd name="connsiteX305" fmla="*/ 5526562 w 7467600"/>
              <a:gd name="connsiteY305" fmla="*/ 5705388 h 6858000"/>
              <a:gd name="connsiteX306" fmla="*/ 5519640 w 7467600"/>
              <a:gd name="connsiteY306" fmla="*/ 5683774 h 6858000"/>
              <a:gd name="connsiteX307" fmla="*/ 5844559 w 7467600"/>
              <a:gd name="connsiteY307" fmla="*/ 6553349 h 6858000"/>
              <a:gd name="connsiteX308" fmla="*/ 5975994 w 7467600"/>
              <a:gd name="connsiteY308" fmla="*/ 6858000 h 6858000"/>
              <a:gd name="connsiteX309" fmla="*/ 5898547 w 7467600"/>
              <a:gd name="connsiteY309" fmla="*/ 6858000 h 6858000"/>
              <a:gd name="connsiteX310" fmla="*/ 5682041 w 7467600"/>
              <a:gd name="connsiteY310" fmla="*/ 6355860 h 6858000"/>
              <a:gd name="connsiteX311" fmla="*/ 5461758 w 7467600"/>
              <a:gd name="connsiteY311" fmla="*/ 5820220 h 6858000"/>
              <a:gd name="connsiteX312" fmla="*/ 5237282 w 7467600"/>
              <a:gd name="connsiteY312" fmla="*/ 6579086 h 6858000"/>
              <a:gd name="connsiteX313" fmla="*/ 5115009 w 7467600"/>
              <a:gd name="connsiteY313" fmla="*/ 6858000 h 6858000"/>
              <a:gd name="connsiteX314" fmla="*/ 5028074 w 7467600"/>
              <a:gd name="connsiteY314" fmla="*/ 6858000 h 6858000"/>
              <a:gd name="connsiteX315" fmla="*/ 5079508 w 7467600"/>
              <a:gd name="connsiteY315" fmla="*/ 6749074 h 6858000"/>
              <a:gd name="connsiteX316" fmla="*/ 5371846 w 7467600"/>
              <a:gd name="connsiteY316" fmla="*/ 5924413 h 6858000"/>
              <a:gd name="connsiteX317" fmla="*/ 5270512 w 7467600"/>
              <a:gd name="connsiteY317" fmla="*/ 6138975 h 6858000"/>
              <a:gd name="connsiteX318" fmla="*/ 5062409 w 7467600"/>
              <a:gd name="connsiteY318" fmla="*/ 6653544 h 6858000"/>
              <a:gd name="connsiteX319" fmla="*/ 5036628 w 7467600"/>
              <a:gd name="connsiteY319" fmla="*/ 6754247 h 6858000"/>
              <a:gd name="connsiteX320" fmla="*/ 5009112 w 7467600"/>
              <a:gd name="connsiteY320" fmla="*/ 6858000 h 6858000"/>
              <a:gd name="connsiteX321" fmla="*/ 4976679 w 7467600"/>
              <a:gd name="connsiteY321" fmla="*/ 6858000 h 6858000"/>
              <a:gd name="connsiteX322" fmla="*/ 5006537 w 7467600"/>
              <a:gd name="connsiteY322" fmla="*/ 6747068 h 6858000"/>
              <a:gd name="connsiteX323" fmla="*/ 5032723 w 7467600"/>
              <a:gd name="connsiteY323" fmla="*/ 6644957 h 6858000"/>
              <a:gd name="connsiteX324" fmla="*/ 5242949 w 7467600"/>
              <a:gd name="connsiteY324" fmla="*/ 6125175 h 6858000"/>
              <a:gd name="connsiteX325" fmla="*/ 5286321 w 7467600"/>
              <a:gd name="connsiteY325" fmla="*/ 6033555 h 6858000"/>
              <a:gd name="connsiteX326" fmla="*/ 5008210 w 7467600"/>
              <a:gd name="connsiteY326" fmla="*/ 6649194 h 6858000"/>
              <a:gd name="connsiteX327" fmla="*/ 4986321 w 7467600"/>
              <a:gd name="connsiteY327" fmla="*/ 6765687 h 6858000"/>
              <a:gd name="connsiteX328" fmla="*/ 4973474 w 7467600"/>
              <a:gd name="connsiteY328" fmla="*/ 6858000 h 6858000"/>
              <a:gd name="connsiteX329" fmla="*/ 4907178 w 7467600"/>
              <a:gd name="connsiteY329" fmla="*/ 6858000 h 6858000"/>
              <a:gd name="connsiteX330" fmla="*/ 4910810 w 7467600"/>
              <a:gd name="connsiteY330" fmla="*/ 6829660 h 6858000"/>
              <a:gd name="connsiteX331" fmla="*/ 4987461 w 7467600"/>
              <a:gd name="connsiteY331" fmla="*/ 6432994 h 6858000"/>
              <a:gd name="connsiteX332" fmla="*/ 5179262 w 7467600"/>
              <a:gd name="connsiteY332" fmla="*/ 6035044 h 6858000"/>
              <a:gd name="connsiteX333" fmla="*/ 4689678 w 7467600"/>
              <a:gd name="connsiteY333" fmla="*/ 6440241 h 6858000"/>
              <a:gd name="connsiteX334" fmla="*/ 4477543 w 7467600"/>
              <a:gd name="connsiteY334" fmla="*/ 6674836 h 6858000"/>
              <a:gd name="connsiteX335" fmla="*/ 4329957 w 7467600"/>
              <a:gd name="connsiteY335" fmla="*/ 6858000 h 6858000"/>
              <a:gd name="connsiteX336" fmla="*/ 4218595 w 7467600"/>
              <a:gd name="connsiteY336" fmla="*/ 6858000 h 6858000"/>
              <a:gd name="connsiteX337" fmla="*/ 4368888 w 7467600"/>
              <a:gd name="connsiteY337" fmla="*/ 6668412 h 6858000"/>
              <a:gd name="connsiteX338" fmla="*/ 4563091 w 7467600"/>
              <a:gd name="connsiteY338" fmla="*/ 6442508 h 6858000"/>
              <a:gd name="connsiteX339" fmla="*/ 5387324 w 7467600"/>
              <a:gd name="connsiteY339" fmla="*/ 5705830 h 6858000"/>
              <a:gd name="connsiteX340" fmla="*/ 5073620 w 7467600"/>
              <a:gd name="connsiteY340" fmla="*/ 5955437 h 6858000"/>
              <a:gd name="connsiteX341" fmla="*/ 4689789 w 7467600"/>
              <a:gd name="connsiteY341" fmla="*/ 6268382 h 6858000"/>
              <a:gd name="connsiteX342" fmla="*/ 4418722 w 7467600"/>
              <a:gd name="connsiteY342" fmla="*/ 6570886 h 6858000"/>
              <a:gd name="connsiteX343" fmla="*/ 4214944 w 7467600"/>
              <a:gd name="connsiteY343" fmla="*/ 6858000 h 6858000"/>
              <a:gd name="connsiteX344" fmla="*/ 4177898 w 7467600"/>
              <a:gd name="connsiteY344" fmla="*/ 6858000 h 6858000"/>
              <a:gd name="connsiteX345" fmla="*/ 4391597 w 7467600"/>
              <a:gd name="connsiteY345" fmla="*/ 6556370 h 6858000"/>
              <a:gd name="connsiteX346" fmla="*/ 4668889 w 7467600"/>
              <a:gd name="connsiteY346" fmla="*/ 6246399 h 6858000"/>
              <a:gd name="connsiteX347" fmla="*/ 5055427 w 7467600"/>
              <a:gd name="connsiteY347" fmla="*/ 5931476 h 6858000"/>
              <a:gd name="connsiteX348" fmla="*/ 5371814 w 7467600"/>
              <a:gd name="connsiteY348" fmla="*/ 5678975 h 6858000"/>
              <a:gd name="connsiteX349" fmla="*/ 4987918 w 7467600"/>
              <a:gd name="connsiteY349" fmla="*/ 5838701 h 6858000"/>
              <a:gd name="connsiteX350" fmla="*/ 4317146 w 7467600"/>
              <a:gd name="connsiteY350" fmla="*/ 6587716 h 6858000"/>
              <a:gd name="connsiteX351" fmla="*/ 4171627 w 7467600"/>
              <a:gd name="connsiteY351" fmla="*/ 6858000 h 6858000"/>
              <a:gd name="connsiteX352" fmla="*/ 4081585 w 7467600"/>
              <a:gd name="connsiteY352" fmla="*/ 6858000 h 6858000"/>
              <a:gd name="connsiteX353" fmla="*/ 4238603 w 7467600"/>
              <a:gd name="connsiteY353" fmla="*/ 6559341 h 6858000"/>
              <a:gd name="connsiteX354" fmla="*/ 4778333 w 7467600"/>
              <a:gd name="connsiteY354" fmla="*/ 5873626 h 6858000"/>
              <a:gd name="connsiteX355" fmla="*/ 5414185 w 7467600"/>
              <a:gd name="connsiteY355" fmla="*/ 5573882 h 6858000"/>
              <a:gd name="connsiteX356" fmla="*/ 5959648 w 7467600"/>
              <a:gd name="connsiteY356" fmla="*/ 4760797 h 6858000"/>
              <a:gd name="connsiteX357" fmla="*/ 5355019 w 7467600"/>
              <a:gd name="connsiteY357" fmla="*/ 4734672 h 6858000"/>
              <a:gd name="connsiteX358" fmla="*/ 5083565 w 7467600"/>
              <a:gd name="connsiteY358" fmla="*/ 5179121 h 6858000"/>
              <a:gd name="connsiteX359" fmla="*/ 4713577 w 7467600"/>
              <a:gd name="connsiteY359" fmla="*/ 5616803 h 6858000"/>
              <a:gd name="connsiteX360" fmla="*/ 3989559 w 7467600"/>
              <a:gd name="connsiteY360" fmla="*/ 6145945 h 6858000"/>
              <a:gd name="connsiteX361" fmla="*/ 3939824 w 7467600"/>
              <a:gd name="connsiteY361" fmla="*/ 6066900 h 6858000"/>
              <a:gd name="connsiteX362" fmla="*/ 4584537 w 7467600"/>
              <a:gd name="connsiteY362" fmla="*/ 5324826 h 6858000"/>
              <a:gd name="connsiteX363" fmla="*/ 5037105 w 7467600"/>
              <a:gd name="connsiteY363" fmla="*/ 5088765 h 6858000"/>
              <a:gd name="connsiteX364" fmla="*/ 5039930 w 7467600"/>
              <a:gd name="connsiteY364" fmla="*/ 5089585 h 6858000"/>
              <a:gd name="connsiteX365" fmla="*/ 5263764 w 7467600"/>
              <a:gd name="connsiteY365" fmla="*/ 4735525 h 6858000"/>
              <a:gd name="connsiteX366" fmla="*/ 4086300 w 7467600"/>
              <a:gd name="connsiteY366" fmla="*/ 4884599 h 6858000"/>
              <a:gd name="connsiteX367" fmla="*/ 4085485 w 7467600"/>
              <a:gd name="connsiteY367" fmla="*/ 4899070 h 6858000"/>
              <a:gd name="connsiteX368" fmla="*/ 3871915 w 7467600"/>
              <a:gd name="connsiteY368" fmla="*/ 5253645 h 6858000"/>
              <a:gd name="connsiteX369" fmla="*/ 3799374 w 7467600"/>
              <a:gd name="connsiteY369" fmla="*/ 5466127 h 6858000"/>
              <a:gd name="connsiteX370" fmla="*/ 3498850 w 7467600"/>
              <a:gd name="connsiteY370" fmla="*/ 6661888 h 6858000"/>
              <a:gd name="connsiteX371" fmla="*/ 3399216 w 7467600"/>
              <a:gd name="connsiteY371" fmla="*/ 6858000 h 6858000"/>
              <a:gd name="connsiteX372" fmla="*/ 3303688 w 7467600"/>
              <a:gd name="connsiteY372" fmla="*/ 6858000 h 6858000"/>
              <a:gd name="connsiteX373" fmla="*/ 3391774 w 7467600"/>
              <a:gd name="connsiteY373" fmla="*/ 6697181 h 6858000"/>
              <a:gd name="connsiteX374" fmla="*/ 3735540 w 7467600"/>
              <a:gd name="connsiteY374" fmla="*/ 5546923 h 6858000"/>
              <a:gd name="connsiteX375" fmla="*/ 3729438 w 7467600"/>
              <a:gd name="connsiteY375" fmla="*/ 5569058 h 6858000"/>
              <a:gd name="connsiteX376" fmla="*/ 3707782 w 7467600"/>
              <a:gd name="connsiteY376" fmla="*/ 5644908 h 6858000"/>
              <a:gd name="connsiteX377" fmla="*/ 3583827 w 7467600"/>
              <a:gd name="connsiteY377" fmla="*/ 6039215 h 6858000"/>
              <a:gd name="connsiteX378" fmla="*/ 3547861 w 7467600"/>
              <a:gd name="connsiteY378" fmla="*/ 6129609 h 6858000"/>
              <a:gd name="connsiteX379" fmla="*/ 3490905 w 7467600"/>
              <a:gd name="connsiteY379" fmla="*/ 6277660 h 6858000"/>
              <a:gd name="connsiteX380" fmla="*/ 3455859 w 7467600"/>
              <a:gd name="connsiteY380" fmla="*/ 6391301 h 6858000"/>
              <a:gd name="connsiteX381" fmla="*/ 3429112 w 7467600"/>
              <a:gd name="connsiteY381" fmla="*/ 6479469 h 6858000"/>
              <a:gd name="connsiteX382" fmla="*/ 3304862 w 7467600"/>
              <a:gd name="connsiteY382" fmla="*/ 6796476 h 6858000"/>
              <a:gd name="connsiteX383" fmla="*/ 3276071 w 7467600"/>
              <a:gd name="connsiteY383" fmla="*/ 6858000 h 6858000"/>
              <a:gd name="connsiteX384" fmla="*/ 3240805 w 7467600"/>
              <a:gd name="connsiteY384" fmla="*/ 6858000 h 6858000"/>
              <a:gd name="connsiteX385" fmla="*/ 3275917 w 7467600"/>
              <a:gd name="connsiteY385" fmla="*/ 6783192 h 6858000"/>
              <a:gd name="connsiteX386" fmla="*/ 3399358 w 7467600"/>
              <a:gd name="connsiteY386" fmla="*/ 6469011 h 6858000"/>
              <a:gd name="connsiteX387" fmla="*/ 3425650 w 7467600"/>
              <a:gd name="connsiteY387" fmla="*/ 6381333 h 6858000"/>
              <a:gd name="connsiteX388" fmla="*/ 3460661 w 7467600"/>
              <a:gd name="connsiteY388" fmla="*/ 6266763 h 6858000"/>
              <a:gd name="connsiteX389" fmla="*/ 3518021 w 7467600"/>
              <a:gd name="connsiteY389" fmla="*/ 6117298 h 6858000"/>
              <a:gd name="connsiteX390" fmla="*/ 3554035 w 7467600"/>
              <a:gd name="connsiteY390" fmla="*/ 6027832 h 6858000"/>
              <a:gd name="connsiteX391" fmla="*/ 3677174 w 7467600"/>
              <a:gd name="connsiteY391" fmla="*/ 5636351 h 6858000"/>
              <a:gd name="connsiteX392" fmla="*/ 3698819 w 7467600"/>
              <a:gd name="connsiteY392" fmla="*/ 5560503 h 6858000"/>
              <a:gd name="connsiteX393" fmla="*/ 3702094 w 7467600"/>
              <a:gd name="connsiteY393" fmla="*/ 5549194 h 6858000"/>
              <a:gd name="connsiteX394" fmla="*/ 3398355 w 7467600"/>
              <a:gd name="connsiteY394" fmla="*/ 6094603 h 6858000"/>
              <a:gd name="connsiteX395" fmla="*/ 3193941 w 7467600"/>
              <a:gd name="connsiteY395" fmla="*/ 6798775 h 6858000"/>
              <a:gd name="connsiteX396" fmla="*/ 3184140 w 7467600"/>
              <a:gd name="connsiteY396" fmla="*/ 6858000 h 6858000"/>
              <a:gd name="connsiteX397" fmla="*/ 3099978 w 7467600"/>
              <a:gd name="connsiteY397" fmla="*/ 6858000 h 6858000"/>
              <a:gd name="connsiteX398" fmla="*/ 3101556 w 7467600"/>
              <a:gd name="connsiteY398" fmla="*/ 6843337 h 6858000"/>
              <a:gd name="connsiteX399" fmla="*/ 3370162 w 7467600"/>
              <a:gd name="connsiteY399" fmla="*/ 5785550 h 6858000"/>
              <a:gd name="connsiteX400" fmla="*/ 3746477 w 7467600"/>
              <a:gd name="connsiteY400" fmla="*/ 5377889 h 6858000"/>
              <a:gd name="connsiteX401" fmla="*/ 3863399 w 7467600"/>
              <a:gd name="connsiteY401" fmla="*/ 5087257 h 6858000"/>
              <a:gd name="connsiteX402" fmla="*/ 3968712 w 7467600"/>
              <a:gd name="connsiteY402" fmla="*/ 4913989 h 6858000"/>
              <a:gd name="connsiteX403" fmla="*/ 2792390 w 7467600"/>
              <a:gd name="connsiteY403" fmla="*/ 5382974 h 6858000"/>
              <a:gd name="connsiteX404" fmla="*/ 2714982 w 7467600"/>
              <a:gd name="connsiteY404" fmla="*/ 5427051 h 6858000"/>
              <a:gd name="connsiteX405" fmla="*/ 2813361 w 7467600"/>
              <a:gd name="connsiteY405" fmla="*/ 6023912 h 6858000"/>
              <a:gd name="connsiteX406" fmla="*/ 2688430 w 7467600"/>
              <a:gd name="connsiteY406" fmla="*/ 6801564 h 6858000"/>
              <a:gd name="connsiteX407" fmla="*/ 2629626 w 7467600"/>
              <a:gd name="connsiteY407" fmla="*/ 6763394 h 6858000"/>
              <a:gd name="connsiteX408" fmla="*/ 2565328 w 7467600"/>
              <a:gd name="connsiteY408" fmla="*/ 5516399 h 6858000"/>
              <a:gd name="connsiteX409" fmla="*/ 1922999 w 7467600"/>
              <a:gd name="connsiteY409" fmla="*/ 5980343 h 6858000"/>
              <a:gd name="connsiteX410" fmla="*/ 1950261 w 7467600"/>
              <a:gd name="connsiteY410" fmla="*/ 6405858 h 6858000"/>
              <a:gd name="connsiteX411" fmla="*/ 2365554 w 7467600"/>
              <a:gd name="connsiteY411" fmla="*/ 6759107 h 6858000"/>
              <a:gd name="connsiteX412" fmla="*/ 2424142 w 7467600"/>
              <a:gd name="connsiteY412" fmla="*/ 6858000 h 6858000"/>
              <a:gd name="connsiteX413" fmla="*/ 2395994 w 7467600"/>
              <a:gd name="connsiteY413" fmla="*/ 6858000 h 6858000"/>
              <a:gd name="connsiteX414" fmla="*/ 2392863 w 7467600"/>
              <a:gd name="connsiteY414" fmla="*/ 6852964 h 6858000"/>
              <a:gd name="connsiteX415" fmla="*/ 2017589 w 7467600"/>
              <a:gd name="connsiteY415" fmla="*/ 6493982 h 6858000"/>
              <a:gd name="connsiteX416" fmla="*/ 2147336 w 7467600"/>
              <a:gd name="connsiteY416" fmla="*/ 6594052 h 6858000"/>
              <a:gd name="connsiteX417" fmla="*/ 2207047 w 7467600"/>
              <a:gd name="connsiteY417" fmla="*/ 6654540 h 6858000"/>
              <a:gd name="connsiteX418" fmla="*/ 2299106 w 7467600"/>
              <a:gd name="connsiteY418" fmla="*/ 6778931 h 6858000"/>
              <a:gd name="connsiteX419" fmla="*/ 2314430 w 7467600"/>
              <a:gd name="connsiteY419" fmla="*/ 6801144 h 6858000"/>
              <a:gd name="connsiteX420" fmla="*/ 2352406 w 7467600"/>
              <a:gd name="connsiteY420" fmla="*/ 6858000 h 6858000"/>
              <a:gd name="connsiteX421" fmla="*/ 2314492 w 7467600"/>
              <a:gd name="connsiteY421" fmla="*/ 6858000 h 6858000"/>
              <a:gd name="connsiteX422" fmla="*/ 2288095 w 7467600"/>
              <a:gd name="connsiteY422" fmla="*/ 6818030 h 6858000"/>
              <a:gd name="connsiteX423" fmla="*/ 2272768 w 7467600"/>
              <a:gd name="connsiteY423" fmla="*/ 6795822 h 6858000"/>
              <a:gd name="connsiteX424" fmla="*/ 2182715 w 7467600"/>
              <a:gd name="connsiteY424" fmla="*/ 6675071 h 6858000"/>
              <a:gd name="connsiteX425" fmla="*/ 2032061 w 7467600"/>
              <a:gd name="connsiteY425" fmla="*/ 6541380 h 6858000"/>
              <a:gd name="connsiteX426" fmla="*/ 2257220 w 7467600"/>
              <a:gd name="connsiteY426" fmla="*/ 6826257 h 6858000"/>
              <a:gd name="connsiteX427" fmla="*/ 2281324 w 7467600"/>
              <a:gd name="connsiteY427" fmla="*/ 6858000 h 6858000"/>
              <a:gd name="connsiteX428" fmla="*/ 2242860 w 7467600"/>
              <a:gd name="connsiteY428" fmla="*/ 6858000 h 6858000"/>
              <a:gd name="connsiteX429" fmla="*/ 2232818 w 7467600"/>
              <a:gd name="connsiteY429" fmla="*/ 6844926 h 6858000"/>
              <a:gd name="connsiteX430" fmla="*/ 1990172 w 7467600"/>
              <a:gd name="connsiteY430" fmla="*/ 6542121 h 6858000"/>
              <a:gd name="connsiteX431" fmla="*/ 2124090 w 7467600"/>
              <a:gd name="connsiteY431" fmla="*/ 6761017 h 6858000"/>
              <a:gd name="connsiteX432" fmla="*/ 2200380 w 7467600"/>
              <a:gd name="connsiteY432" fmla="*/ 6858000 h 6858000"/>
              <a:gd name="connsiteX433" fmla="*/ 2147507 w 7467600"/>
              <a:gd name="connsiteY433" fmla="*/ 6858000 h 6858000"/>
              <a:gd name="connsiteX434" fmla="*/ 2070668 w 7467600"/>
              <a:gd name="connsiteY434" fmla="*/ 6761520 h 6858000"/>
              <a:gd name="connsiteX435" fmla="*/ 1975142 w 7467600"/>
              <a:gd name="connsiteY435" fmla="*/ 6585570 h 6858000"/>
              <a:gd name="connsiteX436" fmla="*/ 2050035 w 7467600"/>
              <a:gd name="connsiteY436" fmla="*/ 6813345 h 6858000"/>
              <a:gd name="connsiteX437" fmla="*/ 2063025 w 7467600"/>
              <a:gd name="connsiteY437" fmla="*/ 6858000 h 6858000"/>
              <a:gd name="connsiteX438" fmla="*/ 2021675 w 7467600"/>
              <a:gd name="connsiteY438" fmla="*/ 6858000 h 6858000"/>
              <a:gd name="connsiteX439" fmla="*/ 2019308 w 7467600"/>
              <a:gd name="connsiteY439" fmla="*/ 6847118 h 6858000"/>
              <a:gd name="connsiteX440" fmla="*/ 1938835 w 7467600"/>
              <a:gd name="connsiteY440" fmla="*/ 6551160 h 6858000"/>
              <a:gd name="connsiteX441" fmla="*/ 1953230 w 7467600"/>
              <a:gd name="connsiteY441" fmla="*/ 6759699 h 6858000"/>
              <a:gd name="connsiteX442" fmla="*/ 1956763 w 7467600"/>
              <a:gd name="connsiteY442" fmla="*/ 6778191 h 6858000"/>
              <a:gd name="connsiteX443" fmla="*/ 1967925 w 7467600"/>
              <a:gd name="connsiteY443" fmla="*/ 6858000 h 6858000"/>
              <a:gd name="connsiteX444" fmla="*/ 1936622 w 7467600"/>
              <a:gd name="connsiteY444" fmla="*/ 6858000 h 6858000"/>
              <a:gd name="connsiteX445" fmla="*/ 1926261 w 7467600"/>
              <a:gd name="connsiteY445" fmla="*/ 6784064 h 6858000"/>
              <a:gd name="connsiteX446" fmla="*/ 1922724 w 7467600"/>
              <a:gd name="connsiteY446" fmla="*/ 6765577 h 6858000"/>
              <a:gd name="connsiteX447" fmla="*/ 1904650 w 7467600"/>
              <a:gd name="connsiteY447" fmla="*/ 6639616 h 6858000"/>
              <a:gd name="connsiteX448" fmla="*/ 1885273 w 7467600"/>
              <a:gd name="connsiteY448" fmla="*/ 6858000 h 6858000"/>
              <a:gd name="connsiteX449" fmla="*/ 1854363 w 7467600"/>
              <a:gd name="connsiteY449" fmla="*/ 6858000 h 6858000"/>
              <a:gd name="connsiteX450" fmla="*/ 1880391 w 7467600"/>
              <a:gd name="connsiteY450" fmla="*/ 6603796 h 6858000"/>
              <a:gd name="connsiteX451" fmla="*/ 1818273 w 7467600"/>
              <a:gd name="connsiteY451" fmla="*/ 6715729 h 6858000"/>
              <a:gd name="connsiteX452" fmla="*/ 1794691 w 7467600"/>
              <a:gd name="connsiteY452" fmla="*/ 6843239 h 6858000"/>
              <a:gd name="connsiteX453" fmla="*/ 1794914 w 7467600"/>
              <a:gd name="connsiteY453" fmla="*/ 6858000 h 6858000"/>
              <a:gd name="connsiteX454" fmla="*/ 1746128 w 7467600"/>
              <a:gd name="connsiteY454" fmla="*/ 6858000 h 6858000"/>
              <a:gd name="connsiteX455" fmla="*/ 1753934 w 7467600"/>
              <a:gd name="connsiteY455" fmla="*/ 6724796 h 6858000"/>
              <a:gd name="connsiteX456" fmla="*/ 1792053 w 7467600"/>
              <a:gd name="connsiteY456" fmla="*/ 6572396 h 6858000"/>
              <a:gd name="connsiteX457" fmla="*/ 1862248 w 7467600"/>
              <a:gd name="connsiteY457" fmla="*/ 6266397 h 6858000"/>
              <a:gd name="connsiteX458" fmla="*/ 1862250 w 7467600"/>
              <a:gd name="connsiteY458" fmla="*/ 6033531 h 6858000"/>
              <a:gd name="connsiteX459" fmla="*/ 1211999 w 7467600"/>
              <a:gd name="connsiteY459" fmla="*/ 6683610 h 6858000"/>
              <a:gd name="connsiteX460" fmla="*/ 1213266 w 7467600"/>
              <a:gd name="connsiteY460" fmla="*/ 6691947 h 6858000"/>
              <a:gd name="connsiteX461" fmla="*/ 1203370 w 7467600"/>
              <a:gd name="connsiteY461" fmla="*/ 6850676 h 6858000"/>
              <a:gd name="connsiteX462" fmla="*/ 1203671 w 7467600"/>
              <a:gd name="connsiteY462" fmla="*/ 6858000 h 6858000"/>
              <a:gd name="connsiteX463" fmla="*/ 1143180 w 7467600"/>
              <a:gd name="connsiteY463" fmla="*/ 6858000 h 6858000"/>
              <a:gd name="connsiteX464" fmla="*/ 1142176 w 7467600"/>
              <a:gd name="connsiteY464" fmla="*/ 6766045 h 6858000"/>
              <a:gd name="connsiteX465" fmla="*/ 1067484 w 7467600"/>
              <a:gd name="connsiteY465" fmla="*/ 6858000 h 6858000"/>
              <a:gd name="connsiteX466" fmla="*/ 953928 w 7467600"/>
              <a:gd name="connsiteY466" fmla="*/ 6858000 h 6858000"/>
              <a:gd name="connsiteX467" fmla="*/ 959715 w 7467600"/>
              <a:gd name="connsiteY467" fmla="*/ 6850185 h 6858000"/>
              <a:gd name="connsiteX468" fmla="*/ 1483788 w 7467600"/>
              <a:gd name="connsiteY468" fmla="*/ 6259174 h 6858000"/>
              <a:gd name="connsiteX469" fmla="*/ 1100671 w 7467600"/>
              <a:gd name="connsiteY469" fmla="*/ 6252137 h 6858000"/>
              <a:gd name="connsiteX470" fmla="*/ 1090144 w 7467600"/>
              <a:gd name="connsiteY470" fmla="*/ 6256748 h 6858000"/>
              <a:gd name="connsiteX471" fmla="*/ 1095872 w 7467600"/>
              <a:gd name="connsiteY471" fmla="*/ 6271892 h 6858000"/>
              <a:gd name="connsiteX472" fmla="*/ 262785 w 7467600"/>
              <a:gd name="connsiteY472" fmla="*/ 6845450 h 6858000"/>
              <a:gd name="connsiteX473" fmla="*/ 209968 w 7467600"/>
              <a:gd name="connsiteY473" fmla="*/ 6770713 h 6858000"/>
              <a:gd name="connsiteX474" fmla="*/ 873460 w 7467600"/>
              <a:gd name="connsiteY474" fmla="*/ 6253768 h 6858000"/>
              <a:gd name="connsiteX475" fmla="*/ 192686 w 7467600"/>
              <a:gd name="connsiteY475" fmla="*/ 5849257 h 6858000"/>
              <a:gd name="connsiteX476" fmla="*/ 4696 w 7467600"/>
              <a:gd name="connsiteY476" fmla="*/ 5697668 h 6858000"/>
              <a:gd name="connsiteX477" fmla="*/ 0 w 7467600"/>
              <a:gd name="connsiteY477" fmla="*/ 5689984 h 6858000"/>
              <a:gd name="connsiteX478" fmla="*/ 0 w 7467600"/>
              <a:gd name="connsiteY478" fmla="*/ 5513472 h 6858000"/>
              <a:gd name="connsiteX479" fmla="*/ 174101 w 7467600"/>
              <a:gd name="connsiteY479" fmla="*/ 5620277 h 6858000"/>
              <a:gd name="connsiteX480" fmla="*/ 891800 w 7467600"/>
              <a:gd name="connsiteY480" fmla="*/ 6036935 h 6858000"/>
              <a:gd name="connsiteX481" fmla="*/ 1072219 w 7467600"/>
              <a:gd name="connsiteY481" fmla="*/ 6169443 h 6858000"/>
              <a:gd name="connsiteX482" fmla="*/ 1074117 w 7467600"/>
              <a:gd name="connsiteY482" fmla="*/ 6170301 h 6858000"/>
              <a:gd name="connsiteX483" fmla="*/ 1083114 w 7467600"/>
              <a:gd name="connsiteY483" fmla="*/ 6174131 h 6858000"/>
              <a:gd name="connsiteX484" fmla="*/ 1543010 w 7467600"/>
              <a:gd name="connsiteY484" fmla="*/ 6191140 h 6858000"/>
              <a:gd name="connsiteX485" fmla="*/ 1551080 w 7467600"/>
              <a:gd name="connsiteY485" fmla="*/ 6195006 h 6858000"/>
              <a:gd name="connsiteX486" fmla="*/ 2345443 w 7467600"/>
              <a:gd name="connsiteY486" fmla="*/ 5549882 h 6858000"/>
              <a:gd name="connsiteX487" fmla="*/ 1721499 w 7467600"/>
              <a:gd name="connsiteY487" fmla="*/ 5599969 h 6858000"/>
              <a:gd name="connsiteX488" fmla="*/ 767716 w 7467600"/>
              <a:gd name="connsiteY488" fmla="*/ 5472768 h 6858000"/>
              <a:gd name="connsiteX489" fmla="*/ 722147 w 7467600"/>
              <a:gd name="connsiteY489" fmla="*/ 5393091 h 6858000"/>
              <a:gd name="connsiteX490" fmla="*/ 1485552 w 7467600"/>
              <a:gd name="connsiteY490" fmla="*/ 5313202 h 6858000"/>
              <a:gd name="connsiteX491" fmla="*/ 2143004 w 7467600"/>
              <a:gd name="connsiteY491" fmla="*/ 5402420 h 6858000"/>
              <a:gd name="connsiteX492" fmla="*/ 1933391 w 7467600"/>
              <a:gd name="connsiteY492" fmla="*/ 5156971 h 6858000"/>
              <a:gd name="connsiteX493" fmla="*/ 1827118 w 7467600"/>
              <a:gd name="connsiteY493" fmla="*/ 4968410 h 6858000"/>
              <a:gd name="connsiteX494" fmla="*/ 1837349 w 7467600"/>
              <a:gd name="connsiteY494" fmla="*/ 4956357 h 6858000"/>
              <a:gd name="connsiteX495" fmla="*/ 2162835 w 7467600"/>
              <a:gd name="connsiteY495" fmla="*/ 5187853 h 6858000"/>
              <a:gd name="connsiteX496" fmla="*/ 2257167 w 7467600"/>
              <a:gd name="connsiteY496" fmla="*/ 5462123 h 6858000"/>
              <a:gd name="connsiteX497" fmla="*/ 2261598 w 7467600"/>
              <a:gd name="connsiteY497" fmla="*/ 5467998 h 6858000"/>
              <a:gd name="connsiteX498" fmla="*/ 2437177 w 7467600"/>
              <a:gd name="connsiteY498" fmla="*/ 5479608 h 6858000"/>
              <a:gd name="connsiteX499" fmla="*/ 2445247 w 7467600"/>
              <a:gd name="connsiteY499" fmla="*/ 5483476 h 6858000"/>
              <a:gd name="connsiteX500" fmla="*/ 2743626 w 7467600"/>
              <a:gd name="connsiteY500" fmla="*/ 5304819 h 6858000"/>
              <a:gd name="connsiteX501" fmla="*/ 3048102 w 7467600"/>
              <a:gd name="connsiteY501" fmla="*/ 5150595 h 6858000"/>
              <a:gd name="connsiteX502" fmla="*/ 1799414 w 7467600"/>
              <a:gd name="connsiteY502" fmla="*/ 4694732 h 6858000"/>
              <a:gd name="connsiteX503" fmla="*/ 1771735 w 7467600"/>
              <a:gd name="connsiteY503" fmla="*/ 4619929 h 6858000"/>
              <a:gd name="connsiteX504" fmla="*/ 3104273 w 7467600"/>
              <a:gd name="connsiteY504" fmla="*/ 5076159 h 6858000"/>
              <a:gd name="connsiteX505" fmla="*/ 3113245 w 7467600"/>
              <a:gd name="connsiteY505" fmla="*/ 5090705 h 6858000"/>
              <a:gd name="connsiteX506" fmla="*/ 3126294 w 7467600"/>
              <a:gd name="connsiteY506" fmla="*/ 5114400 h 6858000"/>
              <a:gd name="connsiteX507" fmla="*/ 3937433 w 7467600"/>
              <a:gd name="connsiteY507" fmla="*/ 4830473 h 6858000"/>
              <a:gd name="connsiteX508" fmla="*/ 3590475 w 7467600"/>
              <a:gd name="connsiteY508" fmla="*/ 4597974 h 6858000"/>
              <a:gd name="connsiteX509" fmla="*/ 3100264 w 7467600"/>
              <a:gd name="connsiteY509" fmla="*/ 4579845 h 6858000"/>
              <a:gd name="connsiteX510" fmla="*/ 2183576 w 7467600"/>
              <a:gd name="connsiteY510" fmla="*/ 4227150 h 6858000"/>
              <a:gd name="connsiteX511" fmla="*/ 2151029 w 7467600"/>
              <a:gd name="connsiteY511" fmla="*/ 4146947 h 6858000"/>
              <a:gd name="connsiteX512" fmla="*/ 3563434 w 7467600"/>
              <a:gd name="connsiteY512" fmla="*/ 4469115 h 6858000"/>
              <a:gd name="connsiteX513" fmla="*/ 3177952 w 7467600"/>
              <a:gd name="connsiteY513" fmla="*/ 3657386 h 6858000"/>
              <a:gd name="connsiteX514" fmla="*/ 3189263 w 7467600"/>
              <a:gd name="connsiteY514" fmla="*/ 3625726 h 6858000"/>
              <a:gd name="connsiteX515" fmla="*/ 3560912 w 7467600"/>
              <a:gd name="connsiteY515" fmla="*/ 4079863 h 6858000"/>
              <a:gd name="connsiteX516" fmla="*/ 3626636 w 7467600"/>
              <a:gd name="connsiteY516" fmla="*/ 4512230 h 6858000"/>
              <a:gd name="connsiteX517" fmla="*/ 3653088 w 7467600"/>
              <a:gd name="connsiteY517" fmla="*/ 4521417 h 6858000"/>
              <a:gd name="connsiteX518" fmla="*/ 3988128 w 7467600"/>
              <a:gd name="connsiteY518" fmla="*/ 4817267 h 6858000"/>
              <a:gd name="connsiteX519" fmla="*/ 4830582 w 7467600"/>
              <a:gd name="connsiteY519" fmla="*/ 4676000 h 6858000"/>
              <a:gd name="connsiteX520" fmla="*/ 4830100 w 7467600"/>
              <a:gd name="connsiteY520" fmla="*/ 4675554 h 6858000"/>
              <a:gd name="connsiteX521" fmla="*/ 4036318 w 7467600"/>
              <a:gd name="connsiteY521" fmla="*/ 4147013 h 6858000"/>
              <a:gd name="connsiteX522" fmla="*/ 3432098 w 7467600"/>
              <a:gd name="connsiteY522" fmla="*/ 3537312 h 6858000"/>
              <a:gd name="connsiteX523" fmla="*/ 3446761 w 7467600"/>
              <a:gd name="connsiteY523" fmla="*/ 3461278 h 6858000"/>
              <a:gd name="connsiteX524" fmla="*/ 4419733 w 7467600"/>
              <a:gd name="connsiteY524" fmla="*/ 3963555 h 6858000"/>
              <a:gd name="connsiteX525" fmla="*/ 4781371 w 7467600"/>
              <a:gd name="connsiteY525" fmla="*/ 4458604 h 6858000"/>
              <a:gd name="connsiteX526" fmla="*/ 4780440 w 7467600"/>
              <a:gd name="connsiteY526" fmla="*/ 4470290 h 6858000"/>
              <a:gd name="connsiteX527" fmla="*/ 4898954 w 7467600"/>
              <a:gd name="connsiteY527" fmla="*/ 4662092 h 6858000"/>
              <a:gd name="connsiteX528" fmla="*/ 4900699 w 7467600"/>
              <a:gd name="connsiteY528" fmla="*/ 4670867 h 6858000"/>
              <a:gd name="connsiteX529" fmla="*/ 5714511 w 7467600"/>
              <a:gd name="connsiteY529" fmla="*/ 4663483 h 6858000"/>
              <a:gd name="connsiteX530" fmla="*/ 5464793 w 7467600"/>
              <a:gd name="connsiteY530" fmla="*/ 4393556 h 6858000"/>
              <a:gd name="connsiteX531" fmla="*/ 5461897 w 7467600"/>
              <a:gd name="connsiteY531" fmla="*/ 4390879 h 6858000"/>
              <a:gd name="connsiteX532" fmla="*/ 4294126 w 7467600"/>
              <a:gd name="connsiteY532" fmla="*/ 3303048 h 6858000"/>
              <a:gd name="connsiteX533" fmla="*/ 4305321 w 7467600"/>
              <a:gd name="connsiteY533" fmla="*/ 3256953 h 6858000"/>
              <a:gd name="connsiteX534" fmla="*/ 4949299 w 7467600"/>
              <a:gd name="connsiteY534" fmla="*/ 3766336 h 6858000"/>
              <a:gd name="connsiteX535" fmla="*/ 5291452 w 7467600"/>
              <a:gd name="connsiteY535" fmla="*/ 4076801 h 6858000"/>
              <a:gd name="connsiteX536" fmla="*/ 5434998 w 7467600"/>
              <a:gd name="connsiteY536" fmla="*/ 4254100 h 6858000"/>
              <a:gd name="connsiteX537" fmla="*/ 5351015 w 7467600"/>
              <a:gd name="connsiteY537" fmla="*/ 3760989 h 6858000"/>
              <a:gd name="connsiteX538" fmla="*/ 5413780 w 7467600"/>
              <a:gd name="connsiteY538" fmla="*/ 2966265 h 6858000"/>
              <a:gd name="connsiteX539" fmla="*/ 5425627 w 7467600"/>
              <a:gd name="connsiteY539" fmla="*/ 2954192 h 6858000"/>
              <a:gd name="connsiteX540" fmla="*/ 6604735 w 7467600"/>
              <a:gd name="connsiteY540" fmla="*/ 2041381 h 6858000"/>
              <a:gd name="connsiteX541" fmla="*/ 7204487 w 7467600"/>
              <a:gd name="connsiteY541" fmla="*/ 2742112 h 6858000"/>
              <a:gd name="connsiteX542" fmla="*/ 7131592 w 7467600"/>
              <a:gd name="connsiteY542" fmla="*/ 2672096 h 6858000"/>
              <a:gd name="connsiteX543" fmla="*/ 6996344 w 7467600"/>
              <a:gd name="connsiteY543" fmla="*/ 2518310 h 6858000"/>
              <a:gd name="connsiteX544" fmla="*/ 6735495 w 7467600"/>
              <a:gd name="connsiteY544" fmla="*/ 2196890 h 6858000"/>
              <a:gd name="connsiteX545" fmla="*/ 6721901 w 7467600"/>
              <a:gd name="connsiteY545" fmla="*/ 2179274 h 6858000"/>
              <a:gd name="connsiteX546" fmla="*/ 6604735 w 7467600"/>
              <a:gd name="connsiteY546" fmla="*/ 2041381 h 6858000"/>
              <a:gd name="connsiteX547" fmla="*/ 6591670 w 7467600"/>
              <a:gd name="connsiteY547" fmla="*/ 1988277 h 6858000"/>
              <a:gd name="connsiteX548" fmla="*/ 6747349 w 7467600"/>
              <a:gd name="connsiteY548" fmla="*/ 2160069 h 6858000"/>
              <a:gd name="connsiteX549" fmla="*/ 6760943 w 7467600"/>
              <a:gd name="connsiteY549" fmla="*/ 2177686 h 6858000"/>
              <a:gd name="connsiteX550" fmla="*/ 7021065 w 7467600"/>
              <a:gd name="connsiteY550" fmla="*/ 2498102 h 6858000"/>
              <a:gd name="connsiteX551" fmla="*/ 7155223 w 7467600"/>
              <a:gd name="connsiteY551" fmla="*/ 2650386 h 6858000"/>
              <a:gd name="connsiteX552" fmla="*/ 7203167 w 7467600"/>
              <a:gd name="connsiteY552" fmla="*/ 2697288 h 6858000"/>
              <a:gd name="connsiteX553" fmla="*/ 6937703 w 7467600"/>
              <a:gd name="connsiteY553" fmla="*/ 2321981 h 6858000"/>
              <a:gd name="connsiteX554" fmla="*/ 6591670 w 7467600"/>
              <a:gd name="connsiteY554" fmla="*/ 1988277 h 6858000"/>
              <a:gd name="connsiteX555" fmla="*/ 5798671 w 7467600"/>
              <a:gd name="connsiteY555" fmla="*/ 1981601 h 6858000"/>
              <a:gd name="connsiteX556" fmla="*/ 5754709 w 7467600"/>
              <a:gd name="connsiteY556" fmla="*/ 2071454 h 6858000"/>
              <a:gd name="connsiteX557" fmla="*/ 5763044 w 7467600"/>
              <a:gd name="connsiteY557" fmla="*/ 2842206 h 6858000"/>
              <a:gd name="connsiteX558" fmla="*/ 5764974 w 7467600"/>
              <a:gd name="connsiteY558" fmla="*/ 2799609 h 6858000"/>
              <a:gd name="connsiteX559" fmla="*/ 5767665 w 7467600"/>
              <a:gd name="connsiteY559" fmla="*/ 2666409 h 6858000"/>
              <a:gd name="connsiteX560" fmla="*/ 5763055 w 7467600"/>
              <a:gd name="connsiteY560" fmla="*/ 2579705 h 6858000"/>
              <a:gd name="connsiteX561" fmla="*/ 5758079 w 7467600"/>
              <a:gd name="connsiteY561" fmla="*/ 2492508 h 6858000"/>
              <a:gd name="connsiteX562" fmla="*/ 5779325 w 7467600"/>
              <a:gd name="connsiteY562" fmla="*/ 2197069 h 6858000"/>
              <a:gd name="connsiteX563" fmla="*/ 5798671 w 7467600"/>
              <a:gd name="connsiteY563" fmla="*/ 1981601 h 6858000"/>
              <a:gd name="connsiteX564" fmla="*/ 5829202 w 7467600"/>
              <a:gd name="connsiteY564" fmla="*/ 1971679 h 6858000"/>
              <a:gd name="connsiteX565" fmla="*/ 5809558 w 7467600"/>
              <a:gd name="connsiteY565" fmla="*/ 2198043 h 6858000"/>
              <a:gd name="connsiteX566" fmla="*/ 5788653 w 7467600"/>
              <a:gd name="connsiteY566" fmla="*/ 2489430 h 6858000"/>
              <a:gd name="connsiteX567" fmla="*/ 5793439 w 7467600"/>
              <a:gd name="connsiteY567" fmla="*/ 2575235 h 6858000"/>
              <a:gd name="connsiteX568" fmla="*/ 5796837 w 7467600"/>
              <a:gd name="connsiteY568" fmla="*/ 2637633 h 6858000"/>
              <a:gd name="connsiteX569" fmla="*/ 5818614 w 7467600"/>
              <a:gd name="connsiteY569" fmla="*/ 2473055 h 6858000"/>
              <a:gd name="connsiteX570" fmla="*/ 5829202 w 7467600"/>
              <a:gd name="connsiteY570" fmla="*/ 1971679 h 6858000"/>
              <a:gd name="connsiteX571" fmla="*/ 5911389 w 7467600"/>
              <a:gd name="connsiteY571" fmla="*/ 1898371 h 6858000"/>
              <a:gd name="connsiteX572" fmla="*/ 6237627 w 7467600"/>
              <a:gd name="connsiteY572" fmla="*/ 2231921 h 6858000"/>
              <a:gd name="connsiteX573" fmla="*/ 5911389 w 7467600"/>
              <a:gd name="connsiteY573" fmla="*/ 1898371 h 6858000"/>
              <a:gd name="connsiteX574" fmla="*/ 6944437 w 7467600"/>
              <a:gd name="connsiteY574" fmla="*/ 1575402 h 6858000"/>
              <a:gd name="connsiteX575" fmla="*/ 6304730 w 7467600"/>
              <a:gd name="connsiteY575" fmla="*/ 1766654 h 6858000"/>
              <a:gd name="connsiteX576" fmla="*/ 6944437 w 7467600"/>
              <a:gd name="connsiteY576" fmla="*/ 1575402 h 6858000"/>
              <a:gd name="connsiteX577" fmla="*/ 7019523 w 7467600"/>
              <a:gd name="connsiteY577" fmla="*/ 1519450 h 6858000"/>
              <a:gd name="connsiteX578" fmla="*/ 6298091 w 7467600"/>
              <a:gd name="connsiteY578" fmla="*/ 1737122 h 6858000"/>
              <a:gd name="connsiteX579" fmla="*/ 7019523 w 7467600"/>
              <a:gd name="connsiteY579" fmla="*/ 1519450 h 6858000"/>
              <a:gd name="connsiteX580" fmla="*/ 2399523 w 7467600"/>
              <a:gd name="connsiteY580" fmla="*/ 1428234 h 6858000"/>
              <a:gd name="connsiteX581" fmla="*/ 2224982 w 7467600"/>
              <a:gd name="connsiteY581" fmla="*/ 1826201 h 6858000"/>
              <a:gd name="connsiteX582" fmla="*/ 2096099 w 7467600"/>
              <a:gd name="connsiteY582" fmla="*/ 2345900 h 6858000"/>
              <a:gd name="connsiteX583" fmla="*/ 2283317 w 7467600"/>
              <a:gd name="connsiteY583" fmla="*/ 1796925 h 6858000"/>
              <a:gd name="connsiteX584" fmla="*/ 2399523 w 7467600"/>
              <a:gd name="connsiteY584" fmla="*/ 1428234 h 6858000"/>
              <a:gd name="connsiteX585" fmla="*/ 2448558 w 7467600"/>
              <a:gd name="connsiteY585" fmla="*/ 1373435 h 6858000"/>
              <a:gd name="connsiteX586" fmla="*/ 2312521 w 7467600"/>
              <a:gd name="connsiteY586" fmla="*/ 1806140 h 6858000"/>
              <a:gd name="connsiteX587" fmla="*/ 2127533 w 7467600"/>
              <a:gd name="connsiteY587" fmla="*/ 2348380 h 6858000"/>
              <a:gd name="connsiteX588" fmla="*/ 2358080 w 7467600"/>
              <a:gd name="connsiteY588" fmla="*/ 1866134 h 6858000"/>
              <a:gd name="connsiteX589" fmla="*/ 2407436 w 7467600"/>
              <a:gd name="connsiteY589" fmla="*/ 1651070 h 6858000"/>
              <a:gd name="connsiteX590" fmla="*/ 2448558 w 7467600"/>
              <a:gd name="connsiteY590" fmla="*/ 1373435 h 6858000"/>
              <a:gd name="connsiteX591" fmla="*/ 278707 w 7467600"/>
              <a:gd name="connsiteY591" fmla="*/ 1352270 h 6858000"/>
              <a:gd name="connsiteX592" fmla="*/ 321570 w 7467600"/>
              <a:gd name="connsiteY592" fmla="*/ 1861610 h 6858000"/>
              <a:gd name="connsiteX593" fmla="*/ 294281 w 7467600"/>
              <a:gd name="connsiteY593" fmla="*/ 1440658 h 6858000"/>
              <a:gd name="connsiteX594" fmla="*/ 278707 w 7467600"/>
              <a:gd name="connsiteY594" fmla="*/ 1352270 h 6858000"/>
              <a:gd name="connsiteX595" fmla="*/ 1423821 w 7467600"/>
              <a:gd name="connsiteY595" fmla="*/ 1351958 h 6858000"/>
              <a:gd name="connsiteX596" fmla="*/ 1638521 w 7467600"/>
              <a:gd name="connsiteY596" fmla="*/ 1908470 h 6858000"/>
              <a:gd name="connsiteX597" fmla="*/ 1754199 w 7467600"/>
              <a:gd name="connsiteY597" fmla="*/ 2149284 h 6858000"/>
              <a:gd name="connsiteX598" fmla="*/ 1908359 w 7467600"/>
              <a:gd name="connsiteY598" fmla="*/ 2364988 h 6858000"/>
              <a:gd name="connsiteX599" fmla="*/ 1647661 w 7467600"/>
              <a:gd name="connsiteY599" fmla="*/ 1825945 h 6858000"/>
              <a:gd name="connsiteX600" fmla="*/ 1423821 w 7467600"/>
              <a:gd name="connsiteY600" fmla="*/ 1351958 h 6858000"/>
              <a:gd name="connsiteX601" fmla="*/ 1431890 w 7467600"/>
              <a:gd name="connsiteY601" fmla="*/ 1306475 h 6858000"/>
              <a:gd name="connsiteX602" fmla="*/ 1507597 w 7467600"/>
              <a:gd name="connsiteY602" fmla="*/ 1446132 h 6858000"/>
              <a:gd name="connsiteX603" fmla="*/ 1674586 w 7467600"/>
              <a:gd name="connsiteY603" fmla="*/ 1813832 h 6858000"/>
              <a:gd name="connsiteX604" fmla="*/ 1815950 w 7467600"/>
              <a:gd name="connsiteY604" fmla="*/ 2128564 h 6858000"/>
              <a:gd name="connsiteX605" fmla="*/ 1984242 w 7467600"/>
              <a:gd name="connsiteY605" fmla="*/ 2430829 h 6858000"/>
              <a:gd name="connsiteX606" fmla="*/ 2014023 w 7467600"/>
              <a:gd name="connsiteY606" fmla="*/ 2450995 h 6858000"/>
              <a:gd name="connsiteX607" fmla="*/ 1747337 w 7467600"/>
              <a:gd name="connsiteY607" fmla="*/ 1855264 h 6858000"/>
              <a:gd name="connsiteX608" fmla="*/ 1533749 w 7467600"/>
              <a:gd name="connsiteY608" fmla="*/ 1478656 h 6858000"/>
              <a:gd name="connsiteX609" fmla="*/ 1431890 w 7467600"/>
              <a:gd name="connsiteY609" fmla="*/ 1306475 h 6858000"/>
              <a:gd name="connsiteX610" fmla="*/ 5052692 w 7467600"/>
              <a:gd name="connsiteY610" fmla="*/ 1292994 h 6858000"/>
              <a:gd name="connsiteX611" fmla="*/ 5200661 w 7467600"/>
              <a:gd name="connsiteY611" fmla="*/ 1635186 h 6858000"/>
              <a:gd name="connsiteX612" fmla="*/ 5297138 w 7467600"/>
              <a:gd name="connsiteY612" fmla="*/ 1906351 h 6858000"/>
              <a:gd name="connsiteX613" fmla="*/ 5052692 w 7467600"/>
              <a:gd name="connsiteY613" fmla="*/ 1292994 h 6858000"/>
              <a:gd name="connsiteX614" fmla="*/ 5009948 w 7467600"/>
              <a:gd name="connsiteY614" fmla="*/ 1273619 h 6858000"/>
              <a:gd name="connsiteX615" fmla="*/ 5121777 w 7467600"/>
              <a:gd name="connsiteY615" fmla="*/ 1654213 h 6858000"/>
              <a:gd name="connsiteX616" fmla="*/ 5293545 w 7467600"/>
              <a:gd name="connsiteY616" fmla="*/ 2072247 h 6858000"/>
              <a:gd name="connsiteX617" fmla="*/ 5294042 w 7467600"/>
              <a:gd name="connsiteY617" fmla="*/ 2065019 h 6858000"/>
              <a:gd name="connsiteX618" fmla="*/ 5171936 w 7467600"/>
              <a:gd name="connsiteY618" fmla="*/ 1647613 h 6858000"/>
              <a:gd name="connsiteX619" fmla="*/ 5009948 w 7467600"/>
              <a:gd name="connsiteY619" fmla="*/ 1273619 h 6858000"/>
              <a:gd name="connsiteX620" fmla="*/ 655236 w 7467600"/>
              <a:gd name="connsiteY620" fmla="*/ 1268632 h 6858000"/>
              <a:gd name="connsiteX621" fmla="*/ 839521 w 7467600"/>
              <a:gd name="connsiteY621" fmla="*/ 1685315 h 6858000"/>
              <a:gd name="connsiteX622" fmla="*/ 1109416 w 7467600"/>
              <a:gd name="connsiteY622" fmla="*/ 2061663 h 6858000"/>
              <a:gd name="connsiteX623" fmla="*/ 1298300 w 7467600"/>
              <a:gd name="connsiteY623" fmla="*/ 2247742 h 6858000"/>
              <a:gd name="connsiteX624" fmla="*/ 1125871 w 7467600"/>
              <a:gd name="connsiteY624" fmla="*/ 1989513 h 6858000"/>
              <a:gd name="connsiteX625" fmla="*/ 981574 w 7467600"/>
              <a:gd name="connsiteY625" fmla="*/ 1783157 h 6858000"/>
              <a:gd name="connsiteX626" fmla="*/ 922198 w 7467600"/>
              <a:gd name="connsiteY626" fmla="*/ 1677437 h 6858000"/>
              <a:gd name="connsiteX627" fmla="*/ 869293 w 7467600"/>
              <a:gd name="connsiteY627" fmla="*/ 1583214 h 6858000"/>
              <a:gd name="connsiteX628" fmla="*/ 751431 w 7467600"/>
              <a:gd name="connsiteY628" fmla="*/ 1405731 h 6858000"/>
              <a:gd name="connsiteX629" fmla="*/ 655236 w 7467600"/>
              <a:gd name="connsiteY629" fmla="*/ 1268632 h 6858000"/>
              <a:gd name="connsiteX630" fmla="*/ 6516292 w 7467600"/>
              <a:gd name="connsiteY630" fmla="*/ 1263064 h 6858000"/>
              <a:gd name="connsiteX631" fmla="*/ 5736320 w 7467600"/>
              <a:gd name="connsiteY631" fmla="*/ 1501803 h 6858000"/>
              <a:gd name="connsiteX632" fmla="*/ 6516292 w 7467600"/>
              <a:gd name="connsiteY632" fmla="*/ 1263064 h 6858000"/>
              <a:gd name="connsiteX633" fmla="*/ 291466 w 7467600"/>
              <a:gd name="connsiteY633" fmla="*/ 1250369 h 6858000"/>
              <a:gd name="connsiteX634" fmla="*/ 323180 w 7467600"/>
              <a:gd name="connsiteY634" fmla="*/ 1435283 h 6858000"/>
              <a:gd name="connsiteX635" fmla="*/ 349381 w 7467600"/>
              <a:gd name="connsiteY635" fmla="*/ 1875041 h 6858000"/>
              <a:gd name="connsiteX636" fmla="*/ 374363 w 7467600"/>
              <a:gd name="connsiteY636" fmla="*/ 1506494 h 6858000"/>
              <a:gd name="connsiteX637" fmla="*/ 302168 w 7467600"/>
              <a:gd name="connsiteY637" fmla="*/ 1274495 h 6858000"/>
              <a:gd name="connsiteX638" fmla="*/ 291466 w 7467600"/>
              <a:gd name="connsiteY638" fmla="*/ 1250369 h 6858000"/>
              <a:gd name="connsiteX639" fmla="*/ 678222 w 7467600"/>
              <a:gd name="connsiteY639" fmla="*/ 1248670 h 6858000"/>
              <a:gd name="connsiteX640" fmla="*/ 775536 w 7467600"/>
              <a:gd name="connsiteY640" fmla="*/ 1388015 h 6858000"/>
              <a:gd name="connsiteX641" fmla="*/ 894529 w 7467600"/>
              <a:gd name="connsiteY641" fmla="*/ 1567739 h 6858000"/>
              <a:gd name="connsiteX642" fmla="*/ 948000 w 7467600"/>
              <a:gd name="connsiteY642" fmla="*/ 1663088 h 6858000"/>
              <a:gd name="connsiteX643" fmla="*/ 1006812 w 7467600"/>
              <a:gd name="connsiteY643" fmla="*/ 1767683 h 6858000"/>
              <a:gd name="connsiteX644" fmla="*/ 1149133 w 7467600"/>
              <a:gd name="connsiteY644" fmla="*/ 1971513 h 6858000"/>
              <a:gd name="connsiteX645" fmla="*/ 1333952 w 7467600"/>
              <a:gd name="connsiteY645" fmla="*/ 2251620 h 6858000"/>
              <a:gd name="connsiteX646" fmla="*/ 1337329 w 7467600"/>
              <a:gd name="connsiteY646" fmla="*/ 2258350 h 6858000"/>
              <a:gd name="connsiteX647" fmla="*/ 1014726 w 7467600"/>
              <a:gd name="connsiteY647" fmla="*/ 1615556 h 6858000"/>
              <a:gd name="connsiteX648" fmla="*/ 678222 w 7467600"/>
              <a:gd name="connsiteY648" fmla="*/ 1248670 h 6858000"/>
              <a:gd name="connsiteX649" fmla="*/ 6691602 w 7467600"/>
              <a:gd name="connsiteY649" fmla="*/ 1140573 h 6858000"/>
              <a:gd name="connsiteX650" fmla="*/ 6571100 w 7467600"/>
              <a:gd name="connsiteY650" fmla="*/ 1183662 h 6858000"/>
              <a:gd name="connsiteX651" fmla="*/ 6241687 w 7467600"/>
              <a:gd name="connsiteY651" fmla="*/ 1257600 h 6858000"/>
              <a:gd name="connsiteX652" fmla="*/ 5693009 w 7467600"/>
              <a:gd name="connsiteY652" fmla="*/ 1478256 h 6858000"/>
              <a:gd name="connsiteX653" fmla="*/ 6548420 w 7467600"/>
              <a:gd name="connsiteY653" fmla="*/ 1214599 h 6858000"/>
              <a:gd name="connsiteX654" fmla="*/ 6605473 w 7467600"/>
              <a:gd name="connsiteY654" fmla="*/ 1184686 h 6858000"/>
              <a:gd name="connsiteX655" fmla="*/ 6691602 w 7467600"/>
              <a:gd name="connsiteY655" fmla="*/ 1140573 h 6858000"/>
              <a:gd name="connsiteX656" fmla="*/ 4002475 w 7467600"/>
              <a:gd name="connsiteY656" fmla="*/ 1037802 h 6858000"/>
              <a:gd name="connsiteX657" fmla="*/ 4000324 w 7467600"/>
              <a:gd name="connsiteY657" fmla="*/ 1039362 h 6858000"/>
              <a:gd name="connsiteX658" fmla="*/ 4002862 w 7467600"/>
              <a:gd name="connsiteY658" fmla="*/ 1042866 h 6858000"/>
              <a:gd name="connsiteX659" fmla="*/ 4002475 w 7467600"/>
              <a:gd name="connsiteY659" fmla="*/ 1037802 h 6858000"/>
              <a:gd name="connsiteX660" fmla="*/ 506322 w 7467600"/>
              <a:gd name="connsiteY660" fmla="*/ 1020997 h 6858000"/>
              <a:gd name="connsiteX661" fmla="*/ 533068 w 7467600"/>
              <a:gd name="connsiteY661" fmla="*/ 1029409 h 6858000"/>
              <a:gd name="connsiteX662" fmla="*/ 1232525 w 7467600"/>
              <a:gd name="connsiteY662" fmla="*/ 1804675 h 6858000"/>
              <a:gd name="connsiteX663" fmla="*/ 1388858 w 7467600"/>
              <a:gd name="connsiteY663" fmla="*/ 2368011 h 6858000"/>
              <a:gd name="connsiteX664" fmla="*/ 1384098 w 7467600"/>
              <a:gd name="connsiteY664" fmla="*/ 2378125 h 6858000"/>
              <a:gd name="connsiteX665" fmla="*/ 1425393 w 7467600"/>
              <a:gd name="connsiteY665" fmla="*/ 2589124 h 6858000"/>
              <a:gd name="connsiteX666" fmla="*/ 1424001 w 7467600"/>
              <a:gd name="connsiteY666" fmla="*/ 2597541 h 6858000"/>
              <a:gd name="connsiteX667" fmla="*/ 2152729 w 7467600"/>
              <a:gd name="connsiteY667" fmla="*/ 2864487 h 6858000"/>
              <a:gd name="connsiteX668" fmla="*/ 2020609 w 7467600"/>
              <a:gd name="connsiteY668" fmla="*/ 2539671 h 6858000"/>
              <a:gd name="connsiteX669" fmla="*/ 2018920 w 7467600"/>
              <a:gd name="connsiteY669" fmla="*/ 2536309 h 6858000"/>
              <a:gd name="connsiteX670" fmla="*/ 1342441 w 7467600"/>
              <a:gd name="connsiteY670" fmla="*/ 1173017 h 6858000"/>
              <a:gd name="connsiteX671" fmla="*/ 1367925 w 7467600"/>
              <a:gd name="connsiteY671" fmla="*/ 1135648 h 6858000"/>
              <a:gd name="connsiteX672" fmla="*/ 1771401 w 7467600"/>
              <a:gd name="connsiteY672" fmla="*/ 1806673 h 6858000"/>
              <a:gd name="connsiteX673" fmla="*/ 1972385 w 7467600"/>
              <a:gd name="connsiteY673" fmla="*/ 2198735 h 6858000"/>
              <a:gd name="connsiteX674" fmla="*/ 2040892 w 7467600"/>
              <a:gd name="connsiteY674" fmla="*/ 2405205 h 6858000"/>
              <a:gd name="connsiteX675" fmla="*/ 2131689 w 7467600"/>
              <a:gd name="connsiteY675" fmla="*/ 1936926 h 6858000"/>
              <a:gd name="connsiteX676" fmla="*/ 2454820 w 7467600"/>
              <a:gd name="connsiteY676" fmla="*/ 1248808 h 6858000"/>
              <a:gd name="connsiteX677" fmla="*/ 2492512 w 7467600"/>
              <a:gd name="connsiteY677" fmla="*/ 1302920 h 6858000"/>
              <a:gd name="connsiteX678" fmla="*/ 2081216 w 7467600"/>
              <a:gd name="connsiteY678" fmla="*/ 2527513 h 6858000"/>
              <a:gd name="connsiteX679" fmla="*/ 2081211 w 7467600"/>
              <a:gd name="connsiteY679" fmla="*/ 2528916 h 6858000"/>
              <a:gd name="connsiteX680" fmla="*/ 2199067 w 7467600"/>
              <a:gd name="connsiteY680" fmla="*/ 2884061 h 6858000"/>
              <a:gd name="connsiteX681" fmla="*/ 3192586 w 7467600"/>
              <a:gd name="connsiteY681" fmla="*/ 3411496 h 6858000"/>
              <a:gd name="connsiteX682" fmla="*/ 3182620 w 7467600"/>
              <a:gd name="connsiteY682" fmla="*/ 3483279 h 6858000"/>
              <a:gd name="connsiteX683" fmla="*/ 2435119 w 7467600"/>
              <a:gd name="connsiteY683" fmla="*/ 3080173 h 6858000"/>
              <a:gd name="connsiteX684" fmla="*/ 2410152 w 7467600"/>
              <a:gd name="connsiteY684" fmla="*/ 3063751 h 6858000"/>
              <a:gd name="connsiteX685" fmla="*/ 2408099 w 7467600"/>
              <a:gd name="connsiteY685" fmla="*/ 3064403 h 6858000"/>
              <a:gd name="connsiteX686" fmla="*/ 2407218 w 7467600"/>
              <a:gd name="connsiteY686" fmla="*/ 3070324 h 6858000"/>
              <a:gd name="connsiteX687" fmla="*/ 2380138 w 7467600"/>
              <a:gd name="connsiteY687" fmla="*/ 3099341 h 6858000"/>
              <a:gd name="connsiteX688" fmla="*/ 1765923 w 7467600"/>
              <a:gd name="connsiteY688" fmla="*/ 3581043 h 6858000"/>
              <a:gd name="connsiteX689" fmla="*/ 1702258 w 7467600"/>
              <a:gd name="connsiteY689" fmla="*/ 3612286 h 6858000"/>
              <a:gd name="connsiteX690" fmla="*/ 1538370 w 7467600"/>
              <a:gd name="connsiteY690" fmla="*/ 3811804 h 6858000"/>
              <a:gd name="connsiteX691" fmla="*/ 542867 w 7467600"/>
              <a:gd name="connsiteY691" fmla="*/ 4944092 h 6858000"/>
              <a:gd name="connsiteX692" fmla="*/ 515800 w 7467600"/>
              <a:gd name="connsiteY692" fmla="*/ 4862180 h 6858000"/>
              <a:gd name="connsiteX693" fmla="*/ 909145 w 7467600"/>
              <a:gd name="connsiteY693" fmla="*/ 4199225 h 6858000"/>
              <a:gd name="connsiteX694" fmla="*/ 1214067 w 7467600"/>
              <a:gd name="connsiteY694" fmla="*/ 3908561 h 6858000"/>
              <a:gd name="connsiteX695" fmla="*/ 640967 w 7467600"/>
              <a:gd name="connsiteY695" fmla="*/ 4105601 h 6858000"/>
              <a:gd name="connsiteX696" fmla="*/ 112563 w 7467600"/>
              <a:gd name="connsiteY696" fmla="*/ 4396952 h 6858000"/>
              <a:gd name="connsiteX697" fmla="*/ 0 w 7467600"/>
              <a:gd name="connsiteY697" fmla="*/ 4466006 h 6858000"/>
              <a:gd name="connsiteX698" fmla="*/ 0 w 7467600"/>
              <a:gd name="connsiteY698" fmla="*/ 4233763 h 6858000"/>
              <a:gd name="connsiteX699" fmla="*/ 36881 w 7467600"/>
              <a:gd name="connsiteY699" fmla="*/ 4200118 h 6858000"/>
              <a:gd name="connsiteX700" fmla="*/ 910534 w 7467600"/>
              <a:gd name="connsiteY700" fmla="*/ 3629753 h 6858000"/>
              <a:gd name="connsiteX701" fmla="*/ 1578717 w 7467600"/>
              <a:gd name="connsiteY701" fmla="*/ 3575982 h 6858000"/>
              <a:gd name="connsiteX702" fmla="*/ 2338780 w 7467600"/>
              <a:gd name="connsiteY702" fmla="*/ 3033725 h 6858000"/>
              <a:gd name="connsiteX703" fmla="*/ 1807991 w 7467600"/>
              <a:gd name="connsiteY703" fmla="*/ 2807184 h 6858000"/>
              <a:gd name="connsiteX704" fmla="*/ 1416358 w 7467600"/>
              <a:gd name="connsiteY704" fmla="*/ 3112571 h 6858000"/>
              <a:gd name="connsiteX705" fmla="*/ 939066 w 7467600"/>
              <a:gd name="connsiteY705" fmla="*/ 3378798 h 6858000"/>
              <a:gd name="connsiteX706" fmla="*/ 115099 w 7467600"/>
              <a:gd name="connsiteY706" fmla="*/ 3607650 h 6858000"/>
              <a:gd name="connsiteX707" fmla="*/ 97284 w 7467600"/>
              <a:gd name="connsiteY707" fmla="*/ 3520393 h 6858000"/>
              <a:gd name="connsiteX708" fmla="*/ 922050 w 7467600"/>
              <a:gd name="connsiteY708" fmla="*/ 3074867 h 6858000"/>
              <a:gd name="connsiteX709" fmla="*/ 1405265 w 7467600"/>
              <a:gd name="connsiteY709" fmla="*/ 3016319 h 6858000"/>
              <a:gd name="connsiteX710" fmla="*/ 1407512 w 7467600"/>
              <a:gd name="connsiteY710" fmla="*/ 3018001 h 6858000"/>
              <a:gd name="connsiteX711" fmla="*/ 1726266 w 7467600"/>
              <a:gd name="connsiteY711" fmla="*/ 2777274 h 6858000"/>
              <a:gd name="connsiteX712" fmla="*/ 625390 w 7467600"/>
              <a:gd name="connsiteY712" fmla="*/ 2514541 h 6858000"/>
              <a:gd name="connsiteX713" fmla="*/ 619799 w 7467600"/>
              <a:gd name="connsiteY713" fmla="*/ 2527180 h 6858000"/>
              <a:gd name="connsiteX714" fmla="*/ 310030 w 7467600"/>
              <a:gd name="connsiteY714" fmla="*/ 2771818 h 6858000"/>
              <a:gd name="connsiteX715" fmla="*/ 173877 w 7467600"/>
              <a:gd name="connsiteY715" fmla="*/ 2937056 h 6858000"/>
              <a:gd name="connsiteX716" fmla="*/ 77889 w 7467600"/>
              <a:gd name="connsiteY716" fmla="*/ 3138440 h 6858000"/>
              <a:gd name="connsiteX717" fmla="*/ 0 w 7467600"/>
              <a:gd name="connsiteY717" fmla="*/ 3271395 h 6858000"/>
              <a:gd name="connsiteX718" fmla="*/ 0 w 7467600"/>
              <a:gd name="connsiteY718" fmla="*/ 3153002 h 6858000"/>
              <a:gd name="connsiteX719" fmla="*/ 2386 w 7467600"/>
              <a:gd name="connsiteY719" fmla="*/ 3149203 h 6858000"/>
              <a:gd name="connsiteX720" fmla="*/ 89753 w 7467600"/>
              <a:gd name="connsiteY720" fmla="*/ 2987702 h 6858000"/>
              <a:gd name="connsiteX721" fmla="*/ 76869 w 7467600"/>
              <a:gd name="connsiteY721" fmla="*/ 3005404 h 6858000"/>
              <a:gd name="connsiteX722" fmla="*/ 32049 w 7467600"/>
              <a:gd name="connsiteY722" fmla="*/ 3065814 h 6858000"/>
              <a:gd name="connsiteX723" fmla="*/ 0 w 7467600"/>
              <a:gd name="connsiteY723" fmla="*/ 3108744 h 6858000"/>
              <a:gd name="connsiteX724" fmla="*/ 0 w 7467600"/>
              <a:gd name="connsiteY724" fmla="*/ 3058059 h 6858000"/>
              <a:gd name="connsiteX725" fmla="*/ 7610 w 7467600"/>
              <a:gd name="connsiteY725" fmla="*/ 3047889 h 6858000"/>
              <a:gd name="connsiteX726" fmla="*/ 52419 w 7467600"/>
              <a:gd name="connsiteY726" fmla="*/ 2987479 h 6858000"/>
              <a:gd name="connsiteX727" fmla="*/ 59142 w 7467600"/>
              <a:gd name="connsiteY727" fmla="*/ 2978488 h 6858000"/>
              <a:gd name="connsiteX728" fmla="*/ 0 w 7467600"/>
              <a:gd name="connsiteY728" fmla="*/ 3015334 h 6858000"/>
              <a:gd name="connsiteX729" fmla="*/ 0 w 7467600"/>
              <a:gd name="connsiteY729" fmla="*/ 2914286 h 6858000"/>
              <a:gd name="connsiteX730" fmla="*/ 36383 w 7467600"/>
              <a:gd name="connsiteY730" fmla="*/ 2901128 h 6858000"/>
              <a:gd name="connsiteX731" fmla="*/ 156329 w 7467600"/>
              <a:gd name="connsiteY731" fmla="*/ 2840533 h 6858000"/>
              <a:gd name="connsiteX732" fmla="*/ 358355 w 7467600"/>
              <a:gd name="connsiteY732" fmla="*/ 2620471 h 6858000"/>
              <a:gd name="connsiteX733" fmla="*/ 510577 w 7467600"/>
              <a:gd name="connsiteY733" fmla="*/ 2501244 h 6858000"/>
              <a:gd name="connsiteX734" fmla="*/ 211967 w 7467600"/>
              <a:gd name="connsiteY734" fmla="*/ 2479171 h 6858000"/>
              <a:gd name="connsiteX735" fmla="*/ 0 w 7467600"/>
              <a:gd name="connsiteY735" fmla="*/ 2476398 h 6858000"/>
              <a:gd name="connsiteX736" fmla="*/ 0 w 7467600"/>
              <a:gd name="connsiteY736" fmla="*/ 2389189 h 6858000"/>
              <a:gd name="connsiteX737" fmla="*/ 103062 w 7467600"/>
              <a:gd name="connsiteY737" fmla="*/ 2389518 h 6858000"/>
              <a:gd name="connsiteX738" fmla="*/ 510734 w 7467600"/>
              <a:gd name="connsiteY738" fmla="*/ 2416201 h 6858000"/>
              <a:gd name="connsiteX739" fmla="*/ 279257 w 7467600"/>
              <a:gd name="connsiteY739" fmla="*/ 2092102 h 6858000"/>
              <a:gd name="connsiteX740" fmla="*/ 65265 w 7467600"/>
              <a:gd name="connsiteY740" fmla="*/ 2006049 h 6858000"/>
              <a:gd name="connsiteX741" fmla="*/ 0 w 7467600"/>
              <a:gd name="connsiteY741" fmla="*/ 1982532 h 6858000"/>
              <a:gd name="connsiteX742" fmla="*/ 0 w 7467600"/>
              <a:gd name="connsiteY742" fmla="*/ 1912789 h 6858000"/>
              <a:gd name="connsiteX743" fmla="*/ 97460 w 7467600"/>
              <a:gd name="connsiteY743" fmla="*/ 1953725 h 6858000"/>
              <a:gd name="connsiteX744" fmla="*/ 221272 w 7467600"/>
              <a:gd name="connsiteY744" fmla="*/ 1980766 h 6858000"/>
              <a:gd name="connsiteX745" fmla="*/ 116765 w 7467600"/>
              <a:gd name="connsiteY745" fmla="*/ 1911033 h 6858000"/>
              <a:gd name="connsiteX746" fmla="*/ 16405 w 7467600"/>
              <a:gd name="connsiteY746" fmla="*/ 1803412 h 6858000"/>
              <a:gd name="connsiteX747" fmla="*/ 0 w 7467600"/>
              <a:gd name="connsiteY747" fmla="*/ 1784777 h 6858000"/>
              <a:gd name="connsiteX748" fmla="*/ 0 w 7467600"/>
              <a:gd name="connsiteY748" fmla="*/ 1740082 h 6858000"/>
              <a:gd name="connsiteX749" fmla="*/ 39394 w 7467600"/>
              <a:gd name="connsiteY749" fmla="*/ 1784856 h 6858000"/>
              <a:gd name="connsiteX750" fmla="*/ 135813 w 7467600"/>
              <a:gd name="connsiteY750" fmla="*/ 1888838 h 6858000"/>
              <a:gd name="connsiteX751" fmla="*/ 242575 w 7467600"/>
              <a:gd name="connsiteY751" fmla="*/ 1958841 h 6858000"/>
              <a:gd name="connsiteX752" fmla="*/ 82197 w 7467600"/>
              <a:gd name="connsiteY752" fmla="*/ 1754826 h 6858000"/>
              <a:gd name="connsiteX753" fmla="*/ 0 w 7467600"/>
              <a:gd name="connsiteY753" fmla="*/ 1679650 h 6858000"/>
              <a:gd name="connsiteX754" fmla="*/ 0 w 7467600"/>
              <a:gd name="connsiteY754" fmla="*/ 1602463 h 6858000"/>
              <a:gd name="connsiteX755" fmla="*/ 84689 w 7467600"/>
              <a:gd name="connsiteY755" fmla="*/ 1677442 h 6858000"/>
              <a:gd name="connsiteX756" fmla="*/ 298437 w 7467600"/>
              <a:gd name="connsiteY756" fmla="*/ 1968019 h 6858000"/>
              <a:gd name="connsiteX757" fmla="*/ 227269 w 7467600"/>
              <a:gd name="connsiteY757" fmla="*/ 1114064 h 6858000"/>
              <a:gd name="connsiteX758" fmla="*/ 248003 w 7467600"/>
              <a:gd name="connsiteY758" fmla="*/ 1089613 h 6858000"/>
              <a:gd name="connsiteX759" fmla="*/ 427020 w 7467600"/>
              <a:gd name="connsiteY759" fmla="*/ 1619803 h 6858000"/>
              <a:gd name="connsiteX760" fmla="*/ 340345 w 7467600"/>
              <a:gd name="connsiteY760" fmla="*/ 2027739 h 6858000"/>
              <a:gd name="connsiteX761" fmla="*/ 360865 w 7467600"/>
              <a:gd name="connsiteY761" fmla="*/ 2044827 h 6858000"/>
              <a:gd name="connsiteX762" fmla="*/ 560414 w 7467600"/>
              <a:gd name="connsiteY762" fmla="*/ 2421457 h 6858000"/>
              <a:gd name="connsiteX763" fmla="*/ 1359703 w 7467600"/>
              <a:gd name="connsiteY763" fmla="*/ 2578554 h 6858000"/>
              <a:gd name="connsiteX764" fmla="*/ 1359422 w 7467600"/>
              <a:gd name="connsiteY764" fmla="*/ 2577994 h 6858000"/>
              <a:gd name="connsiteX765" fmla="*/ 828701 w 7467600"/>
              <a:gd name="connsiteY765" fmla="*/ 1839520 h 6858000"/>
              <a:gd name="connsiteX766" fmla="*/ 494427 w 7467600"/>
              <a:gd name="connsiteY766" fmla="*/ 1092333 h 6858000"/>
              <a:gd name="connsiteX767" fmla="*/ 506322 w 7467600"/>
              <a:gd name="connsiteY767" fmla="*/ 1020997 h 6858000"/>
              <a:gd name="connsiteX768" fmla="*/ 4570198 w 7467600"/>
              <a:gd name="connsiteY768" fmla="*/ 978081 h 6858000"/>
              <a:gd name="connsiteX769" fmla="*/ 4523691 w 7467600"/>
              <a:gd name="connsiteY769" fmla="*/ 1127776 h 6858000"/>
              <a:gd name="connsiteX770" fmla="*/ 4509875 w 7467600"/>
              <a:gd name="connsiteY770" fmla="*/ 1167552 h 6858000"/>
              <a:gd name="connsiteX771" fmla="*/ 4478168 w 7467600"/>
              <a:gd name="connsiteY771" fmla="*/ 1260735 h 6858000"/>
              <a:gd name="connsiteX772" fmla="*/ 4409309 w 7467600"/>
              <a:gd name="connsiteY772" fmla="*/ 1666996 h 6858000"/>
              <a:gd name="connsiteX773" fmla="*/ 4370031 w 7467600"/>
              <a:gd name="connsiteY773" fmla="*/ 1955666 h 6858000"/>
              <a:gd name="connsiteX774" fmla="*/ 4570198 w 7467600"/>
              <a:gd name="connsiteY774" fmla="*/ 978081 h 6858000"/>
              <a:gd name="connsiteX775" fmla="*/ 4557898 w 7467600"/>
              <a:gd name="connsiteY775" fmla="*/ 900011 h 6858000"/>
              <a:gd name="connsiteX776" fmla="*/ 4344840 w 7467600"/>
              <a:gd name="connsiteY776" fmla="*/ 1922038 h 6858000"/>
              <a:gd name="connsiteX777" fmla="*/ 4378710 w 7467600"/>
              <a:gd name="connsiteY777" fmla="*/ 1665516 h 6858000"/>
              <a:gd name="connsiteX778" fmla="*/ 4448798 w 7467600"/>
              <a:gd name="connsiteY778" fmla="*/ 1253024 h 6858000"/>
              <a:gd name="connsiteX779" fmla="*/ 4480315 w 7467600"/>
              <a:gd name="connsiteY779" fmla="*/ 1158454 h 6858000"/>
              <a:gd name="connsiteX780" fmla="*/ 4494133 w 7467600"/>
              <a:gd name="connsiteY780" fmla="*/ 1118676 h 6858000"/>
              <a:gd name="connsiteX781" fmla="*/ 4557898 w 7467600"/>
              <a:gd name="connsiteY781" fmla="*/ 900011 h 6858000"/>
              <a:gd name="connsiteX782" fmla="*/ 5870151 w 7467600"/>
              <a:gd name="connsiteY782" fmla="*/ 898890 h 6858000"/>
              <a:gd name="connsiteX783" fmla="*/ 5861335 w 7467600"/>
              <a:gd name="connsiteY783" fmla="*/ 899177 h 6858000"/>
              <a:gd name="connsiteX784" fmla="*/ 5843702 w 7467600"/>
              <a:gd name="connsiteY784" fmla="*/ 899748 h 6858000"/>
              <a:gd name="connsiteX785" fmla="*/ 5651107 w 7467600"/>
              <a:gd name="connsiteY785" fmla="*/ 920306 h 6858000"/>
              <a:gd name="connsiteX786" fmla="*/ 5459407 w 7467600"/>
              <a:gd name="connsiteY786" fmla="*/ 940975 h 6858000"/>
              <a:gd name="connsiteX787" fmla="*/ 5374846 w 7467600"/>
              <a:gd name="connsiteY787" fmla="*/ 941988 h 6858000"/>
              <a:gd name="connsiteX788" fmla="*/ 5256105 w 7467600"/>
              <a:gd name="connsiteY788" fmla="*/ 945632 h 6858000"/>
              <a:gd name="connsiteX789" fmla="*/ 5107071 w 7467600"/>
              <a:gd name="connsiteY789" fmla="*/ 969720 h 6858000"/>
              <a:gd name="connsiteX790" fmla="*/ 4998681 w 7467600"/>
              <a:gd name="connsiteY790" fmla="*/ 988771 h 6858000"/>
              <a:gd name="connsiteX791" fmla="*/ 5870151 w 7467600"/>
              <a:gd name="connsiteY791" fmla="*/ 898890 h 6858000"/>
              <a:gd name="connsiteX792" fmla="*/ 5504425 w 7467600"/>
              <a:gd name="connsiteY792" fmla="*/ 848067 h 6858000"/>
              <a:gd name="connsiteX793" fmla="*/ 4968849 w 7467600"/>
              <a:gd name="connsiteY793" fmla="*/ 962318 h 6858000"/>
              <a:gd name="connsiteX794" fmla="*/ 5104039 w 7467600"/>
              <a:gd name="connsiteY794" fmla="*/ 940634 h 6858000"/>
              <a:gd name="connsiteX795" fmla="*/ 5256311 w 7467600"/>
              <a:gd name="connsiteY795" fmla="*/ 916490 h 6858000"/>
              <a:gd name="connsiteX796" fmla="*/ 5377381 w 7467600"/>
              <a:gd name="connsiteY796" fmla="*/ 912671 h 6858000"/>
              <a:gd name="connsiteX797" fmla="*/ 5460148 w 7467600"/>
              <a:gd name="connsiteY797" fmla="*/ 911442 h 6858000"/>
              <a:gd name="connsiteX798" fmla="*/ 5648971 w 7467600"/>
              <a:gd name="connsiteY798" fmla="*/ 891331 h 6858000"/>
              <a:gd name="connsiteX799" fmla="*/ 5844807 w 7467600"/>
              <a:gd name="connsiteY799" fmla="*/ 870718 h 6858000"/>
              <a:gd name="connsiteX800" fmla="*/ 5862975 w 7467600"/>
              <a:gd name="connsiteY800" fmla="*/ 869756 h 6858000"/>
              <a:gd name="connsiteX801" fmla="*/ 5920887 w 7467600"/>
              <a:gd name="connsiteY801" fmla="*/ 865929 h 6858000"/>
              <a:gd name="connsiteX802" fmla="*/ 5504425 w 7467600"/>
              <a:gd name="connsiteY802" fmla="*/ 848067 h 6858000"/>
              <a:gd name="connsiteX803" fmla="*/ 3607114 w 7467600"/>
              <a:gd name="connsiteY803" fmla="*/ 467441 h 6858000"/>
              <a:gd name="connsiteX804" fmla="*/ 3296242 w 7467600"/>
              <a:gd name="connsiteY804" fmla="*/ 807991 h 6858000"/>
              <a:gd name="connsiteX805" fmla="*/ 3174674 w 7467600"/>
              <a:gd name="connsiteY805" fmla="*/ 919759 h 6858000"/>
              <a:gd name="connsiteX806" fmla="*/ 3042978 w 7467600"/>
              <a:gd name="connsiteY806" fmla="*/ 1054894 h 6858000"/>
              <a:gd name="connsiteX807" fmla="*/ 2968914 w 7467600"/>
              <a:gd name="connsiteY807" fmla="*/ 1133756 h 6858000"/>
              <a:gd name="connsiteX808" fmla="*/ 3103823 w 7467600"/>
              <a:gd name="connsiteY808" fmla="*/ 1026814 h 6858000"/>
              <a:gd name="connsiteX809" fmla="*/ 3607114 w 7467600"/>
              <a:gd name="connsiteY809" fmla="*/ 467441 h 6858000"/>
              <a:gd name="connsiteX810" fmla="*/ 3744487 w 7467600"/>
              <a:gd name="connsiteY810" fmla="*/ 383136 h 6858000"/>
              <a:gd name="connsiteX811" fmla="*/ 3970213 w 7467600"/>
              <a:gd name="connsiteY811" fmla="*/ 995559 h 6858000"/>
              <a:gd name="connsiteX812" fmla="*/ 3744487 w 7467600"/>
              <a:gd name="connsiteY812" fmla="*/ 383136 h 6858000"/>
              <a:gd name="connsiteX813" fmla="*/ 3624562 w 7467600"/>
              <a:gd name="connsiteY813" fmla="*/ 367041 h 6858000"/>
              <a:gd name="connsiteX814" fmla="*/ 3489712 w 7467600"/>
              <a:gd name="connsiteY814" fmla="*/ 485386 h 6858000"/>
              <a:gd name="connsiteX815" fmla="*/ 3182994 w 7467600"/>
              <a:gd name="connsiteY815" fmla="*/ 828265 h 6858000"/>
              <a:gd name="connsiteX816" fmla="*/ 2892114 w 7467600"/>
              <a:gd name="connsiteY816" fmla="*/ 1172635 h 6858000"/>
              <a:gd name="connsiteX817" fmla="*/ 3021459 w 7467600"/>
              <a:gd name="connsiteY817" fmla="*/ 1035385 h 6858000"/>
              <a:gd name="connsiteX818" fmla="*/ 3153873 w 7467600"/>
              <a:gd name="connsiteY818" fmla="*/ 898971 h 6858000"/>
              <a:gd name="connsiteX819" fmla="*/ 3276511 w 7467600"/>
              <a:gd name="connsiteY819" fmla="*/ 786423 h 6858000"/>
              <a:gd name="connsiteX820" fmla="*/ 3584154 w 7467600"/>
              <a:gd name="connsiteY820" fmla="*/ 448218 h 6858000"/>
              <a:gd name="connsiteX821" fmla="*/ 3624562 w 7467600"/>
              <a:gd name="connsiteY821" fmla="*/ 367041 h 6858000"/>
              <a:gd name="connsiteX822" fmla="*/ 3766672 w 7467600"/>
              <a:gd name="connsiteY822" fmla="*/ 359429 h 6858000"/>
              <a:gd name="connsiteX823" fmla="*/ 3996338 w 7467600"/>
              <a:gd name="connsiteY823" fmla="*/ 968237 h 6858000"/>
              <a:gd name="connsiteX824" fmla="*/ 3766672 w 7467600"/>
              <a:gd name="connsiteY824" fmla="*/ 359429 h 6858000"/>
              <a:gd name="connsiteX825" fmla="*/ 5805386 w 7467600"/>
              <a:gd name="connsiteY825" fmla="*/ 239240 h 6858000"/>
              <a:gd name="connsiteX826" fmla="*/ 5736947 w 7467600"/>
              <a:gd name="connsiteY826" fmla="*/ 261367 h 6858000"/>
              <a:gd name="connsiteX827" fmla="*/ 5427012 w 7467600"/>
              <a:gd name="connsiteY827" fmla="*/ 311272 h 6858000"/>
              <a:gd name="connsiteX828" fmla="*/ 5147818 w 7467600"/>
              <a:gd name="connsiteY828" fmla="*/ 322112 h 6858000"/>
              <a:gd name="connsiteX829" fmla="*/ 5060854 w 7467600"/>
              <a:gd name="connsiteY829" fmla="*/ 311882 h 6858000"/>
              <a:gd name="connsiteX830" fmla="*/ 4945989 w 7467600"/>
              <a:gd name="connsiteY830" fmla="*/ 300516 h 6858000"/>
              <a:gd name="connsiteX831" fmla="*/ 5410479 w 7467600"/>
              <a:gd name="connsiteY831" fmla="*/ 348434 h 6858000"/>
              <a:gd name="connsiteX832" fmla="*/ 5805386 w 7467600"/>
              <a:gd name="connsiteY832" fmla="*/ 239240 h 6858000"/>
              <a:gd name="connsiteX833" fmla="*/ 5905192 w 7467600"/>
              <a:gd name="connsiteY833" fmla="*/ 163079 h 6858000"/>
              <a:gd name="connsiteX834" fmla="*/ 5865655 w 7467600"/>
              <a:gd name="connsiteY834" fmla="*/ 171901 h 6858000"/>
              <a:gd name="connsiteX835" fmla="*/ 5259740 w 7467600"/>
              <a:gd name="connsiteY835" fmla="*/ 257013 h 6858000"/>
              <a:gd name="connsiteX836" fmla="*/ 5208466 w 7467600"/>
              <a:gd name="connsiteY836" fmla="*/ 257550 h 6858000"/>
              <a:gd name="connsiteX837" fmla="*/ 4980204 w 7467600"/>
              <a:gd name="connsiteY837" fmla="*/ 271903 h 6858000"/>
              <a:gd name="connsiteX838" fmla="*/ 5068068 w 7467600"/>
              <a:gd name="connsiteY838" fmla="*/ 282244 h 6858000"/>
              <a:gd name="connsiteX839" fmla="*/ 5153231 w 7467600"/>
              <a:gd name="connsiteY839" fmla="*/ 292240 h 6858000"/>
              <a:gd name="connsiteX840" fmla="*/ 5426491 w 7467600"/>
              <a:gd name="connsiteY840" fmla="*/ 281128 h 6858000"/>
              <a:gd name="connsiteX841" fmla="*/ 5731212 w 7467600"/>
              <a:gd name="connsiteY841" fmla="*/ 231951 h 6858000"/>
              <a:gd name="connsiteX842" fmla="*/ 5905192 w 7467600"/>
              <a:gd name="connsiteY842" fmla="*/ 163079 h 6858000"/>
              <a:gd name="connsiteX843" fmla="*/ 5944437 w 7467600"/>
              <a:gd name="connsiteY843" fmla="*/ 113829 h 6858000"/>
              <a:gd name="connsiteX844" fmla="*/ 5825032 w 7467600"/>
              <a:gd name="connsiteY844" fmla="*/ 146405 h 6858000"/>
              <a:gd name="connsiteX845" fmla="*/ 4955599 w 7467600"/>
              <a:gd name="connsiteY845" fmla="*/ 247008 h 6858000"/>
              <a:gd name="connsiteX846" fmla="*/ 5210104 w 7467600"/>
              <a:gd name="connsiteY846" fmla="*/ 228123 h 6858000"/>
              <a:gd name="connsiteX847" fmla="*/ 5261015 w 7467600"/>
              <a:gd name="connsiteY847" fmla="*/ 227087 h 6858000"/>
              <a:gd name="connsiteX848" fmla="*/ 5861181 w 7467600"/>
              <a:gd name="connsiteY848" fmla="*/ 143093 h 6858000"/>
              <a:gd name="connsiteX849" fmla="*/ 5961252 w 7467600"/>
              <a:gd name="connsiteY849" fmla="*/ 114820 h 6858000"/>
              <a:gd name="connsiteX850" fmla="*/ 5944437 w 7467600"/>
              <a:gd name="connsiteY850" fmla="*/ 113829 h 6858000"/>
              <a:gd name="connsiteX851" fmla="*/ 3882765 w 7467600"/>
              <a:gd name="connsiteY851" fmla="*/ 0 h 6858000"/>
              <a:gd name="connsiteX852" fmla="*/ 3995099 w 7467600"/>
              <a:gd name="connsiteY852" fmla="*/ 0 h 6858000"/>
              <a:gd name="connsiteX853" fmla="*/ 4163818 w 7467600"/>
              <a:gd name="connsiteY853" fmla="*/ 234104 h 6858000"/>
              <a:gd name="connsiteX854" fmla="*/ 4172099 w 7467600"/>
              <a:gd name="connsiteY854" fmla="*/ 234207 h 6858000"/>
              <a:gd name="connsiteX855" fmla="*/ 4784282 w 7467600"/>
              <a:gd name="connsiteY855" fmla="*/ 276561 h 6858000"/>
              <a:gd name="connsiteX856" fmla="*/ 4801687 w 7467600"/>
              <a:gd name="connsiteY856" fmla="*/ 267764 h 6858000"/>
              <a:gd name="connsiteX857" fmla="*/ 6082788 w 7467600"/>
              <a:gd name="connsiteY857" fmla="*/ 64119 h 6858000"/>
              <a:gd name="connsiteX858" fmla="*/ 6099442 w 7467600"/>
              <a:gd name="connsiteY858" fmla="*/ 82568 h 6858000"/>
              <a:gd name="connsiteX859" fmla="*/ 4804137 w 7467600"/>
              <a:gd name="connsiteY859" fmla="*/ 320931 h 6858000"/>
              <a:gd name="connsiteX860" fmla="*/ 4227047 w 7467600"/>
              <a:gd name="connsiteY860" fmla="*/ 313415 h 6858000"/>
              <a:gd name="connsiteX861" fmla="*/ 4346041 w 7467600"/>
              <a:gd name="connsiteY861" fmla="*/ 456086 h 6858000"/>
              <a:gd name="connsiteX862" fmla="*/ 4870967 w 7467600"/>
              <a:gd name="connsiteY862" fmla="*/ 963061 h 6858000"/>
              <a:gd name="connsiteX863" fmla="*/ 4889647 w 7467600"/>
              <a:gd name="connsiteY863" fmla="*/ 957147 h 6858000"/>
              <a:gd name="connsiteX864" fmla="*/ 5422504 w 7467600"/>
              <a:gd name="connsiteY864" fmla="*/ 805191 h 6858000"/>
              <a:gd name="connsiteX865" fmla="*/ 6087656 w 7467600"/>
              <a:gd name="connsiteY865" fmla="*/ 826703 h 6858000"/>
              <a:gd name="connsiteX866" fmla="*/ 6058717 w 7467600"/>
              <a:gd name="connsiteY866" fmla="*/ 865992 h 6858000"/>
              <a:gd name="connsiteX867" fmla="*/ 4974153 w 7467600"/>
              <a:gd name="connsiteY867" fmla="*/ 1045456 h 6858000"/>
              <a:gd name="connsiteX868" fmla="*/ 5627835 w 7467600"/>
              <a:gd name="connsiteY868" fmla="*/ 1472077 h 6858000"/>
              <a:gd name="connsiteX869" fmla="*/ 5629817 w 7467600"/>
              <a:gd name="connsiteY869" fmla="*/ 1471412 h 6858000"/>
              <a:gd name="connsiteX870" fmla="*/ 5634124 w 7467600"/>
              <a:gd name="connsiteY870" fmla="*/ 1470572 h 6858000"/>
              <a:gd name="connsiteX871" fmla="*/ 5755832 w 7467600"/>
              <a:gd name="connsiteY871" fmla="*/ 1383886 h 6858000"/>
              <a:gd name="connsiteX872" fmla="*/ 6014186 w 7467600"/>
              <a:gd name="connsiteY872" fmla="*/ 1279799 h 6858000"/>
              <a:gd name="connsiteX873" fmla="*/ 6901619 w 7467600"/>
              <a:gd name="connsiteY873" fmla="*/ 1047874 h 6858000"/>
              <a:gd name="connsiteX874" fmla="*/ 6931566 w 7467600"/>
              <a:gd name="connsiteY874" fmla="*/ 1062034 h 6858000"/>
              <a:gd name="connsiteX875" fmla="*/ 5790982 w 7467600"/>
              <a:gd name="connsiteY875" fmla="*/ 1561380 h 6858000"/>
              <a:gd name="connsiteX876" fmla="*/ 6188971 w 7467600"/>
              <a:gd name="connsiteY876" fmla="*/ 1755168 h 6858000"/>
              <a:gd name="connsiteX877" fmla="*/ 6202446 w 7467600"/>
              <a:gd name="connsiteY877" fmla="*/ 1752268 h 6858000"/>
              <a:gd name="connsiteX878" fmla="*/ 7179560 w 7467600"/>
              <a:gd name="connsiteY878" fmla="*/ 1467551 h 6858000"/>
              <a:gd name="connsiteX879" fmla="*/ 7158730 w 7467600"/>
              <a:gd name="connsiteY879" fmla="*/ 1507835 h 6858000"/>
              <a:gd name="connsiteX880" fmla="*/ 6326959 w 7467600"/>
              <a:gd name="connsiteY880" fmla="*/ 1817686 h 6858000"/>
              <a:gd name="connsiteX881" fmla="*/ 6537433 w 7467600"/>
              <a:gd name="connsiteY881" fmla="*/ 1907790 h 6858000"/>
              <a:gd name="connsiteX882" fmla="*/ 6550221 w 7467600"/>
              <a:gd name="connsiteY882" fmla="*/ 1910729 h 6858000"/>
              <a:gd name="connsiteX883" fmla="*/ 6964438 w 7467600"/>
              <a:gd name="connsiteY883" fmla="*/ 2209505 h 6858000"/>
              <a:gd name="connsiteX884" fmla="*/ 7367862 w 7467600"/>
              <a:gd name="connsiteY884" fmla="*/ 2806833 h 6858000"/>
              <a:gd name="connsiteX885" fmla="*/ 7364329 w 7467600"/>
              <a:gd name="connsiteY885" fmla="*/ 2826907 h 6858000"/>
              <a:gd name="connsiteX886" fmla="*/ 7290545 w 7467600"/>
              <a:gd name="connsiteY886" fmla="*/ 2850663 h 6858000"/>
              <a:gd name="connsiteX887" fmla="*/ 6472036 w 7467600"/>
              <a:gd name="connsiteY887" fmla="*/ 1959003 h 6858000"/>
              <a:gd name="connsiteX888" fmla="*/ 5792897 w 7467600"/>
              <a:gd name="connsiteY888" fmla="*/ 1647747 h 6858000"/>
              <a:gd name="connsiteX889" fmla="*/ 5842751 w 7467600"/>
              <a:gd name="connsiteY889" fmla="*/ 1816112 h 6858000"/>
              <a:gd name="connsiteX890" fmla="*/ 5847424 w 7467600"/>
              <a:gd name="connsiteY890" fmla="*/ 1815776 h 6858000"/>
              <a:gd name="connsiteX891" fmla="*/ 6399821 w 7467600"/>
              <a:gd name="connsiteY891" fmla="*/ 2344799 h 6858000"/>
              <a:gd name="connsiteX892" fmla="*/ 6323232 w 7467600"/>
              <a:gd name="connsiteY892" fmla="*/ 2389634 h 6858000"/>
              <a:gd name="connsiteX893" fmla="*/ 5942958 w 7467600"/>
              <a:gd name="connsiteY893" fmla="*/ 2077708 h 6858000"/>
              <a:gd name="connsiteX894" fmla="*/ 5921559 w 7467600"/>
              <a:gd name="connsiteY894" fmla="*/ 2378596 h 6858000"/>
              <a:gd name="connsiteX895" fmla="*/ 5817651 w 7467600"/>
              <a:gd name="connsiteY895" fmla="*/ 3023919 h 6858000"/>
              <a:gd name="connsiteX896" fmla="*/ 5729634 w 7467600"/>
              <a:gd name="connsiteY896" fmla="*/ 3051849 h 6858000"/>
              <a:gd name="connsiteX897" fmla="*/ 5611018 w 7467600"/>
              <a:gd name="connsiteY897" fmla="*/ 2316769 h 6858000"/>
              <a:gd name="connsiteX898" fmla="*/ 5687608 w 7467600"/>
              <a:gd name="connsiteY898" fmla="*/ 2039972 h 6858000"/>
              <a:gd name="connsiteX899" fmla="*/ 5657554 w 7467600"/>
              <a:gd name="connsiteY899" fmla="*/ 1576445 h 6858000"/>
              <a:gd name="connsiteX900" fmla="*/ 5150475 w 7467600"/>
              <a:gd name="connsiteY900" fmla="*/ 1274012 h 6858000"/>
              <a:gd name="connsiteX901" fmla="*/ 5349142 w 7467600"/>
              <a:gd name="connsiteY901" fmla="*/ 2204405 h 6858000"/>
              <a:gd name="connsiteX902" fmla="*/ 5262214 w 7467600"/>
              <a:gd name="connsiteY902" fmla="*/ 2233836 h 6858000"/>
              <a:gd name="connsiteX903" fmla="*/ 4981539 w 7467600"/>
              <a:gd name="connsiteY903" fmla="*/ 1542201 h 6858000"/>
              <a:gd name="connsiteX904" fmla="*/ 4958461 w 7467600"/>
              <a:gd name="connsiteY904" fmla="*/ 1136957 h 6858000"/>
              <a:gd name="connsiteX905" fmla="*/ 4655015 w 7467600"/>
              <a:gd name="connsiteY905" fmla="*/ 891426 h 6858000"/>
              <a:gd name="connsiteX906" fmla="*/ 4348002 w 7467600"/>
              <a:gd name="connsiteY906" fmla="*/ 2205895 h 6858000"/>
              <a:gd name="connsiteX907" fmla="*/ 4262250 w 7467600"/>
              <a:gd name="connsiteY907" fmla="*/ 2219972 h 6858000"/>
              <a:gd name="connsiteX908" fmla="*/ 4550611 w 7467600"/>
              <a:gd name="connsiteY908" fmla="*/ 817540 h 6858000"/>
              <a:gd name="connsiteX909" fmla="*/ 4564418 w 7467600"/>
              <a:gd name="connsiteY909" fmla="*/ 808293 h 6858000"/>
              <a:gd name="connsiteX910" fmla="*/ 4266388 w 7467600"/>
              <a:gd name="connsiteY910" fmla="*/ 500083 h 6858000"/>
              <a:gd name="connsiteX911" fmla="*/ 4032842 w 7467600"/>
              <a:gd name="connsiteY911" fmla="*/ 211809 h 6858000"/>
              <a:gd name="connsiteX912" fmla="*/ 3882765 w 7467600"/>
              <a:gd name="connsiteY912" fmla="*/ 0 h 6858000"/>
              <a:gd name="connsiteX913" fmla="*/ 3721337 w 7467600"/>
              <a:gd name="connsiteY913" fmla="*/ 0 h 6858000"/>
              <a:gd name="connsiteX914" fmla="*/ 3797544 w 7467600"/>
              <a:gd name="connsiteY914" fmla="*/ 0 h 6858000"/>
              <a:gd name="connsiteX915" fmla="*/ 3775734 w 7467600"/>
              <a:gd name="connsiteY915" fmla="*/ 95131 h 6858000"/>
              <a:gd name="connsiteX916" fmla="*/ 3724807 w 7467600"/>
              <a:gd name="connsiteY916" fmla="*/ 272257 h 6858000"/>
              <a:gd name="connsiteX917" fmla="*/ 3726844 w 7467600"/>
              <a:gd name="connsiteY917" fmla="*/ 282988 h 6858000"/>
              <a:gd name="connsiteX918" fmla="*/ 3742664 w 7467600"/>
              <a:gd name="connsiteY918" fmla="*/ 279918 h 6858000"/>
              <a:gd name="connsiteX919" fmla="*/ 4103910 w 7467600"/>
              <a:gd name="connsiteY919" fmla="*/ 1161917 h 6858000"/>
              <a:gd name="connsiteX920" fmla="*/ 4020269 w 7467600"/>
              <a:gd name="connsiteY920" fmla="*/ 1200406 h 6858000"/>
              <a:gd name="connsiteX921" fmla="*/ 3674882 w 7467600"/>
              <a:gd name="connsiteY921" fmla="*/ 488524 h 6858000"/>
              <a:gd name="connsiteX922" fmla="*/ 3132682 w 7467600"/>
              <a:gd name="connsiteY922" fmla="*/ 1072284 h 6858000"/>
              <a:gd name="connsiteX923" fmla="*/ 2716346 w 7467600"/>
              <a:gd name="connsiteY923" fmla="*/ 1276376 h 6858000"/>
              <a:gd name="connsiteX924" fmla="*/ 2716772 w 7467600"/>
              <a:gd name="connsiteY924" fmla="*/ 1255462 h 6858000"/>
              <a:gd name="connsiteX925" fmla="*/ 3471096 w 7467600"/>
              <a:gd name="connsiteY925" fmla="*/ 437072 h 6858000"/>
              <a:gd name="connsiteX926" fmla="*/ 3639057 w 7467600"/>
              <a:gd name="connsiteY926" fmla="*/ 286334 h 6858000"/>
              <a:gd name="connsiteX927" fmla="*/ 3640309 w 7467600"/>
              <a:gd name="connsiteY927" fmla="*/ 284664 h 6858000"/>
              <a:gd name="connsiteX928" fmla="*/ 3646022 w 7467600"/>
              <a:gd name="connsiteY928" fmla="*/ 276711 h 6858000"/>
              <a:gd name="connsiteX929" fmla="*/ 3707943 w 7467600"/>
              <a:gd name="connsiteY929" fmla="*/ 65958 h 6858000"/>
              <a:gd name="connsiteX930" fmla="*/ 3721337 w 7467600"/>
              <a:gd name="connsiteY930" fmla="*/ 0 h 6858000"/>
              <a:gd name="connsiteX931" fmla="*/ 2867960 w 7467600"/>
              <a:gd name="connsiteY931" fmla="*/ 0 h 6858000"/>
              <a:gd name="connsiteX932" fmla="*/ 2926351 w 7467600"/>
              <a:gd name="connsiteY932" fmla="*/ 0 h 6858000"/>
              <a:gd name="connsiteX933" fmla="*/ 2902823 w 7467600"/>
              <a:gd name="connsiteY933" fmla="*/ 262929 h 6858000"/>
              <a:gd name="connsiteX934" fmla="*/ 2940663 w 7467600"/>
              <a:gd name="connsiteY934" fmla="*/ 140884 h 6858000"/>
              <a:gd name="connsiteX935" fmla="*/ 2947039 w 7467600"/>
              <a:gd name="connsiteY935" fmla="*/ 122524 h 6858000"/>
              <a:gd name="connsiteX936" fmla="*/ 2984316 w 7467600"/>
              <a:gd name="connsiteY936" fmla="*/ 0 h 6858000"/>
              <a:gd name="connsiteX937" fmla="*/ 3016114 w 7467600"/>
              <a:gd name="connsiteY937" fmla="*/ 0 h 6858000"/>
              <a:gd name="connsiteX938" fmla="*/ 2979949 w 7467600"/>
              <a:gd name="connsiteY938" fmla="*/ 119274 h 6858000"/>
              <a:gd name="connsiteX939" fmla="*/ 3023879 w 7467600"/>
              <a:gd name="connsiteY939" fmla="*/ 0 h 6858000"/>
              <a:gd name="connsiteX940" fmla="*/ 3105400 w 7467600"/>
              <a:gd name="connsiteY940" fmla="*/ 0 h 6858000"/>
              <a:gd name="connsiteX941" fmla="*/ 3094669 w 7467600"/>
              <a:gd name="connsiteY941" fmla="*/ 30308 h 6858000"/>
              <a:gd name="connsiteX942" fmla="*/ 2901945 w 7467600"/>
              <a:gd name="connsiteY942" fmla="*/ 466538 h 6858000"/>
              <a:gd name="connsiteX943" fmla="*/ 2815209 w 7467600"/>
              <a:gd name="connsiteY943" fmla="*/ 497361 h 6858000"/>
              <a:gd name="connsiteX944" fmla="*/ 2844845 w 7467600"/>
              <a:gd name="connsiteY944" fmla="*/ 127638 h 6858000"/>
              <a:gd name="connsiteX945" fmla="*/ 2867960 w 7467600"/>
              <a:gd name="connsiteY945" fmla="*/ 0 h 6858000"/>
              <a:gd name="connsiteX946" fmla="*/ 1057230 w 7467600"/>
              <a:gd name="connsiteY946" fmla="*/ 0 h 6858000"/>
              <a:gd name="connsiteX947" fmla="*/ 1111003 w 7467600"/>
              <a:gd name="connsiteY947" fmla="*/ 0 h 6858000"/>
              <a:gd name="connsiteX948" fmla="*/ 1125553 w 7467600"/>
              <a:gd name="connsiteY948" fmla="*/ 52588 h 6858000"/>
              <a:gd name="connsiteX949" fmla="*/ 1304276 w 7467600"/>
              <a:gd name="connsiteY949" fmla="*/ 476275 h 6858000"/>
              <a:gd name="connsiteX950" fmla="*/ 1492066 w 7467600"/>
              <a:gd name="connsiteY950" fmla="*/ 886333 h 6858000"/>
              <a:gd name="connsiteX951" fmla="*/ 1423698 w 7467600"/>
              <a:gd name="connsiteY951" fmla="*/ 710817 h 6858000"/>
              <a:gd name="connsiteX952" fmla="*/ 1357609 w 7467600"/>
              <a:gd name="connsiteY952" fmla="*/ 532892 h 6858000"/>
              <a:gd name="connsiteX953" fmla="*/ 1309550 w 7467600"/>
              <a:gd name="connsiteY953" fmla="*/ 374031 h 6858000"/>
              <a:gd name="connsiteX954" fmla="*/ 1193673 w 7467600"/>
              <a:gd name="connsiteY954" fmla="*/ 49533 h 6858000"/>
              <a:gd name="connsiteX955" fmla="*/ 1164391 w 7467600"/>
              <a:gd name="connsiteY955" fmla="*/ 0 h 6858000"/>
              <a:gd name="connsiteX956" fmla="*/ 1200666 w 7467600"/>
              <a:gd name="connsiteY956" fmla="*/ 0 h 6858000"/>
              <a:gd name="connsiteX957" fmla="*/ 1223408 w 7467600"/>
              <a:gd name="connsiteY957" fmla="*/ 38996 h 6858000"/>
              <a:gd name="connsiteX958" fmla="*/ 1339635 w 7467600"/>
              <a:gd name="connsiteY958" fmla="*/ 365517 h 6858000"/>
              <a:gd name="connsiteX959" fmla="*/ 1387469 w 7467600"/>
              <a:gd name="connsiteY959" fmla="*/ 523079 h 6858000"/>
              <a:gd name="connsiteX960" fmla="*/ 1452685 w 7467600"/>
              <a:gd name="connsiteY960" fmla="*/ 699806 h 6858000"/>
              <a:gd name="connsiteX961" fmla="*/ 1492092 w 7467600"/>
              <a:gd name="connsiteY961" fmla="*/ 800424 h 6858000"/>
              <a:gd name="connsiteX962" fmla="*/ 1455302 w 7467600"/>
              <a:gd name="connsiteY962" fmla="*/ 632913 h 6858000"/>
              <a:gd name="connsiteX963" fmla="*/ 1222336 w 7467600"/>
              <a:gd name="connsiteY963" fmla="*/ 9480 h 6858000"/>
              <a:gd name="connsiteX964" fmla="*/ 1214634 w 7467600"/>
              <a:gd name="connsiteY964" fmla="*/ 0 h 6858000"/>
              <a:gd name="connsiteX965" fmla="*/ 1289827 w 7467600"/>
              <a:gd name="connsiteY965" fmla="*/ 0 h 6858000"/>
              <a:gd name="connsiteX966" fmla="*/ 1321076 w 7467600"/>
              <a:gd name="connsiteY966" fmla="*/ 59722 h 6858000"/>
              <a:gd name="connsiteX967" fmla="*/ 1512579 w 7467600"/>
              <a:gd name="connsiteY967" fmla="*/ 626441 h 6858000"/>
              <a:gd name="connsiteX968" fmla="*/ 1506076 w 7467600"/>
              <a:gd name="connsiteY968" fmla="*/ 1089289 h 6858000"/>
              <a:gd name="connsiteX969" fmla="*/ 1486346 w 7467600"/>
              <a:gd name="connsiteY969" fmla="*/ 1079919 h 6858000"/>
              <a:gd name="connsiteX970" fmla="*/ 1070511 w 7467600"/>
              <a:gd name="connsiteY970" fmla="*/ 48609 h 6858000"/>
              <a:gd name="connsiteX971" fmla="*/ 1057230 w 7467600"/>
              <a:gd name="connsiteY971" fmla="*/ 0 h 6858000"/>
              <a:gd name="connsiteX972" fmla="*/ 43151 w 7467600"/>
              <a:gd name="connsiteY972" fmla="*/ 0 h 6858000"/>
              <a:gd name="connsiteX973" fmla="*/ 95283 w 7467600"/>
              <a:gd name="connsiteY973" fmla="*/ 0 h 6858000"/>
              <a:gd name="connsiteX974" fmla="*/ 300708 w 7467600"/>
              <a:gd name="connsiteY974" fmla="*/ 154571 h 6858000"/>
              <a:gd name="connsiteX975" fmla="*/ 530414 w 7467600"/>
              <a:gd name="connsiteY975" fmla="*/ 354673 h 6858000"/>
              <a:gd name="connsiteX976" fmla="*/ 333785 w 7467600"/>
              <a:gd name="connsiteY976" fmla="*/ 161564 h 6858000"/>
              <a:gd name="connsiteX977" fmla="*/ 147005 w 7467600"/>
              <a:gd name="connsiteY977" fmla="*/ 0 h 6858000"/>
              <a:gd name="connsiteX978" fmla="*/ 272509 w 7467600"/>
              <a:gd name="connsiteY978" fmla="*/ 0 h 6858000"/>
              <a:gd name="connsiteX979" fmla="*/ 326276 w 7467600"/>
              <a:gd name="connsiteY979" fmla="*/ 45847 h 6858000"/>
              <a:gd name="connsiteX980" fmla="*/ 823759 w 7467600"/>
              <a:gd name="connsiteY980" fmla="*/ 574145 h 6858000"/>
              <a:gd name="connsiteX981" fmla="*/ 811254 w 7467600"/>
              <a:gd name="connsiteY981" fmla="*/ 665546 h 6858000"/>
              <a:gd name="connsiteX982" fmla="*/ 154042 w 7467600"/>
              <a:gd name="connsiteY982" fmla="*/ 261522 h 6858000"/>
              <a:gd name="connsiteX983" fmla="*/ 13550 w 7467600"/>
              <a:gd name="connsiteY983" fmla="*/ 158423 h 6858000"/>
              <a:gd name="connsiteX984" fmla="*/ 0 w 7467600"/>
              <a:gd name="connsiteY984" fmla="*/ 146618 h 6858000"/>
              <a:gd name="connsiteX985" fmla="*/ 0 w 7467600"/>
              <a:gd name="connsiteY985" fmla="*/ 59161 h 6858000"/>
              <a:gd name="connsiteX986" fmla="*/ 45427 w 7467600"/>
              <a:gd name="connsiteY986" fmla="*/ 101078 h 6858000"/>
              <a:gd name="connsiteX987" fmla="*/ 630103 w 7467600"/>
              <a:gd name="connsiteY987" fmla="*/ 485885 h 6858000"/>
              <a:gd name="connsiteX988" fmla="*/ 532040 w 7467600"/>
              <a:gd name="connsiteY988" fmla="*/ 399359 h 6858000"/>
              <a:gd name="connsiteX989" fmla="*/ 517618 w 7467600"/>
              <a:gd name="connsiteY989" fmla="*/ 385726 h 6858000"/>
              <a:gd name="connsiteX990" fmla="*/ 285074 w 7467600"/>
              <a:gd name="connsiteY990" fmla="*/ 182755 h 6858000"/>
              <a:gd name="connsiteX991" fmla="*/ 43151 w 7467600"/>
              <a:gd name="connsiteY99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12201 w 7467600"/>
              <a:gd name="connsiteY134" fmla="*/ 5128278 h 6858000"/>
              <a:gd name="connsiteX135" fmla="*/ 1903353 w 7467600"/>
              <a:gd name="connsiteY135" fmla="*/ 5044827 h 6858000"/>
              <a:gd name="connsiteX136" fmla="*/ 1936931 w 7467600"/>
              <a:gd name="connsiteY136" fmla="*/ 5093954 h 6858000"/>
              <a:gd name="connsiteX137" fmla="*/ 2195868 w 7467600"/>
              <a:gd name="connsiteY137" fmla="*/ 5396574 h 6858000"/>
              <a:gd name="connsiteX138" fmla="*/ 2088852 w 7467600"/>
              <a:gd name="connsiteY138" fmla="*/ 5166123 h 6858000"/>
              <a:gd name="connsiteX139" fmla="*/ 1958241 w 7467600"/>
              <a:gd name="connsiteY139" fmla="*/ 5067955 h 6858000"/>
              <a:gd name="connsiteX140" fmla="*/ 1903353 w 7467600"/>
              <a:gd name="connsiteY140" fmla="*/ 5044827 h 6858000"/>
              <a:gd name="connsiteX141" fmla="*/ 1979378 w 7467600"/>
              <a:gd name="connsiteY141" fmla="*/ 4769504 h 6858000"/>
              <a:gd name="connsiteX142" fmla="*/ 2882120 w 7467600"/>
              <a:gd name="connsiteY142" fmla="*/ 5064547 h 6858000"/>
              <a:gd name="connsiteX143" fmla="*/ 2793103 w 7467600"/>
              <a:gd name="connsiteY143" fmla="*/ 5039699 h 6858000"/>
              <a:gd name="connsiteX144" fmla="*/ 2770041 w 7467600"/>
              <a:gd name="connsiteY144" fmla="*/ 5033634 h 6858000"/>
              <a:gd name="connsiteX145" fmla="*/ 1979378 w 7467600"/>
              <a:gd name="connsiteY145" fmla="*/ 4769504 h 6858000"/>
              <a:gd name="connsiteX146" fmla="*/ 1927410 w 7467600"/>
              <a:gd name="connsiteY146" fmla="*/ 4716164 h 6858000"/>
              <a:gd name="connsiteX147" fmla="*/ 1959587 w 7467600"/>
              <a:gd name="connsiteY147" fmla="*/ 4728849 h 6858000"/>
              <a:gd name="connsiteX148" fmla="*/ 2777707 w 7467600"/>
              <a:gd name="connsiteY148" fmla="*/ 5003991 h 6858000"/>
              <a:gd name="connsiteX149" fmla="*/ 2800768 w 7467600"/>
              <a:gd name="connsiteY149" fmla="*/ 5010056 h 6858000"/>
              <a:gd name="connsiteX150" fmla="*/ 2879408 w 7467600"/>
              <a:gd name="connsiteY150" fmla="*/ 5031590 h 6858000"/>
              <a:gd name="connsiteX151" fmla="*/ 2862295 w 7467600"/>
              <a:gd name="connsiteY151" fmla="*/ 5022958 h 6858000"/>
              <a:gd name="connsiteX152" fmla="*/ 2813343 w 7467600"/>
              <a:gd name="connsiteY152" fmla="*/ 4998369 h 6858000"/>
              <a:gd name="connsiteX153" fmla="*/ 2646245 w 7467600"/>
              <a:gd name="connsiteY153" fmla="*/ 4930999 h 6858000"/>
              <a:gd name="connsiteX154" fmla="*/ 1999243 w 7467600"/>
              <a:gd name="connsiteY154" fmla="*/ 4730524 h 6858000"/>
              <a:gd name="connsiteX155" fmla="*/ 1979527 w 7467600"/>
              <a:gd name="connsiteY155" fmla="*/ 4726651 h 6858000"/>
              <a:gd name="connsiteX156" fmla="*/ 1927410 w 7467600"/>
              <a:gd name="connsiteY156" fmla="*/ 4716164 h 6858000"/>
              <a:gd name="connsiteX157" fmla="*/ 1997014 w 7467600"/>
              <a:gd name="connsiteY157" fmla="*/ 4698007 h 6858000"/>
              <a:gd name="connsiteX158" fmla="*/ 2005458 w 7467600"/>
              <a:gd name="connsiteY158" fmla="*/ 4699540 h 6858000"/>
              <a:gd name="connsiteX159" fmla="*/ 2657186 w 7467600"/>
              <a:gd name="connsiteY159" fmla="*/ 4901687 h 6858000"/>
              <a:gd name="connsiteX160" fmla="*/ 2826662 w 7467600"/>
              <a:gd name="connsiteY160" fmla="*/ 4970362 h 6858000"/>
              <a:gd name="connsiteX161" fmla="*/ 2876100 w 7467600"/>
              <a:gd name="connsiteY161" fmla="*/ 4995397 h 6858000"/>
              <a:gd name="connsiteX162" fmla="*/ 3042600 w 7467600"/>
              <a:gd name="connsiteY162" fmla="*/ 5059532 h 6858000"/>
              <a:gd name="connsiteX163" fmla="*/ 1997014 w 7467600"/>
              <a:gd name="connsiteY163" fmla="*/ 4698007 h 6858000"/>
              <a:gd name="connsiteX164" fmla="*/ 2305292 w 7467600"/>
              <a:gd name="connsiteY164" fmla="*/ 4219492 h 6858000"/>
              <a:gd name="connsiteX165" fmla="*/ 3360922 w 7467600"/>
              <a:gd name="connsiteY165" fmla="*/ 4529373 h 6858000"/>
              <a:gd name="connsiteX166" fmla="*/ 3492420 w 7467600"/>
              <a:gd name="connsiteY166" fmla="*/ 4510145 h 6858000"/>
              <a:gd name="connsiteX167" fmla="*/ 3364086 w 7467600"/>
              <a:gd name="connsiteY167" fmla="*/ 4480340 h 6858000"/>
              <a:gd name="connsiteX168" fmla="*/ 3225818 w 7467600"/>
              <a:gd name="connsiteY168" fmla="*/ 4411822 h 6858000"/>
              <a:gd name="connsiteX169" fmla="*/ 3129696 w 7467600"/>
              <a:gd name="connsiteY169" fmla="*/ 4360704 h 6858000"/>
              <a:gd name="connsiteX170" fmla="*/ 2814545 w 7467600"/>
              <a:gd name="connsiteY170" fmla="*/ 4282955 h 6858000"/>
              <a:gd name="connsiteX171" fmla="*/ 2305292 w 7467600"/>
              <a:gd name="connsiteY171" fmla="*/ 4219492 h 6858000"/>
              <a:gd name="connsiteX172" fmla="*/ 2626982 w 7467600"/>
              <a:gd name="connsiteY172" fmla="*/ 4206450 h 6858000"/>
              <a:gd name="connsiteX173" fmla="*/ 2490617 w 7467600"/>
              <a:gd name="connsiteY173" fmla="*/ 4206951 h 6858000"/>
              <a:gd name="connsiteX174" fmla="*/ 2819869 w 7467600"/>
              <a:gd name="connsiteY174" fmla="*/ 4252936 h 6858000"/>
              <a:gd name="connsiteX175" fmla="*/ 3143018 w 7467600"/>
              <a:gd name="connsiteY175" fmla="*/ 4332698 h 6858000"/>
              <a:gd name="connsiteX176" fmla="*/ 3241520 w 7467600"/>
              <a:gd name="connsiteY176" fmla="*/ 4385112 h 6858000"/>
              <a:gd name="connsiteX177" fmla="*/ 3374575 w 7467600"/>
              <a:gd name="connsiteY177" fmla="*/ 4451517 h 6858000"/>
              <a:gd name="connsiteX178" fmla="*/ 3505221 w 7467600"/>
              <a:gd name="connsiteY178" fmla="*/ 4480757 h 6858000"/>
              <a:gd name="connsiteX179" fmla="*/ 2626982 w 7467600"/>
              <a:gd name="connsiteY179" fmla="*/ 4206450 h 6858000"/>
              <a:gd name="connsiteX180" fmla="*/ 1310106 w 7467600"/>
              <a:gd name="connsiteY180" fmla="*/ 3943217 h 6858000"/>
              <a:gd name="connsiteX181" fmla="*/ 854994 w 7467600"/>
              <a:gd name="connsiteY181" fmla="*/ 4399136 h 6858000"/>
              <a:gd name="connsiteX182" fmla="*/ 742462 w 7467600"/>
              <a:gd name="connsiteY182" fmla="*/ 4594648 h 6858000"/>
              <a:gd name="connsiteX183" fmla="*/ 820602 w 7467600"/>
              <a:gd name="connsiteY183" fmla="*/ 4485915 h 6858000"/>
              <a:gd name="connsiteX184" fmla="*/ 878295 w 7467600"/>
              <a:gd name="connsiteY184" fmla="*/ 4403594 h 6858000"/>
              <a:gd name="connsiteX185" fmla="*/ 1240607 w 7467600"/>
              <a:gd name="connsiteY185" fmla="*/ 4010401 h 6858000"/>
              <a:gd name="connsiteX186" fmla="*/ 1310106 w 7467600"/>
              <a:gd name="connsiteY186" fmla="*/ 3943217 h 6858000"/>
              <a:gd name="connsiteX187" fmla="*/ 1423113 w 7467600"/>
              <a:gd name="connsiteY187" fmla="*/ 3874565 h 6858000"/>
              <a:gd name="connsiteX188" fmla="*/ 1260565 w 7467600"/>
              <a:gd name="connsiteY188" fmla="*/ 4031982 h 6858000"/>
              <a:gd name="connsiteX189" fmla="*/ 901900 w 7467600"/>
              <a:gd name="connsiteY189" fmla="*/ 4421236 h 6858000"/>
              <a:gd name="connsiteX190" fmla="*/ 845044 w 7467600"/>
              <a:gd name="connsiteY190" fmla="*/ 4502436 h 6858000"/>
              <a:gd name="connsiteX191" fmla="*/ 685926 w 7467600"/>
              <a:gd name="connsiteY191" fmla="*/ 4703069 h 6858000"/>
              <a:gd name="connsiteX192" fmla="*/ 684248 w 7467600"/>
              <a:gd name="connsiteY192" fmla="*/ 4706721 h 6858000"/>
              <a:gd name="connsiteX193" fmla="*/ 1423113 w 7467600"/>
              <a:gd name="connsiteY193" fmla="*/ 3874565 h 6858000"/>
              <a:gd name="connsiteX194" fmla="*/ 3316479 w 7467600"/>
              <a:gd name="connsiteY194" fmla="*/ 3872136 h 6858000"/>
              <a:gd name="connsiteX195" fmla="*/ 3546806 w 7467600"/>
              <a:gd name="connsiteY195" fmla="*/ 4356139 h 6858000"/>
              <a:gd name="connsiteX196" fmla="*/ 3364433 w 7467600"/>
              <a:gd name="connsiteY196" fmla="*/ 3953121 h 6858000"/>
              <a:gd name="connsiteX197" fmla="*/ 3316479 w 7467600"/>
              <a:gd name="connsiteY197" fmla="*/ 3872136 h 6858000"/>
              <a:gd name="connsiteX198" fmla="*/ 3291335 w 7467600"/>
              <a:gd name="connsiteY198" fmla="*/ 3767420 h 6858000"/>
              <a:gd name="connsiteX199" fmla="*/ 3390805 w 7467600"/>
              <a:gd name="connsiteY199" fmla="*/ 3937163 h 6858000"/>
              <a:gd name="connsiteX200" fmla="*/ 3579062 w 7467600"/>
              <a:gd name="connsiteY200" fmla="*/ 4359040 h 6858000"/>
              <a:gd name="connsiteX201" fmla="*/ 3467355 w 7467600"/>
              <a:gd name="connsiteY201" fmla="*/ 3988130 h 6858000"/>
              <a:gd name="connsiteX202" fmla="*/ 3310753 w 7467600"/>
              <a:gd name="connsiteY202" fmla="*/ 3787140 h 6858000"/>
              <a:gd name="connsiteX203" fmla="*/ 3291335 w 7467600"/>
              <a:gd name="connsiteY203" fmla="*/ 3767420 h 6858000"/>
              <a:gd name="connsiteX204" fmla="*/ 1635889 w 7467600"/>
              <a:gd name="connsiteY204" fmla="*/ 3709494 h 6858000"/>
              <a:gd name="connsiteX205" fmla="*/ 1634800 w 7467600"/>
              <a:gd name="connsiteY205" fmla="*/ 3731111 h 6858000"/>
              <a:gd name="connsiteX206" fmla="*/ 1635889 w 7467600"/>
              <a:gd name="connsiteY206" fmla="*/ 3709494 h 6858000"/>
              <a:gd name="connsiteX207" fmla="*/ 1510397 w 7467600"/>
              <a:gd name="connsiteY207" fmla="*/ 3684705 h 6858000"/>
              <a:gd name="connsiteX208" fmla="*/ 1146550 w 7467600"/>
              <a:gd name="connsiteY208" fmla="*/ 3802012 h 6858000"/>
              <a:gd name="connsiteX209" fmla="*/ 698834 w 7467600"/>
              <a:gd name="connsiteY209" fmla="*/ 3952272 h 6858000"/>
              <a:gd name="connsiteX210" fmla="*/ 34256 w 7467600"/>
              <a:gd name="connsiteY210" fmla="*/ 4347603 h 6858000"/>
              <a:gd name="connsiteX211" fmla="*/ 527241 w 7467600"/>
              <a:gd name="connsiteY211" fmla="*/ 4065078 h 6858000"/>
              <a:gd name="connsiteX212" fmla="*/ 1510397 w 7467600"/>
              <a:gd name="connsiteY212" fmla="*/ 3684705 h 6858000"/>
              <a:gd name="connsiteX213" fmla="*/ 1313114 w 7467600"/>
              <a:gd name="connsiteY213" fmla="*/ 3655216 h 6858000"/>
              <a:gd name="connsiteX214" fmla="*/ 1109304 w 7467600"/>
              <a:gd name="connsiteY214" fmla="*/ 3669030 h 6858000"/>
              <a:gd name="connsiteX215" fmla="*/ 8129 w 7467600"/>
              <a:gd name="connsiteY215" fmla="*/ 4330519 h 6858000"/>
              <a:gd name="connsiteX216" fmla="*/ 687572 w 7467600"/>
              <a:gd name="connsiteY216" fmla="*/ 3925629 h 6858000"/>
              <a:gd name="connsiteX217" fmla="*/ 1138365 w 7467600"/>
              <a:gd name="connsiteY217" fmla="*/ 3774515 h 6858000"/>
              <a:gd name="connsiteX218" fmla="*/ 1505579 w 7467600"/>
              <a:gd name="connsiteY218" fmla="*/ 3655526 h 6858000"/>
              <a:gd name="connsiteX219" fmla="*/ 1313114 w 7467600"/>
              <a:gd name="connsiteY219" fmla="*/ 3655216 h 6858000"/>
              <a:gd name="connsiteX220" fmla="*/ 3655073 w 7467600"/>
              <a:gd name="connsiteY220" fmla="*/ 3650884 h 6858000"/>
              <a:gd name="connsiteX221" fmla="*/ 3989938 w 7467600"/>
              <a:gd name="connsiteY221" fmla="*/ 3991685 h 6858000"/>
              <a:gd name="connsiteX222" fmla="*/ 4393907 w 7467600"/>
              <a:gd name="connsiteY222" fmla="*/ 4261258 h 6858000"/>
              <a:gd name="connsiteX223" fmla="*/ 4648051 w 7467600"/>
              <a:gd name="connsiteY223" fmla="*/ 4374051 h 6858000"/>
              <a:gd name="connsiteX224" fmla="*/ 4383389 w 7467600"/>
              <a:gd name="connsiteY224" fmla="*/ 4184369 h 6858000"/>
              <a:gd name="connsiteX225" fmla="*/ 4165508 w 7467600"/>
              <a:gd name="connsiteY225" fmla="*/ 4035196 h 6858000"/>
              <a:gd name="connsiteX226" fmla="*/ 4068162 w 7467600"/>
              <a:gd name="connsiteY226" fmla="*/ 3953394 h 6858000"/>
              <a:gd name="connsiteX227" fmla="*/ 3981416 w 7467600"/>
              <a:gd name="connsiteY227" fmla="*/ 3880482 h 6858000"/>
              <a:gd name="connsiteX228" fmla="*/ 3800147 w 7467600"/>
              <a:gd name="connsiteY228" fmla="*/ 3749872 h 6858000"/>
              <a:gd name="connsiteX229" fmla="*/ 3655073 w 7467600"/>
              <a:gd name="connsiteY229" fmla="*/ 3650884 h 6858000"/>
              <a:gd name="connsiteX230" fmla="*/ 3670252 w 7467600"/>
              <a:gd name="connsiteY230" fmla="*/ 3622798 h 6858000"/>
              <a:gd name="connsiteX231" fmla="*/ 3817258 w 7467600"/>
              <a:gd name="connsiteY231" fmla="*/ 3723577 h 6858000"/>
              <a:gd name="connsiteX232" fmla="*/ 4000461 w 7467600"/>
              <a:gd name="connsiteY232" fmla="*/ 3855966 h 6858000"/>
              <a:gd name="connsiteX233" fmla="*/ 4088180 w 7467600"/>
              <a:gd name="connsiteY233" fmla="*/ 3929774 h 6858000"/>
              <a:gd name="connsiteX234" fmla="*/ 4184555 w 7467600"/>
              <a:gd name="connsiteY234" fmla="*/ 4010683 h 6858000"/>
              <a:gd name="connsiteX235" fmla="*/ 4399563 w 7467600"/>
              <a:gd name="connsiteY235" fmla="*/ 4158106 h 6858000"/>
              <a:gd name="connsiteX236" fmla="*/ 4684469 w 7467600"/>
              <a:gd name="connsiteY236" fmla="*/ 4364680 h 6858000"/>
              <a:gd name="connsiteX237" fmla="*/ 4690271 w 7467600"/>
              <a:gd name="connsiteY237" fmla="*/ 4370034 h 6858000"/>
              <a:gd name="connsiteX238" fmla="*/ 4136093 w 7467600"/>
              <a:gd name="connsiteY238" fmla="*/ 3858466 h 6858000"/>
              <a:gd name="connsiteX239" fmla="*/ 3670252 w 7467600"/>
              <a:gd name="connsiteY239" fmla="*/ 3622798 h 6858000"/>
              <a:gd name="connsiteX240" fmla="*/ 4440129 w 7467600"/>
              <a:gd name="connsiteY240" fmla="*/ 3448571 h 6858000"/>
              <a:gd name="connsiteX241" fmla="*/ 4856525 w 7467600"/>
              <a:gd name="connsiteY241" fmla="*/ 3915351 h 6858000"/>
              <a:gd name="connsiteX242" fmla="*/ 5059055 w 7467600"/>
              <a:gd name="connsiteY242" fmla="*/ 4108918 h 6858000"/>
              <a:gd name="connsiteX243" fmla="*/ 5290070 w 7467600"/>
              <a:gd name="connsiteY243" fmla="*/ 4263619 h 6858000"/>
              <a:gd name="connsiteX244" fmla="*/ 4834991 w 7467600"/>
              <a:gd name="connsiteY244" fmla="*/ 3830985 h 6858000"/>
              <a:gd name="connsiteX245" fmla="*/ 4440129 w 7467600"/>
              <a:gd name="connsiteY245" fmla="*/ 3448571 h 6858000"/>
              <a:gd name="connsiteX246" fmla="*/ 4441737 w 7467600"/>
              <a:gd name="connsiteY246" fmla="*/ 3399734 h 6858000"/>
              <a:gd name="connsiteX247" fmla="*/ 4431236 w 7467600"/>
              <a:gd name="connsiteY247" fmla="*/ 3400954 h 6858000"/>
              <a:gd name="connsiteX248" fmla="*/ 4557150 w 7467600"/>
              <a:gd name="connsiteY248" fmla="*/ 3510023 h 6858000"/>
              <a:gd name="connsiteX249" fmla="*/ 4856936 w 7467600"/>
              <a:gd name="connsiteY249" fmla="*/ 3809146 h 6858000"/>
              <a:gd name="connsiteX250" fmla="*/ 5111996 w 7467600"/>
              <a:gd name="connsiteY250" fmla="*/ 4065759 h 6858000"/>
              <a:gd name="connsiteX251" fmla="*/ 5388878 w 7467600"/>
              <a:gd name="connsiteY251" fmla="*/ 4300185 h 6858000"/>
              <a:gd name="connsiteX252" fmla="*/ 5425556 w 7467600"/>
              <a:gd name="connsiteY252" fmla="*/ 4308967 h 6858000"/>
              <a:gd name="connsiteX253" fmla="*/ 4943646 w 7467600"/>
              <a:gd name="connsiteY253" fmla="*/ 3822916 h 6858000"/>
              <a:gd name="connsiteX254" fmla="*/ 4594837 w 7467600"/>
              <a:gd name="connsiteY254" fmla="*/ 3532274 h 6858000"/>
              <a:gd name="connsiteX255" fmla="*/ 4441737 w 7467600"/>
              <a:gd name="connsiteY255" fmla="*/ 3399734 h 6858000"/>
              <a:gd name="connsiteX256" fmla="*/ 5425834 w 7467600"/>
              <a:gd name="connsiteY256" fmla="*/ 3162785 h 6858000"/>
              <a:gd name="connsiteX257" fmla="*/ 5401644 w 7467600"/>
              <a:gd name="connsiteY257" fmla="*/ 3617847 h 6858000"/>
              <a:gd name="connsiteX258" fmla="*/ 5467256 w 7467600"/>
              <a:gd name="connsiteY258" fmla="*/ 4175494 h 6858000"/>
              <a:gd name="connsiteX259" fmla="*/ 5448069 w 7467600"/>
              <a:gd name="connsiteY259" fmla="*/ 3567554 h 6858000"/>
              <a:gd name="connsiteX260" fmla="*/ 5425834 w 7467600"/>
              <a:gd name="connsiteY260" fmla="*/ 3162785 h 6858000"/>
              <a:gd name="connsiteX261" fmla="*/ 1318687 w 7467600"/>
              <a:gd name="connsiteY261" fmla="*/ 3113840 h 6858000"/>
              <a:gd name="connsiteX262" fmla="*/ 1066793 w 7467600"/>
              <a:gd name="connsiteY262" fmla="*/ 3212171 h 6858000"/>
              <a:gd name="connsiteX263" fmla="*/ 993319 w 7467600"/>
              <a:gd name="connsiteY263" fmla="*/ 3247648 h 6858000"/>
              <a:gd name="connsiteX264" fmla="*/ 853081 w 7467600"/>
              <a:gd name="connsiteY264" fmla="*/ 3312410 h 6858000"/>
              <a:gd name="connsiteX265" fmla="*/ 805957 w 7467600"/>
              <a:gd name="connsiteY265" fmla="*/ 3330443 h 6858000"/>
              <a:gd name="connsiteX266" fmla="*/ 1318687 w 7467600"/>
              <a:gd name="connsiteY266" fmla="*/ 3113840 h 6858000"/>
              <a:gd name="connsiteX267" fmla="*/ 5453702 w 7467600"/>
              <a:gd name="connsiteY267" fmla="*/ 3090882 h 6858000"/>
              <a:gd name="connsiteX268" fmla="*/ 5480135 w 7467600"/>
              <a:gd name="connsiteY268" fmla="*/ 3565802 h 6858000"/>
              <a:gd name="connsiteX269" fmla="*/ 5499023 w 7467600"/>
              <a:gd name="connsiteY269" fmla="*/ 4166310 h 6858000"/>
              <a:gd name="connsiteX270" fmla="*/ 5547022 w 7467600"/>
              <a:gd name="connsiteY270" fmla="*/ 3607838 h 6858000"/>
              <a:gd name="connsiteX271" fmla="*/ 5515964 w 7467600"/>
              <a:gd name="connsiteY271" fmla="*/ 3378541 h 6858000"/>
              <a:gd name="connsiteX272" fmla="*/ 5453702 w 7467600"/>
              <a:gd name="connsiteY272" fmla="*/ 3090882 h 6858000"/>
              <a:gd name="connsiteX273" fmla="*/ 1238695 w 7467600"/>
              <a:gd name="connsiteY273" fmla="*/ 3076820 h 6858000"/>
              <a:gd name="connsiteX274" fmla="*/ 716371 w 7467600"/>
              <a:gd name="connsiteY274" fmla="*/ 3293249 h 6858000"/>
              <a:gd name="connsiteX275" fmla="*/ 579522 w 7467600"/>
              <a:gd name="connsiteY275" fmla="*/ 3371759 h 6858000"/>
              <a:gd name="connsiteX276" fmla="*/ 600288 w 7467600"/>
              <a:gd name="connsiteY276" fmla="*/ 3365555 h 6858000"/>
              <a:gd name="connsiteX277" fmla="*/ 840692 w 7467600"/>
              <a:gd name="connsiteY277" fmla="*/ 3284921 h 6858000"/>
              <a:gd name="connsiteX278" fmla="*/ 979248 w 7467600"/>
              <a:gd name="connsiteY278" fmla="*/ 3221003 h 6858000"/>
              <a:gd name="connsiteX279" fmla="*/ 1053282 w 7467600"/>
              <a:gd name="connsiteY279" fmla="*/ 3185247 h 6858000"/>
              <a:gd name="connsiteX280" fmla="*/ 1320603 w 7467600"/>
              <a:gd name="connsiteY280" fmla="*/ 3081281 h 6858000"/>
              <a:gd name="connsiteX281" fmla="*/ 1238695 w 7467600"/>
              <a:gd name="connsiteY281" fmla="*/ 3076820 h 6858000"/>
              <a:gd name="connsiteX282" fmla="*/ 5425627 w 7467600"/>
              <a:gd name="connsiteY282" fmla="*/ 2954192 h 6858000"/>
              <a:gd name="connsiteX283" fmla="*/ 5470770 w 7467600"/>
              <a:gd name="connsiteY283" fmla="*/ 3005435 h 6858000"/>
              <a:gd name="connsiteX284" fmla="*/ 5519779 w 7467600"/>
              <a:gd name="connsiteY284" fmla="*/ 4359223 h 6858000"/>
              <a:gd name="connsiteX285" fmla="*/ 5520293 w 7467600"/>
              <a:gd name="connsiteY285" fmla="*/ 4360602 h 6858000"/>
              <a:gd name="connsiteX286" fmla="*/ 5767221 w 7467600"/>
              <a:gd name="connsiteY286" fmla="*/ 4665564 h 6858000"/>
              <a:gd name="connsiteX287" fmla="*/ 6937169 w 7467600"/>
              <a:gd name="connsiteY287" fmla="*/ 4815941 h 6858000"/>
              <a:gd name="connsiteX288" fmla="*/ 6953922 w 7467600"/>
              <a:gd name="connsiteY288" fmla="*/ 4890068 h 6858000"/>
              <a:gd name="connsiteX289" fmla="*/ 6071359 w 7467600"/>
              <a:gd name="connsiteY289" fmla="*/ 4770770 h 6858000"/>
              <a:gd name="connsiteX290" fmla="*/ 6038839 w 7467600"/>
              <a:gd name="connsiteY290" fmla="*/ 4764474 h 6858000"/>
              <a:gd name="connsiteX291" fmla="*/ 6038706 w 7467600"/>
              <a:gd name="connsiteY291" fmla="*/ 4763847 h 6858000"/>
              <a:gd name="connsiteX292" fmla="*/ 6037784 w 7467600"/>
              <a:gd name="connsiteY292" fmla="*/ 4764270 h 6858000"/>
              <a:gd name="connsiteX293" fmla="*/ 6038839 w 7467600"/>
              <a:gd name="connsiteY293" fmla="*/ 4764474 h 6858000"/>
              <a:gd name="connsiteX294" fmla="*/ 6040338 w 7467600"/>
              <a:gd name="connsiteY294" fmla="*/ 4771418 h 6858000"/>
              <a:gd name="connsiteX295" fmla="*/ 6024488 w 7467600"/>
              <a:gd name="connsiteY295" fmla="*/ 4809903 h 6858000"/>
              <a:gd name="connsiteX296" fmla="*/ 5599771 w 7467600"/>
              <a:gd name="connsiteY296" fmla="*/ 5509652 h 6858000"/>
              <a:gd name="connsiteX297" fmla="*/ 5548843 w 7467600"/>
              <a:gd name="connsiteY297" fmla="*/ 5563845 h 6858000"/>
              <a:gd name="connsiteX298" fmla="*/ 5940952 w 7467600"/>
              <a:gd name="connsiteY298" fmla="*/ 6250028 h 6858000"/>
              <a:gd name="connsiteX299" fmla="*/ 6043441 w 7467600"/>
              <a:gd name="connsiteY299" fmla="*/ 6665847 h 6858000"/>
              <a:gd name="connsiteX300" fmla="*/ 6093432 w 7467600"/>
              <a:gd name="connsiteY300" fmla="*/ 6858000 h 6858000"/>
              <a:gd name="connsiteX301" fmla="*/ 6034344 w 7467600"/>
              <a:gd name="connsiteY301" fmla="*/ 6858000 h 6858000"/>
              <a:gd name="connsiteX302" fmla="*/ 6026679 w 7467600"/>
              <a:gd name="connsiteY302" fmla="*/ 6836959 h 6858000"/>
              <a:gd name="connsiteX303" fmla="*/ 5800441 w 7467600"/>
              <a:gd name="connsiteY303" fmla="*/ 6335286 h 6858000"/>
              <a:gd name="connsiteX304" fmla="*/ 5526562 w 7467600"/>
              <a:gd name="connsiteY304" fmla="*/ 5705388 h 6858000"/>
              <a:gd name="connsiteX305" fmla="*/ 5519640 w 7467600"/>
              <a:gd name="connsiteY305" fmla="*/ 5683774 h 6858000"/>
              <a:gd name="connsiteX306" fmla="*/ 5844559 w 7467600"/>
              <a:gd name="connsiteY306" fmla="*/ 6553349 h 6858000"/>
              <a:gd name="connsiteX307" fmla="*/ 5975994 w 7467600"/>
              <a:gd name="connsiteY307" fmla="*/ 6858000 h 6858000"/>
              <a:gd name="connsiteX308" fmla="*/ 5898547 w 7467600"/>
              <a:gd name="connsiteY308" fmla="*/ 6858000 h 6858000"/>
              <a:gd name="connsiteX309" fmla="*/ 5682041 w 7467600"/>
              <a:gd name="connsiteY309" fmla="*/ 6355860 h 6858000"/>
              <a:gd name="connsiteX310" fmla="*/ 5461758 w 7467600"/>
              <a:gd name="connsiteY310" fmla="*/ 5820220 h 6858000"/>
              <a:gd name="connsiteX311" fmla="*/ 5237282 w 7467600"/>
              <a:gd name="connsiteY311" fmla="*/ 6579086 h 6858000"/>
              <a:gd name="connsiteX312" fmla="*/ 5115009 w 7467600"/>
              <a:gd name="connsiteY312" fmla="*/ 6858000 h 6858000"/>
              <a:gd name="connsiteX313" fmla="*/ 5028074 w 7467600"/>
              <a:gd name="connsiteY313" fmla="*/ 6858000 h 6858000"/>
              <a:gd name="connsiteX314" fmla="*/ 5079508 w 7467600"/>
              <a:gd name="connsiteY314" fmla="*/ 6749074 h 6858000"/>
              <a:gd name="connsiteX315" fmla="*/ 5371846 w 7467600"/>
              <a:gd name="connsiteY315" fmla="*/ 5924413 h 6858000"/>
              <a:gd name="connsiteX316" fmla="*/ 5270512 w 7467600"/>
              <a:gd name="connsiteY316" fmla="*/ 6138975 h 6858000"/>
              <a:gd name="connsiteX317" fmla="*/ 5062409 w 7467600"/>
              <a:gd name="connsiteY317" fmla="*/ 6653544 h 6858000"/>
              <a:gd name="connsiteX318" fmla="*/ 5036628 w 7467600"/>
              <a:gd name="connsiteY318" fmla="*/ 6754247 h 6858000"/>
              <a:gd name="connsiteX319" fmla="*/ 5009112 w 7467600"/>
              <a:gd name="connsiteY319" fmla="*/ 6858000 h 6858000"/>
              <a:gd name="connsiteX320" fmla="*/ 4976679 w 7467600"/>
              <a:gd name="connsiteY320" fmla="*/ 6858000 h 6858000"/>
              <a:gd name="connsiteX321" fmla="*/ 5006537 w 7467600"/>
              <a:gd name="connsiteY321" fmla="*/ 6747068 h 6858000"/>
              <a:gd name="connsiteX322" fmla="*/ 5032723 w 7467600"/>
              <a:gd name="connsiteY322" fmla="*/ 6644957 h 6858000"/>
              <a:gd name="connsiteX323" fmla="*/ 5242949 w 7467600"/>
              <a:gd name="connsiteY323" fmla="*/ 6125175 h 6858000"/>
              <a:gd name="connsiteX324" fmla="*/ 5286321 w 7467600"/>
              <a:gd name="connsiteY324" fmla="*/ 6033555 h 6858000"/>
              <a:gd name="connsiteX325" fmla="*/ 5008210 w 7467600"/>
              <a:gd name="connsiteY325" fmla="*/ 6649194 h 6858000"/>
              <a:gd name="connsiteX326" fmla="*/ 4986321 w 7467600"/>
              <a:gd name="connsiteY326" fmla="*/ 6765687 h 6858000"/>
              <a:gd name="connsiteX327" fmla="*/ 4973474 w 7467600"/>
              <a:gd name="connsiteY327" fmla="*/ 6858000 h 6858000"/>
              <a:gd name="connsiteX328" fmla="*/ 4907178 w 7467600"/>
              <a:gd name="connsiteY328" fmla="*/ 6858000 h 6858000"/>
              <a:gd name="connsiteX329" fmla="*/ 4910810 w 7467600"/>
              <a:gd name="connsiteY329" fmla="*/ 6829660 h 6858000"/>
              <a:gd name="connsiteX330" fmla="*/ 4987461 w 7467600"/>
              <a:gd name="connsiteY330" fmla="*/ 6432994 h 6858000"/>
              <a:gd name="connsiteX331" fmla="*/ 5179262 w 7467600"/>
              <a:gd name="connsiteY331" fmla="*/ 6035044 h 6858000"/>
              <a:gd name="connsiteX332" fmla="*/ 4689678 w 7467600"/>
              <a:gd name="connsiteY332" fmla="*/ 6440241 h 6858000"/>
              <a:gd name="connsiteX333" fmla="*/ 4477543 w 7467600"/>
              <a:gd name="connsiteY333" fmla="*/ 6674836 h 6858000"/>
              <a:gd name="connsiteX334" fmla="*/ 4329957 w 7467600"/>
              <a:gd name="connsiteY334" fmla="*/ 6858000 h 6858000"/>
              <a:gd name="connsiteX335" fmla="*/ 4218595 w 7467600"/>
              <a:gd name="connsiteY335" fmla="*/ 6858000 h 6858000"/>
              <a:gd name="connsiteX336" fmla="*/ 4368888 w 7467600"/>
              <a:gd name="connsiteY336" fmla="*/ 6668412 h 6858000"/>
              <a:gd name="connsiteX337" fmla="*/ 4563091 w 7467600"/>
              <a:gd name="connsiteY337" fmla="*/ 6442508 h 6858000"/>
              <a:gd name="connsiteX338" fmla="*/ 5387324 w 7467600"/>
              <a:gd name="connsiteY338" fmla="*/ 5705830 h 6858000"/>
              <a:gd name="connsiteX339" fmla="*/ 5073620 w 7467600"/>
              <a:gd name="connsiteY339" fmla="*/ 5955437 h 6858000"/>
              <a:gd name="connsiteX340" fmla="*/ 4689789 w 7467600"/>
              <a:gd name="connsiteY340" fmla="*/ 6268382 h 6858000"/>
              <a:gd name="connsiteX341" fmla="*/ 4418722 w 7467600"/>
              <a:gd name="connsiteY341" fmla="*/ 6570886 h 6858000"/>
              <a:gd name="connsiteX342" fmla="*/ 4214944 w 7467600"/>
              <a:gd name="connsiteY342" fmla="*/ 6858000 h 6858000"/>
              <a:gd name="connsiteX343" fmla="*/ 4177898 w 7467600"/>
              <a:gd name="connsiteY343" fmla="*/ 6858000 h 6858000"/>
              <a:gd name="connsiteX344" fmla="*/ 4391597 w 7467600"/>
              <a:gd name="connsiteY344" fmla="*/ 6556370 h 6858000"/>
              <a:gd name="connsiteX345" fmla="*/ 4668889 w 7467600"/>
              <a:gd name="connsiteY345" fmla="*/ 6246399 h 6858000"/>
              <a:gd name="connsiteX346" fmla="*/ 5055427 w 7467600"/>
              <a:gd name="connsiteY346" fmla="*/ 5931476 h 6858000"/>
              <a:gd name="connsiteX347" fmla="*/ 5371814 w 7467600"/>
              <a:gd name="connsiteY347" fmla="*/ 5678975 h 6858000"/>
              <a:gd name="connsiteX348" fmla="*/ 4987918 w 7467600"/>
              <a:gd name="connsiteY348" fmla="*/ 5838701 h 6858000"/>
              <a:gd name="connsiteX349" fmla="*/ 4317146 w 7467600"/>
              <a:gd name="connsiteY349" fmla="*/ 6587716 h 6858000"/>
              <a:gd name="connsiteX350" fmla="*/ 4171627 w 7467600"/>
              <a:gd name="connsiteY350" fmla="*/ 6858000 h 6858000"/>
              <a:gd name="connsiteX351" fmla="*/ 4081585 w 7467600"/>
              <a:gd name="connsiteY351" fmla="*/ 6858000 h 6858000"/>
              <a:gd name="connsiteX352" fmla="*/ 4238603 w 7467600"/>
              <a:gd name="connsiteY352" fmla="*/ 6559341 h 6858000"/>
              <a:gd name="connsiteX353" fmla="*/ 4778333 w 7467600"/>
              <a:gd name="connsiteY353" fmla="*/ 5873626 h 6858000"/>
              <a:gd name="connsiteX354" fmla="*/ 5414185 w 7467600"/>
              <a:gd name="connsiteY354" fmla="*/ 5573882 h 6858000"/>
              <a:gd name="connsiteX355" fmla="*/ 5959648 w 7467600"/>
              <a:gd name="connsiteY355" fmla="*/ 4760797 h 6858000"/>
              <a:gd name="connsiteX356" fmla="*/ 5355019 w 7467600"/>
              <a:gd name="connsiteY356" fmla="*/ 4734672 h 6858000"/>
              <a:gd name="connsiteX357" fmla="*/ 5083565 w 7467600"/>
              <a:gd name="connsiteY357" fmla="*/ 5179121 h 6858000"/>
              <a:gd name="connsiteX358" fmla="*/ 4713577 w 7467600"/>
              <a:gd name="connsiteY358" fmla="*/ 5616803 h 6858000"/>
              <a:gd name="connsiteX359" fmla="*/ 3989559 w 7467600"/>
              <a:gd name="connsiteY359" fmla="*/ 6145945 h 6858000"/>
              <a:gd name="connsiteX360" fmla="*/ 3939824 w 7467600"/>
              <a:gd name="connsiteY360" fmla="*/ 6066900 h 6858000"/>
              <a:gd name="connsiteX361" fmla="*/ 4584537 w 7467600"/>
              <a:gd name="connsiteY361" fmla="*/ 5324826 h 6858000"/>
              <a:gd name="connsiteX362" fmla="*/ 5037105 w 7467600"/>
              <a:gd name="connsiteY362" fmla="*/ 5088765 h 6858000"/>
              <a:gd name="connsiteX363" fmla="*/ 5039930 w 7467600"/>
              <a:gd name="connsiteY363" fmla="*/ 5089585 h 6858000"/>
              <a:gd name="connsiteX364" fmla="*/ 5263764 w 7467600"/>
              <a:gd name="connsiteY364" fmla="*/ 4735525 h 6858000"/>
              <a:gd name="connsiteX365" fmla="*/ 4086300 w 7467600"/>
              <a:gd name="connsiteY365" fmla="*/ 4884599 h 6858000"/>
              <a:gd name="connsiteX366" fmla="*/ 4085485 w 7467600"/>
              <a:gd name="connsiteY366" fmla="*/ 4899070 h 6858000"/>
              <a:gd name="connsiteX367" fmla="*/ 3871915 w 7467600"/>
              <a:gd name="connsiteY367" fmla="*/ 5253645 h 6858000"/>
              <a:gd name="connsiteX368" fmla="*/ 3799374 w 7467600"/>
              <a:gd name="connsiteY368" fmla="*/ 5466127 h 6858000"/>
              <a:gd name="connsiteX369" fmla="*/ 3498850 w 7467600"/>
              <a:gd name="connsiteY369" fmla="*/ 6661888 h 6858000"/>
              <a:gd name="connsiteX370" fmla="*/ 3399216 w 7467600"/>
              <a:gd name="connsiteY370" fmla="*/ 6858000 h 6858000"/>
              <a:gd name="connsiteX371" fmla="*/ 3303688 w 7467600"/>
              <a:gd name="connsiteY371" fmla="*/ 6858000 h 6858000"/>
              <a:gd name="connsiteX372" fmla="*/ 3391774 w 7467600"/>
              <a:gd name="connsiteY372" fmla="*/ 6697181 h 6858000"/>
              <a:gd name="connsiteX373" fmla="*/ 3735540 w 7467600"/>
              <a:gd name="connsiteY373" fmla="*/ 5546923 h 6858000"/>
              <a:gd name="connsiteX374" fmla="*/ 3729438 w 7467600"/>
              <a:gd name="connsiteY374" fmla="*/ 5569058 h 6858000"/>
              <a:gd name="connsiteX375" fmla="*/ 3707782 w 7467600"/>
              <a:gd name="connsiteY375" fmla="*/ 5644908 h 6858000"/>
              <a:gd name="connsiteX376" fmla="*/ 3583827 w 7467600"/>
              <a:gd name="connsiteY376" fmla="*/ 6039215 h 6858000"/>
              <a:gd name="connsiteX377" fmla="*/ 3547861 w 7467600"/>
              <a:gd name="connsiteY377" fmla="*/ 6129609 h 6858000"/>
              <a:gd name="connsiteX378" fmla="*/ 3490905 w 7467600"/>
              <a:gd name="connsiteY378" fmla="*/ 6277660 h 6858000"/>
              <a:gd name="connsiteX379" fmla="*/ 3455859 w 7467600"/>
              <a:gd name="connsiteY379" fmla="*/ 6391301 h 6858000"/>
              <a:gd name="connsiteX380" fmla="*/ 3429112 w 7467600"/>
              <a:gd name="connsiteY380" fmla="*/ 6479469 h 6858000"/>
              <a:gd name="connsiteX381" fmla="*/ 3304862 w 7467600"/>
              <a:gd name="connsiteY381" fmla="*/ 6796476 h 6858000"/>
              <a:gd name="connsiteX382" fmla="*/ 3276071 w 7467600"/>
              <a:gd name="connsiteY382" fmla="*/ 6858000 h 6858000"/>
              <a:gd name="connsiteX383" fmla="*/ 3240805 w 7467600"/>
              <a:gd name="connsiteY383" fmla="*/ 6858000 h 6858000"/>
              <a:gd name="connsiteX384" fmla="*/ 3275917 w 7467600"/>
              <a:gd name="connsiteY384" fmla="*/ 6783192 h 6858000"/>
              <a:gd name="connsiteX385" fmla="*/ 3399358 w 7467600"/>
              <a:gd name="connsiteY385" fmla="*/ 6469011 h 6858000"/>
              <a:gd name="connsiteX386" fmla="*/ 3425650 w 7467600"/>
              <a:gd name="connsiteY386" fmla="*/ 6381333 h 6858000"/>
              <a:gd name="connsiteX387" fmla="*/ 3460661 w 7467600"/>
              <a:gd name="connsiteY387" fmla="*/ 6266763 h 6858000"/>
              <a:gd name="connsiteX388" fmla="*/ 3518021 w 7467600"/>
              <a:gd name="connsiteY388" fmla="*/ 6117298 h 6858000"/>
              <a:gd name="connsiteX389" fmla="*/ 3554035 w 7467600"/>
              <a:gd name="connsiteY389" fmla="*/ 6027832 h 6858000"/>
              <a:gd name="connsiteX390" fmla="*/ 3677174 w 7467600"/>
              <a:gd name="connsiteY390" fmla="*/ 5636351 h 6858000"/>
              <a:gd name="connsiteX391" fmla="*/ 3698819 w 7467600"/>
              <a:gd name="connsiteY391" fmla="*/ 5560503 h 6858000"/>
              <a:gd name="connsiteX392" fmla="*/ 3702094 w 7467600"/>
              <a:gd name="connsiteY392" fmla="*/ 5549194 h 6858000"/>
              <a:gd name="connsiteX393" fmla="*/ 3398355 w 7467600"/>
              <a:gd name="connsiteY393" fmla="*/ 6094603 h 6858000"/>
              <a:gd name="connsiteX394" fmla="*/ 3193941 w 7467600"/>
              <a:gd name="connsiteY394" fmla="*/ 6798775 h 6858000"/>
              <a:gd name="connsiteX395" fmla="*/ 3184140 w 7467600"/>
              <a:gd name="connsiteY395" fmla="*/ 6858000 h 6858000"/>
              <a:gd name="connsiteX396" fmla="*/ 3099978 w 7467600"/>
              <a:gd name="connsiteY396" fmla="*/ 6858000 h 6858000"/>
              <a:gd name="connsiteX397" fmla="*/ 3101556 w 7467600"/>
              <a:gd name="connsiteY397" fmla="*/ 6843337 h 6858000"/>
              <a:gd name="connsiteX398" fmla="*/ 3370162 w 7467600"/>
              <a:gd name="connsiteY398" fmla="*/ 5785550 h 6858000"/>
              <a:gd name="connsiteX399" fmla="*/ 3746477 w 7467600"/>
              <a:gd name="connsiteY399" fmla="*/ 5377889 h 6858000"/>
              <a:gd name="connsiteX400" fmla="*/ 3863399 w 7467600"/>
              <a:gd name="connsiteY400" fmla="*/ 5087257 h 6858000"/>
              <a:gd name="connsiteX401" fmla="*/ 3968712 w 7467600"/>
              <a:gd name="connsiteY401" fmla="*/ 4913989 h 6858000"/>
              <a:gd name="connsiteX402" fmla="*/ 2792390 w 7467600"/>
              <a:gd name="connsiteY402" fmla="*/ 5382974 h 6858000"/>
              <a:gd name="connsiteX403" fmla="*/ 2714982 w 7467600"/>
              <a:gd name="connsiteY403" fmla="*/ 5427051 h 6858000"/>
              <a:gd name="connsiteX404" fmla="*/ 2813361 w 7467600"/>
              <a:gd name="connsiteY404" fmla="*/ 6023912 h 6858000"/>
              <a:gd name="connsiteX405" fmla="*/ 2688430 w 7467600"/>
              <a:gd name="connsiteY405" fmla="*/ 6801564 h 6858000"/>
              <a:gd name="connsiteX406" fmla="*/ 2629626 w 7467600"/>
              <a:gd name="connsiteY406" fmla="*/ 6763394 h 6858000"/>
              <a:gd name="connsiteX407" fmla="*/ 2565328 w 7467600"/>
              <a:gd name="connsiteY407" fmla="*/ 5516399 h 6858000"/>
              <a:gd name="connsiteX408" fmla="*/ 1922999 w 7467600"/>
              <a:gd name="connsiteY408" fmla="*/ 5980343 h 6858000"/>
              <a:gd name="connsiteX409" fmla="*/ 1950261 w 7467600"/>
              <a:gd name="connsiteY409" fmla="*/ 6405858 h 6858000"/>
              <a:gd name="connsiteX410" fmla="*/ 2365554 w 7467600"/>
              <a:gd name="connsiteY410" fmla="*/ 6759107 h 6858000"/>
              <a:gd name="connsiteX411" fmla="*/ 2424142 w 7467600"/>
              <a:gd name="connsiteY411" fmla="*/ 6858000 h 6858000"/>
              <a:gd name="connsiteX412" fmla="*/ 2395994 w 7467600"/>
              <a:gd name="connsiteY412" fmla="*/ 6858000 h 6858000"/>
              <a:gd name="connsiteX413" fmla="*/ 2392863 w 7467600"/>
              <a:gd name="connsiteY413" fmla="*/ 6852964 h 6858000"/>
              <a:gd name="connsiteX414" fmla="*/ 2017589 w 7467600"/>
              <a:gd name="connsiteY414" fmla="*/ 6493982 h 6858000"/>
              <a:gd name="connsiteX415" fmla="*/ 2147336 w 7467600"/>
              <a:gd name="connsiteY415" fmla="*/ 6594052 h 6858000"/>
              <a:gd name="connsiteX416" fmla="*/ 2207047 w 7467600"/>
              <a:gd name="connsiteY416" fmla="*/ 6654540 h 6858000"/>
              <a:gd name="connsiteX417" fmla="*/ 2299106 w 7467600"/>
              <a:gd name="connsiteY417" fmla="*/ 6778931 h 6858000"/>
              <a:gd name="connsiteX418" fmla="*/ 2314430 w 7467600"/>
              <a:gd name="connsiteY418" fmla="*/ 6801144 h 6858000"/>
              <a:gd name="connsiteX419" fmla="*/ 2352406 w 7467600"/>
              <a:gd name="connsiteY419" fmla="*/ 6858000 h 6858000"/>
              <a:gd name="connsiteX420" fmla="*/ 2314492 w 7467600"/>
              <a:gd name="connsiteY420" fmla="*/ 6858000 h 6858000"/>
              <a:gd name="connsiteX421" fmla="*/ 2288095 w 7467600"/>
              <a:gd name="connsiteY421" fmla="*/ 6818030 h 6858000"/>
              <a:gd name="connsiteX422" fmla="*/ 2272768 w 7467600"/>
              <a:gd name="connsiteY422" fmla="*/ 6795822 h 6858000"/>
              <a:gd name="connsiteX423" fmla="*/ 2182715 w 7467600"/>
              <a:gd name="connsiteY423" fmla="*/ 6675071 h 6858000"/>
              <a:gd name="connsiteX424" fmla="*/ 2032061 w 7467600"/>
              <a:gd name="connsiteY424" fmla="*/ 6541380 h 6858000"/>
              <a:gd name="connsiteX425" fmla="*/ 2257220 w 7467600"/>
              <a:gd name="connsiteY425" fmla="*/ 6826257 h 6858000"/>
              <a:gd name="connsiteX426" fmla="*/ 2281324 w 7467600"/>
              <a:gd name="connsiteY426" fmla="*/ 6858000 h 6858000"/>
              <a:gd name="connsiteX427" fmla="*/ 2242860 w 7467600"/>
              <a:gd name="connsiteY427" fmla="*/ 6858000 h 6858000"/>
              <a:gd name="connsiteX428" fmla="*/ 2232818 w 7467600"/>
              <a:gd name="connsiteY428" fmla="*/ 6844926 h 6858000"/>
              <a:gd name="connsiteX429" fmla="*/ 1990172 w 7467600"/>
              <a:gd name="connsiteY429" fmla="*/ 6542121 h 6858000"/>
              <a:gd name="connsiteX430" fmla="*/ 2124090 w 7467600"/>
              <a:gd name="connsiteY430" fmla="*/ 6761017 h 6858000"/>
              <a:gd name="connsiteX431" fmla="*/ 2200380 w 7467600"/>
              <a:gd name="connsiteY431" fmla="*/ 6858000 h 6858000"/>
              <a:gd name="connsiteX432" fmla="*/ 2147507 w 7467600"/>
              <a:gd name="connsiteY432" fmla="*/ 6858000 h 6858000"/>
              <a:gd name="connsiteX433" fmla="*/ 2070668 w 7467600"/>
              <a:gd name="connsiteY433" fmla="*/ 6761520 h 6858000"/>
              <a:gd name="connsiteX434" fmla="*/ 1975142 w 7467600"/>
              <a:gd name="connsiteY434" fmla="*/ 6585570 h 6858000"/>
              <a:gd name="connsiteX435" fmla="*/ 2050035 w 7467600"/>
              <a:gd name="connsiteY435" fmla="*/ 6813345 h 6858000"/>
              <a:gd name="connsiteX436" fmla="*/ 2063025 w 7467600"/>
              <a:gd name="connsiteY436" fmla="*/ 6858000 h 6858000"/>
              <a:gd name="connsiteX437" fmla="*/ 2021675 w 7467600"/>
              <a:gd name="connsiteY437" fmla="*/ 6858000 h 6858000"/>
              <a:gd name="connsiteX438" fmla="*/ 2019308 w 7467600"/>
              <a:gd name="connsiteY438" fmla="*/ 6847118 h 6858000"/>
              <a:gd name="connsiteX439" fmla="*/ 1938835 w 7467600"/>
              <a:gd name="connsiteY439" fmla="*/ 6551160 h 6858000"/>
              <a:gd name="connsiteX440" fmla="*/ 1953230 w 7467600"/>
              <a:gd name="connsiteY440" fmla="*/ 6759699 h 6858000"/>
              <a:gd name="connsiteX441" fmla="*/ 1956763 w 7467600"/>
              <a:gd name="connsiteY441" fmla="*/ 6778191 h 6858000"/>
              <a:gd name="connsiteX442" fmla="*/ 1967925 w 7467600"/>
              <a:gd name="connsiteY442" fmla="*/ 6858000 h 6858000"/>
              <a:gd name="connsiteX443" fmla="*/ 1936622 w 7467600"/>
              <a:gd name="connsiteY443" fmla="*/ 6858000 h 6858000"/>
              <a:gd name="connsiteX444" fmla="*/ 1926261 w 7467600"/>
              <a:gd name="connsiteY444" fmla="*/ 6784064 h 6858000"/>
              <a:gd name="connsiteX445" fmla="*/ 1922724 w 7467600"/>
              <a:gd name="connsiteY445" fmla="*/ 6765577 h 6858000"/>
              <a:gd name="connsiteX446" fmla="*/ 1904650 w 7467600"/>
              <a:gd name="connsiteY446" fmla="*/ 6639616 h 6858000"/>
              <a:gd name="connsiteX447" fmla="*/ 1885273 w 7467600"/>
              <a:gd name="connsiteY447" fmla="*/ 6858000 h 6858000"/>
              <a:gd name="connsiteX448" fmla="*/ 1854363 w 7467600"/>
              <a:gd name="connsiteY448" fmla="*/ 6858000 h 6858000"/>
              <a:gd name="connsiteX449" fmla="*/ 1880391 w 7467600"/>
              <a:gd name="connsiteY449" fmla="*/ 6603796 h 6858000"/>
              <a:gd name="connsiteX450" fmla="*/ 1818273 w 7467600"/>
              <a:gd name="connsiteY450" fmla="*/ 6715729 h 6858000"/>
              <a:gd name="connsiteX451" fmla="*/ 1794691 w 7467600"/>
              <a:gd name="connsiteY451" fmla="*/ 6843239 h 6858000"/>
              <a:gd name="connsiteX452" fmla="*/ 1794914 w 7467600"/>
              <a:gd name="connsiteY452" fmla="*/ 6858000 h 6858000"/>
              <a:gd name="connsiteX453" fmla="*/ 1746128 w 7467600"/>
              <a:gd name="connsiteY453" fmla="*/ 6858000 h 6858000"/>
              <a:gd name="connsiteX454" fmla="*/ 1753934 w 7467600"/>
              <a:gd name="connsiteY454" fmla="*/ 6724796 h 6858000"/>
              <a:gd name="connsiteX455" fmla="*/ 1792053 w 7467600"/>
              <a:gd name="connsiteY455" fmla="*/ 6572396 h 6858000"/>
              <a:gd name="connsiteX456" fmla="*/ 1862248 w 7467600"/>
              <a:gd name="connsiteY456" fmla="*/ 6266397 h 6858000"/>
              <a:gd name="connsiteX457" fmla="*/ 1862250 w 7467600"/>
              <a:gd name="connsiteY457" fmla="*/ 6033531 h 6858000"/>
              <a:gd name="connsiteX458" fmla="*/ 1211999 w 7467600"/>
              <a:gd name="connsiteY458" fmla="*/ 6683610 h 6858000"/>
              <a:gd name="connsiteX459" fmla="*/ 1213266 w 7467600"/>
              <a:gd name="connsiteY459" fmla="*/ 6691947 h 6858000"/>
              <a:gd name="connsiteX460" fmla="*/ 1203370 w 7467600"/>
              <a:gd name="connsiteY460" fmla="*/ 6850676 h 6858000"/>
              <a:gd name="connsiteX461" fmla="*/ 1203671 w 7467600"/>
              <a:gd name="connsiteY461" fmla="*/ 6858000 h 6858000"/>
              <a:gd name="connsiteX462" fmla="*/ 1143180 w 7467600"/>
              <a:gd name="connsiteY462" fmla="*/ 6858000 h 6858000"/>
              <a:gd name="connsiteX463" fmla="*/ 1142176 w 7467600"/>
              <a:gd name="connsiteY463" fmla="*/ 6766045 h 6858000"/>
              <a:gd name="connsiteX464" fmla="*/ 1067484 w 7467600"/>
              <a:gd name="connsiteY464" fmla="*/ 6858000 h 6858000"/>
              <a:gd name="connsiteX465" fmla="*/ 953928 w 7467600"/>
              <a:gd name="connsiteY465" fmla="*/ 6858000 h 6858000"/>
              <a:gd name="connsiteX466" fmla="*/ 959715 w 7467600"/>
              <a:gd name="connsiteY466" fmla="*/ 6850185 h 6858000"/>
              <a:gd name="connsiteX467" fmla="*/ 1483788 w 7467600"/>
              <a:gd name="connsiteY467" fmla="*/ 6259174 h 6858000"/>
              <a:gd name="connsiteX468" fmla="*/ 1100671 w 7467600"/>
              <a:gd name="connsiteY468" fmla="*/ 6252137 h 6858000"/>
              <a:gd name="connsiteX469" fmla="*/ 1090144 w 7467600"/>
              <a:gd name="connsiteY469" fmla="*/ 6256748 h 6858000"/>
              <a:gd name="connsiteX470" fmla="*/ 1095872 w 7467600"/>
              <a:gd name="connsiteY470" fmla="*/ 6271892 h 6858000"/>
              <a:gd name="connsiteX471" fmla="*/ 262785 w 7467600"/>
              <a:gd name="connsiteY471" fmla="*/ 6845450 h 6858000"/>
              <a:gd name="connsiteX472" fmla="*/ 209968 w 7467600"/>
              <a:gd name="connsiteY472" fmla="*/ 6770713 h 6858000"/>
              <a:gd name="connsiteX473" fmla="*/ 873460 w 7467600"/>
              <a:gd name="connsiteY473" fmla="*/ 6253768 h 6858000"/>
              <a:gd name="connsiteX474" fmla="*/ 192686 w 7467600"/>
              <a:gd name="connsiteY474" fmla="*/ 5849257 h 6858000"/>
              <a:gd name="connsiteX475" fmla="*/ 4696 w 7467600"/>
              <a:gd name="connsiteY475" fmla="*/ 5697668 h 6858000"/>
              <a:gd name="connsiteX476" fmla="*/ 0 w 7467600"/>
              <a:gd name="connsiteY476" fmla="*/ 5689984 h 6858000"/>
              <a:gd name="connsiteX477" fmla="*/ 0 w 7467600"/>
              <a:gd name="connsiteY477" fmla="*/ 5513472 h 6858000"/>
              <a:gd name="connsiteX478" fmla="*/ 174101 w 7467600"/>
              <a:gd name="connsiteY478" fmla="*/ 5620277 h 6858000"/>
              <a:gd name="connsiteX479" fmla="*/ 891800 w 7467600"/>
              <a:gd name="connsiteY479" fmla="*/ 6036935 h 6858000"/>
              <a:gd name="connsiteX480" fmla="*/ 1072219 w 7467600"/>
              <a:gd name="connsiteY480" fmla="*/ 6169443 h 6858000"/>
              <a:gd name="connsiteX481" fmla="*/ 1074117 w 7467600"/>
              <a:gd name="connsiteY481" fmla="*/ 6170301 h 6858000"/>
              <a:gd name="connsiteX482" fmla="*/ 1083114 w 7467600"/>
              <a:gd name="connsiteY482" fmla="*/ 6174131 h 6858000"/>
              <a:gd name="connsiteX483" fmla="*/ 1543010 w 7467600"/>
              <a:gd name="connsiteY483" fmla="*/ 6191140 h 6858000"/>
              <a:gd name="connsiteX484" fmla="*/ 1551080 w 7467600"/>
              <a:gd name="connsiteY484" fmla="*/ 6195006 h 6858000"/>
              <a:gd name="connsiteX485" fmla="*/ 2345443 w 7467600"/>
              <a:gd name="connsiteY485" fmla="*/ 5549882 h 6858000"/>
              <a:gd name="connsiteX486" fmla="*/ 1721499 w 7467600"/>
              <a:gd name="connsiteY486" fmla="*/ 5599969 h 6858000"/>
              <a:gd name="connsiteX487" fmla="*/ 767716 w 7467600"/>
              <a:gd name="connsiteY487" fmla="*/ 5472768 h 6858000"/>
              <a:gd name="connsiteX488" fmla="*/ 722147 w 7467600"/>
              <a:gd name="connsiteY488" fmla="*/ 5393091 h 6858000"/>
              <a:gd name="connsiteX489" fmla="*/ 1485552 w 7467600"/>
              <a:gd name="connsiteY489" fmla="*/ 5313202 h 6858000"/>
              <a:gd name="connsiteX490" fmla="*/ 2143004 w 7467600"/>
              <a:gd name="connsiteY490" fmla="*/ 5402420 h 6858000"/>
              <a:gd name="connsiteX491" fmla="*/ 1933391 w 7467600"/>
              <a:gd name="connsiteY491" fmla="*/ 5156971 h 6858000"/>
              <a:gd name="connsiteX492" fmla="*/ 1827118 w 7467600"/>
              <a:gd name="connsiteY492" fmla="*/ 4968410 h 6858000"/>
              <a:gd name="connsiteX493" fmla="*/ 1837349 w 7467600"/>
              <a:gd name="connsiteY493" fmla="*/ 4956357 h 6858000"/>
              <a:gd name="connsiteX494" fmla="*/ 2162835 w 7467600"/>
              <a:gd name="connsiteY494" fmla="*/ 5187853 h 6858000"/>
              <a:gd name="connsiteX495" fmla="*/ 2257167 w 7467600"/>
              <a:gd name="connsiteY495" fmla="*/ 5462123 h 6858000"/>
              <a:gd name="connsiteX496" fmla="*/ 2261598 w 7467600"/>
              <a:gd name="connsiteY496" fmla="*/ 5467998 h 6858000"/>
              <a:gd name="connsiteX497" fmla="*/ 2437177 w 7467600"/>
              <a:gd name="connsiteY497" fmla="*/ 5479608 h 6858000"/>
              <a:gd name="connsiteX498" fmla="*/ 2445247 w 7467600"/>
              <a:gd name="connsiteY498" fmla="*/ 5483476 h 6858000"/>
              <a:gd name="connsiteX499" fmla="*/ 2743626 w 7467600"/>
              <a:gd name="connsiteY499" fmla="*/ 5304819 h 6858000"/>
              <a:gd name="connsiteX500" fmla="*/ 3048102 w 7467600"/>
              <a:gd name="connsiteY500" fmla="*/ 5150595 h 6858000"/>
              <a:gd name="connsiteX501" fmla="*/ 1799414 w 7467600"/>
              <a:gd name="connsiteY501" fmla="*/ 4694732 h 6858000"/>
              <a:gd name="connsiteX502" fmla="*/ 1771735 w 7467600"/>
              <a:gd name="connsiteY502" fmla="*/ 4619929 h 6858000"/>
              <a:gd name="connsiteX503" fmla="*/ 3104273 w 7467600"/>
              <a:gd name="connsiteY503" fmla="*/ 5076159 h 6858000"/>
              <a:gd name="connsiteX504" fmla="*/ 3113245 w 7467600"/>
              <a:gd name="connsiteY504" fmla="*/ 5090705 h 6858000"/>
              <a:gd name="connsiteX505" fmla="*/ 3126294 w 7467600"/>
              <a:gd name="connsiteY505" fmla="*/ 5114400 h 6858000"/>
              <a:gd name="connsiteX506" fmla="*/ 3937433 w 7467600"/>
              <a:gd name="connsiteY506" fmla="*/ 4830473 h 6858000"/>
              <a:gd name="connsiteX507" fmla="*/ 3590475 w 7467600"/>
              <a:gd name="connsiteY507" fmla="*/ 4597974 h 6858000"/>
              <a:gd name="connsiteX508" fmla="*/ 3100264 w 7467600"/>
              <a:gd name="connsiteY508" fmla="*/ 4579845 h 6858000"/>
              <a:gd name="connsiteX509" fmla="*/ 2183576 w 7467600"/>
              <a:gd name="connsiteY509" fmla="*/ 4227150 h 6858000"/>
              <a:gd name="connsiteX510" fmla="*/ 2151029 w 7467600"/>
              <a:gd name="connsiteY510" fmla="*/ 4146947 h 6858000"/>
              <a:gd name="connsiteX511" fmla="*/ 3563434 w 7467600"/>
              <a:gd name="connsiteY511" fmla="*/ 4469115 h 6858000"/>
              <a:gd name="connsiteX512" fmla="*/ 3177952 w 7467600"/>
              <a:gd name="connsiteY512" fmla="*/ 3657386 h 6858000"/>
              <a:gd name="connsiteX513" fmla="*/ 3189263 w 7467600"/>
              <a:gd name="connsiteY513" fmla="*/ 3625726 h 6858000"/>
              <a:gd name="connsiteX514" fmla="*/ 3560912 w 7467600"/>
              <a:gd name="connsiteY514" fmla="*/ 4079863 h 6858000"/>
              <a:gd name="connsiteX515" fmla="*/ 3626636 w 7467600"/>
              <a:gd name="connsiteY515" fmla="*/ 4512230 h 6858000"/>
              <a:gd name="connsiteX516" fmla="*/ 3653088 w 7467600"/>
              <a:gd name="connsiteY516" fmla="*/ 4521417 h 6858000"/>
              <a:gd name="connsiteX517" fmla="*/ 3988128 w 7467600"/>
              <a:gd name="connsiteY517" fmla="*/ 4817267 h 6858000"/>
              <a:gd name="connsiteX518" fmla="*/ 4830582 w 7467600"/>
              <a:gd name="connsiteY518" fmla="*/ 4676000 h 6858000"/>
              <a:gd name="connsiteX519" fmla="*/ 4830100 w 7467600"/>
              <a:gd name="connsiteY519" fmla="*/ 4675554 h 6858000"/>
              <a:gd name="connsiteX520" fmla="*/ 4036318 w 7467600"/>
              <a:gd name="connsiteY520" fmla="*/ 4147013 h 6858000"/>
              <a:gd name="connsiteX521" fmla="*/ 3432098 w 7467600"/>
              <a:gd name="connsiteY521" fmla="*/ 3537312 h 6858000"/>
              <a:gd name="connsiteX522" fmla="*/ 3446761 w 7467600"/>
              <a:gd name="connsiteY522" fmla="*/ 3461278 h 6858000"/>
              <a:gd name="connsiteX523" fmla="*/ 4419733 w 7467600"/>
              <a:gd name="connsiteY523" fmla="*/ 3963555 h 6858000"/>
              <a:gd name="connsiteX524" fmla="*/ 4781371 w 7467600"/>
              <a:gd name="connsiteY524" fmla="*/ 4458604 h 6858000"/>
              <a:gd name="connsiteX525" fmla="*/ 4780440 w 7467600"/>
              <a:gd name="connsiteY525" fmla="*/ 4470290 h 6858000"/>
              <a:gd name="connsiteX526" fmla="*/ 4898954 w 7467600"/>
              <a:gd name="connsiteY526" fmla="*/ 4662092 h 6858000"/>
              <a:gd name="connsiteX527" fmla="*/ 4900699 w 7467600"/>
              <a:gd name="connsiteY527" fmla="*/ 4670867 h 6858000"/>
              <a:gd name="connsiteX528" fmla="*/ 5714511 w 7467600"/>
              <a:gd name="connsiteY528" fmla="*/ 4663483 h 6858000"/>
              <a:gd name="connsiteX529" fmla="*/ 5464793 w 7467600"/>
              <a:gd name="connsiteY529" fmla="*/ 4393556 h 6858000"/>
              <a:gd name="connsiteX530" fmla="*/ 5461897 w 7467600"/>
              <a:gd name="connsiteY530" fmla="*/ 4390879 h 6858000"/>
              <a:gd name="connsiteX531" fmla="*/ 4294126 w 7467600"/>
              <a:gd name="connsiteY531" fmla="*/ 3303048 h 6858000"/>
              <a:gd name="connsiteX532" fmla="*/ 4305321 w 7467600"/>
              <a:gd name="connsiteY532" fmla="*/ 3256953 h 6858000"/>
              <a:gd name="connsiteX533" fmla="*/ 4949299 w 7467600"/>
              <a:gd name="connsiteY533" fmla="*/ 3766336 h 6858000"/>
              <a:gd name="connsiteX534" fmla="*/ 5291452 w 7467600"/>
              <a:gd name="connsiteY534" fmla="*/ 4076801 h 6858000"/>
              <a:gd name="connsiteX535" fmla="*/ 5434998 w 7467600"/>
              <a:gd name="connsiteY535" fmla="*/ 4254100 h 6858000"/>
              <a:gd name="connsiteX536" fmla="*/ 5351015 w 7467600"/>
              <a:gd name="connsiteY536" fmla="*/ 3760989 h 6858000"/>
              <a:gd name="connsiteX537" fmla="*/ 5413780 w 7467600"/>
              <a:gd name="connsiteY537" fmla="*/ 2966265 h 6858000"/>
              <a:gd name="connsiteX538" fmla="*/ 5425627 w 7467600"/>
              <a:gd name="connsiteY538" fmla="*/ 2954192 h 6858000"/>
              <a:gd name="connsiteX539" fmla="*/ 6604735 w 7467600"/>
              <a:gd name="connsiteY539" fmla="*/ 2041381 h 6858000"/>
              <a:gd name="connsiteX540" fmla="*/ 7204487 w 7467600"/>
              <a:gd name="connsiteY540" fmla="*/ 2742112 h 6858000"/>
              <a:gd name="connsiteX541" fmla="*/ 7131592 w 7467600"/>
              <a:gd name="connsiteY541" fmla="*/ 2672096 h 6858000"/>
              <a:gd name="connsiteX542" fmla="*/ 6996344 w 7467600"/>
              <a:gd name="connsiteY542" fmla="*/ 2518310 h 6858000"/>
              <a:gd name="connsiteX543" fmla="*/ 6735495 w 7467600"/>
              <a:gd name="connsiteY543" fmla="*/ 2196890 h 6858000"/>
              <a:gd name="connsiteX544" fmla="*/ 6721901 w 7467600"/>
              <a:gd name="connsiteY544" fmla="*/ 2179274 h 6858000"/>
              <a:gd name="connsiteX545" fmla="*/ 6604735 w 7467600"/>
              <a:gd name="connsiteY545" fmla="*/ 2041381 h 6858000"/>
              <a:gd name="connsiteX546" fmla="*/ 6591670 w 7467600"/>
              <a:gd name="connsiteY546" fmla="*/ 1988277 h 6858000"/>
              <a:gd name="connsiteX547" fmla="*/ 6747349 w 7467600"/>
              <a:gd name="connsiteY547" fmla="*/ 2160069 h 6858000"/>
              <a:gd name="connsiteX548" fmla="*/ 6760943 w 7467600"/>
              <a:gd name="connsiteY548" fmla="*/ 2177686 h 6858000"/>
              <a:gd name="connsiteX549" fmla="*/ 7021065 w 7467600"/>
              <a:gd name="connsiteY549" fmla="*/ 2498102 h 6858000"/>
              <a:gd name="connsiteX550" fmla="*/ 7155223 w 7467600"/>
              <a:gd name="connsiteY550" fmla="*/ 2650386 h 6858000"/>
              <a:gd name="connsiteX551" fmla="*/ 7203167 w 7467600"/>
              <a:gd name="connsiteY551" fmla="*/ 2697288 h 6858000"/>
              <a:gd name="connsiteX552" fmla="*/ 6937703 w 7467600"/>
              <a:gd name="connsiteY552" fmla="*/ 2321981 h 6858000"/>
              <a:gd name="connsiteX553" fmla="*/ 6591670 w 7467600"/>
              <a:gd name="connsiteY553" fmla="*/ 1988277 h 6858000"/>
              <a:gd name="connsiteX554" fmla="*/ 5798671 w 7467600"/>
              <a:gd name="connsiteY554" fmla="*/ 1981601 h 6858000"/>
              <a:gd name="connsiteX555" fmla="*/ 5754709 w 7467600"/>
              <a:gd name="connsiteY555" fmla="*/ 2071454 h 6858000"/>
              <a:gd name="connsiteX556" fmla="*/ 5763044 w 7467600"/>
              <a:gd name="connsiteY556" fmla="*/ 2842206 h 6858000"/>
              <a:gd name="connsiteX557" fmla="*/ 5764974 w 7467600"/>
              <a:gd name="connsiteY557" fmla="*/ 2799609 h 6858000"/>
              <a:gd name="connsiteX558" fmla="*/ 5767665 w 7467600"/>
              <a:gd name="connsiteY558" fmla="*/ 2666409 h 6858000"/>
              <a:gd name="connsiteX559" fmla="*/ 5763055 w 7467600"/>
              <a:gd name="connsiteY559" fmla="*/ 2579705 h 6858000"/>
              <a:gd name="connsiteX560" fmla="*/ 5758079 w 7467600"/>
              <a:gd name="connsiteY560" fmla="*/ 2492508 h 6858000"/>
              <a:gd name="connsiteX561" fmla="*/ 5779325 w 7467600"/>
              <a:gd name="connsiteY561" fmla="*/ 2197069 h 6858000"/>
              <a:gd name="connsiteX562" fmla="*/ 5798671 w 7467600"/>
              <a:gd name="connsiteY562" fmla="*/ 1981601 h 6858000"/>
              <a:gd name="connsiteX563" fmla="*/ 5829202 w 7467600"/>
              <a:gd name="connsiteY563" fmla="*/ 1971679 h 6858000"/>
              <a:gd name="connsiteX564" fmla="*/ 5809558 w 7467600"/>
              <a:gd name="connsiteY564" fmla="*/ 2198043 h 6858000"/>
              <a:gd name="connsiteX565" fmla="*/ 5788653 w 7467600"/>
              <a:gd name="connsiteY565" fmla="*/ 2489430 h 6858000"/>
              <a:gd name="connsiteX566" fmla="*/ 5793439 w 7467600"/>
              <a:gd name="connsiteY566" fmla="*/ 2575235 h 6858000"/>
              <a:gd name="connsiteX567" fmla="*/ 5796837 w 7467600"/>
              <a:gd name="connsiteY567" fmla="*/ 2637633 h 6858000"/>
              <a:gd name="connsiteX568" fmla="*/ 5818614 w 7467600"/>
              <a:gd name="connsiteY568" fmla="*/ 2473055 h 6858000"/>
              <a:gd name="connsiteX569" fmla="*/ 5829202 w 7467600"/>
              <a:gd name="connsiteY569" fmla="*/ 1971679 h 6858000"/>
              <a:gd name="connsiteX570" fmla="*/ 5911389 w 7467600"/>
              <a:gd name="connsiteY570" fmla="*/ 1898371 h 6858000"/>
              <a:gd name="connsiteX571" fmla="*/ 6237627 w 7467600"/>
              <a:gd name="connsiteY571" fmla="*/ 2231921 h 6858000"/>
              <a:gd name="connsiteX572" fmla="*/ 5911389 w 7467600"/>
              <a:gd name="connsiteY572" fmla="*/ 1898371 h 6858000"/>
              <a:gd name="connsiteX573" fmla="*/ 6944437 w 7467600"/>
              <a:gd name="connsiteY573" fmla="*/ 1575402 h 6858000"/>
              <a:gd name="connsiteX574" fmla="*/ 6304730 w 7467600"/>
              <a:gd name="connsiteY574" fmla="*/ 1766654 h 6858000"/>
              <a:gd name="connsiteX575" fmla="*/ 6944437 w 7467600"/>
              <a:gd name="connsiteY575" fmla="*/ 1575402 h 6858000"/>
              <a:gd name="connsiteX576" fmla="*/ 7019523 w 7467600"/>
              <a:gd name="connsiteY576" fmla="*/ 1519450 h 6858000"/>
              <a:gd name="connsiteX577" fmla="*/ 6298091 w 7467600"/>
              <a:gd name="connsiteY577" fmla="*/ 1737122 h 6858000"/>
              <a:gd name="connsiteX578" fmla="*/ 7019523 w 7467600"/>
              <a:gd name="connsiteY578" fmla="*/ 1519450 h 6858000"/>
              <a:gd name="connsiteX579" fmla="*/ 2399523 w 7467600"/>
              <a:gd name="connsiteY579" fmla="*/ 1428234 h 6858000"/>
              <a:gd name="connsiteX580" fmla="*/ 2224982 w 7467600"/>
              <a:gd name="connsiteY580" fmla="*/ 1826201 h 6858000"/>
              <a:gd name="connsiteX581" fmla="*/ 2096099 w 7467600"/>
              <a:gd name="connsiteY581" fmla="*/ 2345900 h 6858000"/>
              <a:gd name="connsiteX582" fmla="*/ 2283317 w 7467600"/>
              <a:gd name="connsiteY582" fmla="*/ 1796925 h 6858000"/>
              <a:gd name="connsiteX583" fmla="*/ 2399523 w 7467600"/>
              <a:gd name="connsiteY583" fmla="*/ 1428234 h 6858000"/>
              <a:gd name="connsiteX584" fmla="*/ 2448558 w 7467600"/>
              <a:gd name="connsiteY584" fmla="*/ 1373435 h 6858000"/>
              <a:gd name="connsiteX585" fmla="*/ 2312521 w 7467600"/>
              <a:gd name="connsiteY585" fmla="*/ 1806140 h 6858000"/>
              <a:gd name="connsiteX586" fmla="*/ 2127533 w 7467600"/>
              <a:gd name="connsiteY586" fmla="*/ 2348380 h 6858000"/>
              <a:gd name="connsiteX587" fmla="*/ 2358080 w 7467600"/>
              <a:gd name="connsiteY587" fmla="*/ 1866134 h 6858000"/>
              <a:gd name="connsiteX588" fmla="*/ 2407436 w 7467600"/>
              <a:gd name="connsiteY588" fmla="*/ 1651070 h 6858000"/>
              <a:gd name="connsiteX589" fmla="*/ 2448558 w 7467600"/>
              <a:gd name="connsiteY589" fmla="*/ 1373435 h 6858000"/>
              <a:gd name="connsiteX590" fmla="*/ 278707 w 7467600"/>
              <a:gd name="connsiteY590" fmla="*/ 1352270 h 6858000"/>
              <a:gd name="connsiteX591" fmla="*/ 321570 w 7467600"/>
              <a:gd name="connsiteY591" fmla="*/ 1861610 h 6858000"/>
              <a:gd name="connsiteX592" fmla="*/ 294281 w 7467600"/>
              <a:gd name="connsiteY592" fmla="*/ 1440658 h 6858000"/>
              <a:gd name="connsiteX593" fmla="*/ 278707 w 7467600"/>
              <a:gd name="connsiteY593" fmla="*/ 1352270 h 6858000"/>
              <a:gd name="connsiteX594" fmla="*/ 1423821 w 7467600"/>
              <a:gd name="connsiteY594" fmla="*/ 1351958 h 6858000"/>
              <a:gd name="connsiteX595" fmla="*/ 1638521 w 7467600"/>
              <a:gd name="connsiteY595" fmla="*/ 1908470 h 6858000"/>
              <a:gd name="connsiteX596" fmla="*/ 1754199 w 7467600"/>
              <a:gd name="connsiteY596" fmla="*/ 2149284 h 6858000"/>
              <a:gd name="connsiteX597" fmla="*/ 1908359 w 7467600"/>
              <a:gd name="connsiteY597" fmla="*/ 2364988 h 6858000"/>
              <a:gd name="connsiteX598" fmla="*/ 1647661 w 7467600"/>
              <a:gd name="connsiteY598" fmla="*/ 1825945 h 6858000"/>
              <a:gd name="connsiteX599" fmla="*/ 1423821 w 7467600"/>
              <a:gd name="connsiteY599" fmla="*/ 1351958 h 6858000"/>
              <a:gd name="connsiteX600" fmla="*/ 1431890 w 7467600"/>
              <a:gd name="connsiteY600" fmla="*/ 1306475 h 6858000"/>
              <a:gd name="connsiteX601" fmla="*/ 1507597 w 7467600"/>
              <a:gd name="connsiteY601" fmla="*/ 1446132 h 6858000"/>
              <a:gd name="connsiteX602" fmla="*/ 1674586 w 7467600"/>
              <a:gd name="connsiteY602" fmla="*/ 1813832 h 6858000"/>
              <a:gd name="connsiteX603" fmla="*/ 1815950 w 7467600"/>
              <a:gd name="connsiteY603" fmla="*/ 2128564 h 6858000"/>
              <a:gd name="connsiteX604" fmla="*/ 1984242 w 7467600"/>
              <a:gd name="connsiteY604" fmla="*/ 2430829 h 6858000"/>
              <a:gd name="connsiteX605" fmla="*/ 2014023 w 7467600"/>
              <a:gd name="connsiteY605" fmla="*/ 2450995 h 6858000"/>
              <a:gd name="connsiteX606" fmla="*/ 1747337 w 7467600"/>
              <a:gd name="connsiteY606" fmla="*/ 1855264 h 6858000"/>
              <a:gd name="connsiteX607" fmla="*/ 1533749 w 7467600"/>
              <a:gd name="connsiteY607" fmla="*/ 1478656 h 6858000"/>
              <a:gd name="connsiteX608" fmla="*/ 1431890 w 7467600"/>
              <a:gd name="connsiteY608" fmla="*/ 1306475 h 6858000"/>
              <a:gd name="connsiteX609" fmla="*/ 5052692 w 7467600"/>
              <a:gd name="connsiteY609" fmla="*/ 1292994 h 6858000"/>
              <a:gd name="connsiteX610" fmla="*/ 5200661 w 7467600"/>
              <a:gd name="connsiteY610" fmla="*/ 1635186 h 6858000"/>
              <a:gd name="connsiteX611" fmla="*/ 5297138 w 7467600"/>
              <a:gd name="connsiteY611" fmla="*/ 1906351 h 6858000"/>
              <a:gd name="connsiteX612" fmla="*/ 5052692 w 7467600"/>
              <a:gd name="connsiteY612" fmla="*/ 1292994 h 6858000"/>
              <a:gd name="connsiteX613" fmla="*/ 5009948 w 7467600"/>
              <a:gd name="connsiteY613" fmla="*/ 1273619 h 6858000"/>
              <a:gd name="connsiteX614" fmla="*/ 5121777 w 7467600"/>
              <a:gd name="connsiteY614" fmla="*/ 1654213 h 6858000"/>
              <a:gd name="connsiteX615" fmla="*/ 5293545 w 7467600"/>
              <a:gd name="connsiteY615" fmla="*/ 2072247 h 6858000"/>
              <a:gd name="connsiteX616" fmla="*/ 5294042 w 7467600"/>
              <a:gd name="connsiteY616" fmla="*/ 2065019 h 6858000"/>
              <a:gd name="connsiteX617" fmla="*/ 5171936 w 7467600"/>
              <a:gd name="connsiteY617" fmla="*/ 1647613 h 6858000"/>
              <a:gd name="connsiteX618" fmla="*/ 5009948 w 7467600"/>
              <a:gd name="connsiteY618" fmla="*/ 1273619 h 6858000"/>
              <a:gd name="connsiteX619" fmla="*/ 655236 w 7467600"/>
              <a:gd name="connsiteY619" fmla="*/ 1268632 h 6858000"/>
              <a:gd name="connsiteX620" fmla="*/ 839521 w 7467600"/>
              <a:gd name="connsiteY620" fmla="*/ 1685315 h 6858000"/>
              <a:gd name="connsiteX621" fmla="*/ 1109416 w 7467600"/>
              <a:gd name="connsiteY621" fmla="*/ 2061663 h 6858000"/>
              <a:gd name="connsiteX622" fmla="*/ 1298300 w 7467600"/>
              <a:gd name="connsiteY622" fmla="*/ 2247742 h 6858000"/>
              <a:gd name="connsiteX623" fmla="*/ 1125871 w 7467600"/>
              <a:gd name="connsiteY623" fmla="*/ 1989513 h 6858000"/>
              <a:gd name="connsiteX624" fmla="*/ 981574 w 7467600"/>
              <a:gd name="connsiteY624" fmla="*/ 1783157 h 6858000"/>
              <a:gd name="connsiteX625" fmla="*/ 922198 w 7467600"/>
              <a:gd name="connsiteY625" fmla="*/ 1677437 h 6858000"/>
              <a:gd name="connsiteX626" fmla="*/ 869293 w 7467600"/>
              <a:gd name="connsiteY626" fmla="*/ 1583214 h 6858000"/>
              <a:gd name="connsiteX627" fmla="*/ 751431 w 7467600"/>
              <a:gd name="connsiteY627" fmla="*/ 1405731 h 6858000"/>
              <a:gd name="connsiteX628" fmla="*/ 655236 w 7467600"/>
              <a:gd name="connsiteY628" fmla="*/ 1268632 h 6858000"/>
              <a:gd name="connsiteX629" fmla="*/ 6516292 w 7467600"/>
              <a:gd name="connsiteY629" fmla="*/ 1263064 h 6858000"/>
              <a:gd name="connsiteX630" fmla="*/ 5736320 w 7467600"/>
              <a:gd name="connsiteY630" fmla="*/ 1501803 h 6858000"/>
              <a:gd name="connsiteX631" fmla="*/ 6516292 w 7467600"/>
              <a:gd name="connsiteY631" fmla="*/ 1263064 h 6858000"/>
              <a:gd name="connsiteX632" fmla="*/ 291466 w 7467600"/>
              <a:gd name="connsiteY632" fmla="*/ 1250369 h 6858000"/>
              <a:gd name="connsiteX633" fmla="*/ 323180 w 7467600"/>
              <a:gd name="connsiteY633" fmla="*/ 1435283 h 6858000"/>
              <a:gd name="connsiteX634" fmla="*/ 349381 w 7467600"/>
              <a:gd name="connsiteY634" fmla="*/ 1875041 h 6858000"/>
              <a:gd name="connsiteX635" fmla="*/ 374363 w 7467600"/>
              <a:gd name="connsiteY635" fmla="*/ 1506494 h 6858000"/>
              <a:gd name="connsiteX636" fmla="*/ 302168 w 7467600"/>
              <a:gd name="connsiteY636" fmla="*/ 1274495 h 6858000"/>
              <a:gd name="connsiteX637" fmla="*/ 291466 w 7467600"/>
              <a:gd name="connsiteY637" fmla="*/ 1250369 h 6858000"/>
              <a:gd name="connsiteX638" fmla="*/ 678222 w 7467600"/>
              <a:gd name="connsiteY638" fmla="*/ 1248670 h 6858000"/>
              <a:gd name="connsiteX639" fmla="*/ 775536 w 7467600"/>
              <a:gd name="connsiteY639" fmla="*/ 1388015 h 6858000"/>
              <a:gd name="connsiteX640" fmla="*/ 894529 w 7467600"/>
              <a:gd name="connsiteY640" fmla="*/ 1567739 h 6858000"/>
              <a:gd name="connsiteX641" fmla="*/ 948000 w 7467600"/>
              <a:gd name="connsiteY641" fmla="*/ 1663088 h 6858000"/>
              <a:gd name="connsiteX642" fmla="*/ 1006812 w 7467600"/>
              <a:gd name="connsiteY642" fmla="*/ 1767683 h 6858000"/>
              <a:gd name="connsiteX643" fmla="*/ 1149133 w 7467600"/>
              <a:gd name="connsiteY643" fmla="*/ 1971513 h 6858000"/>
              <a:gd name="connsiteX644" fmla="*/ 1333952 w 7467600"/>
              <a:gd name="connsiteY644" fmla="*/ 2251620 h 6858000"/>
              <a:gd name="connsiteX645" fmla="*/ 1337329 w 7467600"/>
              <a:gd name="connsiteY645" fmla="*/ 2258350 h 6858000"/>
              <a:gd name="connsiteX646" fmla="*/ 1014726 w 7467600"/>
              <a:gd name="connsiteY646" fmla="*/ 1615556 h 6858000"/>
              <a:gd name="connsiteX647" fmla="*/ 678222 w 7467600"/>
              <a:gd name="connsiteY647" fmla="*/ 1248670 h 6858000"/>
              <a:gd name="connsiteX648" fmla="*/ 6691602 w 7467600"/>
              <a:gd name="connsiteY648" fmla="*/ 1140573 h 6858000"/>
              <a:gd name="connsiteX649" fmla="*/ 6571100 w 7467600"/>
              <a:gd name="connsiteY649" fmla="*/ 1183662 h 6858000"/>
              <a:gd name="connsiteX650" fmla="*/ 6241687 w 7467600"/>
              <a:gd name="connsiteY650" fmla="*/ 1257600 h 6858000"/>
              <a:gd name="connsiteX651" fmla="*/ 5693009 w 7467600"/>
              <a:gd name="connsiteY651" fmla="*/ 1478256 h 6858000"/>
              <a:gd name="connsiteX652" fmla="*/ 6548420 w 7467600"/>
              <a:gd name="connsiteY652" fmla="*/ 1214599 h 6858000"/>
              <a:gd name="connsiteX653" fmla="*/ 6605473 w 7467600"/>
              <a:gd name="connsiteY653" fmla="*/ 1184686 h 6858000"/>
              <a:gd name="connsiteX654" fmla="*/ 6691602 w 7467600"/>
              <a:gd name="connsiteY654" fmla="*/ 1140573 h 6858000"/>
              <a:gd name="connsiteX655" fmla="*/ 4002475 w 7467600"/>
              <a:gd name="connsiteY655" fmla="*/ 1037802 h 6858000"/>
              <a:gd name="connsiteX656" fmla="*/ 4000324 w 7467600"/>
              <a:gd name="connsiteY656" fmla="*/ 1039362 h 6858000"/>
              <a:gd name="connsiteX657" fmla="*/ 4002862 w 7467600"/>
              <a:gd name="connsiteY657" fmla="*/ 1042866 h 6858000"/>
              <a:gd name="connsiteX658" fmla="*/ 4002475 w 7467600"/>
              <a:gd name="connsiteY658" fmla="*/ 1037802 h 6858000"/>
              <a:gd name="connsiteX659" fmla="*/ 506322 w 7467600"/>
              <a:gd name="connsiteY659" fmla="*/ 1020997 h 6858000"/>
              <a:gd name="connsiteX660" fmla="*/ 533068 w 7467600"/>
              <a:gd name="connsiteY660" fmla="*/ 1029409 h 6858000"/>
              <a:gd name="connsiteX661" fmla="*/ 1232525 w 7467600"/>
              <a:gd name="connsiteY661" fmla="*/ 1804675 h 6858000"/>
              <a:gd name="connsiteX662" fmla="*/ 1388858 w 7467600"/>
              <a:gd name="connsiteY662" fmla="*/ 2368011 h 6858000"/>
              <a:gd name="connsiteX663" fmla="*/ 1384098 w 7467600"/>
              <a:gd name="connsiteY663" fmla="*/ 2378125 h 6858000"/>
              <a:gd name="connsiteX664" fmla="*/ 1425393 w 7467600"/>
              <a:gd name="connsiteY664" fmla="*/ 2589124 h 6858000"/>
              <a:gd name="connsiteX665" fmla="*/ 1424001 w 7467600"/>
              <a:gd name="connsiteY665" fmla="*/ 2597541 h 6858000"/>
              <a:gd name="connsiteX666" fmla="*/ 2152729 w 7467600"/>
              <a:gd name="connsiteY666" fmla="*/ 2864487 h 6858000"/>
              <a:gd name="connsiteX667" fmla="*/ 2020609 w 7467600"/>
              <a:gd name="connsiteY667" fmla="*/ 2539671 h 6858000"/>
              <a:gd name="connsiteX668" fmla="*/ 2018920 w 7467600"/>
              <a:gd name="connsiteY668" fmla="*/ 2536309 h 6858000"/>
              <a:gd name="connsiteX669" fmla="*/ 1342441 w 7467600"/>
              <a:gd name="connsiteY669" fmla="*/ 1173017 h 6858000"/>
              <a:gd name="connsiteX670" fmla="*/ 1367925 w 7467600"/>
              <a:gd name="connsiteY670" fmla="*/ 1135648 h 6858000"/>
              <a:gd name="connsiteX671" fmla="*/ 1771401 w 7467600"/>
              <a:gd name="connsiteY671" fmla="*/ 1806673 h 6858000"/>
              <a:gd name="connsiteX672" fmla="*/ 1972385 w 7467600"/>
              <a:gd name="connsiteY672" fmla="*/ 2198735 h 6858000"/>
              <a:gd name="connsiteX673" fmla="*/ 2040892 w 7467600"/>
              <a:gd name="connsiteY673" fmla="*/ 2405205 h 6858000"/>
              <a:gd name="connsiteX674" fmla="*/ 2131689 w 7467600"/>
              <a:gd name="connsiteY674" fmla="*/ 1936926 h 6858000"/>
              <a:gd name="connsiteX675" fmla="*/ 2454820 w 7467600"/>
              <a:gd name="connsiteY675" fmla="*/ 1248808 h 6858000"/>
              <a:gd name="connsiteX676" fmla="*/ 2492512 w 7467600"/>
              <a:gd name="connsiteY676" fmla="*/ 1302920 h 6858000"/>
              <a:gd name="connsiteX677" fmla="*/ 2081216 w 7467600"/>
              <a:gd name="connsiteY677" fmla="*/ 2527513 h 6858000"/>
              <a:gd name="connsiteX678" fmla="*/ 2081211 w 7467600"/>
              <a:gd name="connsiteY678" fmla="*/ 2528916 h 6858000"/>
              <a:gd name="connsiteX679" fmla="*/ 2199067 w 7467600"/>
              <a:gd name="connsiteY679" fmla="*/ 2884061 h 6858000"/>
              <a:gd name="connsiteX680" fmla="*/ 3192586 w 7467600"/>
              <a:gd name="connsiteY680" fmla="*/ 3411496 h 6858000"/>
              <a:gd name="connsiteX681" fmla="*/ 3182620 w 7467600"/>
              <a:gd name="connsiteY681" fmla="*/ 3483279 h 6858000"/>
              <a:gd name="connsiteX682" fmla="*/ 2435119 w 7467600"/>
              <a:gd name="connsiteY682" fmla="*/ 3080173 h 6858000"/>
              <a:gd name="connsiteX683" fmla="*/ 2410152 w 7467600"/>
              <a:gd name="connsiteY683" fmla="*/ 3063751 h 6858000"/>
              <a:gd name="connsiteX684" fmla="*/ 2408099 w 7467600"/>
              <a:gd name="connsiteY684" fmla="*/ 3064403 h 6858000"/>
              <a:gd name="connsiteX685" fmla="*/ 2407218 w 7467600"/>
              <a:gd name="connsiteY685" fmla="*/ 3070324 h 6858000"/>
              <a:gd name="connsiteX686" fmla="*/ 2380138 w 7467600"/>
              <a:gd name="connsiteY686" fmla="*/ 3099341 h 6858000"/>
              <a:gd name="connsiteX687" fmla="*/ 1765923 w 7467600"/>
              <a:gd name="connsiteY687" fmla="*/ 3581043 h 6858000"/>
              <a:gd name="connsiteX688" fmla="*/ 1702258 w 7467600"/>
              <a:gd name="connsiteY688" fmla="*/ 3612286 h 6858000"/>
              <a:gd name="connsiteX689" fmla="*/ 1538370 w 7467600"/>
              <a:gd name="connsiteY689" fmla="*/ 3811804 h 6858000"/>
              <a:gd name="connsiteX690" fmla="*/ 542867 w 7467600"/>
              <a:gd name="connsiteY690" fmla="*/ 4944092 h 6858000"/>
              <a:gd name="connsiteX691" fmla="*/ 515800 w 7467600"/>
              <a:gd name="connsiteY691" fmla="*/ 4862180 h 6858000"/>
              <a:gd name="connsiteX692" fmla="*/ 909145 w 7467600"/>
              <a:gd name="connsiteY692" fmla="*/ 4199225 h 6858000"/>
              <a:gd name="connsiteX693" fmla="*/ 1214067 w 7467600"/>
              <a:gd name="connsiteY693" fmla="*/ 3908561 h 6858000"/>
              <a:gd name="connsiteX694" fmla="*/ 640967 w 7467600"/>
              <a:gd name="connsiteY694" fmla="*/ 4105601 h 6858000"/>
              <a:gd name="connsiteX695" fmla="*/ 112563 w 7467600"/>
              <a:gd name="connsiteY695" fmla="*/ 4396952 h 6858000"/>
              <a:gd name="connsiteX696" fmla="*/ 0 w 7467600"/>
              <a:gd name="connsiteY696" fmla="*/ 4466006 h 6858000"/>
              <a:gd name="connsiteX697" fmla="*/ 0 w 7467600"/>
              <a:gd name="connsiteY697" fmla="*/ 4233763 h 6858000"/>
              <a:gd name="connsiteX698" fmla="*/ 36881 w 7467600"/>
              <a:gd name="connsiteY698" fmla="*/ 4200118 h 6858000"/>
              <a:gd name="connsiteX699" fmla="*/ 910534 w 7467600"/>
              <a:gd name="connsiteY699" fmla="*/ 3629753 h 6858000"/>
              <a:gd name="connsiteX700" fmla="*/ 1578717 w 7467600"/>
              <a:gd name="connsiteY700" fmla="*/ 3575982 h 6858000"/>
              <a:gd name="connsiteX701" fmla="*/ 2338780 w 7467600"/>
              <a:gd name="connsiteY701" fmla="*/ 3033725 h 6858000"/>
              <a:gd name="connsiteX702" fmla="*/ 1807991 w 7467600"/>
              <a:gd name="connsiteY702" fmla="*/ 2807184 h 6858000"/>
              <a:gd name="connsiteX703" fmla="*/ 1416358 w 7467600"/>
              <a:gd name="connsiteY703" fmla="*/ 3112571 h 6858000"/>
              <a:gd name="connsiteX704" fmla="*/ 939066 w 7467600"/>
              <a:gd name="connsiteY704" fmla="*/ 3378798 h 6858000"/>
              <a:gd name="connsiteX705" fmla="*/ 115099 w 7467600"/>
              <a:gd name="connsiteY705" fmla="*/ 3607650 h 6858000"/>
              <a:gd name="connsiteX706" fmla="*/ 97284 w 7467600"/>
              <a:gd name="connsiteY706" fmla="*/ 3520393 h 6858000"/>
              <a:gd name="connsiteX707" fmla="*/ 922050 w 7467600"/>
              <a:gd name="connsiteY707" fmla="*/ 3074867 h 6858000"/>
              <a:gd name="connsiteX708" fmla="*/ 1405265 w 7467600"/>
              <a:gd name="connsiteY708" fmla="*/ 3016319 h 6858000"/>
              <a:gd name="connsiteX709" fmla="*/ 1407512 w 7467600"/>
              <a:gd name="connsiteY709" fmla="*/ 3018001 h 6858000"/>
              <a:gd name="connsiteX710" fmla="*/ 1726266 w 7467600"/>
              <a:gd name="connsiteY710" fmla="*/ 2777274 h 6858000"/>
              <a:gd name="connsiteX711" fmla="*/ 625390 w 7467600"/>
              <a:gd name="connsiteY711" fmla="*/ 2514541 h 6858000"/>
              <a:gd name="connsiteX712" fmla="*/ 619799 w 7467600"/>
              <a:gd name="connsiteY712" fmla="*/ 2527180 h 6858000"/>
              <a:gd name="connsiteX713" fmla="*/ 310030 w 7467600"/>
              <a:gd name="connsiteY713" fmla="*/ 2771818 h 6858000"/>
              <a:gd name="connsiteX714" fmla="*/ 173877 w 7467600"/>
              <a:gd name="connsiteY714" fmla="*/ 2937056 h 6858000"/>
              <a:gd name="connsiteX715" fmla="*/ 77889 w 7467600"/>
              <a:gd name="connsiteY715" fmla="*/ 3138440 h 6858000"/>
              <a:gd name="connsiteX716" fmla="*/ 0 w 7467600"/>
              <a:gd name="connsiteY716" fmla="*/ 3271395 h 6858000"/>
              <a:gd name="connsiteX717" fmla="*/ 0 w 7467600"/>
              <a:gd name="connsiteY717" fmla="*/ 3153002 h 6858000"/>
              <a:gd name="connsiteX718" fmla="*/ 2386 w 7467600"/>
              <a:gd name="connsiteY718" fmla="*/ 3149203 h 6858000"/>
              <a:gd name="connsiteX719" fmla="*/ 89753 w 7467600"/>
              <a:gd name="connsiteY719" fmla="*/ 2987702 h 6858000"/>
              <a:gd name="connsiteX720" fmla="*/ 76869 w 7467600"/>
              <a:gd name="connsiteY720" fmla="*/ 3005404 h 6858000"/>
              <a:gd name="connsiteX721" fmla="*/ 32049 w 7467600"/>
              <a:gd name="connsiteY721" fmla="*/ 3065814 h 6858000"/>
              <a:gd name="connsiteX722" fmla="*/ 0 w 7467600"/>
              <a:gd name="connsiteY722" fmla="*/ 3108744 h 6858000"/>
              <a:gd name="connsiteX723" fmla="*/ 0 w 7467600"/>
              <a:gd name="connsiteY723" fmla="*/ 3058059 h 6858000"/>
              <a:gd name="connsiteX724" fmla="*/ 7610 w 7467600"/>
              <a:gd name="connsiteY724" fmla="*/ 3047889 h 6858000"/>
              <a:gd name="connsiteX725" fmla="*/ 52419 w 7467600"/>
              <a:gd name="connsiteY725" fmla="*/ 2987479 h 6858000"/>
              <a:gd name="connsiteX726" fmla="*/ 59142 w 7467600"/>
              <a:gd name="connsiteY726" fmla="*/ 2978488 h 6858000"/>
              <a:gd name="connsiteX727" fmla="*/ 0 w 7467600"/>
              <a:gd name="connsiteY727" fmla="*/ 3015334 h 6858000"/>
              <a:gd name="connsiteX728" fmla="*/ 0 w 7467600"/>
              <a:gd name="connsiteY728" fmla="*/ 2914286 h 6858000"/>
              <a:gd name="connsiteX729" fmla="*/ 36383 w 7467600"/>
              <a:gd name="connsiteY729" fmla="*/ 2901128 h 6858000"/>
              <a:gd name="connsiteX730" fmla="*/ 156329 w 7467600"/>
              <a:gd name="connsiteY730" fmla="*/ 2840533 h 6858000"/>
              <a:gd name="connsiteX731" fmla="*/ 358355 w 7467600"/>
              <a:gd name="connsiteY731" fmla="*/ 2620471 h 6858000"/>
              <a:gd name="connsiteX732" fmla="*/ 510577 w 7467600"/>
              <a:gd name="connsiteY732" fmla="*/ 2501244 h 6858000"/>
              <a:gd name="connsiteX733" fmla="*/ 211967 w 7467600"/>
              <a:gd name="connsiteY733" fmla="*/ 2479171 h 6858000"/>
              <a:gd name="connsiteX734" fmla="*/ 0 w 7467600"/>
              <a:gd name="connsiteY734" fmla="*/ 2476398 h 6858000"/>
              <a:gd name="connsiteX735" fmla="*/ 0 w 7467600"/>
              <a:gd name="connsiteY735" fmla="*/ 2389189 h 6858000"/>
              <a:gd name="connsiteX736" fmla="*/ 103062 w 7467600"/>
              <a:gd name="connsiteY736" fmla="*/ 2389518 h 6858000"/>
              <a:gd name="connsiteX737" fmla="*/ 510734 w 7467600"/>
              <a:gd name="connsiteY737" fmla="*/ 2416201 h 6858000"/>
              <a:gd name="connsiteX738" fmla="*/ 279257 w 7467600"/>
              <a:gd name="connsiteY738" fmla="*/ 2092102 h 6858000"/>
              <a:gd name="connsiteX739" fmla="*/ 65265 w 7467600"/>
              <a:gd name="connsiteY739" fmla="*/ 2006049 h 6858000"/>
              <a:gd name="connsiteX740" fmla="*/ 0 w 7467600"/>
              <a:gd name="connsiteY740" fmla="*/ 1982532 h 6858000"/>
              <a:gd name="connsiteX741" fmla="*/ 0 w 7467600"/>
              <a:gd name="connsiteY741" fmla="*/ 1912789 h 6858000"/>
              <a:gd name="connsiteX742" fmla="*/ 97460 w 7467600"/>
              <a:gd name="connsiteY742" fmla="*/ 1953725 h 6858000"/>
              <a:gd name="connsiteX743" fmla="*/ 221272 w 7467600"/>
              <a:gd name="connsiteY743" fmla="*/ 1980766 h 6858000"/>
              <a:gd name="connsiteX744" fmla="*/ 116765 w 7467600"/>
              <a:gd name="connsiteY744" fmla="*/ 1911033 h 6858000"/>
              <a:gd name="connsiteX745" fmla="*/ 16405 w 7467600"/>
              <a:gd name="connsiteY745" fmla="*/ 1803412 h 6858000"/>
              <a:gd name="connsiteX746" fmla="*/ 0 w 7467600"/>
              <a:gd name="connsiteY746" fmla="*/ 1784777 h 6858000"/>
              <a:gd name="connsiteX747" fmla="*/ 0 w 7467600"/>
              <a:gd name="connsiteY747" fmla="*/ 1740082 h 6858000"/>
              <a:gd name="connsiteX748" fmla="*/ 39394 w 7467600"/>
              <a:gd name="connsiteY748" fmla="*/ 1784856 h 6858000"/>
              <a:gd name="connsiteX749" fmla="*/ 135813 w 7467600"/>
              <a:gd name="connsiteY749" fmla="*/ 1888838 h 6858000"/>
              <a:gd name="connsiteX750" fmla="*/ 242575 w 7467600"/>
              <a:gd name="connsiteY750" fmla="*/ 1958841 h 6858000"/>
              <a:gd name="connsiteX751" fmla="*/ 82197 w 7467600"/>
              <a:gd name="connsiteY751" fmla="*/ 1754826 h 6858000"/>
              <a:gd name="connsiteX752" fmla="*/ 0 w 7467600"/>
              <a:gd name="connsiteY752" fmla="*/ 1679650 h 6858000"/>
              <a:gd name="connsiteX753" fmla="*/ 0 w 7467600"/>
              <a:gd name="connsiteY753" fmla="*/ 1602463 h 6858000"/>
              <a:gd name="connsiteX754" fmla="*/ 84689 w 7467600"/>
              <a:gd name="connsiteY754" fmla="*/ 1677442 h 6858000"/>
              <a:gd name="connsiteX755" fmla="*/ 298437 w 7467600"/>
              <a:gd name="connsiteY755" fmla="*/ 1968019 h 6858000"/>
              <a:gd name="connsiteX756" fmla="*/ 227269 w 7467600"/>
              <a:gd name="connsiteY756" fmla="*/ 1114064 h 6858000"/>
              <a:gd name="connsiteX757" fmla="*/ 248003 w 7467600"/>
              <a:gd name="connsiteY757" fmla="*/ 1089613 h 6858000"/>
              <a:gd name="connsiteX758" fmla="*/ 427020 w 7467600"/>
              <a:gd name="connsiteY758" fmla="*/ 1619803 h 6858000"/>
              <a:gd name="connsiteX759" fmla="*/ 340345 w 7467600"/>
              <a:gd name="connsiteY759" fmla="*/ 2027739 h 6858000"/>
              <a:gd name="connsiteX760" fmla="*/ 360865 w 7467600"/>
              <a:gd name="connsiteY760" fmla="*/ 2044827 h 6858000"/>
              <a:gd name="connsiteX761" fmla="*/ 560414 w 7467600"/>
              <a:gd name="connsiteY761" fmla="*/ 2421457 h 6858000"/>
              <a:gd name="connsiteX762" fmla="*/ 1359703 w 7467600"/>
              <a:gd name="connsiteY762" fmla="*/ 2578554 h 6858000"/>
              <a:gd name="connsiteX763" fmla="*/ 1359422 w 7467600"/>
              <a:gd name="connsiteY763" fmla="*/ 2577994 h 6858000"/>
              <a:gd name="connsiteX764" fmla="*/ 828701 w 7467600"/>
              <a:gd name="connsiteY764" fmla="*/ 1839520 h 6858000"/>
              <a:gd name="connsiteX765" fmla="*/ 494427 w 7467600"/>
              <a:gd name="connsiteY765" fmla="*/ 1092333 h 6858000"/>
              <a:gd name="connsiteX766" fmla="*/ 506322 w 7467600"/>
              <a:gd name="connsiteY766" fmla="*/ 1020997 h 6858000"/>
              <a:gd name="connsiteX767" fmla="*/ 4570198 w 7467600"/>
              <a:gd name="connsiteY767" fmla="*/ 978081 h 6858000"/>
              <a:gd name="connsiteX768" fmla="*/ 4523691 w 7467600"/>
              <a:gd name="connsiteY768" fmla="*/ 1127776 h 6858000"/>
              <a:gd name="connsiteX769" fmla="*/ 4509875 w 7467600"/>
              <a:gd name="connsiteY769" fmla="*/ 1167552 h 6858000"/>
              <a:gd name="connsiteX770" fmla="*/ 4478168 w 7467600"/>
              <a:gd name="connsiteY770" fmla="*/ 1260735 h 6858000"/>
              <a:gd name="connsiteX771" fmla="*/ 4409309 w 7467600"/>
              <a:gd name="connsiteY771" fmla="*/ 1666996 h 6858000"/>
              <a:gd name="connsiteX772" fmla="*/ 4370031 w 7467600"/>
              <a:gd name="connsiteY772" fmla="*/ 1955666 h 6858000"/>
              <a:gd name="connsiteX773" fmla="*/ 4570198 w 7467600"/>
              <a:gd name="connsiteY773" fmla="*/ 978081 h 6858000"/>
              <a:gd name="connsiteX774" fmla="*/ 4557898 w 7467600"/>
              <a:gd name="connsiteY774" fmla="*/ 900011 h 6858000"/>
              <a:gd name="connsiteX775" fmla="*/ 4344840 w 7467600"/>
              <a:gd name="connsiteY775" fmla="*/ 1922038 h 6858000"/>
              <a:gd name="connsiteX776" fmla="*/ 4378710 w 7467600"/>
              <a:gd name="connsiteY776" fmla="*/ 1665516 h 6858000"/>
              <a:gd name="connsiteX777" fmla="*/ 4448798 w 7467600"/>
              <a:gd name="connsiteY777" fmla="*/ 1253024 h 6858000"/>
              <a:gd name="connsiteX778" fmla="*/ 4480315 w 7467600"/>
              <a:gd name="connsiteY778" fmla="*/ 1158454 h 6858000"/>
              <a:gd name="connsiteX779" fmla="*/ 4494133 w 7467600"/>
              <a:gd name="connsiteY779" fmla="*/ 1118676 h 6858000"/>
              <a:gd name="connsiteX780" fmla="*/ 4557898 w 7467600"/>
              <a:gd name="connsiteY780" fmla="*/ 900011 h 6858000"/>
              <a:gd name="connsiteX781" fmla="*/ 5870151 w 7467600"/>
              <a:gd name="connsiteY781" fmla="*/ 898890 h 6858000"/>
              <a:gd name="connsiteX782" fmla="*/ 5861335 w 7467600"/>
              <a:gd name="connsiteY782" fmla="*/ 899177 h 6858000"/>
              <a:gd name="connsiteX783" fmla="*/ 5843702 w 7467600"/>
              <a:gd name="connsiteY783" fmla="*/ 899748 h 6858000"/>
              <a:gd name="connsiteX784" fmla="*/ 5651107 w 7467600"/>
              <a:gd name="connsiteY784" fmla="*/ 920306 h 6858000"/>
              <a:gd name="connsiteX785" fmla="*/ 5459407 w 7467600"/>
              <a:gd name="connsiteY785" fmla="*/ 940975 h 6858000"/>
              <a:gd name="connsiteX786" fmla="*/ 5374846 w 7467600"/>
              <a:gd name="connsiteY786" fmla="*/ 941988 h 6858000"/>
              <a:gd name="connsiteX787" fmla="*/ 5256105 w 7467600"/>
              <a:gd name="connsiteY787" fmla="*/ 945632 h 6858000"/>
              <a:gd name="connsiteX788" fmla="*/ 5107071 w 7467600"/>
              <a:gd name="connsiteY788" fmla="*/ 969720 h 6858000"/>
              <a:gd name="connsiteX789" fmla="*/ 4998681 w 7467600"/>
              <a:gd name="connsiteY789" fmla="*/ 988771 h 6858000"/>
              <a:gd name="connsiteX790" fmla="*/ 5870151 w 7467600"/>
              <a:gd name="connsiteY790" fmla="*/ 898890 h 6858000"/>
              <a:gd name="connsiteX791" fmla="*/ 5504425 w 7467600"/>
              <a:gd name="connsiteY791" fmla="*/ 848067 h 6858000"/>
              <a:gd name="connsiteX792" fmla="*/ 4968849 w 7467600"/>
              <a:gd name="connsiteY792" fmla="*/ 962318 h 6858000"/>
              <a:gd name="connsiteX793" fmla="*/ 5104039 w 7467600"/>
              <a:gd name="connsiteY793" fmla="*/ 940634 h 6858000"/>
              <a:gd name="connsiteX794" fmla="*/ 5256311 w 7467600"/>
              <a:gd name="connsiteY794" fmla="*/ 916490 h 6858000"/>
              <a:gd name="connsiteX795" fmla="*/ 5377381 w 7467600"/>
              <a:gd name="connsiteY795" fmla="*/ 912671 h 6858000"/>
              <a:gd name="connsiteX796" fmla="*/ 5460148 w 7467600"/>
              <a:gd name="connsiteY796" fmla="*/ 911442 h 6858000"/>
              <a:gd name="connsiteX797" fmla="*/ 5648971 w 7467600"/>
              <a:gd name="connsiteY797" fmla="*/ 891331 h 6858000"/>
              <a:gd name="connsiteX798" fmla="*/ 5844807 w 7467600"/>
              <a:gd name="connsiteY798" fmla="*/ 870718 h 6858000"/>
              <a:gd name="connsiteX799" fmla="*/ 5862975 w 7467600"/>
              <a:gd name="connsiteY799" fmla="*/ 869756 h 6858000"/>
              <a:gd name="connsiteX800" fmla="*/ 5920887 w 7467600"/>
              <a:gd name="connsiteY800" fmla="*/ 865929 h 6858000"/>
              <a:gd name="connsiteX801" fmla="*/ 5504425 w 7467600"/>
              <a:gd name="connsiteY801" fmla="*/ 848067 h 6858000"/>
              <a:gd name="connsiteX802" fmla="*/ 3607114 w 7467600"/>
              <a:gd name="connsiteY802" fmla="*/ 467441 h 6858000"/>
              <a:gd name="connsiteX803" fmla="*/ 3296242 w 7467600"/>
              <a:gd name="connsiteY803" fmla="*/ 807991 h 6858000"/>
              <a:gd name="connsiteX804" fmla="*/ 3174674 w 7467600"/>
              <a:gd name="connsiteY804" fmla="*/ 919759 h 6858000"/>
              <a:gd name="connsiteX805" fmla="*/ 3042978 w 7467600"/>
              <a:gd name="connsiteY805" fmla="*/ 1054894 h 6858000"/>
              <a:gd name="connsiteX806" fmla="*/ 2968914 w 7467600"/>
              <a:gd name="connsiteY806" fmla="*/ 1133756 h 6858000"/>
              <a:gd name="connsiteX807" fmla="*/ 3103823 w 7467600"/>
              <a:gd name="connsiteY807" fmla="*/ 1026814 h 6858000"/>
              <a:gd name="connsiteX808" fmla="*/ 3607114 w 7467600"/>
              <a:gd name="connsiteY808" fmla="*/ 467441 h 6858000"/>
              <a:gd name="connsiteX809" fmla="*/ 3744487 w 7467600"/>
              <a:gd name="connsiteY809" fmla="*/ 383136 h 6858000"/>
              <a:gd name="connsiteX810" fmla="*/ 3970213 w 7467600"/>
              <a:gd name="connsiteY810" fmla="*/ 995559 h 6858000"/>
              <a:gd name="connsiteX811" fmla="*/ 3744487 w 7467600"/>
              <a:gd name="connsiteY811" fmla="*/ 383136 h 6858000"/>
              <a:gd name="connsiteX812" fmla="*/ 3624562 w 7467600"/>
              <a:gd name="connsiteY812" fmla="*/ 367041 h 6858000"/>
              <a:gd name="connsiteX813" fmla="*/ 3489712 w 7467600"/>
              <a:gd name="connsiteY813" fmla="*/ 485386 h 6858000"/>
              <a:gd name="connsiteX814" fmla="*/ 3182994 w 7467600"/>
              <a:gd name="connsiteY814" fmla="*/ 828265 h 6858000"/>
              <a:gd name="connsiteX815" fmla="*/ 2892114 w 7467600"/>
              <a:gd name="connsiteY815" fmla="*/ 1172635 h 6858000"/>
              <a:gd name="connsiteX816" fmla="*/ 3021459 w 7467600"/>
              <a:gd name="connsiteY816" fmla="*/ 1035385 h 6858000"/>
              <a:gd name="connsiteX817" fmla="*/ 3153873 w 7467600"/>
              <a:gd name="connsiteY817" fmla="*/ 898971 h 6858000"/>
              <a:gd name="connsiteX818" fmla="*/ 3276511 w 7467600"/>
              <a:gd name="connsiteY818" fmla="*/ 786423 h 6858000"/>
              <a:gd name="connsiteX819" fmla="*/ 3584154 w 7467600"/>
              <a:gd name="connsiteY819" fmla="*/ 448218 h 6858000"/>
              <a:gd name="connsiteX820" fmla="*/ 3624562 w 7467600"/>
              <a:gd name="connsiteY820" fmla="*/ 367041 h 6858000"/>
              <a:gd name="connsiteX821" fmla="*/ 3766672 w 7467600"/>
              <a:gd name="connsiteY821" fmla="*/ 359429 h 6858000"/>
              <a:gd name="connsiteX822" fmla="*/ 3996338 w 7467600"/>
              <a:gd name="connsiteY822" fmla="*/ 968237 h 6858000"/>
              <a:gd name="connsiteX823" fmla="*/ 3766672 w 7467600"/>
              <a:gd name="connsiteY823" fmla="*/ 359429 h 6858000"/>
              <a:gd name="connsiteX824" fmla="*/ 5805386 w 7467600"/>
              <a:gd name="connsiteY824" fmla="*/ 239240 h 6858000"/>
              <a:gd name="connsiteX825" fmla="*/ 5736947 w 7467600"/>
              <a:gd name="connsiteY825" fmla="*/ 261367 h 6858000"/>
              <a:gd name="connsiteX826" fmla="*/ 5427012 w 7467600"/>
              <a:gd name="connsiteY826" fmla="*/ 311272 h 6858000"/>
              <a:gd name="connsiteX827" fmla="*/ 5147818 w 7467600"/>
              <a:gd name="connsiteY827" fmla="*/ 322112 h 6858000"/>
              <a:gd name="connsiteX828" fmla="*/ 5060854 w 7467600"/>
              <a:gd name="connsiteY828" fmla="*/ 311882 h 6858000"/>
              <a:gd name="connsiteX829" fmla="*/ 4945989 w 7467600"/>
              <a:gd name="connsiteY829" fmla="*/ 300516 h 6858000"/>
              <a:gd name="connsiteX830" fmla="*/ 5410479 w 7467600"/>
              <a:gd name="connsiteY830" fmla="*/ 348434 h 6858000"/>
              <a:gd name="connsiteX831" fmla="*/ 5805386 w 7467600"/>
              <a:gd name="connsiteY831" fmla="*/ 239240 h 6858000"/>
              <a:gd name="connsiteX832" fmla="*/ 5905192 w 7467600"/>
              <a:gd name="connsiteY832" fmla="*/ 163079 h 6858000"/>
              <a:gd name="connsiteX833" fmla="*/ 5865655 w 7467600"/>
              <a:gd name="connsiteY833" fmla="*/ 171901 h 6858000"/>
              <a:gd name="connsiteX834" fmla="*/ 5259740 w 7467600"/>
              <a:gd name="connsiteY834" fmla="*/ 257013 h 6858000"/>
              <a:gd name="connsiteX835" fmla="*/ 5208466 w 7467600"/>
              <a:gd name="connsiteY835" fmla="*/ 257550 h 6858000"/>
              <a:gd name="connsiteX836" fmla="*/ 4980204 w 7467600"/>
              <a:gd name="connsiteY836" fmla="*/ 271903 h 6858000"/>
              <a:gd name="connsiteX837" fmla="*/ 5068068 w 7467600"/>
              <a:gd name="connsiteY837" fmla="*/ 282244 h 6858000"/>
              <a:gd name="connsiteX838" fmla="*/ 5153231 w 7467600"/>
              <a:gd name="connsiteY838" fmla="*/ 292240 h 6858000"/>
              <a:gd name="connsiteX839" fmla="*/ 5426491 w 7467600"/>
              <a:gd name="connsiteY839" fmla="*/ 281128 h 6858000"/>
              <a:gd name="connsiteX840" fmla="*/ 5731212 w 7467600"/>
              <a:gd name="connsiteY840" fmla="*/ 231951 h 6858000"/>
              <a:gd name="connsiteX841" fmla="*/ 5905192 w 7467600"/>
              <a:gd name="connsiteY841" fmla="*/ 163079 h 6858000"/>
              <a:gd name="connsiteX842" fmla="*/ 5944437 w 7467600"/>
              <a:gd name="connsiteY842" fmla="*/ 113829 h 6858000"/>
              <a:gd name="connsiteX843" fmla="*/ 5825032 w 7467600"/>
              <a:gd name="connsiteY843" fmla="*/ 146405 h 6858000"/>
              <a:gd name="connsiteX844" fmla="*/ 4955599 w 7467600"/>
              <a:gd name="connsiteY844" fmla="*/ 247008 h 6858000"/>
              <a:gd name="connsiteX845" fmla="*/ 5210104 w 7467600"/>
              <a:gd name="connsiteY845" fmla="*/ 228123 h 6858000"/>
              <a:gd name="connsiteX846" fmla="*/ 5261015 w 7467600"/>
              <a:gd name="connsiteY846" fmla="*/ 227087 h 6858000"/>
              <a:gd name="connsiteX847" fmla="*/ 5861181 w 7467600"/>
              <a:gd name="connsiteY847" fmla="*/ 143093 h 6858000"/>
              <a:gd name="connsiteX848" fmla="*/ 5961252 w 7467600"/>
              <a:gd name="connsiteY848" fmla="*/ 114820 h 6858000"/>
              <a:gd name="connsiteX849" fmla="*/ 5944437 w 7467600"/>
              <a:gd name="connsiteY849" fmla="*/ 113829 h 6858000"/>
              <a:gd name="connsiteX850" fmla="*/ 3882765 w 7467600"/>
              <a:gd name="connsiteY850" fmla="*/ 0 h 6858000"/>
              <a:gd name="connsiteX851" fmla="*/ 3995099 w 7467600"/>
              <a:gd name="connsiteY851" fmla="*/ 0 h 6858000"/>
              <a:gd name="connsiteX852" fmla="*/ 4163818 w 7467600"/>
              <a:gd name="connsiteY852" fmla="*/ 234104 h 6858000"/>
              <a:gd name="connsiteX853" fmla="*/ 4172099 w 7467600"/>
              <a:gd name="connsiteY853" fmla="*/ 234207 h 6858000"/>
              <a:gd name="connsiteX854" fmla="*/ 4784282 w 7467600"/>
              <a:gd name="connsiteY854" fmla="*/ 276561 h 6858000"/>
              <a:gd name="connsiteX855" fmla="*/ 4801687 w 7467600"/>
              <a:gd name="connsiteY855" fmla="*/ 267764 h 6858000"/>
              <a:gd name="connsiteX856" fmla="*/ 6082788 w 7467600"/>
              <a:gd name="connsiteY856" fmla="*/ 64119 h 6858000"/>
              <a:gd name="connsiteX857" fmla="*/ 6099442 w 7467600"/>
              <a:gd name="connsiteY857" fmla="*/ 82568 h 6858000"/>
              <a:gd name="connsiteX858" fmla="*/ 4804137 w 7467600"/>
              <a:gd name="connsiteY858" fmla="*/ 320931 h 6858000"/>
              <a:gd name="connsiteX859" fmla="*/ 4227047 w 7467600"/>
              <a:gd name="connsiteY859" fmla="*/ 313415 h 6858000"/>
              <a:gd name="connsiteX860" fmla="*/ 4346041 w 7467600"/>
              <a:gd name="connsiteY860" fmla="*/ 456086 h 6858000"/>
              <a:gd name="connsiteX861" fmla="*/ 4870967 w 7467600"/>
              <a:gd name="connsiteY861" fmla="*/ 963061 h 6858000"/>
              <a:gd name="connsiteX862" fmla="*/ 4889647 w 7467600"/>
              <a:gd name="connsiteY862" fmla="*/ 957147 h 6858000"/>
              <a:gd name="connsiteX863" fmla="*/ 5422504 w 7467600"/>
              <a:gd name="connsiteY863" fmla="*/ 805191 h 6858000"/>
              <a:gd name="connsiteX864" fmla="*/ 6087656 w 7467600"/>
              <a:gd name="connsiteY864" fmla="*/ 826703 h 6858000"/>
              <a:gd name="connsiteX865" fmla="*/ 6058717 w 7467600"/>
              <a:gd name="connsiteY865" fmla="*/ 865992 h 6858000"/>
              <a:gd name="connsiteX866" fmla="*/ 4974153 w 7467600"/>
              <a:gd name="connsiteY866" fmla="*/ 1045456 h 6858000"/>
              <a:gd name="connsiteX867" fmla="*/ 5627835 w 7467600"/>
              <a:gd name="connsiteY867" fmla="*/ 1472077 h 6858000"/>
              <a:gd name="connsiteX868" fmla="*/ 5629817 w 7467600"/>
              <a:gd name="connsiteY868" fmla="*/ 1471412 h 6858000"/>
              <a:gd name="connsiteX869" fmla="*/ 5634124 w 7467600"/>
              <a:gd name="connsiteY869" fmla="*/ 1470572 h 6858000"/>
              <a:gd name="connsiteX870" fmla="*/ 5755832 w 7467600"/>
              <a:gd name="connsiteY870" fmla="*/ 1383886 h 6858000"/>
              <a:gd name="connsiteX871" fmla="*/ 6014186 w 7467600"/>
              <a:gd name="connsiteY871" fmla="*/ 1279799 h 6858000"/>
              <a:gd name="connsiteX872" fmla="*/ 6901619 w 7467600"/>
              <a:gd name="connsiteY872" fmla="*/ 1047874 h 6858000"/>
              <a:gd name="connsiteX873" fmla="*/ 6931566 w 7467600"/>
              <a:gd name="connsiteY873" fmla="*/ 1062034 h 6858000"/>
              <a:gd name="connsiteX874" fmla="*/ 5790982 w 7467600"/>
              <a:gd name="connsiteY874" fmla="*/ 1561380 h 6858000"/>
              <a:gd name="connsiteX875" fmla="*/ 6188971 w 7467600"/>
              <a:gd name="connsiteY875" fmla="*/ 1755168 h 6858000"/>
              <a:gd name="connsiteX876" fmla="*/ 6202446 w 7467600"/>
              <a:gd name="connsiteY876" fmla="*/ 1752268 h 6858000"/>
              <a:gd name="connsiteX877" fmla="*/ 7179560 w 7467600"/>
              <a:gd name="connsiteY877" fmla="*/ 1467551 h 6858000"/>
              <a:gd name="connsiteX878" fmla="*/ 7158730 w 7467600"/>
              <a:gd name="connsiteY878" fmla="*/ 1507835 h 6858000"/>
              <a:gd name="connsiteX879" fmla="*/ 6326959 w 7467600"/>
              <a:gd name="connsiteY879" fmla="*/ 1817686 h 6858000"/>
              <a:gd name="connsiteX880" fmla="*/ 6537433 w 7467600"/>
              <a:gd name="connsiteY880" fmla="*/ 1907790 h 6858000"/>
              <a:gd name="connsiteX881" fmla="*/ 6550221 w 7467600"/>
              <a:gd name="connsiteY881" fmla="*/ 1910729 h 6858000"/>
              <a:gd name="connsiteX882" fmla="*/ 6964438 w 7467600"/>
              <a:gd name="connsiteY882" fmla="*/ 2209505 h 6858000"/>
              <a:gd name="connsiteX883" fmla="*/ 7367862 w 7467600"/>
              <a:gd name="connsiteY883" fmla="*/ 2806833 h 6858000"/>
              <a:gd name="connsiteX884" fmla="*/ 7364329 w 7467600"/>
              <a:gd name="connsiteY884" fmla="*/ 2826907 h 6858000"/>
              <a:gd name="connsiteX885" fmla="*/ 7290545 w 7467600"/>
              <a:gd name="connsiteY885" fmla="*/ 2850663 h 6858000"/>
              <a:gd name="connsiteX886" fmla="*/ 6472036 w 7467600"/>
              <a:gd name="connsiteY886" fmla="*/ 1959003 h 6858000"/>
              <a:gd name="connsiteX887" fmla="*/ 5792897 w 7467600"/>
              <a:gd name="connsiteY887" fmla="*/ 1647747 h 6858000"/>
              <a:gd name="connsiteX888" fmla="*/ 5842751 w 7467600"/>
              <a:gd name="connsiteY888" fmla="*/ 1816112 h 6858000"/>
              <a:gd name="connsiteX889" fmla="*/ 5847424 w 7467600"/>
              <a:gd name="connsiteY889" fmla="*/ 1815776 h 6858000"/>
              <a:gd name="connsiteX890" fmla="*/ 6399821 w 7467600"/>
              <a:gd name="connsiteY890" fmla="*/ 2344799 h 6858000"/>
              <a:gd name="connsiteX891" fmla="*/ 6323232 w 7467600"/>
              <a:gd name="connsiteY891" fmla="*/ 2389634 h 6858000"/>
              <a:gd name="connsiteX892" fmla="*/ 5942958 w 7467600"/>
              <a:gd name="connsiteY892" fmla="*/ 2077708 h 6858000"/>
              <a:gd name="connsiteX893" fmla="*/ 5921559 w 7467600"/>
              <a:gd name="connsiteY893" fmla="*/ 2378596 h 6858000"/>
              <a:gd name="connsiteX894" fmla="*/ 5817651 w 7467600"/>
              <a:gd name="connsiteY894" fmla="*/ 3023919 h 6858000"/>
              <a:gd name="connsiteX895" fmla="*/ 5729634 w 7467600"/>
              <a:gd name="connsiteY895" fmla="*/ 3051849 h 6858000"/>
              <a:gd name="connsiteX896" fmla="*/ 5611018 w 7467600"/>
              <a:gd name="connsiteY896" fmla="*/ 2316769 h 6858000"/>
              <a:gd name="connsiteX897" fmla="*/ 5687608 w 7467600"/>
              <a:gd name="connsiteY897" fmla="*/ 2039972 h 6858000"/>
              <a:gd name="connsiteX898" fmla="*/ 5657554 w 7467600"/>
              <a:gd name="connsiteY898" fmla="*/ 1576445 h 6858000"/>
              <a:gd name="connsiteX899" fmla="*/ 5150475 w 7467600"/>
              <a:gd name="connsiteY899" fmla="*/ 1274012 h 6858000"/>
              <a:gd name="connsiteX900" fmla="*/ 5349142 w 7467600"/>
              <a:gd name="connsiteY900" fmla="*/ 2204405 h 6858000"/>
              <a:gd name="connsiteX901" fmla="*/ 5262214 w 7467600"/>
              <a:gd name="connsiteY901" fmla="*/ 2233836 h 6858000"/>
              <a:gd name="connsiteX902" fmla="*/ 4981539 w 7467600"/>
              <a:gd name="connsiteY902" fmla="*/ 1542201 h 6858000"/>
              <a:gd name="connsiteX903" fmla="*/ 4958461 w 7467600"/>
              <a:gd name="connsiteY903" fmla="*/ 1136957 h 6858000"/>
              <a:gd name="connsiteX904" fmla="*/ 4655015 w 7467600"/>
              <a:gd name="connsiteY904" fmla="*/ 891426 h 6858000"/>
              <a:gd name="connsiteX905" fmla="*/ 4348002 w 7467600"/>
              <a:gd name="connsiteY905" fmla="*/ 2205895 h 6858000"/>
              <a:gd name="connsiteX906" fmla="*/ 4262250 w 7467600"/>
              <a:gd name="connsiteY906" fmla="*/ 2219972 h 6858000"/>
              <a:gd name="connsiteX907" fmla="*/ 4550611 w 7467600"/>
              <a:gd name="connsiteY907" fmla="*/ 817540 h 6858000"/>
              <a:gd name="connsiteX908" fmla="*/ 4564418 w 7467600"/>
              <a:gd name="connsiteY908" fmla="*/ 808293 h 6858000"/>
              <a:gd name="connsiteX909" fmla="*/ 4266388 w 7467600"/>
              <a:gd name="connsiteY909" fmla="*/ 500083 h 6858000"/>
              <a:gd name="connsiteX910" fmla="*/ 4032842 w 7467600"/>
              <a:gd name="connsiteY910" fmla="*/ 211809 h 6858000"/>
              <a:gd name="connsiteX911" fmla="*/ 3882765 w 7467600"/>
              <a:gd name="connsiteY911" fmla="*/ 0 h 6858000"/>
              <a:gd name="connsiteX912" fmla="*/ 3721337 w 7467600"/>
              <a:gd name="connsiteY912" fmla="*/ 0 h 6858000"/>
              <a:gd name="connsiteX913" fmla="*/ 3797544 w 7467600"/>
              <a:gd name="connsiteY913" fmla="*/ 0 h 6858000"/>
              <a:gd name="connsiteX914" fmla="*/ 3775734 w 7467600"/>
              <a:gd name="connsiteY914" fmla="*/ 95131 h 6858000"/>
              <a:gd name="connsiteX915" fmla="*/ 3724807 w 7467600"/>
              <a:gd name="connsiteY915" fmla="*/ 272257 h 6858000"/>
              <a:gd name="connsiteX916" fmla="*/ 3726844 w 7467600"/>
              <a:gd name="connsiteY916" fmla="*/ 282988 h 6858000"/>
              <a:gd name="connsiteX917" fmla="*/ 3742664 w 7467600"/>
              <a:gd name="connsiteY917" fmla="*/ 279918 h 6858000"/>
              <a:gd name="connsiteX918" fmla="*/ 4103910 w 7467600"/>
              <a:gd name="connsiteY918" fmla="*/ 1161917 h 6858000"/>
              <a:gd name="connsiteX919" fmla="*/ 4020269 w 7467600"/>
              <a:gd name="connsiteY919" fmla="*/ 1200406 h 6858000"/>
              <a:gd name="connsiteX920" fmla="*/ 3674882 w 7467600"/>
              <a:gd name="connsiteY920" fmla="*/ 488524 h 6858000"/>
              <a:gd name="connsiteX921" fmla="*/ 3132682 w 7467600"/>
              <a:gd name="connsiteY921" fmla="*/ 1072284 h 6858000"/>
              <a:gd name="connsiteX922" fmla="*/ 2716346 w 7467600"/>
              <a:gd name="connsiteY922" fmla="*/ 1276376 h 6858000"/>
              <a:gd name="connsiteX923" fmla="*/ 2716772 w 7467600"/>
              <a:gd name="connsiteY923" fmla="*/ 1255462 h 6858000"/>
              <a:gd name="connsiteX924" fmla="*/ 3471096 w 7467600"/>
              <a:gd name="connsiteY924" fmla="*/ 437072 h 6858000"/>
              <a:gd name="connsiteX925" fmla="*/ 3639057 w 7467600"/>
              <a:gd name="connsiteY925" fmla="*/ 286334 h 6858000"/>
              <a:gd name="connsiteX926" fmla="*/ 3640309 w 7467600"/>
              <a:gd name="connsiteY926" fmla="*/ 284664 h 6858000"/>
              <a:gd name="connsiteX927" fmla="*/ 3646022 w 7467600"/>
              <a:gd name="connsiteY927" fmla="*/ 276711 h 6858000"/>
              <a:gd name="connsiteX928" fmla="*/ 3707943 w 7467600"/>
              <a:gd name="connsiteY928" fmla="*/ 65958 h 6858000"/>
              <a:gd name="connsiteX929" fmla="*/ 3721337 w 7467600"/>
              <a:gd name="connsiteY929" fmla="*/ 0 h 6858000"/>
              <a:gd name="connsiteX930" fmla="*/ 2867960 w 7467600"/>
              <a:gd name="connsiteY930" fmla="*/ 0 h 6858000"/>
              <a:gd name="connsiteX931" fmla="*/ 2926351 w 7467600"/>
              <a:gd name="connsiteY931" fmla="*/ 0 h 6858000"/>
              <a:gd name="connsiteX932" fmla="*/ 2902823 w 7467600"/>
              <a:gd name="connsiteY932" fmla="*/ 262929 h 6858000"/>
              <a:gd name="connsiteX933" fmla="*/ 2940663 w 7467600"/>
              <a:gd name="connsiteY933" fmla="*/ 140884 h 6858000"/>
              <a:gd name="connsiteX934" fmla="*/ 2947039 w 7467600"/>
              <a:gd name="connsiteY934" fmla="*/ 122524 h 6858000"/>
              <a:gd name="connsiteX935" fmla="*/ 2984316 w 7467600"/>
              <a:gd name="connsiteY935" fmla="*/ 0 h 6858000"/>
              <a:gd name="connsiteX936" fmla="*/ 3016114 w 7467600"/>
              <a:gd name="connsiteY936" fmla="*/ 0 h 6858000"/>
              <a:gd name="connsiteX937" fmla="*/ 2979949 w 7467600"/>
              <a:gd name="connsiteY937" fmla="*/ 119274 h 6858000"/>
              <a:gd name="connsiteX938" fmla="*/ 3023879 w 7467600"/>
              <a:gd name="connsiteY938" fmla="*/ 0 h 6858000"/>
              <a:gd name="connsiteX939" fmla="*/ 3105400 w 7467600"/>
              <a:gd name="connsiteY939" fmla="*/ 0 h 6858000"/>
              <a:gd name="connsiteX940" fmla="*/ 3094669 w 7467600"/>
              <a:gd name="connsiteY940" fmla="*/ 30308 h 6858000"/>
              <a:gd name="connsiteX941" fmla="*/ 2901945 w 7467600"/>
              <a:gd name="connsiteY941" fmla="*/ 466538 h 6858000"/>
              <a:gd name="connsiteX942" fmla="*/ 2815209 w 7467600"/>
              <a:gd name="connsiteY942" fmla="*/ 497361 h 6858000"/>
              <a:gd name="connsiteX943" fmla="*/ 2844845 w 7467600"/>
              <a:gd name="connsiteY943" fmla="*/ 127638 h 6858000"/>
              <a:gd name="connsiteX944" fmla="*/ 2867960 w 7467600"/>
              <a:gd name="connsiteY944" fmla="*/ 0 h 6858000"/>
              <a:gd name="connsiteX945" fmla="*/ 1057230 w 7467600"/>
              <a:gd name="connsiteY945" fmla="*/ 0 h 6858000"/>
              <a:gd name="connsiteX946" fmla="*/ 1111003 w 7467600"/>
              <a:gd name="connsiteY946" fmla="*/ 0 h 6858000"/>
              <a:gd name="connsiteX947" fmla="*/ 1125553 w 7467600"/>
              <a:gd name="connsiteY947" fmla="*/ 52588 h 6858000"/>
              <a:gd name="connsiteX948" fmla="*/ 1304276 w 7467600"/>
              <a:gd name="connsiteY948" fmla="*/ 476275 h 6858000"/>
              <a:gd name="connsiteX949" fmla="*/ 1492066 w 7467600"/>
              <a:gd name="connsiteY949" fmla="*/ 886333 h 6858000"/>
              <a:gd name="connsiteX950" fmla="*/ 1423698 w 7467600"/>
              <a:gd name="connsiteY950" fmla="*/ 710817 h 6858000"/>
              <a:gd name="connsiteX951" fmla="*/ 1357609 w 7467600"/>
              <a:gd name="connsiteY951" fmla="*/ 532892 h 6858000"/>
              <a:gd name="connsiteX952" fmla="*/ 1309550 w 7467600"/>
              <a:gd name="connsiteY952" fmla="*/ 374031 h 6858000"/>
              <a:gd name="connsiteX953" fmla="*/ 1193673 w 7467600"/>
              <a:gd name="connsiteY953" fmla="*/ 49533 h 6858000"/>
              <a:gd name="connsiteX954" fmla="*/ 1164391 w 7467600"/>
              <a:gd name="connsiteY954" fmla="*/ 0 h 6858000"/>
              <a:gd name="connsiteX955" fmla="*/ 1200666 w 7467600"/>
              <a:gd name="connsiteY955" fmla="*/ 0 h 6858000"/>
              <a:gd name="connsiteX956" fmla="*/ 1223408 w 7467600"/>
              <a:gd name="connsiteY956" fmla="*/ 38996 h 6858000"/>
              <a:gd name="connsiteX957" fmla="*/ 1339635 w 7467600"/>
              <a:gd name="connsiteY957" fmla="*/ 365517 h 6858000"/>
              <a:gd name="connsiteX958" fmla="*/ 1387469 w 7467600"/>
              <a:gd name="connsiteY958" fmla="*/ 523079 h 6858000"/>
              <a:gd name="connsiteX959" fmla="*/ 1452685 w 7467600"/>
              <a:gd name="connsiteY959" fmla="*/ 699806 h 6858000"/>
              <a:gd name="connsiteX960" fmla="*/ 1492092 w 7467600"/>
              <a:gd name="connsiteY960" fmla="*/ 800424 h 6858000"/>
              <a:gd name="connsiteX961" fmla="*/ 1455302 w 7467600"/>
              <a:gd name="connsiteY961" fmla="*/ 632913 h 6858000"/>
              <a:gd name="connsiteX962" fmla="*/ 1222336 w 7467600"/>
              <a:gd name="connsiteY962" fmla="*/ 9480 h 6858000"/>
              <a:gd name="connsiteX963" fmla="*/ 1214634 w 7467600"/>
              <a:gd name="connsiteY963" fmla="*/ 0 h 6858000"/>
              <a:gd name="connsiteX964" fmla="*/ 1289827 w 7467600"/>
              <a:gd name="connsiteY964" fmla="*/ 0 h 6858000"/>
              <a:gd name="connsiteX965" fmla="*/ 1321076 w 7467600"/>
              <a:gd name="connsiteY965" fmla="*/ 59722 h 6858000"/>
              <a:gd name="connsiteX966" fmla="*/ 1512579 w 7467600"/>
              <a:gd name="connsiteY966" fmla="*/ 626441 h 6858000"/>
              <a:gd name="connsiteX967" fmla="*/ 1506076 w 7467600"/>
              <a:gd name="connsiteY967" fmla="*/ 1089289 h 6858000"/>
              <a:gd name="connsiteX968" fmla="*/ 1486346 w 7467600"/>
              <a:gd name="connsiteY968" fmla="*/ 1079919 h 6858000"/>
              <a:gd name="connsiteX969" fmla="*/ 1070511 w 7467600"/>
              <a:gd name="connsiteY969" fmla="*/ 48609 h 6858000"/>
              <a:gd name="connsiteX970" fmla="*/ 1057230 w 7467600"/>
              <a:gd name="connsiteY970" fmla="*/ 0 h 6858000"/>
              <a:gd name="connsiteX971" fmla="*/ 43151 w 7467600"/>
              <a:gd name="connsiteY971" fmla="*/ 0 h 6858000"/>
              <a:gd name="connsiteX972" fmla="*/ 95283 w 7467600"/>
              <a:gd name="connsiteY972" fmla="*/ 0 h 6858000"/>
              <a:gd name="connsiteX973" fmla="*/ 300708 w 7467600"/>
              <a:gd name="connsiteY973" fmla="*/ 154571 h 6858000"/>
              <a:gd name="connsiteX974" fmla="*/ 530414 w 7467600"/>
              <a:gd name="connsiteY974" fmla="*/ 354673 h 6858000"/>
              <a:gd name="connsiteX975" fmla="*/ 333785 w 7467600"/>
              <a:gd name="connsiteY975" fmla="*/ 161564 h 6858000"/>
              <a:gd name="connsiteX976" fmla="*/ 147005 w 7467600"/>
              <a:gd name="connsiteY976" fmla="*/ 0 h 6858000"/>
              <a:gd name="connsiteX977" fmla="*/ 272509 w 7467600"/>
              <a:gd name="connsiteY977" fmla="*/ 0 h 6858000"/>
              <a:gd name="connsiteX978" fmla="*/ 326276 w 7467600"/>
              <a:gd name="connsiteY978" fmla="*/ 45847 h 6858000"/>
              <a:gd name="connsiteX979" fmla="*/ 823759 w 7467600"/>
              <a:gd name="connsiteY979" fmla="*/ 574145 h 6858000"/>
              <a:gd name="connsiteX980" fmla="*/ 811254 w 7467600"/>
              <a:gd name="connsiteY980" fmla="*/ 665546 h 6858000"/>
              <a:gd name="connsiteX981" fmla="*/ 154042 w 7467600"/>
              <a:gd name="connsiteY981" fmla="*/ 261522 h 6858000"/>
              <a:gd name="connsiteX982" fmla="*/ 13550 w 7467600"/>
              <a:gd name="connsiteY982" fmla="*/ 158423 h 6858000"/>
              <a:gd name="connsiteX983" fmla="*/ 0 w 7467600"/>
              <a:gd name="connsiteY983" fmla="*/ 146618 h 6858000"/>
              <a:gd name="connsiteX984" fmla="*/ 0 w 7467600"/>
              <a:gd name="connsiteY984" fmla="*/ 59161 h 6858000"/>
              <a:gd name="connsiteX985" fmla="*/ 45427 w 7467600"/>
              <a:gd name="connsiteY985" fmla="*/ 101078 h 6858000"/>
              <a:gd name="connsiteX986" fmla="*/ 630103 w 7467600"/>
              <a:gd name="connsiteY986" fmla="*/ 485885 h 6858000"/>
              <a:gd name="connsiteX987" fmla="*/ 532040 w 7467600"/>
              <a:gd name="connsiteY987" fmla="*/ 399359 h 6858000"/>
              <a:gd name="connsiteX988" fmla="*/ 517618 w 7467600"/>
              <a:gd name="connsiteY988" fmla="*/ 385726 h 6858000"/>
              <a:gd name="connsiteX989" fmla="*/ 285074 w 7467600"/>
              <a:gd name="connsiteY989" fmla="*/ 182755 h 6858000"/>
              <a:gd name="connsiteX990" fmla="*/ 43151 w 7467600"/>
              <a:gd name="connsiteY99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312201 w 7467600"/>
              <a:gd name="connsiteY133" fmla="*/ 5128278 h 6858000"/>
              <a:gd name="connsiteX134" fmla="*/ 1903353 w 7467600"/>
              <a:gd name="connsiteY134" fmla="*/ 5044827 h 6858000"/>
              <a:gd name="connsiteX135" fmla="*/ 1936931 w 7467600"/>
              <a:gd name="connsiteY135" fmla="*/ 5093954 h 6858000"/>
              <a:gd name="connsiteX136" fmla="*/ 2195868 w 7467600"/>
              <a:gd name="connsiteY136" fmla="*/ 5396574 h 6858000"/>
              <a:gd name="connsiteX137" fmla="*/ 2088852 w 7467600"/>
              <a:gd name="connsiteY137" fmla="*/ 5166123 h 6858000"/>
              <a:gd name="connsiteX138" fmla="*/ 1958241 w 7467600"/>
              <a:gd name="connsiteY138" fmla="*/ 5067955 h 6858000"/>
              <a:gd name="connsiteX139" fmla="*/ 1903353 w 7467600"/>
              <a:gd name="connsiteY139" fmla="*/ 5044827 h 6858000"/>
              <a:gd name="connsiteX140" fmla="*/ 1979378 w 7467600"/>
              <a:gd name="connsiteY140" fmla="*/ 4769504 h 6858000"/>
              <a:gd name="connsiteX141" fmla="*/ 2882120 w 7467600"/>
              <a:gd name="connsiteY141" fmla="*/ 5064547 h 6858000"/>
              <a:gd name="connsiteX142" fmla="*/ 2793103 w 7467600"/>
              <a:gd name="connsiteY142" fmla="*/ 5039699 h 6858000"/>
              <a:gd name="connsiteX143" fmla="*/ 2770041 w 7467600"/>
              <a:gd name="connsiteY143" fmla="*/ 5033634 h 6858000"/>
              <a:gd name="connsiteX144" fmla="*/ 1979378 w 7467600"/>
              <a:gd name="connsiteY144" fmla="*/ 4769504 h 6858000"/>
              <a:gd name="connsiteX145" fmla="*/ 1927410 w 7467600"/>
              <a:gd name="connsiteY145" fmla="*/ 4716164 h 6858000"/>
              <a:gd name="connsiteX146" fmla="*/ 1959587 w 7467600"/>
              <a:gd name="connsiteY146" fmla="*/ 4728849 h 6858000"/>
              <a:gd name="connsiteX147" fmla="*/ 2777707 w 7467600"/>
              <a:gd name="connsiteY147" fmla="*/ 5003991 h 6858000"/>
              <a:gd name="connsiteX148" fmla="*/ 2800768 w 7467600"/>
              <a:gd name="connsiteY148" fmla="*/ 5010056 h 6858000"/>
              <a:gd name="connsiteX149" fmla="*/ 2879408 w 7467600"/>
              <a:gd name="connsiteY149" fmla="*/ 5031590 h 6858000"/>
              <a:gd name="connsiteX150" fmla="*/ 2862295 w 7467600"/>
              <a:gd name="connsiteY150" fmla="*/ 5022958 h 6858000"/>
              <a:gd name="connsiteX151" fmla="*/ 2813343 w 7467600"/>
              <a:gd name="connsiteY151" fmla="*/ 4998369 h 6858000"/>
              <a:gd name="connsiteX152" fmla="*/ 2646245 w 7467600"/>
              <a:gd name="connsiteY152" fmla="*/ 4930999 h 6858000"/>
              <a:gd name="connsiteX153" fmla="*/ 1999243 w 7467600"/>
              <a:gd name="connsiteY153" fmla="*/ 4730524 h 6858000"/>
              <a:gd name="connsiteX154" fmla="*/ 1979527 w 7467600"/>
              <a:gd name="connsiteY154" fmla="*/ 4726651 h 6858000"/>
              <a:gd name="connsiteX155" fmla="*/ 1927410 w 7467600"/>
              <a:gd name="connsiteY155" fmla="*/ 4716164 h 6858000"/>
              <a:gd name="connsiteX156" fmla="*/ 1997014 w 7467600"/>
              <a:gd name="connsiteY156" fmla="*/ 4698007 h 6858000"/>
              <a:gd name="connsiteX157" fmla="*/ 2005458 w 7467600"/>
              <a:gd name="connsiteY157" fmla="*/ 4699540 h 6858000"/>
              <a:gd name="connsiteX158" fmla="*/ 2657186 w 7467600"/>
              <a:gd name="connsiteY158" fmla="*/ 4901687 h 6858000"/>
              <a:gd name="connsiteX159" fmla="*/ 2826662 w 7467600"/>
              <a:gd name="connsiteY159" fmla="*/ 4970362 h 6858000"/>
              <a:gd name="connsiteX160" fmla="*/ 2876100 w 7467600"/>
              <a:gd name="connsiteY160" fmla="*/ 4995397 h 6858000"/>
              <a:gd name="connsiteX161" fmla="*/ 3042600 w 7467600"/>
              <a:gd name="connsiteY161" fmla="*/ 5059532 h 6858000"/>
              <a:gd name="connsiteX162" fmla="*/ 1997014 w 7467600"/>
              <a:gd name="connsiteY162" fmla="*/ 4698007 h 6858000"/>
              <a:gd name="connsiteX163" fmla="*/ 2305292 w 7467600"/>
              <a:gd name="connsiteY163" fmla="*/ 4219492 h 6858000"/>
              <a:gd name="connsiteX164" fmla="*/ 3360922 w 7467600"/>
              <a:gd name="connsiteY164" fmla="*/ 4529373 h 6858000"/>
              <a:gd name="connsiteX165" fmla="*/ 3492420 w 7467600"/>
              <a:gd name="connsiteY165" fmla="*/ 4510145 h 6858000"/>
              <a:gd name="connsiteX166" fmla="*/ 3364086 w 7467600"/>
              <a:gd name="connsiteY166" fmla="*/ 4480340 h 6858000"/>
              <a:gd name="connsiteX167" fmla="*/ 3225818 w 7467600"/>
              <a:gd name="connsiteY167" fmla="*/ 4411822 h 6858000"/>
              <a:gd name="connsiteX168" fmla="*/ 3129696 w 7467600"/>
              <a:gd name="connsiteY168" fmla="*/ 4360704 h 6858000"/>
              <a:gd name="connsiteX169" fmla="*/ 2814545 w 7467600"/>
              <a:gd name="connsiteY169" fmla="*/ 4282955 h 6858000"/>
              <a:gd name="connsiteX170" fmla="*/ 2305292 w 7467600"/>
              <a:gd name="connsiteY170" fmla="*/ 4219492 h 6858000"/>
              <a:gd name="connsiteX171" fmla="*/ 2626982 w 7467600"/>
              <a:gd name="connsiteY171" fmla="*/ 4206450 h 6858000"/>
              <a:gd name="connsiteX172" fmla="*/ 2490617 w 7467600"/>
              <a:gd name="connsiteY172" fmla="*/ 4206951 h 6858000"/>
              <a:gd name="connsiteX173" fmla="*/ 2819869 w 7467600"/>
              <a:gd name="connsiteY173" fmla="*/ 4252936 h 6858000"/>
              <a:gd name="connsiteX174" fmla="*/ 3143018 w 7467600"/>
              <a:gd name="connsiteY174" fmla="*/ 4332698 h 6858000"/>
              <a:gd name="connsiteX175" fmla="*/ 3241520 w 7467600"/>
              <a:gd name="connsiteY175" fmla="*/ 4385112 h 6858000"/>
              <a:gd name="connsiteX176" fmla="*/ 3374575 w 7467600"/>
              <a:gd name="connsiteY176" fmla="*/ 4451517 h 6858000"/>
              <a:gd name="connsiteX177" fmla="*/ 3505221 w 7467600"/>
              <a:gd name="connsiteY177" fmla="*/ 4480757 h 6858000"/>
              <a:gd name="connsiteX178" fmla="*/ 2626982 w 7467600"/>
              <a:gd name="connsiteY178" fmla="*/ 4206450 h 6858000"/>
              <a:gd name="connsiteX179" fmla="*/ 1310106 w 7467600"/>
              <a:gd name="connsiteY179" fmla="*/ 3943217 h 6858000"/>
              <a:gd name="connsiteX180" fmla="*/ 854994 w 7467600"/>
              <a:gd name="connsiteY180" fmla="*/ 4399136 h 6858000"/>
              <a:gd name="connsiteX181" fmla="*/ 742462 w 7467600"/>
              <a:gd name="connsiteY181" fmla="*/ 4594648 h 6858000"/>
              <a:gd name="connsiteX182" fmla="*/ 820602 w 7467600"/>
              <a:gd name="connsiteY182" fmla="*/ 4485915 h 6858000"/>
              <a:gd name="connsiteX183" fmla="*/ 878295 w 7467600"/>
              <a:gd name="connsiteY183" fmla="*/ 4403594 h 6858000"/>
              <a:gd name="connsiteX184" fmla="*/ 1240607 w 7467600"/>
              <a:gd name="connsiteY184" fmla="*/ 4010401 h 6858000"/>
              <a:gd name="connsiteX185" fmla="*/ 1310106 w 7467600"/>
              <a:gd name="connsiteY185" fmla="*/ 3943217 h 6858000"/>
              <a:gd name="connsiteX186" fmla="*/ 1423113 w 7467600"/>
              <a:gd name="connsiteY186" fmla="*/ 3874565 h 6858000"/>
              <a:gd name="connsiteX187" fmla="*/ 1260565 w 7467600"/>
              <a:gd name="connsiteY187" fmla="*/ 4031982 h 6858000"/>
              <a:gd name="connsiteX188" fmla="*/ 901900 w 7467600"/>
              <a:gd name="connsiteY188" fmla="*/ 4421236 h 6858000"/>
              <a:gd name="connsiteX189" fmla="*/ 845044 w 7467600"/>
              <a:gd name="connsiteY189" fmla="*/ 4502436 h 6858000"/>
              <a:gd name="connsiteX190" fmla="*/ 685926 w 7467600"/>
              <a:gd name="connsiteY190" fmla="*/ 4703069 h 6858000"/>
              <a:gd name="connsiteX191" fmla="*/ 684248 w 7467600"/>
              <a:gd name="connsiteY191" fmla="*/ 4706721 h 6858000"/>
              <a:gd name="connsiteX192" fmla="*/ 1423113 w 7467600"/>
              <a:gd name="connsiteY192" fmla="*/ 3874565 h 6858000"/>
              <a:gd name="connsiteX193" fmla="*/ 3316479 w 7467600"/>
              <a:gd name="connsiteY193" fmla="*/ 3872136 h 6858000"/>
              <a:gd name="connsiteX194" fmla="*/ 3546806 w 7467600"/>
              <a:gd name="connsiteY194" fmla="*/ 4356139 h 6858000"/>
              <a:gd name="connsiteX195" fmla="*/ 3364433 w 7467600"/>
              <a:gd name="connsiteY195" fmla="*/ 3953121 h 6858000"/>
              <a:gd name="connsiteX196" fmla="*/ 3316479 w 7467600"/>
              <a:gd name="connsiteY196" fmla="*/ 3872136 h 6858000"/>
              <a:gd name="connsiteX197" fmla="*/ 3291335 w 7467600"/>
              <a:gd name="connsiteY197" fmla="*/ 3767420 h 6858000"/>
              <a:gd name="connsiteX198" fmla="*/ 3390805 w 7467600"/>
              <a:gd name="connsiteY198" fmla="*/ 3937163 h 6858000"/>
              <a:gd name="connsiteX199" fmla="*/ 3579062 w 7467600"/>
              <a:gd name="connsiteY199" fmla="*/ 4359040 h 6858000"/>
              <a:gd name="connsiteX200" fmla="*/ 3467355 w 7467600"/>
              <a:gd name="connsiteY200" fmla="*/ 3988130 h 6858000"/>
              <a:gd name="connsiteX201" fmla="*/ 3310753 w 7467600"/>
              <a:gd name="connsiteY201" fmla="*/ 3787140 h 6858000"/>
              <a:gd name="connsiteX202" fmla="*/ 3291335 w 7467600"/>
              <a:gd name="connsiteY202" fmla="*/ 3767420 h 6858000"/>
              <a:gd name="connsiteX203" fmla="*/ 1635889 w 7467600"/>
              <a:gd name="connsiteY203" fmla="*/ 3709494 h 6858000"/>
              <a:gd name="connsiteX204" fmla="*/ 1634800 w 7467600"/>
              <a:gd name="connsiteY204" fmla="*/ 3731111 h 6858000"/>
              <a:gd name="connsiteX205" fmla="*/ 1635889 w 7467600"/>
              <a:gd name="connsiteY205" fmla="*/ 3709494 h 6858000"/>
              <a:gd name="connsiteX206" fmla="*/ 1510397 w 7467600"/>
              <a:gd name="connsiteY206" fmla="*/ 3684705 h 6858000"/>
              <a:gd name="connsiteX207" fmla="*/ 1146550 w 7467600"/>
              <a:gd name="connsiteY207" fmla="*/ 3802012 h 6858000"/>
              <a:gd name="connsiteX208" fmla="*/ 698834 w 7467600"/>
              <a:gd name="connsiteY208" fmla="*/ 3952272 h 6858000"/>
              <a:gd name="connsiteX209" fmla="*/ 34256 w 7467600"/>
              <a:gd name="connsiteY209" fmla="*/ 4347603 h 6858000"/>
              <a:gd name="connsiteX210" fmla="*/ 527241 w 7467600"/>
              <a:gd name="connsiteY210" fmla="*/ 4065078 h 6858000"/>
              <a:gd name="connsiteX211" fmla="*/ 1510397 w 7467600"/>
              <a:gd name="connsiteY211" fmla="*/ 3684705 h 6858000"/>
              <a:gd name="connsiteX212" fmla="*/ 1313114 w 7467600"/>
              <a:gd name="connsiteY212" fmla="*/ 3655216 h 6858000"/>
              <a:gd name="connsiteX213" fmla="*/ 1109304 w 7467600"/>
              <a:gd name="connsiteY213" fmla="*/ 3669030 h 6858000"/>
              <a:gd name="connsiteX214" fmla="*/ 8129 w 7467600"/>
              <a:gd name="connsiteY214" fmla="*/ 4330519 h 6858000"/>
              <a:gd name="connsiteX215" fmla="*/ 687572 w 7467600"/>
              <a:gd name="connsiteY215" fmla="*/ 3925629 h 6858000"/>
              <a:gd name="connsiteX216" fmla="*/ 1138365 w 7467600"/>
              <a:gd name="connsiteY216" fmla="*/ 3774515 h 6858000"/>
              <a:gd name="connsiteX217" fmla="*/ 1505579 w 7467600"/>
              <a:gd name="connsiteY217" fmla="*/ 3655526 h 6858000"/>
              <a:gd name="connsiteX218" fmla="*/ 1313114 w 7467600"/>
              <a:gd name="connsiteY218" fmla="*/ 3655216 h 6858000"/>
              <a:gd name="connsiteX219" fmla="*/ 3655073 w 7467600"/>
              <a:gd name="connsiteY219" fmla="*/ 3650884 h 6858000"/>
              <a:gd name="connsiteX220" fmla="*/ 3989938 w 7467600"/>
              <a:gd name="connsiteY220" fmla="*/ 3991685 h 6858000"/>
              <a:gd name="connsiteX221" fmla="*/ 4393907 w 7467600"/>
              <a:gd name="connsiteY221" fmla="*/ 4261258 h 6858000"/>
              <a:gd name="connsiteX222" fmla="*/ 4648051 w 7467600"/>
              <a:gd name="connsiteY222" fmla="*/ 4374051 h 6858000"/>
              <a:gd name="connsiteX223" fmla="*/ 4383389 w 7467600"/>
              <a:gd name="connsiteY223" fmla="*/ 4184369 h 6858000"/>
              <a:gd name="connsiteX224" fmla="*/ 4165508 w 7467600"/>
              <a:gd name="connsiteY224" fmla="*/ 4035196 h 6858000"/>
              <a:gd name="connsiteX225" fmla="*/ 4068162 w 7467600"/>
              <a:gd name="connsiteY225" fmla="*/ 3953394 h 6858000"/>
              <a:gd name="connsiteX226" fmla="*/ 3981416 w 7467600"/>
              <a:gd name="connsiteY226" fmla="*/ 3880482 h 6858000"/>
              <a:gd name="connsiteX227" fmla="*/ 3800147 w 7467600"/>
              <a:gd name="connsiteY227" fmla="*/ 3749872 h 6858000"/>
              <a:gd name="connsiteX228" fmla="*/ 3655073 w 7467600"/>
              <a:gd name="connsiteY228" fmla="*/ 3650884 h 6858000"/>
              <a:gd name="connsiteX229" fmla="*/ 3670252 w 7467600"/>
              <a:gd name="connsiteY229" fmla="*/ 3622798 h 6858000"/>
              <a:gd name="connsiteX230" fmla="*/ 3817258 w 7467600"/>
              <a:gd name="connsiteY230" fmla="*/ 3723577 h 6858000"/>
              <a:gd name="connsiteX231" fmla="*/ 4000461 w 7467600"/>
              <a:gd name="connsiteY231" fmla="*/ 3855966 h 6858000"/>
              <a:gd name="connsiteX232" fmla="*/ 4088180 w 7467600"/>
              <a:gd name="connsiteY232" fmla="*/ 3929774 h 6858000"/>
              <a:gd name="connsiteX233" fmla="*/ 4184555 w 7467600"/>
              <a:gd name="connsiteY233" fmla="*/ 4010683 h 6858000"/>
              <a:gd name="connsiteX234" fmla="*/ 4399563 w 7467600"/>
              <a:gd name="connsiteY234" fmla="*/ 4158106 h 6858000"/>
              <a:gd name="connsiteX235" fmla="*/ 4684469 w 7467600"/>
              <a:gd name="connsiteY235" fmla="*/ 4364680 h 6858000"/>
              <a:gd name="connsiteX236" fmla="*/ 4690271 w 7467600"/>
              <a:gd name="connsiteY236" fmla="*/ 4370034 h 6858000"/>
              <a:gd name="connsiteX237" fmla="*/ 4136093 w 7467600"/>
              <a:gd name="connsiteY237" fmla="*/ 3858466 h 6858000"/>
              <a:gd name="connsiteX238" fmla="*/ 3670252 w 7467600"/>
              <a:gd name="connsiteY238" fmla="*/ 3622798 h 6858000"/>
              <a:gd name="connsiteX239" fmla="*/ 4440129 w 7467600"/>
              <a:gd name="connsiteY239" fmla="*/ 3448571 h 6858000"/>
              <a:gd name="connsiteX240" fmla="*/ 4856525 w 7467600"/>
              <a:gd name="connsiteY240" fmla="*/ 3915351 h 6858000"/>
              <a:gd name="connsiteX241" fmla="*/ 5059055 w 7467600"/>
              <a:gd name="connsiteY241" fmla="*/ 4108918 h 6858000"/>
              <a:gd name="connsiteX242" fmla="*/ 5290070 w 7467600"/>
              <a:gd name="connsiteY242" fmla="*/ 4263619 h 6858000"/>
              <a:gd name="connsiteX243" fmla="*/ 4834991 w 7467600"/>
              <a:gd name="connsiteY243" fmla="*/ 3830985 h 6858000"/>
              <a:gd name="connsiteX244" fmla="*/ 4440129 w 7467600"/>
              <a:gd name="connsiteY244" fmla="*/ 3448571 h 6858000"/>
              <a:gd name="connsiteX245" fmla="*/ 4441737 w 7467600"/>
              <a:gd name="connsiteY245" fmla="*/ 3399734 h 6858000"/>
              <a:gd name="connsiteX246" fmla="*/ 4431236 w 7467600"/>
              <a:gd name="connsiteY246" fmla="*/ 3400954 h 6858000"/>
              <a:gd name="connsiteX247" fmla="*/ 4557150 w 7467600"/>
              <a:gd name="connsiteY247" fmla="*/ 3510023 h 6858000"/>
              <a:gd name="connsiteX248" fmla="*/ 4856936 w 7467600"/>
              <a:gd name="connsiteY248" fmla="*/ 3809146 h 6858000"/>
              <a:gd name="connsiteX249" fmla="*/ 5111996 w 7467600"/>
              <a:gd name="connsiteY249" fmla="*/ 4065759 h 6858000"/>
              <a:gd name="connsiteX250" fmla="*/ 5388878 w 7467600"/>
              <a:gd name="connsiteY250" fmla="*/ 4300185 h 6858000"/>
              <a:gd name="connsiteX251" fmla="*/ 5425556 w 7467600"/>
              <a:gd name="connsiteY251" fmla="*/ 4308967 h 6858000"/>
              <a:gd name="connsiteX252" fmla="*/ 4943646 w 7467600"/>
              <a:gd name="connsiteY252" fmla="*/ 3822916 h 6858000"/>
              <a:gd name="connsiteX253" fmla="*/ 4594837 w 7467600"/>
              <a:gd name="connsiteY253" fmla="*/ 3532274 h 6858000"/>
              <a:gd name="connsiteX254" fmla="*/ 4441737 w 7467600"/>
              <a:gd name="connsiteY254" fmla="*/ 3399734 h 6858000"/>
              <a:gd name="connsiteX255" fmla="*/ 5425834 w 7467600"/>
              <a:gd name="connsiteY255" fmla="*/ 3162785 h 6858000"/>
              <a:gd name="connsiteX256" fmla="*/ 5401644 w 7467600"/>
              <a:gd name="connsiteY256" fmla="*/ 3617847 h 6858000"/>
              <a:gd name="connsiteX257" fmla="*/ 5467256 w 7467600"/>
              <a:gd name="connsiteY257" fmla="*/ 4175494 h 6858000"/>
              <a:gd name="connsiteX258" fmla="*/ 5448069 w 7467600"/>
              <a:gd name="connsiteY258" fmla="*/ 3567554 h 6858000"/>
              <a:gd name="connsiteX259" fmla="*/ 5425834 w 7467600"/>
              <a:gd name="connsiteY259" fmla="*/ 3162785 h 6858000"/>
              <a:gd name="connsiteX260" fmla="*/ 1318687 w 7467600"/>
              <a:gd name="connsiteY260" fmla="*/ 3113840 h 6858000"/>
              <a:gd name="connsiteX261" fmla="*/ 1066793 w 7467600"/>
              <a:gd name="connsiteY261" fmla="*/ 3212171 h 6858000"/>
              <a:gd name="connsiteX262" fmla="*/ 993319 w 7467600"/>
              <a:gd name="connsiteY262" fmla="*/ 3247648 h 6858000"/>
              <a:gd name="connsiteX263" fmla="*/ 853081 w 7467600"/>
              <a:gd name="connsiteY263" fmla="*/ 3312410 h 6858000"/>
              <a:gd name="connsiteX264" fmla="*/ 805957 w 7467600"/>
              <a:gd name="connsiteY264" fmla="*/ 3330443 h 6858000"/>
              <a:gd name="connsiteX265" fmla="*/ 1318687 w 7467600"/>
              <a:gd name="connsiteY265" fmla="*/ 3113840 h 6858000"/>
              <a:gd name="connsiteX266" fmla="*/ 5453702 w 7467600"/>
              <a:gd name="connsiteY266" fmla="*/ 3090882 h 6858000"/>
              <a:gd name="connsiteX267" fmla="*/ 5480135 w 7467600"/>
              <a:gd name="connsiteY267" fmla="*/ 3565802 h 6858000"/>
              <a:gd name="connsiteX268" fmla="*/ 5499023 w 7467600"/>
              <a:gd name="connsiteY268" fmla="*/ 4166310 h 6858000"/>
              <a:gd name="connsiteX269" fmla="*/ 5547022 w 7467600"/>
              <a:gd name="connsiteY269" fmla="*/ 3607838 h 6858000"/>
              <a:gd name="connsiteX270" fmla="*/ 5515964 w 7467600"/>
              <a:gd name="connsiteY270" fmla="*/ 3378541 h 6858000"/>
              <a:gd name="connsiteX271" fmla="*/ 5453702 w 7467600"/>
              <a:gd name="connsiteY271" fmla="*/ 3090882 h 6858000"/>
              <a:gd name="connsiteX272" fmla="*/ 1238695 w 7467600"/>
              <a:gd name="connsiteY272" fmla="*/ 3076820 h 6858000"/>
              <a:gd name="connsiteX273" fmla="*/ 716371 w 7467600"/>
              <a:gd name="connsiteY273" fmla="*/ 3293249 h 6858000"/>
              <a:gd name="connsiteX274" fmla="*/ 579522 w 7467600"/>
              <a:gd name="connsiteY274" fmla="*/ 3371759 h 6858000"/>
              <a:gd name="connsiteX275" fmla="*/ 600288 w 7467600"/>
              <a:gd name="connsiteY275" fmla="*/ 3365555 h 6858000"/>
              <a:gd name="connsiteX276" fmla="*/ 840692 w 7467600"/>
              <a:gd name="connsiteY276" fmla="*/ 3284921 h 6858000"/>
              <a:gd name="connsiteX277" fmla="*/ 979248 w 7467600"/>
              <a:gd name="connsiteY277" fmla="*/ 3221003 h 6858000"/>
              <a:gd name="connsiteX278" fmla="*/ 1053282 w 7467600"/>
              <a:gd name="connsiteY278" fmla="*/ 3185247 h 6858000"/>
              <a:gd name="connsiteX279" fmla="*/ 1320603 w 7467600"/>
              <a:gd name="connsiteY279" fmla="*/ 3081281 h 6858000"/>
              <a:gd name="connsiteX280" fmla="*/ 1238695 w 7467600"/>
              <a:gd name="connsiteY280" fmla="*/ 3076820 h 6858000"/>
              <a:gd name="connsiteX281" fmla="*/ 5425627 w 7467600"/>
              <a:gd name="connsiteY281" fmla="*/ 2954192 h 6858000"/>
              <a:gd name="connsiteX282" fmla="*/ 5470770 w 7467600"/>
              <a:gd name="connsiteY282" fmla="*/ 3005435 h 6858000"/>
              <a:gd name="connsiteX283" fmla="*/ 5519779 w 7467600"/>
              <a:gd name="connsiteY283" fmla="*/ 4359223 h 6858000"/>
              <a:gd name="connsiteX284" fmla="*/ 5520293 w 7467600"/>
              <a:gd name="connsiteY284" fmla="*/ 4360602 h 6858000"/>
              <a:gd name="connsiteX285" fmla="*/ 5767221 w 7467600"/>
              <a:gd name="connsiteY285" fmla="*/ 4665564 h 6858000"/>
              <a:gd name="connsiteX286" fmla="*/ 6937169 w 7467600"/>
              <a:gd name="connsiteY286" fmla="*/ 4815941 h 6858000"/>
              <a:gd name="connsiteX287" fmla="*/ 6953922 w 7467600"/>
              <a:gd name="connsiteY287" fmla="*/ 4890068 h 6858000"/>
              <a:gd name="connsiteX288" fmla="*/ 6071359 w 7467600"/>
              <a:gd name="connsiteY288" fmla="*/ 4770770 h 6858000"/>
              <a:gd name="connsiteX289" fmla="*/ 6038839 w 7467600"/>
              <a:gd name="connsiteY289" fmla="*/ 4764474 h 6858000"/>
              <a:gd name="connsiteX290" fmla="*/ 6038706 w 7467600"/>
              <a:gd name="connsiteY290" fmla="*/ 4763847 h 6858000"/>
              <a:gd name="connsiteX291" fmla="*/ 6037784 w 7467600"/>
              <a:gd name="connsiteY291" fmla="*/ 4764270 h 6858000"/>
              <a:gd name="connsiteX292" fmla="*/ 6038839 w 7467600"/>
              <a:gd name="connsiteY292" fmla="*/ 4764474 h 6858000"/>
              <a:gd name="connsiteX293" fmla="*/ 6040338 w 7467600"/>
              <a:gd name="connsiteY293" fmla="*/ 4771418 h 6858000"/>
              <a:gd name="connsiteX294" fmla="*/ 6024488 w 7467600"/>
              <a:gd name="connsiteY294" fmla="*/ 4809903 h 6858000"/>
              <a:gd name="connsiteX295" fmla="*/ 5599771 w 7467600"/>
              <a:gd name="connsiteY295" fmla="*/ 5509652 h 6858000"/>
              <a:gd name="connsiteX296" fmla="*/ 5548843 w 7467600"/>
              <a:gd name="connsiteY296" fmla="*/ 5563845 h 6858000"/>
              <a:gd name="connsiteX297" fmla="*/ 5940952 w 7467600"/>
              <a:gd name="connsiteY297" fmla="*/ 6250028 h 6858000"/>
              <a:gd name="connsiteX298" fmla="*/ 6043441 w 7467600"/>
              <a:gd name="connsiteY298" fmla="*/ 6665847 h 6858000"/>
              <a:gd name="connsiteX299" fmla="*/ 6093432 w 7467600"/>
              <a:gd name="connsiteY299" fmla="*/ 6858000 h 6858000"/>
              <a:gd name="connsiteX300" fmla="*/ 6034344 w 7467600"/>
              <a:gd name="connsiteY300" fmla="*/ 6858000 h 6858000"/>
              <a:gd name="connsiteX301" fmla="*/ 6026679 w 7467600"/>
              <a:gd name="connsiteY301" fmla="*/ 6836959 h 6858000"/>
              <a:gd name="connsiteX302" fmla="*/ 5800441 w 7467600"/>
              <a:gd name="connsiteY302" fmla="*/ 6335286 h 6858000"/>
              <a:gd name="connsiteX303" fmla="*/ 5526562 w 7467600"/>
              <a:gd name="connsiteY303" fmla="*/ 5705388 h 6858000"/>
              <a:gd name="connsiteX304" fmla="*/ 5519640 w 7467600"/>
              <a:gd name="connsiteY304" fmla="*/ 5683774 h 6858000"/>
              <a:gd name="connsiteX305" fmla="*/ 5844559 w 7467600"/>
              <a:gd name="connsiteY305" fmla="*/ 6553349 h 6858000"/>
              <a:gd name="connsiteX306" fmla="*/ 5975994 w 7467600"/>
              <a:gd name="connsiteY306" fmla="*/ 6858000 h 6858000"/>
              <a:gd name="connsiteX307" fmla="*/ 5898547 w 7467600"/>
              <a:gd name="connsiteY307" fmla="*/ 6858000 h 6858000"/>
              <a:gd name="connsiteX308" fmla="*/ 5682041 w 7467600"/>
              <a:gd name="connsiteY308" fmla="*/ 6355860 h 6858000"/>
              <a:gd name="connsiteX309" fmla="*/ 5461758 w 7467600"/>
              <a:gd name="connsiteY309" fmla="*/ 5820220 h 6858000"/>
              <a:gd name="connsiteX310" fmla="*/ 5237282 w 7467600"/>
              <a:gd name="connsiteY310" fmla="*/ 6579086 h 6858000"/>
              <a:gd name="connsiteX311" fmla="*/ 5115009 w 7467600"/>
              <a:gd name="connsiteY311" fmla="*/ 6858000 h 6858000"/>
              <a:gd name="connsiteX312" fmla="*/ 5028074 w 7467600"/>
              <a:gd name="connsiteY312" fmla="*/ 6858000 h 6858000"/>
              <a:gd name="connsiteX313" fmla="*/ 5079508 w 7467600"/>
              <a:gd name="connsiteY313" fmla="*/ 6749074 h 6858000"/>
              <a:gd name="connsiteX314" fmla="*/ 5371846 w 7467600"/>
              <a:gd name="connsiteY314" fmla="*/ 5924413 h 6858000"/>
              <a:gd name="connsiteX315" fmla="*/ 5270512 w 7467600"/>
              <a:gd name="connsiteY315" fmla="*/ 6138975 h 6858000"/>
              <a:gd name="connsiteX316" fmla="*/ 5062409 w 7467600"/>
              <a:gd name="connsiteY316" fmla="*/ 6653544 h 6858000"/>
              <a:gd name="connsiteX317" fmla="*/ 5036628 w 7467600"/>
              <a:gd name="connsiteY317" fmla="*/ 6754247 h 6858000"/>
              <a:gd name="connsiteX318" fmla="*/ 5009112 w 7467600"/>
              <a:gd name="connsiteY318" fmla="*/ 6858000 h 6858000"/>
              <a:gd name="connsiteX319" fmla="*/ 4976679 w 7467600"/>
              <a:gd name="connsiteY319" fmla="*/ 6858000 h 6858000"/>
              <a:gd name="connsiteX320" fmla="*/ 5006537 w 7467600"/>
              <a:gd name="connsiteY320" fmla="*/ 6747068 h 6858000"/>
              <a:gd name="connsiteX321" fmla="*/ 5032723 w 7467600"/>
              <a:gd name="connsiteY321" fmla="*/ 6644957 h 6858000"/>
              <a:gd name="connsiteX322" fmla="*/ 5242949 w 7467600"/>
              <a:gd name="connsiteY322" fmla="*/ 6125175 h 6858000"/>
              <a:gd name="connsiteX323" fmla="*/ 5286321 w 7467600"/>
              <a:gd name="connsiteY323" fmla="*/ 6033555 h 6858000"/>
              <a:gd name="connsiteX324" fmla="*/ 5008210 w 7467600"/>
              <a:gd name="connsiteY324" fmla="*/ 6649194 h 6858000"/>
              <a:gd name="connsiteX325" fmla="*/ 4986321 w 7467600"/>
              <a:gd name="connsiteY325" fmla="*/ 6765687 h 6858000"/>
              <a:gd name="connsiteX326" fmla="*/ 4973474 w 7467600"/>
              <a:gd name="connsiteY326" fmla="*/ 6858000 h 6858000"/>
              <a:gd name="connsiteX327" fmla="*/ 4907178 w 7467600"/>
              <a:gd name="connsiteY327" fmla="*/ 6858000 h 6858000"/>
              <a:gd name="connsiteX328" fmla="*/ 4910810 w 7467600"/>
              <a:gd name="connsiteY328" fmla="*/ 6829660 h 6858000"/>
              <a:gd name="connsiteX329" fmla="*/ 4987461 w 7467600"/>
              <a:gd name="connsiteY329" fmla="*/ 6432994 h 6858000"/>
              <a:gd name="connsiteX330" fmla="*/ 5179262 w 7467600"/>
              <a:gd name="connsiteY330" fmla="*/ 6035044 h 6858000"/>
              <a:gd name="connsiteX331" fmla="*/ 4689678 w 7467600"/>
              <a:gd name="connsiteY331" fmla="*/ 6440241 h 6858000"/>
              <a:gd name="connsiteX332" fmla="*/ 4477543 w 7467600"/>
              <a:gd name="connsiteY332" fmla="*/ 6674836 h 6858000"/>
              <a:gd name="connsiteX333" fmla="*/ 4329957 w 7467600"/>
              <a:gd name="connsiteY333" fmla="*/ 6858000 h 6858000"/>
              <a:gd name="connsiteX334" fmla="*/ 4218595 w 7467600"/>
              <a:gd name="connsiteY334" fmla="*/ 6858000 h 6858000"/>
              <a:gd name="connsiteX335" fmla="*/ 4368888 w 7467600"/>
              <a:gd name="connsiteY335" fmla="*/ 6668412 h 6858000"/>
              <a:gd name="connsiteX336" fmla="*/ 4563091 w 7467600"/>
              <a:gd name="connsiteY336" fmla="*/ 6442508 h 6858000"/>
              <a:gd name="connsiteX337" fmla="*/ 5387324 w 7467600"/>
              <a:gd name="connsiteY337" fmla="*/ 5705830 h 6858000"/>
              <a:gd name="connsiteX338" fmla="*/ 5073620 w 7467600"/>
              <a:gd name="connsiteY338" fmla="*/ 5955437 h 6858000"/>
              <a:gd name="connsiteX339" fmla="*/ 4689789 w 7467600"/>
              <a:gd name="connsiteY339" fmla="*/ 6268382 h 6858000"/>
              <a:gd name="connsiteX340" fmla="*/ 4418722 w 7467600"/>
              <a:gd name="connsiteY340" fmla="*/ 6570886 h 6858000"/>
              <a:gd name="connsiteX341" fmla="*/ 4214944 w 7467600"/>
              <a:gd name="connsiteY341" fmla="*/ 6858000 h 6858000"/>
              <a:gd name="connsiteX342" fmla="*/ 4177898 w 7467600"/>
              <a:gd name="connsiteY342" fmla="*/ 6858000 h 6858000"/>
              <a:gd name="connsiteX343" fmla="*/ 4391597 w 7467600"/>
              <a:gd name="connsiteY343" fmla="*/ 6556370 h 6858000"/>
              <a:gd name="connsiteX344" fmla="*/ 4668889 w 7467600"/>
              <a:gd name="connsiteY344" fmla="*/ 6246399 h 6858000"/>
              <a:gd name="connsiteX345" fmla="*/ 5055427 w 7467600"/>
              <a:gd name="connsiteY345" fmla="*/ 5931476 h 6858000"/>
              <a:gd name="connsiteX346" fmla="*/ 5371814 w 7467600"/>
              <a:gd name="connsiteY346" fmla="*/ 5678975 h 6858000"/>
              <a:gd name="connsiteX347" fmla="*/ 4987918 w 7467600"/>
              <a:gd name="connsiteY347" fmla="*/ 5838701 h 6858000"/>
              <a:gd name="connsiteX348" fmla="*/ 4317146 w 7467600"/>
              <a:gd name="connsiteY348" fmla="*/ 6587716 h 6858000"/>
              <a:gd name="connsiteX349" fmla="*/ 4171627 w 7467600"/>
              <a:gd name="connsiteY349" fmla="*/ 6858000 h 6858000"/>
              <a:gd name="connsiteX350" fmla="*/ 4081585 w 7467600"/>
              <a:gd name="connsiteY350" fmla="*/ 6858000 h 6858000"/>
              <a:gd name="connsiteX351" fmla="*/ 4238603 w 7467600"/>
              <a:gd name="connsiteY351" fmla="*/ 6559341 h 6858000"/>
              <a:gd name="connsiteX352" fmla="*/ 4778333 w 7467600"/>
              <a:gd name="connsiteY352" fmla="*/ 5873626 h 6858000"/>
              <a:gd name="connsiteX353" fmla="*/ 5414185 w 7467600"/>
              <a:gd name="connsiteY353" fmla="*/ 5573882 h 6858000"/>
              <a:gd name="connsiteX354" fmla="*/ 5959648 w 7467600"/>
              <a:gd name="connsiteY354" fmla="*/ 4760797 h 6858000"/>
              <a:gd name="connsiteX355" fmla="*/ 5355019 w 7467600"/>
              <a:gd name="connsiteY355" fmla="*/ 4734672 h 6858000"/>
              <a:gd name="connsiteX356" fmla="*/ 5083565 w 7467600"/>
              <a:gd name="connsiteY356" fmla="*/ 5179121 h 6858000"/>
              <a:gd name="connsiteX357" fmla="*/ 4713577 w 7467600"/>
              <a:gd name="connsiteY357" fmla="*/ 5616803 h 6858000"/>
              <a:gd name="connsiteX358" fmla="*/ 3989559 w 7467600"/>
              <a:gd name="connsiteY358" fmla="*/ 6145945 h 6858000"/>
              <a:gd name="connsiteX359" fmla="*/ 3939824 w 7467600"/>
              <a:gd name="connsiteY359" fmla="*/ 6066900 h 6858000"/>
              <a:gd name="connsiteX360" fmla="*/ 4584537 w 7467600"/>
              <a:gd name="connsiteY360" fmla="*/ 5324826 h 6858000"/>
              <a:gd name="connsiteX361" fmla="*/ 5037105 w 7467600"/>
              <a:gd name="connsiteY361" fmla="*/ 5088765 h 6858000"/>
              <a:gd name="connsiteX362" fmla="*/ 5039930 w 7467600"/>
              <a:gd name="connsiteY362" fmla="*/ 5089585 h 6858000"/>
              <a:gd name="connsiteX363" fmla="*/ 5263764 w 7467600"/>
              <a:gd name="connsiteY363" fmla="*/ 4735525 h 6858000"/>
              <a:gd name="connsiteX364" fmla="*/ 4086300 w 7467600"/>
              <a:gd name="connsiteY364" fmla="*/ 4884599 h 6858000"/>
              <a:gd name="connsiteX365" fmla="*/ 4085485 w 7467600"/>
              <a:gd name="connsiteY365" fmla="*/ 4899070 h 6858000"/>
              <a:gd name="connsiteX366" fmla="*/ 3871915 w 7467600"/>
              <a:gd name="connsiteY366" fmla="*/ 5253645 h 6858000"/>
              <a:gd name="connsiteX367" fmla="*/ 3799374 w 7467600"/>
              <a:gd name="connsiteY367" fmla="*/ 5466127 h 6858000"/>
              <a:gd name="connsiteX368" fmla="*/ 3498850 w 7467600"/>
              <a:gd name="connsiteY368" fmla="*/ 6661888 h 6858000"/>
              <a:gd name="connsiteX369" fmla="*/ 3399216 w 7467600"/>
              <a:gd name="connsiteY369" fmla="*/ 6858000 h 6858000"/>
              <a:gd name="connsiteX370" fmla="*/ 3303688 w 7467600"/>
              <a:gd name="connsiteY370" fmla="*/ 6858000 h 6858000"/>
              <a:gd name="connsiteX371" fmla="*/ 3391774 w 7467600"/>
              <a:gd name="connsiteY371" fmla="*/ 6697181 h 6858000"/>
              <a:gd name="connsiteX372" fmla="*/ 3735540 w 7467600"/>
              <a:gd name="connsiteY372" fmla="*/ 5546923 h 6858000"/>
              <a:gd name="connsiteX373" fmla="*/ 3729438 w 7467600"/>
              <a:gd name="connsiteY373" fmla="*/ 5569058 h 6858000"/>
              <a:gd name="connsiteX374" fmla="*/ 3707782 w 7467600"/>
              <a:gd name="connsiteY374" fmla="*/ 5644908 h 6858000"/>
              <a:gd name="connsiteX375" fmla="*/ 3583827 w 7467600"/>
              <a:gd name="connsiteY375" fmla="*/ 6039215 h 6858000"/>
              <a:gd name="connsiteX376" fmla="*/ 3547861 w 7467600"/>
              <a:gd name="connsiteY376" fmla="*/ 6129609 h 6858000"/>
              <a:gd name="connsiteX377" fmla="*/ 3490905 w 7467600"/>
              <a:gd name="connsiteY377" fmla="*/ 6277660 h 6858000"/>
              <a:gd name="connsiteX378" fmla="*/ 3455859 w 7467600"/>
              <a:gd name="connsiteY378" fmla="*/ 6391301 h 6858000"/>
              <a:gd name="connsiteX379" fmla="*/ 3429112 w 7467600"/>
              <a:gd name="connsiteY379" fmla="*/ 6479469 h 6858000"/>
              <a:gd name="connsiteX380" fmla="*/ 3304862 w 7467600"/>
              <a:gd name="connsiteY380" fmla="*/ 6796476 h 6858000"/>
              <a:gd name="connsiteX381" fmla="*/ 3276071 w 7467600"/>
              <a:gd name="connsiteY381" fmla="*/ 6858000 h 6858000"/>
              <a:gd name="connsiteX382" fmla="*/ 3240805 w 7467600"/>
              <a:gd name="connsiteY382" fmla="*/ 6858000 h 6858000"/>
              <a:gd name="connsiteX383" fmla="*/ 3275917 w 7467600"/>
              <a:gd name="connsiteY383" fmla="*/ 6783192 h 6858000"/>
              <a:gd name="connsiteX384" fmla="*/ 3399358 w 7467600"/>
              <a:gd name="connsiteY384" fmla="*/ 6469011 h 6858000"/>
              <a:gd name="connsiteX385" fmla="*/ 3425650 w 7467600"/>
              <a:gd name="connsiteY385" fmla="*/ 6381333 h 6858000"/>
              <a:gd name="connsiteX386" fmla="*/ 3460661 w 7467600"/>
              <a:gd name="connsiteY386" fmla="*/ 6266763 h 6858000"/>
              <a:gd name="connsiteX387" fmla="*/ 3518021 w 7467600"/>
              <a:gd name="connsiteY387" fmla="*/ 6117298 h 6858000"/>
              <a:gd name="connsiteX388" fmla="*/ 3554035 w 7467600"/>
              <a:gd name="connsiteY388" fmla="*/ 6027832 h 6858000"/>
              <a:gd name="connsiteX389" fmla="*/ 3677174 w 7467600"/>
              <a:gd name="connsiteY389" fmla="*/ 5636351 h 6858000"/>
              <a:gd name="connsiteX390" fmla="*/ 3698819 w 7467600"/>
              <a:gd name="connsiteY390" fmla="*/ 5560503 h 6858000"/>
              <a:gd name="connsiteX391" fmla="*/ 3702094 w 7467600"/>
              <a:gd name="connsiteY391" fmla="*/ 5549194 h 6858000"/>
              <a:gd name="connsiteX392" fmla="*/ 3398355 w 7467600"/>
              <a:gd name="connsiteY392" fmla="*/ 6094603 h 6858000"/>
              <a:gd name="connsiteX393" fmla="*/ 3193941 w 7467600"/>
              <a:gd name="connsiteY393" fmla="*/ 6798775 h 6858000"/>
              <a:gd name="connsiteX394" fmla="*/ 3184140 w 7467600"/>
              <a:gd name="connsiteY394" fmla="*/ 6858000 h 6858000"/>
              <a:gd name="connsiteX395" fmla="*/ 3099978 w 7467600"/>
              <a:gd name="connsiteY395" fmla="*/ 6858000 h 6858000"/>
              <a:gd name="connsiteX396" fmla="*/ 3101556 w 7467600"/>
              <a:gd name="connsiteY396" fmla="*/ 6843337 h 6858000"/>
              <a:gd name="connsiteX397" fmla="*/ 3370162 w 7467600"/>
              <a:gd name="connsiteY397" fmla="*/ 5785550 h 6858000"/>
              <a:gd name="connsiteX398" fmla="*/ 3746477 w 7467600"/>
              <a:gd name="connsiteY398" fmla="*/ 5377889 h 6858000"/>
              <a:gd name="connsiteX399" fmla="*/ 3863399 w 7467600"/>
              <a:gd name="connsiteY399" fmla="*/ 5087257 h 6858000"/>
              <a:gd name="connsiteX400" fmla="*/ 3968712 w 7467600"/>
              <a:gd name="connsiteY400" fmla="*/ 4913989 h 6858000"/>
              <a:gd name="connsiteX401" fmla="*/ 2792390 w 7467600"/>
              <a:gd name="connsiteY401" fmla="*/ 5382974 h 6858000"/>
              <a:gd name="connsiteX402" fmla="*/ 2714982 w 7467600"/>
              <a:gd name="connsiteY402" fmla="*/ 5427051 h 6858000"/>
              <a:gd name="connsiteX403" fmla="*/ 2813361 w 7467600"/>
              <a:gd name="connsiteY403" fmla="*/ 6023912 h 6858000"/>
              <a:gd name="connsiteX404" fmla="*/ 2688430 w 7467600"/>
              <a:gd name="connsiteY404" fmla="*/ 6801564 h 6858000"/>
              <a:gd name="connsiteX405" fmla="*/ 2629626 w 7467600"/>
              <a:gd name="connsiteY405" fmla="*/ 6763394 h 6858000"/>
              <a:gd name="connsiteX406" fmla="*/ 2565328 w 7467600"/>
              <a:gd name="connsiteY406" fmla="*/ 5516399 h 6858000"/>
              <a:gd name="connsiteX407" fmla="*/ 1922999 w 7467600"/>
              <a:gd name="connsiteY407" fmla="*/ 5980343 h 6858000"/>
              <a:gd name="connsiteX408" fmla="*/ 1950261 w 7467600"/>
              <a:gd name="connsiteY408" fmla="*/ 6405858 h 6858000"/>
              <a:gd name="connsiteX409" fmla="*/ 2365554 w 7467600"/>
              <a:gd name="connsiteY409" fmla="*/ 6759107 h 6858000"/>
              <a:gd name="connsiteX410" fmla="*/ 2424142 w 7467600"/>
              <a:gd name="connsiteY410" fmla="*/ 6858000 h 6858000"/>
              <a:gd name="connsiteX411" fmla="*/ 2395994 w 7467600"/>
              <a:gd name="connsiteY411" fmla="*/ 6858000 h 6858000"/>
              <a:gd name="connsiteX412" fmla="*/ 2392863 w 7467600"/>
              <a:gd name="connsiteY412" fmla="*/ 6852964 h 6858000"/>
              <a:gd name="connsiteX413" fmla="*/ 2017589 w 7467600"/>
              <a:gd name="connsiteY413" fmla="*/ 6493982 h 6858000"/>
              <a:gd name="connsiteX414" fmla="*/ 2147336 w 7467600"/>
              <a:gd name="connsiteY414" fmla="*/ 6594052 h 6858000"/>
              <a:gd name="connsiteX415" fmla="*/ 2207047 w 7467600"/>
              <a:gd name="connsiteY415" fmla="*/ 6654540 h 6858000"/>
              <a:gd name="connsiteX416" fmla="*/ 2299106 w 7467600"/>
              <a:gd name="connsiteY416" fmla="*/ 6778931 h 6858000"/>
              <a:gd name="connsiteX417" fmla="*/ 2314430 w 7467600"/>
              <a:gd name="connsiteY417" fmla="*/ 6801144 h 6858000"/>
              <a:gd name="connsiteX418" fmla="*/ 2352406 w 7467600"/>
              <a:gd name="connsiteY418" fmla="*/ 6858000 h 6858000"/>
              <a:gd name="connsiteX419" fmla="*/ 2314492 w 7467600"/>
              <a:gd name="connsiteY419" fmla="*/ 6858000 h 6858000"/>
              <a:gd name="connsiteX420" fmla="*/ 2288095 w 7467600"/>
              <a:gd name="connsiteY420" fmla="*/ 6818030 h 6858000"/>
              <a:gd name="connsiteX421" fmla="*/ 2272768 w 7467600"/>
              <a:gd name="connsiteY421" fmla="*/ 6795822 h 6858000"/>
              <a:gd name="connsiteX422" fmla="*/ 2182715 w 7467600"/>
              <a:gd name="connsiteY422" fmla="*/ 6675071 h 6858000"/>
              <a:gd name="connsiteX423" fmla="*/ 2032061 w 7467600"/>
              <a:gd name="connsiteY423" fmla="*/ 6541380 h 6858000"/>
              <a:gd name="connsiteX424" fmla="*/ 2257220 w 7467600"/>
              <a:gd name="connsiteY424" fmla="*/ 6826257 h 6858000"/>
              <a:gd name="connsiteX425" fmla="*/ 2281324 w 7467600"/>
              <a:gd name="connsiteY425" fmla="*/ 6858000 h 6858000"/>
              <a:gd name="connsiteX426" fmla="*/ 2242860 w 7467600"/>
              <a:gd name="connsiteY426" fmla="*/ 6858000 h 6858000"/>
              <a:gd name="connsiteX427" fmla="*/ 2232818 w 7467600"/>
              <a:gd name="connsiteY427" fmla="*/ 6844926 h 6858000"/>
              <a:gd name="connsiteX428" fmla="*/ 1990172 w 7467600"/>
              <a:gd name="connsiteY428" fmla="*/ 6542121 h 6858000"/>
              <a:gd name="connsiteX429" fmla="*/ 2124090 w 7467600"/>
              <a:gd name="connsiteY429" fmla="*/ 6761017 h 6858000"/>
              <a:gd name="connsiteX430" fmla="*/ 2200380 w 7467600"/>
              <a:gd name="connsiteY430" fmla="*/ 6858000 h 6858000"/>
              <a:gd name="connsiteX431" fmla="*/ 2147507 w 7467600"/>
              <a:gd name="connsiteY431" fmla="*/ 6858000 h 6858000"/>
              <a:gd name="connsiteX432" fmla="*/ 2070668 w 7467600"/>
              <a:gd name="connsiteY432" fmla="*/ 6761520 h 6858000"/>
              <a:gd name="connsiteX433" fmla="*/ 1975142 w 7467600"/>
              <a:gd name="connsiteY433" fmla="*/ 6585570 h 6858000"/>
              <a:gd name="connsiteX434" fmla="*/ 2050035 w 7467600"/>
              <a:gd name="connsiteY434" fmla="*/ 6813345 h 6858000"/>
              <a:gd name="connsiteX435" fmla="*/ 2063025 w 7467600"/>
              <a:gd name="connsiteY435" fmla="*/ 6858000 h 6858000"/>
              <a:gd name="connsiteX436" fmla="*/ 2021675 w 7467600"/>
              <a:gd name="connsiteY436" fmla="*/ 6858000 h 6858000"/>
              <a:gd name="connsiteX437" fmla="*/ 2019308 w 7467600"/>
              <a:gd name="connsiteY437" fmla="*/ 6847118 h 6858000"/>
              <a:gd name="connsiteX438" fmla="*/ 1938835 w 7467600"/>
              <a:gd name="connsiteY438" fmla="*/ 6551160 h 6858000"/>
              <a:gd name="connsiteX439" fmla="*/ 1953230 w 7467600"/>
              <a:gd name="connsiteY439" fmla="*/ 6759699 h 6858000"/>
              <a:gd name="connsiteX440" fmla="*/ 1956763 w 7467600"/>
              <a:gd name="connsiteY440" fmla="*/ 6778191 h 6858000"/>
              <a:gd name="connsiteX441" fmla="*/ 1967925 w 7467600"/>
              <a:gd name="connsiteY441" fmla="*/ 6858000 h 6858000"/>
              <a:gd name="connsiteX442" fmla="*/ 1936622 w 7467600"/>
              <a:gd name="connsiteY442" fmla="*/ 6858000 h 6858000"/>
              <a:gd name="connsiteX443" fmla="*/ 1926261 w 7467600"/>
              <a:gd name="connsiteY443" fmla="*/ 6784064 h 6858000"/>
              <a:gd name="connsiteX444" fmla="*/ 1922724 w 7467600"/>
              <a:gd name="connsiteY444" fmla="*/ 6765577 h 6858000"/>
              <a:gd name="connsiteX445" fmla="*/ 1904650 w 7467600"/>
              <a:gd name="connsiteY445" fmla="*/ 6639616 h 6858000"/>
              <a:gd name="connsiteX446" fmla="*/ 1885273 w 7467600"/>
              <a:gd name="connsiteY446" fmla="*/ 6858000 h 6858000"/>
              <a:gd name="connsiteX447" fmla="*/ 1854363 w 7467600"/>
              <a:gd name="connsiteY447" fmla="*/ 6858000 h 6858000"/>
              <a:gd name="connsiteX448" fmla="*/ 1880391 w 7467600"/>
              <a:gd name="connsiteY448" fmla="*/ 6603796 h 6858000"/>
              <a:gd name="connsiteX449" fmla="*/ 1818273 w 7467600"/>
              <a:gd name="connsiteY449" fmla="*/ 6715729 h 6858000"/>
              <a:gd name="connsiteX450" fmla="*/ 1794691 w 7467600"/>
              <a:gd name="connsiteY450" fmla="*/ 6843239 h 6858000"/>
              <a:gd name="connsiteX451" fmla="*/ 1794914 w 7467600"/>
              <a:gd name="connsiteY451" fmla="*/ 6858000 h 6858000"/>
              <a:gd name="connsiteX452" fmla="*/ 1746128 w 7467600"/>
              <a:gd name="connsiteY452" fmla="*/ 6858000 h 6858000"/>
              <a:gd name="connsiteX453" fmla="*/ 1753934 w 7467600"/>
              <a:gd name="connsiteY453" fmla="*/ 6724796 h 6858000"/>
              <a:gd name="connsiteX454" fmla="*/ 1792053 w 7467600"/>
              <a:gd name="connsiteY454" fmla="*/ 6572396 h 6858000"/>
              <a:gd name="connsiteX455" fmla="*/ 1862248 w 7467600"/>
              <a:gd name="connsiteY455" fmla="*/ 6266397 h 6858000"/>
              <a:gd name="connsiteX456" fmla="*/ 1862250 w 7467600"/>
              <a:gd name="connsiteY456" fmla="*/ 6033531 h 6858000"/>
              <a:gd name="connsiteX457" fmla="*/ 1211999 w 7467600"/>
              <a:gd name="connsiteY457" fmla="*/ 6683610 h 6858000"/>
              <a:gd name="connsiteX458" fmla="*/ 1213266 w 7467600"/>
              <a:gd name="connsiteY458" fmla="*/ 6691947 h 6858000"/>
              <a:gd name="connsiteX459" fmla="*/ 1203370 w 7467600"/>
              <a:gd name="connsiteY459" fmla="*/ 6850676 h 6858000"/>
              <a:gd name="connsiteX460" fmla="*/ 1203671 w 7467600"/>
              <a:gd name="connsiteY460" fmla="*/ 6858000 h 6858000"/>
              <a:gd name="connsiteX461" fmla="*/ 1143180 w 7467600"/>
              <a:gd name="connsiteY461" fmla="*/ 6858000 h 6858000"/>
              <a:gd name="connsiteX462" fmla="*/ 1142176 w 7467600"/>
              <a:gd name="connsiteY462" fmla="*/ 6766045 h 6858000"/>
              <a:gd name="connsiteX463" fmla="*/ 1067484 w 7467600"/>
              <a:gd name="connsiteY463" fmla="*/ 6858000 h 6858000"/>
              <a:gd name="connsiteX464" fmla="*/ 953928 w 7467600"/>
              <a:gd name="connsiteY464" fmla="*/ 6858000 h 6858000"/>
              <a:gd name="connsiteX465" fmla="*/ 959715 w 7467600"/>
              <a:gd name="connsiteY465" fmla="*/ 6850185 h 6858000"/>
              <a:gd name="connsiteX466" fmla="*/ 1483788 w 7467600"/>
              <a:gd name="connsiteY466" fmla="*/ 6259174 h 6858000"/>
              <a:gd name="connsiteX467" fmla="*/ 1100671 w 7467600"/>
              <a:gd name="connsiteY467" fmla="*/ 6252137 h 6858000"/>
              <a:gd name="connsiteX468" fmla="*/ 1090144 w 7467600"/>
              <a:gd name="connsiteY468" fmla="*/ 6256748 h 6858000"/>
              <a:gd name="connsiteX469" fmla="*/ 1095872 w 7467600"/>
              <a:gd name="connsiteY469" fmla="*/ 6271892 h 6858000"/>
              <a:gd name="connsiteX470" fmla="*/ 262785 w 7467600"/>
              <a:gd name="connsiteY470" fmla="*/ 6845450 h 6858000"/>
              <a:gd name="connsiteX471" fmla="*/ 209968 w 7467600"/>
              <a:gd name="connsiteY471" fmla="*/ 6770713 h 6858000"/>
              <a:gd name="connsiteX472" fmla="*/ 873460 w 7467600"/>
              <a:gd name="connsiteY472" fmla="*/ 6253768 h 6858000"/>
              <a:gd name="connsiteX473" fmla="*/ 192686 w 7467600"/>
              <a:gd name="connsiteY473" fmla="*/ 5849257 h 6858000"/>
              <a:gd name="connsiteX474" fmla="*/ 4696 w 7467600"/>
              <a:gd name="connsiteY474" fmla="*/ 5697668 h 6858000"/>
              <a:gd name="connsiteX475" fmla="*/ 0 w 7467600"/>
              <a:gd name="connsiteY475" fmla="*/ 5689984 h 6858000"/>
              <a:gd name="connsiteX476" fmla="*/ 0 w 7467600"/>
              <a:gd name="connsiteY476" fmla="*/ 5513472 h 6858000"/>
              <a:gd name="connsiteX477" fmla="*/ 174101 w 7467600"/>
              <a:gd name="connsiteY477" fmla="*/ 5620277 h 6858000"/>
              <a:gd name="connsiteX478" fmla="*/ 891800 w 7467600"/>
              <a:gd name="connsiteY478" fmla="*/ 6036935 h 6858000"/>
              <a:gd name="connsiteX479" fmla="*/ 1072219 w 7467600"/>
              <a:gd name="connsiteY479" fmla="*/ 6169443 h 6858000"/>
              <a:gd name="connsiteX480" fmla="*/ 1074117 w 7467600"/>
              <a:gd name="connsiteY480" fmla="*/ 6170301 h 6858000"/>
              <a:gd name="connsiteX481" fmla="*/ 1083114 w 7467600"/>
              <a:gd name="connsiteY481" fmla="*/ 6174131 h 6858000"/>
              <a:gd name="connsiteX482" fmla="*/ 1543010 w 7467600"/>
              <a:gd name="connsiteY482" fmla="*/ 6191140 h 6858000"/>
              <a:gd name="connsiteX483" fmla="*/ 1551080 w 7467600"/>
              <a:gd name="connsiteY483" fmla="*/ 6195006 h 6858000"/>
              <a:gd name="connsiteX484" fmla="*/ 2345443 w 7467600"/>
              <a:gd name="connsiteY484" fmla="*/ 5549882 h 6858000"/>
              <a:gd name="connsiteX485" fmla="*/ 1721499 w 7467600"/>
              <a:gd name="connsiteY485" fmla="*/ 5599969 h 6858000"/>
              <a:gd name="connsiteX486" fmla="*/ 767716 w 7467600"/>
              <a:gd name="connsiteY486" fmla="*/ 5472768 h 6858000"/>
              <a:gd name="connsiteX487" fmla="*/ 722147 w 7467600"/>
              <a:gd name="connsiteY487" fmla="*/ 5393091 h 6858000"/>
              <a:gd name="connsiteX488" fmla="*/ 1485552 w 7467600"/>
              <a:gd name="connsiteY488" fmla="*/ 5313202 h 6858000"/>
              <a:gd name="connsiteX489" fmla="*/ 2143004 w 7467600"/>
              <a:gd name="connsiteY489" fmla="*/ 5402420 h 6858000"/>
              <a:gd name="connsiteX490" fmla="*/ 1933391 w 7467600"/>
              <a:gd name="connsiteY490" fmla="*/ 5156971 h 6858000"/>
              <a:gd name="connsiteX491" fmla="*/ 1827118 w 7467600"/>
              <a:gd name="connsiteY491" fmla="*/ 4968410 h 6858000"/>
              <a:gd name="connsiteX492" fmla="*/ 1837349 w 7467600"/>
              <a:gd name="connsiteY492" fmla="*/ 4956357 h 6858000"/>
              <a:gd name="connsiteX493" fmla="*/ 2162835 w 7467600"/>
              <a:gd name="connsiteY493" fmla="*/ 5187853 h 6858000"/>
              <a:gd name="connsiteX494" fmla="*/ 2257167 w 7467600"/>
              <a:gd name="connsiteY494" fmla="*/ 5462123 h 6858000"/>
              <a:gd name="connsiteX495" fmla="*/ 2261598 w 7467600"/>
              <a:gd name="connsiteY495" fmla="*/ 5467998 h 6858000"/>
              <a:gd name="connsiteX496" fmla="*/ 2437177 w 7467600"/>
              <a:gd name="connsiteY496" fmla="*/ 5479608 h 6858000"/>
              <a:gd name="connsiteX497" fmla="*/ 2445247 w 7467600"/>
              <a:gd name="connsiteY497" fmla="*/ 5483476 h 6858000"/>
              <a:gd name="connsiteX498" fmla="*/ 2743626 w 7467600"/>
              <a:gd name="connsiteY498" fmla="*/ 5304819 h 6858000"/>
              <a:gd name="connsiteX499" fmla="*/ 3048102 w 7467600"/>
              <a:gd name="connsiteY499" fmla="*/ 5150595 h 6858000"/>
              <a:gd name="connsiteX500" fmla="*/ 1799414 w 7467600"/>
              <a:gd name="connsiteY500" fmla="*/ 4694732 h 6858000"/>
              <a:gd name="connsiteX501" fmla="*/ 1771735 w 7467600"/>
              <a:gd name="connsiteY501" fmla="*/ 4619929 h 6858000"/>
              <a:gd name="connsiteX502" fmla="*/ 3104273 w 7467600"/>
              <a:gd name="connsiteY502" fmla="*/ 5076159 h 6858000"/>
              <a:gd name="connsiteX503" fmla="*/ 3113245 w 7467600"/>
              <a:gd name="connsiteY503" fmla="*/ 5090705 h 6858000"/>
              <a:gd name="connsiteX504" fmla="*/ 3126294 w 7467600"/>
              <a:gd name="connsiteY504" fmla="*/ 5114400 h 6858000"/>
              <a:gd name="connsiteX505" fmla="*/ 3937433 w 7467600"/>
              <a:gd name="connsiteY505" fmla="*/ 4830473 h 6858000"/>
              <a:gd name="connsiteX506" fmla="*/ 3590475 w 7467600"/>
              <a:gd name="connsiteY506" fmla="*/ 4597974 h 6858000"/>
              <a:gd name="connsiteX507" fmla="*/ 3100264 w 7467600"/>
              <a:gd name="connsiteY507" fmla="*/ 4579845 h 6858000"/>
              <a:gd name="connsiteX508" fmla="*/ 2183576 w 7467600"/>
              <a:gd name="connsiteY508" fmla="*/ 4227150 h 6858000"/>
              <a:gd name="connsiteX509" fmla="*/ 2151029 w 7467600"/>
              <a:gd name="connsiteY509" fmla="*/ 4146947 h 6858000"/>
              <a:gd name="connsiteX510" fmla="*/ 3563434 w 7467600"/>
              <a:gd name="connsiteY510" fmla="*/ 4469115 h 6858000"/>
              <a:gd name="connsiteX511" fmla="*/ 3177952 w 7467600"/>
              <a:gd name="connsiteY511" fmla="*/ 3657386 h 6858000"/>
              <a:gd name="connsiteX512" fmla="*/ 3189263 w 7467600"/>
              <a:gd name="connsiteY512" fmla="*/ 3625726 h 6858000"/>
              <a:gd name="connsiteX513" fmla="*/ 3560912 w 7467600"/>
              <a:gd name="connsiteY513" fmla="*/ 4079863 h 6858000"/>
              <a:gd name="connsiteX514" fmla="*/ 3626636 w 7467600"/>
              <a:gd name="connsiteY514" fmla="*/ 4512230 h 6858000"/>
              <a:gd name="connsiteX515" fmla="*/ 3653088 w 7467600"/>
              <a:gd name="connsiteY515" fmla="*/ 4521417 h 6858000"/>
              <a:gd name="connsiteX516" fmla="*/ 3988128 w 7467600"/>
              <a:gd name="connsiteY516" fmla="*/ 4817267 h 6858000"/>
              <a:gd name="connsiteX517" fmla="*/ 4830582 w 7467600"/>
              <a:gd name="connsiteY517" fmla="*/ 4676000 h 6858000"/>
              <a:gd name="connsiteX518" fmla="*/ 4830100 w 7467600"/>
              <a:gd name="connsiteY518" fmla="*/ 4675554 h 6858000"/>
              <a:gd name="connsiteX519" fmla="*/ 4036318 w 7467600"/>
              <a:gd name="connsiteY519" fmla="*/ 4147013 h 6858000"/>
              <a:gd name="connsiteX520" fmla="*/ 3432098 w 7467600"/>
              <a:gd name="connsiteY520" fmla="*/ 3537312 h 6858000"/>
              <a:gd name="connsiteX521" fmla="*/ 3446761 w 7467600"/>
              <a:gd name="connsiteY521" fmla="*/ 3461278 h 6858000"/>
              <a:gd name="connsiteX522" fmla="*/ 4419733 w 7467600"/>
              <a:gd name="connsiteY522" fmla="*/ 3963555 h 6858000"/>
              <a:gd name="connsiteX523" fmla="*/ 4781371 w 7467600"/>
              <a:gd name="connsiteY523" fmla="*/ 4458604 h 6858000"/>
              <a:gd name="connsiteX524" fmla="*/ 4780440 w 7467600"/>
              <a:gd name="connsiteY524" fmla="*/ 4470290 h 6858000"/>
              <a:gd name="connsiteX525" fmla="*/ 4898954 w 7467600"/>
              <a:gd name="connsiteY525" fmla="*/ 4662092 h 6858000"/>
              <a:gd name="connsiteX526" fmla="*/ 4900699 w 7467600"/>
              <a:gd name="connsiteY526" fmla="*/ 4670867 h 6858000"/>
              <a:gd name="connsiteX527" fmla="*/ 5714511 w 7467600"/>
              <a:gd name="connsiteY527" fmla="*/ 4663483 h 6858000"/>
              <a:gd name="connsiteX528" fmla="*/ 5464793 w 7467600"/>
              <a:gd name="connsiteY528" fmla="*/ 4393556 h 6858000"/>
              <a:gd name="connsiteX529" fmla="*/ 5461897 w 7467600"/>
              <a:gd name="connsiteY529" fmla="*/ 4390879 h 6858000"/>
              <a:gd name="connsiteX530" fmla="*/ 4294126 w 7467600"/>
              <a:gd name="connsiteY530" fmla="*/ 3303048 h 6858000"/>
              <a:gd name="connsiteX531" fmla="*/ 4305321 w 7467600"/>
              <a:gd name="connsiteY531" fmla="*/ 3256953 h 6858000"/>
              <a:gd name="connsiteX532" fmla="*/ 4949299 w 7467600"/>
              <a:gd name="connsiteY532" fmla="*/ 3766336 h 6858000"/>
              <a:gd name="connsiteX533" fmla="*/ 5291452 w 7467600"/>
              <a:gd name="connsiteY533" fmla="*/ 4076801 h 6858000"/>
              <a:gd name="connsiteX534" fmla="*/ 5434998 w 7467600"/>
              <a:gd name="connsiteY534" fmla="*/ 4254100 h 6858000"/>
              <a:gd name="connsiteX535" fmla="*/ 5351015 w 7467600"/>
              <a:gd name="connsiteY535" fmla="*/ 3760989 h 6858000"/>
              <a:gd name="connsiteX536" fmla="*/ 5413780 w 7467600"/>
              <a:gd name="connsiteY536" fmla="*/ 2966265 h 6858000"/>
              <a:gd name="connsiteX537" fmla="*/ 5425627 w 7467600"/>
              <a:gd name="connsiteY537" fmla="*/ 2954192 h 6858000"/>
              <a:gd name="connsiteX538" fmla="*/ 6604735 w 7467600"/>
              <a:gd name="connsiteY538" fmla="*/ 2041381 h 6858000"/>
              <a:gd name="connsiteX539" fmla="*/ 7204487 w 7467600"/>
              <a:gd name="connsiteY539" fmla="*/ 2742112 h 6858000"/>
              <a:gd name="connsiteX540" fmla="*/ 7131592 w 7467600"/>
              <a:gd name="connsiteY540" fmla="*/ 2672096 h 6858000"/>
              <a:gd name="connsiteX541" fmla="*/ 6996344 w 7467600"/>
              <a:gd name="connsiteY541" fmla="*/ 2518310 h 6858000"/>
              <a:gd name="connsiteX542" fmla="*/ 6735495 w 7467600"/>
              <a:gd name="connsiteY542" fmla="*/ 2196890 h 6858000"/>
              <a:gd name="connsiteX543" fmla="*/ 6721901 w 7467600"/>
              <a:gd name="connsiteY543" fmla="*/ 2179274 h 6858000"/>
              <a:gd name="connsiteX544" fmla="*/ 6604735 w 7467600"/>
              <a:gd name="connsiteY544" fmla="*/ 2041381 h 6858000"/>
              <a:gd name="connsiteX545" fmla="*/ 6591670 w 7467600"/>
              <a:gd name="connsiteY545" fmla="*/ 1988277 h 6858000"/>
              <a:gd name="connsiteX546" fmla="*/ 6747349 w 7467600"/>
              <a:gd name="connsiteY546" fmla="*/ 2160069 h 6858000"/>
              <a:gd name="connsiteX547" fmla="*/ 6760943 w 7467600"/>
              <a:gd name="connsiteY547" fmla="*/ 2177686 h 6858000"/>
              <a:gd name="connsiteX548" fmla="*/ 7021065 w 7467600"/>
              <a:gd name="connsiteY548" fmla="*/ 2498102 h 6858000"/>
              <a:gd name="connsiteX549" fmla="*/ 7155223 w 7467600"/>
              <a:gd name="connsiteY549" fmla="*/ 2650386 h 6858000"/>
              <a:gd name="connsiteX550" fmla="*/ 7203167 w 7467600"/>
              <a:gd name="connsiteY550" fmla="*/ 2697288 h 6858000"/>
              <a:gd name="connsiteX551" fmla="*/ 6937703 w 7467600"/>
              <a:gd name="connsiteY551" fmla="*/ 2321981 h 6858000"/>
              <a:gd name="connsiteX552" fmla="*/ 6591670 w 7467600"/>
              <a:gd name="connsiteY552" fmla="*/ 1988277 h 6858000"/>
              <a:gd name="connsiteX553" fmla="*/ 5798671 w 7467600"/>
              <a:gd name="connsiteY553" fmla="*/ 1981601 h 6858000"/>
              <a:gd name="connsiteX554" fmla="*/ 5754709 w 7467600"/>
              <a:gd name="connsiteY554" fmla="*/ 2071454 h 6858000"/>
              <a:gd name="connsiteX555" fmla="*/ 5763044 w 7467600"/>
              <a:gd name="connsiteY555" fmla="*/ 2842206 h 6858000"/>
              <a:gd name="connsiteX556" fmla="*/ 5764974 w 7467600"/>
              <a:gd name="connsiteY556" fmla="*/ 2799609 h 6858000"/>
              <a:gd name="connsiteX557" fmla="*/ 5767665 w 7467600"/>
              <a:gd name="connsiteY557" fmla="*/ 2666409 h 6858000"/>
              <a:gd name="connsiteX558" fmla="*/ 5763055 w 7467600"/>
              <a:gd name="connsiteY558" fmla="*/ 2579705 h 6858000"/>
              <a:gd name="connsiteX559" fmla="*/ 5758079 w 7467600"/>
              <a:gd name="connsiteY559" fmla="*/ 2492508 h 6858000"/>
              <a:gd name="connsiteX560" fmla="*/ 5779325 w 7467600"/>
              <a:gd name="connsiteY560" fmla="*/ 2197069 h 6858000"/>
              <a:gd name="connsiteX561" fmla="*/ 5798671 w 7467600"/>
              <a:gd name="connsiteY561" fmla="*/ 1981601 h 6858000"/>
              <a:gd name="connsiteX562" fmla="*/ 5829202 w 7467600"/>
              <a:gd name="connsiteY562" fmla="*/ 1971679 h 6858000"/>
              <a:gd name="connsiteX563" fmla="*/ 5809558 w 7467600"/>
              <a:gd name="connsiteY563" fmla="*/ 2198043 h 6858000"/>
              <a:gd name="connsiteX564" fmla="*/ 5788653 w 7467600"/>
              <a:gd name="connsiteY564" fmla="*/ 2489430 h 6858000"/>
              <a:gd name="connsiteX565" fmla="*/ 5793439 w 7467600"/>
              <a:gd name="connsiteY565" fmla="*/ 2575235 h 6858000"/>
              <a:gd name="connsiteX566" fmla="*/ 5796837 w 7467600"/>
              <a:gd name="connsiteY566" fmla="*/ 2637633 h 6858000"/>
              <a:gd name="connsiteX567" fmla="*/ 5818614 w 7467600"/>
              <a:gd name="connsiteY567" fmla="*/ 2473055 h 6858000"/>
              <a:gd name="connsiteX568" fmla="*/ 5829202 w 7467600"/>
              <a:gd name="connsiteY568" fmla="*/ 1971679 h 6858000"/>
              <a:gd name="connsiteX569" fmla="*/ 5911389 w 7467600"/>
              <a:gd name="connsiteY569" fmla="*/ 1898371 h 6858000"/>
              <a:gd name="connsiteX570" fmla="*/ 6237627 w 7467600"/>
              <a:gd name="connsiteY570" fmla="*/ 2231921 h 6858000"/>
              <a:gd name="connsiteX571" fmla="*/ 5911389 w 7467600"/>
              <a:gd name="connsiteY571" fmla="*/ 1898371 h 6858000"/>
              <a:gd name="connsiteX572" fmla="*/ 6944437 w 7467600"/>
              <a:gd name="connsiteY572" fmla="*/ 1575402 h 6858000"/>
              <a:gd name="connsiteX573" fmla="*/ 6304730 w 7467600"/>
              <a:gd name="connsiteY573" fmla="*/ 1766654 h 6858000"/>
              <a:gd name="connsiteX574" fmla="*/ 6944437 w 7467600"/>
              <a:gd name="connsiteY574" fmla="*/ 1575402 h 6858000"/>
              <a:gd name="connsiteX575" fmla="*/ 7019523 w 7467600"/>
              <a:gd name="connsiteY575" fmla="*/ 1519450 h 6858000"/>
              <a:gd name="connsiteX576" fmla="*/ 6298091 w 7467600"/>
              <a:gd name="connsiteY576" fmla="*/ 1737122 h 6858000"/>
              <a:gd name="connsiteX577" fmla="*/ 7019523 w 7467600"/>
              <a:gd name="connsiteY577" fmla="*/ 1519450 h 6858000"/>
              <a:gd name="connsiteX578" fmla="*/ 2399523 w 7467600"/>
              <a:gd name="connsiteY578" fmla="*/ 1428234 h 6858000"/>
              <a:gd name="connsiteX579" fmla="*/ 2224982 w 7467600"/>
              <a:gd name="connsiteY579" fmla="*/ 1826201 h 6858000"/>
              <a:gd name="connsiteX580" fmla="*/ 2096099 w 7467600"/>
              <a:gd name="connsiteY580" fmla="*/ 2345900 h 6858000"/>
              <a:gd name="connsiteX581" fmla="*/ 2283317 w 7467600"/>
              <a:gd name="connsiteY581" fmla="*/ 1796925 h 6858000"/>
              <a:gd name="connsiteX582" fmla="*/ 2399523 w 7467600"/>
              <a:gd name="connsiteY582" fmla="*/ 1428234 h 6858000"/>
              <a:gd name="connsiteX583" fmla="*/ 2448558 w 7467600"/>
              <a:gd name="connsiteY583" fmla="*/ 1373435 h 6858000"/>
              <a:gd name="connsiteX584" fmla="*/ 2312521 w 7467600"/>
              <a:gd name="connsiteY584" fmla="*/ 1806140 h 6858000"/>
              <a:gd name="connsiteX585" fmla="*/ 2127533 w 7467600"/>
              <a:gd name="connsiteY585" fmla="*/ 2348380 h 6858000"/>
              <a:gd name="connsiteX586" fmla="*/ 2358080 w 7467600"/>
              <a:gd name="connsiteY586" fmla="*/ 1866134 h 6858000"/>
              <a:gd name="connsiteX587" fmla="*/ 2407436 w 7467600"/>
              <a:gd name="connsiteY587" fmla="*/ 1651070 h 6858000"/>
              <a:gd name="connsiteX588" fmla="*/ 2448558 w 7467600"/>
              <a:gd name="connsiteY588" fmla="*/ 1373435 h 6858000"/>
              <a:gd name="connsiteX589" fmla="*/ 278707 w 7467600"/>
              <a:gd name="connsiteY589" fmla="*/ 1352270 h 6858000"/>
              <a:gd name="connsiteX590" fmla="*/ 321570 w 7467600"/>
              <a:gd name="connsiteY590" fmla="*/ 1861610 h 6858000"/>
              <a:gd name="connsiteX591" fmla="*/ 294281 w 7467600"/>
              <a:gd name="connsiteY591" fmla="*/ 1440658 h 6858000"/>
              <a:gd name="connsiteX592" fmla="*/ 278707 w 7467600"/>
              <a:gd name="connsiteY592" fmla="*/ 1352270 h 6858000"/>
              <a:gd name="connsiteX593" fmla="*/ 1423821 w 7467600"/>
              <a:gd name="connsiteY593" fmla="*/ 1351958 h 6858000"/>
              <a:gd name="connsiteX594" fmla="*/ 1638521 w 7467600"/>
              <a:gd name="connsiteY594" fmla="*/ 1908470 h 6858000"/>
              <a:gd name="connsiteX595" fmla="*/ 1754199 w 7467600"/>
              <a:gd name="connsiteY595" fmla="*/ 2149284 h 6858000"/>
              <a:gd name="connsiteX596" fmla="*/ 1908359 w 7467600"/>
              <a:gd name="connsiteY596" fmla="*/ 2364988 h 6858000"/>
              <a:gd name="connsiteX597" fmla="*/ 1647661 w 7467600"/>
              <a:gd name="connsiteY597" fmla="*/ 1825945 h 6858000"/>
              <a:gd name="connsiteX598" fmla="*/ 1423821 w 7467600"/>
              <a:gd name="connsiteY598" fmla="*/ 1351958 h 6858000"/>
              <a:gd name="connsiteX599" fmla="*/ 1431890 w 7467600"/>
              <a:gd name="connsiteY599" fmla="*/ 1306475 h 6858000"/>
              <a:gd name="connsiteX600" fmla="*/ 1507597 w 7467600"/>
              <a:gd name="connsiteY600" fmla="*/ 1446132 h 6858000"/>
              <a:gd name="connsiteX601" fmla="*/ 1674586 w 7467600"/>
              <a:gd name="connsiteY601" fmla="*/ 1813832 h 6858000"/>
              <a:gd name="connsiteX602" fmla="*/ 1815950 w 7467600"/>
              <a:gd name="connsiteY602" fmla="*/ 2128564 h 6858000"/>
              <a:gd name="connsiteX603" fmla="*/ 1984242 w 7467600"/>
              <a:gd name="connsiteY603" fmla="*/ 2430829 h 6858000"/>
              <a:gd name="connsiteX604" fmla="*/ 2014023 w 7467600"/>
              <a:gd name="connsiteY604" fmla="*/ 2450995 h 6858000"/>
              <a:gd name="connsiteX605" fmla="*/ 1747337 w 7467600"/>
              <a:gd name="connsiteY605" fmla="*/ 1855264 h 6858000"/>
              <a:gd name="connsiteX606" fmla="*/ 1533749 w 7467600"/>
              <a:gd name="connsiteY606" fmla="*/ 1478656 h 6858000"/>
              <a:gd name="connsiteX607" fmla="*/ 1431890 w 7467600"/>
              <a:gd name="connsiteY607" fmla="*/ 1306475 h 6858000"/>
              <a:gd name="connsiteX608" fmla="*/ 5052692 w 7467600"/>
              <a:gd name="connsiteY608" fmla="*/ 1292994 h 6858000"/>
              <a:gd name="connsiteX609" fmla="*/ 5200661 w 7467600"/>
              <a:gd name="connsiteY609" fmla="*/ 1635186 h 6858000"/>
              <a:gd name="connsiteX610" fmla="*/ 5297138 w 7467600"/>
              <a:gd name="connsiteY610" fmla="*/ 1906351 h 6858000"/>
              <a:gd name="connsiteX611" fmla="*/ 5052692 w 7467600"/>
              <a:gd name="connsiteY611" fmla="*/ 1292994 h 6858000"/>
              <a:gd name="connsiteX612" fmla="*/ 5009948 w 7467600"/>
              <a:gd name="connsiteY612" fmla="*/ 1273619 h 6858000"/>
              <a:gd name="connsiteX613" fmla="*/ 5121777 w 7467600"/>
              <a:gd name="connsiteY613" fmla="*/ 1654213 h 6858000"/>
              <a:gd name="connsiteX614" fmla="*/ 5293545 w 7467600"/>
              <a:gd name="connsiteY614" fmla="*/ 2072247 h 6858000"/>
              <a:gd name="connsiteX615" fmla="*/ 5294042 w 7467600"/>
              <a:gd name="connsiteY615" fmla="*/ 2065019 h 6858000"/>
              <a:gd name="connsiteX616" fmla="*/ 5171936 w 7467600"/>
              <a:gd name="connsiteY616" fmla="*/ 1647613 h 6858000"/>
              <a:gd name="connsiteX617" fmla="*/ 5009948 w 7467600"/>
              <a:gd name="connsiteY617" fmla="*/ 1273619 h 6858000"/>
              <a:gd name="connsiteX618" fmla="*/ 655236 w 7467600"/>
              <a:gd name="connsiteY618" fmla="*/ 1268632 h 6858000"/>
              <a:gd name="connsiteX619" fmla="*/ 839521 w 7467600"/>
              <a:gd name="connsiteY619" fmla="*/ 1685315 h 6858000"/>
              <a:gd name="connsiteX620" fmla="*/ 1109416 w 7467600"/>
              <a:gd name="connsiteY620" fmla="*/ 2061663 h 6858000"/>
              <a:gd name="connsiteX621" fmla="*/ 1298300 w 7467600"/>
              <a:gd name="connsiteY621" fmla="*/ 2247742 h 6858000"/>
              <a:gd name="connsiteX622" fmla="*/ 1125871 w 7467600"/>
              <a:gd name="connsiteY622" fmla="*/ 1989513 h 6858000"/>
              <a:gd name="connsiteX623" fmla="*/ 981574 w 7467600"/>
              <a:gd name="connsiteY623" fmla="*/ 1783157 h 6858000"/>
              <a:gd name="connsiteX624" fmla="*/ 922198 w 7467600"/>
              <a:gd name="connsiteY624" fmla="*/ 1677437 h 6858000"/>
              <a:gd name="connsiteX625" fmla="*/ 869293 w 7467600"/>
              <a:gd name="connsiteY625" fmla="*/ 1583214 h 6858000"/>
              <a:gd name="connsiteX626" fmla="*/ 751431 w 7467600"/>
              <a:gd name="connsiteY626" fmla="*/ 1405731 h 6858000"/>
              <a:gd name="connsiteX627" fmla="*/ 655236 w 7467600"/>
              <a:gd name="connsiteY627" fmla="*/ 1268632 h 6858000"/>
              <a:gd name="connsiteX628" fmla="*/ 6516292 w 7467600"/>
              <a:gd name="connsiteY628" fmla="*/ 1263064 h 6858000"/>
              <a:gd name="connsiteX629" fmla="*/ 5736320 w 7467600"/>
              <a:gd name="connsiteY629" fmla="*/ 1501803 h 6858000"/>
              <a:gd name="connsiteX630" fmla="*/ 6516292 w 7467600"/>
              <a:gd name="connsiteY630" fmla="*/ 1263064 h 6858000"/>
              <a:gd name="connsiteX631" fmla="*/ 291466 w 7467600"/>
              <a:gd name="connsiteY631" fmla="*/ 1250369 h 6858000"/>
              <a:gd name="connsiteX632" fmla="*/ 323180 w 7467600"/>
              <a:gd name="connsiteY632" fmla="*/ 1435283 h 6858000"/>
              <a:gd name="connsiteX633" fmla="*/ 349381 w 7467600"/>
              <a:gd name="connsiteY633" fmla="*/ 1875041 h 6858000"/>
              <a:gd name="connsiteX634" fmla="*/ 374363 w 7467600"/>
              <a:gd name="connsiteY634" fmla="*/ 1506494 h 6858000"/>
              <a:gd name="connsiteX635" fmla="*/ 302168 w 7467600"/>
              <a:gd name="connsiteY635" fmla="*/ 1274495 h 6858000"/>
              <a:gd name="connsiteX636" fmla="*/ 291466 w 7467600"/>
              <a:gd name="connsiteY636" fmla="*/ 1250369 h 6858000"/>
              <a:gd name="connsiteX637" fmla="*/ 678222 w 7467600"/>
              <a:gd name="connsiteY637" fmla="*/ 1248670 h 6858000"/>
              <a:gd name="connsiteX638" fmla="*/ 775536 w 7467600"/>
              <a:gd name="connsiteY638" fmla="*/ 1388015 h 6858000"/>
              <a:gd name="connsiteX639" fmla="*/ 894529 w 7467600"/>
              <a:gd name="connsiteY639" fmla="*/ 1567739 h 6858000"/>
              <a:gd name="connsiteX640" fmla="*/ 948000 w 7467600"/>
              <a:gd name="connsiteY640" fmla="*/ 1663088 h 6858000"/>
              <a:gd name="connsiteX641" fmla="*/ 1006812 w 7467600"/>
              <a:gd name="connsiteY641" fmla="*/ 1767683 h 6858000"/>
              <a:gd name="connsiteX642" fmla="*/ 1149133 w 7467600"/>
              <a:gd name="connsiteY642" fmla="*/ 1971513 h 6858000"/>
              <a:gd name="connsiteX643" fmla="*/ 1333952 w 7467600"/>
              <a:gd name="connsiteY643" fmla="*/ 2251620 h 6858000"/>
              <a:gd name="connsiteX644" fmla="*/ 1337329 w 7467600"/>
              <a:gd name="connsiteY644" fmla="*/ 2258350 h 6858000"/>
              <a:gd name="connsiteX645" fmla="*/ 1014726 w 7467600"/>
              <a:gd name="connsiteY645" fmla="*/ 1615556 h 6858000"/>
              <a:gd name="connsiteX646" fmla="*/ 678222 w 7467600"/>
              <a:gd name="connsiteY646" fmla="*/ 1248670 h 6858000"/>
              <a:gd name="connsiteX647" fmla="*/ 6691602 w 7467600"/>
              <a:gd name="connsiteY647" fmla="*/ 1140573 h 6858000"/>
              <a:gd name="connsiteX648" fmla="*/ 6571100 w 7467600"/>
              <a:gd name="connsiteY648" fmla="*/ 1183662 h 6858000"/>
              <a:gd name="connsiteX649" fmla="*/ 6241687 w 7467600"/>
              <a:gd name="connsiteY649" fmla="*/ 1257600 h 6858000"/>
              <a:gd name="connsiteX650" fmla="*/ 5693009 w 7467600"/>
              <a:gd name="connsiteY650" fmla="*/ 1478256 h 6858000"/>
              <a:gd name="connsiteX651" fmla="*/ 6548420 w 7467600"/>
              <a:gd name="connsiteY651" fmla="*/ 1214599 h 6858000"/>
              <a:gd name="connsiteX652" fmla="*/ 6605473 w 7467600"/>
              <a:gd name="connsiteY652" fmla="*/ 1184686 h 6858000"/>
              <a:gd name="connsiteX653" fmla="*/ 6691602 w 7467600"/>
              <a:gd name="connsiteY653" fmla="*/ 1140573 h 6858000"/>
              <a:gd name="connsiteX654" fmla="*/ 4002475 w 7467600"/>
              <a:gd name="connsiteY654" fmla="*/ 1037802 h 6858000"/>
              <a:gd name="connsiteX655" fmla="*/ 4000324 w 7467600"/>
              <a:gd name="connsiteY655" fmla="*/ 1039362 h 6858000"/>
              <a:gd name="connsiteX656" fmla="*/ 4002862 w 7467600"/>
              <a:gd name="connsiteY656" fmla="*/ 1042866 h 6858000"/>
              <a:gd name="connsiteX657" fmla="*/ 4002475 w 7467600"/>
              <a:gd name="connsiteY657" fmla="*/ 1037802 h 6858000"/>
              <a:gd name="connsiteX658" fmla="*/ 506322 w 7467600"/>
              <a:gd name="connsiteY658" fmla="*/ 1020997 h 6858000"/>
              <a:gd name="connsiteX659" fmla="*/ 533068 w 7467600"/>
              <a:gd name="connsiteY659" fmla="*/ 1029409 h 6858000"/>
              <a:gd name="connsiteX660" fmla="*/ 1232525 w 7467600"/>
              <a:gd name="connsiteY660" fmla="*/ 1804675 h 6858000"/>
              <a:gd name="connsiteX661" fmla="*/ 1388858 w 7467600"/>
              <a:gd name="connsiteY661" fmla="*/ 2368011 h 6858000"/>
              <a:gd name="connsiteX662" fmla="*/ 1384098 w 7467600"/>
              <a:gd name="connsiteY662" fmla="*/ 2378125 h 6858000"/>
              <a:gd name="connsiteX663" fmla="*/ 1425393 w 7467600"/>
              <a:gd name="connsiteY663" fmla="*/ 2589124 h 6858000"/>
              <a:gd name="connsiteX664" fmla="*/ 1424001 w 7467600"/>
              <a:gd name="connsiteY664" fmla="*/ 2597541 h 6858000"/>
              <a:gd name="connsiteX665" fmla="*/ 2152729 w 7467600"/>
              <a:gd name="connsiteY665" fmla="*/ 2864487 h 6858000"/>
              <a:gd name="connsiteX666" fmla="*/ 2020609 w 7467600"/>
              <a:gd name="connsiteY666" fmla="*/ 2539671 h 6858000"/>
              <a:gd name="connsiteX667" fmla="*/ 2018920 w 7467600"/>
              <a:gd name="connsiteY667" fmla="*/ 2536309 h 6858000"/>
              <a:gd name="connsiteX668" fmla="*/ 1342441 w 7467600"/>
              <a:gd name="connsiteY668" fmla="*/ 1173017 h 6858000"/>
              <a:gd name="connsiteX669" fmla="*/ 1367925 w 7467600"/>
              <a:gd name="connsiteY669" fmla="*/ 1135648 h 6858000"/>
              <a:gd name="connsiteX670" fmla="*/ 1771401 w 7467600"/>
              <a:gd name="connsiteY670" fmla="*/ 1806673 h 6858000"/>
              <a:gd name="connsiteX671" fmla="*/ 1972385 w 7467600"/>
              <a:gd name="connsiteY671" fmla="*/ 2198735 h 6858000"/>
              <a:gd name="connsiteX672" fmla="*/ 2040892 w 7467600"/>
              <a:gd name="connsiteY672" fmla="*/ 2405205 h 6858000"/>
              <a:gd name="connsiteX673" fmla="*/ 2131689 w 7467600"/>
              <a:gd name="connsiteY673" fmla="*/ 1936926 h 6858000"/>
              <a:gd name="connsiteX674" fmla="*/ 2454820 w 7467600"/>
              <a:gd name="connsiteY674" fmla="*/ 1248808 h 6858000"/>
              <a:gd name="connsiteX675" fmla="*/ 2492512 w 7467600"/>
              <a:gd name="connsiteY675" fmla="*/ 1302920 h 6858000"/>
              <a:gd name="connsiteX676" fmla="*/ 2081216 w 7467600"/>
              <a:gd name="connsiteY676" fmla="*/ 2527513 h 6858000"/>
              <a:gd name="connsiteX677" fmla="*/ 2081211 w 7467600"/>
              <a:gd name="connsiteY677" fmla="*/ 2528916 h 6858000"/>
              <a:gd name="connsiteX678" fmla="*/ 2199067 w 7467600"/>
              <a:gd name="connsiteY678" fmla="*/ 2884061 h 6858000"/>
              <a:gd name="connsiteX679" fmla="*/ 3192586 w 7467600"/>
              <a:gd name="connsiteY679" fmla="*/ 3411496 h 6858000"/>
              <a:gd name="connsiteX680" fmla="*/ 3182620 w 7467600"/>
              <a:gd name="connsiteY680" fmla="*/ 3483279 h 6858000"/>
              <a:gd name="connsiteX681" fmla="*/ 2435119 w 7467600"/>
              <a:gd name="connsiteY681" fmla="*/ 3080173 h 6858000"/>
              <a:gd name="connsiteX682" fmla="*/ 2410152 w 7467600"/>
              <a:gd name="connsiteY682" fmla="*/ 3063751 h 6858000"/>
              <a:gd name="connsiteX683" fmla="*/ 2408099 w 7467600"/>
              <a:gd name="connsiteY683" fmla="*/ 3064403 h 6858000"/>
              <a:gd name="connsiteX684" fmla="*/ 2407218 w 7467600"/>
              <a:gd name="connsiteY684" fmla="*/ 3070324 h 6858000"/>
              <a:gd name="connsiteX685" fmla="*/ 2380138 w 7467600"/>
              <a:gd name="connsiteY685" fmla="*/ 3099341 h 6858000"/>
              <a:gd name="connsiteX686" fmla="*/ 1765923 w 7467600"/>
              <a:gd name="connsiteY686" fmla="*/ 3581043 h 6858000"/>
              <a:gd name="connsiteX687" fmla="*/ 1702258 w 7467600"/>
              <a:gd name="connsiteY687" fmla="*/ 3612286 h 6858000"/>
              <a:gd name="connsiteX688" fmla="*/ 1538370 w 7467600"/>
              <a:gd name="connsiteY688" fmla="*/ 3811804 h 6858000"/>
              <a:gd name="connsiteX689" fmla="*/ 542867 w 7467600"/>
              <a:gd name="connsiteY689" fmla="*/ 4944092 h 6858000"/>
              <a:gd name="connsiteX690" fmla="*/ 515800 w 7467600"/>
              <a:gd name="connsiteY690" fmla="*/ 4862180 h 6858000"/>
              <a:gd name="connsiteX691" fmla="*/ 909145 w 7467600"/>
              <a:gd name="connsiteY691" fmla="*/ 4199225 h 6858000"/>
              <a:gd name="connsiteX692" fmla="*/ 1214067 w 7467600"/>
              <a:gd name="connsiteY692" fmla="*/ 3908561 h 6858000"/>
              <a:gd name="connsiteX693" fmla="*/ 640967 w 7467600"/>
              <a:gd name="connsiteY693" fmla="*/ 4105601 h 6858000"/>
              <a:gd name="connsiteX694" fmla="*/ 112563 w 7467600"/>
              <a:gd name="connsiteY694" fmla="*/ 4396952 h 6858000"/>
              <a:gd name="connsiteX695" fmla="*/ 0 w 7467600"/>
              <a:gd name="connsiteY695" fmla="*/ 4466006 h 6858000"/>
              <a:gd name="connsiteX696" fmla="*/ 0 w 7467600"/>
              <a:gd name="connsiteY696" fmla="*/ 4233763 h 6858000"/>
              <a:gd name="connsiteX697" fmla="*/ 36881 w 7467600"/>
              <a:gd name="connsiteY697" fmla="*/ 4200118 h 6858000"/>
              <a:gd name="connsiteX698" fmla="*/ 910534 w 7467600"/>
              <a:gd name="connsiteY698" fmla="*/ 3629753 h 6858000"/>
              <a:gd name="connsiteX699" fmla="*/ 1578717 w 7467600"/>
              <a:gd name="connsiteY699" fmla="*/ 3575982 h 6858000"/>
              <a:gd name="connsiteX700" fmla="*/ 2338780 w 7467600"/>
              <a:gd name="connsiteY700" fmla="*/ 3033725 h 6858000"/>
              <a:gd name="connsiteX701" fmla="*/ 1807991 w 7467600"/>
              <a:gd name="connsiteY701" fmla="*/ 2807184 h 6858000"/>
              <a:gd name="connsiteX702" fmla="*/ 1416358 w 7467600"/>
              <a:gd name="connsiteY702" fmla="*/ 3112571 h 6858000"/>
              <a:gd name="connsiteX703" fmla="*/ 939066 w 7467600"/>
              <a:gd name="connsiteY703" fmla="*/ 3378798 h 6858000"/>
              <a:gd name="connsiteX704" fmla="*/ 115099 w 7467600"/>
              <a:gd name="connsiteY704" fmla="*/ 3607650 h 6858000"/>
              <a:gd name="connsiteX705" fmla="*/ 97284 w 7467600"/>
              <a:gd name="connsiteY705" fmla="*/ 3520393 h 6858000"/>
              <a:gd name="connsiteX706" fmla="*/ 922050 w 7467600"/>
              <a:gd name="connsiteY706" fmla="*/ 3074867 h 6858000"/>
              <a:gd name="connsiteX707" fmla="*/ 1405265 w 7467600"/>
              <a:gd name="connsiteY707" fmla="*/ 3016319 h 6858000"/>
              <a:gd name="connsiteX708" fmla="*/ 1407512 w 7467600"/>
              <a:gd name="connsiteY708" fmla="*/ 3018001 h 6858000"/>
              <a:gd name="connsiteX709" fmla="*/ 1726266 w 7467600"/>
              <a:gd name="connsiteY709" fmla="*/ 2777274 h 6858000"/>
              <a:gd name="connsiteX710" fmla="*/ 625390 w 7467600"/>
              <a:gd name="connsiteY710" fmla="*/ 2514541 h 6858000"/>
              <a:gd name="connsiteX711" fmla="*/ 619799 w 7467600"/>
              <a:gd name="connsiteY711" fmla="*/ 2527180 h 6858000"/>
              <a:gd name="connsiteX712" fmla="*/ 310030 w 7467600"/>
              <a:gd name="connsiteY712" fmla="*/ 2771818 h 6858000"/>
              <a:gd name="connsiteX713" fmla="*/ 173877 w 7467600"/>
              <a:gd name="connsiteY713" fmla="*/ 2937056 h 6858000"/>
              <a:gd name="connsiteX714" fmla="*/ 77889 w 7467600"/>
              <a:gd name="connsiteY714" fmla="*/ 3138440 h 6858000"/>
              <a:gd name="connsiteX715" fmla="*/ 0 w 7467600"/>
              <a:gd name="connsiteY715" fmla="*/ 3271395 h 6858000"/>
              <a:gd name="connsiteX716" fmla="*/ 0 w 7467600"/>
              <a:gd name="connsiteY716" fmla="*/ 3153002 h 6858000"/>
              <a:gd name="connsiteX717" fmla="*/ 2386 w 7467600"/>
              <a:gd name="connsiteY717" fmla="*/ 3149203 h 6858000"/>
              <a:gd name="connsiteX718" fmla="*/ 89753 w 7467600"/>
              <a:gd name="connsiteY718" fmla="*/ 2987702 h 6858000"/>
              <a:gd name="connsiteX719" fmla="*/ 76869 w 7467600"/>
              <a:gd name="connsiteY719" fmla="*/ 3005404 h 6858000"/>
              <a:gd name="connsiteX720" fmla="*/ 32049 w 7467600"/>
              <a:gd name="connsiteY720" fmla="*/ 3065814 h 6858000"/>
              <a:gd name="connsiteX721" fmla="*/ 0 w 7467600"/>
              <a:gd name="connsiteY721" fmla="*/ 3108744 h 6858000"/>
              <a:gd name="connsiteX722" fmla="*/ 0 w 7467600"/>
              <a:gd name="connsiteY722" fmla="*/ 3058059 h 6858000"/>
              <a:gd name="connsiteX723" fmla="*/ 7610 w 7467600"/>
              <a:gd name="connsiteY723" fmla="*/ 3047889 h 6858000"/>
              <a:gd name="connsiteX724" fmla="*/ 52419 w 7467600"/>
              <a:gd name="connsiteY724" fmla="*/ 2987479 h 6858000"/>
              <a:gd name="connsiteX725" fmla="*/ 59142 w 7467600"/>
              <a:gd name="connsiteY725" fmla="*/ 2978488 h 6858000"/>
              <a:gd name="connsiteX726" fmla="*/ 0 w 7467600"/>
              <a:gd name="connsiteY726" fmla="*/ 3015334 h 6858000"/>
              <a:gd name="connsiteX727" fmla="*/ 0 w 7467600"/>
              <a:gd name="connsiteY727" fmla="*/ 2914286 h 6858000"/>
              <a:gd name="connsiteX728" fmla="*/ 36383 w 7467600"/>
              <a:gd name="connsiteY728" fmla="*/ 2901128 h 6858000"/>
              <a:gd name="connsiteX729" fmla="*/ 156329 w 7467600"/>
              <a:gd name="connsiteY729" fmla="*/ 2840533 h 6858000"/>
              <a:gd name="connsiteX730" fmla="*/ 358355 w 7467600"/>
              <a:gd name="connsiteY730" fmla="*/ 2620471 h 6858000"/>
              <a:gd name="connsiteX731" fmla="*/ 510577 w 7467600"/>
              <a:gd name="connsiteY731" fmla="*/ 2501244 h 6858000"/>
              <a:gd name="connsiteX732" fmla="*/ 211967 w 7467600"/>
              <a:gd name="connsiteY732" fmla="*/ 2479171 h 6858000"/>
              <a:gd name="connsiteX733" fmla="*/ 0 w 7467600"/>
              <a:gd name="connsiteY733" fmla="*/ 2476398 h 6858000"/>
              <a:gd name="connsiteX734" fmla="*/ 0 w 7467600"/>
              <a:gd name="connsiteY734" fmla="*/ 2389189 h 6858000"/>
              <a:gd name="connsiteX735" fmla="*/ 103062 w 7467600"/>
              <a:gd name="connsiteY735" fmla="*/ 2389518 h 6858000"/>
              <a:gd name="connsiteX736" fmla="*/ 510734 w 7467600"/>
              <a:gd name="connsiteY736" fmla="*/ 2416201 h 6858000"/>
              <a:gd name="connsiteX737" fmla="*/ 279257 w 7467600"/>
              <a:gd name="connsiteY737" fmla="*/ 2092102 h 6858000"/>
              <a:gd name="connsiteX738" fmla="*/ 65265 w 7467600"/>
              <a:gd name="connsiteY738" fmla="*/ 2006049 h 6858000"/>
              <a:gd name="connsiteX739" fmla="*/ 0 w 7467600"/>
              <a:gd name="connsiteY739" fmla="*/ 1982532 h 6858000"/>
              <a:gd name="connsiteX740" fmla="*/ 0 w 7467600"/>
              <a:gd name="connsiteY740" fmla="*/ 1912789 h 6858000"/>
              <a:gd name="connsiteX741" fmla="*/ 97460 w 7467600"/>
              <a:gd name="connsiteY741" fmla="*/ 1953725 h 6858000"/>
              <a:gd name="connsiteX742" fmla="*/ 221272 w 7467600"/>
              <a:gd name="connsiteY742" fmla="*/ 1980766 h 6858000"/>
              <a:gd name="connsiteX743" fmla="*/ 116765 w 7467600"/>
              <a:gd name="connsiteY743" fmla="*/ 1911033 h 6858000"/>
              <a:gd name="connsiteX744" fmla="*/ 16405 w 7467600"/>
              <a:gd name="connsiteY744" fmla="*/ 1803412 h 6858000"/>
              <a:gd name="connsiteX745" fmla="*/ 0 w 7467600"/>
              <a:gd name="connsiteY745" fmla="*/ 1784777 h 6858000"/>
              <a:gd name="connsiteX746" fmla="*/ 0 w 7467600"/>
              <a:gd name="connsiteY746" fmla="*/ 1740082 h 6858000"/>
              <a:gd name="connsiteX747" fmla="*/ 39394 w 7467600"/>
              <a:gd name="connsiteY747" fmla="*/ 1784856 h 6858000"/>
              <a:gd name="connsiteX748" fmla="*/ 135813 w 7467600"/>
              <a:gd name="connsiteY748" fmla="*/ 1888838 h 6858000"/>
              <a:gd name="connsiteX749" fmla="*/ 242575 w 7467600"/>
              <a:gd name="connsiteY749" fmla="*/ 1958841 h 6858000"/>
              <a:gd name="connsiteX750" fmla="*/ 82197 w 7467600"/>
              <a:gd name="connsiteY750" fmla="*/ 1754826 h 6858000"/>
              <a:gd name="connsiteX751" fmla="*/ 0 w 7467600"/>
              <a:gd name="connsiteY751" fmla="*/ 1679650 h 6858000"/>
              <a:gd name="connsiteX752" fmla="*/ 0 w 7467600"/>
              <a:gd name="connsiteY752" fmla="*/ 1602463 h 6858000"/>
              <a:gd name="connsiteX753" fmla="*/ 84689 w 7467600"/>
              <a:gd name="connsiteY753" fmla="*/ 1677442 h 6858000"/>
              <a:gd name="connsiteX754" fmla="*/ 298437 w 7467600"/>
              <a:gd name="connsiteY754" fmla="*/ 1968019 h 6858000"/>
              <a:gd name="connsiteX755" fmla="*/ 227269 w 7467600"/>
              <a:gd name="connsiteY755" fmla="*/ 1114064 h 6858000"/>
              <a:gd name="connsiteX756" fmla="*/ 248003 w 7467600"/>
              <a:gd name="connsiteY756" fmla="*/ 1089613 h 6858000"/>
              <a:gd name="connsiteX757" fmla="*/ 427020 w 7467600"/>
              <a:gd name="connsiteY757" fmla="*/ 1619803 h 6858000"/>
              <a:gd name="connsiteX758" fmla="*/ 340345 w 7467600"/>
              <a:gd name="connsiteY758" fmla="*/ 2027739 h 6858000"/>
              <a:gd name="connsiteX759" fmla="*/ 360865 w 7467600"/>
              <a:gd name="connsiteY759" fmla="*/ 2044827 h 6858000"/>
              <a:gd name="connsiteX760" fmla="*/ 560414 w 7467600"/>
              <a:gd name="connsiteY760" fmla="*/ 2421457 h 6858000"/>
              <a:gd name="connsiteX761" fmla="*/ 1359703 w 7467600"/>
              <a:gd name="connsiteY761" fmla="*/ 2578554 h 6858000"/>
              <a:gd name="connsiteX762" fmla="*/ 1359422 w 7467600"/>
              <a:gd name="connsiteY762" fmla="*/ 2577994 h 6858000"/>
              <a:gd name="connsiteX763" fmla="*/ 828701 w 7467600"/>
              <a:gd name="connsiteY763" fmla="*/ 1839520 h 6858000"/>
              <a:gd name="connsiteX764" fmla="*/ 494427 w 7467600"/>
              <a:gd name="connsiteY764" fmla="*/ 1092333 h 6858000"/>
              <a:gd name="connsiteX765" fmla="*/ 506322 w 7467600"/>
              <a:gd name="connsiteY765" fmla="*/ 1020997 h 6858000"/>
              <a:gd name="connsiteX766" fmla="*/ 4570198 w 7467600"/>
              <a:gd name="connsiteY766" fmla="*/ 978081 h 6858000"/>
              <a:gd name="connsiteX767" fmla="*/ 4523691 w 7467600"/>
              <a:gd name="connsiteY767" fmla="*/ 1127776 h 6858000"/>
              <a:gd name="connsiteX768" fmla="*/ 4509875 w 7467600"/>
              <a:gd name="connsiteY768" fmla="*/ 1167552 h 6858000"/>
              <a:gd name="connsiteX769" fmla="*/ 4478168 w 7467600"/>
              <a:gd name="connsiteY769" fmla="*/ 1260735 h 6858000"/>
              <a:gd name="connsiteX770" fmla="*/ 4409309 w 7467600"/>
              <a:gd name="connsiteY770" fmla="*/ 1666996 h 6858000"/>
              <a:gd name="connsiteX771" fmla="*/ 4370031 w 7467600"/>
              <a:gd name="connsiteY771" fmla="*/ 1955666 h 6858000"/>
              <a:gd name="connsiteX772" fmla="*/ 4570198 w 7467600"/>
              <a:gd name="connsiteY772" fmla="*/ 978081 h 6858000"/>
              <a:gd name="connsiteX773" fmla="*/ 4557898 w 7467600"/>
              <a:gd name="connsiteY773" fmla="*/ 900011 h 6858000"/>
              <a:gd name="connsiteX774" fmla="*/ 4344840 w 7467600"/>
              <a:gd name="connsiteY774" fmla="*/ 1922038 h 6858000"/>
              <a:gd name="connsiteX775" fmla="*/ 4378710 w 7467600"/>
              <a:gd name="connsiteY775" fmla="*/ 1665516 h 6858000"/>
              <a:gd name="connsiteX776" fmla="*/ 4448798 w 7467600"/>
              <a:gd name="connsiteY776" fmla="*/ 1253024 h 6858000"/>
              <a:gd name="connsiteX777" fmla="*/ 4480315 w 7467600"/>
              <a:gd name="connsiteY777" fmla="*/ 1158454 h 6858000"/>
              <a:gd name="connsiteX778" fmla="*/ 4494133 w 7467600"/>
              <a:gd name="connsiteY778" fmla="*/ 1118676 h 6858000"/>
              <a:gd name="connsiteX779" fmla="*/ 4557898 w 7467600"/>
              <a:gd name="connsiteY779" fmla="*/ 900011 h 6858000"/>
              <a:gd name="connsiteX780" fmla="*/ 5870151 w 7467600"/>
              <a:gd name="connsiteY780" fmla="*/ 898890 h 6858000"/>
              <a:gd name="connsiteX781" fmla="*/ 5861335 w 7467600"/>
              <a:gd name="connsiteY781" fmla="*/ 899177 h 6858000"/>
              <a:gd name="connsiteX782" fmla="*/ 5843702 w 7467600"/>
              <a:gd name="connsiteY782" fmla="*/ 899748 h 6858000"/>
              <a:gd name="connsiteX783" fmla="*/ 5651107 w 7467600"/>
              <a:gd name="connsiteY783" fmla="*/ 920306 h 6858000"/>
              <a:gd name="connsiteX784" fmla="*/ 5459407 w 7467600"/>
              <a:gd name="connsiteY784" fmla="*/ 940975 h 6858000"/>
              <a:gd name="connsiteX785" fmla="*/ 5374846 w 7467600"/>
              <a:gd name="connsiteY785" fmla="*/ 941988 h 6858000"/>
              <a:gd name="connsiteX786" fmla="*/ 5256105 w 7467600"/>
              <a:gd name="connsiteY786" fmla="*/ 945632 h 6858000"/>
              <a:gd name="connsiteX787" fmla="*/ 5107071 w 7467600"/>
              <a:gd name="connsiteY787" fmla="*/ 969720 h 6858000"/>
              <a:gd name="connsiteX788" fmla="*/ 4998681 w 7467600"/>
              <a:gd name="connsiteY788" fmla="*/ 988771 h 6858000"/>
              <a:gd name="connsiteX789" fmla="*/ 5870151 w 7467600"/>
              <a:gd name="connsiteY789" fmla="*/ 898890 h 6858000"/>
              <a:gd name="connsiteX790" fmla="*/ 5504425 w 7467600"/>
              <a:gd name="connsiteY790" fmla="*/ 848067 h 6858000"/>
              <a:gd name="connsiteX791" fmla="*/ 4968849 w 7467600"/>
              <a:gd name="connsiteY791" fmla="*/ 962318 h 6858000"/>
              <a:gd name="connsiteX792" fmla="*/ 5104039 w 7467600"/>
              <a:gd name="connsiteY792" fmla="*/ 940634 h 6858000"/>
              <a:gd name="connsiteX793" fmla="*/ 5256311 w 7467600"/>
              <a:gd name="connsiteY793" fmla="*/ 916490 h 6858000"/>
              <a:gd name="connsiteX794" fmla="*/ 5377381 w 7467600"/>
              <a:gd name="connsiteY794" fmla="*/ 912671 h 6858000"/>
              <a:gd name="connsiteX795" fmla="*/ 5460148 w 7467600"/>
              <a:gd name="connsiteY795" fmla="*/ 911442 h 6858000"/>
              <a:gd name="connsiteX796" fmla="*/ 5648971 w 7467600"/>
              <a:gd name="connsiteY796" fmla="*/ 891331 h 6858000"/>
              <a:gd name="connsiteX797" fmla="*/ 5844807 w 7467600"/>
              <a:gd name="connsiteY797" fmla="*/ 870718 h 6858000"/>
              <a:gd name="connsiteX798" fmla="*/ 5862975 w 7467600"/>
              <a:gd name="connsiteY798" fmla="*/ 869756 h 6858000"/>
              <a:gd name="connsiteX799" fmla="*/ 5920887 w 7467600"/>
              <a:gd name="connsiteY799" fmla="*/ 865929 h 6858000"/>
              <a:gd name="connsiteX800" fmla="*/ 5504425 w 7467600"/>
              <a:gd name="connsiteY800" fmla="*/ 848067 h 6858000"/>
              <a:gd name="connsiteX801" fmla="*/ 3607114 w 7467600"/>
              <a:gd name="connsiteY801" fmla="*/ 467441 h 6858000"/>
              <a:gd name="connsiteX802" fmla="*/ 3296242 w 7467600"/>
              <a:gd name="connsiteY802" fmla="*/ 807991 h 6858000"/>
              <a:gd name="connsiteX803" fmla="*/ 3174674 w 7467600"/>
              <a:gd name="connsiteY803" fmla="*/ 919759 h 6858000"/>
              <a:gd name="connsiteX804" fmla="*/ 3042978 w 7467600"/>
              <a:gd name="connsiteY804" fmla="*/ 1054894 h 6858000"/>
              <a:gd name="connsiteX805" fmla="*/ 2968914 w 7467600"/>
              <a:gd name="connsiteY805" fmla="*/ 1133756 h 6858000"/>
              <a:gd name="connsiteX806" fmla="*/ 3103823 w 7467600"/>
              <a:gd name="connsiteY806" fmla="*/ 1026814 h 6858000"/>
              <a:gd name="connsiteX807" fmla="*/ 3607114 w 7467600"/>
              <a:gd name="connsiteY807" fmla="*/ 467441 h 6858000"/>
              <a:gd name="connsiteX808" fmla="*/ 3744487 w 7467600"/>
              <a:gd name="connsiteY808" fmla="*/ 383136 h 6858000"/>
              <a:gd name="connsiteX809" fmla="*/ 3970213 w 7467600"/>
              <a:gd name="connsiteY809" fmla="*/ 995559 h 6858000"/>
              <a:gd name="connsiteX810" fmla="*/ 3744487 w 7467600"/>
              <a:gd name="connsiteY810" fmla="*/ 383136 h 6858000"/>
              <a:gd name="connsiteX811" fmla="*/ 3624562 w 7467600"/>
              <a:gd name="connsiteY811" fmla="*/ 367041 h 6858000"/>
              <a:gd name="connsiteX812" fmla="*/ 3489712 w 7467600"/>
              <a:gd name="connsiteY812" fmla="*/ 485386 h 6858000"/>
              <a:gd name="connsiteX813" fmla="*/ 3182994 w 7467600"/>
              <a:gd name="connsiteY813" fmla="*/ 828265 h 6858000"/>
              <a:gd name="connsiteX814" fmla="*/ 2892114 w 7467600"/>
              <a:gd name="connsiteY814" fmla="*/ 1172635 h 6858000"/>
              <a:gd name="connsiteX815" fmla="*/ 3021459 w 7467600"/>
              <a:gd name="connsiteY815" fmla="*/ 1035385 h 6858000"/>
              <a:gd name="connsiteX816" fmla="*/ 3153873 w 7467600"/>
              <a:gd name="connsiteY816" fmla="*/ 898971 h 6858000"/>
              <a:gd name="connsiteX817" fmla="*/ 3276511 w 7467600"/>
              <a:gd name="connsiteY817" fmla="*/ 786423 h 6858000"/>
              <a:gd name="connsiteX818" fmla="*/ 3584154 w 7467600"/>
              <a:gd name="connsiteY818" fmla="*/ 448218 h 6858000"/>
              <a:gd name="connsiteX819" fmla="*/ 3624562 w 7467600"/>
              <a:gd name="connsiteY819" fmla="*/ 367041 h 6858000"/>
              <a:gd name="connsiteX820" fmla="*/ 3766672 w 7467600"/>
              <a:gd name="connsiteY820" fmla="*/ 359429 h 6858000"/>
              <a:gd name="connsiteX821" fmla="*/ 3996338 w 7467600"/>
              <a:gd name="connsiteY821" fmla="*/ 968237 h 6858000"/>
              <a:gd name="connsiteX822" fmla="*/ 3766672 w 7467600"/>
              <a:gd name="connsiteY822" fmla="*/ 359429 h 6858000"/>
              <a:gd name="connsiteX823" fmla="*/ 5805386 w 7467600"/>
              <a:gd name="connsiteY823" fmla="*/ 239240 h 6858000"/>
              <a:gd name="connsiteX824" fmla="*/ 5736947 w 7467600"/>
              <a:gd name="connsiteY824" fmla="*/ 261367 h 6858000"/>
              <a:gd name="connsiteX825" fmla="*/ 5427012 w 7467600"/>
              <a:gd name="connsiteY825" fmla="*/ 311272 h 6858000"/>
              <a:gd name="connsiteX826" fmla="*/ 5147818 w 7467600"/>
              <a:gd name="connsiteY826" fmla="*/ 322112 h 6858000"/>
              <a:gd name="connsiteX827" fmla="*/ 5060854 w 7467600"/>
              <a:gd name="connsiteY827" fmla="*/ 311882 h 6858000"/>
              <a:gd name="connsiteX828" fmla="*/ 4945989 w 7467600"/>
              <a:gd name="connsiteY828" fmla="*/ 300516 h 6858000"/>
              <a:gd name="connsiteX829" fmla="*/ 5410479 w 7467600"/>
              <a:gd name="connsiteY829" fmla="*/ 348434 h 6858000"/>
              <a:gd name="connsiteX830" fmla="*/ 5805386 w 7467600"/>
              <a:gd name="connsiteY830" fmla="*/ 239240 h 6858000"/>
              <a:gd name="connsiteX831" fmla="*/ 5905192 w 7467600"/>
              <a:gd name="connsiteY831" fmla="*/ 163079 h 6858000"/>
              <a:gd name="connsiteX832" fmla="*/ 5865655 w 7467600"/>
              <a:gd name="connsiteY832" fmla="*/ 171901 h 6858000"/>
              <a:gd name="connsiteX833" fmla="*/ 5259740 w 7467600"/>
              <a:gd name="connsiteY833" fmla="*/ 257013 h 6858000"/>
              <a:gd name="connsiteX834" fmla="*/ 5208466 w 7467600"/>
              <a:gd name="connsiteY834" fmla="*/ 257550 h 6858000"/>
              <a:gd name="connsiteX835" fmla="*/ 4980204 w 7467600"/>
              <a:gd name="connsiteY835" fmla="*/ 271903 h 6858000"/>
              <a:gd name="connsiteX836" fmla="*/ 5068068 w 7467600"/>
              <a:gd name="connsiteY836" fmla="*/ 282244 h 6858000"/>
              <a:gd name="connsiteX837" fmla="*/ 5153231 w 7467600"/>
              <a:gd name="connsiteY837" fmla="*/ 292240 h 6858000"/>
              <a:gd name="connsiteX838" fmla="*/ 5426491 w 7467600"/>
              <a:gd name="connsiteY838" fmla="*/ 281128 h 6858000"/>
              <a:gd name="connsiteX839" fmla="*/ 5731212 w 7467600"/>
              <a:gd name="connsiteY839" fmla="*/ 231951 h 6858000"/>
              <a:gd name="connsiteX840" fmla="*/ 5905192 w 7467600"/>
              <a:gd name="connsiteY840" fmla="*/ 163079 h 6858000"/>
              <a:gd name="connsiteX841" fmla="*/ 5944437 w 7467600"/>
              <a:gd name="connsiteY841" fmla="*/ 113829 h 6858000"/>
              <a:gd name="connsiteX842" fmla="*/ 5825032 w 7467600"/>
              <a:gd name="connsiteY842" fmla="*/ 146405 h 6858000"/>
              <a:gd name="connsiteX843" fmla="*/ 4955599 w 7467600"/>
              <a:gd name="connsiteY843" fmla="*/ 247008 h 6858000"/>
              <a:gd name="connsiteX844" fmla="*/ 5210104 w 7467600"/>
              <a:gd name="connsiteY844" fmla="*/ 228123 h 6858000"/>
              <a:gd name="connsiteX845" fmla="*/ 5261015 w 7467600"/>
              <a:gd name="connsiteY845" fmla="*/ 227087 h 6858000"/>
              <a:gd name="connsiteX846" fmla="*/ 5861181 w 7467600"/>
              <a:gd name="connsiteY846" fmla="*/ 143093 h 6858000"/>
              <a:gd name="connsiteX847" fmla="*/ 5961252 w 7467600"/>
              <a:gd name="connsiteY847" fmla="*/ 114820 h 6858000"/>
              <a:gd name="connsiteX848" fmla="*/ 5944437 w 7467600"/>
              <a:gd name="connsiteY848" fmla="*/ 113829 h 6858000"/>
              <a:gd name="connsiteX849" fmla="*/ 3882765 w 7467600"/>
              <a:gd name="connsiteY849" fmla="*/ 0 h 6858000"/>
              <a:gd name="connsiteX850" fmla="*/ 3995099 w 7467600"/>
              <a:gd name="connsiteY850" fmla="*/ 0 h 6858000"/>
              <a:gd name="connsiteX851" fmla="*/ 4163818 w 7467600"/>
              <a:gd name="connsiteY851" fmla="*/ 234104 h 6858000"/>
              <a:gd name="connsiteX852" fmla="*/ 4172099 w 7467600"/>
              <a:gd name="connsiteY852" fmla="*/ 234207 h 6858000"/>
              <a:gd name="connsiteX853" fmla="*/ 4784282 w 7467600"/>
              <a:gd name="connsiteY853" fmla="*/ 276561 h 6858000"/>
              <a:gd name="connsiteX854" fmla="*/ 4801687 w 7467600"/>
              <a:gd name="connsiteY854" fmla="*/ 267764 h 6858000"/>
              <a:gd name="connsiteX855" fmla="*/ 6082788 w 7467600"/>
              <a:gd name="connsiteY855" fmla="*/ 64119 h 6858000"/>
              <a:gd name="connsiteX856" fmla="*/ 6099442 w 7467600"/>
              <a:gd name="connsiteY856" fmla="*/ 82568 h 6858000"/>
              <a:gd name="connsiteX857" fmla="*/ 4804137 w 7467600"/>
              <a:gd name="connsiteY857" fmla="*/ 320931 h 6858000"/>
              <a:gd name="connsiteX858" fmla="*/ 4227047 w 7467600"/>
              <a:gd name="connsiteY858" fmla="*/ 313415 h 6858000"/>
              <a:gd name="connsiteX859" fmla="*/ 4346041 w 7467600"/>
              <a:gd name="connsiteY859" fmla="*/ 456086 h 6858000"/>
              <a:gd name="connsiteX860" fmla="*/ 4870967 w 7467600"/>
              <a:gd name="connsiteY860" fmla="*/ 963061 h 6858000"/>
              <a:gd name="connsiteX861" fmla="*/ 4889647 w 7467600"/>
              <a:gd name="connsiteY861" fmla="*/ 957147 h 6858000"/>
              <a:gd name="connsiteX862" fmla="*/ 5422504 w 7467600"/>
              <a:gd name="connsiteY862" fmla="*/ 805191 h 6858000"/>
              <a:gd name="connsiteX863" fmla="*/ 6087656 w 7467600"/>
              <a:gd name="connsiteY863" fmla="*/ 826703 h 6858000"/>
              <a:gd name="connsiteX864" fmla="*/ 6058717 w 7467600"/>
              <a:gd name="connsiteY864" fmla="*/ 865992 h 6858000"/>
              <a:gd name="connsiteX865" fmla="*/ 4974153 w 7467600"/>
              <a:gd name="connsiteY865" fmla="*/ 1045456 h 6858000"/>
              <a:gd name="connsiteX866" fmla="*/ 5627835 w 7467600"/>
              <a:gd name="connsiteY866" fmla="*/ 1472077 h 6858000"/>
              <a:gd name="connsiteX867" fmla="*/ 5629817 w 7467600"/>
              <a:gd name="connsiteY867" fmla="*/ 1471412 h 6858000"/>
              <a:gd name="connsiteX868" fmla="*/ 5634124 w 7467600"/>
              <a:gd name="connsiteY868" fmla="*/ 1470572 h 6858000"/>
              <a:gd name="connsiteX869" fmla="*/ 5755832 w 7467600"/>
              <a:gd name="connsiteY869" fmla="*/ 1383886 h 6858000"/>
              <a:gd name="connsiteX870" fmla="*/ 6014186 w 7467600"/>
              <a:gd name="connsiteY870" fmla="*/ 1279799 h 6858000"/>
              <a:gd name="connsiteX871" fmla="*/ 6901619 w 7467600"/>
              <a:gd name="connsiteY871" fmla="*/ 1047874 h 6858000"/>
              <a:gd name="connsiteX872" fmla="*/ 6931566 w 7467600"/>
              <a:gd name="connsiteY872" fmla="*/ 1062034 h 6858000"/>
              <a:gd name="connsiteX873" fmla="*/ 5790982 w 7467600"/>
              <a:gd name="connsiteY873" fmla="*/ 1561380 h 6858000"/>
              <a:gd name="connsiteX874" fmla="*/ 6188971 w 7467600"/>
              <a:gd name="connsiteY874" fmla="*/ 1755168 h 6858000"/>
              <a:gd name="connsiteX875" fmla="*/ 6202446 w 7467600"/>
              <a:gd name="connsiteY875" fmla="*/ 1752268 h 6858000"/>
              <a:gd name="connsiteX876" fmla="*/ 7179560 w 7467600"/>
              <a:gd name="connsiteY876" fmla="*/ 1467551 h 6858000"/>
              <a:gd name="connsiteX877" fmla="*/ 7158730 w 7467600"/>
              <a:gd name="connsiteY877" fmla="*/ 1507835 h 6858000"/>
              <a:gd name="connsiteX878" fmla="*/ 6326959 w 7467600"/>
              <a:gd name="connsiteY878" fmla="*/ 1817686 h 6858000"/>
              <a:gd name="connsiteX879" fmla="*/ 6537433 w 7467600"/>
              <a:gd name="connsiteY879" fmla="*/ 1907790 h 6858000"/>
              <a:gd name="connsiteX880" fmla="*/ 6550221 w 7467600"/>
              <a:gd name="connsiteY880" fmla="*/ 1910729 h 6858000"/>
              <a:gd name="connsiteX881" fmla="*/ 6964438 w 7467600"/>
              <a:gd name="connsiteY881" fmla="*/ 2209505 h 6858000"/>
              <a:gd name="connsiteX882" fmla="*/ 7367862 w 7467600"/>
              <a:gd name="connsiteY882" fmla="*/ 2806833 h 6858000"/>
              <a:gd name="connsiteX883" fmla="*/ 7364329 w 7467600"/>
              <a:gd name="connsiteY883" fmla="*/ 2826907 h 6858000"/>
              <a:gd name="connsiteX884" fmla="*/ 7290545 w 7467600"/>
              <a:gd name="connsiteY884" fmla="*/ 2850663 h 6858000"/>
              <a:gd name="connsiteX885" fmla="*/ 6472036 w 7467600"/>
              <a:gd name="connsiteY885" fmla="*/ 1959003 h 6858000"/>
              <a:gd name="connsiteX886" fmla="*/ 5792897 w 7467600"/>
              <a:gd name="connsiteY886" fmla="*/ 1647747 h 6858000"/>
              <a:gd name="connsiteX887" fmla="*/ 5842751 w 7467600"/>
              <a:gd name="connsiteY887" fmla="*/ 1816112 h 6858000"/>
              <a:gd name="connsiteX888" fmla="*/ 5847424 w 7467600"/>
              <a:gd name="connsiteY888" fmla="*/ 1815776 h 6858000"/>
              <a:gd name="connsiteX889" fmla="*/ 6399821 w 7467600"/>
              <a:gd name="connsiteY889" fmla="*/ 2344799 h 6858000"/>
              <a:gd name="connsiteX890" fmla="*/ 6323232 w 7467600"/>
              <a:gd name="connsiteY890" fmla="*/ 2389634 h 6858000"/>
              <a:gd name="connsiteX891" fmla="*/ 5942958 w 7467600"/>
              <a:gd name="connsiteY891" fmla="*/ 2077708 h 6858000"/>
              <a:gd name="connsiteX892" fmla="*/ 5921559 w 7467600"/>
              <a:gd name="connsiteY892" fmla="*/ 2378596 h 6858000"/>
              <a:gd name="connsiteX893" fmla="*/ 5817651 w 7467600"/>
              <a:gd name="connsiteY893" fmla="*/ 3023919 h 6858000"/>
              <a:gd name="connsiteX894" fmla="*/ 5729634 w 7467600"/>
              <a:gd name="connsiteY894" fmla="*/ 3051849 h 6858000"/>
              <a:gd name="connsiteX895" fmla="*/ 5611018 w 7467600"/>
              <a:gd name="connsiteY895" fmla="*/ 2316769 h 6858000"/>
              <a:gd name="connsiteX896" fmla="*/ 5687608 w 7467600"/>
              <a:gd name="connsiteY896" fmla="*/ 2039972 h 6858000"/>
              <a:gd name="connsiteX897" fmla="*/ 5657554 w 7467600"/>
              <a:gd name="connsiteY897" fmla="*/ 1576445 h 6858000"/>
              <a:gd name="connsiteX898" fmla="*/ 5150475 w 7467600"/>
              <a:gd name="connsiteY898" fmla="*/ 1274012 h 6858000"/>
              <a:gd name="connsiteX899" fmla="*/ 5349142 w 7467600"/>
              <a:gd name="connsiteY899" fmla="*/ 2204405 h 6858000"/>
              <a:gd name="connsiteX900" fmla="*/ 5262214 w 7467600"/>
              <a:gd name="connsiteY900" fmla="*/ 2233836 h 6858000"/>
              <a:gd name="connsiteX901" fmla="*/ 4981539 w 7467600"/>
              <a:gd name="connsiteY901" fmla="*/ 1542201 h 6858000"/>
              <a:gd name="connsiteX902" fmla="*/ 4958461 w 7467600"/>
              <a:gd name="connsiteY902" fmla="*/ 1136957 h 6858000"/>
              <a:gd name="connsiteX903" fmla="*/ 4655015 w 7467600"/>
              <a:gd name="connsiteY903" fmla="*/ 891426 h 6858000"/>
              <a:gd name="connsiteX904" fmla="*/ 4348002 w 7467600"/>
              <a:gd name="connsiteY904" fmla="*/ 2205895 h 6858000"/>
              <a:gd name="connsiteX905" fmla="*/ 4262250 w 7467600"/>
              <a:gd name="connsiteY905" fmla="*/ 2219972 h 6858000"/>
              <a:gd name="connsiteX906" fmla="*/ 4550611 w 7467600"/>
              <a:gd name="connsiteY906" fmla="*/ 817540 h 6858000"/>
              <a:gd name="connsiteX907" fmla="*/ 4564418 w 7467600"/>
              <a:gd name="connsiteY907" fmla="*/ 808293 h 6858000"/>
              <a:gd name="connsiteX908" fmla="*/ 4266388 w 7467600"/>
              <a:gd name="connsiteY908" fmla="*/ 500083 h 6858000"/>
              <a:gd name="connsiteX909" fmla="*/ 4032842 w 7467600"/>
              <a:gd name="connsiteY909" fmla="*/ 211809 h 6858000"/>
              <a:gd name="connsiteX910" fmla="*/ 3882765 w 7467600"/>
              <a:gd name="connsiteY910" fmla="*/ 0 h 6858000"/>
              <a:gd name="connsiteX911" fmla="*/ 3721337 w 7467600"/>
              <a:gd name="connsiteY911" fmla="*/ 0 h 6858000"/>
              <a:gd name="connsiteX912" fmla="*/ 3797544 w 7467600"/>
              <a:gd name="connsiteY912" fmla="*/ 0 h 6858000"/>
              <a:gd name="connsiteX913" fmla="*/ 3775734 w 7467600"/>
              <a:gd name="connsiteY913" fmla="*/ 95131 h 6858000"/>
              <a:gd name="connsiteX914" fmla="*/ 3724807 w 7467600"/>
              <a:gd name="connsiteY914" fmla="*/ 272257 h 6858000"/>
              <a:gd name="connsiteX915" fmla="*/ 3726844 w 7467600"/>
              <a:gd name="connsiteY915" fmla="*/ 282988 h 6858000"/>
              <a:gd name="connsiteX916" fmla="*/ 3742664 w 7467600"/>
              <a:gd name="connsiteY916" fmla="*/ 279918 h 6858000"/>
              <a:gd name="connsiteX917" fmla="*/ 4103910 w 7467600"/>
              <a:gd name="connsiteY917" fmla="*/ 1161917 h 6858000"/>
              <a:gd name="connsiteX918" fmla="*/ 4020269 w 7467600"/>
              <a:gd name="connsiteY918" fmla="*/ 1200406 h 6858000"/>
              <a:gd name="connsiteX919" fmla="*/ 3674882 w 7467600"/>
              <a:gd name="connsiteY919" fmla="*/ 488524 h 6858000"/>
              <a:gd name="connsiteX920" fmla="*/ 3132682 w 7467600"/>
              <a:gd name="connsiteY920" fmla="*/ 1072284 h 6858000"/>
              <a:gd name="connsiteX921" fmla="*/ 2716346 w 7467600"/>
              <a:gd name="connsiteY921" fmla="*/ 1276376 h 6858000"/>
              <a:gd name="connsiteX922" fmla="*/ 2716772 w 7467600"/>
              <a:gd name="connsiteY922" fmla="*/ 1255462 h 6858000"/>
              <a:gd name="connsiteX923" fmla="*/ 3471096 w 7467600"/>
              <a:gd name="connsiteY923" fmla="*/ 437072 h 6858000"/>
              <a:gd name="connsiteX924" fmla="*/ 3639057 w 7467600"/>
              <a:gd name="connsiteY924" fmla="*/ 286334 h 6858000"/>
              <a:gd name="connsiteX925" fmla="*/ 3640309 w 7467600"/>
              <a:gd name="connsiteY925" fmla="*/ 284664 h 6858000"/>
              <a:gd name="connsiteX926" fmla="*/ 3646022 w 7467600"/>
              <a:gd name="connsiteY926" fmla="*/ 276711 h 6858000"/>
              <a:gd name="connsiteX927" fmla="*/ 3707943 w 7467600"/>
              <a:gd name="connsiteY927" fmla="*/ 65958 h 6858000"/>
              <a:gd name="connsiteX928" fmla="*/ 3721337 w 7467600"/>
              <a:gd name="connsiteY928" fmla="*/ 0 h 6858000"/>
              <a:gd name="connsiteX929" fmla="*/ 2867960 w 7467600"/>
              <a:gd name="connsiteY929" fmla="*/ 0 h 6858000"/>
              <a:gd name="connsiteX930" fmla="*/ 2926351 w 7467600"/>
              <a:gd name="connsiteY930" fmla="*/ 0 h 6858000"/>
              <a:gd name="connsiteX931" fmla="*/ 2902823 w 7467600"/>
              <a:gd name="connsiteY931" fmla="*/ 262929 h 6858000"/>
              <a:gd name="connsiteX932" fmla="*/ 2940663 w 7467600"/>
              <a:gd name="connsiteY932" fmla="*/ 140884 h 6858000"/>
              <a:gd name="connsiteX933" fmla="*/ 2947039 w 7467600"/>
              <a:gd name="connsiteY933" fmla="*/ 122524 h 6858000"/>
              <a:gd name="connsiteX934" fmla="*/ 2984316 w 7467600"/>
              <a:gd name="connsiteY934" fmla="*/ 0 h 6858000"/>
              <a:gd name="connsiteX935" fmla="*/ 3016114 w 7467600"/>
              <a:gd name="connsiteY935" fmla="*/ 0 h 6858000"/>
              <a:gd name="connsiteX936" fmla="*/ 2979949 w 7467600"/>
              <a:gd name="connsiteY936" fmla="*/ 119274 h 6858000"/>
              <a:gd name="connsiteX937" fmla="*/ 3023879 w 7467600"/>
              <a:gd name="connsiteY937" fmla="*/ 0 h 6858000"/>
              <a:gd name="connsiteX938" fmla="*/ 3105400 w 7467600"/>
              <a:gd name="connsiteY938" fmla="*/ 0 h 6858000"/>
              <a:gd name="connsiteX939" fmla="*/ 3094669 w 7467600"/>
              <a:gd name="connsiteY939" fmla="*/ 30308 h 6858000"/>
              <a:gd name="connsiteX940" fmla="*/ 2901945 w 7467600"/>
              <a:gd name="connsiteY940" fmla="*/ 466538 h 6858000"/>
              <a:gd name="connsiteX941" fmla="*/ 2815209 w 7467600"/>
              <a:gd name="connsiteY941" fmla="*/ 497361 h 6858000"/>
              <a:gd name="connsiteX942" fmla="*/ 2844845 w 7467600"/>
              <a:gd name="connsiteY942" fmla="*/ 127638 h 6858000"/>
              <a:gd name="connsiteX943" fmla="*/ 2867960 w 7467600"/>
              <a:gd name="connsiteY943" fmla="*/ 0 h 6858000"/>
              <a:gd name="connsiteX944" fmla="*/ 1057230 w 7467600"/>
              <a:gd name="connsiteY944" fmla="*/ 0 h 6858000"/>
              <a:gd name="connsiteX945" fmla="*/ 1111003 w 7467600"/>
              <a:gd name="connsiteY945" fmla="*/ 0 h 6858000"/>
              <a:gd name="connsiteX946" fmla="*/ 1125553 w 7467600"/>
              <a:gd name="connsiteY946" fmla="*/ 52588 h 6858000"/>
              <a:gd name="connsiteX947" fmla="*/ 1304276 w 7467600"/>
              <a:gd name="connsiteY947" fmla="*/ 476275 h 6858000"/>
              <a:gd name="connsiteX948" fmla="*/ 1492066 w 7467600"/>
              <a:gd name="connsiteY948" fmla="*/ 886333 h 6858000"/>
              <a:gd name="connsiteX949" fmla="*/ 1423698 w 7467600"/>
              <a:gd name="connsiteY949" fmla="*/ 710817 h 6858000"/>
              <a:gd name="connsiteX950" fmla="*/ 1357609 w 7467600"/>
              <a:gd name="connsiteY950" fmla="*/ 532892 h 6858000"/>
              <a:gd name="connsiteX951" fmla="*/ 1309550 w 7467600"/>
              <a:gd name="connsiteY951" fmla="*/ 374031 h 6858000"/>
              <a:gd name="connsiteX952" fmla="*/ 1193673 w 7467600"/>
              <a:gd name="connsiteY952" fmla="*/ 49533 h 6858000"/>
              <a:gd name="connsiteX953" fmla="*/ 1164391 w 7467600"/>
              <a:gd name="connsiteY953" fmla="*/ 0 h 6858000"/>
              <a:gd name="connsiteX954" fmla="*/ 1200666 w 7467600"/>
              <a:gd name="connsiteY954" fmla="*/ 0 h 6858000"/>
              <a:gd name="connsiteX955" fmla="*/ 1223408 w 7467600"/>
              <a:gd name="connsiteY955" fmla="*/ 38996 h 6858000"/>
              <a:gd name="connsiteX956" fmla="*/ 1339635 w 7467600"/>
              <a:gd name="connsiteY956" fmla="*/ 365517 h 6858000"/>
              <a:gd name="connsiteX957" fmla="*/ 1387469 w 7467600"/>
              <a:gd name="connsiteY957" fmla="*/ 523079 h 6858000"/>
              <a:gd name="connsiteX958" fmla="*/ 1452685 w 7467600"/>
              <a:gd name="connsiteY958" fmla="*/ 699806 h 6858000"/>
              <a:gd name="connsiteX959" fmla="*/ 1492092 w 7467600"/>
              <a:gd name="connsiteY959" fmla="*/ 800424 h 6858000"/>
              <a:gd name="connsiteX960" fmla="*/ 1455302 w 7467600"/>
              <a:gd name="connsiteY960" fmla="*/ 632913 h 6858000"/>
              <a:gd name="connsiteX961" fmla="*/ 1222336 w 7467600"/>
              <a:gd name="connsiteY961" fmla="*/ 9480 h 6858000"/>
              <a:gd name="connsiteX962" fmla="*/ 1214634 w 7467600"/>
              <a:gd name="connsiteY962" fmla="*/ 0 h 6858000"/>
              <a:gd name="connsiteX963" fmla="*/ 1289827 w 7467600"/>
              <a:gd name="connsiteY963" fmla="*/ 0 h 6858000"/>
              <a:gd name="connsiteX964" fmla="*/ 1321076 w 7467600"/>
              <a:gd name="connsiteY964" fmla="*/ 59722 h 6858000"/>
              <a:gd name="connsiteX965" fmla="*/ 1512579 w 7467600"/>
              <a:gd name="connsiteY965" fmla="*/ 626441 h 6858000"/>
              <a:gd name="connsiteX966" fmla="*/ 1506076 w 7467600"/>
              <a:gd name="connsiteY966" fmla="*/ 1089289 h 6858000"/>
              <a:gd name="connsiteX967" fmla="*/ 1486346 w 7467600"/>
              <a:gd name="connsiteY967" fmla="*/ 1079919 h 6858000"/>
              <a:gd name="connsiteX968" fmla="*/ 1070511 w 7467600"/>
              <a:gd name="connsiteY968" fmla="*/ 48609 h 6858000"/>
              <a:gd name="connsiteX969" fmla="*/ 1057230 w 7467600"/>
              <a:gd name="connsiteY969" fmla="*/ 0 h 6858000"/>
              <a:gd name="connsiteX970" fmla="*/ 43151 w 7467600"/>
              <a:gd name="connsiteY970" fmla="*/ 0 h 6858000"/>
              <a:gd name="connsiteX971" fmla="*/ 95283 w 7467600"/>
              <a:gd name="connsiteY971" fmla="*/ 0 h 6858000"/>
              <a:gd name="connsiteX972" fmla="*/ 300708 w 7467600"/>
              <a:gd name="connsiteY972" fmla="*/ 154571 h 6858000"/>
              <a:gd name="connsiteX973" fmla="*/ 530414 w 7467600"/>
              <a:gd name="connsiteY973" fmla="*/ 354673 h 6858000"/>
              <a:gd name="connsiteX974" fmla="*/ 333785 w 7467600"/>
              <a:gd name="connsiteY974" fmla="*/ 161564 h 6858000"/>
              <a:gd name="connsiteX975" fmla="*/ 147005 w 7467600"/>
              <a:gd name="connsiteY975" fmla="*/ 0 h 6858000"/>
              <a:gd name="connsiteX976" fmla="*/ 272509 w 7467600"/>
              <a:gd name="connsiteY976" fmla="*/ 0 h 6858000"/>
              <a:gd name="connsiteX977" fmla="*/ 326276 w 7467600"/>
              <a:gd name="connsiteY977" fmla="*/ 45847 h 6858000"/>
              <a:gd name="connsiteX978" fmla="*/ 823759 w 7467600"/>
              <a:gd name="connsiteY978" fmla="*/ 574145 h 6858000"/>
              <a:gd name="connsiteX979" fmla="*/ 811254 w 7467600"/>
              <a:gd name="connsiteY979" fmla="*/ 665546 h 6858000"/>
              <a:gd name="connsiteX980" fmla="*/ 154042 w 7467600"/>
              <a:gd name="connsiteY980" fmla="*/ 261522 h 6858000"/>
              <a:gd name="connsiteX981" fmla="*/ 13550 w 7467600"/>
              <a:gd name="connsiteY981" fmla="*/ 158423 h 6858000"/>
              <a:gd name="connsiteX982" fmla="*/ 0 w 7467600"/>
              <a:gd name="connsiteY982" fmla="*/ 146618 h 6858000"/>
              <a:gd name="connsiteX983" fmla="*/ 0 w 7467600"/>
              <a:gd name="connsiteY983" fmla="*/ 59161 h 6858000"/>
              <a:gd name="connsiteX984" fmla="*/ 45427 w 7467600"/>
              <a:gd name="connsiteY984" fmla="*/ 101078 h 6858000"/>
              <a:gd name="connsiteX985" fmla="*/ 630103 w 7467600"/>
              <a:gd name="connsiteY985" fmla="*/ 485885 h 6858000"/>
              <a:gd name="connsiteX986" fmla="*/ 532040 w 7467600"/>
              <a:gd name="connsiteY986" fmla="*/ 399359 h 6858000"/>
              <a:gd name="connsiteX987" fmla="*/ 517618 w 7467600"/>
              <a:gd name="connsiteY987" fmla="*/ 385726 h 6858000"/>
              <a:gd name="connsiteX988" fmla="*/ 285074 w 7467600"/>
              <a:gd name="connsiteY988" fmla="*/ 182755 h 6858000"/>
              <a:gd name="connsiteX989" fmla="*/ 43151 w 7467600"/>
              <a:gd name="connsiteY98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312201 w 7467600"/>
              <a:gd name="connsiteY132" fmla="*/ 5128278 h 6858000"/>
              <a:gd name="connsiteX133" fmla="*/ 1903353 w 7467600"/>
              <a:gd name="connsiteY133" fmla="*/ 5044827 h 6858000"/>
              <a:gd name="connsiteX134" fmla="*/ 1936931 w 7467600"/>
              <a:gd name="connsiteY134" fmla="*/ 5093954 h 6858000"/>
              <a:gd name="connsiteX135" fmla="*/ 2195868 w 7467600"/>
              <a:gd name="connsiteY135" fmla="*/ 5396574 h 6858000"/>
              <a:gd name="connsiteX136" fmla="*/ 2088852 w 7467600"/>
              <a:gd name="connsiteY136" fmla="*/ 5166123 h 6858000"/>
              <a:gd name="connsiteX137" fmla="*/ 1958241 w 7467600"/>
              <a:gd name="connsiteY137" fmla="*/ 5067955 h 6858000"/>
              <a:gd name="connsiteX138" fmla="*/ 1903353 w 7467600"/>
              <a:gd name="connsiteY138" fmla="*/ 5044827 h 6858000"/>
              <a:gd name="connsiteX139" fmla="*/ 1979378 w 7467600"/>
              <a:gd name="connsiteY139" fmla="*/ 4769504 h 6858000"/>
              <a:gd name="connsiteX140" fmla="*/ 2882120 w 7467600"/>
              <a:gd name="connsiteY140" fmla="*/ 5064547 h 6858000"/>
              <a:gd name="connsiteX141" fmla="*/ 2793103 w 7467600"/>
              <a:gd name="connsiteY141" fmla="*/ 5039699 h 6858000"/>
              <a:gd name="connsiteX142" fmla="*/ 2770041 w 7467600"/>
              <a:gd name="connsiteY142" fmla="*/ 5033634 h 6858000"/>
              <a:gd name="connsiteX143" fmla="*/ 1979378 w 7467600"/>
              <a:gd name="connsiteY143" fmla="*/ 4769504 h 6858000"/>
              <a:gd name="connsiteX144" fmla="*/ 1927410 w 7467600"/>
              <a:gd name="connsiteY144" fmla="*/ 4716164 h 6858000"/>
              <a:gd name="connsiteX145" fmla="*/ 1959587 w 7467600"/>
              <a:gd name="connsiteY145" fmla="*/ 4728849 h 6858000"/>
              <a:gd name="connsiteX146" fmla="*/ 2777707 w 7467600"/>
              <a:gd name="connsiteY146" fmla="*/ 5003991 h 6858000"/>
              <a:gd name="connsiteX147" fmla="*/ 2800768 w 7467600"/>
              <a:gd name="connsiteY147" fmla="*/ 5010056 h 6858000"/>
              <a:gd name="connsiteX148" fmla="*/ 2879408 w 7467600"/>
              <a:gd name="connsiteY148" fmla="*/ 5031590 h 6858000"/>
              <a:gd name="connsiteX149" fmla="*/ 2862295 w 7467600"/>
              <a:gd name="connsiteY149" fmla="*/ 5022958 h 6858000"/>
              <a:gd name="connsiteX150" fmla="*/ 2813343 w 7467600"/>
              <a:gd name="connsiteY150" fmla="*/ 4998369 h 6858000"/>
              <a:gd name="connsiteX151" fmla="*/ 2646245 w 7467600"/>
              <a:gd name="connsiteY151" fmla="*/ 4930999 h 6858000"/>
              <a:gd name="connsiteX152" fmla="*/ 1999243 w 7467600"/>
              <a:gd name="connsiteY152" fmla="*/ 4730524 h 6858000"/>
              <a:gd name="connsiteX153" fmla="*/ 1979527 w 7467600"/>
              <a:gd name="connsiteY153" fmla="*/ 4726651 h 6858000"/>
              <a:gd name="connsiteX154" fmla="*/ 1927410 w 7467600"/>
              <a:gd name="connsiteY154" fmla="*/ 4716164 h 6858000"/>
              <a:gd name="connsiteX155" fmla="*/ 1997014 w 7467600"/>
              <a:gd name="connsiteY155" fmla="*/ 4698007 h 6858000"/>
              <a:gd name="connsiteX156" fmla="*/ 2005458 w 7467600"/>
              <a:gd name="connsiteY156" fmla="*/ 4699540 h 6858000"/>
              <a:gd name="connsiteX157" fmla="*/ 2657186 w 7467600"/>
              <a:gd name="connsiteY157" fmla="*/ 4901687 h 6858000"/>
              <a:gd name="connsiteX158" fmla="*/ 2826662 w 7467600"/>
              <a:gd name="connsiteY158" fmla="*/ 4970362 h 6858000"/>
              <a:gd name="connsiteX159" fmla="*/ 2876100 w 7467600"/>
              <a:gd name="connsiteY159" fmla="*/ 4995397 h 6858000"/>
              <a:gd name="connsiteX160" fmla="*/ 3042600 w 7467600"/>
              <a:gd name="connsiteY160" fmla="*/ 5059532 h 6858000"/>
              <a:gd name="connsiteX161" fmla="*/ 1997014 w 7467600"/>
              <a:gd name="connsiteY161" fmla="*/ 4698007 h 6858000"/>
              <a:gd name="connsiteX162" fmla="*/ 2305292 w 7467600"/>
              <a:gd name="connsiteY162" fmla="*/ 4219492 h 6858000"/>
              <a:gd name="connsiteX163" fmla="*/ 3360922 w 7467600"/>
              <a:gd name="connsiteY163" fmla="*/ 4529373 h 6858000"/>
              <a:gd name="connsiteX164" fmla="*/ 3492420 w 7467600"/>
              <a:gd name="connsiteY164" fmla="*/ 4510145 h 6858000"/>
              <a:gd name="connsiteX165" fmla="*/ 3364086 w 7467600"/>
              <a:gd name="connsiteY165" fmla="*/ 4480340 h 6858000"/>
              <a:gd name="connsiteX166" fmla="*/ 3225818 w 7467600"/>
              <a:gd name="connsiteY166" fmla="*/ 4411822 h 6858000"/>
              <a:gd name="connsiteX167" fmla="*/ 3129696 w 7467600"/>
              <a:gd name="connsiteY167" fmla="*/ 4360704 h 6858000"/>
              <a:gd name="connsiteX168" fmla="*/ 2814545 w 7467600"/>
              <a:gd name="connsiteY168" fmla="*/ 4282955 h 6858000"/>
              <a:gd name="connsiteX169" fmla="*/ 2305292 w 7467600"/>
              <a:gd name="connsiteY169" fmla="*/ 4219492 h 6858000"/>
              <a:gd name="connsiteX170" fmla="*/ 2626982 w 7467600"/>
              <a:gd name="connsiteY170" fmla="*/ 4206450 h 6858000"/>
              <a:gd name="connsiteX171" fmla="*/ 2490617 w 7467600"/>
              <a:gd name="connsiteY171" fmla="*/ 4206951 h 6858000"/>
              <a:gd name="connsiteX172" fmla="*/ 2819869 w 7467600"/>
              <a:gd name="connsiteY172" fmla="*/ 4252936 h 6858000"/>
              <a:gd name="connsiteX173" fmla="*/ 3143018 w 7467600"/>
              <a:gd name="connsiteY173" fmla="*/ 4332698 h 6858000"/>
              <a:gd name="connsiteX174" fmla="*/ 3241520 w 7467600"/>
              <a:gd name="connsiteY174" fmla="*/ 4385112 h 6858000"/>
              <a:gd name="connsiteX175" fmla="*/ 3374575 w 7467600"/>
              <a:gd name="connsiteY175" fmla="*/ 4451517 h 6858000"/>
              <a:gd name="connsiteX176" fmla="*/ 3505221 w 7467600"/>
              <a:gd name="connsiteY176" fmla="*/ 4480757 h 6858000"/>
              <a:gd name="connsiteX177" fmla="*/ 2626982 w 7467600"/>
              <a:gd name="connsiteY177" fmla="*/ 4206450 h 6858000"/>
              <a:gd name="connsiteX178" fmla="*/ 1310106 w 7467600"/>
              <a:gd name="connsiteY178" fmla="*/ 3943217 h 6858000"/>
              <a:gd name="connsiteX179" fmla="*/ 854994 w 7467600"/>
              <a:gd name="connsiteY179" fmla="*/ 4399136 h 6858000"/>
              <a:gd name="connsiteX180" fmla="*/ 742462 w 7467600"/>
              <a:gd name="connsiteY180" fmla="*/ 4594648 h 6858000"/>
              <a:gd name="connsiteX181" fmla="*/ 820602 w 7467600"/>
              <a:gd name="connsiteY181" fmla="*/ 4485915 h 6858000"/>
              <a:gd name="connsiteX182" fmla="*/ 878295 w 7467600"/>
              <a:gd name="connsiteY182" fmla="*/ 4403594 h 6858000"/>
              <a:gd name="connsiteX183" fmla="*/ 1240607 w 7467600"/>
              <a:gd name="connsiteY183" fmla="*/ 4010401 h 6858000"/>
              <a:gd name="connsiteX184" fmla="*/ 1310106 w 7467600"/>
              <a:gd name="connsiteY184" fmla="*/ 3943217 h 6858000"/>
              <a:gd name="connsiteX185" fmla="*/ 1423113 w 7467600"/>
              <a:gd name="connsiteY185" fmla="*/ 3874565 h 6858000"/>
              <a:gd name="connsiteX186" fmla="*/ 1260565 w 7467600"/>
              <a:gd name="connsiteY186" fmla="*/ 4031982 h 6858000"/>
              <a:gd name="connsiteX187" fmla="*/ 901900 w 7467600"/>
              <a:gd name="connsiteY187" fmla="*/ 4421236 h 6858000"/>
              <a:gd name="connsiteX188" fmla="*/ 845044 w 7467600"/>
              <a:gd name="connsiteY188" fmla="*/ 4502436 h 6858000"/>
              <a:gd name="connsiteX189" fmla="*/ 685926 w 7467600"/>
              <a:gd name="connsiteY189" fmla="*/ 4703069 h 6858000"/>
              <a:gd name="connsiteX190" fmla="*/ 684248 w 7467600"/>
              <a:gd name="connsiteY190" fmla="*/ 4706721 h 6858000"/>
              <a:gd name="connsiteX191" fmla="*/ 1423113 w 7467600"/>
              <a:gd name="connsiteY191" fmla="*/ 3874565 h 6858000"/>
              <a:gd name="connsiteX192" fmla="*/ 3316479 w 7467600"/>
              <a:gd name="connsiteY192" fmla="*/ 3872136 h 6858000"/>
              <a:gd name="connsiteX193" fmla="*/ 3546806 w 7467600"/>
              <a:gd name="connsiteY193" fmla="*/ 4356139 h 6858000"/>
              <a:gd name="connsiteX194" fmla="*/ 3364433 w 7467600"/>
              <a:gd name="connsiteY194" fmla="*/ 3953121 h 6858000"/>
              <a:gd name="connsiteX195" fmla="*/ 3316479 w 7467600"/>
              <a:gd name="connsiteY195" fmla="*/ 3872136 h 6858000"/>
              <a:gd name="connsiteX196" fmla="*/ 3291335 w 7467600"/>
              <a:gd name="connsiteY196" fmla="*/ 3767420 h 6858000"/>
              <a:gd name="connsiteX197" fmla="*/ 3390805 w 7467600"/>
              <a:gd name="connsiteY197" fmla="*/ 3937163 h 6858000"/>
              <a:gd name="connsiteX198" fmla="*/ 3579062 w 7467600"/>
              <a:gd name="connsiteY198" fmla="*/ 4359040 h 6858000"/>
              <a:gd name="connsiteX199" fmla="*/ 3467355 w 7467600"/>
              <a:gd name="connsiteY199" fmla="*/ 3988130 h 6858000"/>
              <a:gd name="connsiteX200" fmla="*/ 3310753 w 7467600"/>
              <a:gd name="connsiteY200" fmla="*/ 3787140 h 6858000"/>
              <a:gd name="connsiteX201" fmla="*/ 3291335 w 7467600"/>
              <a:gd name="connsiteY201" fmla="*/ 3767420 h 6858000"/>
              <a:gd name="connsiteX202" fmla="*/ 1635889 w 7467600"/>
              <a:gd name="connsiteY202" fmla="*/ 3709494 h 6858000"/>
              <a:gd name="connsiteX203" fmla="*/ 1634800 w 7467600"/>
              <a:gd name="connsiteY203" fmla="*/ 3731111 h 6858000"/>
              <a:gd name="connsiteX204" fmla="*/ 1635889 w 7467600"/>
              <a:gd name="connsiteY204" fmla="*/ 3709494 h 6858000"/>
              <a:gd name="connsiteX205" fmla="*/ 1510397 w 7467600"/>
              <a:gd name="connsiteY205" fmla="*/ 3684705 h 6858000"/>
              <a:gd name="connsiteX206" fmla="*/ 1146550 w 7467600"/>
              <a:gd name="connsiteY206" fmla="*/ 3802012 h 6858000"/>
              <a:gd name="connsiteX207" fmla="*/ 698834 w 7467600"/>
              <a:gd name="connsiteY207" fmla="*/ 3952272 h 6858000"/>
              <a:gd name="connsiteX208" fmla="*/ 34256 w 7467600"/>
              <a:gd name="connsiteY208" fmla="*/ 4347603 h 6858000"/>
              <a:gd name="connsiteX209" fmla="*/ 527241 w 7467600"/>
              <a:gd name="connsiteY209" fmla="*/ 4065078 h 6858000"/>
              <a:gd name="connsiteX210" fmla="*/ 1510397 w 7467600"/>
              <a:gd name="connsiteY210" fmla="*/ 3684705 h 6858000"/>
              <a:gd name="connsiteX211" fmla="*/ 1313114 w 7467600"/>
              <a:gd name="connsiteY211" fmla="*/ 3655216 h 6858000"/>
              <a:gd name="connsiteX212" fmla="*/ 1109304 w 7467600"/>
              <a:gd name="connsiteY212" fmla="*/ 3669030 h 6858000"/>
              <a:gd name="connsiteX213" fmla="*/ 8129 w 7467600"/>
              <a:gd name="connsiteY213" fmla="*/ 4330519 h 6858000"/>
              <a:gd name="connsiteX214" fmla="*/ 687572 w 7467600"/>
              <a:gd name="connsiteY214" fmla="*/ 3925629 h 6858000"/>
              <a:gd name="connsiteX215" fmla="*/ 1138365 w 7467600"/>
              <a:gd name="connsiteY215" fmla="*/ 3774515 h 6858000"/>
              <a:gd name="connsiteX216" fmla="*/ 1505579 w 7467600"/>
              <a:gd name="connsiteY216" fmla="*/ 3655526 h 6858000"/>
              <a:gd name="connsiteX217" fmla="*/ 1313114 w 7467600"/>
              <a:gd name="connsiteY217" fmla="*/ 3655216 h 6858000"/>
              <a:gd name="connsiteX218" fmla="*/ 3655073 w 7467600"/>
              <a:gd name="connsiteY218" fmla="*/ 3650884 h 6858000"/>
              <a:gd name="connsiteX219" fmla="*/ 3989938 w 7467600"/>
              <a:gd name="connsiteY219" fmla="*/ 3991685 h 6858000"/>
              <a:gd name="connsiteX220" fmla="*/ 4393907 w 7467600"/>
              <a:gd name="connsiteY220" fmla="*/ 4261258 h 6858000"/>
              <a:gd name="connsiteX221" fmla="*/ 4648051 w 7467600"/>
              <a:gd name="connsiteY221" fmla="*/ 4374051 h 6858000"/>
              <a:gd name="connsiteX222" fmla="*/ 4383389 w 7467600"/>
              <a:gd name="connsiteY222" fmla="*/ 4184369 h 6858000"/>
              <a:gd name="connsiteX223" fmla="*/ 4165508 w 7467600"/>
              <a:gd name="connsiteY223" fmla="*/ 4035196 h 6858000"/>
              <a:gd name="connsiteX224" fmla="*/ 4068162 w 7467600"/>
              <a:gd name="connsiteY224" fmla="*/ 3953394 h 6858000"/>
              <a:gd name="connsiteX225" fmla="*/ 3981416 w 7467600"/>
              <a:gd name="connsiteY225" fmla="*/ 3880482 h 6858000"/>
              <a:gd name="connsiteX226" fmla="*/ 3800147 w 7467600"/>
              <a:gd name="connsiteY226" fmla="*/ 3749872 h 6858000"/>
              <a:gd name="connsiteX227" fmla="*/ 3655073 w 7467600"/>
              <a:gd name="connsiteY227" fmla="*/ 3650884 h 6858000"/>
              <a:gd name="connsiteX228" fmla="*/ 3670252 w 7467600"/>
              <a:gd name="connsiteY228" fmla="*/ 3622798 h 6858000"/>
              <a:gd name="connsiteX229" fmla="*/ 3817258 w 7467600"/>
              <a:gd name="connsiteY229" fmla="*/ 3723577 h 6858000"/>
              <a:gd name="connsiteX230" fmla="*/ 4000461 w 7467600"/>
              <a:gd name="connsiteY230" fmla="*/ 3855966 h 6858000"/>
              <a:gd name="connsiteX231" fmla="*/ 4088180 w 7467600"/>
              <a:gd name="connsiteY231" fmla="*/ 3929774 h 6858000"/>
              <a:gd name="connsiteX232" fmla="*/ 4184555 w 7467600"/>
              <a:gd name="connsiteY232" fmla="*/ 4010683 h 6858000"/>
              <a:gd name="connsiteX233" fmla="*/ 4399563 w 7467600"/>
              <a:gd name="connsiteY233" fmla="*/ 4158106 h 6858000"/>
              <a:gd name="connsiteX234" fmla="*/ 4684469 w 7467600"/>
              <a:gd name="connsiteY234" fmla="*/ 4364680 h 6858000"/>
              <a:gd name="connsiteX235" fmla="*/ 4690271 w 7467600"/>
              <a:gd name="connsiteY235" fmla="*/ 4370034 h 6858000"/>
              <a:gd name="connsiteX236" fmla="*/ 4136093 w 7467600"/>
              <a:gd name="connsiteY236" fmla="*/ 3858466 h 6858000"/>
              <a:gd name="connsiteX237" fmla="*/ 3670252 w 7467600"/>
              <a:gd name="connsiteY237" fmla="*/ 3622798 h 6858000"/>
              <a:gd name="connsiteX238" fmla="*/ 4440129 w 7467600"/>
              <a:gd name="connsiteY238" fmla="*/ 3448571 h 6858000"/>
              <a:gd name="connsiteX239" fmla="*/ 4856525 w 7467600"/>
              <a:gd name="connsiteY239" fmla="*/ 3915351 h 6858000"/>
              <a:gd name="connsiteX240" fmla="*/ 5059055 w 7467600"/>
              <a:gd name="connsiteY240" fmla="*/ 4108918 h 6858000"/>
              <a:gd name="connsiteX241" fmla="*/ 5290070 w 7467600"/>
              <a:gd name="connsiteY241" fmla="*/ 4263619 h 6858000"/>
              <a:gd name="connsiteX242" fmla="*/ 4834991 w 7467600"/>
              <a:gd name="connsiteY242" fmla="*/ 3830985 h 6858000"/>
              <a:gd name="connsiteX243" fmla="*/ 4440129 w 7467600"/>
              <a:gd name="connsiteY243" fmla="*/ 3448571 h 6858000"/>
              <a:gd name="connsiteX244" fmla="*/ 4441737 w 7467600"/>
              <a:gd name="connsiteY244" fmla="*/ 3399734 h 6858000"/>
              <a:gd name="connsiteX245" fmla="*/ 4431236 w 7467600"/>
              <a:gd name="connsiteY245" fmla="*/ 3400954 h 6858000"/>
              <a:gd name="connsiteX246" fmla="*/ 4557150 w 7467600"/>
              <a:gd name="connsiteY246" fmla="*/ 3510023 h 6858000"/>
              <a:gd name="connsiteX247" fmla="*/ 4856936 w 7467600"/>
              <a:gd name="connsiteY247" fmla="*/ 3809146 h 6858000"/>
              <a:gd name="connsiteX248" fmla="*/ 5111996 w 7467600"/>
              <a:gd name="connsiteY248" fmla="*/ 4065759 h 6858000"/>
              <a:gd name="connsiteX249" fmla="*/ 5388878 w 7467600"/>
              <a:gd name="connsiteY249" fmla="*/ 4300185 h 6858000"/>
              <a:gd name="connsiteX250" fmla="*/ 5425556 w 7467600"/>
              <a:gd name="connsiteY250" fmla="*/ 4308967 h 6858000"/>
              <a:gd name="connsiteX251" fmla="*/ 4943646 w 7467600"/>
              <a:gd name="connsiteY251" fmla="*/ 3822916 h 6858000"/>
              <a:gd name="connsiteX252" fmla="*/ 4594837 w 7467600"/>
              <a:gd name="connsiteY252" fmla="*/ 3532274 h 6858000"/>
              <a:gd name="connsiteX253" fmla="*/ 4441737 w 7467600"/>
              <a:gd name="connsiteY253" fmla="*/ 3399734 h 6858000"/>
              <a:gd name="connsiteX254" fmla="*/ 5425834 w 7467600"/>
              <a:gd name="connsiteY254" fmla="*/ 3162785 h 6858000"/>
              <a:gd name="connsiteX255" fmla="*/ 5401644 w 7467600"/>
              <a:gd name="connsiteY255" fmla="*/ 3617847 h 6858000"/>
              <a:gd name="connsiteX256" fmla="*/ 5467256 w 7467600"/>
              <a:gd name="connsiteY256" fmla="*/ 4175494 h 6858000"/>
              <a:gd name="connsiteX257" fmla="*/ 5448069 w 7467600"/>
              <a:gd name="connsiteY257" fmla="*/ 3567554 h 6858000"/>
              <a:gd name="connsiteX258" fmla="*/ 5425834 w 7467600"/>
              <a:gd name="connsiteY258" fmla="*/ 3162785 h 6858000"/>
              <a:gd name="connsiteX259" fmla="*/ 1318687 w 7467600"/>
              <a:gd name="connsiteY259" fmla="*/ 3113840 h 6858000"/>
              <a:gd name="connsiteX260" fmla="*/ 1066793 w 7467600"/>
              <a:gd name="connsiteY260" fmla="*/ 3212171 h 6858000"/>
              <a:gd name="connsiteX261" fmla="*/ 993319 w 7467600"/>
              <a:gd name="connsiteY261" fmla="*/ 3247648 h 6858000"/>
              <a:gd name="connsiteX262" fmla="*/ 853081 w 7467600"/>
              <a:gd name="connsiteY262" fmla="*/ 3312410 h 6858000"/>
              <a:gd name="connsiteX263" fmla="*/ 805957 w 7467600"/>
              <a:gd name="connsiteY263" fmla="*/ 3330443 h 6858000"/>
              <a:gd name="connsiteX264" fmla="*/ 1318687 w 7467600"/>
              <a:gd name="connsiteY264" fmla="*/ 3113840 h 6858000"/>
              <a:gd name="connsiteX265" fmla="*/ 5453702 w 7467600"/>
              <a:gd name="connsiteY265" fmla="*/ 3090882 h 6858000"/>
              <a:gd name="connsiteX266" fmla="*/ 5480135 w 7467600"/>
              <a:gd name="connsiteY266" fmla="*/ 3565802 h 6858000"/>
              <a:gd name="connsiteX267" fmla="*/ 5499023 w 7467600"/>
              <a:gd name="connsiteY267" fmla="*/ 4166310 h 6858000"/>
              <a:gd name="connsiteX268" fmla="*/ 5547022 w 7467600"/>
              <a:gd name="connsiteY268" fmla="*/ 3607838 h 6858000"/>
              <a:gd name="connsiteX269" fmla="*/ 5515964 w 7467600"/>
              <a:gd name="connsiteY269" fmla="*/ 3378541 h 6858000"/>
              <a:gd name="connsiteX270" fmla="*/ 5453702 w 7467600"/>
              <a:gd name="connsiteY270" fmla="*/ 3090882 h 6858000"/>
              <a:gd name="connsiteX271" fmla="*/ 1238695 w 7467600"/>
              <a:gd name="connsiteY271" fmla="*/ 3076820 h 6858000"/>
              <a:gd name="connsiteX272" fmla="*/ 716371 w 7467600"/>
              <a:gd name="connsiteY272" fmla="*/ 3293249 h 6858000"/>
              <a:gd name="connsiteX273" fmla="*/ 579522 w 7467600"/>
              <a:gd name="connsiteY273" fmla="*/ 3371759 h 6858000"/>
              <a:gd name="connsiteX274" fmla="*/ 600288 w 7467600"/>
              <a:gd name="connsiteY274" fmla="*/ 3365555 h 6858000"/>
              <a:gd name="connsiteX275" fmla="*/ 840692 w 7467600"/>
              <a:gd name="connsiteY275" fmla="*/ 3284921 h 6858000"/>
              <a:gd name="connsiteX276" fmla="*/ 979248 w 7467600"/>
              <a:gd name="connsiteY276" fmla="*/ 3221003 h 6858000"/>
              <a:gd name="connsiteX277" fmla="*/ 1053282 w 7467600"/>
              <a:gd name="connsiteY277" fmla="*/ 3185247 h 6858000"/>
              <a:gd name="connsiteX278" fmla="*/ 1320603 w 7467600"/>
              <a:gd name="connsiteY278" fmla="*/ 3081281 h 6858000"/>
              <a:gd name="connsiteX279" fmla="*/ 1238695 w 7467600"/>
              <a:gd name="connsiteY279" fmla="*/ 3076820 h 6858000"/>
              <a:gd name="connsiteX280" fmla="*/ 5425627 w 7467600"/>
              <a:gd name="connsiteY280" fmla="*/ 2954192 h 6858000"/>
              <a:gd name="connsiteX281" fmla="*/ 5470770 w 7467600"/>
              <a:gd name="connsiteY281" fmla="*/ 3005435 h 6858000"/>
              <a:gd name="connsiteX282" fmla="*/ 5519779 w 7467600"/>
              <a:gd name="connsiteY282" fmla="*/ 4359223 h 6858000"/>
              <a:gd name="connsiteX283" fmla="*/ 5520293 w 7467600"/>
              <a:gd name="connsiteY283" fmla="*/ 4360602 h 6858000"/>
              <a:gd name="connsiteX284" fmla="*/ 5767221 w 7467600"/>
              <a:gd name="connsiteY284" fmla="*/ 4665564 h 6858000"/>
              <a:gd name="connsiteX285" fmla="*/ 6937169 w 7467600"/>
              <a:gd name="connsiteY285" fmla="*/ 4815941 h 6858000"/>
              <a:gd name="connsiteX286" fmla="*/ 6953922 w 7467600"/>
              <a:gd name="connsiteY286" fmla="*/ 4890068 h 6858000"/>
              <a:gd name="connsiteX287" fmla="*/ 6071359 w 7467600"/>
              <a:gd name="connsiteY287" fmla="*/ 4770770 h 6858000"/>
              <a:gd name="connsiteX288" fmla="*/ 6038839 w 7467600"/>
              <a:gd name="connsiteY288" fmla="*/ 4764474 h 6858000"/>
              <a:gd name="connsiteX289" fmla="*/ 6038706 w 7467600"/>
              <a:gd name="connsiteY289" fmla="*/ 4763847 h 6858000"/>
              <a:gd name="connsiteX290" fmla="*/ 6037784 w 7467600"/>
              <a:gd name="connsiteY290" fmla="*/ 4764270 h 6858000"/>
              <a:gd name="connsiteX291" fmla="*/ 6038839 w 7467600"/>
              <a:gd name="connsiteY291" fmla="*/ 4764474 h 6858000"/>
              <a:gd name="connsiteX292" fmla="*/ 6040338 w 7467600"/>
              <a:gd name="connsiteY292" fmla="*/ 4771418 h 6858000"/>
              <a:gd name="connsiteX293" fmla="*/ 6024488 w 7467600"/>
              <a:gd name="connsiteY293" fmla="*/ 4809903 h 6858000"/>
              <a:gd name="connsiteX294" fmla="*/ 5599771 w 7467600"/>
              <a:gd name="connsiteY294" fmla="*/ 5509652 h 6858000"/>
              <a:gd name="connsiteX295" fmla="*/ 5548843 w 7467600"/>
              <a:gd name="connsiteY295" fmla="*/ 5563845 h 6858000"/>
              <a:gd name="connsiteX296" fmla="*/ 5940952 w 7467600"/>
              <a:gd name="connsiteY296" fmla="*/ 6250028 h 6858000"/>
              <a:gd name="connsiteX297" fmla="*/ 6043441 w 7467600"/>
              <a:gd name="connsiteY297" fmla="*/ 6665847 h 6858000"/>
              <a:gd name="connsiteX298" fmla="*/ 6093432 w 7467600"/>
              <a:gd name="connsiteY298" fmla="*/ 6858000 h 6858000"/>
              <a:gd name="connsiteX299" fmla="*/ 6034344 w 7467600"/>
              <a:gd name="connsiteY299" fmla="*/ 6858000 h 6858000"/>
              <a:gd name="connsiteX300" fmla="*/ 6026679 w 7467600"/>
              <a:gd name="connsiteY300" fmla="*/ 6836959 h 6858000"/>
              <a:gd name="connsiteX301" fmla="*/ 5800441 w 7467600"/>
              <a:gd name="connsiteY301" fmla="*/ 6335286 h 6858000"/>
              <a:gd name="connsiteX302" fmla="*/ 5526562 w 7467600"/>
              <a:gd name="connsiteY302" fmla="*/ 5705388 h 6858000"/>
              <a:gd name="connsiteX303" fmla="*/ 5519640 w 7467600"/>
              <a:gd name="connsiteY303" fmla="*/ 5683774 h 6858000"/>
              <a:gd name="connsiteX304" fmla="*/ 5844559 w 7467600"/>
              <a:gd name="connsiteY304" fmla="*/ 6553349 h 6858000"/>
              <a:gd name="connsiteX305" fmla="*/ 5975994 w 7467600"/>
              <a:gd name="connsiteY305" fmla="*/ 6858000 h 6858000"/>
              <a:gd name="connsiteX306" fmla="*/ 5898547 w 7467600"/>
              <a:gd name="connsiteY306" fmla="*/ 6858000 h 6858000"/>
              <a:gd name="connsiteX307" fmla="*/ 5682041 w 7467600"/>
              <a:gd name="connsiteY307" fmla="*/ 6355860 h 6858000"/>
              <a:gd name="connsiteX308" fmla="*/ 5461758 w 7467600"/>
              <a:gd name="connsiteY308" fmla="*/ 5820220 h 6858000"/>
              <a:gd name="connsiteX309" fmla="*/ 5237282 w 7467600"/>
              <a:gd name="connsiteY309" fmla="*/ 6579086 h 6858000"/>
              <a:gd name="connsiteX310" fmla="*/ 5115009 w 7467600"/>
              <a:gd name="connsiteY310" fmla="*/ 6858000 h 6858000"/>
              <a:gd name="connsiteX311" fmla="*/ 5028074 w 7467600"/>
              <a:gd name="connsiteY311" fmla="*/ 6858000 h 6858000"/>
              <a:gd name="connsiteX312" fmla="*/ 5079508 w 7467600"/>
              <a:gd name="connsiteY312" fmla="*/ 6749074 h 6858000"/>
              <a:gd name="connsiteX313" fmla="*/ 5371846 w 7467600"/>
              <a:gd name="connsiteY313" fmla="*/ 5924413 h 6858000"/>
              <a:gd name="connsiteX314" fmla="*/ 5270512 w 7467600"/>
              <a:gd name="connsiteY314" fmla="*/ 6138975 h 6858000"/>
              <a:gd name="connsiteX315" fmla="*/ 5062409 w 7467600"/>
              <a:gd name="connsiteY315" fmla="*/ 6653544 h 6858000"/>
              <a:gd name="connsiteX316" fmla="*/ 5036628 w 7467600"/>
              <a:gd name="connsiteY316" fmla="*/ 6754247 h 6858000"/>
              <a:gd name="connsiteX317" fmla="*/ 5009112 w 7467600"/>
              <a:gd name="connsiteY317" fmla="*/ 6858000 h 6858000"/>
              <a:gd name="connsiteX318" fmla="*/ 4976679 w 7467600"/>
              <a:gd name="connsiteY318" fmla="*/ 6858000 h 6858000"/>
              <a:gd name="connsiteX319" fmla="*/ 5006537 w 7467600"/>
              <a:gd name="connsiteY319" fmla="*/ 6747068 h 6858000"/>
              <a:gd name="connsiteX320" fmla="*/ 5032723 w 7467600"/>
              <a:gd name="connsiteY320" fmla="*/ 6644957 h 6858000"/>
              <a:gd name="connsiteX321" fmla="*/ 5242949 w 7467600"/>
              <a:gd name="connsiteY321" fmla="*/ 6125175 h 6858000"/>
              <a:gd name="connsiteX322" fmla="*/ 5286321 w 7467600"/>
              <a:gd name="connsiteY322" fmla="*/ 6033555 h 6858000"/>
              <a:gd name="connsiteX323" fmla="*/ 5008210 w 7467600"/>
              <a:gd name="connsiteY323" fmla="*/ 6649194 h 6858000"/>
              <a:gd name="connsiteX324" fmla="*/ 4986321 w 7467600"/>
              <a:gd name="connsiteY324" fmla="*/ 6765687 h 6858000"/>
              <a:gd name="connsiteX325" fmla="*/ 4973474 w 7467600"/>
              <a:gd name="connsiteY325" fmla="*/ 6858000 h 6858000"/>
              <a:gd name="connsiteX326" fmla="*/ 4907178 w 7467600"/>
              <a:gd name="connsiteY326" fmla="*/ 6858000 h 6858000"/>
              <a:gd name="connsiteX327" fmla="*/ 4910810 w 7467600"/>
              <a:gd name="connsiteY327" fmla="*/ 6829660 h 6858000"/>
              <a:gd name="connsiteX328" fmla="*/ 4987461 w 7467600"/>
              <a:gd name="connsiteY328" fmla="*/ 6432994 h 6858000"/>
              <a:gd name="connsiteX329" fmla="*/ 5179262 w 7467600"/>
              <a:gd name="connsiteY329" fmla="*/ 6035044 h 6858000"/>
              <a:gd name="connsiteX330" fmla="*/ 4689678 w 7467600"/>
              <a:gd name="connsiteY330" fmla="*/ 6440241 h 6858000"/>
              <a:gd name="connsiteX331" fmla="*/ 4477543 w 7467600"/>
              <a:gd name="connsiteY331" fmla="*/ 6674836 h 6858000"/>
              <a:gd name="connsiteX332" fmla="*/ 4329957 w 7467600"/>
              <a:gd name="connsiteY332" fmla="*/ 6858000 h 6858000"/>
              <a:gd name="connsiteX333" fmla="*/ 4218595 w 7467600"/>
              <a:gd name="connsiteY333" fmla="*/ 6858000 h 6858000"/>
              <a:gd name="connsiteX334" fmla="*/ 4368888 w 7467600"/>
              <a:gd name="connsiteY334" fmla="*/ 6668412 h 6858000"/>
              <a:gd name="connsiteX335" fmla="*/ 4563091 w 7467600"/>
              <a:gd name="connsiteY335" fmla="*/ 6442508 h 6858000"/>
              <a:gd name="connsiteX336" fmla="*/ 5387324 w 7467600"/>
              <a:gd name="connsiteY336" fmla="*/ 5705830 h 6858000"/>
              <a:gd name="connsiteX337" fmla="*/ 5073620 w 7467600"/>
              <a:gd name="connsiteY337" fmla="*/ 5955437 h 6858000"/>
              <a:gd name="connsiteX338" fmla="*/ 4689789 w 7467600"/>
              <a:gd name="connsiteY338" fmla="*/ 6268382 h 6858000"/>
              <a:gd name="connsiteX339" fmla="*/ 4418722 w 7467600"/>
              <a:gd name="connsiteY339" fmla="*/ 6570886 h 6858000"/>
              <a:gd name="connsiteX340" fmla="*/ 4214944 w 7467600"/>
              <a:gd name="connsiteY340" fmla="*/ 6858000 h 6858000"/>
              <a:gd name="connsiteX341" fmla="*/ 4177898 w 7467600"/>
              <a:gd name="connsiteY341" fmla="*/ 6858000 h 6858000"/>
              <a:gd name="connsiteX342" fmla="*/ 4391597 w 7467600"/>
              <a:gd name="connsiteY342" fmla="*/ 6556370 h 6858000"/>
              <a:gd name="connsiteX343" fmla="*/ 4668889 w 7467600"/>
              <a:gd name="connsiteY343" fmla="*/ 6246399 h 6858000"/>
              <a:gd name="connsiteX344" fmla="*/ 5055427 w 7467600"/>
              <a:gd name="connsiteY344" fmla="*/ 5931476 h 6858000"/>
              <a:gd name="connsiteX345" fmla="*/ 5371814 w 7467600"/>
              <a:gd name="connsiteY345" fmla="*/ 5678975 h 6858000"/>
              <a:gd name="connsiteX346" fmla="*/ 4987918 w 7467600"/>
              <a:gd name="connsiteY346" fmla="*/ 5838701 h 6858000"/>
              <a:gd name="connsiteX347" fmla="*/ 4317146 w 7467600"/>
              <a:gd name="connsiteY347" fmla="*/ 6587716 h 6858000"/>
              <a:gd name="connsiteX348" fmla="*/ 4171627 w 7467600"/>
              <a:gd name="connsiteY348" fmla="*/ 6858000 h 6858000"/>
              <a:gd name="connsiteX349" fmla="*/ 4081585 w 7467600"/>
              <a:gd name="connsiteY349" fmla="*/ 6858000 h 6858000"/>
              <a:gd name="connsiteX350" fmla="*/ 4238603 w 7467600"/>
              <a:gd name="connsiteY350" fmla="*/ 6559341 h 6858000"/>
              <a:gd name="connsiteX351" fmla="*/ 4778333 w 7467600"/>
              <a:gd name="connsiteY351" fmla="*/ 5873626 h 6858000"/>
              <a:gd name="connsiteX352" fmla="*/ 5414185 w 7467600"/>
              <a:gd name="connsiteY352" fmla="*/ 5573882 h 6858000"/>
              <a:gd name="connsiteX353" fmla="*/ 5959648 w 7467600"/>
              <a:gd name="connsiteY353" fmla="*/ 4760797 h 6858000"/>
              <a:gd name="connsiteX354" fmla="*/ 5355019 w 7467600"/>
              <a:gd name="connsiteY354" fmla="*/ 4734672 h 6858000"/>
              <a:gd name="connsiteX355" fmla="*/ 5083565 w 7467600"/>
              <a:gd name="connsiteY355" fmla="*/ 5179121 h 6858000"/>
              <a:gd name="connsiteX356" fmla="*/ 4713577 w 7467600"/>
              <a:gd name="connsiteY356" fmla="*/ 5616803 h 6858000"/>
              <a:gd name="connsiteX357" fmla="*/ 3989559 w 7467600"/>
              <a:gd name="connsiteY357" fmla="*/ 6145945 h 6858000"/>
              <a:gd name="connsiteX358" fmla="*/ 3939824 w 7467600"/>
              <a:gd name="connsiteY358" fmla="*/ 6066900 h 6858000"/>
              <a:gd name="connsiteX359" fmla="*/ 4584537 w 7467600"/>
              <a:gd name="connsiteY359" fmla="*/ 5324826 h 6858000"/>
              <a:gd name="connsiteX360" fmla="*/ 5037105 w 7467600"/>
              <a:gd name="connsiteY360" fmla="*/ 5088765 h 6858000"/>
              <a:gd name="connsiteX361" fmla="*/ 5039930 w 7467600"/>
              <a:gd name="connsiteY361" fmla="*/ 5089585 h 6858000"/>
              <a:gd name="connsiteX362" fmla="*/ 5263764 w 7467600"/>
              <a:gd name="connsiteY362" fmla="*/ 4735525 h 6858000"/>
              <a:gd name="connsiteX363" fmla="*/ 4086300 w 7467600"/>
              <a:gd name="connsiteY363" fmla="*/ 4884599 h 6858000"/>
              <a:gd name="connsiteX364" fmla="*/ 4085485 w 7467600"/>
              <a:gd name="connsiteY364" fmla="*/ 4899070 h 6858000"/>
              <a:gd name="connsiteX365" fmla="*/ 3871915 w 7467600"/>
              <a:gd name="connsiteY365" fmla="*/ 5253645 h 6858000"/>
              <a:gd name="connsiteX366" fmla="*/ 3799374 w 7467600"/>
              <a:gd name="connsiteY366" fmla="*/ 5466127 h 6858000"/>
              <a:gd name="connsiteX367" fmla="*/ 3498850 w 7467600"/>
              <a:gd name="connsiteY367" fmla="*/ 6661888 h 6858000"/>
              <a:gd name="connsiteX368" fmla="*/ 3399216 w 7467600"/>
              <a:gd name="connsiteY368" fmla="*/ 6858000 h 6858000"/>
              <a:gd name="connsiteX369" fmla="*/ 3303688 w 7467600"/>
              <a:gd name="connsiteY369" fmla="*/ 6858000 h 6858000"/>
              <a:gd name="connsiteX370" fmla="*/ 3391774 w 7467600"/>
              <a:gd name="connsiteY370" fmla="*/ 6697181 h 6858000"/>
              <a:gd name="connsiteX371" fmla="*/ 3735540 w 7467600"/>
              <a:gd name="connsiteY371" fmla="*/ 5546923 h 6858000"/>
              <a:gd name="connsiteX372" fmla="*/ 3729438 w 7467600"/>
              <a:gd name="connsiteY372" fmla="*/ 5569058 h 6858000"/>
              <a:gd name="connsiteX373" fmla="*/ 3707782 w 7467600"/>
              <a:gd name="connsiteY373" fmla="*/ 5644908 h 6858000"/>
              <a:gd name="connsiteX374" fmla="*/ 3583827 w 7467600"/>
              <a:gd name="connsiteY374" fmla="*/ 6039215 h 6858000"/>
              <a:gd name="connsiteX375" fmla="*/ 3547861 w 7467600"/>
              <a:gd name="connsiteY375" fmla="*/ 6129609 h 6858000"/>
              <a:gd name="connsiteX376" fmla="*/ 3490905 w 7467600"/>
              <a:gd name="connsiteY376" fmla="*/ 6277660 h 6858000"/>
              <a:gd name="connsiteX377" fmla="*/ 3455859 w 7467600"/>
              <a:gd name="connsiteY377" fmla="*/ 6391301 h 6858000"/>
              <a:gd name="connsiteX378" fmla="*/ 3429112 w 7467600"/>
              <a:gd name="connsiteY378" fmla="*/ 6479469 h 6858000"/>
              <a:gd name="connsiteX379" fmla="*/ 3304862 w 7467600"/>
              <a:gd name="connsiteY379" fmla="*/ 6796476 h 6858000"/>
              <a:gd name="connsiteX380" fmla="*/ 3276071 w 7467600"/>
              <a:gd name="connsiteY380" fmla="*/ 6858000 h 6858000"/>
              <a:gd name="connsiteX381" fmla="*/ 3240805 w 7467600"/>
              <a:gd name="connsiteY381" fmla="*/ 6858000 h 6858000"/>
              <a:gd name="connsiteX382" fmla="*/ 3275917 w 7467600"/>
              <a:gd name="connsiteY382" fmla="*/ 6783192 h 6858000"/>
              <a:gd name="connsiteX383" fmla="*/ 3399358 w 7467600"/>
              <a:gd name="connsiteY383" fmla="*/ 6469011 h 6858000"/>
              <a:gd name="connsiteX384" fmla="*/ 3425650 w 7467600"/>
              <a:gd name="connsiteY384" fmla="*/ 6381333 h 6858000"/>
              <a:gd name="connsiteX385" fmla="*/ 3460661 w 7467600"/>
              <a:gd name="connsiteY385" fmla="*/ 6266763 h 6858000"/>
              <a:gd name="connsiteX386" fmla="*/ 3518021 w 7467600"/>
              <a:gd name="connsiteY386" fmla="*/ 6117298 h 6858000"/>
              <a:gd name="connsiteX387" fmla="*/ 3554035 w 7467600"/>
              <a:gd name="connsiteY387" fmla="*/ 6027832 h 6858000"/>
              <a:gd name="connsiteX388" fmla="*/ 3677174 w 7467600"/>
              <a:gd name="connsiteY388" fmla="*/ 5636351 h 6858000"/>
              <a:gd name="connsiteX389" fmla="*/ 3698819 w 7467600"/>
              <a:gd name="connsiteY389" fmla="*/ 5560503 h 6858000"/>
              <a:gd name="connsiteX390" fmla="*/ 3702094 w 7467600"/>
              <a:gd name="connsiteY390" fmla="*/ 5549194 h 6858000"/>
              <a:gd name="connsiteX391" fmla="*/ 3398355 w 7467600"/>
              <a:gd name="connsiteY391" fmla="*/ 6094603 h 6858000"/>
              <a:gd name="connsiteX392" fmla="*/ 3193941 w 7467600"/>
              <a:gd name="connsiteY392" fmla="*/ 6798775 h 6858000"/>
              <a:gd name="connsiteX393" fmla="*/ 3184140 w 7467600"/>
              <a:gd name="connsiteY393" fmla="*/ 6858000 h 6858000"/>
              <a:gd name="connsiteX394" fmla="*/ 3099978 w 7467600"/>
              <a:gd name="connsiteY394" fmla="*/ 6858000 h 6858000"/>
              <a:gd name="connsiteX395" fmla="*/ 3101556 w 7467600"/>
              <a:gd name="connsiteY395" fmla="*/ 6843337 h 6858000"/>
              <a:gd name="connsiteX396" fmla="*/ 3370162 w 7467600"/>
              <a:gd name="connsiteY396" fmla="*/ 5785550 h 6858000"/>
              <a:gd name="connsiteX397" fmla="*/ 3746477 w 7467600"/>
              <a:gd name="connsiteY397" fmla="*/ 5377889 h 6858000"/>
              <a:gd name="connsiteX398" fmla="*/ 3863399 w 7467600"/>
              <a:gd name="connsiteY398" fmla="*/ 5087257 h 6858000"/>
              <a:gd name="connsiteX399" fmla="*/ 3968712 w 7467600"/>
              <a:gd name="connsiteY399" fmla="*/ 4913989 h 6858000"/>
              <a:gd name="connsiteX400" fmla="*/ 2792390 w 7467600"/>
              <a:gd name="connsiteY400" fmla="*/ 5382974 h 6858000"/>
              <a:gd name="connsiteX401" fmla="*/ 2714982 w 7467600"/>
              <a:gd name="connsiteY401" fmla="*/ 5427051 h 6858000"/>
              <a:gd name="connsiteX402" fmla="*/ 2813361 w 7467600"/>
              <a:gd name="connsiteY402" fmla="*/ 6023912 h 6858000"/>
              <a:gd name="connsiteX403" fmla="*/ 2688430 w 7467600"/>
              <a:gd name="connsiteY403" fmla="*/ 6801564 h 6858000"/>
              <a:gd name="connsiteX404" fmla="*/ 2629626 w 7467600"/>
              <a:gd name="connsiteY404" fmla="*/ 6763394 h 6858000"/>
              <a:gd name="connsiteX405" fmla="*/ 2565328 w 7467600"/>
              <a:gd name="connsiteY405" fmla="*/ 5516399 h 6858000"/>
              <a:gd name="connsiteX406" fmla="*/ 1922999 w 7467600"/>
              <a:gd name="connsiteY406" fmla="*/ 5980343 h 6858000"/>
              <a:gd name="connsiteX407" fmla="*/ 1950261 w 7467600"/>
              <a:gd name="connsiteY407" fmla="*/ 6405858 h 6858000"/>
              <a:gd name="connsiteX408" fmla="*/ 2365554 w 7467600"/>
              <a:gd name="connsiteY408" fmla="*/ 6759107 h 6858000"/>
              <a:gd name="connsiteX409" fmla="*/ 2424142 w 7467600"/>
              <a:gd name="connsiteY409" fmla="*/ 6858000 h 6858000"/>
              <a:gd name="connsiteX410" fmla="*/ 2395994 w 7467600"/>
              <a:gd name="connsiteY410" fmla="*/ 6858000 h 6858000"/>
              <a:gd name="connsiteX411" fmla="*/ 2392863 w 7467600"/>
              <a:gd name="connsiteY411" fmla="*/ 6852964 h 6858000"/>
              <a:gd name="connsiteX412" fmla="*/ 2017589 w 7467600"/>
              <a:gd name="connsiteY412" fmla="*/ 6493982 h 6858000"/>
              <a:gd name="connsiteX413" fmla="*/ 2147336 w 7467600"/>
              <a:gd name="connsiteY413" fmla="*/ 6594052 h 6858000"/>
              <a:gd name="connsiteX414" fmla="*/ 2207047 w 7467600"/>
              <a:gd name="connsiteY414" fmla="*/ 6654540 h 6858000"/>
              <a:gd name="connsiteX415" fmla="*/ 2299106 w 7467600"/>
              <a:gd name="connsiteY415" fmla="*/ 6778931 h 6858000"/>
              <a:gd name="connsiteX416" fmla="*/ 2314430 w 7467600"/>
              <a:gd name="connsiteY416" fmla="*/ 6801144 h 6858000"/>
              <a:gd name="connsiteX417" fmla="*/ 2352406 w 7467600"/>
              <a:gd name="connsiteY417" fmla="*/ 6858000 h 6858000"/>
              <a:gd name="connsiteX418" fmla="*/ 2314492 w 7467600"/>
              <a:gd name="connsiteY418" fmla="*/ 6858000 h 6858000"/>
              <a:gd name="connsiteX419" fmla="*/ 2288095 w 7467600"/>
              <a:gd name="connsiteY419" fmla="*/ 6818030 h 6858000"/>
              <a:gd name="connsiteX420" fmla="*/ 2272768 w 7467600"/>
              <a:gd name="connsiteY420" fmla="*/ 6795822 h 6858000"/>
              <a:gd name="connsiteX421" fmla="*/ 2182715 w 7467600"/>
              <a:gd name="connsiteY421" fmla="*/ 6675071 h 6858000"/>
              <a:gd name="connsiteX422" fmla="*/ 2032061 w 7467600"/>
              <a:gd name="connsiteY422" fmla="*/ 6541380 h 6858000"/>
              <a:gd name="connsiteX423" fmla="*/ 2257220 w 7467600"/>
              <a:gd name="connsiteY423" fmla="*/ 6826257 h 6858000"/>
              <a:gd name="connsiteX424" fmla="*/ 2281324 w 7467600"/>
              <a:gd name="connsiteY424" fmla="*/ 6858000 h 6858000"/>
              <a:gd name="connsiteX425" fmla="*/ 2242860 w 7467600"/>
              <a:gd name="connsiteY425" fmla="*/ 6858000 h 6858000"/>
              <a:gd name="connsiteX426" fmla="*/ 2232818 w 7467600"/>
              <a:gd name="connsiteY426" fmla="*/ 6844926 h 6858000"/>
              <a:gd name="connsiteX427" fmla="*/ 1990172 w 7467600"/>
              <a:gd name="connsiteY427" fmla="*/ 6542121 h 6858000"/>
              <a:gd name="connsiteX428" fmla="*/ 2124090 w 7467600"/>
              <a:gd name="connsiteY428" fmla="*/ 6761017 h 6858000"/>
              <a:gd name="connsiteX429" fmla="*/ 2200380 w 7467600"/>
              <a:gd name="connsiteY429" fmla="*/ 6858000 h 6858000"/>
              <a:gd name="connsiteX430" fmla="*/ 2147507 w 7467600"/>
              <a:gd name="connsiteY430" fmla="*/ 6858000 h 6858000"/>
              <a:gd name="connsiteX431" fmla="*/ 2070668 w 7467600"/>
              <a:gd name="connsiteY431" fmla="*/ 6761520 h 6858000"/>
              <a:gd name="connsiteX432" fmla="*/ 1975142 w 7467600"/>
              <a:gd name="connsiteY432" fmla="*/ 6585570 h 6858000"/>
              <a:gd name="connsiteX433" fmla="*/ 2050035 w 7467600"/>
              <a:gd name="connsiteY433" fmla="*/ 6813345 h 6858000"/>
              <a:gd name="connsiteX434" fmla="*/ 2063025 w 7467600"/>
              <a:gd name="connsiteY434" fmla="*/ 6858000 h 6858000"/>
              <a:gd name="connsiteX435" fmla="*/ 2021675 w 7467600"/>
              <a:gd name="connsiteY435" fmla="*/ 6858000 h 6858000"/>
              <a:gd name="connsiteX436" fmla="*/ 2019308 w 7467600"/>
              <a:gd name="connsiteY436" fmla="*/ 6847118 h 6858000"/>
              <a:gd name="connsiteX437" fmla="*/ 1938835 w 7467600"/>
              <a:gd name="connsiteY437" fmla="*/ 6551160 h 6858000"/>
              <a:gd name="connsiteX438" fmla="*/ 1953230 w 7467600"/>
              <a:gd name="connsiteY438" fmla="*/ 6759699 h 6858000"/>
              <a:gd name="connsiteX439" fmla="*/ 1956763 w 7467600"/>
              <a:gd name="connsiteY439" fmla="*/ 6778191 h 6858000"/>
              <a:gd name="connsiteX440" fmla="*/ 1967925 w 7467600"/>
              <a:gd name="connsiteY440" fmla="*/ 6858000 h 6858000"/>
              <a:gd name="connsiteX441" fmla="*/ 1936622 w 7467600"/>
              <a:gd name="connsiteY441" fmla="*/ 6858000 h 6858000"/>
              <a:gd name="connsiteX442" fmla="*/ 1926261 w 7467600"/>
              <a:gd name="connsiteY442" fmla="*/ 6784064 h 6858000"/>
              <a:gd name="connsiteX443" fmla="*/ 1922724 w 7467600"/>
              <a:gd name="connsiteY443" fmla="*/ 6765577 h 6858000"/>
              <a:gd name="connsiteX444" fmla="*/ 1904650 w 7467600"/>
              <a:gd name="connsiteY444" fmla="*/ 6639616 h 6858000"/>
              <a:gd name="connsiteX445" fmla="*/ 1885273 w 7467600"/>
              <a:gd name="connsiteY445" fmla="*/ 6858000 h 6858000"/>
              <a:gd name="connsiteX446" fmla="*/ 1854363 w 7467600"/>
              <a:gd name="connsiteY446" fmla="*/ 6858000 h 6858000"/>
              <a:gd name="connsiteX447" fmla="*/ 1880391 w 7467600"/>
              <a:gd name="connsiteY447" fmla="*/ 6603796 h 6858000"/>
              <a:gd name="connsiteX448" fmla="*/ 1818273 w 7467600"/>
              <a:gd name="connsiteY448" fmla="*/ 6715729 h 6858000"/>
              <a:gd name="connsiteX449" fmla="*/ 1794691 w 7467600"/>
              <a:gd name="connsiteY449" fmla="*/ 6843239 h 6858000"/>
              <a:gd name="connsiteX450" fmla="*/ 1794914 w 7467600"/>
              <a:gd name="connsiteY450" fmla="*/ 6858000 h 6858000"/>
              <a:gd name="connsiteX451" fmla="*/ 1746128 w 7467600"/>
              <a:gd name="connsiteY451" fmla="*/ 6858000 h 6858000"/>
              <a:gd name="connsiteX452" fmla="*/ 1753934 w 7467600"/>
              <a:gd name="connsiteY452" fmla="*/ 6724796 h 6858000"/>
              <a:gd name="connsiteX453" fmla="*/ 1792053 w 7467600"/>
              <a:gd name="connsiteY453" fmla="*/ 6572396 h 6858000"/>
              <a:gd name="connsiteX454" fmla="*/ 1862248 w 7467600"/>
              <a:gd name="connsiteY454" fmla="*/ 6266397 h 6858000"/>
              <a:gd name="connsiteX455" fmla="*/ 1862250 w 7467600"/>
              <a:gd name="connsiteY455" fmla="*/ 6033531 h 6858000"/>
              <a:gd name="connsiteX456" fmla="*/ 1211999 w 7467600"/>
              <a:gd name="connsiteY456" fmla="*/ 6683610 h 6858000"/>
              <a:gd name="connsiteX457" fmla="*/ 1213266 w 7467600"/>
              <a:gd name="connsiteY457" fmla="*/ 6691947 h 6858000"/>
              <a:gd name="connsiteX458" fmla="*/ 1203370 w 7467600"/>
              <a:gd name="connsiteY458" fmla="*/ 6850676 h 6858000"/>
              <a:gd name="connsiteX459" fmla="*/ 1203671 w 7467600"/>
              <a:gd name="connsiteY459" fmla="*/ 6858000 h 6858000"/>
              <a:gd name="connsiteX460" fmla="*/ 1143180 w 7467600"/>
              <a:gd name="connsiteY460" fmla="*/ 6858000 h 6858000"/>
              <a:gd name="connsiteX461" fmla="*/ 1142176 w 7467600"/>
              <a:gd name="connsiteY461" fmla="*/ 6766045 h 6858000"/>
              <a:gd name="connsiteX462" fmla="*/ 1067484 w 7467600"/>
              <a:gd name="connsiteY462" fmla="*/ 6858000 h 6858000"/>
              <a:gd name="connsiteX463" fmla="*/ 953928 w 7467600"/>
              <a:gd name="connsiteY463" fmla="*/ 6858000 h 6858000"/>
              <a:gd name="connsiteX464" fmla="*/ 959715 w 7467600"/>
              <a:gd name="connsiteY464" fmla="*/ 6850185 h 6858000"/>
              <a:gd name="connsiteX465" fmla="*/ 1483788 w 7467600"/>
              <a:gd name="connsiteY465" fmla="*/ 6259174 h 6858000"/>
              <a:gd name="connsiteX466" fmla="*/ 1100671 w 7467600"/>
              <a:gd name="connsiteY466" fmla="*/ 6252137 h 6858000"/>
              <a:gd name="connsiteX467" fmla="*/ 1090144 w 7467600"/>
              <a:gd name="connsiteY467" fmla="*/ 6256748 h 6858000"/>
              <a:gd name="connsiteX468" fmla="*/ 1095872 w 7467600"/>
              <a:gd name="connsiteY468" fmla="*/ 6271892 h 6858000"/>
              <a:gd name="connsiteX469" fmla="*/ 262785 w 7467600"/>
              <a:gd name="connsiteY469" fmla="*/ 6845450 h 6858000"/>
              <a:gd name="connsiteX470" fmla="*/ 209968 w 7467600"/>
              <a:gd name="connsiteY470" fmla="*/ 6770713 h 6858000"/>
              <a:gd name="connsiteX471" fmla="*/ 873460 w 7467600"/>
              <a:gd name="connsiteY471" fmla="*/ 6253768 h 6858000"/>
              <a:gd name="connsiteX472" fmla="*/ 192686 w 7467600"/>
              <a:gd name="connsiteY472" fmla="*/ 5849257 h 6858000"/>
              <a:gd name="connsiteX473" fmla="*/ 4696 w 7467600"/>
              <a:gd name="connsiteY473" fmla="*/ 5697668 h 6858000"/>
              <a:gd name="connsiteX474" fmla="*/ 0 w 7467600"/>
              <a:gd name="connsiteY474" fmla="*/ 5689984 h 6858000"/>
              <a:gd name="connsiteX475" fmla="*/ 0 w 7467600"/>
              <a:gd name="connsiteY475" fmla="*/ 5513472 h 6858000"/>
              <a:gd name="connsiteX476" fmla="*/ 174101 w 7467600"/>
              <a:gd name="connsiteY476" fmla="*/ 5620277 h 6858000"/>
              <a:gd name="connsiteX477" fmla="*/ 891800 w 7467600"/>
              <a:gd name="connsiteY477" fmla="*/ 6036935 h 6858000"/>
              <a:gd name="connsiteX478" fmla="*/ 1072219 w 7467600"/>
              <a:gd name="connsiteY478" fmla="*/ 6169443 h 6858000"/>
              <a:gd name="connsiteX479" fmla="*/ 1074117 w 7467600"/>
              <a:gd name="connsiteY479" fmla="*/ 6170301 h 6858000"/>
              <a:gd name="connsiteX480" fmla="*/ 1083114 w 7467600"/>
              <a:gd name="connsiteY480" fmla="*/ 6174131 h 6858000"/>
              <a:gd name="connsiteX481" fmla="*/ 1543010 w 7467600"/>
              <a:gd name="connsiteY481" fmla="*/ 6191140 h 6858000"/>
              <a:gd name="connsiteX482" fmla="*/ 1551080 w 7467600"/>
              <a:gd name="connsiteY482" fmla="*/ 6195006 h 6858000"/>
              <a:gd name="connsiteX483" fmla="*/ 2345443 w 7467600"/>
              <a:gd name="connsiteY483" fmla="*/ 5549882 h 6858000"/>
              <a:gd name="connsiteX484" fmla="*/ 1721499 w 7467600"/>
              <a:gd name="connsiteY484" fmla="*/ 5599969 h 6858000"/>
              <a:gd name="connsiteX485" fmla="*/ 767716 w 7467600"/>
              <a:gd name="connsiteY485" fmla="*/ 5472768 h 6858000"/>
              <a:gd name="connsiteX486" fmla="*/ 722147 w 7467600"/>
              <a:gd name="connsiteY486" fmla="*/ 5393091 h 6858000"/>
              <a:gd name="connsiteX487" fmla="*/ 1485552 w 7467600"/>
              <a:gd name="connsiteY487" fmla="*/ 5313202 h 6858000"/>
              <a:gd name="connsiteX488" fmla="*/ 2143004 w 7467600"/>
              <a:gd name="connsiteY488" fmla="*/ 5402420 h 6858000"/>
              <a:gd name="connsiteX489" fmla="*/ 1933391 w 7467600"/>
              <a:gd name="connsiteY489" fmla="*/ 5156971 h 6858000"/>
              <a:gd name="connsiteX490" fmla="*/ 1827118 w 7467600"/>
              <a:gd name="connsiteY490" fmla="*/ 4968410 h 6858000"/>
              <a:gd name="connsiteX491" fmla="*/ 1837349 w 7467600"/>
              <a:gd name="connsiteY491" fmla="*/ 4956357 h 6858000"/>
              <a:gd name="connsiteX492" fmla="*/ 2162835 w 7467600"/>
              <a:gd name="connsiteY492" fmla="*/ 5187853 h 6858000"/>
              <a:gd name="connsiteX493" fmla="*/ 2257167 w 7467600"/>
              <a:gd name="connsiteY493" fmla="*/ 5462123 h 6858000"/>
              <a:gd name="connsiteX494" fmla="*/ 2261598 w 7467600"/>
              <a:gd name="connsiteY494" fmla="*/ 5467998 h 6858000"/>
              <a:gd name="connsiteX495" fmla="*/ 2437177 w 7467600"/>
              <a:gd name="connsiteY495" fmla="*/ 5479608 h 6858000"/>
              <a:gd name="connsiteX496" fmla="*/ 2445247 w 7467600"/>
              <a:gd name="connsiteY496" fmla="*/ 5483476 h 6858000"/>
              <a:gd name="connsiteX497" fmla="*/ 2743626 w 7467600"/>
              <a:gd name="connsiteY497" fmla="*/ 5304819 h 6858000"/>
              <a:gd name="connsiteX498" fmla="*/ 3048102 w 7467600"/>
              <a:gd name="connsiteY498" fmla="*/ 5150595 h 6858000"/>
              <a:gd name="connsiteX499" fmla="*/ 1799414 w 7467600"/>
              <a:gd name="connsiteY499" fmla="*/ 4694732 h 6858000"/>
              <a:gd name="connsiteX500" fmla="*/ 1771735 w 7467600"/>
              <a:gd name="connsiteY500" fmla="*/ 4619929 h 6858000"/>
              <a:gd name="connsiteX501" fmla="*/ 3104273 w 7467600"/>
              <a:gd name="connsiteY501" fmla="*/ 5076159 h 6858000"/>
              <a:gd name="connsiteX502" fmla="*/ 3113245 w 7467600"/>
              <a:gd name="connsiteY502" fmla="*/ 5090705 h 6858000"/>
              <a:gd name="connsiteX503" fmla="*/ 3126294 w 7467600"/>
              <a:gd name="connsiteY503" fmla="*/ 5114400 h 6858000"/>
              <a:gd name="connsiteX504" fmla="*/ 3937433 w 7467600"/>
              <a:gd name="connsiteY504" fmla="*/ 4830473 h 6858000"/>
              <a:gd name="connsiteX505" fmla="*/ 3590475 w 7467600"/>
              <a:gd name="connsiteY505" fmla="*/ 4597974 h 6858000"/>
              <a:gd name="connsiteX506" fmla="*/ 3100264 w 7467600"/>
              <a:gd name="connsiteY506" fmla="*/ 4579845 h 6858000"/>
              <a:gd name="connsiteX507" fmla="*/ 2183576 w 7467600"/>
              <a:gd name="connsiteY507" fmla="*/ 4227150 h 6858000"/>
              <a:gd name="connsiteX508" fmla="*/ 2151029 w 7467600"/>
              <a:gd name="connsiteY508" fmla="*/ 4146947 h 6858000"/>
              <a:gd name="connsiteX509" fmla="*/ 3563434 w 7467600"/>
              <a:gd name="connsiteY509" fmla="*/ 4469115 h 6858000"/>
              <a:gd name="connsiteX510" fmla="*/ 3177952 w 7467600"/>
              <a:gd name="connsiteY510" fmla="*/ 3657386 h 6858000"/>
              <a:gd name="connsiteX511" fmla="*/ 3189263 w 7467600"/>
              <a:gd name="connsiteY511" fmla="*/ 3625726 h 6858000"/>
              <a:gd name="connsiteX512" fmla="*/ 3560912 w 7467600"/>
              <a:gd name="connsiteY512" fmla="*/ 4079863 h 6858000"/>
              <a:gd name="connsiteX513" fmla="*/ 3626636 w 7467600"/>
              <a:gd name="connsiteY513" fmla="*/ 4512230 h 6858000"/>
              <a:gd name="connsiteX514" fmla="*/ 3653088 w 7467600"/>
              <a:gd name="connsiteY514" fmla="*/ 4521417 h 6858000"/>
              <a:gd name="connsiteX515" fmla="*/ 3988128 w 7467600"/>
              <a:gd name="connsiteY515" fmla="*/ 4817267 h 6858000"/>
              <a:gd name="connsiteX516" fmla="*/ 4830582 w 7467600"/>
              <a:gd name="connsiteY516" fmla="*/ 4676000 h 6858000"/>
              <a:gd name="connsiteX517" fmla="*/ 4830100 w 7467600"/>
              <a:gd name="connsiteY517" fmla="*/ 4675554 h 6858000"/>
              <a:gd name="connsiteX518" fmla="*/ 4036318 w 7467600"/>
              <a:gd name="connsiteY518" fmla="*/ 4147013 h 6858000"/>
              <a:gd name="connsiteX519" fmla="*/ 3432098 w 7467600"/>
              <a:gd name="connsiteY519" fmla="*/ 3537312 h 6858000"/>
              <a:gd name="connsiteX520" fmla="*/ 3446761 w 7467600"/>
              <a:gd name="connsiteY520" fmla="*/ 3461278 h 6858000"/>
              <a:gd name="connsiteX521" fmla="*/ 4419733 w 7467600"/>
              <a:gd name="connsiteY521" fmla="*/ 3963555 h 6858000"/>
              <a:gd name="connsiteX522" fmla="*/ 4781371 w 7467600"/>
              <a:gd name="connsiteY522" fmla="*/ 4458604 h 6858000"/>
              <a:gd name="connsiteX523" fmla="*/ 4780440 w 7467600"/>
              <a:gd name="connsiteY523" fmla="*/ 4470290 h 6858000"/>
              <a:gd name="connsiteX524" fmla="*/ 4898954 w 7467600"/>
              <a:gd name="connsiteY524" fmla="*/ 4662092 h 6858000"/>
              <a:gd name="connsiteX525" fmla="*/ 4900699 w 7467600"/>
              <a:gd name="connsiteY525" fmla="*/ 4670867 h 6858000"/>
              <a:gd name="connsiteX526" fmla="*/ 5714511 w 7467600"/>
              <a:gd name="connsiteY526" fmla="*/ 4663483 h 6858000"/>
              <a:gd name="connsiteX527" fmla="*/ 5464793 w 7467600"/>
              <a:gd name="connsiteY527" fmla="*/ 4393556 h 6858000"/>
              <a:gd name="connsiteX528" fmla="*/ 5461897 w 7467600"/>
              <a:gd name="connsiteY528" fmla="*/ 4390879 h 6858000"/>
              <a:gd name="connsiteX529" fmla="*/ 4294126 w 7467600"/>
              <a:gd name="connsiteY529" fmla="*/ 3303048 h 6858000"/>
              <a:gd name="connsiteX530" fmla="*/ 4305321 w 7467600"/>
              <a:gd name="connsiteY530" fmla="*/ 3256953 h 6858000"/>
              <a:gd name="connsiteX531" fmla="*/ 4949299 w 7467600"/>
              <a:gd name="connsiteY531" fmla="*/ 3766336 h 6858000"/>
              <a:gd name="connsiteX532" fmla="*/ 5291452 w 7467600"/>
              <a:gd name="connsiteY532" fmla="*/ 4076801 h 6858000"/>
              <a:gd name="connsiteX533" fmla="*/ 5434998 w 7467600"/>
              <a:gd name="connsiteY533" fmla="*/ 4254100 h 6858000"/>
              <a:gd name="connsiteX534" fmla="*/ 5351015 w 7467600"/>
              <a:gd name="connsiteY534" fmla="*/ 3760989 h 6858000"/>
              <a:gd name="connsiteX535" fmla="*/ 5413780 w 7467600"/>
              <a:gd name="connsiteY535" fmla="*/ 2966265 h 6858000"/>
              <a:gd name="connsiteX536" fmla="*/ 5425627 w 7467600"/>
              <a:gd name="connsiteY536" fmla="*/ 2954192 h 6858000"/>
              <a:gd name="connsiteX537" fmla="*/ 6604735 w 7467600"/>
              <a:gd name="connsiteY537" fmla="*/ 2041381 h 6858000"/>
              <a:gd name="connsiteX538" fmla="*/ 7204487 w 7467600"/>
              <a:gd name="connsiteY538" fmla="*/ 2742112 h 6858000"/>
              <a:gd name="connsiteX539" fmla="*/ 7131592 w 7467600"/>
              <a:gd name="connsiteY539" fmla="*/ 2672096 h 6858000"/>
              <a:gd name="connsiteX540" fmla="*/ 6996344 w 7467600"/>
              <a:gd name="connsiteY540" fmla="*/ 2518310 h 6858000"/>
              <a:gd name="connsiteX541" fmla="*/ 6735495 w 7467600"/>
              <a:gd name="connsiteY541" fmla="*/ 2196890 h 6858000"/>
              <a:gd name="connsiteX542" fmla="*/ 6721901 w 7467600"/>
              <a:gd name="connsiteY542" fmla="*/ 2179274 h 6858000"/>
              <a:gd name="connsiteX543" fmla="*/ 6604735 w 7467600"/>
              <a:gd name="connsiteY543" fmla="*/ 2041381 h 6858000"/>
              <a:gd name="connsiteX544" fmla="*/ 6591670 w 7467600"/>
              <a:gd name="connsiteY544" fmla="*/ 1988277 h 6858000"/>
              <a:gd name="connsiteX545" fmla="*/ 6747349 w 7467600"/>
              <a:gd name="connsiteY545" fmla="*/ 2160069 h 6858000"/>
              <a:gd name="connsiteX546" fmla="*/ 6760943 w 7467600"/>
              <a:gd name="connsiteY546" fmla="*/ 2177686 h 6858000"/>
              <a:gd name="connsiteX547" fmla="*/ 7021065 w 7467600"/>
              <a:gd name="connsiteY547" fmla="*/ 2498102 h 6858000"/>
              <a:gd name="connsiteX548" fmla="*/ 7155223 w 7467600"/>
              <a:gd name="connsiteY548" fmla="*/ 2650386 h 6858000"/>
              <a:gd name="connsiteX549" fmla="*/ 7203167 w 7467600"/>
              <a:gd name="connsiteY549" fmla="*/ 2697288 h 6858000"/>
              <a:gd name="connsiteX550" fmla="*/ 6937703 w 7467600"/>
              <a:gd name="connsiteY550" fmla="*/ 2321981 h 6858000"/>
              <a:gd name="connsiteX551" fmla="*/ 6591670 w 7467600"/>
              <a:gd name="connsiteY551" fmla="*/ 1988277 h 6858000"/>
              <a:gd name="connsiteX552" fmla="*/ 5798671 w 7467600"/>
              <a:gd name="connsiteY552" fmla="*/ 1981601 h 6858000"/>
              <a:gd name="connsiteX553" fmla="*/ 5754709 w 7467600"/>
              <a:gd name="connsiteY553" fmla="*/ 2071454 h 6858000"/>
              <a:gd name="connsiteX554" fmla="*/ 5763044 w 7467600"/>
              <a:gd name="connsiteY554" fmla="*/ 2842206 h 6858000"/>
              <a:gd name="connsiteX555" fmla="*/ 5764974 w 7467600"/>
              <a:gd name="connsiteY555" fmla="*/ 2799609 h 6858000"/>
              <a:gd name="connsiteX556" fmla="*/ 5767665 w 7467600"/>
              <a:gd name="connsiteY556" fmla="*/ 2666409 h 6858000"/>
              <a:gd name="connsiteX557" fmla="*/ 5763055 w 7467600"/>
              <a:gd name="connsiteY557" fmla="*/ 2579705 h 6858000"/>
              <a:gd name="connsiteX558" fmla="*/ 5758079 w 7467600"/>
              <a:gd name="connsiteY558" fmla="*/ 2492508 h 6858000"/>
              <a:gd name="connsiteX559" fmla="*/ 5779325 w 7467600"/>
              <a:gd name="connsiteY559" fmla="*/ 2197069 h 6858000"/>
              <a:gd name="connsiteX560" fmla="*/ 5798671 w 7467600"/>
              <a:gd name="connsiteY560" fmla="*/ 1981601 h 6858000"/>
              <a:gd name="connsiteX561" fmla="*/ 5829202 w 7467600"/>
              <a:gd name="connsiteY561" fmla="*/ 1971679 h 6858000"/>
              <a:gd name="connsiteX562" fmla="*/ 5809558 w 7467600"/>
              <a:gd name="connsiteY562" fmla="*/ 2198043 h 6858000"/>
              <a:gd name="connsiteX563" fmla="*/ 5788653 w 7467600"/>
              <a:gd name="connsiteY563" fmla="*/ 2489430 h 6858000"/>
              <a:gd name="connsiteX564" fmla="*/ 5793439 w 7467600"/>
              <a:gd name="connsiteY564" fmla="*/ 2575235 h 6858000"/>
              <a:gd name="connsiteX565" fmla="*/ 5796837 w 7467600"/>
              <a:gd name="connsiteY565" fmla="*/ 2637633 h 6858000"/>
              <a:gd name="connsiteX566" fmla="*/ 5818614 w 7467600"/>
              <a:gd name="connsiteY566" fmla="*/ 2473055 h 6858000"/>
              <a:gd name="connsiteX567" fmla="*/ 5829202 w 7467600"/>
              <a:gd name="connsiteY567" fmla="*/ 1971679 h 6858000"/>
              <a:gd name="connsiteX568" fmla="*/ 5911389 w 7467600"/>
              <a:gd name="connsiteY568" fmla="*/ 1898371 h 6858000"/>
              <a:gd name="connsiteX569" fmla="*/ 6237627 w 7467600"/>
              <a:gd name="connsiteY569" fmla="*/ 2231921 h 6858000"/>
              <a:gd name="connsiteX570" fmla="*/ 5911389 w 7467600"/>
              <a:gd name="connsiteY570" fmla="*/ 1898371 h 6858000"/>
              <a:gd name="connsiteX571" fmla="*/ 6944437 w 7467600"/>
              <a:gd name="connsiteY571" fmla="*/ 1575402 h 6858000"/>
              <a:gd name="connsiteX572" fmla="*/ 6304730 w 7467600"/>
              <a:gd name="connsiteY572" fmla="*/ 1766654 h 6858000"/>
              <a:gd name="connsiteX573" fmla="*/ 6944437 w 7467600"/>
              <a:gd name="connsiteY573" fmla="*/ 1575402 h 6858000"/>
              <a:gd name="connsiteX574" fmla="*/ 7019523 w 7467600"/>
              <a:gd name="connsiteY574" fmla="*/ 1519450 h 6858000"/>
              <a:gd name="connsiteX575" fmla="*/ 6298091 w 7467600"/>
              <a:gd name="connsiteY575" fmla="*/ 1737122 h 6858000"/>
              <a:gd name="connsiteX576" fmla="*/ 7019523 w 7467600"/>
              <a:gd name="connsiteY576" fmla="*/ 1519450 h 6858000"/>
              <a:gd name="connsiteX577" fmla="*/ 2399523 w 7467600"/>
              <a:gd name="connsiteY577" fmla="*/ 1428234 h 6858000"/>
              <a:gd name="connsiteX578" fmla="*/ 2224982 w 7467600"/>
              <a:gd name="connsiteY578" fmla="*/ 1826201 h 6858000"/>
              <a:gd name="connsiteX579" fmla="*/ 2096099 w 7467600"/>
              <a:gd name="connsiteY579" fmla="*/ 2345900 h 6858000"/>
              <a:gd name="connsiteX580" fmla="*/ 2283317 w 7467600"/>
              <a:gd name="connsiteY580" fmla="*/ 1796925 h 6858000"/>
              <a:gd name="connsiteX581" fmla="*/ 2399523 w 7467600"/>
              <a:gd name="connsiteY581" fmla="*/ 1428234 h 6858000"/>
              <a:gd name="connsiteX582" fmla="*/ 2448558 w 7467600"/>
              <a:gd name="connsiteY582" fmla="*/ 1373435 h 6858000"/>
              <a:gd name="connsiteX583" fmla="*/ 2312521 w 7467600"/>
              <a:gd name="connsiteY583" fmla="*/ 1806140 h 6858000"/>
              <a:gd name="connsiteX584" fmla="*/ 2127533 w 7467600"/>
              <a:gd name="connsiteY584" fmla="*/ 2348380 h 6858000"/>
              <a:gd name="connsiteX585" fmla="*/ 2358080 w 7467600"/>
              <a:gd name="connsiteY585" fmla="*/ 1866134 h 6858000"/>
              <a:gd name="connsiteX586" fmla="*/ 2407436 w 7467600"/>
              <a:gd name="connsiteY586" fmla="*/ 1651070 h 6858000"/>
              <a:gd name="connsiteX587" fmla="*/ 2448558 w 7467600"/>
              <a:gd name="connsiteY587" fmla="*/ 1373435 h 6858000"/>
              <a:gd name="connsiteX588" fmla="*/ 278707 w 7467600"/>
              <a:gd name="connsiteY588" fmla="*/ 1352270 h 6858000"/>
              <a:gd name="connsiteX589" fmla="*/ 321570 w 7467600"/>
              <a:gd name="connsiteY589" fmla="*/ 1861610 h 6858000"/>
              <a:gd name="connsiteX590" fmla="*/ 294281 w 7467600"/>
              <a:gd name="connsiteY590" fmla="*/ 1440658 h 6858000"/>
              <a:gd name="connsiteX591" fmla="*/ 278707 w 7467600"/>
              <a:gd name="connsiteY591" fmla="*/ 1352270 h 6858000"/>
              <a:gd name="connsiteX592" fmla="*/ 1423821 w 7467600"/>
              <a:gd name="connsiteY592" fmla="*/ 1351958 h 6858000"/>
              <a:gd name="connsiteX593" fmla="*/ 1638521 w 7467600"/>
              <a:gd name="connsiteY593" fmla="*/ 1908470 h 6858000"/>
              <a:gd name="connsiteX594" fmla="*/ 1754199 w 7467600"/>
              <a:gd name="connsiteY594" fmla="*/ 2149284 h 6858000"/>
              <a:gd name="connsiteX595" fmla="*/ 1908359 w 7467600"/>
              <a:gd name="connsiteY595" fmla="*/ 2364988 h 6858000"/>
              <a:gd name="connsiteX596" fmla="*/ 1647661 w 7467600"/>
              <a:gd name="connsiteY596" fmla="*/ 1825945 h 6858000"/>
              <a:gd name="connsiteX597" fmla="*/ 1423821 w 7467600"/>
              <a:gd name="connsiteY597" fmla="*/ 1351958 h 6858000"/>
              <a:gd name="connsiteX598" fmla="*/ 1431890 w 7467600"/>
              <a:gd name="connsiteY598" fmla="*/ 1306475 h 6858000"/>
              <a:gd name="connsiteX599" fmla="*/ 1507597 w 7467600"/>
              <a:gd name="connsiteY599" fmla="*/ 1446132 h 6858000"/>
              <a:gd name="connsiteX600" fmla="*/ 1674586 w 7467600"/>
              <a:gd name="connsiteY600" fmla="*/ 1813832 h 6858000"/>
              <a:gd name="connsiteX601" fmla="*/ 1815950 w 7467600"/>
              <a:gd name="connsiteY601" fmla="*/ 2128564 h 6858000"/>
              <a:gd name="connsiteX602" fmla="*/ 1984242 w 7467600"/>
              <a:gd name="connsiteY602" fmla="*/ 2430829 h 6858000"/>
              <a:gd name="connsiteX603" fmla="*/ 2014023 w 7467600"/>
              <a:gd name="connsiteY603" fmla="*/ 2450995 h 6858000"/>
              <a:gd name="connsiteX604" fmla="*/ 1747337 w 7467600"/>
              <a:gd name="connsiteY604" fmla="*/ 1855264 h 6858000"/>
              <a:gd name="connsiteX605" fmla="*/ 1533749 w 7467600"/>
              <a:gd name="connsiteY605" fmla="*/ 1478656 h 6858000"/>
              <a:gd name="connsiteX606" fmla="*/ 1431890 w 7467600"/>
              <a:gd name="connsiteY606" fmla="*/ 1306475 h 6858000"/>
              <a:gd name="connsiteX607" fmla="*/ 5052692 w 7467600"/>
              <a:gd name="connsiteY607" fmla="*/ 1292994 h 6858000"/>
              <a:gd name="connsiteX608" fmla="*/ 5200661 w 7467600"/>
              <a:gd name="connsiteY608" fmla="*/ 1635186 h 6858000"/>
              <a:gd name="connsiteX609" fmla="*/ 5297138 w 7467600"/>
              <a:gd name="connsiteY609" fmla="*/ 1906351 h 6858000"/>
              <a:gd name="connsiteX610" fmla="*/ 5052692 w 7467600"/>
              <a:gd name="connsiteY610" fmla="*/ 1292994 h 6858000"/>
              <a:gd name="connsiteX611" fmla="*/ 5009948 w 7467600"/>
              <a:gd name="connsiteY611" fmla="*/ 1273619 h 6858000"/>
              <a:gd name="connsiteX612" fmla="*/ 5121777 w 7467600"/>
              <a:gd name="connsiteY612" fmla="*/ 1654213 h 6858000"/>
              <a:gd name="connsiteX613" fmla="*/ 5293545 w 7467600"/>
              <a:gd name="connsiteY613" fmla="*/ 2072247 h 6858000"/>
              <a:gd name="connsiteX614" fmla="*/ 5294042 w 7467600"/>
              <a:gd name="connsiteY614" fmla="*/ 2065019 h 6858000"/>
              <a:gd name="connsiteX615" fmla="*/ 5171936 w 7467600"/>
              <a:gd name="connsiteY615" fmla="*/ 1647613 h 6858000"/>
              <a:gd name="connsiteX616" fmla="*/ 5009948 w 7467600"/>
              <a:gd name="connsiteY616" fmla="*/ 1273619 h 6858000"/>
              <a:gd name="connsiteX617" fmla="*/ 655236 w 7467600"/>
              <a:gd name="connsiteY617" fmla="*/ 1268632 h 6858000"/>
              <a:gd name="connsiteX618" fmla="*/ 839521 w 7467600"/>
              <a:gd name="connsiteY618" fmla="*/ 1685315 h 6858000"/>
              <a:gd name="connsiteX619" fmla="*/ 1109416 w 7467600"/>
              <a:gd name="connsiteY619" fmla="*/ 2061663 h 6858000"/>
              <a:gd name="connsiteX620" fmla="*/ 1298300 w 7467600"/>
              <a:gd name="connsiteY620" fmla="*/ 2247742 h 6858000"/>
              <a:gd name="connsiteX621" fmla="*/ 1125871 w 7467600"/>
              <a:gd name="connsiteY621" fmla="*/ 1989513 h 6858000"/>
              <a:gd name="connsiteX622" fmla="*/ 981574 w 7467600"/>
              <a:gd name="connsiteY622" fmla="*/ 1783157 h 6858000"/>
              <a:gd name="connsiteX623" fmla="*/ 922198 w 7467600"/>
              <a:gd name="connsiteY623" fmla="*/ 1677437 h 6858000"/>
              <a:gd name="connsiteX624" fmla="*/ 869293 w 7467600"/>
              <a:gd name="connsiteY624" fmla="*/ 1583214 h 6858000"/>
              <a:gd name="connsiteX625" fmla="*/ 751431 w 7467600"/>
              <a:gd name="connsiteY625" fmla="*/ 1405731 h 6858000"/>
              <a:gd name="connsiteX626" fmla="*/ 655236 w 7467600"/>
              <a:gd name="connsiteY626" fmla="*/ 1268632 h 6858000"/>
              <a:gd name="connsiteX627" fmla="*/ 6516292 w 7467600"/>
              <a:gd name="connsiteY627" fmla="*/ 1263064 h 6858000"/>
              <a:gd name="connsiteX628" fmla="*/ 5736320 w 7467600"/>
              <a:gd name="connsiteY628" fmla="*/ 1501803 h 6858000"/>
              <a:gd name="connsiteX629" fmla="*/ 6516292 w 7467600"/>
              <a:gd name="connsiteY629" fmla="*/ 1263064 h 6858000"/>
              <a:gd name="connsiteX630" fmla="*/ 291466 w 7467600"/>
              <a:gd name="connsiteY630" fmla="*/ 1250369 h 6858000"/>
              <a:gd name="connsiteX631" fmla="*/ 323180 w 7467600"/>
              <a:gd name="connsiteY631" fmla="*/ 1435283 h 6858000"/>
              <a:gd name="connsiteX632" fmla="*/ 349381 w 7467600"/>
              <a:gd name="connsiteY632" fmla="*/ 1875041 h 6858000"/>
              <a:gd name="connsiteX633" fmla="*/ 374363 w 7467600"/>
              <a:gd name="connsiteY633" fmla="*/ 1506494 h 6858000"/>
              <a:gd name="connsiteX634" fmla="*/ 302168 w 7467600"/>
              <a:gd name="connsiteY634" fmla="*/ 1274495 h 6858000"/>
              <a:gd name="connsiteX635" fmla="*/ 291466 w 7467600"/>
              <a:gd name="connsiteY635" fmla="*/ 1250369 h 6858000"/>
              <a:gd name="connsiteX636" fmla="*/ 678222 w 7467600"/>
              <a:gd name="connsiteY636" fmla="*/ 1248670 h 6858000"/>
              <a:gd name="connsiteX637" fmla="*/ 775536 w 7467600"/>
              <a:gd name="connsiteY637" fmla="*/ 1388015 h 6858000"/>
              <a:gd name="connsiteX638" fmla="*/ 894529 w 7467600"/>
              <a:gd name="connsiteY638" fmla="*/ 1567739 h 6858000"/>
              <a:gd name="connsiteX639" fmla="*/ 948000 w 7467600"/>
              <a:gd name="connsiteY639" fmla="*/ 1663088 h 6858000"/>
              <a:gd name="connsiteX640" fmla="*/ 1006812 w 7467600"/>
              <a:gd name="connsiteY640" fmla="*/ 1767683 h 6858000"/>
              <a:gd name="connsiteX641" fmla="*/ 1149133 w 7467600"/>
              <a:gd name="connsiteY641" fmla="*/ 1971513 h 6858000"/>
              <a:gd name="connsiteX642" fmla="*/ 1333952 w 7467600"/>
              <a:gd name="connsiteY642" fmla="*/ 2251620 h 6858000"/>
              <a:gd name="connsiteX643" fmla="*/ 1337329 w 7467600"/>
              <a:gd name="connsiteY643" fmla="*/ 2258350 h 6858000"/>
              <a:gd name="connsiteX644" fmla="*/ 1014726 w 7467600"/>
              <a:gd name="connsiteY644" fmla="*/ 1615556 h 6858000"/>
              <a:gd name="connsiteX645" fmla="*/ 678222 w 7467600"/>
              <a:gd name="connsiteY645" fmla="*/ 1248670 h 6858000"/>
              <a:gd name="connsiteX646" fmla="*/ 6691602 w 7467600"/>
              <a:gd name="connsiteY646" fmla="*/ 1140573 h 6858000"/>
              <a:gd name="connsiteX647" fmla="*/ 6571100 w 7467600"/>
              <a:gd name="connsiteY647" fmla="*/ 1183662 h 6858000"/>
              <a:gd name="connsiteX648" fmla="*/ 6241687 w 7467600"/>
              <a:gd name="connsiteY648" fmla="*/ 1257600 h 6858000"/>
              <a:gd name="connsiteX649" fmla="*/ 5693009 w 7467600"/>
              <a:gd name="connsiteY649" fmla="*/ 1478256 h 6858000"/>
              <a:gd name="connsiteX650" fmla="*/ 6548420 w 7467600"/>
              <a:gd name="connsiteY650" fmla="*/ 1214599 h 6858000"/>
              <a:gd name="connsiteX651" fmla="*/ 6605473 w 7467600"/>
              <a:gd name="connsiteY651" fmla="*/ 1184686 h 6858000"/>
              <a:gd name="connsiteX652" fmla="*/ 6691602 w 7467600"/>
              <a:gd name="connsiteY652" fmla="*/ 1140573 h 6858000"/>
              <a:gd name="connsiteX653" fmla="*/ 4002475 w 7467600"/>
              <a:gd name="connsiteY653" fmla="*/ 1037802 h 6858000"/>
              <a:gd name="connsiteX654" fmla="*/ 4000324 w 7467600"/>
              <a:gd name="connsiteY654" fmla="*/ 1039362 h 6858000"/>
              <a:gd name="connsiteX655" fmla="*/ 4002862 w 7467600"/>
              <a:gd name="connsiteY655" fmla="*/ 1042866 h 6858000"/>
              <a:gd name="connsiteX656" fmla="*/ 4002475 w 7467600"/>
              <a:gd name="connsiteY656" fmla="*/ 1037802 h 6858000"/>
              <a:gd name="connsiteX657" fmla="*/ 506322 w 7467600"/>
              <a:gd name="connsiteY657" fmla="*/ 1020997 h 6858000"/>
              <a:gd name="connsiteX658" fmla="*/ 533068 w 7467600"/>
              <a:gd name="connsiteY658" fmla="*/ 1029409 h 6858000"/>
              <a:gd name="connsiteX659" fmla="*/ 1232525 w 7467600"/>
              <a:gd name="connsiteY659" fmla="*/ 1804675 h 6858000"/>
              <a:gd name="connsiteX660" fmla="*/ 1388858 w 7467600"/>
              <a:gd name="connsiteY660" fmla="*/ 2368011 h 6858000"/>
              <a:gd name="connsiteX661" fmla="*/ 1384098 w 7467600"/>
              <a:gd name="connsiteY661" fmla="*/ 2378125 h 6858000"/>
              <a:gd name="connsiteX662" fmla="*/ 1425393 w 7467600"/>
              <a:gd name="connsiteY662" fmla="*/ 2589124 h 6858000"/>
              <a:gd name="connsiteX663" fmla="*/ 1424001 w 7467600"/>
              <a:gd name="connsiteY663" fmla="*/ 2597541 h 6858000"/>
              <a:gd name="connsiteX664" fmla="*/ 2152729 w 7467600"/>
              <a:gd name="connsiteY664" fmla="*/ 2864487 h 6858000"/>
              <a:gd name="connsiteX665" fmla="*/ 2020609 w 7467600"/>
              <a:gd name="connsiteY665" fmla="*/ 2539671 h 6858000"/>
              <a:gd name="connsiteX666" fmla="*/ 2018920 w 7467600"/>
              <a:gd name="connsiteY666" fmla="*/ 2536309 h 6858000"/>
              <a:gd name="connsiteX667" fmla="*/ 1342441 w 7467600"/>
              <a:gd name="connsiteY667" fmla="*/ 1173017 h 6858000"/>
              <a:gd name="connsiteX668" fmla="*/ 1367925 w 7467600"/>
              <a:gd name="connsiteY668" fmla="*/ 1135648 h 6858000"/>
              <a:gd name="connsiteX669" fmla="*/ 1771401 w 7467600"/>
              <a:gd name="connsiteY669" fmla="*/ 1806673 h 6858000"/>
              <a:gd name="connsiteX670" fmla="*/ 1972385 w 7467600"/>
              <a:gd name="connsiteY670" fmla="*/ 2198735 h 6858000"/>
              <a:gd name="connsiteX671" fmla="*/ 2040892 w 7467600"/>
              <a:gd name="connsiteY671" fmla="*/ 2405205 h 6858000"/>
              <a:gd name="connsiteX672" fmla="*/ 2131689 w 7467600"/>
              <a:gd name="connsiteY672" fmla="*/ 1936926 h 6858000"/>
              <a:gd name="connsiteX673" fmla="*/ 2454820 w 7467600"/>
              <a:gd name="connsiteY673" fmla="*/ 1248808 h 6858000"/>
              <a:gd name="connsiteX674" fmla="*/ 2492512 w 7467600"/>
              <a:gd name="connsiteY674" fmla="*/ 1302920 h 6858000"/>
              <a:gd name="connsiteX675" fmla="*/ 2081216 w 7467600"/>
              <a:gd name="connsiteY675" fmla="*/ 2527513 h 6858000"/>
              <a:gd name="connsiteX676" fmla="*/ 2081211 w 7467600"/>
              <a:gd name="connsiteY676" fmla="*/ 2528916 h 6858000"/>
              <a:gd name="connsiteX677" fmla="*/ 2199067 w 7467600"/>
              <a:gd name="connsiteY677" fmla="*/ 2884061 h 6858000"/>
              <a:gd name="connsiteX678" fmla="*/ 3192586 w 7467600"/>
              <a:gd name="connsiteY678" fmla="*/ 3411496 h 6858000"/>
              <a:gd name="connsiteX679" fmla="*/ 3182620 w 7467600"/>
              <a:gd name="connsiteY679" fmla="*/ 3483279 h 6858000"/>
              <a:gd name="connsiteX680" fmla="*/ 2435119 w 7467600"/>
              <a:gd name="connsiteY680" fmla="*/ 3080173 h 6858000"/>
              <a:gd name="connsiteX681" fmla="*/ 2410152 w 7467600"/>
              <a:gd name="connsiteY681" fmla="*/ 3063751 h 6858000"/>
              <a:gd name="connsiteX682" fmla="*/ 2408099 w 7467600"/>
              <a:gd name="connsiteY682" fmla="*/ 3064403 h 6858000"/>
              <a:gd name="connsiteX683" fmla="*/ 2407218 w 7467600"/>
              <a:gd name="connsiteY683" fmla="*/ 3070324 h 6858000"/>
              <a:gd name="connsiteX684" fmla="*/ 2380138 w 7467600"/>
              <a:gd name="connsiteY684" fmla="*/ 3099341 h 6858000"/>
              <a:gd name="connsiteX685" fmla="*/ 1765923 w 7467600"/>
              <a:gd name="connsiteY685" fmla="*/ 3581043 h 6858000"/>
              <a:gd name="connsiteX686" fmla="*/ 1702258 w 7467600"/>
              <a:gd name="connsiteY686" fmla="*/ 3612286 h 6858000"/>
              <a:gd name="connsiteX687" fmla="*/ 1538370 w 7467600"/>
              <a:gd name="connsiteY687" fmla="*/ 3811804 h 6858000"/>
              <a:gd name="connsiteX688" fmla="*/ 542867 w 7467600"/>
              <a:gd name="connsiteY688" fmla="*/ 4944092 h 6858000"/>
              <a:gd name="connsiteX689" fmla="*/ 515800 w 7467600"/>
              <a:gd name="connsiteY689" fmla="*/ 4862180 h 6858000"/>
              <a:gd name="connsiteX690" fmla="*/ 909145 w 7467600"/>
              <a:gd name="connsiteY690" fmla="*/ 4199225 h 6858000"/>
              <a:gd name="connsiteX691" fmla="*/ 1214067 w 7467600"/>
              <a:gd name="connsiteY691" fmla="*/ 3908561 h 6858000"/>
              <a:gd name="connsiteX692" fmla="*/ 640967 w 7467600"/>
              <a:gd name="connsiteY692" fmla="*/ 4105601 h 6858000"/>
              <a:gd name="connsiteX693" fmla="*/ 112563 w 7467600"/>
              <a:gd name="connsiteY693" fmla="*/ 4396952 h 6858000"/>
              <a:gd name="connsiteX694" fmla="*/ 0 w 7467600"/>
              <a:gd name="connsiteY694" fmla="*/ 4466006 h 6858000"/>
              <a:gd name="connsiteX695" fmla="*/ 0 w 7467600"/>
              <a:gd name="connsiteY695" fmla="*/ 4233763 h 6858000"/>
              <a:gd name="connsiteX696" fmla="*/ 36881 w 7467600"/>
              <a:gd name="connsiteY696" fmla="*/ 4200118 h 6858000"/>
              <a:gd name="connsiteX697" fmla="*/ 910534 w 7467600"/>
              <a:gd name="connsiteY697" fmla="*/ 3629753 h 6858000"/>
              <a:gd name="connsiteX698" fmla="*/ 1578717 w 7467600"/>
              <a:gd name="connsiteY698" fmla="*/ 3575982 h 6858000"/>
              <a:gd name="connsiteX699" fmla="*/ 2338780 w 7467600"/>
              <a:gd name="connsiteY699" fmla="*/ 3033725 h 6858000"/>
              <a:gd name="connsiteX700" fmla="*/ 1807991 w 7467600"/>
              <a:gd name="connsiteY700" fmla="*/ 2807184 h 6858000"/>
              <a:gd name="connsiteX701" fmla="*/ 1416358 w 7467600"/>
              <a:gd name="connsiteY701" fmla="*/ 3112571 h 6858000"/>
              <a:gd name="connsiteX702" fmla="*/ 939066 w 7467600"/>
              <a:gd name="connsiteY702" fmla="*/ 3378798 h 6858000"/>
              <a:gd name="connsiteX703" fmla="*/ 115099 w 7467600"/>
              <a:gd name="connsiteY703" fmla="*/ 3607650 h 6858000"/>
              <a:gd name="connsiteX704" fmla="*/ 97284 w 7467600"/>
              <a:gd name="connsiteY704" fmla="*/ 3520393 h 6858000"/>
              <a:gd name="connsiteX705" fmla="*/ 922050 w 7467600"/>
              <a:gd name="connsiteY705" fmla="*/ 3074867 h 6858000"/>
              <a:gd name="connsiteX706" fmla="*/ 1405265 w 7467600"/>
              <a:gd name="connsiteY706" fmla="*/ 3016319 h 6858000"/>
              <a:gd name="connsiteX707" fmla="*/ 1407512 w 7467600"/>
              <a:gd name="connsiteY707" fmla="*/ 3018001 h 6858000"/>
              <a:gd name="connsiteX708" fmla="*/ 1726266 w 7467600"/>
              <a:gd name="connsiteY708" fmla="*/ 2777274 h 6858000"/>
              <a:gd name="connsiteX709" fmla="*/ 625390 w 7467600"/>
              <a:gd name="connsiteY709" fmla="*/ 2514541 h 6858000"/>
              <a:gd name="connsiteX710" fmla="*/ 619799 w 7467600"/>
              <a:gd name="connsiteY710" fmla="*/ 2527180 h 6858000"/>
              <a:gd name="connsiteX711" fmla="*/ 310030 w 7467600"/>
              <a:gd name="connsiteY711" fmla="*/ 2771818 h 6858000"/>
              <a:gd name="connsiteX712" fmla="*/ 173877 w 7467600"/>
              <a:gd name="connsiteY712" fmla="*/ 2937056 h 6858000"/>
              <a:gd name="connsiteX713" fmla="*/ 77889 w 7467600"/>
              <a:gd name="connsiteY713" fmla="*/ 3138440 h 6858000"/>
              <a:gd name="connsiteX714" fmla="*/ 0 w 7467600"/>
              <a:gd name="connsiteY714" fmla="*/ 3271395 h 6858000"/>
              <a:gd name="connsiteX715" fmla="*/ 0 w 7467600"/>
              <a:gd name="connsiteY715" fmla="*/ 3153002 h 6858000"/>
              <a:gd name="connsiteX716" fmla="*/ 2386 w 7467600"/>
              <a:gd name="connsiteY716" fmla="*/ 3149203 h 6858000"/>
              <a:gd name="connsiteX717" fmla="*/ 89753 w 7467600"/>
              <a:gd name="connsiteY717" fmla="*/ 2987702 h 6858000"/>
              <a:gd name="connsiteX718" fmla="*/ 76869 w 7467600"/>
              <a:gd name="connsiteY718" fmla="*/ 3005404 h 6858000"/>
              <a:gd name="connsiteX719" fmla="*/ 32049 w 7467600"/>
              <a:gd name="connsiteY719" fmla="*/ 3065814 h 6858000"/>
              <a:gd name="connsiteX720" fmla="*/ 0 w 7467600"/>
              <a:gd name="connsiteY720" fmla="*/ 3108744 h 6858000"/>
              <a:gd name="connsiteX721" fmla="*/ 0 w 7467600"/>
              <a:gd name="connsiteY721" fmla="*/ 3058059 h 6858000"/>
              <a:gd name="connsiteX722" fmla="*/ 7610 w 7467600"/>
              <a:gd name="connsiteY722" fmla="*/ 3047889 h 6858000"/>
              <a:gd name="connsiteX723" fmla="*/ 52419 w 7467600"/>
              <a:gd name="connsiteY723" fmla="*/ 2987479 h 6858000"/>
              <a:gd name="connsiteX724" fmla="*/ 59142 w 7467600"/>
              <a:gd name="connsiteY724" fmla="*/ 2978488 h 6858000"/>
              <a:gd name="connsiteX725" fmla="*/ 0 w 7467600"/>
              <a:gd name="connsiteY725" fmla="*/ 3015334 h 6858000"/>
              <a:gd name="connsiteX726" fmla="*/ 0 w 7467600"/>
              <a:gd name="connsiteY726" fmla="*/ 2914286 h 6858000"/>
              <a:gd name="connsiteX727" fmla="*/ 36383 w 7467600"/>
              <a:gd name="connsiteY727" fmla="*/ 2901128 h 6858000"/>
              <a:gd name="connsiteX728" fmla="*/ 156329 w 7467600"/>
              <a:gd name="connsiteY728" fmla="*/ 2840533 h 6858000"/>
              <a:gd name="connsiteX729" fmla="*/ 358355 w 7467600"/>
              <a:gd name="connsiteY729" fmla="*/ 2620471 h 6858000"/>
              <a:gd name="connsiteX730" fmla="*/ 510577 w 7467600"/>
              <a:gd name="connsiteY730" fmla="*/ 2501244 h 6858000"/>
              <a:gd name="connsiteX731" fmla="*/ 211967 w 7467600"/>
              <a:gd name="connsiteY731" fmla="*/ 2479171 h 6858000"/>
              <a:gd name="connsiteX732" fmla="*/ 0 w 7467600"/>
              <a:gd name="connsiteY732" fmla="*/ 2476398 h 6858000"/>
              <a:gd name="connsiteX733" fmla="*/ 0 w 7467600"/>
              <a:gd name="connsiteY733" fmla="*/ 2389189 h 6858000"/>
              <a:gd name="connsiteX734" fmla="*/ 103062 w 7467600"/>
              <a:gd name="connsiteY734" fmla="*/ 2389518 h 6858000"/>
              <a:gd name="connsiteX735" fmla="*/ 510734 w 7467600"/>
              <a:gd name="connsiteY735" fmla="*/ 2416201 h 6858000"/>
              <a:gd name="connsiteX736" fmla="*/ 279257 w 7467600"/>
              <a:gd name="connsiteY736" fmla="*/ 2092102 h 6858000"/>
              <a:gd name="connsiteX737" fmla="*/ 65265 w 7467600"/>
              <a:gd name="connsiteY737" fmla="*/ 2006049 h 6858000"/>
              <a:gd name="connsiteX738" fmla="*/ 0 w 7467600"/>
              <a:gd name="connsiteY738" fmla="*/ 1982532 h 6858000"/>
              <a:gd name="connsiteX739" fmla="*/ 0 w 7467600"/>
              <a:gd name="connsiteY739" fmla="*/ 1912789 h 6858000"/>
              <a:gd name="connsiteX740" fmla="*/ 97460 w 7467600"/>
              <a:gd name="connsiteY740" fmla="*/ 1953725 h 6858000"/>
              <a:gd name="connsiteX741" fmla="*/ 221272 w 7467600"/>
              <a:gd name="connsiteY741" fmla="*/ 1980766 h 6858000"/>
              <a:gd name="connsiteX742" fmla="*/ 116765 w 7467600"/>
              <a:gd name="connsiteY742" fmla="*/ 1911033 h 6858000"/>
              <a:gd name="connsiteX743" fmla="*/ 16405 w 7467600"/>
              <a:gd name="connsiteY743" fmla="*/ 1803412 h 6858000"/>
              <a:gd name="connsiteX744" fmla="*/ 0 w 7467600"/>
              <a:gd name="connsiteY744" fmla="*/ 1784777 h 6858000"/>
              <a:gd name="connsiteX745" fmla="*/ 0 w 7467600"/>
              <a:gd name="connsiteY745" fmla="*/ 1740082 h 6858000"/>
              <a:gd name="connsiteX746" fmla="*/ 39394 w 7467600"/>
              <a:gd name="connsiteY746" fmla="*/ 1784856 h 6858000"/>
              <a:gd name="connsiteX747" fmla="*/ 135813 w 7467600"/>
              <a:gd name="connsiteY747" fmla="*/ 1888838 h 6858000"/>
              <a:gd name="connsiteX748" fmla="*/ 242575 w 7467600"/>
              <a:gd name="connsiteY748" fmla="*/ 1958841 h 6858000"/>
              <a:gd name="connsiteX749" fmla="*/ 82197 w 7467600"/>
              <a:gd name="connsiteY749" fmla="*/ 1754826 h 6858000"/>
              <a:gd name="connsiteX750" fmla="*/ 0 w 7467600"/>
              <a:gd name="connsiteY750" fmla="*/ 1679650 h 6858000"/>
              <a:gd name="connsiteX751" fmla="*/ 0 w 7467600"/>
              <a:gd name="connsiteY751" fmla="*/ 1602463 h 6858000"/>
              <a:gd name="connsiteX752" fmla="*/ 84689 w 7467600"/>
              <a:gd name="connsiteY752" fmla="*/ 1677442 h 6858000"/>
              <a:gd name="connsiteX753" fmla="*/ 298437 w 7467600"/>
              <a:gd name="connsiteY753" fmla="*/ 1968019 h 6858000"/>
              <a:gd name="connsiteX754" fmla="*/ 227269 w 7467600"/>
              <a:gd name="connsiteY754" fmla="*/ 1114064 h 6858000"/>
              <a:gd name="connsiteX755" fmla="*/ 248003 w 7467600"/>
              <a:gd name="connsiteY755" fmla="*/ 1089613 h 6858000"/>
              <a:gd name="connsiteX756" fmla="*/ 427020 w 7467600"/>
              <a:gd name="connsiteY756" fmla="*/ 1619803 h 6858000"/>
              <a:gd name="connsiteX757" fmla="*/ 340345 w 7467600"/>
              <a:gd name="connsiteY757" fmla="*/ 2027739 h 6858000"/>
              <a:gd name="connsiteX758" fmla="*/ 360865 w 7467600"/>
              <a:gd name="connsiteY758" fmla="*/ 2044827 h 6858000"/>
              <a:gd name="connsiteX759" fmla="*/ 560414 w 7467600"/>
              <a:gd name="connsiteY759" fmla="*/ 2421457 h 6858000"/>
              <a:gd name="connsiteX760" fmla="*/ 1359703 w 7467600"/>
              <a:gd name="connsiteY760" fmla="*/ 2578554 h 6858000"/>
              <a:gd name="connsiteX761" fmla="*/ 1359422 w 7467600"/>
              <a:gd name="connsiteY761" fmla="*/ 2577994 h 6858000"/>
              <a:gd name="connsiteX762" fmla="*/ 828701 w 7467600"/>
              <a:gd name="connsiteY762" fmla="*/ 1839520 h 6858000"/>
              <a:gd name="connsiteX763" fmla="*/ 494427 w 7467600"/>
              <a:gd name="connsiteY763" fmla="*/ 1092333 h 6858000"/>
              <a:gd name="connsiteX764" fmla="*/ 506322 w 7467600"/>
              <a:gd name="connsiteY764" fmla="*/ 1020997 h 6858000"/>
              <a:gd name="connsiteX765" fmla="*/ 4570198 w 7467600"/>
              <a:gd name="connsiteY765" fmla="*/ 978081 h 6858000"/>
              <a:gd name="connsiteX766" fmla="*/ 4523691 w 7467600"/>
              <a:gd name="connsiteY766" fmla="*/ 1127776 h 6858000"/>
              <a:gd name="connsiteX767" fmla="*/ 4509875 w 7467600"/>
              <a:gd name="connsiteY767" fmla="*/ 1167552 h 6858000"/>
              <a:gd name="connsiteX768" fmla="*/ 4478168 w 7467600"/>
              <a:gd name="connsiteY768" fmla="*/ 1260735 h 6858000"/>
              <a:gd name="connsiteX769" fmla="*/ 4409309 w 7467600"/>
              <a:gd name="connsiteY769" fmla="*/ 1666996 h 6858000"/>
              <a:gd name="connsiteX770" fmla="*/ 4370031 w 7467600"/>
              <a:gd name="connsiteY770" fmla="*/ 1955666 h 6858000"/>
              <a:gd name="connsiteX771" fmla="*/ 4570198 w 7467600"/>
              <a:gd name="connsiteY771" fmla="*/ 978081 h 6858000"/>
              <a:gd name="connsiteX772" fmla="*/ 4557898 w 7467600"/>
              <a:gd name="connsiteY772" fmla="*/ 900011 h 6858000"/>
              <a:gd name="connsiteX773" fmla="*/ 4344840 w 7467600"/>
              <a:gd name="connsiteY773" fmla="*/ 1922038 h 6858000"/>
              <a:gd name="connsiteX774" fmla="*/ 4378710 w 7467600"/>
              <a:gd name="connsiteY774" fmla="*/ 1665516 h 6858000"/>
              <a:gd name="connsiteX775" fmla="*/ 4448798 w 7467600"/>
              <a:gd name="connsiteY775" fmla="*/ 1253024 h 6858000"/>
              <a:gd name="connsiteX776" fmla="*/ 4480315 w 7467600"/>
              <a:gd name="connsiteY776" fmla="*/ 1158454 h 6858000"/>
              <a:gd name="connsiteX777" fmla="*/ 4494133 w 7467600"/>
              <a:gd name="connsiteY777" fmla="*/ 1118676 h 6858000"/>
              <a:gd name="connsiteX778" fmla="*/ 4557898 w 7467600"/>
              <a:gd name="connsiteY778" fmla="*/ 900011 h 6858000"/>
              <a:gd name="connsiteX779" fmla="*/ 5870151 w 7467600"/>
              <a:gd name="connsiteY779" fmla="*/ 898890 h 6858000"/>
              <a:gd name="connsiteX780" fmla="*/ 5861335 w 7467600"/>
              <a:gd name="connsiteY780" fmla="*/ 899177 h 6858000"/>
              <a:gd name="connsiteX781" fmla="*/ 5843702 w 7467600"/>
              <a:gd name="connsiteY781" fmla="*/ 899748 h 6858000"/>
              <a:gd name="connsiteX782" fmla="*/ 5651107 w 7467600"/>
              <a:gd name="connsiteY782" fmla="*/ 920306 h 6858000"/>
              <a:gd name="connsiteX783" fmla="*/ 5459407 w 7467600"/>
              <a:gd name="connsiteY783" fmla="*/ 940975 h 6858000"/>
              <a:gd name="connsiteX784" fmla="*/ 5374846 w 7467600"/>
              <a:gd name="connsiteY784" fmla="*/ 941988 h 6858000"/>
              <a:gd name="connsiteX785" fmla="*/ 5256105 w 7467600"/>
              <a:gd name="connsiteY785" fmla="*/ 945632 h 6858000"/>
              <a:gd name="connsiteX786" fmla="*/ 5107071 w 7467600"/>
              <a:gd name="connsiteY786" fmla="*/ 969720 h 6858000"/>
              <a:gd name="connsiteX787" fmla="*/ 4998681 w 7467600"/>
              <a:gd name="connsiteY787" fmla="*/ 988771 h 6858000"/>
              <a:gd name="connsiteX788" fmla="*/ 5870151 w 7467600"/>
              <a:gd name="connsiteY788" fmla="*/ 898890 h 6858000"/>
              <a:gd name="connsiteX789" fmla="*/ 5504425 w 7467600"/>
              <a:gd name="connsiteY789" fmla="*/ 848067 h 6858000"/>
              <a:gd name="connsiteX790" fmla="*/ 4968849 w 7467600"/>
              <a:gd name="connsiteY790" fmla="*/ 962318 h 6858000"/>
              <a:gd name="connsiteX791" fmla="*/ 5104039 w 7467600"/>
              <a:gd name="connsiteY791" fmla="*/ 940634 h 6858000"/>
              <a:gd name="connsiteX792" fmla="*/ 5256311 w 7467600"/>
              <a:gd name="connsiteY792" fmla="*/ 916490 h 6858000"/>
              <a:gd name="connsiteX793" fmla="*/ 5377381 w 7467600"/>
              <a:gd name="connsiteY793" fmla="*/ 912671 h 6858000"/>
              <a:gd name="connsiteX794" fmla="*/ 5460148 w 7467600"/>
              <a:gd name="connsiteY794" fmla="*/ 911442 h 6858000"/>
              <a:gd name="connsiteX795" fmla="*/ 5648971 w 7467600"/>
              <a:gd name="connsiteY795" fmla="*/ 891331 h 6858000"/>
              <a:gd name="connsiteX796" fmla="*/ 5844807 w 7467600"/>
              <a:gd name="connsiteY796" fmla="*/ 870718 h 6858000"/>
              <a:gd name="connsiteX797" fmla="*/ 5862975 w 7467600"/>
              <a:gd name="connsiteY797" fmla="*/ 869756 h 6858000"/>
              <a:gd name="connsiteX798" fmla="*/ 5920887 w 7467600"/>
              <a:gd name="connsiteY798" fmla="*/ 865929 h 6858000"/>
              <a:gd name="connsiteX799" fmla="*/ 5504425 w 7467600"/>
              <a:gd name="connsiteY799" fmla="*/ 848067 h 6858000"/>
              <a:gd name="connsiteX800" fmla="*/ 3607114 w 7467600"/>
              <a:gd name="connsiteY800" fmla="*/ 467441 h 6858000"/>
              <a:gd name="connsiteX801" fmla="*/ 3296242 w 7467600"/>
              <a:gd name="connsiteY801" fmla="*/ 807991 h 6858000"/>
              <a:gd name="connsiteX802" fmla="*/ 3174674 w 7467600"/>
              <a:gd name="connsiteY802" fmla="*/ 919759 h 6858000"/>
              <a:gd name="connsiteX803" fmla="*/ 3042978 w 7467600"/>
              <a:gd name="connsiteY803" fmla="*/ 1054894 h 6858000"/>
              <a:gd name="connsiteX804" fmla="*/ 2968914 w 7467600"/>
              <a:gd name="connsiteY804" fmla="*/ 1133756 h 6858000"/>
              <a:gd name="connsiteX805" fmla="*/ 3103823 w 7467600"/>
              <a:gd name="connsiteY805" fmla="*/ 1026814 h 6858000"/>
              <a:gd name="connsiteX806" fmla="*/ 3607114 w 7467600"/>
              <a:gd name="connsiteY806" fmla="*/ 467441 h 6858000"/>
              <a:gd name="connsiteX807" fmla="*/ 3744487 w 7467600"/>
              <a:gd name="connsiteY807" fmla="*/ 383136 h 6858000"/>
              <a:gd name="connsiteX808" fmla="*/ 3970213 w 7467600"/>
              <a:gd name="connsiteY808" fmla="*/ 995559 h 6858000"/>
              <a:gd name="connsiteX809" fmla="*/ 3744487 w 7467600"/>
              <a:gd name="connsiteY809" fmla="*/ 383136 h 6858000"/>
              <a:gd name="connsiteX810" fmla="*/ 3624562 w 7467600"/>
              <a:gd name="connsiteY810" fmla="*/ 367041 h 6858000"/>
              <a:gd name="connsiteX811" fmla="*/ 3489712 w 7467600"/>
              <a:gd name="connsiteY811" fmla="*/ 485386 h 6858000"/>
              <a:gd name="connsiteX812" fmla="*/ 3182994 w 7467600"/>
              <a:gd name="connsiteY812" fmla="*/ 828265 h 6858000"/>
              <a:gd name="connsiteX813" fmla="*/ 2892114 w 7467600"/>
              <a:gd name="connsiteY813" fmla="*/ 1172635 h 6858000"/>
              <a:gd name="connsiteX814" fmla="*/ 3021459 w 7467600"/>
              <a:gd name="connsiteY814" fmla="*/ 1035385 h 6858000"/>
              <a:gd name="connsiteX815" fmla="*/ 3153873 w 7467600"/>
              <a:gd name="connsiteY815" fmla="*/ 898971 h 6858000"/>
              <a:gd name="connsiteX816" fmla="*/ 3276511 w 7467600"/>
              <a:gd name="connsiteY816" fmla="*/ 786423 h 6858000"/>
              <a:gd name="connsiteX817" fmla="*/ 3584154 w 7467600"/>
              <a:gd name="connsiteY817" fmla="*/ 448218 h 6858000"/>
              <a:gd name="connsiteX818" fmla="*/ 3624562 w 7467600"/>
              <a:gd name="connsiteY818" fmla="*/ 367041 h 6858000"/>
              <a:gd name="connsiteX819" fmla="*/ 3766672 w 7467600"/>
              <a:gd name="connsiteY819" fmla="*/ 359429 h 6858000"/>
              <a:gd name="connsiteX820" fmla="*/ 3996338 w 7467600"/>
              <a:gd name="connsiteY820" fmla="*/ 968237 h 6858000"/>
              <a:gd name="connsiteX821" fmla="*/ 3766672 w 7467600"/>
              <a:gd name="connsiteY821" fmla="*/ 359429 h 6858000"/>
              <a:gd name="connsiteX822" fmla="*/ 5805386 w 7467600"/>
              <a:gd name="connsiteY822" fmla="*/ 239240 h 6858000"/>
              <a:gd name="connsiteX823" fmla="*/ 5736947 w 7467600"/>
              <a:gd name="connsiteY823" fmla="*/ 261367 h 6858000"/>
              <a:gd name="connsiteX824" fmla="*/ 5427012 w 7467600"/>
              <a:gd name="connsiteY824" fmla="*/ 311272 h 6858000"/>
              <a:gd name="connsiteX825" fmla="*/ 5147818 w 7467600"/>
              <a:gd name="connsiteY825" fmla="*/ 322112 h 6858000"/>
              <a:gd name="connsiteX826" fmla="*/ 5060854 w 7467600"/>
              <a:gd name="connsiteY826" fmla="*/ 311882 h 6858000"/>
              <a:gd name="connsiteX827" fmla="*/ 4945989 w 7467600"/>
              <a:gd name="connsiteY827" fmla="*/ 300516 h 6858000"/>
              <a:gd name="connsiteX828" fmla="*/ 5410479 w 7467600"/>
              <a:gd name="connsiteY828" fmla="*/ 348434 h 6858000"/>
              <a:gd name="connsiteX829" fmla="*/ 5805386 w 7467600"/>
              <a:gd name="connsiteY829" fmla="*/ 239240 h 6858000"/>
              <a:gd name="connsiteX830" fmla="*/ 5905192 w 7467600"/>
              <a:gd name="connsiteY830" fmla="*/ 163079 h 6858000"/>
              <a:gd name="connsiteX831" fmla="*/ 5865655 w 7467600"/>
              <a:gd name="connsiteY831" fmla="*/ 171901 h 6858000"/>
              <a:gd name="connsiteX832" fmla="*/ 5259740 w 7467600"/>
              <a:gd name="connsiteY832" fmla="*/ 257013 h 6858000"/>
              <a:gd name="connsiteX833" fmla="*/ 5208466 w 7467600"/>
              <a:gd name="connsiteY833" fmla="*/ 257550 h 6858000"/>
              <a:gd name="connsiteX834" fmla="*/ 4980204 w 7467600"/>
              <a:gd name="connsiteY834" fmla="*/ 271903 h 6858000"/>
              <a:gd name="connsiteX835" fmla="*/ 5068068 w 7467600"/>
              <a:gd name="connsiteY835" fmla="*/ 282244 h 6858000"/>
              <a:gd name="connsiteX836" fmla="*/ 5153231 w 7467600"/>
              <a:gd name="connsiteY836" fmla="*/ 292240 h 6858000"/>
              <a:gd name="connsiteX837" fmla="*/ 5426491 w 7467600"/>
              <a:gd name="connsiteY837" fmla="*/ 281128 h 6858000"/>
              <a:gd name="connsiteX838" fmla="*/ 5731212 w 7467600"/>
              <a:gd name="connsiteY838" fmla="*/ 231951 h 6858000"/>
              <a:gd name="connsiteX839" fmla="*/ 5905192 w 7467600"/>
              <a:gd name="connsiteY839" fmla="*/ 163079 h 6858000"/>
              <a:gd name="connsiteX840" fmla="*/ 5944437 w 7467600"/>
              <a:gd name="connsiteY840" fmla="*/ 113829 h 6858000"/>
              <a:gd name="connsiteX841" fmla="*/ 5825032 w 7467600"/>
              <a:gd name="connsiteY841" fmla="*/ 146405 h 6858000"/>
              <a:gd name="connsiteX842" fmla="*/ 4955599 w 7467600"/>
              <a:gd name="connsiteY842" fmla="*/ 247008 h 6858000"/>
              <a:gd name="connsiteX843" fmla="*/ 5210104 w 7467600"/>
              <a:gd name="connsiteY843" fmla="*/ 228123 h 6858000"/>
              <a:gd name="connsiteX844" fmla="*/ 5261015 w 7467600"/>
              <a:gd name="connsiteY844" fmla="*/ 227087 h 6858000"/>
              <a:gd name="connsiteX845" fmla="*/ 5861181 w 7467600"/>
              <a:gd name="connsiteY845" fmla="*/ 143093 h 6858000"/>
              <a:gd name="connsiteX846" fmla="*/ 5961252 w 7467600"/>
              <a:gd name="connsiteY846" fmla="*/ 114820 h 6858000"/>
              <a:gd name="connsiteX847" fmla="*/ 5944437 w 7467600"/>
              <a:gd name="connsiteY847" fmla="*/ 113829 h 6858000"/>
              <a:gd name="connsiteX848" fmla="*/ 3882765 w 7467600"/>
              <a:gd name="connsiteY848" fmla="*/ 0 h 6858000"/>
              <a:gd name="connsiteX849" fmla="*/ 3995099 w 7467600"/>
              <a:gd name="connsiteY849" fmla="*/ 0 h 6858000"/>
              <a:gd name="connsiteX850" fmla="*/ 4163818 w 7467600"/>
              <a:gd name="connsiteY850" fmla="*/ 234104 h 6858000"/>
              <a:gd name="connsiteX851" fmla="*/ 4172099 w 7467600"/>
              <a:gd name="connsiteY851" fmla="*/ 234207 h 6858000"/>
              <a:gd name="connsiteX852" fmla="*/ 4784282 w 7467600"/>
              <a:gd name="connsiteY852" fmla="*/ 276561 h 6858000"/>
              <a:gd name="connsiteX853" fmla="*/ 4801687 w 7467600"/>
              <a:gd name="connsiteY853" fmla="*/ 267764 h 6858000"/>
              <a:gd name="connsiteX854" fmla="*/ 6082788 w 7467600"/>
              <a:gd name="connsiteY854" fmla="*/ 64119 h 6858000"/>
              <a:gd name="connsiteX855" fmla="*/ 6099442 w 7467600"/>
              <a:gd name="connsiteY855" fmla="*/ 82568 h 6858000"/>
              <a:gd name="connsiteX856" fmla="*/ 4804137 w 7467600"/>
              <a:gd name="connsiteY856" fmla="*/ 320931 h 6858000"/>
              <a:gd name="connsiteX857" fmla="*/ 4227047 w 7467600"/>
              <a:gd name="connsiteY857" fmla="*/ 313415 h 6858000"/>
              <a:gd name="connsiteX858" fmla="*/ 4346041 w 7467600"/>
              <a:gd name="connsiteY858" fmla="*/ 456086 h 6858000"/>
              <a:gd name="connsiteX859" fmla="*/ 4870967 w 7467600"/>
              <a:gd name="connsiteY859" fmla="*/ 963061 h 6858000"/>
              <a:gd name="connsiteX860" fmla="*/ 4889647 w 7467600"/>
              <a:gd name="connsiteY860" fmla="*/ 957147 h 6858000"/>
              <a:gd name="connsiteX861" fmla="*/ 5422504 w 7467600"/>
              <a:gd name="connsiteY861" fmla="*/ 805191 h 6858000"/>
              <a:gd name="connsiteX862" fmla="*/ 6087656 w 7467600"/>
              <a:gd name="connsiteY862" fmla="*/ 826703 h 6858000"/>
              <a:gd name="connsiteX863" fmla="*/ 6058717 w 7467600"/>
              <a:gd name="connsiteY863" fmla="*/ 865992 h 6858000"/>
              <a:gd name="connsiteX864" fmla="*/ 4974153 w 7467600"/>
              <a:gd name="connsiteY864" fmla="*/ 1045456 h 6858000"/>
              <a:gd name="connsiteX865" fmla="*/ 5627835 w 7467600"/>
              <a:gd name="connsiteY865" fmla="*/ 1472077 h 6858000"/>
              <a:gd name="connsiteX866" fmla="*/ 5629817 w 7467600"/>
              <a:gd name="connsiteY866" fmla="*/ 1471412 h 6858000"/>
              <a:gd name="connsiteX867" fmla="*/ 5634124 w 7467600"/>
              <a:gd name="connsiteY867" fmla="*/ 1470572 h 6858000"/>
              <a:gd name="connsiteX868" fmla="*/ 5755832 w 7467600"/>
              <a:gd name="connsiteY868" fmla="*/ 1383886 h 6858000"/>
              <a:gd name="connsiteX869" fmla="*/ 6014186 w 7467600"/>
              <a:gd name="connsiteY869" fmla="*/ 1279799 h 6858000"/>
              <a:gd name="connsiteX870" fmla="*/ 6901619 w 7467600"/>
              <a:gd name="connsiteY870" fmla="*/ 1047874 h 6858000"/>
              <a:gd name="connsiteX871" fmla="*/ 6931566 w 7467600"/>
              <a:gd name="connsiteY871" fmla="*/ 1062034 h 6858000"/>
              <a:gd name="connsiteX872" fmla="*/ 5790982 w 7467600"/>
              <a:gd name="connsiteY872" fmla="*/ 1561380 h 6858000"/>
              <a:gd name="connsiteX873" fmla="*/ 6188971 w 7467600"/>
              <a:gd name="connsiteY873" fmla="*/ 1755168 h 6858000"/>
              <a:gd name="connsiteX874" fmla="*/ 6202446 w 7467600"/>
              <a:gd name="connsiteY874" fmla="*/ 1752268 h 6858000"/>
              <a:gd name="connsiteX875" fmla="*/ 7179560 w 7467600"/>
              <a:gd name="connsiteY875" fmla="*/ 1467551 h 6858000"/>
              <a:gd name="connsiteX876" fmla="*/ 7158730 w 7467600"/>
              <a:gd name="connsiteY876" fmla="*/ 1507835 h 6858000"/>
              <a:gd name="connsiteX877" fmla="*/ 6326959 w 7467600"/>
              <a:gd name="connsiteY877" fmla="*/ 1817686 h 6858000"/>
              <a:gd name="connsiteX878" fmla="*/ 6537433 w 7467600"/>
              <a:gd name="connsiteY878" fmla="*/ 1907790 h 6858000"/>
              <a:gd name="connsiteX879" fmla="*/ 6550221 w 7467600"/>
              <a:gd name="connsiteY879" fmla="*/ 1910729 h 6858000"/>
              <a:gd name="connsiteX880" fmla="*/ 6964438 w 7467600"/>
              <a:gd name="connsiteY880" fmla="*/ 2209505 h 6858000"/>
              <a:gd name="connsiteX881" fmla="*/ 7367862 w 7467600"/>
              <a:gd name="connsiteY881" fmla="*/ 2806833 h 6858000"/>
              <a:gd name="connsiteX882" fmla="*/ 7364329 w 7467600"/>
              <a:gd name="connsiteY882" fmla="*/ 2826907 h 6858000"/>
              <a:gd name="connsiteX883" fmla="*/ 7290545 w 7467600"/>
              <a:gd name="connsiteY883" fmla="*/ 2850663 h 6858000"/>
              <a:gd name="connsiteX884" fmla="*/ 6472036 w 7467600"/>
              <a:gd name="connsiteY884" fmla="*/ 1959003 h 6858000"/>
              <a:gd name="connsiteX885" fmla="*/ 5792897 w 7467600"/>
              <a:gd name="connsiteY885" fmla="*/ 1647747 h 6858000"/>
              <a:gd name="connsiteX886" fmla="*/ 5842751 w 7467600"/>
              <a:gd name="connsiteY886" fmla="*/ 1816112 h 6858000"/>
              <a:gd name="connsiteX887" fmla="*/ 5847424 w 7467600"/>
              <a:gd name="connsiteY887" fmla="*/ 1815776 h 6858000"/>
              <a:gd name="connsiteX888" fmla="*/ 6399821 w 7467600"/>
              <a:gd name="connsiteY888" fmla="*/ 2344799 h 6858000"/>
              <a:gd name="connsiteX889" fmla="*/ 6323232 w 7467600"/>
              <a:gd name="connsiteY889" fmla="*/ 2389634 h 6858000"/>
              <a:gd name="connsiteX890" fmla="*/ 5942958 w 7467600"/>
              <a:gd name="connsiteY890" fmla="*/ 2077708 h 6858000"/>
              <a:gd name="connsiteX891" fmla="*/ 5921559 w 7467600"/>
              <a:gd name="connsiteY891" fmla="*/ 2378596 h 6858000"/>
              <a:gd name="connsiteX892" fmla="*/ 5817651 w 7467600"/>
              <a:gd name="connsiteY892" fmla="*/ 3023919 h 6858000"/>
              <a:gd name="connsiteX893" fmla="*/ 5729634 w 7467600"/>
              <a:gd name="connsiteY893" fmla="*/ 3051849 h 6858000"/>
              <a:gd name="connsiteX894" fmla="*/ 5611018 w 7467600"/>
              <a:gd name="connsiteY894" fmla="*/ 2316769 h 6858000"/>
              <a:gd name="connsiteX895" fmla="*/ 5687608 w 7467600"/>
              <a:gd name="connsiteY895" fmla="*/ 2039972 h 6858000"/>
              <a:gd name="connsiteX896" fmla="*/ 5657554 w 7467600"/>
              <a:gd name="connsiteY896" fmla="*/ 1576445 h 6858000"/>
              <a:gd name="connsiteX897" fmla="*/ 5150475 w 7467600"/>
              <a:gd name="connsiteY897" fmla="*/ 1274012 h 6858000"/>
              <a:gd name="connsiteX898" fmla="*/ 5349142 w 7467600"/>
              <a:gd name="connsiteY898" fmla="*/ 2204405 h 6858000"/>
              <a:gd name="connsiteX899" fmla="*/ 5262214 w 7467600"/>
              <a:gd name="connsiteY899" fmla="*/ 2233836 h 6858000"/>
              <a:gd name="connsiteX900" fmla="*/ 4981539 w 7467600"/>
              <a:gd name="connsiteY900" fmla="*/ 1542201 h 6858000"/>
              <a:gd name="connsiteX901" fmla="*/ 4958461 w 7467600"/>
              <a:gd name="connsiteY901" fmla="*/ 1136957 h 6858000"/>
              <a:gd name="connsiteX902" fmla="*/ 4655015 w 7467600"/>
              <a:gd name="connsiteY902" fmla="*/ 891426 h 6858000"/>
              <a:gd name="connsiteX903" fmla="*/ 4348002 w 7467600"/>
              <a:gd name="connsiteY903" fmla="*/ 2205895 h 6858000"/>
              <a:gd name="connsiteX904" fmla="*/ 4262250 w 7467600"/>
              <a:gd name="connsiteY904" fmla="*/ 2219972 h 6858000"/>
              <a:gd name="connsiteX905" fmla="*/ 4550611 w 7467600"/>
              <a:gd name="connsiteY905" fmla="*/ 817540 h 6858000"/>
              <a:gd name="connsiteX906" fmla="*/ 4564418 w 7467600"/>
              <a:gd name="connsiteY906" fmla="*/ 808293 h 6858000"/>
              <a:gd name="connsiteX907" fmla="*/ 4266388 w 7467600"/>
              <a:gd name="connsiteY907" fmla="*/ 500083 h 6858000"/>
              <a:gd name="connsiteX908" fmla="*/ 4032842 w 7467600"/>
              <a:gd name="connsiteY908" fmla="*/ 211809 h 6858000"/>
              <a:gd name="connsiteX909" fmla="*/ 3882765 w 7467600"/>
              <a:gd name="connsiteY909" fmla="*/ 0 h 6858000"/>
              <a:gd name="connsiteX910" fmla="*/ 3721337 w 7467600"/>
              <a:gd name="connsiteY910" fmla="*/ 0 h 6858000"/>
              <a:gd name="connsiteX911" fmla="*/ 3797544 w 7467600"/>
              <a:gd name="connsiteY911" fmla="*/ 0 h 6858000"/>
              <a:gd name="connsiteX912" fmla="*/ 3775734 w 7467600"/>
              <a:gd name="connsiteY912" fmla="*/ 95131 h 6858000"/>
              <a:gd name="connsiteX913" fmla="*/ 3724807 w 7467600"/>
              <a:gd name="connsiteY913" fmla="*/ 272257 h 6858000"/>
              <a:gd name="connsiteX914" fmla="*/ 3726844 w 7467600"/>
              <a:gd name="connsiteY914" fmla="*/ 282988 h 6858000"/>
              <a:gd name="connsiteX915" fmla="*/ 3742664 w 7467600"/>
              <a:gd name="connsiteY915" fmla="*/ 279918 h 6858000"/>
              <a:gd name="connsiteX916" fmla="*/ 4103910 w 7467600"/>
              <a:gd name="connsiteY916" fmla="*/ 1161917 h 6858000"/>
              <a:gd name="connsiteX917" fmla="*/ 4020269 w 7467600"/>
              <a:gd name="connsiteY917" fmla="*/ 1200406 h 6858000"/>
              <a:gd name="connsiteX918" fmla="*/ 3674882 w 7467600"/>
              <a:gd name="connsiteY918" fmla="*/ 488524 h 6858000"/>
              <a:gd name="connsiteX919" fmla="*/ 3132682 w 7467600"/>
              <a:gd name="connsiteY919" fmla="*/ 1072284 h 6858000"/>
              <a:gd name="connsiteX920" fmla="*/ 2716346 w 7467600"/>
              <a:gd name="connsiteY920" fmla="*/ 1276376 h 6858000"/>
              <a:gd name="connsiteX921" fmla="*/ 2716772 w 7467600"/>
              <a:gd name="connsiteY921" fmla="*/ 1255462 h 6858000"/>
              <a:gd name="connsiteX922" fmla="*/ 3471096 w 7467600"/>
              <a:gd name="connsiteY922" fmla="*/ 437072 h 6858000"/>
              <a:gd name="connsiteX923" fmla="*/ 3639057 w 7467600"/>
              <a:gd name="connsiteY923" fmla="*/ 286334 h 6858000"/>
              <a:gd name="connsiteX924" fmla="*/ 3640309 w 7467600"/>
              <a:gd name="connsiteY924" fmla="*/ 284664 h 6858000"/>
              <a:gd name="connsiteX925" fmla="*/ 3646022 w 7467600"/>
              <a:gd name="connsiteY925" fmla="*/ 276711 h 6858000"/>
              <a:gd name="connsiteX926" fmla="*/ 3707943 w 7467600"/>
              <a:gd name="connsiteY926" fmla="*/ 65958 h 6858000"/>
              <a:gd name="connsiteX927" fmla="*/ 3721337 w 7467600"/>
              <a:gd name="connsiteY927" fmla="*/ 0 h 6858000"/>
              <a:gd name="connsiteX928" fmla="*/ 2867960 w 7467600"/>
              <a:gd name="connsiteY928" fmla="*/ 0 h 6858000"/>
              <a:gd name="connsiteX929" fmla="*/ 2926351 w 7467600"/>
              <a:gd name="connsiteY929" fmla="*/ 0 h 6858000"/>
              <a:gd name="connsiteX930" fmla="*/ 2902823 w 7467600"/>
              <a:gd name="connsiteY930" fmla="*/ 262929 h 6858000"/>
              <a:gd name="connsiteX931" fmla="*/ 2940663 w 7467600"/>
              <a:gd name="connsiteY931" fmla="*/ 140884 h 6858000"/>
              <a:gd name="connsiteX932" fmla="*/ 2947039 w 7467600"/>
              <a:gd name="connsiteY932" fmla="*/ 122524 h 6858000"/>
              <a:gd name="connsiteX933" fmla="*/ 2984316 w 7467600"/>
              <a:gd name="connsiteY933" fmla="*/ 0 h 6858000"/>
              <a:gd name="connsiteX934" fmla="*/ 3016114 w 7467600"/>
              <a:gd name="connsiteY934" fmla="*/ 0 h 6858000"/>
              <a:gd name="connsiteX935" fmla="*/ 2979949 w 7467600"/>
              <a:gd name="connsiteY935" fmla="*/ 119274 h 6858000"/>
              <a:gd name="connsiteX936" fmla="*/ 3023879 w 7467600"/>
              <a:gd name="connsiteY936" fmla="*/ 0 h 6858000"/>
              <a:gd name="connsiteX937" fmla="*/ 3105400 w 7467600"/>
              <a:gd name="connsiteY937" fmla="*/ 0 h 6858000"/>
              <a:gd name="connsiteX938" fmla="*/ 3094669 w 7467600"/>
              <a:gd name="connsiteY938" fmla="*/ 30308 h 6858000"/>
              <a:gd name="connsiteX939" fmla="*/ 2901945 w 7467600"/>
              <a:gd name="connsiteY939" fmla="*/ 466538 h 6858000"/>
              <a:gd name="connsiteX940" fmla="*/ 2815209 w 7467600"/>
              <a:gd name="connsiteY940" fmla="*/ 497361 h 6858000"/>
              <a:gd name="connsiteX941" fmla="*/ 2844845 w 7467600"/>
              <a:gd name="connsiteY941" fmla="*/ 127638 h 6858000"/>
              <a:gd name="connsiteX942" fmla="*/ 2867960 w 7467600"/>
              <a:gd name="connsiteY942" fmla="*/ 0 h 6858000"/>
              <a:gd name="connsiteX943" fmla="*/ 1057230 w 7467600"/>
              <a:gd name="connsiteY943" fmla="*/ 0 h 6858000"/>
              <a:gd name="connsiteX944" fmla="*/ 1111003 w 7467600"/>
              <a:gd name="connsiteY944" fmla="*/ 0 h 6858000"/>
              <a:gd name="connsiteX945" fmla="*/ 1125553 w 7467600"/>
              <a:gd name="connsiteY945" fmla="*/ 52588 h 6858000"/>
              <a:gd name="connsiteX946" fmla="*/ 1304276 w 7467600"/>
              <a:gd name="connsiteY946" fmla="*/ 476275 h 6858000"/>
              <a:gd name="connsiteX947" fmla="*/ 1492066 w 7467600"/>
              <a:gd name="connsiteY947" fmla="*/ 886333 h 6858000"/>
              <a:gd name="connsiteX948" fmla="*/ 1423698 w 7467600"/>
              <a:gd name="connsiteY948" fmla="*/ 710817 h 6858000"/>
              <a:gd name="connsiteX949" fmla="*/ 1357609 w 7467600"/>
              <a:gd name="connsiteY949" fmla="*/ 532892 h 6858000"/>
              <a:gd name="connsiteX950" fmla="*/ 1309550 w 7467600"/>
              <a:gd name="connsiteY950" fmla="*/ 374031 h 6858000"/>
              <a:gd name="connsiteX951" fmla="*/ 1193673 w 7467600"/>
              <a:gd name="connsiteY951" fmla="*/ 49533 h 6858000"/>
              <a:gd name="connsiteX952" fmla="*/ 1164391 w 7467600"/>
              <a:gd name="connsiteY952" fmla="*/ 0 h 6858000"/>
              <a:gd name="connsiteX953" fmla="*/ 1200666 w 7467600"/>
              <a:gd name="connsiteY953" fmla="*/ 0 h 6858000"/>
              <a:gd name="connsiteX954" fmla="*/ 1223408 w 7467600"/>
              <a:gd name="connsiteY954" fmla="*/ 38996 h 6858000"/>
              <a:gd name="connsiteX955" fmla="*/ 1339635 w 7467600"/>
              <a:gd name="connsiteY955" fmla="*/ 365517 h 6858000"/>
              <a:gd name="connsiteX956" fmla="*/ 1387469 w 7467600"/>
              <a:gd name="connsiteY956" fmla="*/ 523079 h 6858000"/>
              <a:gd name="connsiteX957" fmla="*/ 1452685 w 7467600"/>
              <a:gd name="connsiteY957" fmla="*/ 699806 h 6858000"/>
              <a:gd name="connsiteX958" fmla="*/ 1492092 w 7467600"/>
              <a:gd name="connsiteY958" fmla="*/ 800424 h 6858000"/>
              <a:gd name="connsiteX959" fmla="*/ 1455302 w 7467600"/>
              <a:gd name="connsiteY959" fmla="*/ 632913 h 6858000"/>
              <a:gd name="connsiteX960" fmla="*/ 1222336 w 7467600"/>
              <a:gd name="connsiteY960" fmla="*/ 9480 h 6858000"/>
              <a:gd name="connsiteX961" fmla="*/ 1214634 w 7467600"/>
              <a:gd name="connsiteY961" fmla="*/ 0 h 6858000"/>
              <a:gd name="connsiteX962" fmla="*/ 1289827 w 7467600"/>
              <a:gd name="connsiteY962" fmla="*/ 0 h 6858000"/>
              <a:gd name="connsiteX963" fmla="*/ 1321076 w 7467600"/>
              <a:gd name="connsiteY963" fmla="*/ 59722 h 6858000"/>
              <a:gd name="connsiteX964" fmla="*/ 1512579 w 7467600"/>
              <a:gd name="connsiteY964" fmla="*/ 626441 h 6858000"/>
              <a:gd name="connsiteX965" fmla="*/ 1506076 w 7467600"/>
              <a:gd name="connsiteY965" fmla="*/ 1089289 h 6858000"/>
              <a:gd name="connsiteX966" fmla="*/ 1486346 w 7467600"/>
              <a:gd name="connsiteY966" fmla="*/ 1079919 h 6858000"/>
              <a:gd name="connsiteX967" fmla="*/ 1070511 w 7467600"/>
              <a:gd name="connsiteY967" fmla="*/ 48609 h 6858000"/>
              <a:gd name="connsiteX968" fmla="*/ 1057230 w 7467600"/>
              <a:gd name="connsiteY968" fmla="*/ 0 h 6858000"/>
              <a:gd name="connsiteX969" fmla="*/ 43151 w 7467600"/>
              <a:gd name="connsiteY969" fmla="*/ 0 h 6858000"/>
              <a:gd name="connsiteX970" fmla="*/ 95283 w 7467600"/>
              <a:gd name="connsiteY970" fmla="*/ 0 h 6858000"/>
              <a:gd name="connsiteX971" fmla="*/ 300708 w 7467600"/>
              <a:gd name="connsiteY971" fmla="*/ 154571 h 6858000"/>
              <a:gd name="connsiteX972" fmla="*/ 530414 w 7467600"/>
              <a:gd name="connsiteY972" fmla="*/ 354673 h 6858000"/>
              <a:gd name="connsiteX973" fmla="*/ 333785 w 7467600"/>
              <a:gd name="connsiteY973" fmla="*/ 161564 h 6858000"/>
              <a:gd name="connsiteX974" fmla="*/ 147005 w 7467600"/>
              <a:gd name="connsiteY974" fmla="*/ 0 h 6858000"/>
              <a:gd name="connsiteX975" fmla="*/ 272509 w 7467600"/>
              <a:gd name="connsiteY975" fmla="*/ 0 h 6858000"/>
              <a:gd name="connsiteX976" fmla="*/ 326276 w 7467600"/>
              <a:gd name="connsiteY976" fmla="*/ 45847 h 6858000"/>
              <a:gd name="connsiteX977" fmla="*/ 823759 w 7467600"/>
              <a:gd name="connsiteY977" fmla="*/ 574145 h 6858000"/>
              <a:gd name="connsiteX978" fmla="*/ 811254 w 7467600"/>
              <a:gd name="connsiteY978" fmla="*/ 665546 h 6858000"/>
              <a:gd name="connsiteX979" fmla="*/ 154042 w 7467600"/>
              <a:gd name="connsiteY979" fmla="*/ 261522 h 6858000"/>
              <a:gd name="connsiteX980" fmla="*/ 13550 w 7467600"/>
              <a:gd name="connsiteY980" fmla="*/ 158423 h 6858000"/>
              <a:gd name="connsiteX981" fmla="*/ 0 w 7467600"/>
              <a:gd name="connsiteY981" fmla="*/ 146618 h 6858000"/>
              <a:gd name="connsiteX982" fmla="*/ 0 w 7467600"/>
              <a:gd name="connsiteY982" fmla="*/ 59161 h 6858000"/>
              <a:gd name="connsiteX983" fmla="*/ 45427 w 7467600"/>
              <a:gd name="connsiteY983" fmla="*/ 101078 h 6858000"/>
              <a:gd name="connsiteX984" fmla="*/ 630103 w 7467600"/>
              <a:gd name="connsiteY984" fmla="*/ 485885 h 6858000"/>
              <a:gd name="connsiteX985" fmla="*/ 532040 w 7467600"/>
              <a:gd name="connsiteY985" fmla="*/ 399359 h 6858000"/>
              <a:gd name="connsiteX986" fmla="*/ 517618 w 7467600"/>
              <a:gd name="connsiteY986" fmla="*/ 385726 h 6858000"/>
              <a:gd name="connsiteX987" fmla="*/ 285074 w 7467600"/>
              <a:gd name="connsiteY987" fmla="*/ 182755 h 6858000"/>
              <a:gd name="connsiteX988" fmla="*/ 43151 w 7467600"/>
              <a:gd name="connsiteY98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312201 w 7467600"/>
              <a:gd name="connsiteY131" fmla="*/ 5128278 h 6858000"/>
              <a:gd name="connsiteX132" fmla="*/ 1903353 w 7467600"/>
              <a:gd name="connsiteY132" fmla="*/ 5044827 h 6858000"/>
              <a:gd name="connsiteX133" fmla="*/ 1936931 w 7467600"/>
              <a:gd name="connsiteY133" fmla="*/ 5093954 h 6858000"/>
              <a:gd name="connsiteX134" fmla="*/ 2195868 w 7467600"/>
              <a:gd name="connsiteY134" fmla="*/ 5396574 h 6858000"/>
              <a:gd name="connsiteX135" fmla="*/ 2088852 w 7467600"/>
              <a:gd name="connsiteY135" fmla="*/ 5166123 h 6858000"/>
              <a:gd name="connsiteX136" fmla="*/ 1958241 w 7467600"/>
              <a:gd name="connsiteY136" fmla="*/ 5067955 h 6858000"/>
              <a:gd name="connsiteX137" fmla="*/ 1903353 w 7467600"/>
              <a:gd name="connsiteY137" fmla="*/ 5044827 h 6858000"/>
              <a:gd name="connsiteX138" fmla="*/ 1979378 w 7467600"/>
              <a:gd name="connsiteY138" fmla="*/ 4769504 h 6858000"/>
              <a:gd name="connsiteX139" fmla="*/ 2882120 w 7467600"/>
              <a:gd name="connsiteY139" fmla="*/ 5064547 h 6858000"/>
              <a:gd name="connsiteX140" fmla="*/ 2793103 w 7467600"/>
              <a:gd name="connsiteY140" fmla="*/ 5039699 h 6858000"/>
              <a:gd name="connsiteX141" fmla="*/ 2770041 w 7467600"/>
              <a:gd name="connsiteY141" fmla="*/ 5033634 h 6858000"/>
              <a:gd name="connsiteX142" fmla="*/ 1979378 w 7467600"/>
              <a:gd name="connsiteY142" fmla="*/ 4769504 h 6858000"/>
              <a:gd name="connsiteX143" fmla="*/ 1927410 w 7467600"/>
              <a:gd name="connsiteY143" fmla="*/ 4716164 h 6858000"/>
              <a:gd name="connsiteX144" fmla="*/ 1959587 w 7467600"/>
              <a:gd name="connsiteY144" fmla="*/ 4728849 h 6858000"/>
              <a:gd name="connsiteX145" fmla="*/ 2777707 w 7467600"/>
              <a:gd name="connsiteY145" fmla="*/ 5003991 h 6858000"/>
              <a:gd name="connsiteX146" fmla="*/ 2800768 w 7467600"/>
              <a:gd name="connsiteY146" fmla="*/ 5010056 h 6858000"/>
              <a:gd name="connsiteX147" fmla="*/ 2879408 w 7467600"/>
              <a:gd name="connsiteY147" fmla="*/ 5031590 h 6858000"/>
              <a:gd name="connsiteX148" fmla="*/ 2862295 w 7467600"/>
              <a:gd name="connsiteY148" fmla="*/ 5022958 h 6858000"/>
              <a:gd name="connsiteX149" fmla="*/ 2813343 w 7467600"/>
              <a:gd name="connsiteY149" fmla="*/ 4998369 h 6858000"/>
              <a:gd name="connsiteX150" fmla="*/ 2646245 w 7467600"/>
              <a:gd name="connsiteY150" fmla="*/ 4930999 h 6858000"/>
              <a:gd name="connsiteX151" fmla="*/ 1999243 w 7467600"/>
              <a:gd name="connsiteY151" fmla="*/ 4730524 h 6858000"/>
              <a:gd name="connsiteX152" fmla="*/ 1979527 w 7467600"/>
              <a:gd name="connsiteY152" fmla="*/ 4726651 h 6858000"/>
              <a:gd name="connsiteX153" fmla="*/ 1927410 w 7467600"/>
              <a:gd name="connsiteY153" fmla="*/ 4716164 h 6858000"/>
              <a:gd name="connsiteX154" fmla="*/ 1997014 w 7467600"/>
              <a:gd name="connsiteY154" fmla="*/ 4698007 h 6858000"/>
              <a:gd name="connsiteX155" fmla="*/ 2005458 w 7467600"/>
              <a:gd name="connsiteY155" fmla="*/ 4699540 h 6858000"/>
              <a:gd name="connsiteX156" fmla="*/ 2657186 w 7467600"/>
              <a:gd name="connsiteY156" fmla="*/ 4901687 h 6858000"/>
              <a:gd name="connsiteX157" fmla="*/ 2826662 w 7467600"/>
              <a:gd name="connsiteY157" fmla="*/ 4970362 h 6858000"/>
              <a:gd name="connsiteX158" fmla="*/ 2876100 w 7467600"/>
              <a:gd name="connsiteY158" fmla="*/ 4995397 h 6858000"/>
              <a:gd name="connsiteX159" fmla="*/ 3042600 w 7467600"/>
              <a:gd name="connsiteY159" fmla="*/ 5059532 h 6858000"/>
              <a:gd name="connsiteX160" fmla="*/ 1997014 w 7467600"/>
              <a:gd name="connsiteY160" fmla="*/ 4698007 h 6858000"/>
              <a:gd name="connsiteX161" fmla="*/ 2305292 w 7467600"/>
              <a:gd name="connsiteY161" fmla="*/ 4219492 h 6858000"/>
              <a:gd name="connsiteX162" fmla="*/ 3360922 w 7467600"/>
              <a:gd name="connsiteY162" fmla="*/ 4529373 h 6858000"/>
              <a:gd name="connsiteX163" fmla="*/ 3492420 w 7467600"/>
              <a:gd name="connsiteY163" fmla="*/ 4510145 h 6858000"/>
              <a:gd name="connsiteX164" fmla="*/ 3364086 w 7467600"/>
              <a:gd name="connsiteY164" fmla="*/ 4480340 h 6858000"/>
              <a:gd name="connsiteX165" fmla="*/ 3225818 w 7467600"/>
              <a:gd name="connsiteY165" fmla="*/ 4411822 h 6858000"/>
              <a:gd name="connsiteX166" fmla="*/ 3129696 w 7467600"/>
              <a:gd name="connsiteY166" fmla="*/ 4360704 h 6858000"/>
              <a:gd name="connsiteX167" fmla="*/ 2814545 w 7467600"/>
              <a:gd name="connsiteY167" fmla="*/ 4282955 h 6858000"/>
              <a:gd name="connsiteX168" fmla="*/ 2305292 w 7467600"/>
              <a:gd name="connsiteY168" fmla="*/ 4219492 h 6858000"/>
              <a:gd name="connsiteX169" fmla="*/ 2626982 w 7467600"/>
              <a:gd name="connsiteY169" fmla="*/ 4206450 h 6858000"/>
              <a:gd name="connsiteX170" fmla="*/ 2490617 w 7467600"/>
              <a:gd name="connsiteY170" fmla="*/ 4206951 h 6858000"/>
              <a:gd name="connsiteX171" fmla="*/ 2819869 w 7467600"/>
              <a:gd name="connsiteY171" fmla="*/ 4252936 h 6858000"/>
              <a:gd name="connsiteX172" fmla="*/ 3143018 w 7467600"/>
              <a:gd name="connsiteY172" fmla="*/ 4332698 h 6858000"/>
              <a:gd name="connsiteX173" fmla="*/ 3241520 w 7467600"/>
              <a:gd name="connsiteY173" fmla="*/ 4385112 h 6858000"/>
              <a:gd name="connsiteX174" fmla="*/ 3374575 w 7467600"/>
              <a:gd name="connsiteY174" fmla="*/ 4451517 h 6858000"/>
              <a:gd name="connsiteX175" fmla="*/ 3505221 w 7467600"/>
              <a:gd name="connsiteY175" fmla="*/ 4480757 h 6858000"/>
              <a:gd name="connsiteX176" fmla="*/ 2626982 w 7467600"/>
              <a:gd name="connsiteY176" fmla="*/ 4206450 h 6858000"/>
              <a:gd name="connsiteX177" fmla="*/ 1310106 w 7467600"/>
              <a:gd name="connsiteY177" fmla="*/ 3943217 h 6858000"/>
              <a:gd name="connsiteX178" fmla="*/ 854994 w 7467600"/>
              <a:gd name="connsiteY178" fmla="*/ 4399136 h 6858000"/>
              <a:gd name="connsiteX179" fmla="*/ 742462 w 7467600"/>
              <a:gd name="connsiteY179" fmla="*/ 4594648 h 6858000"/>
              <a:gd name="connsiteX180" fmla="*/ 820602 w 7467600"/>
              <a:gd name="connsiteY180" fmla="*/ 4485915 h 6858000"/>
              <a:gd name="connsiteX181" fmla="*/ 878295 w 7467600"/>
              <a:gd name="connsiteY181" fmla="*/ 4403594 h 6858000"/>
              <a:gd name="connsiteX182" fmla="*/ 1240607 w 7467600"/>
              <a:gd name="connsiteY182" fmla="*/ 4010401 h 6858000"/>
              <a:gd name="connsiteX183" fmla="*/ 1310106 w 7467600"/>
              <a:gd name="connsiteY183" fmla="*/ 3943217 h 6858000"/>
              <a:gd name="connsiteX184" fmla="*/ 1423113 w 7467600"/>
              <a:gd name="connsiteY184" fmla="*/ 3874565 h 6858000"/>
              <a:gd name="connsiteX185" fmla="*/ 1260565 w 7467600"/>
              <a:gd name="connsiteY185" fmla="*/ 4031982 h 6858000"/>
              <a:gd name="connsiteX186" fmla="*/ 901900 w 7467600"/>
              <a:gd name="connsiteY186" fmla="*/ 4421236 h 6858000"/>
              <a:gd name="connsiteX187" fmla="*/ 845044 w 7467600"/>
              <a:gd name="connsiteY187" fmla="*/ 4502436 h 6858000"/>
              <a:gd name="connsiteX188" fmla="*/ 685926 w 7467600"/>
              <a:gd name="connsiteY188" fmla="*/ 4703069 h 6858000"/>
              <a:gd name="connsiteX189" fmla="*/ 684248 w 7467600"/>
              <a:gd name="connsiteY189" fmla="*/ 4706721 h 6858000"/>
              <a:gd name="connsiteX190" fmla="*/ 1423113 w 7467600"/>
              <a:gd name="connsiteY190" fmla="*/ 3874565 h 6858000"/>
              <a:gd name="connsiteX191" fmla="*/ 3316479 w 7467600"/>
              <a:gd name="connsiteY191" fmla="*/ 3872136 h 6858000"/>
              <a:gd name="connsiteX192" fmla="*/ 3546806 w 7467600"/>
              <a:gd name="connsiteY192" fmla="*/ 4356139 h 6858000"/>
              <a:gd name="connsiteX193" fmla="*/ 3364433 w 7467600"/>
              <a:gd name="connsiteY193" fmla="*/ 3953121 h 6858000"/>
              <a:gd name="connsiteX194" fmla="*/ 3316479 w 7467600"/>
              <a:gd name="connsiteY194" fmla="*/ 3872136 h 6858000"/>
              <a:gd name="connsiteX195" fmla="*/ 3291335 w 7467600"/>
              <a:gd name="connsiteY195" fmla="*/ 3767420 h 6858000"/>
              <a:gd name="connsiteX196" fmla="*/ 3390805 w 7467600"/>
              <a:gd name="connsiteY196" fmla="*/ 3937163 h 6858000"/>
              <a:gd name="connsiteX197" fmla="*/ 3579062 w 7467600"/>
              <a:gd name="connsiteY197" fmla="*/ 4359040 h 6858000"/>
              <a:gd name="connsiteX198" fmla="*/ 3467355 w 7467600"/>
              <a:gd name="connsiteY198" fmla="*/ 3988130 h 6858000"/>
              <a:gd name="connsiteX199" fmla="*/ 3310753 w 7467600"/>
              <a:gd name="connsiteY199" fmla="*/ 3787140 h 6858000"/>
              <a:gd name="connsiteX200" fmla="*/ 3291335 w 7467600"/>
              <a:gd name="connsiteY200" fmla="*/ 3767420 h 6858000"/>
              <a:gd name="connsiteX201" fmla="*/ 1635889 w 7467600"/>
              <a:gd name="connsiteY201" fmla="*/ 3709494 h 6858000"/>
              <a:gd name="connsiteX202" fmla="*/ 1634800 w 7467600"/>
              <a:gd name="connsiteY202" fmla="*/ 3731111 h 6858000"/>
              <a:gd name="connsiteX203" fmla="*/ 1635889 w 7467600"/>
              <a:gd name="connsiteY203" fmla="*/ 3709494 h 6858000"/>
              <a:gd name="connsiteX204" fmla="*/ 1510397 w 7467600"/>
              <a:gd name="connsiteY204" fmla="*/ 3684705 h 6858000"/>
              <a:gd name="connsiteX205" fmla="*/ 1146550 w 7467600"/>
              <a:gd name="connsiteY205" fmla="*/ 3802012 h 6858000"/>
              <a:gd name="connsiteX206" fmla="*/ 698834 w 7467600"/>
              <a:gd name="connsiteY206" fmla="*/ 3952272 h 6858000"/>
              <a:gd name="connsiteX207" fmla="*/ 34256 w 7467600"/>
              <a:gd name="connsiteY207" fmla="*/ 4347603 h 6858000"/>
              <a:gd name="connsiteX208" fmla="*/ 527241 w 7467600"/>
              <a:gd name="connsiteY208" fmla="*/ 4065078 h 6858000"/>
              <a:gd name="connsiteX209" fmla="*/ 1510397 w 7467600"/>
              <a:gd name="connsiteY209" fmla="*/ 3684705 h 6858000"/>
              <a:gd name="connsiteX210" fmla="*/ 1313114 w 7467600"/>
              <a:gd name="connsiteY210" fmla="*/ 3655216 h 6858000"/>
              <a:gd name="connsiteX211" fmla="*/ 1109304 w 7467600"/>
              <a:gd name="connsiteY211" fmla="*/ 3669030 h 6858000"/>
              <a:gd name="connsiteX212" fmla="*/ 8129 w 7467600"/>
              <a:gd name="connsiteY212" fmla="*/ 4330519 h 6858000"/>
              <a:gd name="connsiteX213" fmla="*/ 687572 w 7467600"/>
              <a:gd name="connsiteY213" fmla="*/ 3925629 h 6858000"/>
              <a:gd name="connsiteX214" fmla="*/ 1138365 w 7467600"/>
              <a:gd name="connsiteY214" fmla="*/ 3774515 h 6858000"/>
              <a:gd name="connsiteX215" fmla="*/ 1505579 w 7467600"/>
              <a:gd name="connsiteY215" fmla="*/ 3655526 h 6858000"/>
              <a:gd name="connsiteX216" fmla="*/ 1313114 w 7467600"/>
              <a:gd name="connsiteY216" fmla="*/ 3655216 h 6858000"/>
              <a:gd name="connsiteX217" fmla="*/ 3655073 w 7467600"/>
              <a:gd name="connsiteY217" fmla="*/ 3650884 h 6858000"/>
              <a:gd name="connsiteX218" fmla="*/ 3989938 w 7467600"/>
              <a:gd name="connsiteY218" fmla="*/ 3991685 h 6858000"/>
              <a:gd name="connsiteX219" fmla="*/ 4393907 w 7467600"/>
              <a:gd name="connsiteY219" fmla="*/ 4261258 h 6858000"/>
              <a:gd name="connsiteX220" fmla="*/ 4648051 w 7467600"/>
              <a:gd name="connsiteY220" fmla="*/ 4374051 h 6858000"/>
              <a:gd name="connsiteX221" fmla="*/ 4383389 w 7467600"/>
              <a:gd name="connsiteY221" fmla="*/ 4184369 h 6858000"/>
              <a:gd name="connsiteX222" fmla="*/ 4165508 w 7467600"/>
              <a:gd name="connsiteY222" fmla="*/ 4035196 h 6858000"/>
              <a:gd name="connsiteX223" fmla="*/ 4068162 w 7467600"/>
              <a:gd name="connsiteY223" fmla="*/ 3953394 h 6858000"/>
              <a:gd name="connsiteX224" fmla="*/ 3981416 w 7467600"/>
              <a:gd name="connsiteY224" fmla="*/ 3880482 h 6858000"/>
              <a:gd name="connsiteX225" fmla="*/ 3800147 w 7467600"/>
              <a:gd name="connsiteY225" fmla="*/ 3749872 h 6858000"/>
              <a:gd name="connsiteX226" fmla="*/ 3655073 w 7467600"/>
              <a:gd name="connsiteY226" fmla="*/ 3650884 h 6858000"/>
              <a:gd name="connsiteX227" fmla="*/ 3670252 w 7467600"/>
              <a:gd name="connsiteY227" fmla="*/ 3622798 h 6858000"/>
              <a:gd name="connsiteX228" fmla="*/ 3817258 w 7467600"/>
              <a:gd name="connsiteY228" fmla="*/ 3723577 h 6858000"/>
              <a:gd name="connsiteX229" fmla="*/ 4000461 w 7467600"/>
              <a:gd name="connsiteY229" fmla="*/ 3855966 h 6858000"/>
              <a:gd name="connsiteX230" fmla="*/ 4088180 w 7467600"/>
              <a:gd name="connsiteY230" fmla="*/ 3929774 h 6858000"/>
              <a:gd name="connsiteX231" fmla="*/ 4184555 w 7467600"/>
              <a:gd name="connsiteY231" fmla="*/ 4010683 h 6858000"/>
              <a:gd name="connsiteX232" fmla="*/ 4399563 w 7467600"/>
              <a:gd name="connsiteY232" fmla="*/ 4158106 h 6858000"/>
              <a:gd name="connsiteX233" fmla="*/ 4684469 w 7467600"/>
              <a:gd name="connsiteY233" fmla="*/ 4364680 h 6858000"/>
              <a:gd name="connsiteX234" fmla="*/ 4690271 w 7467600"/>
              <a:gd name="connsiteY234" fmla="*/ 4370034 h 6858000"/>
              <a:gd name="connsiteX235" fmla="*/ 4136093 w 7467600"/>
              <a:gd name="connsiteY235" fmla="*/ 3858466 h 6858000"/>
              <a:gd name="connsiteX236" fmla="*/ 3670252 w 7467600"/>
              <a:gd name="connsiteY236" fmla="*/ 3622798 h 6858000"/>
              <a:gd name="connsiteX237" fmla="*/ 4440129 w 7467600"/>
              <a:gd name="connsiteY237" fmla="*/ 3448571 h 6858000"/>
              <a:gd name="connsiteX238" fmla="*/ 4856525 w 7467600"/>
              <a:gd name="connsiteY238" fmla="*/ 3915351 h 6858000"/>
              <a:gd name="connsiteX239" fmla="*/ 5059055 w 7467600"/>
              <a:gd name="connsiteY239" fmla="*/ 4108918 h 6858000"/>
              <a:gd name="connsiteX240" fmla="*/ 5290070 w 7467600"/>
              <a:gd name="connsiteY240" fmla="*/ 4263619 h 6858000"/>
              <a:gd name="connsiteX241" fmla="*/ 4834991 w 7467600"/>
              <a:gd name="connsiteY241" fmla="*/ 3830985 h 6858000"/>
              <a:gd name="connsiteX242" fmla="*/ 4440129 w 7467600"/>
              <a:gd name="connsiteY242" fmla="*/ 3448571 h 6858000"/>
              <a:gd name="connsiteX243" fmla="*/ 4441737 w 7467600"/>
              <a:gd name="connsiteY243" fmla="*/ 3399734 h 6858000"/>
              <a:gd name="connsiteX244" fmla="*/ 4431236 w 7467600"/>
              <a:gd name="connsiteY244" fmla="*/ 3400954 h 6858000"/>
              <a:gd name="connsiteX245" fmla="*/ 4557150 w 7467600"/>
              <a:gd name="connsiteY245" fmla="*/ 3510023 h 6858000"/>
              <a:gd name="connsiteX246" fmla="*/ 4856936 w 7467600"/>
              <a:gd name="connsiteY246" fmla="*/ 3809146 h 6858000"/>
              <a:gd name="connsiteX247" fmla="*/ 5111996 w 7467600"/>
              <a:gd name="connsiteY247" fmla="*/ 4065759 h 6858000"/>
              <a:gd name="connsiteX248" fmla="*/ 5388878 w 7467600"/>
              <a:gd name="connsiteY248" fmla="*/ 4300185 h 6858000"/>
              <a:gd name="connsiteX249" fmla="*/ 5425556 w 7467600"/>
              <a:gd name="connsiteY249" fmla="*/ 4308967 h 6858000"/>
              <a:gd name="connsiteX250" fmla="*/ 4943646 w 7467600"/>
              <a:gd name="connsiteY250" fmla="*/ 3822916 h 6858000"/>
              <a:gd name="connsiteX251" fmla="*/ 4594837 w 7467600"/>
              <a:gd name="connsiteY251" fmla="*/ 3532274 h 6858000"/>
              <a:gd name="connsiteX252" fmla="*/ 4441737 w 7467600"/>
              <a:gd name="connsiteY252" fmla="*/ 3399734 h 6858000"/>
              <a:gd name="connsiteX253" fmla="*/ 5425834 w 7467600"/>
              <a:gd name="connsiteY253" fmla="*/ 3162785 h 6858000"/>
              <a:gd name="connsiteX254" fmla="*/ 5401644 w 7467600"/>
              <a:gd name="connsiteY254" fmla="*/ 3617847 h 6858000"/>
              <a:gd name="connsiteX255" fmla="*/ 5467256 w 7467600"/>
              <a:gd name="connsiteY255" fmla="*/ 4175494 h 6858000"/>
              <a:gd name="connsiteX256" fmla="*/ 5448069 w 7467600"/>
              <a:gd name="connsiteY256" fmla="*/ 3567554 h 6858000"/>
              <a:gd name="connsiteX257" fmla="*/ 5425834 w 7467600"/>
              <a:gd name="connsiteY257" fmla="*/ 3162785 h 6858000"/>
              <a:gd name="connsiteX258" fmla="*/ 1318687 w 7467600"/>
              <a:gd name="connsiteY258" fmla="*/ 3113840 h 6858000"/>
              <a:gd name="connsiteX259" fmla="*/ 1066793 w 7467600"/>
              <a:gd name="connsiteY259" fmla="*/ 3212171 h 6858000"/>
              <a:gd name="connsiteX260" fmla="*/ 993319 w 7467600"/>
              <a:gd name="connsiteY260" fmla="*/ 3247648 h 6858000"/>
              <a:gd name="connsiteX261" fmla="*/ 853081 w 7467600"/>
              <a:gd name="connsiteY261" fmla="*/ 3312410 h 6858000"/>
              <a:gd name="connsiteX262" fmla="*/ 805957 w 7467600"/>
              <a:gd name="connsiteY262" fmla="*/ 3330443 h 6858000"/>
              <a:gd name="connsiteX263" fmla="*/ 1318687 w 7467600"/>
              <a:gd name="connsiteY263" fmla="*/ 3113840 h 6858000"/>
              <a:gd name="connsiteX264" fmla="*/ 5453702 w 7467600"/>
              <a:gd name="connsiteY264" fmla="*/ 3090882 h 6858000"/>
              <a:gd name="connsiteX265" fmla="*/ 5480135 w 7467600"/>
              <a:gd name="connsiteY265" fmla="*/ 3565802 h 6858000"/>
              <a:gd name="connsiteX266" fmla="*/ 5499023 w 7467600"/>
              <a:gd name="connsiteY266" fmla="*/ 4166310 h 6858000"/>
              <a:gd name="connsiteX267" fmla="*/ 5547022 w 7467600"/>
              <a:gd name="connsiteY267" fmla="*/ 3607838 h 6858000"/>
              <a:gd name="connsiteX268" fmla="*/ 5515964 w 7467600"/>
              <a:gd name="connsiteY268" fmla="*/ 3378541 h 6858000"/>
              <a:gd name="connsiteX269" fmla="*/ 5453702 w 7467600"/>
              <a:gd name="connsiteY269" fmla="*/ 3090882 h 6858000"/>
              <a:gd name="connsiteX270" fmla="*/ 1238695 w 7467600"/>
              <a:gd name="connsiteY270" fmla="*/ 3076820 h 6858000"/>
              <a:gd name="connsiteX271" fmla="*/ 716371 w 7467600"/>
              <a:gd name="connsiteY271" fmla="*/ 3293249 h 6858000"/>
              <a:gd name="connsiteX272" fmla="*/ 579522 w 7467600"/>
              <a:gd name="connsiteY272" fmla="*/ 3371759 h 6858000"/>
              <a:gd name="connsiteX273" fmla="*/ 600288 w 7467600"/>
              <a:gd name="connsiteY273" fmla="*/ 3365555 h 6858000"/>
              <a:gd name="connsiteX274" fmla="*/ 840692 w 7467600"/>
              <a:gd name="connsiteY274" fmla="*/ 3284921 h 6858000"/>
              <a:gd name="connsiteX275" fmla="*/ 979248 w 7467600"/>
              <a:gd name="connsiteY275" fmla="*/ 3221003 h 6858000"/>
              <a:gd name="connsiteX276" fmla="*/ 1053282 w 7467600"/>
              <a:gd name="connsiteY276" fmla="*/ 3185247 h 6858000"/>
              <a:gd name="connsiteX277" fmla="*/ 1320603 w 7467600"/>
              <a:gd name="connsiteY277" fmla="*/ 3081281 h 6858000"/>
              <a:gd name="connsiteX278" fmla="*/ 1238695 w 7467600"/>
              <a:gd name="connsiteY278" fmla="*/ 3076820 h 6858000"/>
              <a:gd name="connsiteX279" fmla="*/ 5425627 w 7467600"/>
              <a:gd name="connsiteY279" fmla="*/ 2954192 h 6858000"/>
              <a:gd name="connsiteX280" fmla="*/ 5470770 w 7467600"/>
              <a:gd name="connsiteY280" fmla="*/ 3005435 h 6858000"/>
              <a:gd name="connsiteX281" fmla="*/ 5519779 w 7467600"/>
              <a:gd name="connsiteY281" fmla="*/ 4359223 h 6858000"/>
              <a:gd name="connsiteX282" fmla="*/ 5520293 w 7467600"/>
              <a:gd name="connsiteY282" fmla="*/ 4360602 h 6858000"/>
              <a:gd name="connsiteX283" fmla="*/ 5767221 w 7467600"/>
              <a:gd name="connsiteY283" fmla="*/ 4665564 h 6858000"/>
              <a:gd name="connsiteX284" fmla="*/ 6937169 w 7467600"/>
              <a:gd name="connsiteY284" fmla="*/ 4815941 h 6858000"/>
              <a:gd name="connsiteX285" fmla="*/ 6953922 w 7467600"/>
              <a:gd name="connsiteY285" fmla="*/ 4890068 h 6858000"/>
              <a:gd name="connsiteX286" fmla="*/ 6071359 w 7467600"/>
              <a:gd name="connsiteY286" fmla="*/ 4770770 h 6858000"/>
              <a:gd name="connsiteX287" fmla="*/ 6038839 w 7467600"/>
              <a:gd name="connsiteY287" fmla="*/ 4764474 h 6858000"/>
              <a:gd name="connsiteX288" fmla="*/ 6038706 w 7467600"/>
              <a:gd name="connsiteY288" fmla="*/ 4763847 h 6858000"/>
              <a:gd name="connsiteX289" fmla="*/ 6037784 w 7467600"/>
              <a:gd name="connsiteY289" fmla="*/ 4764270 h 6858000"/>
              <a:gd name="connsiteX290" fmla="*/ 6038839 w 7467600"/>
              <a:gd name="connsiteY290" fmla="*/ 4764474 h 6858000"/>
              <a:gd name="connsiteX291" fmla="*/ 6040338 w 7467600"/>
              <a:gd name="connsiteY291" fmla="*/ 4771418 h 6858000"/>
              <a:gd name="connsiteX292" fmla="*/ 6024488 w 7467600"/>
              <a:gd name="connsiteY292" fmla="*/ 4809903 h 6858000"/>
              <a:gd name="connsiteX293" fmla="*/ 5599771 w 7467600"/>
              <a:gd name="connsiteY293" fmla="*/ 5509652 h 6858000"/>
              <a:gd name="connsiteX294" fmla="*/ 5548843 w 7467600"/>
              <a:gd name="connsiteY294" fmla="*/ 5563845 h 6858000"/>
              <a:gd name="connsiteX295" fmla="*/ 5940952 w 7467600"/>
              <a:gd name="connsiteY295" fmla="*/ 6250028 h 6858000"/>
              <a:gd name="connsiteX296" fmla="*/ 6043441 w 7467600"/>
              <a:gd name="connsiteY296" fmla="*/ 6665847 h 6858000"/>
              <a:gd name="connsiteX297" fmla="*/ 6093432 w 7467600"/>
              <a:gd name="connsiteY297" fmla="*/ 6858000 h 6858000"/>
              <a:gd name="connsiteX298" fmla="*/ 6034344 w 7467600"/>
              <a:gd name="connsiteY298" fmla="*/ 6858000 h 6858000"/>
              <a:gd name="connsiteX299" fmla="*/ 6026679 w 7467600"/>
              <a:gd name="connsiteY299" fmla="*/ 6836959 h 6858000"/>
              <a:gd name="connsiteX300" fmla="*/ 5800441 w 7467600"/>
              <a:gd name="connsiteY300" fmla="*/ 6335286 h 6858000"/>
              <a:gd name="connsiteX301" fmla="*/ 5526562 w 7467600"/>
              <a:gd name="connsiteY301" fmla="*/ 5705388 h 6858000"/>
              <a:gd name="connsiteX302" fmla="*/ 5519640 w 7467600"/>
              <a:gd name="connsiteY302" fmla="*/ 5683774 h 6858000"/>
              <a:gd name="connsiteX303" fmla="*/ 5844559 w 7467600"/>
              <a:gd name="connsiteY303" fmla="*/ 6553349 h 6858000"/>
              <a:gd name="connsiteX304" fmla="*/ 5975994 w 7467600"/>
              <a:gd name="connsiteY304" fmla="*/ 6858000 h 6858000"/>
              <a:gd name="connsiteX305" fmla="*/ 5898547 w 7467600"/>
              <a:gd name="connsiteY305" fmla="*/ 6858000 h 6858000"/>
              <a:gd name="connsiteX306" fmla="*/ 5682041 w 7467600"/>
              <a:gd name="connsiteY306" fmla="*/ 6355860 h 6858000"/>
              <a:gd name="connsiteX307" fmla="*/ 5461758 w 7467600"/>
              <a:gd name="connsiteY307" fmla="*/ 5820220 h 6858000"/>
              <a:gd name="connsiteX308" fmla="*/ 5237282 w 7467600"/>
              <a:gd name="connsiteY308" fmla="*/ 6579086 h 6858000"/>
              <a:gd name="connsiteX309" fmla="*/ 5115009 w 7467600"/>
              <a:gd name="connsiteY309" fmla="*/ 6858000 h 6858000"/>
              <a:gd name="connsiteX310" fmla="*/ 5028074 w 7467600"/>
              <a:gd name="connsiteY310" fmla="*/ 6858000 h 6858000"/>
              <a:gd name="connsiteX311" fmla="*/ 5079508 w 7467600"/>
              <a:gd name="connsiteY311" fmla="*/ 6749074 h 6858000"/>
              <a:gd name="connsiteX312" fmla="*/ 5371846 w 7467600"/>
              <a:gd name="connsiteY312" fmla="*/ 5924413 h 6858000"/>
              <a:gd name="connsiteX313" fmla="*/ 5270512 w 7467600"/>
              <a:gd name="connsiteY313" fmla="*/ 6138975 h 6858000"/>
              <a:gd name="connsiteX314" fmla="*/ 5062409 w 7467600"/>
              <a:gd name="connsiteY314" fmla="*/ 6653544 h 6858000"/>
              <a:gd name="connsiteX315" fmla="*/ 5036628 w 7467600"/>
              <a:gd name="connsiteY315" fmla="*/ 6754247 h 6858000"/>
              <a:gd name="connsiteX316" fmla="*/ 5009112 w 7467600"/>
              <a:gd name="connsiteY316" fmla="*/ 6858000 h 6858000"/>
              <a:gd name="connsiteX317" fmla="*/ 4976679 w 7467600"/>
              <a:gd name="connsiteY317" fmla="*/ 6858000 h 6858000"/>
              <a:gd name="connsiteX318" fmla="*/ 5006537 w 7467600"/>
              <a:gd name="connsiteY318" fmla="*/ 6747068 h 6858000"/>
              <a:gd name="connsiteX319" fmla="*/ 5032723 w 7467600"/>
              <a:gd name="connsiteY319" fmla="*/ 6644957 h 6858000"/>
              <a:gd name="connsiteX320" fmla="*/ 5242949 w 7467600"/>
              <a:gd name="connsiteY320" fmla="*/ 6125175 h 6858000"/>
              <a:gd name="connsiteX321" fmla="*/ 5286321 w 7467600"/>
              <a:gd name="connsiteY321" fmla="*/ 6033555 h 6858000"/>
              <a:gd name="connsiteX322" fmla="*/ 5008210 w 7467600"/>
              <a:gd name="connsiteY322" fmla="*/ 6649194 h 6858000"/>
              <a:gd name="connsiteX323" fmla="*/ 4986321 w 7467600"/>
              <a:gd name="connsiteY323" fmla="*/ 6765687 h 6858000"/>
              <a:gd name="connsiteX324" fmla="*/ 4973474 w 7467600"/>
              <a:gd name="connsiteY324" fmla="*/ 6858000 h 6858000"/>
              <a:gd name="connsiteX325" fmla="*/ 4907178 w 7467600"/>
              <a:gd name="connsiteY325" fmla="*/ 6858000 h 6858000"/>
              <a:gd name="connsiteX326" fmla="*/ 4910810 w 7467600"/>
              <a:gd name="connsiteY326" fmla="*/ 6829660 h 6858000"/>
              <a:gd name="connsiteX327" fmla="*/ 4987461 w 7467600"/>
              <a:gd name="connsiteY327" fmla="*/ 6432994 h 6858000"/>
              <a:gd name="connsiteX328" fmla="*/ 5179262 w 7467600"/>
              <a:gd name="connsiteY328" fmla="*/ 6035044 h 6858000"/>
              <a:gd name="connsiteX329" fmla="*/ 4689678 w 7467600"/>
              <a:gd name="connsiteY329" fmla="*/ 6440241 h 6858000"/>
              <a:gd name="connsiteX330" fmla="*/ 4477543 w 7467600"/>
              <a:gd name="connsiteY330" fmla="*/ 6674836 h 6858000"/>
              <a:gd name="connsiteX331" fmla="*/ 4329957 w 7467600"/>
              <a:gd name="connsiteY331" fmla="*/ 6858000 h 6858000"/>
              <a:gd name="connsiteX332" fmla="*/ 4218595 w 7467600"/>
              <a:gd name="connsiteY332" fmla="*/ 6858000 h 6858000"/>
              <a:gd name="connsiteX333" fmla="*/ 4368888 w 7467600"/>
              <a:gd name="connsiteY333" fmla="*/ 6668412 h 6858000"/>
              <a:gd name="connsiteX334" fmla="*/ 4563091 w 7467600"/>
              <a:gd name="connsiteY334" fmla="*/ 6442508 h 6858000"/>
              <a:gd name="connsiteX335" fmla="*/ 5387324 w 7467600"/>
              <a:gd name="connsiteY335" fmla="*/ 5705830 h 6858000"/>
              <a:gd name="connsiteX336" fmla="*/ 5073620 w 7467600"/>
              <a:gd name="connsiteY336" fmla="*/ 5955437 h 6858000"/>
              <a:gd name="connsiteX337" fmla="*/ 4689789 w 7467600"/>
              <a:gd name="connsiteY337" fmla="*/ 6268382 h 6858000"/>
              <a:gd name="connsiteX338" fmla="*/ 4418722 w 7467600"/>
              <a:gd name="connsiteY338" fmla="*/ 6570886 h 6858000"/>
              <a:gd name="connsiteX339" fmla="*/ 4214944 w 7467600"/>
              <a:gd name="connsiteY339" fmla="*/ 6858000 h 6858000"/>
              <a:gd name="connsiteX340" fmla="*/ 4177898 w 7467600"/>
              <a:gd name="connsiteY340" fmla="*/ 6858000 h 6858000"/>
              <a:gd name="connsiteX341" fmla="*/ 4391597 w 7467600"/>
              <a:gd name="connsiteY341" fmla="*/ 6556370 h 6858000"/>
              <a:gd name="connsiteX342" fmla="*/ 4668889 w 7467600"/>
              <a:gd name="connsiteY342" fmla="*/ 6246399 h 6858000"/>
              <a:gd name="connsiteX343" fmla="*/ 5055427 w 7467600"/>
              <a:gd name="connsiteY343" fmla="*/ 5931476 h 6858000"/>
              <a:gd name="connsiteX344" fmla="*/ 5371814 w 7467600"/>
              <a:gd name="connsiteY344" fmla="*/ 5678975 h 6858000"/>
              <a:gd name="connsiteX345" fmla="*/ 4987918 w 7467600"/>
              <a:gd name="connsiteY345" fmla="*/ 5838701 h 6858000"/>
              <a:gd name="connsiteX346" fmla="*/ 4317146 w 7467600"/>
              <a:gd name="connsiteY346" fmla="*/ 6587716 h 6858000"/>
              <a:gd name="connsiteX347" fmla="*/ 4171627 w 7467600"/>
              <a:gd name="connsiteY347" fmla="*/ 6858000 h 6858000"/>
              <a:gd name="connsiteX348" fmla="*/ 4081585 w 7467600"/>
              <a:gd name="connsiteY348" fmla="*/ 6858000 h 6858000"/>
              <a:gd name="connsiteX349" fmla="*/ 4238603 w 7467600"/>
              <a:gd name="connsiteY349" fmla="*/ 6559341 h 6858000"/>
              <a:gd name="connsiteX350" fmla="*/ 4778333 w 7467600"/>
              <a:gd name="connsiteY350" fmla="*/ 5873626 h 6858000"/>
              <a:gd name="connsiteX351" fmla="*/ 5414185 w 7467600"/>
              <a:gd name="connsiteY351" fmla="*/ 5573882 h 6858000"/>
              <a:gd name="connsiteX352" fmla="*/ 5959648 w 7467600"/>
              <a:gd name="connsiteY352" fmla="*/ 4760797 h 6858000"/>
              <a:gd name="connsiteX353" fmla="*/ 5355019 w 7467600"/>
              <a:gd name="connsiteY353" fmla="*/ 4734672 h 6858000"/>
              <a:gd name="connsiteX354" fmla="*/ 5083565 w 7467600"/>
              <a:gd name="connsiteY354" fmla="*/ 5179121 h 6858000"/>
              <a:gd name="connsiteX355" fmla="*/ 4713577 w 7467600"/>
              <a:gd name="connsiteY355" fmla="*/ 5616803 h 6858000"/>
              <a:gd name="connsiteX356" fmla="*/ 3989559 w 7467600"/>
              <a:gd name="connsiteY356" fmla="*/ 6145945 h 6858000"/>
              <a:gd name="connsiteX357" fmla="*/ 3939824 w 7467600"/>
              <a:gd name="connsiteY357" fmla="*/ 6066900 h 6858000"/>
              <a:gd name="connsiteX358" fmla="*/ 4584537 w 7467600"/>
              <a:gd name="connsiteY358" fmla="*/ 5324826 h 6858000"/>
              <a:gd name="connsiteX359" fmla="*/ 5037105 w 7467600"/>
              <a:gd name="connsiteY359" fmla="*/ 5088765 h 6858000"/>
              <a:gd name="connsiteX360" fmla="*/ 5039930 w 7467600"/>
              <a:gd name="connsiteY360" fmla="*/ 5089585 h 6858000"/>
              <a:gd name="connsiteX361" fmla="*/ 5263764 w 7467600"/>
              <a:gd name="connsiteY361" fmla="*/ 4735525 h 6858000"/>
              <a:gd name="connsiteX362" fmla="*/ 4086300 w 7467600"/>
              <a:gd name="connsiteY362" fmla="*/ 4884599 h 6858000"/>
              <a:gd name="connsiteX363" fmla="*/ 4085485 w 7467600"/>
              <a:gd name="connsiteY363" fmla="*/ 4899070 h 6858000"/>
              <a:gd name="connsiteX364" fmla="*/ 3871915 w 7467600"/>
              <a:gd name="connsiteY364" fmla="*/ 5253645 h 6858000"/>
              <a:gd name="connsiteX365" fmla="*/ 3799374 w 7467600"/>
              <a:gd name="connsiteY365" fmla="*/ 5466127 h 6858000"/>
              <a:gd name="connsiteX366" fmla="*/ 3498850 w 7467600"/>
              <a:gd name="connsiteY366" fmla="*/ 6661888 h 6858000"/>
              <a:gd name="connsiteX367" fmla="*/ 3399216 w 7467600"/>
              <a:gd name="connsiteY367" fmla="*/ 6858000 h 6858000"/>
              <a:gd name="connsiteX368" fmla="*/ 3303688 w 7467600"/>
              <a:gd name="connsiteY368" fmla="*/ 6858000 h 6858000"/>
              <a:gd name="connsiteX369" fmla="*/ 3391774 w 7467600"/>
              <a:gd name="connsiteY369" fmla="*/ 6697181 h 6858000"/>
              <a:gd name="connsiteX370" fmla="*/ 3735540 w 7467600"/>
              <a:gd name="connsiteY370" fmla="*/ 5546923 h 6858000"/>
              <a:gd name="connsiteX371" fmla="*/ 3729438 w 7467600"/>
              <a:gd name="connsiteY371" fmla="*/ 5569058 h 6858000"/>
              <a:gd name="connsiteX372" fmla="*/ 3707782 w 7467600"/>
              <a:gd name="connsiteY372" fmla="*/ 5644908 h 6858000"/>
              <a:gd name="connsiteX373" fmla="*/ 3583827 w 7467600"/>
              <a:gd name="connsiteY373" fmla="*/ 6039215 h 6858000"/>
              <a:gd name="connsiteX374" fmla="*/ 3547861 w 7467600"/>
              <a:gd name="connsiteY374" fmla="*/ 6129609 h 6858000"/>
              <a:gd name="connsiteX375" fmla="*/ 3490905 w 7467600"/>
              <a:gd name="connsiteY375" fmla="*/ 6277660 h 6858000"/>
              <a:gd name="connsiteX376" fmla="*/ 3455859 w 7467600"/>
              <a:gd name="connsiteY376" fmla="*/ 6391301 h 6858000"/>
              <a:gd name="connsiteX377" fmla="*/ 3429112 w 7467600"/>
              <a:gd name="connsiteY377" fmla="*/ 6479469 h 6858000"/>
              <a:gd name="connsiteX378" fmla="*/ 3304862 w 7467600"/>
              <a:gd name="connsiteY378" fmla="*/ 6796476 h 6858000"/>
              <a:gd name="connsiteX379" fmla="*/ 3276071 w 7467600"/>
              <a:gd name="connsiteY379" fmla="*/ 6858000 h 6858000"/>
              <a:gd name="connsiteX380" fmla="*/ 3240805 w 7467600"/>
              <a:gd name="connsiteY380" fmla="*/ 6858000 h 6858000"/>
              <a:gd name="connsiteX381" fmla="*/ 3275917 w 7467600"/>
              <a:gd name="connsiteY381" fmla="*/ 6783192 h 6858000"/>
              <a:gd name="connsiteX382" fmla="*/ 3399358 w 7467600"/>
              <a:gd name="connsiteY382" fmla="*/ 6469011 h 6858000"/>
              <a:gd name="connsiteX383" fmla="*/ 3425650 w 7467600"/>
              <a:gd name="connsiteY383" fmla="*/ 6381333 h 6858000"/>
              <a:gd name="connsiteX384" fmla="*/ 3460661 w 7467600"/>
              <a:gd name="connsiteY384" fmla="*/ 6266763 h 6858000"/>
              <a:gd name="connsiteX385" fmla="*/ 3518021 w 7467600"/>
              <a:gd name="connsiteY385" fmla="*/ 6117298 h 6858000"/>
              <a:gd name="connsiteX386" fmla="*/ 3554035 w 7467600"/>
              <a:gd name="connsiteY386" fmla="*/ 6027832 h 6858000"/>
              <a:gd name="connsiteX387" fmla="*/ 3677174 w 7467600"/>
              <a:gd name="connsiteY387" fmla="*/ 5636351 h 6858000"/>
              <a:gd name="connsiteX388" fmla="*/ 3698819 w 7467600"/>
              <a:gd name="connsiteY388" fmla="*/ 5560503 h 6858000"/>
              <a:gd name="connsiteX389" fmla="*/ 3702094 w 7467600"/>
              <a:gd name="connsiteY389" fmla="*/ 5549194 h 6858000"/>
              <a:gd name="connsiteX390" fmla="*/ 3398355 w 7467600"/>
              <a:gd name="connsiteY390" fmla="*/ 6094603 h 6858000"/>
              <a:gd name="connsiteX391" fmla="*/ 3193941 w 7467600"/>
              <a:gd name="connsiteY391" fmla="*/ 6798775 h 6858000"/>
              <a:gd name="connsiteX392" fmla="*/ 3184140 w 7467600"/>
              <a:gd name="connsiteY392" fmla="*/ 6858000 h 6858000"/>
              <a:gd name="connsiteX393" fmla="*/ 3099978 w 7467600"/>
              <a:gd name="connsiteY393" fmla="*/ 6858000 h 6858000"/>
              <a:gd name="connsiteX394" fmla="*/ 3101556 w 7467600"/>
              <a:gd name="connsiteY394" fmla="*/ 6843337 h 6858000"/>
              <a:gd name="connsiteX395" fmla="*/ 3370162 w 7467600"/>
              <a:gd name="connsiteY395" fmla="*/ 5785550 h 6858000"/>
              <a:gd name="connsiteX396" fmla="*/ 3746477 w 7467600"/>
              <a:gd name="connsiteY396" fmla="*/ 5377889 h 6858000"/>
              <a:gd name="connsiteX397" fmla="*/ 3863399 w 7467600"/>
              <a:gd name="connsiteY397" fmla="*/ 5087257 h 6858000"/>
              <a:gd name="connsiteX398" fmla="*/ 3968712 w 7467600"/>
              <a:gd name="connsiteY398" fmla="*/ 4913989 h 6858000"/>
              <a:gd name="connsiteX399" fmla="*/ 2792390 w 7467600"/>
              <a:gd name="connsiteY399" fmla="*/ 5382974 h 6858000"/>
              <a:gd name="connsiteX400" fmla="*/ 2714982 w 7467600"/>
              <a:gd name="connsiteY400" fmla="*/ 5427051 h 6858000"/>
              <a:gd name="connsiteX401" fmla="*/ 2813361 w 7467600"/>
              <a:gd name="connsiteY401" fmla="*/ 6023912 h 6858000"/>
              <a:gd name="connsiteX402" fmla="*/ 2688430 w 7467600"/>
              <a:gd name="connsiteY402" fmla="*/ 6801564 h 6858000"/>
              <a:gd name="connsiteX403" fmla="*/ 2629626 w 7467600"/>
              <a:gd name="connsiteY403" fmla="*/ 6763394 h 6858000"/>
              <a:gd name="connsiteX404" fmla="*/ 2565328 w 7467600"/>
              <a:gd name="connsiteY404" fmla="*/ 5516399 h 6858000"/>
              <a:gd name="connsiteX405" fmla="*/ 1922999 w 7467600"/>
              <a:gd name="connsiteY405" fmla="*/ 5980343 h 6858000"/>
              <a:gd name="connsiteX406" fmla="*/ 1950261 w 7467600"/>
              <a:gd name="connsiteY406" fmla="*/ 6405858 h 6858000"/>
              <a:gd name="connsiteX407" fmla="*/ 2365554 w 7467600"/>
              <a:gd name="connsiteY407" fmla="*/ 6759107 h 6858000"/>
              <a:gd name="connsiteX408" fmla="*/ 2424142 w 7467600"/>
              <a:gd name="connsiteY408" fmla="*/ 6858000 h 6858000"/>
              <a:gd name="connsiteX409" fmla="*/ 2395994 w 7467600"/>
              <a:gd name="connsiteY409" fmla="*/ 6858000 h 6858000"/>
              <a:gd name="connsiteX410" fmla="*/ 2392863 w 7467600"/>
              <a:gd name="connsiteY410" fmla="*/ 6852964 h 6858000"/>
              <a:gd name="connsiteX411" fmla="*/ 2017589 w 7467600"/>
              <a:gd name="connsiteY411" fmla="*/ 6493982 h 6858000"/>
              <a:gd name="connsiteX412" fmla="*/ 2147336 w 7467600"/>
              <a:gd name="connsiteY412" fmla="*/ 6594052 h 6858000"/>
              <a:gd name="connsiteX413" fmla="*/ 2207047 w 7467600"/>
              <a:gd name="connsiteY413" fmla="*/ 6654540 h 6858000"/>
              <a:gd name="connsiteX414" fmla="*/ 2299106 w 7467600"/>
              <a:gd name="connsiteY414" fmla="*/ 6778931 h 6858000"/>
              <a:gd name="connsiteX415" fmla="*/ 2314430 w 7467600"/>
              <a:gd name="connsiteY415" fmla="*/ 6801144 h 6858000"/>
              <a:gd name="connsiteX416" fmla="*/ 2352406 w 7467600"/>
              <a:gd name="connsiteY416" fmla="*/ 6858000 h 6858000"/>
              <a:gd name="connsiteX417" fmla="*/ 2314492 w 7467600"/>
              <a:gd name="connsiteY417" fmla="*/ 6858000 h 6858000"/>
              <a:gd name="connsiteX418" fmla="*/ 2288095 w 7467600"/>
              <a:gd name="connsiteY418" fmla="*/ 6818030 h 6858000"/>
              <a:gd name="connsiteX419" fmla="*/ 2272768 w 7467600"/>
              <a:gd name="connsiteY419" fmla="*/ 6795822 h 6858000"/>
              <a:gd name="connsiteX420" fmla="*/ 2182715 w 7467600"/>
              <a:gd name="connsiteY420" fmla="*/ 6675071 h 6858000"/>
              <a:gd name="connsiteX421" fmla="*/ 2032061 w 7467600"/>
              <a:gd name="connsiteY421" fmla="*/ 6541380 h 6858000"/>
              <a:gd name="connsiteX422" fmla="*/ 2257220 w 7467600"/>
              <a:gd name="connsiteY422" fmla="*/ 6826257 h 6858000"/>
              <a:gd name="connsiteX423" fmla="*/ 2281324 w 7467600"/>
              <a:gd name="connsiteY423" fmla="*/ 6858000 h 6858000"/>
              <a:gd name="connsiteX424" fmla="*/ 2242860 w 7467600"/>
              <a:gd name="connsiteY424" fmla="*/ 6858000 h 6858000"/>
              <a:gd name="connsiteX425" fmla="*/ 2232818 w 7467600"/>
              <a:gd name="connsiteY425" fmla="*/ 6844926 h 6858000"/>
              <a:gd name="connsiteX426" fmla="*/ 1990172 w 7467600"/>
              <a:gd name="connsiteY426" fmla="*/ 6542121 h 6858000"/>
              <a:gd name="connsiteX427" fmla="*/ 2124090 w 7467600"/>
              <a:gd name="connsiteY427" fmla="*/ 6761017 h 6858000"/>
              <a:gd name="connsiteX428" fmla="*/ 2200380 w 7467600"/>
              <a:gd name="connsiteY428" fmla="*/ 6858000 h 6858000"/>
              <a:gd name="connsiteX429" fmla="*/ 2147507 w 7467600"/>
              <a:gd name="connsiteY429" fmla="*/ 6858000 h 6858000"/>
              <a:gd name="connsiteX430" fmla="*/ 2070668 w 7467600"/>
              <a:gd name="connsiteY430" fmla="*/ 6761520 h 6858000"/>
              <a:gd name="connsiteX431" fmla="*/ 1975142 w 7467600"/>
              <a:gd name="connsiteY431" fmla="*/ 6585570 h 6858000"/>
              <a:gd name="connsiteX432" fmla="*/ 2050035 w 7467600"/>
              <a:gd name="connsiteY432" fmla="*/ 6813345 h 6858000"/>
              <a:gd name="connsiteX433" fmla="*/ 2063025 w 7467600"/>
              <a:gd name="connsiteY433" fmla="*/ 6858000 h 6858000"/>
              <a:gd name="connsiteX434" fmla="*/ 2021675 w 7467600"/>
              <a:gd name="connsiteY434" fmla="*/ 6858000 h 6858000"/>
              <a:gd name="connsiteX435" fmla="*/ 2019308 w 7467600"/>
              <a:gd name="connsiteY435" fmla="*/ 6847118 h 6858000"/>
              <a:gd name="connsiteX436" fmla="*/ 1938835 w 7467600"/>
              <a:gd name="connsiteY436" fmla="*/ 6551160 h 6858000"/>
              <a:gd name="connsiteX437" fmla="*/ 1953230 w 7467600"/>
              <a:gd name="connsiteY437" fmla="*/ 6759699 h 6858000"/>
              <a:gd name="connsiteX438" fmla="*/ 1956763 w 7467600"/>
              <a:gd name="connsiteY438" fmla="*/ 6778191 h 6858000"/>
              <a:gd name="connsiteX439" fmla="*/ 1967925 w 7467600"/>
              <a:gd name="connsiteY439" fmla="*/ 6858000 h 6858000"/>
              <a:gd name="connsiteX440" fmla="*/ 1936622 w 7467600"/>
              <a:gd name="connsiteY440" fmla="*/ 6858000 h 6858000"/>
              <a:gd name="connsiteX441" fmla="*/ 1926261 w 7467600"/>
              <a:gd name="connsiteY441" fmla="*/ 6784064 h 6858000"/>
              <a:gd name="connsiteX442" fmla="*/ 1922724 w 7467600"/>
              <a:gd name="connsiteY442" fmla="*/ 6765577 h 6858000"/>
              <a:gd name="connsiteX443" fmla="*/ 1904650 w 7467600"/>
              <a:gd name="connsiteY443" fmla="*/ 6639616 h 6858000"/>
              <a:gd name="connsiteX444" fmla="*/ 1885273 w 7467600"/>
              <a:gd name="connsiteY444" fmla="*/ 6858000 h 6858000"/>
              <a:gd name="connsiteX445" fmla="*/ 1854363 w 7467600"/>
              <a:gd name="connsiteY445" fmla="*/ 6858000 h 6858000"/>
              <a:gd name="connsiteX446" fmla="*/ 1880391 w 7467600"/>
              <a:gd name="connsiteY446" fmla="*/ 6603796 h 6858000"/>
              <a:gd name="connsiteX447" fmla="*/ 1818273 w 7467600"/>
              <a:gd name="connsiteY447" fmla="*/ 6715729 h 6858000"/>
              <a:gd name="connsiteX448" fmla="*/ 1794691 w 7467600"/>
              <a:gd name="connsiteY448" fmla="*/ 6843239 h 6858000"/>
              <a:gd name="connsiteX449" fmla="*/ 1794914 w 7467600"/>
              <a:gd name="connsiteY449" fmla="*/ 6858000 h 6858000"/>
              <a:gd name="connsiteX450" fmla="*/ 1746128 w 7467600"/>
              <a:gd name="connsiteY450" fmla="*/ 6858000 h 6858000"/>
              <a:gd name="connsiteX451" fmla="*/ 1753934 w 7467600"/>
              <a:gd name="connsiteY451" fmla="*/ 6724796 h 6858000"/>
              <a:gd name="connsiteX452" fmla="*/ 1792053 w 7467600"/>
              <a:gd name="connsiteY452" fmla="*/ 6572396 h 6858000"/>
              <a:gd name="connsiteX453" fmla="*/ 1862248 w 7467600"/>
              <a:gd name="connsiteY453" fmla="*/ 6266397 h 6858000"/>
              <a:gd name="connsiteX454" fmla="*/ 1862250 w 7467600"/>
              <a:gd name="connsiteY454" fmla="*/ 6033531 h 6858000"/>
              <a:gd name="connsiteX455" fmla="*/ 1211999 w 7467600"/>
              <a:gd name="connsiteY455" fmla="*/ 6683610 h 6858000"/>
              <a:gd name="connsiteX456" fmla="*/ 1213266 w 7467600"/>
              <a:gd name="connsiteY456" fmla="*/ 6691947 h 6858000"/>
              <a:gd name="connsiteX457" fmla="*/ 1203370 w 7467600"/>
              <a:gd name="connsiteY457" fmla="*/ 6850676 h 6858000"/>
              <a:gd name="connsiteX458" fmla="*/ 1203671 w 7467600"/>
              <a:gd name="connsiteY458" fmla="*/ 6858000 h 6858000"/>
              <a:gd name="connsiteX459" fmla="*/ 1143180 w 7467600"/>
              <a:gd name="connsiteY459" fmla="*/ 6858000 h 6858000"/>
              <a:gd name="connsiteX460" fmla="*/ 1142176 w 7467600"/>
              <a:gd name="connsiteY460" fmla="*/ 6766045 h 6858000"/>
              <a:gd name="connsiteX461" fmla="*/ 1067484 w 7467600"/>
              <a:gd name="connsiteY461" fmla="*/ 6858000 h 6858000"/>
              <a:gd name="connsiteX462" fmla="*/ 953928 w 7467600"/>
              <a:gd name="connsiteY462" fmla="*/ 6858000 h 6858000"/>
              <a:gd name="connsiteX463" fmla="*/ 959715 w 7467600"/>
              <a:gd name="connsiteY463" fmla="*/ 6850185 h 6858000"/>
              <a:gd name="connsiteX464" fmla="*/ 1483788 w 7467600"/>
              <a:gd name="connsiteY464" fmla="*/ 6259174 h 6858000"/>
              <a:gd name="connsiteX465" fmla="*/ 1100671 w 7467600"/>
              <a:gd name="connsiteY465" fmla="*/ 6252137 h 6858000"/>
              <a:gd name="connsiteX466" fmla="*/ 1090144 w 7467600"/>
              <a:gd name="connsiteY466" fmla="*/ 6256748 h 6858000"/>
              <a:gd name="connsiteX467" fmla="*/ 1095872 w 7467600"/>
              <a:gd name="connsiteY467" fmla="*/ 6271892 h 6858000"/>
              <a:gd name="connsiteX468" fmla="*/ 262785 w 7467600"/>
              <a:gd name="connsiteY468" fmla="*/ 6845450 h 6858000"/>
              <a:gd name="connsiteX469" fmla="*/ 209968 w 7467600"/>
              <a:gd name="connsiteY469" fmla="*/ 6770713 h 6858000"/>
              <a:gd name="connsiteX470" fmla="*/ 873460 w 7467600"/>
              <a:gd name="connsiteY470" fmla="*/ 6253768 h 6858000"/>
              <a:gd name="connsiteX471" fmla="*/ 192686 w 7467600"/>
              <a:gd name="connsiteY471" fmla="*/ 5849257 h 6858000"/>
              <a:gd name="connsiteX472" fmla="*/ 4696 w 7467600"/>
              <a:gd name="connsiteY472" fmla="*/ 5697668 h 6858000"/>
              <a:gd name="connsiteX473" fmla="*/ 0 w 7467600"/>
              <a:gd name="connsiteY473" fmla="*/ 5689984 h 6858000"/>
              <a:gd name="connsiteX474" fmla="*/ 0 w 7467600"/>
              <a:gd name="connsiteY474" fmla="*/ 5513472 h 6858000"/>
              <a:gd name="connsiteX475" fmla="*/ 174101 w 7467600"/>
              <a:gd name="connsiteY475" fmla="*/ 5620277 h 6858000"/>
              <a:gd name="connsiteX476" fmla="*/ 891800 w 7467600"/>
              <a:gd name="connsiteY476" fmla="*/ 6036935 h 6858000"/>
              <a:gd name="connsiteX477" fmla="*/ 1072219 w 7467600"/>
              <a:gd name="connsiteY477" fmla="*/ 6169443 h 6858000"/>
              <a:gd name="connsiteX478" fmla="*/ 1074117 w 7467600"/>
              <a:gd name="connsiteY478" fmla="*/ 6170301 h 6858000"/>
              <a:gd name="connsiteX479" fmla="*/ 1083114 w 7467600"/>
              <a:gd name="connsiteY479" fmla="*/ 6174131 h 6858000"/>
              <a:gd name="connsiteX480" fmla="*/ 1543010 w 7467600"/>
              <a:gd name="connsiteY480" fmla="*/ 6191140 h 6858000"/>
              <a:gd name="connsiteX481" fmla="*/ 1551080 w 7467600"/>
              <a:gd name="connsiteY481" fmla="*/ 6195006 h 6858000"/>
              <a:gd name="connsiteX482" fmla="*/ 2345443 w 7467600"/>
              <a:gd name="connsiteY482" fmla="*/ 5549882 h 6858000"/>
              <a:gd name="connsiteX483" fmla="*/ 1721499 w 7467600"/>
              <a:gd name="connsiteY483" fmla="*/ 5599969 h 6858000"/>
              <a:gd name="connsiteX484" fmla="*/ 767716 w 7467600"/>
              <a:gd name="connsiteY484" fmla="*/ 5472768 h 6858000"/>
              <a:gd name="connsiteX485" fmla="*/ 722147 w 7467600"/>
              <a:gd name="connsiteY485" fmla="*/ 5393091 h 6858000"/>
              <a:gd name="connsiteX486" fmla="*/ 1485552 w 7467600"/>
              <a:gd name="connsiteY486" fmla="*/ 5313202 h 6858000"/>
              <a:gd name="connsiteX487" fmla="*/ 2143004 w 7467600"/>
              <a:gd name="connsiteY487" fmla="*/ 5402420 h 6858000"/>
              <a:gd name="connsiteX488" fmla="*/ 1933391 w 7467600"/>
              <a:gd name="connsiteY488" fmla="*/ 5156971 h 6858000"/>
              <a:gd name="connsiteX489" fmla="*/ 1827118 w 7467600"/>
              <a:gd name="connsiteY489" fmla="*/ 4968410 h 6858000"/>
              <a:gd name="connsiteX490" fmla="*/ 1837349 w 7467600"/>
              <a:gd name="connsiteY490" fmla="*/ 4956357 h 6858000"/>
              <a:gd name="connsiteX491" fmla="*/ 2162835 w 7467600"/>
              <a:gd name="connsiteY491" fmla="*/ 5187853 h 6858000"/>
              <a:gd name="connsiteX492" fmla="*/ 2257167 w 7467600"/>
              <a:gd name="connsiteY492" fmla="*/ 5462123 h 6858000"/>
              <a:gd name="connsiteX493" fmla="*/ 2261598 w 7467600"/>
              <a:gd name="connsiteY493" fmla="*/ 5467998 h 6858000"/>
              <a:gd name="connsiteX494" fmla="*/ 2437177 w 7467600"/>
              <a:gd name="connsiteY494" fmla="*/ 5479608 h 6858000"/>
              <a:gd name="connsiteX495" fmla="*/ 2445247 w 7467600"/>
              <a:gd name="connsiteY495" fmla="*/ 5483476 h 6858000"/>
              <a:gd name="connsiteX496" fmla="*/ 2743626 w 7467600"/>
              <a:gd name="connsiteY496" fmla="*/ 5304819 h 6858000"/>
              <a:gd name="connsiteX497" fmla="*/ 3048102 w 7467600"/>
              <a:gd name="connsiteY497" fmla="*/ 5150595 h 6858000"/>
              <a:gd name="connsiteX498" fmla="*/ 1799414 w 7467600"/>
              <a:gd name="connsiteY498" fmla="*/ 4694732 h 6858000"/>
              <a:gd name="connsiteX499" fmla="*/ 1771735 w 7467600"/>
              <a:gd name="connsiteY499" fmla="*/ 4619929 h 6858000"/>
              <a:gd name="connsiteX500" fmla="*/ 3104273 w 7467600"/>
              <a:gd name="connsiteY500" fmla="*/ 5076159 h 6858000"/>
              <a:gd name="connsiteX501" fmla="*/ 3113245 w 7467600"/>
              <a:gd name="connsiteY501" fmla="*/ 5090705 h 6858000"/>
              <a:gd name="connsiteX502" fmla="*/ 3126294 w 7467600"/>
              <a:gd name="connsiteY502" fmla="*/ 5114400 h 6858000"/>
              <a:gd name="connsiteX503" fmla="*/ 3937433 w 7467600"/>
              <a:gd name="connsiteY503" fmla="*/ 4830473 h 6858000"/>
              <a:gd name="connsiteX504" fmla="*/ 3590475 w 7467600"/>
              <a:gd name="connsiteY504" fmla="*/ 4597974 h 6858000"/>
              <a:gd name="connsiteX505" fmla="*/ 3100264 w 7467600"/>
              <a:gd name="connsiteY505" fmla="*/ 4579845 h 6858000"/>
              <a:gd name="connsiteX506" fmla="*/ 2183576 w 7467600"/>
              <a:gd name="connsiteY506" fmla="*/ 4227150 h 6858000"/>
              <a:gd name="connsiteX507" fmla="*/ 2151029 w 7467600"/>
              <a:gd name="connsiteY507" fmla="*/ 4146947 h 6858000"/>
              <a:gd name="connsiteX508" fmla="*/ 3563434 w 7467600"/>
              <a:gd name="connsiteY508" fmla="*/ 4469115 h 6858000"/>
              <a:gd name="connsiteX509" fmla="*/ 3177952 w 7467600"/>
              <a:gd name="connsiteY509" fmla="*/ 3657386 h 6858000"/>
              <a:gd name="connsiteX510" fmla="*/ 3189263 w 7467600"/>
              <a:gd name="connsiteY510" fmla="*/ 3625726 h 6858000"/>
              <a:gd name="connsiteX511" fmla="*/ 3560912 w 7467600"/>
              <a:gd name="connsiteY511" fmla="*/ 4079863 h 6858000"/>
              <a:gd name="connsiteX512" fmla="*/ 3626636 w 7467600"/>
              <a:gd name="connsiteY512" fmla="*/ 4512230 h 6858000"/>
              <a:gd name="connsiteX513" fmla="*/ 3653088 w 7467600"/>
              <a:gd name="connsiteY513" fmla="*/ 4521417 h 6858000"/>
              <a:gd name="connsiteX514" fmla="*/ 3988128 w 7467600"/>
              <a:gd name="connsiteY514" fmla="*/ 4817267 h 6858000"/>
              <a:gd name="connsiteX515" fmla="*/ 4830582 w 7467600"/>
              <a:gd name="connsiteY515" fmla="*/ 4676000 h 6858000"/>
              <a:gd name="connsiteX516" fmla="*/ 4830100 w 7467600"/>
              <a:gd name="connsiteY516" fmla="*/ 4675554 h 6858000"/>
              <a:gd name="connsiteX517" fmla="*/ 4036318 w 7467600"/>
              <a:gd name="connsiteY517" fmla="*/ 4147013 h 6858000"/>
              <a:gd name="connsiteX518" fmla="*/ 3432098 w 7467600"/>
              <a:gd name="connsiteY518" fmla="*/ 3537312 h 6858000"/>
              <a:gd name="connsiteX519" fmla="*/ 3446761 w 7467600"/>
              <a:gd name="connsiteY519" fmla="*/ 3461278 h 6858000"/>
              <a:gd name="connsiteX520" fmla="*/ 4419733 w 7467600"/>
              <a:gd name="connsiteY520" fmla="*/ 3963555 h 6858000"/>
              <a:gd name="connsiteX521" fmla="*/ 4781371 w 7467600"/>
              <a:gd name="connsiteY521" fmla="*/ 4458604 h 6858000"/>
              <a:gd name="connsiteX522" fmla="*/ 4780440 w 7467600"/>
              <a:gd name="connsiteY522" fmla="*/ 4470290 h 6858000"/>
              <a:gd name="connsiteX523" fmla="*/ 4898954 w 7467600"/>
              <a:gd name="connsiteY523" fmla="*/ 4662092 h 6858000"/>
              <a:gd name="connsiteX524" fmla="*/ 4900699 w 7467600"/>
              <a:gd name="connsiteY524" fmla="*/ 4670867 h 6858000"/>
              <a:gd name="connsiteX525" fmla="*/ 5714511 w 7467600"/>
              <a:gd name="connsiteY525" fmla="*/ 4663483 h 6858000"/>
              <a:gd name="connsiteX526" fmla="*/ 5464793 w 7467600"/>
              <a:gd name="connsiteY526" fmla="*/ 4393556 h 6858000"/>
              <a:gd name="connsiteX527" fmla="*/ 5461897 w 7467600"/>
              <a:gd name="connsiteY527" fmla="*/ 4390879 h 6858000"/>
              <a:gd name="connsiteX528" fmla="*/ 4294126 w 7467600"/>
              <a:gd name="connsiteY528" fmla="*/ 3303048 h 6858000"/>
              <a:gd name="connsiteX529" fmla="*/ 4305321 w 7467600"/>
              <a:gd name="connsiteY529" fmla="*/ 3256953 h 6858000"/>
              <a:gd name="connsiteX530" fmla="*/ 4949299 w 7467600"/>
              <a:gd name="connsiteY530" fmla="*/ 3766336 h 6858000"/>
              <a:gd name="connsiteX531" fmla="*/ 5291452 w 7467600"/>
              <a:gd name="connsiteY531" fmla="*/ 4076801 h 6858000"/>
              <a:gd name="connsiteX532" fmla="*/ 5434998 w 7467600"/>
              <a:gd name="connsiteY532" fmla="*/ 4254100 h 6858000"/>
              <a:gd name="connsiteX533" fmla="*/ 5351015 w 7467600"/>
              <a:gd name="connsiteY533" fmla="*/ 3760989 h 6858000"/>
              <a:gd name="connsiteX534" fmla="*/ 5413780 w 7467600"/>
              <a:gd name="connsiteY534" fmla="*/ 2966265 h 6858000"/>
              <a:gd name="connsiteX535" fmla="*/ 5425627 w 7467600"/>
              <a:gd name="connsiteY535" fmla="*/ 2954192 h 6858000"/>
              <a:gd name="connsiteX536" fmla="*/ 6604735 w 7467600"/>
              <a:gd name="connsiteY536" fmla="*/ 2041381 h 6858000"/>
              <a:gd name="connsiteX537" fmla="*/ 7204487 w 7467600"/>
              <a:gd name="connsiteY537" fmla="*/ 2742112 h 6858000"/>
              <a:gd name="connsiteX538" fmla="*/ 7131592 w 7467600"/>
              <a:gd name="connsiteY538" fmla="*/ 2672096 h 6858000"/>
              <a:gd name="connsiteX539" fmla="*/ 6996344 w 7467600"/>
              <a:gd name="connsiteY539" fmla="*/ 2518310 h 6858000"/>
              <a:gd name="connsiteX540" fmla="*/ 6735495 w 7467600"/>
              <a:gd name="connsiteY540" fmla="*/ 2196890 h 6858000"/>
              <a:gd name="connsiteX541" fmla="*/ 6721901 w 7467600"/>
              <a:gd name="connsiteY541" fmla="*/ 2179274 h 6858000"/>
              <a:gd name="connsiteX542" fmla="*/ 6604735 w 7467600"/>
              <a:gd name="connsiteY542" fmla="*/ 2041381 h 6858000"/>
              <a:gd name="connsiteX543" fmla="*/ 6591670 w 7467600"/>
              <a:gd name="connsiteY543" fmla="*/ 1988277 h 6858000"/>
              <a:gd name="connsiteX544" fmla="*/ 6747349 w 7467600"/>
              <a:gd name="connsiteY544" fmla="*/ 2160069 h 6858000"/>
              <a:gd name="connsiteX545" fmla="*/ 6760943 w 7467600"/>
              <a:gd name="connsiteY545" fmla="*/ 2177686 h 6858000"/>
              <a:gd name="connsiteX546" fmla="*/ 7021065 w 7467600"/>
              <a:gd name="connsiteY546" fmla="*/ 2498102 h 6858000"/>
              <a:gd name="connsiteX547" fmla="*/ 7155223 w 7467600"/>
              <a:gd name="connsiteY547" fmla="*/ 2650386 h 6858000"/>
              <a:gd name="connsiteX548" fmla="*/ 7203167 w 7467600"/>
              <a:gd name="connsiteY548" fmla="*/ 2697288 h 6858000"/>
              <a:gd name="connsiteX549" fmla="*/ 6937703 w 7467600"/>
              <a:gd name="connsiteY549" fmla="*/ 2321981 h 6858000"/>
              <a:gd name="connsiteX550" fmla="*/ 6591670 w 7467600"/>
              <a:gd name="connsiteY550" fmla="*/ 1988277 h 6858000"/>
              <a:gd name="connsiteX551" fmla="*/ 5798671 w 7467600"/>
              <a:gd name="connsiteY551" fmla="*/ 1981601 h 6858000"/>
              <a:gd name="connsiteX552" fmla="*/ 5754709 w 7467600"/>
              <a:gd name="connsiteY552" fmla="*/ 2071454 h 6858000"/>
              <a:gd name="connsiteX553" fmla="*/ 5763044 w 7467600"/>
              <a:gd name="connsiteY553" fmla="*/ 2842206 h 6858000"/>
              <a:gd name="connsiteX554" fmla="*/ 5764974 w 7467600"/>
              <a:gd name="connsiteY554" fmla="*/ 2799609 h 6858000"/>
              <a:gd name="connsiteX555" fmla="*/ 5767665 w 7467600"/>
              <a:gd name="connsiteY555" fmla="*/ 2666409 h 6858000"/>
              <a:gd name="connsiteX556" fmla="*/ 5763055 w 7467600"/>
              <a:gd name="connsiteY556" fmla="*/ 2579705 h 6858000"/>
              <a:gd name="connsiteX557" fmla="*/ 5758079 w 7467600"/>
              <a:gd name="connsiteY557" fmla="*/ 2492508 h 6858000"/>
              <a:gd name="connsiteX558" fmla="*/ 5779325 w 7467600"/>
              <a:gd name="connsiteY558" fmla="*/ 2197069 h 6858000"/>
              <a:gd name="connsiteX559" fmla="*/ 5798671 w 7467600"/>
              <a:gd name="connsiteY559" fmla="*/ 1981601 h 6858000"/>
              <a:gd name="connsiteX560" fmla="*/ 5829202 w 7467600"/>
              <a:gd name="connsiteY560" fmla="*/ 1971679 h 6858000"/>
              <a:gd name="connsiteX561" fmla="*/ 5809558 w 7467600"/>
              <a:gd name="connsiteY561" fmla="*/ 2198043 h 6858000"/>
              <a:gd name="connsiteX562" fmla="*/ 5788653 w 7467600"/>
              <a:gd name="connsiteY562" fmla="*/ 2489430 h 6858000"/>
              <a:gd name="connsiteX563" fmla="*/ 5793439 w 7467600"/>
              <a:gd name="connsiteY563" fmla="*/ 2575235 h 6858000"/>
              <a:gd name="connsiteX564" fmla="*/ 5796837 w 7467600"/>
              <a:gd name="connsiteY564" fmla="*/ 2637633 h 6858000"/>
              <a:gd name="connsiteX565" fmla="*/ 5818614 w 7467600"/>
              <a:gd name="connsiteY565" fmla="*/ 2473055 h 6858000"/>
              <a:gd name="connsiteX566" fmla="*/ 5829202 w 7467600"/>
              <a:gd name="connsiteY566" fmla="*/ 1971679 h 6858000"/>
              <a:gd name="connsiteX567" fmla="*/ 5911389 w 7467600"/>
              <a:gd name="connsiteY567" fmla="*/ 1898371 h 6858000"/>
              <a:gd name="connsiteX568" fmla="*/ 6237627 w 7467600"/>
              <a:gd name="connsiteY568" fmla="*/ 2231921 h 6858000"/>
              <a:gd name="connsiteX569" fmla="*/ 5911389 w 7467600"/>
              <a:gd name="connsiteY569" fmla="*/ 1898371 h 6858000"/>
              <a:gd name="connsiteX570" fmla="*/ 6944437 w 7467600"/>
              <a:gd name="connsiteY570" fmla="*/ 1575402 h 6858000"/>
              <a:gd name="connsiteX571" fmla="*/ 6304730 w 7467600"/>
              <a:gd name="connsiteY571" fmla="*/ 1766654 h 6858000"/>
              <a:gd name="connsiteX572" fmla="*/ 6944437 w 7467600"/>
              <a:gd name="connsiteY572" fmla="*/ 1575402 h 6858000"/>
              <a:gd name="connsiteX573" fmla="*/ 7019523 w 7467600"/>
              <a:gd name="connsiteY573" fmla="*/ 1519450 h 6858000"/>
              <a:gd name="connsiteX574" fmla="*/ 6298091 w 7467600"/>
              <a:gd name="connsiteY574" fmla="*/ 1737122 h 6858000"/>
              <a:gd name="connsiteX575" fmla="*/ 7019523 w 7467600"/>
              <a:gd name="connsiteY575" fmla="*/ 1519450 h 6858000"/>
              <a:gd name="connsiteX576" fmla="*/ 2399523 w 7467600"/>
              <a:gd name="connsiteY576" fmla="*/ 1428234 h 6858000"/>
              <a:gd name="connsiteX577" fmla="*/ 2224982 w 7467600"/>
              <a:gd name="connsiteY577" fmla="*/ 1826201 h 6858000"/>
              <a:gd name="connsiteX578" fmla="*/ 2096099 w 7467600"/>
              <a:gd name="connsiteY578" fmla="*/ 2345900 h 6858000"/>
              <a:gd name="connsiteX579" fmla="*/ 2283317 w 7467600"/>
              <a:gd name="connsiteY579" fmla="*/ 1796925 h 6858000"/>
              <a:gd name="connsiteX580" fmla="*/ 2399523 w 7467600"/>
              <a:gd name="connsiteY580" fmla="*/ 1428234 h 6858000"/>
              <a:gd name="connsiteX581" fmla="*/ 2448558 w 7467600"/>
              <a:gd name="connsiteY581" fmla="*/ 1373435 h 6858000"/>
              <a:gd name="connsiteX582" fmla="*/ 2312521 w 7467600"/>
              <a:gd name="connsiteY582" fmla="*/ 1806140 h 6858000"/>
              <a:gd name="connsiteX583" fmla="*/ 2127533 w 7467600"/>
              <a:gd name="connsiteY583" fmla="*/ 2348380 h 6858000"/>
              <a:gd name="connsiteX584" fmla="*/ 2358080 w 7467600"/>
              <a:gd name="connsiteY584" fmla="*/ 1866134 h 6858000"/>
              <a:gd name="connsiteX585" fmla="*/ 2407436 w 7467600"/>
              <a:gd name="connsiteY585" fmla="*/ 1651070 h 6858000"/>
              <a:gd name="connsiteX586" fmla="*/ 2448558 w 7467600"/>
              <a:gd name="connsiteY586" fmla="*/ 1373435 h 6858000"/>
              <a:gd name="connsiteX587" fmla="*/ 278707 w 7467600"/>
              <a:gd name="connsiteY587" fmla="*/ 1352270 h 6858000"/>
              <a:gd name="connsiteX588" fmla="*/ 321570 w 7467600"/>
              <a:gd name="connsiteY588" fmla="*/ 1861610 h 6858000"/>
              <a:gd name="connsiteX589" fmla="*/ 294281 w 7467600"/>
              <a:gd name="connsiteY589" fmla="*/ 1440658 h 6858000"/>
              <a:gd name="connsiteX590" fmla="*/ 278707 w 7467600"/>
              <a:gd name="connsiteY590" fmla="*/ 1352270 h 6858000"/>
              <a:gd name="connsiteX591" fmla="*/ 1423821 w 7467600"/>
              <a:gd name="connsiteY591" fmla="*/ 1351958 h 6858000"/>
              <a:gd name="connsiteX592" fmla="*/ 1638521 w 7467600"/>
              <a:gd name="connsiteY592" fmla="*/ 1908470 h 6858000"/>
              <a:gd name="connsiteX593" fmla="*/ 1754199 w 7467600"/>
              <a:gd name="connsiteY593" fmla="*/ 2149284 h 6858000"/>
              <a:gd name="connsiteX594" fmla="*/ 1908359 w 7467600"/>
              <a:gd name="connsiteY594" fmla="*/ 2364988 h 6858000"/>
              <a:gd name="connsiteX595" fmla="*/ 1647661 w 7467600"/>
              <a:gd name="connsiteY595" fmla="*/ 1825945 h 6858000"/>
              <a:gd name="connsiteX596" fmla="*/ 1423821 w 7467600"/>
              <a:gd name="connsiteY596" fmla="*/ 1351958 h 6858000"/>
              <a:gd name="connsiteX597" fmla="*/ 1431890 w 7467600"/>
              <a:gd name="connsiteY597" fmla="*/ 1306475 h 6858000"/>
              <a:gd name="connsiteX598" fmla="*/ 1507597 w 7467600"/>
              <a:gd name="connsiteY598" fmla="*/ 1446132 h 6858000"/>
              <a:gd name="connsiteX599" fmla="*/ 1674586 w 7467600"/>
              <a:gd name="connsiteY599" fmla="*/ 1813832 h 6858000"/>
              <a:gd name="connsiteX600" fmla="*/ 1815950 w 7467600"/>
              <a:gd name="connsiteY600" fmla="*/ 2128564 h 6858000"/>
              <a:gd name="connsiteX601" fmla="*/ 1984242 w 7467600"/>
              <a:gd name="connsiteY601" fmla="*/ 2430829 h 6858000"/>
              <a:gd name="connsiteX602" fmla="*/ 2014023 w 7467600"/>
              <a:gd name="connsiteY602" fmla="*/ 2450995 h 6858000"/>
              <a:gd name="connsiteX603" fmla="*/ 1747337 w 7467600"/>
              <a:gd name="connsiteY603" fmla="*/ 1855264 h 6858000"/>
              <a:gd name="connsiteX604" fmla="*/ 1533749 w 7467600"/>
              <a:gd name="connsiteY604" fmla="*/ 1478656 h 6858000"/>
              <a:gd name="connsiteX605" fmla="*/ 1431890 w 7467600"/>
              <a:gd name="connsiteY605" fmla="*/ 1306475 h 6858000"/>
              <a:gd name="connsiteX606" fmla="*/ 5052692 w 7467600"/>
              <a:gd name="connsiteY606" fmla="*/ 1292994 h 6858000"/>
              <a:gd name="connsiteX607" fmla="*/ 5200661 w 7467600"/>
              <a:gd name="connsiteY607" fmla="*/ 1635186 h 6858000"/>
              <a:gd name="connsiteX608" fmla="*/ 5297138 w 7467600"/>
              <a:gd name="connsiteY608" fmla="*/ 1906351 h 6858000"/>
              <a:gd name="connsiteX609" fmla="*/ 5052692 w 7467600"/>
              <a:gd name="connsiteY609" fmla="*/ 1292994 h 6858000"/>
              <a:gd name="connsiteX610" fmla="*/ 5009948 w 7467600"/>
              <a:gd name="connsiteY610" fmla="*/ 1273619 h 6858000"/>
              <a:gd name="connsiteX611" fmla="*/ 5121777 w 7467600"/>
              <a:gd name="connsiteY611" fmla="*/ 1654213 h 6858000"/>
              <a:gd name="connsiteX612" fmla="*/ 5293545 w 7467600"/>
              <a:gd name="connsiteY612" fmla="*/ 2072247 h 6858000"/>
              <a:gd name="connsiteX613" fmla="*/ 5294042 w 7467600"/>
              <a:gd name="connsiteY613" fmla="*/ 2065019 h 6858000"/>
              <a:gd name="connsiteX614" fmla="*/ 5171936 w 7467600"/>
              <a:gd name="connsiteY614" fmla="*/ 1647613 h 6858000"/>
              <a:gd name="connsiteX615" fmla="*/ 5009948 w 7467600"/>
              <a:gd name="connsiteY615" fmla="*/ 1273619 h 6858000"/>
              <a:gd name="connsiteX616" fmla="*/ 655236 w 7467600"/>
              <a:gd name="connsiteY616" fmla="*/ 1268632 h 6858000"/>
              <a:gd name="connsiteX617" fmla="*/ 839521 w 7467600"/>
              <a:gd name="connsiteY617" fmla="*/ 1685315 h 6858000"/>
              <a:gd name="connsiteX618" fmla="*/ 1109416 w 7467600"/>
              <a:gd name="connsiteY618" fmla="*/ 2061663 h 6858000"/>
              <a:gd name="connsiteX619" fmla="*/ 1298300 w 7467600"/>
              <a:gd name="connsiteY619" fmla="*/ 2247742 h 6858000"/>
              <a:gd name="connsiteX620" fmla="*/ 1125871 w 7467600"/>
              <a:gd name="connsiteY620" fmla="*/ 1989513 h 6858000"/>
              <a:gd name="connsiteX621" fmla="*/ 981574 w 7467600"/>
              <a:gd name="connsiteY621" fmla="*/ 1783157 h 6858000"/>
              <a:gd name="connsiteX622" fmla="*/ 922198 w 7467600"/>
              <a:gd name="connsiteY622" fmla="*/ 1677437 h 6858000"/>
              <a:gd name="connsiteX623" fmla="*/ 869293 w 7467600"/>
              <a:gd name="connsiteY623" fmla="*/ 1583214 h 6858000"/>
              <a:gd name="connsiteX624" fmla="*/ 751431 w 7467600"/>
              <a:gd name="connsiteY624" fmla="*/ 1405731 h 6858000"/>
              <a:gd name="connsiteX625" fmla="*/ 655236 w 7467600"/>
              <a:gd name="connsiteY625" fmla="*/ 1268632 h 6858000"/>
              <a:gd name="connsiteX626" fmla="*/ 6516292 w 7467600"/>
              <a:gd name="connsiteY626" fmla="*/ 1263064 h 6858000"/>
              <a:gd name="connsiteX627" fmla="*/ 5736320 w 7467600"/>
              <a:gd name="connsiteY627" fmla="*/ 1501803 h 6858000"/>
              <a:gd name="connsiteX628" fmla="*/ 6516292 w 7467600"/>
              <a:gd name="connsiteY628" fmla="*/ 1263064 h 6858000"/>
              <a:gd name="connsiteX629" fmla="*/ 291466 w 7467600"/>
              <a:gd name="connsiteY629" fmla="*/ 1250369 h 6858000"/>
              <a:gd name="connsiteX630" fmla="*/ 323180 w 7467600"/>
              <a:gd name="connsiteY630" fmla="*/ 1435283 h 6858000"/>
              <a:gd name="connsiteX631" fmla="*/ 349381 w 7467600"/>
              <a:gd name="connsiteY631" fmla="*/ 1875041 h 6858000"/>
              <a:gd name="connsiteX632" fmla="*/ 374363 w 7467600"/>
              <a:gd name="connsiteY632" fmla="*/ 1506494 h 6858000"/>
              <a:gd name="connsiteX633" fmla="*/ 302168 w 7467600"/>
              <a:gd name="connsiteY633" fmla="*/ 1274495 h 6858000"/>
              <a:gd name="connsiteX634" fmla="*/ 291466 w 7467600"/>
              <a:gd name="connsiteY634" fmla="*/ 1250369 h 6858000"/>
              <a:gd name="connsiteX635" fmla="*/ 678222 w 7467600"/>
              <a:gd name="connsiteY635" fmla="*/ 1248670 h 6858000"/>
              <a:gd name="connsiteX636" fmla="*/ 775536 w 7467600"/>
              <a:gd name="connsiteY636" fmla="*/ 1388015 h 6858000"/>
              <a:gd name="connsiteX637" fmla="*/ 894529 w 7467600"/>
              <a:gd name="connsiteY637" fmla="*/ 1567739 h 6858000"/>
              <a:gd name="connsiteX638" fmla="*/ 948000 w 7467600"/>
              <a:gd name="connsiteY638" fmla="*/ 1663088 h 6858000"/>
              <a:gd name="connsiteX639" fmla="*/ 1006812 w 7467600"/>
              <a:gd name="connsiteY639" fmla="*/ 1767683 h 6858000"/>
              <a:gd name="connsiteX640" fmla="*/ 1149133 w 7467600"/>
              <a:gd name="connsiteY640" fmla="*/ 1971513 h 6858000"/>
              <a:gd name="connsiteX641" fmla="*/ 1333952 w 7467600"/>
              <a:gd name="connsiteY641" fmla="*/ 2251620 h 6858000"/>
              <a:gd name="connsiteX642" fmla="*/ 1337329 w 7467600"/>
              <a:gd name="connsiteY642" fmla="*/ 2258350 h 6858000"/>
              <a:gd name="connsiteX643" fmla="*/ 1014726 w 7467600"/>
              <a:gd name="connsiteY643" fmla="*/ 1615556 h 6858000"/>
              <a:gd name="connsiteX644" fmla="*/ 678222 w 7467600"/>
              <a:gd name="connsiteY644" fmla="*/ 1248670 h 6858000"/>
              <a:gd name="connsiteX645" fmla="*/ 6691602 w 7467600"/>
              <a:gd name="connsiteY645" fmla="*/ 1140573 h 6858000"/>
              <a:gd name="connsiteX646" fmla="*/ 6571100 w 7467600"/>
              <a:gd name="connsiteY646" fmla="*/ 1183662 h 6858000"/>
              <a:gd name="connsiteX647" fmla="*/ 6241687 w 7467600"/>
              <a:gd name="connsiteY647" fmla="*/ 1257600 h 6858000"/>
              <a:gd name="connsiteX648" fmla="*/ 5693009 w 7467600"/>
              <a:gd name="connsiteY648" fmla="*/ 1478256 h 6858000"/>
              <a:gd name="connsiteX649" fmla="*/ 6548420 w 7467600"/>
              <a:gd name="connsiteY649" fmla="*/ 1214599 h 6858000"/>
              <a:gd name="connsiteX650" fmla="*/ 6605473 w 7467600"/>
              <a:gd name="connsiteY650" fmla="*/ 1184686 h 6858000"/>
              <a:gd name="connsiteX651" fmla="*/ 6691602 w 7467600"/>
              <a:gd name="connsiteY651" fmla="*/ 1140573 h 6858000"/>
              <a:gd name="connsiteX652" fmla="*/ 4002475 w 7467600"/>
              <a:gd name="connsiteY652" fmla="*/ 1037802 h 6858000"/>
              <a:gd name="connsiteX653" fmla="*/ 4000324 w 7467600"/>
              <a:gd name="connsiteY653" fmla="*/ 1039362 h 6858000"/>
              <a:gd name="connsiteX654" fmla="*/ 4002862 w 7467600"/>
              <a:gd name="connsiteY654" fmla="*/ 1042866 h 6858000"/>
              <a:gd name="connsiteX655" fmla="*/ 4002475 w 7467600"/>
              <a:gd name="connsiteY655" fmla="*/ 1037802 h 6858000"/>
              <a:gd name="connsiteX656" fmla="*/ 506322 w 7467600"/>
              <a:gd name="connsiteY656" fmla="*/ 1020997 h 6858000"/>
              <a:gd name="connsiteX657" fmla="*/ 533068 w 7467600"/>
              <a:gd name="connsiteY657" fmla="*/ 1029409 h 6858000"/>
              <a:gd name="connsiteX658" fmla="*/ 1232525 w 7467600"/>
              <a:gd name="connsiteY658" fmla="*/ 1804675 h 6858000"/>
              <a:gd name="connsiteX659" fmla="*/ 1388858 w 7467600"/>
              <a:gd name="connsiteY659" fmla="*/ 2368011 h 6858000"/>
              <a:gd name="connsiteX660" fmla="*/ 1384098 w 7467600"/>
              <a:gd name="connsiteY660" fmla="*/ 2378125 h 6858000"/>
              <a:gd name="connsiteX661" fmla="*/ 1425393 w 7467600"/>
              <a:gd name="connsiteY661" fmla="*/ 2589124 h 6858000"/>
              <a:gd name="connsiteX662" fmla="*/ 1424001 w 7467600"/>
              <a:gd name="connsiteY662" fmla="*/ 2597541 h 6858000"/>
              <a:gd name="connsiteX663" fmla="*/ 2152729 w 7467600"/>
              <a:gd name="connsiteY663" fmla="*/ 2864487 h 6858000"/>
              <a:gd name="connsiteX664" fmla="*/ 2020609 w 7467600"/>
              <a:gd name="connsiteY664" fmla="*/ 2539671 h 6858000"/>
              <a:gd name="connsiteX665" fmla="*/ 2018920 w 7467600"/>
              <a:gd name="connsiteY665" fmla="*/ 2536309 h 6858000"/>
              <a:gd name="connsiteX666" fmla="*/ 1342441 w 7467600"/>
              <a:gd name="connsiteY666" fmla="*/ 1173017 h 6858000"/>
              <a:gd name="connsiteX667" fmla="*/ 1367925 w 7467600"/>
              <a:gd name="connsiteY667" fmla="*/ 1135648 h 6858000"/>
              <a:gd name="connsiteX668" fmla="*/ 1771401 w 7467600"/>
              <a:gd name="connsiteY668" fmla="*/ 1806673 h 6858000"/>
              <a:gd name="connsiteX669" fmla="*/ 1972385 w 7467600"/>
              <a:gd name="connsiteY669" fmla="*/ 2198735 h 6858000"/>
              <a:gd name="connsiteX670" fmla="*/ 2040892 w 7467600"/>
              <a:gd name="connsiteY670" fmla="*/ 2405205 h 6858000"/>
              <a:gd name="connsiteX671" fmla="*/ 2131689 w 7467600"/>
              <a:gd name="connsiteY671" fmla="*/ 1936926 h 6858000"/>
              <a:gd name="connsiteX672" fmla="*/ 2454820 w 7467600"/>
              <a:gd name="connsiteY672" fmla="*/ 1248808 h 6858000"/>
              <a:gd name="connsiteX673" fmla="*/ 2492512 w 7467600"/>
              <a:gd name="connsiteY673" fmla="*/ 1302920 h 6858000"/>
              <a:gd name="connsiteX674" fmla="*/ 2081216 w 7467600"/>
              <a:gd name="connsiteY674" fmla="*/ 2527513 h 6858000"/>
              <a:gd name="connsiteX675" fmla="*/ 2081211 w 7467600"/>
              <a:gd name="connsiteY675" fmla="*/ 2528916 h 6858000"/>
              <a:gd name="connsiteX676" fmla="*/ 2199067 w 7467600"/>
              <a:gd name="connsiteY676" fmla="*/ 2884061 h 6858000"/>
              <a:gd name="connsiteX677" fmla="*/ 3192586 w 7467600"/>
              <a:gd name="connsiteY677" fmla="*/ 3411496 h 6858000"/>
              <a:gd name="connsiteX678" fmla="*/ 3182620 w 7467600"/>
              <a:gd name="connsiteY678" fmla="*/ 3483279 h 6858000"/>
              <a:gd name="connsiteX679" fmla="*/ 2435119 w 7467600"/>
              <a:gd name="connsiteY679" fmla="*/ 3080173 h 6858000"/>
              <a:gd name="connsiteX680" fmla="*/ 2410152 w 7467600"/>
              <a:gd name="connsiteY680" fmla="*/ 3063751 h 6858000"/>
              <a:gd name="connsiteX681" fmla="*/ 2408099 w 7467600"/>
              <a:gd name="connsiteY681" fmla="*/ 3064403 h 6858000"/>
              <a:gd name="connsiteX682" fmla="*/ 2407218 w 7467600"/>
              <a:gd name="connsiteY682" fmla="*/ 3070324 h 6858000"/>
              <a:gd name="connsiteX683" fmla="*/ 2380138 w 7467600"/>
              <a:gd name="connsiteY683" fmla="*/ 3099341 h 6858000"/>
              <a:gd name="connsiteX684" fmla="*/ 1765923 w 7467600"/>
              <a:gd name="connsiteY684" fmla="*/ 3581043 h 6858000"/>
              <a:gd name="connsiteX685" fmla="*/ 1702258 w 7467600"/>
              <a:gd name="connsiteY685" fmla="*/ 3612286 h 6858000"/>
              <a:gd name="connsiteX686" fmla="*/ 1538370 w 7467600"/>
              <a:gd name="connsiteY686" fmla="*/ 3811804 h 6858000"/>
              <a:gd name="connsiteX687" fmla="*/ 542867 w 7467600"/>
              <a:gd name="connsiteY687" fmla="*/ 4944092 h 6858000"/>
              <a:gd name="connsiteX688" fmla="*/ 515800 w 7467600"/>
              <a:gd name="connsiteY688" fmla="*/ 4862180 h 6858000"/>
              <a:gd name="connsiteX689" fmla="*/ 909145 w 7467600"/>
              <a:gd name="connsiteY689" fmla="*/ 4199225 h 6858000"/>
              <a:gd name="connsiteX690" fmla="*/ 1214067 w 7467600"/>
              <a:gd name="connsiteY690" fmla="*/ 3908561 h 6858000"/>
              <a:gd name="connsiteX691" fmla="*/ 640967 w 7467600"/>
              <a:gd name="connsiteY691" fmla="*/ 4105601 h 6858000"/>
              <a:gd name="connsiteX692" fmla="*/ 112563 w 7467600"/>
              <a:gd name="connsiteY692" fmla="*/ 4396952 h 6858000"/>
              <a:gd name="connsiteX693" fmla="*/ 0 w 7467600"/>
              <a:gd name="connsiteY693" fmla="*/ 4466006 h 6858000"/>
              <a:gd name="connsiteX694" fmla="*/ 0 w 7467600"/>
              <a:gd name="connsiteY694" fmla="*/ 4233763 h 6858000"/>
              <a:gd name="connsiteX695" fmla="*/ 36881 w 7467600"/>
              <a:gd name="connsiteY695" fmla="*/ 4200118 h 6858000"/>
              <a:gd name="connsiteX696" fmla="*/ 910534 w 7467600"/>
              <a:gd name="connsiteY696" fmla="*/ 3629753 h 6858000"/>
              <a:gd name="connsiteX697" fmla="*/ 1578717 w 7467600"/>
              <a:gd name="connsiteY697" fmla="*/ 3575982 h 6858000"/>
              <a:gd name="connsiteX698" fmla="*/ 2338780 w 7467600"/>
              <a:gd name="connsiteY698" fmla="*/ 3033725 h 6858000"/>
              <a:gd name="connsiteX699" fmla="*/ 1807991 w 7467600"/>
              <a:gd name="connsiteY699" fmla="*/ 2807184 h 6858000"/>
              <a:gd name="connsiteX700" fmla="*/ 1416358 w 7467600"/>
              <a:gd name="connsiteY700" fmla="*/ 3112571 h 6858000"/>
              <a:gd name="connsiteX701" fmla="*/ 939066 w 7467600"/>
              <a:gd name="connsiteY701" fmla="*/ 3378798 h 6858000"/>
              <a:gd name="connsiteX702" fmla="*/ 115099 w 7467600"/>
              <a:gd name="connsiteY702" fmla="*/ 3607650 h 6858000"/>
              <a:gd name="connsiteX703" fmla="*/ 97284 w 7467600"/>
              <a:gd name="connsiteY703" fmla="*/ 3520393 h 6858000"/>
              <a:gd name="connsiteX704" fmla="*/ 922050 w 7467600"/>
              <a:gd name="connsiteY704" fmla="*/ 3074867 h 6858000"/>
              <a:gd name="connsiteX705" fmla="*/ 1405265 w 7467600"/>
              <a:gd name="connsiteY705" fmla="*/ 3016319 h 6858000"/>
              <a:gd name="connsiteX706" fmla="*/ 1407512 w 7467600"/>
              <a:gd name="connsiteY706" fmla="*/ 3018001 h 6858000"/>
              <a:gd name="connsiteX707" fmla="*/ 1726266 w 7467600"/>
              <a:gd name="connsiteY707" fmla="*/ 2777274 h 6858000"/>
              <a:gd name="connsiteX708" fmla="*/ 625390 w 7467600"/>
              <a:gd name="connsiteY708" fmla="*/ 2514541 h 6858000"/>
              <a:gd name="connsiteX709" fmla="*/ 619799 w 7467600"/>
              <a:gd name="connsiteY709" fmla="*/ 2527180 h 6858000"/>
              <a:gd name="connsiteX710" fmla="*/ 310030 w 7467600"/>
              <a:gd name="connsiteY710" fmla="*/ 2771818 h 6858000"/>
              <a:gd name="connsiteX711" fmla="*/ 173877 w 7467600"/>
              <a:gd name="connsiteY711" fmla="*/ 2937056 h 6858000"/>
              <a:gd name="connsiteX712" fmla="*/ 77889 w 7467600"/>
              <a:gd name="connsiteY712" fmla="*/ 3138440 h 6858000"/>
              <a:gd name="connsiteX713" fmla="*/ 0 w 7467600"/>
              <a:gd name="connsiteY713" fmla="*/ 3271395 h 6858000"/>
              <a:gd name="connsiteX714" fmla="*/ 0 w 7467600"/>
              <a:gd name="connsiteY714" fmla="*/ 3153002 h 6858000"/>
              <a:gd name="connsiteX715" fmla="*/ 2386 w 7467600"/>
              <a:gd name="connsiteY715" fmla="*/ 3149203 h 6858000"/>
              <a:gd name="connsiteX716" fmla="*/ 89753 w 7467600"/>
              <a:gd name="connsiteY716" fmla="*/ 2987702 h 6858000"/>
              <a:gd name="connsiteX717" fmla="*/ 76869 w 7467600"/>
              <a:gd name="connsiteY717" fmla="*/ 3005404 h 6858000"/>
              <a:gd name="connsiteX718" fmla="*/ 32049 w 7467600"/>
              <a:gd name="connsiteY718" fmla="*/ 3065814 h 6858000"/>
              <a:gd name="connsiteX719" fmla="*/ 0 w 7467600"/>
              <a:gd name="connsiteY719" fmla="*/ 3108744 h 6858000"/>
              <a:gd name="connsiteX720" fmla="*/ 0 w 7467600"/>
              <a:gd name="connsiteY720" fmla="*/ 3058059 h 6858000"/>
              <a:gd name="connsiteX721" fmla="*/ 7610 w 7467600"/>
              <a:gd name="connsiteY721" fmla="*/ 3047889 h 6858000"/>
              <a:gd name="connsiteX722" fmla="*/ 52419 w 7467600"/>
              <a:gd name="connsiteY722" fmla="*/ 2987479 h 6858000"/>
              <a:gd name="connsiteX723" fmla="*/ 59142 w 7467600"/>
              <a:gd name="connsiteY723" fmla="*/ 2978488 h 6858000"/>
              <a:gd name="connsiteX724" fmla="*/ 0 w 7467600"/>
              <a:gd name="connsiteY724" fmla="*/ 3015334 h 6858000"/>
              <a:gd name="connsiteX725" fmla="*/ 0 w 7467600"/>
              <a:gd name="connsiteY725" fmla="*/ 2914286 h 6858000"/>
              <a:gd name="connsiteX726" fmla="*/ 36383 w 7467600"/>
              <a:gd name="connsiteY726" fmla="*/ 2901128 h 6858000"/>
              <a:gd name="connsiteX727" fmla="*/ 156329 w 7467600"/>
              <a:gd name="connsiteY727" fmla="*/ 2840533 h 6858000"/>
              <a:gd name="connsiteX728" fmla="*/ 358355 w 7467600"/>
              <a:gd name="connsiteY728" fmla="*/ 2620471 h 6858000"/>
              <a:gd name="connsiteX729" fmla="*/ 510577 w 7467600"/>
              <a:gd name="connsiteY729" fmla="*/ 2501244 h 6858000"/>
              <a:gd name="connsiteX730" fmla="*/ 211967 w 7467600"/>
              <a:gd name="connsiteY730" fmla="*/ 2479171 h 6858000"/>
              <a:gd name="connsiteX731" fmla="*/ 0 w 7467600"/>
              <a:gd name="connsiteY731" fmla="*/ 2476398 h 6858000"/>
              <a:gd name="connsiteX732" fmla="*/ 0 w 7467600"/>
              <a:gd name="connsiteY732" fmla="*/ 2389189 h 6858000"/>
              <a:gd name="connsiteX733" fmla="*/ 103062 w 7467600"/>
              <a:gd name="connsiteY733" fmla="*/ 2389518 h 6858000"/>
              <a:gd name="connsiteX734" fmla="*/ 510734 w 7467600"/>
              <a:gd name="connsiteY734" fmla="*/ 2416201 h 6858000"/>
              <a:gd name="connsiteX735" fmla="*/ 279257 w 7467600"/>
              <a:gd name="connsiteY735" fmla="*/ 2092102 h 6858000"/>
              <a:gd name="connsiteX736" fmla="*/ 65265 w 7467600"/>
              <a:gd name="connsiteY736" fmla="*/ 2006049 h 6858000"/>
              <a:gd name="connsiteX737" fmla="*/ 0 w 7467600"/>
              <a:gd name="connsiteY737" fmla="*/ 1982532 h 6858000"/>
              <a:gd name="connsiteX738" fmla="*/ 0 w 7467600"/>
              <a:gd name="connsiteY738" fmla="*/ 1912789 h 6858000"/>
              <a:gd name="connsiteX739" fmla="*/ 97460 w 7467600"/>
              <a:gd name="connsiteY739" fmla="*/ 1953725 h 6858000"/>
              <a:gd name="connsiteX740" fmla="*/ 221272 w 7467600"/>
              <a:gd name="connsiteY740" fmla="*/ 1980766 h 6858000"/>
              <a:gd name="connsiteX741" fmla="*/ 116765 w 7467600"/>
              <a:gd name="connsiteY741" fmla="*/ 1911033 h 6858000"/>
              <a:gd name="connsiteX742" fmla="*/ 16405 w 7467600"/>
              <a:gd name="connsiteY742" fmla="*/ 1803412 h 6858000"/>
              <a:gd name="connsiteX743" fmla="*/ 0 w 7467600"/>
              <a:gd name="connsiteY743" fmla="*/ 1784777 h 6858000"/>
              <a:gd name="connsiteX744" fmla="*/ 0 w 7467600"/>
              <a:gd name="connsiteY744" fmla="*/ 1740082 h 6858000"/>
              <a:gd name="connsiteX745" fmla="*/ 39394 w 7467600"/>
              <a:gd name="connsiteY745" fmla="*/ 1784856 h 6858000"/>
              <a:gd name="connsiteX746" fmla="*/ 135813 w 7467600"/>
              <a:gd name="connsiteY746" fmla="*/ 1888838 h 6858000"/>
              <a:gd name="connsiteX747" fmla="*/ 242575 w 7467600"/>
              <a:gd name="connsiteY747" fmla="*/ 1958841 h 6858000"/>
              <a:gd name="connsiteX748" fmla="*/ 82197 w 7467600"/>
              <a:gd name="connsiteY748" fmla="*/ 1754826 h 6858000"/>
              <a:gd name="connsiteX749" fmla="*/ 0 w 7467600"/>
              <a:gd name="connsiteY749" fmla="*/ 1679650 h 6858000"/>
              <a:gd name="connsiteX750" fmla="*/ 0 w 7467600"/>
              <a:gd name="connsiteY750" fmla="*/ 1602463 h 6858000"/>
              <a:gd name="connsiteX751" fmla="*/ 84689 w 7467600"/>
              <a:gd name="connsiteY751" fmla="*/ 1677442 h 6858000"/>
              <a:gd name="connsiteX752" fmla="*/ 298437 w 7467600"/>
              <a:gd name="connsiteY752" fmla="*/ 1968019 h 6858000"/>
              <a:gd name="connsiteX753" fmla="*/ 227269 w 7467600"/>
              <a:gd name="connsiteY753" fmla="*/ 1114064 h 6858000"/>
              <a:gd name="connsiteX754" fmla="*/ 248003 w 7467600"/>
              <a:gd name="connsiteY754" fmla="*/ 1089613 h 6858000"/>
              <a:gd name="connsiteX755" fmla="*/ 427020 w 7467600"/>
              <a:gd name="connsiteY755" fmla="*/ 1619803 h 6858000"/>
              <a:gd name="connsiteX756" fmla="*/ 340345 w 7467600"/>
              <a:gd name="connsiteY756" fmla="*/ 2027739 h 6858000"/>
              <a:gd name="connsiteX757" fmla="*/ 360865 w 7467600"/>
              <a:gd name="connsiteY757" fmla="*/ 2044827 h 6858000"/>
              <a:gd name="connsiteX758" fmla="*/ 560414 w 7467600"/>
              <a:gd name="connsiteY758" fmla="*/ 2421457 h 6858000"/>
              <a:gd name="connsiteX759" fmla="*/ 1359703 w 7467600"/>
              <a:gd name="connsiteY759" fmla="*/ 2578554 h 6858000"/>
              <a:gd name="connsiteX760" fmla="*/ 1359422 w 7467600"/>
              <a:gd name="connsiteY760" fmla="*/ 2577994 h 6858000"/>
              <a:gd name="connsiteX761" fmla="*/ 828701 w 7467600"/>
              <a:gd name="connsiteY761" fmla="*/ 1839520 h 6858000"/>
              <a:gd name="connsiteX762" fmla="*/ 494427 w 7467600"/>
              <a:gd name="connsiteY762" fmla="*/ 1092333 h 6858000"/>
              <a:gd name="connsiteX763" fmla="*/ 506322 w 7467600"/>
              <a:gd name="connsiteY763" fmla="*/ 1020997 h 6858000"/>
              <a:gd name="connsiteX764" fmla="*/ 4570198 w 7467600"/>
              <a:gd name="connsiteY764" fmla="*/ 978081 h 6858000"/>
              <a:gd name="connsiteX765" fmla="*/ 4523691 w 7467600"/>
              <a:gd name="connsiteY765" fmla="*/ 1127776 h 6858000"/>
              <a:gd name="connsiteX766" fmla="*/ 4509875 w 7467600"/>
              <a:gd name="connsiteY766" fmla="*/ 1167552 h 6858000"/>
              <a:gd name="connsiteX767" fmla="*/ 4478168 w 7467600"/>
              <a:gd name="connsiteY767" fmla="*/ 1260735 h 6858000"/>
              <a:gd name="connsiteX768" fmla="*/ 4409309 w 7467600"/>
              <a:gd name="connsiteY768" fmla="*/ 1666996 h 6858000"/>
              <a:gd name="connsiteX769" fmla="*/ 4370031 w 7467600"/>
              <a:gd name="connsiteY769" fmla="*/ 1955666 h 6858000"/>
              <a:gd name="connsiteX770" fmla="*/ 4570198 w 7467600"/>
              <a:gd name="connsiteY770" fmla="*/ 978081 h 6858000"/>
              <a:gd name="connsiteX771" fmla="*/ 4557898 w 7467600"/>
              <a:gd name="connsiteY771" fmla="*/ 900011 h 6858000"/>
              <a:gd name="connsiteX772" fmla="*/ 4344840 w 7467600"/>
              <a:gd name="connsiteY772" fmla="*/ 1922038 h 6858000"/>
              <a:gd name="connsiteX773" fmla="*/ 4378710 w 7467600"/>
              <a:gd name="connsiteY773" fmla="*/ 1665516 h 6858000"/>
              <a:gd name="connsiteX774" fmla="*/ 4448798 w 7467600"/>
              <a:gd name="connsiteY774" fmla="*/ 1253024 h 6858000"/>
              <a:gd name="connsiteX775" fmla="*/ 4480315 w 7467600"/>
              <a:gd name="connsiteY775" fmla="*/ 1158454 h 6858000"/>
              <a:gd name="connsiteX776" fmla="*/ 4494133 w 7467600"/>
              <a:gd name="connsiteY776" fmla="*/ 1118676 h 6858000"/>
              <a:gd name="connsiteX777" fmla="*/ 4557898 w 7467600"/>
              <a:gd name="connsiteY777" fmla="*/ 900011 h 6858000"/>
              <a:gd name="connsiteX778" fmla="*/ 5870151 w 7467600"/>
              <a:gd name="connsiteY778" fmla="*/ 898890 h 6858000"/>
              <a:gd name="connsiteX779" fmla="*/ 5861335 w 7467600"/>
              <a:gd name="connsiteY779" fmla="*/ 899177 h 6858000"/>
              <a:gd name="connsiteX780" fmla="*/ 5843702 w 7467600"/>
              <a:gd name="connsiteY780" fmla="*/ 899748 h 6858000"/>
              <a:gd name="connsiteX781" fmla="*/ 5651107 w 7467600"/>
              <a:gd name="connsiteY781" fmla="*/ 920306 h 6858000"/>
              <a:gd name="connsiteX782" fmla="*/ 5459407 w 7467600"/>
              <a:gd name="connsiteY782" fmla="*/ 940975 h 6858000"/>
              <a:gd name="connsiteX783" fmla="*/ 5374846 w 7467600"/>
              <a:gd name="connsiteY783" fmla="*/ 941988 h 6858000"/>
              <a:gd name="connsiteX784" fmla="*/ 5256105 w 7467600"/>
              <a:gd name="connsiteY784" fmla="*/ 945632 h 6858000"/>
              <a:gd name="connsiteX785" fmla="*/ 5107071 w 7467600"/>
              <a:gd name="connsiteY785" fmla="*/ 969720 h 6858000"/>
              <a:gd name="connsiteX786" fmla="*/ 4998681 w 7467600"/>
              <a:gd name="connsiteY786" fmla="*/ 988771 h 6858000"/>
              <a:gd name="connsiteX787" fmla="*/ 5870151 w 7467600"/>
              <a:gd name="connsiteY787" fmla="*/ 898890 h 6858000"/>
              <a:gd name="connsiteX788" fmla="*/ 5504425 w 7467600"/>
              <a:gd name="connsiteY788" fmla="*/ 848067 h 6858000"/>
              <a:gd name="connsiteX789" fmla="*/ 4968849 w 7467600"/>
              <a:gd name="connsiteY789" fmla="*/ 962318 h 6858000"/>
              <a:gd name="connsiteX790" fmla="*/ 5104039 w 7467600"/>
              <a:gd name="connsiteY790" fmla="*/ 940634 h 6858000"/>
              <a:gd name="connsiteX791" fmla="*/ 5256311 w 7467600"/>
              <a:gd name="connsiteY791" fmla="*/ 916490 h 6858000"/>
              <a:gd name="connsiteX792" fmla="*/ 5377381 w 7467600"/>
              <a:gd name="connsiteY792" fmla="*/ 912671 h 6858000"/>
              <a:gd name="connsiteX793" fmla="*/ 5460148 w 7467600"/>
              <a:gd name="connsiteY793" fmla="*/ 911442 h 6858000"/>
              <a:gd name="connsiteX794" fmla="*/ 5648971 w 7467600"/>
              <a:gd name="connsiteY794" fmla="*/ 891331 h 6858000"/>
              <a:gd name="connsiteX795" fmla="*/ 5844807 w 7467600"/>
              <a:gd name="connsiteY795" fmla="*/ 870718 h 6858000"/>
              <a:gd name="connsiteX796" fmla="*/ 5862975 w 7467600"/>
              <a:gd name="connsiteY796" fmla="*/ 869756 h 6858000"/>
              <a:gd name="connsiteX797" fmla="*/ 5920887 w 7467600"/>
              <a:gd name="connsiteY797" fmla="*/ 865929 h 6858000"/>
              <a:gd name="connsiteX798" fmla="*/ 5504425 w 7467600"/>
              <a:gd name="connsiteY798" fmla="*/ 848067 h 6858000"/>
              <a:gd name="connsiteX799" fmla="*/ 3607114 w 7467600"/>
              <a:gd name="connsiteY799" fmla="*/ 467441 h 6858000"/>
              <a:gd name="connsiteX800" fmla="*/ 3296242 w 7467600"/>
              <a:gd name="connsiteY800" fmla="*/ 807991 h 6858000"/>
              <a:gd name="connsiteX801" fmla="*/ 3174674 w 7467600"/>
              <a:gd name="connsiteY801" fmla="*/ 919759 h 6858000"/>
              <a:gd name="connsiteX802" fmla="*/ 3042978 w 7467600"/>
              <a:gd name="connsiteY802" fmla="*/ 1054894 h 6858000"/>
              <a:gd name="connsiteX803" fmla="*/ 2968914 w 7467600"/>
              <a:gd name="connsiteY803" fmla="*/ 1133756 h 6858000"/>
              <a:gd name="connsiteX804" fmla="*/ 3103823 w 7467600"/>
              <a:gd name="connsiteY804" fmla="*/ 1026814 h 6858000"/>
              <a:gd name="connsiteX805" fmla="*/ 3607114 w 7467600"/>
              <a:gd name="connsiteY805" fmla="*/ 467441 h 6858000"/>
              <a:gd name="connsiteX806" fmla="*/ 3744487 w 7467600"/>
              <a:gd name="connsiteY806" fmla="*/ 383136 h 6858000"/>
              <a:gd name="connsiteX807" fmla="*/ 3970213 w 7467600"/>
              <a:gd name="connsiteY807" fmla="*/ 995559 h 6858000"/>
              <a:gd name="connsiteX808" fmla="*/ 3744487 w 7467600"/>
              <a:gd name="connsiteY808" fmla="*/ 383136 h 6858000"/>
              <a:gd name="connsiteX809" fmla="*/ 3624562 w 7467600"/>
              <a:gd name="connsiteY809" fmla="*/ 367041 h 6858000"/>
              <a:gd name="connsiteX810" fmla="*/ 3489712 w 7467600"/>
              <a:gd name="connsiteY810" fmla="*/ 485386 h 6858000"/>
              <a:gd name="connsiteX811" fmla="*/ 3182994 w 7467600"/>
              <a:gd name="connsiteY811" fmla="*/ 828265 h 6858000"/>
              <a:gd name="connsiteX812" fmla="*/ 2892114 w 7467600"/>
              <a:gd name="connsiteY812" fmla="*/ 1172635 h 6858000"/>
              <a:gd name="connsiteX813" fmla="*/ 3021459 w 7467600"/>
              <a:gd name="connsiteY813" fmla="*/ 1035385 h 6858000"/>
              <a:gd name="connsiteX814" fmla="*/ 3153873 w 7467600"/>
              <a:gd name="connsiteY814" fmla="*/ 898971 h 6858000"/>
              <a:gd name="connsiteX815" fmla="*/ 3276511 w 7467600"/>
              <a:gd name="connsiteY815" fmla="*/ 786423 h 6858000"/>
              <a:gd name="connsiteX816" fmla="*/ 3584154 w 7467600"/>
              <a:gd name="connsiteY816" fmla="*/ 448218 h 6858000"/>
              <a:gd name="connsiteX817" fmla="*/ 3624562 w 7467600"/>
              <a:gd name="connsiteY817" fmla="*/ 367041 h 6858000"/>
              <a:gd name="connsiteX818" fmla="*/ 3766672 w 7467600"/>
              <a:gd name="connsiteY818" fmla="*/ 359429 h 6858000"/>
              <a:gd name="connsiteX819" fmla="*/ 3996338 w 7467600"/>
              <a:gd name="connsiteY819" fmla="*/ 968237 h 6858000"/>
              <a:gd name="connsiteX820" fmla="*/ 3766672 w 7467600"/>
              <a:gd name="connsiteY820" fmla="*/ 359429 h 6858000"/>
              <a:gd name="connsiteX821" fmla="*/ 5805386 w 7467600"/>
              <a:gd name="connsiteY821" fmla="*/ 239240 h 6858000"/>
              <a:gd name="connsiteX822" fmla="*/ 5736947 w 7467600"/>
              <a:gd name="connsiteY822" fmla="*/ 261367 h 6858000"/>
              <a:gd name="connsiteX823" fmla="*/ 5427012 w 7467600"/>
              <a:gd name="connsiteY823" fmla="*/ 311272 h 6858000"/>
              <a:gd name="connsiteX824" fmla="*/ 5147818 w 7467600"/>
              <a:gd name="connsiteY824" fmla="*/ 322112 h 6858000"/>
              <a:gd name="connsiteX825" fmla="*/ 5060854 w 7467600"/>
              <a:gd name="connsiteY825" fmla="*/ 311882 h 6858000"/>
              <a:gd name="connsiteX826" fmla="*/ 4945989 w 7467600"/>
              <a:gd name="connsiteY826" fmla="*/ 300516 h 6858000"/>
              <a:gd name="connsiteX827" fmla="*/ 5410479 w 7467600"/>
              <a:gd name="connsiteY827" fmla="*/ 348434 h 6858000"/>
              <a:gd name="connsiteX828" fmla="*/ 5805386 w 7467600"/>
              <a:gd name="connsiteY828" fmla="*/ 239240 h 6858000"/>
              <a:gd name="connsiteX829" fmla="*/ 5905192 w 7467600"/>
              <a:gd name="connsiteY829" fmla="*/ 163079 h 6858000"/>
              <a:gd name="connsiteX830" fmla="*/ 5865655 w 7467600"/>
              <a:gd name="connsiteY830" fmla="*/ 171901 h 6858000"/>
              <a:gd name="connsiteX831" fmla="*/ 5259740 w 7467600"/>
              <a:gd name="connsiteY831" fmla="*/ 257013 h 6858000"/>
              <a:gd name="connsiteX832" fmla="*/ 5208466 w 7467600"/>
              <a:gd name="connsiteY832" fmla="*/ 257550 h 6858000"/>
              <a:gd name="connsiteX833" fmla="*/ 4980204 w 7467600"/>
              <a:gd name="connsiteY833" fmla="*/ 271903 h 6858000"/>
              <a:gd name="connsiteX834" fmla="*/ 5068068 w 7467600"/>
              <a:gd name="connsiteY834" fmla="*/ 282244 h 6858000"/>
              <a:gd name="connsiteX835" fmla="*/ 5153231 w 7467600"/>
              <a:gd name="connsiteY835" fmla="*/ 292240 h 6858000"/>
              <a:gd name="connsiteX836" fmla="*/ 5426491 w 7467600"/>
              <a:gd name="connsiteY836" fmla="*/ 281128 h 6858000"/>
              <a:gd name="connsiteX837" fmla="*/ 5731212 w 7467600"/>
              <a:gd name="connsiteY837" fmla="*/ 231951 h 6858000"/>
              <a:gd name="connsiteX838" fmla="*/ 5905192 w 7467600"/>
              <a:gd name="connsiteY838" fmla="*/ 163079 h 6858000"/>
              <a:gd name="connsiteX839" fmla="*/ 5944437 w 7467600"/>
              <a:gd name="connsiteY839" fmla="*/ 113829 h 6858000"/>
              <a:gd name="connsiteX840" fmla="*/ 5825032 w 7467600"/>
              <a:gd name="connsiteY840" fmla="*/ 146405 h 6858000"/>
              <a:gd name="connsiteX841" fmla="*/ 4955599 w 7467600"/>
              <a:gd name="connsiteY841" fmla="*/ 247008 h 6858000"/>
              <a:gd name="connsiteX842" fmla="*/ 5210104 w 7467600"/>
              <a:gd name="connsiteY842" fmla="*/ 228123 h 6858000"/>
              <a:gd name="connsiteX843" fmla="*/ 5261015 w 7467600"/>
              <a:gd name="connsiteY843" fmla="*/ 227087 h 6858000"/>
              <a:gd name="connsiteX844" fmla="*/ 5861181 w 7467600"/>
              <a:gd name="connsiteY844" fmla="*/ 143093 h 6858000"/>
              <a:gd name="connsiteX845" fmla="*/ 5961252 w 7467600"/>
              <a:gd name="connsiteY845" fmla="*/ 114820 h 6858000"/>
              <a:gd name="connsiteX846" fmla="*/ 5944437 w 7467600"/>
              <a:gd name="connsiteY846" fmla="*/ 113829 h 6858000"/>
              <a:gd name="connsiteX847" fmla="*/ 3882765 w 7467600"/>
              <a:gd name="connsiteY847" fmla="*/ 0 h 6858000"/>
              <a:gd name="connsiteX848" fmla="*/ 3995099 w 7467600"/>
              <a:gd name="connsiteY848" fmla="*/ 0 h 6858000"/>
              <a:gd name="connsiteX849" fmla="*/ 4163818 w 7467600"/>
              <a:gd name="connsiteY849" fmla="*/ 234104 h 6858000"/>
              <a:gd name="connsiteX850" fmla="*/ 4172099 w 7467600"/>
              <a:gd name="connsiteY850" fmla="*/ 234207 h 6858000"/>
              <a:gd name="connsiteX851" fmla="*/ 4784282 w 7467600"/>
              <a:gd name="connsiteY851" fmla="*/ 276561 h 6858000"/>
              <a:gd name="connsiteX852" fmla="*/ 4801687 w 7467600"/>
              <a:gd name="connsiteY852" fmla="*/ 267764 h 6858000"/>
              <a:gd name="connsiteX853" fmla="*/ 6082788 w 7467600"/>
              <a:gd name="connsiteY853" fmla="*/ 64119 h 6858000"/>
              <a:gd name="connsiteX854" fmla="*/ 6099442 w 7467600"/>
              <a:gd name="connsiteY854" fmla="*/ 82568 h 6858000"/>
              <a:gd name="connsiteX855" fmla="*/ 4804137 w 7467600"/>
              <a:gd name="connsiteY855" fmla="*/ 320931 h 6858000"/>
              <a:gd name="connsiteX856" fmla="*/ 4227047 w 7467600"/>
              <a:gd name="connsiteY856" fmla="*/ 313415 h 6858000"/>
              <a:gd name="connsiteX857" fmla="*/ 4346041 w 7467600"/>
              <a:gd name="connsiteY857" fmla="*/ 456086 h 6858000"/>
              <a:gd name="connsiteX858" fmla="*/ 4870967 w 7467600"/>
              <a:gd name="connsiteY858" fmla="*/ 963061 h 6858000"/>
              <a:gd name="connsiteX859" fmla="*/ 4889647 w 7467600"/>
              <a:gd name="connsiteY859" fmla="*/ 957147 h 6858000"/>
              <a:gd name="connsiteX860" fmla="*/ 5422504 w 7467600"/>
              <a:gd name="connsiteY860" fmla="*/ 805191 h 6858000"/>
              <a:gd name="connsiteX861" fmla="*/ 6087656 w 7467600"/>
              <a:gd name="connsiteY861" fmla="*/ 826703 h 6858000"/>
              <a:gd name="connsiteX862" fmla="*/ 6058717 w 7467600"/>
              <a:gd name="connsiteY862" fmla="*/ 865992 h 6858000"/>
              <a:gd name="connsiteX863" fmla="*/ 4974153 w 7467600"/>
              <a:gd name="connsiteY863" fmla="*/ 1045456 h 6858000"/>
              <a:gd name="connsiteX864" fmla="*/ 5627835 w 7467600"/>
              <a:gd name="connsiteY864" fmla="*/ 1472077 h 6858000"/>
              <a:gd name="connsiteX865" fmla="*/ 5629817 w 7467600"/>
              <a:gd name="connsiteY865" fmla="*/ 1471412 h 6858000"/>
              <a:gd name="connsiteX866" fmla="*/ 5634124 w 7467600"/>
              <a:gd name="connsiteY866" fmla="*/ 1470572 h 6858000"/>
              <a:gd name="connsiteX867" fmla="*/ 5755832 w 7467600"/>
              <a:gd name="connsiteY867" fmla="*/ 1383886 h 6858000"/>
              <a:gd name="connsiteX868" fmla="*/ 6014186 w 7467600"/>
              <a:gd name="connsiteY868" fmla="*/ 1279799 h 6858000"/>
              <a:gd name="connsiteX869" fmla="*/ 6901619 w 7467600"/>
              <a:gd name="connsiteY869" fmla="*/ 1047874 h 6858000"/>
              <a:gd name="connsiteX870" fmla="*/ 6931566 w 7467600"/>
              <a:gd name="connsiteY870" fmla="*/ 1062034 h 6858000"/>
              <a:gd name="connsiteX871" fmla="*/ 5790982 w 7467600"/>
              <a:gd name="connsiteY871" fmla="*/ 1561380 h 6858000"/>
              <a:gd name="connsiteX872" fmla="*/ 6188971 w 7467600"/>
              <a:gd name="connsiteY872" fmla="*/ 1755168 h 6858000"/>
              <a:gd name="connsiteX873" fmla="*/ 6202446 w 7467600"/>
              <a:gd name="connsiteY873" fmla="*/ 1752268 h 6858000"/>
              <a:gd name="connsiteX874" fmla="*/ 7179560 w 7467600"/>
              <a:gd name="connsiteY874" fmla="*/ 1467551 h 6858000"/>
              <a:gd name="connsiteX875" fmla="*/ 7158730 w 7467600"/>
              <a:gd name="connsiteY875" fmla="*/ 1507835 h 6858000"/>
              <a:gd name="connsiteX876" fmla="*/ 6326959 w 7467600"/>
              <a:gd name="connsiteY876" fmla="*/ 1817686 h 6858000"/>
              <a:gd name="connsiteX877" fmla="*/ 6537433 w 7467600"/>
              <a:gd name="connsiteY877" fmla="*/ 1907790 h 6858000"/>
              <a:gd name="connsiteX878" fmla="*/ 6550221 w 7467600"/>
              <a:gd name="connsiteY878" fmla="*/ 1910729 h 6858000"/>
              <a:gd name="connsiteX879" fmla="*/ 6964438 w 7467600"/>
              <a:gd name="connsiteY879" fmla="*/ 2209505 h 6858000"/>
              <a:gd name="connsiteX880" fmla="*/ 7367862 w 7467600"/>
              <a:gd name="connsiteY880" fmla="*/ 2806833 h 6858000"/>
              <a:gd name="connsiteX881" fmla="*/ 7364329 w 7467600"/>
              <a:gd name="connsiteY881" fmla="*/ 2826907 h 6858000"/>
              <a:gd name="connsiteX882" fmla="*/ 7290545 w 7467600"/>
              <a:gd name="connsiteY882" fmla="*/ 2850663 h 6858000"/>
              <a:gd name="connsiteX883" fmla="*/ 6472036 w 7467600"/>
              <a:gd name="connsiteY883" fmla="*/ 1959003 h 6858000"/>
              <a:gd name="connsiteX884" fmla="*/ 5792897 w 7467600"/>
              <a:gd name="connsiteY884" fmla="*/ 1647747 h 6858000"/>
              <a:gd name="connsiteX885" fmla="*/ 5842751 w 7467600"/>
              <a:gd name="connsiteY885" fmla="*/ 1816112 h 6858000"/>
              <a:gd name="connsiteX886" fmla="*/ 5847424 w 7467600"/>
              <a:gd name="connsiteY886" fmla="*/ 1815776 h 6858000"/>
              <a:gd name="connsiteX887" fmla="*/ 6399821 w 7467600"/>
              <a:gd name="connsiteY887" fmla="*/ 2344799 h 6858000"/>
              <a:gd name="connsiteX888" fmla="*/ 6323232 w 7467600"/>
              <a:gd name="connsiteY888" fmla="*/ 2389634 h 6858000"/>
              <a:gd name="connsiteX889" fmla="*/ 5942958 w 7467600"/>
              <a:gd name="connsiteY889" fmla="*/ 2077708 h 6858000"/>
              <a:gd name="connsiteX890" fmla="*/ 5921559 w 7467600"/>
              <a:gd name="connsiteY890" fmla="*/ 2378596 h 6858000"/>
              <a:gd name="connsiteX891" fmla="*/ 5817651 w 7467600"/>
              <a:gd name="connsiteY891" fmla="*/ 3023919 h 6858000"/>
              <a:gd name="connsiteX892" fmla="*/ 5729634 w 7467600"/>
              <a:gd name="connsiteY892" fmla="*/ 3051849 h 6858000"/>
              <a:gd name="connsiteX893" fmla="*/ 5611018 w 7467600"/>
              <a:gd name="connsiteY893" fmla="*/ 2316769 h 6858000"/>
              <a:gd name="connsiteX894" fmla="*/ 5687608 w 7467600"/>
              <a:gd name="connsiteY894" fmla="*/ 2039972 h 6858000"/>
              <a:gd name="connsiteX895" fmla="*/ 5657554 w 7467600"/>
              <a:gd name="connsiteY895" fmla="*/ 1576445 h 6858000"/>
              <a:gd name="connsiteX896" fmla="*/ 5150475 w 7467600"/>
              <a:gd name="connsiteY896" fmla="*/ 1274012 h 6858000"/>
              <a:gd name="connsiteX897" fmla="*/ 5349142 w 7467600"/>
              <a:gd name="connsiteY897" fmla="*/ 2204405 h 6858000"/>
              <a:gd name="connsiteX898" fmla="*/ 5262214 w 7467600"/>
              <a:gd name="connsiteY898" fmla="*/ 2233836 h 6858000"/>
              <a:gd name="connsiteX899" fmla="*/ 4981539 w 7467600"/>
              <a:gd name="connsiteY899" fmla="*/ 1542201 h 6858000"/>
              <a:gd name="connsiteX900" fmla="*/ 4958461 w 7467600"/>
              <a:gd name="connsiteY900" fmla="*/ 1136957 h 6858000"/>
              <a:gd name="connsiteX901" fmla="*/ 4655015 w 7467600"/>
              <a:gd name="connsiteY901" fmla="*/ 891426 h 6858000"/>
              <a:gd name="connsiteX902" fmla="*/ 4348002 w 7467600"/>
              <a:gd name="connsiteY902" fmla="*/ 2205895 h 6858000"/>
              <a:gd name="connsiteX903" fmla="*/ 4262250 w 7467600"/>
              <a:gd name="connsiteY903" fmla="*/ 2219972 h 6858000"/>
              <a:gd name="connsiteX904" fmla="*/ 4550611 w 7467600"/>
              <a:gd name="connsiteY904" fmla="*/ 817540 h 6858000"/>
              <a:gd name="connsiteX905" fmla="*/ 4564418 w 7467600"/>
              <a:gd name="connsiteY905" fmla="*/ 808293 h 6858000"/>
              <a:gd name="connsiteX906" fmla="*/ 4266388 w 7467600"/>
              <a:gd name="connsiteY906" fmla="*/ 500083 h 6858000"/>
              <a:gd name="connsiteX907" fmla="*/ 4032842 w 7467600"/>
              <a:gd name="connsiteY907" fmla="*/ 211809 h 6858000"/>
              <a:gd name="connsiteX908" fmla="*/ 3882765 w 7467600"/>
              <a:gd name="connsiteY908" fmla="*/ 0 h 6858000"/>
              <a:gd name="connsiteX909" fmla="*/ 3721337 w 7467600"/>
              <a:gd name="connsiteY909" fmla="*/ 0 h 6858000"/>
              <a:gd name="connsiteX910" fmla="*/ 3797544 w 7467600"/>
              <a:gd name="connsiteY910" fmla="*/ 0 h 6858000"/>
              <a:gd name="connsiteX911" fmla="*/ 3775734 w 7467600"/>
              <a:gd name="connsiteY911" fmla="*/ 95131 h 6858000"/>
              <a:gd name="connsiteX912" fmla="*/ 3724807 w 7467600"/>
              <a:gd name="connsiteY912" fmla="*/ 272257 h 6858000"/>
              <a:gd name="connsiteX913" fmla="*/ 3726844 w 7467600"/>
              <a:gd name="connsiteY913" fmla="*/ 282988 h 6858000"/>
              <a:gd name="connsiteX914" fmla="*/ 3742664 w 7467600"/>
              <a:gd name="connsiteY914" fmla="*/ 279918 h 6858000"/>
              <a:gd name="connsiteX915" fmla="*/ 4103910 w 7467600"/>
              <a:gd name="connsiteY915" fmla="*/ 1161917 h 6858000"/>
              <a:gd name="connsiteX916" fmla="*/ 4020269 w 7467600"/>
              <a:gd name="connsiteY916" fmla="*/ 1200406 h 6858000"/>
              <a:gd name="connsiteX917" fmla="*/ 3674882 w 7467600"/>
              <a:gd name="connsiteY917" fmla="*/ 488524 h 6858000"/>
              <a:gd name="connsiteX918" fmla="*/ 3132682 w 7467600"/>
              <a:gd name="connsiteY918" fmla="*/ 1072284 h 6858000"/>
              <a:gd name="connsiteX919" fmla="*/ 2716346 w 7467600"/>
              <a:gd name="connsiteY919" fmla="*/ 1276376 h 6858000"/>
              <a:gd name="connsiteX920" fmla="*/ 2716772 w 7467600"/>
              <a:gd name="connsiteY920" fmla="*/ 1255462 h 6858000"/>
              <a:gd name="connsiteX921" fmla="*/ 3471096 w 7467600"/>
              <a:gd name="connsiteY921" fmla="*/ 437072 h 6858000"/>
              <a:gd name="connsiteX922" fmla="*/ 3639057 w 7467600"/>
              <a:gd name="connsiteY922" fmla="*/ 286334 h 6858000"/>
              <a:gd name="connsiteX923" fmla="*/ 3640309 w 7467600"/>
              <a:gd name="connsiteY923" fmla="*/ 284664 h 6858000"/>
              <a:gd name="connsiteX924" fmla="*/ 3646022 w 7467600"/>
              <a:gd name="connsiteY924" fmla="*/ 276711 h 6858000"/>
              <a:gd name="connsiteX925" fmla="*/ 3707943 w 7467600"/>
              <a:gd name="connsiteY925" fmla="*/ 65958 h 6858000"/>
              <a:gd name="connsiteX926" fmla="*/ 3721337 w 7467600"/>
              <a:gd name="connsiteY926" fmla="*/ 0 h 6858000"/>
              <a:gd name="connsiteX927" fmla="*/ 2867960 w 7467600"/>
              <a:gd name="connsiteY927" fmla="*/ 0 h 6858000"/>
              <a:gd name="connsiteX928" fmla="*/ 2926351 w 7467600"/>
              <a:gd name="connsiteY928" fmla="*/ 0 h 6858000"/>
              <a:gd name="connsiteX929" fmla="*/ 2902823 w 7467600"/>
              <a:gd name="connsiteY929" fmla="*/ 262929 h 6858000"/>
              <a:gd name="connsiteX930" fmla="*/ 2940663 w 7467600"/>
              <a:gd name="connsiteY930" fmla="*/ 140884 h 6858000"/>
              <a:gd name="connsiteX931" fmla="*/ 2947039 w 7467600"/>
              <a:gd name="connsiteY931" fmla="*/ 122524 h 6858000"/>
              <a:gd name="connsiteX932" fmla="*/ 2984316 w 7467600"/>
              <a:gd name="connsiteY932" fmla="*/ 0 h 6858000"/>
              <a:gd name="connsiteX933" fmla="*/ 3016114 w 7467600"/>
              <a:gd name="connsiteY933" fmla="*/ 0 h 6858000"/>
              <a:gd name="connsiteX934" fmla="*/ 2979949 w 7467600"/>
              <a:gd name="connsiteY934" fmla="*/ 119274 h 6858000"/>
              <a:gd name="connsiteX935" fmla="*/ 3023879 w 7467600"/>
              <a:gd name="connsiteY935" fmla="*/ 0 h 6858000"/>
              <a:gd name="connsiteX936" fmla="*/ 3105400 w 7467600"/>
              <a:gd name="connsiteY936" fmla="*/ 0 h 6858000"/>
              <a:gd name="connsiteX937" fmla="*/ 3094669 w 7467600"/>
              <a:gd name="connsiteY937" fmla="*/ 30308 h 6858000"/>
              <a:gd name="connsiteX938" fmla="*/ 2901945 w 7467600"/>
              <a:gd name="connsiteY938" fmla="*/ 466538 h 6858000"/>
              <a:gd name="connsiteX939" fmla="*/ 2815209 w 7467600"/>
              <a:gd name="connsiteY939" fmla="*/ 497361 h 6858000"/>
              <a:gd name="connsiteX940" fmla="*/ 2844845 w 7467600"/>
              <a:gd name="connsiteY940" fmla="*/ 127638 h 6858000"/>
              <a:gd name="connsiteX941" fmla="*/ 2867960 w 7467600"/>
              <a:gd name="connsiteY941" fmla="*/ 0 h 6858000"/>
              <a:gd name="connsiteX942" fmla="*/ 1057230 w 7467600"/>
              <a:gd name="connsiteY942" fmla="*/ 0 h 6858000"/>
              <a:gd name="connsiteX943" fmla="*/ 1111003 w 7467600"/>
              <a:gd name="connsiteY943" fmla="*/ 0 h 6858000"/>
              <a:gd name="connsiteX944" fmla="*/ 1125553 w 7467600"/>
              <a:gd name="connsiteY944" fmla="*/ 52588 h 6858000"/>
              <a:gd name="connsiteX945" fmla="*/ 1304276 w 7467600"/>
              <a:gd name="connsiteY945" fmla="*/ 476275 h 6858000"/>
              <a:gd name="connsiteX946" fmla="*/ 1492066 w 7467600"/>
              <a:gd name="connsiteY946" fmla="*/ 886333 h 6858000"/>
              <a:gd name="connsiteX947" fmla="*/ 1423698 w 7467600"/>
              <a:gd name="connsiteY947" fmla="*/ 710817 h 6858000"/>
              <a:gd name="connsiteX948" fmla="*/ 1357609 w 7467600"/>
              <a:gd name="connsiteY948" fmla="*/ 532892 h 6858000"/>
              <a:gd name="connsiteX949" fmla="*/ 1309550 w 7467600"/>
              <a:gd name="connsiteY949" fmla="*/ 374031 h 6858000"/>
              <a:gd name="connsiteX950" fmla="*/ 1193673 w 7467600"/>
              <a:gd name="connsiteY950" fmla="*/ 49533 h 6858000"/>
              <a:gd name="connsiteX951" fmla="*/ 1164391 w 7467600"/>
              <a:gd name="connsiteY951" fmla="*/ 0 h 6858000"/>
              <a:gd name="connsiteX952" fmla="*/ 1200666 w 7467600"/>
              <a:gd name="connsiteY952" fmla="*/ 0 h 6858000"/>
              <a:gd name="connsiteX953" fmla="*/ 1223408 w 7467600"/>
              <a:gd name="connsiteY953" fmla="*/ 38996 h 6858000"/>
              <a:gd name="connsiteX954" fmla="*/ 1339635 w 7467600"/>
              <a:gd name="connsiteY954" fmla="*/ 365517 h 6858000"/>
              <a:gd name="connsiteX955" fmla="*/ 1387469 w 7467600"/>
              <a:gd name="connsiteY955" fmla="*/ 523079 h 6858000"/>
              <a:gd name="connsiteX956" fmla="*/ 1452685 w 7467600"/>
              <a:gd name="connsiteY956" fmla="*/ 699806 h 6858000"/>
              <a:gd name="connsiteX957" fmla="*/ 1492092 w 7467600"/>
              <a:gd name="connsiteY957" fmla="*/ 800424 h 6858000"/>
              <a:gd name="connsiteX958" fmla="*/ 1455302 w 7467600"/>
              <a:gd name="connsiteY958" fmla="*/ 632913 h 6858000"/>
              <a:gd name="connsiteX959" fmla="*/ 1222336 w 7467600"/>
              <a:gd name="connsiteY959" fmla="*/ 9480 h 6858000"/>
              <a:gd name="connsiteX960" fmla="*/ 1214634 w 7467600"/>
              <a:gd name="connsiteY960" fmla="*/ 0 h 6858000"/>
              <a:gd name="connsiteX961" fmla="*/ 1289827 w 7467600"/>
              <a:gd name="connsiteY961" fmla="*/ 0 h 6858000"/>
              <a:gd name="connsiteX962" fmla="*/ 1321076 w 7467600"/>
              <a:gd name="connsiteY962" fmla="*/ 59722 h 6858000"/>
              <a:gd name="connsiteX963" fmla="*/ 1512579 w 7467600"/>
              <a:gd name="connsiteY963" fmla="*/ 626441 h 6858000"/>
              <a:gd name="connsiteX964" fmla="*/ 1506076 w 7467600"/>
              <a:gd name="connsiteY964" fmla="*/ 1089289 h 6858000"/>
              <a:gd name="connsiteX965" fmla="*/ 1486346 w 7467600"/>
              <a:gd name="connsiteY965" fmla="*/ 1079919 h 6858000"/>
              <a:gd name="connsiteX966" fmla="*/ 1070511 w 7467600"/>
              <a:gd name="connsiteY966" fmla="*/ 48609 h 6858000"/>
              <a:gd name="connsiteX967" fmla="*/ 1057230 w 7467600"/>
              <a:gd name="connsiteY967" fmla="*/ 0 h 6858000"/>
              <a:gd name="connsiteX968" fmla="*/ 43151 w 7467600"/>
              <a:gd name="connsiteY968" fmla="*/ 0 h 6858000"/>
              <a:gd name="connsiteX969" fmla="*/ 95283 w 7467600"/>
              <a:gd name="connsiteY969" fmla="*/ 0 h 6858000"/>
              <a:gd name="connsiteX970" fmla="*/ 300708 w 7467600"/>
              <a:gd name="connsiteY970" fmla="*/ 154571 h 6858000"/>
              <a:gd name="connsiteX971" fmla="*/ 530414 w 7467600"/>
              <a:gd name="connsiteY971" fmla="*/ 354673 h 6858000"/>
              <a:gd name="connsiteX972" fmla="*/ 333785 w 7467600"/>
              <a:gd name="connsiteY972" fmla="*/ 161564 h 6858000"/>
              <a:gd name="connsiteX973" fmla="*/ 147005 w 7467600"/>
              <a:gd name="connsiteY973" fmla="*/ 0 h 6858000"/>
              <a:gd name="connsiteX974" fmla="*/ 272509 w 7467600"/>
              <a:gd name="connsiteY974" fmla="*/ 0 h 6858000"/>
              <a:gd name="connsiteX975" fmla="*/ 326276 w 7467600"/>
              <a:gd name="connsiteY975" fmla="*/ 45847 h 6858000"/>
              <a:gd name="connsiteX976" fmla="*/ 823759 w 7467600"/>
              <a:gd name="connsiteY976" fmla="*/ 574145 h 6858000"/>
              <a:gd name="connsiteX977" fmla="*/ 811254 w 7467600"/>
              <a:gd name="connsiteY977" fmla="*/ 665546 h 6858000"/>
              <a:gd name="connsiteX978" fmla="*/ 154042 w 7467600"/>
              <a:gd name="connsiteY978" fmla="*/ 261522 h 6858000"/>
              <a:gd name="connsiteX979" fmla="*/ 13550 w 7467600"/>
              <a:gd name="connsiteY979" fmla="*/ 158423 h 6858000"/>
              <a:gd name="connsiteX980" fmla="*/ 0 w 7467600"/>
              <a:gd name="connsiteY980" fmla="*/ 146618 h 6858000"/>
              <a:gd name="connsiteX981" fmla="*/ 0 w 7467600"/>
              <a:gd name="connsiteY981" fmla="*/ 59161 h 6858000"/>
              <a:gd name="connsiteX982" fmla="*/ 45427 w 7467600"/>
              <a:gd name="connsiteY982" fmla="*/ 101078 h 6858000"/>
              <a:gd name="connsiteX983" fmla="*/ 630103 w 7467600"/>
              <a:gd name="connsiteY983" fmla="*/ 485885 h 6858000"/>
              <a:gd name="connsiteX984" fmla="*/ 532040 w 7467600"/>
              <a:gd name="connsiteY984" fmla="*/ 399359 h 6858000"/>
              <a:gd name="connsiteX985" fmla="*/ 517618 w 7467600"/>
              <a:gd name="connsiteY985" fmla="*/ 385726 h 6858000"/>
              <a:gd name="connsiteX986" fmla="*/ 285074 w 7467600"/>
              <a:gd name="connsiteY986" fmla="*/ 182755 h 6858000"/>
              <a:gd name="connsiteX987" fmla="*/ 43151 w 7467600"/>
              <a:gd name="connsiteY98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312201 w 7467600"/>
              <a:gd name="connsiteY130" fmla="*/ 5128278 h 6858000"/>
              <a:gd name="connsiteX131" fmla="*/ 1903353 w 7467600"/>
              <a:gd name="connsiteY131" fmla="*/ 5044827 h 6858000"/>
              <a:gd name="connsiteX132" fmla="*/ 1936931 w 7467600"/>
              <a:gd name="connsiteY132" fmla="*/ 5093954 h 6858000"/>
              <a:gd name="connsiteX133" fmla="*/ 2195868 w 7467600"/>
              <a:gd name="connsiteY133" fmla="*/ 5396574 h 6858000"/>
              <a:gd name="connsiteX134" fmla="*/ 2088852 w 7467600"/>
              <a:gd name="connsiteY134" fmla="*/ 5166123 h 6858000"/>
              <a:gd name="connsiteX135" fmla="*/ 1958241 w 7467600"/>
              <a:gd name="connsiteY135" fmla="*/ 5067955 h 6858000"/>
              <a:gd name="connsiteX136" fmla="*/ 1903353 w 7467600"/>
              <a:gd name="connsiteY136" fmla="*/ 5044827 h 6858000"/>
              <a:gd name="connsiteX137" fmla="*/ 1979378 w 7467600"/>
              <a:gd name="connsiteY137" fmla="*/ 4769504 h 6858000"/>
              <a:gd name="connsiteX138" fmla="*/ 2882120 w 7467600"/>
              <a:gd name="connsiteY138" fmla="*/ 5064547 h 6858000"/>
              <a:gd name="connsiteX139" fmla="*/ 2793103 w 7467600"/>
              <a:gd name="connsiteY139" fmla="*/ 5039699 h 6858000"/>
              <a:gd name="connsiteX140" fmla="*/ 2770041 w 7467600"/>
              <a:gd name="connsiteY140" fmla="*/ 5033634 h 6858000"/>
              <a:gd name="connsiteX141" fmla="*/ 1979378 w 7467600"/>
              <a:gd name="connsiteY141" fmla="*/ 4769504 h 6858000"/>
              <a:gd name="connsiteX142" fmla="*/ 1927410 w 7467600"/>
              <a:gd name="connsiteY142" fmla="*/ 4716164 h 6858000"/>
              <a:gd name="connsiteX143" fmla="*/ 1959587 w 7467600"/>
              <a:gd name="connsiteY143" fmla="*/ 4728849 h 6858000"/>
              <a:gd name="connsiteX144" fmla="*/ 2777707 w 7467600"/>
              <a:gd name="connsiteY144" fmla="*/ 5003991 h 6858000"/>
              <a:gd name="connsiteX145" fmla="*/ 2800768 w 7467600"/>
              <a:gd name="connsiteY145" fmla="*/ 5010056 h 6858000"/>
              <a:gd name="connsiteX146" fmla="*/ 2879408 w 7467600"/>
              <a:gd name="connsiteY146" fmla="*/ 5031590 h 6858000"/>
              <a:gd name="connsiteX147" fmla="*/ 2862295 w 7467600"/>
              <a:gd name="connsiteY147" fmla="*/ 5022958 h 6858000"/>
              <a:gd name="connsiteX148" fmla="*/ 2813343 w 7467600"/>
              <a:gd name="connsiteY148" fmla="*/ 4998369 h 6858000"/>
              <a:gd name="connsiteX149" fmla="*/ 2646245 w 7467600"/>
              <a:gd name="connsiteY149" fmla="*/ 4930999 h 6858000"/>
              <a:gd name="connsiteX150" fmla="*/ 1999243 w 7467600"/>
              <a:gd name="connsiteY150" fmla="*/ 4730524 h 6858000"/>
              <a:gd name="connsiteX151" fmla="*/ 1979527 w 7467600"/>
              <a:gd name="connsiteY151" fmla="*/ 4726651 h 6858000"/>
              <a:gd name="connsiteX152" fmla="*/ 1927410 w 7467600"/>
              <a:gd name="connsiteY152" fmla="*/ 4716164 h 6858000"/>
              <a:gd name="connsiteX153" fmla="*/ 1997014 w 7467600"/>
              <a:gd name="connsiteY153" fmla="*/ 4698007 h 6858000"/>
              <a:gd name="connsiteX154" fmla="*/ 2005458 w 7467600"/>
              <a:gd name="connsiteY154" fmla="*/ 4699540 h 6858000"/>
              <a:gd name="connsiteX155" fmla="*/ 2657186 w 7467600"/>
              <a:gd name="connsiteY155" fmla="*/ 4901687 h 6858000"/>
              <a:gd name="connsiteX156" fmla="*/ 2826662 w 7467600"/>
              <a:gd name="connsiteY156" fmla="*/ 4970362 h 6858000"/>
              <a:gd name="connsiteX157" fmla="*/ 2876100 w 7467600"/>
              <a:gd name="connsiteY157" fmla="*/ 4995397 h 6858000"/>
              <a:gd name="connsiteX158" fmla="*/ 3042600 w 7467600"/>
              <a:gd name="connsiteY158" fmla="*/ 5059532 h 6858000"/>
              <a:gd name="connsiteX159" fmla="*/ 1997014 w 7467600"/>
              <a:gd name="connsiteY159" fmla="*/ 4698007 h 6858000"/>
              <a:gd name="connsiteX160" fmla="*/ 2305292 w 7467600"/>
              <a:gd name="connsiteY160" fmla="*/ 4219492 h 6858000"/>
              <a:gd name="connsiteX161" fmla="*/ 3360922 w 7467600"/>
              <a:gd name="connsiteY161" fmla="*/ 4529373 h 6858000"/>
              <a:gd name="connsiteX162" fmla="*/ 3492420 w 7467600"/>
              <a:gd name="connsiteY162" fmla="*/ 4510145 h 6858000"/>
              <a:gd name="connsiteX163" fmla="*/ 3364086 w 7467600"/>
              <a:gd name="connsiteY163" fmla="*/ 4480340 h 6858000"/>
              <a:gd name="connsiteX164" fmla="*/ 3225818 w 7467600"/>
              <a:gd name="connsiteY164" fmla="*/ 4411822 h 6858000"/>
              <a:gd name="connsiteX165" fmla="*/ 3129696 w 7467600"/>
              <a:gd name="connsiteY165" fmla="*/ 4360704 h 6858000"/>
              <a:gd name="connsiteX166" fmla="*/ 2814545 w 7467600"/>
              <a:gd name="connsiteY166" fmla="*/ 4282955 h 6858000"/>
              <a:gd name="connsiteX167" fmla="*/ 2305292 w 7467600"/>
              <a:gd name="connsiteY167" fmla="*/ 4219492 h 6858000"/>
              <a:gd name="connsiteX168" fmla="*/ 2626982 w 7467600"/>
              <a:gd name="connsiteY168" fmla="*/ 4206450 h 6858000"/>
              <a:gd name="connsiteX169" fmla="*/ 2490617 w 7467600"/>
              <a:gd name="connsiteY169" fmla="*/ 4206951 h 6858000"/>
              <a:gd name="connsiteX170" fmla="*/ 2819869 w 7467600"/>
              <a:gd name="connsiteY170" fmla="*/ 4252936 h 6858000"/>
              <a:gd name="connsiteX171" fmla="*/ 3143018 w 7467600"/>
              <a:gd name="connsiteY171" fmla="*/ 4332698 h 6858000"/>
              <a:gd name="connsiteX172" fmla="*/ 3241520 w 7467600"/>
              <a:gd name="connsiteY172" fmla="*/ 4385112 h 6858000"/>
              <a:gd name="connsiteX173" fmla="*/ 3374575 w 7467600"/>
              <a:gd name="connsiteY173" fmla="*/ 4451517 h 6858000"/>
              <a:gd name="connsiteX174" fmla="*/ 3505221 w 7467600"/>
              <a:gd name="connsiteY174" fmla="*/ 4480757 h 6858000"/>
              <a:gd name="connsiteX175" fmla="*/ 2626982 w 7467600"/>
              <a:gd name="connsiteY175" fmla="*/ 4206450 h 6858000"/>
              <a:gd name="connsiteX176" fmla="*/ 1310106 w 7467600"/>
              <a:gd name="connsiteY176" fmla="*/ 3943217 h 6858000"/>
              <a:gd name="connsiteX177" fmla="*/ 854994 w 7467600"/>
              <a:gd name="connsiteY177" fmla="*/ 4399136 h 6858000"/>
              <a:gd name="connsiteX178" fmla="*/ 742462 w 7467600"/>
              <a:gd name="connsiteY178" fmla="*/ 4594648 h 6858000"/>
              <a:gd name="connsiteX179" fmla="*/ 820602 w 7467600"/>
              <a:gd name="connsiteY179" fmla="*/ 4485915 h 6858000"/>
              <a:gd name="connsiteX180" fmla="*/ 878295 w 7467600"/>
              <a:gd name="connsiteY180" fmla="*/ 4403594 h 6858000"/>
              <a:gd name="connsiteX181" fmla="*/ 1240607 w 7467600"/>
              <a:gd name="connsiteY181" fmla="*/ 4010401 h 6858000"/>
              <a:gd name="connsiteX182" fmla="*/ 1310106 w 7467600"/>
              <a:gd name="connsiteY182" fmla="*/ 3943217 h 6858000"/>
              <a:gd name="connsiteX183" fmla="*/ 1423113 w 7467600"/>
              <a:gd name="connsiteY183" fmla="*/ 3874565 h 6858000"/>
              <a:gd name="connsiteX184" fmla="*/ 1260565 w 7467600"/>
              <a:gd name="connsiteY184" fmla="*/ 4031982 h 6858000"/>
              <a:gd name="connsiteX185" fmla="*/ 901900 w 7467600"/>
              <a:gd name="connsiteY185" fmla="*/ 4421236 h 6858000"/>
              <a:gd name="connsiteX186" fmla="*/ 845044 w 7467600"/>
              <a:gd name="connsiteY186" fmla="*/ 4502436 h 6858000"/>
              <a:gd name="connsiteX187" fmla="*/ 685926 w 7467600"/>
              <a:gd name="connsiteY187" fmla="*/ 4703069 h 6858000"/>
              <a:gd name="connsiteX188" fmla="*/ 684248 w 7467600"/>
              <a:gd name="connsiteY188" fmla="*/ 4706721 h 6858000"/>
              <a:gd name="connsiteX189" fmla="*/ 1423113 w 7467600"/>
              <a:gd name="connsiteY189" fmla="*/ 3874565 h 6858000"/>
              <a:gd name="connsiteX190" fmla="*/ 3316479 w 7467600"/>
              <a:gd name="connsiteY190" fmla="*/ 3872136 h 6858000"/>
              <a:gd name="connsiteX191" fmla="*/ 3546806 w 7467600"/>
              <a:gd name="connsiteY191" fmla="*/ 4356139 h 6858000"/>
              <a:gd name="connsiteX192" fmla="*/ 3364433 w 7467600"/>
              <a:gd name="connsiteY192" fmla="*/ 3953121 h 6858000"/>
              <a:gd name="connsiteX193" fmla="*/ 3316479 w 7467600"/>
              <a:gd name="connsiteY193" fmla="*/ 3872136 h 6858000"/>
              <a:gd name="connsiteX194" fmla="*/ 3291335 w 7467600"/>
              <a:gd name="connsiteY194" fmla="*/ 3767420 h 6858000"/>
              <a:gd name="connsiteX195" fmla="*/ 3390805 w 7467600"/>
              <a:gd name="connsiteY195" fmla="*/ 3937163 h 6858000"/>
              <a:gd name="connsiteX196" fmla="*/ 3579062 w 7467600"/>
              <a:gd name="connsiteY196" fmla="*/ 4359040 h 6858000"/>
              <a:gd name="connsiteX197" fmla="*/ 3467355 w 7467600"/>
              <a:gd name="connsiteY197" fmla="*/ 3988130 h 6858000"/>
              <a:gd name="connsiteX198" fmla="*/ 3310753 w 7467600"/>
              <a:gd name="connsiteY198" fmla="*/ 3787140 h 6858000"/>
              <a:gd name="connsiteX199" fmla="*/ 3291335 w 7467600"/>
              <a:gd name="connsiteY199" fmla="*/ 3767420 h 6858000"/>
              <a:gd name="connsiteX200" fmla="*/ 1635889 w 7467600"/>
              <a:gd name="connsiteY200" fmla="*/ 3709494 h 6858000"/>
              <a:gd name="connsiteX201" fmla="*/ 1634800 w 7467600"/>
              <a:gd name="connsiteY201" fmla="*/ 3731111 h 6858000"/>
              <a:gd name="connsiteX202" fmla="*/ 1635889 w 7467600"/>
              <a:gd name="connsiteY202" fmla="*/ 3709494 h 6858000"/>
              <a:gd name="connsiteX203" fmla="*/ 1510397 w 7467600"/>
              <a:gd name="connsiteY203" fmla="*/ 3684705 h 6858000"/>
              <a:gd name="connsiteX204" fmla="*/ 1146550 w 7467600"/>
              <a:gd name="connsiteY204" fmla="*/ 3802012 h 6858000"/>
              <a:gd name="connsiteX205" fmla="*/ 698834 w 7467600"/>
              <a:gd name="connsiteY205" fmla="*/ 3952272 h 6858000"/>
              <a:gd name="connsiteX206" fmla="*/ 34256 w 7467600"/>
              <a:gd name="connsiteY206" fmla="*/ 4347603 h 6858000"/>
              <a:gd name="connsiteX207" fmla="*/ 527241 w 7467600"/>
              <a:gd name="connsiteY207" fmla="*/ 4065078 h 6858000"/>
              <a:gd name="connsiteX208" fmla="*/ 1510397 w 7467600"/>
              <a:gd name="connsiteY208" fmla="*/ 3684705 h 6858000"/>
              <a:gd name="connsiteX209" fmla="*/ 1313114 w 7467600"/>
              <a:gd name="connsiteY209" fmla="*/ 3655216 h 6858000"/>
              <a:gd name="connsiteX210" fmla="*/ 1109304 w 7467600"/>
              <a:gd name="connsiteY210" fmla="*/ 3669030 h 6858000"/>
              <a:gd name="connsiteX211" fmla="*/ 8129 w 7467600"/>
              <a:gd name="connsiteY211" fmla="*/ 4330519 h 6858000"/>
              <a:gd name="connsiteX212" fmla="*/ 687572 w 7467600"/>
              <a:gd name="connsiteY212" fmla="*/ 3925629 h 6858000"/>
              <a:gd name="connsiteX213" fmla="*/ 1138365 w 7467600"/>
              <a:gd name="connsiteY213" fmla="*/ 3774515 h 6858000"/>
              <a:gd name="connsiteX214" fmla="*/ 1505579 w 7467600"/>
              <a:gd name="connsiteY214" fmla="*/ 3655526 h 6858000"/>
              <a:gd name="connsiteX215" fmla="*/ 1313114 w 7467600"/>
              <a:gd name="connsiteY215" fmla="*/ 3655216 h 6858000"/>
              <a:gd name="connsiteX216" fmla="*/ 3655073 w 7467600"/>
              <a:gd name="connsiteY216" fmla="*/ 3650884 h 6858000"/>
              <a:gd name="connsiteX217" fmla="*/ 3989938 w 7467600"/>
              <a:gd name="connsiteY217" fmla="*/ 3991685 h 6858000"/>
              <a:gd name="connsiteX218" fmla="*/ 4393907 w 7467600"/>
              <a:gd name="connsiteY218" fmla="*/ 4261258 h 6858000"/>
              <a:gd name="connsiteX219" fmla="*/ 4648051 w 7467600"/>
              <a:gd name="connsiteY219" fmla="*/ 4374051 h 6858000"/>
              <a:gd name="connsiteX220" fmla="*/ 4383389 w 7467600"/>
              <a:gd name="connsiteY220" fmla="*/ 4184369 h 6858000"/>
              <a:gd name="connsiteX221" fmla="*/ 4165508 w 7467600"/>
              <a:gd name="connsiteY221" fmla="*/ 4035196 h 6858000"/>
              <a:gd name="connsiteX222" fmla="*/ 4068162 w 7467600"/>
              <a:gd name="connsiteY222" fmla="*/ 3953394 h 6858000"/>
              <a:gd name="connsiteX223" fmla="*/ 3981416 w 7467600"/>
              <a:gd name="connsiteY223" fmla="*/ 3880482 h 6858000"/>
              <a:gd name="connsiteX224" fmla="*/ 3800147 w 7467600"/>
              <a:gd name="connsiteY224" fmla="*/ 3749872 h 6858000"/>
              <a:gd name="connsiteX225" fmla="*/ 3655073 w 7467600"/>
              <a:gd name="connsiteY225" fmla="*/ 3650884 h 6858000"/>
              <a:gd name="connsiteX226" fmla="*/ 3670252 w 7467600"/>
              <a:gd name="connsiteY226" fmla="*/ 3622798 h 6858000"/>
              <a:gd name="connsiteX227" fmla="*/ 3817258 w 7467600"/>
              <a:gd name="connsiteY227" fmla="*/ 3723577 h 6858000"/>
              <a:gd name="connsiteX228" fmla="*/ 4000461 w 7467600"/>
              <a:gd name="connsiteY228" fmla="*/ 3855966 h 6858000"/>
              <a:gd name="connsiteX229" fmla="*/ 4088180 w 7467600"/>
              <a:gd name="connsiteY229" fmla="*/ 3929774 h 6858000"/>
              <a:gd name="connsiteX230" fmla="*/ 4184555 w 7467600"/>
              <a:gd name="connsiteY230" fmla="*/ 4010683 h 6858000"/>
              <a:gd name="connsiteX231" fmla="*/ 4399563 w 7467600"/>
              <a:gd name="connsiteY231" fmla="*/ 4158106 h 6858000"/>
              <a:gd name="connsiteX232" fmla="*/ 4684469 w 7467600"/>
              <a:gd name="connsiteY232" fmla="*/ 4364680 h 6858000"/>
              <a:gd name="connsiteX233" fmla="*/ 4690271 w 7467600"/>
              <a:gd name="connsiteY233" fmla="*/ 4370034 h 6858000"/>
              <a:gd name="connsiteX234" fmla="*/ 4136093 w 7467600"/>
              <a:gd name="connsiteY234" fmla="*/ 3858466 h 6858000"/>
              <a:gd name="connsiteX235" fmla="*/ 3670252 w 7467600"/>
              <a:gd name="connsiteY235" fmla="*/ 3622798 h 6858000"/>
              <a:gd name="connsiteX236" fmla="*/ 4440129 w 7467600"/>
              <a:gd name="connsiteY236" fmla="*/ 3448571 h 6858000"/>
              <a:gd name="connsiteX237" fmla="*/ 4856525 w 7467600"/>
              <a:gd name="connsiteY237" fmla="*/ 3915351 h 6858000"/>
              <a:gd name="connsiteX238" fmla="*/ 5059055 w 7467600"/>
              <a:gd name="connsiteY238" fmla="*/ 4108918 h 6858000"/>
              <a:gd name="connsiteX239" fmla="*/ 5290070 w 7467600"/>
              <a:gd name="connsiteY239" fmla="*/ 4263619 h 6858000"/>
              <a:gd name="connsiteX240" fmla="*/ 4834991 w 7467600"/>
              <a:gd name="connsiteY240" fmla="*/ 3830985 h 6858000"/>
              <a:gd name="connsiteX241" fmla="*/ 4440129 w 7467600"/>
              <a:gd name="connsiteY241" fmla="*/ 3448571 h 6858000"/>
              <a:gd name="connsiteX242" fmla="*/ 4441737 w 7467600"/>
              <a:gd name="connsiteY242" fmla="*/ 3399734 h 6858000"/>
              <a:gd name="connsiteX243" fmla="*/ 4431236 w 7467600"/>
              <a:gd name="connsiteY243" fmla="*/ 3400954 h 6858000"/>
              <a:gd name="connsiteX244" fmla="*/ 4557150 w 7467600"/>
              <a:gd name="connsiteY244" fmla="*/ 3510023 h 6858000"/>
              <a:gd name="connsiteX245" fmla="*/ 4856936 w 7467600"/>
              <a:gd name="connsiteY245" fmla="*/ 3809146 h 6858000"/>
              <a:gd name="connsiteX246" fmla="*/ 5111996 w 7467600"/>
              <a:gd name="connsiteY246" fmla="*/ 4065759 h 6858000"/>
              <a:gd name="connsiteX247" fmla="*/ 5388878 w 7467600"/>
              <a:gd name="connsiteY247" fmla="*/ 4300185 h 6858000"/>
              <a:gd name="connsiteX248" fmla="*/ 5425556 w 7467600"/>
              <a:gd name="connsiteY248" fmla="*/ 4308967 h 6858000"/>
              <a:gd name="connsiteX249" fmla="*/ 4943646 w 7467600"/>
              <a:gd name="connsiteY249" fmla="*/ 3822916 h 6858000"/>
              <a:gd name="connsiteX250" fmla="*/ 4594837 w 7467600"/>
              <a:gd name="connsiteY250" fmla="*/ 3532274 h 6858000"/>
              <a:gd name="connsiteX251" fmla="*/ 4441737 w 7467600"/>
              <a:gd name="connsiteY251" fmla="*/ 3399734 h 6858000"/>
              <a:gd name="connsiteX252" fmla="*/ 5425834 w 7467600"/>
              <a:gd name="connsiteY252" fmla="*/ 3162785 h 6858000"/>
              <a:gd name="connsiteX253" fmla="*/ 5401644 w 7467600"/>
              <a:gd name="connsiteY253" fmla="*/ 3617847 h 6858000"/>
              <a:gd name="connsiteX254" fmla="*/ 5467256 w 7467600"/>
              <a:gd name="connsiteY254" fmla="*/ 4175494 h 6858000"/>
              <a:gd name="connsiteX255" fmla="*/ 5448069 w 7467600"/>
              <a:gd name="connsiteY255" fmla="*/ 3567554 h 6858000"/>
              <a:gd name="connsiteX256" fmla="*/ 5425834 w 7467600"/>
              <a:gd name="connsiteY256" fmla="*/ 3162785 h 6858000"/>
              <a:gd name="connsiteX257" fmla="*/ 1318687 w 7467600"/>
              <a:gd name="connsiteY257" fmla="*/ 3113840 h 6858000"/>
              <a:gd name="connsiteX258" fmla="*/ 1066793 w 7467600"/>
              <a:gd name="connsiteY258" fmla="*/ 3212171 h 6858000"/>
              <a:gd name="connsiteX259" fmla="*/ 993319 w 7467600"/>
              <a:gd name="connsiteY259" fmla="*/ 3247648 h 6858000"/>
              <a:gd name="connsiteX260" fmla="*/ 853081 w 7467600"/>
              <a:gd name="connsiteY260" fmla="*/ 3312410 h 6858000"/>
              <a:gd name="connsiteX261" fmla="*/ 805957 w 7467600"/>
              <a:gd name="connsiteY261" fmla="*/ 3330443 h 6858000"/>
              <a:gd name="connsiteX262" fmla="*/ 1318687 w 7467600"/>
              <a:gd name="connsiteY262" fmla="*/ 3113840 h 6858000"/>
              <a:gd name="connsiteX263" fmla="*/ 5453702 w 7467600"/>
              <a:gd name="connsiteY263" fmla="*/ 3090882 h 6858000"/>
              <a:gd name="connsiteX264" fmla="*/ 5480135 w 7467600"/>
              <a:gd name="connsiteY264" fmla="*/ 3565802 h 6858000"/>
              <a:gd name="connsiteX265" fmla="*/ 5499023 w 7467600"/>
              <a:gd name="connsiteY265" fmla="*/ 4166310 h 6858000"/>
              <a:gd name="connsiteX266" fmla="*/ 5547022 w 7467600"/>
              <a:gd name="connsiteY266" fmla="*/ 3607838 h 6858000"/>
              <a:gd name="connsiteX267" fmla="*/ 5515964 w 7467600"/>
              <a:gd name="connsiteY267" fmla="*/ 3378541 h 6858000"/>
              <a:gd name="connsiteX268" fmla="*/ 5453702 w 7467600"/>
              <a:gd name="connsiteY268" fmla="*/ 3090882 h 6858000"/>
              <a:gd name="connsiteX269" fmla="*/ 1238695 w 7467600"/>
              <a:gd name="connsiteY269" fmla="*/ 3076820 h 6858000"/>
              <a:gd name="connsiteX270" fmla="*/ 716371 w 7467600"/>
              <a:gd name="connsiteY270" fmla="*/ 3293249 h 6858000"/>
              <a:gd name="connsiteX271" fmla="*/ 579522 w 7467600"/>
              <a:gd name="connsiteY271" fmla="*/ 3371759 h 6858000"/>
              <a:gd name="connsiteX272" fmla="*/ 600288 w 7467600"/>
              <a:gd name="connsiteY272" fmla="*/ 3365555 h 6858000"/>
              <a:gd name="connsiteX273" fmla="*/ 840692 w 7467600"/>
              <a:gd name="connsiteY273" fmla="*/ 3284921 h 6858000"/>
              <a:gd name="connsiteX274" fmla="*/ 979248 w 7467600"/>
              <a:gd name="connsiteY274" fmla="*/ 3221003 h 6858000"/>
              <a:gd name="connsiteX275" fmla="*/ 1053282 w 7467600"/>
              <a:gd name="connsiteY275" fmla="*/ 3185247 h 6858000"/>
              <a:gd name="connsiteX276" fmla="*/ 1320603 w 7467600"/>
              <a:gd name="connsiteY276" fmla="*/ 3081281 h 6858000"/>
              <a:gd name="connsiteX277" fmla="*/ 1238695 w 7467600"/>
              <a:gd name="connsiteY277" fmla="*/ 3076820 h 6858000"/>
              <a:gd name="connsiteX278" fmla="*/ 5425627 w 7467600"/>
              <a:gd name="connsiteY278" fmla="*/ 2954192 h 6858000"/>
              <a:gd name="connsiteX279" fmla="*/ 5470770 w 7467600"/>
              <a:gd name="connsiteY279" fmla="*/ 3005435 h 6858000"/>
              <a:gd name="connsiteX280" fmla="*/ 5519779 w 7467600"/>
              <a:gd name="connsiteY280" fmla="*/ 4359223 h 6858000"/>
              <a:gd name="connsiteX281" fmla="*/ 5520293 w 7467600"/>
              <a:gd name="connsiteY281" fmla="*/ 4360602 h 6858000"/>
              <a:gd name="connsiteX282" fmla="*/ 5767221 w 7467600"/>
              <a:gd name="connsiteY282" fmla="*/ 4665564 h 6858000"/>
              <a:gd name="connsiteX283" fmla="*/ 6937169 w 7467600"/>
              <a:gd name="connsiteY283" fmla="*/ 4815941 h 6858000"/>
              <a:gd name="connsiteX284" fmla="*/ 6953922 w 7467600"/>
              <a:gd name="connsiteY284" fmla="*/ 4890068 h 6858000"/>
              <a:gd name="connsiteX285" fmla="*/ 6071359 w 7467600"/>
              <a:gd name="connsiteY285" fmla="*/ 4770770 h 6858000"/>
              <a:gd name="connsiteX286" fmla="*/ 6038839 w 7467600"/>
              <a:gd name="connsiteY286" fmla="*/ 4764474 h 6858000"/>
              <a:gd name="connsiteX287" fmla="*/ 6038706 w 7467600"/>
              <a:gd name="connsiteY287" fmla="*/ 4763847 h 6858000"/>
              <a:gd name="connsiteX288" fmla="*/ 6037784 w 7467600"/>
              <a:gd name="connsiteY288" fmla="*/ 4764270 h 6858000"/>
              <a:gd name="connsiteX289" fmla="*/ 6038839 w 7467600"/>
              <a:gd name="connsiteY289" fmla="*/ 4764474 h 6858000"/>
              <a:gd name="connsiteX290" fmla="*/ 6040338 w 7467600"/>
              <a:gd name="connsiteY290" fmla="*/ 4771418 h 6858000"/>
              <a:gd name="connsiteX291" fmla="*/ 6024488 w 7467600"/>
              <a:gd name="connsiteY291" fmla="*/ 4809903 h 6858000"/>
              <a:gd name="connsiteX292" fmla="*/ 5599771 w 7467600"/>
              <a:gd name="connsiteY292" fmla="*/ 5509652 h 6858000"/>
              <a:gd name="connsiteX293" fmla="*/ 5548843 w 7467600"/>
              <a:gd name="connsiteY293" fmla="*/ 5563845 h 6858000"/>
              <a:gd name="connsiteX294" fmla="*/ 5940952 w 7467600"/>
              <a:gd name="connsiteY294" fmla="*/ 6250028 h 6858000"/>
              <a:gd name="connsiteX295" fmla="*/ 6043441 w 7467600"/>
              <a:gd name="connsiteY295" fmla="*/ 6665847 h 6858000"/>
              <a:gd name="connsiteX296" fmla="*/ 6093432 w 7467600"/>
              <a:gd name="connsiteY296" fmla="*/ 6858000 h 6858000"/>
              <a:gd name="connsiteX297" fmla="*/ 6034344 w 7467600"/>
              <a:gd name="connsiteY297" fmla="*/ 6858000 h 6858000"/>
              <a:gd name="connsiteX298" fmla="*/ 6026679 w 7467600"/>
              <a:gd name="connsiteY298" fmla="*/ 6836959 h 6858000"/>
              <a:gd name="connsiteX299" fmla="*/ 5800441 w 7467600"/>
              <a:gd name="connsiteY299" fmla="*/ 6335286 h 6858000"/>
              <a:gd name="connsiteX300" fmla="*/ 5526562 w 7467600"/>
              <a:gd name="connsiteY300" fmla="*/ 5705388 h 6858000"/>
              <a:gd name="connsiteX301" fmla="*/ 5519640 w 7467600"/>
              <a:gd name="connsiteY301" fmla="*/ 5683774 h 6858000"/>
              <a:gd name="connsiteX302" fmla="*/ 5844559 w 7467600"/>
              <a:gd name="connsiteY302" fmla="*/ 6553349 h 6858000"/>
              <a:gd name="connsiteX303" fmla="*/ 5975994 w 7467600"/>
              <a:gd name="connsiteY303" fmla="*/ 6858000 h 6858000"/>
              <a:gd name="connsiteX304" fmla="*/ 5898547 w 7467600"/>
              <a:gd name="connsiteY304" fmla="*/ 6858000 h 6858000"/>
              <a:gd name="connsiteX305" fmla="*/ 5682041 w 7467600"/>
              <a:gd name="connsiteY305" fmla="*/ 6355860 h 6858000"/>
              <a:gd name="connsiteX306" fmla="*/ 5461758 w 7467600"/>
              <a:gd name="connsiteY306" fmla="*/ 5820220 h 6858000"/>
              <a:gd name="connsiteX307" fmla="*/ 5237282 w 7467600"/>
              <a:gd name="connsiteY307" fmla="*/ 6579086 h 6858000"/>
              <a:gd name="connsiteX308" fmla="*/ 5115009 w 7467600"/>
              <a:gd name="connsiteY308" fmla="*/ 6858000 h 6858000"/>
              <a:gd name="connsiteX309" fmla="*/ 5028074 w 7467600"/>
              <a:gd name="connsiteY309" fmla="*/ 6858000 h 6858000"/>
              <a:gd name="connsiteX310" fmla="*/ 5079508 w 7467600"/>
              <a:gd name="connsiteY310" fmla="*/ 6749074 h 6858000"/>
              <a:gd name="connsiteX311" fmla="*/ 5371846 w 7467600"/>
              <a:gd name="connsiteY311" fmla="*/ 5924413 h 6858000"/>
              <a:gd name="connsiteX312" fmla="*/ 5270512 w 7467600"/>
              <a:gd name="connsiteY312" fmla="*/ 6138975 h 6858000"/>
              <a:gd name="connsiteX313" fmla="*/ 5062409 w 7467600"/>
              <a:gd name="connsiteY313" fmla="*/ 6653544 h 6858000"/>
              <a:gd name="connsiteX314" fmla="*/ 5036628 w 7467600"/>
              <a:gd name="connsiteY314" fmla="*/ 6754247 h 6858000"/>
              <a:gd name="connsiteX315" fmla="*/ 5009112 w 7467600"/>
              <a:gd name="connsiteY315" fmla="*/ 6858000 h 6858000"/>
              <a:gd name="connsiteX316" fmla="*/ 4976679 w 7467600"/>
              <a:gd name="connsiteY316" fmla="*/ 6858000 h 6858000"/>
              <a:gd name="connsiteX317" fmla="*/ 5006537 w 7467600"/>
              <a:gd name="connsiteY317" fmla="*/ 6747068 h 6858000"/>
              <a:gd name="connsiteX318" fmla="*/ 5032723 w 7467600"/>
              <a:gd name="connsiteY318" fmla="*/ 6644957 h 6858000"/>
              <a:gd name="connsiteX319" fmla="*/ 5242949 w 7467600"/>
              <a:gd name="connsiteY319" fmla="*/ 6125175 h 6858000"/>
              <a:gd name="connsiteX320" fmla="*/ 5286321 w 7467600"/>
              <a:gd name="connsiteY320" fmla="*/ 6033555 h 6858000"/>
              <a:gd name="connsiteX321" fmla="*/ 5008210 w 7467600"/>
              <a:gd name="connsiteY321" fmla="*/ 6649194 h 6858000"/>
              <a:gd name="connsiteX322" fmla="*/ 4986321 w 7467600"/>
              <a:gd name="connsiteY322" fmla="*/ 6765687 h 6858000"/>
              <a:gd name="connsiteX323" fmla="*/ 4973474 w 7467600"/>
              <a:gd name="connsiteY323" fmla="*/ 6858000 h 6858000"/>
              <a:gd name="connsiteX324" fmla="*/ 4907178 w 7467600"/>
              <a:gd name="connsiteY324" fmla="*/ 6858000 h 6858000"/>
              <a:gd name="connsiteX325" fmla="*/ 4910810 w 7467600"/>
              <a:gd name="connsiteY325" fmla="*/ 6829660 h 6858000"/>
              <a:gd name="connsiteX326" fmla="*/ 4987461 w 7467600"/>
              <a:gd name="connsiteY326" fmla="*/ 6432994 h 6858000"/>
              <a:gd name="connsiteX327" fmla="*/ 5179262 w 7467600"/>
              <a:gd name="connsiteY327" fmla="*/ 6035044 h 6858000"/>
              <a:gd name="connsiteX328" fmla="*/ 4689678 w 7467600"/>
              <a:gd name="connsiteY328" fmla="*/ 6440241 h 6858000"/>
              <a:gd name="connsiteX329" fmla="*/ 4477543 w 7467600"/>
              <a:gd name="connsiteY329" fmla="*/ 6674836 h 6858000"/>
              <a:gd name="connsiteX330" fmla="*/ 4329957 w 7467600"/>
              <a:gd name="connsiteY330" fmla="*/ 6858000 h 6858000"/>
              <a:gd name="connsiteX331" fmla="*/ 4218595 w 7467600"/>
              <a:gd name="connsiteY331" fmla="*/ 6858000 h 6858000"/>
              <a:gd name="connsiteX332" fmla="*/ 4368888 w 7467600"/>
              <a:gd name="connsiteY332" fmla="*/ 6668412 h 6858000"/>
              <a:gd name="connsiteX333" fmla="*/ 4563091 w 7467600"/>
              <a:gd name="connsiteY333" fmla="*/ 6442508 h 6858000"/>
              <a:gd name="connsiteX334" fmla="*/ 5387324 w 7467600"/>
              <a:gd name="connsiteY334" fmla="*/ 5705830 h 6858000"/>
              <a:gd name="connsiteX335" fmla="*/ 5073620 w 7467600"/>
              <a:gd name="connsiteY335" fmla="*/ 5955437 h 6858000"/>
              <a:gd name="connsiteX336" fmla="*/ 4689789 w 7467600"/>
              <a:gd name="connsiteY336" fmla="*/ 6268382 h 6858000"/>
              <a:gd name="connsiteX337" fmla="*/ 4418722 w 7467600"/>
              <a:gd name="connsiteY337" fmla="*/ 6570886 h 6858000"/>
              <a:gd name="connsiteX338" fmla="*/ 4214944 w 7467600"/>
              <a:gd name="connsiteY338" fmla="*/ 6858000 h 6858000"/>
              <a:gd name="connsiteX339" fmla="*/ 4177898 w 7467600"/>
              <a:gd name="connsiteY339" fmla="*/ 6858000 h 6858000"/>
              <a:gd name="connsiteX340" fmla="*/ 4391597 w 7467600"/>
              <a:gd name="connsiteY340" fmla="*/ 6556370 h 6858000"/>
              <a:gd name="connsiteX341" fmla="*/ 4668889 w 7467600"/>
              <a:gd name="connsiteY341" fmla="*/ 6246399 h 6858000"/>
              <a:gd name="connsiteX342" fmla="*/ 5055427 w 7467600"/>
              <a:gd name="connsiteY342" fmla="*/ 5931476 h 6858000"/>
              <a:gd name="connsiteX343" fmla="*/ 5371814 w 7467600"/>
              <a:gd name="connsiteY343" fmla="*/ 5678975 h 6858000"/>
              <a:gd name="connsiteX344" fmla="*/ 4987918 w 7467600"/>
              <a:gd name="connsiteY344" fmla="*/ 5838701 h 6858000"/>
              <a:gd name="connsiteX345" fmla="*/ 4317146 w 7467600"/>
              <a:gd name="connsiteY345" fmla="*/ 6587716 h 6858000"/>
              <a:gd name="connsiteX346" fmla="*/ 4171627 w 7467600"/>
              <a:gd name="connsiteY346" fmla="*/ 6858000 h 6858000"/>
              <a:gd name="connsiteX347" fmla="*/ 4081585 w 7467600"/>
              <a:gd name="connsiteY347" fmla="*/ 6858000 h 6858000"/>
              <a:gd name="connsiteX348" fmla="*/ 4238603 w 7467600"/>
              <a:gd name="connsiteY348" fmla="*/ 6559341 h 6858000"/>
              <a:gd name="connsiteX349" fmla="*/ 4778333 w 7467600"/>
              <a:gd name="connsiteY349" fmla="*/ 5873626 h 6858000"/>
              <a:gd name="connsiteX350" fmla="*/ 5414185 w 7467600"/>
              <a:gd name="connsiteY350" fmla="*/ 5573882 h 6858000"/>
              <a:gd name="connsiteX351" fmla="*/ 5959648 w 7467600"/>
              <a:gd name="connsiteY351" fmla="*/ 4760797 h 6858000"/>
              <a:gd name="connsiteX352" fmla="*/ 5355019 w 7467600"/>
              <a:gd name="connsiteY352" fmla="*/ 4734672 h 6858000"/>
              <a:gd name="connsiteX353" fmla="*/ 5083565 w 7467600"/>
              <a:gd name="connsiteY353" fmla="*/ 5179121 h 6858000"/>
              <a:gd name="connsiteX354" fmla="*/ 4713577 w 7467600"/>
              <a:gd name="connsiteY354" fmla="*/ 5616803 h 6858000"/>
              <a:gd name="connsiteX355" fmla="*/ 3989559 w 7467600"/>
              <a:gd name="connsiteY355" fmla="*/ 6145945 h 6858000"/>
              <a:gd name="connsiteX356" fmla="*/ 3939824 w 7467600"/>
              <a:gd name="connsiteY356" fmla="*/ 6066900 h 6858000"/>
              <a:gd name="connsiteX357" fmla="*/ 4584537 w 7467600"/>
              <a:gd name="connsiteY357" fmla="*/ 5324826 h 6858000"/>
              <a:gd name="connsiteX358" fmla="*/ 5037105 w 7467600"/>
              <a:gd name="connsiteY358" fmla="*/ 5088765 h 6858000"/>
              <a:gd name="connsiteX359" fmla="*/ 5039930 w 7467600"/>
              <a:gd name="connsiteY359" fmla="*/ 5089585 h 6858000"/>
              <a:gd name="connsiteX360" fmla="*/ 5263764 w 7467600"/>
              <a:gd name="connsiteY360" fmla="*/ 4735525 h 6858000"/>
              <a:gd name="connsiteX361" fmla="*/ 4086300 w 7467600"/>
              <a:gd name="connsiteY361" fmla="*/ 4884599 h 6858000"/>
              <a:gd name="connsiteX362" fmla="*/ 4085485 w 7467600"/>
              <a:gd name="connsiteY362" fmla="*/ 4899070 h 6858000"/>
              <a:gd name="connsiteX363" fmla="*/ 3871915 w 7467600"/>
              <a:gd name="connsiteY363" fmla="*/ 5253645 h 6858000"/>
              <a:gd name="connsiteX364" fmla="*/ 3799374 w 7467600"/>
              <a:gd name="connsiteY364" fmla="*/ 5466127 h 6858000"/>
              <a:gd name="connsiteX365" fmla="*/ 3498850 w 7467600"/>
              <a:gd name="connsiteY365" fmla="*/ 6661888 h 6858000"/>
              <a:gd name="connsiteX366" fmla="*/ 3399216 w 7467600"/>
              <a:gd name="connsiteY366" fmla="*/ 6858000 h 6858000"/>
              <a:gd name="connsiteX367" fmla="*/ 3303688 w 7467600"/>
              <a:gd name="connsiteY367" fmla="*/ 6858000 h 6858000"/>
              <a:gd name="connsiteX368" fmla="*/ 3391774 w 7467600"/>
              <a:gd name="connsiteY368" fmla="*/ 6697181 h 6858000"/>
              <a:gd name="connsiteX369" fmla="*/ 3735540 w 7467600"/>
              <a:gd name="connsiteY369" fmla="*/ 5546923 h 6858000"/>
              <a:gd name="connsiteX370" fmla="*/ 3729438 w 7467600"/>
              <a:gd name="connsiteY370" fmla="*/ 5569058 h 6858000"/>
              <a:gd name="connsiteX371" fmla="*/ 3707782 w 7467600"/>
              <a:gd name="connsiteY371" fmla="*/ 5644908 h 6858000"/>
              <a:gd name="connsiteX372" fmla="*/ 3583827 w 7467600"/>
              <a:gd name="connsiteY372" fmla="*/ 6039215 h 6858000"/>
              <a:gd name="connsiteX373" fmla="*/ 3547861 w 7467600"/>
              <a:gd name="connsiteY373" fmla="*/ 6129609 h 6858000"/>
              <a:gd name="connsiteX374" fmla="*/ 3490905 w 7467600"/>
              <a:gd name="connsiteY374" fmla="*/ 6277660 h 6858000"/>
              <a:gd name="connsiteX375" fmla="*/ 3455859 w 7467600"/>
              <a:gd name="connsiteY375" fmla="*/ 6391301 h 6858000"/>
              <a:gd name="connsiteX376" fmla="*/ 3429112 w 7467600"/>
              <a:gd name="connsiteY376" fmla="*/ 6479469 h 6858000"/>
              <a:gd name="connsiteX377" fmla="*/ 3304862 w 7467600"/>
              <a:gd name="connsiteY377" fmla="*/ 6796476 h 6858000"/>
              <a:gd name="connsiteX378" fmla="*/ 3276071 w 7467600"/>
              <a:gd name="connsiteY378" fmla="*/ 6858000 h 6858000"/>
              <a:gd name="connsiteX379" fmla="*/ 3240805 w 7467600"/>
              <a:gd name="connsiteY379" fmla="*/ 6858000 h 6858000"/>
              <a:gd name="connsiteX380" fmla="*/ 3275917 w 7467600"/>
              <a:gd name="connsiteY380" fmla="*/ 6783192 h 6858000"/>
              <a:gd name="connsiteX381" fmla="*/ 3399358 w 7467600"/>
              <a:gd name="connsiteY381" fmla="*/ 6469011 h 6858000"/>
              <a:gd name="connsiteX382" fmla="*/ 3425650 w 7467600"/>
              <a:gd name="connsiteY382" fmla="*/ 6381333 h 6858000"/>
              <a:gd name="connsiteX383" fmla="*/ 3460661 w 7467600"/>
              <a:gd name="connsiteY383" fmla="*/ 6266763 h 6858000"/>
              <a:gd name="connsiteX384" fmla="*/ 3518021 w 7467600"/>
              <a:gd name="connsiteY384" fmla="*/ 6117298 h 6858000"/>
              <a:gd name="connsiteX385" fmla="*/ 3554035 w 7467600"/>
              <a:gd name="connsiteY385" fmla="*/ 6027832 h 6858000"/>
              <a:gd name="connsiteX386" fmla="*/ 3677174 w 7467600"/>
              <a:gd name="connsiteY386" fmla="*/ 5636351 h 6858000"/>
              <a:gd name="connsiteX387" fmla="*/ 3698819 w 7467600"/>
              <a:gd name="connsiteY387" fmla="*/ 5560503 h 6858000"/>
              <a:gd name="connsiteX388" fmla="*/ 3702094 w 7467600"/>
              <a:gd name="connsiteY388" fmla="*/ 5549194 h 6858000"/>
              <a:gd name="connsiteX389" fmla="*/ 3398355 w 7467600"/>
              <a:gd name="connsiteY389" fmla="*/ 6094603 h 6858000"/>
              <a:gd name="connsiteX390" fmla="*/ 3193941 w 7467600"/>
              <a:gd name="connsiteY390" fmla="*/ 6798775 h 6858000"/>
              <a:gd name="connsiteX391" fmla="*/ 3184140 w 7467600"/>
              <a:gd name="connsiteY391" fmla="*/ 6858000 h 6858000"/>
              <a:gd name="connsiteX392" fmla="*/ 3099978 w 7467600"/>
              <a:gd name="connsiteY392" fmla="*/ 6858000 h 6858000"/>
              <a:gd name="connsiteX393" fmla="*/ 3101556 w 7467600"/>
              <a:gd name="connsiteY393" fmla="*/ 6843337 h 6858000"/>
              <a:gd name="connsiteX394" fmla="*/ 3370162 w 7467600"/>
              <a:gd name="connsiteY394" fmla="*/ 5785550 h 6858000"/>
              <a:gd name="connsiteX395" fmla="*/ 3746477 w 7467600"/>
              <a:gd name="connsiteY395" fmla="*/ 5377889 h 6858000"/>
              <a:gd name="connsiteX396" fmla="*/ 3863399 w 7467600"/>
              <a:gd name="connsiteY396" fmla="*/ 5087257 h 6858000"/>
              <a:gd name="connsiteX397" fmla="*/ 3968712 w 7467600"/>
              <a:gd name="connsiteY397" fmla="*/ 4913989 h 6858000"/>
              <a:gd name="connsiteX398" fmla="*/ 2792390 w 7467600"/>
              <a:gd name="connsiteY398" fmla="*/ 5382974 h 6858000"/>
              <a:gd name="connsiteX399" fmla="*/ 2714982 w 7467600"/>
              <a:gd name="connsiteY399" fmla="*/ 5427051 h 6858000"/>
              <a:gd name="connsiteX400" fmla="*/ 2813361 w 7467600"/>
              <a:gd name="connsiteY400" fmla="*/ 6023912 h 6858000"/>
              <a:gd name="connsiteX401" fmla="*/ 2688430 w 7467600"/>
              <a:gd name="connsiteY401" fmla="*/ 6801564 h 6858000"/>
              <a:gd name="connsiteX402" fmla="*/ 2629626 w 7467600"/>
              <a:gd name="connsiteY402" fmla="*/ 6763394 h 6858000"/>
              <a:gd name="connsiteX403" fmla="*/ 2565328 w 7467600"/>
              <a:gd name="connsiteY403" fmla="*/ 5516399 h 6858000"/>
              <a:gd name="connsiteX404" fmla="*/ 1922999 w 7467600"/>
              <a:gd name="connsiteY404" fmla="*/ 5980343 h 6858000"/>
              <a:gd name="connsiteX405" fmla="*/ 1950261 w 7467600"/>
              <a:gd name="connsiteY405" fmla="*/ 6405858 h 6858000"/>
              <a:gd name="connsiteX406" fmla="*/ 2365554 w 7467600"/>
              <a:gd name="connsiteY406" fmla="*/ 6759107 h 6858000"/>
              <a:gd name="connsiteX407" fmla="*/ 2424142 w 7467600"/>
              <a:gd name="connsiteY407" fmla="*/ 6858000 h 6858000"/>
              <a:gd name="connsiteX408" fmla="*/ 2395994 w 7467600"/>
              <a:gd name="connsiteY408" fmla="*/ 6858000 h 6858000"/>
              <a:gd name="connsiteX409" fmla="*/ 2392863 w 7467600"/>
              <a:gd name="connsiteY409" fmla="*/ 6852964 h 6858000"/>
              <a:gd name="connsiteX410" fmla="*/ 2017589 w 7467600"/>
              <a:gd name="connsiteY410" fmla="*/ 6493982 h 6858000"/>
              <a:gd name="connsiteX411" fmla="*/ 2147336 w 7467600"/>
              <a:gd name="connsiteY411" fmla="*/ 6594052 h 6858000"/>
              <a:gd name="connsiteX412" fmla="*/ 2207047 w 7467600"/>
              <a:gd name="connsiteY412" fmla="*/ 6654540 h 6858000"/>
              <a:gd name="connsiteX413" fmla="*/ 2299106 w 7467600"/>
              <a:gd name="connsiteY413" fmla="*/ 6778931 h 6858000"/>
              <a:gd name="connsiteX414" fmla="*/ 2314430 w 7467600"/>
              <a:gd name="connsiteY414" fmla="*/ 6801144 h 6858000"/>
              <a:gd name="connsiteX415" fmla="*/ 2352406 w 7467600"/>
              <a:gd name="connsiteY415" fmla="*/ 6858000 h 6858000"/>
              <a:gd name="connsiteX416" fmla="*/ 2314492 w 7467600"/>
              <a:gd name="connsiteY416" fmla="*/ 6858000 h 6858000"/>
              <a:gd name="connsiteX417" fmla="*/ 2288095 w 7467600"/>
              <a:gd name="connsiteY417" fmla="*/ 6818030 h 6858000"/>
              <a:gd name="connsiteX418" fmla="*/ 2272768 w 7467600"/>
              <a:gd name="connsiteY418" fmla="*/ 6795822 h 6858000"/>
              <a:gd name="connsiteX419" fmla="*/ 2182715 w 7467600"/>
              <a:gd name="connsiteY419" fmla="*/ 6675071 h 6858000"/>
              <a:gd name="connsiteX420" fmla="*/ 2032061 w 7467600"/>
              <a:gd name="connsiteY420" fmla="*/ 6541380 h 6858000"/>
              <a:gd name="connsiteX421" fmla="*/ 2257220 w 7467600"/>
              <a:gd name="connsiteY421" fmla="*/ 6826257 h 6858000"/>
              <a:gd name="connsiteX422" fmla="*/ 2281324 w 7467600"/>
              <a:gd name="connsiteY422" fmla="*/ 6858000 h 6858000"/>
              <a:gd name="connsiteX423" fmla="*/ 2242860 w 7467600"/>
              <a:gd name="connsiteY423" fmla="*/ 6858000 h 6858000"/>
              <a:gd name="connsiteX424" fmla="*/ 2232818 w 7467600"/>
              <a:gd name="connsiteY424" fmla="*/ 6844926 h 6858000"/>
              <a:gd name="connsiteX425" fmla="*/ 1990172 w 7467600"/>
              <a:gd name="connsiteY425" fmla="*/ 6542121 h 6858000"/>
              <a:gd name="connsiteX426" fmla="*/ 2124090 w 7467600"/>
              <a:gd name="connsiteY426" fmla="*/ 6761017 h 6858000"/>
              <a:gd name="connsiteX427" fmla="*/ 2200380 w 7467600"/>
              <a:gd name="connsiteY427" fmla="*/ 6858000 h 6858000"/>
              <a:gd name="connsiteX428" fmla="*/ 2147507 w 7467600"/>
              <a:gd name="connsiteY428" fmla="*/ 6858000 h 6858000"/>
              <a:gd name="connsiteX429" fmla="*/ 2070668 w 7467600"/>
              <a:gd name="connsiteY429" fmla="*/ 6761520 h 6858000"/>
              <a:gd name="connsiteX430" fmla="*/ 1975142 w 7467600"/>
              <a:gd name="connsiteY430" fmla="*/ 6585570 h 6858000"/>
              <a:gd name="connsiteX431" fmla="*/ 2050035 w 7467600"/>
              <a:gd name="connsiteY431" fmla="*/ 6813345 h 6858000"/>
              <a:gd name="connsiteX432" fmla="*/ 2063025 w 7467600"/>
              <a:gd name="connsiteY432" fmla="*/ 6858000 h 6858000"/>
              <a:gd name="connsiteX433" fmla="*/ 2021675 w 7467600"/>
              <a:gd name="connsiteY433" fmla="*/ 6858000 h 6858000"/>
              <a:gd name="connsiteX434" fmla="*/ 2019308 w 7467600"/>
              <a:gd name="connsiteY434" fmla="*/ 6847118 h 6858000"/>
              <a:gd name="connsiteX435" fmla="*/ 1938835 w 7467600"/>
              <a:gd name="connsiteY435" fmla="*/ 6551160 h 6858000"/>
              <a:gd name="connsiteX436" fmla="*/ 1953230 w 7467600"/>
              <a:gd name="connsiteY436" fmla="*/ 6759699 h 6858000"/>
              <a:gd name="connsiteX437" fmla="*/ 1956763 w 7467600"/>
              <a:gd name="connsiteY437" fmla="*/ 6778191 h 6858000"/>
              <a:gd name="connsiteX438" fmla="*/ 1967925 w 7467600"/>
              <a:gd name="connsiteY438" fmla="*/ 6858000 h 6858000"/>
              <a:gd name="connsiteX439" fmla="*/ 1936622 w 7467600"/>
              <a:gd name="connsiteY439" fmla="*/ 6858000 h 6858000"/>
              <a:gd name="connsiteX440" fmla="*/ 1926261 w 7467600"/>
              <a:gd name="connsiteY440" fmla="*/ 6784064 h 6858000"/>
              <a:gd name="connsiteX441" fmla="*/ 1922724 w 7467600"/>
              <a:gd name="connsiteY441" fmla="*/ 6765577 h 6858000"/>
              <a:gd name="connsiteX442" fmla="*/ 1904650 w 7467600"/>
              <a:gd name="connsiteY442" fmla="*/ 6639616 h 6858000"/>
              <a:gd name="connsiteX443" fmla="*/ 1885273 w 7467600"/>
              <a:gd name="connsiteY443" fmla="*/ 6858000 h 6858000"/>
              <a:gd name="connsiteX444" fmla="*/ 1854363 w 7467600"/>
              <a:gd name="connsiteY444" fmla="*/ 6858000 h 6858000"/>
              <a:gd name="connsiteX445" fmla="*/ 1880391 w 7467600"/>
              <a:gd name="connsiteY445" fmla="*/ 6603796 h 6858000"/>
              <a:gd name="connsiteX446" fmla="*/ 1818273 w 7467600"/>
              <a:gd name="connsiteY446" fmla="*/ 6715729 h 6858000"/>
              <a:gd name="connsiteX447" fmla="*/ 1794691 w 7467600"/>
              <a:gd name="connsiteY447" fmla="*/ 6843239 h 6858000"/>
              <a:gd name="connsiteX448" fmla="*/ 1794914 w 7467600"/>
              <a:gd name="connsiteY448" fmla="*/ 6858000 h 6858000"/>
              <a:gd name="connsiteX449" fmla="*/ 1746128 w 7467600"/>
              <a:gd name="connsiteY449" fmla="*/ 6858000 h 6858000"/>
              <a:gd name="connsiteX450" fmla="*/ 1753934 w 7467600"/>
              <a:gd name="connsiteY450" fmla="*/ 6724796 h 6858000"/>
              <a:gd name="connsiteX451" fmla="*/ 1792053 w 7467600"/>
              <a:gd name="connsiteY451" fmla="*/ 6572396 h 6858000"/>
              <a:gd name="connsiteX452" fmla="*/ 1862248 w 7467600"/>
              <a:gd name="connsiteY452" fmla="*/ 6266397 h 6858000"/>
              <a:gd name="connsiteX453" fmla="*/ 1862250 w 7467600"/>
              <a:gd name="connsiteY453" fmla="*/ 6033531 h 6858000"/>
              <a:gd name="connsiteX454" fmla="*/ 1211999 w 7467600"/>
              <a:gd name="connsiteY454" fmla="*/ 6683610 h 6858000"/>
              <a:gd name="connsiteX455" fmla="*/ 1213266 w 7467600"/>
              <a:gd name="connsiteY455" fmla="*/ 6691947 h 6858000"/>
              <a:gd name="connsiteX456" fmla="*/ 1203370 w 7467600"/>
              <a:gd name="connsiteY456" fmla="*/ 6850676 h 6858000"/>
              <a:gd name="connsiteX457" fmla="*/ 1203671 w 7467600"/>
              <a:gd name="connsiteY457" fmla="*/ 6858000 h 6858000"/>
              <a:gd name="connsiteX458" fmla="*/ 1143180 w 7467600"/>
              <a:gd name="connsiteY458" fmla="*/ 6858000 h 6858000"/>
              <a:gd name="connsiteX459" fmla="*/ 1142176 w 7467600"/>
              <a:gd name="connsiteY459" fmla="*/ 6766045 h 6858000"/>
              <a:gd name="connsiteX460" fmla="*/ 1067484 w 7467600"/>
              <a:gd name="connsiteY460" fmla="*/ 6858000 h 6858000"/>
              <a:gd name="connsiteX461" fmla="*/ 953928 w 7467600"/>
              <a:gd name="connsiteY461" fmla="*/ 6858000 h 6858000"/>
              <a:gd name="connsiteX462" fmla="*/ 959715 w 7467600"/>
              <a:gd name="connsiteY462" fmla="*/ 6850185 h 6858000"/>
              <a:gd name="connsiteX463" fmla="*/ 1483788 w 7467600"/>
              <a:gd name="connsiteY463" fmla="*/ 6259174 h 6858000"/>
              <a:gd name="connsiteX464" fmla="*/ 1100671 w 7467600"/>
              <a:gd name="connsiteY464" fmla="*/ 6252137 h 6858000"/>
              <a:gd name="connsiteX465" fmla="*/ 1090144 w 7467600"/>
              <a:gd name="connsiteY465" fmla="*/ 6256748 h 6858000"/>
              <a:gd name="connsiteX466" fmla="*/ 1095872 w 7467600"/>
              <a:gd name="connsiteY466" fmla="*/ 6271892 h 6858000"/>
              <a:gd name="connsiteX467" fmla="*/ 262785 w 7467600"/>
              <a:gd name="connsiteY467" fmla="*/ 6845450 h 6858000"/>
              <a:gd name="connsiteX468" fmla="*/ 209968 w 7467600"/>
              <a:gd name="connsiteY468" fmla="*/ 6770713 h 6858000"/>
              <a:gd name="connsiteX469" fmla="*/ 873460 w 7467600"/>
              <a:gd name="connsiteY469" fmla="*/ 6253768 h 6858000"/>
              <a:gd name="connsiteX470" fmla="*/ 192686 w 7467600"/>
              <a:gd name="connsiteY470" fmla="*/ 5849257 h 6858000"/>
              <a:gd name="connsiteX471" fmla="*/ 4696 w 7467600"/>
              <a:gd name="connsiteY471" fmla="*/ 5697668 h 6858000"/>
              <a:gd name="connsiteX472" fmla="*/ 0 w 7467600"/>
              <a:gd name="connsiteY472" fmla="*/ 5689984 h 6858000"/>
              <a:gd name="connsiteX473" fmla="*/ 0 w 7467600"/>
              <a:gd name="connsiteY473" fmla="*/ 5513472 h 6858000"/>
              <a:gd name="connsiteX474" fmla="*/ 174101 w 7467600"/>
              <a:gd name="connsiteY474" fmla="*/ 5620277 h 6858000"/>
              <a:gd name="connsiteX475" fmla="*/ 891800 w 7467600"/>
              <a:gd name="connsiteY475" fmla="*/ 6036935 h 6858000"/>
              <a:gd name="connsiteX476" fmla="*/ 1072219 w 7467600"/>
              <a:gd name="connsiteY476" fmla="*/ 6169443 h 6858000"/>
              <a:gd name="connsiteX477" fmla="*/ 1074117 w 7467600"/>
              <a:gd name="connsiteY477" fmla="*/ 6170301 h 6858000"/>
              <a:gd name="connsiteX478" fmla="*/ 1083114 w 7467600"/>
              <a:gd name="connsiteY478" fmla="*/ 6174131 h 6858000"/>
              <a:gd name="connsiteX479" fmla="*/ 1543010 w 7467600"/>
              <a:gd name="connsiteY479" fmla="*/ 6191140 h 6858000"/>
              <a:gd name="connsiteX480" fmla="*/ 1551080 w 7467600"/>
              <a:gd name="connsiteY480" fmla="*/ 6195006 h 6858000"/>
              <a:gd name="connsiteX481" fmla="*/ 2345443 w 7467600"/>
              <a:gd name="connsiteY481" fmla="*/ 5549882 h 6858000"/>
              <a:gd name="connsiteX482" fmla="*/ 1721499 w 7467600"/>
              <a:gd name="connsiteY482" fmla="*/ 5599969 h 6858000"/>
              <a:gd name="connsiteX483" fmla="*/ 767716 w 7467600"/>
              <a:gd name="connsiteY483" fmla="*/ 5472768 h 6858000"/>
              <a:gd name="connsiteX484" fmla="*/ 722147 w 7467600"/>
              <a:gd name="connsiteY484" fmla="*/ 5393091 h 6858000"/>
              <a:gd name="connsiteX485" fmla="*/ 1485552 w 7467600"/>
              <a:gd name="connsiteY485" fmla="*/ 5313202 h 6858000"/>
              <a:gd name="connsiteX486" fmla="*/ 2143004 w 7467600"/>
              <a:gd name="connsiteY486" fmla="*/ 5402420 h 6858000"/>
              <a:gd name="connsiteX487" fmla="*/ 1933391 w 7467600"/>
              <a:gd name="connsiteY487" fmla="*/ 5156971 h 6858000"/>
              <a:gd name="connsiteX488" fmla="*/ 1827118 w 7467600"/>
              <a:gd name="connsiteY488" fmla="*/ 4968410 h 6858000"/>
              <a:gd name="connsiteX489" fmla="*/ 1837349 w 7467600"/>
              <a:gd name="connsiteY489" fmla="*/ 4956357 h 6858000"/>
              <a:gd name="connsiteX490" fmla="*/ 2162835 w 7467600"/>
              <a:gd name="connsiteY490" fmla="*/ 5187853 h 6858000"/>
              <a:gd name="connsiteX491" fmla="*/ 2257167 w 7467600"/>
              <a:gd name="connsiteY491" fmla="*/ 5462123 h 6858000"/>
              <a:gd name="connsiteX492" fmla="*/ 2261598 w 7467600"/>
              <a:gd name="connsiteY492" fmla="*/ 5467998 h 6858000"/>
              <a:gd name="connsiteX493" fmla="*/ 2437177 w 7467600"/>
              <a:gd name="connsiteY493" fmla="*/ 5479608 h 6858000"/>
              <a:gd name="connsiteX494" fmla="*/ 2445247 w 7467600"/>
              <a:gd name="connsiteY494" fmla="*/ 5483476 h 6858000"/>
              <a:gd name="connsiteX495" fmla="*/ 2743626 w 7467600"/>
              <a:gd name="connsiteY495" fmla="*/ 5304819 h 6858000"/>
              <a:gd name="connsiteX496" fmla="*/ 3048102 w 7467600"/>
              <a:gd name="connsiteY496" fmla="*/ 5150595 h 6858000"/>
              <a:gd name="connsiteX497" fmla="*/ 1799414 w 7467600"/>
              <a:gd name="connsiteY497" fmla="*/ 4694732 h 6858000"/>
              <a:gd name="connsiteX498" fmla="*/ 1771735 w 7467600"/>
              <a:gd name="connsiteY498" fmla="*/ 4619929 h 6858000"/>
              <a:gd name="connsiteX499" fmla="*/ 3104273 w 7467600"/>
              <a:gd name="connsiteY499" fmla="*/ 5076159 h 6858000"/>
              <a:gd name="connsiteX500" fmla="*/ 3113245 w 7467600"/>
              <a:gd name="connsiteY500" fmla="*/ 5090705 h 6858000"/>
              <a:gd name="connsiteX501" fmla="*/ 3126294 w 7467600"/>
              <a:gd name="connsiteY501" fmla="*/ 5114400 h 6858000"/>
              <a:gd name="connsiteX502" fmla="*/ 3937433 w 7467600"/>
              <a:gd name="connsiteY502" fmla="*/ 4830473 h 6858000"/>
              <a:gd name="connsiteX503" fmla="*/ 3590475 w 7467600"/>
              <a:gd name="connsiteY503" fmla="*/ 4597974 h 6858000"/>
              <a:gd name="connsiteX504" fmla="*/ 3100264 w 7467600"/>
              <a:gd name="connsiteY504" fmla="*/ 4579845 h 6858000"/>
              <a:gd name="connsiteX505" fmla="*/ 2183576 w 7467600"/>
              <a:gd name="connsiteY505" fmla="*/ 4227150 h 6858000"/>
              <a:gd name="connsiteX506" fmla="*/ 2151029 w 7467600"/>
              <a:gd name="connsiteY506" fmla="*/ 4146947 h 6858000"/>
              <a:gd name="connsiteX507" fmla="*/ 3563434 w 7467600"/>
              <a:gd name="connsiteY507" fmla="*/ 4469115 h 6858000"/>
              <a:gd name="connsiteX508" fmla="*/ 3177952 w 7467600"/>
              <a:gd name="connsiteY508" fmla="*/ 3657386 h 6858000"/>
              <a:gd name="connsiteX509" fmla="*/ 3189263 w 7467600"/>
              <a:gd name="connsiteY509" fmla="*/ 3625726 h 6858000"/>
              <a:gd name="connsiteX510" fmla="*/ 3560912 w 7467600"/>
              <a:gd name="connsiteY510" fmla="*/ 4079863 h 6858000"/>
              <a:gd name="connsiteX511" fmla="*/ 3626636 w 7467600"/>
              <a:gd name="connsiteY511" fmla="*/ 4512230 h 6858000"/>
              <a:gd name="connsiteX512" fmla="*/ 3653088 w 7467600"/>
              <a:gd name="connsiteY512" fmla="*/ 4521417 h 6858000"/>
              <a:gd name="connsiteX513" fmla="*/ 3988128 w 7467600"/>
              <a:gd name="connsiteY513" fmla="*/ 4817267 h 6858000"/>
              <a:gd name="connsiteX514" fmla="*/ 4830582 w 7467600"/>
              <a:gd name="connsiteY514" fmla="*/ 4676000 h 6858000"/>
              <a:gd name="connsiteX515" fmla="*/ 4830100 w 7467600"/>
              <a:gd name="connsiteY515" fmla="*/ 4675554 h 6858000"/>
              <a:gd name="connsiteX516" fmla="*/ 4036318 w 7467600"/>
              <a:gd name="connsiteY516" fmla="*/ 4147013 h 6858000"/>
              <a:gd name="connsiteX517" fmla="*/ 3432098 w 7467600"/>
              <a:gd name="connsiteY517" fmla="*/ 3537312 h 6858000"/>
              <a:gd name="connsiteX518" fmla="*/ 3446761 w 7467600"/>
              <a:gd name="connsiteY518" fmla="*/ 3461278 h 6858000"/>
              <a:gd name="connsiteX519" fmla="*/ 4419733 w 7467600"/>
              <a:gd name="connsiteY519" fmla="*/ 3963555 h 6858000"/>
              <a:gd name="connsiteX520" fmla="*/ 4781371 w 7467600"/>
              <a:gd name="connsiteY520" fmla="*/ 4458604 h 6858000"/>
              <a:gd name="connsiteX521" fmla="*/ 4780440 w 7467600"/>
              <a:gd name="connsiteY521" fmla="*/ 4470290 h 6858000"/>
              <a:gd name="connsiteX522" fmla="*/ 4898954 w 7467600"/>
              <a:gd name="connsiteY522" fmla="*/ 4662092 h 6858000"/>
              <a:gd name="connsiteX523" fmla="*/ 4900699 w 7467600"/>
              <a:gd name="connsiteY523" fmla="*/ 4670867 h 6858000"/>
              <a:gd name="connsiteX524" fmla="*/ 5714511 w 7467600"/>
              <a:gd name="connsiteY524" fmla="*/ 4663483 h 6858000"/>
              <a:gd name="connsiteX525" fmla="*/ 5464793 w 7467600"/>
              <a:gd name="connsiteY525" fmla="*/ 4393556 h 6858000"/>
              <a:gd name="connsiteX526" fmla="*/ 5461897 w 7467600"/>
              <a:gd name="connsiteY526" fmla="*/ 4390879 h 6858000"/>
              <a:gd name="connsiteX527" fmla="*/ 4294126 w 7467600"/>
              <a:gd name="connsiteY527" fmla="*/ 3303048 h 6858000"/>
              <a:gd name="connsiteX528" fmla="*/ 4305321 w 7467600"/>
              <a:gd name="connsiteY528" fmla="*/ 3256953 h 6858000"/>
              <a:gd name="connsiteX529" fmla="*/ 4949299 w 7467600"/>
              <a:gd name="connsiteY529" fmla="*/ 3766336 h 6858000"/>
              <a:gd name="connsiteX530" fmla="*/ 5291452 w 7467600"/>
              <a:gd name="connsiteY530" fmla="*/ 4076801 h 6858000"/>
              <a:gd name="connsiteX531" fmla="*/ 5434998 w 7467600"/>
              <a:gd name="connsiteY531" fmla="*/ 4254100 h 6858000"/>
              <a:gd name="connsiteX532" fmla="*/ 5351015 w 7467600"/>
              <a:gd name="connsiteY532" fmla="*/ 3760989 h 6858000"/>
              <a:gd name="connsiteX533" fmla="*/ 5413780 w 7467600"/>
              <a:gd name="connsiteY533" fmla="*/ 2966265 h 6858000"/>
              <a:gd name="connsiteX534" fmla="*/ 5425627 w 7467600"/>
              <a:gd name="connsiteY534" fmla="*/ 2954192 h 6858000"/>
              <a:gd name="connsiteX535" fmla="*/ 6604735 w 7467600"/>
              <a:gd name="connsiteY535" fmla="*/ 2041381 h 6858000"/>
              <a:gd name="connsiteX536" fmla="*/ 7204487 w 7467600"/>
              <a:gd name="connsiteY536" fmla="*/ 2742112 h 6858000"/>
              <a:gd name="connsiteX537" fmla="*/ 7131592 w 7467600"/>
              <a:gd name="connsiteY537" fmla="*/ 2672096 h 6858000"/>
              <a:gd name="connsiteX538" fmla="*/ 6996344 w 7467600"/>
              <a:gd name="connsiteY538" fmla="*/ 2518310 h 6858000"/>
              <a:gd name="connsiteX539" fmla="*/ 6735495 w 7467600"/>
              <a:gd name="connsiteY539" fmla="*/ 2196890 h 6858000"/>
              <a:gd name="connsiteX540" fmla="*/ 6721901 w 7467600"/>
              <a:gd name="connsiteY540" fmla="*/ 2179274 h 6858000"/>
              <a:gd name="connsiteX541" fmla="*/ 6604735 w 7467600"/>
              <a:gd name="connsiteY541" fmla="*/ 2041381 h 6858000"/>
              <a:gd name="connsiteX542" fmla="*/ 6591670 w 7467600"/>
              <a:gd name="connsiteY542" fmla="*/ 1988277 h 6858000"/>
              <a:gd name="connsiteX543" fmla="*/ 6747349 w 7467600"/>
              <a:gd name="connsiteY543" fmla="*/ 2160069 h 6858000"/>
              <a:gd name="connsiteX544" fmla="*/ 6760943 w 7467600"/>
              <a:gd name="connsiteY544" fmla="*/ 2177686 h 6858000"/>
              <a:gd name="connsiteX545" fmla="*/ 7021065 w 7467600"/>
              <a:gd name="connsiteY545" fmla="*/ 2498102 h 6858000"/>
              <a:gd name="connsiteX546" fmla="*/ 7155223 w 7467600"/>
              <a:gd name="connsiteY546" fmla="*/ 2650386 h 6858000"/>
              <a:gd name="connsiteX547" fmla="*/ 7203167 w 7467600"/>
              <a:gd name="connsiteY547" fmla="*/ 2697288 h 6858000"/>
              <a:gd name="connsiteX548" fmla="*/ 6937703 w 7467600"/>
              <a:gd name="connsiteY548" fmla="*/ 2321981 h 6858000"/>
              <a:gd name="connsiteX549" fmla="*/ 6591670 w 7467600"/>
              <a:gd name="connsiteY549" fmla="*/ 1988277 h 6858000"/>
              <a:gd name="connsiteX550" fmla="*/ 5798671 w 7467600"/>
              <a:gd name="connsiteY550" fmla="*/ 1981601 h 6858000"/>
              <a:gd name="connsiteX551" fmla="*/ 5754709 w 7467600"/>
              <a:gd name="connsiteY551" fmla="*/ 2071454 h 6858000"/>
              <a:gd name="connsiteX552" fmla="*/ 5763044 w 7467600"/>
              <a:gd name="connsiteY552" fmla="*/ 2842206 h 6858000"/>
              <a:gd name="connsiteX553" fmla="*/ 5764974 w 7467600"/>
              <a:gd name="connsiteY553" fmla="*/ 2799609 h 6858000"/>
              <a:gd name="connsiteX554" fmla="*/ 5767665 w 7467600"/>
              <a:gd name="connsiteY554" fmla="*/ 2666409 h 6858000"/>
              <a:gd name="connsiteX555" fmla="*/ 5763055 w 7467600"/>
              <a:gd name="connsiteY555" fmla="*/ 2579705 h 6858000"/>
              <a:gd name="connsiteX556" fmla="*/ 5758079 w 7467600"/>
              <a:gd name="connsiteY556" fmla="*/ 2492508 h 6858000"/>
              <a:gd name="connsiteX557" fmla="*/ 5779325 w 7467600"/>
              <a:gd name="connsiteY557" fmla="*/ 2197069 h 6858000"/>
              <a:gd name="connsiteX558" fmla="*/ 5798671 w 7467600"/>
              <a:gd name="connsiteY558" fmla="*/ 1981601 h 6858000"/>
              <a:gd name="connsiteX559" fmla="*/ 5829202 w 7467600"/>
              <a:gd name="connsiteY559" fmla="*/ 1971679 h 6858000"/>
              <a:gd name="connsiteX560" fmla="*/ 5809558 w 7467600"/>
              <a:gd name="connsiteY560" fmla="*/ 2198043 h 6858000"/>
              <a:gd name="connsiteX561" fmla="*/ 5788653 w 7467600"/>
              <a:gd name="connsiteY561" fmla="*/ 2489430 h 6858000"/>
              <a:gd name="connsiteX562" fmla="*/ 5793439 w 7467600"/>
              <a:gd name="connsiteY562" fmla="*/ 2575235 h 6858000"/>
              <a:gd name="connsiteX563" fmla="*/ 5796837 w 7467600"/>
              <a:gd name="connsiteY563" fmla="*/ 2637633 h 6858000"/>
              <a:gd name="connsiteX564" fmla="*/ 5818614 w 7467600"/>
              <a:gd name="connsiteY564" fmla="*/ 2473055 h 6858000"/>
              <a:gd name="connsiteX565" fmla="*/ 5829202 w 7467600"/>
              <a:gd name="connsiteY565" fmla="*/ 1971679 h 6858000"/>
              <a:gd name="connsiteX566" fmla="*/ 5911389 w 7467600"/>
              <a:gd name="connsiteY566" fmla="*/ 1898371 h 6858000"/>
              <a:gd name="connsiteX567" fmla="*/ 6237627 w 7467600"/>
              <a:gd name="connsiteY567" fmla="*/ 2231921 h 6858000"/>
              <a:gd name="connsiteX568" fmla="*/ 5911389 w 7467600"/>
              <a:gd name="connsiteY568" fmla="*/ 1898371 h 6858000"/>
              <a:gd name="connsiteX569" fmla="*/ 6944437 w 7467600"/>
              <a:gd name="connsiteY569" fmla="*/ 1575402 h 6858000"/>
              <a:gd name="connsiteX570" fmla="*/ 6304730 w 7467600"/>
              <a:gd name="connsiteY570" fmla="*/ 1766654 h 6858000"/>
              <a:gd name="connsiteX571" fmla="*/ 6944437 w 7467600"/>
              <a:gd name="connsiteY571" fmla="*/ 1575402 h 6858000"/>
              <a:gd name="connsiteX572" fmla="*/ 7019523 w 7467600"/>
              <a:gd name="connsiteY572" fmla="*/ 1519450 h 6858000"/>
              <a:gd name="connsiteX573" fmla="*/ 6298091 w 7467600"/>
              <a:gd name="connsiteY573" fmla="*/ 1737122 h 6858000"/>
              <a:gd name="connsiteX574" fmla="*/ 7019523 w 7467600"/>
              <a:gd name="connsiteY574" fmla="*/ 1519450 h 6858000"/>
              <a:gd name="connsiteX575" fmla="*/ 2399523 w 7467600"/>
              <a:gd name="connsiteY575" fmla="*/ 1428234 h 6858000"/>
              <a:gd name="connsiteX576" fmla="*/ 2224982 w 7467600"/>
              <a:gd name="connsiteY576" fmla="*/ 1826201 h 6858000"/>
              <a:gd name="connsiteX577" fmla="*/ 2096099 w 7467600"/>
              <a:gd name="connsiteY577" fmla="*/ 2345900 h 6858000"/>
              <a:gd name="connsiteX578" fmla="*/ 2283317 w 7467600"/>
              <a:gd name="connsiteY578" fmla="*/ 1796925 h 6858000"/>
              <a:gd name="connsiteX579" fmla="*/ 2399523 w 7467600"/>
              <a:gd name="connsiteY579" fmla="*/ 1428234 h 6858000"/>
              <a:gd name="connsiteX580" fmla="*/ 2448558 w 7467600"/>
              <a:gd name="connsiteY580" fmla="*/ 1373435 h 6858000"/>
              <a:gd name="connsiteX581" fmla="*/ 2312521 w 7467600"/>
              <a:gd name="connsiteY581" fmla="*/ 1806140 h 6858000"/>
              <a:gd name="connsiteX582" fmla="*/ 2127533 w 7467600"/>
              <a:gd name="connsiteY582" fmla="*/ 2348380 h 6858000"/>
              <a:gd name="connsiteX583" fmla="*/ 2358080 w 7467600"/>
              <a:gd name="connsiteY583" fmla="*/ 1866134 h 6858000"/>
              <a:gd name="connsiteX584" fmla="*/ 2407436 w 7467600"/>
              <a:gd name="connsiteY584" fmla="*/ 1651070 h 6858000"/>
              <a:gd name="connsiteX585" fmla="*/ 2448558 w 7467600"/>
              <a:gd name="connsiteY585" fmla="*/ 1373435 h 6858000"/>
              <a:gd name="connsiteX586" fmla="*/ 278707 w 7467600"/>
              <a:gd name="connsiteY586" fmla="*/ 1352270 h 6858000"/>
              <a:gd name="connsiteX587" fmla="*/ 321570 w 7467600"/>
              <a:gd name="connsiteY587" fmla="*/ 1861610 h 6858000"/>
              <a:gd name="connsiteX588" fmla="*/ 294281 w 7467600"/>
              <a:gd name="connsiteY588" fmla="*/ 1440658 h 6858000"/>
              <a:gd name="connsiteX589" fmla="*/ 278707 w 7467600"/>
              <a:gd name="connsiteY589" fmla="*/ 1352270 h 6858000"/>
              <a:gd name="connsiteX590" fmla="*/ 1423821 w 7467600"/>
              <a:gd name="connsiteY590" fmla="*/ 1351958 h 6858000"/>
              <a:gd name="connsiteX591" fmla="*/ 1638521 w 7467600"/>
              <a:gd name="connsiteY591" fmla="*/ 1908470 h 6858000"/>
              <a:gd name="connsiteX592" fmla="*/ 1754199 w 7467600"/>
              <a:gd name="connsiteY592" fmla="*/ 2149284 h 6858000"/>
              <a:gd name="connsiteX593" fmla="*/ 1908359 w 7467600"/>
              <a:gd name="connsiteY593" fmla="*/ 2364988 h 6858000"/>
              <a:gd name="connsiteX594" fmla="*/ 1647661 w 7467600"/>
              <a:gd name="connsiteY594" fmla="*/ 1825945 h 6858000"/>
              <a:gd name="connsiteX595" fmla="*/ 1423821 w 7467600"/>
              <a:gd name="connsiteY595" fmla="*/ 1351958 h 6858000"/>
              <a:gd name="connsiteX596" fmla="*/ 1431890 w 7467600"/>
              <a:gd name="connsiteY596" fmla="*/ 1306475 h 6858000"/>
              <a:gd name="connsiteX597" fmla="*/ 1507597 w 7467600"/>
              <a:gd name="connsiteY597" fmla="*/ 1446132 h 6858000"/>
              <a:gd name="connsiteX598" fmla="*/ 1674586 w 7467600"/>
              <a:gd name="connsiteY598" fmla="*/ 1813832 h 6858000"/>
              <a:gd name="connsiteX599" fmla="*/ 1815950 w 7467600"/>
              <a:gd name="connsiteY599" fmla="*/ 2128564 h 6858000"/>
              <a:gd name="connsiteX600" fmla="*/ 1984242 w 7467600"/>
              <a:gd name="connsiteY600" fmla="*/ 2430829 h 6858000"/>
              <a:gd name="connsiteX601" fmla="*/ 2014023 w 7467600"/>
              <a:gd name="connsiteY601" fmla="*/ 2450995 h 6858000"/>
              <a:gd name="connsiteX602" fmla="*/ 1747337 w 7467600"/>
              <a:gd name="connsiteY602" fmla="*/ 1855264 h 6858000"/>
              <a:gd name="connsiteX603" fmla="*/ 1533749 w 7467600"/>
              <a:gd name="connsiteY603" fmla="*/ 1478656 h 6858000"/>
              <a:gd name="connsiteX604" fmla="*/ 1431890 w 7467600"/>
              <a:gd name="connsiteY604" fmla="*/ 1306475 h 6858000"/>
              <a:gd name="connsiteX605" fmla="*/ 5052692 w 7467600"/>
              <a:gd name="connsiteY605" fmla="*/ 1292994 h 6858000"/>
              <a:gd name="connsiteX606" fmla="*/ 5200661 w 7467600"/>
              <a:gd name="connsiteY606" fmla="*/ 1635186 h 6858000"/>
              <a:gd name="connsiteX607" fmla="*/ 5297138 w 7467600"/>
              <a:gd name="connsiteY607" fmla="*/ 1906351 h 6858000"/>
              <a:gd name="connsiteX608" fmla="*/ 5052692 w 7467600"/>
              <a:gd name="connsiteY608" fmla="*/ 1292994 h 6858000"/>
              <a:gd name="connsiteX609" fmla="*/ 5009948 w 7467600"/>
              <a:gd name="connsiteY609" fmla="*/ 1273619 h 6858000"/>
              <a:gd name="connsiteX610" fmla="*/ 5121777 w 7467600"/>
              <a:gd name="connsiteY610" fmla="*/ 1654213 h 6858000"/>
              <a:gd name="connsiteX611" fmla="*/ 5293545 w 7467600"/>
              <a:gd name="connsiteY611" fmla="*/ 2072247 h 6858000"/>
              <a:gd name="connsiteX612" fmla="*/ 5294042 w 7467600"/>
              <a:gd name="connsiteY612" fmla="*/ 2065019 h 6858000"/>
              <a:gd name="connsiteX613" fmla="*/ 5171936 w 7467600"/>
              <a:gd name="connsiteY613" fmla="*/ 1647613 h 6858000"/>
              <a:gd name="connsiteX614" fmla="*/ 5009948 w 7467600"/>
              <a:gd name="connsiteY614" fmla="*/ 1273619 h 6858000"/>
              <a:gd name="connsiteX615" fmla="*/ 655236 w 7467600"/>
              <a:gd name="connsiteY615" fmla="*/ 1268632 h 6858000"/>
              <a:gd name="connsiteX616" fmla="*/ 839521 w 7467600"/>
              <a:gd name="connsiteY616" fmla="*/ 1685315 h 6858000"/>
              <a:gd name="connsiteX617" fmla="*/ 1109416 w 7467600"/>
              <a:gd name="connsiteY617" fmla="*/ 2061663 h 6858000"/>
              <a:gd name="connsiteX618" fmla="*/ 1298300 w 7467600"/>
              <a:gd name="connsiteY618" fmla="*/ 2247742 h 6858000"/>
              <a:gd name="connsiteX619" fmla="*/ 1125871 w 7467600"/>
              <a:gd name="connsiteY619" fmla="*/ 1989513 h 6858000"/>
              <a:gd name="connsiteX620" fmla="*/ 981574 w 7467600"/>
              <a:gd name="connsiteY620" fmla="*/ 1783157 h 6858000"/>
              <a:gd name="connsiteX621" fmla="*/ 922198 w 7467600"/>
              <a:gd name="connsiteY621" fmla="*/ 1677437 h 6858000"/>
              <a:gd name="connsiteX622" fmla="*/ 869293 w 7467600"/>
              <a:gd name="connsiteY622" fmla="*/ 1583214 h 6858000"/>
              <a:gd name="connsiteX623" fmla="*/ 751431 w 7467600"/>
              <a:gd name="connsiteY623" fmla="*/ 1405731 h 6858000"/>
              <a:gd name="connsiteX624" fmla="*/ 655236 w 7467600"/>
              <a:gd name="connsiteY624" fmla="*/ 1268632 h 6858000"/>
              <a:gd name="connsiteX625" fmla="*/ 6516292 w 7467600"/>
              <a:gd name="connsiteY625" fmla="*/ 1263064 h 6858000"/>
              <a:gd name="connsiteX626" fmla="*/ 5736320 w 7467600"/>
              <a:gd name="connsiteY626" fmla="*/ 1501803 h 6858000"/>
              <a:gd name="connsiteX627" fmla="*/ 6516292 w 7467600"/>
              <a:gd name="connsiteY627" fmla="*/ 1263064 h 6858000"/>
              <a:gd name="connsiteX628" fmla="*/ 291466 w 7467600"/>
              <a:gd name="connsiteY628" fmla="*/ 1250369 h 6858000"/>
              <a:gd name="connsiteX629" fmla="*/ 323180 w 7467600"/>
              <a:gd name="connsiteY629" fmla="*/ 1435283 h 6858000"/>
              <a:gd name="connsiteX630" fmla="*/ 349381 w 7467600"/>
              <a:gd name="connsiteY630" fmla="*/ 1875041 h 6858000"/>
              <a:gd name="connsiteX631" fmla="*/ 374363 w 7467600"/>
              <a:gd name="connsiteY631" fmla="*/ 1506494 h 6858000"/>
              <a:gd name="connsiteX632" fmla="*/ 302168 w 7467600"/>
              <a:gd name="connsiteY632" fmla="*/ 1274495 h 6858000"/>
              <a:gd name="connsiteX633" fmla="*/ 291466 w 7467600"/>
              <a:gd name="connsiteY633" fmla="*/ 1250369 h 6858000"/>
              <a:gd name="connsiteX634" fmla="*/ 678222 w 7467600"/>
              <a:gd name="connsiteY634" fmla="*/ 1248670 h 6858000"/>
              <a:gd name="connsiteX635" fmla="*/ 775536 w 7467600"/>
              <a:gd name="connsiteY635" fmla="*/ 1388015 h 6858000"/>
              <a:gd name="connsiteX636" fmla="*/ 894529 w 7467600"/>
              <a:gd name="connsiteY636" fmla="*/ 1567739 h 6858000"/>
              <a:gd name="connsiteX637" fmla="*/ 948000 w 7467600"/>
              <a:gd name="connsiteY637" fmla="*/ 1663088 h 6858000"/>
              <a:gd name="connsiteX638" fmla="*/ 1006812 w 7467600"/>
              <a:gd name="connsiteY638" fmla="*/ 1767683 h 6858000"/>
              <a:gd name="connsiteX639" fmla="*/ 1149133 w 7467600"/>
              <a:gd name="connsiteY639" fmla="*/ 1971513 h 6858000"/>
              <a:gd name="connsiteX640" fmla="*/ 1333952 w 7467600"/>
              <a:gd name="connsiteY640" fmla="*/ 2251620 h 6858000"/>
              <a:gd name="connsiteX641" fmla="*/ 1337329 w 7467600"/>
              <a:gd name="connsiteY641" fmla="*/ 2258350 h 6858000"/>
              <a:gd name="connsiteX642" fmla="*/ 1014726 w 7467600"/>
              <a:gd name="connsiteY642" fmla="*/ 1615556 h 6858000"/>
              <a:gd name="connsiteX643" fmla="*/ 678222 w 7467600"/>
              <a:gd name="connsiteY643" fmla="*/ 1248670 h 6858000"/>
              <a:gd name="connsiteX644" fmla="*/ 6691602 w 7467600"/>
              <a:gd name="connsiteY644" fmla="*/ 1140573 h 6858000"/>
              <a:gd name="connsiteX645" fmla="*/ 6571100 w 7467600"/>
              <a:gd name="connsiteY645" fmla="*/ 1183662 h 6858000"/>
              <a:gd name="connsiteX646" fmla="*/ 6241687 w 7467600"/>
              <a:gd name="connsiteY646" fmla="*/ 1257600 h 6858000"/>
              <a:gd name="connsiteX647" fmla="*/ 5693009 w 7467600"/>
              <a:gd name="connsiteY647" fmla="*/ 1478256 h 6858000"/>
              <a:gd name="connsiteX648" fmla="*/ 6548420 w 7467600"/>
              <a:gd name="connsiteY648" fmla="*/ 1214599 h 6858000"/>
              <a:gd name="connsiteX649" fmla="*/ 6605473 w 7467600"/>
              <a:gd name="connsiteY649" fmla="*/ 1184686 h 6858000"/>
              <a:gd name="connsiteX650" fmla="*/ 6691602 w 7467600"/>
              <a:gd name="connsiteY650" fmla="*/ 1140573 h 6858000"/>
              <a:gd name="connsiteX651" fmla="*/ 4002475 w 7467600"/>
              <a:gd name="connsiteY651" fmla="*/ 1037802 h 6858000"/>
              <a:gd name="connsiteX652" fmla="*/ 4000324 w 7467600"/>
              <a:gd name="connsiteY652" fmla="*/ 1039362 h 6858000"/>
              <a:gd name="connsiteX653" fmla="*/ 4002862 w 7467600"/>
              <a:gd name="connsiteY653" fmla="*/ 1042866 h 6858000"/>
              <a:gd name="connsiteX654" fmla="*/ 4002475 w 7467600"/>
              <a:gd name="connsiteY654" fmla="*/ 1037802 h 6858000"/>
              <a:gd name="connsiteX655" fmla="*/ 506322 w 7467600"/>
              <a:gd name="connsiteY655" fmla="*/ 1020997 h 6858000"/>
              <a:gd name="connsiteX656" fmla="*/ 533068 w 7467600"/>
              <a:gd name="connsiteY656" fmla="*/ 1029409 h 6858000"/>
              <a:gd name="connsiteX657" fmla="*/ 1232525 w 7467600"/>
              <a:gd name="connsiteY657" fmla="*/ 1804675 h 6858000"/>
              <a:gd name="connsiteX658" fmla="*/ 1388858 w 7467600"/>
              <a:gd name="connsiteY658" fmla="*/ 2368011 h 6858000"/>
              <a:gd name="connsiteX659" fmla="*/ 1384098 w 7467600"/>
              <a:gd name="connsiteY659" fmla="*/ 2378125 h 6858000"/>
              <a:gd name="connsiteX660" fmla="*/ 1425393 w 7467600"/>
              <a:gd name="connsiteY660" fmla="*/ 2589124 h 6858000"/>
              <a:gd name="connsiteX661" fmla="*/ 1424001 w 7467600"/>
              <a:gd name="connsiteY661" fmla="*/ 2597541 h 6858000"/>
              <a:gd name="connsiteX662" fmla="*/ 2152729 w 7467600"/>
              <a:gd name="connsiteY662" fmla="*/ 2864487 h 6858000"/>
              <a:gd name="connsiteX663" fmla="*/ 2020609 w 7467600"/>
              <a:gd name="connsiteY663" fmla="*/ 2539671 h 6858000"/>
              <a:gd name="connsiteX664" fmla="*/ 2018920 w 7467600"/>
              <a:gd name="connsiteY664" fmla="*/ 2536309 h 6858000"/>
              <a:gd name="connsiteX665" fmla="*/ 1342441 w 7467600"/>
              <a:gd name="connsiteY665" fmla="*/ 1173017 h 6858000"/>
              <a:gd name="connsiteX666" fmla="*/ 1367925 w 7467600"/>
              <a:gd name="connsiteY666" fmla="*/ 1135648 h 6858000"/>
              <a:gd name="connsiteX667" fmla="*/ 1771401 w 7467600"/>
              <a:gd name="connsiteY667" fmla="*/ 1806673 h 6858000"/>
              <a:gd name="connsiteX668" fmla="*/ 1972385 w 7467600"/>
              <a:gd name="connsiteY668" fmla="*/ 2198735 h 6858000"/>
              <a:gd name="connsiteX669" fmla="*/ 2040892 w 7467600"/>
              <a:gd name="connsiteY669" fmla="*/ 2405205 h 6858000"/>
              <a:gd name="connsiteX670" fmla="*/ 2131689 w 7467600"/>
              <a:gd name="connsiteY670" fmla="*/ 1936926 h 6858000"/>
              <a:gd name="connsiteX671" fmla="*/ 2454820 w 7467600"/>
              <a:gd name="connsiteY671" fmla="*/ 1248808 h 6858000"/>
              <a:gd name="connsiteX672" fmla="*/ 2492512 w 7467600"/>
              <a:gd name="connsiteY672" fmla="*/ 1302920 h 6858000"/>
              <a:gd name="connsiteX673" fmla="*/ 2081216 w 7467600"/>
              <a:gd name="connsiteY673" fmla="*/ 2527513 h 6858000"/>
              <a:gd name="connsiteX674" fmla="*/ 2081211 w 7467600"/>
              <a:gd name="connsiteY674" fmla="*/ 2528916 h 6858000"/>
              <a:gd name="connsiteX675" fmla="*/ 2199067 w 7467600"/>
              <a:gd name="connsiteY675" fmla="*/ 2884061 h 6858000"/>
              <a:gd name="connsiteX676" fmla="*/ 3192586 w 7467600"/>
              <a:gd name="connsiteY676" fmla="*/ 3411496 h 6858000"/>
              <a:gd name="connsiteX677" fmla="*/ 3182620 w 7467600"/>
              <a:gd name="connsiteY677" fmla="*/ 3483279 h 6858000"/>
              <a:gd name="connsiteX678" fmla="*/ 2435119 w 7467600"/>
              <a:gd name="connsiteY678" fmla="*/ 3080173 h 6858000"/>
              <a:gd name="connsiteX679" fmla="*/ 2410152 w 7467600"/>
              <a:gd name="connsiteY679" fmla="*/ 3063751 h 6858000"/>
              <a:gd name="connsiteX680" fmla="*/ 2408099 w 7467600"/>
              <a:gd name="connsiteY680" fmla="*/ 3064403 h 6858000"/>
              <a:gd name="connsiteX681" fmla="*/ 2407218 w 7467600"/>
              <a:gd name="connsiteY681" fmla="*/ 3070324 h 6858000"/>
              <a:gd name="connsiteX682" fmla="*/ 2380138 w 7467600"/>
              <a:gd name="connsiteY682" fmla="*/ 3099341 h 6858000"/>
              <a:gd name="connsiteX683" fmla="*/ 1765923 w 7467600"/>
              <a:gd name="connsiteY683" fmla="*/ 3581043 h 6858000"/>
              <a:gd name="connsiteX684" fmla="*/ 1702258 w 7467600"/>
              <a:gd name="connsiteY684" fmla="*/ 3612286 h 6858000"/>
              <a:gd name="connsiteX685" fmla="*/ 1538370 w 7467600"/>
              <a:gd name="connsiteY685" fmla="*/ 3811804 h 6858000"/>
              <a:gd name="connsiteX686" fmla="*/ 542867 w 7467600"/>
              <a:gd name="connsiteY686" fmla="*/ 4944092 h 6858000"/>
              <a:gd name="connsiteX687" fmla="*/ 515800 w 7467600"/>
              <a:gd name="connsiteY687" fmla="*/ 4862180 h 6858000"/>
              <a:gd name="connsiteX688" fmla="*/ 909145 w 7467600"/>
              <a:gd name="connsiteY688" fmla="*/ 4199225 h 6858000"/>
              <a:gd name="connsiteX689" fmla="*/ 1214067 w 7467600"/>
              <a:gd name="connsiteY689" fmla="*/ 3908561 h 6858000"/>
              <a:gd name="connsiteX690" fmla="*/ 640967 w 7467600"/>
              <a:gd name="connsiteY690" fmla="*/ 4105601 h 6858000"/>
              <a:gd name="connsiteX691" fmla="*/ 112563 w 7467600"/>
              <a:gd name="connsiteY691" fmla="*/ 4396952 h 6858000"/>
              <a:gd name="connsiteX692" fmla="*/ 0 w 7467600"/>
              <a:gd name="connsiteY692" fmla="*/ 4466006 h 6858000"/>
              <a:gd name="connsiteX693" fmla="*/ 0 w 7467600"/>
              <a:gd name="connsiteY693" fmla="*/ 4233763 h 6858000"/>
              <a:gd name="connsiteX694" fmla="*/ 36881 w 7467600"/>
              <a:gd name="connsiteY694" fmla="*/ 4200118 h 6858000"/>
              <a:gd name="connsiteX695" fmla="*/ 910534 w 7467600"/>
              <a:gd name="connsiteY695" fmla="*/ 3629753 h 6858000"/>
              <a:gd name="connsiteX696" fmla="*/ 1578717 w 7467600"/>
              <a:gd name="connsiteY696" fmla="*/ 3575982 h 6858000"/>
              <a:gd name="connsiteX697" fmla="*/ 2338780 w 7467600"/>
              <a:gd name="connsiteY697" fmla="*/ 3033725 h 6858000"/>
              <a:gd name="connsiteX698" fmla="*/ 1807991 w 7467600"/>
              <a:gd name="connsiteY698" fmla="*/ 2807184 h 6858000"/>
              <a:gd name="connsiteX699" fmla="*/ 1416358 w 7467600"/>
              <a:gd name="connsiteY699" fmla="*/ 3112571 h 6858000"/>
              <a:gd name="connsiteX700" fmla="*/ 939066 w 7467600"/>
              <a:gd name="connsiteY700" fmla="*/ 3378798 h 6858000"/>
              <a:gd name="connsiteX701" fmla="*/ 115099 w 7467600"/>
              <a:gd name="connsiteY701" fmla="*/ 3607650 h 6858000"/>
              <a:gd name="connsiteX702" fmla="*/ 97284 w 7467600"/>
              <a:gd name="connsiteY702" fmla="*/ 3520393 h 6858000"/>
              <a:gd name="connsiteX703" fmla="*/ 922050 w 7467600"/>
              <a:gd name="connsiteY703" fmla="*/ 3074867 h 6858000"/>
              <a:gd name="connsiteX704" fmla="*/ 1405265 w 7467600"/>
              <a:gd name="connsiteY704" fmla="*/ 3016319 h 6858000"/>
              <a:gd name="connsiteX705" fmla="*/ 1407512 w 7467600"/>
              <a:gd name="connsiteY705" fmla="*/ 3018001 h 6858000"/>
              <a:gd name="connsiteX706" fmla="*/ 1726266 w 7467600"/>
              <a:gd name="connsiteY706" fmla="*/ 2777274 h 6858000"/>
              <a:gd name="connsiteX707" fmla="*/ 625390 w 7467600"/>
              <a:gd name="connsiteY707" fmla="*/ 2514541 h 6858000"/>
              <a:gd name="connsiteX708" fmla="*/ 619799 w 7467600"/>
              <a:gd name="connsiteY708" fmla="*/ 2527180 h 6858000"/>
              <a:gd name="connsiteX709" fmla="*/ 310030 w 7467600"/>
              <a:gd name="connsiteY709" fmla="*/ 2771818 h 6858000"/>
              <a:gd name="connsiteX710" fmla="*/ 173877 w 7467600"/>
              <a:gd name="connsiteY710" fmla="*/ 2937056 h 6858000"/>
              <a:gd name="connsiteX711" fmla="*/ 77889 w 7467600"/>
              <a:gd name="connsiteY711" fmla="*/ 3138440 h 6858000"/>
              <a:gd name="connsiteX712" fmla="*/ 0 w 7467600"/>
              <a:gd name="connsiteY712" fmla="*/ 3271395 h 6858000"/>
              <a:gd name="connsiteX713" fmla="*/ 0 w 7467600"/>
              <a:gd name="connsiteY713" fmla="*/ 3153002 h 6858000"/>
              <a:gd name="connsiteX714" fmla="*/ 2386 w 7467600"/>
              <a:gd name="connsiteY714" fmla="*/ 3149203 h 6858000"/>
              <a:gd name="connsiteX715" fmla="*/ 89753 w 7467600"/>
              <a:gd name="connsiteY715" fmla="*/ 2987702 h 6858000"/>
              <a:gd name="connsiteX716" fmla="*/ 76869 w 7467600"/>
              <a:gd name="connsiteY716" fmla="*/ 3005404 h 6858000"/>
              <a:gd name="connsiteX717" fmla="*/ 32049 w 7467600"/>
              <a:gd name="connsiteY717" fmla="*/ 3065814 h 6858000"/>
              <a:gd name="connsiteX718" fmla="*/ 0 w 7467600"/>
              <a:gd name="connsiteY718" fmla="*/ 3108744 h 6858000"/>
              <a:gd name="connsiteX719" fmla="*/ 0 w 7467600"/>
              <a:gd name="connsiteY719" fmla="*/ 3058059 h 6858000"/>
              <a:gd name="connsiteX720" fmla="*/ 7610 w 7467600"/>
              <a:gd name="connsiteY720" fmla="*/ 3047889 h 6858000"/>
              <a:gd name="connsiteX721" fmla="*/ 52419 w 7467600"/>
              <a:gd name="connsiteY721" fmla="*/ 2987479 h 6858000"/>
              <a:gd name="connsiteX722" fmla="*/ 59142 w 7467600"/>
              <a:gd name="connsiteY722" fmla="*/ 2978488 h 6858000"/>
              <a:gd name="connsiteX723" fmla="*/ 0 w 7467600"/>
              <a:gd name="connsiteY723" fmla="*/ 3015334 h 6858000"/>
              <a:gd name="connsiteX724" fmla="*/ 0 w 7467600"/>
              <a:gd name="connsiteY724" fmla="*/ 2914286 h 6858000"/>
              <a:gd name="connsiteX725" fmla="*/ 36383 w 7467600"/>
              <a:gd name="connsiteY725" fmla="*/ 2901128 h 6858000"/>
              <a:gd name="connsiteX726" fmla="*/ 156329 w 7467600"/>
              <a:gd name="connsiteY726" fmla="*/ 2840533 h 6858000"/>
              <a:gd name="connsiteX727" fmla="*/ 358355 w 7467600"/>
              <a:gd name="connsiteY727" fmla="*/ 2620471 h 6858000"/>
              <a:gd name="connsiteX728" fmla="*/ 510577 w 7467600"/>
              <a:gd name="connsiteY728" fmla="*/ 2501244 h 6858000"/>
              <a:gd name="connsiteX729" fmla="*/ 211967 w 7467600"/>
              <a:gd name="connsiteY729" fmla="*/ 2479171 h 6858000"/>
              <a:gd name="connsiteX730" fmla="*/ 0 w 7467600"/>
              <a:gd name="connsiteY730" fmla="*/ 2476398 h 6858000"/>
              <a:gd name="connsiteX731" fmla="*/ 0 w 7467600"/>
              <a:gd name="connsiteY731" fmla="*/ 2389189 h 6858000"/>
              <a:gd name="connsiteX732" fmla="*/ 103062 w 7467600"/>
              <a:gd name="connsiteY732" fmla="*/ 2389518 h 6858000"/>
              <a:gd name="connsiteX733" fmla="*/ 510734 w 7467600"/>
              <a:gd name="connsiteY733" fmla="*/ 2416201 h 6858000"/>
              <a:gd name="connsiteX734" fmla="*/ 279257 w 7467600"/>
              <a:gd name="connsiteY734" fmla="*/ 2092102 h 6858000"/>
              <a:gd name="connsiteX735" fmla="*/ 65265 w 7467600"/>
              <a:gd name="connsiteY735" fmla="*/ 2006049 h 6858000"/>
              <a:gd name="connsiteX736" fmla="*/ 0 w 7467600"/>
              <a:gd name="connsiteY736" fmla="*/ 1982532 h 6858000"/>
              <a:gd name="connsiteX737" fmla="*/ 0 w 7467600"/>
              <a:gd name="connsiteY737" fmla="*/ 1912789 h 6858000"/>
              <a:gd name="connsiteX738" fmla="*/ 97460 w 7467600"/>
              <a:gd name="connsiteY738" fmla="*/ 1953725 h 6858000"/>
              <a:gd name="connsiteX739" fmla="*/ 221272 w 7467600"/>
              <a:gd name="connsiteY739" fmla="*/ 1980766 h 6858000"/>
              <a:gd name="connsiteX740" fmla="*/ 116765 w 7467600"/>
              <a:gd name="connsiteY740" fmla="*/ 1911033 h 6858000"/>
              <a:gd name="connsiteX741" fmla="*/ 16405 w 7467600"/>
              <a:gd name="connsiteY741" fmla="*/ 1803412 h 6858000"/>
              <a:gd name="connsiteX742" fmla="*/ 0 w 7467600"/>
              <a:gd name="connsiteY742" fmla="*/ 1784777 h 6858000"/>
              <a:gd name="connsiteX743" fmla="*/ 0 w 7467600"/>
              <a:gd name="connsiteY743" fmla="*/ 1740082 h 6858000"/>
              <a:gd name="connsiteX744" fmla="*/ 39394 w 7467600"/>
              <a:gd name="connsiteY744" fmla="*/ 1784856 h 6858000"/>
              <a:gd name="connsiteX745" fmla="*/ 135813 w 7467600"/>
              <a:gd name="connsiteY745" fmla="*/ 1888838 h 6858000"/>
              <a:gd name="connsiteX746" fmla="*/ 242575 w 7467600"/>
              <a:gd name="connsiteY746" fmla="*/ 1958841 h 6858000"/>
              <a:gd name="connsiteX747" fmla="*/ 82197 w 7467600"/>
              <a:gd name="connsiteY747" fmla="*/ 1754826 h 6858000"/>
              <a:gd name="connsiteX748" fmla="*/ 0 w 7467600"/>
              <a:gd name="connsiteY748" fmla="*/ 1679650 h 6858000"/>
              <a:gd name="connsiteX749" fmla="*/ 0 w 7467600"/>
              <a:gd name="connsiteY749" fmla="*/ 1602463 h 6858000"/>
              <a:gd name="connsiteX750" fmla="*/ 84689 w 7467600"/>
              <a:gd name="connsiteY750" fmla="*/ 1677442 h 6858000"/>
              <a:gd name="connsiteX751" fmla="*/ 298437 w 7467600"/>
              <a:gd name="connsiteY751" fmla="*/ 1968019 h 6858000"/>
              <a:gd name="connsiteX752" fmla="*/ 227269 w 7467600"/>
              <a:gd name="connsiteY752" fmla="*/ 1114064 h 6858000"/>
              <a:gd name="connsiteX753" fmla="*/ 248003 w 7467600"/>
              <a:gd name="connsiteY753" fmla="*/ 1089613 h 6858000"/>
              <a:gd name="connsiteX754" fmla="*/ 427020 w 7467600"/>
              <a:gd name="connsiteY754" fmla="*/ 1619803 h 6858000"/>
              <a:gd name="connsiteX755" fmla="*/ 340345 w 7467600"/>
              <a:gd name="connsiteY755" fmla="*/ 2027739 h 6858000"/>
              <a:gd name="connsiteX756" fmla="*/ 360865 w 7467600"/>
              <a:gd name="connsiteY756" fmla="*/ 2044827 h 6858000"/>
              <a:gd name="connsiteX757" fmla="*/ 560414 w 7467600"/>
              <a:gd name="connsiteY757" fmla="*/ 2421457 h 6858000"/>
              <a:gd name="connsiteX758" fmla="*/ 1359703 w 7467600"/>
              <a:gd name="connsiteY758" fmla="*/ 2578554 h 6858000"/>
              <a:gd name="connsiteX759" fmla="*/ 1359422 w 7467600"/>
              <a:gd name="connsiteY759" fmla="*/ 2577994 h 6858000"/>
              <a:gd name="connsiteX760" fmla="*/ 828701 w 7467600"/>
              <a:gd name="connsiteY760" fmla="*/ 1839520 h 6858000"/>
              <a:gd name="connsiteX761" fmla="*/ 494427 w 7467600"/>
              <a:gd name="connsiteY761" fmla="*/ 1092333 h 6858000"/>
              <a:gd name="connsiteX762" fmla="*/ 506322 w 7467600"/>
              <a:gd name="connsiteY762" fmla="*/ 1020997 h 6858000"/>
              <a:gd name="connsiteX763" fmla="*/ 4570198 w 7467600"/>
              <a:gd name="connsiteY763" fmla="*/ 978081 h 6858000"/>
              <a:gd name="connsiteX764" fmla="*/ 4523691 w 7467600"/>
              <a:gd name="connsiteY764" fmla="*/ 1127776 h 6858000"/>
              <a:gd name="connsiteX765" fmla="*/ 4509875 w 7467600"/>
              <a:gd name="connsiteY765" fmla="*/ 1167552 h 6858000"/>
              <a:gd name="connsiteX766" fmla="*/ 4478168 w 7467600"/>
              <a:gd name="connsiteY766" fmla="*/ 1260735 h 6858000"/>
              <a:gd name="connsiteX767" fmla="*/ 4409309 w 7467600"/>
              <a:gd name="connsiteY767" fmla="*/ 1666996 h 6858000"/>
              <a:gd name="connsiteX768" fmla="*/ 4370031 w 7467600"/>
              <a:gd name="connsiteY768" fmla="*/ 1955666 h 6858000"/>
              <a:gd name="connsiteX769" fmla="*/ 4570198 w 7467600"/>
              <a:gd name="connsiteY769" fmla="*/ 978081 h 6858000"/>
              <a:gd name="connsiteX770" fmla="*/ 4557898 w 7467600"/>
              <a:gd name="connsiteY770" fmla="*/ 900011 h 6858000"/>
              <a:gd name="connsiteX771" fmla="*/ 4344840 w 7467600"/>
              <a:gd name="connsiteY771" fmla="*/ 1922038 h 6858000"/>
              <a:gd name="connsiteX772" fmla="*/ 4378710 w 7467600"/>
              <a:gd name="connsiteY772" fmla="*/ 1665516 h 6858000"/>
              <a:gd name="connsiteX773" fmla="*/ 4448798 w 7467600"/>
              <a:gd name="connsiteY773" fmla="*/ 1253024 h 6858000"/>
              <a:gd name="connsiteX774" fmla="*/ 4480315 w 7467600"/>
              <a:gd name="connsiteY774" fmla="*/ 1158454 h 6858000"/>
              <a:gd name="connsiteX775" fmla="*/ 4494133 w 7467600"/>
              <a:gd name="connsiteY775" fmla="*/ 1118676 h 6858000"/>
              <a:gd name="connsiteX776" fmla="*/ 4557898 w 7467600"/>
              <a:gd name="connsiteY776" fmla="*/ 900011 h 6858000"/>
              <a:gd name="connsiteX777" fmla="*/ 5870151 w 7467600"/>
              <a:gd name="connsiteY777" fmla="*/ 898890 h 6858000"/>
              <a:gd name="connsiteX778" fmla="*/ 5861335 w 7467600"/>
              <a:gd name="connsiteY778" fmla="*/ 899177 h 6858000"/>
              <a:gd name="connsiteX779" fmla="*/ 5843702 w 7467600"/>
              <a:gd name="connsiteY779" fmla="*/ 899748 h 6858000"/>
              <a:gd name="connsiteX780" fmla="*/ 5651107 w 7467600"/>
              <a:gd name="connsiteY780" fmla="*/ 920306 h 6858000"/>
              <a:gd name="connsiteX781" fmla="*/ 5459407 w 7467600"/>
              <a:gd name="connsiteY781" fmla="*/ 940975 h 6858000"/>
              <a:gd name="connsiteX782" fmla="*/ 5374846 w 7467600"/>
              <a:gd name="connsiteY782" fmla="*/ 941988 h 6858000"/>
              <a:gd name="connsiteX783" fmla="*/ 5256105 w 7467600"/>
              <a:gd name="connsiteY783" fmla="*/ 945632 h 6858000"/>
              <a:gd name="connsiteX784" fmla="*/ 5107071 w 7467600"/>
              <a:gd name="connsiteY784" fmla="*/ 969720 h 6858000"/>
              <a:gd name="connsiteX785" fmla="*/ 4998681 w 7467600"/>
              <a:gd name="connsiteY785" fmla="*/ 988771 h 6858000"/>
              <a:gd name="connsiteX786" fmla="*/ 5870151 w 7467600"/>
              <a:gd name="connsiteY786" fmla="*/ 898890 h 6858000"/>
              <a:gd name="connsiteX787" fmla="*/ 5504425 w 7467600"/>
              <a:gd name="connsiteY787" fmla="*/ 848067 h 6858000"/>
              <a:gd name="connsiteX788" fmla="*/ 4968849 w 7467600"/>
              <a:gd name="connsiteY788" fmla="*/ 962318 h 6858000"/>
              <a:gd name="connsiteX789" fmla="*/ 5104039 w 7467600"/>
              <a:gd name="connsiteY789" fmla="*/ 940634 h 6858000"/>
              <a:gd name="connsiteX790" fmla="*/ 5256311 w 7467600"/>
              <a:gd name="connsiteY790" fmla="*/ 916490 h 6858000"/>
              <a:gd name="connsiteX791" fmla="*/ 5377381 w 7467600"/>
              <a:gd name="connsiteY791" fmla="*/ 912671 h 6858000"/>
              <a:gd name="connsiteX792" fmla="*/ 5460148 w 7467600"/>
              <a:gd name="connsiteY792" fmla="*/ 911442 h 6858000"/>
              <a:gd name="connsiteX793" fmla="*/ 5648971 w 7467600"/>
              <a:gd name="connsiteY793" fmla="*/ 891331 h 6858000"/>
              <a:gd name="connsiteX794" fmla="*/ 5844807 w 7467600"/>
              <a:gd name="connsiteY794" fmla="*/ 870718 h 6858000"/>
              <a:gd name="connsiteX795" fmla="*/ 5862975 w 7467600"/>
              <a:gd name="connsiteY795" fmla="*/ 869756 h 6858000"/>
              <a:gd name="connsiteX796" fmla="*/ 5920887 w 7467600"/>
              <a:gd name="connsiteY796" fmla="*/ 865929 h 6858000"/>
              <a:gd name="connsiteX797" fmla="*/ 5504425 w 7467600"/>
              <a:gd name="connsiteY797" fmla="*/ 848067 h 6858000"/>
              <a:gd name="connsiteX798" fmla="*/ 3607114 w 7467600"/>
              <a:gd name="connsiteY798" fmla="*/ 467441 h 6858000"/>
              <a:gd name="connsiteX799" fmla="*/ 3296242 w 7467600"/>
              <a:gd name="connsiteY799" fmla="*/ 807991 h 6858000"/>
              <a:gd name="connsiteX800" fmla="*/ 3174674 w 7467600"/>
              <a:gd name="connsiteY800" fmla="*/ 919759 h 6858000"/>
              <a:gd name="connsiteX801" fmla="*/ 3042978 w 7467600"/>
              <a:gd name="connsiteY801" fmla="*/ 1054894 h 6858000"/>
              <a:gd name="connsiteX802" fmla="*/ 2968914 w 7467600"/>
              <a:gd name="connsiteY802" fmla="*/ 1133756 h 6858000"/>
              <a:gd name="connsiteX803" fmla="*/ 3103823 w 7467600"/>
              <a:gd name="connsiteY803" fmla="*/ 1026814 h 6858000"/>
              <a:gd name="connsiteX804" fmla="*/ 3607114 w 7467600"/>
              <a:gd name="connsiteY804" fmla="*/ 467441 h 6858000"/>
              <a:gd name="connsiteX805" fmla="*/ 3744487 w 7467600"/>
              <a:gd name="connsiteY805" fmla="*/ 383136 h 6858000"/>
              <a:gd name="connsiteX806" fmla="*/ 3970213 w 7467600"/>
              <a:gd name="connsiteY806" fmla="*/ 995559 h 6858000"/>
              <a:gd name="connsiteX807" fmla="*/ 3744487 w 7467600"/>
              <a:gd name="connsiteY807" fmla="*/ 383136 h 6858000"/>
              <a:gd name="connsiteX808" fmla="*/ 3624562 w 7467600"/>
              <a:gd name="connsiteY808" fmla="*/ 367041 h 6858000"/>
              <a:gd name="connsiteX809" fmla="*/ 3489712 w 7467600"/>
              <a:gd name="connsiteY809" fmla="*/ 485386 h 6858000"/>
              <a:gd name="connsiteX810" fmla="*/ 3182994 w 7467600"/>
              <a:gd name="connsiteY810" fmla="*/ 828265 h 6858000"/>
              <a:gd name="connsiteX811" fmla="*/ 2892114 w 7467600"/>
              <a:gd name="connsiteY811" fmla="*/ 1172635 h 6858000"/>
              <a:gd name="connsiteX812" fmla="*/ 3021459 w 7467600"/>
              <a:gd name="connsiteY812" fmla="*/ 1035385 h 6858000"/>
              <a:gd name="connsiteX813" fmla="*/ 3153873 w 7467600"/>
              <a:gd name="connsiteY813" fmla="*/ 898971 h 6858000"/>
              <a:gd name="connsiteX814" fmla="*/ 3276511 w 7467600"/>
              <a:gd name="connsiteY814" fmla="*/ 786423 h 6858000"/>
              <a:gd name="connsiteX815" fmla="*/ 3584154 w 7467600"/>
              <a:gd name="connsiteY815" fmla="*/ 448218 h 6858000"/>
              <a:gd name="connsiteX816" fmla="*/ 3624562 w 7467600"/>
              <a:gd name="connsiteY816" fmla="*/ 367041 h 6858000"/>
              <a:gd name="connsiteX817" fmla="*/ 3766672 w 7467600"/>
              <a:gd name="connsiteY817" fmla="*/ 359429 h 6858000"/>
              <a:gd name="connsiteX818" fmla="*/ 3996338 w 7467600"/>
              <a:gd name="connsiteY818" fmla="*/ 968237 h 6858000"/>
              <a:gd name="connsiteX819" fmla="*/ 3766672 w 7467600"/>
              <a:gd name="connsiteY819" fmla="*/ 359429 h 6858000"/>
              <a:gd name="connsiteX820" fmla="*/ 5805386 w 7467600"/>
              <a:gd name="connsiteY820" fmla="*/ 239240 h 6858000"/>
              <a:gd name="connsiteX821" fmla="*/ 5736947 w 7467600"/>
              <a:gd name="connsiteY821" fmla="*/ 261367 h 6858000"/>
              <a:gd name="connsiteX822" fmla="*/ 5427012 w 7467600"/>
              <a:gd name="connsiteY822" fmla="*/ 311272 h 6858000"/>
              <a:gd name="connsiteX823" fmla="*/ 5147818 w 7467600"/>
              <a:gd name="connsiteY823" fmla="*/ 322112 h 6858000"/>
              <a:gd name="connsiteX824" fmla="*/ 5060854 w 7467600"/>
              <a:gd name="connsiteY824" fmla="*/ 311882 h 6858000"/>
              <a:gd name="connsiteX825" fmla="*/ 4945989 w 7467600"/>
              <a:gd name="connsiteY825" fmla="*/ 300516 h 6858000"/>
              <a:gd name="connsiteX826" fmla="*/ 5410479 w 7467600"/>
              <a:gd name="connsiteY826" fmla="*/ 348434 h 6858000"/>
              <a:gd name="connsiteX827" fmla="*/ 5805386 w 7467600"/>
              <a:gd name="connsiteY827" fmla="*/ 239240 h 6858000"/>
              <a:gd name="connsiteX828" fmla="*/ 5905192 w 7467600"/>
              <a:gd name="connsiteY828" fmla="*/ 163079 h 6858000"/>
              <a:gd name="connsiteX829" fmla="*/ 5865655 w 7467600"/>
              <a:gd name="connsiteY829" fmla="*/ 171901 h 6858000"/>
              <a:gd name="connsiteX830" fmla="*/ 5259740 w 7467600"/>
              <a:gd name="connsiteY830" fmla="*/ 257013 h 6858000"/>
              <a:gd name="connsiteX831" fmla="*/ 5208466 w 7467600"/>
              <a:gd name="connsiteY831" fmla="*/ 257550 h 6858000"/>
              <a:gd name="connsiteX832" fmla="*/ 4980204 w 7467600"/>
              <a:gd name="connsiteY832" fmla="*/ 271903 h 6858000"/>
              <a:gd name="connsiteX833" fmla="*/ 5068068 w 7467600"/>
              <a:gd name="connsiteY833" fmla="*/ 282244 h 6858000"/>
              <a:gd name="connsiteX834" fmla="*/ 5153231 w 7467600"/>
              <a:gd name="connsiteY834" fmla="*/ 292240 h 6858000"/>
              <a:gd name="connsiteX835" fmla="*/ 5426491 w 7467600"/>
              <a:gd name="connsiteY835" fmla="*/ 281128 h 6858000"/>
              <a:gd name="connsiteX836" fmla="*/ 5731212 w 7467600"/>
              <a:gd name="connsiteY836" fmla="*/ 231951 h 6858000"/>
              <a:gd name="connsiteX837" fmla="*/ 5905192 w 7467600"/>
              <a:gd name="connsiteY837" fmla="*/ 163079 h 6858000"/>
              <a:gd name="connsiteX838" fmla="*/ 5944437 w 7467600"/>
              <a:gd name="connsiteY838" fmla="*/ 113829 h 6858000"/>
              <a:gd name="connsiteX839" fmla="*/ 5825032 w 7467600"/>
              <a:gd name="connsiteY839" fmla="*/ 146405 h 6858000"/>
              <a:gd name="connsiteX840" fmla="*/ 4955599 w 7467600"/>
              <a:gd name="connsiteY840" fmla="*/ 247008 h 6858000"/>
              <a:gd name="connsiteX841" fmla="*/ 5210104 w 7467600"/>
              <a:gd name="connsiteY841" fmla="*/ 228123 h 6858000"/>
              <a:gd name="connsiteX842" fmla="*/ 5261015 w 7467600"/>
              <a:gd name="connsiteY842" fmla="*/ 227087 h 6858000"/>
              <a:gd name="connsiteX843" fmla="*/ 5861181 w 7467600"/>
              <a:gd name="connsiteY843" fmla="*/ 143093 h 6858000"/>
              <a:gd name="connsiteX844" fmla="*/ 5961252 w 7467600"/>
              <a:gd name="connsiteY844" fmla="*/ 114820 h 6858000"/>
              <a:gd name="connsiteX845" fmla="*/ 5944437 w 7467600"/>
              <a:gd name="connsiteY845" fmla="*/ 113829 h 6858000"/>
              <a:gd name="connsiteX846" fmla="*/ 3882765 w 7467600"/>
              <a:gd name="connsiteY846" fmla="*/ 0 h 6858000"/>
              <a:gd name="connsiteX847" fmla="*/ 3995099 w 7467600"/>
              <a:gd name="connsiteY847" fmla="*/ 0 h 6858000"/>
              <a:gd name="connsiteX848" fmla="*/ 4163818 w 7467600"/>
              <a:gd name="connsiteY848" fmla="*/ 234104 h 6858000"/>
              <a:gd name="connsiteX849" fmla="*/ 4172099 w 7467600"/>
              <a:gd name="connsiteY849" fmla="*/ 234207 h 6858000"/>
              <a:gd name="connsiteX850" fmla="*/ 4784282 w 7467600"/>
              <a:gd name="connsiteY850" fmla="*/ 276561 h 6858000"/>
              <a:gd name="connsiteX851" fmla="*/ 4801687 w 7467600"/>
              <a:gd name="connsiteY851" fmla="*/ 267764 h 6858000"/>
              <a:gd name="connsiteX852" fmla="*/ 6082788 w 7467600"/>
              <a:gd name="connsiteY852" fmla="*/ 64119 h 6858000"/>
              <a:gd name="connsiteX853" fmla="*/ 6099442 w 7467600"/>
              <a:gd name="connsiteY853" fmla="*/ 82568 h 6858000"/>
              <a:gd name="connsiteX854" fmla="*/ 4804137 w 7467600"/>
              <a:gd name="connsiteY854" fmla="*/ 320931 h 6858000"/>
              <a:gd name="connsiteX855" fmla="*/ 4227047 w 7467600"/>
              <a:gd name="connsiteY855" fmla="*/ 313415 h 6858000"/>
              <a:gd name="connsiteX856" fmla="*/ 4346041 w 7467600"/>
              <a:gd name="connsiteY856" fmla="*/ 456086 h 6858000"/>
              <a:gd name="connsiteX857" fmla="*/ 4870967 w 7467600"/>
              <a:gd name="connsiteY857" fmla="*/ 963061 h 6858000"/>
              <a:gd name="connsiteX858" fmla="*/ 4889647 w 7467600"/>
              <a:gd name="connsiteY858" fmla="*/ 957147 h 6858000"/>
              <a:gd name="connsiteX859" fmla="*/ 5422504 w 7467600"/>
              <a:gd name="connsiteY859" fmla="*/ 805191 h 6858000"/>
              <a:gd name="connsiteX860" fmla="*/ 6087656 w 7467600"/>
              <a:gd name="connsiteY860" fmla="*/ 826703 h 6858000"/>
              <a:gd name="connsiteX861" fmla="*/ 6058717 w 7467600"/>
              <a:gd name="connsiteY861" fmla="*/ 865992 h 6858000"/>
              <a:gd name="connsiteX862" fmla="*/ 4974153 w 7467600"/>
              <a:gd name="connsiteY862" fmla="*/ 1045456 h 6858000"/>
              <a:gd name="connsiteX863" fmla="*/ 5627835 w 7467600"/>
              <a:gd name="connsiteY863" fmla="*/ 1472077 h 6858000"/>
              <a:gd name="connsiteX864" fmla="*/ 5629817 w 7467600"/>
              <a:gd name="connsiteY864" fmla="*/ 1471412 h 6858000"/>
              <a:gd name="connsiteX865" fmla="*/ 5634124 w 7467600"/>
              <a:gd name="connsiteY865" fmla="*/ 1470572 h 6858000"/>
              <a:gd name="connsiteX866" fmla="*/ 5755832 w 7467600"/>
              <a:gd name="connsiteY866" fmla="*/ 1383886 h 6858000"/>
              <a:gd name="connsiteX867" fmla="*/ 6014186 w 7467600"/>
              <a:gd name="connsiteY867" fmla="*/ 1279799 h 6858000"/>
              <a:gd name="connsiteX868" fmla="*/ 6901619 w 7467600"/>
              <a:gd name="connsiteY868" fmla="*/ 1047874 h 6858000"/>
              <a:gd name="connsiteX869" fmla="*/ 6931566 w 7467600"/>
              <a:gd name="connsiteY869" fmla="*/ 1062034 h 6858000"/>
              <a:gd name="connsiteX870" fmla="*/ 5790982 w 7467600"/>
              <a:gd name="connsiteY870" fmla="*/ 1561380 h 6858000"/>
              <a:gd name="connsiteX871" fmla="*/ 6188971 w 7467600"/>
              <a:gd name="connsiteY871" fmla="*/ 1755168 h 6858000"/>
              <a:gd name="connsiteX872" fmla="*/ 6202446 w 7467600"/>
              <a:gd name="connsiteY872" fmla="*/ 1752268 h 6858000"/>
              <a:gd name="connsiteX873" fmla="*/ 7179560 w 7467600"/>
              <a:gd name="connsiteY873" fmla="*/ 1467551 h 6858000"/>
              <a:gd name="connsiteX874" fmla="*/ 7158730 w 7467600"/>
              <a:gd name="connsiteY874" fmla="*/ 1507835 h 6858000"/>
              <a:gd name="connsiteX875" fmla="*/ 6326959 w 7467600"/>
              <a:gd name="connsiteY875" fmla="*/ 1817686 h 6858000"/>
              <a:gd name="connsiteX876" fmla="*/ 6537433 w 7467600"/>
              <a:gd name="connsiteY876" fmla="*/ 1907790 h 6858000"/>
              <a:gd name="connsiteX877" fmla="*/ 6550221 w 7467600"/>
              <a:gd name="connsiteY877" fmla="*/ 1910729 h 6858000"/>
              <a:gd name="connsiteX878" fmla="*/ 6964438 w 7467600"/>
              <a:gd name="connsiteY878" fmla="*/ 2209505 h 6858000"/>
              <a:gd name="connsiteX879" fmla="*/ 7367862 w 7467600"/>
              <a:gd name="connsiteY879" fmla="*/ 2806833 h 6858000"/>
              <a:gd name="connsiteX880" fmla="*/ 7364329 w 7467600"/>
              <a:gd name="connsiteY880" fmla="*/ 2826907 h 6858000"/>
              <a:gd name="connsiteX881" fmla="*/ 7290545 w 7467600"/>
              <a:gd name="connsiteY881" fmla="*/ 2850663 h 6858000"/>
              <a:gd name="connsiteX882" fmla="*/ 6472036 w 7467600"/>
              <a:gd name="connsiteY882" fmla="*/ 1959003 h 6858000"/>
              <a:gd name="connsiteX883" fmla="*/ 5792897 w 7467600"/>
              <a:gd name="connsiteY883" fmla="*/ 1647747 h 6858000"/>
              <a:gd name="connsiteX884" fmla="*/ 5842751 w 7467600"/>
              <a:gd name="connsiteY884" fmla="*/ 1816112 h 6858000"/>
              <a:gd name="connsiteX885" fmla="*/ 5847424 w 7467600"/>
              <a:gd name="connsiteY885" fmla="*/ 1815776 h 6858000"/>
              <a:gd name="connsiteX886" fmla="*/ 6399821 w 7467600"/>
              <a:gd name="connsiteY886" fmla="*/ 2344799 h 6858000"/>
              <a:gd name="connsiteX887" fmla="*/ 6323232 w 7467600"/>
              <a:gd name="connsiteY887" fmla="*/ 2389634 h 6858000"/>
              <a:gd name="connsiteX888" fmla="*/ 5942958 w 7467600"/>
              <a:gd name="connsiteY888" fmla="*/ 2077708 h 6858000"/>
              <a:gd name="connsiteX889" fmla="*/ 5921559 w 7467600"/>
              <a:gd name="connsiteY889" fmla="*/ 2378596 h 6858000"/>
              <a:gd name="connsiteX890" fmla="*/ 5817651 w 7467600"/>
              <a:gd name="connsiteY890" fmla="*/ 3023919 h 6858000"/>
              <a:gd name="connsiteX891" fmla="*/ 5729634 w 7467600"/>
              <a:gd name="connsiteY891" fmla="*/ 3051849 h 6858000"/>
              <a:gd name="connsiteX892" fmla="*/ 5611018 w 7467600"/>
              <a:gd name="connsiteY892" fmla="*/ 2316769 h 6858000"/>
              <a:gd name="connsiteX893" fmla="*/ 5687608 w 7467600"/>
              <a:gd name="connsiteY893" fmla="*/ 2039972 h 6858000"/>
              <a:gd name="connsiteX894" fmla="*/ 5657554 w 7467600"/>
              <a:gd name="connsiteY894" fmla="*/ 1576445 h 6858000"/>
              <a:gd name="connsiteX895" fmla="*/ 5150475 w 7467600"/>
              <a:gd name="connsiteY895" fmla="*/ 1274012 h 6858000"/>
              <a:gd name="connsiteX896" fmla="*/ 5349142 w 7467600"/>
              <a:gd name="connsiteY896" fmla="*/ 2204405 h 6858000"/>
              <a:gd name="connsiteX897" fmla="*/ 5262214 w 7467600"/>
              <a:gd name="connsiteY897" fmla="*/ 2233836 h 6858000"/>
              <a:gd name="connsiteX898" fmla="*/ 4981539 w 7467600"/>
              <a:gd name="connsiteY898" fmla="*/ 1542201 h 6858000"/>
              <a:gd name="connsiteX899" fmla="*/ 4958461 w 7467600"/>
              <a:gd name="connsiteY899" fmla="*/ 1136957 h 6858000"/>
              <a:gd name="connsiteX900" fmla="*/ 4655015 w 7467600"/>
              <a:gd name="connsiteY900" fmla="*/ 891426 h 6858000"/>
              <a:gd name="connsiteX901" fmla="*/ 4348002 w 7467600"/>
              <a:gd name="connsiteY901" fmla="*/ 2205895 h 6858000"/>
              <a:gd name="connsiteX902" fmla="*/ 4262250 w 7467600"/>
              <a:gd name="connsiteY902" fmla="*/ 2219972 h 6858000"/>
              <a:gd name="connsiteX903" fmla="*/ 4550611 w 7467600"/>
              <a:gd name="connsiteY903" fmla="*/ 817540 h 6858000"/>
              <a:gd name="connsiteX904" fmla="*/ 4564418 w 7467600"/>
              <a:gd name="connsiteY904" fmla="*/ 808293 h 6858000"/>
              <a:gd name="connsiteX905" fmla="*/ 4266388 w 7467600"/>
              <a:gd name="connsiteY905" fmla="*/ 500083 h 6858000"/>
              <a:gd name="connsiteX906" fmla="*/ 4032842 w 7467600"/>
              <a:gd name="connsiteY906" fmla="*/ 211809 h 6858000"/>
              <a:gd name="connsiteX907" fmla="*/ 3882765 w 7467600"/>
              <a:gd name="connsiteY907" fmla="*/ 0 h 6858000"/>
              <a:gd name="connsiteX908" fmla="*/ 3721337 w 7467600"/>
              <a:gd name="connsiteY908" fmla="*/ 0 h 6858000"/>
              <a:gd name="connsiteX909" fmla="*/ 3797544 w 7467600"/>
              <a:gd name="connsiteY909" fmla="*/ 0 h 6858000"/>
              <a:gd name="connsiteX910" fmla="*/ 3775734 w 7467600"/>
              <a:gd name="connsiteY910" fmla="*/ 95131 h 6858000"/>
              <a:gd name="connsiteX911" fmla="*/ 3724807 w 7467600"/>
              <a:gd name="connsiteY911" fmla="*/ 272257 h 6858000"/>
              <a:gd name="connsiteX912" fmla="*/ 3726844 w 7467600"/>
              <a:gd name="connsiteY912" fmla="*/ 282988 h 6858000"/>
              <a:gd name="connsiteX913" fmla="*/ 3742664 w 7467600"/>
              <a:gd name="connsiteY913" fmla="*/ 279918 h 6858000"/>
              <a:gd name="connsiteX914" fmla="*/ 4103910 w 7467600"/>
              <a:gd name="connsiteY914" fmla="*/ 1161917 h 6858000"/>
              <a:gd name="connsiteX915" fmla="*/ 4020269 w 7467600"/>
              <a:gd name="connsiteY915" fmla="*/ 1200406 h 6858000"/>
              <a:gd name="connsiteX916" fmla="*/ 3674882 w 7467600"/>
              <a:gd name="connsiteY916" fmla="*/ 488524 h 6858000"/>
              <a:gd name="connsiteX917" fmla="*/ 3132682 w 7467600"/>
              <a:gd name="connsiteY917" fmla="*/ 1072284 h 6858000"/>
              <a:gd name="connsiteX918" fmla="*/ 2716346 w 7467600"/>
              <a:gd name="connsiteY918" fmla="*/ 1276376 h 6858000"/>
              <a:gd name="connsiteX919" fmla="*/ 2716772 w 7467600"/>
              <a:gd name="connsiteY919" fmla="*/ 1255462 h 6858000"/>
              <a:gd name="connsiteX920" fmla="*/ 3471096 w 7467600"/>
              <a:gd name="connsiteY920" fmla="*/ 437072 h 6858000"/>
              <a:gd name="connsiteX921" fmla="*/ 3639057 w 7467600"/>
              <a:gd name="connsiteY921" fmla="*/ 286334 h 6858000"/>
              <a:gd name="connsiteX922" fmla="*/ 3640309 w 7467600"/>
              <a:gd name="connsiteY922" fmla="*/ 284664 h 6858000"/>
              <a:gd name="connsiteX923" fmla="*/ 3646022 w 7467600"/>
              <a:gd name="connsiteY923" fmla="*/ 276711 h 6858000"/>
              <a:gd name="connsiteX924" fmla="*/ 3707943 w 7467600"/>
              <a:gd name="connsiteY924" fmla="*/ 65958 h 6858000"/>
              <a:gd name="connsiteX925" fmla="*/ 3721337 w 7467600"/>
              <a:gd name="connsiteY925" fmla="*/ 0 h 6858000"/>
              <a:gd name="connsiteX926" fmla="*/ 2867960 w 7467600"/>
              <a:gd name="connsiteY926" fmla="*/ 0 h 6858000"/>
              <a:gd name="connsiteX927" fmla="*/ 2926351 w 7467600"/>
              <a:gd name="connsiteY927" fmla="*/ 0 h 6858000"/>
              <a:gd name="connsiteX928" fmla="*/ 2902823 w 7467600"/>
              <a:gd name="connsiteY928" fmla="*/ 262929 h 6858000"/>
              <a:gd name="connsiteX929" fmla="*/ 2940663 w 7467600"/>
              <a:gd name="connsiteY929" fmla="*/ 140884 h 6858000"/>
              <a:gd name="connsiteX930" fmla="*/ 2947039 w 7467600"/>
              <a:gd name="connsiteY930" fmla="*/ 122524 h 6858000"/>
              <a:gd name="connsiteX931" fmla="*/ 2984316 w 7467600"/>
              <a:gd name="connsiteY931" fmla="*/ 0 h 6858000"/>
              <a:gd name="connsiteX932" fmla="*/ 3016114 w 7467600"/>
              <a:gd name="connsiteY932" fmla="*/ 0 h 6858000"/>
              <a:gd name="connsiteX933" fmla="*/ 2979949 w 7467600"/>
              <a:gd name="connsiteY933" fmla="*/ 119274 h 6858000"/>
              <a:gd name="connsiteX934" fmla="*/ 3023879 w 7467600"/>
              <a:gd name="connsiteY934" fmla="*/ 0 h 6858000"/>
              <a:gd name="connsiteX935" fmla="*/ 3105400 w 7467600"/>
              <a:gd name="connsiteY935" fmla="*/ 0 h 6858000"/>
              <a:gd name="connsiteX936" fmla="*/ 3094669 w 7467600"/>
              <a:gd name="connsiteY936" fmla="*/ 30308 h 6858000"/>
              <a:gd name="connsiteX937" fmla="*/ 2901945 w 7467600"/>
              <a:gd name="connsiteY937" fmla="*/ 466538 h 6858000"/>
              <a:gd name="connsiteX938" fmla="*/ 2815209 w 7467600"/>
              <a:gd name="connsiteY938" fmla="*/ 497361 h 6858000"/>
              <a:gd name="connsiteX939" fmla="*/ 2844845 w 7467600"/>
              <a:gd name="connsiteY939" fmla="*/ 127638 h 6858000"/>
              <a:gd name="connsiteX940" fmla="*/ 2867960 w 7467600"/>
              <a:gd name="connsiteY940" fmla="*/ 0 h 6858000"/>
              <a:gd name="connsiteX941" fmla="*/ 1057230 w 7467600"/>
              <a:gd name="connsiteY941" fmla="*/ 0 h 6858000"/>
              <a:gd name="connsiteX942" fmla="*/ 1111003 w 7467600"/>
              <a:gd name="connsiteY942" fmla="*/ 0 h 6858000"/>
              <a:gd name="connsiteX943" fmla="*/ 1125553 w 7467600"/>
              <a:gd name="connsiteY943" fmla="*/ 52588 h 6858000"/>
              <a:gd name="connsiteX944" fmla="*/ 1304276 w 7467600"/>
              <a:gd name="connsiteY944" fmla="*/ 476275 h 6858000"/>
              <a:gd name="connsiteX945" fmla="*/ 1492066 w 7467600"/>
              <a:gd name="connsiteY945" fmla="*/ 886333 h 6858000"/>
              <a:gd name="connsiteX946" fmla="*/ 1423698 w 7467600"/>
              <a:gd name="connsiteY946" fmla="*/ 710817 h 6858000"/>
              <a:gd name="connsiteX947" fmla="*/ 1357609 w 7467600"/>
              <a:gd name="connsiteY947" fmla="*/ 532892 h 6858000"/>
              <a:gd name="connsiteX948" fmla="*/ 1309550 w 7467600"/>
              <a:gd name="connsiteY948" fmla="*/ 374031 h 6858000"/>
              <a:gd name="connsiteX949" fmla="*/ 1193673 w 7467600"/>
              <a:gd name="connsiteY949" fmla="*/ 49533 h 6858000"/>
              <a:gd name="connsiteX950" fmla="*/ 1164391 w 7467600"/>
              <a:gd name="connsiteY950" fmla="*/ 0 h 6858000"/>
              <a:gd name="connsiteX951" fmla="*/ 1200666 w 7467600"/>
              <a:gd name="connsiteY951" fmla="*/ 0 h 6858000"/>
              <a:gd name="connsiteX952" fmla="*/ 1223408 w 7467600"/>
              <a:gd name="connsiteY952" fmla="*/ 38996 h 6858000"/>
              <a:gd name="connsiteX953" fmla="*/ 1339635 w 7467600"/>
              <a:gd name="connsiteY953" fmla="*/ 365517 h 6858000"/>
              <a:gd name="connsiteX954" fmla="*/ 1387469 w 7467600"/>
              <a:gd name="connsiteY954" fmla="*/ 523079 h 6858000"/>
              <a:gd name="connsiteX955" fmla="*/ 1452685 w 7467600"/>
              <a:gd name="connsiteY955" fmla="*/ 699806 h 6858000"/>
              <a:gd name="connsiteX956" fmla="*/ 1492092 w 7467600"/>
              <a:gd name="connsiteY956" fmla="*/ 800424 h 6858000"/>
              <a:gd name="connsiteX957" fmla="*/ 1455302 w 7467600"/>
              <a:gd name="connsiteY957" fmla="*/ 632913 h 6858000"/>
              <a:gd name="connsiteX958" fmla="*/ 1222336 w 7467600"/>
              <a:gd name="connsiteY958" fmla="*/ 9480 h 6858000"/>
              <a:gd name="connsiteX959" fmla="*/ 1214634 w 7467600"/>
              <a:gd name="connsiteY959" fmla="*/ 0 h 6858000"/>
              <a:gd name="connsiteX960" fmla="*/ 1289827 w 7467600"/>
              <a:gd name="connsiteY960" fmla="*/ 0 h 6858000"/>
              <a:gd name="connsiteX961" fmla="*/ 1321076 w 7467600"/>
              <a:gd name="connsiteY961" fmla="*/ 59722 h 6858000"/>
              <a:gd name="connsiteX962" fmla="*/ 1512579 w 7467600"/>
              <a:gd name="connsiteY962" fmla="*/ 626441 h 6858000"/>
              <a:gd name="connsiteX963" fmla="*/ 1506076 w 7467600"/>
              <a:gd name="connsiteY963" fmla="*/ 1089289 h 6858000"/>
              <a:gd name="connsiteX964" fmla="*/ 1486346 w 7467600"/>
              <a:gd name="connsiteY964" fmla="*/ 1079919 h 6858000"/>
              <a:gd name="connsiteX965" fmla="*/ 1070511 w 7467600"/>
              <a:gd name="connsiteY965" fmla="*/ 48609 h 6858000"/>
              <a:gd name="connsiteX966" fmla="*/ 1057230 w 7467600"/>
              <a:gd name="connsiteY966" fmla="*/ 0 h 6858000"/>
              <a:gd name="connsiteX967" fmla="*/ 43151 w 7467600"/>
              <a:gd name="connsiteY967" fmla="*/ 0 h 6858000"/>
              <a:gd name="connsiteX968" fmla="*/ 95283 w 7467600"/>
              <a:gd name="connsiteY968" fmla="*/ 0 h 6858000"/>
              <a:gd name="connsiteX969" fmla="*/ 300708 w 7467600"/>
              <a:gd name="connsiteY969" fmla="*/ 154571 h 6858000"/>
              <a:gd name="connsiteX970" fmla="*/ 530414 w 7467600"/>
              <a:gd name="connsiteY970" fmla="*/ 354673 h 6858000"/>
              <a:gd name="connsiteX971" fmla="*/ 333785 w 7467600"/>
              <a:gd name="connsiteY971" fmla="*/ 161564 h 6858000"/>
              <a:gd name="connsiteX972" fmla="*/ 147005 w 7467600"/>
              <a:gd name="connsiteY972" fmla="*/ 0 h 6858000"/>
              <a:gd name="connsiteX973" fmla="*/ 272509 w 7467600"/>
              <a:gd name="connsiteY973" fmla="*/ 0 h 6858000"/>
              <a:gd name="connsiteX974" fmla="*/ 326276 w 7467600"/>
              <a:gd name="connsiteY974" fmla="*/ 45847 h 6858000"/>
              <a:gd name="connsiteX975" fmla="*/ 823759 w 7467600"/>
              <a:gd name="connsiteY975" fmla="*/ 574145 h 6858000"/>
              <a:gd name="connsiteX976" fmla="*/ 811254 w 7467600"/>
              <a:gd name="connsiteY976" fmla="*/ 665546 h 6858000"/>
              <a:gd name="connsiteX977" fmla="*/ 154042 w 7467600"/>
              <a:gd name="connsiteY977" fmla="*/ 261522 h 6858000"/>
              <a:gd name="connsiteX978" fmla="*/ 13550 w 7467600"/>
              <a:gd name="connsiteY978" fmla="*/ 158423 h 6858000"/>
              <a:gd name="connsiteX979" fmla="*/ 0 w 7467600"/>
              <a:gd name="connsiteY979" fmla="*/ 146618 h 6858000"/>
              <a:gd name="connsiteX980" fmla="*/ 0 w 7467600"/>
              <a:gd name="connsiteY980" fmla="*/ 59161 h 6858000"/>
              <a:gd name="connsiteX981" fmla="*/ 45427 w 7467600"/>
              <a:gd name="connsiteY981" fmla="*/ 101078 h 6858000"/>
              <a:gd name="connsiteX982" fmla="*/ 630103 w 7467600"/>
              <a:gd name="connsiteY982" fmla="*/ 485885 h 6858000"/>
              <a:gd name="connsiteX983" fmla="*/ 532040 w 7467600"/>
              <a:gd name="connsiteY983" fmla="*/ 399359 h 6858000"/>
              <a:gd name="connsiteX984" fmla="*/ 517618 w 7467600"/>
              <a:gd name="connsiteY984" fmla="*/ 385726 h 6858000"/>
              <a:gd name="connsiteX985" fmla="*/ 285074 w 7467600"/>
              <a:gd name="connsiteY985" fmla="*/ 182755 h 6858000"/>
              <a:gd name="connsiteX986" fmla="*/ 43151 w 7467600"/>
              <a:gd name="connsiteY98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312201 w 7467600"/>
              <a:gd name="connsiteY129" fmla="*/ 5128278 h 6858000"/>
              <a:gd name="connsiteX130" fmla="*/ 1903353 w 7467600"/>
              <a:gd name="connsiteY130" fmla="*/ 5044827 h 6858000"/>
              <a:gd name="connsiteX131" fmla="*/ 1936931 w 7467600"/>
              <a:gd name="connsiteY131" fmla="*/ 5093954 h 6858000"/>
              <a:gd name="connsiteX132" fmla="*/ 2195868 w 7467600"/>
              <a:gd name="connsiteY132" fmla="*/ 5396574 h 6858000"/>
              <a:gd name="connsiteX133" fmla="*/ 2088852 w 7467600"/>
              <a:gd name="connsiteY133" fmla="*/ 5166123 h 6858000"/>
              <a:gd name="connsiteX134" fmla="*/ 1958241 w 7467600"/>
              <a:gd name="connsiteY134" fmla="*/ 5067955 h 6858000"/>
              <a:gd name="connsiteX135" fmla="*/ 1903353 w 7467600"/>
              <a:gd name="connsiteY135" fmla="*/ 5044827 h 6858000"/>
              <a:gd name="connsiteX136" fmla="*/ 1979378 w 7467600"/>
              <a:gd name="connsiteY136" fmla="*/ 4769504 h 6858000"/>
              <a:gd name="connsiteX137" fmla="*/ 2882120 w 7467600"/>
              <a:gd name="connsiteY137" fmla="*/ 5064547 h 6858000"/>
              <a:gd name="connsiteX138" fmla="*/ 2793103 w 7467600"/>
              <a:gd name="connsiteY138" fmla="*/ 5039699 h 6858000"/>
              <a:gd name="connsiteX139" fmla="*/ 2770041 w 7467600"/>
              <a:gd name="connsiteY139" fmla="*/ 5033634 h 6858000"/>
              <a:gd name="connsiteX140" fmla="*/ 1979378 w 7467600"/>
              <a:gd name="connsiteY140" fmla="*/ 4769504 h 6858000"/>
              <a:gd name="connsiteX141" fmla="*/ 1927410 w 7467600"/>
              <a:gd name="connsiteY141" fmla="*/ 4716164 h 6858000"/>
              <a:gd name="connsiteX142" fmla="*/ 1959587 w 7467600"/>
              <a:gd name="connsiteY142" fmla="*/ 4728849 h 6858000"/>
              <a:gd name="connsiteX143" fmla="*/ 2777707 w 7467600"/>
              <a:gd name="connsiteY143" fmla="*/ 5003991 h 6858000"/>
              <a:gd name="connsiteX144" fmla="*/ 2800768 w 7467600"/>
              <a:gd name="connsiteY144" fmla="*/ 5010056 h 6858000"/>
              <a:gd name="connsiteX145" fmla="*/ 2879408 w 7467600"/>
              <a:gd name="connsiteY145" fmla="*/ 5031590 h 6858000"/>
              <a:gd name="connsiteX146" fmla="*/ 2862295 w 7467600"/>
              <a:gd name="connsiteY146" fmla="*/ 5022958 h 6858000"/>
              <a:gd name="connsiteX147" fmla="*/ 2813343 w 7467600"/>
              <a:gd name="connsiteY147" fmla="*/ 4998369 h 6858000"/>
              <a:gd name="connsiteX148" fmla="*/ 2646245 w 7467600"/>
              <a:gd name="connsiteY148" fmla="*/ 4930999 h 6858000"/>
              <a:gd name="connsiteX149" fmla="*/ 1999243 w 7467600"/>
              <a:gd name="connsiteY149" fmla="*/ 4730524 h 6858000"/>
              <a:gd name="connsiteX150" fmla="*/ 1979527 w 7467600"/>
              <a:gd name="connsiteY150" fmla="*/ 4726651 h 6858000"/>
              <a:gd name="connsiteX151" fmla="*/ 1927410 w 7467600"/>
              <a:gd name="connsiteY151" fmla="*/ 4716164 h 6858000"/>
              <a:gd name="connsiteX152" fmla="*/ 1997014 w 7467600"/>
              <a:gd name="connsiteY152" fmla="*/ 4698007 h 6858000"/>
              <a:gd name="connsiteX153" fmla="*/ 2005458 w 7467600"/>
              <a:gd name="connsiteY153" fmla="*/ 4699540 h 6858000"/>
              <a:gd name="connsiteX154" fmla="*/ 2657186 w 7467600"/>
              <a:gd name="connsiteY154" fmla="*/ 4901687 h 6858000"/>
              <a:gd name="connsiteX155" fmla="*/ 2826662 w 7467600"/>
              <a:gd name="connsiteY155" fmla="*/ 4970362 h 6858000"/>
              <a:gd name="connsiteX156" fmla="*/ 2876100 w 7467600"/>
              <a:gd name="connsiteY156" fmla="*/ 4995397 h 6858000"/>
              <a:gd name="connsiteX157" fmla="*/ 3042600 w 7467600"/>
              <a:gd name="connsiteY157" fmla="*/ 5059532 h 6858000"/>
              <a:gd name="connsiteX158" fmla="*/ 1997014 w 7467600"/>
              <a:gd name="connsiteY158" fmla="*/ 4698007 h 6858000"/>
              <a:gd name="connsiteX159" fmla="*/ 2305292 w 7467600"/>
              <a:gd name="connsiteY159" fmla="*/ 4219492 h 6858000"/>
              <a:gd name="connsiteX160" fmla="*/ 3360922 w 7467600"/>
              <a:gd name="connsiteY160" fmla="*/ 4529373 h 6858000"/>
              <a:gd name="connsiteX161" fmla="*/ 3492420 w 7467600"/>
              <a:gd name="connsiteY161" fmla="*/ 4510145 h 6858000"/>
              <a:gd name="connsiteX162" fmla="*/ 3364086 w 7467600"/>
              <a:gd name="connsiteY162" fmla="*/ 4480340 h 6858000"/>
              <a:gd name="connsiteX163" fmla="*/ 3225818 w 7467600"/>
              <a:gd name="connsiteY163" fmla="*/ 4411822 h 6858000"/>
              <a:gd name="connsiteX164" fmla="*/ 3129696 w 7467600"/>
              <a:gd name="connsiteY164" fmla="*/ 4360704 h 6858000"/>
              <a:gd name="connsiteX165" fmla="*/ 2814545 w 7467600"/>
              <a:gd name="connsiteY165" fmla="*/ 4282955 h 6858000"/>
              <a:gd name="connsiteX166" fmla="*/ 2305292 w 7467600"/>
              <a:gd name="connsiteY166" fmla="*/ 4219492 h 6858000"/>
              <a:gd name="connsiteX167" fmla="*/ 2626982 w 7467600"/>
              <a:gd name="connsiteY167" fmla="*/ 4206450 h 6858000"/>
              <a:gd name="connsiteX168" fmla="*/ 2490617 w 7467600"/>
              <a:gd name="connsiteY168" fmla="*/ 4206951 h 6858000"/>
              <a:gd name="connsiteX169" fmla="*/ 2819869 w 7467600"/>
              <a:gd name="connsiteY169" fmla="*/ 4252936 h 6858000"/>
              <a:gd name="connsiteX170" fmla="*/ 3143018 w 7467600"/>
              <a:gd name="connsiteY170" fmla="*/ 4332698 h 6858000"/>
              <a:gd name="connsiteX171" fmla="*/ 3241520 w 7467600"/>
              <a:gd name="connsiteY171" fmla="*/ 4385112 h 6858000"/>
              <a:gd name="connsiteX172" fmla="*/ 3374575 w 7467600"/>
              <a:gd name="connsiteY172" fmla="*/ 4451517 h 6858000"/>
              <a:gd name="connsiteX173" fmla="*/ 3505221 w 7467600"/>
              <a:gd name="connsiteY173" fmla="*/ 4480757 h 6858000"/>
              <a:gd name="connsiteX174" fmla="*/ 2626982 w 7467600"/>
              <a:gd name="connsiteY174" fmla="*/ 4206450 h 6858000"/>
              <a:gd name="connsiteX175" fmla="*/ 1310106 w 7467600"/>
              <a:gd name="connsiteY175" fmla="*/ 3943217 h 6858000"/>
              <a:gd name="connsiteX176" fmla="*/ 854994 w 7467600"/>
              <a:gd name="connsiteY176" fmla="*/ 4399136 h 6858000"/>
              <a:gd name="connsiteX177" fmla="*/ 742462 w 7467600"/>
              <a:gd name="connsiteY177" fmla="*/ 4594648 h 6858000"/>
              <a:gd name="connsiteX178" fmla="*/ 820602 w 7467600"/>
              <a:gd name="connsiteY178" fmla="*/ 4485915 h 6858000"/>
              <a:gd name="connsiteX179" fmla="*/ 878295 w 7467600"/>
              <a:gd name="connsiteY179" fmla="*/ 4403594 h 6858000"/>
              <a:gd name="connsiteX180" fmla="*/ 1240607 w 7467600"/>
              <a:gd name="connsiteY180" fmla="*/ 4010401 h 6858000"/>
              <a:gd name="connsiteX181" fmla="*/ 1310106 w 7467600"/>
              <a:gd name="connsiteY181" fmla="*/ 3943217 h 6858000"/>
              <a:gd name="connsiteX182" fmla="*/ 1423113 w 7467600"/>
              <a:gd name="connsiteY182" fmla="*/ 3874565 h 6858000"/>
              <a:gd name="connsiteX183" fmla="*/ 1260565 w 7467600"/>
              <a:gd name="connsiteY183" fmla="*/ 4031982 h 6858000"/>
              <a:gd name="connsiteX184" fmla="*/ 901900 w 7467600"/>
              <a:gd name="connsiteY184" fmla="*/ 4421236 h 6858000"/>
              <a:gd name="connsiteX185" fmla="*/ 845044 w 7467600"/>
              <a:gd name="connsiteY185" fmla="*/ 4502436 h 6858000"/>
              <a:gd name="connsiteX186" fmla="*/ 685926 w 7467600"/>
              <a:gd name="connsiteY186" fmla="*/ 4703069 h 6858000"/>
              <a:gd name="connsiteX187" fmla="*/ 684248 w 7467600"/>
              <a:gd name="connsiteY187" fmla="*/ 4706721 h 6858000"/>
              <a:gd name="connsiteX188" fmla="*/ 1423113 w 7467600"/>
              <a:gd name="connsiteY188" fmla="*/ 3874565 h 6858000"/>
              <a:gd name="connsiteX189" fmla="*/ 3316479 w 7467600"/>
              <a:gd name="connsiteY189" fmla="*/ 3872136 h 6858000"/>
              <a:gd name="connsiteX190" fmla="*/ 3546806 w 7467600"/>
              <a:gd name="connsiteY190" fmla="*/ 4356139 h 6858000"/>
              <a:gd name="connsiteX191" fmla="*/ 3364433 w 7467600"/>
              <a:gd name="connsiteY191" fmla="*/ 3953121 h 6858000"/>
              <a:gd name="connsiteX192" fmla="*/ 3316479 w 7467600"/>
              <a:gd name="connsiteY192" fmla="*/ 3872136 h 6858000"/>
              <a:gd name="connsiteX193" fmla="*/ 3291335 w 7467600"/>
              <a:gd name="connsiteY193" fmla="*/ 3767420 h 6858000"/>
              <a:gd name="connsiteX194" fmla="*/ 3390805 w 7467600"/>
              <a:gd name="connsiteY194" fmla="*/ 3937163 h 6858000"/>
              <a:gd name="connsiteX195" fmla="*/ 3579062 w 7467600"/>
              <a:gd name="connsiteY195" fmla="*/ 4359040 h 6858000"/>
              <a:gd name="connsiteX196" fmla="*/ 3467355 w 7467600"/>
              <a:gd name="connsiteY196" fmla="*/ 3988130 h 6858000"/>
              <a:gd name="connsiteX197" fmla="*/ 3310753 w 7467600"/>
              <a:gd name="connsiteY197" fmla="*/ 3787140 h 6858000"/>
              <a:gd name="connsiteX198" fmla="*/ 3291335 w 7467600"/>
              <a:gd name="connsiteY198" fmla="*/ 3767420 h 6858000"/>
              <a:gd name="connsiteX199" fmla="*/ 1635889 w 7467600"/>
              <a:gd name="connsiteY199" fmla="*/ 3709494 h 6858000"/>
              <a:gd name="connsiteX200" fmla="*/ 1634800 w 7467600"/>
              <a:gd name="connsiteY200" fmla="*/ 3731111 h 6858000"/>
              <a:gd name="connsiteX201" fmla="*/ 1635889 w 7467600"/>
              <a:gd name="connsiteY201" fmla="*/ 3709494 h 6858000"/>
              <a:gd name="connsiteX202" fmla="*/ 1510397 w 7467600"/>
              <a:gd name="connsiteY202" fmla="*/ 3684705 h 6858000"/>
              <a:gd name="connsiteX203" fmla="*/ 1146550 w 7467600"/>
              <a:gd name="connsiteY203" fmla="*/ 3802012 h 6858000"/>
              <a:gd name="connsiteX204" fmla="*/ 698834 w 7467600"/>
              <a:gd name="connsiteY204" fmla="*/ 3952272 h 6858000"/>
              <a:gd name="connsiteX205" fmla="*/ 34256 w 7467600"/>
              <a:gd name="connsiteY205" fmla="*/ 4347603 h 6858000"/>
              <a:gd name="connsiteX206" fmla="*/ 527241 w 7467600"/>
              <a:gd name="connsiteY206" fmla="*/ 4065078 h 6858000"/>
              <a:gd name="connsiteX207" fmla="*/ 1510397 w 7467600"/>
              <a:gd name="connsiteY207" fmla="*/ 3684705 h 6858000"/>
              <a:gd name="connsiteX208" fmla="*/ 1313114 w 7467600"/>
              <a:gd name="connsiteY208" fmla="*/ 3655216 h 6858000"/>
              <a:gd name="connsiteX209" fmla="*/ 1109304 w 7467600"/>
              <a:gd name="connsiteY209" fmla="*/ 3669030 h 6858000"/>
              <a:gd name="connsiteX210" fmla="*/ 8129 w 7467600"/>
              <a:gd name="connsiteY210" fmla="*/ 4330519 h 6858000"/>
              <a:gd name="connsiteX211" fmla="*/ 687572 w 7467600"/>
              <a:gd name="connsiteY211" fmla="*/ 3925629 h 6858000"/>
              <a:gd name="connsiteX212" fmla="*/ 1138365 w 7467600"/>
              <a:gd name="connsiteY212" fmla="*/ 3774515 h 6858000"/>
              <a:gd name="connsiteX213" fmla="*/ 1505579 w 7467600"/>
              <a:gd name="connsiteY213" fmla="*/ 3655526 h 6858000"/>
              <a:gd name="connsiteX214" fmla="*/ 1313114 w 7467600"/>
              <a:gd name="connsiteY214" fmla="*/ 3655216 h 6858000"/>
              <a:gd name="connsiteX215" fmla="*/ 3655073 w 7467600"/>
              <a:gd name="connsiteY215" fmla="*/ 3650884 h 6858000"/>
              <a:gd name="connsiteX216" fmla="*/ 3989938 w 7467600"/>
              <a:gd name="connsiteY216" fmla="*/ 3991685 h 6858000"/>
              <a:gd name="connsiteX217" fmla="*/ 4393907 w 7467600"/>
              <a:gd name="connsiteY217" fmla="*/ 4261258 h 6858000"/>
              <a:gd name="connsiteX218" fmla="*/ 4648051 w 7467600"/>
              <a:gd name="connsiteY218" fmla="*/ 4374051 h 6858000"/>
              <a:gd name="connsiteX219" fmla="*/ 4383389 w 7467600"/>
              <a:gd name="connsiteY219" fmla="*/ 4184369 h 6858000"/>
              <a:gd name="connsiteX220" fmla="*/ 4165508 w 7467600"/>
              <a:gd name="connsiteY220" fmla="*/ 4035196 h 6858000"/>
              <a:gd name="connsiteX221" fmla="*/ 4068162 w 7467600"/>
              <a:gd name="connsiteY221" fmla="*/ 3953394 h 6858000"/>
              <a:gd name="connsiteX222" fmla="*/ 3981416 w 7467600"/>
              <a:gd name="connsiteY222" fmla="*/ 3880482 h 6858000"/>
              <a:gd name="connsiteX223" fmla="*/ 3800147 w 7467600"/>
              <a:gd name="connsiteY223" fmla="*/ 3749872 h 6858000"/>
              <a:gd name="connsiteX224" fmla="*/ 3655073 w 7467600"/>
              <a:gd name="connsiteY224" fmla="*/ 3650884 h 6858000"/>
              <a:gd name="connsiteX225" fmla="*/ 3670252 w 7467600"/>
              <a:gd name="connsiteY225" fmla="*/ 3622798 h 6858000"/>
              <a:gd name="connsiteX226" fmla="*/ 3817258 w 7467600"/>
              <a:gd name="connsiteY226" fmla="*/ 3723577 h 6858000"/>
              <a:gd name="connsiteX227" fmla="*/ 4000461 w 7467600"/>
              <a:gd name="connsiteY227" fmla="*/ 3855966 h 6858000"/>
              <a:gd name="connsiteX228" fmla="*/ 4088180 w 7467600"/>
              <a:gd name="connsiteY228" fmla="*/ 3929774 h 6858000"/>
              <a:gd name="connsiteX229" fmla="*/ 4184555 w 7467600"/>
              <a:gd name="connsiteY229" fmla="*/ 4010683 h 6858000"/>
              <a:gd name="connsiteX230" fmla="*/ 4399563 w 7467600"/>
              <a:gd name="connsiteY230" fmla="*/ 4158106 h 6858000"/>
              <a:gd name="connsiteX231" fmla="*/ 4684469 w 7467600"/>
              <a:gd name="connsiteY231" fmla="*/ 4364680 h 6858000"/>
              <a:gd name="connsiteX232" fmla="*/ 4690271 w 7467600"/>
              <a:gd name="connsiteY232" fmla="*/ 4370034 h 6858000"/>
              <a:gd name="connsiteX233" fmla="*/ 4136093 w 7467600"/>
              <a:gd name="connsiteY233" fmla="*/ 3858466 h 6858000"/>
              <a:gd name="connsiteX234" fmla="*/ 3670252 w 7467600"/>
              <a:gd name="connsiteY234" fmla="*/ 3622798 h 6858000"/>
              <a:gd name="connsiteX235" fmla="*/ 4440129 w 7467600"/>
              <a:gd name="connsiteY235" fmla="*/ 3448571 h 6858000"/>
              <a:gd name="connsiteX236" fmla="*/ 4856525 w 7467600"/>
              <a:gd name="connsiteY236" fmla="*/ 3915351 h 6858000"/>
              <a:gd name="connsiteX237" fmla="*/ 5059055 w 7467600"/>
              <a:gd name="connsiteY237" fmla="*/ 4108918 h 6858000"/>
              <a:gd name="connsiteX238" fmla="*/ 5290070 w 7467600"/>
              <a:gd name="connsiteY238" fmla="*/ 4263619 h 6858000"/>
              <a:gd name="connsiteX239" fmla="*/ 4834991 w 7467600"/>
              <a:gd name="connsiteY239" fmla="*/ 3830985 h 6858000"/>
              <a:gd name="connsiteX240" fmla="*/ 4440129 w 7467600"/>
              <a:gd name="connsiteY240" fmla="*/ 3448571 h 6858000"/>
              <a:gd name="connsiteX241" fmla="*/ 4441737 w 7467600"/>
              <a:gd name="connsiteY241" fmla="*/ 3399734 h 6858000"/>
              <a:gd name="connsiteX242" fmla="*/ 4431236 w 7467600"/>
              <a:gd name="connsiteY242" fmla="*/ 3400954 h 6858000"/>
              <a:gd name="connsiteX243" fmla="*/ 4557150 w 7467600"/>
              <a:gd name="connsiteY243" fmla="*/ 3510023 h 6858000"/>
              <a:gd name="connsiteX244" fmla="*/ 4856936 w 7467600"/>
              <a:gd name="connsiteY244" fmla="*/ 3809146 h 6858000"/>
              <a:gd name="connsiteX245" fmla="*/ 5111996 w 7467600"/>
              <a:gd name="connsiteY245" fmla="*/ 4065759 h 6858000"/>
              <a:gd name="connsiteX246" fmla="*/ 5388878 w 7467600"/>
              <a:gd name="connsiteY246" fmla="*/ 4300185 h 6858000"/>
              <a:gd name="connsiteX247" fmla="*/ 5425556 w 7467600"/>
              <a:gd name="connsiteY247" fmla="*/ 4308967 h 6858000"/>
              <a:gd name="connsiteX248" fmla="*/ 4943646 w 7467600"/>
              <a:gd name="connsiteY248" fmla="*/ 3822916 h 6858000"/>
              <a:gd name="connsiteX249" fmla="*/ 4594837 w 7467600"/>
              <a:gd name="connsiteY249" fmla="*/ 3532274 h 6858000"/>
              <a:gd name="connsiteX250" fmla="*/ 4441737 w 7467600"/>
              <a:gd name="connsiteY250" fmla="*/ 3399734 h 6858000"/>
              <a:gd name="connsiteX251" fmla="*/ 5425834 w 7467600"/>
              <a:gd name="connsiteY251" fmla="*/ 3162785 h 6858000"/>
              <a:gd name="connsiteX252" fmla="*/ 5401644 w 7467600"/>
              <a:gd name="connsiteY252" fmla="*/ 3617847 h 6858000"/>
              <a:gd name="connsiteX253" fmla="*/ 5467256 w 7467600"/>
              <a:gd name="connsiteY253" fmla="*/ 4175494 h 6858000"/>
              <a:gd name="connsiteX254" fmla="*/ 5448069 w 7467600"/>
              <a:gd name="connsiteY254" fmla="*/ 3567554 h 6858000"/>
              <a:gd name="connsiteX255" fmla="*/ 5425834 w 7467600"/>
              <a:gd name="connsiteY255" fmla="*/ 3162785 h 6858000"/>
              <a:gd name="connsiteX256" fmla="*/ 1318687 w 7467600"/>
              <a:gd name="connsiteY256" fmla="*/ 3113840 h 6858000"/>
              <a:gd name="connsiteX257" fmla="*/ 1066793 w 7467600"/>
              <a:gd name="connsiteY257" fmla="*/ 3212171 h 6858000"/>
              <a:gd name="connsiteX258" fmla="*/ 993319 w 7467600"/>
              <a:gd name="connsiteY258" fmla="*/ 3247648 h 6858000"/>
              <a:gd name="connsiteX259" fmla="*/ 853081 w 7467600"/>
              <a:gd name="connsiteY259" fmla="*/ 3312410 h 6858000"/>
              <a:gd name="connsiteX260" fmla="*/ 805957 w 7467600"/>
              <a:gd name="connsiteY260" fmla="*/ 3330443 h 6858000"/>
              <a:gd name="connsiteX261" fmla="*/ 1318687 w 7467600"/>
              <a:gd name="connsiteY261" fmla="*/ 3113840 h 6858000"/>
              <a:gd name="connsiteX262" fmla="*/ 5453702 w 7467600"/>
              <a:gd name="connsiteY262" fmla="*/ 3090882 h 6858000"/>
              <a:gd name="connsiteX263" fmla="*/ 5480135 w 7467600"/>
              <a:gd name="connsiteY263" fmla="*/ 3565802 h 6858000"/>
              <a:gd name="connsiteX264" fmla="*/ 5499023 w 7467600"/>
              <a:gd name="connsiteY264" fmla="*/ 4166310 h 6858000"/>
              <a:gd name="connsiteX265" fmla="*/ 5547022 w 7467600"/>
              <a:gd name="connsiteY265" fmla="*/ 3607838 h 6858000"/>
              <a:gd name="connsiteX266" fmla="*/ 5515964 w 7467600"/>
              <a:gd name="connsiteY266" fmla="*/ 3378541 h 6858000"/>
              <a:gd name="connsiteX267" fmla="*/ 5453702 w 7467600"/>
              <a:gd name="connsiteY267" fmla="*/ 3090882 h 6858000"/>
              <a:gd name="connsiteX268" fmla="*/ 1238695 w 7467600"/>
              <a:gd name="connsiteY268" fmla="*/ 3076820 h 6858000"/>
              <a:gd name="connsiteX269" fmla="*/ 716371 w 7467600"/>
              <a:gd name="connsiteY269" fmla="*/ 3293249 h 6858000"/>
              <a:gd name="connsiteX270" fmla="*/ 579522 w 7467600"/>
              <a:gd name="connsiteY270" fmla="*/ 3371759 h 6858000"/>
              <a:gd name="connsiteX271" fmla="*/ 600288 w 7467600"/>
              <a:gd name="connsiteY271" fmla="*/ 3365555 h 6858000"/>
              <a:gd name="connsiteX272" fmla="*/ 840692 w 7467600"/>
              <a:gd name="connsiteY272" fmla="*/ 3284921 h 6858000"/>
              <a:gd name="connsiteX273" fmla="*/ 979248 w 7467600"/>
              <a:gd name="connsiteY273" fmla="*/ 3221003 h 6858000"/>
              <a:gd name="connsiteX274" fmla="*/ 1053282 w 7467600"/>
              <a:gd name="connsiteY274" fmla="*/ 3185247 h 6858000"/>
              <a:gd name="connsiteX275" fmla="*/ 1320603 w 7467600"/>
              <a:gd name="connsiteY275" fmla="*/ 3081281 h 6858000"/>
              <a:gd name="connsiteX276" fmla="*/ 1238695 w 7467600"/>
              <a:gd name="connsiteY276" fmla="*/ 3076820 h 6858000"/>
              <a:gd name="connsiteX277" fmla="*/ 5425627 w 7467600"/>
              <a:gd name="connsiteY277" fmla="*/ 2954192 h 6858000"/>
              <a:gd name="connsiteX278" fmla="*/ 5470770 w 7467600"/>
              <a:gd name="connsiteY278" fmla="*/ 3005435 h 6858000"/>
              <a:gd name="connsiteX279" fmla="*/ 5519779 w 7467600"/>
              <a:gd name="connsiteY279" fmla="*/ 4359223 h 6858000"/>
              <a:gd name="connsiteX280" fmla="*/ 5520293 w 7467600"/>
              <a:gd name="connsiteY280" fmla="*/ 4360602 h 6858000"/>
              <a:gd name="connsiteX281" fmla="*/ 5767221 w 7467600"/>
              <a:gd name="connsiteY281" fmla="*/ 4665564 h 6858000"/>
              <a:gd name="connsiteX282" fmla="*/ 6937169 w 7467600"/>
              <a:gd name="connsiteY282" fmla="*/ 4815941 h 6858000"/>
              <a:gd name="connsiteX283" fmla="*/ 6953922 w 7467600"/>
              <a:gd name="connsiteY283" fmla="*/ 4890068 h 6858000"/>
              <a:gd name="connsiteX284" fmla="*/ 6071359 w 7467600"/>
              <a:gd name="connsiteY284" fmla="*/ 4770770 h 6858000"/>
              <a:gd name="connsiteX285" fmla="*/ 6038839 w 7467600"/>
              <a:gd name="connsiteY285" fmla="*/ 4764474 h 6858000"/>
              <a:gd name="connsiteX286" fmla="*/ 6038706 w 7467600"/>
              <a:gd name="connsiteY286" fmla="*/ 4763847 h 6858000"/>
              <a:gd name="connsiteX287" fmla="*/ 6037784 w 7467600"/>
              <a:gd name="connsiteY287" fmla="*/ 4764270 h 6858000"/>
              <a:gd name="connsiteX288" fmla="*/ 6038839 w 7467600"/>
              <a:gd name="connsiteY288" fmla="*/ 4764474 h 6858000"/>
              <a:gd name="connsiteX289" fmla="*/ 6040338 w 7467600"/>
              <a:gd name="connsiteY289" fmla="*/ 4771418 h 6858000"/>
              <a:gd name="connsiteX290" fmla="*/ 6024488 w 7467600"/>
              <a:gd name="connsiteY290" fmla="*/ 4809903 h 6858000"/>
              <a:gd name="connsiteX291" fmla="*/ 5599771 w 7467600"/>
              <a:gd name="connsiteY291" fmla="*/ 5509652 h 6858000"/>
              <a:gd name="connsiteX292" fmla="*/ 5548843 w 7467600"/>
              <a:gd name="connsiteY292" fmla="*/ 5563845 h 6858000"/>
              <a:gd name="connsiteX293" fmla="*/ 5940952 w 7467600"/>
              <a:gd name="connsiteY293" fmla="*/ 6250028 h 6858000"/>
              <a:gd name="connsiteX294" fmla="*/ 6043441 w 7467600"/>
              <a:gd name="connsiteY294" fmla="*/ 6665847 h 6858000"/>
              <a:gd name="connsiteX295" fmla="*/ 6093432 w 7467600"/>
              <a:gd name="connsiteY295" fmla="*/ 6858000 h 6858000"/>
              <a:gd name="connsiteX296" fmla="*/ 6034344 w 7467600"/>
              <a:gd name="connsiteY296" fmla="*/ 6858000 h 6858000"/>
              <a:gd name="connsiteX297" fmla="*/ 6026679 w 7467600"/>
              <a:gd name="connsiteY297" fmla="*/ 6836959 h 6858000"/>
              <a:gd name="connsiteX298" fmla="*/ 5800441 w 7467600"/>
              <a:gd name="connsiteY298" fmla="*/ 6335286 h 6858000"/>
              <a:gd name="connsiteX299" fmla="*/ 5526562 w 7467600"/>
              <a:gd name="connsiteY299" fmla="*/ 5705388 h 6858000"/>
              <a:gd name="connsiteX300" fmla="*/ 5519640 w 7467600"/>
              <a:gd name="connsiteY300" fmla="*/ 5683774 h 6858000"/>
              <a:gd name="connsiteX301" fmla="*/ 5844559 w 7467600"/>
              <a:gd name="connsiteY301" fmla="*/ 6553349 h 6858000"/>
              <a:gd name="connsiteX302" fmla="*/ 5975994 w 7467600"/>
              <a:gd name="connsiteY302" fmla="*/ 6858000 h 6858000"/>
              <a:gd name="connsiteX303" fmla="*/ 5898547 w 7467600"/>
              <a:gd name="connsiteY303" fmla="*/ 6858000 h 6858000"/>
              <a:gd name="connsiteX304" fmla="*/ 5682041 w 7467600"/>
              <a:gd name="connsiteY304" fmla="*/ 6355860 h 6858000"/>
              <a:gd name="connsiteX305" fmla="*/ 5461758 w 7467600"/>
              <a:gd name="connsiteY305" fmla="*/ 5820220 h 6858000"/>
              <a:gd name="connsiteX306" fmla="*/ 5237282 w 7467600"/>
              <a:gd name="connsiteY306" fmla="*/ 6579086 h 6858000"/>
              <a:gd name="connsiteX307" fmla="*/ 5115009 w 7467600"/>
              <a:gd name="connsiteY307" fmla="*/ 6858000 h 6858000"/>
              <a:gd name="connsiteX308" fmla="*/ 5028074 w 7467600"/>
              <a:gd name="connsiteY308" fmla="*/ 6858000 h 6858000"/>
              <a:gd name="connsiteX309" fmla="*/ 5079508 w 7467600"/>
              <a:gd name="connsiteY309" fmla="*/ 6749074 h 6858000"/>
              <a:gd name="connsiteX310" fmla="*/ 5371846 w 7467600"/>
              <a:gd name="connsiteY310" fmla="*/ 5924413 h 6858000"/>
              <a:gd name="connsiteX311" fmla="*/ 5270512 w 7467600"/>
              <a:gd name="connsiteY311" fmla="*/ 6138975 h 6858000"/>
              <a:gd name="connsiteX312" fmla="*/ 5062409 w 7467600"/>
              <a:gd name="connsiteY312" fmla="*/ 6653544 h 6858000"/>
              <a:gd name="connsiteX313" fmla="*/ 5036628 w 7467600"/>
              <a:gd name="connsiteY313" fmla="*/ 6754247 h 6858000"/>
              <a:gd name="connsiteX314" fmla="*/ 5009112 w 7467600"/>
              <a:gd name="connsiteY314" fmla="*/ 6858000 h 6858000"/>
              <a:gd name="connsiteX315" fmla="*/ 4976679 w 7467600"/>
              <a:gd name="connsiteY315" fmla="*/ 6858000 h 6858000"/>
              <a:gd name="connsiteX316" fmla="*/ 5006537 w 7467600"/>
              <a:gd name="connsiteY316" fmla="*/ 6747068 h 6858000"/>
              <a:gd name="connsiteX317" fmla="*/ 5032723 w 7467600"/>
              <a:gd name="connsiteY317" fmla="*/ 6644957 h 6858000"/>
              <a:gd name="connsiteX318" fmla="*/ 5242949 w 7467600"/>
              <a:gd name="connsiteY318" fmla="*/ 6125175 h 6858000"/>
              <a:gd name="connsiteX319" fmla="*/ 5286321 w 7467600"/>
              <a:gd name="connsiteY319" fmla="*/ 6033555 h 6858000"/>
              <a:gd name="connsiteX320" fmla="*/ 5008210 w 7467600"/>
              <a:gd name="connsiteY320" fmla="*/ 6649194 h 6858000"/>
              <a:gd name="connsiteX321" fmla="*/ 4986321 w 7467600"/>
              <a:gd name="connsiteY321" fmla="*/ 6765687 h 6858000"/>
              <a:gd name="connsiteX322" fmla="*/ 4973474 w 7467600"/>
              <a:gd name="connsiteY322" fmla="*/ 6858000 h 6858000"/>
              <a:gd name="connsiteX323" fmla="*/ 4907178 w 7467600"/>
              <a:gd name="connsiteY323" fmla="*/ 6858000 h 6858000"/>
              <a:gd name="connsiteX324" fmla="*/ 4910810 w 7467600"/>
              <a:gd name="connsiteY324" fmla="*/ 6829660 h 6858000"/>
              <a:gd name="connsiteX325" fmla="*/ 4987461 w 7467600"/>
              <a:gd name="connsiteY325" fmla="*/ 6432994 h 6858000"/>
              <a:gd name="connsiteX326" fmla="*/ 5179262 w 7467600"/>
              <a:gd name="connsiteY326" fmla="*/ 6035044 h 6858000"/>
              <a:gd name="connsiteX327" fmla="*/ 4689678 w 7467600"/>
              <a:gd name="connsiteY327" fmla="*/ 6440241 h 6858000"/>
              <a:gd name="connsiteX328" fmla="*/ 4477543 w 7467600"/>
              <a:gd name="connsiteY328" fmla="*/ 6674836 h 6858000"/>
              <a:gd name="connsiteX329" fmla="*/ 4329957 w 7467600"/>
              <a:gd name="connsiteY329" fmla="*/ 6858000 h 6858000"/>
              <a:gd name="connsiteX330" fmla="*/ 4218595 w 7467600"/>
              <a:gd name="connsiteY330" fmla="*/ 6858000 h 6858000"/>
              <a:gd name="connsiteX331" fmla="*/ 4368888 w 7467600"/>
              <a:gd name="connsiteY331" fmla="*/ 6668412 h 6858000"/>
              <a:gd name="connsiteX332" fmla="*/ 4563091 w 7467600"/>
              <a:gd name="connsiteY332" fmla="*/ 6442508 h 6858000"/>
              <a:gd name="connsiteX333" fmla="*/ 5387324 w 7467600"/>
              <a:gd name="connsiteY333" fmla="*/ 5705830 h 6858000"/>
              <a:gd name="connsiteX334" fmla="*/ 5073620 w 7467600"/>
              <a:gd name="connsiteY334" fmla="*/ 5955437 h 6858000"/>
              <a:gd name="connsiteX335" fmla="*/ 4689789 w 7467600"/>
              <a:gd name="connsiteY335" fmla="*/ 6268382 h 6858000"/>
              <a:gd name="connsiteX336" fmla="*/ 4418722 w 7467600"/>
              <a:gd name="connsiteY336" fmla="*/ 6570886 h 6858000"/>
              <a:gd name="connsiteX337" fmla="*/ 4214944 w 7467600"/>
              <a:gd name="connsiteY337" fmla="*/ 6858000 h 6858000"/>
              <a:gd name="connsiteX338" fmla="*/ 4177898 w 7467600"/>
              <a:gd name="connsiteY338" fmla="*/ 6858000 h 6858000"/>
              <a:gd name="connsiteX339" fmla="*/ 4391597 w 7467600"/>
              <a:gd name="connsiteY339" fmla="*/ 6556370 h 6858000"/>
              <a:gd name="connsiteX340" fmla="*/ 4668889 w 7467600"/>
              <a:gd name="connsiteY340" fmla="*/ 6246399 h 6858000"/>
              <a:gd name="connsiteX341" fmla="*/ 5055427 w 7467600"/>
              <a:gd name="connsiteY341" fmla="*/ 5931476 h 6858000"/>
              <a:gd name="connsiteX342" fmla="*/ 5371814 w 7467600"/>
              <a:gd name="connsiteY342" fmla="*/ 5678975 h 6858000"/>
              <a:gd name="connsiteX343" fmla="*/ 4987918 w 7467600"/>
              <a:gd name="connsiteY343" fmla="*/ 5838701 h 6858000"/>
              <a:gd name="connsiteX344" fmla="*/ 4317146 w 7467600"/>
              <a:gd name="connsiteY344" fmla="*/ 6587716 h 6858000"/>
              <a:gd name="connsiteX345" fmla="*/ 4171627 w 7467600"/>
              <a:gd name="connsiteY345" fmla="*/ 6858000 h 6858000"/>
              <a:gd name="connsiteX346" fmla="*/ 4081585 w 7467600"/>
              <a:gd name="connsiteY346" fmla="*/ 6858000 h 6858000"/>
              <a:gd name="connsiteX347" fmla="*/ 4238603 w 7467600"/>
              <a:gd name="connsiteY347" fmla="*/ 6559341 h 6858000"/>
              <a:gd name="connsiteX348" fmla="*/ 4778333 w 7467600"/>
              <a:gd name="connsiteY348" fmla="*/ 5873626 h 6858000"/>
              <a:gd name="connsiteX349" fmla="*/ 5414185 w 7467600"/>
              <a:gd name="connsiteY349" fmla="*/ 5573882 h 6858000"/>
              <a:gd name="connsiteX350" fmla="*/ 5959648 w 7467600"/>
              <a:gd name="connsiteY350" fmla="*/ 4760797 h 6858000"/>
              <a:gd name="connsiteX351" fmla="*/ 5355019 w 7467600"/>
              <a:gd name="connsiteY351" fmla="*/ 4734672 h 6858000"/>
              <a:gd name="connsiteX352" fmla="*/ 5083565 w 7467600"/>
              <a:gd name="connsiteY352" fmla="*/ 5179121 h 6858000"/>
              <a:gd name="connsiteX353" fmla="*/ 4713577 w 7467600"/>
              <a:gd name="connsiteY353" fmla="*/ 5616803 h 6858000"/>
              <a:gd name="connsiteX354" fmla="*/ 3989559 w 7467600"/>
              <a:gd name="connsiteY354" fmla="*/ 6145945 h 6858000"/>
              <a:gd name="connsiteX355" fmla="*/ 3939824 w 7467600"/>
              <a:gd name="connsiteY355" fmla="*/ 6066900 h 6858000"/>
              <a:gd name="connsiteX356" fmla="*/ 4584537 w 7467600"/>
              <a:gd name="connsiteY356" fmla="*/ 5324826 h 6858000"/>
              <a:gd name="connsiteX357" fmla="*/ 5037105 w 7467600"/>
              <a:gd name="connsiteY357" fmla="*/ 5088765 h 6858000"/>
              <a:gd name="connsiteX358" fmla="*/ 5039930 w 7467600"/>
              <a:gd name="connsiteY358" fmla="*/ 5089585 h 6858000"/>
              <a:gd name="connsiteX359" fmla="*/ 5263764 w 7467600"/>
              <a:gd name="connsiteY359" fmla="*/ 4735525 h 6858000"/>
              <a:gd name="connsiteX360" fmla="*/ 4086300 w 7467600"/>
              <a:gd name="connsiteY360" fmla="*/ 4884599 h 6858000"/>
              <a:gd name="connsiteX361" fmla="*/ 4085485 w 7467600"/>
              <a:gd name="connsiteY361" fmla="*/ 4899070 h 6858000"/>
              <a:gd name="connsiteX362" fmla="*/ 3871915 w 7467600"/>
              <a:gd name="connsiteY362" fmla="*/ 5253645 h 6858000"/>
              <a:gd name="connsiteX363" fmla="*/ 3799374 w 7467600"/>
              <a:gd name="connsiteY363" fmla="*/ 5466127 h 6858000"/>
              <a:gd name="connsiteX364" fmla="*/ 3498850 w 7467600"/>
              <a:gd name="connsiteY364" fmla="*/ 6661888 h 6858000"/>
              <a:gd name="connsiteX365" fmla="*/ 3399216 w 7467600"/>
              <a:gd name="connsiteY365" fmla="*/ 6858000 h 6858000"/>
              <a:gd name="connsiteX366" fmla="*/ 3303688 w 7467600"/>
              <a:gd name="connsiteY366" fmla="*/ 6858000 h 6858000"/>
              <a:gd name="connsiteX367" fmla="*/ 3391774 w 7467600"/>
              <a:gd name="connsiteY367" fmla="*/ 6697181 h 6858000"/>
              <a:gd name="connsiteX368" fmla="*/ 3735540 w 7467600"/>
              <a:gd name="connsiteY368" fmla="*/ 5546923 h 6858000"/>
              <a:gd name="connsiteX369" fmla="*/ 3729438 w 7467600"/>
              <a:gd name="connsiteY369" fmla="*/ 5569058 h 6858000"/>
              <a:gd name="connsiteX370" fmla="*/ 3707782 w 7467600"/>
              <a:gd name="connsiteY370" fmla="*/ 5644908 h 6858000"/>
              <a:gd name="connsiteX371" fmla="*/ 3583827 w 7467600"/>
              <a:gd name="connsiteY371" fmla="*/ 6039215 h 6858000"/>
              <a:gd name="connsiteX372" fmla="*/ 3547861 w 7467600"/>
              <a:gd name="connsiteY372" fmla="*/ 6129609 h 6858000"/>
              <a:gd name="connsiteX373" fmla="*/ 3490905 w 7467600"/>
              <a:gd name="connsiteY373" fmla="*/ 6277660 h 6858000"/>
              <a:gd name="connsiteX374" fmla="*/ 3455859 w 7467600"/>
              <a:gd name="connsiteY374" fmla="*/ 6391301 h 6858000"/>
              <a:gd name="connsiteX375" fmla="*/ 3429112 w 7467600"/>
              <a:gd name="connsiteY375" fmla="*/ 6479469 h 6858000"/>
              <a:gd name="connsiteX376" fmla="*/ 3304862 w 7467600"/>
              <a:gd name="connsiteY376" fmla="*/ 6796476 h 6858000"/>
              <a:gd name="connsiteX377" fmla="*/ 3276071 w 7467600"/>
              <a:gd name="connsiteY377" fmla="*/ 6858000 h 6858000"/>
              <a:gd name="connsiteX378" fmla="*/ 3240805 w 7467600"/>
              <a:gd name="connsiteY378" fmla="*/ 6858000 h 6858000"/>
              <a:gd name="connsiteX379" fmla="*/ 3275917 w 7467600"/>
              <a:gd name="connsiteY379" fmla="*/ 6783192 h 6858000"/>
              <a:gd name="connsiteX380" fmla="*/ 3399358 w 7467600"/>
              <a:gd name="connsiteY380" fmla="*/ 6469011 h 6858000"/>
              <a:gd name="connsiteX381" fmla="*/ 3425650 w 7467600"/>
              <a:gd name="connsiteY381" fmla="*/ 6381333 h 6858000"/>
              <a:gd name="connsiteX382" fmla="*/ 3460661 w 7467600"/>
              <a:gd name="connsiteY382" fmla="*/ 6266763 h 6858000"/>
              <a:gd name="connsiteX383" fmla="*/ 3518021 w 7467600"/>
              <a:gd name="connsiteY383" fmla="*/ 6117298 h 6858000"/>
              <a:gd name="connsiteX384" fmla="*/ 3554035 w 7467600"/>
              <a:gd name="connsiteY384" fmla="*/ 6027832 h 6858000"/>
              <a:gd name="connsiteX385" fmla="*/ 3677174 w 7467600"/>
              <a:gd name="connsiteY385" fmla="*/ 5636351 h 6858000"/>
              <a:gd name="connsiteX386" fmla="*/ 3698819 w 7467600"/>
              <a:gd name="connsiteY386" fmla="*/ 5560503 h 6858000"/>
              <a:gd name="connsiteX387" fmla="*/ 3702094 w 7467600"/>
              <a:gd name="connsiteY387" fmla="*/ 5549194 h 6858000"/>
              <a:gd name="connsiteX388" fmla="*/ 3398355 w 7467600"/>
              <a:gd name="connsiteY388" fmla="*/ 6094603 h 6858000"/>
              <a:gd name="connsiteX389" fmla="*/ 3193941 w 7467600"/>
              <a:gd name="connsiteY389" fmla="*/ 6798775 h 6858000"/>
              <a:gd name="connsiteX390" fmla="*/ 3184140 w 7467600"/>
              <a:gd name="connsiteY390" fmla="*/ 6858000 h 6858000"/>
              <a:gd name="connsiteX391" fmla="*/ 3099978 w 7467600"/>
              <a:gd name="connsiteY391" fmla="*/ 6858000 h 6858000"/>
              <a:gd name="connsiteX392" fmla="*/ 3101556 w 7467600"/>
              <a:gd name="connsiteY392" fmla="*/ 6843337 h 6858000"/>
              <a:gd name="connsiteX393" fmla="*/ 3370162 w 7467600"/>
              <a:gd name="connsiteY393" fmla="*/ 5785550 h 6858000"/>
              <a:gd name="connsiteX394" fmla="*/ 3746477 w 7467600"/>
              <a:gd name="connsiteY394" fmla="*/ 5377889 h 6858000"/>
              <a:gd name="connsiteX395" fmla="*/ 3863399 w 7467600"/>
              <a:gd name="connsiteY395" fmla="*/ 5087257 h 6858000"/>
              <a:gd name="connsiteX396" fmla="*/ 3968712 w 7467600"/>
              <a:gd name="connsiteY396" fmla="*/ 4913989 h 6858000"/>
              <a:gd name="connsiteX397" fmla="*/ 2792390 w 7467600"/>
              <a:gd name="connsiteY397" fmla="*/ 5382974 h 6858000"/>
              <a:gd name="connsiteX398" fmla="*/ 2714982 w 7467600"/>
              <a:gd name="connsiteY398" fmla="*/ 5427051 h 6858000"/>
              <a:gd name="connsiteX399" fmla="*/ 2813361 w 7467600"/>
              <a:gd name="connsiteY399" fmla="*/ 6023912 h 6858000"/>
              <a:gd name="connsiteX400" fmla="*/ 2688430 w 7467600"/>
              <a:gd name="connsiteY400" fmla="*/ 6801564 h 6858000"/>
              <a:gd name="connsiteX401" fmla="*/ 2629626 w 7467600"/>
              <a:gd name="connsiteY401" fmla="*/ 6763394 h 6858000"/>
              <a:gd name="connsiteX402" fmla="*/ 2565328 w 7467600"/>
              <a:gd name="connsiteY402" fmla="*/ 5516399 h 6858000"/>
              <a:gd name="connsiteX403" fmla="*/ 1922999 w 7467600"/>
              <a:gd name="connsiteY403" fmla="*/ 5980343 h 6858000"/>
              <a:gd name="connsiteX404" fmla="*/ 1950261 w 7467600"/>
              <a:gd name="connsiteY404" fmla="*/ 6405858 h 6858000"/>
              <a:gd name="connsiteX405" fmla="*/ 2365554 w 7467600"/>
              <a:gd name="connsiteY405" fmla="*/ 6759107 h 6858000"/>
              <a:gd name="connsiteX406" fmla="*/ 2424142 w 7467600"/>
              <a:gd name="connsiteY406" fmla="*/ 6858000 h 6858000"/>
              <a:gd name="connsiteX407" fmla="*/ 2395994 w 7467600"/>
              <a:gd name="connsiteY407" fmla="*/ 6858000 h 6858000"/>
              <a:gd name="connsiteX408" fmla="*/ 2392863 w 7467600"/>
              <a:gd name="connsiteY408" fmla="*/ 6852964 h 6858000"/>
              <a:gd name="connsiteX409" fmla="*/ 2017589 w 7467600"/>
              <a:gd name="connsiteY409" fmla="*/ 6493982 h 6858000"/>
              <a:gd name="connsiteX410" fmla="*/ 2147336 w 7467600"/>
              <a:gd name="connsiteY410" fmla="*/ 6594052 h 6858000"/>
              <a:gd name="connsiteX411" fmla="*/ 2207047 w 7467600"/>
              <a:gd name="connsiteY411" fmla="*/ 6654540 h 6858000"/>
              <a:gd name="connsiteX412" fmla="*/ 2299106 w 7467600"/>
              <a:gd name="connsiteY412" fmla="*/ 6778931 h 6858000"/>
              <a:gd name="connsiteX413" fmla="*/ 2314430 w 7467600"/>
              <a:gd name="connsiteY413" fmla="*/ 6801144 h 6858000"/>
              <a:gd name="connsiteX414" fmla="*/ 2352406 w 7467600"/>
              <a:gd name="connsiteY414" fmla="*/ 6858000 h 6858000"/>
              <a:gd name="connsiteX415" fmla="*/ 2314492 w 7467600"/>
              <a:gd name="connsiteY415" fmla="*/ 6858000 h 6858000"/>
              <a:gd name="connsiteX416" fmla="*/ 2288095 w 7467600"/>
              <a:gd name="connsiteY416" fmla="*/ 6818030 h 6858000"/>
              <a:gd name="connsiteX417" fmla="*/ 2272768 w 7467600"/>
              <a:gd name="connsiteY417" fmla="*/ 6795822 h 6858000"/>
              <a:gd name="connsiteX418" fmla="*/ 2182715 w 7467600"/>
              <a:gd name="connsiteY418" fmla="*/ 6675071 h 6858000"/>
              <a:gd name="connsiteX419" fmla="*/ 2032061 w 7467600"/>
              <a:gd name="connsiteY419" fmla="*/ 6541380 h 6858000"/>
              <a:gd name="connsiteX420" fmla="*/ 2257220 w 7467600"/>
              <a:gd name="connsiteY420" fmla="*/ 6826257 h 6858000"/>
              <a:gd name="connsiteX421" fmla="*/ 2281324 w 7467600"/>
              <a:gd name="connsiteY421" fmla="*/ 6858000 h 6858000"/>
              <a:gd name="connsiteX422" fmla="*/ 2242860 w 7467600"/>
              <a:gd name="connsiteY422" fmla="*/ 6858000 h 6858000"/>
              <a:gd name="connsiteX423" fmla="*/ 2232818 w 7467600"/>
              <a:gd name="connsiteY423" fmla="*/ 6844926 h 6858000"/>
              <a:gd name="connsiteX424" fmla="*/ 1990172 w 7467600"/>
              <a:gd name="connsiteY424" fmla="*/ 6542121 h 6858000"/>
              <a:gd name="connsiteX425" fmla="*/ 2124090 w 7467600"/>
              <a:gd name="connsiteY425" fmla="*/ 6761017 h 6858000"/>
              <a:gd name="connsiteX426" fmla="*/ 2200380 w 7467600"/>
              <a:gd name="connsiteY426" fmla="*/ 6858000 h 6858000"/>
              <a:gd name="connsiteX427" fmla="*/ 2147507 w 7467600"/>
              <a:gd name="connsiteY427" fmla="*/ 6858000 h 6858000"/>
              <a:gd name="connsiteX428" fmla="*/ 2070668 w 7467600"/>
              <a:gd name="connsiteY428" fmla="*/ 6761520 h 6858000"/>
              <a:gd name="connsiteX429" fmla="*/ 1975142 w 7467600"/>
              <a:gd name="connsiteY429" fmla="*/ 6585570 h 6858000"/>
              <a:gd name="connsiteX430" fmla="*/ 2050035 w 7467600"/>
              <a:gd name="connsiteY430" fmla="*/ 6813345 h 6858000"/>
              <a:gd name="connsiteX431" fmla="*/ 2063025 w 7467600"/>
              <a:gd name="connsiteY431" fmla="*/ 6858000 h 6858000"/>
              <a:gd name="connsiteX432" fmla="*/ 2021675 w 7467600"/>
              <a:gd name="connsiteY432" fmla="*/ 6858000 h 6858000"/>
              <a:gd name="connsiteX433" fmla="*/ 2019308 w 7467600"/>
              <a:gd name="connsiteY433" fmla="*/ 6847118 h 6858000"/>
              <a:gd name="connsiteX434" fmla="*/ 1938835 w 7467600"/>
              <a:gd name="connsiteY434" fmla="*/ 6551160 h 6858000"/>
              <a:gd name="connsiteX435" fmla="*/ 1953230 w 7467600"/>
              <a:gd name="connsiteY435" fmla="*/ 6759699 h 6858000"/>
              <a:gd name="connsiteX436" fmla="*/ 1956763 w 7467600"/>
              <a:gd name="connsiteY436" fmla="*/ 6778191 h 6858000"/>
              <a:gd name="connsiteX437" fmla="*/ 1967925 w 7467600"/>
              <a:gd name="connsiteY437" fmla="*/ 6858000 h 6858000"/>
              <a:gd name="connsiteX438" fmla="*/ 1936622 w 7467600"/>
              <a:gd name="connsiteY438" fmla="*/ 6858000 h 6858000"/>
              <a:gd name="connsiteX439" fmla="*/ 1926261 w 7467600"/>
              <a:gd name="connsiteY439" fmla="*/ 6784064 h 6858000"/>
              <a:gd name="connsiteX440" fmla="*/ 1922724 w 7467600"/>
              <a:gd name="connsiteY440" fmla="*/ 6765577 h 6858000"/>
              <a:gd name="connsiteX441" fmla="*/ 1904650 w 7467600"/>
              <a:gd name="connsiteY441" fmla="*/ 6639616 h 6858000"/>
              <a:gd name="connsiteX442" fmla="*/ 1885273 w 7467600"/>
              <a:gd name="connsiteY442" fmla="*/ 6858000 h 6858000"/>
              <a:gd name="connsiteX443" fmla="*/ 1854363 w 7467600"/>
              <a:gd name="connsiteY443" fmla="*/ 6858000 h 6858000"/>
              <a:gd name="connsiteX444" fmla="*/ 1880391 w 7467600"/>
              <a:gd name="connsiteY444" fmla="*/ 6603796 h 6858000"/>
              <a:gd name="connsiteX445" fmla="*/ 1818273 w 7467600"/>
              <a:gd name="connsiteY445" fmla="*/ 6715729 h 6858000"/>
              <a:gd name="connsiteX446" fmla="*/ 1794691 w 7467600"/>
              <a:gd name="connsiteY446" fmla="*/ 6843239 h 6858000"/>
              <a:gd name="connsiteX447" fmla="*/ 1794914 w 7467600"/>
              <a:gd name="connsiteY447" fmla="*/ 6858000 h 6858000"/>
              <a:gd name="connsiteX448" fmla="*/ 1746128 w 7467600"/>
              <a:gd name="connsiteY448" fmla="*/ 6858000 h 6858000"/>
              <a:gd name="connsiteX449" fmla="*/ 1753934 w 7467600"/>
              <a:gd name="connsiteY449" fmla="*/ 6724796 h 6858000"/>
              <a:gd name="connsiteX450" fmla="*/ 1792053 w 7467600"/>
              <a:gd name="connsiteY450" fmla="*/ 6572396 h 6858000"/>
              <a:gd name="connsiteX451" fmla="*/ 1862248 w 7467600"/>
              <a:gd name="connsiteY451" fmla="*/ 6266397 h 6858000"/>
              <a:gd name="connsiteX452" fmla="*/ 1862250 w 7467600"/>
              <a:gd name="connsiteY452" fmla="*/ 6033531 h 6858000"/>
              <a:gd name="connsiteX453" fmla="*/ 1211999 w 7467600"/>
              <a:gd name="connsiteY453" fmla="*/ 6683610 h 6858000"/>
              <a:gd name="connsiteX454" fmla="*/ 1213266 w 7467600"/>
              <a:gd name="connsiteY454" fmla="*/ 6691947 h 6858000"/>
              <a:gd name="connsiteX455" fmla="*/ 1203370 w 7467600"/>
              <a:gd name="connsiteY455" fmla="*/ 6850676 h 6858000"/>
              <a:gd name="connsiteX456" fmla="*/ 1203671 w 7467600"/>
              <a:gd name="connsiteY456" fmla="*/ 6858000 h 6858000"/>
              <a:gd name="connsiteX457" fmla="*/ 1143180 w 7467600"/>
              <a:gd name="connsiteY457" fmla="*/ 6858000 h 6858000"/>
              <a:gd name="connsiteX458" fmla="*/ 1142176 w 7467600"/>
              <a:gd name="connsiteY458" fmla="*/ 6766045 h 6858000"/>
              <a:gd name="connsiteX459" fmla="*/ 1067484 w 7467600"/>
              <a:gd name="connsiteY459" fmla="*/ 6858000 h 6858000"/>
              <a:gd name="connsiteX460" fmla="*/ 953928 w 7467600"/>
              <a:gd name="connsiteY460" fmla="*/ 6858000 h 6858000"/>
              <a:gd name="connsiteX461" fmla="*/ 959715 w 7467600"/>
              <a:gd name="connsiteY461" fmla="*/ 6850185 h 6858000"/>
              <a:gd name="connsiteX462" fmla="*/ 1483788 w 7467600"/>
              <a:gd name="connsiteY462" fmla="*/ 6259174 h 6858000"/>
              <a:gd name="connsiteX463" fmla="*/ 1100671 w 7467600"/>
              <a:gd name="connsiteY463" fmla="*/ 6252137 h 6858000"/>
              <a:gd name="connsiteX464" fmla="*/ 1090144 w 7467600"/>
              <a:gd name="connsiteY464" fmla="*/ 6256748 h 6858000"/>
              <a:gd name="connsiteX465" fmla="*/ 1095872 w 7467600"/>
              <a:gd name="connsiteY465" fmla="*/ 6271892 h 6858000"/>
              <a:gd name="connsiteX466" fmla="*/ 262785 w 7467600"/>
              <a:gd name="connsiteY466" fmla="*/ 6845450 h 6858000"/>
              <a:gd name="connsiteX467" fmla="*/ 209968 w 7467600"/>
              <a:gd name="connsiteY467" fmla="*/ 6770713 h 6858000"/>
              <a:gd name="connsiteX468" fmla="*/ 873460 w 7467600"/>
              <a:gd name="connsiteY468" fmla="*/ 6253768 h 6858000"/>
              <a:gd name="connsiteX469" fmla="*/ 192686 w 7467600"/>
              <a:gd name="connsiteY469" fmla="*/ 5849257 h 6858000"/>
              <a:gd name="connsiteX470" fmla="*/ 4696 w 7467600"/>
              <a:gd name="connsiteY470" fmla="*/ 5697668 h 6858000"/>
              <a:gd name="connsiteX471" fmla="*/ 0 w 7467600"/>
              <a:gd name="connsiteY471" fmla="*/ 5689984 h 6858000"/>
              <a:gd name="connsiteX472" fmla="*/ 0 w 7467600"/>
              <a:gd name="connsiteY472" fmla="*/ 5513472 h 6858000"/>
              <a:gd name="connsiteX473" fmla="*/ 174101 w 7467600"/>
              <a:gd name="connsiteY473" fmla="*/ 5620277 h 6858000"/>
              <a:gd name="connsiteX474" fmla="*/ 891800 w 7467600"/>
              <a:gd name="connsiteY474" fmla="*/ 6036935 h 6858000"/>
              <a:gd name="connsiteX475" fmla="*/ 1072219 w 7467600"/>
              <a:gd name="connsiteY475" fmla="*/ 6169443 h 6858000"/>
              <a:gd name="connsiteX476" fmla="*/ 1074117 w 7467600"/>
              <a:gd name="connsiteY476" fmla="*/ 6170301 h 6858000"/>
              <a:gd name="connsiteX477" fmla="*/ 1083114 w 7467600"/>
              <a:gd name="connsiteY477" fmla="*/ 6174131 h 6858000"/>
              <a:gd name="connsiteX478" fmla="*/ 1543010 w 7467600"/>
              <a:gd name="connsiteY478" fmla="*/ 6191140 h 6858000"/>
              <a:gd name="connsiteX479" fmla="*/ 1551080 w 7467600"/>
              <a:gd name="connsiteY479" fmla="*/ 6195006 h 6858000"/>
              <a:gd name="connsiteX480" fmla="*/ 2345443 w 7467600"/>
              <a:gd name="connsiteY480" fmla="*/ 5549882 h 6858000"/>
              <a:gd name="connsiteX481" fmla="*/ 1721499 w 7467600"/>
              <a:gd name="connsiteY481" fmla="*/ 5599969 h 6858000"/>
              <a:gd name="connsiteX482" fmla="*/ 767716 w 7467600"/>
              <a:gd name="connsiteY482" fmla="*/ 5472768 h 6858000"/>
              <a:gd name="connsiteX483" fmla="*/ 722147 w 7467600"/>
              <a:gd name="connsiteY483" fmla="*/ 5393091 h 6858000"/>
              <a:gd name="connsiteX484" fmla="*/ 1485552 w 7467600"/>
              <a:gd name="connsiteY484" fmla="*/ 5313202 h 6858000"/>
              <a:gd name="connsiteX485" fmla="*/ 2143004 w 7467600"/>
              <a:gd name="connsiteY485" fmla="*/ 5402420 h 6858000"/>
              <a:gd name="connsiteX486" fmla="*/ 1933391 w 7467600"/>
              <a:gd name="connsiteY486" fmla="*/ 5156971 h 6858000"/>
              <a:gd name="connsiteX487" fmla="*/ 1827118 w 7467600"/>
              <a:gd name="connsiteY487" fmla="*/ 4968410 h 6858000"/>
              <a:gd name="connsiteX488" fmla="*/ 1837349 w 7467600"/>
              <a:gd name="connsiteY488" fmla="*/ 4956357 h 6858000"/>
              <a:gd name="connsiteX489" fmla="*/ 2162835 w 7467600"/>
              <a:gd name="connsiteY489" fmla="*/ 5187853 h 6858000"/>
              <a:gd name="connsiteX490" fmla="*/ 2257167 w 7467600"/>
              <a:gd name="connsiteY490" fmla="*/ 5462123 h 6858000"/>
              <a:gd name="connsiteX491" fmla="*/ 2261598 w 7467600"/>
              <a:gd name="connsiteY491" fmla="*/ 5467998 h 6858000"/>
              <a:gd name="connsiteX492" fmla="*/ 2437177 w 7467600"/>
              <a:gd name="connsiteY492" fmla="*/ 5479608 h 6858000"/>
              <a:gd name="connsiteX493" fmla="*/ 2445247 w 7467600"/>
              <a:gd name="connsiteY493" fmla="*/ 5483476 h 6858000"/>
              <a:gd name="connsiteX494" fmla="*/ 2743626 w 7467600"/>
              <a:gd name="connsiteY494" fmla="*/ 5304819 h 6858000"/>
              <a:gd name="connsiteX495" fmla="*/ 3048102 w 7467600"/>
              <a:gd name="connsiteY495" fmla="*/ 5150595 h 6858000"/>
              <a:gd name="connsiteX496" fmla="*/ 1799414 w 7467600"/>
              <a:gd name="connsiteY496" fmla="*/ 4694732 h 6858000"/>
              <a:gd name="connsiteX497" fmla="*/ 1771735 w 7467600"/>
              <a:gd name="connsiteY497" fmla="*/ 4619929 h 6858000"/>
              <a:gd name="connsiteX498" fmla="*/ 3104273 w 7467600"/>
              <a:gd name="connsiteY498" fmla="*/ 5076159 h 6858000"/>
              <a:gd name="connsiteX499" fmla="*/ 3113245 w 7467600"/>
              <a:gd name="connsiteY499" fmla="*/ 5090705 h 6858000"/>
              <a:gd name="connsiteX500" fmla="*/ 3126294 w 7467600"/>
              <a:gd name="connsiteY500" fmla="*/ 5114400 h 6858000"/>
              <a:gd name="connsiteX501" fmla="*/ 3937433 w 7467600"/>
              <a:gd name="connsiteY501" fmla="*/ 4830473 h 6858000"/>
              <a:gd name="connsiteX502" fmla="*/ 3590475 w 7467600"/>
              <a:gd name="connsiteY502" fmla="*/ 4597974 h 6858000"/>
              <a:gd name="connsiteX503" fmla="*/ 3100264 w 7467600"/>
              <a:gd name="connsiteY503" fmla="*/ 4579845 h 6858000"/>
              <a:gd name="connsiteX504" fmla="*/ 2183576 w 7467600"/>
              <a:gd name="connsiteY504" fmla="*/ 4227150 h 6858000"/>
              <a:gd name="connsiteX505" fmla="*/ 2151029 w 7467600"/>
              <a:gd name="connsiteY505" fmla="*/ 4146947 h 6858000"/>
              <a:gd name="connsiteX506" fmla="*/ 3563434 w 7467600"/>
              <a:gd name="connsiteY506" fmla="*/ 4469115 h 6858000"/>
              <a:gd name="connsiteX507" fmla="*/ 3177952 w 7467600"/>
              <a:gd name="connsiteY507" fmla="*/ 3657386 h 6858000"/>
              <a:gd name="connsiteX508" fmla="*/ 3189263 w 7467600"/>
              <a:gd name="connsiteY508" fmla="*/ 3625726 h 6858000"/>
              <a:gd name="connsiteX509" fmla="*/ 3560912 w 7467600"/>
              <a:gd name="connsiteY509" fmla="*/ 4079863 h 6858000"/>
              <a:gd name="connsiteX510" fmla="*/ 3626636 w 7467600"/>
              <a:gd name="connsiteY510" fmla="*/ 4512230 h 6858000"/>
              <a:gd name="connsiteX511" fmla="*/ 3653088 w 7467600"/>
              <a:gd name="connsiteY511" fmla="*/ 4521417 h 6858000"/>
              <a:gd name="connsiteX512" fmla="*/ 3988128 w 7467600"/>
              <a:gd name="connsiteY512" fmla="*/ 4817267 h 6858000"/>
              <a:gd name="connsiteX513" fmla="*/ 4830582 w 7467600"/>
              <a:gd name="connsiteY513" fmla="*/ 4676000 h 6858000"/>
              <a:gd name="connsiteX514" fmla="*/ 4830100 w 7467600"/>
              <a:gd name="connsiteY514" fmla="*/ 4675554 h 6858000"/>
              <a:gd name="connsiteX515" fmla="*/ 4036318 w 7467600"/>
              <a:gd name="connsiteY515" fmla="*/ 4147013 h 6858000"/>
              <a:gd name="connsiteX516" fmla="*/ 3432098 w 7467600"/>
              <a:gd name="connsiteY516" fmla="*/ 3537312 h 6858000"/>
              <a:gd name="connsiteX517" fmla="*/ 3446761 w 7467600"/>
              <a:gd name="connsiteY517" fmla="*/ 3461278 h 6858000"/>
              <a:gd name="connsiteX518" fmla="*/ 4419733 w 7467600"/>
              <a:gd name="connsiteY518" fmla="*/ 3963555 h 6858000"/>
              <a:gd name="connsiteX519" fmla="*/ 4781371 w 7467600"/>
              <a:gd name="connsiteY519" fmla="*/ 4458604 h 6858000"/>
              <a:gd name="connsiteX520" fmla="*/ 4780440 w 7467600"/>
              <a:gd name="connsiteY520" fmla="*/ 4470290 h 6858000"/>
              <a:gd name="connsiteX521" fmla="*/ 4898954 w 7467600"/>
              <a:gd name="connsiteY521" fmla="*/ 4662092 h 6858000"/>
              <a:gd name="connsiteX522" fmla="*/ 4900699 w 7467600"/>
              <a:gd name="connsiteY522" fmla="*/ 4670867 h 6858000"/>
              <a:gd name="connsiteX523" fmla="*/ 5714511 w 7467600"/>
              <a:gd name="connsiteY523" fmla="*/ 4663483 h 6858000"/>
              <a:gd name="connsiteX524" fmla="*/ 5464793 w 7467600"/>
              <a:gd name="connsiteY524" fmla="*/ 4393556 h 6858000"/>
              <a:gd name="connsiteX525" fmla="*/ 5461897 w 7467600"/>
              <a:gd name="connsiteY525" fmla="*/ 4390879 h 6858000"/>
              <a:gd name="connsiteX526" fmla="*/ 4294126 w 7467600"/>
              <a:gd name="connsiteY526" fmla="*/ 3303048 h 6858000"/>
              <a:gd name="connsiteX527" fmla="*/ 4305321 w 7467600"/>
              <a:gd name="connsiteY527" fmla="*/ 3256953 h 6858000"/>
              <a:gd name="connsiteX528" fmla="*/ 4949299 w 7467600"/>
              <a:gd name="connsiteY528" fmla="*/ 3766336 h 6858000"/>
              <a:gd name="connsiteX529" fmla="*/ 5291452 w 7467600"/>
              <a:gd name="connsiteY529" fmla="*/ 4076801 h 6858000"/>
              <a:gd name="connsiteX530" fmla="*/ 5434998 w 7467600"/>
              <a:gd name="connsiteY530" fmla="*/ 4254100 h 6858000"/>
              <a:gd name="connsiteX531" fmla="*/ 5351015 w 7467600"/>
              <a:gd name="connsiteY531" fmla="*/ 3760989 h 6858000"/>
              <a:gd name="connsiteX532" fmla="*/ 5413780 w 7467600"/>
              <a:gd name="connsiteY532" fmla="*/ 2966265 h 6858000"/>
              <a:gd name="connsiteX533" fmla="*/ 5425627 w 7467600"/>
              <a:gd name="connsiteY533" fmla="*/ 2954192 h 6858000"/>
              <a:gd name="connsiteX534" fmla="*/ 6604735 w 7467600"/>
              <a:gd name="connsiteY534" fmla="*/ 2041381 h 6858000"/>
              <a:gd name="connsiteX535" fmla="*/ 7204487 w 7467600"/>
              <a:gd name="connsiteY535" fmla="*/ 2742112 h 6858000"/>
              <a:gd name="connsiteX536" fmla="*/ 7131592 w 7467600"/>
              <a:gd name="connsiteY536" fmla="*/ 2672096 h 6858000"/>
              <a:gd name="connsiteX537" fmla="*/ 6996344 w 7467600"/>
              <a:gd name="connsiteY537" fmla="*/ 2518310 h 6858000"/>
              <a:gd name="connsiteX538" fmla="*/ 6735495 w 7467600"/>
              <a:gd name="connsiteY538" fmla="*/ 2196890 h 6858000"/>
              <a:gd name="connsiteX539" fmla="*/ 6721901 w 7467600"/>
              <a:gd name="connsiteY539" fmla="*/ 2179274 h 6858000"/>
              <a:gd name="connsiteX540" fmla="*/ 6604735 w 7467600"/>
              <a:gd name="connsiteY540" fmla="*/ 2041381 h 6858000"/>
              <a:gd name="connsiteX541" fmla="*/ 6591670 w 7467600"/>
              <a:gd name="connsiteY541" fmla="*/ 1988277 h 6858000"/>
              <a:gd name="connsiteX542" fmla="*/ 6747349 w 7467600"/>
              <a:gd name="connsiteY542" fmla="*/ 2160069 h 6858000"/>
              <a:gd name="connsiteX543" fmla="*/ 6760943 w 7467600"/>
              <a:gd name="connsiteY543" fmla="*/ 2177686 h 6858000"/>
              <a:gd name="connsiteX544" fmla="*/ 7021065 w 7467600"/>
              <a:gd name="connsiteY544" fmla="*/ 2498102 h 6858000"/>
              <a:gd name="connsiteX545" fmla="*/ 7155223 w 7467600"/>
              <a:gd name="connsiteY545" fmla="*/ 2650386 h 6858000"/>
              <a:gd name="connsiteX546" fmla="*/ 7203167 w 7467600"/>
              <a:gd name="connsiteY546" fmla="*/ 2697288 h 6858000"/>
              <a:gd name="connsiteX547" fmla="*/ 6937703 w 7467600"/>
              <a:gd name="connsiteY547" fmla="*/ 2321981 h 6858000"/>
              <a:gd name="connsiteX548" fmla="*/ 6591670 w 7467600"/>
              <a:gd name="connsiteY548" fmla="*/ 1988277 h 6858000"/>
              <a:gd name="connsiteX549" fmla="*/ 5798671 w 7467600"/>
              <a:gd name="connsiteY549" fmla="*/ 1981601 h 6858000"/>
              <a:gd name="connsiteX550" fmla="*/ 5754709 w 7467600"/>
              <a:gd name="connsiteY550" fmla="*/ 2071454 h 6858000"/>
              <a:gd name="connsiteX551" fmla="*/ 5763044 w 7467600"/>
              <a:gd name="connsiteY551" fmla="*/ 2842206 h 6858000"/>
              <a:gd name="connsiteX552" fmla="*/ 5764974 w 7467600"/>
              <a:gd name="connsiteY552" fmla="*/ 2799609 h 6858000"/>
              <a:gd name="connsiteX553" fmla="*/ 5767665 w 7467600"/>
              <a:gd name="connsiteY553" fmla="*/ 2666409 h 6858000"/>
              <a:gd name="connsiteX554" fmla="*/ 5763055 w 7467600"/>
              <a:gd name="connsiteY554" fmla="*/ 2579705 h 6858000"/>
              <a:gd name="connsiteX555" fmla="*/ 5758079 w 7467600"/>
              <a:gd name="connsiteY555" fmla="*/ 2492508 h 6858000"/>
              <a:gd name="connsiteX556" fmla="*/ 5779325 w 7467600"/>
              <a:gd name="connsiteY556" fmla="*/ 2197069 h 6858000"/>
              <a:gd name="connsiteX557" fmla="*/ 5798671 w 7467600"/>
              <a:gd name="connsiteY557" fmla="*/ 1981601 h 6858000"/>
              <a:gd name="connsiteX558" fmla="*/ 5829202 w 7467600"/>
              <a:gd name="connsiteY558" fmla="*/ 1971679 h 6858000"/>
              <a:gd name="connsiteX559" fmla="*/ 5809558 w 7467600"/>
              <a:gd name="connsiteY559" fmla="*/ 2198043 h 6858000"/>
              <a:gd name="connsiteX560" fmla="*/ 5788653 w 7467600"/>
              <a:gd name="connsiteY560" fmla="*/ 2489430 h 6858000"/>
              <a:gd name="connsiteX561" fmla="*/ 5793439 w 7467600"/>
              <a:gd name="connsiteY561" fmla="*/ 2575235 h 6858000"/>
              <a:gd name="connsiteX562" fmla="*/ 5796837 w 7467600"/>
              <a:gd name="connsiteY562" fmla="*/ 2637633 h 6858000"/>
              <a:gd name="connsiteX563" fmla="*/ 5818614 w 7467600"/>
              <a:gd name="connsiteY563" fmla="*/ 2473055 h 6858000"/>
              <a:gd name="connsiteX564" fmla="*/ 5829202 w 7467600"/>
              <a:gd name="connsiteY564" fmla="*/ 1971679 h 6858000"/>
              <a:gd name="connsiteX565" fmla="*/ 5911389 w 7467600"/>
              <a:gd name="connsiteY565" fmla="*/ 1898371 h 6858000"/>
              <a:gd name="connsiteX566" fmla="*/ 6237627 w 7467600"/>
              <a:gd name="connsiteY566" fmla="*/ 2231921 h 6858000"/>
              <a:gd name="connsiteX567" fmla="*/ 5911389 w 7467600"/>
              <a:gd name="connsiteY567" fmla="*/ 1898371 h 6858000"/>
              <a:gd name="connsiteX568" fmla="*/ 6944437 w 7467600"/>
              <a:gd name="connsiteY568" fmla="*/ 1575402 h 6858000"/>
              <a:gd name="connsiteX569" fmla="*/ 6304730 w 7467600"/>
              <a:gd name="connsiteY569" fmla="*/ 1766654 h 6858000"/>
              <a:gd name="connsiteX570" fmla="*/ 6944437 w 7467600"/>
              <a:gd name="connsiteY570" fmla="*/ 1575402 h 6858000"/>
              <a:gd name="connsiteX571" fmla="*/ 7019523 w 7467600"/>
              <a:gd name="connsiteY571" fmla="*/ 1519450 h 6858000"/>
              <a:gd name="connsiteX572" fmla="*/ 6298091 w 7467600"/>
              <a:gd name="connsiteY572" fmla="*/ 1737122 h 6858000"/>
              <a:gd name="connsiteX573" fmla="*/ 7019523 w 7467600"/>
              <a:gd name="connsiteY573" fmla="*/ 1519450 h 6858000"/>
              <a:gd name="connsiteX574" fmla="*/ 2399523 w 7467600"/>
              <a:gd name="connsiteY574" fmla="*/ 1428234 h 6858000"/>
              <a:gd name="connsiteX575" fmla="*/ 2224982 w 7467600"/>
              <a:gd name="connsiteY575" fmla="*/ 1826201 h 6858000"/>
              <a:gd name="connsiteX576" fmla="*/ 2096099 w 7467600"/>
              <a:gd name="connsiteY576" fmla="*/ 2345900 h 6858000"/>
              <a:gd name="connsiteX577" fmla="*/ 2283317 w 7467600"/>
              <a:gd name="connsiteY577" fmla="*/ 1796925 h 6858000"/>
              <a:gd name="connsiteX578" fmla="*/ 2399523 w 7467600"/>
              <a:gd name="connsiteY578" fmla="*/ 1428234 h 6858000"/>
              <a:gd name="connsiteX579" fmla="*/ 2448558 w 7467600"/>
              <a:gd name="connsiteY579" fmla="*/ 1373435 h 6858000"/>
              <a:gd name="connsiteX580" fmla="*/ 2312521 w 7467600"/>
              <a:gd name="connsiteY580" fmla="*/ 1806140 h 6858000"/>
              <a:gd name="connsiteX581" fmla="*/ 2127533 w 7467600"/>
              <a:gd name="connsiteY581" fmla="*/ 2348380 h 6858000"/>
              <a:gd name="connsiteX582" fmla="*/ 2358080 w 7467600"/>
              <a:gd name="connsiteY582" fmla="*/ 1866134 h 6858000"/>
              <a:gd name="connsiteX583" fmla="*/ 2407436 w 7467600"/>
              <a:gd name="connsiteY583" fmla="*/ 1651070 h 6858000"/>
              <a:gd name="connsiteX584" fmla="*/ 2448558 w 7467600"/>
              <a:gd name="connsiteY584" fmla="*/ 1373435 h 6858000"/>
              <a:gd name="connsiteX585" fmla="*/ 278707 w 7467600"/>
              <a:gd name="connsiteY585" fmla="*/ 1352270 h 6858000"/>
              <a:gd name="connsiteX586" fmla="*/ 321570 w 7467600"/>
              <a:gd name="connsiteY586" fmla="*/ 1861610 h 6858000"/>
              <a:gd name="connsiteX587" fmla="*/ 294281 w 7467600"/>
              <a:gd name="connsiteY587" fmla="*/ 1440658 h 6858000"/>
              <a:gd name="connsiteX588" fmla="*/ 278707 w 7467600"/>
              <a:gd name="connsiteY588" fmla="*/ 1352270 h 6858000"/>
              <a:gd name="connsiteX589" fmla="*/ 1423821 w 7467600"/>
              <a:gd name="connsiteY589" fmla="*/ 1351958 h 6858000"/>
              <a:gd name="connsiteX590" fmla="*/ 1638521 w 7467600"/>
              <a:gd name="connsiteY590" fmla="*/ 1908470 h 6858000"/>
              <a:gd name="connsiteX591" fmla="*/ 1754199 w 7467600"/>
              <a:gd name="connsiteY591" fmla="*/ 2149284 h 6858000"/>
              <a:gd name="connsiteX592" fmla="*/ 1908359 w 7467600"/>
              <a:gd name="connsiteY592" fmla="*/ 2364988 h 6858000"/>
              <a:gd name="connsiteX593" fmla="*/ 1647661 w 7467600"/>
              <a:gd name="connsiteY593" fmla="*/ 1825945 h 6858000"/>
              <a:gd name="connsiteX594" fmla="*/ 1423821 w 7467600"/>
              <a:gd name="connsiteY594" fmla="*/ 1351958 h 6858000"/>
              <a:gd name="connsiteX595" fmla="*/ 1431890 w 7467600"/>
              <a:gd name="connsiteY595" fmla="*/ 1306475 h 6858000"/>
              <a:gd name="connsiteX596" fmla="*/ 1507597 w 7467600"/>
              <a:gd name="connsiteY596" fmla="*/ 1446132 h 6858000"/>
              <a:gd name="connsiteX597" fmla="*/ 1674586 w 7467600"/>
              <a:gd name="connsiteY597" fmla="*/ 1813832 h 6858000"/>
              <a:gd name="connsiteX598" fmla="*/ 1815950 w 7467600"/>
              <a:gd name="connsiteY598" fmla="*/ 2128564 h 6858000"/>
              <a:gd name="connsiteX599" fmla="*/ 1984242 w 7467600"/>
              <a:gd name="connsiteY599" fmla="*/ 2430829 h 6858000"/>
              <a:gd name="connsiteX600" fmla="*/ 2014023 w 7467600"/>
              <a:gd name="connsiteY600" fmla="*/ 2450995 h 6858000"/>
              <a:gd name="connsiteX601" fmla="*/ 1747337 w 7467600"/>
              <a:gd name="connsiteY601" fmla="*/ 1855264 h 6858000"/>
              <a:gd name="connsiteX602" fmla="*/ 1533749 w 7467600"/>
              <a:gd name="connsiteY602" fmla="*/ 1478656 h 6858000"/>
              <a:gd name="connsiteX603" fmla="*/ 1431890 w 7467600"/>
              <a:gd name="connsiteY603" fmla="*/ 1306475 h 6858000"/>
              <a:gd name="connsiteX604" fmla="*/ 5052692 w 7467600"/>
              <a:gd name="connsiteY604" fmla="*/ 1292994 h 6858000"/>
              <a:gd name="connsiteX605" fmla="*/ 5200661 w 7467600"/>
              <a:gd name="connsiteY605" fmla="*/ 1635186 h 6858000"/>
              <a:gd name="connsiteX606" fmla="*/ 5297138 w 7467600"/>
              <a:gd name="connsiteY606" fmla="*/ 1906351 h 6858000"/>
              <a:gd name="connsiteX607" fmla="*/ 5052692 w 7467600"/>
              <a:gd name="connsiteY607" fmla="*/ 1292994 h 6858000"/>
              <a:gd name="connsiteX608" fmla="*/ 5009948 w 7467600"/>
              <a:gd name="connsiteY608" fmla="*/ 1273619 h 6858000"/>
              <a:gd name="connsiteX609" fmla="*/ 5121777 w 7467600"/>
              <a:gd name="connsiteY609" fmla="*/ 1654213 h 6858000"/>
              <a:gd name="connsiteX610" fmla="*/ 5293545 w 7467600"/>
              <a:gd name="connsiteY610" fmla="*/ 2072247 h 6858000"/>
              <a:gd name="connsiteX611" fmla="*/ 5294042 w 7467600"/>
              <a:gd name="connsiteY611" fmla="*/ 2065019 h 6858000"/>
              <a:gd name="connsiteX612" fmla="*/ 5171936 w 7467600"/>
              <a:gd name="connsiteY612" fmla="*/ 1647613 h 6858000"/>
              <a:gd name="connsiteX613" fmla="*/ 5009948 w 7467600"/>
              <a:gd name="connsiteY613" fmla="*/ 1273619 h 6858000"/>
              <a:gd name="connsiteX614" fmla="*/ 655236 w 7467600"/>
              <a:gd name="connsiteY614" fmla="*/ 1268632 h 6858000"/>
              <a:gd name="connsiteX615" fmla="*/ 839521 w 7467600"/>
              <a:gd name="connsiteY615" fmla="*/ 1685315 h 6858000"/>
              <a:gd name="connsiteX616" fmla="*/ 1109416 w 7467600"/>
              <a:gd name="connsiteY616" fmla="*/ 2061663 h 6858000"/>
              <a:gd name="connsiteX617" fmla="*/ 1298300 w 7467600"/>
              <a:gd name="connsiteY617" fmla="*/ 2247742 h 6858000"/>
              <a:gd name="connsiteX618" fmla="*/ 1125871 w 7467600"/>
              <a:gd name="connsiteY618" fmla="*/ 1989513 h 6858000"/>
              <a:gd name="connsiteX619" fmla="*/ 981574 w 7467600"/>
              <a:gd name="connsiteY619" fmla="*/ 1783157 h 6858000"/>
              <a:gd name="connsiteX620" fmla="*/ 922198 w 7467600"/>
              <a:gd name="connsiteY620" fmla="*/ 1677437 h 6858000"/>
              <a:gd name="connsiteX621" fmla="*/ 869293 w 7467600"/>
              <a:gd name="connsiteY621" fmla="*/ 1583214 h 6858000"/>
              <a:gd name="connsiteX622" fmla="*/ 751431 w 7467600"/>
              <a:gd name="connsiteY622" fmla="*/ 1405731 h 6858000"/>
              <a:gd name="connsiteX623" fmla="*/ 655236 w 7467600"/>
              <a:gd name="connsiteY623" fmla="*/ 1268632 h 6858000"/>
              <a:gd name="connsiteX624" fmla="*/ 6516292 w 7467600"/>
              <a:gd name="connsiteY624" fmla="*/ 1263064 h 6858000"/>
              <a:gd name="connsiteX625" fmla="*/ 5736320 w 7467600"/>
              <a:gd name="connsiteY625" fmla="*/ 1501803 h 6858000"/>
              <a:gd name="connsiteX626" fmla="*/ 6516292 w 7467600"/>
              <a:gd name="connsiteY626" fmla="*/ 1263064 h 6858000"/>
              <a:gd name="connsiteX627" fmla="*/ 291466 w 7467600"/>
              <a:gd name="connsiteY627" fmla="*/ 1250369 h 6858000"/>
              <a:gd name="connsiteX628" fmla="*/ 323180 w 7467600"/>
              <a:gd name="connsiteY628" fmla="*/ 1435283 h 6858000"/>
              <a:gd name="connsiteX629" fmla="*/ 349381 w 7467600"/>
              <a:gd name="connsiteY629" fmla="*/ 1875041 h 6858000"/>
              <a:gd name="connsiteX630" fmla="*/ 374363 w 7467600"/>
              <a:gd name="connsiteY630" fmla="*/ 1506494 h 6858000"/>
              <a:gd name="connsiteX631" fmla="*/ 302168 w 7467600"/>
              <a:gd name="connsiteY631" fmla="*/ 1274495 h 6858000"/>
              <a:gd name="connsiteX632" fmla="*/ 291466 w 7467600"/>
              <a:gd name="connsiteY632" fmla="*/ 1250369 h 6858000"/>
              <a:gd name="connsiteX633" fmla="*/ 678222 w 7467600"/>
              <a:gd name="connsiteY633" fmla="*/ 1248670 h 6858000"/>
              <a:gd name="connsiteX634" fmla="*/ 775536 w 7467600"/>
              <a:gd name="connsiteY634" fmla="*/ 1388015 h 6858000"/>
              <a:gd name="connsiteX635" fmla="*/ 894529 w 7467600"/>
              <a:gd name="connsiteY635" fmla="*/ 1567739 h 6858000"/>
              <a:gd name="connsiteX636" fmla="*/ 948000 w 7467600"/>
              <a:gd name="connsiteY636" fmla="*/ 1663088 h 6858000"/>
              <a:gd name="connsiteX637" fmla="*/ 1006812 w 7467600"/>
              <a:gd name="connsiteY637" fmla="*/ 1767683 h 6858000"/>
              <a:gd name="connsiteX638" fmla="*/ 1149133 w 7467600"/>
              <a:gd name="connsiteY638" fmla="*/ 1971513 h 6858000"/>
              <a:gd name="connsiteX639" fmla="*/ 1333952 w 7467600"/>
              <a:gd name="connsiteY639" fmla="*/ 2251620 h 6858000"/>
              <a:gd name="connsiteX640" fmla="*/ 1337329 w 7467600"/>
              <a:gd name="connsiteY640" fmla="*/ 2258350 h 6858000"/>
              <a:gd name="connsiteX641" fmla="*/ 1014726 w 7467600"/>
              <a:gd name="connsiteY641" fmla="*/ 1615556 h 6858000"/>
              <a:gd name="connsiteX642" fmla="*/ 678222 w 7467600"/>
              <a:gd name="connsiteY642" fmla="*/ 1248670 h 6858000"/>
              <a:gd name="connsiteX643" fmla="*/ 6691602 w 7467600"/>
              <a:gd name="connsiteY643" fmla="*/ 1140573 h 6858000"/>
              <a:gd name="connsiteX644" fmla="*/ 6571100 w 7467600"/>
              <a:gd name="connsiteY644" fmla="*/ 1183662 h 6858000"/>
              <a:gd name="connsiteX645" fmla="*/ 6241687 w 7467600"/>
              <a:gd name="connsiteY645" fmla="*/ 1257600 h 6858000"/>
              <a:gd name="connsiteX646" fmla="*/ 5693009 w 7467600"/>
              <a:gd name="connsiteY646" fmla="*/ 1478256 h 6858000"/>
              <a:gd name="connsiteX647" fmla="*/ 6548420 w 7467600"/>
              <a:gd name="connsiteY647" fmla="*/ 1214599 h 6858000"/>
              <a:gd name="connsiteX648" fmla="*/ 6605473 w 7467600"/>
              <a:gd name="connsiteY648" fmla="*/ 1184686 h 6858000"/>
              <a:gd name="connsiteX649" fmla="*/ 6691602 w 7467600"/>
              <a:gd name="connsiteY649" fmla="*/ 1140573 h 6858000"/>
              <a:gd name="connsiteX650" fmla="*/ 4002475 w 7467600"/>
              <a:gd name="connsiteY650" fmla="*/ 1037802 h 6858000"/>
              <a:gd name="connsiteX651" fmla="*/ 4000324 w 7467600"/>
              <a:gd name="connsiteY651" fmla="*/ 1039362 h 6858000"/>
              <a:gd name="connsiteX652" fmla="*/ 4002862 w 7467600"/>
              <a:gd name="connsiteY652" fmla="*/ 1042866 h 6858000"/>
              <a:gd name="connsiteX653" fmla="*/ 4002475 w 7467600"/>
              <a:gd name="connsiteY653" fmla="*/ 1037802 h 6858000"/>
              <a:gd name="connsiteX654" fmla="*/ 506322 w 7467600"/>
              <a:gd name="connsiteY654" fmla="*/ 1020997 h 6858000"/>
              <a:gd name="connsiteX655" fmla="*/ 533068 w 7467600"/>
              <a:gd name="connsiteY655" fmla="*/ 1029409 h 6858000"/>
              <a:gd name="connsiteX656" fmla="*/ 1232525 w 7467600"/>
              <a:gd name="connsiteY656" fmla="*/ 1804675 h 6858000"/>
              <a:gd name="connsiteX657" fmla="*/ 1388858 w 7467600"/>
              <a:gd name="connsiteY657" fmla="*/ 2368011 h 6858000"/>
              <a:gd name="connsiteX658" fmla="*/ 1384098 w 7467600"/>
              <a:gd name="connsiteY658" fmla="*/ 2378125 h 6858000"/>
              <a:gd name="connsiteX659" fmla="*/ 1425393 w 7467600"/>
              <a:gd name="connsiteY659" fmla="*/ 2589124 h 6858000"/>
              <a:gd name="connsiteX660" fmla="*/ 1424001 w 7467600"/>
              <a:gd name="connsiteY660" fmla="*/ 2597541 h 6858000"/>
              <a:gd name="connsiteX661" fmla="*/ 2152729 w 7467600"/>
              <a:gd name="connsiteY661" fmla="*/ 2864487 h 6858000"/>
              <a:gd name="connsiteX662" fmla="*/ 2020609 w 7467600"/>
              <a:gd name="connsiteY662" fmla="*/ 2539671 h 6858000"/>
              <a:gd name="connsiteX663" fmla="*/ 2018920 w 7467600"/>
              <a:gd name="connsiteY663" fmla="*/ 2536309 h 6858000"/>
              <a:gd name="connsiteX664" fmla="*/ 1342441 w 7467600"/>
              <a:gd name="connsiteY664" fmla="*/ 1173017 h 6858000"/>
              <a:gd name="connsiteX665" fmla="*/ 1367925 w 7467600"/>
              <a:gd name="connsiteY665" fmla="*/ 1135648 h 6858000"/>
              <a:gd name="connsiteX666" fmla="*/ 1771401 w 7467600"/>
              <a:gd name="connsiteY666" fmla="*/ 1806673 h 6858000"/>
              <a:gd name="connsiteX667" fmla="*/ 1972385 w 7467600"/>
              <a:gd name="connsiteY667" fmla="*/ 2198735 h 6858000"/>
              <a:gd name="connsiteX668" fmla="*/ 2040892 w 7467600"/>
              <a:gd name="connsiteY668" fmla="*/ 2405205 h 6858000"/>
              <a:gd name="connsiteX669" fmla="*/ 2131689 w 7467600"/>
              <a:gd name="connsiteY669" fmla="*/ 1936926 h 6858000"/>
              <a:gd name="connsiteX670" fmla="*/ 2454820 w 7467600"/>
              <a:gd name="connsiteY670" fmla="*/ 1248808 h 6858000"/>
              <a:gd name="connsiteX671" fmla="*/ 2492512 w 7467600"/>
              <a:gd name="connsiteY671" fmla="*/ 1302920 h 6858000"/>
              <a:gd name="connsiteX672" fmla="*/ 2081216 w 7467600"/>
              <a:gd name="connsiteY672" fmla="*/ 2527513 h 6858000"/>
              <a:gd name="connsiteX673" fmla="*/ 2081211 w 7467600"/>
              <a:gd name="connsiteY673" fmla="*/ 2528916 h 6858000"/>
              <a:gd name="connsiteX674" fmla="*/ 2199067 w 7467600"/>
              <a:gd name="connsiteY674" fmla="*/ 2884061 h 6858000"/>
              <a:gd name="connsiteX675" fmla="*/ 3192586 w 7467600"/>
              <a:gd name="connsiteY675" fmla="*/ 3411496 h 6858000"/>
              <a:gd name="connsiteX676" fmla="*/ 3182620 w 7467600"/>
              <a:gd name="connsiteY676" fmla="*/ 3483279 h 6858000"/>
              <a:gd name="connsiteX677" fmla="*/ 2435119 w 7467600"/>
              <a:gd name="connsiteY677" fmla="*/ 3080173 h 6858000"/>
              <a:gd name="connsiteX678" fmla="*/ 2410152 w 7467600"/>
              <a:gd name="connsiteY678" fmla="*/ 3063751 h 6858000"/>
              <a:gd name="connsiteX679" fmla="*/ 2408099 w 7467600"/>
              <a:gd name="connsiteY679" fmla="*/ 3064403 h 6858000"/>
              <a:gd name="connsiteX680" fmla="*/ 2407218 w 7467600"/>
              <a:gd name="connsiteY680" fmla="*/ 3070324 h 6858000"/>
              <a:gd name="connsiteX681" fmla="*/ 2380138 w 7467600"/>
              <a:gd name="connsiteY681" fmla="*/ 3099341 h 6858000"/>
              <a:gd name="connsiteX682" fmla="*/ 1765923 w 7467600"/>
              <a:gd name="connsiteY682" fmla="*/ 3581043 h 6858000"/>
              <a:gd name="connsiteX683" fmla="*/ 1702258 w 7467600"/>
              <a:gd name="connsiteY683" fmla="*/ 3612286 h 6858000"/>
              <a:gd name="connsiteX684" fmla="*/ 1538370 w 7467600"/>
              <a:gd name="connsiteY684" fmla="*/ 3811804 h 6858000"/>
              <a:gd name="connsiteX685" fmla="*/ 542867 w 7467600"/>
              <a:gd name="connsiteY685" fmla="*/ 4944092 h 6858000"/>
              <a:gd name="connsiteX686" fmla="*/ 515800 w 7467600"/>
              <a:gd name="connsiteY686" fmla="*/ 4862180 h 6858000"/>
              <a:gd name="connsiteX687" fmla="*/ 909145 w 7467600"/>
              <a:gd name="connsiteY687" fmla="*/ 4199225 h 6858000"/>
              <a:gd name="connsiteX688" fmla="*/ 1214067 w 7467600"/>
              <a:gd name="connsiteY688" fmla="*/ 3908561 h 6858000"/>
              <a:gd name="connsiteX689" fmla="*/ 640967 w 7467600"/>
              <a:gd name="connsiteY689" fmla="*/ 4105601 h 6858000"/>
              <a:gd name="connsiteX690" fmla="*/ 112563 w 7467600"/>
              <a:gd name="connsiteY690" fmla="*/ 4396952 h 6858000"/>
              <a:gd name="connsiteX691" fmla="*/ 0 w 7467600"/>
              <a:gd name="connsiteY691" fmla="*/ 4466006 h 6858000"/>
              <a:gd name="connsiteX692" fmla="*/ 0 w 7467600"/>
              <a:gd name="connsiteY692" fmla="*/ 4233763 h 6858000"/>
              <a:gd name="connsiteX693" fmla="*/ 36881 w 7467600"/>
              <a:gd name="connsiteY693" fmla="*/ 4200118 h 6858000"/>
              <a:gd name="connsiteX694" fmla="*/ 910534 w 7467600"/>
              <a:gd name="connsiteY694" fmla="*/ 3629753 h 6858000"/>
              <a:gd name="connsiteX695" fmla="*/ 1578717 w 7467600"/>
              <a:gd name="connsiteY695" fmla="*/ 3575982 h 6858000"/>
              <a:gd name="connsiteX696" fmla="*/ 2338780 w 7467600"/>
              <a:gd name="connsiteY696" fmla="*/ 3033725 h 6858000"/>
              <a:gd name="connsiteX697" fmla="*/ 1807991 w 7467600"/>
              <a:gd name="connsiteY697" fmla="*/ 2807184 h 6858000"/>
              <a:gd name="connsiteX698" fmla="*/ 1416358 w 7467600"/>
              <a:gd name="connsiteY698" fmla="*/ 3112571 h 6858000"/>
              <a:gd name="connsiteX699" fmla="*/ 939066 w 7467600"/>
              <a:gd name="connsiteY699" fmla="*/ 3378798 h 6858000"/>
              <a:gd name="connsiteX700" fmla="*/ 115099 w 7467600"/>
              <a:gd name="connsiteY700" fmla="*/ 3607650 h 6858000"/>
              <a:gd name="connsiteX701" fmla="*/ 97284 w 7467600"/>
              <a:gd name="connsiteY701" fmla="*/ 3520393 h 6858000"/>
              <a:gd name="connsiteX702" fmla="*/ 922050 w 7467600"/>
              <a:gd name="connsiteY702" fmla="*/ 3074867 h 6858000"/>
              <a:gd name="connsiteX703" fmla="*/ 1405265 w 7467600"/>
              <a:gd name="connsiteY703" fmla="*/ 3016319 h 6858000"/>
              <a:gd name="connsiteX704" fmla="*/ 1407512 w 7467600"/>
              <a:gd name="connsiteY704" fmla="*/ 3018001 h 6858000"/>
              <a:gd name="connsiteX705" fmla="*/ 1726266 w 7467600"/>
              <a:gd name="connsiteY705" fmla="*/ 2777274 h 6858000"/>
              <a:gd name="connsiteX706" fmla="*/ 625390 w 7467600"/>
              <a:gd name="connsiteY706" fmla="*/ 2514541 h 6858000"/>
              <a:gd name="connsiteX707" fmla="*/ 619799 w 7467600"/>
              <a:gd name="connsiteY707" fmla="*/ 2527180 h 6858000"/>
              <a:gd name="connsiteX708" fmla="*/ 310030 w 7467600"/>
              <a:gd name="connsiteY708" fmla="*/ 2771818 h 6858000"/>
              <a:gd name="connsiteX709" fmla="*/ 173877 w 7467600"/>
              <a:gd name="connsiteY709" fmla="*/ 2937056 h 6858000"/>
              <a:gd name="connsiteX710" fmla="*/ 77889 w 7467600"/>
              <a:gd name="connsiteY710" fmla="*/ 3138440 h 6858000"/>
              <a:gd name="connsiteX711" fmla="*/ 0 w 7467600"/>
              <a:gd name="connsiteY711" fmla="*/ 3271395 h 6858000"/>
              <a:gd name="connsiteX712" fmla="*/ 0 w 7467600"/>
              <a:gd name="connsiteY712" fmla="*/ 3153002 h 6858000"/>
              <a:gd name="connsiteX713" fmla="*/ 2386 w 7467600"/>
              <a:gd name="connsiteY713" fmla="*/ 3149203 h 6858000"/>
              <a:gd name="connsiteX714" fmla="*/ 89753 w 7467600"/>
              <a:gd name="connsiteY714" fmla="*/ 2987702 h 6858000"/>
              <a:gd name="connsiteX715" fmla="*/ 76869 w 7467600"/>
              <a:gd name="connsiteY715" fmla="*/ 3005404 h 6858000"/>
              <a:gd name="connsiteX716" fmla="*/ 32049 w 7467600"/>
              <a:gd name="connsiteY716" fmla="*/ 3065814 h 6858000"/>
              <a:gd name="connsiteX717" fmla="*/ 0 w 7467600"/>
              <a:gd name="connsiteY717" fmla="*/ 3108744 h 6858000"/>
              <a:gd name="connsiteX718" fmla="*/ 0 w 7467600"/>
              <a:gd name="connsiteY718" fmla="*/ 3058059 h 6858000"/>
              <a:gd name="connsiteX719" fmla="*/ 7610 w 7467600"/>
              <a:gd name="connsiteY719" fmla="*/ 3047889 h 6858000"/>
              <a:gd name="connsiteX720" fmla="*/ 52419 w 7467600"/>
              <a:gd name="connsiteY720" fmla="*/ 2987479 h 6858000"/>
              <a:gd name="connsiteX721" fmla="*/ 59142 w 7467600"/>
              <a:gd name="connsiteY721" fmla="*/ 2978488 h 6858000"/>
              <a:gd name="connsiteX722" fmla="*/ 0 w 7467600"/>
              <a:gd name="connsiteY722" fmla="*/ 3015334 h 6858000"/>
              <a:gd name="connsiteX723" fmla="*/ 0 w 7467600"/>
              <a:gd name="connsiteY723" fmla="*/ 2914286 h 6858000"/>
              <a:gd name="connsiteX724" fmla="*/ 36383 w 7467600"/>
              <a:gd name="connsiteY724" fmla="*/ 2901128 h 6858000"/>
              <a:gd name="connsiteX725" fmla="*/ 156329 w 7467600"/>
              <a:gd name="connsiteY725" fmla="*/ 2840533 h 6858000"/>
              <a:gd name="connsiteX726" fmla="*/ 358355 w 7467600"/>
              <a:gd name="connsiteY726" fmla="*/ 2620471 h 6858000"/>
              <a:gd name="connsiteX727" fmla="*/ 510577 w 7467600"/>
              <a:gd name="connsiteY727" fmla="*/ 2501244 h 6858000"/>
              <a:gd name="connsiteX728" fmla="*/ 211967 w 7467600"/>
              <a:gd name="connsiteY728" fmla="*/ 2479171 h 6858000"/>
              <a:gd name="connsiteX729" fmla="*/ 0 w 7467600"/>
              <a:gd name="connsiteY729" fmla="*/ 2476398 h 6858000"/>
              <a:gd name="connsiteX730" fmla="*/ 0 w 7467600"/>
              <a:gd name="connsiteY730" fmla="*/ 2389189 h 6858000"/>
              <a:gd name="connsiteX731" fmla="*/ 103062 w 7467600"/>
              <a:gd name="connsiteY731" fmla="*/ 2389518 h 6858000"/>
              <a:gd name="connsiteX732" fmla="*/ 510734 w 7467600"/>
              <a:gd name="connsiteY732" fmla="*/ 2416201 h 6858000"/>
              <a:gd name="connsiteX733" fmla="*/ 279257 w 7467600"/>
              <a:gd name="connsiteY733" fmla="*/ 2092102 h 6858000"/>
              <a:gd name="connsiteX734" fmla="*/ 65265 w 7467600"/>
              <a:gd name="connsiteY734" fmla="*/ 2006049 h 6858000"/>
              <a:gd name="connsiteX735" fmla="*/ 0 w 7467600"/>
              <a:gd name="connsiteY735" fmla="*/ 1982532 h 6858000"/>
              <a:gd name="connsiteX736" fmla="*/ 0 w 7467600"/>
              <a:gd name="connsiteY736" fmla="*/ 1912789 h 6858000"/>
              <a:gd name="connsiteX737" fmla="*/ 97460 w 7467600"/>
              <a:gd name="connsiteY737" fmla="*/ 1953725 h 6858000"/>
              <a:gd name="connsiteX738" fmla="*/ 221272 w 7467600"/>
              <a:gd name="connsiteY738" fmla="*/ 1980766 h 6858000"/>
              <a:gd name="connsiteX739" fmla="*/ 116765 w 7467600"/>
              <a:gd name="connsiteY739" fmla="*/ 1911033 h 6858000"/>
              <a:gd name="connsiteX740" fmla="*/ 16405 w 7467600"/>
              <a:gd name="connsiteY740" fmla="*/ 1803412 h 6858000"/>
              <a:gd name="connsiteX741" fmla="*/ 0 w 7467600"/>
              <a:gd name="connsiteY741" fmla="*/ 1784777 h 6858000"/>
              <a:gd name="connsiteX742" fmla="*/ 0 w 7467600"/>
              <a:gd name="connsiteY742" fmla="*/ 1740082 h 6858000"/>
              <a:gd name="connsiteX743" fmla="*/ 39394 w 7467600"/>
              <a:gd name="connsiteY743" fmla="*/ 1784856 h 6858000"/>
              <a:gd name="connsiteX744" fmla="*/ 135813 w 7467600"/>
              <a:gd name="connsiteY744" fmla="*/ 1888838 h 6858000"/>
              <a:gd name="connsiteX745" fmla="*/ 242575 w 7467600"/>
              <a:gd name="connsiteY745" fmla="*/ 1958841 h 6858000"/>
              <a:gd name="connsiteX746" fmla="*/ 82197 w 7467600"/>
              <a:gd name="connsiteY746" fmla="*/ 1754826 h 6858000"/>
              <a:gd name="connsiteX747" fmla="*/ 0 w 7467600"/>
              <a:gd name="connsiteY747" fmla="*/ 1679650 h 6858000"/>
              <a:gd name="connsiteX748" fmla="*/ 0 w 7467600"/>
              <a:gd name="connsiteY748" fmla="*/ 1602463 h 6858000"/>
              <a:gd name="connsiteX749" fmla="*/ 84689 w 7467600"/>
              <a:gd name="connsiteY749" fmla="*/ 1677442 h 6858000"/>
              <a:gd name="connsiteX750" fmla="*/ 298437 w 7467600"/>
              <a:gd name="connsiteY750" fmla="*/ 1968019 h 6858000"/>
              <a:gd name="connsiteX751" fmla="*/ 227269 w 7467600"/>
              <a:gd name="connsiteY751" fmla="*/ 1114064 h 6858000"/>
              <a:gd name="connsiteX752" fmla="*/ 248003 w 7467600"/>
              <a:gd name="connsiteY752" fmla="*/ 1089613 h 6858000"/>
              <a:gd name="connsiteX753" fmla="*/ 427020 w 7467600"/>
              <a:gd name="connsiteY753" fmla="*/ 1619803 h 6858000"/>
              <a:gd name="connsiteX754" fmla="*/ 340345 w 7467600"/>
              <a:gd name="connsiteY754" fmla="*/ 2027739 h 6858000"/>
              <a:gd name="connsiteX755" fmla="*/ 360865 w 7467600"/>
              <a:gd name="connsiteY755" fmla="*/ 2044827 h 6858000"/>
              <a:gd name="connsiteX756" fmla="*/ 560414 w 7467600"/>
              <a:gd name="connsiteY756" fmla="*/ 2421457 h 6858000"/>
              <a:gd name="connsiteX757" fmla="*/ 1359703 w 7467600"/>
              <a:gd name="connsiteY757" fmla="*/ 2578554 h 6858000"/>
              <a:gd name="connsiteX758" fmla="*/ 1359422 w 7467600"/>
              <a:gd name="connsiteY758" fmla="*/ 2577994 h 6858000"/>
              <a:gd name="connsiteX759" fmla="*/ 828701 w 7467600"/>
              <a:gd name="connsiteY759" fmla="*/ 1839520 h 6858000"/>
              <a:gd name="connsiteX760" fmla="*/ 494427 w 7467600"/>
              <a:gd name="connsiteY760" fmla="*/ 1092333 h 6858000"/>
              <a:gd name="connsiteX761" fmla="*/ 506322 w 7467600"/>
              <a:gd name="connsiteY761" fmla="*/ 1020997 h 6858000"/>
              <a:gd name="connsiteX762" fmla="*/ 4570198 w 7467600"/>
              <a:gd name="connsiteY762" fmla="*/ 978081 h 6858000"/>
              <a:gd name="connsiteX763" fmla="*/ 4523691 w 7467600"/>
              <a:gd name="connsiteY763" fmla="*/ 1127776 h 6858000"/>
              <a:gd name="connsiteX764" fmla="*/ 4509875 w 7467600"/>
              <a:gd name="connsiteY764" fmla="*/ 1167552 h 6858000"/>
              <a:gd name="connsiteX765" fmla="*/ 4478168 w 7467600"/>
              <a:gd name="connsiteY765" fmla="*/ 1260735 h 6858000"/>
              <a:gd name="connsiteX766" fmla="*/ 4409309 w 7467600"/>
              <a:gd name="connsiteY766" fmla="*/ 1666996 h 6858000"/>
              <a:gd name="connsiteX767" fmla="*/ 4370031 w 7467600"/>
              <a:gd name="connsiteY767" fmla="*/ 1955666 h 6858000"/>
              <a:gd name="connsiteX768" fmla="*/ 4570198 w 7467600"/>
              <a:gd name="connsiteY768" fmla="*/ 978081 h 6858000"/>
              <a:gd name="connsiteX769" fmla="*/ 4557898 w 7467600"/>
              <a:gd name="connsiteY769" fmla="*/ 900011 h 6858000"/>
              <a:gd name="connsiteX770" fmla="*/ 4344840 w 7467600"/>
              <a:gd name="connsiteY770" fmla="*/ 1922038 h 6858000"/>
              <a:gd name="connsiteX771" fmla="*/ 4378710 w 7467600"/>
              <a:gd name="connsiteY771" fmla="*/ 1665516 h 6858000"/>
              <a:gd name="connsiteX772" fmla="*/ 4448798 w 7467600"/>
              <a:gd name="connsiteY772" fmla="*/ 1253024 h 6858000"/>
              <a:gd name="connsiteX773" fmla="*/ 4480315 w 7467600"/>
              <a:gd name="connsiteY773" fmla="*/ 1158454 h 6858000"/>
              <a:gd name="connsiteX774" fmla="*/ 4494133 w 7467600"/>
              <a:gd name="connsiteY774" fmla="*/ 1118676 h 6858000"/>
              <a:gd name="connsiteX775" fmla="*/ 4557898 w 7467600"/>
              <a:gd name="connsiteY775" fmla="*/ 900011 h 6858000"/>
              <a:gd name="connsiteX776" fmla="*/ 5870151 w 7467600"/>
              <a:gd name="connsiteY776" fmla="*/ 898890 h 6858000"/>
              <a:gd name="connsiteX777" fmla="*/ 5861335 w 7467600"/>
              <a:gd name="connsiteY777" fmla="*/ 899177 h 6858000"/>
              <a:gd name="connsiteX778" fmla="*/ 5843702 w 7467600"/>
              <a:gd name="connsiteY778" fmla="*/ 899748 h 6858000"/>
              <a:gd name="connsiteX779" fmla="*/ 5651107 w 7467600"/>
              <a:gd name="connsiteY779" fmla="*/ 920306 h 6858000"/>
              <a:gd name="connsiteX780" fmla="*/ 5459407 w 7467600"/>
              <a:gd name="connsiteY780" fmla="*/ 940975 h 6858000"/>
              <a:gd name="connsiteX781" fmla="*/ 5374846 w 7467600"/>
              <a:gd name="connsiteY781" fmla="*/ 941988 h 6858000"/>
              <a:gd name="connsiteX782" fmla="*/ 5256105 w 7467600"/>
              <a:gd name="connsiteY782" fmla="*/ 945632 h 6858000"/>
              <a:gd name="connsiteX783" fmla="*/ 5107071 w 7467600"/>
              <a:gd name="connsiteY783" fmla="*/ 969720 h 6858000"/>
              <a:gd name="connsiteX784" fmla="*/ 4998681 w 7467600"/>
              <a:gd name="connsiteY784" fmla="*/ 988771 h 6858000"/>
              <a:gd name="connsiteX785" fmla="*/ 5870151 w 7467600"/>
              <a:gd name="connsiteY785" fmla="*/ 898890 h 6858000"/>
              <a:gd name="connsiteX786" fmla="*/ 5504425 w 7467600"/>
              <a:gd name="connsiteY786" fmla="*/ 848067 h 6858000"/>
              <a:gd name="connsiteX787" fmla="*/ 4968849 w 7467600"/>
              <a:gd name="connsiteY787" fmla="*/ 962318 h 6858000"/>
              <a:gd name="connsiteX788" fmla="*/ 5104039 w 7467600"/>
              <a:gd name="connsiteY788" fmla="*/ 940634 h 6858000"/>
              <a:gd name="connsiteX789" fmla="*/ 5256311 w 7467600"/>
              <a:gd name="connsiteY789" fmla="*/ 916490 h 6858000"/>
              <a:gd name="connsiteX790" fmla="*/ 5377381 w 7467600"/>
              <a:gd name="connsiteY790" fmla="*/ 912671 h 6858000"/>
              <a:gd name="connsiteX791" fmla="*/ 5460148 w 7467600"/>
              <a:gd name="connsiteY791" fmla="*/ 911442 h 6858000"/>
              <a:gd name="connsiteX792" fmla="*/ 5648971 w 7467600"/>
              <a:gd name="connsiteY792" fmla="*/ 891331 h 6858000"/>
              <a:gd name="connsiteX793" fmla="*/ 5844807 w 7467600"/>
              <a:gd name="connsiteY793" fmla="*/ 870718 h 6858000"/>
              <a:gd name="connsiteX794" fmla="*/ 5862975 w 7467600"/>
              <a:gd name="connsiteY794" fmla="*/ 869756 h 6858000"/>
              <a:gd name="connsiteX795" fmla="*/ 5920887 w 7467600"/>
              <a:gd name="connsiteY795" fmla="*/ 865929 h 6858000"/>
              <a:gd name="connsiteX796" fmla="*/ 5504425 w 7467600"/>
              <a:gd name="connsiteY796" fmla="*/ 848067 h 6858000"/>
              <a:gd name="connsiteX797" fmla="*/ 3607114 w 7467600"/>
              <a:gd name="connsiteY797" fmla="*/ 467441 h 6858000"/>
              <a:gd name="connsiteX798" fmla="*/ 3296242 w 7467600"/>
              <a:gd name="connsiteY798" fmla="*/ 807991 h 6858000"/>
              <a:gd name="connsiteX799" fmla="*/ 3174674 w 7467600"/>
              <a:gd name="connsiteY799" fmla="*/ 919759 h 6858000"/>
              <a:gd name="connsiteX800" fmla="*/ 3042978 w 7467600"/>
              <a:gd name="connsiteY800" fmla="*/ 1054894 h 6858000"/>
              <a:gd name="connsiteX801" fmla="*/ 2968914 w 7467600"/>
              <a:gd name="connsiteY801" fmla="*/ 1133756 h 6858000"/>
              <a:gd name="connsiteX802" fmla="*/ 3103823 w 7467600"/>
              <a:gd name="connsiteY802" fmla="*/ 1026814 h 6858000"/>
              <a:gd name="connsiteX803" fmla="*/ 3607114 w 7467600"/>
              <a:gd name="connsiteY803" fmla="*/ 467441 h 6858000"/>
              <a:gd name="connsiteX804" fmla="*/ 3744487 w 7467600"/>
              <a:gd name="connsiteY804" fmla="*/ 383136 h 6858000"/>
              <a:gd name="connsiteX805" fmla="*/ 3970213 w 7467600"/>
              <a:gd name="connsiteY805" fmla="*/ 995559 h 6858000"/>
              <a:gd name="connsiteX806" fmla="*/ 3744487 w 7467600"/>
              <a:gd name="connsiteY806" fmla="*/ 383136 h 6858000"/>
              <a:gd name="connsiteX807" fmla="*/ 3624562 w 7467600"/>
              <a:gd name="connsiteY807" fmla="*/ 367041 h 6858000"/>
              <a:gd name="connsiteX808" fmla="*/ 3489712 w 7467600"/>
              <a:gd name="connsiteY808" fmla="*/ 485386 h 6858000"/>
              <a:gd name="connsiteX809" fmla="*/ 3182994 w 7467600"/>
              <a:gd name="connsiteY809" fmla="*/ 828265 h 6858000"/>
              <a:gd name="connsiteX810" fmla="*/ 2892114 w 7467600"/>
              <a:gd name="connsiteY810" fmla="*/ 1172635 h 6858000"/>
              <a:gd name="connsiteX811" fmla="*/ 3021459 w 7467600"/>
              <a:gd name="connsiteY811" fmla="*/ 1035385 h 6858000"/>
              <a:gd name="connsiteX812" fmla="*/ 3153873 w 7467600"/>
              <a:gd name="connsiteY812" fmla="*/ 898971 h 6858000"/>
              <a:gd name="connsiteX813" fmla="*/ 3276511 w 7467600"/>
              <a:gd name="connsiteY813" fmla="*/ 786423 h 6858000"/>
              <a:gd name="connsiteX814" fmla="*/ 3584154 w 7467600"/>
              <a:gd name="connsiteY814" fmla="*/ 448218 h 6858000"/>
              <a:gd name="connsiteX815" fmla="*/ 3624562 w 7467600"/>
              <a:gd name="connsiteY815" fmla="*/ 367041 h 6858000"/>
              <a:gd name="connsiteX816" fmla="*/ 3766672 w 7467600"/>
              <a:gd name="connsiteY816" fmla="*/ 359429 h 6858000"/>
              <a:gd name="connsiteX817" fmla="*/ 3996338 w 7467600"/>
              <a:gd name="connsiteY817" fmla="*/ 968237 h 6858000"/>
              <a:gd name="connsiteX818" fmla="*/ 3766672 w 7467600"/>
              <a:gd name="connsiteY818" fmla="*/ 359429 h 6858000"/>
              <a:gd name="connsiteX819" fmla="*/ 5805386 w 7467600"/>
              <a:gd name="connsiteY819" fmla="*/ 239240 h 6858000"/>
              <a:gd name="connsiteX820" fmla="*/ 5736947 w 7467600"/>
              <a:gd name="connsiteY820" fmla="*/ 261367 h 6858000"/>
              <a:gd name="connsiteX821" fmla="*/ 5427012 w 7467600"/>
              <a:gd name="connsiteY821" fmla="*/ 311272 h 6858000"/>
              <a:gd name="connsiteX822" fmla="*/ 5147818 w 7467600"/>
              <a:gd name="connsiteY822" fmla="*/ 322112 h 6858000"/>
              <a:gd name="connsiteX823" fmla="*/ 5060854 w 7467600"/>
              <a:gd name="connsiteY823" fmla="*/ 311882 h 6858000"/>
              <a:gd name="connsiteX824" fmla="*/ 4945989 w 7467600"/>
              <a:gd name="connsiteY824" fmla="*/ 300516 h 6858000"/>
              <a:gd name="connsiteX825" fmla="*/ 5410479 w 7467600"/>
              <a:gd name="connsiteY825" fmla="*/ 348434 h 6858000"/>
              <a:gd name="connsiteX826" fmla="*/ 5805386 w 7467600"/>
              <a:gd name="connsiteY826" fmla="*/ 239240 h 6858000"/>
              <a:gd name="connsiteX827" fmla="*/ 5905192 w 7467600"/>
              <a:gd name="connsiteY827" fmla="*/ 163079 h 6858000"/>
              <a:gd name="connsiteX828" fmla="*/ 5865655 w 7467600"/>
              <a:gd name="connsiteY828" fmla="*/ 171901 h 6858000"/>
              <a:gd name="connsiteX829" fmla="*/ 5259740 w 7467600"/>
              <a:gd name="connsiteY829" fmla="*/ 257013 h 6858000"/>
              <a:gd name="connsiteX830" fmla="*/ 5208466 w 7467600"/>
              <a:gd name="connsiteY830" fmla="*/ 257550 h 6858000"/>
              <a:gd name="connsiteX831" fmla="*/ 4980204 w 7467600"/>
              <a:gd name="connsiteY831" fmla="*/ 271903 h 6858000"/>
              <a:gd name="connsiteX832" fmla="*/ 5068068 w 7467600"/>
              <a:gd name="connsiteY832" fmla="*/ 282244 h 6858000"/>
              <a:gd name="connsiteX833" fmla="*/ 5153231 w 7467600"/>
              <a:gd name="connsiteY833" fmla="*/ 292240 h 6858000"/>
              <a:gd name="connsiteX834" fmla="*/ 5426491 w 7467600"/>
              <a:gd name="connsiteY834" fmla="*/ 281128 h 6858000"/>
              <a:gd name="connsiteX835" fmla="*/ 5731212 w 7467600"/>
              <a:gd name="connsiteY835" fmla="*/ 231951 h 6858000"/>
              <a:gd name="connsiteX836" fmla="*/ 5905192 w 7467600"/>
              <a:gd name="connsiteY836" fmla="*/ 163079 h 6858000"/>
              <a:gd name="connsiteX837" fmla="*/ 5944437 w 7467600"/>
              <a:gd name="connsiteY837" fmla="*/ 113829 h 6858000"/>
              <a:gd name="connsiteX838" fmla="*/ 5825032 w 7467600"/>
              <a:gd name="connsiteY838" fmla="*/ 146405 h 6858000"/>
              <a:gd name="connsiteX839" fmla="*/ 4955599 w 7467600"/>
              <a:gd name="connsiteY839" fmla="*/ 247008 h 6858000"/>
              <a:gd name="connsiteX840" fmla="*/ 5210104 w 7467600"/>
              <a:gd name="connsiteY840" fmla="*/ 228123 h 6858000"/>
              <a:gd name="connsiteX841" fmla="*/ 5261015 w 7467600"/>
              <a:gd name="connsiteY841" fmla="*/ 227087 h 6858000"/>
              <a:gd name="connsiteX842" fmla="*/ 5861181 w 7467600"/>
              <a:gd name="connsiteY842" fmla="*/ 143093 h 6858000"/>
              <a:gd name="connsiteX843" fmla="*/ 5961252 w 7467600"/>
              <a:gd name="connsiteY843" fmla="*/ 114820 h 6858000"/>
              <a:gd name="connsiteX844" fmla="*/ 5944437 w 7467600"/>
              <a:gd name="connsiteY844" fmla="*/ 113829 h 6858000"/>
              <a:gd name="connsiteX845" fmla="*/ 3882765 w 7467600"/>
              <a:gd name="connsiteY845" fmla="*/ 0 h 6858000"/>
              <a:gd name="connsiteX846" fmla="*/ 3995099 w 7467600"/>
              <a:gd name="connsiteY846" fmla="*/ 0 h 6858000"/>
              <a:gd name="connsiteX847" fmla="*/ 4163818 w 7467600"/>
              <a:gd name="connsiteY847" fmla="*/ 234104 h 6858000"/>
              <a:gd name="connsiteX848" fmla="*/ 4172099 w 7467600"/>
              <a:gd name="connsiteY848" fmla="*/ 234207 h 6858000"/>
              <a:gd name="connsiteX849" fmla="*/ 4784282 w 7467600"/>
              <a:gd name="connsiteY849" fmla="*/ 276561 h 6858000"/>
              <a:gd name="connsiteX850" fmla="*/ 4801687 w 7467600"/>
              <a:gd name="connsiteY850" fmla="*/ 267764 h 6858000"/>
              <a:gd name="connsiteX851" fmla="*/ 6082788 w 7467600"/>
              <a:gd name="connsiteY851" fmla="*/ 64119 h 6858000"/>
              <a:gd name="connsiteX852" fmla="*/ 6099442 w 7467600"/>
              <a:gd name="connsiteY852" fmla="*/ 82568 h 6858000"/>
              <a:gd name="connsiteX853" fmla="*/ 4804137 w 7467600"/>
              <a:gd name="connsiteY853" fmla="*/ 320931 h 6858000"/>
              <a:gd name="connsiteX854" fmla="*/ 4227047 w 7467600"/>
              <a:gd name="connsiteY854" fmla="*/ 313415 h 6858000"/>
              <a:gd name="connsiteX855" fmla="*/ 4346041 w 7467600"/>
              <a:gd name="connsiteY855" fmla="*/ 456086 h 6858000"/>
              <a:gd name="connsiteX856" fmla="*/ 4870967 w 7467600"/>
              <a:gd name="connsiteY856" fmla="*/ 963061 h 6858000"/>
              <a:gd name="connsiteX857" fmla="*/ 4889647 w 7467600"/>
              <a:gd name="connsiteY857" fmla="*/ 957147 h 6858000"/>
              <a:gd name="connsiteX858" fmla="*/ 5422504 w 7467600"/>
              <a:gd name="connsiteY858" fmla="*/ 805191 h 6858000"/>
              <a:gd name="connsiteX859" fmla="*/ 6087656 w 7467600"/>
              <a:gd name="connsiteY859" fmla="*/ 826703 h 6858000"/>
              <a:gd name="connsiteX860" fmla="*/ 6058717 w 7467600"/>
              <a:gd name="connsiteY860" fmla="*/ 865992 h 6858000"/>
              <a:gd name="connsiteX861" fmla="*/ 4974153 w 7467600"/>
              <a:gd name="connsiteY861" fmla="*/ 1045456 h 6858000"/>
              <a:gd name="connsiteX862" fmla="*/ 5627835 w 7467600"/>
              <a:gd name="connsiteY862" fmla="*/ 1472077 h 6858000"/>
              <a:gd name="connsiteX863" fmla="*/ 5629817 w 7467600"/>
              <a:gd name="connsiteY863" fmla="*/ 1471412 h 6858000"/>
              <a:gd name="connsiteX864" fmla="*/ 5634124 w 7467600"/>
              <a:gd name="connsiteY864" fmla="*/ 1470572 h 6858000"/>
              <a:gd name="connsiteX865" fmla="*/ 5755832 w 7467600"/>
              <a:gd name="connsiteY865" fmla="*/ 1383886 h 6858000"/>
              <a:gd name="connsiteX866" fmla="*/ 6014186 w 7467600"/>
              <a:gd name="connsiteY866" fmla="*/ 1279799 h 6858000"/>
              <a:gd name="connsiteX867" fmla="*/ 6901619 w 7467600"/>
              <a:gd name="connsiteY867" fmla="*/ 1047874 h 6858000"/>
              <a:gd name="connsiteX868" fmla="*/ 6931566 w 7467600"/>
              <a:gd name="connsiteY868" fmla="*/ 1062034 h 6858000"/>
              <a:gd name="connsiteX869" fmla="*/ 5790982 w 7467600"/>
              <a:gd name="connsiteY869" fmla="*/ 1561380 h 6858000"/>
              <a:gd name="connsiteX870" fmla="*/ 6188971 w 7467600"/>
              <a:gd name="connsiteY870" fmla="*/ 1755168 h 6858000"/>
              <a:gd name="connsiteX871" fmla="*/ 6202446 w 7467600"/>
              <a:gd name="connsiteY871" fmla="*/ 1752268 h 6858000"/>
              <a:gd name="connsiteX872" fmla="*/ 7179560 w 7467600"/>
              <a:gd name="connsiteY872" fmla="*/ 1467551 h 6858000"/>
              <a:gd name="connsiteX873" fmla="*/ 7158730 w 7467600"/>
              <a:gd name="connsiteY873" fmla="*/ 1507835 h 6858000"/>
              <a:gd name="connsiteX874" fmla="*/ 6326959 w 7467600"/>
              <a:gd name="connsiteY874" fmla="*/ 1817686 h 6858000"/>
              <a:gd name="connsiteX875" fmla="*/ 6537433 w 7467600"/>
              <a:gd name="connsiteY875" fmla="*/ 1907790 h 6858000"/>
              <a:gd name="connsiteX876" fmla="*/ 6550221 w 7467600"/>
              <a:gd name="connsiteY876" fmla="*/ 1910729 h 6858000"/>
              <a:gd name="connsiteX877" fmla="*/ 6964438 w 7467600"/>
              <a:gd name="connsiteY877" fmla="*/ 2209505 h 6858000"/>
              <a:gd name="connsiteX878" fmla="*/ 7367862 w 7467600"/>
              <a:gd name="connsiteY878" fmla="*/ 2806833 h 6858000"/>
              <a:gd name="connsiteX879" fmla="*/ 7364329 w 7467600"/>
              <a:gd name="connsiteY879" fmla="*/ 2826907 h 6858000"/>
              <a:gd name="connsiteX880" fmla="*/ 7290545 w 7467600"/>
              <a:gd name="connsiteY880" fmla="*/ 2850663 h 6858000"/>
              <a:gd name="connsiteX881" fmla="*/ 6472036 w 7467600"/>
              <a:gd name="connsiteY881" fmla="*/ 1959003 h 6858000"/>
              <a:gd name="connsiteX882" fmla="*/ 5792897 w 7467600"/>
              <a:gd name="connsiteY882" fmla="*/ 1647747 h 6858000"/>
              <a:gd name="connsiteX883" fmla="*/ 5842751 w 7467600"/>
              <a:gd name="connsiteY883" fmla="*/ 1816112 h 6858000"/>
              <a:gd name="connsiteX884" fmla="*/ 5847424 w 7467600"/>
              <a:gd name="connsiteY884" fmla="*/ 1815776 h 6858000"/>
              <a:gd name="connsiteX885" fmla="*/ 6399821 w 7467600"/>
              <a:gd name="connsiteY885" fmla="*/ 2344799 h 6858000"/>
              <a:gd name="connsiteX886" fmla="*/ 6323232 w 7467600"/>
              <a:gd name="connsiteY886" fmla="*/ 2389634 h 6858000"/>
              <a:gd name="connsiteX887" fmla="*/ 5942958 w 7467600"/>
              <a:gd name="connsiteY887" fmla="*/ 2077708 h 6858000"/>
              <a:gd name="connsiteX888" fmla="*/ 5921559 w 7467600"/>
              <a:gd name="connsiteY888" fmla="*/ 2378596 h 6858000"/>
              <a:gd name="connsiteX889" fmla="*/ 5817651 w 7467600"/>
              <a:gd name="connsiteY889" fmla="*/ 3023919 h 6858000"/>
              <a:gd name="connsiteX890" fmla="*/ 5729634 w 7467600"/>
              <a:gd name="connsiteY890" fmla="*/ 3051849 h 6858000"/>
              <a:gd name="connsiteX891" fmla="*/ 5611018 w 7467600"/>
              <a:gd name="connsiteY891" fmla="*/ 2316769 h 6858000"/>
              <a:gd name="connsiteX892" fmla="*/ 5687608 w 7467600"/>
              <a:gd name="connsiteY892" fmla="*/ 2039972 h 6858000"/>
              <a:gd name="connsiteX893" fmla="*/ 5657554 w 7467600"/>
              <a:gd name="connsiteY893" fmla="*/ 1576445 h 6858000"/>
              <a:gd name="connsiteX894" fmla="*/ 5150475 w 7467600"/>
              <a:gd name="connsiteY894" fmla="*/ 1274012 h 6858000"/>
              <a:gd name="connsiteX895" fmla="*/ 5349142 w 7467600"/>
              <a:gd name="connsiteY895" fmla="*/ 2204405 h 6858000"/>
              <a:gd name="connsiteX896" fmla="*/ 5262214 w 7467600"/>
              <a:gd name="connsiteY896" fmla="*/ 2233836 h 6858000"/>
              <a:gd name="connsiteX897" fmla="*/ 4981539 w 7467600"/>
              <a:gd name="connsiteY897" fmla="*/ 1542201 h 6858000"/>
              <a:gd name="connsiteX898" fmla="*/ 4958461 w 7467600"/>
              <a:gd name="connsiteY898" fmla="*/ 1136957 h 6858000"/>
              <a:gd name="connsiteX899" fmla="*/ 4655015 w 7467600"/>
              <a:gd name="connsiteY899" fmla="*/ 891426 h 6858000"/>
              <a:gd name="connsiteX900" fmla="*/ 4348002 w 7467600"/>
              <a:gd name="connsiteY900" fmla="*/ 2205895 h 6858000"/>
              <a:gd name="connsiteX901" fmla="*/ 4262250 w 7467600"/>
              <a:gd name="connsiteY901" fmla="*/ 2219972 h 6858000"/>
              <a:gd name="connsiteX902" fmla="*/ 4550611 w 7467600"/>
              <a:gd name="connsiteY902" fmla="*/ 817540 h 6858000"/>
              <a:gd name="connsiteX903" fmla="*/ 4564418 w 7467600"/>
              <a:gd name="connsiteY903" fmla="*/ 808293 h 6858000"/>
              <a:gd name="connsiteX904" fmla="*/ 4266388 w 7467600"/>
              <a:gd name="connsiteY904" fmla="*/ 500083 h 6858000"/>
              <a:gd name="connsiteX905" fmla="*/ 4032842 w 7467600"/>
              <a:gd name="connsiteY905" fmla="*/ 211809 h 6858000"/>
              <a:gd name="connsiteX906" fmla="*/ 3882765 w 7467600"/>
              <a:gd name="connsiteY906" fmla="*/ 0 h 6858000"/>
              <a:gd name="connsiteX907" fmla="*/ 3721337 w 7467600"/>
              <a:gd name="connsiteY907" fmla="*/ 0 h 6858000"/>
              <a:gd name="connsiteX908" fmla="*/ 3797544 w 7467600"/>
              <a:gd name="connsiteY908" fmla="*/ 0 h 6858000"/>
              <a:gd name="connsiteX909" fmla="*/ 3775734 w 7467600"/>
              <a:gd name="connsiteY909" fmla="*/ 95131 h 6858000"/>
              <a:gd name="connsiteX910" fmla="*/ 3724807 w 7467600"/>
              <a:gd name="connsiteY910" fmla="*/ 272257 h 6858000"/>
              <a:gd name="connsiteX911" fmla="*/ 3726844 w 7467600"/>
              <a:gd name="connsiteY911" fmla="*/ 282988 h 6858000"/>
              <a:gd name="connsiteX912" fmla="*/ 3742664 w 7467600"/>
              <a:gd name="connsiteY912" fmla="*/ 279918 h 6858000"/>
              <a:gd name="connsiteX913" fmla="*/ 4103910 w 7467600"/>
              <a:gd name="connsiteY913" fmla="*/ 1161917 h 6858000"/>
              <a:gd name="connsiteX914" fmla="*/ 4020269 w 7467600"/>
              <a:gd name="connsiteY914" fmla="*/ 1200406 h 6858000"/>
              <a:gd name="connsiteX915" fmla="*/ 3674882 w 7467600"/>
              <a:gd name="connsiteY915" fmla="*/ 488524 h 6858000"/>
              <a:gd name="connsiteX916" fmla="*/ 3132682 w 7467600"/>
              <a:gd name="connsiteY916" fmla="*/ 1072284 h 6858000"/>
              <a:gd name="connsiteX917" fmla="*/ 2716346 w 7467600"/>
              <a:gd name="connsiteY917" fmla="*/ 1276376 h 6858000"/>
              <a:gd name="connsiteX918" fmla="*/ 2716772 w 7467600"/>
              <a:gd name="connsiteY918" fmla="*/ 1255462 h 6858000"/>
              <a:gd name="connsiteX919" fmla="*/ 3471096 w 7467600"/>
              <a:gd name="connsiteY919" fmla="*/ 437072 h 6858000"/>
              <a:gd name="connsiteX920" fmla="*/ 3639057 w 7467600"/>
              <a:gd name="connsiteY920" fmla="*/ 286334 h 6858000"/>
              <a:gd name="connsiteX921" fmla="*/ 3640309 w 7467600"/>
              <a:gd name="connsiteY921" fmla="*/ 284664 h 6858000"/>
              <a:gd name="connsiteX922" fmla="*/ 3646022 w 7467600"/>
              <a:gd name="connsiteY922" fmla="*/ 276711 h 6858000"/>
              <a:gd name="connsiteX923" fmla="*/ 3707943 w 7467600"/>
              <a:gd name="connsiteY923" fmla="*/ 65958 h 6858000"/>
              <a:gd name="connsiteX924" fmla="*/ 3721337 w 7467600"/>
              <a:gd name="connsiteY924" fmla="*/ 0 h 6858000"/>
              <a:gd name="connsiteX925" fmla="*/ 2867960 w 7467600"/>
              <a:gd name="connsiteY925" fmla="*/ 0 h 6858000"/>
              <a:gd name="connsiteX926" fmla="*/ 2926351 w 7467600"/>
              <a:gd name="connsiteY926" fmla="*/ 0 h 6858000"/>
              <a:gd name="connsiteX927" fmla="*/ 2902823 w 7467600"/>
              <a:gd name="connsiteY927" fmla="*/ 262929 h 6858000"/>
              <a:gd name="connsiteX928" fmla="*/ 2940663 w 7467600"/>
              <a:gd name="connsiteY928" fmla="*/ 140884 h 6858000"/>
              <a:gd name="connsiteX929" fmla="*/ 2947039 w 7467600"/>
              <a:gd name="connsiteY929" fmla="*/ 122524 h 6858000"/>
              <a:gd name="connsiteX930" fmla="*/ 2984316 w 7467600"/>
              <a:gd name="connsiteY930" fmla="*/ 0 h 6858000"/>
              <a:gd name="connsiteX931" fmla="*/ 3016114 w 7467600"/>
              <a:gd name="connsiteY931" fmla="*/ 0 h 6858000"/>
              <a:gd name="connsiteX932" fmla="*/ 2979949 w 7467600"/>
              <a:gd name="connsiteY932" fmla="*/ 119274 h 6858000"/>
              <a:gd name="connsiteX933" fmla="*/ 3023879 w 7467600"/>
              <a:gd name="connsiteY933" fmla="*/ 0 h 6858000"/>
              <a:gd name="connsiteX934" fmla="*/ 3105400 w 7467600"/>
              <a:gd name="connsiteY934" fmla="*/ 0 h 6858000"/>
              <a:gd name="connsiteX935" fmla="*/ 3094669 w 7467600"/>
              <a:gd name="connsiteY935" fmla="*/ 30308 h 6858000"/>
              <a:gd name="connsiteX936" fmla="*/ 2901945 w 7467600"/>
              <a:gd name="connsiteY936" fmla="*/ 466538 h 6858000"/>
              <a:gd name="connsiteX937" fmla="*/ 2815209 w 7467600"/>
              <a:gd name="connsiteY937" fmla="*/ 497361 h 6858000"/>
              <a:gd name="connsiteX938" fmla="*/ 2844845 w 7467600"/>
              <a:gd name="connsiteY938" fmla="*/ 127638 h 6858000"/>
              <a:gd name="connsiteX939" fmla="*/ 2867960 w 7467600"/>
              <a:gd name="connsiteY939" fmla="*/ 0 h 6858000"/>
              <a:gd name="connsiteX940" fmla="*/ 1057230 w 7467600"/>
              <a:gd name="connsiteY940" fmla="*/ 0 h 6858000"/>
              <a:gd name="connsiteX941" fmla="*/ 1111003 w 7467600"/>
              <a:gd name="connsiteY941" fmla="*/ 0 h 6858000"/>
              <a:gd name="connsiteX942" fmla="*/ 1125553 w 7467600"/>
              <a:gd name="connsiteY942" fmla="*/ 52588 h 6858000"/>
              <a:gd name="connsiteX943" fmla="*/ 1304276 w 7467600"/>
              <a:gd name="connsiteY943" fmla="*/ 476275 h 6858000"/>
              <a:gd name="connsiteX944" fmla="*/ 1492066 w 7467600"/>
              <a:gd name="connsiteY944" fmla="*/ 886333 h 6858000"/>
              <a:gd name="connsiteX945" fmla="*/ 1423698 w 7467600"/>
              <a:gd name="connsiteY945" fmla="*/ 710817 h 6858000"/>
              <a:gd name="connsiteX946" fmla="*/ 1357609 w 7467600"/>
              <a:gd name="connsiteY946" fmla="*/ 532892 h 6858000"/>
              <a:gd name="connsiteX947" fmla="*/ 1309550 w 7467600"/>
              <a:gd name="connsiteY947" fmla="*/ 374031 h 6858000"/>
              <a:gd name="connsiteX948" fmla="*/ 1193673 w 7467600"/>
              <a:gd name="connsiteY948" fmla="*/ 49533 h 6858000"/>
              <a:gd name="connsiteX949" fmla="*/ 1164391 w 7467600"/>
              <a:gd name="connsiteY949" fmla="*/ 0 h 6858000"/>
              <a:gd name="connsiteX950" fmla="*/ 1200666 w 7467600"/>
              <a:gd name="connsiteY950" fmla="*/ 0 h 6858000"/>
              <a:gd name="connsiteX951" fmla="*/ 1223408 w 7467600"/>
              <a:gd name="connsiteY951" fmla="*/ 38996 h 6858000"/>
              <a:gd name="connsiteX952" fmla="*/ 1339635 w 7467600"/>
              <a:gd name="connsiteY952" fmla="*/ 365517 h 6858000"/>
              <a:gd name="connsiteX953" fmla="*/ 1387469 w 7467600"/>
              <a:gd name="connsiteY953" fmla="*/ 523079 h 6858000"/>
              <a:gd name="connsiteX954" fmla="*/ 1452685 w 7467600"/>
              <a:gd name="connsiteY954" fmla="*/ 699806 h 6858000"/>
              <a:gd name="connsiteX955" fmla="*/ 1492092 w 7467600"/>
              <a:gd name="connsiteY955" fmla="*/ 800424 h 6858000"/>
              <a:gd name="connsiteX956" fmla="*/ 1455302 w 7467600"/>
              <a:gd name="connsiteY956" fmla="*/ 632913 h 6858000"/>
              <a:gd name="connsiteX957" fmla="*/ 1222336 w 7467600"/>
              <a:gd name="connsiteY957" fmla="*/ 9480 h 6858000"/>
              <a:gd name="connsiteX958" fmla="*/ 1214634 w 7467600"/>
              <a:gd name="connsiteY958" fmla="*/ 0 h 6858000"/>
              <a:gd name="connsiteX959" fmla="*/ 1289827 w 7467600"/>
              <a:gd name="connsiteY959" fmla="*/ 0 h 6858000"/>
              <a:gd name="connsiteX960" fmla="*/ 1321076 w 7467600"/>
              <a:gd name="connsiteY960" fmla="*/ 59722 h 6858000"/>
              <a:gd name="connsiteX961" fmla="*/ 1512579 w 7467600"/>
              <a:gd name="connsiteY961" fmla="*/ 626441 h 6858000"/>
              <a:gd name="connsiteX962" fmla="*/ 1506076 w 7467600"/>
              <a:gd name="connsiteY962" fmla="*/ 1089289 h 6858000"/>
              <a:gd name="connsiteX963" fmla="*/ 1486346 w 7467600"/>
              <a:gd name="connsiteY963" fmla="*/ 1079919 h 6858000"/>
              <a:gd name="connsiteX964" fmla="*/ 1070511 w 7467600"/>
              <a:gd name="connsiteY964" fmla="*/ 48609 h 6858000"/>
              <a:gd name="connsiteX965" fmla="*/ 1057230 w 7467600"/>
              <a:gd name="connsiteY965" fmla="*/ 0 h 6858000"/>
              <a:gd name="connsiteX966" fmla="*/ 43151 w 7467600"/>
              <a:gd name="connsiteY966" fmla="*/ 0 h 6858000"/>
              <a:gd name="connsiteX967" fmla="*/ 95283 w 7467600"/>
              <a:gd name="connsiteY967" fmla="*/ 0 h 6858000"/>
              <a:gd name="connsiteX968" fmla="*/ 300708 w 7467600"/>
              <a:gd name="connsiteY968" fmla="*/ 154571 h 6858000"/>
              <a:gd name="connsiteX969" fmla="*/ 530414 w 7467600"/>
              <a:gd name="connsiteY969" fmla="*/ 354673 h 6858000"/>
              <a:gd name="connsiteX970" fmla="*/ 333785 w 7467600"/>
              <a:gd name="connsiteY970" fmla="*/ 161564 h 6858000"/>
              <a:gd name="connsiteX971" fmla="*/ 147005 w 7467600"/>
              <a:gd name="connsiteY971" fmla="*/ 0 h 6858000"/>
              <a:gd name="connsiteX972" fmla="*/ 272509 w 7467600"/>
              <a:gd name="connsiteY972" fmla="*/ 0 h 6858000"/>
              <a:gd name="connsiteX973" fmla="*/ 326276 w 7467600"/>
              <a:gd name="connsiteY973" fmla="*/ 45847 h 6858000"/>
              <a:gd name="connsiteX974" fmla="*/ 823759 w 7467600"/>
              <a:gd name="connsiteY974" fmla="*/ 574145 h 6858000"/>
              <a:gd name="connsiteX975" fmla="*/ 811254 w 7467600"/>
              <a:gd name="connsiteY975" fmla="*/ 665546 h 6858000"/>
              <a:gd name="connsiteX976" fmla="*/ 154042 w 7467600"/>
              <a:gd name="connsiteY976" fmla="*/ 261522 h 6858000"/>
              <a:gd name="connsiteX977" fmla="*/ 13550 w 7467600"/>
              <a:gd name="connsiteY977" fmla="*/ 158423 h 6858000"/>
              <a:gd name="connsiteX978" fmla="*/ 0 w 7467600"/>
              <a:gd name="connsiteY978" fmla="*/ 146618 h 6858000"/>
              <a:gd name="connsiteX979" fmla="*/ 0 w 7467600"/>
              <a:gd name="connsiteY979" fmla="*/ 59161 h 6858000"/>
              <a:gd name="connsiteX980" fmla="*/ 45427 w 7467600"/>
              <a:gd name="connsiteY980" fmla="*/ 101078 h 6858000"/>
              <a:gd name="connsiteX981" fmla="*/ 630103 w 7467600"/>
              <a:gd name="connsiteY981" fmla="*/ 485885 h 6858000"/>
              <a:gd name="connsiteX982" fmla="*/ 532040 w 7467600"/>
              <a:gd name="connsiteY982" fmla="*/ 399359 h 6858000"/>
              <a:gd name="connsiteX983" fmla="*/ 517618 w 7467600"/>
              <a:gd name="connsiteY983" fmla="*/ 385726 h 6858000"/>
              <a:gd name="connsiteX984" fmla="*/ 285074 w 7467600"/>
              <a:gd name="connsiteY984" fmla="*/ 182755 h 6858000"/>
              <a:gd name="connsiteX985" fmla="*/ 43151 w 7467600"/>
              <a:gd name="connsiteY98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1903353 w 7467600"/>
              <a:gd name="connsiteY127" fmla="*/ 5044827 h 6858000"/>
              <a:gd name="connsiteX128" fmla="*/ 1936931 w 7467600"/>
              <a:gd name="connsiteY128" fmla="*/ 5093954 h 6858000"/>
              <a:gd name="connsiteX129" fmla="*/ 2195868 w 7467600"/>
              <a:gd name="connsiteY129" fmla="*/ 5396574 h 6858000"/>
              <a:gd name="connsiteX130" fmla="*/ 2088852 w 7467600"/>
              <a:gd name="connsiteY130" fmla="*/ 5166123 h 6858000"/>
              <a:gd name="connsiteX131" fmla="*/ 1958241 w 7467600"/>
              <a:gd name="connsiteY131" fmla="*/ 5067955 h 6858000"/>
              <a:gd name="connsiteX132" fmla="*/ 1903353 w 7467600"/>
              <a:gd name="connsiteY132" fmla="*/ 5044827 h 6858000"/>
              <a:gd name="connsiteX133" fmla="*/ 1979378 w 7467600"/>
              <a:gd name="connsiteY133" fmla="*/ 4769504 h 6858000"/>
              <a:gd name="connsiteX134" fmla="*/ 2882120 w 7467600"/>
              <a:gd name="connsiteY134" fmla="*/ 5064547 h 6858000"/>
              <a:gd name="connsiteX135" fmla="*/ 2793103 w 7467600"/>
              <a:gd name="connsiteY135" fmla="*/ 5039699 h 6858000"/>
              <a:gd name="connsiteX136" fmla="*/ 2770041 w 7467600"/>
              <a:gd name="connsiteY136" fmla="*/ 5033634 h 6858000"/>
              <a:gd name="connsiteX137" fmla="*/ 1979378 w 7467600"/>
              <a:gd name="connsiteY137" fmla="*/ 4769504 h 6858000"/>
              <a:gd name="connsiteX138" fmla="*/ 1927410 w 7467600"/>
              <a:gd name="connsiteY138" fmla="*/ 4716164 h 6858000"/>
              <a:gd name="connsiteX139" fmla="*/ 1959587 w 7467600"/>
              <a:gd name="connsiteY139" fmla="*/ 4728849 h 6858000"/>
              <a:gd name="connsiteX140" fmla="*/ 2777707 w 7467600"/>
              <a:gd name="connsiteY140" fmla="*/ 5003991 h 6858000"/>
              <a:gd name="connsiteX141" fmla="*/ 2800768 w 7467600"/>
              <a:gd name="connsiteY141" fmla="*/ 5010056 h 6858000"/>
              <a:gd name="connsiteX142" fmla="*/ 2879408 w 7467600"/>
              <a:gd name="connsiteY142" fmla="*/ 5031590 h 6858000"/>
              <a:gd name="connsiteX143" fmla="*/ 2862295 w 7467600"/>
              <a:gd name="connsiteY143" fmla="*/ 5022958 h 6858000"/>
              <a:gd name="connsiteX144" fmla="*/ 2813343 w 7467600"/>
              <a:gd name="connsiteY144" fmla="*/ 4998369 h 6858000"/>
              <a:gd name="connsiteX145" fmla="*/ 2646245 w 7467600"/>
              <a:gd name="connsiteY145" fmla="*/ 4930999 h 6858000"/>
              <a:gd name="connsiteX146" fmla="*/ 1999243 w 7467600"/>
              <a:gd name="connsiteY146" fmla="*/ 4730524 h 6858000"/>
              <a:gd name="connsiteX147" fmla="*/ 1979527 w 7467600"/>
              <a:gd name="connsiteY147" fmla="*/ 4726651 h 6858000"/>
              <a:gd name="connsiteX148" fmla="*/ 1927410 w 7467600"/>
              <a:gd name="connsiteY148" fmla="*/ 4716164 h 6858000"/>
              <a:gd name="connsiteX149" fmla="*/ 1997014 w 7467600"/>
              <a:gd name="connsiteY149" fmla="*/ 4698007 h 6858000"/>
              <a:gd name="connsiteX150" fmla="*/ 2005458 w 7467600"/>
              <a:gd name="connsiteY150" fmla="*/ 4699540 h 6858000"/>
              <a:gd name="connsiteX151" fmla="*/ 2657186 w 7467600"/>
              <a:gd name="connsiteY151" fmla="*/ 4901687 h 6858000"/>
              <a:gd name="connsiteX152" fmla="*/ 2826662 w 7467600"/>
              <a:gd name="connsiteY152" fmla="*/ 4970362 h 6858000"/>
              <a:gd name="connsiteX153" fmla="*/ 2876100 w 7467600"/>
              <a:gd name="connsiteY153" fmla="*/ 4995397 h 6858000"/>
              <a:gd name="connsiteX154" fmla="*/ 3042600 w 7467600"/>
              <a:gd name="connsiteY154" fmla="*/ 5059532 h 6858000"/>
              <a:gd name="connsiteX155" fmla="*/ 1997014 w 7467600"/>
              <a:gd name="connsiteY155" fmla="*/ 4698007 h 6858000"/>
              <a:gd name="connsiteX156" fmla="*/ 2305292 w 7467600"/>
              <a:gd name="connsiteY156" fmla="*/ 4219492 h 6858000"/>
              <a:gd name="connsiteX157" fmla="*/ 3360922 w 7467600"/>
              <a:gd name="connsiteY157" fmla="*/ 4529373 h 6858000"/>
              <a:gd name="connsiteX158" fmla="*/ 3492420 w 7467600"/>
              <a:gd name="connsiteY158" fmla="*/ 4510145 h 6858000"/>
              <a:gd name="connsiteX159" fmla="*/ 3364086 w 7467600"/>
              <a:gd name="connsiteY159" fmla="*/ 4480340 h 6858000"/>
              <a:gd name="connsiteX160" fmla="*/ 3225818 w 7467600"/>
              <a:gd name="connsiteY160" fmla="*/ 4411822 h 6858000"/>
              <a:gd name="connsiteX161" fmla="*/ 3129696 w 7467600"/>
              <a:gd name="connsiteY161" fmla="*/ 4360704 h 6858000"/>
              <a:gd name="connsiteX162" fmla="*/ 2814545 w 7467600"/>
              <a:gd name="connsiteY162" fmla="*/ 4282955 h 6858000"/>
              <a:gd name="connsiteX163" fmla="*/ 2305292 w 7467600"/>
              <a:gd name="connsiteY163" fmla="*/ 4219492 h 6858000"/>
              <a:gd name="connsiteX164" fmla="*/ 2626982 w 7467600"/>
              <a:gd name="connsiteY164" fmla="*/ 4206450 h 6858000"/>
              <a:gd name="connsiteX165" fmla="*/ 2490617 w 7467600"/>
              <a:gd name="connsiteY165" fmla="*/ 4206951 h 6858000"/>
              <a:gd name="connsiteX166" fmla="*/ 2819869 w 7467600"/>
              <a:gd name="connsiteY166" fmla="*/ 4252936 h 6858000"/>
              <a:gd name="connsiteX167" fmla="*/ 3143018 w 7467600"/>
              <a:gd name="connsiteY167" fmla="*/ 4332698 h 6858000"/>
              <a:gd name="connsiteX168" fmla="*/ 3241520 w 7467600"/>
              <a:gd name="connsiteY168" fmla="*/ 4385112 h 6858000"/>
              <a:gd name="connsiteX169" fmla="*/ 3374575 w 7467600"/>
              <a:gd name="connsiteY169" fmla="*/ 4451517 h 6858000"/>
              <a:gd name="connsiteX170" fmla="*/ 3505221 w 7467600"/>
              <a:gd name="connsiteY170" fmla="*/ 4480757 h 6858000"/>
              <a:gd name="connsiteX171" fmla="*/ 2626982 w 7467600"/>
              <a:gd name="connsiteY171" fmla="*/ 4206450 h 6858000"/>
              <a:gd name="connsiteX172" fmla="*/ 1310106 w 7467600"/>
              <a:gd name="connsiteY172" fmla="*/ 3943217 h 6858000"/>
              <a:gd name="connsiteX173" fmla="*/ 854994 w 7467600"/>
              <a:gd name="connsiteY173" fmla="*/ 4399136 h 6858000"/>
              <a:gd name="connsiteX174" fmla="*/ 742462 w 7467600"/>
              <a:gd name="connsiteY174" fmla="*/ 4594648 h 6858000"/>
              <a:gd name="connsiteX175" fmla="*/ 820602 w 7467600"/>
              <a:gd name="connsiteY175" fmla="*/ 4485915 h 6858000"/>
              <a:gd name="connsiteX176" fmla="*/ 878295 w 7467600"/>
              <a:gd name="connsiteY176" fmla="*/ 4403594 h 6858000"/>
              <a:gd name="connsiteX177" fmla="*/ 1240607 w 7467600"/>
              <a:gd name="connsiteY177" fmla="*/ 4010401 h 6858000"/>
              <a:gd name="connsiteX178" fmla="*/ 1310106 w 7467600"/>
              <a:gd name="connsiteY178" fmla="*/ 3943217 h 6858000"/>
              <a:gd name="connsiteX179" fmla="*/ 1423113 w 7467600"/>
              <a:gd name="connsiteY179" fmla="*/ 3874565 h 6858000"/>
              <a:gd name="connsiteX180" fmla="*/ 1260565 w 7467600"/>
              <a:gd name="connsiteY180" fmla="*/ 4031982 h 6858000"/>
              <a:gd name="connsiteX181" fmla="*/ 901900 w 7467600"/>
              <a:gd name="connsiteY181" fmla="*/ 4421236 h 6858000"/>
              <a:gd name="connsiteX182" fmla="*/ 845044 w 7467600"/>
              <a:gd name="connsiteY182" fmla="*/ 4502436 h 6858000"/>
              <a:gd name="connsiteX183" fmla="*/ 685926 w 7467600"/>
              <a:gd name="connsiteY183" fmla="*/ 4703069 h 6858000"/>
              <a:gd name="connsiteX184" fmla="*/ 684248 w 7467600"/>
              <a:gd name="connsiteY184" fmla="*/ 4706721 h 6858000"/>
              <a:gd name="connsiteX185" fmla="*/ 1423113 w 7467600"/>
              <a:gd name="connsiteY185" fmla="*/ 3874565 h 6858000"/>
              <a:gd name="connsiteX186" fmla="*/ 3316479 w 7467600"/>
              <a:gd name="connsiteY186" fmla="*/ 3872136 h 6858000"/>
              <a:gd name="connsiteX187" fmla="*/ 3546806 w 7467600"/>
              <a:gd name="connsiteY187" fmla="*/ 4356139 h 6858000"/>
              <a:gd name="connsiteX188" fmla="*/ 3364433 w 7467600"/>
              <a:gd name="connsiteY188" fmla="*/ 3953121 h 6858000"/>
              <a:gd name="connsiteX189" fmla="*/ 3316479 w 7467600"/>
              <a:gd name="connsiteY189" fmla="*/ 3872136 h 6858000"/>
              <a:gd name="connsiteX190" fmla="*/ 3291335 w 7467600"/>
              <a:gd name="connsiteY190" fmla="*/ 3767420 h 6858000"/>
              <a:gd name="connsiteX191" fmla="*/ 3390805 w 7467600"/>
              <a:gd name="connsiteY191" fmla="*/ 3937163 h 6858000"/>
              <a:gd name="connsiteX192" fmla="*/ 3579062 w 7467600"/>
              <a:gd name="connsiteY192" fmla="*/ 4359040 h 6858000"/>
              <a:gd name="connsiteX193" fmla="*/ 3467355 w 7467600"/>
              <a:gd name="connsiteY193" fmla="*/ 3988130 h 6858000"/>
              <a:gd name="connsiteX194" fmla="*/ 3310753 w 7467600"/>
              <a:gd name="connsiteY194" fmla="*/ 3787140 h 6858000"/>
              <a:gd name="connsiteX195" fmla="*/ 3291335 w 7467600"/>
              <a:gd name="connsiteY195" fmla="*/ 3767420 h 6858000"/>
              <a:gd name="connsiteX196" fmla="*/ 1635889 w 7467600"/>
              <a:gd name="connsiteY196" fmla="*/ 3709494 h 6858000"/>
              <a:gd name="connsiteX197" fmla="*/ 1634800 w 7467600"/>
              <a:gd name="connsiteY197" fmla="*/ 3731111 h 6858000"/>
              <a:gd name="connsiteX198" fmla="*/ 1635889 w 7467600"/>
              <a:gd name="connsiteY198" fmla="*/ 3709494 h 6858000"/>
              <a:gd name="connsiteX199" fmla="*/ 1510397 w 7467600"/>
              <a:gd name="connsiteY199" fmla="*/ 3684705 h 6858000"/>
              <a:gd name="connsiteX200" fmla="*/ 1146550 w 7467600"/>
              <a:gd name="connsiteY200" fmla="*/ 3802012 h 6858000"/>
              <a:gd name="connsiteX201" fmla="*/ 698834 w 7467600"/>
              <a:gd name="connsiteY201" fmla="*/ 3952272 h 6858000"/>
              <a:gd name="connsiteX202" fmla="*/ 34256 w 7467600"/>
              <a:gd name="connsiteY202" fmla="*/ 4347603 h 6858000"/>
              <a:gd name="connsiteX203" fmla="*/ 527241 w 7467600"/>
              <a:gd name="connsiteY203" fmla="*/ 4065078 h 6858000"/>
              <a:gd name="connsiteX204" fmla="*/ 1510397 w 7467600"/>
              <a:gd name="connsiteY204" fmla="*/ 3684705 h 6858000"/>
              <a:gd name="connsiteX205" fmla="*/ 1313114 w 7467600"/>
              <a:gd name="connsiteY205" fmla="*/ 3655216 h 6858000"/>
              <a:gd name="connsiteX206" fmla="*/ 1109304 w 7467600"/>
              <a:gd name="connsiteY206" fmla="*/ 3669030 h 6858000"/>
              <a:gd name="connsiteX207" fmla="*/ 8129 w 7467600"/>
              <a:gd name="connsiteY207" fmla="*/ 4330519 h 6858000"/>
              <a:gd name="connsiteX208" fmla="*/ 687572 w 7467600"/>
              <a:gd name="connsiteY208" fmla="*/ 3925629 h 6858000"/>
              <a:gd name="connsiteX209" fmla="*/ 1138365 w 7467600"/>
              <a:gd name="connsiteY209" fmla="*/ 3774515 h 6858000"/>
              <a:gd name="connsiteX210" fmla="*/ 1505579 w 7467600"/>
              <a:gd name="connsiteY210" fmla="*/ 3655526 h 6858000"/>
              <a:gd name="connsiteX211" fmla="*/ 1313114 w 7467600"/>
              <a:gd name="connsiteY211" fmla="*/ 3655216 h 6858000"/>
              <a:gd name="connsiteX212" fmla="*/ 3655073 w 7467600"/>
              <a:gd name="connsiteY212" fmla="*/ 3650884 h 6858000"/>
              <a:gd name="connsiteX213" fmla="*/ 3989938 w 7467600"/>
              <a:gd name="connsiteY213" fmla="*/ 3991685 h 6858000"/>
              <a:gd name="connsiteX214" fmla="*/ 4393907 w 7467600"/>
              <a:gd name="connsiteY214" fmla="*/ 4261258 h 6858000"/>
              <a:gd name="connsiteX215" fmla="*/ 4648051 w 7467600"/>
              <a:gd name="connsiteY215" fmla="*/ 4374051 h 6858000"/>
              <a:gd name="connsiteX216" fmla="*/ 4383389 w 7467600"/>
              <a:gd name="connsiteY216" fmla="*/ 4184369 h 6858000"/>
              <a:gd name="connsiteX217" fmla="*/ 4165508 w 7467600"/>
              <a:gd name="connsiteY217" fmla="*/ 4035196 h 6858000"/>
              <a:gd name="connsiteX218" fmla="*/ 4068162 w 7467600"/>
              <a:gd name="connsiteY218" fmla="*/ 3953394 h 6858000"/>
              <a:gd name="connsiteX219" fmla="*/ 3981416 w 7467600"/>
              <a:gd name="connsiteY219" fmla="*/ 3880482 h 6858000"/>
              <a:gd name="connsiteX220" fmla="*/ 3800147 w 7467600"/>
              <a:gd name="connsiteY220" fmla="*/ 3749872 h 6858000"/>
              <a:gd name="connsiteX221" fmla="*/ 3655073 w 7467600"/>
              <a:gd name="connsiteY221" fmla="*/ 3650884 h 6858000"/>
              <a:gd name="connsiteX222" fmla="*/ 3670252 w 7467600"/>
              <a:gd name="connsiteY222" fmla="*/ 3622798 h 6858000"/>
              <a:gd name="connsiteX223" fmla="*/ 3817258 w 7467600"/>
              <a:gd name="connsiteY223" fmla="*/ 3723577 h 6858000"/>
              <a:gd name="connsiteX224" fmla="*/ 4000461 w 7467600"/>
              <a:gd name="connsiteY224" fmla="*/ 3855966 h 6858000"/>
              <a:gd name="connsiteX225" fmla="*/ 4088180 w 7467600"/>
              <a:gd name="connsiteY225" fmla="*/ 3929774 h 6858000"/>
              <a:gd name="connsiteX226" fmla="*/ 4184555 w 7467600"/>
              <a:gd name="connsiteY226" fmla="*/ 4010683 h 6858000"/>
              <a:gd name="connsiteX227" fmla="*/ 4399563 w 7467600"/>
              <a:gd name="connsiteY227" fmla="*/ 4158106 h 6858000"/>
              <a:gd name="connsiteX228" fmla="*/ 4684469 w 7467600"/>
              <a:gd name="connsiteY228" fmla="*/ 4364680 h 6858000"/>
              <a:gd name="connsiteX229" fmla="*/ 4690271 w 7467600"/>
              <a:gd name="connsiteY229" fmla="*/ 4370034 h 6858000"/>
              <a:gd name="connsiteX230" fmla="*/ 4136093 w 7467600"/>
              <a:gd name="connsiteY230" fmla="*/ 3858466 h 6858000"/>
              <a:gd name="connsiteX231" fmla="*/ 3670252 w 7467600"/>
              <a:gd name="connsiteY231" fmla="*/ 3622798 h 6858000"/>
              <a:gd name="connsiteX232" fmla="*/ 4440129 w 7467600"/>
              <a:gd name="connsiteY232" fmla="*/ 3448571 h 6858000"/>
              <a:gd name="connsiteX233" fmla="*/ 4856525 w 7467600"/>
              <a:gd name="connsiteY233" fmla="*/ 3915351 h 6858000"/>
              <a:gd name="connsiteX234" fmla="*/ 5059055 w 7467600"/>
              <a:gd name="connsiteY234" fmla="*/ 4108918 h 6858000"/>
              <a:gd name="connsiteX235" fmla="*/ 5290070 w 7467600"/>
              <a:gd name="connsiteY235" fmla="*/ 4263619 h 6858000"/>
              <a:gd name="connsiteX236" fmla="*/ 4834991 w 7467600"/>
              <a:gd name="connsiteY236" fmla="*/ 3830985 h 6858000"/>
              <a:gd name="connsiteX237" fmla="*/ 4440129 w 7467600"/>
              <a:gd name="connsiteY237" fmla="*/ 3448571 h 6858000"/>
              <a:gd name="connsiteX238" fmla="*/ 4441737 w 7467600"/>
              <a:gd name="connsiteY238" fmla="*/ 3399734 h 6858000"/>
              <a:gd name="connsiteX239" fmla="*/ 4431236 w 7467600"/>
              <a:gd name="connsiteY239" fmla="*/ 3400954 h 6858000"/>
              <a:gd name="connsiteX240" fmla="*/ 4557150 w 7467600"/>
              <a:gd name="connsiteY240" fmla="*/ 3510023 h 6858000"/>
              <a:gd name="connsiteX241" fmla="*/ 4856936 w 7467600"/>
              <a:gd name="connsiteY241" fmla="*/ 3809146 h 6858000"/>
              <a:gd name="connsiteX242" fmla="*/ 5111996 w 7467600"/>
              <a:gd name="connsiteY242" fmla="*/ 4065759 h 6858000"/>
              <a:gd name="connsiteX243" fmla="*/ 5388878 w 7467600"/>
              <a:gd name="connsiteY243" fmla="*/ 4300185 h 6858000"/>
              <a:gd name="connsiteX244" fmla="*/ 5425556 w 7467600"/>
              <a:gd name="connsiteY244" fmla="*/ 4308967 h 6858000"/>
              <a:gd name="connsiteX245" fmla="*/ 4943646 w 7467600"/>
              <a:gd name="connsiteY245" fmla="*/ 3822916 h 6858000"/>
              <a:gd name="connsiteX246" fmla="*/ 4594837 w 7467600"/>
              <a:gd name="connsiteY246" fmla="*/ 3532274 h 6858000"/>
              <a:gd name="connsiteX247" fmla="*/ 4441737 w 7467600"/>
              <a:gd name="connsiteY247" fmla="*/ 3399734 h 6858000"/>
              <a:gd name="connsiteX248" fmla="*/ 5425834 w 7467600"/>
              <a:gd name="connsiteY248" fmla="*/ 3162785 h 6858000"/>
              <a:gd name="connsiteX249" fmla="*/ 5401644 w 7467600"/>
              <a:gd name="connsiteY249" fmla="*/ 3617847 h 6858000"/>
              <a:gd name="connsiteX250" fmla="*/ 5467256 w 7467600"/>
              <a:gd name="connsiteY250" fmla="*/ 4175494 h 6858000"/>
              <a:gd name="connsiteX251" fmla="*/ 5448069 w 7467600"/>
              <a:gd name="connsiteY251" fmla="*/ 3567554 h 6858000"/>
              <a:gd name="connsiteX252" fmla="*/ 5425834 w 7467600"/>
              <a:gd name="connsiteY252" fmla="*/ 3162785 h 6858000"/>
              <a:gd name="connsiteX253" fmla="*/ 1318687 w 7467600"/>
              <a:gd name="connsiteY253" fmla="*/ 3113840 h 6858000"/>
              <a:gd name="connsiteX254" fmla="*/ 1066793 w 7467600"/>
              <a:gd name="connsiteY254" fmla="*/ 3212171 h 6858000"/>
              <a:gd name="connsiteX255" fmla="*/ 993319 w 7467600"/>
              <a:gd name="connsiteY255" fmla="*/ 3247648 h 6858000"/>
              <a:gd name="connsiteX256" fmla="*/ 853081 w 7467600"/>
              <a:gd name="connsiteY256" fmla="*/ 3312410 h 6858000"/>
              <a:gd name="connsiteX257" fmla="*/ 805957 w 7467600"/>
              <a:gd name="connsiteY257" fmla="*/ 3330443 h 6858000"/>
              <a:gd name="connsiteX258" fmla="*/ 1318687 w 7467600"/>
              <a:gd name="connsiteY258" fmla="*/ 3113840 h 6858000"/>
              <a:gd name="connsiteX259" fmla="*/ 5453702 w 7467600"/>
              <a:gd name="connsiteY259" fmla="*/ 3090882 h 6858000"/>
              <a:gd name="connsiteX260" fmla="*/ 5480135 w 7467600"/>
              <a:gd name="connsiteY260" fmla="*/ 3565802 h 6858000"/>
              <a:gd name="connsiteX261" fmla="*/ 5499023 w 7467600"/>
              <a:gd name="connsiteY261" fmla="*/ 4166310 h 6858000"/>
              <a:gd name="connsiteX262" fmla="*/ 5547022 w 7467600"/>
              <a:gd name="connsiteY262" fmla="*/ 3607838 h 6858000"/>
              <a:gd name="connsiteX263" fmla="*/ 5515964 w 7467600"/>
              <a:gd name="connsiteY263" fmla="*/ 3378541 h 6858000"/>
              <a:gd name="connsiteX264" fmla="*/ 5453702 w 7467600"/>
              <a:gd name="connsiteY264" fmla="*/ 3090882 h 6858000"/>
              <a:gd name="connsiteX265" fmla="*/ 1238695 w 7467600"/>
              <a:gd name="connsiteY265" fmla="*/ 3076820 h 6858000"/>
              <a:gd name="connsiteX266" fmla="*/ 716371 w 7467600"/>
              <a:gd name="connsiteY266" fmla="*/ 3293249 h 6858000"/>
              <a:gd name="connsiteX267" fmla="*/ 579522 w 7467600"/>
              <a:gd name="connsiteY267" fmla="*/ 3371759 h 6858000"/>
              <a:gd name="connsiteX268" fmla="*/ 600288 w 7467600"/>
              <a:gd name="connsiteY268" fmla="*/ 3365555 h 6858000"/>
              <a:gd name="connsiteX269" fmla="*/ 840692 w 7467600"/>
              <a:gd name="connsiteY269" fmla="*/ 3284921 h 6858000"/>
              <a:gd name="connsiteX270" fmla="*/ 979248 w 7467600"/>
              <a:gd name="connsiteY270" fmla="*/ 3221003 h 6858000"/>
              <a:gd name="connsiteX271" fmla="*/ 1053282 w 7467600"/>
              <a:gd name="connsiteY271" fmla="*/ 3185247 h 6858000"/>
              <a:gd name="connsiteX272" fmla="*/ 1320603 w 7467600"/>
              <a:gd name="connsiteY272" fmla="*/ 3081281 h 6858000"/>
              <a:gd name="connsiteX273" fmla="*/ 1238695 w 7467600"/>
              <a:gd name="connsiteY273" fmla="*/ 3076820 h 6858000"/>
              <a:gd name="connsiteX274" fmla="*/ 5425627 w 7467600"/>
              <a:gd name="connsiteY274" fmla="*/ 2954192 h 6858000"/>
              <a:gd name="connsiteX275" fmla="*/ 5470770 w 7467600"/>
              <a:gd name="connsiteY275" fmla="*/ 3005435 h 6858000"/>
              <a:gd name="connsiteX276" fmla="*/ 5519779 w 7467600"/>
              <a:gd name="connsiteY276" fmla="*/ 4359223 h 6858000"/>
              <a:gd name="connsiteX277" fmla="*/ 5520293 w 7467600"/>
              <a:gd name="connsiteY277" fmla="*/ 4360602 h 6858000"/>
              <a:gd name="connsiteX278" fmla="*/ 5767221 w 7467600"/>
              <a:gd name="connsiteY278" fmla="*/ 4665564 h 6858000"/>
              <a:gd name="connsiteX279" fmla="*/ 6937169 w 7467600"/>
              <a:gd name="connsiteY279" fmla="*/ 4815941 h 6858000"/>
              <a:gd name="connsiteX280" fmla="*/ 6953922 w 7467600"/>
              <a:gd name="connsiteY280" fmla="*/ 4890068 h 6858000"/>
              <a:gd name="connsiteX281" fmla="*/ 6071359 w 7467600"/>
              <a:gd name="connsiteY281" fmla="*/ 4770770 h 6858000"/>
              <a:gd name="connsiteX282" fmla="*/ 6038839 w 7467600"/>
              <a:gd name="connsiteY282" fmla="*/ 4764474 h 6858000"/>
              <a:gd name="connsiteX283" fmla="*/ 6038706 w 7467600"/>
              <a:gd name="connsiteY283" fmla="*/ 4763847 h 6858000"/>
              <a:gd name="connsiteX284" fmla="*/ 6037784 w 7467600"/>
              <a:gd name="connsiteY284" fmla="*/ 4764270 h 6858000"/>
              <a:gd name="connsiteX285" fmla="*/ 6038839 w 7467600"/>
              <a:gd name="connsiteY285" fmla="*/ 4764474 h 6858000"/>
              <a:gd name="connsiteX286" fmla="*/ 6040338 w 7467600"/>
              <a:gd name="connsiteY286" fmla="*/ 4771418 h 6858000"/>
              <a:gd name="connsiteX287" fmla="*/ 6024488 w 7467600"/>
              <a:gd name="connsiteY287" fmla="*/ 4809903 h 6858000"/>
              <a:gd name="connsiteX288" fmla="*/ 5599771 w 7467600"/>
              <a:gd name="connsiteY288" fmla="*/ 5509652 h 6858000"/>
              <a:gd name="connsiteX289" fmla="*/ 5548843 w 7467600"/>
              <a:gd name="connsiteY289" fmla="*/ 5563845 h 6858000"/>
              <a:gd name="connsiteX290" fmla="*/ 5940952 w 7467600"/>
              <a:gd name="connsiteY290" fmla="*/ 6250028 h 6858000"/>
              <a:gd name="connsiteX291" fmla="*/ 6043441 w 7467600"/>
              <a:gd name="connsiteY291" fmla="*/ 6665847 h 6858000"/>
              <a:gd name="connsiteX292" fmla="*/ 6093432 w 7467600"/>
              <a:gd name="connsiteY292" fmla="*/ 6858000 h 6858000"/>
              <a:gd name="connsiteX293" fmla="*/ 6034344 w 7467600"/>
              <a:gd name="connsiteY293" fmla="*/ 6858000 h 6858000"/>
              <a:gd name="connsiteX294" fmla="*/ 6026679 w 7467600"/>
              <a:gd name="connsiteY294" fmla="*/ 6836959 h 6858000"/>
              <a:gd name="connsiteX295" fmla="*/ 5800441 w 7467600"/>
              <a:gd name="connsiteY295" fmla="*/ 6335286 h 6858000"/>
              <a:gd name="connsiteX296" fmla="*/ 5526562 w 7467600"/>
              <a:gd name="connsiteY296" fmla="*/ 5705388 h 6858000"/>
              <a:gd name="connsiteX297" fmla="*/ 5519640 w 7467600"/>
              <a:gd name="connsiteY297" fmla="*/ 5683774 h 6858000"/>
              <a:gd name="connsiteX298" fmla="*/ 5844559 w 7467600"/>
              <a:gd name="connsiteY298" fmla="*/ 6553349 h 6858000"/>
              <a:gd name="connsiteX299" fmla="*/ 5975994 w 7467600"/>
              <a:gd name="connsiteY299" fmla="*/ 6858000 h 6858000"/>
              <a:gd name="connsiteX300" fmla="*/ 5898547 w 7467600"/>
              <a:gd name="connsiteY300" fmla="*/ 6858000 h 6858000"/>
              <a:gd name="connsiteX301" fmla="*/ 5682041 w 7467600"/>
              <a:gd name="connsiteY301" fmla="*/ 6355860 h 6858000"/>
              <a:gd name="connsiteX302" fmla="*/ 5461758 w 7467600"/>
              <a:gd name="connsiteY302" fmla="*/ 5820220 h 6858000"/>
              <a:gd name="connsiteX303" fmla="*/ 5237282 w 7467600"/>
              <a:gd name="connsiteY303" fmla="*/ 6579086 h 6858000"/>
              <a:gd name="connsiteX304" fmla="*/ 5115009 w 7467600"/>
              <a:gd name="connsiteY304" fmla="*/ 6858000 h 6858000"/>
              <a:gd name="connsiteX305" fmla="*/ 5028074 w 7467600"/>
              <a:gd name="connsiteY305" fmla="*/ 6858000 h 6858000"/>
              <a:gd name="connsiteX306" fmla="*/ 5079508 w 7467600"/>
              <a:gd name="connsiteY306" fmla="*/ 6749074 h 6858000"/>
              <a:gd name="connsiteX307" fmla="*/ 5371846 w 7467600"/>
              <a:gd name="connsiteY307" fmla="*/ 5924413 h 6858000"/>
              <a:gd name="connsiteX308" fmla="*/ 5270512 w 7467600"/>
              <a:gd name="connsiteY308" fmla="*/ 6138975 h 6858000"/>
              <a:gd name="connsiteX309" fmla="*/ 5062409 w 7467600"/>
              <a:gd name="connsiteY309" fmla="*/ 6653544 h 6858000"/>
              <a:gd name="connsiteX310" fmla="*/ 5036628 w 7467600"/>
              <a:gd name="connsiteY310" fmla="*/ 6754247 h 6858000"/>
              <a:gd name="connsiteX311" fmla="*/ 5009112 w 7467600"/>
              <a:gd name="connsiteY311" fmla="*/ 6858000 h 6858000"/>
              <a:gd name="connsiteX312" fmla="*/ 4976679 w 7467600"/>
              <a:gd name="connsiteY312" fmla="*/ 6858000 h 6858000"/>
              <a:gd name="connsiteX313" fmla="*/ 5006537 w 7467600"/>
              <a:gd name="connsiteY313" fmla="*/ 6747068 h 6858000"/>
              <a:gd name="connsiteX314" fmla="*/ 5032723 w 7467600"/>
              <a:gd name="connsiteY314" fmla="*/ 6644957 h 6858000"/>
              <a:gd name="connsiteX315" fmla="*/ 5242949 w 7467600"/>
              <a:gd name="connsiteY315" fmla="*/ 6125175 h 6858000"/>
              <a:gd name="connsiteX316" fmla="*/ 5286321 w 7467600"/>
              <a:gd name="connsiteY316" fmla="*/ 6033555 h 6858000"/>
              <a:gd name="connsiteX317" fmla="*/ 5008210 w 7467600"/>
              <a:gd name="connsiteY317" fmla="*/ 6649194 h 6858000"/>
              <a:gd name="connsiteX318" fmla="*/ 4986321 w 7467600"/>
              <a:gd name="connsiteY318" fmla="*/ 6765687 h 6858000"/>
              <a:gd name="connsiteX319" fmla="*/ 4973474 w 7467600"/>
              <a:gd name="connsiteY319" fmla="*/ 6858000 h 6858000"/>
              <a:gd name="connsiteX320" fmla="*/ 4907178 w 7467600"/>
              <a:gd name="connsiteY320" fmla="*/ 6858000 h 6858000"/>
              <a:gd name="connsiteX321" fmla="*/ 4910810 w 7467600"/>
              <a:gd name="connsiteY321" fmla="*/ 6829660 h 6858000"/>
              <a:gd name="connsiteX322" fmla="*/ 4987461 w 7467600"/>
              <a:gd name="connsiteY322" fmla="*/ 6432994 h 6858000"/>
              <a:gd name="connsiteX323" fmla="*/ 5179262 w 7467600"/>
              <a:gd name="connsiteY323" fmla="*/ 6035044 h 6858000"/>
              <a:gd name="connsiteX324" fmla="*/ 4689678 w 7467600"/>
              <a:gd name="connsiteY324" fmla="*/ 6440241 h 6858000"/>
              <a:gd name="connsiteX325" fmla="*/ 4477543 w 7467600"/>
              <a:gd name="connsiteY325" fmla="*/ 6674836 h 6858000"/>
              <a:gd name="connsiteX326" fmla="*/ 4329957 w 7467600"/>
              <a:gd name="connsiteY326" fmla="*/ 6858000 h 6858000"/>
              <a:gd name="connsiteX327" fmla="*/ 4218595 w 7467600"/>
              <a:gd name="connsiteY327" fmla="*/ 6858000 h 6858000"/>
              <a:gd name="connsiteX328" fmla="*/ 4368888 w 7467600"/>
              <a:gd name="connsiteY328" fmla="*/ 6668412 h 6858000"/>
              <a:gd name="connsiteX329" fmla="*/ 4563091 w 7467600"/>
              <a:gd name="connsiteY329" fmla="*/ 6442508 h 6858000"/>
              <a:gd name="connsiteX330" fmla="*/ 5387324 w 7467600"/>
              <a:gd name="connsiteY330" fmla="*/ 5705830 h 6858000"/>
              <a:gd name="connsiteX331" fmla="*/ 5073620 w 7467600"/>
              <a:gd name="connsiteY331" fmla="*/ 5955437 h 6858000"/>
              <a:gd name="connsiteX332" fmla="*/ 4689789 w 7467600"/>
              <a:gd name="connsiteY332" fmla="*/ 6268382 h 6858000"/>
              <a:gd name="connsiteX333" fmla="*/ 4418722 w 7467600"/>
              <a:gd name="connsiteY333" fmla="*/ 6570886 h 6858000"/>
              <a:gd name="connsiteX334" fmla="*/ 4214944 w 7467600"/>
              <a:gd name="connsiteY334" fmla="*/ 6858000 h 6858000"/>
              <a:gd name="connsiteX335" fmla="*/ 4177898 w 7467600"/>
              <a:gd name="connsiteY335" fmla="*/ 6858000 h 6858000"/>
              <a:gd name="connsiteX336" fmla="*/ 4391597 w 7467600"/>
              <a:gd name="connsiteY336" fmla="*/ 6556370 h 6858000"/>
              <a:gd name="connsiteX337" fmla="*/ 4668889 w 7467600"/>
              <a:gd name="connsiteY337" fmla="*/ 6246399 h 6858000"/>
              <a:gd name="connsiteX338" fmla="*/ 5055427 w 7467600"/>
              <a:gd name="connsiteY338" fmla="*/ 5931476 h 6858000"/>
              <a:gd name="connsiteX339" fmla="*/ 5371814 w 7467600"/>
              <a:gd name="connsiteY339" fmla="*/ 5678975 h 6858000"/>
              <a:gd name="connsiteX340" fmla="*/ 4987918 w 7467600"/>
              <a:gd name="connsiteY340" fmla="*/ 5838701 h 6858000"/>
              <a:gd name="connsiteX341" fmla="*/ 4317146 w 7467600"/>
              <a:gd name="connsiteY341" fmla="*/ 6587716 h 6858000"/>
              <a:gd name="connsiteX342" fmla="*/ 4171627 w 7467600"/>
              <a:gd name="connsiteY342" fmla="*/ 6858000 h 6858000"/>
              <a:gd name="connsiteX343" fmla="*/ 4081585 w 7467600"/>
              <a:gd name="connsiteY343" fmla="*/ 6858000 h 6858000"/>
              <a:gd name="connsiteX344" fmla="*/ 4238603 w 7467600"/>
              <a:gd name="connsiteY344" fmla="*/ 6559341 h 6858000"/>
              <a:gd name="connsiteX345" fmla="*/ 4778333 w 7467600"/>
              <a:gd name="connsiteY345" fmla="*/ 5873626 h 6858000"/>
              <a:gd name="connsiteX346" fmla="*/ 5414185 w 7467600"/>
              <a:gd name="connsiteY346" fmla="*/ 5573882 h 6858000"/>
              <a:gd name="connsiteX347" fmla="*/ 5959648 w 7467600"/>
              <a:gd name="connsiteY347" fmla="*/ 4760797 h 6858000"/>
              <a:gd name="connsiteX348" fmla="*/ 5355019 w 7467600"/>
              <a:gd name="connsiteY348" fmla="*/ 4734672 h 6858000"/>
              <a:gd name="connsiteX349" fmla="*/ 5083565 w 7467600"/>
              <a:gd name="connsiteY349" fmla="*/ 5179121 h 6858000"/>
              <a:gd name="connsiteX350" fmla="*/ 4713577 w 7467600"/>
              <a:gd name="connsiteY350" fmla="*/ 5616803 h 6858000"/>
              <a:gd name="connsiteX351" fmla="*/ 3989559 w 7467600"/>
              <a:gd name="connsiteY351" fmla="*/ 6145945 h 6858000"/>
              <a:gd name="connsiteX352" fmla="*/ 3939824 w 7467600"/>
              <a:gd name="connsiteY352" fmla="*/ 6066900 h 6858000"/>
              <a:gd name="connsiteX353" fmla="*/ 4584537 w 7467600"/>
              <a:gd name="connsiteY353" fmla="*/ 5324826 h 6858000"/>
              <a:gd name="connsiteX354" fmla="*/ 5037105 w 7467600"/>
              <a:gd name="connsiteY354" fmla="*/ 5088765 h 6858000"/>
              <a:gd name="connsiteX355" fmla="*/ 5039930 w 7467600"/>
              <a:gd name="connsiteY355" fmla="*/ 5089585 h 6858000"/>
              <a:gd name="connsiteX356" fmla="*/ 5263764 w 7467600"/>
              <a:gd name="connsiteY356" fmla="*/ 4735525 h 6858000"/>
              <a:gd name="connsiteX357" fmla="*/ 4086300 w 7467600"/>
              <a:gd name="connsiteY357" fmla="*/ 4884599 h 6858000"/>
              <a:gd name="connsiteX358" fmla="*/ 4085485 w 7467600"/>
              <a:gd name="connsiteY358" fmla="*/ 4899070 h 6858000"/>
              <a:gd name="connsiteX359" fmla="*/ 3871915 w 7467600"/>
              <a:gd name="connsiteY359" fmla="*/ 5253645 h 6858000"/>
              <a:gd name="connsiteX360" fmla="*/ 3799374 w 7467600"/>
              <a:gd name="connsiteY360" fmla="*/ 5466127 h 6858000"/>
              <a:gd name="connsiteX361" fmla="*/ 3498850 w 7467600"/>
              <a:gd name="connsiteY361" fmla="*/ 6661888 h 6858000"/>
              <a:gd name="connsiteX362" fmla="*/ 3399216 w 7467600"/>
              <a:gd name="connsiteY362" fmla="*/ 6858000 h 6858000"/>
              <a:gd name="connsiteX363" fmla="*/ 3303688 w 7467600"/>
              <a:gd name="connsiteY363" fmla="*/ 6858000 h 6858000"/>
              <a:gd name="connsiteX364" fmla="*/ 3391774 w 7467600"/>
              <a:gd name="connsiteY364" fmla="*/ 6697181 h 6858000"/>
              <a:gd name="connsiteX365" fmla="*/ 3735540 w 7467600"/>
              <a:gd name="connsiteY365" fmla="*/ 5546923 h 6858000"/>
              <a:gd name="connsiteX366" fmla="*/ 3729438 w 7467600"/>
              <a:gd name="connsiteY366" fmla="*/ 5569058 h 6858000"/>
              <a:gd name="connsiteX367" fmla="*/ 3707782 w 7467600"/>
              <a:gd name="connsiteY367" fmla="*/ 5644908 h 6858000"/>
              <a:gd name="connsiteX368" fmla="*/ 3583827 w 7467600"/>
              <a:gd name="connsiteY368" fmla="*/ 6039215 h 6858000"/>
              <a:gd name="connsiteX369" fmla="*/ 3547861 w 7467600"/>
              <a:gd name="connsiteY369" fmla="*/ 6129609 h 6858000"/>
              <a:gd name="connsiteX370" fmla="*/ 3490905 w 7467600"/>
              <a:gd name="connsiteY370" fmla="*/ 6277660 h 6858000"/>
              <a:gd name="connsiteX371" fmla="*/ 3455859 w 7467600"/>
              <a:gd name="connsiteY371" fmla="*/ 6391301 h 6858000"/>
              <a:gd name="connsiteX372" fmla="*/ 3429112 w 7467600"/>
              <a:gd name="connsiteY372" fmla="*/ 6479469 h 6858000"/>
              <a:gd name="connsiteX373" fmla="*/ 3304862 w 7467600"/>
              <a:gd name="connsiteY373" fmla="*/ 6796476 h 6858000"/>
              <a:gd name="connsiteX374" fmla="*/ 3276071 w 7467600"/>
              <a:gd name="connsiteY374" fmla="*/ 6858000 h 6858000"/>
              <a:gd name="connsiteX375" fmla="*/ 3240805 w 7467600"/>
              <a:gd name="connsiteY375" fmla="*/ 6858000 h 6858000"/>
              <a:gd name="connsiteX376" fmla="*/ 3275917 w 7467600"/>
              <a:gd name="connsiteY376" fmla="*/ 6783192 h 6858000"/>
              <a:gd name="connsiteX377" fmla="*/ 3399358 w 7467600"/>
              <a:gd name="connsiteY377" fmla="*/ 6469011 h 6858000"/>
              <a:gd name="connsiteX378" fmla="*/ 3425650 w 7467600"/>
              <a:gd name="connsiteY378" fmla="*/ 6381333 h 6858000"/>
              <a:gd name="connsiteX379" fmla="*/ 3460661 w 7467600"/>
              <a:gd name="connsiteY379" fmla="*/ 6266763 h 6858000"/>
              <a:gd name="connsiteX380" fmla="*/ 3518021 w 7467600"/>
              <a:gd name="connsiteY380" fmla="*/ 6117298 h 6858000"/>
              <a:gd name="connsiteX381" fmla="*/ 3554035 w 7467600"/>
              <a:gd name="connsiteY381" fmla="*/ 6027832 h 6858000"/>
              <a:gd name="connsiteX382" fmla="*/ 3677174 w 7467600"/>
              <a:gd name="connsiteY382" fmla="*/ 5636351 h 6858000"/>
              <a:gd name="connsiteX383" fmla="*/ 3698819 w 7467600"/>
              <a:gd name="connsiteY383" fmla="*/ 5560503 h 6858000"/>
              <a:gd name="connsiteX384" fmla="*/ 3702094 w 7467600"/>
              <a:gd name="connsiteY384" fmla="*/ 5549194 h 6858000"/>
              <a:gd name="connsiteX385" fmla="*/ 3398355 w 7467600"/>
              <a:gd name="connsiteY385" fmla="*/ 6094603 h 6858000"/>
              <a:gd name="connsiteX386" fmla="*/ 3193941 w 7467600"/>
              <a:gd name="connsiteY386" fmla="*/ 6798775 h 6858000"/>
              <a:gd name="connsiteX387" fmla="*/ 3184140 w 7467600"/>
              <a:gd name="connsiteY387" fmla="*/ 6858000 h 6858000"/>
              <a:gd name="connsiteX388" fmla="*/ 3099978 w 7467600"/>
              <a:gd name="connsiteY388" fmla="*/ 6858000 h 6858000"/>
              <a:gd name="connsiteX389" fmla="*/ 3101556 w 7467600"/>
              <a:gd name="connsiteY389" fmla="*/ 6843337 h 6858000"/>
              <a:gd name="connsiteX390" fmla="*/ 3370162 w 7467600"/>
              <a:gd name="connsiteY390" fmla="*/ 5785550 h 6858000"/>
              <a:gd name="connsiteX391" fmla="*/ 3746477 w 7467600"/>
              <a:gd name="connsiteY391" fmla="*/ 5377889 h 6858000"/>
              <a:gd name="connsiteX392" fmla="*/ 3863399 w 7467600"/>
              <a:gd name="connsiteY392" fmla="*/ 5087257 h 6858000"/>
              <a:gd name="connsiteX393" fmla="*/ 3968712 w 7467600"/>
              <a:gd name="connsiteY393" fmla="*/ 4913989 h 6858000"/>
              <a:gd name="connsiteX394" fmla="*/ 2792390 w 7467600"/>
              <a:gd name="connsiteY394" fmla="*/ 5382974 h 6858000"/>
              <a:gd name="connsiteX395" fmla="*/ 2714982 w 7467600"/>
              <a:gd name="connsiteY395" fmla="*/ 5427051 h 6858000"/>
              <a:gd name="connsiteX396" fmla="*/ 2813361 w 7467600"/>
              <a:gd name="connsiteY396" fmla="*/ 6023912 h 6858000"/>
              <a:gd name="connsiteX397" fmla="*/ 2688430 w 7467600"/>
              <a:gd name="connsiteY397" fmla="*/ 6801564 h 6858000"/>
              <a:gd name="connsiteX398" fmla="*/ 2629626 w 7467600"/>
              <a:gd name="connsiteY398" fmla="*/ 6763394 h 6858000"/>
              <a:gd name="connsiteX399" fmla="*/ 2565328 w 7467600"/>
              <a:gd name="connsiteY399" fmla="*/ 5516399 h 6858000"/>
              <a:gd name="connsiteX400" fmla="*/ 1922999 w 7467600"/>
              <a:gd name="connsiteY400" fmla="*/ 5980343 h 6858000"/>
              <a:gd name="connsiteX401" fmla="*/ 1950261 w 7467600"/>
              <a:gd name="connsiteY401" fmla="*/ 6405858 h 6858000"/>
              <a:gd name="connsiteX402" fmla="*/ 2365554 w 7467600"/>
              <a:gd name="connsiteY402" fmla="*/ 6759107 h 6858000"/>
              <a:gd name="connsiteX403" fmla="*/ 2424142 w 7467600"/>
              <a:gd name="connsiteY403" fmla="*/ 6858000 h 6858000"/>
              <a:gd name="connsiteX404" fmla="*/ 2395994 w 7467600"/>
              <a:gd name="connsiteY404" fmla="*/ 6858000 h 6858000"/>
              <a:gd name="connsiteX405" fmla="*/ 2392863 w 7467600"/>
              <a:gd name="connsiteY405" fmla="*/ 6852964 h 6858000"/>
              <a:gd name="connsiteX406" fmla="*/ 2017589 w 7467600"/>
              <a:gd name="connsiteY406" fmla="*/ 6493982 h 6858000"/>
              <a:gd name="connsiteX407" fmla="*/ 2147336 w 7467600"/>
              <a:gd name="connsiteY407" fmla="*/ 6594052 h 6858000"/>
              <a:gd name="connsiteX408" fmla="*/ 2207047 w 7467600"/>
              <a:gd name="connsiteY408" fmla="*/ 6654540 h 6858000"/>
              <a:gd name="connsiteX409" fmla="*/ 2299106 w 7467600"/>
              <a:gd name="connsiteY409" fmla="*/ 6778931 h 6858000"/>
              <a:gd name="connsiteX410" fmla="*/ 2314430 w 7467600"/>
              <a:gd name="connsiteY410" fmla="*/ 6801144 h 6858000"/>
              <a:gd name="connsiteX411" fmla="*/ 2352406 w 7467600"/>
              <a:gd name="connsiteY411" fmla="*/ 6858000 h 6858000"/>
              <a:gd name="connsiteX412" fmla="*/ 2314492 w 7467600"/>
              <a:gd name="connsiteY412" fmla="*/ 6858000 h 6858000"/>
              <a:gd name="connsiteX413" fmla="*/ 2288095 w 7467600"/>
              <a:gd name="connsiteY413" fmla="*/ 6818030 h 6858000"/>
              <a:gd name="connsiteX414" fmla="*/ 2272768 w 7467600"/>
              <a:gd name="connsiteY414" fmla="*/ 6795822 h 6858000"/>
              <a:gd name="connsiteX415" fmla="*/ 2182715 w 7467600"/>
              <a:gd name="connsiteY415" fmla="*/ 6675071 h 6858000"/>
              <a:gd name="connsiteX416" fmla="*/ 2032061 w 7467600"/>
              <a:gd name="connsiteY416" fmla="*/ 6541380 h 6858000"/>
              <a:gd name="connsiteX417" fmla="*/ 2257220 w 7467600"/>
              <a:gd name="connsiteY417" fmla="*/ 6826257 h 6858000"/>
              <a:gd name="connsiteX418" fmla="*/ 2281324 w 7467600"/>
              <a:gd name="connsiteY418" fmla="*/ 6858000 h 6858000"/>
              <a:gd name="connsiteX419" fmla="*/ 2242860 w 7467600"/>
              <a:gd name="connsiteY419" fmla="*/ 6858000 h 6858000"/>
              <a:gd name="connsiteX420" fmla="*/ 2232818 w 7467600"/>
              <a:gd name="connsiteY420" fmla="*/ 6844926 h 6858000"/>
              <a:gd name="connsiteX421" fmla="*/ 1990172 w 7467600"/>
              <a:gd name="connsiteY421" fmla="*/ 6542121 h 6858000"/>
              <a:gd name="connsiteX422" fmla="*/ 2124090 w 7467600"/>
              <a:gd name="connsiteY422" fmla="*/ 6761017 h 6858000"/>
              <a:gd name="connsiteX423" fmla="*/ 2200380 w 7467600"/>
              <a:gd name="connsiteY423" fmla="*/ 6858000 h 6858000"/>
              <a:gd name="connsiteX424" fmla="*/ 2147507 w 7467600"/>
              <a:gd name="connsiteY424" fmla="*/ 6858000 h 6858000"/>
              <a:gd name="connsiteX425" fmla="*/ 2070668 w 7467600"/>
              <a:gd name="connsiteY425" fmla="*/ 6761520 h 6858000"/>
              <a:gd name="connsiteX426" fmla="*/ 1975142 w 7467600"/>
              <a:gd name="connsiteY426" fmla="*/ 6585570 h 6858000"/>
              <a:gd name="connsiteX427" fmla="*/ 2050035 w 7467600"/>
              <a:gd name="connsiteY427" fmla="*/ 6813345 h 6858000"/>
              <a:gd name="connsiteX428" fmla="*/ 2063025 w 7467600"/>
              <a:gd name="connsiteY428" fmla="*/ 6858000 h 6858000"/>
              <a:gd name="connsiteX429" fmla="*/ 2021675 w 7467600"/>
              <a:gd name="connsiteY429" fmla="*/ 6858000 h 6858000"/>
              <a:gd name="connsiteX430" fmla="*/ 2019308 w 7467600"/>
              <a:gd name="connsiteY430" fmla="*/ 6847118 h 6858000"/>
              <a:gd name="connsiteX431" fmla="*/ 1938835 w 7467600"/>
              <a:gd name="connsiteY431" fmla="*/ 6551160 h 6858000"/>
              <a:gd name="connsiteX432" fmla="*/ 1953230 w 7467600"/>
              <a:gd name="connsiteY432" fmla="*/ 6759699 h 6858000"/>
              <a:gd name="connsiteX433" fmla="*/ 1956763 w 7467600"/>
              <a:gd name="connsiteY433" fmla="*/ 6778191 h 6858000"/>
              <a:gd name="connsiteX434" fmla="*/ 1967925 w 7467600"/>
              <a:gd name="connsiteY434" fmla="*/ 6858000 h 6858000"/>
              <a:gd name="connsiteX435" fmla="*/ 1936622 w 7467600"/>
              <a:gd name="connsiteY435" fmla="*/ 6858000 h 6858000"/>
              <a:gd name="connsiteX436" fmla="*/ 1926261 w 7467600"/>
              <a:gd name="connsiteY436" fmla="*/ 6784064 h 6858000"/>
              <a:gd name="connsiteX437" fmla="*/ 1922724 w 7467600"/>
              <a:gd name="connsiteY437" fmla="*/ 6765577 h 6858000"/>
              <a:gd name="connsiteX438" fmla="*/ 1904650 w 7467600"/>
              <a:gd name="connsiteY438" fmla="*/ 6639616 h 6858000"/>
              <a:gd name="connsiteX439" fmla="*/ 1885273 w 7467600"/>
              <a:gd name="connsiteY439" fmla="*/ 6858000 h 6858000"/>
              <a:gd name="connsiteX440" fmla="*/ 1854363 w 7467600"/>
              <a:gd name="connsiteY440" fmla="*/ 6858000 h 6858000"/>
              <a:gd name="connsiteX441" fmla="*/ 1880391 w 7467600"/>
              <a:gd name="connsiteY441" fmla="*/ 6603796 h 6858000"/>
              <a:gd name="connsiteX442" fmla="*/ 1818273 w 7467600"/>
              <a:gd name="connsiteY442" fmla="*/ 6715729 h 6858000"/>
              <a:gd name="connsiteX443" fmla="*/ 1794691 w 7467600"/>
              <a:gd name="connsiteY443" fmla="*/ 6843239 h 6858000"/>
              <a:gd name="connsiteX444" fmla="*/ 1794914 w 7467600"/>
              <a:gd name="connsiteY444" fmla="*/ 6858000 h 6858000"/>
              <a:gd name="connsiteX445" fmla="*/ 1746128 w 7467600"/>
              <a:gd name="connsiteY445" fmla="*/ 6858000 h 6858000"/>
              <a:gd name="connsiteX446" fmla="*/ 1753934 w 7467600"/>
              <a:gd name="connsiteY446" fmla="*/ 6724796 h 6858000"/>
              <a:gd name="connsiteX447" fmla="*/ 1792053 w 7467600"/>
              <a:gd name="connsiteY447" fmla="*/ 6572396 h 6858000"/>
              <a:gd name="connsiteX448" fmla="*/ 1862248 w 7467600"/>
              <a:gd name="connsiteY448" fmla="*/ 6266397 h 6858000"/>
              <a:gd name="connsiteX449" fmla="*/ 1862250 w 7467600"/>
              <a:gd name="connsiteY449" fmla="*/ 6033531 h 6858000"/>
              <a:gd name="connsiteX450" fmla="*/ 1211999 w 7467600"/>
              <a:gd name="connsiteY450" fmla="*/ 6683610 h 6858000"/>
              <a:gd name="connsiteX451" fmla="*/ 1213266 w 7467600"/>
              <a:gd name="connsiteY451" fmla="*/ 6691947 h 6858000"/>
              <a:gd name="connsiteX452" fmla="*/ 1203370 w 7467600"/>
              <a:gd name="connsiteY452" fmla="*/ 6850676 h 6858000"/>
              <a:gd name="connsiteX453" fmla="*/ 1203671 w 7467600"/>
              <a:gd name="connsiteY453" fmla="*/ 6858000 h 6858000"/>
              <a:gd name="connsiteX454" fmla="*/ 1143180 w 7467600"/>
              <a:gd name="connsiteY454" fmla="*/ 6858000 h 6858000"/>
              <a:gd name="connsiteX455" fmla="*/ 1142176 w 7467600"/>
              <a:gd name="connsiteY455" fmla="*/ 6766045 h 6858000"/>
              <a:gd name="connsiteX456" fmla="*/ 1067484 w 7467600"/>
              <a:gd name="connsiteY456" fmla="*/ 6858000 h 6858000"/>
              <a:gd name="connsiteX457" fmla="*/ 953928 w 7467600"/>
              <a:gd name="connsiteY457" fmla="*/ 6858000 h 6858000"/>
              <a:gd name="connsiteX458" fmla="*/ 959715 w 7467600"/>
              <a:gd name="connsiteY458" fmla="*/ 6850185 h 6858000"/>
              <a:gd name="connsiteX459" fmla="*/ 1483788 w 7467600"/>
              <a:gd name="connsiteY459" fmla="*/ 6259174 h 6858000"/>
              <a:gd name="connsiteX460" fmla="*/ 1100671 w 7467600"/>
              <a:gd name="connsiteY460" fmla="*/ 6252137 h 6858000"/>
              <a:gd name="connsiteX461" fmla="*/ 1090144 w 7467600"/>
              <a:gd name="connsiteY461" fmla="*/ 6256748 h 6858000"/>
              <a:gd name="connsiteX462" fmla="*/ 1095872 w 7467600"/>
              <a:gd name="connsiteY462" fmla="*/ 6271892 h 6858000"/>
              <a:gd name="connsiteX463" fmla="*/ 262785 w 7467600"/>
              <a:gd name="connsiteY463" fmla="*/ 6845450 h 6858000"/>
              <a:gd name="connsiteX464" fmla="*/ 209968 w 7467600"/>
              <a:gd name="connsiteY464" fmla="*/ 6770713 h 6858000"/>
              <a:gd name="connsiteX465" fmla="*/ 873460 w 7467600"/>
              <a:gd name="connsiteY465" fmla="*/ 6253768 h 6858000"/>
              <a:gd name="connsiteX466" fmla="*/ 192686 w 7467600"/>
              <a:gd name="connsiteY466" fmla="*/ 5849257 h 6858000"/>
              <a:gd name="connsiteX467" fmla="*/ 4696 w 7467600"/>
              <a:gd name="connsiteY467" fmla="*/ 5697668 h 6858000"/>
              <a:gd name="connsiteX468" fmla="*/ 0 w 7467600"/>
              <a:gd name="connsiteY468" fmla="*/ 5689984 h 6858000"/>
              <a:gd name="connsiteX469" fmla="*/ 0 w 7467600"/>
              <a:gd name="connsiteY469" fmla="*/ 5513472 h 6858000"/>
              <a:gd name="connsiteX470" fmla="*/ 174101 w 7467600"/>
              <a:gd name="connsiteY470" fmla="*/ 5620277 h 6858000"/>
              <a:gd name="connsiteX471" fmla="*/ 891800 w 7467600"/>
              <a:gd name="connsiteY471" fmla="*/ 6036935 h 6858000"/>
              <a:gd name="connsiteX472" fmla="*/ 1072219 w 7467600"/>
              <a:gd name="connsiteY472" fmla="*/ 6169443 h 6858000"/>
              <a:gd name="connsiteX473" fmla="*/ 1074117 w 7467600"/>
              <a:gd name="connsiteY473" fmla="*/ 6170301 h 6858000"/>
              <a:gd name="connsiteX474" fmla="*/ 1083114 w 7467600"/>
              <a:gd name="connsiteY474" fmla="*/ 6174131 h 6858000"/>
              <a:gd name="connsiteX475" fmla="*/ 1543010 w 7467600"/>
              <a:gd name="connsiteY475" fmla="*/ 6191140 h 6858000"/>
              <a:gd name="connsiteX476" fmla="*/ 1551080 w 7467600"/>
              <a:gd name="connsiteY476" fmla="*/ 6195006 h 6858000"/>
              <a:gd name="connsiteX477" fmla="*/ 2345443 w 7467600"/>
              <a:gd name="connsiteY477" fmla="*/ 5549882 h 6858000"/>
              <a:gd name="connsiteX478" fmla="*/ 1721499 w 7467600"/>
              <a:gd name="connsiteY478" fmla="*/ 5599969 h 6858000"/>
              <a:gd name="connsiteX479" fmla="*/ 767716 w 7467600"/>
              <a:gd name="connsiteY479" fmla="*/ 5472768 h 6858000"/>
              <a:gd name="connsiteX480" fmla="*/ 722147 w 7467600"/>
              <a:gd name="connsiteY480" fmla="*/ 5393091 h 6858000"/>
              <a:gd name="connsiteX481" fmla="*/ 1485552 w 7467600"/>
              <a:gd name="connsiteY481" fmla="*/ 5313202 h 6858000"/>
              <a:gd name="connsiteX482" fmla="*/ 2143004 w 7467600"/>
              <a:gd name="connsiteY482" fmla="*/ 5402420 h 6858000"/>
              <a:gd name="connsiteX483" fmla="*/ 1933391 w 7467600"/>
              <a:gd name="connsiteY483" fmla="*/ 5156971 h 6858000"/>
              <a:gd name="connsiteX484" fmla="*/ 1827118 w 7467600"/>
              <a:gd name="connsiteY484" fmla="*/ 4968410 h 6858000"/>
              <a:gd name="connsiteX485" fmla="*/ 1837349 w 7467600"/>
              <a:gd name="connsiteY485" fmla="*/ 4956357 h 6858000"/>
              <a:gd name="connsiteX486" fmla="*/ 2162835 w 7467600"/>
              <a:gd name="connsiteY486" fmla="*/ 5187853 h 6858000"/>
              <a:gd name="connsiteX487" fmla="*/ 2257167 w 7467600"/>
              <a:gd name="connsiteY487" fmla="*/ 5462123 h 6858000"/>
              <a:gd name="connsiteX488" fmla="*/ 2261598 w 7467600"/>
              <a:gd name="connsiteY488" fmla="*/ 5467998 h 6858000"/>
              <a:gd name="connsiteX489" fmla="*/ 2437177 w 7467600"/>
              <a:gd name="connsiteY489" fmla="*/ 5479608 h 6858000"/>
              <a:gd name="connsiteX490" fmla="*/ 2445247 w 7467600"/>
              <a:gd name="connsiteY490" fmla="*/ 5483476 h 6858000"/>
              <a:gd name="connsiteX491" fmla="*/ 2743626 w 7467600"/>
              <a:gd name="connsiteY491" fmla="*/ 5304819 h 6858000"/>
              <a:gd name="connsiteX492" fmla="*/ 3048102 w 7467600"/>
              <a:gd name="connsiteY492" fmla="*/ 5150595 h 6858000"/>
              <a:gd name="connsiteX493" fmla="*/ 1799414 w 7467600"/>
              <a:gd name="connsiteY493" fmla="*/ 4694732 h 6858000"/>
              <a:gd name="connsiteX494" fmla="*/ 1771735 w 7467600"/>
              <a:gd name="connsiteY494" fmla="*/ 4619929 h 6858000"/>
              <a:gd name="connsiteX495" fmla="*/ 3104273 w 7467600"/>
              <a:gd name="connsiteY495" fmla="*/ 5076159 h 6858000"/>
              <a:gd name="connsiteX496" fmla="*/ 3113245 w 7467600"/>
              <a:gd name="connsiteY496" fmla="*/ 5090705 h 6858000"/>
              <a:gd name="connsiteX497" fmla="*/ 3126294 w 7467600"/>
              <a:gd name="connsiteY497" fmla="*/ 5114400 h 6858000"/>
              <a:gd name="connsiteX498" fmla="*/ 3937433 w 7467600"/>
              <a:gd name="connsiteY498" fmla="*/ 4830473 h 6858000"/>
              <a:gd name="connsiteX499" fmla="*/ 3590475 w 7467600"/>
              <a:gd name="connsiteY499" fmla="*/ 4597974 h 6858000"/>
              <a:gd name="connsiteX500" fmla="*/ 3100264 w 7467600"/>
              <a:gd name="connsiteY500" fmla="*/ 4579845 h 6858000"/>
              <a:gd name="connsiteX501" fmla="*/ 2183576 w 7467600"/>
              <a:gd name="connsiteY501" fmla="*/ 4227150 h 6858000"/>
              <a:gd name="connsiteX502" fmla="*/ 2151029 w 7467600"/>
              <a:gd name="connsiteY502" fmla="*/ 4146947 h 6858000"/>
              <a:gd name="connsiteX503" fmla="*/ 3563434 w 7467600"/>
              <a:gd name="connsiteY503" fmla="*/ 4469115 h 6858000"/>
              <a:gd name="connsiteX504" fmla="*/ 3177952 w 7467600"/>
              <a:gd name="connsiteY504" fmla="*/ 3657386 h 6858000"/>
              <a:gd name="connsiteX505" fmla="*/ 3189263 w 7467600"/>
              <a:gd name="connsiteY505" fmla="*/ 3625726 h 6858000"/>
              <a:gd name="connsiteX506" fmla="*/ 3560912 w 7467600"/>
              <a:gd name="connsiteY506" fmla="*/ 4079863 h 6858000"/>
              <a:gd name="connsiteX507" fmla="*/ 3626636 w 7467600"/>
              <a:gd name="connsiteY507" fmla="*/ 4512230 h 6858000"/>
              <a:gd name="connsiteX508" fmla="*/ 3653088 w 7467600"/>
              <a:gd name="connsiteY508" fmla="*/ 4521417 h 6858000"/>
              <a:gd name="connsiteX509" fmla="*/ 3988128 w 7467600"/>
              <a:gd name="connsiteY509" fmla="*/ 4817267 h 6858000"/>
              <a:gd name="connsiteX510" fmla="*/ 4830582 w 7467600"/>
              <a:gd name="connsiteY510" fmla="*/ 4676000 h 6858000"/>
              <a:gd name="connsiteX511" fmla="*/ 4830100 w 7467600"/>
              <a:gd name="connsiteY511" fmla="*/ 4675554 h 6858000"/>
              <a:gd name="connsiteX512" fmla="*/ 4036318 w 7467600"/>
              <a:gd name="connsiteY512" fmla="*/ 4147013 h 6858000"/>
              <a:gd name="connsiteX513" fmla="*/ 3432098 w 7467600"/>
              <a:gd name="connsiteY513" fmla="*/ 3537312 h 6858000"/>
              <a:gd name="connsiteX514" fmla="*/ 3446761 w 7467600"/>
              <a:gd name="connsiteY514" fmla="*/ 3461278 h 6858000"/>
              <a:gd name="connsiteX515" fmla="*/ 4419733 w 7467600"/>
              <a:gd name="connsiteY515" fmla="*/ 3963555 h 6858000"/>
              <a:gd name="connsiteX516" fmla="*/ 4781371 w 7467600"/>
              <a:gd name="connsiteY516" fmla="*/ 4458604 h 6858000"/>
              <a:gd name="connsiteX517" fmla="*/ 4780440 w 7467600"/>
              <a:gd name="connsiteY517" fmla="*/ 4470290 h 6858000"/>
              <a:gd name="connsiteX518" fmla="*/ 4898954 w 7467600"/>
              <a:gd name="connsiteY518" fmla="*/ 4662092 h 6858000"/>
              <a:gd name="connsiteX519" fmla="*/ 4900699 w 7467600"/>
              <a:gd name="connsiteY519" fmla="*/ 4670867 h 6858000"/>
              <a:gd name="connsiteX520" fmla="*/ 5714511 w 7467600"/>
              <a:gd name="connsiteY520" fmla="*/ 4663483 h 6858000"/>
              <a:gd name="connsiteX521" fmla="*/ 5464793 w 7467600"/>
              <a:gd name="connsiteY521" fmla="*/ 4393556 h 6858000"/>
              <a:gd name="connsiteX522" fmla="*/ 5461897 w 7467600"/>
              <a:gd name="connsiteY522" fmla="*/ 4390879 h 6858000"/>
              <a:gd name="connsiteX523" fmla="*/ 4294126 w 7467600"/>
              <a:gd name="connsiteY523" fmla="*/ 3303048 h 6858000"/>
              <a:gd name="connsiteX524" fmla="*/ 4305321 w 7467600"/>
              <a:gd name="connsiteY524" fmla="*/ 3256953 h 6858000"/>
              <a:gd name="connsiteX525" fmla="*/ 4949299 w 7467600"/>
              <a:gd name="connsiteY525" fmla="*/ 3766336 h 6858000"/>
              <a:gd name="connsiteX526" fmla="*/ 5291452 w 7467600"/>
              <a:gd name="connsiteY526" fmla="*/ 4076801 h 6858000"/>
              <a:gd name="connsiteX527" fmla="*/ 5434998 w 7467600"/>
              <a:gd name="connsiteY527" fmla="*/ 4254100 h 6858000"/>
              <a:gd name="connsiteX528" fmla="*/ 5351015 w 7467600"/>
              <a:gd name="connsiteY528" fmla="*/ 3760989 h 6858000"/>
              <a:gd name="connsiteX529" fmla="*/ 5413780 w 7467600"/>
              <a:gd name="connsiteY529" fmla="*/ 2966265 h 6858000"/>
              <a:gd name="connsiteX530" fmla="*/ 5425627 w 7467600"/>
              <a:gd name="connsiteY530" fmla="*/ 2954192 h 6858000"/>
              <a:gd name="connsiteX531" fmla="*/ 6604735 w 7467600"/>
              <a:gd name="connsiteY531" fmla="*/ 2041381 h 6858000"/>
              <a:gd name="connsiteX532" fmla="*/ 7204487 w 7467600"/>
              <a:gd name="connsiteY532" fmla="*/ 2742112 h 6858000"/>
              <a:gd name="connsiteX533" fmla="*/ 7131592 w 7467600"/>
              <a:gd name="connsiteY533" fmla="*/ 2672096 h 6858000"/>
              <a:gd name="connsiteX534" fmla="*/ 6996344 w 7467600"/>
              <a:gd name="connsiteY534" fmla="*/ 2518310 h 6858000"/>
              <a:gd name="connsiteX535" fmla="*/ 6735495 w 7467600"/>
              <a:gd name="connsiteY535" fmla="*/ 2196890 h 6858000"/>
              <a:gd name="connsiteX536" fmla="*/ 6721901 w 7467600"/>
              <a:gd name="connsiteY536" fmla="*/ 2179274 h 6858000"/>
              <a:gd name="connsiteX537" fmla="*/ 6604735 w 7467600"/>
              <a:gd name="connsiteY537" fmla="*/ 2041381 h 6858000"/>
              <a:gd name="connsiteX538" fmla="*/ 6591670 w 7467600"/>
              <a:gd name="connsiteY538" fmla="*/ 1988277 h 6858000"/>
              <a:gd name="connsiteX539" fmla="*/ 6747349 w 7467600"/>
              <a:gd name="connsiteY539" fmla="*/ 2160069 h 6858000"/>
              <a:gd name="connsiteX540" fmla="*/ 6760943 w 7467600"/>
              <a:gd name="connsiteY540" fmla="*/ 2177686 h 6858000"/>
              <a:gd name="connsiteX541" fmla="*/ 7021065 w 7467600"/>
              <a:gd name="connsiteY541" fmla="*/ 2498102 h 6858000"/>
              <a:gd name="connsiteX542" fmla="*/ 7155223 w 7467600"/>
              <a:gd name="connsiteY542" fmla="*/ 2650386 h 6858000"/>
              <a:gd name="connsiteX543" fmla="*/ 7203167 w 7467600"/>
              <a:gd name="connsiteY543" fmla="*/ 2697288 h 6858000"/>
              <a:gd name="connsiteX544" fmla="*/ 6937703 w 7467600"/>
              <a:gd name="connsiteY544" fmla="*/ 2321981 h 6858000"/>
              <a:gd name="connsiteX545" fmla="*/ 6591670 w 7467600"/>
              <a:gd name="connsiteY545" fmla="*/ 1988277 h 6858000"/>
              <a:gd name="connsiteX546" fmla="*/ 5798671 w 7467600"/>
              <a:gd name="connsiteY546" fmla="*/ 1981601 h 6858000"/>
              <a:gd name="connsiteX547" fmla="*/ 5754709 w 7467600"/>
              <a:gd name="connsiteY547" fmla="*/ 2071454 h 6858000"/>
              <a:gd name="connsiteX548" fmla="*/ 5763044 w 7467600"/>
              <a:gd name="connsiteY548" fmla="*/ 2842206 h 6858000"/>
              <a:gd name="connsiteX549" fmla="*/ 5764974 w 7467600"/>
              <a:gd name="connsiteY549" fmla="*/ 2799609 h 6858000"/>
              <a:gd name="connsiteX550" fmla="*/ 5767665 w 7467600"/>
              <a:gd name="connsiteY550" fmla="*/ 2666409 h 6858000"/>
              <a:gd name="connsiteX551" fmla="*/ 5763055 w 7467600"/>
              <a:gd name="connsiteY551" fmla="*/ 2579705 h 6858000"/>
              <a:gd name="connsiteX552" fmla="*/ 5758079 w 7467600"/>
              <a:gd name="connsiteY552" fmla="*/ 2492508 h 6858000"/>
              <a:gd name="connsiteX553" fmla="*/ 5779325 w 7467600"/>
              <a:gd name="connsiteY553" fmla="*/ 2197069 h 6858000"/>
              <a:gd name="connsiteX554" fmla="*/ 5798671 w 7467600"/>
              <a:gd name="connsiteY554" fmla="*/ 1981601 h 6858000"/>
              <a:gd name="connsiteX555" fmla="*/ 5829202 w 7467600"/>
              <a:gd name="connsiteY555" fmla="*/ 1971679 h 6858000"/>
              <a:gd name="connsiteX556" fmla="*/ 5809558 w 7467600"/>
              <a:gd name="connsiteY556" fmla="*/ 2198043 h 6858000"/>
              <a:gd name="connsiteX557" fmla="*/ 5788653 w 7467600"/>
              <a:gd name="connsiteY557" fmla="*/ 2489430 h 6858000"/>
              <a:gd name="connsiteX558" fmla="*/ 5793439 w 7467600"/>
              <a:gd name="connsiteY558" fmla="*/ 2575235 h 6858000"/>
              <a:gd name="connsiteX559" fmla="*/ 5796837 w 7467600"/>
              <a:gd name="connsiteY559" fmla="*/ 2637633 h 6858000"/>
              <a:gd name="connsiteX560" fmla="*/ 5818614 w 7467600"/>
              <a:gd name="connsiteY560" fmla="*/ 2473055 h 6858000"/>
              <a:gd name="connsiteX561" fmla="*/ 5829202 w 7467600"/>
              <a:gd name="connsiteY561" fmla="*/ 1971679 h 6858000"/>
              <a:gd name="connsiteX562" fmla="*/ 5911389 w 7467600"/>
              <a:gd name="connsiteY562" fmla="*/ 1898371 h 6858000"/>
              <a:gd name="connsiteX563" fmla="*/ 6237627 w 7467600"/>
              <a:gd name="connsiteY563" fmla="*/ 2231921 h 6858000"/>
              <a:gd name="connsiteX564" fmla="*/ 5911389 w 7467600"/>
              <a:gd name="connsiteY564" fmla="*/ 1898371 h 6858000"/>
              <a:gd name="connsiteX565" fmla="*/ 6944437 w 7467600"/>
              <a:gd name="connsiteY565" fmla="*/ 1575402 h 6858000"/>
              <a:gd name="connsiteX566" fmla="*/ 6304730 w 7467600"/>
              <a:gd name="connsiteY566" fmla="*/ 1766654 h 6858000"/>
              <a:gd name="connsiteX567" fmla="*/ 6944437 w 7467600"/>
              <a:gd name="connsiteY567" fmla="*/ 1575402 h 6858000"/>
              <a:gd name="connsiteX568" fmla="*/ 7019523 w 7467600"/>
              <a:gd name="connsiteY568" fmla="*/ 1519450 h 6858000"/>
              <a:gd name="connsiteX569" fmla="*/ 6298091 w 7467600"/>
              <a:gd name="connsiteY569" fmla="*/ 1737122 h 6858000"/>
              <a:gd name="connsiteX570" fmla="*/ 7019523 w 7467600"/>
              <a:gd name="connsiteY570" fmla="*/ 1519450 h 6858000"/>
              <a:gd name="connsiteX571" fmla="*/ 2399523 w 7467600"/>
              <a:gd name="connsiteY571" fmla="*/ 1428234 h 6858000"/>
              <a:gd name="connsiteX572" fmla="*/ 2224982 w 7467600"/>
              <a:gd name="connsiteY572" fmla="*/ 1826201 h 6858000"/>
              <a:gd name="connsiteX573" fmla="*/ 2096099 w 7467600"/>
              <a:gd name="connsiteY573" fmla="*/ 2345900 h 6858000"/>
              <a:gd name="connsiteX574" fmla="*/ 2283317 w 7467600"/>
              <a:gd name="connsiteY574" fmla="*/ 1796925 h 6858000"/>
              <a:gd name="connsiteX575" fmla="*/ 2399523 w 7467600"/>
              <a:gd name="connsiteY575" fmla="*/ 1428234 h 6858000"/>
              <a:gd name="connsiteX576" fmla="*/ 2448558 w 7467600"/>
              <a:gd name="connsiteY576" fmla="*/ 1373435 h 6858000"/>
              <a:gd name="connsiteX577" fmla="*/ 2312521 w 7467600"/>
              <a:gd name="connsiteY577" fmla="*/ 1806140 h 6858000"/>
              <a:gd name="connsiteX578" fmla="*/ 2127533 w 7467600"/>
              <a:gd name="connsiteY578" fmla="*/ 2348380 h 6858000"/>
              <a:gd name="connsiteX579" fmla="*/ 2358080 w 7467600"/>
              <a:gd name="connsiteY579" fmla="*/ 1866134 h 6858000"/>
              <a:gd name="connsiteX580" fmla="*/ 2407436 w 7467600"/>
              <a:gd name="connsiteY580" fmla="*/ 1651070 h 6858000"/>
              <a:gd name="connsiteX581" fmla="*/ 2448558 w 7467600"/>
              <a:gd name="connsiteY581" fmla="*/ 1373435 h 6858000"/>
              <a:gd name="connsiteX582" fmla="*/ 278707 w 7467600"/>
              <a:gd name="connsiteY582" fmla="*/ 1352270 h 6858000"/>
              <a:gd name="connsiteX583" fmla="*/ 321570 w 7467600"/>
              <a:gd name="connsiteY583" fmla="*/ 1861610 h 6858000"/>
              <a:gd name="connsiteX584" fmla="*/ 294281 w 7467600"/>
              <a:gd name="connsiteY584" fmla="*/ 1440658 h 6858000"/>
              <a:gd name="connsiteX585" fmla="*/ 278707 w 7467600"/>
              <a:gd name="connsiteY585" fmla="*/ 1352270 h 6858000"/>
              <a:gd name="connsiteX586" fmla="*/ 1423821 w 7467600"/>
              <a:gd name="connsiteY586" fmla="*/ 1351958 h 6858000"/>
              <a:gd name="connsiteX587" fmla="*/ 1638521 w 7467600"/>
              <a:gd name="connsiteY587" fmla="*/ 1908470 h 6858000"/>
              <a:gd name="connsiteX588" fmla="*/ 1754199 w 7467600"/>
              <a:gd name="connsiteY588" fmla="*/ 2149284 h 6858000"/>
              <a:gd name="connsiteX589" fmla="*/ 1908359 w 7467600"/>
              <a:gd name="connsiteY589" fmla="*/ 2364988 h 6858000"/>
              <a:gd name="connsiteX590" fmla="*/ 1647661 w 7467600"/>
              <a:gd name="connsiteY590" fmla="*/ 1825945 h 6858000"/>
              <a:gd name="connsiteX591" fmla="*/ 1423821 w 7467600"/>
              <a:gd name="connsiteY591" fmla="*/ 1351958 h 6858000"/>
              <a:gd name="connsiteX592" fmla="*/ 1431890 w 7467600"/>
              <a:gd name="connsiteY592" fmla="*/ 1306475 h 6858000"/>
              <a:gd name="connsiteX593" fmla="*/ 1507597 w 7467600"/>
              <a:gd name="connsiteY593" fmla="*/ 1446132 h 6858000"/>
              <a:gd name="connsiteX594" fmla="*/ 1674586 w 7467600"/>
              <a:gd name="connsiteY594" fmla="*/ 1813832 h 6858000"/>
              <a:gd name="connsiteX595" fmla="*/ 1815950 w 7467600"/>
              <a:gd name="connsiteY595" fmla="*/ 2128564 h 6858000"/>
              <a:gd name="connsiteX596" fmla="*/ 1984242 w 7467600"/>
              <a:gd name="connsiteY596" fmla="*/ 2430829 h 6858000"/>
              <a:gd name="connsiteX597" fmla="*/ 2014023 w 7467600"/>
              <a:gd name="connsiteY597" fmla="*/ 2450995 h 6858000"/>
              <a:gd name="connsiteX598" fmla="*/ 1747337 w 7467600"/>
              <a:gd name="connsiteY598" fmla="*/ 1855264 h 6858000"/>
              <a:gd name="connsiteX599" fmla="*/ 1533749 w 7467600"/>
              <a:gd name="connsiteY599" fmla="*/ 1478656 h 6858000"/>
              <a:gd name="connsiteX600" fmla="*/ 1431890 w 7467600"/>
              <a:gd name="connsiteY600" fmla="*/ 1306475 h 6858000"/>
              <a:gd name="connsiteX601" fmla="*/ 5052692 w 7467600"/>
              <a:gd name="connsiteY601" fmla="*/ 1292994 h 6858000"/>
              <a:gd name="connsiteX602" fmla="*/ 5200661 w 7467600"/>
              <a:gd name="connsiteY602" fmla="*/ 1635186 h 6858000"/>
              <a:gd name="connsiteX603" fmla="*/ 5297138 w 7467600"/>
              <a:gd name="connsiteY603" fmla="*/ 1906351 h 6858000"/>
              <a:gd name="connsiteX604" fmla="*/ 5052692 w 7467600"/>
              <a:gd name="connsiteY604" fmla="*/ 1292994 h 6858000"/>
              <a:gd name="connsiteX605" fmla="*/ 5009948 w 7467600"/>
              <a:gd name="connsiteY605" fmla="*/ 1273619 h 6858000"/>
              <a:gd name="connsiteX606" fmla="*/ 5121777 w 7467600"/>
              <a:gd name="connsiteY606" fmla="*/ 1654213 h 6858000"/>
              <a:gd name="connsiteX607" fmla="*/ 5293545 w 7467600"/>
              <a:gd name="connsiteY607" fmla="*/ 2072247 h 6858000"/>
              <a:gd name="connsiteX608" fmla="*/ 5294042 w 7467600"/>
              <a:gd name="connsiteY608" fmla="*/ 2065019 h 6858000"/>
              <a:gd name="connsiteX609" fmla="*/ 5171936 w 7467600"/>
              <a:gd name="connsiteY609" fmla="*/ 1647613 h 6858000"/>
              <a:gd name="connsiteX610" fmla="*/ 5009948 w 7467600"/>
              <a:gd name="connsiteY610" fmla="*/ 1273619 h 6858000"/>
              <a:gd name="connsiteX611" fmla="*/ 655236 w 7467600"/>
              <a:gd name="connsiteY611" fmla="*/ 1268632 h 6858000"/>
              <a:gd name="connsiteX612" fmla="*/ 839521 w 7467600"/>
              <a:gd name="connsiteY612" fmla="*/ 1685315 h 6858000"/>
              <a:gd name="connsiteX613" fmla="*/ 1109416 w 7467600"/>
              <a:gd name="connsiteY613" fmla="*/ 2061663 h 6858000"/>
              <a:gd name="connsiteX614" fmla="*/ 1298300 w 7467600"/>
              <a:gd name="connsiteY614" fmla="*/ 2247742 h 6858000"/>
              <a:gd name="connsiteX615" fmla="*/ 1125871 w 7467600"/>
              <a:gd name="connsiteY615" fmla="*/ 1989513 h 6858000"/>
              <a:gd name="connsiteX616" fmla="*/ 981574 w 7467600"/>
              <a:gd name="connsiteY616" fmla="*/ 1783157 h 6858000"/>
              <a:gd name="connsiteX617" fmla="*/ 922198 w 7467600"/>
              <a:gd name="connsiteY617" fmla="*/ 1677437 h 6858000"/>
              <a:gd name="connsiteX618" fmla="*/ 869293 w 7467600"/>
              <a:gd name="connsiteY618" fmla="*/ 1583214 h 6858000"/>
              <a:gd name="connsiteX619" fmla="*/ 751431 w 7467600"/>
              <a:gd name="connsiteY619" fmla="*/ 1405731 h 6858000"/>
              <a:gd name="connsiteX620" fmla="*/ 655236 w 7467600"/>
              <a:gd name="connsiteY620" fmla="*/ 1268632 h 6858000"/>
              <a:gd name="connsiteX621" fmla="*/ 6516292 w 7467600"/>
              <a:gd name="connsiteY621" fmla="*/ 1263064 h 6858000"/>
              <a:gd name="connsiteX622" fmla="*/ 5736320 w 7467600"/>
              <a:gd name="connsiteY622" fmla="*/ 1501803 h 6858000"/>
              <a:gd name="connsiteX623" fmla="*/ 6516292 w 7467600"/>
              <a:gd name="connsiteY623" fmla="*/ 1263064 h 6858000"/>
              <a:gd name="connsiteX624" fmla="*/ 291466 w 7467600"/>
              <a:gd name="connsiteY624" fmla="*/ 1250369 h 6858000"/>
              <a:gd name="connsiteX625" fmla="*/ 323180 w 7467600"/>
              <a:gd name="connsiteY625" fmla="*/ 1435283 h 6858000"/>
              <a:gd name="connsiteX626" fmla="*/ 349381 w 7467600"/>
              <a:gd name="connsiteY626" fmla="*/ 1875041 h 6858000"/>
              <a:gd name="connsiteX627" fmla="*/ 374363 w 7467600"/>
              <a:gd name="connsiteY627" fmla="*/ 1506494 h 6858000"/>
              <a:gd name="connsiteX628" fmla="*/ 302168 w 7467600"/>
              <a:gd name="connsiteY628" fmla="*/ 1274495 h 6858000"/>
              <a:gd name="connsiteX629" fmla="*/ 291466 w 7467600"/>
              <a:gd name="connsiteY629" fmla="*/ 1250369 h 6858000"/>
              <a:gd name="connsiteX630" fmla="*/ 678222 w 7467600"/>
              <a:gd name="connsiteY630" fmla="*/ 1248670 h 6858000"/>
              <a:gd name="connsiteX631" fmla="*/ 775536 w 7467600"/>
              <a:gd name="connsiteY631" fmla="*/ 1388015 h 6858000"/>
              <a:gd name="connsiteX632" fmla="*/ 894529 w 7467600"/>
              <a:gd name="connsiteY632" fmla="*/ 1567739 h 6858000"/>
              <a:gd name="connsiteX633" fmla="*/ 948000 w 7467600"/>
              <a:gd name="connsiteY633" fmla="*/ 1663088 h 6858000"/>
              <a:gd name="connsiteX634" fmla="*/ 1006812 w 7467600"/>
              <a:gd name="connsiteY634" fmla="*/ 1767683 h 6858000"/>
              <a:gd name="connsiteX635" fmla="*/ 1149133 w 7467600"/>
              <a:gd name="connsiteY635" fmla="*/ 1971513 h 6858000"/>
              <a:gd name="connsiteX636" fmla="*/ 1333952 w 7467600"/>
              <a:gd name="connsiteY636" fmla="*/ 2251620 h 6858000"/>
              <a:gd name="connsiteX637" fmla="*/ 1337329 w 7467600"/>
              <a:gd name="connsiteY637" fmla="*/ 2258350 h 6858000"/>
              <a:gd name="connsiteX638" fmla="*/ 1014726 w 7467600"/>
              <a:gd name="connsiteY638" fmla="*/ 1615556 h 6858000"/>
              <a:gd name="connsiteX639" fmla="*/ 678222 w 7467600"/>
              <a:gd name="connsiteY639" fmla="*/ 1248670 h 6858000"/>
              <a:gd name="connsiteX640" fmla="*/ 6691602 w 7467600"/>
              <a:gd name="connsiteY640" fmla="*/ 1140573 h 6858000"/>
              <a:gd name="connsiteX641" fmla="*/ 6571100 w 7467600"/>
              <a:gd name="connsiteY641" fmla="*/ 1183662 h 6858000"/>
              <a:gd name="connsiteX642" fmla="*/ 6241687 w 7467600"/>
              <a:gd name="connsiteY642" fmla="*/ 1257600 h 6858000"/>
              <a:gd name="connsiteX643" fmla="*/ 5693009 w 7467600"/>
              <a:gd name="connsiteY643" fmla="*/ 1478256 h 6858000"/>
              <a:gd name="connsiteX644" fmla="*/ 6548420 w 7467600"/>
              <a:gd name="connsiteY644" fmla="*/ 1214599 h 6858000"/>
              <a:gd name="connsiteX645" fmla="*/ 6605473 w 7467600"/>
              <a:gd name="connsiteY645" fmla="*/ 1184686 h 6858000"/>
              <a:gd name="connsiteX646" fmla="*/ 6691602 w 7467600"/>
              <a:gd name="connsiteY646" fmla="*/ 1140573 h 6858000"/>
              <a:gd name="connsiteX647" fmla="*/ 4002475 w 7467600"/>
              <a:gd name="connsiteY647" fmla="*/ 1037802 h 6858000"/>
              <a:gd name="connsiteX648" fmla="*/ 4000324 w 7467600"/>
              <a:gd name="connsiteY648" fmla="*/ 1039362 h 6858000"/>
              <a:gd name="connsiteX649" fmla="*/ 4002862 w 7467600"/>
              <a:gd name="connsiteY649" fmla="*/ 1042866 h 6858000"/>
              <a:gd name="connsiteX650" fmla="*/ 4002475 w 7467600"/>
              <a:gd name="connsiteY650" fmla="*/ 1037802 h 6858000"/>
              <a:gd name="connsiteX651" fmla="*/ 506322 w 7467600"/>
              <a:gd name="connsiteY651" fmla="*/ 1020997 h 6858000"/>
              <a:gd name="connsiteX652" fmla="*/ 533068 w 7467600"/>
              <a:gd name="connsiteY652" fmla="*/ 1029409 h 6858000"/>
              <a:gd name="connsiteX653" fmla="*/ 1232525 w 7467600"/>
              <a:gd name="connsiteY653" fmla="*/ 1804675 h 6858000"/>
              <a:gd name="connsiteX654" fmla="*/ 1388858 w 7467600"/>
              <a:gd name="connsiteY654" fmla="*/ 2368011 h 6858000"/>
              <a:gd name="connsiteX655" fmla="*/ 1384098 w 7467600"/>
              <a:gd name="connsiteY655" fmla="*/ 2378125 h 6858000"/>
              <a:gd name="connsiteX656" fmla="*/ 1425393 w 7467600"/>
              <a:gd name="connsiteY656" fmla="*/ 2589124 h 6858000"/>
              <a:gd name="connsiteX657" fmla="*/ 1424001 w 7467600"/>
              <a:gd name="connsiteY657" fmla="*/ 2597541 h 6858000"/>
              <a:gd name="connsiteX658" fmla="*/ 2152729 w 7467600"/>
              <a:gd name="connsiteY658" fmla="*/ 2864487 h 6858000"/>
              <a:gd name="connsiteX659" fmla="*/ 2020609 w 7467600"/>
              <a:gd name="connsiteY659" fmla="*/ 2539671 h 6858000"/>
              <a:gd name="connsiteX660" fmla="*/ 2018920 w 7467600"/>
              <a:gd name="connsiteY660" fmla="*/ 2536309 h 6858000"/>
              <a:gd name="connsiteX661" fmla="*/ 1342441 w 7467600"/>
              <a:gd name="connsiteY661" fmla="*/ 1173017 h 6858000"/>
              <a:gd name="connsiteX662" fmla="*/ 1367925 w 7467600"/>
              <a:gd name="connsiteY662" fmla="*/ 1135648 h 6858000"/>
              <a:gd name="connsiteX663" fmla="*/ 1771401 w 7467600"/>
              <a:gd name="connsiteY663" fmla="*/ 1806673 h 6858000"/>
              <a:gd name="connsiteX664" fmla="*/ 1972385 w 7467600"/>
              <a:gd name="connsiteY664" fmla="*/ 2198735 h 6858000"/>
              <a:gd name="connsiteX665" fmla="*/ 2040892 w 7467600"/>
              <a:gd name="connsiteY665" fmla="*/ 2405205 h 6858000"/>
              <a:gd name="connsiteX666" fmla="*/ 2131689 w 7467600"/>
              <a:gd name="connsiteY666" fmla="*/ 1936926 h 6858000"/>
              <a:gd name="connsiteX667" fmla="*/ 2454820 w 7467600"/>
              <a:gd name="connsiteY667" fmla="*/ 1248808 h 6858000"/>
              <a:gd name="connsiteX668" fmla="*/ 2492512 w 7467600"/>
              <a:gd name="connsiteY668" fmla="*/ 1302920 h 6858000"/>
              <a:gd name="connsiteX669" fmla="*/ 2081216 w 7467600"/>
              <a:gd name="connsiteY669" fmla="*/ 2527513 h 6858000"/>
              <a:gd name="connsiteX670" fmla="*/ 2081211 w 7467600"/>
              <a:gd name="connsiteY670" fmla="*/ 2528916 h 6858000"/>
              <a:gd name="connsiteX671" fmla="*/ 2199067 w 7467600"/>
              <a:gd name="connsiteY671" fmla="*/ 2884061 h 6858000"/>
              <a:gd name="connsiteX672" fmla="*/ 3192586 w 7467600"/>
              <a:gd name="connsiteY672" fmla="*/ 3411496 h 6858000"/>
              <a:gd name="connsiteX673" fmla="*/ 3182620 w 7467600"/>
              <a:gd name="connsiteY673" fmla="*/ 3483279 h 6858000"/>
              <a:gd name="connsiteX674" fmla="*/ 2435119 w 7467600"/>
              <a:gd name="connsiteY674" fmla="*/ 3080173 h 6858000"/>
              <a:gd name="connsiteX675" fmla="*/ 2410152 w 7467600"/>
              <a:gd name="connsiteY675" fmla="*/ 3063751 h 6858000"/>
              <a:gd name="connsiteX676" fmla="*/ 2408099 w 7467600"/>
              <a:gd name="connsiteY676" fmla="*/ 3064403 h 6858000"/>
              <a:gd name="connsiteX677" fmla="*/ 2407218 w 7467600"/>
              <a:gd name="connsiteY677" fmla="*/ 3070324 h 6858000"/>
              <a:gd name="connsiteX678" fmla="*/ 2380138 w 7467600"/>
              <a:gd name="connsiteY678" fmla="*/ 3099341 h 6858000"/>
              <a:gd name="connsiteX679" fmla="*/ 1765923 w 7467600"/>
              <a:gd name="connsiteY679" fmla="*/ 3581043 h 6858000"/>
              <a:gd name="connsiteX680" fmla="*/ 1702258 w 7467600"/>
              <a:gd name="connsiteY680" fmla="*/ 3612286 h 6858000"/>
              <a:gd name="connsiteX681" fmla="*/ 1538370 w 7467600"/>
              <a:gd name="connsiteY681" fmla="*/ 3811804 h 6858000"/>
              <a:gd name="connsiteX682" fmla="*/ 542867 w 7467600"/>
              <a:gd name="connsiteY682" fmla="*/ 4944092 h 6858000"/>
              <a:gd name="connsiteX683" fmla="*/ 515800 w 7467600"/>
              <a:gd name="connsiteY683" fmla="*/ 4862180 h 6858000"/>
              <a:gd name="connsiteX684" fmla="*/ 909145 w 7467600"/>
              <a:gd name="connsiteY684" fmla="*/ 4199225 h 6858000"/>
              <a:gd name="connsiteX685" fmla="*/ 1214067 w 7467600"/>
              <a:gd name="connsiteY685" fmla="*/ 3908561 h 6858000"/>
              <a:gd name="connsiteX686" fmla="*/ 640967 w 7467600"/>
              <a:gd name="connsiteY686" fmla="*/ 4105601 h 6858000"/>
              <a:gd name="connsiteX687" fmla="*/ 112563 w 7467600"/>
              <a:gd name="connsiteY687" fmla="*/ 4396952 h 6858000"/>
              <a:gd name="connsiteX688" fmla="*/ 0 w 7467600"/>
              <a:gd name="connsiteY688" fmla="*/ 4466006 h 6858000"/>
              <a:gd name="connsiteX689" fmla="*/ 0 w 7467600"/>
              <a:gd name="connsiteY689" fmla="*/ 4233763 h 6858000"/>
              <a:gd name="connsiteX690" fmla="*/ 36881 w 7467600"/>
              <a:gd name="connsiteY690" fmla="*/ 4200118 h 6858000"/>
              <a:gd name="connsiteX691" fmla="*/ 910534 w 7467600"/>
              <a:gd name="connsiteY691" fmla="*/ 3629753 h 6858000"/>
              <a:gd name="connsiteX692" fmla="*/ 1578717 w 7467600"/>
              <a:gd name="connsiteY692" fmla="*/ 3575982 h 6858000"/>
              <a:gd name="connsiteX693" fmla="*/ 2338780 w 7467600"/>
              <a:gd name="connsiteY693" fmla="*/ 3033725 h 6858000"/>
              <a:gd name="connsiteX694" fmla="*/ 1807991 w 7467600"/>
              <a:gd name="connsiteY694" fmla="*/ 2807184 h 6858000"/>
              <a:gd name="connsiteX695" fmla="*/ 1416358 w 7467600"/>
              <a:gd name="connsiteY695" fmla="*/ 3112571 h 6858000"/>
              <a:gd name="connsiteX696" fmla="*/ 939066 w 7467600"/>
              <a:gd name="connsiteY696" fmla="*/ 3378798 h 6858000"/>
              <a:gd name="connsiteX697" fmla="*/ 115099 w 7467600"/>
              <a:gd name="connsiteY697" fmla="*/ 3607650 h 6858000"/>
              <a:gd name="connsiteX698" fmla="*/ 97284 w 7467600"/>
              <a:gd name="connsiteY698" fmla="*/ 3520393 h 6858000"/>
              <a:gd name="connsiteX699" fmla="*/ 922050 w 7467600"/>
              <a:gd name="connsiteY699" fmla="*/ 3074867 h 6858000"/>
              <a:gd name="connsiteX700" fmla="*/ 1405265 w 7467600"/>
              <a:gd name="connsiteY700" fmla="*/ 3016319 h 6858000"/>
              <a:gd name="connsiteX701" fmla="*/ 1407512 w 7467600"/>
              <a:gd name="connsiteY701" fmla="*/ 3018001 h 6858000"/>
              <a:gd name="connsiteX702" fmla="*/ 1726266 w 7467600"/>
              <a:gd name="connsiteY702" fmla="*/ 2777274 h 6858000"/>
              <a:gd name="connsiteX703" fmla="*/ 625390 w 7467600"/>
              <a:gd name="connsiteY703" fmla="*/ 2514541 h 6858000"/>
              <a:gd name="connsiteX704" fmla="*/ 619799 w 7467600"/>
              <a:gd name="connsiteY704" fmla="*/ 2527180 h 6858000"/>
              <a:gd name="connsiteX705" fmla="*/ 310030 w 7467600"/>
              <a:gd name="connsiteY705" fmla="*/ 2771818 h 6858000"/>
              <a:gd name="connsiteX706" fmla="*/ 173877 w 7467600"/>
              <a:gd name="connsiteY706" fmla="*/ 2937056 h 6858000"/>
              <a:gd name="connsiteX707" fmla="*/ 77889 w 7467600"/>
              <a:gd name="connsiteY707" fmla="*/ 3138440 h 6858000"/>
              <a:gd name="connsiteX708" fmla="*/ 0 w 7467600"/>
              <a:gd name="connsiteY708" fmla="*/ 3271395 h 6858000"/>
              <a:gd name="connsiteX709" fmla="*/ 0 w 7467600"/>
              <a:gd name="connsiteY709" fmla="*/ 3153002 h 6858000"/>
              <a:gd name="connsiteX710" fmla="*/ 2386 w 7467600"/>
              <a:gd name="connsiteY710" fmla="*/ 3149203 h 6858000"/>
              <a:gd name="connsiteX711" fmla="*/ 89753 w 7467600"/>
              <a:gd name="connsiteY711" fmla="*/ 2987702 h 6858000"/>
              <a:gd name="connsiteX712" fmla="*/ 76869 w 7467600"/>
              <a:gd name="connsiteY712" fmla="*/ 3005404 h 6858000"/>
              <a:gd name="connsiteX713" fmla="*/ 32049 w 7467600"/>
              <a:gd name="connsiteY713" fmla="*/ 3065814 h 6858000"/>
              <a:gd name="connsiteX714" fmla="*/ 0 w 7467600"/>
              <a:gd name="connsiteY714" fmla="*/ 3108744 h 6858000"/>
              <a:gd name="connsiteX715" fmla="*/ 0 w 7467600"/>
              <a:gd name="connsiteY715" fmla="*/ 3058059 h 6858000"/>
              <a:gd name="connsiteX716" fmla="*/ 7610 w 7467600"/>
              <a:gd name="connsiteY716" fmla="*/ 3047889 h 6858000"/>
              <a:gd name="connsiteX717" fmla="*/ 52419 w 7467600"/>
              <a:gd name="connsiteY717" fmla="*/ 2987479 h 6858000"/>
              <a:gd name="connsiteX718" fmla="*/ 59142 w 7467600"/>
              <a:gd name="connsiteY718" fmla="*/ 2978488 h 6858000"/>
              <a:gd name="connsiteX719" fmla="*/ 0 w 7467600"/>
              <a:gd name="connsiteY719" fmla="*/ 3015334 h 6858000"/>
              <a:gd name="connsiteX720" fmla="*/ 0 w 7467600"/>
              <a:gd name="connsiteY720" fmla="*/ 2914286 h 6858000"/>
              <a:gd name="connsiteX721" fmla="*/ 36383 w 7467600"/>
              <a:gd name="connsiteY721" fmla="*/ 2901128 h 6858000"/>
              <a:gd name="connsiteX722" fmla="*/ 156329 w 7467600"/>
              <a:gd name="connsiteY722" fmla="*/ 2840533 h 6858000"/>
              <a:gd name="connsiteX723" fmla="*/ 358355 w 7467600"/>
              <a:gd name="connsiteY723" fmla="*/ 2620471 h 6858000"/>
              <a:gd name="connsiteX724" fmla="*/ 510577 w 7467600"/>
              <a:gd name="connsiteY724" fmla="*/ 2501244 h 6858000"/>
              <a:gd name="connsiteX725" fmla="*/ 211967 w 7467600"/>
              <a:gd name="connsiteY725" fmla="*/ 2479171 h 6858000"/>
              <a:gd name="connsiteX726" fmla="*/ 0 w 7467600"/>
              <a:gd name="connsiteY726" fmla="*/ 2476398 h 6858000"/>
              <a:gd name="connsiteX727" fmla="*/ 0 w 7467600"/>
              <a:gd name="connsiteY727" fmla="*/ 2389189 h 6858000"/>
              <a:gd name="connsiteX728" fmla="*/ 103062 w 7467600"/>
              <a:gd name="connsiteY728" fmla="*/ 2389518 h 6858000"/>
              <a:gd name="connsiteX729" fmla="*/ 510734 w 7467600"/>
              <a:gd name="connsiteY729" fmla="*/ 2416201 h 6858000"/>
              <a:gd name="connsiteX730" fmla="*/ 279257 w 7467600"/>
              <a:gd name="connsiteY730" fmla="*/ 2092102 h 6858000"/>
              <a:gd name="connsiteX731" fmla="*/ 65265 w 7467600"/>
              <a:gd name="connsiteY731" fmla="*/ 2006049 h 6858000"/>
              <a:gd name="connsiteX732" fmla="*/ 0 w 7467600"/>
              <a:gd name="connsiteY732" fmla="*/ 1982532 h 6858000"/>
              <a:gd name="connsiteX733" fmla="*/ 0 w 7467600"/>
              <a:gd name="connsiteY733" fmla="*/ 1912789 h 6858000"/>
              <a:gd name="connsiteX734" fmla="*/ 97460 w 7467600"/>
              <a:gd name="connsiteY734" fmla="*/ 1953725 h 6858000"/>
              <a:gd name="connsiteX735" fmla="*/ 221272 w 7467600"/>
              <a:gd name="connsiteY735" fmla="*/ 1980766 h 6858000"/>
              <a:gd name="connsiteX736" fmla="*/ 116765 w 7467600"/>
              <a:gd name="connsiteY736" fmla="*/ 1911033 h 6858000"/>
              <a:gd name="connsiteX737" fmla="*/ 16405 w 7467600"/>
              <a:gd name="connsiteY737" fmla="*/ 1803412 h 6858000"/>
              <a:gd name="connsiteX738" fmla="*/ 0 w 7467600"/>
              <a:gd name="connsiteY738" fmla="*/ 1784777 h 6858000"/>
              <a:gd name="connsiteX739" fmla="*/ 0 w 7467600"/>
              <a:gd name="connsiteY739" fmla="*/ 1740082 h 6858000"/>
              <a:gd name="connsiteX740" fmla="*/ 39394 w 7467600"/>
              <a:gd name="connsiteY740" fmla="*/ 1784856 h 6858000"/>
              <a:gd name="connsiteX741" fmla="*/ 135813 w 7467600"/>
              <a:gd name="connsiteY741" fmla="*/ 1888838 h 6858000"/>
              <a:gd name="connsiteX742" fmla="*/ 242575 w 7467600"/>
              <a:gd name="connsiteY742" fmla="*/ 1958841 h 6858000"/>
              <a:gd name="connsiteX743" fmla="*/ 82197 w 7467600"/>
              <a:gd name="connsiteY743" fmla="*/ 1754826 h 6858000"/>
              <a:gd name="connsiteX744" fmla="*/ 0 w 7467600"/>
              <a:gd name="connsiteY744" fmla="*/ 1679650 h 6858000"/>
              <a:gd name="connsiteX745" fmla="*/ 0 w 7467600"/>
              <a:gd name="connsiteY745" fmla="*/ 1602463 h 6858000"/>
              <a:gd name="connsiteX746" fmla="*/ 84689 w 7467600"/>
              <a:gd name="connsiteY746" fmla="*/ 1677442 h 6858000"/>
              <a:gd name="connsiteX747" fmla="*/ 298437 w 7467600"/>
              <a:gd name="connsiteY747" fmla="*/ 1968019 h 6858000"/>
              <a:gd name="connsiteX748" fmla="*/ 227269 w 7467600"/>
              <a:gd name="connsiteY748" fmla="*/ 1114064 h 6858000"/>
              <a:gd name="connsiteX749" fmla="*/ 248003 w 7467600"/>
              <a:gd name="connsiteY749" fmla="*/ 1089613 h 6858000"/>
              <a:gd name="connsiteX750" fmla="*/ 427020 w 7467600"/>
              <a:gd name="connsiteY750" fmla="*/ 1619803 h 6858000"/>
              <a:gd name="connsiteX751" fmla="*/ 340345 w 7467600"/>
              <a:gd name="connsiteY751" fmla="*/ 2027739 h 6858000"/>
              <a:gd name="connsiteX752" fmla="*/ 360865 w 7467600"/>
              <a:gd name="connsiteY752" fmla="*/ 2044827 h 6858000"/>
              <a:gd name="connsiteX753" fmla="*/ 560414 w 7467600"/>
              <a:gd name="connsiteY753" fmla="*/ 2421457 h 6858000"/>
              <a:gd name="connsiteX754" fmla="*/ 1359703 w 7467600"/>
              <a:gd name="connsiteY754" fmla="*/ 2578554 h 6858000"/>
              <a:gd name="connsiteX755" fmla="*/ 1359422 w 7467600"/>
              <a:gd name="connsiteY755" fmla="*/ 2577994 h 6858000"/>
              <a:gd name="connsiteX756" fmla="*/ 828701 w 7467600"/>
              <a:gd name="connsiteY756" fmla="*/ 1839520 h 6858000"/>
              <a:gd name="connsiteX757" fmla="*/ 494427 w 7467600"/>
              <a:gd name="connsiteY757" fmla="*/ 1092333 h 6858000"/>
              <a:gd name="connsiteX758" fmla="*/ 506322 w 7467600"/>
              <a:gd name="connsiteY758" fmla="*/ 1020997 h 6858000"/>
              <a:gd name="connsiteX759" fmla="*/ 4570198 w 7467600"/>
              <a:gd name="connsiteY759" fmla="*/ 978081 h 6858000"/>
              <a:gd name="connsiteX760" fmla="*/ 4523691 w 7467600"/>
              <a:gd name="connsiteY760" fmla="*/ 1127776 h 6858000"/>
              <a:gd name="connsiteX761" fmla="*/ 4509875 w 7467600"/>
              <a:gd name="connsiteY761" fmla="*/ 1167552 h 6858000"/>
              <a:gd name="connsiteX762" fmla="*/ 4478168 w 7467600"/>
              <a:gd name="connsiteY762" fmla="*/ 1260735 h 6858000"/>
              <a:gd name="connsiteX763" fmla="*/ 4409309 w 7467600"/>
              <a:gd name="connsiteY763" fmla="*/ 1666996 h 6858000"/>
              <a:gd name="connsiteX764" fmla="*/ 4370031 w 7467600"/>
              <a:gd name="connsiteY764" fmla="*/ 1955666 h 6858000"/>
              <a:gd name="connsiteX765" fmla="*/ 4570198 w 7467600"/>
              <a:gd name="connsiteY765" fmla="*/ 978081 h 6858000"/>
              <a:gd name="connsiteX766" fmla="*/ 4557898 w 7467600"/>
              <a:gd name="connsiteY766" fmla="*/ 900011 h 6858000"/>
              <a:gd name="connsiteX767" fmla="*/ 4344840 w 7467600"/>
              <a:gd name="connsiteY767" fmla="*/ 1922038 h 6858000"/>
              <a:gd name="connsiteX768" fmla="*/ 4378710 w 7467600"/>
              <a:gd name="connsiteY768" fmla="*/ 1665516 h 6858000"/>
              <a:gd name="connsiteX769" fmla="*/ 4448798 w 7467600"/>
              <a:gd name="connsiteY769" fmla="*/ 1253024 h 6858000"/>
              <a:gd name="connsiteX770" fmla="*/ 4480315 w 7467600"/>
              <a:gd name="connsiteY770" fmla="*/ 1158454 h 6858000"/>
              <a:gd name="connsiteX771" fmla="*/ 4494133 w 7467600"/>
              <a:gd name="connsiteY771" fmla="*/ 1118676 h 6858000"/>
              <a:gd name="connsiteX772" fmla="*/ 4557898 w 7467600"/>
              <a:gd name="connsiteY772" fmla="*/ 900011 h 6858000"/>
              <a:gd name="connsiteX773" fmla="*/ 5870151 w 7467600"/>
              <a:gd name="connsiteY773" fmla="*/ 898890 h 6858000"/>
              <a:gd name="connsiteX774" fmla="*/ 5861335 w 7467600"/>
              <a:gd name="connsiteY774" fmla="*/ 899177 h 6858000"/>
              <a:gd name="connsiteX775" fmla="*/ 5843702 w 7467600"/>
              <a:gd name="connsiteY775" fmla="*/ 899748 h 6858000"/>
              <a:gd name="connsiteX776" fmla="*/ 5651107 w 7467600"/>
              <a:gd name="connsiteY776" fmla="*/ 920306 h 6858000"/>
              <a:gd name="connsiteX777" fmla="*/ 5459407 w 7467600"/>
              <a:gd name="connsiteY777" fmla="*/ 940975 h 6858000"/>
              <a:gd name="connsiteX778" fmla="*/ 5374846 w 7467600"/>
              <a:gd name="connsiteY778" fmla="*/ 941988 h 6858000"/>
              <a:gd name="connsiteX779" fmla="*/ 5256105 w 7467600"/>
              <a:gd name="connsiteY779" fmla="*/ 945632 h 6858000"/>
              <a:gd name="connsiteX780" fmla="*/ 5107071 w 7467600"/>
              <a:gd name="connsiteY780" fmla="*/ 969720 h 6858000"/>
              <a:gd name="connsiteX781" fmla="*/ 4998681 w 7467600"/>
              <a:gd name="connsiteY781" fmla="*/ 988771 h 6858000"/>
              <a:gd name="connsiteX782" fmla="*/ 5870151 w 7467600"/>
              <a:gd name="connsiteY782" fmla="*/ 898890 h 6858000"/>
              <a:gd name="connsiteX783" fmla="*/ 5504425 w 7467600"/>
              <a:gd name="connsiteY783" fmla="*/ 848067 h 6858000"/>
              <a:gd name="connsiteX784" fmla="*/ 4968849 w 7467600"/>
              <a:gd name="connsiteY784" fmla="*/ 962318 h 6858000"/>
              <a:gd name="connsiteX785" fmla="*/ 5104039 w 7467600"/>
              <a:gd name="connsiteY785" fmla="*/ 940634 h 6858000"/>
              <a:gd name="connsiteX786" fmla="*/ 5256311 w 7467600"/>
              <a:gd name="connsiteY786" fmla="*/ 916490 h 6858000"/>
              <a:gd name="connsiteX787" fmla="*/ 5377381 w 7467600"/>
              <a:gd name="connsiteY787" fmla="*/ 912671 h 6858000"/>
              <a:gd name="connsiteX788" fmla="*/ 5460148 w 7467600"/>
              <a:gd name="connsiteY788" fmla="*/ 911442 h 6858000"/>
              <a:gd name="connsiteX789" fmla="*/ 5648971 w 7467600"/>
              <a:gd name="connsiteY789" fmla="*/ 891331 h 6858000"/>
              <a:gd name="connsiteX790" fmla="*/ 5844807 w 7467600"/>
              <a:gd name="connsiteY790" fmla="*/ 870718 h 6858000"/>
              <a:gd name="connsiteX791" fmla="*/ 5862975 w 7467600"/>
              <a:gd name="connsiteY791" fmla="*/ 869756 h 6858000"/>
              <a:gd name="connsiteX792" fmla="*/ 5920887 w 7467600"/>
              <a:gd name="connsiteY792" fmla="*/ 865929 h 6858000"/>
              <a:gd name="connsiteX793" fmla="*/ 5504425 w 7467600"/>
              <a:gd name="connsiteY793" fmla="*/ 848067 h 6858000"/>
              <a:gd name="connsiteX794" fmla="*/ 3607114 w 7467600"/>
              <a:gd name="connsiteY794" fmla="*/ 467441 h 6858000"/>
              <a:gd name="connsiteX795" fmla="*/ 3296242 w 7467600"/>
              <a:gd name="connsiteY795" fmla="*/ 807991 h 6858000"/>
              <a:gd name="connsiteX796" fmla="*/ 3174674 w 7467600"/>
              <a:gd name="connsiteY796" fmla="*/ 919759 h 6858000"/>
              <a:gd name="connsiteX797" fmla="*/ 3042978 w 7467600"/>
              <a:gd name="connsiteY797" fmla="*/ 1054894 h 6858000"/>
              <a:gd name="connsiteX798" fmla="*/ 2968914 w 7467600"/>
              <a:gd name="connsiteY798" fmla="*/ 1133756 h 6858000"/>
              <a:gd name="connsiteX799" fmla="*/ 3103823 w 7467600"/>
              <a:gd name="connsiteY799" fmla="*/ 1026814 h 6858000"/>
              <a:gd name="connsiteX800" fmla="*/ 3607114 w 7467600"/>
              <a:gd name="connsiteY800" fmla="*/ 467441 h 6858000"/>
              <a:gd name="connsiteX801" fmla="*/ 3744487 w 7467600"/>
              <a:gd name="connsiteY801" fmla="*/ 383136 h 6858000"/>
              <a:gd name="connsiteX802" fmla="*/ 3970213 w 7467600"/>
              <a:gd name="connsiteY802" fmla="*/ 995559 h 6858000"/>
              <a:gd name="connsiteX803" fmla="*/ 3744487 w 7467600"/>
              <a:gd name="connsiteY803" fmla="*/ 383136 h 6858000"/>
              <a:gd name="connsiteX804" fmla="*/ 3624562 w 7467600"/>
              <a:gd name="connsiteY804" fmla="*/ 367041 h 6858000"/>
              <a:gd name="connsiteX805" fmla="*/ 3489712 w 7467600"/>
              <a:gd name="connsiteY805" fmla="*/ 485386 h 6858000"/>
              <a:gd name="connsiteX806" fmla="*/ 3182994 w 7467600"/>
              <a:gd name="connsiteY806" fmla="*/ 828265 h 6858000"/>
              <a:gd name="connsiteX807" fmla="*/ 2892114 w 7467600"/>
              <a:gd name="connsiteY807" fmla="*/ 1172635 h 6858000"/>
              <a:gd name="connsiteX808" fmla="*/ 3021459 w 7467600"/>
              <a:gd name="connsiteY808" fmla="*/ 1035385 h 6858000"/>
              <a:gd name="connsiteX809" fmla="*/ 3153873 w 7467600"/>
              <a:gd name="connsiteY809" fmla="*/ 898971 h 6858000"/>
              <a:gd name="connsiteX810" fmla="*/ 3276511 w 7467600"/>
              <a:gd name="connsiteY810" fmla="*/ 786423 h 6858000"/>
              <a:gd name="connsiteX811" fmla="*/ 3584154 w 7467600"/>
              <a:gd name="connsiteY811" fmla="*/ 448218 h 6858000"/>
              <a:gd name="connsiteX812" fmla="*/ 3624562 w 7467600"/>
              <a:gd name="connsiteY812" fmla="*/ 367041 h 6858000"/>
              <a:gd name="connsiteX813" fmla="*/ 3766672 w 7467600"/>
              <a:gd name="connsiteY813" fmla="*/ 359429 h 6858000"/>
              <a:gd name="connsiteX814" fmla="*/ 3996338 w 7467600"/>
              <a:gd name="connsiteY814" fmla="*/ 968237 h 6858000"/>
              <a:gd name="connsiteX815" fmla="*/ 3766672 w 7467600"/>
              <a:gd name="connsiteY815" fmla="*/ 359429 h 6858000"/>
              <a:gd name="connsiteX816" fmla="*/ 5805386 w 7467600"/>
              <a:gd name="connsiteY816" fmla="*/ 239240 h 6858000"/>
              <a:gd name="connsiteX817" fmla="*/ 5736947 w 7467600"/>
              <a:gd name="connsiteY817" fmla="*/ 261367 h 6858000"/>
              <a:gd name="connsiteX818" fmla="*/ 5427012 w 7467600"/>
              <a:gd name="connsiteY818" fmla="*/ 311272 h 6858000"/>
              <a:gd name="connsiteX819" fmla="*/ 5147818 w 7467600"/>
              <a:gd name="connsiteY819" fmla="*/ 322112 h 6858000"/>
              <a:gd name="connsiteX820" fmla="*/ 5060854 w 7467600"/>
              <a:gd name="connsiteY820" fmla="*/ 311882 h 6858000"/>
              <a:gd name="connsiteX821" fmla="*/ 4945989 w 7467600"/>
              <a:gd name="connsiteY821" fmla="*/ 300516 h 6858000"/>
              <a:gd name="connsiteX822" fmla="*/ 5410479 w 7467600"/>
              <a:gd name="connsiteY822" fmla="*/ 348434 h 6858000"/>
              <a:gd name="connsiteX823" fmla="*/ 5805386 w 7467600"/>
              <a:gd name="connsiteY823" fmla="*/ 239240 h 6858000"/>
              <a:gd name="connsiteX824" fmla="*/ 5905192 w 7467600"/>
              <a:gd name="connsiteY824" fmla="*/ 163079 h 6858000"/>
              <a:gd name="connsiteX825" fmla="*/ 5865655 w 7467600"/>
              <a:gd name="connsiteY825" fmla="*/ 171901 h 6858000"/>
              <a:gd name="connsiteX826" fmla="*/ 5259740 w 7467600"/>
              <a:gd name="connsiteY826" fmla="*/ 257013 h 6858000"/>
              <a:gd name="connsiteX827" fmla="*/ 5208466 w 7467600"/>
              <a:gd name="connsiteY827" fmla="*/ 257550 h 6858000"/>
              <a:gd name="connsiteX828" fmla="*/ 4980204 w 7467600"/>
              <a:gd name="connsiteY828" fmla="*/ 271903 h 6858000"/>
              <a:gd name="connsiteX829" fmla="*/ 5068068 w 7467600"/>
              <a:gd name="connsiteY829" fmla="*/ 282244 h 6858000"/>
              <a:gd name="connsiteX830" fmla="*/ 5153231 w 7467600"/>
              <a:gd name="connsiteY830" fmla="*/ 292240 h 6858000"/>
              <a:gd name="connsiteX831" fmla="*/ 5426491 w 7467600"/>
              <a:gd name="connsiteY831" fmla="*/ 281128 h 6858000"/>
              <a:gd name="connsiteX832" fmla="*/ 5731212 w 7467600"/>
              <a:gd name="connsiteY832" fmla="*/ 231951 h 6858000"/>
              <a:gd name="connsiteX833" fmla="*/ 5905192 w 7467600"/>
              <a:gd name="connsiteY833" fmla="*/ 163079 h 6858000"/>
              <a:gd name="connsiteX834" fmla="*/ 5944437 w 7467600"/>
              <a:gd name="connsiteY834" fmla="*/ 113829 h 6858000"/>
              <a:gd name="connsiteX835" fmla="*/ 5825032 w 7467600"/>
              <a:gd name="connsiteY835" fmla="*/ 146405 h 6858000"/>
              <a:gd name="connsiteX836" fmla="*/ 4955599 w 7467600"/>
              <a:gd name="connsiteY836" fmla="*/ 247008 h 6858000"/>
              <a:gd name="connsiteX837" fmla="*/ 5210104 w 7467600"/>
              <a:gd name="connsiteY837" fmla="*/ 228123 h 6858000"/>
              <a:gd name="connsiteX838" fmla="*/ 5261015 w 7467600"/>
              <a:gd name="connsiteY838" fmla="*/ 227087 h 6858000"/>
              <a:gd name="connsiteX839" fmla="*/ 5861181 w 7467600"/>
              <a:gd name="connsiteY839" fmla="*/ 143093 h 6858000"/>
              <a:gd name="connsiteX840" fmla="*/ 5961252 w 7467600"/>
              <a:gd name="connsiteY840" fmla="*/ 114820 h 6858000"/>
              <a:gd name="connsiteX841" fmla="*/ 5944437 w 7467600"/>
              <a:gd name="connsiteY841" fmla="*/ 113829 h 6858000"/>
              <a:gd name="connsiteX842" fmla="*/ 3882765 w 7467600"/>
              <a:gd name="connsiteY842" fmla="*/ 0 h 6858000"/>
              <a:gd name="connsiteX843" fmla="*/ 3995099 w 7467600"/>
              <a:gd name="connsiteY843" fmla="*/ 0 h 6858000"/>
              <a:gd name="connsiteX844" fmla="*/ 4163818 w 7467600"/>
              <a:gd name="connsiteY844" fmla="*/ 234104 h 6858000"/>
              <a:gd name="connsiteX845" fmla="*/ 4172099 w 7467600"/>
              <a:gd name="connsiteY845" fmla="*/ 234207 h 6858000"/>
              <a:gd name="connsiteX846" fmla="*/ 4784282 w 7467600"/>
              <a:gd name="connsiteY846" fmla="*/ 276561 h 6858000"/>
              <a:gd name="connsiteX847" fmla="*/ 4801687 w 7467600"/>
              <a:gd name="connsiteY847" fmla="*/ 267764 h 6858000"/>
              <a:gd name="connsiteX848" fmla="*/ 6082788 w 7467600"/>
              <a:gd name="connsiteY848" fmla="*/ 64119 h 6858000"/>
              <a:gd name="connsiteX849" fmla="*/ 6099442 w 7467600"/>
              <a:gd name="connsiteY849" fmla="*/ 82568 h 6858000"/>
              <a:gd name="connsiteX850" fmla="*/ 4804137 w 7467600"/>
              <a:gd name="connsiteY850" fmla="*/ 320931 h 6858000"/>
              <a:gd name="connsiteX851" fmla="*/ 4227047 w 7467600"/>
              <a:gd name="connsiteY851" fmla="*/ 313415 h 6858000"/>
              <a:gd name="connsiteX852" fmla="*/ 4346041 w 7467600"/>
              <a:gd name="connsiteY852" fmla="*/ 456086 h 6858000"/>
              <a:gd name="connsiteX853" fmla="*/ 4870967 w 7467600"/>
              <a:gd name="connsiteY853" fmla="*/ 963061 h 6858000"/>
              <a:gd name="connsiteX854" fmla="*/ 4889647 w 7467600"/>
              <a:gd name="connsiteY854" fmla="*/ 957147 h 6858000"/>
              <a:gd name="connsiteX855" fmla="*/ 5422504 w 7467600"/>
              <a:gd name="connsiteY855" fmla="*/ 805191 h 6858000"/>
              <a:gd name="connsiteX856" fmla="*/ 6087656 w 7467600"/>
              <a:gd name="connsiteY856" fmla="*/ 826703 h 6858000"/>
              <a:gd name="connsiteX857" fmla="*/ 6058717 w 7467600"/>
              <a:gd name="connsiteY857" fmla="*/ 865992 h 6858000"/>
              <a:gd name="connsiteX858" fmla="*/ 4974153 w 7467600"/>
              <a:gd name="connsiteY858" fmla="*/ 1045456 h 6858000"/>
              <a:gd name="connsiteX859" fmla="*/ 5627835 w 7467600"/>
              <a:gd name="connsiteY859" fmla="*/ 1472077 h 6858000"/>
              <a:gd name="connsiteX860" fmla="*/ 5629817 w 7467600"/>
              <a:gd name="connsiteY860" fmla="*/ 1471412 h 6858000"/>
              <a:gd name="connsiteX861" fmla="*/ 5634124 w 7467600"/>
              <a:gd name="connsiteY861" fmla="*/ 1470572 h 6858000"/>
              <a:gd name="connsiteX862" fmla="*/ 5755832 w 7467600"/>
              <a:gd name="connsiteY862" fmla="*/ 1383886 h 6858000"/>
              <a:gd name="connsiteX863" fmla="*/ 6014186 w 7467600"/>
              <a:gd name="connsiteY863" fmla="*/ 1279799 h 6858000"/>
              <a:gd name="connsiteX864" fmla="*/ 6901619 w 7467600"/>
              <a:gd name="connsiteY864" fmla="*/ 1047874 h 6858000"/>
              <a:gd name="connsiteX865" fmla="*/ 6931566 w 7467600"/>
              <a:gd name="connsiteY865" fmla="*/ 1062034 h 6858000"/>
              <a:gd name="connsiteX866" fmla="*/ 5790982 w 7467600"/>
              <a:gd name="connsiteY866" fmla="*/ 1561380 h 6858000"/>
              <a:gd name="connsiteX867" fmla="*/ 6188971 w 7467600"/>
              <a:gd name="connsiteY867" fmla="*/ 1755168 h 6858000"/>
              <a:gd name="connsiteX868" fmla="*/ 6202446 w 7467600"/>
              <a:gd name="connsiteY868" fmla="*/ 1752268 h 6858000"/>
              <a:gd name="connsiteX869" fmla="*/ 7179560 w 7467600"/>
              <a:gd name="connsiteY869" fmla="*/ 1467551 h 6858000"/>
              <a:gd name="connsiteX870" fmla="*/ 7158730 w 7467600"/>
              <a:gd name="connsiteY870" fmla="*/ 1507835 h 6858000"/>
              <a:gd name="connsiteX871" fmla="*/ 6326959 w 7467600"/>
              <a:gd name="connsiteY871" fmla="*/ 1817686 h 6858000"/>
              <a:gd name="connsiteX872" fmla="*/ 6537433 w 7467600"/>
              <a:gd name="connsiteY872" fmla="*/ 1907790 h 6858000"/>
              <a:gd name="connsiteX873" fmla="*/ 6550221 w 7467600"/>
              <a:gd name="connsiteY873" fmla="*/ 1910729 h 6858000"/>
              <a:gd name="connsiteX874" fmla="*/ 6964438 w 7467600"/>
              <a:gd name="connsiteY874" fmla="*/ 2209505 h 6858000"/>
              <a:gd name="connsiteX875" fmla="*/ 7367862 w 7467600"/>
              <a:gd name="connsiteY875" fmla="*/ 2806833 h 6858000"/>
              <a:gd name="connsiteX876" fmla="*/ 7364329 w 7467600"/>
              <a:gd name="connsiteY876" fmla="*/ 2826907 h 6858000"/>
              <a:gd name="connsiteX877" fmla="*/ 7290545 w 7467600"/>
              <a:gd name="connsiteY877" fmla="*/ 2850663 h 6858000"/>
              <a:gd name="connsiteX878" fmla="*/ 6472036 w 7467600"/>
              <a:gd name="connsiteY878" fmla="*/ 1959003 h 6858000"/>
              <a:gd name="connsiteX879" fmla="*/ 5792897 w 7467600"/>
              <a:gd name="connsiteY879" fmla="*/ 1647747 h 6858000"/>
              <a:gd name="connsiteX880" fmla="*/ 5842751 w 7467600"/>
              <a:gd name="connsiteY880" fmla="*/ 1816112 h 6858000"/>
              <a:gd name="connsiteX881" fmla="*/ 5847424 w 7467600"/>
              <a:gd name="connsiteY881" fmla="*/ 1815776 h 6858000"/>
              <a:gd name="connsiteX882" fmla="*/ 6399821 w 7467600"/>
              <a:gd name="connsiteY882" fmla="*/ 2344799 h 6858000"/>
              <a:gd name="connsiteX883" fmla="*/ 6323232 w 7467600"/>
              <a:gd name="connsiteY883" fmla="*/ 2389634 h 6858000"/>
              <a:gd name="connsiteX884" fmla="*/ 5942958 w 7467600"/>
              <a:gd name="connsiteY884" fmla="*/ 2077708 h 6858000"/>
              <a:gd name="connsiteX885" fmla="*/ 5921559 w 7467600"/>
              <a:gd name="connsiteY885" fmla="*/ 2378596 h 6858000"/>
              <a:gd name="connsiteX886" fmla="*/ 5817651 w 7467600"/>
              <a:gd name="connsiteY886" fmla="*/ 3023919 h 6858000"/>
              <a:gd name="connsiteX887" fmla="*/ 5729634 w 7467600"/>
              <a:gd name="connsiteY887" fmla="*/ 3051849 h 6858000"/>
              <a:gd name="connsiteX888" fmla="*/ 5611018 w 7467600"/>
              <a:gd name="connsiteY888" fmla="*/ 2316769 h 6858000"/>
              <a:gd name="connsiteX889" fmla="*/ 5687608 w 7467600"/>
              <a:gd name="connsiteY889" fmla="*/ 2039972 h 6858000"/>
              <a:gd name="connsiteX890" fmla="*/ 5657554 w 7467600"/>
              <a:gd name="connsiteY890" fmla="*/ 1576445 h 6858000"/>
              <a:gd name="connsiteX891" fmla="*/ 5150475 w 7467600"/>
              <a:gd name="connsiteY891" fmla="*/ 1274012 h 6858000"/>
              <a:gd name="connsiteX892" fmla="*/ 5349142 w 7467600"/>
              <a:gd name="connsiteY892" fmla="*/ 2204405 h 6858000"/>
              <a:gd name="connsiteX893" fmla="*/ 5262214 w 7467600"/>
              <a:gd name="connsiteY893" fmla="*/ 2233836 h 6858000"/>
              <a:gd name="connsiteX894" fmla="*/ 4981539 w 7467600"/>
              <a:gd name="connsiteY894" fmla="*/ 1542201 h 6858000"/>
              <a:gd name="connsiteX895" fmla="*/ 4958461 w 7467600"/>
              <a:gd name="connsiteY895" fmla="*/ 1136957 h 6858000"/>
              <a:gd name="connsiteX896" fmla="*/ 4655015 w 7467600"/>
              <a:gd name="connsiteY896" fmla="*/ 891426 h 6858000"/>
              <a:gd name="connsiteX897" fmla="*/ 4348002 w 7467600"/>
              <a:gd name="connsiteY897" fmla="*/ 2205895 h 6858000"/>
              <a:gd name="connsiteX898" fmla="*/ 4262250 w 7467600"/>
              <a:gd name="connsiteY898" fmla="*/ 2219972 h 6858000"/>
              <a:gd name="connsiteX899" fmla="*/ 4550611 w 7467600"/>
              <a:gd name="connsiteY899" fmla="*/ 817540 h 6858000"/>
              <a:gd name="connsiteX900" fmla="*/ 4564418 w 7467600"/>
              <a:gd name="connsiteY900" fmla="*/ 808293 h 6858000"/>
              <a:gd name="connsiteX901" fmla="*/ 4266388 w 7467600"/>
              <a:gd name="connsiteY901" fmla="*/ 500083 h 6858000"/>
              <a:gd name="connsiteX902" fmla="*/ 4032842 w 7467600"/>
              <a:gd name="connsiteY902" fmla="*/ 211809 h 6858000"/>
              <a:gd name="connsiteX903" fmla="*/ 3882765 w 7467600"/>
              <a:gd name="connsiteY903" fmla="*/ 0 h 6858000"/>
              <a:gd name="connsiteX904" fmla="*/ 3721337 w 7467600"/>
              <a:gd name="connsiteY904" fmla="*/ 0 h 6858000"/>
              <a:gd name="connsiteX905" fmla="*/ 3797544 w 7467600"/>
              <a:gd name="connsiteY905" fmla="*/ 0 h 6858000"/>
              <a:gd name="connsiteX906" fmla="*/ 3775734 w 7467600"/>
              <a:gd name="connsiteY906" fmla="*/ 95131 h 6858000"/>
              <a:gd name="connsiteX907" fmla="*/ 3724807 w 7467600"/>
              <a:gd name="connsiteY907" fmla="*/ 272257 h 6858000"/>
              <a:gd name="connsiteX908" fmla="*/ 3726844 w 7467600"/>
              <a:gd name="connsiteY908" fmla="*/ 282988 h 6858000"/>
              <a:gd name="connsiteX909" fmla="*/ 3742664 w 7467600"/>
              <a:gd name="connsiteY909" fmla="*/ 279918 h 6858000"/>
              <a:gd name="connsiteX910" fmla="*/ 4103910 w 7467600"/>
              <a:gd name="connsiteY910" fmla="*/ 1161917 h 6858000"/>
              <a:gd name="connsiteX911" fmla="*/ 4020269 w 7467600"/>
              <a:gd name="connsiteY911" fmla="*/ 1200406 h 6858000"/>
              <a:gd name="connsiteX912" fmla="*/ 3674882 w 7467600"/>
              <a:gd name="connsiteY912" fmla="*/ 488524 h 6858000"/>
              <a:gd name="connsiteX913" fmla="*/ 3132682 w 7467600"/>
              <a:gd name="connsiteY913" fmla="*/ 1072284 h 6858000"/>
              <a:gd name="connsiteX914" fmla="*/ 2716346 w 7467600"/>
              <a:gd name="connsiteY914" fmla="*/ 1276376 h 6858000"/>
              <a:gd name="connsiteX915" fmla="*/ 2716772 w 7467600"/>
              <a:gd name="connsiteY915" fmla="*/ 1255462 h 6858000"/>
              <a:gd name="connsiteX916" fmla="*/ 3471096 w 7467600"/>
              <a:gd name="connsiteY916" fmla="*/ 437072 h 6858000"/>
              <a:gd name="connsiteX917" fmla="*/ 3639057 w 7467600"/>
              <a:gd name="connsiteY917" fmla="*/ 286334 h 6858000"/>
              <a:gd name="connsiteX918" fmla="*/ 3640309 w 7467600"/>
              <a:gd name="connsiteY918" fmla="*/ 284664 h 6858000"/>
              <a:gd name="connsiteX919" fmla="*/ 3646022 w 7467600"/>
              <a:gd name="connsiteY919" fmla="*/ 276711 h 6858000"/>
              <a:gd name="connsiteX920" fmla="*/ 3707943 w 7467600"/>
              <a:gd name="connsiteY920" fmla="*/ 65958 h 6858000"/>
              <a:gd name="connsiteX921" fmla="*/ 3721337 w 7467600"/>
              <a:gd name="connsiteY921" fmla="*/ 0 h 6858000"/>
              <a:gd name="connsiteX922" fmla="*/ 2867960 w 7467600"/>
              <a:gd name="connsiteY922" fmla="*/ 0 h 6858000"/>
              <a:gd name="connsiteX923" fmla="*/ 2926351 w 7467600"/>
              <a:gd name="connsiteY923" fmla="*/ 0 h 6858000"/>
              <a:gd name="connsiteX924" fmla="*/ 2902823 w 7467600"/>
              <a:gd name="connsiteY924" fmla="*/ 262929 h 6858000"/>
              <a:gd name="connsiteX925" fmla="*/ 2940663 w 7467600"/>
              <a:gd name="connsiteY925" fmla="*/ 140884 h 6858000"/>
              <a:gd name="connsiteX926" fmla="*/ 2947039 w 7467600"/>
              <a:gd name="connsiteY926" fmla="*/ 122524 h 6858000"/>
              <a:gd name="connsiteX927" fmla="*/ 2984316 w 7467600"/>
              <a:gd name="connsiteY927" fmla="*/ 0 h 6858000"/>
              <a:gd name="connsiteX928" fmla="*/ 3016114 w 7467600"/>
              <a:gd name="connsiteY928" fmla="*/ 0 h 6858000"/>
              <a:gd name="connsiteX929" fmla="*/ 2979949 w 7467600"/>
              <a:gd name="connsiteY929" fmla="*/ 119274 h 6858000"/>
              <a:gd name="connsiteX930" fmla="*/ 3023879 w 7467600"/>
              <a:gd name="connsiteY930" fmla="*/ 0 h 6858000"/>
              <a:gd name="connsiteX931" fmla="*/ 3105400 w 7467600"/>
              <a:gd name="connsiteY931" fmla="*/ 0 h 6858000"/>
              <a:gd name="connsiteX932" fmla="*/ 3094669 w 7467600"/>
              <a:gd name="connsiteY932" fmla="*/ 30308 h 6858000"/>
              <a:gd name="connsiteX933" fmla="*/ 2901945 w 7467600"/>
              <a:gd name="connsiteY933" fmla="*/ 466538 h 6858000"/>
              <a:gd name="connsiteX934" fmla="*/ 2815209 w 7467600"/>
              <a:gd name="connsiteY934" fmla="*/ 497361 h 6858000"/>
              <a:gd name="connsiteX935" fmla="*/ 2844845 w 7467600"/>
              <a:gd name="connsiteY935" fmla="*/ 127638 h 6858000"/>
              <a:gd name="connsiteX936" fmla="*/ 2867960 w 7467600"/>
              <a:gd name="connsiteY936" fmla="*/ 0 h 6858000"/>
              <a:gd name="connsiteX937" fmla="*/ 1057230 w 7467600"/>
              <a:gd name="connsiteY937" fmla="*/ 0 h 6858000"/>
              <a:gd name="connsiteX938" fmla="*/ 1111003 w 7467600"/>
              <a:gd name="connsiteY938" fmla="*/ 0 h 6858000"/>
              <a:gd name="connsiteX939" fmla="*/ 1125553 w 7467600"/>
              <a:gd name="connsiteY939" fmla="*/ 52588 h 6858000"/>
              <a:gd name="connsiteX940" fmla="*/ 1304276 w 7467600"/>
              <a:gd name="connsiteY940" fmla="*/ 476275 h 6858000"/>
              <a:gd name="connsiteX941" fmla="*/ 1492066 w 7467600"/>
              <a:gd name="connsiteY941" fmla="*/ 886333 h 6858000"/>
              <a:gd name="connsiteX942" fmla="*/ 1423698 w 7467600"/>
              <a:gd name="connsiteY942" fmla="*/ 710817 h 6858000"/>
              <a:gd name="connsiteX943" fmla="*/ 1357609 w 7467600"/>
              <a:gd name="connsiteY943" fmla="*/ 532892 h 6858000"/>
              <a:gd name="connsiteX944" fmla="*/ 1309550 w 7467600"/>
              <a:gd name="connsiteY944" fmla="*/ 374031 h 6858000"/>
              <a:gd name="connsiteX945" fmla="*/ 1193673 w 7467600"/>
              <a:gd name="connsiteY945" fmla="*/ 49533 h 6858000"/>
              <a:gd name="connsiteX946" fmla="*/ 1164391 w 7467600"/>
              <a:gd name="connsiteY946" fmla="*/ 0 h 6858000"/>
              <a:gd name="connsiteX947" fmla="*/ 1200666 w 7467600"/>
              <a:gd name="connsiteY947" fmla="*/ 0 h 6858000"/>
              <a:gd name="connsiteX948" fmla="*/ 1223408 w 7467600"/>
              <a:gd name="connsiteY948" fmla="*/ 38996 h 6858000"/>
              <a:gd name="connsiteX949" fmla="*/ 1339635 w 7467600"/>
              <a:gd name="connsiteY949" fmla="*/ 365517 h 6858000"/>
              <a:gd name="connsiteX950" fmla="*/ 1387469 w 7467600"/>
              <a:gd name="connsiteY950" fmla="*/ 523079 h 6858000"/>
              <a:gd name="connsiteX951" fmla="*/ 1452685 w 7467600"/>
              <a:gd name="connsiteY951" fmla="*/ 699806 h 6858000"/>
              <a:gd name="connsiteX952" fmla="*/ 1492092 w 7467600"/>
              <a:gd name="connsiteY952" fmla="*/ 800424 h 6858000"/>
              <a:gd name="connsiteX953" fmla="*/ 1455302 w 7467600"/>
              <a:gd name="connsiteY953" fmla="*/ 632913 h 6858000"/>
              <a:gd name="connsiteX954" fmla="*/ 1222336 w 7467600"/>
              <a:gd name="connsiteY954" fmla="*/ 9480 h 6858000"/>
              <a:gd name="connsiteX955" fmla="*/ 1214634 w 7467600"/>
              <a:gd name="connsiteY955" fmla="*/ 0 h 6858000"/>
              <a:gd name="connsiteX956" fmla="*/ 1289827 w 7467600"/>
              <a:gd name="connsiteY956" fmla="*/ 0 h 6858000"/>
              <a:gd name="connsiteX957" fmla="*/ 1321076 w 7467600"/>
              <a:gd name="connsiteY957" fmla="*/ 59722 h 6858000"/>
              <a:gd name="connsiteX958" fmla="*/ 1512579 w 7467600"/>
              <a:gd name="connsiteY958" fmla="*/ 626441 h 6858000"/>
              <a:gd name="connsiteX959" fmla="*/ 1506076 w 7467600"/>
              <a:gd name="connsiteY959" fmla="*/ 1089289 h 6858000"/>
              <a:gd name="connsiteX960" fmla="*/ 1486346 w 7467600"/>
              <a:gd name="connsiteY960" fmla="*/ 1079919 h 6858000"/>
              <a:gd name="connsiteX961" fmla="*/ 1070511 w 7467600"/>
              <a:gd name="connsiteY961" fmla="*/ 48609 h 6858000"/>
              <a:gd name="connsiteX962" fmla="*/ 1057230 w 7467600"/>
              <a:gd name="connsiteY962" fmla="*/ 0 h 6858000"/>
              <a:gd name="connsiteX963" fmla="*/ 43151 w 7467600"/>
              <a:gd name="connsiteY963" fmla="*/ 0 h 6858000"/>
              <a:gd name="connsiteX964" fmla="*/ 95283 w 7467600"/>
              <a:gd name="connsiteY964" fmla="*/ 0 h 6858000"/>
              <a:gd name="connsiteX965" fmla="*/ 300708 w 7467600"/>
              <a:gd name="connsiteY965" fmla="*/ 154571 h 6858000"/>
              <a:gd name="connsiteX966" fmla="*/ 530414 w 7467600"/>
              <a:gd name="connsiteY966" fmla="*/ 354673 h 6858000"/>
              <a:gd name="connsiteX967" fmla="*/ 333785 w 7467600"/>
              <a:gd name="connsiteY967" fmla="*/ 161564 h 6858000"/>
              <a:gd name="connsiteX968" fmla="*/ 147005 w 7467600"/>
              <a:gd name="connsiteY968" fmla="*/ 0 h 6858000"/>
              <a:gd name="connsiteX969" fmla="*/ 272509 w 7467600"/>
              <a:gd name="connsiteY969" fmla="*/ 0 h 6858000"/>
              <a:gd name="connsiteX970" fmla="*/ 326276 w 7467600"/>
              <a:gd name="connsiteY970" fmla="*/ 45847 h 6858000"/>
              <a:gd name="connsiteX971" fmla="*/ 823759 w 7467600"/>
              <a:gd name="connsiteY971" fmla="*/ 574145 h 6858000"/>
              <a:gd name="connsiteX972" fmla="*/ 811254 w 7467600"/>
              <a:gd name="connsiteY972" fmla="*/ 665546 h 6858000"/>
              <a:gd name="connsiteX973" fmla="*/ 154042 w 7467600"/>
              <a:gd name="connsiteY973" fmla="*/ 261522 h 6858000"/>
              <a:gd name="connsiteX974" fmla="*/ 13550 w 7467600"/>
              <a:gd name="connsiteY974" fmla="*/ 158423 h 6858000"/>
              <a:gd name="connsiteX975" fmla="*/ 0 w 7467600"/>
              <a:gd name="connsiteY975" fmla="*/ 146618 h 6858000"/>
              <a:gd name="connsiteX976" fmla="*/ 0 w 7467600"/>
              <a:gd name="connsiteY976" fmla="*/ 59161 h 6858000"/>
              <a:gd name="connsiteX977" fmla="*/ 45427 w 7467600"/>
              <a:gd name="connsiteY977" fmla="*/ 101078 h 6858000"/>
              <a:gd name="connsiteX978" fmla="*/ 630103 w 7467600"/>
              <a:gd name="connsiteY978" fmla="*/ 485885 h 6858000"/>
              <a:gd name="connsiteX979" fmla="*/ 532040 w 7467600"/>
              <a:gd name="connsiteY979" fmla="*/ 399359 h 6858000"/>
              <a:gd name="connsiteX980" fmla="*/ 517618 w 7467600"/>
              <a:gd name="connsiteY980" fmla="*/ 385726 h 6858000"/>
              <a:gd name="connsiteX981" fmla="*/ 285074 w 7467600"/>
              <a:gd name="connsiteY981" fmla="*/ 182755 h 6858000"/>
              <a:gd name="connsiteX982" fmla="*/ 43151 w 7467600"/>
              <a:gd name="connsiteY98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44835 w 7467600"/>
              <a:gd name="connsiteY76" fmla="*/ 5424988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1456157 w 7467600"/>
              <a:gd name="connsiteY103" fmla="*/ 5371404 h 6858000"/>
              <a:gd name="connsiteX104" fmla="*/ 1244432 w 7467600"/>
              <a:gd name="connsiteY104" fmla="*/ 5385601 h 6858000"/>
              <a:gd name="connsiteX105" fmla="*/ 973990 w 7467600"/>
              <a:gd name="connsiteY105" fmla="*/ 5424940 h 6858000"/>
              <a:gd name="connsiteX106" fmla="*/ 1103809 w 7467600"/>
              <a:gd name="connsiteY106" fmla="*/ 5433720 h 6858000"/>
              <a:gd name="connsiteX107" fmla="*/ 1123454 w 7467600"/>
              <a:gd name="connsiteY107" fmla="*/ 5435727 h 6858000"/>
              <a:gd name="connsiteX108" fmla="*/ 1737017 w 7467600"/>
              <a:gd name="connsiteY108" fmla="*/ 5452183 h 6858000"/>
              <a:gd name="connsiteX109" fmla="*/ 1824397 w 7467600"/>
              <a:gd name="connsiteY109" fmla="*/ 5447757 h 6858000"/>
              <a:gd name="connsiteX110" fmla="*/ 2070059 w 7467600"/>
              <a:gd name="connsiteY110" fmla="*/ 5441660 h 6858000"/>
              <a:gd name="connsiteX111" fmla="*/ 1456157 w 7467600"/>
              <a:gd name="connsiteY111" fmla="*/ 5371404 h 6858000"/>
              <a:gd name="connsiteX112" fmla="*/ 4988186 w 7467600"/>
              <a:gd name="connsiteY112" fmla="*/ 5216467 h 6858000"/>
              <a:gd name="connsiteX113" fmla="*/ 4777334 w 7467600"/>
              <a:gd name="connsiteY113" fmla="*/ 5406072 h 6858000"/>
              <a:gd name="connsiteX114" fmla="*/ 4718341 w 7467600"/>
              <a:gd name="connsiteY114" fmla="*/ 5468043 h 6858000"/>
              <a:gd name="connsiteX115" fmla="*/ 4604655 w 7467600"/>
              <a:gd name="connsiteY115" fmla="*/ 5583434 h 6858000"/>
              <a:gd name="connsiteX116" fmla="*/ 4565074 w 7467600"/>
              <a:gd name="connsiteY116" fmla="*/ 5618550 h 6858000"/>
              <a:gd name="connsiteX117" fmla="*/ 4988186 w 7467600"/>
              <a:gd name="connsiteY117" fmla="*/ 5216467 h 6858000"/>
              <a:gd name="connsiteX118" fmla="*/ 4978032 w 7467600"/>
              <a:gd name="connsiteY118" fmla="*/ 5183809 h 6858000"/>
              <a:gd name="connsiteX119" fmla="*/ 4463413 w 7467600"/>
              <a:gd name="connsiteY119" fmla="*/ 5615162 h 6858000"/>
              <a:gd name="connsiteX120" fmla="*/ 4358134 w 7467600"/>
              <a:gd name="connsiteY120" fmla="*/ 5742791 h 6858000"/>
              <a:gd name="connsiteX121" fmla="*/ 4376219 w 7467600"/>
              <a:gd name="connsiteY121" fmla="*/ 5729027 h 6858000"/>
              <a:gd name="connsiteX122" fmla="*/ 4582340 w 7467600"/>
              <a:gd name="connsiteY122" fmla="*/ 5561037 h 6858000"/>
              <a:gd name="connsiteX123" fmla="*/ 4694684 w 7467600"/>
              <a:gd name="connsiteY123" fmla="*/ 5447098 h 6858000"/>
              <a:gd name="connsiteX124" fmla="*/ 4754123 w 7467600"/>
              <a:gd name="connsiteY124" fmla="*/ 5384643 h 6858000"/>
              <a:gd name="connsiteX125" fmla="*/ 4978032 w 7467600"/>
              <a:gd name="connsiteY125" fmla="*/ 5183809 h 6858000"/>
              <a:gd name="connsiteX126" fmla="*/ 1903353 w 7467600"/>
              <a:gd name="connsiteY126" fmla="*/ 5044827 h 6858000"/>
              <a:gd name="connsiteX127" fmla="*/ 1936931 w 7467600"/>
              <a:gd name="connsiteY127" fmla="*/ 5093954 h 6858000"/>
              <a:gd name="connsiteX128" fmla="*/ 2195868 w 7467600"/>
              <a:gd name="connsiteY128" fmla="*/ 5396574 h 6858000"/>
              <a:gd name="connsiteX129" fmla="*/ 2088852 w 7467600"/>
              <a:gd name="connsiteY129" fmla="*/ 5166123 h 6858000"/>
              <a:gd name="connsiteX130" fmla="*/ 1958241 w 7467600"/>
              <a:gd name="connsiteY130" fmla="*/ 5067955 h 6858000"/>
              <a:gd name="connsiteX131" fmla="*/ 1903353 w 7467600"/>
              <a:gd name="connsiteY131" fmla="*/ 5044827 h 6858000"/>
              <a:gd name="connsiteX132" fmla="*/ 1979378 w 7467600"/>
              <a:gd name="connsiteY132" fmla="*/ 4769504 h 6858000"/>
              <a:gd name="connsiteX133" fmla="*/ 2882120 w 7467600"/>
              <a:gd name="connsiteY133" fmla="*/ 5064547 h 6858000"/>
              <a:gd name="connsiteX134" fmla="*/ 2793103 w 7467600"/>
              <a:gd name="connsiteY134" fmla="*/ 5039699 h 6858000"/>
              <a:gd name="connsiteX135" fmla="*/ 2770041 w 7467600"/>
              <a:gd name="connsiteY135" fmla="*/ 5033634 h 6858000"/>
              <a:gd name="connsiteX136" fmla="*/ 1979378 w 7467600"/>
              <a:gd name="connsiteY136" fmla="*/ 4769504 h 6858000"/>
              <a:gd name="connsiteX137" fmla="*/ 1927410 w 7467600"/>
              <a:gd name="connsiteY137" fmla="*/ 4716164 h 6858000"/>
              <a:gd name="connsiteX138" fmla="*/ 1959587 w 7467600"/>
              <a:gd name="connsiteY138" fmla="*/ 4728849 h 6858000"/>
              <a:gd name="connsiteX139" fmla="*/ 2777707 w 7467600"/>
              <a:gd name="connsiteY139" fmla="*/ 5003991 h 6858000"/>
              <a:gd name="connsiteX140" fmla="*/ 2800768 w 7467600"/>
              <a:gd name="connsiteY140" fmla="*/ 5010056 h 6858000"/>
              <a:gd name="connsiteX141" fmla="*/ 2879408 w 7467600"/>
              <a:gd name="connsiteY141" fmla="*/ 5031590 h 6858000"/>
              <a:gd name="connsiteX142" fmla="*/ 2862295 w 7467600"/>
              <a:gd name="connsiteY142" fmla="*/ 5022958 h 6858000"/>
              <a:gd name="connsiteX143" fmla="*/ 2813343 w 7467600"/>
              <a:gd name="connsiteY143" fmla="*/ 4998369 h 6858000"/>
              <a:gd name="connsiteX144" fmla="*/ 2646245 w 7467600"/>
              <a:gd name="connsiteY144" fmla="*/ 4930999 h 6858000"/>
              <a:gd name="connsiteX145" fmla="*/ 1999243 w 7467600"/>
              <a:gd name="connsiteY145" fmla="*/ 4730524 h 6858000"/>
              <a:gd name="connsiteX146" fmla="*/ 1979527 w 7467600"/>
              <a:gd name="connsiteY146" fmla="*/ 4726651 h 6858000"/>
              <a:gd name="connsiteX147" fmla="*/ 1927410 w 7467600"/>
              <a:gd name="connsiteY147" fmla="*/ 4716164 h 6858000"/>
              <a:gd name="connsiteX148" fmla="*/ 1997014 w 7467600"/>
              <a:gd name="connsiteY148" fmla="*/ 4698007 h 6858000"/>
              <a:gd name="connsiteX149" fmla="*/ 2005458 w 7467600"/>
              <a:gd name="connsiteY149" fmla="*/ 4699540 h 6858000"/>
              <a:gd name="connsiteX150" fmla="*/ 2657186 w 7467600"/>
              <a:gd name="connsiteY150" fmla="*/ 4901687 h 6858000"/>
              <a:gd name="connsiteX151" fmla="*/ 2826662 w 7467600"/>
              <a:gd name="connsiteY151" fmla="*/ 4970362 h 6858000"/>
              <a:gd name="connsiteX152" fmla="*/ 2876100 w 7467600"/>
              <a:gd name="connsiteY152" fmla="*/ 4995397 h 6858000"/>
              <a:gd name="connsiteX153" fmla="*/ 3042600 w 7467600"/>
              <a:gd name="connsiteY153" fmla="*/ 5059532 h 6858000"/>
              <a:gd name="connsiteX154" fmla="*/ 1997014 w 7467600"/>
              <a:gd name="connsiteY154" fmla="*/ 4698007 h 6858000"/>
              <a:gd name="connsiteX155" fmla="*/ 2305292 w 7467600"/>
              <a:gd name="connsiteY155" fmla="*/ 4219492 h 6858000"/>
              <a:gd name="connsiteX156" fmla="*/ 3360922 w 7467600"/>
              <a:gd name="connsiteY156" fmla="*/ 4529373 h 6858000"/>
              <a:gd name="connsiteX157" fmla="*/ 3492420 w 7467600"/>
              <a:gd name="connsiteY157" fmla="*/ 4510145 h 6858000"/>
              <a:gd name="connsiteX158" fmla="*/ 3364086 w 7467600"/>
              <a:gd name="connsiteY158" fmla="*/ 4480340 h 6858000"/>
              <a:gd name="connsiteX159" fmla="*/ 3225818 w 7467600"/>
              <a:gd name="connsiteY159" fmla="*/ 4411822 h 6858000"/>
              <a:gd name="connsiteX160" fmla="*/ 3129696 w 7467600"/>
              <a:gd name="connsiteY160" fmla="*/ 4360704 h 6858000"/>
              <a:gd name="connsiteX161" fmla="*/ 2814545 w 7467600"/>
              <a:gd name="connsiteY161" fmla="*/ 4282955 h 6858000"/>
              <a:gd name="connsiteX162" fmla="*/ 2305292 w 7467600"/>
              <a:gd name="connsiteY162" fmla="*/ 4219492 h 6858000"/>
              <a:gd name="connsiteX163" fmla="*/ 2626982 w 7467600"/>
              <a:gd name="connsiteY163" fmla="*/ 4206450 h 6858000"/>
              <a:gd name="connsiteX164" fmla="*/ 2490617 w 7467600"/>
              <a:gd name="connsiteY164" fmla="*/ 4206951 h 6858000"/>
              <a:gd name="connsiteX165" fmla="*/ 2819869 w 7467600"/>
              <a:gd name="connsiteY165" fmla="*/ 4252936 h 6858000"/>
              <a:gd name="connsiteX166" fmla="*/ 3143018 w 7467600"/>
              <a:gd name="connsiteY166" fmla="*/ 4332698 h 6858000"/>
              <a:gd name="connsiteX167" fmla="*/ 3241520 w 7467600"/>
              <a:gd name="connsiteY167" fmla="*/ 4385112 h 6858000"/>
              <a:gd name="connsiteX168" fmla="*/ 3374575 w 7467600"/>
              <a:gd name="connsiteY168" fmla="*/ 4451517 h 6858000"/>
              <a:gd name="connsiteX169" fmla="*/ 3505221 w 7467600"/>
              <a:gd name="connsiteY169" fmla="*/ 4480757 h 6858000"/>
              <a:gd name="connsiteX170" fmla="*/ 2626982 w 7467600"/>
              <a:gd name="connsiteY170" fmla="*/ 4206450 h 6858000"/>
              <a:gd name="connsiteX171" fmla="*/ 1310106 w 7467600"/>
              <a:gd name="connsiteY171" fmla="*/ 3943217 h 6858000"/>
              <a:gd name="connsiteX172" fmla="*/ 854994 w 7467600"/>
              <a:gd name="connsiteY172" fmla="*/ 4399136 h 6858000"/>
              <a:gd name="connsiteX173" fmla="*/ 742462 w 7467600"/>
              <a:gd name="connsiteY173" fmla="*/ 4594648 h 6858000"/>
              <a:gd name="connsiteX174" fmla="*/ 820602 w 7467600"/>
              <a:gd name="connsiteY174" fmla="*/ 4485915 h 6858000"/>
              <a:gd name="connsiteX175" fmla="*/ 878295 w 7467600"/>
              <a:gd name="connsiteY175" fmla="*/ 4403594 h 6858000"/>
              <a:gd name="connsiteX176" fmla="*/ 1240607 w 7467600"/>
              <a:gd name="connsiteY176" fmla="*/ 4010401 h 6858000"/>
              <a:gd name="connsiteX177" fmla="*/ 1310106 w 7467600"/>
              <a:gd name="connsiteY177" fmla="*/ 3943217 h 6858000"/>
              <a:gd name="connsiteX178" fmla="*/ 1423113 w 7467600"/>
              <a:gd name="connsiteY178" fmla="*/ 3874565 h 6858000"/>
              <a:gd name="connsiteX179" fmla="*/ 1260565 w 7467600"/>
              <a:gd name="connsiteY179" fmla="*/ 4031982 h 6858000"/>
              <a:gd name="connsiteX180" fmla="*/ 901900 w 7467600"/>
              <a:gd name="connsiteY180" fmla="*/ 4421236 h 6858000"/>
              <a:gd name="connsiteX181" fmla="*/ 845044 w 7467600"/>
              <a:gd name="connsiteY181" fmla="*/ 4502436 h 6858000"/>
              <a:gd name="connsiteX182" fmla="*/ 685926 w 7467600"/>
              <a:gd name="connsiteY182" fmla="*/ 4703069 h 6858000"/>
              <a:gd name="connsiteX183" fmla="*/ 684248 w 7467600"/>
              <a:gd name="connsiteY183" fmla="*/ 4706721 h 6858000"/>
              <a:gd name="connsiteX184" fmla="*/ 1423113 w 7467600"/>
              <a:gd name="connsiteY184" fmla="*/ 3874565 h 6858000"/>
              <a:gd name="connsiteX185" fmla="*/ 3316479 w 7467600"/>
              <a:gd name="connsiteY185" fmla="*/ 3872136 h 6858000"/>
              <a:gd name="connsiteX186" fmla="*/ 3546806 w 7467600"/>
              <a:gd name="connsiteY186" fmla="*/ 4356139 h 6858000"/>
              <a:gd name="connsiteX187" fmla="*/ 3364433 w 7467600"/>
              <a:gd name="connsiteY187" fmla="*/ 3953121 h 6858000"/>
              <a:gd name="connsiteX188" fmla="*/ 3316479 w 7467600"/>
              <a:gd name="connsiteY188" fmla="*/ 3872136 h 6858000"/>
              <a:gd name="connsiteX189" fmla="*/ 3291335 w 7467600"/>
              <a:gd name="connsiteY189" fmla="*/ 3767420 h 6858000"/>
              <a:gd name="connsiteX190" fmla="*/ 3390805 w 7467600"/>
              <a:gd name="connsiteY190" fmla="*/ 3937163 h 6858000"/>
              <a:gd name="connsiteX191" fmla="*/ 3579062 w 7467600"/>
              <a:gd name="connsiteY191" fmla="*/ 4359040 h 6858000"/>
              <a:gd name="connsiteX192" fmla="*/ 3467355 w 7467600"/>
              <a:gd name="connsiteY192" fmla="*/ 3988130 h 6858000"/>
              <a:gd name="connsiteX193" fmla="*/ 3310753 w 7467600"/>
              <a:gd name="connsiteY193" fmla="*/ 3787140 h 6858000"/>
              <a:gd name="connsiteX194" fmla="*/ 3291335 w 7467600"/>
              <a:gd name="connsiteY194" fmla="*/ 3767420 h 6858000"/>
              <a:gd name="connsiteX195" fmla="*/ 1635889 w 7467600"/>
              <a:gd name="connsiteY195" fmla="*/ 3709494 h 6858000"/>
              <a:gd name="connsiteX196" fmla="*/ 1634800 w 7467600"/>
              <a:gd name="connsiteY196" fmla="*/ 3731111 h 6858000"/>
              <a:gd name="connsiteX197" fmla="*/ 1635889 w 7467600"/>
              <a:gd name="connsiteY197" fmla="*/ 3709494 h 6858000"/>
              <a:gd name="connsiteX198" fmla="*/ 1510397 w 7467600"/>
              <a:gd name="connsiteY198" fmla="*/ 3684705 h 6858000"/>
              <a:gd name="connsiteX199" fmla="*/ 1146550 w 7467600"/>
              <a:gd name="connsiteY199" fmla="*/ 3802012 h 6858000"/>
              <a:gd name="connsiteX200" fmla="*/ 698834 w 7467600"/>
              <a:gd name="connsiteY200" fmla="*/ 3952272 h 6858000"/>
              <a:gd name="connsiteX201" fmla="*/ 34256 w 7467600"/>
              <a:gd name="connsiteY201" fmla="*/ 4347603 h 6858000"/>
              <a:gd name="connsiteX202" fmla="*/ 527241 w 7467600"/>
              <a:gd name="connsiteY202" fmla="*/ 4065078 h 6858000"/>
              <a:gd name="connsiteX203" fmla="*/ 1510397 w 7467600"/>
              <a:gd name="connsiteY203" fmla="*/ 3684705 h 6858000"/>
              <a:gd name="connsiteX204" fmla="*/ 1313114 w 7467600"/>
              <a:gd name="connsiteY204" fmla="*/ 3655216 h 6858000"/>
              <a:gd name="connsiteX205" fmla="*/ 1109304 w 7467600"/>
              <a:gd name="connsiteY205" fmla="*/ 3669030 h 6858000"/>
              <a:gd name="connsiteX206" fmla="*/ 8129 w 7467600"/>
              <a:gd name="connsiteY206" fmla="*/ 4330519 h 6858000"/>
              <a:gd name="connsiteX207" fmla="*/ 687572 w 7467600"/>
              <a:gd name="connsiteY207" fmla="*/ 3925629 h 6858000"/>
              <a:gd name="connsiteX208" fmla="*/ 1138365 w 7467600"/>
              <a:gd name="connsiteY208" fmla="*/ 3774515 h 6858000"/>
              <a:gd name="connsiteX209" fmla="*/ 1505579 w 7467600"/>
              <a:gd name="connsiteY209" fmla="*/ 3655526 h 6858000"/>
              <a:gd name="connsiteX210" fmla="*/ 1313114 w 7467600"/>
              <a:gd name="connsiteY210" fmla="*/ 3655216 h 6858000"/>
              <a:gd name="connsiteX211" fmla="*/ 3655073 w 7467600"/>
              <a:gd name="connsiteY211" fmla="*/ 3650884 h 6858000"/>
              <a:gd name="connsiteX212" fmla="*/ 3989938 w 7467600"/>
              <a:gd name="connsiteY212" fmla="*/ 3991685 h 6858000"/>
              <a:gd name="connsiteX213" fmla="*/ 4393907 w 7467600"/>
              <a:gd name="connsiteY213" fmla="*/ 4261258 h 6858000"/>
              <a:gd name="connsiteX214" fmla="*/ 4648051 w 7467600"/>
              <a:gd name="connsiteY214" fmla="*/ 4374051 h 6858000"/>
              <a:gd name="connsiteX215" fmla="*/ 4383389 w 7467600"/>
              <a:gd name="connsiteY215" fmla="*/ 4184369 h 6858000"/>
              <a:gd name="connsiteX216" fmla="*/ 4165508 w 7467600"/>
              <a:gd name="connsiteY216" fmla="*/ 4035196 h 6858000"/>
              <a:gd name="connsiteX217" fmla="*/ 4068162 w 7467600"/>
              <a:gd name="connsiteY217" fmla="*/ 3953394 h 6858000"/>
              <a:gd name="connsiteX218" fmla="*/ 3981416 w 7467600"/>
              <a:gd name="connsiteY218" fmla="*/ 3880482 h 6858000"/>
              <a:gd name="connsiteX219" fmla="*/ 3800147 w 7467600"/>
              <a:gd name="connsiteY219" fmla="*/ 3749872 h 6858000"/>
              <a:gd name="connsiteX220" fmla="*/ 3655073 w 7467600"/>
              <a:gd name="connsiteY220" fmla="*/ 3650884 h 6858000"/>
              <a:gd name="connsiteX221" fmla="*/ 3670252 w 7467600"/>
              <a:gd name="connsiteY221" fmla="*/ 3622798 h 6858000"/>
              <a:gd name="connsiteX222" fmla="*/ 3817258 w 7467600"/>
              <a:gd name="connsiteY222" fmla="*/ 3723577 h 6858000"/>
              <a:gd name="connsiteX223" fmla="*/ 4000461 w 7467600"/>
              <a:gd name="connsiteY223" fmla="*/ 3855966 h 6858000"/>
              <a:gd name="connsiteX224" fmla="*/ 4088180 w 7467600"/>
              <a:gd name="connsiteY224" fmla="*/ 3929774 h 6858000"/>
              <a:gd name="connsiteX225" fmla="*/ 4184555 w 7467600"/>
              <a:gd name="connsiteY225" fmla="*/ 4010683 h 6858000"/>
              <a:gd name="connsiteX226" fmla="*/ 4399563 w 7467600"/>
              <a:gd name="connsiteY226" fmla="*/ 4158106 h 6858000"/>
              <a:gd name="connsiteX227" fmla="*/ 4684469 w 7467600"/>
              <a:gd name="connsiteY227" fmla="*/ 4364680 h 6858000"/>
              <a:gd name="connsiteX228" fmla="*/ 4690271 w 7467600"/>
              <a:gd name="connsiteY228" fmla="*/ 4370034 h 6858000"/>
              <a:gd name="connsiteX229" fmla="*/ 4136093 w 7467600"/>
              <a:gd name="connsiteY229" fmla="*/ 3858466 h 6858000"/>
              <a:gd name="connsiteX230" fmla="*/ 3670252 w 7467600"/>
              <a:gd name="connsiteY230" fmla="*/ 3622798 h 6858000"/>
              <a:gd name="connsiteX231" fmla="*/ 4440129 w 7467600"/>
              <a:gd name="connsiteY231" fmla="*/ 3448571 h 6858000"/>
              <a:gd name="connsiteX232" fmla="*/ 4856525 w 7467600"/>
              <a:gd name="connsiteY232" fmla="*/ 3915351 h 6858000"/>
              <a:gd name="connsiteX233" fmla="*/ 5059055 w 7467600"/>
              <a:gd name="connsiteY233" fmla="*/ 4108918 h 6858000"/>
              <a:gd name="connsiteX234" fmla="*/ 5290070 w 7467600"/>
              <a:gd name="connsiteY234" fmla="*/ 4263619 h 6858000"/>
              <a:gd name="connsiteX235" fmla="*/ 4834991 w 7467600"/>
              <a:gd name="connsiteY235" fmla="*/ 3830985 h 6858000"/>
              <a:gd name="connsiteX236" fmla="*/ 4440129 w 7467600"/>
              <a:gd name="connsiteY236" fmla="*/ 3448571 h 6858000"/>
              <a:gd name="connsiteX237" fmla="*/ 4441737 w 7467600"/>
              <a:gd name="connsiteY237" fmla="*/ 3399734 h 6858000"/>
              <a:gd name="connsiteX238" fmla="*/ 4431236 w 7467600"/>
              <a:gd name="connsiteY238" fmla="*/ 3400954 h 6858000"/>
              <a:gd name="connsiteX239" fmla="*/ 4557150 w 7467600"/>
              <a:gd name="connsiteY239" fmla="*/ 3510023 h 6858000"/>
              <a:gd name="connsiteX240" fmla="*/ 4856936 w 7467600"/>
              <a:gd name="connsiteY240" fmla="*/ 3809146 h 6858000"/>
              <a:gd name="connsiteX241" fmla="*/ 5111996 w 7467600"/>
              <a:gd name="connsiteY241" fmla="*/ 4065759 h 6858000"/>
              <a:gd name="connsiteX242" fmla="*/ 5388878 w 7467600"/>
              <a:gd name="connsiteY242" fmla="*/ 4300185 h 6858000"/>
              <a:gd name="connsiteX243" fmla="*/ 5425556 w 7467600"/>
              <a:gd name="connsiteY243" fmla="*/ 4308967 h 6858000"/>
              <a:gd name="connsiteX244" fmla="*/ 4943646 w 7467600"/>
              <a:gd name="connsiteY244" fmla="*/ 3822916 h 6858000"/>
              <a:gd name="connsiteX245" fmla="*/ 4594837 w 7467600"/>
              <a:gd name="connsiteY245" fmla="*/ 3532274 h 6858000"/>
              <a:gd name="connsiteX246" fmla="*/ 4441737 w 7467600"/>
              <a:gd name="connsiteY246" fmla="*/ 3399734 h 6858000"/>
              <a:gd name="connsiteX247" fmla="*/ 5425834 w 7467600"/>
              <a:gd name="connsiteY247" fmla="*/ 3162785 h 6858000"/>
              <a:gd name="connsiteX248" fmla="*/ 5401644 w 7467600"/>
              <a:gd name="connsiteY248" fmla="*/ 3617847 h 6858000"/>
              <a:gd name="connsiteX249" fmla="*/ 5467256 w 7467600"/>
              <a:gd name="connsiteY249" fmla="*/ 4175494 h 6858000"/>
              <a:gd name="connsiteX250" fmla="*/ 5448069 w 7467600"/>
              <a:gd name="connsiteY250" fmla="*/ 3567554 h 6858000"/>
              <a:gd name="connsiteX251" fmla="*/ 5425834 w 7467600"/>
              <a:gd name="connsiteY251" fmla="*/ 3162785 h 6858000"/>
              <a:gd name="connsiteX252" fmla="*/ 1318687 w 7467600"/>
              <a:gd name="connsiteY252" fmla="*/ 3113840 h 6858000"/>
              <a:gd name="connsiteX253" fmla="*/ 1066793 w 7467600"/>
              <a:gd name="connsiteY253" fmla="*/ 3212171 h 6858000"/>
              <a:gd name="connsiteX254" fmla="*/ 993319 w 7467600"/>
              <a:gd name="connsiteY254" fmla="*/ 3247648 h 6858000"/>
              <a:gd name="connsiteX255" fmla="*/ 853081 w 7467600"/>
              <a:gd name="connsiteY255" fmla="*/ 3312410 h 6858000"/>
              <a:gd name="connsiteX256" fmla="*/ 805957 w 7467600"/>
              <a:gd name="connsiteY256" fmla="*/ 3330443 h 6858000"/>
              <a:gd name="connsiteX257" fmla="*/ 1318687 w 7467600"/>
              <a:gd name="connsiteY257" fmla="*/ 3113840 h 6858000"/>
              <a:gd name="connsiteX258" fmla="*/ 5453702 w 7467600"/>
              <a:gd name="connsiteY258" fmla="*/ 3090882 h 6858000"/>
              <a:gd name="connsiteX259" fmla="*/ 5480135 w 7467600"/>
              <a:gd name="connsiteY259" fmla="*/ 3565802 h 6858000"/>
              <a:gd name="connsiteX260" fmla="*/ 5499023 w 7467600"/>
              <a:gd name="connsiteY260" fmla="*/ 4166310 h 6858000"/>
              <a:gd name="connsiteX261" fmla="*/ 5547022 w 7467600"/>
              <a:gd name="connsiteY261" fmla="*/ 3607838 h 6858000"/>
              <a:gd name="connsiteX262" fmla="*/ 5515964 w 7467600"/>
              <a:gd name="connsiteY262" fmla="*/ 3378541 h 6858000"/>
              <a:gd name="connsiteX263" fmla="*/ 5453702 w 7467600"/>
              <a:gd name="connsiteY263" fmla="*/ 3090882 h 6858000"/>
              <a:gd name="connsiteX264" fmla="*/ 1238695 w 7467600"/>
              <a:gd name="connsiteY264" fmla="*/ 3076820 h 6858000"/>
              <a:gd name="connsiteX265" fmla="*/ 716371 w 7467600"/>
              <a:gd name="connsiteY265" fmla="*/ 3293249 h 6858000"/>
              <a:gd name="connsiteX266" fmla="*/ 579522 w 7467600"/>
              <a:gd name="connsiteY266" fmla="*/ 3371759 h 6858000"/>
              <a:gd name="connsiteX267" fmla="*/ 600288 w 7467600"/>
              <a:gd name="connsiteY267" fmla="*/ 3365555 h 6858000"/>
              <a:gd name="connsiteX268" fmla="*/ 840692 w 7467600"/>
              <a:gd name="connsiteY268" fmla="*/ 3284921 h 6858000"/>
              <a:gd name="connsiteX269" fmla="*/ 979248 w 7467600"/>
              <a:gd name="connsiteY269" fmla="*/ 3221003 h 6858000"/>
              <a:gd name="connsiteX270" fmla="*/ 1053282 w 7467600"/>
              <a:gd name="connsiteY270" fmla="*/ 3185247 h 6858000"/>
              <a:gd name="connsiteX271" fmla="*/ 1320603 w 7467600"/>
              <a:gd name="connsiteY271" fmla="*/ 3081281 h 6858000"/>
              <a:gd name="connsiteX272" fmla="*/ 1238695 w 7467600"/>
              <a:gd name="connsiteY272" fmla="*/ 3076820 h 6858000"/>
              <a:gd name="connsiteX273" fmla="*/ 5425627 w 7467600"/>
              <a:gd name="connsiteY273" fmla="*/ 2954192 h 6858000"/>
              <a:gd name="connsiteX274" fmla="*/ 5470770 w 7467600"/>
              <a:gd name="connsiteY274" fmla="*/ 3005435 h 6858000"/>
              <a:gd name="connsiteX275" fmla="*/ 5519779 w 7467600"/>
              <a:gd name="connsiteY275" fmla="*/ 4359223 h 6858000"/>
              <a:gd name="connsiteX276" fmla="*/ 5520293 w 7467600"/>
              <a:gd name="connsiteY276" fmla="*/ 4360602 h 6858000"/>
              <a:gd name="connsiteX277" fmla="*/ 5767221 w 7467600"/>
              <a:gd name="connsiteY277" fmla="*/ 4665564 h 6858000"/>
              <a:gd name="connsiteX278" fmla="*/ 6937169 w 7467600"/>
              <a:gd name="connsiteY278" fmla="*/ 4815941 h 6858000"/>
              <a:gd name="connsiteX279" fmla="*/ 6953922 w 7467600"/>
              <a:gd name="connsiteY279" fmla="*/ 4890068 h 6858000"/>
              <a:gd name="connsiteX280" fmla="*/ 6071359 w 7467600"/>
              <a:gd name="connsiteY280" fmla="*/ 4770770 h 6858000"/>
              <a:gd name="connsiteX281" fmla="*/ 6038839 w 7467600"/>
              <a:gd name="connsiteY281" fmla="*/ 4764474 h 6858000"/>
              <a:gd name="connsiteX282" fmla="*/ 6038706 w 7467600"/>
              <a:gd name="connsiteY282" fmla="*/ 4763847 h 6858000"/>
              <a:gd name="connsiteX283" fmla="*/ 6037784 w 7467600"/>
              <a:gd name="connsiteY283" fmla="*/ 4764270 h 6858000"/>
              <a:gd name="connsiteX284" fmla="*/ 6038839 w 7467600"/>
              <a:gd name="connsiteY284" fmla="*/ 4764474 h 6858000"/>
              <a:gd name="connsiteX285" fmla="*/ 6040338 w 7467600"/>
              <a:gd name="connsiteY285" fmla="*/ 4771418 h 6858000"/>
              <a:gd name="connsiteX286" fmla="*/ 6024488 w 7467600"/>
              <a:gd name="connsiteY286" fmla="*/ 4809903 h 6858000"/>
              <a:gd name="connsiteX287" fmla="*/ 5599771 w 7467600"/>
              <a:gd name="connsiteY287" fmla="*/ 5509652 h 6858000"/>
              <a:gd name="connsiteX288" fmla="*/ 5548843 w 7467600"/>
              <a:gd name="connsiteY288" fmla="*/ 5563845 h 6858000"/>
              <a:gd name="connsiteX289" fmla="*/ 5940952 w 7467600"/>
              <a:gd name="connsiteY289" fmla="*/ 6250028 h 6858000"/>
              <a:gd name="connsiteX290" fmla="*/ 6043441 w 7467600"/>
              <a:gd name="connsiteY290" fmla="*/ 6665847 h 6858000"/>
              <a:gd name="connsiteX291" fmla="*/ 6093432 w 7467600"/>
              <a:gd name="connsiteY291" fmla="*/ 6858000 h 6858000"/>
              <a:gd name="connsiteX292" fmla="*/ 6034344 w 7467600"/>
              <a:gd name="connsiteY292" fmla="*/ 6858000 h 6858000"/>
              <a:gd name="connsiteX293" fmla="*/ 6026679 w 7467600"/>
              <a:gd name="connsiteY293" fmla="*/ 6836959 h 6858000"/>
              <a:gd name="connsiteX294" fmla="*/ 5800441 w 7467600"/>
              <a:gd name="connsiteY294" fmla="*/ 6335286 h 6858000"/>
              <a:gd name="connsiteX295" fmla="*/ 5526562 w 7467600"/>
              <a:gd name="connsiteY295" fmla="*/ 5705388 h 6858000"/>
              <a:gd name="connsiteX296" fmla="*/ 5519640 w 7467600"/>
              <a:gd name="connsiteY296" fmla="*/ 5683774 h 6858000"/>
              <a:gd name="connsiteX297" fmla="*/ 5844559 w 7467600"/>
              <a:gd name="connsiteY297" fmla="*/ 6553349 h 6858000"/>
              <a:gd name="connsiteX298" fmla="*/ 5975994 w 7467600"/>
              <a:gd name="connsiteY298" fmla="*/ 6858000 h 6858000"/>
              <a:gd name="connsiteX299" fmla="*/ 5898547 w 7467600"/>
              <a:gd name="connsiteY299" fmla="*/ 6858000 h 6858000"/>
              <a:gd name="connsiteX300" fmla="*/ 5682041 w 7467600"/>
              <a:gd name="connsiteY300" fmla="*/ 6355860 h 6858000"/>
              <a:gd name="connsiteX301" fmla="*/ 5461758 w 7467600"/>
              <a:gd name="connsiteY301" fmla="*/ 5820220 h 6858000"/>
              <a:gd name="connsiteX302" fmla="*/ 5237282 w 7467600"/>
              <a:gd name="connsiteY302" fmla="*/ 6579086 h 6858000"/>
              <a:gd name="connsiteX303" fmla="*/ 5115009 w 7467600"/>
              <a:gd name="connsiteY303" fmla="*/ 6858000 h 6858000"/>
              <a:gd name="connsiteX304" fmla="*/ 5028074 w 7467600"/>
              <a:gd name="connsiteY304" fmla="*/ 6858000 h 6858000"/>
              <a:gd name="connsiteX305" fmla="*/ 5079508 w 7467600"/>
              <a:gd name="connsiteY305" fmla="*/ 6749074 h 6858000"/>
              <a:gd name="connsiteX306" fmla="*/ 5371846 w 7467600"/>
              <a:gd name="connsiteY306" fmla="*/ 5924413 h 6858000"/>
              <a:gd name="connsiteX307" fmla="*/ 5270512 w 7467600"/>
              <a:gd name="connsiteY307" fmla="*/ 6138975 h 6858000"/>
              <a:gd name="connsiteX308" fmla="*/ 5062409 w 7467600"/>
              <a:gd name="connsiteY308" fmla="*/ 6653544 h 6858000"/>
              <a:gd name="connsiteX309" fmla="*/ 5036628 w 7467600"/>
              <a:gd name="connsiteY309" fmla="*/ 6754247 h 6858000"/>
              <a:gd name="connsiteX310" fmla="*/ 5009112 w 7467600"/>
              <a:gd name="connsiteY310" fmla="*/ 6858000 h 6858000"/>
              <a:gd name="connsiteX311" fmla="*/ 4976679 w 7467600"/>
              <a:gd name="connsiteY311" fmla="*/ 6858000 h 6858000"/>
              <a:gd name="connsiteX312" fmla="*/ 5006537 w 7467600"/>
              <a:gd name="connsiteY312" fmla="*/ 6747068 h 6858000"/>
              <a:gd name="connsiteX313" fmla="*/ 5032723 w 7467600"/>
              <a:gd name="connsiteY313" fmla="*/ 6644957 h 6858000"/>
              <a:gd name="connsiteX314" fmla="*/ 5242949 w 7467600"/>
              <a:gd name="connsiteY314" fmla="*/ 6125175 h 6858000"/>
              <a:gd name="connsiteX315" fmla="*/ 5286321 w 7467600"/>
              <a:gd name="connsiteY315" fmla="*/ 6033555 h 6858000"/>
              <a:gd name="connsiteX316" fmla="*/ 5008210 w 7467600"/>
              <a:gd name="connsiteY316" fmla="*/ 6649194 h 6858000"/>
              <a:gd name="connsiteX317" fmla="*/ 4986321 w 7467600"/>
              <a:gd name="connsiteY317" fmla="*/ 6765687 h 6858000"/>
              <a:gd name="connsiteX318" fmla="*/ 4973474 w 7467600"/>
              <a:gd name="connsiteY318" fmla="*/ 6858000 h 6858000"/>
              <a:gd name="connsiteX319" fmla="*/ 4907178 w 7467600"/>
              <a:gd name="connsiteY319" fmla="*/ 6858000 h 6858000"/>
              <a:gd name="connsiteX320" fmla="*/ 4910810 w 7467600"/>
              <a:gd name="connsiteY320" fmla="*/ 6829660 h 6858000"/>
              <a:gd name="connsiteX321" fmla="*/ 4987461 w 7467600"/>
              <a:gd name="connsiteY321" fmla="*/ 6432994 h 6858000"/>
              <a:gd name="connsiteX322" fmla="*/ 5179262 w 7467600"/>
              <a:gd name="connsiteY322" fmla="*/ 6035044 h 6858000"/>
              <a:gd name="connsiteX323" fmla="*/ 4689678 w 7467600"/>
              <a:gd name="connsiteY323" fmla="*/ 6440241 h 6858000"/>
              <a:gd name="connsiteX324" fmla="*/ 4477543 w 7467600"/>
              <a:gd name="connsiteY324" fmla="*/ 6674836 h 6858000"/>
              <a:gd name="connsiteX325" fmla="*/ 4329957 w 7467600"/>
              <a:gd name="connsiteY325" fmla="*/ 6858000 h 6858000"/>
              <a:gd name="connsiteX326" fmla="*/ 4218595 w 7467600"/>
              <a:gd name="connsiteY326" fmla="*/ 6858000 h 6858000"/>
              <a:gd name="connsiteX327" fmla="*/ 4368888 w 7467600"/>
              <a:gd name="connsiteY327" fmla="*/ 6668412 h 6858000"/>
              <a:gd name="connsiteX328" fmla="*/ 4563091 w 7467600"/>
              <a:gd name="connsiteY328" fmla="*/ 6442508 h 6858000"/>
              <a:gd name="connsiteX329" fmla="*/ 5387324 w 7467600"/>
              <a:gd name="connsiteY329" fmla="*/ 5705830 h 6858000"/>
              <a:gd name="connsiteX330" fmla="*/ 5073620 w 7467600"/>
              <a:gd name="connsiteY330" fmla="*/ 5955437 h 6858000"/>
              <a:gd name="connsiteX331" fmla="*/ 4689789 w 7467600"/>
              <a:gd name="connsiteY331" fmla="*/ 6268382 h 6858000"/>
              <a:gd name="connsiteX332" fmla="*/ 4418722 w 7467600"/>
              <a:gd name="connsiteY332" fmla="*/ 6570886 h 6858000"/>
              <a:gd name="connsiteX333" fmla="*/ 4214944 w 7467600"/>
              <a:gd name="connsiteY333" fmla="*/ 6858000 h 6858000"/>
              <a:gd name="connsiteX334" fmla="*/ 4177898 w 7467600"/>
              <a:gd name="connsiteY334" fmla="*/ 6858000 h 6858000"/>
              <a:gd name="connsiteX335" fmla="*/ 4391597 w 7467600"/>
              <a:gd name="connsiteY335" fmla="*/ 6556370 h 6858000"/>
              <a:gd name="connsiteX336" fmla="*/ 4668889 w 7467600"/>
              <a:gd name="connsiteY336" fmla="*/ 6246399 h 6858000"/>
              <a:gd name="connsiteX337" fmla="*/ 5055427 w 7467600"/>
              <a:gd name="connsiteY337" fmla="*/ 5931476 h 6858000"/>
              <a:gd name="connsiteX338" fmla="*/ 5371814 w 7467600"/>
              <a:gd name="connsiteY338" fmla="*/ 5678975 h 6858000"/>
              <a:gd name="connsiteX339" fmla="*/ 4987918 w 7467600"/>
              <a:gd name="connsiteY339" fmla="*/ 5838701 h 6858000"/>
              <a:gd name="connsiteX340" fmla="*/ 4317146 w 7467600"/>
              <a:gd name="connsiteY340" fmla="*/ 6587716 h 6858000"/>
              <a:gd name="connsiteX341" fmla="*/ 4171627 w 7467600"/>
              <a:gd name="connsiteY341" fmla="*/ 6858000 h 6858000"/>
              <a:gd name="connsiteX342" fmla="*/ 4081585 w 7467600"/>
              <a:gd name="connsiteY342" fmla="*/ 6858000 h 6858000"/>
              <a:gd name="connsiteX343" fmla="*/ 4238603 w 7467600"/>
              <a:gd name="connsiteY343" fmla="*/ 6559341 h 6858000"/>
              <a:gd name="connsiteX344" fmla="*/ 4778333 w 7467600"/>
              <a:gd name="connsiteY344" fmla="*/ 5873626 h 6858000"/>
              <a:gd name="connsiteX345" fmla="*/ 5414185 w 7467600"/>
              <a:gd name="connsiteY345" fmla="*/ 5573882 h 6858000"/>
              <a:gd name="connsiteX346" fmla="*/ 5959648 w 7467600"/>
              <a:gd name="connsiteY346" fmla="*/ 4760797 h 6858000"/>
              <a:gd name="connsiteX347" fmla="*/ 5355019 w 7467600"/>
              <a:gd name="connsiteY347" fmla="*/ 4734672 h 6858000"/>
              <a:gd name="connsiteX348" fmla="*/ 5083565 w 7467600"/>
              <a:gd name="connsiteY348" fmla="*/ 5179121 h 6858000"/>
              <a:gd name="connsiteX349" fmla="*/ 4713577 w 7467600"/>
              <a:gd name="connsiteY349" fmla="*/ 5616803 h 6858000"/>
              <a:gd name="connsiteX350" fmla="*/ 3989559 w 7467600"/>
              <a:gd name="connsiteY350" fmla="*/ 6145945 h 6858000"/>
              <a:gd name="connsiteX351" fmla="*/ 3939824 w 7467600"/>
              <a:gd name="connsiteY351" fmla="*/ 6066900 h 6858000"/>
              <a:gd name="connsiteX352" fmla="*/ 4584537 w 7467600"/>
              <a:gd name="connsiteY352" fmla="*/ 5324826 h 6858000"/>
              <a:gd name="connsiteX353" fmla="*/ 5037105 w 7467600"/>
              <a:gd name="connsiteY353" fmla="*/ 5088765 h 6858000"/>
              <a:gd name="connsiteX354" fmla="*/ 5039930 w 7467600"/>
              <a:gd name="connsiteY354" fmla="*/ 5089585 h 6858000"/>
              <a:gd name="connsiteX355" fmla="*/ 5263764 w 7467600"/>
              <a:gd name="connsiteY355" fmla="*/ 4735525 h 6858000"/>
              <a:gd name="connsiteX356" fmla="*/ 4086300 w 7467600"/>
              <a:gd name="connsiteY356" fmla="*/ 4884599 h 6858000"/>
              <a:gd name="connsiteX357" fmla="*/ 4085485 w 7467600"/>
              <a:gd name="connsiteY357" fmla="*/ 4899070 h 6858000"/>
              <a:gd name="connsiteX358" fmla="*/ 3871915 w 7467600"/>
              <a:gd name="connsiteY358" fmla="*/ 5253645 h 6858000"/>
              <a:gd name="connsiteX359" fmla="*/ 3799374 w 7467600"/>
              <a:gd name="connsiteY359" fmla="*/ 5466127 h 6858000"/>
              <a:gd name="connsiteX360" fmla="*/ 3498850 w 7467600"/>
              <a:gd name="connsiteY360" fmla="*/ 6661888 h 6858000"/>
              <a:gd name="connsiteX361" fmla="*/ 3399216 w 7467600"/>
              <a:gd name="connsiteY361" fmla="*/ 6858000 h 6858000"/>
              <a:gd name="connsiteX362" fmla="*/ 3303688 w 7467600"/>
              <a:gd name="connsiteY362" fmla="*/ 6858000 h 6858000"/>
              <a:gd name="connsiteX363" fmla="*/ 3391774 w 7467600"/>
              <a:gd name="connsiteY363" fmla="*/ 6697181 h 6858000"/>
              <a:gd name="connsiteX364" fmla="*/ 3735540 w 7467600"/>
              <a:gd name="connsiteY364" fmla="*/ 5546923 h 6858000"/>
              <a:gd name="connsiteX365" fmla="*/ 3729438 w 7467600"/>
              <a:gd name="connsiteY365" fmla="*/ 5569058 h 6858000"/>
              <a:gd name="connsiteX366" fmla="*/ 3707782 w 7467600"/>
              <a:gd name="connsiteY366" fmla="*/ 5644908 h 6858000"/>
              <a:gd name="connsiteX367" fmla="*/ 3583827 w 7467600"/>
              <a:gd name="connsiteY367" fmla="*/ 6039215 h 6858000"/>
              <a:gd name="connsiteX368" fmla="*/ 3547861 w 7467600"/>
              <a:gd name="connsiteY368" fmla="*/ 6129609 h 6858000"/>
              <a:gd name="connsiteX369" fmla="*/ 3490905 w 7467600"/>
              <a:gd name="connsiteY369" fmla="*/ 6277660 h 6858000"/>
              <a:gd name="connsiteX370" fmla="*/ 3455859 w 7467600"/>
              <a:gd name="connsiteY370" fmla="*/ 6391301 h 6858000"/>
              <a:gd name="connsiteX371" fmla="*/ 3429112 w 7467600"/>
              <a:gd name="connsiteY371" fmla="*/ 6479469 h 6858000"/>
              <a:gd name="connsiteX372" fmla="*/ 3304862 w 7467600"/>
              <a:gd name="connsiteY372" fmla="*/ 6796476 h 6858000"/>
              <a:gd name="connsiteX373" fmla="*/ 3276071 w 7467600"/>
              <a:gd name="connsiteY373" fmla="*/ 6858000 h 6858000"/>
              <a:gd name="connsiteX374" fmla="*/ 3240805 w 7467600"/>
              <a:gd name="connsiteY374" fmla="*/ 6858000 h 6858000"/>
              <a:gd name="connsiteX375" fmla="*/ 3275917 w 7467600"/>
              <a:gd name="connsiteY375" fmla="*/ 6783192 h 6858000"/>
              <a:gd name="connsiteX376" fmla="*/ 3399358 w 7467600"/>
              <a:gd name="connsiteY376" fmla="*/ 6469011 h 6858000"/>
              <a:gd name="connsiteX377" fmla="*/ 3425650 w 7467600"/>
              <a:gd name="connsiteY377" fmla="*/ 6381333 h 6858000"/>
              <a:gd name="connsiteX378" fmla="*/ 3460661 w 7467600"/>
              <a:gd name="connsiteY378" fmla="*/ 6266763 h 6858000"/>
              <a:gd name="connsiteX379" fmla="*/ 3518021 w 7467600"/>
              <a:gd name="connsiteY379" fmla="*/ 6117298 h 6858000"/>
              <a:gd name="connsiteX380" fmla="*/ 3554035 w 7467600"/>
              <a:gd name="connsiteY380" fmla="*/ 6027832 h 6858000"/>
              <a:gd name="connsiteX381" fmla="*/ 3677174 w 7467600"/>
              <a:gd name="connsiteY381" fmla="*/ 5636351 h 6858000"/>
              <a:gd name="connsiteX382" fmla="*/ 3698819 w 7467600"/>
              <a:gd name="connsiteY382" fmla="*/ 5560503 h 6858000"/>
              <a:gd name="connsiteX383" fmla="*/ 3702094 w 7467600"/>
              <a:gd name="connsiteY383" fmla="*/ 5549194 h 6858000"/>
              <a:gd name="connsiteX384" fmla="*/ 3398355 w 7467600"/>
              <a:gd name="connsiteY384" fmla="*/ 6094603 h 6858000"/>
              <a:gd name="connsiteX385" fmla="*/ 3193941 w 7467600"/>
              <a:gd name="connsiteY385" fmla="*/ 6798775 h 6858000"/>
              <a:gd name="connsiteX386" fmla="*/ 3184140 w 7467600"/>
              <a:gd name="connsiteY386" fmla="*/ 6858000 h 6858000"/>
              <a:gd name="connsiteX387" fmla="*/ 3099978 w 7467600"/>
              <a:gd name="connsiteY387" fmla="*/ 6858000 h 6858000"/>
              <a:gd name="connsiteX388" fmla="*/ 3101556 w 7467600"/>
              <a:gd name="connsiteY388" fmla="*/ 6843337 h 6858000"/>
              <a:gd name="connsiteX389" fmla="*/ 3370162 w 7467600"/>
              <a:gd name="connsiteY389" fmla="*/ 5785550 h 6858000"/>
              <a:gd name="connsiteX390" fmla="*/ 3746477 w 7467600"/>
              <a:gd name="connsiteY390" fmla="*/ 5377889 h 6858000"/>
              <a:gd name="connsiteX391" fmla="*/ 3863399 w 7467600"/>
              <a:gd name="connsiteY391" fmla="*/ 5087257 h 6858000"/>
              <a:gd name="connsiteX392" fmla="*/ 3968712 w 7467600"/>
              <a:gd name="connsiteY392" fmla="*/ 4913989 h 6858000"/>
              <a:gd name="connsiteX393" fmla="*/ 2792390 w 7467600"/>
              <a:gd name="connsiteY393" fmla="*/ 5382974 h 6858000"/>
              <a:gd name="connsiteX394" fmla="*/ 2714982 w 7467600"/>
              <a:gd name="connsiteY394" fmla="*/ 5427051 h 6858000"/>
              <a:gd name="connsiteX395" fmla="*/ 2813361 w 7467600"/>
              <a:gd name="connsiteY395" fmla="*/ 6023912 h 6858000"/>
              <a:gd name="connsiteX396" fmla="*/ 2688430 w 7467600"/>
              <a:gd name="connsiteY396" fmla="*/ 6801564 h 6858000"/>
              <a:gd name="connsiteX397" fmla="*/ 2629626 w 7467600"/>
              <a:gd name="connsiteY397" fmla="*/ 6763394 h 6858000"/>
              <a:gd name="connsiteX398" fmla="*/ 2565328 w 7467600"/>
              <a:gd name="connsiteY398" fmla="*/ 5516399 h 6858000"/>
              <a:gd name="connsiteX399" fmla="*/ 1922999 w 7467600"/>
              <a:gd name="connsiteY399" fmla="*/ 5980343 h 6858000"/>
              <a:gd name="connsiteX400" fmla="*/ 1950261 w 7467600"/>
              <a:gd name="connsiteY400" fmla="*/ 6405858 h 6858000"/>
              <a:gd name="connsiteX401" fmla="*/ 2365554 w 7467600"/>
              <a:gd name="connsiteY401" fmla="*/ 6759107 h 6858000"/>
              <a:gd name="connsiteX402" fmla="*/ 2424142 w 7467600"/>
              <a:gd name="connsiteY402" fmla="*/ 6858000 h 6858000"/>
              <a:gd name="connsiteX403" fmla="*/ 2395994 w 7467600"/>
              <a:gd name="connsiteY403" fmla="*/ 6858000 h 6858000"/>
              <a:gd name="connsiteX404" fmla="*/ 2392863 w 7467600"/>
              <a:gd name="connsiteY404" fmla="*/ 6852964 h 6858000"/>
              <a:gd name="connsiteX405" fmla="*/ 2017589 w 7467600"/>
              <a:gd name="connsiteY405" fmla="*/ 6493982 h 6858000"/>
              <a:gd name="connsiteX406" fmla="*/ 2147336 w 7467600"/>
              <a:gd name="connsiteY406" fmla="*/ 6594052 h 6858000"/>
              <a:gd name="connsiteX407" fmla="*/ 2207047 w 7467600"/>
              <a:gd name="connsiteY407" fmla="*/ 6654540 h 6858000"/>
              <a:gd name="connsiteX408" fmla="*/ 2299106 w 7467600"/>
              <a:gd name="connsiteY408" fmla="*/ 6778931 h 6858000"/>
              <a:gd name="connsiteX409" fmla="*/ 2314430 w 7467600"/>
              <a:gd name="connsiteY409" fmla="*/ 6801144 h 6858000"/>
              <a:gd name="connsiteX410" fmla="*/ 2352406 w 7467600"/>
              <a:gd name="connsiteY410" fmla="*/ 6858000 h 6858000"/>
              <a:gd name="connsiteX411" fmla="*/ 2314492 w 7467600"/>
              <a:gd name="connsiteY411" fmla="*/ 6858000 h 6858000"/>
              <a:gd name="connsiteX412" fmla="*/ 2288095 w 7467600"/>
              <a:gd name="connsiteY412" fmla="*/ 6818030 h 6858000"/>
              <a:gd name="connsiteX413" fmla="*/ 2272768 w 7467600"/>
              <a:gd name="connsiteY413" fmla="*/ 6795822 h 6858000"/>
              <a:gd name="connsiteX414" fmla="*/ 2182715 w 7467600"/>
              <a:gd name="connsiteY414" fmla="*/ 6675071 h 6858000"/>
              <a:gd name="connsiteX415" fmla="*/ 2032061 w 7467600"/>
              <a:gd name="connsiteY415" fmla="*/ 6541380 h 6858000"/>
              <a:gd name="connsiteX416" fmla="*/ 2257220 w 7467600"/>
              <a:gd name="connsiteY416" fmla="*/ 6826257 h 6858000"/>
              <a:gd name="connsiteX417" fmla="*/ 2281324 w 7467600"/>
              <a:gd name="connsiteY417" fmla="*/ 6858000 h 6858000"/>
              <a:gd name="connsiteX418" fmla="*/ 2242860 w 7467600"/>
              <a:gd name="connsiteY418" fmla="*/ 6858000 h 6858000"/>
              <a:gd name="connsiteX419" fmla="*/ 2232818 w 7467600"/>
              <a:gd name="connsiteY419" fmla="*/ 6844926 h 6858000"/>
              <a:gd name="connsiteX420" fmla="*/ 1990172 w 7467600"/>
              <a:gd name="connsiteY420" fmla="*/ 6542121 h 6858000"/>
              <a:gd name="connsiteX421" fmla="*/ 2124090 w 7467600"/>
              <a:gd name="connsiteY421" fmla="*/ 6761017 h 6858000"/>
              <a:gd name="connsiteX422" fmla="*/ 2200380 w 7467600"/>
              <a:gd name="connsiteY422" fmla="*/ 6858000 h 6858000"/>
              <a:gd name="connsiteX423" fmla="*/ 2147507 w 7467600"/>
              <a:gd name="connsiteY423" fmla="*/ 6858000 h 6858000"/>
              <a:gd name="connsiteX424" fmla="*/ 2070668 w 7467600"/>
              <a:gd name="connsiteY424" fmla="*/ 6761520 h 6858000"/>
              <a:gd name="connsiteX425" fmla="*/ 1975142 w 7467600"/>
              <a:gd name="connsiteY425" fmla="*/ 6585570 h 6858000"/>
              <a:gd name="connsiteX426" fmla="*/ 2050035 w 7467600"/>
              <a:gd name="connsiteY426" fmla="*/ 6813345 h 6858000"/>
              <a:gd name="connsiteX427" fmla="*/ 2063025 w 7467600"/>
              <a:gd name="connsiteY427" fmla="*/ 6858000 h 6858000"/>
              <a:gd name="connsiteX428" fmla="*/ 2021675 w 7467600"/>
              <a:gd name="connsiteY428" fmla="*/ 6858000 h 6858000"/>
              <a:gd name="connsiteX429" fmla="*/ 2019308 w 7467600"/>
              <a:gd name="connsiteY429" fmla="*/ 6847118 h 6858000"/>
              <a:gd name="connsiteX430" fmla="*/ 1938835 w 7467600"/>
              <a:gd name="connsiteY430" fmla="*/ 6551160 h 6858000"/>
              <a:gd name="connsiteX431" fmla="*/ 1953230 w 7467600"/>
              <a:gd name="connsiteY431" fmla="*/ 6759699 h 6858000"/>
              <a:gd name="connsiteX432" fmla="*/ 1956763 w 7467600"/>
              <a:gd name="connsiteY432" fmla="*/ 6778191 h 6858000"/>
              <a:gd name="connsiteX433" fmla="*/ 1967925 w 7467600"/>
              <a:gd name="connsiteY433" fmla="*/ 6858000 h 6858000"/>
              <a:gd name="connsiteX434" fmla="*/ 1936622 w 7467600"/>
              <a:gd name="connsiteY434" fmla="*/ 6858000 h 6858000"/>
              <a:gd name="connsiteX435" fmla="*/ 1926261 w 7467600"/>
              <a:gd name="connsiteY435" fmla="*/ 6784064 h 6858000"/>
              <a:gd name="connsiteX436" fmla="*/ 1922724 w 7467600"/>
              <a:gd name="connsiteY436" fmla="*/ 6765577 h 6858000"/>
              <a:gd name="connsiteX437" fmla="*/ 1904650 w 7467600"/>
              <a:gd name="connsiteY437" fmla="*/ 6639616 h 6858000"/>
              <a:gd name="connsiteX438" fmla="*/ 1885273 w 7467600"/>
              <a:gd name="connsiteY438" fmla="*/ 6858000 h 6858000"/>
              <a:gd name="connsiteX439" fmla="*/ 1854363 w 7467600"/>
              <a:gd name="connsiteY439" fmla="*/ 6858000 h 6858000"/>
              <a:gd name="connsiteX440" fmla="*/ 1880391 w 7467600"/>
              <a:gd name="connsiteY440" fmla="*/ 6603796 h 6858000"/>
              <a:gd name="connsiteX441" fmla="*/ 1818273 w 7467600"/>
              <a:gd name="connsiteY441" fmla="*/ 6715729 h 6858000"/>
              <a:gd name="connsiteX442" fmla="*/ 1794691 w 7467600"/>
              <a:gd name="connsiteY442" fmla="*/ 6843239 h 6858000"/>
              <a:gd name="connsiteX443" fmla="*/ 1794914 w 7467600"/>
              <a:gd name="connsiteY443" fmla="*/ 6858000 h 6858000"/>
              <a:gd name="connsiteX444" fmla="*/ 1746128 w 7467600"/>
              <a:gd name="connsiteY444" fmla="*/ 6858000 h 6858000"/>
              <a:gd name="connsiteX445" fmla="*/ 1753934 w 7467600"/>
              <a:gd name="connsiteY445" fmla="*/ 6724796 h 6858000"/>
              <a:gd name="connsiteX446" fmla="*/ 1792053 w 7467600"/>
              <a:gd name="connsiteY446" fmla="*/ 6572396 h 6858000"/>
              <a:gd name="connsiteX447" fmla="*/ 1862248 w 7467600"/>
              <a:gd name="connsiteY447" fmla="*/ 6266397 h 6858000"/>
              <a:gd name="connsiteX448" fmla="*/ 1862250 w 7467600"/>
              <a:gd name="connsiteY448" fmla="*/ 6033531 h 6858000"/>
              <a:gd name="connsiteX449" fmla="*/ 1211999 w 7467600"/>
              <a:gd name="connsiteY449" fmla="*/ 6683610 h 6858000"/>
              <a:gd name="connsiteX450" fmla="*/ 1213266 w 7467600"/>
              <a:gd name="connsiteY450" fmla="*/ 6691947 h 6858000"/>
              <a:gd name="connsiteX451" fmla="*/ 1203370 w 7467600"/>
              <a:gd name="connsiteY451" fmla="*/ 6850676 h 6858000"/>
              <a:gd name="connsiteX452" fmla="*/ 1203671 w 7467600"/>
              <a:gd name="connsiteY452" fmla="*/ 6858000 h 6858000"/>
              <a:gd name="connsiteX453" fmla="*/ 1143180 w 7467600"/>
              <a:gd name="connsiteY453" fmla="*/ 6858000 h 6858000"/>
              <a:gd name="connsiteX454" fmla="*/ 1142176 w 7467600"/>
              <a:gd name="connsiteY454" fmla="*/ 6766045 h 6858000"/>
              <a:gd name="connsiteX455" fmla="*/ 1067484 w 7467600"/>
              <a:gd name="connsiteY455" fmla="*/ 6858000 h 6858000"/>
              <a:gd name="connsiteX456" fmla="*/ 953928 w 7467600"/>
              <a:gd name="connsiteY456" fmla="*/ 6858000 h 6858000"/>
              <a:gd name="connsiteX457" fmla="*/ 959715 w 7467600"/>
              <a:gd name="connsiteY457" fmla="*/ 6850185 h 6858000"/>
              <a:gd name="connsiteX458" fmla="*/ 1483788 w 7467600"/>
              <a:gd name="connsiteY458" fmla="*/ 6259174 h 6858000"/>
              <a:gd name="connsiteX459" fmla="*/ 1100671 w 7467600"/>
              <a:gd name="connsiteY459" fmla="*/ 6252137 h 6858000"/>
              <a:gd name="connsiteX460" fmla="*/ 1090144 w 7467600"/>
              <a:gd name="connsiteY460" fmla="*/ 6256748 h 6858000"/>
              <a:gd name="connsiteX461" fmla="*/ 1095872 w 7467600"/>
              <a:gd name="connsiteY461" fmla="*/ 6271892 h 6858000"/>
              <a:gd name="connsiteX462" fmla="*/ 262785 w 7467600"/>
              <a:gd name="connsiteY462" fmla="*/ 6845450 h 6858000"/>
              <a:gd name="connsiteX463" fmla="*/ 209968 w 7467600"/>
              <a:gd name="connsiteY463" fmla="*/ 6770713 h 6858000"/>
              <a:gd name="connsiteX464" fmla="*/ 873460 w 7467600"/>
              <a:gd name="connsiteY464" fmla="*/ 6253768 h 6858000"/>
              <a:gd name="connsiteX465" fmla="*/ 192686 w 7467600"/>
              <a:gd name="connsiteY465" fmla="*/ 5849257 h 6858000"/>
              <a:gd name="connsiteX466" fmla="*/ 4696 w 7467600"/>
              <a:gd name="connsiteY466" fmla="*/ 5697668 h 6858000"/>
              <a:gd name="connsiteX467" fmla="*/ 0 w 7467600"/>
              <a:gd name="connsiteY467" fmla="*/ 5689984 h 6858000"/>
              <a:gd name="connsiteX468" fmla="*/ 0 w 7467600"/>
              <a:gd name="connsiteY468" fmla="*/ 5513472 h 6858000"/>
              <a:gd name="connsiteX469" fmla="*/ 174101 w 7467600"/>
              <a:gd name="connsiteY469" fmla="*/ 5620277 h 6858000"/>
              <a:gd name="connsiteX470" fmla="*/ 891800 w 7467600"/>
              <a:gd name="connsiteY470" fmla="*/ 6036935 h 6858000"/>
              <a:gd name="connsiteX471" fmla="*/ 1072219 w 7467600"/>
              <a:gd name="connsiteY471" fmla="*/ 6169443 h 6858000"/>
              <a:gd name="connsiteX472" fmla="*/ 1074117 w 7467600"/>
              <a:gd name="connsiteY472" fmla="*/ 6170301 h 6858000"/>
              <a:gd name="connsiteX473" fmla="*/ 1083114 w 7467600"/>
              <a:gd name="connsiteY473" fmla="*/ 6174131 h 6858000"/>
              <a:gd name="connsiteX474" fmla="*/ 1543010 w 7467600"/>
              <a:gd name="connsiteY474" fmla="*/ 6191140 h 6858000"/>
              <a:gd name="connsiteX475" fmla="*/ 1551080 w 7467600"/>
              <a:gd name="connsiteY475" fmla="*/ 6195006 h 6858000"/>
              <a:gd name="connsiteX476" fmla="*/ 2345443 w 7467600"/>
              <a:gd name="connsiteY476" fmla="*/ 5549882 h 6858000"/>
              <a:gd name="connsiteX477" fmla="*/ 1721499 w 7467600"/>
              <a:gd name="connsiteY477" fmla="*/ 5599969 h 6858000"/>
              <a:gd name="connsiteX478" fmla="*/ 767716 w 7467600"/>
              <a:gd name="connsiteY478" fmla="*/ 5472768 h 6858000"/>
              <a:gd name="connsiteX479" fmla="*/ 722147 w 7467600"/>
              <a:gd name="connsiteY479" fmla="*/ 5393091 h 6858000"/>
              <a:gd name="connsiteX480" fmla="*/ 1485552 w 7467600"/>
              <a:gd name="connsiteY480" fmla="*/ 5313202 h 6858000"/>
              <a:gd name="connsiteX481" fmla="*/ 2143004 w 7467600"/>
              <a:gd name="connsiteY481" fmla="*/ 5402420 h 6858000"/>
              <a:gd name="connsiteX482" fmla="*/ 1933391 w 7467600"/>
              <a:gd name="connsiteY482" fmla="*/ 5156971 h 6858000"/>
              <a:gd name="connsiteX483" fmla="*/ 1827118 w 7467600"/>
              <a:gd name="connsiteY483" fmla="*/ 4968410 h 6858000"/>
              <a:gd name="connsiteX484" fmla="*/ 1837349 w 7467600"/>
              <a:gd name="connsiteY484" fmla="*/ 4956357 h 6858000"/>
              <a:gd name="connsiteX485" fmla="*/ 2162835 w 7467600"/>
              <a:gd name="connsiteY485" fmla="*/ 5187853 h 6858000"/>
              <a:gd name="connsiteX486" fmla="*/ 2257167 w 7467600"/>
              <a:gd name="connsiteY486" fmla="*/ 5462123 h 6858000"/>
              <a:gd name="connsiteX487" fmla="*/ 2261598 w 7467600"/>
              <a:gd name="connsiteY487" fmla="*/ 5467998 h 6858000"/>
              <a:gd name="connsiteX488" fmla="*/ 2437177 w 7467600"/>
              <a:gd name="connsiteY488" fmla="*/ 5479608 h 6858000"/>
              <a:gd name="connsiteX489" fmla="*/ 2445247 w 7467600"/>
              <a:gd name="connsiteY489" fmla="*/ 5483476 h 6858000"/>
              <a:gd name="connsiteX490" fmla="*/ 2743626 w 7467600"/>
              <a:gd name="connsiteY490" fmla="*/ 5304819 h 6858000"/>
              <a:gd name="connsiteX491" fmla="*/ 3048102 w 7467600"/>
              <a:gd name="connsiteY491" fmla="*/ 5150595 h 6858000"/>
              <a:gd name="connsiteX492" fmla="*/ 1799414 w 7467600"/>
              <a:gd name="connsiteY492" fmla="*/ 4694732 h 6858000"/>
              <a:gd name="connsiteX493" fmla="*/ 1771735 w 7467600"/>
              <a:gd name="connsiteY493" fmla="*/ 4619929 h 6858000"/>
              <a:gd name="connsiteX494" fmla="*/ 3104273 w 7467600"/>
              <a:gd name="connsiteY494" fmla="*/ 5076159 h 6858000"/>
              <a:gd name="connsiteX495" fmla="*/ 3113245 w 7467600"/>
              <a:gd name="connsiteY495" fmla="*/ 5090705 h 6858000"/>
              <a:gd name="connsiteX496" fmla="*/ 3126294 w 7467600"/>
              <a:gd name="connsiteY496" fmla="*/ 5114400 h 6858000"/>
              <a:gd name="connsiteX497" fmla="*/ 3937433 w 7467600"/>
              <a:gd name="connsiteY497" fmla="*/ 4830473 h 6858000"/>
              <a:gd name="connsiteX498" fmla="*/ 3590475 w 7467600"/>
              <a:gd name="connsiteY498" fmla="*/ 4597974 h 6858000"/>
              <a:gd name="connsiteX499" fmla="*/ 3100264 w 7467600"/>
              <a:gd name="connsiteY499" fmla="*/ 4579845 h 6858000"/>
              <a:gd name="connsiteX500" fmla="*/ 2183576 w 7467600"/>
              <a:gd name="connsiteY500" fmla="*/ 4227150 h 6858000"/>
              <a:gd name="connsiteX501" fmla="*/ 2151029 w 7467600"/>
              <a:gd name="connsiteY501" fmla="*/ 4146947 h 6858000"/>
              <a:gd name="connsiteX502" fmla="*/ 3563434 w 7467600"/>
              <a:gd name="connsiteY502" fmla="*/ 4469115 h 6858000"/>
              <a:gd name="connsiteX503" fmla="*/ 3177952 w 7467600"/>
              <a:gd name="connsiteY503" fmla="*/ 3657386 h 6858000"/>
              <a:gd name="connsiteX504" fmla="*/ 3189263 w 7467600"/>
              <a:gd name="connsiteY504" fmla="*/ 3625726 h 6858000"/>
              <a:gd name="connsiteX505" fmla="*/ 3560912 w 7467600"/>
              <a:gd name="connsiteY505" fmla="*/ 4079863 h 6858000"/>
              <a:gd name="connsiteX506" fmla="*/ 3626636 w 7467600"/>
              <a:gd name="connsiteY506" fmla="*/ 4512230 h 6858000"/>
              <a:gd name="connsiteX507" fmla="*/ 3653088 w 7467600"/>
              <a:gd name="connsiteY507" fmla="*/ 4521417 h 6858000"/>
              <a:gd name="connsiteX508" fmla="*/ 3988128 w 7467600"/>
              <a:gd name="connsiteY508" fmla="*/ 4817267 h 6858000"/>
              <a:gd name="connsiteX509" fmla="*/ 4830582 w 7467600"/>
              <a:gd name="connsiteY509" fmla="*/ 4676000 h 6858000"/>
              <a:gd name="connsiteX510" fmla="*/ 4830100 w 7467600"/>
              <a:gd name="connsiteY510" fmla="*/ 4675554 h 6858000"/>
              <a:gd name="connsiteX511" fmla="*/ 4036318 w 7467600"/>
              <a:gd name="connsiteY511" fmla="*/ 4147013 h 6858000"/>
              <a:gd name="connsiteX512" fmla="*/ 3432098 w 7467600"/>
              <a:gd name="connsiteY512" fmla="*/ 3537312 h 6858000"/>
              <a:gd name="connsiteX513" fmla="*/ 3446761 w 7467600"/>
              <a:gd name="connsiteY513" fmla="*/ 3461278 h 6858000"/>
              <a:gd name="connsiteX514" fmla="*/ 4419733 w 7467600"/>
              <a:gd name="connsiteY514" fmla="*/ 3963555 h 6858000"/>
              <a:gd name="connsiteX515" fmla="*/ 4781371 w 7467600"/>
              <a:gd name="connsiteY515" fmla="*/ 4458604 h 6858000"/>
              <a:gd name="connsiteX516" fmla="*/ 4780440 w 7467600"/>
              <a:gd name="connsiteY516" fmla="*/ 4470290 h 6858000"/>
              <a:gd name="connsiteX517" fmla="*/ 4898954 w 7467600"/>
              <a:gd name="connsiteY517" fmla="*/ 4662092 h 6858000"/>
              <a:gd name="connsiteX518" fmla="*/ 4900699 w 7467600"/>
              <a:gd name="connsiteY518" fmla="*/ 4670867 h 6858000"/>
              <a:gd name="connsiteX519" fmla="*/ 5714511 w 7467600"/>
              <a:gd name="connsiteY519" fmla="*/ 4663483 h 6858000"/>
              <a:gd name="connsiteX520" fmla="*/ 5464793 w 7467600"/>
              <a:gd name="connsiteY520" fmla="*/ 4393556 h 6858000"/>
              <a:gd name="connsiteX521" fmla="*/ 5461897 w 7467600"/>
              <a:gd name="connsiteY521" fmla="*/ 4390879 h 6858000"/>
              <a:gd name="connsiteX522" fmla="*/ 4294126 w 7467600"/>
              <a:gd name="connsiteY522" fmla="*/ 3303048 h 6858000"/>
              <a:gd name="connsiteX523" fmla="*/ 4305321 w 7467600"/>
              <a:gd name="connsiteY523" fmla="*/ 3256953 h 6858000"/>
              <a:gd name="connsiteX524" fmla="*/ 4949299 w 7467600"/>
              <a:gd name="connsiteY524" fmla="*/ 3766336 h 6858000"/>
              <a:gd name="connsiteX525" fmla="*/ 5291452 w 7467600"/>
              <a:gd name="connsiteY525" fmla="*/ 4076801 h 6858000"/>
              <a:gd name="connsiteX526" fmla="*/ 5434998 w 7467600"/>
              <a:gd name="connsiteY526" fmla="*/ 4254100 h 6858000"/>
              <a:gd name="connsiteX527" fmla="*/ 5351015 w 7467600"/>
              <a:gd name="connsiteY527" fmla="*/ 3760989 h 6858000"/>
              <a:gd name="connsiteX528" fmla="*/ 5413780 w 7467600"/>
              <a:gd name="connsiteY528" fmla="*/ 2966265 h 6858000"/>
              <a:gd name="connsiteX529" fmla="*/ 5425627 w 7467600"/>
              <a:gd name="connsiteY529" fmla="*/ 2954192 h 6858000"/>
              <a:gd name="connsiteX530" fmla="*/ 6604735 w 7467600"/>
              <a:gd name="connsiteY530" fmla="*/ 2041381 h 6858000"/>
              <a:gd name="connsiteX531" fmla="*/ 7204487 w 7467600"/>
              <a:gd name="connsiteY531" fmla="*/ 2742112 h 6858000"/>
              <a:gd name="connsiteX532" fmla="*/ 7131592 w 7467600"/>
              <a:gd name="connsiteY532" fmla="*/ 2672096 h 6858000"/>
              <a:gd name="connsiteX533" fmla="*/ 6996344 w 7467600"/>
              <a:gd name="connsiteY533" fmla="*/ 2518310 h 6858000"/>
              <a:gd name="connsiteX534" fmla="*/ 6735495 w 7467600"/>
              <a:gd name="connsiteY534" fmla="*/ 2196890 h 6858000"/>
              <a:gd name="connsiteX535" fmla="*/ 6721901 w 7467600"/>
              <a:gd name="connsiteY535" fmla="*/ 2179274 h 6858000"/>
              <a:gd name="connsiteX536" fmla="*/ 6604735 w 7467600"/>
              <a:gd name="connsiteY536" fmla="*/ 2041381 h 6858000"/>
              <a:gd name="connsiteX537" fmla="*/ 6591670 w 7467600"/>
              <a:gd name="connsiteY537" fmla="*/ 1988277 h 6858000"/>
              <a:gd name="connsiteX538" fmla="*/ 6747349 w 7467600"/>
              <a:gd name="connsiteY538" fmla="*/ 2160069 h 6858000"/>
              <a:gd name="connsiteX539" fmla="*/ 6760943 w 7467600"/>
              <a:gd name="connsiteY539" fmla="*/ 2177686 h 6858000"/>
              <a:gd name="connsiteX540" fmla="*/ 7021065 w 7467600"/>
              <a:gd name="connsiteY540" fmla="*/ 2498102 h 6858000"/>
              <a:gd name="connsiteX541" fmla="*/ 7155223 w 7467600"/>
              <a:gd name="connsiteY541" fmla="*/ 2650386 h 6858000"/>
              <a:gd name="connsiteX542" fmla="*/ 7203167 w 7467600"/>
              <a:gd name="connsiteY542" fmla="*/ 2697288 h 6858000"/>
              <a:gd name="connsiteX543" fmla="*/ 6937703 w 7467600"/>
              <a:gd name="connsiteY543" fmla="*/ 2321981 h 6858000"/>
              <a:gd name="connsiteX544" fmla="*/ 6591670 w 7467600"/>
              <a:gd name="connsiteY544" fmla="*/ 1988277 h 6858000"/>
              <a:gd name="connsiteX545" fmla="*/ 5798671 w 7467600"/>
              <a:gd name="connsiteY545" fmla="*/ 1981601 h 6858000"/>
              <a:gd name="connsiteX546" fmla="*/ 5754709 w 7467600"/>
              <a:gd name="connsiteY546" fmla="*/ 2071454 h 6858000"/>
              <a:gd name="connsiteX547" fmla="*/ 5763044 w 7467600"/>
              <a:gd name="connsiteY547" fmla="*/ 2842206 h 6858000"/>
              <a:gd name="connsiteX548" fmla="*/ 5764974 w 7467600"/>
              <a:gd name="connsiteY548" fmla="*/ 2799609 h 6858000"/>
              <a:gd name="connsiteX549" fmla="*/ 5767665 w 7467600"/>
              <a:gd name="connsiteY549" fmla="*/ 2666409 h 6858000"/>
              <a:gd name="connsiteX550" fmla="*/ 5763055 w 7467600"/>
              <a:gd name="connsiteY550" fmla="*/ 2579705 h 6858000"/>
              <a:gd name="connsiteX551" fmla="*/ 5758079 w 7467600"/>
              <a:gd name="connsiteY551" fmla="*/ 2492508 h 6858000"/>
              <a:gd name="connsiteX552" fmla="*/ 5779325 w 7467600"/>
              <a:gd name="connsiteY552" fmla="*/ 2197069 h 6858000"/>
              <a:gd name="connsiteX553" fmla="*/ 5798671 w 7467600"/>
              <a:gd name="connsiteY553" fmla="*/ 1981601 h 6858000"/>
              <a:gd name="connsiteX554" fmla="*/ 5829202 w 7467600"/>
              <a:gd name="connsiteY554" fmla="*/ 1971679 h 6858000"/>
              <a:gd name="connsiteX555" fmla="*/ 5809558 w 7467600"/>
              <a:gd name="connsiteY555" fmla="*/ 2198043 h 6858000"/>
              <a:gd name="connsiteX556" fmla="*/ 5788653 w 7467600"/>
              <a:gd name="connsiteY556" fmla="*/ 2489430 h 6858000"/>
              <a:gd name="connsiteX557" fmla="*/ 5793439 w 7467600"/>
              <a:gd name="connsiteY557" fmla="*/ 2575235 h 6858000"/>
              <a:gd name="connsiteX558" fmla="*/ 5796837 w 7467600"/>
              <a:gd name="connsiteY558" fmla="*/ 2637633 h 6858000"/>
              <a:gd name="connsiteX559" fmla="*/ 5818614 w 7467600"/>
              <a:gd name="connsiteY559" fmla="*/ 2473055 h 6858000"/>
              <a:gd name="connsiteX560" fmla="*/ 5829202 w 7467600"/>
              <a:gd name="connsiteY560" fmla="*/ 1971679 h 6858000"/>
              <a:gd name="connsiteX561" fmla="*/ 5911389 w 7467600"/>
              <a:gd name="connsiteY561" fmla="*/ 1898371 h 6858000"/>
              <a:gd name="connsiteX562" fmla="*/ 6237627 w 7467600"/>
              <a:gd name="connsiteY562" fmla="*/ 2231921 h 6858000"/>
              <a:gd name="connsiteX563" fmla="*/ 5911389 w 7467600"/>
              <a:gd name="connsiteY563" fmla="*/ 1898371 h 6858000"/>
              <a:gd name="connsiteX564" fmla="*/ 6944437 w 7467600"/>
              <a:gd name="connsiteY564" fmla="*/ 1575402 h 6858000"/>
              <a:gd name="connsiteX565" fmla="*/ 6304730 w 7467600"/>
              <a:gd name="connsiteY565" fmla="*/ 1766654 h 6858000"/>
              <a:gd name="connsiteX566" fmla="*/ 6944437 w 7467600"/>
              <a:gd name="connsiteY566" fmla="*/ 1575402 h 6858000"/>
              <a:gd name="connsiteX567" fmla="*/ 7019523 w 7467600"/>
              <a:gd name="connsiteY567" fmla="*/ 1519450 h 6858000"/>
              <a:gd name="connsiteX568" fmla="*/ 6298091 w 7467600"/>
              <a:gd name="connsiteY568" fmla="*/ 1737122 h 6858000"/>
              <a:gd name="connsiteX569" fmla="*/ 7019523 w 7467600"/>
              <a:gd name="connsiteY569" fmla="*/ 1519450 h 6858000"/>
              <a:gd name="connsiteX570" fmla="*/ 2399523 w 7467600"/>
              <a:gd name="connsiteY570" fmla="*/ 1428234 h 6858000"/>
              <a:gd name="connsiteX571" fmla="*/ 2224982 w 7467600"/>
              <a:gd name="connsiteY571" fmla="*/ 1826201 h 6858000"/>
              <a:gd name="connsiteX572" fmla="*/ 2096099 w 7467600"/>
              <a:gd name="connsiteY572" fmla="*/ 2345900 h 6858000"/>
              <a:gd name="connsiteX573" fmla="*/ 2283317 w 7467600"/>
              <a:gd name="connsiteY573" fmla="*/ 1796925 h 6858000"/>
              <a:gd name="connsiteX574" fmla="*/ 2399523 w 7467600"/>
              <a:gd name="connsiteY574" fmla="*/ 1428234 h 6858000"/>
              <a:gd name="connsiteX575" fmla="*/ 2448558 w 7467600"/>
              <a:gd name="connsiteY575" fmla="*/ 1373435 h 6858000"/>
              <a:gd name="connsiteX576" fmla="*/ 2312521 w 7467600"/>
              <a:gd name="connsiteY576" fmla="*/ 1806140 h 6858000"/>
              <a:gd name="connsiteX577" fmla="*/ 2127533 w 7467600"/>
              <a:gd name="connsiteY577" fmla="*/ 2348380 h 6858000"/>
              <a:gd name="connsiteX578" fmla="*/ 2358080 w 7467600"/>
              <a:gd name="connsiteY578" fmla="*/ 1866134 h 6858000"/>
              <a:gd name="connsiteX579" fmla="*/ 2407436 w 7467600"/>
              <a:gd name="connsiteY579" fmla="*/ 1651070 h 6858000"/>
              <a:gd name="connsiteX580" fmla="*/ 2448558 w 7467600"/>
              <a:gd name="connsiteY580" fmla="*/ 1373435 h 6858000"/>
              <a:gd name="connsiteX581" fmla="*/ 278707 w 7467600"/>
              <a:gd name="connsiteY581" fmla="*/ 1352270 h 6858000"/>
              <a:gd name="connsiteX582" fmla="*/ 321570 w 7467600"/>
              <a:gd name="connsiteY582" fmla="*/ 1861610 h 6858000"/>
              <a:gd name="connsiteX583" fmla="*/ 294281 w 7467600"/>
              <a:gd name="connsiteY583" fmla="*/ 1440658 h 6858000"/>
              <a:gd name="connsiteX584" fmla="*/ 278707 w 7467600"/>
              <a:gd name="connsiteY584" fmla="*/ 1352270 h 6858000"/>
              <a:gd name="connsiteX585" fmla="*/ 1423821 w 7467600"/>
              <a:gd name="connsiteY585" fmla="*/ 1351958 h 6858000"/>
              <a:gd name="connsiteX586" fmla="*/ 1638521 w 7467600"/>
              <a:gd name="connsiteY586" fmla="*/ 1908470 h 6858000"/>
              <a:gd name="connsiteX587" fmla="*/ 1754199 w 7467600"/>
              <a:gd name="connsiteY587" fmla="*/ 2149284 h 6858000"/>
              <a:gd name="connsiteX588" fmla="*/ 1908359 w 7467600"/>
              <a:gd name="connsiteY588" fmla="*/ 2364988 h 6858000"/>
              <a:gd name="connsiteX589" fmla="*/ 1647661 w 7467600"/>
              <a:gd name="connsiteY589" fmla="*/ 1825945 h 6858000"/>
              <a:gd name="connsiteX590" fmla="*/ 1423821 w 7467600"/>
              <a:gd name="connsiteY590" fmla="*/ 1351958 h 6858000"/>
              <a:gd name="connsiteX591" fmla="*/ 1431890 w 7467600"/>
              <a:gd name="connsiteY591" fmla="*/ 1306475 h 6858000"/>
              <a:gd name="connsiteX592" fmla="*/ 1507597 w 7467600"/>
              <a:gd name="connsiteY592" fmla="*/ 1446132 h 6858000"/>
              <a:gd name="connsiteX593" fmla="*/ 1674586 w 7467600"/>
              <a:gd name="connsiteY593" fmla="*/ 1813832 h 6858000"/>
              <a:gd name="connsiteX594" fmla="*/ 1815950 w 7467600"/>
              <a:gd name="connsiteY594" fmla="*/ 2128564 h 6858000"/>
              <a:gd name="connsiteX595" fmla="*/ 1984242 w 7467600"/>
              <a:gd name="connsiteY595" fmla="*/ 2430829 h 6858000"/>
              <a:gd name="connsiteX596" fmla="*/ 2014023 w 7467600"/>
              <a:gd name="connsiteY596" fmla="*/ 2450995 h 6858000"/>
              <a:gd name="connsiteX597" fmla="*/ 1747337 w 7467600"/>
              <a:gd name="connsiteY597" fmla="*/ 1855264 h 6858000"/>
              <a:gd name="connsiteX598" fmla="*/ 1533749 w 7467600"/>
              <a:gd name="connsiteY598" fmla="*/ 1478656 h 6858000"/>
              <a:gd name="connsiteX599" fmla="*/ 1431890 w 7467600"/>
              <a:gd name="connsiteY599" fmla="*/ 1306475 h 6858000"/>
              <a:gd name="connsiteX600" fmla="*/ 5052692 w 7467600"/>
              <a:gd name="connsiteY600" fmla="*/ 1292994 h 6858000"/>
              <a:gd name="connsiteX601" fmla="*/ 5200661 w 7467600"/>
              <a:gd name="connsiteY601" fmla="*/ 1635186 h 6858000"/>
              <a:gd name="connsiteX602" fmla="*/ 5297138 w 7467600"/>
              <a:gd name="connsiteY602" fmla="*/ 1906351 h 6858000"/>
              <a:gd name="connsiteX603" fmla="*/ 5052692 w 7467600"/>
              <a:gd name="connsiteY603" fmla="*/ 1292994 h 6858000"/>
              <a:gd name="connsiteX604" fmla="*/ 5009948 w 7467600"/>
              <a:gd name="connsiteY604" fmla="*/ 1273619 h 6858000"/>
              <a:gd name="connsiteX605" fmla="*/ 5121777 w 7467600"/>
              <a:gd name="connsiteY605" fmla="*/ 1654213 h 6858000"/>
              <a:gd name="connsiteX606" fmla="*/ 5293545 w 7467600"/>
              <a:gd name="connsiteY606" fmla="*/ 2072247 h 6858000"/>
              <a:gd name="connsiteX607" fmla="*/ 5294042 w 7467600"/>
              <a:gd name="connsiteY607" fmla="*/ 2065019 h 6858000"/>
              <a:gd name="connsiteX608" fmla="*/ 5171936 w 7467600"/>
              <a:gd name="connsiteY608" fmla="*/ 1647613 h 6858000"/>
              <a:gd name="connsiteX609" fmla="*/ 5009948 w 7467600"/>
              <a:gd name="connsiteY609" fmla="*/ 1273619 h 6858000"/>
              <a:gd name="connsiteX610" fmla="*/ 655236 w 7467600"/>
              <a:gd name="connsiteY610" fmla="*/ 1268632 h 6858000"/>
              <a:gd name="connsiteX611" fmla="*/ 839521 w 7467600"/>
              <a:gd name="connsiteY611" fmla="*/ 1685315 h 6858000"/>
              <a:gd name="connsiteX612" fmla="*/ 1109416 w 7467600"/>
              <a:gd name="connsiteY612" fmla="*/ 2061663 h 6858000"/>
              <a:gd name="connsiteX613" fmla="*/ 1298300 w 7467600"/>
              <a:gd name="connsiteY613" fmla="*/ 2247742 h 6858000"/>
              <a:gd name="connsiteX614" fmla="*/ 1125871 w 7467600"/>
              <a:gd name="connsiteY614" fmla="*/ 1989513 h 6858000"/>
              <a:gd name="connsiteX615" fmla="*/ 981574 w 7467600"/>
              <a:gd name="connsiteY615" fmla="*/ 1783157 h 6858000"/>
              <a:gd name="connsiteX616" fmla="*/ 922198 w 7467600"/>
              <a:gd name="connsiteY616" fmla="*/ 1677437 h 6858000"/>
              <a:gd name="connsiteX617" fmla="*/ 869293 w 7467600"/>
              <a:gd name="connsiteY617" fmla="*/ 1583214 h 6858000"/>
              <a:gd name="connsiteX618" fmla="*/ 751431 w 7467600"/>
              <a:gd name="connsiteY618" fmla="*/ 1405731 h 6858000"/>
              <a:gd name="connsiteX619" fmla="*/ 655236 w 7467600"/>
              <a:gd name="connsiteY619" fmla="*/ 1268632 h 6858000"/>
              <a:gd name="connsiteX620" fmla="*/ 6516292 w 7467600"/>
              <a:gd name="connsiteY620" fmla="*/ 1263064 h 6858000"/>
              <a:gd name="connsiteX621" fmla="*/ 5736320 w 7467600"/>
              <a:gd name="connsiteY621" fmla="*/ 1501803 h 6858000"/>
              <a:gd name="connsiteX622" fmla="*/ 6516292 w 7467600"/>
              <a:gd name="connsiteY622" fmla="*/ 1263064 h 6858000"/>
              <a:gd name="connsiteX623" fmla="*/ 291466 w 7467600"/>
              <a:gd name="connsiteY623" fmla="*/ 1250369 h 6858000"/>
              <a:gd name="connsiteX624" fmla="*/ 323180 w 7467600"/>
              <a:gd name="connsiteY624" fmla="*/ 1435283 h 6858000"/>
              <a:gd name="connsiteX625" fmla="*/ 349381 w 7467600"/>
              <a:gd name="connsiteY625" fmla="*/ 1875041 h 6858000"/>
              <a:gd name="connsiteX626" fmla="*/ 374363 w 7467600"/>
              <a:gd name="connsiteY626" fmla="*/ 1506494 h 6858000"/>
              <a:gd name="connsiteX627" fmla="*/ 302168 w 7467600"/>
              <a:gd name="connsiteY627" fmla="*/ 1274495 h 6858000"/>
              <a:gd name="connsiteX628" fmla="*/ 291466 w 7467600"/>
              <a:gd name="connsiteY628" fmla="*/ 1250369 h 6858000"/>
              <a:gd name="connsiteX629" fmla="*/ 678222 w 7467600"/>
              <a:gd name="connsiteY629" fmla="*/ 1248670 h 6858000"/>
              <a:gd name="connsiteX630" fmla="*/ 775536 w 7467600"/>
              <a:gd name="connsiteY630" fmla="*/ 1388015 h 6858000"/>
              <a:gd name="connsiteX631" fmla="*/ 894529 w 7467600"/>
              <a:gd name="connsiteY631" fmla="*/ 1567739 h 6858000"/>
              <a:gd name="connsiteX632" fmla="*/ 948000 w 7467600"/>
              <a:gd name="connsiteY632" fmla="*/ 1663088 h 6858000"/>
              <a:gd name="connsiteX633" fmla="*/ 1006812 w 7467600"/>
              <a:gd name="connsiteY633" fmla="*/ 1767683 h 6858000"/>
              <a:gd name="connsiteX634" fmla="*/ 1149133 w 7467600"/>
              <a:gd name="connsiteY634" fmla="*/ 1971513 h 6858000"/>
              <a:gd name="connsiteX635" fmla="*/ 1333952 w 7467600"/>
              <a:gd name="connsiteY635" fmla="*/ 2251620 h 6858000"/>
              <a:gd name="connsiteX636" fmla="*/ 1337329 w 7467600"/>
              <a:gd name="connsiteY636" fmla="*/ 2258350 h 6858000"/>
              <a:gd name="connsiteX637" fmla="*/ 1014726 w 7467600"/>
              <a:gd name="connsiteY637" fmla="*/ 1615556 h 6858000"/>
              <a:gd name="connsiteX638" fmla="*/ 678222 w 7467600"/>
              <a:gd name="connsiteY638" fmla="*/ 1248670 h 6858000"/>
              <a:gd name="connsiteX639" fmla="*/ 6691602 w 7467600"/>
              <a:gd name="connsiteY639" fmla="*/ 1140573 h 6858000"/>
              <a:gd name="connsiteX640" fmla="*/ 6571100 w 7467600"/>
              <a:gd name="connsiteY640" fmla="*/ 1183662 h 6858000"/>
              <a:gd name="connsiteX641" fmla="*/ 6241687 w 7467600"/>
              <a:gd name="connsiteY641" fmla="*/ 1257600 h 6858000"/>
              <a:gd name="connsiteX642" fmla="*/ 5693009 w 7467600"/>
              <a:gd name="connsiteY642" fmla="*/ 1478256 h 6858000"/>
              <a:gd name="connsiteX643" fmla="*/ 6548420 w 7467600"/>
              <a:gd name="connsiteY643" fmla="*/ 1214599 h 6858000"/>
              <a:gd name="connsiteX644" fmla="*/ 6605473 w 7467600"/>
              <a:gd name="connsiteY644" fmla="*/ 1184686 h 6858000"/>
              <a:gd name="connsiteX645" fmla="*/ 6691602 w 7467600"/>
              <a:gd name="connsiteY645" fmla="*/ 1140573 h 6858000"/>
              <a:gd name="connsiteX646" fmla="*/ 4002475 w 7467600"/>
              <a:gd name="connsiteY646" fmla="*/ 1037802 h 6858000"/>
              <a:gd name="connsiteX647" fmla="*/ 4000324 w 7467600"/>
              <a:gd name="connsiteY647" fmla="*/ 1039362 h 6858000"/>
              <a:gd name="connsiteX648" fmla="*/ 4002862 w 7467600"/>
              <a:gd name="connsiteY648" fmla="*/ 1042866 h 6858000"/>
              <a:gd name="connsiteX649" fmla="*/ 4002475 w 7467600"/>
              <a:gd name="connsiteY649" fmla="*/ 1037802 h 6858000"/>
              <a:gd name="connsiteX650" fmla="*/ 506322 w 7467600"/>
              <a:gd name="connsiteY650" fmla="*/ 1020997 h 6858000"/>
              <a:gd name="connsiteX651" fmla="*/ 533068 w 7467600"/>
              <a:gd name="connsiteY651" fmla="*/ 1029409 h 6858000"/>
              <a:gd name="connsiteX652" fmla="*/ 1232525 w 7467600"/>
              <a:gd name="connsiteY652" fmla="*/ 1804675 h 6858000"/>
              <a:gd name="connsiteX653" fmla="*/ 1388858 w 7467600"/>
              <a:gd name="connsiteY653" fmla="*/ 2368011 h 6858000"/>
              <a:gd name="connsiteX654" fmla="*/ 1384098 w 7467600"/>
              <a:gd name="connsiteY654" fmla="*/ 2378125 h 6858000"/>
              <a:gd name="connsiteX655" fmla="*/ 1425393 w 7467600"/>
              <a:gd name="connsiteY655" fmla="*/ 2589124 h 6858000"/>
              <a:gd name="connsiteX656" fmla="*/ 1424001 w 7467600"/>
              <a:gd name="connsiteY656" fmla="*/ 2597541 h 6858000"/>
              <a:gd name="connsiteX657" fmla="*/ 2152729 w 7467600"/>
              <a:gd name="connsiteY657" fmla="*/ 2864487 h 6858000"/>
              <a:gd name="connsiteX658" fmla="*/ 2020609 w 7467600"/>
              <a:gd name="connsiteY658" fmla="*/ 2539671 h 6858000"/>
              <a:gd name="connsiteX659" fmla="*/ 2018920 w 7467600"/>
              <a:gd name="connsiteY659" fmla="*/ 2536309 h 6858000"/>
              <a:gd name="connsiteX660" fmla="*/ 1342441 w 7467600"/>
              <a:gd name="connsiteY660" fmla="*/ 1173017 h 6858000"/>
              <a:gd name="connsiteX661" fmla="*/ 1367925 w 7467600"/>
              <a:gd name="connsiteY661" fmla="*/ 1135648 h 6858000"/>
              <a:gd name="connsiteX662" fmla="*/ 1771401 w 7467600"/>
              <a:gd name="connsiteY662" fmla="*/ 1806673 h 6858000"/>
              <a:gd name="connsiteX663" fmla="*/ 1972385 w 7467600"/>
              <a:gd name="connsiteY663" fmla="*/ 2198735 h 6858000"/>
              <a:gd name="connsiteX664" fmla="*/ 2040892 w 7467600"/>
              <a:gd name="connsiteY664" fmla="*/ 2405205 h 6858000"/>
              <a:gd name="connsiteX665" fmla="*/ 2131689 w 7467600"/>
              <a:gd name="connsiteY665" fmla="*/ 1936926 h 6858000"/>
              <a:gd name="connsiteX666" fmla="*/ 2454820 w 7467600"/>
              <a:gd name="connsiteY666" fmla="*/ 1248808 h 6858000"/>
              <a:gd name="connsiteX667" fmla="*/ 2492512 w 7467600"/>
              <a:gd name="connsiteY667" fmla="*/ 1302920 h 6858000"/>
              <a:gd name="connsiteX668" fmla="*/ 2081216 w 7467600"/>
              <a:gd name="connsiteY668" fmla="*/ 2527513 h 6858000"/>
              <a:gd name="connsiteX669" fmla="*/ 2081211 w 7467600"/>
              <a:gd name="connsiteY669" fmla="*/ 2528916 h 6858000"/>
              <a:gd name="connsiteX670" fmla="*/ 2199067 w 7467600"/>
              <a:gd name="connsiteY670" fmla="*/ 2884061 h 6858000"/>
              <a:gd name="connsiteX671" fmla="*/ 3192586 w 7467600"/>
              <a:gd name="connsiteY671" fmla="*/ 3411496 h 6858000"/>
              <a:gd name="connsiteX672" fmla="*/ 3182620 w 7467600"/>
              <a:gd name="connsiteY672" fmla="*/ 3483279 h 6858000"/>
              <a:gd name="connsiteX673" fmla="*/ 2435119 w 7467600"/>
              <a:gd name="connsiteY673" fmla="*/ 3080173 h 6858000"/>
              <a:gd name="connsiteX674" fmla="*/ 2410152 w 7467600"/>
              <a:gd name="connsiteY674" fmla="*/ 3063751 h 6858000"/>
              <a:gd name="connsiteX675" fmla="*/ 2408099 w 7467600"/>
              <a:gd name="connsiteY675" fmla="*/ 3064403 h 6858000"/>
              <a:gd name="connsiteX676" fmla="*/ 2407218 w 7467600"/>
              <a:gd name="connsiteY676" fmla="*/ 3070324 h 6858000"/>
              <a:gd name="connsiteX677" fmla="*/ 2380138 w 7467600"/>
              <a:gd name="connsiteY677" fmla="*/ 3099341 h 6858000"/>
              <a:gd name="connsiteX678" fmla="*/ 1765923 w 7467600"/>
              <a:gd name="connsiteY678" fmla="*/ 3581043 h 6858000"/>
              <a:gd name="connsiteX679" fmla="*/ 1702258 w 7467600"/>
              <a:gd name="connsiteY679" fmla="*/ 3612286 h 6858000"/>
              <a:gd name="connsiteX680" fmla="*/ 1538370 w 7467600"/>
              <a:gd name="connsiteY680" fmla="*/ 3811804 h 6858000"/>
              <a:gd name="connsiteX681" fmla="*/ 542867 w 7467600"/>
              <a:gd name="connsiteY681" fmla="*/ 4944092 h 6858000"/>
              <a:gd name="connsiteX682" fmla="*/ 515800 w 7467600"/>
              <a:gd name="connsiteY682" fmla="*/ 4862180 h 6858000"/>
              <a:gd name="connsiteX683" fmla="*/ 909145 w 7467600"/>
              <a:gd name="connsiteY683" fmla="*/ 4199225 h 6858000"/>
              <a:gd name="connsiteX684" fmla="*/ 1214067 w 7467600"/>
              <a:gd name="connsiteY684" fmla="*/ 3908561 h 6858000"/>
              <a:gd name="connsiteX685" fmla="*/ 640967 w 7467600"/>
              <a:gd name="connsiteY685" fmla="*/ 4105601 h 6858000"/>
              <a:gd name="connsiteX686" fmla="*/ 112563 w 7467600"/>
              <a:gd name="connsiteY686" fmla="*/ 4396952 h 6858000"/>
              <a:gd name="connsiteX687" fmla="*/ 0 w 7467600"/>
              <a:gd name="connsiteY687" fmla="*/ 4466006 h 6858000"/>
              <a:gd name="connsiteX688" fmla="*/ 0 w 7467600"/>
              <a:gd name="connsiteY688" fmla="*/ 4233763 h 6858000"/>
              <a:gd name="connsiteX689" fmla="*/ 36881 w 7467600"/>
              <a:gd name="connsiteY689" fmla="*/ 4200118 h 6858000"/>
              <a:gd name="connsiteX690" fmla="*/ 910534 w 7467600"/>
              <a:gd name="connsiteY690" fmla="*/ 3629753 h 6858000"/>
              <a:gd name="connsiteX691" fmla="*/ 1578717 w 7467600"/>
              <a:gd name="connsiteY691" fmla="*/ 3575982 h 6858000"/>
              <a:gd name="connsiteX692" fmla="*/ 2338780 w 7467600"/>
              <a:gd name="connsiteY692" fmla="*/ 3033725 h 6858000"/>
              <a:gd name="connsiteX693" fmla="*/ 1807991 w 7467600"/>
              <a:gd name="connsiteY693" fmla="*/ 2807184 h 6858000"/>
              <a:gd name="connsiteX694" fmla="*/ 1416358 w 7467600"/>
              <a:gd name="connsiteY694" fmla="*/ 3112571 h 6858000"/>
              <a:gd name="connsiteX695" fmla="*/ 939066 w 7467600"/>
              <a:gd name="connsiteY695" fmla="*/ 3378798 h 6858000"/>
              <a:gd name="connsiteX696" fmla="*/ 115099 w 7467600"/>
              <a:gd name="connsiteY696" fmla="*/ 3607650 h 6858000"/>
              <a:gd name="connsiteX697" fmla="*/ 97284 w 7467600"/>
              <a:gd name="connsiteY697" fmla="*/ 3520393 h 6858000"/>
              <a:gd name="connsiteX698" fmla="*/ 922050 w 7467600"/>
              <a:gd name="connsiteY698" fmla="*/ 3074867 h 6858000"/>
              <a:gd name="connsiteX699" fmla="*/ 1405265 w 7467600"/>
              <a:gd name="connsiteY699" fmla="*/ 3016319 h 6858000"/>
              <a:gd name="connsiteX700" fmla="*/ 1407512 w 7467600"/>
              <a:gd name="connsiteY700" fmla="*/ 3018001 h 6858000"/>
              <a:gd name="connsiteX701" fmla="*/ 1726266 w 7467600"/>
              <a:gd name="connsiteY701" fmla="*/ 2777274 h 6858000"/>
              <a:gd name="connsiteX702" fmla="*/ 625390 w 7467600"/>
              <a:gd name="connsiteY702" fmla="*/ 2514541 h 6858000"/>
              <a:gd name="connsiteX703" fmla="*/ 619799 w 7467600"/>
              <a:gd name="connsiteY703" fmla="*/ 2527180 h 6858000"/>
              <a:gd name="connsiteX704" fmla="*/ 310030 w 7467600"/>
              <a:gd name="connsiteY704" fmla="*/ 2771818 h 6858000"/>
              <a:gd name="connsiteX705" fmla="*/ 173877 w 7467600"/>
              <a:gd name="connsiteY705" fmla="*/ 2937056 h 6858000"/>
              <a:gd name="connsiteX706" fmla="*/ 77889 w 7467600"/>
              <a:gd name="connsiteY706" fmla="*/ 3138440 h 6858000"/>
              <a:gd name="connsiteX707" fmla="*/ 0 w 7467600"/>
              <a:gd name="connsiteY707" fmla="*/ 3271395 h 6858000"/>
              <a:gd name="connsiteX708" fmla="*/ 0 w 7467600"/>
              <a:gd name="connsiteY708" fmla="*/ 3153002 h 6858000"/>
              <a:gd name="connsiteX709" fmla="*/ 2386 w 7467600"/>
              <a:gd name="connsiteY709" fmla="*/ 3149203 h 6858000"/>
              <a:gd name="connsiteX710" fmla="*/ 89753 w 7467600"/>
              <a:gd name="connsiteY710" fmla="*/ 2987702 h 6858000"/>
              <a:gd name="connsiteX711" fmla="*/ 76869 w 7467600"/>
              <a:gd name="connsiteY711" fmla="*/ 3005404 h 6858000"/>
              <a:gd name="connsiteX712" fmla="*/ 32049 w 7467600"/>
              <a:gd name="connsiteY712" fmla="*/ 3065814 h 6858000"/>
              <a:gd name="connsiteX713" fmla="*/ 0 w 7467600"/>
              <a:gd name="connsiteY713" fmla="*/ 3108744 h 6858000"/>
              <a:gd name="connsiteX714" fmla="*/ 0 w 7467600"/>
              <a:gd name="connsiteY714" fmla="*/ 3058059 h 6858000"/>
              <a:gd name="connsiteX715" fmla="*/ 7610 w 7467600"/>
              <a:gd name="connsiteY715" fmla="*/ 3047889 h 6858000"/>
              <a:gd name="connsiteX716" fmla="*/ 52419 w 7467600"/>
              <a:gd name="connsiteY716" fmla="*/ 2987479 h 6858000"/>
              <a:gd name="connsiteX717" fmla="*/ 59142 w 7467600"/>
              <a:gd name="connsiteY717" fmla="*/ 2978488 h 6858000"/>
              <a:gd name="connsiteX718" fmla="*/ 0 w 7467600"/>
              <a:gd name="connsiteY718" fmla="*/ 3015334 h 6858000"/>
              <a:gd name="connsiteX719" fmla="*/ 0 w 7467600"/>
              <a:gd name="connsiteY719" fmla="*/ 2914286 h 6858000"/>
              <a:gd name="connsiteX720" fmla="*/ 36383 w 7467600"/>
              <a:gd name="connsiteY720" fmla="*/ 2901128 h 6858000"/>
              <a:gd name="connsiteX721" fmla="*/ 156329 w 7467600"/>
              <a:gd name="connsiteY721" fmla="*/ 2840533 h 6858000"/>
              <a:gd name="connsiteX722" fmla="*/ 358355 w 7467600"/>
              <a:gd name="connsiteY722" fmla="*/ 2620471 h 6858000"/>
              <a:gd name="connsiteX723" fmla="*/ 510577 w 7467600"/>
              <a:gd name="connsiteY723" fmla="*/ 2501244 h 6858000"/>
              <a:gd name="connsiteX724" fmla="*/ 211967 w 7467600"/>
              <a:gd name="connsiteY724" fmla="*/ 2479171 h 6858000"/>
              <a:gd name="connsiteX725" fmla="*/ 0 w 7467600"/>
              <a:gd name="connsiteY725" fmla="*/ 2476398 h 6858000"/>
              <a:gd name="connsiteX726" fmla="*/ 0 w 7467600"/>
              <a:gd name="connsiteY726" fmla="*/ 2389189 h 6858000"/>
              <a:gd name="connsiteX727" fmla="*/ 103062 w 7467600"/>
              <a:gd name="connsiteY727" fmla="*/ 2389518 h 6858000"/>
              <a:gd name="connsiteX728" fmla="*/ 510734 w 7467600"/>
              <a:gd name="connsiteY728" fmla="*/ 2416201 h 6858000"/>
              <a:gd name="connsiteX729" fmla="*/ 279257 w 7467600"/>
              <a:gd name="connsiteY729" fmla="*/ 2092102 h 6858000"/>
              <a:gd name="connsiteX730" fmla="*/ 65265 w 7467600"/>
              <a:gd name="connsiteY730" fmla="*/ 2006049 h 6858000"/>
              <a:gd name="connsiteX731" fmla="*/ 0 w 7467600"/>
              <a:gd name="connsiteY731" fmla="*/ 1982532 h 6858000"/>
              <a:gd name="connsiteX732" fmla="*/ 0 w 7467600"/>
              <a:gd name="connsiteY732" fmla="*/ 1912789 h 6858000"/>
              <a:gd name="connsiteX733" fmla="*/ 97460 w 7467600"/>
              <a:gd name="connsiteY733" fmla="*/ 1953725 h 6858000"/>
              <a:gd name="connsiteX734" fmla="*/ 221272 w 7467600"/>
              <a:gd name="connsiteY734" fmla="*/ 1980766 h 6858000"/>
              <a:gd name="connsiteX735" fmla="*/ 116765 w 7467600"/>
              <a:gd name="connsiteY735" fmla="*/ 1911033 h 6858000"/>
              <a:gd name="connsiteX736" fmla="*/ 16405 w 7467600"/>
              <a:gd name="connsiteY736" fmla="*/ 1803412 h 6858000"/>
              <a:gd name="connsiteX737" fmla="*/ 0 w 7467600"/>
              <a:gd name="connsiteY737" fmla="*/ 1784777 h 6858000"/>
              <a:gd name="connsiteX738" fmla="*/ 0 w 7467600"/>
              <a:gd name="connsiteY738" fmla="*/ 1740082 h 6858000"/>
              <a:gd name="connsiteX739" fmla="*/ 39394 w 7467600"/>
              <a:gd name="connsiteY739" fmla="*/ 1784856 h 6858000"/>
              <a:gd name="connsiteX740" fmla="*/ 135813 w 7467600"/>
              <a:gd name="connsiteY740" fmla="*/ 1888838 h 6858000"/>
              <a:gd name="connsiteX741" fmla="*/ 242575 w 7467600"/>
              <a:gd name="connsiteY741" fmla="*/ 1958841 h 6858000"/>
              <a:gd name="connsiteX742" fmla="*/ 82197 w 7467600"/>
              <a:gd name="connsiteY742" fmla="*/ 1754826 h 6858000"/>
              <a:gd name="connsiteX743" fmla="*/ 0 w 7467600"/>
              <a:gd name="connsiteY743" fmla="*/ 1679650 h 6858000"/>
              <a:gd name="connsiteX744" fmla="*/ 0 w 7467600"/>
              <a:gd name="connsiteY744" fmla="*/ 1602463 h 6858000"/>
              <a:gd name="connsiteX745" fmla="*/ 84689 w 7467600"/>
              <a:gd name="connsiteY745" fmla="*/ 1677442 h 6858000"/>
              <a:gd name="connsiteX746" fmla="*/ 298437 w 7467600"/>
              <a:gd name="connsiteY746" fmla="*/ 1968019 h 6858000"/>
              <a:gd name="connsiteX747" fmla="*/ 227269 w 7467600"/>
              <a:gd name="connsiteY747" fmla="*/ 1114064 h 6858000"/>
              <a:gd name="connsiteX748" fmla="*/ 248003 w 7467600"/>
              <a:gd name="connsiteY748" fmla="*/ 1089613 h 6858000"/>
              <a:gd name="connsiteX749" fmla="*/ 427020 w 7467600"/>
              <a:gd name="connsiteY749" fmla="*/ 1619803 h 6858000"/>
              <a:gd name="connsiteX750" fmla="*/ 340345 w 7467600"/>
              <a:gd name="connsiteY750" fmla="*/ 2027739 h 6858000"/>
              <a:gd name="connsiteX751" fmla="*/ 360865 w 7467600"/>
              <a:gd name="connsiteY751" fmla="*/ 2044827 h 6858000"/>
              <a:gd name="connsiteX752" fmla="*/ 560414 w 7467600"/>
              <a:gd name="connsiteY752" fmla="*/ 2421457 h 6858000"/>
              <a:gd name="connsiteX753" fmla="*/ 1359703 w 7467600"/>
              <a:gd name="connsiteY753" fmla="*/ 2578554 h 6858000"/>
              <a:gd name="connsiteX754" fmla="*/ 1359422 w 7467600"/>
              <a:gd name="connsiteY754" fmla="*/ 2577994 h 6858000"/>
              <a:gd name="connsiteX755" fmla="*/ 828701 w 7467600"/>
              <a:gd name="connsiteY755" fmla="*/ 1839520 h 6858000"/>
              <a:gd name="connsiteX756" fmla="*/ 494427 w 7467600"/>
              <a:gd name="connsiteY756" fmla="*/ 1092333 h 6858000"/>
              <a:gd name="connsiteX757" fmla="*/ 506322 w 7467600"/>
              <a:gd name="connsiteY757" fmla="*/ 1020997 h 6858000"/>
              <a:gd name="connsiteX758" fmla="*/ 4570198 w 7467600"/>
              <a:gd name="connsiteY758" fmla="*/ 978081 h 6858000"/>
              <a:gd name="connsiteX759" fmla="*/ 4523691 w 7467600"/>
              <a:gd name="connsiteY759" fmla="*/ 1127776 h 6858000"/>
              <a:gd name="connsiteX760" fmla="*/ 4509875 w 7467600"/>
              <a:gd name="connsiteY760" fmla="*/ 1167552 h 6858000"/>
              <a:gd name="connsiteX761" fmla="*/ 4478168 w 7467600"/>
              <a:gd name="connsiteY761" fmla="*/ 1260735 h 6858000"/>
              <a:gd name="connsiteX762" fmla="*/ 4409309 w 7467600"/>
              <a:gd name="connsiteY762" fmla="*/ 1666996 h 6858000"/>
              <a:gd name="connsiteX763" fmla="*/ 4370031 w 7467600"/>
              <a:gd name="connsiteY763" fmla="*/ 1955666 h 6858000"/>
              <a:gd name="connsiteX764" fmla="*/ 4570198 w 7467600"/>
              <a:gd name="connsiteY764" fmla="*/ 978081 h 6858000"/>
              <a:gd name="connsiteX765" fmla="*/ 4557898 w 7467600"/>
              <a:gd name="connsiteY765" fmla="*/ 900011 h 6858000"/>
              <a:gd name="connsiteX766" fmla="*/ 4344840 w 7467600"/>
              <a:gd name="connsiteY766" fmla="*/ 1922038 h 6858000"/>
              <a:gd name="connsiteX767" fmla="*/ 4378710 w 7467600"/>
              <a:gd name="connsiteY767" fmla="*/ 1665516 h 6858000"/>
              <a:gd name="connsiteX768" fmla="*/ 4448798 w 7467600"/>
              <a:gd name="connsiteY768" fmla="*/ 1253024 h 6858000"/>
              <a:gd name="connsiteX769" fmla="*/ 4480315 w 7467600"/>
              <a:gd name="connsiteY769" fmla="*/ 1158454 h 6858000"/>
              <a:gd name="connsiteX770" fmla="*/ 4494133 w 7467600"/>
              <a:gd name="connsiteY770" fmla="*/ 1118676 h 6858000"/>
              <a:gd name="connsiteX771" fmla="*/ 4557898 w 7467600"/>
              <a:gd name="connsiteY771" fmla="*/ 900011 h 6858000"/>
              <a:gd name="connsiteX772" fmla="*/ 5870151 w 7467600"/>
              <a:gd name="connsiteY772" fmla="*/ 898890 h 6858000"/>
              <a:gd name="connsiteX773" fmla="*/ 5861335 w 7467600"/>
              <a:gd name="connsiteY773" fmla="*/ 899177 h 6858000"/>
              <a:gd name="connsiteX774" fmla="*/ 5843702 w 7467600"/>
              <a:gd name="connsiteY774" fmla="*/ 899748 h 6858000"/>
              <a:gd name="connsiteX775" fmla="*/ 5651107 w 7467600"/>
              <a:gd name="connsiteY775" fmla="*/ 920306 h 6858000"/>
              <a:gd name="connsiteX776" fmla="*/ 5459407 w 7467600"/>
              <a:gd name="connsiteY776" fmla="*/ 940975 h 6858000"/>
              <a:gd name="connsiteX777" fmla="*/ 5374846 w 7467600"/>
              <a:gd name="connsiteY777" fmla="*/ 941988 h 6858000"/>
              <a:gd name="connsiteX778" fmla="*/ 5256105 w 7467600"/>
              <a:gd name="connsiteY778" fmla="*/ 945632 h 6858000"/>
              <a:gd name="connsiteX779" fmla="*/ 5107071 w 7467600"/>
              <a:gd name="connsiteY779" fmla="*/ 969720 h 6858000"/>
              <a:gd name="connsiteX780" fmla="*/ 4998681 w 7467600"/>
              <a:gd name="connsiteY780" fmla="*/ 988771 h 6858000"/>
              <a:gd name="connsiteX781" fmla="*/ 5870151 w 7467600"/>
              <a:gd name="connsiteY781" fmla="*/ 898890 h 6858000"/>
              <a:gd name="connsiteX782" fmla="*/ 5504425 w 7467600"/>
              <a:gd name="connsiteY782" fmla="*/ 848067 h 6858000"/>
              <a:gd name="connsiteX783" fmla="*/ 4968849 w 7467600"/>
              <a:gd name="connsiteY783" fmla="*/ 962318 h 6858000"/>
              <a:gd name="connsiteX784" fmla="*/ 5104039 w 7467600"/>
              <a:gd name="connsiteY784" fmla="*/ 940634 h 6858000"/>
              <a:gd name="connsiteX785" fmla="*/ 5256311 w 7467600"/>
              <a:gd name="connsiteY785" fmla="*/ 916490 h 6858000"/>
              <a:gd name="connsiteX786" fmla="*/ 5377381 w 7467600"/>
              <a:gd name="connsiteY786" fmla="*/ 912671 h 6858000"/>
              <a:gd name="connsiteX787" fmla="*/ 5460148 w 7467600"/>
              <a:gd name="connsiteY787" fmla="*/ 911442 h 6858000"/>
              <a:gd name="connsiteX788" fmla="*/ 5648971 w 7467600"/>
              <a:gd name="connsiteY788" fmla="*/ 891331 h 6858000"/>
              <a:gd name="connsiteX789" fmla="*/ 5844807 w 7467600"/>
              <a:gd name="connsiteY789" fmla="*/ 870718 h 6858000"/>
              <a:gd name="connsiteX790" fmla="*/ 5862975 w 7467600"/>
              <a:gd name="connsiteY790" fmla="*/ 869756 h 6858000"/>
              <a:gd name="connsiteX791" fmla="*/ 5920887 w 7467600"/>
              <a:gd name="connsiteY791" fmla="*/ 865929 h 6858000"/>
              <a:gd name="connsiteX792" fmla="*/ 5504425 w 7467600"/>
              <a:gd name="connsiteY792" fmla="*/ 848067 h 6858000"/>
              <a:gd name="connsiteX793" fmla="*/ 3607114 w 7467600"/>
              <a:gd name="connsiteY793" fmla="*/ 467441 h 6858000"/>
              <a:gd name="connsiteX794" fmla="*/ 3296242 w 7467600"/>
              <a:gd name="connsiteY794" fmla="*/ 807991 h 6858000"/>
              <a:gd name="connsiteX795" fmla="*/ 3174674 w 7467600"/>
              <a:gd name="connsiteY795" fmla="*/ 919759 h 6858000"/>
              <a:gd name="connsiteX796" fmla="*/ 3042978 w 7467600"/>
              <a:gd name="connsiteY796" fmla="*/ 1054894 h 6858000"/>
              <a:gd name="connsiteX797" fmla="*/ 2968914 w 7467600"/>
              <a:gd name="connsiteY797" fmla="*/ 1133756 h 6858000"/>
              <a:gd name="connsiteX798" fmla="*/ 3103823 w 7467600"/>
              <a:gd name="connsiteY798" fmla="*/ 1026814 h 6858000"/>
              <a:gd name="connsiteX799" fmla="*/ 3607114 w 7467600"/>
              <a:gd name="connsiteY799" fmla="*/ 467441 h 6858000"/>
              <a:gd name="connsiteX800" fmla="*/ 3744487 w 7467600"/>
              <a:gd name="connsiteY800" fmla="*/ 383136 h 6858000"/>
              <a:gd name="connsiteX801" fmla="*/ 3970213 w 7467600"/>
              <a:gd name="connsiteY801" fmla="*/ 995559 h 6858000"/>
              <a:gd name="connsiteX802" fmla="*/ 3744487 w 7467600"/>
              <a:gd name="connsiteY802" fmla="*/ 383136 h 6858000"/>
              <a:gd name="connsiteX803" fmla="*/ 3624562 w 7467600"/>
              <a:gd name="connsiteY803" fmla="*/ 367041 h 6858000"/>
              <a:gd name="connsiteX804" fmla="*/ 3489712 w 7467600"/>
              <a:gd name="connsiteY804" fmla="*/ 485386 h 6858000"/>
              <a:gd name="connsiteX805" fmla="*/ 3182994 w 7467600"/>
              <a:gd name="connsiteY805" fmla="*/ 828265 h 6858000"/>
              <a:gd name="connsiteX806" fmla="*/ 2892114 w 7467600"/>
              <a:gd name="connsiteY806" fmla="*/ 1172635 h 6858000"/>
              <a:gd name="connsiteX807" fmla="*/ 3021459 w 7467600"/>
              <a:gd name="connsiteY807" fmla="*/ 1035385 h 6858000"/>
              <a:gd name="connsiteX808" fmla="*/ 3153873 w 7467600"/>
              <a:gd name="connsiteY808" fmla="*/ 898971 h 6858000"/>
              <a:gd name="connsiteX809" fmla="*/ 3276511 w 7467600"/>
              <a:gd name="connsiteY809" fmla="*/ 786423 h 6858000"/>
              <a:gd name="connsiteX810" fmla="*/ 3584154 w 7467600"/>
              <a:gd name="connsiteY810" fmla="*/ 448218 h 6858000"/>
              <a:gd name="connsiteX811" fmla="*/ 3624562 w 7467600"/>
              <a:gd name="connsiteY811" fmla="*/ 367041 h 6858000"/>
              <a:gd name="connsiteX812" fmla="*/ 3766672 w 7467600"/>
              <a:gd name="connsiteY812" fmla="*/ 359429 h 6858000"/>
              <a:gd name="connsiteX813" fmla="*/ 3996338 w 7467600"/>
              <a:gd name="connsiteY813" fmla="*/ 968237 h 6858000"/>
              <a:gd name="connsiteX814" fmla="*/ 3766672 w 7467600"/>
              <a:gd name="connsiteY814" fmla="*/ 359429 h 6858000"/>
              <a:gd name="connsiteX815" fmla="*/ 5805386 w 7467600"/>
              <a:gd name="connsiteY815" fmla="*/ 239240 h 6858000"/>
              <a:gd name="connsiteX816" fmla="*/ 5736947 w 7467600"/>
              <a:gd name="connsiteY816" fmla="*/ 261367 h 6858000"/>
              <a:gd name="connsiteX817" fmla="*/ 5427012 w 7467600"/>
              <a:gd name="connsiteY817" fmla="*/ 311272 h 6858000"/>
              <a:gd name="connsiteX818" fmla="*/ 5147818 w 7467600"/>
              <a:gd name="connsiteY818" fmla="*/ 322112 h 6858000"/>
              <a:gd name="connsiteX819" fmla="*/ 5060854 w 7467600"/>
              <a:gd name="connsiteY819" fmla="*/ 311882 h 6858000"/>
              <a:gd name="connsiteX820" fmla="*/ 4945989 w 7467600"/>
              <a:gd name="connsiteY820" fmla="*/ 300516 h 6858000"/>
              <a:gd name="connsiteX821" fmla="*/ 5410479 w 7467600"/>
              <a:gd name="connsiteY821" fmla="*/ 348434 h 6858000"/>
              <a:gd name="connsiteX822" fmla="*/ 5805386 w 7467600"/>
              <a:gd name="connsiteY822" fmla="*/ 239240 h 6858000"/>
              <a:gd name="connsiteX823" fmla="*/ 5905192 w 7467600"/>
              <a:gd name="connsiteY823" fmla="*/ 163079 h 6858000"/>
              <a:gd name="connsiteX824" fmla="*/ 5865655 w 7467600"/>
              <a:gd name="connsiteY824" fmla="*/ 171901 h 6858000"/>
              <a:gd name="connsiteX825" fmla="*/ 5259740 w 7467600"/>
              <a:gd name="connsiteY825" fmla="*/ 257013 h 6858000"/>
              <a:gd name="connsiteX826" fmla="*/ 5208466 w 7467600"/>
              <a:gd name="connsiteY826" fmla="*/ 257550 h 6858000"/>
              <a:gd name="connsiteX827" fmla="*/ 4980204 w 7467600"/>
              <a:gd name="connsiteY827" fmla="*/ 271903 h 6858000"/>
              <a:gd name="connsiteX828" fmla="*/ 5068068 w 7467600"/>
              <a:gd name="connsiteY828" fmla="*/ 282244 h 6858000"/>
              <a:gd name="connsiteX829" fmla="*/ 5153231 w 7467600"/>
              <a:gd name="connsiteY829" fmla="*/ 292240 h 6858000"/>
              <a:gd name="connsiteX830" fmla="*/ 5426491 w 7467600"/>
              <a:gd name="connsiteY830" fmla="*/ 281128 h 6858000"/>
              <a:gd name="connsiteX831" fmla="*/ 5731212 w 7467600"/>
              <a:gd name="connsiteY831" fmla="*/ 231951 h 6858000"/>
              <a:gd name="connsiteX832" fmla="*/ 5905192 w 7467600"/>
              <a:gd name="connsiteY832" fmla="*/ 163079 h 6858000"/>
              <a:gd name="connsiteX833" fmla="*/ 5944437 w 7467600"/>
              <a:gd name="connsiteY833" fmla="*/ 113829 h 6858000"/>
              <a:gd name="connsiteX834" fmla="*/ 5825032 w 7467600"/>
              <a:gd name="connsiteY834" fmla="*/ 146405 h 6858000"/>
              <a:gd name="connsiteX835" fmla="*/ 4955599 w 7467600"/>
              <a:gd name="connsiteY835" fmla="*/ 247008 h 6858000"/>
              <a:gd name="connsiteX836" fmla="*/ 5210104 w 7467600"/>
              <a:gd name="connsiteY836" fmla="*/ 228123 h 6858000"/>
              <a:gd name="connsiteX837" fmla="*/ 5261015 w 7467600"/>
              <a:gd name="connsiteY837" fmla="*/ 227087 h 6858000"/>
              <a:gd name="connsiteX838" fmla="*/ 5861181 w 7467600"/>
              <a:gd name="connsiteY838" fmla="*/ 143093 h 6858000"/>
              <a:gd name="connsiteX839" fmla="*/ 5961252 w 7467600"/>
              <a:gd name="connsiteY839" fmla="*/ 114820 h 6858000"/>
              <a:gd name="connsiteX840" fmla="*/ 5944437 w 7467600"/>
              <a:gd name="connsiteY840" fmla="*/ 113829 h 6858000"/>
              <a:gd name="connsiteX841" fmla="*/ 3882765 w 7467600"/>
              <a:gd name="connsiteY841" fmla="*/ 0 h 6858000"/>
              <a:gd name="connsiteX842" fmla="*/ 3995099 w 7467600"/>
              <a:gd name="connsiteY842" fmla="*/ 0 h 6858000"/>
              <a:gd name="connsiteX843" fmla="*/ 4163818 w 7467600"/>
              <a:gd name="connsiteY843" fmla="*/ 234104 h 6858000"/>
              <a:gd name="connsiteX844" fmla="*/ 4172099 w 7467600"/>
              <a:gd name="connsiteY844" fmla="*/ 234207 h 6858000"/>
              <a:gd name="connsiteX845" fmla="*/ 4784282 w 7467600"/>
              <a:gd name="connsiteY845" fmla="*/ 276561 h 6858000"/>
              <a:gd name="connsiteX846" fmla="*/ 4801687 w 7467600"/>
              <a:gd name="connsiteY846" fmla="*/ 267764 h 6858000"/>
              <a:gd name="connsiteX847" fmla="*/ 6082788 w 7467600"/>
              <a:gd name="connsiteY847" fmla="*/ 64119 h 6858000"/>
              <a:gd name="connsiteX848" fmla="*/ 6099442 w 7467600"/>
              <a:gd name="connsiteY848" fmla="*/ 82568 h 6858000"/>
              <a:gd name="connsiteX849" fmla="*/ 4804137 w 7467600"/>
              <a:gd name="connsiteY849" fmla="*/ 320931 h 6858000"/>
              <a:gd name="connsiteX850" fmla="*/ 4227047 w 7467600"/>
              <a:gd name="connsiteY850" fmla="*/ 313415 h 6858000"/>
              <a:gd name="connsiteX851" fmla="*/ 4346041 w 7467600"/>
              <a:gd name="connsiteY851" fmla="*/ 456086 h 6858000"/>
              <a:gd name="connsiteX852" fmla="*/ 4870967 w 7467600"/>
              <a:gd name="connsiteY852" fmla="*/ 963061 h 6858000"/>
              <a:gd name="connsiteX853" fmla="*/ 4889647 w 7467600"/>
              <a:gd name="connsiteY853" fmla="*/ 957147 h 6858000"/>
              <a:gd name="connsiteX854" fmla="*/ 5422504 w 7467600"/>
              <a:gd name="connsiteY854" fmla="*/ 805191 h 6858000"/>
              <a:gd name="connsiteX855" fmla="*/ 6087656 w 7467600"/>
              <a:gd name="connsiteY855" fmla="*/ 826703 h 6858000"/>
              <a:gd name="connsiteX856" fmla="*/ 6058717 w 7467600"/>
              <a:gd name="connsiteY856" fmla="*/ 865992 h 6858000"/>
              <a:gd name="connsiteX857" fmla="*/ 4974153 w 7467600"/>
              <a:gd name="connsiteY857" fmla="*/ 1045456 h 6858000"/>
              <a:gd name="connsiteX858" fmla="*/ 5627835 w 7467600"/>
              <a:gd name="connsiteY858" fmla="*/ 1472077 h 6858000"/>
              <a:gd name="connsiteX859" fmla="*/ 5629817 w 7467600"/>
              <a:gd name="connsiteY859" fmla="*/ 1471412 h 6858000"/>
              <a:gd name="connsiteX860" fmla="*/ 5634124 w 7467600"/>
              <a:gd name="connsiteY860" fmla="*/ 1470572 h 6858000"/>
              <a:gd name="connsiteX861" fmla="*/ 5755832 w 7467600"/>
              <a:gd name="connsiteY861" fmla="*/ 1383886 h 6858000"/>
              <a:gd name="connsiteX862" fmla="*/ 6014186 w 7467600"/>
              <a:gd name="connsiteY862" fmla="*/ 1279799 h 6858000"/>
              <a:gd name="connsiteX863" fmla="*/ 6901619 w 7467600"/>
              <a:gd name="connsiteY863" fmla="*/ 1047874 h 6858000"/>
              <a:gd name="connsiteX864" fmla="*/ 6931566 w 7467600"/>
              <a:gd name="connsiteY864" fmla="*/ 1062034 h 6858000"/>
              <a:gd name="connsiteX865" fmla="*/ 5790982 w 7467600"/>
              <a:gd name="connsiteY865" fmla="*/ 1561380 h 6858000"/>
              <a:gd name="connsiteX866" fmla="*/ 6188971 w 7467600"/>
              <a:gd name="connsiteY866" fmla="*/ 1755168 h 6858000"/>
              <a:gd name="connsiteX867" fmla="*/ 6202446 w 7467600"/>
              <a:gd name="connsiteY867" fmla="*/ 1752268 h 6858000"/>
              <a:gd name="connsiteX868" fmla="*/ 7179560 w 7467600"/>
              <a:gd name="connsiteY868" fmla="*/ 1467551 h 6858000"/>
              <a:gd name="connsiteX869" fmla="*/ 7158730 w 7467600"/>
              <a:gd name="connsiteY869" fmla="*/ 1507835 h 6858000"/>
              <a:gd name="connsiteX870" fmla="*/ 6326959 w 7467600"/>
              <a:gd name="connsiteY870" fmla="*/ 1817686 h 6858000"/>
              <a:gd name="connsiteX871" fmla="*/ 6537433 w 7467600"/>
              <a:gd name="connsiteY871" fmla="*/ 1907790 h 6858000"/>
              <a:gd name="connsiteX872" fmla="*/ 6550221 w 7467600"/>
              <a:gd name="connsiteY872" fmla="*/ 1910729 h 6858000"/>
              <a:gd name="connsiteX873" fmla="*/ 6964438 w 7467600"/>
              <a:gd name="connsiteY873" fmla="*/ 2209505 h 6858000"/>
              <a:gd name="connsiteX874" fmla="*/ 7367862 w 7467600"/>
              <a:gd name="connsiteY874" fmla="*/ 2806833 h 6858000"/>
              <a:gd name="connsiteX875" fmla="*/ 7364329 w 7467600"/>
              <a:gd name="connsiteY875" fmla="*/ 2826907 h 6858000"/>
              <a:gd name="connsiteX876" fmla="*/ 7290545 w 7467600"/>
              <a:gd name="connsiteY876" fmla="*/ 2850663 h 6858000"/>
              <a:gd name="connsiteX877" fmla="*/ 6472036 w 7467600"/>
              <a:gd name="connsiteY877" fmla="*/ 1959003 h 6858000"/>
              <a:gd name="connsiteX878" fmla="*/ 5792897 w 7467600"/>
              <a:gd name="connsiteY878" fmla="*/ 1647747 h 6858000"/>
              <a:gd name="connsiteX879" fmla="*/ 5842751 w 7467600"/>
              <a:gd name="connsiteY879" fmla="*/ 1816112 h 6858000"/>
              <a:gd name="connsiteX880" fmla="*/ 5847424 w 7467600"/>
              <a:gd name="connsiteY880" fmla="*/ 1815776 h 6858000"/>
              <a:gd name="connsiteX881" fmla="*/ 6399821 w 7467600"/>
              <a:gd name="connsiteY881" fmla="*/ 2344799 h 6858000"/>
              <a:gd name="connsiteX882" fmla="*/ 6323232 w 7467600"/>
              <a:gd name="connsiteY882" fmla="*/ 2389634 h 6858000"/>
              <a:gd name="connsiteX883" fmla="*/ 5942958 w 7467600"/>
              <a:gd name="connsiteY883" fmla="*/ 2077708 h 6858000"/>
              <a:gd name="connsiteX884" fmla="*/ 5921559 w 7467600"/>
              <a:gd name="connsiteY884" fmla="*/ 2378596 h 6858000"/>
              <a:gd name="connsiteX885" fmla="*/ 5817651 w 7467600"/>
              <a:gd name="connsiteY885" fmla="*/ 3023919 h 6858000"/>
              <a:gd name="connsiteX886" fmla="*/ 5729634 w 7467600"/>
              <a:gd name="connsiteY886" fmla="*/ 3051849 h 6858000"/>
              <a:gd name="connsiteX887" fmla="*/ 5611018 w 7467600"/>
              <a:gd name="connsiteY887" fmla="*/ 2316769 h 6858000"/>
              <a:gd name="connsiteX888" fmla="*/ 5687608 w 7467600"/>
              <a:gd name="connsiteY888" fmla="*/ 2039972 h 6858000"/>
              <a:gd name="connsiteX889" fmla="*/ 5657554 w 7467600"/>
              <a:gd name="connsiteY889" fmla="*/ 1576445 h 6858000"/>
              <a:gd name="connsiteX890" fmla="*/ 5150475 w 7467600"/>
              <a:gd name="connsiteY890" fmla="*/ 1274012 h 6858000"/>
              <a:gd name="connsiteX891" fmla="*/ 5349142 w 7467600"/>
              <a:gd name="connsiteY891" fmla="*/ 2204405 h 6858000"/>
              <a:gd name="connsiteX892" fmla="*/ 5262214 w 7467600"/>
              <a:gd name="connsiteY892" fmla="*/ 2233836 h 6858000"/>
              <a:gd name="connsiteX893" fmla="*/ 4981539 w 7467600"/>
              <a:gd name="connsiteY893" fmla="*/ 1542201 h 6858000"/>
              <a:gd name="connsiteX894" fmla="*/ 4958461 w 7467600"/>
              <a:gd name="connsiteY894" fmla="*/ 1136957 h 6858000"/>
              <a:gd name="connsiteX895" fmla="*/ 4655015 w 7467600"/>
              <a:gd name="connsiteY895" fmla="*/ 891426 h 6858000"/>
              <a:gd name="connsiteX896" fmla="*/ 4348002 w 7467600"/>
              <a:gd name="connsiteY896" fmla="*/ 2205895 h 6858000"/>
              <a:gd name="connsiteX897" fmla="*/ 4262250 w 7467600"/>
              <a:gd name="connsiteY897" fmla="*/ 2219972 h 6858000"/>
              <a:gd name="connsiteX898" fmla="*/ 4550611 w 7467600"/>
              <a:gd name="connsiteY898" fmla="*/ 817540 h 6858000"/>
              <a:gd name="connsiteX899" fmla="*/ 4564418 w 7467600"/>
              <a:gd name="connsiteY899" fmla="*/ 808293 h 6858000"/>
              <a:gd name="connsiteX900" fmla="*/ 4266388 w 7467600"/>
              <a:gd name="connsiteY900" fmla="*/ 500083 h 6858000"/>
              <a:gd name="connsiteX901" fmla="*/ 4032842 w 7467600"/>
              <a:gd name="connsiteY901" fmla="*/ 211809 h 6858000"/>
              <a:gd name="connsiteX902" fmla="*/ 3882765 w 7467600"/>
              <a:gd name="connsiteY902" fmla="*/ 0 h 6858000"/>
              <a:gd name="connsiteX903" fmla="*/ 3721337 w 7467600"/>
              <a:gd name="connsiteY903" fmla="*/ 0 h 6858000"/>
              <a:gd name="connsiteX904" fmla="*/ 3797544 w 7467600"/>
              <a:gd name="connsiteY904" fmla="*/ 0 h 6858000"/>
              <a:gd name="connsiteX905" fmla="*/ 3775734 w 7467600"/>
              <a:gd name="connsiteY905" fmla="*/ 95131 h 6858000"/>
              <a:gd name="connsiteX906" fmla="*/ 3724807 w 7467600"/>
              <a:gd name="connsiteY906" fmla="*/ 272257 h 6858000"/>
              <a:gd name="connsiteX907" fmla="*/ 3726844 w 7467600"/>
              <a:gd name="connsiteY907" fmla="*/ 282988 h 6858000"/>
              <a:gd name="connsiteX908" fmla="*/ 3742664 w 7467600"/>
              <a:gd name="connsiteY908" fmla="*/ 279918 h 6858000"/>
              <a:gd name="connsiteX909" fmla="*/ 4103910 w 7467600"/>
              <a:gd name="connsiteY909" fmla="*/ 1161917 h 6858000"/>
              <a:gd name="connsiteX910" fmla="*/ 4020269 w 7467600"/>
              <a:gd name="connsiteY910" fmla="*/ 1200406 h 6858000"/>
              <a:gd name="connsiteX911" fmla="*/ 3674882 w 7467600"/>
              <a:gd name="connsiteY911" fmla="*/ 488524 h 6858000"/>
              <a:gd name="connsiteX912" fmla="*/ 3132682 w 7467600"/>
              <a:gd name="connsiteY912" fmla="*/ 1072284 h 6858000"/>
              <a:gd name="connsiteX913" fmla="*/ 2716346 w 7467600"/>
              <a:gd name="connsiteY913" fmla="*/ 1276376 h 6858000"/>
              <a:gd name="connsiteX914" fmla="*/ 2716772 w 7467600"/>
              <a:gd name="connsiteY914" fmla="*/ 1255462 h 6858000"/>
              <a:gd name="connsiteX915" fmla="*/ 3471096 w 7467600"/>
              <a:gd name="connsiteY915" fmla="*/ 437072 h 6858000"/>
              <a:gd name="connsiteX916" fmla="*/ 3639057 w 7467600"/>
              <a:gd name="connsiteY916" fmla="*/ 286334 h 6858000"/>
              <a:gd name="connsiteX917" fmla="*/ 3640309 w 7467600"/>
              <a:gd name="connsiteY917" fmla="*/ 284664 h 6858000"/>
              <a:gd name="connsiteX918" fmla="*/ 3646022 w 7467600"/>
              <a:gd name="connsiteY918" fmla="*/ 276711 h 6858000"/>
              <a:gd name="connsiteX919" fmla="*/ 3707943 w 7467600"/>
              <a:gd name="connsiteY919" fmla="*/ 65958 h 6858000"/>
              <a:gd name="connsiteX920" fmla="*/ 3721337 w 7467600"/>
              <a:gd name="connsiteY920" fmla="*/ 0 h 6858000"/>
              <a:gd name="connsiteX921" fmla="*/ 2867960 w 7467600"/>
              <a:gd name="connsiteY921" fmla="*/ 0 h 6858000"/>
              <a:gd name="connsiteX922" fmla="*/ 2926351 w 7467600"/>
              <a:gd name="connsiteY922" fmla="*/ 0 h 6858000"/>
              <a:gd name="connsiteX923" fmla="*/ 2902823 w 7467600"/>
              <a:gd name="connsiteY923" fmla="*/ 262929 h 6858000"/>
              <a:gd name="connsiteX924" fmla="*/ 2940663 w 7467600"/>
              <a:gd name="connsiteY924" fmla="*/ 140884 h 6858000"/>
              <a:gd name="connsiteX925" fmla="*/ 2947039 w 7467600"/>
              <a:gd name="connsiteY925" fmla="*/ 122524 h 6858000"/>
              <a:gd name="connsiteX926" fmla="*/ 2984316 w 7467600"/>
              <a:gd name="connsiteY926" fmla="*/ 0 h 6858000"/>
              <a:gd name="connsiteX927" fmla="*/ 3016114 w 7467600"/>
              <a:gd name="connsiteY927" fmla="*/ 0 h 6858000"/>
              <a:gd name="connsiteX928" fmla="*/ 2979949 w 7467600"/>
              <a:gd name="connsiteY928" fmla="*/ 119274 h 6858000"/>
              <a:gd name="connsiteX929" fmla="*/ 3023879 w 7467600"/>
              <a:gd name="connsiteY929" fmla="*/ 0 h 6858000"/>
              <a:gd name="connsiteX930" fmla="*/ 3105400 w 7467600"/>
              <a:gd name="connsiteY930" fmla="*/ 0 h 6858000"/>
              <a:gd name="connsiteX931" fmla="*/ 3094669 w 7467600"/>
              <a:gd name="connsiteY931" fmla="*/ 30308 h 6858000"/>
              <a:gd name="connsiteX932" fmla="*/ 2901945 w 7467600"/>
              <a:gd name="connsiteY932" fmla="*/ 466538 h 6858000"/>
              <a:gd name="connsiteX933" fmla="*/ 2815209 w 7467600"/>
              <a:gd name="connsiteY933" fmla="*/ 497361 h 6858000"/>
              <a:gd name="connsiteX934" fmla="*/ 2844845 w 7467600"/>
              <a:gd name="connsiteY934" fmla="*/ 127638 h 6858000"/>
              <a:gd name="connsiteX935" fmla="*/ 2867960 w 7467600"/>
              <a:gd name="connsiteY935" fmla="*/ 0 h 6858000"/>
              <a:gd name="connsiteX936" fmla="*/ 1057230 w 7467600"/>
              <a:gd name="connsiteY936" fmla="*/ 0 h 6858000"/>
              <a:gd name="connsiteX937" fmla="*/ 1111003 w 7467600"/>
              <a:gd name="connsiteY937" fmla="*/ 0 h 6858000"/>
              <a:gd name="connsiteX938" fmla="*/ 1125553 w 7467600"/>
              <a:gd name="connsiteY938" fmla="*/ 52588 h 6858000"/>
              <a:gd name="connsiteX939" fmla="*/ 1304276 w 7467600"/>
              <a:gd name="connsiteY939" fmla="*/ 476275 h 6858000"/>
              <a:gd name="connsiteX940" fmla="*/ 1492066 w 7467600"/>
              <a:gd name="connsiteY940" fmla="*/ 886333 h 6858000"/>
              <a:gd name="connsiteX941" fmla="*/ 1423698 w 7467600"/>
              <a:gd name="connsiteY941" fmla="*/ 710817 h 6858000"/>
              <a:gd name="connsiteX942" fmla="*/ 1357609 w 7467600"/>
              <a:gd name="connsiteY942" fmla="*/ 532892 h 6858000"/>
              <a:gd name="connsiteX943" fmla="*/ 1309550 w 7467600"/>
              <a:gd name="connsiteY943" fmla="*/ 374031 h 6858000"/>
              <a:gd name="connsiteX944" fmla="*/ 1193673 w 7467600"/>
              <a:gd name="connsiteY944" fmla="*/ 49533 h 6858000"/>
              <a:gd name="connsiteX945" fmla="*/ 1164391 w 7467600"/>
              <a:gd name="connsiteY945" fmla="*/ 0 h 6858000"/>
              <a:gd name="connsiteX946" fmla="*/ 1200666 w 7467600"/>
              <a:gd name="connsiteY946" fmla="*/ 0 h 6858000"/>
              <a:gd name="connsiteX947" fmla="*/ 1223408 w 7467600"/>
              <a:gd name="connsiteY947" fmla="*/ 38996 h 6858000"/>
              <a:gd name="connsiteX948" fmla="*/ 1339635 w 7467600"/>
              <a:gd name="connsiteY948" fmla="*/ 365517 h 6858000"/>
              <a:gd name="connsiteX949" fmla="*/ 1387469 w 7467600"/>
              <a:gd name="connsiteY949" fmla="*/ 523079 h 6858000"/>
              <a:gd name="connsiteX950" fmla="*/ 1452685 w 7467600"/>
              <a:gd name="connsiteY950" fmla="*/ 699806 h 6858000"/>
              <a:gd name="connsiteX951" fmla="*/ 1492092 w 7467600"/>
              <a:gd name="connsiteY951" fmla="*/ 800424 h 6858000"/>
              <a:gd name="connsiteX952" fmla="*/ 1455302 w 7467600"/>
              <a:gd name="connsiteY952" fmla="*/ 632913 h 6858000"/>
              <a:gd name="connsiteX953" fmla="*/ 1222336 w 7467600"/>
              <a:gd name="connsiteY953" fmla="*/ 9480 h 6858000"/>
              <a:gd name="connsiteX954" fmla="*/ 1214634 w 7467600"/>
              <a:gd name="connsiteY954" fmla="*/ 0 h 6858000"/>
              <a:gd name="connsiteX955" fmla="*/ 1289827 w 7467600"/>
              <a:gd name="connsiteY955" fmla="*/ 0 h 6858000"/>
              <a:gd name="connsiteX956" fmla="*/ 1321076 w 7467600"/>
              <a:gd name="connsiteY956" fmla="*/ 59722 h 6858000"/>
              <a:gd name="connsiteX957" fmla="*/ 1512579 w 7467600"/>
              <a:gd name="connsiteY957" fmla="*/ 626441 h 6858000"/>
              <a:gd name="connsiteX958" fmla="*/ 1506076 w 7467600"/>
              <a:gd name="connsiteY958" fmla="*/ 1089289 h 6858000"/>
              <a:gd name="connsiteX959" fmla="*/ 1486346 w 7467600"/>
              <a:gd name="connsiteY959" fmla="*/ 1079919 h 6858000"/>
              <a:gd name="connsiteX960" fmla="*/ 1070511 w 7467600"/>
              <a:gd name="connsiteY960" fmla="*/ 48609 h 6858000"/>
              <a:gd name="connsiteX961" fmla="*/ 1057230 w 7467600"/>
              <a:gd name="connsiteY961" fmla="*/ 0 h 6858000"/>
              <a:gd name="connsiteX962" fmla="*/ 43151 w 7467600"/>
              <a:gd name="connsiteY962" fmla="*/ 0 h 6858000"/>
              <a:gd name="connsiteX963" fmla="*/ 95283 w 7467600"/>
              <a:gd name="connsiteY963" fmla="*/ 0 h 6858000"/>
              <a:gd name="connsiteX964" fmla="*/ 300708 w 7467600"/>
              <a:gd name="connsiteY964" fmla="*/ 154571 h 6858000"/>
              <a:gd name="connsiteX965" fmla="*/ 530414 w 7467600"/>
              <a:gd name="connsiteY965" fmla="*/ 354673 h 6858000"/>
              <a:gd name="connsiteX966" fmla="*/ 333785 w 7467600"/>
              <a:gd name="connsiteY966" fmla="*/ 161564 h 6858000"/>
              <a:gd name="connsiteX967" fmla="*/ 147005 w 7467600"/>
              <a:gd name="connsiteY967" fmla="*/ 0 h 6858000"/>
              <a:gd name="connsiteX968" fmla="*/ 272509 w 7467600"/>
              <a:gd name="connsiteY968" fmla="*/ 0 h 6858000"/>
              <a:gd name="connsiteX969" fmla="*/ 326276 w 7467600"/>
              <a:gd name="connsiteY969" fmla="*/ 45847 h 6858000"/>
              <a:gd name="connsiteX970" fmla="*/ 823759 w 7467600"/>
              <a:gd name="connsiteY970" fmla="*/ 574145 h 6858000"/>
              <a:gd name="connsiteX971" fmla="*/ 811254 w 7467600"/>
              <a:gd name="connsiteY971" fmla="*/ 665546 h 6858000"/>
              <a:gd name="connsiteX972" fmla="*/ 154042 w 7467600"/>
              <a:gd name="connsiteY972" fmla="*/ 261522 h 6858000"/>
              <a:gd name="connsiteX973" fmla="*/ 13550 w 7467600"/>
              <a:gd name="connsiteY973" fmla="*/ 158423 h 6858000"/>
              <a:gd name="connsiteX974" fmla="*/ 0 w 7467600"/>
              <a:gd name="connsiteY974" fmla="*/ 146618 h 6858000"/>
              <a:gd name="connsiteX975" fmla="*/ 0 w 7467600"/>
              <a:gd name="connsiteY975" fmla="*/ 59161 h 6858000"/>
              <a:gd name="connsiteX976" fmla="*/ 45427 w 7467600"/>
              <a:gd name="connsiteY976" fmla="*/ 101078 h 6858000"/>
              <a:gd name="connsiteX977" fmla="*/ 630103 w 7467600"/>
              <a:gd name="connsiteY977" fmla="*/ 485885 h 6858000"/>
              <a:gd name="connsiteX978" fmla="*/ 532040 w 7467600"/>
              <a:gd name="connsiteY978" fmla="*/ 399359 h 6858000"/>
              <a:gd name="connsiteX979" fmla="*/ 517618 w 7467600"/>
              <a:gd name="connsiteY979" fmla="*/ 385726 h 6858000"/>
              <a:gd name="connsiteX980" fmla="*/ 285074 w 7467600"/>
              <a:gd name="connsiteY980" fmla="*/ 182755 h 6858000"/>
              <a:gd name="connsiteX981" fmla="*/ 43151 w 7467600"/>
              <a:gd name="connsiteY98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44835 w 7467600"/>
              <a:gd name="connsiteY76" fmla="*/ 5424988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356878 w 7467600"/>
              <a:gd name="connsiteY90" fmla="*/ 5981332 h 6858000"/>
              <a:gd name="connsiteX91" fmla="*/ 7467600 w 7467600"/>
              <a:gd name="connsiteY91" fmla="*/ 6117703 h 6858000"/>
              <a:gd name="connsiteX92" fmla="*/ 7467600 w 7467600"/>
              <a:gd name="connsiteY92" fmla="*/ 6163634 h 6858000"/>
              <a:gd name="connsiteX93" fmla="*/ 7403637 w 7467600"/>
              <a:gd name="connsiteY93" fmla="*/ 6083957 h 6858000"/>
              <a:gd name="connsiteX94" fmla="*/ 7254615 w 7467600"/>
              <a:gd name="connsiteY94" fmla="*/ 5911918 h 6858000"/>
              <a:gd name="connsiteX95" fmla="*/ 7312589 w 7467600"/>
              <a:gd name="connsiteY95" fmla="*/ 5982309 h 6858000"/>
              <a:gd name="connsiteX96" fmla="*/ 7448321 w 7467600"/>
              <a:gd name="connsiteY96" fmla="*/ 6190991 h 6858000"/>
              <a:gd name="connsiteX97" fmla="*/ 7467600 w 7467600"/>
              <a:gd name="connsiteY97" fmla="*/ 6221686 h 6858000"/>
              <a:gd name="connsiteX98" fmla="*/ 7467600 w 7467600"/>
              <a:gd name="connsiteY98" fmla="*/ 6334256 h 6858000"/>
              <a:gd name="connsiteX99" fmla="*/ 7454976 w 7467600"/>
              <a:gd name="connsiteY99" fmla="*/ 6318297 h 6858000"/>
              <a:gd name="connsiteX100" fmla="*/ 7042773 w 7467600"/>
              <a:gd name="connsiteY100" fmla="*/ 5734011 h 6858000"/>
              <a:gd name="connsiteX101" fmla="*/ 6844835 w 7467600"/>
              <a:gd name="connsiteY101" fmla="*/ 5424988 h 6858000"/>
              <a:gd name="connsiteX102" fmla="*/ 1456157 w 7467600"/>
              <a:gd name="connsiteY102" fmla="*/ 5371404 h 6858000"/>
              <a:gd name="connsiteX103" fmla="*/ 1244432 w 7467600"/>
              <a:gd name="connsiteY103" fmla="*/ 5385601 h 6858000"/>
              <a:gd name="connsiteX104" fmla="*/ 973990 w 7467600"/>
              <a:gd name="connsiteY104" fmla="*/ 5424940 h 6858000"/>
              <a:gd name="connsiteX105" fmla="*/ 1103809 w 7467600"/>
              <a:gd name="connsiteY105" fmla="*/ 5433720 h 6858000"/>
              <a:gd name="connsiteX106" fmla="*/ 1123454 w 7467600"/>
              <a:gd name="connsiteY106" fmla="*/ 5435727 h 6858000"/>
              <a:gd name="connsiteX107" fmla="*/ 1737017 w 7467600"/>
              <a:gd name="connsiteY107" fmla="*/ 5452183 h 6858000"/>
              <a:gd name="connsiteX108" fmla="*/ 1824397 w 7467600"/>
              <a:gd name="connsiteY108" fmla="*/ 5447757 h 6858000"/>
              <a:gd name="connsiteX109" fmla="*/ 2070059 w 7467600"/>
              <a:gd name="connsiteY109" fmla="*/ 5441660 h 6858000"/>
              <a:gd name="connsiteX110" fmla="*/ 1456157 w 7467600"/>
              <a:gd name="connsiteY110" fmla="*/ 5371404 h 6858000"/>
              <a:gd name="connsiteX111" fmla="*/ 4988186 w 7467600"/>
              <a:gd name="connsiteY111" fmla="*/ 5216467 h 6858000"/>
              <a:gd name="connsiteX112" fmla="*/ 4777334 w 7467600"/>
              <a:gd name="connsiteY112" fmla="*/ 5406072 h 6858000"/>
              <a:gd name="connsiteX113" fmla="*/ 4718341 w 7467600"/>
              <a:gd name="connsiteY113" fmla="*/ 5468043 h 6858000"/>
              <a:gd name="connsiteX114" fmla="*/ 4604655 w 7467600"/>
              <a:gd name="connsiteY114" fmla="*/ 5583434 h 6858000"/>
              <a:gd name="connsiteX115" fmla="*/ 4565074 w 7467600"/>
              <a:gd name="connsiteY115" fmla="*/ 5618550 h 6858000"/>
              <a:gd name="connsiteX116" fmla="*/ 4988186 w 7467600"/>
              <a:gd name="connsiteY116" fmla="*/ 5216467 h 6858000"/>
              <a:gd name="connsiteX117" fmla="*/ 4978032 w 7467600"/>
              <a:gd name="connsiteY117" fmla="*/ 5183809 h 6858000"/>
              <a:gd name="connsiteX118" fmla="*/ 4463413 w 7467600"/>
              <a:gd name="connsiteY118" fmla="*/ 5615162 h 6858000"/>
              <a:gd name="connsiteX119" fmla="*/ 4358134 w 7467600"/>
              <a:gd name="connsiteY119" fmla="*/ 5742791 h 6858000"/>
              <a:gd name="connsiteX120" fmla="*/ 4376219 w 7467600"/>
              <a:gd name="connsiteY120" fmla="*/ 5729027 h 6858000"/>
              <a:gd name="connsiteX121" fmla="*/ 4582340 w 7467600"/>
              <a:gd name="connsiteY121" fmla="*/ 5561037 h 6858000"/>
              <a:gd name="connsiteX122" fmla="*/ 4694684 w 7467600"/>
              <a:gd name="connsiteY122" fmla="*/ 5447098 h 6858000"/>
              <a:gd name="connsiteX123" fmla="*/ 4754123 w 7467600"/>
              <a:gd name="connsiteY123" fmla="*/ 5384643 h 6858000"/>
              <a:gd name="connsiteX124" fmla="*/ 4978032 w 7467600"/>
              <a:gd name="connsiteY124" fmla="*/ 5183809 h 6858000"/>
              <a:gd name="connsiteX125" fmla="*/ 1903353 w 7467600"/>
              <a:gd name="connsiteY125" fmla="*/ 5044827 h 6858000"/>
              <a:gd name="connsiteX126" fmla="*/ 1936931 w 7467600"/>
              <a:gd name="connsiteY126" fmla="*/ 5093954 h 6858000"/>
              <a:gd name="connsiteX127" fmla="*/ 2195868 w 7467600"/>
              <a:gd name="connsiteY127" fmla="*/ 5396574 h 6858000"/>
              <a:gd name="connsiteX128" fmla="*/ 2088852 w 7467600"/>
              <a:gd name="connsiteY128" fmla="*/ 5166123 h 6858000"/>
              <a:gd name="connsiteX129" fmla="*/ 1958241 w 7467600"/>
              <a:gd name="connsiteY129" fmla="*/ 5067955 h 6858000"/>
              <a:gd name="connsiteX130" fmla="*/ 1903353 w 7467600"/>
              <a:gd name="connsiteY130" fmla="*/ 5044827 h 6858000"/>
              <a:gd name="connsiteX131" fmla="*/ 1979378 w 7467600"/>
              <a:gd name="connsiteY131" fmla="*/ 4769504 h 6858000"/>
              <a:gd name="connsiteX132" fmla="*/ 2882120 w 7467600"/>
              <a:gd name="connsiteY132" fmla="*/ 5064547 h 6858000"/>
              <a:gd name="connsiteX133" fmla="*/ 2793103 w 7467600"/>
              <a:gd name="connsiteY133" fmla="*/ 5039699 h 6858000"/>
              <a:gd name="connsiteX134" fmla="*/ 2770041 w 7467600"/>
              <a:gd name="connsiteY134" fmla="*/ 5033634 h 6858000"/>
              <a:gd name="connsiteX135" fmla="*/ 1979378 w 7467600"/>
              <a:gd name="connsiteY135" fmla="*/ 4769504 h 6858000"/>
              <a:gd name="connsiteX136" fmla="*/ 1927410 w 7467600"/>
              <a:gd name="connsiteY136" fmla="*/ 4716164 h 6858000"/>
              <a:gd name="connsiteX137" fmla="*/ 1959587 w 7467600"/>
              <a:gd name="connsiteY137" fmla="*/ 4728849 h 6858000"/>
              <a:gd name="connsiteX138" fmla="*/ 2777707 w 7467600"/>
              <a:gd name="connsiteY138" fmla="*/ 5003991 h 6858000"/>
              <a:gd name="connsiteX139" fmla="*/ 2800768 w 7467600"/>
              <a:gd name="connsiteY139" fmla="*/ 5010056 h 6858000"/>
              <a:gd name="connsiteX140" fmla="*/ 2879408 w 7467600"/>
              <a:gd name="connsiteY140" fmla="*/ 5031590 h 6858000"/>
              <a:gd name="connsiteX141" fmla="*/ 2862295 w 7467600"/>
              <a:gd name="connsiteY141" fmla="*/ 5022958 h 6858000"/>
              <a:gd name="connsiteX142" fmla="*/ 2813343 w 7467600"/>
              <a:gd name="connsiteY142" fmla="*/ 4998369 h 6858000"/>
              <a:gd name="connsiteX143" fmla="*/ 2646245 w 7467600"/>
              <a:gd name="connsiteY143" fmla="*/ 4930999 h 6858000"/>
              <a:gd name="connsiteX144" fmla="*/ 1999243 w 7467600"/>
              <a:gd name="connsiteY144" fmla="*/ 4730524 h 6858000"/>
              <a:gd name="connsiteX145" fmla="*/ 1979527 w 7467600"/>
              <a:gd name="connsiteY145" fmla="*/ 4726651 h 6858000"/>
              <a:gd name="connsiteX146" fmla="*/ 1927410 w 7467600"/>
              <a:gd name="connsiteY146" fmla="*/ 4716164 h 6858000"/>
              <a:gd name="connsiteX147" fmla="*/ 1997014 w 7467600"/>
              <a:gd name="connsiteY147" fmla="*/ 4698007 h 6858000"/>
              <a:gd name="connsiteX148" fmla="*/ 2005458 w 7467600"/>
              <a:gd name="connsiteY148" fmla="*/ 4699540 h 6858000"/>
              <a:gd name="connsiteX149" fmla="*/ 2657186 w 7467600"/>
              <a:gd name="connsiteY149" fmla="*/ 4901687 h 6858000"/>
              <a:gd name="connsiteX150" fmla="*/ 2826662 w 7467600"/>
              <a:gd name="connsiteY150" fmla="*/ 4970362 h 6858000"/>
              <a:gd name="connsiteX151" fmla="*/ 2876100 w 7467600"/>
              <a:gd name="connsiteY151" fmla="*/ 4995397 h 6858000"/>
              <a:gd name="connsiteX152" fmla="*/ 3042600 w 7467600"/>
              <a:gd name="connsiteY152" fmla="*/ 5059532 h 6858000"/>
              <a:gd name="connsiteX153" fmla="*/ 1997014 w 7467600"/>
              <a:gd name="connsiteY153" fmla="*/ 4698007 h 6858000"/>
              <a:gd name="connsiteX154" fmla="*/ 2305292 w 7467600"/>
              <a:gd name="connsiteY154" fmla="*/ 4219492 h 6858000"/>
              <a:gd name="connsiteX155" fmla="*/ 3360922 w 7467600"/>
              <a:gd name="connsiteY155" fmla="*/ 4529373 h 6858000"/>
              <a:gd name="connsiteX156" fmla="*/ 3492420 w 7467600"/>
              <a:gd name="connsiteY156" fmla="*/ 4510145 h 6858000"/>
              <a:gd name="connsiteX157" fmla="*/ 3364086 w 7467600"/>
              <a:gd name="connsiteY157" fmla="*/ 4480340 h 6858000"/>
              <a:gd name="connsiteX158" fmla="*/ 3225818 w 7467600"/>
              <a:gd name="connsiteY158" fmla="*/ 4411822 h 6858000"/>
              <a:gd name="connsiteX159" fmla="*/ 3129696 w 7467600"/>
              <a:gd name="connsiteY159" fmla="*/ 4360704 h 6858000"/>
              <a:gd name="connsiteX160" fmla="*/ 2814545 w 7467600"/>
              <a:gd name="connsiteY160" fmla="*/ 4282955 h 6858000"/>
              <a:gd name="connsiteX161" fmla="*/ 2305292 w 7467600"/>
              <a:gd name="connsiteY161" fmla="*/ 4219492 h 6858000"/>
              <a:gd name="connsiteX162" fmla="*/ 2626982 w 7467600"/>
              <a:gd name="connsiteY162" fmla="*/ 4206450 h 6858000"/>
              <a:gd name="connsiteX163" fmla="*/ 2490617 w 7467600"/>
              <a:gd name="connsiteY163" fmla="*/ 4206951 h 6858000"/>
              <a:gd name="connsiteX164" fmla="*/ 2819869 w 7467600"/>
              <a:gd name="connsiteY164" fmla="*/ 4252936 h 6858000"/>
              <a:gd name="connsiteX165" fmla="*/ 3143018 w 7467600"/>
              <a:gd name="connsiteY165" fmla="*/ 4332698 h 6858000"/>
              <a:gd name="connsiteX166" fmla="*/ 3241520 w 7467600"/>
              <a:gd name="connsiteY166" fmla="*/ 4385112 h 6858000"/>
              <a:gd name="connsiteX167" fmla="*/ 3374575 w 7467600"/>
              <a:gd name="connsiteY167" fmla="*/ 4451517 h 6858000"/>
              <a:gd name="connsiteX168" fmla="*/ 3505221 w 7467600"/>
              <a:gd name="connsiteY168" fmla="*/ 4480757 h 6858000"/>
              <a:gd name="connsiteX169" fmla="*/ 2626982 w 7467600"/>
              <a:gd name="connsiteY169" fmla="*/ 4206450 h 6858000"/>
              <a:gd name="connsiteX170" fmla="*/ 1310106 w 7467600"/>
              <a:gd name="connsiteY170" fmla="*/ 3943217 h 6858000"/>
              <a:gd name="connsiteX171" fmla="*/ 854994 w 7467600"/>
              <a:gd name="connsiteY171" fmla="*/ 4399136 h 6858000"/>
              <a:gd name="connsiteX172" fmla="*/ 742462 w 7467600"/>
              <a:gd name="connsiteY172" fmla="*/ 4594648 h 6858000"/>
              <a:gd name="connsiteX173" fmla="*/ 820602 w 7467600"/>
              <a:gd name="connsiteY173" fmla="*/ 4485915 h 6858000"/>
              <a:gd name="connsiteX174" fmla="*/ 878295 w 7467600"/>
              <a:gd name="connsiteY174" fmla="*/ 4403594 h 6858000"/>
              <a:gd name="connsiteX175" fmla="*/ 1240607 w 7467600"/>
              <a:gd name="connsiteY175" fmla="*/ 4010401 h 6858000"/>
              <a:gd name="connsiteX176" fmla="*/ 1310106 w 7467600"/>
              <a:gd name="connsiteY176" fmla="*/ 3943217 h 6858000"/>
              <a:gd name="connsiteX177" fmla="*/ 1423113 w 7467600"/>
              <a:gd name="connsiteY177" fmla="*/ 3874565 h 6858000"/>
              <a:gd name="connsiteX178" fmla="*/ 1260565 w 7467600"/>
              <a:gd name="connsiteY178" fmla="*/ 4031982 h 6858000"/>
              <a:gd name="connsiteX179" fmla="*/ 901900 w 7467600"/>
              <a:gd name="connsiteY179" fmla="*/ 4421236 h 6858000"/>
              <a:gd name="connsiteX180" fmla="*/ 845044 w 7467600"/>
              <a:gd name="connsiteY180" fmla="*/ 4502436 h 6858000"/>
              <a:gd name="connsiteX181" fmla="*/ 685926 w 7467600"/>
              <a:gd name="connsiteY181" fmla="*/ 4703069 h 6858000"/>
              <a:gd name="connsiteX182" fmla="*/ 684248 w 7467600"/>
              <a:gd name="connsiteY182" fmla="*/ 4706721 h 6858000"/>
              <a:gd name="connsiteX183" fmla="*/ 1423113 w 7467600"/>
              <a:gd name="connsiteY183" fmla="*/ 3874565 h 6858000"/>
              <a:gd name="connsiteX184" fmla="*/ 3316479 w 7467600"/>
              <a:gd name="connsiteY184" fmla="*/ 3872136 h 6858000"/>
              <a:gd name="connsiteX185" fmla="*/ 3546806 w 7467600"/>
              <a:gd name="connsiteY185" fmla="*/ 4356139 h 6858000"/>
              <a:gd name="connsiteX186" fmla="*/ 3364433 w 7467600"/>
              <a:gd name="connsiteY186" fmla="*/ 3953121 h 6858000"/>
              <a:gd name="connsiteX187" fmla="*/ 3316479 w 7467600"/>
              <a:gd name="connsiteY187" fmla="*/ 3872136 h 6858000"/>
              <a:gd name="connsiteX188" fmla="*/ 3291335 w 7467600"/>
              <a:gd name="connsiteY188" fmla="*/ 3767420 h 6858000"/>
              <a:gd name="connsiteX189" fmla="*/ 3390805 w 7467600"/>
              <a:gd name="connsiteY189" fmla="*/ 3937163 h 6858000"/>
              <a:gd name="connsiteX190" fmla="*/ 3579062 w 7467600"/>
              <a:gd name="connsiteY190" fmla="*/ 4359040 h 6858000"/>
              <a:gd name="connsiteX191" fmla="*/ 3467355 w 7467600"/>
              <a:gd name="connsiteY191" fmla="*/ 3988130 h 6858000"/>
              <a:gd name="connsiteX192" fmla="*/ 3310753 w 7467600"/>
              <a:gd name="connsiteY192" fmla="*/ 3787140 h 6858000"/>
              <a:gd name="connsiteX193" fmla="*/ 3291335 w 7467600"/>
              <a:gd name="connsiteY193" fmla="*/ 3767420 h 6858000"/>
              <a:gd name="connsiteX194" fmla="*/ 1635889 w 7467600"/>
              <a:gd name="connsiteY194" fmla="*/ 3709494 h 6858000"/>
              <a:gd name="connsiteX195" fmla="*/ 1634800 w 7467600"/>
              <a:gd name="connsiteY195" fmla="*/ 3731111 h 6858000"/>
              <a:gd name="connsiteX196" fmla="*/ 1635889 w 7467600"/>
              <a:gd name="connsiteY196" fmla="*/ 3709494 h 6858000"/>
              <a:gd name="connsiteX197" fmla="*/ 1510397 w 7467600"/>
              <a:gd name="connsiteY197" fmla="*/ 3684705 h 6858000"/>
              <a:gd name="connsiteX198" fmla="*/ 1146550 w 7467600"/>
              <a:gd name="connsiteY198" fmla="*/ 3802012 h 6858000"/>
              <a:gd name="connsiteX199" fmla="*/ 698834 w 7467600"/>
              <a:gd name="connsiteY199" fmla="*/ 3952272 h 6858000"/>
              <a:gd name="connsiteX200" fmla="*/ 34256 w 7467600"/>
              <a:gd name="connsiteY200" fmla="*/ 4347603 h 6858000"/>
              <a:gd name="connsiteX201" fmla="*/ 527241 w 7467600"/>
              <a:gd name="connsiteY201" fmla="*/ 4065078 h 6858000"/>
              <a:gd name="connsiteX202" fmla="*/ 1510397 w 7467600"/>
              <a:gd name="connsiteY202" fmla="*/ 3684705 h 6858000"/>
              <a:gd name="connsiteX203" fmla="*/ 1313114 w 7467600"/>
              <a:gd name="connsiteY203" fmla="*/ 3655216 h 6858000"/>
              <a:gd name="connsiteX204" fmla="*/ 1109304 w 7467600"/>
              <a:gd name="connsiteY204" fmla="*/ 3669030 h 6858000"/>
              <a:gd name="connsiteX205" fmla="*/ 8129 w 7467600"/>
              <a:gd name="connsiteY205" fmla="*/ 4330519 h 6858000"/>
              <a:gd name="connsiteX206" fmla="*/ 687572 w 7467600"/>
              <a:gd name="connsiteY206" fmla="*/ 3925629 h 6858000"/>
              <a:gd name="connsiteX207" fmla="*/ 1138365 w 7467600"/>
              <a:gd name="connsiteY207" fmla="*/ 3774515 h 6858000"/>
              <a:gd name="connsiteX208" fmla="*/ 1505579 w 7467600"/>
              <a:gd name="connsiteY208" fmla="*/ 3655526 h 6858000"/>
              <a:gd name="connsiteX209" fmla="*/ 1313114 w 7467600"/>
              <a:gd name="connsiteY209" fmla="*/ 3655216 h 6858000"/>
              <a:gd name="connsiteX210" fmla="*/ 3655073 w 7467600"/>
              <a:gd name="connsiteY210" fmla="*/ 3650884 h 6858000"/>
              <a:gd name="connsiteX211" fmla="*/ 3989938 w 7467600"/>
              <a:gd name="connsiteY211" fmla="*/ 3991685 h 6858000"/>
              <a:gd name="connsiteX212" fmla="*/ 4393907 w 7467600"/>
              <a:gd name="connsiteY212" fmla="*/ 4261258 h 6858000"/>
              <a:gd name="connsiteX213" fmla="*/ 4648051 w 7467600"/>
              <a:gd name="connsiteY213" fmla="*/ 4374051 h 6858000"/>
              <a:gd name="connsiteX214" fmla="*/ 4383389 w 7467600"/>
              <a:gd name="connsiteY214" fmla="*/ 4184369 h 6858000"/>
              <a:gd name="connsiteX215" fmla="*/ 4165508 w 7467600"/>
              <a:gd name="connsiteY215" fmla="*/ 4035196 h 6858000"/>
              <a:gd name="connsiteX216" fmla="*/ 4068162 w 7467600"/>
              <a:gd name="connsiteY216" fmla="*/ 3953394 h 6858000"/>
              <a:gd name="connsiteX217" fmla="*/ 3981416 w 7467600"/>
              <a:gd name="connsiteY217" fmla="*/ 3880482 h 6858000"/>
              <a:gd name="connsiteX218" fmla="*/ 3800147 w 7467600"/>
              <a:gd name="connsiteY218" fmla="*/ 3749872 h 6858000"/>
              <a:gd name="connsiteX219" fmla="*/ 3655073 w 7467600"/>
              <a:gd name="connsiteY219" fmla="*/ 3650884 h 6858000"/>
              <a:gd name="connsiteX220" fmla="*/ 3670252 w 7467600"/>
              <a:gd name="connsiteY220" fmla="*/ 3622798 h 6858000"/>
              <a:gd name="connsiteX221" fmla="*/ 3817258 w 7467600"/>
              <a:gd name="connsiteY221" fmla="*/ 3723577 h 6858000"/>
              <a:gd name="connsiteX222" fmla="*/ 4000461 w 7467600"/>
              <a:gd name="connsiteY222" fmla="*/ 3855966 h 6858000"/>
              <a:gd name="connsiteX223" fmla="*/ 4088180 w 7467600"/>
              <a:gd name="connsiteY223" fmla="*/ 3929774 h 6858000"/>
              <a:gd name="connsiteX224" fmla="*/ 4184555 w 7467600"/>
              <a:gd name="connsiteY224" fmla="*/ 4010683 h 6858000"/>
              <a:gd name="connsiteX225" fmla="*/ 4399563 w 7467600"/>
              <a:gd name="connsiteY225" fmla="*/ 4158106 h 6858000"/>
              <a:gd name="connsiteX226" fmla="*/ 4684469 w 7467600"/>
              <a:gd name="connsiteY226" fmla="*/ 4364680 h 6858000"/>
              <a:gd name="connsiteX227" fmla="*/ 4690271 w 7467600"/>
              <a:gd name="connsiteY227" fmla="*/ 4370034 h 6858000"/>
              <a:gd name="connsiteX228" fmla="*/ 4136093 w 7467600"/>
              <a:gd name="connsiteY228" fmla="*/ 3858466 h 6858000"/>
              <a:gd name="connsiteX229" fmla="*/ 3670252 w 7467600"/>
              <a:gd name="connsiteY229" fmla="*/ 3622798 h 6858000"/>
              <a:gd name="connsiteX230" fmla="*/ 4440129 w 7467600"/>
              <a:gd name="connsiteY230" fmla="*/ 3448571 h 6858000"/>
              <a:gd name="connsiteX231" fmla="*/ 4856525 w 7467600"/>
              <a:gd name="connsiteY231" fmla="*/ 3915351 h 6858000"/>
              <a:gd name="connsiteX232" fmla="*/ 5059055 w 7467600"/>
              <a:gd name="connsiteY232" fmla="*/ 4108918 h 6858000"/>
              <a:gd name="connsiteX233" fmla="*/ 5290070 w 7467600"/>
              <a:gd name="connsiteY233" fmla="*/ 4263619 h 6858000"/>
              <a:gd name="connsiteX234" fmla="*/ 4834991 w 7467600"/>
              <a:gd name="connsiteY234" fmla="*/ 3830985 h 6858000"/>
              <a:gd name="connsiteX235" fmla="*/ 4440129 w 7467600"/>
              <a:gd name="connsiteY235" fmla="*/ 3448571 h 6858000"/>
              <a:gd name="connsiteX236" fmla="*/ 4441737 w 7467600"/>
              <a:gd name="connsiteY236" fmla="*/ 3399734 h 6858000"/>
              <a:gd name="connsiteX237" fmla="*/ 4431236 w 7467600"/>
              <a:gd name="connsiteY237" fmla="*/ 3400954 h 6858000"/>
              <a:gd name="connsiteX238" fmla="*/ 4557150 w 7467600"/>
              <a:gd name="connsiteY238" fmla="*/ 3510023 h 6858000"/>
              <a:gd name="connsiteX239" fmla="*/ 4856936 w 7467600"/>
              <a:gd name="connsiteY239" fmla="*/ 3809146 h 6858000"/>
              <a:gd name="connsiteX240" fmla="*/ 5111996 w 7467600"/>
              <a:gd name="connsiteY240" fmla="*/ 4065759 h 6858000"/>
              <a:gd name="connsiteX241" fmla="*/ 5388878 w 7467600"/>
              <a:gd name="connsiteY241" fmla="*/ 4300185 h 6858000"/>
              <a:gd name="connsiteX242" fmla="*/ 5425556 w 7467600"/>
              <a:gd name="connsiteY242" fmla="*/ 4308967 h 6858000"/>
              <a:gd name="connsiteX243" fmla="*/ 4943646 w 7467600"/>
              <a:gd name="connsiteY243" fmla="*/ 3822916 h 6858000"/>
              <a:gd name="connsiteX244" fmla="*/ 4594837 w 7467600"/>
              <a:gd name="connsiteY244" fmla="*/ 3532274 h 6858000"/>
              <a:gd name="connsiteX245" fmla="*/ 4441737 w 7467600"/>
              <a:gd name="connsiteY245" fmla="*/ 3399734 h 6858000"/>
              <a:gd name="connsiteX246" fmla="*/ 5425834 w 7467600"/>
              <a:gd name="connsiteY246" fmla="*/ 3162785 h 6858000"/>
              <a:gd name="connsiteX247" fmla="*/ 5401644 w 7467600"/>
              <a:gd name="connsiteY247" fmla="*/ 3617847 h 6858000"/>
              <a:gd name="connsiteX248" fmla="*/ 5467256 w 7467600"/>
              <a:gd name="connsiteY248" fmla="*/ 4175494 h 6858000"/>
              <a:gd name="connsiteX249" fmla="*/ 5448069 w 7467600"/>
              <a:gd name="connsiteY249" fmla="*/ 3567554 h 6858000"/>
              <a:gd name="connsiteX250" fmla="*/ 5425834 w 7467600"/>
              <a:gd name="connsiteY250" fmla="*/ 3162785 h 6858000"/>
              <a:gd name="connsiteX251" fmla="*/ 1318687 w 7467600"/>
              <a:gd name="connsiteY251" fmla="*/ 3113840 h 6858000"/>
              <a:gd name="connsiteX252" fmla="*/ 1066793 w 7467600"/>
              <a:gd name="connsiteY252" fmla="*/ 3212171 h 6858000"/>
              <a:gd name="connsiteX253" fmla="*/ 993319 w 7467600"/>
              <a:gd name="connsiteY253" fmla="*/ 3247648 h 6858000"/>
              <a:gd name="connsiteX254" fmla="*/ 853081 w 7467600"/>
              <a:gd name="connsiteY254" fmla="*/ 3312410 h 6858000"/>
              <a:gd name="connsiteX255" fmla="*/ 805957 w 7467600"/>
              <a:gd name="connsiteY255" fmla="*/ 3330443 h 6858000"/>
              <a:gd name="connsiteX256" fmla="*/ 1318687 w 7467600"/>
              <a:gd name="connsiteY256" fmla="*/ 3113840 h 6858000"/>
              <a:gd name="connsiteX257" fmla="*/ 5453702 w 7467600"/>
              <a:gd name="connsiteY257" fmla="*/ 3090882 h 6858000"/>
              <a:gd name="connsiteX258" fmla="*/ 5480135 w 7467600"/>
              <a:gd name="connsiteY258" fmla="*/ 3565802 h 6858000"/>
              <a:gd name="connsiteX259" fmla="*/ 5499023 w 7467600"/>
              <a:gd name="connsiteY259" fmla="*/ 4166310 h 6858000"/>
              <a:gd name="connsiteX260" fmla="*/ 5547022 w 7467600"/>
              <a:gd name="connsiteY260" fmla="*/ 3607838 h 6858000"/>
              <a:gd name="connsiteX261" fmla="*/ 5515964 w 7467600"/>
              <a:gd name="connsiteY261" fmla="*/ 3378541 h 6858000"/>
              <a:gd name="connsiteX262" fmla="*/ 5453702 w 7467600"/>
              <a:gd name="connsiteY262" fmla="*/ 3090882 h 6858000"/>
              <a:gd name="connsiteX263" fmla="*/ 1238695 w 7467600"/>
              <a:gd name="connsiteY263" fmla="*/ 3076820 h 6858000"/>
              <a:gd name="connsiteX264" fmla="*/ 716371 w 7467600"/>
              <a:gd name="connsiteY264" fmla="*/ 3293249 h 6858000"/>
              <a:gd name="connsiteX265" fmla="*/ 579522 w 7467600"/>
              <a:gd name="connsiteY265" fmla="*/ 3371759 h 6858000"/>
              <a:gd name="connsiteX266" fmla="*/ 600288 w 7467600"/>
              <a:gd name="connsiteY266" fmla="*/ 3365555 h 6858000"/>
              <a:gd name="connsiteX267" fmla="*/ 840692 w 7467600"/>
              <a:gd name="connsiteY267" fmla="*/ 3284921 h 6858000"/>
              <a:gd name="connsiteX268" fmla="*/ 979248 w 7467600"/>
              <a:gd name="connsiteY268" fmla="*/ 3221003 h 6858000"/>
              <a:gd name="connsiteX269" fmla="*/ 1053282 w 7467600"/>
              <a:gd name="connsiteY269" fmla="*/ 3185247 h 6858000"/>
              <a:gd name="connsiteX270" fmla="*/ 1320603 w 7467600"/>
              <a:gd name="connsiteY270" fmla="*/ 3081281 h 6858000"/>
              <a:gd name="connsiteX271" fmla="*/ 1238695 w 7467600"/>
              <a:gd name="connsiteY271" fmla="*/ 3076820 h 6858000"/>
              <a:gd name="connsiteX272" fmla="*/ 5425627 w 7467600"/>
              <a:gd name="connsiteY272" fmla="*/ 2954192 h 6858000"/>
              <a:gd name="connsiteX273" fmla="*/ 5470770 w 7467600"/>
              <a:gd name="connsiteY273" fmla="*/ 3005435 h 6858000"/>
              <a:gd name="connsiteX274" fmla="*/ 5519779 w 7467600"/>
              <a:gd name="connsiteY274" fmla="*/ 4359223 h 6858000"/>
              <a:gd name="connsiteX275" fmla="*/ 5520293 w 7467600"/>
              <a:gd name="connsiteY275" fmla="*/ 4360602 h 6858000"/>
              <a:gd name="connsiteX276" fmla="*/ 5767221 w 7467600"/>
              <a:gd name="connsiteY276" fmla="*/ 4665564 h 6858000"/>
              <a:gd name="connsiteX277" fmla="*/ 6937169 w 7467600"/>
              <a:gd name="connsiteY277" fmla="*/ 4815941 h 6858000"/>
              <a:gd name="connsiteX278" fmla="*/ 6953922 w 7467600"/>
              <a:gd name="connsiteY278" fmla="*/ 4890068 h 6858000"/>
              <a:gd name="connsiteX279" fmla="*/ 6071359 w 7467600"/>
              <a:gd name="connsiteY279" fmla="*/ 4770770 h 6858000"/>
              <a:gd name="connsiteX280" fmla="*/ 6038839 w 7467600"/>
              <a:gd name="connsiteY280" fmla="*/ 4764474 h 6858000"/>
              <a:gd name="connsiteX281" fmla="*/ 6038706 w 7467600"/>
              <a:gd name="connsiteY281" fmla="*/ 4763847 h 6858000"/>
              <a:gd name="connsiteX282" fmla="*/ 6037784 w 7467600"/>
              <a:gd name="connsiteY282" fmla="*/ 4764270 h 6858000"/>
              <a:gd name="connsiteX283" fmla="*/ 6038839 w 7467600"/>
              <a:gd name="connsiteY283" fmla="*/ 4764474 h 6858000"/>
              <a:gd name="connsiteX284" fmla="*/ 6040338 w 7467600"/>
              <a:gd name="connsiteY284" fmla="*/ 4771418 h 6858000"/>
              <a:gd name="connsiteX285" fmla="*/ 6024488 w 7467600"/>
              <a:gd name="connsiteY285" fmla="*/ 4809903 h 6858000"/>
              <a:gd name="connsiteX286" fmla="*/ 5599771 w 7467600"/>
              <a:gd name="connsiteY286" fmla="*/ 5509652 h 6858000"/>
              <a:gd name="connsiteX287" fmla="*/ 5548843 w 7467600"/>
              <a:gd name="connsiteY287" fmla="*/ 5563845 h 6858000"/>
              <a:gd name="connsiteX288" fmla="*/ 5940952 w 7467600"/>
              <a:gd name="connsiteY288" fmla="*/ 6250028 h 6858000"/>
              <a:gd name="connsiteX289" fmla="*/ 6043441 w 7467600"/>
              <a:gd name="connsiteY289" fmla="*/ 6665847 h 6858000"/>
              <a:gd name="connsiteX290" fmla="*/ 6093432 w 7467600"/>
              <a:gd name="connsiteY290" fmla="*/ 6858000 h 6858000"/>
              <a:gd name="connsiteX291" fmla="*/ 6034344 w 7467600"/>
              <a:gd name="connsiteY291" fmla="*/ 6858000 h 6858000"/>
              <a:gd name="connsiteX292" fmla="*/ 6026679 w 7467600"/>
              <a:gd name="connsiteY292" fmla="*/ 6836959 h 6858000"/>
              <a:gd name="connsiteX293" fmla="*/ 5800441 w 7467600"/>
              <a:gd name="connsiteY293" fmla="*/ 6335286 h 6858000"/>
              <a:gd name="connsiteX294" fmla="*/ 5526562 w 7467600"/>
              <a:gd name="connsiteY294" fmla="*/ 5705388 h 6858000"/>
              <a:gd name="connsiteX295" fmla="*/ 5519640 w 7467600"/>
              <a:gd name="connsiteY295" fmla="*/ 5683774 h 6858000"/>
              <a:gd name="connsiteX296" fmla="*/ 5844559 w 7467600"/>
              <a:gd name="connsiteY296" fmla="*/ 6553349 h 6858000"/>
              <a:gd name="connsiteX297" fmla="*/ 5975994 w 7467600"/>
              <a:gd name="connsiteY297" fmla="*/ 6858000 h 6858000"/>
              <a:gd name="connsiteX298" fmla="*/ 5898547 w 7467600"/>
              <a:gd name="connsiteY298" fmla="*/ 6858000 h 6858000"/>
              <a:gd name="connsiteX299" fmla="*/ 5682041 w 7467600"/>
              <a:gd name="connsiteY299" fmla="*/ 6355860 h 6858000"/>
              <a:gd name="connsiteX300" fmla="*/ 5461758 w 7467600"/>
              <a:gd name="connsiteY300" fmla="*/ 5820220 h 6858000"/>
              <a:gd name="connsiteX301" fmla="*/ 5237282 w 7467600"/>
              <a:gd name="connsiteY301" fmla="*/ 6579086 h 6858000"/>
              <a:gd name="connsiteX302" fmla="*/ 5115009 w 7467600"/>
              <a:gd name="connsiteY302" fmla="*/ 6858000 h 6858000"/>
              <a:gd name="connsiteX303" fmla="*/ 5028074 w 7467600"/>
              <a:gd name="connsiteY303" fmla="*/ 6858000 h 6858000"/>
              <a:gd name="connsiteX304" fmla="*/ 5079508 w 7467600"/>
              <a:gd name="connsiteY304" fmla="*/ 6749074 h 6858000"/>
              <a:gd name="connsiteX305" fmla="*/ 5371846 w 7467600"/>
              <a:gd name="connsiteY305" fmla="*/ 5924413 h 6858000"/>
              <a:gd name="connsiteX306" fmla="*/ 5270512 w 7467600"/>
              <a:gd name="connsiteY306" fmla="*/ 6138975 h 6858000"/>
              <a:gd name="connsiteX307" fmla="*/ 5062409 w 7467600"/>
              <a:gd name="connsiteY307" fmla="*/ 6653544 h 6858000"/>
              <a:gd name="connsiteX308" fmla="*/ 5036628 w 7467600"/>
              <a:gd name="connsiteY308" fmla="*/ 6754247 h 6858000"/>
              <a:gd name="connsiteX309" fmla="*/ 5009112 w 7467600"/>
              <a:gd name="connsiteY309" fmla="*/ 6858000 h 6858000"/>
              <a:gd name="connsiteX310" fmla="*/ 4976679 w 7467600"/>
              <a:gd name="connsiteY310" fmla="*/ 6858000 h 6858000"/>
              <a:gd name="connsiteX311" fmla="*/ 5006537 w 7467600"/>
              <a:gd name="connsiteY311" fmla="*/ 6747068 h 6858000"/>
              <a:gd name="connsiteX312" fmla="*/ 5032723 w 7467600"/>
              <a:gd name="connsiteY312" fmla="*/ 6644957 h 6858000"/>
              <a:gd name="connsiteX313" fmla="*/ 5242949 w 7467600"/>
              <a:gd name="connsiteY313" fmla="*/ 6125175 h 6858000"/>
              <a:gd name="connsiteX314" fmla="*/ 5286321 w 7467600"/>
              <a:gd name="connsiteY314" fmla="*/ 6033555 h 6858000"/>
              <a:gd name="connsiteX315" fmla="*/ 5008210 w 7467600"/>
              <a:gd name="connsiteY315" fmla="*/ 6649194 h 6858000"/>
              <a:gd name="connsiteX316" fmla="*/ 4986321 w 7467600"/>
              <a:gd name="connsiteY316" fmla="*/ 6765687 h 6858000"/>
              <a:gd name="connsiteX317" fmla="*/ 4973474 w 7467600"/>
              <a:gd name="connsiteY317" fmla="*/ 6858000 h 6858000"/>
              <a:gd name="connsiteX318" fmla="*/ 4907178 w 7467600"/>
              <a:gd name="connsiteY318" fmla="*/ 6858000 h 6858000"/>
              <a:gd name="connsiteX319" fmla="*/ 4910810 w 7467600"/>
              <a:gd name="connsiteY319" fmla="*/ 6829660 h 6858000"/>
              <a:gd name="connsiteX320" fmla="*/ 4987461 w 7467600"/>
              <a:gd name="connsiteY320" fmla="*/ 6432994 h 6858000"/>
              <a:gd name="connsiteX321" fmla="*/ 5179262 w 7467600"/>
              <a:gd name="connsiteY321" fmla="*/ 6035044 h 6858000"/>
              <a:gd name="connsiteX322" fmla="*/ 4689678 w 7467600"/>
              <a:gd name="connsiteY322" fmla="*/ 6440241 h 6858000"/>
              <a:gd name="connsiteX323" fmla="*/ 4477543 w 7467600"/>
              <a:gd name="connsiteY323" fmla="*/ 6674836 h 6858000"/>
              <a:gd name="connsiteX324" fmla="*/ 4329957 w 7467600"/>
              <a:gd name="connsiteY324" fmla="*/ 6858000 h 6858000"/>
              <a:gd name="connsiteX325" fmla="*/ 4218595 w 7467600"/>
              <a:gd name="connsiteY325" fmla="*/ 6858000 h 6858000"/>
              <a:gd name="connsiteX326" fmla="*/ 4368888 w 7467600"/>
              <a:gd name="connsiteY326" fmla="*/ 6668412 h 6858000"/>
              <a:gd name="connsiteX327" fmla="*/ 4563091 w 7467600"/>
              <a:gd name="connsiteY327" fmla="*/ 6442508 h 6858000"/>
              <a:gd name="connsiteX328" fmla="*/ 5387324 w 7467600"/>
              <a:gd name="connsiteY328" fmla="*/ 5705830 h 6858000"/>
              <a:gd name="connsiteX329" fmla="*/ 5073620 w 7467600"/>
              <a:gd name="connsiteY329" fmla="*/ 5955437 h 6858000"/>
              <a:gd name="connsiteX330" fmla="*/ 4689789 w 7467600"/>
              <a:gd name="connsiteY330" fmla="*/ 6268382 h 6858000"/>
              <a:gd name="connsiteX331" fmla="*/ 4418722 w 7467600"/>
              <a:gd name="connsiteY331" fmla="*/ 6570886 h 6858000"/>
              <a:gd name="connsiteX332" fmla="*/ 4214944 w 7467600"/>
              <a:gd name="connsiteY332" fmla="*/ 6858000 h 6858000"/>
              <a:gd name="connsiteX333" fmla="*/ 4177898 w 7467600"/>
              <a:gd name="connsiteY333" fmla="*/ 6858000 h 6858000"/>
              <a:gd name="connsiteX334" fmla="*/ 4391597 w 7467600"/>
              <a:gd name="connsiteY334" fmla="*/ 6556370 h 6858000"/>
              <a:gd name="connsiteX335" fmla="*/ 4668889 w 7467600"/>
              <a:gd name="connsiteY335" fmla="*/ 6246399 h 6858000"/>
              <a:gd name="connsiteX336" fmla="*/ 5055427 w 7467600"/>
              <a:gd name="connsiteY336" fmla="*/ 5931476 h 6858000"/>
              <a:gd name="connsiteX337" fmla="*/ 5371814 w 7467600"/>
              <a:gd name="connsiteY337" fmla="*/ 5678975 h 6858000"/>
              <a:gd name="connsiteX338" fmla="*/ 4987918 w 7467600"/>
              <a:gd name="connsiteY338" fmla="*/ 5838701 h 6858000"/>
              <a:gd name="connsiteX339" fmla="*/ 4317146 w 7467600"/>
              <a:gd name="connsiteY339" fmla="*/ 6587716 h 6858000"/>
              <a:gd name="connsiteX340" fmla="*/ 4171627 w 7467600"/>
              <a:gd name="connsiteY340" fmla="*/ 6858000 h 6858000"/>
              <a:gd name="connsiteX341" fmla="*/ 4081585 w 7467600"/>
              <a:gd name="connsiteY341" fmla="*/ 6858000 h 6858000"/>
              <a:gd name="connsiteX342" fmla="*/ 4238603 w 7467600"/>
              <a:gd name="connsiteY342" fmla="*/ 6559341 h 6858000"/>
              <a:gd name="connsiteX343" fmla="*/ 4778333 w 7467600"/>
              <a:gd name="connsiteY343" fmla="*/ 5873626 h 6858000"/>
              <a:gd name="connsiteX344" fmla="*/ 5414185 w 7467600"/>
              <a:gd name="connsiteY344" fmla="*/ 5573882 h 6858000"/>
              <a:gd name="connsiteX345" fmla="*/ 5959648 w 7467600"/>
              <a:gd name="connsiteY345" fmla="*/ 4760797 h 6858000"/>
              <a:gd name="connsiteX346" fmla="*/ 5355019 w 7467600"/>
              <a:gd name="connsiteY346" fmla="*/ 4734672 h 6858000"/>
              <a:gd name="connsiteX347" fmla="*/ 5083565 w 7467600"/>
              <a:gd name="connsiteY347" fmla="*/ 5179121 h 6858000"/>
              <a:gd name="connsiteX348" fmla="*/ 4713577 w 7467600"/>
              <a:gd name="connsiteY348" fmla="*/ 5616803 h 6858000"/>
              <a:gd name="connsiteX349" fmla="*/ 3989559 w 7467600"/>
              <a:gd name="connsiteY349" fmla="*/ 6145945 h 6858000"/>
              <a:gd name="connsiteX350" fmla="*/ 3939824 w 7467600"/>
              <a:gd name="connsiteY350" fmla="*/ 6066900 h 6858000"/>
              <a:gd name="connsiteX351" fmla="*/ 4584537 w 7467600"/>
              <a:gd name="connsiteY351" fmla="*/ 5324826 h 6858000"/>
              <a:gd name="connsiteX352" fmla="*/ 5037105 w 7467600"/>
              <a:gd name="connsiteY352" fmla="*/ 5088765 h 6858000"/>
              <a:gd name="connsiteX353" fmla="*/ 5039930 w 7467600"/>
              <a:gd name="connsiteY353" fmla="*/ 5089585 h 6858000"/>
              <a:gd name="connsiteX354" fmla="*/ 5263764 w 7467600"/>
              <a:gd name="connsiteY354" fmla="*/ 4735525 h 6858000"/>
              <a:gd name="connsiteX355" fmla="*/ 4086300 w 7467600"/>
              <a:gd name="connsiteY355" fmla="*/ 4884599 h 6858000"/>
              <a:gd name="connsiteX356" fmla="*/ 4085485 w 7467600"/>
              <a:gd name="connsiteY356" fmla="*/ 4899070 h 6858000"/>
              <a:gd name="connsiteX357" fmla="*/ 3871915 w 7467600"/>
              <a:gd name="connsiteY357" fmla="*/ 5253645 h 6858000"/>
              <a:gd name="connsiteX358" fmla="*/ 3799374 w 7467600"/>
              <a:gd name="connsiteY358" fmla="*/ 5466127 h 6858000"/>
              <a:gd name="connsiteX359" fmla="*/ 3498850 w 7467600"/>
              <a:gd name="connsiteY359" fmla="*/ 6661888 h 6858000"/>
              <a:gd name="connsiteX360" fmla="*/ 3399216 w 7467600"/>
              <a:gd name="connsiteY360" fmla="*/ 6858000 h 6858000"/>
              <a:gd name="connsiteX361" fmla="*/ 3303688 w 7467600"/>
              <a:gd name="connsiteY361" fmla="*/ 6858000 h 6858000"/>
              <a:gd name="connsiteX362" fmla="*/ 3391774 w 7467600"/>
              <a:gd name="connsiteY362" fmla="*/ 6697181 h 6858000"/>
              <a:gd name="connsiteX363" fmla="*/ 3735540 w 7467600"/>
              <a:gd name="connsiteY363" fmla="*/ 5546923 h 6858000"/>
              <a:gd name="connsiteX364" fmla="*/ 3729438 w 7467600"/>
              <a:gd name="connsiteY364" fmla="*/ 5569058 h 6858000"/>
              <a:gd name="connsiteX365" fmla="*/ 3707782 w 7467600"/>
              <a:gd name="connsiteY365" fmla="*/ 5644908 h 6858000"/>
              <a:gd name="connsiteX366" fmla="*/ 3583827 w 7467600"/>
              <a:gd name="connsiteY366" fmla="*/ 6039215 h 6858000"/>
              <a:gd name="connsiteX367" fmla="*/ 3547861 w 7467600"/>
              <a:gd name="connsiteY367" fmla="*/ 6129609 h 6858000"/>
              <a:gd name="connsiteX368" fmla="*/ 3490905 w 7467600"/>
              <a:gd name="connsiteY368" fmla="*/ 6277660 h 6858000"/>
              <a:gd name="connsiteX369" fmla="*/ 3455859 w 7467600"/>
              <a:gd name="connsiteY369" fmla="*/ 6391301 h 6858000"/>
              <a:gd name="connsiteX370" fmla="*/ 3429112 w 7467600"/>
              <a:gd name="connsiteY370" fmla="*/ 6479469 h 6858000"/>
              <a:gd name="connsiteX371" fmla="*/ 3304862 w 7467600"/>
              <a:gd name="connsiteY371" fmla="*/ 6796476 h 6858000"/>
              <a:gd name="connsiteX372" fmla="*/ 3276071 w 7467600"/>
              <a:gd name="connsiteY372" fmla="*/ 6858000 h 6858000"/>
              <a:gd name="connsiteX373" fmla="*/ 3240805 w 7467600"/>
              <a:gd name="connsiteY373" fmla="*/ 6858000 h 6858000"/>
              <a:gd name="connsiteX374" fmla="*/ 3275917 w 7467600"/>
              <a:gd name="connsiteY374" fmla="*/ 6783192 h 6858000"/>
              <a:gd name="connsiteX375" fmla="*/ 3399358 w 7467600"/>
              <a:gd name="connsiteY375" fmla="*/ 6469011 h 6858000"/>
              <a:gd name="connsiteX376" fmla="*/ 3425650 w 7467600"/>
              <a:gd name="connsiteY376" fmla="*/ 6381333 h 6858000"/>
              <a:gd name="connsiteX377" fmla="*/ 3460661 w 7467600"/>
              <a:gd name="connsiteY377" fmla="*/ 6266763 h 6858000"/>
              <a:gd name="connsiteX378" fmla="*/ 3518021 w 7467600"/>
              <a:gd name="connsiteY378" fmla="*/ 6117298 h 6858000"/>
              <a:gd name="connsiteX379" fmla="*/ 3554035 w 7467600"/>
              <a:gd name="connsiteY379" fmla="*/ 6027832 h 6858000"/>
              <a:gd name="connsiteX380" fmla="*/ 3677174 w 7467600"/>
              <a:gd name="connsiteY380" fmla="*/ 5636351 h 6858000"/>
              <a:gd name="connsiteX381" fmla="*/ 3698819 w 7467600"/>
              <a:gd name="connsiteY381" fmla="*/ 5560503 h 6858000"/>
              <a:gd name="connsiteX382" fmla="*/ 3702094 w 7467600"/>
              <a:gd name="connsiteY382" fmla="*/ 5549194 h 6858000"/>
              <a:gd name="connsiteX383" fmla="*/ 3398355 w 7467600"/>
              <a:gd name="connsiteY383" fmla="*/ 6094603 h 6858000"/>
              <a:gd name="connsiteX384" fmla="*/ 3193941 w 7467600"/>
              <a:gd name="connsiteY384" fmla="*/ 6798775 h 6858000"/>
              <a:gd name="connsiteX385" fmla="*/ 3184140 w 7467600"/>
              <a:gd name="connsiteY385" fmla="*/ 6858000 h 6858000"/>
              <a:gd name="connsiteX386" fmla="*/ 3099978 w 7467600"/>
              <a:gd name="connsiteY386" fmla="*/ 6858000 h 6858000"/>
              <a:gd name="connsiteX387" fmla="*/ 3101556 w 7467600"/>
              <a:gd name="connsiteY387" fmla="*/ 6843337 h 6858000"/>
              <a:gd name="connsiteX388" fmla="*/ 3370162 w 7467600"/>
              <a:gd name="connsiteY388" fmla="*/ 5785550 h 6858000"/>
              <a:gd name="connsiteX389" fmla="*/ 3746477 w 7467600"/>
              <a:gd name="connsiteY389" fmla="*/ 5377889 h 6858000"/>
              <a:gd name="connsiteX390" fmla="*/ 3863399 w 7467600"/>
              <a:gd name="connsiteY390" fmla="*/ 5087257 h 6858000"/>
              <a:gd name="connsiteX391" fmla="*/ 3968712 w 7467600"/>
              <a:gd name="connsiteY391" fmla="*/ 4913989 h 6858000"/>
              <a:gd name="connsiteX392" fmla="*/ 2792390 w 7467600"/>
              <a:gd name="connsiteY392" fmla="*/ 5382974 h 6858000"/>
              <a:gd name="connsiteX393" fmla="*/ 2714982 w 7467600"/>
              <a:gd name="connsiteY393" fmla="*/ 5427051 h 6858000"/>
              <a:gd name="connsiteX394" fmla="*/ 2813361 w 7467600"/>
              <a:gd name="connsiteY394" fmla="*/ 6023912 h 6858000"/>
              <a:gd name="connsiteX395" fmla="*/ 2688430 w 7467600"/>
              <a:gd name="connsiteY395" fmla="*/ 6801564 h 6858000"/>
              <a:gd name="connsiteX396" fmla="*/ 2629626 w 7467600"/>
              <a:gd name="connsiteY396" fmla="*/ 6763394 h 6858000"/>
              <a:gd name="connsiteX397" fmla="*/ 2565328 w 7467600"/>
              <a:gd name="connsiteY397" fmla="*/ 5516399 h 6858000"/>
              <a:gd name="connsiteX398" fmla="*/ 1922999 w 7467600"/>
              <a:gd name="connsiteY398" fmla="*/ 5980343 h 6858000"/>
              <a:gd name="connsiteX399" fmla="*/ 1950261 w 7467600"/>
              <a:gd name="connsiteY399" fmla="*/ 6405858 h 6858000"/>
              <a:gd name="connsiteX400" fmla="*/ 2365554 w 7467600"/>
              <a:gd name="connsiteY400" fmla="*/ 6759107 h 6858000"/>
              <a:gd name="connsiteX401" fmla="*/ 2424142 w 7467600"/>
              <a:gd name="connsiteY401" fmla="*/ 6858000 h 6858000"/>
              <a:gd name="connsiteX402" fmla="*/ 2395994 w 7467600"/>
              <a:gd name="connsiteY402" fmla="*/ 6858000 h 6858000"/>
              <a:gd name="connsiteX403" fmla="*/ 2392863 w 7467600"/>
              <a:gd name="connsiteY403" fmla="*/ 6852964 h 6858000"/>
              <a:gd name="connsiteX404" fmla="*/ 2017589 w 7467600"/>
              <a:gd name="connsiteY404" fmla="*/ 6493982 h 6858000"/>
              <a:gd name="connsiteX405" fmla="*/ 2147336 w 7467600"/>
              <a:gd name="connsiteY405" fmla="*/ 6594052 h 6858000"/>
              <a:gd name="connsiteX406" fmla="*/ 2207047 w 7467600"/>
              <a:gd name="connsiteY406" fmla="*/ 6654540 h 6858000"/>
              <a:gd name="connsiteX407" fmla="*/ 2299106 w 7467600"/>
              <a:gd name="connsiteY407" fmla="*/ 6778931 h 6858000"/>
              <a:gd name="connsiteX408" fmla="*/ 2314430 w 7467600"/>
              <a:gd name="connsiteY408" fmla="*/ 6801144 h 6858000"/>
              <a:gd name="connsiteX409" fmla="*/ 2352406 w 7467600"/>
              <a:gd name="connsiteY409" fmla="*/ 6858000 h 6858000"/>
              <a:gd name="connsiteX410" fmla="*/ 2314492 w 7467600"/>
              <a:gd name="connsiteY410" fmla="*/ 6858000 h 6858000"/>
              <a:gd name="connsiteX411" fmla="*/ 2288095 w 7467600"/>
              <a:gd name="connsiteY411" fmla="*/ 6818030 h 6858000"/>
              <a:gd name="connsiteX412" fmla="*/ 2272768 w 7467600"/>
              <a:gd name="connsiteY412" fmla="*/ 6795822 h 6858000"/>
              <a:gd name="connsiteX413" fmla="*/ 2182715 w 7467600"/>
              <a:gd name="connsiteY413" fmla="*/ 6675071 h 6858000"/>
              <a:gd name="connsiteX414" fmla="*/ 2032061 w 7467600"/>
              <a:gd name="connsiteY414" fmla="*/ 6541380 h 6858000"/>
              <a:gd name="connsiteX415" fmla="*/ 2257220 w 7467600"/>
              <a:gd name="connsiteY415" fmla="*/ 6826257 h 6858000"/>
              <a:gd name="connsiteX416" fmla="*/ 2281324 w 7467600"/>
              <a:gd name="connsiteY416" fmla="*/ 6858000 h 6858000"/>
              <a:gd name="connsiteX417" fmla="*/ 2242860 w 7467600"/>
              <a:gd name="connsiteY417" fmla="*/ 6858000 h 6858000"/>
              <a:gd name="connsiteX418" fmla="*/ 2232818 w 7467600"/>
              <a:gd name="connsiteY418" fmla="*/ 6844926 h 6858000"/>
              <a:gd name="connsiteX419" fmla="*/ 1990172 w 7467600"/>
              <a:gd name="connsiteY419" fmla="*/ 6542121 h 6858000"/>
              <a:gd name="connsiteX420" fmla="*/ 2124090 w 7467600"/>
              <a:gd name="connsiteY420" fmla="*/ 6761017 h 6858000"/>
              <a:gd name="connsiteX421" fmla="*/ 2200380 w 7467600"/>
              <a:gd name="connsiteY421" fmla="*/ 6858000 h 6858000"/>
              <a:gd name="connsiteX422" fmla="*/ 2147507 w 7467600"/>
              <a:gd name="connsiteY422" fmla="*/ 6858000 h 6858000"/>
              <a:gd name="connsiteX423" fmla="*/ 2070668 w 7467600"/>
              <a:gd name="connsiteY423" fmla="*/ 6761520 h 6858000"/>
              <a:gd name="connsiteX424" fmla="*/ 1975142 w 7467600"/>
              <a:gd name="connsiteY424" fmla="*/ 6585570 h 6858000"/>
              <a:gd name="connsiteX425" fmla="*/ 2050035 w 7467600"/>
              <a:gd name="connsiteY425" fmla="*/ 6813345 h 6858000"/>
              <a:gd name="connsiteX426" fmla="*/ 2063025 w 7467600"/>
              <a:gd name="connsiteY426" fmla="*/ 6858000 h 6858000"/>
              <a:gd name="connsiteX427" fmla="*/ 2021675 w 7467600"/>
              <a:gd name="connsiteY427" fmla="*/ 6858000 h 6858000"/>
              <a:gd name="connsiteX428" fmla="*/ 2019308 w 7467600"/>
              <a:gd name="connsiteY428" fmla="*/ 6847118 h 6858000"/>
              <a:gd name="connsiteX429" fmla="*/ 1938835 w 7467600"/>
              <a:gd name="connsiteY429" fmla="*/ 6551160 h 6858000"/>
              <a:gd name="connsiteX430" fmla="*/ 1953230 w 7467600"/>
              <a:gd name="connsiteY430" fmla="*/ 6759699 h 6858000"/>
              <a:gd name="connsiteX431" fmla="*/ 1956763 w 7467600"/>
              <a:gd name="connsiteY431" fmla="*/ 6778191 h 6858000"/>
              <a:gd name="connsiteX432" fmla="*/ 1967925 w 7467600"/>
              <a:gd name="connsiteY432" fmla="*/ 6858000 h 6858000"/>
              <a:gd name="connsiteX433" fmla="*/ 1936622 w 7467600"/>
              <a:gd name="connsiteY433" fmla="*/ 6858000 h 6858000"/>
              <a:gd name="connsiteX434" fmla="*/ 1926261 w 7467600"/>
              <a:gd name="connsiteY434" fmla="*/ 6784064 h 6858000"/>
              <a:gd name="connsiteX435" fmla="*/ 1922724 w 7467600"/>
              <a:gd name="connsiteY435" fmla="*/ 6765577 h 6858000"/>
              <a:gd name="connsiteX436" fmla="*/ 1904650 w 7467600"/>
              <a:gd name="connsiteY436" fmla="*/ 6639616 h 6858000"/>
              <a:gd name="connsiteX437" fmla="*/ 1885273 w 7467600"/>
              <a:gd name="connsiteY437" fmla="*/ 6858000 h 6858000"/>
              <a:gd name="connsiteX438" fmla="*/ 1854363 w 7467600"/>
              <a:gd name="connsiteY438" fmla="*/ 6858000 h 6858000"/>
              <a:gd name="connsiteX439" fmla="*/ 1880391 w 7467600"/>
              <a:gd name="connsiteY439" fmla="*/ 6603796 h 6858000"/>
              <a:gd name="connsiteX440" fmla="*/ 1818273 w 7467600"/>
              <a:gd name="connsiteY440" fmla="*/ 6715729 h 6858000"/>
              <a:gd name="connsiteX441" fmla="*/ 1794691 w 7467600"/>
              <a:gd name="connsiteY441" fmla="*/ 6843239 h 6858000"/>
              <a:gd name="connsiteX442" fmla="*/ 1794914 w 7467600"/>
              <a:gd name="connsiteY442" fmla="*/ 6858000 h 6858000"/>
              <a:gd name="connsiteX443" fmla="*/ 1746128 w 7467600"/>
              <a:gd name="connsiteY443" fmla="*/ 6858000 h 6858000"/>
              <a:gd name="connsiteX444" fmla="*/ 1753934 w 7467600"/>
              <a:gd name="connsiteY444" fmla="*/ 6724796 h 6858000"/>
              <a:gd name="connsiteX445" fmla="*/ 1792053 w 7467600"/>
              <a:gd name="connsiteY445" fmla="*/ 6572396 h 6858000"/>
              <a:gd name="connsiteX446" fmla="*/ 1862248 w 7467600"/>
              <a:gd name="connsiteY446" fmla="*/ 6266397 h 6858000"/>
              <a:gd name="connsiteX447" fmla="*/ 1862250 w 7467600"/>
              <a:gd name="connsiteY447" fmla="*/ 6033531 h 6858000"/>
              <a:gd name="connsiteX448" fmla="*/ 1211999 w 7467600"/>
              <a:gd name="connsiteY448" fmla="*/ 6683610 h 6858000"/>
              <a:gd name="connsiteX449" fmla="*/ 1213266 w 7467600"/>
              <a:gd name="connsiteY449" fmla="*/ 6691947 h 6858000"/>
              <a:gd name="connsiteX450" fmla="*/ 1203370 w 7467600"/>
              <a:gd name="connsiteY450" fmla="*/ 6850676 h 6858000"/>
              <a:gd name="connsiteX451" fmla="*/ 1203671 w 7467600"/>
              <a:gd name="connsiteY451" fmla="*/ 6858000 h 6858000"/>
              <a:gd name="connsiteX452" fmla="*/ 1143180 w 7467600"/>
              <a:gd name="connsiteY452" fmla="*/ 6858000 h 6858000"/>
              <a:gd name="connsiteX453" fmla="*/ 1142176 w 7467600"/>
              <a:gd name="connsiteY453" fmla="*/ 6766045 h 6858000"/>
              <a:gd name="connsiteX454" fmla="*/ 1067484 w 7467600"/>
              <a:gd name="connsiteY454" fmla="*/ 6858000 h 6858000"/>
              <a:gd name="connsiteX455" fmla="*/ 953928 w 7467600"/>
              <a:gd name="connsiteY455" fmla="*/ 6858000 h 6858000"/>
              <a:gd name="connsiteX456" fmla="*/ 959715 w 7467600"/>
              <a:gd name="connsiteY456" fmla="*/ 6850185 h 6858000"/>
              <a:gd name="connsiteX457" fmla="*/ 1483788 w 7467600"/>
              <a:gd name="connsiteY457" fmla="*/ 6259174 h 6858000"/>
              <a:gd name="connsiteX458" fmla="*/ 1100671 w 7467600"/>
              <a:gd name="connsiteY458" fmla="*/ 6252137 h 6858000"/>
              <a:gd name="connsiteX459" fmla="*/ 1090144 w 7467600"/>
              <a:gd name="connsiteY459" fmla="*/ 6256748 h 6858000"/>
              <a:gd name="connsiteX460" fmla="*/ 1095872 w 7467600"/>
              <a:gd name="connsiteY460" fmla="*/ 6271892 h 6858000"/>
              <a:gd name="connsiteX461" fmla="*/ 262785 w 7467600"/>
              <a:gd name="connsiteY461" fmla="*/ 6845450 h 6858000"/>
              <a:gd name="connsiteX462" fmla="*/ 209968 w 7467600"/>
              <a:gd name="connsiteY462" fmla="*/ 6770713 h 6858000"/>
              <a:gd name="connsiteX463" fmla="*/ 873460 w 7467600"/>
              <a:gd name="connsiteY463" fmla="*/ 6253768 h 6858000"/>
              <a:gd name="connsiteX464" fmla="*/ 192686 w 7467600"/>
              <a:gd name="connsiteY464" fmla="*/ 5849257 h 6858000"/>
              <a:gd name="connsiteX465" fmla="*/ 4696 w 7467600"/>
              <a:gd name="connsiteY465" fmla="*/ 5697668 h 6858000"/>
              <a:gd name="connsiteX466" fmla="*/ 0 w 7467600"/>
              <a:gd name="connsiteY466" fmla="*/ 5689984 h 6858000"/>
              <a:gd name="connsiteX467" fmla="*/ 0 w 7467600"/>
              <a:gd name="connsiteY467" fmla="*/ 5513472 h 6858000"/>
              <a:gd name="connsiteX468" fmla="*/ 174101 w 7467600"/>
              <a:gd name="connsiteY468" fmla="*/ 5620277 h 6858000"/>
              <a:gd name="connsiteX469" fmla="*/ 891800 w 7467600"/>
              <a:gd name="connsiteY469" fmla="*/ 6036935 h 6858000"/>
              <a:gd name="connsiteX470" fmla="*/ 1072219 w 7467600"/>
              <a:gd name="connsiteY470" fmla="*/ 6169443 h 6858000"/>
              <a:gd name="connsiteX471" fmla="*/ 1074117 w 7467600"/>
              <a:gd name="connsiteY471" fmla="*/ 6170301 h 6858000"/>
              <a:gd name="connsiteX472" fmla="*/ 1083114 w 7467600"/>
              <a:gd name="connsiteY472" fmla="*/ 6174131 h 6858000"/>
              <a:gd name="connsiteX473" fmla="*/ 1543010 w 7467600"/>
              <a:gd name="connsiteY473" fmla="*/ 6191140 h 6858000"/>
              <a:gd name="connsiteX474" fmla="*/ 1551080 w 7467600"/>
              <a:gd name="connsiteY474" fmla="*/ 6195006 h 6858000"/>
              <a:gd name="connsiteX475" fmla="*/ 2345443 w 7467600"/>
              <a:gd name="connsiteY475" fmla="*/ 5549882 h 6858000"/>
              <a:gd name="connsiteX476" fmla="*/ 1721499 w 7467600"/>
              <a:gd name="connsiteY476" fmla="*/ 5599969 h 6858000"/>
              <a:gd name="connsiteX477" fmla="*/ 767716 w 7467600"/>
              <a:gd name="connsiteY477" fmla="*/ 5472768 h 6858000"/>
              <a:gd name="connsiteX478" fmla="*/ 722147 w 7467600"/>
              <a:gd name="connsiteY478" fmla="*/ 5393091 h 6858000"/>
              <a:gd name="connsiteX479" fmla="*/ 1485552 w 7467600"/>
              <a:gd name="connsiteY479" fmla="*/ 5313202 h 6858000"/>
              <a:gd name="connsiteX480" fmla="*/ 2143004 w 7467600"/>
              <a:gd name="connsiteY480" fmla="*/ 5402420 h 6858000"/>
              <a:gd name="connsiteX481" fmla="*/ 1933391 w 7467600"/>
              <a:gd name="connsiteY481" fmla="*/ 5156971 h 6858000"/>
              <a:gd name="connsiteX482" fmla="*/ 1827118 w 7467600"/>
              <a:gd name="connsiteY482" fmla="*/ 4968410 h 6858000"/>
              <a:gd name="connsiteX483" fmla="*/ 1837349 w 7467600"/>
              <a:gd name="connsiteY483" fmla="*/ 4956357 h 6858000"/>
              <a:gd name="connsiteX484" fmla="*/ 2162835 w 7467600"/>
              <a:gd name="connsiteY484" fmla="*/ 5187853 h 6858000"/>
              <a:gd name="connsiteX485" fmla="*/ 2257167 w 7467600"/>
              <a:gd name="connsiteY485" fmla="*/ 5462123 h 6858000"/>
              <a:gd name="connsiteX486" fmla="*/ 2261598 w 7467600"/>
              <a:gd name="connsiteY486" fmla="*/ 5467998 h 6858000"/>
              <a:gd name="connsiteX487" fmla="*/ 2437177 w 7467600"/>
              <a:gd name="connsiteY487" fmla="*/ 5479608 h 6858000"/>
              <a:gd name="connsiteX488" fmla="*/ 2445247 w 7467600"/>
              <a:gd name="connsiteY488" fmla="*/ 5483476 h 6858000"/>
              <a:gd name="connsiteX489" fmla="*/ 2743626 w 7467600"/>
              <a:gd name="connsiteY489" fmla="*/ 5304819 h 6858000"/>
              <a:gd name="connsiteX490" fmla="*/ 3048102 w 7467600"/>
              <a:gd name="connsiteY490" fmla="*/ 5150595 h 6858000"/>
              <a:gd name="connsiteX491" fmla="*/ 1799414 w 7467600"/>
              <a:gd name="connsiteY491" fmla="*/ 4694732 h 6858000"/>
              <a:gd name="connsiteX492" fmla="*/ 1771735 w 7467600"/>
              <a:gd name="connsiteY492" fmla="*/ 4619929 h 6858000"/>
              <a:gd name="connsiteX493" fmla="*/ 3104273 w 7467600"/>
              <a:gd name="connsiteY493" fmla="*/ 5076159 h 6858000"/>
              <a:gd name="connsiteX494" fmla="*/ 3113245 w 7467600"/>
              <a:gd name="connsiteY494" fmla="*/ 5090705 h 6858000"/>
              <a:gd name="connsiteX495" fmla="*/ 3126294 w 7467600"/>
              <a:gd name="connsiteY495" fmla="*/ 5114400 h 6858000"/>
              <a:gd name="connsiteX496" fmla="*/ 3937433 w 7467600"/>
              <a:gd name="connsiteY496" fmla="*/ 4830473 h 6858000"/>
              <a:gd name="connsiteX497" fmla="*/ 3590475 w 7467600"/>
              <a:gd name="connsiteY497" fmla="*/ 4597974 h 6858000"/>
              <a:gd name="connsiteX498" fmla="*/ 3100264 w 7467600"/>
              <a:gd name="connsiteY498" fmla="*/ 4579845 h 6858000"/>
              <a:gd name="connsiteX499" fmla="*/ 2183576 w 7467600"/>
              <a:gd name="connsiteY499" fmla="*/ 4227150 h 6858000"/>
              <a:gd name="connsiteX500" fmla="*/ 2151029 w 7467600"/>
              <a:gd name="connsiteY500" fmla="*/ 4146947 h 6858000"/>
              <a:gd name="connsiteX501" fmla="*/ 3563434 w 7467600"/>
              <a:gd name="connsiteY501" fmla="*/ 4469115 h 6858000"/>
              <a:gd name="connsiteX502" fmla="*/ 3177952 w 7467600"/>
              <a:gd name="connsiteY502" fmla="*/ 3657386 h 6858000"/>
              <a:gd name="connsiteX503" fmla="*/ 3189263 w 7467600"/>
              <a:gd name="connsiteY503" fmla="*/ 3625726 h 6858000"/>
              <a:gd name="connsiteX504" fmla="*/ 3560912 w 7467600"/>
              <a:gd name="connsiteY504" fmla="*/ 4079863 h 6858000"/>
              <a:gd name="connsiteX505" fmla="*/ 3626636 w 7467600"/>
              <a:gd name="connsiteY505" fmla="*/ 4512230 h 6858000"/>
              <a:gd name="connsiteX506" fmla="*/ 3653088 w 7467600"/>
              <a:gd name="connsiteY506" fmla="*/ 4521417 h 6858000"/>
              <a:gd name="connsiteX507" fmla="*/ 3988128 w 7467600"/>
              <a:gd name="connsiteY507" fmla="*/ 4817267 h 6858000"/>
              <a:gd name="connsiteX508" fmla="*/ 4830582 w 7467600"/>
              <a:gd name="connsiteY508" fmla="*/ 4676000 h 6858000"/>
              <a:gd name="connsiteX509" fmla="*/ 4830100 w 7467600"/>
              <a:gd name="connsiteY509" fmla="*/ 4675554 h 6858000"/>
              <a:gd name="connsiteX510" fmla="*/ 4036318 w 7467600"/>
              <a:gd name="connsiteY510" fmla="*/ 4147013 h 6858000"/>
              <a:gd name="connsiteX511" fmla="*/ 3432098 w 7467600"/>
              <a:gd name="connsiteY511" fmla="*/ 3537312 h 6858000"/>
              <a:gd name="connsiteX512" fmla="*/ 3446761 w 7467600"/>
              <a:gd name="connsiteY512" fmla="*/ 3461278 h 6858000"/>
              <a:gd name="connsiteX513" fmla="*/ 4419733 w 7467600"/>
              <a:gd name="connsiteY513" fmla="*/ 3963555 h 6858000"/>
              <a:gd name="connsiteX514" fmla="*/ 4781371 w 7467600"/>
              <a:gd name="connsiteY514" fmla="*/ 4458604 h 6858000"/>
              <a:gd name="connsiteX515" fmla="*/ 4780440 w 7467600"/>
              <a:gd name="connsiteY515" fmla="*/ 4470290 h 6858000"/>
              <a:gd name="connsiteX516" fmla="*/ 4898954 w 7467600"/>
              <a:gd name="connsiteY516" fmla="*/ 4662092 h 6858000"/>
              <a:gd name="connsiteX517" fmla="*/ 4900699 w 7467600"/>
              <a:gd name="connsiteY517" fmla="*/ 4670867 h 6858000"/>
              <a:gd name="connsiteX518" fmla="*/ 5714511 w 7467600"/>
              <a:gd name="connsiteY518" fmla="*/ 4663483 h 6858000"/>
              <a:gd name="connsiteX519" fmla="*/ 5464793 w 7467600"/>
              <a:gd name="connsiteY519" fmla="*/ 4393556 h 6858000"/>
              <a:gd name="connsiteX520" fmla="*/ 5461897 w 7467600"/>
              <a:gd name="connsiteY520" fmla="*/ 4390879 h 6858000"/>
              <a:gd name="connsiteX521" fmla="*/ 4294126 w 7467600"/>
              <a:gd name="connsiteY521" fmla="*/ 3303048 h 6858000"/>
              <a:gd name="connsiteX522" fmla="*/ 4305321 w 7467600"/>
              <a:gd name="connsiteY522" fmla="*/ 3256953 h 6858000"/>
              <a:gd name="connsiteX523" fmla="*/ 4949299 w 7467600"/>
              <a:gd name="connsiteY523" fmla="*/ 3766336 h 6858000"/>
              <a:gd name="connsiteX524" fmla="*/ 5291452 w 7467600"/>
              <a:gd name="connsiteY524" fmla="*/ 4076801 h 6858000"/>
              <a:gd name="connsiteX525" fmla="*/ 5434998 w 7467600"/>
              <a:gd name="connsiteY525" fmla="*/ 4254100 h 6858000"/>
              <a:gd name="connsiteX526" fmla="*/ 5351015 w 7467600"/>
              <a:gd name="connsiteY526" fmla="*/ 3760989 h 6858000"/>
              <a:gd name="connsiteX527" fmla="*/ 5413780 w 7467600"/>
              <a:gd name="connsiteY527" fmla="*/ 2966265 h 6858000"/>
              <a:gd name="connsiteX528" fmla="*/ 5425627 w 7467600"/>
              <a:gd name="connsiteY528" fmla="*/ 2954192 h 6858000"/>
              <a:gd name="connsiteX529" fmla="*/ 6604735 w 7467600"/>
              <a:gd name="connsiteY529" fmla="*/ 2041381 h 6858000"/>
              <a:gd name="connsiteX530" fmla="*/ 7204487 w 7467600"/>
              <a:gd name="connsiteY530" fmla="*/ 2742112 h 6858000"/>
              <a:gd name="connsiteX531" fmla="*/ 7131592 w 7467600"/>
              <a:gd name="connsiteY531" fmla="*/ 2672096 h 6858000"/>
              <a:gd name="connsiteX532" fmla="*/ 6996344 w 7467600"/>
              <a:gd name="connsiteY532" fmla="*/ 2518310 h 6858000"/>
              <a:gd name="connsiteX533" fmla="*/ 6735495 w 7467600"/>
              <a:gd name="connsiteY533" fmla="*/ 2196890 h 6858000"/>
              <a:gd name="connsiteX534" fmla="*/ 6721901 w 7467600"/>
              <a:gd name="connsiteY534" fmla="*/ 2179274 h 6858000"/>
              <a:gd name="connsiteX535" fmla="*/ 6604735 w 7467600"/>
              <a:gd name="connsiteY535" fmla="*/ 2041381 h 6858000"/>
              <a:gd name="connsiteX536" fmla="*/ 6591670 w 7467600"/>
              <a:gd name="connsiteY536" fmla="*/ 1988277 h 6858000"/>
              <a:gd name="connsiteX537" fmla="*/ 6747349 w 7467600"/>
              <a:gd name="connsiteY537" fmla="*/ 2160069 h 6858000"/>
              <a:gd name="connsiteX538" fmla="*/ 6760943 w 7467600"/>
              <a:gd name="connsiteY538" fmla="*/ 2177686 h 6858000"/>
              <a:gd name="connsiteX539" fmla="*/ 7021065 w 7467600"/>
              <a:gd name="connsiteY539" fmla="*/ 2498102 h 6858000"/>
              <a:gd name="connsiteX540" fmla="*/ 7155223 w 7467600"/>
              <a:gd name="connsiteY540" fmla="*/ 2650386 h 6858000"/>
              <a:gd name="connsiteX541" fmla="*/ 7203167 w 7467600"/>
              <a:gd name="connsiteY541" fmla="*/ 2697288 h 6858000"/>
              <a:gd name="connsiteX542" fmla="*/ 6937703 w 7467600"/>
              <a:gd name="connsiteY542" fmla="*/ 2321981 h 6858000"/>
              <a:gd name="connsiteX543" fmla="*/ 6591670 w 7467600"/>
              <a:gd name="connsiteY543" fmla="*/ 1988277 h 6858000"/>
              <a:gd name="connsiteX544" fmla="*/ 5798671 w 7467600"/>
              <a:gd name="connsiteY544" fmla="*/ 1981601 h 6858000"/>
              <a:gd name="connsiteX545" fmla="*/ 5754709 w 7467600"/>
              <a:gd name="connsiteY545" fmla="*/ 2071454 h 6858000"/>
              <a:gd name="connsiteX546" fmla="*/ 5763044 w 7467600"/>
              <a:gd name="connsiteY546" fmla="*/ 2842206 h 6858000"/>
              <a:gd name="connsiteX547" fmla="*/ 5764974 w 7467600"/>
              <a:gd name="connsiteY547" fmla="*/ 2799609 h 6858000"/>
              <a:gd name="connsiteX548" fmla="*/ 5767665 w 7467600"/>
              <a:gd name="connsiteY548" fmla="*/ 2666409 h 6858000"/>
              <a:gd name="connsiteX549" fmla="*/ 5763055 w 7467600"/>
              <a:gd name="connsiteY549" fmla="*/ 2579705 h 6858000"/>
              <a:gd name="connsiteX550" fmla="*/ 5758079 w 7467600"/>
              <a:gd name="connsiteY550" fmla="*/ 2492508 h 6858000"/>
              <a:gd name="connsiteX551" fmla="*/ 5779325 w 7467600"/>
              <a:gd name="connsiteY551" fmla="*/ 2197069 h 6858000"/>
              <a:gd name="connsiteX552" fmla="*/ 5798671 w 7467600"/>
              <a:gd name="connsiteY552" fmla="*/ 1981601 h 6858000"/>
              <a:gd name="connsiteX553" fmla="*/ 5829202 w 7467600"/>
              <a:gd name="connsiteY553" fmla="*/ 1971679 h 6858000"/>
              <a:gd name="connsiteX554" fmla="*/ 5809558 w 7467600"/>
              <a:gd name="connsiteY554" fmla="*/ 2198043 h 6858000"/>
              <a:gd name="connsiteX555" fmla="*/ 5788653 w 7467600"/>
              <a:gd name="connsiteY555" fmla="*/ 2489430 h 6858000"/>
              <a:gd name="connsiteX556" fmla="*/ 5793439 w 7467600"/>
              <a:gd name="connsiteY556" fmla="*/ 2575235 h 6858000"/>
              <a:gd name="connsiteX557" fmla="*/ 5796837 w 7467600"/>
              <a:gd name="connsiteY557" fmla="*/ 2637633 h 6858000"/>
              <a:gd name="connsiteX558" fmla="*/ 5818614 w 7467600"/>
              <a:gd name="connsiteY558" fmla="*/ 2473055 h 6858000"/>
              <a:gd name="connsiteX559" fmla="*/ 5829202 w 7467600"/>
              <a:gd name="connsiteY559" fmla="*/ 1971679 h 6858000"/>
              <a:gd name="connsiteX560" fmla="*/ 5911389 w 7467600"/>
              <a:gd name="connsiteY560" fmla="*/ 1898371 h 6858000"/>
              <a:gd name="connsiteX561" fmla="*/ 6237627 w 7467600"/>
              <a:gd name="connsiteY561" fmla="*/ 2231921 h 6858000"/>
              <a:gd name="connsiteX562" fmla="*/ 5911389 w 7467600"/>
              <a:gd name="connsiteY562" fmla="*/ 1898371 h 6858000"/>
              <a:gd name="connsiteX563" fmla="*/ 6944437 w 7467600"/>
              <a:gd name="connsiteY563" fmla="*/ 1575402 h 6858000"/>
              <a:gd name="connsiteX564" fmla="*/ 6304730 w 7467600"/>
              <a:gd name="connsiteY564" fmla="*/ 1766654 h 6858000"/>
              <a:gd name="connsiteX565" fmla="*/ 6944437 w 7467600"/>
              <a:gd name="connsiteY565" fmla="*/ 1575402 h 6858000"/>
              <a:gd name="connsiteX566" fmla="*/ 7019523 w 7467600"/>
              <a:gd name="connsiteY566" fmla="*/ 1519450 h 6858000"/>
              <a:gd name="connsiteX567" fmla="*/ 6298091 w 7467600"/>
              <a:gd name="connsiteY567" fmla="*/ 1737122 h 6858000"/>
              <a:gd name="connsiteX568" fmla="*/ 7019523 w 7467600"/>
              <a:gd name="connsiteY568" fmla="*/ 1519450 h 6858000"/>
              <a:gd name="connsiteX569" fmla="*/ 2399523 w 7467600"/>
              <a:gd name="connsiteY569" fmla="*/ 1428234 h 6858000"/>
              <a:gd name="connsiteX570" fmla="*/ 2224982 w 7467600"/>
              <a:gd name="connsiteY570" fmla="*/ 1826201 h 6858000"/>
              <a:gd name="connsiteX571" fmla="*/ 2096099 w 7467600"/>
              <a:gd name="connsiteY571" fmla="*/ 2345900 h 6858000"/>
              <a:gd name="connsiteX572" fmla="*/ 2283317 w 7467600"/>
              <a:gd name="connsiteY572" fmla="*/ 1796925 h 6858000"/>
              <a:gd name="connsiteX573" fmla="*/ 2399523 w 7467600"/>
              <a:gd name="connsiteY573" fmla="*/ 1428234 h 6858000"/>
              <a:gd name="connsiteX574" fmla="*/ 2448558 w 7467600"/>
              <a:gd name="connsiteY574" fmla="*/ 1373435 h 6858000"/>
              <a:gd name="connsiteX575" fmla="*/ 2312521 w 7467600"/>
              <a:gd name="connsiteY575" fmla="*/ 1806140 h 6858000"/>
              <a:gd name="connsiteX576" fmla="*/ 2127533 w 7467600"/>
              <a:gd name="connsiteY576" fmla="*/ 2348380 h 6858000"/>
              <a:gd name="connsiteX577" fmla="*/ 2358080 w 7467600"/>
              <a:gd name="connsiteY577" fmla="*/ 1866134 h 6858000"/>
              <a:gd name="connsiteX578" fmla="*/ 2407436 w 7467600"/>
              <a:gd name="connsiteY578" fmla="*/ 1651070 h 6858000"/>
              <a:gd name="connsiteX579" fmla="*/ 2448558 w 7467600"/>
              <a:gd name="connsiteY579" fmla="*/ 1373435 h 6858000"/>
              <a:gd name="connsiteX580" fmla="*/ 278707 w 7467600"/>
              <a:gd name="connsiteY580" fmla="*/ 1352270 h 6858000"/>
              <a:gd name="connsiteX581" fmla="*/ 321570 w 7467600"/>
              <a:gd name="connsiteY581" fmla="*/ 1861610 h 6858000"/>
              <a:gd name="connsiteX582" fmla="*/ 294281 w 7467600"/>
              <a:gd name="connsiteY582" fmla="*/ 1440658 h 6858000"/>
              <a:gd name="connsiteX583" fmla="*/ 278707 w 7467600"/>
              <a:gd name="connsiteY583" fmla="*/ 1352270 h 6858000"/>
              <a:gd name="connsiteX584" fmla="*/ 1423821 w 7467600"/>
              <a:gd name="connsiteY584" fmla="*/ 1351958 h 6858000"/>
              <a:gd name="connsiteX585" fmla="*/ 1638521 w 7467600"/>
              <a:gd name="connsiteY585" fmla="*/ 1908470 h 6858000"/>
              <a:gd name="connsiteX586" fmla="*/ 1754199 w 7467600"/>
              <a:gd name="connsiteY586" fmla="*/ 2149284 h 6858000"/>
              <a:gd name="connsiteX587" fmla="*/ 1908359 w 7467600"/>
              <a:gd name="connsiteY587" fmla="*/ 2364988 h 6858000"/>
              <a:gd name="connsiteX588" fmla="*/ 1647661 w 7467600"/>
              <a:gd name="connsiteY588" fmla="*/ 1825945 h 6858000"/>
              <a:gd name="connsiteX589" fmla="*/ 1423821 w 7467600"/>
              <a:gd name="connsiteY589" fmla="*/ 1351958 h 6858000"/>
              <a:gd name="connsiteX590" fmla="*/ 1431890 w 7467600"/>
              <a:gd name="connsiteY590" fmla="*/ 1306475 h 6858000"/>
              <a:gd name="connsiteX591" fmla="*/ 1507597 w 7467600"/>
              <a:gd name="connsiteY591" fmla="*/ 1446132 h 6858000"/>
              <a:gd name="connsiteX592" fmla="*/ 1674586 w 7467600"/>
              <a:gd name="connsiteY592" fmla="*/ 1813832 h 6858000"/>
              <a:gd name="connsiteX593" fmla="*/ 1815950 w 7467600"/>
              <a:gd name="connsiteY593" fmla="*/ 2128564 h 6858000"/>
              <a:gd name="connsiteX594" fmla="*/ 1984242 w 7467600"/>
              <a:gd name="connsiteY594" fmla="*/ 2430829 h 6858000"/>
              <a:gd name="connsiteX595" fmla="*/ 2014023 w 7467600"/>
              <a:gd name="connsiteY595" fmla="*/ 2450995 h 6858000"/>
              <a:gd name="connsiteX596" fmla="*/ 1747337 w 7467600"/>
              <a:gd name="connsiteY596" fmla="*/ 1855264 h 6858000"/>
              <a:gd name="connsiteX597" fmla="*/ 1533749 w 7467600"/>
              <a:gd name="connsiteY597" fmla="*/ 1478656 h 6858000"/>
              <a:gd name="connsiteX598" fmla="*/ 1431890 w 7467600"/>
              <a:gd name="connsiteY598" fmla="*/ 1306475 h 6858000"/>
              <a:gd name="connsiteX599" fmla="*/ 5052692 w 7467600"/>
              <a:gd name="connsiteY599" fmla="*/ 1292994 h 6858000"/>
              <a:gd name="connsiteX600" fmla="*/ 5200661 w 7467600"/>
              <a:gd name="connsiteY600" fmla="*/ 1635186 h 6858000"/>
              <a:gd name="connsiteX601" fmla="*/ 5297138 w 7467600"/>
              <a:gd name="connsiteY601" fmla="*/ 1906351 h 6858000"/>
              <a:gd name="connsiteX602" fmla="*/ 5052692 w 7467600"/>
              <a:gd name="connsiteY602" fmla="*/ 1292994 h 6858000"/>
              <a:gd name="connsiteX603" fmla="*/ 5009948 w 7467600"/>
              <a:gd name="connsiteY603" fmla="*/ 1273619 h 6858000"/>
              <a:gd name="connsiteX604" fmla="*/ 5121777 w 7467600"/>
              <a:gd name="connsiteY604" fmla="*/ 1654213 h 6858000"/>
              <a:gd name="connsiteX605" fmla="*/ 5293545 w 7467600"/>
              <a:gd name="connsiteY605" fmla="*/ 2072247 h 6858000"/>
              <a:gd name="connsiteX606" fmla="*/ 5294042 w 7467600"/>
              <a:gd name="connsiteY606" fmla="*/ 2065019 h 6858000"/>
              <a:gd name="connsiteX607" fmla="*/ 5171936 w 7467600"/>
              <a:gd name="connsiteY607" fmla="*/ 1647613 h 6858000"/>
              <a:gd name="connsiteX608" fmla="*/ 5009948 w 7467600"/>
              <a:gd name="connsiteY608" fmla="*/ 1273619 h 6858000"/>
              <a:gd name="connsiteX609" fmla="*/ 655236 w 7467600"/>
              <a:gd name="connsiteY609" fmla="*/ 1268632 h 6858000"/>
              <a:gd name="connsiteX610" fmla="*/ 839521 w 7467600"/>
              <a:gd name="connsiteY610" fmla="*/ 1685315 h 6858000"/>
              <a:gd name="connsiteX611" fmla="*/ 1109416 w 7467600"/>
              <a:gd name="connsiteY611" fmla="*/ 2061663 h 6858000"/>
              <a:gd name="connsiteX612" fmla="*/ 1298300 w 7467600"/>
              <a:gd name="connsiteY612" fmla="*/ 2247742 h 6858000"/>
              <a:gd name="connsiteX613" fmla="*/ 1125871 w 7467600"/>
              <a:gd name="connsiteY613" fmla="*/ 1989513 h 6858000"/>
              <a:gd name="connsiteX614" fmla="*/ 981574 w 7467600"/>
              <a:gd name="connsiteY614" fmla="*/ 1783157 h 6858000"/>
              <a:gd name="connsiteX615" fmla="*/ 922198 w 7467600"/>
              <a:gd name="connsiteY615" fmla="*/ 1677437 h 6858000"/>
              <a:gd name="connsiteX616" fmla="*/ 869293 w 7467600"/>
              <a:gd name="connsiteY616" fmla="*/ 1583214 h 6858000"/>
              <a:gd name="connsiteX617" fmla="*/ 751431 w 7467600"/>
              <a:gd name="connsiteY617" fmla="*/ 1405731 h 6858000"/>
              <a:gd name="connsiteX618" fmla="*/ 655236 w 7467600"/>
              <a:gd name="connsiteY618" fmla="*/ 1268632 h 6858000"/>
              <a:gd name="connsiteX619" fmla="*/ 6516292 w 7467600"/>
              <a:gd name="connsiteY619" fmla="*/ 1263064 h 6858000"/>
              <a:gd name="connsiteX620" fmla="*/ 5736320 w 7467600"/>
              <a:gd name="connsiteY620" fmla="*/ 1501803 h 6858000"/>
              <a:gd name="connsiteX621" fmla="*/ 6516292 w 7467600"/>
              <a:gd name="connsiteY621" fmla="*/ 1263064 h 6858000"/>
              <a:gd name="connsiteX622" fmla="*/ 291466 w 7467600"/>
              <a:gd name="connsiteY622" fmla="*/ 1250369 h 6858000"/>
              <a:gd name="connsiteX623" fmla="*/ 323180 w 7467600"/>
              <a:gd name="connsiteY623" fmla="*/ 1435283 h 6858000"/>
              <a:gd name="connsiteX624" fmla="*/ 349381 w 7467600"/>
              <a:gd name="connsiteY624" fmla="*/ 1875041 h 6858000"/>
              <a:gd name="connsiteX625" fmla="*/ 374363 w 7467600"/>
              <a:gd name="connsiteY625" fmla="*/ 1506494 h 6858000"/>
              <a:gd name="connsiteX626" fmla="*/ 302168 w 7467600"/>
              <a:gd name="connsiteY626" fmla="*/ 1274495 h 6858000"/>
              <a:gd name="connsiteX627" fmla="*/ 291466 w 7467600"/>
              <a:gd name="connsiteY627" fmla="*/ 1250369 h 6858000"/>
              <a:gd name="connsiteX628" fmla="*/ 678222 w 7467600"/>
              <a:gd name="connsiteY628" fmla="*/ 1248670 h 6858000"/>
              <a:gd name="connsiteX629" fmla="*/ 775536 w 7467600"/>
              <a:gd name="connsiteY629" fmla="*/ 1388015 h 6858000"/>
              <a:gd name="connsiteX630" fmla="*/ 894529 w 7467600"/>
              <a:gd name="connsiteY630" fmla="*/ 1567739 h 6858000"/>
              <a:gd name="connsiteX631" fmla="*/ 948000 w 7467600"/>
              <a:gd name="connsiteY631" fmla="*/ 1663088 h 6858000"/>
              <a:gd name="connsiteX632" fmla="*/ 1006812 w 7467600"/>
              <a:gd name="connsiteY632" fmla="*/ 1767683 h 6858000"/>
              <a:gd name="connsiteX633" fmla="*/ 1149133 w 7467600"/>
              <a:gd name="connsiteY633" fmla="*/ 1971513 h 6858000"/>
              <a:gd name="connsiteX634" fmla="*/ 1333952 w 7467600"/>
              <a:gd name="connsiteY634" fmla="*/ 2251620 h 6858000"/>
              <a:gd name="connsiteX635" fmla="*/ 1337329 w 7467600"/>
              <a:gd name="connsiteY635" fmla="*/ 2258350 h 6858000"/>
              <a:gd name="connsiteX636" fmla="*/ 1014726 w 7467600"/>
              <a:gd name="connsiteY636" fmla="*/ 1615556 h 6858000"/>
              <a:gd name="connsiteX637" fmla="*/ 678222 w 7467600"/>
              <a:gd name="connsiteY637" fmla="*/ 1248670 h 6858000"/>
              <a:gd name="connsiteX638" fmla="*/ 6691602 w 7467600"/>
              <a:gd name="connsiteY638" fmla="*/ 1140573 h 6858000"/>
              <a:gd name="connsiteX639" fmla="*/ 6571100 w 7467600"/>
              <a:gd name="connsiteY639" fmla="*/ 1183662 h 6858000"/>
              <a:gd name="connsiteX640" fmla="*/ 6241687 w 7467600"/>
              <a:gd name="connsiteY640" fmla="*/ 1257600 h 6858000"/>
              <a:gd name="connsiteX641" fmla="*/ 5693009 w 7467600"/>
              <a:gd name="connsiteY641" fmla="*/ 1478256 h 6858000"/>
              <a:gd name="connsiteX642" fmla="*/ 6548420 w 7467600"/>
              <a:gd name="connsiteY642" fmla="*/ 1214599 h 6858000"/>
              <a:gd name="connsiteX643" fmla="*/ 6605473 w 7467600"/>
              <a:gd name="connsiteY643" fmla="*/ 1184686 h 6858000"/>
              <a:gd name="connsiteX644" fmla="*/ 6691602 w 7467600"/>
              <a:gd name="connsiteY644" fmla="*/ 1140573 h 6858000"/>
              <a:gd name="connsiteX645" fmla="*/ 4002475 w 7467600"/>
              <a:gd name="connsiteY645" fmla="*/ 1037802 h 6858000"/>
              <a:gd name="connsiteX646" fmla="*/ 4000324 w 7467600"/>
              <a:gd name="connsiteY646" fmla="*/ 1039362 h 6858000"/>
              <a:gd name="connsiteX647" fmla="*/ 4002862 w 7467600"/>
              <a:gd name="connsiteY647" fmla="*/ 1042866 h 6858000"/>
              <a:gd name="connsiteX648" fmla="*/ 4002475 w 7467600"/>
              <a:gd name="connsiteY648" fmla="*/ 1037802 h 6858000"/>
              <a:gd name="connsiteX649" fmla="*/ 506322 w 7467600"/>
              <a:gd name="connsiteY649" fmla="*/ 1020997 h 6858000"/>
              <a:gd name="connsiteX650" fmla="*/ 533068 w 7467600"/>
              <a:gd name="connsiteY650" fmla="*/ 1029409 h 6858000"/>
              <a:gd name="connsiteX651" fmla="*/ 1232525 w 7467600"/>
              <a:gd name="connsiteY651" fmla="*/ 1804675 h 6858000"/>
              <a:gd name="connsiteX652" fmla="*/ 1388858 w 7467600"/>
              <a:gd name="connsiteY652" fmla="*/ 2368011 h 6858000"/>
              <a:gd name="connsiteX653" fmla="*/ 1384098 w 7467600"/>
              <a:gd name="connsiteY653" fmla="*/ 2378125 h 6858000"/>
              <a:gd name="connsiteX654" fmla="*/ 1425393 w 7467600"/>
              <a:gd name="connsiteY654" fmla="*/ 2589124 h 6858000"/>
              <a:gd name="connsiteX655" fmla="*/ 1424001 w 7467600"/>
              <a:gd name="connsiteY655" fmla="*/ 2597541 h 6858000"/>
              <a:gd name="connsiteX656" fmla="*/ 2152729 w 7467600"/>
              <a:gd name="connsiteY656" fmla="*/ 2864487 h 6858000"/>
              <a:gd name="connsiteX657" fmla="*/ 2020609 w 7467600"/>
              <a:gd name="connsiteY657" fmla="*/ 2539671 h 6858000"/>
              <a:gd name="connsiteX658" fmla="*/ 2018920 w 7467600"/>
              <a:gd name="connsiteY658" fmla="*/ 2536309 h 6858000"/>
              <a:gd name="connsiteX659" fmla="*/ 1342441 w 7467600"/>
              <a:gd name="connsiteY659" fmla="*/ 1173017 h 6858000"/>
              <a:gd name="connsiteX660" fmla="*/ 1367925 w 7467600"/>
              <a:gd name="connsiteY660" fmla="*/ 1135648 h 6858000"/>
              <a:gd name="connsiteX661" fmla="*/ 1771401 w 7467600"/>
              <a:gd name="connsiteY661" fmla="*/ 1806673 h 6858000"/>
              <a:gd name="connsiteX662" fmla="*/ 1972385 w 7467600"/>
              <a:gd name="connsiteY662" fmla="*/ 2198735 h 6858000"/>
              <a:gd name="connsiteX663" fmla="*/ 2040892 w 7467600"/>
              <a:gd name="connsiteY663" fmla="*/ 2405205 h 6858000"/>
              <a:gd name="connsiteX664" fmla="*/ 2131689 w 7467600"/>
              <a:gd name="connsiteY664" fmla="*/ 1936926 h 6858000"/>
              <a:gd name="connsiteX665" fmla="*/ 2454820 w 7467600"/>
              <a:gd name="connsiteY665" fmla="*/ 1248808 h 6858000"/>
              <a:gd name="connsiteX666" fmla="*/ 2492512 w 7467600"/>
              <a:gd name="connsiteY666" fmla="*/ 1302920 h 6858000"/>
              <a:gd name="connsiteX667" fmla="*/ 2081216 w 7467600"/>
              <a:gd name="connsiteY667" fmla="*/ 2527513 h 6858000"/>
              <a:gd name="connsiteX668" fmla="*/ 2081211 w 7467600"/>
              <a:gd name="connsiteY668" fmla="*/ 2528916 h 6858000"/>
              <a:gd name="connsiteX669" fmla="*/ 2199067 w 7467600"/>
              <a:gd name="connsiteY669" fmla="*/ 2884061 h 6858000"/>
              <a:gd name="connsiteX670" fmla="*/ 3192586 w 7467600"/>
              <a:gd name="connsiteY670" fmla="*/ 3411496 h 6858000"/>
              <a:gd name="connsiteX671" fmla="*/ 3182620 w 7467600"/>
              <a:gd name="connsiteY671" fmla="*/ 3483279 h 6858000"/>
              <a:gd name="connsiteX672" fmla="*/ 2435119 w 7467600"/>
              <a:gd name="connsiteY672" fmla="*/ 3080173 h 6858000"/>
              <a:gd name="connsiteX673" fmla="*/ 2410152 w 7467600"/>
              <a:gd name="connsiteY673" fmla="*/ 3063751 h 6858000"/>
              <a:gd name="connsiteX674" fmla="*/ 2408099 w 7467600"/>
              <a:gd name="connsiteY674" fmla="*/ 3064403 h 6858000"/>
              <a:gd name="connsiteX675" fmla="*/ 2407218 w 7467600"/>
              <a:gd name="connsiteY675" fmla="*/ 3070324 h 6858000"/>
              <a:gd name="connsiteX676" fmla="*/ 2380138 w 7467600"/>
              <a:gd name="connsiteY676" fmla="*/ 3099341 h 6858000"/>
              <a:gd name="connsiteX677" fmla="*/ 1765923 w 7467600"/>
              <a:gd name="connsiteY677" fmla="*/ 3581043 h 6858000"/>
              <a:gd name="connsiteX678" fmla="*/ 1702258 w 7467600"/>
              <a:gd name="connsiteY678" fmla="*/ 3612286 h 6858000"/>
              <a:gd name="connsiteX679" fmla="*/ 1538370 w 7467600"/>
              <a:gd name="connsiteY679" fmla="*/ 3811804 h 6858000"/>
              <a:gd name="connsiteX680" fmla="*/ 542867 w 7467600"/>
              <a:gd name="connsiteY680" fmla="*/ 4944092 h 6858000"/>
              <a:gd name="connsiteX681" fmla="*/ 515800 w 7467600"/>
              <a:gd name="connsiteY681" fmla="*/ 4862180 h 6858000"/>
              <a:gd name="connsiteX682" fmla="*/ 909145 w 7467600"/>
              <a:gd name="connsiteY682" fmla="*/ 4199225 h 6858000"/>
              <a:gd name="connsiteX683" fmla="*/ 1214067 w 7467600"/>
              <a:gd name="connsiteY683" fmla="*/ 3908561 h 6858000"/>
              <a:gd name="connsiteX684" fmla="*/ 640967 w 7467600"/>
              <a:gd name="connsiteY684" fmla="*/ 4105601 h 6858000"/>
              <a:gd name="connsiteX685" fmla="*/ 112563 w 7467600"/>
              <a:gd name="connsiteY685" fmla="*/ 4396952 h 6858000"/>
              <a:gd name="connsiteX686" fmla="*/ 0 w 7467600"/>
              <a:gd name="connsiteY686" fmla="*/ 4466006 h 6858000"/>
              <a:gd name="connsiteX687" fmla="*/ 0 w 7467600"/>
              <a:gd name="connsiteY687" fmla="*/ 4233763 h 6858000"/>
              <a:gd name="connsiteX688" fmla="*/ 36881 w 7467600"/>
              <a:gd name="connsiteY688" fmla="*/ 4200118 h 6858000"/>
              <a:gd name="connsiteX689" fmla="*/ 910534 w 7467600"/>
              <a:gd name="connsiteY689" fmla="*/ 3629753 h 6858000"/>
              <a:gd name="connsiteX690" fmla="*/ 1578717 w 7467600"/>
              <a:gd name="connsiteY690" fmla="*/ 3575982 h 6858000"/>
              <a:gd name="connsiteX691" fmla="*/ 2338780 w 7467600"/>
              <a:gd name="connsiteY691" fmla="*/ 3033725 h 6858000"/>
              <a:gd name="connsiteX692" fmla="*/ 1807991 w 7467600"/>
              <a:gd name="connsiteY692" fmla="*/ 2807184 h 6858000"/>
              <a:gd name="connsiteX693" fmla="*/ 1416358 w 7467600"/>
              <a:gd name="connsiteY693" fmla="*/ 3112571 h 6858000"/>
              <a:gd name="connsiteX694" fmla="*/ 939066 w 7467600"/>
              <a:gd name="connsiteY694" fmla="*/ 3378798 h 6858000"/>
              <a:gd name="connsiteX695" fmla="*/ 115099 w 7467600"/>
              <a:gd name="connsiteY695" fmla="*/ 3607650 h 6858000"/>
              <a:gd name="connsiteX696" fmla="*/ 97284 w 7467600"/>
              <a:gd name="connsiteY696" fmla="*/ 3520393 h 6858000"/>
              <a:gd name="connsiteX697" fmla="*/ 922050 w 7467600"/>
              <a:gd name="connsiteY697" fmla="*/ 3074867 h 6858000"/>
              <a:gd name="connsiteX698" fmla="*/ 1405265 w 7467600"/>
              <a:gd name="connsiteY698" fmla="*/ 3016319 h 6858000"/>
              <a:gd name="connsiteX699" fmla="*/ 1407512 w 7467600"/>
              <a:gd name="connsiteY699" fmla="*/ 3018001 h 6858000"/>
              <a:gd name="connsiteX700" fmla="*/ 1726266 w 7467600"/>
              <a:gd name="connsiteY700" fmla="*/ 2777274 h 6858000"/>
              <a:gd name="connsiteX701" fmla="*/ 625390 w 7467600"/>
              <a:gd name="connsiteY701" fmla="*/ 2514541 h 6858000"/>
              <a:gd name="connsiteX702" fmla="*/ 619799 w 7467600"/>
              <a:gd name="connsiteY702" fmla="*/ 2527180 h 6858000"/>
              <a:gd name="connsiteX703" fmla="*/ 310030 w 7467600"/>
              <a:gd name="connsiteY703" fmla="*/ 2771818 h 6858000"/>
              <a:gd name="connsiteX704" fmla="*/ 173877 w 7467600"/>
              <a:gd name="connsiteY704" fmla="*/ 2937056 h 6858000"/>
              <a:gd name="connsiteX705" fmla="*/ 77889 w 7467600"/>
              <a:gd name="connsiteY705" fmla="*/ 3138440 h 6858000"/>
              <a:gd name="connsiteX706" fmla="*/ 0 w 7467600"/>
              <a:gd name="connsiteY706" fmla="*/ 3271395 h 6858000"/>
              <a:gd name="connsiteX707" fmla="*/ 0 w 7467600"/>
              <a:gd name="connsiteY707" fmla="*/ 3153002 h 6858000"/>
              <a:gd name="connsiteX708" fmla="*/ 2386 w 7467600"/>
              <a:gd name="connsiteY708" fmla="*/ 3149203 h 6858000"/>
              <a:gd name="connsiteX709" fmla="*/ 89753 w 7467600"/>
              <a:gd name="connsiteY709" fmla="*/ 2987702 h 6858000"/>
              <a:gd name="connsiteX710" fmla="*/ 76869 w 7467600"/>
              <a:gd name="connsiteY710" fmla="*/ 3005404 h 6858000"/>
              <a:gd name="connsiteX711" fmla="*/ 32049 w 7467600"/>
              <a:gd name="connsiteY711" fmla="*/ 3065814 h 6858000"/>
              <a:gd name="connsiteX712" fmla="*/ 0 w 7467600"/>
              <a:gd name="connsiteY712" fmla="*/ 3108744 h 6858000"/>
              <a:gd name="connsiteX713" fmla="*/ 0 w 7467600"/>
              <a:gd name="connsiteY713" fmla="*/ 3058059 h 6858000"/>
              <a:gd name="connsiteX714" fmla="*/ 7610 w 7467600"/>
              <a:gd name="connsiteY714" fmla="*/ 3047889 h 6858000"/>
              <a:gd name="connsiteX715" fmla="*/ 52419 w 7467600"/>
              <a:gd name="connsiteY715" fmla="*/ 2987479 h 6858000"/>
              <a:gd name="connsiteX716" fmla="*/ 59142 w 7467600"/>
              <a:gd name="connsiteY716" fmla="*/ 2978488 h 6858000"/>
              <a:gd name="connsiteX717" fmla="*/ 0 w 7467600"/>
              <a:gd name="connsiteY717" fmla="*/ 3015334 h 6858000"/>
              <a:gd name="connsiteX718" fmla="*/ 0 w 7467600"/>
              <a:gd name="connsiteY718" fmla="*/ 2914286 h 6858000"/>
              <a:gd name="connsiteX719" fmla="*/ 36383 w 7467600"/>
              <a:gd name="connsiteY719" fmla="*/ 2901128 h 6858000"/>
              <a:gd name="connsiteX720" fmla="*/ 156329 w 7467600"/>
              <a:gd name="connsiteY720" fmla="*/ 2840533 h 6858000"/>
              <a:gd name="connsiteX721" fmla="*/ 358355 w 7467600"/>
              <a:gd name="connsiteY721" fmla="*/ 2620471 h 6858000"/>
              <a:gd name="connsiteX722" fmla="*/ 510577 w 7467600"/>
              <a:gd name="connsiteY722" fmla="*/ 2501244 h 6858000"/>
              <a:gd name="connsiteX723" fmla="*/ 211967 w 7467600"/>
              <a:gd name="connsiteY723" fmla="*/ 2479171 h 6858000"/>
              <a:gd name="connsiteX724" fmla="*/ 0 w 7467600"/>
              <a:gd name="connsiteY724" fmla="*/ 2476398 h 6858000"/>
              <a:gd name="connsiteX725" fmla="*/ 0 w 7467600"/>
              <a:gd name="connsiteY725" fmla="*/ 2389189 h 6858000"/>
              <a:gd name="connsiteX726" fmla="*/ 103062 w 7467600"/>
              <a:gd name="connsiteY726" fmla="*/ 2389518 h 6858000"/>
              <a:gd name="connsiteX727" fmla="*/ 510734 w 7467600"/>
              <a:gd name="connsiteY727" fmla="*/ 2416201 h 6858000"/>
              <a:gd name="connsiteX728" fmla="*/ 279257 w 7467600"/>
              <a:gd name="connsiteY728" fmla="*/ 2092102 h 6858000"/>
              <a:gd name="connsiteX729" fmla="*/ 65265 w 7467600"/>
              <a:gd name="connsiteY729" fmla="*/ 2006049 h 6858000"/>
              <a:gd name="connsiteX730" fmla="*/ 0 w 7467600"/>
              <a:gd name="connsiteY730" fmla="*/ 1982532 h 6858000"/>
              <a:gd name="connsiteX731" fmla="*/ 0 w 7467600"/>
              <a:gd name="connsiteY731" fmla="*/ 1912789 h 6858000"/>
              <a:gd name="connsiteX732" fmla="*/ 97460 w 7467600"/>
              <a:gd name="connsiteY732" fmla="*/ 1953725 h 6858000"/>
              <a:gd name="connsiteX733" fmla="*/ 221272 w 7467600"/>
              <a:gd name="connsiteY733" fmla="*/ 1980766 h 6858000"/>
              <a:gd name="connsiteX734" fmla="*/ 116765 w 7467600"/>
              <a:gd name="connsiteY734" fmla="*/ 1911033 h 6858000"/>
              <a:gd name="connsiteX735" fmla="*/ 16405 w 7467600"/>
              <a:gd name="connsiteY735" fmla="*/ 1803412 h 6858000"/>
              <a:gd name="connsiteX736" fmla="*/ 0 w 7467600"/>
              <a:gd name="connsiteY736" fmla="*/ 1784777 h 6858000"/>
              <a:gd name="connsiteX737" fmla="*/ 0 w 7467600"/>
              <a:gd name="connsiteY737" fmla="*/ 1740082 h 6858000"/>
              <a:gd name="connsiteX738" fmla="*/ 39394 w 7467600"/>
              <a:gd name="connsiteY738" fmla="*/ 1784856 h 6858000"/>
              <a:gd name="connsiteX739" fmla="*/ 135813 w 7467600"/>
              <a:gd name="connsiteY739" fmla="*/ 1888838 h 6858000"/>
              <a:gd name="connsiteX740" fmla="*/ 242575 w 7467600"/>
              <a:gd name="connsiteY740" fmla="*/ 1958841 h 6858000"/>
              <a:gd name="connsiteX741" fmla="*/ 82197 w 7467600"/>
              <a:gd name="connsiteY741" fmla="*/ 1754826 h 6858000"/>
              <a:gd name="connsiteX742" fmla="*/ 0 w 7467600"/>
              <a:gd name="connsiteY742" fmla="*/ 1679650 h 6858000"/>
              <a:gd name="connsiteX743" fmla="*/ 0 w 7467600"/>
              <a:gd name="connsiteY743" fmla="*/ 1602463 h 6858000"/>
              <a:gd name="connsiteX744" fmla="*/ 84689 w 7467600"/>
              <a:gd name="connsiteY744" fmla="*/ 1677442 h 6858000"/>
              <a:gd name="connsiteX745" fmla="*/ 298437 w 7467600"/>
              <a:gd name="connsiteY745" fmla="*/ 1968019 h 6858000"/>
              <a:gd name="connsiteX746" fmla="*/ 227269 w 7467600"/>
              <a:gd name="connsiteY746" fmla="*/ 1114064 h 6858000"/>
              <a:gd name="connsiteX747" fmla="*/ 248003 w 7467600"/>
              <a:gd name="connsiteY747" fmla="*/ 1089613 h 6858000"/>
              <a:gd name="connsiteX748" fmla="*/ 427020 w 7467600"/>
              <a:gd name="connsiteY748" fmla="*/ 1619803 h 6858000"/>
              <a:gd name="connsiteX749" fmla="*/ 340345 w 7467600"/>
              <a:gd name="connsiteY749" fmla="*/ 2027739 h 6858000"/>
              <a:gd name="connsiteX750" fmla="*/ 360865 w 7467600"/>
              <a:gd name="connsiteY750" fmla="*/ 2044827 h 6858000"/>
              <a:gd name="connsiteX751" fmla="*/ 560414 w 7467600"/>
              <a:gd name="connsiteY751" fmla="*/ 2421457 h 6858000"/>
              <a:gd name="connsiteX752" fmla="*/ 1359703 w 7467600"/>
              <a:gd name="connsiteY752" fmla="*/ 2578554 h 6858000"/>
              <a:gd name="connsiteX753" fmla="*/ 1359422 w 7467600"/>
              <a:gd name="connsiteY753" fmla="*/ 2577994 h 6858000"/>
              <a:gd name="connsiteX754" fmla="*/ 828701 w 7467600"/>
              <a:gd name="connsiteY754" fmla="*/ 1839520 h 6858000"/>
              <a:gd name="connsiteX755" fmla="*/ 494427 w 7467600"/>
              <a:gd name="connsiteY755" fmla="*/ 1092333 h 6858000"/>
              <a:gd name="connsiteX756" fmla="*/ 506322 w 7467600"/>
              <a:gd name="connsiteY756" fmla="*/ 1020997 h 6858000"/>
              <a:gd name="connsiteX757" fmla="*/ 4570198 w 7467600"/>
              <a:gd name="connsiteY757" fmla="*/ 978081 h 6858000"/>
              <a:gd name="connsiteX758" fmla="*/ 4523691 w 7467600"/>
              <a:gd name="connsiteY758" fmla="*/ 1127776 h 6858000"/>
              <a:gd name="connsiteX759" fmla="*/ 4509875 w 7467600"/>
              <a:gd name="connsiteY759" fmla="*/ 1167552 h 6858000"/>
              <a:gd name="connsiteX760" fmla="*/ 4478168 w 7467600"/>
              <a:gd name="connsiteY760" fmla="*/ 1260735 h 6858000"/>
              <a:gd name="connsiteX761" fmla="*/ 4409309 w 7467600"/>
              <a:gd name="connsiteY761" fmla="*/ 1666996 h 6858000"/>
              <a:gd name="connsiteX762" fmla="*/ 4370031 w 7467600"/>
              <a:gd name="connsiteY762" fmla="*/ 1955666 h 6858000"/>
              <a:gd name="connsiteX763" fmla="*/ 4570198 w 7467600"/>
              <a:gd name="connsiteY763" fmla="*/ 978081 h 6858000"/>
              <a:gd name="connsiteX764" fmla="*/ 4557898 w 7467600"/>
              <a:gd name="connsiteY764" fmla="*/ 900011 h 6858000"/>
              <a:gd name="connsiteX765" fmla="*/ 4344840 w 7467600"/>
              <a:gd name="connsiteY765" fmla="*/ 1922038 h 6858000"/>
              <a:gd name="connsiteX766" fmla="*/ 4378710 w 7467600"/>
              <a:gd name="connsiteY766" fmla="*/ 1665516 h 6858000"/>
              <a:gd name="connsiteX767" fmla="*/ 4448798 w 7467600"/>
              <a:gd name="connsiteY767" fmla="*/ 1253024 h 6858000"/>
              <a:gd name="connsiteX768" fmla="*/ 4480315 w 7467600"/>
              <a:gd name="connsiteY768" fmla="*/ 1158454 h 6858000"/>
              <a:gd name="connsiteX769" fmla="*/ 4494133 w 7467600"/>
              <a:gd name="connsiteY769" fmla="*/ 1118676 h 6858000"/>
              <a:gd name="connsiteX770" fmla="*/ 4557898 w 7467600"/>
              <a:gd name="connsiteY770" fmla="*/ 900011 h 6858000"/>
              <a:gd name="connsiteX771" fmla="*/ 5870151 w 7467600"/>
              <a:gd name="connsiteY771" fmla="*/ 898890 h 6858000"/>
              <a:gd name="connsiteX772" fmla="*/ 5861335 w 7467600"/>
              <a:gd name="connsiteY772" fmla="*/ 899177 h 6858000"/>
              <a:gd name="connsiteX773" fmla="*/ 5843702 w 7467600"/>
              <a:gd name="connsiteY773" fmla="*/ 899748 h 6858000"/>
              <a:gd name="connsiteX774" fmla="*/ 5651107 w 7467600"/>
              <a:gd name="connsiteY774" fmla="*/ 920306 h 6858000"/>
              <a:gd name="connsiteX775" fmla="*/ 5459407 w 7467600"/>
              <a:gd name="connsiteY775" fmla="*/ 940975 h 6858000"/>
              <a:gd name="connsiteX776" fmla="*/ 5374846 w 7467600"/>
              <a:gd name="connsiteY776" fmla="*/ 941988 h 6858000"/>
              <a:gd name="connsiteX777" fmla="*/ 5256105 w 7467600"/>
              <a:gd name="connsiteY777" fmla="*/ 945632 h 6858000"/>
              <a:gd name="connsiteX778" fmla="*/ 5107071 w 7467600"/>
              <a:gd name="connsiteY778" fmla="*/ 969720 h 6858000"/>
              <a:gd name="connsiteX779" fmla="*/ 4998681 w 7467600"/>
              <a:gd name="connsiteY779" fmla="*/ 988771 h 6858000"/>
              <a:gd name="connsiteX780" fmla="*/ 5870151 w 7467600"/>
              <a:gd name="connsiteY780" fmla="*/ 898890 h 6858000"/>
              <a:gd name="connsiteX781" fmla="*/ 5504425 w 7467600"/>
              <a:gd name="connsiteY781" fmla="*/ 848067 h 6858000"/>
              <a:gd name="connsiteX782" fmla="*/ 4968849 w 7467600"/>
              <a:gd name="connsiteY782" fmla="*/ 962318 h 6858000"/>
              <a:gd name="connsiteX783" fmla="*/ 5104039 w 7467600"/>
              <a:gd name="connsiteY783" fmla="*/ 940634 h 6858000"/>
              <a:gd name="connsiteX784" fmla="*/ 5256311 w 7467600"/>
              <a:gd name="connsiteY784" fmla="*/ 916490 h 6858000"/>
              <a:gd name="connsiteX785" fmla="*/ 5377381 w 7467600"/>
              <a:gd name="connsiteY785" fmla="*/ 912671 h 6858000"/>
              <a:gd name="connsiteX786" fmla="*/ 5460148 w 7467600"/>
              <a:gd name="connsiteY786" fmla="*/ 911442 h 6858000"/>
              <a:gd name="connsiteX787" fmla="*/ 5648971 w 7467600"/>
              <a:gd name="connsiteY787" fmla="*/ 891331 h 6858000"/>
              <a:gd name="connsiteX788" fmla="*/ 5844807 w 7467600"/>
              <a:gd name="connsiteY788" fmla="*/ 870718 h 6858000"/>
              <a:gd name="connsiteX789" fmla="*/ 5862975 w 7467600"/>
              <a:gd name="connsiteY789" fmla="*/ 869756 h 6858000"/>
              <a:gd name="connsiteX790" fmla="*/ 5920887 w 7467600"/>
              <a:gd name="connsiteY790" fmla="*/ 865929 h 6858000"/>
              <a:gd name="connsiteX791" fmla="*/ 5504425 w 7467600"/>
              <a:gd name="connsiteY791" fmla="*/ 848067 h 6858000"/>
              <a:gd name="connsiteX792" fmla="*/ 3607114 w 7467600"/>
              <a:gd name="connsiteY792" fmla="*/ 467441 h 6858000"/>
              <a:gd name="connsiteX793" fmla="*/ 3296242 w 7467600"/>
              <a:gd name="connsiteY793" fmla="*/ 807991 h 6858000"/>
              <a:gd name="connsiteX794" fmla="*/ 3174674 w 7467600"/>
              <a:gd name="connsiteY794" fmla="*/ 919759 h 6858000"/>
              <a:gd name="connsiteX795" fmla="*/ 3042978 w 7467600"/>
              <a:gd name="connsiteY795" fmla="*/ 1054894 h 6858000"/>
              <a:gd name="connsiteX796" fmla="*/ 2968914 w 7467600"/>
              <a:gd name="connsiteY796" fmla="*/ 1133756 h 6858000"/>
              <a:gd name="connsiteX797" fmla="*/ 3103823 w 7467600"/>
              <a:gd name="connsiteY797" fmla="*/ 1026814 h 6858000"/>
              <a:gd name="connsiteX798" fmla="*/ 3607114 w 7467600"/>
              <a:gd name="connsiteY798" fmla="*/ 467441 h 6858000"/>
              <a:gd name="connsiteX799" fmla="*/ 3744487 w 7467600"/>
              <a:gd name="connsiteY799" fmla="*/ 383136 h 6858000"/>
              <a:gd name="connsiteX800" fmla="*/ 3970213 w 7467600"/>
              <a:gd name="connsiteY800" fmla="*/ 995559 h 6858000"/>
              <a:gd name="connsiteX801" fmla="*/ 3744487 w 7467600"/>
              <a:gd name="connsiteY801" fmla="*/ 383136 h 6858000"/>
              <a:gd name="connsiteX802" fmla="*/ 3624562 w 7467600"/>
              <a:gd name="connsiteY802" fmla="*/ 367041 h 6858000"/>
              <a:gd name="connsiteX803" fmla="*/ 3489712 w 7467600"/>
              <a:gd name="connsiteY803" fmla="*/ 485386 h 6858000"/>
              <a:gd name="connsiteX804" fmla="*/ 3182994 w 7467600"/>
              <a:gd name="connsiteY804" fmla="*/ 828265 h 6858000"/>
              <a:gd name="connsiteX805" fmla="*/ 2892114 w 7467600"/>
              <a:gd name="connsiteY805" fmla="*/ 1172635 h 6858000"/>
              <a:gd name="connsiteX806" fmla="*/ 3021459 w 7467600"/>
              <a:gd name="connsiteY806" fmla="*/ 1035385 h 6858000"/>
              <a:gd name="connsiteX807" fmla="*/ 3153873 w 7467600"/>
              <a:gd name="connsiteY807" fmla="*/ 898971 h 6858000"/>
              <a:gd name="connsiteX808" fmla="*/ 3276511 w 7467600"/>
              <a:gd name="connsiteY808" fmla="*/ 786423 h 6858000"/>
              <a:gd name="connsiteX809" fmla="*/ 3584154 w 7467600"/>
              <a:gd name="connsiteY809" fmla="*/ 448218 h 6858000"/>
              <a:gd name="connsiteX810" fmla="*/ 3624562 w 7467600"/>
              <a:gd name="connsiteY810" fmla="*/ 367041 h 6858000"/>
              <a:gd name="connsiteX811" fmla="*/ 3766672 w 7467600"/>
              <a:gd name="connsiteY811" fmla="*/ 359429 h 6858000"/>
              <a:gd name="connsiteX812" fmla="*/ 3996338 w 7467600"/>
              <a:gd name="connsiteY812" fmla="*/ 968237 h 6858000"/>
              <a:gd name="connsiteX813" fmla="*/ 3766672 w 7467600"/>
              <a:gd name="connsiteY813" fmla="*/ 359429 h 6858000"/>
              <a:gd name="connsiteX814" fmla="*/ 5805386 w 7467600"/>
              <a:gd name="connsiteY814" fmla="*/ 239240 h 6858000"/>
              <a:gd name="connsiteX815" fmla="*/ 5736947 w 7467600"/>
              <a:gd name="connsiteY815" fmla="*/ 261367 h 6858000"/>
              <a:gd name="connsiteX816" fmla="*/ 5427012 w 7467600"/>
              <a:gd name="connsiteY816" fmla="*/ 311272 h 6858000"/>
              <a:gd name="connsiteX817" fmla="*/ 5147818 w 7467600"/>
              <a:gd name="connsiteY817" fmla="*/ 322112 h 6858000"/>
              <a:gd name="connsiteX818" fmla="*/ 5060854 w 7467600"/>
              <a:gd name="connsiteY818" fmla="*/ 311882 h 6858000"/>
              <a:gd name="connsiteX819" fmla="*/ 4945989 w 7467600"/>
              <a:gd name="connsiteY819" fmla="*/ 300516 h 6858000"/>
              <a:gd name="connsiteX820" fmla="*/ 5410479 w 7467600"/>
              <a:gd name="connsiteY820" fmla="*/ 348434 h 6858000"/>
              <a:gd name="connsiteX821" fmla="*/ 5805386 w 7467600"/>
              <a:gd name="connsiteY821" fmla="*/ 239240 h 6858000"/>
              <a:gd name="connsiteX822" fmla="*/ 5905192 w 7467600"/>
              <a:gd name="connsiteY822" fmla="*/ 163079 h 6858000"/>
              <a:gd name="connsiteX823" fmla="*/ 5865655 w 7467600"/>
              <a:gd name="connsiteY823" fmla="*/ 171901 h 6858000"/>
              <a:gd name="connsiteX824" fmla="*/ 5259740 w 7467600"/>
              <a:gd name="connsiteY824" fmla="*/ 257013 h 6858000"/>
              <a:gd name="connsiteX825" fmla="*/ 5208466 w 7467600"/>
              <a:gd name="connsiteY825" fmla="*/ 257550 h 6858000"/>
              <a:gd name="connsiteX826" fmla="*/ 4980204 w 7467600"/>
              <a:gd name="connsiteY826" fmla="*/ 271903 h 6858000"/>
              <a:gd name="connsiteX827" fmla="*/ 5068068 w 7467600"/>
              <a:gd name="connsiteY827" fmla="*/ 282244 h 6858000"/>
              <a:gd name="connsiteX828" fmla="*/ 5153231 w 7467600"/>
              <a:gd name="connsiteY828" fmla="*/ 292240 h 6858000"/>
              <a:gd name="connsiteX829" fmla="*/ 5426491 w 7467600"/>
              <a:gd name="connsiteY829" fmla="*/ 281128 h 6858000"/>
              <a:gd name="connsiteX830" fmla="*/ 5731212 w 7467600"/>
              <a:gd name="connsiteY830" fmla="*/ 231951 h 6858000"/>
              <a:gd name="connsiteX831" fmla="*/ 5905192 w 7467600"/>
              <a:gd name="connsiteY831" fmla="*/ 163079 h 6858000"/>
              <a:gd name="connsiteX832" fmla="*/ 5944437 w 7467600"/>
              <a:gd name="connsiteY832" fmla="*/ 113829 h 6858000"/>
              <a:gd name="connsiteX833" fmla="*/ 5825032 w 7467600"/>
              <a:gd name="connsiteY833" fmla="*/ 146405 h 6858000"/>
              <a:gd name="connsiteX834" fmla="*/ 4955599 w 7467600"/>
              <a:gd name="connsiteY834" fmla="*/ 247008 h 6858000"/>
              <a:gd name="connsiteX835" fmla="*/ 5210104 w 7467600"/>
              <a:gd name="connsiteY835" fmla="*/ 228123 h 6858000"/>
              <a:gd name="connsiteX836" fmla="*/ 5261015 w 7467600"/>
              <a:gd name="connsiteY836" fmla="*/ 227087 h 6858000"/>
              <a:gd name="connsiteX837" fmla="*/ 5861181 w 7467600"/>
              <a:gd name="connsiteY837" fmla="*/ 143093 h 6858000"/>
              <a:gd name="connsiteX838" fmla="*/ 5961252 w 7467600"/>
              <a:gd name="connsiteY838" fmla="*/ 114820 h 6858000"/>
              <a:gd name="connsiteX839" fmla="*/ 5944437 w 7467600"/>
              <a:gd name="connsiteY839" fmla="*/ 113829 h 6858000"/>
              <a:gd name="connsiteX840" fmla="*/ 3882765 w 7467600"/>
              <a:gd name="connsiteY840" fmla="*/ 0 h 6858000"/>
              <a:gd name="connsiteX841" fmla="*/ 3995099 w 7467600"/>
              <a:gd name="connsiteY841" fmla="*/ 0 h 6858000"/>
              <a:gd name="connsiteX842" fmla="*/ 4163818 w 7467600"/>
              <a:gd name="connsiteY842" fmla="*/ 234104 h 6858000"/>
              <a:gd name="connsiteX843" fmla="*/ 4172099 w 7467600"/>
              <a:gd name="connsiteY843" fmla="*/ 234207 h 6858000"/>
              <a:gd name="connsiteX844" fmla="*/ 4784282 w 7467600"/>
              <a:gd name="connsiteY844" fmla="*/ 276561 h 6858000"/>
              <a:gd name="connsiteX845" fmla="*/ 4801687 w 7467600"/>
              <a:gd name="connsiteY845" fmla="*/ 267764 h 6858000"/>
              <a:gd name="connsiteX846" fmla="*/ 6082788 w 7467600"/>
              <a:gd name="connsiteY846" fmla="*/ 64119 h 6858000"/>
              <a:gd name="connsiteX847" fmla="*/ 6099442 w 7467600"/>
              <a:gd name="connsiteY847" fmla="*/ 82568 h 6858000"/>
              <a:gd name="connsiteX848" fmla="*/ 4804137 w 7467600"/>
              <a:gd name="connsiteY848" fmla="*/ 320931 h 6858000"/>
              <a:gd name="connsiteX849" fmla="*/ 4227047 w 7467600"/>
              <a:gd name="connsiteY849" fmla="*/ 313415 h 6858000"/>
              <a:gd name="connsiteX850" fmla="*/ 4346041 w 7467600"/>
              <a:gd name="connsiteY850" fmla="*/ 456086 h 6858000"/>
              <a:gd name="connsiteX851" fmla="*/ 4870967 w 7467600"/>
              <a:gd name="connsiteY851" fmla="*/ 963061 h 6858000"/>
              <a:gd name="connsiteX852" fmla="*/ 4889647 w 7467600"/>
              <a:gd name="connsiteY852" fmla="*/ 957147 h 6858000"/>
              <a:gd name="connsiteX853" fmla="*/ 5422504 w 7467600"/>
              <a:gd name="connsiteY853" fmla="*/ 805191 h 6858000"/>
              <a:gd name="connsiteX854" fmla="*/ 6087656 w 7467600"/>
              <a:gd name="connsiteY854" fmla="*/ 826703 h 6858000"/>
              <a:gd name="connsiteX855" fmla="*/ 6058717 w 7467600"/>
              <a:gd name="connsiteY855" fmla="*/ 865992 h 6858000"/>
              <a:gd name="connsiteX856" fmla="*/ 4974153 w 7467600"/>
              <a:gd name="connsiteY856" fmla="*/ 1045456 h 6858000"/>
              <a:gd name="connsiteX857" fmla="*/ 5627835 w 7467600"/>
              <a:gd name="connsiteY857" fmla="*/ 1472077 h 6858000"/>
              <a:gd name="connsiteX858" fmla="*/ 5629817 w 7467600"/>
              <a:gd name="connsiteY858" fmla="*/ 1471412 h 6858000"/>
              <a:gd name="connsiteX859" fmla="*/ 5634124 w 7467600"/>
              <a:gd name="connsiteY859" fmla="*/ 1470572 h 6858000"/>
              <a:gd name="connsiteX860" fmla="*/ 5755832 w 7467600"/>
              <a:gd name="connsiteY860" fmla="*/ 1383886 h 6858000"/>
              <a:gd name="connsiteX861" fmla="*/ 6014186 w 7467600"/>
              <a:gd name="connsiteY861" fmla="*/ 1279799 h 6858000"/>
              <a:gd name="connsiteX862" fmla="*/ 6901619 w 7467600"/>
              <a:gd name="connsiteY862" fmla="*/ 1047874 h 6858000"/>
              <a:gd name="connsiteX863" fmla="*/ 6931566 w 7467600"/>
              <a:gd name="connsiteY863" fmla="*/ 1062034 h 6858000"/>
              <a:gd name="connsiteX864" fmla="*/ 5790982 w 7467600"/>
              <a:gd name="connsiteY864" fmla="*/ 1561380 h 6858000"/>
              <a:gd name="connsiteX865" fmla="*/ 6188971 w 7467600"/>
              <a:gd name="connsiteY865" fmla="*/ 1755168 h 6858000"/>
              <a:gd name="connsiteX866" fmla="*/ 6202446 w 7467600"/>
              <a:gd name="connsiteY866" fmla="*/ 1752268 h 6858000"/>
              <a:gd name="connsiteX867" fmla="*/ 7179560 w 7467600"/>
              <a:gd name="connsiteY867" fmla="*/ 1467551 h 6858000"/>
              <a:gd name="connsiteX868" fmla="*/ 7158730 w 7467600"/>
              <a:gd name="connsiteY868" fmla="*/ 1507835 h 6858000"/>
              <a:gd name="connsiteX869" fmla="*/ 6326959 w 7467600"/>
              <a:gd name="connsiteY869" fmla="*/ 1817686 h 6858000"/>
              <a:gd name="connsiteX870" fmla="*/ 6537433 w 7467600"/>
              <a:gd name="connsiteY870" fmla="*/ 1907790 h 6858000"/>
              <a:gd name="connsiteX871" fmla="*/ 6550221 w 7467600"/>
              <a:gd name="connsiteY871" fmla="*/ 1910729 h 6858000"/>
              <a:gd name="connsiteX872" fmla="*/ 6964438 w 7467600"/>
              <a:gd name="connsiteY872" fmla="*/ 2209505 h 6858000"/>
              <a:gd name="connsiteX873" fmla="*/ 7367862 w 7467600"/>
              <a:gd name="connsiteY873" fmla="*/ 2806833 h 6858000"/>
              <a:gd name="connsiteX874" fmla="*/ 7364329 w 7467600"/>
              <a:gd name="connsiteY874" fmla="*/ 2826907 h 6858000"/>
              <a:gd name="connsiteX875" fmla="*/ 7290545 w 7467600"/>
              <a:gd name="connsiteY875" fmla="*/ 2850663 h 6858000"/>
              <a:gd name="connsiteX876" fmla="*/ 6472036 w 7467600"/>
              <a:gd name="connsiteY876" fmla="*/ 1959003 h 6858000"/>
              <a:gd name="connsiteX877" fmla="*/ 5792897 w 7467600"/>
              <a:gd name="connsiteY877" fmla="*/ 1647747 h 6858000"/>
              <a:gd name="connsiteX878" fmla="*/ 5842751 w 7467600"/>
              <a:gd name="connsiteY878" fmla="*/ 1816112 h 6858000"/>
              <a:gd name="connsiteX879" fmla="*/ 5847424 w 7467600"/>
              <a:gd name="connsiteY879" fmla="*/ 1815776 h 6858000"/>
              <a:gd name="connsiteX880" fmla="*/ 6399821 w 7467600"/>
              <a:gd name="connsiteY880" fmla="*/ 2344799 h 6858000"/>
              <a:gd name="connsiteX881" fmla="*/ 6323232 w 7467600"/>
              <a:gd name="connsiteY881" fmla="*/ 2389634 h 6858000"/>
              <a:gd name="connsiteX882" fmla="*/ 5942958 w 7467600"/>
              <a:gd name="connsiteY882" fmla="*/ 2077708 h 6858000"/>
              <a:gd name="connsiteX883" fmla="*/ 5921559 w 7467600"/>
              <a:gd name="connsiteY883" fmla="*/ 2378596 h 6858000"/>
              <a:gd name="connsiteX884" fmla="*/ 5817651 w 7467600"/>
              <a:gd name="connsiteY884" fmla="*/ 3023919 h 6858000"/>
              <a:gd name="connsiteX885" fmla="*/ 5729634 w 7467600"/>
              <a:gd name="connsiteY885" fmla="*/ 3051849 h 6858000"/>
              <a:gd name="connsiteX886" fmla="*/ 5611018 w 7467600"/>
              <a:gd name="connsiteY886" fmla="*/ 2316769 h 6858000"/>
              <a:gd name="connsiteX887" fmla="*/ 5687608 w 7467600"/>
              <a:gd name="connsiteY887" fmla="*/ 2039972 h 6858000"/>
              <a:gd name="connsiteX888" fmla="*/ 5657554 w 7467600"/>
              <a:gd name="connsiteY888" fmla="*/ 1576445 h 6858000"/>
              <a:gd name="connsiteX889" fmla="*/ 5150475 w 7467600"/>
              <a:gd name="connsiteY889" fmla="*/ 1274012 h 6858000"/>
              <a:gd name="connsiteX890" fmla="*/ 5349142 w 7467600"/>
              <a:gd name="connsiteY890" fmla="*/ 2204405 h 6858000"/>
              <a:gd name="connsiteX891" fmla="*/ 5262214 w 7467600"/>
              <a:gd name="connsiteY891" fmla="*/ 2233836 h 6858000"/>
              <a:gd name="connsiteX892" fmla="*/ 4981539 w 7467600"/>
              <a:gd name="connsiteY892" fmla="*/ 1542201 h 6858000"/>
              <a:gd name="connsiteX893" fmla="*/ 4958461 w 7467600"/>
              <a:gd name="connsiteY893" fmla="*/ 1136957 h 6858000"/>
              <a:gd name="connsiteX894" fmla="*/ 4655015 w 7467600"/>
              <a:gd name="connsiteY894" fmla="*/ 891426 h 6858000"/>
              <a:gd name="connsiteX895" fmla="*/ 4348002 w 7467600"/>
              <a:gd name="connsiteY895" fmla="*/ 2205895 h 6858000"/>
              <a:gd name="connsiteX896" fmla="*/ 4262250 w 7467600"/>
              <a:gd name="connsiteY896" fmla="*/ 2219972 h 6858000"/>
              <a:gd name="connsiteX897" fmla="*/ 4550611 w 7467600"/>
              <a:gd name="connsiteY897" fmla="*/ 817540 h 6858000"/>
              <a:gd name="connsiteX898" fmla="*/ 4564418 w 7467600"/>
              <a:gd name="connsiteY898" fmla="*/ 808293 h 6858000"/>
              <a:gd name="connsiteX899" fmla="*/ 4266388 w 7467600"/>
              <a:gd name="connsiteY899" fmla="*/ 500083 h 6858000"/>
              <a:gd name="connsiteX900" fmla="*/ 4032842 w 7467600"/>
              <a:gd name="connsiteY900" fmla="*/ 211809 h 6858000"/>
              <a:gd name="connsiteX901" fmla="*/ 3882765 w 7467600"/>
              <a:gd name="connsiteY901" fmla="*/ 0 h 6858000"/>
              <a:gd name="connsiteX902" fmla="*/ 3721337 w 7467600"/>
              <a:gd name="connsiteY902" fmla="*/ 0 h 6858000"/>
              <a:gd name="connsiteX903" fmla="*/ 3797544 w 7467600"/>
              <a:gd name="connsiteY903" fmla="*/ 0 h 6858000"/>
              <a:gd name="connsiteX904" fmla="*/ 3775734 w 7467600"/>
              <a:gd name="connsiteY904" fmla="*/ 95131 h 6858000"/>
              <a:gd name="connsiteX905" fmla="*/ 3724807 w 7467600"/>
              <a:gd name="connsiteY905" fmla="*/ 272257 h 6858000"/>
              <a:gd name="connsiteX906" fmla="*/ 3726844 w 7467600"/>
              <a:gd name="connsiteY906" fmla="*/ 282988 h 6858000"/>
              <a:gd name="connsiteX907" fmla="*/ 3742664 w 7467600"/>
              <a:gd name="connsiteY907" fmla="*/ 279918 h 6858000"/>
              <a:gd name="connsiteX908" fmla="*/ 4103910 w 7467600"/>
              <a:gd name="connsiteY908" fmla="*/ 1161917 h 6858000"/>
              <a:gd name="connsiteX909" fmla="*/ 4020269 w 7467600"/>
              <a:gd name="connsiteY909" fmla="*/ 1200406 h 6858000"/>
              <a:gd name="connsiteX910" fmla="*/ 3674882 w 7467600"/>
              <a:gd name="connsiteY910" fmla="*/ 488524 h 6858000"/>
              <a:gd name="connsiteX911" fmla="*/ 3132682 w 7467600"/>
              <a:gd name="connsiteY911" fmla="*/ 1072284 h 6858000"/>
              <a:gd name="connsiteX912" fmla="*/ 2716346 w 7467600"/>
              <a:gd name="connsiteY912" fmla="*/ 1276376 h 6858000"/>
              <a:gd name="connsiteX913" fmla="*/ 2716772 w 7467600"/>
              <a:gd name="connsiteY913" fmla="*/ 1255462 h 6858000"/>
              <a:gd name="connsiteX914" fmla="*/ 3471096 w 7467600"/>
              <a:gd name="connsiteY914" fmla="*/ 437072 h 6858000"/>
              <a:gd name="connsiteX915" fmla="*/ 3639057 w 7467600"/>
              <a:gd name="connsiteY915" fmla="*/ 286334 h 6858000"/>
              <a:gd name="connsiteX916" fmla="*/ 3640309 w 7467600"/>
              <a:gd name="connsiteY916" fmla="*/ 284664 h 6858000"/>
              <a:gd name="connsiteX917" fmla="*/ 3646022 w 7467600"/>
              <a:gd name="connsiteY917" fmla="*/ 276711 h 6858000"/>
              <a:gd name="connsiteX918" fmla="*/ 3707943 w 7467600"/>
              <a:gd name="connsiteY918" fmla="*/ 65958 h 6858000"/>
              <a:gd name="connsiteX919" fmla="*/ 3721337 w 7467600"/>
              <a:gd name="connsiteY919" fmla="*/ 0 h 6858000"/>
              <a:gd name="connsiteX920" fmla="*/ 2867960 w 7467600"/>
              <a:gd name="connsiteY920" fmla="*/ 0 h 6858000"/>
              <a:gd name="connsiteX921" fmla="*/ 2926351 w 7467600"/>
              <a:gd name="connsiteY921" fmla="*/ 0 h 6858000"/>
              <a:gd name="connsiteX922" fmla="*/ 2902823 w 7467600"/>
              <a:gd name="connsiteY922" fmla="*/ 262929 h 6858000"/>
              <a:gd name="connsiteX923" fmla="*/ 2940663 w 7467600"/>
              <a:gd name="connsiteY923" fmla="*/ 140884 h 6858000"/>
              <a:gd name="connsiteX924" fmla="*/ 2947039 w 7467600"/>
              <a:gd name="connsiteY924" fmla="*/ 122524 h 6858000"/>
              <a:gd name="connsiteX925" fmla="*/ 2984316 w 7467600"/>
              <a:gd name="connsiteY925" fmla="*/ 0 h 6858000"/>
              <a:gd name="connsiteX926" fmla="*/ 3016114 w 7467600"/>
              <a:gd name="connsiteY926" fmla="*/ 0 h 6858000"/>
              <a:gd name="connsiteX927" fmla="*/ 2979949 w 7467600"/>
              <a:gd name="connsiteY927" fmla="*/ 119274 h 6858000"/>
              <a:gd name="connsiteX928" fmla="*/ 3023879 w 7467600"/>
              <a:gd name="connsiteY928" fmla="*/ 0 h 6858000"/>
              <a:gd name="connsiteX929" fmla="*/ 3105400 w 7467600"/>
              <a:gd name="connsiteY929" fmla="*/ 0 h 6858000"/>
              <a:gd name="connsiteX930" fmla="*/ 3094669 w 7467600"/>
              <a:gd name="connsiteY930" fmla="*/ 30308 h 6858000"/>
              <a:gd name="connsiteX931" fmla="*/ 2901945 w 7467600"/>
              <a:gd name="connsiteY931" fmla="*/ 466538 h 6858000"/>
              <a:gd name="connsiteX932" fmla="*/ 2815209 w 7467600"/>
              <a:gd name="connsiteY932" fmla="*/ 497361 h 6858000"/>
              <a:gd name="connsiteX933" fmla="*/ 2844845 w 7467600"/>
              <a:gd name="connsiteY933" fmla="*/ 127638 h 6858000"/>
              <a:gd name="connsiteX934" fmla="*/ 2867960 w 7467600"/>
              <a:gd name="connsiteY934" fmla="*/ 0 h 6858000"/>
              <a:gd name="connsiteX935" fmla="*/ 1057230 w 7467600"/>
              <a:gd name="connsiteY935" fmla="*/ 0 h 6858000"/>
              <a:gd name="connsiteX936" fmla="*/ 1111003 w 7467600"/>
              <a:gd name="connsiteY936" fmla="*/ 0 h 6858000"/>
              <a:gd name="connsiteX937" fmla="*/ 1125553 w 7467600"/>
              <a:gd name="connsiteY937" fmla="*/ 52588 h 6858000"/>
              <a:gd name="connsiteX938" fmla="*/ 1304276 w 7467600"/>
              <a:gd name="connsiteY938" fmla="*/ 476275 h 6858000"/>
              <a:gd name="connsiteX939" fmla="*/ 1492066 w 7467600"/>
              <a:gd name="connsiteY939" fmla="*/ 886333 h 6858000"/>
              <a:gd name="connsiteX940" fmla="*/ 1423698 w 7467600"/>
              <a:gd name="connsiteY940" fmla="*/ 710817 h 6858000"/>
              <a:gd name="connsiteX941" fmla="*/ 1357609 w 7467600"/>
              <a:gd name="connsiteY941" fmla="*/ 532892 h 6858000"/>
              <a:gd name="connsiteX942" fmla="*/ 1309550 w 7467600"/>
              <a:gd name="connsiteY942" fmla="*/ 374031 h 6858000"/>
              <a:gd name="connsiteX943" fmla="*/ 1193673 w 7467600"/>
              <a:gd name="connsiteY943" fmla="*/ 49533 h 6858000"/>
              <a:gd name="connsiteX944" fmla="*/ 1164391 w 7467600"/>
              <a:gd name="connsiteY944" fmla="*/ 0 h 6858000"/>
              <a:gd name="connsiteX945" fmla="*/ 1200666 w 7467600"/>
              <a:gd name="connsiteY945" fmla="*/ 0 h 6858000"/>
              <a:gd name="connsiteX946" fmla="*/ 1223408 w 7467600"/>
              <a:gd name="connsiteY946" fmla="*/ 38996 h 6858000"/>
              <a:gd name="connsiteX947" fmla="*/ 1339635 w 7467600"/>
              <a:gd name="connsiteY947" fmla="*/ 365517 h 6858000"/>
              <a:gd name="connsiteX948" fmla="*/ 1387469 w 7467600"/>
              <a:gd name="connsiteY948" fmla="*/ 523079 h 6858000"/>
              <a:gd name="connsiteX949" fmla="*/ 1452685 w 7467600"/>
              <a:gd name="connsiteY949" fmla="*/ 699806 h 6858000"/>
              <a:gd name="connsiteX950" fmla="*/ 1492092 w 7467600"/>
              <a:gd name="connsiteY950" fmla="*/ 800424 h 6858000"/>
              <a:gd name="connsiteX951" fmla="*/ 1455302 w 7467600"/>
              <a:gd name="connsiteY951" fmla="*/ 632913 h 6858000"/>
              <a:gd name="connsiteX952" fmla="*/ 1222336 w 7467600"/>
              <a:gd name="connsiteY952" fmla="*/ 9480 h 6858000"/>
              <a:gd name="connsiteX953" fmla="*/ 1214634 w 7467600"/>
              <a:gd name="connsiteY953" fmla="*/ 0 h 6858000"/>
              <a:gd name="connsiteX954" fmla="*/ 1289827 w 7467600"/>
              <a:gd name="connsiteY954" fmla="*/ 0 h 6858000"/>
              <a:gd name="connsiteX955" fmla="*/ 1321076 w 7467600"/>
              <a:gd name="connsiteY955" fmla="*/ 59722 h 6858000"/>
              <a:gd name="connsiteX956" fmla="*/ 1512579 w 7467600"/>
              <a:gd name="connsiteY956" fmla="*/ 626441 h 6858000"/>
              <a:gd name="connsiteX957" fmla="*/ 1506076 w 7467600"/>
              <a:gd name="connsiteY957" fmla="*/ 1089289 h 6858000"/>
              <a:gd name="connsiteX958" fmla="*/ 1486346 w 7467600"/>
              <a:gd name="connsiteY958" fmla="*/ 1079919 h 6858000"/>
              <a:gd name="connsiteX959" fmla="*/ 1070511 w 7467600"/>
              <a:gd name="connsiteY959" fmla="*/ 48609 h 6858000"/>
              <a:gd name="connsiteX960" fmla="*/ 1057230 w 7467600"/>
              <a:gd name="connsiteY960" fmla="*/ 0 h 6858000"/>
              <a:gd name="connsiteX961" fmla="*/ 43151 w 7467600"/>
              <a:gd name="connsiteY961" fmla="*/ 0 h 6858000"/>
              <a:gd name="connsiteX962" fmla="*/ 95283 w 7467600"/>
              <a:gd name="connsiteY962" fmla="*/ 0 h 6858000"/>
              <a:gd name="connsiteX963" fmla="*/ 300708 w 7467600"/>
              <a:gd name="connsiteY963" fmla="*/ 154571 h 6858000"/>
              <a:gd name="connsiteX964" fmla="*/ 530414 w 7467600"/>
              <a:gd name="connsiteY964" fmla="*/ 354673 h 6858000"/>
              <a:gd name="connsiteX965" fmla="*/ 333785 w 7467600"/>
              <a:gd name="connsiteY965" fmla="*/ 161564 h 6858000"/>
              <a:gd name="connsiteX966" fmla="*/ 147005 w 7467600"/>
              <a:gd name="connsiteY966" fmla="*/ 0 h 6858000"/>
              <a:gd name="connsiteX967" fmla="*/ 272509 w 7467600"/>
              <a:gd name="connsiteY967" fmla="*/ 0 h 6858000"/>
              <a:gd name="connsiteX968" fmla="*/ 326276 w 7467600"/>
              <a:gd name="connsiteY968" fmla="*/ 45847 h 6858000"/>
              <a:gd name="connsiteX969" fmla="*/ 823759 w 7467600"/>
              <a:gd name="connsiteY969" fmla="*/ 574145 h 6858000"/>
              <a:gd name="connsiteX970" fmla="*/ 811254 w 7467600"/>
              <a:gd name="connsiteY970" fmla="*/ 665546 h 6858000"/>
              <a:gd name="connsiteX971" fmla="*/ 154042 w 7467600"/>
              <a:gd name="connsiteY971" fmla="*/ 261522 h 6858000"/>
              <a:gd name="connsiteX972" fmla="*/ 13550 w 7467600"/>
              <a:gd name="connsiteY972" fmla="*/ 158423 h 6858000"/>
              <a:gd name="connsiteX973" fmla="*/ 0 w 7467600"/>
              <a:gd name="connsiteY973" fmla="*/ 146618 h 6858000"/>
              <a:gd name="connsiteX974" fmla="*/ 0 w 7467600"/>
              <a:gd name="connsiteY974" fmla="*/ 59161 h 6858000"/>
              <a:gd name="connsiteX975" fmla="*/ 45427 w 7467600"/>
              <a:gd name="connsiteY975" fmla="*/ 101078 h 6858000"/>
              <a:gd name="connsiteX976" fmla="*/ 630103 w 7467600"/>
              <a:gd name="connsiteY976" fmla="*/ 485885 h 6858000"/>
              <a:gd name="connsiteX977" fmla="*/ 532040 w 7467600"/>
              <a:gd name="connsiteY977" fmla="*/ 399359 h 6858000"/>
              <a:gd name="connsiteX978" fmla="*/ 517618 w 7467600"/>
              <a:gd name="connsiteY978" fmla="*/ 385726 h 6858000"/>
              <a:gd name="connsiteX979" fmla="*/ 285074 w 7467600"/>
              <a:gd name="connsiteY979" fmla="*/ 182755 h 6858000"/>
              <a:gd name="connsiteX980" fmla="*/ 43151 w 7467600"/>
              <a:gd name="connsiteY98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1019354 w 7467600"/>
              <a:gd name="connsiteY22" fmla="*/ 6315006 h 6858000"/>
              <a:gd name="connsiteX23" fmla="*/ 441046 w 7467600"/>
              <a:gd name="connsiteY23" fmla="*/ 6691153 h 6858000"/>
              <a:gd name="connsiteX24" fmla="*/ 1019354 w 7467600"/>
              <a:gd name="connsiteY24" fmla="*/ 6315006 h 6858000"/>
              <a:gd name="connsiteX25" fmla="*/ 991680 w 7467600"/>
              <a:gd name="connsiteY25" fmla="*/ 6298413 h 6858000"/>
              <a:gd name="connsiteX26" fmla="*/ 409060 w 7467600"/>
              <a:gd name="connsiteY26" fmla="*/ 6671470 h 6858000"/>
              <a:gd name="connsiteX27" fmla="*/ 991680 w 7467600"/>
              <a:gd name="connsiteY27" fmla="*/ 6298413 h 6858000"/>
              <a:gd name="connsiteX28" fmla="*/ 103333 w 7467600"/>
              <a:gd name="connsiteY28" fmla="*/ 5699602 h 6858000"/>
              <a:gd name="connsiteX29" fmla="*/ 233938 w 7467600"/>
              <a:gd name="connsiteY29" fmla="*/ 5809416 h 6858000"/>
              <a:gd name="connsiteX30" fmla="*/ 883580 w 7467600"/>
              <a:gd name="connsiteY30" fmla="*/ 6180710 h 6858000"/>
              <a:gd name="connsiteX31" fmla="*/ 487337 w 7467600"/>
              <a:gd name="connsiteY31" fmla="*/ 5950182 h 6858000"/>
              <a:gd name="connsiteX32" fmla="*/ 354051 w 7467600"/>
              <a:gd name="connsiteY32" fmla="*/ 5854912 h 6858000"/>
              <a:gd name="connsiteX33" fmla="*/ 195436 w 7467600"/>
              <a:gd name="connsiteY33" fmla="*/ 5755068 h 6858000"/>
              <a:gd name="connsiteX34" fmla="*/ 103333 w 7467600"/>
              <a:gd name="connsiteY34" fmla="*/ 5699602 h 6858000"/>
              <a:gd name="connsiteX35" fmla="*/ 5539432 w 7467600"/>
              <a:gd name="connsiteY35" fmla="*/ 5642928 h 6858000"/>
              <a:gd name="connsiteX36" fmla="*/ 5555462 w 7467600"/>
              <a:gd name="connsiteY36" fmla="*/ 5694454 h 6858000"/>
              <a:gd name="connsiteX37" fmla="*/ 5828270 w 7467600"/>
              <a:gd name="connsiteY37" fmla="*/ 6320663 h 6858000"/>
              <a:gd name="connsiteX38" fmla="*/ 5947416 w 7467600"/>
              <a:gd name="connsiteY38" fmla="*/ 6574846 h 6858000"/>
              <a:gd name="connsiteX39" fmla="*/ 5539432 w 7467600"/>
              <a:gd name="connsiteY39" fmla="*/ 5642928 h 6858000"/>
              <a:gd name="connsiteX40" fmla="*/ 51253 w 7467600"/>
              <a:gd name="connsiteY40" fmla="*/ 5631825 h 6858000"/>
              <a:gd name="connsiteX41" fmla="*/ 211622 w 7467600"/>
              <a:gd name="connsiteY41" fmla="*/ 5728803 h 6858000"/>
              <a:gd name="connsiteX42" fmla="*/ 371652 w 7467600"/>
              <a:gd name="connsiteY42" fmla="*/ 5829062 h 6858000"/>
              <a:gd name="connsiteX43" fmla="*/ 505903 w 7467600"/>
              <a:gd name="connsiteY43" fmla="*/ 5925221 h 6858000"/>
              <a:gd name="connsiteX44" fmla="*/ 899240 w 7467600"/>
              <a:gd name="connsiteY44" fmla="*/ 6153068 h 6858000"/>
              <a:gd name="connsiteX45" fmla="*/ 988114 w 7467600"/>
              <a:gd name="connsiteY45" fmla="*/ 6174204 h 6858000"/>
              <a:gd name="connsiteX46" fmla="*/ 845971 w 7467600"/>
              <a:gd name="connsiteY46" fmla="*/ 6067177 h 6858000"/>
              <a:gd name="connsiteX47" fmla="*/ 448057 w 7467600"/>
              <a:gd name="connsiteY47" fmla="*/ 5841376 h 6858000"/>
              <a:gd name="connsiteX48" fmla="*/ 51253 w 7467600"/>
              <a:gd name="connsiteY48" fmla="*/ 5631825 h 6858000"/>
              <a:gd name="connsiteX49" fmla="*/ 2606687 w 7467600"/>
              <a:gd name="connsiteY49" fmla="*/ 5630718 h 6858000"/>
              <a:gd name="connsiteX50" fmla="*/ 2645658 w 7467600"/>
              <a:gd name="connsiteY50" fmla="*/ 6640259 h 6858000"/>
              <a:gd name="connsiteX51" fmla="*/ 2606687 w 7467600"/>
              <a:gd name="connsiteY51" fmla="*/ 5630718 h 6858000"/>
              <a:gd name="connsiteX52" fmla="*/ 3642057 w 7467600"/>
              <a:gd name="connsiteY52" fmla="*/ 5573487 h 6858000"/>
              <a:gd name="connsiteX53" fmla="*/ 3632981 w 7467600"/>
              <a:gd name="connsiteY53" fmla="*/ 5579437 h 6858000"/>
              <a:gd name="connsiteX54" fmla="*/ 3382436 w 7467600"/>
              <a:gd name="connsiteY54" fmla="*/ 5952726 h 6858000"/>
              <a:gd name="connsiteX55" fmla="*/ 3191929 w 7467600"/>
              <a:gd name="connsiteY55" fmla="*/ 6662669 h 6858000"/>
              <a:gd name="connsiteX56" fmla="*/ 3369898 w 7467600"/>
              <a:gd name="connsiteY56" fmla="*/ 6081771 h 6858000"/>
              <a:gd name="connsiteX57" fmla="*/ 3642057 w 7467600"/>
              <a:gd name="connsiteY57" fmla="*/ 5573487 h 6858000"/>
              <a:gd name="connsiteX58" fmla="*/ 2650666 w 7467600"/>
              <a:gd name="connsiteY58" fmla="*/ 5530686 h 6858000"/>
              <a:gd name="connsiteX59" fmla="*/ 2650249 w 7467600"/>
              <a:gd name="connsiteY59" fmla="*/ 5532101 h 6858000"/>
              <a:gd name="connsiteX60" fmla="*/ 2663808 w 7467600"/>
              <a:gd name="connsiteY60" fmla="*/ 6535215 h 6858000"/>
              <a:gd name="connsiteX61" fmla="*/ 2665418 w 7467600"/>
              <a:gd name="connsiteY61" fmla="*/ 6132756 h 6858000"/>
              <a:gd name="connsiteX62" fmla="*/ 2650666 w 7467600"/>
              <a:gd name="connsiteY62" fmla="*/ 5530686 h 6858000"/>
              <a:gd name="connsiteX63" fmla="*/ 2680277 w 7467600"/>
              <a:gd name="connsiteY63" fmla="*/ 5479204 h 6858000"/>
              <a:gd name="connsiteX64" fmla="*/ 2678972 w 7467600"/>
              <a:gd name="connsiteY64" fmla="*/ 5481582 h 6858000"/>
              <a:gd name="connsiteX65" fmla="*/ 2696666 w 7467600"/>
              <a:gd name="connsiteY65" fmla="*/ 6133836 h 6858000"/>
              <a:gd name="connsiteX66" fmla="*/ 2695769 w 7467600"/>
              <a:gd name="connsiteY66" fmla="*/ 6390955 h 6858000"/>
              <a:gd name="connsiteX67" fmla="*/ 2739893 w 7467600"/>
              <a:gd name="connsiteY67" fmla="*/ 6108357 h 6858000"/>
              <a:gd name="connsiteX68" fmla="*/ 2680277 w 7467600"/>
              <a:gd name="connsiteY68" fmla="*/ 5479204 h 6858000"/>
              <a:gd name="connsiteX69" fmla="*/ 1132195 w 7467600"/>
              <a:gd name="connsiteY69" fmla="*/ 5467980 h 6858000"/>
              <a:gd name="connsiteX70" fmla="*/ 1679056 w 7467600"/>
              <a:gd name="connsiteY70" fmla="*/ 5516907 h 6858000"/>
              <a:gd name="connsiteX71" fmla="*/ 2128648 w 7467600"/>
              <a:gd name="connsiteY71" fmla="*/ 5474249 h 6858000"/>
              <a:gd name="connsiteX72" fmla="*/ 1825619 w 7467600"/>
              <a:gd name="connsiteY72" fmla="*/ 5478447 h 6858000"/>
              <a:gd name="connsiteX73" fmla="*/ 1737798 w 7467600"/>
              <a:gd name="connsiteY73" fmla="*/ 5483353 h 6858000"/>
              <a:gd name="connsiteX74" fmla="*/ 1132195 w 7467600"/>
              <a:gd name="connsiteY74" fmla="*/ 5467980 h 6858000"/>
              <a:gd name="connsiteX75" fmla="*/ 6844835 w 7467600"/>
              <a:gd name="connsiteY75" fmla="*/ 5424988 h 6858000"/>
              <a:gd name="connsiteX76" fmla="*/ 6879594 w 7467600"/>
              <a:gd name="connsiteY76" fmla="*/ 5424547 h 6858000"/>
              <a:gd name="connsiteX77" fmla="*/ 7379510 w 7467600"/>
              <a:gd name="connsiteY77" fmla="*/ 5755454 h 6858000"/>
              <a:gd name="connsiteX78" fmla="*/ 7467600 w 7467600"/>
              <a:gd name="connsiteY78" fmla="*/ 5845526 h 6858000"/>
              <a:gd name="connsiteX79" fmla="*/ 7467600 w 7467600"/>
              <a:gd name="connsiteY79" fmla="*/ 5925131 h 6858000"/>
              <a:gd name="connsiteX80" fmla="*/ 7271900 w 7467600"/>
              <a:gd name="connsiteY80" fmla="*/ 5734551 h 6858000"/>
              <a:gd name="connsiteX81" fmla="*/ 7015907 w 7467600"/>
              <a:gd name="connsiteY81" fmla="*/ 5541548 h 6858000"/>
              <a:gd name="connsiteX82" fmla="*/ 7259646 w 7467600"/>
              <a:gd name="connsiteY82" fmla="*/ 5765985 h 6858000"/>
              <a:gd name="connsiteX83" fmla="*/ 7467600 w 7467600"/>
              <a:gd name="connsiteY83" fmla="*/ 5971257 h 6858000"/>
              <a:gd name="connsiteX84" fmla="*/ 7467600 w 7467600"/>
              <a:gd name="connsiteY84" fmla="*/ 6012219 h 6858000"/>
              <a:gd name="connsiteX85" fmla="*/ 7240170 w 7467600"/>
              <a:gd name="connsiteY85" fmla="*/ 5787985 h 6858000"/>
              <a:gd name="connsiteX86" fmla="*/ 6946849 w 7467600"/>
              <a:gd name="connsiteY86" fmla="*/ 5523271 h 6858000"/>
              <a:gd name="connsiteX87" fmla="*/ 6946972 w 7467600"/>
              <a:gd name="connsiteY87" fmla="*/ 5526491 h 6858000"/>
              <a:gd name="connsiteX88" fmla="*/ 7105827 w 7467600"/>
              <a:gd name="connsiteY88" fmla="*/ 5718700 h 6858000"/>
              <a:gd name="connsiteX89" fmla="*/ 7356878 w 7467600"/>
              <a:gd name="connsiteY89" fmla="*/ 5981332 h 6858000"/>
              <a:gd name="connsiteX90" fmla="*/ 7467600 w 7467600"/>
              <a:gd name="connsiteY90" fmla="*/ 6117703 h 6858000"/>
              <a:gd name="connsiteX91" fmla="*/ 7467600 w 7467600"/>
              <a:gd name="connsiteY91" fmla="*/ 6163634 h 6858000"/>
              <a:gd name="connsiteX92" fmla="*/ 7403637 w 7467600"/>
              <a:gd name="connsiteY92" fmla="*/ 6083957 h 6858000"/>
              <a:gd name="connsiteX93" fmla="*/ 7254615 w 7467600"/>
              <a:gd name="connsiteY93" fmla="*/ 5911918 h 6858000"/>
              <a:gd name="connsiteX94" fmla="*/ 7312589 w 7467600"/>
              <a:gd name="connsiteY94" fmla="*/ 5982309 h 6858000"/>
              <a:gd name="connsiteX95" fmla="*/ 7448321 w 7467600"/>
              <a:gd name="connsiteY95" fmla="*/ 6190991 h 6858000"/>
              <a:gd name="connsiteX96" fmla="*/ 7467600 w 7467600"/>
              <a:gd name="connsiteY96" fmla="*/ 6221686 h 6858000"/>
              <a:gd name="connsiteX97" fmla="*/ 7467600 w 7467600"/>
              <a:gd name="connsiteY97" fmla="*/ 6334256 h 6858000"/>
              <a:gd name="connsiteX98" fmla="*/ 7454976 w 7467600"/>
              <a:gd name="connsiteY98" fmla="*/ 6318297 h 6858000"/>
              <a:gd name="connsiteX99" fmla="*/ 7042773 w 7467600"/>
              <a:gd name="connsiteY99" fmla="*/ 5734011 h 6858000"/>
              <a:gd name="connsiteX100" fmla="*/ 6844835 w 7467600"/>
              <a:gd name="connsiteY100" fmla="*/ 5424988 h 6858000"/>
              <a:gd name="connsiteX101" fmla="*/ 1456157 w 7467600"/>
              <a:gd name="connsiteY101" fmla="*/ 5371404 h 6858000"/>
              <a:gd name="connsiteX102" fmla="*/ 1244432 w 7467600"/>
              <a:gd name="connsiteY102" fmla="*/ 5385601 h 6858000"/>
              <a:gd name="connsiteX103" fmla="*/ 973990 w 7467600"/>
              <a:gd name="connsiteY103" fmla="*/ 5424940 h 6858000"/>
              <a:gd name="connsiteX104" fmla="*/ 1103809 w 7467600"/>
              <a:gd name="connsiteY104" fmla="*/ 5433720 h 6858000"/>
              <a:gd name="connsiteX105" fmla="*/ 1123454 w 7467600"/>
              <a:gd name="connsiteY105" fmla="*/ 5435727 h 6858000"/>
              <a:gd name="connsiteX106" fmla="*/ 1737017 w 7467600"/>
              <a:gd name="connsiteY106" fmla="*/ 5452183 h 6858000"/>
              <a:gd name="connsiteX107" fmla="*/ 1824397 w 7467600"/>
              <a:gd name="connsiteY107" fmla="*/ 5447757 h 6858000"/>
              <a:gd name="connsiteX108" fmla="*/ 2070059 w 7467600"/>
              <a:gd name="connsiteY108" fmla="*/ 5441660 h 6858000"/>
              <a:gd name="connsiteX109" fmla="*/ 1456157 w 7467600"/>
              <a:gd name="connsiteY109" fmla="*/ 5371404 h 6858000"/>
              <a:gd name="connsiteX110" fmla="*/ 4988186 w 7467600"/>
              <a:gd name="connsiteY110" fmla="*/ 5216467 h 6858000"/>
              <a:gd name="connsiteX111" fmla="*/ 4777334 w 7467600"/>
              <a:gd name="connsiteY111" fmla="*/ 5406072 h 6858000"/>
              <a:gd name="connsiteX112" fmla="*/ 4718341 w 7467600"/>
              <a:gd name="connsiteY112" fmla="*/ 5468043 h 6858000"/>
              <a:gd name="connsiteX113" fmla="*/ 4604655 w 7467600"/>
              <a:gd name="connsiteY113" fmla="*/ 5583434 h 6858000"/>
              <a:gd name="connsiteX114" fmla="*/ 4565074 w 7467600"/>
              <a:gd name="connsiteY114" fmla="*/ 5618550 h 6858000"/>
              <a:gd name="connsiteX115" fmla="*/ 4988186 w 7467600"/>
              <a:gd name="connsiteY115" fmla="*/ 5216467 h 6858000"/>
              <a:gd name="connsiteX116" fmla="*/ 4978032 w 7467600"/>
              <a:gd name="connsiteY116" fmla="*/ 5183809 h 6858000"/>
              <a:gd name="connsiteX117" fmla="*/ 4463413 w 7467600"/>
              <a:gd name="connsiteY117" fmla="*/ 5615162 h 6858000"/>
              <a:gd name="connsiteX118" fmla="*/ 4358134 w 7467600"/>
              <a:gd name="connsiteY118" fmla="*/ 5742791 h 6858000"/>
              <a:gd name="connsiteX119" fmla="*/ 4376219 w 7467600"/>
              <a:gd name="connsiteY119" fmla="*/ 5729027 h 6858000"/>
              <a:gd name="connsiteX120" fmla="*/ 4582340 w 7467600"/>
              <a:gd name="connsiteY120" fmla="*/ 5561037 h 6858000"/>
              <a:gd name="connsiteX121" fmla="*/ 4694684 w 7467600"/>
              <a:gd name="connsiteY121" fmla="*/ 5447098 h 6858000"/>
              <a:gd name="connsiteX122" fmla="*/ 4754123 w 7467600"/>
              <a:gd name="connsiteY122" fmla="*/ 5384643 h 6858000"/>
              <a:gd name="connsiteX123" fmla="*/ 4978032 w 7467600"/>
              <a:gd name="connsiteY123" fmla="*/ 5183809 h 6858000"/>
              <a:gd name="connsiteX124" fmla="*/ 1903353 w 7467600"/>
              <a:gd name="connsiteY124" fmla="*/ 5044827 h 6858000"/>
              <a:gd name="connsiteX125" fmla="*/ 1936931 w 7467600"/>
              <a:gd name="connsiteY125" fmla="*/ 5093954 h 6858000"/>
              <a:gd name="connsiteX126" fmla="*/ 2195868 w 7467600"/>
              <a:gd name="connsiteY126" fmla="*/ 5396574 h 6858000"/>
              <a:gd name="connsiteX127" fmla="*/ 2088852 w 7467600"/>
              <a:gd name="connsiteY127" fmla="*/ 5166123 h 6858000"/>
              <a:gd name="connsiteX128" fmla="*/ 1958241 w 7467600"/>
              <a:gd name="connsiteY128" fmla="*/ 5067955 h 6858000"/>
              <a:gd name="connsiteX129" fmla="*/ 1903353 w 7467600"/>
              <a:gd name="connsiteY129" fmla="*/ 5044827 h 6858000"/>
              <a:gd name="connsiteX130" fmla="*/ 1979378 w 7467600"/>
              <a:gd name="connsiteY130" fmla="*/ 4769504 h 6858000"/>
              <a:gd name="connsiteX131" fmla="*/ 2882120 w 7467600"/>
              <a:gd name="connsiteY131" fmla="*/ 5064547 h 6858000"/>
              <a:gd name="connsiteX132" fmla="*/ 2793103 w 7467600"/>
              <a:gd name="connsiteY132" fmla="*/ 5039699 h 6858000"/>
              <a:gd name="connsiteX133" fmla="*/ 2770041 w 7467600"/>
              <a:gd name="connsiteY133" fmla="*/ 5033634 h 6858000"/>
              <a:gd name="connsiteX134" fmla="*/ 1979378 w 7467600"/>
              <a:gd name="connsiteY134" fmla="*/ 4769504 h 6858000"/>
              <a:gd name="connsiteX135" fmla="*/ 1927410 w 7467600"/>
              <a:gd name="connsiteY135" fmla="*/ 4716164 h 6858000"/>
              <a:gd name="connsiteX136" fmla="*/ 1959587 w 7467600"/>
              <a:gd name="connsiteY136" fmla="*/ 4728849 h 6858000"/>
              <a:gd name="connsiteX137" fmla="*/ 2777707 w 7467600"/>
              <a:gd name="connsiteY137" fmla="*/ 5003991 h 6858000"/>
              <a:gd name="connsiteX138" fmla="*/ 2800768 w 7467600"/>
              <a:gd name="connsiteY138" fmla="*/ 5010056 h 6858000"/>
              <a:gd name="connsiteX139" fmla="*/ 2879408 w 7467600"/>
              <a:gd name="connsiteY139" fmla="*/ 5031590 h 6858000"/>
              <a:gd name="connsiteX140" fmla="*/ 2862295 w 7467600"/>
              <a:gd name="connsiteY140" fmla="*/ 5022958 h 6858000"/>
              <a:gd name="connsiteX141" fmla="*/ 2813343 w 7467600"/>
              <a:gd name="connsiteY141" fmla="*/ 4998369 h 6858000"/>
              <a:gd name="connsiteX142" fmla="*/ 2646245 w 7467600"/>
              <a:gd name="connsiteY142" fmla="*/ 4930999 h 6858000"/>
              <a:gd name="connsiteX143" fmla="*/ 1999243 w 7467600"/>
              <a:gd name="connsiteY143" fmla="*/ 4730524 h 6858000"/>
              <a:gd name="connsiteX144" fmla="*/ 1979527 w 7467600"/>
              <a:gd name="connsiteY144" fmla="*/ 4726651 h 6858000"/>
              <a:gd name="connsiteX145" fmla="*/ 1927410 w 7467600"/>
              <a:gd name="connsiteY145" fmla="*/ 4716164 h 6858000"/>
              <a:gd name="connsiteX146" fmla="*/ 1997014 w 7467600"/>
              <a:gd name="connsiteY146" fmla="*/ 4698007 h 6858000"/>
              <a:gd name="connsiteX147" fmla="*/ 2005458 w 7467600"/>
              <a:gd name="connsiteY147" fmla="*/ 4699540 h 6858000"/>
              <a:gd name="connsiteX148" fmla="*/ 2657186 w 7467600"/>
              <a:gd name="connsiteY148" fmla="*/ 4901687 h 6858000"/>
              <a:gd name="connsiteX149" fmla="*/ 2826662 w 7467600"/>
              <a:gd name="connsiteY149" fmla="*/ 4970362 h 6858000"/>
              <a:gd name="connsiteX150" fmla="*/ 2876100 w 7467600"/>
              <a:gd name="connsiteY150" fmla="*/ 4995397 h 6858000"/>
              <a:gd name="connsiteX151" fmla="*/ 3042600 w 7467600"/>
              <a:gd name="connsiteY151" fmla="*/ 5059532 h 6858000"/>
              <a:gd name="connsiteX152" fmla="*/ 1997014 w 7467600"/>
              <a:gd name="connsiteY152" fmla="*/ 4698007 h 6858000"/>
              <a:gd name="connsiteX153" fmla="*/ 2305292 w 7467600"/>
              <a:gd name="connsiteY153" fmla="*/ 4219492 h 6858000"/>
              <a:gd name="connsiteX154" fmla="*/ 3360922 w 7467600"/>
              <a:gd name="connsiteY154" fmla="*/ 4529373 h 6858000"/>
              <a:gd name="connsiteX155" fmla="*/ 3492420 w 7467600"/>
              <a:gd name="connsiteY155" fmla="*/ 4510145 h 6858000"/>
              <a:gd name="connsiteX156" fmla="*/ 3364086 w 7467600"/>
              <a:gd name="connsiteY156" fmla="*/ 4480340 h 6858000"/>
              <a:gd name="connsiteX157" fmla="*/ 3225818 w 7467600"/>
              <a:gd name="connsiteY157" fmla="*/ 4411822 h 6858000"/>
              <a:gd name="connsiteX158" fmla="*/ 3129696 w 7467600"/>
              <a:gd name="connsiteY158" fmla="*/ 4360704 h 6858000"/>
              <a:gd name="connsiteX159" fmla="*/ 2814545 w 7467600"/>
              <a:gd name="connsiteY159" fmla="*/ 4282955 h 6858000"/>
              <a:gd name="connsiteX160" fmla="*/ 2305292 w 7467600"/>
              <a:gd name="connsiteY160" fmla="*/ 4219492 h 6858000"/>
              <a:gd name="connsiteX161" fmla="*/ 2626982 w 7467600"/>
              <a:gd name="connsiteY161" fmla="*/ 4206450 h 6858000"/>
              <a:gd name="connsiteX162" fmla="*/ 2490617 w 7467600"/>
              <a:gd name="connsiteY162" fmla="*/ 4206951 h 6858000"/>
              <a:gd name="connsiteX163" fmla="*/ 2819869 w 7467600"/>
              <a:gd name="connsiteY163" fmla="*/ 4252936 h 6858000"/>
              <a:gd name="connsiteX164" fmla="*/ 3143018 w 7467600"/>
              <a:gd name="connsiteY164" fmla="*/ 4332698 h 6858000"/>
              <a:gd name="connsiteX165" fmla="*/ 3241520 w 7467600"/>
              <a:gd name="connsiteY165" fmla="*/ 4385112 h 6858000"/>
              <a:gd name="connsiteX166" fmla="*/ 3374575 w 7467600"/>
              <a:gd name="connsiteY166" fmla="*/ 4451517 h 6858000"/>
              <a:gd name="connsiteX167" fmla="*/ 3505221 w 7467600"/>
              <a:gd name="connsiteY167" fmla="*/ 4480757 h 6858000"/>
              <a:gd name="connsiteX168" fmla="*/ 2626982 w 7467600"/>
              <a:gd name="connsiteY168" fmla="*/ 4206450 h 6858000"/>
              <a:gd name="connsiteX169" fmla="*/ 1310106 w 7467600"/>
              <a:gd name="connsiteY169" fmla="*/ 3943217 h 6858000"/>
              <a:gd name="connsiteX170" fmla="*/ 854994 w 7467600"/>
              <a:gd name="connsiteY170" fmla="*/ 4399136 h 6858000"/>
              <a:gd name="connsiteX171" fmla="*/ 742462 w 7467600"/>
              <a:gd name="connsiteY171" fmla="*/ 4594648 h 6858000"/>
              <a:gd name="connsiteX172" fmla="*/ 820602 w 7467600"/>
              <a:gd name="connsiteY172" fmla="*/ 4485915 h 6858000"/>
              <a:gd name="connsiteX173" fmla="*/ 878295 w 7467600"/>
              <a:gd name="connsiteY173" fmla="*/ 4403594 h 6858000"/>
              <a:gd name="connsiteX174" fmla="*/ 1240607 w 7467600"/>
              <a:gd name="connsiteY174" fmla="*/ 4010401 h 6858000"/>
              <a:gd name="connsiteX175" fmla="*/ 1310106 w 7467600"/>
              <a:gd name="connsiteY175" fmla="*/ 3943217 h 6858000"/>
              <a:gd name="connsiteX176" fmla="*/ 1423113 w 7467600"/>
              <a:gd name="connsiteY176" fmla="*/ 3874565 h 6858000"/>
              <a:gd name="connsiteX177" fmla="*/ 1260565 w 7467600"/>
              <a:gd name="connsiteY177" fmla="*/ 4031982 h 6858000"/>
              <a:gd name="connsiteX178" fmla="*/ 901900 w 7467600"/>
              <a:gd name="connsiteY178" fmla="*/ 4421236 h 6858000"/>
              <a:gd name="connsiteX179" fmla="*/ 845044 w 7467600"/>
              <a:gd name="connsiteY179" fmla="*/ 4502436 h 6858000"/>
              <a:gd name="connsiteX180" fmla="*/ 685926 w 7467600"/>
              <a:gd name="connsiteY180" fmla="*/ 4703069 h 6858000"/>
              <a:gd name="connsiteX181" fmla="*/ 684248 w 7467600"/>
              <a:gd name="connsiteY181" fmla="*/ 4706721 h 6858000"/>
              <a:gd name="connsiteX182" fmla="*/ 1423113 w 7467600"/>
              <a:gd name="connsiteY182" fmla="*/ 3874565 h 6858000"/>
              <a:gd name="connsiteX183" fmla="*/ 3316479 w 7467600"/>
              <a:gd name="connsiteY183" fmla="*/ 3872136 h 6858000"/>
              <a:gd name="connsiteX184" fmla="*/ 3546806 w 7467600"/>
              <a:gd name="connsiteY184" fmla="*/ 4356139 h 6858000"/>
              <a:gd name="connsiteX185" fmla="*/ 3364433 w 7467600"/>
              <a:gd name="connsiteY185" fmla="*/ 3953121 h 6858000"/>
              <a:gd name="connsiteX186" fmla="*/ 3316479 w 7467600"/>
              <a:gd name="connsiteY186" fmla="*/ 3872136 h 6858000"/>
              <a:gd name="connsiteX187" fmla="*/ 3291335 w 7467600"/>
              <a:gd name="connsiteY187" fmla="*/ 3767420 h 6858000"/>
              <a:gd name="connsiteX188" fmla="*/ 3390805 w 7467600"/>
              <a:gd name="connsiteY188" fmla="*/ 3937163 h 6858000"/>
              <a:gd name="connsiteX189" fmla="*/ 3579062 w 7467600"/>
              <a:gd name="connsiteY189" fmla="*/ 4359040 h 6858000"/>
              <a:gd name="connsiteX190" fmla="*/ 3467355 w 7467600"/>
              <a:gd name="connsiteY190" fmla="*/ 3988130 h 6858000"/>
              <a:gd name="connsiteX191" fmla="*/ 3310753 w 7467600"/>
              <a:gd name="connsiteY191" fmla="*/ 3787140 h 6858000"/>
              <a:gd name="connsiteX192" fmla="*/ 3291335 w 7467600"/>
              <a:gd name="connsiteY192" fmla="*/ 3767420 h 6858000"/>
              <a:gd name="connsiteX193" fmla="*/ 1635889 w 7467600"/>
              <a:gd name="connsiteY193" fmla="*/ 3709494 h 6858000"/>
              <a:gd name="connsiteX194" fmla="*/ 1634800 w 7467600"/>
              <a:gd name="connsiteY194" fmla="*/ 3731111 h 6858000"/>
              <a:gd name="connsiteX195" fmla="*/ 1635889 w 7467600"/>
              <a:gd name="connsiteY195" fmla="*/ 3709494 h 6858000"/>
              <a:gd name="connsiteX196" fmla="*/ 1510397 w 7467600"/>
              <a:gd name="connsiteY196" fmla="*/ 3684705 h 6858000"/>
              <a:gd name="connsiteX197" fmla="*/ 1146550 w 7467600"/>
              <a:gd name="connsiteY197" fmla="*/ 3802012 h 6858000"/>
              <a:gd name="connsiteX198" fmla="*/ 698834 w 7467600"/>
              <a:gd name="connsiteY198" fmla="*/ 3952272 h 6858000"/>
              <a:gd name="connsiteX199" fmla="*/ 34256 w 7467600"/>
              <a:gd name="connsiteY199" fmla="*/ 4347603 h 6858000"/>
              <a:gd name="connsiteX200" fmla="*/ 527241 w 7467600"/>
              <a:gd name="connsiteY200" fmla="*/ 4065078 h 6858000"/>
              <a:gd name="connsiteX201" fmla="*/ 1510397 w 7467600"/>
              <a:gd name="connsiteY201" fmla="*/ 3684705 h 6858000"/>
              <a:gd name="connsiteX202" fmla="*/ 1313114 w 7467600"/>
              <a:gd name="connsiteY202" fmla="*/ 3655216 h 6858000"/>
              <a:gd name="connsiteX203" fmla="*/ 1109304 w 7467600"/>
              <a:gd name="connsiteY203" fmla="*/ 3669030 h 6858000"/>
              <a:gd name="connsiteX204" fmla="*/ 8129 w 7467600"/>
              <a:gd name="connsiteY204" fmla="*/ 4330519 h 6858000"/>
              <a:gd name="connsiteX205" fmla="*/ 687572 w 7467600"/>
              <a:gd name="connsiteY205" fmla="*/ 3925629 h 6858000"/>
              <a:gd name="connsiteX206" fmla="*/ 1138365 w 7467600"/>
              <a:gd name="connsiteY206" fmla="*/ 3774515 h 6858000"/>
              <a:gd name="connsiteX207" fmla="*/ 1505579 w 7467600"/>
              <a:gd name="connsiteY207" fmla="*/ 3655526 h 6858000"/>
              <a:gd name="connsiteX208" fmla="*/ 1313114 w 7467600"/>
              <a:gd name="connsiteY208" fmla="*/ 3655216 h 6858000"/>
              <a:gd name="connsiteX209" fmla="*/ 3655073 w 7467600"/>
              <a:gd name="connsiteY209" fmla="*/ 3650884 h 6858000"/>
              <a:gd name="connsiteX210" fmla="*/ 3989938 w 7467600"/>
              <a:gd name="connsiteY210" fmla="*/ 3991685 h 6858000"/>
              <a:gd name="connsiteX211" fmla="*/ 4393907 w 7467600"/>
              <a:gd name="connsiteY211" fmla="*/ 4261258 h 6858000"/>
              <a:gd name="connsiteX212" fmla="*/ 4648051 w 7467600"/>
              <a:gd name="connsiteY212" fmla="*/ 4374051 h 6858000"/>
              <a:gd name="connsiteX213" fmla="*/ 4383389 w 7467600"/>
              <a:gd name="connsiteY213" fmla="*/ 4184369 h 6858000"/>
              <a:gd name="connsiteX214" fmla="*/ 4165508 w 7467600"/>
              <a:gd name="connsiteY214" fmla="*/ 4035196 h 6858000"/>
              <a:gd name="connsiteX215" fmla="*/ 4068162 w 7467600"/>
              <a:gd name="connsiteY215" fmla="*/ 3953394 h 6858000"/>
              <a:gd name="connsiteX216" fmla="*/ 3981416 w 7467600"/>
              <a:gd name="connsiteY216" fmla="*/ 3880482 h 6858000"/>
              <a:gd name="connsiteX217" fmla="*/ 3800147 w 7467600"/>
              <a:gd name="connsiteY217" fmla="*/ 3749872 h 6858000"/>
              <a:gd name="connsiteX218" fmla="*/ 3655073 w 7467600"/>
              <a:gd name="connsiteY218" fmla="*/ 3650884 h 6858000"/>
              <a:gd name="connsiteX219" fmla="*/ 3670252 w 7467600"/>
              <a:gd name="connsiteY219" fmla="*/ 3622798 h 6858000"/>
              <a:gd name="connsiteX220" fmla="*/ 3817258 w 7467600"/>
              <a:gd name="connsiteY220" fmla="*/ 3723577 h 6858000"/>
              <a:gd name="connsiteX221" fmla="*/ 4000461 w 7467600"/>
              <a:gd name="connsiteY221" fmla="*/ 3855966 h 6858000"/>
              <a:gd name="connsiteX222" fmla="*/ 4088180 w 7467600"/>
              <a:gd name="connsiteY222" fmla="*/ 3929774 h 6858000"/>
              <a:gd name="connsiteX223" fmla="*/ 4184555 w 7467600"/>
              <a:gd name="connsiteY223" fmla="*/ 4010683 h 6858000"/>
              <a:gd name="connsiteX224" fmla="*/ 4399563 w 7467600"/>
              <a:gd name="connsiteY224" fmla="*/ 4158106 h 6858000"/>
              <a:gd name="connsiteX225" fmla="*/ 4684469 w 7467600"/>
              <a:gd name="connsiteY225" fmla="*/ 4364680 h 6858000"/>
              <a:gd name="connsiteX226" fmla="*/ 4690271 w 7467600"/>
              <a:gd name="connsiteY226" fmla="*/ 4370034 h 6858000"/>
              <a:gd name="connsiteX227" fmla="*/ 4136093 w 7467600"/>
              <a:gd name="connsiteY227" fmla="*/ 3858466 h 6858000"/>
              <a:gd name="connsiteX228" fmla="*/ 3670252 w 7467600"/>
              <a:gd name="connsiteY228" fmla="*/ 3622798 h 6858000"/>
              <a:gd name="connsiteX229" fmla="*/ 4440129 w 7467600"/>
              <a:gd name="connsiteY229" fmla="*/ 3448571 h 6858000"/>
              <a:gd name="connsiteX230" fmla="*/ 4856525 w 7467600"/>
              <a:gd name="connsiteY230" fmla="*/ 3915351 h 6858000"/>
              <a:gd name="connsiteX231" fmla="*/ 5059055 w 7467600"/>
              <a:gd name="connsiteY231" fmla="*/ 4108918 h 6858000"/>
              <a:gd name="connsiteX232" fmla="*/ 5290070 w 7467600"/>
              <a:gd name="connsiteY232" fmla="*/ 4263619 h 6858000"/>
              <a:gd name="connsiteX233" fmla="*/ 4834991 w 7467600"/>
              <a:gd name="connsiteY233" fmla="*/ 3830985 h 6858000"/>
              <a:gd name="connsiteX234" fmla="*/ 4440129 w 7467600"/>
              <a:gd name="connsiteY234" fmla="*/ 3448571 h 6858000"/>
              <a:gd name="connsiteX235" fmla="*/ 4441737 w 7467600"/>
              <a:gd name="connsiteY235" fmla="*/ 3399734 h 6858000"/>
              <a:gd name="connsiteX236" fmla="*/ 4431236 w 7467600"/>
              <a:gd name="connsiteY236" fmla="*/ 3400954 h 6858000"/>
              <a:gd name="connsiteX237" fmla="*/ 4557150 w 7467600"/>
              <a:gd name="connsiteY237" fmla="*/ 3510023 h 6858000"/>
              <a:gd name="connsiteX238" fmla="*/ 4856936 w 7467600"/>
              <a:gd name="connsiteY238" fmla="*/ 3809146 h 6858000"/>
              <a:gd name="connsiteX239" fmla="*/ 5111996 w 7467600"/>
              <a:gd name="connsiteY239" fmla="*/ 4065759 h 6858000"/>
              <a:gd name="connsiteX240" fmla="*/ 5388878 w 7467600"/>
              <a:gd name="connsiteY240" fmla="*/ 4300185 h 6858000"/>
              <a:gd name="connsiteX241" fmla="*/ 5425556 w 7467600"/>
              <a:gd name="connsiteY241" fmla="*/ 4308967 h 6858000"/>
              <a:gd name="connsiteX242" fmla="*/ 4943646 w 7467600"/>
              <a:gd name="connsiteY242" fmla="*/ 3822916 h 6858000"/>
              <a:gd name="connsiteX243" fmla="*/ 4594837 w 7467600"/>
              <a:gd name="connsiteY243" fmla="*/ 3532274 h 6858000"/>
              <a:gd name="connsiteX244" fmla="*/ 4441737 w 7467600"/>
              <a:gd name="connsiteY244" fmla="*/ 3399734 h 6858000"/>
              <a:gd name="connsiteX245" fmla="*/ 5425834 w 7467600"/>
              <a:gd name="connsiteY245" fmla="*/ 3162785 h 6858000"/>
              <a:gd name="connsiteX246" fmla="*/ 5401644 w 7467600"/>
              <a:gd name="connsiteY246" fmla="*/ 3617847 h 6858000"/>
              <a:gd name="connsiteX247" fmla="*/ 5467256 w 7467600"/>
              <a:gd name="connsiteY247" fmla="*/ 4175494 h 6858000"/>
              <a:gd name="connsiteX248" fmla="*/ 5448069 w 7467600"/>
              <a:gd name="connsiteY248" fmla="*/ 3567554 h 6858000"/>
              <a:gd name="connsiteX249" fmla="*/ 5425834 w 7467600"/>
              <a:gd name="connsiteY249" fmla="*/ 3162785 h 6858000"/>
              <a:gd name="connsiteX250" fmla="*/ 1318687 w 7467600"/>
              <a:gd name="connsiteY250" fmla="*/ 3113840 h 6858000"/>
              <a:gd name="connsiteX251" fmla="*/ 1066793 w 7467600"/>
              <a:gd name="connsiteY251" fmla="*/ 3212171 h 6858000"/>
              <a:gd name="connsiteX252" fmla="*/ 993319 w 7467600"/>
              <a:gd name="connsiteY252" fmla="*/ 3247648 h 6858000"/>
              <a:gd name="connsiteX253" fmla="*/ 853081 w 7467600"/>
              <a:gd name="connsiteY253" fmla="*/ 3312410 h 6858000"/>
              <a:gd name="connsiteX254" fmla="*/ 805957 w 7467600"/>
              <a:gd name="connsiteY254" fmla="*/ 3330443 h 6858000"/>
              <a:gd name="connsiteX255" fmla="*/ 1318687 w 7467600"/>
              <a:gd name="connsiteY255" fmla="*/ 3113840 h 6858000"/>
              <a:gd name="connsiteX256" fmla="*/ 5453702 w 7467600"/>
              <a:gd name="connsiteY256" fmla="*/ 3090882 h 6858000"/>
              <a:gd name="connsiteX257" fmla="*/ 5480135 w 7467600"/>
              <a:gd name="connsiteY257" fmla="*/ 3565802 h 6858000"/>
              <a:gd name="connsiteX258" fmla="*/ 5499023 w 7467600"/>
              <a:gd name="connsiteY258" fmla="*/ 4166310 h 6858000"/>
              <a:gd name="connsiteX259" fmla="*/ 5547022 w 7467600"/>
              <a:gd name="connsiteY259" fmla="*/ 3607838 h 6858000"/>
              <a:gd name="connsiteX260" fmla="*/ 5515964 w 7467600"/>
              <a:gd name="connsiteY260" fmla="*/ 3378541 h 6858000"/>
              <a:gd name="connsiteX261" fmla="*/ 5453702 w 7467600"/>
              <a:gd name="connsiteY261" fmla="*/ 3090882 h 6858000"/>
              <a:gd name="connsiteX262" fmla="*/ 1238695 w 7467600"/>
              <a:gd name="connsiteY262" fmla="*/ 3076820 h 6858000"/>
              <a:gd name="connsiteX263" fmla="*/ 716371 w 7467600"/>
              <a:gd name="connsiteY263" fmla="*/ 3293249 h 6858000"/>
              <a:gd name="connsiteX264" fmla="*/ 579522 w 7467600"/>
              <a:gd name="connsiteY264" fmla="*/ 3371759 h 6858000"/>
              <a:gd name="connsiteX265" fmla="*/ 600288 w 7467600"/>
              <a:gd name="connsiteY265" fmla="*/ 3365555 h 6858000"/>
              <a:gd name="connsiteX266" fmla="*/ 840692 w 7467600"/>
              <a:gd name="connsiteY266" fmla="*/ 3284921 h 6858000"/>
              <a:gd name="connsiteX267" fmla="*/ 979248 w 7467600"/>
              <a:gd name="connsiteY267" fmla="*/ 3221003 h 6858000"/>
              <a:gd name="connsiteX268" fmla="*/ 1053282 w 7467600"/>
              <a:gd name="connsiteY268" fmla="*/ 3185247 h 6858000"/>
              <a:gd name="connsiteX269" fmla="*/ 1320603 w 7467600"/>
              <a:gd name="connsiteY269" fmla="*/ 3081281 h 6858000"/>
              <a:gd name="connsiteX270" fmla="*/ 1238695 w 7467600"/>
              <a:gd name="connsiteY270" fmla="*/ 3076820 h 6858000"/>
              <a:gd name="connsiteX271" fmla="*/ 5425627 w 7467600"/>
              <a:gd name="connsiteY271" fmla="*/ 2954192 h 6858000"/>
              <a:gd name="connsiteX272" fmla="*/ 5470770 w 7467600"/>
              <a:gd name="connsiteY272" fmla="*/ 3005435 h 6858000"/>
              <a:gd name="connsiteX273" fmla="*/ 5519779 w 7467600"/>
              <a:gd name="connsiteY273" fmla="*/ 4359223 h 6858000"/>
              <a:gd name="connsiteX274" fmla="*/ 5520293 w 7467600"/>
              <a:gd name="connsiteY274" fmla="*/ 4360602 h 6858000"/>
              <a:gd name="connsiteX275" fmla="*/ 5767221 w 7467600"/>
              <a:gd name="connsiteY275" fmla="*/ 4665564 h 6858000"/>
              <a:gd name="connsiteX276" fmla="*/ 6937169 w 7467600"/>
              <a:gd name="connsiteY276" fmla="*/ 4815941 h 6858000"/>
              <a:gd name="connsiteX277" fmla="*/ 6953922 w 7467600"/>
              <a:gd name="connsiteY277" fmla="*/ 4890068 h 6858000"/>
              <a:gd name="connsiteX278" fmla="*/ 6071359 w 7467600"/>
              <a:gd name="connsiteY278" fmla="*/ 4770770 h 6858000"/>
              <a:gd name="connsiteX279" fmla="*/ 6038839 w 7467600"/>
              <a:gd name="connsiteY279" fmla="*/ 4764474 h 6858000"/>
              <a:gd name="connsiteX280" fmla="*/ 6038706 w 7467600"/>
              <a:gd name="connsiteY280" fmla="*/ 4763847 h 6858000"/>
              <a:gd name="connsiteX281" fmla="*/ 6037784 w 7467600"/>
              <a:gd name="connsiteY281" fmla="*/ 4764270 h 6858000"/>
              <a:gd name="connsiteX282" fmla="*/ 6038839 w 7467600"/>
              <a:gd name="connsiteY282" fmla="*/ 4764474 h 6858000"/>
              <a:gd name="connsiteX283" fmla="*/ 6040338 w 7467600"/>
              <a:gd name="connsiteY283" fmla="*/ 4771418 h 6858000"/>
              <a:gd name="connsiteX284" fmla="*/ 6024488 w 7467600"/>
              <a:gd name="connsiteY284" fmla="*/ 4809903 h 6858000"/>
              <a:gd name="connsiteX285" fmla="*/ 5599771 w 7467600"/>
              <a:gd name="connsiteY285" fmla="*/ 5509652 h 6858000"/>
              <a:gd name="connsiteX286" fmla="*/ 5548843 w 7467600"/>
              <a:gd name="connsiteY286" fmla="*/ 5563845 h 6858000"/>
              <a:gd name="connsiteX287" fmla="*/ 5940952 w 7467600"/>
              <a:gd name="connsiteY287" fmla="*/ 6250028 h 6858000"/>
              <a:gd name="connsiteX288" fmla="*/ 6043441 w 7467600"/>
              <a:gd name="connsiteY288" fmla="*/ 6665847 h 6858000"/>
              <a:gd name="connsiteX289" fmla="*/ 6093432 w 7467600"/>
              <a:gd name="connsiteY289" fmla="*/ 6858000 h 6858000"/>
              <a:gd name="connsiteX290" fmla="*/ 6034344 w 7467600"/>
              <a:gd name="connsiteY290" fmla="*/ 6858000 h 6858000"/>
              <a:gd name="connsiteX291" fmla="*/ 6026679 w 7467600"/>
              <a:gd name="connsiteY291" fmla="*/ 6836959 h 6858000"/>
              <a:gd name="connsiteX292" fmla="*/ 5800441 w 7467600"/>
              <a:gd name="connsiteY292" fmla="*/ 6335286 h 6858000"/>
              <a:gd name="connsiteX293" fmla="*/ 5526562 w 7467600"/>
              <a:gd name="connsiteY293" fmla="*/ 5705388 h 6858000"/>
              <a:gd name="connsiteX294" fmla="*/ 5519640 w 7467600"/>
              <a:gd name="connsiteY294" fmla="*/ 5683774 h 6858000"/>
              <a:gd name="connsiteX295" fmla="*/ 5844559 w 7467600"/>
              <a:gd name="connsiteY295" fmla="*/ 6553349 h 6858000"/>
              <a:gd name="connsiteX296" fmla="*/ 5975994 w 7467600"/>
              <a:gd name="connsiteY296" fmla="*/ 6858000 h 6858000"/>
              <a:gd name="connsiteX297" fmla="*/ 5898547 w 7467600"/>
              <a:gd name="connsiteY297" fmla="*/ 6858000 h 6858000"/>
              <a:gd name="connsiteX298" fmla="*/ 5682041 w 7467600"/>
              <a:gd name="connsiteY298" fmla="*/ 6355860 h 6858000"/>
              <a:gd name="connsiteX299" fmla="*/ 5461758 w 7467600"/>
              <a:gd name="connsiteY299" fmla="*/ 5820220 h 6858000"/>
              <a:gd name="connsiteX300" fmla="*/ 5237282 w 7467600"/>
              <a:gd name="connsiteY300" fmla="*/ 6579086 h 6858000"/>
              <a:gd name="connsiteX301" fmla="*/ 5115009 w 7467600"/>
              <a:gd name="connsiteY301" fmla="*/ 6858000 h 6858000"/>
              <a:gd name="connsiteX302" fmla="*/ 5028074 w 7467600"/>
              <a:gd name="connsiteY302" fmla="*/ 6858000 h 6858000"/>
              <a:gd name="connsiteX303" fmla="*/ 5079508 w 7467600"/>
              <a:gd name="connsiteY303" fmla="*/ 6749074 h 6858000"/>
              <a:gd name="connsiteX304" fmla="*/ 5371846 w 7467600"/>
              <a:gd name="connsiteY304" fmla="*/ 5924413 h 6858000"/>
              <a:gd name="connsiteX305" fmla="*/ 5270512 w 7467600"/>
              <a:gd name="connsiteY305" fmla="*/ 6138975 h 6858000"/>
              <a:gd name="connsiteX306" fmla="*/ 5062409 w 7467600"/>
              <a:gd name="connsiteY306" fmla="*/ 6653544 h 6858000"/>
              <a:gd name="connsiteX307" fmla="*/ 5036628 w 7467600"/>
              <a:gd name="connsiteY307" fmla="*/ 6754247 h 6858000"/>
              <a:gd name="connsiteX308" fmla="*/ 5009112 w 7467600"/>
              <a:gd name="connsiteY308" fmla="*/ 6858000 h 6858000"/>
              <a:gd name="connsiteX309" fmla="*/ 4976679 w 7467600"/>
              <a:gd name="connsiteY309" fmla="*/ 6858000 h 6858000"/>
              <a:gd name="connsiteX310" fmla="*/ 5006537 w 7467600"/>
              <a:gd name="connsiteY310" fmla="*/ 6747068 h 6858000"/>
              <a:gd name="connsiteX311" fmla="*/ 5032723 w 7467600"/>
              <a:gd name="connsiteY311" fmla="*/ 6644957 h 6858000"/>
              <a:gd name="connsiteX312" fmla="*/ 5242949 w 7467600"/>
              <a:gd name="connsiteY312" fmla="*/ 6125175 h 6858000"/>
              <a:gd name="connsiteX313" fmla="*/ 5286321 w 7467600"/>
              <a:gd name="connsiteY313" fmla="*/ 6033555 h 6858000"/>
              <a:gd name="connsiteX314" fmla="*/ 5008210 w 7467600"/>
              <a:gd name="connsiteY314" fmla="*/ 6649194 h 6858000"/>
              <a:gd name="connsiteX315" fmla="*/ 4986321 w 7467600"/>
              <a:gd name="connsiteY315" fmla="*/ 6765687 h 6858000"/>
              <a:gd name="connsiteX316" fmla="*/ 4973474 w 7467600"/>
              <a:gd name="connsiteY316" fmla="*/ 6858000 h 6858000"/>
              <a:gd name="connsiteX317" fmla="*/ 4907178 w 7467600"/>
              <a:gd name="connsiteY317" fmla="*/ 6858000 h 6858000"/>
              <a:gd name="connsiteX318" fmla="*/ 4910810 w 7467600"/>
              <a:gd name="connsiteY318" fmla="*/ 6829660 h 6858000"/>
              <a:gd name="connsiteX319" fmla="*/ 4987461 w 7467600"/>
              <a:gd name="connsiteY319" fmla="*/ 6432994 h 6858000"/>
              <a:gd name="connsiteX320" fmla="*/ 5179262 w 7467600"/>
              <a:gd name="connsiteY320" fmla="*/ 6035044 h 6858000"/>
              <a:gd name="connsiteX321" fmla="*/ 4689678 w 7467600"/>
              <a:gd name="connsiteY321" fmla="*/ 6440241 h 6858000"/>
              <a:gd name="connsiteX322" fmla="*/ 4477543 w 7467600"/>
              <a:gd name="connsiteY322" fmla="*/ 6674836 h 6858000"/>
              <a:gd name="connsiteX323" fmla="*/ 4329957 w 7467600"/>
              <a:gd name="connsiteY323" fmla="*/ 6858000 h 6858000"/>
              <a:gd name="connsiteX324" fmla="*/ 4218595 w 7467600"/>
              <a:gd name="connsiteY324" fmla="*/ 6858000 h 6858000"/>
              <a:gd name="connsiteX325" fmla="*/ 4368888 w 7467600"/>
              <a:gd name="connsiteY325" fmla="*/ 6668412 h 6858000"/>
              <a:gd name="connsiteX326" fmla="*/ 4563091 w 7467600"/>
              <a:gd name="connsiteY326" fmla="*/ 6442508 h 6858000"/>
              <a:gd name="connsiteX327" fmla="*/ 5387324 w 7467600"/>
              <a:gd name="connsiteY327" fmla="*/ 5705830 h 6858000"/>
              <a:gd name="connsiteX328" fmla="*/ 5073620 w 7467600"/>
              <a:gd name="connsiteY328" fmla="*/ 5955437 h 6858000"/>
              <a:gd name="connsiteX329" fmla="*/ 4689789 w 7467600"/>
              <a:gd name="connsiteY329" fmla="*/ 6268382 h 6858000"/>
              <a:gd name="connsiteX330" fmla="*/ 4418722 w 7467600"/>
              <a:gd name="connsiteY330" fmla="*/ 6570886 h 6858000"/>
              <a:gd name="connsiteX331" fmla="*/ 4214944 w 7467600"/>
              <a:gd name="connsiteY331" fmla="*/ 6858000 h 6858000"/>
              <a:gd name="connsiteX332" fmla="*/ 4177898 w 7467600"/>
              <a:gd name="connsiteY332" fmla="*/ 6858000 h 6858000"/>
              <a:gd name="connsiteX333" fmla="*/ 4391597 w 7467600"/>
              <a:gd name="connsiteY333" fmla="*/ 6556370 h 6858000"/>
              <a:gd name="connsiteX334" fmla="*/ 4668889 w 7467600"/>
              <a:gd name="connsiteY334" fmla="*/ 6246399 h 6858000"/>
              <a:gd name="connsiteX335" fmla="*/ 5055427 w 7467600"/>
              <a:gd name="connsiteY335" fmla="*/ 5931476 h 6858000"/>
              <a:gd name="connsiteX336" fmla="*/ 5371814 w 7467600"/>
              <a:gd name="connsiteY336" fmla="*/ 5678975 h 6858000"/>
              <a:gd name="connsiteX337" fmla="*/ 4987918 w 7467600"/>
              <a:gd name="connsiteY337" fmla="*/ 5838701 h 6858000"/>
              <a:gd name="connsiteX338" fmla="*/ 4317146 w 7467600"/>
              <a:gd name="connsiteY338" fmla="*/ 6587716 h 6858000"/>
              <a:gd name="connsiteX339" fmla="*/ 4171627 w 7467600"/>
              <a:gd name="connsiteY339" fmla="*/ 6858000 h 6858000"/>
              <a:gd name="connsiteX340" fmla="*/ 4081585 w 7467600"/>
              <a:gd name="connsiteY340" fmla="*/ 6858000 h 6858000"/>
              <a:gd name="connsiteX341" fmla="*/ 4238603 w 7467600"/>
              <a:gd name="connsiteY341" fmla="*/ 6559341 h 6858000"/>
              <a:gd name="connsiteX342" fmla="*/ 4778333 w 7467600"/>
              <a:gd name="connsiteY342" fmla="*/ 5873626 h 6858000"/>
              <a:gd name="connsiteX343" fmla="*/ 5414185 w 7467600"/>
              <a:gd name="connsiteY343" fmla="*/ 5573882 h 6858000"/>
              <a:gd name="connsiteX344" fmla="*/ 5959648 w 7467600"/>
              <a:gd name="connsiteY344" fmla="*/ 4760797 h 6858000"/>
              <a:gd name="connsiteX345" fmla="*/ 5355019 w 7467600"/>
              <a:gd name="connsiteY345" fmla="*/ 4734672 h 6858000"/>
              <a:gd name="connsiteX346" fmla="*/ 5083565 w 7467600"/>
              <a:gd name="connsiteY346" fmla="*/ 5179121 h 6858000"/>
              <a:gd name="connsiteX347" fmla="*/ 4713577 w 7467600"/>
              <a:gd name="connsiteY347" fmla="*/ 5616803 h 6858000"/>
              <a:gd name="connsiteX348" fmla="*/ 3989559 w 7467600"/>
              <a:gd name="connsiteY348" fmla="*/ 6145945 h 6858000"/>
              <a:gd name="connsiteX349" fmla="*/ 3939824 w 7467600"/>
              <a:gd name="connsiteY349" fmla="*/ 6066900 h 6858000"/>
              <a:gd name="connsiteX350" fmla="*/ 4584537 w 7467600"/>
              <a:gd name="connsiteY350" fmla="*/ 5324826 h 6858000"/>
              <a:gd name="connsiteX351" fmla="*/ 5037105 w 7467600"/>
              <a:gd name="connsiteY351" fmla="*/ 5088765 h 6858000"/>
              <a:gd name="connsiteX352" fmla="*/ 5039930 w 7467600"/>
              <a:gd name="connsiteY352" fmla="*/ 5089585 h 6858000"/>
              <a:gd name="connsiteX353" fmla="*/ 5263764 w 7467600"/>
              <a:gd name="connsiteY353" fmla="*/ 4735525 h 6858000"/>
              <a:gd name="connsiteX354" fmla="*/ 4086300 w 7467600"/>
              <a:gd name="connsiteY354" fmla="*/ 4884599 h 6858000"/>
              <a:gd name="connsiteX355" fmla="*/ 4085485 w 7467600"/>
              <a:gd name="connsiteY355" fmla="*/ 4899070 h 6858000"/>
              <a:gd name="connsiteX356" fmla="*/ 3871915 w 7467600"/>
              <a:gd name="connsiteY356" fmla="*/ 5253645 h 6858000"/>
              <a:gd name="connsiteX357" fmla="*/ 3799374 w 7467600"/>
              <a:gd name="connsiteY357" fmla="*/ 5466127 h 6858000"/>
              <a:gd name="connsiteX358" fmla="*/ 3498850 w 7467600"/>
              <a:gd name="connsiteY358" fmla="*/ 6661888 h 6858000"/>
              <a:gd name="connsiteX359" fmla="*/ 3399216 w 7467600"/>
              <a:gd name="connsiteY359" fmla="*/ 6858000 h 6858000"/>
              <a:gd name="connsiteX360" fmla="*/ 3303688 w 7467600"/>
              <a:gd name="connsiteY360" fmla="*/ 6858000 h 6858000"/>
              <a:gd name="connsiteX361" fmla="*/ 3391774 w 7467600"/>
              <a:gd name="connsiteY361" fmla="*/ 6697181 h 6858000"/>
              <a:gd name="connsiteX362" fmla="*/ 3735540 w 7467600"/>
              <a:gd name="connsiteY362" fmla="*/ 5546923 h 6858000"/>
              <a:gd name="connsiteX363" fmla="*/ 3729438 w 7467600"/>
              <a:gd name="connsiteY363" fmla="*/ 5569058 h 6858000"/>
              <a:gd name="connsiteX364" fmla="*/ 3707782 w 7467600"/>
              <a:gd name="connsiteY364" fmla="*/ 5644908 h 6858000"/>
              <a:gd name="connsiteX365" fmla="*/ 3583827 w 7467600"/>
              <a:gd name="connsiteY365" fmla="*/ 6039215 h 6858000"/>
              <a:gd name="connsiteX366" fmla="*/ 3547861 w 7467600"/>
              <a:gd name="connsiteY366" fmla="*/ 6129609 h 6858000"/>
              <a:gd name="connsiteX367" fmla="*/ 3490905 w 7467600"/>
              <a:gd name="connsiteY367" fmla="*/ 6277660 h 6858000"/>
              <a:gd name="connsiteX368" fmla="*/ 3455859 w 7467600"/>
              <a:gd name="connsiteY368" fmla="*/ 6391301 h 6858000"/>
              <a:gd name="connsiteX369" fmla="*/ 3429112 w 7467600"/>
              <a:gd name="connsiteY369" fmla="*/ 6479469 h 6858000"/>
              <a:gd name="connsiteX370" fmla="*/ 3304862 w 7467600"/>
              <a:gd name="connsiteY370" fmla="*/ 6796476 h 6858000"/>
              <a:gd name="connsiteX371" fmla="*/ 3276071 w 7467600"/>
              <a:gd name="connsiteY371" fmla="*/ 6858000 h 6858000"/>
              <a:gd name="connsiteX372" fmla="*/ 3240805 w 7467600"/>
              <a:gd name="connsiteY372" fmla="*/ 6858000 h 6858000"/>
              <a:gd name="connsiteX373" fmla="*/ 3275917 w 7467600"/>
              <a:gd name="connsiteY373" fmla="*/ 6783192 h 6858000"/>
              <a:gd name="connsiteX374" fmla="*/ 3399358 w 7467600"/>
              <a:gd name="connsiteY374" fmla="*/ 6469011 h 6858000"/>
              <a:gd name="connsiteX375" fmla="*/ 3425650 w 7467600"/>
              <a:gd name="connsiteY375" fmla="*/ 6381333 h 6858000"/>
              <a:gd name="connsiteX376" fmla="*/ 3460661 w 7467600"/>
              <a:gd name="connsiteY376" fmla="*/ 6266763 h 6858000"/>
              <a:gd name="connsiteX377" fmla="*/ 3518021 w 7467600"/>
              <a:gd name="connsiteY377" fmla="*/ 6117298 h 6858000"/>
              <a:gd name="connsiteX378" fmla="*/ 3554035 w 7467600"/>
              <a:gd name="connsiteY378" fmla="*/ 6027832 h 6858000"/>
              <a:gd name="connsiteX379" fmla="*/ 3677174 w 7467600"/>
              <a:gd name="connsiteY379" fmla="*/ 5636351 h 6858000"/>
              <a:gd name="connsiteX380" fmla="*/ 3698819 w 7467600"/>
              <a:gd name="connsiteY380" fmla="*/ 5560503 h 6858000"/>
              <a:gd name="connsiteX381" fmla="*/ 3702094 w 7467600"/>
              <a:gd name="connsiteY381" fmla="*/ 5549194 h 6858000"/>
              <a:gd name="connsiteX382" fmla="*/ 3398355 w 7467600"/>
              <a:gd name="connsiteY382" fmla="*/ 6094603 h 6858000"/>
              <a:gd name="connsiteX383" fmla="*/ 3193941 w 7467600"/>
              <a:gd name="connsiteY383" fmla="*/ 6798775 h 6858000"/>
              <a:gd name="connsiteX384" fmla="*/ 3184140 w 7467600"/>
              <a:gd name="connsiteY384" fmla="*/ 6858000 h 6858000"/>
              <a:gd name="connsiteX385" fmla="*/ 3099978 w 7467600"/>
              <a:gd name="connsiteY385" fmla="*/ 6858000 h 6858000"/>
              <a:gd name="connsiteX386" fmla="*/ 3101556 w 7467600"/>
              <a:gd name="connsiteY386" fmla="*/ 6843337 h 6858000"/>
              <a:gd name="connsiteX387" fmla="*/ 3370162 w 7467600"/>
              <a:gd name="connsiteY387" fmla="*/ 5785550 h 6858000"/>
              <a:gd name="connsiteX388" fmla="*/ 3746477 w 7467600"/>
              <a:gd name="connsiteY388" fmla="*/ 5377889 h 6858000"/>
              <a:gd name="connsiteX389" fmla="*/ 3863399 w 7467600"/>
              <a:gd name="connsiteY389" fmla="*/ 5087257 h 6858000"/>
              <a:gd name="connsiteX390" fmla="*/ 3968712 w 7467600"/>
              <a:gd name="connsiteY390" fmla="*/ 4913989 h 6858000"/>
              <a:gd name="connsiteX391" fmla="*/ 2792390 w 7467600"/>
              <a:gd name="connsiteY391" fmla="*/ 5382974 h 6858000"/>
              <a:gd name="connsiteX392" fmla="*/ 2714982 w 7467600"/>
              <a:gd name="connsiteY392" fmla="*/ 5427051 h 6858000"/>
              <a:gd name="connsiteX393" fmla="*/ 2813361 w 7467600"/>
              <a:gd name="connsiteY393" fmla="*/ 6023912 h 6858000"/>
              <a:gd name="connsiteX394" fmla="*/ 2688430 w 7467600"/>
              <a:gd name="connsiteY394" fmla="*/ 6801564 h 6858000"/>
              <a:gd name="connsiteX395" fmla="*/ 2629626 w 7467600"/>
              <a:gd name="connsiteY395" fmla="*/ 6763394 h 6858000"/>
              <a:gd name="connsiteX396" fmla="*/ 2565328 w 7467600"/>
              <a:gd name="connsiteY396" fmla="*/ 5516399 h 6858000"/>
              <a:gd name="connsiteX397" fmla="*/ 1922999 w 7467600"/>
              <a:gd name="connsiteY397" fmla="*/ 5980343 h 6858000"/>
              <a:gd name="connsiteX398" fmla="*/ 1950261 w 7467600"/>
              <a:gd name="connsiteY398" fmla="*/ 6405858 h 6858000"/>
              <a:gd name="connsiteX399" fmla="*/ 2365554 w 7467600"/>
              <a:gd name="connsiteY399" fmla="*/ 6759107 h 6858000"/>
              <a:gd name="connsiteX400" fmla="*/ 2424142 w 7467600"/>
              <a:gd name="connsiteY400" fmla="*/ 6858000 h 6858000"/>
              <a:gd name="connsiteX401" fmla="*/ 2395994 w 7467600"/>
              <a:gd name="connsiteY401" fmla="*/ 6858000 h 6858000"/>
              <a:gd name="connsiteX402" fmla="*/ 2392863 w 7467600"/>
              <a:gd name="connsiteY402" fmla="*/ 6852964 h 6858000"/>
              <a:gd name="connsiteX403" fmla="*/ 2017589 w 7467600"/>
              <a:gd name="connsiteY403" fmla="*/ 6493982 h 6858000"/>
              <a:gd name="connsiteX404" fmla="*/ 2147336 w 7467600"/>
              <a:gd name="connsiteY404" fmla="*/ 6594052 h 6858000"/>
              <a:gd name="connsiteX405" fmla="*/ 2207047 w 7467600"/>
              <a:gd name="connsiteY405" fmla="*/ 6654540 h 6858000"/>
              <a:gd name="connsiteX406" fmla="*/ 2299106 w 7467600"/>
              <a:gd name="connsiteY406" fmla="*/ 6778931 h 6858000"/>
              <a:gd name="connsiteX407" fmla="*/ 2314430 w 7467600"/>
              <a:gd name="connsiteY407" fmla="*/ 6801144 h 6858000"/>
              <a:gd name="connsiteX408" fmla="*/ 2352406 w 7467600"/>
              <a:gd name="connsiteY408" fmla="*/ 6858000 h 6858000"/>
              <a:gd name="connsiteX409" fmla="*/ 2314492 w 7467600"/>
              <a:gd name="connsiteY409" fmla="*/ 6858000 h 6858000"/>
              <a:gd name="connsiteX410" fmla="*/ 2288095 w 7467600"/>
              <a:gd name="connsiteY410" fmla="*/ 6818030 h 6858000"/>
              <a:gd name="connsiteX411" fmla="*/ 2272768 w 7467600"/>
              <a:gd name="connsiteY411" fmla="*/ 6795822 h 6858000"/>
              <a:gd name="connsiteX412" fmla="*/ 2182715 w 7467600"/>
              <a:gd name="connsiteY412" fmla="*/ 6675071 h 6858000"/>
              <a:gd name="connsiteX413" fmla="*/ 2032061 w 7467600"/>
              <a:gd name="connsiteY413" fmla="*/ 6541380 h 6858000"/>
              <a:gd name="connsiteX414" fmla="*/ 2257220 w 7467600"/>
              <a:gd name="connsiteY414" fmla="*/ 6826257 h 6858000"/>
              <a:gd name="connsiteX415" fmla="*/ 2281324 w 7467600"/>
              <a:gd name="connsiteY415" fmla="*/ 6858000 h 6858000"/>
              <a:gd name="connsiteX416" fmla="*/ 2242860 w 7467600"/>
              <a:gd name="connsiteY416" fmla="*/ 6858000 h 6858000"/>
              <a:gd name="connsiteX417" fmla="*/ 2232818 w 7467600"/>
              <a:gd name="connsiteY417" fmla="*/ 6844926 h 6858000"/>
              <a:gd name="connsiteX418" fmla="*/ 1990172 w 7467600"/>
              <a:gd name="connsiteY418" fmla="*/ 6542121 h 6858000"/>
              <a:gd name="connsiteX419" fmla="*/ 2124090 w 7467600"/>
              <a:gd name="connsiteY419" fmla="*/ 6761017 h 6858000"/>
              <a:gd name="connsiteX420" fmla="*/ 2200380 w 7467600"/>
              <a:gd name="connsiteY420" fmla="*/ 6858000 h 6858000"/>
              <a:gd name="connsiteX421" fmla="*/ 2147507 w 7467600"/>
              <a:gd name="connsiteY421" fmla="*/ 6858000 h 6858000"/>
              <a:gd name="connsiteX422" fmla="*/ 2070668 w 7467600"/>
              <a:gd name="connsiteY422" fmla="*/ 6761520 h 6858000"/>
              <a:gd name="connsiteX423" fmla="*/ 1975142 w 7467600"/>
              <a:gd name="connsiteY423" fmla="*/ 6585570 h 6858000"/>
              <a:gd name="connsiteX424" fmla="*/ 2050035 w 7467600"/>
              <a:gd name="connsiteY424" fmla="*/ 6813345 h 6858000"/>
              <a:gd name="connsiteX425" fmla="*/ 2063025 w 7467600"/>
              <a:gd name="connsiteY425" fmla="*/ 6858000 h 6858000"/>
              <a:gd name="connsiteX426" fmla="*/ 2021675 w 7467600"/>
              <a:gd name="connsiteY426" fmla="*/ 6858000 h 6858000"/>
              <a:gd name="connsiteX427" fmla="*/ 2019308 w 7467600"/>
              <a:gd name="connsiteY427" fmla="*/ 6847118 h 6858000"/>
              <a:gd name="connsiteX428" fmla="*/ 1938835 w 7467600"/>
              <a:gd name="connsiteY428" fmla="*/ 6551160 h 6858000"/>
              <a:gd name="connsiteX429" fmla="*/ 1953230 w 7467600"/>
              <a:gd name="connsiteY429" fmla="*/ 6759699 h 6858000"/>
              <a:gd name="connsiteX430" fmla="*/ 1956763 w 7467600"/>
              <a:gd name="connsiteY430" fmla="*/ 6778191 h 6858000"/>
              <a:gd name="connsiteX431" fmla="*/ 1967925 w 7467600"/>
              <a:gd name="connsiteY431" fmla="*/ 6858000 h 6858000"/>
              <a:gd name="connsiteX432" fmla="*/ 1936622 w 7467600"/>
              <a:gd name="connsiteY432" fmla="*/ 6858000 h 6858000"/>
              <a:gd name="connsiteX433" fmla="*/ 1926261 w 7467600"/>
              <a:gd name="connsiteY433" fmla="*/ 6784064 h 6858000"/>
              <a:gd name="connsiteX434" fmla="*/ 1922724 w 7467600"/>
              <a:gd name="connsiteY434" fmla="*/ 6765577 h 6858000"/>
              <a:gd name="connsiteX435" fmla="*/ 1904650 w 7467600"/>
              <a:gd name="connsiteY435" fmla="*/ 6639616 h 6858000"/>
              <a:gd name="connsiteX436" fmla="*/ 1885273 w 7467600"/>
              <a:gd name="connsiteY436" fmla="*/ 6858000 h 6858000"/>
              <a:gd name="connsiteX437" fmla="*/ 1854363 w 7467600"/>
              <a:gd name="connsiteY437" fmla="*/ 6858000 h 6858000"/>
              <a:gd name="connsiteX438" fmla="*/ 1880391 w 7467600"/>
              <a:gd name="connsiteY438" fmla="*/ 6603796 h 6858000"/>
              <a:gd name="connsiteX439" fmla="*/ 1818273 w 7467600"/>
              <a:gd name="connsiteY439" fmla="*/ 6715729 h 6858000"/>
              <a:gd name="connsiteX440" fmla="*/ 1794691 w 7467600"/>
              <a:gd name="connsiteY440" fmla="*/ 6843239 h 6858000"/>
              <a:gd name="connsiteX441" fmla="*/ 1794914 w 7467600"/>
              <a:gd name="connsiteY441" fmla="*/ 6858000 h 6858000"/>
              <a:gd name="connsiteX442" fmla="*/ 1746128 w 7467600"/>
              <a:gd name="connsiteY442" fmla="*/ 6858000 h 6858000"/>
              <a:gd name="connsiteX443" fmla="*/ 1753934 w 7467600"/>
              <a:gd name="connsiteY443" fmla="*/ 6724796 h 6858000"/>
              <a:gd name="connsiteX444" fmla="*/ 1792053 w 7467600"/>
              <a:gd name="connsiteY444" fmla="*/ 6572396 h 6858000"/>
              <a:gd name="connsiteX445" fmla="*/ 1862248 w 7467600"/>
              <a:gd name="connsiteY445" fmla="*/ 6266397 h 6858000"/>
              <a:gd name="connsiteX446" fmla="*/ 1862250 w 7467600"/>
              <a:gd name="connsiteY446" fmla="*/ 6033531 h 6858000"/>
              <a:gd name="connsiteX447" fmla="*/ 1211999 w 7467600"/>
              <a:gd name="connsiteY447" fmla="*/ 6683610 h 6858000"/>
              <a:gd name="connsiteX448" fmla="*/ 1213266 w 7467600"/>
              <a:gd name="connsiteY448" fmla="*/ 6691947 h 6858000"/>
              <a:gd name="connsiteX449" fmla="*/ 1203370 w 7467600"/>
              <a:gd name="connsiteY449" fmla="*/ 6850676 h 6858000"/>
              <a:gd name="connsiteX450" fmla="*/ 1203671 w 7467600"/>
              <a:gd name="connsiteY450" fmla="*/ 6858000 h 6858000"/>
              <a:gd name="connsiteX451" fmla="*/ 1143180 w 7467600"/>
              <a:gd name="connsiteY451" fmla="*/ 6858000 h 6858000"/>
              <a:gd name="connsiteX452" fmla="*/ 1142176 w 7467600"/>
              <a:gd name="connsiteY452" fmla="*/ 6766045 h 6858000"/>
              <a:gd name="connsiteX453" fmla="*/ 1067484 w 7467600"/>
              <a:gd name="connsiteY453" fmla="*/ 6858000 h 6858000"/>
              <a:gd name="connsiteX454" fmla="*/ 953928 w 7467600"/>
              <a:gd name="connsiteY454" fmla="*/ 6858000 h 6858000"/>
              <a:gd name="connsiteX455" fmla="*/ 959715 w 7467600"/>
              <a:gd name="connsiteY455" fmla="*/ 6850185 h 6858000"/>
              <a:gd name="connsiteX456" fmla="*/ 1483788 w 7467600"/>
              <a:gd name="connsiteY456" fmla="*/ 6259174 h 6858000"/>
              <a:gd name="connsiteX457" fmla="*/ 1100671 w 7467600"/>
              <a:gd name="connsiteY457" fmla="*/ 6252137 h 6858000"/>
              <a:gd name="connsiteX458" fmla="*/ 1090144 w 7467600"/>
              <a:gd name="connsiteY458" fmla="*/ 6256748 h 6858000"/>
              <a:gd name="connsiteX459" fmla="*/ 1095872 w 7467600"/>
              <a:gd name="connsiteY459" fmla="*/ 6271892 h 6858000"/>
              <a:gd name="connsiteX460" fmla="*/ 262785 w 7467600"/>
              <a:gd name="connsiteY460" fmla="*/ 6845450 h 6858000"/>
              <a:gd name="connsiteX461" fmla="*/ 209968 w 7467600"/>
              <a:gd name="connsiteY461" fmla="*/ 6770713 h 6858000"/>
              <a:gd name="connsiteX462" fmla="*/ 873460 w 7467600"/>
              <a:gd name="connsiteY462" fmla="*/ 6253768 h 6858000"/>
              <a:gd name="connsiteX463" fmla="*/ 192686 w 7467600"/>
              <a:gd name="connsiteY463" fmla="*/ 5849257 h 6858000"/>
              <a:gd name="connsiteX464" fmla="*/ 4696 w 7467600"/>
              <a:gd name="connsiteY464" fmla="*/ 5697668 h 6858000"/>
              <a:gd name="connsiteX465" fmla="*/ 0 w 7467600"/>
              <a:gd name="connsiteY465" fmla="*/ 5689984 h 6858000"/>
              <a:gd name="connsiteX466" fmla="*/ 0 w 7467600"/>
              <a:gd name="connsiteY466" fmla="*/ 5513472 h 6858000"/>
              <a:gd name="connsiteX467" fmla="*/ 174101 w 7467600"/>
              <a:gd name="connsiteY467" fmla="*/ 5620277 h 6858000"/>
              <a:gd name="connsiteX468" fmla="*/ 891800 w 7467600"/>
              <a:gd name="connsiteY468" fmla="*/ 6036935 h 6858000"/>
              <a:gd name="connsiteX469" fmla="*/ 1072219 w 7467600"/>
              <a:gd name="connsiteY469" fmla="*/ 6169443 h 6858000"/>
              <a:gd name="connsiteX470" fmla="*/ 1074117 w 7467600"/>
              <a:gd name="connsiteY470" fmla="*/ 6170301 h 6858000"/>
              <a:gd name="connsiteX471" fmla="*/ 1083114 w 7467600"/>
              <a:gd name="connsiteY471" fmla="*/ 6174131 h 6858000"/>
              <a:gd name="connsiteX472" fmla="*/ 1543010 w 7467600"/>
              <a:gd name="connsiteY472" fmla="*/ 6191140 h 6858000"/>
              <a:gd name="connsiteX473" fmla="*/ 1551080 w 7467600"/>
              <a:gd name="connsiteY473" fmla="*/ 6195006 h 6858000"/>
              <a:gd name="connsiteX474" fmla="*/ 2345443 w 7467600"/>
              <a:gd name="connsiteY474" fmla="*/ 5549882 h 6858000"/>
              <a:gd name="connsiteX475" fmla="*/ 1721499 w 7467600"/>
              <a:gd name="connsiteY475" fmla="*/ 5599969 h 6858000"/>
              <a:gd name="connsiteX476" fmla="*/ 767716 w 7467600"/>
              <a:gd name="connsiteY476" fmla="*/ 5472768 h 6858000"/>
              <a:gd name="connsiteX477" fmla="*/ 722147 w 7467600"/>
              <a:gd name="connsiteY477" fmla="*/ 5393091 h 6858000"/>
              <a:gd name="connsiteX478" fmla="*/ 1485552 w 7467600"/>
              <a:gd name="connsiteY478" fmla="*/ 5313202 h 6858000"/>
              <a:gd name="connsiteX479" fmla="*/ 2143004 w 7467600"/>
              <a:gd name="connsiteY479" fmla="*/ 5402420 h 6858000"/>
              <a:gd name="connsiteX480" fmla="*/ 1933391 w 7467600"/>
              <a:gd name="connsiteY480" fmla="*/ 5156971 h 6858000"/>
              <a:gd name="connsiteX481" fmla="*/ 1827118 w 7467600"/>
              <a:gd name="connsiteY481" fmla="*/ 4968410 h 6858000"/>
              <a:gd name="connsiteX482" fmla="*/ 1837349 w 7467600"/>
              <a:gd name="connsiteY482" fmla="*/ 4956357 h 6858000"/>
              <a:gd name="connsiteX483" fmla="*/ 2162835 w 7467600"/>
              <a:gd name="connsiteY483" fmla="*/ 5187853 h 6858000"/>
              <a:gd name="connsiteX484" fmla="*/ 2257167 w 7467600"/>
              <a:gd name="connsiteY484" fmla="*/ 5462123 h 6858000"/>
              <a:gd name="connsiteX485" fmla="*/ 2261598 w 7467600"/>
              <a:gd name="connsiteY485" fmla="*/ 5467998 h 6858000"/>
              <a:gd name="connsiteX486" fmla="*/ 2437177 w 7467600"/>
              <a:gd name="connsiteY486" fmla="*/ 5479608 h 6858000"/>
              <a:gd name="connsiteX487" fmla="*/ 2445247 w 7467600"/>
              <a:gd name="connsiteY487" fmla="*/ 5483476 h 6858000"/>
              <a:gd name="connsiteX488" fmla="*/ 2743626 w 7467600"/>
              <a:gd name="connsiteY488" fmla="*/ 5304819 h 6858000"/>
              <a:gd name="connsiteX489" fmla="*/ 3048102 w 7467600"/>
              <a:gd name="connsiteY489" fmla="*/ 5150595 h 6858000"/>
              <a:gd name="connsiteX490" fmla="*/ 1799414 w 7467600"/>
              <a:gd name="connsiteY490" fmla="*/ 4694732 h 6858000"/>
              <a:gd name="connsiteX491" fmla="*/ 1771735 w 7467600"/>
              <a:gd name="connsiteY491" fmla="*/ 4619929 h 6858000"/>
              <a:gd name="connsiteX492" fmla="*/ 3104273 w 7467600"/>
              <a:gd name="connsiteY492" fmla="*/ 5076159 h 6858000"/>
              <a:gd name="connsiteX493" fmla="*/ 3113245 w 7467600"/>
              <a:gd name="connsiteY493" fmla="*/ 5090705 h 6858000"/>
              <a:gd name="connsiteX494" fmla="*/ 3126294 w 7467600"/>
              <a:gd name="connsiteY494" fmla="*/ 5114400 h 6858000"/>
              <a:gd name="connsiteX495" fmla="*/ 3937433 w 7467600"/>
              <a:gd name="connsiteY495" fmla="*/ 4830473 h 6858000"/>
              <a:gd name="connsiteX496" fmla="*/ 3590475 w 7467600"/>
              <a:gd name="connsiteY496" fmla="*/ 4597974 h 6858000"/>
              <a:gd name="connsiteX497" fmla="*/ 3100264 w 7467600"/>
              <a:gd name="connsiteY497" fmla="*/ 4579845 h 6858000"/>
              <a:gd name="connsiteX498" fmla="*/ 2183576 w 7467600"/>
              <a:gd name="connsiteY498" fmla="*/ 4227150 h 6858000"/>
              <a:gd name="connsiteX499" fmla="*/ 2151029 w 7467600"/>
              <a:gd name="connsiteY499" fmla="*/ 4146947 h 6858000"/>
              <a:gd name="connsiteX500" fmla="*/ 3563434 w 7467600"/>
              <a:gd name="connsiteY500" fmla="*/ 4469115 h 6858000"/>
              <a:gd name="connsiteX501" fmla="*/ 3177952 w 7467600"/>
              <a:gd name="connsiteY501" fmla="*/ 3657386 h 6858000"/>
              <a:gd name="connsiteX502" fmla="*/ 3189263 w 7467600"/>
              <a:gd name="connsiteY502" fmla="*/ 3625726 h 6858000"/>
              <a:gd name="connsiteX503" fmla="*/ 3560912 w 7467600"/>
              <a:gd name="connsiteY503" fmla="*/ 4079863 h 6858000"/>
              <a:gd name="connsiteX504" fmla="*/ 3626636 w 7467600"/>
              <a:gd name="connsiteY504" fmla="*/ 4512230 h 6858000"/>
              <a:gd name="connsiteX505" fmla="*/ 3653088 w 7467600"/>
              <a:gd name="connsiteY505" fmla="*/ 4521417 h 6858000"/>
              <a:gd name="connsiteX506" fmla="*/ 3988128 w 7467600"/>
              <a:gd name="connsiteY506" fmla="*/ 4817267 h 6858000"/>
              <a:gd name="connsiteX507" fmla="*/ 4830582 w 7467600"/>
              <a:gd name="connsiteY507" fmla="*/ 4676000 h 6858000"/>
              <a:gd name="connsiteX508" fmla="*/ 4830100 w 7467600"/>
              <a:gd name="connsiteY508" fmla="*/ 4675554 h 6858000"/>
              <a:gd name="connsiteX509" fmla="*/ 4036318 w 7467600"/>
              <a:gd name="connsiteY509" fmla="*/ 4147013 h 6858000"/>
              <a:gd name="connsiteX510" fmla="*/ 3432098 w 7467600"/>
              <a:gd name="connsiteY510" fmla="*/ 3537312 h 6858000"/>
              <a:gd name="connsiteX511" fmla="*/ 3446761 w 7467600"/>
              <a:gd name="connsiteY511" fmla="*/ 3461278 h 6858000"/>
              <a:gd name="connsiteX512" fmla="*/ 4419733 w 7467600"/>
              <a:gd name="connsiteY512" fmla="*/ 3963555 h 6858000"/>
              <a:gd name="connsiteX513" fmla="*/ 4781371 w 7467600"/>
              <a:gd name="connsiteY513" fmla="*/ 4458604 h 6858000"/>
              <a:gd name="connsiteX514" fmla="*/ 4780440 w 7467600"/>
              <a:gd name="connsiteY514" fmla="*/ 4470290 h 6858000"/>
              <a:gd name="connsiteX515" fmla="*/ 4898954 w 7467600"/>
              <a:gd name="connsiteY515" fmla="*/ 4662092 h 6858000"/>
              <a:gd name="connsiteX516" fmla="*/ 4900699 w 7467600"/>
              <a:gd name="connsiteY516" fmla="*/ 4670867 h 6858000"/>
              <a:gd name="connsiteX517" fmla="*/ 5714511 w 7467600"/>
              <a:gd name="connsiteY517" fmla="*/ 4663483 h 6858000"/>
              <a:gd name="connsiteX518" fmla="*/ 5464793 w 7467600"/>
              <a:gd name="connsiteY518" fmla="*/ 4393556 h 6858000"/>
              <a:gd name="connsiteX519" fmla="*/ 5461897 w 7467600"/>
              <a:gd name="connsiteY519" fmla="*/ 4390879 h 6858000"/>
              <a:gd name="connsiteX520" fmla="*/ 4294126 w 7467600"/>
              <a:gd name="connsiteY520" fmla="*/ 3303048 h 6858000"/>
              <a:gd name="connsiteX521" fmla="*/ 4305321 w 7467600"/>
              <a:gd name="connsiteY521" fmla="*/ 3256953 h 6858000"/>
              <a:gd name="connsiteX522" fmla="*/ 4949299 w 7467600"/>
              <a:gd name="connsiteY522" fmla="*/ 3766336 h 6858000"/>
              <a:gd name="connsiteX523" fmla="*/ 5291452 w 7467600"/>
              <a:gd name="connsiteY523" fmla="*/ 4076801 h 6858000"/>
              <a:gd name="connsiteX524" fmla="*/ 5434998 w 7467600"/>
              <a:gd name="connsiteY524" fmla="*/ 4254100 h 6858000"/>
              <a:gd name="connsiteX525" fmla="*/ 5351015 w 7467600"/>
              <a:gd name="connsiteY525" fmla="*/ 3760989 h 6858000"/>
              <a:gd name="connsiteX526" fmla="*/ 5413780 w 7467600"/>
              <a:gd name="connsiteY526" fmla="*/ 2966265 h 6858000"/>
              <a:gd name="connsiteX527" fmla="*/ 5425627 w 7467600"/>
              <a:gd name="connsiteY527" fmla="*/ 2954192 h 6858000"/>
              <a:gd name="connsiteX528" fmla="*/ 6604735 w 7467600"/>
              <a:gd name="connsiteY528" fmla="*/ 2041381 h 6858000"/>
              <a:gd name="connsiteX529" fmla="*/ 7204487 w 7467600"/>
              <a:gd name="connsiteY529" fmla="*/ 2742112 h 6858000"/>
              <a:gd name="connsiteX530" fmla="*/ 7131592 w 7467600"/>
              <a:gd name="connsiteY530" fmla="*/ 2672096 h 6858000"/>
              <a:gd name="connsiteX531" fmla="*/ 6996344 w 7467600"/>
              <a:gd name="connsiteY531" fmla="*/ 2518310 h 6858000"/>
              <a:gd name="connsiteX532" fmla="*/ 6735495 w 7467600"/>
              <a:gd name="connsiteY532" fmla="*/ 2196890 h 6858000"/>
              <a:gd name="connsiteX533" fmla="*/ 6721901 w 7467600"/>
              <a:gd name="connsiteY533" fmla="*/ 2179274 h 6858000"/>
              <a:gd name="connsiteX534" fmla="*/ 6604735 w 7467600"/>
              <a:gd name="connsiteY534" fmla="*/ 2041381 h 6858000"/>
              <a:gd name="connsiteX535" fmla="*/ 6591670 w 7467600"/>
              <a:gd name="connsiteY535" fmla="*/ 1988277 h 6858000"/>
              <a:gd name="connsiteX536" fmla="*/ 6747349 w 7467600"/>
              <a:gd name="connsiteY536" fmla="*/ 2160069 h 6858000"/>
              <a:gd name="connsiteX537" fmla="*/ 6760943 w 7467600"/>
              <a:gd name="connsiteY537" fmla="*/ 2177686 h 6858000"/>
              <a:gd name="connsiteX538" fmla="*/ 7021065 w 7467600"/>
              <a:gd name="connsiteY538" fmla="*/ 2498102 h 6858000"/>
              <a:gd name="connsiteX539" fmla="*/ 7155223 w 7467600"/>
              <a:gd name="connsiteY539" fmla="*/ 2650386 h 6858000"/>
              <a:gd name="connsiteX540" fmla="*/ 7203167 w 7467600"/>
              <a:gd name="connsiteY540" fmla="*/ 2697288 h 6858000"/>
              <a:gd name="connsiteX541" fmla="*/ 6937703 w 7467600"/>
              <a:gd name="connsiteY541" fmla="*/ 2321981 h 6858000"/>
              <a:gd name="connsiteX542" fmla="*/ 6591670 w 7467600"/>
              <a:gd name="connsiteY542" fmla="*/ 1988277 h 6858000"/>
              <a:gd name="connsiteX543" fmla="*/ 5798671 w 7467600"/>
              <a:gd name="connsiteY543" fmla="*/ 1981601 h 6858000"/>
              <a:gd name="connsiteX544" fmla="*/ 5754709 w 7467600"/>
              <a:gd name="connsiteY544" fmla="*/ 2071454 h 6858000"/>
              <a:gd name="connsiteX545" fmla="*/ 5763044 w 7467600"/>
              <a:gd name="connsiteY545" fmla="*/ 2842206 h 6858000"/>
              <a:gd name="connsiteX546" fmla="*/ 5764974 w 7467600"/>
              <a:gd name="connsiteY546" fmla="*/ 2799609 h 6858000"/>
              <a:gd name="connsiteX547" fmla="*/ 5767665 w 7467600"/>
              <a:gd name="connsiteY547" fmla="*/ 2666409 h 6858000"/>
              <a:gd name="connsiteX548" fmla="*/ 5763055 w 7467600"/>
              <a:gd name="connsiteY548" fmla="*/ 2579705 h 6858000"/>
              <a:gd name="connsiteX549" fmla="*/ 5758079 w 7467600"/>
              <a:gd name="connsiteY549" fmla="*/ 2492508 h 6858000"/>
              <a:gd name="connsiteX550" fmla="*/ 5779325 w 7467600"/>
              <a:gd name="connsiteY550" fmla="*/ 2197069 h 6858000"/>
              <a:gd name="connsiteX551" fmla="*/ 5798671 w 7467600"/>
              <a:gd name="connsiteY551" fmla="*/ 1981601 h 6858000"/>
              <a:gd name="connsiteX552" fmla="*/ 5829202 w 7467600"/>
              <a:gd name="connsiteY552" fmla="*/ 1971679 h 6858000"/>
              <a:gd name="connsiteX553" fmla="*/ 5809558 w 7467600"/>
              <a:gd name="connsiteY553" fmla="*/ 2198043 h 6858000"/>
              <a:gd name="connsiteX554" fmla="*/ 5788653 w 7467600"/>
              <a:gd name="connsiteY554" fmla="*/ 2489430 h 6858000"/>
              <a:gd name="connsiteX555" fmla="*/ 5793439 w 7467600"/>
              <a:gd name="connsiteY555" fmla="*/ 2575235 h 6858000"/>
              <a:gd name="connsiteX556" fmla="*/ 5796837 w 7467600"/>
              <a:gd name="connsiteY556" fmla="*/ 2637633 h 6858000"/>
              <a:gd name="connsiteX557" fmla="*/ 5818614 w 7467600"/>
              <a:gd name="connsiteY557" fmla="*/ 2473055 h 6858000"/>
              <a:gd name="connsiteX558" fmla="*/ 5829202 w 7467600"/>
              <a:gd name="connsiteY558" fmla="*/ 1971679 h 6858000"/>
              <a:gd name="connsiteX559" fmla="*/ 5911389 w 7467600"/>
              <a:gd name="connsiteY559" fmla="*/ 1898371 h 6858000"/>
              <a:gd name="connsiteX560" fmla="*/ 6237627 w 7467600"/>
              <a:gd name="connsiteY560" fmla="*/ 2231921 h 6858000"/>
              <a:gd name="connsiteX561" fmla="*/ 5911389 w 7467600"/>
              <a:gd name="connsiteY561" fmla="*/ 1898371 h 6858000"/>
              <a:gd name="connsiteX562" fmla="*/ 6944437 w 7467600"/>
              <a:gd name="connsiteY562" fmla="*/ 1575402 h 6858000"/>
              <a:gd name="connsiteX563" fmla="*/ 6304730 w 7467600"/>
              <a:gd name="connsiteY563" fmla="*/ 1766654 h 6858000"/>
              <a:gd name="connsiteX564" fmla="*/ 6944437 w 7467600"/>
              <a:gd name="connsiteY564" fmla="*/ 1575402 h 6858000"/>
              <a:gd name="connsiteX565" fmla="*/ 7019523 w 7467600"/>
              <a:gd name="connsiteY565" fmla="*/ 1519450 h 6858000"/>
              <a:gd name="connsiteX566" fmla="*/ 6298091 w 7467600"/>
              <a:gd name="connsiteY566" fmla="*/ 1737122 h 6858000"/>
              <a:gd name="connsiteX567" fmla="*/ 7019523 w 7467600"/>
              <a:gd name="connsiteY567" fmla="*/ 1519450 h 6858000"/>
              <a:gd name="connsiteX568" fmla="*/ 2399523 w 7467600"/>
              <a:gd name="connsiteY568" fmla="*/ 1428234 h 6858000"/>
              <a:gd name="connsiteX569" fmla="*/ 2224982 w 7467600"/>
              <a:gd name="connsiteY569" fmla="*/ 1826201 h 6858000"/>
              <a:gd name="connsiteX570" fmla="*/ 2096099 w 7467600"/>
              <a:gd name="connsiteY570" fmla="*/ 2345900 h 6858000"/>
              <a:gd name="connsiteX571" fmla="*/ 2283317 w 7467600"/>
              <a:gd name="connsiteY571" fmla="*/ 1796925 h 6858000"/>
              <a:gd name="connsiteX572" fmla="*/ 2399523 w 7467600"/>
              <a:gd name="connsiteY572" fmla="*/ 1428234 h 6858000"/>
              <a:gd name="connsiteX573" fmla="*/ 2448558 w 7467600"/>
              <a:gd name="connsiteY573" fmla="*/ 1373435 h 6858000"/>
              <a:gd name="connsiteX574" fmla="*/ 2312521 w 7467600"/>
              <a:gd name="connsiteY574" fmla="*/ 1806140 h 6858000"/>
              <a:gd name="connsiteX575" fmla="*/ 2127533 w 7467600"/>
              <a:gd name="connsiteY575" fmla="*/ 2348380 h 6858000"/>
              <a:gd name="connsiteX576" fmla="*/ 2358080 w 7467600"/>
              <a:gd name="connsiteY576" fmla="*/ 1866134 h 6858000"/>
              <a:gd name="connsiteX577" fmla="*/ 2407436 w 7467600"/>
              <a:gd name="connsiteY577" fmla="*/ 1651070 h 6858000"/>
              <a:gd name="connsiteX578" fmla="*/ 2448558 w 7467600"/>
              <a:gd name="connsiteY578" fmla="*/ 1373435 h 6858000"/>
              <a:gd name="connsiteX579" fmla="*/ 278707 w 7467600"/>
              <a:gd name="connsiteY579" fmla="*/ 1352270 h 6858000"/>
              <a:gd name="connsiteX580" fmla="*/ 321570 w 7467600"/>
              <a:gd name="connsiteY580" fmla="*/ 1861610 h 6858000"/>
              <a:gd name="connsiteX581" fmla="*/ 294281 w 7467600"/>
              <a:gd name="connsiteY581" fmla="*/ 1440658 h 6858000"/>
              <a:gd name="connsiteX582" fmla="*/ 278707 w 7467600"/>
              <a:gd name="connsiteY582" fmla="*/ 1352270 h 6858000"/>
              <a:gd name="connsiteX583" fmla="*/ 1423821 w 7467600"/>
              <a:gd name="connsiteY583" fmla="*/ 1351958 h 6858000"/>
              <a:gd name="connsiteX584" fmla="*/ 1638521 w 7467600"/>
              <a:gd name="connsiteY584" fmla="*/ 1908470 h 6858000"/>
              <a:gd name="connsiteX585" fmla="*/ 1754199 w 7467600"/>
              <a:gd name="connsiteY585" fmla="*/ 2149284 h 6858000"/>
              <a:gd name="connsiteX586" fmla="*/ 1908359 w 7467600"/>
              <a:gd name="connsiteY586" fmla="*/ 2364988 h 6858000"/>
              <a:gd name="connsiteX587" fmla="*/ 1647661 w 7467600"/>
              <a:gd name="connsiteY587" fmla="*/ 1825945 h 6858000"/>
              <a:gd name="connsiteX588" fmla="*/ 1423821 w 7467600"/>
              <a:gd name="connsiteY588" fmla="*/ 1351958 h 6858000"/>
              <a:gd name="connsiteX589" fmla="*/ 1431890 w 7467600"/>
              <a:gd name="connsiteY589" fmla="*/ 1306475 h 6858000"/>
              <a:gd name="connsiteX590" fmla="*/ 1507597 w 7467600"/>
              <a:gd name="connsiteY590" fmla="*/ 1446132 h 6858000"/>
              <a:gd name="connsiteX591" fmla="*/ 1674586 w 7467600"/>
              <a:gd name="connsiteY591" fmla="*/ 1813832 h 6858000"/>
              <a:gd name="connsiteX592" fmla="*/ 1815950 w 7467600"/>
              <a:gd name="connsiteY592" fmla="*/ 2128564 h 6858000"/>
              <a:gd name="connsiteX593" fmla="*/ 1984242 w 7467600"/>
              <a:gd name="connsiteY593" fmla="*/ 2430829 h 6858000"/>
              <a:gd name="connsiteX594" fmla="*/ 2014023 w 7467600"/>
              <a:gd name="connsiteY594" fmla="*/ 2450995 h 6858000"/>
              <a:gd name="connsiteX595" fmla="*/ 1747337 w 7467600"/>
              <a:gd name="connsiteY595" fmla="*/ 1855264 h 6858000"/>
              <a:gd name="connsiteX596" fmla="*/ 1533749 w 7467600"/>
              <a:gd name="connsiteY596" fmla="*/ 1478656 h 6858000"/>
              <a:gd name="connsiteX597" fmla="*/ 1431890 w 7467600"/>
              <a:gd name="connsiteY597" fmla="*/ 1306475 h 6858000"/>
              <a:gd name="connsiteX598" fmla="*/ 5052692 w 7467600"/>
              <a:gd name="connsiteY598" fmla="*/ 1292994 h 6858000"/>
              <a:gd name="connsiteX599" fmla="*/ 5200661 w 7467600"/>
              <a:gd name="connsiteY599" fmla="*/ 1635186 h 6858000"/>
              <a:gd name="connsiteX600" fmla="*/ 5297138 w 7467600"/>
              <a:gd name="connsiteY600" fmla="*/ 1906351 h 6858000"/>
              <a:gd name="connsiteX601" fmla="*/ 5052692 w 7467600"/>
              <a:gd name="connsiteY601" fmla="*/ 1292994 h 6858000"/>
              <a:gd name="connsiteX602" fmla="*/ 5009948 w 7467600"/>
              <a:gd name="connsiteY602" fmla="*/ 1273619 h 6858000"/>
              <a:gd name="connsiteX603" fmla="*/ 5121777 w 7467600"/>
              <a:gd name="connsiteY603" fmla="*/ 1654213 h 6858000"/>
              <a:gd name="connsiteX604" fmla="*/ 5293545 w 7467600"/>
              <a:gd name="connsiteY604" fmla="*/ 2072247 h 6858000"/>
              <a:gd name="connsiteX605" fmla="*/ 5294042 w 7467600"/>
              <a:gd name="connsiteY605" fmla="*/ 2065019 h 6858000"/>
              <a:gd name="connsiteX606" fmla="*/ 5171936 w 7467600"/>
              <a:gd name="connsiteY606" fmla="*/ 1647613 h 6858000"/>
              <a:gd name="connsiteX607" fmla="*/ 5009948 w 7467600"/>
              <a:gd name="connsiteY607" fmla="*/ 1273619 h 6858000"/>
              <a:gd name="connsiteX608" fmla="*/ 655236 w 7467600"/>
              <a:gd name="connsiteY608" fmla="*/ 1268632 h 6858000"/>
              <a:gd name="connsiteX609" fmla="*/ 839521 w 7467600"/>
              <a:gd name="connsiteY609" fmla="*/ 1685315 h 6858000"/>
              <a:gd name="connsiteX610" fmla="*/ 1109416 w 7467600"/>
              <a:gd name="connsiteY610" fmla="*/ 2061663 h 6858000"/>
              <a:gd name="connsiteX611" fmla="*/ 1298300 w 7467600"/>
              <a:gd name="connsiteY611" fmla="*/ 2247742 h 6858000"/>
              <a:gd name="connsiteX612" fmla="*/ 1125871 w 7467600"/>
              <a:gd name="connsiteY612" fmla="*/ 1989513 h 6858000"/>
              <a:gd name="connsiteX613" fmla="*/ 981574 w 7467600"/>
              <a:gd name="connsiteY613" fmla="*/ 1783157 h 6858000"/>
              <a:gd name="connsiteX614" fmla="*/ 922198 w 7467600"/>
              <a:gd name="connsiteY614" fmla="*/ 1677437 h 6858000"/>
              <a:gd name="connsiteX615" fmla="*/ 869293 w 7467600"/>
              <a:gd name="connsiteY615" fmla="*/ 1583214 h 6858000"/>
              <a:gd name="connsiteX616" fmla="*/ 751431 w 7467600"/>
              <a:gd name="connsiteY616" fmla="*/ 1405731 h 6858000"/>
              <a:gd name="connsiteX617" fmla="*/ 655236 w 7467600"/>
              <a:gd name="connsiteY617" fmla="*/ 1268632 h 6858000"/>
              <a:gd name="connsiteX618" fmla="*/ 6516292 w 7467600"/>
              <a:gd name="connsiteY618" fmla="*/ 1263064 h 6858000"/>
              <a:gd name="connsiteX619" fmla="*/ 5736320 w 7467600"/>
              <a:gd name="connsiteY619" fmla="*/ 1501803 h 6858000"/>
              <a:gd name="connsiteX620" fmla="*/ 6516292 w 7467600"/>
              <a:gd name="connsiteY620" fmla="*/ 1263064 h 6858000"/>
              <a:gd name="connsiteX621" fmla="*/ 291466 w 7467600"/>
              <a:gd name="connsiteY621" fmla="*/ 1250369 h 6858000"/>
              <a:gd name="connsiteX622" fmla="*/ 323180 w 7467600"/>
              <a:gd name="connsiteY622" fmla="*/ 1435283 h 6858000"/>
              <a:gd name="connsiteX623" fmla="*/ 349381 w 7467600"/>
              <a:gd name="connsiteY623" fmla="*/ 1875041 h 6858000"/>
              <a:gd name="connsiteX624" fmla="*/ 374363 w 7467600"/>
              <a:gd name="connsiteY624" fmla="*/ 1506494 h 6858000"/>
              <a:gd name="connsiteX625" fmla="*/ 302168 w 7467600"/>
              <a:gd name="connsiteY625" fmla="*/ 1274495 h 6858000"/>
              <a:gd name="connsiteX626" fmla="*/ 291466 w 7467600"/>
              <a:gd name="connsiteY626" fmla="*/ 1250369 h 6858000"/>
              <a:gd name="connsiteX627" fmla="*/ 678222 w 7467600"/>
              <a:gd name="connsiteY627" fmla="*/ 1248670 h 6858000"/>
              <a:gd name="connsiteX628" fmla="*/ 775536 w 7467600"/>
              <a:gd name="connsiteY628" fmla="*/ 1388015 h 6858000"/>
              <a:gd name="connsiteX629" fmla="*/ 894529 w 7467600"/>
              <a:gd name="connsiteY629" fmla="*/ 1567739 h 6858000"/>
              <a:gd name="connsiteX630" fmla="*/ 948000 w 7467600"/>
              <a:gd name="connsiteY630" fmla="*/ 1663088 h 6858000"/>
              <a:gd name="connsiteX631" fmla="*/ 1006812 w 7467600"/>
              <a:gd name="connsiteY631" fmla="*/ 1767683 h 6858000"/>
              <a:gd name="connsiteX632" fmla="*/ 1149133 w 7467600"/>
              <a:gd name="connsiteY632" fmla="*/ 1971513 h 6858000"/>
              <a:gd name="connsiteX633" fmla="*/ 1333952 w 7467600"/>
              <a:gd name="connsiteY633" fmla="*/ 2251620 h 6858000"/>
              <a:gd name="connsiteX634" fmla="*/ 1337329 w 7467600"/>
              <a:gd name="connsiteY634" fmla="*/ 2258350 h 6858000"/>
              <a:gd name="connsiteX635" fmla="*/ 1014726 w 7467600"/>
              <a:gd name="connsiteY635" fmla="*/ 1615556 h 6858000"/>
              <a:gd name="connsiteX636" fmla="*/ 678222 w 7467600"/>
              <a:gd name="connsiteY636" fmla="*/ 1248670 h 6858000"/>
              <a:gd name="connsiteX637" fmla="*/ 6691602 w 7467600"/>
              <a:gd name="connsiteY637" fmla="*/ 1140573 h 6858000"/>
              <a:gd name="connsiteX638" fmla="*/ 6571100 w 7467600"/>
              <a:gd name="connsiteY638" fmla="*/ 1183662 h 6858000"/>
              <a:gd name="connsiteX639" fmla="*/ 6241687 w 7467600"/>
              <a:gd name="connsiteY639" fmla="*/ 1257600 h 6858000"/>
              <a:gd name="connsiteX640" fmla="*/ 5693009 w 7467600"/>
              <a:gd name="connsiteY640" fmla="*/ 1478256 h 6858000"/>
              <a:gd name="connsiteX641" fmla="*/ 6548420 w 7467600"/>
              <a:gd name="connsiteY641" fmla="*/ 1214599 h 6858000"/>
              <a:gd name="connsiteX642" fmla="*/ 6605473 w 7467600"/>
              <a:gd name="connsiteY642" fmla="*/ 1184686 h 6858000"/>
              <a:gd name="connsiteX643" fmla="*/ 6691602 w 7467600"/>
              <a:gd name="connsiteY643" fmla="*/ 1140573 h 6858000"/>
              <a:gd name="connsiteX644" fmla="*/ 4002475 w 7467600"/>
              <a:gd name="connsiteY644" fmla="*/ 1037802 h 6858000"/>
              <a:gd name="connsiteX645" fmla="*/ 4000324 w 7467600"/>
              <a:gd name="connsiteY645" fmla="*/ 1039362 h 6858000"/>
              <a:gd name="connsiteX646" fmla="*/ 4002862 w 7467600"/>
              <a:gd name="connsiteY646" fmla="*/ 1042866 h 6858000"/>
              <a:gd name="connsiteX647" fmla="*/ 4002475 w 7467600"/>
              <a:gd name="connsiteY647" fmla="*/ 1037802 h 6858000"/>
              <a:gd name="connsiteX648" fmla="*/ 506322 w 7467600"/>
              <a:gd name="connsiteY648" fmla="*/ 1020997 h 6858000"/>
              <a:gd name="connsiteX649" fmla="*/ 533068 w 7467600"/>
              <a:gd name="connsiteY649" fmla="*/ 1029409 h 6858000"/>
              <a:gd name="connsiteX650" fmla="*/ 1232525 w 7467600"/>
              <a:gd name="connsiteY650" fmla="*/ 1804675 h 6858000"/>
              <a:gd name="connsiteX651" fmla="*/ 1388858 w 7467600"/>
              <a:gd name="connsiteY651" fmla="*/ 2368011 h 6858000"/>
              <a:gd name="connsiteX652" fmla="*/ 1384098 w 7467600"/>
              <a:gd name="connsiteY652" fmla="*/ 2378125 h 6858000"/>
              <a:gd name="connsiteX653" fmla="*/ 1425393 w 7467600"/>
              <a:gd name="connsiteY653" fmla="*/ 2589124 h 6858000"/>
              <a:gd name="connsiteX654" fmla="*/ 1424001 w 7467600"/>
              <a:gd name="connsiteY654" fmla="*/ 2597541 h 6858000"/>
              <a:gd name="connsiteX655" fmla="*/ 2152729 w 7467600"/>
              <a:gd name="connsiteY655" fmla="*/ 2864487 h 6858000"/>
              <a:gd name="connsiteX656" fmla="*/ 2020609 w 7467600"/>
              <a:gd name="connsiteY656" fmla="*/ 2539671 h 6858000"/>
              <a:gd name="connsiteX657" fmla="*/ 2018920 w 7467600"/>
              <a:gd name="connsiteY657" fmla="*/ 2536309 h 6858000"/>
              <a:gd name="connsiteX658" fmla="*/ 1342441 w 7467600"/>
              <a:gd name="connsiteY658" fmla="*/ 1173017 h 6858000"/>
              <a:gd name="connsiteX659" fmla="*/ 1367925 w 7467600"/>
              <a:gd name="connsiteY659" fmla="*/ 1135648 h 6858000"/>
              <a:gd name="connsiteX660" fmla="*/ 1771401 w 7467600"/>
              <a:gd name="connsiteY660" fmla="*/ 1806673 h 6858000"/>
              <a:gd name="connsiteX661" fmla="*/ 1972385 w 7467600"/>
              <a:gd name="connsiteY661" fmla="*/ 2198735 h 6858000"/>
              <a:gd name="connsiteX662" fmla="*/ 2040892 w 7467600"/>
              <a:gd name="connsiteY662" fmla="*/ 2405205 h 6858000"/>
              <a:gd name="connsiteX663" fmla="*/ 2131689 w 7467600"/>
              <a:gd name="connsiteY663" fmla="*/ 1936926 h 6858000"/>
              <a:gd name="connsiteX664" fmla="*/ 2454820 w 7467600"/>
              <a:gd name="connsiteY664" fmla="*/ 1248808 h 6858000"/>
              <a:gd name="connsiteX665" fmla="*/ 2492512 w 7467600"/>
              <a:gd name="connsiteY665" fmla="*/ 1302920 h 6858000"/>
              <a:gd name="connsiteX666" fmla="*/ 2081216 w 7467600"/>
              <a:gd name="connsiteY666" fmla="*/ 2527513 h 6858000"/>
              <a:gd name="connsiteX667" fmla="*/ 2081211 w 7467600"/>
              <a:gd name="connsiteY667" fmla="*/ 2528916 h 6858000"/>
              <a:gd name="connsiteX668" fmla="*/ 2199067 w 7467600"/>
              <a:gd name="connsiteY668" fmla="*/ 2884061 h 6858000"/>
              <a:gd name="connsiteX669" fmla="*/ 3192586 w 7467600"/>
              <a:gd name="connsiteY669" fmla="*/ 3411496 h 6858000"/>
              <a:gd name="connsiteX670" fmla="*/ 3182620 w 7467600"/>
              <a:gd name="connsiteY670" fmla="*/ 3483279 h 6858000"/>
              <a:gd name="connsiteX671" fmla="*/ 2435119 w 7467600"/>
              <a:gd name="connsiteY671" fmla="*/ 3080173 h 6858000"/>
              <a:gd name="connsiteX672" fmla="*/ 2410152 w 7467600"/>
              <a:gd name="connsiteY672" fmla="*/ 3063751 h 6858000"/>
              <a:gd name="connsiteX673" fmla="*/ 2408099 w 7467600"/>
              <a:gd name="connsiteY673" fmla="*/ 3064403 h 6858000"/>
              <a:gd name="connsiteX674" fmla="*/ 2407218 w 7467600"/>
              <a:gd name="connsiteY674" fmla="*/ 3070324 h 6858000"/>
              <a:gd name="connsiteX675" fmla="*/ 2380138 w 7467600"/>
              <a:gd name="connsiteY675" fmla="*/ 3099341 h 6858000"/>
              <a:gd name="connsiteX676" fmla="*/ 1765923 w 7467600"/>
              <a:gd name="connsiteY676" fmla="*/ 3581043 h 6858000"/>
              <a:gd name="connsiteX677" fmla="*/ 1702258 w 7467600"/>
              <a:gd name="connsiteY677" fmla="*/ 3612286 h 6858000"/>
              <a:gd name="connsiteX678" fmla="*/ 1538370 w 7467600"/>
              <a:gd name="connsiteY678" fmla="*/ 3811804 h 6858000"/>
              <a:gd name="connsiteX679" fmla="*/ 542867 w 7467600"/>
              <a:gd name="connsiteY679" fmla="*/ 4944092 h 6858000"/>
              <a:gd name="connsiteX680" fmla="*/ 515800 w 7467600"/>
              <a:gd name="connsiteY680" fmla="*/ 4862180 h 6858000"/>
              <a:gd name="connsiteX681" fmla="*/ 909145 w 7467600"/>
              <a:gd name="connsiteY681" fmla="*/ 4199225 h 6858000"/>
              <a:gd name="connsiteX682" fmla="*/ 1214067 w 7467600"/>
              <a:gd name="connsiteY682" fmla="*/ 3908561 h 6858000"/>
              <a:gd name="connsiteX683" fmla="*/ 640967 w 7467600"/>
              <a:gd name="connsiteY683" fmla="*/ 4105601 h 6858000"/>
              <a:gd name="connsiteX684" fmla="*/ 112563 w 7467600"/>
              <a:gd name="connsiteY684" fmla="*/ 4396952 h 6858000"/>
              <a:gd name="connsiteX685" fmla="*/ 0 w 7467600"/>
              <a:gd name="connsiteY685" fmla="*/ 4466006 h 6858000"/>
              <a:gd name="connsiteX686" fmla="*/ 0 w 7467600"/>
              <a:gd name="connsiteY686" fmla="*/ 4233763 h 6858000"/>
              <a:gd name="connsiteX687" fmla="*/ 36881 w 7467600"/>
              <a:gd name="connsiteY687" fmla="*/ 4200118 h 6858000"/>
              <a:gd name="connsiteX688" fmla="*/ 910534 w 7467600"/>
              <a:gd name="connsiteY688" fmla="*/ 3629753 h 6858000"/>
              <a:gd name="connsiteX689" fmla="*/ 1578717 w 7467600"/>
              <a:gd name="connsiteY689" fmla="*/ 3575982 h 6858000"/>
              <a:gd name="connsiteX690" fmla="*/ 2338780 w 7467600"/>
              <a:gd name="connsiteY690" fmla="*/ 3033725 h 6858000"/>
              <a:gd name="connsiteX691" fmla="*/ 1807991 w 7467600"/>
              <a:gd name="connsiteY691" fmla="*/ 2807184 h 6858000"/>
              <a:gd name="connsiteX692" fmla="*/ 1416358 w 7467600"/>
              <a:gd name="connsiteY692" fmla="*/ 3112571 h 6858000"/>
              <a:gd name="connsiteX693" fmla="*/ 939066 w 7467600"/>
              <a:gd name="connsiteY693" fmla="*/ 3378798 h 6858000"/>
              <a:gd name="connsiteX694" fmla="*/ 115099 w 7467600"/>
              <a:gd name="connsiteY694" fmla="*/ 3607650 h 6858000"/>
              <a:gd name="connsiteX695" fmla="*/ 97284 w 7467600"/>
              <a:gd name="connsiteY695" fmla="*/ 3520393 h 6858000"/>
              <a:gd name="connsiteX696" fmla="*/ 922050 w 7467600"/>
              <a:gd name="connsiteY696" fmla="*/ 3074867 h 6858000"/>
              <a:gd name="connsiteX697" fmla="*/ 1405265 w 7467600"/>
              <a:gd name="connsiteY697" fmla="*/ 3016319 h 6858000"/>
              <a:gd name="connsiteX698" fmla="*/ 1407512 w 7467600"/>
              <a:gd name="connsiteY698" fmla="*/ 3018001 h 6858000"/>
              <a:gd name="connsiteX699" fmla="*/ 1726266 w 7467600"/>
              <a:gd name="connsiteY699" fmla="*/ 2777274 h 6858000"/>
              <a:gd name="connsiteX700" fmla="*/ 625390 w 7467600"/>
              <a:gd name="connsiteY700" fmla="*/ 2514541 h 6858000"/>
              <a:gd name="connsiteX701" fmla="*/ 619799 w 7467600"/>
              <a:gd name="connsiteY701" fmla="*/ 2527180 h 6858000"/>
              <a:gd name="connsiteX702" fmla="*/ 310030 w 7467600"/>
              <a:gd name="connsiteY702" fmla="*/ 2771818 h 6858000"/>
              <a:gd name="connsiteX703" fmla="*/ 173877 w 7467600"/>
              <a:gd name="connsiteY703" fmla="*/ 2937056 h 6858000"/>
              <a:gd name="connsiteX704" fmla="*/ 77889 w 7467600"/>
              <a:gd name="connsiteY704" fmla="*/ 3138440 h 6858000"/>
              <a:gd name="connsiteX705" fmla="*/ 0 w 7467600"/>
              <a:gd name="connsiteY705" fmla="*/ 3271395 h 6858000"/>
              <a:gd name="connsiteX706" fmla="*/ 0 w 7467600"/>
              <a:gd name="connsiteY706" fmla="*/ 3153002 h 6858000"/>
              <a:gd name="connsiteX707" fmla="*/ 2386 w 7467600"/>
              <a:gd name="connsiteY707" fmla="*/ 3149203 h 6858000"/>
              <a:gd name="connsiteX708" fmla="*/ 89753 w 7467600"/>
              <a:gd name="connsiteY708" fmla="*/ 2987702 h 6858000"/>
              <a:gd name="connsiteX709" fmla="*/ 76869 w 7467600"/>
              <a:gd name="connsiteY709" fmla="*/ 3005404 h 6858000"/>
              <a:gd name="connsiteX710" fmla="*/ 32049 w 7467600"/>
              <a:gd name="connsiteY710" fmla="*/ 3065814 h 6858000"/>
              <a:gd name="connsiteX711" fmla="*/ 0 w 7467600"/>
              <a:gd name="connsiteY711" fmla="*/ 3108744 h 6858000"/>
              <a:gd name="connsiteX712" fmla="*/ 0 w 7467600"/>
              <a:gd name="connsiteY712" fmla="*/ 3058059 h 6858000"/>
              <a:gd name="connsiteX713" fmla="*/ 7610 w 7467600"/>
              <a:gd name="connsiteY713" fmla="*/ 3047889 h 6858000"/>
              <a:gd name="connsiteX714" fmla="*/ 52419 w 7467600"/>
              <a:gd name="connsiteY714" fmla="*/ 2987479 h 6858000"/>
              <a:gd name="connsiteX715" fmla="*/ 59142 w 7467600"/>
              <a:gd name="connsiteY715" fmla="*/ 2978488 h 6858000"/>
              <a:gd name="connsiteX716" fmla="*/ 0 w 7467600"/>
              <a:gd name="connsiteY716" fmla="*/ 3015334 h 6858000"/>
              <a:gd name="connsiteX717" fmla="*/ 0 w 7467600"/>
              <a:gd name="connsiteY717" fmla="*/ 2914286 h 6858000"/>
              <a:gd name="connsiteX718" fmla="*/ 36383 w 7467600"/>
              <a:gd name="connsiteY718" fmla="*/ 2901128 h 6858000"/>
              <a:gd name="connsiteX719" fmla="*/ 156329 w 7467600"/>
              <a:gd name="connsiteY719" fmla="*/ 2840533 h 6858000"/>
              <a:gd name="connsiteX720" fmla="*/ 358355 w 7467600"/>
              <a:gd name="connsiteY720" fmla="*/ 2620471 h 6858000"/>
              <a:gd name="connsiteX721" fmla="*/ 510577 w 7467600"/>
              <a:gd name="connsiteY721" fmla="*/ 2501244 h 6858000"/>
              <a:gd name="connsiteX722" fmla="*/ 211967 w 7467600"/>
              <a:gd name="connsiteY722" fmla="*/ 2479171 h 6858000"/>
              <a:gd name="connsiteX723" fmla="*/ 0 w 7467600"/>
              <a:gd name="connsiteY723" fmla="*/ 2476398 h 6858000"/>
              <a:gd name="connsiteX724" fmla="*/ 0 w 7467600"/>
              <a:gd name="connsiteY724" fmla="*/ 2389189 h 6858000"/>
              <a:gd name="connsiteX725" fmla="*/ 103062 w 7467600"/>
              <a:gd name="connsiteY725" fmla="*/ 2389518 h 6858000"/>
              <a:gd name="connsiteX726" fmla="*/ 510734 w 7467600"/>
              <a:gd name="connsiteY726" fmla="*/ 2416201 h 6858000"/>
              <a:gd name="connsiteX727" fmla="*/ 279257 w 7467600"/>
              <a:gd name="connsiteY727" fmla="*/ 2092102 h 6858000"/>
              <a:gd name="connsiteX728" fmla="*/ 65265 w 7467600"/>
              <a:gd name="connsiteY728" fmla="*/ 2006049 h 6858000"/>
              <a:gd name="connsiteX729" fmla="*/ 0 w 7467600"/>
              <a:gd name="connsiteY729" fmla="*/ 1982532 h 6858000"/>
              <a:gd name="connsiteX730" fmla="*/ 0 w 7467600"/>
              <a:gd name="connsiteY730" fmla="*/ 1912789 h 6858000"/>
              <a:gd name="connsiteX731" fmla="*/ 97460 w 7467600"/>
              <a:gd name="connsiteY731" fmla="*/ 1953725 h 6858000"/>
              <a:gd name="connsiteX732" fmla="*/ 221272 w 7467600"/>
              <a:gd name="connsiteY732" fmla="*/ 1980766 h 6858000"/>
              <a:gd name="connsiteX733" fmla="*/ 116765 w 7467600"/>
              <a:gd name="connsiteY733" fmla="*/ 1911033 h 6858000"/>
              <a:gd name="connsiteX734" fmla="*/ 16405 w 7467600"/>
              <a:gd name="connsiteY734" fmla="*/ 1803412 h 6858000"/>
              <a:gd name="connsiteX735" fmla="*/ 0 w 7467600"/>
              <a:gd name="connsiteY735" fmla="*/ 1784777 h 6858000"/>
              <a:gd name="connsiteX736" fmla="*/ 0 w 7467600"/>
              <a:gd name="connsiteY736" fmla="*/ 1740082 h 6858000"/>
              <a:gd name="connsiteX737" fmla="*/ 39394 w 7467600"/>
              <a:gd name="connsiteY737" fmla="*/ 1784856 h 6858000"/>
              <a:gd name="connsiteX738" fmla="*/ 135813 w 7467600"/>
              <a:gd name="connsiteY738" fmla="*/ 1888838 h 6858000"/>
              <a:gd name="connsiteX739" fmla="*/ 242575 w 7467600"/>
              <a:gd name="connsiteY739" fmla="*/ 1958841 h 6858000"/>
              <a:gd name="connsiteX740" fmla="*/ 82197 w 7467600"/>
              <a:gd name="connsiteY740" fmla="*/ 1754826 h 6858000"/>
              <a:gd name="connsiteX741" fmla="*/ 0 w 7467600"/>
              <a:gd name="connsiteY741" fmla="*/ 1679650 h 6858000"/>
              <a:gd name="connsiteX742" fmla="*/ 0 w 7467600"/>
              <a:gd name="connsiteY742" fmla="*/ 1602463 h 6858000"/>
              <a:gd name="connsiteX743" fmla="*/ 84689 w 7467600"/>
              <a:gd name="connsiteY743" fmla="*/ 1677442 h 6858000"/>
              <a:gd name="connsiteX744" fmla="*/ 298437 w 7467600"/>
              <a:gd name="connsiteY744" fmla="*/ 1968019 h 6858000"/>
              <a:gd name="connsiteX745" fmla="*/ 227269 w 7467600"/>
              <a:gd name="connsiteY745" fmla="*/ 1114064 h 6858000"/>
              <a:gd name="connsiteX746" fmla="*/ 248003 w 7467600"/>
              <a:gd name="connsiteY746" fmla="*/ 1089613 h 6858000"/>
              <a:gd name="connsiteX747" fmla="*/ 427020 w 7467600"/>
              <a:gd name="connsiteY747" fmla="*/ 1619803 h 6858000"/>
              <a:gd name="connsiteX748" fmla="*/ 340345 w 7467600"/>
              <a:gd name="connsiteY748" fmla="*/ 2027739 h 6858000"/>
              <a:gd name="connsiteX749" fmla="*/ 360865 w 7467600"/>
              <a:gd name="connsiteY749" fmla="*/ 2044827 h 6858000"/>
              <a:gd name="connsiteX750" fmla="*/ 560414 w 7467600"/>
              <a:gd name="connsiteY750" fmla="*/ 2421457 h 6858000"/>
              <a:gd name="connsiteX751" fmla="*/ 1359703 w 7467600"/>
              <a:gd name="connsiteY751" fmla="*/ 2578554 h 6858000"/>
              <a:gd name="connsiteX752" fmla="*/ 1359422 w 7467600"/>
              <a:gd name="connsiteY752" fmla="*/ 2577994 h 6858000"/>
              <a:gd name="connsiteX753" fmla="*/ 828701 w 7467600"/>
              <a:gd name="connsiteY753" fmla="*/ 1839520 h 6858000"/>
              <a:gd name="connsiteX754" fmla="*/ 494427 w 7467600"/>
              <a:gd name="connsiteY754" fmla="*/ 1092333 h 6858000"/>
              <a:gd name="connsiteX755" fmla="*/ 506322 w 7467600"/>
              <a:gd name="connsiteY755" fmla="*/ 1020997 h 6858000"/>
              <a:gd name="connsiteX756" fmla="*/ 4570198 w 7467600"/>
              <a:gd name="connsiteY756" fmla="*/ 978081 h 6858000"/>
              <a:gd name="connsiteX757" fmla="*/ 4523691 w 7467600"/>
              <a:gd name="connsiteY757" fmla="*/ 1127776 h 6858000"/>
              <a:gd name="connsiteX758" fmla="*/ 4509875 w 7467600"/>
              <a:gd name="connsiteY758" fmla="*/ 1167552 h 6858000"/>
              <a:gd name="connsiteX759" fmla="*/ 4478168 w 7467600"/>
              <a:gd name="connsiteY759" fmla="*/ 1260735 h 6858000"/>
              <a:gd name="connsiteX760" fmla="*/ 4409309 w 7467600"/>
              <a:gd name="connsiteY760" fmla="*/ 1666996 h 6858000"/>
              <a:gd name="connsiteX761" fmla="*/ 4370031 w 7467600"/>
              <a:gd name="connsiteY761" fmla="*/ 1955666 h 6858000"/>
              <a:gd name="connsiteX762" fmla="*/ 4570198 w 7467600"/>
              <a:gd name="connsiteY762" fmla="*/ 978081 h 6858000"/>
              <a:gd name="connsiteX763" fmla="*/ 4557898 w 7467600"/>
              <a:gd name="connsiteY763" fmla="*/ 900011 h 6858000"/>
              <a:gd name="connsiteX764" fmla="*/ 4344840 w 7467600"/>
              <a:gd name="connsiteY764" fmla="*/ 1922038 h 6858000"/>
              <a:gd name="connsiteX765" fmla="*/ 4378710 w 7467600"/>
              <a:gd name="connsiteY765" fmla="*/ 1665516 h 6858000"/>
              <a:gd name="connsiteX766" fmla="*/ 4448798 w 7467600"/>
              <a:gd name="connsiteY766" fmla="*/ 1253024 h 6858000"/>
              <a:gd name="connsiteX767" fmla="*/ 4480315 w 7467600"/>
              <a:gd name="connsiteY767" fmla="*/ 1158454 h 6858000"/>
              <a:gd name="connsiteX768" fmla="*/ 4494133 w 7467600"/>
              <a:gd name="connsiteY768" fmla="*/ 1118676 h 6858000"/>
              <a:gd name="connsiteX769" fmla="*/ 4557898 w 7467600"/>
              <a:gd name="connsiteY769" fmla="*/ 900011 h 6858000"/>
              <a:gd name="connsiteX770" fmla="*/ 5870151 w 7467600"/>
              <a:gd name="connsiteY770" fmla="*/ 898890 h 6858000"/>
              <a:gd name="connsiteX771" fmla="*/ 5861335 w 7467600"/>
              <a:gd name="connsiteY771" fmla="*/ 899177 h 6858000"/>
              <a:gd name="connsiteX772" fmla="*/ 5843702 w 7467600"/>
              <a:gd name="connsiteY772" fmla="*/ 899748 h 6858000"/>
              <a:gd name="connsiteX773" fmla="*/ 5651107 w 7467600"/>
              <a:gd name="connsiteY773" fmla="*/ 920306 h 6858000"/>
              <a:gd name="connsiteX774" fmla="*/ 5459407 w 7467600"/>
              <a:gd name="connsiteY774" fmla="*/ 940975 h 6858000"/>
              <a:gd name="connsiteX775" fmla="*/ 5374846 w 7467600"/>
              <a:gd name="connsiteY775" fmla="*/ 941988 h 6858000"/>
              <a:gd name="connsiteX776" fmla="*/ 5256105 w 7467600"/>
              <a:gd name="connsiteY776" fmla="*/ 945632 h 6858000"/>
              <a:gd name="connsiteX777" fmla="*/ 5107071 w 7467600"/>
              <a:gd name="connsiteY777" fmla="*/ 969720 h 6858000"/>
              <a:gd name="connsiteX778" fmla="*/ 4998681 w 7467600"/>
              <a:gd name="connsiteY778" fmla="*/ 988771 h 6858000"/>
              <a:gd name="connsiteX779" fmla="*/ 5870151 w 7467600"/>
              <a:gd name="connsiteY779" fmla="*/ 898890 h 6858000"/>
              <a:gd name="connsiteX780" fmla="*/ 5504425 w 7467600"/>
              <a:gd name="connsiteY780" fmla="*/ 848067 h 6858000"/>
              <a:gd name="connsiteX781" fmla="*/ 4968849 w 7467600"/>
              <a:gd name="connsiteY781" fmla="*/ 962318 h 6858000"/>
              <a:gd name="connsiteX782" fmla="*/ 5104039 w 7467600"/>
              <a:gd name="connsiteY782" fmla="*/ 940634 h 6858000"/>
              <a:gd name="connsiteX783" fmla="*/ 5256311 w 7467600"/>
              <a:gd name="connsiteY783" fmla="*/ 916490 h 6858000"/>
              <a:gd name="connsiteX784" fmla="*/ 5377381 w 7467600"/>
              <a:gd name="connsiteY784" fmla="*/ 912671 h 6858000"/>
              <a:gd name="connsiteX785" fmla="*/ 5460148 w 7467600"/>
              <a:gd name="connsiteY785" fmla="*/ 911442 h 6858000"/>
              <a:gd name="connsiteX786" fmla="*/ 5648971 w 7467600"/>
              <a:gd name="connsiteY786" fmla="*/ 891331 h 6858000"/>
              <a:gd name="connsiteX787" fmla="*/ 5844807 w 7467600"/>
              <a:gd name="connsiteY787" fmla="*/ 870718 h 6858000"/>
              <a:gd name="connsiteX788" fmla="*/ 5862975 w 7467600"/>
              <a:gd name="connsiteY788" fmla="*/ 869756 h 6858000"/>
              <a:gd name="connsiteX789" fmla="*/ 5920887 w 7467600"/>
              <a:gd name="connsiteY789" fmla="*/ 865929 h 6858000"/>
              <a:gd name="connsiteX790" fmla="*/ 5504425 w 7467600"/>
              <a:gd name="connsiteY790" fmla="*/ 848067 h 6858000"/>
              <a:gd name="connsiteX791" fmla="*/ 3607114 w 7467600"/>
              <a:gd name="connsiteY791" fmla="*/ 467441 h 6858000"/>
              <a:gd name="connsiteX792" fmla="*/ 3296242 w 7467600"/>
              <a:gd name="connsiteY792" fmla="*/ 807991 h 6858000"/>
              <a:gd name="connsiteX793" fmla="*/ 3174674 w 7467600"/>
              <a:gd name="connsiteY793" fmla="*/ 919759 h 6858000"/>
              <a:gd name="connsiteX794" fmla="*/ 3042978 w 7467600"/>
              <a:gd name="connsiteY794" fmla="*/ 1054894 h 6858000"/>
              <a:gd name="connsiteX795" fmla="*/ 2968914 w 7467600"/>
              <a:gd name="connsiteY795" fmla="*/ 1133756 h 6858000"/>
              <a:gd name="connsiteX796" fmla="*/ 3103823 w 7467600"/>
              <a:gd name="connsiteY796" fmla="*/ 1026814 h 6858000"/>
              <a:gd name="connsiteX797" fmla="*/ 3607114 w 7467600"/>
              <a:gd name="connsiteY797" fmla="*/ 467441 h 6858000"/>
              <a:gd name="connsiteX798" fmla="*/ 3744487 w 7467600"/>
              <a:gd name="connsiteY798" fmla="*/ 383136 h 6858000"/>
              <a:gd name="connsiteX799" fmla="*/ 3970213 w 7467600"/>
              <a:gd name="connsiteY799" fmla="*/ 995559 h 6858000"/>
              <a:gd name="connsiteX800" fmla="*/ 3744487 w 7467600"/>
              <a:gd name="connsiteY800" fmla="*/ 383136 h 6858000"/>
              <a:gd name="connsiteX801" fmla="*/ 3624562 w 7467600"/>
              <a:gd name="connsiteY801" fmla="*/ 367041 h 6858000"/>
              <a:gd name="connsiteX802" fmla="*/ 3489712 w 7467600"/>
              <a:gd name="connsiteY802" fmla="*/ 485386 h 6858000"/>
              <a:gd name="connsiteX803" fmla="*/ 3182994 w 7467600"/>
              <a:gd name="connsiteY803" fmla="*/ 828265 h 6858000"/>
              <a:gd name="connsiteX804" fmla="*/ 2892114 w 7467600"/>
              <a:gd name="connsiteY804" fmla="*/ 1172635 h 6858000"/>
              <a:gd name="connsiteX805" fmla="*/ 3021459 w 7467600"/>
              <a:gd name="connsiteY805" fmla="*/ 1035385 h 6858000"/>
              <a:gd name="connsiteX806" fmla="*/ 3153873 w 7467600"/>
              <a:gd name="connsiteY806" fmla="*/ 898971 h 6858000"/>
              <a:gd name="connsiteX807" fmla="*/ 3276511 w 7467600"/>
              <a:gd name="connsiteY807" fmla="*/ 786423 h 6858000"/>
              <a:gd name="connsiteX808" fmla="*/ 3584154 w 7467600"/>
              <a:gd name="connsiteY808" fmla="*/ 448218 h 6858000"/>
              <a:gd name="connsiteX809" fmla="*/ 3624562 w 7467600"/>
              <a:gd name="connsiteY809" fmla="*/ 367041 h 6858000"/>
              <a:gd name="connsiteX810" fmla="*/ 3766672 w 7467600"/>
              <a:gd name="connsiteY810" fmla="*/ 359429 h 6858000"/>
              <a:gd name="connsiteX811" fmla="*/ 3996338 w 7467600"/>
              <a:gd name="connsiteY811" fmla="*/ 968237 h 6858000"/>
              <a:gd name="connsiteX812" fmla="*/ 3766672 w 7467600"/>
              <a:gd name="connsiteY812" fmla="*/ 359429 h 6858000"/>
              <a:gd name="connsiteX813" fmla="*/ 5805386 w 7467600"/>
              <a:gd name="connsiteY813" fmla="*/ 239240 h 6858000"/>
              <a:gd name="connsiteX814" fmla="*/ 5736947 w 7467600"/>
              <a:gd name="connsiteY814" fmla="*/ 261367 h 6858000"/>
              <a:gd name="connsiteX815" fmla="*/ 5427012 w 7467600"/>
              <a:gd name="connsiteY815" fmla="*/ 311272 h 6858000"/>
              <a:gd name="connsiteX816" fmla="*/ 5147818 w 7467600"/>
              <a:gd name="connsiteY816" fmla="*/ 322112 h 6858000"/>
              <a:gd name="connsiteX817" fmla="*/ 5060854 w 7467600"/>
              <a:gd name="connsiteY817" fmla="*/ 311882 h 6858000"/>
              <a:gd name="connsiteX818" fmla="*/ 4945989 w 7467600"/>
              <a:gd name="connsiteY818" fmla="*/ 300516 h 6858000"/>
              <a:gd name="connsiteX819" fmla="*/ 5410479 w 7467600"/>
              <a:gd name="connsiteY819" fmla="*/ 348434 h 6858000"/>
              <a:gd name="connsiteX820" fmla="*/ 5805386 w 7467600"/>
              <a:gd name="connsiteY820" fmla="*/ 239240 h 6858000"/>
              <a:gd name="connsiteX821" fmla="*/ 5905192 w 7467600"/>
              <a:gd name="connsiteY821" fmla="*/ 163079 h 6858000"/>
              <a:gd name="connsiteX822" fmla="*/ 5865655 w 7467600"/>
              <a:gd name="connsiteY822" fmla="*/ 171901 h 6858000"/>
              <a:gd name="connsiteX823" fmla="*/ 5259740 w 7467600"/>
              <a:gd name="connsiteY823" fmla="*/ 257013 h 6858000"/>
              <a:gd name="connsiteX824" fmla="*/ 5208466 w 7467600"/>
              <a:gd name="connsiteY824" fmla="*/ 257550 h 6858000"/>
              <a:gd name="connsiteX825" fmla="*/ 4980204 w 7467600"/>
              <a:gd name="connsiteY825" fmla="*/ 271903 h 6858000"/>
              <a:gd name="connsiteX826" fmla="*/ 5068068 w 7467600"/>
              <a:gd name="connsiteY826" fmla="*/ 282244 h 6858000"/>
              <a:gd name="connsiteX827" fmla="*/ 5153231 w 7467600"/>
              <a:gd name="connsiteY827" fmla="*/ 292240 h 6858000"/>
              <a:gd name="connsiteX828" fmla="*/ 5426491 w 7467600"/>
              <a:gd name="connsiteY828" fmla="*/ 281128 h 6858000"/>
              <a:gd name="connsiteX829" fmla="*/ 5731212 w 7467600"/>
              <a:gd name="connsiteY829" fmla="*/ 231951 h 6858000"/>
              <a:gd name="connsiteX830" fmla="*/ 5905192 w 7467600"/>
              <a:gd name="connsiteY830" fmla="*/ 163079 h 6858000"/>
              <a:gd name="connsiteX831" fmla="*/ 5944437 w 7467600"/>
              <a:gd name="connsiteY831" fmla="*/ 113829 h 6858000"/>
              <a:gd name="connsiteX832" fmla="*/ 5825032 w 7467600"/>
              <a:gd name="connsiteY832" fmla="*/ 146405 h 6858000"/>
              <a:gd name="connsiteX833" fmla="*/ 4955599 w 7467600"/>
              <a:gd name="connsiteY833" fmla="*/ 247008 h 6858000"/>
              <a:gd name="connsiteX834" fmla="*/ 5210104 w 7467600"/>
              <a:gd name="connsiteY834" fmla="*/ 228123 h 6858000"/>
              <a:gd name="connsiteX835" fmla="*/ 5261015 w 7467600"/>
              <a:gd name="connsiteY835" fmla="*/ 227087 h 6858000"/>
              <a:gd name="connsiteX836" fmla="*/ 5861181 w 7467600"/>
              <a:gd name="connsiteY836" fmla="*/ 143093 h 6858000"/>
              <a:gd name="connsiteX837" fmla="*/ 5961252 w 7467600"/>
              <a:gd name="connsiteY837" fmla="*/ 114820 h 6858000"/>
              <a:gd name="connsiteX838" fmla="*/ 5944437 w 7467600"/>
              <a:gd name="connsiteY838" fmla="*/ 113829 h 6858000"/>
              <a:gd name="connsiteX839" fmla="*/ 3882765 w 7467600"/>
              <a:gd name="connsiteY839" fmla="*/ 0 h 6858000"/>
              <a:gd name="connsiteX840" fmla="*/ 3995099 w 7467600"/>
              <a:gd name="connsiteY840" fmla="*/ 0 h 6858000"/>
              <a:gd name="connsiteX841" fmla="*/ 4163818 w 7467600"/>
              <a:gd name="connsiteY841" fmla="*/ 234104 h 6858000"/>
              <a:gd name="connsiteX842" fmla="*/ 4172099 w 7467600"/>
              <a:gd name="connsiteY842" fmla="*/ 234207 h 6858000"/>
              <a:gd name="connsiteX843" fmla="*/ 4784282 w 7467600"/>
              <a:gd name="connsiteY843" fmla="*/ 276561 h 6858000"/>
              <a:gd name="connsiteX844" fmla="*/ 4801687 w 7467600"/>
              <a:gd name="connsiteY844" fmla="*/ 267764 h 6858000"/>
              <a:gd name="connsiteX845" fmla="*/ 6082788 w 7467600"/>
              <a:gd name="connsiteY845" fmla="*/ 64119 h 6858000"/>
              <a:gd name="connsiteX846" fmla="*/ 6099442 w 7467600"/>
              <a:gd name="connsiteY846" fmla="*/ 82568 h 6858000"/>
              <a:gd name="connsiteX847" fmla="*/ 4804137 w 7467600"/>
              <a:gd name="connsiteY847" fmla="*/ 320931 h 6858000"/>
              <a:gd name="connsiteX848" fmla="*/ 4227047 w 7467600"/>
              <a:gd name="connsiteY848" fmla="*/ 313415 h 6858000"/>
              <a:gd name="connsiteX849" fmla="*/ 4346041 w 7467600"/>
              <a:gd name="connsiteY849" fmla="*/ 456086 h 6858000"/>
              <a:gd name="connsiteX850" fmla="*/ 4870967 w 7467600"/>
              <a:gd name="connsiteY850" fmla="*/ 963061 h 6858000"/>
              <a:gd name="connsiteX851" fmla="*/ 4889647 w 7467600"/>
              <a:gd name="connsiteY851" fmla="*/ 957147 h 6858000"/>
              <a:gd name="connsiteX852" fmla="*/ 5422504 w 7467600"/>
              <a:gd name="connsiteY852" fmla="*/ 805191 h 6858000"/>
              <a:gd name="connsiteX853" fmla="*/ 6087656 w 7467600"/>
              <a:gd name="connsiteY853" fmla="*/ 826703 h 6858000"/>
              <a:gd name="connsiteX854" fmla="*/ 6058717 w 7467600"/>
              <a:gd name="connsiteY854" fmla="*/ 865992 h 6858000"/>
              <a:gd name="connsiteX855" fmla="*/ 4974153 w 7467600"/>
              <a:gd name="connsiteY855" fmla="*/ 1045456 h 6858000"/>
              <a:gd name="connsiteX856" fmla="*/ 5627835 w 7467600"/>
              <a:gd name="connsiteY856" fmla="*/ 1472077 h 6858000"/>
              <a:gd name="connsiteX857" fmla="*/ 5629817 w 7467600"/>
              <a:gd name="connsiteY857" fmla="*/ 1471412 h 6858000"/>
              <a:gd name="connsiteX858" fmla="*/ 5634124 w 7467600"/>
              <a:gd name="connsiteY858" fmla="*/ 1470572 h 6858000"/>
              <a:gd name="connsiteX859" fmla="*/ 5755832 w 7467600"/>
              <a:gd name="connsiteY859" fmla="*/ 1383886 h 6858000"/>
              <a:gd name="connsiteX860" fmla="*/ 6014186 w 7467600"/>
              <a:gd name="connsiteY860" fmla="*/ 1279799 h 6858000"/>
              <a:gd name="connsiteX861" fmla="*/ 6901619 w 7467600"/>
              <a:gd name="connsiteY861" fmla="*/ 1047874 h 6858000"/>
              <a:gd name="connsiteX862" fmla="*/ 6931566 w 7467600"/>
              <a:gd name="connsiteY862" fmla="*/ 1062034 h 6858000"/>
              <a:gd name="connsiteX863" fmla="*/ 5790982 w 7467600"/>
              <a:gd name="connsiteY863" fmla="*/ 1561380 h 6858000"/>
              <a:gd name="connsiteX864" fmla="*/ 6188971 w 7467600"/>
              <a:gd name="connsiteY864" fmla="*/ 1755168 h 6858000"/>
              <a:gd name="connsiteX865" fmla="*/ 6202446 w 7467600"/>
              <a:gd name="connsiteY865" fmla="*/ 1752268 h 6858000"/>
              <a:gd name="connsiteX866" fmla="*/ 7179560 w 7467600"/>
              <a:gd name="connsiteY866" fmla="*/ 1467551 h 6858000"/>
              <a:gd name="connsiteX867" fmla="*/ 7158730 w 7467600"/>
              <a:gd name="connsiteY867" fmla="*/ 1507835 h 6858000"/>
              <a:gd name="connsiteX868" fmla="*/ 6326959 w 7467600"/>
              <a:gd name="connsiteY868" fmla="*/ 1817686 h 6858000"/>
              <a:gd name="connsiteX869" fmla="*/ 6537433 w 7467600"/>
              <a:gd name="connsiteY869" fmla="*/ 1907790 h 6858000"/>
              <a:gd name="connsiteX870" fmla="*/ 6550221 w 7467600"/>
              <a:gd name="connsiteY870" fmla="*/ 1910729 h 6858000"/>
              <a:gd name="connsiteX871" fmla="*/ 6964438 w 7467600"/>
              <a:gd name="connsiteY871" fmla="*/ 2209505 h 6858000"/>
              <a:gd name="connsiteX872" fmla="*/ 7367862 w 7467600"/>
              <a:gd name="connsiteY872" fmla="*/ 2806833 h 6858000"/>
              <a:gd name="connsiteX873" fmla="*/ 7364329 w 7467600"/>
              <a:gd name="connsiteY873" fmla="*/ 2826907 h 6858000"/>
              <a:gd name="connsiteX874" fmla="*/ 7290545 w 7467600"/>
              <a:gd name="connsiteY874" fmla="*/ 2850663 h 6858000"/>
              <a:gd name="connsiteX875" fmla="*/ 6472036 w 7467600"/>
              <a:gd name="connsiteY875" fmla="*/ 1959003 h 6858000"/>
              <a:gd name="connsiteX876" fmla="*/ 5792897 w 7467600"/>
              <a:gd name="connsiteY876" fmla="*/ 1647747 h 6858000"/>
              <a:gd name="connsiteX877" fmla="*/ 5842751 w 7467600"/>
              <a:gd name="connsiteY877" fmla="*/ 1816112 h 6858000"/>
              <a:gd name="connsiteX878" fmla="*/ 5847424 w 7467600"/>
              <a:gd name="connsiteY878" fmla="*/ 1815776 h 6858000"/>
              <a:gd name="connsiteX879" fmla="*/ 6399821 w 7467600"/>
              <a:gd name="connsiteY879" fmla="*/ 2344799 h 6858000"/>
              <a:gd name="connsiteX880" fmla="*/ 6323232 w 7467600"/>
              <a:gd name="connsiteY880" fmla="*/ 2389634 h 6858000"/>
              <a:gd name="connsiteX881" fmla="*/ 5942958 w 7467600"/>
              <a:gd name="connsiteY881" fmla="*/ 2077708 h 6858000"/>
              <a:gd name="connsiteX882" fmla="*/ 5921559 w 7467600"/>
              <a:gd name="connsiteY882" fmla="*/ 2378596 h 6858000"/>
              <a:gd name="connsiteX883" fmla="*/ 5817651 w 7467600"/>
              <a:gd name="connsiteY883" fmla="*/ 3023919 h 6858000"/>
              <a:gd name="connsiteX884" fmla="*/ 5729634 w 7467600"/>
              <a:gd name="connsiteY884" fmla="*/ 3051849 h 6858000"/>
              <a:gd name="connsiteX885" fmla="*/ 5611018 w 7467600"/>
              <a:gd name="connsiteY885" fmla="*/ 2316769 h 6858000"/>
              <a:gd name="connsiteX886" fmla="*/ 5687608 w 7467600"/>
              <a:gd name="connsiteY886" fmla="*/ 2039972 h 6858000"/>
              <a:gd name="connsiteX887" fmla="*/ 5657554 w 7467600"/>
              <a:gd name="connsiteY887" fmla="*/ 1576445 h 6858000"/>
              <a:gd name="connsiteX888" fmla="*/ 5150475 w 7467600"/>
              <a:gd name="connsiteY888" fmla="*/ 1274012 h 6858000"/>
              <a:gd name="connsiteX889" fmla="*/ 5349142 w 7467600"/>
              <a:gd name="connsiteY889" fmla="*/ 2204405 h 6858000"/>
              <a:gd name="connsiteX890" fmla="*/ 5262214 w 7467600"/>
              <a:gd name="connsiteY890" fmla="*/ 2233836 h 6858000"/>
              <a:gd name="connsiteX891" fmla="*/ 4981539 w 7467600"/>
              <a:gd name="connsiteY891" fmla="*/ 1542201 h 6858000"/>
              <a:gd name="connsiteX892" fmla="*/ 4958461 w 7467600"/>
              <a:gd name="connsiteY892" fmla="*/ 1136957 h 6858000"/>
              <a:gd name="connsiteX893" fmla="*/ 4655015 w 7467600"/>
              <a:gd name="connsiteY893" fmla="*/ 891426 h 6858000"/>
              <a:gd name="connsiteX894" fmla="*/ 4348002 w 7467600"/>
              <a:gd name="connsiteY894" fmla="*/ 2205895 h 6858000"/>
              <a:gd name="connsiteX895" fmla="*/ 4262250 w 7467600"/>
              <a:gd name="connsiteY895" fmla="*/ 2219972 h 6858000"/>
              <a:gd name="connsiteX896" fmla="*/ 4550611 w 7467600"/>
              <a:gd name="connsiteY896" fmla="*/ 817540 h 6858000"/>
              <a:gd name="connsiteX897" fmla="*/ 4564418 w 7467600"/>
              <a:gd name="connsiteY897" fmla="*/ 808293 h 6858000"/>
              <a:gd name="connsiteX898" fmla="*/ 4266388 w 7467600"/>
              <a:gd name="connsiteY898" fmla="*/ 500083 h 6858000"/>
              <a:gd name="connsiteX899" fmla="*/ 4032842 w 7467600"/>
              <a:gd name="connsiteY899" fmla="*/ 211809 h 6858000"/>
              <a:gd name="connsiteX900" fmla="*/ 3882765 w 7467600"/>
              <a:gd name="connsiteY900" fmla="*/ 0 h 6858000"/>
              <a:gd name="connsiteX901" fmla="*/ 3721337 w 7467600"/>
              <a:gd name="connsiteY901" fmla="*/ 0 h 6858000"/>
              <a:gd name="connsiteX902" fmla="*/ 3797544 w 7467600"/>
              <a:gd name="connsiteY902" fmla="*/ 0 h 6858000"/>
              <a:gd name="connsiteX903" fmla="*/ 3775734 w 7467600"/>
              <a:gd name="connsiteY903" fmla="*/ 95131 h 6858000"/>
              <a:gd name="connsiteX904" fmla="*/ 3724807 w 7467600"/>
              <a:gd name="connsiteY904" fmla="*/ 272257 h 6858000"/>
              <a:gd name="connsiteX905" fmla="*/ 3726844 w 7467600"/>
              <a:gd name="connsiteY905" fmla="*/ 282988 h 6858000"/>
              <a:gd name="connsiteX906" fmla="*/ 3742664 w 7467600"/>
              <a:gd name="connsiteY906" fmla="*/ 279918 h 6858000"/>
              <a:gd name="connsiteX907" fmla="*/ 4103910 w 7467600"/>
              <a:gd name="connsiteY907" fmla="*/ 1161917 h 6858000"/>
              <a:gd name="connsiteX908" fmla="*/ 4020269 w 7467600"/>
              <a:gd name="connsiteY908" fmla="*/ 1200406 h 6858000"/>
              <a:gd name="connsiteX909" fmla="*/ 3674882 w 7467600"/>
              <a:gd name="connsiteY909" fmla="*/ 488524 h 6858000"/>
              <a:gd name="connsiteX910" fmla="*/ 3132682 w 7467600"/>
              <a:gd name="connsiteY910" fmla="*/ 1072284 h 6858000"/>
              <a:gd name="connsiteX911" fmla="*/ 2716346 w 7467600"/>
              <a:gd name="connsiteY911" fmla="*/ 1276376 h 6858000"/>
              <a:gd name="connsiteX912" fmla="*/ 2716772 w 7467600"/>
              <a:gd name="connsiteY912" fmla="*/ 1255462 h 6858000"/>
              <a:gd name="connsiteX913" fmla="*/ 3471096 w 7467600"/>
              <a:gd name="connsiteY913" fmla="*/ 437072 h 6858000"/>
              <a:gd name="connsiteX914" fmla="*/ 3639057 w 7467600"/>
              <a:gd name="connsiteY914" fmla="*/ 286334 h 6858000"/>
              <a:gd name="connsiteX915" fmla="*/ 3640309 w 7467600"/>
              <a:gd name="connsiteY915" fmla="*/ 284664 h 6858000"/>
              <a:gd name="connsiteX916" fmla="*/ 3646022 w 7467600"/>
              <a:gd name="connsiteY916" fmla="*/ 276711 h 6858000"/>
              <a:gd name="connsiteX917" fmla="*/ 3707943 w 7467600"/>
              <a:gd name="connsiteY917" fmla="*/ 65958 h 6858000"/>
              <a:gd name="connsiteX918" fmla="*/ 3721337 w 7467600"/>
              <a:gd name="connsiteY918" fmla="*/ 0 h 6858000"/>
              <a:gd name="connsiteX919" fmla="*/ 2867960 w 7467600"/>
              <a:gd name="connsiteY919" fmla="*/ 0 h 6858000"/>
              <a:gd name="connsiteX920" fmla="*/ 2926351 w 7467600"/>
              <a:gd name="connsiteY920" fmla="*/ 0 h 6858000"/>
              <a:gd name="connsiteX921" fmla="*/ 2902823 w 7467600"/>
              <a:gd name="connsiteY921" fmla="*/ 262929 h 6858000"/>
              <a:gd name="connsiteX922" fmla="*/ 2940663 w 7467600"/>
              <a:gd name="connsiteY922" fmla="*/ 140884 h 6858000"/>
              <a:gd name="connsiteX923" fmla="*/ 2947039 w 7467600"/>
              <a:gd name="connsiteY923" fmla="*/ 122524 h 6858000"/>
              <a:gd name="connsiteX924" fmla="*/ 2984316 w 7467600"/>
              <a:gd name="connsiteY924" fmla="*/ 0 h 6858000"/>
              <a:gd name="connsiteX925" fmla="*/ 3016114 w 7467600"/>
              <a:gd name="connsiteY925" fmla="*/ 0 h 6858000"/>
              <a:gd name="connsiteX926" fmla="*/ 2979949 w 7467600"/>
              <a:gd name="connsiteY926" fmla="*/ 119274 h 6858000"/>
              <a:gd name="connsiteX927" fmla="*/ 3023879 w 7467600"/>
              <a:gd name="connsiteY927" fmla="*/ 0 h 6858000"/>
              <a:gd name="connsiteX928" fmla="*/ 3105400 w 7467600"/>
              <a:gd name="connsiteY928" fmla="*/ 0 h 6858000"/>
              <a:gd name="connsiteX929" fmla="*/ 3094669 w 7467600"/>
              <a:gd name="connsiteY929" fmla="*/ 30308 h 6858000"/>
              <a:gd name="connsiteX930" fmla="*/ 2901945 w 7467600"/>
              <a:gd name="connsiteY930" fmla="*/ 466538 h 6858000"/>
              <a:gd name="connsiteX931" fmla="*/ 2815209 w 7467600"/>
              <a:gd name="connsiteY931" fmla="*/ 497361 h 6858000"/>
              <a:gd name="connsiteX932" fmla="*/ 2844845 w 7467600"/>
              <a:gd name="connsiteY932" fmla="*/ 127638 h 6858000"/>
              <a:gd name="connsiteX933" fmla="*/ 2867960 w 7467600"/>
              <a:gd name="connsiteY933" fmla="*/ 0 h 6858000"/>
              <a:gd name="connsiteX934" fmla="*/ 1057230 w 7467600"/>
              <a:gd name="connsiteY934" fmla="*/ 0 h 6858000"/>
              <a:gd name="connsiteX935" fmla="*/ 1111003 w 7467600"/>
              <a:gd name="connsiteY935" fmla="*/ 0 h 6858000"/>
              <a:gd name="connsiteX936" fmla="*/ 1125553 w 7467600"/>
              <a:gd name="connsiteY936" fmla="*/ 52588 h 6858000"/>
              <a:gd name="connsiteX937" fmla="*/ 1304276 w 7467600"/>
              <a:gd name="connsiteY937" fmla="*/ 476275 h 6858000"/>
              <a:gd name="connsiteX938" fmla="*/ 1492066 w 7467600"/>
              <a:gd name="connsiteY938" fmla="*/ 886333 h 6858000"/>
              <a:gd name="connsiteX939" fmla="*/ 1423698 w 7467600"/>
              <a:gd name="connsiteY939" fmla="*/ 710817 h 6858000"/>
              <a:gd name="connsiteX940" fmla="*/ 1357609 w 7467600"/>
              <a:gd name="connsiteY940" fmla="*/ 532892 h 6858000"/>
              <a:gd name="connsiteX941" fmla="*/ 1309550 w 7467600"/>
              <a:gd name="connsiteY941" fmla="*/ 374031 h 6858000"/>
              <a:gd name="connsiteX942" fmla="*/ 1193673 w 7467600"/>
              <a:gd name="connsiteY942" fmla="*/ 49533 h 6858000"/>
              <a:gd name="connsiteX943" fmla="*/ 1164391 w 7467600"/>
              <a:gd name="connsiteY943" fmla="*/ 0 h 6858000"/>
              <a:gd name="connsiteX944" fmla="*/ 1200666 w 7467600"/>
              <a:gd name="connsiteY944" fmla="*/ 0 h 6858000"/>
              <a:gd name="connsiteX945" fmla="*/ 1223408 w 7467600"/>
              <a:gd name="connsiteY945" fmla="*/ 38996 h 6858000"/>
              <a:gd name="connsiteX946" fmla="*/ 1339635 w 7467600"/>
              <a:gd name="connsiteY946" fmla="*/ 365517 h 6858000"/>
              <a:gd name="connsiteX947" fmla="*/ 1387469 w 7467600"/>
              <a:gd name="connsiteY947" fmla="*/ 523079 h 6858000"/>
              <a:gd name="connsiteX948" fmla="*/ 1452685 w 7467600"/>
              <a:gd name="connsiteY948" fmla="*/ 699806 h 6858000"/>
              <a:gd name="connsiteX949" fmla="*/ 1492092 w 7467600"/>
              <a:gd name="connsiteY949" fmla="*/ 800424 h 6858000"/>
              <a:gd name="connsiteX950" fmla="*/ 1455302 w 7467600"/>
              <a:gd name="connsiteY950" fmla="*/ 632913 h 6858000"/>
              <a:gd name="connsiteX951" fmla="*/ 1222336 w 7467600"/>
              <a:gd name="connsiteY951" fmla="*/ 9480 h 6858000"/>
              <a:gd name="connsiteX952" fmla="*/ 1214634 w 7467600"/>
              <a:gd name="connsiteY952" fmla="*/ 0 h 6858000"/>
              <a:gd name="connsiteX953" fmla="*/ 1289827 w 7467600"/>
              <a:gd name="connsiteY953" fmla="*/ 0 h 6858000"/>
              <a:gd name="connsiteX954" fmla="*/ 1321076 w 7467600"/>
              <a:gd name="connsiteY954" fmla="*/ 59722 h 6858000"/>
              <a:gd name="connsiteX955" fmla="*/ 1512579 w 7467600"/>
              <a:gd name="connsiteY955" fmla="*/ 626441 h 6858000"/>
              <a:gd name="connsiteX956" fmla="*/ 1506076 w 7467600"/>
              <a:gd name="connsiteY956" fmla="*/ 1089289 h 6858000"/>
              <a:gd name="connsiteX957" fmla="*/ 1486346 w 7467600"/>
              <a:gd name="connsiteY957" fmla="*/ 1079919 h 6858000"/>
              <a:gd name="connsiteX958" fmla="*/ 1070511 w 7467600"/>
              <a:gd name="connsiteY958" fmla="*/ 48609 h 6858000"/>
              <a:gd name="connsiteX959" fmla="*/ 1057230 w 7467600"/>
              <a:gd name="connsiteY959" fmla="*/ 0 h 6858000"/>
              <a:gd name="connsiteX960" fmla="*/ 43151 w 7467600"/>
              <a:gd name="connsiteY960" fmla="*/ 0 h 6858000"/>
              <a:gd name="connsiteX961" fmla="*/ 95283 w 7467600"/>
              <a:gd name="connsiteY961" fmla="*/ 0 h 6858000"/>
              <a:gd name="connsiteX962" fmla="*/ 300708 w 7467600"/>
              <a:gd name="connsiteY962" fmla="*/ 154571 h 6858000"/>
              <a:gd name="connsiteX963" fmla="*/ 530414 w 7467600"/>
              <a:gd name="connsiteY963" fmla="*/ 354673 h 6858000"/>
              <a:gd name="connsiteX964" fmla="*/ 333785 w 7467600"/>
              <a:gd name="connsiteY964" fmla="*/ 161564 h 6858000"/>
              <a:gd name="connsiteX965" fmla="*/ 147005 w 7467600"/>
              <a:gd name="connsiteY965" fmla="*/ 0 h 6858000"/>
              <a:gd name="connsiteX966" fmla="*/ 272509 w 7467600"/>
              <a:gd name="connsiteY966" fmla="*/ 0 h 6858000"/>
              <a:gd name="connsiteX967" fmla="*/ 326276 w 7467600"/>
              <a:gd name="connsiteY967" fmla="*/ 45847 h 6858000"/>
              <a:gd name="connsiteX968" fmla="*/ 823759 w 7467600"/>
              <a:gd name="connsiteY968" fmla="*/ 574145 h 6858000"/>
              <a:gd name="connsiteX969" fmla="*/ 811254 w 7467600"/>
              <a:gd name="connsiteY969" fmla="*/ 665546 h 6858000"/>
              <a:gd name="connsiteX970" fmla="*/ 154042 w 7467600"/>
              <a:gd name="connsiteY970" fmla="*/ 261522 h 6858000"/>
              <a:gd name="connsiteX971" fmla="*/ 13550 w 7467600"/>
              <a:gd name="connsiteY971" fmla="*/ 158423 h 6858000"/>
              <a:gd name="connsiteX972" fmla="*/ 0 w 7467600"/>
              <a:gd name="connsiteY972" fmla="*/ 146618 h 6858000"/>
              <a:gd name="connsiteX973" fmla="*/ 0 w 7467600"/>
              <a:gd name="connsiteY973" fmla="*/ 59161 h 6858000"/>
              <a:gd name="connsiteX974" fmla="*/ 45427 w 7467600"/>
              <a:gd name="connsiteY974" fmla="*/ 101078 h 6858000"/>
              <a:gd name="connsiteX975" fmla="*/ 630103 w 7467600"/>
              <a:gd name="connsiteY975" fmla="*/ 485885 h 6858000"/>
              <a:gd name="connsiteX976" fmla="*/ 532040 w 7467600"/>
              <a:gd name="connsiteY976" fmla="*/ 399359 h 6858000"/>
              <a:gd name="connsiteX977" fmla="*/ 517618 w 7467600"/>
              <a:gd name="connsiteY977" fmla="*/ 385726 h 6858000"/>
              <a:gd name="connsiteX978" fmla="*/ 285074 w 7467600"/>
              <a:gd name="connsiteY978" fmla="*/ 182755 h 6858000"/>
              <a:gd name="connsiteX979" fmla="*/ 43151 w 7467600"/>
              <a:gd name="connsiteY97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5971257 h 6858000"/>
              <a:gd name="connsiteX83" fmla="*/ 7467600 w 7467600"/>
              <a:gd name="connsiteY83" fmla="*/ 6012219 h 6858000"/>
              <a:gd name="connsiteX84" fmla="*/ 7240170 w 7467600"/>
              <a:gd name="connsiteY84" fmla="*/ 5787985 h 6858000"/>
              <a:gd name="connsiteX85" fmla="*/ 6946849 w 7467600"/>
              <a:gd name="connsiteY85" fmla="*/ 5523271 h 6858000"/>
              <a:gd name="connsiteX86" fmla="*/ 6946972 w 7467600"/>
              <a:gd name="connsiteY86" fmla="*/ 5526491 h 6858000"/>
              <a:gd name="connsiteX87" fmla="*/ 7105827 w 7467600"/>
              <a:gd name="connsiteY87" fmla="*/ 5718700 h 6858000"/>
              <a:gd name="connsiteX88" fmla="*/ 7356878 w 7467600"/>
              <a:gd name="connsiteY88" fmla="*/ 5981332 h 6858000"/>
              <a:gd name="connsiteX89" fmla="*/ 7467600 w 7467600"/>
              <a:gd name="connsiteY89" fmla="*/ 6117703 h 6858000"/>
              <a:gd name="connsiteX90" fmla="*/ 7467600 w 7467600"/>
              <a:gd name="connsiteY90" fmla="*/ 6163634 h 6858000"/>
              <a:gd name="connsiteX91" fmla="*/ 7403637 w 7467600"/>
              <a:gd name="connsiteY91" fmla="*/ 6083957 h 6858000"/>
              <a:gd name="connsiteX92" fmla="*/ 7254615 w 7467600"/>
              <a:gd name="connsiteY92" fmla="*/ 5911918 h 6858000"/>
              <a:gd name="connsiteX93" fmla="*/ 7312589 w 7467600"/>
              <a:gd name="connsiteY93" fmla="*/ 5982309 h 6858000"/>
              <a:gd name="connsiteX94" fmla="*/ 7448321 w 7467600"/>
              <a:gd name="connsiteY94" fmla="*/ 6190991 h 6858000"/>
              <a:gd name="connsiteX95" fmla="*/ 7467600 w 7467600"/>
              <a:gd name="connsiteY95" fmla="*/ 6221686 h 6858000"/>
              <a:gd name="connsiteX96" fmla="*/ 7467600 w 7467600"/>
              <a:gd name="connsiteY96" fmla="*/ 6334256 h 6858000"/>
              <a:gd name="connsiteX97" fmla="*/ 7454976 w 7467600"/>
              <a:gd name="connsiteY97" fmla="*/ 6318297 h 6858000"/>
              <a:gd name="connsiteX98" fmla="*/ 7042773 w 7467600"/>
              <a:gd name="connsiteY98" fmla="*/ 5734011 h 6858000"/>
              <a:gd name="connsiteX99" fmla="*/ 6844835 w 7467600"/>
              <a:gd name="connsiteY99" fmla="*/ 5424988 h 6858000"/>
              <a:gd name="connsiteX100" fmla="*/ 1456157 w 7467600"/>
              <a:gd name="connsiteY100" fmla="*/ 5371404 h 6858000"/>
              <a:gd name="connsiteX101" fmla="*/ 1244432 w 7467600"/>
              <a:gd name="connsiteY101" fmla="*/ 5385601 h 6858000"/>
              <a:gd name="connsiteX102" fmla="*/ 973990 w 7467600"/>
              <a:gd name="connsiteY102" fmla="*/ 5424940 h 6858000"/>
              <a:gd name="connsiteX103" fmla="*/ 1103809 w 7467600"/>
              <a:gd name="connsiteY103" fmla="*/ 5433720 h 6858000"/>
              <a:gd name="connsiteX104" fmla="*/ 1123454 w 7467600"/>
              <a:gd name="connsiteY104" fmla="*/ 5435727 h 6858000"/>
              <a:gd name="connsiteX105" fmla="*/ 1737017 w 7467600"/>
              <a:gd name="connsiteY105" fmla="*/ 5452183 h 6858000"/>
              <a:gd name="connsiteX106" fmla="*/ 1824397 w 7467600"/>
              <a:gd name="connsiteY106" fmla="*/ 5447757 h 6858000"/>
              <a:gd name="connsiteX107" fmla="*/ 2070059 w 7467600"/>
              <a:gd name="connsiteY107" fmla="*/ 5441660 h 6858000"/>
              <a:gd name="connsiteX108" fmla="*/ 1456157 w 7467600"/>
              <a:gd name="connsiteY108" fmla="*/ 5371404 h 6858000"/>
              <a:gd name="connsiteX109" fmla="*/ 4988186 w 7467600"/>
              <a:gd name="connsiteY109" fmla="*/ 5216467 h 6858000"/>
              <a:gd name="connsiteX110" fmla="*/ 4777334 w 7467600"/>
              <a:gd name="connsiteY110" fmla="*/ 5406072 h 6858000"/>
              <a:gd name="connsiteX111" fmla="*/ 4718341 w 7467600"/>
              <a:gd name="connsiteY111" fmla="*/ 5468043 h 6858000"/>
              <a:gd name="connsiteX112" fmla="*/ 4604655 w 7467600"/>
              <a:gd name="connsiteY112" fmla="*/ 5583434 h 6858000"/>
              <a:gd name="connsiteX113" fmla="*/ 4565074 w 7467600"/>
              <a:gd name="connsiteY113" fmla="*/ 5618550 h 6858000"/>
              <a:gd name="connsiteX114" fmla="*/ 4988186 w 7467600"/>
              <a:gd name="connsiteY114" fmla="*/ 5216467 h 6858000"/>
              <a:gd name="connsiteX115" fmla="*/ 4978032 w 7467600"/>
              <a:gd name="connsiteY115" fmla="*/ 5183809 h 6858000"/>
              <a:gd name="connsiteX116" fmla="*/ 4463413 w 7467600"/>
              <a:gd name="connsiteY116" fmla="*/ 5615162 h 6858000"/>
              <a:gd name="connsiteX117" fmla="*/ 4358134 w 7467600"/>
              <a:gd name="connsiteY117" fmla="*/ 5742791 h 6858000"/>
              <a:gd name="connsiteX118" fmla="*/ 4376219 w 7467600"/>
              <a:gd name="connsiteY118" fmla="*/ 5729027 h 6858000"/>
              <a:gd name="connsiteX119" fmla="*/ 4582340 w 7467600"/>
              <a:gd name="connsiteY119" fmla="*/ 5561037 h 6858000"/>
              <a:gd name="connsiteX120" fmla="*/ 4694684 w 7467600"/>
              <a:gd name="connsiteY120" fmla="*/ 5447098 h 6858000"/>
              <a:gd name="connsiteX121" fmla="*/ 4754123 w 7467600"/>
              <a:gd name="connsiteY121" fmla="*/ 5384643 h 6858000"/>
              <a:gd name="connsiteX122" fmla="*/ 4978032 w 7467600"/>
              <a:gd name="connsiteY122" fmla="*/ 5183809 h 6858000"/>
              <a:gd name="connsiteX123" fmla="*/ 1903353 w 7467600"/>
              <a:gd name="connsiteY123" fmla="*/ 5044827 h 6858000"/>
              <a:gd name="connsiteX124" fmla="*/ 1936931 w 7467600"/>
              <a:gd name="connsiteY124" fmla="*/ 5093954 h 6858000"/>
              <a:gd name="connsiteX125" fmla="*/ 2195868 w 7467600"/>
              <a:gd name="connsiteY125" fmla="*/ 5396574 h 6858000"/>
              <a:gd name="connsiteX126" fmla="*/ 2088852 w 7467600"/>
              <a:gd name="connsiteY126" fmla="*/ 5166123 h 6858000"/>
              <a:gd name="connsiteX127" fmla="*/ 1958241 w 7467600"/>
              <a:gd name="connsiteY127" fmla="*/ 5067955 h 6858000"/>
              <a:gd name="connsiteX128" fmla="*/ 1903353 w 7467600"/>
              <a:gd name="connsiteY128" fmla="*/ 5044827 h 6858000"/>
              <a:gd name="connsiteX129" fmla="*/ 1979378 w 7467600"/>
              <a:gd name="connsiteY129" fmla="*/ 4769504 h 6858000"/>
              <a:gd name="connsiteX130" fmla="*/ 2882120 w 7467600"/>
              <a:gd name="connsiteY130" fmla="*/ 5064547 h 6858000"/>
              <a:gd name="connsiteX131" fmla="*/ 2793103 w 7467600"/>
              <a:gd name="connsiteY131" fmla="*/ 5039699 h 6858000"/>
              <a:gd name="connsiteX132" fmla="*/ 2770041 w 7467600"/>
              <a:gd name="connsiteY132" fmla="*/ 5033634 h 6858000"/>
              <a:gd name="connsiteX133" fmla="*/ 1979378 w 7467600"/>
              <a:gd name="connsiteY133" fmla="*/ 4769504 h 6858000"/>
              <a:gd name="connsiteX134" fmla="*/ 1927410 w 7467600"/>
              <a:gd name="connsiteY134" fmla="*/ 4716164 h 6858000"/>
              <a:gd name="connsiteX135" fmla="*/ 1959587 w 7467600"/>
              <a:gd name="connsiteY135" fmla="*/ 4728849 h 6858000"/>
              <a:gd name="connsiteX136" fmla="*/ 2777707 w 7467600"/>
              <a:gd name="connsiteY136" fmla="*/ 5003991 h 6858000"/>
              <a:gd name="connsiteX137" fmla="*/ 2800768 w 7467600"/>
              <a:gd name="connsiteY137" fmla="*/ 5010056 h 6858000"/>
              <a:gd name="connsiteX138" fmla="*/ 2879408 w 7467600"/>
              <a:gd name="connsiteY138" fmla="*/ 5031590 h 6858000"/>
              <a:gd name="connsiteX139" fmla="*/ 2862295 w 7467600"/>
              <a:gd name="connsiteY139" fmla="*/ 5022958 h 6858000"/>
              <a:gd name="connsiteX140" fmla="*/ 2813343 w 7467600"/>
              <a:gd name="connsiteY140" fmla="*/ 4998369 h 6858000"/>
              <a:gd name="connsiteX141" fmla="*/ 2646245 w 7467600"/>
              <a:gd name="connsiteY141" fmla="*/ 4930999 h 6858000"/>
              <a:gd name="connsiteX142" fmla="*/ 1999243 w 7467600"/>
              <a:gd name="connsiteY142" fmla="*/ 4730524 h 6858000"/>
              <a:gd name="connsiteX143" fmla="*/ 1979527 w 7467600"/>
              <a:gd name="connsiteY143" fmla="*/ 4726651 h 6858000"/>
              <a:gd name="connsiteX144" fmla="*/ 1927410 w 7467600"/>
              <a:gd name="connsiteY144" fmla="*/ 4716164 h 6858000"/>
              <a:gd name="connsiteX145" fmla="*/ 1997014 w 7467600"/>
              <a:gd name="connsiteY145" fmla="*/ 4698007 h 6858000"/>
              <a:gd name="connsiteX146" fmla="*/ 2005458 w 7467600"/>
              <a:gd name="connsiteY146" fmla="*/ 4699540 h 6858000"/>
              <a:gd name="connsiteX147" fmla="*/ 2657186 w 7467600"/>
              <a:gd name="connsiteY147" fmla="*/ 4901687 h 6858000"/>
              <a:gd name="connsiteX148" fmla="*/ 2826662 w 7467600"/>
              <a:gd name="connsiteY148" fmla="*/ 4970362 h 6858000"/>
              <a:gd name="connsiteX149" fmla="*/ 2876100 w 7467600"/>
              <a:gd name="connsiteY149" fmla="*/ 4995397 h 6858000"/>
              <a:gd name="connsiteX150" fmla="*/ 3042600 w 7467600"/>
              <a:gd name="connsiteY150" fmla="*/ 5059532 h 6858000"/>
              <a:gd name="connsiteX151" fmla="*/ 1997014 w 7467600"/>
              <a:gd name="connsiteY151" fmla="*/ 4698007 h 6858000"/>
              <a:gd name="connsiteX152" fmla="*/ 2305292 w 7467600"/>
              <a:gd name="connsiteY152" fmla="*/ 4219492 h 6858000"/>
              <a:gd name="connsiteX153" fmla="*/ 3360922 w 7467600"/>
              <a:gd name="connsiteY153" fmla="*/ 4529373 h 6858000"/>
              <a:gd name="connsiteX154" fmla="*/ 3492420 w 7467600"/>
              <a:gd name="connsiteY154" fmla="*/ 4510145 h 6858000"/>
              <a:gd name="connsiteX155" fmla="*/ 3364086 w 7467600"/>
              <a:gd name="connsiteY155" fmla="*/ 4480340 h 6858000"/>
              <a:gd name="connsiteX156" fmla="*/ 3225818 w 7467600"/>
              <a:gd name="connsiteY156" fmla="*/ 4411822 h 6858000"/>
              <a:gd name="connsiteX157" fmla="*/ 3129696 w 7467600"/>
              <a:gd name="connsiteY157" fmla="*/ 4360704 h 6858000"/>
              <a:gd name="connsiteX158" fmla="*/ 2814545 w 7467600"/>
              <a:gd name="connsiteY158" fmla="*/ 4282955 h 6858000"/>
              <a:gd name="connsiteX159" fmla="*/ 2305292 w 7467600"/>
              <a:gd name="connsiteY159" fmla="*/ 4219492 h 6858000"/>
              <a:gd name="connsiteX160" fmla="*/ 2626982 w 7467600"/>
              <a:gd name="connsiteY160" fmla="*/ 4206450 h 6858000"/>
              <a:gd name="connsiteX161" fmla="*/ 2490617 w 7467600"/>
              <a:gd name="connsiteY161" fmla="*/ 4206951 h 6858000"/>
              <a:gd name="connsiteX162" fmla="*/ 2819869 w 7467600"/>
              <a:gd name="connsiteY162" fmla="*/ 4252936 h 6858000"/>
              <a:gd name="connsiteX163" fmla="*/ 3143018 w 7467600"/>
              <a:gd name="connsiteY163" fmla="*/ 4332698 h 6858000"/>
              <a:gd name="connsiteX164" fmla="*/ 3241520 w 7467600"/>
              <a:gd name="connsiteY164" fmla="*/ 4385112 h 6858000"/>
              <a:gd name="connsiteX165" fmla="*/ 3374575 w 7467600"/>
              <a:gd name="connsiteY165" fmla="*/ 4451517 h 6858000"/>
              <a:gd name="connsiteX166" fmla="*/ 3505221 w 7467600"/>
              <a:gd name="connsiteY166" fmla="*/ 4480757 h 6858000"/>
              <a:gd name="connsiteX167" fmla="*/ 2626982 w 7467600"/>
              <a:gd name="connsiteY167" fmla="*/ 4206450 h 6858000"/>
              <a:gd name="connsiteX168" fmla="*/ 1310106 w 7467600"/>
              <a:gd name="connsiteY168" fmla="*/ 3943217 h 6858000"/>
              <a:gd name="connsiteX169" fmla="*/ 854994 w 7467600"/>
              <a:gd name="connsiteY169" fmla="*/ 4399136 h 6858000"/>
              <a:gd name="connsiteX170" fmla="*/ 742462 w 7467600"/>
              <a:gd name="connsiteY170" fmla="*/ 4594648 h 6858000"/>
              <a:gd name="connsiteX171" fmla="*/ 820602 w 7467600"/>
              <a:gd name="connsiteY171" fmla="*/ 4485915 h 6858000"/>
              <a:gd name="connsiteX172" fmla="*/ 878295 w 7467600"/>
              <a:gd name="connsiteY172" fmla="*/ 4403594 h 6858000"/>
              <a:gd name="connsiteX173" fmla="*/ 1240607 w 7467600"/>
              <a:gd name="connsiteY173" fmla="*/ 4010401 h 6858000"/>
              <a:gd name="connsiteX174" fmla="*/ 1310106 w 7467600"/>
              <a:gd name="connsiteY174" fmla="*/ 3943217 h 6858000"/>
              <a:gd name="connsiteX175" fmla="*/ 1423113 w 7467600"/>
              <a:gd name="connsiteY175" fmla="*/ 3874565 h 6858000"/>
              <a:gd name="connsiteX176" fmla="*/ 1260565 w 7467600"/>
              <a:gd name="connsiteY176" fmla="*/ 4031982 h 6858000"/>
              <a:gd name="connsiteX177" fmla="*/ 901900 w 7467600"/>
              <a:gd name="connsiteY177" fmla="*/ 4421236 h 6858000"/>
              <a:gd name="connsiteX178" fmla="*/ 845044 w 7467600"/>
              <a:gd name="connsiteY178" fmla="*/ 4502436 h 6858000"/>
              <a:gd name="connsiteX179" fmla="*/ 685926 w 7467600"/>
              <a:gd name="connsiteY179" fmla="*/ 4703069 h 6858000"/>
              <a:gd name="connsiteX180" fmla="*/ 684248 w 7467600"/>
              <a:gd name="connsiteY180" fmla="*/ 4706721 h 6858000"/>
              <a:gd name="connsiteX181" fmla="*/ 1423113 w 7467600"/>
              <a:gd name="connsiteY181" fmla="*/ 3874565 h 6858000"/>
              <a:gd name="connsiteX182" fmla="*/ 3316479 w 7467600"/>
              <a:gd name="connsiteY182" fmla="*/ 3872136 h 6858000"/>
              <a:gd name="connsiteX183" fmla="*/ 3546806 w 7467600"/>
              <a:gd name="connsiteY183" fmla="*/ 4356139 h 6858000"/>
              <a:gd name="connsiteX184" fmla="*/ 3364433 w 7467600"/>
              <a:gd name="connsiteY184" fmla="*/ 3953121 h 6858000"/>
              <a:gd name="connsiteX185" fmla="*/ 3316479 w 7467600"/>
              <a:gd name="connsiteY185" fmla="*/ 3872136 h 6858000"/>
              <a:gd name="connsiteX186" fmla="*/ 3291335 w 7467600"/>
              <a:gd name="connsiteY186" fmla="*/ 3767420 h 6858000"/>
              <a:gd name="connsiteX187" fmla="*/ 3390805 w 7467600"/>
              <a:gd name="connsiteY187" fmla="*/ 3937163 h 6858000"/>
              <a:gd name="connsiteX188" fmla="*/ 3579062 w 7467600"/>
              <a:gd name="connsiteY188" fmla="*/ 4359040 h 6858000"/>
              <a:gd name="connsiteX189" fmla="*/ 3467355 w 7467600"/>
              <a:gd name="connsiteY189" fmla="*/ 3988130 h 6858000"/>
              <a:gd name="connsiteX190" fmla="*/ 3310753 w 7467600"/>
              <a:gd name="connsiteY190" fmla="*/ 3787140 h 6858000"/>
              <a:gd name="connsiteX191" fmla="*/ 3291335 w 7467600"/>
              <a:gd name="connsiteY191" fmla="*/ 3767420 h 6858000"/>
              <a:gd name="connsiteX192" fmla="*/ 1635889 w 7467600"/>
              <a:gd name="connsiteY192" fmla="*/ 3709494 h 6858000"/>
              <a:gd name="connsiteX193" fmla="*/ 1634800 w 7467600"/>
              <a:gd name="connsiteY193" fmla="*/ 3731111 h 6858000"/>
              <a:gd name="connsiteX194" fmla="*/ 1635889 w 7467600"/>
              <a:gd name="connsiteY194" fmla="*/ 3709494 h 6858000"/>
              <a:gd name="connsiteX195" fmla="*/ 1510397 w 7467600"/>
              <a:gd name="connsiteY195" fmla="*/ 3684705 h 6858000"/>
              <a:gd name="connsiteX196" fmla="*/ 1146550 w 7467600"/>
              <a:gd name="connsiteY196" fmla="*/ 3802012 h 6858000"/>
              <a:gd name="connsiteX197" fmla="*/ 698834 w 7467600"/>
              <a:gd name="connsiteY197" fmla="*/ 3952272 h 6858000"/>
              <a:gd name="connsiteX198" fmla="*/ 34256 w 7467600"/>
              <a:gd name="connsiteY198" fmla="*/ 4347603 h 6858000"/>
              <a:gd name="connsiteX199" fmla="*/ 527241 w 7467600"/>
              <a:gd name="connsiteY199" fmla="*/ 4065078 h 6858000"/>
              <a:gd name="connsiteX200" fmla="*/ 1510397 w 7467600"/>
              <a:gd name="connsiteY200" fmla="*/ 3684705 h 6858000"/>
              <a:gd name="connsiteX201" fmla="*/ 1313114 w 7467600"/>
              <a:gd name="connsiteY201" fmla="*/ 3655216 h 6858000"/>
              <a:gd name="connsiteX202" fmla="*/ 1109304 w 7467600"/>
              <a:gd name="connsiteY202" fmla="*/ 3669030 h 6858000"/>
              <a:gd name="connsiteX203" fmla="*/ 8129 w 7467600"/>
              <a:gd name="connsiteY203" fmla="*/ 4330519 h 6858000"/>
              <a:gd name="connsiteX204" fmla="*/ 687572 w 7467600"/>
              <a:gd name="connsiteY204" fmla="*/ 3925629 h 6858000"/>
              <a:gd name="connsiteX205" fmla="*/ 1138365 w 7467600"/>
              <a:gd name="connsiteY205" fmla="*/ 3774515 h 6858000"/>
              <a:gd name="connsiteX206" fmla="*/ 1505579 w 7467600"/>
              <a:gd name="connsiteY206" fmla="*/ 3655526 h 6858000"/>
              <a:gd name="connsiteX207" fmla="*/ 1313114 w 7467600"/>
              <a:gd name="connsiteY207" fmla="*/ 3655216 h 6858000"/>
              <a:gd name="connsiteX208" fmla="*/ 3655073 w 7467600"/>
              <a:gd name="connsiteY208" fmla="*/ 3650884 h 6858000"/>
              <a:gd name="connsiteX209" fmla="*/ 3989938 w 7467600"/>
              <a:gd name="connsiteY209" fmla="*/ 3991685 h 6858000"/>
              <a:gd name="connsiteX210" fmla="*/ 4393907 w 7467600"/>
              <a:gd name="connsiteY210" fmla="*/ 4261258 h 6858000"/>
              <a:gd name="connsiteX211" fmla="*/ 4648051 w 7467600"/>
              <a:gd name="connsiteY211" fmla="*/ 4374051 h 6858000"/>
              <a:gd name="connsiteX212" fmla="*/ 4383389 w 7467600"/>
              <a:gd name="connsiteY212" fmla="*/ 4184369 h 6858000"/>
              <a:gd name="connsiteX213" fmla="*/ 4165508 w 7467600"/>
              <a:gd name="connsiteY213" fmla="*/ 4035196 h 6858000"/>
              <a:gd name="connsiteX214" fmla="*/ 4068162 w 7467600"/>
              <a:gd name="connsiteY214" fmla="*/ 3953394 h 6858000"/>
              <a:gd name="connsiteX215" fmla="*/ 3981416 w 7467600"/>
              <a:gd name="connsiteY215" fmla="*/ 3880482 h 6858000"/>
              <a:gd name="connsiteX216" fmla="*/ 3800147 w 7467600"/>
              <a:gd name="connsiteY216" fmla="*/ 3749872 h 6858000"/>
              <a:gd name="connsiteX217" fmla="*/ 3655073 w 7467600"/>
              <a:gd name="connsiteY217" fmla="*/ 3650884 h 6858000"/>
              <a:gd name="connsiteX218" fmla="*/ 3670252 w 7467600"/>
              <a:gd name="connsiteY218" fmla="*/ 3622798 h 6858000"/>
              <a:gd name="connsiteX219" fmla="*/ 3817258 w 7467600"/>
              <a:gd name="connsiteY219" fmla="*/ 3723577 h 6858000"/>
              <a:gd name="connsiteX220" fmla="*/ 4000461 w 7467600"/>
              <a:gd name="connsiteY220" fmla="*/ 3855966 h 6858000"/>
              <a:gd name="connsiteX221" fmla="*/ 4088180 w 7467600"/>
              <a:gd name="connsiteY221" fmla="*/ 3929774 h 6858000"/>
              <a:gd name="connsiteX222" fmla="*/ 4184555 w 7467600"/>
              <a:gd name="connsiteY222" fmla="*/ 4010683 h 6858000"/>
              <a:gd name="connsiteX223" fmla="*/ 4399563 w 7467600"/>
              <a:gd name="connsiteY223" fmla="*/ 4158106 h 6858000"/>
              <a:gd name="connsiteX224" fmla="*/ 4684469 w 7467600"/>
              <a:gd name="connsiteY224" fmla="*/ 4364680 h 6858000"/>
              <a:gd name="connsiteX225" fmla="*/ 4690271 w 7467600"/>
              <a:gd name="connsiteY225" fmla="*/ 4370034 h 6858000"/>
              <a:gd name="connsiteX226" fmla="*/ 4136093 w 7467600"/>
              <a:gd name="connsiteY226" fmla="*/ 3858466 h 6858000"/>
              <a:gd name="connsiteX227" fmla="*/ 3670252 w 7467600"/>
              <a:gd name="connsiteY227" fmla="*/ 3622798 h 6858000"/>
              <a:gd name="connsiteX228" fmla="*/ 4440129 w 7467600"/>
              <a:gd name="connsiteY228" fmla="*/ 3448571 h 6858000"/>
              <a:gd name="connsiteX229" fmla="*/ 4856525 w 7467600"/>
              <a:gd name="connsiteY229" fmla="*/ 3915351 h 6858000"/>
              <a:gd name="connsiteX230" fmla="*/ 5059055 w 7467600"/>
              <a:gd name="connsiteY230" fmla="*/ 4108918 h 6858000"/>
              <a:gd name="connsiteX231" fmla="*/ 5290070 w 7467600"/>
              <a:gd name="connsiteY231" fmla="*/ 4263619 h 6858000"/>
              <a:gd name="connsiteX232" fmla="*/ 4834991 w 7467600"/>
              <a:gd name="connsiteY232" fmla="*/ 3830985 h 6858000"/>
              <a:gd name="connsiteX233" fmla="*/ 4440129 w 7467600"/>
              <a:gd name="connsiteY233" fmla="*/ 3448571 h 6858000"/>
              <a:gd name="connsiteX234" fmla="*/ 4441737 w 7467600"/>
              <a:gd name="connsiteY234" fmla="*/ 3399734 h 6858000"/>
              <a:gd name="connsiteX235" fmla="*/ 4431236 w 7467600"/>
              <a:gd name="connsiteY235" fmla="*/ 3400954 h 6858000"/>
              <a:gd name="connsiteX236" fmla="*/ 4557150 w 7467600"/>
              <a:gd name="connsiteY236" fmla="*/ 3510023 h 6858000"/>
              <a:gd name="connsiteX237" fmla="*/ 4856936 w 7467600"/>
              <a:gd name="connsiteY237" fmla="*/ 3809146 h 6858000"/>
              <a:gd name="connsiteX238" fmla="*/ 5111996 w 7467600"/>
              <a:gd name="connsiteY238" fmla="*/ 4065759 h 6858000"/>
              <a:gd name="connsiteX239" fmla="*/ 5388878 w 7467600"/>
              <a:gd name="connsiteY239" fmla="*/ 4300185 h 6858000"/>
              <a:gd name="connsiteX240" fmla="*/ 5425556 w 7467600"/>
              <a:gd name="connsiteY240" fmla="*/ 4308967 h 6858000"/>
              <a:gd name="connsiteX241" fmla="*/ 4943646 w 7467600"/>
              <a:gd name="connsiteY241" fmla="*/ 3822916 h 6858000"/>
              <a:gd name="connsiteX242" fmla="*/ 4594837 w 7467600"/>
              <a:gd name="connsiteY242" fmla="*/ 3532274 h 6858000"/>
              <a:gd name="connsiteX243" fmla="*/ 4441737 w 7467600"/>
              <a:gd name="connsiteY243" fmla="*/ 3399734 h 6858000"/>
              <a:gd name="connsiteX244" fmla="*/ 5425834 w 7467600"/>
              <a:gd name="connsiteY244" fmla="*/ 3162785 h 6858000"/>
              <a:gd name="connsiteX245" fmla="*/ 5401644 w 7467600"/>
              <a:gd name="connsiteY245" fmla="*/ 3617847 h 6858000"/>
              <a:gd name="connsiteX246" fmla="*/ 5467256 w 7467600"/>
              <a:gd name="connsiteY246" fmla="*/ 4175494 h 6858000"/>
              <a:gd name="connsiteX247" fmla="*/ 5448069 w 7467600"/>
              <a:gd name="connsiteY247" fmla="*/ 3567554 h 6858000"/>
              <a:gd name="connsiteX248" fmla="*/ 5425834 w 7467600"/>
              <a:gd name="connsiteY248" fmla="*/ 3162785 h 6858000"/>
              <a:gd name="connsiteX249" fmla="*/ 1318687 w 7467600"/>
              <a:gd name="connsiteY249" fmla="*/ 3113840 h 6858000"/>
              <a:gd name="connsiteX250" fmla="*/ 1066793 w 7467600"/>
              <a:gd name="connsiteY250" fmla="*/ 3212171 h 6858000"/>
              <a:gd name="connsiteX251" fmla="*/ 993319 w 7467600"/>
              <a:gd name="connsiteY251" fmla="*/ 3247648 h 6858000"/>
              <a:gd name="connsiteX252" fmla="*/ 853081 w 7467600"/>
              <a:gd name="connsiteY252" fmla="*/ 3312410 h 6858000"/>
              <a:gd name="connsiteX253" fmla="*/ 805957 w 7467600"/>
              <a:gd name="connsiteY253" fmla="*/ 3330443 h 6858000"/>
              <a:gd name="connsiteX254" fmla="*/ 1318687 w 7467600"/>
              <a:gd name="connsiteY254" fmla="*/ 3113840 h 6858000"/>
              <a:gd name="connsiteX255" fmla="*/ 5453702 w 7467600"/>
              <a:gd name="connsiteY255" fmla="*/ 3090882 h 6858000"/>
              <a:gd name="connsiteX256" fmla="*/ 5480135 w 7467600"/>
              <a:gd name="connsiteY256" fmla="*/ 3565802 h 6858000"/>
              <a:gd name="connsiteX257" fmla="*/ 5499023 w 7467600"/>
              <a:gd name="connsiteY257" fmla="*/ 4166310 h 6858000"/>
              <a:gd name="connsiteX258" fmla="*/ 5547022 w 7467600"/>
              <a:gd name="connsiteY258" fmla="*/ 3607838 h 6858000"/>
              <a:gd name="connsiteX259" fmla="*/ 5515964 w 7467600"/>
              <a:gd name="connsiteY259" fmla="*/ 3378541 h 6858000"/>
              <a:gd name="connsiteX260" fmla="*/ 5453702 w 7467600"/>
              <a:gd name="connsiteY260" fmla="*/ 3090882 h 6858000"/>
              <a:gd name="connsiteX261" fmla="*/ 1238695 w 7467600"/>
              <a:gd name="connsiteY261" fmla="*/ 3076820 h 6858000"/>
              <a:gd name="connsiteX262" fmla="*/ 716371 w 7467600"/>
              <a:gd name="connsiteY262" fmla="*/ 3293249 h 6858000"/>
              <a:gd name="connsiteX263" fmla="*/ 579522 w 7467600"/>
              <a:gd name="connsiteY263" fmla="*/ 3371759 h 6858000"/>
              <a:gd name="connsiteX264" fmla="*/ 600288 w 7467600"/>
              <a:gd name="connsiteY264" fmla="*/ 3365555 h 6858000"/>
              <a:gd name="connsiteX265" fmla="*/ 840692 w 7467600"/>
              <a:gd name="connsiteY265" fmla="*/ 3284921 h 6858000"/>
              <a:gd name="connsiteX266" fmla="*/ 979248 w 7467600"/>
              <a:gd name="connsiteY266" fmla="*/ 3221003 h 6858000"/>
              <a:gd name="connsiteX267" fmla="*/ 1053282 w 7467600"/>
              <a:gd name="connsiteY267" fmla="*/ 3185247 h 6858000"/>
              <a:gd name="connsiteX268" fmla="*/ 1320603 w 7467600"/>
              <a:gd name="connsiteY268" fmla="*/ 3081281 h 6858000"/>
              <a:gd name="connsiteX269" fmla="*/ 1238695 w 7467600"/>
              <a:gd name="connsiteY269" fmla="*/ 3076820 h 6858000"/>
              <a:gd name="connsiteX270" fmla="*/ 5425627 w 7467600"/>
              <a:gd name="connsiteY270" fmla="*/ 2954192 h 6858000"/>
              <a:gd name="connsiteX271" fmla="*/ 5470770 w 7467600"/>
              <a:gd name="connsiteY271" fmla="*/ 3005435 h 6858000"/>
              <a:gd name="connsiteX272" fmla="*/ 5519779 w 7467600"/>
              <a:gd name="connsiteY272" fmla="*/ 4359223 h 6858000"/>
              <a:gd name="connsiteX273" fmla="*/ 5520293 w 7467600"/>
              <a:gd name="connsiteY273" fmla="*/ 4360602 h 6858000"/>
              <a:gd name="connsiteX274" fmla="*/ 5767221 w 7467600"/>
              <a:gd name="connsiteY274" fmla="*/ 4665564 h 6858000"/>
              <a:gd name="connsiteX275" fmla="*/ 6937169 w 7467600"/>
              <a:gd name="connsiteY275" fmla="*/ 4815941 h 6858000"/>
              <a:gd name="connsiteX276" fmla="*/ 6953922 w 7467600"/>
              <a:gd name="connsiteY276" fmla="*/ 4890068 h 6858000"/>
              <a:gd name="connsiteX277" fmla="*/ 6071359 w 7467600"/>
              <a:gd name="connsiteY277" fmla="*/ 4770770 h 6858000"/>
              <a:gd name="connsiteX278" fmla="*/ 6038839 w 7467600"/>
              <a:gd name="connsiteY278" fmla="*/ 4764474 h 6858000"/>
              <a:gd name="connsiteX279" fmla="*/ 6038706 w 7467600"/>
              <a:gd name="connsiteY279" fmla="*/ 4763847 h 6858000"/>
              <a:gd name="connsiteX280" fmla="*/ 6037784 w 7467600"/>
              <a:gd name="connsiteY280" fmla="*/ 4764270 h 6858000"/>
              <a:gd name="connsiteX281" fmla="*/ 6038839 w 7467600"/>
              <a:gd name="connsiteY281" fmla="*/ 4764474 h 6858000"/>
              <a:gd name="connsiteX282" fmla="*/ 6040338 w 7467600"/>
              <a:gd name="connsiteY282" fmla="*/ 4771418 h 6858000"/>
              <a:gd name="connsiteX283" fmla="*/ 6024488 w 7467600"/>
              <a:gd name="connsiteY283" fmla="*/ 4809903 h 6858000"/>
              <a:gd name="connsiteX284" fmla="*/ 5599771 w 7467600"/>
              <a:gd name="connsiteY284" fmla="*/ 5509652 h 6858000"/>
              <a:gd name="connsiteX285" fmla="*/ 5548843 w 7467600"/>
              <a:gd name="connsiteY285" fmla="*/ 5563845 h 6858000"/>
              <a:gd name="connsiteX286" fmla="*/ 5940952 w 7467600"/>
              <a:gd name="connsiteY286" fmla="*/ 6250028 h 6858000"/>
              <a:gd name="connsiteX287" fmla="*/ 6043441 w 7467600"/>
              <a:gd name="connsiteY287" fmla="*/ 6665847 h 6858000"/>
              <a:gd name="connsiteX288" fmla="*/ 6093432 w 7467600"/>
              <a:gd name="connsiteY288" fmla="*/ 6858000 h 6858000"/>
              <a:gd name="connsiteX289" fmla="*/ 6034344 w 7467600"/>
              <a:gd name="connsiteY289" fmla="*/ 6858000 h 6858000"/>
              <a:gd name="connsiteX290" fmla="*/ 6026679 w 7467600"/>
              <a:gd name="connsiteY290" fmla="*/ 6836959 h 6858000"/>
              <a:gd name="connsiteX291" fmla="*/ 5800441 w 7467600"/>
              <a:gd name="connsiteY291" fmla="*/ 6335286 h 6858000"/>
              <a:gd name="connsiteX292" fmla="*/ 5526562 w 7467600"/>
              <a:gd name="connsiteY292" fmla="*/ 5705388 h 6858000"/>
              <a:gd name="connsiteX293" fmla="*/ 5519640 w 7467600"/>
              <a:gd name="connsiteY293" fmla="*/ 5683774 h 6858000"/>
              <a:gd name="connsiteX294" fmla="*/ 5844559 w 7467600"/>
              <a:gd name="connsiteY294" fmla="*/ 6553349 h 6858000"/>
              <a:gd name="connsiteX295" fmla="*/ 5975994 w 7467600"/>
              <a:gd name="connsiteY295" fmla="*/ 6858000 h 6858000"/>
              <a:gd name="connsiteX296" fmla="*/ 5898547 w 7467600"/>
              <a:gd name="connsiteY296" fmla="*/ 6858000 h 6858000"/>
              <a:gd name="connsiteX297" fmla="*/ 5682041 w 7467600"/>
              <a:gd name="connsiteY297" fmla="*/ 6355860 h 6858000"/>
              <a:gd name="connsiteX298" fmla="*/ 5461758 w 7467600"/>
              <a:gd name="connsiteY298" fmla="*/ 5820220 h 6858000"/>
              <a:gd name="connsiteX299" fmla="*/ 5237282 w 7467600"/>
              <a:gd name="connsiteY299" fmla="*/ 6579086 h 6858000"/>
              <a:gd name="connsiteX300" fmla="*/ 5115009 w 7467600"/>
              <a:gd name="connsiteY300" fmla="*/ 6858000 h 6858000"/>
              <a:gd name="connsiteX301" fmla="*/ 5028074 w 7467600"/>
              <a:gd name="connsiteY301" fmla="*/ 6858000 h 6858000"/>
              <a:gd name="connsiteX302" fmla="*/ 5079508 w 7467600"/>
              <a:gd name="connsiteY302" fmla="*/ 6749074 h 6858000"/>
              <a:gd name="connsiteX303" fmla="*/ 5371846 w 7467600"/>
              <a:gd name="connsiteY303" fmla="*/ 5924413 h 6858000"/>
              <a:gd name="connsiteX304" fmla="*/ 5270512 w 7467600"/>
              <a:gd name="connsiteY304" fmla="*/ 6138975 h 6858000"/>
              <a:gd name="connsiteX305" fmla="*/ 5062409 w 7467600"/>
              <a:gd name="connsiteY305" fmla="*/ 6653544 h 6858000"/>
              <a:gd name="connsiteX306" fmla="*/ 5036628 w 7467600"/>
              <a:gd name="connsiteY306" fmla="*/ 6754247 h 6858000"/>
              <a:gd name="connsiteX307" fmla="*/ 5009112 w 7467600"/>
              <a:gd name="connsiteY307" fmla="*/ 6858000 h 6858000"/>
              <a:gd name="connsiteX308" fmla="*/ 4976679 w 7467600"/>
              <a:gd name="connsiteY308" fmla="*/ 6858000 h 6858000"/>
              <a:gd name="connsiteX309" fmla="*/ 5006537 w 7467600"/>
              <a:gd name="connsiteY309" fmla="*/ 6747068 h 6858000"/>
              <a:gd name="connsiteX310" fmla="*/ 5032723 w 7467600"/>
              <a:gd name="connsiteY310" fmla="*/ 6644957 h 6858000"/>
              <a:gd name="connsiteX311" fmla="*/ 5242949 w 7467600"/>
              <a:gd name="connsiteY311" fmla="*/ 6125175 h 6858000"/>
              <a:gd name="connsiteX312" fmla="*/ 5286321 w 7467600"/>
              <a:gd name="connsiteY312" fmla="*/ 6033555 h 6858000"/>
              <a:gd name="connsiteX313" fmla="*/ 5008210 w 7467600"/>
              <a:gd name="connsiteY313" fmla="*/ 6649194 h 6858000"/>
              <a:gd name="connsiteX314" fmla="*/ 4986321 w 7467600"/>
              <a:gd name="connsiteY314" fmla="*/ 6765687 h 6858000"/>
              <a:gd name="connsiteX315" fmla="*/ 4973474 w 7467600"/>
              <a:gd name="connsiteY315" fmla="*/ 6858000 h 6858000"/>
              <a:gd name="connsiteX316" fmla="*/ 4907178 w 7467600"/>
              <a:gd name="connsiteY316" fmla="*/ 6858000 h 6858000"/>
              <a:gd name="connsiteX317" fmla="*/ 4910810 w 7467600"/>
              <a:gd name="connsiteY317" fmla="*/ 6829660 h 6858000"/>
              <a:gd name="connsiteX318" fmla="*/ 4987461 w 7467600"/>
              <a:gd name="connsiteY318" fmla="*/ 6432994 h 6858000"/>
              <a:gd name="connsiteX319" fmla="*/ 5179262 w 7467600"/>
              <a:gd name="connsiteY319" fmla="*/ 6035044 h 6858000"/>
              <a:gd name="connsiteX320" fmla="*/ 4689678 w 7467600"/>
              <a:gd name="connsiteY320" fmla="*/ 6440241 h 6858000"/>
              <a:gd name="connsiteX321" fmla="*/ 4477543 w 7467600"/>
              <a:gd name="connsiteY321" fmla="*/ 6674836 h 6858000"/>
              <a:gd name="connsiteX322" fmla="*/ 4329957 w 7467600"/>
              <a:gd name="connsiteY322" fmla="*/ 6858000 h 6858000"/>
              <a:gd name="connsiteX323" fmla="*/ 4218595 w 7467600"/>
              <a:gd name="connsiteY323" fmla="*/ 6858000 h 6858000"/>
              <a:gd name="connsiteX324" fmla="*/ 4368888 w 7467600"/>
              <a:gd name="connsiteY324" fmla="*/ 6668412 h 6858000"/>
              <a:gd name="connsiteX325" fmla="*/ 4563091 w 7467600"/>
              <a:gd name="connsiteY325" fmla="*/ 6442508 h 6858000"/>
              <a:gd name="connsiteX326" fmla="*/ 5387324 w 7467600"/>
              <a:gd name="connsiteY326" fmla="*/ 5705830 h 6858000"/>
              <a:gd name="connsiteX327" fmla="*/ 5073620 w 7467600"/>
              <a:gd name="connsiteY327" fmla="*/ 5955437 h 6858000"/>
              <a:gd name="connsiteX328" fmla="*/ 4689789 w 7467600"/>
              <a:gd name="connsiteY328" fmla="*/ 6268382 h 6858000"/>
              <a:gd name="connsiteX329" fmla="*/ 4418722 w 7467600"/>
              <a:gd name="connsiteY329" fmla="*/ 6570886 h 6858000"/>
              <a:gd name="connsiteX330" fmla="*/ 4214944 w 7467600"/>
              <a:gd name="connsiteY330" fmla="*/ 6858000 h 6858000"/>
              <a:gd name="connsiteX331" fmla="*/ 4177898 w 7467600"/>
              <a:gd name="connsiteY331" fmla="*/ 6858000 h 6858000"/>
              <a:gd name="connsiteX332" fmla="*/ 4391597 w 7467600"/>
              <a:gd name="connsiteY332" fmla="*/ 6556370 h 6858000"/>
              <a:gd name="connsiteX333" fmla="*/ 4668889 w 7467600"/>
              <a:gd name="connsiteY333" fmla="*/ 6246399 h 6858000"/>
              <a:gd name="connsiteX334" fmla="*/ 5055427 w 7467600"/>
              <a:gd name="connsiteY334" fmla="*/ 5931476 h 6858000"/>
              <a:gd name="connsiteX335" fmla="*/ 5371814 w 7467600"/>
              <a:gd name="connsiteY335" fmla="*/ 5678975 h 6858000"/>
              <a:gd name="connsiteX336" fmla="*/ 4987918 w 7467600"/>
              <a:gd name="connsiteY336" fmla="*/ 5838701 h 6858000"/>
              <a:gd name="connsiteX337" fmla="*/ 4317146 w 7467600"/>
              <a:gd name="connsiteY337" fmla="*/ 6587716 h 6858000"/>
              <a:gd name="connsiteX338" fmla="*/ 4171627 w 7467600"/>
              <a:gd name="connsiteY338" fmla="*/ 6858000 h 6858000"/>
              <a:gd name="connsiteX339" fmla="*/ 4081585 w 7467600"/>
              <a:gd name="connsiteY339" fmla="*/ 6858000 h 6858000"/>
              <a:gd name="connsiteX340" fmla="*/ 4238603 w 7467600"/>
              <a:gd name="connsiteY340" fmla="*/ 6559341 h 6858000"/>
              <a:gd name="connsiteX341" fmla="*/ 4778333 w 7467600"/>
              <a:gd name="connsiteY341" fmla="*/ 5873626 h 6858000"/>
              <a:gd name="connsiteX342" fmla="*/ 5414185 w 7467600"/>
              <a:gd name="connsiteY342" fmla="*/ 5573882 h 6858000"/>
              <a:gd name="connsiteX343" fmla="*/ 5959648 w 7467600"/>
              <a:gd name="connsiteY343" fmla="*/ 4760797 h 6858000"/>
              <a:gd name="connsiteX344" fmla="*/ 5355019 w 7467600"/>
              <a:gd name="connsiteY344" fmla="*/ 4734672 h 6858000"/>
              <a:gd name="connsiteX345" fmla="*/ 5083565 w 7467600"/>
              <a:gd name="connsiteY345" fmla="*/ 5179121 h 6858000"/>
              <a:gd name="connsiteX346" fmla="*/ 4713577 w 7467600"/>
              <a:gd name="connsiteY346" fmla="*/ 5616803 h 6858000"/>
              <a:gd name="connsiteX347" fmla="*/ 3989559 w 7467600"/>
              <a:gd name="connsiteY347" fmla="*/ 6145945 h 6858000"/>
              <a:gd name="connsiteX348" fmla="*/ 3939824 w 7467600"/>
              <a:gd name="connsiteY348" fmla="*/ 6066900 h 6858000"/>
              <a:gd name="connsiteX349" fmla="*/ 4584537 w 7467600"/>
              <a:gd name="connsiteY349" fmla="*/ 5324826 h 6858000"/>
              <a:gd name="connsiteX350" fmla="*/ 5037105 w 7467600"/>
              <a:gd name="connsiteY350" fmla="*/ 5088765 h 6858000"/>
              <a:gd name="connsiteX351" fmla="*/ 5039930 w 7467600"/>
              <a:gd name="connsiteY351" fmla="*/ 5089585 h 6858000"/>
              <a:gd name="connsiteX352" fmla="*/ 5263764 w 7467600"/>
              <a:gd name="connsiteY352" fmla="*/ 4735525 h 6858000"/>
              <a:gd name="connsiteX353" fmla="*/ 4086300 w 7467600"/>
              <a:gd name="connsiteY353" fmla="*/ 4884599 h 6858000"/>
              <a:gd name="connsiteX354" fmla="*/ 4085485 w 7467600"/>
              <a:gd name="connsiteY354" fmla="*/ 4899070 h 6858000"/>
              <a:gd name="connsiteX355" fmla="*/ 3871915 w 7467600"/>
              <a:gd name="connsiteY355" fmla="*/ 5253645 h 6858000"/>
              <a:gd name="connsiteX356" fmla="*/ 3799374 w 7467600"/>
              <a:gd name="connsiteY356" fmla="*/ 5466127 h 6858000"/>
              <a:gd name="connsiteX357" fmla="*/ 3498850 w 7467600"/>
              <a:gd name="connsiteY357" fmla="*/ 6661888 h 6858000"/>
              <a:gd name="connsiteX358" fmla="*/ 3399216 w 7467600"/>
              <a:gd name="connsiteY358" fmla="*/ 6858000 h 6858000"/>
              <a:gd name="connsiteX359" fmla="*/ 3303688 w 7467600"/>
              <a:gd name="connsiteY359" fmla="*/ 6858000 h 6858000"/>
              <a:gd name="connsiteX360" fmla="*/ 3391774 w 7467600"/>
              <a:gd name="connsiteY360" fmla="*/ 6697181 h 6858000"/>
              <a:gd name="connsiteX361" fmla="*/ 3735540 w 7467600"/>
              <a:gd name="connsiteY361" fmla="*/ 5546923 h 6858000"/>
              <a:gd name="connsiteX362" fmla="*/ 3729438 w 7467600"/>
              <a:gd name="connsiteY362" fmla="*/ 5569058 h 6858000"/>
              <a:gd name="connsiteX363" fmla="*/ 3707782 w 7467600"/>
              <a:gd name="connsiteY363" fmla="*/ 5644908 h 6858000"/>
              <a:gd name="connsiteX364" fmla="*/ 3583827 w 7467600"/>
              <a:gd name="connsiteY364" fmla="*/ 6039215 h 6858000"/>
              <a:gd name="connsiteX365" fmla="*/ 3547861 w 7467600"/>
              <a:gd name="connsiteY365" fmla="*/ 6129609 h 6858000"/>
              <a:gd name="connsiteX366" fmla="*/ 3490905 w 7467600"/>
              <a:gd name="connsiteY366" fmla="*/ 6277660 h 6858000"/>
              <a:gd name="connsiteX367" fmla="*/ 3455859 w 7467600"/>
              <a:gd name="connsiteY367" fmla="*/ 6391301 h 6858000"/>
              <a:gd name="connsiteX368" fmla="*/ 3429112 w 7467600"/>
              <a:gd name="connsiteY368" fmla="*/ 6479469 h 6858000"/>
              <a:gd name="connsiteX369" fmla="*/ 3304862 w 7467600"/>
              <a:gd name="connsiteY369" fmla="*/ 6796476 h 6858000"/>
              <a:gd name="connsiteX370" fmla="*/ 3276071 w 7467600"/>
              <a:gd name="connsiteY370" fmla="*/ 6858000 h 6858000"/>
              <a:gd name="connsiteX371" fmla="*/ 3240805 w 7467600"/>
              <a:gd name="connsiteY371" fmla="*/ 6858000 h 6858000"/>
              <a:gd name="connsiteX372" fmla="*/ 3275917 w 7467600"/>
              <a:gd name="connsiteY372" fmla="*/ 6783192 h 6858000"/>
              <a:gd name="connsiteX373" fmla="*/ 3399358 w 7467600"/>
              <a:gd name="connsiteY373" fmla="*/ 6469011 h 6858000"/>
              <a:gd name="connsiteX374" fmla="*/ 3425650 w 7467600"/>
              <a:gd name="connsiteY374" fmla="*/ 6381333 h 6858000"/>
              <a:gd name="connsiteX375" fmla="*/ 3460661 w 7467600"/>
              <a:gd name="connsiteY375" fmla="*/ 6266763 h 6858000"/>
              <a:gd name="connsiteX376" fmla="*/ 3518021 w 7467600"/>
              <a:gd name="connsiteY376" fmla="*/ 6117298 h 6858000"/>
              <a:gd name="connsiteX377" fmla="*/ 3554035 w 7467600"/>
              <a:gd name="connsiteY377" fmla="*/ 6027832 h 6858000"/>
              <a:gd name="connsiteX378" fmla="*/ 3677174 w 7467600"/>
              <a:gd name="connsiteY378" fmla="*/ 5636351 h 6858000"/>
              <a:gd name="connsiteX379" fmla="*/ 3698819 w 7467600"/>
              <a:gd name="connsiteY379" fmla="*/ 5560503 h 6858000"/>
              <a:gd name="connsiteX380" fmla="*/ 3702094 w 7467600"/>
              <a:gd name="connsiteY380" fmla="*/ 5549194 h 6858000"/>
              <a:gd name="connsiteX381" fmla="*/ 3398355 w 7467600"/>
              <a:gd name="connsiteY381" fmla="*/ 6094603 h 6858000"/>
              <a:gd name="connsiteX382" fmla="*/ 3193941 w 7467600"/>
              <a:gd name="connsiteY382" fmla="*/ 6798775 h 6858000"/>
              <a:gd name="connsiteX383" fmla="*/ 3184140 w 7467600"/>
              <a:gd name="connsiteY383" fmla="*/ 6858000 h 6858000"/>
              <a:gd name="connsiteX384" fmla="*/ 3099978 w 7467600"/>
              <a:gd name="connsiteY384" fmla="*/ 6858000 h 6858000"/>
              <a:gd name="connsiteX385" fmla="*/ 3101556 w 7467600"/>
              <a:gd name="connsiteY385" fmla="*/ 6843337 h 6858000"/>
              <a:gd name="connsiteX386" fmla="*/ 3370162 w 7467600"/>
              <a:gd name="connsiteY386" fmla="*/ 5785550 h 6858000"/>
              <a:gd name="connsiteX387" fmla="*/ 3746477 w 7467600"/>
              <a:gd name="connsiteY387" fmla="*/ 5377889 h 6858000"/>
              <a:gd name="connsiteX388" fmla="*/ 3863399 w 7467600"/>
              <a:gd name="connsiteY388" fmla="*/ 5087257 h 6858000"/>
              <a:gd name="connsiteX389" fmla="*/ 3968712 w 7467600"/>
              <a:gd name="connsiteY389" fmla="*/ 4913989 h 6858000"/>
              <a:gd name="connsiteX390" fmla="*/ 2792390 w 7467600"/>
              <a:gd name="connsiteY390" fmla="*/ 5382974 h 6858000"/>
              <a:gd name="connsiteX391" fmla="*/ 2714982 w 7467600"/>
              <a:gd name="connsiteY391" fmla="*/ 5427051 h 6858000"/>
              <a:gd name="connsiteX392" fmla="*/ 2813361 w 7467600"/>
              <a:gd name="connsiteY392" fmla="*/ 6023912 h 6858000"/>
              <a:gd name="connsiteX393" fmla="*/ 2688430 w 7467600"/>
              <a:gd name="connsiteY393" fmla="*/ 6801564 h 6858000"/>
              <a:gd name="connsiteX394" fmla="*/ 2629626 w 7467600"/>
              <a:gd name="connsiteY394" fmla="*/ 6763394 h 6858000"/>
              <a:gd name="connsiteX395" fmla="*/ 2565328 w 7467600"/>
              <a:gd name="connsiteY395" fmla="*/ 5516399 h 6858000"/>
              <a:gd name="connsiteX396" fmla="*/ 1922999 w 7467600"/>
              <a:gd name="connsiteY396" fmla="*/ 5980343 h 6858000"/>
              <a:gd name="connsiteX397" fmla="*/ 1950261 w 7467600"/>
              <a:gd name="connsiteY397" fmla="*/ 6405858 h 6858000"/>
              <a:gd name="connsiteX398" fmla="*/ 2365554 w 7467600"/>
              <a:gd name="connsiteY398" fmla="*/ 6759107 h 6858000"/>
              <a:gd name="connsiteX399" fmla="*/ 2424142 w 7467600"/>
              <a:gd name="connsiteY399" fmla="*/ 6858000 h 6858000"/>
              <a:gd name="connsiteX400" fmla="*/ 2395994 w 7467600"/>
              <a:gd name="connsiteY400" fmla="*/ 6858000 h 6858000"/>
              <a:gd name="connsiteX401" fmla="*/ 2392863 w 7467600"/>
              <a:gd name="connsiteY401" fmla="*/ 6852964 h 6858000"/>
              <a:gd name="connsiteX402" fmla="*/ 2017589 w 7467600"/>
              <a:gd name="connsiteY402" fmla="*/ 6493982 h 6858000"/>
              <a:gd name="connsiteX403" fmla="*/ 2147336 w 7467600"/>
              <a:gd name="connsiteY403" fmla="*/ 6594052 h 6858000"/>
              <a:gd name="connsiteX404" fmla="*/ 2207047 w 7467600"/>
              <a:gd name="connsiteY404" fmla="*/ 6654540 h 6858000"/>
              <a:gd name="connsiteX405" fmla="*/ 2299106 w 7467600"/>
              <a:gd name="connsiteY405" fmla="*/ 6778931 h 6858000"/>
              <a:gd name="connsiteX406" fmla="*/ 2314430 w 7467600"/>
              <a:gd name="connsiteY406" fmla="*/ 6801144 h 6858000"/>
              <a:gd name="connsiteX407" fmla="*/ 2352406 w 7467600"/>
              <a:gd name="connsiteY407" fmla="*/ 6858000 h 6858000"/>
              <a:gd name="connsiteX408" fmla="*/ 2314492 w 7467600"/>
              <a:gd name="connsiteY408" fmla="*/ 6858000 h 6858000"/>
              <a:gd name="connsiteX409" fmla="*/ 2288095 w 7467600"/>
              <a:gd name="connsiteY409" fmla="*/ 6818030 h 6858000"/>
              <a:gd name="connsiteX410" fmla="*/ 2272768 w 7467600"/>
              <a:gd name="connsiteY410" fmla="*/ 6795822 h 6858000"/>
              <a:gd name="connsiteX411" fmla="*/ 2182715 w 7467600"/>
              <a:gd name="connsiteY411" fmla="*/ 6675071 h 6858000"/>
              <a:gd name="connsiteX412" fmla="*/ 2032061 w 7467600"/>
              <a:gd name="connsiteY412" fmla="*/ 6541380 h 6858000"/>
              <a:gd name="connsiteX413" fmla="*/ 2257220 w 7467600"/>
              <a:gd name="connsiteY413" fmla="*/ 6826257 h 6858000"/>
              <a:gd name="connsiteX414" fmla="*/ 2281324 w 7467600"/>
              <a:gd name="connsiteY414" fmla="*/ 6858000 h 6858000"/>
              <a:gd name="connsiteX415" fmla="*/ 2242860 w 7467600"/>
              <a:gd name="connsiteY415" fmla="*/ 6858000 h 6858000"/>
              <a:gd name="connsiteX416" fmla="*/ 2232818 w 7467600"/>
              <a:gd name="connsiteY416" fmla="*/ 6844926 h 6858000"/>
              <a:gd name="connsiteX417" fmla="*/ 1990172 w 7467600"/>
              <a:gd name="connsiteY417" fmla="*/ 6542121 h 6858000"/>
              <a:gd name="connsiteX418" fmla="*/ 2124090 w 7467600"/>
              <a:gd name="connsiteY418" fmla="*/ 6761017 h 6858000"/>
              <a:gd name="connsiteX419" fmla="*/ 2200380 w 7467600"/>
              <a:gd name="connsiteY419" fmla="*/ 6858000 h 6858000"/>
              <a:gd name="connsiteX420" fmla="*/ 2147507 w 7467600"/>
              <a:gd name="connsiteY420" fmla="*/ 6858000 h 6858000"/>
              <a:gd name="connsiteX421" fmla="*/ 2070668 w 7467600"/>
              <a:gd name="connsiteY421" fmla="*/ 6761520 h 6858000"/>
              <a:gd name="connsiteX422" fmla="*/ 1975142 w 7467600"/>
              <a:gd name="connsiteY422" fmla="*/ 6585570 h 6858000"/>
              <a:gd name="connsiteX423" fmla="*/ 2050035 w 7467600"/>
              <a:gd name="connsiteY423" fmla="*/ 6813345 h 6858000"/>
              <a:gd name="connsiteX424" fmla="*/ 2063025 w 7467600"/>
              <a:gd name="connsiteY424" fmla="*/ 6858000 h 6858000"/>
              <a:gd name="connsiteX425" fmla="*/ 2021675 w 7467600"/>
              <a:gd name="connsiteY425" fmla="*/ 6858000 h 6858000"/>
              <a:gd name="connsiteX426" fmla="*/ 2019308 w 7467600"/>
              <a:gd name="connsiteY426" fmla="*/ 6847118 h 6858000"/>
              <a:gd name="connsiteX427" fmla="*/ 1938835 w 7467600"/>
              <a:gd name="connsiteY427" fmla="*/ 6551160 h 6858000"/>
              <a:gd name="connsiteX428" fmla="*/ 1953230 w 7467600"/>
              <a:gd name="connsiteY428" fmla="*/ 6759699 h 6858000"/>
              <a:gd name="connsiteX429" fmla="*/ 1956763 w 7467600"/>
              <a:gd name="connsiteY429" fmla="*/ 6778191 h 6858000"/>
              <a:gd name="connsiteX430" fmla="*/ 1967925 w 7467600"/>
              <a:gd name="connsiteY430" fmla="*/ 6858000 h 6858000"/>
              <a:gd name="connsiteX431" fmla="*/ 1936622 w 7467600"/>
              <a:gd name="connsiteY431" fmla="*/ 6858000 h 6858000"/>
              <a:gd name="connsiteX432" fmla="*/ 1926261 w 7467600"/>
              <a:gd name="connsiteY432" fmla="*/ 6784064 h 6858000"/>
              <a:gd name="connsiteX433" fmla="*/ 1922724 w 7467600"/>
              <a:gd name="connsiteY433" fmla="*/ 6765577 h 6858000"/>
              <a:gd name="connsiteX434" fmla="*/ 1904650 w 7467600"/>
              <a:gd name="connsiteY434" fmla="*/ 6639616 h 6858000"/>
              <a:gd name="connsiteX435" fmla="*/ 1885273 w 7467600"/>
              <a:gd name="connsiteY435" fmla="*/ 6858000 h 6858000"/>
              <a:gd name="connsiteX436" fmla="*/ 1854363 w 7467600"/>
              <a:gd name="connsiteY436" fmla="*/ 6858000 h 6858000"/>
              <a:gd name="connsiteX437" fmla="*/ 1880391 w 7467600"/>
              <a:gd name="connsiteY437" fmla="*/ 6603796 h 6858000"/>
              <a:gd name="connsiteX438" fmla="*/ 1818273 w 7467600"/>
              <a:gd name="connsiteY438" fmla="*/ 6715729 h 6858000"/>
              <a:gd name="connsiteX439" fmla="*/ 1794691 w 7467600"/>
              <a:gd name="connsiteY439" fmla="*/ 6843239 h 6858000"/>
              <a:gd name="connsiteX440" fmla="*/ 1794914 w 7467600"/>
              <a:gd name="connsiteY440" fmla="*/ 6858000 h 6858000"/>
              <a:gd name="connsiteX441" fmla="*/ 1746128 w 7467600"/>
              <a:gd name="connsiteY441" fmla="*/ 6858000 h 6858000"/>
              <a:gd name="connsiteX442" fmla="*/ 1753934 w 7467600"/>
              <a:gd name="connsiteY442" fmla="*/ 6724796 h 6858000"/>
              <a:gd name="connsiteX443" fmla="*/ 1792053 w 7467600"/>
              <a:gd name="connsiteY443" fmla="*/ 6572396 h 6858000"/>
              <a:gd name="connsiteX444" fmla="*/ 1862248 w 7467600"/>
              <a:gd name="connsiteY444" fmla="*/ 6266397 h 6858000"/>
              <a:gd name="connsiteX445" fmla="*/ 1862250 w 7467600"/>
              <a:gd name="connsiteY445" fmla="*/ 6033531 h 6858000"/>
              <a:gd name="connsiteX446" fmla="*/ 1211999 w 7467600"/>
              <a:gd name="connsiteY446" fmla="*/ 6683610 h 6858000"/>
              <a:gd name="connsiteX447" fmla="*/ 1213266 w 7467600"/>
              <a:gd name="connsiteY447" fmla="*/ 6691947 h 6858000"/>
              <a:gd name="connsiteX448" fmla="*/ 1203370 w 7467600"/>
              <a:gd name="connsiteY448" fmla="*/ 6850676 h 6858000"/>
              <a:gd name="connsiteX449" fmla="*/ 1203671 w 7467600"/>
              <a:gd name="connsiteY449" fmla="*/ 6858000 h 6858000"/>
              <a:gd name="connsiteX450" fmla="*/ 1143180 w 7467600"/>
              <a:gd name="connsiteY450" fmla="*/ 6858000 h 6858000"/>
              <a:gd name="connsiteX451" fmla="*/ 1142176 w 7467600"/>
              <a:gd name="connsiteY451" fmla="*/ 6766045 h 6858000"/>
              <a:gd name="connsiteX452" fmla="*/ 1067484 w 7467600"/>
              <a:gd name="connsiteY452" fmla="*/ 6858000 h 6858000"/>
              <a:gd name="connsiteX453" fmla="*/ 953928 w 7467600"/>
              <a:gd name="connsiteY453" fmla="*/ 6858000 h 6858000"/>
              <a:gd name="connsiteX454" fmla="*/ 959715 w 7467600"/>
              <a:gd name="connsiteY454" fmla="*/ 6850185 h 6858000"/>
              <a:gd name="connsiteX455" fmla="*/ 1483788 w 7467600"/>
              <a:gd name="connsiteY455" fmla="*/ 6259174 h 6858000"/>
              <a:gd name="connsiteX456" fmla="*/ 1100671 w 7467600"/>
              <a:gd name="connsiteY456" fmla="*/ 6252137 h 6858000"/>
              <a:gd name="connsiteX457" fmla="*/ 1090144 w 7467600"/>
              <a:gd name="connsiteY457" fmla="*/ 6256748 h 6858000"/>
              <a:gd name="connsiteX458" fmla="*/ 1095872 w 7467600"/>
              <a:gd name="connsiteY458" fmla="*/ 6271892 h 6858000"/>
              <a:gd name="connsiteX459" fmla="*/ 262785 w 7467600"/>
              <a:gd name="connsiteY459" fmla="*/ 6845450 h 6858000"/>
              <a:gd name="connsiteX460" fmla="*/ 209968 w 7467600"/>
              <a:gd name="connsiteY460" fmla="*/ 6770713 h 6858000"/>
              <a:gd name="connsiteX461" fmla="*/ 873460 w 7467600"/>
              <a:gd name="connsiteY461" fmla="*/ 6253768 h 6858000"/>
              <a:gd name="connsiteX462" fmla="*/ 192686 w 7467600"/>
              <a:gd name="connsiteY462" fmla="*/ 5849257 h 6858000"/>
              <a:gd name="connsiteX463" fmla="*/ 4696 w 7467600"/>
              <a:gd name="connsiteY463" fmla="*/ 5697668 h 6858000"/>
              <a:gd name="connsiteX464" fmla="*/ 0 w 7467600"/>
              <a:gd name="connsiteY464" fmla="*/ 5689984 h 6858000"/>
              <a:gd name="connsiteX465" fmla="*/ 0 w 7467600"/>
              <a:gd name="connsiteY465" fmla="*/ 5513472 h 6858000"/>
              <a:gd name="connsiteX466" fmla="*/ 174101 w 7467600"/>
              <a:gd name="connsiteY466" fmla="*/ 5620277 h 6858000"/>
              <a:gd name="connsiteX467" fmla="*/ 891800 w 7467600"/>
              <a:gd name="connsiteY467" fmla="*/ 6036935 h 6858000"/>
              <a:gd name="connsiteX468" fmla="*/ 1072219 w 7467600"/>
              <a:gd name="connsiteY468" fmla="*/ 6169443 h 6858000"/>
              <a:gd name="connsiteX469" fmla="*/ 1074117 w 7467600"/>
              <a:gd name="connsiteY469" fmla="*/ 6170301 h 6858000"/>
              <a:gd name="connsiteX470" fmla="*/ 1083114 w 7467600"/>
              <a:gd name="connsiteY470" fmla="*/ 6174131 h 6858000"/>
              <a:gd name="connsiteX471" fmla="*/ 1543010 w 7467600"/>
              <a:gd name="connsiteY471" fmla="*/ 6191140 h 6858000"/>
              <a:gd name="connsiteX472" fmla="*/ 1551080 w 7467600"/>
              <a:gd name="connsiteY472" fmla="*/ 6195006 h 6858000"/>
              <a:gd name="connsiteX473" fmla="*/ 2345443 w 7467600"/>
              <a:gd name="connsiteY473" fmla="*/ 5549882 h 6858000"/>
              <a:gd name="connsiteX474" fmla="*/ 1721499 w 7467600"/>
              <a:gd name="connsiteY474" fmla="*/ 5599969 h 6858000"/>
              <a:gd name="connsiteX475" fmla="*/ 767716 w 7467600"/>
              <a:gd name="connsiteY475" fmla="*/ 5472768 h 6858000"/>
              <a:gd name="connsiteX476" fmla="*/ 722147 w 7467600"/>
              <a:gd name="connsiteY476" fmla="*/ 5393091 h 6858000"/>
              <a:gd name="connsiteX477" fmla="*/ 1485552 w 7467600"/>
              <a:gd name="connsiteY477" fmla="*/ 5313202 h 6858000"/>
              <a:gd name="connsiteX478" fmla="*/ 2143004 w 7467600"/>
              <a:gd name="connsiteY478" fmla="*/ 5402420 h 6858000"/>
              <a:gd name="connsiteX479" fmla="*/ 1933391 w 7467600"/>
              <a:gd name="connsiteY479" fmla="*/ 5156971 h 6858000"/>
              <a:gd name="connsiteX480" fmla="*/ 1827118 w 7467600"/>
              <a:gd name="connsiteY480" fmla="*/ 4968410 h 6858000"/>
              <a:gd name="connsiteX481" fmla="*/ 1837349 w 7467600"/>
              <a:gd name="connsiteY481" fmla="*/ 4956357 h 6858000"/>
              <a:gd name="connsiteX482" fmla="*/ 2162835 w 7467600"/>
              <a:gd name="connsiteY482" fmla="*/ 5187853 h 6858000"/>
              <a:gd name="connsiteX483" fmla="*/ 2257167 w 7467600"/>
              <a:gd name="connsiteY483" fmla="*/ 5462123 h 6858000"/>
              <a:gd name="connsiteX484" fmla="*/ 2261598 w 7467600"/>
              <a:gd name="connsiteY484" fmla="*/ 5467998 h 6858000"/>
              <a:gd name="connsiteX485" fmla="*/ 2437177 w 7467600"/>
              <a:gd name="connsiteY485" fmla="*/ 5479608 h 6858000"/>
              <a:gd name="connsiteX486" fmla="*/ 2445247 w 7467600"/>
              <a:gd name="connsiteY486" fmla="*/ 5483476 h 6858000"/>
              <a:gd name="connsiteX487" fmla="*/ 2743626 w 7467600"/>
              <a:gd name="connsiteY487" fmla="*/ 5304819 h 6858000"/>
              <a:gd name="connsiteX488" fmla="*/ 3048102 w 7467600"/>
              <a:gd name="connsiteY488" fmla="*/ 5150595 h 6858000"/>
              <a:gd name="connsiteX489" fmla="*/ 1799414 w 7467600"/>
              <a:gd name="connsiteY489" fmla="*/ 4694732 h 6858000"/>
              <a:gd name="connsiteX490" fmla="*/ 1771735 w 7467600"/>
              <a:gd name="connsiteY490" fmla="*/ 4619929 h 6858000"/>
              <a:gd name="connsiteX491" fmla="*/ 3104273 w 7467600"/>
              <a:gd name="connsiteY491" fmla="*/ 5076159 h 6858000"/>
              <a:gd name="connsiteX492" fmla="*/ 3113245 w 7467600"/>
              <a:gd name="connsiteY492" fmla="*/ 5090705 h 6858000"/>
              <a:gd name="connsiteX493" fmla="*/ 3126294 w 7467600"/>
              <a:gd name="connsiteY493" fmla="*/ 5114400 h 6858000"/>
              <a:gd name="connsiteX494" fmla="*/ 3937433 w 7467600"/>
              <a:gd name="connsiteY494" fmla="*/ 4830473 h 6858000"/>
              <a:gd name="connsiteX495" fmla="*/ 3590475 w 7467600"/>
              <a:gd name="connsiteY495" fmla="*/ 4597974 h 6858000"/>
              <a:gd name="connsiteX496" fmla="*/ 3100264 w 7467600"/>
              <a:gd name="connsiteY496" fmla="*/ 4579845 h 6858000"/>
              <a:gd name="connsiteX497" fmla="*/ 2183576 w 7467600"/>
              <a:gd name="connsiteY497" fmla="*/ 4227150 h 6858000"/>
              <a:gd name="connsiteX498" fmla="*/ 2151029 w 7467600"/>
              <a:gd name="connsiteY498" fmla="*/ 4146947 h 6858000"/>
              <a:gd name="connsiteX499" fmla="*/ 3563434 w 7467600"/>
              <a:gd name="connsiteY499" fmla="*/ 4469115 h 6858000"/>
              <a:gd name="connsiteX500" fmla="*/ 3177952 w 7467600"/>
              <a:gd name="connsiteY500" fmla="*/ 3657386 h 6858000"/>
              <a:gd name="connsiteX501" fmla="*/ 3189263 w 7467600"/>
              <a:gd name="connsiteY501" fmla="*/ 3625726 h 6858000"/>
              <a:gd name="connsiteX502" fmla="*/ 3560912 w 7467600"/>
              <a:gd name="connsiteY502" fmla="*/ 4079863 h 6858000"/>
              <a:gd name="connsiteX503" fmla="*/ 3626636 w 7467600"/>
              <a:gd name="connsiteY503" fmla="*/ 4512230 h 6858000"/>
              <a:gd name="connsiteX504" fmla="*/ 3653088 w 7467600"/>
              <a:gd name="connsiteY504" fmla="*/ 4521417 h 6858000"/>
              <a:gd name="connsiteX505" fmla="*/ 3988128 w 7467600"/>
              <a:gd name="connsiteY505" fmla="*/ 4817267 h 6858000"/>
              <a:gd name="connsiteX506" fmla="*/ 4830582 w 7467600"/>
              <a:gd name="connsiteY506" fmla="*/ 4676000 h 6858000"/>
              <a:gd name="connsiteX507" fmla="*/ 4830100 w 7467600"/>
              <a:gd name="connsiteY507" fmla="*/ 4675554 h 6858000"/>
              <a:gd name="connsiteX508" fmla="*/ 4036318 w 7467600"/>
              <a:gd name="connsiteY508" fmla="*/ 4147013 h 6858000"/>
              <a:gd name="connsiteX509" fmla="*/ 3432098 w 7467600"/>
              <a:gd name="connsiteY509" fmla="*/ 3537312 h 6858000"/>
              <a:gd name="connsiteX510" fmla="*/ 3446761 w 7467600"/>
              <a:gd name="connsiteY510" fmla="*/ 3461278 h 6858000"/>
              <a:gd name="connsiteX511" fmla="*/ 4419733 w 7467600"/>
              <a:gd name="connsiteY511" fmla="*/ 3963555 h 6858000"/>
              <a:gd name="connsiteX512" fmla="*/ 4781371 w 7467600"/>
              <a:gd name="connsiteY512" fmla="*/ 4458604 h 6858000"/>
              <a:gd name="connsiteX513" fmla="*/ 4780440 w 7467600"/>
              <a:gd name="connsiteY513" fmla="*/ 4470290 h 6858000"/>
              <a:gd name="connsiteX514" fmla="*/ 4898954 w 7467600"/>
              <a:gd name="connsiteY514" fmla="*/ 4662092 h 6858000"/>
              <a:gd name="connsiteX515" fmla="*/ 4900699 w 7467600"/>
              <a:gd name="connsiteY515" fmla="*/ 4670867 h 6858000"/>
              <a:gd name="connsiteX516" fmla="*/ 5714511 w 7467600"/>
              <a:gd name="connsiteY516" fmla="*/ 4663483 h 6858000"/>
              <a:gd name="connsiteX517" fmla="*/ 5464793 w 7467600"/>
              <a:gd name="connsiteY517" fmla="*/ 4393556 h 6858000"/>
              <a:gd name="connsiteX518" fmla="*/ 5461897 w 7467600"/>
              <a:gd name="connsiteY518" fmla="*/ 4390879 h 6858000"/>
              <a:gd name="connsiteX519" fmla="*/ 4294126 w 7467600"/>
              <a:gd name="connsiteY519" fmla="*/ 3303048 h 6858000"/>
              <a:gd name="connsiteX520" fmla="*/ 4305321 w 7467600"/>
              <a:gd name="connsiteY520" fmla="*/ 3256953 h 6858000"/>
              <a:gd name="connsiteX521" fmla="*/ 4949299 w 7467600"/>
              <a:gd name="connsiteY521" fmla="*/ 3766336 h 6858000"/>
              <a:gd name="connsiteX522" fmla="*/ 5291452 w 7467600"/>
              <a:gd name="connsiteY522" fmla="*/ 4076801 h 6858000"/>
              <a:gd name="connsiteX523" fmla="*/ 5434998 w 7467600"/>
              <a:gd name="connsiteY523" fmla="*/ 4254100 h 6858000"/>
              <a:gd name="connsiteX524" fmla="*/ 5351015 w 7467600"/>
              <a:gd name="connsiteY524" fmla="*/ 3760989 h 6858000"/>
              <a:gd name="connsiteX525" fmla="*/ 5413780 w 7467600"/>
              <a:gd name="connsiteY525" fmla="*/ 2966265 h 6858000"/>
              <a:gd name="connsiteX526" fmla="*/ 5425627 w 7467600"/>
              <a:gd name="connsiteY526" fmla="*/ 2954192 h 6858000"/>
              <a:gd name="connsiteX527" fmla="*/ 6604735 w 7467600"/>
              <a:gd name="connsiteY527" fmla="*/ 2041381 h 6858000"/>
              <a:gd name="connsiteX528" fmla="*/ 7204487 w 7467600"/>
              <a:gd name="connsiteY528" fmla="*/ 2742112 h 6858000"/>
              <a:gd name="connsiteX529" fmla="*/ 7131592 w 7467600"/>
              <a:gd name="connsiteY529" fmla="*/ 2672096 h 6858000"/>
              <a:gd name="connsiteX530" fmla="*/ 6996344 w 7467600"/>
              <a:gd name="connsiteY530" fmla="*/ 2518310 h 6858000"/>
              <a:gd name="connsiteX531" fmla="*/ 6735495 w 7467600"/>
              <a:gd name="connsiteY531" fmla="*/ 2196890 h 6858000"/>
              <a:gd name="connsiteX532" fmla="*/ 6721901 w 7467600"/>
              <a:gd name="connsiteY532" fmla="*/ 2179274 h 6858000"/>
              <a:gd name="connsiteX533" fmla="*/ 6604735 w 7467600"/>
              <a:gd name="connsiteY533" fmla="*/ 2041381 h 6858000"/>
              <a:gd name="connsiteX534" fmla="*/ 6591670 w 7467600"/>
              <a:gd name="connsiteY534" fmla="*/ 1988277 h 6858000"/>
              <a:gd name="connsiteX535" fmla="*/ 6747349 w 7467600"/>
              <a:gd name="connsiteY535" fmla="*/ 2160069 h 6858000"/>
              <a:gd name="connsiteX536" fmla="*/ 6760943 w 7467600"/>
              <a:gd name="connsiteY536" fmla="*/ 2177686 h 6858000"/>
              <a:gd name="connsiteX537" fmla="*/ 7021065 w 7467600"/>
              <a:gd name="connsiteY537" fmla="*/ 2498102 h 6858000"/>
              <a:gd name="connsiteX538" fmla="*/ 7155223 w 7467600"/>
              <a:gd name="connsiteY538" fmla="*/ 2650386 h 6858000"/>
              <a:gd name="connsiteX539" fmla="*/ 7203167 w 7467600"/>
              <a:gd name="connsiteY539" fmla="*/ 2697288 h 6858000"/>
              <a:gd name="connsiteX540" fmla="*/ 6937703 w 7467600"/>
              <a:gd name="connsiteY540" fmla="*/ 2321981 h 6858000"/>
              <a:gd name="connsiteX541" fmla="*/ 6591670 w 7467600"/>
              <a:gd name="connsiteY541" fmla="*/ 1988277 h 6858000"/>
              <a:gd name="connsiteX542" fmla="*/ 5798671 w 7467600"/>
              <a:gd name="connsiteY542" fmla="*/ 1981601 h 6858000"/>
              <a:gd name="connsiteX543" fmla="*/ 5754709 w 7467600"/>
              <a:gd name="connsiteY543" fmla="*/ 2071454 h 6858000"/>
              <a:gd name="connsiteX544" fmla="*/ 5763044 w 7467600"/>
              <a:gd name="connsiteY544" fmla="*/ 2842206 h 6858000"/>
              <a:gd name="connsiteX545" fmla="*/ 5764974 w 7467600"/>
              <a:gd name="connsiteY545" fmla="*/ 2799609 h 6858000"/>
              <a:gd name="connsiteX546" fmla="*/ 5767665 w 7467600"/>
              <a:gd name="connsiteY546" fmla="*/ 2666409 h 6858000"/>
              <a:gd name="connsiteX547" fmla="*/ 5763055 w 7467600"/>
              <a:gd name="connsiteY547" fmla="*/ 2579705 h 6858000"/>
              <a:gd name="connsiteX548" fmla="*/ 5758079 w 7467600"/>
              <a:gd name="connsiteY548" fmla="*/ 2492508 h 6858000"/>
              <a:gd name="connsiteX549" fmla="*/ 5779325 w 7467600"/>
              <a:gd name="connsiteY549" fmla="*/ 2197069 h 6858000"/>
              <a:gd name="connsiteX550" fmla="*/ 5798671 w 7467600"/>
              <a:gd name="connsiteY550" fmla="*/ 1981601 h 6858000"/>
              <a:gd name="connsiteX551" fmla="*/ 5829202 w 7467600"/>
              <a:gd name="connsiteY551" fmla="*/ 1971679 h 6858000"/>
              <a:gd name="connsiteX552" fmla="*/ 5809558 w 7467600"/>
              <a:gd name="connsiteY552" fmla="*/ 2198043 h 6858000"/>
              <a:gd name="connsiteX553" fmla="*/ 5788653 w 7467600"/>
              <a:gd name="connsiteY553" fmla="*/ 2489430 h 6858000"/>
              <a:gd name="connsiteX554" fmla="*/ 5793439 w 7467600"/>
              <a:gd name="connsiteY554" fmla="*/ 2575235 h 6858000"/>
              <a:gd name="connsiteX555" fmla="*/ 5796837 w 7467600"/>
              <a:gd name="connsiteY555" fmla="*/ 2637633 h 6858000"/>
              <a:gd name="connsiteX556" fmla="*/ 5818614 w 7467600"/>
              <a:gd name="connsiteY556" fmla="*/ 2473055 h 6858000"/>
              <a:gd name="connsiteX557" fmla="*/ 5829202 w 7467600"/>
              <a:gd name="connsiteY557" fmla="*/ 1971679 h 6858000"/>
              <a:gd name="connsiteX558" fmla="*/ 5911389 w 7467600"/>
              <a:gd name="connsiteY558" fmla="*/ 1898371 h 6858000"/>
              <a:gd name="connsiteX559" fmla="*/ 6237627 w 7467600"/>
              <a:gd name="connsiteY559" fmla="*/ 2231921 h 6858000"/>
              <a:gd name="connsiteX560" fmla="*/ 5911389 w 7467600"/>
              <a:gd name="connsiteY560" fmla="*/ 1898371 h 6858000"/>
              <a:gd name="connsiteX561" fmla="*/ 6944437 w 7467600"/>
              <a:gd name="connsiteY561" fmla="*/ 1575402 h 6858000"/>
              <a:gd name="connsiteX562" fmla="*/ 6304730 w 7467600"/>
              <a:gd name="connsiteY562" fmla="*/ 1766654 h 6858000"/>
              <a:gd name="connsiteX563" fmla="*/ 6944437 w 7467600"/>
              <a:gd name="connsiteY563" fmla="*/ 1575402 h 6858000"/>
              <a:gd name="connsiteX564" fmla="*/ 7019523 w 7467600"/>
              <a:gd name="connsiteY564" fmla="*/ 1519450 h 6858000"/>
              <a:gd name="connsiteX565" fmla="*/ 6298091 w 7467600"/>
              <a:gd name="connsiteY565" fmla="*/ 1737122 h 6858000"/>
              <a:gd name="connsiteX566" fmla="*/ 7019523 w 7467600"/>
              <a:gd name="connsiteY566" fmla="*/ 1519450 h 6858000"/>
              <a:gd name="connsiteX567" fmla="*/ 2399523 w 7467600"/>
              <a:gd name="connsiteY567" fmla="*/ 1428234 h 6858000"/>
              <a:gd name="connsiteX568" fmla="*/ 2224982 w 7467600"/>
              <a:gd name="connsiteY568" fmla="*/ 1826201 h 6858000"/>
              <a:gd name="connsiteX569" fmla="*/ 2096099 w 7467600"/>
              <a:gd name="connsiteY569" fmla="*/ 2345900 h 6858000"/>
              <a:gd name="connsiteX570" fmla="*/ 2283317 w 7467600"/>
              <a:gd name="connsiteY570" fmla="*/ 1796925 h 6858000"/>
              <a:gd name="connsiteX571" fmla="*/ 2399523 w 7467600"/>
              <a:gd name="connsiteY571" fmla="*/ 1428234 h 6858000"/>
              <a:gd name="connsiteX572" fmla="*/ 2448558 w 7467600"/>
              <a:gd name="connsiteY572" fmla="*/ 1373435 h 6858000"/>
              <a:gd name="connsiteX573" fmla="*/ 2312521 w 7467600"/>
              <a:gd name="connsiteY573" fmla="*/ 1806140 h 6858000"/>
              <a:gd name="connsiteX574" fmla="*/ 2127533 w 7467600"/>
              <a:gd name="connsiteY574" fmla="*/ 2348380 h 6858000"/>
              <a:gd name="connsiteX575" fmla="*/ 2358080 w 7467600"/>
              <a:gd name="connsiteY575" fmla="*/ 1866134 h 6858000"/>
              <a:gd name="connsiteX576" fmla="*/ 2407436 w 7467600"/>
              <a:gd name="connsiteY576" fmla="*/ 1651070 h 6858000"/>
              <a:gd name="connsiteX577" fmla="*/ 2448558 w 7467600"/>
              <a:gd name="connsiteY577" fmla="*/ 1373435 h 6858000"/>
              <a:gd name="connsiteX578" fmla="*/ 278707 w 7467600"/>
              <a:gd name="connsiteY578" fmla="*/ 1352270 h 6858000"/>
              <a:gd name="connsiteX579" fmla="*/ 321570 w 7467600"/>
              <a:gd name="connsiteY579" fmla="*/ 1861610 h 6858000"/>
              <a:gd name="connsiteX580" fmla="*/ 294281 w 7467600"/>
              <a:gd name="connsiteY580" fmla="*/ 1440658 h 6858000"/>
              <a:gd name="connsiteX581" fmla="*/ 278707 w 7467600"/>
              <a:gd name="connsiteY581" fmla="*/ 1352270 h 6858000"/>
              <a:gd name="connsiteX582" fmla="*/ 1423821 w 7467600"/>
              <a:gd name="connsiteY582" fmla="*/ 1351958 h 6858000"/>
              <a:gd name="connsiteX583" fmla="*/ 1638521 w 7467600"/>
              <a:gd name="connsiteY583" fmla="*/ 1908470 h 6858000"/>
              <a:gd name="connsiteX584" fmla="*/ 1754199 w 7467600"/>
              <a:gd name="connsiteY584" fmla="*/ 2149284 h 6858000"/>
              <a:gd name="connsiteX585" fmla="*/ 1908359 w 7467600"/>
              <a:gd name="connsiteY585" fmla="*/ 2364988 h 6858000"/>
              <a:gd name="connsiteX586" fmla="*/ 1647661 w 7467600"/>
              <a:gd name="connsiteY586" fmla="*/ 1825945 h 6858000"/>
              <a:gd name="connsiteX587" fmla="*/ 1423821 w 7467600"/>
              <a:gd name="connsiteY587" fmla="*/ 1351958 h 6858000"/>
              <a:gd name="connsiteX588" fmla="*/ 1431890 w 7467600"/>
              <a:gd name="connsiteY588" fmla="*/ 1306475 h 6858000"/>
              <a:gd name="connsiteX589" fmla="*/ 1507597 w 7467600"/>
              <a:gd name="connsiteY589" fmla="*/ 1446132 h 6858000"/>
              <a:gd name="connsiteX590" fmla="*/ 1674586 w 7467600"/>
              <a:gd name="connsiteY590" fmla="*/ 1813832 h 6858000"/>
              <a:gd name="connsiteX591" fmla="*/ 1815950 w 7467600"/>
              <a:gd name="connsiteY591" fmla="*/ 2128564 h 6858000"/>
              <a:gd name="connsiteX592" fmla="*/ 1984242 w 7467600"/>
              <a:gd name="connsiteY592" fmla="*/ 2430829 h 6858000"/>
              <a:gd name="connsiteX593" fmla="*/ 2014023 w 7467600"/>
              <a:gd name="connsiteY593" fmla="*/ 2450995 h 6858000"/>
              <a:gd name="connsiteX594" fmla="*/ 1747337 w 7467600"/>
              <a:gd name="connsiteY594" fmla="*/ 1855264 h 6858000"/>
              <a:gd name="connsiteX595" fmla="*/ 1533749 w 7467600"/>
              <a:gd name="connsiteY595" fmla="*/ 1478656 h 6858000"/>
              <a:gd name="connsiteX596" fmla="*/ 1431890 w 7467600"/>
              <a:gd name="connsiteY596" fmla="*/ 1306475 h 6858000"/>
              <a:gd name="connsiteX597" fmla="*/ 5052692 w 7467600"/>
              <a:gd name="connsiteY597" fmla="*/ 1292994 h 6858000"/>
              <a:gd name="connsiteX598" fmla="*/ 5200661 w 7467600"/>
              <a:gd name="connsiteY598" fmla="*/ 1635186 h 6858000"/>
              <a:gd name="connsiteX599" fmla="*/ 5297138 w 7467600"/>
              <a:gd name="connsiteY599" fmla="*/ 1906351 h 6858000"/>
              <a:gd name="connsiteX600" fmla="*/ 5052692 w 7467600"/>
              <a:gd name="connsiteY600" fmla="*/ 1292994 h 6858000"/>
              <a:gd name="connsiteX601" fmla="*/ 5009948 w 7467600"/>
              <a:gd name="connsiteY601" fmla="*/ 1273619 h 6858000"/>
              <a:gd name="connsiteX602" fmla="*/ 5121777 w 7467600"/>
              <a:gd name="connsiteY602" fmla="*/ 1654213 h 6858000"/>
              <a:gd name="connsiteX603" fmla="*/ 5293545 w 7467600"/>
              <a:gd name="connsiteY603" fmla="*/ 2072247 h 6858000"/>
              <a:gd name="connsiteX604" fmla="*/ 5294042 w 7467600"/>
              <a:gd name="connsiteY604" fmla="*/ 2065019 h 6858000"/>
              <a:gd name="connsiteX605" fmla="*/ 5171936 w 7467600"/>
              <a:gd name="connsiteY605" fmla="*/ 1647613 h 6858000"/>
              <a:gd name="connsiteX606" fmla="*/ 5009948 w 7467600"/>
              <a:gd name="connsiteY606" fmla="*/ 1273619 h 6858000"/>
              <a:gd name="connsiteX607" fmla="*/ 655236 w 7467600"/>
              <a:gd name="connsiteY607" fmla="*/ 1268632 h 6858000"/>
              <a:gd name="connsiteX608" fmla="*/ 839521 w 7467600"/>
              <a:gd name="connsiteY608" fmla="*/ 1685315 h 6858000"/>
              <a:gd name="connsiteX609" fmla="*/ 1109416 w 7467600"/>
              <a:gd name="connsiteY609" fmla="*/ 2061663 h 6858000"/>
              <a:gd name="connsiteX610" fmla="*/ 1298300 w 7467600"/>
              <a:gd name="connsiteY610" fmla="*/ 2247742 h 6858000"/>
              <a:gd name="connsiteX611" fmla="*/ 1125871 w 7467600"/>
              <a:gd name="connsiteY611" fmla="*/ 1989513 h 6858000"/>
              <a:gd name="connsiteX612" fmla="*/ 981574 w 7467600"/>
              <a:gd name="connsiteY612" fmla="*/ 1783157 h 6858000"/>
              <a:gd name="connsiteX613" fmla="*/ 922198 w 7467600"/>
              <a:gd name="connsiteY613" fmla="*/ 1677437 h 6858000"/>
              <a:gd name="connsiteX614" fmla="*/ 869293 w 7467600"/>
              <a:gd name="connsiteY614" fmla="*/ 1583214 h 6858000"/>
              <a:gd name="connsiteX615" fmla="*/ 751431 w 7467600"/>
              <a:gd name="connsiteY615" fmla="*/ 1405731 h 6858000"/>
              <a:gd name="connsiteX616" fmla="*/ 655236 w 7467600"/>
              <a:gd name="connsiteY616" fmla="*/ 1268632 h 6858000"/>
              <a:gd name="connsiteX617" fmla="*/ 6516292 w 7467600"/>
              <a:gd name="connsiteY617" fmla="*/ 1263064 h 6858000"/>
              <a:gd name="connsiteX618" fmla="*/ 5736320 w 7467600"/>
              <a:gd name="connsiteY618" fmla="*/ 1501803 h 6858000"/>
              <a:gd name="connsiteX619" fmla="*/ 6516292 w 7467600"/>
              <a:gd name="connsiteY619" fmla="*/ 1263064 h 6858000"/>
              <a:gd name="connsiteX620" fmla="*/ 291466 w 7467600"/>
              <a:gd name="connsiteY620" fmla="*/ 1250369 h 6858000"/>
              <a:gd name="connsiteX621" fmla="*/ 323180 w 7467600"/>
              <a:gd name="connsiteY621" fmla="*/ 1435283 h 6858000"/>
              <a:gd name="connsiteX622" fmla="*/ 349381 w 7467600"/>
              <a:gd name="connsiteY622" fmla="*/ 1875041 h 6858000"/>
              <a:gd name="connsiteX623" fmla="*/ 374363 w 7467600"/>
              <a:gd name="connsiteY623" fmla="*/ 1506494 h 6858000"/>
              <a:gd name="connsiteX624" fmla="*/ 302168 w 7467600"/>
              <a:gd name="connsiteY624" fmla="*/ 1274495 h 6858000"/>
              <a:gd name="connsiteX625" fmla="*/ 291466 w 7467600"/>
              <a:gd name="connsiteY625" fmla="*/ 1250369 h 6858000"/>
              <a:gd name="connsiteX626" fmla="*/ 678222 w 7467600"/>
              <a:gd name="connsiteY626" fmla="*/ 1248670 h 6858000"/>
              <a:gd name="connsiteX627" fmla="*/ 775536 w 7467600"/>
              <a:gd name="connsiteY627" fmla="*/ 1388015 h 6858000"/>
              <a:gd name="connsiteX628" fmla="*/ 894529 w 7467600"/>
              <a:gd name="connsiteY628" fmla="*/ 1567739 h 6858000"/>
              <a:gd name="connsiteX629" fmla="*/ 948000 w 7467600"/>
              <a:gd name="connsiteY629" fmla="*/ 1663088 h 6858000"/>
              <a:gd name="connsiteX630" fmla="*/ 1006812 w 7467600"/>
              <a:gd name="connsiteY630" fmla="*/ 1767683 h 6858000"/>
              <a:gd name="connsiteX631" fmla="*/ 1149133 w 7467600"/>
              <a:gd name="connsiteY631" fmla="*/ 1971513 h 6858000"/>
              <a:gd name="connsiteX632" fmla="*/ 1333952 w 7467600"/>
              <a:gd name="connsiteY632" fmla="*/ 2251620 h 6858000"/>
              <a:gd name="connsiteX633" fmla="*/ 1337329 w 7467600"/>
              <a:gd name="connsiteY633" fmla="*/ 2258350 h 6858000"/>
              <a:gd name="connsiteX634" fmla="*/ 1014726 w 7467600"/>
              <a:gd name="connsiteY634" fmla="*/ 1615556 h 6858000"/>
              <a:gd name="connsiteX635" fmla="*/ 678222 w 7467600"/>
              <a:gd name="connsiteY635" fmla="*/ 1248670 h 6858000"/>
              <a:gd name="connsiteX636" fmla="*/ 6691602 w 7467600"/>
              <a:gd name="connsiteY636" fmla="*/ 1140573 h 6858000"/>
              <a:gd name="connsiteX637" fmla="*/ 6571100 w 7467600"/>
              <a:gd name="connsiteY637" fmla="*/ 1183662 h 6858000"/>
              <a:gd name="connsiteX638" fmla="*/ 6241687 w 7467600"/>
              <a:gd name="connsiteY638" fmla="*/ 1257600 h 6858000"/>
              <a:gd name="connsiteX639" fmla="*/ 5693009 w 7467600"/>
              <a:gd name="connsiteY639" fmla="*/ 1478256 h 6858000"/>
              <a:gd name="connsiteX640" fmla="*/ 6548420 w 7467600"/>
              <a:gd name="connsiteY640" fmla="*/ 1214599 h 6858000"/>
              <a:gd name="connsiteX641" fmla="*/ 6605473 w 7467600"/>
              <a:gd name="connsiteY641" fmla="*/ 1184686 h 6858000"/>
              <a:gd name="connsiteX642" fmla="*/ 6691602 w 7467600"/>
              <a:gd name="connsiteY642" fmla="*/ 1140573 h 6858000"/>
              <a:gd name="connsiteX643" fmla="*/ 4002475 w 7467600"/>
              <a:gd name="connsiteY643" fmla="*/ 1037802 h 6858000"/>
              <a:gd name="connsiteX644" fmla="*/ 4000324 w 7467600"/>
              <a:gd name="connsiteY644" fmla="*/ 1039362 h 6858000"/>
              <a:gd name="connsiteX645" fmla="*/ 4002862 w 7467600"/>
              <a:gd name="connsiteY645" fmla="*/ 1042866 h 6858000"/>
              <a:gd name="connsiteX646" fmla="*/ 4002475 w 7467600"/>
              <a:gd name="connsiteY646" fmla="*/ 1037802 h 6858000"/>
              <a:gd name="connsiteX647" fmla="*/ 506322 w 7467600"/>
              <a:gd name="connsiteY647" fmla="*/ 1020997 h 6858000"/>
              <a:gd name="connsiteX648" fmla="*/ 533068 w 7467600"/>
              <a:gd name="connsiteY648" fmla="*/ 1029409 h 6858000"/>
              <a:gd name="connsiteX649" fmla="*/ 1232525 w 7467600"/>
              <a:gd name="connsiteY649" fmla="*/ 1804675 h 6858000"/>
              <a:gd name="connsiteX650" fmla="*/ 1388858 w 7467600"/>
              <a:gd name="connsiteY650" fmla="*/ 2368011 h 6858000"/>
              <a:gd name="connsiteX651" fmla="*/ 1384098 w 7467600"/>
              <a:gd name="connsiteY651" fmla="*/ 2378125 h 6858000"/>
              <a:gd name="connsiteX652" fmla="*/ 1425393 w 7467600"/>
              <a:gd name="connsiteY652" fmla="*/ 2589124 h 6858000"/>
              <a:gd name="connsiteX653" fmla="*/ 1424001 w 7467600"/>
              <a:gd name="connsiteY653" fmla="*/ 2597541 h 6858000"/>
              <a:gd name="connsiteX654" fmla="*/ 2152729 w 7467600"/>
              <a:gd name="connsiteY654" fmla="*/ 2864487 h 6858000"/>
              <a:gd name="connsiteX655" fmla="*/ 2020609 w 7467600"/>
              <a:gd name="connsiteY655" fmla="*/ 2539671 h 6858000"/>
              <a:gd name="connsiteX656" fmla="*/ 2018920 w 7467600"/>
              <a:gd name="connsiteY656" fmla="*/ 2536309 h 6858000"/>
              <a:gd name="connsiteX657" fmla="*/ 1342441 w 7467600"/>
              <a:gd name="connsiteY657" fmla="*/ 1173017 h 6858000"/>
              <a:gd name="connsiteX658" fmla="*/ 1367925 w 7467600"/>
              <a:gd name="connsiteY658" fmla="*/ 1135648 h 6858000"/>
              <a:gd name="connsiteX659" fmla="*/ 1771401 w 7467600"/>
              <a:gd name="connsiteY659" fmla="*/ 1806673 h 6858000"/>
              <a:gd name="connsiteX660" fmla="*/ 1972385 w 7467600"/>
              <a:gd name="connsiteY660" fmla="*/ 2198735 h 6858000"/>
              <a:gd name="connsiteX661" fmla="*/ 2040892 w 7467600"/>
              <a:gd name="connsiteY661" fmla="*/ 2405205 h 6858000"/>
              <a:gd name="connsiteX662" fmla="*/ 2131689 w 7467600"/>
              <a:gd name="connsiteY662" fmla="*/ 1936926 h 6858000"/>
              <a:gd name="connsiteX663" fmla="*/ 2454820 w 7467600"/>
              <a:gd name="connsiteY663" fmla="*/ 1248808 h 6858000"/>
              <a:gd name="connsiteX664" fmla="*/ 2492512 w 7467600"/>
              <a:gd name="connsiteY664" fmla="*/ 1302920 h 6858000"/>
              <a:gd name="connsiteX665" fmla="*/ 2081216 w 7467600"/>
              <a:gd name="connsiteY665" fmla="*/ 2527513 h 6858000"/>
              <a:gd name="connsiteX666" fmla="*/ 2081211 w 7467600"/>
              <a:gd name="connsiteY666" fmla="*/ 2528916 h 6858000"/>
              <a:gd name="connsiteX667" fmla="*/ 2199067 w 7467600"/>
              <a:gd name="connsiteY667" fmla="*/ 2884061 h 6858000"/>
              <a:gd name="connsiteX668" fmla="*/ 3192586 w 7467600"/>
              <a:gd name="connsiteY668" fmla="*/ 3411496 h 6858000"/>
              <a:gd name="connsiteX669" fmla="*/ 3182620 w 7467600"/>
              <a:gd name="connsiteY669" fmla="*/ 3483279 h 6858000"/>
              <a:gd name="connsiteX670" fmla="*/ 2435119 w 7467600"/>
              <a:gd name="connsiteY670" fmla="*/ 3080173 h 6858000"/>
              <a:gd name="connsiteX671" fmla="*/ 2410152 w 7467600"/>
              <a:gd name="connsiteY671" fmla="*/ 3063751 h 6858000"/>
              <a:gd name="connsiteX672" fmla="*/ 2408099 w 7467600"/>
              <a:gd name="connsiteY672" fmla="*/ 3064403 h 6858000"/>
              <a:gd name="connsiteX673" fmla="*/ 2407218 w 7467600"/>
              <a:gd name="connsiteY673" fmla="*/ 3070324 h 6858000"/>
              <a:gd name="connsiteX674" fmla="*/ 2380138 w 7467600"/>
              <a:gd name="connsiteY674" fmla="*/ 3099341 h 6858000"/>
              <a:gd name="connsiteX675" fmla="*/ 1765923 w 7467600"/>
              <a:gd name="connsiteY675" fmla="*/ 3581043 h 6858000"/>
              <a:gd name="connsiteX676" fmla="*/ 1702258 w 7467600"/>
              <a:gd name="connsiteY676" fmla="*/ 3612286 h 6858000"/>
              <a:gd name="connsiteX677" fmla="*/ 1538370 w 7467600"/>
              <a:gd name="connsiteY677" fmla="*/ 3811804 h 6858000"/>
              <a:gd name="connsiteX678" fmla="*/ 542867 w 7467600"/>
              <a:gd name="connsiteY678" fmla="*/ 4944092 h 6858000"/>
              <a:gd name="connsiteX679" fmla="*/ 515800 w 7467600"/>
              <a:gd name="connsiteY679" fmla="*/ 4862180 h 6858000"/>
              <a:gd name="connsiteX680" fmla="*/ 909145 w 7467600"/>
              <a:gd name="connsiteY680" fmla="*/ 4199225 h 6858000"/>
              <a:gd name="connsiteX681" fmla="*/ 1214067 w 7467600"/>
              <a:gd name="connsiteY681" fmla="*/ 3908561 h 6858000"/>
              <a:gd name="connsiteX682" fmla="*/ 640967 w 7467600"/>
              <a:gd name="connsiteY682" fmla="*/ 4105601 h 6858000"/>
              <a:gd name="connsiteX683" fmla="*/ 112563 w 7467600"/>
              <a:gd name="connsiteY683" fmla="*/ 4396952 h 6858000"/>
              <a:gd name="connsiteX684" fmla="*/ 0 w 7467600"/>
              <a:gd name="connsiteY684" fmla="*/ 4466006 h 6858000"/>
              <a:gd name="connsiteX685" fmla="*/ 0 w 7467600"/>
              <a:gd name="connsiteY685" fmla="*/ 4233763 h 6858000"/>
              <a:gd name="connsiteX686" fmla="*/ 36881 w 7467600"/>
              <a:gd name="connsiteY686" fmla="*/ 4200118 h 6858000"/>
              <a:gd name="connsiteX687" fmla="*/ 910534 w 7467600"/>
              <a:gd name="connsiteY687" fmla="*/ 3629753 h 6858000"/>
              <a:gd name="connsiteX688" fmla="*/ 1578717 w 7467600"/>
              <a:gd name="connsiteY688" fmla="*/ 3575982 h 6858000"/>
              <a:gd name="connsiteX689" fmla="*/ 2338780 w 7467600"/>
              <a:gd name="connsiteY689" fmla="*/ 3033725 h 6858000"/>
              <a:gd name="connsiteX690" fmla="*/ 1807991 w 7467600"/>
              <a:gd name="connsiteY690" fmla="*/ 2807184 h 6858000"/>
              <a:gd name="connsiteX691" fmla="*/ 1416358 w 7467600"/>
              <a:gd name="connsiteY691" fmla="*/ 3112571 h 6858000"/>
              <a:gd name="connsiteX692" fmla="*/ 939066 w 7467600"/>
              <a:gd name="connsiteY692" fmla="*/ 3378798 h 6858000"/>
              <a:gd name="connsiteX693" fmla="*/ 115099 w 7467600"/>
              <a:gd name="connsiteY693" fmla="*/ 3607650 h 6858000"/>
              <a:gd name="connsiteX694" fmla="*/ 97284 w 7467600"/>
              <a:gd name="connsiteY694" fmla="*/ 3520393 h 6858000"/>
              <a:gd name="connsiteX695" fmla="*/ 922050 w 7467600"/>
              <a:gd name="connsiteY695" fmla="*/ 3074867 h 6858000"/>
              <a:gd name="connsiteX696" fmla="*/ 1405265 w 7467600"/>
              <a:gd name="connsiteY696" fmla="*/ 3016319 h 6858000"/>
              <a:gd name="connsiteX697" fmla="*/ 1407512 w 7467600"/>
              <a:gd name="connsiteY697" fmla="*/ 3018001 h 6858000"/>
              <a:gd name="connsiteX698" fmla="*/ 1726266 w 7467600"/>
              <a:gd name="connsiteY698" fmla="*/ 2777274 h 6858000"/>
              <a:gd name="connsiteX699" fmla="*/ 625390 w 7467600"/>
              <a:gd name="connsiteY699" fmla="*/ 2514541 h 6858000"/>
              <a:gd name="connsiteX700" fmla="*/ 619799 w 7467600"/>
              <a:gd name="connsiteY700" fmla="*/ 2527180 h 6858000"/>
              <a:gd name="connsiteX701" fmla="*/ 310030 w 7467600"/>
              <a:gd name="connsiteY701" fmla="*/ 2771818 h 6858000"/>
              <a:gd name="connsiteX702" fmla="*/ 173877 w 7467600"/>
              <a:gd name="connsiteY702" fmla="*/ 2937056 h 6858000"/>
              <a:gd name="connsiteX703" fmla="*/ 77889 w 7467600"/>
              <a:gd name="connsiteY703" fmla="*/ 3138440 h 6858000"/>
              <a:gd name="connsiteX704" fmla="*/ 0 w 7467600"/>
              <a:gd name="connsiteY704" fmla="*/ 3271395 h 6858000"/>
              <a:gd name="connsiteX705" fmla="*/ 0 w 7467600"/>
              <a:gd name="connsiteY705" fmla="*/ 3153002 h 6858000"/>
              <a:gd name="connsiteX706" fmla="*/ 2386 w 7467600"/>
              <a:gd name="connsiteY706" fmla="*/ 3149203 h 6858000"/>
              <a:gd name="connsiteX707" fmla="*/ 89753 w 7467600"/>
              <a:gd name="connsiteY707" fmla="*/ 2987702 h 6858000"/>
              <a:gd name="connsiteX708" fmla="*/ 76869 w 7467600"/>
              <a:gd name="connsiteY708" fmla="*/ 3005404 h 6858000"/>
              <a:gd name="connsiteX709" fmla="*/ 32049 w 7467600"/>
              <a:gd name="connsiteY709" fmla="*/ 3065814 h 6858000"/>
              <a:gd name="connsiteX710" fmla="*/ 0 w 7467600"/>
              <a:gd name="connsiteY710" fmla="*/ 3108744 h 6858000"/>
              <a:gd name="connsiteX711" fmla="*/ 0 w 7467600"/>
              <a:gd name="connsiteY711" fmla="*/ 3058059 h 6858000"/>
              <a:gd name="connsiteX712" fmla="*/ 7610 w 7467600"/>
              <a:gd name="connsiteY712" fmla="*/ 3047889 h 6858000"/>
              <a:gd name="connsiteX713" fmla="*/ 52419 w 7467600"/>
              <a:gd name="connsiteY713" fmla="*/ 2987479 h 6858000"/>
              <a:gd name="connsiteX714" fmla="*/ 59142 w 7467600"/>
              <a:gd name="connsiteY714" fmla="*/ 2978488 h 6858000"/>
              <a:gd name="connsiteX715" fmla="*/ 0 w 7467600"/>
              <a:gd name="connsiteY715" fmla="*/ 3015334 h 6858000"/>
              <a:gd name="connsiteX716" fmla="*/ 0 w 7467600"/>
              <a:gd name="connsiteY716" fmla="*/ 2914286 h 6858000"/>
              <a:gd name="connsiteX717" fmla="*/ 36383 w 7467600"/>
              <a:gd name="connsiteY717" fmla="*/ 2901128 h 6858000"/>
              <a:gd name="connsiteX718" fmla="*/ 156329 w 7467600"/>
              <a:gd name="connsiteY718" fmla="*/ 2840533 h 6858000"/>
              <a:gd name="connsiteX719" fmla="*/ 358355 w 7467600"/>
              <a:gd name="connsiteY719" fmla="*/ 2620471 h 6858000"/>
              <a:gd name="connsiteX720" fmla="*/ 510577 w 7467600"/>
              <a:gd name="connsiteY720" fmla="*/ 2501244 h 6858000"/>
              <a:gd name="connsiteX721" fmla="*/ 211967 w 7467600"/>
              <a:gd name="connsiteY721" fmla="*/ 2479171 h 6858000"/>
              <a:gd name="connsiteX722" fmla="*/ 0 w 7467600"/>
              <a:gd name="connsiteY722" fmla="*/ 2476398 h 6858000"/>
              <a:gd name="connsiteX723" fmla="*/ 0 w 7467600"/>
              <a:gd name="connsiteY723" fmla="*/ 2389189 h 6858000"/>
              <a:gd name="connsiteX724" fmla="*/ 103062 w 7467600"/>
              <a:gd name="connsiteY724" fmla="*/ 2389518 h 6858000"/>
              <a:gd name="connsiteX725" fmla="*/ 510734 w 7467600"/>
              <a:gd name="connsiteY725" fmla="*/ 2416201 h 6858000"/>
              <a:gd name="connsiteX726" fmla="*/ 279257 w 7467600"/>
              <a:gd name="connsiteY726" fmla="*/ 2092102 h 6858000"/>
              <a:gd name="connsiteX727" fmla="*/ 65265 w 7467600"/>
              <a:gd name="connsiteY727" fmla="*/ 2006049 h 6858000"/>
              <a:gd name="connsiteX728" fmla="*/ 0 w 7467600"/>
              <a:gd name="connsiteY728" fmla="*/ 1982532 h 6858000"/>
              <a:gd name="connsiteX729" fmla="*/ 0 w 7467600"/>
              <a:gd name="connsiteY729" fmla="*/ 1912789 h 6858000"/>
              <a:gd name="connsiteX730" fmla="*/ 97460 w 7467600"/>
              <a:gd name="connsiteY730" fmla="*/ 1953725 h 6858000"/>
              <a:gd name="connsiteX731" fmla="*/ 221272 w 7467600"/>
              <a:gd name="connsiteY731" fmla="*/ 1980766 h 6858000"/>
              <a:gd name="connsiteX732" fmla="*/ 116765 w 7467600"/>
              <a:gd name="connsiteY732" fmla="*/ 1911033 h 6858000"/>
              <a:gd name="connsiteX733" fmla="*/ 16405 w 7467600"/>
              <a:gd name="connsiteY733" fmla="*/ 1803412 h 6858000"/>
              <a:gd name="connsiteX734" fmla="*/ 0 w 7467600"/>
              <a:gd name="connsiteY734" fmla="*/ 1784777 h 6858000"/>
              <a:gd name="connsiteX735" fmla="*/ 0 w 7467600"/>
              <a:gd name="connsiteY735" fmla="*/ 1740082 h 6858000"/>
              <a:gd name="connsiteX736" fmla="*/ 39394 w 7467600"/>
              <a:gd name="connsiteY736" fmla="*/ 1784856 h 6858000"/>
              <a:gd name="connsiteX737" fmla="*/ 135813 w 7467600"/>
              <a:gd name="connsiteY737" fmla="*/ 1888838 h 6858000"/>
              <a:gd name="connsiteX738" fmla="*/ 242575 w 7467600"/>
              <a:gd name="connsiteY738" fmla="*/ 1958841 h 6858000"/>
              <a:gd name="connsiteX739" fmla="*/ 82197 w 7467600"/>
              <a:gd name="connsiteY739" fmla="*/ 1754826 h 6858000"/>
              <a:gd name="connsiteX740" fmla="*/ 0 w 7467600"/>
              <a:gd name="connsiteY740" fmla="*/ 1679650 h 6858000"/>
              <a:gd name="connsiteX741" fmla="*/ 0 w 7467600"/>
              <a:gd name="connsiteY741" fmla="*/ 1602463 h 6858000"/>
              <a:gd name="connsiteX742" fmla="*/ 84689 w 7467600"/>
              <a:gd name="connsiteY742" fmla="*/ 1677442 h 6858000"/>
              <a:gd name="connsiteX743" fmla="*/ 298437 w 7467600"/>
              <a:gd name="connsiteY743" fmla="*/ 1968019 h 6858000"/>
              <a:gd name="connsiteX744" fmla="*/ 227269 w 7467600"/>
              <a:gd name="connsiteY744" fmla="*/ 1114064 h 6858000"/>
              <a:gd name="connsiteX745" fmla="*/ 248003 w 7467600"/>
              <a:gd name="connsiteY745" fmla="*/ 1089613 h 6858000"/>
              <a:gd name="connsiteX746" fmla="*/ 427020 w 7467600"/>
              <a:gd name="connsiteY746" fmla="*/ 1619803 h 6858000"/>
              <a:gd name="connsiteX747" fmla="*/ 340345 w 7467600"/>
              <a:gd name="connsiteY747" fmla="*/ 2027739 h 6858000"/>
              <a:gd name="connsiteX748" fmla="*/ 360865 w 7467600"/>
              <a:gd name="connsiteY748" fmla="*/ 2044827 h 6858000"/>
              <a:gd name="connsiteX749" fmla="*/ 560414 w 7467600"/>
              <a:gd name="connsiteY749" fmla="*/ 2421457 h 6858000"/>
              <a:gd name="connsiteX750" fmla="*/ 1359703 w 7467600"/>
              <a:gd name="connsiteY750" fmla="*/ 2578554 h 6858000"/>
              <a:gd name="connsiteX751" fmla="*/ 1359422 w 7467600"/>
              <a:gd name="connsiteY751" fmla="*/ 2577994 h 6858000"/>
              <a:gd name="connsiteX752" fmla="*/ 828701 w 7467600"/>
              <a:gd name="connsiteY752" fmla="*/ 1839520 h 6858000"/>
              <a:gd name="connsiteX753" fmla="*/ 494427 w 7467600"/>
              <a:gd name="connsiteY753" fmla="*/ 1092333 h 6858000"/>
              <a:gd name="connsiteX754" fmla="*/ 506322 w 7467600"/>
              <a:gd name="connsiteY754" fmla="*/ 1020997 h 6858000"/>
              <a:gd name="connsiteX755" fmla="*/ 4570198 w 7467600"/>
              <a:gd name="connsiteY755" fmla="*/ 978081 h 6858000"/>
              <a:gd name="connsiteX756" fmla="*/ 4523691 w 7467600"/>
              <a:gd name="connsiteY756" fmla="*/ 1127776 h 6858000"/>
              <a:gd name="connsiteX757" fmla="*/ 4509875 w 7467600"/>
              <a:gd name="connsiteY757" fmla="*/ 1167552 h 6858000"/>
              <a:gd name="connsiteX758" fmla="*/ 4478168 w 7467600"/>
              <a:gd name="connsiteY758" fmla="*/ 1260735 h 6858000"/>
              <a:gd name="connsiteX759" fmla="*/ 4409309 w 7467600"/>
              <a:gd name="connsiteY759" fmla="*/ 1666996 h 6858000"/>
              <a:gd name="connsiteX760" fmla="*/ 4370031 w 7467600"/>
              <a:gd name="connsiteY760" fmla="*/ 1955666 h 6858000"/>
              <a:gd name="connsiteX761" fmla="*/ 4570198 w 7467600"/>
              <a:gd name="connsiteY761" fmla="*/ 978081 h 6858000"/>
              <a:gd name="connsiteX762" fmla="*/ 4557898 w 7467600"/>
              <a:gd name="connsiteY762" fmla="*/ 900011 h 6858000"/>
              <a:gd name="connsiteX763" fmla="*/ 4344840 w 7467600"/>
              <a:gd name="connsiteY763" fmla="*/ 1922038 h 6858000"/>
              <a:gd name="connsiteX764" fmla="*/ 4378710 w 7467600"/>
              <a:gd name="connsiteY764" fmla="*/ 1665516 h 6858000"/>
              <a:gd name="connsiteX765" fmla="*/ 4448798 w 7467600"/>
              <a:gd name="connsiteY765" fmla="*/ 1253024 h 6858000"/>
              <a:gd name="connsiteX766" fmla="*/ 4480315 w 7467600"/>
              <a:gd name="connsiteY766" fmla="*/ 1158454 h 6858000"/>
              <a:gd name="connsiteX767" fmla="*/ 4494133 w 7467600"/>
              <a:gd name="connsiteY767" fmla="*/ 1118676 h 6858000"/>
              <a:gd name="connsiteX768" fmla="*/ 4557898 w 7467600"/>
              <a:gd name="connsiteY768" fmla="*/ 900011 h 6858000"/>
              <a:gd name="connsiteX769" fmla="*/ 5870151 w 7467600"/>
              <a:gd name="connsiteY769" fmla="*/ 898890 h 6858000"/>
              <a:gd name="connsiteX770" fmla="*/ 5861335 w 7467600"/>
              <a:gd name="connsiteY770" fmla="*/ 899177 h 6858000"/>
              <a:gd name="connsiteX771" fmla="*/ 5843702 w 7467600"/>
              <a:gd name="connsiteY771" fmla="*/ 899748 h 6858000"/>
              <a:gd name="connsiteX772" fmla="*/ 5651107 w 7467600"/>
              <a:gd name="connsiteY772" fmla="*/ 920306 h 6858000"/>
              <a:gd name="connsiteX773" fmla="*/ 5459407 w 7467600"/>
              <a:gd name="connsiteY773" fmla="*/ 940975 h 6858000"/>
              <a:gd name="connsiteX774" fmla="*/ 5374846 w 7467600"/>
              <a:gd name="connsiteY774" fmla="*/ 941988 h 6858000"/>
              <a:gd name="connsiteX775" fmla="*/ 5256105 w 7467600"/>
              <a:gd name="connsiteY775" fmla="*/ 945632 h 6858000"/>
              <a:gd name="connsiteX776" fmla="*/ 5107071 w 7467600"/>
              <a:gd name="connsiteY776" fmla="*/ 969720 h 6858000"/>
              <a:gd name="connsiteX777" fmla="*/ 4998681 w 7467600"/>
              <a:gd name="connsiteY777" fmla="*/ 988771 h 6858000"/>
              <a:gd name="connsiteX778" fmla="*/ 5870151 w 7467600"/>
              <a:gd name="connsiteY778" fmla="*/ 898890 h 6858000"/>
              <a:gd name="connsiteX779" fmla="*/ 5504425 w 7467600"/>
              <a:gd name="connsiteY779" fmla="*/ 848067 h 6858000"/>
              <a:gd name="connsiteX780" fmla="*/ 4968849 w 7467600"/>
              <a:gd name="connsiteY780" fmla="*/ 962318 h 6858000"/>
              <a:gd name="connsiteX781" fmla="*/ 5104039 w 7467600"/>
              <a:gd name="connsiteY781" fmla="*/ 940634 h 6858000"/>
              <a:gd name="connsiteX782" fmla="*/ 5256311 w 7467600"/>
              <a:gd name="connsiteY782" fmla="*/ 916490 h 6858000"/>
              <a:gd name="connsiteX783" fmla="*/ 5377381 w 7467600"/>
              <a:gd name="connsiteY783" fmla="*/ 912671 h 6858000"/>
              <a:gd name="connsiteX784" fmla="*/ 5460148 w 7467600"/>
              <a:gd name="connsiteY784" fmla="*/ 911442 h 6858000"/>
              <a:gd name="connsiteX785" fmla="*/ 5648971 w 7467600"/>
              <a:gd name="connsiteY785" fmla="*/ 891331 h 6858000"/>
              <a:gd name="connsiteX786" fmla="*/ 5844807 w 7467600"/>
              <a:gd name="connsiteY786" fmla="*/ 870718 h 6858000"/>
              <a:gd name="connsiteX787" fmla="*/ 5862975 w 7467600"/>
              <a:gd name="connsiteY787" fmla="*/ 869756 h 6858000"/>
              <a:gd name="connsiteX788" fmla="*/ 5920887 w 7467600"/>
              <a:gd name="connsiteY788" fmla="*/ 865929 h 6858000"/>
              <a:gd name="connsiteX789" fmla="*/ 5504425 w 7467600"/>
              <a:gd name="connsiteY789" fmla="*/ 848067 h 6858000"/>
              <a:gd name="connsiteX790" fmla="*/ 3607114 w 7467600"/>
              <a:gd name="connsiteY790" fmla="*/ 467441 h 6858000"/>
              <a:gd name="connsiteX791" fmla="*/ 3296242 w 7467600"/>
              <a:gd name="connsiteY791" fmla="*/ 807991 h 6858000"/>
              <a:gd name="connsiteX792" fmla="*/ 3174674 w 7467600"/>
              <a:gd name="connsiteY792" fmla="*/ 919759 h 6858000"/>
              <a:gd name="connsiteX793" fmla="*/ 3042978 w 7467600"/>
              <a:gd name="connsiteY793" fmla="*/ 1054894 h 6858000"/>
              <a:gd name="connsiteX794" fmla="*/ 2968914 w 7467600"/>
              <a:gd name="connsiteY794" fmla="*/ 1133756 h 6858000"/>
              <a:gd name="connsiteX795" fmla="*/ 3103823 w 7467600"/>
              <a:gd name="connsiteY795" fmla="*/ 1026814 h 6858000"/>
              <a:gd name="connsiteX796" fmla="*/ 3607114 w 7467600"/>
              <a:gd name="connsiteY796" fmla="*/ 467441 h 6858000"/>
              <a:gd name="connsiteX797" fmla="*/ 3744487 w 7467600"/>
              <a:gd name="connsiteY797" fmla="*/ 383136 h 6858000"/>
              <a:gd name="connsiteX798" fmla="*/ 3970213 w 7467600"/>
              <a:gd name="connsiteY798" fmla="*/ 995559 h 6858000"/>
              <a:gd name="connsiteX799" fmla="*/ 3744487 w 7467600"/>
              <a:gd name="connsiteY799" fmla="*/ 383136 h 6858000"/>
              <a:gd name="connsiteX800" fmla="*/ 3624562 w 7467600"/>
              <a:gd name="connsiteY800" fmla="*/ 367041 h 6858000"/>
              <a:gd name="connsiteX801" fmla="*/ 3489712 w 7467600"/>
              <a:gd name="connsiteY801" fmla="*/ 485386 h 6858000"/>
              <a:gd name="connsiteX802" fmla="*/ 3182994 w 7467600"/>
              <a:gd name="connsiteY802" fmla="*/ 828265 h 6858000"/>
              <a:gd name="connsiteX803" fmla="*/ 2892114 w 7467600"/>
              <a:gd name="connsiteY803" fmla="*/ 1172635 h 6858000"/>
              <a:gd name="connsiteX804" fmla="*/ 3021459 w 7467600"/>
              <a:gd name="connsiteY804" fmla="*/ 1035385 h 6858000"/>
              <a:gd name="connsiteX805" fmla="*/ 3153873 w 7467600"/>
              <a:gd name="connsiteY805" fmla="*/ 898971 h 6858000"/>
              <a:gd name="connsiteX806" fmla="*/ 3276511 w 7467600"/>
              <a:gd name="connsiteY806" fmla="*/ 786423 h 6858000"/>
              <a:gd name="connsiteX807" fmla="*/ 3584154 w 7467600"/>
              <a:gd name="connsiteY807" fmla="*/ 448218 h 6858000"/>
              <a:gd name="connsiteX808" fmla="*/ 3624562 w 7467600"/>
              <a:gd name="connsiteY808" fmla="*/ 367041 h 6858000"/>
              <a:gd name="connsiteX809" fmla="*/ 3766672 w 7467600"/>
              <a:gd name="connsiteY809" fmla="*/ 359429 h 6858000"/>
              <a:gd name="connsiteX810" fmla="*/ 3996338 w 7467600"/>
              <a:gd name="connsiteY810" fmla="*/ 968237 h 6858000"/>
              <a:gd name="connsiteX811" fmla="*/ 3766672 w 7467600"/>
              <a:gd name="connsiteY811" fmla="*/ 359429 h 6858000"/>
              <a:gd name="connsiteX812" fmla="*/ 5805386 w 7467600"/>
              <a:gd name="connsiteY812" fmla="*/ 239240 h 6858000"/>
              <a:gd name="connsiteX813" fmla="*/ 5736947 w 7467600"/>
              <a:gd name="connsiteY813" fmla="*/ 261367 h 6858000"/>
              <a:gd name="connsiteX814" fmla="*/ 5427012 w 7467600"/>
              <a:gd name="connsiteY814" fmla="*/ 311272 h 6858000"/>
              <a:gd name="connsiteX815" fmla="*/ 5147818 w 7467600"/>
              <a:gd name="connsiteY815" fmla="*/ 322112 h 6858000"/>
              <a:gd name="connsiteX816" fmla="*/ 5060854 w 7467600"/>
              <a:gd name="connsiteY816" fmla="*/ 311882 h 6858000"/>
              <a:gd name="connsiteX817" fmla="*/ 4945989 w 7467600"/>
              <a:gd name="connsiteY817" fmla="*/ 300516 h 6858000"/>
              <a:gd name="connsiteX818" fmla="*/ 5410479 w 7467600"/>
              <a:gd name="connsiteY818" fmla="*/ 348434 h 6858000"/>
              <a:gd name="connsiteX819" fmla="*/ 5805386 w 7467600"/>
              <a:gd name="connsiteY819" fmla="*/ 239240 h 6858000"/>
              <a:gd name="connsiteX820" fmla="*/ 5905192 w 7467600"/>
              <a:gd name="connsiteY820" fmla="*/ 163079 h 6858000"/>
              <a:gd name="connsiteX821" fmla="*/ 5865655 w 7467600"/>
              <a:gd name="connsiteY821" fmla="*/ 171901 h 6858000"/>
              <a:gd name="connsiteX822" fmla="*/ 5259740 w 7467600"/>
              <a:gd name="connsiteY822" fmla="*/ 257013 h 6858000"/>
              <a:gd name="connsiteX823" fmla="*/ 5208466 w 7467600"/>
              <a:gd name="connsiteY823" fmla="*/ 257550 h 6858000"/>
              <a:gd name="connsiteX824" fmla="*/ 4980204 w 7467600"/>
              <a:gd name="connsiteY824" fmla="*/ 271903 h 6858000"/>
              <a:gd name="connsiteX825" fmla="*/ 5068068 w 7467600"/>
              <a:gd name="connsiteY825" fmla="*/ 282244 h 6858000"/>
              <a:gd name="connsiteX826" fmla="*/ 5153231 w 7467600"/>
              <a:gd name="connsiteY826" fmla="*/ 292240 h 6858000"/>
              <a:gd name="connsiteX827" fmla="*/ 5426491 w 7467600"/>
              <a:gd name="connsiteY827" fmla="*/ 281128 h 6858000"/>
              <a:gd name="connsiteX828" fmla="*/ 5731212 w 7467600"/>
              <a:gd name="connsiteY828" fmla="*/ 231951 h 6858000"/>
              <a:gd name="connsiteX829" fmla="*/ 5905192 w 7467600"/>
              <a:gd name="connsiteY829" fmla="*/ 163079 h 6858000"/>
              <a:gd name="connsiteX830" fmla="*/ 5944437 w 7467600"/>
              <a:gd name="connsiteY830" fmla="*/ 113829 h 6858000"/>
              <a:gd name="connsiteX831" fmla="*/ 5825032 w 7467600"/>
              <a:gd name="connsiteY831" fmla="*/ 146405 h 6858000"/>
              <a:gd name="connsiteX832" fmla="*/ 4955599 w 7467600"/>
              <a:gd name="connsiteY832" fmla="*/ 247008 h 6858000"/>
              <a:gd name="connsiteX833" fmla="*/ 5210104 w 7467600"/>
              <a:gd name="connsiteY833" fmla="*/ 228123 h 6858000"/>
              <a:gd name="connsiteX834" fmla="*/ 5261015 w 7467600"/>
              <a:gd name="connsiteY834" fmla="*/ 227087 h 6858000"/>
              <a:gd name="connsiteX835" fmla="*/ 5861181 w 7467600"/>
              <a:gd name="connsiteY835" fmla="*/ 143093 h 6858000"/>
              <a:gd name="connsiteX836" fmla="*/ 5961252 w 7467600"/>
              <a:gd name="connsiteY836" fmla="*/ 114820 h 6858000"/>
              <a:gd name="connsiteX837" fmla="*/ 5944437 w 7467600"/>
              <a:gd name="connsiteY837" fmla="*/ 113829 h 6858000"/>
              <a:gd name="connsiteX838" fmla="*/ 3882765 w 7467600"/>
              <a:gd name="connsiteY838" fmla="*/ 0 h 6858000"/>
              <a:gd name="connsiteX839" fmla="*/ 3995099 w 7467600"/>
              <a:gd name="connsiteY839" fmla="*/ 0 h 6858000"/>
              <a:gd name="connsiteX840" fmla="*/ 4163818 w 7467600"/>
              <a:gd name="connsiteY840" fmla="*/ 234104 h 6858000"/>
              <a:gd name="connsiteX841" fmla="*/ 4172099 w 7467600"/>
              <a:gd name="connsiteY841" fmla="*/ 234207 h 6858000"/>
              <a:gd name="connsiteX842" fmla="*/ 4784282 w 7467600"/>
              <a:gd name="connsiteY842" fmla="*/ 276561 h 6858000"/>
              <a:gd name="connsiteX843" fmla="*/ 4801687 w 7467600"/>
              <a:gd name="connsiteY843" fmla="*/ 267764 h 6858000"/>
              <a:gd name="connsiteX844" fmla="*/ 6082788 w 7467600"/>
              <a:gd name="connsiteY844" fmla="*/ 64119 h 6858000"/>
              <a:gd name="connsiteX845" fmla="*/ 6099442 w 7467600"/>
              <a:gd name="connsiteY845" fmla="*/ 82568 h 6858000"/>
              <a:gd name="connsiteX846" fmla="*/ 4804137 w 7467600"/>
              <a:gd name="connsiteY846" fmla="*/ 320931 h 6858000"/>
              <a:gd name="connsiteX847" fmla="*/ 4227047 w 7467600"/>
              <a:gd name="connsiteY847" fmla="*/ 313415 h 6858000"/>
              <a:gd name="connsiteX848" fmla="*/ 4346041 w 7467600"/>
              <a:gd name="connsiteY848" fmla="*/ 456086 h 6858000"/>
              <a:gd name="connsiteX849" fmla="*/ 4870967 w 7467600"/>
              <a:gd name="connsiteY849" fmla="*/ 963061 h 6858000"/>
              <a:gd name="connsiteX850" fmla="*/ 4889647 w 7467600"/>
              <a:gd name="connsiteY850" fmla="*/ 957147 h 6858000"/>
              <a:gd name="connsiteX851" fmla="*/ 5422504 w 7467600"/>
              <a:gd name="connsiteY851" fmla="*/ 805191 h 6858000"/>
              <a:gd name="connsiteX852" fmla="*/ 6087656 w 7467600"/>
              <a:gd name="connsiteY852" fmla="*/ 826703 h 6858000"/>
              <a:gd name="connsiteX853" fmla="*/ 6058717 w 7467600"/>
              <a:gd name="connsiteY853" fmla="*/ 865992 h 6858000"/>
              <a:gd name="connsiteX854" fmla="*/ 4974153 w 7467600"/>
              <a:gd name="connsiteY854" fmla="*/ 1045456 h 6858000"/>
              <a:gd name="connsiteX855" fmla="*/ 5627835 w 7467600"/>
              <a:gd name="connsiteY855" fmla="*/ 1472077 h 6858000"/>
              <a:gd name="connsiteX856" fmla="*/ 5629817 w 7467600"/>
              <a:gd name="connsiteY856" fmla="*/ 1471412 h 6858000"/>
              <a:gd name="connsiteX857" fmla="*/ 5634124 w 7467600"/>
              <a:gd name="connsiteY857" fmla="*/ 1470572 h 6858000"/>
              <a:gd name="connsiteX858" fmla="*/ 5755832 w 7467600"/>
              <a:gd name="connsiteY858" fmla="*/ 1383886 h 6858000"/>
              <a:gd name="connsiteX859" fmla="*/ 6014186 w 7467600"/>
              <a:gd name="connsiteY859" fmla="*/ 1279799 h 6858000"/>
              <a:gd name="connsiteX860" fmla="*/ 6901619 w 7467600"/>
              <a:gd name="connsiteY860" fmla="*/ 1047874 h 6858000"/>
              <a:gd name="connsiteX861" fmla="*/ 6931566 w 7467600"/>
              <a:gd name="connsiteY861" fmla="*/ 1062034 h 6858000"/>
              <a:gd name="connsiteX862" fmla="*/ 5790982 w 7467600"/>
              <a:gd name="connsiteY862" fmla="*/ 1561380 h 6858000"/>
              <a:gd name="connsiteX863" fmla="*/ 6188971 w 7467600"/>
              <a:gd name="connsiteY863" fmla="*/ 1755168 h 6858000"/>
              <a:gd name="connsiteX864" fmla="*/ 6202446 w 7467600"/>
              <a:gd name="connsiteY864" fmla="*/ 1752268 h 6858000"/>
              <a:gd name="connsiteX865" fmla="*/ 7179560 w 7467600"/>
              <a:gd name="connsiteY865" fmla="*/ 1467551 h 6858000"/>
              <a:gd name="connsiteX866" fmla="*/ 7158730 w 7467600"/>
              <a:gd name="connsiteY866" fmla="*/ 1507835 h 6858000"/>
              <a:gd name="connsiteX867" fmla="*/ 6326959 w 7467600"/>
              <a:gd name="connsiteY867" fmla="*/ 1817686 h 6858000"/>
              <a:gd name="connsiteX868" fmla="*/ 6537433 w 7467600"/>
              <a:gd name="connsiteY868" fmla="*/ 1907790 h 6858000"/>
              <a:gd name="connsiteX869" fmla="*/ 6550221 w 7467600"/>
              <a:gd name="connsiteY869" fmla="*/ 1910729 h 6858000"/>
              <a:gd name="connsiteX870" fmla="*/ 6964438 w 7467600"/>
              <a:gd name="connsiteY870" fmla="*/ 2209505 h 6858000"/>
              <a:gd name="connsiteX871" fmla="*/ 7367862 w 7467600"/>
              <a:gd name="connsiteY871" fmla="*/ 2806833 h 6858000"/>
              <a:gd name="connsiteX872" fmla="*/ 7364329 w 7467600"/>
              <a:gd name="connsiteY872" fmla="*/ 2826907 h 6858000"/>
              <a:gd name="connsiteX873" fmla="*/ 7290545 w 7467600"/>
              <a:gd name="connsiteY873" fmla="*/ 2850663 h 6858000"/>
              <a:gd name="connsiteX874" fmla="*/ 6472036 w 7467600"/>
              <a:gd name="connsiteY874" fmla="*/ 1959003 h 6858000"/>
              <a:gd name="connsiteX875" fmla="*/ 5792897 w 7467600"/>
              <a:gd name="connsiteY875" fmla="*/ 1647747 h 6858000"/>
              <a:gd name="connsiteX876" fmla="*/ 5842751 w 7467600"/>
              <a:gd name="connsiteY876" fmla="*/ 1816112 h 6858000"/>
              <a:gd name="connsiteX877" fmla="*/ 5847424 w 7467600"/>
              <a:gd name="connsiteY877" fmla="*/ 1815776 h 6858000"/>
              <a:gd name="connsiteX878" fmla="*/ 6399821 w 7467600"/>
              <a:gd name="connsiteY878" fmla="*/ 2344799 h 6858000"/>
              <a:gd name="connsiteX879" fmla="*/ 6323232 w 7467600"/>
              <a:gd name="connsiteY879" fmla="*/ 2389634 h 6858000"/>
              <a:gd name="connsiteX880" fmla="*/ 5942958 w 7467600"/>
              <a:gd name="connsiteY880" fmla="*/ 2077708 h 6858000"/>
              <a:gd name="connsiteX881" fmla="*/ 5921559 w 7467600"/>
              <a:gd name="connsiteY881" fmla="*/ 2378596 h 6858000"/>
              <a:gd name="connsiteX882" fmla="*/ 5817651 w 7467600"/>
              <a:gd name="connsiteY882" fmla="*/ 3023919 h 6858000"/>
              <a:gd name="connsiteX883" fmla="*/ 5729634 w 7467600"/>
              <a:gd name="connsiteY883" fmla="*/ 3051849 h 6858000"/>
              <a:gd name="connsiteX884" fmla="*/ 5611018 w 7467600"/>
              <a:gd name="connsiteY884" fmla="*/ 2316769 h 6858000"/>
              <a:gd name="connsiteX885" fmla="*/ 5687608 w 7467600"/>
              <a:gd name="connsiteY885" fmla="*/ 2039972 h 6858000"/>
              <a:gd name="connsiteX886" fmla="*/ 5657554 w 7467600"/>
              <a:gd name="connsiteY886" fmla="*/ 1576445 h 6858000"/>
              <a:gd name="connsiteX887" fmla="*/ 5150475 w 7467600"/>
              <a:gd name="connsiteY887" fmla="*/ 1274012 h 6858000"/>
              <a:gd name="connsiteX888" fmla="*/ 5349142 w 7467600"/>
              <a:gd name="connsiteY888" fmla="*/ 2204405 h 6858000"/>
              <a:gd name="connsiteX889" fmla="*/ 5262214 w 7467600"/>
              <a:gd name="connsiteY889" fmla="*/ 2233836 h 6858000"/>
              <a:gd name="connsiteX890" fmla="*/ 4981539 w 7467600"/>
              <a:gd name="connsiteY890" fmla="*/ 1542201 h 6858000"/>
              <a:gd name="connsiteX891" fmla="*/ 4958461 w 7467600"/>
              <a:gd name="connsiteY891" fmla="*/ 1136957 h 6858000"/>
              <a:gd name="connsiteX892" fmla="*/ 4655015 w 7467600"/>
              <a:gd name="connsiteY892" fmla="*/ 891426 h 6858000"/>
              <a:gd name="connsiteX893" fmla="*/ 4348002 w 7467600"/>
              <a:gd name="connsiteY893" fmla="*/ 2205895 h 6858000"/>
              <a:gd name="connsiteX894" fmla="*/ 4262250 w 7467600"/>
              <a:gd name="connsiteY894" fmla="*/ 2219972 h 6858000"/>
              <a:gd name="connsiteX895" fmla="*/ 4550611 w 7467600"/>
              <a:gd name="connsiteY895" fmla="*/ 817540 h 6858000"/>
              <a:gd name="connsiteX896" fmla="*/ 4564418 w 7467600"/>
              <a:gd name="connsiteY896" fmla="*/ 808293 h 6858000"/>
              <a:gd name="connsiteX897" fmla="*/ 4266388 w 7467600"/>
              <a:gd name="connsiteY897" fmla="*/ 500083 h 6858000"/>
              <a:gd name="connsiteX898" fmla="*/ 4032842 w 7467600"/>
              <a:gd name="connsiteY898" fmla="*/ 211809 h 6858000"/>
              <a:gd name="connsiteX899" fmla="*/ 3882765 w 7467600"/>
              <a:gd name="connsiteY899" fmla="*/ 0 h 6858000"/>
              <a:gd name="connsiteX900" fmla="*/ 3721337 w 7467600"/>
              <a:gd name="connsiteY900" fmla="*/ 0 h 6858000"/>
              <a:gd name="connsiteX901" fmla="*/ 3797544 w 7467600"/>
              <a:gd name="connsiteY901" fmla="*/ 0 h 6858000"/>
              <a:gd name="connsiteX902" fmla="*/ 3775734 w 7467600"/>
              <a:gd name="connsiteY902" fmla="*/ 95131 h 6858000"/>
              <a:gd name="connsiteX903" fmla="*/ 3724807 w 7467600"/>
              <a:gd name="connsiteY903" fmla="*/ 272257 h 6858000"/>
              <a:gd name="connsiteX904" fmla="*/ 3726844 w 7467600"/>
              <a:gd name="connsiteY904" fmla="*/ 282988 h 6858000"/>
              <a:gd name="connsiteX905" fmla="*/ 3742664 w 7467600"/>
              <a:gd name="connsiteY905" fmla="*/ 279918 h 6858000"/>
              <a:gd name="connsiteX906" fmla="*/ 4103910 w 7467600"/>
              <a:gd name="connsiteY906" fmla="*/ 1161917 h 6858000"/>
              <a:gd name="connsiteX907" fmla="*/ 4020269 w 7467600"/>
              <a:gd name="connsiteY907" fmla="*/ 1200406 h 6858000"/>
              <a:gd name="connsiteX908" fmla="*/ 3674882 w 7467600"/>
              <a:gd name="connsiteY908" fmla="*/ 488524 h 6858000"/>
              <a:gd name="connsiteX909" fmla="*/ 3132682 w 7467600"/>
              <a:gd name="connsiteY909" fmla="*/ 1072284 h 6858000"/>
              <a:gd name="connsiteX910" fmla="*/ 2716346 w 7467600"/>
              <a:gd name="connsiteY910" fmla="*/ 1276376 h 6858000"/>
              <a:gd name="connsiteX911" fmla="*/ 2716772 w 7467600"/>
              <a:gd name="connsiteY911" fmla="*/ 1255462 h 6858000"/>
              <a:gd name="connsiteX912" fmla="*/ 3471096 w 7467600"/>
              <a:gd name="connsiteY912" fmla="*/ 437072 h 6858000"/>
              <a:gd name="connsiteX913" fmla="*/ 3639057 w 7467600"/>
              <a:gd name="connsiteY913" fmla="*/ 286334 h 6858000"/>
              <a:gd name="connsiteX914" fmla="*/ 3640309 w 7467600"/>
              <a:gd name="connsiteY914" fmla="*/ 284664 h 6858000"/>
              <a:gd name="connsiteX915" fmla="*/ 3646022 w 7467600"/>
              <a:gd name="connsiteY915" fmla="*/ 276711 h 6858000"/>
              <a:gd name="connsiteX916" fmla="*/ 3707943 w 7467600"/>
              <a:gd name="connsiteY916" fmla="*/ 65958 h 6858000"/>
              <a:gd name="connsiteX917" fmla="*/ 3721337 w 7467600"/>
              <a:gd name="connsiteY917" fmla="*/ 0 h 6858000"/>
              <a:gd name="connsiteX918" fmla="*/ 2867960 w 7467600"/>
              <a:gd name="connsiteY918" fmla="*/ 0 h 6858000"/>
              <a:gd name="connsiteX919" fmla="*/ 2926351 w 7467600"/>
              <a:gd name="connsiteY919" fmla="*/ 0 h 6858000"/>
              <a:gd name="connsiteX920" fmla="*/ 2902823 w 7467600"/>
              <a:gd name="connsiteY920" fmla="*/ 262929 h 6858000"/>
              <a:gd name="connsiteX921" fmla="*/ 2940663 w 7467600"/>
              <a:gd name="connsiteY921" fmla="*/ 140884 h 6858000"/>
              <a:gd name="connsiteX922" fmla="*/ 2947039 w 7467600"/>
              <a:gd name="connsiteY922" fmla="*/ 122524 h 6858000"/>
              <a:gd name="connsiteX923" fmla="*/ 2984316 w 7467600"/>
              <a:gd name="connsiteY923" fmla="*/ 0 h 6858000"/>
              <a:gd name="connsiteX924" fmla="*/ 3016114 w 7467600"/>
              <a:gd name="connsiteY924" fmla="*/ 0 h 6858000"/>
              <a:gd name="connsiteX925" fmla="*/ 2979949 w 7467600"/>
              <a:gd name="connsiteY925" fmla="*/ 119274 h 6858000"/>
              <a:gd name="connsiteX926" fmla="*/ 3023879 w 7467600"/>
              <a:gd name="connsiteY926" fmla="*/ 0 h 6858000"/>
              <a:gd name="connsiteX927" fmla="*/ 3105400 w 7467600"/>
              <a:gd name="connsiteY927" fmla="*/ 0 h 6858000"/>
              <a:gd name="connsiteX928" fmla="*/ 3094669 w 7467600"/>
              <a:gd name="connsiteY928" fmla="*/ 30308 h 6858000"/>
              <a:gd name="connsiteX929" fmla="*/ 2901945 w 7467600"/>
              <a:gd name="connsiteY929" fmla="*/ 466538 h 6858000"/>
              <a:gd name="connsiteX930" fmla="*/ 2815209 w 7467600"/>
              <a:gd name="connsiteY930" fmla="*/ 497361 h 6858000"/>
              <a:gd name="connsiteX931" fmla="*/ 2844845 w 7467600"/>
              <a:gd name="connsiteY931" fmla="*/ 127638 h 6858000"/>
              <a:gd name="connsiteX932" fmla="*/ 2867960 w 7467600"/>
              <a:gd name="connsiteY932" fmla="*/ 0 h 6858000"/>
              <a:gd name="connsiteX933" fmla="*/ 1057230 w 7467600"/>
              <a:gd name="connsiteY933" fmla="*/ 0 h 6858000"/>
              <a:gd name="connsiteX934" fmla="*/ 1111003 w 7467600"/>
              <a:gd name="connsiteY934" fmla="*/ 0 h 6858000"/>
              <a:gd name="connsiteX935" fmla="*/ 1125553 w 7467600"/>
              <a:gd name="connsiteY935" fmla="*/ 52588 h 6858000"/>
              <a:gd name="connsiteX936" fmla="*/ 1304276 w 7467600"/>
              <a:gd name="connsiteY936" fmla="*/ 476275 h 6858000"/>
              <a:gd name="connsiteX937" fmla="*/ 1492066 w 7467600"/>
              <a:gd name="connsiteY937" fmla="*/ 886333 h 6858000"/>
              <a:gd name="connsiteX938" fmla="*/ 1423698 w 7467600"/>
              <a:gd name="connsiteY938" fmla="*/ 710817 h 6858000"/>
              <a:gd name="connsiteX939" fmla="*/ 1357609 w 7467600"/>
              <a:gd name="connsiteY939" fmla="*/ 532892 h 6858000"/>
              <a:gd name="connsiteX940" fmla="*/ 1309550 w 7467600"/>
              <a:gd name="connsiteY940" fmla="*/ 374031 h 6858000"/>
              <a:gd name="connsiteX941" fmla="*/ 1193673 w 7467600"/>
              <a:gd name="connsiteY941" fmla="*/ 49533 h 6858000"/>
              <a:gd name="connsiteX942" fmla="*/ 1164391 w 7467600"/>
              <a:gd name="connsiteY942" fmla="*/ 0 h 6858000"/>
              <a:gd name="connsiteX943" fmla="*/ 1200666 w 7467600"/>
              <a:gd name="connsiteY943" fmla="*/ 0 h 6858000"/>
              <a:gd name="connsiteX944" fmla="*/ 1223408 w 7467600"/>
              <a:gd name="connsiteY944" fmla="*/ 38996 h 6858000"/>
              <a:gd name="connsiteX945" fmla="*/ 1339635 w 7467600"/>
              <a:gd name="connsiteY945" fmla="*/ 365517 h 6858000"/>
              <a:gd name="connsiteX946" fmla="*/ 1387469 w 7467600"/>
              <a:gd name="connsiteY946" fmla="*/ 523079 h 6858000"/>
              <a:gd name="connsiteX947" fmla="*/ 1452685 w 7467600"/>
              <a:gd name="connsiteY947" fmla="*/ 699806 h 6858000"/>
              <a:gd name="connsiteX948" fmla="*/ 1492092 w 7467600"/>
              <a:gd name="connsiteY948" fmla="*/ 800424 h 6858000"/>
              <a:gd name="connsiteX949" fmla="*/ 1455302 w 7467600"/>
              <a:gd name="connsiteY949" fmla="*/ 632913 h 6858000"/>
              <a:gd name="connsiteX950" fmla="*/ 1222336 w 7467600"/>
              <a:gd name="connsiteY950" fmla="*/ 9480 h 6858000"/>
              <a:gd name="connsiteX951" fmla="*/ 1214634 w 7467600"/>
              <a:gd name="connsiteY951" fmla="*/ 0 h 6858000"/>
              <a:gd name="connsiteX952" fmla="*/ 1289827 w 7467600"/>
              <a:gd name="connsiteY952" fmla="*/ 0 h 6858000"/>
              <a:gd name="connsiteX953" fmla="*/ 1321076 w 7467600"/>
              <a:gd name="connsiteY953" fmla="*/ 59722 h 6858000"/>
              <a:gd name="connsiteX954" fmla="*/ 1512579 w 7467600"/>
              <a:gd name="connsiteY954" fmla="*/ 626441 h 6858000"/>
              <a:gd name="connsiteX955" fmla="*/ 1506076 w 7467600"/>
              <a:gd name="connsiteY955" fmla="*/ 1089289 h 6858000"/>
              <a:gd name="connsiteX956" fmla="*/ 1486346 w 7467600"/>
              <a:gd name="connsiteY956" fmla="*/ 1079919 h 6858000"/>
              <a:gd name="connsiteX957" fmla="*/ 1070511 w 7467600"/>
              <a:gd name="connsiteY957" fmla="*/ 48609 h 6858000"/>
              <a:gd name="connsiteX958" fmla="*/ 1057230 w 7467600"/>
              <a:gd name="connsiteY958" fmla="*/ 0 h 6858000"/>
              <a:gd name="connsiteX959" fmla="*/ 43151 w 7467600"/>
              <a:gd name="connsiteY959" fmla="*/ 0 h 6858000"/>
              <a:gd name="connsiteX960" fmla="*/ 95283 w 7467600"/>
              <a:gd name="connsiteY960" fmla="*/ 0 h 6858000"/>
              <a:gd name="connsiteX961" fmla="*/ 300708 w 7467600"/>
              <a:gd name="connsiteY961" fmla="*/ 154571 h 6858000"/>
              <a:gd name="connsiteX962" fmla="*/ 530414 w 7467600"/>
              <a:gd name="connsiteY962" fmla="*/ 354673 h 6858000"/>
              <a:gd name="connsiteX963" fmla="*/ 333785 w 7467600"/>
              <a:gd name="connsiteY963" fmla="*/ 161564 h 6858000"/>
              <a:gd name="connsiteX964" fmla="*/ 147005 w 7467600"/>
              <a:gd name="connsiteY964" fmla="*/ 0 h 6858000"/>
              <a:gd name="connsiteX965" fmla="*/ 272509 w 7467600"/>
              <a:gd name="connsiteY965" fmla="*/ 0 h 6858000"/>
              <a:gd name="connsiteX966" fmla="*/ 326276 w 7467600"/>
              <a:gd name="connsiteY966" fmla="*/ 45847 h 6858000"/>
              <a:gd name="connsiteX967" fmla="*/ 823759 w 7467600"/>
              <a:gd name="connsiteY967" fmla="*/ 574145 h 6858000"/>
              <a:gd name="connsiteX968" fmla="*/ 811254 w 7467600"/>
              <a:gd name="connsiteY968" fmla="*/ 665546 h 6858000"/>
              <a:gd name="connsiteX969" fmla="*/ 154042 w 7467600"/>
              <a:gd name="connsiteY969" fmla="*/ 261522 h 6858000"/>
              <a:gd name="connsiteX970" fmla="*/ 13550 w 7467600"/>
              <a:gd name="connsiteY970" fmla="*/ 158423 h 6858000"/>
              <a:gd name="connsiteX971" fmla="*/ 0 w 7467600"/>
              <a:gd name="connsiteY971" fmla="*/ 146618 h 6858000"/>
              <a:gd name="connsiteX972" fmla="*/ 0 w 7467600"/>
              <a:gd name="connsiteY972" fmla="*/ 59161 h 6858000"/>
              <a:gd name="connsiteX973" fmla="*/ 45427 w 7467600"/>
              <a:gd name="connsiteY973" fmla="*/ 101078 h 6858000"/>
              <a:gd name="connsiteX974" fmla="*/ 630103 w 7467600"/>
              <a:gd name="connsiteY974" fmla="*/ 485885 h 6858000"/>
              <a:gd name="connsiteX975" fmla="*/ 532040 w 7467600"/>
              <a:gd name="connsiteY975" fmla="*/ 399359 h 6858000"/>
              <a:gd name="connsiteX976" fmla="*/ 517618 w 7467600"/>
              <a:gd name="connsiteY976" fmla="*/ 385726 h 6858000"/>
              <a:gd name="connsiteX977" fmla="*/ 285074 w 7467600"/>
              <a:gd name="connsiteY977" fmla="*/ 182755 h 6858000"/>
              <a:gd name="connsiteX978" fmla="*/ 43151 w 7467600"/>
              <a:gd name="connsiteY97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5971257 h 6858000"/>
              <a:gd name="connsiteX83" fmla="*/ 7467600 w 7467600"/>
              <a:gd name="connsiteY83" fmla="*/ 6012219 h 6858000"/>
              <a:gd name="connsiteX84" fmla="*/ 6946849 w 7467600"/>
              <a:gd name="connsiteY84" fmla="*/ 5523271 h 6858000"/>
              <a:gd name="connsiteX85" fmla="*/ 6946972 w 7467600"/>
              <a:gd name="connsiteY85" fmla="*/ 5526491 h 6858000"/>
              <a:gd name="connsiteX86" fmla="*/ 7105827 w 7467600"/>
              <a:gd name="connsiteY86" fmla="*/ 5718700 h 6858000"/>
              <a:gd name="connsiteX87" fmla="*/ 7356878 w 7467600"/>
              <a:gd name="connsiteY87" fmla="*/ 5981332 h 6858000"/>
              <a:gd name="connsiteX88" fmla="*/ 7467600 w 7467600"/>
              <a:gd name="connsiteY88" fmla="*/ 6117703 h 6858000"/>
              <a:gd name="connsiteX89" fmla="*/ 7467600 w 7467600"/>
              <a:gd name="connsiteY89" fmla="*/ 6163634 h 6858000"/>
              <a:gd name="connsiteX90" fmla="*/ 7403637 w 7467600"/>
              <a:gd name="connsiteY90" fmla="*/ 6083957 h 6858000"/>
              <a:gd name="connsiteX91" fmla="*/ 7254615 w 7467600"/>
              <a:gd name="connsiteY91" fmla="*/ 5911918 h 6858000"/>
              <a:gd name="connsiteX92" fmla="*/ 7312589 w 7467600"/>
              <a:gd name="connsiteY92" fmla="*/ 5982309 h 6858000"/>
              <a:gd name="connsiteX93" fmla="*/ 7448321 w 7467600"/>
              <a:gd name="connsiteY93" fmla="*/ 6190991 h 6858000"/>
              <a:gd name="connsiteX94" fmla="*/ 7467600 w 7467600"/>
              <a:gd name="connsiteY94" fmla="*/ 6221686 h 6858000"/>
              <a:gd name="connsiteX95" fmla="*/ 7467600 w 7467600"/>
              <a:gd name="connsiteY95" fmla="*/ 6334256 h 6858000"/>
              <a:gd name="connsiteX96" fmla="*/ 7454976 w 7467600"/>
              <a:gd name="connsiteY96" fmla="*/ 6318297 h 6858000"/>
              <a:gd name="connsiteX97" fmla="*/ 7042773 w 7467600"/>
              <a:gd name="connsiteY97" fmla="*/ 5734011 h 6858000"/>
              <a:gd name="connsiteX98" fmla="*/ 6844835 w 7467600"/>
              <a:gd name="connsiteY98" fmla="*/ 5424988 h 6858000"/>
              <a:gd name="connsiteX99" fmla="*/ 1456157 w 7467600"/>
              <a:gd name="connsiteY99" fmla="*/ 5371404 h 6858000"/>
              <a:gd name="connsiteX100" fmla="*/ 1244432 w 7467600"/>
              <a:gd name="connsiteY100" fmla="*/ 5385601 h 6858000"/>
              <a:gd name="connsiteX101" fmla="*/ 973990 w 7467600"/>
              <a:gd name="connsiteY101" fmla="*/ 5424940 h 6858000"/>
              <a:gd name="connsiteX102" fmla="*/ 1103809 w 7467600"/>
              <a:gd name="connsiteY102" fmla="*/ 5433720 h 6858000"/>
              <a:gd name="connsiteX103" fmla="*/ 1123454 w 7467600"/>
              <a:gd name="connsiteY103" fmla="*/ 5435727 h 6858000"/>
              <a:gd name="connsiteX104" fmla="*/ 1737017 w 7467600"/>
              <a:gd name="connsiteY104" fmla="*/ 5452183 h 6858000"/>
              <a:gd name="connsiteX105" fmla="*/ 1824397 w 7467600"/>
              <a:gd name="connsiteY105" fmla="*/ 5447757 h 6858000"/>
              <a:gd name="connsiteX106" fmla="*/ 2070059 w 7467600"/>
              <a:gd name="connsiteY106" fmla="*/ 5441660 h 6858000"/>
              <a:gd name="connsiteX107" fmla="*/ 1456157 w 7467600"/>
              <a:gd name="connsiteY107" fmla="*/ 5371404 h 6858000"/>
              <a:gd name="connsiteX108" fmla="*/ 4988186 w 7467600"/>
              <a:gd name="connsiteY108" fmla="*/ 5216467 h 6858000"/>
              <a:gd name="connsiteX109" fmla="*/ 4777334 w 7467600"/>
              <a:gd name="connsiteY109" fmla="*/ 5406072 h 6858000"/>
              <a:gd name="connsiteX110" fmla="*/ 4718341 w 7467600"/>
              <a:gd name="connsiteY110" fmla="*/ 5468043 h 6858000"/>
              <a:gd name="connsiteX111" fmla="*/ 4604655 w 7467600"/>
              <a:gd name="connsiteY111" fmla="*/ 5583434 h 6858000"/>
              <a:gd name="connsiteX112" fmla="*/ 4565074 w 7467600"/>
              <a:gd name="connsiteY112" fmla="*/ 5618550 h 6858000"/>
              <a:gd name="connsiteX113" fmla="*/ 4988186 w 7467600"/>
              <a:gd name="connsiteY113" fmla="*/ 5216467 h 6858000"/>
              <a:gd name="connsiteX114" fmla="*/ 4978032 w 7467600"/>
              <a:gd name="connsiteY114" fmla="*/ 5183809 h 6858000"/>
              <a:gd name="connsiteX115" fmla="*/ 4463413 w 7467600"/>
              <a:gd name="connsiteY115" fmla="*/ 5615162 h 6858000"/>
              <a:gd name="connsiteX116" fmla="*/ 4358134 w 7467600"/>
              <a:gd name="connsiteY116" fmla="*/ 5742791 h 6858000"/>
              <a:gd name="connsiteX117" fmla="*/ 4376219 w 7467600"/>
              <a:gd name="connsiteY117" fmla="*/ 5729027 h 6858000"/>
              <a:gd name="connsiteX118" fmla="*/ 4582340 w 7467600"/>
              <a:gd name="connsiteY118" fmla="*/ 5561037 h 6858000"/>
              <a:gd name="connsiteX119" fmla="*/ 4694684 w 7467600"/>
              <a:gd name="connsiteY119" fmla="*/ 5447098 h 6858000"/>
              <a:gd name="connsiteX120" fmla="*/ 4754123 w 7467600"/>
              <a:gd name="connsiteY120" fmla="*/ 5384643 h 6858000"/>
              <a:gd name="connsiteX121" fmla="*/ 4978032 w 7467600"/>
              <a:gd name="connsiteY121" fmla="*/ 5183809 h 6858000"/>
              <a:gd name="connsiteX122" fmla="*/ 1903353 w 7467600"/>
              <a:gd name="connsiteY122" fmla="*/ 5044827 h 6858000"/>
              <a:gd name="connsiteX123" fmla="*/ 1936931 w 7467600"/>
              <a:gd name="connsiteY123" fmla="*/ 5093954 h 6858000"/>
              <a:gd name="connsiteX124" fmla="*/ 2195868 w 7467600"/>
              <a:gd name="connsiteY124" fmla="*/ 5396574 h 6858000"/>
              <a:gd name="connsiteX125" fmla="*/ 2088852 w 7467600"/>
              <a:gd name="connsiteY125" fmla="*/ 5166123 h 6858000"/>
              <a:gd name="connsiteX126" fmla="*/ 1958241 w 7467600"/>
              <a:gd name="connsiteY126" fmla="*/ 5067955 h 6858000"/>
              <a:gd name="connsiteX127" fmla="*/ 1903353 w 7467600"/>
              <a:gd name="connsiteY127" fmla="*/ 5044827 h 6858000"/>
              <a:gd name="connsiteX128" fmla="*/ 1979378 w 7467600"/>
              <a:gd name="connsiteY128" fmla="*/ 4769504 h 6858000"/>
              <a:gd name="connsiteX129" fmla="*/ 2882120 w 7467600"/>
              <a:gd name="connsiteY129" fmla="*/ 5064547 h 6858000"/>
              <a:gd name="connsiteX130" fmla="*/ 2793103 w 7467600"/>
              <a:gd name="connsiteY130" fmla="*/ 5039699 h 6858000"/>
              <a:gd name="connsiteX131" fmla="*/ 2770041 w 7467600"/>
              <a:gd name="connsiteY131" fmla="*/ 5033634 h 6858000"/>
              <a:gd name="connsiteX132" fmla="*/ 1979378 w 7467600"/>
              <a:gd name="connsiteY132" fmla="*/ 4769504 h 6858000"/>
              <a:gd name="connsiteX133" fmla="*/ 1927410 w 7467600"/>
              <a:gd name="connsiteY133" fmla="*/ 4716164 h 6858000"/>
              <a:gd name="connsiteX134" fmla="*/ 1959587 w 7467600"/>
              <a:gd name="connsiteY134" fmla="*/ 4728849 h 6858000"/>
              <a:gd name="connsiteX135" fmla="*/ 2777707 w 7467600"/>
              <a:gd name="connsiteY135" fmla="*/ 5003991 h 6858000"/>
              <a:gd name="connsiteX136" fmla="*/ 2800768 w 7467600"/>
              <a:gd name="connsiteY136" fmla="*/ 5010056 h 6858000"/>
              <a:gd name="connsiteX137" fmla="*/ 2879408 w 7467600"/>
              <a:gd name="connsiteY137" fmla="*/ 5031590 h 6858000"/>
              <a:gd name="connsiteX138" fmla="*/ 2862295 w 7467600"/>
              <a:gd name="connsiteY138" fmla="*/ 5022958 h 6858000"/>
              <a:gd name="connsiteX139" fmla="*/ 2813343 w 7467600"/>
              <a:gd name="connsiteY139" fmla="*/ 4998369 h 6858000"/>
              <a:gd name="connsiteX140" fmla="*/ 2646245 w 7467600"/>
              <a:gd name="connsiteY140" fmla="*/ 4930999 h 6858000"/>
              <a:gd name="connsiteX141" fmla="*/ 1999243 w 7467600"/>
              <a:gd name="connsiteY141" fmla="*/ 4730524 h 6858000"/>
              <a:gd name="connsiteX142" fmla="*/ 1979527 w 7467600"/>
              <a:gd name="connsiteY142" fmla="*/ 4726651 h 6858000"/>
              <a:gd name="connsiteX143" fmla="*/ 1927410 w 7467600"/>
              <a:gd name="connsiteY143" fmla="*/ 4716164 h 6858000"/>
              <a:gd name="connsiteX144" fmla="*/ 1997014 w 7467600"/>
              <a:gd name="connsiteY144" fmla="*/ 4698007 h 6858000"/>
              <a:gd name="connsiteX145" fmla="*/ 2005458 w 7467600"/>
              <a:gd name="connsiteY145" fmla="*/ 4699540 h 6858000"/>
              <a:gd name="connsiteX146" fmla="*/ 2657186 w 7467600"/>
              <a:gd name="connsiteY146" fmla="*/ 4901687 h 6858000"/>
              <a:gd name="connsiteX147" fmla="*/ 2826662 w 7467600"/>
              <a:gd name="connsiteY147" fmla="*/ 4970362 h 6858000"/>
              <a:gd name="connsiteX148" fmla="*/ 2876100 w 7467600"/>
              <a:gd name="connsiteY148" fmla="*/ 4995397 h 6858000"/>
              <a:gd name="connsiteX149" fmla="*/ 3042600 w 7467600"/>
              <a:gd name="connsiteY149" fmla="*/ 5059532 h 6858000"/>
              <a:gd name="connsiteX150" fmla="*/ 1997014 w 7467600"/>
              <a:gd name="connsiteY150" fmla="*/ 4698007 h 6858000"/>
              <a:gd name="connsiteX151" fmla="*/ 2305292 w 7467600"/>
              <a:gd name="connsiteY151" fmla="*/ 4219492 h 6858000"/>
              <a:gd name="connsiteX152" fmla="*/ 3360922 w 7467600"/>
              <a:gd name="connsiteY152" fmla="*/ 4529373 h 6858000"/>
              <a:gd name="connsiteX153" fmla="*/ 3492420 w 7467600"/>
              <a:gd name="connsiteY153" fmla="*/ 4510145 h 6858000"/>
              <a:gd name="connsiteX154" fmla="*/ 3364086 w 7467600"/>
              <a:gd name="connsiteY154" fmla="*/ 4480340 h 6858000"/>
              <a:gd name="connsiteX155" fmla="*/ 3225818 w 7467600"/>
              <a:gd name="connsiteY155" fmla="*/ 4411822 h 6858000"/>
              <a:gd name="connsiteX156" fmla="*/ 3129696 w 7467600"/>
              <a:gd name="connsiteY156" fmla="*/ 4360704 h 6858000"/>
              <a:gd name="connsiteX157" fmla="*/ 2814545 w 7467600"/>
              <a:gd name="connsiteY157" fmla="*/ 4282955 h 6858000"/>
              <a:gd name="connsiteX158" fmla="*/ 2305292 w 7467600"/>
              <a:gd name="connsiteY158" fmla="*/ 4219492 h 6858000"/>
              <a:gd name="connsiteX159" fmla="*/ 2626982 w 7467600"/>
              <a:gd name="connsiteY159" fmla="*/ 4206450 h 6858000"/>
              <a:gd name="connsiteX160" fmla="*/ 2490617 w 7467600"/>
              <a:gd name="connsiteY160" fmla="*/ 4206951 h 6858000"/>
              <a:gd name="connsiteX161" fmla="*/ 2819869 w 7467600"/>
              <a:gd name="connsiteY161" fmla="*/ 4252936 h 6858000"/>
              <a:gd name="connsiteX162" fmla="*/ 3143018 w 7467600"/>
              <a:gd name="connsiteY162" fmla="*/ 4332698 h 6858000"/>
              <a:gd name="connsiteX163" fmla="*/ 3241520 w 7467600"/>
              <a:gd name="connsiteY163" fmla="*/ 4385112 h 6858000"/>
              <a:gd name="connsiteX164" fmla="*/ 3374575 w 7467600"/>
              <a:gd name="connsiteY164" fmla="*/ 4451517 h 6858000"/>
              <a:gd name="connsiteX165" fmla="*/ 3505221 w 7467600"/>
              <a:gd name="connsiteY165" fmla="*/ 4480757 h 6858000"/>
              <a:gd name="connsiteX166" fmla="*/ 2626982 w 7467600"/>
              <a:gd name="connsiteY166" fmla="*/ 4206450 h 6858000"/>
              <a:gd name="connsiteX167" fmla="*/ 1310106 w 7467600"/>
              <a:gd name="connsiteY167" fmla="*/ 3943217 h 6858000"/>
              <a:gd name="connsiteX168" fmla="*/ 854994 w 7467600"/>
              <a:gd name="connsiteY168" fmla="*/ 4399136 h 6858000"/>
              <a:gd name="connsiteX169" fmla="*/ 742462 w 7467600"/>
              <a:gd name="connsiteY169" fmla="*/ 4594648 h 6858000"/>
              <a:gd name="connsiteX170" fmla="*/ 820602 w 7467600"/>
              <a:gd name="connsiteY170" fmla="*/ 4485915 h 6858000"/>
              <a:gd name="connsiteX171" fmla="*/ 878295 w 7467600"/>
              <a:gd name="connsiteY171" fmla="*/ 4403594 h 6858000"/>
              <a:gd name="connsiteX172" fmla="*/ 1240607 w 7467600"/>
              <a:gd name="connsiteY172" fmla="*/ 4010401 h 6858000"/>
              <a:gd name="connsiteX173" fmla="*/ 1310106 w 7467600"/>
              <a:gd name="connsiteY173" fmla="*/ 3943217 h 6858000"/>
              <a:gd name="connsiteX174" fmla="*/ 1423113 w 7467600"/>
              <a:gd name="connsiteY174" fmla="*/ 3874565 h 6858000"/>
              <a:gd name="connsiteX175" fmla="*/ 1260565 w 7467600"/>
              <a:gd name="connsiteY175" fmla="*/ 4031982 h 6858000"/>
              <a:gd name="connsiteX176" fmla="*/ 901900 w 7467600"/>
              <a:gd name="connsiteY176" fmla="*/ 4421236 h 6858000"/>
              <a:gd name="connsiteX177" fmla="*/ 845044 w 7467600"/>
              <a:gd name="connsiteY177" fmla="*/ 4502436 h 6858000"/>
              <a:gd name="connsiteX178" fmla="*/ 685926 w 7467600"/>
              <a:gd name="connsiteY178" fmla="*/ 4703069 h 6858000"/>
              <a:gd name="connsiteX179" fmla="*/ 684248 w 7467600"/>
              <a:gd name="connsiteY179" fmla="*/ 4706721 h 6858000"/>
              <a:gd name="connsiteX180" fmla="*/ 1423113 w 7467600"/>
              <a:gd name="connsiteY180" fmla="*/ 3874565 h 6858000"/>
              <a:gd name="connsiteX181" fmla="*/ 3316479 w 7467600"/>
              <a:gd name="connsiteY181" fmla="*/ 3872136 h 6858000"/>
              <a:gd name="connsiteX182" fmla="*/ 3546806 w 7467600"/>
              <a:gd name="connsiteY182" fmla="*/ 4356139 h 6858000"/>
              <a:gd name="connsiteX183" fmla="*/ 3364433 w 7467600"/>
              <a:gd name="connsiteY183" fmla="*/ 3953121 h 6858000"/>
              <a:gd name="connsiteX184" fmla="*/ 3316479 w 7467600"/>
              <a:gd name="connsiteY184" fmla="*/ 3872136 h 6858000"/>
              <a:gd name="connsiteX185" fmla="*/ 3291335 w 7467600"/>
              <a:gd name="connsiteY185" fmla="*/ 3767420 h 6858000"/>
              <a:gd name="connsiteX186" fmla="*/ 3390805 w 7467600"/>
              <a:gd name="connsiteY186" fmla="*/ 3937163 h 6858000"/>
              <a:gd name="connsiteX187" fmla="*/ 3579062 w 7467600"/>
              <a:gd name="connsiteY187" fmla="*/ 4359040 h 6858000"/>
              <a:gd name="connsiteX188" fmla="*/ 3467355 w 7467600"/>
              <a:gd name="connsiteY188" fmla="*/ 3988130 h 6858000"/>
              <a:gd name="connsiteX189" fmla="*/ 3310753 w 7467600"/>
              <a:gd name="connsiteY189" fmla="*/ 3787140 h 6858000"/>
              <a:gd name="connsiteX190" fmla="*/ 3291335 w 7467600"/>
              <a:gd name="connsiteY190" fmla="*/ 3767420 h 6858000"/>
              <a:gd name="connsiteX191" fmla="*/ 1635889 w 7467600"/>
              <a:gd name="connsiteY191" fmla="*/ 3709494 h 6858000"/>
              <a:gd name="connsiteX192" fmla="*/ 1634800 w 7467600"/>
              <a:gd name="connsiteY192" fmla="*/ 3731111 h 6858000"/>
              <a:gd name="connsiteX193" fmla="*/ 1635889 w 7467600"/>
              <a:gd name="connsiteY193" fmla="*/ 3709494 h 6858000"/>
              <a:gd name="connsiteX194" fmla="*/ 1510397 w 7467600"/>
              <a:gd name="connsiteY194" fmla="*/ 3684705 h 6858000"/>
              <a:gd name="connsiteX195" fmla="*/ 1146550 w 7467600"/>
              <a:gd name="connsiteY195" fmla="*/ 3802012 h 6858000"/>
              <a:gd name="connsiteX196" fmla="*/ 698834 w 7467600"/>
              <a:gd name="connsiteY196" fmla="*/ 3952272 h 6858000"/>
              <a:gd name="connsiteX197" fmla="*/ 34256 w 7467600"/>
              <a:gd name="connsiteY197" fmla="*/ 4347603 h 6858000"/>
              <a:gd name="connsiteX198" fmla="*/ 527241 w 7467600"/>
              <a:gd name="connsiteY198" fmla="*/ 4065078 h 6858000"/>
              <a:gd name="connsiteX199" fmla="*/ 1510397 w 7467600"/>
              <a:gd name="connsiteY199" fmla="*/ 3684705 h 6858000"/>
              <a:gd name="connsiteX200" fmla="*/ 1313114 w 7467600"/>
              <a:gd name="connsiteY200" fmla="*/ 3655216 h 6858000"/>
              <a:gd name="connsiteX201" fmla="*/ 1109304 w 7467600"/>
              <a:gd name="connsiteY201" fmla="*/ 3669030 h 6858000"/>
              <a:gd name="connsiteX202" fmla="*/ 8129 w 7467600"/>
              <a:gd name="connsiteY202" fmla="*/ 4330519 h 6858000"/>
              <a:gd name="connsiteX203" fmla="*/ 687572 w 7467600"/>
              <a:gd name="connsiteY203" fmla="*/ 3925629 h 6858000"/>
              <a:gd name="connsiteX204" fmla="*/ 1138365 w 7467600"/>
              <a:gd name="connsiteY204" fmla="*/ 3774515 h 6858000"/>
              <a:gd name="connsiteX205" fmla="*/ 1505579 w 7467600"/>
              <a:gd name="connsiteY205" fmla="*/ 3655526 h 6858000"/>
              <a:gd name="connsiteX206" fmla="*/ 1313114 w 7467600"/>
              <a:gd name="connsiteY206" fmla="*/ 3655216 h 6858000"/>
              <a:gd name="connsiteX207" fmla="*/ 3655073 w 7467600"/>
              <a:gd name="connsiteY207" fmla="*/ 3650884 h 6858000"/>
              <a:gd name="connsiteX208" fmla="*/ 3989938 w 7467600"/>
              <a:gd name="connsiteY208" fmla="*/ 3991685 h 6858000"/>
              <a:gd name="connsiteX209" fmla="*/ 4393907 w 7467600"/>
              <a:gd name="connsiteY209" fmla="*/ 4261258 h 6858000"/>
              <a:gd name="connsiteX210" fmla="*/ 4648051 w 7467600"/>
              <a:gd name="connsiteY210" fmla="*/ 4374051 h 6858000"/>
              <a:gd name="connsiteX211" fmla="*/ 4383389 w 7467600"/>
              <a:gd name="connsiteY211" fmla="*/ 4184369 h 6858000"/>
              <a:gd name="connsiteX212" fmla="*/ 4165508 w 7467600"/>
              <a:gd name="connsiteY212" fmla="*/ 4035196 h 6858000"/>
              <a:gd name="connsiteX213" fmla="*/ 4068162 w 7467600"/>
              <a:gd name="connsiteY213" fmla="*/ 3953394 h 6858000"/>
              <a:gd name="connsiteX214" fmla="*/ 3981416 w 7467600"/>
              <a:gd name="connsiteY214" fmla="*/ 3880482 h 6858000"/>
              <a:gd name="connsiteX215" fmla="*/ 3800147 w 7467600"/>
              <a:gd name="connsiteY215" fmla="*/ 3749872 h 6858000"/>
              <a:gd name="connsiteX216" fmla="*/ 3655073 w 7467600"/>
              <a:gd name="connsiteY216" fmla="*/ 3650884 h 6858000"/>
              <a:gd name="connsiteX217" fmla="*/ 3670252 w 7467600"/>
              <a:gd name="connsiteY217" fmla="*/ 3622798 h 6858000"/>
              <a:gd name="connsiteX218" fmla="*/ 3817258 w 7467600"/>
              <a:gd name="connsiteY218" fmla="*/ 3723577 h 6858000"/>
              <a:gd name="connsiteX219" fmla="*/ 4000461 w 7467600"/>
              <a:gd name="connsiteY219" fmla="*/ 3855966 h 6858000"/>
              <a:gd name="connsiteX220" fmla="*/ 4088180 w 7467600"/>
              <a:gd name="connsiteY220" fmla="*/ 3929774 h 6858000"/>
              <a:gd name="connsiteX221" fmla="*/ 4184555 w 7467600"/>
              <a:gd name="connsiteY221" fmla="*/ 4010683 h 6858000"/>
              <a:gd name="connsiteX222" fmla="*/ 4399563 w 7467600"/>
              <a:gd name="connsiteY222" fmla="*/ 4158106 h 6858000"/>
              <a:gd name="connsiteX223" fmla="*/ 4684469 w 7467600"/>
              <a:gd name="connsiteY223" fmla="*/ 4364680 h 6858000"/>
              <a:gd name="connsiteX224" fmla="*/ 4690271 w 7467600"/>
              <a:gd name="connsiteY224" fmla="*/ 4370034 h 6858000"/>
              <a:gd name="connsiteX225" fmla="*/ 4136093 w 7467600"/>
              <a:gd name="connsiteY225" fmla="*/ 3858466 h 6858000"/>
              <a:gd name="connsiteX226" fmla="*/ 3670252 w 7467600"/>
              <a:gd name="connsiteY226" fmla="*/ 3622798 h 6858000"/>
              <a:gd name="connsiteX227" fmla="*/ 4440129 w 7467600"/>
              <a:gd name="connsiteY227" fmla="*/ 3448571 h 6858000"/>
              <a:gd name="connsiteX228" fmla="*/ 4856525 w 7467600"/>
              <a:gd name="connsiteY228" fmla="*/ 3915351 h 6858000"/>
              <a:gd name="connsiteX229" fmla="*/ 5059055 w 7467600"/>
              <a:gd name="connsiteY229" fmla="*/ 4108918 h 6858000"/>
              <a:gd name="connsiteX230" fmla="*/ 5290070 w 7467600"/>
              <a:gd name="connsiteY230" fmla="*/ 4263619 h 6858000"/>
              <a:gd name="connsiteX231" fmla="*/ 4834991 w 7467600"/>
              <a:gd name="connsiteY231" fmla="*/ 3830985 h 6858000"/>
              <a:gd name="connsiteX232" fmla="*/ 4440129 w 7467600"/>
              <a:gd name="connsiteY232" fmla="*/ 3448571 h 6858000"/>
              <a:gd name="connsiteX233" fmla="*/ 4441737 w 7467600"/>
              <a:gd name="connsiteY233" fmla="*/ 3399734 h 6858000"/>
              <a:gd name="connsiteX234" fmla="*/ 4431236 w 7467600"/>
              <a:gd name="connsiteY234" fmla="*/ 3400954 h 6858000"/>
              <a:gd name="connsiteX235" fmla="*/ 4557150 w 7467600"/>
              <a:gd name="connsiteY235" fmla="*/ 3510023 h 6858000"/>
              <a:gd name="connsiteX236" fmla="*/ 4856936 w 7467600"/>
              <a:gd name="connsiteY236" fmla="*/ 3809146 h 6858000"/>
              <a:gd name="connsiteX237" fmla="*/ 5111996 w 7467600"/>
              <a:gd name="connsiteY237" fmla="*/ 4065759 h 6858000"/>
              <a:gd name="connsiteX238" fmla="*/ 5388878 w 7467600"/>
              <a:gd name="connsiteY238" fmla="*/ 4300185 h 6858000"/>
              <a:gd name="connsiteX239" fmla="*/ 5425556 w 7467600"/>
              <a:gd name="connsiteY239" fmla="*/ 4308967 h 6858000"/>
              <a:gd name="connsiteX240" fmla="*/ 4943646 w 7467600"/>
              <a:gd name="connsiteY240" fmla="*/ 3822916 h 6858000"/>
              <a:gd name="connsiteX241" fmla="*/ 4594837 w 7467600"/>
              <a:gd name="connsiteY241" fmla="*/ 3532274 h 6858000"/>
              <a:gd name="connsiteX242" fmla="*/ 4441737 w 7467600"/>
              <a:gd name="connsiteY242" fmla="*/ 3399734 h 6858000"/>
              <a:gd name="connsiteX243" fmla="*/ 5425834 w 7467600"/>
              <a:gd name="connsiteY243" fmla="*/ 3162785 h 6858000"/>
              <a:gd name="connsiteX244" fmla="*/ 5401644 w 7467600"/>
              <a:gd name="connsiteY244" fmla="*/ 3617847 h 6858000"/>
              <a:gd name="connsiteX245" fmla="*/ 5467256 w 7467600"/>
              <a:gd name="connsiteY245" fmla="*/ 4175494 h 6858000"/>
              <a:gd name="connsiteX246" fmla="*/ 5448069 w 7467600"/>
              <a:gd name="connsiteY246" fmla="*/ 3567554 h 6858000"/>
              <a:gd name="connsiteX247" fmla="*/ 5425834 w 7467600"/>
              <a:gd name="connsiteY247" fmla="*/ 3162785 h 6858000"/>
              <a:gd name="connsiteX248" fmla="*/ 1318687 w 7467600"/>
              <a:gd name="connsiteY248" fmla="*/ 3113840 h 6858000"/>
              <a:gd name="connsiteX249" fmla="*/ 1066793 w 7467600"/>
              <a:gd name="connsiteY249" fmla="*/ 3212171 h 6858000"/>
              <a:gd name="connsiteX250" fmla="*/ 993319 w 7467600"/>
              <a:gd name="connsiteY250" fmla="*/ 3247648 h 6858000"/>
              <a:gd name="connsiteX251" fmla="*/ 853081 w 7467600"/>
              <a:gd name="connsiteY251" fmla="*/ 3312410 h 6858000"/>
              <a:gd name="connsiteX252" fmla="*/ 805957 w 7467600"/>
              <a:gd name="connsiteY252" fmla="*/ 3330443 h 6858000"/>
              <a:gd name="connsiteX253" fmla="*/ 1318687 w 7467600"/>
              <a:gd name="connsiteY253" fmla="*/ 3113840 h 6858000"/>
              <a:gd name="connsiteX254" fmla="*/ 5453702 w 7467600"/>
              <a:gd name="connsiteY254" fmla="*/ 3090882 h 6858000"/>
              <a:gd name="connsiteX255" fmla="*/ 5480135 w 7467600"/>
              <a:gd name="connsiteY255" fmla="*/ 3565802 h 6858000"/>
              <a:gd name="connsiteX256" fmla="*/ 5499023 w 7467600"/>
              <a:gd name="connsiteY256" fmla="*/ 4166310 h 6858000"/>
              <a:gd name="connsiteX257" fmla="*/ 5547022 w 7467600"/>
              <a:gd name="connsiteY257" fmla="*/ 3607838 h 6858000"/>
              <a:gd name="connsiteX258" fmla="*/ 5515964 w 7467600"/>
              <a:gd name="connsiteY258" fmla="*/ 3378541 h 6858000"/>
              <a:gd name="connsiteX259" fmla="*/ 5453702 w 7467600"/>
              <a:gd name="connsiteY259" fmla="*/ 3090882 h 6858000"/>
              <a:gd name="connsiteX260" fmla="*/ 1238695 w 7467600"/>
              <a:gd name="connsiteY260" fmla="*/ 3076820 h 6858000"/>
              <a:gd name="connsiteX261" fmla="*/ 716371 w 7467600"/>
              <a:gd name="connsiteY261" fmla="*/ 3293249 h 6858000"/>
              <a:gd name="connsiteX262" fmla="*/ 579522 w 7467600"/>
              <a:gd name="connsiteY262" fmla="*/ 3371759 h 6858000"/>
              <a:gd name="connsiteX263" fmla="*/ 600288 w 7467600"/>
              <a:gd name="connsiteY263" fmla="*/ 3365555 h 6858000"/>
              <a:gd name="connsiteX264" fmla="*/ 840692 w 7467600"/>
              <a:gd name="connsiteY264" fmla="*/ 3284921 h 6858000"/>
              <a:gd name="connsiteX265" fmla="*/ 979248 w 7467600"/>
              <a:gd name="connsiteY265" fmla="*/ 3221003 h 6858000"/>
              <a:gd name="connsiteX266" fmla="*/ 1053282 w 7467600"/>
              <a:gd name="connsiteY266" fmla="*/ 3185247 h 6858000"/>
              <a:gd name="connsiteX267" fmla="*/ 1320603 w 7467600"/>
              <a:gd name="connsiteY267" fmla="*/ 3081281 h 6858000"/>
              <a:gd name="connsiteX268" fmla="*/ 1238695 w 7467600"/>
              <a:gd name="connsiteY268" fmla="*/ 3076820 h 6858000"/>
              <a:gd name="connsiteX269" fmla="*/ 5425627 w 7467600"/>
              <a:gd name="connsiteY269" fmla="*/ 2954192 h 6858000"/>
              <a:gd name="connsiteX270" fmla="*/ 5470770 w 7467600"/>
              <a:gd name="connsiteY270" fmla="*/ 3005435 h 6858000"/>
              <a:gd name="connsiteX271" fmla="*/ 5519779 w 7467600"/>
              <a:gd name="connsiteY271" fmla="*/ 4359223 h 6858000"/>
              <a:gd name="connsiteX272" fmla="*/ 5520293 w 7467600"/>
              <a:gd name="connsiteY272" fmla="*/ 4360602 h 6858000"/>
              <a:gd name="connsiteX273" fmla="*/ 5767221 w 7467600"/>
              <a:gd name="connsiteY273" fmla="*/ 4665564 h 6858000"/>
              <a:gd name="connsiteX274" fmla="*/ 6937169 w 7467600"/>
              <a:gd name="connsiteY274" fmla="*/ 4815941 h 6858000"/>
              <a:gd name="connsiteX275" fmla="*/ 6953922 w 7467600"/>
              <a:gd name="connsiteY275" fmla="*/ 4890068 h 6858000"/>
              <a:gd name="connsiteX276" fmla="*/ 6071359 w 7467600"/>
              <a:gd name="connsiteY276" fmla="*/ 4770770 h 6858000"/>
              <a:gd name="connsiteX277" fmla="*/ 6038839 w 7467600"/>
              <a:gd name="connsiteY277" fmla="*/ 4764474 h 6858000"/>
              <a:gd name="connsiteX278" fmla="*/ 6038706 w 7467600"/>
              <a:gd name="connsiteY278" fmla="*/ 4763847 h 6858000"/>
              <a:gd name="connsiteX279" fmla="*/ 6037784 w 7467600"/>
              <a:gd name="connsiteY279" fmla="*/ 4764270 h 6858000"/>
              <a:gd name="connsiteX280" fmla="*/ 6038839 w 7467600"/>
              <a:gd name="connsiteY280" fmla="*/ 4764474 h 6858000"/>
              <a:gd name="connsiteX281" fmla="*/ 6040338 w 7467600"/>
              <a:gd name="connsiteY281" fmla="*/ 4771418 h 6858000"/>
              <a:gd name="connsiteX282" fmla="*/ 6024488 w 7467600"/>
              <a:gd name="connsiteY282" fmla="*/ 4809903 h 6858000"/>
              <a:gd name="connsiteX283" fmla="*/ 5599771 w 7467600"/>
              <a:gd name="connsiteY283" fmla="*/ 5509652 h 6858000"/>
              <a:gd name="connsiteX284" fmla="*/ 5548843 w 7467600"/>
              <a:gd name="connsiteY284" fmla="*/ 5563845 h 6858000"/>
              <a:gd name="connsiteX285" fmla="*/ 5940952 w 7467600"/>
              <a:gd name="connsiteY285" fmla="*/ 6250028 h 6858000"/>
              <a:gd name="connsiteX286" fmla="*/ 6043441 w 7467600"/>
              <a:gd name="connsiteY286" fmla="*/ 6665847 h 6858000"/>
              <a:gd name="connsiteX287" fmla="*/ 6093432 w 7467600"/>
              <a:gd name="connsiteY287" fmla="*/ 6858000 h 6858000"/>
              <a:gd name="connsiteX288" fmla="*/ 6034344 w 7467600"/>
              <a:gd name="connsiteY288" fmla="*/ 6858000 h 6858000"/>
              <a:gd name="connsiteX289" fmla="*/ 6026679 w 7467600"/>
              <a:gd name="connsiteY289" fmla="*/ 6836959 h 6858000"/>
              <a:gd name="connsiteX290" fmla="*/ 5800441 w 7467600"/>
              <a:gd name="connsiteY290" fmla="*/ 6335286 h 6858000"/>
              <a:gd name="connsiteX291" fmla="*/ 5526562 w 7467600"/>
              <a:gd name="connsiteY291" fmla="*/ 5705388 h 6858000"/>
              <a:gd name="connsiteX292" fmla="*/ 5519640 w 7467600"/>
              <a:gd name="connsiteY292" fmla="*/ 5683774 h 6858000"/>
              <a:gd name="connsiteX293" fmla="*/ 5844559 w 7467600"/>
              <a:gd name="connsiteY293" fmla="*/ 6553349 h 6858000"/>
              <a:gd name="connsiteX294" fmla="*/ 5975994 w 7467600"/>
              <a:gd name="connsiteY294" fmla="*/ 6858000 h 6858000"/>
              <a:gd name="connsiteX295" fmla="*/ 5898547 w 7467600"/>
              <a:gd name="connsiteY295" fmla="*/ 6858000 h 6858000"/>
              <a:gd name="connsiteX296" fmla="*/ 5682041 w 7467600"/>
              <a:gd name="connsiteY296" fmla="*/ 6355860 h 6858000"/>
              <a:gd name="connsiteX297" fmla="*/ 5461758 w 7467600"/>
              <a:gd name="connsiteY297" fmla="*/ 5820220 h 6858000"/>
              <a:gd name="connsiteX298" fmla="*/ 5237282 w 7467600"/>
              <a:gd name="connsiteY298" fmla="*/ 6579086 h 6858000"/>
              <a:gd name="connsiteX299" fmla="*/ 5115009 w 7467600"/>
              <a:gd name="connsiteY299" fmla="*/ 6858000 h 6858000"/>
              <a:gd name="connsiteX300" fmla="*/ 5028074 w 7467600"/>
              <a:gd name="connsiteY300" fmla="*/ 6858000 h 6858000"/>
              <a:gd name="connsiteX301" fmla="*/ 5079508 w 7467600"/>
              <a:gd name="connsiteY301" fmla="*/ 6749074 h 6858000"/>
              <a:gd name="connsiteX302" fmla="*/ 5371846 w 7467600"/>
              <a:gd name="connsiteY302" fmla="*/ 5924413 h 6858000"/>
              <a:gd name="connsiteX303" fmla="*/ 5270512 w 7467600"/>
              <a:gd name="connsiteY303" fmla="*/ 6138975 h 6858000"/>
              <a:gd name="connsiteX304" fmla="*/ 5062409 w 7467600"/>
              <a:gd name="connsiteY304" fmla="*/ 6653544 h 6858000"/>
              <a:gd name="connsiteX305" fmla="*/ 5036628 w 7467600"/>
              <a:gd name="connsiteY305" fmla="*/ 6754247 h 6858000"/>
              <a:gd name="connsiteX306" fmla="*/ 5009112 w 7467600"/>
              <a:gd name="connsiteY306" fmla="*/ 6858000 h 6858000"/>
              <a:gd name="connsiteX307" fmla="*/ 4976679 w 7467600"/>
              <a:gd name="connsiteY307" fmla="*/ 6858000 h 6858000"/>
              <a:gd name="connsiteX308" fmla="*/ 5006537 w 7467600"/>
              <a:gd name="connsiteY308" fmla="*/ 6747068 h 6858000"/>
              <a:gd name="connsiteX309" fmla="*/ 5032723 w 7467600"/>
              <a:gd name="connsiteY309" fmla="*/ 6644957 h 6858000"/>
              <a:gd name="connsiteX310" fmla="*/ 5242949 w 7467600"/>
              <a:gd name="connsiteY310" fmla="*/ 6125175 h 6858000"/>
              <a:gd name="connsiteX311" fmla="*/ 5286321 w 7467600"/>
              <a:gd name="connsiteY311" fmla="*/ 6033555 h 6858000"/>
              <a:gd name="connsiteX312" fmla="*/ 5008210 w 7467600"/>
              <a:gd name="connsiteY312" fmla="*/ 6649194 h 6858000"/>
              <a:gd name="connsiteX313" fmla="*/ 4986321 w 7467600"/>
              <a:gd name="connsiteY313" fmla="*/ 6765687 h 6858000"/>
              <a:gd name="connsiteX314" fmla="*/ 4973474 w 7467600"/>
              <a:gd name="connsiteY314" fmla="*/ 6858000 h 6858000"/>
              <a:gd name="connsiteX315" fmla="*/ 4907178 w 7467600"/>
              <a:gd name="connsiteY315" fmla="*/ 6858000 h 6858000"/>
              <a:gd name="connsiteX316" fmla="*/ 4910810 w 7467600"/>
              <a:gd name="connsiteY316" fmla="*/ 6829660 h 6858000"/>
              <a:gd name="connsiteX317" fmla="*/ 4987461 w 7467600"/>
              <a:gd name="connsiteY317" fmla="*/ 6432994 h 6858000"/>
              <a:gd name="connsiteX318" fmla="*/ 5179262 w 7467600"/>
              <a:gd name="connsiteY318" fmla="*/ 6035044 h 6858000"/>
              <a:gd name="connsiteX319" fmla="*/ 4689678 w 7467600"/>
              <a:gd name="connsiteY319" fmla="*/ 6440241 h 6858000"/>
              <a:gd name="connsiteX320" fmla="*/ 4477543 w 7467600"/>
              <a:gd name="connsiteY320" fmla="*/ 6674836 h 6858000"/>
              <a:gd name="connsiteX321" fmla="*/ 4329957 w 7467600"/>
              <a:gd name="connsiteY321" fmla="*/ 6858000 h 6858000"/>
              <a:gd name="connsiteX322" fmla="*/ 4218595 w 7467600"/>
              <a:gd name="connsiteY322" fmla="*/ 6858000 h 6858000"/>
              <a:gd name="connsiteX323" fmla="*/ 4368888 w 7467600"/>
              <a:gd name="connsiteY323" fmla="*/ 6668412 h 6858000"/>
              <a:gd name="connsiteX324" fmla="*/ 4563091 w 7467600"/>
              <a:gd name="connsiteY324" fmla="*/ 6442508 h 6858000"/>
              <a:gd name="connsiteX325" fmla="*/ 5387324 w 7467600"/>
              <a:gd name="connsiteY325" fmla="*/ 5705830 h 6858000"/>
              <a:gd name="connsiteX326" fmla="*/ 5073620 w 7467600"/>
              <a:gd name="connsiteY326" fmla="*/ 5955437 h 6858000"/>
              <a:gd name="connsiteX327" fmla="*/ 4689789 w 7467600"/>
              <a:gd name="connsiteY327" fmla="*/ 6268382 h 6858000"/>
              <a:gd name="connsiteX328" fmla="*/ 4418722 w 7467600"/>
              <a:gd name="connsiteY328" fmla="*/ 6570886 h 6858000"/>
              <a:gd name="connsiteX329" fmla="*/ 4214944 w 7467600"/>
              <a:gd name="connsiteY329" fmla="*/ 6858000 h 6858000"/>
              <a:gd name="connsiteX330" fmla="*/ 4177898 w 7467600"/>
              <a:gd name="connsiteY330" fmla="*/ 6858000 h 6858000"/>
              <a:gd name="connsiteX331" fmla="*/ 4391597 w 7467600"/>
              <a:gd name="connsiteY331" fmla="*/ 6556370 h 6858000"/>
              <a:gd name="connsiteX332" fmla="*/ 4668889 w 7467600"/>
              <a:gd name="connsiteY332" fmla="*/ 6246399 h 6858000"/>
              <a:gd name="connsiteX333" fmla="*/ 5055427 w 7467600"/>
              <a:gd name="connsiteY333" fmla="*/ 5931476 h 6858000"/>
              <a:gd name="connsiteX334" fmla="*/ 5371814 w 7467600"/>
              <a:gd name="connsiteY334" fmla="*/ 5678975 h 6858000"/>
              <a:gd name="connsiteX335" fmla="*/ 4987918 w 7467600"/>
              <a:gd name="connsiteY335" fmla="*/ 5838701 h 6858000"/>
              <a:gd name="connsiteX336" fmla="*/ 4317146 w 7467600"/>
              <a:gd name="connsiteY336" fmla="*/ 6587716 h 6858000"/>
              <a:gd name="connsiteX337" fmla="*/ 4171627 w 7467600"/>
              <a:gd name="connsiteY337" fmla="*/ 6858000 h 6858000"/>
              <a:gd name="connsiteX338" fmla="*/ 4081585 w 7467600"/>
              <a:gd name="connsiteY338" fmla="*/ 6858000 h 6858000"/>
              <a:gd name="connsiteX339" fmla="*/ 4238603 w 7467600"/>
              <a:gd name="connsiteY339" fmla="*/ 6559341 h 6858000"/>
              <a:gd name="connsiteX340" fmla="*/ 4778333 w 7467600"/>
              <a:gd name="connsiteY340" fmla="*/ 5873626 h 6858000"/>
              <a:gd name="connsiteX341" fmla="*/ 5414185 w 7467600"/>
              <a:gd name="connsiteY341" fmla="*/ 5573882 h 6858000"/>
              <a:gd name="connsiteX342" fmla="*/ 5959648 w 7467600"/>
              <a:gd name="connsiteY342" fmla="*/ 4760797 h 6858000"/>
              <a:gd name="connsiteX343" fmla="*/ 5355019 w 7467600"/>
              <a:gd name="connsiteY343" fmla="*/ 4734672 h 6858000"/>
              <a:gd name="connsiteX344" fmla="*/ 5083565 w 7467600"/>
              <a:gd name="connsiteY344" fmla="*/ 5179121 h 6858000"/>
              <a:gd name="connsiteX345" fmla="*/ 4713577 w 7467600"/>
              <a:gd name="connsiteY345" fmla="*/ 5616803 h 6858000"/>
              <a:gd name="connsiteX346" fmla="*/ 3989559 w 7467600"/>
              <a:gd name="connsiteY346" fmla="*/ 6145945 h 6858000"/>
              <a:gd name="connsiteX347" fmla="*/ 3939824 w 7467600"/>
              <a:gd name="connsiteY347" fmla="*/ 6066900 h 6858000"/>
              <a:gd name="connsiteX348" fmla="*/ 4584537 w 7467600"/>
              <a:gd name="connsiteY348" fmla="*/ 5324826 h 6858000"/>
              <a:gd name="connsiteX349" fmla="*/ 5037105 w 7467600"/>
              <a:gd name="connsiteY349" fmla="*/ 5088765 h 6858000"/>
              <a:gd name="connsiteX350" fmla="*/ 5039930 w 7467600"/>
              <a:gd name="connsiteY350" fmla="*/ 5089585 h 6858000"/>
              <a:gd name="connsiteX351" fmla="*/ 5263764 w 7467600"/>
              <a:gd name="connsiteY351" fmla="*/ 4735525 h 6858000"/>
              <a:gd name="connsiteX352" fmla="*/ 4086300 w 7467600"/>
              <a:gd name="connsiteY352" fmla="*/ 4884599 h 6858000"/>
              <a:gd name="connsiteX353" fmla="*/ 4085485 w 7467600"/>
              <a:gd name="connsiteY353" fmla="*/ 4899070 h 6858000"/>
              <a:gd name="connsiteX354" fmla="*/ 3871915 w 7467600"/>
              <a:gd name="connsiteY354" fmla="*/ 5253645 h 6858000"/>
              <a:gd name="connsiteX355" fmla="*/ 3799374 w 7467600"/>
              <a:gd name="connsiteY355" fmla="*/ 5466127 h 6858000"/>
              <a:gd name="connsiteX356" fmla="*/ 3498850 w 7467600"/>
              <a:gd name="connsiteY356" fmla="*/ 6661888 h 6858000"/>
              <a:gd name="connsiteX357" fmla="*/ 3399216 w 7467600"/>
              <a:gd name="connsiteY357" fmla="*/ 6858000 h 6858000"/>
              <a:gd name="connsiteX358" fmla="*/ 3303688 w 7467600"/>
              <a:gd name="connsiteY358" fmla="*/ 6858000 h 6858000"/>
              <a:gd name="connsiteX359" fmla="*/ 3391774 w 7467600"/>
              <a:gd name="connsiteY359" fmla="*/ 6697181 h 6858000"/>
              <a:gd name="connsiteX360" fmla="*/ 3735540 w 7467600"/>
              <a:gd name="connsiteY360" fmla="*/ 5546923 h 6858000"/>
              <a:gd name="connsiteX361" fmla="*/ 3729438 w 7467600"/>
              <a:gd name="connsiteY361" fmla="*/ 5569058 h 6858000"/>
              <a:gd name="connsiteX362" fmla="*/ 3707782 w 7467600"/>
              <a:gd name="connsiteY362" fmla="*/ 5644908 h 6858000"/>
              <a:gd name="connsiteX363" fmla="*/ 3583827 w 7467600"/>
              <a:gd name="connsiteY363" fmla="*/ 6039215 h 6858000"/>
              <a:gd name="connsiteX364" fmla="*/ 3547861 w 7467600"/>
              <a:gd name="connsiteY364" fmla="*/ 6129609 h 6858000"/>
              <a:gd name="connsiteX365" fmla="*/ 3490905 w 7467600"/>
              <a:gd name="connsiteY365" fmla="*/ 6277660 h 6858000"/>
              <a:gd name="connsiteX366" fmla="*/ 3455859 w 7467600"/>
              <a:gd name="connsiteY366" fmla="*/ 6391301 h 6858000"/>
              <a:gd name="connsiteX367" fmla="*/ 3429112 w 7467600"/>
              <a:gd name="connsiteY367" fmla="*/ 6479469 h 6858000"/>
              <a:gd name="connsiteX368" fmla="*/ 3304862 w 7467600"/>
              <a:gd name="connsiteY368" fmla="*/ 6796476 h 6858000"/>
              <a:gd name="connsiteX369" fmla="*/ 3276071 w 7467600"/>
              <a:gd name="connsiteY369" fmla="*/ 6858000 h 6858000"/>
              <a:gd name="connsiteX370" fmla="*/ 3240805 w 7467600"/>
              <a:gd name="connsiteY370" fmla="*/ 6858000 h 6858000"/>
              <a:gd name="connsiteX371" fmla="*/ 3275917 w 7467600"/>
              <a:gd name="connsiteY371" fmla="*/ 6783192 h 6858000"/>
              <a:gd name="connsiteX372" fmla="*/ 3399358 w 7467600"/>
              <a:gd name="connsiteY372" fmla="*/ 6469011 h 6858000"/>
              <a:gd name="connsiteX373" fmla="*/ 3425650 w 7467600"/>
              <a:gd name="connsiteY373" fmla="*/ 6381333 h 6858000"/>
              <a:gd name="connsiteX374" fmla="*/ 3460661 w 7467600"/>
              <a:gd name="connsiteY374" fmla="*/ 6266763 h 6858000"/>
              <a:gd name="connsiteX375" fmla="*/ 3518021 w 7467600"/>
              <a:gd name="connsiteY375" fmla="*/ 6117298 h 6858000"/>
              <a:gd name="connsiteX376" fmla="*/ 3554035 w 7467600"/>
              <a:gd name="connsiteY376" fmla="*/ 6027832 h 6858000"/>
              <a:gd name="connsiteX377" fmla="*/ 3677174 w 7467600"/>
              <a:gd name="connsiteY377" fmla="*/ 5636351 h 6858000"/>
              <a:gd name="connsiteX378" fmla="*/ 3698819 w 7467600"/>
              <a:gd name="connsiteY378" fmla="*/ 5560503 h 6858000"/>
              <a:gd name="connsiteX379" fmla="*/ 3702094 w 7467600"/>
              <a:gd name="connsiteY379" fmla="*/ 5549194 h 6858000"/>
              <a:gd name="connsiteX380" fmla="*/ 3398355 w 7467600"/>
              <a:gd name="connsiteY380" fmla="*/ 6094603 h 6858000"/>
              <a:gd name="connsiteX381" fmla="*/ 3193941 w 7467600"/>
              <a:gd name="connsiteY381" fmla="*/ 6798775 h 6858000"/>
              <a:gd name="connsiteX382" fmla="*/ 3184140 w 7467600"/>
              <a:gd name="connsiteY382" fmla="*/ 6858000 h 6858000"/>
              <a:gd name="connsiteX383" fmla="*/ 3099978 w 7467600"/>
              <a:gd name="connsiteY383" fmla="*/ 6858000 h 6858000"/>
              <a:gd name="connsiteX384" fmla="*/ 3101556 w 7467600"/>
              <a:gd name="connsiteY384" fmla="*/ 6843337 h 6858000"/>
              <a:gd name="connsiteX385" fmla="*/ 3370162 w 7467600"/>
              <a:gd name="connsiteY385" fmla="*/ 5785550 h 6858000"/>
              <a:gd name="connsiteX386" fmla="*/ 3746477 w 7467600"/>
              <a:gd name="connsiteY386" fmla="*/ 5377889 h 6858000"/>
              <a:gd name="connsiteX387" fmla="*/ 3863399 w 7467600"/>
              <a:gd name="connsiteY387" fmla="*/ 5087257 h 6858000"/>
              <a:gd name="connsiteX388" fmla="*/ 3968712 w 7467600"/>
              <a:gd name="connsiteY388" fmla="*/ 4913989 h 6858000"/>
              <a:gd name="connsiteX389" fmla="*/ 2792390 w 7467600"/>
              <a:gd name="connsiteY389" fmla="*/ 5382974 h 6858000"/>
              <a:gd name="connsiteX390" fmla="*/ 2714982 w 7467600"/>
              <a:gd name="connsiteY390" fmla="*/ 5427051 h 6858000"/>
              <a:gd name="connsiteX391" fmla="*/ 2813361 w 7467600"/>
              <a:gd name="connsiteY391" fmla="*/ 6023912 h 6858000"/>
              <a:gd name="connsiteX392" fmla="*/ 2688430 w 7467600"/>
              <a:gd name="connsiteY392" fmla="*/ 6801564 h 6858000"/>
              <a:gd name="connsiteX393" fmla="*/ 2629626 w 7467600"/>
              <a:gd name="connsiteY393" fmla="*/ 6763394 h 6858000"/>
              <a:gd name="connsiteX394" fmla="*/ 2565328 w 7467600"/>
              <a:gd name="connsiteY394" fmla="*/ 5516399 h 6858000"/>
              <a:gd name="connsiteX395" fmla="*/ 1922999 w 7467600"/>
              <a:gd name="connsiteY395" fmla="*/ 5980343 h 6858000"/>
              <a:gd name="connsiteX396" fmla="*/ 1950261 w 7467600"/>
              <a:gd name="connsiteY396" fmla="*/ 6405858 h 6858000"/>
              <a:gd name="connsiteX397" fmla="*/ 2365554 w 7467600"/>
              <a:gd name="connsiteY397" fmla="*/ 6759107 h 6858000"/>
              <a:gd name="connsiteX398" fmla="*/ 2424142 w 7467600"/>
              <a:gd name="connsiteY398" fmla="*/ 6858000 h 6858000"/>
              <a:gd name="connsiteX399" fmla="*/ 2395994 w 7467600"/>
              <a:gd name="connsiteY399" fmla="*/ 6858000 h 6858000"/>
              <a:gd name="connsiteX400" fmla="*/ 2392863 w 7467600"/>
              <a:gd name="connsiteY400" fmla="*/ 6852964 h 6858000"/>
              <a:gd name="connsiteX401" fmla="*/ 2017589 w 7467600"/>
              <a:gd name="connsiteY401" fmla="*/ 6493982 h 6858000"/>
              <a:gd name="connsiteX402" fmla="*/ 2147336 w 7467600"/>
              <a:gd name="connsiteY402" fmla="*/ 6594052 h 6858000"/>
              <a:gd name="connsiteX403" fmla="*/ 2207047 w 7467600"/>
              <a:gd name="connsiteY403" fmla="*/ 6654540 h 6858000"/>
              <a:gd name="connsiteX404" fmla="*/ 2299106 w 7467600"/>
              <a:gd name="connsiteY404" fmla="*/ 6778931 h 6858000"/>
              <a:gd name="connsiteX405" fmla="*/ 2314430 w 7467600"/>
              <a:gd name="connsiteY405" fmla="*/ 6801144 h 6858000"/>
              <a:gd name="connsiteX406" fmla="*/ 2352406 w 7467600"/>
              <a:gd name="connsiteY406" fmla="*/ 6858000 h 6858000"/>
              <a:gd name="connsiteX407" fmla="*/ 2314492 w 7467600"/>
              <a:gd name="connsiteY407" fmla="*/ 6858000 h 6858000"/>
              <a:gd name="connsiteX408" fmla="*/ 2288095 w 7467600"/>
              <a:gd name="connsiteY408" fmla="*/ 6818030 h 6858000"/>
              <a:gd name="connsiteX409" fmla="*/ 2272768 w 7467600"/>
              <a:gd name="connsiteY409" fmla="*/ 6795822 h 6858000"/>
              <a:gd name="connsiteX410" fmla="*/ 2182715 w 7467600"/>
              <a:gd name="connsiteY410" fmla="*/ 6675071 h 6858000"/>
              <a:gd name="connsiteX411" fmla="*/ 2032061 w 7467600"/>
              <a:gd name="connsiteY411" fmla="*/ 6541380 h 6858000"/>
              <a:gd name="connsiteX412" fmla="*/ 2257220 w 7467600"/>
              <a:gd name="connsiteY412" fmla="*/ 6826257 h 6858000"/>
              <a:gd name="connsiteX413" fmla="*/ 2281324 w 7467600"/>
              <a:gd name="connsiteY413" fmla="*/ 6858000 h 6858000"/>
              <a:gd name="connsiteX414" fmla="*/ 2242860 w 7467600"/>
              <a:gd name="connsiteY414" fmla="*/ 6858000 h 6858000"/>
              <a:gd name="connsiteX415" fmla="*/ 2232818 w 7467600"/>
              <a:gd name="connsiteY415" fmla="*/ 6844926 h 6858000"/>
              <a:gd name="connsiteX416" fmla="*/ 1990172 w 7467600"/>
              <a:gd name="connsiteY416" fmla="*/ 6542121 h 6858000"/>
              <a:gd name="connsiteX417" fmla="*/ 2124090 w 7467600"/>
              <a:gd name="connsiteY417" fmla="*/ 6761017 h 6858000"/>
              <a:gd name="connsiteX418" fmla="*/ 2200380 w 7467600"/>
              <a:gd name="connsiteY418" fmla="*/ 6858000 h 6858000"/>
              <a:gd name="connsiteX419" fmla="*/ 2147507 w 7467600"/>
              <a:gd name="connsiteY419" fmla="*/ 6858000 h 6858000"/>
              <a:gd name="connsiteX420" fmla="*/ 2070668 w 7467600"/>
              <a:gd name="connsiteY420" fmla="*/ 6761520 h 6858000"/>
              <a:gd name="connsiteX421" fmla="*/ 1975142 w 7467600"/>
              <a:gd name="connsiteY421" fmla="*/ 6585570 h 6858000"/>
              <a:gd name="connsiteX422" fmla="*/ 2050035 w 7467600"/>
              <a:gd name="connsiteY422" fmla="*/ 6813345 h 6858000"/>
              <a:gd name="connsiteX423" fmla="*/ 2063025 w 7467600"/>
              <a:gd name="connsiteY423" fmla="*/ 6858000 h 6858000"/>
              <a:gd name="connsiteX424" fmla="*/ 2021675 w 7467600"/>
              <a:gd name="connsiteY424" fmla="*/ 6858000 h 6858000"/>
              <a:gd name="connsiteX425" fmla="*/ 2019308 w 7467600"/>
              <a:gd name="connsiteY425" fmla="*/ 6847118 h 6858000"/>
              <a:gd name="connsiteX426" fmla="*/ 1938835 w 7467600"/>
              <a:gd name="connsiteY426" fmla="*/ 6551160 h 6858000"/>
              <a:gd name="connsiteX427" fmla="*/ 1953230 w 7467600"/>
              <a:gd name="connsiteY427" fmla="*/ 6759699 h 6858000"/>
              <a:gd name="connsiteX428" fmla="*/ 1956763 w 7467600"/>
              <a:gd name="connsiteY428" fmla="*/ 6778191 h 6858000"/>
              <a:gd name="connsiteX429" fmla="*/ 1967925 w 7467600"/>
              <a:gd name="connsiteY429" fmla="*/ 6858000 h 6858000"/>
              <a:gd name="connsiteX430" fmla="*/ 1936622 w 7467600"/>
              <a:gd name="connsiteY430" fmla="*/ 6858000 h 6858000"/>
              <a:gd name="connsiteX431" fmla="*/ 1926261 w 7467600"/>
              <a:gd name="connsiteY431" fmla="*/ 6784064 h 6858000"/>
              <a:gd name="connsiteX432" fmla="*/ 1922724 w 7467600"/>
              <a:gd name="connsiteY432" fmla="*/ 6765577 h 6858000"/>
              <a:gd name="connsiteX433" fmla="*/ 1904650 w 7467600"/>
              <a:gd name="connsiteY433" fmla="*/ 6639616 h 6858000"/>
              <a:gd name="connsiteX434" fmla="*/ 1885273 w 7467600"/>
              <a:gd name="connsiteY434" fmla="*/ 6858000 h 6858000"/>
              <a:gd name="connsiteX435" fmla="*/ 1854363 w 7467600"/>
              <a:gd name="connsiteY435" fmla="*/ 6858000 h 6858000"/>
              <a:gd name="connsiteX436" fmla="*/ 1880391 w 7467600"/>
              <a:gd name="connsiteY436" fmla="*/ 6603796 h 6858000"/>
              <a:gd name="connsiteX437" fmla="*/ 1818273 w 7467600"/>
              <a:gd name="connsiteY437" fmla="*/ 6715729 h 6858000"/>
              <a:gd name="connsiteX438" fmla="*/ 1794691 w 7467600"/>
              <a:gd name="connsiteY438" fmla="*/ 6843239 h 6858000"/>
              <a:gd name="connsiteX439" fmla="*/ 1794914 w 7467600"/>
              <a:gd name="connsiteY439" fmla="*/ 6858000 h 6858000"/>
              <a:gd name="connsiteX440" fmla="*/ 1746128 w 7467600"/>
              <a:gd name="connsiteY440" fmla="*/ 6858000 h 6858000"/>
              <a:gd name="connsiteX441" fmla="*/ 1753934 w 7467600"/>
              <a:gd name="connsiteY441" fmla="*/ 6724796 h 6858000"/>
              <a:gd name="connsiteX442" fmla="*/ 1792053 w 7467600"/>
              <a:gd name="connsiteY442" fmla="*/ 6572396 h 6858000"/>
              <a:gd name="connsiteX443" fmla="*/ 1862248 w 7467600"/>
              <a:gd name="connsiteY443" fmla="*/ 6266397 h 6858000"/>
              <a:gd name="connsiteX444" fmla="*/ 1862250 w 7467600"/>
              <a:gd name="connsiteY444" fmla="*/ 6033531 h 6858000"/>
              <a:gd name="connsiteX445" fmla="*/ 1211999 w 7467600"/>
              <a:gd name="connsiteY445" fmla="*/ 6683610 h 6858000"/>
              <a:gd name="connsiteX446" fmla="*/ 1213266 w 7467600"/>
              <a:gd name="connsiteY446" fmla="*/ 6691947 h 6858000"/>
              <a:gd name="connsiteX447" fmla="*/ 1203370 w 7467600"/>
              <a:gd name="connsiteY447" fmla="*/ 6850676 h 6858000"/>
              <a:gd name="connsiteX448" fmla="*/ 1203671 w 7467600"/>
              <a:gd name="connsiteY448" fmla="*/ 6858000 h 6858000"/>
              <a:gd name="connsiteX449" fmla="*/ 1143180 w 7467600"/>
              <a:gd name="connsiteY449" fmla="*/ 6858000 h 6858000"/>
              <a:gd name="connsiteX450" fmla="*/ 1142176 w 7467600"/>
              <a:gd name="connsiteY450" fmla="*/ 6766045 h 6858000"/>
              <a:gd name="connsiteX451" fmla="*/ 1067484 w 7467600"/>
              <a:gd name="connsiteY451" fmla="*/ 6858000 h 6858000"/>
              <a:gd name="connsiteX452" fmla="*/ 953928 w 7467600"/>
              <a:gd name="connsiteY452" fmla="*/ 6858000 h 6858000"/>
              <a:gd name="connsiteX453" fmla="*/ 959715 w 7467600"/>
              <a:gd name="connsiteY453" fmla="*/ 6850185 h 6858000"/>
              <a:gd name="connsiteX454" fmla="*/ 1483788 w 7467600"/>
              <a:gd name="connsiteY454" fmla="*/ 6259174 h 6858000"/>
              <a:gd name="connsiteX455" fmla="*/ 1100671 w 7467600"/>
              <a:gd name="connsiteY455" fmla="*/ 6252137 h 6858000"/>
              <a:gd name="connsiteX456" fmla="*/ 1090144 w 7467600"/>
              <a:gd name="connsiteY456" fmla="*/ 6256748 h 6858000"/>
              <a:gd name="connsiteX457" fmla="*/ 1095872 w 7467600"/>
              <a:gd name="connsiteY457" fmla="*/ 6271892 h 6858000"/>
              <a:gd name="connsiteX458" fmla="*/ 262785 w 7467600"/>
              <a:gd name="connsiteY458" fmla="*/ 6845450 h 6858000"/>
              <a:gd name="connsiteX459" fmla="*/ 209968 w 7467600"/>
              <a:gd name="connsiteY459" fmla="*/ 6770713 h 6858000"/>
              <a:gd name="connsiteX460" fmla="*/ 873460 w 7467600"/>
              <a:gd name="connsiteY460" fmla="*/ 6253768 h 6858000"/>
              <a:gd name="connsiteX461" fmla="*/ 192686 w 7467600"/>
              <a:gd name="connsiteY461" fmla="*/ 5849257 h 6858000"/>
              <a:gd name="connsiteX462" fmla="*/ 4696 w 7467600"/>
              <a:gd name="connsiteY462" fmla="*/ 5697668 h 6858000"/>
              <a:gd name="connsiteX463" fmla="*/ 0 w 7467600"/>
              <a:gd name="connsiteY463" fmla="*/ 5689984 h 6858000"/>
              <a:gd name="connsiteX464" fmla="*/ 0 w 7467600"/>
              <a:gd name="connsiteY464" fmla="*/ 5513472 h 6858000"/>
              <a:gd name="connsiteX465" fmla="*/ 174101 w 7467600"/>
              <a:gd name="connsiteY465" fmla="*/ 5620277 h 6858000"/>
              <a:gd name="connsiteX466" fmla="*/ 891800 w 7467600"/>
              <a:gd name="connsiteY466" fmla="*/ 6036935 h 6858000"/>
              <a:gd name="connsiteX467" fmla="*/ 1072219 w 7467600"/>
              <a:gd name="connsiteY467" fmla="*/ 6169443 h 6858000"/>
              <a:gd name="connsiteX468" fmla="*/ 1074117 w 7467600"/>
              <a:gd name="connsiteY468" fmla="*/ 6170301 h 6858000"/>
              <a:gd name="connsiteX469" fmla="*/ 1083114 w 7467600"/>
              <a:gd name="connsiteY469" fmla="*/ 6174131 h 6858000"/>
              <a:gd name="connsiteX470" fmla="*/ 1543010 w 7467600"/>
              <a:gd name="connsiteY470" fmla="*/ 6191140 h 6858000"/>
              <a:gd name="connsiteX471" fmla="*/ 1551080 w 7467600"/>
              <a:gd name="connsiteY471" fmla="*/ 6195006 h 6858000"/>
              <a:gd name="connsiteX472" fmla="*/ 2345443 w 7467600"/>
              <a:gd name="connsiteY472" fmla="*/ 5549882 h 6858000"/>
              <a:gd name="connsiteX473" fmla="*/ 1721499 w 7467600"/>
              <a:gd name="connsiteY473" fmla="*/ 5599969 h 6858000"/>
              <a:gd name="connsiteX474" fmla="*/ 767716 w 7467600"/>
              <a:gd name="connsiteY474" fmla="*/ 5472768 h 6858000"/>
              <a:gd name="connsiteX475" fmla="*/ 722147 w 7467600"/>
              <a:gd name="connsiteY475" fmla="*/ 5393091 h 6858000"/>
              <a:gd name="connsiteX476" fmla="*/ 1485552 w 7467600"/>
              <a:gd name="connsiteY476" fmla="*/ 5313202 h 6858000"/>
              <a:gd name="connsiteX477" fmla="*/ 2143004 w 7467600"/>
              <a:gd name="connsiteY477" fmla="*/ 5402420 h 6858000"/>
              <a:gd name="connsiteX478" fmla="*/ 1933391 w 7467600"/>
              <a:gd name="connsiteY478" fmla="*/ 5156971 h 6858000"/>
              <a:gd name="connsiteX479" fmla="*/ 1827118 w 7467600"/>
              <a:gd name="connsiteY479" fmla="*/ 4968410 h 6858000"/>
              <a:gd name="connsiteX480" fmla="*/ 1837349 w 7467600"/>
              <a:gd name="connsiteY480" fmla="*/ 4956357 h 6858000"/>
              <a:gd name="connsiteX481" fmla="*/ 2162835 w 7467600"/>
              <a:gd name="connsiteY481" fmla="*/ 5187853 h 6858000"/>
              <a:gd name="connsiteX482" fmla="*/ 2257167 w 7467600"/>
              <a:gd name="connsiteY482" fmla="*/ 5462123 h 6858000"/>
              <a:gd name="connsiteX483" fmla="*/ 2261598 w 7467600"/>
              <a:gd name="connsiteY483" fmla="*/ 5467998 h 6858000"/>
              <a:gd name="connsiteX484" fmla="*/ 2437177 w 7467600"/>
              <a:gd name="connsiteY484" fmla="*/ 5479608 h 6858000"/>
              <a:gd name="connsiteX485" fmla="*/ 2445247 w 7467600"/>
              <a:gd name="connsiteY485" fmla="*/ 5483476 h 6858000"/>
              <a:gd name="connsiteX486" fmla="*/ 2743626 w 7467600"/>
              <a:gd name="connsiteY486" fmla="*/ 5304819 h 6858000"/>
              <a:gd name="connsiteX487" fmla="*/ 3048102 w 7467600"/>
              <a:gd name="connsiteY487" fmla="*/ 5150595 h 6858000"/>
              <a:gd name="connsiteX488" fmla="*/ 1799414 w 7467600"/>
              <a:gd name="connsiteY488" fmla="*/ 4694732 h 6858000"/>
              <a:gd name="connsiteX489" fmla="*/ 1771735 w 7467600"/>
              <a:gd name="connsiteY489" fmla="*/ 4619929 h 6858000"/>
              <a:gd name="connsiteX490" fmla="*/ 3104273 w 7467600"/>
              <a:gd name="connsiteY490" fmla="*/ 5076159 h 6858000"/>
              <a:gd name="connsiteX491" fmla="*/ 3113245 w 7467600"/>
              <a:gd name="connsiteY491" fmla="*/ 5090705 h 6858000"/>
              <a:gd name="connsiteX492" fmla="*/ 3126294 w 7467600"/>
              <a:gd name="connsiteY492" fmla="*/ 5114400 h 6858000"/>
              <a:gd name="connsiteX493" fmla="*/ 3937433 w 7467600"/>
              <a:gd name="connsiteY493" fmla="*/ 4830473 h 6858000"/>
              <a:gd name="connsiteX494" fmla="*/ 3590475 w 7467600"/>
              <a:gd name="connsiteY494" fmla="*/ 4597974 h 6858000"/>
              <a:gd name="connsiteX495" fmla="*/ 3100264 w 7467600"/>
              <a:gd name="connsiteY495" fmla="*/ 4579845 h 6858000"/>
              <a:gd name="connsiteX496" fmla="*/ 2183576 w 7467600"/>
              <a:gd name="connsiteY496" fmla="*/ 4227150 h 6858000"/>
              <a:gd name="connsiteX497" fmla="*/ 2151029 w 7467600"/>
              <a:gd name="connsiteY497" fmla="*/ 4146947 h 6858000"/>
              <a:gd name="connsiteX498" fmla="*/ 3563434 w 7467600"/>
              <a:gd name="connsiteY498" fmla="*/ 4469115 h 6858000"/>
              <a:gd name="connsiteX499" fmla="*/ 3177952 w 7467600"/>
              <a:gd name="connsiteY499" fmla="*/ 3657386 h 6858000"/>
              <a:gd name="connsiteX500" fmla="*/ 3189263 w 7467600"/>
              <a:gd name="connsiteY500" fmla="*/ 3625726 h 6858000"/>
              <a:gd name="connsiteX501" fmla="*/ 3560912 w 7467600"/>
              <a:gd name="connsiteY501" fmla="*/ 4079863 h 6858000"/>
              <a:gd name="connsiteX502" fmla="*/ 3626636 w 7467600"/>
              <a:gd name="connsiteY502" fmla="*/ 4512230 h 6858000"/>
              <a:gd name="connsiteX503" fmla="*/ 3653088 w 7467600"/>
              <a:gd name="connsiteY503" fmla="*/ 4521417 h 6858000"/>
              <a:gd name="connsiteX504" fmla="*/ 3988128 w 7467600"/>
              <a:gd name="connsiteY504" fmla="*/ 4817267 h 6858000"/>
              <a:gd name="connsiteX505" fmla="*/ 4830582 w 7467600"/>
              <a:gd name="connsiteY505" fmla="*/ 4676000 h 6858000"/>
              <a:gd name="connsiteX506" fmla="*/ 4830100 w 7467600"/>
              <a:gd name="connsiteY506" fmla="*/ 4675554 h 6858000"/>
              <a:gd name="connsiteX507" fmla="*/ 4036318 w 7467600"/>
              <a:gd name="connsiteY507" fmla="*/ 4147013 h 6858000"/>
              <a:gd name="connsiteX508" fmla="*/ 3432098 w 7467600"/>
              <a:gd name="connsiteY508" fmla="*/ 3537312 h 6858000"/>
              <a:gd name="connsiteX509" fmla="*/ 3446761 w 7467600"/>
              <a:gd name="connsiteY509" fmla="*/ 3461278 h 6858000"/>
              <a:gd name="connsiteX510" fmla="*/ 4419733 w 7467600"/>
              <a:gd name="connsiteY510" fmla="*/ 3963555 h 6858000"/>
              <a:gd name="connsiteX511" fmla="*/ 4781371 w 7467600"/>
              <a:gd name="connsiteY511" fmla="*/ 4458604 h 6858000"/>
              <a:gd name="connsiteX512" fmla="*/ 4780440 w 7467600"/>
              <a:gd name="connsiteY512" fmla="*/ 4470290 h 6858000"/>
              <a:gd name="connsiteX513" fmla="*/ 4898954 w 7467600"/>
              <a:gd name="connsiteY513" fmla="*/ 4662092 h 6858000"/>
              <a:gd name="connsiteX514" fmla="*/ 4900699 w 7467600"/>
              <a:gd name="connsiteY514" fmla="*/ 4670867 h 6858000"/>
              <a:gd name="connsiteX515" fmla="*/ 5714511 w 7467600"/>
              <a:gd name="connsiteY515" fmla="*/ 4663483 h 6858000"/>
              <a:gd name="connsiteX516" fmla="*/ 5464793 w 7467600"/>
              <a:gd name="connsiteY516" fmla="*/ 4393556 h 6858000"/>
              <a:gd name="connsiteX517" fmla="*/ 5461897 w 7467600"/>
              <a:gd name="connsiteY517" fmla="*/ 4390879 h 6858000"/>
              <a:gd name="connsiteX518" fmla="*/ 4294126 w 7467600"/>
              <a:gd name="connsiteY518" fmla="*/ 3303048 h 6858000"/>
              <a:gd name="connsiteX519" fmla="*/ 4305321 w 7467600"/>
              <a:gd name="connsiteY519" fmla="*/ 3256953 h 6858000"/>
              <a:gd name="connsiteX520" fmla="*/ 4949299 w 7467600"/>
              <a:gd name="connsiteY520" fmla="*/ 3766336 h 6858000"/>
              <a:gd name="connsiteX521" fmla="*/ 5291452 w 7467600"/>
              <a:gd name="connsiteY521" fmla="*/ 4076801 h 6858000"/>
              <a:gd name="connsiteX522" fmla="*/ 5434998 w 7467600"/>
              <a:gd name="connsiteY522" fmla="*/ 4254100 h 6858000"/>
              <a:gd name="connsiteX523" fmla="*/ 5351015 w 7467600"/>
              <a:gd name="connsiteY523" fmla="*/ 3760989 h 6858000"/>
              <a:gd name="connsiteX524" fmla="*/ 5413780 w 7467600"/>
              <a:gd name="connsiteY524" fmla="*/ 2966265 h 6858000"/>
              <a:gd name="connsiteX525" fmla="*/ 5425627 w 7467600"/>
              <a:gd name="connsiteY525" fmla="*/ 2954192 h 6858000"/>
              <a:gd name="connsiteX526" fmla="*/ 6604735 w 7467600"/>
              <a:gd name="connsiteY526" fmla="*/ 2041381 h 6858000"/>
              <a:gd name="connsiteX527" fmla="*/ 7204487 w 7467600"/>
              <a:gd name="connsiteY527" fmla="*/ 2742112 h 6858000"/>
              <a:gd name="connsiteX528" fmla="*/ 7131592 w 7467600"/>
              <a:gd name="connsiteY528" fmla="*/ 2672096 h 6858000"/>
              <a:gd name="connsiteX529" fmla="*/ 6996344 w 7467600"/>
              <a:gd name="connsiteY529" fmla="*/ 2518310 h 6858000"/>
              <a:gd name="connsiteX530" fmla="*/ 6735495 w 7467600"/>
              <a:gd name="connsiteY530" fmla="*/ 2196890 h 6858000"/>
              <a:gd name="connsiteX531" fmla="*/ 6721901 w 7467600"/>
              <a:gd name="connsiteY531" fmla="*/ 2179274 h 6858000"/>
              <a:gd name="connsiteX532" fmla="*/ 6604735 w 7467600"/>
              <a:gd name="connsiteY532" fmla="*/ 2041381 h 6858000"/>
              <a:gd name="connsiteX533" fmla="*/ 6591670 w 7467600"/>
              <a:gd name="connsiteY533" fmla="*/ 1988277 h 6858000"/>
              <a:gd name="connsiteX534" fmla="*/ 6747349 w 7467600"/>
              <a:gd name="connsiteY534" fmla="*/ 2160069 h 6858000"/>
              <a:gd name="connsiteX535" fmla="*/ 6760943 w 7467600"/>
              <a:gd name="connsiteY535" fmla="*/ 2177686 h 6858000"/>
              <a:gd name="connsiteX536" fmla="*/ 7021065 w 7467600"/>
              <a:gd name="connsiteY536" fmla="*/ 2498102 h 6858000"/>
              <a:gd name="connsiteX537" fmla="*/ 7155223 w 7467600"/>
              <a:gd name="connsiteY537" fmla="*/ 2650386 h 6858000"/>
              <a:gd name="connsiteX538" fmla="*/ 7203167 w 7467600"/>
              <a:gd name="connsiteY538" fmla="*/ 2697288 h 6858000"/>
              <a:gd name="connsiteX539" fmla="*/ 6937703 w 7467600"/>
              <a:gd name="connsiteY539" fmla="*/ 2321981 h 6858000"/>
              <a:gd name="connsiteX540" fmla="*/ 6591670 w 7467600"/>
              <a:gd name="connsiteY540" fmla="*/ 1988277 h 6858000"/>
              <a:gd name="connsiteX541" fmla="*/ 5798671 w 7467600"/>
              <a:gd name="connsiteY541" fmla="*/ 1981601 h 6858000"/>
              <a:gd name="connsiteX542" fmla="*/ 5754709 w 7467600"/>
              <a:gd name="connsiteY542" fmla="*/ 2071454 h 6858000"/>
              <a:gd name="connsiteX543" fmla="*/ 5763044 w 7467600"/>
              <a:gd name="connsiteY543" fmla="*/ 2842206 h 6858000"/>
              <a:gd name="connsiteX544" fmla="*/ 5764974 w 7467600"/>
              <a:gd name="connsiteY544" fmla="*/ 2799609 h 6858000"/>
              <a:gd name="connsiteX545" fmla="*/ 5767665 w 7467600"/>
              <a:gd name="connsiteY545" fmla="*/ 2666409 h 6858000"/>
              <a:gd name="connsiteX546" fmla="*/ 5763055 w 7467600"/>
              <a:gd name="connsiteY546" fmla="*/ 2579705 h 6858000"/>
              <a:gd name="connsiteX547" fmla="*/ 5758079 w 7467600"/>
              <a:gd name="connsiteY547" fmla="*/ 2492508 h 6858000"/>
              <a:gd name="connsiteX548" fmla="*/ 5779325 w 7467600"/>
              <a:gd name="connsiteY548" fmla="*/ 2197069 h 6858000"/>
              <a:gd name="connsiteX549" fmla="*/ 5798671 w 7467600"/>
              <a:gd name="connsiteY549" fmla="*/ 1981601 h 6858000"/>
              <a:gd name="connsiteX550" fmla="*/ 5829202 w 7467600"/>
              <a:gd name="connsiteY550" fmla="*/ 1971679 h 6858000"/>
              <a:gd name="connsiteX551" fmla="*/ 5809558 w 7467600"/>
              <a:gd name="connsiteY551" fmla="*/ 2198043 h 6858000"/>
              <a:gd name="connsiteX552" fmla="*/ 5788653 w 7467600"/>
              <a:gd name="connsiteY552" fmla="*/ 2489430 h 6858000"/>
              <a:gd name="connsiteX553" fmla="*/ 5793439 w 7467600"/>
              <a:gd name="connsiteY553" fmla="*/ 2575235 h 6858000"/>
              <a:gd name="connsiteX554" fmla="*/ 5796837 w 7467600"/>
              <a:gd name="connsiteY554" fmla="*/ 2637633 h 6858000"/>
              <a:gd name="connsiteX555" fmla="*/ 5818614 w 7467600"/>
              <a:gd name="connsiteY555" fmla="*/ 2473055 h 6858000"/>
              <a:gd name="connsiteX556" fmla="*/ 5829202 w 7467600"/>
              <a:gd name="connsiteY556" fmla="*/ 1971679 h 6858000"/>
              <a:gd name="connsiteX557" fmla="*/ 5911389 w 7467600"/>
              <a:gd name="connsiteY557" fmla="*/ 1898371 h 6858000"/>
              <a:gd name="connsiteX558" fmla="*/ 6237627 w 7467600"/>
              <a:gd name="connsiteY558" fmla="*/ 2231921 h 6858000"/>
              <a:gd name="connsiteX559" fmla="*/ 5911389 w 7467600"/>
              <a:gd name="connsiteY559" fmla="*/ 1898371 h 6858000"/>
              <a:gd name="connsiteX560" fmla="*/ 6944437 w 7467600"/>
              <a:gd name="connsiteY560" fmla="*/ 1575402 h 6858000"/>
              <a:gd name="connsiteX561" fmla="*/ 6304730 w 7467600"/>
              <a:gd name="connsiteY561" fmla="*/ 1766654 h 6858000"/>
              <a:gd name="connsiteX562" fmla="*/ 6944437 w 7467600"/>
              <a:gd name="connsiteY562" fmla="*/ 1575402 h 6858000"/>
              <a:gd name="connsiteX563" fmla="*/ 7019523 w 7467600"/>
              <a:gd name="connsiteY563" fmla="*/ 1519450 h 6858000"/>
              <a:gd name="connsiteX564" fmla="*/ 6298091 w 7467600"/>
              <a:gd name="connsiteY564" fmla="*/ 1737122 h 6858000"/>
              <a:gd name="connsiteX565" fmla="*/ 7019523 w 7467600"/>
              <a:gd name="connsiteY565" fmla="*/ 1519450 h 6858000"/>
              <a:gd name="connsiteX566" fmla="*/ 2399523 w 7467600"/>
              <a:gd name="connsiteY566" fmla="*/ 1428234 h 6858000"/>
              <a:gd name="connsiteX567" fmla="*/ 2224982 w 7467600"/>
              <a:gd name="connsiteY567" fmla="*/ 1826201 h 6858000"/>
              <a:gd name="connsiteX568" fmla="*/ 2096099 w 7467600"/>
              <a:gd name="connsiteY568" fmla="*/ 2345900 h 6858000"/>
              <a:gd name="connsiteX569" fmla="*/ 2283317 w 7467600"/>
              <a:gd name="connsiteY569" fmla="*/ 1796925 h 6858000"/>
              <a:gd name="connsiteX570" fmla="*/ 2399523 w 7467600"/>
              <a:gd name="connsiteY570" fmla="*/ 1428234 h 6858000"/>
              <a:gd name="connsiteX571" fmla="*/ 2448558 w 7467600"/>
              <a:gd name="connsiteY571" fmla="*/ 1373435 h 6858000"/>
              <a:gd name="connsiteX572" fmla="*/ 2312521 w 7467600"/>
              <a:gd name="connsiteY572" fmla="*/ 1806140 h 6858000"/>
              <a:gd name="connsiteX573" fmla="*/ 2127533 w 7467600"/>
              <a:gd name="connsiteY573" fmla="*/ 2348380 h 6858000"/>
              <a:gd name="connsiteX574" fmla="*/ 2358080 w 7467600"/>
              <a:gd name="connsiteY574" fmla="*/ 1866134 h 6858000"/>
              <a:gd name="connsiteX575" fmla="*/ 2407436 w 7467600"/>
              <a:gd name="connsiteY575" fmla="*/ 1651070 h 6858000"/>
              <a:gd name="connsiteX576" fmla="*/ 2448558 w 7467600"/>
              <a:gd name="connsiteY576" fmla="*/ 1373435 h 6858000"/>
              <a:gd name="connsiteX577" fmla="*/ 278707 w 7467600"/>
              <a:gd name="connsiteY577" fmla="*/ 1352270 h 6858000"/>
              <a:gd name="connsiteX578" fmla="*/ 321570 w 7467600"/>
              <a:gd name="connsiteY578" fmla="*/ 1861610 h 6858000"/>
              <a:gd name="connsiteX579" fmla="*/ 294281 w 7467600"/>
              <a:gd name="connsiteY579" fmla="*/ 1440658 h 6858000"/>
              <a:gd name="connsiteX580" fmla="*/ 278707 w 7467600"/>
              <a:gd name="connsiteY580" fmla="*/ 1352270 h 6858000"/>
              <a:gd name="connsiteX581" fmla="*/ 1423821 w 7467600"/>
              <a:gd name="connsiteY581" fmla="*/ 1351958 h 6858000"/>
              <a:gd name="connsiteX582" fmla="*/ 1638521 w 7467600"/>
              <a:gd name="connsiteY582" fmla="*/ 1908470 h 6858000"/>
              <a:gd name="connsiteX583" fmla="*/ 1754199 w 7467600"/>
              <a:gd name="connsiteY583" fmla="*/ 2149284 h 6858000"/>
              <a:gd name="connsiteX584" fmla="*/ 1908359 w 7467600"/>
              <a:gd name="connsiteY584" fmla="*/ 2364988 h 6858000"/>
              <a:gd name="connsiteX585" fmla="*/ 1647661 w 7467600"/>
              <a:gd name="connsiteY585" fmla="*/ 1825945 h 6858000"/>
              <a:gd name="connsiteX586" fmla="*/ 1423821 w 7467600"/>
              <a:gd name="connsiteY586" fmla="*/ 1351958 h 6858000"/>
              <a:gd name="connsiteX587" fmla="*/ 1431890 w 7467600"/>
              <a:gd name="connsiteY587" fmla="*/ 1306475 h 6858000"/>
              <a:gd name="connsiteX588" fmla="*/ 1507597 w 7467600"/>
              <a:gd name="connsiteY588" fmla="*/ 1446132 h 6858000"/>
              <a:gd name="connsiteX589" fmla="*/ 1674586 w 7467600"/>
              <a:gd name="connsiteY589" fmla="*/ 1813832 h 6858000"/>
              <a:gd name="connsiteX590" fmla="*/ 1815950 w 7467600"/>
              <a:gd name="connsiteY590" fmla="*/ 2128564 h 6858000"/>
              <a:gd name="connsiteX591" fmla="*/ 1984242 w 7467600"/>
              <a:gd name="connsiteY591" fmla="*/ 2430829 h 6858000"/>
              <a:gd name="connsiteX592" fmla="*/ 2014023 w 7467600"/>
              <a:gd name="connsiteY592" fmla="*/ 2450995 h 6858000"/>
              <a:gd name="connsiteX593" fmla="*/ 1747337 w 7467600"/>
              <a:gd name="connsiteY593" fmla="*/ 1855264 h 6858000"/>
              <a:gd name="connsiteX594" fmla="*/ 1533749 w 7467600"/>
              <a:gd name="connsiteY594" fmla="*/ 1478656 h 6858000"/>
              <a:gd name="connsiteX595" fmla="*/ 1431890 w 7467600"/>
              <a:gd name="connsiteY595" fmla="*/ 1306475 h 6858000"/>
              <a:gd name="connsiteX596" fmla="*/ 5052692 w 7467600"/>
              <a:gd name="connsiteY596" fmla="*/ 1292994 h 6858000"/>
              <a:gd name="connsiteX597" fmla="*/ 5200661 w 7467600"/>
              <a:gd name="connsiteY597" fmla="*/ 1635186 h 6858000"/>
              <a:gd name="connsiteX598" fmla="*/ 5297138 w 7467600"/>
              <a:gd name="connsiteY598" fmla="*/ 1906351 h 6858000"/>
              <a:gd name="connsiteX599" fmla="*/ 5052692 w 7467600"/>
              <a:gd name="connsiteY599" fmla="*/ 1292994 h 6858000"/>
              <a:gd name="connsiteX600" fmla="*/ 5009948 w 7467600"/>
              <a:gd name="connsiteY600" fmla="*/ 1273619 h 6858000"/>
              <a:gd name="connsiteX601" fmla="*/ 5121777 w 7467600"/>
              <a:gd name="connsiteY601" fmla="*/ 1654213 h 6858000"/>
              <a:gd name="connsiteX602" fmla="*/ 5293545 w 7467600"/>
              <a:gd name="connsiteY602" fmla="*/ 2072247 h 6858000"/>
              <a:gd name="connsiteX603" fmla="*/ 5294042 w 7467600"/>
              <a:gd name="connsiteY603" fmla="*/ 2065019 h 6858000"/>
              <a:gd name="connsiteX604" fmla="*/ 5171936 w 7467600"/>
              <a:gd name="connsiteY604" fmla="*/ 1647613 h 6858000"/>
              <a:gd name="connsiteX605" fmla="*/ 5009948 w 7467600"/>
              <a:gd name="connsiteY605" fmla="*/ 1273619 h 6858000"/>
              <a:gd name="connsiteX606" fmla="*/ 655236 w 7467600"/>
              <a:gd name="connsiteY606" fmla="*/ 1268632 h 6858000"/>
              <a:gd name="connsiteX607" fmla="*/ 839521 w 7467600"/>
              <a:gd name="connsiteY607" fmla="*/ 1685315 h 6858000"/>
              <a:gd name="connsiteX608" fmla="*/ 1109416 w 7467600"/>
              <a:gd name="connsiteY608" fmla="*/ 2061663 h 6858000"/>
              <a:gd name="connsiteX609" fmla="*/ 1298300 w 7467600"/>
              <a:gd name="connsiteY609" fmla="*/ 2247742 h 6858000"/>
              <a:gd name="connsiteX610" fmla="*/ 1125871 w 7467600"/>
              <a:gd name="connsiteY610" fmla="*/ 1989513 h 6858000"/>
              <a:gd name="connsiteX611" fmla="*/ 981574 w 7467600"/>
              <a:gd name="connsiteY611" fmla="*/ 1783157 h 6858000"/>
              <a:gd name="connsiteX612" fmla="*/ 922198 w 7467600"/>
              <a:gd name="connsiteY612" fmla="*/ 1677437 h 6858000"/>
              <a:gd name="connsiteX613" fmla="*/ 869293 w 7467600"/>
              <a:gd name="connsiteY613" fmla="*/ 1583214 h 6858000"/>
              <a:gd name="connsiteX614" fmla="*/ 751431 w 7467600"/>
              <a:gd name="connsiteY614" fmla="*/ 1405731 h 6858000"/>
              <a:gd name="connsiteX615" fmla="*/ 655236 w 7467600"/>
              <a:gd name="connsiteY615" fmla="*/ 1268632 h 6858000"/>
              <a:gd name="connsiteX616" fmla="*/ 6516292 w 7467600"/>
              <a:gd name="connsiteY616" fmla="*/ 1263064 h 6858000"/>
              <a:gd name="connsiteX617" fmla="*/ 5736320 w 7467600"/>
              <a:gd name="connsiteY617" fmla="*/ 1501803 h 6858000"/>
              <a:gd name="connsiteX618" fmla="*/ 6516292 w 7467600"/>
              <a:gd name="connsiteY618" fmla="*/ 1263064 h 6858000"/>
              <a:gd name="connsiteX619" fmla="*/ 291466 w 7467600"/>
              <a:gd name="connsiteY619" fmla="*/ 1250369 h 6858000"/>
              <a:gd name="connsiteX620" fmla="*/ 323180 w 7467600"/>
              <a:gd name="connsiteY620" fmla="*/ 1435283 h 6858000"/>
              <a:gd name="connsiteX621" fmla="*/ 349381 w 7467600"/>
              <a:gd name="connsiteY621" fmla="*/ 1875041 h 6858000"/>
              <a:gd name="connsiteX622" fmla="*/ 374363 w 7467600"/>
              <a:gd name="connsiteY622" fmla="*/ 1506494 h 6858000"/>
              <a:gd name="connsiteX623" fmla="*/ 302168 w 7467600"/>
              <a:gd name="connsiteY623" fmla="*/ 1274495 h 6858000"/>
              <a:gd name="connsiteX624" fmla="*/ 291466 w 7467600"/>
              <a:gd name="connsiteY624" fmla="*/ 1250369 h 6858000"/>
              <a:gd name="connsiteX625" fmla="*/ 678222 w 7467600"/>
              <a:gd name="connsiteY625" fmla="*/ 1248670 h 6858000"/>
              <a:gd name="connsiteX626" fmla="*/ 775536 w 7467600"/>
              <a:gd name="connsiteY626" fmla="*/ 1388015 h 6858000"/>
              <a:gd name="connsiteX627" fmla="*/ 894529 w 7467600"/>
              <a:gd name="connsiteY627" fmla="*/ 1567739 h 6858000"/>
              <a:gd name="connsiteX628" fmla="*/ 948000 w 7467600"/>
              <a:gd name="connsiteY628" fmla="*/ 1663088 h 6858000"/>
              <a:gd name="connsiteX629" fmla="*/ 1006812 w 7467600"/>
              <a:gd name="connsiteY629" fmla="*/ 1767683 h 6858000"/>
              <a:gd name="connsiteX630" fmla="*/ 1149133 w 7467600"/>
              <a:gd name="connsiteY630" fmla="*/ 1971513 h 6858000"/>
              <a:gd name="connsiteX631" fmla="*/ 1333952 w 7467600"/>
              <a:gd name="connsiteY631" fmla="*/ 2251620 h 6858000"/>
              <a:gd name="connsiteX632" fmla="*/ 1337329 w 7467600"/>
              <a:gd name="connsiteY632" fmla="*/ 2258350 h 6858000"/>
              <a:gd name="connsiteX633" fmla="*/ 1014726 w 7467600"/>
              <a:gd name="connsiteY633" fmla="*/ 1615556 h 6858000"/>
              <a:gd name="connsiteX634" fmla="*/ 678222 w 7467600"/>
              <a:gd name="connsiteY634" fmla="*/ 1248670 h 6858000"/>
              <a:gd name="connsiteX635" fmla="*/ 6691602 w 7467600"/>
              <a:gd name="connsiteY635" fmla="*/ 1140573 h 6858000"/>
              <a:gd name="connsiteX636" fmla="*/ 6571100 w 7467600"/>
              <a:gd name="connsiteY636" fmla="*/ 1183662 h 6858000"/>
              <a:gd name="connsiteX637" fmla="*/ 6241687 w 7467600"/>
              <a:gd name="connsiteY637" fmla="*/ 1257600 h 6858000"/>
              <a:gd name="connsiteX638" fmla="*/ 5693009 w 7467600"/>
              <a:gd name="connsiteY638" fmla="*/ 1478256 h 6858000"/>
              <a:gd name="connsiteX639" fmla="*/ 6548420 w 7467600"/>
              <a:gd name="connsiteY639" fmla="*/ 1214599 h 6858000"/>
              <a:gd name="connsiteX640" fmla="*/ 6605473 w 7467600"/>
              <a:gd name="connsiteY640" fmla="*/ 1184686 h 6858000"/>
              <a:gd name="connsiteX641" fmla="*/ 6691602 w 7467600"/>
              <a:gd name="connsiteY641" fmla="*/ 1140573 h 6858000"/>
              <a:gd name="connsiteX642" fmla="*/ 4002475 w 7467600"/>
              <a:gd name="connsiteY642" fmla="*/ 1037802 h 6858000"/>
              <a:gd name="connsiteX643" fmla="*/ 4000324 w 7467600"/>
              <a:gd name="connsiteY643" fmla="*/ 1039362 h 6858000"/>
              <a:gd name="connsiteX644" fmla="*/ 4002862 w 7467600"/>
              <a:gd name="connsiteY644" fmla="*/ 1042866 h 6858000"/>
              <a:gd name="connsiteX645" fmla="*/ 4002475 w 7467600"/>
              <a:gd name="connsiteY645" fmla="*/ 1037802 h 6858000"/>
              <a:gd name="connsiteX646" fmla="*/ 506322 w 7467600"/>
              <a:gd name="connsiteY646" fmla="*/ 1020997 h 6858000"/>
              <a:gd name="connsiteX647" fmla="*/ 533068 w 7467600"/>
              <a:gd name="connsiteY647" fmla="*/ 1029409 h 6858000"/>
              <a:gd name="connsiteX648" fmla="*/ 1232525 w 7467600"/>
              <a:gd name="connsiteY648" fmla="*/ 1804675 h 6858000"/>
              <a:gd name="connsiteX649" fmla="*/ 1388858 w 7467600"/>
              <a:gd name="connsiteY649" fmla="*/ 2368011 h 6858000"/>
              <a:gd name="connsiteX650" fmla="*/ 1384098 w 7467600"/>
              <a:gd name="connsiteY650" fmla="*/ 2378125 h 6858000"/>
              <a:gd name="connsiteX651" fmla="*/ 1425393 w 7467600"/>
              <a:gd name="connsiteY651" fmla="*/ 2589124 h 6858000"/>
              <a:gd name="connsiteX652" fmla="*/ 1424001 w 7467600"/>
              <a:gd name="connsiteY652" fmla="*/ 2597541 h 6858000"/>
              <a:gd name="connsiteX653" fmla="*/ 2152729 w 7467600"/>
              <a:gd name="connsiteY653" fmla="*/ 2864487 h 6858000"/>
              <a:gd name="connsiteX654" fmla="*/ 2020609 w 7467600"/>
              <a:gd name="connsiteY654" fmla="*/ 2539671 h 6858000"/>
              <a:gd name="connsiteX655" fmla="*/ 2018920 w 7467600"/>
              <a:gd name="connsiteY655" fmla="*/ 2536309 h 6858000"/>
              <a:gd name="connsiteX656" fmla="*/ 1342441 w 7467600"/>
              <a:gd name="connsiteY656" fmla="*/ 1173017 h 6858000"/>
              <a:gd name="connsiteX657" fmla="*/ 1367925 w 7467600"/>
              <a:gd name="connsiteY657" fmla="*/ 1135648 h 6858000"/>
              <a:gd name="connsiteX658" fmla="*/ 1771401 w 7467600"/>
              <a:gd name="connsiteY658" fmla="*/ 1806673 h 6858000"/>
              <a:gd name="connsiteX659" fmla="*/ 1972385 w 7467600"/>
              <a:gd name="connsiteY659" fmla="*/ 2198735 h 6858000"/>
              <a:gd name="connsiteX660" fmla="*/ 2040892 w 7467600"/>
              <a:gd name="connsiteY660" fmla="*/ 2405205 h 6858000"/>
              <a:gd name="connsiteX661" fmla="*/ 2131689 w 7467600"/>
              <a:gd name="connsiteY661" fmla="*/ 1936926 h 6858000"/>
              <a:gd name="connsiteX662" fmla="*/ 2454820 w 7467600"/>
              <a:gd name="connsiteY662" fmla="*/ 1248808 h 6858000"/>
              <a:gd name="connsiteX663" fmla="*/ 2492512 w 7467600"/>
              <a:gd name="connsiteY663" fmla="*/ 1302920 h 6858000"/>
              <a:gd name="connsiteX664" fmla="*/ 2081216 w 7467600"/>
              <a:gd name="connsiteY664" fmla="*/ 2527513 h 6858000"/>
              <a:gd name="connsiteX665" fmla="*/ 2081211 w 7467600"/>
              <a:gd name="connsiteY665" fmla="*/ 2528916 h 6858000"/>
              <a:gd name="connsiteX666" fmla="*/ 2199067 w 7467600"/>
              <a:gd name="connsiteY666" fmla="*/ 2884061 h 6858000"/>
              <a:gd name="connsiteX667" fmla="*/ 3192586 w 7467600"/>
              <a:gd name="connsiteY667" fmla="*/ 3411496 h 6858000"/>
              <a:gd name="connsiteX668" fmla="*/ 3182620 w 7467600"/>
              <a:gd name="connsiteY668" fmla="*/ 3483279 h 6858000"/>
              <a:gd name="connsiteX669" fmla="*/ 2435119 w 7467600"/>
              <a:gd name="connsiteY669" fmla="*/ 3080173 h 6858000"/>
              <a:gd name="connsiteX670" fmla="*/ 2410152 w 7467600"/>
              <a:gd name="connsiteY670" fmla="*/ 3063751 h 6858000"/>
              <a:gd name="connsiteX671" fmla="*/ 2408099 w 7467600"/>
              <a:gd name="connsiteY671" fmla="*/ 3064403 h 6858000"/>
              <a:gd name="connsiteX672" fmla="*/ 2407218 w 7467600"/>
              <a:gd name="connsiteY672" fmla="*/ 3070324 h 6858000"/>
              <a:gd name="connsiteX673" fmla="*/ 2380138 w 7467600"/>
              <a:gd name="connsiteY673" fmla="*/ 3099341 h 6858000"/>
              <a:gd name="connsiteX674" fmla="*/ 1765923 w 7467600"/>
              <a:gd name="connsiteY674" fmla="*/ 3581043 h 6858000"/>
              <a:gd name="connsiteX675" fmla="*/ 1702258 w 7467600"/>
              <a:gd name="connsiteY675" fmla="*/ 3612286 h 6858000"/>
              <a:gd name="connsiteX676" fmla="*/ 1538370 w 7467600"/>
              <a:gd name="connsiteY676" fmla="*/ 3811804 h 6858000"/>
              <a:gd name="connsiteX677" fmla="*/ 542867 w 7467600"/>
              <a:gd name="connsiteY677" fmla="*/ 4944092 h 6858000"/>
              <a:gd name="connsiteX678" fmla="*/ 515800 w 7467600"/>
              <a:gd name="connsiteY678" fmla="*/ 4862180 h 6858000"/>
              <a:gd name="connsiteX679" fmla="*/ 909145 w 7467600"/>
              <a:gd name="connsiteY679" fmla="*/ 4199225 h 6858000"/>
              <a:gd name="connsiteX680" fmla="*/ 1214067 w 7467600"/>
              <a:gd name="connsiteY680" fmla="*/ 3908561 h 6858000"/>
              <a:gd name="connsiteX681" fmla="*/ 640967 w 7467600"/>
              <a:gd name="connsiteY681" fmla="*/ 4105601 h 6858000"/>
              <a:gd name="connsiteX682" fmla="*/ 112563 w 7467600"/>
              <a:gd name="connsiteY682" fmla="*/ 4396952 h 6858000"/>
              <a:gd name="connsiteX683" fmla="*/ 0 w 7467600"/>
              <a:gd name="connsiteY683" fmla="*/ 4466006 h 6858000"/>
              <a:gd name="connsiteX684" fmla="*/ 0 w 7467600"/>
              <a:gd name="connsiteY684" fmla="*/ 4233763 h 6858000"/>
              <a:gd name="connsiteX685" fmla="*/ 36881 w 7467600"/>
              <a:gd name="connsiteY685" fmla="*/ 4200118 h 6858000"/>
              <a:gd name="connsiteX686" fmla="*/ 910534 w 7467600"/>
              <a:gd name="connsiteY686" fmla="*/ 3629753 h 6858000"/>
              <a:gd name="connsiteX687" fmla="*/ 1578717 w 7467600"/>
              <a:gd name="connsiteY687" fmla="*/ 3575982 h 6858000"/>
              <a:gd name="connsiteX688" fmla="*/ 2338780 w 7467600"/>
              <a:gd name="connsiteY688" fmla="*/ 3033725 h 6858000"/>
              <a:gd name="connsiteX689" fmla="*/ 1807991 w 7467600"/>
              <a:gd name="connsiteY689" fmla="*/ 2807184 h 6858000"/>
              <a:gd name="connsiteX690" fmla="*/ 1416358 w 7467600"/>
              <a:gd name="connsiteY690" fmla="*/ 3112571 h 6858000"/>
              <a:gd name="connsiteX691" fmla="*/ 939066 w 7467600"/>
              <a:gd name="connsiteY691" fmla="*/ 3378798 h 6858000"/>
              <a:gd name="connsiteX692" fmla="*/ 115099 w 7467600"/>
              <a:gd name="connsiteY692" fmla="*/ 3607650 h 6858000"/>
              <a:gd name="connsiteX693" fmla="*/ 97284 w 7467600"/>
              <a:gd name="connsiteY693" fmla="*/ 3520393 h 6858000"/>
              <a:gd name="connsiteX694" fmla="*/ 922050 w 7467600"/>
              <a:gd name="connsiteY694" fmla="*/ 3074867 h 6858000"/>
              <a:gd name="connsiteX695" fmla="*/ 1405265 w 7467600"/>
              <a:gd name="connsiteY695" fmla="*/ 3016319 h 6858000"/>
              <a:gd name="connsiteX696" fmla="*/ 1407512 w 7467600"/>
              <a:gd name="connsiteY696" fmla="*/ 3018001 h 6858000"/>
              <a:gd name="connsiteX697" fmla="*/ 1726266 w 7467600"/>
              <a:gd name="connsiteY697" fmla="*/ 2777274 h 6858000"/>
              <a:gd name="connsiteX698" fmla="*/ 625390 w 7467600"/>
              <a:gd name="connsiteY698" fmla="*/ 2514541 h 6858000"/>
              <a:gd name="connsiteX699" fmla="*/ 619799 w 7467600"/>
              <a:gd name="connsiteY699" fmla="*/ 2527180 h 6858000"/>
              <a:gd name="connsiteX700" fmla="*/ 310030 w 7467600"/>
              <a:gd name="connsiteY700" fmla="*/ 2771818 h 6858000"/>
              <a:gd name="connsiteX701" fmla="*/ 173877 w 7467600"/>
              <a:gd name="connsiteY701" fmla="*/ 2937056 h 6858000"/>
              <a:gd name="connsiteX702" fmla="*/ 77889 w 7467600"/>
              <a:gd name="connsiteY702" fmla="*/ 3138440 h 6858000"/>
              <a:gd name="connsiteX703" fmla="*/ 0 w 7467600"/>
              <a:gd name="connsiteY703" fmla="*/ 3271395 h 6858000"/>
              <a:gd name="connsiteX704" fmla="*/ 0 w 7467600"/>
              <a:gd name="connsiteY704" fmla="*/ 3153002 h 6858000"/>
              <a:gd name="connsiteX705" fmla="*/ 2386 w 7467600"/>
              <a:gd name="connsiteY705" fmla="*/ 3149203 h 6858000"/>
              <a:gd name="connsiteX706" fmla="*/ 89753 w 7467600"/>
              <a:gd name="connsiteY706" fmla="*/ 2987702 h 6858000"/>
              <a:gd name="connsiteX707" fmla="*/ 76869 w 7467600"/>
              <a:gd name="connsiteY707" fmla="*/ 3005404 h 6858000"/>
              <a:gd name="connsiteX708" fmla="*/ 32049 w 7467600"/>
              <a:gd name="connsiteY708" fmla="*/ 3065814 h 6858000"/>
              <a:gd name="connsiteX709" fmla="*/ 0 w 7467600"/>
              <a:gd name="connsiteY709" fmla="*/ 3108744 h 6858000"/>
              <a:gd name="connsiteX710" fmla="*/ 0 w 7467600"/>
              <a:gd name="connsiteY710" fmla="*/ 3058059 h 6858000"/>
              <a:gd name="connsiteX711" fmla="*/ 7610 w 7467600"/>
              <a:gd name="connsiteY711" fmla="*/ 3047889 h 6858000"/>
              <a:gd name="connsiteX712" fmla="*/ 52419 w 7467600"/>
              <a:gd name="connsiteY712" fmla="*/ 2987479 h 6858000"/>
              <a:gd name="connsiteX713" fmla="*/ 59142 w 7467600"/>
              <a:gd name="connsiteY713" fmla="*/ 2978488 h 6858000"/>
              <a:gd name="connsiteX714" fmla="*/ 0 w 7467600"/>
              <a:gd name="connsiteY714" fmla="*/ 3015334 h 6858000"/>
              <a:gd name="connsiteX715" fmla="*/ 0 w 7467600"/>
              <a:gd name="connsiteY715" fmla="*/ 2914286 h 6858000"/>
              <a:gd name="connsiteX716" fmla="*/ 36383 w 7467600"/>
              <a:gd name="connsiteY716" fmla="*/ 2901128 h 6858000"/>
              <a:gd name="connsiteX717" fmla="*/ 156329 w 7467600"/>
              <a:gd name="connsiteY717" fmla="*/ 2840533 h 6858000"/>
              <a:gd name="connsiteX718" fmla="*/ 358355 w 7467600"/>
              <a:gd name="connsiteY718" fmla="*/ 2620471 h 6858000"/>
              <a:gd name="connsiteX719" fmla="*/ 510577 w 7467600"/>
              <a:gd name="connsiteY719" fmla="*/ 2501244 h 6858000"/>
              <a:gd name="connsiteX720" fmla="*/ 211967 w 7467600"/>
              <a:gd name="connsiteY720" fmla="*/ 2479171 h 6858000"/>
              <a:gd name="connsiteX721" fmla="*/ 0 w 7467600"/>
              <a:gd name="connsiteY721" fmla="*/ 2476398 h 6858000"/>
              <a:gd name="connsiteX722" fmla="*/ 0 w 7467600"/>
              <a:gd name="connsiteY722" fmla="*/ 2389189 h 6858000"/>
              <a:gd name="connsiteX723" fmla="*/ 103062 w 7467600"/>
              <a:gd name="connsiteY723" fmla="*/ 2389518 h 6858000"/>
              <a:gd name="connsiteX724" fmla="*/ 510734 w 7467600"/>
              <a:gd name="connsiteY724" fmla="*/ 2416201 h 6858000"/>
              <a:gd name="connsiteX725" fmla="*/ 279257 w 7467600"/>
              <a:gd name="connsiteY725" fmla="*/ 2092102 h 6858000"/>
              <a:gd name="connsiteX726" fmla="*/ 65265 w 7467600"/>
              <a:gd name="connsiteY726" fmla="*/ 2006049 h 6858000"/>
              <a:gd name="connsiteX727" fmla="*/ 0 w 7467600"/>
              <a:gd name="connsiteY727" fmla="*/ 1982532 h 6858000"/>
              <a:gd name="connsiteX728" fmla="*/ 0 w 7467600"/>
              <a:gd name="connsiteY728" fmla="*/ 1912789 h 6858000"/>
              <a:gd name="connsiteX729" fmla="*/ 97460 w 7467600"/>
              <a:gd name="connsiteY729" fmla="*/ 1953725 h 6858000"/>
              <a:gd name="connsiteX730" fmla="*/ 221272 w 7467600"/>
              <a:gd name="connsiteY730" fmla="*/ 1980766 h 6858000"/>
              <a:gd name="connsiteX731" fmla="*/ 116765 w 7467600"/>
              <a:gd name="connsiteY731" fmla="*/ 1911033 h 6858000"/>
              <a:gd name="connsiteX732" fmla="*/ 16405 w 7467600"/>
              <a:gd name="connsiteY732" fmla="*/ 1803412 h 6858000"/>
              <a:gd name="connsiteX733" fmla="*/ 0 w 7467600"/>
              <a:gd name="connsiteY733" fmla="*/ 1784777 h 6858000"/>
              <a:gd name="connsiteX734" fmla="*/ 0 w 7467600"/>
              <a:gd name="connsiteY734" fmla="*/ 1740082 h 6858000"/>
              <a:gd name="connsiteX735" fmla="*/ 39394 w 7467600"/>
              <a:gd name="connsiteY735" fmla="*/ 1784856 h 6858000"/>
              <a:gd name="connsiteX736" fmla="*/ 135813 w 7467600"/>
              <a:gd name="connsiteY736" fmla="*/ 1888838 h 6858000"/>
              <a:gd name="connsiteX737" fmla="*/ 242575 w 7467600"/>
              <a:gd name="connsiteY737" fmla="*/ 1958841 h 6858000"/>
              <a:gd name="connsiteX738" fmla="*/ 82197 w 7467600"/>
              <a:gd name="connsiteY738" fmla="*/ 1754826 h 6858000"/>
              <a:gd name="connsiteX739" fmla="*/ 0 w 7467600"/>
              <a:gd name="connsiteY739" fmla="*/ 1679650 h 6858000"/>
              <a:gd name="connsiteX740" fmla="*/ 0 w 7467600"/>
              <a:gd name="connsiteY740" fmla="*/ 1602463 h 6858000"/>
              <a:gd name="connsiteX741" fmla="*/ 84689 w 7467600"/>
              <a:gd name="connsiteY741" fmla="*/ 1677442 h 6858000"/>
              <a:gd name="connsiteX742" fmla="*/ 298437 w 7467600"/>
              <a:gd name="connsiteY742" fmla="*/ 1968019 h 6858000"/>
              <a:gd name="connsiteX743" fmla="*/ 227269 w 7467600"/>
              <a:gd name="connsiteY743" fmla="*/ 1114064 h 6858000"/>
              <a:gd name="connsiteX744" fmla="*/ 248003 w 7467600"/>
              <a:gd name="connsiteY744" fmla="*/ 1089613 h 6858000"/>
              <a:gd name="connsiteX745" fmla="*/ 427020 w 7467600"/>
              <a:gd name="connsiteY745" fmla="*/ 1619803 h 6858000"/>
              <a:gd name="connsiteX746" fmla="*/ 340345 w 7467600"/>
              <a:gd name="connsiteY746" fmla="*/ 2027739 h 6858000"/>
              <a:gd name="connsiteX747" fmla="*/ 360865 w 7467600"/>
              <a:gd name="connsiteY747" fmla="*/ 2044827 h 6858000"/>
              <a:gd name="connsiteX748" fmla="*/ 560414 w 7467600"/>
              <a:gd name="connsiteY748" fmla="*/ 2421457 h 6858000"/>
              <a:gd name="connsiteX749" fmla="*/ 1359703 w 7467600"/>
              <a:gd name="connsiteY749" fmla="*/ 2578554 h 6858000"/>
              <a:gd name="connsiteX750" fmla="*/ 1359422 w 7467600"/>
              <a:gd name="connsiteY750" fmla="*/ 2577994 h 6858000"/>
              <a:gd name="connsiteX751" fmla="*/ 828701 w 7467600"/>
              <a:gd name="connsiteY751" fmla="*/ 1839520 h 6858000"/>
              <a:gd name="connsiteX752" fmla="*/ 494427 w 7467600"/>
              <a:gd name="connsiteY752" fmla="*/ 1092333 h 6858000"/>
              <a:gd name="connsiteX753" fmla="*/ 506322 w 7467600"/>
              <a:gd name="connsiteY753" fmla="*/ 1020997 h 6858000"/>
              <a:gd name="connsiteX754" fmla="*/ 4570198 w 7467600"/>
              <a:gd name="connsiteY754" fmla="*/ 978081 h 6858000"/>
              <a:gd name="connsiteX755" fmla="*/ 4523691 w 7467600"/>
              <a:gd name="connsiteY755" fmla="*/ 1127776 h 6858000"/>
              <a:gd name="connsiteX756" fmla="*/ 4509875 w 7467600"/>
              <a:gd name="connsiteY756" fmla="*/ 1167552 h 6858000"/>
              <a:gd name="connsiteX757" fmla="*/ 4478168 w 7467600"/>
              <a:gd name="connsiteY757" fmla="*/ 1260735 h 6858000"/>
              <a:gd name="connsiteX758" fmla="*/ 4409309 w 7467600"/>
              <a:gd name="connsiteY758" fmla="*/ 1666996 h 6858000"/>
              <a:gd name="connsiteX759" fmla="*/ 4370031 w 7467600"/>
              <a:gd name="connsiteY759" fmla="*/ 1955666 h 6858000"/>
              <a:gd name="connsiteX760" fmla="*/ 4570198 w 7467600"/>
              <a:gd name="connsiteY760" fmla="*/ 978081 h 6858000"/>
              <a:gd name="connsiteX761" fmla="*/ 4557898 w 7467600"/>
              <a:gd name="connsiteY761" fmla="*/ 900011 h 6858000"/>
              <a:gd name="connsiteX762" fmla="*/ 4344840 w 7467600"/>
              <a:gd name="connsiteY762" fmla="*/ 1922038 h 6858000"/>
              <a:gd name="connsiteX763" fmla="*/ 4378710 w 7467600"/>
              <a:gd name="connsiteY763" fmla="*/ 1665516 h 6858000"/>
              <a:gd name="connsiteX764" fmla="*/ 4448798 w 7467600"/>
              <a:gd name="connsiteY764" fmla="*/ 1253024 h 6858000"/>
              <a:gd name="connsiteX765" fmla="*/ 4480315 w 7467600"/>
              <a:gd name="connsiteY765" fmla="*/ 1158454 h 6858000"/>
              <a:gd name="connsiteX766" fmla="*/ 4494133 w 7467600"/>
              <a:gd name="connsiteY766" fmla="*/ 1118676 h 6858000"/>
              <a:gd name="connsiteX767" fmla="*/ 4557898 w 7467600"/>
              <a:gd name="connsiteY767" fmla="*/ 900011 h 6858000"/>
              <a:gd name="connsiteX768" fmla="*/ 5870151 w 7467600"/>
              <a:gd name="connsiteY768" fmla="*/ 898890 h 6858000"/>
              <a:gd name="connsiteX769" fmla="*/ 5861335 w 7467600"/>
              <a:gd name="connsiteY769" fmla="*/ 899177 h 6858000"/>
              <a:gd name="connsiteX770" fmla="*/ 5843702 w 7467600"/>
              <a:gd name="connsiteY770" fmla="*/ 899748 h 6858000"/>
              <a:gd name="connsiteX771" fmla="*/ 5651107 w 7467600"/>
              <a:gd name="connsiteY771" fmla="*/ 920306 h 6858000"/>
              <a:gd name="connsiteX772" fmla="*/ 5459407 w 7467600"/>
              <a:gd name="connsiteY772" fmla="*/ 940975 h 6858000"/>
              <a:gd name="connsiteX773" fmla="*/ 5374846 w 7467600"/>
              <a:gd name="connsiteY773" fmla="*/ 941988 h 6858000"/>
              <a:gd name="connsiteX774" fmla="*/ 5256105 w 7467600"/>
              <a:gd name="connsiteY774" fmla="*/ 945632 h 6858000"/>
              <a:gd name="connsiteX775" fmla="*/ 5107071 w 7467600"/>
              <a:gd name="connsiteY775" fmla="*/ 969720 h 6858000"/>
              <a:gd name="connsiteX776" fmla="*/ 4998681 w 7467600"/>
              <a:gd name="connsiteY776" fmla="*/ 988771 h 6858000"/>
              <a:gd name="connsiteX777" fmla="*/ 5870151 w 7467600"/>
              <a:gd name="connsiteY777" fmla="*/ 898890 h 6858000"/>
              <a:gd name="connsiteX778" fmla="*/ 5504425 w 7467600"/>
              <a:gd name="connsiteY778" fmla="*/ 848067 h 6858000"/>
              <a:gd name="connsiteX779" fmla="*/ 4968849 w 7467600"/>
              <a:gd name="connsiteY779" fmla="*/ 962318 h 6858000"/>
              <a:gd name="connsiteX780" fmla="*/ 5104039 w 7467600"/>
              <a:gd name="connsiteY780" fmla="*/ 940634 h 6858000"/>
              <a:gd name="connsiteX781" fmla="*/ 5256311 w 7467600"/>
              <a:gd name="connsiteY781" fmla="*/ 916490 h 6858000"/>
              <a:gd name="connsiteX782" fmla="*/ 5377381 w 7467600"/>
              <a:gd name="connsiteY782" fmla="*/ 912671 h 6858000"/>
              <a:gd name="connsiteX783" fmla="*/ 5460148 w 7467600"/>
              <a:gd name="connsiteY783" fmla="*/ 911442 h 6858000"/>
              <a:gd name="connsiteX784" fmla="*/ 5648971 w 7467600"/>
              <a:gd name="connsiteY784" fmla="*/ 891331 h 6858000"/>
              <a:gd name="connsiteX785" fmla="*/ 5844807 w 7467600"/>
              <a:gd name="connsiteY785" fmla="*/ 870718 h 6858000"/>
              <a:gd name="connsiteX786" fmla="*/ 5862975 w 7467600"/>
              <a:gd name="connsiteY786" fmla="*/ 869756 h 6858000"/>
              <a:gd name="connsiteX787" fmla="*/ 5920887 w 7467600"/>
              <a:gd name="connsiteY787" fmla="*/ 865929 h 6858000"/>
              <a:gd name="connsiteX788" fmla="*/ 5504425 w 7467600"/>
              <a:gd name="connsiteY788" fmla="*/ 848067 h 6858000"/>
              <a:gd name="connsiteX789" fmla="*/ 3607114 w 7467600"/>
              <a:gd name="connsiteY789" fmla="*/ 467441 h 6858000"/>
              <a:gd name="connsiteX790" fmla="*/ 3296242 w 7467600"/>
              <a:gd name="connsiteY790" fmla="*/ 807991 h 6858000"/>
              <a:gd name="connsiteX791" fmla="*/ 3174674 w 7467600"/>
              <a:gd name="connsiteY791" fmla="*/ 919759 h 6858000"/>
              <a:gd name="connsiteX792" fmla="*/ 3042978 w 7467600"/>
              <a:gd name="connsiteY792" fmla="*/ 1054894 h 6858000"/>
              <a:gd name="connsiteX793" fmla="*/ 2968914 w 7467600"/>
              <a:gd name="connsiteY793" fmla="*/ 1133756 h 6858000"/>
              <a:gd name="connsiteX794" fmla="*/ 3103823 w 7467600"/>
              <a:gd name="connsiteY794" fmla="*/ 1026814 h 6858000"/>
              <a:gd name="connsiteX795" fmla="*/ 3607114 w 7467600"/>
              <a:gd name="connsiteY795" fmla="*/ 467441 h 6858000"/>
              <a:gd name="connsiteX796" fmla="*/ 3744487 w 7467600"/>
              <a:gd name="connsiteY796" fmla="*/ 383136 h 6858000"/>
              <a:gd name="connsiteX797" fmla="*/ 3970213 w 7467600"/>
              <a:gd name="connsiteY797" fmla="*/ 995559 h 6858000"/>
              <a:gd name="connsiteX798" fmla="*/ 3744487 w 7467600"/>
              <a:gd name="connsiteY798" fmla="*/ 383136 h 6858000"/>
              <a:gd name="connsiteX799" fmla="*/ 3624562 w 7467600"/>
              <a:gd name="connsiteY799" fmla="*/ 367041 h 6858000"/>
              <a:gd name="connsiteX800" fmla="*/ 3489712 w 7467600"/>
              <a:gd name="connsiteY800" fmla="*/ 485386 h 6858000"/>
              <a:gd name="connsiteX801" fmla="*/ 3182994 w 7467600"/>
              <a:gd name="connsiteY801" fmla="*/ 828265 h 6858000"/>
              <a:gd name="connsiteX802" fmla="*/ 2892114 w 7467600"/>
              <a:gd name="connsiteY802" fmla="*/ 1172635 h 6858000"/>
              <a:gd name="connsiteX803" fmla="*/ 3021459 w 7467600"/>
              <a:gd name="connsiteY803" fmla="*/ 1035385 h 6858000"/>
              <a:gd name="connsiteX804" fmla="*/ 3153873 w 7467600"/>
              <a:gd name="connsiteY804" fmla="*/ 898971 h 6858000"/>
              <a:gd name="connsiteX805" fmla="*/ 3276511 w 7467600"/>
              <a:gd name="connsiteY805" fmla="*/ 786423 h 6858000"/>
              <a:gd name="connsiteX806" fmla="*/ 3584154 w 7467600"/>
              <a:gd name="connsiteY806" fmla="*/ 448218 h 6858000"/>
              <a:gd name="connsiteX807" fmla="*/ 3624562 w 7467600"/>
              <a:gd name="connsiteY807" fmla="*/ 367041 h 6858000"/>
              <a:gd name="connsiteX808" fmla="*/ 3766672 w 7467600"/>
              <a:gd name="connsiteY808" fmla="*/ 359429 h 6858000"/>
              <a:gd name="connsiteX809" fmla="*/ 3996338 w 7467600"/>
              <a:gd name="connsiteY809" fmla="*/ 968237 h 6858000"/>
              <a:gd name="connsiteX810" fmla="*/ 3766672 w 7467600"/>
              <a:gd name="connsiteY810" fmla="*/ 359429 h 6858000"/>
              <a:gd name="connsiteX811" fmla="*/ 5805386 w 7467600"/>
              <a:gd name="connsiteY811" fmla="*/ 239240 h 6858000"/>
              <a:gd name="connsiteX812" fmla="*/ 5736947 w 7467600"/>
              <a:gd name="connsiteY812" fmla="*/ 261367 h 6858000"/>
              <a:gd name="connsiteX813" fmla="*/ 5427012 w 7467600"/>
              <a:gd name="connsiteY813" fmla="*/ 311272 h 6858000"/>
              <a:gd name="connsiteX814" fmla="*/ 5147818 w 7467600"/>
              <a:gd name="connsiteY814" fmla="*/ 322112 h 6858000"/>
              <a:gd name="connsiteX815" fmla="*/ 5060854 w 7467600"/>
              <a:gd name="connsiteY815" fmla="*/ 311882 h 6858000"/>
              <a:gd name="connsiteX816" fmla="*/ 4945989 w 7467600"/>
              <a:gd name="connsiteY816" fmla="*/ 300516 h 6858000"/>
              <a:gd name="connsiteX817" fmla="*/ 5410479 w 7467600"/>
              <a:gd name="connsiteY817" fmla="*/ 348434 h 6858000"/>
              <a:gd name="connsiteX818" fmla="*/ 5805386 w 7467600"/>
              <a:gd name="connsiteY818" fmla="*/ 239240 h 6858000"/>
              <a:gd name="connsiteX819" fmla="*/ 5905192 w 7467600"/>
              <a:gd name="connsiteY819" fmla="*/ 163079 h 6858000"/>
              <a:gd name="connsiteX820" fmla="*/ 5865655 w 7467600"/>
              <a:gd name="connsiteY820" fmla="*/ 171901 h 6858000"/>
              <a:gd name="connsiteX821" fmla="*/ 5259740 w 7467600"/>
              <a:gd name="connsiteY821" fmla="*/ 257013 h 6858000"/>
              <a:gd name="connsiteX822" fmla="*/ 5208466 w 7467600"/>
              <a:gd name="connsiteY822" fmla="*/ 257550 h 6858000"/>
              <a:gd name="connsiteX823" fmla="*/ 4980204 w 7467600"/>
              <a:gd name="connsiteY823" fmla="*/ 271903 h 6858000"/>
              <a:gd name="connsiteX824" fmla="*/ 5068068 w 7467600"/>
              <a:gd name="connsiteY824" fmla="*/ 282244 h 6858000"/>
              <a:gd name="connsiteX825" fmla="*/ 5153231 w 7467600"/>
              <a:gd name="connsiteY825" fmla="*/ 292240 h 6858000"/>
              <a:gd name="connsiteX826" fmla="*/ 5426491 w 7467600"/>
              <a:gd name="connsiteY826" fmla="*/ 281128 h 6858000"/>
              <a:gd name="connsiteX827" fmla="*/ 5731212 w 7467600"/>
              <a:gd name="connsiteY827" fmla="*/ 231951 h 6858000"/>
              <a:gd name="connsiteX828" fmla="*/ 5905192 w 7467600"/>
              <a:gd name="connsiteY828" fmla="*/ 163079 h 6858000"/>
              <a:gd name="connsiteX829" fmla="*/ 5944437 w 7467600"/>
              <a:gd name="connsiteY829" fmla="*/ 113829 h 6858000"/>
              <a:gd name="connsiteX830" fmla="*/ 5825032 w 7467600"/>
              <a:gd name="connsiteY830" fmla="*/ 146405 h 6858000"/>
              <a:gd name="connsiteX831" fmla="*/ 4955599 w 7467600"/>
              <a:gd name="connsiteY831" fmla="*/ 247008 h 6858000"/>
              <a:gd name="connsiteX832" fmla="*/ 5210104 w 7467600"/>
              <a:gd name="connsiteY832" fmla="*/ 228123 h 6858000"/>
              <a:gd name="connsiteX833" fmla="*/ 5261015 w 7467600"/>
              <a:gd name="connsiteY833" fmla="*/ 227087 h 6858000"/>
              <a:gd name="connsiteX834" fmla="*/ 5861181 w 7467600"/>
              <a:gd name="connsiteY834" fmla="*/ 143093 h 6858000"/>
              <a:gd name="connsiteX835" fmla="*/ 5961252 w 7467600"/>
              <a:gd name="connsiteY835" fmla="*/ 114820 h 6858000"/>
              <a:gd name="connsiteX836" fmla="*/ 5944437 w 7467600"/>
              <a:gd name="connsiteY836" fmla="*/ 113829 h 6858000"/>
              <a:gd name="connsiteX837" fmla="*/ 3882765 w 7467600"/>
              <a:gd name="connsiteY837" fmla="*/ 0 h 6858000"/>
              <a:gd name="connsiteX838" fmla="*/ 3995099 w 7467600"/>
              <a:gd name="connsiteY838" fmla="*/ 0 h 6858000"/>
              <a:gd name="connsiteX839" fmla="*/ 4163818 w 7467600"/>
              <a:gd name="connsiteY839" fmla="*/ 234104 h 6858000"/>
              <a:gd name="connsiteX840" fmla="*/ 4172099 w 7467600"/>
              <a:gd name="connsiteY840" fmla="*/ 234207 h 6858000"/>
              <a:gd name="connsiteX841" fmla="*/ 4784282 w 7467600"/>
              <a:gd name="connsiteY841" fmla="*/ 276561 h 6858000"/>
              <a:gd name="connsiteX842" fmla="*/ 4801687 w 7467600"/>
              <a:gd name="connsiteY842" fmla="*/ 267764 h 6858000"/>
              <a:gd name="connsiteX843" fmla="*/ 6082788 w 7467600"/>
              <a:gd name="connsiteY843" fmla="*/ 64119 h 6858000"/>
              <a:gd name="connsiteX844" fmla="*/ 6099442 w 7467600"/>
              <a:gd name="connsiteY844" fmla="*/ 82568 h 6858000"/>
              <a:gd name="connsiteX845" fmla="*/ 4804137 w 7467600"/>
              <a:gd name="connsiteY845" fmla="*/ 320931 h 6858000"/>
              <a:gd name="connsiteX846" fmla="*/ 4227047 w 7467600"/>
              <a:gd name="connsiteY846" fmla="*/ 313415 h 6858000"/>
              <a:gd name="connsiteX847" fmla="*/ 4346041 w 7467600"/>
              <a:gd name="connsiteY847" fmla="*/ 456086 h 6858000"/>
              <a:gd name="connsiteX848" fmla="*/ 4870967 w 7467600"/>
              <a:gd name="connsiteY848" fmla="*/ 963061 h 6858000"/>
              <a:gd name="connsiteX849" fmla="*/ 4889647 w 7467600"/>
              <a:gd name="connsiteY849" fmla="*/ 957147 h 6858000"/>
              <a:gd name="connsiteX850" fmla="*/ 5422504 w 7467600"/>
              <a:gd name="connsiteY850" fmla="*/ 805191 h 6858000"/>
              <a:gd name="connsiteX851" fmla="*/ 6087656 w 7467600"/>
              <a:gd name="connsiteY851" fmla="*/ 826703 h 6858000"/>
              <a:gd name="connsiteX852" fmla="*/ 6058717 w 7467600"/>
              <a:gd name="connsiteY852" fmla="*/ 865992 h 6858000"/>
              <a:gd name="connsiteX853" fmla="*/ 4974153 w 7467600"/>
              <a:gd name="connsiteY853" fmla="*/ 1045456 h 6858000"/>
              <a:gd name="connsiteX854" fmla="*/ 5627835 w 7467600"/>
              <a:gd name="connsiteY854" fmla="*/ 1472077 h 6858000"/>
              <a:gd name="connsiteX855" fmla="*/ 5629817 w 7467600"/>
              <a:gd name="connsiteY855" fmla="*/ 1471412 h 6858000"/>
              <a:gd name="connsiteX856" fmla="*/ 5634124 w 7467600"/>
              <a:gd name="connsiteY856" fmla="*/ 1470572 h 6858000"/>
              <a:gd name="connsiteX857" fmla="*/ 5755832 w 7467600"/>
              <a:gd name="connsiteY857" fmla="*/ 1383886 h 6858000"/>
              <a:gd name="connsiteX858" fmla="*/ 6014186 w 7467600"/>
              <a:gd name="connsiteY858" fmla="*/ 1279799 h 6858000"/>
              <a:gd name="connsiteX859" fmla="*/ 6901619 w 7467600"/>
              <a:gd name="connsiteY859" fmla="*/ 1047874 h 6858000"/>
              <a:gd name="connsiteX860" fmla="*/ 6931566 w 7467600"/>
              <a:gd name="connsiteY860" fmla="*/ 1062034 h 6858000"/>
              <a:gd name="connsiteX861" fmla="*/ 5790982 w 7467600"/>
              <a:gd name="connsiteY861" fmla="*/ 1561380 h 6858000"/>
              <a:gd name="connsiteX862" fmla="*/ 6188971 w 7467600"/>
              <a:gd name="connsiteY862" fmla="*/ 1755168 h 6858000"/>
              <a:gd name="connsiteX863" fmla="*/ 6202446 w 7467600"/>
              <a:gd name="connsiteY863" fmla="*/ 1752268 h 6858000"/>
              <a:gd name="connsiteX864" fmla="*/ 7179560 w 7467600"/>
              <a:gd name="connsiteY864" fmla="*/ 1467551 h 6858000"/>
              <a:gd name="connsiteX865" fmla="*/ 7158730 w 7467600"/>
              <a:gd name="connsiteY865" fmla="*/ 1507835 h 6858000"/>
              <a:gd name="connsiteX866" fmla="*/ 6326959 w 7467600"/>
              <a:gd name="connsiteY866" fmla="*/ 1817686 h 6858000"/>
              <a:gd name="connsiteX867" fmla="*/ 6537433 w 7467600"/>
              <a:gd name="connsiteY867" fmla="*/ 1907790 h 6858000"/>
              <a:gd name="connsiteX868" fmla="*/ 6550221 w 7467600"/>
              <a:gd name="connsiteY868" fmla="*/ 1910729 h 6858000"/>
              <a:gd name="connsiteX869" fmla="*/ 6964438 w 7467600"/>
              <a:gd name="connsiteY869" fmla="*/ 2209505 h 6858000"/>
              <a:gd name="connsiteX870" fmla="*/ 7367862 w 7467600"/>
              <a:gd name="connsiteY870" fmla="*/ 2806833 h 6858000"/>
              <a:gd name="connsiteX871" fmla="*/ 7364329 w 7467600"/>
              <a:gd name="connsiteY871" fmla="*/ 2826907 h 6858000"/>
              <a:gd name="connsiteX872" fmla="*/ 7290545 w 7467600"/>
              <a:gd name="connsiteY872" fmla="*/ 2850663 h 6858000"/>
              <a:gd name="connsiteX873" fmla="*/ 6472036 w 7467600"/>
              <a:gd name="connsiteY873" fmla="*/ 1959003 h 6858000"/>
              <a:gd name="connsiteX874" fmla="*/ 5792897 w 7467600"/>
              <a:gd name="connsiteY874" fmla="*/ 1647747 h 6858000"/>
              <a:gd name="connsiteX875" fmla="*/ 5842751 w 7467600"/>
              <a:gd name="connsiteY875" fmla="*/ 1816112 h 6858000"/>
              <a:gd name="connsiteX876" fmla="*/ 5847424 w 7467600"/>
              <a:gd name="connsiteY876" fmla="*/ 1815776 h 6858000"/>
              <a:gd name="connsiteX877" fmla="*/ 6399821 w 7467600"/>
              <a:gd name="connsiteY877" fmla="*/ 2344799 h 6858000"/>
              <a:gd name="connsiteX878" fmla="*/ 6323232 w 7467600"/>
              <a:gd name="connsiteY878" fmla="*/ 2389634 h 6858000"/>
              <a:gd name="connsiteX879" fmla="*/ 5942958 w 7467600"/>
              <a:gd name="connsiteY879" fmla="*/ 2077708 h 6858000"/>
              <a:gd name="connsiteX880" fmla="*/ 5921559 w 7467600"/>
              <a:gd name="connsiteY880" fmla="*/ 2378596 h 6858000"/>
              <a:gd name="connsiteX881" fmla="*/ 5817651 w 7467600"/>
              <a:gd name="connsiteY881" fmla="*/ 3023919 h 6858000"/>
              <a:gd name="connsiteX882" fmla="*/ 5729634 w 7467600"/>
              <a:gd name="connsiteY882" fmla="*/ 3051849 h 6858000"/>
              <a:gd name="connsiteX883" fmla="*/ 5611018 w 7467600"/>
              <a:gd name="connsiteY883" fmla="*/ 2316769 h 6858000"/>
              <a:gd name="connsiteX884" fmla="*/ 5687608 w 7467600"/>
              <a:gd name="connsiteY884" fmla="*/ 2039972 h 6858000"/>
              <a:gd name="connsiteX885" fmla="*/ 5657554 w 7467600"/>
              <a:gd name="connsiteY885" fmla="*/ 1576445 h 6858000"/>
              <a:gd name="connsiteX886" fmla="*/ 5150475 w 7467600"/>
              <a:gd name="connsiteY886" fmla="*/ 1274012 h 6858000"/>
              <a:gd name="connsiteX887" fmla="*/ 5349142 w 7467600"/>
              <a:gd name="connsiteY887" fmla="*/ 2204405 h 6858000"/>
              <a:gd name="connsiteX888" fmla="*/ 5262214 w 7467600"/>
              <a:gd name="connsiteY888" fmla="*/ 2233836 h 6858000"/>
              <a:gd name="connsiteX889" fmla="*/ 4981539 w 7467600"/>
              <a:gd name="connsiteY889" fmla="*/ 1542201 h 6858000"/>
              <a:gd name="connsiteX890" fmla="*/ 4958461 w 7467600"/>
              <a:gd name="connsiteY890" fmla="*/ 1136957 h 6858000"/>
              <a:gd name="connsiteX891" fmla="*/ 4655015 w 7467600"/>
              <a:gd name="connsiteY891" fmla="*/ 891426 h 6858000"/>
              <a:gd name="connsiteX892" fmla="*/ 4348002 w 7467600"/>
              <a:gd name="connsiteY892" fmla="*/ 2205895 h 6858000"/>
              <a:gd name="connsiteX893" fmla="*/ 4262250 w 7467600"/>
              <a:gd name="connsiteY893" fmla="*/ 2219972 h 6858000"/>
              <a:gd name="connsiteX894" fmla="*/ 4550611 w 7467600"/>
              <a:gd name="connsiteY894" fmla="*/ 817540 h 6858000"/>
              <a:gd name="connsiteX895" fmla="*/ 4564418 w 7467600"/>
              <a:gd name="connsiteY895" fmla="*/ 808293 h 6858000"/>
              <a:gd name="connsiteX896" fmla="*/ 4266388 w 7467600"/>
              <a:gd name="connsiteY896" fmla="*/ 500083 h 6858000"/>
              <a:gd name="connsiteX897" fmla="*/ 4032842 w 7467600"/>
              <a:gd name="connsiteY897" fmla="*/ 211809 h 6858000"/>
              <a:gd name="connsiteX898" fmla="*/ 3882765 w 7467600"/>
              <a:gd name="connsiteY898" fmla="*/ 0 h 6858000"/>
              <a:gd name="connsiteX899" fmla="*/ 3721337 w 7467600"/>
              <a:gd name="connsiteY899" fmla="*/ 0 h 6858000"/>
              <a:gd name="connsiteX900" fmla="*/ 3797544 w 7467600"/>
              <a:gd name="connsiteY900" fmla="*/ 0 h 6858000"/>
              <a:gd name="connsiteX901" fmla="*/ 3775734 w 7467600"/>
              <a:gd name="connsiteY901" fmla="*/ 95131 h 6858000"/>
              <a:gd name="connsiteX902" fmla="*/ 3724807 w 7467600"/>
              <a:gd name="connsiteY902" fmla="*/ 272257 h 6858000"/>
              <a:gd name="connsiteX903" fmla="*/ 3726844 w 7467600"/>
              <a:gd name="connsiteY903" fmla="*/ 282988 h 6858000"/>
              <a:gd name="connsiteX904" fmla="*/ 3742664 w 7467600"/>
              <a:gd name="connsiteY904" fmla="*/ 279918 h 6858000"/>
              <a:gd name="connsiteX905" fmla="*/ 4103910 w 7467600"/>
              <a:gd name="connsiteY905" fmla="*/ 1161917 h 6858000"/>
              <a:gd name="connsiteX906" fmla="*/ 4020269 w 7467600"/>
              <a:gd name="connsiteY906" fmla="*/ 1200406 h 6858000"/>
              <a:gd name="connsiteX907" fmla="*/ 3674882 w 7467600"/>
              <a:gd name="connsiteY907" fmla="*/ 488524 h 6858000"/>
              <a:gd name="connsiteX908" fmla="*/ 3132682 w 7467600"/>
              <a:gd name="connsiteY908" fmla="*/ 1072284 h 6858000"/>
              <a:gd name="connsiteX909" fmla="*/ 2716346 w 7467600"/>
              <a:gd name="connsiteY909" fmla="*/ 1276376 h 6858000"/>
              <a:gd name="connsiteX910" fmla="*/ 2716772 w 7467600"/>
              <a:gd name="connsiteY910" fmla="*/ 1255462 h 6858000"/>
              <a:gd name="connsiteX911" fmla="*/ 3471096 w 7467600"/>
              <a:gd name="connsiteY911" fmla="*/ 437072 h 6858000"/>
              <a:gd name="connsiteX912" fmla="*/ 3639057 w 7467600"/>
              <a:gd name="connsiteY912" fmla="*/ 286334 h 6858000"/>
              <a:gd name="connsiteX913" fmla="*/ 3640309 w 7467600"/>
              <a:gd name="connsiteY913" fmla="*/ 284664 h 6858000"/>
              <a:gd name="connsiteX914" fmla="*/ 3646022 w 7467600"/>
              <a:gd name="connsiteY914" fmla="*/ 276711 h 6858000"/>
              <a:gd name="connsiteX915" fmla="*/ 3707943 w 7467600"/>
              <a:gd name="connsiteY915" fmla="*/ 65958 h 6858000"/>
              <a:gd name="connsiteX916" fmla="*/ 3721337 w 7467600"/>
              <a:gd name="connsiteY916" fmla="*/ 0 h 6858000"/>
              <a:gd name="connsiteX917" fmla="*/ 2867960 w 7467600"/>
              <a:gd name="connsiteY917" fmla="*/ 0 h 6858000"/>
              <a:gd name="connsiteX918" fmla="*/ 2926351 w 7467600"/>
              <a:gd name="connsiteY918" fmla="*/ 0 h 6858000"/>
              <a:gd name="connsiteX919" fmla="*/ 2902823 w 7467600"/>
              <a:gd name="connsiteY919" fmla="*/ 262929 h 6858000"/>
              <a:gd name="connsiteX920" fmla="*/ 2940663 w 7467600"/>
              <a:gd name="connsiteY920" fmla="*/ 140884 h 6858000"/>
              <a:gd name="connsiteX921" fmla="*/ 2947039 w 7467600"/>
              <a:gd name="connsiteY921" fmla="*/ 122524 h 6858000"/>
              <a:gd name="connsiteX922" fmla="*/ 2984316 w 7467600"/>
              <a:gd name="connsiteY922" fmla="*/ 0 h 6858000"/>
              <a:gd name="connsiteX923" fmla="*/ 3016114 w 7467600"/>
              <a:gd name="connsiteY923" fmla="*/ 0 h 6858000"/>
              <a:gd name="connsiteX924" fmla="*/ 2979949 w 7467600"/>
              <a:gd name="connsiteY924" fmla="*/ 119274 h 6858000"/>
              <a:gd name="connsiteX925" fmla="*/ 3023879 w 7467600"/>
              <a:gd name="connsiteY925" fmla="*/ 0 h 6858000"/>
              <a:gd name="connsiteX926" fmla="*/ 3105400 w 7467600"/>
              <a:gd name="connsiteY926" fmla="*/ 0 h 6858000"/>
              <a:gd name="connsiteX927" fmla="*/ 3094669 w 7467600"/>
              <a:gd name="connsiteY927" fmla="*/ 30308 h 6858000"/>
              <a:gd name="connsiteX928" fmla="*/ 2901945 w 7467600"/>
              <a:gd name="connsiteY928" fmla="*/ 466538 h 6858000"/>
              <a:gd name="connsiteX929" fmla="*/ 2815209 w 7467600"/>
              <a:gd name="connsiteY929" fmla="*/ 497361 h 6858000"/>
              <a:gd name="connsiteX930" fmla="*/ 2844845 w 7467600"/>
              <a:gd name="connsiteY930" fmla="*/ 127638 h 6858000"/>
              <a:gd name="connsiteX931" fmla="*/ 2867960 w 7467600"/>
              <a:gd name="connsiteY931" fmla="*/ 0 h 6858000"/>
              <a:gd name="connsiteX932" fmla="*/ 1057230 w 7467600"/>
              <a:gd name="connsiteY932" fmla="*/ 0 h 6858000"/>
              <a:gd name="connsiteX933" fmla="*/ 1111003 w 7467600"/>
              <a:gd name="connsiteY933" fmla="*/ 0 h 6858000"/>
              <a:gd name="connsiteX934" fmla="*/ 1125553 w 7467600"/>
              <a:gd name="connsiteY934" fmla="*/ 52588 h 6858000"/>
              <a:gd name="connsiteX935" fmla="*/ 1304276 w 7467600"/>
              <a:gd name="connsiteY935" fmla="*/ 476275 h 6858000"/>
              <a:gd name="connsiteX936" fmla="*/ 1492066 w 7467600"/>
              <a:gd name="connsiteY936" fmla="*/ 886333 h 6858000"/>
              <a:gd name="connsiteX937" fmla="*/ 1423698 w 7467600"/>
              <a:gd name="connsiteY937" fmla="*/ 710817 h 6858000"/>
              <a:gd name="connsiteX938" fmla="*/ 1357609 w 7467600"/>
              <a:gd name="connsiteY938" fmla="*/ 532892 h 6858000"/>
              <a:gd name="connsiteX939" fmla="*/ 1309550 w 7467600"/>
              <a:gd name="connsiteY939" fmla="*/ 374031 h 6858000"/>
              <a:gd name="connsiteX940" fmla="*/ 1193673 w 7467600"/>
              <a:gd name="connsiteY940" fmla="*/ 49533 h 6858000"/>
              <a:gd name="connsiteX941" fmla="*/ 1164391 w 7467600"/>
              <a:gd name="connsiteY941" fmla="*/ 0 h 6858000"/>
              <a:gd name="connsiteX942" fmla="*/ 1200666 w 7467600"/>
              <a:gd name="connsiteY942" fmla="*/ 0 h 6858000"/>
              <a:gd name="connsiteX943" fmla="*/ 1223408 w 7467600"/>
              <a:gd name="connsiteY943" fmla="*/ 38996 h 6858000"/>
              <a:gd name="connsiteX944" fmla="*/ 1339635 w 7467600"/>
              <a:gd name="connsiteY944" fmla="*/ 365517 h 6858000"/>
              <a:gd name="connsiteX945" fmla="*/ 1387469 w 7467600"/>
              <a:gd name="connsiteY945" fmla="*/ 523079 h 6858000"/>
              <a:gd name="connsiteX946" fmla="*/ 1452685 w 7467600"/>
              <a:gd name="connsiteY946" fmla="*/ 699806 h 6858000"/>
              <a:gd name="connsiteX947" fmla="*/ 1492092 w 7467600"/>
              <a:gd name="connsiteY947" fmla="*/ 800424 h 6858000"/>
              <a:gd name="connsiteX948" fmla="*/ 1455302 w 7467600"/>
              <a:gd name="connsiteY948" fmla="*/ 632913 h 6858000"/>
              <a:gd name="connsiteX949" fmla="*/ 1222336 w 7467600"/>
              <a:gd name="connsiteY949" fmla="*/ 9480 h 6858000"/>
              <a:gd name="connsiteX950" fmla="*/ 1214634 w 7467600"/>
              <a:gd name="connsiteY950" fmla="*/ 0 h 6858000"/>
              <a:gd name="connsiteX951" fmla="*/ 1289827 w 7467600"/>
              <a:gd name="connsiteY951" fmla="*/ 0 h 6858000"/>
              <a:gd name="connsiteX952" fmla="*/ 1321076 w 7467600"/>
              <a:gd name="connsiteY952" fmla="*/ 59722 h 6858000"/>
              <a:gd name="connsiteX953" fmla="*/ 1512579 w 7467600"/>
              <a:gd name="connsiteY953" fmla="*/ 626441 h 6858000"/>
              <a:gd name="connsiteX954" fmla="*/ 1506076 w 7467600"/>
              <a:gd name="connsiteY954" fmla="*/ 1089289 h 6858000"/>
              <a:gd name="connsiteX955" fmla="*/ 1486346 w 7467600"/>
              <a:gd name="connsiteY955" fmla="*/ 1079919 h 6858000"/>
              <a:gd name="connsiteX956" fmla="*/ 1070511 w 7467600"/>
              <a:gd name="connsiteY956" fmla="*/ 48609 h 6858000"/>
              <a:gd name="connsiteX957" fmla="*/ 1057230 w 7467600"/>
              <a:gd name="connsiteY957" fmla="*/ 0 h 6858000"/>
              <a:gd name="connsiteX958" fmla="*/ 43151 w 7467600"/>
              <a:gd name="connsiteY958" fmla="*/ 0 h 6858000"/>
              <a:gd name="connsiteX959" fmla="*/ 95283 w 7467600"/>
              <a:gd name="connsiteY959" fmla="*/ 0 h 6858000"/>
              <a:gd name="connsiteX960" fmla="*/ 300708 w 7467600"/>
              <a:gd name="connsiteY960" fmla="*/ 154571 h 6858000"/>
              <a:gd name="connsiteX961" fmla="*/ 530414 w 7467600"/>
              <a:gd name="connsiteY961" fmla="*/ 354673 h 6858000"/>
              <a:gd name="connsiteX962" fmla="*/ 333785 w 7467600"/>
              <a:gd name="connsiteY962" fmla="*/ 161564 h 6858000"/>
              <a:gd name="connsiteX963" fmla="*/ 147005 w 7467600"/>
              <a:gd name="connsiteY963" fmla="*/ 0 h 6858000"/>
              <a:gd name="connsiteX964" fmla="*/ 272509 w 7467600"/>
              <a:gd name="connsiteY964" fmla="*/ 0 h 6858000"/>
              <a:gd name="connsiteX965" fmla="*/ 326276 w 7467600"/>
              <a:gd name="connsiteY965" fmla="*/ 45847 h 6858000"/>
              <a:gd name="connsiteX966" fmla="*/ 823759 w 7467600"/>
              <a:gd name="connsiteY966" fmla="*/ 574145 h 6858000"/>
              <a:gd name="connsiteX967" fmla="*/ 811254 w 7467600"/>
              <a:gd name="connsiteY967" fmla="*/ 665546 h 6858000"/>
              <a:gd name="connsiteX968" fmla="*/ 154042 w 7467600"/>
              <a:gd name="connsiteY968" fmla="*/ 261522 h 6858000"/>
              <a:gd name="connsiteX969" fmla="*/ 13550 w 7467600"/>
              <a:gd name="connsiteY969" fmla="*/ 158423 h 6858000"/>
              <a:gd name="connsiteX970" fmla="*/ 0 w 7467600"/>
              <a:gd name="connsiteY970" fmla="*/ 146618 h 6858000"/>
              <a:gd name="connsiteX971" fmla="*/ 0 w 7467600"/>
              <a:gd name="connsiteY971" fmla="*/ 59161 h 6858000"/>
              <a:gd name="connsiteX972" fmla="*/ 45427 w 7467600"/>
              <a:gd name="connsiteY972" fmla="*/ 101078 h 6858000"/>
              <a:gd name="connsiteX973" fmla="*/ 630103 w 7467600"/>
              <a:gd name="connsiteY973" fmla="*/ 485885 h 6858000"/>
              <a:gd name="connsiteX974" fmla="*/ 532040 w 7467600"/>
              <a:gd name="connsiteY974" fmla="*/ 399359 h 6858000"/>
              <a:gd name="connsiteX975" fmla="*/ 517618 w 7467600"/>
              <a:gd name="connsiteY975" fmla="*/ 385726 h 6858000"/>
              <a:gd name="connsiteX976" fmla="*/ 285074 w 7467600"/>
              <a:gd name="connsiteY976" fmla="*/ 182755 h 6858000"/>
              <a:gd name="connsiteX977" fmla="*/ 43151 w 7467600"/>
              <a:gd name="connsiteY97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6012219 h 6858000"/>
              <a:gd name="connsiteX83" fmla="*/ 6946849 w 7467600"/>
              <a:gd name="connsiteY83" fmla="*/ 5523271 h 6858000"/>
              <a:gd name="connsiteX84" fmla="*/ 6946972 w 7467600"/>
              <a:gd name="connsiteY84" fmla="*/ 5526491 h 6858000"/>
              <a:gd name="connsiteX85" fmla="*/ 7105827 w 7467600"/>
              <a:gd name="connsiteY85" fmla="*/ 5718700 h 6858000"/>
              <a:gd name="connsiteX86" fmla="*/ 7356878 w 7467600"/>
              <a:gd name="connsiteY86" fmla="*/ 5981332 h 6858000"/>
              <a:gd name="connsiteX87" fmla="*/ 7467600 w 7467600"/>
              <a:gd name="connsiteY87" fmla="*/ 6117703 h 6858000"/>
              <a:gd name="connsiteX88" fmla="*/ 7467600 w 7467600"/>
              <a:gd name="connsiteY88" fmla="*/ 6163634 h 6858000"/>
              <a:gd name="connsiteX89" fmla="*/ 7403637 w 7467600"/>
              <a:gd name="connsiteY89" fmla="*/ 6083957 h 6858000"/>
              <a:gd name="connsiteX90" fmla="*/ 7254615 w 7467600"/>
              <a:gd name="connsiteY90" fmla="*/ 5911918 h 6858000"/>
              <a:gd name="connsiteX91" fmla="*/ 7312589 w 7467600"/>
              <a:gd name="connsiteY91" fmla="*/ 5982309 h 6858000"/>
              <a:gd name="connsiteX92" fmla="*/ 7448321 w 7467600"/>
              <a:gd name="connsiteY92" fmla="*/ 6190991 h 6858000"/>
              <a:gd name="connsiteX93" fmla="*/ 7467600 w 7467600"/>
              <a:gd name="connsiteY93" fmla="*/ 6221686 h 6858000"/>
              <a:gd name="connsiteX94" fmla="*/ 7467600 w 7467600"/>
              <a:gd name="connsiteY94" fmla="*/ 6334256 h 6858000"/>
              <a:gd name="connsiteX95" fmla="*/ 7454976 w 7467600"/>
              <a:gd name="connsiteY95" fmla="*/ 6318297 h 6858000"/>
              <a:gd name="connsiteX96" fmla="*/ 7042773 w 7467600"/>
              <a:gd name="connsiteY96" fmla="*/ 5734011 h 6858000"/>
              <a:gd name="connsiteX97" fmla="*/ 6844835 w 7467600"/>
              <a:gd name="connsiteY97" fmla="*/ 5424988 h 6858000"/>
              <a:gd name="connsiteX98" fmla="*/ 1456157 w 7467600"/>
              <a:gd name="connsiteY98" fmla="*/ 5371404 h 6858000"/>
              <a:gd name="connsiteX99" fmla="*/ 1244432 w 7467600"/>
              <a:gd name="connsiteY99" fmla="*/ 5385601 h 6858000"/>
              <a:gd name="connsiteX100" fmla="*/ 973990 w 7467600"/>
              <a:gd name="connsiteY100" fmla="*/ 5424940 h 6858000"/>
              <a:gd name="connsiteX101" fmla="*/ 1103809 w 7467600"/>
              <a:gd name="connsiteY101" fmla="*/ 5433720 h 6858000"/>
              <a:gd name="connsiteX102" fmla="*/ 1123454 w 7467600"/>
              <a:gd name="connsiteY102" fmla="*/ 5435727 h 6858000"/>
              <a:gd name="connsiteX103" fmla="*/ 1737017 w 7467600"/>
              <a:gd name="connsiteY103" fmla="*/ 5452183 h 6858000"/>
              <a:gd name="connsiteX104" fmla="*/ 1824397 w 7467600"/>
              <a:gd name="connsiteY104" fmla="*/ 5447757 h 6858000"/>
              <a:gd name="connsiteX105" fmla="*/ 2070059 w 7467600"/>
              <a:gd name="connsiteY105" fmla="*/ 5441660 h 6858000"/>
              <a:gd name="connsiteX106" fmla="*/ 1456157 w 7467600"/>
              <a:gd name="connsiteY106" fmla="*/ 5371404 h 6858000"/>
              <a:gd name="connsiteX107" fmla="*/ 4988186 w 7467600"/>
              <a:gd name="connsiteY107" fmla="*/ 5216467 h 6858000"/>
              <a:gd name="connsiteX108" fmla="*/ 4777334 w 7467600"/>
              <a:gd name="connsiteY108" fmla="*/ 5406072 h 6858000"/>
              <a:gd name="connsiteX109" fmla="*/ 4718341 w 7467600"/>
              <a:gd name="connsiteY109" fmla="*/ 5468043 h 6858000"/>
              <a:gd name="connsiteX110" fmla="*/ 4604655 w 7467600"/>
              <a:gd name="connsiteY110" fmla="*/ 5583434 h 6858000"/>
              <a:gd name="connsiteX111" fmla="*/ 4565074 w 7467600"/>
              <a:gd name="connsiteY111" fmla="*/ 5618550 h 6858000"/>
              <a:gd name="connsiteX112" fmla="*/ 4988186 w 7467600"/>
              <a:gd name="connsiteY112" fmla="*/ 5216467 h 6858000"/>
              <a:gd name="connsiteX113" fmla="*/ 4978032 w 7467600"/>
              <a:gd name="connsiteY113" fmla="*/ 5183809 h 6858000"/>
              <a:gd name="connsiteX114" fmla="*/ 4463413 w 7467600"/>
              <a:gd name="connsiteY114" fmla="*/ 5615162 h 6858000"/>
              <a:gd name="connsiteX115" fmla="*/ 4358134 w 7467600"/>
              <a:gd name="connsiteY115" fmla="*/ 5742791 h 6858000"/>
              <a:gd name="connsiteX116" fmla="*/ 4376219 w 7467600"/>
              <a:gd name="connsiteY116" fmla="*/ 5729027 h 6858000"/>
              <a:gd name="connsiteX117" fmla="*/ 4582340 w 7467600"/>
              <a:gd name="connsiteY117" fmla="*/ 5561037 h 6858000"/>
              <a:gd name="connsiteX118" fmla="*/ 4694684 w 7467600"/>
              <a:gd name="connsiteY118" fmla="*/ 5447098 h 6858000"/>
              <a:gd name="connsiteX119" fmla="*/ 4754123 w 7467600"/>
              <a:gd name="connsiteY119" fmla="*/ 5384643 h 6858000"/>
              <a:gd name="connsiteX120" fmla="*/ 4978032 w 7467600"/>
              <a:gd name="connsiteY120" fmla="*/ 5183809 h 6858000"/>
              <a:gd name="connsiteX121" fmla="*/ 1903353 w 7467600"/>
              <a:gd name="connsiteY121" fmla="*/ 5044827 h 6858000"/>
              <a:gd name="connsiteX122" fmla="*/ 1936931 w 7467600"/>
              <a:gd name="connsiteY122" fmla="*/ 5093954 h 6858000"/>
              <a:gd name="connsiteX123" fmla="*/ 2195868 w 7467600"/>
              <a:gd name="connsiteY123" fmla="*/ 5396574 h 6858000"/>
              <a:gd name="connsiteX124" fmla="*/ 2088852 w 7467600"/>
              <a:gd name="connsiteY124" fmla="*/ 5166123 h 6858000"/>
              <a:gd name="connsiteX125" fmla="*/ 1958241 w 7467600"/>
              <a:gd name="connsiteY125" fmla="*/ 5067955 h 6858000"/>
              <a:gd name="connsiteX126" fmla="*/ 1903353 w 7467600"/>
              <a:gd name="connsiteY126" fmla="*/ 5044827 h 6858000"/>
              <a:gd name="connsiteX127" fmla="*/ 1979378 w 7467600"/>
              <a:gd name="connsiteY127" fmla="*/ 4769504 h 6858000"/>
              <a:gd name="connsiteX128" fmla="*/ 2882120 w 7467600"/>
              <a:gd name="connsiteY128" fmla="*/ 5064547 h 6858000"/>
              <a:gd name="connsiteX129" fmla="*/ 2793103 w 7467600"/>
              <a:gd name="connsiteY129" fmla="*/ 5039699 h 6858000"/>
              <a:gd name="connsiteX130" fmla="*/ 2770041 w 7467600"/>
              <a:gd name="connsiteY130" fmla="*/ 5033634 h 6858000"/>
              <a:gd name="connsiteX131" fmla="*/ 1979378 w 7467600"/>
              <a:gd name="connsiteY131" fmla="*/ 4769504 h 6858000"/>
              <a:gd name="connsiteX132" fmla="*/ 1927410 w 7467600"/>
              <a:gd name="connsiteY132" fmla="*/ 4716164 h 6858000"/>
              <a:gd name="connsiteX133" fmla="*/ 1959587 w 7467600"/>
              <a:gd name="connsiteY133" fmla="*/ 4728849 h 6858000"/>
              <a:gd name="connsiteX134" fmla="*/ 2777707 w 7467600"/>
              <a:gd name="connsiteY134" fmla="*/ 5003991 h 6858000"/>
              <a:gd name="connsiteX135" fmla="*/ 2800768 w 7467600"/>
              <a:gd name="connsiteY135" fmla="*/ 5010056 h 6858000"/>
              <a:gd name="connsiteX136" fmla="*/ 2879408 w 7467600"/>
              <a:gd name="connsiteY136" fmla="*/ 5031590 h 6858000"/>
              <a:gd name="connsiteX137" fmla="*/ 2862295 w 7467600"/>
              <a:gd name="connsiteY137" fmla="*/ 5022958 h 6858000"/>
              <a:gd name="connsiteX138" fmla="*/ 2813343 w 7467600"/>
              <a:gd name="connsiteY138" fmla="*/ 4998369 h 6858000"/>
              <a:gd name="connsiteX139" fmla="*/ 2646245 w 7467600"/>
              <a:gd name="connsiteY139" fmla="*/ 4930999 h 6858000"/>
              <a:gd name="connsiteX140" fmla="*/ 1999243 w 7467600"/>
              <a:gd name="connsiteY140" fmla="*/ 4730524 h 6858000"/>
              <a:gd name="connsiteX141" fmla="*/ 1979527 w 7467600"/>
              <a:gd name="connsiteY141" fmla="*/ 4726651 h 6858000"/>
              <a:gd name="connsiteX142" fmla="*/ 1927410 w 7467600"/>
              <a:gd name="connsiteY142" fmla="*/ 4716164 h 6858000"/>
              <a:gd name="connsiteX143" fmla="*/ 1997014 w 7467600"/>
              <a:gd name="connsiteY143" fmla="*/ 4698007 h 6858000"/>
              <a:gd name="connsiteX144" fmla="*/ 2005458 w 7467600"/>
              <a:gd name="connsiteY144" fmla="*/ 4699540 h 6858000"/>
              <a:gd name="connsiteX145" fmla="*/ 2657186 w 7467600"/>
              <a:gd name="connsiteY145" fmla="*/ 4901687 h 6858000"/>
              <a:gd name="connsiteX146" fmla="*/ 2826662 w 7467600"/>
              <a:gd name="connsiteY146" fmla="*/ 4970362 h 6858000"/>
              <a:gd name="connsiteX147" fmla="*/ 2876100 w 7467600"/>
              <a:gd name="connsiteY147" fmla="*/ 4995397 h 6858000"/>
              <a:gd name="connsiteX148" fmla="*/ 3042600 w 7467600"/>
              <a:gd name="connsiteY148" fmla="*/ 5059532 h 6858000"/>
              <a:gd name="connsiteX149" fmla="*/ 1997014 w 7467600"/>
              <a:gd name="connsiteY149" fmla="*/ 4698007 h 6858000"/>
              <a:gd name="connsiteX150" fmla="*/ 2305292 w 7467600"/>
              <a:gd name="connsiteY150" fmla="*/ 4219492 h 6858000"/>
              <a:gd name="connsiteX151" fmla="*/ 3360922 w 7467600"/>
              <a:gd name="connsiteY151" fmla="*/ 4529373 h 6858000"/>
              <a:gd name="connsiteX152" fmla="*/ 3492420 w 7467600"/>
              <a:gd name="connsiteY152" fmla="*/ 4510145 h 6858000"/>
              <a:gd name="connsiteX153" fmla="*/ 3364086 w 7467600"/>
              <a:gd name="connsiteY153" fmla="*/ 4480340 h 6858000"/>
              <a:gd name="connsiteX154" fmla="*/ 3225818 w 7467600"/>
              <a:gd name="connsiteY154" fmla="*/ 4411822 h 6858000"/>
              <a:gd name="connsiteX155" fmla="*/ 3129696 w 7467600"/>
              <a:gd name="connsiteY155" fmla="*/ 4360704 h 6858000"/>
              <a:gd name="connsiteX156" fmla="*/ 2814545 w 7467600"/>
              <a:gd name="connsiteY156" fmla="*/ 4282955 h 6858000"/>
              <a:gd name="connsiteX157" fmla="*/ 2305292 w 7467600"/>
              <a:gd name="connsiteY157" fmla="*/ 4219492 h 6858000"/>
              <a:gd name="connsiteX158" fmla="*/ 2626982 w 7467600"/>
              <a:gd name="connsiteY158" fmla="*/ 4206450 h 6858000"/>
              <a:gd name="connsiteX159" fmla="*/ 2490617 w 7467600"/>
              <a:gd name="connsiteY159" fmla="*/ 4206951 h 6858000"/>
              <a:gd name="connsiteX160" fmla="*/ 2819869 w 7467600"/>
              <a:gd name="connsiteY160" fmla="*/ 4252936 h 6858000"/>
              <a:gd name="connsiteX161" fmla="*/ 3143018 w 7467600"/>
              <a:gd name="connsiteY161" fmla="*/ 4332698 h 6858000"/>
              <a:gd name="connsiteX162" fmla="*/ 3241520 w 7467600"/>
              <a:gd name="connsiteY162" fmla="*/ 4385112 h 6858000"/>
              <a:gd name="connsiteX163" fmla="*/ 3374575 w 7467600"/>
              <a:gd name="connsiteY163" fmla="*/ 4451517 h 6858000"/>
              <a:gd name="connsiteX164" fmla="*/ 3505221 w 7467600"/>
              <a:gd name="connsiteY164" fmla="*/ 4480757 h 6858000"/>
              <a:gd name="connsiteX165" fmla="*/ 2626982 w 7467600"/>
              <a:gd name="connsiteY165" fmla="*/ 4206450 h 6858000"/>
              <a:gd name="connsiteX166" fmla="*/ 1310106 w 7467600"/>
              <a:gd name="connsiteY166" fmla="*/ 3943217 h 6858000"/>
              <a:gd name="connsiteX167" fmla="*/ 854994 w 7467600"/>
              <a:gd name="connsiteY167" fmla="*/ 4399136 h 6858000"/>
              <a:gd name="connsiteX168" fmla="*/ 742462 w 7467600"/>
              <a:gd name="connsiteY168" fmla="*/ 4594648 h 6858000"/>
              <a:gd name="connsiteX169" fmla="*/ 820602 w 7467600"/>
              <a:gd name="connsiteY169" fmla="*/ 4485915 h 6858000"/>
              <a:gd name="connsiteX170" fmla="*/ 878295 w 7467600"/>
              <a:gd name="connsiteY170" fmla="*/ 4403594 h 6858000"/>
              <a:gd name="connsiteX171" fmla="*/ 1240607 w 7467600"/>
              <a:gd name="connsiteY171" fmla="*/ 4010401 h 6858000"/>
              <a:gd name="connsiteX172" fmla="*/ 1310106 w 7467600"/>
              <a:gd name="connsiteY172" fmla="*/ 3943217 h 6858000"/>
              <a:gd name="connsiteX173" fmla="*/ 1423113 w 7467600"/>
              <a:gd name="connsiteY173" fmla="*/ 3874565 h 6858000"/>
              <a:gd name="connsiteX174" fmla="*/ 1260565 w 7467600"/>
              <a:gd name="connsiteY174" fmla="*/ 4031982 h 6858000"/>
              <a:gd name="connsiteX175" fmla="*/ 901900 w 7467600"/>
              <a:gd name="connsiteY175" fmla="*/ 4421236 h 6858000"/>
              <a:gd name="connsiteX176" fmla="*/ 845044 w 7467600"/>
              <a:gd name="connsiteY176" fmla="*/ 4502436 h 6858000"/>
              <a:gd name="connsiteX177" fmla="*/ 685926 w 7467600"/>
              <a:gd name="connsiteY177" fmla="*/ 4703069 h 6858000"/>
              <a:gd name="connsiteX178" fmla="*/ 684248 w 7467600"/>
              <a:gd name="connsiteY178" fmla="*/ 4706721 h 6858000"/>
              <a:gd name="connsiteX179" fmla="*/ 1423113 w 7467600"/>
              <a:gd name="connsiteY179" fmla="*/ 3874565 h 6858000"/>
              <a:gd name="connsiteX180" fmla="*/ 3316479 w 7467600"/>
              <a:gd name="connsiteY180" fmla="*/ 3872136 h 6858000"/>
              <a:gd name="connsiteX181" fmla="*/ 3546806 w 7467600"/>
              <a:gd name="connsiteY181" fmla="*/ 4356139 h 6858000"/>
              <a:gd name="connsiteX182" fmla="*/ 3364433 w 7467600"/>
              <a:gd name="connsiteY182" fmla="*/ 3953121 h 6858000"/>
              <a:gd name="connsiteX183" fmla="*/ 3316479 w 7467600"/>
              <a:gd name="connsiteY183" fmla="*/ 3872136 h 6858000"/>
              <a:gd name="connsiteX184" fmla="*/ 3291335 w 7467600"/>
              <a:gd name="connsiteY184" fmla="*/ 3767420 h 6858000"/>
              <a:gd name="connsiteX185" fmla="*/ 3390805 w 7467600"/>
              <a:gd name="connsiteY185" fmla="*/ 3937163 h 6858000"/>
              <a:gd name="connsiteX186" fmla="*/ 3579062 w 7467600"/>
              <a:gd name="connsiteY186" fmla="*/ 4359040 h 6858000"/>
              <a:gd name="connsiteX187" fmla="*/ 3467355 w 7467600"/>
              <a:gd name="connsiteY187" fmla="*/ 3988130 h 6858000"/>
              <a:gd name="connsiteX188" fmla="*/ 3310753 w 7467600"/>
              <a:gd name="connsiteY188" fmla="*/ 3787140 h 6858000"/>
              <a:gd name="connsiteX189" fmla="*/ 3291335 w 7467600"/>
              <a:gd name="connsiteY189" fmla="*/ 3767420 h 6858000"/>
              <a:gd name="connsiteX190" fmla="*/ 1635889 w 7467600"/>
              <a:gd name="connsiteY190" fmla="*/ 3709494 h 6858000"/>
              <a:gd name="connsiteX191" fmla="*/ 1634800 w 7467600"/>
              <a:gd name="connsiteY191" fmla="*/ 3731111 h 6858000"/>
              <a:gd name="connsiteX192" fmla="*/ 1635889 w 7467600"/>
              <a:gd name="connsiteY192" fmla="*/ 3709494 h 6858000"/>
              <a:gd name="connsiteX193" fmla="*/ 1510397 w 7467600"/>
              <a:gd name="connsiteY193" fmla="*/ 3684705 h 6858000"/>
              <a:gd name="connsiteX194" fmla="*/ 1146550 w 7467600"/>
              <a:gd name="connsiteY194" fmla="*/ 3802012 h 6858000"/>
              <a:gd name="connsiteX195" fmla="*/ 698834 w 7467600"/>
              <a:gd name="connsiteY195" fmla="*/ 3952272 h 6858000"/>
              <a:gd name="connsiteX196" fmla="*/ 34256 w 7467600"/>
              <a:gd name="connsiteY196" fmla="*/ 4347603 h 6858000"/>
              <a:gd name="connsiteX197" fmla="*/ 527241 w 7467600"/>
              <a:gd name="connsiteY197" fmla="*/ 4065078 h 6858000"/>
              <a:gd name="connsiteX198" fmla="*/ 1510397 w 7467600"/>
              <a:gd name="connsiteY198" fmla="*/ 3684705 h 6858000"/>
              <a:gd name="connsiteX199" fmla="*/ 1313114 w 7467600"/>
              <a:gd name="connsiteY199" fmla="*/ 3655216 h 6858000"/>
              <a:gd name="connsiteX200" fmla="*/ 1109304 w 7467600"/>
              <a:gd name="connsiteY200" fmla="*/ 3669030 h 6858000"/>
              <a:gd name="connsiteX201" fmla="*/ 8129 w 7467600"/>
              <a:gd name="connsiteY201" fmla="*/ 4330519 h 6858000"/>
              <a:gd name="connsiteX202" fmla="*/ 687572 w 7467600"/>
              <a:gd name="connsiteY202" fmla="*/ 3925629 h 6858000"/>
              <a:gd name="connsiteX203" fmla="*/ 1138365 w 7467600"/>
              <a:gd name="connsiteY203" fmla="*/ 3774515 h 6858000"/>
              <a:gd name="connsiteX204" fmla="*/ 1505579 w 7467600"/>
              <a:gd name="connsiteY204" fmla="*/ 3655526 h 6858000"/>
              <a:gd name="connsiteX205" fmla="*/ 1313114 w 7467600"/>
              <a:gd name="connsiteY205" fmla="*/ 3655216 h 6858000"/>
              <a:gd name="connsiteX206" fmla="*/ 3655073 w 7467600"/>
              <a:gd name="connsiteY206" fmla="*/ 3650884 h 6858000"/>
              <a:gd name="connsiteX207" fmla="*/ 3989938 w 7467600"/>
              <a:gd name="connsiteY207" fmla="*/ 3991685 h 6858000"/>
              <a:gd name="connsiteX208" fmla="*/ 4393907 w 7467600"/>
              <a:gd name="connsiteY208" fmla="*/ 4261258 h 6858000"/>
              <a:gd name="connsiteX209" fmla="*/ 4648051 w 7467600"/>
              <a:gd name="connsiteY209" fmla="*/ 4374051 h 6858000"/>
              <a:gd name="connsiteX210" fmla="*/ 4383389 w 7467600"/>
              <a:gd name="connsiteY210" fmla="*/ 4184369 h 6858000"/>
              <a:gd name="connsiteX211" fmla="*/ 4165508 w 7467600"/>
              <a:gd name="connsiteY211" fmla="*/ 4035196 h 6858000"/>
              <a:gd name="connsiteX212" fmla="*/ 4068162 w 7467600"/>
              <a:gd name="connsiteY212" fmla="*/ 3953394 h 6858000"/>
              <a:gd name="connsiteX213" fmla="*/ 3981416 w 7467600"/>
              <a:gd name="connsiteY213" fmla="*/ 3880482 h 6858000"/>
              <a:gd name="connsiteX214" fmla="*/ 3800147 w 7467600"/>
              <a:gd name="connsiteY214" fmla="*/ 3749872 h 6858000"/>
              <a:gd name="connsiteX215" fmla="*/ 3655073 w 7467600"/>
              <a:gd name="connsiteY215" fmla="*/ 3650884 h 6858000"/>
              <a:gd name="connsiteX216" fmla="*/ 3670252 w 7467600"/>
              <a:gd name="connsiteY216" fmla="*/ 3622798 h 6858000"/>
              <a:gd name="connsiteX217" fmla="*/ 3817258 w 7467600"/>
              <a:gd name="connsiteY217" fmla="*/ 3723577 h 6858000"/>
              <a:gd name="connsiteX218" fmla="*/ 4000461 w 7467600"/>
              <a:gd name="connsiteY218" fmla="*/ 3855966 h 6858000"/>
              <a:gd name="connsiteX219" fmla="*/ 4088180 w 7467600"/>
              <a:gd name="connsiteY219" fmla="*/ 3929774 h 6858000"/>
              <a:gd name="connsiteX220" fmla="*/ 4184555 w 7467600"/>
              <a:gd name="connsiteY220" fmla="*/ 4010683 h 6858000"/>
              <a:gd name="connsiteX221" fmla="*/ 4399563 w 7467600"/>
              <a:gd name="connsiteY221" fmla="*/ 4158106 h 6858000"/>
              <a:gd name="connsiteX222" fmla="*/ 4684469 w 7467600"/>
              <a:gd name="connsiteY222" fmla="*/ 4364680 h 6858000"/>
              <a:gd name="connsiteX223" fmla="*/ 4690271 w 7467600"/>
              <a:gd name="connsiteY223" fmla="*/ 4370034 h 6858000"/>
              <a:gd name="connsiteX224" fmla="*/ 4136093 w 7467600"/>
              <a:gd name="connsiteY224" fmla="*/ 3858466 h 6858000"/>
              <a:gd name="connsiteX225" fmla="*/ 3670252 w 7467600"/>
              <a:gd name="connsiteY225" fmla="*/ 3622798 h 6858000"/>
              <a:gd name="connsiteX226" fmla="*/ 4440129 w 7467600"/>
              <a:gd name="connsiteY226" fmla="*/ 3448571 h 6858000"/>
              <a:gd name="connsiteX227" fmla="*/ 4856525 w 7467600"/>
              <a:gd name="connsiteY227" fmla="*/ 3915351 h 6858000"/>
              <a:gd name="connsiteX228" fmla="*/ 5059055 w 7467600"/>
              <a:gd name="connsiteY228" fmla="*/ 4108918 h 6858000"/>
              <a:gd name="connsiteX229" fmla="*/ 5290070 w 7467600"/>
              <a:gd name="connsiteY229" fmla="*/ 4263619 h 6858000"/>
              <a:gd name="connsiteX230" fmla="*/ 4834991 w 7467600"/>
              <a:gd name="connsiteY230" fmla="*/ 3830985 h 6858000"/>
              <a:gd name="connsiteX231" fmla="*/ 4440129 w 7467600"/>
              <a:gd name="connsiteY231" fmla="*/ 3448571 h 6858000"/>
              <a:gd name="connsiteX232" fmla="*/ 4441737 w 7467600"/>
              <a:gd name="connsiteY232" fmla="*/ 3399734 h 6858000"/>
              <a:gd name="connsiteX233" fmla="*/ 4431236 w 7467600"/>
              <a:gd name="connsiteY233" fmla="*/ 3400954 h 6858000"/>
              <a:gd name="connsiteX234" fmla="*/ 4557150 w 7467600"/>
              <a:gd name="connsiteY234" fmla="*/ 3510023 h 6858000"/>
              <a:gd name="connsiteX235" fmla="*/ 4856936 w 7467600"/>
              <a:gd name="connsiteY235" fmla="*/ 3809146 h 6858000"/>
              <a:gd name="connsiteX236" fmla="*/ 5111996 w 7467600"/>
              <a:gd name="connsiteY236" fmla="*/ 4065759 h 6858000"/>
              <a:gd name="connsiteX237" fmla="*/ 5388878 w 7467600"/>
              <a:gd name="connsiteY237" fmla="*/ 4300185 h 6858000"/>
              <a:gd name="connsiteX238" fmla="*/ 5425556 w 7467600"/>
              <a:gd name="connsiteY238" fmla="*/ 4308967 h 6858000"/>
              <a:gd name="connsiteX239" fmla="*/ 4943646 w 7467600"/>
              <a:gd name="connsiteY239" fmla="*/ 3822916 h 6858000"/>
              <a:gd name="connsiteX240" fmla="*/ 4594837 w 7467600"/>
              <a:gd name="connsiteY240" fmla="*/ 3532274 h 6858000"/>
              <a:gd name="connsiteX241" fmla="*/ 4441737 w 7467600"/>
              <a:gd name="connsiteY241" fmla="*/ 3399734 h 6858000"/>
              <a:gd name="connsiteX242" fmla="*/ 5425834 w 7467600"/>
              <a:gd name="connsiteY242" fmla="*/ 3162785 h 6858000"/>
              <a:gd name="connsiteX243" fmla="*/ 5401644 w 7467600"/>
              <a:gd name="connsiteY243" fmla="*/ 3617847 h 6858000"/>
              <a:gd name="connsiteX244" fmla="*/ 5467256 w 7467600"/>
              <a:gd name="connsiteY244" fmla="*/ 4175494 h 6858000"/>
              <a:gd name="connsiteX245" fmla="*/ 5448069 w 7467600"/>
              <a:gd name="connsiteY245" fmla="*/ 3567554 h 6858000"/>
              <a:gd name="connsiteX246" fmla="*/ 5425834 w 7467600"/>
              <a:gd name="connsiteY246" fmla="*/ 3162785 h 6858000"/>
              <a:gd name="connsiteX247" fmla="*/ 1318687 w 7467600"/>
              <a:gd name="connsiteY247" fmla="*/ 3113840 h 6858000"/>
              <a:gd name="connsiteX248" fmla="*/ 1066793 w 7467600"/>
              <a:gd name="connsiteY248" fmla="*/ 3212171 h 6858000"/>
              <a:gd name="connsiteX249" fmla="*/ 993319 w 7467600"/>
              <a:gd name="connsiteY249" fmla="*/ 3247648 h 6858000"/>
              <a:gd name="connsiteX250" fmla="*/ 853081 w 7467600"/>
              <a:gd name="connsiteY250" fmla="*/ 3312410 h 6858000"/>
              <a:gd name="connsiteX251" fmla="*/ 805957 w 7467600"/>
              <a:gd name="connsiteY251" fmla="*/ 3330443 h 6858000"/>
              <a:gd name="connsiteX252" fmla="*/ 1318687 w 7467600"/>
              <a:gd name="connsiteY252" fmla="*/ 3113840 h 6858000"/>
              <a:gd name="connsiteX253" fmla="*/ 5453702 w 7467600"/>
              <a:gd name="connsiteY253" fmla="*/ 3090882 h 6858000"/>
              <a:gd name="connsiteX254" fmla="*/ 5480135 w 7467600"/>
              <a:gd name="connsiteY254" fmla="*/ 3565802 h 6858000"/>
              <a:gd name="connsiteX255" fmla="*/ 5499023 w 7467600"/>
              <a:gd name="connsiteY255" fmla="*/ 4166310 h 6858000"/>
              <a:gd name="connsiteX256" fmla="*/ 5547022 w 7467600"/>
              <a:gd name="connsiteY256" fmla="*/ 3607838 h 6858000"/>
              <a:gd name="connsiteX257" fmla="*/ 5515964 w 7467600"/>
              <a:gd name="connsiteY257" fmla="*/ 3378541 h 6858000"/>
              <a:gd name="connsiteX258" fmla="*/ 5453702 w 7467600"/>
              <a:gd name="connsiteY258" fmla="*/ 3090882 h 6858000"/>
              <a:gd name="connsiteX259" fmla="*/ 1238695 w 7467600"/>
              <a:gd name="connsiteY259" fmla="*/ 3076820 h 6858000"/>
              <a:gd name="connsiteX260" fmla="*/ 716371 w 7467600"/>
              <a:gd name="connsiteY260" fmla="*/ 3293249 h 6858000"/>
              <a:gd name="connsiteX261" fmla="*/ 579522 w 7467600"/>
              <a:gd name="connsiteY261" fmla="*/ 3371759 h 6858000"/>
              <a:gd name="connsiteX262" fmla="*/ 600288 w 7467600"/>
              <a:gd name="connsiteY262" fmla="*/ 3365555 h 6858000"/>
              <a:gd name="connsiteX263" fmla="*/ 840692 w 7467600"/>
              <a:gd name="connsiteY263" fmla="*/ 3284921 h 6858000"/>
              <a:gd name="connsiteX264" fmla="*/ 979248 w 7467600"/>
              <a:gd name="connsiteY264" fmla="*/ 3221003 h 6858000"/>
              <a:gd name="connsiteX265" fmla="*/ 1053282 w 7467600"/>
              <a:gd name="connsiteY265" fmla="*/ 3185247 h 6858000"/>
              <a:gd name="connsiteX266" fmla="*/ 1320603 w 7467600"/>
              <a:gd name="connsiteY266" fmla="*/ 3081281 h 6858000"/>
              <a:gd name="connsiteX267" fmla="*/ 1238695 w 7467600"/>
              <a:gd name="connsiteY267" fmla="*/ 3076820 h 6858000"/>
              <a:gd name="connsiteX268" fmla="*/ 5425627 w 7467600"/>
              <a:gd name="connsiteY268" fmla="*/ 2954192 h 6858000"/>
              <a:gd name="connsiteX269" fmla="*/ 5470770 w 7467600"/>
              <a:gd name="connsiteY269" fmla="*/ 3005435 h 6858000"/>
              <a:gd name="connsiteX270" fmla="*/ 5519779 w 7467600"/>
              <a:gd name="connsiteY270" fmla="*/ 4359223 h 6858000"/>
              <a:gd name="connsiteX271" fmla="*/ 5520293 w 7467600"/>
              <a:gd name="connsiteY271" fmla="*/ 4360602 h 6858000"/>
              <a:gd name="connsiteX272" fmla="*/ 5767221 w 7467600"/>
              <a:gd name="connsiteY272" fmla="*/ 4665564 h 6858000"/>
              <a:gd name="connsiteX273" fmla="*/ 6937169 w 7467600"/>
              <a:gd name="connsiteY273" fmla="*/ 4815941 h 6858000"/>
              <a:gd name="connsiteX274" fmla="*/ 6953922 w 7467600"/>
              <a:gd name="connsiteY274" fmla="*/ 4890068 h 6858000"/>
              <a:gd name="connsiteX275" fmla="*/ 6071359 w 7467600"/>
              <a:gd name="connsiteY275" fmla="*/ 4770770 h 6858000"/>
              <a:gd name="connsiteX276" fmla="*/ 6038839 w 7467600"/>
              <a:gd name="connsiteY276" fmla="*/ 4764474 h 6858000"/>
              <a:gd name="connsiteX277" fmla="*/ 6038706 w 7467600"/>
              <a:gd name="connsiteY277" fmla="*/ 4763847 h 6858000"/>
              <a:gd name="connsiteX278" fmla="*/ 6037784 w 7467600"/>
              <a:gd name="connsiteY278" fmla="*/ 4764270 h 6858000"/>
              <a:gd name="connsiteX279" fmla="*/ 6038839 w 7467600"/>
              <a:gd name="connsiteY279" fmla="*/ 4764474 h 6858000"/>
              <a:gd name="connsiteX280" fmla="*/ 6040338 w 7467600"/>
              <a:gd name="connsiteY280" fmla="*/ 4771418 h 6858000"/>
              <a:gd name="connsiteX281" fmla="*/ 6024488 w 7467600"/>
              <a:gd name="connsiteY281" fmla="*/ 4809903 h 6858000"/>
              <a:gd name="connsiteX282" fmla="*/ 5599771 w 7467600"/>
              <a:gd name="connsiteY282" fmla="*/ 5509652 h 6858000"/>
              <a:gd name="connsiteX283" fmla="*/ 5548843 w 7467600"/>
              <a:gd name="connsiteY283" fmla="*/ 5563845 h 6858000"/>
              <a:gd name="connsiteX284" fmla="*/ 5940952 w 7467600"/>
              <a:gd name="connsiteY284" fmla="*/ 6250028 h 6858000"/>
              <a:gd name="connsiteX285" fmla="*/ 6043441 w 7467600"/>
              <a:gd name="connsiteY285" fmla="*/ 6665847 h 6858000"/>
              <a:gd name="connsiteX286" fmla="*/ 6093432 w 7467600"/>
              <a:gd name="connsiteY286" fmla="*/ 6858000 h 6858000"/>
              <a:gd name="connsiteX287" fmla="*/ 6034344 w 7467600"/>
              <a:gd name="connsiteY287" fmla="*/ 6858000 h 6858000"/>
              <a:gd name="connsiteX288" fmla="*/ 6026679 w 7467600"/>
              <a:gd name="connsiteY288" fmla="*/ 6836959 h 6858000"/>
              <a:gd name="connsiteX289" fmla="*/ 5800441 w 7467600"/>
              <a:gd name="connsiteY289" fmla="*/ 6335286 h 6858000"/>
              <a:gd name="connsiteX290" fmla="*/ 5526562 w 7467600"/>
              <a:gd name="connsiteY290" fmla="*/ 5705388 h 6858000"/>
              <a:gd name="connsiteX291" fmla="*/ 5519640 w 7467600"/>
              <a:gd name="connsiteY291" fmla="*/ 5683774 h 6858000"/>
              <a:gd name="connsiteX292" fmla="*/ 5844559 w 7467600"/>
              <a:gd name="connsiteY292" fmla="*/ 6553349 h 6858000"/>
              <a:gd name="connsiteX293" fmla="*/ 5975994 w 7467600"/>
              <a:gd name="connsiteY293" fmla="*/ 6858000 h 6858000"/>
              <a:gd name="connsiteX294" fmla="*/ 5898547 w 7467600"/>
              <a:gd name="connsiteY294" fmla="*/ 6858000 h 6858000"/>
              <a:gd name="connsiteX295" fmla="*/ 5682041 w 7467600"/>
              <a:gd name="connsiteY295" fmla="*/ 6355860 h 6858000"/>
              <a:gd name="connsiteX296" fmla="*/ 5461758 w 7467600"/>
              <a:gd name="connsiteY296" fmla="*/ 5820220 h 6858000"/>
              <a:gd name="connsiteX297" fmla="*/ 5237282 w 7467600"/>
              <a:gd name="connsiteY297" fmla="*/ 6579086 h 6858000"/>
              <a:gd name="connsiteX298" fmla="*/ 5115009 w 7467600"/>
              <a:gd name="connsiteY298" fmla="*/ 6858000 h 6858000"/>
              <a:gd name="connsiteX299" fmla="*/ 5028074 w 7467600"/>
              <a:gd name="connsiteY299" fmla="*/ 6858000 h 6858000"/>
              <a:gd name="connsiteX300" fmla="*/ 5079508 w 7467600"/>
              <a:gd name="connsiteY300" fmla="*/ 6749074 h 6858000"/>
              <a:gd name="connsiteX301" fmla="*/ 5371846 w 7467600"/>
              <a:gd name="connsiteY301" fmla="*/ 5924413 h 6858000"/>
              <a:gd name="connsiteX302" fmla="*/ 5270512 w 7467600"/>
              <a:gd name="connsiteY302" fmla="*/ 6138975 h 6858000"/>
              <a:gd name="connsiteX303" fmla="*/ 5062409 w 7467600"/>
              <a:gd name="connsiteY303" fmla="*/ 6653544 h 6858000"/>
              <a:gd name="connsiteX304" fmla="*/ 5036628 w 7467600"/>
              <a:gd name="connsiteY304" fmla="*/ 6754247 h 6858000"/>
              <a:gd name="connsiteX305" fmla="*/ 5009112 w 7467600"/>
              <a:gd name="connsiteY305" fmla="*/ 6858000 h 6858000"/>
              <a:gd name="connsiteX306" fmla="*/ 4976679 w 7467600"/>
              <a:gd name="connsiteY306" fmla="*/ 6858000 h 6858000"/>
              <a:gd name="connsiteX307" fmla="*/ 5006537 w 7467600"/>
              <a:gd name="connsiteY307" fmla="*/ 6747068 h 6858000"/>
              <a:gd name="connsiteX308" fmla="*/ 5032723 w 7467600"/>
              <a:gd name="connsiteY308" fmla="*/ 6644957 h 6858000"/>
              <a:gd name="connsiteX309" fmla="*/ 5242949 w 7467600"/>
              <a:gd name="connsiteY309" fmla="*/ 6125175 h 6858000"/>
              <a:gd name="connsiteX310" fmla="*/ 5286321 w 7467600"/>
              <a:gd name="connsiteY310" fmla="*/ 6033555 h 6858000"/>
              <a:gd name="connsiteX311" fmla="*/ 5008210 w 7467600"/>
              <a:gd name="connsiteY311" fmla="*/ 6649194 h 6858000"/>
              <a:gd name="connsiteX312" fmla="*/ 4986321 w 7467600"/>
              <a:gd name="connsiteY312" fmla="*/ 6765687 h 6858000"/>
              <a:gd name="connsiteX313" fmla="*/ 4973474 w 7467600"/>
              <a:gd name="connsiteY313" fmla="*/ 6858000 h 6858000"/>
              <a:gd name="connsiteX314" fmla="*/ 4907178 w 7467600"/>
              <a:gd name="connsiteY314" fmla="*/ 6858000 h 6858000"/>
              <a:gd name="connsiteX315" fmla="*/ 4910810 w 7467600"/>
              <a:gd name="connsiteY315" fmla="*/ 6829660 h 6858000"/>
              <a:gd name="connsiteX316" fmla="*/ 4987461 w 7467600"/>
              <a:gd name="connsiteY316" fmla="*/ 6432994 h 6858000"/>
              <a:gd name="connsiteX317" fmla="*/ 5179262 w 7467600"/>
              <a:gd name="connsiteY317" fmla="*/ 6035044 h 6858000"/>
              <a:gd name="connsiteX318" fmla="*/ 4689678 w 7467600"/>
              <a:gd name="connsiteY318" fmla="*/ 6440241 h 6858000"/>
              <a:gd name="connsiteX319" fmla="*/ 4477543 w 7467600"/>
              <a:gd name="connsiteY319" fmla="*/ 6674836 h 6858000"/>
              <a:gd name="connsiteX320" fmla="*/ 4329957 w 7467600"/>
              <a:gd name="connsiteY320" fmla="*/ 6858000 h 6858000"/>
              <a:gd name="connsiteX321" fmla="*/ 4218595 w 7467600"/>
              <a:gd name="connsiteY321" fmla="*/ 6858000 h 6858000"/>
              <a:gd name="connsiteX322" fmla="*/ 4368888 w 7467600"/>
              <a:gd name="connsiteY322" fmla="*/ 6668412 h 6858000"/>
              <a:gd name="connsiteX323" fmla="*/ 4563091 w 7467600"/>
              <a:gd name="connsiteY323" fmla="*/ 6442508 h 6858000"/>
              <a:gd name="connsiteX324" fmla="*/ 5387324 w 7467600"/>
              <a:gd name="connsiteY324" fmla="*/ 5705830 h 6858000"/>
              <a:gd name="connsiteX325" fmla="*/ 5073620 w 7467600"/>
              <a:gd name="connsiteY325" fmla="*/ 5955437 h 6858000"/>
              <a:gd name="connsiteX326" fmla="*/ 4689789 w 7467600"/>
              <a:gd name="connsiteY326" fmla="*/ 6268382 h 6858000"/>
              <a:gd name="connsiteX327" fmla="*/ 4418722 w 7467600"/>
              <a:gd name="connsiteY327" fmla="*/ 6570886 h 6858000"/>
              <a:gd name="connsiteX328" fmla="*/ 4214944 w 7467600"/>
              <a:gd name="connsiteY328" fmla="*/ 6858000 h 6858000"/>
              <a:gd name="connsiteX329" fmla="*/ 4177898 w 7467600"/>
              <a:gd name="connsiteY329" fmla="*/ 6858000 h 6858000"/>
              <a:gd name="connsiteX330" fmla="*/ 4391597 w 7467600"/>
              <a:gd name="connsiteY330" fmla="*/ 6556370 h 6858000"/>
              <a:gd name="connsiteX331" fmla="*/ 4668889 w 7467600"/>
              <a:gd name="connsiteY331" fmla="*/ 6246399 h 6858000"/>
              <a:gd name="connsiteX332" fmla="*/ 5055427 w 7467600"/>
              <a:gd name="connsiteY332" fmla="*/ 5931476 h 6858000"/>
              <a:gd name="connsiteX333" fmla="*/ 5371814 w 7467600"/>
              <a:gd name="connsiteY333" fmla="*/ 5678975 h 6858000"/>
              <a:gd name="connsiteX334" fmla="*/ 4987918 w 7467600"/>
              <a:gd name="connsiteY334" fmla="*/ 5838701 h 6858000"/>
              <a:gd name="connsiteX335" fmla="*/ 4317146 w 7467600"/>
              <a:gd name="connsiteY335" fmla="*/ 6587716 h 6858000"/>
              <a:gd name="connsiteX336" fmla="*/ 4171627 w 7467600"/>
              <a:gd name="connsiteY336" fmla="*/ 6858000 h 6858000"/>
              <a:gd name="connsiteX337" fmla="*/ 4081585 w 7467600"/>
              <a:gd name="connsiteY337" fmla="*/ 6858000 h 6858000"/>
              <a:gd name="connsiteX338" fmla="*/ 4238603 w 7467600"/>
              <a:gd name="connsiteY338" fmla="*/ 6559341 h 6858000"/>
              <a:gd name="connsiteX339" fmla="*/ 4778333 w 7467600"/>
              <a:gd name="connsiteY339" fmla="*/ 5873626 h 6858000"/>
              <a:gd name="connsiteX340" fmla="*/ 5414185 w 7467600"/>
              <a:gd name="connsiteY340" fmla="*/ 5573882 h 6858000"/>
              <a:gd name="connsiteX341" fmla="*/ 5959648 w 7467600"/>
              <a:gd name="connsiteY341" fmla="*/ 4760797 h 6858000"/>
              <a:gd name="connsiteX342" fmla="*/ 5355019 w 7467600"/>
              <a:gd name="connsiteY342" fmla="*/ 4734672 h 6858000"/>
              <a:gd name="connsiteX343" fmla="*/ 5083565 w 7467600"/>
              <a:gd name="connsiteY343" fmla="*/ 5179121 h 6858000"/>
              <a:gd name="connsiteX344" fmla="*/ 4713577 w 7467600"/>
              <a:gd name="connsiteY344" fmla="*/ 5616803 h 6858000"/>
              <a:gd name="connsiteX345" fmla="*/ 3989559 w 7467600"/>
              <a:gd name="connsiteY345" fmla="*/ 6145945 h 6858000"/>
              <a:gd name="connsiteX346" fmla="*/ 3939824 w 7467600"/>
              <a:gd name="connsiteY346" fmla="*/ 6066900 h 6858000"/>
              <a:gd name="connsiteX347" fmla="*/ 4584537 w 7467600"/>
              <a:gd name="connsiteY347" fmla="*/ 5324826 h 6858000"/>
              <a:gd name="connsiteX348" fmla="*/ 5037105 w 7467600"/>
              <a:gd name="connsiteY348" fmla="*/ 5088765 h 6858000"/>
              <a:gd name="connsiteX349" fmla="*/ 5039930 w 7467600"/>
              <a:gd name="connsiteY349" fmla="*/ 5089585 h 6858000"/>
              <a:gd name="connsiteX350" fmla="*/ 5263764 w 7467600"/>
              <a:gd name="connsiteY350" fmla="*/ 4735525 h 6858000"/>
              <a:gd name="connsiteX351" fmla="*/ 4086300 w 7467600"/>
              <a:gd name="connsiteY351" fmla="*/ 4884599 h 6858000"/>
              <a:gd name="connsiteX352" fmla="*/ 4085485 w 7467600"/>
              <a:gd name="connsiteY352" fmla="*/ 4899070 h 6858000"/>
              <a:gd name="connsiteX353" fmla="*/ 3871915 w 7467600"/>
              <a:gd name="connsiteY353" fmla="*/ 5253645 h 6858000"/>
              <a:gd name="connsiteX354" fmla="*/ 3799374 w 7467600"/>
              <a:gd name="connsiteY354" fmla="*/ 5466127 h 6858000"/>
              <a:gd name="connsiteX355" fmla="*/ 3498850 w 7467600"/>
              <a:gd name="connsiteY355" fmla="*/ 6661888 h 6858000"/>
              <a:gd name="connsiteX356" fmla="*/ 3399216 w 7467600"/>
              <a:gd name="connsiteY356" fmla="*/ 6858000 h 6858000"/>
              <a:gd name="connsiteX357" fmla="*/ 3303688 w 7467600"/>
              <a:gd name="connsiteY357" fmla="*/ 6858000 h 6858000"/>
              <a:gd name="connsiteX358" fmla="*/ 3391774 w 7467600"/>
              <a:gd name="connsiteY358" fmla="*/ 6697181 h 6858000"/>
              <a:gd name="connsiteX359" fmla="*/ 3735540 w 7467600"/>
              <a:gd name="connsiteY359" fmla="*/ 5546923 h 6858000"/>
              <a:gd name="connsiteX360" fmla="*/ 3729438 w 7467600"/>
              <a:gd name="connsiteY360" fmla="*/ 5569058 h 6858000"/>
              <a:gd name="connsiteX361" fmla="*/ 3707782 w 7467600"/>
              <a:gd name="connsiteY361" fmla="*/ 5644908 h 6858000"/>
              <a:gd name="connsiteX362" fmla="*/ 3583827 w 7467600"/>
              <a:gd name="connsiteY362" fmla="*/ 6039215 h 6858000"/>
              <a:gd name="connsiteX363" fmla="*/ 3547861 w 7467600"/>
              <a:gd name="connsiteY363" fmla="*/ 6129609 h 6858000"/>
              <a:gd name="connsiteX364" fmla="*/ 3490905 w 7467600"/>
              <a:gd name="connsiteY364" fmla="*/ 6277660 h 6858000"/>
              <a:gd name="connsiteX365" fmla="*/ 3455859 w 7467600"/>
              <a:gd name="connsiteY365" fmla="*/ 6391301 h 6858000"/>
              <a:gd name="connsiteX366" fmla="*/ 3429112 w 7467600"/>
              <a:gd name="connsiteY366" fmla="*/ 6479469 h 6858000"/>
              <a:gd name="connsiteX367" fmla="*/ 3304862 w 7467600"/>
              <a:gd name="connsiteY367" fmla="*/ 6796476 h 6858000"/>
              <a:gd name="connsiteX368" fmla="*/ 3276071 w 7467600"/>
              <a:gd name="connsiteY368" fmla="*/ 6858000 h 6858000"/>
              <a:gd name="connsiteX369" fmla="*/ 3240805 w 7467600"/>
              <a:gd name="connsiteY369" fmla="*/ 6858000 h 6858000"/>
              <a:gd name="connsiteX370" fmla="*/ 3275917 w 7467600"/>
              <a:gd name="connsiteY370" fmla="*/ 6783192 h 6858000"/>
              <a:gd name="connsiteX371" fmla="*/ 3399358 w 7467600"/>
              <a:gd name="connsiteY371" fmla="*/ 6469011 h 6858000"/>
              <a:gd name="connsiteX372" fmla="*/ 3425650 w 7467600"/>
              <a:gd name="connsiteY372" fmla="*/ 6381333 h 6858000"/>
              <a:gd name="connsiteX373" fmla="*/ 3460661 w 7467600"/>
              <a:gd name="connsiteY373" fmla="*/ 6266763 h 6858000"/>
              <a:gd name="connsiteX374" fmla="*/ 3518021 w 7467600"/>
              <a:gd name="connsiteY374" fmla="*/ 6117298 h 6858000"/>
              <a:gd name="connsiteX375" fmla="*/ 3554035 w 7467600"/>
              <a:gd name="connsiteY375" fmla="*/ 6027832 h 6858000"/>
              <a:gd name="connsiteX376" fmla="*/ 3677174 w 7467600"/>
              <a:gd name="connsiteY376" fmla="*/ 5636351 h 6858000"/>
              <a:gd name="connsiteX377" fmla="*/ 3698819 w 7467600"/>
              <a:gd name="connsiteY377" fmla="*/ 5560503 h 6858000"/>
              <a:gd name="connsiteX378" fmla="*/ 3702094 w 7467600"/>
              <a:gd name="connsiteY378" fmla="*/ 5549194 h 6858000"/>
              <a:gd name="connsiteX379" fmla="*/ 3398355 w 7467600"/>
              <a:gd name="connsiteY379" fmla="*/ 6094603 h 6858000"/>
              <a:gd name="connsiteX380" fmla="*/ 3193941 w 7467600"/>
              <a:gd name="connsiteY380" fmla="*/ 6798775 h 6858000"/>
              <a:gd name="connsiteX381" fmla="*/ 3184140 w 7467600"/>
              <a:gd name="connsiteY381" fmla="*/ 6858000 h 6858000"/>
              <a:gd name="connsiteX382" fmla="*/ 3099978 w 7467600"/>
              <a:gd name="connsiteY382" fmla="*/ 6858000 h 6858000"/>
              <a:gd name="connsiteX383" fmla="*/ 3101556 w 7467600"/>
              <a:gd name="connsiteY383" fmla="*/ 6843337 h 6858000"/>
              <a:gd name="connsiteX384" fmla="*/ 3370162 w 7467600"/>
              <a:gd name="connsiteY384" fmla="*/ 5785550 h 6858000"/>
              <a:gd name="connsiteX385" fmla="*/ 3746477 w 7467600"/>
              <a:gd name="connsiteY385" fmla="*/ 5377889 h 6858000"/>
              <a:gd name="connsiteX386" fmla="*/ 3863399 w 7467600"/>
              <a:gd name="connsiteY386" fmla="*/ 5087257 h 6858000"/>
              <a:gd name="connsiteX387" fmla="*/ 3968712 w 7467600"/>
              <a:gd name="connsiteY387" fmla="*/ 4913989 h 6858000"/>
              <a:gd name="connsiteX388" fmla="*/ 2792390 w 7467600"/>
              <a:gd name="connsiteY388" fmla="*/ 5382974 h 6858000"/>
              <a:gd name="connsiteX389" fmla="*/ 2714982 w 7467600"/>
              <a:gd name="connsiteY389" fmla="*/ 5427051 h 6858000"/>
              <a:gd name="connsiteX390" fmla="*/ 2813361 w 7467600"/>
              <a:gd name="connsiteY390" fmla="*/ 6023912 h 6858000"/>
              <a:gd name="connsiteX391" fmla="*/ 2688430 w 7467600"/>
              <a:gd name="connsiteY391" fmla="*/ 6801564 h 6858000"/>
              <a:gd name="connsiteX392" fmla="*/ 2629626 w 7467600"/>
              <a:gd name="connsiteY392" fmla="*/ 6763394 h 6858000"/>
              <a:gd name="connsiteX393" fmla="*/ 2565328 w 7467600"/>
              <a:gd name="connsiteY393" fmla="*/ 5516399 h 6858000"/>
              <a:gd name="connsiteX394" fmla="*/ 1922999 w 7467600"/>
              <a:gd name="connsiteY394" fmla="*/ 5980343 h 6858000"/>
              <a:gd name="connsiteX395" fmla="*/ 1950261 w 7467600"/>
              <a:gd name="connsiteY395" fmla="*/ 6405858 h 6858000"/>
              <a:gd name="connsiteX396" fmla="*/ 2365554 w 7467600"/>
              <a:gd name="connsiteY396" fmla="*/ 6759107 h 6858000"/>
              <a:gd name="connsiteX397" fmla="*/ 2424142 w 7467600"/>
              <a:gd name="connsiteY397" fmla="*/ 6858000 h 6858000"/>
              <a:gd name="connsiteX398" fmla="*/ 2395994 w 7467600"/>
              <a:gd name="connsiteY398" fmla="*/ 6858000 h 6858000"/>
              <a:gd name="connsiteX399" fmla="*/ 2392863 w 7467600"/>
              <a:gd name="connsiteY399" fmla="*/ 6852964 h 6858000"/>
              <a:gd name="connsiteX400" fmla="*/ 2017589 w 7467600"/>
              <a:gd name="connsiteY400" fmla="*/ 6493982 h 6858000"/>
              <a:gd name="connsiteX401" fmla="*/ 2147336 w 7467600"/>
              <a:gd name="connsiteY401" fmla="*/ 6594052 h 6858000"/>
              <a:gd name="connsiteX402" fmla="*/ 2207047 w 7467600"/>
              <a:gd name="connsiteY402" fmla="*/ 6654540 h 6858000"/>
              <a:gd name="connsiteX403" fmla="*/ 2299106 w 7467600"/>
              <a:gd name="connsiteY403" fmla="*/ 6778931 h 6858000"/>
              <a:gd name="connsiteX404" fmla="*/ 2314430 w 7467600"/>
              <a:gd name="connsiteY404" fmla="*/ 6801144 h 6858000"/>
              <a:gd name="connsiteX405" fmla="*/ 2352406 w 7467600"/>
              <a:gd name="connsiteY405" fmla="*/ 6858000 h 6858000"/>
              <a:gd name="connsiteX406" fmla="*/ 2314492 w 7467600"/>
              <a:gd name="connsiteY406" fmla="*/ 6858000 h 6858000"/>
              <a:gd name="connsiteX407" fmla="*/ 2288095 w 7467600"/>
              <a:gd name="connsiteY407" fmla="*/ 6818030 h 6858000"/>
              <a:gd name="connsiteX408" fmla="*/ 2272768 w 7467600"/>
              <a:gd name="connsiteY408" fmla="*/ 6795822 h 6858000"/>
              <a:gd name="connsiteX409" fmla="*/ 2182715 w 7467600"/>
              <a:gd name="connsiteY409" fmla="*/ 6675071 h 6858000"/>
              <a:gd name="connsiteX410" fmla="*/ 2032061 w 7467600"/>
              <a:gd name="connsiteY410" fmla="*/ 6541380 h 6858000"/>
              <a:gd name="connsiteX411" fmla="*/ 2257220 w 7467600"/>
              <a:gd name="connsiteY411" fmla="*/ 6826257 h 6858000"/>
              <a:gd name="connsiteX412" fmla="*/ 2281324 w 7467600"/>
              <a:gd name="connsiteY412" fmla="*/ 6858000 h 6858000"/>
              <a:gd name="connsiteX413" fmla="*/ 2242860 w 7467600"/>
              <a:gd name="connsiteY413" fmla="*/ 6858000 h 6858000"/>
              <a:gd name="connsiteX414" fmla="*/ 2232818 w 7467600"/>
              <a:gd name="connsiteY414" fmla="*/ 6844926 h 6858000"/>
              <a:gd name="connsiteX415" fmla="*/ 1990172 w 7467600"/>
              <a:gd name="connsiteY415" fmla="*/ 6542121 h 6858000"/>
              <a:gd name="connsiteX416" fmla="*/ 2124090 w 7467600"/>
              <a:gd name="connsiteY416" fmla="*/ 6761017 h 6858000"/>
              <a:gd name="connsiteX417" fmla="*/ 2200380 w 7467600"/>
              <a:gd name="connsiteY417" fmla="*/ 6858000 h 6858000"/>
              <a:gd name="connsiteX418" fmla="*/ 2147507 w 7467600"/>
              <a:gd name="connsiteY418" fmla="*/ 6858000 h 6858000"/>
              <a:gd name="connsiteX419" fmla="*/ 2070668 w 7467600"/>
              <a:gd name="connsiteY419" fmla="*/ 6761520 h 6858000"/>
              <a:gd name="connsiteX420" fmla="*/ 1975142 w 7467600"/>
              <a:gd name="connsiteY420" fmla="*/ 6585570 h 6858000"/>
              <a:gd name="connsiteX421" fmla="*/ 2050035 w 7467600"/>
              <a:gd name="connsiteY421" fmla="*/ 6813345 h 6858000"/>
              <a:gd name="connsiteX422" fmla="*/ 2063025 w 7467600"/>
              <a:gd name="connsiteY422" fmla="*/ 6858000 h 6858000"/>
              <a:gd name="connsiteX423" fmla="*/ 2021675 w 7467600"/>
              <a:gd name="connsiteY423" fmla="*/ 6858000 h 6858000"/>
              <a:gd name="connsiteX424" fmla="*/ 2019308 w 7467600"/>
              <a:gd name="connsiteY424" fmla="*/ 6847118 h 6858000"/>
              <a:gd name="connsiteX425" fmla="*/ 1938835 w 7467600"/>
              <a:gd name="connsiteY425" fmla="*/ 6551160 h 6858000"/>
              <a:gd name="connsiteX426" fmla="*/ 1953230 w 7467600"/>
              <a:gd name="connsiteY426" fmla="*/ 6759699 h 6858000"/>
              <a:gd name="connsiteX427" fmla="*/ 1956763 w 7467600"/>
              <a:gd name="connsiteY427" fmla="*/ 6778191 h 6858000"/>
              <a:gd name="connsiteX428" fmla="*/ 1967925 w 7467600"/>
              <a:gd name="connsiteY428" fmla="*/ 6858000 h 6858000"/>
              <a:gd name="connsiteX429" fmla="*/ 1936622 w 7467600"/>
              <a:gd name="connsiteY429" fmla="*/ 6858000 h 6858000"/>
              <a:gd name="connsiteX430" fmla="*/ 1926261 w 7467600"/>
              <a:gd name="connsiteY430" fmla="*/ 6784064 h 6858000"/>
              <a:gd name="connsiteX431" fmla="*/ 1922724 w 7467600"/>
              <a:gd name="connsiteY431" fmla="*/ 6765577 h 6858000"/>
              <a:gd name="connsiteX432" fmla="*/ 1904650 w 7467600"/>
              <a:gd name="connsiteY432" fmla="*/ 6639616 h 6858000"/>
              <a:gd name="connsiteX433" fmla="*/ 1885273 w 7467600"/>
              <a:gd name="connsiteY433" fmla="*/ 6858000 h 6858000"/>
              <a:gd name="connsiteX434" fmla="*/ 1854363 w 7467600"/>
              <a:gd name="connsiteY434" fmla="*/ 6858000 h 6858000"/>
              <a:gd name="connsiteX435" fmla="*/ 1880391 w 7467600"/>
              <a:gd name="connsiteY435" fmla="*/ 6603796 h 6858000"/>
              <a:gd name="connsiteX436" fmla="*/ 1818273 w 7467600"/>
              <a:gd name="connsiteY436" fmla="*/ 6715729 h 6858000"/>
              <a:gd name="connsiteX437" fmla="*/ 1794691 w 7467600"/>
              <a:gd name="connsiteY437" fmla="*/ 6843239 h 6858000"/>
              <a:gd name="connsiteX438" fmla="*/ 1794914 w 7467600"/>
              <a:gd name="connsiteY438" fmla="*/ 6858000 h 6858000"/>
              <a:gd name="connsiteX439" fmla="*/ 1746128 w 7467600"/>
              <a:gd name="connsiteY439" fmla="*/ 6858000 h 6858000"/>
              <a:gd name="connsiteX440" fmla="*/ 1753934 w 7467600"/>
              <a:gd name="connsiteY440" fmla="*/ 6724796 h 6858000"/>
              <a:gd name="connsiteX441" fmla="*/ 1792053 w 7467600"/>
              <a:gd name="connsiteY441" fmla="*/ 6572396 h 6858000"/>
              <a:gd name="connsiteX442" fmla="*/ 1862248 w 7467600"/>
              <a:gd name="connsiteY442" fmla="*/ 6266397 h 6858000"/>
              <a:gd name="connsiteX443" fmla="*/ 1862250 w 7467600"/>
              <a:gd name="connsiteY443" fmla="*/ 6033531 h 6858000"/>
              <a:gd name="connsiteX444" fmla="*/ 1211999 w 7467600"/>
              <a:gd name="connsiteY444" fmla="*/ 6683610 h 6858000"/>
              <a:gd name="connsiteX445" fmla="*/ 1213266 w 7467600"/>
              <a:gd name="connsiteY445" fmla="*/ 6691947 h 6858000"/>
              <a:gd name="connsiteX446" fmla="*/ 1203370 w 7467600"/>
              <a:gd name="connsiteY446" fmla="*/ 6850676 h 6858000"/>
              <a:gd name="connsiteX447" fmla="*/ 1203671 w 7467600"/>
              <a:gd name="connsiteY447" fmla="*/ 6858000 h 6858000"/>
              <a:gd name="connsiteX448" fmla="*/ 1143180 w 7467600"/>
              <a:gd name="connsiteY448" fmla="*/ 6858000 h 6858000"/>
              <a:gd name="connsiteX449" fmla="*/ 1142176 w 7467600"/>
              <a:gd name="connsiteY449" fmla="*/ 6766045 h 6858000"/>
              <a:gd name="connsiteX450" fmla="*/ 1067484 w 7467600"/>
              <a:gd name="connsiteY450" fmla="*/ 6858000 h 6858000"/>
              <a:gd name="connsiteX451" fmla="*/ 953928 w 7467600"/>
              <a:gd name="connsiteY451" fmla="*/ 6858000 h 6858000"/>
              <a:gd name="connsiteX452" fmla="*/ 959715 w 7467600"/>
              <a:gd name="connsiteY452" fmla="*/ 6850185 h 6858000"/>
              <a:gd name="connsiteX453" fmla="*/ 1483788 w 7467600"/>
              <a:gd name="connsiteY453" fmla="*/ 6259174 h 6858000"/>
              <a:gd name="connsiteX454" fmla="*/ 1100671 w 7467600"/>
              <a:gd name="connsiteY454" fmla="*/ 6252137 h 6858000"/>
              <a:gd name="connsiteX455" fmla="*/ 1090144 w 7467600"/>
              <a:gd name="connsiteY455" fmla="*/ 6256748 h 6858000"/>
              <a:gd name="connsiteX456" fmla="*/ 1095872 w 7467600"/>
              <a:gd name="connsiteY456" fmla="*/ 6271892 h 6858000"/>
              <a:gd name="connsiteX457" fmla="*/ 262785 w 7467600"/>
              <a:gd name="connsiteY457" fmla="*/ 6845450 h 6858000"/>
              <a:gd name="connsiteX458" fmla="*/ 209968 w 7467600"/>
              <a:gd name="connsiteY458" fmla="*/ 6770713 h 6858000"/>
              <a:gd name="connsiteX459" fmla="*/ 873460 w 7467600"/>
              <a:gd name="connsiteY459" fmla="*/ 6253768 h 6858000"/>
              <a:gd name="connsiteX460" fmla="*/ 192686 w 7467600"/>
              <a:gd name="connsiteY460" fmla="*/ 5849257 h 6858000"/>
              <a:gd name="connsiteX461" fmla="*/ 4696 w 7467600"/>
              <a:gd name="connsiteY461" fmla="*/ 5697668 h 6858000"/>
              <a:gd name="connsiteX462" fmla="*/ 0 w 7467600"/>
              <a:gd name="connsiteY462" fmla="*/ 5689984 h 6858000"/>
              <a:gd name="connsiteX463" fmla="*/ 0 w 7467600"/>
              <a:gd name="connsiteY463" fmla="*/ 5513472 h 6858000"/>
              <a:gd name="connsiteX464" fmla="*/ 174101 w 7467600"/>
              <a:gd name="connsiteY464" fmla="*/ 5620277 h 6858000"/>
              <a:gd name="connsiteX465" fmla="*/ 891800 w 7467600"/>
              <a:gd name="connsiteY465" fmla="*/ 6036935 h 6858000"/>
              <a:gd name="connsiteX466" fmla="*/ 1072219 w 7467600"/>
              <a:gd name="connsiteY466" fmla="*/ 6169443 h 6858000"/>
              <a:gd name="connsiteX467" fmla="*/ 1074117 w 7467600"/>
              <a:gd name="connsiteY467" fmla="*/ 6170301 h 6858000"/>
              <a:gd name="connsiteX468" fmla="*/ 1083114 w 7467600"/>
              <a:gd name="connsiteY468" fmla="*/ 6174131 h 6858000"/>
              <a:gd name="connsiteX469" fmla="*/ 1543010 w 7467600"/>
              <a:gd name="connsiteY469" fmla="*/ 6191140 h 6858000"/>
              <a:gd name="connsiteX470" fmla="*/ 1551080 w 7467600"/>
              <a:gd name="connsiteY470" fmla="*/ 6195006 h 6858000"/>
              <a:gd name="connsiteX471" fmla="*/ 2345443 w 7467600"/>
              <a:gd name="connsiteY471" fmla="*/ 5549882 h 6858000"/>
              <a:gd name="connsiteX472" fmla="*/ 1721499 w 7467600"/>
              <a:gd name="connsiteY472" fmla="*/ 5599969 h 6858000"/>
              <a:gd name="connsiteX473" fmla="*/ 767716 w 7467600"/>
              <a:gd name="connsiteY473" fmla="*/ 5472768 h 6858000"/>
              <a:gd name="connsiteX474" fmla="*/ 722147 w 7467600"/>
              <a:gd name="connsiteY474" fmla="*/ 5393091 h 6858000"/>
              <a:gd name="connsiteX475" fmla="*/ 1485552 w 7467600"/>
              <a:gd name="connsiteY475" fmla="*/ 5313202 h 6858000"/>
              <a:gd name="connsiteX476" fmla="*/ 2143004 w 7467600"/>
              <a:gd name="connsiteY476" fmla="*/ 5402420 h 6858000"/>
              <a:gd name="connsiteX477" fmla="*/ 1933391 w 7467600"/>
              <a:gd name="connsiteY477" fmla="*/ 5156971 h 6858000"/>
              <a:gd name="connsiteX478" fmla="*/ 1827118 w 7467600"/>
              <a:gd name="connsiteY478" fmla="*/ 4968410 h 6858000"/>
              <a:gd name="connsiteX479" fmla="*/ 1837349 w 7467600"/>
              <a:gd name="connsiteY479" fmla="*/ 4956357 h 6858000"/>
              <a:gd name="connsiteX480" fmla="*/ 2162835 w 7467600"/>
              <a:gd name="connsiteY480" fmla="*/ 5187853 h 6858000"/>
              <a:gd name="connsiteX481" fmla="*/ 2257167 w 7467600"/>
              <a:gd name="connsiteY481" fmla="*/ 5462123 h 6858000"/>
              <a:gd name="connsiteX482" fmla="*/ 2261598 w 7467600"/>
              <a:gd name="connsiteY482" fmla="*/ 5467998 h 6858000"/>
              <a:gd name="connsiteX483" fmla="*/ 2437177 w 7467600"/>
              <a:gd name="connsiteY483" fmla="*/ 5479608 h 6858000"/>
              <a:gd name="connsiteX484" fmla="*/ 2445247 w 7467600"/>
              <a:gd name="connsiteY484" fmla="*/ 5483476 h 6858000"/>
              <a:gd name="connsiteX485" fmla="*/ 2743626 w 7467600"/>
              <a:gd name="connsiteY485" fmla="*/ 5304819 h 6858000"/>
              <a:gd name="connsiteX486" fmla="*/ 3048102 w 7467600"/>
              <a:gd name="connsiteY486" fmla="*/ 5150595 h 6858000"/>
              <a:gd name="connsiteX487" fmla="*/ 1799414 w 7467600"/>
              <a:gd name="connsiteY487" fmla="*/ 4694732 h 6858000"/>
              <a:gd name="connsiteX488" fmla="*/ 1771735 w 7467600"/>
              <a:gd name="connsiteY488" fmla="*/ 4619929 h 6858000"/>
              <a:gd name="connsiteX489" fmla="*/ 3104273 w 7467600"/>
              <a:gd name="connsiteY489" fmla="*/ 5076159 h 6858000"/>
              <a:gd name="connsiteX490" fmla="*/ 3113245 w 7467600"/>
              <a:gd name="connsiteY490" fmla="*/ 5090705 h 6858000"/>
              <a:gd name="connsiteX491" fmla="*/ 3126294 w 7467600"/>
              <a:gd name="connsiteY491" fmla="*/ 5114400 h 6858000"/>
              <a:gd name="connsiteX492" fmla="*/ 3937433 w 7467600"/>
              <a:gd name="connsiteY492" fmla="*/ 4830473 h 6858000"/>
              <a:gd name="connsiteX493" fmla="*/ 3590475 w 7467600"/>
              <a:gd name="connsiteY493" fmla="*/ 4597974 h 6858000"/>
              <a:gd name="connsiteX494" fmla="*/ 3100264 w 7467600"/>
              <a:gd name="connsiteY494" fmla="*/ 4579845 h 6858000"/>
              <a:gd name="connsiteX495" fmla="*/ 2183576 w 7467600"/>
              <a:gd name="connsiteY495" fmla="*/ 4227150 h 6858000"/>
              <a:gd name="connsiteX496" fmla="*/ 2151029 w 7467600"/>
              <a:gd name="connsiteY496" fmla="*/ 4146947 h 6858000"/>
              <a:gd name="connsiteX497" fmla="*/ 3563434 w 7467600"/>
              <a:gd name="connsiteY497" fmla="*/ 4469115 h 6858000"/>
              <a:gd name="connsiteX498" fmla="*/ 3177952 w 7467600"/>
              <a:gd name="connsiteY498" fmla="*/ 3657386 h 6858000"/>
              <a:gd name="connsiteX499" fmla="*/ 3189263 w 7467600"/>
              <a:gd name="connsiteY499" fmla="*/ 3625726 h 6858000"/>
              <a:gd name="connsiteX500" fmla="*/ 3560912 w 7467600"/>
              <a:gd name="connsiteY500" fmla="*/ 4079863 h 6858000"/>
              <a:gd name="connsiteX501" fmla="*/ 3626636 w 7467600"/>
              <a:gd name="connsiteY501" fmla="*/ 4512230 h 6858000"/>
              <a:gd name="connsiteX502" fmla="*/ 3653088 w 7467600"/>
              <a:gd name="connsiteY502" fmla="*/ 4521417 h 6858000"/>
              <a:gd name="connsiteX503" fmla="*/ 3988128 w 7467600"/>
              <a:gd name="connsiteY503" fmla="*/ 4817267 h 6858000"/>
              <a:gd name="connsiteX504" fmla="*/ 4830582 w 7467600"/>
              <a:gd name="connsiteY504" fmla="*/ 4676000 h 6858000"/>
              <a:gd name="connsiteX505" fmla="*/ 4830100 w 7467600"/>
              <a:gd name="connsiteY505" fmla="*/ 4675554 h 6858000"/>
              <a:gd name="connsiteX506" fmla="*/ 4036318 w 7467600"/>
              <a:gd name="connsiteY506" fmla="*/ 4147013 h 6858000"/>
              <a:gd name="connsiteX507" fmla="*/ 3432098 w 7467600"/>
              <a:gd name="connsiteY507" fmla="*/ 3537312 h 6858000"/>
              <a:gd name="connsiteX508" fmla="*/ 3446761 w 7467600"/>
              <a:gd name="connsiteY508" fmla="*/ 3461278 h 6858000"/>
              <a:gd name="connsiteX509" fmla="*/ 4419733 w 7467600"/>
              <a:gd name="connsiteY509" fmla="*/ 3963555 h 6858000"/>
              <a:gd name="connsiteX510" fmla="*/ 4781371 w 7467600"/>
              <a:gd name="connsiteY510" fmla="*/ 4458604 h 6858000"/>
              <a:gd name="connsiteX511" fmla="*/ 4780440 w 7467600"/>
              <a:gd name="connsiteY511" fmla="*/ 4470290 h 6858000"/>
              <a:gd name="connsiteX512" fmla="*/ 4898954 w 7467600"/>
              <a:gd name="connsiteY512" fmla="*/ 4662092 h 6858000"/>
              <a:gd name="connsiteX513" fmla="*/ 4900699 w 7467600"/>
              <a:gd name="connsiteY513" fmla="*/ 4670867 h 6858000"/>
              <a:gd name="connsiteX514" fmla="*/ 5714511 w 7467600"/>
              <a:gd name="connsiteY514" fmla="*/ 4663483 h 6858000"/>
              <a:gd name="connsiteX515" fmla="*/ 5464793 w 7467600"/>
              <a:gd name="connsiteY515" fmla="*/ 4393556 h 6858000"/>
              <a:gd name="connsiteX516" fmla="*/ 5461897 w 7467600"/>
              <a:gd name="connsiteY516" fmla="*/ 4390879 h 6858000"/>
              <a:gd name="connsiteX517" fmla="*/ 4294126 w 7467600"/>
              <a:gd name="connsiteY517" fmla="*/ 3303048 h 6858000"/>
              <a:gd name="connsiteX518" fmla="*/ 4305321 w 7467600"/>
              <a:gd name="connsiteY518" fmla="*/ 3256953 h 6858000"/>
              <a:gd name="connsiteX519" fmla="*/ 4949299 w 7467600"/>
              <a:gd name="connsiteY519" fmla="*/ 3766336 h 6858000"/>
              <a:gd name="connsiteX520" fmla="*/ 5291452 w 7467600"/>
              <a:gd name="connsiteY520" fmla="*/ 4076801 h 6858000"/>
              <a:gd name="connsiteX521" fmla="*/ 5434998 w 7467600"/>
              <a:gd name="connsiteY521" fmla="*/ 4254100 h 6858000"/>
              <a:gd name="connsiteX522" fmla="*/ 5351015 w 7467600"/>
              <a:gd name="connsiteY522" fmla="*/ 3760989 h 6858000"/>
              <a:gd name="connsiteX523" fmla="*/ 5413780 w 7467600"/>
              <a:gd name="connsiteY523" fmla="*/ 2966265 h 6858000"/>
              <a:gd name="connsiteX524" fmla="*/ 5425627 w 7467600"/>
              <a:gd name="connsiteY524" fmla="*/ 2954192 h 6858000"/>
              <a:gd name="connsiteX525" fmla="*/ 6604735 w 7467600"/>
              <a:gd name="connsiteY525" fmla="*/ 2041381 h 6858000"/>
              <a:gd name="connsiteX526" fmla="*/ 7204487 w 7467600"/>
              <a:gd name="connsiteY526" fmla="*/ 2742112 h 6858000"/>
              <a:gd name="connsiteX527" fmla="*/ 7131592 w 7467600"/>
              <a:gd name="connsiteY527" fmla="*/ 2672096 h 6858000"/>
              <a:gd name="connsiteX528" fmla="*/ 6996344 w 7467600"/>
              <a:gd name="connsiteY528" fmla="*/ 2518310 h 6858000"/>
              <a:gd name="connsiteX529" fmla="*/ 6735495 w 7467600"/>
              <a:gd name="connsiteY529" fmla="*/ 2196890 h 6858000"/>
              <a:gd name="connsiteX530" fmla="*/ 6721901 w 7467600"/>
              <a:gd name="connsiteY530" fmla="*/ 2179274 h 6858000"/>
              <a:gd name="connsiteX531" fmla="*/ 6604735 w 7467600"/>
              <a:gd name="connsiteY531" fmla="*/ 2041381 h 6858000"/>
              <a:gd name="connsiteX532" fmla="*/ 6591670 w 7467600"/>
              <a:gd name="connsiteY532" fmla="*/ 1988277 h 6858000"/>
              <a:gd name="connsiteX533" fmla="*/ 6747349 w 7467600"/>
              <a:gd name="connsiteY533" fmla="*/ 2160069 h 6858000"/>
              <a:gd name="connsiteX534" fmla="*/ 6760943 w 7467600"/>
              <a:gd name="connsiteY534" fmla="*/ 2177686 h 6858000"/>
              <a:gd name="connsiteX535" fmla="*/ 7021065 w 7467600"/>
              <a:gd name="connsiteY535" fmla="*/ 2498102 h 6858000"/>
              <a:gd name="connsiteX536" fmla="*/ 7155223 w 7467600"/>
              <a:gd name="connsiteY536" fmla="*/ 2650386 h 6858000"/>
              <a:gd name="connsiteX537" fmla="*/ 7203167 w 7467600"/>
              <a:gd name="connsiteY537" fmla="*/ 2697288 h 6858000"/>
              <a:gd name="connsiteX538" fmla="*/ 6937703 w 7467600"/>
              <a:gd name="connsiteY538" fmla="*/ 2321981 h 6858000"/>
              <a:gd name="connsiteX539" fmla="*/ 6591670 w 7467600"/>
              <a:gd name="connsiteY539" fmla="*/ 1988277 h 6858000"/>
              <a:gd name="connsiteX540" fmla="*/ 5798671 w 7467600"/>
              <a:gd name="connsiteY540" fmla="*/ 1981601 h 6858000"/>
              <a:gd name="connsiteX541" fmla="*/ 5754709 w 7467600"/>
              <a:gd name="connsiteY541" fmla="*/ 2071454 h 6858000"/>
              <a:gd name="connsiteX542" fmla="*/ 5763044 w 7467600"/>
              <a:gd name="connsiteY542" fmla="*/ 2842206 h 6858000"/>
              <a:gd name="connsiteX543" fmla="*/ 5764974 w 7467600"/>
              <a:gd name="connsiteY543" fmla="*/ 2799609 h 6858000"/>
              <a:gd name="connsiteX544" fmla="*/ 5767665 w 7467600"/>
              <a:gd name="connsiteY544" fmla="*/ 2666409 h 6858000"/>
              <a:gd name="connsiteX545" fmla="*/ 5763055 w 7467600"/>
              <a:gd name="connsiteY545" fmla="*/ 2579705 h 6858000"/>
              <a:gd name="connsiteX546" fmla="*/ 5758079 w 7467600"/>
              <a:gd name="connsiteY546" fmla="*/ 2492508 h 6858000"/>
              <a:gd name="connsiteX547" fmla="*/ 5779325 w 7467600"/>
              <a:gd name="connsiteY547" fmla="*/ 2197069 h 6858000"/>
              <a:gd name="connsiteX548" fmla="*/ 5798671 w 7467600"/>
              <a:gd name="connsiteY548" fmla="*/ 1981601 h 6858000"/>
              <a:gd name="connsiteX549" fmla="*/ 5829202 w 7467600"/>
              <a:gd name="connsiteY549" fmla="*/ 1971679 h 6858000"/>
              <a:gd name="connsiteX550" fmla="*/ 5809558 w 7467600"/>
              <a:gd name="connsiteY550" fmla="*/ 2198043 h 6858000"/>
              <a:gd name="connsiteX551" fmla="*/ 5788653 w 7467600"/>
              <a:gd name="connsiteY551" fmla="*/ 2489430 h 6858000"/>
              <a:gd name="connsiteX552" fmla="*/ 5793439 w 7467600"/>
              <a:gd name="connsiteY552" fmla="*/ 2575235 h 6858000"/>
              <a:gd name="connsiteX553" fmla="*/ 5796837 w 7467600"/>
              <a:gd name="connsiteY553" fmla="*/ 2637633 h 6858000"/>
              <a:gd name="connsiteX554" fmla="*/ 5818614 w 7467600"/>
              <a:gd name="connsiteY554" fmla="*/ 2473055 h 6858000"/>
              <a:gd name="connsiteX555" fmla="*/ 5829202 w 7467600"/>
              <a:gd name="connsiteY555" fmla="*/ 1971679 h 6858000"/>
              <a:gd name="connsiteX556" fmla="*/ 5911389 w 7467600"/>
              <a:gd name="connsiteY556" fmla="*/ 1898371 h 6858000"/>
              <a:gd name="connsiteX557" fmla="*/ 6237627 w 7467600"/>
              <a:gd name="connsiteY557" fmla="*/ 2231921 h 6858000"/>
              <a:gd name="connsiteX558" fmla="*/ 5911389 w 7467600"/>
              <a:gd name="connsiteY558" fmla="*/ 1898371 h 6858000"/>
              <a:gd name="connsiteX559" fmla="*/ 6944437 w 7467600"/>
              <a:gd name="connsiteY559" fmla="*/ 1575402 h 6858000"/>
              <a:gd name="connsiteX560" fmla="*/ 6304730 w 7467600"/>
              <a:gd name="connsiteY560" fmla="*/ 1766654 h 6858000"/>
              <a:gd name="connsiteX561" fmla="*/ 6944437 w 7467600"/>
              <a:gd name="connsiteY561" fmla="*/ 1575402 h 6858000"/>
              <a:gd name="connsiteX562" fmla="*/ 7019523 w 7467600"/>
              <a:gd name="connsiteY562" fmla="*/ 1519450 h 6858000"/>
              <a:gd name="connsiteX563" fmla="*/ 6298091 w 7467600"/>
              <a:gd name="connsiteY563" fmla="*/ 1737122 h 6858000"/>
              <a:gd name="connsiteX564" fmla="*/ 7019523 w 7467600"/>
              <a:gd name="connsiteY564" fmla="*/ 1519450 h 6858000"/>
              <a:gd name="connsiteX565" fmla="*/ 2399523 w 7467600"/>
              <a:gd name="connsiteY565" fmla="*/ 1428234 h 6858000"/>
              <a:gd name="connsiteX566" fmla="*/ 2224982 w 7467600"/>
              <a:gd name="connsiteY566" fmla="*/ 1826201 h 6858000"/>
              <a:gd name="connsiteX567" fmla="*/ 2096099 w 7467600"/>
              <a:gd name="connsiteY567" fmla="*/ 2345900 h 6858000"/>
              <a:gd name="connsiteX568" fmla="*/ 2283317 w 7467600"/>
              <a:gd name="connsiteY568" fmla="*/ 1796925 h 6858000"/>
              <a:gd name="connsiteX569" fmla="*/ 2399523 w 7467600"/>
              <a:gd name="connsiteY569" fmla="*/ 1428234 h 6858000"/>
              <a:gd name="connsiteX570" fmla="*/ 2448558 w 7467600"/>
              <a:gd name="connsiteY570" fmla="*/ 1373435 h 6858000"/>
              <a:gd name="connsiteX571" fmla="*/ 2312521 w 7467600"/>
              <a:gd name="connsiteY571" fmla="*/ 1806140 h 6858000"/>
              <a:gd name="connsiteX572" fmla="*/ 2127533 w 7467600"/>
              <a:gd name="connsiteY572" fmla="*/ 2348380 h 6858000"/>
              <a:gd name="connsiteX573" fmla="*/ 2358080 w 7467600"/>
              <a:gd name="connsiteY573" fmla="*/ 1866134 h 6858000"/>
              <a:gd name="connsiteX574" fmla="*/ 2407436 w 7467600"/>
              <a:gd name="connsiteY574" fmla="*/ 1651070 h 6858000"/>
              <a:gd name="connsiteX575" fmla="*/ 2448558 w 7467600"/>
              <a:gd name="connsiteY575" fmla="*/ 1373435 h 6858000"/>
              <a:gd name="connsiteX576" fmla="*/ 278707 w 7467600"/>
              <a:gd name="connsiteY576" fmla="*/ 1352270 h 6858000"/>
              <a:gd name="connsiteX577" fmla="*/ 321570 w 7467600"/>
              <a:gd name="connsiteY577" fmla="*/ 1861610 h 6858000"/>
              <a:gd name="connsiteX578" fmla="*/ 294281 w 7467600"/>
              <a:gd name="connsiteY578" fmla="*/ 1440658 h 6858000"/>
              <a:gd name="connsiteX579" fmla="*/ 278707 w 7467600"/>
              <a:gd name="connsiteY579" fmla="*/ 1352270 h 6858000"/>
              <a:gd name="connsiteX580" fmla="*/ 1423821 w 7467600"/>
              <a:gd name="connsiteY580" fmla="*/ 1351958 h 6858000"/>
              <a:gd name="connsiteX581" fmla="*/ 1638521 w 7467600"/>
              <a:gd name="connsiteY581" fmla="*/ 1908470 h 6858000"/>
              <a:gd name="connsiteX582" fmla="*/ 1754199 w 7467600"/>
              <a:gd name="connsiteY582" fmla="*/ 2149284 h 6858000"/>
              <a:gd name="connsiteX583" fmla="*/ 1908359 w 7467600"/>
              <a:gd name="connsiteY583" fmla="*/ 2364988 h 6858000"/>
              <a:gd name="connsiteX584" fmla="*/ 1647661 w 7467600"/>
              <a:gd name="connsiteY584" fmla="*/ 1825945 h 6858000"/>
              <a:gd name="connsiteX585" fmla="*/ 1423821 w 7467600"/>
              <a:gd name="connsiteY585" fmla="*/ 1351958 h 6858000"/>
              <a:gd name="connsiteX586" fmla="*/ 1431890 w 7467600"/>
              <a:gd name="connsiteY586" fmla="*/ 1306475 h 6858000"/>
              <a:gd name="connsiteX587" fmla="*/ 1507597 w 7467600"/>
              <a:gd name="connsiteY587" fmla="*/ 1446132 h 6858000"/>
              <a:gd name="connsiteX588" fmla="*/ 1674586 w 7467600"/>
              <a:gd name="connsiteY588" fmla="*/ 1813832 h 6858000"/>
              <a:gd name="connsiteX589" fmla="*/ 1815950 w 7467600"/>
              <a:gd name="connsiteY589" fmla="*/ 2128564 h 6858000"/>
              <a:gd name="connsiteX590" fmla="*/ 1984242 w 7467600"/>
              <a:gd name="connsiteY590" fmla="*/ 2430829 h 6858000"/>
              <a:gd name="connsiteX591" fmla="*/ 2014023 w 7467600"/>
              <a:gd name="connsiteY591" fmla="*/ 2450995 h 6858000"/>
              <a:gd name="connsiteX592" fmla="*/ 1747337 w 7467600"/>
              <a:gd name="connsiteY592" fmla="*/ 1855264 h 6858000"/>
              <a:gd name="connsiteX593" fmla="*/ 1533749 w 7467600"/>
              <a:gd name="connsiteY593" fmla="*/ 1478656 h 6858000"/>
              <a:gd name="connsiteX594" fmla="*/ 1431890 w 7467600"/>
              <a:gd name="connsiteY594" fmla="*/ 1306475 h 6858000"/>
              <a:gd name="connsiteX595" fmla="*/ 5052692 w 7467600"/>
              <a:gd name="connsiteY595" fmla="*/ 1292994 h 6858000"/>
              <a:gd name="connsiteX596" fmla="*/ 5200661 w 7467600"/>
              <a:gd name="connsiteY596" fmla="*/ 1635186 h 6858000"/>
              <a:gd name="connsiteX597" fmla="*/ 5297138 w 7467600"/>
              <a:gd name="connsiteY597" fmla="*/ 1906351 h 6858000"/>
              <a:gd name="connsiteX598" fmla="*/ 5052692 w 7467600"/>
              <a:gd name="connsiteY598" fmla="*/ 1292994 h 6858000"/>
              <a:gd name="connsiteX599" fmla="*/ 5009948 w 7467600"/>
              <a:gd name="connsiteY599" fmla="*/ 1273619 h 6858000"/>
              <a:gd name="connsiteX600" fmla="*/ 5121777 w 7467600"/>
              <a:gd name="connsiteY600" fmla="*/ 1654213 h 6858000"/>
              <a:gd name="connsiteX601" fmla="*/ 5293545 w 7467600"/>
              <a:gd name="connsiteY601" fmla="*/ 2072247 h 6858000"/>
              <a:gd name="connsiteX602" fmla="*/ 5294042 w 7467600"/>
              <a:gd name="connsiteY602" fmla="*/ 2065019 h 6858000"/>
              <a:gd name="connsiteX603" fmla="*/ 5171936 w 7467600"/>
              <a:gd name="connsiteY603" fmla="*/ 1647613 h 6858000"/>
              <a:gd name="connsiteX604" fmla="*/ 5009948 w 7467600"/>
              <a:gd name="connsiteY604" fmla="*/ 1273619 h 6858000"/>
              <a:gd name="connsiteX605" fmla="*/ 655236 w 7467600"/>
              <a:gd name="connsiteY605" fmla="*/ 1268632 h 6858000"/>
              <a:gd name="connsiteX606" fmla="*/ 839521 w 7467600"/>
              <a:gd name="connsiteY606" fmla="*/ 1685315 h 6858000"/>
              <a:gd name="connsiteX607" fmla="*/ 1109416 w 7467600"/>
              <a:gd name="connsiteY607" fmla="*/ 2061663 h 6858000"/>
              <a:gd name="connsiteX608" fmla="*/ 1298300 w 7467600"/>
              <a:gd name="connsiteY608" fmla="*/ 2247742 h 6858000"/>
              <a:gd name="connsiteX609" fmla="*/ 1125871 w 7467600"/>
              <a:gd name="connsiteY609" fmla="*/ 1989513 h 6858000"/>
              <a:gd name="connsiteX610" fmla="*/ 981574 w 7467600"/>
              <a:gd name="connsiteY610" fmla="*/ 1783157 h 6858000"/>
              <a:gd name="connsiteX611" fmla="*/ 922198 w 7467600"/>
              <a:gd name="connsiteY611" fmla="*/ 1677437 h 6858000"/>
              <a:gd name="connsiteX612" fmla="*/ 869293 w 7467600"/>
              <a:gd name="connsiteY612" fmla="*/ 1583214 h 6858000"/>
              <a:gd name="connsiteX613" fmla="*/ 751431 w 7467600"/>
              <a:gd name="connsiteY613" fmla="*/ 1405731 h 6858000"/>
              <a:gd name="connsiteX614" fmla="*/ 655236 w 7467600"/>
              <a:gd name="connsiteY614" fmla="*/ 1268632 h 6858000"/>
              <a:gd name="connsiteX615" fmla="*/ 6516292 w 7467600"/>
              <a:gd name="connsiteY615" fmla="*/ 1263064 h 6858000"/>
              <a:gd name="connsiteX616" fmla="*/ 5736320 w 7467600"/>
              <a:gd name="connsiteY616" fmla="*/ 1501803 h 6858000"/>
              <a:gd name="connsiteX617" fmla="*/ 6516292 w 7467600"/>
              <a:gd name="connsiteY617" fmla="*/ 1263064 h 6858000"/>
              <a:gd name="connsiteX618" fmla="*/ 291466 w 7467600"/>
              <a:gd name="connsiteY618" fmla="*/ 1250369 h 6858000"/>
              <a:gd name="connsiteX619" fmla="*/ 323180 w 7467600"/>
              <a:gd name="connsiteY619" fmla="*/ 1435283 h 6858000"/>
              <a:gd name="connsiteX620" fmla="*/ 349381 w 7467600"/>
              <a:gd name="connsiteY620" fmla="*/ 1875041 h 6858000"/>
              <a:gd name="connsiteX621" fmla="*/ 374363 w 7467600"/>
              <a:gd name="connsiteY621" fmla="*/ 1506494 h 6858000"/>
              <a:gd name="connsiteX622" fmla="*/ 302168 w 7467600"/>
              <a:gd name="connsiteY622" fmla="*/ 1274495 h 6858000"/>
              <a:gd name="connsiteX623" fmla="*/ 291466 w 7467600"/>
              <a:gd name="connsiteY623" fmla="*/ 1250369 h 6858000"/>
              <a:gd name="connsiteX624" fmla="*/ 678222 w 7467600"/>
              <a:gd name="connsiteY624" fmla="*/ 1248670 h 6858000"/>
              <a:gd name="connsiteX625" fmla="*/ 775536 w 7467600"/>
              <a:gd name="connsiteY625" fmla="*/ 1388015 h 6858000"/>
              <a:gd name="connsiteX626" fmla="*/ 894529 w 7467600"/>
              <a:gd name="connsiteY626" fmla="*/ 1567739 h 6858000"/>
              <a:gd name="connsiteX627" fmla="*/ 948000 w 7467600"/>
              <a:gd name="connsiteY627" fmla="*/ 1663088 h 6858000"/>
              <a:gd name="connsiteX628" fmla="*/ 1006812 w 7467600"/>
              <a:gd name="connsiteY628" fmla="*/ 1767683 h 6858000"/>
              <a:gd name="connsiteX629" fmla="*/ 1149133 w 7467600"/>
              <a:gd name="connsiteY629" fmla="*/ 1971513 h 6858000"/>
              <a:gd name="connsiteX630" fmla="*/ 1333952 w 7467600"/>
              <a:gd name="connsiteY630" fmla="*/ 2251620 h 6858000"/>
              <a:gd name="connsiteX631" fmla="*/ 1337329 w 7467600"/>
              <a:gd name="connsiteY631" fmla="*/ 2258350 h 6858000"/>
              <a:gd name="connsiteX632" fmla="*/ 1014726 w 7467600"/>
              <a:gd name="connsiteY632" fmla="*/ 1615556 h 6858000"/>
              <a:gd name="connsiteX633" fmla="*/ 678222 w 7467600"/>
              <a:gd name="connsiteY633" fmla="*/ 1248670 h 6858000"/>
              <a:gd name="connsiteX634" fmla="*/ 6691602 w 7467600"/>
              <a:gd name="connsiteY634" fmla="*/ 1140573 h 6858000"/>
              <a:gd name="connsiteX635" fmla="*/ 6571100 w 7467600"/>
              <a:gd name="connsiteY635" fmla="*/ 1183662 h 6858000"/>
              <a:gd name="connsiteX636" fmla="*/ 6241687 w 7467600"/>
              <a:gd name="connsiteY636" fmla="*/ 1257600 h 6858000"/>
              <a:gd name="connsiteX637" fmla="*/ 5693009 w 7467600"/>
              <a:gd name="connsiteY637" fmla="*/ 1478256 h 6858000"/>
              <a:gd name="connsiteX638" fmla="*/ 6548420 w 7467600"/>
              <a:gd name="connsiteY638" fmla="*/ 1214599 h 6858000"/>
              <a:gd name="connsiteX639" fmla="*/ 6605473 w 7467600"/>
              <a:gd name="connsiteY639" fmla="*/ 1184686 h 6858000"/>
              <a:gd name="connsiteX640" fmla="*/ 6691602 w 7467600"/>
              <a:gd name="connsiteY640" fmla="*/ 1140573 h 6858000"/>
              <a:gd name="connsiteX641" fmla="*/ 4002475 w 7467600"/>
              <a:gd name="connsiteY641" fmla="*/ 1037802 h 6858000"/>
              <a:gd name="connsiteX642" fmla="*/ 4000324 w 7467600"/>
              <a:gd name="connsiteY642" fmla="*/ 1039362 h 6858000"/>
              <a:gd name="connsiteX643" fmla="*/ 4002862 w 7467600"/>
              <a:gd name="connsiteY643" fmla="*/ 1042866 h 6858000"/>
              <a:gd name="connsiteX644" fmla="*/ 4002475 w 7467600"/>
              <a:gd name="connsiteY644" fmla="*/ 1037802 h 6858000"/>
              <a:gd name="connsiteX645" fmla="*/ 506322 w 7467600"/>
              <a:gd name="connsiteY645" fmla="*/ 1020997 h 6858000"/>
              <a:gd name="connsiteX646" fmla="*/ 533068 w 7467600"/>
              <a:gd name="connsiteY646" fmla="*/ 1029409 h 6858000"/>
              <a:gd name="connsiteX647" fmla="*/ 1232525 w 7467600"/>
              <a:gd name="connsiteY647" fmla="*/ 1804675 h 6858000"/>
              <a:gd name="connsiteX648" fmla="*/ 1388858 w 7467600"/>
              <a:gd name="connsiteY648" fmla="*/ 2368011 h 6858000"/>
              <a:gd name="connsiteX649" fmla="*/ 1384098 w 7467600"/>
              <a:gd name="connsiteY649" fmla="*/ 2378125 h 6858000"/>
              <a:gd name="connsiteX650" fmla="*/ 1425393 w 7467600"/>
              <a:gd name="connsiteY650" fmla="*/ 2589124 h 6858000"/>
              <a:gd name="connsiteX651" fmla="*/ 1424001 w 7467600"/>
              <a:gd name="connsiteY651" fmla="*/ 2597541 h 6858000"/>
              <a:gd name="connsiteX652" fmla="*/ 2152729 w 7467600"/>
              <a:gd name="connsiteY652" fmla="*/ 2864487 h 6858000"/>
              <a:gd name="connsiteX653" fmla="*/ 2020609 w 7467600"/>
              <a:gd name="connsiteY653" fmla="*/ 2539671 h 6858000"/>
              <a:gd name="connsiteX654" fmla="*/ 2018920 w 7467600"/>
              <a:gd name="connsiteY654" fmla="*/ 2536309 h 6858000"/>
              <a:gd name="connsiteX655" fmla="*/ 1342441 w 7467600"/>
              <a:gd name="connsiteY655" fmla="*/ 1173017 h 6858000"/>
              <a:gd name="connsiteX656" fmla="*/ 1367925 w 7467600"/>
              <a:gd name="connsiteY656" fmla="*/ 1135648 h 6858000"/>
              <a:gd name="connsiteX657" fmla="*/ 1771401 w 7467600"/>
              <a:gd name="connsiteY657" fmla="*/ 1806673 h 6858000"/>
              <a:gd name="connsiteX658" fmla="*/ 1972385 w 7467600"/>
              <a:gd name="connsiteY658" fmla="*/ 2198735 h 6858000"/>
              <a:gd name="connsiteX659" fmla="*/ 2040892 w 7467600"/>
              <a:gd name="connsiteY659" fmla="*/ 2405205 h 6858000"/>
              <a:gd name="connsiteX660" fmla="*/ 2131689 w 7467600"/>
              <a:gd name="connsiteY660" fmla="*/ 1936926 h 6858000"/>
              <a:gd name="connsiteX661" fmla="*/ 2454820 w 7467600"/>
              <a:gd name="connsiteY661" fmla="*/ 1248808 h 6858000"/>
              <a:gd name="connsiteX662" fmla="*/ 2492512 w 7467600"/>
              <a:gd name="connsiteY662" fmla="*/ 1302920 h 6858000"/>
              <a:gd name="connsiteX663" fmla="*/ 2081216 w 7467600"/>
              <a:gd name="connsiteY663" fmla="*/ 2527513 h 6858000"/>
              <a:gd name="connsiteX664" fmla="*/ 2081211 w 7467600"/>
              <a:gd name="connsiteY664" fmla="*/ 2528916 h 6858000"/>
              <a:gd name="connsiteX665" fmla="*/ 2199067 w 7467600"/>
              <a:gd name="connsiteY665" fmla="*/ 2884061 h 6858000"/>
              <a:gd name="connsiteX666" fmla="*/ 3192586 w 7467600"/>
              <a:gd name="connsiteY666" fmla="*/ 3411496 h 6858000"/>
              <a:gd name="connsiteX667" fmla="*/ 3182620 w 7467600"/>
              <a:gd name="connsiteY667" fmla="*/ 3483279 h 6858000"/>
              <a:gd name="connsiteX668" fmla="*/ 2435119 w 7467600"/>
              <a:gd name="connsiteY668" fmla="*/ 3080173 h 6858000"/>
              <a:gd name="connsiteX669" fmla="*/ 2410152 w 7467600"/>
              <a:gd name="connsiteY669" fmla="*/ 3063751 h 6858000"/>
              <a:gd name="connsiteX670" fmla="*/ 2408099 w 7467600"/>
              <a:gd name="connsiteY670" fmla="*/ 3064403 h 6858000"/>
              <a:gd name="connsiteX671" fmla="*/ 2407218 w 7467600"/>
              <a:gd name="connsiteY671" fmla="*/ 3070324 h 6858000"/>
              <a:gd name="connsiteX672" fmla="*/ 2380138 w 7467600"/>
              <a:gd name="connsiteY672" fmla="*/ 3099341 h 6858000"/>
              <a:gd name="connsiteX673" fmla="*/ 1765923 w 7467600"/>
              <a:gd name="connsiteY673" fmla="*/ 3581043 h 6858000"/>
              <a:gd name="connsiteX674" fmla="*/ 1702258 w 7467600"/>
              <a:gd name="connsiteY674" fmla="*/ 3612286 h 6858000"/>
              <a:gd name="connsiteX675" fmla="*/ 1538370 w 7467600"/>
              <a:gd name="connsiteY675" fmla="*/ 3811804 h 6858000"/>
              <a:gd name="connsiteX676" fmla="*/ 542867 w 7467600"/>
              <a:gd name="connsiteY676" fmla="*/ 4944092 h 6858000"/>
              <a:gd name="connsiteX677" fmla="*/ 515800 w 7467600"/>
              <a:gd name="connsiteY677" fmla="*/ 4862180 h 6858000"/>
              <a:gd name="connsiteX678" fmla="*/ 909145 w 7467600"/>
              <a:gd name="connsiteY678" fmla="*/ 4199225 h 6858000"/>
              <a:gd name="connsiteX679" fmla="*/ 1214067 w 7467600"/>
              <a:gd name="connsiteY679" fmla="*/ 3908561 h 6858000"/>
              <a:gd name="connsiteX680" fmla="*/ 640967 w 7467600"/>
              <a:gd name="connsiteY680" fmla="*/ 4105601 h 6858000"/>
              <a:gd name="connsiteX681" fmla="*/ 112563 w 7467600"/>
              <a:gd name="connsiteY681" fmla="*/ 4396952 h 6858000"/>
              <a:gd name="connsiteX682" fmla="*/ 0 w 7467600"/>
              <a:gd name="connsiteY682" fmla="*/ 4466006 h 6858000"/>
              <a:gd name="connsiteX683" fmla="*/ 0 w 7467600"/>
              <a:gd name="connsiteY683" fmla="*/ 4233763 h 6858000"/>
              <a:gd name="connsiteX684" fmla="*/ 36881 w 7467600"/>
              <a:gd name="connsiteY684" fmla="*/ 4200118 h 6858000"/>
              <a:gd name="connsiteX685" fmla="*/ 910534 w 7467600"/>
              <a:gd name="connsiteY685" fmla="*/ 3629753 h 6858000"/>
              <a:gd name="connsiteX686" fmla="*/ 1578717 w 7467600"/>
              <a:gd name="connsiteY686" fmla="*/ 3575982 h 6858000"/>
              <a:gd name="connsiteX687" fmla="*/ 2338780 w 7467600"/>
              <a:gd name="connsiteY687" fmla="*/ 3033725 h 6858000"/>
              <a:gd name="connsiteX688" fmla="*/ 1807991 w 7467600"/>
              <a:gd name="connsiteY688" fmla="*/ 2807184 h 6858000"/>
              <a:gd name="connsiteX689" fmla="*/ 1416358 w 7467600"/>
              <a:gd name="connsiteY689" fmla="*/ 3112571 h 6858000"/>
              <a:gd name="connsiteX690" fmla="*/ 939066 w 7467600"/>
              <a:gd name="connsiteY690" fmla="*/ 3378798 h 6858000"/>
              <a:gd name="connsiteX691" fmla="*/ 115099 w 7467600"/>
              <a:gd name="connsiteY691" fmla="*/ 3607650 h 6858000"/>
              <a:gd name="connsiteX692" fmla="*/ 97284 w 7467600"/>
              <a:gd name="connsiteY692" fmla="*/ 3520393 h 6858000"/>
              <a:gd name="connsiteX693" fmla="*/ 922050 w 7467600"/>
              <a:gd name="connsiteY693" fmla="*/ 3074867 h 6858000"/>
              <a:gd name="connsiteX694" fmla="*/ 1405265 w 7467600"/>
              <a:gd name="connsiteY694" fmla="*/ 3016319 h 6858000"/>
              <a:gd name="connsiteX695" fmla="*/ 1407512 w 7467600"/>
              <a:gd name="connsiteY695" fmla="*/ 3018001 h 6858000"/>
              <a:gd name="connsiteX696" fmla="*/ 1726266 w 7467600"/>
              <a:gd name="connsiteY696" fmla="*/ 2777274 h 6858000"/>
              <a:gd name="connsiteX697" fmla="*/ 625390 w 7467600"/>
              <a:gd name="connsiteY697" fmla="*/ 2514541 h 6858000"/>
              <a:gd name="connsiteX698" fmla="*/ 619799 w 7467600"/>
              <a:gd name="connsiteY698" fmla="*/ 2527180 h 6858000"/>
              <a:gd name="connsiteX699" fmla="*/ 310030 w 7467600"/>
              <a:gd name="connsiteY699" fmla="*/ 2771818 h 6858000"/>
              <a:gd name="connsiteX700" fmla="*/ 173877 w 7467600"/>
              <a:gd name="connsiteY700" fmla="*/ 2937056 h 6858000"/>
              <a:gd name="connsiteX701" fmla="*/ 77889 w 7467600"/>
              <a:gd name="connsiteY701" fmla="*/ 3138440 h 6858000"/>
              <a:gd name="connsiteX702" fmla="*/ 0 w 7467600"/>
              <a:gd name="connsiteY702" fmla="*/ 3271395 h 6858000"/>
              <a:gd name="connsiteX703" fmla="*/ 0 w 7467600"/>
              <a:gd name="connsiteY703" fmla="*/ 3153002 h 6858000"/>
              <a:gd name="connsiteX704" fmla="*/ 2386 w 7467600"/>
              <a:gd name="connsiteY704" fmla="*/ 3149203 h 6858000"/>
              <a:gd name="connsiteX705" fmla="*/ 89753 w 7467600"/>
              <a:gd name="connsiteY705" fmla="*/ 2987702 h 6858000"/>
              <a:gd name="connsiteX706" fmla="*/ 76869 w 7467600"/>
              <a:gd name="connsiteY706" fmla="*/ 3005404 h 6858000"/>
              <a:gd name="connsiteX707" fmla="*/ 32049 w 7467600"/>
              <a:gd name="connsiteY707" fmla="*/ 3065814 h 6858000"/>
              <a:gd name="connsiteX708" fmla="*/ 0 w 7467600"/>
              <a:gd name="connsiteY708" fmla="*/ 3108744 h 6858000"/>
              <a:gd name="connsiteX709" fmla="*/ 0 w 7467600"/>
              <a:gd name="connsiteY709" fmla="*/ 3058059 h 6858000"/>
              <a:gd name="connsiteX710" fmla="*/ 7610 w 7467600"/>
              <a:gd name="connsiteY710" fmla="*/ 3047889 h 6858000"/>
              <a:gd name="connsiteX711" fmla="*/ 52419 w 7467600"/>
              <a:gd name="connsiteY711" fmla="*/ 2987479 h 6858000"/>
              <a:gd name="connsiteX712" fmla="*/ 59142 w 7467600"/>
              <a:gd name="connsiteY712" fmla="*/ 2978488 h 6858000"/>
              <a:gd name="connsiteX713" fmla="*/ 0 w 7467600"/>
              <a:gd name="connsiteY713" fmla="*/ 3015334 h 6858000"/>
              <a:gd name="connsiteX714" fmla="*/ 0 w 7467600"/>
              <a:gd name="connsiteY714" fmla="*/ 2914286 h 6858000"/>
              <a:gd name="connsiteX715" fmla="*/ 36383 w 7467600"/>
              <a:gd name="connsiteY715" fmla="*/ 2901128 h 6858000"/>
              <a:gd name="connsiteX716" fmla="*/ 156329 w 7467600"/>
              <a:gd name="connsiteY716" fmla="*/ 2840533 h 6858000"/>
              <a:gd name="connsiteX717" fmla="*/ 358355 w 7467600"/>
              <a:gd name="connsiteY717" fmla="*/ 2620471 h 6858000"/>
              <a:gd name="connsiteX718" fmla="*/ 510577 w 7467600"/>
              <a:gd name="connsiteY718" fmla="*/ 2501244 h 6858000"/>
              <a:gd name="connsiteX719" fmla="*/ 211967 w 7467600"/>
              <a:gd name="connsiteY719" fmla="*/ 2479171 h 6858000"/>
              <a:gd name="connsiteX720" fmla="*/ 0 w 7467600"/>
              <a:gd name="connsiteY720" fmla="*/ 2476398 h 6858000"/>
              <a:gd name="connsiteX721" fmla="*/ 0 w 7467600"/>
              <a:gd name="connsiteY721" fmla="*/ 2389189 h 6858000"/>
              <a:gd name="connsiteX722" fmla="*/ 103062 w 7467600"/>
              <a:gd name="connsiteY722" fmla="*/ 2389518 h 6858000"/>
              <a:gd name="connsiteX723" fmla="*/ 510734 w 7467600"/>
              <a:gd name="connsiteY723" fmla="*/ 2416201 h 6858000"/>
              <a:gd name="connsiteX724" fmla="*/ 279257 w 7467600"/>
              <a:gd name="connsiteY724" fmla="*/ 2092102 h 6858000"/>
              <a:gd name="connsiteX725" fmla="*/ 65265 w 7467600"/>
              <a:gd name="connsiteY725" fmla="*/ 2006049 h 6858000"/>
              <a:gd name="connsiteX726" fmla="*/ 0 w 7467600"/>
              <a:gd name="connsiteY726" fmla="*/ 1982532 h 6858000"/>
              <a:gd name="connsiteX727" fmla="*/ 0 w 7467600"/>
              <a:gd name="connsiteY727" fmla="*/ 1912789 h 6858000"/>
              <a:gd name="connsiteX728" fmla="*/ 97460 w 7467600"/>
              <a:gd name="connsiteY728" fmla="*/ 1953725 h 6858000"/>
              <a:gd name="connsiteX729" fmla="*/ 221272 w 7467600"/>
              <a:gd name="connsiteY729" fmla="*/ 1980766 h 6858000"/>
              <a:gd name="connsiteX730" fmla="*/ 116765 w 7467600"/>
              <a:gd name="connsiteY730" fmla="*/ 1911033 h 6858000"/>
              <a:gd name="connsiteX731" fmla="*/ 16405 w 7467600"/>
              <a:gd name="connsiteY731" fmla="*/ 1803412 h 6858000"/>
              <a:gd name="connsiteX732" fmla="*/ 0 w 7467600"/>
              <a:gd name="connsiteY732" fmla="*/ 1784777 h 6858000"/>
              <a:gd name="connsiteX733" fmla="*/ 0 w 7467600"/>
              <a:gd name="connsiteY733" fmla="*/ 1740082 h 6858000"/>
              <a:gd name="connsiteX734" fmla="*/ 39394 w 7467600"/>
              <a:gd name="connsiteY734" fmla="*/ 1784856 h 6858000"/>
              <a:gd name="connsiteX735" fmla="*/ 135813 w 7467600"/>
              <a:gd name="connsiteY735" fmla="*/ 1888838 h 6858000"/>
              <a:gd name="connsiteX736" fmla="*/ 242575 w 7467600"/>
              <a:gd name="connsiteY736" fmla="*/ 1958841 h 6858000"/>
              <a:gd name="connsiteX737" fmla="*/ 82197 w 7467600"/>
              <a:gd name="connsiteY737" fmla="*/ 1754826 h 6858000"/>
              <a:gd name="connsiteX738" fmla="*/ 0 w 7467600"/>
              <a:gd name="connsiteY738" fmla="*/ 1679650 h 6858000"/>
              <a:gd name="connsiteX739" fmla="*/ 0 w 7467600"/>
              <a:gd name="connsiteY739" fmla="*/ 1602463 h 6858000"/>
              <a:gd name="connsiteX740" fmla="*/ 84689 w 7467600"/>
              <a:gd name="connsiteY740" fmla="*/ 1677442 h 6858000"/>
              <a:gd name="connsiteX741" fmla="*/ 298437 w 7467600"/>
              <a:gd name="connsiteY741" fmla="*/ 1968019 h 6858000"/>
              <a:gd name="connsiteX742" fmla="*/ 227269 w 7467600"/>
              <a:gd name="connsiteY742" fmla="*/ 1114064 h 6858000"/>
              <a:gd name="connsiteX743" fmla="*/ 248003 w 7467600"/>
              <a:gd name="connsiteY743" fmla="*/ 1089613 h 6858000"/>
              <a:gd name="connsiteX744" fmla="*/ 427020 w 7467600"/>
              <a:gd name="connsiteY744" fmla="*/ 1619803 h 6858000"/>
              <a:gd name="connsiteX745" fmla="*/ 340345 w 7467600"/>
              <a:gd name="connsiteY745" fmla="*/ 2027739 h 6858000"/>
              <a:gd name="connsiteX746" fmla="*/ 360865 w 7467600"/>
              <a:gd name="connsiteY746" fmla="*/ 2044827 h 6858000"/>
              <a:gd name="connsiteX747" fmla="*/ 560414 w 7467600"/>
              <a:gd name="connsiteY747" fmla="*/ 2421457 h 6858000"/>
              <a:gd name="connsiteX748" fmla="*/ 1359703 w 7467600"/>
              <a:gd name="connsiteY748" fmla="*/ 2578554 h 6858000"/>
              <a:gd name="connsiteX749" fmla="*/ 1359422 w 7467600"/>
              <a:gd name="connsiteY749" fmla="*/ 2577994 h 6858000"/>
              <a:gd name="connsiteX750" fmla="*/ 828701 w 7467600"/>
              <a:gd name="connsiteY750" fmla="*/ 1839520 h 6858000"/>
              <a:gd name="connsiteX751" fmla="*/ 494427 w 7467600"/>
              <a:gd name="connsiteY751" fmla="*/ 1092333 h 6858000"/>
              <a:gd name="connsiteX752" fmla="*/ 506322 w 7467600"/>
              <a:gd name="connsiteY752" fmla="*/ 1020997 h 6858000"/>
              <a:gd name="connsiteX753" fmla="*/ 4570198 w 7467600"/>
              <a:gd name="connsiteY753" fmla="*/ 978081 h 6858000"/>
              <a:gd name="connsiteX754" fmla="*/ 4523691 w 7467600"/>
              <a:gd name="connsiteY754" fmla="*/ 1127776 h 6858000"/>
              <a:gd name="connsiteX755" fmla="*/ 4509875 w 7467600"/>
              <a:gd name="connsiteY755" fmla="*/ 1167552 h 6858000"/>
              <a:gd name="connsiteX756" fmla="*/ 4478168 w 7467600"/>
              <a:gd name="connsiteY756" fmla="*/ 1260735 h 6858000"/>
              <a:gd name="connsiteX757" fmla="*/ 4409309 w 7467600"/>
              <a:gd name="connsiteY757" fmla="*/ 1666996 h 6858000"/>
              <a:gd name="connsiteX758" fmla="*/ 4370031 w 7467600"/>
              <a:gd name="connsiteY758" fmla="*/ 1955666 h 6858000"/>
              <a:gd name="connsiteX759" fmla="*/ 4570198 w 7467600"/>
              <a:gd name="connsiteY759" fmla="*/ 978081 h 6858000"/>
              <a:gd name="connsiteX760" fmla="*/ 4557898 w 7467600"/>
              <a:gd name="connsiteY760" fmla="*/ 900011 h 6858000"/>
              <a:gd name="connsiteX761" fmla="*/ 4344840 w 7467600"/>
              <a:gd name="connsiteY761" fmla="*/ 1922038 h 6858000"/>
              <a:gd name="connsiteX762" fmla="*/ 4378710 w 7467600"/>
              <a:gd name="connsiteY762" fmla="*/ 1665516 h 6858000"/>
              <a:gd name="connsiteX763" fmla="*/ 4448798 w 7467600"/>
              <a:gd name="connsiteY763" fmla="*/ 1253024 h 6858000"/>
              <a:gd name="connsiteX764" fmla="*/ 4480315 w 7467600"/>
              <a:gd name="connsiteY764" fmla="*/ 1158454 h 6858000"/>
              <a:gd name="connsiteX765" fmla="*/ 4494133 w 7467600"/>
              <a:gd name="connsiteY765" fmla="*/ 1118676 h 6858000"/>
              <a:gd name="connsiteX766" fmla="*/ 4557898 w 7467600"/>
              <a:gd name="connsiteY766" fmla="*/ 900011 h 6858000"/>
              <a:gd name="connsiteX767" fmla="*/ 5870151 w 7467600"/>
              <a:gd name="connsiteY767" fmla="*/ 898890 h 6858000"/>
              <a:gd name="connsiteX768" fmla="*/ 5861335 w 7467600"/>
              <a:gd name="connsiteY768" fmla="*/ 899177 h 6858000"/>
              <a:gd name="connsiteX769" fmla="*/ 5843702 w 7467600"/>
              <a:gd name="connsiteY769" fmla="*/ 899748 h 6858000"/>
              <a:gd name="connsiteX770" fmla="*/ 5651107 w 7467600"/>
              <a:gd name="connsiteY770" fmla="*/ 920306 h 6858000"/>
              <a:gd name="connsiteX771" fmla="*/ 5459407 w 7467600"/>
              <a:gd name="connsiteY771" fmla="*/ 940975 h 6858000"/>
              <a:gd name="connsiteX772" fmla="*/ 5374846 w 7467600"/>
              <a:gd name="connsiteY772" fmla="*/ 941988 h 6858000"/>
              <a:gd name="connsiteX773" fmla="*/ 5256105 w 7467600"/>
              <a:gd name="connsiteY773" fmla="*/ 945632 h 6858000"/>
              <a:gd name="connsiteX774" fmla="*/ 5107071 w 7467600"/>
              <a:gd name="connsiteY774" fmla="*/ 969720 h 6858000"/>
              <a:gd name="connsiteX775" fmla="*/ 4998681 w 7467600"/>
              <a:gd name="connsiteY775" fmla="*/ 988771 h 6858000"/>
              <a:gd name="connsiteX776" fmla="*/ 5870151 w 7467600"/>
              <a:gd name="connsiteY776" fmla="*/ 898890 h 6858000"/>
              <a:gd name="connsiteX777" fmla="*/ 5504425 w 7467600"/>
              <a:gd name="connsiteY777" fmla="*/ 848067 h 6858000"/>
              <a:gd name="connsiteX778" fmla="*/ 4968849 w 7467600"/>
              <a:gd name="connsiteY778" fmla="*/ 962318 h 6858000"/>
              <a:gd name="connsiteX779" fmla="*/ 5104039 w 7467600"/>
              <a:gd name="connsiteY779" fmla="*/ 940634 h 6858000"/>
              <a:gd name="connsiteX780" fmla="*/ 5256311 w 7467600"/>
              <a:gd name="connsiteY780" fmla="*/ 916490 h 6858000"/>
              <a:gd name="connsiteX781" fmla="*/ 5377381 w 7467600"/>
              <a:gd name="connsiteY781" fmla="*/ 912671 h 6858000"/>
              <a:gd name="connsiteX782" fmla="*/ 5460148 w 7467600"/>
              <a:gd name="connsiteY782" fmla="*/ 911442 h 6858000"/>
              <a:gd name="connsiteX783" fmla="*/ 5648971 w 7467600"/>
              <a:gd name="connsiteY783" fmla="*/ 891331 h 6858000"/>
              <a:gd name="connsiteX784" fmla="*/ 5844807 w 7467600"/>
              <a:gd name="connsiteY784" fmla="*/ 870718 h 6858000"/>
              <a:gd name="connsiteX785" fmla="*/ 5862975 w 7467600"/>
              <a:gd name="connsiteY785" fmla="*/ 869756 h 6858000"/>
              <a:gd name="connsiteX786" fmla="*/ 5920887 w 7467600"/>
              <a:gd name="connsiteY786" fmla="*/ 865929 h 6858000"/>
              <a:gd name="connsiteX787" fmla="*/ 5504425 w 7467600"/>
              <a:gd name="connsiteY787" fmla="*/ 848067 h 6858000"/>
              <a:gd name="connsiteX788" fmla="*/ 3607114 w 7467600"/>
              <a:gd name="connsiteY788" fmla="*/ 467441 h 6858000"/>
              <a:gd name="connsiteX789" fmla="*/ 3296242 w 7467600"/>
              <a:gd name="connsiteY789" fmla="*/ 807991 h 6858000"/>
              <a:gd name="connsiteX790" fmla="*/ 3174674 w 7467600"/>
              <a:gd name="connsiteY790" fmla="*/ 919759 h 6858000"/>
              <a:gd name="connsiteX791" fmla="*/ 3042978 w 7467600"/>
              <a:gd name="connsiteY791" fmla="*/ 1054894 h 6858000"/>
              <a:gd name="connsiteX792" fmla="*/ 2968914 w 7467600"/>
              <a:gd name="connsiteY792" fmla="*/ 1133756 h 6858000"/>
              <a:gd name="connsiteX793" fmla="*/ 3103823 w 7467600"/>
              <a:gd name="connsiteY793" fmla="*/ 1026814 h 6858000"/>
              <a:gd name="connsiteX794" fmla="*/ 3607114 w 7467600"/>
              <a:gd name="connsiteY794" fmla="*/ 467441 h 6858000"/>
              <a:gd name="connsiteX795" fmla="*/ 3744487 w 7467600"/>
              <a:gd name="connsiteY795" fmla="*/ 383136 h 6858000"/>
              <a:gd name="connsiteX796" fmla="*/ 3970213 w 7467600"/>
              <a:gd name="connsiteY796" fmla="*/ 995559 h 6858000"/>
              <a:gd name="connsiteX797" fmla="*/ 3744487 w 7467600"/>
              <a:gd name="connsiteY797" fmla="*/ 383136 h 6858000"/>
              <a:gd name="connsiteX798" fmla="*/ 3624562 w 7467600"/>
              <a:gd name="connsiteY798" fmla="*/ 367041 h 6858000"/>
              <a:gd name="connsiteX799" fmla="*/ 3489712 w 7467600"/>
              <a:gd name="connsiteY799" fmla="*/ 485386 h 6858000"/>
              <a:gd name="connsiteX800" fmla="*/ 3182994 w 7467600"/>
              <a:gd name="connsiteY800" fmla="*/ 828265 h 6858000"/>
              <a:gd name="connsiteX801" fmla="*/ 2892114 w 7467600"/>
              <a:gd name="connsiteY801" fmla="*/ 1172635 h 6858000"/>
              <a:gd name="connsiteX802" fmla="*/ 3021459 w 7467600"/>
              <a:gd name="connsiteY802" fmla="*/ 1035385 h 6858000"/>
              <a:gd name="connsiteX803" fmla="*/ 3153873 w 7467600"/>
              <a:gd name="connsiteY803" fmla="*/ 898971 h 6858000"/>
              <a:gd name="connsiteX804" fmla="*/ 3276511 w 7467600"/>
              <a:gd name="connsiteY804" fmla="*/ 786423 h 6858000"/>
              <a:gd name="connsiteX805" fmla="*/ 3584154 w 7467600"/>
              <a:gd name="connsiteY805" fmla="*/ 448218 h 6858000"/>
              <a:gd name="connsiteX806" fmla="*/ 3624562 w 7467600"/>
              <a:gd name="connsiteY806" fmla="*/ 367041 h 6858000"/>
              <a:gd name="connsiteX807" fmla="*/ 3766672 w 7467600"/>
              <a:gd name="connsiteY807" fmla="*/ 359429 h 6858000"/>
              <a:gd name="connsiteX808" fmla="*/ 3996338 w 7467600"/>
              <a:gd name="connsiteY808" fmla="*/ 968237 h 6858000"/>
              <a:gd name="connsiteX809" fmla="*/ 3766672 w 7467600"/>
              <a:gd name="connsiteY809" fmla="*/ 359429 h 6858000"/>
              <a:gd name="connsiteX810" fmla="*/ 5805386 w 7467600"/>
              <a:gd name="connsiteY810" fmla="*/ 239240 h 6858000"/>
              <a:gd name="connsiteX811" fmla="*/ 5736947 w 7467600"/>
              <a:gd name="connsiteY811" fmla="*/ 261367 h 6858000"/>
              <a:gd name="connsiteX812" fmla="*/ 5427012 w 7467600"/>
              <a:gd name="connsiteY812" fmla="*/ 311272 h 6858000"/>
              <a:gd name="connsiteX813" fmla="*/ 5147818 w 7467600"/>
              <a:gd name="connsiteY813" fmla="*/ 322112 h 6858000"/>
              <a:gd name="connsiteX814" fmla="*/ 5060854 w 7467600"/>
              <a:gd name="connsiteY814" fmla="*/ 311882 h 6858000"/>
              <a:gd name="connsiteX815" fmla="*/ 4945989 w 7467600"/>
              <a:gd name="connsiteY815" fmla="*/ 300516 h 6858000"/>
              <a:gd name="connsiteX816" fmla="*/ 5410479 w 7467600"/>
              <a:gd name="connsiteY816" fmla="*/ 348434 h 6858000"/>
              <a:gd name="connsiteX817" fmla="*/ 5805386 w 7467600"/>
              <a:gd name="connsiteY817" fmla="*/ 239240 h 6858000"/>
              <a:gd name="connsiteX818" fmla="*/ 5905192 w 7467600"/>
              <a:gd name="connsiteY818" fmla="*/ 163079 h 6858000"/>
              <a:gd name="connsiteX819" fmla="*/ 5865655 w 7467600"/>
              <a:gd name="connsiteY819" fmla="*/ 171901 h 6858000"/>
              <a:gd name="connsiteX820" fmla="*/ 5259740 w 7467600"/>
              <a:gd name="connsiteY820" fmla="*/ 257013 h 6858000"/>
              <a:gd name="connsiteX821" fmla="*/ 5208466 w 7467600"/>
              <a:gd name="connsiteY821" fmla="*/ 257550 h 6858000"/>
              <a:gd name="connsiteX822" fmla="*/ 4980204 w 7467600"/>
              <a:gd name="connsiteY822" fmla="*/ 271903 h 6858000"/>
              <a:gd name="connsiteX823" fmla="*/ 5068068 w 7467600"/>
              <a:gd name="connsiteY823" fmla="*/ 282244 h 6858000"/>
              <a:gd name="connsiteX824" fmla="*/ 5153231 w 7467600"/>
              <a:gd name="connsiteY824" fmla="*/ 292240 h 6858000"/>
              <a:gd name="connsiteX825" fmla="*/ 5426491 w 7467600"/>
              <a:gd name="connsiteY825" fmla="*/ 281128 h 6858000"/>
              <a:gd name="connsiteX826" fmla="*/ 5731212 w 7467600"/>
              <a:gd name="connsiteY826" fmla="*/ 231951 h 6858000"/>
              <a:gd name="connsiteX827" fmla="*/ 5905192 w 7467600"/>
              <a:gd name="connsiteY827" fmla="*/ 163079 h 6858000"/>
              <a:gd name="connsiteX828" fmla="*/ 5944437 w 7467600"/>
              <a:gd name="connsiteY828" fmla="*/ 113829 h 6858000"/>
              <a:gd name="connsiteX829" fmla="*/ 5825032 w 7467600"/>
              <a:gd name="connsiteY829" fmla="*/ 146405 h 6858000"/>
              <a:gd name="connsiteX830" fmla="*/ 4955599 w 7467600"/>
              <a:gd name="connsiteY830" fmla="*/ 247008 h 6858000"/>
              <a:gd name="connsiteX831" fmla="*/ 5210104 w 7467600"/>
              <a:gd name="connsiteY831" fmla="*/ 228123 h 6858000"/>
              <a:gd name="connsiteX832" fmla="*/ 5261015 w 7467600"/>
              <a:gd name="connsiteY832" fmla="*/ 227087 h 6858000"/>
              <a:gd name="connsiteX833" fmla="*/ 5861181 w 7467600"/>
              <a:gd name="connsiteY833" fmla="*/ 143093 h 6858000"/>
              <a:gd name="connsiteX834" fmla="*/ 5961252 w 7467600"/>
              <a:gd name="connsiteY834" fmla="*/ 114820 h 6858000"/>
              <a:gd name="connsiteX835" fmla="*/ 5944437 w 7467600"/>
              <a:gd name="connsiteY835" fmla="*/ 113829 h 6858000"/>
              <a:gd name="connsiteX836" fmla="*/ 3882765 w 7467600"/>
              <a:gd name="connsiteY836" fmla="*/ 0 h 6858000"/>
              <a:gd name="connsiteX837" fmla="*/ 3995099 w 7467600"/>
              <a:gd name="connsiteY837" fmla="*/ 0 h 6858000"/>
              <a:gd name="connsiteX838" fmla="*/ 4163818 w 7467600"/>
              <a:gd name="connsiteY838" fmla="*/ 234104 h 6858000"/>
              <a:gd name="connsiteX839" fmla="*/ 4172099 w 7467600"/>
              <a:gd name="connsiteY839" fmla="*/ 234207 h 6858000"/>
              <a:gd name="connsiteX840" fmla="*/ 4784282 w 7467600"/>
              <a:gd name="connsiteY840" fmla="*/ 276561 h 6858000"/>
              <a:gd name="connsiteX841" fmla="*/ 4801687 w 7467600"/>
              <a:gd name="connsiteY841" fmla="*/ 267764 h 6858000"/>
              <a:gd name="connsiteX842" fmla="*/ 6082788 w 7467600"/>
              <a:gd name="connsiteY842" fmla="*/ 64119 h 6858000"/>
              <a:gd name="connsiteX843" fmla="*/ 6099442 w 7467600"/>
              <a:gd name="connsiteY843" fmla="*/ 82568 h 6858000"/>
              <a:gd name="connsiteX844" fmla="*/ 4804137 w 7467600"/>
              <a:gd name="connsiteY844" fmla="*/ 320931 h 6858000"/>
              <a:gd name="connsiteX845" fmla="*/ 4227047 w 7467600"/>
              <a:gd name="connsiteY845" fmla="*/ 313415 h 6858000"/>
              <a:gd name="connsiteX846" fmla="*/ 4346041 w 7467600"/>
              <a:gd name="connsiteY846" fmla="*/ 456086 h 6858000"/>
              <a:gd name="connsiteX847" fmla="*/ 4870967 w 7467600"/>
              <a:gd name="connsiteY847" fmla="*/ 963061 h 6858000"/>
              <a:gd name="connsiteX848" fmla="*/ 4889647 w 7467600"/>
              <a:gd name="connsiteY848" fmla="*/ 957147 h 6858000"/>
              <a:gd name="connsiteX849" fmla="*/ 5422504 w 7467600"/>
              <a:gd name="connsiteY849" fmla="*/ 805191 h 6858000"/>
              <a:gd name="connsiteX850" fmla="*/ 6087656 w 7467600"/>
              <a:gd name="connsiteY850" fmla="*/ 826703 h 6858000"/>
              <a:gd name="connsiteX851" fmla="*/ 6058717 w 7467600"/>
              <a:gd name="connsiteY851" fmla="*/ 865992 h 6858000"/>
              <a:gd name="connsiteX852" fmla="*/ 4974153 w 7467600"/>
              <a:gd name="connsiteY852" fmla="*/ 1045456 h 6858000"/>
              <a:gd name="connsiteX853" fmla="*/ 5627835 w 7467600"/>
              <a:gd name="connsiteY853" fmla="*/ 1472077 h 6858000"/>
              <a:gd name="connsiteX854" fmla="*/ 5629817 w 7467600"/>
              <a:gd name="connsiteY854" fmla="*/ 1471412 h 6858000"/>
              <a:gd name="connsiteX855" fmla="*/ 5634124 w 7467600"/>
              <a:gd name="connsiteY855" fmla="*/ 1470572 h 6858000"/>
              <a:gd name="connsiteX856" fmla="*/ 5755832 w 7467600"/>
              <a:gd name="connsiteY856" fmla="*/ 1383886 h 6858000"/>
              <a:gd name="connsiteX857" fmla="*/ 6014186 w 7467600"/>
              <a:gd name="connsiteY857" fmla="*/ 1279799 h 6858000"/>
              <a:gd name="connsiteX858" fmla="*/ 6901619 w 7467600"/>
              <a:gd name="connsiteY858" fmla="*/ 1047874 h 6858000"/>
              <a:gd name="connsiteX859" fmla="*/ 6931566 w 7467600"/>
              <a:gd name="connsiteY859" fmla="*/ 1062034 h 6858000"/>
              <a:gd name="connsiteX860" fmla="*/ 5790982 w 7467600"/>
              <a:gd name="connsiteY860" fmla="*/ 1561380 h 6858000"/>
              <a:gd name="connsiteX861" fmla="*/ 6188971 w 7467600"/>
              <a:gd name="connsiteY861" fmla="*/ 1755168 h 6858000"/>
              <a:gd name="connsiteX862" fmla="*/ 6202446 w 7467600"/>
              <a:gd name="connsiteY862" fmla="*/ 1752268 h 6858000"/>
              <a:gd name="connsiteX863" fmla="*/ 7179560 w 7467600"/>
              <a:gd name="connsiteY863" fmla="*/ 1467551 h 6858000"/>
              <a:gd name="connsiteX864" fmla="*/ 7158730 w 7467600"/>
              <a:gd name="connsiteY864" fmla="*/ 1507835 h 6858000"/>
              <a:gd name="connsiteX865" fmla="*/ 6326959 w 7467600"/>
              <a:gd name="connsiteY865" fmla="*/ 1817686 h 6858000"/>
              <a:gd name="connsiteX866" fmla="*/ 6537433 w 7467600"/>
              <a:gd name="connsiteY866" fmla="*/ 1907790 h 6858000"/>
              <a:gd name="connsiteX867" fmla="*/ 6550221 w 7467600"/>
              <a:gd name="connsiteY867" fmla="*/ 1910729 h 6858000"/>
              <a:gd name="connsiteX868" fmla="*/ 6964438 w 7467600"/>
              <a:gd name="connsiteY868" fmla="*/ 2209505 h 6858000"/>
              <a:gd name="connsiteX869" fmla="*/ 7367862 w 7467600"/>
              <a:gd name="connsiteY869" fmla="*/ 2806833 h 6858000"/>
              <a:gd name="connsiteX870" fmla="*/ 7364329 w 7467600"/>
              <a:gd name="connsiteY870" fmla="*/ 2826907 h 6858000"/>
              <a:gd name="connsiteX871" fmla="*/ 7290545 w 7467600"/>
              <a:gd name="connsiteY871" fmla="*/ 2850663 h 6858000"/>
              <a:gd name="connsiteX872" fmla="*/ 6472036 w 7467600"/>
              <a:gd name="connsiteY872" fmla="*/ 1959003 h 6858000"/>
              <a:gd name="connsiteX873" fmla="*/ 5792897 w 7467600"/>
              <a:gd name="connsiteY873" fmla="*/ 1647747 h 6858000"/>
              <a:gd name="connsiteX874" fmla="*/ 5842751 w 7467600"/>
              <a:gd name="connsiteY874" fmla="*/ 1816112 h 6858000"/>
              <a:gd name="connsiteX875" fmla="*/ 5847424 w 7467600"/>
              <a:gd name="connsiteY875" fmla="*/ 1815776 h 6858000"/>
              <a:gd name="connsiteX876" fmla="*/ 6399821 w 7467600"/>
              <a:gd name="connsiteY876" fmla="*/ 2344799 h 6858000"/>
              <a:gd name="connsiteX877" fmla="*/ 6323232 w 7467600"/>
              <a:gd name="connsiteY877" fmla="*/ 2389634 h 6858000"/>
              <a:gd name="connsiteX878" fmla="*/ 5942958 w 7467600"/>
              <a:gd name="connsiteY878" fmla="*/ 2077708 h 6858000"/>
              <a:gd name="connsiteX879" fmla="*/ 5921559 w 7467600"/>
              <a:gd name="connsiteY879" fmla="*/ 2378596 h 6858000"/>
              <a:gd name="connsiteX880" fmla="*/ 5817651 w 7467600"/>
              <a:gd name="connsiteY880" fmla="*/ 3023919 h 6858000"/>
              <a:gd name="connsiteX881" fmla="*/ 5729634 w 7467600"/>
              <a:gd name="connsiteY881" fmla="*/ 3051849 h 6858000"/>
              <a:gd name="connsiteX882" fmla="*/ 5611018 w 7467600"/>
              <a:gd name="connsiteY882" fmla="*/ 2316769 h 6858000"/>
              <a:gd name="connsiteX883" fmla="*/ 5687608 w 7467600"/>
              <a:gd name="connsiteY883" fmla="*/ 2039972 h 6858000"/>
              <a:gd name="connsiteX884" fmla="*/ 5657554 w 7467600"/>
              <a:gd name="connsiteY884" fmla="*/ 1576445 h 6858000"/>
              <a:gd name="connsiteX885" fmla="*/ 5150475 w 7467600"/>
              <a:gd name="connsiteY885" fmla="*/ 1274012 h 6858000"/>
              <a:gd name="connsiteX886" fmla="*/ 5349142 w 7467600"/>
              <a:gd name="connsiteY886" fmla="*/ 2204405 h 6858000"/>
              <a:gd name="connsiteX887" fmla="*/ 5262214 w 7467600"/>
              <a:gd name="connsiteY887" fmla="*/ 2233836 h 6858000"/>
              <a:gd name="connsiteX888" fmla="*/ 4981539 w 7467600"/>
              <a:gd name="connsiteY888" fmla="*/ 1542201 h 6858000"/>
              <a:gd name="connsiteX889" fmla="*/ 4958461 w 7467600"/>
              <a:gd name="connsiteY889" fmla="*/ 1136957 h 6858000"/>
              <a:gd name="connsiteX890" fmla="*/ 4655015 w 7467600"/>
              <a:gd name="connsiteY890" fmla="*/ 891426 h 6858000"/>
              <a:gd name="connsiteX891" fmla="*/ 4348002 w 7467600"/>
              <a:gd name="connsiteY891" fmla="*/ 2205895 h 6858000"/>
              <a:gd name="connsiteX892" fmla="*/ 4262250 w 7467600"/>
              <a:gd name="connsiteY892" fmla="*/ 2219972 h 6858000"/>
              <a:gd name="connsiteX893" fmla="*/ 4550611 w 7467600"/>
              <a:gd name="connsiteY893" fmla="*/ 817540 h 6858000"/>
              <a:gd name="connsiteX894" fmla="*/ 4564418 w 7467600"/>
              <a:gd name="connsiteY894" fmla="*/ 808293 h 6858000"/>
              <a:gd name="connsiteX895" fmla="*/ 4266388 w 7467600"/>
              <a:gd name="connsiteY895" fmla="*/ 500083 h 6858000"/>
              <a:gd name="connsiteX896" fmla="*/ 4032842 w 7467600"/>
              <a:gd name="connsiteY896" fmla="*/ 211809 h 6858000"/>
              <a:gd name="connsiteX897" fmla="*/ 3882765 w 7467600"/>
              <a:gd name="connsiteY897" fmla="*/ 0 h 6858000"/>
              <a:gd name="connsiteX898" fmla="*/ 3721337 w 7467600"/>
              <a:gd name="connsiteY898" fmla="*/ 0 h 6858000"/>
              <a:gd name="connsiteX899" fmla="*/ 3797544 w 7467600"/>
              <a:gd name="connsiteY899" fmla="*/ 0 h 6858000"/>
              <a:gd name="connsiteX900" fmla="*/ 3775734 w 7467600"/>
              <a:gd name="connsiteY900" fmla="*/ 95131 h 6858000"/>
              <a:gd name="connsiteX901" fmla="*/ 3724807 w 7467600"/>
              <a:gd name="connsiteY901" fmla="*/ 272257 h 6858000"/>
              <a:gd name="connsiteX902" fmla="*/ 3726844 w 7467600"/>
              <a:gd name="connsiteY902" fmla="*/ 282988 h 6858000"/>
              <a:gd name="connsiteX903" fmla="*/ 3742664 w 7467600"/>
              <a:gd name="connsiteY903" fmla="*/ 279918 h 6858000"/>
              <a:gd name="connsiteX904" fmla="*/ 4103910 w 7467600"/>
              <a:gd name="connsiteY904" fmla="*/ 1161917 h 6858000"/>
              <a:gd name="connsiteX905" fmla="*/ 4020269 w 7467600"/>
              <a:gd name="connsiteY905" fmla="*/ 1200406 h 6858000"/>
              <a:gd name="connsiteX906" fmla="*/ 3674882 w 7467600"/>
              <a:gd name="connsiteY906" fmla="*/ 488524 h 6858000"/>
              <a:gd name="connsiteX907" fmla="*/ 3132682 w 7467600"/>
              <a:gd name="connsiteY907" fmla="*/ 1072284 h 6858000"/>
              <a:gd name="connsiteX908" fmla="*/ 2716346 w 7467600"/>
              <a:gd name="connsiteY908" fmla="*/ 1276376 h 6858000"/>
              <a:gd name="connsiteX909" fmla="*/ 2716772 w 7467600"/>
              <a:gd name="connsiteY909" fmla="*/ 1255462 h 6858000"/>
              <a:gd name="connsiteX910" fmla="*/ 3471096 w 7467600"/>
              <a:gd name="connsiteY910" fmla="*/ 437072 h 6858000"/>
              <a:gd name="connsiteX911" fmla="*/ 3639057 w 7467600"/>
              <a:gd name="connsiteY911" fmla="*/ 286334 h 6858000"/>
              <a:gd name="connsiteX912" fmla="*/ 3640309 w 7467600"/>
              <a:gd name="connsiteY912" fmla="*/ 284664 h 6858000"/>
              <a:gd name="connsiteX913" fmla="*/ 3646022 w 7467600"/>
              <a:gd name="connsiteY913" fmla="*/ 276711 h 6858000"/>
              <a:gd name="connsiteX914" fmla="*/ 3707943 w 7467600"/>
              <a:gd name="connsiteY914" fmla="*/ 65958 h 6858000"/>
              <a:gd name="connsiteX915" fmla="*/ 3721337 w 7467600"/>
              <a:gd name="connsiteY915" fmla="*/ 0 h 6858000"/>
              <a:gd name="connsiteX916" fmla="*/ 2867960 w 7467600"/>
              <a:gd name="connsiteY916" fmla="*/ 0 h 6858000"/>
              <a:gd name="connsiteX917" fmla="*/ 2926351 w 7467600"/>
              <a:gd name="connsiteY917" fmla="*/ 0 h 6858000"/>
              <a:gd name="connsiteX918" fmla="*/ 2902823 w 7467600"/>
              <a:gd name="connsiteY918" fmla="*/ 262929 h 6858000"/>
              <a:gd name="connsiteX919" fmla="*/ 2940663 w 7467600"/>
              <a:gd name="connsiteY919" fmla="*/ 140884 h 6858000"/>
              <a:gd name="connsiteX920" fmla="*/ 2947039 w 7467600"/>
              <a:gd name="connsiteY920" fmla="*/ 122524 h 6858000"/>
              <a:gd name="connsiteX921" fmla="*/ 2984316 w 7467600"/>
              <a:gd name="connsiteY921" fmla="*/ 0 h 6858000"/>
              <a:gd name="connsiteX922" fmla="*/ 3016114 w 7467600"/>
              <a:gd name="connsiteY922" fmla="*/ 0 h 6858000"/>
              <a:gd name="connsiteX923" fmla="*/ 2979949 w 7467600"/>
              <a:gd name="connsiteY923" fmla="*/ 119274 h 6858000"/>
              <a:gd name="connsiteX924" fmla="*/ 3023879 w 7467600"/>
              <a:gd name="connsiteY924" fmla="*/ 0 h 6858000"/>
              <a:gd name="connsiteX925" fmla="*/ 3105400 w 7467600"/>
              <a:gd name="connsiteY925" fmla="*/ 0 h 6858000"/>
              <a:gd name="connsiteX926" fmla="*/ 3094669 w 7467600"/>
              <a:gd name="connsiteY926" fmla="*/ 30308 h 6858000"/>
              <a:gd name="connsiteX927" fmla="*/ 2901945 w 7467600"/>
              <a:gd name="connsiteY927" fmla="*/ 466538 h 6858000"/>
              <a:gd name="connsiteX928" fmla="*/ 2815209 w 7467600"/>
              <a:gd name="connsiteY928" fmla="*/ 497361 h 6858000"/>
              <a:gd name="connsiteX929" fmla="*/ 2844845 w 7467600"/>
              <a:gd name="connsiteY929" fmla="*/ 127638 h 6858000"/>
              <a:gd name="connsiteX930" fmla="*/ 2867960 w 7467600"/>
              <a:gd name="connsiteY930" fmla="*/ 0 h 6858000"/>
              <a:gd name="connsiteX931" fmla="*/ 1057230 w 7467600"/>
              <a:gd name="connsiteY931" fmla="*/ 0 h 6858000"/>
              <a:gd name="connsiteX932" fmla="*/ 1111003 w 7467600"/>
              <a:gd name="connsiteY932" fmla="*/ 0 h 6858000"/>
              <a:gd name="connsiteX933" fmla="*/ 1125553 w 7467600"/>
              <a:gd name="connsiteY933" fmla="*/ 52588 h 6858000"/>
              <a:gd name="connsiteX934" fmla="*/ 1304276 w 7467600"/>
              <a:gd name="connsiteY934" fmla="*/ 476275 h 6858000"/>
              <a:gd name="connsiteX935" fmla="*/ 1492066 w 7467600"/>
              <a:gd name="connsiteY935" fmla="*/ 886333 h 6858000"/>
              <a:gd name="connsiteX936" fmla="*/ 1423698 w 7467600"/>
              <a:gd name="connsiteY936" fmla="*/ 710817 h 6858000"/>
              <a:gd name="connsiteX937" fmla="*/ 1357609 w 7467600"/>
              <a:gd name="connsiteY937" fmla="*/ 532892 h 6858000"/>
              <a:gd name="connsiteX938" fmla="*/ 1309550 w 7467600"/>
              <a:gd name="connsiteY938" fmla="*/ 374031 h 6858000"/>
              <a:gd name="connsiteX939" fmla="*/ 1193673 w 7467600"/>
              <a:gd name="connsiteY939" fmla="*/ 49533 h 6858000"/>
              <a:gd name="connsiteX940" fmla="*/ 1164391 w 7467600"/>
              <a:gd name="connsiteY940" fmla="*/ 0 h 6858000"/>
              <a:gd name="connsiteX941" fmla="*/ 1200666 w 7467600"/>
              <a:gd name="connsiteY941" fmla="*/ 0 h 6858000"/>
              <a:gd name="connsiteX942" fmla="*/ 1223408 w 7467600"/>
              <a:gd name="connsiteY942" fmla="*/ 38996 h 6858000"/>
              <a:gd name="connsiteX943" fmla="*/ 1339635 w 7467600"/>
              <a:gd name="connsiteY943" fmla="*/ 365517 h 6858000"/>
              <a:gd name="connsiteX944" fmla="*/ 1387469 w 7467600"/>
              <a:gd name="connsiteY944" fmla="*/ 523079 h 6858000"/>
              <a:gd name="connsiteX945" fmla="*/ 1452685 w 7467600"/>
              <a:gd name="connsiteY945" fmla="*/ 699806 h 6858000"/>
              <a:gd name="connsiteX946" fmla="*/ 1492092 w 7467600"/>
              <a:gd name="connsiteY946" fmla="*/ 800424 h 6858000"/>
              <a:gd name="connsiteX947" fmla="*/ 1455302 w 7467600"/>
              <a:gd name="connsiteY947" fmla="*/ 632913 h 6858000"/>
              <a:gd name="connsiteX948" fmla="*/ 1222336 w 7467600"/>
              <a:gd name="connsiteY948" fmla="*/ 9480 h 6858000"/>
              <a:gd name="connsiteX949" fmla="*/ 1214634 w 7467600"/>
              <a:gd name="connsiteY949" fmla="*/ 0 h 6858000"/>
              <a:gd name="connsiteX950" fmla="*/ 1289827 w 7467600"/>
              <a:gd name="connsiteY950" fmla="*/ 0 h 6858000"/>
              <a:gd name="connsiteX951" fmla="*/ 1321076 w 7467600"/>
              <a:gd name="connsiteY951" fmla="*/ 59722 h 6858000"/>
              <a:gd name="connsiteX952" fmla="*/ 1512579 w 7467600"/>
              <a:gd name="connsiteY952" fmla="*/ 626441 h 6858000"/>
              <a:gd name="connsiteX953" fmla="*/ 1506076 w 7467600"/>
              <a:gd name="connsiteY953" fmla="*/ 1089289 h 6858000"/>
              <a:gd name="connsiteX954" fmla="*/ 1486346 w 7467600"/>
              <a:gd name="connsiteY954" fmla="*/ 1079919 h 6858000"/>
              <a:gd name="connsiteX955" fmla="*/ 1070511 w 7467600"/>
              <a:gd name="connsiteY955" fmla="*/ 48609 h 6858000"/>
              <a:gd name="connsiteX956" fmla="*/ 1057230 w 7467600"/>
              <a:gd name="connsiteY956" fmla="*/ 0 h 6858000"/>
              <a:gd name="connsiteX957" fmla="*/ 43151 w 7467600"/>
              <a:gd name="connsiteY957" fmla="*/ 0 h 6858000"/>
              <a:gd name="connsiteX958" fmla="*/ 95283 w 7467600"/>
              <a:gd name="connsiteY958" fmla="*/ 0 h 6858000"/>
              <a:gd name="connsiteX959" fmla="*/ 300708 w 7467600"/>
              <a:gd name="connsiteY959" fmla="*/ 154571 h 6858000"/>
              <a:gd name="connsiteX960" fmla="*/ 530414 w 7467600"/>
              <a:gd name="connsiteY960" fmla="*/ 354673 h 6858000"/>
              <a:gd name="connsiteX961" fmla="*/ 333785 w 7467600"/>
              <a:gd name="connsiteY961" fmla="*/ 161564 h 6858000"/>
              <a:gd name="connsiteX962" fmla="*/ 147005 w 7467600"/>
              <a:gd name="connsiteY962" fmla="*/ 0 h 6858000"/>
              <a:gd name="connsiteX963" fmla="*/ 272509 w 7467600"/>
              <a:gd name="connsiteY963" fmla="*/ 0 h 6858000"/>
              <a:gd name="connsiteX964" fmla="*/ 326276 w 7467600"/>
              <a:gd name="connsiteY964" fmla="*/ 45847 h 6858000"/>
              <a:gd name="connsiteX965" fmla="*/ 823759 w 7467600"/>
              <a:gd name="connsiteY965" fmla="*/ 574145 h 6858000"/>
              <a:gd name="connsiteX966" fmla="*/ 811254 w 7467600"/>
              <a:gd name="connsiteY966" fmla="*/ 665546 h 6858000"/>
              <a:gd name="connsiteX967" fmla="*/ 154042 w 7467600"/>
              <a:gd name="connsiteY967" fmla="*/ 261522 h 6858000"/>
              <a:gd name="connsiteX968" fmla="*/ 13550 w 7467600"/>
              <a:gd name="connsiteY968" fmla="*/ 158423 h 6858000"/>
              <a:gd name="connsiteX969" fmla="*/ 0 w 7467600"/>
              <a:gd name="connsiteY969" fmla="*/ 146618 h 6858000"/>
              <a:gd name="connsiteX970" fmla="*/ 0 w 7467600"/>
              <a:gd name="connsiteY970" fmla="*/ 59161 h 6858000"/>
              <a:gd name="connsiteX971" fmla="*/ 45427 w 7467600"/>
              <a:gd name="connsiteY971" fmla="*/ 101078 h 6858000"/>
              <a:gd name="connsiteX972" fmla="*/ 630103 w 7467600"/>
              <a:gd name="connsiteY972" fmla="*/ 485885 h 6858000"/>
              <a:gd name="connsiteX973" fmla="*/ 532040 w 7467600"/>
              <a:gd name="connsiteY973" fmla="*/ 399359 h 6858000"/>
              <a:gd name="connsiteX974" fmla="*/ 517618 w 7467600"/>
              <a:gd name="connsiteY974" fmla="*/ 385726 h 6858000"/>
              <a:gd name="connsiteX975" fmla="*/ 285074 w 7467600"/>
              <a:gd name="connsiteY975" fmla="*/ 182755 h 6858000"/>
              <a:gd name="connsiteX976" fmla="*/ 43151 w 7467600"/>
              <a:gd name="connsiteY97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271900 w 7467600"/>
              <a:gd name="connsiteY78" fmla="*/ 5734551 h 6858000"/>
              <a:gd name="connsiteX79" fmla="*/ 7015907 w 7467600"/>
              <a:gd name="connsiteY79" fmla="*/ 5541548 h 6858000"/>
              <a:gd name="connsiteX80" fmla="*/ 7259646 w 7467600"/>
              <a:gd name="connsiteY80" fmla="*/ 5765985 h 6858000"/>
              <a:gd name="connsiteX81" fmla="*/ 7467600 w 7467600"/>
              <a:gd name="connsiteY81" fmla="*/ 6012219 h 6858000"/>
              <a:gd name="connsiteX82" fmla="*/ 6946849 w 7467600"/>
              <a:gd name="connsiteY82" fmla="*/ 5523271 h 6858000"/>
              <a:gd name="connsiteX83" fmla="*/ 6946972 w 7467600"/>
              <a:gd name="connsiteY83" fmla="*/ 5526491 h 6858000"/>
              <a:gd name="connsiteX84" fmla="*/ 7105827 w 7467600"/>
              <a:gd name="connsiteY84" fmla="*/ 5718700 h 6858000"/>
              <a:gd name="connsiteX85" fmla="*/ 7356878 w 7467600"/>
              <a:gd name="connsiteY85" fmla="*/ 5981332 h 6858000"/>
              <a:gd name="connsiteX86" fmla="*/ 7467600 w 7467600"/>
              <a:gd name="connsiteY86" fmla="*/ 6117703 h 6858000"/>
              <a:gd name="connsiteX87" fmla="*/ 7467600 w 7467600"/>
              <a:gd name="connsiteY87" fmla="*/ 6163634 h 6858000"/>
              <a:gd name="connsiteX88" fmla="*/ 7403637 w 7467600"/>
              <a:gd name="connsiteY88" fmla="*/ 6083957 h 6858000"/>
              <a:gd name="connsiteX89" fmla="*/ 7254615 w 7467600"/>
              <a:gd name="connsiteY89" fmla="*/ 5911918 h 6858000"/>
              <a:gd name="connsiteX90" fmla="*/ 7312589 w 7467600"/>
              <a:gd name="connsiteY90" fmla="*/ 5982309 h 6858000"/>
              <a:gd name="connsiteX91" fmla="*/ 7448321 w 7467600"/>
              <a:gd name="connsiteY91" fmla="*/ 6190991 h 6858000"/>
              <a:gd name="connsiteX92" fmla="*/ 7467600 w 7467600"/>
              <a:gd name="connsiteY92" fmla="*/ 6221686 h 6858000"/>
              <a:gd name="connsiteX93" fmla="*/ 7467600 w 7467600"/>
              <a:gd name="connsiteY93" fmla="*/ 6334256 h 6858000"/>
              <a:gd name="connsiteX94" fmla="*/ 7454976 w 7467600"/>
              <a:gd name="connsiteY94" fmla="*/ 6318297 h 6858000"/>
              <a:gd name="connsiteX95" fmla="*/ 7042773 w 7467600"/>
              <a:gd name="connsiteY95" fmla="*/ 5734011 h 6858000"/>
              <a:gd name="connsiteX96" fmla="*/ 6844835 w 7467600"/>
              <a:gd name="connsiteY96" fmla="*/ 5424988 h 6858000"/>
              <a:gd name="connsiteX97" fmla="*/ 1456157 w 7467600"/>
              <a:gd name="connsiteY97" fmla="*/ 5371404 h 6858000"/>
              <a:gd name="connsiteX98" fmla="*/ 1244432 w 7467600"/>
              <a:gd name="connsiteY98" fmla="*/ 5385601 h 6858000"/>
              <a:gd name="connsiteX99" fmla="*/ 973990 w 7467600"/>
              <a:gd name="connsiteY99" fmla="*/ 5424940 h 6858000"/>
              <a:gd name="connsiteX100" fmla="*/ 1103809 w 7467600"/>
              <a:gd name="connsiteY100" fmla="*/ 5433720 h 6858000"/>
              <a:gd name="connsiteX101" fmla="*/ 1123454 w 7467600"/>
              <a:gd name="connsiteY101" fmla="*/ 5435727 h 6858000"/>
              <a:gd name="connsiteX102" fmla="*/ 1737017 w 7467600"/>
              <a:gd name="connsiteY102" fmla="*/ 5452183 h 6858000"/>
              <a:gd name="connsiteX103" fmla="*/ 1824397 w 7467600"/>
              <a:gd name="connsiteY103" fmla="*/ 5447757 h 6858000"/>
              <a:gd name="connsiteX104" fmla="*/ 2070059 w 7467600"/>
              <a:gd name="connsiteY104" fmla="*/ 5441660 h 6858000"/>
              <a:gd name="connsiteX105" fmla="*/ 1456157 w 7467600"/>
              <a:gd name="connsiteY105" fmla="*/ 5371404 h 6858000"/>
              <a:gd name="connsiteX106" fmla="*/ 4988186 w 7467600"/>
              <a:gd name="connsiteY106" fmla="*/ 5216467 h 6858000"/>
              <a:gd name="connsiteX107" fmla="*/ 4777334 w 7467600"/>
              <a:gd name="connsiteY107" fmla="*/ 5406072 h 6858000"/>
              <a:gd name="connsiteX108" fmla="*/ 4718341 w 7467600"/>
              <a:gd name="connsiteY108" fmla="*/ 5468043 h 6858000"/>
              <a:gd name="connsiteX109" fmla="*/ 4604655 w 7467600"/>
              <a:gd name="connsiteY109" fmla="*/ 5583434 h 6858000"/>
              <a:gd name="connsiteX110" fmla="*/ 4565074 w 7467600"/>
              <a:gd name="connsiteY110" fmla="*/ 5618550 h 6858000"/>
              <a:gd name="connsiteX111" fmla="*/ 4988186 w 7467600"/>
              <a:gd name="connsiteY111" fmla="*/ 5216467 h 6858000"/>
              <a:gd name="connsiteX112" fmla="*/ 4978032 w 7467600"/>
              <a:gd name="connsiteY112" fmla="*/ 5183809 h 6858000"/>
              <a:gd name="connsiteX113" fmla="*/ 4463413 w 7467600"/>
              <a:gd name="connsiteY113" fmla="*/ 5615162 h 6858000"/>
              <a:gd name="connsiteX114" fmla="*/ 4358134 w 7467600"/>
              <a:gd name="connsiteY114" fmla="*/ 5742791 h 6858000"/>
              <a:gd name="connsiteX115" fmla="*/ 4376219 w 7467600"/>
              <a:gd name="connsiteY115" fmla="*/ 5729027 h 6858000"/>
              <a:gd name="connsiteX116" fmla="*/ 4582340 w 7467600"/>
              <a:gd name="connsiteY116" fmla="*/ 5561037 h 6858000"/>
              <a:gd name="connsiteX117" fmla="*/ 4694684 w 7467600"/>
              <a:gd name="connsiteY117" fmla="*/ 5447098 h 6858000"/>
              <a:gd name="connsiteX118" fmla="*/ 4754123 w 7467600"/>
              <a:gd name="connsiteY118" fmla="*/ 5384643 h 6858000"/>
              <a:gd name="connsiteX119" fmla="*/ 4978032 w 7467600"/>
              <a:gd name="connsiteY119" fmla="*/ 5183809 h 6858000"/>
              <a:gd name="connsiteX120" fmla="*/ 1903353 w 7467600"/>
              <a:gd name="connsiteY120" fmla="*/ 5044827 h 6858000"/>
              <a:gd name="connsiteX121" fmla="*/ 1936931 w 7467600"/>
              <a:gd name="connsiteY121" fmla="*/ 5093954 h 6858000"/>
              <a:gd name="connsiteX122" fmla="*/ 2195868 w 7467600"/>
              <a:gd name="connsiteY122" fmla="*/ 5396574 h 6858000"/>
              <a:gd name="connsiteX123" fmla="*/ 2088852 w 7467600"/>
              <a:gd name="connsiteY123" fmla="*/ 5166123 h 6858000"/>
              <a:gd name="connsiteX124" fmla="*/ 1958241 w 7467600"/>
              <a:gd name="connsiteY124" fmla="*/ 5067955 h 6858000"/>
              <a:gd name="connsiteX125" fmla="*/ 1903353 w 7467600"/>
              <a:gd name="connsiteY125" fmla="*/ 5044827 h 6858000"/>
              <a:gd name="connsiteX126" fmla="*/ 1979378 w 7467600"/>
              <a:gd name="connsiteY126" fmla="*/ 4769504 h 6858000"/>
              <a:gd name="connsiteX127" fmla="*/ 2882120 w 7467600"/>
              <a:gd name="connsiteY127" fmla="*/ 5064547 h 6858000"/>
              <a:gd name="connsiteX128" fmla="*/ 2793103 w 7467600"/>
              <a:gd name="connsiteY128" fmla="*/ 5039699 h 6858000"/>
              <a:gd name="connsiteX129" fmla="*/ 2770041 w 7467600"/>
              <a:gd name="connsiteY129" fmla="*/ 5033634 h 6858000"/>
              <a:gd name="connsiteX130" fmla="*/ 1979378 w 7467600"/>
              <a:gd name="connsiteY130" fmla="*/ 4769504 h 6858000"/>
              <a:gd name="connsiteX131" fmla="*/ 1927410 w 7467600"/>
              <a:gd name="connsiteY131" fmla="*/ 4716164 h 6858000"/>
              <a:gd name="connsiteX132" fmla="*/ 1959587 w 7467600"/>
              <a:gd name="connsiteY132" fmla="*/ 4728849 h 6858000"/>
              <a:gd name="connsiteX133" fmla="*/ 2777707 w 7467600"/>
              <a:gd name="connsiteY133" fmla="*/ 5003991 h 6858000"/>
              <a:gd name="connsiteX134" fmla="*/ 2800768 w 7467600"/>
              <a:gd name="connsiteY134" fmla="*/ 5010056 h 6858000"/>
              <a:gd name="connsiteX135" fmla="*/ 2879408 w 7467600"/>
              <a:gd name="connsiteY135" fmla="*/ 5031590 h 6858000"/>
              <a:gd name="connsiteX136" fmla="*/ 2862295 w 7467600"/>
              <a:gd name="connsiteY136" fmla="*/ 5022958 h 6858000"/>
              <a:gd name="connsiteX137" fmla="*/ 2813343 w 7467600"/>
              <a:gd name="connsiteY137" fmla="*/ 4998369 h 6858000"/>
              <a:gd name="connsiteX138" fmla="*/ 2646245 w 7467600"/>
              <a:gd name="connsiteY138" fmla="*/ 4930999 h 6858000"/>
              <a:gd name="connsiteX139" fmla="*/ 1999243 w 7467600"/>
              <a:gd name="connsiteY139" fmla="*/ 4730524 h 6858000"/>
              <a:gd name="connsiteX140" fmla="*/ 1979527 w 7467600"/>
              <a:gd name="connsiteY140" fmla="*/ 4726651 h 6858000"/>
              <a:gd name="connsiteX141" fmla="*/ 1927410 w 7467600"/>
              <a:gd name="connsiteY141" fmla="*/ 4716164 h 6858000"/>
              <a:gd name="connsiteX142" fmla="*/ 1997014 w 7467600"/>
              <a:gd name="connsiteY142" fmla="*/ 4698007 h 6858000"/>
              <a:gd name="connsiteX143" fmla="*/ 2005458 w 7467600"/>
              <a:gd name="connsiteY143" fmla="*/ 4699540 h 6858000"/>
              <a:gd name="connsiteX144" fmla="*/ 2657186 w 7467600"/>
              <a:gd name="connsiteY144" fmla="*/ 4901687 h 6858000"/>
              <a:gd name="connsiteX145" fmla="*/ 2826662 w 7467600"/>
              <a:gd name="connsiteY145" fmla="*/ 4970362 h 6858000"/>
              <a:gd name="connsiteX146" fmla="*/ 2876100 w 7467600"/>
              <a:gd name="connsiteY146" fmla="*/ 4995397 h 6858000"/>
              <a:gd name="connsiteX147" fmla="*/ 3042600 w 7467600"/>
              <a:gd name="connsiteY147" fmla="*/ 5059532 h 6858000"/>
              <a:gd name="connsiteX148" fmla="*/ 1997014 w 7467600"/>
              <a:gd name="connsiteY148" fmla="*/ 4698007 h 6858000"/>
              <a:gd name="connsiteX149" fmla="*/ 2305292 w 7467600"/>
              <a:gd name="connsiteY149" fmla="*/ 4219492 h 6858000"/>
              <a:gd name="connsiteX150" fmla="*/ 3360922 w 7467600"/>
              <a:gd name="connsiteY150" fmla="*/ 4529373 h 6858000"/>
              <a:gd name="connsiteX151" fmla="*/ 3492420 w 7467600"/>
              <a:gd name="connsiteY151" fmla="*/ 4510145 h 6858000"/>
              <a:gd name="connsiteX152" fmla="*/ 3364086 w 7467600"/>
              <a:gd name="connsiteY152" fmla="*/ 4480340 h 6858000"/>
              <a:gd name="connsiteX153" fmla="*/ 3225818 w 7467600"/>
              <a:gd name="connsiteY153" fmla="*/ 4411822 h 6858000"/>
              <a:gd name="connsiteX154" fmla="*/ 3129696 w 7467600"/>
              <a:gd name="connsiteY154" fmla="*/ 4360704 h 6858000"/>
              <a:gd name="connsiteX155" fmla="*/ 2814545 w 7467600"/>
              <a:gd name="connsiteY155" fmla="*/ 4282955 h 6858000"/>
              <a:gd name="connsiteX156" fmla="*/ 2305292 w 7467600"/>
              <a:gd name="connsiteY156" fmla="*/ 4219492 h 6858000"/>
              <a:gd name="connsiteX157" fmla="*/ 2626982 w 7467600"/>
              <a:gd name="connsiteY157" fmla="*/ 4206450 h 6858000"/>
              <a:gd name="connsiteX158" fmla="*/ 2490617 w 7467600"/>
              <a:gd name="connsiteY158" fmla="*/ 4206951 h 6858000"/>
              <a:gd name="connsiteX159" fmla="*/ 2819869 w 7467600"/>
              <a:gd name="connsiteY159" fmla="*/ 4252936 h 6858000"/>
              <a:gd name="connsiteX160" fmla="*/ 3143018 w 7467600"/>
              <a:gd name="connsiteY160" fmla="*/ 4332698 h 6858000"/>
              <a:gd name="connsiteX161" fmla="*/ 3241520 w 7467600"/>
              <a:gd name="connsiteY161" fmla="*/ 4385112 h 6858000"/>
              <a:gd name="connsiteX162" fmla="*/ 3374575 w 7467600"/>
              <a:gd name="connsiteY162" fmla="*/ 4451517 h 6858000"/>
              <a:gd name="connsiteX163" fmla="*/ 3505221 w 7467600"/>
              <a:gd name="connsiteY163" fmla="*/ 4480757 h 6858000"/>
              <a:gd name="connsiteX164" fmla="*/ 2626982 w 7467600"/>
              <a:gd name="connsiteY164" fmla="*/ 4206450 h 6858000"/>
              <a:gd name="connsiteX165" fmla="*/ 1310106 w 7467600"/>
              <a:gd name="connsiteY165" fmla="*/ 3943217 h 6858000"/>
              <a:gd name="connsiteX166" fmla="*/ 854994 w 7467600"/>
              <a:gd name="connsiteY166" fmla="*/ 4399136 h 6858000"/>
              <a:gd name="connsiteX167" fmla="*/ 742462 w 7467600"/>
              <a:gd name="connsiteY167" fmla="*/ 4594648 h 6858000"/>
              <a:gd name="connsiteX168" fmla="*/ 820602 w 7467600"/>
              <a:gd name="connsiteY168" fmla="*/ 4485915 h 6858000"/>
              <a:gd name="connsiteX169" fmla="*/ 878295 w 7467600"/>
              <a:gd name="connsiteY169" fmla="*/ 4403594 h 6858000"/>
              <a:gd name="connsiteX170" fmla="*/ 1240607 w 7467600"/>
              <a:gd name="connsiteY170" fmla="*/ 4010401 h 6858000"/>
              <a:gd name="connsiteX171" fmla="*/ 1310106 w 7467600"/>
              <a:gd name="connsiteY171" fmla="*/ 3943217 h 6858000"/>
              <a:gd name="connsiteX172" fmla="*/ 1423113 w 7467600"/>
              <a:gd name="connsiteY172" fmla="*/ 3874565 h 6858000"/>
              <a:gd name="connsiteX173" fmla="*/ 1260565 w 7467600"/>
              <a:gd name="connsiteY173" fmla="*/ 4031982 h 6858000"/>
              <a:gd name="connsiteX174" fmla="*/ 901900 w 7467600"/>
              <a:gd name="connsiteY174" fmla="*/ 4421236 h 6858000"/>
              <a:gd name="connsiteX175" fmla="*/ 845044 w 7467600"/>
              <a:gd name="connsiteY175" fmla="*/ 4502436 h 6858000"/>
              <a:gd name="connsiteX176" fmla="*/ 685926 w 7467600"/>
              <a:gd name="connsiteY176" fmla="*/ 4703069 h 6858000"/>
              <a:gd name="connsiteX177" fmla="*/ 684248 w 7467600"/>
              <a:gd name="connsiteY177" fmla="*/ 4706721 h 6858000"/>
              <a:gd name="connsiteX178" fmla="*/ 1423113 w 7467600"/>
              <a:gd name="connsiteY178" fmla="*/ 3874565 h 6858000"/>
              <a:gd name="connsiteX179" fmla="*/ 3316479 w 7467600"/>
              <a:gd name="connsiteY179" fmla="*/ 3872136 h 6858000"/>
              <a:gd name="connsiteX180" fmla="*/ 3546806 w 7467600"/>
              <a:gd name="connsiteY180" fmla="*/ 4356139 h 6858000"/>
              <a:gd name="connsiteX181" fmla="*/ 3364433 w 7467600"/>
              <a:gd name="connsiteY181" fmla="*/ 3953121 h 6858000"/>
              <a:gd name="connsiteX182" fmla="*/ 3316479 w 7467600"/>
              <a:gd name="connsiteY182" fmla="*/ 3872136 h 6858000"/>
              <a:gd name="connsiteX183" fmla="*/ 3291335 w 7467600"/>
              <a:gd name="connsiteY183" fmla="*/ 3767420 h 6858000"/>
              <a:gd name="connsiteX184" fmla="*/ 3390805 w 7467600"/>
              <a:gd name="connsiteY184" fmla="*/ 3937163 h 6858000"/>
              <a:gd name="connsiteX185" fmla="*/ 3579062 w 7467600"/>
              <a:gd name="connsiteY185" fmla="*/ 4359040 h 6858000"/>
              <a:gd name="connsiteX186" fmla="*/ 3467355 w 7467600"/>
              <a:gd name="connsiteY186" fmla="*/ 3988130 h 6858000"/>
              <a:gd name="connsiteX187" fmla="*/ 3310753 w 7467600"/>
              <a:gd name="connsiteY187" fmla="*/ 3787140 h 6858000"/>
              <a:gd name="connsiteX188" fmla="*/ 3291335 w 7467600"/>
              <a:gd name="connsiteY188" fmla="*/ 3767420 h 6858000"/>
              <a:gd name="connsiteX189" fmla="*/ 1635889 w 7467600"/>
              <a:gd name="connsiteY189" fmla="*/ 3709494 h 6858000"/>
              <a:gd name="connsiteX190" fmla="*/ 1634800 w 7467600"/>
              <a:gd name="connsiteY190" fmla="*/ 3731111 h 6858000"/>
              <a:gd name="connsiteX191" fmla="*/ 1635889 w 7467600"/>
              <a:gd name="connsiteY191" fmla="*/ 3709494 h 6858000"/>
              <a:gd name="connsiteX192" fmla="*/ 1510397 w 7467600"/>
              <a:gd name="connsiteY192" fmla="*/ 3684705 h 6858000"/>
              <a:gd name="connsiteX193" fmla="*/ 1146550 w 7467600"/>
              <a:gd name="connsiteY193" fmla="*/ 3802012 h 6858000"/>
              <a:gd name="connsiteX194" fmla="*/ 698834 w 7467600"/>
              <a:gd name="connsiteY194" fmla="*/ 3952272 h 6858000"/>
              <a:gd name="connsiteX195" fmla="*/ 34256 w 7467600"/>
              <a:gd name="connsiteY195" fmla="*/ 4347603 h 6858000"/>
              <a:gd name="connsiteX196" fmla="*/ 527241 w 7467600"/>
              <a:gd name="connsiteY196" fmla="*/ 4065078 h 6858000"/>
              <a:gd name="connsiteX197" fmla="*/ 1510397 w 7467600"/>
              <a:gd name="connsiteY197" fmla="*/ 3684705 h 6858000"/>
              <a:gd name="connsiteX198" fmla="*/ 1313114 w 7467600"/>
              <a:gd name="connsiteY198" fmla="*/ 3655216 h 6858000"/>
              <a:gd name="connsiteX199" fmla="*/ 1109304 w 7467600"/>
              <a:gd name="connsiteY199" fmla="*/ 3669030 h 6858000"/>
              <a:gd name="connsiteX200" fmla="*/ 8129 w 7467600"/>
              <a:gd name="connsiteY200" fmla="*/ 4330519 h 6858000"/>
              <a:gd name="connsiteX201" fmla="*/ 687572 w 7467600"/>
              <a:gd name="connsiteY201" fmla="*/ 3925629 h 6858000"/>
              <a:gd name="connsiteX202" fmla="*/ 1138365 w 7467600"/>
              <a:gd name="connsiteY202" fmla="*/ 3774515 h 6858000"/>
              <a:gd name="connsiteX203" fmla="*/ 1505579 w 7467600"/>
              <a:gd name="connsiteY203" fmla="*/ 3655526 h 6858000"/>
              <a:gd name="connsiteX204" fmla="*/ 1313114 w 7467600"/>
              <a:gd name="connsiteY204" fmla="*/ 3655216 h 6858000"/>
              <a:gd name="connsiteX205" fmla="*/ 3655073 w 7467600"/>
              <a:gd name="connsiteY205" fmla="*/ 3650884 h 6858000"/>
              <a:gd name="connsiteX206" fmla="*/ 3989938 w 7467600"/>
              <a:gd name="connsiteY206" fmla="*/ 3991685 h 6858000"/>
              <a:gd name="connsiteX207" fmla="*/ 4393907 w 7467600"/>
              <a:gd name="connsiteY207" fmla="*/ 4261258 h 6858000"/>
              <a:gd name="connsiteX208" fmla="*/ 4648051 w 7467600"/>
              <a:gd name="connsiteY208" fmla="*/ 4374051 h 6858000"/>
              <a:gd name="connsiteX209" fmla="*/ 4383389 w 7467600"/>
              <a:gd name="connsiteY209" fmla="*/ 4184369 h 6858000"/>
              <a:gd name="connsiteX210" fmla="*/ 4165508 w 7467600"/>
              <a:gd name="connsiteY210" fmla="*/ 4035196 h 6858000"/>
              <a:gd name="connsiteX211" fmla="*/ 4068162 w 7467600"/>
              <a:gd name="connsiteY211" fmla="*/ 3953394 h 6858000"/>
              <a:gd name="connsiteX212" fmla="*/ 3981416 w 7467600"/>
              <a:gd name="connsiteY212" fmla="*/ 3880482 h 6858000"/>
              <a:gd name="connsiteX213" fmla="*/ 3800147 w 7467600"/>
              <a:gd name="connsiteY213" fmla="*/ 3749872 h 6858000"/>
              <a:gd name="connsiteX214" fmla="*/ 3655073 w 7467600"/>
              <a:gd name="connsiteY214" fmla="*/ 3650884 h 6858000"/>
              <a:gd name="connsiteX215" fmla="*/ 3670252 w 7467600"/>
              <a:gd name="connsiteY215" fmla="*/ 3622798 h 6858000"/>
              <a:gd name="connsiteX216" fmla="*/ 3817258 w 7467600"/>
              <a:gd name="connsiteY216" fmla="*/ 3723577 h 6858000"/>
              <a:gd name="connsiteX217" fmla="*/ 4000461 w 7467600"/>
              <a:gd name="connsiteY217" fmla="*/ 3855966 h 6858000"/>
              <a:gd name="connsiteX218" fmla="*/ 4088180 w 7467600"/>
              <a:gd name="connsiteY218" fmla="*/ 3929774 h 6858000"/>
              <a:gd name="connsiteX219" fmla="*/ 4184555 w 7467600"/>
              <a:gd name="connsiteY219" fmla="*/ 4010683 h 6858000"/>
              <a:gd name="connsiteX220" fmla="*/ 4399563 w 7467600"/>
              <a:gd name="connsiteY220" fmla="*/ 4158106 h 6858000"/>
              <a:gd name="connsiteX221" fmla="*/ 4684469 w 7467600"/>
              <a:gd name="connsiteY221" fmla="*/ 4364680 h 6858000"/>
              <a:gd name="connsiteX222" fmla="*/ 4690271 w 7467600"/>
              <a:gd name="connsiteY222" fmla="*/ 4370034 h 6858000"/>
              <a:gd name="connsiteX223" fmla="*/ 4136093 w 7467600"/>
              <a:gd name="connsiteY223" fmla="*/ 3858466 h 6858000"/>
              <a:gd name="connsiteX224" fmla="*/ 3670252 w 7467600"/>
              <a:gd name="connsiteY224" fmla="*/ 3622798 h 6858000"/>
              <a:gd name="connsiteX225" fmla="*/ 4440129 w 7467600"/>
              <a:gd name="connsiteY225" fmla="*/ 3448571 h 6858000"/>
              <a:gd name="connsiteX226" fmla="*/ 4856525 w 7467600"/>
              <a:gd name="connsiteY226" fmla="*/ 3915351 h 6858000"/>
              <a:gd name="connsiteX227" fmla="*/ 5059055 w 7467600"/>
              <a:gd name="connsiteY227" fmla="*/ 4108918 h 6858000"/>
              <a:gd name="connsiteX228" fmla="*/ 5290070 w 7467600"/>
              <a:gd name="connsiteY228" fmla="*/ 4263619 h 6858000"/>
              <a:gd name="connsiteX229" fmla="*/ 4834991 w 7467600"/>
              <a:gd name="connsiteY229" fmla="*/ 3830985 h 6858000"/>
              <a:gd name="connsiteX230" fmla="*/ 4440129 w 7467600"/>
              <a:gd name="connsiteY230" fmla="*/ 3448571 h 6858000"/>
              <a:gd name="connsiteX231" fmla="*/ 4441737 w 7467600"/>
              <a:gd name="connsiteY231" fmla="*/ 3399734 h 6858000"/>
              <a:gd name="connsiteX232" fmla="*/ 4431236 w 7467600"/>
              <a:gd name="connsiteY232" fmla="*/ 3400954 h 6858000"/>
              <a:gd name="connsiteX233" fmla="*/ 4557150 w 7467600"/>
              <a:gd name="connsiteY233" fmla="*/ 3510023 h 6858000"/>
              <a:gd name="connsiteX234" fmla="*/ 4856936 w 7467600"/>
              <a:gd name="connsiteY234" fmla="*/ 3809146 h 6858000"/>
              <a:gd name="connsiteX235" fmla="*/ 5111996 w 7467600"/>
              <a:gd name="connsiteY235" fmla="*/ 4065759 h 6858000"/>
              <a:gd name="connsiteX236" fmla="*/ 5388878 w 7467600"/>
              <a:gd name="connsiteY236" fmla="*/ 4300185 h 6858000"/>
              <a:gd name="connsiteX237" fmla="*/ 5425556 w 7467600"/>
              <a:gd name="connsiteY237" fmla="*/ 4308967 h 6858000"/>
              <a:gd name="connsiteX238" fmla="*/ 4943646 w 7467600"/>
              <a:gd name="connsiteY238" fmla="*/ 3822916 h 6858000"/>
              <a:gd name="connsiteX239" fmla="*/ 4594837 w 7467600"/>
              <a:gd name="connsiteY239" fmla="*/ 3532274 h 6858000"/>
              <a:gd name="connsiteX240" fmla="*/ 4441737 w 7467600"/>
              <a:gd name="connsiteY240" fmla="*/ 3399734 h 6858000"/>
              <a:gd name="connsiteX241" fmla="*/ 5425834 w 7467600"/>
              <a:gd name="connsiteY241" fmla="*/ 3162785 h 6858000"/>
              <a:gd name="connsiteX242" fmla="*/ 5401644 w 7467600"/>
              <a:gd name="connsiteY242" fmla="*/ 3617847 h 6858000"/>
              <a:gd name="connsiteX243" fmla="*/ 5467256 w 7467600"/>
              <a:gd name="connsiteY243" fmla="*/ 4175494 h 6858000"/>
              <a:gd name="connsiteX244" fmla="*/ 5448069 w 7467600"/>
              <a:gd name="connsiteY244" fmla="*/ 3567554 h 6858000"/>
              <a:gd name="connsiteX245" fmla="*/ 5425834 w 7467600"/>
              <a:gd name="connsiteY245" fmla="*/ 3162785 h 6858000"/>
              <a:gd name="connsiteX246" fmla="*/ 1318687 w 7467600"/>
              <a:gd name="connsiteY246" fmla="*/ 3113840 h 6858000"/>
              <a:gd name="connsiteX247" fmla="*/ 1066793 w 7467600"/>
              <a:gd name="connsiteY247" fmla="*/ 3212171 h 6858000"/>
              <a:gd name="connsiteX248" fmla="*/ 993319 w 7467600"/>
              <a:gd name="connsiteY248" fmla="*/ 3247648 h 6858000"/>
              <a:gd name="connsiteX249" fmla="*/ 853081 w 7467600"/>
              <a:gd name="connsiteY249" fmla="*/ 3312410 h 6858000"/>
              <a:gd name="connsiteX250" fmla="*/ 805957 w 7467600"/>
              <a:gd name="connsiteY250" fmla="*/ 3330443 h 6858000"/>
              <a:gd name="connsiteX251" fmla="*/ 1318687 w 7467600"/>
              <a:gd name="connsiteY251" fmla="*/ 3113840 h 6858000"/>
              <a:gd name="connsiteX252" fmla="*/ 5453702 w 7467600"/>
              <a:gd name="connsiteY252" fmla="*/ 3090882 h 6858000"/>
              <a:gd name="connsiteX253" fmla="*/ 5480135 w 7467600"/>
              <a:gd name="connsiteY253" fmla="*/ 3565802 h 6858000"/>
              <a:gd name="connsiteX254" fmla="*/ 5499023 w 7467600"/>
              <a:gd name="connsiteY254" fmla="*/ 4166310 h 6858000"/>
              <a:gd name="connsiteX255" fmla="*/ 5547022 w 7467600"/>
              <a:gd name="connsiteY255" fmla="*/ 3607838 h 6858000"/>
              <a:gd name="connsiteX256" fmla="*/ 5515964 w 7467600"/>
              <a:gd name="connsiteY256" fmla="*/ 3378541 h 6858000"/>
              <a:gd name="connsiteX257" fmla="*/ 5453702 w 7467600"/>
              <a:gd name="connsiteY257" fmla="*/ 3090882 h 6858000"/>
              <a:gd name="connsiteX258" fmla="*/ 1238695 w 7467600"/>
              <a:gd name="connsiteY258" fmla="*/ 3076820 h 6858000"/>
              <a:gd name="connsiteX259" fmla="*/ 716371 w 7467600"/>
              <a:gd name="connsiteY259" fmla="*/ 3293249 h 6858000"/>
              <a:gd name="connsiteX260" fmla="*/ 579522 w 7467600"/>
              <a:gd name="connsiteY260" fmla="*/ 3371759 h 6858000"/>
              <a:gd name="connsiteX261" fmla="*/ 600288 w 7467600"/>
              <a:gd name="connsiteY261" fmla="*/ 3365555 h 6858000"/>
              <a:gd name="connsiteX262" fmla="*/ 840692 w 7467600"/>
              <a:gd name="connsiteY262" fmla="*/ 3284921 h 6858000"/>
              <a:gd name="connsiteX263" fmla="*/ 979248 w 7467600"/>
              <a:gd name="connsiteY263" fmla="*/ 3221003 h 6858000"/>
              <a:gd name="connsiteX264" fmla="*/ 1053282 w 7467600"/>
              <a:gd name="connsiteY264" fmla="*/ 3185247 h 6858000"/>
              <a:gd name="connsiteX265" fmla="*/ 1320603 w 7467600"/>
              <a:gd name="connsiteY265" fmla="*/ 3081281 h 6858000"/>
              <a:gd name="connsiteX266" fmla="*/ 1238695 w 7467600"/>
              <a:gd name="connsiteY266" fmla="*/ 3076820 h 6858000"/>
              <a:gd name="connsiteX267" fmla="*/ 5425627 w 7467600"/>
              <a:gd name="connsiteY267" fmla="*/ 2954192 h 6858000"/>
              <a:gd name="connsiteX268" fmla="*/ 5470770 w 7467600"/>
              <a:gd name="connsiteY268" fmla="*/ 3005435 h 6858000"/>
              <a:gd name="connsiteX269" fmla="*/ 5519779 w 7467600"/>
              <a:gd name="connsiteY269" fmla="*/ 4359223 h 6858000"/>
              <a:gd name="connsiteX270" fmla="*/ 5520293 w 7467600"/>
              <a:gd name="connsiteY270" fmla="*/ 4360602 h 6858000"/>
              <a:gd name="connsiteX271" fmla="*/ 5767221 w 7467600"/>
              <a:gd name="connsiteY271" fmla="*/ 4665564 h 6858000"/>
              <a:gd name="connsiteX272" fmla="*/ 6937169 w 7467600"/>
              <a:gd name="connsiteY272" fmla="*/ 4815941 h 6858000"/>
              <a:gd name="connsiteX273" fmla="*/ 6953922 w 7467600"/>
              <a:gd name="connsiteY273" fmla="*/ 4890068 h 6858000"/>
              <a:gd name="connsiteX274" fmla="*/ 6071359 w 7467600"/>
              <a:gd name="connsiteY274" fmla="*/ 4770770 h 6858000"/>
              <a:gd name="connsiteX275" fmla="*/ 6038839 w 7467600"/>
              <a:gd name="connsiteY275" fmla="*/ 4764474 h 6858000"/>
              <a:gd name="connsiteX276" fmla="*/ 6038706 w 7467600"/>
              <a:gd name="connsiteY276" fmla="*/ 4763847 h 6858000"/>
              <a:gd name="connsiteX277" fmla="*/ 6037784 w 7467600"/>
              <a:gd name="connsiteY277" fmla="*/ 4764270 h 6858000"/>
              <a:gd name="connsiteX278" fmla="*/ 6038839 w 7467600"/>
              <a:gd name="connsiteY278" fmla="*/ 4764474 h 6858000"/>
              <a:gd name="connsiteX279" fmla="*/ 6040338 w 7467600"/>
              <a:gd name="connsiteY279" fmla="*/ 4771418 h 6858000"/>
              <a:gd name="connsiteX280" fmla="*/ 6024488 w 7467600"/>
              <a:gd name="connsiteY280" fmla="*/ 4809903 h 6858000"/>
              <a:gd name="connsiteX281" fmla="*/ 5599771 w 7467600"/>
              <a:gd name="connsiteY281" fmla="*/ 5509652 h 6858000"/>
              <a:gd name="connsiteX282" fmla="*/ 5548843 w 7467600"/>
              <a:gd name="connsiteY282" fmla="*/ 5563845 h 6858000"/>
              <a:gd name="connsiteX283" fmla="*/ 5940952 w 7467600"/>
              <a:gd name="connsiteY283" fmla="*/ 6250028 h 6858000"/>
              <a:gd name="connsiteX284" fmla="*/ 6043441 w 7467600"/>
              <a:gd name="connsiteY284" fmla="*/ 6665847 h 6858000"/>
              <a:gd name="connsiteX285" fmla="*/ 6093432 w 7467600"/>
              <a:gd name="connsiteY285" fmla="*/ 6858000 h 6858000"/>
              <a:gd name="connsiteX286" fmla="*/ 6034344 w 7467600"/>
              <a:gd name="connsiteY286" fmla="*/ 6858000 h 6858000"/>
              <a:gd name="connsiteX287" fmla="*/ 6026679 w 7467600"/>
              <a:gd name="connsiteY287" fmla="*/ 6836959 h 6858000"/>
              <a:gd name="connsiteX288" fmla="*/ 5800441 w 7467600"/>
              <a:gd name="connsiteY288" fmla="*/ 6335286 h 6858000"/>
              <a:gd name="connsiteX289" fmla="*/ 5526562 w 7467600"/>
              <a:gd name="connsiteY289" fmla="*/ 5705388 h 6858000"/>
              <a:gd name="connsiteX290" fmla="*/ 5519640 w 7467600"/>
              <a:gd name="connsiteY290" fmla="*/ 5683774 h 6858000"/>
              <a:gd name="connsiteX291" fmla="*/ 5844559 w 7467600"/>
              <a:gd name="connsiteY291" fmla="*/ 6553349 h 6858000"/>
              <a:gd name="connsiteX292" fmla="*/ 5975994 w 7467600"/>
              <a:gd name="connsiteY292" fmla="*/ 6858000 h 6858000"/>
              <a:gd name="connsiteX293" fmla="*/ 5898547 w 7467600"/>
              <a:gd name="connsiteY293" fmla="*/ 6858000 h 6858000"/>
              <a:gd name="connsiteX294" fmla="*/ 5682041 w 7467600"/>
              <a:gd name="connsiteY294" fmla="*/ 6355860 h 6858000"/>
              <a:gd name="connsiteX295" fmla="*/ 5461758 w 7467600"/>
              <a:gd name="connsiteY295" fmla="*/ 5820220 h 6858000"/>
              <a:gd name="connsiteX296" fmla="*/ 5237282 w 7467600"/>
              <a:gd name="connsiteY296" fmla="*/ 6579086 h 6858000"/>
              <a:gd name="connsiteX297" fmla="*/ 5115009 w 7467600"/>
              <a:gd name="connsiteY297" fmla="*/ 6858000 h 6858000"/>
              <a:gd name="connsiteX298" fmla="*/ 5028074 w 7467600"/>
              <a:gd name="connsiteY298" fmla="*/ 6858000 h 6858000"/>
              <a:gd name="connsiteX299" fmla="*/ 5079508 w 7467600"/>
              <a:gd name="connsiteY299" fmla="*/ 6749074 h 6858000"/>
              <a:gd name="connsiteX300" fmla="*/ 5371846 w 7467600"/>
              <a:gd name="connsiteY300" fmla="*/ 5924413 h 6858000"/>
              <a:gd name="connsiteX301" fmla="*/ 5270512 w 7467600"/>
              <a:gd name="connsiteY301" fmla="*/ 6138975 h 6858000"/>
              <a:gd name="connsiteX302" fmla="*/ 5062409 w 7467600"/>
              <a:gd name="connsiteY302" fmla="*/ 6653544 h 6858000"/>
              <a:gd name="connsiteX303" fmla="*/ 5036628 w 7467600"/>
              <a:gd name="connsiteY303" fmla="*/ 6754247 h 6858000"/>
              <a:gd name="connsiteX304" fmla="*/ 5009112 w 7467600"/>
              <a:gd name="connsiteY304" fmla="*/ 6858000 h 6858000"/>
              <a:gd name="connsiteX305" fmla="*/ 4976679 w 7467600"/>
              <a:gd name="connsiteY305" fmla="*/ 6858000 h 6858000"/>
              <a:gd name="connsiteX306" fmla="*/ 5006537 w 7467600"/>
              <a:gd name="connsiteY306" fmla="*/ 6747068 h 6858000"/>
              <a:gd name="connsiteX307" fmla="*/ 5032723 w 7467600"/>
              <a:gd name="connsiteY307" fmla="*/ 6644957 h 6858000"/>
              <a:gd name="connsiteX308" fmla="*/ 5242949 w 7467600"/>
              <a:gd name="connsiteY308" fmla="*/ 6125175 h 6858000"/>
              <a:gd name="connsiteX309" fmla="*/ 5286321 w 7467600"/>
              <a:gd name="connsiteY309" fmla="*/ 6033555 h 6858000"/>
              <a:gd name="connsiteX310" fmla="*/ 5008210 w 7467600"/>
              <a:gd name="connsiteY310" fmla="*/ 6649194 h 6858000"/>
              <a:gd name="connsiteX311" fmla="*/ 4986321 w 7467600"/>
              <a:gd name="connsiteY311" fmla="*/ 6765687 h 6858000"/>
              <a:gd name="connsiteX312" fmla="*/ 4973474 w 7467600"/>
              <a:gd name="connsiteY312" fmla="*/ 6858000 h 6858000"/>
              <a:gd name="connsiteX313" fmla="*/ 4907178 w 7467600"/>
              <a:gd name="connsiteY313" fmla="*/ 6858000 h 6858000"/>
              <a:gd name="connsiteX314" fmla="*/ 4910810 w 7467600"/>
              <a:gd name="connsiteY314" fmla="*/ 6829660 h 6858000"/>
              <a:gd name="connsiteX315" fmla="*/ 4987461 w 7467600"/>
              <a:gd name="connsiteY315" fmla="*/ 6432994 h 6858000"/>
              <a:gd name="connsiteX316" fmla="*/ 5179262 w 7467600"/>
              <a:gd name="connsiteY316" fmla="*/ 6035044 h 6858000"/>
              <a:gd name="connsiteX317" fmla="*/ 4689678 w 7467600"/>
              <a:gd name="connsiteY317" fmla="*/ 6440241 h 6858000"/>
              <a:gd name="connsiteX318" fmla="*/ 4477543 w 7467600"/>
              <a:gd name="connsiteY318" fmla="*/ 6674836 h 6858000"/>
              <a:gd name="connsiteX319" fmla="*/ 4329957 w 7467600"/>
              <a:gd name="connsiteY319" fmla="*/ 6858000 h 6858000"/>
              <a:gd name="connsiteX320" fmla="*/ 4218595 w 7467600"/>
              <a:gd name="connsiteY320" fmla="*/ 6858000 h 6858000"/>
              <a:gd name="connsiteX321" fmla="*/ 4368888 w 7467600"/>
              <a:gd name="connsiteY321" fmla="*/ 6668412 h 6858000"/>
              <a:gd name="connsiteX322" fmla="*/ 4563091 w 7467600"/>
              <a:gd name="connsiteY322" fmla="*/ 6442508 h 6858000"/>
              <a:gd name="connsiteX323" fmla="*/ 5387324 w 7467600"/>
              <a:gd name="connsiteY323" fmla="*/ 5705830 h 6858000"/>
              <a:gd name="connsiteX324" fmla="*/ 5073620 w 7467600"/>
              <a:gd name="connsiteY324" fmla="*/ 5955437 h 6858000"/>
              <a:gd name="connsiteX325" fmla="*/ 4689789 w 7467600"/>
              <a:gd name="connsiteY325" fmla="*/ 6268382 h 6858000"/>
              <a:gd name="connsiteX326" fmla="*/ 4418722 w 7467600"/>
              <a:gd name="connsiteY326" fmla="*/ 6570886 h 6858000"/>
              <a:gd name="connsiteX327" fmla="*/ 4214944 w 7467600"/>
              <a:gd name="connsiteY327" fmla="*/ 6858000 h 6858000"/>
              <a:gd name="connsiteX328" fmla="*/ 4177898 w 7467600"/>
              <a:gd name="connsiteY328" fmla="*/ 6858000 h 6858000"/>
              <a:gd name="connsiteX329" fmla="*/ 4391597 w 7467600"/>
              <a:gd name="connsiteY329" fmla="*/ 6556370 h 6858000"/>
              <a:gd name="connsiteX330" fmla="*/ 4668889 w 7467600"/>
              <a:gd name="connsiteY330" fmla="*/ 6246399 h 6858000"/>
              <a:gd name="connsiteX331" fmla="*/ 5055427 w 7467600"/>
              <a:gd name="connsiteY331" fmla="*/ 5931476 h 6858000"/>
              <a:gd name="connsiteX332" fmla="*/ 5371814 w 7467600"/>
              <a:gd name="connsiteY332" fmla="*/ 5678975 h 6858000"/>
              <a:gd name="connsiteX333" fmla="*/ 4987918 w 7467600"/>
              <a:gd name="connsiteY333" fmla="*/ 5838701 h 6858000"/>
              <a:gd name="connsiteX334" fmla="*/ 4317146 w 7467600"/>
              <a:gd name="connsiteY334" fmla="*/ 6587716 h 6858000"/>
              <a:gd name="connsiteX335" fmla="*/ 4171627 w 7467600"/>
              <a:gd name="connsiteY335" fmla="*/ 6858000 h 6858000"/>
              <a:gd name="connsiteX336" fmla="*/ 4081585 w 7467600"/>
              <a:gd name="connsiteY336" fmla="*/ 6858000 h 6858000"/>
              <a:gd name="connsiteX337" fmla="*/ 4238603 w 7467600"/>
              <a:gd name="connsiteY337" fmla="*/ 6559341 h 6858000"/>
              <a:gd name="connsiteX338" fmla="*/ 4778333 w 7467600"/>
              <a:gd name="connsiteY338" fmla="*/ 5873626 h 6858000"/>
              <a:gd name="connsiteX339" fmla="*/ 5414185 w 7467600"/>
              <a:gd name="connsiteY339" fmla="*/ 5573882 h 6858000"/>
              <a:gd name="connsiteX340" fmla="*/ 5959648 w 7467600"/>
              <a:gd name="connsiteY340" fmla="*/ 4760797 h 6858000"/>
              <a:gd name="connsiteX341" fmla="*/ 5355019 w 7467600"/>
              <a:gd name="connsiteY341" fmla="*/ 4734672 h 6858000"/>
              <a:gd name="connsiteX342" fmla="*/ 5083565 w 7467600"/>
              <a:gd name="connsiteY342" fmla="*/ 5179121 h 6858000"/>
              <a:gd name="connsiteX343" fmla="*/ 4713577 w 7467600"/>
              <a:gd name="connsiteY343" fmla="*/ 5616803 h 6858000"/>
              <a:gd name="connsiteX344" fmla="*/ 3989559 w 7467600"/>
              <a:gd name="connsiteY344" fmla="*/ 6145945 h 6858000"/>
              <a:gd name="connsiteX345" fmla="*/ 3939824 w 7467600"/>
              <a:gd name="connsiteY345" fmla="*/ 6066900 h 6858000"/>
              <a:gd name="connsiteX346" fmla="*/ 4584537 w 7467600"/>
              <a:gd name="connsiteY346" fmla="*/ 5324826 h 6858000"/>
              <a:gd name="connsiteX347" fmla="*/ 5037105 w 7467600"/>
              <a:gd name="connsiteY347" fmla="*/ 5088765 h 6858000"/>
              <a:gd name="connsiteX348" fmla="*/ 5039930 w 7467600"/>
              <a:gd name="connsiteY348" fmla="*/ 5089585 h 6858000"/>
              <a:gd name="connsiteX349" fmla="*/ 5263764 w 7467600"/>
              <a:gd name="connsiteY349" fmla="*/ 4735525 h 6858000"/>
              <a:gd name="connsiteX350" fmla="*/ 4086300 w 7467600"/>
              <a:gd name="connsiteY350" fmla="*/ 4884599 h 6858000"/>
              <a:gd name="connsiteX351" fmla="*/ 4085485 w 7467600"/>
              <a:gd name="connsiteY351" fmla="*/ 4899070 h 6858000"/>
              <a:gd name="connsiteX352" fmla="*/ 3871915 w 7467600"/>
              <a:gd name="connsiteY352" fmla="*/ 5253645 h 6858000"/>
              <a:gd name="connsiteX353" fmla="*/ 3799374 w 7467600"/>
              <a:gd name="connsiteY353" fmla="*/ 5466127 h 6858000"/>
              <a:gd name="connsiteX354" fmla="*/ 3498850 w 7467600"/>
              <a:gd name="connsiteY354" fmla="*/ 6661888 h 6858000"/>
              <a:gd name="connsiteX355" fmla="*/ 3399216 w 7467600"/>
              <a:gd name="connsiteY355" fmla="*/ 6858000 h 6858000"/>
              <a:gd name="connsiteX356" fmla="*/ 3303688 w 7467600"/>
              <a:gd name="connsiteY356" fmla="*/ 6858000 h 6858000"/>
              <a:gd name="connsiteX357" fmla="*/ 3391774 w 7467600"/>
              <a:gd name="connsiteY357" fmla="*/ 6697181 h 6858000"/>
              <a:gd name="connsiteX358" fmla="*/ 3735540 w 7467600"/>
              <a:gd name="connsiteY358" fmla="*/ 5546923 h 6858000"/>
              <a:gd name="connsiteX359" fmla="*/ 3729438 w 7467600"/>
              <a:gd name="connsiteY359" fmla="*/ 5569058 h 6858000"/>
              <a:gd name="connsiteX360" fmla="*/ 3707782 w 7467600"/>
              <a:gd name="connsiteY360" fmla="*/ 5644908 h 6858000"/>
              <a:gd name="connsiteX361" fmla="*/ 3583827 w 7467600"/>
              <a:gd name="connsiteY361" fmla="*/ 6039215 h 6858000"/>
              <a:gd name="connsiteX362" fmla="*/ 3547861 w 7467600"/>
              <a:gd name="connsiteY362" fmla="*/ 6129609 h 6858000"/>
              <a:gd name="connsiteX363" fmla="*/ 3490905 w 7467600"/>
              <a:gd name="connsiteY363" fmla="*/ 6277660 h 6858000"/>
              <a:gd name="connsiteX364" fmla="*/ 3455859 w 7467600"/>
              <a:gd name="connsiteY364" fmla="*/ 6391301 h 6858000"/>
              <a:gd name="connsiteX365" fmla="*/ 3429112 w 7467600"/>
              <a:gd name="connsiteY365" fmla="*/ 6479469 h 6858000"/>
              <a:gd name="connsiteX366" fmla="*/ 3304862 w 7467600"/>
              <a:gd name="connsiteY366" fmla="*/ 6796476 h 6858000"/>
              <a:gd name="connsiteX367" fmla="*/ 3276071 w 7467600"/>
              <a:gd name="connsiteY367" fmla="*/ 6858000 h 6858000"/>
              <a:gd name="connsiteX368" fmla="*/ 3240805 w 7467600"/>
              <a:gd name="connsiteY368" fmla="*/ 6858000 h 6858000"/>
              <a:gd name="connsiteX369" fmla="*/ 3275917 w 7467600"/>
              <a:gd name="connsiteY369" fmla="*/ 6783192 h 6858000"/>
              <a:gd name="connsiteX370" fmla="*/ 3399358 w 7467600"/>
              <a:gd name="connsiteY370" fmla="*/ 6469011 h 6858000"/>
              <a:gd name="connsiteX371" fmla="*/ 3425650 w 7467600"/>
              <a:gd name="connsiteY371" fmla="*/ 6381333 h 6858000"/>
              <a:gd name="connsiteX372" fmla="*/ 3460661 w 7467600"/>
              <a:gd name="connsiteY372" fmla="*/ 6266763 h 6858000"/>
              <a:gd name="connsiteX373" fmla="*/ 3518021 w 7467600"/>
              <a:gd name="connsiteY373" fmla="*/ 6117298 h 6858000"/>
              <a:gd name="connsiteX374" fmla="*/ 3554035 w 7467600"/>
              <a:gd name="connsiteY374" fmla="*/ 6027832 h 6858000"/>
              <a:gd name="connsiteX375" fmla="*/ 3677174 w 7467600"/>
              <a:gd name="connsiteY375" fmla="*/ 5636351 h 6858000"/>
              <a:gd name="connsiteX376" fmla="*/ 3698819 w 7467600"/>
              <a:gd name="connsiteY376" fmla="*/ 5560503 h 6858000"/>
              <a:gd name="connsiteX377" fmla="*/ 3702094 w 7467600"/>
              <a:gd name="connsiteY377" fmla="*/ 5549194 h 6858000"/>
              <a:gd name="connsiteX378" fmla="*/ 3398355 w 7467600"/>
              <a:gd name="connsiteY378" fmla="*/ 6094603 h 6858000"/>
              <a:gd name="connsiteX379" fmla="*/ 3193941 w 7467600"/>
              <a:gd name="connsiteY379" fmla="*/ 6798775 h 6858000"/>
              <a:gd name="connsiteX380" fmla="*/ 3184140 w 7467600"/>
              <a:gd name="connsiteY380" fmla="*/ 6858000 h 6858000"/>
              <a:gd name="connsiteX381" fmla="*/ 3099978 w 7467600"/>
              <a:gd name="connsiteY381" fmla="*/ 6858000 h 6858000"/>
              <a:gd name="connsiteX382" fmla="*/ 3101556 w 7467600"/>
              <a:gd name="connsiteY382" fmla="*/ 6843337 h 6858000"/>
              <a:gd name="connsiteX383" fmla="*/ 3370162 w 7467600"/>
              <a:gd name="connsiteY383" fmla="*/ 5785550 h 6858000"/>
              <a:gd name="connsiteX384" fmla="*/ 3746477 w 7467600"/>
              <a:gd name="connsiteY384" fmla="*/ 5377889 h 6858000"/>
              <a:gd name="connsiteX385" fmla="*/ 3863399 w 7467600"/>
              <a:gd name="connsiteY385" fmla="*/ 5087257 h 6858000"/>
              <a:gd name="connsiteX386" fmla="*/ 3968712 w 7467600"/>
              <a:gd name="connsiteY386" fmla="*/ 4913989 h 6858000"/>
              <a:gd name="connsiteX387" fmla="*/ 2792390 w 7467600"/>
              <a:gd name="connsiteY387" fmla="*/ 5382974 h 6858000"/>
              <a:gd name="connsiteX388" fmla="*/ 2714982 w 7467600"/>
              <a:gd name="connsiteY388" fmla="*/ 5427051 h 6858000"/>
              <a:gd name="connsiteX389" fmla="*/ 2813361 w 7467600"/>
              <a:gd name="connsiteY389" fmla="*/ 6023912 h 6858000"/>
              <a:gd name="connsiteX390" fmla="*/ 2688430 w 7467600"/>
              <a:gd name="connsiteY390" fmla="*/ 6801564 h 6858000"/>
              <a:gd name="connsiteX391" fmla="*/ 2629626 w 7467600"/>
              <a:gd name="connsiteY391" fmla="*/ 6763394 h 6858000"/>
              <a:gd name="connsiteX392" fmla="*/ 2565328 w 7467600"/>
              <a:gd name="connsiteY392" fmla="*/ 5516399 h 6858000"/>
              <a:gd name="connsiteX393" fmla="*/ 1922999 w 7467600"/>
              <a:gd name="connsiteY393" fmla="*/ 5980343 h 6858000"/>
              <a:gd name="connsiteX394" fmla="*/ 1950261 w 7467600"/>
              <a:gd name="connsiteY394" fmla="*/ 6405858 h 6858000"/>
              <a:gd name="connsiteX395" fmla="*/ 2365554 w 7467600"/>
              <a:gd name="connsiteY395" fmla="*/ 6759107 h 6858000"/>
              <a:gd name="connsiteX396" fmla="*/ 2424142 w 7467600"/>
              <a:gd name="connsiteY396" fmla="*/ 6858000 h 6858000"/>
              <a:gd name="connsiteX397" fmla="*/ 2395994 w 7467600"/>
              <a:gd name="connsiteY397" fmla="*/ 6858000 h 6858000"/>
              <a:gd name="connsiteX398" fmla="*/ 2392863 w 7467600"/>
              <a:gd name="connsiteY398" fmla="*/ 6852964 h 6858000"/>
              <a:gd name="connsiteX399" fmla="*/ 2017589 w 7467600"/>
              <a:gd name="connsiteY399" fmla="*/ 6493982 h 6858000"/>
              <a:gd name="connsiteX400" fmla="*/ 2147336 w 7467600"/>
              <a:gd name="connsiteY400" fmla="*/ 6594052 h 6858000"/>
              <a:gd name="connsiteX401" fmla="*/ 2207047 w 7467600"/>
              <a:gd name="connsiteY401" fmla="*/ 6654540 h 6858000"/>
              <a:gd name="connsiteX402" fmla="*/ 2299106 w 7467600"/>
              <a:gd name="connsiteY402" fmla="*/ 6778931 h 6858000"/>
              <a:gd name="connsiteX403" fmla="*/ 2314430 w 7467600"/>
              <a:gd name="connsiteY403" fmla="*/ 6801144 h 6858000"/>
              <a:gd name="connsiteX404" fmla="*/ 2352406 w 7467600"/>
              <a:gd name="connsiteY404" fmla="*/ 6858000 h 6858000"/>
              <a:gd name="connsiteX405" fmla="*/ 2314492 w 7467600"/>
              <a:gd name="connsiteY405" fmla="*/ 6858000 h 6858000"/>
              <a:gd name="connsiteX406" fmla="*/ 2288095 w 7467600"/>
              <a:gd name="connsiteY406" fmla="*/ 6818030 h 6858000"/>
              <a:gd name="connsiteX407" fmla="*/ 2272768 w 7467600"/>
              <a:gd name="connsiteY407" fmla="*/ 6795822 h 6858000"/>
              <a:gd name="connsiteX408" fmla="*/ 2182715 w 7467600"/>
              <a:gd name="connsiteY408" fmla="*/ 6675071 h 6858000"/>
              <a:gd name="connsiteX409" fmla="*/ 2032061 w 7467600"/>
              <a:gd name="connsiteY409" fmla="*/ 6541380 h 6858000"/>
              <a:gd name="connsiteX410" fmla="*/ 2257220 w 7467600"/>
              <a:gd name="connsiteY410" fmla="*/ 6826257 h 6858000"/>
              <a:gd name="connsiteX411" fmla="*/ 2281324 w 7467600"/>
              <a:gd name="connsiteY411" fmla="*/ 6858000 h 6858000"/>
              <a:gd name="connsiteX412" fmla="*/ 2242860 w 7467600"/>
              <a:gd name="connsiteY412" fmla="*/ 6858000 h 6858000"/>
              <a:gd name="connsiteX413" fmla="*/ 2232818 w 7467600"/>
              <a:gd name="connsiteY413" fmla="*/ 6844926 h 6858000"/>
              <a:gd name="connsiteX414" fmla="*/ 1990172 w 7467600"/>
              <a:gd name="connsiteY414" fmla="*/ 6542121 h 6858000"/>
              <a:gd name="connsiteX415" fmla="*/ 2124090 w 7467600"/>
              <a:gd name="connsiteY415" fmla="*/ 6761017 h 6858000"/>
              <a:gd name="connsiteX416" fmla="*/ 2200380 w 7467600"/>
              <a:gd name="connsiteY416" fmla="*/ 6858000 h 6858000"/>
              <a:gd name="connsiteX417" fmla="*/ 2147507 w 7467600"/>
              <a:gd name="connsiteY417" fmla="*/ 6858000 h 6858000"/>
              <a:gd name="connsiteX418" fmla="*/ 2070668 w 7467600"/>
              <a:gd name="connsiteY418" fmla="*/ 6761520 h 6858000"/>
              <a:gd name="connsiteX419" fmla="*/ 1975142 w 7467600"/>
              <a:gd name="connsiteY419" fmla="*/ 6585570 h 6858000"/>
              <a:gd name="connsiteX420" fmla="*/ 2050035 w 7467600"/>
              <a:gd name="connsiteY420" fmla="*/ 6813345 h 6858000"/>
              <a:gd name="connsiteX421" fmla="*/ 2063025 w 7467600"/>
              <a:gd name="connsiteY421" fmla="*/ 6858000 h 6858000"/>
              <a:gd name="connsiteX422" fmla="*/ 2021675 w 7467600"/>
              <a:gd name="connsiteY422" fmla="*/ 6858000 h 6858000"/>
              <a:gd name="connsiteX423" fmla="*/ 2019308 w 7467600"/>
              <a:gd name="connsiteY423" fmla="*/ 6847118 h 6858000"/>
              <a:gd name="connsiteX424" fmla="*/ 1938835 w 7467600"/>
              <a:gd name="connsiteY424" fmla="*/ 6551160 h 6858000"/>
              <a:gd name="connsiteX425" fmla="*/ 1953230 w 7467600"/>
              <a:gd name="connsiteY425" fmla="*/ 6759699 h 6858000"/>
              <a:gd name="connsiteX426" fmla="*/ 1956763 w 7467600"/>
              <a:gd name="connsiteY426" fmla="*/ 6778191 h 6858000"/>
              <a:gd name="connsiteX427" fmla="*/ 1967925 w 7467600"/>
              <a:gd name="connsiteY427" fmla="*/ 6858000 h 6858000"/>
              <a:gd name="connsiteX428" fmla="*/ 1936622 w 7467600"/>
              <a:gd name="connsiteY428" fmla="*/ 6858000 h 6858000"/>
              <a:gd name="connsiteX429" fmla="*/ 1926261 w 7467600"/>
              <a:gd name="connsiteY429" fmla="*/ 6784064 h 6858000"/>
              <a:gd name="connsiteX430" fmla="*/ 1922724 w 7467600"/>
              <a:gd name="connsiteY430" fmla="*/ 6765577 h 6858000"/>
              <a:gd name="connsiteX431" fmla="*/ 1904650 w 7467600"/>
              <a:gd name="connsiteY431" fmla="*/ 6639616 h 6858000"/>
              <a:gd name="connsiteX432" fmla="*/ 1885273 w 7467600"/>
              <a:gd name="connsiteY432" fmla="*/ 6858000 h 6858000"/>
              <a:gd name="connsiteX433" fmla="*/ 1854363 w 7467600"/>
              <a:gd name="connsiteY433" fmla="*/ 6858000 h 6858000"/>
              <a:gd name="connsiteX434" fmla="*/ 1880391 w 7467600"/>
              <a:gd name="connsiteY434" fmla="*/ 6603796 h 6858000"/>
              <a:gd name="connsiteX435" fmla="*/ 1818273 w 7467600"/>
              <a:gd name="connsiteY435" fmla="*/ 6715729 h 6858000"/>
              <a:gd name="connsiteX436" fmla="*/ 1794691 w 7467600"/>
              <a:gd name="connsiteY436" fmla="*/ 6843239 h 6858000"/>
              <a:gd name="connsiteX437" fmla="*/ 1794914 w 7467600"/>
              <a:gd name="connsiteY437" fmla="*/ 6858000 h 6858000"/>
              <a:gd name="connsiteX438" fmla="*/ 1746128 w 7467600"/>
              <a:gd name="connsiteY438" fmla="*/ 6858000 h 6858000"/>
              <a:gd name="connsiteX439" fmla="*/ 1753934 w 7467600"/>
              <a:gd name="connsiteY439" fmla="*/ 6724796 h 6858000"/>
              <a:gd name="connsiteX440" fmla="*/ 1792053 w 7467600"/>
              <a:gd name="connsiteY440" fmla="*/ 6572396 h 6858000"/>
              <a:gd name="connsiteX441" fmla="*/ 1862248 w 7467600"/>
              <a:gd name="connsiteY441" fmla="*/ 6266397 h 6858000"/>
              <a:gd name="connsiteX442" fmla="*/ 1862250 w 7467600"/>
              <a:gd name="connsiteY442" fmla="*/ 6033531 h 6858000"/>
              <a:gd name="connsiteX443" fmla="*/ 1211999 w 7467600"/>
              <a:gd name="connsiteY443" fmla="*/ 6683610 h 6858000"/>
              <a:gd name="connsiteX444" fmla="*/ 1213266 w 7467600"/>
              <a:gd name="connsiteY444" fmla="*/ 6691947 h 6858000"/>
              <a:gd name="connsiteX445" fmla="*/ 1203370 w 7467600"/>
              <a:gd name="connsiteY445" fmla="*/ 6850676 h 6858000"/>
              <a:gd name="connsiteX446" fmla="*/ 1203671 w 7467600"/>
              <a:gd name="connsiteY446" fmla="*/ 6858000 h 6858000"/>
              <a:gd name="connsiteX447" fmla="*/ 1143180 w 7467600"/>
              <a:gd name="connsiteY447" fmla="*/ 6858000 h 6858000"/>
              <a:gd name="connsiteX448" fmla="*/ 1142176 w 7467600"/>
              <a:gd name="connsiteY448" fmla="*/ 6766045 h 6858000"/>
              <a:gd name="connsiteX449" fmla="*/ 1067484 w 7467600"/>
              <a:gd name="connsiteY449" fmla="*/ 6858000 h 6858000"/>
              <a:gd name="connsiteX450" fmla="*/ 953928 w 7467600"/>
              <a:gd name="connsiteY450" fmla="*/ 6858000 h 6858000"/>
              <a:gd name="connsiteX451" fmla="*/ 959715 w 7467600"/>
              <a:gd name="connsiteY451" fmla="*/ 6850185 h 6858000"/>
              <a:gd name="connsiteX452" fmla="*/ 1483788 w 7467600"/>
              <a:gd name="connsiteY452" fmla="*/ 6259174 h 6858000"/>
              <a:gd name="connsiteX453" fmla="*/ 1100671 w 7467600"/>
              <a:gd name="connsiteY453" fmla="*/ 6252137 h 6858000"/>
              <a:gd name="connsiteX454" fmla="*/ 1090144 w 7467600"/>
              <a:gd name="connsiteY454" fmla="*/ 6256748 h 6858000"/>
              <a:gd name="connsiteX455" fmla="*/ 1095872 w 7467600"/>
              <a:gd name="connsiteY455" fmla="*/ 6271892 h 6858000"/>
              <a:gd name="connsiteX456" fmla="*/ 262785 w 7467600"/>
              <a:gd name="connsiteY456" fmla="*/ 6845450 h 6858000"/>
              <a:gd name="connsiteX457" fmla="*/ 209968 w 7467600"/>
              <a:gd name="connsiteY457" fmla="*/ 6770713 h 6858000"/>
              <a:gd name="connsiteX458" fmla="*/ 873460 w 7467600"/>
              <a:gd name="connsiteY458" fmla="*/ 6253768 h 6858000"/>
              <a:gd name="connsiteX459" fmla="*/ 192686 w 7467600"/>
              <a:gd name="connsiteY459" fmla="*/ 5849257 h 6858000"/>
              <a:gd name="connsiteX460" fmla="*/ 4696 w 7467600"/>
              <a:gd name="connsiteY460" fmla="*/ 5697668 h 6858000"/>
              <a:gd name="connsiteX461" fmla="*/ 0 w 7467600"/>
              <a:gd name="connsiteY461" fmla="*/ 5689984 h 6858000"/>
              <a:gd name="connsiteX462" fmla="*/ 0 w 7467600"/>
              <a:gd name="connsiteY462" fmla="*/ 5513472 h 6858000"/>
              <a:gd name="connsiteX463" fmla="*/ 174101 w 7467600"/>
              <a:gd name="connsiteY463" fmla="*/ 5620277 h 6858000"/>
              <a:gd name="connsiteX464" fmla="*/ 891800 w 7467600"/>
              <a:gd name="connsiteY464" fmla="*/ 6036935 h 6858000"/>
              <a:gd name="connsiteX465" fmla="*/ 1072219 w 7467600"/>
              <a:gd name="connsiteY465" fmla="*/ 6169443 h 6858000"/>
              <a:gd name="connsiteX466" fmla="*/ 1074117 w 7467600"/>
              <a:gd name="connsiteY466" fmla="*/ 6170301 h 6858000"/>
              <a:gd name="connsiteX467" fmla="*/ 1083114 w 7467600"/>
              <a:gd name="connsiteY467" fmla="*/ 6174131 h 6858000"/>
              <a:gd name="connsiteX468" fmla="*/ 1543010 w 7467600"/>
              <a:gd name="connsiteY468" fmla="*/ 6191140 h 6858000"/>
              <a:gd name="connsiteX469" fmla="*/ 1551080 w 7467600"/>
              <a:gd name="connsiteY469" fmla="*/ 6195006 h 6858000"/>
              <a:gd name="connsiteX470" fmla="*/ 2345443 w 7467600"/>
              <a:gd name="connsiteY470" fmla="*/ 5549882 h 6858000"/>
              <a:gd name="connsiteX471" fmla="*/ 1721499 w 7467600"/>
              <a:gd name="connsiteY471" fmla="*/ 5599969 h 6858000"/>
              <a:gd name="connsiteX472" fmla="*/ 767716 w 7467600"/>
              <a:gd name="connsiteY472" fmla="*/ 5472768 h 6858000"/>
              <a:gd name="connsiteX473" fmla="*/ 722147 w 7467600"/>
              <a:gd name="connsiteY473" fmla="*/ 5393091 h 6858000"/>
              <a:gd name="connsiteX474" fmla="*/ 1485552 w 7467600"/>
              <a:gd name="connsiteY474" fmla="*/ 5313202 h 6858000"/>
              <a:gd name="connsiteX475" fmla="*/ 2143004 w 7467600"/>
              <a:gd name="connsiteY475" fmla="*/ 5402420 h 6858000"/>
              <a:gd name="connsiteX476" fmla="*/ 1933391 w 7467600"/>
              <a:gd name="connsiteY476" fmla="*/ 5156971 h 6858000"/>
              <a:gd name="connsiteX477" fmla="*/ 1827118 w 7467600"/>
              <a:gd name="connsiteY477" fmla="*/ 4968410 h 6858000"/>
              <a:gd name="connsiteX478" fmla="*/ 1837349 w 7467600"/>
              <a:gd name="connsiteY478" fmla="*/ 4956357 h 6858000"/>
              <a:gd name="connsiteX479" fmla="*/ 2162835 w 7467600"/>
              <a:gd name="connsiteY479" fmla="*/ 5187853 h 6858000"/>
              <a:gd name="connsiteX480" fmla="*/ 2257167 w 7467600"/>
              <a:gd name="connsiteY480" fmla="*/ 5462123 h 6858000"/>
              <a:gd name="connsiteX481" fmla="*/ 2261598 w 7467600"/>
              <a:gd name="connsiteY481" fmla="*/ 5467998 h 6858000"/>
              <a:gd name="connsiteX482" fmla="*/ 2437177 w 7467600"/>
              <a:gd name="connsiteY482" fmla="*/ 5479608 h 6858000"/>
              <a:gd name="connsiteX483" fmla="*/ 2445247 w 7467600"/>
              <a:gd name="connsiteY483" fmla="*/ 5483476 h 6858000"/>
              <a:gd name="connsiteX484" fmla="*/ 2743626 w 7467600"/>
              <a:gd name="connsiteY484" fmla="*/ 5304819 h 6858000"/>
              <a:gd name="connsiteX485" fmla="*/ 3048102 w 7467600"/>
              <a:gd name="connsiteY485" fmla="*/ 5150595 h 6858000"/>
              <a:gd name="connsiteX486" fmla="*/ 1799414 w 7467600"/>
              <a:gd name="connsiteY486" fmla="*/ 4694732 h 6858000"/>
              <a:gd name="connsiteX487" fmla="*/ 1771735 w 7467600"/>
              <a:gd name="connsiteY487" fmla="*/ 4619929 h 6858000"/>
              <a:gd name="connsiteX488" fmla="*/ 3104273 w 7467600"/>
              <a:gd name="connsiteY488" fmla="*/ 5076159 h 6858000"/>
              <a:gd name="connsiteX489" fmla="*/ 3113245 w 7467600"/>
              <a:gd name="connsiteY489" fmla="*/ 5090705 h 6858000"/>
              <a:gd name="connsiteX490" fmla="*/ 3126294 w 7467600"/>
              <a:gd name="connsiteY490" fmla="*/ 5114400 h 6858000"/>
              <a:gd name="connsiteX491" fmla="*/ 3937433 w 7467600"/>
              <a:gd name="connsiteY491" fmla="*/ 4830473 h 6858000"/>
              <a:gd name="connsiteX492" fmla="*/ 3590475 w 7467600"/>
              <a:gd name="connsiteY492" fmla="*/ 4597974 h 6858000"/>
              <a:gd name="connsiteX493" fmla="*/ 3100264 w 7467600"/>
              <a:gd name="connsiteY493" fmla="*/ 4579845 h 6858000"/>
              <a:gd name="connsiteX494" fmla="*/ 2183576 w 7467600"/>
              <a:gd name="connsiteY494" fmla="*/ 4227150 h 6858000"/>
              <a:gd name="connsiteX495" fmla="*/ 2151029 w 7467600"/>
              <a:gd name="connsiteY495" fmla="*/ 4146947 h 6858000"/>
              <a:gd name="connsiteX496" fmla="*/ 3563434 w 7467600"/>
              <a:gd name="connsiteY496" fmla="*/ 4469115 h 6858000"/>
              <a:gd name="connsiteX497" fmla="*/ 3177952 w 7467600"/>
              <a:gd name="connsiteY497" fmla="*/ 3657386 h 6858000"/>
              <a:gd name="connsiteX498" fmla="*/ 3189263 w 7467600"/>
              <a:gd name="connsiteY498" fmla="*/ 3625726 h 6858000"/>
              <a:gd name="connsiteX499" fmla="*/ 3560912 w 7467600"/>
              <a:gd name="connsiteY499" fmla="*/ 4079863 h 6858000"/>
              <a:gd name="connsiteX500" fmla="*/ 3626636 w 7467600"/>
              <a:gd name="connsiteY500" fmla="*/ 4512230 h 6858000"/>
              <a:gd name="connsiteX501" fmla="*/ 3653088 w 7467600"/>
              <a:gd name="connsiteY501" fmla="*/ 4521417 h 6858000"/>
              <a:gd name="connsiteX502" fmla="*/ 3988128 w 7467600"/>
              <a:gd name="connsiteY502" fmla="*/ 4817267 h 6858000"/>
              <a:gd name="connsiteX503" fmla="*/ 4830582 w 7467600"/>
              <a:gd name="connsiteY503" fmla="*/ 4676000 h 6858000"/>
              <a:gd name="connsiteX504" fmla="*/ 4830100 w 7467600"/>
              <a:gd name="connsiteY504" fmla="*/ 4675554 h 6858000"/>
              <a:gd name="connsiteX505" fmla="*/ 4036318 w 7467600"/>
              <a:gd name="connsiteY505" fmla="*/ 4147013 h 6858000"/>
              <a:gd name="connsiteX506" fmla="*/ 3432098 w 7467600"/>
              <a:gd name="connsiteY506" fmla="*/ 3537312 h 6858000"/>
              <a:gd name="connsiteX507" fmla="*/ 3446761 w 7467600"/>
              <a:gd name="connsiteY507" fmla="*/ 3461278 h 6858000"/>
              <a:gd name="connsiteX508" fmla="*/ 4419733 w 7467600"/>
              <a:gd name="connsiteY508" fmla="*/ 3963555 h 6858000"/>
              <a:gd name="connsiteX509" fmla="*/ 4781371 w 7467600"/>
              <a:gd name="connsiteY509" fmla="*/ 4458604 h 6858000"/>
              <a:gd name="connsiteX510" fmla="*/ 4780440 w 7467600"/>
              <a:gd name="connsiteY510" fmla="*/ 4470290 h 6858000"/>
              <a:gd name="connsiteX511" fmla="*/ 4898954 w 7467600"/>
              <a:gd name="connsiteY511" fmla="*/ 4662092 h 6858000"/>
              <a:gd name="connsiteX512" fmla="*/ 4900699 w 7467600"/>
              <a:gd name="connsiteY512" fmla="*/ 4670867 h 6858000"/>
              <a:gd name="connsiteX513" fmla="*/ 5714511 w 7467600"/>
              <a:gd name="connsiteY513" fmla="*/ 4663483 h 6858000"/>
              <a:gd name="connsiteX514" fmla="*/ 5464793 w 7467600"/>
              <a:gd name="connsiteY514" fmla="*/ 4393556 h 6858000"/>
              <a:gd name="connsiteX515" fmla="*/ 5461897 w 7467600"/>
              <a:gd name="connsiteY515" fmla="*/ 4390879 h 6858000"/>
              <a:gd name="connsiteX516" fmla="*/ 4294126 w 7467600"/>
              <a:gd name="connsiteY516" fmla="*/ 3303048 h 6858000"/>
              <a:gd name="connsiteX517" fmla="*/ 4305321 w 7467600"/>
              <a:gd name="connsiteY517" fmla="*/ 3256953 h 6858000"/>
              <a:gd name="connsiteX518" fmla="*/ 4949299 w 7467600"/>
              <a:gd name="connsiteY518" fmla="*/ 3766336 h 6858000"/>
              <a:gd name="connsiteX519" fmla="*/ 5291452 w 7467600"/>
              <a:gd name="connsiteY519" fmla="*/ 4076801 h 6858000"/>
              <a:gd name="connsiteX520" fmla="*/ 5434998 w 7467600"/>
              <a:gd name="connsiteY520" fmla="*/ 4254100 h 6858000"/>
              <a:gd name="connsiteX521" fmla="*/ 5351015 w 7467600"/>
              <a:gd name="connsiteY521" fmla="*/ 3760989 h 6858000"/>
              <a:gd name="connsiteX522" fmla="*/ 5413780 w 7467600"/>
              <a:gd name="connsiteY522" fmla="*/ 2966265 h 6858000"/>
              <a:gd name="connsiteX523" fmla="*/ 5425627 w 7467600"/>
              <a:gd name="connsiteY523" fmla="*/ 2954192 h 6858000"/>
              <a:gd name="connsiteX524" fmla="*/ 6604735 w 7467600"/>
              <a:gd name="connsiteY524" fmla="*/ 2041381 h 6858000"/>
              <a:gd name="connsiteX525" fmla="*/ 7204487 w 7467600"/>
              <a:gd name="connsiteY525" fmla="*/ 2742112 h 6858000"/>
              <a:gd name="connsiteX526" fmla="*/ 7131592 w 7467600"/>
              <a:gd name="connsiteY526" fmla="*/ 2672096 h 6858000"/>
              <a:gd name="connsiteX527" fmla="*/ 6996344 w 7467600"/>
              <a:gd name="connsiteY527" fmla="*/ 2518310 h 6858000"/>
              <a:gd name="connsiteX528" fmla="*/ 6735495 w 7467600"/>
              <a:gd name="connsiteY528" fmla="*/ 2196890 h 6858000"/>
              <a:gd name="connsiteX529" fmla="*/ 6721901 w 7467600"/>
              <a:gd name="connsiteY529" fmla="*/ 2179274 h 6858000"/>
              <a:gd name="connsiteX530" fmla="*/ 6604735 w 7467600"/>
              <a:gd name="connsiteY530" fmla="*/ 2041381 h 6858000"/>
              <a:gd name="connsiteX531" fmla="*/ 6591670 w 7467600"/>
              <a:gd name="connsiteY531" fmla="*/ 1988277 h 6858000"/>
              <a:gd name="connsiteX532" fmla="*/ 6747349 w 7467600"/>
              <a:gd name="connsiteY532" fmla="*/ 2160069 h 6858000"/>
              <a:gd name="connsiteX533" fmla="*/ 6760943 w 7467600"/>
              <a:gd name="connsiteY533" fmla="*/ 2177686 h 6858000"/>
              <a:gd name="connsiteX534" fmla="*/ 7021065 w 7467600"/>
              <a:gd name="connsiteY534" fmla="*/ 2498102 h 6858000"/>
              <a:gd name="connsiteX535" fmla="*/ 7155223 w 7467600"/>
              <a:gd name="connsiteY535" fmla="*/ 2650386 h 6858000"/>
              <a:gd name="connsiteX536" fmla="*/ 7203167 w 7467600"/>
              <a:gd name="connsiteY536" fmla="*/ 2697288 h 6858000"/>
              <a:gd name="connsiteX537" fmla="*/ 6937703 w 7467600"/>
              <a:gd name="connsiteY537" fmla="*/ 2321981 h 6858000"/>
              <a:gd name="connsiteX538" fmla="*/ 6591670 w 7467600"/>
              <a:gd name="connsiteY538" fmla="*/ 1988277 h 6858000"/>
              <a:gd name="connsiteX539" fmla="*/ 5798671 w 7467600"/>
              <a:gd name="connsiteY539" fmla="*/ 1981601 h 6858000"/>
              <a:gd name="connsiteX540" fmla="*/ 5754709 w 7467600"/>
              <a:gd name="connsiteY540" fmla="*/ 2071454 h 6858000"/>
              <a:gd name="connsiteX541" fmla="*/ 5763044 w 7467600"/>
              <a:gd name="connsiteY541" fmla="*/ 2842206 h 6858000"/>
              <a:gd name="connsiteX542" fmla="*/ 5764974 w 7467600"/>
              <a:gd name="connsiteY542" fmla="*/ 2799609 h 6858000"/>
              <a:gd name="connsiteX543" fmla="*/ 5767665 w 7467600"/>
              <a:gd name="connsiteY543" fmla="*/ 2666409 h 6858000"/>
              <a:gd name="connsiteX544" fmla="*/ 5763055 w 7467600"/>
              <a:gd name="connsiteY544" fmla="*/ 2579705 h 6858000"/>
              <a:gd name="connsiteX545" fmla="*/ 5758079 w 7467600"/>
              <a:gd name="connsiteY545" fmla="*/ 2492508 h 6858000"/>
              <a:gd name="connsiteX546" fmla="*/ 5779325 w 7467600"/>
              <a:gd name="connsiteY546" fmla="*/ 2197069 h 6858000"/>
              <a:gd name="connsiteX547" fmla="*/ 5798671 w 7467600"/>
              <a:gd name="connsiteY547" fmla="*/ 1981601 h 6858000"/>
              <a:gd name="connsiteX548" fmla="*/ 5829202 w 7467600"/>
              <a:gd name="connsiteY548" fmla="*/ 1971679 h 6858000"/>
              <a:gd name="connsiteX549" fmla="*/ 5809558 w 7467600"/>
              <a:gd name="connsiteY549" fmla="*/ 2198043 h 6858000"/>
              <a:gd name="connsiteX550" fmla="*/ 5788653 w 7467600"/>
              <a:gd name="connsiteY550" fmla="*/ 2489430 h 6858000"/>
              <a:gd name="connsiteX551" fmla="*/ 5793439 w 7467600"/>
              <a:gd name="connsiteY551" fmla="*/ 2575235 h 6858000"/>
              <a:gd name="connsiteX552" fmla="*/ 5796837 w 7467600"/>
              <a:gd name="connsiteY552" fmla="*/ 2637633 h 6858000"/>
              <a:gd name="connsiteX553" fmla="*/ 5818614 w 7467600"/>
              <a:gd name="connsiteY553" fmla="*/ 2473055 h 6858000"/>
              <a:gd name="connsiteX554" fmla="*/ 5829202 w 7467600"/>
              <a:gd name="connsiteY554" fmla="*/ 1971679 h 6858000"/>
              <a:gd name="connsiteX555" fmla="*/ 5911389 w 7467600"/>
              <a:gd name="connsiteY555" fmla="*/ 1898371 h 6858000"/>
              <a:gd name="connsiteX556" fmla="*/ 6237627 w 7467600"/>
              <a:gd name="connsiteY556" fmla="*/ 2231921 h 6858000"/>
              <a:gd name="connsiteX557" fmla="*/ 5911389 w 7467600"/>
              <a:gd name="connsiteY557" fmla="*/ 1898371 h 6858000"/>
              <a:gd name="connsiteX558" fmla="*/ 6944437 w 7467600"/>
              <a:gd name="connsiteY558" fmla="*/ 1575402 h 6858000"/>
              <a:gd name="connsiteX559" fmla="*/ 6304730 w 7467600"/>
              <a:gd name="connsiteY559" fmla="*/ 1766654 h 6858000"/>
              <a:gd name="connsiteX560" fmla="*/ 6944437 w 7467600"/>
              <a:gd name="connsiteY560" fmla="*/ 1575402 h 6858000"/>
              <a:gd name="connsiteX561" fmla="*/ 7019523 w 7467600"/>
              <a:gd name="connsiteY561" fmla="*/ 1519450 h 6858000"/>
              <a:gd name="connsiteX562" fmla="*/ 6298091 w 7467600"/>
              <a:gd name="connsiteY562" fmla="*/ 1737122 h 6858000"/>
              <a:gd name="connsiteX563" fmla="*/ 7019523 w 7467600"/>
              <a:gd name="connsiteY563" fmla="*/ 1519450 h 6858000"/>
              <a:gd name="connsiteX564" fmla="*/ 2399523 w 7467600"/>
              <a:gd name="connsiteY564" fmla="*/ 1428234 h 6858000"/>
              <a:gd name="connsiteX565" fmla="*/ 2224982 w 7467600"/>
              <a:gd name="connsiteY565" fmla="*/ 1826201 h 6858000"/>
              <a:gd name="connsiteX566" fmla="*/ 2096099 w 7467600"/>
              <a:gd name="connsiteY566" fmla="*/ 2345900 h 6858000"/>
              <a:gd name="connsiteX567" fmla="*/ 2283317 w 7467600"/>
              <a:gd name="connsiteY567" fmla="*/ 1796925 h 6858000"/>
              <a:gd name="connsiteX568" fmla="*/ 2399523 w 7467600"/>
              <a:gd name="connsiteY568" fmla="*/ 1428234 h 6858000"/>
              <a:gd name="connsiteX569" fmla="*/ 2448558 w 7467600"/>
              <a:gd name="connsiteY569" fmla="*/ 1373435 h 6858000"/>
              <a:gd name="connsiteX570" fmla="*/ 2312521 w 7467600"/>
              <a:gd name="connsiteY570" fmla="*/ 1806140 h 6858000"/>
              <a:gd name="connsiteX571" fmla="*/ 2127533 w 7467600"/>
              <a:gd name="connsiteY571" fmla="*/ 2348380 h 6858000"/>
              <a:gd name="connsiteX572" fmla="*/ 2358080 w 7467600"/>
              <a:gd name="connsiteY572" fmla="*/ 1866134 h 6858000"/>
              <a:gd name="connsiteX573" fmla="*/ 2407436 w 7467600"/>
              <a:gd name="connsiteY573" fmla="*/ 1651070 h 6858000"/>
              <a:gd name="connsiteX574" fmla="*/ 2448558 w 7467600"/>
              <a:gd name="connsiteY574" fmla="*/ 1373435 h 6858000"/>
              <a:gd name="connsiteX575" fmla="*/ 278707 w 7467600"/>
              <a:gd name="connsiteY575" fmla="*/ 1352270 h 6858000"/>
              <a:gd name="connsiteX576" fmla="*/ 321570 w 7467600"/>
              <a:gd name="connsiteY576" fmla="*/ 1861610 h 6858000"/>
              <a:gd name="connsiteX577" fmla="*/ 294281 w 7467600"/>
              <a:gd name="connsiteY577" fmla="*/ 1440658 h 6858000"/>
              <a:gd name="connsiteX578" fmla="*/ 278707 w 7467600"/>
              <a:gd name="connsiteY578" fmla="*/ 1352270 h 6858000"/>
              <a:gd name="connsiteX579" fmla="*/ 1423821 w 7467600"/>
              <a:gd name="connsiteY579" fmla="*/ 1351958 h 6858000"/>
              <a:gd name="connsiteX580" fmla="*/ 1638521 w 7467600"/>
              <a:gd name="connsiteY580" fmla="*/ 1908470 h 6858000"/>
              <a:gd name="connsiteX581" fmla="*/ 1754199 w 7467600"/>
              <a:gd name="connsiteY581" fmla="*/ 2149284 h 6858000"/>
              <a:gd name="connsiteX582" fmla="*/ 1908359 w 7467600"/>
              <a:gd name="connsiteY582" fmla="*/ 2364988 h 6858000"/>
              <a:gd name="connsiteX583" fmla="*/ 1647661 w 7467600"/>
              <a:gd name="connsiteY583" fmla="*/ 1825945 h 6858000"/>
              <a:gd name="connsiteX584" fmla="*/ 1423821 w 7467600"/>
              <a:gd name="connsiteY584" fmla="*/ 1351958 h 6858000"/>
              <a:gd name="connsiteX585" fmla="*/ 1431890 w 7467600"/>
              <a:gd name="connsiteY585" fmla="*/ 1306475 h 6858000"/>
              <a:gd name="connsiteX586" fmla="*/ 1507597 w 7467600"/>
              <a:gd name="connsiteY586" fmla="*/ 1446132 h 6858000"/>
              <a:gd name="connsiteX587" fmla="*/ 1674586 w 7467600"/>
              <a:gd name="connsiteY587" fmla="*/ 1813832 h 6858000"/>
              <a:gd name="connsiteX588" fmla="*/ 1815950 w 7467600"/>
              <a:gd name="connsiteY588" fmla="*/ 2128564 h 6858000"/>
              <a:gd name="connsiteX589" fmla="*/ 1984242 w 7467600"/>
              <a:gd name="connsiteY589" fmla="*/ 2430829 h 6858000"/>
              <a:gd name="connsiteX590" fmla="*/ 2014023 w 7467600"/>
              <a:gd name="connsiteY590" fmla="*/ 2450995 h 6858000"/>
              <a:gd name="connsiteX591" fmla="*/ 1747337 w 7467600"/>
              <a:gd name="connsiteY591" fmla="*/ 1855264 h 6858000"/>
              <a:gd name="connsiteX592" fmla="*/ 1533749 w 7467600"/>
              <a:gd name="connsiteY592" fmla="*/ 1478656 h 6858000"/>
              <a:gd name="connsiteX593" fmla="*/ 1431890 w 7467600"/>
              <a:gd name="connsiteY593" fmla="*/ 1306475 h 6858000"/>
              <a:gd name="connsiteX594" fmla="*/ 5052692 w 7467600"/>
              <a:gd name="connsiteY594" fmla="*/ 1292994 h 6858000"/>
              <a:gd name="connsiteX595" fmla="*/ 5200661 w 7467600"/>
              <a:gd name="connsiteY595" fmla="*/ 1635186 h 6858000"/>
              <a:gd name="connsiteX596" fmla="*/ 5297138 w 7467600"/>
              <a:gd name="connsiteY596" fmla="*/ 1906351 h 6858000"/>
              <a:gd name="connsiteX597" fmla="*/ 5052692 w 7467600"/>
              <a:gd name="connsiteY597" fmla="*/ 1292994 h 6858000"/>
              <a:gd name="connsiteX598" fmla="*/ 5009948 w 7467600"/>
              <a:gd name="connsiteY598" fmla="*/ 1273619 h 6858000"/>
              <a:gd name="connsiteX599" fmla="*/ 5121777 w 7467600"/>
              <a:gd name="connsiteY599" fmla="*/ 1654213 h 6858000"/>
              <a:gd name="connsiteX600" fmla="*/ 5293545 w 7467600"/>
              <a:gd name="connsiteY600" fmla="*/ 2072247 h 6858000"/>
              <a:gd name="connsiteX601" fmla="*/ 5294042 w 7467600"/>
              <a:gd name="connsiteY601" fmla="*/ 2065019 h 6858000"/>
              <a:gd name="connsiteX602" fmla="*/ 5171936 w 7467600"/>
              <a:gd name="connsiteY602" fmla="*/ 1647613 h 6858000"/>
              <a:gd name="connsiteX603" fmla="*/ 5009948 w 7467600"/>
              <a:gd name="connsiteY603" fmla="*/ 1273619 h 6858000"/>
              <a:gd name="connsiteX604" fmla="*/ 655236 w 7467600"/>
              <a:gd name="connsiteY604" fmla="*/ 1268632 h 6858000"/>
              <a:gd name="connsiteX605" fmla="*/ 839521 w 7467600"/>
              <a:gd name="connsiteY605" fmla="*/ 1685315 h 6858000"/>
              <a:gd name="connsiteX606" fmla="*/ 1109416 w 7467600"/>
              <a:gd name="connsiteY606" fmla="*/ 2061663 h 6858000"/>
              <a:gd name="connsiteX607" fmla="*/ 1298300 w 7467600"/>
              <a:gd name="connsiteY607" fmla="*/ 2247742 h 6858000"/>
              <a:gd name="connsiteX608" fmla="*/ 1125871 w 7467600"/>
              <a:gd name="connsiteY608" fmla="*/ 1989513 h 6858000"/>
              <a:gd name="connsiteX609" fmla="*/ 981574 w 7467600"/>
              <a:gd name="connsiteY609" fmla="*/ 1783157 h 6858000"/>
              <a:gd name="connsiteX610" fmla="*/ 922198 w 7467600"/>
              <a:gd name="connsiteY610" fmla="*/ 1677437 h 6858000"/>
              <a:gd name="connsiteX611" fmla="*/ 869293 w 7467600"/>
              <a:gd name="connsiteY611" fmla="*/ 1583214 h 6858000"/>
              <a:gd name="connsiteX612" fmla="*/ 751431 w 7467600"/>
              <a:gd name="connsiteY612" fmla="*/ 1405731 h 6858000"/>
              <a:gd name="connsiteX613" fmla="*/ 655236 w 7467600"/>
              <a:gd name="connsiteY613" fmla="*/ 1268632 h 6858000"/>
              <a:gd name="connsiteX614" fmla="*/ 6516292 w 7467600"/>
              <a:gd name="connsiteY614" fmla="*/ 1263064 h 6858000"/>
              <a:gd name="connsiteX615" fmla="*/ 5736320 w 7467600"/>
              <a:gd name="connsiteY615" fmla="*/ 1501803 h 6858000"/>
              <a:gd name="connsiteX616" fmla="*/ 6516292 w 7467600"/>
              <a:gd name="connsiteY616" fmla="*/ 1263064 h 6858000"/>
              <a:gd name="connsiteX617" fmla="*/ 291466 w 7467600"/>
              <a:gd name="connsiteY617" fmla="*/ 1250369 h 6858000"/>
              <a:gd name="connsiteX618" fmla="*/ 323180 w 7467600"/>
              <a:gd name="connsiteY618" fmla="*/ 1435283 h 6858000"/>
              <a:gd name="connsiteX619" fmla="*/ 349381 w 7467600"/>
              <a:gd name="connsiteY619" fmla="*/ 1875041 h 6858000"/>
              <a:gd name="connsiteX620" fmla="*/ 374363 w 7467600"/>
              <a:gd name="connsiteY620" fmla="*/ 1506494 h 6858000"/>
              <a:gd name="connsiteX621" fmla="*/ 302168 w 7467600"/>
              <a:gd name="connsiteY621" fmla="*/ 1274495 h 6858000"/>
              <a:gd name="connsiteX622" fmla="*/ 291466 w 7467600"/>
              <a:gd name="connsiteY622" fmla="*/ 1250369 h 6858000"/>
              <a:gd name="connsiteX623" fmla="*/ 678222 w 7467600"/>
              <a:gd name="connsiteY623" fmla="*/ 1248670 h 6858000"/>
              <a:gd name="connsiteX624" fmla="*/ 775536 w 7467600"/>
              <a:gd name="connsiteY624" fmla="*/ 1388015 h 6858000"/>
              <a:gd name="connsiteX625" fmla="*/ 894529 w 7467600"/>
              <a:gd name="connsiteY625" fmla="*/ 1567739 h 6858000"/>
              <a:gd name="connsiteX626" fmla="*/ 948000 w 7467600"/>
              <a:gd name="connsiteY626" fmla="*/ 1663088 h 6858000"/>
              <a:gd name="connsiteX627" fmla="*/ 1006812 w 7467600"/>
              <a:gd name="connsiteY627" fmla="*/ 1767683 h 6858000"/>
              <a:gd name="connsiteX628" fmla="*/ 1149133 w 7467600"/>
              <a:gd name="connsiteY628" fmla="*/ 1971513 h 6858000"/>
              <a:gd name="connsiteX629" fmla="*/ 1333952 w 7467600"/>
              <a:gd name="connsiteY629" fmla="*/ 2251620 h 6858000"/>
              <a:gd name="connsiteX630" fmla="*/ 1337329 w 7467600"/>
              <a:gd name="connsiteY630" fmla="*/ 2258350 h 6858000"/>
              <a:gd name="connsiteX631" fmla="*/ 1014726 w 7467600"/>
              <a:gd name="connsiteY631" fmla="*/ 1615556 h 6858000"/>
              <a:gd name="connsiteX632" fmla="*/ 678222 w 7467600"/>
              <a:gd name="connsiteY632" fmla="*/ 1248670 h 6858000"/>
              <a:gd name="connsiteX633" fmla="*/ 6691602 w 7467600"/>
              <a:gd name="connsiteY633" fmla="*/ 1140573 h 6858000"/>
              <a:gd name="connsiteX634" fmla="*/ 6571100 w 7467600"/>
              <a:gd name="connsiteY634" fmla="*/ 1183662 h 6858000"/>
              <a:gd name="connsiteX635" fmla="*/ 6241687 w 7467600"/>
              <a:gd name="connsiteY635" fmla="*/ 1257600 h 6858000"/>
              <a:gd name="connsiteX636" fmla="*/ 5693009 w 7467600"/>
              <a:gd name="connsiteY636" fmla="*/ 1478256 h 6858000"/>
              <a:gd name="connsiteX637" fmla="*/ 6548420 w 7467600"/>
              <a:gd name="connsiteY637" fmla="*/ 1214599 h 6858000"/>
              <a:gd name="connsiteX638" fmla="*/ 6605473 w 7467600"/>
              <a:gd name="connsiteY638" fmla="*/ 1184686 h 6858000"/>
              <a:gd name="connsiteX639" fmla="*/ 6691602 w 7467600"/>
              <a:gd name="connsiteY639" fmla="*/ 1140573 h 6858000"/>
              <a:gd name="connsiteX640" fmla="*/ 4002475 w 7467600"/>
              <a:gd name="connsiteY640" fmla="*/ 1037802 h 6858000"/>
              <a:gd name="connsiteX641" fmla="*/ 4000324 w 7467600"/>
              <a:gd name="connsiteY641" fmla="*/ 1039362 h 6858000"/>
              <a:gd name="connsiteX642" fmla="*/ 4002862 w 7467600"/>
              <a:gd name="connsiteY642" fmla="*/ 1042866 h 6858000"/>
              <a:gd name="connsiteX643" fmla="*/ 4002475 w 7467600"/>
              <a:gd name="connsiteY643" fmla="*/ 1037802 h 6858000"/>
              <a:gd name="connsiteX644" fmla="*/ 506322 w 7467600"/>
              <a:gd name="connsiteY644" fmla="*/ 1020997 h 6858000"/>
              <a:gd name="connsiteX645" fmla="*/ 533068 w 7467600"/>
              <a:gd name="connsiteY645" fmla="*/ 1029409 h 6858000"/>
              <a:gd name="connsiteX646" fmla="*/ 1232525 w 7467600"/>
              <a:gd name="connsiteY646" fmla="*/ 1804675 h 6858000"/>
              <a:gd name="connsiteX647" fmla="*/ 1388858 w 7467600"/>
              <a:gd name="connsiteY647" fmla="*/ 2368011 h 6858000"/>
              <a:gd name="connsiteX648" fmla="*/ 1384098 w 7467600"/>
              <a:gd name="connsiteY648" fmla="*/ 2378125 h 6858000"/>
              <a:gd name="connsiteX649" fmla="*/ 1425393 w 7467600"/>
              <a:gd name="connsiteY649" fmla="*/ 2589124 h 6858000"/>
              <a:gd name="connsiteX650" fmla="*/ 1424001 w 7467600"/>
              <a:gd name="connsiteY650" fmla="*/ 2597541 h 6858000"/>
              <a:gd name="connsiteX651" fmla="*/ 2152729 w 7467600"/>
              <a:gd name="connsiteY651" fmla="*/ 2864487 h 6858000"/>
              <a:gd name="connsiteX652" fmla="*/ 2020609 w 7467600"/>
              <a:gd name="connsiteY652" fmla="*/ 2539671 h 6858000"/>
              <a:gd name="connsiteX653" fmla="*/ 2018920 w 7467600"/>
              <a:gd name="connsiteY653" fmla="*/ 2536309 h 6858000"/>
              <a:gd name="connsiteX654" fmla="*/ 1342441 w 7467600"/>
              <a:gd name="connsiteY654" fmla="*/ 1173017 h 6858000"/>
              <a:gd name="connsiteX655" fmla="*/ 1367925 w 7467600"/>
              <a:gd name="connsiteY655" fmla="*/ 1135648 h 6858000"/>
              <a:gd name="connsiteX656" fmla="*/ 1771401 w 7467600"/>
              <a:gd name="connsiteY656" fmla="*/ 1806673 h 6858000"/>
              <a:gd name="connsiteX657" fmla="*/ 1972385 w 7467600"/>
              <a:gd name="connsiteY657" fmla="*/ 2198735 h 6858000"/>
              <a:gd name="connsiteX658" fmla="*/ 2040892 w 7467600"/>
              <a:gd name="connsiteY658" fmla="*/ 2405205 h 6858000"/>
              <a:gd name="connsiteX659" fmla="*/ 2131689 w 7467600"/>
              <a:gd name="connsiteY659" fmla="*/ 1936926 h 6858000"/>
              <a:gd name="connsiteX660" fmla="*/ 2454820 w 7467600"/>
              <a:gd name="connsiteY660" fmla="*/ 1248808 h 6858000"/>
              <a:gd name="connsiteX661" fmla="*/ 2492512 w 7467600"/>
              <a:gd name="connsiteY661" fmla="*/ 1302920 h 6858000"/>
              <a:gd name="connsiteX662" fmla="*/ 2081216 w 7467600"/>
              <a:gd name="connsiteY662" fmla="*/ 2527513 h 6858000"/>
              <a:gd name="connsiteX663" fmla="*/ 2081211 w 7467600"/>
              <a:gd name="connsiteY663" fmla="*/ 2528916 h 6858000"/>
              <a:gd name="connsiteX664" fmla="*/ 2199067 w 7467600"/>
              <a:gd name="connsiteY664" fmla="*/ 2884061 h 6858000"/>
              <a:gd name="connsiteX665" fmla="*/ 3192586 w 7467600"/>
              <a:gd name="connsiteY665" fmla="*/ 3411496 h 6858000"/>
              <a:gd name="connsiteX666" fmla="*/ 3182620 w 7467600"/>
              <a:gd name="connsiteY666" fmla="*/ 3483279 h 6858000"/>
              <a:gd name="connsiteX667" fmla="*/ 2435119 w 7467600"/>
              <a:gd name="connsiteY667" fmla="*/ 3080173 h 6858000"/>
              <a:gd name="connsiteX668" fmla="*/ 2410152 w 7467600"/>
              <a:gd name="connsiteY668" fmla="*/ 3063751 h 6858000"/>
              <a:gd name="connsiteX669" fmla="*/ 2408099 w 7467600"/>
              <a:gd name="connsiteY669" fmla="*/ 3064403 h 6858000"/>
              <a:gd name="connsiteX670" fmla="*/ 2407218 w 7467600"/>
              <a:gd name="connsiteY670" fmla="*/ 3070324 h 6858000"/>
              <a:gd name="connsiteX671" fmla="*/ 2380138 w 7467600"/>
              <a:gd name="connsiteY671" fmla="*/ 3099341 h 6858000"/>
              <a:gd name="connsiteX672" fmla="*/ 1765923 w 7467600"/>
              <a:gd name="connsiteY672" fmla="*/ 3581043 h 6858000"/>
              <a:gd name="connsiteX673" fmla="*/ 1702258 w 7467600"/>
              <a:gd name="connsiteY673" fmla="*/ 3612286 h 6858000"/>
              <a:gd name="connsiteX674" fmla="*/ 1538370 w 7467600"/>
              <a:gd name="connsiteY674" fmla="*/ 3811804 h 6858000"/>
              <a:gd name="connsiteX675" fmla="*/ 542867 w 7467600"/>
              <a:gd name="connsiteY675" fmla="*/ 4944092 h 6858000"/>
              <a:gd name="connsiteX676" fmla="*/ 515800 w 7467600"/>
              <a:gd name="connsiteY676" fmla="*/ 4862180 h 6858000"/>
              <a:gd name="connsiteX677" fmla="*/ 909145 w 7467600"/>
              <a:gd name="connsiteY677" fmla="*/ 4199225 h 6858000"/>
              <a:gd name="connsiteX678" fmla="*/ 1214067 w 7467600"/>
              <a:gd name="connsiteY678" fmla="*/ 3908561 h 6858000"/>
              <a:gd name="connsiteX679" fmla="*/ 640967 w 7467600"/>
              <a:gd name="connsiteY679" fmla="*/ 4105601 h 6858000"/>
              <a:gd name="connsiteX680" fmla="*/ 112563 w 7467600"/>
              <a:gd name="connsiteY680" fmla="*/ 4396952 h 6858000"/>
              <a:gd name="connsiteX681" fmla="*/ 0 w 7467600"/>
              <a:gd name="connsiteY681" fmla="*/ 4466006 h 6858000"/>
              <a:gd name="connsiteX682" fmla="*/ 0 w 7467600"/>
              <a:gd name="connsiteY682" fmla="*/ 4233763 h 6858000"/>
              <a:gd name="connsiteX683" fmla="*/ 36881 w 7467600"/>
              <a:gd name="connsiteY683" fmla="*/ 4200118 h 6858000"/>
              <a:gd name="connsiteX684" fmla="*/ 910534 w 7467600"/>
              <a:gd name="connsiteY684" fmla="*/ 3629753 h 6858000"/>
              <a:gd name="connsiteX685" fmla="*/ 1578717 w 7467600"/>
              <a:gd name="connsiteY685" fmla="*/ 3575982 h 6858000"/>
              <a:gd name="connsiteX686" fmla="*/ 2338780 w 7467600"/>
              <a:gd name="connsiteY686" fmla="*/ 3033725 h 6858000"/>
              <a:gd name="connsiteX687" fmla="*/ 1807991 w 7467600"/>
              <a:gd name="connsiteY687" fmla="*/ 2807184 h 6858000"/>
              <a:gd name="connsiteX688" fmla="*/ 1416358 w 7467600"/>
              <a:gd name="connsiteY688" fmla="*/ 3112571 h 6858000"/>
              <a:gd name="connsiteX689" fmla="*/ 939066 w 7467600"/>
              <a:gd name="connsiteY689" fmla="*/ 3378798 h 6858000"/>
              <a:gd name="connsiteX690" fmla="*/ 115099 w 7467600"/>
              <a:gd name="connsiteY690" fmla="*/ 3607650 h 6858000"/>
              <a:gd name="connsiteX691" fmla="*/ 97284 w 7467600"/>
              <a:gd name="connsiteY691" fmla="*/ 3520393 h 6858000"/>
              <a:gd name="connsiteX692" fmla="*/ 922050 w 7467600"/>
              <a:gd name="connsiteY692" fmla="*/ 3074867 h 6858000"/>
              <a:gd name="connsiteX693" fmla="*/ 1405265 w 7467600"/>
              <a:gd name="connsiteY693" fmla="*/ 3016319 h 6858000"/>
              <a:gd name="connsiteX694" fmla="*/ 1407512 w 7467600"/>
              <a:gd name="connsiteY694" fmla="*/ 3018001 h 6858000"/>
              <a:gd name="connsiteX695" fmla="*/ 1726266 w 7467600"/>
              <a:gd name="connsiteY695" fmla="*/ 2777274 h 6858000"/>
              <a:gd name="connsiteX696" fmla="*/ 625390 w 7467600"/>
              <a:gd name="connsiteY696" fmla="*/ 2514541 h 6858000"/>
              <a:gd name="connsiteX697" fmla="*/ 619799 w 7467600"/>
              <a:gd name="connsiteY697" fmla="*/ 2527180 h 6858000"/>
              <a:gd name="connsiteX698" fmla="*/ 310030 w 7467600"/>
              <a:gd name="connsiteY698" fmla="*/ 2771818 h 6858000"/>
              <a:gd name="connsiteX699" fmla="*/ 173877 w 7467600"/>
              <a:gd name="connsiteY699" fmla="*/ 2937056 h 6858000"/>
              <a:gd name="connsiteX700" fmla="*/ 77889 w 7467600"/>
              <a:gd name="connsiteY700" fmla="*/ 3138440 h 6858000"/>
              <a:gd name="connsiteX701" fmla="*/ 0 w 7467600"/>
              <a:gd name="connsiteY701" fmla="*/ 3271395 h 6858000"/>
              <a:gd name="connsiteX702" fmla="*/ 0 w 7467600"/>
              <a:gd name="connsiteY702" fmla="*/ 3153002 h 6858000"/>
              <a:gd name="connsiteX703" fmla="*/ 2386 w 7467600"/>
              <a:gd name="connsiteY703" fmla="*/ 3149203 h 6858000"/>
              <a:gd name="connsiteX704" fmla="*/ 89753 w 7467600"/>
              <a:gd name="connsiteY704" fmla="*/ 2987702 h 6858000"/>
              <a:gd name="connsiteX705" fmla="*/ 76869 w 7467600"/>
              <a:gd name="connsiteY705" fmla="*/ 3005404 h 6858000"/>
              <a:gd name="connsiteX706" fmla="*/ 32049 w 7467600"/>
              <a:gd name="connsiteY706" fmla="*/ 3065814 h 6858000"/>
              <a:gd name="connsiteX707" fmla="*/ 0 w 7467600"/>
              <a:gd name="connsiteY707" fmla="*/ 3108744 h 6858000"/>
              <a:gd name="connsiteX708" fmla="*/ 0 w 7467600"/>
              <a:gd name="connsiteY708" fmla="*/ 3058059 h 6858000"/>
              <a:gd name="connsiteX709" fmla="*/ 7610 w 7467600"/>
              <a:gd name="connsiteY709" fmla="*/ 3047889 h 6858000"/>
              <a:gd name="connsiteX710" fmla="*/ 52419 w 7467600"/>
              <a:gd name="connsiteY710" fmla="*/ 2987479 h 6858000"/>
              <a:gd name="connsiteX711" fmla="*/ 59142 w 7467600"/>
              <a:gd name="connsiteY711" fmla="*/ 2978488 h 6858000"/>
              <a:gd name="connsiteX712" fmla="*/ 0 w 7467600"/>
              <a:gd name="connsiteY712" fmla="*/ 3015334 h 6858000"/>
              <a:gd name="connsiteX713" fmla="*/ 0 w 7467600"/>
              <a:gd name="connsiteY713" fmla="*/ 2914286 h 6858000"/>
              <a:gd name="connsiteX714" fmla="*/ 36383 w 7467600"/>
              <a:gd name="connsiteY714" fmla="*/ 2901128 h 6858000"/>
              <a:gd name="connsiteX715" fmla="*/ 156329 w 7467600"/>
              <a:gd name="connsiteY715" fmla="*/ 2840533 h 6858000"/>
              <a:gd name="connsiteX716" fmla="*/ 358355 w 7467600"/>
              <a:gd name="connsiteY716" fmla="*/ 2620471 h 6858000"/>
              <a:gd name="connsiteX717" fmla="*/ 510577 w 7467600"/>
              <a:gd name="connsiteY717" fmla="*/ 2501244 h 6858000"/>
              <a:gd name="connsiteX718" fmla="*/ 211967 w 7467600"/>
              <a:gd name="connsiteY718" fmla="*/ 2479171 h 6858000"/>
              <a:gd name="connsiteX719" fmla="*/ 0 w 7467600"/>
              <a:gd name="connsiteY719" fmla="*/ 2476398 h 6858000"/>
              <a:gd name="connsiteX720" fmla="*/ 0 w 7467600"/>
              <a:gd name="connsiteY720" fmla="*/ 2389189 h 6858000"/>
              <a:gd name="connsiteX721" fmla="*/ 103062 w 7467600"/>
              <a:gd name="connsiteY721" fmla="*/ 2389518 h 6858000"/>
              <a:gd name="connsiteX722" fmla="*/ 510734 w 7467600"/>
              <a:gd name="connsiteY722" fmla="*/ 2416201 h 6858000"/>
              <a:gd name="connsiteX723" fmla="*/ 279257 w 7467600"/>
              <a:gd name="connsiteY723" fmla="*/ 2092102 h 6858000"/>
              <a:gd name="connsiteX724" fmla="*/ 65265 w 7467600"/>
              <a:gd name="connsiteY724" fmla="*/ 2006049 h 6858000"/>
              <a:gd name="connsiteX725" fmla="*/ 0 w 7467600"/>
              <a:gd name="connsiteY725" fmla="*/ 1982532 h 6858000"/>
              <a:gd name="connsiteX726" fmla="*/ 0 w 7467600"/>
              <a:gd name="connsiteY726" fmla="*/ 1912789 h 6858000"/>
              <a:gd name="connsiteX727" fmla="*/ 97460 w 7467600"/>
              <a:gd name="connsiteY727" fmla="*/ 1953725 h 6858000"/>
              <a:gd name="connsiteX728" fmla="*/ 221272 w 7467600"/>
              <a:gd name="connsiteY728" fmla="*/ 1980766 h 6858000"/>
              <a:gd name="connsiteX729" fmla="*/ 116765 w 7467600"/>
              <a:gd name="connsiteY729" fmla="*/ 1911033 h 6858000"/>
              <a:gd name="connsiteX730" fmla="*/ 16405 w 7467600"/>
              <a:gd name="connsiteY730" fmla="*/ 1803412 h 6858000"/>
              <a:gd name="connsiteX731" fmla="*/ 0 w 7467600"/>
              <a:gd name="connsiteY731" fmla="*/ 1784777 h 6858000"/>
              <a:gd name="connsiteX732" fmla="*/ 0 w 7467600"/>
              <a:gd name="connsiteY732" fmla="*/ 1740082 h 6858000"/>
              <a:gd name="connsiteX733" fmla="*/ 39394 w 7467600"/>
              <a:gd name="connsiteY733" fmla="*/ 1784856 h 6858000"/>
              <a:gd name="connsiteX734" fmla="*/ 135813 w 7467600"/>
              <a:gd name="connsiteY734" fmla="*/ 1888838 h 6858000"/>
              <a:gd name="connsiteX735" fmla="*/ 242575 w 7467600"/>
              <a:gd name="connsiteY735" fmla="*/ 1958841 h 6858000"/>
              <a:gd name="connsiteX736" fmla="*/ 82197 w 7467600"/>
              <a:gd name="connsiteY736" fmla="*/ 1754826 h 6858000"/>
              <a:gd name="connsiteX737" fmla="*/ 0 w 7467600"/>
              <a:gd name="connsiteY737" fmla="*/ 1679650 h 6858000"/>
              <a:gd name="connsiteX738" fmla="*/ 0 w 7467600"/>
              <a:gd name="connsiteY738" fmla="*/ 1602463 h 6858000"/>
              <a:gd name="connsiteX739" fmla="*/ 84689 w 7467600"/>
              <a:gd name="connsiteY739" fmla="*/ 1677442 h 6858000"/>
              <a:gd name="connsiteX740" fmla="*/ 298437 w 7467600"/>
              <a:gd name="connsiteY740" fmla="*/ 1968019 h 6858000"/>
              <a:gd name="connsiteX741" fmla="*/ 227269 w 7467600"/>
              <a:gd name="connsiteY741" fmla="*/ 1114064 h 6858000"/>
              <a:gd name="connsiteX742" fmla="*/ 248003 w 7467600"/>
              <a:gd name="connsiteY742" fmla="*/ 1089613 h 6858000"/>
              <a:gd name="connsiteX743" fmla="*/ 427020 w 7467600"/>
              <a:gd name="connsiteY743" fmla="*/ 1619803 h 6858000"/>
              <a:gd name="connsiteX744" fmla="*/ 340345 w 7467600"/>
              <a:gd name="connsiteY744" fmla="*/ 2027739 h 6858000"/>
              <a:gd name="connsiteX745" fmla="*/ 360865 w 7467600"/>
              <a:gd name="connsiteY745" fmla="*/ 2044827 h 6858000"/>
              <a:gd name="connsiteX746" fmla="*/ 560414 w 7467600"/>
              <a:gd name="connsiteY746" fmla="*/ 2421457 h 6858000"/>
              <a:gd name="connsiteX747" fmla="*/ 1359703 w 7467600"/>
              <a:gd name="connsiteY747" fmla="*/ 2578554 h 6858000"/>
              <a:gd name="connsiteX748" fmla="*/ 1359422 w 7467600"/>
              <a:gd name="connsiteY748" fmla="*/ 2577994 h 6858000"/>
              <a:gd name="connsiteX749" fmla="*/ 828701 w 7467600"/>
              <a:gd name="connsiteY749" fmla="*/ 1839520 h 6858000"/>
              <a:gd name="connsiteX750" fmla="*/ 494427 w 7467600"/>
              <a:gd name="connsiteY750" fmla="*/ 1092333 h 6858000"/>
              <a:gd name="connsiteX751" fmla="*/ 506322 w 7467600"/>
              <a:gd name="connsiteY751" fmla="*/ 1020997 h 6858000"/>
              <a:gd name="connsiteX752" fmla="*/ 4570198 w 7467600"/>
              <a:gd name="connsiteY752" fmla="*/ 978081 h 6858000"/>
              <a:gd name="connsiteX753" fmla="*/ 4523691 w 7467600"/>
              <a:gd name="connsiteY753" fmla="*/ 1127776 h 6858000"/>
              <a:gd name="connsiteX754" fmla="*/ 4509875 w 7467600"/>
              <a:gd name="connsiteY754" fmla="*/ 1167552 h 6858000"/>
              <a:gd name="connsiteX755" fmla="*/ 4478168 w 7467600"/>
              <a:gd name="connsiteY755" fmla="*/ 1260735 h 6858000"/>
              <a:gd name="connsiteX756" fmla="*/ 4409309 w 7467600"/>
              <a:gd name="connsiteY756" fmla="*/ 1666996 h 6858000"/>
              <a:gd name="connsiteX757" fmla="*/ 4370031 w 7467600"/>
              <a:gd name="connsiteY757" fmla="*/ 1955666 h 6858000"/>
              <a:gd name="connsiteX758" fmla="*/ 4570198 w 7467600"/>
              <a:gd name="connsiteY758" fmla="*/ 978081 h 6858000"/>
              <a:gd name="connsiteX759" fmla="*/ 4557898 w 7467600"/>
              <a:gd name="connsiteY759" fmla="*/ 900011 h 6858000"/>
              <a:gd name="connsiteX760" fmla="*/ 4344840 w 7467600"/>
              <a:gd name="connsiteY760" fmla="*/ 1922038 h 6858000"/>
              <a:gd name="connsiteX761" fmla="*/ 4378710 w 7467600"/>
              <a:gd name="connsiteY761" fmla="*/ 1665516 h 6858000"/>
              <a:gd name="connsiteX762" fmla="*/ 4448798 w 7467600"/>
              <a:gd name="connsiteY762" fmla="*/ 1253024 h 6858000"/>
              <a:gd name="connsiteX763" fmla="*/ 4480315 w 7467600"/>
              <a:gd name="connsiteY763" fmla="*/ 1158454 h 6858000"/>
              <a:gd name="connsiteX764" fmla="*/ 4494133 w 7467600"/>
              <a:gd name="connsiteY764" fmla="*/ 1118676 h 6858000"/>
              <a:gd name="connsiteX765" fmla="*/ 4557898 w 7467600"/>
              <a:gd name="connsiteY765" fmla="*/ 900011 h 6858000"/>
              <a:gd name="connsiteX766" fmla="*/ 5870151 w 7467600"/>
              <a:gd name="connsiteY766" fmla="*/ 898890 h 6858000"/>
              <a:gd name="connsiteX767" fmla="*/ 5861335 w 7467600"/>
              <a:gd name="connsiteY767" fmla="*/ 899177 h 6858000"/>
              <a:gd name="connsiteX768" fmla="*/ 5843702 w 7467600"/>
              <a:gd name="connsiteY768" fmla="*/ 899748 h 6858000"/>
              <a:gd name="connsiteX769" fmla="*/ 5651107 w 7467600"/>
              <a:gd name="connsiteY769" fmla="*/ 920306 h 6858000"/>
              <a:gd name="connsiteX770" fmla="*/ 5459407 w 7467600"/>
              <a:gd name="connsiteY770" fmla="*/ 940975 h 6858000"/>
              <a:gd name="connsiteX771" fmla="*/ 5374846 w 7467600"/>
              <a:gd name="connsiteY771" fmla="*/ 941988 h 6858000"/>
              <a:gd name="connsiteX772" fmla="*/ 5256105 w 7467600"/>
              <a:gd name="connsiteY772" fmla="*/ 945632 h 6858000"/>
              <a:gd name="connsiteX773" fmla="*/ 5107071 w 7467600"/>
              <a:gd name="connsiteY773" fmla="*/ 969720 h 6858000"/>
              <a:gd name="connsiteX774" fmla="*/ 4998681 w 7467600"/>
              <a:gd name="connsiteY774" fmla="*/ 988771 h 6858000"/>
              <a:gd name="connsiteX775" fmla="*/ 5870151 w 7467600"/>
              <a:gd name="connsiteY775" fmla="*/ 898890 h 6858000"/>
              <a:gd name="connsiteX776" fmla="*/ 5504425 w 7467600"/>
              <a:gd name="connsiteY776" fmla="*/ 848067 h 6858000"/>
              <a:gd name="connsiteX777" fmla="*/ 4968849 w 7467600"/>
              <a:gd name="connsiteY777" fmla="*/ 962318 h 6858000"/>
              <a:gd name="connsiteX778" fmla="*/ 5104039 w 7467600"/>
              <a:gd name="connsiteY778" fmla="*/ 940634 h 6858000"/>
              <a:gd name="connsiteX779" fmla="*/ 5256311 w 7467600"/>
              <a:gd name="connsiteY779" fmla="*/ 916490 h 6858000"/>
              <a:gd name="connsiteX780" fmla="*/ 5377381 w 7467600"/>
              <a:gd name="connsiteY780" fmla="*/ 912671 h 6858000"/>
              <a:gd name="connsiteX781" fmla="*/ 5460148 w 7467600"/>
              <a:gd name="connsiteY781" fmla="*/ 911442 h 6858000"/>
              <a:gd name="connsiteX782" fmla="*/ 5648971 w 7467600"/>
              <a:gd name="connsiteY782" fmla="*/ 891331 h 6858000"/>
              <a:gd name="connsiteX783" fmla="*/ 5844807 w 7467600"/>
              <a:gd name="connsiteY783" fmla="*/ 870718 h 6858000"/>
              <a:gd name="connsiteX784" fmla="*/ 5862975 w 7467600"/>
              <a:gd name="connsiteY784" fmla="*/ 869756 h 6858000"/>
              <a:gd name="connsiteX785" fmla="*/ 5920887 w 7467600"/>
              <a:gd name="connsiteY785" fmla="*/ 865929 h 6858000"/>
              <a:gd name="connsiteX786" fmla="*/ 5504425 w 7467600"/>
              <a:gd name="connsiteY786" fmla="*/ 848067 h 6858000"/>
              <a:gd name="connsiteX787" fmla="*/ 3607114 w 7467600"/>
              <a:gd name="connsiteY787" fmla="*/ 467441 h 6858000"/>
              <a:gd name="connsiteX788" fmla="*/ 3296242 w 7467600"/>
              <a:gd name="connsiteY788" fmla="*/ 807991 h 6858000"/>
              <a:gd name="connsiteX789" fmla="*/ 3174674 w 7467600"/>
              <a:gd name="connsiteY789" fmla="*/ 919759 h 6858000"/>
              <a:gd name="connsiteX790" fmla="*/ 3042978 w 7467600"/>
              <a:gd name="connsiteY790" fmla="*/ 1054894 h 6858000"/>
              <a:gd name="connsiteX791" fmla="*/ 2968914 w 7467600"/>
              <a:gd name="connsiteY791" fmla="*/ 1133756 h 6858000"/>
              <a:gd name="connsiteX792" fmla="*/ 3103823 w 7467600"/>
              <a:gd name="connsiteY792" fmla="*/ 1026814 h 6858000"/>
              <a:gd name="connsiteX793" fmla="*/ 3607114 w 7467600"/>
              <a:gd name="connsiteY793" fmla="*/ 467441 h 6858000"/>
              <a:gd name="connsiteX794" fmla="*/ 3744487 w 7467600"/>
              <a:gd name="connsiteY794" fmla="*/ 383136 h 6858000"/>
              <a:gd name="connsiteX795" fmla="*/ 3970213 w 7467600"/>
              <a:gd name="connsiteY795" fmla="*/ 995559 h 6858000"/>
              <a:gd name="connsiteX796" fmla="*/ 3744487 w 7467600"/>
              <a:gd name="connsiteY796" fmla="*/ 383136 h 6858000"/>
              <a:gd name="connsiteX797" fmla="*/ 3624562 w 7467600"/>
              <a:gd name="connsiteY797" fmla="*/ 367041 h 6858000"/>
              <a:gd name="connsiteX798" fmla="*/ 3489712 w 7467600"/>
              <a:gd name="connsiteY798" fmla="*/ 485386 h 6858000"/>
              <a:gd name="connsiteX799" fmla="*/ 3182994 w 7467600"/>
              <a:gd name="connsiteY799" fmla="*/ 828265 h 6858000"/>
              <a:gd name="connsiteX800" fmla="*/ 2892114 w 7467600"/>
              <a:gd name="connsiteY800" fmla="*/ 1172635 h 6858000"/>
              <a:gd name="connsiteX801" fmla="*/ 3021459 w 7467600"/>
              <a:gd name="connsiteY801" fmla="*/ 1035385 h 6858000"/>
              <a:gd name="connsiteX802" fmla="*/ 3153873 w 7467600"/>
              <a:gd name="connsiteY802" fmla="*/ 898971 h 6858000"/>
              <a:gd name="connsiteX803" fmla="*/ 3276511 w 7467600"/>
              <a:gd name="connsiteY803" fmla="*/ 786423 h 6858000"/>
              <a:gd name="connsiteX804" fmla="*/ 3584154 w 7467600"/>
              <a:gd name="connsiteY804" fmla="*/ 448218 h 6858000"/>
              <a:gd name="connsiteX805" fmla="*/ 3624562 w 7467600"/>
              <a:gd name="connsiteY805" fmla="*/ 367041 h 6858000"/>
              <a:gd name="connsiteX806" fmla="*/ 3766672 w 7467600"/>
              <a:gd name="connsiteY806" fmla="*/ 359429 h 6858000"/>
              <a:gd name="connsiteX807" fmla="*/ 3996338 w 7467600"/>
              <a:gd name="connsiteY807" fmla="*/ 968237 h 6858000"/>
              <a:gd name="connsiteX808" fmla="*/ 3766672 w 7467600"/>
              <a:gd name="connsiteY808" fmla="*/ 359429 h 6858000"/>
              <a:gd name="connsiteX809" fmla="*/ 5805386 w 7467600"/>
              <a:gd name="connsiteY809" fmla="*/ 239240 h 6858000"/>
              <a:gd name="connsiteX810" fmla="*/ 5736947 w 7467600"/>
              <a:gd name="connsiteY810" fmla="*/ 261367 h 6858000"/>
              <a:gd name="connsiteX811" fmla="*/ 5427012 w 7467600"/>
              <a:gd name="connsiteY811" fmla="*/ 311272 h 6858000"/>
              <a:gd name="connsiteX812" fmla="*/ 5147818 w 7467600"/>
              <a:gd name="connsiteY812" fmla="*/ 322112 h 6858000"/>
              <a:gd name="connsiteX813" fmla="*/ 5060854 w 7467600"/>
              <a:gd name="connsiteY813" fmla="*/ 311882 h 6858000"/>
              <a:gd name="connsiteX814" fmla="*/ 4945989 w 7467600"/>
              <a:gd name="connsiteY814" fmla="*/ 300516 h 6858000"/>
              <a:gd name="connsiteX815" fmla="*/ 5410479 w 7467600"/>
              <a:gd name="connsiteY815" fmla="*/ 348434 h 6858000"/>
              <a:gd name="connsiteX816" fmla="*/ 5805386 w 7467600"/>
              <a:gd name="connsiteY816" fmla="*/ 239240 h 6858000"/>
              <a:gd name="connsiteX817" fmla="*/ 5905192 w 7467600"/>
              <a:gd name="connsiteY817" fmla="*/ 163079 h 6858000"/>
              <a:gd name="connsiteX818" fmla="*/ 5865655 w 7467600"/>
              <a:gd name="connsiteY818" fmla="*/ 171901 h 6858000"/>
              <a:gd name="connsiteX819" fmla="*/ 5259740 w 7467600"/>
              <a:gd name="connsiteY819" fmla="*/ 257013 h 6858000"/>
              <a:gd name="connsiteX820" fmla="*/ 5208466 w 7467600"/>
              <a:gd name="connsiteY820" fmla="*/ 257550 h 6858000"/>
              <a:gd name="connsiteX821" fmla="*/ 4980204 w 7467600"/>
              <a:gd name="connsiteY821" fmla="*/ 271903 h 6858000"/>
              <a:gd name="connsiteX822" fmla="*/ 5068068 w 7467600"/>
              <a:gd name="connsiteY822" fmla="*/ 282244 h 6858000"/>
              <a:gd name="connsiteX823" fmla="*/ 5153231 w 7467600"/>
              <a:gd name="connsiteY823" fmla="*/ 292240 h 6858000"/>
              <a:gd name="connsiteX824" fmla="*/ 5426491 w 7467600"/>
              <a:gd name="connsiteY824" fmla="*/ 281128 h 6858000"/>
              <a:gd name="connsiteX825" fmla="*/ 5731212 w 7467600"/>
              <a:gd name="connsiteY825" fmla="*/ 231951 h 6858000"/>
              <a:gd name="connsiteX826" fmla="*/ 5905192 w 7467600"/>
              <a:gd name="connsiteY826" fmla="*/ 163079 h 6858000"/>
              <a:gd name="connsiteX827" fmla="*/ 5944437 w 7467600"/>
              <a:gd name="connsiteY827" fmla="*/ 113829 h 6858000"/>
              <a:gd name="connsiteX828" fmla="*/ 5825032 w 7467600"/>
              <a:gd name="connsiteY828" fmla="*/ 146405 h 6858000"/>
              <a:gd name="connsiteX829" fmla="*/ 4955599 w 7467600"/>
              <a:gd name="connsiteY829" fmla="*/ 247008 h 6858000"/>
              <a:gd name="connsiteX830" fmla="*/ 5210104 w 7467600"/>
              <a:gd name="connsiteY830" fmla="*/ 228123 h 6858000"/>
              <a:gd name="connsiteX831" fmla="*/ 5261015 w 7467600"/>
              <a:gd name="connsiteY831" fmla="*/ 227087 h 6858000"/>
              <a:gd name="connsiteX832" fmla="*/ 5861181 w 7467600"/>
              <a:gd name="connsiteY832" fmla="*/ 143093 h 6858000"/>
              <a:gd name="connsiteX833" fmla="*/ 5961252 w 7467600"/>
              <a:gd name="connsiteY833" fmla="*/ 114820 h 6858000"/>
              <a:gd name="connsiteX834" fmla="*/ 5944437 w 7467600"/>
              <a:gd name="connsiteY834" fmla="*/ 113829 h 6858000"/>
              <a:gd name="connsiteX835" fmla="*/ 3882765 w 7467600"/>
              <a:gd name="connsiteY835" fmla="*/ 0 h 6858000"/>
              <a:gd name="connsiteX836" fmla="*/ 3995099 w 7467600"/>
              <a:gd name="connsiteY836" fmla="*/ 0 h 6858000"/>
              <a:gd name="connsiteX837" fmla="*/ 4163818 w 7467600"/>
              <a:gd name="connsiteY837" fmla="*/ 234104 h 6858000"/>
              <a:gd name="connsiteX838" fmla="*/ 4172099 w 7467600"/>
              <a:gd name="connsiteY838" fmla="*/ 234207 h 6858000"/>
              <a:gd name="connsiteX839" fmla="*/ 4784282 w 7467600"/>
              <a:gd name="connsiteY839" fmla="*/ 276561 h 6858000"/>
              <a:gd name="connsiteX840" fmla="*/ 4801687 w 7467600"/>
              <a:gd name="connsiteY840" fmla="*/ 267764 h 6858000"/>
              <a:gd name="connsiteX841" fmla="*/ 6082788 w 7467600"/>
              <a:gd name="connsiteY841" fmla="*/ 64119 h 6858000"/>
              <a:gd name="connsiteX842" fmla="*/ 6099442 w 7467600"/>
              <a:gd name="connsiteY842" fmla="*/ 82568 h 6858000"/>
              <a:gd name="connsiteX843" fmla="*/ 4804137 w 7467600"/>
              <a:gd name="connsiteY843" fmla="*/ 320931 h 6858000"/>
              <a:gd name="connsiteX844" fmla="*/ 4227047 w 7467600"/>
              <a:gd name="connsiteY844" fmla="*/ 313415 h 6858000"/>
              <a:gd name="connsiteX845" fmla="*/ 4346041 w 7467600"/>
              <a:gd name="connsiteY845" fmla="*/ 456086 h 6858000"/>
              <a:gd name="connsiteX846" fmla="*/ 4870967 w 7467600"/>
              <a:gd name="connsiteY846" fmla="*/ 963061 h 6858000"/>
              <a:gd name="connsiteX847" fmla="*/ 4889647 w 7467600"/>
              <a:gd name="connsiteY847" fmla="*/ 957147 h 6858000"/>
              <a:gd name="connsiteX848" fmla="*/ 5422504 w 7467600"/>
              <a:gd name="connsiteY848" fmla="*/ 805191 h 6858000"/>
              <a:gd name="connsiteX849" fmla="*/ 6087656 w 7467600"/>
              <a:gd name="connsiteY849" fmla="*/ 826703 h 6858000"/>
              <a:gd name="connsiteX850" fmla="*/ 6058717 w 7467600"/>
              <a:gd name="connsiteY850" fmla="*/ 865992 h 6858000"/>
              <a:gd name="connsiteX851" fmla="*/ 4974153 w 7467600"/>
              <a:gd name="connsiteY851" fmla="*/ 1045456 h 6858000"/>
              <a:gd name="connsiteX852" fmla="*/ 5627835 w 7467600"/>
              <a:gd name="connsiteY852" fmla="*/ 1472077 h 6858000"/>
              <a:gd name="connsiteX853" fmla="*/ 5629817 w 7467600"/>
              <a:gd name="connsiteY853" fmla="*/ 1471412 h 6858000"/>
              <a:gd name="connsiteX854" fmla="*/ 5634124 w 7467600"/>
              <a:gd name="connsiteY854" fmla="*/ 1470572 h 6858000"/>
              <a:gd name="connsiteX855" fmla="*/ 5755832 w 7467600"/>
              <a:gd name="connsiteY855" fmla="*/ 1383886 h 6858000"/>
              <a:gd name="connsiteX856" fmla="*/ 6014186 w 7467600"/>
              <a:gd name="connsiteY856" fmla="*/ 1279799 h 6858000"/>
              <a:gd name="connsiteX857" fmla="*/ 6901619 w 7467600"/>
              <a:gd name="connsiteY857" fmla="*/ 1047874 h 6858000"/>
              <a:gd name="connsiteX858" fmla="*/ 6931566 w 7467600"/>
              <a:gd name="connsiteY858" fmla="*/ 1062034 h 6858000"/>
              <a:gd name="connsiteX859" fmla="*/ 5790982 w 7467600"/>
              <a:gd name="connsiteY859" fmla="*/ 1561380 h 6858000"/>
              <a:gd name="connsiteX860" fmla="*/ 6188971 w 7467600"/>
              <a:gd name="connsiteY860" fmla="*/ 1755168 h 6858000"/>
              <a:gd name="connsiteX861" fmla="*/ 6202446 w 7467600"/>
              <a:gd name="connsiteY861" fmla="*/ 1752268 h 6858000"/>
              <a:gd name="connsiteX862" fmla="*/ 7179560 w 7467600"/>
              <a:gd name="connsiteY862" fmla="*/ 1467551 h 6858000"/>
              <a:gd name="connsiteX863" fmla="*/ 7158730 w 7467600"/>
              <a:gd name="connsiteY863" fmla="*/ 1507835 h 6858000"/>
              <a:gd name="connsiteX864" fmla="*/ 6326959 w 7467600"/>
              <a:gd name="connsiteY864" fmla="*/ 1817686 h 6858000"/>
              <a:gd name="connsiteX865" fmla="*/ 6537433 w 7467600"/>
              <a:gd name="connsiteY865" fmla="*/ 1907790 h 6858000"/>
              <a:gd name="connsiteX866" fmla="*/ 6550221 w 7467600"/>
              <a:gd name="connsiteY866" fmla="*/ 1910729 h 6858000"/>
              <a:gd name="connsiteX867" fmla="*/ 6964438 w 7467600"/>
              <a:gd name="connsiteY867" fmla="*/ 2209505 h 6858000"/>
              <a:gd name="connsiteX868" fmla="*/ 7367862 w 7467600"/>
              <a:gd name="connsiteY868" fmla="*/ 2806833 h 6858000"/>
              <a:gd name="connsiteX869" fmla="*/ 7364329 w 7467600"/>
              <a:gd name="connsiteY869" fmla="*/ 2826907 h 6858000"/>
              <a:gd name="connsiteX870" fmla="*/ 7290545 w 7467600"/>
              <a:gd name="connsiteY870" fmla="*/ 2850663 h 6858000"/>
              <a:gd name="connsiteX871" fmla="*/ 6472036 w 7467600"/>
              <a:gd name="connsiteY871" fmla="*/ 1959003 h 6858000"/>
              <a:gd name="connsiteX872" fmla="*/ 5792897 w 7467600"/>
              <a:gd name="connsiteY872" fmla="*/ 1647747 h 6858000"/>
              <a:gd name="connsiteX873" fmla="*/ 5842751 w 7467600"/>
              <a:gd name="connsiteY873" fmla="*/ 1816112 h 6858000"/>
              <a:gd name="connsiteX874" fmla="*/ 5847424 w 7467600"/>
              <a:gd name="connsiteY874" fmla="*/ 1815776 h 6858000"/>
              <a:gd name="connsiteX875" fmla="*/ 6399821 w 7467600"/>
              <a:gd name="connsiteY875" fmla="*/ 2344799 h 6858000"/>
              <a:gd name="connsiteX876" fmla="*/ 6323232 w 7467600"/>
              <a:gd name="connsiteY876" fmla="*/ 2389634 h 6858000"/>
              <a:gd name="connsiteX877" fmla="*/ 5942958 w 7467600"/>
              <a:gd name="connsiteY877" fmla="*/ 2077708 h 6858000"/>
              <a:gd name="connsiteX878" fmla="*/ 5921559 w 7467600"/>
              <a:gd name="connsiteY878" fmla="*/ 2378596 h 6858000"/>
              <a:gd name="connsiteX879" fmla="*/ 5817651 w 7467600"/>
              <a:gd name="connsiteY879" fmla="*/ 3023919 h 6858000"/>
              <a:gd name="connsiteX880" fmla="*/ 5729634 w 7467600"/>
              <a:gd name="connsiteY880" fmla="*/ 3051849 h 6858000"/>
              <a:gd name="connsiteX881" fmla="*/ 5611018 w 7467600"/>
              <a:gd name="connsiteY881" fmla="*/ 2316769 h 6858000"/>
              <a:gd name="connsiteX882" fmla="*/ 5687608 w 7467600"/>
              <a:gd name="connsiteY882" fmla="*/ 2039972 h 6858000"/>
              <a:gd name="connsiteX883" fmla="*/ 5657554 w 7467600"/>
              <a:gd name="connsiteY883" fmla="*/ 1576445 h 6858000"/>
              <a:gd name="connsiteX884" fmla="*/ 5150475 w 7467600"/>
              <a:gd name="connsiteY884" fmla="*/ 1274012 h 6858000"/>
              <a:gd name="connsiteX885" fmla="*/ 5349142 w 7467600"/>
              <a:gd name="connsiteY885" fmla="*/ 2204405 h 6858000"/>
              <a:gd name="connsiteX886" fmla="*/ 5262214 w 7467600"/>
              <a:gd name="connsiteY886" fmla="*/ 2233836 h 6858000"/>
              <a:gd name="connsiteX887" fmla="*/ 4981539 w 7467600"/>
              <a:gd name="connsiteY887" fmla="*/ 1542201 h 6858000"/>
              <a:gd name="connsiteX888" fmla="*/ 4958461 w 7467600"/>
              <a:gd name="connsiteY888" fmla="*/ 1136957 h 6858000"/>
              <a:gd name="connsiteX889" fmla="*/ 4655015 w 7467600"/>
              <a:gd name="connsiteY889" fmla="*/ 891426 h 6858000"/>
              <a:gd name="connsiteX890" fmla="*/ 4348002 w 7467600"/>
              <a:gd name="connsiteY890" fmla="*/ 2205895 h 6858000"/>
              <a:gd name="connsiteX891" fmla="*/ 4262250 w 7467600"/>
              <a:gd name="connsiteY891" fmla="*/ 2219972 h 6858000"/>
              <a:gd name="connsiteX892" fmla="*/ 4550611 w 7467600"/>
              <a:gd name="connsiteY892" fmla="*/ 817540 h 6858000"/>
              <a:gd name="connsiteX893" fmla="*/ 4564418 w 7467600"/>
              <a:gd name="connsiteY893" fmla="*/ 808293 h 6858000"/>
              <a:gd name="connsiteX894" fmla="*/ 4266388 w 7467600"/>
              <a:gd name="connsiteY894" fmla="*/ 500083 h 6858000"/>
              <a:gd name="connsiteX895" fmla="*/ 4032842 w 7467600"/>
              <a:gd name="connsiteY895" fmla="*/ 211809 h 6858000"/>
              <a:gd name="connsiteX896" fmla="*/ 3882765 w 7467600"/>
              <a:gd name="connsiteY896" fmla="*/ 0 h 6858000"/>
              <a:gd name="connsiteX897" fmla="*/ 3721337 w 7467600"/>
              <a:gd name="connsiteY897" fmla="*/ 0 h 6858000"/>
              <a:gd name="connsiteX898" fmla="*/ 3797544 w 7467600"/>
              <a:gd name="connsiteY898" fmla="*/ 0 h 6858000"/>
              <a:gd name="connsiteX899" fmla="*/ 3775734 w 7467600"/>
              <a:gd name="connsiteY899" fmla="*/ 95131 h 6858000"/>
              <a:gd name="connsiteX900" fmla="*/ 3724807 w 7467600"/>
              <a:gd name="connsiteY900" fmla="*/ 272257 h 6858000"/>
              <a:gd name="connsiteX901" fmla="*/ 3726844 w 7467600"/>
              <a:gd name="connsiteY901" fmla="*/ 282988 h 6858000"/>
              <a:gd name="connsiteX902" fmla="*/ 3742664 w 7467600"/>
              <a:gd name="connsiteY902" fmla="*/ 279918 h 6858000"/>
              <a:gd name="connsiteX903" fmla="*/ 4103910 w 7467600"/>
              <a:gd name="connsiteY903" fmla="*/ 1161917 h 6858000"/>
              <a:gd name="connsiteX904" fmla="*/ 4020269 w 7467600"/>
              <a:gd name="connsiteY904" fmla="*/ 1200406 h 6858000"/>
              <a:gd name="connsiteX905" fmla="*/ 3674882 w 7467600"/>
              <a:gd name="connsiteY905" fmla="*/ 488524 h 6858000"/>
              <a:gd name="connsiteX906" fmla="*/ 3132682 w 7467600"/>
              <a:gd name="connsiteY906" fmla="*/ 1072284 h 6858000"/>
              <a:gd name="connsiteX907" fmla="*/ 2716346 w 7467600"/>
              <a:gd name="connsiteY907" fmla="*/ 1276376 h 6858000"/>
              <a:gd name="connsiteX908" fmla="*/ 2716772 w 7467600"/>
              <a:gd name="connsiteY908" fmla="*/ 1255462 h 6858000"/>
              <a:gd name="connsiteX909" fmla="*/ 3471096 w 7467600"/>
              <a:gd name="connsiteY909" fmla="*/ 437072 h 6858000"/>
              <a:gd name="connsiteX910" fmla="*/ 3639057 w 7467600"/>
              <a:gd name="connsiteY910" fmla="*/ 286334 h 6858000"/>
              <a:gd name="connsiteX911" fmla="*/ 3640309 w 7467600"/>
              <a:gd name="connsiteY911" fmla="*/ 284664 h 6858000"/>
              <a:gd name="connsiteX912" fmla="*/ 3646022 w 7467600"/>
              <a:gd name="connsiteY912" fmla="*/ 276711 h 6858000"/>
              <a:gd name="connsiteX913" fmla="*/ 3707943 w 7467600"/>
              <a:gd name="connsiteY913" fmla="*/ 65958 h 6858000"/>
              <a:gd name="connsiteX914" fmla="*/ 3721337 w 7467600"/>
              <a:gd name="connsiteY914" fmla="*/ 0 h 6858000"/>
              <a:gd name="connsiteX915" fmla="*/ 2867960 w 7467600"/>
              <a:gd name="connsiteY915" fmla="*/ 0 h 6858000"/>
              <a:gd name="connsiteX916" fmla="*/ 2926351 w 7467600"/>
              <a:gd name="connsiteY916" fmla="*/ 0 h 6858000"/>
              <a:gd name="connsiteX917" fmla="*/ 2902823 w 7467600"/>
              <a:gd name="connsiteY917" fmla="*/ 262929 h 6858000"/>
              <a:gd name="connsiteX918" fmla="*/ 2940663 w 7467600"/>
              <a:gd name="connsiteY918" fmla="*/ 140884 h 6858000"/>
              <a:gd name="connsiteX919" fmla="*/ 2947039 w 7467600"/>
              <a:gd name="connsiteY919" fmla="*/ 122524 h 6858000"/>
              <a:gd name="connsiteX920" fmla="*/ 2984316 w 7467600"/>
              <a:gd name="connsiteY920" fmla="*/ 0 h 6858000"/>
              <a:gd name="connsiteX921" fmla="*/ 3016114 w 7467600"/>
              <a:gd name="connsiteY921" fmla="*/ 0 h 6858000"/>
              <a:gd name="connsiteX922" fmla="*/ 2979949 w 7467600"/>
              <a:gd name="connsiteY922" fmla="*/ 119274 h 6858000"/>
              <a:gd name="connsiteX923" fmla="*/ 3023879 w 7467600"/>
              <a:gd name="connsiteY923" fmla="*/ 0 h 6858000"/>
              <a:gd name="connsiteX924" fmla="*/ 3105400 w 7467600"/>
              <a:gd name="connsiteY924" fmla="*/ 0 h 6858000"/>
              <a:gd name="connsiteX925" fmla="*/ 3094669 w 7467600"/>
              <a:gd name="connsiteY925" fmla="*/ 30308 h 6858000"/>
              <a:gd name="connsiteX926" fmla="*/ 2901945 w 7467600"/>
              <a:gd name="connsiteY926" fmla="*/ 466538 h 6858000"/>
              <a:gd name="connsiteX927" fmla="*/ 2815209 w 7467600"/>
              <a:gd name="connsiteY927" fmla="*/ 497361 h 6858000"/>
              <a:gd name="connsiteX928" fmla="*/ 2844845 w 7467600"/>
              <a:gd name="connsiteY928" fmla="*/ 127638 h 6858000"/>
              <a:gd name="connsiteX929" fmla="*/ 2867960 w 7467600"/>
              <a:gd name="connsiteY929" fmla="*/ 0 h 6858000"/>
              <a:gd name="connsiteX930" fmla="*/ 1057230 w 7467600"/>
              <a:gd name="connsiteY930" fmla="*/ 0 h 6858000"/>
              <a:gd name="connsiteX931" fmla="*/ 1111003 w 7467600"/>
              <a:gd name="connsiteY931" fmla="*/ 0 h 6858000"/>
              <a:gd name="connsiteX932" fmla="*/ 1125553 w 7467600"/>
              <a:gd name="connsiteY932" fmla="*/ 52588 h 6858000"/>
              <a:gd name="connsiteX933" fmla="*/ 1304276 w 7467600"/>
              <a:gd name="connsiteY933" fmla="*/ 476275 h 6858000"/>
              <a:gd name="connsiteX934" fmla="*/ 1492066 w 7467600"/>
              <a:gd name="connsiteY934" fmla="*/ 886333 h 6858000"/>
              <a:gd name="connsiteX935" fmla="*/ 1423698 w 7467600"/>
              <a:gd name="connsiteY935" fmla="*/ 710817 h 6858000"/>
              <a:gd name="connsiteX936" fmla="*/ 1357609 w 7467600"/>
              <a:gd name="connsiteY936" fmla="*/ 532892 h 6858000"/>
              <a:gd name="connsiteX937" fmla="*/ 1309550 w 7467600"/>
              <a:gd name="connsiteY937" fmla="*/ 374031 h 6858000"/>
              <a:gd name="connsiteX938" fmla="*/ 1193673 w 7467600"/>
              <a:gd name="connsiteY938" fmla="*/ 49533 h 6858000"/>
              <a:gd name="connsiteX939" fmla="*/ 1164391 w 7467600"/>
              <a:gd name="connsiteY939" fmla="*/ 0 h 6858000"/>
              <a:gd name="connsiteX940" fmla="*/ 1200666 w 7467600"/>
              <a:gd name="connsiteY940" fmla="*/ 0 h 6858000"/>
              <a:gd name="connsiteX941" fmla="*/ 1223408 w 7467600"/>
              <a:gd name="connsiteY941" fmla="*/ 38996 h 6858000"/>
              <a:gd name="connsiteX942" fmla="*/ 1339635 w 7467600"/>
              <a:gd name="connsiteY942" fmla="*/ 365517 h 6858000"/>
              <a:gd name="connsiteX943" fmla="*/ 1387469 w 7467600"/>
              <a:gd name="connsiteY943" fmla="*/ 523079 h 6858000"/>
              <a:gd name="connsiteX944" fmla="*/ 1452685 w 7467600"/>
              <a:gd name="connsiteY944" fmla="*/ 699806 h 6858000"/>
              <a:gd name="connsiteX945" fmla="*/ 1492092 w 7467600"/>
              <a:gd name="connsiteY945" fmla="*/ 800424 h 6858000"/>
              <a:gd name="connsiteX946" fmla="*/ 1455302 w 7467600"/>
              <a:gd name="connsiteY946" fmla="*/ 632913 h 6858000"/>
              <a:gd name="connsiteX947" fmla="*/ 1222336 w 7467600"/>
              <a:gd name="connsiteY947" fmla="*/ 9480 h 6858000"/>
              <a:gd name="connsiteX948" fmla="*/ 1214634 w 7467600"/>
              <a:gd name="connsiteY948" fmla="*/ 0 h 6858000"/>
              <a:gd name="connsiteX949" fmla="*/ 1289827 w 7467600"/>
              <a:gd name="connsiteY949" fmla="*/ 0 h 6858000"/>
              <a:gd name="connsiteX950" fmla="*/ 1321076 w 7467600"/>
              <a:gd name="connsiteY950" fmla="*/ 59722 h 6858000"/>
              <a:gd name="connsiteX951" fmla="*/ 1512579 w 7467600"/>
              <a:gd name="connsiteY951" fmla="*/ 626441 h 6858000"/>
              <a:gd name="connsiteX952" fmla="*/ 1506076 w 7467600"/>
              <a:gd name="connsiteY952" fmla="*/ 1089289 h 6858000"/>
              <a:gd name="connsiteX953" fmla="*/ 1486346 w 7467600"/>
              <a:gd name="connsiteY953" fmla="*/ 1079919 h 6858000"/>
              <a:gd name="connsiteX954" fmla="*/ 1070511 w 7467600"/>
              <a:gd name="connsiteY954" fmla="*/ 48609 h 6858000"/>
              <a:gd name="connsiteX955" fmla="*/ 1057230 w 7467600"/>
              <a:gd name="connsiteY955" fmla="*/ 0 h 6858000"/>
              <a:gd name="connsiteX956" fmla="*/ 43151 w 7467600"/>
              <a:gd name="connsiteY956" fmla="*/ 0 h 6858000"/>
              <a:gd name="connsiteX957" fmla="*/ 95283 w 7467600"/>
              <a:gd name="connsiteY957" fmla="*/ 0 h 6858000"/>
              <a:gd name="connsiteX958" fmla="*/ 300708 w 7467600"/>
              <a:gd name="connsiteY958" fmla="*/ 154571 h 6858000"/>
              <a:gd name="connsiteX959" fmla="*/ 530414 w 7467600"/>
              <a:gd name="connsiteY959" fmla="*/ 354673 h 6858000"/>
              <a:gd name="connsiteX960" fmla="*/ 333785 w 7467600"/>
              <a:gd name="connsiteY960" fmla="*/ 161564 h 6858000"/>
              <a:gd name="connsiteX961" fmla="*/ 147005 w 7467600"/>
              <a:gd name="connsiteY961" fmla="*/ 0 h 6858000"/>
              <a:gd name="connsiteX962" fmla="*/ 272509 w 7467600"/>
              <a:gd name="connsiteY962" fmla="*/ 0 h 6858000"/>
              <a:gd name="connsiteX963" fmla="*/ 326276 w 7467600"/>
              <a:gd name="connsiteY963" fmla="*/ 45847 h 6858000"/>
              <a:gd name="connsiteX964" fmla="*/ 823759 w 7467600"/>
              <a:gd name="connsiteY964" fmla="*/ 574145 h 6858000"/>
              <a:gd name="connsiteX965" fmla="*/ 811254 w 7467600"/>
              <a:gd name="connsiteY965" fmla="*/ 665546 h 6858000"/>
              <a:gd name="connsiteX966" fmla="*/ 154042 w 7467600"/>
              <a:gd name="connsiteY966" fmla="*/ 261522 h 6858000"/>
              <a:gd name="connsiteX967" fmla="*/ 13550 w 7467600"/>
              <a:gd name="connsiteY967" fmla="*/ 158423 h 6858000"/>
              <a:gd name="connsiteX968" fmla="*/ 0 w 7467600"/>
              <a:gd name="connsiteY968" fmla="*/ 146618 h 6858000"/>
              <a:gd name="connsiteX969" fmla="*/ 0 w 7467600"/>
              <a:gd name="connsiteY969" fmla="*/ 59161 h 6858000"/>
              <a:gd name="connsiteX970" fmla="*/ 45427 w 7467600"/>
              <a:gd name="connsiteY970" fmla="*/ 101078 h 6858000"/>
              <a:gd name="connsiteX971" fmla="*/ 630103 w 7467600"/>
              <a:gd name="connsiteY971" fmla="*/ 485885 h 6858000"/>
              <a:gd name="connsiteX972" fmla="*/ 532040 w 7467600"/>
              <a:gd name="connsiteY972" fmla="*/ 399359 h 6858000"/>
              <a:gd name="connsiteX973" fmla="*/ 517618 w 7467600"/>
              <a:gd name="connsiteY973" fmla="*/ 385726 h 6858000"/>
              <a:gd name="connsiteX974" fmla="*/ 285074 w 7467600"/>
              <a:gd name="connsiteY974" fmla="*/ 182755 h 6858000"/>
              <a:gd name="connsiteX975" fmla="*/ 43151 w 7467600"/>
              <a:gd name="connsiteY97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271900 w 7467600"/>
              <a:gd name="connsiteY78" fmla="*/ 5734551 h 6858000"/>
              <a:gd name="connsiteX79" fmla="*/ 7015907 w 7467600"/>
              <a:gd name="connsiteY79" fmla="*/ 5541548 h 6858000"/>
              <a:gd name="connsiteX80" fmla="*/ 7259646 w 7467600"/>
              <a:gd name="connsiteY80" fmla="*/ 5765985 h 6858000"/>
              <a:gd name="connsiteX81" fmla="*/ 7467600 w 7467600"/>
              <a:gd name="connsiteY81" fmla="*/ 6012219 h 6858000"/>
              <a:gd name="connsiteX82" fmla="*/ 6946849 w 7467600"/>
              <a:gd name="connsiteY82" fmla="*/ 5523271 h 6858000"/>
              <a:gd name="connsiteX83" fmla="*/ 6946972 w 7467600"/>
              <a:gd name="connsiteY83" fmla="*/ 5526491 h 6858000"/>
              <a:gd name="connsiteX84" fmla="*/ 7105827 w 7467600"/>
              <a:gd name="connsiteY84" fmla="*/ 5718700 h 6858000"/>
              <a:gd name="connsiteX85" fmla="*/ 7356878 w 7467600"/>
              <a:gd name="connsiteY85" fmla="*/ 5981332 h 6858000"/>
              <a:gd name="connsiteX86" fmla="*/ 7467600 w 7467600"/>
              <a:gd name="connsiteY86" fmla="*/ 6117703 h 6858000"/>
              <a:gd name="connsiteX87" fmla="*/ 7467600 w 7467600"/>
              <a:gd name="connsiteY87" fmla="*/ 6163634 h 6858000"/>
              <a:gd name="connsiteX88" fmla="*/ 7403637 w 7467600"/>
              <a:gd name="connsiteY88" fmla="*/ 6083957 h 6858000"/>
              <a:gd name="connsiteX89" fmla="*/ 7254615 w 7467600"/>
              <a:gd name="connsiteY89" fmla="*/ 5911918 h 6858000"/>
              <a:gd name="connsiteX90" fmla="*/ 7312589 w 7467600"/>
              <a:gd name="connsiteY90" fmla="*/ 5982309 h 6858000"/>
              <a:gd name="connsiteX91" fmla="*/ 7448321 w 7467600"/>
              <a:gd name="connsiteY91" fmla="*/ 6190991 h 6858000"/>
              <a:gd name="connsiteX92" fmla="*/ 7467600 w 7467600"/>
              <a:gd name="connsiteY92" fmla="*/ 6221686 h 6858000"/>
              <a:gd name="connsiteX93" fmla="*/ 7467600 w 7467600"/>
              <a:gd name="connsiteY93" fmla="*/ 6334256 h 6858000"/>
              <a:gd name="connsiteX94" fmla="*/ 7454976 w 7467600"/>
              <a:gd name="connsiteY94" fmla="*/ 6318297 h 6858000"/>
              <a:gd name="connsiteX95" fmla="*/ 7042773 w 7467600"/>
              <a:gd name="connsiteY95" fmla="*/ 5734011 h 6858000"/>
              <a:gd name="connsiteX96" fmla="*/ 1456157 w 7467600"/>
              <a:gd name="connsiteY96" fmla="*/ 5371404 h 6858000"/>
              <a:gd name="connsiteX97" fmla="*/ 1244432 w 7467600"/>
              <a:gd name="connsiteY97" fmla="*/ 5385601 h 6858000"/>
              <a:gd name="connsiteX98" fmla="*/ 973990 w 7467600"/>
              <a:gd name="connsiteY98" fmla="*/ 5424940 h 6858000"/>
              <a:gd name="connsiteX99" fmla="*/ 1103809 w 7467600"/>
              <a:gd name="connsiteY99" fmla="*/ 5433720 h 6858000"/>
              <a:gd name="connsiteX100" fmla="*/ 1123454 w 7467600"/>
              <a:gd name="connsiteY100" fmla="*/ 5435727 h 6858000"/>
              <a:gd name="connsiteX101" fmla="*/ 1737017 w 7467600"/>
              <a:gd name="connsiteY101" fmla="*/ 5452183 h 6858000"/>
              <a:gd name="connsiteX102" fmla="*/ 1824397 w 7467600"/>
              <a:gd name="connsiteY102" fmla="*/ 5447757 h 6858000"/>
              <a:gd name="connsiteX103" fmla="*/ 2070059 w 7467600"/>
              <a:gd name="connsiteY103" fmla="*/ 5441660 h 6858000"/>
              <a:gd name="connsiteX104" fmla="*/ 1456157 w 7467600"/>
              <a:gd name="connsiteY104" fmla="*/ 5371404 h 6858000"/>
              <a:gd name="connsiteX105" fmla="*/ 4988186 w 7467600"/>
              <a:gd name="connsiteY105" fmla="*/ 5216467 h 6858000"/>
              <a:gd name="connsiteX106" fmla="*/ 4777334 w 7467600"/>
              <a:gd name="connsiteY106" fmla="*/ 5406072 h 6858000"/>
              <a:gd name="connsiteX107" fmla="*/ 4718341 w 7467600"/>
              <a:gd name="connsiteY107" fmla="*/ 5468043 h 6858000"/>
              <a:gd name="connsiteX108" fmla="*/ 4604655 w 7467600"/>
              <a:gd name="connsiteY108" fmla="*/ 5583434 h 6858000"/>
              <a:gd name="connsiteX109" fmla="*/ 4565074 w 7467600"/>
              <a:gd name="connsiteY109" fmla="*/ 5618550 h 6858000"/>
              <a:gd name="connsiteX110" fmla="*/ 4988186 w 7467600"/>
              <a:gd name="connsiteY110" fmla="*/ 5216467 h 6858000"/>
              <a:gd name="connsiteX111" fmla="*/ 4978032 w 7467600"/>
              <a:gd name="connsiteY111" fmla="*/ 5183809 h 6858000"/>
              <a:gd name="connsiteX112" fmla="*/ 4463413 w 7467600"/>
              <a:gd name="connsiteY112" fmla="*/ 5615162 h 6858000"/>
              <a:gd name="connsiteX113" fmla="*/ 4358134 w 7467600"/>
              <a:gd name="connsiteY113" fmla="*/ 5742791 h 6858000"/>
              <a:gd name="connsiteX114" fmla="*/ 4376219 w 7467600"/>
              <a:gd name="connsiteY114" fmla="*/ 5729027 h 6858000"/>
              <a:gd name="connsiteX115" fmla="*/ 4582340 w 7467600"/>
              <a:gd name="connsiteY115" fmla="*/ 5561037 h 6858000"/>
              <a:gd name="connsiteX116" fmla="*/ 4694684 w 7467600"/>
              <a:gd name="connsiteY116" fmla="*/ 5447098 h 6858000"/>
              <a:gd name="connsiteX117" fmla="*/ 4754123 w 7467600"/>
              <a:gd name="connsiteY117" fmla="*/ 5384643 h 6858000"/>
              <a:gd name="connsiteX118" fmla="*/ 4978032 w 7467600"/>
              <a:gd name="connsiteY118" fmla="*/ 5183809 h 6858000"/>
              <a:gd name="connsiteX119" fmla="*/ 1903353 w 7467600"/>
              <a:gd name="connsiteY119" fmla="*/ 5044827 h 6858000"/>
              <a:gd name="connsiteX120" fmla="*/ 1936931 w 7467600"/>
              <a:gd name="connsiteY120" fmla="*/ 5093954 h 6858000"/>
              <a:gd name="connsiteX121" fmla="*/ 2195868 w 7467600"/>
              <a:gd name="connsiteY121" fmla="*/ 5396574 h 6858000"/>
              <a:gd name="connsiteX122" fmla="*/ 2088852 w 7467600"/>
              <a:gd name="connsiteY122" fmla="*/ 5166123 h 6858000"/>
              <a:gd name="connsiteX123" fmla="*/ 1958241 w 7467600"/>
              <a:gd name="connsiteY123" fmla="*/ 5067955 h 6858000"/>
              <a:gd name="connsiteX124" fmla="*/ 1903353 w 7467600"/>
              <a:gd name="connsiteY124" fmla="*/ 5044827 h 6858000"/>
              <a:gd name="connsiteX125" fmla="*/ 1979378 w 7467600"/>
              <a:gd name="connsiteY125" fmla="*/ 4769504 h 6858000"/>
              <a:gd name="connsiteX126" fmla="*/ 2882120 w 7467600"/>
              <a:gd name="connsiteY126" fmla="*/ 5064547 h 6858000"/>
              <a:gd name="connsiteX127" fmla="*/ 2793103 w 7467600"/>
              <a:gd name="connsiteY127" fmla="*/ 5039699 h 6858000"/>
              <a:gd name="connsiteX128" fmla="*/ 2770041 w 7467600"/>
              <a:gd name="connsiteY128" fmla="*/ 5033634 h 6858000"/>
              <a:gd name="connsiteX129" fmla="*/ 1979378 w 7467600"/>
              <a:gd name="connsiteY129" fmla="*/ 4769504 h 6858000"/>
              <a:gd name="connsiteX130" fmla="*/ 1927410 w 7467600"/>
              <a:gd name="connsiteY130" fmla="*/ 4716164 h 6858000"/>
              <a:gd name="connsiteX131" fmla="*/ 1959587 w 7467600"/>
              <a:gd name="connsiteY131" fmla="*/ 4728849 h 6858000"/>
              <a:gd name="connsiteX132" fmla="*/ 2777707 w 7467600"/>
              <a:gd name="connsiteY132" fmla="*/ 5003991 h 6858000"/>
              <a:gd name="connsiteX133" fmla="*/ 2800768 w 7467600"/>
              <a:gd name="connsiteY133" fmla="*/ 5010056 h 6858000"/>
              <a:gd name="connsiteX134" fmla="*/ 2879408 w 7467600"/>
              <a:gd name="connsiteY134" fmla="*/ 5031590 h 6858000"/>
              <a:gd name="connsiteX135" fmla="*/ 2862295 w 7467600"/>
              <a:gd name="connsiteY135" fmla="*/ 5022958 h 6858000"/>
              <a:gd name="connsiteX136" fmla="*/ 2813343 w 7467600"/>
              <a:gd name="connsiteY136" fmla="*/ 4998369 h 6858000"/>
              <a:gd name="connsiteX137" fmla="*/ 2646245 w 7467600"/>
              <a:gd name="connsiteY137" fmla="*/ 4930999 h 6858000"/>
              <a:gd name="connsiteX138" fmla="*/ 1999243 w 7467600"/>
              <a:gd name="connsiteY138" fmla="*/ 4730524 h 6858000"/>
              <a:gd name="connsiteX139" fmla="*/ 1979527 w 7467600"/>
              <a:gd name="connsiteY139" fmla="*/ 4726651 h 6858000"/>
              <a:gd name="connsiteX140" fmla="*/ 1927410 w 7467600"/>
              <a:gd name="connsiteY140" fmla="*/ 4716164 h 6858000"/>
              <a:gd name="connsiteX141" fmla="*/ 1997014 w 7467600"/>
              <a:gd name="connsiteY141" fmla="*/ 4698007 h 6858000"/>
              <a:gd name="connsiteX142" fmla="*/ 2005458 w 7467600"/>
              <a:gd name="connsiteY142" fmla="*/ 4699540 h 6858000"/>
              <a:gd name="connsiteX143" fmla="*/ 2657186 w 7467600"/>
              <a:gd name="connsiteY143" fmla="*/ 4901687 h 6858000"/>
              <a:gd name="connsiteX144" fmla="*/ 2826662 w 7467600"/>
              <a:gd name="connsiteY144" fmla="*/ 4970362 h 6858000"/>
              <a:gd name="connsiteX145" fmla="*/ 2876100 w 7467600"/>
              <a:gd name="connsiteY145" fmla="*/ 4995397 h 6858000"/>
              <a:gd name="connsiteX146" fmla="*/ 3042600 w 7467600"/>
              <a:gd name="connsiteY146" fmla="*/ 5059532 h 6858000"/>
              <a:gd name="connsiteX147" fmla="*/ 1997014 w 7467600"/>
              <a:gd name="connsiteY147" fmla="*/ 4698007 h 6858000"/>
              <a:gd name="connsiteX148" fmla="*/ 2305292 w 7467600"/>
              <a:gd name="connsiteY148" fmla="*/ 4219492 h 6858000"/>
              <a:gd name="connsiteX149" fmla="*/ 3360922 w 7467600"/>
              <a:gd name="connsiteY149" fmla="*/ 4529373 h 6858000"/>
              <a:gd name="connsiteX150" fmla="*/ 3492420 w 7467600"/>
              <a:gd name="connsiteY150" fmla="*/ 4510145 h 6858000"/>
              <a:gd name="connsiteX151" fmla="*/ 3364086 w 7467600"/>
              <a:gd name="connsiteY151" fmla="*/ 4480340 h 6858000"/>
              <a:gd name="connsiteX152" fmla="*/ 3225818 w 7467600"/>
              <a:gd name="connsiteY152" fmla="*/ 4411822 h 6858000"/>
              <a:gd name="connsiteX153" fmla="*/ 3129696 w 7467600"/>
              <a:gd name="connsiteY153" fmla="*/ 4360704 h 6858000"/>
              <a:gd name="connsiteX154" fmla="*/ 2814545 w 7467600"/>
              <a:gd name="connsiteY154" fmla="*/ 4282955 h 6858000"/>
              <a:gd name="connsiteX155" fmla="*/ 2305292 w 7467600"/>
              <a:gd name="connsiteY155" fmla="*/ 4219492 h 6858000"/>
              <a:gd name="connsiteX156" fmla="*/ 2626982 w 7467600"/>
              <a:gd name="connsiteY156" fmla="*/ 4206450 h 6858000"/>
              <a:gd name="connsiteX157" fmla="*/ 2490617 w 7467600"/>
              <a:gd name="connsiteY157" fmla="*/ 4206951 h 6858000"/>
              <a:gd name="connsiteX158" fmla="*/ 2819869 w 7467600"/>
              <a:gd name="connsiteY158" fmla="*/ 4252936 h 6858000"/>
              <a:gd name="connsiteX159" fmla="*/ 3143018 w 7467600"/>
              <a:gd name="connsiteY159" fmla="*/ 4332698 h 6858000"/>
              <a:gd name="connsiteX160" fmla="*/ 3241520 w 7467600"/>
              <a:gd name="connsiteY160" fmla="*/ 4385112 h 6858000"/>
              <a:gd name="connsiteX161" fmla="*/ 3374575 w 7467600"/>
              <a:gd name="connsiteY161" fmla="*/ 4451517 h 6858000"/>
              <a:gd name="connsiteX162" fmla="*/ 3505221 w 7467600"/>
              <a:gd name="connsiteY162" fmla="*/ 4480757 h 6858000"/>
              <a:gd name="connsiteX163" fmla="*/ 2626982 w 7467600"/>
              <a:gd name="connsiteY163" fmla="*/ 4206450 h 6858000"/>
              <a:gd name="connsiteX164" fmla="*/ 1310106 w 7467600"/>
              <a:gd name="connsiteY164" fmla="*/ 3943217 h 6858000"/>
              <a:gd name="connsiteX165" fmla="*/ 854994 w 7467600"/>
              <a:gd name="connsiteY165" fmla="*/ 4399136 h 6858000"/>
              <a:gd name="connsiteX166" fmla="*/ 742462 w 7467600"/>
              <a:gd name="connsiteY166" fmla="*/ 4594648 h 6858000"/>
              <a:gd name="connsiteX167" fmla="*/ 820602 w 7467600"/>
              <a:gd name="connsiteY167" fmla="*/ 4485915 h 6858000"/>
              <a:gd name="connsiteX168" fmla="*/ 878295 w 7467600"/>
              <a:gd name="connsiteY168" fmla="*/ 4403594 h 6858000"/>
              <a:gd name="connsiteX169" fmla="*/ 1240607 w 7467600"/>
              <a:gd name="connsiteY169" fmla="*/ 4010401 h 6858000"/>
              <a:gd name="connsiteX170" fmla="*/ 1310106 w 7467600"/>
              <a:gd name="connsiteY170" fmla="*/ 3943217 h 6858000"/>
              <a:gd name="connsiteX171" fmla="*/ 1423113 w 7467600"/>
              <a:gd name="connsiteY171" fmla="*/ 3874565 h 6858000"/>
              <a:gd name="connsiteX172" fmla="*/ 1260565 w 7467600"/>
              <a:gd name="connsiteY172" fmla="*/ 4031982 h 6858000"/>
              <a:gd name="connsiteX173" fmla="*/ 901900 w 7467600"/>
              <a:gd name="connsiteY173" fmla="*/ 4421236 h 6858000"/>
              <a:gd name="connsiteX174" fmla="*/ 845044 w 7467600"/>
              <a:gd name="connsiteY174" fmla="*/ 4502436 h 6858000"/>
              <a:gd name="connsiteX175" fmla="*/ 685926 w 7467600"/>
              <a:gd name="connsiteY175" fmla="*/ 4703069 h 6858000"/>
              <a:gd name="connsiteX176" fmla="*/ 684248 w 7467600"/>
              <a:gd name="connsiteY176" fmla="*/ 4706721 h 6858000"/>
              <a:gd name="connsiteX177" fmla="*/ 1423113 w 7467600"/>
              <a:gd name="connsiteY177" fmla="*/ 3874565 h 6858000"/>
              <a:gd name="connsiteX178" fmla="*/ 3316479 w 7467600"/>
              <a:gd name="connsiteY178" fmla="*/ 3872136 h 6858000"/>
              <a:gd name="connsiteX179" fmla="*/ 3546806 w 7467600"/>
              <a:gd name="connsiteY179" fmla="*/ 4356139 h 6858000"/>
              <a:gd name="connsiteX180" fmla="*/ 3364433 w 7467600"/>
              <a:gd name="connsiteY180" fmla="*/ 3953121 h 6858000"/>
              <a:gd name="connsiteX181" fmla="*/ 3316479 w 7467600"/>
              <a:gd name="connsiteY181" fmla="*/ 3872136 h 6858000"/>
              <a:gd name="connsiteX182" fmla="*/ 3291335 w 7467600"/>
              <a:gd name="connsiteY182" fmla="*/ 3767420 h 6858000"/>
              <a:gd name="connsiteX183" fmla="*/ 3390805 w 7467600"/>
              <a:gd name="connsiteY183" fmla="*/ 3937163 h 6858000"/>
              <a:gd name="connsiteX184" fmla="*/ 3579062 w 7467600"/>
              <a:gd name="connsiteY184" fmla="*/ 4359040 h 6858000"/>
              <a:gd name="connsiteX185" fmla="*/ 3467355 w 7467600"/>
              <a:gd name="connsiteY185" fmla="*/ 3988130 h 6858000"/>
              <a:gd name="connsiteX186" fmla="*/ 3310753 w 7467600"/>
              <a:gd name="connsiteY186" fmla="*/ 3787140 h 6858000"/>
              <a:gd name="connsiteX187" fmla="*/ 3291335 w 7467600"/>
              <a:gd name="connsiteY187" fmla="*/ 3767420 h 6858000"/>
              <a:gd name="connsiteX188" fmla="*/ 1635889 w 7467600"/>
              <a:gd name="connsiteY188" fmla="*/ 3709494 h 6858000"/>
              <a:gd name="connsiteX189" fmla="*/ 1634800 w 7467600"/>
              <a:gd name="connsiteY189" fmla="*/ 3731111 h 6858000"/>
              <a:gd name="connsiteX190" fmla="*/ 1635889 w 7467600"/>
              <a:gd name="connsiteY190" fmla="*/ 3709494 h 6858000"/>
              <a:gd name="connsiteX191" fmla="*/ 1510397 w 7467600"/>
              <a:gd name="connsiteY191" fmla="*/ 3684705 h 6858000"/>
              <a:gd name="connsiteX192" fmla="*/ 1146550 w 7467600"/>
              <a:gd name="connsiteY192" fmla="*/ 3802012 h 6858000"/>
              <a:gd name="connsiteX193" fmla="*/ 698834 w 7467600"/>
              <a:gd name="connsiteY193" fmla="*/ 3952272 h 6858000"/>
              <a:gd name="connsiteX194" fmla="*/ 34256 w 7467600"/>
              <a:gd name="connsiteY194" fmla="*/ 4347603 h 6858000"/>
              <a:gd name="connsiteX195" fmla="*/ 527241 w 7467600"/>
              <a:gd name="connsiteY195" fmla="*/ 4065078 h 6858000"/>
              <a:gd name="connsiteX196" fmla="*/ 1510397 w 7467600"/>
              <a:gd name="connsiteY196" fmla="*/ 3684705 h 6858000"/>
              <a:gd name="connsiteX197" fmla="*/ 1313114 w 7467600"/>
              <a:gd name="connsiteY197" fmla="*/ 3655216 h 6858000"/>
              <a:gd name="connsiteX198" fmla="*/ 1109304 w 7467600"/>
              <a:gd name="connsiteY198" fmla="*/ 3669030 h 6858000"/>
              <a:gd name="connsiteX199" fmla="*/ 8129 w 7467600"/>
              <a:gd name="connsiteY199" fmla="*/ 4330519 h 6858000"/>
              <a:gd name="connsiteX200" fmla="*/ 687572 w 7467600"/>
              <a:gd name="connsiteY200" fmla="*/ 3925629 h 6858000"/>
              <a:gd name="connsiteX201" fmla="*/ 1138365 w 7467600"/>
              <a:gd name="connsiteY201" fmla="*/ 3774515 h 6858000"/>
              <a:gd name="connsiteX202" fmla="*/ 1505579 w 7467600"/>
              <a:gd name="connsiteY202" fmla="*/ 3655526 h 6858000"/>
              <a:gd name="connsiteX203" fmla="*/ 1313114 w 7467600"/>
              <a:gd name="connsiteY203" fmla="*/ 3655216 h 6858000"/>
              <a:gd name="connsiteX204" fmla="*/ 3655073 w 7467600"/>
              <a:gd name="connsiteY204" fmla="*/ 3650884 h 6858000"/>
              <a:gd name="connsiteX205" fmla="*/ 3989938 w 7467600"/>
              <a:gd name="connsiteY205" fmla="*/ 3991685 h 6858000"/>
              <a:gd name="connsiteX206" fmla="*/ 4393907 w 7467600"/>
              <a:gd name="connsiteY206" fmla="*/ 4261258 h 6858000"/>
              <a:gd name="connsiteX207" fmla="*/ 4648051 w 7467600"/>
              <a:gd name="connsiteY207" fmla="*/ 4374051 h 6858000"/>
              <a:gd name="connsiteX208" fmla="*/ 4383389 w 7467600"/>
              <a:gd name="connsiteY208" fmla="*/ 4184369 h 6858000"/>
              <a:gd name="connsiteX209" fmla="*/ 4165508 w 7467600"/>
              <a:gd name="connsiteY209" fmla="*/ 4035196 h 6858000"/>
              <a:gd name="connsiteX210" fmla="*/ 4068162 w 7467600"/>
              <a:gd name="connsiteY210" fmla="*/ 3953394 h 6858000"/>
              <a:gd name="connsiteX211" fmla="*/ 3981416 w 7467600"/>
              <a:gd name="connsiteY211" fmla="*/ 3880482 h 6858000"/>
              <a:gd name="connsiteX212" fmla="*/ 3800147 w 7467600"/>
              <a:gd name="connsiteY212" fmla="*/ 3749872 h 6858000"/>
              <a:gd name="connsiteX213" fmla="*/ 3655073 w 7467600"/>
              <a:gd name="connsiteY213" fmla="*/ 3650884 h 6858000"/>
              <a:gd name="connsiteX214" fmla="*/ 3670252 w 7467600"/>
              <a:gd name="connsiteY214" fmla="*/ 3622798 h 6858000"/>
              <a:gd name="connsiteX215" fmla="*/ 3817258 w 7467600"/>
              <a:gd name="connsiteY215" fmla="*/ 3723577 h 6858000"/>
              <a:gd name="connsiteX216" fmla="*/ 4000461 w 7467600"/>
              <a:gd name="connsiteY216" fmla="*/ 3855966 h 6858000"/>
              <a:gd name="connsiteX217" fmla="*/ 4088180 w 7467600"/>
              <a:gd name="connsiteY217" fmla="*/ 3929774 h 6858000"/>
              <a:gd name="connsiteX218" fmla="*/ 4184555 w 7467600"/>
              <a:gd name="connsiteY218" fmla="*/ 4010683 h 6858000"/>
              <a:gd name="connsiteX219" fmla="*/ 4399563 w 7467600"/>
              <a:gd name="connsiteY219" fmla="*/ 4158106 h 6858000"/>
              <a:gd name="connsiteX220" fmla="*/ 4684469 w 7467600"/>
              <a:gd name="connsiteY220" fmla="*/ 4364680 h 6858000"/>
              <a:gd name="connsiteX221" fmla="*/ 4690271 w 7467600"/>
              <a:gd name="connsiteY221" fmla="*/ 4370034 h 6858000"/>
              <a:gd name="connsiteX222" fmla="*/ 4136093 w 7467600"/>
              <a:gd name="connsiteY222" fmla="*/ 3858466 h 6858000"/>
              <a:gd name="connsiteX223" fmla="*/ 3670252 w 7467600"/>
              <a:gd name="connsiteY223" fmla="*/ 3622798 h 6858000"/>
              <a:gd name="connsiteX224" fmla="*/ 4440129 w 7467600"/>
              <a:gd name="connsiteY224" fmla="*/ 3448571 h 6858000"/>
              <a:gd name="connsiteX225" fmla="*/ 4856525 w 7467600"/>
              <a:gd name="connsiteY225" fmla="*/ 3915351 h 6858000"/>
              <a:gd name="connsiteX226" fmla="*/ 5059055 w 7467600"/>
              <a:gd name="connsiteY226" fmla="*/ 4108918 h 6858000"/>
              <a:gd name="connsiteX227" fmla="*/ 5290070 w 7467600"/>
              <a:gd name="connsiteY227" fmla="*/ 4263619 h 6858000"/>
              <a:gd name="connsiteX228" fmla="*/ 4834991 w 7467600"/>
              <a:gd name="connsiteY228" fmla="*/ 3830985 h 6858000"/>
              <a:gd name="connsiteX229" fmla="*/ 4440129 w 7467600"/>
              <a:gd name="connsiteY229" fmla="*/ 3448571 h 6858000"/>
              <a:gd name="connsiteX230" fmla="*/ 4441737 w 7467600"/>
              <a:gd name="connsiteY230" fmla="*/ 3399734 h 6858000"/>
              <a:gd name="connsiteX231" fmla="*/ 4431236 w 7467600"/>
              <a:gd name="connsiteY231" fmla="*/ 3400954 h 6858000"/>
              <a:gd name="connsiteX232" fmla="*/ 4557150 w 7467600"/>
              <a:gd name="connsiteY232" fmla="*/ 3510023 h 6858000"/>
              <a:gd name="connsiteX233" fmla="*/ 4856936 w 7467600"/>
              <a:gd name="connsiteY233" fmla="*/ 3809146 h 6858000"/>
              <a:gd name="connsiteX234" fmla="*/ 5111996 w 7467600"/>
              <a:gd name="connsiteY234" fmla="*/ 4065759 h 6858000"/>
              <a:gd name="connsiteX235" fmla="*/ 5388878 w 7467600"/>
              <a:gd name="connsiteY235" fmla="*/ 4300185 h 6858000"/>
              <a:gd name="connsiteX236" fmla="*/ 5425556 w 7467600"/>
              <a:gd name="connsiteY236" fmla="*/ 4308967 h 6858000"/>
              <a:gd name="connsiteX237" fmla="*/ 4943646 w 7467600"/>
              <a:gd name="connsiteY237" fmla="*/ 3822916 h 6858000"/>
              <a:gd name="connsiteX238" fmla="*/ 4594837 w 7467600"/>
              <a:gd name="connsiteY238" fmla="*/ 3532274 h 6858000"/>
              <a:gd name="connsiteX239" fmla="*/ 4441737 w 7467600"/>
              <a:gd name="connsiteY239" fmla="*/ 3399734 h 6858000"/>
              <a:gd name="connsiteX240" fmla="*/ 5425834 w 7467600"/>
              <a:gd name="connsiteY240" fmla="*/ 3162785 h 6858000"/>
              <a:gd name="connsiteX241" fmla="*/ 5401644 w 7467600"/>
              <a:gd name="connsiteY241" fmla="*/ 3617847 h 6858000"/>
              <a:gd name="connsiteX242" fmla="*/ 5467256 w 7467600"/>
              <a:gd name="connsiteY242" fmla="*/ 4175494 h 6858000"/>
              <a:gd name="connsiteX243" fmla="*/ 5448069 w 7467600"/>
              <a:gd name="connsiteY243" fmla="*/ 3567554 h 6858000"/>
              <a:gd name="connsiteX244" fmla="*/ 5425834 w 7467600"/>
              <a:gd name="connsiteY244" fmla="*/ 3162785 h 6858000"/>
              <a:gd name="connsiteX245" fmla="*/ 1318687 w 7467600"/>
              <a:gd name="connsiteY245" fmla="*/ 3113840 h 6858000"/>
              <a:gd name="connsiteX246" fmla="*/ 1066793 w 7467600"/>
              <a:gd name="connsiteY246" fmla="*/ 3212171 h 6858000"/>
              <a:gd name="connsiteX247" fmla="*/ 993319 w 7467600"/>
              <a:gd name="connsiteY247" fmla="*/ 3247648 h 6858000"/>
              <a:gd name="connsiteX248" fmla="*/ 853081 w 7467600"/>
              <a:gd name="connsiteY248" fmla="*/ 3312410 h 6858000"/>
              <a:gd name="connsiteX249" fmla="*/ 805957 w 7467600"/>
              <a:gd name="connsiteY249" fmla="*/ 3330443 h 6858000"/>
              <a:gd name="connsiteX250" fmla="*/ 1318687 w 7467600"/>
              <a:gd name="connsiteY250" fmla="*/ 3113840 h 6858000"/>
              <a:gd name="connsiteX251" fmla="*/ 5453702 w 7467600"/>
              <a:gd name="connsiteY251" fmla="*/ 3090882 h 6858000"/>
              <a:gd name="connsiteX252" fmla="*/ 5480135 w 7467600"/>
              <a:gd name="connsiteY252" fmla="*/ 3565802 h 6858000"/>
              <a:gd name="connsiteX253" fmla="*/ 5499023 w 7467600"/>
              <a:gd name="connsiteY253" fmla="*/ 4166310 h 6858000"/>
              <a:gd name="connsiteX254" fmla="*/ 5547022 w 7467600"/>
              <a:gd name="connsiteY254" fmla="*/ 3607838 h 6858000"/>
              <a:gd name="connsiteX255" fmla="*/ 5515964 w 7467600"/>
              <a:gd name="connsiteY255" fmla="*/ 3378541 h 6858000"/>
              <a:gd name="connsiteX256" fmla="*/ 5453702 w 7467600"/>
              <a:gd name="connsiteY256" fmla="*/ 3090882 h 6858000"/>
              <a:gd name="connsiteX257" fmla="*/ 1238695 w 7467600"/>
              <a:gd name="connsiteY257" fmla="*/ 3076820 h 6858000"/>
              <a:gd name="connsiteX258" fmla="*/ 716371 w 7467600"/>
              <a:gd name="connsiteY258" fmla="*/ 3293249 h 6858000"/>
              <a:gd name="connsiteX259" fmla="*/ 579522 w 7467600"/>
              <a:gd name="connsiteY259" fmla="*/ 3371759 h 6858000"/>
              <a:gd name="connsiteX260" fmla="*/ 600288 w 7467600"/>
              <a:gd name="connsiteY260" fmla="*/ 3365555 h 6858000"/>
              <a:gd name="connsiteX261" fmla="*/ 840692 w 7467600"/>
              <a:gd name="connsiteY261" fmla="*/ 3284921 h 6858000"/>
              <a:gd name="connsiteX262" fmla="*/ 979248 w 7467600"/>
              <a:gd name="connsiteY262" fmla="*/ 3221003 h 6858000"/>
              <a:gd name="connsiteX263" fmla="*/ 1053282 w 7467600"/>
              <a:gd name="connsiteY263" fmla="*/ 3185247 h 6858000"/>
              <a:gd name="connsiteX264" fmla="*/ 1320603 w 7467600"/>
              <a:gd name="connsiteY264" fmla="*/ 3081281 h 6858000"/>
              <a:gd name="connsiteX265" fmla="*/ 1238695 w 7467600"/>
              <a:gd name="connsiteY265" fmla="*/ 3076820 h 6858000"/>
              <a:gd name="connsiteX266" fmla="*/ 5425627 w 7467600"/>
              <a:gd name="connsiteY266" fmla="*/ 2954192 h 6858000"/>
              <a:gd name="connsiteX267" fmla="*/ 5470770 w 7467600"/>
              <a:gd name="connsiteY267" fmla="*/ 3005435 h 6858000"/>
              <a:gd name="connsiteX268" fmla="*/ 5519779 w 7467600"/>
              <a:gd name="connsiteY268" fmla="*/ 4359223 h 6858000"/>
              <a:gd name="connsiteX269" fmla="*/ 5520293 w 7467600"/>
              <a:gd name="connsiteY269" fmla="*/ 4360602 h 6858000"/>
              <a:gd name="connsiteX270" fmla="*/ 5767221 w 7467600"/>
              <a:gd name="connsiteY270" fmla="*/ 4665564 h 6858000"/>
              <a:gd name="connsiteX271" fmla="*/ 6937169 w 7467600"/>
              <a:gd name="connsiteY271" fmla="*/ 4815941 h 6858000"/>
              <a:gd name="connsiteX272" fmla="*/ 6953922 w 7467600"/>
              <a:gd name="connsiteY272" fmla="*/ 4890068 h 6858000"/>
              <a:gd name="connsiteX273" fmla="*/ 6071359 w 7467600"/>
              <a:gd name="connsiteY273" fmla="*/ 4770770 h 6858000"/>
              <a:gd name="connsiteX274" fmla="*/ 6038839 w 7467600"/>
              <a:gd name="connsiteY274" fmla="*/ 4764474 h 6858000"/>
              <a:gd name="connsiteX275" fmla="*/ 6038706 w 7467600"/>
              <a:gd name="connsiteY275" fmla="*/ 4763847 h 6858000"/>
              <a:gd name="connsiteX276" fmla="*/ 6037784 w 7467600"/>
              <a:gd name="connsiteY276" fmla="*/ 4764270 h 6858000"/>
              <a:gd name="connsiteX277" fmla="*/ 6038839 w 7467600"/>
              <a:gd name="connsiteY277" fmla="*/ 4764474 h 6858000"/>
              <a:gd name="connsiteX278" fmla="*/ 6040338 w 7467600"/>
              <a:gd name="connsiteY278" fmla="*/ 4771418 h 6858000"/>
              <a:gd name="connsiteX279" fmla="*/ 6024488 w 7467600"/>
              <a:gd name="connsiteY279" fmla="*/ 4809903 h 6858000"/>
              <a:gd name="connsiteX280" fmla="*/ 5599771 w 7467600"/>
              <a:gd name="connsiteY280" fmla="*/ 5509652 h 6858000"/>
              <a:gd name="connsiteX281" fmla="*/ 5548843 w 7467600"/>
              <a:gd name="connsiteY281" fmla="*/ 5563845 h 6858000"/>
              <a:gd name="connsiteX282" fmla="*/ 5940952 w 7467600"/>
              <a:gd name="connsiteY282" fmla="*/ 6250028 h 6858000"/>
              <a:gd name="connsiteX283" fmla="*/ 6043441 w 7467600"/>
              <a:gd name="connsiteY283" fmla="*/ 6665847 h 6858000"/>
              <a:gd name="connsiteX284" fmla="*/ 6093432 w 7467600"/>
              <a:gd name="connsiteY284" fmla="*/ 6858000 h 6858000"/>
              <a:gd name="connsiteX285" fmla="*/ 6034344 w 7467600"/>
              <a:gd name="connsiteY285" fmla="*/ 6858000 h 6858000"/>
              <a:gd name="connsiteX286" fmla="*/ 6026679 w 7467600"/>
              <a:gd name="connsiteY286" fmla="*/ 6836959 h 6858000"/>
              <a:gd name="connsiteX287" fmla="*/ 5800441 w 7467600"/>
              <a:gd name="connsiteY287" fmla="*/ 6335286 h 6858000"/>
              <a:gd name="connsiteX288" fmla="*/ 5526562 w 7467600"/>
              <a:gd name="connsiteY288" fmla="*/ 5705388 h 6858000"/>
              <a:gd name="connsiteX289" fmla="*/ 5519640 w 7467600"/>
              <a:gd name="connsiteY289" fmla="*/ 5683774 h 6858000"/>
              <a:gd name="connsiteX290" fmla="*/ 5844559 w 7467600"/>
              <a:gd name="connsiteY290" fmla="*/ 6553349 h 6858000"/>
              <a:gd name="connsiteX291" fmla="*/ 5975994 w 7467600"/>
              <a:gd name="connsiteY291" fmla="*/ 6858000 h 6858000"/>
              <a:gd name="connsiteX292" fmla="*/ 5898547 w 7467600"/>
              <a:gd name="connsiteY292" fmla="*/ 6858000 h 6858000"/>
              <a:gd name="connsiteX293" fmla="*/ 5682041 w 7467600"/>
              <a:gd name="connsiteY293" fmla="*/ 6355860 h 6858000"/>
              <a:gd name="connsiteX294" fmla="*/ 5461758 w 7467600"/>
              <a:gd name="connsiteY294" fmla="*/ 5820220 h 6858000"/>
              <a:gd name="connsiteX295" fmla="*/ 5237282 w 7467600"/>
              <a:gd name="connsiteY295" fmla="*/ 6579086 h 6858000"/>
              <a:gd name="connsiteX296" fmla="*/ 5115009 w 7467600"/>
              <a:gd name="connsiteY296" fmla="*/ 6858000 h 6858000"/>
              <a:gd name="connsiteX297" fmla="*/ 5028074 w 7467600"/>
              <a:gd name="connsiteY297" fmla="*/ 6858000 h 6858000"/>
              <a:gd name="connsiteX298" fmla="*/ 5079508 w 7467600"/>
              <a:gd name="connsiteY298" fmla="*/ 6749074 h 6858000"/>
              <a:gd name="connsiteX299" fmla="*/ 5371846 w 7467600"/>
              <a:gd name="connsiteY299" fmla="*/ 5924413 h 6858000"/>
              <a:gd name="connsiteX300" fmla="*/ 5270512 w 7467600"/>
              <a:gd name="connsiteY300" fmla="*/ 6138975 h 6858000"/>
              <a:gd name="connsiteX301" fmla="*/ 5062409 w 7467600"/>
              <a:gd name="connsiteY301" fmla="*/ 6653544 h 6858000"/>
              <a:gd name="connsiteX302" fmla="*/ 5036628 w 7467600"/>
              <a:gd name="connsiteY302" fmla="*/ 6754247 h 6858000"/>
              <a:gd name="connsiteX303" fmla="*/ 5009112 w 7467600"/>
              <a:gd name="connsiteY303" fmla="*/ 6858000 h 6858000"/>
              <a:gd name="connsiteX304" fmla="*/ 4976679 w 7467600"/>
              <a:gd name="connsiteY304" fmla="*/ 6858000 h 6858000"/>
              <a:gd name="connsiteX305" fmla="*/ 5006537 w 7467600"/>
              <a:gd name="connsiteY305" fmla="*/ 6747068 h 6858000"/>
              <a:gd name="connsiteX306" fmla="*/ 5032723 w 7467600"/>
              <a:gd name="connsiteY306" fmla="*/ 6644957 h 6858000"/>
              <a:gd name="connsiteX307" fmla="*/ 5242949 w 7467600"/>
              <a:gd name="connsiteY307" fmla="*/ 6125175 h 6858000"/>
              <a:gd name="connsiteX308" fmla="*/ 5286321 w 7467600"/>
              <a:gd name="connsiteY308" fmla="*/ 6033555 h 6858000"/>
              <a:gd name="connsiteX309" fmla="*/ 5008210 w 7467600"/>
              <a:gd name="connsiteY309" fmla="*/ 6649194 h 6858000"/>
              <a:gd name="connsiteX310" fmla="*/ 4986321 w 7467600"/>
              <a:gd name="connsiteY310" fmla="*/ 6765687 h 6858000"/>
              <a:gd name="connsiteX311" fmla="*/ 4973474 w 7467600"/>
              <a:gd name="connsiteY311" fmla="*/ 6858000 h 6858000"/>
              <a:gd name="connsiteX312" fmla="*/ 4907178 w 7467600"/>
              <a:gd name="connsiteY312" fmla="*/ 6858000 h 6858000"/>
              <a:gd name="connsiteX313" fmla="*/ 4910810 w 7467600"/>
              <a:gd name="connsiteY313" fmla="*/ 6829660 h 6858000"/>
              <a:gd name="connsiteX314" fmla="*/ 4987461 w 7467600"/>
              <a:gd name="connsiteY314" fmla="*/ 6432994 h 6858000"/>
              <a:gd name="connsiteX315" fmla="*/ 5179262 w 7467600"/>
              <a:gd name="connsiteY315" fmla="*/ 6035044 h 6858000"/>
              <a:gd name="connsiteX316" fmla="*/ 4689678 w 7467600"/>
              <a:gd name="connsiteY316" fmla="*/ 6440241 h 6858000"/>
              <a:gd name="connsiteX317" fmla="*/ 4477543 w 7467600"/>
              <a:gd name="connsiteY317" fmla="*/ 6674836 h 6858000"/>
              <a:gd name="connsiteX318" fmla="*/ 4329957 w 7467600"/>
              <a:gd name="connsiteY318" fmla="*/ 6858000 h 6858000"/>
              <a:gd name="connsiteX319" fmla="*/ 4218595 w 7467600"/>
              <a:gd name="connsiteY319" fmla="*/ 6858000 h 6858000"/>
              <a:gd name="connsiteX320" fmla="*/ 4368888 w 7467600"/>
              <a:gd name="connsiteY320" fmla="*/ 6668412 h 6858000"/>
              <a:gd name="connsiteX321" fmla="*/ 4563091 w 7467600"/>
              <a:gd name="connsiteY321" fmla="*/ 6442508 h 6858000"/>
              <a:gd name="connsiteX322" fmla="*/ 5387324 w 7467600"/>
              <a:gd name="connsiteY322" fmla="*/ 5705830 h 6858000"/>
              <a:gd name="connsiteX323" fmla="*/ 5073620 w 7467600"/>
              <a:gd name="connsiteY323" fmla="*/ 5955437 h 6858000"/>
              <a:gd name="connsiteX324" fmla="*/ 4689789 w 7467600"/>
              <a:gd name="connsiteY324" fmla="*/ 6268382 h 6858000"/>
              <a:gd name="connsiteX325" fmla="*/ 4418722 w 7467600"/>
              <a:gd name="connsiteY325" fmla="*/ 6570886 h 6858000"/>
              <a:gd name="connsiteX326" fmla="*/ 4214944 w 7467600"/>
              <a:gd name="connsiteY326" fmla="*/ 6858000 h 6858000"/>
              <a:gd name="connsiteX327" fmla="*/ 4177898 w 7467600"/>
              <a:gd name="connsiteY327" fmla="*/ 6858000 h 6858000"/>
              <a:gd name="connsiteX328" fmla="*/ 4391597 w 7467600"/>
              <a:gd name="connsiteY328" fmla="*/ 6556370 h 6858000"/>
              <a:gd name="connsiteX329" fmla="*/ 4668889 w 7467600"/>
              <a:gd name="connsiteY329" fmla="*/ 6246399 h 6858000"/>
              <a:gd name="connsiteX330" fmla="*/ 5055427 w 7467600"/>
              <a:gd name="connsiteY330" fmla="*/ 5931476 h 6858000"/>
              <a:gd name="connsiteX331" fmla="*/ 5371814 w 7467600"/>
              <a:gd name="connsiteY331" fmla="*/ 5678975 h 6858000"/>
              <a:gd name="connsiteX332" fmla="*/ 4987918 w 7467600"/>
              <a:gd name="connsiteY332" fmla="*/ 5838701 h 6858000"/>
              <a:gd name="connsiteX333" fmla="*/ 4317146 w 7467600"/>
              <a:gd name="connsiteY333" fmla="*/ 6587716 h 6858000"/>
              <a:gd name="connsiteX334" fmla="*/ 4171627 w 7467600"/>
              <a:gd name="connsiteY334" fmla="*/ 6858000 h 6858000"/>
              <a:gd name="connsiteX335" fmla="*/ 4081585 w 7467600"/>
              <a:gd name="connsiteY335" fmla="*/ 6858000 h 6858000"/>
              <a:gd name="connsiteX336" fmla="*/ 4238603 w 7467600"/>
              <a:gd name="connsiteY336" fmla="*/ 6559341 h 6858000"/>
              <a:gd name="connsiteX337" fmla="*/ 4778333 w 7467600"/>
              <a:gd name="connsiteY337" fmla="*/ 5873626 h 6858000"/>
              <a:gd name="connsiteX338" fmla="*/ 5414185 w 7467600"/>
              <a:gd name="connsiteY338" fmla="*/ 5573882 h 6858000"/>
              <a:gd name="connsiteX339" fmla="*/ 5959648 w 7467600"/>
              <a:gd name="connsiteY339" fmla="*/ 4760797 h 6858000"/>
              <a:gd name="connsiteX340" fmla="*/ 5355019 w 7467600"/>
              <a:gd name="connsiteY340" fmla="*/ 4734672 h 6858000"/>
              <a:gd name="connsiteX341" fmla="*/ 5083565 w 7467600"/>
              <a:gd name="connsiteY341" fmla="*/ 5179121 h 6858000"/>
              <a:gd name="connsiteX342" fmla="*/ 4713577 w 7467600"/>
              <a:gd name="connsiteY342" fmla="*/ 5616803 h 6858000"/>
              <a:gd name="connsiteX343" fmla="*/ 3989559 w 7467600"/>
              <a:gd name="connsiteY343" fmla="*/ 6145945 h 6858000"/>
              <a:gd name="connsiteX344" fmla="*/ 3939824 w 7467600"/>
              <a:gd name="connsiteY344" fmla="*/ 6066900 h 6858000"/>
              <a:gd name="connsiteX345" fmla="*/ 4584537 w 7467600"/>
              <a:gd name="connsiteY345" fmla="*/ 5324826 h 6858000"/>
              <a:gd name="connsiteX346" fmla="*/ 5037105 w 7467600"/>
              <a:gd name="connsiteY346" fmla="*/ 5088765 h 6858000"/>
              <a:gd name="connsiteX347" fmla="*/ 5039930 w 7467600"/>
              <a:gd name="connsiteY347" fmla="*/ 5089585 h 6858000"/>
              <a:gd name="connsiteX348" fmla="*/ 5263764 w 7467600"/>
              <a:gd name="connsiteY348" fmla="*/ 4735525 h 6858000"/>
              <a:gd name="connsiteX349" fmla="*/ 4086300 w 7467600"/>
              <a:gd name="connsiteY349" fmla="*/ 4884599 h 6858000"/>
              <a:gd name="connsiteX350" fmla="*/ 4085485 w 7467600"/>
              <a:gd name="connsiteY350" fmla="*/ 4899070 h 6858000"/>
              <a:gd name="connsiteX351" fmla="*/ 3871915 w 7467600"/>
              <a:gd name="connsiteY351" fmla="*/ 5253645 h 6858000"/>
              <a:gd name="connsiteX352" fmla="*/ 3799374 w 7467600"/>
              <a:gd name="connsiteY352" fmla="*/ 5466127 h 6858000"/>
              <a:gd name="connsiteX353" fmla="*/ 3498850 w 7467600"/>
              <a:gd name="connsiteY353" fmla="*/ 6661888 h 6858000"/>
              <a:gd name="connsiteX354" fmla="*/ 3399216 w 7467600"/>
              <a:gd name="connsiteY354" fmla="*/ 6858000 h 6858000"/>
              <a:gd name="connsiteX355" fmla="*/ 3303688 w 7467600"/>
              <a:gd name="connsiteY355" fmla="*/ 6858000 h 6858000"/>
              <a:gd name="connsiteX356" fmla="*/ 3391774 w 7467600"/>
              <a:gd name="connsiteY356" fmla="*/ 6697181 h 6858000"/>
              <a:gd name="connsiteX357" fmla="*/ 3735540 w 7467600"/>
              <a:gd name="connsiteY357" fmla="*/ 5546923 h 6858000"/>
              <a:gd name="connsiteX358" fmla="*/ 3729438 w 7467600"/>
              <a:gd name="connsiteY358" fmla="*/ 5569058 h 6858000"/>
              <a:gd name="connsiteX359" fmla="*/ 3707782 w 7467600"/>
              <a:gd name="connsiteY359" fmla="*/ 5644908 h 6858000"/>
              <a:gd name="connsiteX360" fmla="*/ 3583827 w 7467600"/>
              <a:gd name="connsiteY360" fmla="*/ 6039215 h 6858000"/>
              <a:gd name="connsiteX361" fmla="*/ 3547861 w 7467600"/>
              <a:gd name="connsiteY361" fmla="*/ 6129609 h 6858000"/>
              <a:gd name="connsiteX362" fmla="*/ 3490905 w 7467600"/>
              <a:gd name="connsiteY362" fmla="*/ 6277660 h 6858000"/>
              <a:gd name="connsiteX363" fmla="*/ 3455859 w 7467600"/>
              <a:gd name="connsiteY363" fmla="*/ 6391301 h 6858000"/>
              <a:gd name="connsiteX364" fmla="*/ 3429112 w 7467600"/>
              <a:gd name="connsiteY364" fmla="*/ 6479469 h 6858000"/>
              <a:gd name="connsiteX365" fmla="*/ 3304862 w 7467600"/>
              <a:gd name="connsiteY365" fmla="*/ 6796476 h 6858000"/>
              <a:gd name="connsiteX366" fmla="*/ 3276071 w 7467600"/>
              <a:gd name="connsiteY366" fmla="*/ 6858000 h 6858000"/>
              <a:gd name="connsiteX367" fmla="*/ 3240805 w 7467600"/>
              <a:gd name="connsiteY367" fmla="*/ 6858000 h 6858000"/>
              <a:gd name="connsiteX368" fmla="*/ 3275917 w 7467600"/>
              <a:gd name="connsiteY368" fmla="*/ 6783192 h 6858000"/>
              <a:gd name="connsiteX369" fmla="*/ 3399358 w 7467600"/>
              <a:gd name="connsiteY369" fmla="*/ 6469011 h 6858000"/>
              <a:gd name="connsiteX370" fmla="*/ 3425650 w 7467600"/>
              <a:gd name="connsiteY370" fmla="*/ 6381333 h 6858000"/>
              <a:gd name="connsiteX371" fmla="*/ 3460661 w 7467600"/>
              <a:gd name="connsiteY371" fmla="*/ 6266763 h 6858000"/>
              <a:gd name="connsiteX372" fmla="*/ 3518021 w 7467600"/>
              <a:gd name="connsiteY372" fmla="*/ 6117298 h 6858000"/>
              <a:gd name="connsiteX373" fmla="*/ 3554035 w 7467600"/>
              <a:gd name="connsiteY373" fmla="*/ 6027832 h 6858000"/>
              <a:gd name="connsiteX374" fmla="*/ 3677174 w 7467600"/>
              <a:gd name="connsiteY374" fmla="*/ 5636351 h 6858000"/>
              <a:gd name="connsiteX375" fmla="*/ 3698819 w 7467600"/>
              <a:gd name="connsiteY375" fmla="*/ 5560503 h 6858000"/>
              <a:gd name="connsiteX376" fmla="*/ 3702094 w 7467600"/>
              <a:gd name="connsiteY376" fmla="*/ 5549194 h 6858000"/>
              <a:gd name="connsiteX377" fmla="*/ 3398355 w 7467600"/>
              <a:gd name="connsiteY377" fmla="*/ 6094603 h 6858000"/>
              <a:gd name="connsiteX378" fmla="*/ 3193941 w 7467600"/>
              <a:gd name="connsiteY378" fmla="*/ 6798775 h 6858000"/>
              <a:gd name="connsiteX379" fmla="*/ 3184140 w 7467600"/>
              <a:gd name="connsiteY379" fmla="*/ 6858000 h 6858000"/>
              <a:gd name="connsiteX380" fmla="*/ 3099978 w 7467600"/>
              <a:gd name="connsiteY380" fmla="*/ 6858000 h 6858000"/>
              <a:gd name="connsiteX381" fmla="*/ 3101556 w 7467600"/>
              <a:gd name="connsiteY381" fmla="*/ 6843337 h 6858000"/>
              <a:gd name="connsiteX382" fmla="*/ 3370162 w 7467600"/>
              <a:gd name="connsiteY382" fmla="*/ 5785550 h 6858000"/>
              <a:gd name="connsiteX383" fmla="*/ 3746477 w 7467600"/>
              <a:gd name="connsiteY383" fmla="*/ 5377889 h 6858000"/>
              <a:gd name="connsiteX384" fmla="*/ 3863399 w 7467600"/>
              <a:gd name="connsiteY384" fmla="*/ 5087257 h 6858000"/>
              <a:gd name="connsiteX385" fmla="*/ 3968712 w 7467600"/>
              <a:gd name="connsiteY385" fmla="*/ 4913989 h 6858000"/>
              <a:gd name="connsiteX386" fmla="*/ 2792390 w 7467600"/>
              <a:gd name="connsiteY386" fmla="*/ 5382974 h 6858000"/>
              <a:gd name="connsiteX387" fmla="*/ 2714982 w 7467600"/>
              <a:gd name="connsiteY387" fmla="*/ 5427051 h 6858000"/>
              <a:gd name="connsiteX388" fmla="*/ 2813361 w 7467600"/>
              <a:gd name="connsiteY388" fmla="*/ 6023912 h 6858000"/>
              <a:gd name="connsiteX389" fmla="*/ 2688430 w 7467600"/>
              <a:gd name="connsiteY389" fmla="*/ 6801564 h 6858000"/>
              <a:gd name="connsiteX390" fmla="*/ 2629626 w 7467600"/>
              <a:gd name="connsiteY390" fmla="*/ 6763394 h 6858000"/>
              <a:gd name="connsiteX391" fmla="*/ 2565328 w 7467600"/>
              <a:gd name="connsiteY391" fmla="*/ 5516399 h 6858000"/>
              <a:gd name="connsiteX392" fmla="*/ 1922999 w 7467600"/>
              <a:gd name="connsiteY392" fmla="*/ 5980343 h 6858000"/>
              <a:gd name="connsiteX393" fmla="*/ 1950261 w 7467600"/>
              <a:gd name="connsiteY393" fmla="*/ 6405858 h 6858000"/>
              <a:gd name="connsiteX394" fmla="*/ 2365554 w 7467600"/>
              <a:gd name="connsiteY394" fmla="*/ 6759107 h 6858000"/>
              <a:gd name="connsiteX395" fmla="*/ 2424142 w 7467600"/>
              <a:gd name="connsiteY395" fmla="*/ 6858000 h 6858000"/>
              <a:gd name="connsiteX396" fmla="*/ 2395994 w 7467600"/>
              <a:gd name="connsiteY396" fmla="*/ 6858000 h 6858000"/>
              <a:gd name="connsiteX397" fmla="*/ 2392863 w 7467600"/>
              <a:gd name="connsiteY397" fmla="*/ 6852964 h 6858000"/>
              <a:gd name="connsiteX398" fmla="*/ 2017589 w 7467600"/>
              <a:gd name="connsiteY398" fmla="*/ 6493982 h 6858000"/>
              <a:gd name="connsiteX399" fmla="*/ 2147336 w 7467600"/>
              <a:gd name="connsiteY399" fmla="*/ 6594052 h 6858000"/>
              <a:gd name="connsiteX400" fmla="*/ 2207047 w 7467600"/>
              <a:gd name="connsiteY400" fmla="*/ 6654540 h 6858000"/>
              <a:gd name="connsiteX401" fmla="*/ 2299106 w 7467600"/>
              <a:gd name="connsiteY401" fmla="*/ 6778931 h 6858000"/>
              <a:gd name="connsiteX402" fmla="*/ 2314430 w 7467600"/>
              <a:gd name="connsiteY402" fmla="*/ 6801144 h 6858000"/>
              <a:gd name="connsiteX403" fmla="*/ 2352406 w 7467600"/>
              <a:gd name="connsiteY403" fmla="*/ 6858000 h 6858000"/>
              <a:gd name="connsiteX404" fmla="*/ 2314492 w 7467600"/>
              <a:gd name="connsiteY404" fmla="*/ 6858000 h 6858000"/>
              <a:gd name="connsiteX405" fmla="*/ 2288095 w 7467600"/>
              <a:gd name="connsiteY405" fmla="*/ 6818030 h 6858000"/>
              <a:gd name="connsiteX406" fmla="*/ 2272768 w 7467600"/>
              <a:gd name="connsiteY406" fmla="*/ 6795822 h 6858000"/>
              <a:gd name="connsiteX407" fmla="*/ 2182715 w 7467600"/>
              <a:gd name="connsiteY407" fmla="*/ 6675071 h 6858000"/>
              <a:gd name="connsiteX408" fmla="*/ 2032061 w 7467600"/>
              <a:gd name="connsiteY408" fmla="*/ 6541380 h 6858000"/>
              <a:gd name="connsiteX409" fmla="*/ 2257220 w 7467600"/>
              <a:gd name="connsiteY409" fmla="*/ 6826257 h 6858000"/>
              <a:gd name="connsiteX410" fmla="*/ 2281324 w 7467600"/>
              <a:gd name="connsiteY410" fmla="*/ 6858000 h 6858000"/>
              <a:gd name="connsiteX411" fmla="*/ 2242860 w 7467600"/>
              <a:gd name="connsiteY411" fmla="*/ 6858000 h 6858000"/>
              <a:gd name="connsiteX412" fmla="*/ 2232818 w 7467600"/>
              <a:gd name="connsiteY412" fmla="*/ 6844926 h 6858000"/>
              <a:gd name="connsiteX413" fmla="*/ 1990172 w 7467600"/>
              <a:gd name="connsiteY413" fmla="*/ 6542121 h 6858000"/>
              <a:gd name="connsiteX414" fmla="*/ 2124090 w 7467600"/>
              <a:gd name="connsiteY414" fmla="*/ 6761017 h 6858000"/>
              <a:gd name="connsiteX415" fmla="*/ 2200380 w 7467600"/>
              <a:gd name="connsiteY415" fmla="*/ 6858000 h 6858000"/>
              <a:gd name="connsiteX416" fmla="*/ 2147507 w 7467600"/>
              <a:gd name="connsiteY416" fmla="*/ 6858000 h 6858000"/>
              <a:gd name="connsiteX417" fmla="*/ 2070668 w 7467600"/>
              <a:gd name="connsiteY417" fmla="*/ 6761520 h 6858000"/>
              <a:gd name="connsiteX418" fmla="*/ 1975142 w 7467600"/>
              <a:gd name="connsiteY418" fmla="*/ 6585570 h 6858000"/>
              <a:gd name="connsiteX419" fmla="*/ 2050035 w 7467600"/>
              <a:gd name="connsiteY419" fmla="*/ 6813345 h 6858000"/>
              <a:gd name="connsiteX420" fmla="*/ 2063025 w 7467600"/>
              <a:gd name="connsiteY420" fmla="*/ 6858000 h 6858000"/>
              <a:gd name="connsiteX421" fmla="*/ 2021675 w 7467600"/>
              <a:gd name="connsiteY421" fmla="*/ 6858000 h 6858000"/>
              <a:gd name="connsiteX422" fmla="*/ 2019308 w 7467600"/>
              <a:gd name="connsiteY422" fmla="*/ 6847118 h 6858000"/>
              <a:gd name="connsiteX423" fmla="*/ 1938835 w 7467600"/>
              <a:gd name="connsiteY423" fmla="*/ 6551160 h 6858000"/>
              <a:gd name="connsiteX424" fmla="*/ 1953230 w 7467600"/>
              <a:gd name="connsiteY424" fmla="*/ 6759699 h 6858000"/>
              <a:gd name="connsiteX425" fmla="*/ 1956763 w 7467600"/>
              <a:gd name="connsiteY425" fmla="*/ 6778191 h 6858000"/>
              <a:gd name="connsiteX426" fmla="*/ 1967925 w 7467600"/>
              <a:gd name="connsiteY426" fmla="*/ 6858000 h 6858000"/>
              <a:gd name="connsiteX427" fmla="*/ 1936622 w 7467600"/>
              <a:gd name="connsiteY427" fmla="*/ 6858000 h 6858000"/>
              <a:gd name="connsiteX428" fmla="*/ 1926261 w 7467600"/>
              <a:gd name="connsiteY428" fmla="*/ 6784064 h 6858000"/>
              <a:gd name="connsiteX429" fmla="*/ 1922724 w 7467600"/>
              <a:gd name="connsiteY429" fmla="*/ 6765577 h 6858000"/>
              <a:gd name="connsiteX430" fmla="*/ 1904650 w 7467600"/>
              <a:gd name="connsiteY430" fmla="*/ 6639616 h 6858000"/>
              <a:gd name="connsiteX431" fmla="*/ 1885273 w 7467600"/>
              <a:gd name="connsiteY431" fmla="*/ 6858000 h 6858000"/>
              <a:gd name="connsiteX432" fmla="*/ 1854363 w 7467600"/>
              <a:gd name="connsiteY432" fmla="*/ 6858000 h 6858000"/>
              <a:gd name="connsiteX433" fmla="*/ 1880391 w 7467600"/>
              <a:gd name="connsiteY433" fmla="*/ 6603796 h 6858000"/>
              <a:gd name="connsiteX434" fmla="*/ 1818273 w 7467600"/>
              <a:gd name="connsiteY434" fmla="*/ 6715729 h 6858000"/>
              <a:gd name="connsiteX435" fmla="*/ 1794691 w 7467600"/>
              <a:gd name="connsiteY435" fmla="*/ 6843239 h 6858000"/>
              <a:gd name="connsiteX436" fmla="*/ 1794914 w 7467600"/>
              <a:gd name="connsiteY436" fmla="*/ 6858000 h 6858000"/>
              <a:gd name="connsiteX437" fmla="*/ 1746128 w 7467600"/>
              <a:gd name="connsiteY437" fmla="*/ 6858000 h 6858000"/>
              <a:gd name="connsiteX438" fmla="*/ 1753934 w 7467600"/>
              <a:gd name="connsiteY438" fmla="*/ 6724796 h 6858000"/>
              <a:gd name="connsiteX439" fmla="*/ 1792053 w 7467600"/>
              <a:gd name="connsiteY439" fmla="*/ 6572396 h 6858000"/>
              <a:gd name="connsiteX440" fmla="*/ 1862248 w 7467600"/>
              <a:gd name="connsiteY440" fmla="*/ 6266397 h 6858000"/>
              <a:gd name="connsiteX441" fmla="*/ 1862250 w 7467600"/>
              <a:gd name="connsiteY441" fmla="*/ 6033531 h 6858000"/>
              <a:gd name="connsiteX442" fmla="*/ 1211999 w 7467600"/>
              <a:gd name="connsiteY442" fmla="*/ 6683610 h 6858000"/>
              <a:gd name="connsiteX443" fmla="*/ 1213266 w 7467600"/>
              <a:gd name="connsiteY443" fmla="*/ 6691947 h 6858000"/>
              <a:gd name="connsiteX444" fmla="*/ 1203370 w 7467600"/>
              <a:gd name="connsiteY444" fmla="*/ 6850676 h 6858000"/>
              <a:gd name="connsiteX445" fmla="*/ 1203671 w 7467600"/>
              <a:gd name="connsiteY445" fmla="*/ 6858000 h 6858000"/>
              <a:gd name="connsiteX446" fmla="*/ 1143180 w 7467600"/>
              <a:gd name="connsiteY446" fmla="*/ 6858000 h 6858000"/>
              <a:gd name="connsiteX447" fmla="*/ 1142176 w 7467600"/>
              <a:gd name="connsiteY447" fmla="*/ 6766045 h 6858000"/>
              <a:gd name="connsiteX448" fmla="*/ 1067484 w 7467600"/>
              <a:gd name="connsiteY448" fmla="*/ 6858000 h 6858000"/>
              <a:gd name="connsiteX449" fmla="*/ 953928 w 7467600"/>
              <a:gd name="connsiteY449" fmla="*/ 6858000 h 6858000"/>
              <a:gd name="connsiteX450" fmla="*/ 959715 w 7467600"/>
              <a:gd name="connsiteY450" fmla="*/ 6850185 h 6858000"/>
              <a:gd name="connsiteX451" fmla="*/ 1483788 w 7467600"/>
              <a:gd name="connsiteY451" fmla="*/ 6259174 h 6858000"/>
              <a:gd name="connsiteX452" fmla="*/ 1100671 w 7467600"/>
              <a:gd name="connsiteY452" fmla="*/ 6252137 h 6858000"/>
              <a:gd name="connsiteX453" fmla="*/ 1090144 w 7467600"/>
              <a:gd name="connsiteY453" fmla="*/ 6256748 h 6858000"/>
              <a:gd name="connsiteX454" fmla="*/ 1095872 w 7467600"/>
              <a:gd name="connsiteY454" fmla="*/ 6271892 h 6858000"/>
              <a:gd name="connsiteX455" fmla="*/ 262785 w 7467600"/>
              <a:gd name="connsiteY455" fmla="*/ 6845450 h 6858000"/>
              <a:gd name="connsiteX456" fmla="*/ 209968 w 7467600"/>
              <a:gd name="connsiteY456" fmla="*/ 6770713 h 6858000"/>
              <a:gd name="connsiteX457" fmla="*/ 873460 w 7467600"/>
              <a:gd name="connsiteY457" fmla="*/ 6253768 h 6858000"/>
              <a:gd name="connsiteX458" fmla="*/ 192686 w 7467600"/>
              <a:gd name="connsiteY458" fmla="*/ 5849257 h 6858000"/>
              <a:gd name="connsiteX459" fmla="*/ 4696 w 7467600"/>
              <a:gd name="connsiteY459" fmla="*/ 5697668 h 6858000"/>
              <a:gd name="connsiteX460" fmla="*/ 0 w 7467600"/>
              <a:gd name="connsiteY460" fmla="*/ 5689984 h 6858000"/>
              <a:gd name="connsiteX461" fmla="*/ 0 w 7467600"/>
              <a:gd name="connsiteY461" fmla="*/ 5513472 h 6858000"/>
              <a:gd name="connsiteX462" fmla="*/ 174101 w 7467600"/>
              <a:gd name="connsiteY462" fmla="*/ 5620277 h 6858000"/>
              <a:gd name="connsiteX463" fmla="*/ 891800 w 7467600"/>
              <a:gd name="connsiteY463" fmla="*/ 6036935 h 6858000"/>
              <a:gd name="connsiteX464" fmla="*/ 1072219 w 7467600"/>
              <a:gd name="connsiteY464" fmla="*/ 6169443 h 6858000"/>
              <a:gd name="connsiteX465" fmla="*/ 1074117 w 7467600"/>
              <a:gd name="connsiteY465" fmla="*/ 6170301 h 6858000"/>
              <a:gd name="connsiteX466" fmla="*/ 1083114 w 7467600"/>
              <a:gd name="connsiteY466" fmla="*/ 6174131 h 6858000"/>
              <a:gd name="connsiteX467" fmla="*/ 1543010 w 7467600"/>
              <a:gd name="connsiteY467" fmla="*/ 6191140 h 6858000"/>
              <a:gd name="connsiteX468" fmla="*/ 1551080 w 7467600"/>
              <a:gd name="connsiteY468" fmla="*/ 6195006 h 6858000"/>
              <a:gd name="connsiteX469" fmla="*/ 2345443 w 7467600"/>
              <a:gd name="connsiteY469" fmla="*/ 5549882 h 6858000"/>
              <a:gd name="connsiteX470" fmla="*/ 1721499 w 7467600"/>
              <a:gd name="connsiteY470" fmla="*/ 5599969 h 6858000"/>
              <a:gd name="connsiteX471" fmla="*/ 767716 w 7467600"/>
              <a:gd name="connsiteY471" fmla="*/ 5472768 h 6858000"/>
              <a:gd name="connsiteX472" fmla="*/ 722147 w 7467600"/>
              <a:gd name="connsiteY472" fmla="*/ 5393091 h 6858000"/>
              <a:gd name="connsiteX473" fmla="*/ 1485552 w 7467600"/>
              <a:gd name="connsiteY473" fmla="*/ 5313202 h 6858000"/>
              <a:gd name="connsiteX474" fmla="*/ 2143004 w 7467600"/>
              <a:gd name="connsiteY474" fmla="*/ 5402420 h 6858000"/>
              <a:gd name="connsiteX475" fmla="*/ 1933391 w 7467600"/>
              <a:gd name="connsiteY475" fmla="*/ 5156971 h 6858000"/>
              <a:gd name="connsiteX476" fmla="*/ 1827118 w 7467600"/>
              <a:gd name="connsiteY476" fmla="*/ 4968410 h 6858000"/>
              <a:gd name="connsiteX477" fmla="*/ 1837349 w 7467600"/>
              <a:gd name="connsiteY477" fmla="*/ 4956357 h 6858000"/>
              <a:gd name="connsiteX478" fmla="*/ 2162835 w 7467600"/>
              <a:gd name="connsiteY478" fmla="*/ 5187853 h 6858000"/>
              <a:gd name="connsiteX479" fmla="*/ 2257167 w 7467600"/>
              <a:gd name="connsiteY479" fmla="*/ 5462123 h 6858000"/>
              <a:gd name="connsiteX480" fmla="*/ 2261598 w 7467600"/>
              <a:gd name="connsiteY480" fmla="*/ 5467998 h 6858000"/>
              <a:gd name="connsiteX481" fmla="*/ 2437177 w 7467600"/>
              <a:gd name="connsiteY481" fmla="*/ 5479608 h 6858000"/>
              <a:gd name="connsiteX482" fmla="*/ 2445247 w 7467600"/>
              <a:gd name="connsiteY482" fmla="*/ 5483476 h 6858000"/>
              <a:gd name="connsiteX483" fmla="*/ 2743626 w 7467600"/>
              <a:gd name="connsiteY483" fmla="*/ 5304819 h 6858000"/>
              <a:gd name="connsiteX484" fmla="*/ 3048102 w 7467600"/>
              <a:gd name="connsiteY484" fmla="*/ 5150595 h 6858000"/>
              <a:gd name="connsiteX485" fmla="*/ 1799414 w 7467600"/>
              <a:gd name="connsiteY485" fmla="*/ 4694732 h 6858000"/>
              <a:gd name="connsiteX486" fmla="*/ 1771735 w 7467600"/>
              <a:gd name="connsiteY486" fmla="*/ 4619929 h 6858000"/>
              <a:gd name="connsiteX487" fmla="*/ 3104273 w 7467600"/>
              <a:gd name="connsiteY487" fmla="*/ 5076159 h 6858000"/>
              <a:gd name="connsiteX488" fmla="*/ 3113245 w 7467600"/>
              <a:gd name="connsiteY488" fmla="*/ 5090705 h 6858000"/>
              <a:gd name="connsiteX489" fmla="*/ 3126294 w 7467600"/>
              <a:gd name="connsiteY489" fmla="*/ 5114400 h 6858000"/>
              <a:gd name="connsiteX490" fmla="*/ 3937433 w 7467600"/>
              <a:gd name="connsiteY490" fmla="*/ 4830473 h 6858000"/>
              <a:gd name="connsiteX491" fmla="*/ 3590475 w 7467600"/>
              <a:gd name="connsiteY491" fmla="*/ 4597974 h 6858000"/>
              <a:gd name="connsiteX492" fmla="*/ 3100264 w 7467600"/>
              <a:gd name="connsiteY492" fmla="*/ 4579845 h 6858000"/>
              <a:gd name="connsiteX493" fmla="*/ 2183576 w 7467600"/>
              <a:gd name="connsiteY493" fmla="*/ 4227150 h 6858000"/>
              <a:gd name="connsiteX494" fmla="*/ 2151029 w 7467600"/>
              <a:gd name="connsiteY494" fmla="*/ 4146947 h 6858000"/>
              <a:gd name="connsiteX495" fmla="*/ 3563434 w 7467600"/>
              <a:gd name="connsiteY495" fmla="*/ 4469115 h 6858000"/>
              <a:gd name="connsiteX496" fmla="*/ 3177952 w 7467600"/>
              <a:gd name="connsiteY496" fmla="*/ 3657386 h 6858000"/>
              <a:gd name="connsiteX497" fmla="*/ 3189263 w 7467600"/>
              <a:gd name="connsiteY497" fmla="*/ 3625726 h 6858000"/>
              <a:gd name="connsiteX498" fmla="*/ 3560912 w 7467600"/>
              <a:gd name="connsiteY498" fmla="*/ 4079863 h 6858000"/>
              <a:gd name="connsiteX499" fmla="*/ 3626636 w 7467600"/>
              <a:gd name="connsiteY499" fmla="*/ 4512230 h 6858000"/>
              <a:gd name="connsiteX500" fmla="*/ 3653088 w 7467600"/>
              <a:gd name="connsiteY500" fmla="*/ 4521417 h 6858000"/>
              <a:gd name="connsiteX501" fmla="*/ 3988128 w 7467600"/>
              <a:gd name="connsiteY501" fmla="*/ 4817267 h 6858000"/>
              <a:gd name="connsiteX502" fmla="*/ 4830582 w 7467600"/>
              <a:gd name="connsiteY502" fmla="*/ 4676000 h 6858000"/>
              <a:gd name="connsiteX503" fmla="*/ 4830100 w 7467600"/>
              <a:gd name="connsiteY503" fmla="*/ 4675554 h 6858000"/>
              <a:gd name="connsiteX504" fmla="*/ 4036318 w 7467600"/>
              <a:gd name="connsiteY504" fmla="*/ 4147013 h 6858000"/>
              <a:gd name="connsiteX505" fmla="*/ 3432098 w 7467600"/>
              <a:gd name="connsiteY505" fmla="*/ 3537312 h 6858000"/>
              <a:gd name="connsiteX506" fmla="*/ 3446761 w 7467600"/>
              <a:gd name="connsiteY506" fmla="*/ 3461278 h 6858000"/>
              <a:gd name="connsiteX507" fmla="*/ 4419733 w 7467600"/>
              <a:gd name="connsiteY507" fmla="*/ 3963555 h 6858000"/>
              <a:gd name="connsiteX508" fmla="*/ 4781371 w 7467600"/>
              <a:gd name="connsiteY508" fmla="*/ 4458604 h 6858000"/>
              <a:gd name="connsiteX509" fmla="*/ 4780440 w 7467600"/>
              <a:gd name="connsiteY509" fmla="*/ 4470290 h 6858000"/>
              <a:gd name="connsiteX510" fmla="*/ 4898954 w 7467600"/>
              <a:gd name="connsiteY510" fmla="*/ 4662092 h 6858000"/>
              <a:gd name="connsiteX511" fmla="*/ 4900699 w 7467600"/>
              <a:gd name="connsiteY511" fmla="*/ 4670867 h 6858000"/>
              <a:gd name="connsiteX512" fmla="*/ 5714511 w 7467600"/>
              <a:gd name="connsiteY512" fmla="*/ 4663483 h 6858000"/>
              <a:gd name="connsiteX513" fmla="*/ 5464793 w 7467600"/>
              <a:gd name="connsiteY513" fmla="*/ 4393556 h 6858000"/>
              <a:gd name="connsiteX514" fmla="*/ 5461897 w 7467600"/>
              <a:gd name="connsiteY514" fmla="*/ 4390879 h 6858000"/>
              <a:gd name="connsiteX515" fmla="*/ 4294126 w 7467600"/>
              <a:gd name="connsiteY515" fmla="*/ 3303048 h 6858000"/>
              <a:gd name="connsiteX516" fmla="*/ 4305321 w 7467600"/>
              <a:gd name="connsiteY516" fmla="*/ 3256953 h 6858000"/>
              <a:gd name="connsiteX517" fmla="*/ 4949299 w 7467600"/>
              <a:gd name="connsiteY517" fmla="*/ 3766336 h 6858000"/>
              <a:gd name="connsiteX518" fmla="*/ 5291452 w 7467600"/>
              <a:gd name="connsiteY518" fmla="*/ 4076801 h 6858000"/>
              <a:gd name="connsiteX519" fmla="*/ 5434998 w 7467600"/>
              <a:gd name="connsiteY519" fmla="*/ 4254100 h 6858000"/>
              <a:gd name="connsiteX520" fmla="*/ 5351015 w 7467600"/>
              <a:gd name="connsiteY520" fmla="*/ 3760989 h 6858000"/>
              <a:gd name="connsiteX521" fmla="*/ 5413780 w 7467600"/>
              <a:gd name="connsiteY521" fmla="*/ 2966265 h 6858000"/>
              <a:gd name="connsiteX522" fmla="*/ 5425627 w 7467600"/>
              <a:gd name="connsiteY522" fmla="*/ 2954192 h 6858000"/>
              <a:gd name="connsiteX523" fmla="*/ 6604735 w 7467600"/>
              <a:gd name="connsiteY523" fmla="*/ 2041381 h 6858000"/>
              <a:gd name="connsiteX524" fmla="*/ 7204487 w 7467600"/>
              <a:gd name="connsiteY524" fmla="*/ 2742112 h 6858000"/>
              <a:gd name="connsiteX525" fmla="*/ 7131592 w 7467600"/>
              <a:gd name="connsiteY525" fmla="*/ 2672096 h 6858000"/>
              <a:gd name="connsiteX526" fmla="*/ 6996344 w 7467600"/>
              <a:gd name="connsiteY526" fmla="*/ 2518310 h 6858000"/>
              <a:gd name="connsiteX527" fmla="*/ 6735495 w 7467600"/>
              <a:gd name="connsiteY527" fmla="*/ 2196890 h 6858000"/>
              <a:gd name="connsiteX528" fmla="*/ 6721901 w 7467600"/>
              <a:gd name="connsiteY528" fmla="*/ 2179274 h 6858000"/>
              <a:gd name="connsiteX529" fmla="*/ 6604735 w 7467600"/>
              <a:gd name="connsiteY529" fmla="*/ 2041381 h 6858000"/>
              <a:gd name="connsiteX530" fmla="*/ 6591670 w 7467600"/>
              <a:gd name="connsiteY530" fmla="*/ 1988277 h 6858000"/>
              <a:gd name="connsiteX531" fmla="*/ 6747349 w 7467600"/>
              <a:gd name="connsiteY531" fmla="*/ 2160069 h 6858000"/>
              <a:gd name="connsiteX532" fmla="*/ 6760943 w 7467600"/>
              <a:gd name="connsiteY532" fmla="*/ 2177686 h 6858000"/>
              <a:gd name="connsiteX533" fmla="*/ 7021065 w 7467600"/>
              <a:gd name="connsiteY533" fmla="*/ 2498102 h 6858000"/>
              <a:gd name="connsiteX534" fmla="*/ 7155223 w 7467600"/>
              <a:gd name="connsiteY534" fmla="*/ 2650386 h 6858000"/>
              <a:gd name="connsiteX535" fmla="*/ 7203167 w 7467600"/>
              <a:gd name="connsiteY535" fmla="*/ 2697288 h 6858000"/>
              <a:gd name="connsiteX536" fmla="*/ 6937703 w 7467600"/>
              <a:gd name="connsiteY536" fmla="*/ 2321981 h 6858000"/>
              <a:gd name="connsiteX537" fmla="*/ 6591670 w 7467600"/>
              <a:gd name="connsiteY537" fmla="*/ 1988277 h 6858000"/>
              <a:gd name="connsiteX538" fmla="*/ 5798671 w 7467600"/>
              <a:gd name="connsiteY538" fmla="*/ 1981601 h 6858000"/>
              <a:gd name="connsiteX539" fmla="*/ 5754709 w 7467600"/>
              <a:gd name="connsiteY539" fmla="*/ 2071454 h 6858000"/>
              <a:gd name="connsiteX540" fmla="*/ 5763044 w 7467600"/>
              <a:gd name="connsiteY540" fmla="*/ 2842206 h 6858000"/>
              <a:gd name="connsiteX541" fmla="*/ 5764974 w 7467600"/>
              <a:gd name="connsiteY541" fmla="*/ 2799609 h 6858000"/>
              <a:gd name="connsiteX542" fmla="*/ 5767665 w 7467600"/>
              <a:gd name="connsiteY542" fmla="*/ 2666409 h 6858000"/>
              <a:gd name="connsiteX543" fmla="*/ 5763055 w 7467600"/>
              <a:gd name="connsiteY543" fmla="*/ 2579705 h 6858000"/>
              <a:gd name="connsiteX544" fmla="*/ 5758079 w 7467600"/>
              <a:gd name="connsiteY544" fmla="*/ 2492508 h 6858000"/>
              <a:gd name="connsiteX545" fmla="*/ 5779325 w 7467600"/>
              <a:gd name="connsiteY545" fmla="*/ 2197069 h 6858000"/>
              <a:gd name="connsiteX546" fmla="*/ 5798671 w 7467600"/>
              <a:gd name="connsiteY546" fmla="*/ 1981601 h 6858000"/>
              <a:gd name="connsiteX547" fmla="*/ 5829202 w 7467600"/>
              <a:gd name="connsiteY547" fmla="*/ 1971679 h 6858000"/>
              <a:gd name="connsiteX548" fmla="*/ 5809558 w 7467600"/>
              <a:gd name="connsiteY548" fmla="*/ 2198043 h 6858000"/>
              <a:gd name="connsiteX549" fmla="*/ 5788653 w 7467600"/>
              <a:gd name="connsiteY549" fmla="*/ 2489430 h 6858000"/>
              <a:gd name="connsiteX550" fmla="*/ 5793439 w 7467600"/>
              <a:gd name="connsiteY550" fmla="*/ 2575235 h 6858000"/>
              <a:gd name="connsiteX551" fmla="*/ 5796837 w 7467600"/>
              <a:gd name="connsiteY551" fmla="*/ 2637633 h 6858000"/>
              <a:gd name="connsiteX552" fmla="*/ 5818614 w 7467600"/>
              <a:gd name="connsiteY552" fmla="*/ 2473055 h 6858000"/>
              <a:gd name="connsiteX553" fmla="*/ 5829202 w 7467600"/>
              <a:gd name="connsiteY553" fmla="*/ 1971679 h 6858000"/>
              <a:gd name="connsiteX554" fmla="*/ 5911389 w 7467600"/>
              <a:gd name="connsiteY554" fmla="*/ 1898371 h 6858000"/>
              <a:gd name="connsiteX555" fmla="*/ 6237627 w 7467600"/>
              <a:gd name="connsiteY555" fmla="*/ 2231921 h 6858000"/>
              <a:gd name="connsiteX556" fmla="*/ 5911389 w 7467600"/>
              <a:gd name="connsiteY556" fmla="*/ 1898371 h 6858000"/>
              <a:gd name="connsiteX557" fmla="*/ 6944437 w 7467600"/>
              <a:gd name="connsiteY557" fmla="*/ 1575402 h 6858000"/>
              <a:gd name="connsiteX558" fmla="*/ 6304730 w 7467600"/>
              <a:gd name="connsiteY558" fmla="*/ 1766654 h 6858000"/>
              <a:gd name="connsiteX559" fmla="*/ 6944437 w 7467600"/>
              <a:gd name="connsiteY559" fmla="*/ 1575402 h 6858000"/>
              <a:gd name="connsiteX560" fmla="*/ 7019523 w 7467600"/>
              <a:gd name="connsiteY560" fmla="*/ 1519450 h 6858000"/>
              <a:gd name="connsiteX561" fmla="*/ 6298091 w 7467600"/>
              <a:gd name="connsiteY561" fmla="*/ 1737122 h 6858000"/>
              <a:gd name="connsiteX562" fmla="*/ 7019523 w 7467600"/>
              <a:gd name="connsiteY562" fmla="*/ 1519450 h 6858000"/>
              <a:gd name="connsiteX563" fmla="*/ 2399523 w 7467600"/>
              <a:gd name="connsiteY563" fmla="*/ 1428234 h 6858000"/>
              <a:gd name="connsiteX564" fmla="*/ 2224982 w 7467600"/>
              <a:gd name="connsiteY564" fmla="*/ 1826201 h 6858000"/>
              <a:gd name="connsiteX565" fmla="*/ 2096099 w 7467600"/>
              <a:gd name="connsiteY565" fmla="*/ 2345900 h 6858000"/>
              <a:gd name="connsiteX566" fmla="*/ 2283317 w 7467600"/>
              <a:gd name="connsiteY566" fmla="*/ 1796925 h 6858000"/>
              <a:gd name="connsiteX567" fmla="*/ 2399523 w 7467600"/>
              <a:gd name="connsiteY567" fmla="*/ 1428234 h 6858000"/>
              <a:gd name="connsiteX568" fmla="*/ 2448558 w 7467600"/>
              <a:gd name="connsiteY568" fmla="*/ 1373435 h 6858000"/>
              <a:gd name="connsiteX569" fmla="*/ 2312521 w 7467600"/>
              <a:gd name="connsiteY569" fmla="*/ 1806140 h 6858000"/>
              <a:gd name="connsiteX570" fmla="*/ 2127533 w 7467600"/>
              <a:gd name="connsiteY570" fmla="*/ 2348380 h 6858000"/>
              <a:gd name="connsiteX571" fmla="*/ 2358080 w 7467600"/>
              <a:gd name="connsiteY571" fmla="*/ 1866134 h 6858000"/>
              <a:gd name="connsiteX572" fmla="*/ 2407436 w 7467600"/>
              <a:gd name="connsiteY572" fmla="*/ 1651070 h 6858000"/>
              <a:gd name="connsiteX573" fmla="*/ 2448558 w 7467600"/>
              <a:gd name="connsiteY573" fmla="*/ 1373435 h 6858000"/>
              <a:gd name="connsiteX574" fmla="*/ 278707 w 7467600"/>
              <a:gd name="connsiteY574" fmla="*/ 1352270 h 6858000"/>
              <a:gd name="connsiteX575" fmla="*/ 321570 w 7467600"/>
              <a:gd name="connsiteY575" fmla="*/ 1861610 h 6858000"/>
              <a:gd name="connsiteX576" fmla="*/ 294281 w 7467600"/>
              <a:gd name="connsiteY576" fmla="*/ 1440658 h 6858000"/>
              <a:gd name="connsiteX577" fmla="*/ 278707 w 7467600"/>
              <a:gd name="connsiteY577" fmla="*/ 1352270 h 6858000"/>
              <a:gd name="connsiteX578" fmla="*/ 1423821 w 7467600"/>
              <a:gd name="connsiteY578" fmla="*/ 1351958 h 6858000"/>
              <a:gd name="connsiteX579" fmla="*/ 1638521 w 7467600"/>
              <a:gd name="connsiteY579" fmla="*/ 1908470 h 6858000"/>
              <a:gd name="connsiteX580" fmla="*/ 1754199 w 7467600"/>
              <a:gd name="connsiteY580" fmla="*/ 2149284 h 6858000"/>
              <a:gd name="connsiteX581" fmla="*/ 1908359 w 7467600"/>
              <a:gd name="connsiteY581" fmla="*/ 2364988 h 6858000"/>
              <a:gd name="connsiteX582" fmla="*/ 1647661 w 7467600"/>
              <a:gd name="connsiteY582" fmla="*/ 1825945 h 6858000"/>
              <a:gd name="connsiteX583" fmla="*/ 1423821 w 7467600"/>
              <a:gd name="connsiteY583" fmla="*/ 1351958 h 6858000"/>
              <a:gd name="connsiteX584" fmla="*/ 1431890 w 7467600"/>
              <a:gd name="connsiteY584" fmla="*/ 1306475 h 6858000"/>
              <a:gd name="connsiteX585" fmla="*/ 1507597 w 7467600"/>
              <a:gd name="connsiteY585" fmla="*/ 1446132 h 6858000"/>
              <a:gd name="connsiteX586" fmla="*/ 1674586 w 7467600"/>
              <a:gd name="connsiteY586" fmla="*/ 1813832 h 6858000"/>
              <a:gd name="connsiteX587" fmla="*/ 1815950 w 7467600"/>
              <a:gd name="connsiteY587" fmla="*/ 2128564 h 6858000"/>
              <a:gd name="connsiteX588" fmla="*/ 1984242 w 7467600"/>
              <a:gd name="connsiteY588" fmla="*/ 2430829 h 6858000"/>
              <a:gd name="connsiteX589" fmla="*/ 2014023 w 7467600"/>
              <a:gd name="connsiteY589" fmla="*/ 2450995 h 6858000"/>
              <a:gd name="connsiteX590" fmla="*/ 1747337 w 7467600"/>
              <a:gd name="connsiteY590" fmla="*/ 1855264 h 6858000"/>
              <a:gd name="connsiteX591" fmla="*/ 1533749 w 7467600"/>
              <a:gd name="connsiteY591" fmla="*/ 1478656 h 6858000"/>
              <a:gd name="connsiteX592" fmla="*/ 1431890 w 7467600"/>
              <a:gd name="connsiteY592" fmla="*/ 1306475 h 6858000"/>
              <a:gd name="connsiteX593" fmla="*/ 5052692 w 7467600"/>
              <a:gd name="connsiteY593" fmla="*/ 1292994 h 6858000"/>
              <a:gd name="connsiteX594" fmla="*/ 5200661 w 7467600"/>
              <a:gd name="connsiteY594" fmla="*/ 1635186 h 6858000"/>
              <a:gd name="connsiteX595" fmla="*/ 5297138 w 7467600"/>
              <a:gd name="connsiteY595" fmla="*/ 1906351 h 6858000"/>
              <a:gd name="connsiteX596" fmla="*/ 5052692 w 7467600"/>
              <a:gd name="connsiteY596" fmla="*/ 1292994 h 6858000"/>
              <a:gd name="connsiteX597" fmla="*/ 5009948 w 7467600"/>
              <a:gd name="connsiteY597" fmla="*/ 1273619 h 6858000"/>
              <a:gd name="connsiteX598" fmla="*/ 5121777 w 7467600"/>
              <a:gd name="connsiteY598" fmla="*/ 1654213 h 6858000"/>
              <a:gd name="connsiteX599" fmla="*/ 5293545 w 7467600"/>
              <a:gd name="connsiteY599" fmla="*/ 2072247 h 6858000"/>
              <a:gd name="connsiteX600" fmla="*/ 5294042 w 7467600"/>
              <a:gd name="connsiteY600" fmla="*/ 2065019 h 6858000"/>
              <a:gd name="connsiteX601" fmla="*/ 5171936 w 7467600"/>
              <a:gd name="connsiteY601" fmla="*/ 1647613 h 6858000"/>
              <a:gd name="connsiteX602" fmla="*/ 5009948 w 7467600"/>
              <a:gd name="connsiteY602" fmla="*/ 1273619 h 6858000"/>
              <a:gd name="connsiteX603" fmla="*/ 655236 w 7467600"/>
              <a:gd name="connsiteY603" fmla="*/ 1268632 h 6858000"/>
              <a:gd name="connsiteX604" fmla="*/ 839521 w 7467600"/>
              <a:gd name="connsiteY604" fmla="*/ 1685315 h 6858000"/>
              <a:gd name="connsiteX605" fmla="*/ 1109416 w 7467600"/>
              <a:gd name="connsiteY605" fmla="*/ 2061663 h 6858000"/>
              <a:gd name="connsiteX606" fmla="*/ 1298300 w 7467600"/>
              <a:gd name="connsiteY606" fmla="*/ 2247742 h 6858000"/>
              <a:gd name="connsiteX607" fmla="*/ 1125871 w 7467600"/>
              <a:gd name="connsiteY607" fmla="*/ 1989513 h 6858000"/>
              <a:gd name="connsiteX608" fmla="*/ 981574 w 7467600"/>
              <a:gd name="connsiteY608" fmla="*/ 1783157 h 6858000"/>
              <a:gd name="connsiteX609" fmla="*/ 922198 w 7467600"/>
              <a:gd name="connsiteY609" fmla="*/ 1677437 h 6858000"/>
              <a:gd name="connsiteX610" fmla="*/ 869293 w 7467600"/>
              <a:gd name="connsiteY610" fmla="*/ 1583214 h 6858000"/>
              <a:gd name="connsiteX611" fmla="*/ 751431 w 7467600"/>
              <a:gd name="connsiteY611" fmla="*/ 1405731 h 6858000"/>
              <a:gd name="connsiteX612" fmla="*/ 655236 w 7467600"/>
              <a:gd name="connsiteY612" fmla="*/ 1268632 h 6858000"/>
              <a:gd name="connsiteX613" fmla="*/ 6516292 w 7467600"/>
              <a:gd name="connsiteY613" fmla="*/ 1263064 h 6858000"/>
              <a:gd name="connsiteX614" fmla="*/ 5736320 w 7467600"/>
              <a:gd name="connsiteY614" fmla="*/ 1501803 h 6858000"/>
              <a:gd name="connsiteX615" fmla="*/ 6516292 w 7467600"/>
              <a:gd name="connsiteY615" fmla="*/ 1263064 h 6858000"/>
              <a:gd name="connsiteX616" fmla="*/ 291466 w 7467600"/>
              <a:gd name="connsiteY616" fmla="*/ 1250369 h 6858000"/>
              <a:gd name="connsiteX617" fmla="*/ 323180 w 7467600"/>
              <a:gd name="connsiteY617" fmla="*/ 1435283 h 6858000"/>
              <a:gd name="connsiteX618" fmla="*/ 349381 w 7467600"/>
              <a:gd name="connsiteY618" fmla="*/ 1875041 h 6858000"/>
              <a:gd name="connsiteX619" fmla="*/ 374363 w 7467600"/>
              <a:gd name="connsiteY619" fmla="*/ 1506494 h 6858000"/>
              <a:gd name="connsiteX620" fmla="*/ 302168 w 7467600"/>
              <a:gd name="connsiteY620" fmla="*/ 1274495 h 6858000"/>
              <a:gd name="connsiteX621" fmla="*/ 291466 w 7467600"/>
              <a:gd name="connsiteY621" fmla="*/ 1250369 h 6858000"/>
              <a:gd name="connsiteX622" fmla="*/ 678222 w 7467600"/>
              <a:gd name="connsiteY622" fmla="*/ 1248670 h 6858000"/>
              <a:gd name="connsiteX623" fmla="*/ 775536 w 7467600"/>
              <a:gd name="connsiteY623" fmla="*/ 1388015 h 6858000"/>
              <a:gd name="connsiteX624" fmla="*/ 894529 w 7467600"/>
              <a:gd name="connsiteY624" fmla="*/ 1567739 h 6858000"/>
              <a:gd name="connsiteX625" fmla="*/ 948000 w 7467600"/>
              <a:gd name="connsiteY625" fmla="*/ 1663088 h 6858000"/>
              <a:gd name="connsiteX626" fmla="*/ 1006812 w 7467600"/>
              <a:gd name="connsiteY626" fmla="*/ 1767683 h 6858000"/>
              <a:gd name="connsiteX627" fmla="*/ 1149133 w 7467600"/>
              <a:gd name="connsiteY627" fmla="*/ 1971513 h 6858000"/>
              <a:gd name="connsiteX628" fmla="*/ 1333952 w 7467600"/>
              <a:gd name="connsiteY628" fmla="*/ 2251620 h 6858000"/>
              <a:gd name="connsiteX629" fmla="*/ 1337329 w 7467600"/>
              <a:gd name="connsiteY629" fmla="*/ 2258350 h 6858000"/>
              <a:gd name="connsiteX630" fmla="*/ 1014726 w 7467600"/>
              <a:gd name="connsiteY630" fmla="*/ 1615556 h 6858000"/>
              <a:gd name="connsiteX631" fmla="*/ 678222 w 7467600"/>
              <a:gd name="connsiteY631" fmla="*/ 1248670 h 6858000"/>
              <a:gd name="connsiteX632" fmla="*/ 6691602 w 7467600"/>
              <a:gd name="connsiteY632" fmla="*/ 1140573 h 6858000"/>
              <a:gd name="connsiteX633" fmla="*/ 6571100 w 7467600"/>
              <a:gd name="connsiteY633" fmla="*/ 1183662 h 6858000"/>
              <a:gd name="connsiteX634" fmla="*/ 6241687 w 7467600"/>
              <a:gd name="connsiteY634" fmla="*/ 1257600 h 6858000"/>
              <a:gd name="connsiteX635" fmla="*/ 5693009 w 7467600"/>
              <a:gd name="connsiteY635" fmla="*/ 1478256 h 6858000"/>
              <a:gd name="connsiteX636" fmla="*/ 6548420 w 7467600"/>
              <a:gd name="connsiteY636" fmla="*/ 1214599 h 6858000"/>
              <a:gd name="connsiteX637" fmla="*/ 6605473 w 7467600"/>
              <a:gd name="connsiteY637" fmla="*/ 1184686 h 6858000"/>
              <a:gd name="connsiteX638" fmla="*/ 6691602 w 7467600"/>
              <a:gd name="connsiteY638" fmla="*/ 1140573 h 6858000"/>
              <a:gd name="connsiteX639" fmla="*/ 4002475 w 7467600"/>
              <a:gd name="connsiteY639" fmla="*/ 1037802 h 6858000"/>
              <a:gd name="connsiteX640" fmla="*/ 4000324 w 7467600"/>
              <a:gd name="connsiteY640" fmla="*/ 1039362 h 6858000"/>
              <a:gd name="connsiteX641" fmla="*/ 4002862 w 7467600"/>
              <a:gd name="connsiteY641" fmla="*/ 1042866 h 6858000"/>
              <a:gd name="connsiteX642" fmla="*/ 4002475 w 7467600"/>
              <a:gd name="connsiteY642" fmla="*/ 1037802 h 6858000"/>
              <a:gd name="connsiteX643" fmla="*/ 506322 w 7467600"/>
              <a:gd name="connsiteY643" fmla="*/ 1020997 h 6858000"/>
              <a:gd name="connsiteX644" fmla="*/ 533068 w 7467600"/>
              <a:gd name="connsiteY644" fmla="*/ 1029409 h 6858000"/>
              <a:gd name="connsiteX645" fmla="*/ 1232525 w 7467600"/>
              <a:gd name="connsiteY645" fmla="*/ 1804675 h 6858000"/>
              <a:gd name="connsiteX646" fmla="*/ 1388858 w 7467600"/>
              <a:gd name="connsiteY646" fmla="*/ 2368011 h 6858000"/>
              <a:gd name="connsiteX647" fmla="*/ 1384098 w 7467600"/>
              <a:gd name="connsiteY647" fmla="*/ 2378125 h 6858000"/>
              <a:gd name="connsiteX648" fmla="*/ 1425393 w 7467600"/>
              <a:gd name="connsiteY648" fmla="*/ 2589124 h 6858000"/>
              <a:gd name="connsiteX649" fmla="*/ 1424001 w 7467600"/>
              <a:gd name="connsiteY649" fmla="*/ 2597541 h 6858000"/>
              <a:gd name="connsiteX650" fmla="*/ 2152729 w 7467600"/>
              <a:gd name="connsiteY650" fmla="*/ 2864487 h 6858000"/>
              <a:gd name="connsiteX651" fmla="*/ 2020609 w 7467600"/>
              <a:gd name="connsiteY651" fmla="*/ 2539671 h 6858000"/>
              <a:gd name="connsiteX652" fmla="*/ 2018920 w 7467600"/>
              <a:gd name="connsiteY652" fmla="*/ 2536309 h 6858000"/>
              <a:gd name="connsiteX653" fmla="*/ 1342441 w 7467600"/>
              <a:gd name="connsiteY653" fmla="*/ 1173017 h 6858000"/>
              <a:gd name="connsiteX654" fmla="*/ 1367925 w 7467600"/>
              <a:gd name="connsiteY654" fmla="*/ 1135648 h 6858000"/>
              <a:gd name="connsiteX655" fmla="*/ 1771401 w 7467600"/>
              <a:gd name="connsiteY655" fmla="*/ 1806673 h 6858000"/>
              <a:gd name="connsiteX656" fmla="*/ 1972385 w 7467600"/>
              <a:gd name="connsiteY656" fmla="*/ 2198735 h 6858000"/>
              <a:gd name="connsiteX657" fmla="*/ 2040892 w 7467600"/>
              <a:gd name="connsiteY657" fmla="*/ 2405205 h 6858000"/>
              <a:gd name="connsiteX658" fmla="*/ 2131689 w 7467600"/>
              <a:gd name="connsiteY658" fmla="*/ 1936926 h 6858000"/>
              <a:gd name="connsiteX659" fmla="*/ 2454820 w 7467600"/>
              <a:gd name="connsiteY659" fmla="*/ 1248808 h 6858000"/>
              <a:gd name="connsiteX660" fmla="*/ 2492512 w 7467600"/>
              <a:gd name="connsiteY660" fmla="*/ 1302920 h 6858000"/>
              <a:gd name="connsiteX661" fmla="*/ 2081216 w 7467600"/>
              <a:gd name="connsiteY661" fmla="*/ 2527513 h 6858000"/>
              <a:gd name="connsiteX662" fmla="*/ 2081211 w 7467600"/>
              <a:gd name="connsiteY662" fmla="*/ 2528916 h 6858000"/>
              <a:gd name="connsiteX663" fmla="*/ 2199067 w 7467600"/>
              <a:gd name="connsiteY663" fmla="*/ 2884061 h 6858000"/>
              <a:gd name="connsiteX664" fmla="*/ 3192586 w 7467600"/>
              <a:gd name="connsiteY664" fmla="*/ 3411496 h 6858000"/>
              <a:gd name="connsiteX665" fmla="*/ 3182620 w 7467600"/>
              <a:gd name="connsiteY665" fmla="*/ 3483279 h 6858000"/>
              <a:gd name="connsiteX666" fmla="*/ 2435119 w 7467600"/>
              <a:gd name="connsiteY666" fmla="*/ 3080173 h 6858000"/>
              <a:gd name="connsiteX667" fmla="*/ 2410152 w 7467600"/>
              <a:gd name="connsiteY667" fmla="*/ 3063751 h 6858000"/>
              <a:gd name="connsiteX668" fmla="*/ 2408099 w 7467600"/>
              <a:gd name="connsiteY668" fmla="*/ 3064403 h 6858000"/>
              <a:gd name="connsiteX669" fmla="*/ 2407218 w 7467600"/>
              <a:gd name="connsiteY669" fmla="*/ 3070324 h 6858000"/>
              <a:gd name="connsiteX670" fmla="*/ 2380138 w 7467600"/>
              <a:gd name="connsiteY670" fmla="*/ 3099341 h 6858000"/>
              <a:gd name="connsiteX671" fmla="*/ 1765923 w 7467600"/>
              <a:gd name="connsiteY671" fmla="*/ 3581043 h 6858000"/>
              <a:gd name="connsiteX672" fmla="*/ 1702258 w 7467600"/>
              <a:gd name="connsiteY672" fmla="*/ 3612286 h 6858000"/>
              <a:gd name="connsiteX673" fmla="*/ 1538370 w 7467600"/>
              <a:gd name="connsiteY673" fmla="*/ 3811804 h 6858000"/>
              <a:gd name="connsiteX674" fmla="*/ 542867 w 7467600"/>
              <a:gd name="connsiteY674" fmla="*/ 4944092 h 6858000"/>
              <a:gd name="connsiteX675" fmla="*/ 515800 w 7467600"/>
              <a:gd name="connsiteY675" fmla="*/ 4862180 h 6858000"/>
              <a:gd name="connsiteX676" fmla="*/ 909145 w 7467600"/>
              <a:gd name="connsiteY676" fmla="*/ 4199225 h 6858000"/>
              <a:gd name="connsiteX677" fmla="*/ 1214067 w 7467600"/>
              <a:gd name="connsiteY677" fmla="*/ 3908561 h 6858000"/>
              <a:gd name="connsiteX678" fmla="*/ 640967 w 7467600"/>
              <a:gd name="connsiteY678" fmla="*/ 4105601 h 6858000"/>
              <a:gd name="connsiteX679" fmla="*/ 112563 w 7467600"/>
              <a:gd name="connsiteY679" fmla="*/ 4396952 h 6858000"/>
              <a:gd name="connsiteX680" fmla="*/ 0 w 7467600"/>
              <a:gd name="connsiteY680" fmla="*/ 4466006 h 6858000"/>
              <a:gd name="connsiteX681" fmla="*/ 0 w 7467600"/>
              <a:gd name="connsiteY681" fmla="*/ 4233763 h 6858000"/>
              <a:gd name="connsiteX682" fmla="*/ 36881 w 7467600"/>
              <a:gd name="connsiteY682" fmla="*/ 4200118 h 6858000"/>
              <a:gd name="connsiteX683" fmla="*/ 910534 w 7467600"/>
              <a:gd name="connsiteY683" fmla="*/ 3629753 h 6858000"/>
              <a:gd name="connsiteX684" fmla="*/ 1578717 w 7467600"/>
              <a:gd name="connsiteY684" fmla="*/ 3575982 h 6858000"/>
              <a:gd name="connsiteX685" fmla="*/ 2338780 w 7467600"/>
              <a:gd name="connsiteY685" fmla="*/ 3033725 h 6858000"/>
              <a:gd name="connsiteX686" fmla="*/ 1807991 w 7467600"/>
              <a:gd name="connsiteY686" fmla="*/ 2807184 h 6858000"/>
              <a:gd name="connsiteX687" fmla="*/ 1416358 w 7467600"/>
              <a:gd name="connsiteY687" fmla="*/ 3112571 h 6858000"/>
              <a:gd name="connsiteX688" fmla="*/ 939066 w 7467600"/>
              <a:gd name="connsiteY688" fmla="*/ 3378798 h 6858000"/>
              <a:gd name="connsiteX689" fmla="*/ 115099 w 7467600"/>
              <a:gd name="connsiteY689" fmla="*/ 3607650 h 6858000"/>
              <a:gd name="connsiteX690" fmla="*/ 97284 w 7467600"/>
              <a:gd name="connsiteY690" fmla="*/ 3520393 h 6858000"/>
              <a:gd name="connsiteX691" fmla="*/ 922050 w 7467600"/>
              <a:gd name="connsiteY691" fmla="*/ 3074867 h 6858000"/>
              <a:gd name="connsiteX692" fmla="*/ 1405265 w 7467600"/>
              <a:gd name="connsiteY692" fmla="*/ 3016319 h 6858000"/>
              <a:gd name="connsiteX693" fmla="*/ 1407512 w 7467600"/>
              <a:gd name="connsiteY693" fmla="*/ 3018001 h 6858000"/>
              <a:gd name="connsiteX694" fmla="*/ 1726266 w 7467600"/>
              <a:gd name="connsiteY694" fmla="*/ 2777274 h 6858000"/>
              <a:gd name="connsiteX695" fmla="*/ 625390 w 7467600"/>
              <a:gd name="connsiteY695" fmla="*/ 2514541 h 6858000"/>
              <a:gd name="connsiteX696" fmla="*/ 619799 w 7467600"/>
              <a:gd name="connsiteY696" fmla="*/ 2527180 h 6858000"/>
              <a:gd name="connsiteX697" fmla="*/ 310030 w 7467600"/>
              <a:gd name="connsiteY697" fmla="*/ 2771818 h 6858000"/>
              <a:gd name="connsiteX698" fmla="*/ 173877 w 7467600"/>
              <a:gd name="connsiteY698" fmla="*/ 2937056 h 6858000"/>
              <a:gd name="connsiteX699" fmla="*/ 77889 w 7467600"/>
              <a:gd name="connsiteY699" fmla="*/ 3138440 h 6858000"/>
              <a:gd name="connsiteX700" fmla="*/ 0 w 7467600"/>
              <a:gd name="connsiteY700" fmla="*/ 3271395 h 6858000"/>
              <a:gd name="connsiteX701" fmla="*/ 0 w 7467600"/>
              <a:gd name="connsiteY701" fmla="*/ 3153002 h 6858000"/>
              <a:gd name="connsiteX702" fmla="*/ 2386 w 7467600"/>
              <a:gd name="connsiteY702" fmla="*/ 3149203 h 6858000"/>
              <a:gd name="connsiteX703" fmla="*/ 89753 w 7467600"/>
              <a:gd name="connsiteY703" fmla="*/ 2987702 h 6858000"/>
              <a:gd name="connsiteX704" fmla="*/ 76869 w 7467600"/>
              <a:gd name="connsiteY704" fmla="*/ 3005404 h 6858000"/>
              <a:gd name="connsiteX705" fmla="*/ 32049 w 7467600"/>
              <a:gd name="connsiteY705" fmla="*/ 3065814 h 6858000"/>
              <a:gd name="connsiteX706" fmla="*/ 0 w 7467600"/>
              <a:gd name="connsiteY706" fmla="*/ 3108744 h 6858000"/>
              <a:gd name="connsiteX707" fmla="*/ 0 w 7467600"/>
              <a:gd name="connsiteY707" fmla="*/ 3058059 h 6858000"/>
              <a:gd name="connsiteX708" fmla="*/ 7610 w 7467600"/>
              <a:gd name="connsiteY708" fmla="*/ 3047889 h 6858000"/>
              <a:gd name="connsiteX709" fmla="*/ 52419 w 7467600"/>
              <a:gd name="connsiteY709" fmla="*/ 2987479 h 6858000"/>
              <a:gd name="connsiteX710" fmla="*/ 59142 w 7467600"/>
              <a:gd name="connsiteY710" fmla="*/ 2978488 h 6858000"/>
              <a:gd name="connsiteX711" fmla="*/ 0 w 7467600"/>
              <a:gd name="connsiteY711" fmla="*/ 3015334 h 6858000"/>
              <a:gd name="connsiteX712" fmla="*/ 0 w 7467600"/>
              <a:gd name="connsiteY712" fmla="*/ 2914286 h 6858000"/>
              <a:gd name="connsiteX713" fmla="*/ 36383 w 7467600"/>
              <a:gd name="connsiteY713" fmla="*/ 2901128 h 6858000"/>
              <a:gd name="connsiteX714" fmla="*/ 156329 w 7467600"/>
              <a:gd name="connsiteY714" fmla="*/ 2840533 h 6858000"/>
              <a:gd name="connsiteX715" fmla="*/ 358355 w 7467600"/>
              <a:gd name="connsiteY715" fmla="*/ 2620471 h 6858000"/>
              <a:gd name="connsiteX716" fmla="*/ 510577 w 7467600"/>
              <a:gd name="connsiteY716" fmla="*/ 2501244 h 6858000"/>
              <a:gd name="connsiteX717" fmla="*/ 211967 w 7467600"/>
              <a:gd name="connsiteY717" fmla="*/ 2479171 h 6858000"/>
              <a:gd name="connsiteX718" fmla="*/ 0 w 7467600"/>
              <a:gd name="connsiteY718" fmla="*/ 2476398 h 6858000"/>
              <a:gd name="connsiteX719" fmla="*/ 0 w 7467600"/>
              <a:gd name="connsiteY719" fmla="*/ 2389189 h 6858000"/>
              <a:gd name="connsiteX720" fmla="*/ 103062 w 7467600"/>
              <a:gd name="connsiteY720" fmla="*/ 2389518 h 6858000"/>
              <a:gd name="connsiteX721" fmla="*/ 510734 w 7467600"/>
              <a:gd name="connsiteY721" fmla="*/ 2416201 h 6858000"/>
              <a:gd name="connsiteX722" fmla="*/ 279257 w 7467600"/>
              <a:gd name="connsiteY722" fmla="*/ 2092102 h 6858000"/>
              <a:gd name="connsiteX723" fmla="*/ 65265 w 7467600"/>
              <a:gd name="connsiteY723" fmla="*/ 2006049 h 6858000"/>
              <a:gd name="connsiteX724" fmla="*/ 0 w 7467600"/>
              <a:gd name="connsiteY724" fmla="*/ 1982532 h 6858000"/>
              <a:gd name="connsiteX725" fmla="*/ 0 w 7467600"/>
              <a:gd name="connsiteY725" fmla="*/ 1912789 h 6858000"/>
              <a:gd name="connsiteX726" fmla="*/ 97460 w 7467600"/>
              <a:gd name="connsiteY726" fmla="*/ 1953725 h 6858000"/>
              <a:gd name="connsiteX727" fmla="*/ 221272 w 7467600"/>
              <a:gd name="connsiteY727" fmla="*/ 1980766 h 6858000"/>
              <a:gd name="connsiteX728" fmla="*/ 116765 w 7467600"/>
              <a:gd name="connsiteY728" fmla="*/ 1911033 h 6858000"/>
              <a:gd name="connsiteX729" fmla="*/ 16405 w 7467600"/>
              <a:gd name="connsiteY729" fmla="*/ 1803412 h 6858000"/>
              <a:gd name="connsiteX730" fmla="*/ 0 w 7467600"/>
              <a:gd name="connsiteY730" fmla="*/ 1784777 h 6858000"/>
              <a:gd name="connsiteX731" fmla="*/ 0 w 7467600"/>
              <a:gd name="connsiteY731" fmla="*/ 1740082 h 6858000"/>
              <a:gd name="connsiteX732" fmla="*/ 39394 w 7467600"/>
              <a:gd name="connsiteY732" fmla="*/ 1784856 h 6858000"/>
              <a:gd name="connsiteX733" fmla="*/ 135813 w 7467600"/>
              <a:gd name="connsiteY733" fmla="*/ 1888838 h 6858000"/>
              <a:gd name="connsiteX734" fmla="*/ 242575 w 7467600"/>
              <a:gd name="connsiteY734" fmla="*/ 1958841 h 6858000"/>
              <a:gd name="connsiteX735" fmla="*/ 82197 w 7467600"/>
              <a:gd name="connsiteY735" fmla="*/ 1754826 h 6858000"/>
              <a:gd name="connsiteX736" fmla="*/ 0 w 7467600"/>
              <a:gd name="connsiteY736" fmla="*/ 1679650 h 6858000"/>
              <a:gd name="connsiteX737" fmla="*/ 0 w 7467600"/>
              <a:gd name="connsiteY737" fmla="*/ 1602463 h 6858000"/>
              <a:gd name="connsiteX738" fmla="*/ 84689 w 7467600"/>
              <a:gd name="connsiteY738" fmla="*/ 1677442 h 6858000"/>
              <a:gd name="connsiteX739" fmla="*/ 298437 w 7467600"/>
              <a:gd name="connsiteY739" fmla="*/ 1968019 h 6858000"/>
              <a:gd name="connsiteX740" fmla="*/ 227269 w 7467600"/>
              <a:gd name="connsiteY740" fmla="*/ 1114064 h 6858000"/>
              <a:gd name="connsiteX741" fmla="*/ 248003 w 7467600"/>
              <a:gd name="connsiteY741" fmla="*/ 1089613 h 6858000"/>
              <a:gd name="connsiteX742" fmla="*/ 427020 w 7467600"/>
              <a:gd name="connsiteY742" fmla="*/ 1619803 h 6858000"/>
              <a:gd name="connsiteX743" fmla="*/ 340345 w 7467600"/>
              <a:gd name="connsiteY743" fmla="*/ 2027739 h 6858000"/>
              <a:gd name="connsiteX744" fmla="*/ 360865 w 7467600"/>
              <a:gd name="connsiteY744" fmla="*/ 2044827 h 6858000"/>
              <a:gd name="connsiteX745" fmla="*/ 560414 w 7467600"/>
              <a:gd name="connsiteY745" fmla="*/ 2421457 h 6858000"/>
              <a:gd name="connsiteX746" fmla="*/ 1359703 w 7467600"/>
              <a:gd name="connsiteY746" fmla="*/ 2578554 h 6858000"/>
              <a:gd name="connsiteX747" fmla="*/ 1359422 w 7467600"/>
              <a:gd name="connsiteY747" fmla="*/ 2577994 h 6858000"/>
              <a:gd name="connsiteX748" fmla="*/ 828701 w 7467600"/>
              <a:gd name="connsiteY748" fmla="*/ 1839520 h 6858000"/>
              <a:gd name="connsiteX749" fmla="*/ 494427 w 7467600"/>
              <a:gd name="connsiteY749" fmla="*/ 1092333 h 6858000"/>
              <a:gd name="connsiteX750" fmla="*/ 506322 w 7467600"/>
              <a:gd name="connsiteY750" fmla="*/ 1020997 h 6858000"/>
              <a:gd name="connsiteX751" fmla="*/ 4570198 w 7467600"/>
              <a:gd name="connsiteY751" fmla="*/ 978081 h 6858000"/>
              <a:gd name="connsiteX752" fmla="*/ 4523691 w 7467600"/>
              <a:gd name="connsiteY752" fmla="*/ 1127776 h 6858000"/>
              <a:gd name="connsiteX753" fmla="*/ 4509875 w 7467600"/>
              <a:gd name="connsiteY753" fmla="*/ 1167552 h 6858000"/>
              <a:gd name="connsiteX754" fmla="*/ 4478168 w 7467600"/>
              <a:gd name="connsiteY754" fmla="*/ 1260735 h 6858000"/>
              <a:gd name="connsiteX755" fmla="*/ 4409309 w 7467600"/>
              <a:gd name="connsiteY755" fmla="*/ 1666996 h 6858000"/>
              <a:gd name="connsiteX756" fmla="*/ 4370031 w 7467600"/>
              <a:gd name="connsiteY756" fmla="*/ 1955666 h 6858000"/>
              <a:gd name="connsiteX757" fmla="*/ 4570198 w 7467600"/>
              <a:gd name="connsiteY757" fmla="*/ 978081 h 6858000"/>
              <a:gd name="connsiteX758" fmla="*/ 4557898 w 7467600"/>
              <a:gd name="connsiteY758" fmla="*/ 900011 h 6858000"/>
              <a:gd name="connsiteX759" fmla="*/ 4344840 w 7467600"/>
              <a:gd name="connsiteY759" fmla="*/ 1922038 h 6858000"/>
              <a:gd name="connsiteX760" fmla="*/ 4378710 w 7467600"/>
              <a:gd name="connsiteY760" fmla="*/ 1665516 h 6858000"/>
              <a:gd name="connsiteX761" fmla="*/ 4448798 w 7467600"/>
              <a:gd name="connsiteY761" fmla="*/ 1253024 h 6858000"/>
              <a:gd name="connsiteX762" fmla="*/ 4480315 w 7467600"/>
              <a:gd name="connsiteY762" fmla="*/ 1158454 h 6858000"/>
              <a:gd name="connsiteX763" fmla="*/ 4494133 w 7467600"/>
              <a:gd name="connsiteY763" fmla="*/ 1118676 h 6858000"/>
              <a:gd name="connsiteX764" fmla="*/ 4557898 w 7467600"/>
              <a:gd name="connsiteY764" fmla="*/ 900011 h 6858000"/>
              <a:gd name="connsiteX765" fmla="*/ 5870151 w 7467600"/>
              <a:gd name="connsiteY765" fmla="*/ 898890 h 6858000"/>
              <a:gd name="connsiteX766" fmla="*/ 5861335 w 7467600"/>
              <a:gd name="connsiteY766" fmla="*/ 899177 h 6858000"/>
              <a:gd name="connsiteX767" fmla="*/ 5843702 w 7467600"/>
              <a:gd name="connsiteY767" fmla="*/ 899748 h 6858000"/>
              <a:gd name="connsiteX768" fmla="*/ 5651107 w 7467600"/>
              <a:gd name="connsiteY768" fmla="*/ 920306 h 6858000"/>
              <a:gd name="connsiteX769" fmla="*/ 5459407 w 7467600"/>
              <a:gd name="connsiteY769" fmla="*/ 940975 h 6858000"/>
              <a:gd name="connsiteX770" fmla="*/ 5374846 w 7467600"/>
              <a:gd name="connsiteY770" fmla="*/ 941988 h 6858000"/>
              <a:gd name="connsiteX771" fmla="*/ 5256105 w 7467600"/>
              <a:gd name="connsiteY771" fmla="*/ 945632 h 6858000"/>
              <a:gd name="connsiteX772" fmla="*/ 5107071 w 7467600"/>
              <a:gd name="connsiteY772" fmla="*/ 969720 h 6858000"/>
              <a:gd name="connsiteX773" fmla="*/ 4998681 w 7467600"/>
              <a:gd name="connsiteY773" fmla="*/ 988771 h 6858000"/>
              <a:gd name="connsiteX774" fmla="*/ 5870151 w 7467600"/>
              <a:gd name="connsiteY774" fmla="*/ 898890 h 6858000"/>
              <a:gd name="connsiteX775" fmla="*/ 5504425 w 7467600"/>
              <a:gd name="connsiteY775" fmla="*/ 848067 h 6858000"/>
              <a:gd name="connsiteX776" fmla="*/ 4968849 w 7467600"/>
              <a:gd name="connsiteY776" fmla="*/ 962318 h 6858000"/>
              <a:gd name="connsiteX777" fmla="*/ 5104039 w 7467600"/>
              <a:gd name="connsiteY777" fmla="*/ 940634 h 6858000"/>
              <a:gd name="connsiteX778" fmla="*/ 5256311 w 7467600"/>
              <a:gd name="connsiteY778" fmla="*/ 916490 h 6858000"/>
              <a:gd name="connsiteX779" fmla="*/ 5377381 w 7467600"/>
              <a:gd name="connsiteY779" fmla="*/ 912671 h 6858000"/>
              <a:gd name="connsiteX780" fmla="*/ 5460148 w 7467600"/>
              <a:gd name="connsiteY780" fmla="*/ 911442 h 6858000"/>
              <a:gd name="connsiteX781" fmla="*/ 5648971 w 7467600"/>
              <a:gd name="connsiteY781" fmla="*/ 891331 h 6858000"/>
              <a:gd name="connsiteX782" fmla="*/ 5844807 w 7467600"/>
              <a:gd name="connsiteY782" fmla="*/ 870718 h 6858000"/>
              <a:gd name="connsiteX783" fmla="*/ 5862975 w 7467600"/>
              <a:gd name="connsiteY783" fmla="*/ 869756 h 6858000"/>
              <a:gd name="connsiteX784" fmla="*/ 5920887 w 7467600"/>
              <a:gd name="connsiteY784" fmla="*/ 865929 h 6858000"/>
              <a:gd name="connsiteX785" fmla="*/ 5504425 w 7467600"/>
              <a:gd name="connsiteY785" fmla="*/ 848067 h 6858000"/>
              <a:gd name="connsiteX786" fmla="*/ 3607114 w 7467600"/>
              <a:gd name="connsiteY786" fmla="*/ 467441 h 6858000"/>
              <a:gd name="connsiteX787" fmla="*/ 3296242 w 7467600"/>
              <a:gd name="connsiteY787" fmla="*/ 807991 h 6858000"/>
              <a:gd name="connsiteX788" fmla="*/ 3174674 w 7467600"/>
              <a:gd name="connsiteY788" fmla="*/ 919759 h 6858000"/>
              <a:gd name="connsiteX789" fmla="*/ 3042978 w 7467600"/>
              <a:gd name="connsiteY789" fmla="*/ 1054894 h 6858000"/>
              <a:gd name="connsiteX790" fmla="*/ 2968914 w 7467600"/>
              <a:gd name="connsiteY790" fmla="*/ 1133756 h 6858000"/>
              <a:gd name="connsiteX791" fmla="*/ 3103823 w 7467600"/>
              <a:gd name="connsiteY791" fmla="*/ 1026814 h 6858000"/>
              <a:gd name="connsiteX792" fmla="*/ 3607114 w 7467600"/>
              <a:gd name="connsiteY792" fmla="*/ 467441 h 6858000"/>
              <a:gd name="connsiteX793" fmla="*/ 3744487 w 7467600"/>
              <a:gd name="connsiteY793" fmla="*/ 383136 h 6858000"/>
              <a:gd name="connsiteX794" fmla="*/ 3970213 w 7467600"/>
              <a:gd name="connsiteY794" fmla="*/ 995559 h 6858000"/>
              <a:gd name="connsiteX795" fmla="*/ 3744487 w 7467600"/>
              <a:gd name="connsiteY795" fmla="*/ 383136 h 6858000"/>
              <a:gd name="connsiteX796" fmla="*/ 3624562 w 7467600"/>
              <a:gd name="connsiteY796" fmla="*/ 367041 h 6858000"/>
              <a:gd name="connsiteX797" fmla="*/ 3489712 w 7467600"/>
              <a:gd name="connsiteY797" fmla="*/ 485386 h 6858000"/>
              <a:gd name="connsiteX798" fmla="*/ 3182994 w 7467600"/>
              <a:gd name="connsiteY798" fmla="*/ 828265 h 6858000"/>
              <a:gd name="connsiteX799" fmla="*/ 2892114 w 7467600"/>
              <a:gd name="connsiteY799" fmla="*/ 1172635 h 6858000"/>
              <a:gd name="connsiteX800" fmla="*/ 3021459 w 7467600"/>
              <a:gd name="connsiteY800" fmla="*/ 1035385 h 6858000"/>
              <a:gd name="connsiteX801" fmla="*/ 3153873 w 7467600"/>
              <a:gd name="connsiteY801" fmla="*/ 898971 h 6858000"/>
              <a:gd name="connsiteX802" fmla="*/ 3276511 w 7467600"/>
              <a:gd name="connsiteY802" fmla="*/ 786423 h 6858000"/>
              <a:gd name="connsiteX803" fmla="*/ 3584154 w 7467600"/>
              <a:gd name="connsiteY803" fmla="*/ 448218 h 6858000"/>
              <a:gd name="connsiteX804" fmla="*/ 3624562 w 7467600"/>
              <a:gd name="connsiteY804" fmla="*/ 367041 h 6858000"/>
              <a:gd name="connsiteX805" fmla="*/ 3766672 w 7467600"/>
              <a:gd name="connsiteY805" fmla="*/ 359429 h 6858000"/>
              <a:gd name="connsiteX806" fmla="*/ 3996338 w 7467600"/>
              <a:gd name="connsiteY806" fmla="*/ 968237 h 6858000"/>
              <a:gd name="connsiteX807" fmla="*/ 3766672 w 7467600"/>
              <a:gd name="connsiteY807" fmla="*/ 359429 h 6858000"/>
              <a:gd name="connsiteX808" fmla="*/ 5805386 w 7467600"/>
              <a:gd name="connsiteY808" fmla="*/ 239240 h 6858000"/>
              <a:gd name="connsiteX809" fmla="*/ 5736947 w 7467600"/>
              <a:gd name="connsiteY809" fmla="*/ 261367 h 6858000"/>
              <a:gd name="connsiteX810" fmla="*/ 5427012 w 7467600"/>
              <a:gd name="connsiteY810" fmla="*/ 311272 h 6858000"/>
              <a:gd name="connsiteX811" fmla="*/ 5147818 w 7467600"/>
              <a:gd name="connsiteY811" fmla="*/ 322112 h 6858000"/>
              <a:gd name="connsiteX812" fmla="*/ 5060854 w 7467600"/>
              <a:gd name="connsiteY812" fmla="*/ 311882 h 6858000"/>
              <a:gd name="connsiteX813" fmla="*/ 4945989 w 7467600"/>
              <a:gd name="connsiteY813" fmla="*/ 300516 h 6858000"/>
              <a:gd name="connsiteX814" fmla="*/ 5410479 w 7467600"/>
              <a:gd name="connsiteY814" fmla="*/ 348434 h 6858000"/>
              <a:gd name="connsiteX815" fmla="*/ 5805386 w 7467600"/>
              <a:gd name="connsiteY815" fmla="*/ 239240 h 6858000"/>
              <a:gd name="connsiteX816" fmla="*/ 5905192 w 7467600"/>
              <a:gd name="connsiteY816" fmla="*/ 163079 h 6858000"/>
              <a:gd name="connsiteX817" fmla="*/ 5865655 w 7467600"/>
              <a:gd name="connsiteY817" fmla="*/ 171901 h 6858000"/>
              <a:gd name="connsiteX818" fmla="*/ 5259740 w 7467600"/>
              <a:gd name="connsiteY818" fmla="*/ 257013 h 6858000"/>
              <a:gd name="connsiteX819" fmla="*/ 5208466 w 7467600"/>
              <a:gd name="connsiteY819" fmla="*/ 257550 h 6858000"/>
              <a:gd name="connsiteX820" fmla="*/ 4980204 w 7467600"/>
              <a:gd name="connsiteY820" fmla="*/ 271903 h 6858000"/>
              <a:gd name="connsiteX821" fmla="*/ 5068068 w 7467600"/>
              <a:gd name="connsiteY821" fmla="*/ 282244 h 6858000"/>
              <a:gd name="connsiteX822" fmla="*/ 5153231 w 7467600"/>
              <a:gd name="connsiteY822" fmla="*/ 292240 h 6858000"/>
              <a:gd name="connsiteX823" fmla="*/ 5426491 w 7467600"/>
              <a:gd name="connsiteY823" fmla="*/ 281128 h 6858000"/>
              <a:gd name="connsiteX824" fmla="*/ 5731212 w 7467600"/>
              <a:gd name="connsiteY824" fmla="*/ 231951 h 6858000"/>
              <a:gd name="connsiteX825" fmla="*/ 5905192 w 7467600"/>
              <a:gd name="connsiteY825" fmla="*/ 163079 h 6858000"/>
              <a:gd name="connsiteX826" fmla="*/ 5944437 w 7467600"/>
              <a:gd name="connsiteY826" fmla="*/ 113829 h 6858000"/>
              <a:gd name="connsiteX827" fmla="*/ 5825032 w 7467600"/>
              <a:gd name="connsiteY827" fmla="*/ 146405 h 6858000"/>
              <a:gd name="connsiteX828" fmla="*/ 4955599 w 7467600"/>
              <a:gd name="connsiteY828" fmla="*/ 247008 h 6858000"/>
              <a:gd name="connsiteX829" fmla="*/ 5210104 w 7467600"/>
              <a:gd name="connsiteY829" fmla="*/ 228123 h 6858000"/>
              <a:gd name="connsiteX830" fmla="*/ 5261015 w 7467600"/>
              <a:gd name="connsiteY830" fmla="*/ 227087 h 6858000"/>
              <a:gd name="connsiteX831" fmla="*/ 5861181 w 7467600"/>
              <a:gd name="connsiteY831" fmla="*/ 143093 h 6858000"/>
              <a:gd name="connsiteX832" fmla="*/ 5961252 w 7467600"/>
              <a:gd name="connsiteY832" fmla="*/ 114820 h 6858000"/>
              <a:gd name="connsiteX833" fmla="*/ 5944437 w 7467600"/>
              <a:gd name="connsiteY833" fmla="*/ 113829 h 6858000"/>
              <a:gd name="connsiteX834" fmla="*/ 3882765 w 7467600"/>
              <a:gd name="connsiteY834" fmla="*/ 0 h 6858000"/>
              <a:gd name="connsiteX835" fmla="*/ 3995099 w 7467600"/>
              <a:gd name="connsiteY835" fmla="*/ 0 h 6858000"/>
              <a:gd name="connsiteX836" fmla="*/ 4163818 w 7467600"/>
              <a:gd name="connsiteY836" fmla="*/ 234104 h 6858000"/>
              <a:gd name="connsiteX837" fmla="*/ 4172099 w 7467600"/>
              <a:gd name="connsiteY837" fmla="*/ 234207 h 6858000"/>
              <a:gd name="connsiteX838" fmla="*/ 4784282 w 7467600"/>
              <a:gd name="connsiteY838" fmla="*/ 276561 h 6858000"/>
              <a:gd name="connsiteX839" fmla="*/ 4801687 w 7467600"/>
              <a:gd name="connsiteY839" fmla="*/ 267764 h 6858000"/>
              <a:gd name="connsiteX840" fmla="*/ 6082788 w 7467600"/>
              <a:gd name="connsiteY840" fmla="*/ 64119 h 6858000"/>
              <a:gd name="connsiteX841" fmla="*/ 6099442 w 7467600"/>
              <a:gd name="connsiteY841" fmla="*/ 82568 h 6858000"/>
              <a:gd name="connsiteX842" fmla="*/ 4804137 w 7467600"/>
              <a:gd name="connsiteY842" fmla="*/ 320931 h 6858000"/>
              <a:gd name="connsiteX843" fmla="*/ 4227047 w 7467600"/>
              <a:gd name="connsiteY843" fmla="*/ 313415 h 6858000"/>
              <a:gd name="connsiteX844" fmla="*/ 4346041 w 7467600"/>
              <a:gd name="connsiteY844" fmla="*/ 456086 h 6858000"/>
              <a:gd name="connsiteX845" fmla="*/ 4870967 w 7467600"/>
              <a:gd name="connsiteY845" fmla="*/ 963061 h 6858000"/>
              <a:gd name="connsiteX846" fmla="*/ 4889647 w 7467600"/>
              <a:gd name="connsiteY846" fmla="*/ 957147 h 6858000"/>
              <a:gd name="connsiteX847" fmla="*/ 5422504 w 7467600"/>
              <a:gd name="connsiteY847" fmla="*/ 805191 h 6858000"/>
              <a:gd name="connsiteX848" fmla="*/ 6087656 w 7467600"/>
              <a:gd name="connsiteY848" fmla="*/ 826703 h 6858000"/>
              <a:gd name="connsiteX849" fmla="*/ 6058717 w 7467600"/>
              <a:gd name="connsiteY849" fmla="*/ 865992 h 6858000"/>
              <a:gd name="connsiteX850" fmla="*/ 4974153 w 7467600"/>
              <a:gd name="connsiteY850" fmla="*/ 1045456 h 6858000"/>
              <a:gd name="connsiteX851" fmla="*/ 5627835 w 7467600"/>
              <a:gd name="connsiteY851" fmla="*/ 1472077 h 6858000"/>
              <a:gd name="connsiteX852" fmla="*/ 5629817 w 7467600"/>
              <a:gd name="connsiteY852" fmla="*/ 1471412 h 6858000"/>
              <a:gd name="connsiteX853" fmla="*/ 5634124 w 7467600"/>
              <a:gd name="connsiteY853" fmla="*/ 1470572 h 6858000"/>
              <a:gd name="connsiteX854" fmla="*/ 5755832 w 7467600"/>
              <a:gd name="connsiteY854" fmla="*/ 1383886 h 6858000"/>
              <a:gd name="connsiteX855" fmla="*/ 6014186 w 7467600"/>
              <a:gd name="connsiteY855" fmla="*/ 1279799 h 6858000"/>
              <a:gd name="connsiteX856" fmla="*/ 6901619 w 7467600"/>
              <a:gd name="connsiteY856" fmla="*/ 1047874 h 6858000"/>
              <a:gd name="connsiteX857" fmla="*/ 6931566 w 7467600"/>
              <a:gd name="connsiteY857" fmla="*/ 1062034 h 6858000"/>
              <a:gd name="connsiteX858" fmla="*/ 5790982 w 7467600"/>
              <a:gd name="connsiteY858" fmla="*/ 1561380 h 6858000"/>
              <a:gd name="connsiteX859" fmla="*/ 6188971 w 7467600"/>
              <a:gd name="connsiteY859" fmla="*/ 1755168 h 6858000"/>
              <a:gd name="connsiteX860" fmla="*/ 6202446 w 7467600"/>
              <a:gd name="connsiteY860" fmla="*/ 1752268 h 6858000"/>
              <a:gd name="connsiteX861" fmla="*/ 7179560 w 7467600"/>
              <a:gd name="connsiteY861" fmla="*/ 1467551 h 6858000"/>
              <a:gd name="connsiteX862" fmla="*/ 7158730 w 7467600"/>
              <a:gd name="connsiteY862" fmla="*/ 1507835 h 6858000"/>
              <a:gd name="connsiteX863" fmla="*/ 6326959 w 7467600"/>
              <a:gd name="connsiteY863" fmla="*/ 1817686 h 6858000"/>
              <a:gd name="connsiteX864" fmla="*/ 6537433 w 7467600"/>
              <a:gd name="connsiteY864" fmla="*/ 1907790 h 6858000"/>
              <a:gd name="connsiteX865" fmla="*/ 6550221 w 7467600"/>
              <a:gd name="connsiteY865" fmla="*/ 1910729 h 6858000"/>
              <a:gd name="connsiteX866" fmla="*/ 6964438 w 7467600"/>
              <a:gd name="connsiteY866" fmla="*/ 2209505 h 6858000"/>
              <a:gd name="connsiteX867" fmla="*/ 7367862 w 7467600"/>
              <a:gd name="connsiteY867" fmla="*/ 2806833 h 6858000"/>
              <a:gd name="connsiteX868" fmla="*/ 7364329 w 7467600"/>
              <a:gd name="connsiteY868" fmla="*/ 2826907 h 6858000"/>
              <a:gd name="connsiteX869" fmla="*/ 7290545 w 7467600"/>
              <a:gd name="connsiteY869" fmla="*/ 2850663 h 6858000"/>
              <a:gd name="connsiteX870" fmla="*/ 6472036 w 7467600"/>
              <a:gd name="connsiteY870" fmla="*/ 1959003 h 6858000"/>
              <a:gd name="connsiteX871" fmla="*/ 5792897 w 7467600"/>
              <a:gd name="connsiteY871" fmla="*/ 1647747 h 6858000"/>
              <a:gd name="connsiteX872" fmla="*/ 5842751 w 7467600"/>
              <a:gd name="connsiteY872" fmla="*/ 1816112 h 6858000"/>
              <a:gd name="connsiteX873" fmla="*/ 5847424 w 7467600"/>
              <a:gd name="connsiteY873" fmla="*/ 1815776 h 6858000"/>
              <a:gd name="connsiteX874" fmla="*/ 6399821 w 7467600"/>
              <a:gd name="connsiteY874" fmla="*/ 2344799 h 6858000"/>
              <a:gd name="connsiteX875" fmla="*/ 6323232 w 7467600"/>
              <a:gd name="connsiteY875" fmla="*/ 2389634 h 6858000"/>
              <a:gd name="connsiteX876" fmla="*/ 5942958 w 7467600"/>
              <a:gd name="connsiteY876" fmla="*/ 2077708 h 6858000"/>
              <a:gd name="connsiteX877" fmla="*/ 5921559 w 7467600"/>
              <a:gd name="connsiteY877" fmla="*/ 2378596 h 6858000"/>
              <a:gd name="connsiteX878" fmla="*/ 5817651 w 7467600"/>
              <a:gd name="connsiteY878" fmla="*/ 3023919 h 6858000"/>
              <a:gd name="connsiteX879" fmla="*/ 5729634 w 7467600"/>
              <a:gd name="connsiteY879" fmla="*/ 3051849 h 6858000"/>
              <a:gd name="connsiteX880" fmla="*/ 5611018 w 7467600"/>
              <a:gd name="connsiteY880" fmla="*/ 2316769 h 6858000"/>
              <a:gd name="connsiteX881" fmla="*/ 5687608 w 7467600"/>
              <a:gd name="connsiteY881" fmla="*/ 2039972 h 6858000"/>
              <a:gd name="connsiteX882" fmla="*/ 5657554 w 7467600"/>
              <a:gd name="connsiteY882" fmla="*/ 1576445 h 6858000"/>
              <a:gd name="connsiteX883" fmla="*/ 5150475 w 7467600"/>
              <a:gd name="connsiteY883" fmla="*/ 1274012 h 6858000"/>
              <a:gd name="connsiteX884" fmla="*/ 5349142 w 7467600"/>
              <a:gd name="connsiteY884" fmla="*/ 2204405 h 6858000"/>
              <a:gd name="connsiteX885" fmla="*/ 5262214 w 7467600"/>
              <a:gd name="connsiteY885" fmla="*/ 2233836 h 6858000"/>
              <a:gd name="connsiteX886" fmla="*/ 4981539 w 7467600"/>
              <a:gd name="connsiteY886" fmla="*/ 1542201 h 6858000"/>
              <a:gd name="connsiteX887" fmla="*/ 4958461 w 7467600"/>
              <a:gd name="connsiteY887" fmla="*/ 1136957 h 6858000"/>
              <a:gd name="connsiteX888" fmla="*/ 4655015 w 7467600"/>
              <a:gd name="connsiteY888" fmla="*/ 891426 h 6858000"/>
              <a:gd name="connsiteX889" fmla="*/ 4348002 w 7467600"/>
              <a:gd name="connsiteY889" fmla="*/ 2205895 h 6858000"/>
              <a:gd name="connsiteX890" fmla="*/ 4262250 w 7467600"/>
              <a:gd name="connsiteY890" fmla="*/ 2219972 h 6858000"/>
              <a:gd name="connsiteX891" fmla="*/ 4550611 w 7467600"/>
              <a:gd name="connsiteY891" fmla="*/ 817540 h 6858000"/>
              <a:gd name="connsiteX892" fmla="*/ 4564418 w 7467600"/>
              <a:gd name="connsiteY892" fmla="*/ 808293 h 6858000"/>
              <a:gd name="connsiteX893" fmla="*/ 4266388 w 7467600"/>
              <a:gd name="connsiteY893" fmla="*/ 500083 h 6858000"/>
              <a:gd name="connsiteX894" fmla="*/ 4032842 w 7467600"/>
              <a:gd name="connsiteY894" fmla="*/ 211809 h 6858000"/>
              <a:gd name="connsiteX895" fmla="*/ 3882765 w 7467600"/>
              <a:gd name="connsiteY895" fmla="*/ 0 h 6858000"/>
              <a:gd name="connsiteX896" fmla="*/ 3721337 w 7467600"/>
              <a:gd name="connsiteY896" fmla="*/ 0 h 6858000"/>
              <a:gd name="connsiteX897" fmla="*/ 3797544 w 7467600"/>
              <a:gd name="connsiteY897" fmla="*/ 0 h 6858000"/>
              <a:gd name="connsiteX898" fmla="*/ 3775734 w 7467600"/>
              <a:gd name="connsiteY898" fmla="*/ 95131 h 6858000"/>
              <a:gd name="connsiteX899" fmla="*/ 3724807 w 7467600"/>
              <a:gd name="connsiteY899" fmla="*/ 272257 h 6858000"/>
              <a:gd name="connsiteX900" fmla="*/ 3726844 w 7467600"/>
              <a:gd name="connsiteY900" fmla="*/ 282988 h 6858000"/>
              <a:gd name="connsiteX901" fmla="*/ 3742664 w 7467600"/>
              <a:gd name="connsiteY901" fmla="*/ 279918 h 6858000"/>
              <a:gd name="connsiteX902" fmla="*/ 4103910 w 7467600"/>
              <a:gd name="connsiteY902" fmla="*/ 1161917 h 6858000"/>
              <a:gd name="connsiteX903" fmla="*/ 4020269 w 7467600"/>
              <a:gd name="connsiteY903" fmla="*/ 1200406 h 6858000"/>
              <a:gd name="connsiteX904" fmla="*/ 3674882 w 7467600"/>
              <a:gd name="connsiteY904" fmla="*/ 488524 h 6858000"/>
              <a:gd name="connsiteX905" fmla="*/ 3132682 w 7467600"/>
              <a:gd name="connsiteY905" fmla="*/ 1072284 h 6858000"/>
              <a:gd name="connsiteX906" fmla="*/ 2716346 w 7467600"/>
              <a:gd name="connsiteY906" fmla="*/ 1276376 h 6858000"/>
              <a:gd name="connsiteX907" fmla="*/ 2716772 w 7467600"/>
              <a:gd name="connsiteY907" fmla="*/ 1255462 h 6858000"/>
              <a:gd name="connsiteX908" fmla="*/ 3471096 w 7467600"/>
              <a:gd name="connsiteY908" fmla="*/ 437072 h 6858000"/>
              <a:gd name="connsiteX909" fmla="*/ 3639057 w 7467600"/>
              <a:gd name="connsiteY909" fmla="*/ 286334 h 6858000"/>
              <a:gd name="connsiteX910" fmla="*/ 3640309 w 7467600"/>
              <a:gd name="connsiteY910" fmla="*/ 284664 h 6858000"/>
              <a:gd name="connsiteX911" fmla="*/ 3646022 w 7467600"/>
              <a:gd name="connsiteY911" fmla="*/ 276711 h 6858000"/>
              <a:gd name="connsiteX912" fmla="*/ 3707943 w 7467600"/>
              <a:gd name="connsiteY912" fmla="*/ 65958 h 6858000"/>
              <a:gd name="connsiteX913" fmla="*/ 3721337 w 7467600"/>
              <a:gd name="connsiteY913" fmla="*/ 0 h 6858000"/>
              <a:gd name="connsiteX914" fmla="*/ 2867960 w 7467600"/>
              <a:gd name="connsiteY914" fmla="*/ 0 h 6858000"/>
              <a:gd name="connsiteX915" fmla="*/ 2926351 w 7467600"/>
              <a:gd name="connsiteY915" fmla="*/ 0 h 6858000"/>
              <a:gd name="connsiteX916" fmla="*/ 2902823 w 7467600"/>
              <a:gd name="connsiteY916" fmla="*/ 262929 h 6858000"/>
              <a:gd name="connsiteX917" fmla="*/ 2940663 w 7467600"/>
              <a:gd name="connsiteY917" fmla="*/ 140884 h 6858000"/>
              <a:gd name="connsiteX918" fmla="*/ 2947039 w 7467600"/>
              <a:gd name="connsiteY918" fmla="*/ 122524 h 6858000"/>
              <a:gd name="connsiteX919" fmla="*/ 2984316 w 7467600"/>
              <a:gd name="connsiteY919" fmla="*/ 0 h 6858000"/>
              <a:gd name="connsiteX920" fmla="*/ 3016114 w 7467600"/>
              <a:gd name="connsiteY920" fmla="*/ 0 h 6858000"/>
              <a:gd name="connsiteX921" fmla="*/ 2979949 w 7467600"/>
              <a:gd name="connsiteY921" fmla="*/ 119274 h 6858000"/>
              <a:gd name="connsiteX922" fmla="*/ 3023879 w 7467600"/>
              <a:gd name="connsiteY922" fmla="*/ 0 h 6858000"/>
              <a:gd name="connsiteX923" fmla="*/ 3105400 w 7467600"/>
              <a:gd name="connsiteY923" fmla="*/ 0 h 6858000"/>
              <a:gd name="connsiteX924" fmla="*/ 3094669 w 7467600"/>
              <a:gd name="connsiteY924" fmla="*/ 30308 h 6858000"/>
              <a:gd name="connsiteX925" fmla="*/ 2901945 w 7467600"/>
              <a:gd name="connsiteY925" fmla="*/ 466538 h 6858000"/>
              <a:gd name="connsiteX926" fmla="*/ 2815209 w 7467600"/>
              <a:gd name="connsiteY926" fmla="*/ 497361 h 6858000"/>
              <a:gd name="connsiteX927" fmla="*/ 2844845 w 7467600"/>
              <a:gd name="connsiteY927" fmla="*/ 127638 h 6858000"/>
              <a:gd name="connsiteX928" fmla="*/ 2867960 w 7467600"/>
              <a:gd name="connsiteY928" fmla="*/ 0 h 6858000"/>
              <a:gd name="connsiteX929" fmla="*/ 1057230 w 7467600"/>
              <a:gd name="connsiteY929" fmla="*/ 0 h 6858000"/>
              <a:gd name="connsiteX930" fmla="*/ 1111003 w 7467600"/>
              <a:gd name="connsiteY930" fmla="*/ 0 h 6858000"/>
              <a:gd name="connsiteX931" fmla="*/ 1125553 w 7467600"/>
              <a:gd name="connsiteY931" fmla="*/ 52588 h 6858000"/>
              <a:gd name="connsiteX932" fmla="*/ 1304276 w 7467600"/>
              <a:gd name="connsiteY932" fmla="*/ 476275 h 6858000"/>
              <a:gd name="connsiteX933" fmla="*/ 1492066 w 7467600"/>
              <a:gd name="connsiteY933" fmla="*/ 886333 h 6858000"/>
              <a:gd name="connsiteX934" fmla="*/ 1423698 w 7467600"/>
              <a:gd name="connsiteY934" fmla="*/ 710817 h 6858000"/>
              <a:gd name="connsiteX935" fmla="*/ 1357609 w 7467600"/>
              <a:gd name="connsiteY935" fmla="*/ 532892 h 6858000"/>
              <a:gd name="connsiteX936" fmla="*/ 1309550 w 7467600"/>
              <a:gd name="connsiteY936" fmla="*/ 374031 h 6858000"/>
              <a:gd name="connsiteX937" fmla="*/ 1193673 w 7467600"/>
              <a:gd name="connsiteY937" fmla="*/ 49533 h 6858000"/>
              <a:gd name="connsiteX938" fmla="*/ 1164391 w 7467600"/>
              <a:gd name="connsiteY938" fmla="*/ 0 h 6858000"/>
              <a:gd name="connsiteX939" fmla="*/ 1200666 w 7467600"/>
              <a:gd name="connsiteY939" fmla="*/ 0 h 6858000"/>
              <a:gd name="connsiteX940" fmla="*/ 1223408 w 7467600"/>
              <a:gd name="connsiteY940" fmla="*/ 38996 h 6858000"/>
              <a:gd name="connsiteX941" fmla="*/ 1339635 w 7467600"/>
              <a:gd name="connsiteY941" fmla="*/ 365517 h 6858000"/>
              <a:gd name="connsiteX942" fmla="*/ 1387469 w 7467600"/>
              <a:gd name="connsiteY942" fmla="*/ 523079 h 6858000"/>
              <a:gd name="connsiteX943" fmla="*/ 1452685 w 7467600"/>
              <a:gd name="connsiteY943" fmla="*/ 699806 h 6858000"/>
              <a:gd name="connsiteX944" fmla="*/ 1492092 w 7467600"/>
              <a:gd name="connsiteY944" fmla="*/ 800424 h 6858000"/>
              <a:gd name="connsiteX945" fmla="*/ 1455302 w 7467600"/>
              <a:gd name="connsiteY945" fmla="*/ 632913 h 6858000"/>
              <a:gd name="connsiteX946" fmla="*/ 1222336 w 7467600"/>
              <a:gd name="connsiteY946" fmla="*/ 9480 h 6858000"/>
              <a:gd name="connsiteX947" fmla="*/ 1214634 w 7467600"/>
              <a:gd name="connsiteY947" fmla="*/ 0 h 6858000"/>
              <a:gd name="connsiteX948" fmla="*/ 1289827 w 7467600"/>
              <a:gd name="connsiteY948" fmla="*/ 0 h 6858000"/>
              <a:gd name="connsiteX949" fmla="*/ 1321076 w 7467600"/>
              <a:gd name="connsiteY949" fmla="*/ 59722 h 6858000"/>
              <a:gd name="connsiteX950" fmla="*/ 1512579 w 7467600"/>
              <a:gd name="connsiteY950" fmla="*/ 626441 h 6858000"/>
              <a:gd name="connsiteX951" fmla="*/ 1506076 w 7467600"/>
              <a:gd name="connsiteY951" fmla="*/ 1089289 h 6858000"/>
              <a:gd name="connsiteX952" fmla="*/ 1486346 w 7467600"/>
              <a:gd name="connsiteY952" fmla="*/ 1079919 h 6858000"/>
              <a:gd name="connsiteX953" fmla="*/ 1070511 w 7467600"/>
              <a:gd name="connsiteY953" fmla="*/ 48609 h 6858000"/>
              <a:gd name="connsiteX954" fmla="*/ 1057230 w 7467600"/>
              <a:gd name="connsiteY954" fmla="*/ 0 h 6858000"/>
              <a:gd name="connsiteX955" fmla="*/ 43151 w 7467600"/>
              <a:gd name="connsiteY955" fmla="*/ 0 h 6858000"/>
              <a:gd name="connsiteX956" fmla="*/ 95283 w 7467600"/>
              <a:gd name="connsiteY956" fmla="*/ 0 h 6858000"/>
              <a:gd name="connsiteX957" fmla="*/ 300708 w 7467600"/>
              <a:gd name="connsiteY957" fmla="*/ 154571 h 6858000"/>
              <a:gd name="connsiteX958" fmla="*/ 530414 w 7467600"/>
              <a:gd name="connsiteY958" fmla="*/ 354673 h 6858000"/>
              <a:gd name="connsiteX959" fmla="*/ 333785 w 7467600"/>
              <a:gd name="connsiteY959" fmla="*/ 161564 h 6858000"/>
              <a:gd name="connsiteX960" fmla="*/ 147005 w 7467600"/>
              <a:gd name="connsiteY960" fmla="*/ 0 h 6858000"/>
              <a:gd name="connsiteX961" fmla="*/ 272509 w 7467600"/>
              <a:gd name="connsiteY961" fmla="*/ 0 h 6858000"/>
              <a:gd name="connsiteX962" fmla="*/ 326276 w 7467600"/>
              <a:gd name="connsiteY962" fmla="*/ 45847 h 6858000"/>
              <a:gd name="connsiteX963" fmla="*/ 823759 w 7467600"/>
              <a:gd name="connsiteY963" fmla="*/ 574145 h 6858000"/>
              <a:gd name="connsiteX964" fmla="*/ 811254 w 7467600"/>
              <a:gd name="connsiteY964" fmla="*/ 665546 h 6858000"/>
              <a:gd name="connsiteX965" fmla="*/ 154042 w 7467600"/>
              <a:gd name="connsiteY965" fmla="*/ 261522 h 6858000"/>
              <a:gd name="connsiteX966" fmla="*/ 13550 w 7467600"/>
              <a:gd name="connsiteY966" fmla="*/ 158423 h 6858000"/>
              <a:gd name="connsiteX967" fmla="*/ 0 w 7467600"/>
              <a:gd name="connsiteY967" fmla="*/ 146618 h 6858000"/>
              <a:gd name="connsiteX968" fmla="*/ 0 w 7467600"/>
              <a:gd name="connsiteY968" fmla="*/ 59161 h 6858000"/>
              <a:gd name="connsiteX969" fmla="*/ 45427 w 7467600"/>
              <a:gd name="connsiteY969" fmla="*/ 101078 h 6858000"/>
              <a:gd name="connsiteX970" fmla="*/ 630103 w 7467600"/>
              <a:gd name="connsiteY970" fmla="*/ 485885 h 6858000"/>
              <a:gd name="connsiteX971" fmla="*/ 532040 w 7467600"/>
              <a:gd name="connsiteY971" fmla="*/ 399359 h 6858000"/>
              <a:gd name="connsiteX972" fmla="*/ 517618 w 7467600"/>
              <a:gd name="connsiteY972" fmla="*/ 385726 h 6858000"/>
              <a:gd name="connsiteX973" fmla="*/ 285074 w 7467600"/>
              <a:gd name="connsiteY973" fmla="*/ 182755 h 6858000"/>
              <a:gd name="connsiteX974" fmla="*/ 43151 w 7467600"/>
              <a:gd name="connsiteY974"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271900 w 7467600"/>
              <a:gd name="connsiteY78" fmla="*/ 5734551 h 6858000"/>
              <a:gd name="connsiteX79" fmla="*/ 7015907 w 7467600"/>
              <a:gd name="connsiteY79" fmla="*/ 5541548 h 6858000"/>
              <a:gd name="connsiteX80" fmla="*/ 7259646 w 7467600"/>
              <a:gd name="connsiteY80" fmla="*/ 5765985 h 6858000"/>
              <a:gd name="connsiteX81" fmla="*/ 7467600 w 7467600"/>
              <a:gd name="connsiteY81" fmla="*/ 6012219 h 6858000"/>
              <a:gd name="connsiteX82" fmla="*/ 6946849 w 7467600"/>
              <a:gd name="connsiteY82" fmla="*/ 5523271 h 6858000"/>
              <a:gd name="connsiteX83" fmla="*/ 7105827 w 7467600"/>
              <a:gd name="connsiteY83" fmla="*/ 5718700 h 6858000"/>
              <a:gd name="connsiteX84" fmla="*/ 7356878 w 7467600"/>
              <a:gd name="connsiteY84" fmla="*/ 5981332 h 6858000"/>
              <a:gd name="connsiteX85" fmla="*/ 7467600 w 7467600"/>
              <a:gd name="connsiteY85" fmla="*/ 6117703 h 6858000"/>
              <a:gd name="connsiteX86" fmla="*/ 7467600 w 7467600"/>
              <a:gd name="connsiteY86" fmla="*/ 6163634 h 6858000"/>
              <a:gd name="connsiteX87" fmla="*/ 7403637 w 7467600"/>
              <a:gd name="connsiteY87" fmla="*/ 6083957 h 6858000"/>
              <a:gd name="connsiteX88" fmla="*/ 7254615 w 7467600"/>
              <a:gd name="connsiteY88" fmla="*/ 5911918 h 6858000"/>
              <a:gd name="connsiteX89" fmla="*/ 7312589 w 7467600"/>
              <a:gd name="connsiteY89" fmla="*/ 5982309 h 6858000"/>
              <a:gd name="connsiteX90" fmla="*/ 7448321 w 7467600"/>
              <a:gd name="connsiteY90" fmla="*/ 6190991 h 6858000"/>
              <a:gd name="connsiteX91" fmla="*/ 7467600 w 7467600"/>
              <a:gd name="connsiteY91" fmla="*/ 6221686 h 6858000"/>
              <a:gd name="connsiteX92" fmla="*/ 7467600 w 7467600"/>
              <a:gd name="connsiteY92" fmla="*/ 6334256 h 6858000"/>
              <a:gd name="connsiteX93" fmla="*/ 7454976 w 7467600"/>
              <a:gd name="connsiteY93" fmla="*/ 6318297 h 6858000"/>
              <a:gd name="connsiteX94" fmla="*/ 7042773 w 7467600"/>
              <a:gd name="connsiteY94" fmla="*/ 5734011 h 6858000"/>
              <a:gd name="connsiteX95" fmla="*/ 1456157 w 7467600"/>
              <a:gd name="connsiteY95" fmla="*/ 5371404 h 6858000"/>
              <a:gd name="connsiteX96" fmla="*/ 1244432 w 7467600"/>
              <a:gd name="connsiteY96" fmla="*/ 5385601 h 6858000"/>
              <a:gd name="connsiteX97" fmla="*/ 973990 w 7467600"/>
              <a:gd name="connsiteY97" fmla="*/ 5424940 h 6858000"/>
              <a:gd name="connsiteX98" fmla="*/ 1103809 w 7467600"/>
              <a:gd name="connsiteY98" fmla="*/ 5433720 h 6858000"/>
              <a:gd name="connsiteX99" fmla="*/ 1123454 w 7467600"/>
              <a:gd name="connsiteY99" fmla="*/ 5435727 h 6858000"/>
              <a:gd name="connsiteX100" fmla="*/ 1737017 w 7467600"/>
              <a:gd name="connsiteY100" fmla="*/ 5452183 h 6858000"/>
              <a:gd name="connsiteX101" fmla="*/ 1824397 w 7467600"/>
              <a:gd name="connsiteY101" fmla="*/ 5447757 h 6858000"/>
              <a:gd name="connsiteX102" fmla="*/ 2070059 w 7467600"/>
              <a:gd name="connsiteY102" fmla="*/ 5441660 h 6858000"/>
              <a:gd name="connsiteX103" fmla="*/ 1456157 w 7467600"/>
              <a:gd name="connsiteY103" fmla="*/ 5371404 h 6858000"/>
              <a:gd name="connsiteX104" fmla="*/ 4988186 w 7467600"/>
              <a:gd name="connsiteY104" fmla="*/ 5216467 h 6858000"/>
              <a:gd name="connsiteX105" fmla="*/ 4777334 w 7467600"/>
              <a:gd name="connsiteY105" fmla="*/ 5406072 h 6858000"/>
              <a:gd name="connsiteX106" fmla="*/ 4718341 w 7467600"/>
              <a:gd name="connsiteY106" fmla="*/ 5468043 h 6858000"/>
              <a:gd name="connsiteX107" fmla="*/ 4604655 w 7467600"/>
              <a:gd name="connsiteY107" fmla="*/ 5583434 h 6858000"/>
              <a:gd name="connsiteX108" fmla="*/ 4565074 w 7467600"/>
              <a:gd name="connsiteY108" fmla="*/ 5618550 h 6858000"/>
              <a:gd name="connsiteX109" fmla="*/ 4988186 w 7467600"/>
              <a:gd name="connsiteY109" fmla="*/ 5216467 h 6858000"/>
              <a:gd name="connsiteX110" fmla="*/ 4978032 w 7467600"/>
              <a:gd name="connsiteY110" fmla="*/ 5183809 h 6858000"/>
              <a:gd name="connsiteX111" fmla="*/ 4463413 w 7467600"/>
              <a:gd name="connsiteY111" fmla="*/ 5615162 h 6858000"/>
              <a:gd name="connsiteX112" fmla="*/ 4358134 w 7467600"/>
              <a:gd name="connsiteY112" fmla="*/ 5742791 h 6858000"/>
              <a:gd name="connsiteX113" fmla="*/ 4376219 w 7467600"/>
              <a:gd name="connsiteY113" fmla="*/ 5729027 h 6858000"/>
              <a:gd name="connsiteX114" fmla="*/ 4582340 w 7467600"/>
              <a:gd name="connsiteY114" fmla="*/ 5561037 h 6858000"/>
              <a:gd name="connsiteX115" fmla="*/ 4694684 w 7467600"/>
              <a:gd name="connsiteY115" fmla="*/ 5447098 h 6858000"/>
              <a:gd name="connsiteX116" fmla="*/ 4754123 w 7467600"/>
              <a:gd name="connsiteY116" fmla="*/ 5384643 h 6858000"/>
              <a:gd name="connsiteX117" fmla="*/ 4978032 w 7467600"/>
              <a:gd name="connsiteY117" fmla="*/ 5183809 h 6858000"/>
              <a:gd name="connsiteX118" fmla="*/ 1903353 w 7467600"/>
              <a:gd name="connsiteY118" fmla="*/ 5044827 h 6858000"/>
              <a:gd name="connsiteX119" fmla="*/ 1936931 w 7467600"/>
              <a:gd name="connsiteY119" fmla="*/ 5093954 h 6858000"/>
              <a:gd name="connsiteX120" fmla="*/ 2195868 w 7467600"/>
              <a:gd name="connsiteY120" fmla="*/ 5396574 h 6858000"/>
              <a:gd name="connsiteX121" fmla="*/ 2088852 w 7467600"/>
              <a:gd name="connsiteY121" fmla="*/ 5166123 h 6858000"/>
              <a:gd name="connsiteX122" fmla="*/ 1958241 w 7467600"/>
              <a:gd name="connsiteY122" fmla="*/ 5067955 h 6858000"/>
              <a:gd name="connsiteX123" fmla="*/ 1903353 w 7467600"/>
              <a:gd name="connsiteY123" fmla="*/ 5044827 h 6858000"/>
              <a:gd name="connsiteX124" fmla="*/ 1979378 w 7467600"/>
              <a:gd name="connsiteY124" fmla="*/ 4769504 h 6858000"/>
              <a:gd name="connsiteX125" fmla="*/ 2882120 w 7467600"/>
              <a:gd name="connsiteY125" fmla="*/ 5064547 h 6858000"/>
              <a:gd name="connsiteX126" fmla="*/ 2793103 w 7467600"/>
              <a:gd name="connsiteY126" fmla="*/ 5039699 h 6858000"/>
              <a:gd name="connsiteX127" fmla="*/ 2770041 w 7467600"/>
              <a:gd name="connsiteY127" fmla="*/ 5033634 h 6858000"/>
              <a:gd name="connsiteX128" fmla="*/ 1979378 w 7467600"/>
              <a:gd name="connsiteY128" fmla="*/ 4769504 h 6858000"/>
              <a:gd name="connsiteX129" fmla="*/ 1927410 w 7467600"/>
              <a:gd name="connsiteY129" fmla="*/ 4716164 h 6858000"/>
              <a:gd name="connsiteX130" fmla="*/ 1959587 w 7467600"/>
              <a:gd name="connsiteY130" fmla="*/ 4728849 h 6858000"/>
              <a:gd name="connsiteX131" fmla="*/ 2777707 w 7467600"/>
              <a:gd name="connsiteY131" fmla="*/ 5003991 h 6858000"/>
              <a:gd name="connsiteX132" fmla="*/ 2800768 w 7467600"/>
              <a:gd name="connsiteY132" fmla="*/ 5010056 h 6858000"/>
              <a:gd name="connsiteX133" fmla="*/ 2879408 w 7467600"/>
              <a:gd name="connsiteY133" fmla="*/ 5031590 h 6858000"/>
              <a:gd name="connsiteX134" fmla="*/ 2862295 w 7467600"/>
              <a:gd name="connsiteY134" fmla="*/ 5022958 h 6858000"/>
              <a:gd name="connsiteX135" fmla="*/ 2813343 w 7467600"/>
              <a:gd name="connsiteY135" fmla="*/ 4998369 h 6858000"/>
              <a:gd name="connsiteX136" fmla="*/ 2646245 w 7467600"/>
              <a:gd name="connsiteY136" fmla="*/ 4930999 h 6858000"/>
              <a:gd name="connsiteX137" fmla="*/ 1999243 w 7467600"/>
              <a:gd name="connsiteY137" fmla="*/ 4730524 h 6858000"/>
              <a:gd name="connsiteX138" fmla="*/ 1979527 w 7467600"/>
              <a:gd name="connsiteY138" fmla="*/ 4726651 h 6858000"/>
              <a:gd name="connsiteX139" fmla="*/ 1927410 w 7467600"/>
              <a:gd name="connsiteY139" fmla="*/ 4716164 h 6858000"/>
              <a:gd name="connsiteX140" fmla="*/ 1997014 w 7467600"/>
              <a:gd name="connsiteY140" fmla="*/ 4698007 h 6858000"/>
              <a:gd name="connsiteX141" fmla="*/ 2005458 w 7467600"/>
              <a:gd name="connsiteY141" fmla="*/ 4699540 h 6858000"/>
              <a:gd name="connsiteX142" fmla="*/ 2657186 w 7467600"/>
              <a:gd name="connsiteY142" fmla="*/ 4901687 h 6858000"/>
              <a:gd name="connsiteX143" fmla="*/ 2826662 w 7467600"/>
              <a:gd name="connsiteY143" fmla="*/ 4970362 h 6858000"/>
              <a:gd name="connsiteX144" fmla="*/ 2876100 w 7467600"/>
              <a:gd name="connsiteY144" fmla="*/ 4995397 h 6858000"/>
              <a:gd name="connsiteX145" fmla="*/ 3042600 w 7467600"/>
              <a:gd name="connsiteY145" fmla="*/ 5059532 h 6858000"/>
              <a:gd name="connsiteX146" fmla="*/ 1997014 w 7467600"/>
              <a:gd name="connsiteY146" fmla="*/ 4698007 h 6858000"/>
              <a:gd name="connsiteX147" fmla="*/ 2305292 w 7467600"/>
              <a:gd name="connsiteY147" fmla="*/ 4219492 h 6858000"/>
              <a:gd name="connsiteX148" fmla="*/ 3360922 w 7467600"/>
              <a:gd name="connsiteY148" fmla="*/ 4529373 h 6858000"/>
              <a:gd name="connsiteX149" fmla="*/ 3492420 w 7467600"/>
              <a:gd name="connsiteY149" fmla="*/ 4510145 h 6858000"/>
              <a:gd name="connsiteX150" fmla="*/ 3364086 w 7467600"/>
              <a:gd name="connsiteY150" fmla="*/ 4480340 h 6858000"/>
              <a:gd name="connsiteX151" fmla="*/ 3225818 w 7467600"/>
              <a:gd name="connsiteY151" fmla="*/ 4411822 h 6858000"/>
              <a:gd name="connsiteX152" fmla="*/ 3129696 w 7467600"/>
              <a:gd name="connsiteY152" fmla="*/ 4360704 h 6858000"/>
              <a:gd name="connsiteX153" fmla="*/ 2814545 w 7467600"/>
              <a:gd name="connsiteY153" fmla="*/ 4282955 h 6858000"/>
              <a:gd name="connsiteX154" fmla="*/ 2305292 w 7467600"/>
              <a:gd name="connsiteY154" fmla="*/ 4219492 h 6858000"/>
              <a:gd name="connsiteX155" fmla="*/ 2626982 w 7467600"/>
              <a:gd name="connsiteY155" fmla="*/ 4206450 h 6858000"/>
              <a:gd name="connsiteX156" fmla="*/ 2490617 w 7467600"/>
              <a:gd name="connsiteY156" fmla="*/ 4206951 h 6858000"/>
              <a:gd name="connsiteX157" fmla="*/ 2819869 w 7467600"/>
              <a:gd name="connsiteY157" fmla="*/ 4252936 h 6858000"/>
              <a:gd name="connsiteX158" fmla="*/ 3143018 w 7467600"/>
              <a:gd name="connsiteY158" fmla="*/ 4332698 h 6858000"/>
              <a:gd name="connsiteX159" fmla="*/ 3241520 w 7467600"/>
              <a:gd name="connsiteY159" fmla="*/ 4385112 h 6858000"/>
              <a:gd name="connsiteX160" fmla="*/ 3374575 w 7467600"/>
              <a:gd name="connsiteY160" fmla="*/ 4451517 h 6858000"/>
              <a:gd name="connsiteX161" fmla="*/ 3505221 w 7467600"/>
              <a:gd name="connsiteY161" fmla="*/ 4480757 h 6858000"/>
              <a:gd name="connsiteX162" fmla="*/ 2626982 w 7467600"/>
              <a:gd name="connsiteY162" fmla="*/ 4206450 h 6858000"/>
              <a:gd name="connsiteX163" fmla="*/ 1310106 w 7467600"/>
              <a:gd name="connsiteY163" fmla="*/ 3943217 h 6858000"/>
              <a:gd name="connsiteX164" fmla="*/ 854994 w 7467600"/>
              <a:gd name="connsiteY164" fmla="*/ 4399136 h 6858000"/>
              <a:gd name="connsiteX165" fmla="*/ 742462 w 7467600"/>
              <a:gd name="connsiteY165" fmla="*/ 4594648 h 6858000"/>
              <a:gd name="connsiteX166" fmla="*/ 820602 w 7467600"/>
              <a:gd name="connsiteY166" fmla="*/ 4485915 h 6858000"/>
              <a:gd name="connsiteX167" fmla="*/ 878295 w 7467600"/>
              <a:gd name="connsiteY167" fmla="*/ 4403594 h 6858000"/>
              <a:gd name="connsiteX168" fmla="*/ 1240607 w 7467600"/>
              <a:gd name="connsiteY168" fmla="*/ 4010401 h 6858000"/>
              <a:gd name="connsiteX169" fmla="*/ 1310106 w 7467600"/>
              <a:gd name="connsiteY169" fmla="*/ 3943217 h 6858000"/>
              <a:gd name="connsiteX170" fmla="*/ 1423113 w 7467600"/>
              <a:gd name="connsiteY170" fmla="*/ 3874565 h 6858000"/>
              <a:gd name="connsiteX171" fmla="*/ 1260565 w 7467600"/>
              <a:gd name="connsiteY171" fmla="*/ 4031982 h 6858000"/>
              <a:gd name="connsiteX172" fmla="*/ 901900 w 7467600"/>
              <a:gd name="connsiteY172" fmla="*/ 4421236 h 6858000"/>
              <a:gd name="connsiteX173" fmla="*/ 845044 w 7467600"/>
              <a:gd name="connsiteY173" fmla="*/ 4502436 h 6858000"/>
              <a:gd name="connsiteX174" fmla="*/ 685926 w 7467600"/>
              <a:gd name="connsiteY174" fmla="*/ 4703069 h 6858000"/>
              <a:gd name="connsiteX175" fmla="*/ 684248 w 7467600"/>
              <a:gd name="connsiteY175" fmla="*/ 4706721 h 6858000"/>
              <a:gd name="connsiteX176" fmla="*/ 1423113 w 7467600"/>
              <a:gd name="connsiteY176" fmla="*/ 3874565 h 6858000"/>
              <a:gd name="connsiteX177" fmla="*/ 3316479 w 7467600"/>
              <a:gd name="connsiteY177" fmla="*/ 3872136 h 6858000"/>
              <a:gd name="connsiteX178" fmla="*/ 3546806 w 7467600"/>
              <a:gd name="connsiteY178" fmla="*/ 4356139 h 6858000"/>
              <a:gd name="connsiteX179" fmla="*/ 3364433 w 7467600"/>
              <a:gd name="connsiteY179" fmla="*/ 3953121 h 6858000"/>
              <a:gd name="connsiteX180" fmla="*/ 3316479 w 7467600"/>
              <a:gd name="connsiteY180" fmla="*/ 3872136 h 6858000"/>
              <a:gd name="connsiteX181" fmla="*/ 3291335 w 7467600"/>
              <a:gd name="connsiteY181" fmla="*/ 3767420 h 6858000"/>
              <a:gd name="connsiteX182" fmla="*/ 3390805 w 7467600"/>
              <a:gd name="connsiteY182" fmla="*/ 3937163 h 6858000"/>
              <a:gd name="connsiteX183" fmla="*/ 3579062 w 7467600"/>
              <a:gd name="connsiteY183" fmla="*/ 4359040 h 6858000"/>
              <a:gd name="connsiteX184" fmla="*/ 3467355 w 7467600"/>
              <a:gd name="connsiteY184" fmla="*/ 3988130 h 6858000"/>
              <a:gd name="connsiteX185" fmla="*/ 3310753 w 7467600"/>
              <a:gd name="connsiteY185" fmla="*/ 3787140 h 6858000"/>
              <a:gd name="connsiteX186" fmla="*/ 3291335 w 7467600"/>
              <a:gd name="connsiteY186" fmla="*/ 3767420 h 6858000"/>
              <a:gd name="connsiteX187" fmla="*/ 1635889 w 7467600"/>
              <a:gd name="connsiteY187" fmla="*/ 3709494 h 6858000"/>
              <a:gd name="connsiteX188" fmla="*/ 1634800 w 7467600"/>
              <a:gd name="connsiteY188" fmla="*/ 3731111 h 6858000"/>
              <a:gd name="connsiteX189" fmla="*/ 1635889 w 7467600"/>
              <a:gd name="connsiteY189" fmla="*/ 3709494 h 6858000"/>
              <a:gd name="connsiteX190" fmla="*/ 1510397 w 7467600"/>
              <a:gd name="connsiteY190" fmla="*/ 3684705 h 6858000"/>
              <a:gd name="connsiteX191" fmla="*/ 1146550 w 7467600"/>
              <a:gd name="connsiteY191" fmla="*/ 3802012 h 6858000"/>
              <a:gd name="connsiteX192" fmla="*/ 698834 w 7467600"/>
              <a:gd name="connsiteY192" fmla="*/ 3952272 h 6858000"/>
              <a:gd name="connsiteX193" fmla="*/ 34256 w 7467600"/>
              <a:gd name="connsiteY193" fmla="*/ 4347603 h 6858000"/>
              <a:gd name="connsiteX194" fmla="*/ 527241 w 7467600"/>
              <a:gd name="connsiteY194" fmla="*/ 4065078 h 6858000"/>
              <a:gd name="connsiteX195" fmla="*/ 1510397 w 7467600"/>
              <a:gd name="connsiteY195" fmla="*/ 3684705 h 6858000"/>
              <a:gd name="connsiteX196" fmla="*/ 1313114 w 7467600"/>
              <a:gd name="connsiteY196" fmla="*/ 3655216 h 6858000"/>
              <a:gd name="connsiteX197" fmla="*/ 1109304 w 7467600"/>
              <a:gd name="connsiteY197" fmla="*/ 3669030 h 6858000"/>
              <a:gd name="connsiteX198" fmla="*/ 8129 w 7467600"/>
              <a:gd name="connsiteY198" fmla="*/ 4330519 h 6858000"/>
              <a:gd name="connsiteX199" fmla="*/ 687572 w 7467600"/>
              <a:gd name="connsiteY199" fmla="*/ 3925629 h 6858000"/>
              <a:gd name="connsiteX200" fmla="*/ 1138365 w 7467600"/>
              <a:gd name="connsiteY200" fmla="*/ 3774515 h 6858000"/>
              <a:gd name="connsiteX201" fmla="*/ 1505579 w 7467600"/>
              <a:gd name="connsiteY201" fmla="*/ 3655526 h 6858000"/>
              <a:gd name="connsiteX202" fmla="*/ 1313114 w 7467600"/>
              <a:gd name="connsiteY202" fmla="*/ 3655216 h 6858000"/>
              <a:gd name="connsiteX203" fmla="*/ 3655073 w 7467600"/>
              <a:gd name="connsiteY203" fmla="*/ 3650884 h 6858000"/>
              <a:gd name="connsiteX204" fmla="*/ 3989938 w 7467600"/>
              <a:gd name="connsiteY204" fmla="*/ 3991685 h 6858000"/>
              <a:gd name="connsiteX205" fmla="*/ 4393907 w 7467600"/>
              <a:gd name="connsiteY205" fmla="*/ 4261258 h 6858000"/>
              <a:gd name="connsiteX206" fmla="*/ 4648051 w 7467600"/>
              <a:gd name="connsiteY206" fmla="*/ 4374051 h 6858000"/>
              <a:gd name="connsiteX207" fmla="*/ 4383389 w 7467600"/>
              <a:gd name="connsiteY207" fmla="*/ 4184369 h 6858000"/>
              <a:gd name="connsiteX208" fmla="*/ 4165508 w 7467600"/>
              <a:gd name="connsiteY208" fmla="*/ 4035196 h 6858000"/>
              <a:gd name="connsiteX209" fmla="*/ 4068162 w 7467600"/>
              <a:gd name="connsiteY209" fmla="*/ 3953394 h 6858000"/>
              <a:gd name="connsiteX210" fmla="*/ 3981416 w 7467600"/>
              <a:gd name="connsiteY210" fmla="*/ 3880482 h 6858000"/>
              <a:gd name="connsiteX211" fmla="*/ 3800147 w 7467600"/>
              <a:gd name="connsiteY211" fmla="*/ 3749872 h 6858000"/>
              <a:gd name="connsiteX212" fmla="*/ 3655073 w 7467600"/>
              <a:gd name="connsiteY212" fmla="*/ 3650884 h 6858000"/>
              <a:gd name="connsiteX213" fmla="*/ 3670252 w 7467600"/>
              <a:gd name="connsiteY213" fmla="*/ 3622798 h 6858000"/>
              <a:gd name="connsiteX214" fmla="*/ 3817258 w 7467600"/>
              <a:gd name="connsiteY214" fmla="*/ 3723577 h 6858000"/>
              <a:gd name="connsiteX215" fmla="*/ 4000461 w 7467600"/>
              <a:gd name="connsiteY215" fmla="*/ 3855966 h 6858000"/>
              <a:gd name="connsiteX216" fmla="*/ 4088180 w 7467600"/>
              <a:gd name="connsiteY216" fmla="*/ 3929774 h 6858000"/>
              <a:gd name="connsiteX217" fmla="*/ 4184555 w 7467600"/>
              <a:gd name="connsiteY217" fmla="*/ 4010683 h 6858000"/>
              <a:gd name="connsiteX218" fmla="*/ 4399563 w 7467600"/>
              <a:gd name="connsiteY218" fmla="*/ 4158106 h 6858000"/>
              <a:gd name="connsiteX219" fmla="*/ 4684469 w 7467600"/>
              <a:gd name="connsiteY219" fmla="*/ 4364680 h 6858000"/>
              <a:gd name="connsiteX220" fmla="*/ 4690271 w 7467600"/>
              <a:gd name="connsiteY220" fmla="*/ 4370034 h 6858000"/>
              <a:gd name="connsiteX221" fmla="*/ 4136093 w 7467600"/>
              <a:gd name="connsiteY221" fmla="*/ 3858466 h 6858000"/>
              <a:gd name="connsiteX222" fmla="*/ 3670252 w 7467600"/>
              <a:gd name="connsiteY222" fmla="*/ 3622798 h 6858000"/>
              <a:gd name="connsiteX223" fmla="*/ 4440129 w 7467600"/>
              <a:gd name="connsiteY223" fmla="*/ 3448571 h 6858000"/>
              <a:gd name="connsiteX224" fmla="*/ 4856525 w 7467600"/>
              <a:gd name="connsiteY224" fmla="*/ 3915351 h 6858000"/>
              <a:gd name="connsiteX225" fmla="*/ 5059055 w 7467600"/>
              <a:gd name="connsiteY225" fmla="*/ 4108918 h 6858000"/>
              <a:gd name="connsiteX226" fmla="*/ 5290070 w 7467600"/>
              <a:gd name="connsiteY226" fmla="*/ 4263619 h 6858000"/>
              <a:gd name="connsiteX227" fmla="*/ 4834991 w 7467600"/>
              <a:gd name="connsiteY227" fmla="*/ 3830985 h 6858000"/>
              <a:gd name="connsiteX228" fmla="*/ 4440129 w 7467600"/>
              <a:gd name="connsiteY228" fmla="*/ 3448571 h 6858000"/>
              <a:gd name="connsiteX229" fmla="*/ 4441737 w 7467600"/>
              <a:gd name="connsiteY229" fmla="*/ 3399734 h 6858000"/>
              <a:gd name="connsiteX230" fmla="*/ 4431236 w 7467600"/>
              <a:gd name="connsiteY230" fmla="*/ 3400954 h 6858000"/>
              <a:gd name="connsiteX231" fmla="*/ 4557150 w 7467600"/>
              <a:gd name="connsiteY231" fmla="*/ 3510023 h 6858000"/>
              <a:gd name="connsiteX232" fmla="*/ 4856936 w 7467600"/>
              <a:gd name="connsiteY232" fmla="*/ 3809146 h 6858000"/>
              <a:gd name="connsiteX233" fmla="*/ 5111996 w 7467600"/>
              <a:gd name="connsiteY233" fmla="*/ 4065759 h 6858000"/>
              <a:gd name="connsiteX234" fmla="*/ 5388878 w 7467600"/>
              <a:gd name="connsiteY234" fmla="*/ 4300185 h 6858000"/>
              <a:gd name="connsiteX235" fmla="*/ 5425556 w 7467600"/>
              <a:gd name="connsiteY235" fmla="*/ 4308967 h 6858000"/>
              <a:gd name="connsiteX236" fmla="*/ 4943646 w 7467600"/>
              <a:gd name="connsiteY236" fmla="*/ 3822916 h 6858000"/>
              <a:gd name="connsiteX237" fmla="*/ 4594837 w 7467600"/>
              <a:gd name="connsiteY237" fmla="*/ 3532274 h 6858000"/>
              <a:gd name="connsiteX238" fmla="*/ 4441737 w 7467600"/>
              <a:gd name="connsiteY238" fmla="*/ 3399734 h 6858000"/>
              <a:gd name="connsiteX239" fmla="*/ 5425834 w 7467600"/>
              <a:gd name="connsiteY239" fmla="*/ 3162785 h 6858000"/>
              <a:gd name="connsiteX240" fmla="*/ 5401644 w 7467600"/>
              <a:gd name="connsiteY240" fmla="*/ 3617847 h 6858000"/>
              <a:gd name="connsiteX241" fmla="*/ 5467256 w 7467600"/>
              <a:gd name="connsiteY241" fmla="*/ 4175494 h 6858000"/>
              <a:gd name="connsiteX242" fmla="*/ 5448069 w 7467600"/>
              <a:gd name="connsiteY242" fmla="*/ 3567554 h 6858000"/>
              <a:gd name="connsiteX243" fmla="*/ 5425834 w 7467600"/>
              <a:gd name="connsiteY243" fmla="*/ 3162785 h 6858000"/>
              <a:gd name="connsiteX244" fmla="*/ 1318687 w 7467600"/>
              <a:gd name="connsiteY244" fmla="*/ 3113840 h 6858000"/>
              <a:gd name="connsiteX245" fmla="*/ 1066793 w 7467600"/>
              <a:gd name="connsiteY245" fmla="*/ 3212171 h 6858000"/>
              <a:gd name="connsiteX246" fmla="*/ 993319 w 7467600"/>
              <a:gd name="connsiteY246" fmla="*/ 3247648 h 6858000"/>
              <a:gd name="connsiteX247" fmla="*/ 853081 w 7467600"/>
              <a:gd name="connsiteY247" fmla="*/ 3312410 h 6858000"/>
              <a:gd name="connsiteX248" fmla="*/ 805957 w 7467600"/>
              <a:gd name="connsiteY248" fmla="*/ 3330443 h 6858000"/>
              <a:gd name="connsiteX249" fmla="*/ 1318687 w 7467600"/>
              <a:gd name="connsiteY249" fmla="*/ 3113840 h 6858000"/>
              <a:gd name="connsiteX250" fmla="*/ 5453702 w 7467600"/>
              <a:gd name="connsiteY250" fmla="*/ 3090882 h 6858000"/>
              <a:gd name="connsiteX251" fmla="*/ 5480135 w 7467600"/>
              <a:gd name="connsiteY251" fmla="*/ 3565802 h 6858000"/>
              <a:gd name="connsiteX252" fmla="*/ 5499023 w 7467600"/>
              <a:gd name="connsiteY252" fmla="*/ 4166310 h 6858000"/>
              <a:gd name="connsiteX253" fmla="*/ 5547022 w 7467600"/>
              <a:gd name="connsiteY253" fmla="*/ 3607838 h 6858000"/>
              <a:gd name="connsiteX254" fmla="*/ 5515964 w 7467600"/>
              <a:gd name="connsiteY254" fmla="*/ 3378541 h 6858000"/>
              <a:gd name="connsiteX255" fmla="*/ 5453702 w 7467600"/>
              <a:gd name="connsiteY255" fmla="*/ 3090882 h 6858000"/>
              <a:gd name="connsiteX256" fmla="*/ 1238695 w 7467600"/>
              <a:gd name="connsiteY256" fmla="*/ 3076820 h 6858000"/>
              <a:gd name="connsiteX257" fmla="*/ 716371 w 7467600"/>
              <a:gd name="connsiteY257" fmla="*/ 3293249 h 6858000"/>
              <a:gd name="connsiteX258" fmla="*/ 579522 w 7467600"/>
              <a:gd name="connsiteY258" fmla="*/ 3371759 h 6858000"/>
              <a:gd name="connsiteX259" fmla="*/ 600288 w 7467600"/>
              <a:gd name="connsiteY259" fmla="*/ 3365555 h 6858000"/>
              <a:gd name="connsiteX260" fmla="*/ 840692 w 7467600"/>
              <a:gd name="connsiteY260" fmla="*/ 3284921 h 6858000"/>
              <a:gd name="connsiteX261" fmla="*/ 979248 w 7467600"/>
              <a:gd name="connsiteY261" fmla="*/ 3221003 h 6858000"/>
              <a:gd name="connsiteX262" fmla="*/ 1053282 w 7467600"/>
              <a:gd name="connsiteY262" fmla="*/ 3185247 h 6858000"/>
              <a:gd name="connsiteX263" fmla="*/ 1320603 w 7467600"/>
              <a:gd name="connsiteY263" fmla="*/ 3081281 h 6858000"/>
              <a:gd name="connsiteX264" fmla="*/ 1238695 w 7467600"/>
              <a:gd name="connsiteY264" fmla="*/ 3076820 h 6858000"/>
              <a:gd name="connsiteX265" fmla="*/ 5425627 w 7467600"/>
              <a:gd name="connsiteY265" fmla="*/ 2954192 h 6858000"/>
              <a:gd name="connsiteX266" fmla="*/ 5470770 w 7467600"/>
              <a:gd name="connsiteY266" fmla="*/ 3005435 h 6858000"/>
              <a:gd name="connsiteX267" fmla="*/ 5519779 w 7467600"/>
              <a:gd name="connsiteY267" fmla="*/ 4359223 h 6858000"/>
              <a:gd name="connsiteX268" fmla="*/ 5520293 w 7467600"/>
              <a:gd name="connsiteY268" fmla="*/ 4360602 h 6858000"/>
              <a:gd name="connsiteX269" fmla="*/ 5767221 w 7467600"/>
              <a:gd name="connsiteY269" fmla="*/ 4665564 h 6858000"/>
              <a:gd name="connsiteX270" fmla="*/ 6937169 w 7467600"/>
              <a:gd name="connsiteY270" fmla="*/ 4815941 h 6858000"/>
              <a:gd name="connsiteX271" fmla="*/ 6953922 w 7467600"/>
              <a:gd name="connsiteY271" fmla="*/ 4890068 h 6858000"/>
              <a:gd name="connsiteX272" fmla="*/ 6071359 w 7467600"/>
              <a:gd name="connsiteY272" fmla="*/ 4770770 h 6858000"/>
              <a:gd name="connsiteX273" fmla="*/ 6038839 w 7467600"/>
              <a:gd name="connsiteY273" fmla="*/ 4764474 h 6858000"/>
              <a:gd name="connsiteX274" fmla="*/ 6038706 w 7467600"/>
              <a:gd name="connsiteY274" fmla="*/ 4763847 h 6858000"/>
              <a:gd name="connsiteX275" fmla="*/ 6037784 w 7467600"/>
              <a:gd name="connsiteY275" fmla="*/ 4764270 h 6858000"/>
              <a:gd name="connsiteX276" fmla="*/ 6038839 w 7467600"/>
              <a:gd name="connsiteY276" fmla="*/ 4764474 h 6858000"/>
              <a:gd name="connsiteX277" fmla="*/ 6040338 w 7467600"/>
              <a:gd name="connsiteY277" fmla="*/ 4771418 h 6858000"/>
              <a:gd name="connsiteX278" fmla="*/ 6024488 w 7467600"/>
              <a:gd name="connsiteY278" fmla="*/ 4809903 h 6858000"/>
              <a:gd name="connsiteX279" fmla="*/ 5599771 w 7467600"/>
              <a:gd name="connsiteY279" fmla="*/ 5509652 h 6858000"/>
              <a:gd name="connsiteX280" fmla="*/ 5548843 w 7467600"/>
              <a:gd name="connsiteY280" fmla="*/ 5563845 h 6858000"/>
              <a:gd name="connsiteX281" fmla="*/ 5940952 w 7467600"/>
              <a:gd name="connsiteY281" fmla="*/ 6250028 h 6858000"/>
              <a:gd name="connsiteX282" fmla="*/ 6043441 w 7467600"/>
              <a:gd name="connsiteY282" fmla="*/ 6665847 h 6858000"/>
              <a:gd name="connsiteX283" fmla="*/ 6093432 w 7467600"/>
              <a:gd name="connsiteY283" fmla="*/ 6858000 h 6858000"/>
              <a:gd name="connsiteX284" fmla="*/ 6034344 w 7467600"/>
              <a:gd name="connsiteY284" fmla="*/ 6858000 h 6858000"/>
              <a:gd name="connsiteX285" fmla="*/ 6026679 w 7467600"/>
              <a:gd name="connsiteY285" fmla="*/ 6836959 h 6858000"/>
              <a:gd name="connsiteX286" fmla="*/ 5800441 w 7467600"/>
              <a:gd name="connsiteY286" fmla="*/ 6335286 h 6858000"/>
              <a:gd name="connsiteX287" fmla="*/ 5526562 w 7467600"/>
              <a:gd name="connsiteY287" fmla="*/ 5705388 h 6858000"/>
              <a:gd name="connsiteX288" fmla="*/ 5519640 w 7467600"/>
              <a:gd name="connsiteY288" fmla="*/ 5683774 h 6858000"/>
              <a:gd name="connsiteX289" fmla="*/ 5844559 w 7467600"/>
              <a:gd name="connsiteY289" fmla="*/ 6553349 h 6858000"/>
              <a:gd name="connsiteX290" fmla="*/ 5975994 w 7467600"/>
              <a:gd name="connsiteY290" fmla="*/ 6858000 h 6858000"/>
              <a:gd name="connsiteX291" fmla="*/ 5898547 w 7467600"/>
              <a:gd name="connsiteY291" fmla="*/ 6858000 h 6858000"/>
              <a:gd name="connsiteX292" fmla="*/ 5682041 w 7467600"/>
              <a:gd name="connsiteY292" fmla="*/ 6355860 h 6858000"/>
              <a:gd name="connsiteX293" fmla="*/ 5461758 w 7467600"/>
              <a:gd name="connsiteY293" fmla="*/ 5820220 h 6858000"/>
              <a:gd name="connsiteX294" fmla="*/ 5237282 w 7467600"/>
              <a:gd name="connsiteY294" fmla="*/ 6579086 h 6858000"/>
              <a:gd name="connsiteX295" fmla="*/ 5115009 w 7467600"/>
              <a:gd name="connsiteY295" fmla="*/ 6858000 h 6858000"/>
              <a:gd name="connsiteX296" fmla="*/ 5028074 w 7467600"/>
              <a:gd name="connsiteY296" fmla="*/ 6858000 h 6858000"/>
              <a:gd name="connsiteX297" fmla="*/ 5079508 w 7467600"/>
              <a:gd name="connsiteY297" fmla="*/ 6749074 h 6858000"/>
              <a:gd name="connsiteX298" fmla="*/ 5371846 w 7467600"/>
              <a:gd name="connsiteY298" fmla="*/ 5924413 h 6858000"/>
              <a:gd name="connsiteX299" fmla="*/ 5270512 w 7467600"/>
              <a:gd name="connsiteY299" fmla="*/ 6138975 h 6858000"/>
              <a:gd name="connsiteX300" fmla="*/ 5062409 w 7467600"/>
              <a:gd name="connsiteY300" fmla="*/ 6653544 h 6858000"/>
              <a:gd name="connsiteX301" fmla="*/ 5036628 w 7467600"/>
              <a:gd name="connsiteY301" fmla="*/ 6754247 h 6858000"/>
              <a:gd name="connsiteX302" fmla="*/ 5009112 w 7467600"/>
              <a:gd name="connsiteY302" fmla="*/ 6858000 h 6858000"/>
              <a:gd name="connsiteX303" fmla="*/ 4976679 w 7467600"/>
              <a:gd name="connsiteY303" fmla="*/ 6858000 h 6858000"/>
              <a:gd name="connsiteX304" fmla="*/ 5006537 w 7467600"/>
              <a:gd name="connsiteY304" fmla="*/ 6747068 h 6858000"/>
              <a:gd name="connsiteX305" fmla="*/ 5032723 w 7467600"/>
              <a:gd name="connsiteY305" fmla="*/ 6644957 h 6858000"/>
              <a:gd name="connsiteX306" fmla="*/ 5242949 w 7467600"/>
              <a:gd name="connsiteY306" fmla="*/ 6125175 h 6858000"/>
              <a:gd name="connsiteX307" fmla="*/ 5286321 w 7467600"/>
              <a:gd name="connsiteY307" fmla="*/ 6033555 h 6858000"/>
              <a:gd name="connsiteX308" fmla="*/ 5008210 w 7467600"/>
              <a:gd name="connsiteY308" fmla="*/ 6649194 h 6858000"/>
              <a:gd name="connsiteX309" fmla="*/ 4986321 w 7467600"/>
              <a:gd name="connsiteY309" fmla="*/ 6765687 h 6858000"/>
              <a:gd name="connsiteX310" fmla="*/ 4973474 w 7467600"/>
              <a:gd name="connsiteY310" fmla="*/ 6858000 h 6858000"/>
              <a:gd name="connsiteX311" fmla="*/ 4907178 w 7467600"/>
              <a:gd name="connsiteY311" fmla="*/ 6858000 h 6858000"/>
              <a:gd name="connsiteX312" fmla="*/ 4910810 w 7467600"/>
              <a:gd name="connsiteY312" fmla="*/ 6829660 h 6858000"/>
              <a:gd name="connsiteX313" fmla="*/ 4987461 w 7467600"/>
              <a:gd name="connsiteY313" fmla="*/ 6432994 h 6858000"/>
              <a:gd name="connsiteX314" fmla="*/ 5179262 w 7467600"/>
              <a:gd name="connsiteY314" fmla="*/ 6035044 h 6858000"/>
              <a:gd name="connsiteX315" fmla="*/ 4689678 w 7467600"/>
              <a:gd name="connsiteY315" fmla="*/ 6440241 h 6858000"/>
              <a:gd name="connsiteX316" fmla="*/ 4477543 w 7467600"/>
              <a:gd name="connsiteY316" fmla="*/ 6674836 h 6858000"/>
              <a:gd name="connsiteX317" fmla="*/ 4329957 w 7467600"/>
              <a:gd name="connsiteY317" fmla="*/ 6858000 h 6858000"/>
              <a:gd name="connsiteX318" fmla="*/ 4218595 w 7467600"/>
              <a:gd name="connsiteY318" fmla="*/ 6858000 h 6858000"/>
              <a:gd name="connsiteX319" fmla="*/ 4368888 w 7467600"/>
              <a:gd name="connsiteY319" fmla="*/ 6668412 h 6858000"/>
              <a:gd name="connsiteX320" fmla="*/ 4563091 w 7467600"/>
              <a:gd name="connsiteY320" fmla="*/ 6442508 h 6858000"/>
              <a:gd name="connsiteX321" fmla="*/ 5387324 w 7467600"/>
              <a:gd name="connsiteY321" fmla="*/ 5705830 h 6858000"/>
              <a:gd name="connsiteX322" fmla="*/ 5073620 w 7467600"/>
              <a:gd name="connsiteY322" fmla="*/ 5955437 h 6858000"/>
              <a:gd name="connsiteX323" fmla="*/ 4689789 w 7467600"/>
              <a:gd name="connsiteY323" fmla="*/ 6268382 h 6858000"/>
              <a:gd name="connsiteX324" fmla="*/ 4418722 w 7467600"/>
              <a:gd name="connsiteY324" fmla="*/ 6570886 h 6858000"/>
              <a:gd name="connsiteX325" fmla="*/ 4214944 w 7467600"/>
              <a:gd name="connsiteY325" fmla="*/ 6858000 h 6858000"/>
              <a:gd name="connsiteX326" fmla="*/ 4177898 w 7467600"/>
              <a:gd name="connsiteY326" fmla="*/ 6858000 h 6858000"/>
              <a:gd name="connsiteX327" fmla="*/ 4391597 w 7467600"/>
              <a:gd name="connsiteY327" fmla="*/ 6556370 h 6858000"/>
              <a:gd name="connsiteX328" fmla="*/ 4668889 w 7467600"/>
              <a:gd name="connsiteY328" fmla="*/ 6246399 h 6858000"/>
              <a:gd name="connsiteX329" fmla="*/ 5055427 w 7467600"/>
              <a:gd name="connsiteY329" fmla="*/ 5931476 h 6858000"/>
              <a:gd name="connsiteX330" fmla="*/ 5371814 w 7467600"/>
              <a:gd name="connsiteY330" fmla="*/ 5678975 h 6858000"/>
              <a:gd name="connsiteX331" fmla="*/ 4987918 w 7467600"/>
              <a:gd name="connsiteY331" fmla="*/ 5838701 h 6858000"/>
              <a:gd name="connsiteX332" fmla="*/ 4317146 w 7467600"/>
              <a:gd name="connsiteY332" fmla="*/ 6587716 h 6858000"/>
              <a:gd name="connsiteX333" fmla="*/ 4171627 w 7467600"/>
              <a:gd name="connsiteY333" fmla="*/ 6858000 h 6858000"/>
              <a:gd name="connsiteX334" fmla="*/ 4081585 w 7467600"/>
              <a:gd name="connsiteY334" fmla="*/ 6858000 h 6858000"/>
              <a:gd name="connsiteX335" fmla="*/ 4238603 w 7467600"/>
              <a:gd name="connsiteY335" fmla="*/ 6559341 h 6858000"/>
              <a:gd name="connsiteX336" fmla="*/ 4778333 w 7467600"/>
              <a:gd name="connsiteY336" fmla="*/ 5873626 h 6858000"/>
              <a:gd name="connsiteX337" fmla="*/ 5414185 w 7467600"/>
              <a:gd name="connsiteY337" fmla="*/ 5573882 h 6858000"/>
              <a:gd name="connsiteX338" fmla="*/ 5959648 w 7467600"/>
              <a:gd name="connsiteY338" fmla="*/ 4760797 h 6858000"/>
              <a:gd name="connsiteX339" fmla="*/ 5355019 w 7467600"/>
              <a:gd name="connsiteY339" fmla="*/ 4734672 h 6858000"/>
              <a:gd name="connsiteX340" fmla="*/ 5083565 w 7467600"/>
              <a:gd name="connsiteY340" fmla="*/ 5179121 h 6858000"/>
              <a:gd name="connsiteX341" fmla="*/ 4713577 w 7467600"/>
              <a:gd name="connsiteY341" fmla="*/ 5616803 h 6858000"/>
              <a:gd name="connsiteX342" fmla="*/ 3989559 w 7467600"/>
              <a:gd name="connsiteY342" fmla="*/ 6145945 h 6858000"/>
              <a:gd name="connsiteX343" fmla="*/ 3939824 w 7467600"/>
              <a:gd name="connsiteY343" fmla="*/ 6066900 h 6858000"/>
              <a:gd name="connsiteX344" fmla="*/ 4584537 w 7467600"/>
              <a:gd name="connsiteY344" fmla="*/ 5324826 h 6858000"/>
              <a:gd name="connsiteX345" fmla="*/ 5037105 w 7467600"/>
              <a:gd name="connsiteY345" fmla="*/ 5088765 h 6858000"/>
              <a:gd name="connsiteX346" fmla="*/ 5039930 w 7467600"/>
              <a:gd name="connsiteY346" fmla="*/ 5089585 h 6858000"/>
              <a:gd name="connsiteX347" fmla="*/ 5263764 w 7467600"/>
              <a:gd name="connsiteY347" fmla="*/ 4735525 h 6858000"/>
              <a:gd name="connsiteX348" fmla="*/ 4086300 w 7467600"/>
              <a:gd name="connsiteY348" fmla="*/ 4884599 h 6858000"/>
              <a:gd name="connsiteX349" fmla="*/ 4085485 w 7467600"/>
              <a:gd name="connsiteY349" fmla="*/ 4899070 h 6858000"/>
              <a:gd name="connsiteX350" fmla="*/ 3871915 w 7467600"/>
              <a:gd name="connsiteY350" fmla="*/ 5253645 h 6858000"/>
              <a:gd name="connsiteX351" fmla="*/ 3799374 w 7467600"/>
              <a:gd name="connsiteY351" fmla="*/ 5466127 h 6858000"/>
              <a:gd name="connsiteX352" fmla="*/ 3498850 w 7467600"/>
              <a:gd name="connsiteY352" fmla="*/ 6661888 h 6858000"/>
              <a:gd name="connsiteX353" fmla="*/ 3399216 w 7467600"/>
              <a:gd name="connsiteY353" fmla="*/ 6858000 h 6858000"/>
              <a:gd name="connsiteX354" fmla="*/ 3303688 w 7467600"/>
              <a:gd name="connsiteY354" fmla="*/ 6858000 h 6858000"/>
              <a:gd name="connsiteX355" fmla="*/ 3391774 w 7467600"/>
              <a:gd name="connsiteY355" fmla="*/ 6697181 h 6858000"/>
              <a:gd name="connsiteX356" fmla="*/ 3735540 w 7467600"/>
              <a:gd name="connsiteY356" fmla="*/ 5546923 h 6858000"/>
              <a:gd name="connsiteX357" fmla="*/ 3729438 w 7467600"/>
              <a:gd name="connsiteY357" fmla="*/ 5569058 h 6858000"/>
              <a:gd name="connsiteX358" fmla="*/ 3707782 w 7467600"/>
              <a:gd name="connsiteY358" fmla="*/ 5644908 h 6858000"/>
              <a:gd name="connsiteX359" fmla="*/ 3583827 w 7467600"/>
              <a:gd name="connsiteY359" fmla="*/ 6039215 h 6858000"/>
              <a:gd name="connsiteX360" fmla="*/ 3547861 w 7467600"/>
              <a:gd name="connsiteY360" fmla="*/ 6129609 h 6858000"/>
              <a:gd name="connsiteX361" fmla="*/ 3490905 w 7467600"/>
              <a:gd name="connsiteY361" fmla="*/ 6277660 h 6858000"/>
              <a:gd name="connsiteX362" fmla="*/ 3455859 w 7467600"/>
              <a:gd name="connsiteY362" fmla="*/ 6391301 h 6858000"/>
              <a:gd name="connsiteX363" fmla="*/ 3429112 w 7467600"/>
              <a:gd name="connsiteY363" fmla="*/ 6479469 h 6858000"/>
              <a:gd name="connsiteX364" fmla="*/ 3304862 w 7467600"/>
              <a:gd name="connsiteY364" fmla="*/ 6796476 h 6858000"/>
              <a:gd name="connsiteX365" fmla="*/ 3276071 w 7467600"/>
              <a:gd name="connsiteY365" fmla="*/ 6858000 h 6858000"/>
              <a:gd name="connsiteX366" fmla="*/ 3240805 w 7467600"/>
              <a:gd name="connsiteY366" fmla="*/ 6858000 h 6858000"/>
              <a:gd name="connsiteX367" fmla="*/ 3275917 w 7467600"/>
              <a:gd name="connsiteY367" fmla="*/ 6783192 h 6858000"/>
              <a:gd name="connsiteX368" fmla="*/ 3399358 w 7467600"/>
              <a:gd name="connsiteY368" fmla="*/ 6469011 h 6858000"/>
              <a:gd name="connsiteX369" fmla="*/ 3425650 w 7467600"/>
              <a:gd name="connsiteY369" fmla="*/ 6381333 h 6858000"/>
              <a:gd name="connsiteX370" fmla="*/ 3460661 w 7467600"/>
              <a:gd name="connsiteY370" fmla="*/ 6266763 h 6858000"/>
              <a:gd name="connsiteX371" fmla="*/ 3518021 w 7467600"/>
              <a:gd name="connsiteY371" fmla="*/ 6117298 h 6858000"/>
              <a:gd name="connsiteX372" fmla="*/ 3554035 w 7467600"/>
              <a:gd name="connsiteY372" fmla="*/ 6027832 h 6858000"/>
              <a:gd name="connsiteX373" fmla="*/ 3677174 w 7467600"/>
              <a:gd name="connsiteY373" fmla="*/ 5636351 h 6858000"/>
              <a:gd name="connsiteX374" fmla="*/ 3698819 w 7467600"/>
              <a:gd name="connsiteY374" fmla="*/ 5560503 h 6858000"/>
              <a:gd name="connsiteX375" fmla="*/ 3702094 w 7467600"/>
              <a:gd name="connsiteY375" fmla="*/ 5549194 h 6858000"/>
              <a:gd name="connsiteX376" fmla="*/ 3398355 w 7467600"/>
              <a:gd name="connsiteY376" fmla="*/ 6094603 h 6858000"/>
              <a:gd name="connsiteX377" fmla="*/ 3193941 w 7467600"/>
              <a:gd name="connsiteY377" fmla="*/ 6798775 h 6858000"/>
              <a:gd name="connsiteX378" fmla="*/ 3184140 w 7467600"/>
              <a:gd name="connsiteY378" fmla="*/ 6858000 h 6858000"/>
              <a:gd name="connsiteX379" fmla="*/ 3099978 w 7467600"/>
              <a:gd name="connsiteY379" fmla="*/ 6858000 h 6858000"/>
              <a:gd name="connsiteX380" fmla="*/ 3101556 w 7467600"/>
              <a:gd name="connsiteY380" fmla="*/ 6843337 h 6858000"/>
              <a:gd name="connsiteX381" fmla="*/ 3370162 w 7467600"/>
              <a:gd name="connsiteY381" fmla="*/ 5785550 h 6858000"/>
              <a:gd name="connsiteX382" fmla="*/ 3746477 w 7467600"/>
              <a:gd name="connsiteY382" fmla="*/ 5377889 h 6858000"/>
              <a:gd name="connsiteX383" fmla="*/ 3863399 w 7467600"/>
              <a:gd name="connsiteY383" fmla="*/ 5087257 h 6858000"/>
              <a:gd name="connsiteX384" fmla="*/ 3968712 w 7467600"/>
              <a:gd name="connsiteY384" fmla="*/ 4913989 h 6858000"/>
              <a:gd name="connsiteX385" fmla="*/ 2792390 w 7467600"/>
              <a:gd name="connsiteY385" fmla="*/ 5382974 h 6858000"/>
              <a:gd name="connsiteX386" fmla="*/ 2714982 w 7467600"/>
              <a:gd name="connsiteY386" fmla="*/ 5427051 h 6858000"/>
              <a:gd name="connsiteX387" fmla="*/ 2813361 w 7467600"/>
              <a:gd name="connsiteY387" fmla="*/ 6023912 h 6858000"/>
              <a:gd name="connsiteX388" fmla="*/ 2688430 w 7467600"/>
              <a:gd name="connsiteY388" fmla="*/ 6801564 h 6858000"/>
              <a:gd name="connsiteX389" fmla="*/ 2629626 w 7467600"/>
              <a:gd name="connsiteY389" fmla="*/ 6763394 h 6858000"/>
              <a:gd name="connsiteX390" fmla="*/ 2565328 w 7467600"/>
              <a:gd name="connsiteY390" fmla="*/ 5516399 h 6858000"/>
              <a:gd name="connsiteX391" fmla="*/ 1922999 w 7467600"/>
              <a:gd name="connsiteY391" fmla="*/ 5980343 h 6858000"/>
              <a:gd name="connsiteX392" fmla="*/ 1950261 w 7467600"/>
              <a:gd name="connsiteY392" fmla="*/ 6405858 h 6858000"/>
              <a:gd name="connsiteX393" fmla="*/ 2365554 w 7467600"/>
              <a:gd name="connsiteY393" fmla="*/ 6759107 h 6858000"/>
              <a:gd name="connsiteX394" fmla="*/ 2424142 w 7467600"/>
              <a:gd name="connsiteY394" fmla="*/ 6858000 h 6858000"/>
              <a:gd name="connsiteX395" fmla="*/ 2395994 w 7467600"/>
              <a:gd name="connsiteY395" fmla="*/ 6858000 h 6858000"/>
              <a:gd name="connsiteX396" fmla="*/ 2392863 w 7467600"/>
              <a:gd name="connsiteY396" fmla="*/ 6852964 h 6858000"/>
              <a:gd name="connsiteX397" fmla="*/ 2017589 w 7467600"/>
              <a:gd name="connsiteY397" fmla="*/ 6493982 h 6858000"/>
              <a:gd name="connsiteX398" fmla="*/ 2147336 w 7467600"/>
              <a:gd name="connsiteY398" fmla="*/ 6594052 h 6858000"/>
              <a:gd name="connsiteX399" fmla="*/ 2207047 w 7467600"/>
              <a:gd name="connsiteY399" fmla="*/ 6654540 h 6858000"/>
              <a:gd name="connsiteX400" fmla="*/ 2299106 w 7467600"/>
              <a:gd name="connsiteY400" fmla="*/ 6778931 h 6858000"/>
              <a:gd name="connsiteX401" fmla="*/ 2314430 w 7467600"/>
              <a:gd name="connsiteY401" fmla="*/ 6801144 h 6858000"/>
              <a:gd name="connsiteX402" fmla="*/ 2352406 w 7467600"/>
              <a:gd name="connsiteY402" fmla="*/ 6858000 h 6858000"/>
              <a:gd name="connsiteX403" fmla="*/ 2314492 w 7467600"/>
              <a:gd name="connsiteY403" fmla="*/ 6858000 h 6858000"/>
              <a:gd name="connsiteX404" fmla="*/ 2288095 w 7467600"/>
              <a:gd name="connsiteY404" fmla="*/ 6818030 h 6858000"/>
              <a:gd name="connsiteX405" fmla="*/ 2272768 w 7467600"/>
              <a:gd name="connsiteY405" fmla="*/ 6795822 h 6858000"/>
              <a:gd name="connsiteX406" fmla="*/ 2182715 w 7467600"/>
              <a:gd name="connsiteY406" fmla="*/ 6675071 h 6858000"/>
              <a:gd name="connsiteX407" fmla="*/ 2032061 w 7467600"/>
              <a:gd name="connsiteY407" fmla="*/ 6541380 h 6858000"/>
              <a:gd name="connsiteX408" fmla="*/ 2257220 w 7467600"/>
              <a:gd name="connsiteY408" fmla="*/ 6826257 h 6858000"/>
              <a:gd name="connsiteX409" fmla="*/ 2281324 w 7467600"/>
              <a:gd name="connsiteY409" fmla="*/ 6858000 h 6858000"/>
              <a:gd name="connsiteX410" fmla="*/ 2242860 w 7467600"/>
              <a:gd name="connsiteY410" fmla="*/ 6858000 h 6858000"/>
              <a:gd name="connsiteX411" fmla="*/ 2232818 w 7467600"/>
              <a:gd name="connsiteY411" fmla="*/ 6844926 h 6858000"/>
              <a:gd name="connsiteX412" fmla="*/ 1990172 w 7467600"/>
              <a:gd name="connsiteY412" fmla="*/ 6542121 h 6858000"/>
              <a:gd name="connsiteX413" fmla="*/ 2124090 w 7467600"/>
              <a:gd name="connsiteY413" fmla="*/ 6761017 h 6858000"/>
              <a:gd name="connsiteX414" fmla="*/ 2200380 w 7467600"/>
              <a:gd name="connsiteY414" fmla="*/ 6858000 h 6858000"/>
              <a:gd name="connsiteX415" fmla="*/ 2147507 w 7467600"/>
              <a:gd name="connsiteY415" fmla="*/ 6858000 h 6858000"/>
              <a:gd name="connsiteX416" fmla="*/ 2070668 w 7467600"/>
              <a:gd name="connsiteY416" fmla="*/ 6761520 h 6858000"/>
              <a:gd name="connsiteX417" fmla="*/ 1975142 w 7467600"/>
              <a:gd name="connsiteY417" fmla="*/ 6585570 h 6858000"/>
              <a:gd name="connsiteX418" fmla="*/ 2050035 w 7467600"/>
              <a:gd name="connsiteY418" fmla="*/ 6813345 h 6858000"/>
              <a:gd name="connsiteX419" fmla="*/ 2063025 w 7467600"/>
              <a:gd name="connsiteY419" fmla="*/ 6858000 h 6858000"/>
              <a:gd name="connsiteX420" fmla="*/ 2021675 w 7467600"/>
              <a:gd name="connsiteY420" fmla="*/ 6858000 h 6858000"/>
              <a:gd name="connsiteX421" fmla="*/ 2019308 w 7467600"/>
              <a:gd name="connsiteY421" fmla="*/ 6847118 h 6858000"/>
              <a:gd name="connsiteX422" fmla="*/ 1938835 w 7467600"/>
              <a:gd name="connsiteY422" fmla="*/ 6551160 h 6858000"/>
              <a:gd name="connsiteX423" fmla="*/ 1953230 w 7467600"/>
              <a:gd name="connsiteY423" fmla="*/ 6759699 h 6858000"/>
              <a:gd name="connsiteX424" fmla="*/ 1956763 w 7467600"/>
              <a:gd name="connsiteY424" fmla="*/ 6778191 h 6858000"/>
              <a:gd name="connsiteX425" fmla="*/ 1967925 w 7467600"/>
              <a:gd name="connsiteY425" fmla="*/ 6858000 h 6858000"/>
              <a:gd name="connsiteX426" fmla="*/ 1936622 w 7467600"/>
              <a:gd name="connsiteY426" fmla="*/ 6858000 h 6858000"/>
              <a:gd name="connsiteX427" fmla="*/ 1926261 w 7467600"/>
              <a:gd name="connsiteY427" fmla="*/ 6784064 h 6858000"/>
              <a:gd name="connsiteX428" fmla="*/ 1922724 w 7467600"/>
              <a:gd name="connsiteY428" fmla="*/ 6765577 h 6858000"/>
              <a:gd name="connsiteX429" fmla="*/ 1904650 w 7467600"/>
              <a:gd name="connsiteY429" fmla="*/ 6639616 h 6858000"/>
              <a:gd name="connsiteX430" fmla="*/ 1885273 w 7467600"/>
              <a:gd name="connsiteY430" fmla="*/ 6858000 h 6858000"/>
              <a:gd name="connsiteX431" fmla="*/ 1854363 w 7467600"/>
              <a:gd name="connsiteY431" fmla="*/ 6858000 h 6858000"/>
              <a:gd name="connsiteX432" fmla="*/ 1880391 w 7467600"/>
              <a:gd name="connsiteY432" fmla="*/ 6603796 h 6858000"/>
              <a:gd name="connsiteX433" fmla="*/ 1818273 w 7467600"/>
              <a:gd name="connsiteY433" fmla="*/ 6715729 h 6858000"/>
              <a:gd name="connsiteX434" fmla="*/ 1794691 w 7467600"/>
              <a:gd name="connsiteY434" fmla="*/ 6843239 h 6858000"/>
              <a:gd name="connsiteX435" fmla="*/ 1794914 w 7467600"/>
              <a:gd name="connsiteY435" fmla="*/ 6858000 h 6858000"/>
              <a:gd name="connsiteX436" fmla="*/ 1746128 w 7467600"/>
              <a:gd name="connsiteY436" fmla="*/ 6858000 h 6858000"/>
              <a:gd name="connsiteX437" fmla="*/ 1753934 w 7467600"/>
              <a:gd name="connsiteY437" fmla="*/ 6724796 h 6858000"/>
              <a:gd name="connsiteX438" fmla="*/ 1792053 w 7467600"/>
              <a:gd name="connsiteY438" fmla="*/ 6572396 h 6858000"/>
              <a:gd name="connsiteX439" fmla="*/ 1862248 w 7467600"/>
              <a:gd name="connsiteY439" fmla="*/ 6266397 h 6858000"/>
              <a:gd name="connsiteX440" fmla="*/ 1862250 w 7467600"/>
              <a:gd name="connsiteY440" fmla="*/ 6033531 h 6858000"/>
              <a:gd name="connsiteX441" fmla="*/ 1211999 w 7467600"/>
              <a:gd name="connsiteY441" fmla="*/ 6683610 h 6858000"/>
              <a:gd name="connsiteX442" fmla="*/ 1213266 w 7467600"/>
              <a:gd name="connsiteY442" fmla="*/ 6691947 h 6858000"/>
              <a:gd name="connsiteX443" fmla="*/ 1203370 w 7467600"/>
              <a:gd name="connsiteY443" fmla="*/ 6850676 h 6858000"/>
              <a:gd name="connsiteX444" fmla="*/ 1203671 w 7467600"/>
              <a:gd name="connsiteY444" fmla="*/ 6858000 h 6858000"/>
              <a:gd name="connsiteX445" fmla="*/ 1143180 w 7467600"/>
              <a:gd name="connsiteY445" fmla="*/ 6858000 h 6858000"/>
              <a:gd name="connsiteX446" fmla="*/ 1142176 w 7467600"/>
              <a:gd name="connsiteY446" fmla="*/ 6766045 h 6858000"/>
              <a:gd name="connsiteX447" fmla="*/ 1067484 w 7467600"/>
              <a:gd name="connsiteY447" fmla="*/ 6858000 h 6858000"/>
              <a:gd name="connsiteX448" fmla="*/ 953928 w 7467600"/>
              <a:gd name="connsiteY448" fmla="*/ 6858000 h 6858000"/>
              <a:gd name="connsiteX449" fmla="*/ 959715 w 7467600"/>
              <a:gd name="connsiteY449" fmla="*/ 6850185 h 6858000"/>
              <a:gd name="connsiteX450" fmla="*/ 1483788 w 7467600"/>
              <a:gd name="connsiteY450" fmla="*/ 6259174 h 6858000"/>
              <a:gd name="connsiteX451" fmla="*/ 1100671 w 7467600"/>
              <a:gd name="connsiteY451" fmla="*/ 6252137 h 6858000"/>
              <a:gd name="connsiteX452" fmla="*/ 1090144 w 7467600"/>
              <a:gd name="connsiteY452" fmla="*/ 6256748 h 6858000"/>
              <a:gd name="connsiteX453" fmla="*/ 1095872 w 7467600"/>
              <a:gd name="connsiteY453" fmla="*/ 6271892 h 6858000"/>
              <a:gd name="connsiteX454" fmla="*/ 262785 w 7467600"/>
              <a:gd name="connsiteY454" fmla="*/ 6845450 h 6858000"/>
              <a:gd name="connsiteX455" fmla="*/ 209968 w 7467600"/>
              <a:gd name="connsiteY455" fmla="*/ 6770713 h 6858000"/>
              <a:gd name="connsiteX456" fmla="*/ 873460 w 7467600"/>
              <a:gd name="connsiteY456" fmla="*/ 6253768 h 6858000"/>
              <a:gd name="connsiteX457" fmla="*/ 192686 w 7467600"/>
              <a:gd name="connsiteY457" fmla="*/ 5849257 h 6858000"/>
              <a:gd name="connsiteX458" fmla="*/ 4696 w 7467600"/>
              <a:gd name="connsiteY458" fmla="*/ 5697668 h 6858000"/>
              <a:gd name="connsiteX459" fmla="*/ 0 w 7467600"/>
              <a:gd name="connsiteY459" fmla="*/ 5689984 h 6858000"/>
              <a:gd name="connsiteX460" fmla="*/ 0 w 7467600"/>
              <a:gd name="connsiteY460" fmla="*/ 5513472 h 6858000"/>
              <a:gd name="connsiteX461" fmla="*/ 174101 w 7467600"/>
              <a:gd name="connsiteY461" fmla="*/ 5620277 h 6858000"/>
              <a:gd name="connsiteX462" fmla="*/ 891800 w 7467600"/>
              <a:gd name="connsiteY462" fmla="*/ 6036935 h 6858000"/>
              <a:gd name="connsiteX463" fmla="*/ 1072219 w 7467600"/>
              <a:gd name="connsiteY463" fmla="*/ 6169443 h 6858000"/>
              <a:gd name="connsiteX464" fmla="*/ 1074117 w 7467600"/>
              <a:gd name="connsiteY464" fmla="*/ 6170301 h 6858000"/>
              <a:gd name="connsiteX465" fmla="*/ 1083114 w 7467600"/>
              <a:gd name="connsiteY465" fmla="*/ 6174131 h 6858000"/>
              <a:gd name="connsiteX466" fmla="*/ 1543010 w 7467600"/>
              <a:gd name="connsiteY466" fmla="*/ 6191140 h 6858000"/>
              <a:gd name="connsiteX467" fmla="*/ 1551080 w 7467600"/>
              <a:gd name="connsiteY467" fmla="*/ 6195006 h 6858000"/>
              <a:gd name="connsiteX468" fmla="*/ 2345443 w 7467600"/>
              <a:gd name="connsiteY468" fmla="*/ 5549882 h 6858000"/>
              <a:gd name="connsiteX469" fmla="*/ 1721499 w 7467600"/>
              <a:gd name="connsiteY469" fmla="*/ 5599969 h 6858000"/>
              <a:gd name="connsiteX470" fmla="*/ 767716 w 7467600"/>
              <a:gd name="connsiteY470" fmla="*/ 5472768 h 6858000"/>
              <a:gd name="connsiteX471" fmla="*/ 722147 w 7467600"/>
              <a:gd name="connsiteY471" fmla="*/ 5393091 h 6858000"/>
              <a:gd name="connsiteX472" fmla="*/ 1485552 w 7467600"/>
              <a:gd name="connsiteY472" fmla="*/ 5313202 h 6858000"/>
              <a:gd name="connsiteX473" fmla="*/ 2143004 w 7467600"/>
              <a:gd name="connsiteY473" fmla="*/ 5402420 h 6858000"/>
              <a:gd name="connsiteX474" fmla="*/ 1933391 w 7467600"/>
              <a:gd name="connsiteY474" fmla="*/ 5156971 h 6858000"/>
              <a:gd name="connsiteX475" fmla="*/ 1827118 w 7467600"/>
              <a:gd name="connsiteY475" fmla="*/ 4968410 h 6858000"/>
              <a:gd name="connsiteX476" fmla="*/ 1837349 w 7467600"/>
              <a:gd name="connsiteY476" fmla="*/ 4956357 h 6858000"/>
              <a:gd name="connsiteX477" fmla="*/ 2162835 w 7467600"/>
              <a:gd name="connsiteY477" fmla="*/ 5187853 h 6858000"/>
              <a:gd name="connsiteX478" fmla="*/ 2257167 w 7467600"/>
              <a:gd name="connsiteY478" fmla="*/ 5462123 h 6858000"/>
              <a:gd name="connsiteX479" fmla="*/ 2261598 w 7467600"/>
              <a:gd name="connsiteY479" fmla="*/ 5467998 h 6858000"/>
              <a:gd name="connsiteX480" fmla="*/ 2437177 w 7467600"/>
              <a:gd name="connsiteY480" fmla="*/ 5479608 h 6858000"/>
              <a:gd name="connsiteX481" fmla="*/ 2445247 w 7467600"/>
              <a:gd name="connsiteY481" fmla="*/ 5483476 h 6858000"/>
              <a:gd name="connsiteX482" fmla="*/ 2743626 w 7467600"/>
              <a:gd name="connsiteY482" fmla="*/ 5304819 h 6858000"/>
              <a:gd name="connsiteX483" fmla="*/ 3048102 w 7467600"/>
              <a:gd name="connsiteY483" fmla="*/ 5150595 h 6858000"/>
              <a:gd name="connsiteX484" fmla="*/ 1799414 w 7467600"/>
              <a:gd name="connsiteY484" fmla="*/ 4694732 h 6858000"/>
              <a:gd name="connsiteX485" fmla="*/ 1771735 w 7467600"/>
              <a:gd name="connsiteY485" fmla="*/ 4619929 h 6858000"/>
              <a:gd name="connsiteX486" fmla="*/ 3104273 w 7467600"/>
              <a:gd name="connsiteY486" fmla="*/ 5076159 h 6858000"/>
              <a:gd name="connsiteX487" fmla="*/ 3113245 w 7467600"/>
              <a:gd name="connsiteY487" fmla="*/ 5090705 h 6858000"/>
              <a:gd name="connsiteX488" fmla="*/ 3126294 w 7467600"/>
              <a:gd name="connsiteY488" fmla="*/ 5114400 h 6858000"/>
              <a:gd name="connsiteX489" fmla="*/ 3937433 w 7467600"/>
              <a:gd name="connsiteY489" fmla="*/ 4830473 h 6858000"/>
              <a:gd name="connsiteX490" fmla="*/ 3590475 w 7467600"/>
              <a:gd name="connsiteY490" fmla="*/ 4597974 h 6858000"/>
              <a:gd name="connsiteX491" fmla="*/ 3100264 w 7467600"/>
              <a:gd name="connsiteY491" fmla="*/ 4579845 h 6858000"/>
              <a:gd name="connsiteX492" fmla="*/ 2183576 w 7467600"/>
              <a:gd name="connsiteY492" fmla="*/ 4227150 h 6858000"/>
              <a:gd name="connsiteX493" fmla="*/ 2151029 w 7467600"/>
              <a:gd name="connsiteY493" fmla="*/ 4146947 h 6858000"/>
              <a:gd name="connsiteX494" fmla="*/ 3563434 w 7467600"/>
              <a:gd name="connsiteY494" fmla="*/ 4469115 h 6858000"/>
              <a:gd name="connsiteX495" fmla="*/ 3177952 w 7467600"/>
              <a:gd name="connsiteY495" fmla="*/ 3657386 h 6858000"/>
              <a:gd name="connsiteX496" fmla="*/ 3189263 w 7467600"/>
              <a:gd name="connsiteY496" fmla="*/ 3625726 h 6858000"/>
              <a:gd name="connsiteX497" fmla="*/ 3560912 w 7467600"/>
              <a:gd name="connsiteY497" fmla="*/ 4079863 h 6858000"/>
              <a:gd name="connsiteX498" fmla="*/ 3626636 w 7467600"/>
              <a:gd name="connsiteY498" fmla="*/ 4512230 h 6858000"/>
              <a:gd name="connsiteX499" fmla="*/ 3653088 w 7467600"/>
              <a:gd name="connsiteY499" fmla="*/ 4521417 h 6858000"/>
              <a:gd name="connsiteX500" fmla="*/ 3988128 w 7467600"/>
              <a:gd name="connsiteY500" fmla="*/ 4817267 h 6858000"/>
              <a:gd name="connsiteX501" fmla="*/ 4830582 w 7467600"/>
              <a:gd name="connsiteY501" fmla="*/ 4676000 h 6858000"/>
              <a:gd name="connsiteX502" fmla="*/ 4830100 w 7467600"/>
              <a:gd name="connsiteY502" fmla="*/ 4675554 h 6858000"/>
              <a:gd name="connsiteX503" fmla="*/ 4036318 w 7467600"/>
              <a:gd name="connsiteY503" fmla="*/ 4147013 h 6858000"/>
              <a:gd name="connsiteX504" fmla="*/ 3432098 w 7467600"/>
              <a:gd name="connsiteY504" fmla="*/ 3537312 h 6858000"/>
              <a:gd name="connsiteX505" fmla="*/ 3446761 w 7467600"/>
              <a:gd name="connsiteY505" fmla="*/ 3461278 h 6858000"/>
              <a:gd name="connsiteX506" fmla="*/ 4419733 w 7467600"/>
              <a:gd name="connsiteY506" fmla="*/ 3963555 h 6858000"/>
              <a:gd name="connsiteX507" fmla="*/ 4781371 w 7467600"/>
              <a:gd name="connsiteY507" fmla="*/ 4458604 h 6858000"/>
              <a:gd name="connsiteX508" fmla="*/ 4780440 w 7467600"/>
              <a:gd name="connsiteY508" fmla="*/ 4470290 h 6858000"/>
              <a:gd name="connsiteX509" fmla="*/ 4898954 w 7467600"/>
              <a:gd name="connsiteY509" fmla="*/ 4662092 h 6858000"/>
              <a:gd name="connsiteX510" fmla="*/ 4900699 w 7467600"/>
              <a:gd name="connsiteY510" fmla="*/ 4670867 h 6858000"/>
              <a:gd name="connsiteX511" fmla="*/ 5714511 w 7467600"/>
              <a:gd name="connsiteY511" fmla="*/ 4663483 h 6858000"/>
              <a:gd name="connsiteX512" fmla="*/ 5464793 w 7467600"/>
              <a:gd name="connsiteY512" fmla="*/ 4393556 h 6858000"/>
              <a:gd name="connsiteX513" fmla="*/ 5461897 w 7467600"/>
              <a:gd name="connsiteY513" fmla="*/ 4390879 h 6858000"/>
              <a:gd name="connsiteX514" fmla="*/ 4294126 w 7467600"/>
              <a:gd name="connsiteY514" fmla="*/ 3303048 h 6858000"/>
              <a:gd name="connsiteX515" fmla="*/ 4305321 w 7467600"/>
              <a:gd name="connsiteY515" fmla="*/ 3256953 h 6858000"/>
              <a:gd name="connsiteX516" fmla="*/ 4949299 w 7467600"/>
              <a:gd name="connsiteY516" fmla="*/ 3766336 h 6858000"/>
              <a:gd name="connsiteX517" fmla="*/ 5291452 w 7467600"/>
              <a:gd name="connsiteY517" fmla="*/ 4076801 h 6858000"/>
              <a:gd name="connsiteX518" fmla="*/ 5434998 w 7467600"/>
              <a:gd name="connsiteY518" fmla="*/ 4254100 h 6858000"/>
              <a:gd name="connsiteX519" fmla="*/ 5351015 w 7467600"/>
              <a:gd name="connsiteY519" fmla="*/ 3760989 h 6858000"/>
              <a:gd name="connsiteX520" fmla="*/ 5413780 w 7467600"/>
              <a:gd name="connsiteY520" fmla="*/ 2966265 h 6858000"/>
              <a:gd name="connsiteX521" fmla="*/ 5425627 w 7467600"/>
              <a:gd name="connsiteY521" fmla="*/ 2954192 h 6858000"/>
              <a:gd name="connsiteX522" fmla="*/ 6604735 w 7467600"/>
              <a:gd name="connsiteY522" fmla="*/ 2041381 h 6858000"/>
              <a:gd name="connsiteX523" fmla="*/ 7204487 w 7467600"/>
              <a:gd name="connsiteY523" fmla="*/ 2742112 h 6858000"/>
              <a:gd name="connsiteX524" fmla="*/ 7131592 w 7467600"/>
              <a:gd name="connsiteY524" fmla="*/ 2672096 h 6858000"/>
              <a:gd name="connsiteX525" fmla="*/ 6996344 w 7467600"/>
              <a:gd name="connsiteY525" fmla="*/ 2518310 h 6858000"/>
              <a:gd name="connsiteX526" fmla="*/ 6735495 w 7467600"/>
              <a:gd name="connsiteY526" fmla="*/ 2196890 h 6858000"/>
              <a:gd name="connsiteX527" fmla="*/ 6721901 w 7467600"/>
              <a:gd name="connsiteY527" fmla="*/ 2179274 h 6858000"/>
              <a:gd name="connsiteX528" fmla="*/ 6604735 w 7467600"/>
              <a:gd name="connsiteY528" fmla="*/ 2041381 h 6858000"/>
              <a:gd name="connsiteX529" fmla="*/ 6591670 w 7467600"/>
              <a:gd name="connsiteY529" fmla="*/ 1988277 h 6858000"/>
              <a:gd name="connsiteX530" fmla="*/ 6747349 w 7467600"/>
              <a:gd name="connsiteY530" fmla="*/ 2160069 h 6858000"/>
              <a:gd name="connsiteX531" fmla="*/ 6760943 w 7467600"/>
              <a:gd name="connsiteY531" fmla="*/ 2177686 h 6858000"/>
              <a:gd name="connsiteX532" fmla="*/ 7021065 w 7467600"/>
              <a:gd name="connsiteY532" fmla="*/ 2498102 h 6858000"/>
              <a:gd name="connsiteX533" fmla="*/ 7155223 w 7467600"/>
              <a:gd name="connsiteY533" fmla="*/ 2650386 h 6858000"/>
              <a:gd name="connsiteX534" fmla="*/ 7203167 w 7467600"/>
              <a:gd name="connsiteY534" fmla="*/ 2697288 h 6858000"/>
              <a:gd name="connsiteX535" fmla="*/ 6937703 w 7467600"/>
              <a:gd name="connsiteY535" fmla="*/ 2321981 h 6858000"/>
              <a:gd name="connsiteX536" fmla="*/ 6591670 w 7467600"/>
              <a:gd name="connsiteY536" fmla="*/ 1988277 h 6858000"/>
              <a:gd name="connsiteX537" fmla="*/ 5798671 w 7467600"/>
              <a:gd name="connsiteY537" fmla="*/ 1981601 h 6858000"/>
              <a:gd name="connsiteX538" fmla="*/ 5754709 w 7467600"/>
              <a:gd name="connsiteY538" fmla="*/ 2071454 h 6858000"/>
              <a:gd name="connsiteX539" fmla="*/ 5763044 w 7467600"/>
              <a:gd name="connsiteY539" fmla="*/ 2842206 h 6858000"/>
              <a:gd name="connsiteX540" fmla="*/ 5764974 w 7467600"/>
              <a:gd name="connsiteY540" fmla="*/ 2799609 h 6858000"/>
              <a:gd name="connsiteX541" fmla="*/ 5767665 w 7467600"/>
              <a:gd name="connsiteY541" fmla="*/ 2666409 h 6858000"/>
              <a:gd name="connsiteX542" fmla="*/ 5763055 w 7467600"/>
              <a:gd name="connsiteY542" fmla="*/ 2579705 h 6858000"/>
              <a:gd name="connsiteX543" fmla="*/ 5758079 w 7467600"/>
              <a:gd name="connsiteY543" fmla="*/ 2492508 h 6858000"/>
              <a:gd name="connsiteX544" fmla="*/ 5779325 w 7467600"/>
              <a:gd name="connsiteY544" fmla="*/ 2197069 h 6858000"/>
              <a:gd name="connsiteX545" fmla="*/ 5798671 w 7467600"/>
              <a:gd name="connsiteY545" fmla="*/ 1981601 h 6858000"/>
              <a:gd name="connsiteX546" fmla="*/ 5829202 w 7467600"/>
              <a:gd name="connsiteY546" fmla="*/ 1971679 h 6858000"/>
              <a:gd name="connsiteX547" fmla="*/ 5809558 w 7467600"/>
              <a:gd name="connsiteY547" fmla="*/ 2198043 h 6858000"/>
              <a:gd name="connsiteX548" fmla="*/ 5788653 w 7467600"/>
              <a:gd name="connsiteY548" fmla="*/ 2489430 h 6858000"/>
              <a:gd name="connsiteX549" fmla="*/ 5793439 w 7467600"/>
              <a:gd name="connsiteY549" fmla="*/ 2575235 h 6858000"/>
              <a:gd name="connsiteX550" fmla="*/ 5796837 w 7467600"/>
              <a:gd name="connsiteY550" fmla="*/ 2637633 h 6858000"/>
              <a:gd name="connsiteX551" fmla="*/ 5818614 w 7467600"/>
              <a:gd name="connsiteY551" fmla="*/ 2473055 h 6858000"/>
              <a:gd name="connsiteX552" fmla="*/ 5829202 w 7467600"/>
              <a:gd name="connsiteY552" fmla="*/ 1971679 h 6858000"/>
              <a:gd name="connsiteX553" fmla="*/ 5911389 w 7467600"/>
              <a:gd name="connsiteY553" fmla="*/ 1898371 h 6858000"/>
              <a:gd name="connsiteX554" fmla="*/ 6237627 w 7467600"/>
              <a:gd name="connsiteY554" fmla="*/ 2231921 h 6858000"/>
              <a:gd name="connsiteX555" fmla="*/ 5911389 w 7467600"/>
              <a:gd name="connsiteY555" fmla="*/ 1898371 h 6858000"/>
              <a:gd name="connsiteX556" fmla="*/ 6944437 w 7467600"/>
              <a:gd name="connsiteY556" fmla="*/ 1575402 h 6858000"/>
              <a:gd name="connsiteX557" fmla="*/ 6304730 w 7467600"/>
              <a:gd name="connsiteY557" fmla="*/ 1766654 h 6858000"/>
              <a:gd name="connsiteX558" fmla="*/ 6944437 w 7467600"/>
              <a:gd name="connsiteY558" fmla="*/ 1575402 h 6858000"/>
              <a:gd name="connsiteX559" fmla="*/ 7019523 w 7467600"/>
              <a:gd name="connsiteY559" fmla="*/ 1519450 h 6858000"/>
              <a:gd name="connsiteX560" fmla="*/ 6298091 w 7467600"/>
              <a:gd name="connsiteY560" fmla="*/ 1737122 h 6858000"/>
              <a:gd name="connsiteX561" fmla="*/ 7019523 w 7467600"/>
              <a:gd name="connsiteY561" fmla="*/ 1519450 h 6858000"/>
              <a:gd name="connsiteX562" fmla="*/ 2399523 w 7467600"/>
              <a:gd name="connsiteY562" fmla="*/ 1428234 h 6858000"/>
              <a:gd name="connsiteX563" fmla="*/ 2224982 w 7467600"/>
              <a:gd name="connsiteY563" fmla="*/ 1826201 h 6858000"/>
              <a:gd name="connsiteX564" fmla="*/ 2096099 w 7467600"/>
              <a:gd name="connsiteY564" fmla="*/ 2345900 h 6858000"/>
              <a:gd name="connsiteX565" fmla="*/ 2283317 w 7467600"/>
              <a:gd name="connsiteY565" fmla="*/ 1796925 h 6858000"/>
              <a:gd name="connsiteX566" fmla="*/ 2399523 w 7467600"/>
              <a:gd name="connsiteY566" fmla="*/ 1428234 h 6858000"/>
              <a:gd name="connsiteX567" fmla="*/ 2448558 w 7467600"/>
              <a:gd name="connsiteY567" fmla="*/ 1373435 h 6858000"/>
              <a:gd name="connsiteX568" fmla="*/ 2312521 w 7467600"/>
              <a:gd name="connsiteY568" fmla="*/ 1806140 h 6858000"/>
              <a:gd name="connsiteX569" fmla="*/ 2127533 w 7467600"/>
              <a:gd name="connsiteY569" fmla="*/ 2348380 h 6858000"/>
              <a:gd name="connsiteX570" fmla="*/ 2358080 w 7467600"/>
              <a:gd name="connsiteY570" fmla="*/ 1866134 h 6858000"/>
              <a:gd name="connsiteX571" fmla="*/ 2407436 w 7467600"/>
              <a:gd name="connsiteY571" fmla="*/ 1651070 h 6858000"/>
              <a:gd name="connsiteX572" fmla="*/ 2448558 w 7467600"/>
              <a:gd name="connsiteY572" fmla="*/ 1373435 h 6858000"/>
              <a:gd name="connsiteX573" fmla="*/ 278707 w 7467600"/>
              <a:gd name="connsiteY573" fmla="*/ 1352270 h 6858000"/>
              <a:gd name="connsiteX574" fmla="*/ 321570 w 7467600"/>
              <a:gd name="connsiteY574" fmla="*/ 1861610 h 6858000"/>
              <a:gd name="connsiteX575" fmla="*/ 294281 w 7467600"/>
              <a:gd name="connsiteY575" fmla="*/ 1440658 h 6858000"/>
              <a:gd name="connsiteX576" fmla="*/ 278707 w 7467600"/>
              <a:gd name="connsiteY576" fmla="*/ 1352270 h 6858000"/>
              <a:gd name="connsiteX577" fmla="*/ 1423821 w 7467600"/>
              <a:gd name="connsiteY577" fmla="*/ 1351958 h 6858000"/>
              <a:gd name="connsiteX578" fmla="*/ 1638521 w 7467600"/>
              <a:gd name="connsiteY578" fmla="*/ 1908470 h 6858000"/>
              <a:gd name="connsiteX579" fmla="*/ 1754199 w 7467600"/>
              <a:gd name="connsiteY579" fmla="*/ 2149284 h 6858000"/>
              <a:gd name="connsiteX580" fmla="*/ 1908359 w 7467600"/>
              <a:gd name="connsiteY580" fmla="*/ 2364988 h 6858000"/>
              <a:gd name="connsiteX581" fmla="*/ 1647661 w 7467600"/>
              <a:gd name="connsiteY581" fmla="*/ 1825945 h 6858000"/>
              <a:gd name="connsiteX582" fmla="*/ 1423821 w 7467600"/>
              <a:gd name="connsiteY582" fmla="*/ 1351958 h 6858000"/>
              <a:gd name="connsiteX583" fmla="*/ 1431890 w 7467600"/>
              <a:gd name="connsiteY583" fmla="*/ 1306475 h 6858000"/>
              <a:gd name="connsiteX584" fmla="*/ 1507597 w 7467600"/>
              <a:gd name="connsiteY584" fmla="*/ 1446132 h 6858000"/>
              <a:gd name="connsiteX585" fmla="*/ 1674586 w 7467600"/>
              <a:gd name="connsiteY585" fmla="*/ 1813832 h 6858000"/>
              <a:gd name="connsiteX586" fmla="*/ 1815950 w 7467600"/>
              <a:gd name="connsiteY586" fmla="*/ 2128564 h 6858000"/>
              <a:gd name="connsiteX587" fmla="*/ 1984242 w 7467600"/>
              <a:gd name="connsiteY587" fmla="*/ 2430829 h 6858000"/>
              <a:gd name="connsiteX588" fmla="*/ 2014023 w 7467600"/>
              <a:gd name="connsiteY588" fmla="*/ 2450995 h 6858000"/>
              <a:gd name="connsiteX589" fmla="*/ 1747337 w 7467600"/>
              <a:gd name="connsiteY589" fmla="*/ 1855264 h 6858000"/>
              <a:gd name="connsiteX590" fmla="*/ 1533749 w 7467600"/>
              <a:gd name="connsiteY590" fmla="*/ 1478656 h 6858000"/>
              <a:gd name="connsiteX591" fmla="*/ 1431890 w 7467600"/>
              <a:gd name="connsiteY591" fmla="*/ 1306475 h 6858000"/>
              <a:gd name="connsiteX592" fmla="*/ 5052692 w 7467600"/>
              <a:gd name="connsiteY592" fmla="*/ 1292994 h 6858000"/>
              <a:gd name="connsiteX593" fmla="*/ 5200661 w 7467600"/>
              <a:gd name="connsiteY593" fmla="*/ 1635186 h 6858000"/>
              <a:gd name="connsiteX594" fmla="*/ 5297138 w 7467600"/>
              <a:gd name="connsiteY594" fmla="*/ 1906351 h 6858000"/>
              <a:gd name="connsiteX595" fmla="*/ 5052692 w 7467600"/>
              <a:gd name="connsiteY595" fmla="*/ 1292994 h 6858000"/>
              <a:gd name="connsiteX596" fmla="*/ 5009948 w 7467600"/>
              <a:gd name="connsiteY596" fmla="*/ 1273619 h 6858000"/>
              <a:gd name="connsiteX597" fmla="*/ 5121777 w 7467600"/>
              <a:gd name="connsiteY597" fmla="*/ 1654213 h 6858000"/>
              <a:gd name="connsiteX598" fmla="*/ 5293545 w 7467600"/>
              <a:gd name="connsiteY598" fmla="*/ 2072247 h 6858000"/>
              <a:gd name="connsiteX599" fmla="*/ 5294042 w 7467600"/>
              <a:gd name="connsiteY599" fmla="*/ 2065019 h 6858000"/>
              <a:gd name="connsiteX600" fmla="*/ 5171936 w 7467600"/>
              <a:gd name="connsiteY600" fmla="*/ 1647613 h 6858000"/>
              <a:gd name="connsiteX601" fmla="*/ 5009948 w 7467600"/>
              <a:gd name="connsiteY601" fmla="*/ 1273619 h 6858000"/>
              <a:gd name="connsiteX602" fmla="*/ 655236 w 7467600"/>
              <a:gd name="connsiteY602" fmla="*/ 1268632 h 6858000"/>
              <a:gd name="connsiteX603" fmla="*/ 839521 w 7467600"/>
              <a:gd name="connsiteY603" fmla="*/ 1685315 h 6858000"/>
              <a:gd name="connsiteX604" fmla="*/ 1109416 w 7467600"/>
              <a:gd name="connsiteY604" fmla="*/ 2061663 h 6858000"/>
              <a:gd name="connsiteX605" fmla="*/ 1298300 w 7467600"/>
              <a:gd name="connsiteY605" fmla="*/ 2247742 h 6858000"/>
              <a:gd name="connsiteX606" fmla="*/ 1125871 w 7467600"/>
              <a:gd name="connsiteY606" fmla="*/ 1989513 h 6858000"/>
              <a:gd name="connsiteX607" fmla="*/ 981574 w 7467600"/>
              <a:gd name="connsiteY607" fmla="*/ 1783157 h 6858000"/>
              <a:gd name="connsiteX608" fmla="*/ 922198 w 7467600"/>
              <a:gd name="connsiteY608" fmla="*/ 1677437 h 6858000"/>
              <a:gd name="connsiteX609" fmla="*/ 869293 w 7467600"/>
              <a:gd name="connsiteY609" fmla="*/ 1583214 h 6858000"/>
              <a:gd name="connsiteX610" fmla="*/ 751431 w 7467600"/>
              <a:gd name="connsiteY610" fmla="*/ 1405731 h 6858000"/>
              <a:gd name="connsiteX611" fmla="*/ 655236 w 7467600"/>
              <a:gd name="connsiteY611" fmla="*/ 1268632 h 6858000"/>
              <a:gd name="connsiteX612" fmla="*/ 6516292 w 7467600"/>
              <a:gd name="connsiteY612" fmla="*/ 1263064 h 6858000"/>
              <a:gd name="connsiteX613" fmla="*/ 5736320 w 7467600"/>
              <a:gd name="connsiteY613" fmla="*/ 1501803 h 6858000"/>
              <a:gd name="connsiteX614" fmla="*/ 6516292 w 7467600"/>
              <a:gd name="connsiteY614" fmla="*/ 1263064 h 6858000"/>
              <a:gd name="connsiteX615" fmla="*/ 291466 w 7467600"/>
              <a:gd name="connsiteY615" fmla="*/ 1250369 h 6858000"/>
              <a:gd name="connsiteX616" fmla="*/ 323180 w 7467600"/>
              <a:gd name="connsiteY616" fmla="*/ 1435283 h 6858000"/>
              <a:gd name="connsiteX617" fmla="*/ 349381 w 7467600"/>
              <a:gd name="connsiteY617" fmla="*/ 1875041 h 6858000"/>
              <a:gd name="connsiteX618" fmla="*/ 374363 w 7467600"/>
              <a:gd name="connsiteY618" fmla="*/ 1506494 h 6858000"/>
              <a:gd name="connsiteX619" fmla="*/ 302168 w 7467600"/>
              <a:gd name="connsiteY619" fmla="*/ 1274495 h 6858000"/>
              <a:gd name="connsiteX620" fmla="*/ 291466 w 7467600"/>
              <a:gd name="connsiteY620" fmla="*/ 1250369 h 6858000"/>
              <a:gd name="connsiteX621" fmla="*/ 678222 w 7467600"/>
              <a:gd name="connsiteY621" fmla="*/ 1248670 h 6858000"/>
              <a:gd name="connsiteX622" fmla="*/ 775536 w 7467600"/>
              <a:gd name="connsiteY622" fmla="*/ 1388015 h 6858000"/>
              <a:gd name="connsiteX623" fmla="*/ 894529 w 7467600"/>
              <a:gd name="connsiteY623" fmla="*/ 1567739 h 6858000"/>
              <a:gd name="connsiteX624" fmla="*/ 948000 w 7467600"/>
              <a:gd name="connsiteY624" fmla="*/ 1663088 h 6858000"/>
              <a:gd name="connsiteX625" fmla="*/ 1006812 w 7467600"/>
              <a:gd name="connsiteY625" fmla="*/ 1767683 h 6858000"/>
              <a:gd name="connsiteX626" fmla="*/ 1149133 w 7467600"/>
              <a:gd name="connsiteY626" fmla="*/ 1971513 h 6858000"/>
              <a:gd name="connsiteX627" fmla="*/ 1333952 w 7467600"/>
              <a:gd name="connsiteY627" fmla="*/ 2251620 h 6858000"/>
              <a:gd name="connsiteX628" fmla="*/ 1337329 w 7467600"/>
              <a:gd name="connsiteY628" fmla="*/ 2258350 h 6858000"/>
              <a:gd name="connsiteX629" fmla="*/ 1014726 w 7467600"/>
              <a:gd name="connsiteY629" fmla="*/ 1615556 h 6858000"/>
              <a:gd name="connsiteX630" fmla="*/ 678222 w 7467600"/>
              <a:gd name="connsiteY630" fmla="*/ 1248670 h 6858000"/>
              <a:gd name="connsiteX631" fmla="*/ 6691602 w 7467600"/>
              <a:gd name="connsiteY631" fmla="*/ 1140573 h 6858000"/>
              <a:gd name="connsiteX632" fmla="*/ 6571100 w 7467600"/>
              <a:gd name="connsiteY632" fmla="*/ 1183662 h 6858000"/>
              <a:gd name="connsiteX633" fmla="*/ 6241687 w 7467600"/>
              <a:gd name="connsiteY633" fmla="*/ 1257600 h 6858000"/>
              <a:gd name="connsiteX634" fmla="*/ 5693009 w 7467600"/>
              <a:gd name="connsiteY634" fmla="*/ 1478256 h 6858000"/>
              <a:gd name="connsiteX635" fmla="*/ 6548420 w 7467600"/>
              <a:gd name="connsiteY635" fmla="*/ 1214599 h 6858000"/>
              <a:gd name="connsiteX636" fmla="*/ 6605473 w 7467600"/>
              <a:gd name="connsiteY636" fmla="*/ 1184686 h 6858000"/>
              <a:gd name="connsiteX637" fmla="*/ 6691602 w 7467600"/>
              <a:gd name="connsiteY637" fmla="*/ 1140573 h 6858000"/>
              <a:gd name="connsiteX638" fmla="*/ 4002475 w 7467600"/>
              <a:gd name="connsiteY638" fmla="*/ 1037802 h 6858000"/>
              <a:gd name="connsiteX639" fmla="*/ 4000324 w 7467600"/>
              <a:gd name="connsiteY639" fmla="*/ 1039362 h 6858000"/>
              <a:gd name="connsiteX640" fmla="*/ 4002862 w 7467600"/>
              <a:gd name="connsiteY640" fmla="*/ 1042866 h 6858000"/>
              <a:gd name="connsiteX641" fmla="*/ 4002475 w 7467600"/>
              <a:gd name="connsiteY641" fmla="*/ 1037802 h 6858000"/>
              <a:gd name="connsiteX642" fmla="*/ 506322 w 7467600"/>
              <a:gd name="connsiteY642" fmla="*/ 1020997 h 6858000"/>
              <a:gd name="connsiteX643" fmla="*/ 533068 w 7467600"/>
              <a:gd name="connsiteY643" fmla="*/ 1029409 h 6858000"/>
              <a:gd name="connsiteX644" fmla="*/ 1232525 w 7467600"/>
              <a:gd name="connsiteY644" fmla="*/ 1804675 h 6858000"/>
              <a:gd name="connsiteX645" fmla="*/ 1388858 w 7467600"/>
              <a:gd name="connsiteY645" fmla="*/ 2368011 h 6858000"/>
              <a:gd name="connsiteX646" fmla="*/ 1384098 w 7467600"/>
              <a:gd name="connsiteY646" fmla="*/ 2378125 h 6858000"/>
              <a:gd name="connsiteX647" fmla="*/ 1425393 w 7467600"/>
              <a:gd name="connsiteY647" fmla="*/ 2589124 h 6858000"/>
              <a:gd name="connsiteX648" fmla="*/ 1424001 w 7467600"/>
              <a:gd name="connsiteY648" fmla="*/ 2597541 h 6858000"/>
              <a:gd name="connsiteX649" fmla="*/ 2152729 w 7467600"/>
              <a:gd name="connsiteY649" fmla="*/ 2864487 h 6858000"/>
              <a:gd name="connsiteX650" fmla="*/ 2020609 w 7467600"/>
              <a:gd name="connsiteY650" fmla="*/ 2539671 h 6858000"/>
              <a:gd name="connsiteX651" fmla="*/ 2018920 w 7467600"/>
              <a:gd name="connsiteY651" fmla="*/ 2536309 h 6858000"/>
              <a:gd name="connsiteX652" fmla="*/ 1342441 w 7467600"/>
              <a:gd name="connsiteY652" fmla="*/ 1173017 h 6858000"/>
              <a:gd name="connsiteX653" fmla="*/ 1367925 w 7467600"/>
              <a:gd name="connsiteY653" fmla="*/ 1135648 h 6858000"/>
              <a:gd name="connsiteX654" fmla="*/ 1771401 w 7467600"/>
              <a:gd name="connsiteY654" fmla="*/ 1806673 h 6858000"/>
              <a:gd name="connsiteX655" fmla="*/ 1972385 w 7467600"/>
              <a:gd name="connsiteY655" fmla="*/ 2198735 h 6858000"/>
              <a:gd name="connsiteX656" fmla="*/ 2040892 w 7467600"/>
              <a:gd name="connsiteY656" fmla="*/ 2405205 h 6858000"/>
              <a:gd name="connsiteX657" fmla="*/ 2131689 w 7467600"/>
              <a:gd name="connsiteY657" fmla="*/ 1936926 h 6858000"/>
              <a:gd name="connsiteX658" fmla="*/ 2454820 w 7467600"/>
              <a:gd name="connsiteY658" fmla="*/ 1248808 h 6858000"/>
              <a:gd name="connsiteX659" fmla="*/ 2492512 w 7467600"/>
              <a:gd name="connsiteY659" fmla="*/ 1302920 h 6858000"/>
              <a:gd name="connsiteX660" fmla="*/ 2081216 w 7467600"/>
              <a:gd name="connsiteY660" fmla="*/ 2527513 h 6858000"/>
              <a:gd name="connsiteX661" fmla="*/ 2081211 w 7467600"/>
              <a:gd name="connsiteY661" fmla="*/ 2528916 h 6858000"/>
              <a:gd name="connsiteX662" fmla="*/ 2199067 w 7467600"/>
              <a:gd name="connsiteY662" fmla="*/ 2884061 h 6858000"/>
              <a:gd name="connsiteX663" fmla="*/ 3192586 w 7467600"/>
              <a:gd name="connsiteY663" fmla="*/ 3411496 h 6858000"/>
              <a:gd name="connsiteX664" fmla="*/ 3182620 w 7467600"/>
              <a:gd name="connsiteY664" fmla="*/ 3483279 h 6858000"/>
              <a:gd name="connsiteX665" fmla="*/ 2435119 w 7467600"/>
              <a:gd name="connsiteY665" fmla="*/ 3080173 h 6858000"/>
              <a:gd name="connsiteX666" fmla="*/ 2410152 w 7467600"/>
              <a:gd name="connsiteY666" fmla="*/ 3063751 h 6858000"/>
              <a:gd name="connsiteX667" fmla="*/ 2408099 w 7467600"/>
              <a:gd name="connsiteY667" fmla="*/ 3064403 h 6858000"/>
              <a:gd name="connsiteX668" fmla="*/ 2407218 w 7467600"/>
              <a:gd name="connsiteY668" fmla="*/ 3070324 h 6858000"/>
              <a:gd name="connsiteX669" fmla="*/ 2380138 w 7467600"/>
              <a:gd name="connsiteY669" fmla="*/ 3099341 h 6858000"/>
              <a:gd name="connsiteX670" fmla="*/ 1765923 w 7467600"/>
              <a:gd name="connsiteY670" fmla="*/ 3581043 h 6858000"/>
              <a:gd name="connsiteX671" fmla="*/ 1702258 w 7467600"/>
              <a:gd name="connsiteY671" fmla="*/ 3612286 h 6858000"/>
              <a:gd name="connsiteX672" fmla="*/ 1538370 w 7467600"/>
              <a:gd name="connsiteY672" fmla="*/ 3811804 h 6858000"/>
              <a:gd name="connsiteX673" fmla="*/ 542867 w 7467600"/>
              <a:gd name="connsiteY673" fmla="*/ 4944092 h 6858000"/>
              <a:gd name="connsiteX674" fmla="*/ 515800 w 7467600"/>
              <a:gd name="connsiteY674" fmla="*/ 4862180 h 6858000"/>
              <a:gd name="connsiteX675" fmla="*/ 909145 w 7467600"/>
              <a:gd name="connsiteY675" fmla="*/ 4199225 h 6858000"/>
              <a:gd name="connsiteX676" fmla="*/ 1214067 w 7467600"/>
              <a:gd name="connsiteY676" fmla="*/ 3908561 h 6858000"/>
              <a:gd name="connsiteX677" fmla="*/ 640967 w 7467600"/>
              <a:gd name="connsiteY677" fmla="*/ 4105601 h 6858000"/>
              <a:gd name="connsiteX678" fmla="*/ 112563 w 7467600"/>
              <a:gd name="connsiteY678" fmla="*/ 4396952 h 6858000"/>
              <a:gd name="connsiteX679" fmla="*/ 0 w 7467600"/>
              <a:gd name="connsiteY679" fmla="*/ 4466006 h 6858000"/>
              <a:gd name="connsiteX680" fmla="*/ 0 w 7467600"/>
              <a:gd name="connsiteY680" fmla="*/ 4233763 h 6858000"/>
              <a:gd name="connsiteX681" fmla="*/ 36881 w 7467600"/>
              <a:gd name="connsiteY681" fmla="*/ 4200118 h 6858000"/>
              <a:gd name="connsiteX682" fmla="*/ 910534 w 7467600"/>
              <a:gd name="connsiteY682" fmla="*/ 3629753 h 6858000"/>
              <a:gd name="connsiteX683" fmla="*/ 1578717 w 7467600"/>
              <a:gd name="connsiteY683" fmla="*/ 3575982 h 6858000"/>
              <a:gd name="connsiteX684" fmla="*/ 2338780 w 7467600"/>
              <a:gd name="connsiteY684" fmla="*/ 3033725 h 6858000"/>
              <a:gd name="connsiteX685" fmla="*/ 1807991 w 7467600"/>
              <a:gd name="connsiteY685" fmla="*/ 2807184 h 6858000"/>
              <a:gd name="connsiteX686" fmla="*/ 1416358 w 7467600"/>
              <a:gd name="connsiteY686" fmla="*/ 3112571 h 6858000"/>
              <a:gd name="connsiteX687" fmla="*/ 939066 w 7467600"/>
              <a:gd name="connsiteY687" fmla="*/ 3378798 h 6858000"/>
              <a:gd name="connsiteX688" fmla="*/ 115099 w 7467600"/>
              <a:gd name="connsiteY688" fmla="*/ 3607650 h 6858000"/>
              <a:gd name="connsiteX689" fmla="*/ 97284 w 7467600"/>
              <a:gd name="connsiteY689" fmla="*/ 3520393 h 6858000"/>
              <a:gd name="connsiteX690" fmla="*/ 922050 w 7467600"/>
              <a:gd name="connsiteY690" fmla="*/ 3074867 h 6858000"/>
              <a:gd name="connsiteX691" fmla="*/ 1405265 w 7467600"/>
              <a:gd name="connsiteY691" fmla="*/ 3016319 h 6858000"/>
              <a:gd name="connsiteX692" fmla="*/ 1407512 w 7467600"/>
              <a:gd name="connsiteY692" fmla="*/ 3018001 h 6858000"/>
              <a:gd name="connsiteX693" fmla="*/ 1726266 w 7467600"/>
              <a:gd name="connsiteY693" fmla="*/ 2777274 h 6858000"/>
              <a:gd name="connsiteX694" fmla="*/ 625390 w 7467600"/>
              <a:gd name="connsiteY694" fmla="*/ 2514541 h 6858000"/>
              <a:gd name="connsiteX695" fmla="*/ 619799 w 7467600"/>
              <a:gd name="connsiteY695" fmla="*/ 2527180 h 6858000"/>
              <a:gd name="connsiteX696" fmla="*/ 310030 w 7467600"/>
              <a:gd name="connsiteY696" fmla="*/ 2771818 h 6858000"/>
              <a:gd name="connsiteX697" fmla="*/ 173877 w 7467600"/>
              <a:gd name="connsiteY697" fmla="*/ 2937056 h 6858000"/>
              <a:gd name="connsiteX698" fmla="*/ 77889 w 7467600"/>
              <a:gd name="connsiteY698" fmla="*/ 3138440 h 6858000"/>
              <a:gd name="connsiteX699" fmla="*/ 0 w 7467600"/>
              <a:gd name="connsiteY699" fmla="*/ 3271395 h 6858000"/>
              <a:gd name="connsiteX700" fmla="*/ 0 w 7467600"/>
              <a:gd name="connsiteY700" fmla="*/ 3153002 h 6858000"/>
              <a:gd name="connsiteX701" fmla="*/ 2386 w 7467600"/>
              <a:gd name="connsiteY701" fmla="*/ 3149203 h 6858000"/>
              <a:gd name="connsiteX702" fmla="*/ 89753 w 7467600"/>
              <a:gd name="connsiteY702" fmla="*/ 2987702 h 6858000"/>
              <a:gd name="connsiteX703" fmla="*/ 76869 w 7467600"/>
              <a:gd name="connsiteY703" fmla="*/ 3005404 h 6858000"/>
              <a:gd name="connsiteX704" fmla="*/ 32049 w 7467600"/>
              <a:gd name="connsiteY704" fmla="*/ 3065814 h 6858000"/>
              <a:gd name="connsiteX705" fmla="*/ 0 w 7467600"/>
              <a:gd name="connsiteY705" fmla="*/ 3108744 h 6858000"/>
              <a:gd name="connsiteX706" fmla="*/ 0 w 7467600"/>
              <a:gd name="connsiteY706" fmla="*/ 3058059 h 6858000"/>
              <a:gd name="connsiteX707" fmla="*/ 7610 w 7467600"/>
              <a:gd name="connsiteY707" fmla="*/ 3047889 h 6858000"/>
              <a:gd name="connsiteX708" fmla="*/ 52419 w 7467600"/>
              <a:gd name="connsiteY708" fmla="*/ 2987479 h 6858000"/>
              <a:gd name="connsiteX709" fmla="*/ 59142 w 7467600"/>
              <a:gd name="connsiteY709" fmla="*/ 2978488 h 6858000"/>
              <a:gd name="connsiteX710" fmla="*/ 0 w 7467600"/>
              <a:gd name="connsiteY710" fmla="*/ 3015334 h 6858000"/>
              <a:gd name="connsiteX711" fmla="*/ 0 w 7467600"/>
              <a:gd name="connsiteY711" fmla="*/ 2914286 h 6858000"/>
              <a:gd name="connsiteX712" fmla="*/ 36383 w 7467600"/>
              <a:gd name="connsiteY712" fmla="*/ 2901128 h 6858000"/>
              <a:gd name="connsiteX713" fmla="*/ 156329 w 7467600"/>
              <a:gd name="connsiteY713" fmla="*/ 2840533 h 6858000"/>
              <a:gd name="connsiteX714" fmla="*/ 358355 w 7467600"/>
              <a:gd name="connsiteY714" fmla="*/ 2620471 h 6858000"/>
              <a:gd name="connsiteX715" fmla="*/ 510577 w 7467600"/>
              <a:gd name="connsiteY715" fmla="*/ 2501244 h 6858000"/>
              <a:gd name="connsiteX716" fmla="*/ 211967 w 7467600"/>
              <a:gd name="connsiteY716" fmla="*/ 2479171 h 6858000"/>
              <a:gd name="connsiteX717" fmla="*/ 0 w 7467600"/>
              <a:gd name="connsiteY717" fmla="*/ 2476398 h 6858000"/>
              <a:gd name="connsiteX718" fmla="*/ 0 w 7467600"/>
              <a:gd name="connsiteY718" fmla="*/ 2389189 h 6858000"/>
              <a:gd name="connsiteX719" fmla="*/ 103062 w 7467600"/>
              <a:gd name="connsiteY719" fmla="*/ 2389518 h 6858000"/>
              <a:gd name="connsiteX720" fmla="*/ 510734 w 7467600"/>
              <a:gd name="connsiteY720" fmla="*/ 2416201 h 6858000"/>
              <a:gd name="connsiteX721" fmla="*/ 279257 w 7467600"/>
              <a:gd name="connsiteY721" fmla="*/ 2092102 h 6858000"/>
              <a:gd name="connsiteX722" fmla="*/ 65265 w 7467600"/>
              <a:gd name="connsiteY722" fmla="*/ 2006049 h 6858000"/>
              <a:gd name="connsiteX723" fmla="*/ 0 w 7467600"/>
              <a:gd name="connsiteY723" fmla="*/ 1982532 h 6858000"/>
              <a:gd name="connsiteX724" fmla="*/ 0 w 7467600"/>
              <a:gd name="connsiteY724" fmla="*/ 1912789 h 6858000"/>
              <a:gd name="connsiteX725" fmla="*/ 97460 w 7467600"/>
              <a:gd name="connsiteY725" fmla="*/ 1953725 h 6858000"/>
              <a:gd name="connsiteX726" fmla="*/ 221272 w 7467600"/>
              <a:gd name="connsiteY726" fmla="*/ 1980766 h 6858000"/>
              <a:gd name="connsiteX727" fmla="*/ 116765 w 7467600"/>
              <a:gd name="connsiteY727" fmla="*/ 1911033 h 6858000"/>
              <a:gd name="connsiteX728" fmla="*/ 16405 w 7467600"/>
              <a:gd name="connsiteY728" fmla="*/ 1803412 h 6858000"/>
              <a:gd name="connsiteX729" fmla="*/ 0 w 7467600"/>
              <a:gd name="connsiteY729" fmla="*/ 1784777 h 6858000"/>
              <a:gd name="connsiteX730" fmla="*/ 0 w 7467600"/>
              <a:gd name="connsiteY730" fmla="*/ 1740082 h 6858000"/>
              <a:gd name="connsiteX731" fmla="*/ 39394 w 7467600"/>
              <a:gd name="connsiteY731" fmla="*/ 1784856 h 6858000"/>
              <a:gd name="connsiteX732" fmla="*/ 135813 w 7467600"/>
              <a:gd name="connsiteY732" fmla="*/ 1888838 h 6858000"/>
              <a:gd name="connsiteX733" fmla="*/ 242575 w 7467600"/>
              <a:gd name="connsiteY733" fmla="*/ 1958841 h 6858000"/>
              <a:gd name="connsiteX734" fmla="*/ 82197 w 7467600"/>
              <a:gd name="connsiteY734" fmla="*/ 1754826 h 6858000"/>
              <a:gd name="connsiteX735" fmla="*/ 0 w 7467600"/>
              <a:gd name="connsiteY735" fmla="*/ 1679650 h 6858000"/>
              <a:gd name="connsiteX736" fmla="*/ 0 w 7467600"/>
              <a:gd name="connsiteY736" fmla="*/ 1602463 h 6858000"/>
              <a:gd name="connsiteX737" fmla="*/ 84689 w 7467600"/>
              <a:gd name="connsiteY737" fmla="*/ 1677442 h 6858000"/>
              <a:gd name="connsiteX738" fmla="*/ 298437 w 7467600"/>
              <a:gd name="connsiteY738" fmla="*/ 1968019 h 6858000"/>
              <a:gd name="connsiteX739" fmla="*/ 227269 w 7467600"/>
              <a:gd name="connsiteY739" fmla="*/ 1114064 h 6858000"/>
              <a:gd name="connsiteX740" fmla="*/ 248003 w 7467600"/>
              <a:gd name="connsiteY740" fmla="*/ 1089613 h 6858000"/>
              <a:gd name="connsiteX741" fmla="*/ 427020 w 7467600"/>
              <a:gd name="connsiteY741" fmla="*/ 1619803 h 6858000"/>
              <a:gd name="connsiteX742" fmla="*/ 340345 w 7467600"/>
              <a:gd name="connsiteY742" fmla="*/ 2027739 h 6858000"/>
              <a:gd name="connsiteX743" fmla="*/ 360865 w 7467600"/>
              <a:gd name="connsiteY743" fmla="*/ 2044827 h 6858000"/>
              <a:gd name="connsiteX744" fmla="*/ 560414 w 7467600"/>
              <a:gd name="connsiteY744" fmla="*/ 2421457 h 6858000"/>
              <a:gd name="connsiteX745" fmla="*/ 1359703 w 7467600"/>
              <a:gd name="connsiteY745" fmla="*/ 2578554 h 6858000"/>
              <a:gd name="connsiteX746" fmla="*/ 1359422 w 7467600"/>
              <a:gd name="connsiteY746" fmla="*/ 2577994 h 6858000"/>
              <a:gd name="connsiteX747" fmla="*/ 828701 w 7467600"/>
              <a:gd name="connsiteY747" fmla="*/ 1839520 h 6858000"/>
              <a:gd name="connsiteX748" fmla="*/ 494427 w 7467600"/>
              <a:gd name="connsiteY748" fmla="*/ 1092333 h 6858000"/>
              <a:gd name="connsiteX749" fmla="*/ 506322 w 7467600"/>
              <a:gd name="connsiteY749" fmla="*/ 1020997 h 6858000"/>
              <a:gd name="connsiteX750" fmla="*/ 4570198 w 7467600"/>
              <a:gd name="connsiteY750" fmla="*/ 978081 h 6858000"/>
              <a:gd name="connsiteX751" fmla="*/ 4523691 w 7467600"/>
              <a:gd name="connsiteY751" fmla="*/ 1127776 h 6858000"/>
              <a:gd name="connsiteX752" fmla="*/ 4509875 w 7467600"/>
              <a:gd name="connsiteY752" fmla="*/ 1167552 h 6858000"/>
              <a:gd name="connsiteX753" fmla="*/ 4478168 w 7467600"/>
              <a:gd name="connsiteY753" fmla="*/ 1260735 h 6858000"/>
              <a:gd name="connsiteX754" fmla="*/ 4409309 w 7467600"/>
              <a:gd name="connsiteY754" fmla="*/ 1666996 h 6858000"/>
              <a:gd name="connsiteX755" fmla="*/ 4370031 w 7467600"/>
              <a:gd name="connsiteY755" fmla="*/ 1955666 h 6858000"/>
              <a:gd name="connsiteX756" fmla="*/ 4570198 w 7467600"/>
              <a:gd name="connsiteY756" fmla="*/ 978081 h 6858000"/>
              <a:gd name="connsiteX757" fmla="*/ 4557898 w 7467600"/>
              <a:gd name="connsiteY757" fmla="*/ 900011 h 6858000"/>
              <a:gd name="connsiteX758" fmla="*/ 4344840 w 7467600"/>
              <a:gd name="connsiteY758" fmla="*/ 1922038 h 6858000"/>
              <a:gd name="connsiteX759" fmla="*/ 4378710 w 7467600"/>
              <a:gd name="connsiteY759" fmla="*/ 1665516 h 6858000"/>
              <a:gd name="connsiteX760" fmla="*/ 4448798 w 7467600"/>
              <a:gd name="connsiteY760" fmla="*/ 1253024 h 6858000"/>
              <a:gd name="connsiteX761" fmla="*/ 4480315 w 7467600"/>
              <a:gd name="connsiteY761" fmla="*/ 1158454 h 6858000"/>
              <a:gd name="connsiteX762" fmla="*/ 4494133 w 7467600"/>
              <a:gd name="connsiteY762" fmla="*/ 1118676 h 6858000"/>
              <a:gd name="connsiteX763" fmla="*/ 4557898 w 7467600"/>
              <a:gd name="connsiteY763" fmla="*/ 900011 h 6858000"/>
              <a:gd name="connsiteX764" fmla="*/ 5870151 w 7467600"/>
              <a:gd name="connsiteY764" fmla="*/ 898890 h 6858000"/>
              <a:gd name="connsiteX765" fmla="*/ 5861335 w 7467600"/>
              <a:gd name="connsiteY765" fmla="*/ 899177 h 6858000"/>
              <a:gd name="connsiteX766" fmla="*/ 5843702 w 7467600"/>
              <a:gd name="connsiteY766" fmla="*/ 899748 h 6858000"/>
              <a:gd name="connsiteX767" fmla="*/ 5651107 w 7467600"/>
              <a:gd name="connsiteY767" fmla="*/ 920306 h 6858000"/>
              <a:gd name="connsiteX768" fmla="*/ 5459407 w 7467600"/>
              <a:gd name="connsiteY768" fmla="*/ 940975 h 6858000"/>
              <a:gd name="connsiteX769" fmla="*/ 5374846 w 7467600"/>
              <a:gd name="connsiteY769" fmla="*/ 941988 h 6858000"/>
              <a:gd name="connsiteX770" fmla="*/ 5256105 w 7467600"/>
              <a:gd name="connsiteY770" fmla="*/ 945632 h 6858000"/>
              <a:gd name="connsiteX771" fmla="*/ 5107071 w 7467600"/>
              <a:gd name="connsiteY771" fmla="*/ 969720 h 6858000"/>
              <a:gd name="connsiteX772" fmla="*/ 4998681 w 7467600"/>
              <a:gd name="connsiteY772" fmla="*/ 988771 h 6858000"/>
              <a:gd name="connsiteX773" fmla="*/ 5870151 w 7467600"/>
              <a:gd name="connsiteY773" fmla="*/ 898890 h 6858000"/>
              <a:gd name="connsiteX774" fmla="*/ 5504425 w 7467600"/>
              <a:gd name="connsiteY774" fmla="*/ 848067 h 6858000"/>
              <a:gd name="connsiteX775" fmla="*/ 4968849 w 7467600"/>
              <a:gd name="connsiteY775" fmla="*/ 962318 h 6858000"/>
              <a:gd name="connsiteX776" fmla="*/ 5104039 w 7467600"/>
              <a:gd name="connsiteY776" fmla="*/ 940634 h 6858000"/>
              <a:gd name="connsiteX777" fmla="*/ 5256311 w 7467600"/>
              <a:gd name="connsiteY777" fmla="*/ 916490 h 6858000"/>
              <a:gd name="connsiteX778" fmla="*/ 5377381 w 7467600"/>
              <a:gd name="connsiteY778" fmla="*/ 912671 h 6858000"/>
              <a:gd name="connsiteX779" fmla="*/ 5460148 w 7467600"/>
              <a:gd name="connsiteY779" fmla="*/ 911442 h 6858000"/>
              <a:gd name="connsiteX780" fmla="*/ 5648971 w 7467600"/>
              <a:gd name="connsiteY780" fmla="*/ 891331 h 6858000"/>
              <a:gd name="connsiteX781" fmla="*/ 5844807 w 7467600"/>
              <a:gd name="connsiteY781" fmla="*/ 870718 h 6858000"/>
              <a:gd name="connsiteX782" fmla="*/ 5862975 w 7467600"/>
              <a:gd name="connsiteY782" fmla="*/ 869756 h 6858000"/>
              <a:gd name="connsiteX783" fmla="*/ 5920887 w 7467600"/>
              <a:gd name="connsiteY783" fmla="*/ 865929 h 6858000"/>
              <a:gd name="connsiteX784" fmla="*/ 5504425 w 7467600"/>
              <a:gd name="connsiteY784" fmla="*/ 848067 h 6858000"/>
              <a:gd name="connsiteX785" fmla="*/ 3607114 w 7467600"/>
              <a:gd name="connsiteY785" fmla="*/ 467441 h 6858000"/>
              <a:gd name="connsiteX786" fmla="*/ 3296242 w 7467600"/>
              <a:gd name="connsiteY786" fmla="*/ 807991 h 6858000"/>
              <a:gd name="connsiteX787" fmla="*/ 3174674 w 7467600"/>
              <a:gd name="connsiteY787" fmla="*/ 919759 h 6858000"/>
              <a:gd name="connsiteX788" fmla="*/ 3042978 w 7467600"/>
              <a:gd name="connsiteY788" fmla="*/ 1054894 h 6858000"/>
              <a:gd name="connsiteX789" fmla="*/ 2968914 w 7467600"/>
              <a:gd name="connsiteY789" fmla="*/ 1133756 h 6858000"/>
              <a:gd name="connsiteX790" fmla="*/ 3103823 w 7467600"/>
              <a:gd name="connsiteY790" fmla="*/ 1026814 h 6858000"/>
              <a:gd name="connsiteX791" fmla="*/ 3607114 w 7467600"/>
              <a:gd name="connsiteY791" fmla="*/ 467441 h 6858000"/>
              <a:gd name="connsiteX792" fmla="*/ 3744487 w 7467600"/>
              <a:gd name="connsiteY792" fmla="*/ 383136 h 6858000"/>
              <a:gd name="connsiteX793" fmla="*/ 3970213 w 7467600"/>
              <a:gd name="connsiteY793" fmla="*/ 995559 h 6858000"/>
              <a:gd name="connsiteX794" fmla="*/ 3744487 w 7467600"/>
              <a:gd name="connsiteY794" fmla="*/ 383136 h 6858000"/>
              <a:gd name="connsiteX795" fmla="*/ 3624562 w 7467600"/>
              <a:gd name="connsiteY795" fmla="*/ 367041 h 6858000"/>
              <a:gd name="connsiteX796" fmla="*/ 3489712 w 7467600"/>
              <a:gd name="connsiteY796" fmla="*/ 485386 h 6858000"/>
              <a:gd name="connsiteX797" fmla="*/ 3182994 w 7467600"/>
              <a:gd name="connsiteY797" fmla="*/ 828265 h 6858000"/>
              <a:gd name="connsiteX798" fmla="*/ 2892114 w 7467600"/>
              <a:gd name="connsiteY798" fmla="*/ 1172635 h 6858000"/>
              <a:gd name="connsiteX799" fmla="*/ 3021459 w 7467600"/>
              <a:gd name="connsiteY799" fmla="*/ 1035385 h 6858000"/>
              <a:gd name="connsiteX800" fmla="*/ 3153873 w 7467600"/>
              <a:gd name="connsiteY800" fmla="*/ 898971 h 6858000"/>
              <a:gd name="connsiteX801" fmla="*/ 3276511 w 7467600"/>
              <a:gd name="connsiteY801" fmla="*/ 786423 h 6858000"/>
              <a:gd name="connsiteX802" fmla="*/ 3584154 w 7467600"/>
              <a:gd name="connsiteY802" fmla="*/ 448218 h 6858000"/>
              <a:gd name="connsiteX803" fmla="*/ 3624562 w 7467600"/>
              <a:gd name="connsiteY803" fmla="*/ 367041 h 6858000"/>
              <a:gd name="connsiteX804" fmla="*/ 3766672 w 7467600"/>
              <a:gd name="connsiteY804" fmla="*/ 359429 h 6858000"/>
              <a:gd name="connsiteX805" fmla="*/ 3996338 w 7467600"/>
              <a:gd name="connsiteY805" fmla="*/ 968237 h 6858000"/>
              <a:gd name="connsiteX806" fmla="*/ 3766672 w 7467600"/>
              <a:gd name="connsiteY806" fmla="*/ 359429 h 6858000"/>
              <a:gd name="connsiteX807" fmla="*/ 5805386 w 7467600"/>
              <a:gd name="connsiteY807" fmla="*/ 239240 h 6858000"/>
              <a:gd name="connsiteX808" fmla="*/ 5736947 w 7467600"/>
              <a:gd name="connsiteY808" fmla="*/ 261367 h 6858000"/>
              <a:gd name="connsiteX809" fmla="*/ 5427012 w 7467600"/>
              <a:gd name="connsiteY809" fmla="*/ 311272 h 6858000"/>
              <a:gd name="connsiteX810" fmla="*/ 5147818 w 7467600"/>
              <a:gd name="connsiteY810" fmla="*/ 322112 h 6858000"/>
              <a:gd name="connsiteX811" fmla="*/ 5060854 w 7467600"/>
              <a:gd name="connsiteY811" fmla="*/ 311882 h 6858000"/>
              <a:gd name="connsiteX812" fmla="*/ 4945989 w 7467600"/>
              <a:gd name="connsiteY812" fmla="*/ 300516 h 6858000"/>
              <a:gd name="connsiteX813" fmla="*/ 5410479 w 7467600"/>
              <a:gd name="connsiteY813" fmla="*/ 348434 h 6858000"/>
              <a:gd name="connsiteX814" fmla="*/ 5805386 w 7467600"/>
              <a:gd name="connsiteY814" fmla="*/ 239240 h 6858000"/>
              <a:gd name="connsiteX815" fmla="*/ 5905192 w 7467600"/>
              <a:gd name="connsiteY815" fmla="*/ 163079 h 6858000"/>
              <a:gd name="connsiteX816" fmla="*/ 5865655 w 7467600"/>
              <a:gd name="connsiteY816" fmla="*/ 171901 h 6858000"/>
              <a:gd name="connsiteX817" fmla="*/ 5259740 w 7467600"/>
              <a:gd name="connsiteY817" fmla="*/ 257013 h 6858000"/>
              <a:gd name="connsiteX818" fmla="*/ 5208466 w 7467600"/>
              <a:gd name="connsiteY818" fmla="*/ 257550 h 6858000"/>
              <a:gd name="connsiteX819" fmla="*/ 4980204 w 7467600"/>
              <a:gd name="connsiteY819" fmla="*/ 271903 h 6858000"/>
              <a:gd name="connsiteX820" fmla="*/ 5068068 w 7467600"/>
              <a:gd name="connsiteY820" fmla="*/ 282244 h 6858000"/>
              <a:gd name="connsiteX821" fmla="*/ 5153231 w 7467600"/>
              <a:gd name="connsiteY821" fmla="*/ 292240 h 6858000"/>
              <a:gd name="connsiteX822" fmla="*/ 5426491 w 7467600"/>
              <a:gd name="connsiteY822" fmla="*/ 281128 h 6858000"/>
              <a:gd name="connsiteX823" fmla="*/ 5731212 w 7467600"/>
              <a:gd name="connsiteY823" fmla="*/ 231951 h 6858000"/>
              <a:gd name="connsiteX824" fmla="*/ 5905192 w 7467600"/>
              <a:gd name="connsiteY824" fmla="*/ 163079 h 6858000"/>
              <a:gd name="connsiteX825" fmla="*/ 5944437 w 7467600"/>
              <a:gd name="connsiteY825" fmla="*/ 113829 h 6858000"/>
              <a:gd name="connsiteX826" fmla="*/ 5825032 w 7467600"/>
              <a:gd name="connsiteY826" fmla="*/ 146405 h 6858000"/>
              <a:gd name="connsiteX827" fmla="*/ 4955599 w 7467600"/>
              <a:gd name="connsiteY827" fmla="*/ 247008 h 6858000"/>
              <a:gd name="connsiteX828" fmla="*/ 5210104 w 7467600"/>
              <a:gd name="connsiteY828" fmla="*/ 228123 h 6858000"/>
              <a:gd name="connsiteX829" fmla="*/ 5261015 w 7467600"/>
              <a:gd name="connsiteY829" fmla="*/ 227087 h 6858000"/>
              <a:gd name="connsiteX830" fmla="*/ 5861181 w 7467600"/>
              <a:gd name="connsiteY830" fmla="*/ 143093 h 6858000"/>
              <a:gd name="connsiteX831" fmla="*/ 5961252 w 7467600"/>
              <a:gd name="connsiteY831" fmla="*/ 114820 h 6858000"/>
              <a:gd name="connsiteX832" fmla="*/ 5944437 w 7467600"/>
              <a:gd name="connsiteY832" fmla="*/ 113829 h 6858000"/>
              <a:gd name="connsiteX833" fmla="*/ 3882765 w 7467600"/>
              <a:gd name="connsiteY833" fmla="*/ 0 h 6858000"/>
              <a:gd name="connsiteX834" fmla="*/ 3995099 w 7467600"/>
              <a:gd name="connsiteY834" fmla="*/ 0 h 6858000"/>
              <a:gd name="connsiteX835" fmla="*/ 4163818 w 7467600"/>
              <a:gd name="connsiteY835" fmla="*/ 234104 h 6858000"/>
              <a:gd name="connsiteX836" fmla="*/ 4172099 w 7467600"/>
              <a:gd name="connsiteY836" fmla="*/ 234207 h 6858000"/>
              <a:gd name="connsiteX837" fmla="*/ 4784282 w 7467600"/>
              <a:gd name="connsiteY837" fmla="*/ 276561 h 6858000"/>
              <a:gd name="connsiteX838" fmla="*/ 4801687 w 7467600"/>
              <a:gd name="connsiteY838" fmla="*/ 267764 h 6858000"/>
              <a:gd name="connsiteX839" fmla="*/ 6082788 w 7467600"/>
              <a:gd name="connsiteY839" fmla="*/ 64119 h 6858000"/>
              <a:gd name="connsiteX840" fmla="*/ 6099442 w 7467600"/>
              <a:gd name="connsiteY840" fmla="*/ 82568 h 6858000"/>
              <a:gd name="connsiteX841" fmla="*/ 4804137 w 7467600"/>
              <a:gd name="connsiteY841" fmla="*/ 320931 h 6858000"/>
              <a:gd name="connsiteX842" fmla="*/ 4227047 w 7467600"/>
              <a:gd name="connsiteY842" fmla="*/ 313415 h 6858000"/>
              <a:gd name="connsiteX843" fmla="*/ 4346041 w 7467600"/>
              <a:gd name="connsiteY843" fmla="*/ 456086 h 6858000"/>
              <a:gd name="connsiteX844" fmla="*/ 4870967 w 7467600"/>
              <a:gd name="connsiteY844" fmla="*/ 963061 h 6858000"/>
              <a:gd name="connsiteX845" fmla="*/ 4889647 w 7467600"/>
              <a:gd name="connsiteY845" fmla="*/ 957147 h 6858000"/>
              <a:gd name="connsiteX846" fmla="*/ 5422504 w 7467600"/>
              <a:gd name="connsiteY846" fmla="*/ 805191 h 6858000"/>
              <a:gd name="connsiteX847" fmla="*/ 6087656 w 7467600"/>
              <a:gd name="connsiteY847" fmla="*/ 826703 h 6858000"/>
              <a:gd name="connsiteX848" fmla="*/ 6058717 w 7467600"/>
              <a:gd name="connsiteY848" fmla="*/ 865992 h 6858000"/>
              <a:gd name="connsiteX849" fmla="*/ 4974153 w 7467600"/>
              <a:gd name="connsiteY849" fmla="*/ 1045456 h 6858000"/>
              <a:gd name="connsiteX850" fmla="*/ 5627835 w 7467600"/>
              <a:gd name="connsiteY850" fmla="*/ 1472077 h 6858000"/>
              <a:gd name="connsiteX851" fmla="*/ 5629817 w 7467600"/>
              <a:gd name="connsiteY851" fmla="*/ 1471412 h 6858000"/>
              <a:gd name="connsiteX852" fmla="*/ 5634124 w 7467600"/>
              <a:gd name="connsiteY852" fmla="*/ 1470572 h 6858000"/>
              <a:gd name="connsiteX853" fmla="*/ 5755832 w 7467600"/>
              <a:gd name="connsiteY853" fmla="*/ 1383886 h 6858000"/>
              <a:gd name="connsiteX854" fmla="*/ 6014186 w 7467600"/>
              <a:gd name="connsiteY854" fmla="*/ 1279799 h 6858000"/>
              <a:gd name="connsiteX855" fmla="*/ 6901619 w 7467600"/>
              <a:gd name="connsiteY855" fmla="*/ 1047874 h 6858000"/>
              <a:gd name="connsiteX856" fmla="*/ 6931566 w 7467600"/>
              <a:gd name="connsiteY856" fmla="*/ 1062034 h 6858000"/>
              <a:gd name="connsiteX857" fmla="*/ 5790982 w 7467600"/>
              <a:gd name="connsiteY857" fmla="*/ 1561380 h 6858000"/>
              <a:gd name="connsiteX858" fmla="*/ 6188971 w 7467600"/>
              <a:gd name="connsiteY858" fmla="*/ 1755168 h 6858000"/>
              <a:gd name="connsiteX859" fmla="*/ 6202446 w 7467600"/>
              <a:gd name="connsiteY859" fmla="*/ 1752268 h 6858000"/>
              <a:gd name="connsiteX860" fmla="*/ 7179560 w 7467600"/>
              <a:gd name="connsiteY860" fmla="*/ 1467551 h 6858000"/>
              <a:gd name="connsiteX861" fmla="*/ 7158730 w 7467600"/>
              <a:gd name="connsiteY861" fmla="*/ 1507835 h 6858000"/>
              <a:gd name="connsiteX862" fmla="*/ 6326959 w 7467600"/>
              <a:gd name="connsiteY862" fmla="*/ 1817686 h 6858000"/>
              <a:gd name="connsiteX863" fmla="*/ 6537433 w 7467600"/>
              <a:gd name="connsiteY863" fmla="*/ 1907790 h 6858000"/>
              <a:gd name="connsiteX864" fmla="*/ 6550221 w 7467600"/>
              <a:gd name="connsiteY864" fmla="*/ 1910729 h 6858000"/>
              <a:gd name="connsiteX865" fmla="*/ 6964438 w 7467600"/>
              <a:gd name="connsiteY865" fmla="*/ 2209505 h 6858000"/>
              <a:gd name="connsiteX866" fmla="*/ 7367862 w 7467600"/>
              <a:gd name="connsiteY866" fmla="*/ 2806833 h 6858000"/>
              <a:gd name="connsiteX867" fmla="*/ 7364329 w 7467600"/>
              <a:gd name="connsiteY867" fmla="*/ 2826907 h 6858000"/>
              <a:gd name="connsiteX868" fmla="*/ 7290545 w 7467600"/>
              <a:gd name="connsiteY868" fmla="*/ 2850663 h 6858000"/>
              <a:gd name="connsiteX869" fmla="*/ 6472036 w 7467600"/>
              <a:gd name="connsiteY869" fmla="*/ 1959003 h 6858000"/>
              <a:gd name="connsiteX870" fmla="*/ 5792897 w 7467600"/>
              <a:gd name="connsiteY870" fmla="*/ 1647747 h 6858000"/>
              <a:gd name="connsiteX871" fmla="*/ 5842751 w 7467600"/>
              <a:gd name="connsiteY871" fmla="*/ 1816112 h 6858000"/>
              <a:gd name="connsiteX872" fmla="*/ 5847424 w 7467600"/>
              <a:gd name="connsiteY872" fmla="*/ 1815776 h 6858000"/>
              <a:gd name="connsiteX873" fmla="*/ 6399821 w 7467600"/>
              <a:gd name="connsiteY873" fmla="*/ 2344799 h 6858000"/>
              <a:gd name="connsiteX874" fmla="*/ 6323232 w 7467600"/>
              <a:gd name="connsiteY874" fmla="*/ 2389634 h 6858000"/>
              <a:gd name="connsiteX875" fmla="*/ 5942958 w 7467600"/>
              <a:gd name="connsiteY875" fmla="*/ 2077708 h 6858000"/>
              <a:gd name="connsiteX876" fmla="*/ 5921559 w 7467600"/>
              <a:gd name="connsiteY876" fmla="*/ 2378596 h 6858000"/>
              <a:gd name="connsiteX877" fmla="*/ 5817651 w 7467600"/>
              <a:gd name="connsiteY877" fmla="*/ 3023919 h 6858000"/>
              <a:gd name="connsiteX878" fmla="*/ 5729634 w 7467600"/>
              <a:gd name="connsiteY878" fmla="*/ 3051849 h 6858000"/>
              <a:gd name="connsiteX879" fmla="*/ 5611018 w 7467600"/>
              <a:gd name="connsiteY879" fmla="*/ 2316769 h 6858000"/>
              <a:gd name="connsiteX880" fmla="*/ 5687608 w 7467600"/>
              <a:gd name="connsiteY880" fmla="*/ 2039972 h 6858000"/>
              <a:gd name="connsiteX881" fmla="*/ 5657554 w 7467600"/>
              <a:gd name="connsiteY881" fmla="*/ 1576445 h 6858000"/>
              <a:gd name="connsiteX882" fmla="*/ 5150475 w 7467600"/>
              <a:gd name="connsiteY882" fmla="*/ 1274012 h 6858000"/>
              <a:gd name="connsiteX883" fmla="*/ 5349142 w 7467600"/>
              <a:gd name="connsiteY883" fmla="*/ 2204405 h 6858000"/>
              <a:gd name="connsiteX884" fmla="*/ 5262214 w 7467600"/>
              <a:gd name="connsiteY884" fmla="*/ 2233836 h 6858000"/>
              <a:gd name="connsiteX885" fmla="*/ 4981539 w 7467600"/>
              <a:gd name="connsiteY885" fmla="*/ 1542201 h 6858000"/>
              <a:gd name="connsiteX886" fmla="*/ 4958461 w 7467600"/>
              <a:gd name="connsiteY886" fmla="*/ 1136957 h 6858000"/>
              <a:gd name="connsiteX887" fmla="*/ 4655015 w 7467600"/>
              <a:gd name="connsiteY887" fmla="*/ 891426 h 6858000"/>
              <a:gd name="connsiteX888" fmla="*/ 4348002 w 7467600"/>
              <a:gd name="connsiteY888" fmla="*/ 2205895 h 6858000"/>
              <a:gd name="connsiteX889" fmla="*/ 4262250 w 7467600"/>
              <a:gd name="connsiteY889" fmla="*/ 2219972 h 6858000"/>
              <a:gd name="connsiteX890" fmla="*/ 4550611 w 7467600"/>
              <a:gd name="connsiteY890" fmla="*/ 817540 h 6858000"/>
              <a:gd name="connsiteX891" fmla="*/ 4564418 w 7467600"/>
              <a:gd name="connsiteY891" fmla="*/ 808293 h 6858000"/>
              <a:gd name="connsiteX892" fmla="*/ 4266388 w 7467600"/>
              <a:gd name="connsiteY892" fmla="*/ 500083 h 6858000"/>
              <a:gd name="connsiteX893" fmla="*/ 4032842 w 7467600"/>
              <a:gd name="connsiteY893" fmla="*/ 211809 h 6858000"/>
              <a:gd name="connsiteX894" fmla="*/ 3882765 w 7467600"/>
              <a:gd name="connsiteY894" fmla="*/ 0 h 6858000"/>
              <a:gd name="connsiteX895" fmla="*/ 3721337 w 7467600"/>
              <a:gd name="connsiteY895" fmla="*/ 0 h 6858000"/>
              <a:gd name="connsiteX896" fmla="*/ 3797544 w 7467600"/>
              <a:gd name="connsiteY896" fmla="*/ 0 h 6858000"/>
              <a:gd name="connsiteX897" fmla="*/ 3775734 w 7467600"/>
              <a:gd name="connsiteY897" fmla="*/ 95131 h 6858000"/>
              <a:gd name="connsiteX898" fmla="*/ 3724807 w 7467600"/>
              <a:gd name="connsiteY898" fmla="*/ 272257 h 6858000"/>
              <a:gd name="connsiteX899" fmla="*/ 3726844 w 7467600"/>
              <a:gd name="connsiteY899" fmla="*/ 282988 h 6858000"/>
              <a:gd name="connsiteX900" fmla="*/ 3742664 w 7467600"/>
              <a:gd name="connsiteY900" fmla="*/ 279918 h 6858000"/>
              <a:gd name="connsiteX901" fmla="*/ 4103910 w 7467600"/>
              <a:gd name="connsiteY901" fmla="*/ 1161917 h 6858000"/>
              <a:gd name="connsiteX902" fmla="*/ 4020269 w 7467600"/>
              <a:gd name="connsiteY902" fmla="*/ 1200406 h 6858000"/>
              <a:gd name="connsiteX903" fmla="*/ 3674882 w 7467600"/>
              <a:gd name="connsiteY903" fmla="*/ 488524 h 6858000"/>
              <a:gd name="connsiteX904" fmla="*/ 3132682 w 7467600"/>
              <a:gd name="connsiteY904" fmla="*/ 1072284 h 6858000"/>
              <a:gd name="connsiteX905" fmla="*/ 2716346 w 7467600"/>
              <a:gd name="connsiteY905" fmla="*/ 1276376 h 6858000"/>
              <a:gd name="connsiteX906" fmla="*/ 2716772 w 7467600"/>
              <a:gd name="connsiteY906" fmla="*/ 1255462 h 6858000"/>
              <a:gd name="connsiteX907" fmla="*/ 3471096 w 7467600"/>
              <a:gd name="connsiteY907" fmla="*/ 437072 h 6858000"/>
              <a:gd name="connsiteX908" fmla="*/ 3639057 w 7467600"/>
              <a:gd name="connsiteY908" fmla="*/ 286334 h 6858000"/>
              <a:gd name="connsiteX909" fmla="*/ 3640309 w 7467600"/>
              <a:gd name="connsiteY909" fmla="*/ 284664 h 6858000"/>
              <a:gd name="connsiteX910" fmla="*/ 3646022 w 7467600"/>
              <a:gd name="connsiteY910" fmla="*/ 276711 h 6858000"/>
              <a:gd name="connsiteX911" fmla="*/ 3707943 w 7467600"/>
              <a:gd name="connsiteY911" fmla="*/ 65958 h 6858000"/>
              <a:gd name="connsiteX912" fmla="*/ 3721337 w 7467600"/>
              <a:gd name="connsiteY912" fmla="*/ 0 h 6858000"/>
              <a:gd name="connsiteX913" fmla="*/ 2867960 w 7467600"/>
              <a:gd name="connsiteY913" fmla="*/ 0 h 6858000"/>
              <a:gd name="connsiteX914" fmla="*/ 2926351 w 7467600"/>
              <a:gd name="connsiteY914" fmla="*/ 0 h 6858000"/>
              <a:gd name="connsiteX915" fmla="*/ 2902823 w 7467600"/>
              <a:gd name="connsiteY915" fmla="*/ 262929 h 6858000"/>
              <a:gd name="connsiteX916" fmla="*/ 2940663 w 7467600"/>
              <a:gd name="connsiteY916" fmla="*/ 140884 h 6858000"/>
              <a:gd name="connsiteX917" fmla="*/ 2947039 w 7467600"/>
              <a:gd name="connsiteY917" fmla="*/ 122524 h 6858000"/>
              <a:gd name="connsiteX918" fmla="*/ 2984316 w 7467600"/>
              <a:gd name="connsiteY918" fmla="*/ 0 h 6858000"/>
              <a:gd name="connsiteX919" fmla="*/ 3016114 w 7467600"/>
              <a:gd name="connsiteY919" fmla="*/ 0 h 6858000"/>
              <a:gd name="connsiteX920" fmla="*/ 2979949 w 7467600"/>
              <a:gd name="connsiteY920" fmla="*/ 119274 h 6858000"/>
              <a:gd name="connsiteX921" fmla="*/ 3023879 w 7467600"/>
              <a:gd name="connsiteY921" fmla="*/ 0 h 6858000"/>
              <a:gd name="connsiteX922" fmla="*/ 3105400 w 7467600"/>
              <a:gd name="connsiteY922" fmla="*/ 0 h 6858000"/>
              <a:gd name="connsiteX923" fmla="*/ 3094669 w 7467600"/>
              <a:gd name="connsiteY923" fmla="*/ 30308 h 6858000"/>
              <a:gd name="connsiteX924" fmla="*/ 2901945 w 7467600"/>
              <a:gd name="connsiteY924" fmla="*/ 466538 h 6858000"/>
              <a:gd name="connsiteX925" fmla="*/ 2815209 w 7467600"/>
              <a:gd name="connsiteY925" fmla="*/ 497361 h 6858000"/>
              <a:gd name="connsiteX926" fmla="*/ 2844845 w 7467600"/>
              <a:gd name="connsiteY926" fmla="*/ 127638 h 6858000"/>
              <a:gd name="connsiteX927" fmla="*/ 2867960 w 7467600"/>
              <a:gd name="connsiteY927" fmla="*/ 0 h 6858000"/>
              <a:gd name="connsiteX928" fmla="*/ 1057230 w 7467600"/>
              <a:gd name="connsiteY928" fmla="*/ 0 h 6858000"/>
              <a:gd name="connsiteX929" fmla="*/ 1111003 w 7467600"/>
              <a:gd name="connsiteY929" fmla="*/ 0 h 6858000"/>
              <a:gd name="connsiteX930" fmla="*/ 1125553 w 7467600"/>
              <a:gd name="connsiteY930" fmla="*/ 52588 h 6858000"/>
              <a:gd name="connsiteX931" fmla="*/ 1304276 w 7467600"/>
              <a:gd name="connsiteY931" fmla="*/ 476275 h 6858000"/>
              <a:gd name="connsiteX932" fmla="*/ 1492066 w 7467600"/>
              <a:gd name="connsiteY932" fmla="*/ 886333 h 6858000"/>
              <a:gd name="connsiteX933" fmla="*/ 1423698 w 7467600"/>
              <a:gd name="connsiteY933" fmla="*/ 710817 h 6858000"/>
              <a:gd name="connsiteX934" fmla="*/ 1357609 w 7467600"/>
              <a:gd name="connsiteY934" fmla="*/ 532892 h 6858000"/>
              <a:gd name="connsiteX935" fmla="*/ 1309550 w 7467600"/>
              <a:gd name="connsiteY935" fmla="*/ 374031 h 6858000"/>
              <a:gd name="connsiteX936" fmla="*/ 1193673 w 7467600"/>
              <a:gd name="connsiteY936" fmla="*/ 49533 h 6858000"/>
              <a:gd name="connsiteX937" fmla="*/ 1164391 w 7467600"/>
              <a:gd name="connsiteY937" fmla="*/ 0 h 6858000"/>
              <a:gd name="connsiteX938" fmla="*/ 1200666 w 7467600"/>
              <a:gd name="connsiteY938" fmla="*/ 0 h 6858000"/>
              <a:gd name="connsiteX939" fmla="*/ 1223408 w 7467600"/>
              <a:gd name="connsiteY939" fmla="*/ 38996 h 6858000"/>
              <a:gd name="connsiteX940" fmla="*/ 1339635 w 7467600"/>
              <a:gd name="connsiteY940" fmla="*/ 365517 h 6858000"/>
              <a:gd name="connsiteX941" fmla="*/ 1387469 w 7467600"/>
              <a:gd name="connsiteY941" fmla="*/ 523079 h 6858000"/>
              <a:gd name="connsiteX942" fmla="*/ 1452685 w 7467600"/>
              <a:gd name="connsiteY942" fmla="*/ 699806 h 6858000"/>
              <a:gd name="connsiteX943" fmla="*/ 1492092 w 7467600"/>
              <a:gd name="connsiteY943" fmla="*/ 800424 h 6858000"/>
              <a:gd name="connsiteX944" fmla="*/ 1455302 w 7467600"/>
              <a:gd name="connsiteY944" fmla="*/ 632913 h 6858000"/>
              <a:gd name="connsiteX945" fmla="*/ 1222336 w 7467600"/>
              <a:gd name="connsiteY945" fmla="*/ 9480 h 6858000"/>
              <a:gd name="connsiteX946" fmla="*/ 1214634 w 7467600"/>
              <a:gd name="connsiteY946" fmla="*/ 0 h 6858000"/>
              <a:gd name="connsiteX947" fmla="*/ 1289827 w 7467600"/>
              <a:gd name="connsiteY947" fmla="*/ 0 h 6858000"/>
              <a:gd name="connsiteX948" fmla="*/ 1321076 w 7467600"/>
              <a:gd name="connsiteY948" fmla="*/ 59722 h 6858000"/>
              <a:gd name="connsiteX949" fmla="*/ 1512579 w 7467600"/>
              <a:gd name="connsiteY949" fmla="*/ 626441 h 6858000"/>
              <a:gd name="connsiteX950" fmla="*/ 1506076 w 7467600"/>
              <a:gd name="connsiteY950" fmla="*/ 1089289 h 6858000"/>
              <a:gd name="connsiteX951" fmla="*/ 1486346 w 7467600"/>
              <a:gd name="connsiteY951" fmla="*/ 1079919 h 6858000"/>
              <a:gd name="connsiteX952" fmla="*/ 1070511 w 7467600"/>
              <a:gd name="connsiteY952" fmla="*/ 48609 h 6858000"/>
              <a:gd name="connsiteX953" fmla="*/ 1057230 w 7467600"/>
              <a:gd name="connsiteY953" fmla="*/ 0 h 6858000"/>
              <a:gd name="connsiteX954" fmla="*/ 43151 w 7467600"/>
              <a:gd name="connsiteY954" fmla="*/ 0 h 6858000"/>
              <a:gd name="connsiteX955" fmla="*/ 95283 w 7467600"/>
              <a:gd name="connsiteY955" fmla="*/ 0 h 6858000"/>
              <a:gd name="connsiteX956" fmla="*/ 300708 w 7467600"/>
              <a:gd name="connsiteY956" fmla="*/ 154571 h 6858000"/>
              <a:gd name="connsiteX957" fmla="*/ 530414 w 7467600"/>
              <a:gd name="connsiteY957" fmla="*/ 354673 h 6858000"/>
              <a:gd name="connsiteX958" fmla="*/ 333785 w 7467600"/>
              <a:gd name="connsiteY958" fmla="*/ 161564 h 6858000"/>
              <a:gd name="connsiteX959" fmla="*/ 147005 w 7467600"/>
              <a:gd name="connsiteY959" fmla="*/ 0 h 6858000"/>
              <a:gd name="connsiteX960" fmla="*/ 272509 w 7467600"/>
              <a:gd name="connsiteY960" fmla="*/ 0 h 6858000"/>
              <a:gd name="connsiteX961" fmla="*/ 326276 w 7467600"/>
              <a:gd name="connsiteY961" fmla="*/ 45847 h 6858000"/>
              <a:gd name="connsiteX962" fmla="*/ 823759 w 7467600"/>
              <a:gd name="connsiteY962" fmla="*/ 574145 h 6858000"/>
              <a:gd name="connsiteX963" fmla="*/ 811254 w 7467600"/>
              <a:gd name="connsiteY963" fmla="*/ 665546 h 6858000"/>
              <a:gd name="connsiteX964" fmla="*/ 154042 w 7467600"/>
              <a:gd name="connsiteY964" fmla="*/ 261522 h 6858000"/>
              <a:gd name="connsiteX965" fmla="*/ 13550 w 7467600"/>
              <a:gd name="connsiteY965" fmla="*/ 158423 h 6858000"/>
              <a:gd name="connsiteX966" fmla="*/ 0 w 7467600"/>
              <a:gd name="connsiteY966" fmla="*/ 146618 h 6858000"/>
              <a:gd name="connsiteX967" fmla="*/ 0 w 7467600"/>
              <a:gd name="connsiteY967" fmla="*/ 59161 h 6858000"/>
              <a:gd name="connsiteX968" fmla="*/ 45427 w 7467600"/>
              <a:gd name="connsiteY968" fmla="*/ 101078 h 6858000"/>
              <a:gd name="connsiteX969" fmla="*/ 630103 w 7467600"/>
              <a:gd name="connsiteY969" fmla="*/ 485885 h 6858000"/>
              <a:gd name="connsiteX970" fmla="*/ 532040 w 7467600"/>
              <a:gd name="connsiteY970" fmla="*/ 399359 h 6858000"/>
              <a:gd name="connsiteX971" fmla="*/ 517618 w 7467600"/>
              <a:gd name="connsiteY971" fmla="*/ 385726 h 6858000"/>
              <a:gd name="connsiteX972" fmla="*/ 285074 w 7467600"/>
              <a:gd name="connsiteY972" fmla="*/ 182755 h 6858000"/>
              <a:gd name="connsiteX973" fmla="*/ 43151 w 7467600"/>
              <a:gd name="connsiteY973"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015907 w 7467600"/>
              <a:gd name="connsiteY78" fmla="*/ 5541548 h 6858000"/>
              <a:gd name="connsiteX79" fmla="*/ 7259646 w 7467600"/>
              <a:gd name="connsiteY79" fmla="*/ 5765985 h 6858000"/>
              <a:gd name="connsiteX80" fmla="*/ 7467600 w 7467600"/>
              <a:gd name="connsiteY80" fmla="*/ 6012219 h 6858000"/>
              <a:gd name="connsiteX81" fmla="*/ 6946849 w 7467600"/>
              <a:gd name="connsiteY81" fmla="*/ 5523271 h 6858000"/>
              <a:gd name="connsiteX82" fmla="*/ 7105827 w 7467600"/>
              <a:gd name="connsiteY82" fmla="*/ 5718700 h 6858000"/>
              <a:gd name="connsiteX83" fmla="*/ 7356878 w 7467600"/>
              <a:gd name="connsiteY83" fmla="*/ 5981332 h 6858000"/>
              <a:gd name="connsiteX84" fmla="*/ 7467600 w 7467600"/>
              <a:gd name="connsiteY84" fmla="*/ 6117703 h 6858000"/>
              <a:gd name="connsiteX85" fmla="*/ 7467600 w 7467600"/>
              <a:gd name="connsiteY85" fmla="*/ 6163634 h 6858000"/>
              <a:gd name="connsiteX86" fmla="*/ 7403637 w 7467600"/>
              <a:gd name="connsiteY86" fmla="*/ 6083957 h 6858000"/>
              <a:gd name="connsiteX87" fmla="*/ 7254615 w 7467600"/>
              <a:gd name="connsiteY87" fmla="*/ 5911918 h 6858000"/>
              <a:gd name="connsiteX88" fmla="*/ 7312589 w 7467600"/>
              <a:gd name="connsiteY88" fmla="*/ 5982309 h 6858000"/>
              <a:gd name="connsiteX89" fmla="*/ 7448321 w 7467600"/>
              <a:gd name="connsiteY89" fmla="*/ 6190991 h 6858000"/>
              <a:gd name="connsiteX90" fmla="*/ 7467600 w 7467600"/>
              <a:gd name="connsiteY90" fmla="*/ 6221686 h 6858000"/>
              <a:gd name="connsiteX91" fmla="*/ 7467600 w 7467600"/>
              <a:gd name="connsiteY91" fmla="*/ 6334256 h 6858000"/>
              <a:gd name="connsiteX92" fmla="*/ 7454976 w 7467600"/>
              <a:gd name="connsiteY92" fmla="*/ 6318297 h 6858000"/>
              <a:gd name="connsiteX93" fmla="*/ 7042773 w 7467600"/>
              <a:gd name="connsiteY93" fmla="*/ 5734011 h 6858000"/>
              <a:gd name="connsiteX94" fmla="*/ 1456157 w 7467600"/>
              <a:gd name="connsiteY94" fmla="*/ 5371404 h 6858000"/>
              <a:gd name="connsiteX95" fmla="*/ 1244432 w 7467600"/>
              <a:gd name="connsiteY95" fmla="*/ 5385601 h 6858000"/>
              <a:gd name="connsiteX96" fmla="*/ 973990 w 7467600"/>
              <a:gd name="connsiteY96" fmla="*/ 5424940 h 6858000"/>
              <a:gd name="connsiteX97" fmla="*/ 1103809 w 7467600"/>
              <a:gd name="connsiteY97" fmla="*/ 5433720 h 6858000"/>
              <a:gd name="connsiteX98" fmla="*/ 1123454 w 7467600"/>
              <a:gd name="connsiteY98" fmla="*/ 5435727 h 6858000"/>
              <a:gd name="connsiteX99" fmla="*/ 1737017 w 7467600"/>
              <a:gd name="connsiteY99" fmla="*/ 5452183 h 6858000"/>
              <a:gd name="connsiteX100" fmla="*/ 1824397 w 7467600"/>
              <a:gd name="connsiteY100" fmla="*/ 5447757 h 6858000"/>
              <a:gd name="connsiteX101" fmla="*/ 2070059 w 7467600"/>
              <a:gd name="connsiteY101" fmla="*/ 5441660 h 6858000"/>
              <a:gd name="connsiteX102" fmla="*/ 1456157 w 7467600"/>
              <a:gd name="connsiteY102" fmla="*/ 5371404 h 6858000"/>
              <a:gd name="connsiteX103" fmla="*/ 4988186 w 7467600"/>
              <a:gd name="connsiteY103" fmla="*/ 5216467 h 6858000"/>
              <a:gd name="connsiteX104" fmla="*/ 4777334 w 7467600"/>
              <a:gd name="connsiteY104" fmla="*/ 5406072 h 6858000"/>
              <a:gd name="connsiteX105" fmla="*/ 4718341 w 7467600"/>
              <a:gd name="connsiteY105" fmla="*/ 5468043 h 6858000"/>
              <a:gd name="connsiteX106" fmla="*/ 4604655 w 7467600"/>
              <a:gd name="connsiteY106" fmla="*/ 5583434 h 6858000"/>
              <a:gd name="connsiteX107" fmla="*/ 4565074 w 7467600"/>
              <a:gd name="connsiteY107" fmla="*/ 5618550 h 6858000"/>
              <a:gd name="connsiteX108" fmla="*/ 4988186 w 7467600"/>
              <a:gd name="connsiteY108" fmla="*/ 5216467 h 6858000"/>
              <a:gd name="connsiteX109" fmla="*/ 4978032 w 7467600"/>
              <a:gd name="connsiteY109" fmla="*/ 5183809 h 6858000"/>
              <a:gd name="connsiteX110" fmla="*/ 4463413 w 7467600"/>
              <a:gd name="connsiteY110" fmla="*/ 5615162 h 6858000"/>
              <a:gd name="connsiteX111" fmla="*/ 4358134 w 7467600"/>
              <a:gd name="connsiteY111" fmla="*/ 5742791 h 6858000"/>
              <a:gd name="connsiteX112" fmla="*/ 4376219 w 7467600"/>
              <a:gd name="connsiteY112" fmla="*/ 5729027 h 6858000"/>
              <a:gd name="connsiteX113" fmla="*/ 4582340 w 7467600"/>
              <a:gd name="connsiteY113" fmla="*/ 5561037 h 6858000"/>
              <a:gd name="connsiteX114" fmla="*/ 4694684 w 7467600"/>
              <a:gd name="connsiteY114" fmla="*/ 5447098 h 6858000"/>
              <a:gd name="connsiteX115" fmla="*/ 4754123 w 7467600"/>
              <a:gd name="connsiteY115" fmla="*/ 5384643 h 6858000"/>
              <a:gd name="connsiteX116" fmla="*/ 4978032 w 7467600"/>
              <a:gd name="connsiteY116" fmla="*/ 5183809 h 6858000"/>
              <a:gd name="connsiteX117" fmla="*/ 1903353 w 7467600"/>
              <a:gd name="connsiteY117" fmla="*/ 5044827 h 6858000"/>
              <a:gd name="connsiteX118" fmla="*/ 1936931 w 7467600"/>
              <a:gd name="connsiteY118" fmla="*/ 5093954 h 6858000"/>
              <a:gd name="connsiteX119" fmla="*/ 2195868 w 7467600"/>
              <a:gd name="connsiteY119" fmla="*/ 5396574 h 6858000"/>
              <a:gd name="connsiteX120" fmla="*/ 2088852 w 7467600"/>
              <a:gd name="connsiteY120" fmla="*/ 5166123 h 6858000"/>
              <a:gd name="connsiteX121" fmla="*/ 1958241 w 7467600"/>
              <a:gd name="connsiteY121" fmla="*/ 5067955 h 6858000"/>
              <a:gd name="connsiteX122" fmla="*/ 1903353 w 7467600"/>
              <a:gd name="connsiteY122" fmla="*/ 5044827 h 6858000"/>
              <a:gd name="connsiteX123" fmla="*/ 1979378 w 7467600"/>
              <a:gd name="connsiteY123" fmla="*/ 4769504 h 6858000"/>
              <a:gd name="connsiteX124" fmla="*/ 2882120 w 7467600"/>
              <a:gd name="connsiteY124" fmla="*/ 5064547 h 6858000"/>
              <a:gd name="connsiteX125" fmla="*/ 2793103 w 7467600"/>
              <a:gd name="connsiteY125" fmla="*/ 5039699 h 6858000"/>
              <a:gd name="connsiteX126" fmla="*/ 2770041 w 7467600"/>
              <a:gd name="connsiteY126" fmla="*/ 5033634 h 6858000"/>
              <a:gd name="connsiteX127" fmla="*/ 1979378 w 7467600"/>
              <a:gd name="connsiteY127" fmla="*/ 4769504 h 6858000"/>
              <a:gd name="connsiteX128" fmla="*/ 1927410 w 7467600"/>
              <a:gd name="connsiteY128" fmla="*/ 4716164 h 6858000"/>
              <a:gd name="connsiteX129" fmla="*/ 1959587 w 7467600"/>
              <a:gd name="connsiteY129" fmla="*/ 4728849 h 6858000"/>
              <a:gd name="connsiteX130" fmla="*/ 2777707 w 7467600"/>
              <a:gd name="connsiteY130" fmla="*/ 5003991 h 6858000"/>
              <a:gd name="connsiteX131" fmla="*/ 2800768 w 7467600"/>
              <a:gd name="connsiteY131" fmla="*/ 5010056 h 6858000"/>
              <a:gd name="connsiteX132" fmla="*/ 2879408 w 7467600"/>
              <a:gd name="connsiteY132" fmla="*/ 5031590 h 6858000"/>
              <a:gd name="connsiteX133" fmla="*/ 2862295 w 7467600"/>
              <a:gd name="connsiteY133" fmla="*/ 5022958 h 6858000"/>
              <a:gd name="connsiteX134" fmla="*/ 2813343 w 7467600"/>
              <a:gd name="connsiteY134" fmla="*/ 4998369 h 6858000"/>
              <a:gd name="connsiteX135" fmla="*/ 2646245 w 7467600"/>
              <a:gd name="connsiteY135" fmla="*/ 4930999 h 6858000"/>
              <a:gd name="connsiteX136" fmla="*/ 1999243 w 7467600"/>
              <a:gd name="connsiteY136" fmla="*/ 4730524 h 6858000"/>
              <a:gd name="connsiteX137" fmla="*/ 1979527 w 7467600"/>
              <a:gd name="connsiteY137" fmla="*/ 4726651 h 6858000"/>
              <a:gd name="connsiteX138" fmla="*/ 1927410 w 7467600"/>
              <a:gd name="connsiteY138" fmla="*/ 4716164 h 6858000"/>
              <a:gd name="connsiteX139" fmla="*/ 1997014 w 7467600"/>
              <a:gd name="connsiteY139" fmla="*/ 4698007 h 6858000"/>
              <a:gd name="connsiteX140" fmla="*/ 2005458 w 7467600"/>
              <a:gd name="connsiteY140" fmla="*/ 4699540 h 6858000"/>
              <a:gd name="connsiteX141" fmla="*/ 2657186 w 7467600"/>
              <a:gd name="connsiteY141" fmla="*/ 4901687 h 6858000"/>
              <a:gd name="connsiteX142" fmla="*/ 2826662 w 7467600"/>
              <a:gd name="connsiteY142" fmla="*/ 4970362 h 6858000"/>
              <a:gd name="connsiteX143" fmla="*/ 2876100 w 7467600"/>
              <a:gd name="connsiteY143" fmla="*/ 4995397 h 6858000"/>
              <a:gd name="connsiteX144" fmla="*/ 3042600 w 7467600"/>
              <a:gd name="connsiteY144" fmla="*/ 5059532 h 6858000"/>
              <a:gd name="connsiteX145" fmla="*/ 1997014 w 7467600"/>
              <a:gd name="connsiteY145" fmla="*/ 4698007 h 6858000"/>
              <a:gd name="connsiteX146" fmla="*/ 2305292 w 7467600"/>
              <a:gd name="connsiteY146" fmla="*/ 4219492 h 6858000"/>
              <a:gd name="connsiteX147" fmla="*/ 3360922 w 7467600"/>
              <a:gd name="connsiteY147" fmla="*/ 4529373 h 6858000"/>
              <a:gd name="connsiteX148" fmla="*/ 3492420 w 7467600"/>
              <a:gd name="connsiteY148" fmla="*/ 4510145 h 6858000"/>
              <a:gd name="connsiteX149" fmla="*/ 3364086 w 7467600"/>
              <a:gd name="connsiteY149" fmla="*/ 4480340 h 6858000"/>
              <a:gd name="connsiteX150" fmla="*/ 3225818 w 7467600"/>
              <a:gd name="connsiteY150" fmla="*/ 4411822 h 6858000"/>
              <a:gd name="connsiteX151" fmla="*/ 3129696 w 7467600"/>
              <a:gd name="connsiteY151" fmla="*/ 4360704 h 6858000"/>
              <a:gd name="connsiteX152" fmla="*/ 2814545 w 7467600"/>
              <a:gd name="connsiteY152" fmla="*/ 4282955 h 6858000"/>
              <a:gd name="connsiteX153" fmla="*/ 2305292 w 7467600"/>
              <a:gd name="connsiteY153" fmla="*/ 4219492 h 6858000"/>
              <a:gd name="connsiteX154" fmla="*/ 2626982 w 7467600"/>
              <a:gd name="connsiteY154" fmla="*/ 4206450 h 6858000"/>
              <a:gd name="connsiteX155" fmla="*/ 2490617 w 7467600"/>
              <a:gd name="connsiteY155" fmla="*/ 4206951 h 6858000"/>
              <a:gd name="connsiteX156" fmla="*/ 2819869 w 7467600"/>
              <a:gd name="connsiteY156" fmla="*/ 4252936 h 6858000"/>
              <a:gd name="connsiteX157" fmla="*/ 3143018 w 7467600"/>
              <a:gd name="connsiteY157" fmla="*/ 4332698 h 6858000"/>
              <a:gd name="connsiteX158" fmla="*/ 3241520 w 7467600"/>
              <a:gd name="connsiteY158" fmla="*/ 4385112 h 6858000"/>
              <a:gd name="connsiteX159" fmla="*/ 3374575 w 7467600"/>
              <a:gd name="connsiteY159" fmla="*/ 4451517 h 6858000"/>
              <a:gd name="connsiteX160" fmla="*/ 3505221 w 7467600"/>
              <a:gd name="connsiteY160" fmla="*/ 4480757 h 6858000"/>
              <a:gd name="connsiteX161" fmla="*/ 2626982 w 7467600"/>
              <a:gd name="connsiteY161" fmla="*/ 4206450 h 6858000"/>
              <a:gd name="connsiteX162" fmla="*/ 1310106 w 7467600"/>
              <a:gd name="connsiteY162" fmla="*/ 3943217 h 6858000"/>
              <a:gd name="connsiteX163" fmla="*/ 854994 w 7467600"/>
              <a:gd name="connsiteY163" fmla="*/ 4399136 h 6858000"/>
              <a:gd name="connsiteX164" fmla="*/ 742462 w 7467600"/>
              <a:gd name="connsiteY164" fmla="*/ 4594648 h 6858000"/>
              <a:gd name="connsiteX165" fmla="*/ 820602 w 7467600"/>
              <a:gd name="connsiteY165" fmla="*/ 4485915 h 6858000"/>
              <a:gd name="connsiteX166" fmla="*/ 878295 w 7467600"/>
              <a:gd name="connsiteY166" fmla="*/ 4403594 h 6858000"/>
              <a:gd name="connsiteX167" fmla="*/ 1240607 w 7467600"/>
              <a:gd name="connsiteY167" fmla="*/ 4010401 h 6858000"/>
              <a:gd name="connsiteX168" fmla="*/ 1310106 w 7467600"/>
              <a:gd name="connsiteY168" fmla="*/ 3943217 h 6858000"/>
              <a:gd name="connsiteX169" fmla="*/ 1423113 w 7467600"/>
              <a:gd name="connsiteY169" fmla="*/ 3874565 h 6858000"/>
              <a:gd name="connsiteX170" fmla="*/ 1260565 w 7467600"/>
              <a:gd name="connsiteY170" fmla="*/ 4031982 h 6858000"/>
              <a:gd name="connsiteX171" fmla="*/ 901900 w 7467600"/>
              <a:gd name="connsiteY171" fmla="*/ 4421236 h 6858000"/>
              <a:gd name="connsiteX172" fmla="*/ 845044 w 7467600"/>
              <a:gd name="connsiteY172" fmla="*/ 4502436 h 6858000"/>
              <a:gd name="connsiteX173" fmla="*/ 685926 w 7467600"/>
              <a:gd name="connsiteY173" fmla="*/ 4703069 h 6858000"/>
              <a:gd name="connsiteX174" fmla="*/ 684248 w 7467600"/>
              <a:gd name="connsiteY174" fmla="*/ 4706721 h 6858000"/>
              <a:gd name="connsiteX175" fmla="*/ 1423113 w 7467600"/>
              <a:gd name="connsiteY175" fmla="*/ 3874565 h 6858000"/>
              <a:gd name="connsiteX176" fmla="*/ 3316479 w 7467600"/>
              <a:gd name="connsiteY176" fmla="*/ 3872136 h 6858000"/>
              <a:gd name="connsiteX177" fmla="*/ 3546806 w 7467600"/>
              <a:gd name="connsiteY177" fmla="*/ 4356139 h 6858000"/>
              <a:gd name="connsiteX178" fmla="*/ 3364433 w 7467600"/>
              <a:gd name="connsiteY178" fmla="*/ 3953121 h 6858000"/>
              <a:gd name="connsiteX179" fmla="*/ 3316479 w 7467600"/>
              <a:gd name="connsiteY179" fmla="*/ 3872136 h 6858000"/>
              <a:gd name="connsiteX180" fmla="*/ 3291335 w 7467600"/>
              <a:gd name="connsiteY180" fmla="*/ 3767420 h 6858000"/>
              <a:gd name="connsiteX181" fmla="*/ 3390805 w 7467600"/>
              <a:gd name="connsiteY181" fmla="*/ 3937163 h 6858000"/>
              <a:gd name="connsiteX182" fmla="*/ 3579062 w 7467600"/>
              <a:gd name="connsiteY182" fmla="*/ 4359040 h 6858000"/>
              <a:gd name="connsiteX183" fmla="*/ 3467355 w 7467600"/>
              <a:gd name="connsiteY183" fmla="*/ 3988130 h 6858000"/>
              <a:gd name="connsiteX184" fmla="*/ 3310753 w 7467600"/>
              <a:gd name="connsiteY184" fmla="*/ 3787140 h 6858000"/>
              <a:gd name="connsiteX185" fmla="*/ 3291335 w 7467600"/>
              <a:gd name="connsiteY185" fmla="*/ 3767420 h 6858000"/>
              <a:gd name="connsiteX186" fmla="*/ 1635889 w 7467600"/>
              <a:gd name="connsiteY186" fmla="*/ 3709494 h 6858000"/>
              <a:gd name="connsiteX187" fmla="*/ 1634800 w 7467600"/>
              <a:gd name="connsiteY187" fmla="*/ 3731111 h 6858000"/>
              <a:gd name="connsiteX188" fmla="*/ 1635889 w 7467600"/>
              <a:gd name="connsiteY188" fmla="*/ 3709494 h 6858000"/>
              <a:gd name="connsiteX189" fmla="*/ 1510397 w 7467600"/>
              <a:gd name="connsiteY189" fmla="*/ 3684705 h 6858000"/>
              <a:gd name="connsiteX190" fmla="*/ 1146550 w 7467600"/>
              <a:gd name="connsiteY190" fmla="*/ 3802012 h 6858000"/>
              <a:gd name="connsiteX191" fmla="*/ 698834 w 7467600"/>
              <a:gd name="connsiteY191" fmla="*/ 3952272 h 6858000"/>
              <a:gd name="connsiteX192" fmla="*/ 34256 w 7467600"/>
              <a:gd name="connsiteY192" fmla="*/ 4347603 h 6858000"/>
              <a:gd name="connsiteX193" fmla="*/ 527241 w 7467600"/>
              <a:gd name="connsiteY193" fmla="*/ 4065078 h 6858000"/>
              <a:gd name="connsiteX194" fmla="*/ 1510397 w 7467600"/>
              <a:gd name="connsiteY194" fmla="*/ 3684705 h 6858000"/>
              <a:gd name="connsiteX195" fmla="*/ 1313114 w 7467600"/>
              <a:gd name="connsiteY195" fmla="*/ 3655216 h 6858000"/>
              <a:gd name="connsiteX196" fmla="*/ 1109304 w 7467600"/>
              <a:gd name="connsiteY196" fmla="*/ 3669030 h 6858000"/>
              <a:gd name="connsiteX197" fmla="*/ 8129 w 7467600"/>
              <a:gd name="connsiteY197" fmla="*/ 4330519 h 6858000"/>
              <a:gd name="connsiteX198" fmla="*/ 687572 w 7467600"/>
              <a:gd name="connsiteY198" fmla="*/ 3925629 h 6858000"/>
              <a:gd name="connsiteX199" fmla="*/ 1138365 w 7467600"/>
              <a:gd name="connsiteY199" fmla="*/ 3774515 h 6858000"/>
              <a:gd name="connsiteX200" fmla="*/ 1505579 w 7467600"/>
              <a:gd name="connsiteY200" fmla="*/ 3655526 h 6858000"/>
              <a:gd name="connsiteX201" fmla="*/ 1313114 w 7467600"/>
              <a:gd name="connsiteY201" fmla="*/ 3655216 h 6858000"/>
              <a:gd name="connsiteX202" fmla="*/ 3655073 w 7467600"/>
              <a:gd name="connsiteY202" fmla="*/ 3650884 h 6858000"/>
              <a:gd name="connsiteX203" fmla="*/ 3989938 w 7467600"/>
              <a:gd name="connsiteY203" fmla="*/ 3991685 h 6858000"/>
              <a:gd name="connsiteX204" fmla="*/ 4393907 w 7467600"/>
              <a:gd name="connsiteY204" fmla="*/ 4261258 h 6858000"/>
              <a:gd name="connsiteX205" fmla="*/ 4648051 w 7467600"/>
              <a:gd name="connsiteY205" fmla="*/ 4374051 h 6858000"/>
              <a:gd name="connsiteX206" fmla="*/ 4383389 w 7467600"/>
              <a:gd name="connsiteY206" fmla="*/ 4184369 h 6858000"/>
              <a:gd name="connsiteX207" fmla="*/ 4165508 w 7467600"/>
              <a:gd name="connsiteY207" fmla="*/ 4035196 h 6858000"/>
              <a:gd name="connsiteX208" fmla="*/ 4068162 w 7467600"/>
              <a:gd name="connsiteY208" fmla="*/ 3953394 h 6858000"/>
              <a:gd name="connsiteX209" fmla="*/ 3981416 w 7467600"/>
              <a:gd name="connsiteY209" fmla="*/ 3880482 h 6858000"/>
              <a:gd name="connsiteX210" fmla="*/ 3800147 w 7467600"/>
              <a:gd name="connsiteY210" fmla="*/ 3749872 h 6858000"/>
              <a:gd name="connsiteX211" fmla="*/ 3655073 w 7467600"/>
              <a:gd name="connsiteY211" fmla="*/ 3650884 h 6858000"/>
              <a:gd name="connsiteX212" fmla="*/ 3670252 w 7467600"/>
              <a:gd name="connsiteY212" fmla="*/ 3622798 h 6858000"/>
              <a:gd name="connsiteX213" fmla="*/ 3817258 w 7467600"/>
              <a:gd name="connsiteY213" fmla="*/ 3723577 h 6858000"/>
              <a:gd name="connsiteX214" fmla="*/ 4000461 w 7467600"/>
              <a:gd name="connsiteY214" fmla="*/ 3855966 h 6858000"/>
              <a:gd name="connsiteX215" fmla="*/ 4088180 w 7467600"/>
              <a:gd name="connsiteY215" fmla="*/ 3929774 h 6858000"/>
              <a:gd name="connsiteX216" fmla="*/ 4184555 w 7467600"/>
              <a:gd name="connsiteY216" fmla="*/ 4010683 h 6858000"/>
              <a:gd name="connsiteX217" fmla="*/ 4399563 w 7467600"/>
              <a:gd name="connsiteY217" fmla="*/ 4158106 h 6858000"/>
              <a:gd name="connsiteX218" fmla="*/ 4684469 w 7467600"/>
              <a:gd name="connsiteY218" fmla="*/ 4364680 h 6858000"/>
              <a:gd name="connsiteX219" fmla="*/ 4690271 w 7467600"/>
              <a:gd name="connsiteY219" fmla="*/ 4370034 h 6858000"/>
              <a:gd name="connsiteX220" fmla="*/ 4136093 w 7467600"/>
              <a:gd name="connsiteY220" fmla="*/ 3858466 h 6858000"/>
              <a:gd name="connsiteX221" fmla="*/ 3670252 w 7467600"/>
              <a:gd name="connsiteY221" fmla="*/ 3622798 h 6858000"/>
              <a:gd name="connsiteX222" fmla="*/ 4440129 w 7467600"/>
              <a:gd name="connsiteY222" fmla="*/ 3448571 h 6858000"/>
              <a:gd name="connsiteX223" fmla="*/ 4856525 w 7467600"/>
              <a:gd name="connsiteY223" fmla="*/ 3915351 h 6858000"/>
              <a:gd name="connsiteX224" fmla="*/ 5059055 w 7467600"/>
              <a:gd name="connsiteY224" fmla="*/ 4108918 h 6858000"/>
              <a:gd name="connsiteX225" fmla="*/ 5290070 w 7467600"/>
              <a:gd name="connsiteY225" fmla="*/ 4263619 h 6858000"/>
              <a:gd name="connsiteX226" fmla="*/ 4834991 w 7467600"/>
              <a:gd name="connsiteY226" fmla="*/ 3830985 h 6858000"/>
              <a:gd name="connsiteX227" fmla="*/ 4440129 w 7467600"/>
              <a:gd name="connsiteY227" fmla="*/ 3448571 h 6858000"/>
              <a:gd name="connsiteX228" fmla="*/ 4441737 w 7467600"/>
              <a:gd name="connsiteY228" fmla="*/ 3399734 h 6858000"/>
              <a:gd name="connsiteX229" fmla="*/ 4431236 w 7467600"/>
              <a:gd name="connsiteY229" fmla="*/ 3400954 h 6858000"/>
              <a:gd name="connsiteX230" fmla="*/ 4557150 w 7467600"/>
              <a:gd name="connsiteY230" fmla="*/ 3510023 h 6858000"/>
              <a:gd name="connsiteX231" fmla="*/ 4856936 w 7467600"/>
              <a:gd name="connsiteY231" fmla="*/ 3809146 h 6858000"/>
              <a:gd name="connsiteX232" fmla="*/ 5111996 w 7467600"/>
              <a:gd name="connsiteY232" fmla="*/ 4065759 h 6858000"/>
              <a:gd name="connsiteX233" fmla="*/ 5388878 w 7467600"/>
              <a:gd name="connsiteY233" fmla="*/ 4300185 h 6858000"/>
              <a:gd name="connsiteX234" fmla="*/ 5425556 w 7467600"/>
              <a:gd name="connsiteY234" fmla="*/ 4308967 h 6858000"/>
              <a:gd name="connsiteX235" fmla="*/ 4943646 w 7467600"/>
              <a:gd name="connsiteY235" fmla="*/ 3822916 h 6858000"/>
              <a:gd name="connsiteX236" fmla="*/ 4594837 w 7467600"/>
              <a:gd name="connsiteY236" fmla="*/ 3532274 h 6858000"/>
              <a:gd name="connsiteX237" fmla="*/ 4441737 w 7467600"/>
              <a:gd name="connsiteY237" fmla="*/ 3399734 h 6858000"/>
              <a:gd name="connsiteX238" fmla="*/ 5425834 w 7467600"/>
              <a:gd name="connsiteY238" fmla="*/ 3162785 h 6858000"/>
              <a:gd name="connsiteX239" fmla="*/ 5401644 w 7467600"/>
              <a:gd name="connsiteY239" fmla="*/ 3617847 h 6858000"/>
              <a:gd name="connsiteX240" fmla="*/ 5467256 w 7467600"/>
              <a:gd name="connsiteY240" fmla="*/ 4175494 h 6858000"/>
              <a:gd name="connsiteX241" fmla="*/ 5448069 w 7467600"/>
              <a:gd name="connsiteY241" fmla="*/ 3567554 h 6858000"/>
              <a:gd name="connsiteX242" fmla="*/ 5425834 w 7467600"/>
              <a:gd name="connsiteY242" fmla="*/ 3162785 h 6858000"/>
              <a:gd name="connsiteX243" fmla="*/ 1318687 w 7467600"/>
              <a:gd name="connsiteY243" fmla="*/ 3113840 h 6858000"/>
              <a:gd name="connsiteX244" fmla="*/ 1066793 w 7467600"/>
              <a:gd name="connsiteY244" fmla="*/ 3212171 h 6858000"/>
              <a:gd name="connsiteX245" fmla="*/ 993319 w 7467600"/>
              <a:gd name="connsiteY245" fmla="*/ 3247648 h 6858000"/>
              <a:gd name="connsiteX246" fmla="*/ 853081 w 7467600"/>
              <a:gd name="connsiteY246" fmla="*/ 3312410 h 6858000"/>
              <a:gd name="connsiteX247" fmla="*/ 805957 w 7467600"/>
              <a:gd name="connsiteY247" fmla="*/ 3330443 h 6858000"/>
              <a:gd name="connsiteX248" fmla="*/ 1318687 w 7467600"/>
              <a:gd name="connsiteY248" fmla="*/ 3113840 h 6858000"/>
              <a:gd name="connsiteX249" fmla="*/ 5453702 w 7467600"/>
              <a:gd name="connsiteY249" fmla="*/ 3090882 h 6858000"/>
              <a:gd name="connsiteX250" fmla="*/ 5480135 w 7467600"/>
              <a:gd name="connsiteY250" fmla="*/ 3565802 h 6858000"/>
              <a:gd name="connsiteX251" fmla="*/ 5499023 w 7467600"/>
              <a:gd name="connsiteY251" fmla="*/ 4166310 h 6858000"/>
              <a:gd name="connsiteX252" fmla="*/ 5547022 w 7467600"/>
              <a:gd name="connsiteY252" fmla="*/ 3607838 h 6858000"/>
              <a:gd name="connsiteX253" fmla="*/ 5515964 w 7467600"/>
              <a:gd name="connsiteY253" fmla="*/ 3378541 h 6858000"/>
              <a:gd name="connsiteX254" fmla="*/ 5453702 w 7467600"/>
              <a:gd name="connsiteY254" fmla="*/ 3090882 h 6858000"/>
              <a:gd name="connsiteX255" fmla="*/ 1238695 w 7467600"/>
              <a:gd name="connsiteY255" fmla="*/ 3076820 h 6858000"/>
              <a:gd name="connsiteX256" fmla="*/ 716371 w 7467600"/>
              <a:gd name="connsiteY256" fmla="*/ 3293249 h 6858000"/>
              <a:gd name="connsiteX257" fmla="*/ 579522 w 7467600"/>
              <a:gd name="connsiteY257" fmla="*/ 3371759 h 6858000"/>
              <a:gd name="connsiteX258" fmla="*/ 600288 w 7467600"/>
              <a:gd name="connsiteY258" fmla="*/ 3365555 h 6858000"/>
              <a:gd name="connsiteX259" fmla="*/ 840692 w 7467600"/>
              <a:gd name="connsiteY259" fmla="*/ 3284921 h 6858000"/>
              <a:gd name="connsiteX260" fmla="*/ 979248 w 7467600"/>
              <a:gd name="connsiteY260" fmla="*/ 3221003 h 6858000"/>
              <a:gd name="connsiteX261" fmla="*/ 1053282 w 7467600"/>
              <a:gd name="connsiteY261" fmla="*/ 3185247 h 6858000"/>
              <a:gd name="connsiteX262" fmla="*/ 1320603 w 7467600"/>
              <a:gd name="connsiteY262" fmla="*/ 3081281 h 6858000"/>
              <a:gd name="connsiteX263" fmla="*/ 1238695 w 7467600"/>
              <a:gd name="connsiteY263" fmla="*/ 3076820 h 6858000"/>
              <a:gd name="connsiteX264" fmla="*/ 5425627 w 7467600"/>
              <a:gd name="connsiteY264" fmla="*/ 2954192 h 6858000"/>
              <a:gd name="connsiteX265" fmla="*/ 5470770 w 7467600"/>
              <a:gd name="connsiteY265" fmla="*/ 3005435 h 6858000"/>
              <a:gd name="connsiteX266" fmla="*/ 5519779 w 7467600"/>
              <a:gd name="connsiteY266" fmla="*/ 4359223 h 6858000"/>
              <a:gd name="connsiteX267" fmla="*/ 5520293 w 7467600"/>
              <a:gd name="connsiteY267" fmla="*/ 4360602 h 6858000"/>
              <a:gd name="connsiteX268" fmla="*/ 5767221 w 7467600"/>
              <a:gd name="connsiteY268" fmla="*/ 4665564 h 6858000"/>
              <a:gd name="connsiteX269" fmla="*/ 6937169 w 7467600"/>
              <a:gd name="connsiteY269" fmla="*/ 4815941 h 6858000"/>
              <a:gd name="connsiteX270" fmla="*/ 6953922 w 7467600"/>
              <a:gd name="connsiteY270" fmla="*/ 4890068 h 6858000"/>
              <a:gd name="connsiteX271" fmla="*/ 6071359 w 7467600"/>
              <a:gd name="connsiteY271" fmla="*/ 4770770 h 6858000"/>
              <a:gd name="connsiteX272" fmla="*/ 6038839 w 7467600"/>
              <a:gd name="connsiteY272" fmla="*/ 4764474 h 6858000"/>
              <a:gd name="connsiteX273" fmla="*/ 6038706 w 7467600"/>
              <a:gd name="connsiteY273" fmla="*/ 4763847 h 6858000"/>
              <a:gd name="connsiteX274" fmla="*/ 6037784 w 7467600"/>
              <a:gd name="connsiteY274" fmla="*/ 4764270 h 6858000"/>
              <a:gd name="connsiteX275" fmla="*/ 6038839 w 7467600"/>
              <a:gd name="connsiteY275" fmla="*/ 4764474 h 6858000"/>
              <a:gd name="connsiteX276" fmla="*/ 6040338 w 7467600"/>
              <a:gd name="connsiteY276" fmla="*/ 4771418 h 6858000"/>
              <a:gd name="connsiteX277" fmla="*/ 6024488 w 7467600"/>
              <a:gd name="connsiteY277" fmla="*/ 4809903 h 6858000"/>
              <a:gd name="connsiteX278" fmla="*/ 5599771 w 7467600"/>
              <a:gd name="connsiteY278" fmla="*/ 5509652 h 6858000"/>
              <a:gd name="connsiteX279" fmla="*/ 5548843 w 7467600"/>
              <a:gd name="connsiteY279" fmla="*/ 5563845 h 6858000"/>
              <a:gd name="connsiteX280" fmla="*/ 5940952 w 7467600"/>
              <a:gd name="connsiteY280" fmla="*/ 6250028 h 6858000"/>
              <a:gd name="connsiteX281" fmla="*/ 6043441 w 7467600"/>
              <a:gd name="connsiteY281" fmla="*/ 6665847 h 6858000"/>
              <a:gd name="connsiteX282" fmla="*/ 6093432 w 7467600"/>
              <a:gd name="connsiteY282" fmla="*/ 6858000 h 6858000"/>
              <a:gd name="connsiteX283" fmla="*/ 6034344 w 7467600"/>
              <a:gd name="connsiteY283" fmla="*/ 6858000 h 6858000"/>
              <a:gd name="connsiteX284" fmla="*/ 6026679 w 7467600"/>
              <a:gd name="connsiteY284" fmla="*/ 6836959 h 6858000"/>
              <a:gd name="connsiteX285" fmla="*/ 5800441 w 7467600"/>
              <a:gd name="connsiteY285" fmla="*/ 6335286 h 6858000"/>
              <a:gd name="connsiteX286" fmla="*/ 5526562 w 7467600"/>
              <a:gd name="connsiteY286" fmla="*/ 5705388 h 6858000"/>
              <a:gd name="connsiteX287" fmla="*/ 5519640 w 7467600"/>
              <a:gd name="connsiteY287" fmla="*/ 5683774 h 6858000"/>
              <a:gd name="connsiteX288" fmla="*/ 5844559 w 7467600"/>
              <a:gd name="connsiteY288" fmla="*/ 6553349 h 6858000"/>
              <a:gd name="connsiteX289" fmla="*/ 5975994 w 7467600"/>
              <a:gd name="connsiteY289" fmla="*/ 6858000 h 6858000"/>
              <a:gd name="connsiteX290" fmla="*/ 5898547 w 7467600"/>
              <a:gd name="connsiteY290" fmla="*/ 6858000 h 6858000"/>
              <a:gd name="connsiteX291" fmla="*/ 5682041 w 7467600"/>
              <a:gd name="connsiteY291" fmla="*/ 6355860 h 6858000"/>
              <a:gd name="connsiteX292" fmla="*/ 5461758 w 7467600"/>
              <a:gd name="connsiteY292" fmla="*/ 5820220 h 6858000"/>
              <a:gd name="connsiteX293" fmla="*/ 5237282 w 7467600"/>
              <a:gd name="connsiteY293" fmla="*/ 6579086 h 6858000"/>
              <a:gd name="connsiteX294" fmla="*/ 5115009 w 7467600"/>
              <a:gd name="connsiteY294" fmla="*/ 6858000 h 6858000"/>
              <a:gd name="connsiteX295" fmla="*/ 5028074 w 7467600"/>
              <a:gd name="connsiteY295" fmla="*/ 6858000 h 6858000"/>
              <a:gd name="connsiteX296" fmla="*/ 5079508 w 7467600"/>
              <a:gd name="connsiteY296" fmla="*/ 6749074 h 6858000"/>
              <a:gd name="connsiteX297" fmla="*/ 5371846 w 7467600"/>
              <a:gd name="connsiteY297" fmla="*/ 5924413 h 6858000"/>
              <a:gd name="connsiteX298" fmla="*/ 5270512 w 7467600"/>
              <a:gd name="connsiteY298" fmla="*/ 6138975 h 6858000"/>
              <a:gd name="connsiteX299" fmla="*/ 5062409 w 7467600"/>
              <a:gd name="connsiteY299" fmla="*/ 6653544 h 6858000"/>
              <a:gd name="connsiteX300" fmla="*/ 5036628 w 7467600"/>
              <a:gd name="connsiteY300" fmla="*/ 6754247 h 6858000"/>
              <a:gd name="connsiteX301" fmla="*/ 5009112 w 7467600"/>
              <a:gd name="connsiteY301" fmla="*/ 6858000 h 6858000"/>
              <a:gd name="connsiteX302" fmla="*/ 4976679 w 7467600"/>
              <a:gd name="connsiteY302" fmla="*/ 6858000 h 6858000"/>
              <a:gd name="connsiteX303" fmla="*/ 5006537 w 7467600"/>
              <a:gd name="connsiteY303" fmla="*/ 6747068 h 6858000"/>
              <a:gd name="connsiteX304" fmla="*/ 5032723 w 7467600"/>
              <a:gd name="connsiteY304" fmla="*/ 6644957 h 6858000"/>
              <a:gd name="connsiteX305" fmla="*/ 5242949 w 7467600"/>
              <a:gd name="connsiteY305" fmla="*/ 6125175 h 6858000"/>
              <a:gd name="connsiteX306" fmla="*/ 5286321 w 7467600"/>
              <a:gd name="connsiteY306" fmla="*/ 6033555 h 6858000"/>
              <a:gd name="connsiteX307" fmla="*/ 5008210 w 7467600"/>
              <a:gd name="connsiteY307" fmla="*/ 6649194 h 6858000"/>
              <a:gd name="connsiteX308" fmla="*/ 4986321 w 7467600"/>
              <a:gd name="connsiteY308" fmla="*/ 6765687 h 6858000"/>
              <a:gd name="connsiteX309" fmla="*/ 4973474 w 7467600"/>
              <a:gd name="connsiteY309" fmla="*/ 6858000 h 6858000"/>
              <a:gd name="connsiteX310" fmla="*/ 4907178 w 7467600"/>
              <a:gd name="connsiteY310" fmla="*/ 6858000 h 6858000"/>
              <a:gd name="connsiteX311" fmla="*/ 4910810 w 7467600"/>
              <a:gd name="connsiteY311" fmla="*/ 6829660 h 6858000"/>
              <a:gd name="connsiteX312" fmla="*/ 4987461 w 7467600"/>
              <a:gd name="connsiteY312" fmla="*/ 6432994 h 6858000"/>
              <a:gd name="connsiteX313" fmla="*/ 5179262 w 7467600"/>
              <a:gd name="connsiteY313" fmla="*/ 6035044 h 6858000"/>
              <a:gd name="connsiteX314" fmla="*/ 4689678 w 7467600"/>
              <a:gd name="connsiteY314" fmla="*/ 6440241 h 6858000"/>
              <a:gd name="connsiteX315" fmla="*/ 4477543 w 7467600"/>
              <a:gd name="connsiteY315" fmla="*/ 6674836 h 6858000"/>
              <a:gd name="connsiteX316" fmla="*/ 4329957 w 7467600"/>
              <a:gd name="connsiteY316" fmla="*/ 6858000 h 6858000"/>
              <a:gd name="connsiteX317" fmla="*/ 4218595 w 7467600"/>
              <a:gd name="connsiteY317" fmla="*/ 6858000 h 6858000"/>
              <a:gd name="connsiteX318" fmla="*/ 4368888 w 7467600"/>
              <a:gd name="connsiteY318" fmla="*/ 6668412 h 6858000"/>
              <a:gd name="connsiteX319" fmla="*/ 4563091 w 7467600"/>
              <a:gd name="connsiteY319" fmla="*/ 6442508 h 6858000"/>
              <a:gd name="connsiteX320" fmla="*/ 5387324 w 7467600"/>
              <a:gd name="connsiteY320" fmla="*/ 5705830 h 6858000"/>
              <a:gd name="connsiteX321" fmla="*/ 5073620 w 7467600"/>
              <a:gd name="connsiteY321" fmla="*/ 5955437 h 6858000"/>
              <a:gd name="connsiteX322" fmla="*/ 4689789 w 7467600"/>
              <a:gd name="connsiteY322" fmla="*/ 6268382 h 6858000"/>
              <a:gd name="connsiteX323" fmla="*/ 4418722 w 7467600"/>
              <a:gd name="connsiteY323" fmla="*/ 6570886 h 6858000"/>
              <a:gd name="connsiteX324" fmla="*/ 4214944 w 7467600"/>
              <a:gd name="connsiteY324" fmla="*/ 6858000 h 6858000"/>
              <a:gd name="connsiteX325" fmla="*/ 4177898 w 7467600"/>
              <a:gd name="connsiteY325" fmla="*/ 6858000 h 6858000"/>
              <a:gd name="connsiteX326" fmla="*/ 4391597 w 7467600"/>
              <a:gd name="connsiteY326" fmla="*/ 6556370 h 6858000"/>
              <a:gd name="connsiteX327" fmla="*/ 4668889 w 7467600"/>
              <a:gd name="connsiteY327" fmla="*/ 6246399 h 6858000"/>
              <a:gd name="connsiteX328" fmla="*/ 5055427 w 7467600"/>
              <a:gd name="connsiteY328" fmla="*/ 5931476 h 6858000"/>
              <a:gd name="connsiteX329" fmla="*/ 5371814 w 7467600"/>
              <a:gd name="connsiteY329" fmla="*/ 5678975 h 6858000"/>
              <a:gd name="connsiteX330" fmla="*/ 4987918 w 7467600"/>
              <a:gd name="connsiteY330" fmla="*/ 5838701 h 6858000"/>
              <a:gd name="connsiteX331" fmla="*/ 4317146 w 7467600"/>
              <a:gd name="connsiteY331" fmla="*/ 6587716 h 6858000"/>
              <a:gd name="connsiteX332" fmla="*/ 4171627 w 7467600"/>
              <a:gd name="connsiteY332" fmla="*/ 6858000 h 6858000"/>
              <a:gd name="connsiteX333" fmla="*/ 4081585 w 7467600"/>
              <a:gd name="connsiteY333" fmla="*/ 6858000 h 6858000"/>
              <a:gd name="connsiteX334" fmla="*/ 4238603 w 7467600"/>
              <a:gd name="connsiteY334" fmla="*/ 6559341 h 6858000"/>
              <a:gd name="connsiteX335" fmla="*/ 4778333 w 7467600"/>
              <a:gd name="connsiteY335" fmla="*/ 5873626 h 6858000"/>
              <a:gd name="connsiteX336" fmla="*/ 5414185 w 7467600"/>
              <a:gd name="connsiteY336" fmla="*/ 5573882 h 6858000"/>
              <a:gd name="connsiteX337" fmla="*/ 5959648 w 7467600"/>
              <a:gd name="connsiteY337" fmla="*/ 4760797 h 6858000"/>
              <a:gd name="connsiteX338" fmla="*/ 5355019 w 7467600"/>
              <a:gd name="connsiteY338" fmla="*/ 4734672 h 6858000"/>
              <a:gd name="connsiteX339" fmla="*/ 5083565 w 7467600"/>
              <a:gd name="connsiteY339" fmla="*/ 5179121 h 6858000"/>
              <a:gd name="connsiteX340" fmla="*/ 4713577 w 7467600"/>
              <a:gd name="connsiteY340" fmla="*/ 5616803 h 6858000"/>
              <a:gd name="connsiteX341" fmla="*/ 3989559 w 7467600"/>
              <a:gd name="connsiteY341" fmla="*/ 6145945 h 6858000"/>
              <a:gd name="connsiteX342" fmla="*/ 3939824 w 7467600"/>
              <a:gd name="connsiteY342" fmla="*/ 6066900 h 6858000"/>
              <a:gd name="connsiteX343" fmla="*/ 4584537 w 7467600"/>
              <a:gd name="connsiteY343" fmla="*/ 5324826 h 6858000"/>
              <a:gd name="connsiteX344" fmla="*/ 5037105 w 7467600"/>
              <a:gd name="connsiteY344" fmla="*/ 5088765 h 6858000"/>
              <a:gd name="connsiteX345" fmla="*/ 5039930 w 7467600"/>
              <a:gd name="connsiteY345" fmla="*/ 5089585 h 6858000"/>
              <a:gd name="connsiteX346" fmla="*/ 5263764 w 7467600"/>
              <a:gd name="connsiteY346" fmla="*/ 4735525 h 6858000"/>
              <a:gd name="connsiteX347" fmla="*/ 4086300 w 7467600"/>
              <a:gd name="connsiteY347" fmla="*/ 4884599 h 6858000"/>
              <a:gd name="connsiteX348" fmla="*/ 4085485 w 7467600"/>
              <a:gd name="connsiteY348" fmla="*/ 4899070 h 6858000"/>
              <a:gd name="connsiteX349" fmla="*/ 3871915 w 7467600"/>
              <a:gd name="connsiteY349" fmla="*/ 5253645 h 6858000"/>
              <a:gd name="connsiteX350" fmla="*/ 3799374 w 7467600"/>
              <a:gd name="connsiteY350" fmla="*/ 5466127 h 6858000"/>
              <a:gd name="connsiteX351" fmla="*/ 3498850 w 7467600"/>
              <a:gd name="connsiteY351" fmla="*/ 6661888 h 6858000"/>
              <a:gd name="connsiteX352" fmla="*/ 3399216 w 7467600"/>
              <a:gd name="connsiteY352" fmla="*/ 6858000 h 6858000"/>
              <a:gd name="connsiteX353" fmla="*/ 3303688 w 7467600"/>
              <a:gd name="connsiteY353" fmla="*/ 6858000 h 6858000"/>
              <a:gd name="connsiteX354" fmla="*/ 3391774 w 7467600"/>
              <a:gd name="connsiteY354" fmla="*/ 6697181 h 6858000"/>
              <a:gd name="connsiteX355" fmla="*/ 3735540 w 7467600"/>
              <a:gd name="connsiteY355" fmla="*/ 5546923 h 6858000"/>
              <a:gd name="connsiteX356" fmla="*/ 3729438 w 7467600"/>
              <a:gd name="connsiteY356" fmla="*/ 5569058 h 6858000"/>
              <a:gd name="connsiteX357" fmla="*/ 3707782 w 7467600"/>
              <a:gd name="connsiteY357" fmla="*/ 5644908 h 6858000"/>
              <a:gd name="connsiteX358" fmla="*/ 3583827 w 7467600"/>
              <a:gd name="connsiteY358" fmla="*/ 6039215 h 6858000"/>
              <a:gd name="connsiteX359" fmla="*/ 3547861 w 7467600"/>
              <a:gd name="connsiteY359" fmla="*/ 6129609 h 6858000"/>
              <a:gd name="connsiteX360" fmla="*/ 3490905 w 7467600"/>
              <a:gd name="connsiteY360" fmla="*/ 6277660 h 6858000"/>
              <a:gd name="connsiteX361" fmla="*/ 3455859 w 7467600"/>
              <a:gd name="connsiteY361" fmla="*/ 6391301 h 6858000"/>
              <a:gd name="connsiteX362" fmla="*/ 3429112 w 7467600"/>
              <a:gd name="connsiteY362" fmla="*/ 6479469 h 6858000"/>
              <a:gd name="connsiteX363" fmla="*/ 3304862 w 7467600"/>
              <a:gd name="connsiteY363" fmla="*/ 6796476 h 6858000"/>
              <a:gd name="connsiteX364" fmla="*/ 3276071 w 7467600"/>
              <a:gd name="connsiteY364" fmla="*/ 6858000 h 6858000"/>
              <a:gd name="connsiteX365" fmla="*/ 3240805 w 7467600"/>
              <a:gd name="connsiteY365" fmla="*/ 6858000 h 6858000"/>
              <a:gd name="connsiteX366" fmla="*/ 3275917 w 7467600"/>
              <a:gd name="connsiteY366" fmla="*/ 6783192 h 6858000"/>
              <a:gd name="connsiteX367" fmla="*/ 3399358 w 7467600"/>
              <a:gd name="connsiteY367" fmla="*/ 6469011 h 6858000"/>
              <a:gd name="connsiteX368" fmla="*/ 3425650 w 7467600"/>
              <a:gd name="connsiteY368" fmla="*/ 6381333 h 6858000"/>
              <a:gd name="connsiteX369" fmla="*/ 3460661 w 7467600"/>
              <a:gd name="connsiteY369" fmla="*/ 6266763 h 6858000"/>
              <a:gd name="connsiteX370" fmla="*/ 3518021 w 7467600"/>
              <a:gd name="connsiteY370" fmla="*/ 6117298 h 6858000"/>
              <a:gd name="connsiteX371" fmla="*/ 3554035 w 7467600"/>
              <a:gd name="connsiteY371" fmla="*/ 6027832 h 6858000"/>
              <a:gd name="connsiteX372" fmla="*/ 3677174 w 7467600"/>
              <a:gd name="connsiteY372" fmla="*/ 5636351 h 6858000"/>
              <a:gd name="connsiteX373" fmla="*/ 3698819 w 7467600"/>
              <a:gd name="connsiteY373" fmla="*/ 5560503 h 6858000"/>
              <a:gd name="connsiteX374" fmla="*/ 3702094 w 7467600"/>
              <a:gd name="connsiteY374" fmla="*/ 5549194 h 6858000"/>
              <a:gd name="connsiteX375" fmla="*/ 3398355 w 7467600"/>
              <a:gd name="connsiteY375" fmla="*/ 6094603 h 6858000"/>
              <a:gd name="connsiteX376" fmla="*/ 3193941 w 7467600"/>
              <a:gd name="connsiteY376" fmla="*/ 6798775 h 6858000"/>
              <a:gd name="connsiteX377" fmla="*/ 3184140 w 7467600"/>
              <a:gd name="connsiteY377" fmla="*/ 6858000 h 6858000"/>
              <a:gd name="connsiteX378" fmla="*/ 3099978 w 7467600"/>
              <a:gd name="connsiteY378" fmla="*/ 6858000 h 6858000"/>
              <a:gd name="connsiteX379" fmla="*/ 3101556 w 7467600"/>
              <a:gd name="connsiteY379" fmla="*/ 6843337 h 6858000"/>
              <a:gd name="connsiteX380" fmla="*/ 3370162 w 7467600"/>
              <a:gd name="connsiteY380" fmla="*/ 5785550 h 6858000"/>
              <a:gd name="connsiteX381" fmla="*/ 3746477 w 7467600"/>
              <a:gd name="connsiteY381" fmla="*/ 5377889 h 6858000"/>
              <a:gd name="connsiteX382" fmla="*/ 3863399 w 7467600"/>
              <a:gd name="connsiteY382" fmla="*/ 5087257 h 6858000"/>
              <a:gd name="connsiteX383" fmla="*/ 3968712 w 7467600"/>
              <a:gd name="connsiteY383" fmla="*/ 4913989 h 6858000"/>
              <a:gd name="connsiteX384" fmla="*/ 2792390 w 7467600"/>
              <a:gd name="connsiteY384" fmla="*/ 5382974 h 6858000"/>
              <a:gd name="connsiteX385" fmla="*/ 2714982 w 7467600"/>
              <a:gd name="connsiteY385" fmla="*/ 5427051 h 6858000"/>
              <a:gd name="connsiteX386" fmla="*/ 2813361 w 7467600"/>
              <a:gd name="connsiteY386" fmla="*/ 6023912 h 6858000"/>
              <a:gd name="connsiteX387" fmla="*/ 2688430 w 7467600"/>
              <a:gd name="connsiteY387" fmla="*/ 6801564 h 6858000"/>
              <a:gd name="connsiteX388" fmla="*/ 2629626 w 7467600"/>
              <a:gd name="connsiteY388" fmla="*/ 6763394 h 6858000"/>
              <a:gd name="connsiteX389" fmla="*/ 2565328 w 7467600"/>
              <a:gd name="connsiteY389" fmla="*/ 5516399 h 6858000"/>
              <a:gd name="connsiteX390" fmla="*/ 1922999 w 7467600"/>
              <a:gd name="connsiteY390" fmla="*/ 5980343 h 6858000"/>
              <a:gd name="connsiteX391" fmla="*/ 1950261 w 7467600"/>
              <a:gd name="connsiteY391" fmla="*/ 6405858 h 6858000"/>
              <a:gd name="connsiteX392" fmla="*/ 2365554 w 7467600"/>
              <a:gd name="connsiteY392" fmla="*/ 6759107 h 6858000"/>
              <a:gd name="connsiteX393" fmla="*/ 2424142 w 7467600"/>
              <a:gd name="connsiteY393" fmla="*/ 6858000 h 6858000"/>
              <a:gd name="connsiteX394" fmla="*/ 2395994 w 7467600"/>
              <a:gd name="connsiteY394" fmla="*/ 6858000 h 6858000"/>
              <a:gd name="connsiteX395" fmla="*/ 2392863 w 7467600"/>
              <a:gd name="connsiteY395" fmla="*/ 6852964 h 6858000"/>
              <a:gd name="connsiteX396" fmla="*/ 2017589 w 7467600"/>
              <a:gd name="connsiteY396" fmla="*/ 6493982 h 6858000"/>
              <a:gd name="connsiteX397" fmla="*/ 2147336 w 7467600"/>
              <a:gd name="connsiteY397" fmla="*/ 6594052 h 6858000"/>
              <a:gd name="connsiteX398" fmla="*/ 2207047 w 7467600"/>
              <a:gd name="connsiteY398" fmla="*/ 6654540 h 6858000"/>
              <a:gd name="connsiteX399" fmla="*/ 2299106 w 7467600"/>
              <a:gd name="connsiteY399" fmla="*/ 6778931 h 6858000"/>
              <a:gd name="connsiteX400" fmla="*/ 2314430 w 7467600"/>
              <a:gd name="connsiteY400" fmla="*/ 6801144 h 6858000"/>
              <a:gd name="connsiteX401" fmla="*/ 2352406 w 7467600"/>
              <a:gd name="connsiteY401" fmla="*/ 6858000 h 6858000"/>
              <a:gd name="connsiteX402" fmla="*/ 2314492 w 7467600"/>
              <a:gd name="connsiteY402" fmla="*/ 6858000 h 6858000"/>
              <a:gd name="connsiteX403" fmla="*/ 2288095 w 7467600"/>
              <a:gd name="connsiteY403" fmla="*/ 6818030 h 6858000"/>
              <a:gd name="connsiteX404" fmla="*/ 2272768 w 7467600"/>
              <a:gd name="connsiteY404" fmla="*/ 6795822 h 6858000"/>
              <a:gd name="connsiteX405" fmla="*/ 2182715 w 7467600"/>
              <a:gd name="connsiteY405" fmla="*/ 6675071 h 6858000"/>
              <a:gd name="connsiteX406" fmla="*/ 2032061 w 7467600"/>
              <a:gd name="connsiteY406" fmla="*/ 6541380 h 6858000"/>
              <a:gd name="connsiteX407" fmla="*/ 2257220 w 7467600"/>
              <a:gd name="connsiteY407" fmla="*/ 6826257 h 6858000"/>
              <a:gd name="connsiteX408" fmla="*/ 2281324 w 7467600"/>
              <a:gd name="connsiteY408" fmla="*/ 6858000 h 6858000"/>
              <a:gd name="connsiteX409" fmla="*/ 2242860 w 7467600"/>
              <a:gd name="connsiteY409" fmla="*/ 6858000 h 6858000"/>
              <a:gd name="connsiteX410" fmla="*/ 2232818 w 7467600"/>
              <a:gd name="connsiteY410" fmla="*/ 6844926 h 6858000"/>
              <a:gd name="connsiteX411" fmla="*/ 1990172 w 7467600"/>
              <a:gd name="connsiteY411" fmla="*/ 6542121 h 6858000"/>
              <a:gd name="connsiteX412" fmla="*/ 2124090 w 7467600"/>
              <a:gd name="connsiteY412" fmla="*/ 6761017 h 6858000"/>
              <a:gd name="connsiteX413" fmla="*/ 2200380 w 7467600"/>
              <a:gd name="connsiteY413" fmla="*/ 6858000 h 6858000"/>
              <a:gd name="connsiteX414" fmla="*/ 2147507 w 7467600"/>
              <a:gd name="connsiteY414" fmla="*/ 6858000 h 6858000"/>
              <a:gd name="connsiteX415" fmla="*/ 2070668 w 7467600"/>
              <a:gd name="connsiteY415" fmla="*/ 6761520 h 6858000"/>
              <a:gd name="connsiteX416" fmla="*/ 1975142 w 7467600"/>
              <a:gd name="connsiteY416" fmla="*/ 6585570 h 6858000"/>
              <a:gd name="connsiteX417" fmla="*/ 2050035 w 7467600"/>
              <a:gd name="connsiteY417" fmla="*/ 6813345 h 6858000"/>
              <a:gd name="connsiteX418" fmla="*/ 2063025 w 7467600"/>
              <a:gd name="connsiteY418" fmla="*/ 6858000 h 6858000"/>
              <a:gd name="connsiteX419" fmla="*/ 2021675 w 7467600"/>
              <a:gd name="connsiteY419" fmla="*/ 6858000 h 6858000"/>
              <a:gd name="connsiteX420" fmla="*/ 2019308 w 7467600"/>
              <a:gd name="connsiteY420" fmla="*/ 6847118 h 6858000"/>
              <a:gd name="connsiteX421" fmla="*/ 1938835 w 7467600"/>
              <a:gd name="connsiteY421" fmla="*/ 6551160 h 6858000"/>
              <a:gd name="connsiteX422" fmla="*/ 1953230 w 7467600"/>
              <a:gd name="connsiteY422" fmla="*/ 6759699 h 6858000"/>
              <a:gd name="connsiteX423" fmla="*/ 1956763 w 7467600"/>
              <a:gd name="connsiteY423" fmla="*/ 6778191 h 6858000"/>
              <a:gd name="connsiteX424" fmla="*/ 1967925 w 7467600"/>
              <a:gd name="connsiteY424" fmla="*/ 6858000 h 6858000"/>
              <a:gd name="connsiteX425" fmla="*/ 1936622 w 7467600"/>
              <a:gd name="connsiteY425" fmla="*/ 6858000 h 6858000"/>
              <a:gd name="connsiteX426" fmla="*/ 1926261 w 7467600"/>
              <a:gd name="connsiteY426" fmla="*/ 6784064 h 6858000"/>
              <a:gd name="connsiteX427" fmla="*/ 1922724 w 7467600"/>
              <a:gd name="connsiteY427" fmla="*/ 6765577 h 6858000"/>
              <a:gd name="connsiteX428" fmla="*/ 1904650 w 7467600"/>
              <a:gd name="connsiteY428" fmla="*/ 6639616 h 6858000"/>
              <a:gd name="connsiteX429" fmla="*/ 1885273 w 7467600"/>
              <a:gd name="connsiteY429" fmla="*/ 6858000 h 6858000"/>
              <a:gd name="connsiteX430" fmla="*/ 1854363 w 7467600"/>
              <a:gd name="connsiteY430" fmla="*/ 6858000 h 6858000"/>
              <a:gd name="connsiteX431" fmla="*/ 1880391 w 7467600"/>
              <a:gd name="connsiteY431" fmla="*/ 6603796 h 6858000"/>
              <a:gd name="connsiteX432" fmla="*/ 1818273 w 7467600"/>
              <a:gd name="connsiteY432" fmla="*/ 6715729 h 6858000"/>
              <a:gd name="connsiteX433" fmla="*/ 1794691 w 7467600"/>
              <a:gd name="connsiteY433" fmla="*/ 6843239 h 6858000"/>
              <a:gd name="connsiteX434" fmla="*/ 1794914 w 7467600"/>
              <a:gd name="connsiteY434" fmla="*/ 6858000 h 6858000"/>
              <a:gd name="connsiteX435" fmla="*/ 1746128 w 7467600"/>
              <a:gd name="connsiteY435" fmla="*/ 6858000 h 6858000"/>
              <a:gd name="connsiteX436" fmla="*/ 1753934 w 7467600"/>
              <a:gd name="connsiteY436" fmla="*/ 6724796 h 6858000"/>
              <a:gd name="connsiteX437" fmla="*/ 1792053 w 7467600"/>
              <a:gd name="connsiteY437" fmla="*/ 6572396 h 6858000"/>
              <a:gd name="connsiteX438" fmla="*/ 1862248 w 7467600"/>
              <a:gd name="connsiteY438" fmla="*/ 6266397 h 6858000"/>
              <a:gd name="connsiteX439" fmla="*/ 1862250 w 7467600"/>
              <a:gd name="connsiteY439" fmla="*/ 6033531 h 6858000"/>
              <a:gd name="connsiteX440" fmla="*/ 1211999 w 7467600"/>
              <a:gd name="connsiteY440" fmla="*/ 6683610 h 6858000"/>
              <a:gd name="connsiteX441" fmla="*/ 1213266 w 7467600"/>
              <a:gd name="connsiteY441" fmla="*/ 6691947 h 6858000"/>
              <a:gd name="connsiteX442" fmla="*/ 1203370 w 7467600"/>
              <a:gd name="connsiteY442" fmla="*/ 6850676 h 6858000"/>
              <a:gd name="connsiteX443" fmla="*/ 1203671 w 7467600"/>
              <a:gd name="connsiteY443" fmla="*/ 6858000 h 6858000"/>
              <a:gd name="connsiteX444" fmla="*/ 1143180 w 7467600"/>
              <a:gd name="connsiteY444" fmla="*/ 6858000 h 6858000"/>
              <a:gd name="connsiteX445" fmla="*/ 1142176 w 7467600"/>
              <a:gd name="connsiteY445" fmla="*/ 6766045 h 6858000"/>
              <a:gd name="connsiteX446" fmla="*/ 1067484 w 7467600"/>
              <a:gd name="connsiteY446" fmla="*/ 6858000 h 6858000"/>
              <a:gd name="connsiteX447" fmla="*/ 953928 w 7467600"/>
              <a:gd name="connsiteY447" fmla="*/ 6858000 h 6858000"/>
              <a:gd name="connsiteX448" fmla="*/ 959715 w 7467600"/>
              <a:gd name="connsiteY448" fmla="*/ 6850185 h 6858000"/>
              <a:gd name="connsiteX449" fmla="*/ 1483788 w 7467600"/>
              <a:gd name="connsiteY449" fmla="*/ 6259174 h 6858000"/>
              <a:gd name="connsiteX450" fmla="*/ 1100671 w 7467600"/>
              <a:gd name="connsiteY450" fmla="*/ 6252137 h 6858000"/>
              <a:gd name="connsiteX451" fmla="*/ 1090144 w 7467600"/>
              <a:gd name="connsiteY451" fmla="*/ 6256748 h 6858000"/>
              <a:gd name="connsiteX452" fmla="*/ 1095872 w 7467600"/>
              <a:gd name="connsiteY452" fmla="*/ 6271892 h 6858000"/>
              <a:gd name="connsiteX453" fmla="*/ 262785 w 7467600"/>
              <a:gd name="connsiteY453" fmla="*/ 6845450 h 6858000"/>
              <a:gd name="connsiteX454" fmla="*/ 209968 w 7467600"/>
              <a:gd name="connsiteY454" fmla="*/ 6770713 h 6858000"/>
              <a:gd name="connsiteX455" fmla="*/ 873460 w 7467600"/>
              <a:gd name="connsiteY455" fmla="*/ 6253768 h 6858000"/>
              <a:gd name="connsiteX456" fmla="*/ 192686 w 7467600"/>
              <a:gd name="connsiteY456" fmla="*/ 5849257 h 6858000"/>
              <a:gd name="connsiteX457" fmla="*/ 4696 w 7467600"/>
              <a:gd name="connsiteY457" fmla="*/ 5697668 h 6858000"/>
              <a:gd name="connsiteX458" fmla="*/ 0 w 7467600"/>
              <a:gd name="connsiteY458" fmla="*/ 5689984 h 6858000"/>
              <a:gd name="connsiteX459" fmla="*/ 0 w 7467600"/>
              <a:gd name="connsiteY459" fmla="*/ 5513472 h 6858000"/>
              <a:gd name="connsiteX460" fmla="*/ 174101 w 7467600"/>
              <a:gd name="connsiteY460" fmla="*/ 5620277 h 6858000"/>
              <a:gd name="connsiteX461" fmla="*/ 891800 w 7467600"/>
              <a:gd name="connsiteY461" fmla="*/ 6036935 h 6858000"/>
              <a:gd name="connsiteX462" fmla="*/ 1072219 w 7467600"/>
              <a:gd name="connsiteY462" fmla="*/ 6169443 h 6858000"/>
              <a:gd name="connsiteX463" fmla="*/ 1074117 w 7467600"/>
              <a:gd name="connsiteY463" fmla="*/ 6170301 h 6858000"/>
              <a:gd name="connsiteX464" fmla="*/ 1083114 w 7467600"/>
              <a:gd name="connsiteY464" fmla="*/ 6174131 h 6858000"/>
              <a:gd name="connsiteX465" fmla="*/ 1543010 w 7467600"/>
              <a:gd name="connsiteY465" fmla="*/ 6191140 h 6858000"/>
              <a:gd name="connsiteX466" fmla="*/ 1551080 w 7467600"/>
              <a:gd name="connsiteY466" fmla="*/ 6195006 h 6858000"/>
              <a:gd name="connsiteX467" fmla="*/ 2345443 w 7467600"/>
              <a:gd name="connsiteY467" fmla="*/ 5549882 h 6858000"/>
              <a:gd name="connsiteX468" fmla="*/ 1721499 w 7467600"/>
              <a:gd name="connsiteY468" fmla="*/ 5599969 h 6858000"/>
              <a:gd name="connsiteX469" fmla="*/ 767716 w 7467600"/>
              <a:gd name="connsiteY469" fmla="*/ 5472768 h 6858000"/>
              <a:gd name="connsiteX470" fmla="*/ 722147 w 7467600"/>
              <a:gd name="connsiteY470" fmla="*/ 5393091 h 6858000"/>
              <a:gd name="connsiteX471" fmla="*/ 1485552 w 7467600"/>
              <a:gd name="connsiteY471" fmla="*/ 5313202 h 6858000"/>
              <a:gd name="connsiteX472" fmla="*/ 2143004 w 7467600"/>
              <a:gd name="connsiteY472" fmla="*/ 5402420 h 6858000"/>
              <a:gd name="connsiteX473" fmla="*/ 1933391 w 7467600"/>
              <a:gd name="connsiteY473" fmla="*/ 5156971 h 6858000"/>
              <a:gd name="connsiteX474" fmla="*/ 1827118 w 7467600"/>
              <a:gd name="connsiteY474" fmla="*/ 4968410 h 6858000"/>
              <a:gd name="connsiteX475" fmla="*/ 1837349 w 7467600"/>
              <a:gd name="connsiteY475" fmla="*/ 4956357 h 6858000"/>
              <a:gd name="connsiteX476" fmla="*/ 2162835 w 7467600"/>
              <a:gd name="connsiteY476" fmla="*/ 5187853 h 6858000"/>
              <a:gd name="connsiteX477" fmla="*/ 2257167 w 7467600"/>
              <a:gd name="connsiteY477" fmla="*/ 5462123 h 6858000"/>
              <a:gd name="connsiteX478" fmla="*/ 2261598 w 7467600"/>
              <a:gd name="connsiteY478" fmla="*/ 5467998 h 6858000"/>
              <a:gd name="connsiteX479" fmla="*/ 2437177 w 7467600"/>
              <a:gd name="connsiteY479" fmla="*/ 5479608 h 6858000"/>
              <a:gd name="connsiteX480" fmla="*/ 2445247 w 7467600"/>
              <a:gd name="connsiteY480" fmla="*/ 5483476 h 6858000"/>
              <a:gd name="connsiteX481" fmla="*/ 2743626 w 7467600"/>
              <a:gd name="connsiteY481" fmla="*/ 5304819 h 6858000"/>
              <a:gd name="connsiteX482" fmla="*/ 3048102 w 7467600"/>
              <a:gd name="connsiteY482" fmla="*/ 5150595 h 6858000"/>
              <a:gd name="connsiteX483" fmla="*/ 1799414 w 7467600"/>
              <a:gd name="connsiteY483" fmla="*/ 4694732 h 6858000"/>
              <a:gd name="connsiteX484" fmla="*/ 1771735 w 7467600"/>
              <a:gd name="connsiteY484" fmla="*/ 4619929 h 6858000"/>
              <a:gd name="connsiteX485" fmla="*/ 3104273 w 7467600"/>
              <a:gd name="connsiteY485" fmla="*/ 5076159 h 6858000"/>
              <a:gd name="connsiteX486" fmla="*/ 3113245 w 7467600"/>
              <a:gd name="connsiteY486" fmla="*/ 5090705 h 6858000"/>
              <a:gd name="connsiteX487" fmla="*/ 3126294 w 7467600"/>
              <a:gd name="connsiteY487" fmla="*/ 5114400 h 6858000"/>
              <a:gd name="connsiteX488" fmla="*/ 3937433 w 7467600"/>
              <a:gd name="connsiteY488" fmla="*/ 4830473 h 6858000"/>
              <a:gd name="connsiteX489" fmla="*/ 3590475 w 7467600"/>
              <a:gd name="connsiteY489" fmla="*/ 4597974 h 6858000"/>
              <a:gd name="connsiteX490" fmla="*/ 3100264 w 7467600"/>
              <a:gd name="connsiteY490" fmla="*/ 4579845 h 6858000"/>
              <a:gd name="connsiteX491" fmla="*/ 2183576 w 7467600"/>
              <a:gd name="connsiteY491" fmla="*/ 4227150 h 6858000"/>
              <a:gd name="connsiteX492" fmla="*/ 2151029 w 7467600"/>
              <a:gd name="connsiteY492" fmla="*/ 4146947 h 6858000"/>
              <a:gd name="connsiteX493" fmla="*/ 3563434 w 7467600"/>
              <a:gd name="connsiteY493" fmla="*/ 4469115 h 6858000"/>
              <a:gd name="connsiteX494" fmla="*/ 3177952 w 7467600"/>
              <a:gd name="connsiteY494" fmla="*/ 3657386 h 6858000"/>
              <a:gd name="connsiteX495" fmla="*/ 3189263 w 7467600"/>
              <a:gd name="connsiteY495" fmla="*/ 3625726 h 6858000"/>
              <a:gd name="connsiteX496" fmla="*/ 3560912 w 7467600"/>
              <a:gd name="connsiteY496" fmla="*/ 4079863 h 6858000"/>
              <a:gd name="connsiteX497" fmla="*/ 3626636 w 7467600"/>
              <a:gd name="connsiteY497" fmla="*/ 4512230 h 6858000"/>
              <a:gd name="connsiteX498" fmla="*/ 3653088 w 7467600"/>
              <a:gd name="connsiteY498" fmla="*/ 4521417 h 6858000"/>
              <a:gd name="connsiteX499" fmla="*/ 3988128 w 7467600"/>
              <a:gd name="connsiteY499" fmla="*/ 4817267 h 6858000"/>
              <a:gd name="connsiteX500" fmla="*/ 4830582 w 7467600"/>
              <a:gd name="connsiteY500" fmla="*/ 4676000 h 6858000"/>
              <a:gd name="connsiteX501" fmla="*/ 4830100 w 7467600"/>
              <a:gd name="connsiteY501" fmla="*/ 4675554 h 6858000"/>
              <a:gd name="connsiteX502" fmla="*/ 4036318 w 7467600"/>
              <a:gd name="connsiteY502" fmla="*/ 4147013 h 6858000"/>
              <a:gd name="connsiteX503" fmla="*/ 3432098 w 7467600"/>
              <a:gd name="connsiteY503" fmla="*/ 3537312 h 6858000"/>
              <a:gd name="connsiteX504" fmla="*/ 3446761 w 7467600"/>
              <a:gd name="connsiteY504" fmla="*/ 3461278 h 6858000"/>
              <a:gd name="connsiteX505" fmla="*/ 4419733 w 7467600"/>
              <a:gd name="connsiteY505" fmla="*/ 3963555 h 6858000"/>
              <a:gd name="connsiteX506" fmla="*/ 4781371 w 7467600"/>
              <a:gd name="connsiteY506" fmla="*/ 4458604 h 6858000"/>
              <a:gd name="connsiteX507" fmla="*/ 4780440 w 7467600"/>
              <a:gd name="connsiteY507" fmla="*/ 4470290 h 6858000"/>
              <a:gd name="connsiteX508" fmla="*/ 4898954 w 7467600"/>
              <a:gd name="connsiteY508" fmla="*/ 4662092 h 6858000"/>
              <a:gd name="connsiteX509" fmla="*/ 4900699 w 7467600"/>
              <a:gd name="connsiteY509" fmla="*/ 4670867 h 6858000"/>
              <a:gd name="connsiteX510" fmla="*/ 5714511 w 7467600"/>
              <a:gd name="connsiteY510" fmla="*/ 4663483 h 6858000"/>
              <a:gd name="connsiteX511" fmla="*/ 5464793 w 7467600"/>
              <a:gd name="connsiteY511" fmla="*/ 4393556 h 6858000"/>
              <a:gd name="connsiteX512" fmla="*/ 5461897 w 7467600"/>
              <a:gd name="connsiteY512" fmla="*/ 4390879 h 6858000"/>
              <a:gd name="connsiteX513" fmla="*/ 4294126 w 7467600"/>
              <a:gd name="connsiteY513" fmla="*/ 3303048 h 6858000"/>
              <a:gd name="connsiteX514" fmla="*/ 4305321 w 7467600"/>
              <a:gd name="connsiteY514" fmla="*/ 3256953 h 6858000"/>
              <a:gd name="connsiteX515" fmla="*/ 4949299 w 7467600"/>
              <a:gd name="connsiteY515" fmla="*/ 3766336 h 6858000"/>
              <a:gd name="connsiteX516" fmla="*/ 5291452 w 7467600"/>
              <a:gd name="connsiteY516" fmla="*/ 4076801 h 6858000"/>
              <a:gd name="connsiteX517" fmla="*/ 5434998 w 7467600"/>
              <a:gd name="connsiteY517" fmla="*/ 4254100 h 6858000"/>
              <a:gd name="connsiteX518" fmla="*/ 5351015 w 7467600"/>
              <a:gd name="connsiteY518" fmla="*/ 3760989 h 6858000"/>
              <a:gd name="connsiteX519" fmla="*/ 5413780 w 7467600"/>
              <a:gd name="connsiteY519" fmla="*/ 2966265 h 6858000"/>
              <a:gd name="connsiteX520" fmla="*/ 5425627 w 7467600"/>
              <a:gd name="connsiteY520" fmla="*/ 2954192 h 6858000"/>
              <a:gd name="connsiteX521" fmla="*/ 6604735 w 7467600"/>
              <a:gd name="connsiteY521" fmla="*/ 2041381 h 6858000"/>
              <a:gd name="connsiteX522" fmla="*/ 7204487 w 7467600"/>
              <a:gd name="connsiteY522" fmla="*/ 2742112 h 6858000"/>
              <a:gd name="connsiteX523" fmla="*/ 7131592 w 7467600"/>
              <a:gd name="connsiteY523" fmla="*/ 2672096 h 6858000"/>
              <a:gd name="connsiteX524" fmla="*/ 6996344 w 7467600"/>
              <a:gd name="connsiteY524" fmla="*/ 2518310 h 6858000"/>
              <a:gd name="connsiteX525" fmla="*/ 6735495 w 7467600"/>
              <a:gd name="connsiteY525" fmla="*/ 2196890 h 6858000"/>
              <a:gd name="connsiteX526" fmla="*/ 6721901 w 7467600"/>
              <a:gd name="connsiteY526" fmla="*/ 2179274 h 6858000"/>
              <a:gd name="connsiteX527" fmla="*/ 6604735 w 7467600"/>
              <a:gd name="connsiteY527" fmla="*/ 2041381 h 6858000"/>
              <a:gd name="connsiteX528" fmla="*/ 6591670 w 7467600"/>
              <a:gd name="connsiteY528" fmla="*/ 1988277 h 6858000"/>
              <a:gd name="connsiteX529" fmla="*/ 6747349 w 7467600"/>
              <a:gd name="connsiteY529" fmla="*/ 2160069 h 6858000"/>
              <a:gd name="connsiteX530" fmla="*/ 6760943 w 7467600"/>
              <a:gd name="connsiteY530" fmla="*/ 2177686 h 6858000"/>
              <a:gd name="connsiteX531" fmla="*/ 7021065 w 7467600"/>
              <a:gd name="connsiteY531" fmla="*/ 2498102 h 6858000"/>
              <a:gd name="connsiteX532" fmla="*/ 7155223 w 7467600"/>
              <a:gd name="connsiteY532" fmla="*/ 2650386 h 6858000"/>
              <a:gd name="connsiteX533" fmla="*/ 7203167 w 7467600"/>
              <a:gd name="connsiteY533" fmla="*/ 2697288 h 6858000"/>
              <a:gd name="connsiteX534" fmla="*/ 6937703 w 7467600"/>
              <a:gd name="connsiteY534" fmla="*/ 2321981 h 6858000"/>
              <a:gd name="connsiteX535" fmla="*/ 6591670 w 7467600"/>
              <a:gd name="connsiteY535" fmla="*/ 1988277 h 6858000"/>
              <a:gd name="connsiteX536" fmla="*/ 5798671 w 7467600"/>
              <a:gd name="connsiteY536" fmla="*/ 1981601 h 6858000"/>
              <a:gd name="connsiteX537" fmla="*/ 5754709 w 7467600"/>
              <a:gd name="connsiteY537" fmla="*/ 2071454 h 6858000"/>
              <a:gd name="connsiteX538" fmla="*/ 5763044 w 7467600"/>
              <a:gd name="connsiteY538" fmla="*/ 2842206 h 6858000"/>
              <a:gd name="connsiteX539" fmla="*/ 5764974 w 7467600"/>
              <a:gd name="connsiteY539" fmla="*/ 2799609 h 6858000"/>
              <a:gd name="connsiteX540" fmla="*/ 5767665 w 7467600"/>
              <a:gd name="connsiteY540" fmla="*/ 2666409 h 6858000"/>
              <a:gd name="connsiteX541" fmla="*/ 5763055 w 7467600"/>
              <a:gd name="connsiteY541" fmla="*/ 2579705 h 6858000"/>
              <a:gd name="connsiteX542" fmla="*/ 5758079 w 7467600"/>
              <a:gd name="connsiteY542" fmla="*/ 2492508 h 6858000"/>
              <a:gd name="connsiteX543" fmla="*/ 5779325 w 7467600"/>
              <a:gd name="connsiteY543" fmla="*/ 2197069 h 6858000"/>
              <a:gd name="connsiteX544" fmla="*/ 5798671 w 7467600"/>
              <a:gd name="connsiteY544" fmla="*/ 1981601 h 6858000"/>
              <a:gd name="connsiteX545" fmla="*/ 5829202 w 7467600"/>
              <a:gd name="connsiteY545" fmla="*/ 1971679 h 6858000"/>
              <a:gd name="connsiteX546" fmla="*/ 5809558 w 7467600"/>
              <a:gd name="connsiteY546" fmla="*/ 2198043 h 6858000"/>
              <a:gd name="connsiteX547" fmla="*/ 5788653 w 7467600"/>
              <a:gd name="connsiteY547" fmla="*/ 2489430 h 6858000"/>
              <a:gd name="connsiteX548" fmla="*/ 5793439 w 7467600"/>
              <a:gd name="connsiteY548" fmla="*/ 2575235 h 6858000"/>
              <a:gd name="connsiteX549" fmla="*/ 5796837 w 7467600"/>
              <a:gd name="connsiteY549" fmla="*/ 2637633 h 6858000"/>
              <a:gd name="connsiteX550" fmla="*/ 5818614 w 7467600"/>
              <a:gd name="connsiteY550" fmla="*/ 2473055 h 6858000"/>
              <a:gd name="connsiteX551" fmla="*/ 5829202 w 7467600"/>
              <a:gd name="connsiteY551" fmla="*/ 1971679 h 6858000"/>
              <a:gd name="connsiteX552" fmla="*/ 5911389 w 7467600"/>
              <a:gd name="connsiteY552" fmla="*/ 1898371 h 6858000"/>
              <a:gd name="connsiteX553" fmla="*/ 6237627 w 7467600"/>
              <a:gd name="connsiteY553" fmla="*/ 2231921 h 6858000"/>
              <a:gd name="connsiteX554" fmla="*/ 5911389 w 7467600"/>
              <a:gd name="connsiteY554" fmla="*/ 1898371 h 6858000"/>
              <a:gd name="connsiteX555" fmla="*/ 6944437 w 7467600"/>
              <a:gd name="connsiteY555" fmla="*/ 1575402 h 6858000"/>
              <a:gd name="connsiteX556" fmla="*/ 6304730 w 7467600"/>
              <a:gd name="connsiteY556" fmla="*/ 1766654 h 6858000"/>
              <a:gd name="connsiteX557" fmla="*/ 6944437 w 7467600"/>
              <a:gd name="connsiteY557" fmla="*/ 1575402 h 6858000"/>
              <a:gd name="connsiteX558" fmla="*/ 7019523 w 7467600"/>
              <a:gd name="connsiteY558" fmla="*/ 1519450 h 6858000"/>
              <a:gd name="connsiteX559" fmla="*/ 6298091 w 7467600"/>
              <a:gd name="connsiteY559" fmla="*/ 1737122 h 6858000"/>
              <a:gd name="connsiteX560" fmla="*/ 7019523 w 7467600"/>
              <a:gd name="connsiteY560" fmla="*/ 1519450 h 6858000"/>
              <a:gd name="connsiteX561" fmla="*/ 2399523 w 7467600"/>
              <a:gd name="connsiteY561" fmla="*/ 1428234 h 6858000"/>
              <a:gd name="connsiteX562" fmla="*/ 2224982 w 7467600"/>
              <a:gd name="connsiteY562" fmla="*/ 1826201 h 6858000"/>
              <a:gd name="connsiteX563" fmla="*/ 2096099 w 7467600"/>
              <a:gd name="connsiteY563" fmla="*/ 2345900 h 6858000"/>
              <a:gd name="connsiteX564" fmla="*/ 2283317 w 7467600"/>
              <a:gd name="connsiteY564" fmla="*/ 1796925 h 6858000"/>
              <a:gd name="connsiteX565" fmla="*/ 2399523 w 7467600"/>
              <a:gd name="connsiteY565" fmla="*/ 1428234 h 6858000"/>
              <a:gd name="connsiteX566" fmla="*/ 2448558 w 7467600"/>
              <a:gd name="connsiteY566" fmla="*/ 1373435 h 6858000"/>
              <a:gd name="connsiteX567" fmla="*/ 2312521 w 7467600"/>
              <a:gd name="connsiteY567" fmla="*/ 1806140 h 6858000"/>
              <a:gd name="connsiteX568" fmla="*/ 2127533 w 7467600"/>
              <a:gd name="connsiteY568" fmla="*/ 2348380 h 6858000"/>
              <a:gd name="connsiteX569" fmla="*/ 2358080 w 7467600"/>
              <a:gd name="connsiteY569" fmla="*/ 1866134 h 6858000"/>
              <a:gd name="connsiteX570" fmla="*/ 2407436 w 7467600"/>
              <a:gd name="connsiteY570" fmla="*/ 1651070 h 6858000"/>
              <a:gd name="connsiteX571" fmla="*/ 2448558 w 7467600"/>
              <a:gd name="connsiteY571" fmla="*/ 1373435 h 6858000"/>
              <a:gd name="connsiteX572" fmla="*/ 278707 w 7467600"/>
              <a:gd name="connsiteY572" fmla="*/ 1352270 h 6858000"/>
              <a:gd name="connsiteX573" fmla="*/ 321570 w 7467600"/>
              <a:gd name="connsiteY573" fmla="*/ 1861610 h 6858000"/>
              <a:gd name="connsiteX574" fmla="*/ 294281 w 7467600"/>
              <a:gd name="connsiteY574" fmla="*/ 1440658 h 6858000"/>
              <a:gd name="connsiteX575" fmla="*/ 278707 w 7467600"/>
              <a:gd name="connsiteY575" fmla="*/ 1352270 h 6858000"/>
              <a:gd name="connsiteX576" fmla="*/ 1423821 w 7467600"/>
              <a:gd name="connsiteY576" fmla="*/ 1351958 h 6858000"/>
              <a:gd name="connsiteX577" fmla="*/ 1638521 w 7467600"/>
              <a:gd name="connsiteY577" fmla="*/ 1908470 h 6858000"/>
              <a:gd name="connsiteX578" fmla="*/ 1754199 w 7467600"/>
              <a:gd name="connsiteY578" fmla="*/ 2149284 h 6858000"/>
              <a:gd name="connsiteX579" fmla="*/ 1908359 w 7467600"/>
              <a:gd name="connsiteY579" fmla="*/ 2364988 h 6858000"/>
              <a:gd name="connsiteX580" fmla="*/ 1647661 w 7467600"/>
              <a:gd name="connsiteY580" fmla="*/ 1825945 h 6858000"/>
              <a:gd name="connsiteX581" fmla="*/ 1423821 w 7467600"/>
              <a:gd name="connsiteY581" fmla="*/ 1351958 h 6858000"/>
              <a:gd name="connsiteX582" fmla="*/ 1431890 w 7467600"/>
              <a:gd name="connsiteY582" fmla="*/ 1306475 h 6858000"/>
              <a:gd name="connsiteX583" fmla="*/ 1507597 w 7467600"/>
              <a:gd name="connsiteY583" fmla="*/ 1446132 h 6858000"/>
              <a:gd name="connsiteX584" fmla="*/ 1674586 w 7467600"/>
              <a:gd name="connsiteY584" fmla="*/ 1813832 h 6858000"/>
              <a:gd name="connsiteX585" fmla="*/ 1815950 w 7467600"/>
              <a:gd name="connsiteY585" fmla="*/ 2128564 h 6858000"/>
              <a:gd name="connsiteX586" fmla="*/ 1984242 w 7467600"/>
              <a:gd name="connsiteY586" fmla="*/ 2430829 h 6858000"/>
              <a:gd name="connsiteX587" fmla="*/ 2014023 w 7467600"/>
              <a:gd name="connsiteY587" fmla="*/ 2450995 h 6858000"/>
              <a:gd name="connsiteX588" fmla="*/ 1747337 w 7467600"/>
              <a:gd name="connsiteY588" fmla="*/ 1855264 h 6858000"/>
              <a:gd name="connsiteX589" fmla="*/ 1533749 w 7467600"/>
              <a:gd name="connsiteY589" fmla="*/ 1478656 h 6858000"/>
              <a:gd name="connsiteX590" fmla="*/ 1431890 w 7467600"/>
              <a:gd name="connsiteY590" fmla="*/ 1306475 h 6858000"/>
              <a:gd name="connsiteX591" fmla="*/ 5052692 w 7467600"/>
              <a:gd name="connsiteY591" fmla="*/ 1292994 h 6858000"/>
              <a:gd name="connsiteX592" fmla="*/ 5200661 w 7467600"/>
              <a:gd name="connsiteY592" fmla="*/ 1635186 h 6858000"/>
              <a:gd name="connsiteX593" fmla="*/ 5297138 w 7467600"/>
              <a:gd name="connsiteY593" fmla="*/ 1906351 h 6858000"/>
              <a:gd name="connsiteX594" fmla="*/ 5052692 w 7467600"/>
              <a:gd name="connsiteY594" fmla="*/ 1292994 h 6858000"/>
              <a:gd name="connsiteX595" fmla="*/ 5009948 w 7467600"/>
              <a:gd name="connsiteY595" fmla="*/ 1273619 h 6858000"/>
              <a:gd name="connsiteX596" fmla="*/ 5121777 w 7467600"/>
              <a:gd name="connsiteY596" fmla="*/ 1654213 h 6858000"/>
              <a:gd name="connsiteX597" fmla="*/ 5293545 w 7467600"/>
              <a:gd name="connsiteY597" fmla="*/ 2072247 h 6858000"/>
              <a:gd name="connsiteX598" fmla="*/ 5294042 w 7467600"/>
              <a:gd name="connsiteY598" fmla="*/ 2065019 h 6858000"/>
              <a:gd name="connsiteX599" fmla="*/ 5171936 w 7467600"/>
              <a:gd name="connsiteY599" fmla="*/ 1647613 h 6858000"/>
              <a:gd name="connsiteX600" fmla="*/ 5009948 w 7467600"/>
              <a:gd name="connsiteY600" fmla="*/ 1273619 h 6858000"/>
              <a:gd name="connsiteX601" fmla="*/ 655236 w 7467600"/>
              <a:gd name="connsiteY601" fmla="*/ 1268632 h 6858000"/>
              <a:gd name="connsiteX602" fmla="*/ 839521 w 7467600"/>
              <a:gd name="connsiteY602" fmla="*/ 1685315 h 6858000"/>
              <a:gd name="connsiteX603" fmla="*/ 1109416 w 7467600"/>
              <a:gd name="connsiteY603" fmla="*/ 2061663 h 6858000"/>
              <a:gd name="connsiteX604" fmla="*/ 1298300 w 7467600"/>
              <a:gd name="connsiteY604" fmla="*/ 2247742 h 6858000"/>
              <a:gd name="connsiteX605" fmla="*/ 1125871 w 7467600"/>
              <a:gd name="connsiteY605" fmla="*/ 1989513 h 6858000"/>
              <a:gd name="connsiteX606" fmla="*/ 981574 w 7467600"/>
              <a:gd name="connsiteY606" fmla="*/ 1783157 h 6858000"/>
              <a:gd name="connsiteX607" fmla="*/ 922198 w 7467600"/>
              <a:gd name="connsiteY607" fmla="*/ 1677437 h 6858000"/>
              <a:gd name="connsiteX608" fmla="*/ 869293 w 7467600"/>
              <a:gd name="connsiteY608" fmla="*/ 1583214 h 6858000"/>
              <a:gd name="connsiteX609" fmla="*/ 751431 w 7467600"/>
              <a:gd name="connsiteY609" fmla="*/ 1405731 h 6858000"/>
              <a:gd name="connsiteX610" fmla="*/ 655236 w 7467600"/>
              <a:gd name="connsiteY610" fmla="*/ 1268632 h 6858000"/>
              <a:gd name="connsiteX611" fmla="*/ 6516292 w 7467600"/>
              <a:gd name="connsiteY611" fmla="*/ 1263064 h 6858000"/>
              <a:gd name="connsiteX612" fmla="*/ 5736320 w 7467600"/>
              <a:gd name="connsiteY612" fmla="*/ 1501803 h 6858000"/>
              <a:gd name="connsiteX613" fmla="*/ 6516292 w 7467600"/>
              <a:gd name="connsiteY613" fmla="*/ 1263064 h 6858000"/>
              <a:gd name="connsiteX614" fmla="*/ 291466 w 7467600"/>
              <a:gd name="connsiteY614" fmla="*/ 1250369 h 6858000"/>
              <a:gd name="connsiteX615" fmla="*/ 323180 w 7467600"/>
              <a:gd name="connsiteY615" fmla="*/ 1435283 h 6858000"/>
              <a:gd name="connsiteX616" fmla="*/ 349381 w 7467600"/>
              <a:gd name="connsiteY616" fmla="*/ 1875041 h 6858000"/>
              <a:gd name="connsiteX617" fmla="*/ 374363 w 7467600"/>
              <a:gd name="connsiteY617" fmla="*/ 1506494 h 6858000"/>
              <a:gd name="connsiteX618" fmla="*/ 302168 w 7467600"/>
              <a:gd name="connsiteY618" fmla="*/ 1274495 h 6858000"/>
              <a:gd name="connsiteX619" fmla="*/ 291466 w 7467600"/>
              <a:gd name="connsiteY619" fmla="*/ 1250369 h 6858000"/>
              <a:gd name="connsiteX620" fmla="*/ 678222 w 7467600"/>
              <a:gd name="connsiteY620" fmla="*/ 1248670 h 6858000"/>
              <a:gd name="connsiteX621" fmla="*/ 775536 w 7467600"/>
              <a:gd name="connsiteY621" fmla="*/ 1388015 h 6858000"/>
              <a:gd name="connsiteX622" fmla="*/ 894529 w 7467600"/>
              <a:gd name="connsiteY622" fmla="*/ 1567739 h 6858000"/>
              <a:gd name="connsiteX623" fmla="*/ 948000 w 7467600"/>
              <a:gd name="connsiteY623" fmla="*/ 1663088 h 6858000"/>
              <a:gd name="connsiteX624" fmla="*/ 1006812 w 7467600"/>
              <a:gd name="connsiteY624" fmla="*/ 1767683 h 6858000"/>
              <a:gd name="connsiteX625" fmla="*/ 1149133 w 7467600"/>
              <a:gd name="connsiteY625" fmla="*/ 1971513 h 6858000"/>
              <a:gd name="connsiteX626" fmla="*/ 1333952 w 7467600"/>
              <a:gd name="connsiteY626" fmla="*/ 2251620 h 6858000"/>
              <a:gd name="connsiteX627" fmla="*/ 1337329 w 7467600"/>
              <a:gd name="connsiteY627" fmla="*/ 2258350 h 6858000"/>
              <a:gd name="connsiteX628" fmla="*/ 1014726 w 7467600"/>
              <a:gd name="connsiteY628" fmla="*/ 1615556 h 6858000"/>
              <a:gd name="connsiteX629" fmla="*/ 678222 w 7467600"/>
              <a:gd name="connsiteY629" fmla="*/ 1248670 h 6858000"/>
              <a:gd name="connsiteX630" fmla="*/ 6691602 w 7467600"/>
              <a:gd name="connsiteY630" fmla="*/ 1140573 h 6858000"/>
              <a:gd name="connsiteX631" fmla="*/ 6571100 w 7467600"/>
              <a:gd name="connsiteY631" fmla="*/ 1183662 h 6858000"/>
              <a:gd name="connsiteX632" fmla="*/ 6241687 w 7467600"/>
              <a:gd name="connsiteY632" fmla="*/ 1257600 h 6858000"/>
              <a:gd name="connsiteX633" fmla="*/ 5693009 w 7467600"/>
              <a:gd name="connsiteY633" fmla="*/ 1478256 h 6858000"/>
              <a:gd name="connsiteX634" fmla="*/ 6548420 w 7467600"/>
              <a:gd name="connsiteY634" fmla="*/ 1214599 h 6858000"/>
              <a:gd name="connsiteX635" fmla="*/ 6605473 w 7467600"/>
              <a:gd name="connsiteY635" fmla="*/ 1184686 h 6858000"/>
              <a:gd name="connsiteX636" fmla="*/ 6691602 w 7467600"/>
              <a:gd name="connsiteY636" fmla="*/ 1140573 h 6858000"/>
              <a:gd name="connsiteX637" fmla="*/ 4002475 w 7467600"/>
              <a:gd name="connsiteY637" fmla="*/ 1037802 h 6858000"/>
              <a:gd name="connsiteX638" fmla="*/ 4000324 w 7467600"/>
              <a:gd name="connsiteY638" fmla="*/ 1039362 h 6858000"/>
              <a:gd name="connsiteX639" fmla="*/ 4002862 w 7467600"/>
              <a:gd name="connsiteY639" fmla="*/ 1042866 h 6858000"/>
              <a:gd name="connsiteX640" fmla="*/ 4002475 w 7467600"/>
              <a:gd name="connsiteY640" fmla="*/ 1037802 h 6858000"/>
              <a:gd name="connsiteX641" fmla="*/ 506322 w 7467600"/>
              <a:gd name="connsiteY641" fmla="*/ 1020997 h 6858000"/>
              <a:gd name="connsiteX642" fmla="*/ 533068 w 7467600"/>
              <a:gd name="connsiteY642" fmla="*/ 1029409 h 6858000"/>
              <a:gd name="connsiteX643" fmla="*/ 1232525 w 7467600"/>
              <a:gd name="connsiteY643" fmla="*/ 1804675 h 6858000"/>
              <a:gd name="connsiteX644" fmla="*/ 1388858 w 7467600"/>
              <a:gd name="connsiteY644" fmla="*/ 2368011 h 6858000"/>
              <a:gd name="connsiteX645" fmla="*/ 1384098 w 7467600"/>
              <a:gd name="connsiteY645" fmla="*/ 2378125 h 6858000"/>
              <a:gd name="connsiteX646" fmla="*/ 1425393 w 7467600"/>
              <a:gd name="connsiteY646" fmla="*/ 2589124 h 6858000"/>
              <a:gd name="connsiteX647" fmla="*/ 1424001 w 7467600"/>
              <a:gd name="connsiteY647" fmla="*/ 2597541 h 6858000"/>
              <a:gd name="connsiteX648" fmla="*/ 2152729 w 7467600"/>
              <a:gd name="connsiteY648" fmla="*/ 2864487 h 6858000"/>
              <a:gd name="connsiteX649" fmla="*/ 2020609 w 7467600"/>
              <a:gd name="connsiteY649" fmla="*/ 2539671 h 6858000"/>
              <a:gd name="connsiteX650" fmla="*/ 2018920 w 7467600"/>
              <a:gd name="connsiteY650" fmla="*/ 2536309 h 6858000"/>
              <a:gd name="connsiteX651" fmla="*/ 1342441 w 7467600"/>
              <a:gd name="connsiteY651" fmla="*/ 1173017 h 6858000"/>
              <a:gd name="connsiteX652" fmla="*/ 1367925 w 7467600"/>
              <a:gd name="connsiteY652" fmla="*/ 1135648 h 6858000"/>
              <a:gd name="connsiteX653" fmla="*/ 1771401 w 7467600"/>
              <a:gd name="connsiteY653" fmla="*/ 1806673 h 6858000"/>
              <a:gd name="connsiteX654" fmla="*/ 1972385 w 7467600"/>
              <a:gd name="connsiteY654" fmla="*/ 2198735 h 6858000"/>
              <a:gd name="connsiteX655" fmla="*/ 2040892 w 7467600"/>
              <a:gd name="connsiteY655" fmla="*/ 2405205 h 6858000"/>
              <a:gd name="connsiteX656" fmla="*/ 2131689 w 7467600"/>
              <a:gd name="connsiteY656" fmla="*/ 1936926 h 6858000"/>
              <a:gd name="connsiteX657" fmla="*/ 2454820 w 7467600"/>
              <a:gd name="connsiteY657" fmla="*/ 1248808 h 6858000"/>
              <a:gd name="connsiteX658" fmla="*/ 2492512 w 7467600"/>
              <a:gd name="connsiteY658" fmla="*/ 1302920 h 6858000"/>
              <a:gd name="connsiteX659" fmla="*/ 2081216 w 7467600"/>
              <a:gd name="connsiteY659" fmla="*/ 2527513 h 6858000"/>
              <a:gd name="connsiteX660" fmla="*/ 2081211 w 7467600"/>
              <a:gd name="connsiteY660" fmla="*/ 2528916 h 6858000"/>
              <a:gd name="connsiteX661" fmla="*/ 2199067 w 7467600"/>
              <a:gd name="connsiteY661" fmla="*/ 2884061 h 6858000"/>
              <a:gd name="connsiteX662" fmla="*/ 3192586 w 7467600"/>
              <a:gd name="connsiteY662" fmla="*/ 3411496 h 6858000"/>
              <a:gd name="connsiteX663" fmla="*/ 3182620 w 7467600"/>
              <a:gd name="connsiteY663" fmla="*/ 3483279 h 6858000"/>
              <a:gd name="connsiteX664" fmla="*/ 2435119 w 7467600"/>
              <a:gd name="connsiteY664" fmla="*/ 3080173 h 6858000"/>
              <a:gd name="connsiteX665" fmla="*/ 2410152 w 7467600"/>
              <a:gd name="connsiteY665" fmla="*/ 3063751 h 6858000"/>
              <a:gd name="connsiteX666" fmla="*/ 2408099 w 7467600"/>
              <a:gd name="connsiteY666" fmla="*/ 3064403 h 6858000"/>
              <a:gd name="connsiteX667" fmla="*/ 2407218 w 7467600"/>
              <a:gd name="connsiteY667" fmla="*/ 3070324 h 6858000"/>
              <a:gd name="connsiteX668" fmla="*/ 2380138 w 7467600"/>
              <a:gd name="connsiteY668" fmla="*/ 3099341 h 6858000"/>
              <a:gd name="connsiteX669" fmla="*/ 1765923 w 7467600"/>
              <a:gd name="connsiteY669" fmla="*/ 3581043 h 6858000"/>
              <a:gd name="connsiteX670" fmla="*/ 1702258 w 7467600"/>
              <a:gd name="connsiteY670" fmla="*/ 3612286 h 6858000"/>
              <a:gd name="connsiteX671" fmla="*/ 1538370 w 7467600"/>
              <a:gd name="connsiteY671" fmla="*/ 3811804 h 6858000"/>
              <a:gd name="connsiteX672" fmla="*/ 542867 w 7467600"/>
              <a:gd name="connsiteY672" fmla="*/ 4944092 h 6858000"/>
              <a:gd name="connsiteX673" fmla="*/ 515800 w 7467600"/>
              <a:gd name="connsiteY673" fmla="*/ 4862180 h 6858000"/>
              <a:gd name="connsiteX674" fmla="*/ 909145 w 7467600"/>
              <a:gd name="connsiteY674" fmla="*/ 4199225 h 6858000"/>
              <a:gd name="connsiteX675" fmla="*/ 1214067 w 7467600"/>
              <a:gd name="connsiteY675" fmla="*/ 3908561 h 6858000"/>
              <a:gd name="connsiteX676" fmla="*/ 640967 w 7467600"/>
              <a:gd name="connsiteY676" fmla="*/ 4105601 h 6858000"/>
              <a:gd name="connsiteX677" fmla="*/ 112563 w 7467600"/>
              <a:gd name="connsiteY677" fmla="*/ 4396952 h 6858000"/>
              <a:gd name="connsiteX678" fmla="*/ 0 w 7467600"/>
              <a:gd name="connsiteY678" fmla="*/ 4466006 h 6858000"/>
              <a:gd name="connsiteX679" fmla="*/ 0 w 7467600"/>
              <a:gd name="connsiteY679" fmla="*/ 4233763 h 6858000"/>
              <a:gd name="connsiteX680" fmla="*/ 36881 w 7467600"/>
              <a:gd name="connsiteY680" fmla="*/ 4200118 h 6858000"/>
              <a:gd name="connsiteX681" fmla="*/ 910534 w 7467600"/>
              <a:gd name="connsiteY681" fmla="*/ 3629753 h 6858000"/>
              <a:gd name="connsiteX682" fmla="*/ 1578717 w 7467600"/>
              <a:gd name="connsiteY682" fmla="*/ 3575982 h 6858000"/>
              <a:gd name="connsiteX683" fmla="*/ 2338780 w 7467600"/>
              <a:gd name="connsiteY683" fmla="*/ 3033725 h 6858000"/>
              <a:gd name="connsiteX684" fmla="*/ 1807991 w 7467600"/>
              <a:gd name="connsiteY684" fmla="*/ 2807184 h 6858000"/>
              <a:gd name="connsiteX685" fmla="*/ 1416358 w 7467600"/>
              <a:gd name="connsiteY685" fmla="*/ 3112571 h 6858000"/>
              <a:gd name="connsiteX686" fmla="*/ 939066 w 7467600"/>
              <a:gd name="connsiteY686" fmla="*/ 3378798 h 6858000"/>
              <a:gd name="connsiteX687" fmla="*/ 115099 w 7467600"/>
              <a:gd name="connsiteY687" fmla="*/ 3607650 h 6858000"/>
              <a:gd name="connsiteX688" fmla="*/ 97284 w 7467600"/>
              <a:gd name="connsiteY688" fmla="*/ 3520393 h 6858000"/>
              <a:gd name="connsiteX689" fmla="*/ 922050 w 7467600"/>
              <a:gd name="connsiteY689" fmla="*/ 3074867 h 6858000"/>
              <a:gd name="connsiteX690" fmla="*/ 1405265 w 7467600"/>
              <a:gd name="connsiteY690" fmla="*/ 3016319 h 6858000"/>
              <a:gd name="connsiteX691" fmla="*/ 1407512 w 7467600"/>
              <a:gd name="connsiteY691" fmla="*/ 3018001 h 6858000"/>
              <a:gd name="connsiteX692" fmla="*/ 1726266 w 7467600"/>
              <a:gd name="connsiteY692" fmla="*/ 2777274 h 6858000"/>
              <a:gd name="connsiteX693" fmla="*/ 625390 w 7467600"/>
              <a:gd name="connsiteY693" fmla="*/ 2514541 h 6858000"/>
              <a:gd name="connsiteX694" fmla="*/ 619799 w 7467600"/>
              <a:gd name="connsiteY694" fmla="*/ 2527180 h 6858000"/>
              <a:gd name="connsiteX695" fmla="*/ 310030 w 7467600"/>
              <a:gd name="connsiteY695" fmla="*/ 2771818 h 6858000"/>
              <a:gd name="connsiteX696" fmla="*/ 173877 w 7467600"/>
              <a:gd name="connsiteY696" fmla="*/ 2937056 h 6858000"/>
              <a:gd name="connsiteX697" fmla="*/ 77889 w 7467600"/>
              <a:gd name="connsiteY697" fmla="*/ 3138440 h 6858000"/>
              <a:gd name="connsiteX698" fmla="*/ 0 w 7467600"/>
              <a:gd name="connsiteY698" fmla="*/ 3271395 h 6858000"/>
              <a:gd name="connsiteX699" fmla="*/ 0 w 7467600"/>
              <a:gd name="connsiteY699" fmla="*/ 3153002 h 6858000"/>
              <a:gd name="connsiteX700" fmla="*/ 2386 w 7467600"/>
              <a:gd name="connsiteY700" fmla="*/ 3149203 h 6858000"/>
              <a:gd name="connsiteX701" fmla="*/ 89753 w 7467600"/>
              <a:gd name="connsiteY701" fmla="*/ 2987702 h 6858000"/>
              <a:gd name="connsiteX702" fmla="*/ 76869 w 7467600"/>
              <a:gd name="connsiteY702" fmla="*/ 3005404 h 6858000"/>
              <a:gd name="connsiteX703" fmla="*/ 32049 w 7467600"/>
              <a:gd name="connsiteY703" fmla="*/ 3065814 h 6858000"/>
              <a:gd name="connsiteX704" fmla="*/ 0 w 7467600"/>
              <a:gd name="connsiteY704" fmla="*/ 3108744 h 6858000"/>
              <a:gd name="connsiteX705" fmla="*/ 0 w 7467600"/>
              <a:gd name="connsiteY705" fmla="*/ 3058059 h 6858000"/>
              <a:gd name="connsiteX706" fmla="*/ 7610 w 7467600"/>
              <a:gd name="connsiteY706" fmla="*/ 3047889 h 6858000"/>
              <a:gd name="connsiteX707" fmla="*/ 52419 w 7467600"/>
              <a:gd name="connsiteY707" fmla="*/ 2987479 h 6858000"/>
              <a:gd name="connsiteX708" fmla="*/ 59142 w 7467600"/>
              <a:gd name="connsiteY708" fmla="*/ 2978488 h 6858000"/>
              <a:gd name="connsiteX709" fmla="*/ 0 w 7467600"/>
              <a:gd name="connsiteY709" fmla="*/ 3015334 h 6858000"/>
              <a:gd name="connsiteX710" fmla="*/ 0 w 7467600"/>
              <a:gd name="connsiteY710" fmla="*/ 2914286 h 6858000"/>
              <a:gd name="connsiteX711" fmla="*/ 36383 w 7467600"/>
              <a:gd name="connsiteY711" fmla="*/ 2901128 h 6858000"/>
              <a:gd name="connsiteX712" fmla="*/ 156329 w 7467600"/>
              <a:gd name="connsiteY712" fmla="*/ 2840533 h 6858000"/>
              <a:gd name="connsiteX713" fmla="*/ 358355 w 7467600"/>
              <a:gd name="connsiteY713" fmla="*/ 2620471 h 6858000"/>
              <a:gd name="connsiteX714" fmla="*/ 510577 w 7467600"/>
              <a:gd name="connsiteY714" fmla="*/ 2501244 h 6858000"/>
              <a:gd name="connsiteX715" fmla="*/ 211967 w 7467600"/>
              <a:gd name="connsiteY715" fmla="*/ 2479171 h 6858000"/>
              <a:gd name="connsiteX716" fmla="*/ 0 w 7467600"/>
              <a:gd name="connsiteY716" fmla="*/ 2476398 h 6858000"/>
              <a:gd name="connsiteX717" fmla="*/ 0 w 7467600"/>
              <a:gd name="connsiteY717" fmla="*/ 2389189 h 6858000"/>
              <a:gd name="connsiteX718" fmla="*/ 103062 w 7467600"/>
              <a:gd name="connsiteY718" fmla="*/ 2389518 h 6858000"/>
              <a:gd name="connsiteX719" fmla="*/ 510734 w 7467600"/>
              <a:gd name="connsiteY719" fmla="*/ 2416201 h 6858000"/>
              <a:gd name="connsiteX720" fmla="*/ 279257 w 7467600"/>
              <a:gd name="connsiteY720" fmla="*/ 2092102 h 6858000"/>
              <a:gd name="connsiteX721" fmla="*/ 65265 w 7467600"/>
              <a:gd name="connsiteY721" fmla="*/ 2006049 h 6858000"/>
              <a:gd name="connsiteX722" fmla="*/ 0 w 7467600"/>
              <a:gd name="connsiteY722" fmla="*/ 1982532 h 6858000"/>
              <a:gd name="connsiteX723" fmla="*/ 0 w 7467600"/>
              <a:gd name="connsiteY723" fmla="*/ 1912789 h 6858000"/>
              <a:gd name="connsiteX724" fmla="*/ 97460 w 7467600"/>
              <a:gd name="connsiteY724" fmla="*/ 1953725 h 6858000"/>
              <a:gd name="connsiteX725" fmla="*/ 221272 w 7467600"/>
              <a:gd name="connsiteY725" fmla="*/ 1980766 h 6858000"/>
              <a:gd name="connsiteX726" fmla="*/ 116765 w 7467600"/>
              <a:gd name="connsiteY726" fmla="*/ 1911033 h 6858000"/>
              <a:gd name="connsiteX727" fmla="*/ 16405 w 7467600"/>
              <a:gd name="connsiteY727" fmla="*/ 1803412 h 6858000"/>
              <a:gd name="connsiteX728" fmla="*/ 0 w 7467600"/>
              <a:gd name="connsiteY728" fmla="*/ 1784777 h 6858000"/>
              <a:gd name="connsiteX729" fmla="*/ 0 w 7467600"/>
              <a:gd name="connsiteY729" fmla="*/ 1740082 h 6858000"/>
              <a:gd name="connsiteX730" fmla="*/ 39394 w 7467600"/>
              <a:gd name="connsiteY730" fmla="*/ 1784856 h 6858000"/>
              <a:gd name="connsiteX731" fmla="*/ 135813 w 7467600"/>
              <a:gd name="connsiteY731" fmla="*/ 1888838 h 6858000"/>
              <a:gd name="connsiteX732" fmla="*/ 242575 w 7467600"/>
              <a:gd name="connsiteY732" fmla="*/ 1958841 h 6858000"/>
              <a:gd name="connsiteX733" fmla="*/ 82197 w 7467600"/>
              <a:gd name="connsiteY733" fmla="*/ 1754826 h 6858000"/>
              <a:gd name="connsiteX734" fmla="*/ 0 w 7467600"/>
              <a:gd name="connsiteY734" fmla="*/ 1679650 h 6858000"/>
              <a:gd name="connsiteX735" fmla="*/ 0 w 7467600"/>
              <a:gd name="connsiteY735" fmla="*/ 1602463 h 6858000"/>
              <a:gd name="connsiteX736" fmla="*/ 84689 w 7467600"/>
              <a:gd name="connsiteY736" fmla="*/ 1677442 h 6858000"/>
              <a:gd name="connsiteX737" fmla="*/ 298437 w 7467600"/>
              <a:gd name="connsiteY737" fmla="*/ 1968019 h 6858000"/>
              <a:gd name="connsiteX738" fmla="*/ 227269 w 7467600"/>
              <a:gd name="connsiteY738" fmla="*/ 1114064 h 6858000"/>
              <a:gd name="connsiteX739" fmla="*/ 248003 w 7467600"/>
              <a:gd name="connsiteY739" fmla="*/ 1089613 h 6858000"/>
              <a:gd name="connsiteX740" fmla="*/ 427020 w 7467600"/>
              <a:gd name="connsiteY740" fmla="*/ 1619803 h 6858000"/>
              <a:gd name="connsiteX741" fmla="*/ 340345 w 7467600"/>
              <a:gd name="connsiteY741" fmla="*/ 2027739 h 6858000"/>
              <a:gd name="connsiteX742" fmla="*/ 360865 w 7467600"/>
              <a:gd name="connsiteY742" fmla="*/ 2044827 h 6858000"/>
              <a:gd name="connsiteX743" fmla="*/ 560414 w 7467600"/>
              <a:gd name="connsiteY743" fmla="*/ 2421457 h 6858000"/>
              <a:gd name="connsiteX744" fmla="*/ 1359703 w 7467600"/>
              <a:gd name="connsiteY744" fmla="*/ 2578554 h 6858000"/>
              <a:gd name="connsiteX745" fmla="*/ 1359422 w 7467600"/>
              <a:gd name="connsiteY745" fmla="*/ 2577994 h 6858000"/>
              <a:gd name="connsiteX746" fmla="*/ 828701 w 7467600"/>
              <a:gd name="connsiteY746" fmla="*/ 1839520 h 6858000"/>
              <a:gd name="connsiteX747" fmla="*/ 494427 w 7467600"/>
              <a:gd name="connsiteY747" fmla="*/ 1092333 h 6858000"/>
              <a:gd name="connsiteX748" fmla="*/ 506322 w 7467600"/>
              <a:gd name="connsiteY748" fmla="*/ 1020997 h 6858000"/>
              <a:gd name="connsiteX749" fmla="*/ 4570198 w 7467600"/>
              <a:gd name="connsiteY749" fmla="*/ 978081 h 6858000"/>
              <a:gd name="connsiteX750" fmla="*/ 4523691 w 7467600"/>
              <a:gd name="connsiteY750" fmla="*/ 1127776 h 6858000"/>
              <a:gd name="connsiteX751" fmla="*/ 4509875 w 7467600"/>
              <a:gd name="connsiteY751" fmla="*/ 1167552 h 6858000"/>
              <a:gd name="connsiteX752" fmla="*/ 4478168 w 7467600"/>
              <a:gd name="connsiteY752" fmla="*/ 1260735 h 6858000"/>
              <a:gd name="connsiteX753" fmla="*/ 4409309 w 7467600"/>
              <a:gd name="connsiteY753" fmla="*/ 1666996 h 6858000"/>
              <a:gd name="connsiteX754" fmla="*/ 4370031 w 7467600"/>
              <a:gd name="connsiteY754" fmla="*/ 1955666 h 6858000"/>
              <a:gd name="connsiteX755" fmla="*/ 4570198 w 7467600"/>
              <a:gd name="connsiteY755" fmla="*/ 978081 h 6858000"/>
              <a:gd name="connsiteX756" fmla="*/ 4557898 w 7467600"/>
              <a:gd name="connsiteY756" fmla="*/ 900011 h 6858000"/>
              <a:gd name="connsiteX757" fmla="*/ 4344840 w 7467600"/>
              <a:gd name="connsiteY757" fmla="*/ 1922038 h 6858000"/>
              <a:gd name="connsiteX758" fmla="*/ 4378710 w 7467600"/>
              <a:gd name="connsiteY758" fmla="*/ 1665516 h 6858000"/>
              <a:gd name="connsiteX759" fmla="*/ 4448798 w 7467600"/>
              <a:gd name="connsiteY759" fmla="*/ 1253024 h 6858000"/>
              <a:gd name="connsiteX760" fmla="*/ 4480315 w 7467600"/>
              <a:gd name="connsiteY760" fmla="*/ 1158454 h 6858000"/>
              <a:gd name="connsiteX761" fmla="*/ 4494133 w 7467600"/>
              <a:gd name="connsiteY761" fmla="*/ 1118676 h 6858000"/>
              <a:gd name="connsiteX762" fmla="*/ 4557898 w 7467600"/>
              <a:gd name="connsiteY762" fmla="*/ 900011 h 6858000"/>
              <a:gd name="connsiteX763" fmla="*/ 5870151 w 7467600"/>
              <a:gd name="connsiteY763" fmla="*/ 898890 h 6858000"/>
              <a:gd name="connsiteX764" fmla="*/ 5861335 w 7467600"/>
              <a:gd name="connsiteY764" fmla="*/ 899177 h 6858000"/>
              <a:gd name="connsiteX765" fmla="*/ 5843702 w 7467600"/>
              <a:gd name="connsiteY765" fmla="*/ 899748 h 6858000"/>
              <a:gd name="connsiteX766" fmla="*/ 5651107 w 7467600"/>
              <a:gd name="connsiteY766" fmla="*/ 920306 h 6858000"/>
              <a:gd name="connsiteX767" fmla="*/ 5459407 w 7467600"/>
              <a:gd name="connsiteY767" fmla="*/ 940975 h 6858000"/>
              <a:gd name="connsiteX768" fmla="*/ 5374846 w 7467600"/>
              <a:gd name="connsiteY768" fmla="*/ 941988 h 6858000"/>
              <a:gd name="connsiteX769" fmla="*/ 5256105 w 7467600"/>
              <a:gd name="connsiteY769" fmla="*/ 945632 h 6858000"/>
              <a:gd name="connsiteX770" fmla="*/ 5107071 w 7467600"/>
              <a:gd name="connsiteY770" fmla="*/ 969720 h 6858000"/>
              <a:gd name="connsiteX771" fmla="*/ 4998681 w 7467600"/>
              <a:gd name="connsiteY771" fmla="*/ 988771 h 6858000"/>
              <a:gd name="connsiteX772" fmla="*/ 5870151 w 7467600"/>
              <a:gd name="connsiteY772" fmla="*/ 898890 h 6858000"/>
              <a:gd name="connsiteX773" fmla="*/ 5504425 w 7467600"/>
              <a:gd name="connsiteY773" fmla="*/ 848067 h 6858000"/>
              <a:gd name="connsiteX774" fmla="*/ 4968849 w 7467600"/>
              <a:gd name="connsiteY774" fmla="*/ 962318 h 6858000"/>
              <a:gd name="connsiteX775" fmla="*/ 5104039 w 7467600"/>
              <a:gd name="connsiteY775" fmla="*/ 940634 h 6858000"/>
              <a:gd name="connsiteX776" fmla="*/ 5256311 w 7467600"/>
              <a:gd name="connsiteY776" fmla="*/ 916490 h 6858000"/>
              <a:gd name="connsiteX777" fmla="*/ 5377381 w 7467600"/>
              <a:gd name="connsiteY777" fmla="*/ 912671 h 6858000"/>
              <a:gd name="connsiteX778" fmla="*/ 5460148 w 7467600"/>
              <a:gd name="connsiteY778" fmla="*/ 911442 h 6858000"/>
              <a:gd name="connsiteX779" fmla="*/ 5648971 w 7467600"/>
              <a:gd name="connsiteY779" fmla="*/ 891331 h 6858000"/>
              <a:gd name="connsiteX780" fmla="*/ 5844807 w 7467600"/>
              <a:gd name="connsiteY780" fmla="*/ 870718 h 6858000"/>
              <a:gd name="connsiteX781" fmla="*/ 5862975 w 7467600"/>
              <a:gd name="connsiteY781" fmla="*/ 869756 h 6858000"/>
              <a:gd name="connsiteX782" fmla="*/ 5920887 w 7467600"/>
              <a:gd name="connsiteY782" fmla="*/ 865929 h 6858000"/>
              <a:gd name="connsiteX783" fmla="*/ 5504425 w 7467600"/>
              <a:gd name="connsiteY783" fmla="*/ 848067 h 6858000"/>
              <a:gd name="connsiteX784" fmla="*/ 3607114 w 7467600"/>
              <a:gd name="connsiteY784" fmla="*/ 467441 h 6858000"/>
              <a:gd name="connsiteX785" fmla="*/ 3296242 w 7467600"/>
              <a:gd name="connsiteY785" fmla="*/ 807991 h 6858000"/>
              <a:gd name="connsiteX786" fmla="*/ 3174674 w 7467600"/>
              <a:gd name="connsiteY786" fmla="*/ 919759 h 6858000"/>
              <a:gd name="connsiteX787" fmla="*/ 3042978 w 7467600"/>
              <a:gd name="connsiteY787" fmla="*/ 1054894 h 6858000"/>
              <a:gd name="connsiteX788" fmla="*/ 2968914 w 7467600"/>
              <a:gd name="connsiteY788" fmla="*/ 1133756 h 6858000"/>
              <a:gd name="connsiteX789" fmla="*/ 3103823 w 7467600"/>
              <a:gd name="connsiteY789" fmla="*/ 1026814 h 6858000"/>
              <a:gd name="connsiteX790" fmla="*/ 3607114 w 7467600"/>
              <a:gd name="connsiteY790" fmla="*/ 467441 h 6858000"/>
              <a:gd name="connsiteX791" fmla="*/ 3744487 w 7467600"/>
              <a:gd name="connsiteY791" fmla="*/ 383136 h 6858000"/>
              <a:gd name="connsiteX792" fmla="*/ 3970213 w 7467600"/>
              <a:gd name="connsiteY792" fmla="*/ 995559 h 6858000"/>
              <a:gd name="connsiteX793" fmla="*/ 3744487 w 7467600"/>
              <a:gd name="connsiteY793" fmla="*/ 383136 h 6858000"/>
              <a:gd name="connsiteX794" fmla="*/ 3624562 w 7467600"/>
              <a:gd name="connsiteY794" fmla="*/ 367041 h 6858000"/>
              <a:gd name="connsiteX795" fmla="*/ 3489712 w 7467600"/>
              <a:gd name="connsiteY795" fmla="*/ 485386 h 6858000"/>
              <a:gd name="connsiteX796" fmla="*/ 3182994 w 7467600"/>
              <a:gd name="connsiteY796" fmla="*/ 828265 h 6858000"/>
              <a:gd name="connsiteX797" fmla="*/ 2892114 w 7467600"/>
              <a:gd name="connsiteY797" fmla="*/ 1172635 h 6858000"/>
              <a:gd name="connsiteX798" fmla="*/ 3021459 w 7467600"/>
              <a:gd name="connsiteY798" fmla="*/ 1035385 h 6858000"/>
              <a:gd name="connsiteX799" fmla="*/ 3153873 w 7467600"/>
              <a:gd name="connsiteY799" fmla="*/ 898971 h 6858000"/>
              <a:gd name="connsiteX800" fmla="*/ 3276511 w 7467600"/>
              <a:gd name="connsiteY800" fmla="*/ 786423 h 6858000"/>
              <a:gd name="connsiteX801" fmla="*/ 3584154 w 7467600"/>
              <a:gd name="connsiteY801" fmla="*/ 448218 h 6858000"/>
              <a:gd name="connsiteX802" fmla="*/ 3624562 w 7467600"/>
              <a:gd name="connsiteY802" fmla="*/ 367041 h 6858000"/>
              <a:gd name="connsiteX803" fmla="*/ 3766672 w 7467600"/>
              <a:gd name="connsiteY803" fmla="*/ 359429 h 6858000"/>
              <a:gd name="connsiteX804" fmla="*/ 3996338 w 7467600"/>
              <a:gd name="connsiteY804" fmla="*/ 968237 h 6858000"/>
              <a:gd name="connsiteX805" fmla="*/ 3766672 w 7467600"/>
              <a:gd name="connsiteY805" fmla="*/ 359429 h 6858000"/>
              <a:gd name="connsiteX806" fmla="*/ 5805386 w 7467600"/>
              <a:gd name="connsiteY806" fmla="*/ 239240 h 6858000"/>
              <a:gd name="connsiteX807" fmla="*/ 5736947 w 7467600"/>
              <a:gd name="connsiteY807" fmla="*/ 261367 h 6858000"/>
              <a:gd name="connsiteX808" fmla="*/ 5427012 w 7467600"/>
              <a:gd name="connsiteY808" fmla="*/ 311272 h 6858000"/>
              <a:gd name="connsiteX809" fmla="*/ 5147818 w 7467600"/>
              <a:gd name="connsiteY809" fmla="*/ 322112 h 6858000"/>
              <a:gd name="connsiteX810" fmla="*/ 5060854 w 7467600"/>
              <a:gd name="connsiteY810" fmla="*/ 311882 h 6858000"/>
              <a:gd name="connsiteX811" fmla="*/ 4945989 w 7467600"/>
              <a:gd name="connsiteY811" fmla="*/ 300516 h 6858000"/>
              <a:gd name="connsiteX812" fmla="*/ 5410479 w 7467600"/>
              <a:gd name="connsiteY812" fmla="*/ 348434 h 6858000"/>
              <a:gd name="connsiteX813" fmla="*/ 5805386 w 7467600"/>
              <a:gd name="connsiteY813" fmla="*/ 239240 h 6858000"/>
              <a:gd name="connsiteX814" fmla="*/ 5905192 w 7467600"/>
              <a:gd name="connsiteY814" fmla="*/ 163079 h 6858000"/>
              <a:gd name="connsiteX815" fmla="*/ 5865655 w 7467600"/>
              <a:gd name="connsiteY815" fmla="*/ 171901 h 6858000"/>
              <a:gd name="connsiteX816" fmla="*/ 5259740 w 7467600"/>
              <a:gd name="connsiteY816" fmla="*/ 257013 h 6858000"/>
              <a:gd name="connsiteX817" fmla="*/ 5208466 w 7467600"/>
              <a:gd name="connsiteY817" fmla="*/ 257550 h 6858000"/>
              <a:gd name="connsiteX818" fmla="*/ 4980204 w 7467600"/>
              <a:gd name="connsiteY818" fmla="*/ 271903 h 6858000"/>
              <a:gd name="connsiteX819" fmla="*/ 5068068 w 7467600"/>
              <a:gd name="connsiteY819" fmla="*/ 282244 h 6858000"/>
              <a:gd name="connsiteX820" fmla="*/ 5153231 w 7467600"/>
              <a:gd name="connsiteY820" fmla="*/ 292240 h 6858000"/>
              <a:gd name="connsiteX821" fmla="*/ 5426491 w 7467600"/>
              <a:gd name="connsiteY821" fmla="*/ 281128 h 6858000"/>
              <a:gd name="connsiteX822" fmla="*/ 5731212 w 7467600"/>
              <a:gd name="connsiteY822" fmla="*/ 231951 h 6858000"/>
              <a:gd name="connsiteX823" fmla="*/ 5905192 w 7467600"/>
              <a:gd name="connsiteY823" fmla="*/ 163079 h 6858000"/>
              <a:gd name="connsiteX824" fmla="*/ 5944437 w 7467600"/>
              <a:gd name="connsiteY824" fmla="*/ 113829 h 6858000"/>
              <a:gd name="connsiteX825" fmla="*/ 5825032 w 7467600"/>
              <a:gd name="connsiteY825" fmla="*/ 146405 h 6858000"/>
              <a:gd name="connsiteX826" fmla="*/ 4955599 w 7467600"/>
              <a:gd name="connsiteY826" fmla="*/ 247008 h 6858000"/>
              <a:gd name="connsiteX827" fmla="*/ 5210104 w 7467600"/>
              <a:gd name="connsiteY827" fmla="*/ 228123 h 6858000"/>
              <a:gd name="connsiteX828" fmla="*/ 5261015 w 7467600"/>
              <a:gd name="connsiteY828" fmla="*/ 227087 h 6858000"/>
              <a:gd name="connsiteX829" fmla="*/ 5861181 w 7467600"/>
              <a:gd name="connsiteY829" fmla="*/ 143093 h 6858000"/>
              <a:gd name="connsiteX830" fmla="*/ 5961252 w 7467600"/>
              <a:gd name="connsiteY830" fmla="*/ 114820 h 6858000"/>
              <a:gd name="connsiteX831" fmla="*/ 5944437 w 7467600"/>
              <a:gd name="connsiteY831" fmla="*/ 113829 h 6858000"/>
              <a:gd name="connsiteX832" fmla="*/ 3882765 w 7467600"/>
              <a:gd name="connsiteY832" fmla="*/ 0 h 6858000"/>
              <a:gd name="connsiteX833" fmla="*/ 3995099 w 7467600"/>
              <a:gd name="connsiteY833" fmla="*/ 0 h 6858000"/>
              <a:gd name="connsiteX834" fmla="*/ 4163818 w 7467600"/>
              <a:gd name="connsiteY834" fmla="*/ 234104 h 6858000"/>
              <a:gd name="connsiteX835" fmla="*/ 4172099 w 7467600"/>
              <a:gd name="connsiteY835" fmla="*/ 234207 h 6858000"/>
              <a:gd name="connsiteX836" fmla="*/ 4784282 w 7467600"/>
              <a:gd name="connsiteY836" fmla="*/ 276561 h 6858000"/>
              <a:gd name="connsiteX837" fmla="*/ 4801687 w 7467600"/>
              <a:gd name="connsiteY837" fmla="*/ 267764 h 6858000"/>
              <a:gd name="connsiteX838" fmla="*/ 6082788 w 7467600"/>
              <a:gd name="connsiteY838" fmla="*/ 64119 h 6858000"/>
              <a:gd name="connsiteX839" fmla="*/ 6099442 w 7467600"/>
              <a:gd name="connsiteY839" fmla="*/ 82568 h 6858000"/>
              <a:gd name="connsiteX840" fmla="*/ 4804137 w 7467600"/>
              <a:gd name="connsiteY840" fmla="*/ 320931 h 6858000"/>
              <a:gd name="connsiteX841" fmla="*/ 4227047 w 7467600"/>
              <a:gd name="connsiteY841" fmla="*/ 313415 h 6858000"/>
              <a:gd name="connsiteX842" fmla="*/ 4346041 w 7467600"/>
              <a:gd name="connsiteY842" fmla="*/ 456086 h 6858000"/>
              <a:gd name="connsiteX843" fmla="*/ 4870967 w 7467600"/>
              <a:gd name="connsiteY843" fmla="*/ 963061 h 6858000"/>
              <a:gd name="connsiteX844" fmla="*/ 4889647 w 7467600"/>
              <a:gd name="connsiteY844" fmla="*/ 957147 h 6858000"/>
              <a:gd name="connsiteX845" fmla="*/ 5422504 w 7467600"/>
              <a:gd name="connsiteY845" fmla="*/ 805191 h 6858000"/>
              <a:gd name="connsiteX846" fmla="*/ 6087656 w 7467600"/>
              <a:gd name="connsiteY846" fmla="*/ 826703 h 6858000"/>
              <a:gd name="connsiteX847" fmla="*/ 6058717 w 7467600"/>
              <a:gd name="connsiteY847" fmla="*/ 865992 h 6858000"/>
              <a:gd name="connsiteX848" fmla="*/ 4974153 w 7467600"/>
              <a:gd name="connsiteY848" fmla="*/ 1045456 h 6858000"/>
              <a:gd name="connsiteX849" fmla="*/ 5627835 w 7467600"/>
              <a:gd name="connsiteY849" fmla="*/ 1472077 h 6858000"/>
              <a:gd name="connsiteX850" fmla="*/ 5629817 w 7467600"/>
              <a:gd name="connsiteY850" fmla="*/ 1471412 h 6858000"/>
              <a:gd name="connsiteX851" fmla="*/ 5634124 w 7467600"/>
              <a:gd name="connsiteY851" fmla="*/ 1470572 h 6858000"/>
              <a:gd name="connsiteX852" fmla="*/ 5755832 w 7467600"/>
              <a:gd name="connsiteY852" fmla="*/ 1383886 h 6858000"/>
              <a:gd name="connsiteX853" fmla="*/ 6014186 w 7467600"/>
              <a:gd name="connsiteY853" fmla="*/ 1279799 h 6858000"/>
              <a:gd name="connsiteX854" fmla="*/ 6901619 w 7467600"/>
              <a:gd name="connsiteY854" fmla="*/ 1047874 h 6858000"/>
              <a:gd name="connsiteX855" fmla="*/ 6931566 w 7467600"/>
              <a:gd name="connsiteY855" fmla="*/ 1062034 h 6858000"/>
              <a:gd name="connsiteX856" fmla="*/ 5790982 w 7467600"/>
              <a:gd name="connsiteY856" fmla="*/ 1561380 h 6858000"/>
              <a:gd name="connsiteX857" fmla="*/ 6188971 w 7467600"/>
              <a:gd name="connsiteY857" fmla="*/ 1755168 h 6858000"/>
              <a:gd name="connsiteX858" fmla="*/ 6202446 w 7467600"/>
              <a:gd name="connsiteY858" fmla="*/ 1752268 h 6858000"/>
              <a:gd name="connsiteX859" fmla="*/ 7179560 w 7467600"/>
              <a:gd name="connsiteY859" fmla="*/ 1467551 h 6858000"/>
              <a:gd name="connsiteX860" fmla="*/ 7158730 w 7467600"/>
              <a:gd name="connsiteY860" fmla="*/ 1507835 h 6858000"/>
              <a:gd name="connsiteX861" fmla="*/ 6326959 w 7467600"/>
              <a:gd name="connsiteY861" fmla="*/ 1817686 h 6858000"/>
              <a:gd name="connsiteX862" fmla="*/ 6537433 w 7467600"/>
              <a:gd name="connsiteY862" fmla="*/ 1907790 h 6858000"/>
              <a:gd name="connsiteX863" fmla="*/ 6550221 w 7467600"/>
              <a:gd name="connsiteY863" fmla="*/ 1910729 h 6858000"/>
              <a:gd name="connsiteX864" fmla="*/ 6964438 w 7467600"/>
              <a:gd name="connsiteY864" fmla="*/ 2209505 h 6858000"/>
              <a:gd name="connsiteX865" fmla="*/ 7367862 w 7467600"/>
              <a:gd name="connsiteY865" fmla="*/ 2806833 h 6858000"/>
              <a:gd name="connsiteX866" fmla="*/ 7364329 w 7467600"/>
              <a:gd name="connsiteY866" fmla="*/ 2826907 h 6858000"/>
              <a:gd name="connsiteX867" fmla="*/ 7290545 w 7467600"/>
              <a:gd name="connsiteY867" fmla="*/ 2850663 h 6858000"/>
              <a:gd name="connsiteX868" fmla="*/ 6472036 w 7467600"/>
              <a:gd name="connsiteY868" fmla="*/ 1959003 h 6858000"/>
              <a:gd name="connsiteX869" fmla="*/ 5792897 w 7467600"/>
              <a:gd name="connsiteY869" fmla="*/ 1647747 h 6858000"/>
              <a:gd name="connsiteX870" fmla="*/ 5842751 w 7467600"/>
              <a:gd name="connsiteY870" fmla="*/ 1816112 h 6858000"/>
              <a:gd name="connsiteX871" fmla="*/ 5847424 w 7467600"/>
              <a:gd name="connsiteY871" fmla="*/ 1815776 h 6858000"/>
              <a:gd name="connsiteX872" fmla="*/ 6399821 w 7467600"/>
              <a:gd name="connsiteY872" fmla="*/ 2344799 h 6858000"/>
              <a:gd name="connsiteX873" fmla="*/ 6323232 w 7467600"/>
              <a:gd name="connsiteY873" fmla="*/ 2389634 h 6858000"/>
              <a:gd name="connsiteX874" fmla="*/ 5942958 w 7467600"/>
              <a:gd name="connsiteY874" fmla="*/ 2077708 h 6858000"/>
              <a:gd name="connsiteX875" fmla="*/ 5921559 w 7467600"/>
              <a:gd name="connsiteY875" fmla="*/ 2378596 h 6858000"/>
              <a:gd name="connsiteX876" fmla="*/ 5817651 w 7467600"/>
              <a:gd name="connsiteY876" fmla="*/ 3023919 h 6858000"/>
              <a:gd name="connsiteX877" fmla="*/ 5729634 w 7467600"/>
              <a:gd name="connsiteY877" fmla="*/ 3051849 h 6858000"/>
              <a:gd name="connsiteX878" fmla="*/ 5611018 w 7467600"/>
              <a:gd name="connsiteY878" fmla="*/ 2316769 h 6858000"/>
              <a:gd name="connsiteX879" fmla="*/ 5687608 w 7467600"/>
              <a:gd name="connsiteY879" fmla="*/ 2039972 h 6858000"/>
              <a:gd name="connsiteX880" fmla="*/ 5657554 w 7467600"/>
              <a:gd name="connsiteY880" fmla="*/ 1576445 h 6858000"/>
              <a:gd name="connsiteX881" fmla="*/ 5150475 w 7467600"/>
              <a:gd name="connsiteY881" fmla="*/ 1274012 h 6858000"/>
              <a:gd name="connsiteX882" fmla="*/ 5349142 w 7467600"/>
              <a:gd name="connsiteY882" fmla="*/ 2204405 h 6858000"/>
              <a:gd name="connsiteX883" fmla="*/ 5262214 w 7467600"/>
              <a:gd name="connsiteY883" fmla="*/ 2233836 h 6858000"/>
              <a:gd name="connsiteX884" fmla="*/ 4981539 w 7467600"/>
              <a:gd name="connsiteY884" fmla="*/ 1542201 h 6858000"/>
              <a:gd name="connsiteX885" fmla="*/ 4958461 w 7467600"/>
              <a:gd name="connsiteY885" fmla="*/ 1136957 h 6858000"/>
              <a:gd name="connsiteX886" fmla="*/ 4655015 w 7467600"/>
              <a:gd name="connsiteY886" fmla="*/ 891426 h 6858000"/>
              <a:gd name="connsiteX887" fmla="*/ 4348002 w 7467600"/>
              <a:gd name="connsiteY887" fmla="*/ 2205895 h 6858000"/>
              <a:gd name="connsiteX888" fmla="*/ 4262250 w 7467600"/>
              <a:gd name="connsiteY888" fmla="*/ 2219972 h 6858000"/>
              <a:gd name="connsiteX889" fmla="*/ 4550611 w 7467600"/>
              <a:gd name="connsiteY889" fmla="*/ 817540 h 6858000"/>
              <a:gd name="connsiteX890" fmla="*/ 4564418 w 7467600"/>
              <a:gd name="connsiteY890" fmla="*/ 808293 h 6858000"/>
              <a:gd name="connsiteX891" fmla="*/ 4266388 w 7467600"/>
              <a:gd name="connsiteY891" fmla="*/ 500083 h 6858000"/>
              <a:gd name="connsiteX892" fmla="*/ 4032842 w 7467600"/>
              <a:gd name="connsiteY892" fmla="*/ 211809 h 6858000"/>
              <a:gd name="connsiteX893" fmla="*/ 3882765 w 7467600"/>
              <a:gd name="connsiteY893" fmla="*/ 0 h 6858000"/>
              <a:gd name="connsiteX894" fmla="*/ 3721337 w 7467600"/>
              <a:gd name="connsiteY894" fmla="*/ 0 h 6858000"/>
              <a:gd name="connsiteX895" fmla="*/ 3797544 w 7467600"/>
              <a:gd name="connsiteY895" fmla="*/ 0 h 6858000"/>
              <a:gd name="connsiteX896" fmla="*/ 3775734 w 7467600"/>
              <a:gd name="connsiteY896" fmla="*/ 95131 h 6858000"/>
              <a:gd name="connsiteX897" fmla="*/ 3724807 w 7467600"/>
              <a:gd name="connsiteY897" fmla="*/ 272257 h 6858000"/>
              <a:gd name="connsiteX898" fmla="*/ 3726844 w 7467600"/>
              <a:gd name="connsiteY898" fmla="*/ 282988 h 6858000"/>
              <a:gd name="connsiteX899" fmla="*/ 3742664 w 7467600"/>
              <a:gd name="connsiteY899" fmla="*/ 279918 h 6858000"/>
              <a:gd name="connsiteX900" fmla="*/ 4103910 w 7467600"/>
              <a:gd name="connsiteY900" fmla="*/ 1161917 h 6858000"/>
              <a:gd name="connsiteX901" fmla="*/ 4020269 w 7467600"/>
              <a:gd name="connsiteY901" fmla="*/ 1200406 h 6858000"/>
              <a:gd name="connsiteX902" fmla="*/ 3674882 w 7467600"/>
              <a:gd name="connsiteY902" fmla="*/ 488524 h 6858000"/>
              <a:gd name="connsiteX903" fmla="*/ 3132682 w 7467600"/>
              <a:gd name="connsiteY903" fmla="*/ 1072284 h 6858000"/>
              <a:gd name="connsiteX904" fmla="*/ 2716346 w 7467600"/>
              <a:gd name="connsiteY904" fmla="*/ 1276376 h 6858000"/>
              <a:gd name="connsiteX905" fmla="*/ 2716772 w 7467600"/>
              <a:gd name="connsiteY905" fmla="*/ 1255462 h 6858000"/>
              <a:gd name="connsiteX906" fmla="*/ 3471096 w 7467600"/>
              <a:gd name="connsiteY906" fmla="*/ 437072 h 6858000"/>
              <a:gd name="connsiteX907" fmla="*/ 3639057 w 7467600"/>
              <a:gd name="connsiteY907" fmla="*/ 286334 h 6858000"/>
              <a:gd name="connsiteX908" fmla="*/ 3640309 w 7467600"/>
              <a:gd name="connsiteY908" fmla="*/ 284664 h 6858000"/>
              <a:gd name="connsiteX909" fmla="*/ 3646022 w 7467600"/>
              <a:gd name="connsiteY909" fmla="*/ 276711 h 6858000"/>
              <a:gd name="connsiteX910" fmla="*/ 3707943 w 7467600"/>
              <a:gd name="connsiteY910" fmla="*/ 65958 h 6858000"/>
              <a:gd name="connsiteX911" fmla="*/ 3721337 w 7467600"/>
              <a:gd name="connsiteY911" fmla="*/ 0 h 6858000"/>
              <a:gd name="connsiteX912" fmla="*/ 2867960 w 7467600"/>
              <a:gd name="connsiteY912" fmla="*/ 0 h 6858000"/>
              <a:gd name="connsiteX913" fmla="*/ 2926351 w 7467600"/>
              <a:gd name="connsiteY913" fmla="*/ 0 h 6858000"/>
              <a:gd name="connsiteX914" fmla="*/ 2902823 w 7467600"/>
              <a:gd name="connsiteY914" fmla="*/ 262929 h 6858000"/>
              <a:gd name="connsiteX915" fmla="*/ 2940663 w 7467600"/>
              <a:gd name="connsiteY915" fmla="*/ 140884 h 6858000"/>
              <a:gd name="connsiteX916" fmla="*/ 2947039 w 7467600"/>
              <a:gd name="connsiteY916" fmla="*/ 122524 h 6858000"/>
              <a:gd name="connsiteX917" fmla="*/ 2984316 w 7467600"/>
              <a:gd name="connsiteY917" fmla="*/ 0 h 6858000"/>
              <a:gd name="connsiteX918" fmla="*/ 3016114 w 7467600"/>
              <a:gd name="connsiteY918" fmla="*/ 0 h 6858000"/>
              <a:gd name="connsiteX919" fmla="*/ 2979949 w 7467600"/>
              <a:gd name="connsiteY919" fmla="*/ 119274 h 6858000"/>
              <a:gd name="connsiteX920" fmla="*/ 3023879 w 7467600"/>
              <a:gd name="connsiteY920" fmla="*/ 0 h 6858000"/>
              <a:gd name="connsiteX921" fmla="*/ 3105400 w 7467600"/>
              <a:gd name="connsiteY921" fmla="*/ 0 h 6858000"/>
              <a:gd name="connsiteX922" fmla="*/ 3094669 w 7467600"/>
              <a:gd name="connsiteY922" fmla="*/ 30308 h 6858000"/>
              <a:gd name="connsiteX923" fmla="*/ 2901945 w 7467600"/>
              <a:gd name="connsiteY923" fmla="*/ 466538 h 6858000"/>
              <a:gd name="connsiteX924" fmla="*/ 2815209 w 7467600"/>
              <a:gd name="connsiteY924" fmla="*/ 497361 h 6858000"/>
              <a:gd name="connsiteX925" fmla="*/ 2844845 w 7467600"/>
              <a:gd name="connsiteY925" fmla="*/ 127638 h 6858000"/>
              <a:gd name="connsiteX926" fmla="*/ 2867960 w 7467600"/>
              <a:gd name="connsiteY926" fmla="*/ 0 h 6858000"/>
              <a:gd name="connsiteX927" fmla="*/ 1057230 w 7467600"/>
              <a:gd name="connsiteY927" fmla="*/ 0 h 6858000"/>
              <a:gd name="connsiteX928" fmla="*/ 1111003 w 7467600"/>
              <a:gd name="connsiteY928" fmla="*/ 0 h 6858000"/>
              <a:gd name="connsiteX929" fmla="*/ 1125553 w 7467600"/>
              <a:gd name="connsiteY929" fmla="*/ 52588 h 6858000"/>
              <a:gd name="connsiteX930" fmla="*/ 1304276 w 7467600"/>
              <a:gd name="connsiteY930" fmla="*/ 476275 h 6858000"/>
              <a:gd name="connsiteX931" fmla="*/ 1492066 w 7467600"/>
              <a:gd name="connsiteY931" fmla="*/ 886333 h 6858000"/>
              <a:gd name="connsiteX932" fmla="*/ 1423698 w 7467600"/>
              <a:gd name="connsiteY932" fmla="*/ 710817 h 6858000"/>
              <a:gd name="connsiteX933" fmla="*/ 1357609 w 7467600"/>
              <a:gd name="connsiteY933" fmla="*/ 532892 h 6858000"/>
              <a:gd name="connsiteX934" fmla="*/ 1309550 w 7467600"/>
              <a:gd name="connsiteY934" fmla="*/ 374031 h 6858000"/>
              <a:gd name="connsiteX935" fmla="*/ 1193673 w 7467600"/>
              <a:gd name="connsiteY935" fmla="*/ 49533 h 6858000"/>
              <a:gd name="connsiteX936" fmla="*/ 1164391 w 7467600"/>
              <a:gd name="connsiteY936" fmla="*/ 0 h 6858000"/>
              <a:gd name="connsiteX937" fmla="*/ 1200666 w 7467600"/>
              <a:gd name="connsiteY937" fmla="*/ 0 h 6858000"/>
              <a:gd name="connsiteX938" fmla="*/ 1223408 w 7467600"/>
              <a:gd name="connsiteY938" fmla="*/ 38996 h 6858000"/>
              <a:gd name="connsiteX939" fmla="*/ 1339635 w 7467600"/>
              <a:gd name="connsiteY939" fmla="*/ 365517 h 6858000"/>
              <a:gd name="connsiteX940" fmla="*/ 1387469 w 7467600"/>
              <a:gd name="connsiteY940" fmla="*/ 523079 h 6858000"/>
              <a:gd name="connsiteX941" fmla="*/ 1452685 w 7467600"/>
              <a:gd name="connsiteY941" fmla="*/ 699806 h 6858000"/>
              <a:gd name="connsiteX942" fmla="*/ 1492092 w 7467600"/>
              <a:gd name="connsiteY942" fmla="*/ 800424 h 6858000"/>
              <a:gd name="connsiteX943" fmla="*/ 1455302 w 7467600"/>
              <a:gd name="connsiteY943" fmla="*/ 632913 h 6858000"/>
              <a:gd name="connsiteX944" fmla="*/ 1222336 w 7467600"/>
              <a:gd name="connsiteY944" fmla="*/ 9480 h 6858000"/>
              <a:gd name="connsiteX945" fmla="*/ 1214634 w 7467600"/>
              <a:gd name="connsiteY945" fmla="*/ 0 h 6858000"/>
              <a:gd name="connsiteX946" fmla="*/ 1289827 w 7467600"/>
              <a:gd name="connsiteY946" fmla="*/ 0 h 6858000"/>
              <a:gd name="connsiteX947" fmla="*/ 1321076 w 7467600"/>
              <a:gd name="connsiteY947" fmla="*/ 59722 h 6858000"/>
              <a:gd name="connsiteX948" fmla="*/ 1512579 w 7467600"/>
              <a:gd name="connsiteY948" fmla="*/ 626441 h 6858000"/>
              <a:gd name="connsiteX949" fmla="*/ 1506076 w 7467600"/>
              <a:gd name="connsiteY949" fmla="*/ 1089289 h 6858000"/>
              <a:gd name="connsiteX950" fmla="*/ 1486346 w 7467600"/>
              <a:gd name="connsiteY950" fmla="*/ 1079919 h 6858000"/>
              <a:gd name="connsiteX951" fmla="*/ 1070511 w 7467600"/>
              <a:gd name="connsiteY951" fmla="*/ 48609 h 6858000"/>
              <a:gd name="connsiteX952" fmla="*/ 1057230 w 7467600"/>
              <a:gd name="connsiteY952" fmla="*/ 0 h 6858000"/>
              <a:gd name="connsiteX953" fmla="*/ 43151 w 7467600"/>
              <a:gd name="connsiteY953" fmla="*/ 0 h 6858000"/>
              <a:gd name="connsiteX954" fmla="*/ 95283 w 7467600"/>
              <a:gd name="connsiteY954" fmla="*/ 0 h 6858000"/>
              <a:gd name="connsiteX955" fmla="*/ 300708 w 7467600"/>
              <a:gd name="connsiteY955" fmla="*/ 154571 h 6858000"/>
              <a:gd name="connsiteX956" fmla="*/ 530414 w 7467600"/>
              <a:gd name="connsiteY956" fmla="*/ 354673 h 6858000"/>
              <a:gd name="connsiteX957" fmla="*/ 333785 w 7467600"/>
              <a:gd name="connsiteY957" fmla="*/ 161564 h 6858000"/>
              <a:gd name="connsiteX958" fmla="*/ 147005 w 7467600"/>
              <a:gd name="connsiteY958" fmla="*/ 0 h 6858000"/>
              <a:gd name="connsiteX959" fmla="*/ 272509 w 7467600"/>
              <a:gd name="connsiteY959" fmla="*/ 0 h 6858000"/>
              <a:gd name="connsiteX960" fmla="*/ 326276 w 7467600"/>
              <a:gd name="connsiteY960" fmla="*/ 45847 h 6858000"/>
              <a:gd name="connsiteX961" fmla="*/ 823759 w 7467600"/>
              <a:gd name="connsiteY961" fmla="*/ 574145 h 6858000"/>
              <a:gd name="connsiteX962" fmla="*/ 811254 w 7467600"/>
              <a:gd name="connsiteY962" fmla="*/ 665546 h 6858000"/>
              <a:gd name="connsiteX963" fmla="*/ 154042 w 7467600"/>
              <a:gd name="connsiteY963" fmla="*/ 261522 h 6858000"/>
              <a:gd name="connsiteX964" fmla="*/ 13550 w 7467600"/>
              <a:gd name="connsiteY964" fmla="*/ 158423 h 6858000"/>
              <a:gd name="connsiteX965" fmla="*/ 0 w 7467600"/>
              <a:gd name="connsiteY965" fmla="*/ 146618 h 6858000"/>
              <a:gd name="connsiteX966" fmla="*/ 0 w 7467600"/>
              <a:gd name="connsiteY966" fmla="*/ 59161 h 6858000"/>
              <a:gd name="connsiteX967" fmla="*/ 45427 w 7467600"/>
              <a:gd name="connsiteY967" fmla="*/ 101078 h 6858000"/>
              <a:gd name="connsiteX968" fmla="*/ 630103 w 7467600"/>
              <a:gd name="connsiteY968" fmla="*/ 485885 h 6858000"/>
              <a:gd name="connsiteX969" fmla="*/ 532040 w 7467600"/>
              <a:gd name="connsiteY969" fmla="*/ 399359 h 6858000"/>
              <a:gd name="connsiteX970" fmla="*/ 517618 w 7467600"/>
              <a:gd name="connsiteY970" fmla="*/ 385726 h 6858000"/>
              <a:gd name="connsiteX971" fmla="*/ 285074 w 7467600"/>
              <a:gd name="connsiteY971" fmla="*/ 182755 h 6858000"/>
              <a:gd name="connsiteX972" fmla="*/ 43151 w 7467600"/>
              <a:gd name="connsiteY97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015907 w 7467600"/>
              <a:gd name="connsiteY78" fmla="*/ 5541548 h 6858000"/>
              <a:gd name="connsiteX79" fmla="*/ 7259646 w 7467600"/>
              <a:gd name="connsiteY79" fmla="*/ 5765985 h 6858000"/>
              <a:gd name="connsiteX80" fmla="*/ 7467600 w 7467600"/>
              <a:gd name="connsiteY80" fmla="*/ 6012219 h 6858000"/>
              <a:gd name="connsiteX81" fmla="*/ 7105827 w 7467600"/>
              <a:gd name="connsiteY81" fmla="*/ 5718700 h 6858000"/>
              <a:gd name="connsiteX82" fmla="*/ 7356878 w 7467600"/>
              <a:gd name="connsiteY82" fmla="*/ 5981332 h 6858000"/>
              <a:gd name="connsiteX83" fmla="*/ 7467600 w 7467600"/>
              <a:gd name="connsiteY83" fmla="*/ 6117703 h 6858000"/>
              <a:gd name="connsiteX84" fmla="*/ 7467600 w 7467600"/>
              <a:gd name="connsiteY84" fmla="*/ 6163634 h 6858000"/>
              <a:gd name="connsiteX85" fmla="*/ 7403637 w 7467600"/>
              <a:gd name="connsiteY85" fmla="*/ 6083957 h 6858000"/>
              <a:gd name="connsiteX86" fmla="*/ 7254615 w 7467600"/>
              <a:gd name="connsiteY86" fmla="*/ 5911918 h 6858000"/>
              <a:gd name="connsiteX87" fmla="*/ 7312589 w 7467600"/>
              <a:gd name="connsiteY87" fmla="*/ 5982309 h 6858000"/>
              <a:gd name="connsiteX88" fmla="*/ 7448321 w 7467600"/>
              <a:gd name="connsiteY88" fmla="*/ 6190991 h 6858000"/>
              <a:gd name="connsiteX89" fmla="*/ 7467600 w 7467600"/>
              <a:gd name="connsiteY89" fmla="*/ 6221686 h 6858000"/>
              <a:gd name="connsiteX90" fmla="*/ 7467600 w 7467600"/>
              <a:gd name="connsiteY90" fmla="*/ 6334256 h 6858000"/>
              <a:gd name="connsiteX91" fmla="*/ 7454976 w 7467600"/>
              <a:gd name="connsiteY91" fmla="*/ 6318297 h 6858000"/>
              <a:gd name="connsiteX92" fmla="*/ 7042773 w 7467600"/>
              <a:gd name="connsiteY92" fmla="*/ 5734011 h 6858000"/>
              <a:gd name="connsiteX93" fmla="*/ 1456157 w 7467600"/>
              <a:gd name="connsiteY93" fmla="*/ 5371404 h 6858000"/>
              <a:gd name="connsiteX94" fmla="*/ 1244432 w 7467600"/>
              <a:gd name="connsiteY94" fmla="*/ 5385601 h 6858000"/>
              <a:gd name="connsiteX95" fmla="*/ 973990 w 7467600"/>
              <a:gd name="connsiteY95" fmla="*/ 5424940 h 6858000"/>
              <a:gd name="connsiteX96" fmla="*/ 1103809 w 7467600"/>
              <a:gd name="connsiteY96" fmla="*/ 5433720 h 6858000"/>
              <a:gd name="connsiteX97" fmla="*/ 1123454 w 7467600"/>
              <a:gd name="connsiteY97" fmla="*/ 5435727 h 6858000"/>
              <a:gd name="connsiteX98" fmla="*/ 1737017 w 7467600"/>
              <a:gd name="connsiteY98" fmla="*/ 5452183 h 6858000"/>
              <a:gd name="connsiteX99" fmla="*/ 1824397 w 7467600"/>
              <a:gd name="connsiteY99" fmla="*/ 5447757 h 6858000"/>
              <a:gd name="connsiteX100" fmla="*/ 2070059 w 7467600"/>
              <a:gd name="connsiteY100" fmla="*/ 5441660 h 6858000"/>
              <a:gd name="connsiteX101" fmla="*/ 1456157 w 7467600"/>
              <a:gd name="connsiteY101" fmla="*/ 5371404 h 6858000"/>
              <a:gd name="connsiteX102" fmla="*/ 4988186 w 7467600"/>
              <a:gd name="connsiteY102" fmla="*/ 5216467 h 6858000"/>
              <a:gd name="connsiteX103" fmla="*/ 4777334 w 7467600"/>
              <a:gd name="connsiteY103" fmla="*/ 5406072 h 6858000"/>
              <a:gd name="connsiteX104" fmla="*/ 4718341 w 7467600"/>
              <a:gd name="connsiteY104" fmla="*/ 5468043 h 6858000"/>
              <a:gd name="connsiteX105" fmla="*/ 4604655 w 7467600"/>
              <a:gd name="connsiteY105" fmla="*/ 5583434 h 6858000"/>
              <a:gd name="connsiteX106" fmla="*/ 4565074 w 7467600"/>
              <a:gd name="connsiteY106" fmla="*/ 5618550 h 6858000"/>
              <a:gd name="connsiteX107" fmla="*/ 4988186 w 7467600"/>
              <a:gd name="connsiteY107" fmla="*/ 5216467 h 6858000"/>
              <a:gd name="connsiteX108" fmla="*/ 4978032 w 7467600"/>
              <a:gd name="connsiteY108" fmla="*/ 5183809 h 6858000"/>
              <a:gd name="connsiteX109" fmla="*/ 4463413 w 7467600"/>
              <a:gd name="connsiteY109" fmla="*/ 5615162 h 6858000"/>
              <a:gd name="connsiteX110" fmla="*/ 4358134 w 7467600"/>
              <a:gd name="connsiteY110" fmla="*/ 5742791 h 6858000"/>
              <a:gd name="connsiteX111" fmla="*/ 4376219 w 7467600"/>
              <a:gd name="connsiteY111" fmla="*/ 5729027 h 6858000"/>
              <a:gd name="connsiteX112" fmla="*/ 4582340 w 7467600"/>
              <a:gd name="connsiteY112" fmla="*/ 5561037 h 6858000"/>
              <a:gd name="connsiteX113" fmla="*/ 4694684 w 7467600"/>
              <a:gd name="connsiteY113" fmla="*/ 5447098 h 6858000"/>
              <a:gd name="connsiteX114" fmla="*/ 4754123 w 7467600"/>
              <a:gd name="connsiteY114" fmla="*/ 5384643 h 6858000"/>
              <a:gd name="connsiteX115" fmla="*/ 4978032 w 7467600"/>
              <a:gd name="connsiteY115" fmla="*/ 5183809 h 6858000"/>
              <a:gd name="connsiteX116" fmla="*/ 1903353 w 7467600"/>
              <a:gd name="connsiteY116" fmla="*/ 5044827 h 6858000"/>
              <a:gd name="connsiteX117" fmla="*/ 1936931 w 7467600"/>
              <a:gd name="connsiteY117" fmla="*/ 5093954 h 6858000"/>
              <a:gd name="connsiteX118" fmla="*/ 2195868 w 7467600"/>
              <a:gd name="connsiteY118" fmla="*/ 5396574 h 6858000"/>
              <a:gd name="connsiteX119" fmla="*/ 2088852 w 7467600"/>
              <a:gd name="connsiteY119" fmla="*/ 5166123 h 6858000"/>
              <a:gd name="connsiteX120" fmla="*/ 1958241 w 7467600"/>
              <a:gd name="connsiteY120" fmla="*/ 5067955 h 6858000"/>
              <a:gd name="connsiteX121" fmla="*/ 1903353 w 7467600"/>
              <a:gd name="connsiteY121" fmla="*/ 5044827 h 6858000"/>
              <a:gd name="connsiteX122" fmla="*/ 1979378 w 7467600"/>
              <a:gd name="connsiteY122" fmla="*/ 4769504 h 6858000"/>
              <a:gd name="connsiteX123" fmla="*/ 2882120 w 7467600"/>
              <a:gd name="connsiteY123" fmla="*/ 5064547 h 6858000"/>
              <a:gd name="connsiteX124" fmla="*/ 2793103 w 7467600"/>
              <a:gd name="connsiteY124" fmla="*/ 5039699 h 6858000"/>
              <a:gd name="connsiteX125" fmla="*/ 2770041 w 7467600"/>
              <a:gd name="connsiteY125" fmla="*/ 5033634 h 6858000"/>
              <a:gd name="connsiteX126" fmla="*/ 1979378 w 7467600"/>
              <a:gd name="connsiteY126" fmla="*/ 4769504 h 6858000"/>
              <a:gd name="connsiteX127" fmla="*/ 1927410 w 7467600"/>
              <a:gd name="connsiteY127" fmla="*/ 4716164 h 6858000"/>
              <a:gd name="connsiteX128" fmla="*/ 1959587 w 7467600"/>
              <a:gd name="connsiteY128" fmla="*/ 4728849 h 6858000"/>
              <a:gd name="connsiteX129" fmla="*/ 2777707 w 7467600"/>
              <a:gd name="connsiteY129" fmla="*/ 5003991 h 6858000"/>
              <a:gd name="connsiteX130" fmla="*/ 2800768 w 7467600"/>
              <a:gd name="connsiteY130" fmla="*/ 5010056 h 6858000"/>
              <a:gd name="connsiteX131" fmla="*/ 2879408 w 7467600"/>
              <a:gd name="connsiteY131" fmla="*/ 5031590 h 6858000"/>
              <a:gd name="connsiteX132" fmla="*/ 2862295 w 7467600"/>
              <a:gd name="connsiteY132" fmla="*/ 5022958 h 6858000"/>
              <a:gd name="connsiteX133" fmla="*/ 2813343 w 7467600"/>
              <a:gd name="connsiteY133" fmla="*/ 4998369 h 6858000"/>
              <a:gd name="connsiteX134" fmla="*/ 2646245 w 7467600"/>
              <a:gd name="connsiteY134" fmla="*/ 4930999 h 6858000"/>
              <a:gd name="connsiteX135" fmla="*/ 1999243 w 7467600"/>
              <a:gd name="connsiteY135" fmla="*/ 4730524 h 6858000"/>
              <a:gd name="connsiteX136" fmla="*/ 1979527 w 7467600"/>
              <a:gd name="connsiteY136" fmla="*/ 4726651 h 6858000"/>
              <a:gd name="connsiteX137" fmla="*/ 1927410 w 7467600"/>
              <a:gd name="connsiteY137" fmla="*/ 4716164 h 6858000"/>
              <a:gd name="connsiteX138" fmla="*/ 1997014 w 7467600"/>
              <a:gd name="connsiteY138" fmla="*/ 4698007 h 6858000"/>
              <a:gd name="connsiteX139" fmla="*/ 2005458 w 7467600"/>
              <a:gd name="connsiteY139" fmla="*/ 4699540 h 6858000"/>
              <a:gd name="connsiteX140" fmla="*/ 2657186 w 7467600"/>
              <a:gd name="connsiteY140" fmla="*/ 4901687 h 6858000"/>
              <a:gd name="connsiteX141" fmla="*/ 2826662 w 7467600"/>
              <a:gd name="connsiteY141" fmla="*/ 4970362 h 6858000"/>
              <a:gd name="connsiteX142" fmla="*/ 2876100 w 7467600"/>
              <a:gd name="connsiteY142" fmla="*/ 4995397 h 6858000"/>
              <a:gd name="connsiteX143" fmla="*/ 3042600 w 7467600"/>
              <a:gd name="connsiteY143" fmla="*/ 5059532 h 6858000"/>
              <a:gd name="connsiteX144" fmla="*/ 1997014 w 7467600"/>
              <a:gd name="connsiteY144" fmla="*/ 4698007 h 6858000"/>
              <a:gd name="connsiteX145" fmla="*/ 2305292 w 7467600"/>
              <a:gd name="connsiteY145" fmla="*/ 4219492 h 6858000"/>
              <a:gd name="connsiteX146" fmla="*/ 3360922 w 7467600"/>
              <a:gd name="connsiteY146" fmla="*/ 4529373 h 6858000"/>
              <a:gd name="connsiteX147" fmla="*/ 3492420 w 7467600"/>
              <a:gd name="connsiteY147" fmla="*/ 4510145 h 6858000"/>
              <a:gd name="connsiteX148" fmla="*/ 3364086 w 7467600"/>
              <a:gd name="connsiteY148" fmla="*/ 4480340 h 6858000"/>
              <a:gd name="connsiteX149" fmla="*/ 3225818 w 7467600"/>
              <a:gd name="connsiteY149" fmla="*/ 4411822 h 6858000"/>
              <a:gd name="connsiteX150" fmla="*/ 3129696 w 7467600"/>
              <a:gd name="connsiteY150" fmla="*/ 4360704 h 6858000"/>
              <a:gd name="connsiteX151" fmla="*/ 2814545 w 7467600"/>
              <a:gd name="connsiteY151" fmla="*/ 4282955 h 6858000"/>
              <a:gd name="connsiteX152" fmla="*/ 2305292 w 7467600"/>
              <a:gd name="connsiteY152" fmla="*/ 4219492 h 6858000"/>
              <a:gd name="connsiteX153" fmla="*/ 2626982 w 7467600"/>
              <a:gd name="connsiteY153" fmla="*/ 4206450 h 6858000"/>
              <a:gd name="connsiteX154" fmla="*/ 2490617 w 7467600"/>
              <a:gd name="connsiteY154" fmla="*/ 4206951 h 6858000"/>
              <a:gd name="connsiteX155" fmla="*/ 2819869 w 7467600"/>
              <a:gd name="connsiteY155" fmla="*/ 4252936 h 6858000"/>
              <a:gd name="connsiteX156" fmla="*/ 3143018 w 7467600"/>
              <a:gd name="connsiteY156" fmla="*/ 4332698 h 6858000"/>
              <a:gd name="connsiteX157" fmla="*/ 3241520 w 7467600"/>
              <a:gd name="connsiteY157" fmla="*/ 4385112 h 6858000"/>
              <a:gd name="connsiteX158" fmla="*/ 3374575 w 7467600"/>
              <a:gd name="connsiteY158" fmla="*/ 4451517 h 6858000"/>
              <a:gd name="connsiteX159" fmla="*/ 3505221 w 7467600"/>
              <a:gd name="connsiteY159" fmla="*/ 4480757 h 6858000"/>
              <a:gd name="connsiteX160" fmla="*/ 2626982 w 7467600"/>
              <a:gd name="connsiteY160" fmla="*/ 4206450 h 6858000"/>
              <a:gd name="connsiteX161" fmla="*/ 1310106 w 7467600"/>
              <a:gd name="connsiteY161" fmla="*/ 3943217 h 6858000"/>
              <a:gd name="connsiteX162" fmla="*/ 854994 w 7467600"/>
              <a:gd name="connsiteY162" fmla="*/ 4399136 h 6858000"/>
              <a:gd name="connsiteX163" fmla="*/ 742462 w 7467600"/>
              <a:gd name="connsiteY163" fmla="*/ 4594648 h 6858000"/>
              <a:gd name="connsiteX164" fmla="*/ 820602 w 7467600"/>
              <a:gd name="connsiteY164" fmla="*/ 4485915 h 6858000"/>
              <a:gd name="connsiteX165" fmla="*/ 878295 w 7467600"/>
              <a:gd name="connsiteY165" fmla="*/ 4403594 h 6858000"/>
              <a:gd name="connsiteX166" fmla="*/ 1240607 w 7467600"/>
              <a:gd name="connsiteY166" fmla="*/ 4010401 h 6858000"/>
              <a:gd name="connsiteX167" fmla="*/ 1310106 w 7467600"/>
              <a:gd name="connsiteY167" fmla="*/ 3943217 h 6858000"/>
              <a:gd name="connsiteX168" fmla="*/ 1423113 w 7467600"/>
              <a:gd name="connsiteY168" fmla="*/ 3874565 h 6858000"/>
              <a:gd name="connsiteX169" fmla="*/ 1260565 w 7467600"/>
              <a:gd name="connsiteY169" fmla="*/ 4031982 h 6858000"/>
              <a:gd name="connsiteX170" fmla="*/ 901900 w 7467600"/>
              <a:gd name="connsiteY170" fmla="*/ 4421236 h 6858000"/>
              <a:gd name="connsiteX171" fmla="*/ 845044 w 7467600"/>
              <a:gd name="connsiteY171" fmla="*/ 4502436 h 6858000"/>
              <a:gd name="connsiteX172" fmla="*/ 685926 w 7467600"/>
              <a:gd name="connsiteY172" fmla="*/ 4703069 h 6858000"/>
              <a:gd name="connsiteX173" fmla="*/ 684248 w 7467600"/>
              <a:gd name="connsiteY173" fmla="*/ 4706721 h 6858000"/>
              <a:gd name="connsiteX174" fmla="*/ 1423113 w 7467600"/>
              <a:gd name="connsiteY174" fmla="*/ 3874565 h 6858000"/>
              <a:gd name="connsiteX175" fmla="*/ 3316479 w 7467600"/>
              <a:gd name="connsiteY175" fmla="*/ 3872136 h 6858000"/>
              <a:gd name="connsiteX176" fmla="*/ 3546806 w 7467600"/>
              <a:gd name="connsiteY176" fmla="*/ 4356139 h 6858000"/>
              <a:gd name="connsiteX177" fmla="*/ 3364433 w 7467600"/>
              <a:gd name="connsiteY177" fmla="*/ 3953121 h 6858000"/>
              <a:gd name="connsiteX178" fmla="*/ 3316479 w 7467600"/>
              <a:gd name="connsiteY178" fmla="*/ 3872136 h 6858000"/>
              <a:gd name="connsiteX179" fmla="*/ 3291335 w 7467600"/>
              <a:gd name="connsiteY179" fmla="*/ 3767420 h 6858000"/>
              <a:gd name="connsiteX180" fmla="*/ 3390805 w 7467600"/>
              <a:gd name="connsiteY180" fmla="*/ 3937163 h 6858000"/>
              <a:gd name="connsiteX181" fmla="*/ 3579062 w 7467600"/>
              <a:gd name="connsiteY181" fmla="*/ 4359040 h 6858000"/>
              <a:gd name="connsiteX182" fmla="*/ 3467355 w 7467600"/>
              <a:gd name="connsiteY182" fmla="*/ 3988130 h 6858000"/>
              <a:gd name="connsiteX183" fmla="*/ 3310753 w 7467600"/>
              <a:gd name="connsiteY183" fmla="*/ 3787140 h 6858000"/>
              <a:gd name="connsiteX184" fmla="*/ 3291335 w 7467600"/>
              <a:gd name="connsiteY184" fmla="*/ 3767420 h 6858000"/>
              <a:gd name="connsiteX185" fmla="*/ 1635889 w 7467600"/>
              <a:gd name="connsiteY185" fmla="*/ 3709494 h 6858000"/>
              <a:gd name="connsiteX186" fmla="*/ 1634800 w 7467600"/>
              <a:gd name="connsiteY186" fmla="*/ 3731111 h 6858000"/>
              <a:gd name="connsiteX187" fmla="*/ 1635889 w 7467600"/>
              <a:gd name="connsiteY187" fmla="*/ 3709494 h 6858000"/>
              <a:gd name="connsiteX188" fmla="*/ 1510397 w 7467600"/>
              <a:gd name="connsiteY188" fmla="*/ 3684705 h 6858000"/>
              <a:gd name="connsiteX189" fmla="*/ 1146550 w 7467600"/>
              <a:gd name="connsiteY189" fmla="*/ 3802012 h 6858000"/>
              <a:gd name="connsiteX190" fmla="*/ 698834 w 7467600"/>
              <a:gd name="connsiteY190" fmla="*/ 3952272 h 6858000"/>
              <a:gd name="connsiteX191" fmla="*/ 34256 w 7467600"/>
              <a:gd name="connsiteY191" fmla="*/ 4347603 h 6858000"/>
              <a:gd name="connsiteX192" fmla="*/ 527241 w 7467600"/>
              <a:gd name="connsiteY192" fmla="*/ 4065078 h 6858000"/>
              <a:gd name="connsiteX193" fmla="*/ 1510397 w 7467600"/>
              <a:gd name="connsiteY193" fmla="*/ 3684705 h 6858000"/>
              <a:gd name="connsiteX194" fmla="*/ 1313114 w 7467600"/>
              <a:gd name="connsiteY194" fmla="*/ 3655216 h 6858000"/>
              <a:gd name="connsiteX195" fmla="*/ 1109304 w 7467600"/>
              <a:gd name="connsiteY195" fmla="*/ 3669030 h 6858000"/>
              <a:gd name="connsiteX196" fmla="*/ 8129 w 7467600"/>
              <a:gd name="connsiteY196" fmla="*/ 4330519 h 6858000"/>
              <a:gd name="connsiteX197" fmla="*/ 687572 w 7467600"/>
              <a:gd name="connsiteY197" fmla="*/ 3925629 h 6858000"/>
              <a:gd name="connsiteX198" fmla="*/ 1138365 w 7467600"/>
              <a:gd name="connsiteY198" fmla="*/ 3774515 h 6858000"/>
              <a:gd name="connsiteX199" fmla="*/ 1505579 w 7467600"/>
              <a:gd name="connsiteY199" fmla="*/ 3655526 h 6858000"/>
              <a:gd name="connsiteX200" fmla="*/ 1313114 w 7467600"/>
              <a:gd name="connsiteY200" fmla="*/ 3655216 h 6858000"/>
              <a:gd name="connsiteX201" fmla="*/ 3655073 w 7467600"/>
              <a:gd name="connsiteY201" fmla="*/ 3650884 h 6858000"/>
              <a:gd name="connsiteX202" fmla="*/ 3989938 w 7467600"/>
              <a:gd name="connsiteY202" fmla="*/ 3991685 h 6858000"/>
              <a:gd name="connsiteX203" fmla="*/ 4393907 w 7467600"/>
              <a:gd name="connsiteY203" fmla="*/ 4261258 h 6858000"/>
              <a:gd name="connsiteX204" fmla="*/ 4648051 w 7467600"/>
              <a:gd name="connsiteY204" fmla="*/ 4374051 h 6858000"/>
              <a:gd name="connsiteX205" fmla="*/ 4383389 w 7467600"/>
              <a:gd name="connsiteY205" fmla="*/ 4184369 h 6858000"/>
              <a:gd name="connsiteX206" fmla="*/ 4165508 w 7467600"/>
              <a:gd name="connsiteY206" fmla="*/ 4035196 h 6858000"/>
              <a:gd name="connsiteX207" fmla="*/ 4068162 w 7467600"/>
              <a:gd name="connsiteY207" fmla="*/ 3953394 h 6858000"/>
              <a:gd name="connsiteX208" fmla="*/ 3981416 w 7467600"/>
              <a:gd name="connsiteY208" fmla="*/ 3880482 h 6858000"/>
              <a:gd name="connsiteX209" fmla="*/ 3800147 w 7467600"/>
              <a:gd name="connsiteY209" fmla="*/ 3749872 h 6858000"/>
              <a:gd name="connsiteX210" fmla="*/ 3655073 w 7467600"/>
              <a:gd name="connsiteY210" fmla="*/ 3650884 h 6858000"/>
              <a:gd name="connsiteX211" fmla="*/ 3670252 w 7467600"/>
              <a:gd name="connsiteY211" fmla="*/ 3622798 h 6858000"/>
              <a:gd name="connsiteX212" fmla="*/ 3817258 w 7467600"/>
              <a:gd name="connsiteY212" fmla="*/ 3723577 h 6858000"/>
              <a:gd name="connsiteX213" fmla="*/ 4000461 w 7467600"/>
              <a:gd name="connsiteY213" fmla="*/ 3855966 h 6858000"/>
              <a:gd name="connsiteX214" fmla="*/ 4088180 w 7467600"/>
              <a:gd name="connsiteY214" fmla="*/ 3929774 h 6858000"/>
              <a:gd name="connsiteX215" fmla="*/ 4184555 w 7467600"/>
              <a:gd name="connsiteY215" fmla="*/ 4010683 h 6858000"/>
              <a:gd name="connsiteX216" fmla="*/ 4399563 w 7467600"/>
              <a:gd name="connsiteY216" fmla="*/ 4158106 h 6858000"/>
              <a:gd name="connsiteX217" fmla="*/ 4684469 w 7467600"/>
              <a:gd name="connsiteY217" fmla="*/ 4364680 h 6858000"/>
              <a:gd name="connsiteX218" fmla="*/ 4690271 w 7467600"/>
              <a:gd name="connsiteY218" fmla="*/ 4370034 h 6858000"/>
              <a:gd name="connsiteX219" fmla="*/ 4136093 w 7467600"/>
              <a:gd name="connsiteY219" fmla="*/ 3858466 h 6858000"/>
              <a:gd name="connsiteX220" fmla="*/ 3670252 w 7467600"/>
              <a:gd name="connsiteY220" fmla="*/ 3622798 h 6858000"/>
              <a:gd name="connsiteX221" fmla="*/ 4440129 w 7467600"/>
              <a:gd name="connsiteY221" fmla="*/ 3448571 h 6858000"/>
              <a:gd name="connsiteX222" fmla="*/ 4856525 w 7467600"/>
              <a:gd name="connsiteY222" fmla="*/ 3915351 h 6858000"/>
              <a:gd name="connsiteX223" fmla="*/ 5059055 w 7467600"/>
              <a:gd name="connsiteY223" fmla="*/ 4108918 h 6858000"/>
              <a:gd name="connsiteX224" fmla="*/ 5290070 w 7467600"/>
              <a:gd name="connsiteY224" fmla="*/ 4263619 h 6858000"/>
              <a:gd name="connsiteX225" fmla="*/ 4834991 w 7467600"/>
              <a:gd name="connsiteY225" fmla="*/ 3830985 h 6858000"/>
              <a:gd name="connsiteX226" fmla="*/ 4440129 w 7467600"/>
              <a:gd name="connsiteY226" fmla="*/ 3448571 h 6858000"/>
              <a:gd name="connsiteX227" fmla="*/ 4441737 w 7467600"/>
              <a:gd name="connsiteY227" fmla="*/ 3399734 h 6858000"/>
              <a:gd name="connsiteX228" fmla="*/ 4431236 w 7467600"/>
              <a:gd name="connsiteY228" fmla="*/ 3400954 h 6858000"/>
              <a:gd name="connsiteX229" fmla="*/ 4557150 w 7467600"/>
              <a:gd name="connsiteY229" fmla="*/ 3510023 h 6858000"/>
              <a:gd name="connsiteX230" fmla="*/ 4856936 w 7467600"/>
              <a:gd name="connsiteY230" fmla="*/ 3809146 h 6858000"/>
              <a:gd name="connsiteX231" fmla="*/ 5111996 w 7467600"/>
              <a:gd name="connsiteY231" fmla="*/ 4065759 h 6858000"/>
              <a:gd name="connsiteX232" fmla="*/ 5388878 w 7467600"/>
              <a:gd name="connsiteY232" fmla="*/ 4300185 h 6858000"/>
              <a:gd name="connsiteX233" fmla="*/ 5425556 w 7467600"/>
              <a:gd name="connsiteY233" fmla="*/ 4308967 h 6858000"/>
              <a:gd name="connsiteX234" fmla="*/ 4943646 w 7467600"/>
              <a:gd name="connsiteY234" fmla="*/ 3822916 h 6858000"/>
              <a:gd name="connsiteX235" fmla="*/ 4594837 w 7467600"/>
              <a:gd name="connsiteY235" fmla="*/ 3532274 h 6858000"/>
              <a:gd name="connsiteX236" fmla="*/ 4441737 w 7467600"/>
              <a:gd name="connsiteY236" fmla="*/ 3399734 h 6858000"/>
              <a:gd name="connsiteX237" fmla="*/ 5425834 w 7467600"/>
              <a:gd name="connsiteY237" fmla="*/ 3162785 h 6858000"/>
              <a:gd name="connsiteX238" fmla="*/ 5401644 w 7467600"/>
              <a:gd name="connsiteY238" fmla="*/ 3617847 h 6858000"/>
              <a:gd name="connsiteX239" fmla="*/ 5467256 w 7467600"/>
              <a:gd name="connsiteY239" fmla="*/ 4175494 h 6858000"/>
              <a:gd name="connsiteX240" fmla="*/ 5448069 w 7467600"/>
              <a:gd name="connsiteY240" fmla="*/ 3567554 h 6858000"/>
              <a:gd name="connsiteX241" fmla="*/ 5425834 w 7467600"/>
              <a:gd name="connsiteY241" fmla="*/ 3162785 h 6858000"/>
              <a:gd name="connsiteX242" fmla="*/ 1318687 w 7467600"/>
              <a:gd name="connsiteY242" fmla="*/ 3113840 h 6858000"/>
              <a:gd name="connsiteX243" fmla="*/ 1066793 w 7467600"/>
              <a:gd name="connsiteY243" fmla="*/ 3212171 h 6858000"/>
              <a:gd name="connsiteX244" fmla="*/ 993319 w 7467600"/>
              <a:gd name="connsiteY244" fmla="*/ 3247648 h 6858000"/>
              <a:gd name="connsiteX245" fmla="*/ 853081 w 7467600"/>
              <a:gd name="connsiteY245" fmla="*/ 3312410 h 6858000"/>
              <a:gd name="connsiteX246" fmla="*/ 805957 w 7467600"/>
              <a:gd name="connsiteY246" fmla="*/ 3330443 h 6858000"/>
              <a:gd name="connsiteX247" fmla="*/ 1318687 w 7467600"/>
              <a:gd name="connsiteY247" fmla="*/ 3113840 h 6858000"/>
              <a:gd name="connsiteX248" fmla="*/ 5453702 w 7467600"/>
              <a:gd name="connsiteY248" fmla="*/ 3090882 h 6858000"/>
              <a:gd name="connsiteX249" fmla="*/ 5480135 w 7467600"/>
              <a:gd name="connsiteY249" fmla="*/ 3565802 h 6858000"/>
              <a:gd name="connsiteX250" fmla="*/ 5499023 w 7467600"/>
              <a:gd name="connsiteY250" fmla="*/ 4166310 h 6858000"/>
              <a:gd name="connsiteX251" fmla="*/ 5547022 w 7467600"/>
              <a:gd name="connsiteY251" fmla="*/ 3607838 h 6858000"/>
              <a:gd name="connsiteX252" fmla="*/ 5515964 w 7467600"/>
              <a:gd name="connsiteY252" fmla="*/ 3378541 h 6858000"/>
              <a:gd name="connsiteX253" fmla="*/ 5453702 w 7467600"/>
              <a:gd name="connsiteY253" fmla="*/ 3090882 h 6858000"/>
              <a:gd name="connsiteX254" fmla="*/ 1238695 w 7467600"/>
              <a:gd name="connsiteY254" fmla="*/ 3076820 h 6858000"/>
              <a:gd name="connsiteX255" fmla="*/ 716371 w 7467600"/>
              <a:gd name="connsiteY255" fmla="*/ 3293249 h 6858000"/>
              <a:gd name="connsiteX256" fmla="*/ 579522 w 7467600"/>
              <a:gd name="connsiteY256" fmla="*/ 3371759 h 6858000"/>
              <a:gd name="connsiteX257" fmla="*/ 600288 w 7467600"/>
              <a:gd name="connsiteY257" fmla="*/ 3365555 h 6858000"/>
              <a:gd name="connsiteX258" fmla="*/ 840692 w 7467600"/>
              <a:gd name="connsiteY258" fmla="*/ 3284921 h 6858000"/>
              <a:gd name="connsiteX259" fmla="*/ 979248 w 7467600"/>
              <a:gd name="connsiteY259" fmla="*/ 3221003 h 6858000"/>
              <a:gd name="connsiteX260" fmla="*/ 1053282 w 7467600"/>
              <a:gd name="connsiteY260" fmla="*/ 3185247 h 6858000"/>
              <a:gd name="connsiteX261" fmla="*/ 1320603 w 7467600"/>
              <a:gd name="connsiteY261" fmla="*/ 3081281 h 6858000"/>
              <a:gd name="connsiteX262" fmla="*/ 1238695 w 7467600"/>
              <a:gd name="connsiteY262" fmla="*/ 3076820 h 6858000"/>
              <a:gd name="connsiteX263" fmla="*/ 5425627 w 7467600"/>
              <a:gd name="connsiteY263" fmla="*/ 2954192 h 6858000"/>
              <a:gd name="connsiteX264" fmla="*/ 5470770 w 7467600"/>
              <a:gd name="connsiteY264" fmla="*/ 3005435 h 6858000"/>
              <a:gd name="connsiteX265" fmla="*/ 5519779 w 7467600"/>
              <a:gd name="connsiteY265" fmla="*/ 4359223 h 6858000"/>
              <a:gd name="connsiteX266" fmla="*/ 5520293 w 7467600"/>
              <a:gd name="connsiteY266" fmla="*/ 4360602 h 6858000"/>
              <a:gd name="connsiteX267" fmla="*/ 5767221 w 7467600"/>
              <a:gd name="connsiteY267" fmla="*/ 4665564 h 6858000"/>
              <a:gd name="connsiteX268" fmla="*/ 6937169 w 7467600"/>
              <a:gd name="connsiteY268" fmla="*/ 4815941 h 6858000"/>
              <a:gd name="connsiteX269" fmla="*/ 6953922 w 7467600"/>
              <a:gd name="connsiteY269" fmla="*/ 4890068 h 6858000"/>
              <a:gd name="connsiteX270" fmla="*/ 6071359 w 7467600"/>
              <a:gd name="connsiteY270" fmla="*/ 4770770 h 6858000"/>
              <a:gd name="connsiteX271" fmla="*/ 6038839 w 7467600"/>
              <a:gd name="connsiteY271" fmla="*/ 4764474 h 6858000"/>
              <a:gd name="connsiteX272" fmla="*/ 6038706 w 7467600"/>
              <a:gd name="connsiteY272" fmla="*/ 4763847 h 6858000"/>
              <a:gd name="connsiteX273" fmla="*/ 6037784 w 7467600"/>
              <a:gd name="connsiteY273" fmla="*/ 4764270 h 6858000"/>
              <a:gd name="connsiteX274" fmla="*/ 6038839 w 7467600"/>
              <a:gd name="connsiteY274" fmla="*/ 4764474 h 6858000"/>
              <a:gd name="connsiteX275" fmla="*/ 6040338 w 7467600"/>
              <a:gd name="connsiteY275" fmla="*/ 4771418 h 6858000"/>
              <a:gd name="connsiteX276" fmla="*/ 6024488 w 7467600"/>
              <a:gd name="connsiteY276" fmla="*/ 4809903 h 6858000"/>
              <a:gd name="connsiteX277" fmla="*/ 5599771 w 7467600"/>
              <a:gd name="connsiteY277" fmla="*/ 5509652 h 6858000"/>
              <a:gd name="connsiteX278" fmla="*/ 5548843 w 7467600"/>
              <a:gd name="connsiteY278" fmla="*/ 5563845 h 6858000"/>
              <a:gd name="connsiteX279" fmla="*/ 5940952 w 7467600"/>
              <a:gd name="connsiteY279" fmla="*/ 6250028 h 6858000"/>
              <a:gd name="connsiteX280" fmla="*/ 6043441 w 7467600"/>
              <a:gd name="connsiteY280" fmla="*/ 6665847 h 6858000"/>
              <a:gd name="connsiteX281" fmla="*/ 6093432 w 7467600"/>
              <a:gd name="connsiteY281" fmla="*/ 6858000 h 6858000"/>
              <a:gd name="connsiteX282" fmla="*/ 6034344 w 7467600"/>
              <a:gd name="connsiteY282" fmla="*/ 6858000 h 6858000"/>
              <a:gd name="connsiteX283" fmla="*/ 6026679 w 7467600"/>
              <a:gd name="connsiteY283" fmla="*/ 6836959 h 6858000"/>
              <a:gd name="connsiteX284" fmla="*/ 5800441 w 7467600"/>
              <a:gd name="connsiteY284" fmla="*/ 6335286 h 6858000"/>
              <a:gd name="connsiteX285" fmla="*/ 5526562 w 7467600"/>
              <a:gd name="connsiteY285" fmla="*/ 5705388 h 6858000"/>
              <a:gd name="connsiteX286" fmla="*/ 5519640 w 7467600"/>
              <a:gd name="connsiteY286" fmla="*/ 5683774 h 6858000"/>
              <a:gd name="connsiteX287" fmla="*/ 5844559 w 7467600"/>
              <a:gd name="connsiteY287" fmla="*/ 6553349 h 6858000"/>
              <a:gd name="connsiteX288" fmla="*/ 5975994 w 7467600"/>
              <a:gd name="connsiteY288" fmla="*/ 6858000 h 6858000"/>
              <a:gd name="connsiteX289" fmla="*/ 5898547 w 7467600"/>
              <a:gd name="connsiteY289" fmla="*/ 6858000 h 6858000"/>
              <a:gd name="connsiteX290" fmla="*/ 5682041 w 7467600"/>
              <a:gd name="connsiteY290" fmla="*/ 6355860 h 6858000"/>
              <a:gd name="connsiteX291" fmla="*/ 5461758 w 7467600"/>
              <a:gd name="connsiteY291" fmla="*/ 5820220 h 6858000"/>
              <a:gd name="connsiteX292" fmla="*/ 5237282 w 7467600"/>
              <a:gd name="connsiteY292" fmla="*/ 6579086 h 6858000"/>
              <a:gd name="connsiteX293" fmla="*/ 5115009 w 7467600"/>
              <a:gd name="connsiteY293" fmla="*/ 6858000 h 6858000"/>
              <a:gd name="connsiteX294" fmla="*/ 5028074 w 7467600"/>
              <a:gd name="connsiteY294" fmla="*/ 6858000 h 6858000"/>
              <a:gd name="connsiteX295" fmla="*/ 5079508 w 7467600"/>
              <a:gd name="connsiteY295" fmla="*/ 6749074 h 6858000"/>
              <a:gd name="connsiteX296" fmla="*/ 5371846 w 7467600"/>
              <a:gd name="connsiteY296" fmla="*/ 5924413 h 6858000"/>
              <a:gd name="connsiteX297" fmla="*/ 5270512 w 7467600"/>
              <a:gd name="connsiteY297" fmla="*/ 6138975 h 6858000"/>
              <a:gd name="connsiteX298" fmla="*/ 5062409 w 7467600"/>
              <a:gd name="connsiteY298" fmla="*/ 6653544 h 6858000"/>
              <a:gd name="connsiteX299" fmla="*/ 5036628 w 7467600"/>
              <a:gd name="connsiteY299" fmla="*/ 6754247 h 6858000"/>
              <a:gd name="connsiteX300" fmla="*/ 5009112 w 7467600"/>
              <a:gd name="connsiteY300" fmla="*/ 6858000 h 6858000"/>
              <a:gd name="connsiteX301" fmla="*/ 4976679 w 7467600"/>
              <a:gd name="connsiteY301" fmla="*/ 6858000 h 6858000"/>
              <a:gd name="connsiteX302" fmla="*/ 5006537 w 7467600"/>
              <a:gd name="connsiteY302" fmla="*/ 6747068 h 6858000"/>
              <a:gd name="connsiteX303" fmla="*/ 5032723 w 7467600"/>
              <a:gd name="connsiteY303" fmla="*/ 6644957 h 6858000"/>
              <a:gd name="connsiteX304" fmla="*/ 5242949 w 7467600"/>
              <a:gd name="connsiteY304" fmla="*/ 6125175 h 6858000"/>
              <a:gd name="connsiteX305" fmla="*/ 5286321 w 7467600"/>
              <a:gd name="connsiteY305" fmla="*/ 6033555 h 6858000"/>
              <a:gd name="connsiteX306" fmla="*/ 5008210 w 7467600"/>
              <a:gd name="connsiteY306" fmla="*/ 6649194 h 6858000"/>
              <a:gd name="connsiteX307" fmla="*/ 4986321 w 7467600"/>
              <a:gd name="connsiteY307" fmla="*/ 6765687 h 6858000"/>
              <a:gd name="connsiteX308" fmla="*/ 4973474 w 7467600"/>
              <a:gd name="connsiteY308" fmla="*/ 6858000 h 6858000"/>
              <a:gd name="connsiteX309" fmla="*/ 4907178 w 7467600"/>
              <a:gd name="connsiteY309" fmla="*/ 6858000 h 6858000"/>
              <a:gd name="connsiteX310" fmla="*/ 4910810 w 7467600"/>
              <a:gd name="connsiteY310" fmla="*/ 6829660 h 6858000"/>
              <a:gd name="connsiteX311" fmla="*/ 4987461 w 7467600"/>
              <a:gd name="connsiteY311" fmla="*/ 6432994 h 6858000"/>
              <a:gd name="connsiteX312" fmla="*/ 5179262 w 7467600"/>
              <a:gd name="connsiteY312" fmla="*/ 6035044 h 6858000"/>
              <a:gd name="connsiteX313" fmla="*/ 4689678 w 7467600"/>
              <a:gd name="connsiteY313" fmla="*/ 6440241 h 6858000"/>
              <a:gd name="connsiteX314" fmla="*/ 4477543 w 7467600"/>
              <a:gd name="connsiteY314" fmla="*/ 6674836 h 6858000"/>
              <a:gd name="connsiteX315" fmla="*/ 4329957 w 7467600"/>
              <a:gd name="connsiteY315" fmla="*/ 6858000 h 6858000"/>
              <a:gd name="connsiteX316" fmla="*/ 4218595 w 7467600"/>
              <a:gd name="connsiteY316" fmla="*/ 6858000 h 6858000"/>
              <a:gd name="connsiteX317" fmla="*/ 4368888 w 7467600"/>
              <a:gd name="connsiteY317" fmla="*/ 6668412 h 6858000"/>
              <a:gd name="connsiteX318" fmla="*/ 4563091 w 7467600"/>
              <a:gd name="connsiteY318" fmla="*/ 6442508 h 6858000"/>
              <a:gd name="connsiteX319" fmla="*/ 5387324 w 7467600"/>
              <a:gd name="connsiteY319" fmla="*/ 5705830 h 6858000"/>
              <a:gd name="connsiteX320" fmla="*/ 5073620 w 7467600"/>
              <a:gd name="connsiteY320" fmla="*/ 5955437 h 6858000"/>
              <a:gd name="connsiteX321" fmla="*/ 4689789 w 7467600"/>
              <a:gd name="connsiteY321" fmla="*/ 6268382 h 6858000"/>
              <a:gd name="connsiteX322" fmla="*/ 4418722 w 7467600"/>
              <a:gd name="connsiteY322" fmla="*/ 6570886 h 6858000"/>
              <a:gd name="connsiteX323" fmla="*/ 4214944 w 7467600"/>
              <a:gd name="connsiteY323" fmla="*/ 6858000 h 6858000"/>
              <a:gd name="connsiteX324" fmla="*/ 4177898 w 7467600"/>
              <a:gd name="connsiteY324" fmla="*/ 6858000 h 6858000"/>
              <a:gd name="connsiteX325" fmla="*/ 4391597 w 7467600"/>
              <a:gd name="connsiteY325" fmla="*/ 6556370 h 6858000"/>
              <a:gd name="connsiteX326" fmla="*/ 4668889 w 7467600"/>
              <a:gd name="connsiteY326" fmla="*/ 6246399 h 6858000"/>
              <a:gd name="connsiteX327" fmla="*/ 5055427 w 7467600"/>
              <a:gd name="connsiteY327" fmla="*/ 5931476 h 6858000"/>
              <a:gd name="connsiteX328" fmla="*/ 5371814 w 7467600"/>
              <a:gd name="connsiteY328" fmla="*/ 5678975 h 6858000"/>
              <a:gd name="connsiteX329" fmla="*/ 4987918 w 7467600"/>
              <a:gd name="connsiteY329" fmla="*/ 5838701 h 6858000"/>
              <a:gd name="connsiteX330" fmla="*/ 4317146 w 7467600"/>
              <a:gd name="connsiteY330" fmla="*/ 6587716 h 6858000"/>
              <a:gd name="connsiteX331" fmla="*/ 4171627 w 7467600"/>
              <a:gd name="connsiteY331" fmla="*/ 6858000 h 6858000"/>
              <a:gd name="connsiteX332" fmla="*/ 4081585 w 7467600"/>
              <a:gd name="connsiteY332" fmla="*/ 6858000 h 6858000"/>
              <a:gd name="connsiteX333" fmla="*/ 4238603 w 7467600"/>
              <a:gd name="connsiteY333" fmla="*/ 6559341 h 6858000"/>
              <a:gd name="connsiteX334" fmla="*/ 4778333 w 7467600"/>
              <a:gd name="connsiteY334" fmla="*/ 5873626 h 6858000"/>
              <a:gd name="connsiteX335" fmla="*/ 5414185 w 7467600"/>
              <a:gd name="connsiteY335" fmla="*/ 5573882 h 6858000"/>
              <a:gd name="connsiteX336" fmla="*/ 5959648 w 7467600"/>
              <a:gd name="connsiteY336" fmla="*/ 4760797 h 6858000"/>
              <a:gd name="connsiteX337" fmla="*/ 5355019 w 7467600"/>
              <a:gd name="connsiteY337" fmla="*/ 4734672 h 6858000"/>
              <a:gd name="connsiteX338" fmla="*/ 5083565 w 7467600"/>
              <a:gd name="connsiteY338" fmla="*/ 5179121 h 6858000"/>
              <a:gd name="connsiteX339" fmla="*/ 4713577 w 7467600"/>
              <a:gd name="connsiteY339" fmla="*/ 5616803 h 6858000"/>
              <a:gd name="connsiteX340" fmla="*/ 3989559 w 7467600"/>
              <a:gd name="connsiteY340" fmla="*/ 6145945 h 6858000"/>
              <a:gd name="connsiteX341" fmla="*/ 3939824 w 7467600"/>
              <a:gd name="connsiteY341" fmla="*/ 6066900 h 6858000"/>
              <a:gd name="connsiteX342" fmla="*/ 4584537 w 7467600"/>
              <a:gd name="connsiteY342" fmla="*/ 5324826 h 6858000"/>
              <a:gd name="connsiteX343" fmla="*/ 5037105 w 7467600"/>
              <a:gd name="connsiteY343" fmla="*/ 5088765 h 6858000"/>
              <a:gd name="connsiteX344" fmla="*/ 5039930 w 7467600"/>
              <a:gd name="connsiteY344" fmla="*/ 5089585 h 6858000"/>
              <a:gd name="connsiteX345" fmla="*/ 5263764 w 7467600"/>
              <a:gd name="connsiteY345" fmla="*/ 4735525 h 6858000"/>
              <a:gd name="connsiteX346" fmla="*/ 4086300 w 7467600"/>
              <a:gd name="connsiteY346" fmla="*/ 4884599 h 6858000"/>
              <a:gd name="connsiteX347" fmla="*/ 4085485 w 7467600"/>
              <a:gd name="connsiteY347" fmla="*/ 4899070 h 6858000"/>
              <a:gd name="connsiteX348" fmla="*/ 3871915 w 7467600"/>
              <a:gd name="connsiteY348" fmla="*/ 5253645 h 6858000"/>
              <a:gd name="connsiteX349" fmla="*/ 3799374 w 7467600"/>
              <a:gd name="connsiteY349" fmla="*/ 5466127 h 6858000"/>
              <a:gd name="connsiteX350" fmla="*/ 3498850 w 7467600"/>
              <a:gd name="connsiteY350" fmla="*/ 6661888 h 6858000"/>
              <a:gd name="connsiteX351" fmla="*/ 3399216 w 7467600"/>
              <a:gd name="connsiteY351" fmla="*/ 6858000 h 6858000"/>
              <a:gd name="connsiteX352" fmla="*/ 3303688 w 7467600"/>
              <a:gd name="connsiteY352" fmla="*/ 6858000 h 6858000"/>
              <a:gd name="connsiteX353" fmla="*/ 3391774 w 7467600"/>
              <a:gd name="connsiteY353" fmla="*/ 6697181 h 6858000"/>
              <a:gd name="connsiteX354" fmla="*/ 3735540 w 7467600"/>
              <a:gd name="connsiteY354" fmla="*/ 5546923 h 6858000"/>
              <a:gd name="connsiteX355" fmla="*/ 3729438 w 7467600"/>
              <a:gd name="connsiteY355" fmla="*/ 5569058 h 6858000"/>
              <a:gd name="connsiteX356" fmla="*/ 3707782 w 7467600"/>
              <a:gd name="connsiteY356" fmla="*/ 5644908 h 6858000"/>
              <a:gd name="connsiteX357" fmla="*/ 3583827 w 7467600"/>
              <a:gd name="connsiteY357" fmla="*/ 6039215 h 6858000"/>
              <a:gd name="connsiteX358" fmla="*/ 3547861 w 7467600"/>
              <a:gd name="connsiteY358" fmla="*/ 6129609 h 6858000"/>
              <a:gd name="connsiteX359" fmla="*/ 3490905 w 7467600"/>
              <a:gd name="connsiteY359" fmla="*/ 6277660 h 6858000"/>
              <a:gd name="connsiteX360" fmla="*/ 3455859 w 7467600"/>
              <a:gd name="connsiteY360" fmla="*/ 6391301 h 6858000"/>
              <a:gd name="connsiteX361" fmla="*/ 3429112 w 7467600"/>
              <a:gd name="connsiteY361" fmla="*/ 6479469 h 6858000"/>
              <a:gd name="connsiteX362" fmla="*/ 3304862 w 7467600"/>
              <a:gd name="connsiteY362" fmla="*/ 6796476 h 6858000"/>
              <a:gd name="connsiteX363" fmla="*/ 3276071 w 7467600"/>
              <a:gd name="connsiteY363" fmla="*/ 6858000 h 6858000"/>
              <a:gd name="connsiteX364" fmla="*/ 3240805 w 7467600"/>
              <a:gd name="connsiteY364" fmla="*/ 6858000 h 6858000"/>
              <a:gd name="connsiteX365" fmla="*/ 3275917 w 7467600"/>
              <a:gd name="connsiteY365" fmla="*/ 6783192 h 6858000"/>
              <a:gd name="connsiteX366" fmla="*/ 3399358 w 7467600"/>
              <a:gd name="connsiteY366" fmla="*/ 6469011 h 6858000"/>
              <a:gd name="connsiteX367" fmla="*/ 3425650 w 7467600"/>
              <a:gd name="connsiteY367" fmla="*/ 6381333 h 6858000"/>
              <a:gd name="connsiteX368" fmla="*/ 3460661 w 7467600"/>
              <a:gd name="connsiteY368" fmla="*/ 6266763 h 6858000"/>
              <a:gd name="connsiteX369" fmla="*/ 3518021 w 7467600"/>
              <a:gd name="connsiteY369" fmla="*/ 6117298 h 6858000"/>
              <a:gd name="connsiteX370" fmla="*/ 3554035 w 7467600"/>
              <a:gd name="connsiteY370" fmla="*/ 6027832 h 6858000"/>
              <a:gd name="connsiteX371" fmla="*/ 3677174 w 7467600"/>
              <a:gd name="connsiteY371" fmla="*/ 5636351 h 6858000"/>
              <a:gd name="connsiteX372" fmla="*/ 3698819 w 7467600"/>
              <a:gd name="connsiteY372" fmla="*/ 5560503 h 6858000"/>
              <a:gd name="connsiteX373" fmla="*/ 3702094 w 7467600"/>
              <a:gd name="connsiteY373" fmla="*/ 5549194 h 6858000"/>
              <a:gd name="connsiteX374" fmla="*/ 3398355 w 7467600"/>
              <a:gd name="connsiteY374" fmla="*/ 6094603 h 6858000"/>
              <a:gd name="connsiteX375" fmla="*/ 3193941 w 7467600"/>
              <a:gd name="connsiteY375" fmla="*/ 6798775 h 6858000"/>
              <a:gd name="connsiteX376" fmla="*/ 3184140 w 7467600"/>
              <a:gd name="connsiteY376" fmla="*/ 6858000 h 6858000"/>
              <a:gd name="connsiteX377" fmla="*/ 3099978 w 7467600"/>
              <a:gd name="connsiteY377" fmla="*/ 6858000 h 6858000"/>
              <a:gd name="connsiteX378" fmla="*/ 3101556 w 7467600"/>
              <a:gd name="connsiteY378" fmla="*/ 6843337 h 6858000"/>
              <a:gd name="connsiteX379" fmla="*/ 3370162 w 7467600"/>
              <a:gd name="connsiteY379" fmla="*/ 5785550 h 6858000"/>
              <a:gd name="connsiteX380" fmla="*/ 3746477 w 7467600"/>
              <a:gd name="connsiteY380" fmla="*/ 5377889 h 6858000"/>
              <a:gd name="connsiteX381" fmla="*/ 3863399 w 7467600"/>
              <a:gd name="connsiteY381" fmla="*/ 5087257 h 6858000"/>
              <a:gd name="connsiteX382" fmla="*/ 3968712 w 7467600"/>
              <a:gd name="connsiteY382" fmla="*/ 4913989 h 6858000"/>
              <a:gd name="connsiteX383" fmla="*/ 2792390 w 7467600"/>
              <a:gd name="connsiteY383" fmla="*/ 5382974 h 6858000"/>
              <a:gd name="connsiteX384" fmla="*/ 2714982 w 7467600"/>
              <a:gd name="connsiteY384" fmla="*/ 5427051 h 6858000"/>
              <a:gd name="connsiteX385" fmla="*/ 2813361 w 7467600"/>
              <a:gd name="connsiteY385" fmla="*/ 6023912 h 6858000"/>
              <a:gd name="connsiteX386" fmla="*/ 2688430 w 7467600"/>
              <a:gd name="connsiteY386" fmla="*/ 6801564 h 6858000"/>
              <a:gd name="connsiteX387" fmla="*/ 2629626 w 7467600"/>
              <a:gd name="connsiteY387" fmla="*/ 6763394 h 6858000"/>
              <a:gd name="connsiteX388" fmla="*/ 2565328 w 7467600"/>
              <a:gd name="connsiteY388" fmla="*/ 5516399 h 6858000"/>
              <a:gd name="connsiteX389" fmla="*/ 1922999 w 7467600"/>
              <a:gd name="connsiteY389" fmla="*/ 5980343 h 6858000"/>
              <a:gd name="connsiteX390" fmla="*/ 1950261 w 7467600"/>
              <a:gd name="connsiteY390" fmla="*/ 6405858 h 6858000"/>
              <a:gd name="connsiteX391" fmla="*/ 2365554 w 7467600"/>
              <a:gd name="connsiteY391" fmla="*/ 6759107 h 6858000"/>
              <a:gd name="connsiteX392" fmla="*/ 2424142 w 7467600"/>
              <a:gd name="connsiteY392" fmla="*/ 6858000 h 6858000"/>
              <a:gd name="connsiteX393" fmla="*/ 2395994 w 7467600"/>
              <a:gd name="connsiteY393" fmla="*/ 6858000 h 6858000"/>
              <a:gd name="connsiteX394" fmla="*/ 2392863 w 7467600"/>
              <a:gd name="connsiteY394" fmla="*/ 6852964 h 6858000"/>
              <a:gd name="connsiteX395" fmla="*/ 2017589 w 7467600"/>
              <a:gd name="connsiteY395" fmla="*/ 6493982 h 6858000"/>
              <a:gd name="connsiteX396" fmla="*/ 2147336 w 7467600"/>
              <a:gd name="connsiteY396" fmla="*/ 6594052 h 6858000"/>
              <a:gd name="connsiteX397" fmla="*/ 2207047 w 7467600"/>
              <a:gd name="connsiteY397" fmla="*/ 6654540 h 6858000"/>
              <a:gd name="connsiteX398" fmla="*/ 2299106 w 7467600"/>
              <a:gd name="connsiteY398" fmla="*/ 6778931 h 6858000"/>
              <a:gd name="connsiteX399" fmla="*/ 2314430 w 7467600"/>
              <a:gd name="connsiteY399" fmla="*/ 6801144 h 6858000"/>
              <a:gd name="connsiteX400" fmla="*/ 2352406 w 7467600"/>
              <a:gd name="connsiteY400" fmla="*/ 6858000 h 6858000"/>
              <a:gd name="connsiteX401" fmla="*/ 2314492 w 7467600"/>
              <a:gd name="connsiteY401" fmla="*/ 6858000 h 6858000"/>
              <a:gd name="connsiteX402" fmla="*/ 2288095 w 7467600"/>
              <a:gd name="connsiteY402" fmla="*/ 6818030 h 6858000"/>
              <a:gd name="connsiteX403" fmla="*/ 2272768 w 7467600"/>
              <a:gd name="connsiteY403" fmla="*/ 6795822 h 6858000"/>
              <a:gd name="connsiteX404" fmla="*/ 2182715 w 7467600"/>
              <a:gd name="connsiteY404" fmla="*/ 6675071 h 6858000"/>
              <a:gd name="connsiteX405" fmla="*/ 2032061 w 7467600"/>
              <a:gd name="connsiteY405" fmla="*/ 6541380 h 6858000"/>
              <a:gd name="connsiteX406" fmla="*/ 2257220 w 7467600"/>
              <a:gd name="connsiteY406" fmla="*/ 6826257 h 6858000"/>
              <a:gd name="connsiteX407" fmla="*/ 2281324 w 7467600"/>
              <a:gd name="connsiteY407" fmla="*/ 6858000 h 6858000"/>
              <a:gd name="connsiteX408" fmla="*/ 2242860 w 7467600"/>
              <a:gd name="connsiteY408" fmla="*/ 6858000 h 6858000"/>
              <a:gd name="connsiteX409" fmla="*/ 2232818 w 7467600"/>
              <a:gd name="connsiteY409" fmla="*/ 6844926 h 6858000"/>
              <a:gd name="connsiteX410" fmla="*/ 1990172 w 7467600"/>
              <a:gd name="connsiteY410" fmla="*/ 6542121 h 6858000"/>
              <a:gd name="connsiteX411" fmla="*/ 2124090 w 7467600"/>
              <a:gd name="connsiteY411" fmla="*/ 6761017 h 6858000"/>
              <a:gd name="connsiteX412" fmla="*/ 2200380 w 7467600"/>
              <a:gd name="connsiteY412" fmla="*/ 6858000 h 6858000"/>
              <a:gd name="connsiteX413" fmla="*/ 2147507 w 7467600"/>
              <a:gd name="connsiteY413" fmla="*/ 6858000 h 6858000"/>
              <a:gd name="connsiteX414" fmla="*/ 2070668 w 7467600"/>
              <a:gd name="connsiteY414" fmla="*/ 6761520 h 6858000"/>
              <a:gd name="connsiteX415" fmla="*/ 1975142 w 7467600"/>
              <a:gd name="connsiteY415" fmla="*/ 6585570 h 6858000"/>
              <a:gd name="connsiteX416" fmla="*/ 2050035 w 7467600"/>
              <a:gd name="connsiteY416" fmla="*/ 6813345 h 6858000"/>
              <a:gd name="connsiteX417" fmla="*/ 2063025 w 7467600"/>
              <a:gd name="connsiteY417" fmla="*/ 6858000 h 6858000"/>
              <a:gd name="connsiteX418" fmla="*/ 2021675 w 7467600"/>
              <a:gd name="connsiteY418" fmla="*/ 6858000 h 6858000"/>
              <a:gd name="connsiteX419" fmla="*/ 2019308 w 7467600"/>
              <a:gd name="connsiteY419" fmla="*/ 6847118 h 6858000"/>
              <a:gd name="connsiteX420" fmla="*/ 1938835 w 7467600"/>
              <a:gd name="connsiteY420" fmla="*/ 6551160 h 6858000"/>
              <a:gd name="connsiteX421" fmla="*/ 1953230 w 7467600"/>
              <a:gd name="connsiteY421" fmla="*/ 6759699 h 6858000"/>
              <a:gd name="connsiteX422" fmla="*/ 1956763 w 7467600"/>
              <a:gd name="connsiteY422" fmla="*/ 6778191 h 6858000"/>
              <a:gd name="connsiteX423" fmla="*/ 1967925 w 7467600"/>
              <a:gd name="connsiteY423" fmla="*/ 6858000 h 6858000"/>
              <a:gd name="connsiteX424" fmla="*/ 1936622 w 7467600"/>
              <a:gd name="connsiteY424" fmla="*/ 6858000 h 6858000"/>
              <a:gd name="connsiteX425" fmla="*/ 1926261 w 7467600"/>
              <a:gd name="connsiteY425" fmla="*/ 6784064 h 6858000"/>
              <a:gd name="connsiteX426" fmla="*/ 1922724 w 7467600"/>
              <a:gd name="connsiteY426" fmla="*/ 6765577 h 6858000"/>
              <a:gd name="connsiteX427" fmla="*/ 1904650 w 7467600"/>
              <a:gd name="connsiteY427" fmla="*/ 6639616 h 6858000"/>
              <a:gd name="connsiteX428" fmla="*/ 1885273 w 7467600"/>
              <a:gd name="connsiteY428" fmla="*/ 6858000 h 6858000"/>
              <a:gd name="connsiteX429" fmla="*/ 1854363 w 7467600"/>
              <a:gd name="connsiteY429" fmla="*/ 6858000 h 6858000"/>
              <a:gd name="connsiteX430" fmla="*/ 1880391 w 7467600"/>
              <a:gd name="connsiteY430" fmla="*/ 6603796 h 6858000"/>
              <a:gd name="connsiteX431" fmla="*/ 1818273 w 7467600"/>
              <a:gd name="connsiteY431" fmla="*/ 6715729 h 6858000"/>
              <a:gd name="connsiteX432" fmla="*/ 1794691 w 7467600"/>
              <a:gd name="connsiteY432" fmla="*/ 6843239 h 6858000"/>
              <a:gd name="connsiteX433" fmla="*/ 1794914 w 7467600"/>
              <a:gd name="connsiteY433" fmla="*/ 6858000 h 6858000"/>
              <a:gd name="connsiteX434" fmla="*/ 1746128 w 7467600"/>
              <a:gd name="connsiteY434" fmla="*/ 6858000 h 6858000"/>
              <a:gd name="connsiteX435" fmla="*/ 1753934 w 7467600"/>
              <a:gd name="connsiteY435" fmla="*/ 6724796 h 6858000"/>
              <a:gd name="connsiteX436" fmla="*/ 1792053 w 7467600"/>
              <a:gd name="connsiteY436" fmla="*/ 6572396 h 6858000"/>
              <a:gd name="connsiteX437" fmla="*/ 1862248 w 7467600"/>
              <a:gd name="connsiteY437" fmla="*/ 6266397 h 6858000"/>
              <a:gd name="connsiteX438" fmla="*/ 1862250 w 7467600"/>
              <a:gd name="connsiteY438" fmla="*/ 6033531 h 6858000"/>
              <a:gd name="connsiteX439" fmla="*/ 1211999 w 7467600"/>
              <a:gd name="connsiteY439" fmla="*/ 6683610 h 6858000"/>
              <a:gd name="connsiteX440" fmla="*/ 1213266 w 7467600"/>
              <a:gd name="connsiteY440" fmla="*/ 6691947 h 6858000"/>
              <a:gd name="connsiteX441" fmla="*/ 1203370 w 7467600"/>
              <a:gd name="connsiteY441" fmla="*/ 6850676 h 6858000"/>
              <a:gd name="connsiteX442" fmla="*/ 1203671 w 7467600"/>
              <a:gd name="connsiteY442" fmla="*/ 6858000 h 6858000"/>
              <a:gd name="connsiteX443" fmla="*/ 1143180 w 7467600"/>
              <a:gd name="connsiteY443" fmla="*/ 6858000 h 6858000"/>
              <a:gd name="connsiteX444" fmla="*/ 1142176 w 7467600"/>
              <a:gd name="connsiteY444" fmla="*/ 6766045 h 6858000"/>
              <a:gd name="connsiteX445" fmla="*/ 1067484 w 7467600"/>
              <a:gd name="connsiteY445" fmla="*/ 6858000 h 6858000"/>
              <a:gd name="connsiteX446" fmla="*/ 953928 w 7467600"/>
              <a:gd name="connsiteY446" fmla="*/ 6858000 h 6858000"/>
              <a:gd name="connsiteX447" fmla="*/ 959715 w 7467600"/>
              <a:gd name="connsiteY447" fmla="*/ 6850185 h 6858000"/>
              <a:gd name="connsiteX448" fmla="*/ 1483788 w 7467600"/>
              <a:gd name="connsiteY448" fmla="*/ 6259174 h 6858000"/>
              <a:gd name="connsiteX449" fmla="*/ 1100671 w 7467600"/>
              <a:gd name="connsiteY449" fmla="*/ 6252137 h 6858000"/>
              <a:gd name="connsiteX450" fmla="*/ 1090144 w 7467600"/>
              <a:gd name="connsiteY450" fmla="*/ 6256748 h 6858000"/>
              <a:gd name="connsiteX451" fmla="*/ 1095872 w 7467600"/>
              <a:gd name="connsiteY451" fmla="*/ 6271892 h 6858000"/>
              <a:gd name="connsiteX452" fmla="*/ 262785 w 7467600"/>
              <a:gd name="connsiteY452" fmla="*/ 6845450 h 6858000"/>
              <a:gd name="connsiteX453" fmla="*/ 209968 w 7467600"/>
              <a:gd name="connsiteY453" fmla="*/ 6770713 h 6858000"/>
              <a:gd name="connsiteX454" fmla="*/ 873460 w 7467600"/>
              <a:gd name="connsiteY454" fmla="*/ 6253768 h 6858000"/>
              <a:gd name="connsiteX455" fmla="*/ 192686 w 7467600"/>
              <a:gd name="connsiteY455" fmla="*/ 5849257 h 6858000"/>
              <a:gd name="connsiteX456" fmla="*/ 4696 w 7467600"/>
              <a:gd name="connsiteY456" fmla="*/ 5697668 h 6858000"/>
              <a:gd name="connsiteX457" fmla="*/ 0 w 7467600"/>
              <a:gd name="connsiteY457" fmla="*/ 5689984 h 6858000"/>
              <a:gd name="connsiteX458" fmla="*/ 0 w 7467600"/>
              <a:gd name="connsiteY458" fmla="*/ 5513472 h 6858000"/>
              <a:gd name="connsiteX459" fmla="*/ 174101 w 7467600"/>
              <a:gd name="connsiteY459" fmla="*/ 5620277 h 6858000"/>
              <a:gd name="connsiteX460" fmla="*/ 891800 w 7467600"/>
              <a:gd name="connsiteY460" fmla="*/ 6036935 h 6858000"/>
              <a:gd name="connsiteX461" fmla="*/ 1072219 w 7467600"/>
              <a:gd name="connsiteY461" fmla="*/ 6169443 h 6858000"/>
              <a:gd name="connsiteX462" fmla="*/ 1074117 w 7467600"/>
              <a:gd name="connsiteY462" fmla="*/ 6170301 h 6858000"/>
              <a:gd name="connsiteX463" fmla="*/ 1083114 w 7467600"/>
              <a:gd name="connsiteY463" fmla="*/ 6174131 h 6858000"/>
              <a:gd name="connsiteX464" fmla="*/ 1543010 w 7467600"/>
              <a:gd name="connsiteY464" fmla="*/ 6191140 h 6858000"/>
              <a:gd name="connsiteX465" fmla="*/ 1551080 w 7467600"/>
              <a:gd name="connsiteY465" fmla="*/ 6195006 h 6858000"/>
              <a:gd name="connsiteX466" fmla="*/ 2345443 w 7467600"/>
              <a:gd name="connsiteY466" fmla="*/ 5549882 h 6858000"/>
              <a:gd name="connsiteX467" fmla="*/ 1721499 w 7467600"/>
              <a:gd name="connsiteY467" fmla="*/ 5599969 h 6858000"/>
              <a:gd name="connsiteX468" fmla="*/ 767716 w 7467600"/>
              <a:gd name="connsiteY468" fmla="*/ 5472768 h 6858000"/>
              <a:gd name="connsiteX469" fmla="*/ 722147 w 7467600"/>
              <a:gd name="connsiteY469" fmla="*/ 5393091 h 6858000"/>
              <a:gd name="connsiteX470" fmla="*/ 1485552 w 7467600"/>
              <a:gd name="connsiteY470" fmla="*/ 5313202 h 6858000"/>
              <a:gd name="connsiteX471" fmla="*/ 2143004 w 7467600"/>
              <a:gd name="connsiteY471" fmla="*/ 5402420 h 6858000"/>
              <a:gd name="connsiteX472" fmla="*/ 1933391 w 7467600"/>
              <a:gd name="connsiteY472" fmla="*/ 5156971 h 6858000"/>
              <a:gd name="connsiteX473" fmla="*/ 1827118 w 7467600"/>
              <a:gd name="connsiteY473" fmla="*/ 4968410 h 6858000"/>
              <a:gd name="connsiteX474" fmla="*/ 1837349 w 7467600"/>
              <a:gd name="connsiteY474" fmla="*/ 4956357 h 6858000"/>
              <a:gd name="connsiteX475" fmla="*/ 2162835 w 7467600"/>
              <a:gd name="connsiteY475" fmla="*/ 5187853 h 6858000"/>
              <a:gd name="connsiteX476" fmla="*/ 2257167 w 7467600"/>
              <a:gd name="connsiteY476" fmla="*/ 5462123 h 6858000"/>
              <a:gd name="connsiteX477" fmla="*/ 2261598 w 7467600"/>
              <a:gd name="connsiteY477" fmla="*/ 5467998 h 6858000"/>
              <a:gd name="connsiteX478" fmla="*/ 2437177 w 7467600"/>
              <a:gd name="connsiteY478" fmla="*/ 5479608 h 6858000"/>
              <a:gd name="connsiteX479" fmla="*/ 2445247 w 7467600"/>
              <a:gd name="connsiteY479" fmla="*/ 5483476 h 6858000"/>
              <a:gd name="connsiteX480" fmla="*/ 2743626 w 7467600"/>
              <a:gd name="connsiteY480" fmla="*/ 5304819 h 6858000"/>
              <a:gd name="connsiteX481" fmla="*/ 3048102 w 7467600"/>
              <a:gd name="connsiteY481" fmla="*/ 5150595 h 6858000"/>
              <a:gd name="connsiteX482" fmla="*/ 1799414 w 7467600"/>
              <a:gd name="connsiteY482" fmla="*/ 4694732 h 6858000"/>
              <a:gd name="connsiteX483" fmla="*/ 1771735 w 7467600"/>
              <a:gd name="connsiteY483" fmla="*/ 4619929 h 6858000"/>
              <a:gd name="connsiteX484" fmla="*/ 3104273 w 7467600"/>
              <a:gd name="connsiteY484" fmla="*/ 5076159 h 6858000"/>
              <a:gd name="connsiteX485" fmla="*/ 3113245 w 7467600"/>
              <a:gd name="connsiteY485" fmla="*/ 5090705 h 6858000"/>
              <a:gd name="connsiteX486" fmla="*/ 3126294 w 7467600"/>
              <a:gd name="connsiteY486" fmla="*/ 5114400 h 6858000"/>
              <a:gd name="connsiteX487" fmla="*/ 3937433 w 7467600"/>
              <a:gd name="connsiteY487" fmla="*/ 4830473 h 6858000"/>
              <a:gd name="connsiteX488" fmla="*/ 3590475 w 7467600"/>
              <a:gd name="connsiteY488" fmla="*/ 4597974 h 6858000"/>
              <a:gd name="connsiteX489" fmla="*/ 3100264 w 7467600"/>
              <a:gd name="connsiteY489" fmla="*/ 4579845 h 6858000"/>
              <a:gd name="connsiteX490" fmla="*/ 2183576 w 7467600"/>
              <a:gd name="connsiteY490" fmla="*/ 4227150 h 6858000"/>
              <a:gd name="connsiteX491" fmla="*/ 2151029 w 7467600"/>
              <a:gd name="connsiteY491" fmla="*/ 4146947 h 6858000"/>
              <a:gd name="connsiteX492" fmla="*/ 3563434 w 7467600"/>
              <a:gd name="connsiteY492" fmla="*/ 4469115 h 6858000"/>
              <a:gd name="connsiteX493" fmla="*/ 3177952 w 7467600"/>
              <a:gd name="connsiteY493" fmla="*/ 3657386 h 6858000"/>
              <a:gd name="connsiteX494" fmla="*/ 3189263 w 7467600"/>
              <a:gd name="connsiteY494" fmla="*/ 3625726 h 6858000"/>
              <a:gd name="connsiteX495" fmla="*/ 3560912 w 7467600"/>
              <a:gd name="connsiteY495" fmla="*/ 4079863 h 6858000"/>
              <a:gd name="connsiteX496" fmla="*/ 3626636 w 7467600"/>
              <a:gd name="connsiteY496" fmla="*/ 4512230 h 6858000"/>
              <a:gd name="connsiteX497" fmla="*/ 3653088 w 7467600"/>
              <a:gd name="connsiteY497" fmla="*/ 4521417 h 6858000"/>
              <a:gd name="connsiteX498" fmla="*/ 3988128 w 7467600"/>
              <a:gd name="connsiteY498" fmla="*/ 4817267 h 6858000"/>
              <a:gd name="connsiteX499" fmla="*/ 4830582 w 7467600"/>
              <a:gd name="connsiteY499" fmla="*/ 4676000 h 6858000"/>
              <a:gd name="connsiteX500" fmla="*/ 4830100 w 7467600"/>
              <a:gd name="connsiteY500" fmla="*/ 4675554 h 6858000"/>
              <a:gd name="connsiteX501" fmla="*/ 4036318 w 7467600"/>
              <a:gd name="connsiteY501" fmla="*/ 4147013 h 6858000"/>
              <a:gd name="connsiteX502" fmla="*/ 3432098 w 7467600"/>
              <a:gd name="connsiteY502" fmla="*/ 3537312 h 6858000"/>
              <a:gd name="connsiteX503" fmla="*/ 3446761 w 7467600"/>
              <a:gd name="connsiteY503" fmla="*/ 3461278 h 6858000"/>
              <a:gd name="connsiteX504" fmla="*/ 4419733 w 7467600"/>
              <a:gd name="connsiteY504" fmla="*/ 3963555 h 6858000"/>
              <a:gd name="connsiteX505" fmla="*/ 4781371 w 7467600"/>
              <a:gd name="connsiteY505" fmla="*/ 4458604 h 6858000"/>
              <a:gd name="connsiteX506" fmla="*/ 4780440 w 7467600"/>
              <a:gd name="connsiteY506" fmla="*/ 4470290 h 6858000"/>
              <a:gd name="connsiteX507" fmla="*/ 4898954 w 7467600"/>
              <a:gd name="connsiteY507" fmla="*/ 4662092 h 6858000"/>
              <a:gd name="connsiteX508" fmla="*/ 4900699 w 7467600"/>
              <a:gd name="connsiteY508" fmla="*/ 4670867 h 6858000"/>
              <a:gd name="connsiteX509" fmla="*/ 5714511 w 7467600"/>
              <a:gd name="connsiteY509" fmla="*/ 4663483 h 6858000"/>
              <a:gd name="connsiteX510" fmla="*/ 5464793 w 7467600"/>
              <a:gd name="connsiteY510" fmla="*/ 4393556 h 6858000"/>
              <a:gd name="connsiteX511" fmla="*/ 5461897 w 7467600"/>
              <a:gd name="connsiteY511" fmla="*/ 4390879 h 6858000"/>
              <a:gd name="connsiteX512" fmla="*/ 4294126 w 7467600"/>
              <a:gd name="connsiteY512" fmla="*/ 3303048 h 6858000"/>
              <a:gd name="connsiteX513" fmla="*/ 4305321 w 7467600"/>
              <a:gd name="connsiteY513" fmla="*/ 3256953 h 6858000"/>
              <a:gd name="connsiteX514" fmla="*/ 4949299 w 7467600"/>
              <a:gd name="connsiteY514" fmla="*/ 3766336 h 6858000"/>
              <a:gd name="connsiteX515" fmla="*/ 5291452 w 7467600"/>
              <a:gd name="connsiteY515" fmla="*/ 4076801 h 6858000"/>
              <a:gd name="connsiteX516" fmla="*/ 5434998 w 7467600"/>
              <a:gd name="connsiteY516" fmla="*/ 4254100 h 6858000"/>
              <a:gd name="connsiteX517" fmla="*/ 5351015 w 7467600"/>
              <a:gd name="connsiteY517" fmla="*/ 3760989 h 6858000"/>
              <a:gd name="connsiteX518" fmla="*/ 5413780 w 7467600"/>
              <a:gd name="connsiteY518" fmla="*/ 2966265 h 6858000"/>
              <a:gd name="connsiteX519" fmla="*/ 5425627 w 7467600"/>
              <a:gd name="connsiteY519" fmla="*/ 2954192 h 6858000"/>
              <a:gd name="connsiteX520" fmla="*/ 6604735 w 7467600"/>
              <a:gd name="connsiteY520" fmla="*/ 2041381 h 6858000"/>
              <a:gd name="connsiteX521" fmla="*/ 7204487 w 7467600"/>
              <a:gd name="connsiteY521" fmla="*/ 2742112 h 6858000"/>
              <a:gd name="connsiteX522" fmla="*/ 7131592 w 7467600"/>
              <a:gd name="connsiteY522" fmla="*/ 2672096 h 6858000"/>
              <a:gd name="connsiteX523" fmla="*/ 6996344 w 7467600"/>
              <a:gd name="connsiteY523" fmla="*/ 2518310 h 6858000"/>
              <a:gd name="connsiteX524" fmla="*/ 6735495 w 7467600"/>
              <a:gd name="connsiteY524" fmla="*/ 2196890 h 6858000"/>
              <a:gd name="connsiteX525" fmla="*/ 6721901 w 7467600"/>
              <a:gd name="connsiteY525" fmla="*/ 2179274 h 6858000"/>
              <a:gd name="connsiteX526" fmla="*/ 6604735 w 7467600"/>
              <a:gd name="connsiteY526" fmla="*/ 2041381 h 6858000"/>
              <a:gd name="connsiteX527" fmla="*/ 6591670 w 7467600"/>
              <a:gd name="connsiteY527" fmla="*/ 1988277 h 6858000"/>
              <a:gd name="connsiteX528" fmla="*/ 6747349 w 7467600"/>
              <a:gd name="connsiteY528" fmla="*/ 2160069 h 6858000"/>
              <a:gd name="connsiteX529" fmla="*/ 6760943 w 7467600"/>
              <a:gd name="connsiteY529" fmla="*/ 2177686 h 6858000"/>
              <a:gd name="connsiteX530" fmla="*/ 7021065 w 7467600"/>
              <a:gd name="connsiteY530" fmla="*/ 2498102 h 6858000"/>
              <a:gd name="connsiteX531" fmla="*/ 7155223 w 7467600"/>
              <a:gd name="connsiteY531" fmla="*/ 2650386 h 6858000"/>
              <a:gd name="connsiteX532" fmla="*/ 7203167 w 7467600"/>
              <a:gd name="connsiteY532" fmla="*/ 2697288 h 6858000"/>
              <a:gd name="connsiteX533" fmla="*/ 6937703 w 7467600"/>
              <a:gd name="connsiteY533" fmla="*/ 2321981 h 6858000"/>
              <a:gd name="connsiteX534" fmla="*/ 6591670 w 7467600"/>
              <a:gd name="connsiteY534" fmla="*/ 1988277 h 6858000"/>
              <a:gd name="connsiteX535" fmla="*/ 5798671 w 7467600"/>
              <a:gd name="connsiteY535" fmla="*/ 1981601 h 6858000"/>
              <a:gd name="connsiteX536" fmla="*/ 5754709 w 7467600"/>
              <a:gd name="connsiteY536" fmla="*/ 2071454 h 6858000"/>
              <a:gd name="connsiteX537" fmla="*/ 5763044 w 7467600"/>
              <a:gd name="connsiteY537" fmla="*/ 2842206 h 6858000"/>
              <a:gd name="connsiteX538" fmla="*/ 5764974 w 7467600"/>
              <a:gd name="connsiteY538" fmla="*/ 2799609 h 6858000"/>
              <a:gd name="connsiteX539" fmla="*/ 5767665 w 7467600"/>
              <a:gd name="connsiteY539" fmla="*/ 2666409 h 6858000"/>
              <a:gd name="connsiteX540" fmla="*/ 5763055 w 7467600"/>
              <a:gd name="connsiteY540" fmla="*/ 2579705 h 6858000"/>
              <a:gd name="connsiteX541" fmla="*/ 5758079 w 7467600"/>
              <a:gd name="connsiteY541" fmla="*/ 2492508 h 6858000"/>
              <a:gd name="connsiteX542" fmla="*/ 5779325 w 7467600"/>
              <a:gd name="connsiteY542" fmla="*/ 2197069 h 6858000"/>
              <a:gd name="connsiteX543" fmla="*/ 5798671 w 7467600"/>
              <a:gd name="connsiteY543" fmla="*/ 1981601 h 6858000"/>
              <a:gd name="connsiteX544" fmla="*/ 5829202 w 7467600"/>
              <a:gd name="connsiteY544" fmla="*/ 1971679 h 6858000"/>
              <a:gd name="connsiteX545" fmla="*/ 5809558 w 7467600"/>
              <a:gd name="connsiteY545" fmla="*/ 2198043 h 6858000"/>
              <a:gd name="connsiteX546" fmla="*/ 5788653 w 7467600"/>
              <a:gd name="connsiteY546" fmla="*/ 2489430 h 6858000"/>
              <a:gd name="connsiteX547" fmla="*/ 5793439 w 7467600"/>
              <a:gd name="connsiteY547" fmla="*/ 2575235 h 6858000"/>
              <a:gd name="connsiteX548" fmla="*/ 5796837 w 7467600"/>
              <a:gd name="connsiteY548" fmla="*/ 2637633 h 6858000"/>
              <a:gd name="connsiteX549" fmla="*/ 5818614 w 7467600"/>
              <a:gd name="connsiteY549" fmla="*/ 2473055 h 6858000"/>
              <a:gd name="connsiteX550" fmla="*/ 5829202 w 7467600"/>
              <a:gd name="connsiteY550" fmla="*/ 1971679 h 6858000"/>
              <a:gd name="connsiteX551" fmla="*/ 5911389 w 7467600"/>
              <a:gd name="connsiteY551" fmla="*/ 1898371 h 6858000"/>
              <a:gd name="connsiteX552" fmla="*/ 6237627 w 7467600"/>
              <a:gd name="connsiteY552" fmla="*/ 2231921 h 6858000"/>
              <a:gd name="connsiteX553" fmla="*/ 5911389 w 7467600"/>
              <a:gd name="connsiteY553" fmla="*/ 1898371 h 6858000"/>
              <a:gd name="connsiteX554" fmla="*/ 6944437 w 7467600"/>
              <a:gd name="connsiteY554" fmla="*/ 1575402 h 6858000"/>
              <a:gd name="connsiteX555" fmla="*/ 6304730 w 7467600"/>
              <a:gd name="connsiteY555" fmla="*/ 1766654 h 6858000"/>
              <a:gd name="connsiteX556" fmla="*/ 6944437 w 7467600"/>
              <a:gd name="connsiteY556" fmla="*/ 1575402 h 6858000"/>
              <a:gd name="connsiteX557" fmla="*/ 7019523 w 7467600"/>
              <a:gd name="connsiteY557" fmla="*/ 1519450 h 6858000"/>
              <a:gd name="connsiteX558" fmla="*/ 6298091 w 7467600"/>
              <a:gd name="connsiteY558" fmla="*/ 1737122 h 6858000"/>
              <a:gd name="connsiteX559" fmla="*/ 7019523 w 7467600"/>
              <a:gd name="connsiteY559" fmla="*/ 1519450 h 6858000"/>
              <a:gd name="connsiteX560" fmla="*/ 2399523 w 7467600"/>
              <a:gd name="connsiteY560" fmla="*/ 1428234 h 6858000"/>
              <a:gd name="connsiteX561" fmla="*/ 2224982 w 7467600"/>
              <a:gd name="connsiteY561" fmla="*/ 1826201 h 6858000"/>
              <a:gd name="connsiteX562" fmla="*/ 2096099 w 7467600"/>
              <a:gd name="connsiteY562" fmla="*/ 2345900 h 6858000"/>
              <a:gd name="connsiteX563" fmla="*/ 2283317 w 7467600"/>
              <a:gd name="connsiteY563" fmla="*/ 1796925 h 6858000"/>
              <a:gd name="connsiteX564" fmla="*/ 2399523 w 7467600"/>
              <a:gd name="connsiteY564" fmla="*/ 1428234 h 6858000"/>
              <a:gd name="connsiteX565" fmla="*/ 2448558 w 7467600"/>
              <a:gd name="connsiteY565" fmla="*/ 1373435 h 6858000"/>
              <a:gd name="connsiteX566" fmla="*/ 2312521 w 7467600"/>
              <a:gd name="connsiteY566" fmla="*/ 1806140 h 6858000"/>
              <a:gd name="connsiteX567" fmla="*/ 2127533 w 7467600"/>
              <a:gd name="connsiteY567" fmla="*/ 2348380 h 6858000"/>
              <a:gd name="connsiteX568" fmla="*/ 2358080 w 7467600"/>
              <a:gd name="connsiteY568" fmla="*/ 1866134 h 6858000"/>
              <a:gd name="connsiteX569" fmla="*/ 2407436 w 7467600"/>
              <a:gd name="connsiteY569" fmla="*/ 1651070 h 6858000"/>
              <a:gd name="connsiteX570" fmla="*/ 2448558 w 7467600"/>
              <a:gd name="connsiteY570" fmla="*/ 1373435 h 6858000"/>
              <a:gd name="connsiteX571" fmla="*/ 278707 w 7467600"/>
              <a:gd name="connsiteY571" fmla="*/ 1352270 h 6858000"/>
              <a:gd name="connsiteX572" fmla="*/ 321570 w 7467600"/>
              <a:gd name="connsiteY572" fmla="*/ 1861610 h 6858000"/>
              <a:gd name="connsiteX573" fmla="*/ 294281 w 7467600"/>
              <a:gd name="connsiteY573" fmla="*/ 1440658 h 6858000"/>
              <a:gd name="connsiteX574" fmla="*/ 278707 w 7467600"/>
              <a:gd name="connsiteY574" fmla="*/ 1352270 h 6858000"/>
              <a:gd name="connsiteX575" fmla="*/ 1423821 w 7467600"/>
              <a:gd name="connsiteY575" fmla="*/ 1351958 h 6858000"/>
              <a:gd name="connsiteX576" fmla="*/ 1638521 w 7467600"/>
              <a:gd name="connsiteY576" fmla="*/ 1908470 h 6858000"/>
              <a:gd name="connsiteX577" fmla="*/ 1754199 w 7467600"/>
              <a:gd name="connsiteY577" fmla="*/ 2149284 h 6858000"/>
              <a:gd name="connsiteX578" fmla="*/ 1908359 w 7467600"/>
              <a:gd name="connsiteY578" fmla="*/ 2364988 h 6858000"/>
              <a:gd name="connsiteX579" fmla="*/ 1647661 w 7467600"/>
              <a:gd name="connsiteY579" fmla="*/ 1825945 h 6858000"/>
              <a:gd name="connsiteX580" fmla="*/ 1423821 w 7467600"/>
              <a:gd name="connsiteY580" fmla="*/ 1351958 h 6858000"/>
              <a:gd name="connsiteX581" fmla="*/ 1431890 w 7467600"/>
              <a:gd name="connsiteY581" fmla="*/ 1306475 h 6858000"/>
              <a:gd name="connsiteX582" fmla="*/ 1507597 w 7467600"/>
              <a:gd name="connsiteY582" fmla="*/ 1446132 h 6858000"/>
              <a:gd name="connsiteX583" fmla="*/ 1674586 w 7467600"/>
              <a:gd name="connsiteY583" fmla="*/ 1813832 h 6858000"/>
              <a:gd name="connsiteX584" fmla="*/ 1815950 w 7467600"/>
              <a:gd name="connsiteY584" fmla="*/ 2128564 h 6858000"/>
              <a:gd name="connsiteX585" fmla="*/ 1984242 w 7467600"/>
              <a:gd name="connsiteY585" fmla="*/ 2430829 h 6858000"/>
              <a:gd name="connsiteX586" fmla="*/ 2014023 w 7467600"/>
              <a:gd name="connsiteY586" fmla="*/ 2450995 h 6858000"/>
              <a:gd name="connsiteX587" fmla="*/ 1747337 w 7467600"/>
              <a:gd name="connsiteY587" fmla="*/ 1855264 h 6858000"/>
              <a:gd name="connsiteX588" fmla="*/ 1533749 w 7467600"/>
              <a:gd name="connsiteY588" fmla="*/ 1478656 h 6858000"/>
              <a:gd name="connsiteX589" fmla="*/ 1431890 w 7467600"/>
              <a:gd name="connsiteY589" fmla="*/ 1306475 h 6858000"/>
              <a:gd name="connsiteX590" fmla="*/ 5052692 w 7467600"/>
              <a:gd name="connsiteY590" fmla="*/ 1292994 h 6858000"/>
              <a:gd name="connsiteX591" fmla="*/ 5200661 w 7467600"/>
              <a:gd name="connsiteY591" fmla="*/ 1635186 h 6858000"/>
              <a:gd name="connsiteX592" fmla="*/ 5297138 w 7467600"/>
              <a:gd name="connsiteY592" fmla="*/ 1906351 h 6858000"/>
              <a:gd name="connsiteX593" fmla="*/ 5052692 w 7467600"/>
              <a:gd name="connsiteY593" fmla="*/ 1292994 h 6858000"/>
              <a:gd name="connsiteX594" fmla="*/ 5009948 w 7467600"/>
              <a:gd name="connsiteY594" fmla="*/ 1273619 h 6858000"/>
              <a:gd name="connsiteX595" fmla="*/ 5121777 w 7467600"/>
              <a:gd name="connsiteY595" fmla="*/ 1654213 h 6858000"/>
              <a:gd name="connsiteX596" fmla="*/ 5293545 w 7467600"/>
              <a:gd name="connsiteY596" fmla="*/ 2072247 h 6858000"/>
              <a:gd name="connsiteX597" fmla="*/ 5294042 w 7467600"/>
              <a:gd name="connsiteY597" fmla="*/ 2065019 h 6858000"/>
              <a:gd name="connsiteX598" fmla="*/ 5171936 w 7467600"/>
              <a:gd name="connsiteY598" fmla="*/ 1647613 h 6858000"/>
              <a:gd name="connsiteX599" fmla="*/ 5009948 w 7467600"/>
              <a:gd name="connsiteY599" fmla="*/ 1273619 h 6858000"/>
              <a:gd name="connsiteX600" fmla="*/ 655236 w 7467600"/>
              <a:gd name="connsiteY600" fmla="*/ 1268632 h 6858000"/>
              <a:gd name="connsiteX601" fmla="*/ 839521 w 7467600"/>
              <a:gd name="connsiteY601" fmla="*/ 1685315 h 6858000"/>
              <a:gd name="connsiteX602" fmla="*/ 1109416 w 7467600"/>
              <a:gd name="connsiteY602" fmla="*/ 2061663 h 6858000"/>
              <a:gd name="connsiteX603" fmla="*/ 1298300 w 7467600"/>
              <a:gd name="connsiteY603" fmla="*/ 2247742 h 6858000"/>
              <a:gd name="connsiteX604" fmla="*/ 1125871 w 7467600"/>
              <a:gd name="connsiteY604" fmla="*/ 1989513 h 6858000"/>
              <a:gd name="connsiteX605" fmla="*/ 981574 w 7467600"/>
              <a:gd name="connsiteY605" fmla="*/ 1783157 h 6858000"/>
              <a:gd name="connsiteX606" fmla="*/ 922198 w 7467600"/>
              <a:gd name="connsiteY606" fmla="*/ 1677437 h 6858000"/>
              <a:gd name="connsiteX607" fmla="*/ 869293 w 7467600"/>
              <a:gd name="connsiteY607" fmla="*/ 1583214 h 6858000"/>
              <a:gd name="connsiteX608" fmla="*/ 751431 w 7467600"/>
              <a:gd name="connsiteY608" fmla="*/ 1405731 h 6858000"/>
              <a:gd name="connsiteX609" fmla="*/ 655236 w 7467600"/>
              <a:gd name="connsiteY609" fmla="*/ 1268632 h 6858000"/>
              <a:gd name="connsiteX610" fmla="*/ 6516292 w 7467600"/>
              <a:gd name="connsiteY610" fmla="*/ 1263064 h 6858000"/>
              <a:gd name="connsiteX611" fmla="*/ 5736320 w 7467600"/>
              <a:gd name="connsiteY611" fmla="*/ 1501803 h 6858000"/>
              <a:gd name="connsiteX612" fmla="*/ 6516292 w 7467600"/>
              <a:gd name="connsiteY612" fmla="*/ 1263064 h 6858000"/>
              <a:gd name="connsiteX613" fmla="*/ 291466 w 7467600"/>
              <a:gd name="connsiteY613" fmla="*/ 1250369 h 6858000"/>
              <a:gd name="connsiteX614" fmla="*/ 323180 w 7467600"/>
              <a:gd name="connsiteY614" fmla="*/ 1435283 h 6858000"/>
              <a:gd name="connsiteX615" fmla="*/ 349381 w 7467600"/>
              <a:gd name="connsiteY615" fmla="*/ 1875041 h 6858000"/>
              <a:gd name="connsiteX616" fmla="*/ 374363 w 7467600"/>
              <a:gd name="connsiteY616" fmla="*/ 1506494 h 6858000"/>
              <a:gd name="connsiteX617" fmla="*/ 302168 w 7467600"/>
              <a:gd name="connsiteY617" fmla="*/ 1274495 h 6858000"/>
              <a:gd name="connsiteX618" fmla="*/ 291466 w 7467600"/>
              <a:gd name="connsiteY618" fmla="*/ 1250369 h 6858000"/>
              <a:gd name="connsiteX619" fmla="*/ 678222 w 7467600"/>
              <a:gd name="connsiteY619" fmla="*/ 1248670 h 6858000"/>
              <a:gd name="connsiteX620" fmla="*/ 775536 w 7467600"/>
              <a:gd name="connsiteY620" fmla="*/ 1388015 h 6858000"/>
              <a:gd name="connsiteX621" fmla="*/ 894529 w 7467600"/>
              <a:gd name="connsiteY621" fmla="*/ 1567739 h 6858000"/>
              <a:gd name="connsiteX622" fmla="*/ 948000 w 7467600"/>
              <a:gd name="connsiteY622" fmla="*/ 1663088 h 6858000"/>
              <a:gd name="connsiteX623" fmla="*/ 1006812 w 7467600"/>
              <a:gd name="connsiteY623" fmla="*/ 1767683 h 6858000"/>
              <a:gd name="connsiteX624" fmla="*/ 1149133 w 7467600"/>
              <a:gd name="connsiteY624" fmla="*/ 1971513 h 6858000"/>
              <a:gd name="connsiteX625" fmla="*/ 1333952 w 7467600"/>
              <a:gd name="connsiteY625" fmla="*/ 2251620 h 6858000"/>
              <a:gd name="connsiteX626" fmla="*/ 1337329 w 7467600"/>
              <a:gd name="connsiteY626" fmla="*/ 2258350 h 6858000"/>
              <a:gd name="connsiteX627" fmla="*/ 1014726 w 7467600"/>
              <a:gd name="connsiteY627" fmla="*/ 1615556 h 6858000"/>
              <a:gd name="connsiteX628" fmla="*/ 678222 w 7467600"/>
              <a:gd name="connsiteY628" fmla="*/ 1248670 h 6858000"/>
              <a:gd name="connsiteX629" fmla="*/ 6691602 w 7467600"/>
              <a:gd name="connsiteY629" fmla="*/ 1140573 h 6858000"/>
              <a:gd name="connsiteX630" fmla="*/ 6571100 w 7467600"/>
              <a:gd name="connsiteY630" fmla="*/ 1183662 h 6858000"/>
              <a:gd name="connsiteX631" fmla="*/ 6241687 w 7467600"/>
              <a:gd name="connsiteY631" fmla="*/ 1257600 h 6858000"/>
              <a:gd name="connsiteX632" fmla="*/ 5693009 w 7467600"/>
              <a:gd name="connsiteY632" fmla="*/ 1478256 h 6858000"/>
              <a:gd name="connsiteX633" fmla="*/ 6548420 w 7467600"/>
              <a:gd name="connsiteY633" fmla="*/ 1214599 h 6858000"/>
              <a:gd name="connsiteX634" fmla="*/ 6605473 w 7467600"/>
              <a:gd name="connsiteY634" fmla="*/ 1184686 h 6858000"/>
              <a:gd name="connsiteX635" fmla="*/ 6691602 w 7467600"/>
              <a:gd name="connsiteY635" fmla="*/ 1140573 h 6858000"/>
              <a:gd name="connsiteX636" fmla="*/ 4002475 w 7467600"/>
              <a:gd name="connsiteY636" fmla="*/ 1037802 h 6858000"/>
              <a:gd name="connsiteX637" fmla="*/ 4000324 w 7467600"/>
              <a:gd name="connsiteY637" fmla="*/ 1039362 h 6858000"/>
              <a:gd name="connsiteX638" fmla="*/ 4002862 w 7467600"/>
              <a:gd name="connsiteY638" fmla="*/ 1042866 h 6858000"/>
              <a:gd name="connsiteX639" fmla="*/ 4002475 w 7467600"/>
              <a:gd name="connsiteY639" fmla="*/ 1037802 h 6858000"/>
              <a:gd name="connsiteX640" fmla="*/ 506322 w 7467600"/>
              <a:gd name="connsiteY640" fmla="*/ 1020997 h 6858000"/>
              <a:gd name="connsiteX641" fmla="*/ 533068 w 7467600"/>
              <a:gd name="connsiteY641" fmla="*/ 1029409 h 6858000"/>
              <a:gd name="connsiteX642" fmla="*/ 1232525 w 7467600"/>
              <a:gd name="connsiteY642" fmla="*/ 1804675 h 6858000"/>
              <a:gd name="connsiteX643" fmla="*/ 1388858 w 7467600"/>
              <a:gd name="connsiteY643" fmla="*/ 2368011 h 6858000"/>
              <a:gd name="connsiteX644" fmla="*/ 1384098 w 7467600"/>
              <a:gd name="connsiteY644" fmla="*/ 2378125 h 6858000"/>
              <a:gd name="connsiteX645" fmla="*/ 1425393 w 7467600"/>
              <a:gd name="connsiteY645" fmla="*/ 2589124 h 6858000"/>
              <a:gd name="connsiteX646" fmla="*/ 1424001 w 7467600"/>
              <a:gd name="connsiteY646" fmla="*/ 2597541 h 6858000"/>
              <a:gd name="connsiteX647" fmla="*/ 2152729 w 7467600"/>
              <a:gd name="connsiteY647" fmla="*/ 2864487 h 6858000"/>
              <a:gd name="connsiteX648" fmla="*/ 2020609 w 7467600"/>
              <a:gd name="connsiteY648" fmla="*/ 2539671 h 6858000"/>
              <a:gd name="connsiteX649" fmla="*/ 2018920 w 7467600"/>
              <a:gd name="connsiteY649" fmla="*/ 2536309 h 6858000"/>
              <a:gd name="connsiteX650" fmla="*/ 1342441 w 7467600"/>
              <a:gd name="connsiteY650" fmla="*/ 1173017 h 6858000"/>
              <a:gd name="connsiteX651" fmla="*/ 1367925 w 7467600"/>
              <a:gd name="connsiteY651" fmla="*/ 1135648 h 6858000"/>
              <a:gd name="connsiteX652" fmla="*/ 1771401 w 7467600"/>
              <a:gd name="connsiteY652" fmla="*/ 1806673 h 6858000"/>
              <a:gd name="connsiteX653" fmla="*/ 1972385 w 7467600"/>
              <a:gd name="connsiteY653" fmla="*/ 2198735 h 6858000"/>
              <a:gd name="connsiteX654" fmla="*/ 2040892 w 7467600"/>
              <a:gd name="connsiteY654" fmla="*/ 2405205 h 6858000"/>
              <a:gd name="connsiteX655" fmla="*/ 2131689 w 7467600"/>
              <a:gd name="connsiteY655" fmla="*/ 1936926 h 6858000"/>
              <a:gd name="connsiteX656" fmla="*/ 2454820 w 7467600"/>
              <a:gd name="connsiteY656" fmla="*/ 1248808 h 6858000"/>
              <a:gd name="connsiteX657" fmla="*/ 2492512 w 7467600"/>
              <a:gd name="connsiteY657" fmla="*/ 1302920 h 6858000"/>
              <a:gd name="connsiteX658" fmla="*/ 2081216 w 7467600"/>
              <a:gd name="connsiteY658" fmla="*/ 2527513 h 6858000"/>
              <a:gd name="connsiteX659" fmla="*/ 2081211 w 7467600"/>
              <a:gd name="connsiteY659" fmla="*/ 2528916 h 6858000"/>
              <a:gd name="connsiteX660" fmla="*/ 2199067 w 7467600"/>
              <a:gd name="connsiteY660" fmla="*/ 2884061 h 6858000"/>
              <a:gd name="connsiteX661" fmla="*/ 3192586 w 7467600"/>
              <a:gd name="connsiteY661" fmla="*/ 3411496 h 6858000"/>
              <a:gd name="connsiteX662" fmla="*/ 3182620 w 7467600"/>
              <a:gd name="connsiteY662" fmla="*/ 3483279 h 6858000"/>
              <a:gd name="connsiteX663" fmla="*/ 2435119 w 7467600"/>
              <a:gd name="connsiteY663" fmla="*/ 3080173 h 6858000"/>
              <a:gd name="connsiteX664" fmla="*/ 2410152 w 7467600"/>
              <a:gd name="connsiteY664" fmla="*/ 3063751 h 6858000"/>
              <a:gd name="connsiteX665" fmla="*/ 2408099 w 7467600"/>
              <a:gd name="connsiteY665" fmla="*/ 3064403 h 6858000"/>
              <a:gd name="connsiteX666" fmla="*/ 2407218 w 7467600"/>
              <a:gd name="connsiteY666" fmla="*/ 3070324 h 6858000"/>
              <a:gd name="connsiteX667" fmla="*/ 2380138 w 7467600"/>
              <a:gd name="connsiteY667" fmla="*/ 3099341 h 6858000"/>
              <a:gd name="connsiteX668" fmla="*/ 1765923 w 7467600"/>
              <a:gd name="connsiteY668" fmla="*/ 3581043 h 6858000"/>
              <a:gd name="connsiteX669" fmla="*/ 1702258 w 7467600"/>
              <a:gd name="connsiteY669" fmla="*/ 3612286 h 6858000"/>
              <a:gd name="connsiteX670" fmla="*/ 1538370 w 7467600"/>
              <a:gd name="connsiteY670" fmla="*/ 3811804 h 6858000"/>
              <a:gd name="connsiteX671" fmla="*/ 542867 w 7467600"/>
              <a:gd name="connsiteY671" fmla="*/ 4944092 h 6858000"/>
              <a:gd name="connsiteX672" fmla="*/ 515800 w 7467600"/>
              <a:gd name="connsiteY672" fmla="*/ 4862180 h 6858000"/>
              <a:gd name="connsiteX673" fmla="*/ 909145 w 7467600"/>
              <a:gd name="connsiteY673" fmla="*/ 4199225 h 6858000"/>
              <a:gd name="connsiteX674" fmla="*/ 1214067 w 7467600"/>
              <a:gd name="connsiteY674" fmla="*/ 3908561 h 6858000"/>
              <a:gd name="connsiteX675" fmla="*/ 640967 w 7467600"/>
              <a:gd name="connsiteY675" fmla="*/ 4105601 h 6858000"/>
              <a:gd name="connsiteX676" fmla="*/ 112563 w 7467600"/>
              <a:gd name="connsiteY676" fmla="*/ 4396952 h 6858000"/>
              <a:gd name="connsiteX677" fmla="*/ 0 w 7467600"/>
              <a:gd name="connsiteY677" fmla="*/ 4466006 h 6858000"/>
              <a:gd name="connsiteX678" fmla="*/ 0 w 7467600"/>
              <a:gd name="connsiteY678" fmla="*/ 4233763 h 6858000"/>
              <a:gd name="connsiteX679" fmla="*/ 36881 w 7467600"/>
              <a:gd name="connsiteY679" fmla="*/ 4200118 h 6858000"/>
              <a:gd name="connsiteX680" fmla="*/ 910534 w 7467600"/>
              <a:gd name="connsiteY680" fmla="*/ 3629753 h 6858000"/>
              <a:gd name="connsiteX681" fmla="*/ 1578717 w 7467600"/>
              <a:gd name="connsiteY681" fmla="*/ 3575982 h 6858000"/>
              <a:gd name="connsiteX682" fmla="*/ 2338780 w 7467600"/>
              <a:gd name="connsiteY682" fmla="*/ 3033725 h 6858000"/>
              <a:gd name="connsiteX683" fmla="*/ 1807991 w 7467600"/>
              <a:gd name="connsiteY683" fmla="*/ 2807184 h 6858000"/>
              <a:gd name="connsiteX684" fmla="*/ 1416358 w 7467600"/>
              <a:gd name="connsiteY684" fmla="*/ 3112571 h 6858000"/>
              <a:gd name="connsiteX685" fmla="*/ 939066 w 7467600"/>
              <a:gd name="connsiteY685" fmla="*/ 3378798 h 6858000"/>
              <a:gd name="connsiteX686" fmla="*/ 115099 w 7467600"/>
              <a:gd name="connsiteY686" fmla="*/ 3607650 h 6858000"/>
              <a:gd name="connsiteX687" fmla="*/ 97284 w 7467600"/>
              <a:gd name="connsiteY687" fmla="*/ 3520393 h 6858000"/>
              <a:gd name="connsiteX688" fmla="*/ 922050 w 7467600"/>
              <a:gd name="connsiteY688" fmla="*/ 3074867 h 6858000"/>
              <a:gd name="connsiteX689" fmla="*/ 1405265 w 7467600"/>
              <a:gd name="connsiteY689" fmla="*/ 3016319 h 6858000"/>
              <a:gd name="connsiteX690" fmla="*/ 1407512 w 7467600"/>
              <a:gd name="connsiteY690" fmla="*/ 3018001 h 6858000"/>
              <a:gd name="connsiteX691" fmla="*/ 1726266 w 7467600"/>
              <a:gd name="connsiteY691" fmla="*/ 2777274 h 6858000"/>
              <a:gd name="connsiteX692" fmla="*/ 625390 w 7467600"/>
              <a:gd name="connsiteY692" fmla="*/ 2514541 h 6858000"/>
              <a:gd name="connsiteX693" fmla="*/ 619799 w 7467600"/>
              <a:gd name="connsiteY693" fmla="*/ 2527180 h 6858000"/>
              <a:gd name="connsiteX694" fmla="*/ 310030 w 7467600"/>
              <a:gd name="connsiteY694" fmla="*/ 2771818 h 6858000"/>
              <a:gd name="connsiteX695" fmla="*/ 173877 w 7467600"/>
              <a:gd name="connsiteY695" fmla="*/ 2937056 h 6858000"/>
              <a:gd name="connsiteX696" fmla="*/ 77889 w 7467600"/>
              <a:gd name="connsiteY696" fmla="*/ 3138440 h 6858000"/>
              <a:gd name="connsiteX697" fmla="*/ 0 w 7467600"/>
              <a:gd name="connsiteY697" fmla="*/ 3271395 h 6858000"/>
              <a:gd name="connsiteX698" fmla="*/ 0 w 7467600"/>
              <a:gd name="connsiteY698" fmla="*/ 3153002 h 6858000"/>
              <a:gd name="connsiteX699" fmla="*/ 2386 w 7467600"/>
              <a:gd name="connsiteY699" fmla="*/ 3149203 h 6858000"/>
              <a:gd name="connsiteX700" fmla="*/ 89753 w 7467600"/>
              <a:gd name="connsiteY700" fmla="*/ 2987702 h 6858000"/>
              <a:gd name="connsiteX701" fmla="*/ 76869 w 7467600"/>
              <a:gd name="connsiteY701" fmla="*/ 3005404 h 6858000"/>
              <a:gd name="connsiteX702" fmla="*/ 32049 w 7467600"/>
              <a:gd name="connsiteY702" fmla="*/ 3065814 h 6858000"/>
              <a:gd name="connsiteX703" fmla="*/ 0 w 7467600"/>
              <a:gd name="connsiteY703" fmla="*/ 3108744 h 6858000"/>
              <a:gd name="connsiteX704" fmla="*/ 0 w 7467600"/>
              <a:gd name="connsiteY704" fmla="*/ 3058059 h 6858000"/>
              <a:gd name="connsiteX705" fmla="*/ 7610 w 7467600"/>
              <a:gd name="connsiteY705" fmla="*/ 3047889 h 6858000"/>
              <a:gd name="connsiteX706" fmla="*/ 52419 w 7467600"/>
              <a:gd name="connsiteY706" fmla="*/ 2987479 h 6858000"/>
              <a:gd name="connsiteX707" fmla="*/ 59142 w 7467600"/>
              <a:gd name="connsiteY707" fmla="*/ 2978488 h 6858000"/>
              <a:gd name="connsiteX708" fmla="*/ 0 w 7467600"/>
              <a:gd name="connsiteY708" fmla="*/ 3015334 h 6858000"/>
              <a:gd name="connsiteX709" fmla="*/ 0 w 7467600"/>
              <a:gd name="connsiteY709" fmla="*/ 2914286 h 6858000"/>
              <a:gd name="connsiteX710" fmla="*/ 36383 w 7467600"/>
              <a:gd name="connsiteY710" fmla="*/ 2901128 h 6858000"/>
              <a:gd name="connsiteX711" fmla="*/ 156329 w 7467600"/>
              <a:gd name="connsiteY711" fmla="*/ 2840533 h 6858000"/>
              <a:gd name="connsiteX712" fmla="*/ 358355 w 7467600"/>
              <a:gd name="connsiteY712" fmla="*/ 2620471 h 6858000"/>
              <a:gd name="connsiteX713" fmla="*/ 510577 w 7467600"/>
              <a:gd name="connsiteY713" fmla="*/ 2501244 h 6858000"/>
              <a:gd name="connsiteX714" fmla="*/ 211967 w 7467600"/>
              <a:gd name="connsiteY714" fmla="*/ 2479171 h 6858000"/>
              <a:gd name="connsiteX715" fmla="*/ 0 w 7467600"/>
              <a:gd name="connsiteY715" fmla="*/ 2476398 h 6858000"/>
              <a:gd name="connsiteX716" fmla="*/ 0 w 7467600"/>
              <a:gd name="connsiteY716" fmla="*/ 2389189 h 6858000"/>
              <a:gd name="connsiteX717" fmla="*/ 103062 w 7467600"/>
              <a:gd name="connsiteY717" fmla="*/ 2389518 h 6858000"/>
              <a:gd name="connsiteX718" fmla="*/ 510734 w 7467600"/>
              <a:gd name="connsiteY718" fmla="*/ 2416201 h 6858000"/>
              <a:gd name="connsiteX719" fmla="*/ 279257 w 7467600"/>
              <a:gd name="connsiteY719" fmla="*/ 2092102 h 6858000"/>
              <a:gd name="connsiteX720" fmla="*/ 65265 w 7467600"/>
              <a:gd name="connsiteY720" fmla="*/ 2006049 h 6858000"/>
              <a:gd name="connsiteX721" fmla="*/ 0 w 7467600"/>
              <a:gd name="connsiteY721" fmla="*/ 1982532 h 6858000"/>
              <a:gd name="connsiteX722" fmla="*/ 0 w 7467600"/>
              <a:gd name="connsiteY722" fmla="*/ 1912789 h 6858000"/>
              <a:gd name="connsiteX723" fmla="*/ 97460 w 7467600"/>
              <a:gd name="connsiteY723" fmla="*/ 1953725 h 6858000"/>
              <a:gd name="connsiteX724" fmla="*/ 221272 w 7467600"/>
              <a:gd name="connsiteY724" fmla="*/ 1980766 h 6858000"/>
              <a:gd name="connsiteX725" fmla="*/ 116765 w 7467600"/>
              <a:gd name="connsiteY725" fmla="*/ 1911033 h 6858000"/>
              <a:gd name="connsiteX726" fmla="*/ 16405 w 7467600"/>
              <a:gd name="connsiteY726" fmla="*/ 1803412 h 6858000"/>
              <a:gd name="connsiteX727" fmla="*/ 0 w 7467600"/>
              <a:gd name="connsiteY727" fmla="*/ 1784777 h 6858000"/>
              <a:gd name="connsiteX728" fmla="*/ 0 w 7467600"/>
              <a:gd name="connsiteY728" fmla="*/ 1740082 h 6858000"/>
              <a:gd name="connsiteX729" fmla="*/ 39394 w 7467600"/>
              <a:gd name="connsiteY729" fmla="*/ 1784856 h 6858000"/>
              <a:gd name="connsiteX730" fmla="*/ 135813 w 7467600"/>
              <a:gd name="connsiteY730" fmla="*/ 1888838 h 6858000"/>
              <a:gd name="connsiteX731" fmla="*/ 242575 w 7467600"/>
              <a:gd name="connsiteY731" fmla="*/ 1958841 h 6858000"/>
              <a:gd name="connsiteX732" fmla="*/ 82197 w 7467600"/>
              <a:gd name="connsiteY732" fmla="*/ 1754826 h 6858000"/>
              <a:gd name="connsiteX733" fmla="*/ 0 w 7467600"/>
              <a:gd name="connsiteY733" fmla="*/ 1679650 h 6858000"/>
              <a:gd name="connsiteX734" fmla="*/ 0 w 7467600"/>
              <a:gd name="connsiteY734" fmla="*/ 1602463 h 6858000"/>
              <a:gd name="connsiteX735" fmla="*/ 84689 w 7467600"/>
              <a:gd name="connsiteY735" fmla="*/ 1677442 h 6858000"/>
              <a:gd name="connsiteX736" fmla="*/ 298437 w 7467600"/>
              <a:gd name="connsiteY736" fmla="*/ 1968019 h 6858000"/>
              <a:gd name="connsiteX737" fmla="*/ 227269 w 7467600"/>
              <a:gd name="connsiteY737" fmla="*/ 1114064 h 6858000"/>
              <a:gd name="connsiteX738" fmla="*/ 248003 w 7467600"/>
              <a:gd name="connsiteY738" fmla="*/ 1089613 h 6858000"/>
              <a:gd name="connsiteX739" fmla="*/ 427020 w 7467600"/>
              <a:gd name="connsiteY739" fmla="*/ 1619803 h 6858000"/>
              <a:gd name="connsiteX740" fmla="*/ 340345 w 7467600"/>
              <a:gd name="connsiteY740" fmla="*/ 2027739 h 6858000"/>
              <a:gd name="connsiteX741" fmla="*/ 360865 w 7467600"/>
              <a:gd name="connsiteY741" fmla="*/ 2044827 h 6858000"/>
              <a:gd name="connsiteX742" fmla="*/ 560414 w 7467600"/>
              <a:gd name="connsiteY742" fmla="*/ 2421457 h 6858000"/>
              <a:gd name="connsiteX743" fmla="*/ 1359703 w 7467600"/>
              <a:gd name="connsiteY743" fmla="*/ 2578554 h 6858000"/>
              <a:gd name="connsiteX744" fmla="*/ 1359422 w 7467600"/>
              <a:gd name="connsiteY744" fmla="*/ 2577994 h 6858000"/>
              <a:gd name="connsiteX745" fmla="*/ 828701 w 7467600"/>
              <a:gd name="connsiteY745" fmla="*/ 1839520 h 6858000"/>
              <a:gd name="connsiteX746" fmla="*/ 494427 w 7467600"/>
              <a:gd name="connsiteY746" fmla="*/ 1092333 h 6858000"/>
              <a:gd name="connsiteX747" fmla="*/ 506322 w 7467600"/>
              <a:gd name="connsiteY747" fmla="*/ 1020997 h 6858000"/>
              <a:gd name="connsiteX748" fmla="*/ 4570198 w 7467600"/>
              <a:gd name="connsiteY748" fmla="*/ 978081 h 6858000"/>
              <a:gd name="connsiteX749" fmla="*/ 4523691 w 7467600"/>
              <a:gd name="connsiteY749" fmla="*/ 1127776 h 6858000"/>
              <a:gd name="connsiteX750" fmla="*/ 4509875 w 7467600"/>
              <a:gd name="connsiteY750" fmla="*/ 1167552 h 6858000"/>
              <a:gd name="connsiteX751" fmla="*/ 4478168 w 7467600"/>
              <a:gd name="connsiteY751" fmla="*/ 1260735 h 6858000"/>
              <a:gd name="connsiteX752" fmla="*/ 4409309 w 7467600"/>
              <a:gd name="connsiteY752" fmla="*/ 1666996 h 6858000"/>
              <a:gd name="connsiteX753" fmla="*/ 4370031 w 7467600"/>
              <a:gd name="connsiteY753" fmla="*/ 1955666 h 6858000"/>
              <a:gd name="connsiteX754" fmla="*/ 4570198 w 7467600"/>
              <a:gd name="connsiteY754" fmla="*/ 978081 h 6858000"/>
              <a:gd name="connsiteX755" fmla="*/ 4557898 w 7467600"/>
              <a:gd name="connsiteY755" fmla="*/ 900011 h 6858000"/>
              <a:gd name="connsiteX756" fmla="*/ 4344840 w 7467600"/>
              <a:gd name="connsiteY756" fmla="*/ 1922038 h 6858000"/>
              <a:gd name="connsiteX757" fmla="*/ 4378710 w 7467600"/>
              <a:gd name="connsiteY757" fmla="*/ 1665516 h 6858000"/>
              <a:gd name="connsiteX758" fmla="*/ 4448798 w 7467600"/>
              <a:gd name="connsiteY758" fmla="*/ 1253024 h 6858000"/>
              <a:gd name="connsiteX759" fmla="*/ 4480315 w 7467600"/>
              <a:gd name="connsiteY759" fmla="*/ 1158454 h 6858000"/>
              <a:gd name="connsiteX760" fmla="*/ 4494133 w 7467600"/>
              <a:gd name="connsiteY760" fmla="*/ 1118676 h 6858000"/>
              <a:gd name="connsiteX761" fmla="*/ 4557898 w 7467600"/>
              <a:gd name="connsiteY761" fmla="*/ 900011 h 6858000"/>
              <a:gd name="connsiteX762" fmla="*/ 5870151 w 7467600"/>
              <a:gd name="connsiteY762" fmla="*/ 898890 h 6858000"/>
              <a:gd name="connsiteX763" fmla="*/ 5861335 w 7467600"/>
              <a:gd name="connsiteY763" fmla="*/ 899177 h 6858000"/>
              <a:gd name="connsiteX764" fmla="*/ 5843702 w 7467600"/>
              <a:gd name="connsiteY764" fmla="*/ 899748 h 6858000"/>
              <a:gd name="connsiteX765" fmla="*/ 5651107 w 7467600"/>
              <a:gd name="connsiteY765" fmla="*/ 920306 h 6858000"/>
              <a:gd name="connsiteX766" fmla="*/ 5459407 w 7467600"/>
              <a:gd name="connsiteY766" fmla="*/ 940975 h 6858000"/>
              <a:gd name="connsiteX767" fmla="*/ 5374846 w 7467600"/>
              <a:gd name="connsiteY767" fmla="*/ 941988 h 6858000"/>
              <a:gd name="connsiteX768" fmla="*/ 5256105 w 7467600"/>
              <a:gd name="connsiteY768" fmla="*/ 945632 h 6858000"/>
              <a:gd name="connsiteX769" fmla="*/ 5107071 w 7467600"/>
              <a:gd name="connsiteY769" fmla="*/ 969720 h 6858000"/>
              <a:gd name="connsiteX770" fmla="*/ 4998681 w 7467600"/>
              <a:gd name="connsiteY770" fmla="*/ 988771 h 6858000"/>
              <a:gd name="connsiteX771" fmla="*/ 5870151 w 7467600"/>
              <a:gd name="connsiteY771" fmla="*/ 898890 h 6858000"/>
              <a:gd name="connsiteX772" fmla="*/ 5504425 w 7467600"/>
              <a:gd name="connsiteY772" fmla="*/ 848067 h 6858000"/>
              <a:gd name="connsiteX773" fmla="*/ 4968849 w 7467600"/>
              <a:gd name="connsiteY773" fmla="*/ 962318 h 6858000"/>
              <a:gd name="connsiteX774" fmla="*/ 5104039 w 7467600"/>
              <a:gd name="connsiteY774" fmla="*/ 940634 h 6858000"/>
              <a:gd name="connsiteX775" fmla="*/ 5256311 w 7467600"/>
              <a:gd name="connsiteY775" fmla="*/ 916490 h 6858000"/>
              <a:gd name="connsiteX776" fmla="*/ 5377381 w 7467600"/>
              <a:gd name="connsiteY776" fmla="*/ 912671 h 6858000"/>
              <a:gd name="connsiteX777" fmla="*/ 5460148 w 7467600"/>
              <a:gd name="connsiteY777" fmla="*/ 911442 h 6858000"/>
              <a:gd name="connsiteX778" fmla="*/ 5648971 w 7467600"/>
              <a:gd name="connsiteY778" fmla="*/ 891331 h 6858000"/>
              <a:gd name="connsiteX779" fmla="*/ 5844807 w 7467600"/>
              <a:gd name="connsiteY779" fmla="*/ 870718 h 6858000"/>
              <a:gd name="connsiteX780" fmla="*/ 5862975 w 7467600"/>
              <a:gd name="connsiteY780" fmla="*/ 869756 h 6858000"/>
              <a:gd name="connsiteX781" fmla="*/ 5920887 w 7467600"/>
              <a:gd name="connsiteY781" fmla="*/ 865929 h 6858000"/>
              <a:gd name="connsiteX782" fmla="*/ 5504425 w 7467600"/>
              <a:gd name="connsiteY782" fmla="*/ 848067 h 6858000"/>
              <a:gd name="connsiteX783" fmla="*/ 3607114 w 7467600"/>
              <a:gd name="connsiteY783" fmla="*/ 467441 h 6858000"/>
              <a:gd name="connsiteX784" fmla="*/ 3296242 w 7467600"/>
              <a:gd name="connsiteY784" fmla="*/ 807991 h 6858000"/>
              <a:gd name="connsiteX785" fmla="*/ 3174674 w 7467600"/>
              <a:gd name="connsiteY785" fmla="*/ 919759 h 6858000"/>
              <a:gd name="connsiteX786" fmla="*/ 3042978 w 7467600"/>
              <a:gd name="connsiteY786" fmla="*/ 1054894 h 6858000"/>
              <a:gd name="connsiteX787" fmla="*/ 2968914 w 7467600"/>
              <a:gd name="connsiteY787" fmla="*/ 1133756 h 6858000"/>
              <a:gd name="connsiteX788" fmla="*/ 3103823 w 7467600"/>
              <a:gd name="connsiteY788" fmla="*/ 1026814 h 6858000"/>
              <a:gd name="connsiteX789" fmla="*/ 3607114 w 7467600"/>
              <a:gd name="connsiteY789" fmla="*/ 467441 h 6858000"/>
              <a:gd name="connsiteX790" fmla="*/ 3744487 w 7467600"/>
              <a:gd name="connsiteY790" fmla="*/ 383136 h 6858000"/>
              <a:gd name="connsiteX791" fmla="*/ 3970213 w 7467600"/>
              <a:gd name="connsiteY791" fmla="*/ 995559 h 6858000"/>
              <a:gd name="connsiteX792" fmla="*/ 3744487 w 7467600"/>
              <a:gd name="connsiteY792" fmla="*/ 383136 h 6858000"/>
              <a:gd name="connsiteX793" fmla="*/ 3624562 w 7467600"/>
              <a:gd name="connsiteY793" fmla="*/ 367041 h 6858000"/>
              <a:gd name="connsiteX794" fmla="*/ 3489712 w 7467600"/>
              <a:gd name="connsiteY794" fmla="*/ 485386 h 6858000"/>
              <a:gd name="connsiteX795" fmla="*/ 3182994 w 7467600"/>
              <a:gd name="connsiteY795" fmla="*/ 828265 h 6858000"/>
              <a:gd name="connsiteX796" fmla="*/ 2892114 w 7467600"/>
              <a:gd name="connsiteY796" fmla="*/ 1172635 h 6858000"/>
              <a:gd name="connsiteX797" fmla="*/ 3021459 w 7467600"/>
              <a:gd name="connsiteY797" fmla="*/ 1035385 h 6858000"/>
              <a:gd name="connsiteX798" fmla="*/ 3153873 w 7467600"/>
              <a:gd name="connsiteY798" fmla="*/ 898971 h 6858000"/>
              <a:gd name="connsiteX799" fmla="*/ 3276511 w 7467600"/>
              <a:gd name="connsiteY799" fmla="*/ 786423 h 6858000"/>
              <a:gd name="connsiteX800" fmla="*/ 3584154 w 7467600"/>
              <a:gd name="connsiteY800" fmla="*/ 448218 h 6858000"/>
              <a:gd name="connsiteX801" fmla="*/ 3624562 w 7467600"/>
              <a:gd name="connsiteY801" fmla="*/ 367041 h 6858000"/>
              <a:gd name="connsiteX802" fmla="*/ 3766672 w 7467600"/>
              <a:gd name="connsiteY802" fmla="*/ 359429 h 6858000"/>
              <a:gd name="connsiteX803" fmla="*/ 3996338 w 7467600"/>
              <a:gd name="connsiteY803" fmla="*/ 968237 h 6858000"/>
              <a:gd name="connsiteX804" fmla="*/ 3766672 w 7467600"/>
              <a:gd name="connsiteY804" fmla="*/ 359429 h 6858000"/>
              <a:gd name="connsiteX805" fmla="*/ 5805386 w 7467600"/>
              <a:gd name="connsiteY805" fmla="*/ 239240 h 6858000"/>
              <a:gd name="connsiteX806" fmla="*/ 5736947 w 7467600"/>
              <a:gd name="connsiteY806" fmla="*/ 261367 h 6858000"/>
              <a:gd name="connsiteX807" fmla="*/ 5427012 w 7467600"/>
              <a:gd name="connsiteY807" fmla="*/ 311272 h 6858000"/>
              <a:gd name="connsiteX808" fmla="*/ 5147818 w 7467600"/>
              <a:gd name="connsiteY808" fmla="*/ 322112 h 6858000"/>
              <a:gd name="connsiteX809" fmla="*/ 5060854 w 7467600"/>
              <a:gd name="connsiteY809" fmla="*/ 311882 h 6858000"/>
              <a:gd name="connsiteX810" fmla="*/ 4945989 w 7467600"/>
              <a:gd name="connsiteY810" fmla="*/ 300516 h 6858000"/>
              <a:gd name="connsiteX811" fmla="*/ 5410479 w 7467600"/>
              <a:gd name="connsiteY811" fmla="*/ 348434 h 6858000"/>
              <a:gd name="connsiteX812" fmla="*/ 5805386 w 7467600"/>
              <a:gd name="connsiteY812" fmla="*/ 239240 h 6858000"/>
              <a:gd name="connsiteX813" fmla="*/ 5905192 w 7467600"/>
              <a:gd name="connsiteY813" fmla="*/ 163079 h 6858000"/>
              <a:gd name="connsiteX814" fmla="*/ 5865655 w 7467600"/>
              <a:gd name="connsiteY814" fmla="*/ 171901 h 6858000"/>
              <a:gd name="connsiteX815" fmla="*/ 5259740 w 7467600"/>
              <a:gd name="connsiteY815" fmla="*/ 257013 h 6858000"/>
              <a:gd name="connsiteX816" fmla="*/ 5208466 w 7467600"/>
              <a:gd name="connsiteY816" fmla="*/ 257550 h 6858000"/>
              <a:gd name="connsiteX817" fmla="*/ 4980204 w 7467600"/>
              <a:gd name="connsiteY817" fmla="*/ 271903 h 6858000"/>
              <a:gd name="connsiteX818" fmla="*/ 5068068 w 7467600"/>
              <a:gd name="connsiteY818" fmla="*/ 282244 h 6858000"/>
              <a:gd name="connsiteX819" fmla="*/ 5153231 w 7467600"/>
              <a:gd name="connsiteY819" fmla="*/ 292240 h 6858000"/>
              <a:gd name="connsiteX820" fmla="*/ 5426491 w 7467600"/>
              <a:gd name="connsiteY820" fmla="*/ 281128 h 6858000"/>
              <a:gd name="connsiteX821" fmla="*/ 5731212 w 7467600"/>
              <a:gd name="connsiteY821" fmla="*/ 231951 h 6858000"/>
              <a:gd name="connsiteX822" fmla="*/ 5905192 w 7467600"/>
              <a:gd name="connsiteY822" fmla="*/ 163079 h 6858000"/>
              <a:gd name="connsiteX823" fmla="*/ 5944437 w 7467600"/>
              <a:gd name="connsiteY823" fmla="*/ 113829 h 6858000"/>
              <a:gd name="connsiteX824" fmla="*/ 5825032 w 7467600"/>
              <a:gd name="connsiteY824" fmla="*/ 146405 h 6858000"/>
              <a:gd name="connsiteX825" fmla="*/ 4955599 w 7467600"/>
              <a:gd name="connsiteY825" fmla="*/ 247008 h 6858000"/>
              <a:gd name="connsiteX826" fmla="*/ 5210104 w 7467600"/>
              <a:gd name="connsiteY826" fmla="*/ 228123 h 6858000"/>
              <a:gd name="connsiteX827" fmla="*/ 5261015 w 7467600"/>
              <a:gd name="connsiteY827" fmla="*/ 227087 h 6858000"/>
              <a:gd name="connsiteX828" fmla="*/ 5861181 w 7467600"/>
              <a:gd name="connsiteY828" fmla="*/ 143093 h 6858000"/>
              <a:gd name="connsiteX829" fmla="*/ 5961252 w 7467600"/>
              <a:gd name="connsiteY829" fmla="*/ 114820 h 6858000"/>
              <a:gd name="connsiteX830" fmla="*/ 5944437 w 7467600"/>
              <a:gd name="connsiteY830" fmla="*/ 113829 h 6858000"/>
              <a:gd name="connsiteX831" fmla="*/ 3882765 w 7467600"/>
              <a:gd name="connsiteY831" fmla="*/ 0 h 6858000"/>
              <a:gd name="connsiteX832" fmla="*/ 3995099 w 7467600"/>
              <a:gd name="connsiteY832" fmla="*/ 0 h 6858000"/>
              <a:gd name="connsiteX833" fmla="*/ 4163818 w 7467600"/>
              <a:gd name="connsiteY833" fmla="*/ 234104 h 6858000"/>
              <a:gd name="connsiteX834" fmla="*/ 4172099 w 7467600"/>
              <a:gd name="connsiteY834" fmla="*/ 234207 h 6858000"/>
              <a:gd name="connsiteX835" fmla="*/ 4784282 w 7467600"/>
              <a:gd name="connsiteY835" fmla="*/ 276561 h 6858000"/>
              <a:gd name="connsiteX836" fmla="*/ 4801687 w 7467600"/>
              <a:gd name="connsiteY836" fmla="*/ 267764 h 6858000"/>
              <a:gd name="connsiteX837" fmla="*/ 6082788 w 7467600"/>
              <a:gd name="connsiteY837" fmla="*/ 64119 h 6858000"/>
              <a:gd name="connsiteX838" fmla="*/ 6099442 w 7467600"/>
              <a:gd name="connsiteY838" fmla="*/ 82568 h 6858000"/>
              <a:gd name="connsiteX839" fmla="*/ 4804137 w 7467600"/>
              <a:gd name="connsiteY839" fmla="*/ 320931 h 6858000"/>
              <a:gd name="connsiteX840" fmla="*/ 4227047 w 7467600"/>
              <a:gd name="connsiteY840" fmla="*/ 313415 h 6858000"/>
              <a:gd name="connsiteX841" fmla="*/ 4346041 w 7467600"/>
              <a:gd name="connsiteY841" fmla="*/ 456086 h 6858000"/>
              <a:gd name="connsiteX842" fmla="*/ 4870967 w 7467600"/>
              <a:gd name="connsiteY842" fmla="*/ 963061 h 6858000"/>
              <a:gd name="connsiteX843" fmla="*/ 4889647 w 7467600"/>
              <a:gd name="connsiteY843" fmla="*/ 957147 h 6858000"/>
              <a:gd name="connsiteX844" fmla="*/ 5422504 w 7467600"/>
              <a:gd name="connsiteY844" fmla="*/ 805191 h 6858000"/>
              <a:gd name="connsiteX845" fmla="*/ 6087656 w 7467600"/>
              <a:gd name="connsiteY845" fmla="*/ 826703 h 6858000"/>
              <a:gd name="connsiteX846" fmla="*/ 6058717 w 7467600"/>
              <a:gd name="connsiteY846" fmla="*/ 865992 h 6858000"/>
              <a:gd name="connsiteX847" fmla="*/ 4974153 w 7467600"/>
              <a:gd name="connsiteY847" fmla="*/ 1045456 h 6858000"/>
              <a:gd name="connsiteX848" fmla="*/ 5627835 w 7467600"/>
              <a:gd name="connsiteY848" fmla="*/ 1472077 h 6858000"/>
              <a:gd name="connsiteX849" fmla="*/ 5629817 w 7467600"/>
              <a:gd name="connsiteY849" fmla="*/ 1471412 h 6858000"/>
              <a:gd name="connsiteX850" fmla="*/ 5634124 w 7467600"/>
              <a:gd name="connsiteY850" fmla="*/ 1470572 h 6858000"/>
              <a:gd name="connsiteX851" fmla="*/ 5755832 w 7467600"/>
              <a:gd name="connsiteY851" fmla="*/ 1383886 h 6858000"/>
              <a:gd name="connsiteX852" fmla="*/ 6014186 w 7467600"/>
              <a:gd name="connsiteY852" fmla="*/ 1279799 h 6858000"/>
              <a:gd name="connsiteX853" fmla="*/ 6901619 w 7467600"/>
              <a:gd name="connsiteY853" fmla="*/ 1047874 h 6858000"/>
              <a:gd name="connsiteX854" fmla="*/ 6931566 w 7467600"/>
              <a:gd name="connsiteY854" fmla="*/ 1062034 h 6858000"/>
              <a:gd name="connsiteX855" fmla="*/ 5790982 w 7467600"/>
              <a:gd name="connsiteY855" fmla="*/ 1561380 h 6858000"/>
              <a:gd name="connsiteX856" fmla="*/ 6188971 w 7467600"/>
              <a:gd name="connsiteY856" fmla="*/ 1755168 h 6858000"/>
              <a:gd name="connsiteX857" fmla="*/ 6202446 w 7467600"/>
              <a:gd name="connsiteY857" fmla="*/ 1752268 h 6858000"/>
              <a:gd name="connsiteX858" fmla="*/ 7179560 w 7467600"/>
              <a:gd name="connsiteY858" fmla="*/ 1467551 h 6858000"/>
              <a:gd name="connsiteX859" fmla="*/ 7158730 w 7467600"/>
              <a:gd name="connsiteY859" fmla="*/ 1507835 h 6858000"/>
              <a:gd name="connsiteX860" fmla="*/ 6326959 w 7467600"/>
              <a:gd name="connsiteY860" fmla="*/ 1817686 h 6858000"/>
              <a:gd name="connsiteX861" fmla="*/ 6537433 w 7467600"/>
              <a:gd name="connsiteY861" fmla="*/ 1907790 h 6858000"/>
              <a:gd name="connsiteX862" fmla="*/ 6550221 w 7467600"/>
              <a:gd name="connsiteY862" fmla="*/ 1910729 h 6858000"/>
              <a:gd name="connsiteX863" fmla="*/ 6964438 w 7467600"/>
              <a:gd name="connsiteY863" fmla="*/ 2209505 h 6858000"/>
              <a:gd name="connsiteX864" fmla="*/ 7367862 w 7467600"/>
              <a:gd name="connsiteY864" fmla="*/ 2806833 h 6858000"/>
              <a:gd name="connsiteX865" fmla="*/ 7364329 w 7467600"/>
              <a:gd name="connsiteY865" fmla="*/ 2826907 h 6858000"/>
              <a:gd name="connsiteX866" fmla="*/ 7290545 w 7467600"/>
              <a:gd name="connsiteY866" fmla="*/ 2850663 h 6858000"/>
              <a:gd name="connsiteX867" fmla="*/ 6472036 w 7467600"/>
              <a:gd name="connsiteY867" fmla="*/ 1959003 h 6858000"/>
              <a:gd name="connsiteX868" fmla="*/ 5792897 w 7467600"/>
              <a:gd name="connsiteY868" fmla="*/ 1647747 h 6858000"/>
              <a:gd name="connsiteX869" fmla="*/ 5842751 w 7467600"/>
              <a:gd name="connsiteY869" fmla="*/ 1816112 h 6858000"/>
              <a:gd name="connsiteX870" fmla="*/ 5847424 w 7467600"/>
              <a:gd name="connsiteY870" fmla="*/ 1815776 h 6858000"/>
              <a:gd name="connsiteX871" fmla="*/ 6399821 w 7467600"/>
              <a:gd name="connsiteY871" fmla="*/ 2344799 h 6858000"/>
              <a:gd name="connsiteX872" fmla="*/ 6323232 w 7467600"/>
              <a:gd name="connsiteY872" fmla="*/ 2389634 h 6858000"/>
              <a:gd name="connsiteX873" fmla="*/ 5942958 w 7467600"/>
              <a:gd name="connsiteY873" fmla="*/ 2077708 h 6858000"/>
              <a:gd name="connsiteX874" fmla="*/ 5921559 w 7467600"/>
              <a:gd name="connsiteY874" fmla="*/ 2378596 h 6858000"/>
              <a:gd name="connsiteX875" fmla="*/ 5817651 w 7467600"/>
              <a:gd name="connsiteY875" fmla="*/ 3023919 h 6858000"/>
              <a:gd name="connsiteX876" fmla="*/ 5729634 w 7467600"/>
              <a:gd name="connsiteY876" fmla="*/ 3051849 h 6858000"/>
              <a:gd name="connsiteX877" fmla="*/ 5611018 w 7467600"/>
              <a:gd name="connsiteY877" fmla="*/ 2316769 h 6858000"/>
              <a:gd name="connsiteX878" fmla="*/ 5687608 w 7467600"/>
              <a:gd name="connsiteY878" fmla="*/ 2039972 h 6858000"/>
              <a:gd name="connsiteX879" fmla="*/ 5657554 w 7467600"/>
              <a:gd name="connsiteY879" fmla="*/ 1576445 h 6858000"/>
              <a:gd name="connsiteX880" fmla="*/ 5150475 w 7467600"/>
              <a:gd name="connsiteY880" fmla="*/ 1274012 h 6858000"/>
              <a:gd name="connsiteX881" fmla="*/ 5349142 w 7467600"/>
              <a:gd name="connsiteY881" fmla="*/ 2204405 h 6858000"/>
              <a:gd name="connsiteX882" fmla="*/ 5262214 w 7467600"/>
              <a:gd name="connsiteY882" fmla="*/ 2233836 h 6858000"/>
              <a:gd name="connsiteX883" fmla="*/ 4981539 w 7467600"/>
              <a:gd name="connsiteY883" fmla="*/ 1542201 h 6858000"/>
              <a:gd name="connsiteX884" fmla="*/ 4958461 w 7467600"/>
              <a:gd name="connsiteY884" fmla="*/ 1136957 h 6858000"/>
              <a:gd name="connsiteX885" fmla="*/ 4655015 w 7467600"/>
              <a:gd name="connsiteY885" fmla="*/ 891426 h 6858000"/>
              <a:gd name="connsiteX886" fmla="*/ 4348002 w 7467600"/>
              <a:gd name="connsiteY886" fmla="*/ 2205895 h 6858000"/>
              <a:gd name="connsiteX887" fmla="*/ 4262250 w 7467600"/>
              <a:gd name="connsiteY887" fmla="*/ 2219972 h 6858000"/>
              <a:gd name="connsiteX888" fmla="*/ 4550611 w 7467600"/>
              <a:gd name="connsiteY888" fmla="*/ 817540 h 6858000"/>
              <a:gd name="connsiteX889" fmla="*/ 4564418 w 7467600"/>
              <a:gd name="connsiteY889" fmla="*/ 808293 h 6858000"/>
              <a:gd name="connsiteX890" fmla="*/ 4266388 w 7467600"/>
              <a:gd name="connsiteY890" fmla="*/ 500083 h 6858000"/>
              <a:gd name="connsiteX891" fmla="*/ 4032842 w 7467600"/>
              <a:gd name="connsiteY891" fmla="*/ 211809 h 6858000"/>
              <a:gd name="connsiteX892" fmla="*/ 3882765 w 7467600"/>
              <a:gd name="connsiteY892" fmla="*/ 0 h 6858000"/>
              <a:gd name="connsiteX893" fmla="*/ 3721337 w 7467600"/>
              <a:gd name="connsiteY893" fmla="*/ 0 h 6858000"/>
              <a:gd name="connsiteX894" fmla="*/ 3797544 w 7467600"/>
              <a:gd name="connsiteY894" fmla="*/ 0 h 6858000"/>
              <a:gd name="connsiteX895" fmla="*/ 3775734 w 7467600"/>
              <a:gd name="connsiteY895" fmla="*/ 95131 h 6858000"/>
              <a:gd name="connsiteX896" fmla="*/ 3724807 w 7467600"/>
              <a:gd name="connsiteY896" fmla="*/ 272257 h 6858000"/>
              <a:gd name="connsiteX897" fmla="*/ 3726844 w 7467600"/>
              <a:gd name="connsiteY897" fmla="*/ 282988 h 6858000"/>
              <a:gd name="connsiteX898" fmla="*/ 3742664 w 7467600"/>
              <a:gd name="connsiteY898" fmla="*/ 279918 h 6858000"/>
              <a:gd name="connsiteX899" fmla="*/ 4103910 w 7467600"/>
              <a:gd name="connsiteY899" fmla="*/ 1161917 h 6858000"/>
              <a:gd name="connsiteX900" fmla="*/ 4020269 w 7467600"/>
              <a:gd name="connsiteY900" fmla="*/ 1200406 h 6858000"/>
              <a:gd name="connsiteX901" fmla="*/ 3674882 w 7467600"/>
              <a:gd name="connsiteY901" fmla="*/ 488524 h 6858000"/>
              <a:gd name="connsiteX902" fmla="*/ 3132682 w 7467600"/>
              <a:gd name="connsiteY902" fmla="*/ 1072284 h 6858000"/>
              <a:gd name="connsiteX903" fmla="*/ 2716346 w 7467600"/>
              <a:gd name="connsiteY903" fmla="*/ 1276376 h 6858000"/>
              <a:gd name="connsiteX904" fmla="*/ 2716772 w 7467600"/>
              <a:gd name="connsiteY904" fmla="*/ 1255462 h 6858000"/>
              <a:gd name="connsiteX905" fmla="*/ 3471096 w 7467600"/>
              <a:gd name="connsiteY905" fmla="*/ 437072 h 6858000"/>
              <a:gd name="connsiteX906" fmla="*/ 3639057 w 7467600"/>
              <a:gd name="connsiteY906" fmla="*/ 286334 h 6858000"/>
              <a:gd name="connsiteX907" fmla="*/ 3640309 w 7467600"/>
              <a:gd name="connsiteY907" fmla="*/ 284664 h 6858000"/>
              <a:gd name="connsiteX908" fmla="*/ 3646022 w 7467600"/>
              <a:gd name="connsiteY908" fmla="*/ 276711 h 6858000"/>
              <a:gd name="connsiteX909" fmla="*/ 3707943 w 7467600"/>
              <a:gd name="connsiteY909" fmla="*/ 65958 h 6858000"/>
              <a:gd name="connsiteX910" fmla="*/ 3721337 w 7467600"/>
              <a:gd name="connsiteY910" fmla="*/ 0 h 6858000"/>
              <a:gd name="connsiteX911" fmla="*/ 2867960 w 7467600"/>
              <a:gd name="connsiteY911" fmla="*/ 0 h 6858000"/>
              <a:gd name="connsiteX912" fmla="*/ 2926351 w 7467600"/>
              <a:gd name="connsiteY912" fmla="*/ 0 h 6858000"/>
              <a:gd name="connsiteX913" fmla="*/ 2902823 w 7467600"/>
              <a:gd name="connsiteY913" fmla="*/ 262929 h 6858000"/>
              <a:gd name="connsiteX914" fmla="*/ 2940663 w 7467600"/>
              <a:gd name="connsiteY914" fmla="*/ 140884 h 6858000"/>
              <a:gd name="connsiteX915" fmla="*/ 2947039 w 7467600"/>
              <a:gd name="connsiteY915" fmla="*/ 122524 h 6858000"/>
              <a:gd name="connsiteX916" fmla="*/ 2984316 w 7467600"/>
              <a:gd name="connsiteY916" fmla="*/ 0 h 6858000"/>
              <a:gd name="connsiteX917" fmla="*/ 3016114 w 7467600"/>
              <a:gd name="connsiteY917" fmla="*/ 0 h 6858000"/>
              <a:gd name="connsiteX918" fmla="*/ 2979949 w 7467600"/>
              <a:gd name="connsiteY918" fmla="*/ 119274 h 6858000"/>
              <a:gd name="connsiteX919" fmla="*/ 3023879 w 7467600"/>
              <a:gd name="connsiteY919" fmla="*/ 0 h 6858000"/>
              <a:gd name="connsiteX920" fmla="*/ 3105400 w 7467600"/>
              <a:gd name="connsiteY920" fmla="*/ 0 h 6858000"/>
              <a:gd name="connsiteX921" fmla="*/ 3094669 w 7467600"/>
              <a:gd name="connsiteY921" fmla="*/ 30308 h 6858000"/>
              <a:gd name="connsiteX922" fmla="*/ 2901945 w 7467600"/>
              <a:gd name="connsiteY922" fmla="*/ 466538 h 6858000"/>
              <a:gd name="connsiteX923" fmla="*/ 2815209 w 7467600"/>
              <a:gd name="connsiteY923" fmla="*/ 497361 h 6858000"/>
              <a:gd name="connsiteX924" fmla="*/ 2844845 w 7467600"/>
              <a:gd name="connsiteY924" fmla="*/ 127638 h 6858000"/>
              <a:gd name="connsiteX925" fmla="*/ 2867960 w 7467600"/>
              <a:gd name="connsiteY925" fmla="*/ 0 h 6858000"/>
              <a:gd name="connsiteX926" fmla="*/ 1057230 w 7467600"/>
              <a:gd name="connsiteY926" fmla="*/ 0 h 6858000"/>
              <a:gd name="connsiteX927" fmla="*/ 1111003 w 7467600"/>
              <a:gd name="connsiteY927" fmla="*/ 0 h 6858000"/>
              <a:gd name="connsiteX928" fmla="*/ 1125553 w 7467600"/>
              <a:gd name="connsiteY928" fmla="*/ 52588 h 6858000"/>
              <a:gd name="connsiteX929" fmla="*/ 1304276 w 7467600"/>
              <a:gd name="connsiteY929" fmla="*/ 476275 h 6858000"/>
              <a:gd name="connsiteX930" fmla="*/ 1492066 w 7467600"/>
              <a:gd name="connsiteY930" fmla="*/ 886333 h 6858000"/>
              <a:gd name="connsiteX931" fmla="*/ 1423698 w 7467600"/>
              <a:gd name="connsiteY931" fmla="*/ 710817 h 6858000"/>
              <a:gd name="connsiteX932" fmla="*/ 1357609 w 7467600"/>
              <a:gd name="connsiteY932" fmla="*/ 532892 h 6858000"/>
              <a:gd name="connsiteX933" fmla="*/ 1309550 w 7467600"/>
              <a:gd name="connsiteY933" fmla="*/ 374031 h 6858000"/>
              <a:gd name="connsiteX934" fmla="*/ 1193673 w 7467600"/>
              <a:gd name="connsiteY934" fmla="*/ 49533 h 6858000"/>
              <a:gd name="connsiteX935" fmla="*/ 1164391 w 7467600"/>
              <a:gd name="connsiteY935" fmla="*/ 0 h 6858000"/>
              <a:gd name="connsiteX936" fmla="*/ 1200666 w 7467600"/>
              <a:gd name="connsiteY936" fmla="*/ 0 h 6858000"/>
              <a:gd name="connsiteX937" fmla="*/ 1223408 w 7467600"/>
              <a:gd name="connsiteY937" fmla="*/ 38996 h 6858000"/>
              <a:gd name="connsiteX938" fmla="*/ 1339635 w 7467600"/>
              <a:gd name="connsiteY938" fmla="*/ 365517 h 6858000"/>
              <a:gd name="connsiteX939" fmla="*/ 1387469 w 7467600"/>
              <a:gd name="connsiteY939" fmla="*/ 523079 h 6858000"/>
              <a:gd name="connsiteX940" fmla="*/ 1452685 w 7467600"/>
              <a:gd name="connsiteY940" fmla="*/ 699806 h 6858000"/>
              <a:gd name="connsiteX941" fmla="*/ 1492092 w 7467600"/>
              <a:gd name="connsiteY941" fmla="*/ 800424 h 6858000"/>
              <a:gd name="connsiteX942" fmla="*/ 1455302 w 7467600"/>
              <a:gd name="connsiteY942" fmla="*/ 632913 h 6858000"/>
              <a:gd name="connsiteX943" fmla="*/ 1222336 w 7467600"/>
              <a:gd name="connsiteY943" fmla="*/ 9480 h 6858000"/>
              <a:gd name="connsiteX944" fmla="*/ 1214634 w 7467600"/>
              <a:gd name="connsiteY944" fmla="*/ 0 h 6858000"/>
              <a:gd name="connsiteX945" fmla="*/ 1289827 w 7467600"/>
              <a:gd name="connsiteY945" fmla="*/ 0 h 6858000"/>
              <a:gd name="connsiteX946" fmla="*/ 1321076 w 7467600"/>
              <a:gd name="connsiteY946" fmla="*/ 59722 h 6858000"/>
              <a:gd name="connsiteX947" fmla="*/ 1512579 w 7467600"/>
              <a:gd name="connsiteY947" fmla="*/ 626441 h 6858000"/>
              <a:gd name="connsiteX948" fmla="*/ 1506076 w 7467600"/>
              <a:gd name="connsiteY948" fmla="*/ 1089289 h 6858000"/>
              <a:gd name="connsiteX949" fmla="*/ 1486346 w 7467600"/>
              <a:gd name="connsiteY949" fmla="*/ 1079919 h 6858000"/>
              <a:gd name="connsiteX950" fmla="*/ 1070511 w 7467600"/>
              <a:gd name="connsiteY950" fmla="*/ 48609 h 6858000"/>
              <a:gd name="connsiteX951" fmla="*/ 1057230 w 7467600"/>
              <a:gd name="connsiteY951" fmla="*/ 0 h 6858000"/>
              <a:gd name="connsiteX952" fmla="*/ 43151 w 7467600"/>
              <a:gd name="connsiteY952" fmla="*/ 0 h 6858000"/>
              <a:gd name="connsiteX953" fmla="*/ 95283 w 7467600"/>
              <a:gd name="connsiteY953" fmla="*/ 0 h 6858000"/>
              <a:gd name="connsiteX954" fmla="*/ 300708 w 7467600"/>
              <a:gd name="connsiteY954" fmla="*/ 154571 h 6858000"/>
              <a:gd name="connsiteX955" fmla="*/ 530414 w 7467600"/>
              <a:gd name="connsiteY955" fmla="*/ 354673 h 6858000"/>
              <a:gd name="connsiteX956" fmla="*/ 333785 w 7467600"/>
              <a:gd name="connsiteY956" fmla="*/ 161564 h 6858000"/>
              <a:gd name="connsiteX957" fmla="*/ 147005 w 7467600"/>
              <a:gd name="connsiteY957" fmla="*/ 0 h 6858000"/>
              <a:gd name="connsiteX958" fmla="*/ 272509 w 7467600"/>
              <a:gd name="connsiteY958" fmla="*/ 0 h 6858000"/>
              <a:gd name="connsiteX959" fmla="*/ 326276 w 7467600"/>
              <a:gd name="connsiteY959" fmla="*/ 45847 h 6858000"/>
              <a:gd name="connsiteX960" fmla="*/ 823759 w 7467600"/>
              <a:gd name="connsiteY960" fmla="*/ 574145 h 6858000"/>
              <a:gd name="connsiteX961" fmla="*/ 811254 w 7467600"/>
              <a:gd name="connsiteY961" fmla="*/ 665546 h 6858000"/>
              <a:gd name="connsiteX962" fmla="*/ 154042 w 7467600"/>
              <a:gd name="connsiteY962" fmla="*/ 261522 h 6858000"/>
              <a:gd name="connsiteX963" fmla="*/ 13550 w 7467600"/>
              <a:gd name="connsiteY963" fmla="*/ 158423 h 6858000"/>
              <a:gd name="connsiteX964" fmla="*/ 0 w 7467600"/>
              <a:gd name="connsiteY964" fmla="*/ 146618 h 6858000"/>
              <a:gd name="connsiteX965" fmla="*/ 0 w 7467600"/>
              <a:gd name="connsiteY965" fmla="*/ 59161 h 6858000"/>
              <a:gd name="connsiteX966" fmla="*/ 45427 w 7467600"/>
              <a:gd name="connsiteY966" fmla="*/ 101078 h 6858000"/>
              <a:gd name="connsiteX967" fmla="*/ 630103 w 7467600"/>
              <a:gd name="connsiteY967" fmla="*/ 485885 h 6858000"/>
              <a:gd name="connsiteX968" fmla="*/ 532040 w 7467600"/>
              <a:gd name="connsiteY968" fmla="*/ 399359 h 6858000"/>
              <a:gd name="connsiteX969" fmla="*/ 517618 w 7467600"/>
              <a:gd name="connsiteY969" fmla="*/ 385726 h 6858000"/>
              <a:gd name="connsiteX970" fmla="*/ 285074 w 7467600"/>
              <a:gd name="connsiteY970" fmla="*/ 182755 h 6858000"/>
              <a:gd name="connsiteX971" fmla="*/ 43151 w 7467600"/>
              <a:gd name="connsiteY97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259646 w 7467600"/>
              <a:gd name="connsiteY78" fmla="*/ 5765985 h 6858000"/>
              <a:gd name="connsiteX79" fmla="*/ 7467600 w 7467600"/>
              <a:gd name="connsiteY79" fmla="*/ 6012219 h 6858000"/>
              <a:gd name="connsiteX80" fmla="*/ 7105827 w 7467600"/>
              <a:gd name="connsiteY80" fmla="*/ 5718700 h 6858000"/>
              <a:gd name="connsiteX81" fmla="*/ 7356878 w 7467600"/>
              <a:gd name="connsiteY81" fmla="*/ 5981332 h 6858000"/>
              <a:gd name="connsiteX82" fmla="*/ 7467600 w 7467600"/>
              <a:gd name="connsiteY82" fmla="*/ 6117703 h 6858000"/>
              <a:gd name="connsiteX83" fmla="*/ 7467600 w 7467600"/>
              <a:gd name="connsiteY83" fmla="*/ 6163634 h 6858000"/>
              <a:gd name="connsiteX84" fmla="*/ 7403637 w 7467600"/>
              <a:gd name="connsiteY84" fmla="*/ 6083957 h 6858000"/>
              <a:gd name="connsiteX85" fmla="*/ 7254615 w 7467600"/>
              <a:gd name="connsiteY85" fmla="*/ 5911918 h 6858000"/>
              <a:gd name="connsiteX86" fmla="*/ 7312589 w 7467600"/>
              <a:gd name="connsiteY86" fmla="*/ 5982309 h 6858000"/>
              <a:gd name="connsiteX87" fmla="*/ 7448321 w 7467600"/>
              <a:gd name="connsiteY87" fmla="*/ 6190991 h 6858000"/>
              <a:gd name="connsiteX88" fmla="*/ 7467600 w 7467600"/>
              <a:gd name="connsiteY88" fmla="*/ 6221686 h 6858000"/>
              <a:gd name="connsiteX89" fmla="*/ 7467600 w 7467600"/>
              <a:gd name="connsiteY89" fmla="*/ 6334256 h 6858000"/>
              <a:gd name="connsiteX90" fmla="*/ 7454976 w 7467600"/>
              <a:gd name="connsiteY90" fmla="*/ 6318297 h 6858000"/>
              <a:gd name="connsiteX91" fmla="*/ 7042773 w 7467600"/>
              <a:gd name="connsiteY91" fmla="*/ 5734011 h 6858000"/>
              <a:gd name="connsiteX92" fmla="*/ 1456157 w 7467600"/>
              <a:gd name="connsiteY92" fmla="*/ 5371404 h 6858000"/>
              <a:gd name="connsiteX93" fmla="*/ 1244432 w 7467600"/>
              <a:gd name="connsiteY93" fmla="*/ 5385601 h 6858000"/>
              <a:gd name="connsiteX94" fmla="*/ 973990 w 7467600"/>
              <a:gd name="connsiteY94" fmla="*/ 5424940 h 6858000"/>
              <a:gd name="connsiteX95" fmla="*/ 1103809 w 7467600"/>
              <a:gd name="connsiteY95" fmla="*/ 5433720 h 6858000"/>
              <a:gd name="connsiteX96" fmla="*/ 1123454 w 7467600"/>
              <a:gd name="connsiteY96" fmla="*/ 5435727 h 6858000"/>
              <a:gd name="connsiteX97" fmla="*/ 1737017 w 7467600"/>
              <a:gd name="connsiteY97" fmla="*/ 5452183 h 6858000"/>
              <a:gd name="connsiteX98" fmla="*/ 1824397 w 7467600"/>
              <a:gd name="connsiteY98" fmla="*/ 5447757 h 6858000"/>
              <a:gd name="connsiteX99" fmla="*/ 2070059 w 7467600"/>
              <a:gd name="connsiteY99" fmla="*/ 5441660 h 6858000"/>
              <a:gd name="connsiteX100" fmla="*/ 1456157 w 7467600"/>
              <a:gd name="connsiteY100" fmla="*/ 5371404 h 6858000"/>
              <a:gd name="connsiteX101" fmla="*/ 4988186 w 7467600"/>
              <a:gd name="connsiteY101" fmla="*/ 5216467 h 6858000"/>
              <a:gd name="connsiteX102" fmla="*/ 4777334 w 7467600"/>
              <a:gd name="connsiteY102" fmla="*/ 5406072 h 6858000"/>
              <a:gd name="connsiteX103" fmla="*/ 4718341 w 7467600"/>
              <a:gd name="connsiteY103" fmla="*/ 5468043 h 6858000"/>
              <a:gd name="connsiteX104" fmla="*/ 4604655 w 7467600"/>
              <a:gd name="connsiteY104" fmla="*/ 5583434 h 6858000"/>
              <a:gd name="connsiteX105" fmla="*/ 4565074 w 7467600"/>
              <a:gd name="connsiteY105" fmla="*/ 5618550 h 6858000"/>
              <a:gd name="connsiteX106" fmla="*/ 4988186 w 7467600"/>
              <a:gd name="connsiteY106" fmla="*/ 5216467 h 6858000"/>
              <a:gd name="connsiteX107" fmla="*/ 4978032 w 7467600"/>
              <a:gd name="connsiteY107" fmla="*/ 5183809 h 6858000"/>
              <a:gd name="connsiteX108" fmla="*/ 4463413 w 7467600"/>
              <a:gd name="connsiteY108" fmla="*/ 5615162 h 6858000"/>
              <a:gd name="connsiteX109" fmla="*/ 4358134 w 7467600"/>
              <a:gd name="connsiteY109" fmla="*/ 5742791 h 6858000"/>
              <a:gd name="connsiteX110" fmla="*/ 4376219 w 7467600"/>
              <a:gd name="connsiteY110" fmla="*/ 5729027 h 6858000"/>
              <a:gd name="connsiteX111" fmla="*/ 4582340 w 7467600"/>
              <a:gd name="connsiteY111" fmla="*/ 5561037 h 6858000"/>
              <a:gd name="connsiteX112" fmla="*/ 4694684 w 7467600"/>
              <a:gd name="connsiteY112" fmla="*/ 5447098 h 6858000"/>
              <a:gd name="connsiteX113" fmla="*/ 4754123 w 7467600"/>
              <a:gd name="connsiteY113" fmla="*/ 5384643 h 6858000"/>
              <a:gd name="connsiteX114" fmla="*/ 4978032 w 7467600"/>
              <a:gd name="connsiteY114" fmla="*/ 5183809 h 6858000"/>
              <a:gd name="connsiteX115" fmla="*/ 1903353 w 7467600"/>
              <a:gd name="connsiteY115" fmla="*/ 5044827 h 6858000"/>
              <a:gd name="connsiteX116" fmla="*/ 1936931 w 7467600"/>
              <a:gd name="connsiteY116" fmla="*/ 5093954 h 6858000"/>
              <a:gd name="connsiteX117" fmla="*/ 2195868 w 7467600"/>
              <a:gd name="connsiteY117" fmla="*/ 5396574 h 6858000"/>
              <a:gd name="connsiteX118" fmla="*/ 2088852 w 7467600"/>
              <a:gd name="connsiteY118" fmla="*/ 5166123 h 6858000"/>
              <a:gd name="connsiteX119" fmla="*/ 1958241 w 7467600"/>
              <a:gd name="connsiteY119" fmla="*/ 5067955 h 6858000"/>
              <a:gd name="connsiteX120" fmla="*/ 1903353 w 7467600"/>
              <a:gd name="connsiteY120" fmla="*/ 5044827 h 6858000"/>
              <a:gd name="connsiteX121" fmla="*/ 1979378 w 7467600"/>
              <a:gd name="connsiteY121" fmla="*/ 4769504 h 6858000"/>
              <a:gd name="connsiteX122" fmla="*/ 2882120 w 7467600"/>
              <a:gd name="connsiteY122" fmla="*/ 5064547 h 6858000"/>
              <a:gd name="connsiteX123" fmla="*/ 2793103 w 7467600"/>
              <a:gd name="connsiteY123" fmla="*/ 5039699 h 6858000"/>
              <a:gd name="connsiteX124" fmla="*/ 2770041 w 7467600"/>
              <a:gd name="connsiteY124" fmla="*/ 5033634 h 6858000"/>
              <a:gd name="connsiteX125" fmla="*/ 1979378 w 7467600"/>
              <a:gd name="connsiteY125" fmla="*/ 4769504 h 6858000"/>
              <a:gd name="connsiteX126" fmla="*/ 1927410 w 7467600"/>
              <a:gd name="connsiteY126" fmla="*/ 4716164 h 6858000"/>
              <a:gd name="connsiteX127" fmla="*/ 1959587 w 7467600"/>
              <a:gd name="connsiteY127" fmla="*/ 4728849 h 6858000"/>
              <a:gd name="connsiteX128" fmla="*/ 2777707 w 7467600"/>
              <a:gd name="connsiteY128" fmla="*/ 5003991 h 6858000"/>
              <a:gd name="connsiteX129" fmla="*/ 2800768 w 7467600"/>
              <a:gd name="connsiteY129" fmla="*/ 5010056 h 6858000"/>
              <a:gd name="connsiteX130" fmla="*/ 2879408 w 7467600"/>
              <a:gd name="connsiteY130" fmla="*/ 5031590 h 6858000"/>
              <a:gd name="connsiteX131" fmla="*/ 2862295 w 7467600"/>
              <a:gd name="connsiteY131" fmla="*/ 5022958 h 6858000"/>
              <a:gd name="connsiteX132" fmla="*/ 2813343 w 7467600"/>
              <a:gd name="connsiteY132" fmla="*/ 4998369 h 6858000"/>
              <a:gd name="connsiteX133" fmla="*/ 2646245 w 7467600"/>
              <a:gd name="connsiteY133" fmla="*/ 4930999 h 6858000"/>
              <a:gd name="connsiteX134" fmla="*/ 1999243 w 7467600"/>
              <a:gd name="connsiteY134" fmla="*/ 4730524 h 6858000"/>
              <a:gd name="connsiteX135" fmla="*/ 1979527 w 7467600"/>
              <a:gd name="connsiteY135" fmla="*/ 4726651 h 6858000"/>
              <a:gd name="connsiteX136" fmla="*/ 1927410 w 7467600"/>
              <a:gd name="connsiteY136" fmla="*/ 4716164 h 6858000"/>
              <a:gd name="connsiteX137" fmla="*/ 1997014 w 7467600"/>
              <a:gd name="connsiteY137" fmla="*/ 4698007 h 6858000"/>
              <a:gd name="connsiteX138" fmla="*/ 2005458 w 7467600"/>
              <a:gd name="connsiteY138" fmla="*/ 4699540 h 6858000"/>
              <a:gd name="connsiteX139" fmla="*/ 2657186 w 7467600"/>
              <a:gd name="connsiteY139" fmla="*/ 4901687 h 6858000"/>
              <a:gd name="connsiteX140" fmla="*/ 2826662 w 7467600"/>
              <a:gd name="connsiteY140" fmla="*/ 4970362 h 6858000"/>
              <a:gd name="connsiteX141" fmla="*/ 2876100 w 7467600"/>
              <a:gd name="connsiteY141" fmla="*/ 4995397 h 6858000"/>
              <a:gd name="connsiteX142" fmla="*/ 3042600 w 7467600"/>
              <a:gd name="connsiteY142" fmla="*/ 5059532 h 6858000"/>
              <a:gd name="connsiteX143" fmla="*/ 1997014 w 7467600"/>
              <a:gd name="connsiteY143" fmla="*/ 4698007 h 6858000"/>
              <a:gd name="connsiteX144" fmla="*/ 2305292 w 7467600"/>
              <a:gd name="connsiteY144" fmla="*/ 4219492 h 6858000"/>
              <a:gd name="connsiteX145" fmla="*/ 3360922 w 7467600"/>
              <a:gd name="connsiteY145" fmla="*/ 4529373 h 6858000"/>
              <a:gd name="connsiteX146" fmla="*/ 3492420 w 7467600"/>
              <a:gd name="connsiteY146" fmla="*/ 4510145 h 6858000"/>
              <a:gd name="connsiteX147" fmla="*/ 3364086 w 7467600"/>
              <a:gd name="connsiteY147" fmla="*/ 4480340 h 6858000"/>
              <a:gd name="connsiteX148" fmla="*/ 3225818 w 7467600"/>
              <a:gd name="connsiteY148" fmla="*/ 4411822 h 6858000"/>
              <a:gd name="connsiteX149" fmla="*/ 3129696 w 7467600"/>
              <a:gd name="connsiteY149" fmla="*/ 4360704 h 6858000"/>
              <a:gd name="connsiteX150" fmla="*/ 2814545 w 7467600"/>
              <a:gd name="connsiteY150" fmla="*/ 4282955 h 6858000"/>
              <a:gd name="connsiteX151" fmla="*/ 2305292 w 7467600"/>
              <a:gd name="connsiteY151" fmla="*/ 4219492 h 6858000"/>
              <a:gd name="connsiteX152" fmla="*/ 2626982 w 7467600"/>
              <a:gd name="connsiteY152" fmla="*/ 4206450 h 6858000"/>
              <a:gd name="connsiteX153" fmla="*/ 2490617 w 7467600"/>
              <a:gd name="connsiteY153" fmla="*/ 4206951 h 6858000"/>
              <a:gd name="connsiteX154" fmla="*/ 2819869 w 7467600"/>
              <a:gd name="connsiteY154" fmla="*/ 4252936 h 6858000"/>
              <a:gd name="connsiteX155" fmla="*/ 3143018 w 7467600"/>
              <a:gd name="connsiteY155" fmla="*/ 4332698 h 6858000"/>
              <a:gd name="connsiteX156" fmla="*/ 3241520 w 7467600"/>
              <a:gd name="connsiteY156" fmla="*/ 4385112 h 6858000"/>
              <a:gd name="connsiteX157" fmla="*/ 3374575 w 7467600"/>
              <a:gd name="connsiteY157" fmla="*/ 4451517 h 6858000"/>
              <a:gd name="connsiteX158" fmla="*/ 3505221 w 7467600"/>
              <a:gd name="connsiteY158" fmla="*/ 4480757 h 6858000"/>
              <a:gd name="connsiteX159" fmla="*/ 2626982 w 7467600"/>
              <a:gd name="connsiteY159" fmla="*/ 4206450 h 6858000"/>
              <a:gd name="connsiteX160" fmla="*/ 1310106 w 7467600"/>
              <a:gd name="connsiteY160" fmla="*/ 3943217 h 6858000"/>
              <a:gd name="connsiteX161" fmla="*/ 854994 w 7467600"/>
              <a:gd name="connsiteY161" fmla="*/ 4399136 h 6858000"/>
              <a:gd name="connsiteX162" fmla="*/ 742462 w 7467600"/>
              <a:gd name="connsiteY162" fmla="*/ 4594648 h 6858000"/>
              <a:gd name="connsiteX163" fmla="*/ 820602 w 7467600"/>
              <a:gd name="connsiteY163" fmla="*/ 4485915 h 6858000"/>
              <a:gd name="connsiteX164" fmla="*/ 878295 w 7467600"/>
              <a:gd name="connsiteY164" fmla="*/ 4403594 h 6858000"/>
              <a:gd name="connsiteX165" fmla="*/ 1240607 w 7467600"/>
              <a:gd name="connsiteY165" fmla="*/ 4010401 h 6858000"/>
              <a:gd name="connsiteX166" fmla="*/ 1310106 w 7467600"/>
              <a:gd name="connsiteY166" fmla="*/ 3943217 h 6858000"/>
              <a:gd name="connsiteX167" fmla="*/ 1423113 w 7467600"/>
              <a:gd name="connsiteY167" fmla="*/ 3874565 h 6858000"/>
              <a:gd name="connsiteX168" fmla="*/ 1260565 w 7467600"/>
              <a:gd name="connsiteY168" fmla="*/ 4031982 h 6858000"/>
              <a:gd name="connsiteX169" fmla="*/ 901900 w 7467600"/>
              <a:gd name="connsiteY169" fmla="*/ 4421236 h 6858000"/>
              <a:gd name="connsiteX170" fmla="*/ 845044 w 7467600"/>
              <a:gd name="connsiteY170" fmla="*/ 4502436 h 6858000"/>
              <a:gd name="connsiteX171" fmla="*/ 685926 w 7467600"/>
              <a:gd name="connsiteY171" fmla="*/ 4703069 h 6858000"/>
              <a:gd name="connsiteX172" fmla="*/ 684248 w 7467600"/>
              <a:gd name="connsiteY172" fmla="*/ 4706721 h 6858000"/>
              <a:gd name="connsiteX173" fmla="*/ 1423113 w 7467600"/>
              <a:gd name="connsiteY173" fmla="*/ 3874565 h 6858000"/>
              <a:gd name="connsiteX174" fmla="*/ 3316479 w 7467600"/>
              <a:gd name="connsiteY174" fmla="*/ 3872136 h 6858000"/>
              <a:gd name="connsiteX175" fmla="*/ 3546806 w 7467600"/>
              <a:gd name="connsiteY175" fmla="*/ 4356139 h 6858000"/>
              <a:gd name="connsiteX176" fmla="*/ 3364433 w 7467600"/>
              <a:gd name="connsiteY176" fmla="*/ 3953121 h 6858000"/>
              <a:gd name="connsiteX177" fmla="*/ 3316479 w 7467600"/>
              <a:gd name="connsiteY177" fmla="*/ 3872136 h 6858000"/>
              <a:gd name="connsiteX178" fmla="*/ 3291335 w 7467600"/>
              <a:gd name="connsiteY178" fmla="*/ 3767420 h 6858000"/>
              <a:gd name="connsiteX179" fmla="*/ 3390805 w 7467600"/>
              <a:gd name="connsiteY179" fmla="*/ 3937163 h 6858000"/>
              <a:gd name="connsiteX180" fmla="*/ 3579062 w 7467600"/>
              <a:gd name="connsiteY180" fmla="*/ 4359040 h 6858000"/>
              <a:gd name="connsiteX181" fmla="*/ 3467355 w 7467600"/>
              <a:gd name="connsiteY181" fmla="*/ 3988130 h 6858000"/>
              <a:gd name="connsiteX182" fmla="*/ 3310753 w 7467600"/>
              <a:gd name="connsiteY182" fmla="*/ 3787140 h 6858000"/>
              <a:gd name="connsiteX183" fmla="*/ 3291335 w 7467600"/>
              <a:gd name="connsiteY183" fmla="*/ 3767420 h 6858000"/>
              <a:gd name="connsiteX184" fmla="*/ 1635889 w 7467600"/>
              <a:gd name="connsiteY184" fmla="*/ 3709494 h 6858000"/>
              <a:gd name="connsiteX185" fmla="*/ 1634800 w 7467600"/>
              <a:gd name="connsiteY185" fmla="*/ 3731111 h 6858000"/>
              <a:gd name="connsiteX186" fmla="*/ 1635889 w 7467600"/>
              <a:gd name="connsiteY186" fmla="*/ 3709494 h 6858000"/>
              <a:gd name="connsiteX187" fmla="*/ 1510397 w 7467600"/>
              <a:gd name="connsiteY187" fmla="*/ 3684705 h 6858000"/>
              <a:gd name="connsiteX188" fmla="*/ 1146550 w 7467600"/>
              <a:gd name="connsiteY188" fmla="*/ 3802012 h 6858000"/>
              <a:gd name="connsiteX189" fmla="*/ 698834 w 7467600"/>
              <a:gd name="connsiteY189" fmla="*/ 3952272 h 6858000"/>
              <a:gd name="connsiteX190" fmla="*/ 34256 w 7467600"/>
              <a:gd name="connsiteY190" fmla="*/ 4347603 h 6858000"/>
              <a:gd name="connsiteX191" fmla="*/ 527241 w 7467600"/>
              <a:gd name="connsiteY191" fmla="*/ 4065078 h 6858000"/>
              <a:gd name="connsiteX192" fmla="*/ 1510397 w 7467600"/>
              <a:gd name="connsiteY192" fmla="*/ 3684705 h 6858000"/>
              <a:gd name="connsiteX193" fmla="*/ 1313114 w 7467600"/>
              <a:gd name="connsiteY193" fmla="*/ 3655216 h 6858000"/>
              <a:gd name="connsiteX194" fmla="*/ 1109304 w 7467600"/>
              <a:gd name="connsiteY194" fmla="*/ 3669030 h 6858000"/>
              <a:gd name="connsiteX195" fmla="*/ 8129 w 7467600"/>
              <a:gd name="connsiteY195" fmla="*/ 4330519 h 6858000"/>
              <a:gd name="connsiteX196" fmla="*/ 687572 w 7467600"/>
              <a:gd name="connsiteY196" fmla="*/ 3925629 h 6858000"/>
              <a:gd name="connsiteX197" fmla="*/ 1138365 w 7467600"/>
              <a:gd name="connsiteY197" fmla="*/ 3774515 h 6858000"/>
              <a:gd name="connsiteX198" fmla="*/ 1505579 w 7467600"/>
              <a:gd name="connsiteY198" fmla="*/ 3655526 h 6858000"/>
              <a:gd name="connsiteX199" fmla="*/ 1313114 w 7467600"/>
              <a:gd name="connsiteY199" fmla="*/ 3655216 h 6858000"/>
              <a:gd name="connsiteX200" fmla="*/ 3655073 w 7467600"/>
              <a:gd name="connsiteY200" fmla="*/ 3650884 h 6858000"/>
              <a:gd name="connsiteX201" fmla="*/ 3989938 w 7467600"/>
              <a:gd name="connsiteY201" fmla="*/ 3991685 h 6858000"/>
              <a:gd name="connsiteX202" fmla="*/ 4393907 w 7467600"/>
              <a:gd name="connsiteY202" fmla="*/ 4261258 h 6858000"/>
              <a:gd name="connsiteX203" fmla="*/ 4648051 w 7467600"/>
              <a:gd name="connsiteY203" fmla="*/ 4374051 h 6858000"/>
              <a:gd name="connsiteX204" fmla="*/ 4383389 w 7467600"/>
              <a:gd name="connsiteY204" fmla="*/ 4184369 h 6858000"/>
              <a:gd name="connsiteX205" fmla="*/ 4165508 w 7467600"/>
              <a:gd name="connsiteY205" fmla="*/ 4035196 h 6858000"/>
              <a:gd name="connsiteX206" fmla="*/ 4068162 w 7467600"/>
              <a:gd name="connsiteY206" fmla="*/ 3953394 h 6858000"/>
              <a:gd name="connsiteX207" fmla="*/ 3981416 w 7467600"/>
              <a:gd name="connsiteY207" fmla="*/ 3880482 h 6858000"/>
              <a:gd name="connsiteX208" fmla="*/ 3800147 w 7467600"/>
              <a:gd name="connsiteY208" fmla="*/ 3749872 h 6858000"/>
              <a:gd name="connsiteX209" fmla="*/ 3655073 w 7467600"/>
              <a:gd name="connsiteY209" fmla="*/ 3650884 h 6858000"/>
              <a:gd name="connsiteX210" fmla="*/ 3670252 w 7467600"/>
              <a:gd name="connsiteY210" fmla="*/ 3622798 h 6858000"/>
              <a:gd name="connsiteX211" fmla="*/ 3817258 w 7467600"/>
              <a:gd name="connsiteY211" fmla="*/ 3723577 h 6858000"/>
              <a:gd name="connsiteX212" fmla="*/ 4000461 w 7467600"/>
              <a:gd name="connsiteY212" fmla="*/ 3855966 h 6858000"/>
              <a:gd name="connsiteX213" fmla="*/ 4088180 w 7467600"/>
              <a:gd name="connsiteY213" fmla="*/ 3929774 h 6858000"/>
              <a:gd name="connsiteX214" fmla="*/ 4184555 w 7467600"/>
              <a:gd name="connsiteY214" fmla="*/ 4010683 h 6858000"/>
              <a:gd name="connsiteX215" fmla="*/ 4399563 w 7467600"/>
              <a:gd name="connsiteY215" fmla="*/ 4158106 h 6858000"/>
              <a:gd name="connsiteX216" fmla="*/ 4684469 w 7467600"/>
              <a:gd name="connsiteY216" fmla="*/ 4364680 h 6858000"/>
              <a:gd name="connsiteX217" fmla="*/ 4690271 w 7467600"/>
              <a:gd name="connsiteY217" fmla="*/ 4370034 h 6858000"/>
              <a:gd name="connsiteX218" fmla="*/ 4136093 w 7467600"/>
              <a:gd name="connsiteY218" fmla="*/ 3858466 h 6858000"/>
              <a:gd name="connsiteX219" fmla="*/ 3670252 w 7467600"/>
              <a:gd name="connsiteY219" fmla="*/ 3622798 h 6858000"/>
              <a:gd name="connsiteX220" fmla="*/ 4440129 w 7467600"/>
              <a:gd name="connsiteY220" fmla="*/ 3448571 h 6858000"/>
              <a:gd name="connsiteX221" fmla="*/ 4856525 w 7467600"/>
              <a:gd name="connsiteY221" fmla="*/ 3915351 h 6858000"/>
              <a:gd name="connsiteX222" fmla="*/ 5059055 w 7467600"/>
              <a:gd name="connsiteY222" fmla="*/ 4108918 h 6858000"/>
              <a:gd name="connsiteX223" fmla="*/ 5290070 w 7467600"/>
              <a:gd name="connsiteY223" fmla="*/ 4263619 h 6858000"/>
              <a:gd name="connsiteX224" fmla="*/ 4834991 w 7467600"/>
              <a:gd name="connsiteY224" fmla="*/ 3830985 h 6858000"/>
              <a:gd name="connsiteX225" fmla="*/ 4440129 w 7467600"/>
              <a:gd name="connsiteY225" fmla="*/ 3448571 h 6858000"/>
              <a:gd name="connsiteX226" fmla="*/ 4441737 w 7467600"/>
              <a:gd name="connsiteY226" fmla="*/ 3399734 h 6858000"/>
              <a:gd name="connsiteX227" fmla="*/ 4431236 w 7467600"/>
              <a:gd name="connsiteY227" fmla="*/ 3400954 h 6858000"/>
              <a:gd name="connsiteX228" fmla="*/ 4557150 w 7467600"/>
              <a:gd name="connsiteY228" fmla="*/ 3510023 h 6858000"/>
              <a:gd name="connsiteX229" fmla="*/ 4856936 w 7467600"/>
              <a:gd name="connsiteY229" fmla="*/ 3809146 h 6858000"/>
              <a:gd name="connsiteX230" fmla="*/ 5111996 w 7467600"/>
              <a:gd name="connsiteY230" fmla="*/ 4065759 h 6858000"/>
              <a:gd name="connsiteX231" fmla="*/ 5388878 w 7467600"/>
              <a:gd name="connsiteY231" fmla="*/ 4300185 h 6858000"/>
              <a:gd name="connsiteX232" fmla="*/ 5425556 w 7467600"/>
              <a:gd name="connsiteY232" fmla="*/ 4308967 h 6858000"/>
              <a:gd name="connsiteX233" fmla="*/ 4943646 w 7467600"/>
              <a:gd name="connsiteY233" fmla="*/ 3822916 h 6858000"/>
              <a:gd name="connsiteX234" fmla="*/ 4594837 w 7467600"/>
              <a:gd name="connsiteY234" fmla="*/ 3532274 h 6858000"/>
              <a:gd name="connsiteX235" fmla="*/ 4441737 w 7467600"/>
              <a:gd name="connsiteY235" fmla="*/ 3399734 h 6858000"/>
              <a:gd name="connsiteX236" fmla="*/ 5425834 w 7467600"/>
              <a:gd name="connsiteY236" fmla="*/ 3162785 h 6858000"/>
              <a:gd name="connsiteX237" fmla="*/ 5401644 w 7467600"/>
              <a:gd name="connsiteY237" fmla="*/ 3617847 h 6858000"/>
              <a:gd name="connsiteX238" fmla="*/ 5467256 w 7467600"/>
              <a:gd name="connsiteY238" fmla="*/ 4175494 h 6858000"/>
              <a:gd name="connsiteX239" fmla="*/ 5448069 w 7467600"/>
              <a:gd name="connsiteY239" fmla="*/ 3567554 h 6858000"/>
              <a:gd name="connsiteX240" fmla="*/ 5425834 w 7467600"/>
              <a:gd name="connsiteY240" fmla="*/ 3162785 h 6858000"/>
              <a:gd name="connsiteX241" fmla="*/ 1318687 w 7467600"/>
              <a:gd name="connsiteY241" fmla="*/ 3113840 h 6858000"/>
              <a:gd name="connsiteX242" fmla="*/ 1066793 w 7467600"/>
              <a:gd name="connsiteY242" fmla="*/ 3212171 h 6858000"/>
              <a:gd name="connsiteX243" fmla="*/ 993319 w 7467600"/>
              <a:gd name="connsiteY243" fmla="*/ 3247648 h 6858000"/>
              <a:gd name="connsiteX244" fmla="*/ 853081 w 7467600"/>
              <a:gd name="connsiteY244" fmla="*/ 3312410 h 6858000"/>
              <a:gd name="connsiteX245" fmla="*/ 805957 w 7467600"/>
              <a:gd name="connsiteY245" fmla="*/ 3330443 h 6858000"/>
              <a:gd name="connsiteX246" fmla="*/ 1318687 w 7467600"/>
              <a:gd name="connsiteY246" fmla="*/ 3113840 h 6858000"/>
              <a:gd name="connsiteX247" fmla="*/ 5453702 w 7467600"/>
              <a:gd name="connsiteY247" fmla="*/ 3090882 h 6858000"/>
              <a:gd name="connsiteX248" fmla="*/ 5480135 w 7467600"/>
              <a:gd name="connsiteY248" fmla="*/ 3565802 h 6858000"/>
              <a:gd name="connsiteX249" fmla="*/ 5499023 w 7467600"/>
              <a:gd name="connsiteY249" fmla="*/ 4166310 h 6858000"/>
              <a:gd name="connsiteX250" fmla="*/ 5547022 w 7467600"/>
              <a:gd name="connsiteY250" fmla="*/ 3607838 h 6858000"/>
              <a:gd name="connsiteX251" fmla="*/ 5515964 w 7467600"/>
              <a:gd name="connsiteY251" fmla="*/ 3378541 h 6858000"/>
              <a:gd name="connsiteX252" fmla="*/ 5453702 w 7467600"/>
              <a:gd name="connsiteY252" fmla="*/ 3090882 h 6858000"/>
              <a:gd name="connsiteX253" fmla="*/ 1238695 w 7467600"/>
              <a:gd name="connsiteY253" fmla="*/ 3076820 h 6858000"/>
              <a:gd name="connsiteX254" fmla="*/ 716371 w 7467600"/>
              <a:gd name="connsiteY254" fmla="*/ 3293249 h 6858000"/>
              <a:gd name="connsiteX255" fmla="*/ 579522 w 7467600"/>
              <a:gd name="connsiteY255" fmla="*/ 3371759 h 6858000"/>
              <a:gd name="connsiteX256" fmla="*/ 600288 w 7467600"/>
              <a:gd name="connsiteY256" fmla="*/ 3365555 h 6858000"/>
              <a:gd name="connsiteX257" fmla="*/ 840692 w 7467600"/>
              <a:gd name="connsiteY257" fmla="*/ 3284921 h 6858000"/>
              <a:gd name="connsiteX258" fmla="*/ 979248 w 7467600"/>
              <a:gd name="connsiteY258" fmla="*/ 3221003 h 6858000"/>
              <a:gd name="connsiteX259" fmla="*/ 1053282 w 7467600"/>
              <a:gd name="connsiteY259" fmla="*/ 3185247 h 6858000"/>
              <a:gd name="connsiteX260" fmla="*/ 1320603 w 7467600"/>
              <a:gd name="connsiteY260" fmla="*/ 3081281 h 6858000"/>
              <a:gd name="connsiteX261" fmla="*/ 1238695 w 7467600"/>
              <a:gd name="connsiteY261" fmla="*/ 3076820 h 6858000"/>
              <a:gd name="connsiteX262" fmla="*/ 5425627 w 7467600"/>
              <a:gd name="connsiteY262" fmla="*/ 2954192 h 6858000"/>
              <a:gd name="connsiteX263" fmla="*/ 5470770 w 7467600"/>
              <a:gd name="connsiteY263" fmla="*/ 3005435 h 6858000"/>
              <a:gd name="connsiteX264" fmla="*/ 5519779 w 7467600"/>
              <a:gd name="connsiteY264" fmla="*/ 4359223 h 6858000"/>
              <a:gd name="connsiteX265" fmla="*/ 5520293 w 7467600"/>
              <a:gd name="connsiteY265" fmla="*/ 4360602 h 6858000"/>
              <a:gd name="connsiteX266" fmla="*/ 5767221 w 7467600"/>
              <a:gd name="connsiteY266" fmla="*/ 4665564 h 6858000"/>
              <a:gd name="connsiteX267" fmla="*/ 6937169 w 7467600"/>
              <a:gd name="connsiteY267" fmla="*/ 4815941 h 6858000"/>
              <a:gd name="connsiteX268" fmla="*/ 6953922 w 7467600"/>
              <a:gd name="connsiteY268" fmla="*/ 4890068 h 6858000"/>
              <a:gd name="connsiteX269" fmla="*/ 6071359 w 7467600"/>
              <a:gd name="connsiteY269" fmla="*/ 4770770 h 6858000"/>
              <a:gd name="connsiteX270" fmla="*/ 6038839 w 7467600"/>
              <a:gd name="connsiteY270" fmla="*/ 4764474 h 6858000"/>
              <a:gd name="connsiteX271" fmla="*/ 6038706 w 7467600"/>
              <a:gd name="connsiteY271" fmla="*/ 4763847 h 6858000"/>
              <a:gd name="connsiteX272" fmla="*/ 6037784 w 7467600"/>
              <a:gd name="connsiteY272" fmla="*/ 4764270 h 6858000"/>
              <a:gd name="connsiteX273" fmla="*/ 6038839 w 7467600"/>
              <a:gd name="connsiteY273" fmla="*/ 4764474 h 6858000"/>
              <a:gd name="connsiteX274" fmla="*/ 6040338 w 7467600"/>
              <a:gd name="connsiteY274" fmla="*/ 4771418 h 6858000"/>
              <a:gd name="connsiteX275" fmla="*/ 6024488 w 7467600"/>
              <a:gd name="connsiteY275" fmla="*/ 4809903 h 6858000"/>
              <a:gd name="connsiteX276" fmla="*/ 5599771 w 7467600"/>
              <a:gd name="connsiteY276" fmla="*/ 5509652 h 6858000"/>
              <a:gd name="connsiteX277" fmla="*/ 5548843 w 7467600"/>
              <a:gd name="connsiteY277" fmla="*/ 5563845 h 6858000"/>
              <a:gd name="connsiteX278" fmla="*/ 5940952 w 7467600"/>
              <a:gd name="connsiteY278" fmla="*/ 6250028 h 6858000"/>
              <a:gd name="connsiteX279" fmla="*/ 6043441 w 7467600"/>
              <a:gd name="connsiteY279" fmla="*/ 6665847 h 6858000"/>
              <a:gd name="connsiteX280" fmla="*/ 6093432 w 7467600"/>
              <a:gd name="connsiteY280" fmla="*/ 6858000 h 6858000"/>
              <a:gd name="connsiteX281" fmla="*/ 6034344 w 7467600"/>
              <a:gd name="connsiteY281" fmla="*/ 6858000 h 6858000"/>
              <a:gd name="connsiteX282" fmla="*/ 6026679 w 7467600"/>
              <a:gd name="connsiteY282" fmla="*/ 6836959 h 6858000"/>
              <a:gd name="connsiteX283" fmla="*/ 5800441 w 7467600"/>
              <a:gd name="connsiteY283" fmla="*/ 6335286 h 6858000"/>
              <a:gd name="connsiteX284" fmla="*/ 5526562 w 7467600"/>
              <a:gd name="connsiteY284" fmla="*/ 5705388 h 6858000"/>
              <a:gd name="connsiteX285" fmla="*/ 5519640 w 7467600"/>
              <a:gd name="connsiteY285" fmla="*/ 5683774 h 6858000"/>
              <a:gd name="connsiteX286" fmla="*/ 5844559 w 7467600"/>
              <a:gd name="connsiteY286" fmla="*/ 6553349 h 6858000"/>
              <a:gd name="connsiteX287" fmla="*/ 5975994 w 7467600"/>
              <a:gd name="connsiteY287" fmla="*/ 6858000 h 6858000"/>
              <a:gd name="connsiteX288" fmla="*/ 5898547 w 7467600"/>
              <a:gd name="connsiteY288" fmla="*/ 6858000 h 6858000"/>
              <a:gd name="connsiteX289" fmla="*/ 5682041 w 7467600"/>
              <a:gd name="connsiteY289" fmla="*/ 6355860 h 6858000"/>
              <a:gd name="connsiteX290" fmla="*/ 5461758 w 7467600"/>
              <a:gd name="connsiteY290" fmla="*/ 5820220 h 6858000"/>
              <a:gd name="connsiteX291" fmla="*/ 5237282 w 7467600"/>
              <a:gd name="connsiteY291" fmla="*/ 6579086 h 6858000"/>
              <a:gd name="connsiteX292" fmla="*/ 5115009 w 7467600"/>
              <a:gd name="connsiteY292" fmla="*/ 6858000 h 6858000"/>
              <a:gd name="connsiteX293" fmla="*/ 5028074 w 7467600"/>
              <a:gd name="connsiteY293" fmla="*/ 6858000 h 6858000"/>
              <a:gd name="connsiteX294" fmla="*/ 5079508 w 7467600"/>
              <a:gd name="connsiteY294" fmla="*/ 6749074 h 6858000"/>
              <a:gd name="connsiteX295" fmla="*/ 5371846 w 7467600"/>
              <a:gd name="connsiteY295" fmla="*/ 5924413 h 6858000"/>
              <a:gd name="connsiteX296" fmla="*/ 5270512 w 7467600"/>
              <a:gd name="connsiteY296" fmla="*/ 6138975 h 6858000"/>
              <a:gd name="connsiteX297" fmla="*/ 5062409 w 7467600"/>
              <a:gd name="connsiteY297" fmla="*/ 6653544 h 6858000"/>
              <a:gd name="connsiteX298" fmla="*/ 5036628 w 7467600"/>
              <a:gd name="connsiteY298" fmla="*/ 6754247 h 6858000"/>
              <a:gd name="connsiteX299" fmla="*/ 5009112 w 7467600"/>
              <a:gd name="connsiteY299" fmla="*/ 6858000 h 6858000"/>
              <a:gd name="connsiteX300" fmla="*/ 4976679 w 7467600"/>
              <a:gd name="connsiteY300" fmla="*/ 6858000 h 6858000"/>
              <a:gd name="connsiteX301" fmla="*/ 5006537 w 7467600"/>
              <a:gd name="connsiteY301" fmla="*/ 6747068 h 6858000"/>
              <a:gd name="connsiteX302" fmla="*/ 5032723 w 7467600"/>
              <a:gd name="connsiteY302" fmla="*/ 6644957 h 6858000"/>
              <a:gd name="connsiteX303" fmla="*/ 5242949 w 7467600"/>
              <a:gd name="connsiteY303" fmla="*/ 6125175 h 6858000"/>
              <a:gd name="connsiteX304" fmla="*/ 5286321 w 7467600"/>
              <a:gd name="connsiteY304" fmla="*/ 6033555 h 6858000"/>
              <a:gd name="connsiteX305" fmla="*/ 5008210 w 7467600"/>
              <a:gd name="connsiteY305" fmla="*/ 6649194 h 6858000"/>
              <a:gd name="connsiteX306" fmla="*/ 4986321 w 7467600"/>
              <a:gd name="connsiteY306" fmla="*/ 6765687 h 6858000"/>
              <a:gd name="connsiteX307" fmla="*/ 4973474 w 7467600"/>
              <a:gd name="connsiteY307" fmla="*/ 6858000 h 6858000"/>
              <a:gd name="connsiteX308" fmla="*/ 4907178 w 7467600"/>
              <a:gd name="connsiteY308" fmla="*/ 6858000 h 6858000"/>
              <a:gd name="connsiteX309" fmla="*/ 4910810 w 7467600"/>
              <a:gd name="connsiteY309" fmla="*/ 6829660 h 6858000"/>
              <a:gd name="connsiteX310" fmla="*/ 4987461 w 7467600"/>
              <a:gd name="connsiteY310" fmla="*/ 6432994 h 6858000"/>
              <a:gd name="connsiteX311" fmla="*/ 5179262 w 7467600"/>
              <a:gd name="connsiteY311" fmla="*/ 6035044 h 6858000"/>
              <a:gd name="connsiteX312" fmla="*/ 4689678 w 7467600"/>
              <a:gd name="connsiteY312" fmla="*/ 6440241 h 6858000"/>
              <a:gd name="connsiteX313" fmla="*/ 4477543 w 7467600"/>
              <a:gd name="connsiteY313" fmla="*/ 6674836 h 6858000"/>
              <a:gd name="connsiteX314" fmla="*/ 4329957 w 7467600"/>
              <a:gd name="connsiteY314" fmla="*/ 6858000 h 6858000"/>
              <a:gd name="connsiteX315" fmla="*/ 4218595 w 7467600"/>
              <a:gd name="connsiteY315" fmla="*/ 6858000 h 6858000"/>
              <a:gd name="connsiteX316" fmla="*/ 4368888 w 7467600"/>
              <a:gd name="connsiteY316" fmla="*/ 6668412 h 6858000"/>
              <a:gd name="connsiteX317" fmla="*/ 4563091 w 7467600"/>
              <a:gd name="connsiteY317" fmla="*/ 6442508 h 6858000"/>
              <a:gd name="connsiteX318" fmla="*/ 5387324 w 7467600"/>
              <a:gd name="connsiteY318" fmla="*/ 5705830 h 6858000"/>
              <a:gd name="connsiteX319" fmla="*/ 5073620 w 7467600"/>
              <a:gd name="connsiteY319" fmla="*/ 5955437 h 6858000"/>
              <a:gd name="connsiteX320" fmla="*/ 4689789 w 7467600"/>
              <a:gd name="connsiteY320" fmla="*/ 6268382 h 6858000"/>
              <a:gd name="connsiteX321" fmla="*/ 4418722 w 7467600"/>
              <a:gd name="connsiteY321" fmla="*/ 6570886 h 6858000"/>
              <a:gd name="connsiteX322" fmla="*/ 4214944 w 7467600"/>
              <a:gd name="connsiteY322" fmla="*/ 6858000 h 6858000"/>
              <a:gd name="connsiteX323" fmla="*/ 4177898 w 7467600"/>
              <a:gd name="connsiteY323" fmla="*/ 6858000 h 6858000"/>
              <a:gd name="connsiteX324" fmla="*/ 4391597 w 7467600"/>
              <a:gd name="connsiteY324" fmla="*/ 6556370 h 6858000"/>
              <a:gd name="connsiteX325" fmla="*/ 4668889 w 7467600"/>
              <a:gd name="connsiteY325" fmla="*/ 6246399 h 6858000"/>
              <a:gd name="connsiteX326" fmla="*/ 5055427 w 7467600"/>
              <a:gd name="connsiteY326" fmla="*/ 5931476 h 6858000"/>
              <a:gd name="connsiteX327" fmla="*/ 5371814 w 7467600"/>
              <a:gd name="connsiteY327" fmla="*/ 5678975 h 6858000"/>
              <a:gd name="connsiteX328" fmla="*/ 4987918 w 7467600"/>
              <a:gd name="connsiteY328" fmla="*/ 5838701 h 6858000"/>
              <a:gd name="connsiteX329" fmla="*/ 4317146 w 7467600"/>
              <a:gd name="connsiteY329" fmla="*/ 6587716 h 6858000"/>
              <a:gd name="connsiteX330" fmla="*/ 4171627 w 7467600"/>
              <a:gd name="connsiteY330" fmla="*/ 6858000 h 6858000"/>
              <a:gd name="connsiteX331" fmla="*/ 4081585 w 7467600"/>
              <a:gd name="connsiteY331" fmla="*/ 6858000 h 6858000"/>
              <a:gd name="connsiteX332" fmla="*/ 4238603 w 7467600"/>
              <a:gd name="connsiteY332" fmla="*/ 6559341 h 6858000"/>
              <a:gd name="connsiteX333" fmla="*/ 4778333 w 7467600"/>
              <a:gd name="connsiteY333" fmla="*/ 5873626 h 6858000"/>
              <a:gd name="connsiteX334" fmla="*/ 5414185 w 7467600"/>
              <a:gd name="connsiteY334" fmla="*/ 5573882 h 6858000"/>
              <a:gd name="connsiteX335" fmla="*/ 5959648 w 7467600"/>
              <a:gd name="connsiteY335" fmla="*/ 4760797 h 6858000"/>
              <a:gd name="connsiteX336" fmla="*/ 5355019 w 7467600"/>
              <a:gd name="connsiteY336" fmla="*/ 4734672 h 6858000"/>
              <a:gd name="connsiteX337" fmla="*/ 5083565 w 7467600"/>
              <a:gd name="connsiteY337" fmla="*/ 5179121 h 6858000"/>
              <a:gd name="connsiteX338" fmla="*/ 4713577 w 7467600"/>
              <a:gd name="connsiteY338" fmla="*/ 5616803 h 6858000"/>
              <a:gd name="connsiteX339" fmla="*/ 3989559 w 7467600"/>
              <a:gd name="connsiteY339" fmla="*/ 6145945 h 6858000"/>
              <a:gd name="connsiteX340" fmla="*/ 3939824 w 7467600"/>
              <a:gd name="connsiteY340" fmla="*/ 6066900 h 6858000"/>
              <a:gd name="connsiteX341" fmla="*/ 4584537 w 7467600"/>
              <a:gd name="connsiteY341" fmla="*/ 5324826 h 6858000"/>
              <a:gd name="connsiteX342" fmla="*/ 5037105 w 7467600"/>
              <a:gd name="connsiteY342" fmla="*/ 5088765 h 6858000"/>
              <a:gd name="connsiteX343" fmla="*/ 5039930 w 7467600"/>
              <a:gd name="connsiteY343" fmla="*/ 5089585 h 6858000"/>
              <a:gd name="connsiteX344" fmla="*/ 5263764 w 7467600"/>
              <a:gd name="connsiteY344" fmla="*/ 4735525 h 6858000"/>
              <a:gd name="connsiteX345" fmla="*/ 4086300 w 7467600"/>
              <a:gd name="connsiteY345" fmla="*/ 4884599 h 6858000"/>
              <a:gd name="connsiteX346" fmla="*/ 4085485 w 7467600"/>
              <a:gd name="connsiteY346" fmla="*/ 4899070 h 6858000"/>
              <a:gd name="connsiteX347" fmla="*/ 3871915 w 7467600"/>
              <a:gd name="connsiteY347" fmla="*/ 5253645 h 6858000"/>
              <a:gd name="connsiteX348" fmla="*/ 3799374 w 7467600"/>
              <a:gd name="connsiteY348" fmla="*/ 5466127 h 6858000"/>
              <a:gd name="connsiteX349" fmla="*/ 3498850 w 7467600"/>
              <a:gd name="connsiteY349" fmla="*/ 6661888 h 6858000"/>
              <a:gd name="connsiteX350" fmla="*/ 3399216 w 7467600"/>
              <a:gd name="connsiteY350" fmla="*/ 6858000 h 6858000"/>
              <a:gd name="connsiteX351" fmla="*/ 3303688 w 7467600"/>
              <a:gd name="connsiteY351" fmla="*/ 6858000 h 6858000"/>
              <a:gd name="connsiteX352" fmla="*/ 3391774 w 7467600"/>
              <a:gd name="connsiteY352" fmla="*/ 6697181 h 6858000"/>
              <a:gd name="connsiteX353" fmla="*/ 3735540 w 7467600"/>
              <a:gd name="connsiteY353" fmla="*/ 5546923 h 6858000"/>
              <a:gd name="connsiteX354" fmla="*/ 3729438 w 7467600"/>
              <a:gd name="connsiteY354" fmla="*/ 5569058 h 6858000"/>
              <a:gd name="connsiteX355" fmla="*/ 3707782 w 7467600"/>
              <a:gd name="connsiteY355" fmla="*/ 5644908 h 6858000"/>
              <a:gd name="connsiteX356" fmla="*/ 3583827 w 7467600"/>
              <a:gd name="connsiteY356" fmla="*/ 6039215 h 6858000"/>
              <a:gd name="connsiteX357" fmla="*/ 3547861 w 7467600"/>
              <a:gd name="connsiteY357" fmla="*/ 6129609 h 6858000"/>
              <a:gd name="connsiteX358" fmla="*/ 3490905 w 7467600"/>
              <a:gd name="connsiteY358" fmla="*/ 6277660 h 6858000"/>
              <a:gd name="connsiteX359" fmla="*/ 3455859 w 7467600"/>
              <a:gd name="connsiteY359" fmla="*/ 6391301 h 6858000"/>
              <a:gd name="connsiteX360" fmla="*/ 3429112 w 7467600"/>
              <a:gd name="connsiteY360" fmla="*/ 6479469 h 6858000"/>
              <a:gd name="connsiteX361" fmla="*/ 3304862 w 7467600"/>
              <a:gd name="connsiteY361" fmla="*/ 6796476 h 6858000"/>
              <a:gd name="connsiteX362" fmla="*/ 3276071 w 7467600"/>
              <a:gd name="connsiteY362" fmla="*/ 6858000 h 6858000"/>
              <a:gd name="connsiteX363" fmla="*/ 3240805 w 7467600"/>
              <a:gd name="connsiteY363" fmla="*/ 6858000 h 6858000"/>
              <a:gd name="connsiteX364" fmla="*/ 3275917 w 7467600"/>
              <a:gd name="connsiteY364" fmla="*/ 6783192 h 6858000"/>
              <a:gd name="connsiteX365" fmla="*/ 3399358 w 7467600"/>
              <a:gd name="connsiteY365" fmla="*/ 6469011 h 6858000"/>
              <a:gd name="connsiteX366" fmla="*/ 3425650 w 7467600"/>
              <a:gd name="connsiteY366" fmla="*/ 6381333 h 6858000"/>
              <a:gd name="connsiteX367" fmla="*/ 3460661 w 7467600"/>
              <a:gd name="connsiteY367" fmla="*/ 6266763 h 6858000"/>
              <a:gd name="connsiteX368" fmla="*/ 3518021 w 7467600"/>
              <a:gd name="connsiteY368" fmla="*/ 6117298 h 6858000"/>
              <a:gd name="connsiteX369" fmla="*/ 3554035 w 7467600"/>
              <a:gd name="connsiteY369" fmla="*/ 6027832 h 6858000"/>
              <a:gd name="connsiteX370" fmla="*/ 3677174 w 7467600"/>
              <a:gd name="connsiteY370" fmla="*/ 5636351 h 6858000"/>
              <a:gd name="connsiteX371" fmla="*/ 3698819 w 7467600"/>
              <a:gd name="connsiteY371" fmla="*/ 5560503 h 6858000"/>
              <a:gd name="connsiteX372" fmla="*/ 3702094 w 7467600"/>
              <a:gd name="connsiteY372" fmla="*/ 5549194 h 6858000"/>
              <a:gd name="connsiteX373" fmla="*/ 3398355 w 7467600"/>
              <a:gd name="connsiteY373" fmla="*/ 6094603 h 6858000"/>
              <a:gd name="connsiteX374" fmla="*/ 3193941 w 7467600"/>
              <a:gd name="connsiteY374" fmla="*/ 6798775 h 6858000"/>
              <a:gd name="connsiteX375" fmla="*/ 3184140 w 7467600"/>
              <a:gd name="connsiteY375" fmla="*/ 6858000 h 6858000"/>
              <a:gd name="connsiteX376" fmla="*/ 3099978 w 7467600"/>
              <a:gd name="connsiteY376" fmla="*/ 6858000 h 6858000"/>
              <a:gd name="connsiteX377" fmla="*/ 3101556 w 7467600"/>
              <a:gd name="connsiteY377" fmla="*/ 6843337 h 6858000"/>
              <a:gd name="connsiteX378" fmla="*/ 3370162 w 7467600"/>
              <a:gd name="connsiteY378" fmla="*/ 5785550 h 6858000"/>
              <a:gd name="connsiteX379" fmla="*/ 3746477 w 7467600"/>
              <a:gd name="connsiteY379" fmla="*/ 5377889 h 6858000"/>
              <a:gd name="connsiteX380" fmla="*/ 3863399 w 7467600"/>
              <a:gd name="connsiteY380" fmla="*/ 5087257 h 6858000"/>
              <a:gd name="connsiteX381" fmla="*/ 3968712 w 7467600"/>
              <a:gd name="connsiteY381" fmla="*/ 4913989 h 6858000"/>
              <a:gd name="connsiteX382" fmla="*/ 2792390 w 7467600"/>
              <a:gd name="connsiteY382" fmla="*/ 5382974 h 6858000"/>
              <a:gd name="connsiteX383" fmla="*/ 2714982 w 7467600"/>
              <a:gd name="connsiteY383" fmla="*/ 5427051 h 6858000"/>
              <a:gd name="connsiteX384" fmla="*/ 2813361 w 7467600"/>
              <a:gd name="connsiteY384" fmla="*/ 6023912 h 6858000"/>
              <a:gd name="connsiteX385" fmla="*/ 2688430 w 7467600"/>
              <a:gd name="connsiteY385" fmla="*/ 6801564 h 6858000"/>
              <a:gd name="connsiteX386" fmla="*/ 2629626 w 7467600"/>
              <a:gd name="connsiteY386" fmla="*/ 6763394 h 6858000"/>
              <a:gd name="connsiteX387" fmla="*/ 2565328 w 7467600"/>
              <a:gd name="connsiteY387" fmla="*/ 5516399 h 6858000"/>
              <a:gd name="connsiteX388" fmla="*/ 1922999 w 7467600"/>
              <a:gd name="connsiteY388" fmla="*/ 5980343 h 6858000"/>
              <a:gd name="connsiteX389" fmla="*/ 1950261 w 7467600"/>
              <a:gd name="connsiteY389" fmla="*/ 6405858 h 6858000"/>
              <a:gd name="connsiteX390" fmla="*/ 2365554 w 7467600"/>
              <a:gd name="connsiteY390" fmla="*/ 6759107 h 6858000"/>
              <a:gd name="connsiteX391" fmla="*/ 2424142 w 7467600"/>
              <a:gd name="connsiteY391" fmla="*/ 6858000 h 6858000"/>
              <a:gd name="connsiteX392" fmla="*/ 2395994 w 7467600"/>
              <a:gd name="connsiteY392" fmla="*/ 6858000 h 6858000"/>
              <a:gd name="connsiteX393" fmla="*/ 2392863 w 7467600"/>
              <a:gd name="connsiteY393" fmla="*/ 6852964 h 6858000"/>
              <a:gd name="connsiteX394" fmla="*/ 2017589 w 7467600"/>
              <a:gd name="connsiteY394" fmla="*/ 6493982 h 6858000"/>
              <a:gd name="connsiteX395" fmla="*/ 2147336 w 7467600"/>
              <a:gd name="connsiteY395" fmla="*/ 6594052 h 6858000"/>
              <a:gd name="connsiteX396" fmla="*/ 2207047 w 7467600"/>
              <a:gd name="connsiteY396" fmla="*/ 6654540 h 6858000"/>
              <a:gd name="connsiteX397" fmla="*/ 2299106 w 7467600"/>
              <a:gd name="connsiteY397" fmla="*/ 6778931 h 6858000"/>
              <a:gd name="connsiteX398" fmla="*/ 2314430 w 7467600"/>
              <a:gd name="connsiteY398" fmla="*/ 6801144 h 6858000"/>
              <a:gd name="connsiteX399" fmla="*/ 2352406 w 7467600"/>
              <a:gd name="connsiteY399" fmla="*/ 6858000 h 6858000"/>
              <a:gd name="connsiteX400" fmla="*/ 2314492 w 7467600"/>
              <a:gd name="connsiteY400" fmla="*/ 6858000 h 6858000"/>
              <a:gd name="connsiteX401" fmla="*/ 2288095 w 7467600"/>
              <a:gd name="connsiteY401" fmla="*/ 6818030 h 6858000"/>
              <a:gd name="connsiteX402" fmla="*/ 2272768 w 7467600"/>
              <a:gd name="connsiteY402" fmla="*/ 6795822 h 6858000"/>
              <a:gd name="connsiteX403" fmla="*/ 2182715 w 7467600"/>
              <a:gd name="connsiteY403" fmla="*/ 6675071 h 6858000"/>
              <a:gd name="connsiteX404" fmla="*/ 2032061 w 7467600"/>
              <a:gd name="connsiteY404" fmla="*/ 6541380 h 6858000"/>
              <a:gd name="connsiteX405" fmla="*/ 2257220 w 7467600"/>
              <a:gd name="connsiteY405" fmla="*/ 6826257 h 6858000"/>
              <a:gd name="connsiteX406" fmla="*/ 2281324 w 7467600"/>
              <a:gd name="connsiteY406" fmla="*/ 6858000 h 6858000"/>
              <a:gd name="connsiteX407" fmla="*/ 2242860 w 7467600"/>
              <a:gd name="connsiteY407" fmla="*/ 6858000 h 6858000"/>
              <a:gd name="connsiteX408" fmla="*/ 2232818 w 7467600"/>
              <a:gd name="connsiteY408" fmla="*/ 6844926 h 6858000"/>
              <a:gd name="connsiteX409" fmla="*/ 1990172 w 7467600"/>
              <a:gd name="connsiteY409" fmla="*/ 6542121 h 6858000"/>
              <a:gd name="connsiteX410" fmla="*/ 2124090 w 7467600"/>
              <a:gd name="connsiteY410" fmla="*/ 6761017 h 6858000"/>
              <a:gd name="connsiteX411" fmla="*/ 2200380 w 7467600"/>
              <a:gd name="connsiteY411" fmla="*/ 6858000 h 6858000"/>
              <a:gd name="connsiteX412" fmla="*/ 2147507 w 7467600"/>
              <a:gd name="connsiteY412" fmla="*/ 6858000 h 6858000"/>
              <a:gd name="connsiteX413" fmla="*/ 2070668 w 7467600"/>
              <a:gd name="connsiteY413" fmla="*/ 6761520 h 6858000"/>
              <a:gd name="connsiteX414" fmla="*/ 1975142 w 7467600"/>
              <a:gd name="connsiteY414" fmla="*/ 6585570 h 6858000"/>
              <a:gd name="connsiteX415" fmla="*/ 2050035 w 7467600"/>
              <a:gd name="connsiteY415" fmla="*/ 6813345 h 6858000"/>
              <a:gd name="connsiteX416" fmla="*/ 2063025 w 7467600"/>
              <a:gd name="connsiteY416" fmla="*/ 6858000 h 6858000"/>
              <a:gd name="connsiteX417" fmla="*/ 2021675 w 7467600"/>
              <a:gd name="connsiteY417" fmla="*/ 6858000 h 6858000"/>
              <a:gd name="connsiteX418" fmla="*/ 2019308 w 7467600"/>
              <a:gd name="connsiteY418" fmla="*/ 6847118 h 6858000"/>
              <a:gd name="connsiteX419" fmla="*/ 1938835 w 7467600"/>
              <a:gd name="connsiteY419" fmla="*/ 6551160 h 6858000"/>
              <a:gd name="connsiteX420" fmla="*/ 1953230 w 7467600"/>
              <a:gd name="connsiteY420" fmla="*/ 6759699 h 6858000"/>
              <a:gd name="connsiteX421" fmla="*/ 1956763 w 7467600"/>
              <a:gd name="connsiteY421" fmla="*/ 6778191 h 6858000"/>
              <a:gd name="connsiteX422" fmla="*/ 1967925 w 7467600"/>
              <a:gd name="connsiteY422" fmla="*/ 6858000 h 6858000"/>
              <a:gd name="connsiteX423" fmla="*/ 1936622 w 7467600"/>
              <a:gd name="connsiteY423" fmla="*/ 6858000 h 6858000"/>
              <a:gd name="connsiteX424" fmla="*/ 1926261 w 7467600"/>
              <a:gd name="connsiteY424" fmla="*/ 6784064 h 6858000"/>
              <a:gd name="connsiteX425" fmla="*/ 1922724 w 7467600"/>
              <a:gd name="connsiteY425" fmla="*/ 6765577 h 6858000"/>
              <a:gd name="connsiteX426" fmla="*/ 1904650 w 7467600"/>
              <a:gd name="connsiteY426" fmla="*/ 6639616 h 6858000"/>
              <a:gd name="connsiteX427" fmla="*/ 1885273 w 7467600"/>
              <a:gd name="connsiteY427" fmla="*/ 6858000 h 6858000"/>
              <a:gd name="connsiteX428" fmla="*/ 1854363 w 7467600"/>
              <a:gd name="connsiteY428" fmla="*/ 6858000 h 6858000"/>
              <a:gd name="connsiteX429" fmla="*/ 1880391 w 7467600"/>
              <a:gd name="connsiteY429" fmla="*/ 6603796 h 6858000"/>
              <a:gd name="connsiteX430" fmla="*/ 1818273 w 7467600"/>
              <a:gd name="connsiteY430" fmla="*/ 6715729 h 6858000"/>
              <a:gd name="connsiteX431" fmla="*/ 1794691 w 7467600"/>
              <a:gd name="connsiteY431" fmla="*/ 6843239 h 6858000"/>
              <a:gd name="connsiteX432" fmla="*/ 1794914 w 7467600"/>
              <a:gd name="connsiteY432" fmla="*/ 6858000 h 6858000"/>
              <a:gd name="connsiteX433" fmla="*/ 1746128 w 7467600"/>
              <a:gd name="connsiteY433" fmla="*/ 6858000 h 6858000"/>
              <a:gd name="connsiteX434" fmla="*/ 1753934 w 7467600"/>
              <a:gd name="connsiteY434" fmla="*/ 6724796 h 6858000"/>
              <a:gd name="connsiteX435" fmla="*/ 1792053 w 7467600"/>
              <a:gd name="connsiteY435" fmla="*/ 6572396 h 6858000"/>
              <a:gd name="connsiteX436" fmla="*/ 1862248 w 7467600"/>
              <a:gd name="connsiteY436" fmla="*/ 6266397 h 6858000"/>
              <a:gd name="connsiteX437" fmla="*/ 1862250 w 7467600"/>
              <a:gd name="connsiteY437" fmla="*/ 6033531 h 6858000"/>
              <a:gd name="connsiteX438" fmla="*/ 1211999 w 7467600"/>
              <a:gd name="connsiteY438" fmla="*/ 6683610 h 6858000"/>
              <a:gd name="connsiteX439" fmla="*/ 1213266 w 7467600"/>
              <a:gd name="connsiteY439" fmla="*/ 6691947 h 6858000"/>
              <a:gd name="connsiteX440" fmla="*/ 1203370 w 7467600"/>
              <a:gd name="connsiteY440" fmla="*/ 6850676 h 6858000"/>
              <a:gd name="connsiteX441" fmla="*/ 1203671 w 7467600"/>
              <a:gd name="connsiteY441" fmla="*/ 6858000 h 6858000"/>
              <a:gd name="connsiteX442" fmla="*/ 1143180 w 7467600"/>
              <a:gd name="connsiteY442" fmla="*/ 6858000 h 6858000"/>
              <a:gd name="connsiteX443" fmla="*/ 1142176 w 7467600"/>
              <a:gd name="connsiteY443" fmla="*/ 6766045 h 6858000"/>
              <a:gd name="connsiteX444" fmla="*/ 1067484 w 7467600"/>
              <a:gd name="connsiteY444" fmla="*/ 6858000 h 6858000"/>
              <a:gd name="connsiteX445" fmla="*/ 953928 w 7467600"/>
              <a:gd name="connsiteY445" fmla="*/ 6858000 h 6858000"/>
              <a:gd name="connsiteX446" fmla="*/ 959715 w 7467600"/>
              <a:gd name="connsiteY446" fmla="*/ 6850185 h 6858000"/>
              <a:gd name="connsiteX447" fmla="*/ 1483788 w 7467600"/>
              <a:gd name="connsiteY447" fmla="*/ 6259174 h 6858000"/>
              <a:gd name="connsiteX448" fmla="*/ 1100671 w 7467600"/>
              <a:gd name="connsiteY448" fmla="*/ 6252137 h 6858000"/>
              <a:gd name="connsiteX449" fmla="*/ 1090144 w 7467600"/>
              <a:gd name="connsiteY449" fmla="*/ 6256748 h 6858000"/>
              <a:gd name="connsiteX450" fmla="*/ 1095872 w 7467600"/>
              <a:gd name="connsiteY450" fmla="*/ 6271892 h 6858000"/>
              <a:gd name="connsiteX451" fmla="*/ 262785 w 7467600"/>
              <a:gd name="connsiteY451" fmla="*/ 6845450 h 6858000"/>
              <a:gd name="connsiteX452" fmla="*/ 209968 w 7467600"/>
              <a:gd name="connsiteY452" fmla="*/ 6770713 h 6858000"/>
              <a:gd name="connsiteX453" fmla="*/ 873460 w 7467600"/>
              <a:gd name="connsiteY453" fmla="*/ 6253768 h 6858000"/>
              <a:gd name="connsiteX454" fmla="*/ 192686 w 7467600"/>
              <a:gd name="connsiteY454" fmla="*/ 5849257 h 6858000"/>
              <a:gd name="connsiteX455" fmla="*/ 4696 w 7467600"/>
              <a:gd name="connsiteY455" fmla="*/ 5697668 h 6858000"/>
              <a:gd name="connsiteX456" fmla="*/ 0 w 7467600"/>
              <a:gd name="connsiteY456" fmla="*/ 5689984 h 6858000"/>
              <a:gd name="connsiteX457" fmla="*/ 0 w 7467600"/>
              <a:gd name="connsiteY457" fmla="*/ 5513472 h 6858000"/>
              <a:gd name="connsiteX458" fmla="*/ 174101 w 7467600"/>
              <a:gd name="connsiteY458" fmla="*/ 5620277 h 6858000"/>
              <a:gd name="connsiteX459" fmla="*/ 891800 w 7467600"/>
              <a:gd name="connsiteY459" fmla="*/ 6036935 h 6858000"/>
              <a:gd name="connsiteX460" fmla="*/ 1072219 w 7467600"/>
              <a:gd name="connsiteY460" fmla="*/ 6169443 h 6858000"/>
              <a:gd name="connsiteX461" fmla="*/ 1074117 w 7467600"/>
              <a:gd name="connsiteY461" fmla="*/ 6170301 h 6858000"/>
              <a:gd name="connsiteX462" fmla="*/ 1083114 w 7467600"/>
              <a:gd name="connsiteY462" fmla="*/ 6174131 h 6858000"/>
              <a:gd name="connsiteX463" fmla="*/ 1543010 w 7467600"/>
              <a:gd name="connsiteY463" fmla="*/ 6191140 h 6858000"/>
              <a:gd name="connsiteX464" fmla="*/ 1551080 w 7467600"/>
              <a:gd name="connsiteY464" fmla="*/ 6195006 h 6858000"/>
              <a:gd name="connsiteX465" fmla="*/ 2345443 w 7467600"/>
              <a:gd name="connsiteY465" fmla="*/ 5549882 h 6858000"/>
              <a:gd name="connsiteX466" fmla="*/ 1721499 w 7467600"/>
              <a:gd name="connsiteY466" fmla="*/ 5599969 h 6858000"/>
              <a:gd name="connsiteX467" fmla="*/ 767716 w 7467600"/>
              <a:gd name="connsiteY467" fmla="*/ 5472768 h 6858000"/>
              <a:gd name="connsiteX468" fmla="*/ 722147 w 7467600"/>
              <a:gd name="connsiteY468" fmla="*/ 5393091 h 6858000"/>
              <a:gd name="connsiteX469" fmla="*/ 1485552 w 7467600"/>
              <a:gd name="connsiteY469" fmla="*/ 5313202 h 6858000"/>
              <a:gd name="connsiteX470" fmla="*/ 2143004 w 7467600"/>
              <a:gd name="connsiteY470" fmla="*/ 5402420 h 6858000"/>
              <a:gd name="connsiteX471" fmla="*/ 1933391 w 7467600"/>
              <a:gd name="connsiteY471" fmla="*/ 5156971 h 6858000"/>
              <a:gd name="connsiteX472" fmla="*/ 1827118 w 7467600"/>
              <a:gd name="connsiteY472" fmla="*/ 4968410 h 6858000"/>
              <a:gd name="connsiteX473" fmla="*/ 1837349 w 7467600"/>
              <a:gd name="connsiteY473" fmla="*/ 4956357 h 6858000"/>
              <a:gd name="connsiteX474" fmla="*/ 2162835 w 7467600"/>
              <a:gd name="connsiteY474" fmla="*/ 5187853 h 6858000"/>
              <a:gd name="connsiteX475" fmla="*/ 2257167 w 7467600"/>
              <a:gd name="connsiteY475" fmla="*/ 5462123 h 6858000"/>
              <a:gd name="connsiteX476" fmla="*/ 2261598 w 7467600"/>
              <a:gd name="connsiteY476" fmla="*/ 5467998 h 6858000"/>
              <a:gd name="connsiteX477" fmla="*/ 2437177 w 7467600"/>
              <a:gd name="connsiteY477" fmla="*/ 5479608 h 6858000"/>
              <a:gd name="connsiteX478" fmla="*/ 2445247 w 7467600"/>
              <a:gd name="connsiteY478" fmla="*/ 5483476 h 6858000"/>
              <a:gd name="connsiteX479" fmla="*/ 2743626 w 7467600"/>
              <a:gd name="connsiteY479" fmla="*/ 5304819 h 6858000"/>
              <a:gd name="connsiteX480" fmla="*/ 3048102 w 7467600"/>
              <a:gd name="connsiteY480" fmla="*/ 5150595 h 6858000"/>
              <a:gd name="connsiteX481" fmla="*/ 1799414 w 7467600"/>
              <a:gd name="connsiteY481" fmla="*/ 4694732 h 6858000"/>
              <a:gd name="connsiteX482" fmla="*/ 1771735 w 7467600"/>
              <a:gd name="connsiteY482" fmla="*/ 4619929 h 6858000"/>
              <a:gd name="connsiteX483" fmla="*/ 3104273 w 7467600"/>
              <a:gd name="connsiteY483" fmla="*/ 5076159 h 6858000"/>
              <a:gd name="connsiteX484" fmla="*/ 3113245 w 7467600"/>
              <a:gd name="connsiteY484" fmla="*/ 5090705 h 6858000"/>
              <a:gd name="connsiteX485" fmla="*/ 3126294 w 7467600"/>
              <a:gd name="connsiteY485" fmla="*/ 5114400 h 6858000"/>
              <a:gd name="connsiteX486" fmla="*/ 3937433 w 7467600"/>
              <a:gd name="connsiteY486" fmla="*/ 4830473 h 6858000"/>
              <a:gd name="connsiteX487" fmla="*/ 3590475 w 7467600"/>
              <a:gd name="connsiteY487" fmla="*/ 4597974 h 6858000"/>
              <a:gd name="connsiteX488" fmla="*/ 3100264 w 7467600"/>
              <a:gd name="connsiteY488" fmla="*/ 4579845 h 6858000"/>
              <a:gd name="connsiteX489" fmla="*/ 2183576 w 7467600"/>
              <a:gd name="connsiteY489" fmla="*/ 4227150 h 6858000"/>
              <a:gd name="connsiteX490" fmla="*/ 2151029 w 7467600"/>
              <a:gd name="connsiteY490" fmla="*/ 4146947 h 6858000"/>
              <a:gd name="connsiteX491" fmla="*/ 3563434 w 7467600"/>
              <a:gd name="connsiteY491" fmla="*/ 4469115 h 6858000"/>
              <a:gd name="connsiteX492" fmla="*/ 3177952 w 7467600"/>
              <a:gd name="connsiteY492" fmla="*/ 3657386 h 6858000"/>
              <a:gd name="connsiteX493" fmla="*/ 3189263 w 7467600"/>
              <a:gd name="connsiteY493" fmla="*/ 3625726 h 6858000"/>
              <a:gd name="connsiteX494" fmla="*/ 3560912 w 7467600"/>
              <a:gd name="connsiteY494" fmla="*/ 4079863 h 6858000"/>
              <a:gd name="connsiteX495" fmla="*/ 3626636 w 7467600"/>
              <a:gd name="connsiteY495" fmla="*/ 4512230 h 6858000"/>
              <a:gd name="connsiteX496" fmla="*/ 3653088 w 7467600"/>
              <a:gd name="connsiteY496" fmla="*/ 4521417 h 6858000"/>
              <a:gd name="connsiteX497" fmla="*/ 3988128 w 7467600"/>
              <a:gd name="connsiteY497" fmla="*/ 4817267 h 6858000"/>
              <a:gd name="connsiteX498" fmla="*/ 4830582 w 7467600"/>
              <a:gd name="connsiteY498" fmla="*/ 4676000 h 6858000"/>
              <a:gd name="connsiteX499" fmla="*/ 4830100 w 7467600"/>
              <a:gd name="connsiteY499" fmla="*/ 4675554 h 6858000"/>
              <a:gd name="connsiteX500" fmla="*/ 4036318 w 7467600"/>
              <a:gd name="connsiteY500" fmla="*/ 4147013 h 6858000"/>
              <a:gd name="connsiteX501" fmla="*/ 3432098 w 7467600"/>
              <a:gd name="connsiteY501" fmla="*/ 3537312 h 6858000"/>
              <a:gd name="connsiteX502" fmla="*/ 3446761 w 7467600"/>
              <a:gd name="connsiteY502" fmla="*/ 3461278 h 6858000"/>
              <a:gd name="connsiteX503" fmla="*/ 4419733 w 7467600"/>
              <a:gd name="connsiteY503" fmla="*/ 3963555 h 6858000"/>
              <a:gd name="connsiteX504" fmla="*/ 4781371 w 7467600"/>
              <a:gd name="connsiteY504" fmla="*/ 4458604 h 6858000"/>
              <a:gd name="connsiteX505" fmla="*/ 4780440 w 7467600"/>
              <a:gd name="connsiteY505" fmla="*/ 4470290 h 6858000"/>
              <a:gd name="connsiteX506" fmla="*/ 4898954 w 7467600"/>
              <a:gd name="connsiteY506" fmla="*/ 4662092 h 6858000"/>
              <a:gd name="connsiteX507" fmla="*/ 4900699 w 7467600"/>
              <a:gd name="connsiteY507" fmla="*/ 4670867 h 6858000"/>
              <a:gd name="connsiteX508" fmla="*/ 5714511 w 7467600"/>
              <a:gd name="connsiteY508" fmla="*/ 4663483 h 6858000"/>
              <a:gd name="connsiteX509" fmla="*/ 5464793 w 7467600"/>
              <a:gd name="connsiteY509" fmla="*/ 4393556 h 6858000"/>
              <a:gd name="connsiteX510" fmla="*/ 5461897 w 7467600"/>
              <a:gd name="connsiteY510" fmla="*/ 4390879 h 6858000"/>
              <a:gd name="connsiteX511" fmla="*/ 4294126 w 7467600"/>
              <a:gd name="connsiteY511" fmla="*/ 3303048 h 6858000"/>
              <a:gd name="connsiteX512" fmla="*/ 4305321 w 7467600"/>
              <a:gd name="connsiteY512" fmla="*/ 3256953 h 6858000"/>
              <a:gd name="connsiteX513" fmla="*/ 4949299 w 7467600"/>
              <a:gd name="connsiteY513" fmla="*/ 3766336 h 6858000"/>
              <a:gd name="connsiteX514" fmla="*/ 5291452 w 7467600"/>
              <a:gd name="connsiteY514" fmla="*/ 4076801 h 6858000"/>
              <a:gd name="connsiteX515" fmla="*/ 5434998 w 7467600"/>
              <a:gd name="connsiteY515" fmla="*/ 4254100 h 6858000"/>
              <a:gd name="connsiteX516" fmla="*/ 5351015 w 7467600"/>
              <a:gd name="connsiteY516" fmla="*/ 3760989 h 6858000"/>
              <a:gd name="connsiteX517" fmla="*/ 5413780 w 7467600"/>
              <a:gd name="connsiteY517" fmla="*/ 2966265 h 6858000"/>
              <a:gd name="connsiteX518" fmla="*/ 5425627 w 7467600"/>
              <a:gd name="connsiteY518" fmla="*/ 2954192 h 6858000"/>
              <a:gd name="connsiteX519" fmla="*/ 6604735 w 7467600"/>
              <a:gd name="connsiteY519" fmla="*/ 2041381 h 6858000"/>
              <a:gd name="connsiteX520" fmla="*/ 7204487 w 7467600"/>
              <a:gd name="connsiteY520" fmla="*/ 2742112 h 6858000"/>
              <a:gd name="connsiteX521" fmla="*/ 7131592 w 7467600"/>
              <a:gd name="connsiteY521" fmla="*/ 2672096 h 6858000"/>
              <a:gd name="connsiteX522" fmla="*/ 6996344 w 7467600"/>
              <a:gd name="connsiteY522" fmla="*/ 2518310 h 6858000"/>
              <a:gd name="connsiteX523" fmla="*/ 6735495 w 7467600"/>
              <a:gd name="connsiteY523" fmla="*/ 2196890 h 6858000"/>
              <a:gd name="connsiteX524" fmla="*/ 6721901 w 7467600"/>
              <a:gd name="connsiteY524" fmla="*/ 2179274 h 6858000"/>
              <a:gd name="connsiteX525" fmla="*/ 6604735 w 7467600"/>
              <a:gd name="connsiteY525" fmla="*/ 2041381 h 6858000"/>
              <a:gd name="connsiteX526" fmla="*/ 6591670 w 7467600"/>
              <a:gd name="connsiteY526" fmla="*/ 1988277 h 6858000"/>
              <a:gd name="connsiteX527" fmla="*/ 6747349 w 7467600"/>
              <a:gd name="connsiteY527" fmla="*/ 2160069 h 6858000"/>
              <a:gd name="connsiteX528" fmla="*/ 6760943 w 7467600"/>
              <a:gd name="connsiteY528" fmla="*/ 2177686 h 6858000"/>
              <a:gd name="connsiteX529" fmla="*/ 7021065 w 7467600"/>
              <a:gd name="connsiteY529" fmla="*/ 2498102 h 6858000"/>
              <a:gd name="connsiteX530" fmla="*/ 7155223 w 7467600"/>
              <a:gd name="connsiteY530" fmla="*/ 2650386 h 6858000"/>
              <a:gd name="connsiteX531" fmla="*/ 7203167 w 7467600"/>
              <a:gd name="connsiteY531" fmla="*/ 2697288 h 6858000"/>
              <a:gd name="connsiteX532" fmla="*/ 6937703 w 7467600"/>
              <a:gd name="connsiteY532" fmla="*/ 2321981 h 6858000"/>
              <a:gd name="connsiteX533" fmla="*/ 6591670 w 7467600"/>
              <a:gd name="connsiteY533" fmla="*/ 1988277 h 6858000"/>
              <a:gd name="connsiteX534" fmla="*/ 5798671 w 7467600"/>
              <a:gd name="connsiteY534" fmla="*/ 1981601 h 6858000"/>
              <a:gd name="connsiteX535" fmla="*/ 5754709 w 7467600"/>
              <a:gd name="connsiteY535" fmla="*/ 2071454 h 6858000"/>
              <a:gd name="connsiteX536" fmla="*/ 5763044 w 7467600"/>
              <a:gd name="connsiteY536" fmla="*/ 2842206 h 6858000"/>
              <a:gd name="connsiteX537" fmla="*/ 5764974 w 7467600"/>
              <a:gd name="connsiteY537" fmla="*/ 2799609 h 6858000"/>
              <a:gd name="connsiteX538" fmla="*/ 5767665 w 7467600"/>
              <a:gd name="connsiteY538" fmla="*/ 2666409 h 6858000"/>
              <a:gd name="connsiteX539" fmla="*/ 5763055 w 7467600"/>
              <a:gd name="connsiteY539" fmla="*/ 2579705 h 6858000"/>
              <a:gd name="connsiteX540" fmla="*/ 5758079 w 7467600"/>
              <a:gd name="connsiteY540" fmla="*/ 2492508 h 6858000"/>
              <a:gd name="connsiteX541" fmla="*/ 5779325 w 7467600"/>
              <a:gd name="connsiteY541" fmla="*/ 2197069 h 6858000"/>
              <a:gd name="connsiteX542" fmla="*/ 5798671 w 7467600"/>
              <a:gd name="connsiteY542" fmla="*/ 1981601 h 6858000"/>
              <a:gd name="connsiteX543" fmla="*/ 5829202 w 7467600"/>
              <a:gd name="connsiteY543" fmla="*/ 1971679 h 6858000"/>
              <a:gd name="connsiteX544" fmla="*/ 5809558 w 7467600"/>
              <a:gd name="connsiteY544" fmla="*/ 2198043 h 6858000"/>
              <a:gd name="connsiteX545" fmla="*/ 5788653 w 7467600"/>
              <a:gd name="connsiteY545" fmla="*/ 2489430 h 6858000"/>
              <a:gd name="connsiteX546" fmla="*/ 5793439 w 7467600"/>
              <a:gd name="connsiteY546" fmla="*/ 2575235 h 6858000"/>
              <a:gd name="connsiteX547" fmla="*/ 5796837 w 7467600"/>
              <a:gd name="connsiteY547" fmla="*/ 2637633 h 6858000"/>
              <a:gd name="connsiteX548" fmla="*/ 5818614 w 7467600"/>
              <a:gd name="connsiteY548" fmla="*/ 2473055 h 6858000"/>
              <a:gd name="connsiteX549" fmla="*/ 5829202 w 7467600"/>
              <a:gd name="connsiteY549" fmla="*/ 1971679 h 6858000"/>
              <a:gd name="connsiteX550" fmla="*/ 5911389 w 7467600"/>
              <a:gd name="connsiteY550" fmla="*/ 1898371 h 6858000"/>
              <a:gd name="connsiteX551" fmla="*/ 6237627 w 7467600"/>
              <a:gd name="connsiteY551" fmla="*/ 2231921 h 6858000"/>
              <a:gd name="connsiteX552" fmla="*/ 5911389 w 7467600"/>
              <a:gd name="connsiteY552" fmla="*/ 1898371 h 6858000"/>
              <a:gd name="connsiteX553" fmla="*/ 6944437 w 7467600"/>
              <a:gd name="connsiteY553" fmla="*/ 1575402 h 6858000"/>
              <a:gd name="connsiteX554" fmla="*/ 6304730 w 7467600"/>
              <a:gd name="connsiteY554" fmla="*/ 1766654 h 6858000"/>
              <a:gd name="connsiteX555" fmla="*/ 6944437 w 7467600"/>
              <a:gd name="connsiteY555" fmla="*/ 1575402 h 6858000"/>
              <a:gd name="connsiteX556" fmla="*/ 7019523 w 7467600"/>
              <a:gd name="connsiteY556" fmla="*/ 1519450 h 6858000"/>
              <a:gd name="connsiteX557" fmla="*/ 6298091 w 7467600"/>
              <a:gd name="connsiteY557" fmla="*/ 1737122 h 6858000"/>
              <a:gd name="connsiteX558" fmla="*/ 7019523 w 7467600"/>
              <a:gd name="connsiteY558" fmla="*/ 1519450 h 6858000"/>
              <a:gd name="connsiteX559" fmla="*/ 2399523 w 7467600"/>
              <a:gd name="connsiteY559" fmla="*/ 1428234 h 6858000"/>
              <a:gd name="connsiteX560" fmla="*/ 2224982 w 7467600"/>
              <a:gd name="connsiteY560" fmla="*/ 1826201 h 6858000"/>
              <a:gd name="connsiteX561" fmla="*/ 2096099 w 7467600"/>
              <a:gd name="connsiteY561" fmla="*/ 2345900 h 6858000"/>
              <a:gd name="connsiteX562" fmla="*/ 2283317 w 7467600"/>
              <a:gd name="connsiteY562" fmla="*/ 1796925 h 6858000"/>
              <a:gd name="connsiteX563" fmla="*/ 2399523 w 7467600"/>
              <a:gd name="connsiteY563" fmla="*/ 1428234 h 6858000"/>
              <a:gd name="connsiteX564" fmla="*/ 2448558 w 7467600"/>
              <a:gd name="connsiteY564" fmla="*/ 1373435 h 6858000"/>
              <a:gd name="connsiteX565" fmla="*/ 2312521 w 7467600"/>
              <a:gd name="connsiteY565" fmla="*/ 1806140 h 6858000"/>
              <a:gd name="connsiteX566" fmla="*/ 2127533 w 7467600"/>
              <a:gd name="connsiteY566" fmla="*/ 2348380 h 6858000"/>
              <a:gd name="connsiteX567" fmla="*/ 2358080 w 7467600"/>
              <a:gd name="connsiteY567" fmla="*/ 1866134 h 6858000"/>
              <a:gd name="connsiteX568" fmla="*/ 2407436 w 7467600"/>
              <a:gd name="connsiteY568" fmla="*/ 1651070 h 6858000"/>
              <a:gd name="connsiteX569" fmla="*/ 2448558 w 7467600"/>
              <a:gd name="connsiteY569" fmla="*/ 1373435 h 6858000"/>
              <a:gd name="connsiteX570" fmla="*/ 278707 w 7467600"/>
              <a:gd name="connsiteY570" fmla="*/ 1352270 h 6858000"/>
              <a:gd name="connsiteX571" fmla="*/ 321570 w 7467600"/>
              <a:gd name="connsiteY571" fmla="*/ 1861610 h 6858000"/>
              <a:gd name="connsiteX572" fmla="*/ 294281 w 7467600"/>
              <a:gd name="connsiteY572" fmla="*/ 1440658 h 6858000"/>
              <a:gd name="connsiteX573" fmla="*/ 278707 w 7467600"/>
              <a:gd name="connsiteY573" fmla="*/ 1352270 h 6858000"/>
              <a:gd name="connsiteX574" fmla="*/ 1423821 w 7467600"/>
              <a:gd name="connsiteY574" fmla="*/ 1351958 h 6858000"/>
              <a:gd name="connsiteX575" fmla="*/ 1638521 w 7467600"/>
              <a:gd name="connsiteY575" fmla="*/ 1908470 h 6858000"/>
              <a:gd name="connsiteX576" fmla="*/ 1754199 w 7467600"/>
              <a:gd name="connsiteY576" fmla="*/ 2149284 h 6858000"/>
              <a:gd name="connsiteX577" fmla="*/ 1908359 w 7467600"/>
              <a:gd name="connsiteY577" fmla="*/ 2364988 h 6858000"/>
              <a:gd name="connsiteX578" fmla="*/ 1647661 w 7467600"/>
              <a:gd name="connsiteY578" fmla="*/ 1825945 h 6858000"/>
              <a:gd name="connsiteX579" fmla="*/ 1423821 w 7467600"/>
              <a:gd name="connsiteY579" fmla="*/ 1351958 h 6858000"/>
              <a:gd name="connsiteX580" fmla="*/ 1431890 w 7467600"/>
              <a:gd name="connsiteY580" fmla="*/ 1306475 h 6858000"/>
              <a:gd name="connsiteX581" fmla="*/ 1507597 w 7467600"/>
              <a:gd name="connsiteY581" fmla="*/ 1446132 h 6858000"/>
              <a:gd name="connsiteX582" fmla="*/ 1674586 w 7467600"/>
              <a:gd name="connsiteY582" fmla="*/ 1813832 h 6858000"/>
              <a:gd name="connsiteX583" fmla="*/ 1815950 w 7467600"/>
              <a:gd name="connsiteY583" fmla="*/ 2128564 h 6858000"/>
              <a:gd name="connsiteX584" fmla="*/ 1984242 w 7467600"/>
              <a:gd name="connsiteY584" fmla="*/ 2430829 h 6858000"/>
              <a:gd name="connsiteX585" fmla="*/ 2014023 w 7467600"/>
              <a:gd name="connsiteY585" fmla="*/ 2450995 h 6858000"/>
              <a:gd name="connsiteX586" fmla="*/ 1747337 w 7467600"/>
              <a:gd name="connsiteY586" fmla="*/ 1855264 h 6858000"/>
              <a:gd name="connsiteX587" fmla="*/ 1533749 w 7467600"/>
              <a:gd name="connsiteY587" fmla="*/ 1478656 h 6858000"/>
              <a:gd name="connsiteX588" fmla="*/ 1431890 w 7467600"/>
              <a:gd name="connsiteY588" fmla="*/ 1306475 h 6858000"/>
              <a:gd name="connsiteX589" fmla="*/ 5052692 w 7467600"/>
              <a:gd name="connsiteY589" fmla="*/ 1292994 h 6858000"/>
              <a:gd name="connsiteX590" fmla="*/ 5200661 w 7467600"/>
              <a:gd name="connsiteY590" fmla="*/ 1635186 h 6858000"/>
              <a:gd name="connsiteX591" fmla="*/ 5297138 w 7467600"/>
              <a:gd name="connsiteY591" fmla="*/ 1906351 h 6858000"/>
              <a:gd name="connsiteX592" fmla="*/ 5052692 w 7467600"/>
              <a:gd name="connsiteY592" fmla="*/ 1292994 h 6858000"/>
              <a:gd name="connsiteX593" fmla="*/ 5009948 w 7467600"/>
              <a:gd name="connsiteY593" fmla="*/ 1273619 h 6858000"/>
              <a:gd name="connsiteX594" fmla="*/ 5121777 w 7467600"/>
              <a:gd name="connsiteY594" fmla="*/ 1654213 h 6858000"/>
              <a:gd name="connsiteX595" fmla="*/ 5293545 w 7467600"/>
              <a:gd name="connsiteY595" fmla="*/ 2072247 h 6858000"/>
              <a:gd name="connsiteX596" fmla="*/ 5294042 w 7467600"/>
              <a:gd name="connsiteY596" fmla="*/ 2065019 h 6858000"/>
              <a:gd name="connsiteX597" fmla="*/ 5171936 w 7467600"/>
              <a:gd name="connsiteY597" fmla="*/ 1647613 h 6858000"/>
              <a:gd name="connsiteX598" fmla="*/ 5009948 w 7467600"/>
              <a:gd name="connsiteY598" fmla="*/ 1273619 h 6858000"/>
              <a:gd name="connsiteX599" fmla="*/ 655236 w 7467600"/>
              <a:gd name="connsiteY599" fmla="*/ 1268632 h 6858000"/>
              <a:gd name="connsiteX600" fmla="*/ 839521 w 7467600"/>
              <a:gd name="connsiteY600" fmla="*/ 1685315 h 6858000"/>
              <a:gd name="connsiteX601" fmla="*/ 1109416 w 7467600"/>
              <a:gd name="connsiteY601" fmla="*/ 2061663 h 6858000"/>
              <a:gd name="connsiteX602" fmla="*/ 1298300 w 7467600"/>
              <a:gd name="connsiteY602" fmla="*/ 2247742 h 6858000"/>
              <a:gd name="connsiteX603" fmla="*/ 1125871 w 7467600"/>
              <a:gd name="connsiteY603" fmla="*/ 1989513 h 6858000"/>
              <a:gd name="connsiteX604" fmla="*/ 981574 w 7467600"/>
              <a:gd name="connsiteY604" fmla="*/ 1783157 h 6858000"/>
              <a:gd name="connsiteX605" fmla="*/ 922198 w 7467600"/>
              <a:gd name="connsiteY605" fmla="*/ 1677437 h 6858000"/>
              <a:gd name="connsiteX606" fmla="*/ 869293 w 7467600"/>
              <a:gd name="connsiteY606" fmla="*/ 1583214 h 6858000"/>
              <a:gd name="connsiteX607" fmla="*/ 751431 w 7467600"/>
              <a:gd name="connsiteY607" fmla="*/ 1405731 h 6858000"/>
              <a:gd name="connsiteX608" fmla="*/ 655236 w 7467600"/>
              <a:gd name="connsiteY608" fmla="*/ 1268632 h 6858000"/>
              <a:gd name="connsiteX609" fmla="*/ 6516292 w 7467600"/>
              <a:gd name="connsiteY609" fmla="*/ 1263064 h 6858000"/>
              <a:gd name="connsiteX610" fmla="*/ 5736320 w 7467600"/>
              <a:gd name="connsiteY610" fmla="*/ 1501803 h 6858000"/>
              <a:gd name="connsiteX611" fmla="*/ 6516292 w 7467600"/>
              <a:gd name="connsiteY611" fmla="*/ 1263064 h 6858000"/>
              <a:gd name="connsiteX612" fmla="*/ 291466 w 7467600"/>
              <a:gd name="connsiteY612" fmla="*/ 1250369 h 6858000"/>
              <a:gd name="connsiteX613" fmla="*/ 323180 w 7467600"/>
              <a:gd name="connsiteY613" fmla="*/ 1435283 h 6858000"/>
              <a:gd name="connsiteX614" fmla="*/ 349381 w 7467600"/>
              <a:gd name="connsiteY614" fmla="*/ 1875041 h 6858000"/>
              <a:gd name="connsiteX615" fmla="*/ 374363 w 7467600"/>
              <a:gd name="connsiteY615" fmla="*/ 1506494 h 6858000"/>
              <a:gd name="connsiteX616" fmla="*/ 302168 w 7467600"/>
              <a:gd name="connsiteY616" fmla="*/ 1274495 h 6858000"/>
              <a:gd name="connsiteX617" fmla="*/ 291466 w 7467600"/>
              <a:gd name="connsiteY617" fmla="*/ 1250369 h 6858000"/>
              <a:gd name="connsiteX618" fmla="*/ 678222 w 7467600"/>
              <a:gd name="connsiteY618" fmla="*/ 1248670 h 6858000"/>
              <a:gd name="connsiteX619" fmla="*/ 775536 w 7467600"/>
              <a:gd name="connsiteY619" fmla="*/ 1388015 h 6858000"/>
              <a:gd name="connsiteX620" fmla="*/ 894529 w 7467600"/>
              <a:gd name="connsiteY620" fmla="*/ 1567739 h 6858000"/>
              <a:gd name="connsiteX621" fmla="*/ 948000 w 7467600"/>
              <a:gd name="connsiteY621" fmla="*/ 1663088 h 6858000"/>
              <a:gd name="connsiteX622" fmla="*/ 1006812 w 7467600"/>
              <a:gd name="connsiteY622" fmla="*/ 1767683 h 6858000"/>
              <a:gd name="connsiteX623" fmla="*/ 1149133 w 7467600"/>
              <a:gd name="connsiteY623" fmla="*/ 1971513 h 6858000"/>
              <a:gd name="connsiteX624" fmla="*/ 1333952 w 7467600"/>
              <a:gd name="connsiteY624" fmla="*/ 2251620 h 6858000"/>
              <a:gd name="connsiteX625" fmla="*/ 1337329 w 7467600"/>
              <a:gd name="connsiteY625" fmla="*/ 2258350 h 6858000"/>
              <a:gd name="connsiteX626" fmla="*/ 1014726 w 7467600"/>
              <a:gd name="connsiteY626" fmla="*/ 1615556 h 6858000"/>
              <a:gd name="connsiteX627" fmla="*/ 678222 w 7467600"/>
              <a:gd name="connsiteY627" fmla="*/ 1248670 h 6858000"/>
              <a:gd name="connsiteX628" fmla="*/ 6691602 w 7467600"/>
              <a:gd name="connsiteY628" fmla="*/ 1140573 h 6858000"/>
              <a:gd name="connsiteX629" fmla="*/ 6571100 w 7467600"/>
              <a:gd name="connsiteY629" fmla="*/ 1183662 h 6858000"/>
              <a:gd name="connsiteX630" fmla="*/ 6241687 w 7467600"/>
              <a:gd name="connsiteY630" fmla="*/ 1257600 h 6858000"/>
              <a:gd name="connsiteX631" fmla="*/ 5693009 w 7467600"/>
              <a:gd name="connsiteY631" fmla="*/ 1478256 h 6858000"/>
              <a:gd name="connsiteX632" fmla="*/ 6548420 w 7467600"/>
              <a:gd name="connsiteY632" fmla="*/ 1214599 h 6858000"/>
              <a:gd name="connsiteX633" fmla="*/ 6605473 w 7467600"/>
              <a:gd name="connsiteY633" fmla="*/ 1184686 h 6858000"/>
              <a:gd name="connsiteX634" fmla="*/ 6691602 w 7467600"/>
              <a:gd name="connsiteY634" fmla="*/ 1140573 h 6858000"/>
              <a:gd name="connsiteX635" fmla="*/ 4002475 w 7467600"/>
              <a:gd name="connsiteY635" fmla="*/ 1037802 h 6858000"/>
              <a:gd name="connsiteX636" fmla="*/ 4000324 w 7467600"/>
              <a:gd name="connsiteY636" fmla="*/ 1039362 h 6858000"/>
              <a:gd name="connsiteX637" fmla="*/ 4002862 w 7467600"/>
              <a:gd name="connsiteY637" fmla="*/ 1042866 h 6858000"/>
              <a:gd name="connsiteX638" fmla="*/ 4002475 w 7467600"/>
              <a:gd name="connsiteY638" fmla="*/ 1037802 h 6858000"/>
              <a:gd name="connsiteX639" fmla="*/ 506322 w 7467600"/>
              <a:gd name="connsiteY639" fmla="*/ 1020997 h 6858000"/>
              <a:gd name="connsiteX640" fmla="*/ 533068 w 7467600"/>
              <a:gd name="connsiteY640" fmla="*/ 1029409 h 6858000"/>
              <a:gd name="connsiteX641" fmla="*/ 1232525 w 7467600"/>
              <a:gd name="connsiteY641" fmla="*/ 1804675 h 6858000"/>
              <a:gd name="connsiteX642" fmla="*/ 1388858 w 7467600"/>
              <a:gd name="connsiteY642" fmla="*/ 2368011 h 6858000"/>
              <a:gd name="connsiteX643" fmla="*/ 1384098 w 7467600"/>
              <a:gd name="connsiteY643" fmla="*/ 2378125 h 6858000"/>
              <a:gd name="connsiteX644" fmla="*/ 1425393 w 7467600"/>
              <a:gd name="connsiteY644" fmla="*/ 2589124 h 6858000"/>
              <a:gd name="connsiteX645" fmla="*/ 1424001 w 7467600"/>
              <a:gd name="connsiteY645" fmla="*/ 2597541 h 6858000"/>
              <a:gd name="connsiteX646" fmla="*/ 2152729 w 7467600"/>
              <a:gd name="connsiteY646" fmla="*/ 2864487 h 6858000"/>
              <a:gd name="connsiteX647" fmla="*/ 2020609 w 7467600"/>
              <a:gd name="connsiteY647" fmla="*/ 2539671 h 6858000"/>
              <a:gd name="connsiteX648" fmla="*/ 2018920 w 7467600"/>
              <a:gd name="connsiteY648" fmla="*/ 2536309 h 6858000"/>
              <a:gd name="connsiteX649" fmla="*/ 1342441 w 7467600"/>
              <a:gd name="connsiteY649" fmla="*/ 1173017 h 6858000"/>
              <a:gd name="connsiteX650" fmla="*/ 1367925 w 7467600"/>
              <a:gd name="connsiteY650" fmla="*/ 1135648 h 6858000"/>
              <a:gd name="connsiteX651" fmla="*/ 1771401 w 7467600"/>
              <a:gd name="connsiteY651" fmla="*/ 1806673 h 6858000"/>
              <a:gd name="connsiteX652" fmla="*/ 1972385 w 7467600"/>
              <a:gd name="connsiteY652" fmla="*/ 2198735 h 6858000"/>
              <a:gd name="connsiteX653" fmla="*/ 2040892 w 7467600"/>
              <a:gd name="connsiteY653" fmla="*/ 2405205 h 6858000"/>
              <a:gd name="connsiteX654" fmla="*/ 2131689 w 7467600"/>
              <a:gd name="connsiteY654" fmla="*/ 1936926 h 6858000"/>
              <a:gd name="connsiteX655" fmla="*/ 2454820 w 7467600"/>
              <a:gd name="connsiteY655" fmla="*/ 1248808 h 6858000"/>
              <a:gd name="connsiteX656" fmla="*/ 2492512 w 7467600"/>
              <a:gd name="connsiteY656" fmla="*/ 1302920 h 6858000"/>
              <a:gd name="connsiteX657" fmla="*/ 2081216 w 7467600"/>
              <a:gd name="connsiteY657" fmla="*/ 2527513 h 6858000"/>
              <a:gd name="connsiteX658" fmla="*/ 2081211 w 7467600"/>
              <a:gd name="connsiteY658" fmla="*/ 2528916 h 6858000"/>
              <a:gd name="connsiteX659" fmla="*/ 2199067 w 7467600"/>
              <a:gd name="connsiteY659" fmla="*/ 2884061 h 6858000"/>
              <a:gd name="connsiteX660" fmla="*/ 3192586 w 7467600"/>
              <a:gd name="connsiteY660" fmla="*/ 3411496 h 6858000"/>
              <a:gd name="connsiteX661" fmla="*/ 3182620 w 7467600"/>
              <a:gd name="connsiteY661" fmla="*/ 3483279 h 6858000"/>
              <a:gd name="connsiteX662" fmla="*/ 2435119 w 7467600"/>
              <a:gd name="connsiteY662" fmla="*/ 3080173 h 6858000"/>
              <a:gd name="connsiteX663" fmla="*/ 2410152 w 7467600"/>
              <a:gd name="connsiteY663" fmla="*/ 3063751 h 6858000"/>
              <a:gd name="connsiteX664" fmla="*/ 2408099 w 7467600"/>
              <a:gd name="connsiteY664" fmla="*/ 3064403 h 6858000"/>
              <a:gd name="connsiteX665" fmla="*/ 2407218 w 7467600"/>
              <a:gd name="connsiteY665" fmla="*/ 3070324 h 6858000"/>
              <a:gd name="connsiteX666" fmla="*/ 2380138 w 7467600"/>
              <a:gd name="connsiteY666" fmla="*/ 3099341 h 6858000"/>
              <a:gd name="connsiteX667" fmla="*/ 1765923 w 7467600"/>
              <a:gd name="connsiteY667" fmla="*/ 3581043 h 6858000"/>
              <a:gd name="connsiteX668" fmla="*/ 1702258 w 7467600"/>
              <a:gd name="connsiteY668" fmla="*/ 3612286 h 6858000"/>
              <a:gd name="connsiteX669" fmla="*/ 1538370 w 7467600"/>
              <a:gd name="connsiteY669" fmla="*/ 3811804 h 6858000"/>
              <a:gd name="connsiteX670" fmla="*/ 542867 w 7467600"/>
              <a:gd name="connsiteY670" fmla="*/ 4944092 h 6858000"/>
              <a:gd name="connsiteX671" fmla="*/ 515800 w 7467600"/>
              <a:gd name="connsiteY671" fmla="*/ 4862180 h 6858000"/>
              <a:gd name="connsiteX672" fmla="*/ 909145 w 7467600"/>
              <a:gd name="connsiteY672" fmla="*/ 4199225 h 6858000"/>
              <a:gd name="connsiteX673" fmla="*/ 1214067 w 7467600"/>
              <a:gd name="connsiteY673" fmla="*/ 3908561 h 6858000"/>
              <a:gd name="connsiteX674" fmla="*/ 640967 w 7467600"/>
              <a:gd name="connsiteY674" fmla="*/ 4105601 h 6858000"/>
              <a:gd name="connsiteX675" fmla="*/ 112563 w 7467600"/>
              <a:gd name="connsiteY675" fmla="*/ 4396952 h 6858000"/>
              <a:gd name="connsiteX676" fmla="*/ 0 w 7467600"/>
              <a:gd name="connsiteY676" fmla="*/ 4466006 h 6858000"/>
              <a:gd name="connsiteX677" fmla="*/ 0 w 7467600"/>
              <a:gd name="connsiteY677" fmla="*/ 4233763 h 6858000"/>
              <a:gd name="connsiteX678" fmla="*/ 36881 w 7467600"/>
              <a:gd name="connsiteY678" fmla="*/ 4200118 h 6858000"/>
              <a:gd name="connsiteX679" fmla="*/ 910534 w 7467600"/>
              <a:gd name="connsiteY679" fmla="*/ 3629753 h 6858000"/>
              <a:gd name="connsiteX680" fmla="*/ 1578717 w 7467600"/>
              <a:gd name="connsiteY680" fmla="*/ 3575982 h 6858000"/>
              <a:gd name="connsiteX681" fmla="*/ 2338780 w 7467600"/>
              <a:gd name="connsiteY681" fmla="*/ 3033725 h 6858000"/>
              <a:gd name="connsiteX682" fmla="*/ 1807991 w 7467600"/>
              <a:gd name="connsiteY682" fmla="*/ 2807184 h 6858000"/>
              <a:gd name="connsiteX683" fmla="*/ 1416358 w 7467600"/>
              <a:gd name="connsiteY683" fmla="*/ 3112571 h 6858000"/>
              <a:gd name="connsiteX684" fmla="*/ 939066 w 7467600"/>
              <a:gd name="connsiteY684" fmla="*/ 3378798 h 6858000"/>
              <a:gd name="connsiteX685" fmla="*/ 115099 w 7467600"/>
              <a:gd name="connsiteY685" fmla="*/ 3607650 h 6858000"/>
              <a:gd name="connsiteX686" fmla="*/ 97284 w 7467600"/>
              <a:gd name="connsiteY686" fmla="*/ 3520393 h 6858000"/>
              <a:gd name="connsiteX687" fmla="*/ 922050 w 7467600"/>
              <a:gd name="connsiteY687" fmla="*/ 3074867 h 6858000"/>
              <a:gd name="connsiteX688" fmla="*/ 1405265 w 7467600"/>
              <a:gd name="connsiteY688" fmla="*/ 3016319 h 6858000"/>
              <a:gd name="connsiteX689" fmla="*/ 1407512 w 7467600"/>
              <a:gd name="connsiteY689" fmla="*/ 3018001 h 6858000"/>
              <a:gd name="connsiteX690" fmla="*/ 1726266 w 7467600"/>
              <a:gd name="connsiteY690" fmla="*/ 2777274 h 6858000"/>
              <a:gd name="connsiteX691" fmla="*/ 625390 w 7467600"/>
              <a:gd name="connsiteY691" fmla="*/ 2514541 h 6858000"/>
              <a:gd name="connsiteX692" fmla="*/ 619799 w 7467600"/>
              <a:gd name="connsiteY692" fmla="*/ 2527180 h 6858000"/>
              <a:gd name="connsiteX693" fmla="*/ 310030 w 7467600"/>
              <a:gd name="connsiteY693" fmla="*/ 2771818 h 6858000"/>
              <a:gd name="connsiteX694" fmla="*/ 173877 w 7467600"/>
              <a:gd name="connsiteY694" fmla="*/ 2937056 h 6858000"/>
              <a:gd name="connsiteX695" fmla="*/ 77889 w 7467600"/>
              <a:gd name="connsiteY695" fmla="*/ 3138440 h 6858000"/>
              <a:gd name="connsiteX696" fmla="*/ 0 w 7467600"/>
              <a:gd name="connsiteY696" fmla="*/ 3271395 h 6858000"/>
              <a:gd name="connsiteX697" fmla="*/ 0 w 7467600"/>
              <a:gd name="connsiteY697" fmla="*/ 3153002 h 6858000"/>
              <a:gd name="connsiteX698" fmla="*/ 2386 w 7467600"/>
              <a:gd name="connsiteY698" fmla="*/ 3149203 h 6858000"/>
              <a:gd name="connsiteX699" fmla="*/ 89753 w 7467600"/>
              <a:gd name="connsiteY699" fmla="*/ 2987702 h 6858000"/>
              <a:gd name="connsiteX700" fmla="*/ 76869 w 7467600"/>
              <a:gd name="connsiteY700" fmla="*/ 3005404 h 6858000"/>
              <a:gd name="connsiteX701" fmla="*/ 32049 w 7467600"/>
              <a:gd name="connsiteY701" fmla="*/ 3065814 h 6858000"/>
              <a:gd name="connsiteX702" fmla="*/ 0 w 7467600"/>
              <a:gd name="connsiteY702" fmla="*/ 3108744 h 6858000"/>
              <a:gd name="connsiteX703" fmla="*/ 0 w 7467600"/>
              <a:gd name="connsiteY703" fmla="*/ 3058059 h 6858000"/>
              <a:gd name="connsiteX704" fmla="*/ 7610 w 7467600"/>
              <a:gd name="connsiteY704" fmla="*/ 3047889 h 6858000"/>
              <a:gd name="connsiteX705" fmla="*/ 52419 w 7467600"/>
              <a:gd name="connsiteY705" fmla="*/ 2987479 h 6858000"/>
              <a:gd name="connsiteX706" fmla="*/ 59142 w 7467600"/>
              <a:gd name="connsiteY706" fmla="*/ 2978488 h 6858000"/>
              <a:gd name="connsiteX707" fmla="*/ 0 w 7467600"/>
              <a:gd name="connsiteY707" fmla="*/ 3015334 h 6858000"/>
              <a:gd name="connsiteX708" fmla="*/ 0 w 7467600"/>
              <a:gd name="connsiteY708" fmla="*/ 2914286 h 6858000"/>
              <a:gd name="connsiteX709" fmla="*/ 36383 w 7467600"/>
              <a:gd name="connsiteY709" fmla="*/ 2901128 h 6858000"/>
              <a:gd name="connsiteX710" fmla="*/ 156329 w 7467600"/>
              <a:gd name="connsiteY710" fmla="*/ 2840533 h 6858000"/>
              <a:gd name="connsiteX711" fmla="*/ 358355 w 7467600"/>
              <a:gd name="connsiteY711" fmla="*/ 2620471 h 6858000"/>
              <a:gd name="connsiteX712" fmla="*/ 510577 w 7467600"/>
              <a:gd name="connsiteY712" fmla="*/ 2501244 h 6858000"/>
              <a:gd name="connsiteX713" fmla="*/ 211967 w 7467600"/>
              <a:gd name="connsiteY713" fmla="*/ 2479171 h 6858000"/>
              <a:gd name="connsiteX714" fmla="*/ 0 w 7467600"/>
              <a:gd name="connsiteY714" fmla="*/ 2476398 h 6858000"/>
              <a:gd name="connsiteX715" fmla="*/ 0 w 7467600"/>
              <a:gd name="connsiteY715" fmla="*/ 2389189 h 6858000"/>
              <a:gd name="connsiteX716" fmla="*/ 103062 w 7467600"/>
              <a:gd name="connsiteY716" fmla="*/ 2389518 h 6858000"/>
              <a:gd name="connsiteX717" fmla="*/ 510734 w 7467600"/>
              <a:gd name="connsiteY717" fmla="*/ 2416201 h 6858000"/>
              <a:gd name="connsiteX718" fmla="*/ 279257 w 7467600"/>
              <a:gd name="connsiteY718" fmla="*/ 2092102 h 6858000"/>
              <a:gd name="connsiteX719" fmla="*/ 65265 w 7467600"/>
              <a:gd name="connsiteY719" fmla="*/ 2006049 h 6858000"/>
              <a:gd name="connsiteX720" fmla="*/ 0 w 7467600"/>
              <a:gd name="connsiteY720" fmla="*/ 1982532 h 6858000"/>
              <a:gd name="connsiteX721" fmla="*/ 0 w 7467600"/>
              <a:gd name="connsiteY721" fmla="*/ 1912789 h 6858000"/>
              <a:gd name="connsiteX722" fmla="*/ 97460 w 7467600"/>
              <a:gd name="connsiteY722" fmla="*/ 1953725 h 6858000"/>
              <a:gd name="connsiteX723" fmla="*/ 221272 w 7467600"/>
              <a:gd name="connsiteY723" fmla="*/ 1980766 h 6858000"/>
              <a:gd name="connsiteX724" fmla="*/ 116765 w 7467600"/>
              <a:gd name="connsiteY724" fmla="*/ 1911033 h 6858000"/>
              <a:gd name="connsiteX725" fmla="*/ 16405 w 7467600"/>
              <a:gd name="connsiteY725" fmla="*/ 1803412 h 6858000"/>
              <a:gd name="connsiteX726" fmla="*/ 0 w 7467600"/>
              <a:gd name="connsiteY726" fmla="*/ 1784777 h 6858000"/>
              <a:gd name="connsiteX727" fmla="*/ 0 w 7467600"/>
              <a:gd name="connsiteY727" fmla="*/ 1740082 h 6858000"/>
              <a:gd name="connsiteX728" fmla="*/ 39394 w 7467600"/>
              <a:gd name="connsiteY728" fmla="*/ 1784856 h 6858000"/>
              <a:gd name="connsiteX729" fmla="*/ 135813 w 7467600"/>
              <a:gd name="connsiteY729" fmla="*/ 1888838 h 6858000"/>
              <a:gd name="connsiteX730" fmla="*/ 242575 w 7467600"/>
              <a:gd name="connsiteY730" fmla="*/ 1958841 h 6858000"/>
              <a:gd name="connsiteX731" fmla="*/ 82197 w 7467600"/>
              <a:gd name="connsiteY731" fmla="*/ 1754826 h 6858000"/>
              <a:gd name="connsiteX732" fmla="*/ 0 w 7467600"/>
              <a:gd name="connsiteY732" fmla="*/ 1679650 h 6858000"/>
              <a:gd name="connsiteX733" fmla="*/ 0 w 7467600"/>
              <a:gd name="connsiteY733" fmla="*/ 1602463 h 6858000"/>
              <a:gd name="connsiteX734" fmla="*/ 84689 w 7467600"/>
              <a:gd name="connsiteY734" fmla="*/ 1677442 h 6858000"/>
              <a:gd name="connsiteX735" fmla="*/ 298437 w 7467600"/>
              <a:gd name="connsiteY735" fmla="*/ 1968019 h 6858000"/>
              <a:gd name="connsiteX736" fmla="*/ 227269 w 7467600"/>
              <a:gd name="connsiteY736" fmla="*/ 1114064 h 6858000"/>
              <a:gd name="connsiteX737" fmla="*/ 248003 w 7467600"/>
              <a:gd name="connsiteY737" fmla="*/ 1089613 h 6858000"/>
              <a:gd name="connsiteX738" fmla="*/ 427020 w 7467600"/>
              <a:gd name="connsiteY738" fmla="*/ 1619803 h 6858000"/>
              <a:gd name="connsiteX739" fmla="*/ 340345 w 7467600"/>
              <a:gd name="connsiteY739" fmla="*/ 2027739 h 6858000"/>
              <a:gd name="connsiteX740" fmla="*/ 360865 w 7467600"/>
              <a:gd name="connsiteY740" fmla="*/ 2044827 h 6858000"/>
              <a:gd name="connsiteX741" fmla="*/ 560414 w 7467600"/>
              <a:gd name="connsiteY741" fmla="*/ 2421457 h 6858000"/>
              <a:gd name="connsiteX742" fmla="*/ 1359703 w 7467600"/>
              <a:gd name="connsiteY742" fmla="*/ 2578554 h 6858000"/>
              <a:gd name="connsiteX743" fmla="*/ 1359422 w 7467600"/>
              <a:gd name="connsiteY743" fmla="*/ 2577994 h 6858000"/>
              <a:gd name="connsiteX744" fmla="*/ 828701 w 7467600"/>
              <a:gd name="connsiteY744" fmla="*/ 1839520 h 6858000"/>
              <a:gd name="connsiteX745" fmla="*/ 494427 w 7467600"/>
              <a:gd name="connsiteY745" fmla="*/ 1092333 h 6858000"/>
              <a:gd name="connsiteX746" fmla="*/ 506322 w 7467600"/>
              <a:gd name="connsiteY746" fmla="*/ 1020997 h 6858000"/>
              <a:gd name="connsiteX747" fmla="*/ 4570198 w 7467600"/>
              <a:gd name="connsiteY747" fmla="*/ 978081 h 6858000"/>
              <a:gd name="connsiteX748" fmla="*/ 4523691 w 7467600"/>
              <a:gd name="connsiteY748" fmla="*/ 1127776 h 6858000"/>
              <a:gd name="connsiteX749" fmla="*/ 4509875 w 7467600"/>
              <a:gd name="connsiteY749" fmla="*/ 1167552 h 6858000"/>
              <a:gd name="connsiteX750" fmla="*/ 4478168 w 7467600"/>
              <a:gd name="connsiteY750" fmla="*/ 1260735 h 6858000"/>
              <a:gd name="connsiteX751" fmla="*/ 4409309 w 7467600"/>
              <a:gd name="connsiteY751" fmla="*/ 1666996 h 6858000"/>
              <a:gd name="connsiteX752" fmla="*/ 4370031 w 7467600"/>
              <a:gd name="connsiteY752" fmla="*/ 1955666 h 6858000"/>
              <a:gd name="connsiteX753" fmla="*/ 4570198 w 7467600"/>
              <a:gd name="connsiteY753" fmla="*/ 978081 h 6858000"/>
              <a:gd name="connsiteX754" fmla="*/ 4557898 w 7467600"/>
              <a:gd name="connsiteY754" fmla="*/ 900011 h 6858000"/>
              <a:gd name="connsiteX755" fmla="*/ 4344840 w 7467600"/>
              <a:gd name="connsiteY755" fmla="*/ 1922038 h 6858000"/>
              <a:gd name="connsiteX756" fmla="*/ 4378710 w 7467600"/>
              <a:gd name="connsiteY756" fmla="*/ 1665516 h 6858000"/>
              <a:gd name="connsiteX757" fmla="*/ 4448798 w 7467600"/>
              <a:gd name="connsiteY757" fmla="*/ 1253024 h 6858000"/>
              <a:gd name="connsiteX758" fmla="*/ 4480315 w 7467600"/>
              <a:gd name="connsiteY758" fmla="*/ 1158454 h 6858000"/>
              <a:gd name="connsiteX759" fmla="*/ 4494133 w 7467600"/>
              <a:gd name="connsiteY759" fmla="*/ 1118676 h 6858000"/>
              <a:gd name="connsiteX760" fmla="*/ 4557898 w 7467600"/>
              <a:gd name="connsiteY760" fmla="*/ 900011 h 6858000"/>
              <a:gd name="connsiteX761" fmla="*/ 5870151 w 7467600"/>
              <a:gd name="connsiteY761" fmla="*/ 898890 h 6858000"/>
              <a:gd name="connsiteX762" fmla="*/ 5861335 w 7467600"/>
              <a:gd name="connsiteY762" fmla="*/ 899177 h 6858000"/>
              <a:gd name="connsiteX763" fmla="*/ 5843702 w 7467600"/>
              <a:gd name="connsiteY763" fmla="*/ 899748 h 6858000"/>
              <a:gd name="connsiteX764" fmla="*/ 5651107 w 7467600"/>
              <a:gd name="connsiteY764" fmla="*/ 920306 h 6858000"/>
              <a:gd name="connsiteX765" fmla="*/ 5459407 w 7467600"/>
              <a:gd name="connsiteY765" fmla="*/ 940975 h 6858000"/>
              <a:gd name="connsiteX766" fmla="*/ 5374846 w 7467600"/>
              <a:gd name="connsiteY766" fmla="*/ 941988 h 6858000"/>
              <a:gd name="connsiteX767" fmla="*/ 5256105 w 7467600"/>
              <a:gd name="connsiteY767" fmla="*/ 945632 h 6858000"/>
              <a:gd name="connsiteX768" fmla="*/ 5107071 w 7467600"/>
              <a:gd name="connsiteY768" fmla="*/ 969720 h 6858000"/>
              <a:gd name="connsiteX769" fmla="*/ 4998681 w 7467600"/>
              <a:gd name="connsiteY769" fmla="*/ 988771 h 6858000"/>
              <a:gd name="connsiteX770" fmla="*/ 5870151 w 7467600"/>
              <a:gd name="connsiteY770" fmla="*/ 898890 h 6858000"/>
              <a:gd name="connsiteX771" fmla="*/ 5504425 w 7467600"/>
              <a:gd name="connsiteY771" fmla="*/ 848067 h 6858000"/>
              <a:gd name="connsiteX772" fmla="*/ 4968849 w 7467600"/>
              <a:gd name="connsiteY772" fmla="*/ 962318 h 6858000"/>
              <a:gd name="connsiteX773" fmla="*/ 5104039 w 7467600"/>
              <a:gd name="connsiteY773" fmla="*/ 940634 h 6858000"/>
              <a:gd name="connsiteX774" fmla="*/ 5256311 w 7467600"/>
              <a:gd name="connsiteY774" fmla="*/ 916490 h 6858000"/>
              <a:gd name="connsiteX775" fmla="*/ 5377381 w 7467600"/>
              <a:gd name="connsiteY775" fmla="*/ 912671 h 6858000"/>
              <a:gd name="connsiteX776" fmla="*/ 5460148 w 7467600"/>
              <a:gd name="connsiteY776" fmla="*/ 911442 h 6858000"/>
              <a:gd name="connsiteX777" fmla="*/ 5648971 w 7467600"/>
              <a:gd name="connsiteY777" fmla="*/ 891331 h 6858000"/>
              <a:gd name="connsiteX778" fmla="*/ 5844807 w 7467600"/>
              <a:gd name="connsiteY778" fmla="*/ 870718 h 6858000"/>
              <a:gd name="connsiteX779" fmla="*/ 5862975 w 7467600"/>
              <a:gd name="connsiteY779" fmla="*/ 869756 h 6858000"/>
              <a:gd name="connsiteX780" fmla="*/ 5920887 w 7467600"/>
              <a:gd name="connsiteY780" fmla="*/ 865929 h 6858000"/>
              <a:gd name="connsiteX781" fmla="*/ 5504425 w 7467600"/>
              <a:gd name="connsiteY781" fmla="*/ 848067 h 6858000"/>
              <a:gd name="connsiteX782" fmla="*/ 3607114 w 7467600"/>
              <a:gd name="connsiteY782" fmla="*/ 467441 h 6858000"/>
              <a:gd name="connsiteX783" fmla="*/ 3296242 w 7467600"/>
              <a:gd name="connsiteY783" fmla="*/ 807991 h 6858000"/>
              <a:gd name="connsiteX784" fmla="*/ 3174674 w 7467600"/>
              <a:gd name="connsiteY784" fmla="*/ 919759 h 6858000"/>
              <a:gd name="connsiteX785" fmla="*/ 3042978 w 7467600"/>
              <a:gd name="connsiteY785" fmla="*/ 1054894 h 6858000"/>
              <a:gd name="connsiteX786" fmla="*/ 2968914 w 7467600"/>
              <a:gd name="connsiteY786" fmla="*/ 1133756 h 6858000"/>
              <a:gd name="connsiteX787" fmla="*/ 3103823 w 7467600"/>
              <a:gd name="connsiteY787" fmla="*/ 1026814 h 6858000"/>
              <a:gd name="connsiteX788" fmla="*/ 3607114 w 7467600"/>
              <a:gd name="connsiteY788" fmla="*/ 467441 h 6858000"/>
              <a:gd name="connsiteX789" fmla="*/ 3744487 w 7467600"/>
              <a:gd name="connsiteY789" fmla="*/ 383136 h 6858000"/>
              <a:gd name="connsiteX790" fmla="*/ 3970213 w 7467600"/>
              <a:gd name="connsiteY790" fmla="*/ 995559 h 6858000"/>
              <a:gd name="connsiteX791" fmla="*/ 3744487 w 7467600"/>
              <a:gd name="connsiteY791" fmla="*/ 383136 h 6858000"/>
              <a:gd name="connsiteX792" fmla="*/ 3624562 w 7467600"/>
              <a:gd name="connsiteY792" fmla="*/ 367041 h 6858000"/>
              <a:gd name="connsiteX793" fmla="*/ 3489712 w 7467600"/>
              <a:gd name="connsiteY793" fmla="*/ 485386 h 6858000"/>
              <a:gd name="connsiteX794" fmla="*/ 3182994 w 7467600"/>
              <a:gd name="connsiteY794" fmla="*/ 828265 h 6858000"/>
              <a:gd name="connsiteX795" fmla="*/ 2892114 w 7467600"/>
              <a:gd name="connsiteY795" fmla="*/ 1172635 h 6858000"/>
              <a:gd name="connsiteX796" fmla="*/ 3021459 w 7467600"/>
              <a:gd name="connsiteY796" fmla="*/ 1035385 h 6858000"/>
              <a:gd name="connsiteX797" fmla="*/ 3153873 w 7467600"/>
              <a:gd name="connsiteY797" fmla="*/ 898971 h 6858000"/>
              <a:gd name="connsiteX798" fmla="*/ 3276511 w 7467600"/>
              <a:gd name="connsiteY798" fmla="*/ 786423 h 6858000"/>
              <a:gd name="connsiteX799" fmla="*/ 3584154 w 7467600"/>
              <a:gd name="connsiteY799" fmla="*/ 448218 h 6858000"/>
              <a:gd name="connsiteX800" fmla="*/ 3624562 w 7467600"/>
              <a:gd name="connsiteY800" fmla="*/ 367041 h 6858000"/>
              <a:gd name="connsiteX801" fmla="*/ 3766672 w 7467600"/>
              <a:gd name="connsiteY801" fmla="*/ 359429 h 6858000"/>
              <a:gd name="connsiteX802" fmla="*/ 3996338 w 7467600"/>
              <a:gd name="connsiteY802" fmla="*/ 968237 h 6858000"/>
              <a:gd name="connsiteX803" fmla="*/ 3766672 w 7467600"/>
              <a:gd name="connsiteY803" fmla="*/ 359429 h 6858000"/>
              <a:gd name="connsiteX804" fmla="*/ 5805386 w 7467600"/>
              <a:gd name="connsiteY804" fmla="*/ 239240 h 6858000"/>
              <a:gd name="connsiteX805" fmla="*/ 5736947 w 7467600"/>
              <a:gd name="connsiteY805" fmla="*/ 261367 h 6858000"/>
              <a:gd name="connsiteX806" fmla="*/ 5427012 w 7467600"/>
              <a:gd name="connsiteY806" fmla="*/ 311272 h 6858000"/>
              <a:gd name="connsiteX807" fmla="*/ 5147818 w 7467600"/>
              <a:gd name="connsiteY807" fmla="*/ 322112 h 6858000"/>
              <a:gd name="connsiteX808" fmla="*/ 5060854 w 7467600"/>
              <a:gd name="connsiteY808" fmla="*/ 311882 h 6858000"/>
              <a:gd name="connsiteX809" fmla="*/ 4945989 w 7467600"/>
              <a:gd name="connsiteY809" fmla="*/ 300516 h 6858000"/>
              <a:gd name="connsiteX810" fmla="*/ 5410479 w 7467600"/>
              <a:gd name="connsiteY810" fmla="*/ 348434 h 6858000"/>
              <a:gd name="connsiteX811" fmla="*/ 5805386 w 7467600"/>
              <a:gd name="connsiteY811" fmla="*/ 239240 h 6858000"/>
              <a:gd name="connsiteX812" fmla="*/ 5905192 w 7467600"/>
              <a:gd name="connsiteY812" fmla="*/ 163079 h 6858000"/>
              <a:gd name="connsiteX813" fmla="*/ 5865655 w 7467600"/>
              <a:gd name="connsiteY813" fmla="*/ 171901 h 6858000"/>
              <a:gd name="connsiteX814" fmla="*/ 5259740 w 7467600"/>
              <a:gd name="connsiteY814" fmla="*/ 257013 h 6858000"/>
              <a:gd name="connsiteX815" fmla="*/ 5208466 w 7467600"/>
              <a:gd name="connsiteY815" fmla="*/ 257550 h 6858000"/>
              <a:gd name="connsiteX816" fmla="*/ 4980204 w 7467600"/>
              <a:gd name="connsiteY816" fmla="*/ 271903 h 6858000"/>
              <a:gd name="connsiteX817" fmla="*/ 5068068 w 7467600"/>
              <a:gd name="connsiteY817" fmla="*/ 282244 h 6858000"/>
              <a:gd name="connsiteX818" fmla="*/ 5153231 w 7467600"/>
              <a:gd name="connsiteY818" fmla="*/ 292240 h 6858000"/>
              <a:gd name="connsiteX819" fmla="*/ 5426491 w 7467600"/>
              <a:gd name="connsiteY819" fmla="*/ 281128 h 6858000"/>
              <a:gd name="connsiteX820" fmla="*/ 5731212 w 7467600"/>
              <a:gd name="connsiteY820" fmla="*/ 231951 h 6858000"/>
              <a:gd name="connsiteX821" fmla="*/ 5905192 w 7467600"/>
              <a:gd name="connsiteY821" fmla="*/ 163079 h 6858000"/>
              <a:gd name="connsiteX822" fmla="*/ 5944437 w 7467600"/>
              <a:gd name="connsiteY822" fmla="*/ 113829 h 6858000"/>
              <a:gd name="connsiteX823" fmla="*/ 5825032 w 7467600"/>
              <a:gd name="connsiteY823" fmla="*/ 146405 h 6858000"/>
              <a:gd name="connsiteX824" fmla="*/ 4955599 w 7467600"/>
              <a:gd name="connsiteY824" fmla="*/ 247008 h 6858000"/>
              <a:gd name="connsiteX825" fmla="*/ 5210104 w 7467600"/>
              <a:gd name="connsiteY825" fmla="*/ 228123 h 6858000"/>
              <a:gd name="connsiteX826" fmla="*/ 5261015 w 7467600"/>
              <a:gd name="connsiteY826" fmla="*/ 227087 h 6858000"/>
              <a:gd name="connsiteX827" fmla="*/ 5861181 w 7467600"/>
              <a:gd name="connsiteY827" fmla="*/ 143093 h 6858000"/>
              <a:gd name="connsiteX828" fmla="*/ 5961252 w 7467600"/>
              <a:gd name="connsiteY828" fmla="*/ 114820 h 6858000"/>
              <a:gd name="connsiteX829" fmla="*/ 5944437 w 7467600"/>
              <a:gd name="connsiteY829" fmla="*/ 113829 h 6858000"/>
              <a:gd name="connsiteX830" fmla="*/ 3882765 w 7467600"/>
              <a:gd name="connsiteY830" fmla="*/ 0 h 6858000"/>
              <a:gd name="connsiteX831" fmla="*/ 3995099 w 7467600"/>
              <a:gd name="connsiteY831" fmla="*/ 0 h 6858000"/>
              <a:gd name="connsiteX832" fmla="*/ 4163818 w 7467600"/>
              <a:gd name="connsiteY832" fmla="*/ 234104 h 6858000"/>
              <a:gd name="connsiteX833" fmla="*/ 4172099 w 7467600"/>
              <a:gd name="connsiteY833" fmla="*/ 234207 h 6858000"/>
              <a:gd name="connsiteX834" fmla="*/ 4784282 w 7467600"/>
              <a:gd name="connsiteY834" fmla="*/ 276561 h 6858000"/>
              <a:gd name="connsiteX835" fmla="*/ 4801687 w 7467600"/>
              <a:gd name="connsiteY835" fmla="*/ 267764 h 6858000"/>
              <a:gd name="connsiteX836" fmla="*/ 6082788 w 7467600"/>
              <a:gd name="connsiteY836" fmla="*/ 64119 h 6858000"/>
              <a:gd name="connsiteX837" fmla="*/ 6099442 w 7467600"/>
              <a:gd name="connsiteY837" fmla="*/ 82568 h 6858000"/>
              <a:gd name="connsiteX838" fmla="*/ 4804137 w 7467600"/>
              <a:gd name="connsiteY838" fmla="*/ 320931 h 6858000"/>
              <a:gd name="connsiteX839" fmla="*/ 4227047 w 7467600"/>
              <a:gd name="connsiteY839" fmla="*/ 313415 h 6858000"/>
              <a:gd name="connsiteX840" fmla="*/ 4346041 w 7467600"/>
              <a:gd name="connsiteY840" fmla="*/ 456086 h 6858000"/>
              <a:gd name="connsiteX841" fmla="*/ 4870967 w 7467600"/>
              <a:gd name="connsiteY841" fmla="*/ 963061 h 6858000"/>
              <a:gd name="connsiteX842" fmla="*/ 4889647 w 7467600"/>
              <a:gd name="connsiteY842" fmla="*/ 957147 h 6858000"/>
              <a:gd name="connsiteX843" fmla="*/ 5422504 w 7467600"/>
              <a:gd name="connsiteY843" fmla="*/ 805191 h 6858000"/>
              <a:gd name="connsiteX844" fmla="*/ 6087656 w 7467600"/>
              <a:gd name="connsiteY844" fmla="*/ 826703 h 6858000"/>
              <a:gd name="connsiteX845" fmla="*/ 6058717 w 7467600"/>
              <a:gd name="connsiteY845" fmla="*/ 865992 h 6858000"/>
              <a:gd name="connsiteX846" fmla="*/ 4974153 w 7467600"/>
              <a:gd name="connsiteY846" fmla="*/ 1045456 h 6858000"/>
              <a:gd name="connsiteX847" fmla="*/ 5627835 w 7467600"/>
              <a:gd name="connsiteY847" fmla="*/ 1472077 h 6858000"/>
              <a:gd name="connsiteX848" fmla="*/ 5629817 w 7467600"/>
              <a:gd name="connsiteY848" fmla="*/ 1471412 h 6858000"/>
              <a:gd name="connsiteX849" fmla="*/ 5634124 w 7467600"/>
              <a:gd name="connsiteY849" fmla="*/ 1470572 h 6858000"/>
              <a:gd name="connsiteX850" fmla="*/ 5755832 w 7467600"/>
              <a:gd name="connsiteY850" fmla="*/ 1383886 h 6858000"/>
              <a:gd name="connsiteX851" fmla="*/ 6014186 w 7467600"/>
              <a:gd name="connsiteY851" fmla="*/ 1279799 h 6858000"/>
              <a:gd name="connsiteX852" fmla="*/ 6901619 w 7467600"/>
              <a:gd name="connsiteY852" fmla="*/ 1047874 h 6858000"/>
              <a:gd name="connsiteX853" fmla="*/ 6931566 w 7467600"/>
              <a:gd name="connsiteY853" fmla="*/ 1062034 h 6858000"/>
              <a:gd name="connsiteX854" fmla="*/ 5790982 w 7467600"/>
              <a:gd name="connsiteY854" fmla="*/ 1561380 h 6858000"/>
              <a:gd name="connsiteX855" fmla="*/ 6188971 w 7467600"/>
              <a:gd name="connsiteY855" fmla="*/ 1755168 h 6858000"/>
              <a:gd name="connsiteX856" fmla="*/ 6202446 w 7467600"/>
              <a:gd name="connsiteY856" fmla="*/ 1752268 h 6858000"/>
              <a:gd name="connsiteX857" fmla="*/ 7179560 w 7467600"/>
              <a:gd name="connsiteY857" fmla="*/ 1467551 h 6858000"/>
              <a:gd name="connsiteX858" fmla="*/ 7158730 w 7467600"/>
              <a:gd name="connsiteY858" fmla="*/ 1507835 h 6858000"/>
              <a:gd name="connsiteX859" fmla="*/ 6326959 w 7467600"/>
              <a:gd name="connsiteY859" fmla="*/ 1817686 h 6858000"/>
              <a:gd name="connsiteX860" fmla="*/ 6537433 w 7467600"/>
              <a:gd name="connsiteY860" fmla="*/ 1907790 h 6858000"/>
              <a:gd name="connsiteX861" fmla="*/ 6550221 w 7467600"/>
              <a:gd name="connsiteY861" fmla="*/ 1910729 h 6858000"/>
              <a:gd name="connsiteX862" fmla="*/ 6964438 w 7467600"/>
              <a:gd name="connsiteY862" fmla="*/ 2209505 h 6858000"/>
              <a:gd name="connsiteX863" fmla="*/ 7367862 w 7467600"/>
              <a:gd name="connsiteY863" fmla="*/ 2806833 h 6858000"/>
              <a:gd name="connsiteX864" fmla="*/ 7364329 w 7467600"/>
              <a:gd name="connsiteY864" fmla="*/ 2826907 h 6858000"/>
              <a:gd name="connsiteX865" fmla="*/ 7290545 w 7467600"/>
              <a:gd name="connsiteY865" fmla="*/ 2850663 h 6858000"/>
              <a:gd name="connsiteX866" fmla="*/ 6472036 w 7467600"/>
              <a:gd name="connsiteY866" fmla="*/ 1959003 h 6858000"/>
              <a:gd name="connsiteX867" fmla="*/ 5792897 w 7467600"/>
              <a:gd name="connsiteY867" fmla="*/ 1647747 h 6858000"/>
              <a:gd name="connsiteX868" fmla="*/ 5842751 w 7467600"/>
              <a:gd name="connsiteY868" fmla="*/ 1816112 h 6858000"/>
              <a:gd name="connsiteX869" fmla="*/ 5847424 w 7467600"/>
              <a:gd name="connsiteY869" fmla="*/ 1815776 h 6858000"/>
              <a:gd name="connsiteX870" fmla="*/ 6399821 w 7467600"/>
              <a:gd name="connsiteY870" fmla="*/ 2344799 h 6858000"/>
              <a:gd name="connsiteX871" fmla="*/ 6323232 w 7467600"/>
              <a:gd name="connsiteY871" fmla="*/ 2389634 h 6858000"/>
              <a:gd name="connsiteX872" fmla="*/ 5942958 w 7467600"/>
              <a:gd name="connsiteY872" fmla="*/ 2077708 h 6858000"/>
              <a:gd name="connsiteX873" fmla="*/ 5921559 w 7467600"/>
              <a:gd name="connsiteY873" fmla="*/ 2378596 h 6858000"/>
              <a:gd name="connsiteX874" fmla="*/ 5817651 w 7467600"/>
              <a:gd name="connsiteY874" fmla="*/ 3023919 h 6858000"/>
              <a:gd name="connsiteX875" fmla="*/ 5729634 w 7467600"/>
              <a:gd name="connsiteY875" fmla="*/ 3051849 h 6858000"/>
              <a:gd name="connsiteX876" fmla="*/ 5611018 w 7467600"/>
              <a:gd name="connsiteY876" fmla="*/ 2316769 h 6858000"/>
              <a:gd name="connsiteX877" fmla="*/ 5687608 w 7467600"/>
              <a:gd name="connsiteY877" fmla="*/ 2039972 h 6858000"/>
              <a:gd name="connsiteX878" fmla="*/ 5657554 w 7467600"/>
              <a:gd name="connsiteY878" fmla="*/ 1576445 h 6858000"/>
              <a:gd name="connsiteX879" fmla="*/ 5150475 w 7467600"/>
              <a:gd name="connsiteY879" fmla="*/ 1274012 h 6858000"/>
              <a:gd name="connsiteX880" fmla="*/ 5349142 w 7467600"/>
              <a:gd name="connsiteY880" fmla="*/ 2204405 h 6858000"/>
              <a:gd name="connsiteX881" fmla="*/ 5262214 w 7467600"/>
              <a:gd name="connsiteY881" fmla="*/ 2233836 h 6858000"/>
              <a:gd name="connsiteX882" fmla="*/ 4981539 w 7467600"/>
              <a:gd name="connsiteY882" fmla="*/ 1542201 h 6858000"/>
              <a:gd name="connsiteX883" fmla="*/ 4958461 w 7467600"/>
              <a:gd name="connsiteY883" fmla="*/ 1136957 h 6858000"/>
              <a:gd name="connsiteX884" fmla="*/ 4655015 w 7467600"/>
              <a:gd name="connsiteY884" fmla="*/ 891426 h 6858000"/>
              <a:gd name="connsiteX885" fmla="*/ 4348002 w 7467600"/>
              <a:gd name="connsiteY885" fmla="*/ 2205895 h 6858000"/>
              <a:gd name="connsiteX886" fmla="*/ 4262250 w 7467600"/>
              <a:gd name="connsiteY886" fmla="*/ 2219972 h 6858000"/>
              <a:gd name="connsiteX887" fmla="*/ 4550611 w 7467600"/>
              <a:gd name="connsiteY887" fmla="*/ 817540 h 6858000"/>
              <a:gd name="connsiteX888" fmla="*/ 4564418 w 7467600"/>
              <a:gd name="connsiteY888" fmla="*/ 808293 h 6858000"/>
              <a:gd name="connsiteX889" fmla="*/ 4266388 w 7467600"/>
              <a:gd name="connsiteY889" fmla="*/ 500083 h 6858000"/>
              <a:gd name="connsiteX890" fmla="*/ 4032842 w 7467600"/>
              <a:gd name="connsiteY890" fmla="*/ 211809 h 6858000"/>
              <a:gd name="connsiteX891" fmla="*/ 3882765 w 7467600"/>
              <a:gd name="connsiteY891" fmla="*/ 0 h 6858000"/>
              <a:gd name="connsiteX892" fmla="*/ 3721337 w 7467600"/>
              <a:gd name="connsiteY892" fmla="*/ 0 h 6858000"/>
              <a:gd name="connsiteX893" fmla="*/ 3797544 w 7467600"/>
              <a:gd name="connsiteY893" fmla="*/ 0 h 6858000"/>
              <a:gd name="connsiteX894" fmla="*/ 3775734 w 7467600"/>
              <a:gd name="connsiteY894" fmla="*/ 95131 h 6858000"/>
              <a:gd name="connsiteX895" fmla="*/ 3724807 w 7467600"/>
              <a:gd name="connsiteY895" fmla="*/ 272257 h 6858000"/>
              <a:gd name="connsiteX896" fmla="*/ 3726844 w 7467600"/>
              <a:gd name="connsiteY896" fmla="*/ 282988 h 6858000"/>
              <a:gd name="connsiteX897" fmla="*/ 3742664 w 7467600"/>
              <a:gd name="connsiteY897" fmla="*/ 279918 h 6858000"/>
              <a:gd name="connsiteX898" fmla="*/ 4103910 w 7467600"/>
              <a:gd name="connsiteY898" fmla="*/ 1161917 h 6858000"/>
              <a:gd name="connsiteX899" fmla="*/ 4020269 w 7467600"/>
              <a:gd name="connsiteY899" fmla="*/ 1200406 h 6858000"/>
              <a:gd name="connsiteX900" fmla="*/ 3674882 w 7467600"/>
              <a:gd name="connsiteY900" fmla="*/ 488524 h 6858000"/>
              <a:gd name="connsiteX901" fmla="*/ 3132682 w 7467600"/>
              <a:gd name="connsiteY901" fmla="*/ 1072284 h 6858000"/>
              <a:gd name="connsiteX902" fmla="*/ 2716346 w 7467600"/>
              <a:gd name="connsiteY902" fmla="*/ 1276376 h 6858000"/>
              <a:gd name="connsiteX903" fmla="*/ 2716772 w 7467600"/>
              <a:gd name="connsiteY903" fmla="*/ 1255462 h 6858000"/>
              <a:gd name="connsiteX904" fmla="*/ 3471096 w 7467600"/>
              <a:gd name="connsiteY904" fmla="*/ 437072 h 6858000"/>
              <a:gd name="connsiteX905" fmla="*/ 3639057 w 7467600"/>
              <a:gd name="connsiteY905" fmla="*/ 286334 h 6858000"/>
              <a:gd name="connsiteX906" fmla="*/ 3640309 w 7467600"/>
              <a:gd name="connsiteY906" fmla="*/ 284664 h 6858000"/>
              <a:gd name="connsiteX907" fmla="*/ 3646022 w 7467600"/>
              <a:gd name="connsiteY907" fmla="*/ 276711 h 6858000"/>
              <a:gd name="connsiteX908" fmla="*/ 3707943 w 7467600"/>
              <a:gd name="connsiteY908" fmla="*/ 65958 h 6858000"/>
              <a:gd name="connsiteX909" fmla="*/ 3721337 w 7467600"/>
              <a:gd name="connsiteY909" fmla="*/ 0 h 6858000"/>
              <a:gd name="connsiteX910" fmla="*/ 2867960 w 7467600"/>
              <a:gd name="connsiteY910" fmla="*/ 0 h 6858000"/>
              <a:gd name="connsiteX911" fmla="*/ 2926351 w 7467600"/>
              <a:gd name="connsiteY911" fmla="*/ 0 h 6858000"/>
              <a:gd name="connsiteX912" fmla="*/ 2902823 w 7467600"/>
              <a:gd name="connsiteY912" fmla="*/ 262929 h 6858000"/>
              <a:gd name="connsiteX913" fmla="*/ 2940663 w 7467600"/>
              <a:gd name="connsiteY913" fmla="*/ 140884 h 6858000"/>
              <a:gd name="connsiteX914" fmla="*/ 2947039 w 7467600"/>
              <a:gd name="connsiteY914" fmla="*/ 122524 h 6858000"/>
              <a:gd name="connsiteX915" fmla="*/ 2984316 w 7467600"/>
              <a:gd name="connsiteY915" fmla="*/ 0 h 6858000"/>
              <a:gd name="connsiteX916" fmla="*/ 3016114 w 7467600"/>
              <a:gd name="connsiteY916" fmla="*/ 0 h 6858000"/>
              <a:gd name="connsiteX917" fmla="*/ 2979949 w 7467600"/>
              <a:gd name="connsiteY917" fmla="*/ 119274 h 6858000"/>
              <a:gd name="connsiteX918" fmla="*/ 3023879 w 7467600"/>
              <a:gd name="connsiteY918" fmla="*/ 0 h 6858000"/>
              <a:gd name="connsiteX919" fmla="*/ 3105400 w 7467600"/>
              <a:gd name="connsiteY919" fmla="*/ 0 h 6858000"/>
              <a:gd name="connsiteX920" fmla="*/ 3094669 w 7467600"/>
              <a:gd name="connsiteY920" fmla="*/ 30308 h 6858000"/>
              <a:gd name="connsiteX921" fmla="*/ 2901945 w 7467600"/>
              <a:gd name="connsiteY921" fmla="*/ 466538 h 6858000"/>
              <a:gd name="connsiteX922" fmla="*/ 2815209 w 7467600"/>
              <a:gd name="connsiteY922" fmla="*/ 497361 h 6858000"/>
              <a:gd name="connsiteX923" fmla="*/ 2844845 w 7467600"/>
              <a:gd name="connsiteY923" fmla="*/ 127638 h 6858000"/>
              <a:gd name="connsiteX924" fmla="*/ 2867960 w 7467600"/>
              <a:gd name="connsiteY924" fmla="*/ 0 h 6858000"/>
              <a:gd name="connsiteX925" fmla="*/ 1057230 w 7467600"/>
              <a:gd name="connsiteY925" fmla="*/ 0 h 6858000"/>
              <a:gd name="connsiteX926" fmla="*/ 1111003 w 7467600"/>
              <a:gd name="connsiteY926" fmla="*/ 0 h 6858000"/>
              <a:gd name="connsiteX927" fmla="*/ 1125553 w 7467600"/>
              <a:gd name="connsiteY927" fmla="*/ 52588 h 6858000"/>
              <a:gd name="connsiteX928" fmla="*/ 1304276 w 7467600"/>
              <a:gd name="connsiteY928" fmla="*/ 476275 h 6858000"/>
              <a:gd name="connsiteX929" fmla="*/ 1492066 w 7467600"/>
              <a:gd name="connsiteY929" fmla="*/ 886333 h 6858000"/>
              <a:gd name="connsiteX930" fmla="*/ 1423698 w 7467600"/>
              <a:gd name="connsiteY930" fmla="*/ 710817 h 6858000"/>
              <a:gd name="connsiteX931" fmla="*/ 1357609 w 7467600"/>
              <a:gd name="connsiteY931" fmla="*/ 532892 h 6858000"/>
              <a:gd name="connsiteX932" fmla="*/ 1309550 w 7467600"/>
              <a:gd name="connsiteY932" fmla="*/ 374031 h 6858000"/>
              <a:gd name="connsiteX933" fmla="*/ 1193673 w 7467600"/>
              <a:gd name="connsiteY933" fmla="*/ 49533 h 6858000"/>
              <a:gd name="connsiteX934" fmla="*/ 1164391 w 7467600"/>
              <a:gd name="connsiteY934" fmla="*/ 0 h 6858000"/>
              <a:gd name="connsiteX935" fmla="*/ 1200666 w 7467600"/>
              <a:gd name="connsiteY935" fmla="*/ 0 h 6858000"/>
              <a:gd name="connsiteX936" fmla="*/ 1223408 w 7467600"/>
              <a:gd name="connsiteY936" fmla="*/ 38996 h 6858000"/>
              <a:gd name="connsiteX937" fmla="*/ 1339635 w 7467600"/>
              <a:gd name="connsiteY937" fmla="*/ 365517 h 6858000"/>
              <a:gd name="connsiteX938" fmla="*/ 1387469 w 7467600"/>
              <a:gd name="connsiteY938" fmla="*/ 523079 h 6858000"/>
              <a:gd name="connsiteX939" fmla="*/ 1452685 w 7467600"/>
              <a:gd name="connsiteY939" fmla="*/ 699806 h 6858000"/>
              <a:gd name="connsiteX940" fmla="*/ 1492092 w 7467600"/>
              <a:gd name="connsiteY940" fmla="*/ 800424 h 6858000"/>
              <a:gd name="connsiteX941" fmla="*/ 1455302 w 7467600"/>
              <a:gd name="connsiteY941" fmla="*/ 632913 h 6858000"/>
              <a:gd name="connsiteX942" fmla="*/ 1222336 w 7467600"/>
              <a:gd name="connsiteY942" fmla="*/ 9480 h 6858000"/>
              <a:gd name="connsiteX943" fmla="*/ 1214634 w 7467600"/>
              <a:gd name="connsiteY943" fmla="*/ 0 h 6858000"/>
              <a:gd name="connsiteX944" fmla="*/ 1289827 w 7467600"/>
              <a:gd name="connsiteY944" fmla="*/ 0 h 6858000"/>
              <a:gd name="connsiteX945" fmla="*/ 1321076 w 7467600"/>
              <a:gd name="connsiteY945" fmla="*/ 59722 h 6858000"/>
              <a:gd name="connsiteX946" fmla="*/ 1512579 w 7467600"/>
              <a:gd name="connsiteY946" fmla="*/ 626441 h 6858000"/>
              <a:gd name="connsiteX947" fmla="*/ 1506076 w 7467600"/>
              <a:gd name="connsiteY947" fmla="*/ 1089289 h 6858000"/>
              <a:gd name="connsiteX948" fmla="*/ 1486346 w 7467600"/>
              <a:gd name="connsiteY948" fmla="*/ 1079919 h 6858000"/>
              <a:gd name="connsiteX949" fmla="*/ 1070511 w 7467600"/>
              <a:gd name="connsiteY949" fmla="*/ 48609 h 6858000"/>
              <a:gd name="connsiteX950" fmla="*/ 1057230 w 7467600"/>
              <a:gd name="connsiteY950" fmla="*/ 0 h 6858000"/>
              <a:gd name="connsiteX951" fmla="*/ 43151 w 7467600"/>
              <a:gd name="connsiteY951" fmla="*/ 0 h 6858000"/>
              <a:gd name="connsiteX952" fmla="*/ 95283 w 7467600"/>
              <a:gd name="connsiteY952" fmla="*/ 0 h 6858000"/>
              <a:gd name="connsiteX953" fmla="*/ 300708 w 7467600"/>
              <a:gd name="connsiteY953" fmla="*/ 154571 h 6858000"/>
              <a:gd name="connsiteX954" fmla="*/ 530414 w 7467600"/>
              <a:gd name="connsiteY954" fmla="*/ 354673 h 6858000"/>
              <a:gd name="connsiteX955" fmla="*/ 333785 w 7467600"/>
              <a:gd name="connsiteY955" fmla="*/ 161564 h 6858000"/>
              <a:gd name="connsiteX956" fmla="*/ 147005 w 7467600"/>
              <a:gd name="connsiteY956" fmla="*/ 0 h 6858000"/>
              <a:gd name="connsiteX957" fmla="*/ 272509 w 7467600"/>
              <a:gd name="connsiteY957" fmla="*/ 0 h 6858000"/>
              <a:gd name="connsiteX958" fmla="*/ 326276 w 7467600"/>
              <a:gd name="connsiteY958" fmla="*/ 45847 h 6858000"/>
              <a:gd name="connsiteX959" fmla="*/ 823759 w 7467600"/>
              <a:gd name="connsiteY959" fmla="*/ 574145 h 6858000"/>
              <a:gd name="connsiteX960" fmla="*/ 811254 w 7467600"/>
              <a:gd name="connsiteY960" fmla="*/ 665546 h 6858000"/>
              <a:gd name="connsiteX961" fmla="*/ 154042 w 7467600"/>
              <a:gd name="connsiteY961" fmla="*/ 261522 h 6858000"/>
              <a:gd name="connsiteX962" fmla="*/ 13550 w 7467600"/>
              <a:gd name="connsiteY962" fmla="*/ 158423 h 6858000"/>
              <a:gd name="connsiteX963" fmla="*/ 0 w 7467600"/>
              <a:gd name="connsiteY963" fmla="*/ 146618 h 6858000"/>
              <a:gd name="connsiteX964" fmla="*/ 0 w 7467600"/>
              <a:gd name="connsiteY964" fmla="*/ 59161 h 6858000"/>
              <a:gd name="connsiteX965" fmla="*/ 45427 w 7467600"/>
              <a:gd name="connsiteY965" fmla="*/ 101078 h 6858000"/>
              <a:gd name="connsiteX966" fmla="*/ 630103 w 7467600"/>
              <a:gd name="connsiteY966" fmla="*/ 485885 h 6858000"/>
              <a:gd name="connsiteX967" fmla="*/ 532040 w 7467600"/>
              <a:gd name="connsiteY967" fmla="*/ 399359 h 6858000"/>
              <a:gd name="connsiteX968" fmla="*/ 517618 w 7467600"/>
              <a:gd name="connsiteY968" fmla="*/ 385726 h 6858000"/>
              <a:gd name="connsiteX969" fmla="*/ 285074 w 7467600"/>
              <a:gd name="connsiteY969" fmla="*/ 182755 h 6858000"/>
              <a:gd name="connsiteX970" fmla="*/ 43151 w 7467600"/>
              <a:gd name="connsiteY97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259646 w 7467600"/>
              <a:gd name="connsiteY78" fmla="*/ 5765985 h 6858000"/>
              <a:gd name="connsiteX79" fmla="*/ 7467600 w 7467600"/>
              <a:gd name="connsiteY79" fmla="*/ 6012219 h 6858000"/>
              <a:gd name="connsiteX80" fmla="*/ 7105827 w 7467600"/>
              <a:gd name="connsiteY80" fmla="*/ 5718700 h 6858000"/>
              <a:gd name="connsiteX81" fmla="*/ 7356878 w 7467600"/>
              <a:gd name="connsiteY81" fmla="*/ 5981332 h 6858000"/>
              <a:gd name="connsiteX82" fmla="*/ 7467600 w 7467600"/>
              <a:gd name="connsiteY82" fmla="*/ 6117703 h 6858000"/>
              <a:gd name="connsiteX83" fmla="*/ 7467600 w 7467600"/>
              <a:gd name="connsiteY83" fmla="*/ 6163634 h 6858000"/>
              <a:gd name="connsiteX84" fmla="*/ 7403637 w 7467600"/>
              <a:gd name="connsiteY84" fmla="*/ 6083957 h 6858000"/>
              <a:gd name="connsiteX85" fmla="*/ 7254615 w 7467600"/>
              <a:gd name="connsiteY85" fmla="*/ 5911918 h 6858000"/>
              <a:gd name="connsiteX86" fmla="*/ 7312589 w 7467600"/>
              <a:gd name="connsiteY86" fmla="*/ 5982309 h 6858000"/>
              <a:gd name="connsiteX87" fmla="*/ 7448321 w 7467600"/>
              <a:gd name="connsiteY87" fmla="*/ 6190991 h 6858000"/>
              <a:gd name="connsiteX88" fmla="*/ 7467600 w 7467600"/>
              <a:gd name="connsiteY88" fmla="*/ 6221686 h 6858000"/>
              <a:gd name="connsiteX89" fmla="*/ 7467600 w 7467600"/>
              <a:gd name="connsiteY89" fmla="*/ 6334256 h 6858000"/>
              <a:gd name="connsiteX90" fmla="*/ 7454976 w 7467600"/>
              <a:gd name="connsiteY90" fmla="*/ 6318297 h 6858000"/>
              <a:gd name="connsiteX91" fmla="*/ 1456157 w 7467600"/>
              <a:gd name="connsiteY91" fmla="*/ 5371404 h 6858000"/>
              <a:gd name="connsiteX92" fmla="*/ 1244432 w 7467600"/>
              <a:gd name="connsiteY92" fmla="*/ 5385601 h 6858000"/>
              <a:gd name="connsiteX93" fmla="*/ 973990 w 7467600"/>
              <a:gd name="connsiteY93" fmla="*/ 5424940 h 6858000"/>
              <a:gd name="connsiteX94" fmla="*/ 1103809 w 7467600"/>
              <a:gd name="connsiteY94" fmla="*/ 5433720 h 6858000"/>
              <a:gd name="connsiteX95" fmla="*/ 1123454 w 7467600"/>
              <a:gd name="connsiteY95" fmla="*/ 5435727 h 6858000"/>
              <a:gd name="connsiteX96" fmla="*/ 1737017 w 7467600"/>
              <a:gd name="connsiteY96" fmla="*/ 5452183 h 6858000"/>
              <a:gd name="connsiteX97" fmla="*/ 1824397 w 7467600"/>
              <a:gd name="connsiteY97" fmla="*/ 5447757 h 6858000"/>
              <a:gd name="connsiteX98" fmla="*/ 2070059 w 7467600"/>
              <a:gd name="connsiteY98" fmla="*/ 5441660 h 6858000"/>
              <a:gd name="connsiteX99" fmla="*/ 1456157 w 7467600"/>
              <a:gd name="connsiteY99" fmla="*/ 5371404 h 6858000"/>
              <a:gd name="connsiteX100" fmla="*/ 4988186 w 7467600"/>
              <a:gd name="connsiteY100" fmla="*/ 5216467 h 6858000"/>
              <a:gd name="connsiteX101" fmla="*/ 4777334 w 7467600"/>
              <a:gd name="connsiteY101" fmla="*/ 5406072 h 6858000"/>
              <a:gd name="connsiteX102" fmla="*/ 4718341 w 7467600"/>
              <a:gd name="connsiteY102" fmla="*/ 5468043 h 6858000"/>
              <a:gd name="connsiteX103" fmla="*/ 4604655 w 7467600"/>
              <a:gd name="connsiteY103" fmla="*/ 5583434 h 6858000"/>
              <a:gd name="connsiteX104" fmla="*/ 4565074 w 7467600"/>
              <a:gd name="connsiteY104" fmla="*/ 5618550 h 6858000"/>
              <a:gd name="connsiteX105" fmla="*/ 4988186 w 7467600"/>
              <a:gd name="connsiteY105" fmla="*/ 5216467 h 6858000"/>
              <a:gd name="connsiteX106" fmla="*/ 4978032 w 7467600"/>
              <a:gd name="connsiteY106" fmla="*/ 5183809 h 6858000"/>
              <a:gd name="connsiteX107" fmla="*/ 4463413 w 7467600"/>
              <a:gd name="connsiteY107" fmla="*/ 5615162 h 6858000"/>
              <a:gd name="connsiteX108" fmla="*/ 4358134 w 7467600"/>
              <a:gd name="connsiteY108" fmla="*/ 5742791 h 6858000"/>
              <a:gd name="connsiteX109" fmla="*/ 4376219 w 7467600"/>
              <a:gd name="connsiteY109" fmla="*/ 5729027 h 6858000"/>
              <a:gd name="connsiteX110" fmla="*/ 4582340 w 7467600"/>
              <a:gd name="connsiteY110" fmla="*/ 5561037 h 6858000"/>
              <a:gd name="connsiteX111" fmla="*/ 4694684 w 7467600"/>
              <a:gd name="connsiteY111" fmla="*/ 5447098 h 6858000"/>
              <a:gd name="connsiteX112" fmla="*/ 4754123 w 7467600"/>
              <a:gd name="connsiteY112" fmla="*/ 5384643 h 6858000"/>
              <a:gd name="connsiteX113" fmla="*/ 4978032 w 7467600"/>
              <a:gd name="connsiteY113" fmla="*/ 5183809 h 6858000"/>
              <a:gd name="connsiteX114" fmla="*/ 1903353 w 7467600"/>
              <a:gd name="connsiteY114" fmla="*/ 5044827 h 6858000"/>
              <a:gd name="connsiteX115" fmla="*/ 1936931 w 7467600"/>
              <a:gd name="connsiteY115" fmla="*/ 5093954 h 6858000"/>
              <a:gd name="connsiteX116" fmla="*/ 2195868 w 7467600"/>
              <a:gd name="connsiteY116" fmla="*/ 5396574 h 6858000"/>
              <a:gd name="connsiteX117" fmla="*/ 2088852 w 7467600"/>
              <a:gd name="connsiteY117" fmla="*/ 5166123 h 6858000"/>
              <a:gd name="connsiteX118" fmla="*/ 1958241 w 7467600"/>
              <a:gd name="connsiteY118" fmla="*/ 5067955 h 6858000"/>
              <a:gd name="connsiteX119" fmla="*/ 1903353 w 7467600"/>
              <a:gd name="connsiteY119" fmla="*/ 5044827 h 6858000"/>
              <a:gd name="connsiteX120" fmla="*/ 1979378 w 7467600"/>
              <a:gd name="connsiteY120" fmla="*/ 4769504 h 6858000"/>
              <a:gd name="connsiteX121" fmla="*/ 2882120 w 7467600"/>
              <a:gd name="connsiteY121" fmla="*/ 5064547 h 6858000"/>
              <a:gd name="connsiteX122" fmla="*/ 2793103 w 7467600"/>
              <a:gd name="connsiteY122" fmla="*/ 5039699 h 6858000"/>
              <a:gd name="connsiteX123" fmla="*/ 2770041 w 7467600"/>
              <a:gd name="connsiteY123" fmla="*/ 5033634 h 6858000"/>
              <a:gd name="connsiteX124" fmla="*/ 1979378 w 7467600"/>
              <a:gd name="connsiteY124" fmla="*/ 4769504 h 6858000"/>
              <a:gd name="connsiteX125" fmla="*/ 1927410 w 7467600"/>
              <a:gd name="connsiteY125" fmla="*/ 4716164 h 6858000"/>
              <a:gd name="connsiteX126" fmla="*/ 1959587 w 7467600"/>
              <a:gd name="connsiteY126" fmla="*/ 4728849 h 6858000"/>
              <a:gd name="connsiteX127" fmla="*/ 2777707 w 7467600"/>
              <a:gd name="connsiteY127" fmla="*/ 5003991 h 6858000"/>
              <a:gd name="connsiteX128" fmla="*/ 2800768 w 7467600"/>
              <a:gd name="connsiteY128" fmla="*/ 5010056 h 6858000"/>
              <a:gd name="connsiteX129" fmla="*/ 2879408 w 7467600"/>
              <a:gd name="connsiteY129" fmla="*/ 5031590 h 6858000"/>
              <a:gd name="connsiteX130" fmla="*/ 2862295 w 7467600"/>
              <a:gd name="connsiteY130" fmla="*/ 5022958 h 6858000"/>
              <a:gd name="connsiteX131" fmla="*/ 2813343 w 7467600"/>
              <a:gd name="connsiteY131" fmla="*/ 4998369 h 6858000"/>
              <a:gd name="connsiteX132" fmla="*/ 2646245 w 7467600"/>
              <a:gd name="connsiteY132" fmla="*/ 4930999 h 6858000"/>
              <a:gd name="connsiteX133" fmla="*/ 1999243 w 7467600"/>
              <a:gd name="connsiteY133" fmla="*/ 4730524 h 6858000"/>
              <a:gd name="connsiteX134" fmla="*/ 1979527 w 7467600"/>
              <a:gd name="connsiteY134" fmla="*/ 4726651 h 6858000"/>
              <a:gd name="connsiteX135" fmla="*/ 1927410 w 7467600"/>
              <a:gd name="connsiteY135" fmla="*/ 4716164 h 6858000"/>
              <a:gd name="connsiteX136" fmla="*/ 1997014 w 7467600"/>
              <a:gd name="connsiteY136" fmla="*/ 4698007 h 6858000"/>
              <a:gd name="connsiteX137" fmla="*/ 2005458 w 7467600"/>
              <a:gd name="connsiteY137" fmla="*/ 4699540 h 6858000"/>
              <a:gd name="connsiteX138" fmla="*/ 2657186 w 7467600"/>
              <a:gd name="connsiteY138" fmla="*/ 4901687 h 6858000"/>
              <a:gd name="connsiteX139" fmla="*/ 2826662 w 7467600"/>
              <a:gd name="connsiteY139" fmla="*/ 4970362 h 6858000"/>
              <a:gd name="connsiteX140" fmla="*/ 2876100 w 7467600"/>
              <a:gd name="connsiteY140" fmla="*/ 4995397 h 6858000"/>
              <a:gd name="connsiteX141" fmla="*/ 3042600 w 7467600"/>
              <a:gd name="connsiteY141" fmla="*/ 5059532 h 6858000"/>
              <a:gd name="connsiteX142" fmla="*/ 1997014 w 7467600"/>
              <a:gd name="connsiteY142" fmla="*/ 4698007 h 6858000"/>
              <a:gd name="connsiteX143" fmla="*/ 2305292 w 7467600"/>
              <a:gd name="connsiteY143" fmla="*/ 4219492 h 6858000"/>
              <a:gd name="connsiteX144" fmla="*/ 3360922 w 7467600"/>
              <a:gd name="connsiteY144" fmla="*/ 4529373 h 6858000"/>
              <a:gd name="connsiteX145" fmla="*/ 3492420 w 7467600"/>
              <a:gd name="connsiteY145" fmla="*/ 4510145 h 6858000"/>
              <a:gd name="connsiteX146" fmla="*/ 3364086 w 7467600"/>
              <a:gd name="connsiteY146" fmla="*/ 4480340 h 6858000"/>
              <a:gd name="connsiteX147" fmla="*/ 3225818 w 7467600"/>
              <a:gd name="connsiteY147" fmla="*/ 4411822 h 6858000"/>
              <a:gd name="connsiteX148" fmla="*/ 3129696 w 7467600"/>
              <a:gd name="connsiteY148" fmla="*/ 4360704 h 6858000"/>
              <a:gd name="connsiteX149" fmla="*/ 2814545 w 7467600"/>
              <a:gd name="connsiteY149" fmla="*/ 4282955 h 6858000"/>
              <a:gd name="connsiteX150" fmla="*/ 2305292 w 7467600"/>
              <a:gd name="connsiteY150" fmla="*/ 4219492 h 6858000"/>
              <a:gd name="connsiteX151" fmla="*/ 2626982 w 7467600"/>
              <a:gd name="connsiteY151" fmla="*/ 4206450 h 6858000"/>
              <a:gd name="connsiteX152" fmla="*/ 2490617 w 7467600"/>
              <a:gd name="connsiteY152" fmla="*/ 4206951 h 6858000"/>
              <a:gd name="connsiteX153" fmla="*/ 2819869 w 7467600"/>
              <a:gd name="connsiteY153" fmla="*/ 4252936 h 6858000"/>
              <a:gd name="connsiteX154" fmla="*/ 3143018 w 7467600"/>
              <a:gd name="connsiteY154" fmla="*/ 4332698 h 6858000"/>
              <a:gd name="connsiteX155" fmla="*/ 3241520 w 7467600"/>
              <a:gd name="connsiteY155" fmla="*/ 4385112 h 6858000"/>
              <a:gd name="connsiteX156" fmla="*/ 3374575 w 7467600"/>
              <a:gd name="connsiteY156" fmla="*/ 4451517 h 6858000"/>
              <a:gd name="connsiteX157" fmla="*/ 3505221 w 7467600"/>
              <a:gd name="connsiteY157" fmla="*/ 4480757 h 6858000"/>
              <a:gd name="connsiteX158" fmla="*/ 2626982 w 7467600"/>
              <a:gd name="connsiteY158" fmla="*/ 4206450 h 6858000"/>
              <a:gd name="connsiteX159" fmla="*/ 1310106 w 7467600"/>
              <a:gd name="connsiteY159" fmla="*/ 3943217 h 6858000"/>
              <a:gd name="connsiteX160" fmla="*/ 854994 w 7467600"/>
              <a:gd name="connsiteY160" fmla="*/ 4399136 h 6858000"/>
              <a:gd name="connsiteX161" fmla="*/ 742462 w 7467600"/>
              <a:gd name="connsiteY161" fmla="*/ 4594648 h 6858000"/>
              <a:gd name="connsiteX162" fmla="*/ 820602 w 7467600"/>
              <a:gd name="connsiteY162" fmla="*/ 4485915 h 6858000"/>
              <a:gd name="connsiteX163" fmla="*/ 878295 w 7467600"/>
              <a:gd name="connsiteY163" fmla="*/ 4403594 h 6858000"/>
              <a:gd name="connsiteX164" fmla="*/ 1240607 w 7467600"/>
              <a:gd name="connsiteY164" fmla="*/ 4010401 h 6858000"/>
              <a:gd name="connsiteX165" fmla="*/ 1310106 w 7467600"/>
              <a:gd name="connsiteY165" fmla="*/ 3943217 h 6858000"/>
              <a:gd name="connsiteX166" fmla="*/ 1423113 w 7467600"/>
              <a:gd name="connsiteY166" fmla="*/ 3874565 h 6858000"/>
              <a:gd name="connsiteX167" fmla="*/ 1260565 w 7467600"/>
              <a:gd name="connsiteY167" fmla="*/ 4031982 h 6858000"/>
              <a:gd name="connsiteX168" fmla="*/ 901900 w 7467600"/>
              <a:gd name="connsiteY168" fmla="*/ 4421236 h 6858000"/>
              <a:gd name="connsiteX169" fmla="*/ 845044 w 7467600"/>
              <a:gd name="connsiteY169" fmla="*/ 4502436 h 6858000"/>
              <a:gd name="connsiteX170" fmla="*/ 685926 w 7467600"/>
              <a:gd name="connsiteY170" fmla="*/ 4703069 h 6858000"/>
              <a:gd name="connsiteX171" fmla="*/ 684248 w 7467600"/>
              <a:gd name="connsiteY171" fmla="*/ 4706721 h 6858000"/>
              <a:gd name="connsiteX172" fmla="*/ 1423113 w 7467600"/>
              <a:gd name="connsiteY172" fmla="*/ 3874565 h 6858000"/>
              <a:gd name="connsiteX173" fmla="*/ 3316479 w 7467600"/>
              <a:gd name="connsiteY173" fmla="*/ 3872136 h 6858000"/>
              <a:gd name="connsiteX174" fmla="*/ 3546806 w 7467600"/>
              <a:gd name="connsiteY174" fmla="*/ 4356139 h 6858000"/>
              <a:gd name="connsiteX175" fmla="*/ 3364433 w 7467600"/>
              <a:gd name="connsiteY175" fmla="*/ 3953121 h 6858000"/>
              <a:gd name="connsiteX176" fmla="*/ 3316479 w 7467600"/>
              <a:gd name="connsiteY176" fmla="*/ 3872136 h 6858000"/>
              <a:gd name="connsiteX177" fmla="*/ 3291335 w 7467600"/>
              <a:gd name="connsiteY177" fmla="*/ 3767420 h 6858000"/>
              <a:gd name="connsiteX178" fmla="*/ 3390805 w 7467600"/>
              <a:gd name="connsiteY178" fmla="*/ 3937163 h 6858000"/>
              <a:gd name="connsiteX179" fmla="*/ 3579062 w 7467600"/>
              <a:gd name="connsiteY179" fmla="*/ 4359040 h 6858000"/>
              <a:gd name="connsiteX180" fmla="*/ 3467355 w 7467600"/>
              <a:gd name="connsiteY180" fmla="*/ 3988130 h 6858000"/>
              <a:gd name="connsiteX181" fmla="*/ 3310753 w 7467600"/>
              <a:gd name="connsiteY181" fmla="*/ 3787140 h 6858000"/>
              <a:gd name="connsiteX182" fmla="*/ 3291335 w 7467600"/>
              <a:gd name="connsiteY182" fmla="*/ 3767420 h 6858000"/>
              <a:gd name="connsiteX183" fmla="*/ 1635889 w 7467600"/>
              <a:gd name="connsiteY183" fmla="*/ 3709494 h 6858000"/>
              <a:gd name="connsiteX184" fmla="*/ 1634800 w 7467600"/>
              <a:gd name="connsiteY184" fmla="*/ 3731111 h 6858000"/>
              <a:gd name="connsiteX185" fmla="*/ 1635889 w 7467600"/>
              <a:gd name="connsiteY185" fmla="*/ 3709494 h 6858000"/>
              <a:gd name="connsiteX186" fmla="*/ 1510397 w 7467600"/>
              <a:gd name="connsiteY186" fmla="*/ 3684705 h 6858000"/>
              <a:gd name="connsiteX187" fmla="*/ 1146550 w 7467600"/>
              <a:gd name="connsiteY187" fmla="*/ 3802012 h 6858000"/>
              <a:gd name="connsiteX188" fmla="*/ 698834 w 7467600"/>
              <a:gd name="connsiteY188" fmla="*/ 3952272 h 6858000"/>
              <a:gd name="connsiteX189" fmla="*/ 34256 w 7467600"/>
              <a:gd name="connsiteY189" fmla="*/ 4347603 h 6858000"/>
              <a:gd name="connsiteX190" fmla="*/ 527241 w 7467600"/>
              <a:gd name="connsiteY190" fmla="*/ 4065078 h 6858000"/>
              <a:gd name="connsiteX191" fmla="*/ 1510397 w 7467600"/>
              <a:gd name="connsiteY191" fmla="*/ 3684705 h 6858000"/>
              <a:gd name="connsiteX192" fmla="*/ 1313114 w 7467600"/>
              <a:gd name="connsiteY192" fmla="*/ 3655216 h 6858000"/>
              <a:gd name="connsiteX193" fmla="*/ 1109304 w 7467600"/>
              <a:gd name="connsiteY193" fmla="*/ 3669030 h 6858000"/>
              <a:gd name="connsiteX194" fmla="*/ 8129 w 7467600"/>
              <a:gd name="connsiteY194" fmla="*/ 4330519 h 6858000"/>
              <a:gd name="connsiteX195" fmla="*/ 687572 w 7467600"/>
              <a:gd name="connsiteY195" fmla="*/ 3925629 h 6858000"/>
              <a:gd name="connsiteX196" fmla="*/ 1138365 w 7467600"/>
              <a:gd name="connsiteY196" fmla="*/ 3774515 h 6858000"/>
              <a:gd name="connsiteX197" fmla="*/ 1505579 w 7467600"/>
              <a:gd name="connsiteY197" fmla="*/ 3655526 h 6858000"/>
              <a:gd name="connsiteX198" fmla="*/ 1313114 w 7467600"/>
              <a:gd name="connsiteY198" fmla="*/ 3655216 h 6858000"/>
              <a:gd name="connsiteX199" fmla="*/ 3655073 w 7467600"/>
              <a:gd name="connsiteY199" fmla="*/ 3650884 h 6858000"/>
              <a:gd name="connsiteX200" fmla="*/ 3989938 w 7467600"/>
              <a:gd name="connsiteY200" fmla="*/ 3991685 h 6858000"/>
              <a:gd name="connsiteX201" fmla="*/ 4393907 w 7467600"/>
              <a:gd name="connsiteY201" fmla="*/ 4261258 h 6858000"/>
              <a:gd name="connsiteX202" fmla="*/ 4648051 w 7467600"/>
              <a:gd name="connsiteY202" fmla="*/ 4374051 h 6858000"/>
              <a:gd name="connsiteX203" fmla="*/ 4383389 w 7467600"/>
              <a:gd name="connsiteY203" fmla="*/ 4184369 h 6858000"/>
              <a:gd name="connsiteX204" fmla="*/ 4165508 w 7467600"/>
              <a:gd name="connsiteY204" fmla="*/ 4035196 h 6858000"/>
              <a:gd name="connsiteX205" fmla="*/ 4068162 w 7467600"/>
              <a:gd name="connsiteY205" fmla="*/ 3953394 h 6858000"/>
              <a:gd name="connsiteX206" fmla="*/ 3981416 w 7467600"/>
              <a:gd name="connsiteY206" fmla="*/ 3880482 h 6858000"/>
              <a:gd name="connsiteX207" fmla="*/ 3800147 w 7467600"/>
              <a:gd name="connsiteY207" fmla="*/ 3749872 h 6858000"/>
              <a:gd name="connsiteX208" fmla="*/ 3655073 w 7467600"/>
              <a:gd name="connsiteY208" fmla="*/ 3650884 h 6858000"/>
              <a:gd name="connsiteX209" fmla="*/ 3670252 w 7467600"/>
              <a:gd name="connsiteY209" fmla="*/ 3622798 h 6858000"/>
              <a:gd name="connsiteX210" fmla="*/ 3817258 w 7467600"/>
              <a:gd name="connsiteY210" fmla="*/ 3723577 h 6858000"/>
              <a:gd name="connsiteX211" fmla="*/ 4000461 w 7467600"/>
              <a:gd name="connsiteY211" fmla="*/ 3855966 h 6858000"/>
              <a:gd name="connsiteX212" fmla="*/ 4088180 w 7467600"/>
              <a:gd name="connsiteY212" fmla="*/ 3929774 h 6858000"/>
              <a:gd name="connsiteX213" fmla="*/ 4184555 w 7467600"/>
              <a:gd name="connsiteY213" fmla="*/ 4010683 h 6858000"/>
              <a:gd name="connsiteX214" fmla="*/ 4399563 w 7467600"/>
              <a:gd name="connsiteY214" fmla="*/ 4158106 h 6858000"/>
              <a:gd name="connsiteX215" fmla="*/ 4684469 w 7467600"/>
              <a:gd name="connsiteY215" fmla="*/ 4364680 h 6858000"/>
              <a:gd name="connsiteX216" fmla="*/ 4690271 w 7467600"/>
              <a:gd name="connsiteY216" fmla="*/ 4370034 h 6858000"/>
              <a:gd name="connsiteX217" fmla="*/ 4136093 w 7467600"/>
              <a:gd name="connsiteY217" fmla="*/ 3858466 h 6858000"/>
              <a:gd name="connsiteX218" fmla="*/ 3670252 w 7467600"/>
              <a:gd name="connsiteY218" fmla="*/ 3622798 h 6858000"/>
              <a:gd name="connsiteX219" fmla="*/ 4440129 w 7467600"/>
              <a:gd name="connsiteY219" fmla="*/ 3448571 h 6858000"/>
              <a:gd name="connsiteX220" fmla="*/ 4856525 w 7467600"/>
              <a:gd name="connsiteY220" fmla="*/ 3915351 h 6858000"/>
              <a:gd name="connsiteX221" fmla="*/ 5059055 w 7467600"/>
              <a:gd name="connsiteY221" fmla="*/ 4108918 h 6858000"/>
              <a:gd name="connsiteX222" fmla="*/ 5290070 w 7467600"/>
              <a:gd name="connsiteY222" fmla="*/ 4263619 h 6858000"/>
              <a:gd name="connsiteX223" fmla="*/ 4834991 w 7467600"/>
              <a:gd name="connsiteY223" fmla="*/ 3830985 h 6858000"/>
              <a:gd name="connsiteX224" fmla="*/ 4440129 w 7467600"/>
              <a:gd name="connsiteY224" fmla="*/ 3448571 h 6858000"/>
              <a:gd name="connsiteX225" fmla="*/ 4441737 w 7467600"/>
              <a:gd name="connsiteY225" fmla="*/ 3399734 h 6858000"/>
              <a:gd name="connsiteX226" fmla="*/ 4431236 w 7467600"/>
              <a:gd name="connsiteY226" fmla="*/ 3400954 h 6858000"/>
              <a:gd name="connsiteX227" fmla="*/ 4557150 w 7467600"/>
              <a:gd name="connsiteY227" fmla="*/ 3510023 h 6858000"/>
              <a:gd name="connsiteX228" fmla="*/ 4856936 w 7467600"/>
              <a:gd name="connsiteY228" fmla="*/ 3809146 h 6858000"/>
              <a:gd name="connsiteX229" fmla="*/ 5111996 w 7467600"/>
              <a:gd name="connsiteY229" fmla="*/ 4065759 h 6858000"/>
              <a:gd name="connsiteX230" fmla="*/ 5388878 w 7467600"/>
              <a:gd name="connsiteY230" fmla="*/ 4300185 h 6858000"/>
              <a:gd name="connsiteX231" fmla="*/ 5425556 w 7467600"/>
              <a:gd name="connsiteY231" fmla="*/ 4308967 h 6858000"/>
              <a:gd name="connsiteX232" fmla="*/ 4943646 w 7467600"/>
              <a:gd name="connsiteY232" fmla="*/ 3822916 h 6858000"/>
              <a:gd name="connsiteX233" fmla="*/ 4594837 w 7467600"/>
              <a:gd name="connsiteY233" fmla="*/ 3532274 h 6858000"/>
              <a:gd name="connsiteX234" fmla="*/ 4441737 w 7467600"/>
              <a:gd name="connsiteY234" fmla="*/ 3399734 h 6858000"/>
              <a:gd name="connsiteX235" fmla="*/ 5425834 w 7467600"/>
              <a:gd name="connsiteY235" fmla="*/ 3162785 h 6858000"/>
              <a:gd name="connsiteX236" fmla="*/ 5401644 w 7467600"/>
              <a:gd name="connsiteY236" fmla="*/ 3617847 h 6858000"/>
              <a:gd name="connsiteX237" fmla="*/ 5467256 w 7467600"/>
              <a:gd name="connsiteY237" fmla="*/ 4175494 h 6858000"/>
              <a:gd name="connsiteX238" fmla="*/ 5448069 w 7467600"/>
              <a:gd name="connsiteY238" fmla="*/ 3567554 h 6858000"/>
              <a:gd name="connsiteX239" fmla="*/ 5425834 w 7467600"/>
              <a:gd name="connsiteY239" fmla="*/ 3162785 h 6858000"/>
              <a:gd name="connsiteX240" fmla="*/ 1318687 w 7467600"/>
              <a:gd name="connsiteY240" fmla="*/ 3113840 h 6858000"/>
              <a:gd name="connsiteX241" fmla="*/ 1066793 w 7467600"/>
              <a:gd name="connsiteY241" fmla="*/ 3212171 h 6858000"/>
              <a:gd name="connsiteX242" fmla="*/ 993319 w 7467600"/>
              <a:gd name="connsiteY242" fmla="*/ 3247648 h 6858000"/>
              <a:gd name="connsiteX243" fmla="*/ 853081 w 7467600"/>
              <a:gd name="connsiteY243" fmla="*/ 3312410 h 6858000"/>
              <a:gd name="connsiteX244" fmla="*/ 805957 w 7467600"/>
              <a:gd name="connsiteY244" fmla="*/ 3330443 h 6858000"/>
              <a:gd name="connsiteX245" fmla="*/ 1318687 w 7467600"/>
              <a:gd name="connsiteY245" fmla="*/ 3113840 h 6858000"/>
              <a:gd name="connsiteX246" fmla="*/ 5453702 w 7467600"/>
              <a:gd name="connsiteY246" fmla="*/ 3090882 h 6858000"/>
              <a:gd name="connsiteX247" fmla="*/ 5480135 w 7467600"/>
              <a:gd name="connsiteY247" fmla="*/ 3565802 h 6858000"/>
              <a:gd name="connsiteX248" fmla="*/ 5499023 w 7467600"/>
              <a:gd name="connsiteY248" fmla="*/ 4166310 h 6858000"/>
              <a:gd name="connsiteX249" fmla="*/ 5547022 w 7467600"/>
              <a:gd name="connsiteY249" fmla="*/ 3607838 h 6858000"/>
              <a:gd name="connsiteX250" fmla="*/ 5515964 w 7467600"/>
              <a:gd name="connsiteY250" fmla="*/ 3378541 h 6858000"/>
              <a:gd name="connsiteX251" fmla="*/ 5453702 w 7467600"/>
              <a:gd name="connsiteY251" fmla="*/ 3090882 h 6858000"/>
              <a:gd name="connsiteX252" fmla="*/ 1238695 w 7467600"/>
              <a:gd name="connsiteY252" fmla="*/ 3076820 h 6858000"/>
              <a:gd name="connsiteX253" fmla="*/ 716371 w 7467600"/>
              <a:gd name="connsiteY253" fmla="*/ 3293249 h 6858000"/>
              <a:gd name="connsiteX254" fmla="*/ 579522 w 7467600"/>
              <a:gd name="connsiteY254" fmla="*/ 3371759 h 6858000"/>
              <a:gd name="connsiteX255" fmla="*/ 600288 w 7467600"/>
              <a:gd name="connsiteY255" fmla="*/ 3365555 h 6858000"/>
              <a:gd name="connsiteX256" fmla="*/ 840692 w 7467600"/>
              <a:gd name="connsiteY256" fmla="*/ 3284921 h 6858000"/>
              <a:gd name="connsiteX257" fmla="*/ 979248 w 7467600"/>
              <a:gd name="connsiteY257" fmla="*/ 3221003 h 6858000"/>
              <a:gd name="connsiteX258" fmla="*/ 1053282 w 7467600"/>
              <a:gd name="connsiteY258" fmla="*/ 3185247 h 6858000"/>
              <a:gd name="connsiteX259" fmla="*/ 1320603 w 7467600"/>
              <a:gd name="connsiteY259" fmla="*/ 3081281 h 6858000"/>
              <a:gd name="connsiteX260" fmla="*/ 1238695 w 7467600"/>
              <a:gd name="connsiteY260" fmla="*/ 3076820 h 6858000"/>
              <a:gd name="connsiteX261" fmla="*/ 5425627 w 7467600"/>
              <a:gd name="connsiteY261" fmla="*/ 2954192 h 6858000"/>
              <a:gd name="connsiteX262" fmla="*/ 5470770 w 7467600"/>
              <a:gd name="connsiteY262" fmla="*/ 3005435 h 6858000"/>
              <a:gd name="connsiteX263" fmla="*/ 5519779 w 7467600"/>
              <a:gd name="connsiteY263" fmla="*/ 4359223 h 6858000"/>
              <a:gd name="connsiteX264" fmla="*/ 5520293 w 7467600"/>
              <a:gd name="connsiteY264" fmla="*/ 4360602 h 6858000"/>
              <a:gd name="connsiteX265" fmla="*/ 5767221 w 7467600"/>
              <a:gd name="connsiteY265" fmla="*/ 4665564 h 6858000"/>
              <a:gd name="connsiteX266" fmla="*/ 6937169 w 7467600"/>
              <a:gd name="connsiteY266" fmla="*/ 4815941 h 6858000"/>
              <a:gd name="connsiteX267" fmla="*/ 6953922 w 7467600"/>
              <a:gd name="connsiteY267" fmla="*/ 4890068 h 6858000"/>
              <a:gd name="connsiteX268" fmla="*/ 6071359 w 7467600"/>
              <a:gd name="connsiteY268" fmla="*/ 4770770 h 6858000"/>
              <a:gd name="connsiteX269" fmla="*/ 6038839 w 7467600"/>
              <a:gd name="connsiteY269" fmla="*/ 4764474 h 6858000"/>
              <a:gd name="connsiteX270" fmla="*/ 6038706 w 7467600"/>
              <a:gd name="connsiteY270" fmla="*/ 4763847 h 6858000"/>
              <a:gd name="connsiteX271" fmla="*/ 6037784 w 7467600"/>
              <a:gd name="connsiteY271" fmla="*/ 4764270 h 6858000"/>
              <a:gd name="connsiteX272" fmla="*/ 6038839 w 7467600"/>
              <a:gd name="connsiteY272" fmla="*/ 4764474 h 6858000"/>
              <a:gd name="connsiteX273" fmla="*/ 6040338 w 7467600"/>
              <a:gd name="connsiteY273" fmla="*/ 4771418 h 6858000"/>
              <a:gd name="connsiteX274" fmla="*/ 6024488 w 7467600"/>
              <a:gd name="connsiteY274" fmla="*/ 4809903 h 6858000"/>
              <a:gd name="connsiteX275" fmla="*/ 5599771 w 7467600"/>
              <a:gd name="connsiteY275" fmla="*/ 5509652 h 6858000"/>
              <a:gd name="connsiteX276" fmla="*/ 5548843 w 7467600"/>
              <a:gd name="connsiteY276" fmla="*/ 5563845 h 6858000"/>
              <a:gd name="connsiteX277" fmla="*/ 5940952 w 7467600"/>
              <a:gd name="connsiteY277" fmla="*/ 6250028 h 6858000"/>
              <a:gd name="connsiteX278" fmla="*/ 6043441 w 7467600"/>
              <a:gd name="connsiteY278" fmla="*/ 6665847 h 6858000"/>
              <a:gd name="connsiteX279" fmla="*/ 6093432 w 7467600"/>
              <a:gd name="connsiteY279" fmla="*/ 6858000 h 6858000"/>
              <a:gd name="connsiteX280" fmla="*/ 6034344 w 7467600"/>
              <a:gd name="connsiteY280" fmla="*/ 6858000 h 6858000"/>
              <a:gd name="connsiteX281" fmla="*/ 6026679 w 7467600"/>
              <a:gd name="connsiteY281" fmla="*/ 6836959 h 6858000"/>
              <a:gd name="connsiteX282" fmla="*/ 5800441 w 7467600"/>
              <a:gd name="connsiteY282" fmla="*/ 6335286 h 6858000"/>
              <a:gd name="connsiteX283" fmla="*/ 5526562 w 7467600"/>
              <a:gd name="connsiteY283" fmla="*/ 5705388 h 6858000"/>
              <a:gd name="connsiteX284" fmla="*/ 5519640 w 7467600"/>
              <a:gd name="connsiteY284" fmla="*/ 5683774 h 6858000"/>
              <a:gd name="connsiteX285" fmla="*/ 5844559 w 7467600"/>
              <a:gd name="connsiteY285" fmla="*/ 6553349 h 6858000"/>
              <a:gd name="connsiteX286" fmla="*/ 5975994 w 7467600"/>
              <a:gd name="connsiteY286" fmla="*/ 6858000 h 6858000"/>
              <a:gd name="connsiteX287" fmla="*/ 5898547 w 7467600"/>
              <a:gd name="connsiteY287" fmla="*/ 6858000 h 6858000"/>
              <a:gd name="connsiteX288" fmla="*/ 5682041 w 7467600"/>
              <a:gd name="connsiteY288" fmla="*/ 6355860 h 6858000"/>
              <a:gd name="connsiteX289" fmla="*/ 5461758 w 7467600"/>
              <a:gd name="connsiteY289" fmla="*/ 5820220 h 6858000"/>
              <a:gd name="connsiteX290" fmla="*/ 5237282 w 7467600"/>
              <a:gd name="connsiteY290" fmla="*/ 6579086 h 6858000"/>
              <a:gd name="connsiteX291" fmla="*/ 5115009 w 7467600"/>
              <a:gd name="connsiteY291" fmla="*/ 6858000 h 6858000"/>
              <a:gd name="connsiteX292" fmla="*/ 5028074 w 7467600"/>
              <a:gd name="connsiteY292" fmla="*/ 6858000 h 6858000"/>
              <a:gd name="connsiteX293" fmla="*/ 5079508 w 7467600"/>
              <a:gd name="connsiteY293" fmla="*/ 6749074 h 6858000"/>
              <a:gd name="connsiteX294" fmla="*/ 5371846 w 7467600"/>
              <a:gd name="connsiteY294" fmla="*/ 5924413 h 6858000"/>
              <a:gd name="connsiteX295" fmla="*/ 5270512 w 7467600"/>
              <a:gd name="connsiteY295" fmla="*/ 6138975 h 6858000"/>
              <a:gd name="connsiteX296" fmla="*/ 5062409 w 7467600"/>
              <a:gd name="connsiteY296" fmla="*/ 6653544 h 6858000"/>
              <a:gd name="connsiteX297" fmla="*/ 5036628 w 7467600"/>
              <a:gd name="connsiteY297" fmla="*/ 6754247 h 6858000"/>
              <a:gd name="connsiteX298" fmla="*/ 5009112 w 7467600"/>
              <a:gd name="connsiteY298" fmla="*/ 6858000 h 6858000"/>
              <a:gd name="connsiteX299" fmla="*/ 4976679 w 7467600"/>
              <a:gd name="connsiteY299" fmla="*/ 6858000 h 6858000"/>
              <a:gd name="connsiteX300" fmla="*/ 5006537 w 7467600"/>
              <a:gd name="connsiteY300" fmla="*/ 6747068 h 6858000"/>
              <a:gd name="connsiteX301" fmla="*/ 5032723 w 7467600"/>
              <a:gd name="connsiteY301" fmla="*/ 6644957 h 6858000"/>
              <a:gd name="connsiteX302" fmla="*/ 5242949 w 7467600"/>
              <a:gd name="connsiteY302" fmla="*/ 6125175 h 6858000"/>
              <a:gd name="connsiteX303" fmla="*/ 5286321 w 7467600"/>
              <a:gd name="connsiteY303" fmla="*/ 6033555 h 6858000"/>
              <a:gd name="connsiteX304" fmla="*/ 5008210 w 7467600"/>
              <a:gd name="connsiteY304" fmla="*/ 6649194 h 6858000"/>
              <a:gd name="connsiteX305" fmla="*/ 4986321 w 7467600"/>
              <a:gd name="connsiteY305" fmla="*/ 6765687 h 6858000"/>
              <a:gd name="connsiteX306" fmla="*/ 4973474 w 7467600"/>
              <a:gd name="connsiteY306" fmla="*/ 6858000 h 6858000"/>
              <a:gd name="connsiteX307" fmla="*/ 4907178 w 7467600"/>
              <a:gd name="connsiteY307" fmla="*/ 6858000 h 6858000"/>
              <a:gd name="connsiteX308" fmla="*/ 4910810 w 7467600"/>
              <a:gd name="connsiteY308" fmla="*/ 6829660 h 6858000"/>
              <a:gd name="connsiteX309" fmla="*/ 4987461 w 7467600"/>
              <a:gd name="connsiteY309" fmla="*/ 6432994 h 6858000"/>
              <a:gd name="connsiteX310" fmla="*/ 5179262 w 7467600"/>
              <a:gd name="connsiteY310" fmla="*/ 6035044 h 6858000"/>
              <a:gd name="connsiteX311" fmla="*/ 4689678 w 7467600"/>
              <a:gd name="connsiteY311" fmla="*/ 6440241 h 6858000"/>
              <a:gd name="connsiteX312" fmla="*/ 4477543 w 7467600"/>
              <a:gd name="connsiteY312" fmla="*/ 6674836 h 6858000"/>
              <a:gd name="connsiteX313" fmla="*/ 4329957 w 7467600"/>
              <a:gd name="connsiteY313" fmla="*/ 6858000 h 6858000"/>
              <a:gd name="connsiteX314" fmla="*/ 4218595 w 7467600"/>
              <a:gd name="connsiteY314" fmla="*/ 6858000 h 6858000"/>
              <a:gd name="connsiteX315" fmla="*/ 4368888 w 7467600"/>
              <a:gd name="connsiteY315" fmla="*/ 6668412 h 6858000"/>
              <a:gd name="connsiteX316" fmla="*/ 4563091 w 7467600"/>
              <a:gd name="connsiteY316" fmla="*/ 6442508 h 6858000"/>
              <a:gd name="connsiteX317" fmla="*/ 5387324 w 7467600"/>
              <a:gd name="connsiteY317" fmla="*/ 5705830 h 6858000"/>
              <a:gd name="connsiteX318" fmla="*/ 5073620 w 7467600"/>
              <a:gd name="connsiteY318" fmla="*/ 5955437 h 6858000"/>
              <a:gd name="connsiteX319" fmla="*/ 4689789 w 7467600"/>
              <a:gd name="connsiteY319" fmla="*/ 6268382 h 6858000"/>
              <a:gd name="connsiteX320" fmla="*/ 4418722 w 7467600"/>
              <a:gd name="connsiteY320" fmla="*/ 6570886 h 6858000"/>
              <a:gd name="connsiteX321" fmla="*/ 4214944 w 7467600"/>
              <a:gd name="connsiteY321" fmla="*/ 6858000 h 6858000"/>
              <a:gd name="connsiteX322" fmla="*/ 4177898 w 7467600"/>
              <a:gd name="connsiteY322" fmla="*/ 6858000 h 6858000"/>
              <a:gd name="connsiteX323" fmla="*/ 4391597 w 7467600"/>
              <a:gd name="connsiteY323" fmla="*/ 6556370 h 6858000"/>
              <a:gd name="connsiteX324" fmla="*/ 4668889 w 7467600"/>
              <a:gd name="connsiteY324" fmla="*/ 6246399 h 6858000"/>
              <a:gd name="connsiteX325" fmla="*/ 5055427 w 7467600"/>
              <a:gd name="connsiteY325" fmla="*/ 5931476 h 6858000"/>
              <a:gd name="connsiteX326" fmla="*/ 5371814 w 7467600"/>
              <a:gd name="connsiteY326" fmla="*/ 5678975 h 6858000"/>
              <a:gd name="connsiteX327" fmla="*/ 4987918 w 7467600"/>
              <a:gd name="connsiteY327" fmla="*/ 5838701 h 6858000"/>
              <a:gd name="connsiteX328" fmla="*/ 4317146 w 7467600"/>
              <a:gd name="connsiteY328" fmla="*/ 6587716 h 6858000"/>
              <a:gd name="connsiteX329" fmla="*/ 4171627 w 7467600"/>
              <a:gd name="connsiteY329" fmla="*/ 6858000 h 6858000"/>
              <a:gd name="connsiteX330" fmla="*/ 4081585 w 7467600"/>
              <a:gd name="connsiteY330" fmla="*/ 6858000 h 6858000"/>
              <a:gd name="connsiteX331" fmla="*/ 4238603 w 7467600"/>
              <a:gd name="connsiteY331" fmla="*/ 6559341 h 6858000"/>
              <a:gd name="connsiteX332" fmla="*/ 4778333 w 7467600"/>
              <a:gd name="connsiteY332" fmla="*/ 5873626 h 6858000"/>
              <a:gd name="connsiteX333" fmla="*/ 5414185 w 7467600"/>
              <a:gd name="connsiteY333" fmla="*/ 5573882 h 6858000"/>
              <a:gd name="connsiteX334" fmla="*/ 5959648 w 7467600"/>
              <a:gd name="connsiteY334" fmla="*/ 4760797 h 6858000"/>
              <a:gd name="connsiteX335" fmla="*/ 5355019 w 7467600"/>
              <a:gd name="connsiteY335" fmla="*/ 4734672 h 6858000"/>
              <a:gd name="connsiteX336" fmla="*/ 5083565 w 7467600"/>
              <a:gd name="connsiteY336" fmla="*/ 5179121 h 6858000"/>
              <a:gd name="connsiteX337" fmla="*/ 4713577 w 7467600"/>
              <a:gd name="connsiteY337" fmla="*/ 5616803 h 6858000"/>
              <a:gd name="connsiteX338" fmla="*/ 3989559 w 7467600"/>
              <a:gd name="connsiteY338" fmla="*/ 6145945 h 6858000"/>
              <a:gd name="connsiteX339" fmla="*/ 3939824 w 7467600"/>
              <a:gd name="connsiteY339" fmla="*/ 6066900 h 6858000"/>
              <a:gd name="connsiteX340" fmla="*/ 4584537 w 7467600"/>
              <a:gd name="connsiteY340" fmla="*/ 5324826 h 6858000"/>
              <a:gd name="connsiteX341" fmla="*/ 5037105 w 7467600"/>
              <a:gd name="connsiteY341" fmla="*/ 5088765 h 6858000"/>
              <a:gd name="connsiteX342" fmla="*/ 5039930 w 7467600"/>
              <a:gd name="connsiteY342" fmla="*/ 5089585 h 6858000"/>
              <a:gd name="connsiteX343" fmla="*/ 5263764 w 7467600"/>
              <a:gd name="connsiteY343" fmla="*/ 4735525 h 6858000"/>
              <a:gd name="connsiteX344" fmla="*/ 4086300 w 7467600"/>
              <a:gd name="connsiteY344" fmla="*/ 4884599 h 6858000"/>
              <a:gd name="connsiteX345" fmla="*/ 4085485 w 7467600"/>
              <a:gd name="connsiteY345" fmla="*/ 4899070 h 6858000"/>
              <a:gd name="connsiteX346" fmla="*/ 3871915 w 7467600"/>
              <a:gd name="connsiteY346" fmla="*/ 5253645 h 6858000"/>
              <a:gd name="connsiteX347" fmla="*/ 3799374 w 7467600"/>
              <a:gd name="connsiteY347" fmla="*/ 5466127 h 6858000"/>
              <a:gd name="connsiteX348" fmla="*/ 3498850 w 7467600"/>
              <a:gd name="connsiteY348" fmla="*/ 6661888 h 6858000"/>
              <a:gd name="connsiteX349" fmla="*/ 3399216 w 7467600"/>
              <a:gd name="connsiteY349" fmla="*/ 6858000 h 6858000"/>
              <a:gd name="connsiteX350" fmla="*/ 3303688 w 7467600"/>
              <a:gd name="connsiteY350" fmla="*/ 6858000 h 6858000"/>
              <a:gd name="connsiteX351" fmla="*/ 3391774 w 7467600"/>
              <a:gd name="connsiteY351" fmla="*/ 6697181 h 6858000"/>
              <a:gd name="connsiteX352" fmla="*/ 3735540 w 7467600"/>
              <a:gd name="connsiteY352" fmla="*/ 5546923 h 6858000"/>
              <a:gd name="connsiteX353" fmla="*/ 3729438 w 7467600"/>
              <a:gd name="connsiteY353" fmla="*/ 5569058 h 6858000"/>
              <a:gd name="connsiteX354" fmla="*/ 3707782 w 7467600"/>
              <a:gd name="connsiteY354" fmla="*/ 5644908 h 6858000"/>
              <a:gd name="connsiteX355" fmla="*/ 3583827 w 7467600"/>
              <a:gd name="connsiteY355" fmla="*/ 6039215 h 6858000"/>
              <a:gd name="connsiteX356" fmla="*/ 3547861 w 7467600"/>
              <a:gd name="connsiteY356" fmla="*/ 6129609 h 6858000"/>
              <a:gd name="connsiteX357" fmla="*/ 3490905 w 7467600"/>
              <a:gd name="connsiteY357" fmla="*/ 6277660 h 6858000"/>
              <a:gd name="connsiteX358" fmla="*/ 3455859 w 7467600"/>
              <a:gd name="connsiteY358" fmla="*/ 6391301 h 6858000"/>
              <a:gd name="connsiteX359" fmla="*/ 3429112 w 7467600"/>
              <a:gd name="connsiteY359" fmla="*/ 6479469 h 6858000"/>
              <a:gd name="connsiteX360" fmla="*/ 3304862 w 7467600"/>
              <a:gd name="connsiteY360" fmla="*/ 6796476 h 6858000"/>
              <a:gd name="connsiteX361" fmla="*/ 3276071 w 7467600"/>
              <a:gd name="connsiteY361" fmla="*/ 6858000 h 6858000"/>
              <a:gd name="connsiteX362" fmla="*/ 3240805 w 7467600"/>
              <a:gd name="connsiteY362" fmla="*/ 6858000 h 6858000"/>
              <a:gd name="connsiteX363" fmla="*/ 3275917 w 7467600"/>
              <a:gd name="connsiteY363" fmla="*/ 6783192 h 6858000"/>
              <a:gd name="connsiteX364" fmla="*/ 3399358 w 7467600"/>
              <a:gd name="connsiteY364" fmla="*/ 6469011 h 6858000"/>
              <a:gd name="connsiteX365" fmla="*/ 3425650 w 7467600"/>
              <a:gd name="connsiteY365" fmla="*/ 6381333 h 6858000"/>
              <a:gd name="connsiteX366" fmla="*/ 3460661 w 7467600"/>
              <a:gd name="connsiteY366" fmla="*/ 6266763 h 6858000"/>
              <a:gd name="connsiteX367" fmla="*/ 3518021 w 7467600"/>
              <a:gd name="connsiteY367" fmla="*/ 6117298 h 6858000"/>
              <a:gd name="connsiteX368" fmla="*/ 3554035 w 7467600"/>
              <a:gd name="connsiteY368" fmla="*/ 6027832 h 6858000"/>
              <a:gd name="connsiteX369" fmla="*/ 3677174 w 7467600"/>
              <a:gd name="connsiteY369" fmla="*/ 5636351 h 6858000"/>
              <a:gd name="connsiteX370" fmla="*/ 3698819 w 7467600"/>
              <a:gd name="connsiteY370" fmla="*/ 5560503 h 6858000"/>
              <a:gd name="connsiteX371" fmla="*/ 3702094 w 7467600"/>
              <a:gd name="connsiteY371" fmla="*/ 5549194 h 6858000"/>
              <a:gd name="connsiteX372" fmla="*/ 3398355 w 7467600"/>
              <a:gd name="connsiteY372" fmla="*/ 6094603 h 6858000"/>
              <a:gd name="connsiteX373" fmla="*/ 3193941 w 7467600"/>
              <a:gd name="connsiteY373" fmla="*/ 6798775 h 6858000"/>
              <a:gd name="connsiteX374" fmla="*/ 3184140 w 7467600"/>
              <a:gd name="connsiteY374" fmla="*/ 6858000 h 6858000"/>
              <a:gd name="connsiteX375" fmla="*/ 3099978 w 7467600"/>
              <a:gd name="connsiteY375" fmla="*/ 6858000 h 6858000"/>
              <a:gd name="connsiteX376" fmla="*/ 3101556 w 7467600"/>
              <a:gd name="connsiteY376" fmla="*/ 6843337 h 6858000"/>
              <a:gd name="connsiteX377" fmla="*/ 3370162 w 7467600"/>
              <a:gd name="connsiteY377" fmla="*/ 5785550 h 6858000"/>
              <a:gd name="connsiteX378" fmla="*/ 3746477 w 7467600"/>
              <a:gd name="connsiteY378" fmla="*/ 5377889 h 6858000"/>
              <a:gd name="connsiteX379" fmla="*/ 3863399 w 7467600"/>
              <a:gd name="connsiteY379" fmla="*/ 5087257 h 6858000"/>
              <a:gd name="connsiteX380" fmla="*/ 3968712 w 7467600"/>
              <a:gd name="connsiteY380" fmla="*/ 4913989 h 6858000"/>
              <a:gd name="connsiteX381" fmla="*/ 2792390 w 7467600"/>
              <a:gd name="connsiteY381" fmla="*/ 5382974 h 6858000"/>
              <a:gd name="connsiteX382" fmla="*/ 2714982 w 7467600"/>
              <a:gd name="connsiteY382" fmla="*/ 5427051 h 6858000"/>
              <a:gd name="connsiteX383" fmla="*/ 2813361 w 7467600"/>
              <a:gd name="connsiteY383" fmla="*/ 6023912 h 6858000"/>
              <a:gd name="connsiteX384" fmla="*/ 2688430 w 7467600"/>
              <a:gd name="connsiteY384" fmla="*/ 6801564 h 6858000"/>
              <a:gd name="connsiteX385" fmla="*/ 2629626 w 7467600"/>
              <a:gd name="connsiteY385" fmla="*/ 6763394 h 6858000"/>
              <a:gd name="connsiteX386" fmla="*/ 2565328 w 7467600"/>
              <a:gd name="connsiteY386" fmla="*/ 5516399 h 6858000"/>
              <a:gd name="connsiteX387" fmla="*/ 1922999 w 7467600"/>
              <a:gd name="connsiteY387" fmla="*/ 5980343 h 6858000"/>
              <a:gd name="connsiteX388" fmla="*/ 1950261 w 7467600"/>
              <a:gd name="connsiteY388" fmla="*/ 6405858 h 6858000"/>
              <a:gd name="connsiteX389" fmla="*/ 2365554 w 7467600"/>
              <a:gd name="connsiteY389" fmla="*/ 6759107 h 6858000"/>
              <a:gd name="connsiteX390" fmla="*/ 2424142 w 7467600"/>
              <a:gd name="connsiteY390" fmla="*/ 6858000 h 6858000"/>
              <a:gd name="connsiteX391" fmla="*/ 2395994 w 7467600"/>
              <a:gd name="connsiteY391" fmla="*/ 6858000 h 6858000"/>
              <a:gd name="connsiteX392" fmla="*/ 2392863 w 7467600"/>
              <a:gd name="connsiteY392" fmla="*/ 6852964 h 6858000"/>
              <a:gd name="connsiteX393" fmla="*/ 2017589 w 7467600"/>
              <a:gd name="connsiteY393" fmla="*/ 6493982 h 6858000"/>
              <a:gd name="connsiteX394" fmla="*/ 2147336 w 7467600"/>
              <a:gd name="connsiteY394" fmla="*/ 6594052 h 6858000"/>
              <a:gd name="connsiteX395" fmla="*/ 2207047 w 7467600"/>
              <a:gd name="connsiteY395" fmla="*/ 6654540 h 6858000"/>
              <a:gd name="connsiteX396" fmla="*/ 2299106 w 7467600"/>
              <a:gd name="connsiteY396" fmla="*/ 6778931 h 6858000"/>
              <a:gd name="connsiteX397" fmla="*/ 2314430 w 7467600"/>
              <a:gd name="connsiteY397" fmla="*/ 6801144 h 6858000"/>
              <a:gd name="connsiteX398" fmla="*/ 2352406 w 7467600"/>
              <a:gd name="connsiteY398" fmla="*/ 6858000 h 6858000"/>
              <a:gd name="connsiteX399" fmla="*/ 2314492 w 7467600"/>
              <a:gd name="connsiteY399" fmla="*/ 6858000 h 6858000"/>
              <a:gd name="connsiteX400" fmla="*/ 2288095 w 7467600"/>
              <a:gd name="connsiteY400" fmla="*/ 6818030 h 6858000"/>
              <a:gd name="connsiteX401" fmla="*/ 2272768 w 7467600"/>
              <a:gd name="connsiteY401" fmla="*/ 6795822 h 6858000"/>
              <a:gd name="connsiteX402" fmla="*/ 2182715 w 7467600"/>
              <a:gd name="connsiteY402" fmla="*/ 6675071 h 6858000"/>
              <a:gd name="connsiteX403" fmla="*/ 2032061 w 7467600"/>
              <a:gd name="connsiteY403" fmla="*/ 6541380 h 6858000"/>
              <a:gd name="connsiteX404" fmla="*/ 2257220 w 7467600"/>
              <a:gd name="connsiteY404" fmla="*/ 6826257 h 6858000"/>
              <a:gd name="connsiteX405" fmla="*/ 2281324 w 7467600"/>
              <a:gd name="connsiteY405" fmla="*/ 6858000 h 6858000"/>
              <a:gd name="connsiteX406" fmla="*/ 2242860 w 7467600"/>
              <a:gd name="connsiteY406" fmla="*/ 6858000 h 6858000"/>
              <a:gd name="connsiteX407" fmla="*/ 2232818 w 7467600"/>
              <a:gd name="connsiteY407" fmla="*/ 6844926 h 6858000"/>
              <a:gd name="connsiteX408" fmla="*/ 1990172 w 7467600"/>
              <a:gd name="connsiteY408" fmla="*/ 6542121 h 6858000"/>
              <a:gd name="connsiteX409" fmla="*/ 2124090 w 7467600"/>
              <a:gd name="connsiteY409" fmla="*/ 6761017 h 6858000"/>
              <a:gd name="connsiteX410" fmla="*/ 2200380 w 7467600"/>
              <a:gd name="connsiteY410" fmla="*/ 6858000 h 6858000"/>
              <a:gd name="connsiteX411" fmla="*/ 2147507 w 7467600"/>
              <a:gd name="connsiteY411" fmla="*/ 6858000 h 6858000"/>
              <a:gd name="connsiteX412" fmla="*/ 2070668 w 7467600"/>
              <a:gd name="connsiteY412" fmla="*/ 6761520 h 6858000"/>
              <a:gd name="connsiteX413" fmla="*/ 1975142 w 7467600"/>
              <a:gd name="connsiteY413" fmla="*/ 6585570 h 6858000"/>
              <a:gd name="connsiteX414" fmla="*/ 2050035 w 7467600"/>
              <a:gd name="connsiteY414" fmla="*/ 6813345 h 6858000"/>
              <a:gd name="connsiteX415" fmla="*/ 2063025 w 7467600"/>
              <a:gd name="connsiteY415" fmla="*/ 6858000 h 6858000"/>
              <a:gd name="connsiteX416" fmla="*/ 2021675 w 7467600"/>
              <a:gd name="connsiteY416" fmla="*/ 6858000 h 6858000"/>
              <a:gd name="connsiteX417" fmla="*/ 2019308 w 7467600"/>
              <a:gd name="connsiteY417" fmla="*/ 6847118 h 6858000"/>
              <a:gd name="connsiteX418" fmla="*/ 1938835 w 7467600"/>
              <a:gd name="connsiteY418" fmla="*/ 6551160 h 6858000"/>
              <a:gd name="connsiteX419" fmla="*/ 1953230 w 7467600"/>
              <a:gd name="connsiteY419" fmla="*/ 6759699 h 6858000"/>
              <a:gd name="connsiteX420" fmla="*/ 1956763 w 7467600"/>
              <a:gd name="connsiteY420" fmla="*/ 6778191 h 6858000"/>
              <a:gd name="connsiteX421" fmla="*/ 1967925 w 7467600"/>
              <a:gd name="connsiteY421" fmla="*/ 6858000 h 6858000"/>
              <a:gd name="connsiteX422" fmla="*/ 1936622 w 7467600"/>
              <a:gd name="connsiteY422" fmla="*/ 6858000 h 6858000"/>
              <a:gd name="connsiteX423" fmla="*/ 1926261 w 7467600"/>
              <a:gd name="connsiteY423" fmla="*/ 6784064 h 6858000"/>
              <a:gd name="connsiteX424" fmla="*/ 1922724 w 7467600"/>
              <a:gd name="connsiteY424" fmla="*/ 6765577 h 6858000"/>
              <a:gd name="connsiteX425" fmla="*/ 1904650 w 7467600"/>
              <a:gd name="connsiteY425" fmla="*/ 6639616 h 6858000"/>
              <a:gd name="connsiteX426" fmla="*/ 1885273 w 7467600"/>
              <a:gd name="connsiteY426" fmla="*/ 6858000 h 6858000"/>
              <a:gd name="connsiteX427" fmla="*/ 1854363 w 7467600"/>
              <a:gd name="connsiteY427" fmla="*/ 6858000 h 6858000"/>
              <a:gd name="connsiteX428" fmla="*/ 1880391 w 7467600"/>
              <a:gd name="connsiteY428" fmla="*/ 6603796 h 6858000"/>
              <a:gd name="connsiteX429" fmla="*/ 1818273 w 7467600"/>
              <a:gd name="connsiteY429" fmla="*/ 6715729 h 6858000"/>
              <a:gd name="connsiteX430" fmla="*/ 1794691 w 7467600"/>
              <a:gd name="connsiteY430" fmla="*/ 6843239 h 6858000"/>
              <a:gd name="connsiteX431" fmla="*/ 1794914 w 7467600"/>
              <a:gd name="connsiteY431" fmla="*/ 6858000 h 6858000"/>
              <a:gd name="connsiteX432" fmla="*/ 1746128 w 7467600"/>
              <a:gd name="connsiteY432" fmla="*/ 6858000 h 6858000"/>
              <a:gd name="connsiteX433" fmla="*/ 1753934 w 7467600"/>
              <a:gd name="connsiteY433" fmla="*/ 6724796 h 6858000"/>
              <a:gd name="connsiteX434" fmla="*/ 1792053 w 7467600"/>
              <a:gd name="connsiteY434" fmla="*/ 6572396 h 6858000"/>
              <a:gd name="connsiteX435" fmla="*/ 1862248 w 7467600"/>
              <a:gd name="connsiteY435" fmla="*/ 6266397 h 6858000"/>
              <a:gd name="connsiteX436" fmla="*/ 1862250 w 7467600"/>
              <a:gd name="connsiteY436" fmla="*/ 6033531 h 6858000"/>
              <a:gd name="connsiteX437" fmla="*/ 1211999 w 7467600"/>
              <a:gd name="connsiteY437" fmla="*/ 6683610 h 6858000"/>
              <a:gd name="connsiteX438" fmla="*/ 1213266 w 7467600"/>
              <a:gd name="connsiteY438" fmla="*/ 6691947 h 6858000"/>
              <a:gd name="connsiteX439" fmla="*/ 1203370 w 7467600"/>
              <a:gd name="connsiteY439" fmla="*/ 6850676 h 6858000"/>
              <a:gd name="connsiteX440" fmla="*/ 1203671 w 7467600"/>
              <a:gd name="connsiteY440" fmla="*/ 6858000 h 6858000"/>
              <a:gd name="connsiteX441" fmla="*/ 1143180 w 7467600"/>
              <a:gd name="connsiteY441" fmla="*/ 6858000 h 6858000"/>
              <a:gd name="connsiteX442" fmla="*/ 1142176 w 7467600"/>
              <a:gd name="connsiteY442" fmla="*/ 6766045 h 6858000"/>
              <a:gd name="connsiteX443" fmla="*/ 1067484 w 7467600"/>
              <a:gd name="connsiteY443" fmla="*/ 6858000 h 6858000"/>
              <a:gd name="connsiteX444" fmla="*/ 953928 w 7467600"/>
              <a:gd name="connsiteY444" fmla="*/ 6858000 h 6858000"/>
              <a:gd name="connsiteX445" fmla="*/ 959715 w 7467600"/>
              <a:gd name="connsiteY445" fmla="*/ 6850185 h 6858000"/>
              <a:gd name="connsiteX446" fmla="*/ 1483788 w 7467600"/>
              <a:gd name="connsiteY446" fmla="*/ 6259174 h 6858000"/>
              <a:gd name="connsiteX447" fmla="*/ 1100671 w 7467600"/>
              <a:gd name="connsiteY447" fmla="*/ 6252137 h 6858000"/>
              <a:gd name="connsiteX448" fmla="*/ 1090144 w 7467600"/>
              <a:gd name="connsiteY448" fmla="*/ 6256748 h 6858000"/>
              <a:gd name="connsiteX449" fmla="*/ 1095872 w 7467600"/>
              <a:gd name="connsiteY449" fmla="*/ 6271892 h 6858000"/>
              <a:gd name="connsiteX450" fmla="*/ 262785 w 7467600"/>
              <a:gd name="connsiteY450" fmla="*/ 6845450 h 6858000"/>
              <a:gd name="connsiteX451" fmla="*/ 209968 w 7467600"/>
              <a:gd name="connsiteY451" fmla="*/ 6770713 h 6858000"/>
              <a:gd name="connsiteX452" fmla="*/ 873460 w 7467600"/>
              <a:gd name="connsiteY452" fmla="*/ 6253768 h 6858000"/>
              <a:gd name="connsiteX453" fmla="*/ 192686 w 7467600"/>
              <a:gd name="connsiteY453" fmla="*/ 5849257 h 6858000"/>
              <a:gd name="connsiteX454" fmla="*/ 4696 w 7467600"/>
              <a:gd name="connsiteY454" fmla="*/ 5697668 h 6858000"/>
              <a:gd name="connsiteX455" fmla="*/ 0 w 7467600"/>
              <a:gd name="connsiteY455" fmla="*/ 5689984 h 6858000"/>
              <a:gd name="connsiteX456" fmla="*/ 0 w 7467600"/>
              <a:gd name="connsiteY456" fmla="*/ 5513472 h 6858000"/>
              <a:gd name="connsiteX457" fmla="*/ 174101 w 7467600"/>
              <a:gd name="connsiteY457" fmla="*/ 5620277 h 6858000"/>
              <a:gd name="connsiteX458" fmla="*/ 891800 w 7467600"/>
              <a:gd name="connsiteY458" fmla="*/ 6036935 h 6858000"/>
              <a:gd name="connsiteX459" fmla="*/ 1072219 w 7467600"/>
              <a:gd name="connsiteY459" fmla="*/ 6169443 h 6858000"/>
              <a:gd name="connsiteX460" fmla="*/ 1074117 w 7467600"/>
              <a:gd name="connsiteY460" fmla="*/ 6170301 h 6858000"/>
              <a:gd name="connsiteX461" fmla="*/ 1083114 w 7467600"/>
              <a:gd name="connsiteY461" fmla="*/ 6174131 h 6858000"/>
              <a:gd name="connsiteX462" fmla="*/ 1543010 w 7467600"/>
              <a:gd name="connsiteY462" fmla="*/ 6191140 h 6858000"/>
              <a:gd name="connsiteX463" fmla="*/ 1551080 w 7467600"/>
              <a:gd name="connsiteY463" fmla="*/ 6195006 h 6858000"/>
              <a:gd name="connsiteX464" fmla="*/ 2345443 w 7467600"/>
              <a:gd name="connsiteY464" fmla="*/ 5549882 h 6858000"/>
              <a:gd name="connsiteX465" fmla="*/ 1721499 w 7467600"/>
              <a:gd name="connsiteY465" fmla="*/ 5599969 h 6858000"/>
              <a:gd name="connsiteX466" fmla="*/ 767716 w 7467600"/>
              <a:gd name="connsiteY466" fmla="*/ 5472768 h 6858000"/>
              <a:gd name="connsiteX467" fmla="*/ 722147 w 7467600"/>
              <a:gd name="connsiteY467" fmla="*/ 5393091 h 6858000"/>
              <a:gd name="connsiteX468" fmla="*/ 1485552 w 7467600"/>
              <a:gd name="connsiteY468" fmla="*/ 5313202 h 6858000"/>
              <a:gd name="connsiteX469" fmla="*/ 2143004 w 7467600"/>
              <a:gd name="connsiteY469" fmla="*/ 5402420 h 6858000"/>
              <a:gd name="connsiteX470" fmla="*/ 1933391 w 7467600"/>
              <a:gd name="connsiteY470" fmla="*/ 5156971 h 6858000"/>
              <a:gd name="connsiteX471" fmla="*/ 1827118 w 7467600"/>
              <a:gd name="connsiteY471" fmla="*/ 4968410 h 6858000"/>
              <a:gd name="connsiteX472" fmla="*/ 1837349 w 7467600"/>
              <a:gd name="connsiteY472" fmla="*/ 4956357 h 6858000"/>
              <a:gd name="connsiteX473" fmla="*/ 2162835 w 7467600"/>
              <a:gd name="connsiteY473" fmla="*/ 5187853 h 6858000"/>
              <a:gd name="connsiteX474" fmla="*/ 2257167 w 7467600"/>
              <a:gd name="connsiteY474" fmla="*/ 5462123 h 6858000"/>
              <a:gd name="connsiteX475" fmla="*/ 2261598 w 7467600"/>
              <a:gd name="connsiteY475" fmla="*/ 5467998 h 6858000"/>
              <a:gd name="connsiteX476" fmla="*/ 2437177 w 7467600"/>
              <a:gd name="connsiteY476" fmla="*/ 5479608 h 6858000"/>
              <a:gd name="connsiteX477" fmla="*/ 2445247 w 7467600"/>
              <a:gd name="connsiteY477" fmla="*/ 5483476 h 6858000"/>
              <a:gd name="connsiteX478" fmla="*/ 2743626 w 7467600"/>
              <a:gd name="connsiteY478" fmla="*/ 5304819 h 6858000"/>
              <a:gd name="connsiteX479" fmla="*/ 3048102 w 7467600"/>
              <a:gd name="connsiteY479" fmla="*/ 5150595 h 6858000"/>
              <a:gd name="connsiteX480" fmla="*/ 1799414 w 7467600"/>
              <a:gd name="connsiteY480" fmla="*/ 4694732 h 6858000"/>
              <a:gd name="connsiteX481" fmla="*/ 1771735 w 7467600"/>
              <a:gd name="connsiteY481" fmla="*/ 4619929 h 6858000"/>
              <a:gd name="connsiteX482" fmla="*/ 3104273 w 7467600"/>
              <a:gd name="connsiteY482" fmla="*/ 5076159 h 6858000"/>
              <a:gd name="connsiteX483" fmla="*/ 3113245 w 7467600"/>
              <a:gd name="connsiteY483" fmla="*/ 5090705 h 6858000"/>
              <a:gd name="connsiteX484" fmla="*/ 3126294 w 7467600"/>
              <a:gd name="connsiteY484" fmla="*/ 5114400 h 6858000"/>
              <a:gd name="connsiteX485" fmla="*/ 3937433 w 7467600"/>
              <a:gd name="connsiteY485" fmla="*/ 4830473 h 6858000"/>
              <a:gd name="connsiteX486" fmla="*/ 3590475 w 7467600"/>
              <a:gd name="connsiteY486" fmla="*/ 4597974 h 6858000"/>
              <a:gd name="connsiteX487" fmla="*/ 3100264 w 7467600"/>
              <a:gd name="connsiteY487" fmla="*/ 4579845 h 6858000"/>
              <a:gd name="connsiteX488" fmla="*/ 2183576 w 7467600"/>
              <a:gd name="connsiteY488" fmla="*/ 4227150 h 6858000"/>
              <a:gd name="connsiteX489" fmla="*/ 2151029 w 7467600"/>
              <a:gd name="connsiteY489" fmla="*/ 4146947 h 6858000"/>
              <a:gd name="connsiteX490" fmla="*/ 3563434 w 7467600"/>
              <a:gd name="connsiteY490" fmla="*/ 4469115 h 6858000"/>
              <a:gd name="connsiteX491" fmla="*/ 3177952 w 7467600"/>
              <a:gd name="connsiteY491" fmla="*/ 3657386 h 6858000"/>
              <a:gd name="connsiteX492" fmla="*/ 3189263 w 7467600"/>
              <a:gd name="connsiteY492" fmla="*/ 3625726 h 6858000"/>
              <a:gd name="connsiteX493" fmla="*/ 3560912 w 7467600"/>
              <a:gd name="connsiteY493" fmla="*/ 4079863 h 6858000"/>
              <a:gd name="connsiteX494" fmla="*/ 3626636 w 7467600"/>
              <a:gd name="connsiteY494" fmla="*/ 4512230 h 6858000"/>
              <a:gd name="connsiteX495" fmla="*/ 3653088 w 7467600"/>
              <a:gd name="connsiteY495" fmla="*/ 4521417 h 6858000"/>
              <a:gd name="connsiteX496" fmla="*/ 3988128 w 7467600"/>
              <a:gd name="connsiteY496" fmla="*/ 4817267 h 6858000"/>
              <a:gd name="connsiteX497" fmla="*/ 4830582 w 7467600"/>
              <a:gd name="connsiteY497" fmla="*/ 4676000 h 6858000"/>
              <a:gd name="connsiteX498" fmla="*/ 4830100 w 7467600"/>
              <a:gd name="connsiteY498" fmla="*/ 4675554 h 6858000"/>
              <a:gd name="connsiteX499" fmla="*/ 4036318 w 7467600"/>
              <a:gd name="connsiteY499" fmla="*/ 4147013 h 6858000"/>
              <a:gd name="connsiteX500" fmla="*/ 3432098 w 7467600"/>
              <a:gd name="connsiteY500" fmla="*/ 3537312 h 6858000"/>
              <a:gd name="connsiteX501" fmla="*/ 3446761 w 7467600"/>
              <a:gd name="connsiteY501" fmla="*/ 3461278 h 6858000"/>
              <a:gd name="connsiteX502" fmla="*/ 4419733 w 7467600"/>
              <a:gd name="connsiteY502" fmla="*/ 3963555 h 6858000"/>
              <a:gd name="connsiteX503" fmla="*/ 4781371 w 7467600"/>
              <a:gd name="connsiteY503" fmla="*/ 4458604 h 6858000"/>
              <a:gd name="connsiteX504" fmla="*/ 4780440 w 7467600"/>
              <a:gd name="connsiteY504" fmla="*/ 4470290 h 6858000"/>
              <a:gd name="connsiteX505" fmla="*/ 4898954 w 7467600"/>
              <a:gd name="connsiteY505" fmla="*/ 4662092 h 6858000"/>
              <a:gd name="connsiteX506" fmla="*/ 4900699 w 7467600"/>
              <a:gd name="connsiteY506" fmla="*/ 4670867 h 6858000"/>
              <a:gd name="connsiteX507" fmla="*/ 5714511 w 7467600"/>
              <a:gd name="connsiteY507" fmla="*/ 4663483 h 6858000"/>
              <a:gd name="connsiteX508" fmla="*/ 5464793 w 7467600"/>
              <a:gd name="connsiteY508" fmla="*/ 4393556 h 6858000"/>
              <a:gd name="connsiteX509" fmla="*/ 5461897 w 7467600"/>
              <a:gd name="connsiteY509" fmla="*/ 4390879 h 6858000"/>
              <a:gd name="connsiteX510" fmla="*/ 4294126 w 7467600"/>
              <a:gd name="connsiteY510" fmla="*/ 3303048 h 6858000"/>
              <a:gd name="connsiteX511" fmla="*/ 4305321 w 7467600"/>
              <a:gd name="connsiteY511" fmla="*/ 3256953 h 6858000"/>
              <a:gd name="connsiteX512" fmla="*/ 4949299 w 7467600"/>
              <a:gd name="connsiteY512" fmla="*/ 3766336 h 6858000"/>
              <a:gd name="connsiteX513" fmla="*/ 5291452 w 7467600"/>
              <a:gd name="connsiteY513" fmla="*/ 4076801 h 6858000"/>
              <a:gd name="connsiteX514" fmla="*/ 5434998 w 7467600"/>
              <a:gd name="connsiteY514" fmla="*/ 4254100 h 6858000"/>
              <a:gd name="connsiteX515" fmla="*/ 5351015 w 7467600"/>
              <a:gd name="connsiteY515" fmla="*/ 3760989 h 6858000"/>
              <a:gd name="connsiteX516" fmla="*/ 5413780 w 7467600"/>
              <a:gd name="connsiteY516" fmla="*/ 2966265 h 6858000"/>
              <a:gd name="connsiteX517" fmla="*/ 5425627 w 7467600"/>
              <a:gd name="connsiteY517" fmla="*/ 2954192 h 6858000"/>
              <a:gd name="connsiteX518" fmla="*/ 6604735 w 7467600"/>
              <a:gd name="connsiteY518" fmla="*/ 2041381 h 6858000"/>
              <a:gd name="connsiteX519" fmla="*/ 7204487 w 7467600"/>
              <a:gd name="connsiteY519" fmla="*/ 2742112 h 6858000"/>
              <a:gd name="connsiteX520" fmla="*/ 7131592 w 7467600"/>
              <a:gd name="connsiteY520" fmla="*/ 2672096 h 6858000"/>
              <a:gd name="connsiteX521" fmla="*/ 6996344 w 7467600"/>
              <a:gd name="connsiteY521" fmla="*/ 2518310 h 6858000"/>
              <a:gd name="connsiteX522" fmla="*/ 6735495 w 7467600"/>
              <a:gd name="connsiteY522" fmla="*/ 2196890 h 6858000"/>
              <a:gd name="connsiteX523" fmla="*/ 6721901 w 7467600"/>
              <a:gd name="connsiteY523" fmla="*/ 2179274 h 6858000"/>
              <a:gd name="connsiteX524" fmla="*/ 6604735 w 7467600"/>
              <a:gd name="connsiteY524" fmla="*/ 2041381 h 6858000"/>
              <a:gd name="connsiteX525" fmla="*/ 6591670 w 7467600"/>
              <a:gd name="connsiteY525" fmla="*/ 1988277 h 6858000"/>
              <a:gd name="connsiteX526" fmla="*/ 6747349 w 7467600"/>
              <a:gd name="connsiteY526" fmla="*/ 2160069 h 6858000"/>
              <a:gd name="connsiteX527" fmla="*/ 6760943 w 7467600"/>
              <a:gd name="connsiteY527" fmla="*/ 2177686 h 6858000"/>
              <a:gd name="connsiteX528" fmla="*/ 7021065 w 7467600"/>
              <a:gd name="connsiteY528" fmla="*/ 2498102 h 6858000"/>
              <a:gd name="connsiteX529" fmla="*/ 7155223 w 7467600"/>
              <a:gd name="connsiteY529" fmla="*/ 2650386 h 6858000"/>
              <a:gd name="connsiteX530" fmla="*/ 7203167 w 7467600"/>
              <a:gd name="connsiteY530" fmla="*/ 2697288 h 6858000"/>
              <a:gd name="connsiteX531" fmla="*/ 6937703 w 7467600"/>
              <a:gd name="connsiteY531" fmla="*/ 2321981 h 6858000"/>
              <a:gd name="connsiteX532" fmla="*/ 6591670 w 7467600"/>
              <a:gd name="connsiteY532" fmla="*/ 1988277 h 6858000"/>
              <a:gd name="connsiteX533" fmla="*/ 5798671 w 7467600"/>
              <a:gd name="connsiteY533" fmla="*/ 1981601 h 6858000"/>
              <a:gd name="connsiteX534" fmla="*/ 5754709 w 7467600"/>
              <a:gd name="connsiteY534" fmla="*/ 2071454 h 6858000"/>
              <a:gd name="connsiteX535" fmla="*/ 5763044 w 7467600"/>
              <a:gd name="connsiteY535" fmla="*/ 2842206 h 6858000"/>
              <a:gd name="connsiteX536" fmla="*/ 5764974 w 7467600"/>
              <a:gd name="connsiteY536" fmla="*/ 2799609 h 6858000"/>
              <a:gd name="connsiteX537" fmla="*/ 5767665 w 7467600"/>
              <a:gd name="connsiteY537" fmla="*/ 2666409 h 6858000"/>
              <a:gd name="connsiteX538" fmla="*/ 5763055 w 7467600"/>
              <a:gd name="connsiteY538" fmla="*/ 2579705 h 6858000"/>
              <a:gd name="connsiteX539" fmla="*/ 5758079 w 7467600"/>
              <a:gd name="connsiteY539" fmla="*/ 2492508 h 6858000"/>
              <a:gd name="connsiteX540" fmla="*/ 5779325 w 7467600"/>
              <a:gd name="connsiteY540" fmla="*/ 2197069 h 6858000"/>
              <a:gd name="connsiteX541" fmla="*/ 5798671 w 7467600"/>
              <a:gd name="connsiteY541" fmla="*/ 1981601 h 6858000"/>
              <a:gd name="connsiteX542" fmla="*/ 5829202 w 7467600"/>
              <a:gd name="connsiteY542" fmla="*/ 1971679 h 6858000"/>
              <a:gd name="connsiteX543" fmla="*/ 5809558 w 7467600"/>
              <a:gd name="connsiteY543" fmla="*/ 2198043 h 6858000"/>
              <a:gd name="connsiteX544" fmla="*/ 5788653 w 7467600"/>
              <a:gd name="connsiteY544" fmla="*/ 2489430 h 6858000"/>
              <a:gd name="connsiteX545" fmla="*/ 5793439 w 7467600"/>
              <a:gd name="connsiteY545" fmla="*/ 2575235 h 6858000"/>
              <a:gd name="connsiteX546" fmla="*/ 5796837 w 7467600"/>
              <a:gd name="connsiteY546" fmla="*/ 2637633 h 6858000"/>
              <a:gd name="connsiteX547" fmla="*/ 5818614 w 7467600"/>
              <a:gd name="connsiteY547" fmla="*/ 2473055 h 6858000"/>
              <a:gd name="connsiteX548" fmla="*/ 5829202 w 7467600"/>
              <a:gd name="connsiteY548" fmla="*/ 1971679 h 6858000"/>
              <a:gd name="connsiteX549" fmla="*/ 5911389 w 7467600"/>
              <a:gd name="connsiteY549" fmla="*/ 1898371 h 6858000"/>
              <a:gd name="connsiteX550" fmla="*/ 6237627 w 7467600"/>
              <a:gd name="connsiteY550" fmla="*/ 2231921 h 6858000"/>
              <a:gd name="connsiteX551" fmla="*/ 5911389 w 7467600"/>
              <a:gd name="connsiteY551" fmla="*/ 1898371 h 6858000"/>
              <a:gd name="connsiteX552" fmla="*/ 6944437 w 7467600"/>
              <a:gd name="connsiteY552" fmla="*/ 1575402 h 6858000"/>
              <a:gd name="connsiteX553" fmla="*/ 6304730 w 7467600"/>
              <a:gd name="connsiteY553" fmla="*/ 1766654 h 6858000"/>
              <a:gd name="connsiteX554" fmla="*/ 6944437 w 7467600"/>
              <a:gd name="connsiteY554" fmla="*/ 1575402 h 6858000"/>
              <a:gd name="connsiteX555" fmla="*/ 7019523 w 7467600"/>
              <a:gd name="connsiteY555" fmla="*/ 1519450 h 6858000"/>
              <a:gd name="connsiteX556" fmla="*/ 6298091 w 7467600"/>
              <a:gd name="connsiteY556" fmla="*/ 1737122 h 6858000"/>
              <a:gd name="connsiteX557" fmla="*/ 7019523 w 7467600"/>
              <a:gd name="connsiteY557" fmla="*/ 1519450 h 6858000"/>
              <a:gd name="connsiteX558" fmla="*/ 2399523 w 7467600"/>
              <a:gd name="connsiteY558" fmla="*/ 1428234 h 6858000"/>
              <a:gd name="connsiteX559" fmla="*/ 2224982 w 7467600"/>
              <a:gd name="connsiteY559" fmla="*/ 1826201 h 6858000"/>
              <a:gd name="connsiteX560" fmla="*/ 2096099 w 7467600"/>
              <a:gd name="connsiteY560" fmla="*/ 2345900 h 6858000"/>
              <a:gd name="connsiteX561" fmla="*/ 2283317 w 7467600"/>
              <a:gd name="connsiteY561" fmla="*/ 1796925 h 6858000"/>
              <a:gd name="connsiteX562" fmla="*/ 2399523 w 7467600"/>
              <a:gd name="connsiteY562" fmla="*/ 1428234 h 6858000"/>
              <a:gd name="connsiteX563" fmla="*/ 2448558 w 7467600"/>
              <a:gd name="connsiteY563" fmla="*/ 1373435 h 6858000"/>
              <a:gd name="connsiteX564" fmla="*/ 2312521 w 7467600"/>
              <a:gd name="connsiteY564" fmla="*/ 1806140 h 6858000"/>
              <a:gd name="connsiteX565" fmla="*/ 2127533 w 7467600"/>
              <a:gd name="connsiteY565" fmla="*/ 2348380 h 6858000"/>
              <a:gd name="connsiteX566" fmla="*/ 2358080 w 7467600"/>
              <a:gd name="connsiteY566" fmla="*/ 1866134 h 6858000"/>
              <a:gd name="connsiteX567" fmla="*/ 2407436 w 7467600"/>
              <a:gd name="connsiteY567" fmla="*/ 1651070 h 6858000"/>
              <a:gd name="connsiteX568" fmla="*/ 2448558 w 7467600"/>
              <a:gd name="connsiteY568" fmla="*/ 1373435 h 6858000"/>
              <a:gd name="connsiteX569" fmla="*/ 278707 w 7467600"/>
              <a:gd name="connsiteY569" fmla="*/ 1352270 h 6858000"/>
              <a:gd name="connsiteX570" fmla="*/ 321570 w 7467600"/>
              <a:gd name="connsiteY570" fmla="*/ 1861610 h 6858000"/>
              <a:gd name="connsiteX571" fmla="*/ 294281 w 7467600"/>
              <a:gd name="connsiteY571" fmla="*/ 1440658 h 6858000"/>
              <a:gd name="connsiteX572" fmla="*/ 278707 w 7467600"/>
              <a:gd name="connsiteY572" fmla="*/ 1352270 h 6858000"/>
              <a:gd name="connsiteX573" fmla="*/ 1423821 w 7467600"/>
              <a:gd name="connsiteY573" fmla="*/ 1351958 h 6858000"/>
              <a:gd name="connsiteX574" fmla="*/ 1638521 w 7467600"/>
              <a:gd name="connsiteY574" fmla="*/ 1908470 h 6858000"/>
              <a:gd name="connsiteX575" fmla="*/ 1754199 w 7467600"/>
              <a:gd name="connsiteY575" fmla="*/ 2149284 h 6858000"/>
              <a:gd name="connsiteX576" fmla="*/ 1908359 w 7467600"/>
              <a:gd name="connsiteY576" fmla="*/ 2364988 h 6858000"/>
              <a:gd name="connsiteX577" fmla="*/ 1647661 w 7467600"/>
              <a:gd name="connsiteY577" fmla="*/ 1825945 h 6858000"/>
              <a:gd name="connsiteX578" fmla="*/ 1423821 w 7467600"/>
              <a:gd name="connsiteY578" fmla="*/ 1351958 h 6858000"/>
              <a:gd name="connsiteX579" fmla="*/ 1431890 w 7467600"/>
              <a:gd name="connsiteY579" fmla="*/ 1306475 h 6858000"/>
              <a:gd name="connsiteX580" fmla="*/ 1507597 w 7467600"/>
              <a:gd name="connsiteY580" fmla="*/ 1446132 h 6858000"/>
              <a:gd name="connsiteX581" fmla="*/ 1674586 w 7467600"/>
              <a:gd name="connsiteY581" fmla="*/ 1813832 h 6858000"/>
              <a:gd name="connsiteX582" fmla="*/ 1815950 w 7467600"/>
              <a:gd name="connsiteY582" fmla="*/ 2128564 h 6858000"/>
              <a:gd name="connsiteX583" fmla="*/ 1984242 w 7467600"/>
              <a:gd name="connsiteY583" fmla="*/ 2430829 h 6858000"/>
              <a:gd name="connsiteX584" fmla="*/ 2014023 w 7467600"/>
              <a:gd name="connsiteY584" fmla="*/ 2450995 h 6858000"/>
              <a:gd name="connsiteX585" fmla="*/ 1747337 w 7467600"/>
              <a:gd name="connsiteY585" fmla="*/ 1855264 h 6858000"/>
              <a:gd name="connsiteX586" fmla="*/ 1533749 w 7467600"/>
              <a:gd name="connsiteY586" fmla="*/ 1478656 h 6858000"/>
              <a:gd name="connsiteX587" fmla="*/ 1431890 w 7467600"/>
              <a:gd name="connsiteY587" fmla="*/ 1306475 h 6858000"/>
              <a:gd name="connsiteX588" fmla="*/ 5052692 w 7467600"/>
              <a:gd name="connsiteY588" fmla="*/ 1292994 h 6858000"/>
              <a:gd name="connsiteX589" fmla="*/ 5200661 w 7467600"/>
              <a:gd name="connsiteY589" fmla="*/ 1635186 h 6858000"/>
              <a:gd name="connsiteX590" fmla="*/ 5297138 w 7467600"/>
              <a:gd name="connsiteY590" fmla="*/ 1906351 h 6858000"/>
              <a:gd name="connsiteX591" fmla="*/ 5052692 w 7467600"/>
              <a:gd name="connsiteY591" fmla="*/ 1292994 h 6858000"/>
              <a:gd name="connsiteX592" fmla="*/ 5009948 w 7467600"/>
              <a:gd name="connsiteY592" fmla="*/ 1273619 h 6858000"/>
              <a:gd name="connsiteX593" fmla="*/ 5121777 w 7467600"/>
              <a:gd name="connsiteY593" fmla="*/ 1654213 h 6858000"/>
              <a:gd name="connsiteX594" fmla="*/ 5293545 w 7467600"/>
              <a:gd name="connsiteY594" fmla="*/ 2072247 h 6858000"/>
              <a:gd name="connsiteX595" fmla="*/ 5294042 w 7467600"/>
              <a:gd name="connsiteY595" fmla="*/ 2065019 h 6858000"/>
              <a:gd name="connsiteX596" fmla="*/ 5171936 w 7467600"/>
              <a:gd name="connsiteY596" fmla="*/ 1647613 h 6858000"/>
              <a:gd name="connsiteX597" fmla="*/ 5009948 w 7467600"/>
              <a:gd name="connsiteY597" fmla="*/ 1273619 h 6858000"/>
              <a:gd name="connsiteX598" fmla="*/ 655236 w 7467600"/>
              <a:gd name="connsiteY598" fmla="*/ 1268632 h 6858000"/>
              <a:gd name="connsiteX599" fmla="*/ 839521 w 7467600"/>
              <a:gd name="connsiteY599" fmla="*/ 1685315 h 6858000"/>
              <a:gd name="connsiteX600" fmla="*/ 1109416 w 7467600"/>
              <a:gd name="connsiteY600" fmla="*/ 2061663 h 6858000"/>
              <a:gd name="connsiteX601" fmla="*/ 1298300 w 7467600"/>
              <a:gd name="connsiteY601" fmla="*/ 2247742 h 6858000"/>
              <a:gd name="connsiteX602" fmla="*/ 1125871 w 7467600"/>
              <a:gd name="connsiteY602" fmla="*/ 1989513 h 6858000"/>
              <a:gd name="connsiteX603" fmla="*/ 981574 w 7467600"/>
              <a:gd name="connsiteY603" fmla="*/ 1783157 h 6858000"/>
              <a:gd name="connsiteX604" fmla="*/ 922198 w 7467600"/>
              <a:gd name="connsiteY604" fmla="*/ 1677437 h 6858000"/>
              <a:gd name="connsiteX605" fmla="*/ 869293 w 7467600"/>
              <a:gd name="connsiteY605" fmla="*/ 1583214 h 6858000"/>
              <a:gd name="connsiteX606" fmla="*/ 751431 w 7467600"/>
              <a:gd name="connsiteY606" fmla="*/ 1405731 h 6858000"/>
              <a:gd name="connsiteX607" fmla="*/ 655236 w 7467600"/>
              <a:gd name="connsiteY607" fmla="*/ 1268632 h 6858000"/>
              <a:gd name="connsiteX608" fmla="*/ 6516292 w 7467600"/>
              <a:gd name="connsiteY608" fmla="*/ 1263064 h 6858000"/>
              <a:gd name="connsiteX609" fmla="*/ 5736320 w 7467600"/>
              <a:gd name="connsiteY609" fmla="*/ 1501803 h 6858000"/>
              <a:gd name="connsiteX610" fmla="*/ 6516292 w 7467600"/>
              <a:gd name="connsiteY610" fmla="*/ 1263064 h 6858000"/>
              <a:gd name="connsiteX611" fmla="*/ 291466 w 7467600"/>
              <a:gd name="connsiteY611" fmla="*/ 1250369 h 6858000"/>
              <a:gd name="connsiteX612" fmla="*/ 323180 w 7467600"/>
              <a:gd name="connsiteY612" fmla="*/ 1435283 h 6858000"/>
              <a:gd name="connsiteX613" fmla="*/ 349381 w 7467600"/>
              <a:gd name="connsiteY613" fmla="*/ 1875041 h 6858000"/>
              <a:gd name="connsiteX614" fmla="*/ 374363 w 7467600"/>
              <a:gd name="connsiteY614" fmla="*/ 1506494 h 6858000"/>
              <a:gd name="connsiteX615" fmla="*/ 302168 w 7467600"/>
              <a:gd name="connsiteY615" fmla="*/ 1274495 h 6858000"/>
              <a:gd name="connsiteX616" fmla="*/ 291466 w 7467600"/>
              <a:gd name="connsiteY616" fmla="*/ 1250369 h 6858000"/>
              <a:gd name="connsiteX617" fmla="*/ 678222 w 7467600"/>
              <a:gd name="connsiteY617" fmla="*/ 1248670 h 6858000"/>
              <a:gd name="connsiteX618" fmla="*/ 775536 w 7467600"/>
              <a:gd name="connsiteY618" fmla="*/ 1388015 h 6858000"/>
              <a:gd name="connsiteX619" fmla="*/ 894529 w 7467600"/>
              <a:gd name="connsiteY619" fmla="*/ 1567739 h 6858000"/>
              <a:gd name="connsiteX620" fmla="*/ 948000 w 7467600"/>
              <a:gd name="connsiteY620" fmla="*/ 1663088 h 6858000"/>
              <a:gd name="connsiteX621" fmla="*/ 1006812 w 7467600"/>
              <a:gd name="connsiteY621" fmla="*/ 1767683 h 6858000"/>
              <a:gd name="connsiteX622" fmla="*/ 1149133 w 7467600"/>
              <a:gd name="connsiteY622" fmla="*/ 1971513 h 6858000"/>
              <a:gd name="connsiteX623" fmla="*/ 1333952 w 7467600"/>
              <a:gd name="connsiteY623" fmla="*/ 2251620 h 6858000"/>
              <a:gd name="connsiteX624" fmla="*/ 1337329 w 7467600"/>
              <a:gd name="connsiteY624" fmla="*/ 2258350 h 6858000"/>
              <a:gd name="connsiteX625" fmla="*/ 1014726 w 7467600"/>
              <a:gd name="connsiteY625" fmla="*/ 1615556 h 6858000"/>
              <a:gd name="connsiteX626" fmla="*/ 678222 w 7467600"/>
              <a:gd name="connsiteY626" fmla="*/ 1248670 h 6858000"/>
              <a:gd name="connsiteX627" fmla="*/ 6691602 w 7467600"/>
              <a:gd name="connsiteY627" fmla="*/ 1140573 h 6858000"/>
              <a:gd name="connsiteX628" fmla="*/ 6571100 w 7467600"/>
              <a:gd name="connsiteY628" fmla="*/ 1183662 h 6858000"/>
              <a:gd name="connsiteX629" fmla="*/ 6241687 w 7467600"/>
              <a:gd name="connsiteY629" fmla="*/ 1257600 h 6858000"/>
              <a:gd name="connsiteX630" fmla="*/ 5693009 w 7467600"/>
              <a:gd name="connsiteY630" fmla="*/ 1478256 h 6858000"/>
              <a:gd name="connsiteX631" fmla="*/ 6548420 w 7467600"/>
              <a:gd name="connsiteY631" fmla="*/ 1214599 h 6858000"/>
              <a:gd name="connsiteX632" fmla="*/ 6605473 w 7467600"/>
              <a:gd name="connsiteY632" fmla="*/ 1184686 h 6858000"/>
              <a:gd name="connsiteX633" fmla="*/ 6691602 w 7467600"/>
              <a:gd name="connsiteY633" fmla="*/ 1140573 h 6858000"/>
              <a:gd name="connsiteX634" fmla="*/ 4002475 w 7467600"/>
              <a:gd name="connsiteY634" fmla="*/ 1037802 h 6858000"/>
              <a:gd name="connsiteX635" fmla="*/ 4000324 w 7467600"/>
              <a:gd name="connsiteY635" fmla="*/ 1039362 h 6858000"/>
              <a:gd name="connsiteX636" fmla="*/ 4002862 w 7467600"/>
              <a:gd name="connsiteY636" fmla="*/ 1042866 h 6858000"/>
              <a:gd name="connsiteX637" fmla="*/ 4002475 w 7467600"/>
              <a:gd name="connsiteY637" fmla="*/ 1037802 h 6858000"/>
              <a:gd name="connsiteX638" fmla="*/ 506322 w 7467600"/>
              <a:gd name="connsiteY638" fmla="*/ 1020997 h 6858000"/>
              <a:gd name="connsiteX639" fmla="*/ 533068 w 7467600"/>
              <a:gd name="connsiteY639" fmla="*/ 1029409 h 6858000"/>
              <a:gd name="connsiteX640" fmla="*/ 1232525 w 7467600"/>
              <a:gd name="connsiteY640" fmla="*/ 1804675 h 6858000"/>
              <a:gd name="connsiteX641" fmla="*/ 1388858 w 7467600"/>
              <a:gd name="connsiteY641" fmla="*/ 2368011 h 6858000"/>
              <a:gd name="connsiteX642" fmla="*/ 1384098 w 7467600"/>
              <a:gd name="connsiteY642" fmla="*/ 2378125 h 6858000"/>
              <a:gd name="connsiteX643" fmla="*/ 1425393 w 7467600"/>
              <a:gd name="connsiteY643" fmla="*/ 2589124 h 6858000"/>
              <a:gd name="connsiteX644" fmla="*/ 1424001 w 7467600"/>
              <a:gd name="connsiteY644" fmla="*/ 2597541 h 6858000"/>
              <a:gd name="connsiteX645" fmla="*/ 2152729 w 7467600"/>
              <a:gd name="connsiteY645" fmla="*/ 2864487 h 6858000"/>
              <a:gd name="connsiteX646" fmla="*/ 2020609 w 7467600"/>
              <a:gd name="connsiteY646" fmla="*/ 2539671 h 6858000"/>
              <a:gd name="connsiteX647" fmla="*/ 2018920 w 7467600"/>
              <a:gd name="connsiteY647" fmla="*/ 2536309 h 6858000"/>
              <a:gd name="connsiteX648" fmla="*/ 1342441 w 7467600"/>
              <a:gd name="connsiteY648" fmla="*/ 1173017 h 6858000"/>
              <a:gd name="connsiteX649" fmla="*/ 1367925 w 7467600"/>
              <a:gd name="connsiteY649" fmla="*/ 1135648 h 6858000"/>
              <a:gd name="connsiteX650" fmla="*/ 1771401 w 7467600"/>
              <a:gd name="connsiteY650" fmla="*/ 1806673 h 6858000"/>
              <a:gd name="connsiteX651" fmla="*/ 1972385 w 7467600"/>
              <a:gd name="connsiteY651" fmla="*/ 2198735 h 6858000"/>
              <a:gd name="connsiteX652" fmla="*/ 2040892 w 7467600"/>
              <a:gd name="connsiteY652" fmla="*/ 2405205 h 6858000"/>
              <a:gd name="connsiteX653" fmla="*/ 2131689 w 7467600"/>
              <a:gd name="connsiteY653" fmla="*/ 1936926 h 6858000"/>
              <a:gd name="connsiteX654" fmla="*/ 2454820 w 7467600"/>
              <a:gd name="connsiteY654" fmla="*/ 1248808 h 6858000"/>
              <a:gd name="connsiteX655" fmla="*/ 2492512 w 7467600"/>
              <a:gd name="connsiteY655" fmla="*/ 1302920 h 6858000"/>
              <a:gd name="connsiteX656" fmla="*/ 2081216 w 7467600"/>
              <a:gd name="connsiteY656" fmla="*/ 2527513 h 6858000"/>
              <a:gd name="connsiteX657" fmla="*/ 2081211 w 7467600"/>
              <a:gd name="connsiteY657" fmla="*/ 2528916 h 6858000"/>
              <a:gd name="connsiteX658" fmla="*/ 2199067 w 7467600"/>
              <a:gd name="connsiteY658" fmla="*/ 2884061 h 6858000"/>
              <a:gd name="connsiteX659" fmla="*/ 3192586 w 7467600"/>
              <a:gd name="connsiteY659" fmla="*/ 3411496 h 6858000"/>
              <a:gd name="connsiteX660" fmla="*/ 3182620 w 7467600"/>
              <a:gd name="connsiteY660" fmla="*/ 3483279 h 6858000"/>
              <a:gd name="connsiteX661" fmla="*/ 2435119 w 7467600"/>
              <a:gd name="connsiteY661" fmla="*/ 3080173 h 6858000"/>
              <a:gd name="connsiteX662" fmla="*/ 2410152 w 7467600"/>
              <a:gd name="connsiteY662" fmla="*/ 3063751 h 6858000"/>
              <a:gd name="connsiteX663" fmla="*/ 2408099 w 7467600"/>
              <a:gd name="connsiteY663" fmla="*/ 3064403 h 6858000"/>
              <a:gd name="connsiteX664" fmla="*/ 2407218 w 7467600"/>
              <a:gd name="connsiteY664" fmla="*/ 3070324 h 6858000"/>
              <a:gd name="connsiteX665" fmla="*/ 2380138 w 7467600"/>
              <a:gd name="connsiteY665" fmla="*/ 3099341 h 6858000"/>
              <a:gd name="connsiteX666" fmla="*/ 1765923 w 7467600"/>
              <a:gd name="connsiteY666" fmla="*/ 3581043 h 6858000"/>
              <a:gd name="connsiteX667" fmla="*/ 1702258 w 7467600"/>
              <a:gd name="connsiteY667" fmla="*/ 3612286 h 6858000"/>
              <a:gd name="connsiteX668" fmla="*/ 1538370 w 7467600"/>
              <a:gd name="connsiteY668" fmla="*/ 3811804 h 6858000"/>
              <a:gd name="connsiteX669" fmla="*/ 542867 w 7467600"/>
              <a:gd name="connsiteY669" fmla="*/ 4944092 h 6858000"/>
              <a:gd name="connsiteX670" fmla="*/ 515800 w 7467600"/>
              <a:gd name="connsiteY670" fmla="*/ 4862180 h 6858000"/>
              <a:gd name="connsiteX671" fmla="*/ 909145 w 7467600"/>
              <a:gd name="connsiteY671" fmla="*/ 4199225 h 6858000"/>
              <a:gd name="connsiteX672" fmla="*/ 1214067 w 7467600"/>
              <a:gd name="connsiteY672" fmla="*/ 3908561 h 6858000"/>
              <a:gd name="connsiteX673" fmla="*/ 640967 w 7467600"/>
              <a:gd name="connsiteY673" fmla="*/ 4105601 h 6858000"/>
              <a:gd name="connsiteX674" fmla="*/ 112563 w 7467600"/>
              <a:gd name="connsiteY674" fmla="*/ 4396952 h 6858000"/>
              <a:gd name="connsiteX675" fmla="*/ 0 w 7467600"/>
              <a:gd name="connsiteY675" fmla="*/ 4466006 h 6858000"/>
              <a:gd name="connsiteX676" fmla="*/ 0 w 7467600"/>
              <a:gd name="connsiteY676" fmla="*/ 4233763 h 6858000"/>
              <a:gd name="connsiteX677" fmla="*/ 36881 w 7467600"/>
              <a:gd name="connsiteY677" fmla="*/ 4200118 h 6858000"/>
              <a:gd name="connsiteX678" fmla="*/ 910534 w 7467600"/>
              <a:gd name="connsiteY678" fmla="*/ 3629753 h 6858000"/>
              <a:gd name="connsiteX679" fmla="*/ 1578717 w 7467600"/>
              <a:gd name="connsiteY679" fmla="*/ 3575982 h 6858000"/>
              <a:gd name="connsiteX680" fmla="*/ 2338780 w 7467600"/>
              <a:gd name="connsiteY680" fmla="*/ 3033725 h 6858000"/>
              <a:gd name="connsiteX681" fmla="*/ 1807991 w 7467600"/>
              <a:gd name="connsiteY681" fmla="*/ 2807184 h 6858000"/>
              <a:gd name="connsiteX682" fmla="*/ 1416358 w 7467600"/>
              <a:gd name="connsiteY682" fmla="*/ 3112571 h 6858000"/>
              <a:gd name="connsiteX683" fmla="*/ 939066 w 7467600"/>
              <a:gd name="connsiteY683" fmla="*/ 3378798 h 6858000"/>
              <a:gd name="connsiteX684" fmla="*/ 115099 w 7467600"/>
              <a:gd name="connsiteY684" fmla="*/ 3607650 h 6858000"/>
              <a:gd name="connsiteX685" fmla="*/ 97284 w 7467600"/>
              <a:gd name="connsiteY685" fmla="*/ 3520393 h 6858000"/>
              <a:gd name="connsiteX686" fmla="*/ 922050 w 7467600"/>
              <a:gd name="connsiteY686" fmla="*/ 3074867 h 6858000"/>
              <a:gd name="connsiteX687" fmla="*/ 1405265 w 7467600"/>
              <a:gd name="connsiteY687" fmla="*/ 3016319 h 6858000"/>
              <a:gd name="connsiteX688" fmla="*/ 1407512 w 7467600"/>
              <a:gd name="connsiteY688" fmla="*/ 3018001 h 6858000"/>
              <a:gd name="connsiteX689" fmla="*/ 1726266 w 7467600"/>
              <a:gd name="connsiteY689" fmla="*/ 2777274 h 6858000"/>
              <a:gd name="connsiteX690" fmla="*/ 625390 w 7467600"/>
              <a:gd name="connsiteY690" fmla="*/ 2514541 h 6858000"/>
              <a:gd name="connsiteX691" fmla="*/ 619799 w 7467600"/>
              <a:gd name="connsiteY691" fmla="*/ 2527180 h 6858000"/>
              <a:gd name="connsiteX692" fmla="*/ 310030 w 7467600"/>
              <a:gd name="connsiteY692" fmla="*/ 2771818 h 6858000"/>
              <a:gd name="connsiteX693" fmla="*/ 173877 w 7467600"/>
              <a:gd name="connsiteY693" fmla="*/ 2937056 h 6858000"/>
              <a:gd name="connsiteX694" fmla="*/ 77889 w 7467600"/>
              <a:gd name="connsiteY694" fmla="*/ 3138440 h 6858000"/>
              <a:gd name="connsiteX695" fmla="*/ 0 w 7467600"/>
              <a:gd name="connsiteY695" fmla="*/ 3271395 h 6858000"/>
              <a:gd name="connsiteX696" fmla="*/ 0 w 7467600"/>
              <a:gd name="connsiteY696" fmla="*/ 3153002 h 6858000"/>
              <a:gd name="connsiteX697" fmla="*/ 2386 w 7467600"/>
              <a:gd name="connsiteY697" fmla="*/ 3149203 h 6858000"/>
              <a:gd name="connsiteX698" fmla="*/ 89753 w 7467600"/>
              <a:gd name="connsiteY698" fmla="*/ 2987702 h 6858000"/>
              <a:gd name="connsiteX699" fmla="*/ 76869 w 7467600"/>
              <a:gd name="connsiteY699" fmla="*/ 3005404 h 6858000"/>
              <a:gd name="connsiteX700" fmla="*/ 32049 w 7467600"/>
              <a:gd name="connsiteY700" fmla="*/ 3065814 h 6858000"/>
              <a:gd name="connsiteX701" fmla="*/ 0 w 7467600"/>
              <a:gd name="connsiteY701" fmla="*/ 3108744 h 6858000"/>
              <a:gd name="connsiteX702" fmla="*/ 0 w 7467600"/>
              <a:gd name="connsiteY702" fmla="*/ 3058059 h 6858000"/>
              <a:gd name="connsiteX703" fmla="*/ 7610 w 7467600"/>
              <a:gd name="connsiteY703" fmla="*/ 3047889 h 6858000"/>
              <a:gd name="connsiteX704" fmla="*/ 52419 w 7467600"/>
              <a:gd name="connsiteY704" fmla="*/ 2987479 h 6858000"/>
              <a:gd name="connsiteX705" fmla="*/ 59142 w 7467600"/>
              <a:gd name="connsiteY705" fmla="*/ 2978488 h 6858000"/>
              <a:gd name="connsiteX706" fmla="*/ 0 w 7467600"/>
              <a:gd name="connsiteY706" fmla="*/ 3015334 h 6858000"/>
              <a:gd name="connsiteX707" fmla="*/ 0 w 7467600"/>
              <a:gd name="connsiteY707" fmla="*/ 2914286 h 6858000"/>
              <a:gd name="connsiteX708" fmla="*/ 36383 w 7467600"/>
              <a:gd name="connsiteY708" fmla="*/ 2901128 h 6858000"/>
              <a:gd name="connsiteX709" fmla="*/ 156329 w 7467600"/>
              <a:gd name="connsiteY709" fmla="*/ 2840533 h 6858000"/>
              <a:gd name="connsiteX710" fmla="*/ 358355 w 7467600"/>
              <a:gd name="connsiteY710" fmla="*/ 2620471 h 6858000"/>
              <a:gd name="connsiteX711" fmla="*/ 510577 w 7467600"/>
              <a:gd name="connsiteY711" fmla="*/ 2501244 h 6858000"/>
              <a:gd name="connsiteX712" fmla="*/ 211967 w 7467600"/>
              <a:gd name="connsiteY712" fmla="*/ 2479171 h 6858000"/>
              <a:gd name="connsiteX713" fmla="*/ 0 w 7467600"/>
              <a:gd name="connsiteY713" fmla="*/ 2476398 h 6858000"/>
              <a:gd name="connsiteX714" fmla="*/ 0 w 7467600"/>
              <a:gd name="connsiteY714" fmla="*/ 2389189 h 6858000"/>
              <a:gd name="connsiteX715" fmla="*/ 103062 w 7467600"/>
              <a:gd name="connsiteY715" fmla="*/ 2389518 h 6858000"/>
              <a:gd name="connsiteX716" fmla="*/ 510734 w 7467600"/>
              <a:gd name="connsiteY716" fmla="*/ 2416201 h 6858000"/>
              <a:gd name="connsiteX717" fmla="*/ 279257 w 7467600"/>
              <a:gd name="connsiteY717" fmla="*/ 2092102 h 6858000"/>
              <a:gd name="connsiteX718" fmla="*/ 65265 w 7467600"/>
              <a:gd name="connsiteY718" fmla="*/ 2006049 h 6858000"/>
              <a:gd name="connsiteX719" fmla="*/ 0 w 7467600"/>
              <a:gd name="connsiteY719" fmla="*/ 1982532 h 6858000"/>
              <a:gd name="connsiteX720" fmla="*/ 0 w 7467600"/>
              <a:gd name="connsiteY720" fmla="*/ 1912789 h 6858000"/>
              <a:gd name="connsiteX721" fmla="*/ 97460 w 7467600"/>
              <a:gd name="connsiteY721" fmla="*/ 1953725 h 6858000"/>
              <a:gd name="connsiteX722" fmla="*/ 221272 w 7467600"/>
              <a:gd name="connsiteY722" fmla="*/ 1980766 h 6858000"/>
              <a:gd name="connsiteX723" fmla="*/ 116765 w 7467600"/>
              <a:gd name="connsiteY723" fmla="*/ 1911033 h 6858000"/>
              <a:gd name="connsiteX724" fmla="*/ 16405 w 7467600"/>
              <a:gd name="connsiteY724" fmla="*/ 1803412 h 6858000"/>
              <a:gd name="connsiteX725" fmla="*/ 0 w 7467600"/>
              <a:gd name="connsiteY725" fmla="*/ 1784777 h 6858000"/>
              <a:gd name="connsiteX726" fmla="*/ 0 w 7467600"/>
              <a:gd name="connsiteY726" fmla="*/ 1740082 h 6858000"/>
              <a:gd name="connsiteX727" fmla="*/ 39394 w 7467600"/>
              <a:gd name="connsiteY727" fmla="*/ 1784856 h 6858000"/>
              <a:gd name="connsiteX728" fmla="*/ 135813 w 7467600"/>
              <a:gd name="connsiteY728" fmla="*/ 1888838 h 6858000"/>
              <a:gd name="connsiteX729" fmla="*/ 242575 w 7467600"/>
              <a:gd name="connsiteY729" fmla="*/ 1958841 h 6858000"/>
              <a:gd name="connsiteX730" fmla="*/ 82197 w 7467600"/>
              <a:gd name="connsiteY730" fmla="*/ 1754826 h 6858000"/>
              <a:gd name="connsiteX731" fmla="*/ 0 w 7467600"/>
              <a:gd name="connsiteY731" fmla="*/ 1679650 h 6858000"/>
              <a:gd name="connsiteX732" fmla="*/ 0 w 7467600"/>
              <a:gd name="connsiteY732" fmla="*/ 1602463 h 6858000"/>
              <a:gd name="connsiteX733" fmla="*/ 84689 w 7467600"/>
              <a:gd name="connsiteY733" fmla="*/ 1677442 h 6858000"/>
              <a:gd name="connsiteX734" fmla="*/ 298437 w 7467600"/>
              <a:gd name="connsiteY734" fmla="*/ 1968019 h 6858000"/>
              <a:gd name="connsiteX735" fmla="*/ 227269 w 7467600"/>
              <a:gd name="connsiteY735" fmla="*/ 1114064 h 6858000"/>
              <a:gd name="connsiteX736" fmla="*/ 248003 w 7467600"/>
              <a:gd name="connsiteY736" fmla="*/ 1089613 h 6858000"/>
              <a:gd name="connsiteX737" fmla="*/ 427020 w 7467600"/>
              <a:gd name="connsiteY737" fmla="*/ 1619803 h 6858000"/>
              <a:gd name="connsiteX738" fmla="*/ 340345 w 7467600"/>
              <a:gd name="connsiteY738" fmla="*/ 2027739 h 6858000"/>
              <a:gd name="connsiteX739" fmla="*/ 360865 w 7467600"/>
              <a:gd name="connsiteY739" fmla="*/ 2044827 h 6858000"/>
              <a:gd name="connsiteX740" fmla="*/ 560414 w 7467600"/>
              <a:gd name="connsiteY740" fmla="*/ 2421457 h 6858000"/>
              <a:gd name="connsiteX741" fmla="*/ 1359703 w 7467600"/>
              <a:gd name="connsiteY741" fmla="*/ 2578554 h 6858000"/>
              <a:gd name="connsiteX742" fmla="*/ 1359422 w 7467600"/>
              <a:gd name="connsiteY742" fmla="*/ 2577994 h 6858000"/>
              <a:gd name="connsiteX743" fmla="*/ 828701 w 7467600"/>
              <a:gd name="connsiteY743" fmla="*/ 1839520 h 6858000"/>
              <a:gd name="connsiteX744" fmla="*/ 494427 w 7467600"/>
              <a:gd name="connsiteY744" fmla="*/ 1092333 h 6858000"/>
              <a:gd name="connsiteX745" fmla="*/ 506322 w 7467600"/>
              <a:gd name="connsiteY745" fmla="*/ 1020997 h 6858000"/>
              <a:gd name="connsiteX746" fmla="*/ 4570198 w 7467600"/>
              <a:gd name="connsiteY746" fmla="*/ 978081 h 6858000"/>
              <a:gd name="connsiteX747" fmla="*/ 4523691 w 7467600"/>
              <a:gd name="connsiteY747" fmla="*/ 1127776 h 6858000"/>
              <a:gd name="connsiteX748" fmla="*/ 4509875 w 7467600"/>
              <a:gd name="connsiteY748" fmla="*/ 1167552 h 6858000"/>
              <a:gd name="connsiteX749" fmla="*/ 4478168 w 7467600"/>
              <a:gd name="connsiteY749" fmla="*/ 1260735 h 6858000"/>
              <a:gd name="connsiteX750" fmla="*/ 4409309 w 7467600"/>
              <a:gd name="connsiteY750" fmla="*/ 1666996 h 6858000"/>
              <a:gd name="connsiteX751" fmla="*/ 4370031 w 7467600"/>
              <a:gd name="connsiteY751" fmla="*/ 1955666 h 6858000"/>
              <a:gd name="connsiteX752" fmla="*/ 4570198 w 7467600"/>
              <a:gd name="connsiteY752" fmla="*/ 978081 h 6858000"/>
              <a:gd name="connsiteX753" fmla="*/ 4557898 w 7467600"/>
              <a:gd name="connsiteY753" fmla="*/ 900011 h 6858000"/>
              <a:gd name="connsiteX754" fmla="*/ 4344840 w 7467600"/>
              <a:gd name="connsiteY754" fmla="*/ 1922038 h 6858000"/>
              <a:gd name="connsiteX755" fmla="*/ 4378710 w 7467600"/>
              <a:gd name="connsiteY755" fmla="*/ 1665516 h 6858000"/>
              <a:gd name="connsiteX756" fmla="*/ 4448798 w 7467600"/>
              <a:gd name="connsiteY756" fmla="*/ 1253024 h 6858000"/>
              <a:gd name="connsiteX757" fmla="*/ 4480315 w 7467600"/>
              <a:gd name="connsiteY757" fmla="*/ 1158454 h 6858000"/>
              <a:gd name="connsiteX758" fmla="*/ 4494133 w 7467600"/>
              <a:gd name="connsiteY758" fmla="*/ 1118676 h 6858000"/>
              <a:gd name="connsiteX759" fmla="*/ 4557898 w 7467600"/>
              <a:gd name="connsiteY759" fmla="*/ 900011 h 6858000"/>
              <a:gd name="connsiteX760" fmla="*/ 5870151 w 7467600"/>
              <a:gd name="connsiteY760" fmla="*/ 898890 h 6858000"/>
              <a:gd name="connsiteX761" fmla="*/ 5861335 w 7467600"/>
              <a:gd name="connsiteY761" fmla="*/ 899177 h 6858000"/>
              <a:gd name="connsiteX762" fmla="*/ 5843702 w 7467600"/>
              <a:gd name="connsiteY762" fmla="*/ 899748 h 6858000"/>
              <a:gd name="connsiteX763" fmla="*/ 5651107 w 7467600"/>
              <a:gd name="connsiteY763" fmla="*/ 920306 h 6858000"/>
              <a:gd name="connsiteX764" fmla="*/ 5459407 w 7467600"/>
              <a:gd name="connsiteY764" fmla="*/ 940975 h 6858000"/>
              <a:gd name="connsiteX765" fmla="*/ 5374846 w 7467600"/>
              <a:gd name="connsiteY765" fmla="*/ 941988 h 6858000"/>
              <a:gd name="connsiteX766" fmla="*/ 5256105 w 7467600"/>
              <a:gd name="connsiteY766" fmla="*/ 945632 h 6858000"/>
              <a:gd name="connsiteX767" fmla="*/ 5107071 w 7467600"/>
              <a:gd name="connsiteY767" fmla="*/ 969720 h 6858000"/>
              <a:gd name="connsiteX768" fmla="*/ 4998681 w 7467600"/>
              <a:gd name="connsiteY768" fmla="*/ 988771 h 6858000"/>
              <a:gd name="connsiteX769" fmla="*/ 5870151 w 7467600"/>
              <a:gd name="connsiteY769" fmla="*/ 898890 h 6858000"/>
              <a:gd name="connsiteX770" fmla="*/ 5504425 w 7467600"/>
              <a:gd name="connsiteY770" fmla="*/ 848067 h 6858000"/>
              <a:gd name="connsiteX771" fmla="*/ 4968849 w 7467600"/>
              <a:gd name="connsiteY771" fmla="*/ 962318 h 6858000"/>
              <a:gd name="connsiteX772" fmla="*/ 5104039 w 7467600"/>
              <a:gd name="connsiteY772" fmla="*/ 940634 h 6858000"/>
              <a:gd name="connsiteX773" fmla="*/ 5256311 w 7467600"/>
              <a:gd name="connsiteY773" fmla="*/ 916490 h 6858000"/>
              <a:gd name="connsiteX774" fmla="*/ 5377381 w 7467600"/>
              <a:gd name="connsiteY774" fmla="*/ 912671 h 6858000"/>
              <a:gd name="connsiteX775" fmla="*/ 5460148 w 7467600"/>
              <a:gd name="connsiteY775" fmla="*/ 911442 h 6858000"/>
              <a:gd name="connsiteX776" fmla="*/ 5648971 w 7467600"/>
              <a:gd name="connsiteY776" fmla="*/ 891331 h 6858000"/>
              <a:gd name="connsiteX777" fmla="*/ 5844807 w 7467600"/>
              <a:gd name="connsiteY777" fmla="*/ 870718 h 6858000"/>
              <a:gd name="connsiteX778" fmla="*/ 5862975 w 7467600"/>
              <a:gd name="connsiteY778" fmla="*/ 869756 h 6858000"/>
              <a:gd name="connsiteX779" fmla="*/ 5920887 w 7467600"/>
              <a:gd name="connsiteY779" fmla="*/ 865929 h 6858000"/>
              <a:gd name="connsiteX780" fmla="*/ 5504425 w 7467600"/>
              <a:gd name="connsiteY780" fmla="*/ 848067 h 6858000"/>
              <a:gd name="connsiteX781" fmla="*/ 3607114 w 7467600"/>
              <a:gd name="connsiteY781" fmla="*/ 467441 h 6858000"/>
              <a:gd name="connsiteX782" fmla="*/ 3296242 w 7467600"/>
              <a:gd name="connsiteY782" fmla="*/ 807991 h 6858000"/>
              <a:gd name="connsiteX783" fmla="*/ 3174674 w 7467600"/>
              <a:gd name="connsiteY783" fmla="*/ 919759 h 6858000"/>
              <a:gd name="connsiteX784" fmla="*/ 3042978 w 7467600"/>
              <a:gd name="connsiteY784" fmla="*/ 1054894 h 6858000"/>
              <a:gd name="connsiteX785" fmla="*/ 2968914 w 7467600"/>
              <a:gd name="connsiteY785" fmla="*/ 1133756 h 6858000"/>
              <a:gd name="connsiteX786" fmla="*/ 3103823 w 7467600"/>
              <a:gd name="connsiteY786" fmla="*/ 1026814 h 6858000"/>
              <a:gd name="connsiteX787" fmla="*/ 3607114 w 7467600"/>
              <a:gd name="connsiteY787" fmla="*/ 467441 h 6858000"/>
              <a:gd name="connsiteX788" fmla="*/ 3744487 w 7467600"/>
              <a:gd name="connsiteY788" fmla="*/ 383136 h 6858000"/>
              <a:gd name="connsiteX789" fmla="*/ 3970213 w 7467600"/>
              <a:gd name="connsiteY789" fmla="*/ 995559 h 6858000"/>
              <a:gd name="connsiteX790" fmla="*/ 3744487 w 7467600"/>
              <a:gd name="connsiteY790" fmla="*/ 383136 h 6858000"/>
              <a:gd name="connsiteX791" fmla="*/ 3624562 w 7467600"/>
              <a:gd name="connsiteY791" fmla="*/ 367041 h 6858000"/>
              <a:gd name="connsiteX792" fmla="*/ 3489712 w 7467600"/>
              <a:gd name="connsiteY792" fmla="*/ 485386 h 6858000"/>
              <a:gd name="connsiteX793" fmla="*/ 3182994 w 7467600"/>
              <a:gd name="connsiteY793" fmla="*/ 828265 h 6858000"/>
              <a:gd name="connsiteX794" fmla="*/ 2892114 w 7467600"/>
              <a:gd name="connsiteY794" fmla="*/ 1172635 h 6858000"/>
              <a:gd name="connsiteX795" fmla="*/ 3021459 w 7467600"/>
              <a:gd name="connsiteY795" fmla="*/ 1035385 h 6858000"/>
              <a:gd name="connsiteX796" fmla="*/ 3153873 w 7467600"/>
              <a:gd name="connsiteY796" fmla="*/ 898971 h 6858000"/>
              <a:gd name="connsiteX797" fmla="*/ 3276511 w 7467600"/>
              <a:gd name="connsiteY797" fmla="*/ 786423 h 6858000"/>
              <a:gd name="connsiteX798" fmla="*/ 3584154 w 7467600"/>
              <a:gd name="connsiteY798" fmla="*/ 448218 h 6858000"/>
              <a:gd name="connsiteX799" fmla="*/ 3624562 w 7467600"/>
              <a:gd name="connsiteY799" fmla="*/ 367041 h 6858000"/>
              <a:gd name="connsiteX800" fmla="*/ 3766672 w 7467600"/>
              <a:gd name="connsiteY800" fmla="*/ 359429 h 6858000"/>
              <a:gd name="connsiteX801" fmla="*/ 3996338 w 7467600"/>
              <a:gd name="connsiteY801" fmla="*/ 968237 h 6858000"/>
              <a:gd name="connsiteX802" fmla="*/ 3766672 w 7467600"/>
              <a:gd name="connsiteY802" fmla="*/ 359429 h 6858000"/>
              <a:gd name="connsiteX803" fmla="*/ 5805386 w 7467600"/>
              <a:gd name="connsiteY803" fmla="*/ 239240 h 6858000"/>
              <a:gd name="connsiteX804" fmla="*/ 5736947 w 7467600"/>
              <a:gd name="connsiteY804" fmla="*/ 261367 h 6858000"/>
              <a:gd name="connsiteX805" fmla="*/ 5427012 w 7467600"/>
              <a:gd name="connsiteY805" fmla="*/ 311272 h 6858000"/>
              <a:gd name="connsiteX806" fmla="*/ 5147818 w 7467600"/>
              <a:gd name="connsiteY806" fmla="*/ 322112 h 6858000"/>
              <a:gd name="connsiteX807" fmla="*/ 5060854 w 7467600"/>
              <a:gd name="connsiteY807" fmla="*/ 311882 h 6858000"/>
              <a:gd name="connsiteX808" fmla="*/ 4945989 w 7467600"/>
              <a:gd name="connsiteY808" fmla="*/ 300516 h 6858000"/>
              <a:gd name="connsiteX809" fmla="*/ 5410479 w 7467600"/>
              <a:gd name="connsiteY809" fmla="*/ 348434 h 6858000"/>
              <a:gd name="connsiteX810" fmla="*/ 5805386 w 7467600"/>
              <a:gd name="connsiteY810" fmla="*/ 239240 h 6858000"/>
              <a:gd name="connsiteX811" fmla="*/ 5905192 w 7467600"/>
              <a:gd name="connsiteY811" fmla="*/ 163079 h 6858000"/>
              <a:gd name="connsiteX812" fmla="*/ 5865655 w 7467600"/>
              <a:gd name="connsiteY812" fmla="*/ 171901 h 6858000"/>
              <a:gd name="connsiteX813" fmla="*/ 5259740 w 7467600"/>
              <a:gd name="connsiteY813" fmla="*/ 257013 h 6858000"/>
              <a:gd name="connsiteX814" fmla="*/ 5208466 w 7467600"/>
              <a:gd name="connsiteY814" fmla="*/ 257550 h 6858000"/>
              <a:gd name="connsiteX815" fmla="*/ 4980204 w 7467600"/>
              <a:gd name="connsiteY815" fmla="*/ 271903 h 6858000"/>
              <a:gd name="connsiteX816" fmla="*/ 5068068 w 7467600"/>
              <a:gd name="connsiteY816" fmla="*/ 282244 h 6858000"/>
              <a:gd name="connsiteX817" fmla="*/ 5153231 w 7467600"/>
              <a:gd name="connsiteY817" fmla="*/ 292240 h 6858000"/>
              <a:gd name="connsiteX818" fmla="*/ 5426491 w 7467600"/>
              <a:gd name="connsiteY818" fmla="*/ 281128 h 6858000"/>
              <a:gd name="connsiteX819" fmla="*/ 5731212 w 7467600"/>
              <a:gd name="connsiteY819" fmla="*/ 231951 h 6858000"/>
              <a:gd name="connsiteX820" fmla="*/ 5905192 w 7467600"/>
              <a:gd name="connsiteY820" fmla="*/ 163079 h 6858000"/>
              <a:gd name="connsiteX821" fmla="*/ 5944437 w 7467600"/>
              <a:gd name="connsiteY821" fmla="*/ 113829 h 6858000"/>
              <a:gd name="connsiteX822" fmla="*/ 5825032 w 7467600"/>
              <a:gd name="connsiteY822" fmla="*/ 146405 h 6858000"/>
              <a:gd name="connsiteX823" fmla="*/ 4955599 w 7467600"/>
              <a:gd name="connsiteY823" fmla="*/ 247008 h 6858000"/>
              <a:gd name="connsiteX824" fmla="*/ 5210104 w 7467600"/>
              <a:gd name="connsiteY824" fmla="*/ 228123 h 6858000"/>
              <a:gd name="connsiteX825" fmla="*/ 5261015 w 7467600"/>
              <a:gd name="connsiteY825" fmla="*/ 227087 h 6858000"/>
              <a:gd name="connsiteX826" fmla="*/ 5861181 w 7467600"/>
              <a:gd name="connsiteY826" fmla="*/ 143093 h 6858000"/>
              <a:gd name="connsiteX827" fmla="*/ 5961252 w 7467600"/>
              <a:gd name="connsiteY827" fmla="*/ 114820 h 6858000"/>
              <a:gd name="connsiteX828" fmla="*/ 5944437 w 7467600"/>
              <a:gd name="connsiteY828" fmla="*/ 113829 h 6858000"/>
              <a:gd name="connsiteX829" fmla="*/ 3882765 w 7467600"/>
              <a:gd name="connsiteY829" fmla="*/ 0 h 6858000"/>
              <a:gd name="connsiteX830" fmla="*/ 3995099 w 7467600"/>
              <a:gd name="connsiteY830" fmla="*/ 0 h 6858000"/>
              <a:gd name="connsiteX831" fmla="*/ 4163818 w 7467600"/>
              <a:gd name="connsiteY831" fmla="*/ 234104 h 6858000"/>
              <a:gd name="connsiteX832" fmla="*/ 4172099 w 7467600"/>
              <a:gd name="connsiteY832" fmla="*/ 234207 h 6858000"/>
              <a:gd name="connsiteX833" fmla="*/ 4784282 w 7467600"/>
              <a:gd name="connsiteY833" fmla="*/ 276561 h 6858000"/>
              <a:gd name="connsiteX834" fmla="*/ 4801687 w 7467600"/>
              <a:gd name="connsiteY834" fmla="*/ 267764 h 6858000"/>
              <a:gd name="connsiteX835" fmla="*/ 6082788 w 7467600"/>
              <a:gd name="connsiteY835" fmla="*/ 64119 h 6858000"/>
              <a:gd name="connsiteX836" fmla="*/ 6099442 w 7467600"/>
              <a:gd name="connsiteY836" fmla="*/ 82568 h 6858000"/>
              <a:gd name="connsiteX837" fmla="*/ 4804137 w 7467600"/>
              <a:gd name="connsiteY837" fmla="*/ 320931 h 6858000"/>
              <a:gd name="connsiteX838" fmla="*/ 4227047 w 7467600"/>
              <a:gd name="connsiteY838" fmla="*/ 313415 h 6858000"/>
              <a:gd name="connsiteX839" fmla="*/ 4346041 w 7467600"/>
              <a:gd name="connsiteY839" fmla="*/ 456086 h 6858000"/>
              <a:gd name="connsiteX840" fmla="*/ 4870967 w 7467600"/>
              <a:gd name="connsiteY840" fmla="*/ 963061 h 6858000"/>
              <a:gd name="connsiteX841" fmla="*/ 4889647 w 7467600"/>
              <a:gd name="connsiteY841" fmla="*/ 957147 h 6858000"/>
              <a:gd name="connsiteX842" fmla="*/ 5422504 w 7467600"/>
              <a:gd name="connsiteY842" fmla="*/ 805191 h 6858000"/>
              <a:gd name="connsiteX843" fmla="*/ 6087656 w 7467600"/>
              <a:gd name="connsiteY843" fmla="*/ 826703 h 6858000"/>
              <a:gd name="connsiteX844" fmla="*/ 6058717 w 7467600"/>
              <a:gd name="connsiteY844" fmla="*/ 865992 h 6858000"/>
              <a:gd name="connsiteX845" fmla="*/ 4974153 w 7467600"/>
              <a:gd name="connsiteY845" fmla="*/ 1045456 h 6858000"/>
              <a:gd name="connsiteX846" fmla="*/ 5627835 w 7467600"/>
              <a:gd name="connsiteY846" fmla="*/ 1472077 h 6858000"/>
              <a:gd name="connsiteX847" fmla="*/ 5629817 w 7467600"/>
              <a:gd name="connsiteY847" fmla="*/ 1471412 h 6858000"/>
              <a:gd name="connsiteX848" fmla="*/ 5634124 w 7467600"/>
              <a:gd name="connsiteY848" fmla="*/ 1470572 h 6858000"/>
              <a:gd name="connsiteX849" fmla="*/ 5755832 w 7467600"/>
              <a:gd name="connsiteY849" fmla="*/ 1383886 h 6858000"/>
              <a:gd name="connsiteX850" fmla="*/ 6014186 w 7467600"/>
              <a:gd name="connsiteY850" fmla="*/ 1279799 h 6858000"/>
              <a:gd name="connsiteX851" fmla="*/ 6901619 w 7467600"/>
              <a:gd name="connsiteY851" fmla="*/ 1047874 h 6858000"/>
              <a:gd name="connsiteX852" fmla="*/ 6931566 w 7467600"/>
              <a:gd name="connsiteY852" fmla="*/ 1062034 h 6858000"/>
              <a:gd name="connsiteX853" fmla="*/ 5790982 w 7467600"/>
              <a:gd name="connsiteY853" fmla="*/ 1561380 h 6858000"/>
              <a:gd name="connsiteX854" fmla="*/ 6188971 w 7467600"/>
              <a:gd name="connsiteY854" fmla="*/ 1755168 h 6858000"/>
              <a:gd name="connsiteX855" fmla="*/ 6202446 w 7467600"/>
              <a:gd name="connsiteY855" fmla="*/ 1752268 h 6858000"/>
              <a:gd name="connsiteX856" fmla="*/ 7179560 w 7467600"/>
              <a:gd name="connsiteY856" fmla="*/ 1467551 h 6858000"/>
              <a:gd name="connsiteX857" fmla="*/ 7158730 w 7467600"/>
              <a:gd name="connsiteY857" fmla="*/ 1507835 h 6858000"/>
              <a:gd name="connsiteX858" fmla="*/ 6326959 w 7467600"/>
              <a:gd name="connsiteY858" fmla="*/ 1817686 h 6858000"/>
              <a:gd name="connsiteX859" fmla="*/ 6537433 w 7467600"/>
              <a:gd name="connsiteY859" fmla="*/ 1907790 h 6858000"/>
              <a:gd name="connsiteX860" fmla="*/ 6550221 w 7467600"/>
              <a:gd name="connsiteY860" fmla="*/ 1910729 h 6858000"/>
              <a:gd name="connsiteX861" fmla="*/ 6964438 w 7467600"/>
              <a:gd name="connsiteY861" fmla="*/ 2209505 h 6858000"/>
              <a:gd name="connsiteX862" fmla="*/ 7367862 w 7467600"/>
              <a:gd name="connsiteY862" fmla="*/ 2806833 h 6858000"/>
              <a:gd name="connsiteX863" fmla="*/ 7364329 w 7467600"/>
              <a:gd name="connsiteY863" fmla="*/ 2826907 h 6858000"/>
              <a:gd name="connsiteX864" fmla="*/ 7290545 w 7467600"/>
              <a:gd name="connsiteY864" fmla="*/ 2850663 h 6858000"/>
              <a:gd name="connsiteX865" fmla="*/ 6472036 w 7467600"/>
              <a:gd name="connsiteY865" fmla="*/ 1959003 h 6858000"/>
              <a:gd name="connsiteX866" fmla="*/ 5792897 w 7467600"/>
              <a:gd name="connsiteY866" fmla="*/ 1647747 h 6858000"/>
              <a:gd name="connsiteX867" fmla="*/ 5842751 w 7467600"/>
              <a:gd name="connsiteY867" fmla="*/ 1816112 h 6858000"/>
              <a:gd name="connsiteX868" fmla="*/ 5847424 w 7467600"/>
              <a:gd name="connsiteY868" fmla="*/ 1815776 h 6858000"/>
              <a:gd name="connsiteX869" fmla="*/ 6399821 w 7467600"/>
              <a:gd name="connsiteY869" fmla="*/ 2344799 h 6858000"/>
              <a:gd name="connsiteX870" fmla="*/ 6323232 w 7467600"/>
              <a:gd name="connsiteY870" fmla="*/ 2389634 h 6858000"/>
              <a:gd name="connsiteX871" fmla="*/ 5942958 w 7467600"/>
              <a:gd name="connsiteY871" fmla="*/ 2077708 h 6858000"/>
              <a:gd name="connsiteX872" fmla="*/ 5921559 w 7467600"/>
              <a:gd name="connsiteY872" fmla="*/ 2378596 h 6858000"/>
              <a:gd name="connsiteX873" fmla="*/ 5817651 w 7467600"/>
              <a:gd name="connsiteY873" fmla="*/ 3023919 h 6858000"/>
              <a:gd name="connsiteX874" fmla="*/ 5729634 w 7467600"/>
              <a:gd name="connsiteY874" fmla="*/ 3051849 h 6858000"/>
              <a:gd name="connsiteX875" fmla="*/ 5611018 w 7467600"/>
              <a:gd name="connsiteY875" fmla="*/ 2316769 h 6858000"/>
              <a:gd name="connsiteX876" fmla="*/ 5687608 w 7467600"/>
              <a:gd name="connsiteY876" fmla="*/ 2039972 h 6858000"/>
              <a:gd name="connsiteX877" fmla="*/ 5657554 w 7467600"/>
              <a:gd name="connsiteY877" fmla="*/ 1576445 h 6858000"/>
              <a:gd name="connsiteX878" fmla="*/ 5150475 w 7467600"/>
              <a:gd name="connsiteY878" fmla="*/ 1274012 h 6858000"/>
              <a:gd name="connsiteX879" fmla="*/ 5349142 w 7467600"/>
              <a:gd name="connsiteY879" fmla="*/ 2204405 h 6858000"/>
              <a:gd name="connsiteX880" fmla="*/ 5262214 w 7467600"/>
              <a:gd name="connsiteY880" fmla="*/ 2233836 h 6858000"/>
              <a:gd name="connsiteX881" fmla="*/ 4981539 w 7467600"/>
              <a:gd name="connsiteY881" fmla="*/ 1542201 h 6858000"/>
              <a:gd name="connsiteX882" fmla="*/ 4958461 w 7467600"/>
              <a:gd name="connsiteY882" fmla="*/ 1136957 h 6858000"/>
              <a:gd name="connsiteX883" fmla="*/ 4655015 w 7467600"/>
              <a:gd name="connsiteY883" fmla="*/ 891426 h 6858000"/>
              <a:gd name="connsiteX884" fmla="*/ 4348002 w 7467600"/>
              <a:gd name="connsiteY884" fmla="*/ 2205895 h 6858000"/>
              <a:gd name="connsiteX885" fmla="*/ 4262250 w 7467600"/>
              <a:gd name="connsiteY885" fmla="*/ 2219972 h 6858000"/>
              <a:gd name="connsiteX886" fmla="*/ 4550611 w 7467600"/>
              <a:gd name="connsiteY886" fmla="*/ 817540 h 6858000"/>
              <a:gd name="connsiteX887" fmla="*/ 4564418 w 7467600"/>
              <a:gd name="connsiteY887" fmla="*/ 808293 h 6858000"/>
              <a:gd name="connsiteX888" fmla="*/ 4266388 w 7467600"/>
              <a:gd name="connsiteY888" fmla="*/ 500083 h 6858000"/>
              <a:gd name="connsiteX889" fmla="*/ 4032842 w 7467600"/>
              <a:gd name="connsiteY889" fmla="*/ 211809 h 6858000"/>
              <a:gd name="connsiteX890" fmla="*/ 3882765 w 7467600"/>
              <a:gd name="connsiteY890" fmla="*/ 0 h 6858000"/>
              <a:gd name="connsiteX891" fmla="*/ 3721337 w 7467600"/>
              <a:gd name="connsiteY891" fmla="*/ 0 h 6858000"/>
              <a:gd name="connsiteX892" fmla="*/ 3797544 w 7467600"/>
              <a:gd name="connsiteY892" fmla="*/ 0 h 6858000"/>
              <a:gd name="connsiteX893" fmla="*/ 3775734 w 7467600"/>
              <a:gd name="connsiteY893" fmla="*/ 95131 h 6858000"/>
              <a:gd name="connsiteX894" fmla="*/ 3724807 w 7467600"/>
              <a:gd name="connsiteY894" fmla="*/ 272257 h 6858000"/>
              <a:gd name="connsiteX895" fmla="*/ 3726844 w 7467600"/>
              <a:gd name="connsiteY895" fmla="*/ 282988 h 6858000"/>
              <a:gd name="connsiteX896" fmla="*/ 3742664 w 7467600"/>
              <a:gd name="connsiteY896" fmla="*/ 279918 h 6858000"/>
              <a:gd name="connsiteX897" fmla="*/ 4103910 w 7467600"/>
              <a:gd name="connsiteY897" fmla="*/ 1161917 h 6858000"/>
              <a:gd name="connsiteX898" fmla="*/ 4020269 w 7467600"/>
              <a:gd name="connsiteY898" fmla="*/ 1200406 h 6858000"/>
              <a:gd name="connsiteX899" fmla="*/ 3674882 w 7467600"/>
              <a:gd name="connsiteY899" fmla="*/ 488524 h 6858000"/>
              <a:gd name="connsiteX900" fmla="*/ 3132682 w 7467600"/>
              <a:gd name="connsiteY900" fmla="*/ 1072284 h 6858000"/>
              <a:gd name="connsiteX901" fmla="*/ 2716346 w 7467600"/>
              <a:gd name="connsiteY901" fmla="*/ 1276376 h 6858000"/>
              <a:gd name="connsiteX902" fmla="*/ 2716772 w 7467600"/>
              <a:gd name="connsiteY902" fmla="*/ 1255462 h 6858000"/>
              <a:gd name="connsiteX903" fmla="*/ 3471096 w 7467600"/>
              <a:gd name="connsiteY903" fmla="*/ 437072 h 6858000"/>
              <a:gd name="connsiteX904" fmla="*/ 3639057 w 7467600"/>
              <a:gd name="connsiteY904" fmla="*/ 286334 h 6858000"/>
              <a:gd name="connsiteX905" fmla="*/ 3640309 w 7467600"/>
              <a:gd name="connsiteY905" fmla="*/ 284664 h 6858000"/>
              <a:gd name="connsiteX906" fmla="*/ 3646022 w 7467600"/>
              <a:gd name="connsiteY906" fmla="*/ 276711 h 6858000"/>
              <a:gd name="connsiteX907" fmla="*/ 3707943 w 7467600"/>
              <a:gd name="connsiteY907" fmla="*/ 65958 h 6858000"/>
              <a:gd name="connsiteX908" fmla="*/ 3721337 w 7467600"/>
              <a:gd name="connsiteY908" fmla="*/ 0 h 6858000"/>
              <a:gd name="connsiteX909" fmla="*/ 2867960 w 7467600"/>
              <a:gd name="connsiteY909" fmla="*/ 0 h 6858000"/>
              <a:gd name="connsiteX910" fmla="*/ 2926351 w 7467600"/>
              <a:gd name="connsiteY910" fmla="*/ 0 h 6858000"/>
              <a:gd name="connsiteX911" fmla="*/ 2902823 w 7467600"/>
              <a:gd name="connsiteY911" fmla="*/ 262929 h 6858000"/>
              <a:gd name="connsiteX912" fmla="*/ 2940663 w 7467600"/>
              <a:gd name="connsiteY912" fmla="*/ 140884 h 6858000"/>
              <a:gd name="connsiteX913" fmla="*/ 2947039 w 7467600"/>
              <a:gd name="connsiteY913" fmla="*/ 122524 h 6858000"/>
              <a:gd name="connsiteX914" fmla="*/ 2984316 w 7467600"/>
              <a:gd name="connsiteY914" fmla="*/ 0 h 6858000"/>
              <a:gd name="connsiteX915" fmla="*/ 3016114 w 7467600"/>
              <a:gd name="connsiteY915" fmla="*/ 0 h 6858000"/>
              <a:gd name="connsiteX916" fmla="*/ 2979949 w 7467600"/>
              <a:gd name="connsiteY916" fmla="*/ 119274 h 6858000"/>
              <a:gd name="connsiteX917" fmla="*/ 3023879 w 7467600"/>
              <a:gd name="connsiteY917" fmla="*/ 0 h 6858000"/>
              <a:gd name="connsiteX918" fmla="*/ 3105400 w 7467600"/>
              <a:gd name="connsiteY918" fmla="*/ 0 h 6858000"/>
              <a:gd name="connsiteX919" fmla="*/ 3094669 w 7467600"/>
              <a:gd name="connsiteY919" fmla="*/ 30308 h 6858000"/>
              <a:gd name="connsiteX920" fmla="*/ 2901945 w 7467600"/>
              <a:gd name="connsiteY920" fmla="*/ 466538 h 6858000"/>
              <a:gd name="connsiteX921" fmla="*/ 2815209 w 7467600"/>
              <a:gd name="connsiteY921" fmla="*/ 497361 h 6858000"/>
              <a:gd name="connsiteX922" fmla="*/ 2844845 w 7467600"/>
              <a:gd name="connsiteY922" fmla="*/ 127638 h 6858000"/>
              <a:gd name="connsiteX923" fmla="*/ 2867960 w 7467600"/>
              <a:gd name="connsiteY923" fmla="*/ 0 h 6858000"/>
              <a:gd name="connsiteX924" fmla="*/ 1057230 w 7467600"/>
              <a:gd name="connsiteY924" fmla="*/ 0 h 6858000"/>
              <a:gd name="connsiteX925" fmla="*/ 1111003 w 7467600"/>
              <a:gd name="connsiteY925" fmla="*/ 0 h 6858000"/>
              <a:gd name="connsiteX926" fmla="*/ 1125553 w 7467600"/>
              <a:gd name="connsiteY926" fmla="*/ 52588 h 6858000"/>
              <a:gd name="connsiteX927" fmla="*/ 1304276 w 7467600"/>
              <a:gd name="connsiteY927" fmla="*/ 476275 h 6858000"/>
              <a:gd name="connsiteX928" fmla="*/ 1492066 w 7467600"/>
              <a:gd name="connsiteY928" fmla="*/ 886333 h 6858000"/>
              <a:gd name="connsiteX929" fmla="*/ 1423698 w 7467600"/>
              <a:gd name="connsiteY929" fmla="*/ 710817 h 6858000"/>
              <a:gd name="connsiteX930" fmla="*/ 1357609 w 7467600"/>
              <a:gd name="connsiteY930" fmla="*/ 532892 h 6858000"/>
              <a:gd name="connsiteX931" fmla="*/ 1309550 w 7467600"/>
              <a:gd name="connsiteY931" fmla="*/ 374031 h 6858000"/>
              <a:gd name="connsiteX932" fmla="*/ 1193673 w 7467600"/>
              <a:gd name="connsiteY932" fmla="*/ 49533 h 6858000"/>
              <a:gd name="connsiteX933" fmla="*/ 1164391 w 7467600"/>
              <a:gd name="connsiteY933" fmla="*/ 0 h 6858000"/>
              <a:gd name="connsiteX934" fmla="*/ 1200666 w 7467600"/>
              <a:gd name="connsiteY934" fmla="*/ 0 h 6858000"/>
              <a:gd name="connsiteX935" fmla="*/ 1223408 w 7467600"/>
              <a:gd name="connsiteY935" fmla="*/ 38996 h 6858000"/>
              <a:gd name="connsiteX936" fmla="*/ 1339635 w 7467600"/>
              <a:gd name="connsiteY936" fmla="*/ 365517 h 6858000"/>
              <a:gd name="connsiteX937" fmla="*/ 1387469 w 7467600"/>
              <a:gd name="connsiteY937" fmla="*/ 523079 h 6858000"/>
              <a:gd name="connsiteX938" fmla="*/ 1452685 w 7467600"/>
              <a:gd name="connsiteY938" fmla="*/ 699806 h 6858000"/>
              <a:gd name="connsiteX939" fmla="*/ 1492092 w 7467600"/>
              <a:gd name="connsiteY939" fmla="*/ 800424 h 6858000"/>
              <a:gd name="connsiteX940" fmla="*/ 1455302 w 7467600"/>
              <a:gd name="connsiteY940" fmla="*/ 632913 h 6858000"/>
              <a:gd name="connsiteX941" fmla="*/ 1222336 w 7467600"/>
              <a:gd name="connsiteY941" fmla="*/ 9480 h 6858000"/>
              <a:gd name="connsiteX942" fmla="*/ 1214634 w 7467600"/>
              <a:gd name="connsiteY942" fmla="*/ 0 h 6858000"/>
              <a:gd name="connsiteX943" fmla="*/ 1289827 w 7467600"/>
              <a:gd name="connsiteY943" fmla="*/ 0 h 6858000"/>
              <a:gd name="connsiteX944" fmla="*/ 1321076 w 7467600"/>
              <a:gd name="connsiteY944" fmla="*/ 59722 h 6858000"/>
              <a:gd name="connsiteX945" fmla="*/ 1512579 w 7467600"/>
              <a:gd name="connsiteY945" fmla="*/ 626441 h 6858000"/>
              <a:gd name="connsiteX946" fmla="*/ 1506076 w 7467600"/>
              <a:gd name="connsiteY946" fmla="*/ 1089289 h 6858000"/>
              <a:gd name="connsiteX947" fmla="*/ 1486346 w 7467600"/>
              <a:gd name="connsiteY947" fmla="*/ 1079919 h 6858000"/>
              <a:gd name="connsiteX948" fmla="*/ 1070511 w 7467600"/>
              <a:gd name="connsiteY948" fmla="*/ 48609 h 6858000"/>
              <a:gd name="connsiteX949" fmla="*/ 1057230 w 7467600"/>
              <a:gd name="connsiteY949" fmla="*/ 0 h 6858000"/>
              <a:gd name="connsiteX950" fmla="*/ 43151 w 7467600"/>
              <a:gd name="connsiteY950" fmla="*/ 0 h 6858000"/>
              <a:gd name="connsiteX951" fmla="*/ 95283 w 7467600"/>
              <a:gd name="connsiteY951" fmla="*/ 0 h 6858000"/>
              <a:gd name="connsiteX952" fmla="*/ 300708 w 7467600"/>
              <a:gd name="connsiteY952" fmla="*/ 154571 h 6858000"/>
              <a:gd name="connsiteX953" fmla="*/ 530414 w 7467600"/>
              <a:gd name="connsiteY953" fmla="*/ 354673 h 6858000"/>
              <a:gd name="connsiteX954" fmla="*/ 333785 w 7467600"/>
              <a:gd name="connsiteY954" fmla="*/ 161564 h 6858000"/>
              <a:gd name="connsiteX955" fmla="*/ 147005 w 7467600"/>
              <a:gd name="connsiteY955" fmla="*/ 0 h 6858000"/>
              <a:gd name="connsiteX956" fmla="*/ 272509 w 7467600"/>
              <a:gd name="connsiteY956" fmla="*/ 0 h 6858000"/>
              <a:gd name="connsiteX957" fmla="*/ 326276 w 7467600"/>
              <a:gd name="connsiteY957" fmla="*/ 45847 h 6858000"/>
              <a:gd name="connsiteX958" fmla="*/ 823759 w 7467600"/>
              <a:gd name="connsiteY958" fmla="*/ 574145 h 6858000"/>
              <a:gd name="connsiteX959" fmla="*/ 811254 w 7467600"/>
              <a:gd name="connsiteY959" fmla="*/ 665546 h 6858000"/>
              <a:gd name="connsiteX960" fmla="*/ 154042 w 7467600"/>
              <a:gd name="connsiteY960" fmla="*/ 261522 h 6858000"/>
              <a:gd name="connsiteX961" fmla="*/ 13550 w 7467600"/>
              <a:gd name="connsiteY961" fmla="*/ 158423 h 6858000"/>
              <a:gd name="connsiteX962" fmla="*/ 0 w 7467600"/>
              <a:gd name="connsiteY962" fmla="*/ 146618 h 6858000"/>
              <a:gd name="connsiteX963" fmla="*/ 0 w 7467600"/>
              <a:gd name="connsiteY963" fmla="*/ 59161 h 6858000"/>
              <a:gd name="connsiteX964" fmla="*/ 45427 w 7467600"/>
              <a:gd name="connsiteY964" fmla="*/ 101078 h 6858000"/>
              <a:gd name="connsiteX965" fmla="*/ 630103 w 7467600"/>
              <a:gd name="connsiteY965" fmla="*/ 485885 h 6858000"/>
              <a:gd name="connsiteX966" fmla="*/ 532040 w 7467600"/>
              <a:gd name="connsiteY966" fmla="*/ 399359 h 6858000"/>
              <a:gd name="connsiteX967" fmla="*/ 517618 w 7467600"/>
              <a:gd name="connsiteY967" fmla="*/ 385726 h 6858000"/>
              <a:gd name="connsiteX968" fmla="*/ 285074 w 7467600"/>
              <a:gd name="connsiteY968" fmla="*/ 182755 h 6858000"/>
              <a:gd name="connsiteX969" fmla="*/ 43151 w 7467600"/>
              <a:gd name="connsiteY96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259646 w 7467600"/>
              <a:gd name="connsiteY78" fmla="*/ 5765985 h 6858000"/>
              <a:gd name="connsiteX79" fmla="*/ 7467600 w 7467600"/>
              <a:gd name="connsiteY79" fmla="*/ 6012219 h 6858000"/>
              <a:gd name="connsiteX80" fmla="*/ 7356878 w 7467600"/>
              <a:gd name="connsiteY80" fmla="*/ 5981332 h 6858000"/>
              <a:gd name="connsiteX81" fmla="*/ 7467600 w 7467600"/>
              <a:gd name="connsiteY81" fmla="*/ 6117703 h 6858000"/>
              <a:gd name="connsiteX82" fmla="*/ 7467600 w 7467600"/>
              <a:gd name="connsiteY82" fmla="*/ 6163634 h 6858000"/>
              <a:gd name="connsiteX83" fmla="*/ 7403637 w 7467600"/>
              <a:gd name="connsiteY83" fmla="*/ 6083957 h 6858000"/>
              <a:gd name="connsiteX84" fmla="*/ 7254615 w 7467600"/>
              <a:gd name="connsiteY84" fmla="*/ 5911918 h 6858000"/>
              <a:gd name="connsiteX85" fmla="*/ 7312589 w 7467600"/>
              <a:gd name="connsiteY85" fmla="*/ 5982309 h 6858000"/>
              <a:gd name="connsiteX86" fmla="*/ 7448321 w 7467600"/>
              <a:gd name="connsiteY86" fmla="*/ 6190991 h 6858000"/>
              <a:gd name="connsiteX87" fmla="*/ 7467600 w 7467600"/>
              <a:gd name="connsiteY87" fmla="*/ 6221686 h 6858000"/>
              <a:gd name="connsiteX88" fmla="*/ 7467600 w 7467600"/>
              <a:gd name="connsiteY88" fmla="*/ 6334256 h 6858000"/>
              <a:gd name="connsiteX89" fmla="*/ 7454976 w 7467600"/>
              <a:gd name="connsiteY89" fmla="*/ 6318297 h 6858000"/>
              <a:gd name="connsiteX90" fmla="*/ 1456157 w 7467600"/>
              <a:gd name="connsiteY90" fmla="*/ 5371404 h 6858000"/>
              <a:gd name="connsiteX91" fmla="*/ 1244432 w 7467600"/>
              <a:gd name="connsiteY91" fmla="*/ 5385601 h 6858000"/>
              <a:gd name="connsiteX92" fmla="*/ 973990 w 7467600"/>
              <a:gd name="connsiteY92" fmla="*/ 5424940 h 6858000"/>
              <a:gd name="connsiteX93" fmla="*/ 1103809 w 7467600"/>
              <a:gd name="connsiteY93" fmla="*/ 5433720 h 6858000"/>
              <a:gd name="connsiteX94" fmla="*/ 1123454 w 7467600"/>
              <a:gd name="connsiteY94" fmla="*/ 5435727 h 6858000"/>
              <a:gd name="connsiteX95" fmla="*/ 1737017 w 7467600"/>
              <a:gd name="connsiteY95" fmla="*/ 5452183 h 6858000"/>
              <a:gd name="connsiteX96" fmla="*/ 1824397 w 7467600"/>
              <a:gd name="connsiteY96" fmla="*/ 5447757 h 6858000"/>
              <a:gd name="connsiteX97" fmla="*/ 2070059 w 7467600"/>
              <a:gd name="connsiteY97" fmla="*/ 5441660 h 6858000"/>
              <a:gd name="connsiteX98" fmla="*/ 1456157 w 7467600"/>
              <a:gd name="connsiteY98" fmla="*/ 5371404 h 6858000"/>
              <a:gd name="connsiteX99" fmla="*/ 4988186 w 7467600"/>
              <a:gd name="connsiteY99" fmla="*/ 5216467 h 6858000"/>
              <a:gd name="connsiteX100" fmla="*/ 4777334 w 7467600"/>
              <a:gd name="connsiteY100" fmla="*/ 5406072 h 6858000"/>
              <a:gd name="connsiteX101" fmla="*/ 4718341 w 7467600"/>
              <a:gd name="connsiteY101" fmla="*/ 5468043 h 6858000"/>
              <a:gd name="connsiteX102" fmla="*/ 4604655 w 7467600"/>
              <a:gd name="connsiteY102" fmla="*/ 5583434 h 6858000"/>
              <a:gd name="connsiteX103" fmla="*/ 4565074 w 7467600"/>
              <a:gd name="connsiteY103" fmla="*/ 5618550 h 6858000"/>
              <a:gd name="connsiteX104" fmla="*/ 4988186 w 7467600"/>
              <a:gd name="connsiteY104" fmla="*/ 5216467 h 6858000"/>
              <a:gd name="connsiteX105" fmla="*/ 4978032 w 7467600"/>
              <a:gd name="connsiteY105" fmla="*/ 5183809 h 6858000"/>
              <a:gd name="connsiteX106" fmla="*/ 4463413 w 7467600"/>
              <a:gd name="connsiteY106" fmla="*/ 5615162 h 6858000"/>
              <a:gd name="connsiteX107" fmla="*/ 4358134 w 7467600"/>
              <a:gd name="connsiteY107" fmla="*/ 5742791 h 6858000"/>
              <a:gd name="connsiteX108" fmla="*/ 4376219 w 7467600"/>
              <a:gd name="connsiteY108" fmla="*/ 5729027 h 6858000"/>
              <a:gd name="connsiteX109" fmla="*/ 4582340 w 7467600"/>
              <a:gd name="connsiteY109" fmla="*/ 5561037 h 6858000"/>
              <a:gd name="connsiteX110" fmla="*/ 4694684 w 7467600"/>
              <a:gd name="connsiteY110" fmla="*/ 5447098 h 6858000"/>
              <a:gd name="connsiteX111" fmla="*/ 4754123 w 7467600"/>
              <a:gd name="connsiteY111" fmla="*/ 5384643 h 6858000"/>
              <a:gd name="connsiteX112" fmla="*/ 4978032 w 7467600"/>
              <a:gd name="connsiteY112" fmla="*/ 5183809 h 6858000"/>
              <a:gd name="connsiteX113" fmla="*/ 1903353 w 7467600"/>
              <a:gd name="connsiteY113" fmla="*/ 5044827 h 6858000"/>
              <a:gd name="connsiteX114" fmla="*/ 1936931 w 7467600"/>
              <a:gd name="connsiteY114" fmla="*/ 5093954 h 6858000"/>
              <a:gd name="connsiteX115" fmla="*/ 2195868 w 7467600"/>
              <a:gd name="connsiteY115" fmla="*/ 5396574 h 6858000"/>
              <a:gd name="connsiteX116" fmla="*/ 2088852 w 7467600"/>
              <a:gd name="connsiteY116" fmla="*/ 5166123 h 6858000"/>
              <a:gd name="connsiteX117" fmla="*/ 1958241 w 7467600"/>
              <a:gd name="connsiteY117" fmla="*/ 5067955 h 6858000"/>
              <a:gd name="connsiteX118" fmla="*/ 1903353 w 7467600"/>
              <a:gd name="connsiteY118" fmla="*/ 5044827 h 6858000"/>
              <a:gd name="connsiteX119" fmla="*/ 1979378 w 7467600"/>
              <a:gd name="connsiteY119" fmla="*/ 4769504 h 6858000"/>
              <a:gd name="connsiteX120" fmla="*/ 2882120 w 7467600"/>
              <a:gd name="connsiteY120" fmla="*/ 5064547 h 6858000"/>
              <a:gd name="connsiteX121" fmla="*/ 2793103 w 7467600"/>
              <a:gd name="connsiteY121" fmla="*/ 5039699 h 6858000"/>
              <a:gd name="connsiteX122" fmla="*/ 2770041 w 7467600"/>
              <a:gd name="connsiteY122" fmla="*/ 5033634 h 6858000"/>
              <a:gd name="connsiteX123" fmla="*/ 1979378 w 7467600"/>
              <a:gd name="connsiteY123" fmla="*/ 4769504 h 6858000"/>
              <a:gd name="connsiteX124" fmla="*/ 1927410 w 7467600"/>
              <a:gd name="connsiteY124" fmla="*/ 4716164 h 6858000"/>
              <a:gd name="connsiteX125" fmla="*/ 1959587 w 7467600"/>
              <a:gd name="connsiteY125" fmla="*/ 4728849 h 6858000"/>
              <a:gd name="connsiteX126" fmla="*/ 2777707 w 7467600"/>
              <a:gd name="connsiteY126" fmla="*/ 5003991 h 6858000"/>
              <a:gd name="connsiteX127" fmla="*/ 2800768 w 7467600"/>
              <a:gd name="connsiteY127" fmla="*/ 5010056 h 6858000"/>
              <a:gd name="connsiteX128" fmla="*/ 2879408 w 7467600"/>
              <a:gd name="connsiteY128" fmla="*/ 5031590 h 6858000"/>
              <a:gd name="connsiteX129" fmla="*/ 2862295 w 7467600"/>
              <a:gd name="connsiteY129" fmla="*/ 5022958 h 6858000"/>
              <a:gd name="connsiteX130" fmla="*/ 2813343 w 7467600"/>
              <a:gd name="connsiteY130" fmla="*/ 4998369 h 6858000"/>
              <a:gd name="connsiteX131" fmla="*/ 2646245 w 7467600"/>
              <a:gd name="connsiteY131" fmla="*/ 4930999 h 6858000"/>
              <a:gd name="connsiteX132" fmla="*/ 1999243 w 7467600"/>
              <a:gd name="connsiteY132" fmla="*/ 4730524 h 6858000"/>
              <a:gd name="connsiteX133" fmla="*/ 1979527 w 7467600"/>
              <a:gd name="connsiteY133" fmla="*/ 4726651 h 6858000"/>
              <a:gd name="connsiteX134" fmla="*/ 1927410 w 7467600"/>
              <a:gd name="connsiteY134" fmla="*/ 4716164 h 6858000"/>
              <a:gd name="connsiteX135" fmla="*/ 1997014 w 7467600"/>
              <a:gd name="connsiteY135" fmla="*/ 4698007 h 6858000"/>
              <a:gd name="connsiteX136" fmla="*/ 2005458 w 7467600"/>
              <a:gd name="connsiteY136" fmla="*/ 4699540 h 6858000"/>
              <a:gd name="connsiteX137" fmla="*/ 2657186 w 7467600"/>
              <a:gd name="connsiteY137" fmla="*/ 4901687 h 6858000"/>
              <a:gd name="connsiteX138" fmla="*/ 2826662 w 7467600"/>
              <a:gd name="connsiteY138" fmla="*/ 4970362 h 6858000"/>
              <a:gd name="connsiteX139" fmla="*/ 2876100 w 7467600"/>
              <a:gd name="connsiteY139" fmla="*/ 4995397 h 6858000"/>
              <a:gd name="connsiteX140" fmla="*/ 3042600 w 7467600"/>
              <a:gd name="connsiteY140" fmla="*/ 5059532 h 6858000"/>
              <a:gd name="connsiteX141" fmla="*/ 1997014 w 7467600"/>
              <a:gd name="connsiteY141" fmla="*/ 4698007 h 6858000"/>
              <a:gd name="connsiteX142" fmla="*/ 2305292 w 7467600"/>
              <a:gd name="connsiteY142" fmla="*/ 4219492 h 6858000"/>
              <a:gd name="connsiteX143" fmla="*/ 3360922 w 7467600"/>
              <a:gd name="connsiteY143" fmla="*/ 4529373 h 6858000"/>
              <a:gd name="connsiteX144" fmla="*/ 3492420 w 7467600"/>
              <a:gd name="connsiteY144" fmla="*/ 4510145 h 6858000"/>
              <a:gd name="connsiteX145" fmla="*/ 3364086 w 7467600"/>
              <a:gd name="connsiteY145" fmla="*/ 4480340 h 6858000"/>
              <a:gd name="connsiteX146" fmla="*/ 3225818 w 7467600"/>
              <a:gd name="connsiteY146" fmla="*/ 4411822 h 6858000"/>
              <a:gd name="connsiteX147" fmla="*/ 3129696 w 7467600"/>
              <a:gd name="connsiteY147" fmla="*/ 4360704 h 6858000"/>
              <a:gd name="connsiteX148" fmla="*/ 2814545 w 7467600"/>
              <a:gd name="connsiteY148" fmla="*/ 4282955 h 6858000"/>
              <a:gd name="connsiteX149" fmla="*/ 2305292 w 7467600"/>
              <a:gd name="connsiteY149" fmla="*/ 4219492 h 6858000"/>
              <a:gd name="connsiteX150" fmla="*/ 2626982 w 7467600"/>
              <a:gd name="connsiteY150" fmla="*/ 4206450 h 6858000"/>
              <a:gd name="connsiteX151" fmla="*/ 2490617 w 7467600"/>
              <a:gd name="connsiteY151" fmla="*/ 4206951 h 6858000"/>
              <a:gd name="connsiteX152" fmla="*/ 2819869 w 7467600"/>
              <a:gd name="connsiteY152" fmla="*/ 4252936 h 6858000"/>
              <a:gd name="connsiteX153" fmla="*/ 3143018 w 7467600"/>
              <a:gd name="connsiteY153" fmla="*/ 4332698 h 6858000"/>
              <a:gd name="connsiteX154" fmla="*/ 3241520 w 7467600"/>
              <a:gd name="connsiteY154" fmla="*/ 4385112 h 6858000"/>
              <a:gd name="connsiteX155" fmla="*/ 3374575 w 7467600"/>
              <a:gd name="connsiteY155" fmla="*/ 4451517 h 6858000"/>
              <a:gd name="connsiteX156" fmla="*/ 3505221 w 7467600"/>
              <a:gd name="connsiteY156" fmla="*/ 4480757 h 6858000"/>
              <a:gd name="connsiteX157" fmla="*/ 2626982 w 7467600"/>
              <a:gd name="connsiteY157" fmla="*/ 4206450 h 6858000"/>
              <a:gd name="connsiteX158" fmla="*/ 1310106 w 7467600"/>
              <a:gd name="connsiteY158" fmla="*/ 3943217 h 6858000"/>
              <a:gd name="connsiteX159" fmla="*/ 854994 w 7467600"/>
              <a:gd name="connsiteY159" fmla="*/ 4399136 h 6858000"/>
              <a:gd name="connsiteX160" fmla="*/ 742462 w 7467600"/>
              <a:gd name="connsiteY160" fmla="*/ 4594648 h 6858000"/>
              <a:gd name="connsiteX161" fmla="*/ 820602 w 7467600"/>
              <a:gd name="connsiteY161" fmla="*/ 4485915 h 6858000"/>
              <a:gd name="connsiteX162" fmla="*/ 878295 w 7467600"/>
              <a:gd name="connsiteY162" fmla="*/ 4403594 h 6858000"/>
              <a:gd name="connsiteX163" fmla="*/ 1240607 w 7467600"/>
              <a:gd name="connsiteY163" fmla="*/ 4010401 h 6858000"/>
              <a:gd name="connsiteX164" fmla="*/ 1310106 w 7467600"/>
              <a:gd name="connsiteY164" fmla="*/ 3943217 h 6858000"/>
              <a:gd name="connsiteX165" fmla="*/ 1423113 w 7467600"/>
              <a:gd name="connsiteY165" fmla="*/ 3874565 h 6858000"/>
              <a:gd name="connsiteX166" fmla="*/ 1260565 w 7467600"/>
              <a:gd name="connsiteY166" fmla="*/ 4031982 h 6858000"/>
              <a:gd name="connsiteX167" fmla="*/ 901900 w 7467600"/>
              <a:gd name="connsiteY167" fmla="*/ 4421236 h 6858000"/>
              <a:gd name="connsiteX168" fmla="*/ 845044 w 7467600"/>
              <a:gd name="connsiteY168" fmla="*/ 4502436 h 6858000"/>
              <a:gd name="connsiteX169" fmla="*/ 685926 w 7467600"/>
              <a:gd name="connsiteY169" fmla="*/ 4703069 h 6858000"/>
              <a:gd name="connsiteX170" fmla="*/ 684248 w 7467600"/>
              <a:gd name="connsiteY170" fmla="*/ 4706721 h 6858000"/>
              <a:gd name="connsiteX171" fmla="*/ 1423113 w 7467600"/>
              <a:gd name="connsiteY171" fmla="*/ 3874565 h 6858000"/>
              <a:gd name="connsiteX172" fmla="*/ 3316479 w 7467600"/>
              <a:gd name="connsiteY172" fmla="*/ 3872136 h 6858000"/>
              <a:gd name="connsiteX173" fmla="*/ 3546806 w 7467600"/>
              <a:gd name="connsiteY173" fmla="*/ 4356139 h 6858000"/>
              <a:gd name="connsiteX174" fmla="*/ 3364433 w 7467600"/>
              <a:gd name="connsiteY174" fmla="*/ 3953121 h 6858000"/>
              <a:gd name="connsiteX175" fmla="*/ 3316479 w 7467600"/>
              <a:gd name="connsiteY175" fmla="*/ 3872136 h 6858000"/>
              <a:gd name="connsiteX176" fmla="*/ 3291335 w 7467600"/>
              <a:gd name="connsiteY176" fmla="*/ 3767420 h 6858000"/>
              <a:gd name="connsiteX177" fmla="*/ 3390805 w 7467600"/>
              <a:gd name="connsiteY177" fmla="*/ 3937163 h 6858000"/>
              <a:gd name="connsiteX178" fmla="*/ 3579062 w 7467600"/>
              <a:gd name="connsiteY178" fmla="*/ 4359040 h 6858000"/>
              <a:gd name="connsiteX179" fmla="*/ 3467355 w 7467600"/>
              <a:gd name="connsiteY179" fmla="*/ 3988130 h 6858000"/>
              <a:gd name="connsiteX180" fmla="*/ 3310753 w 7467600"/>
              <a:gd name="connsiteY180" fmla="*/ 3787140 h 6858000"/>
              <a:gd name="connsiteX181" fmla="*/ 3291335 w 7467600"/>
              <a:gd name="connsiteY181" fmla="*/ 3767420 h 6858000"/>
              <a:gd name="connsiteX182" fmla="*/ 1635889 w 7467600"/>
              <a:gd name="connsiteY182" fmla="*/ 3709494 h 6858000"/>
              <a:gd name="connsiteX183" fmla="*/ 1634800 w 7467600"/>
              <a:gd name="connsiteY183" fmla="*/ 3731111 h 6858000"/>
              <a:gd name="connsiteX184" fmla="*/ 1635889 w 7467600"/>
              <a:gd name="connsiteY184" fmla="*/ 3709494 h 6858000"/>
              <a:gd name="connsiteX185" fmla="*/ 1510397 w 7467600"/>
              <a:gd name="connsiteY185" fmla="*/ 3684705 h 6858000"/>
              <a:gd name="connsiteX186" fmla="*/ 1146550 w 7467600"/>
              <a:gd name="connsiteY186" fmla="*/ 3802012 h 6858000"/>
              <a:gd name="connsiteX187" fmla="*/ 698834 w 7467600"/>
              <a:gd name="connsiteY187" fmla="*/ 3952272 h 6858000"/>
              <a:gd name="connsiteX188" fmla="*/ 34256 w 7467600"/>
              <a:gd name="connsiteY188" fmla="*/ 4347603 h 6858000"/>
              <a:gd name="connsiteX189" fmla="*/ 527241 w 7467600"/>
              <a:gd name="connsiteY189" fmla="*/ 4065078 h 6858000"/>
              <a:gd name="connsiteX190" fmla="*/ 1510397 w 7467600"/>
              <a:gd name="connsiteY190" fmla="*/ 3684705 h 6858000"/>
              <a:gd name="connsiteX191" fmla="*/ 1313114 w 7467600"/>
              <a:gd name="connsiteY191" fmla="*/ 3655216 h 6858000"/>
              <a:gd name="connsiteX192" fmla="*/ 1109304 w 7467600"/>
              <a:gd name="connsiteY192" fmla="*/ 3669030 h 6858000"/>
              <a:gd name="connsiteX193" fmla="*/ 8129 w 7467600"/>
              <a:gd name="connsiteY193" fmla="*/ 4330519 h 6858000"/>
              <a:gd name="connsiteX194" fmla="*/ 687572 w 7467600"/>
              <a:gd name="connsiteY194" fmla="*/ 3925629 h 6858000"/>
              <a:gd name="connsiteX195" fmla="*/ 1138365 w 7467600"/>
              <a:gd name="connsiteY195" fmla="*/ 3774515 h 6858000"/>
              <a:gd name="connsiteX196" fmla="*/ 1505579 w 7467600"/>
              <a:gd name="connsiteY196" fmla="*/ 3655526 h 6858000"/>
              <a:gd name="connsiteX197" fmla="*/ 1313114 w 7467600"/>
              <a:gd name="connsiteY197" fmla="*/ 3655216 h 6858000"/>
              <a:gd name="connsiteX198" fmla="*/ 3655073 w 7467600"/>
              <a:gd name="connsiteY198" fmla="*/ 3650884 h 6858000"/>
              <a:gd name="connsiteX199" fmla="*/ 3989938 w 7467600"/>
              <a:gd name="connsiteY199" fmla="*/ 3991685 h 6858000"/>
              <a:gd name="connsiteX200" fmla="*/ 4393907 w 7467600"/>
              <a:gd name="connsiteY200" fmla="*/ 4261258 h 6858000"/>
              <a:gd name="connsiteX201" fmla="*/ 4648051 w 7467600"/>
              <a:gd name="connsiteY201" fmla="*/ 4374051 h 6858000"/>
              <a:gd name="connsiteX202" fmla="*/ 4383389 w 7467600"/>
              <a:gd name="connsiteY202" fmla="*/ 4184369 h 6858000"/>
              <a:gd name="connsiteX203" fmla="*/ 4165508 w 7467600"/>
              <a:gd name="connsiteY203" fmla="*/ 4035196 h 6858000"/>
              <a:gd name="connsiteX204" fmla="*/ 4068162 w 7467600"/>
              <a:gd name="connsiteY204" fmla="*/ 3953394 h 6858000"/>
              <a:gd name="connsiteX205" fmla="*/ 3981416 w 7467600"/>
              <a:gd name="connsiteY205" fmla="*/ 3880482 h 6858000"/>
              <a:gd name="connsiteX206" fmla="*/ 3800147 w 7467600"/>
              <a:gd name="connsiteY206" fmla="*/ 3749872 h 6858000"/>
              <a:gd name="connsiteX207" fmla="*/ 3655073 w 7467600"/>
              <a:gd name="connsiteY207" fmla="*/ 3650884 h 6858000"/>
              <a:gd name="connsiteX208" fmla="*/ 3670252 w 7467600"/>
              <a:gd name="connsiteY208" fmla="*/ 3622798 h 6858000"/>
              <a:gd name="connsiteX209" fmla="*/ 3817258 w 7467600"/>
              <a:gd name="connsiteY209" fmla="*/ 3723577 h 6858000"/>
              <a:gd name="connsiteX210" fmla="*/ 4000461 w 7467600"/>
              <a:gd name="connsiteY210" fmla="*/ 3855966 h 6858000"/>
              <a:gd name="connsiteX211" fmla="*/ 4088180 w 7467600"/>
              <a:gd name="connsiteY211" fmla="*/ 3929774 h 6858000"/>
              <a:gd name="connsiteX212" fmla="*/ 4184555 w 7467600"/>
              <a:gd name="connsiteY212" fmla="*/ 4010683 h 6858000"/>
              <a:gd name="connsiteX213" fmla="*/ 4399563 w 7467600"/>
              <a:gd name="connsiteY213" fmla="*/ 4158106 h 6858000"/>
              <a:gd name="connsiteX214" fmla="*/ 4684469 w 7467600"/>
              <a:gd name="connsiteY214" fmla="*/ 4364680 h 6858000"/>
              <a:gd name="connsiteX215" fmla="*/ 4690271 w 7467600"/>
              <a:gd name="connsiteY215" fmla="*/ 4370034 h 6858000"/>
              <a:gd name="connsiteX216" fmla="*/ 4136093 w 7467600"/>
              <a:gd name="connsiteY216" fmla="*/ 3858466 h 6858000"/>
              <a:gd name="connsiteX217" fmla="*/ 3670252 w 7467600"/>
              <a:gd name="connsiteY217" fmla="*/ 3622798 h 6858000"/>
              <a:gd name="connsiteX218" fmla="*/ 4440129 w 7467600"/>
              <a:gd name="connsiteY218" fmla="*/ 3448571 h 6858000"/>
              <a:gd name="connsiteX219" fmla="*/ 4856525 w 7467600"/>
              <a:gd name="connsiteY219" fmla="*/ 3915351 h 6858000"/>
              <a:gd name="connsiteX220" fmla="*/ 5059055 w 7467600"/>
              <a:gd name="connsiteY220" fmla="*/ 4108918 h 6858000"/>
              <a:gd name="connsiteX221" fmla="*/ 5290070 w 7467600"/>
              <a:gd name="connsiteY221" fmla="*/ 4263619 h 6858000"/>
              <a:gd name="connsiteX222" fmla="*/ 4834991 w 7467600"/>
              <a:gd name="connsiteY222" fmla="*/ 3830985 h 6858000"/>
              <a:gd name="connsiteX223" fmla="*/ 4440129 w 7467600"/>
              <a:gd name="connsiteY223" fmla="*/ 3448571 h 6858000"/>
              <a:gd name="connsiteX224" fmla="*/ 4441737 w 7467600"/>
              <a:gd name="connsiteY224" fmla="*/ 3399734 h 6858000"/>
              <a:gd name="connsiteX225" fmla="*/ 4431236 w 7467600"/>
              <a:gd name="connsiteY225" fmla="*/ 3400954 h 6858000"/>
              <a:gd name="connsiteX226" fmla="*/ 4557150 w 7467600"/>
              <a:gd name="connsiteY226" fmla="*/ 3510023 h 6858000"/>
              <a:gd name="connsiteX227" fmla="*/ 4856936 w 7467600"/>
              <a:gd name="connsiteY227" fmla="*/ 3809146 h 6858000"/>
              <a:gd name="connsiteX228" fmla="*/ 5111996 w 7467600"/>
              <a:gd name="connsiteY228" fmla="*/ 4065759 h 6858000"/>
              <a:gd name="connsiteX229" fmla="*/ 5388878 w 7467600"/>
              <a:gd name="connsiteY229" fmla="*/ 4300185 h 6858000"/>
              <a:gd name="connsiteX230" fmla="*/ 5425556 w 7467600"/>
              <a:gd name="connsiteY230" fmla="*/ 4308967 h 6858000"/>
              <a:gd name="connsiteX231" fmla="*/ 4943646 w 7467600"/>
              <a:gd name="connsiteY231" fmla="*/ 3822916 h 6858000"/>
              <a:gd name="connsiteX232" fmla="*/ 4594837 w 7467600"/>
              <a:gd name="connsiteY232" fmla="*/ 3532274 h 6858000"/>
              <a:gd name="connsiteX233" fmla="*/ 4441737 w 7467600"/>
              <a:gd name="connsiteY233" fmla="*/ 3399734 h 6858000"/>
              <a:gd name="connsiteX234" fmla="*/ 5425834 w 7467600"/>
              <a:gd name="connsiteY234" fmla="*/ 3162785 h 6858000"/>
              <a:gd name="connsiteX235" fmla="*/ 5401644 w 7467600"/>
              <a:gd name="connsiteY235" fmla="*/ 3617847 h 6858000"/>
              <a:gd name="connsiteX236" fmla="*/ 5467256 w 7467600"/>
              <a:gd name="connsiteY236" fmla="*/ 4175494 h 6858000"/>
              <a:gd name="connsiteX237" fmla="*/ 5448069 w 7467600"/>
              <a:gd name="connsiteY237" fmla="*/ 3567554 h 6858000"/>
              <a:gd name="connsiteX238" fmla="*/ 5425834 w 7467600"/>
              <a:gd name="connsiteY238" fmla="*/ 3162785 h 6858000"/>
              <a:gd name="connsiteX239" fmla="*/ 1318687 w 7467600"/>
              <a:gd name="connsiteY239" fmla="*/ 3113840 h 6858000"/>
              <a:gd name="connsiteX240" fmla="*/ 1066793 w 7467600"/>
              <a:gd name="connsiteY240" fmla="*/ 3212171 h 6858000"/>
              <a:gd name="connsiteX241" fmla="*/ 993319 w 7467600"/>
              <a:gd name="connsiteY241" fmla="*/ 3247648 h 6858000"/>
              <a:gd name="connsiteX242" fmla="*/ 853081 w 7467600"/>
              <a:gd name="connsiteY242" fmla="*/ 3312410 h 6858000"/>
              <a:gd name="connsiteX243" fmla="*/ 805957 w 7467600"/>
              <a:gd name="connsiteY243" fmla="*/ 3330443 h 6858000"/>
              <a:gd name="connsiteX244" fmla="*/ 1318687 w 7467600"/>
              <a:gd name="connsiteY244" fmla="*/ 3113840 h 6858000"/>
              <a:gd name="connsiteX245" fmla="*/ 5453702 w 7467600"/>
              <a:gd name="connsiteY245" fmla="*/ 3090882 h 6858000"/>
              <a:gd name="connsiteX246" fmla="*/ 5480135 w 7467600"/>
              <a:gd name="connsiteY246" fmla="*/ 3565802 h 6858000"/>
              <a:gd name="connsiteX247" fmla="*/ 5499023 w 7467600"/>
              <a:gd name="connsiteY247" fmla="*/ 4166310 h 6858000"/>
              <a:gd name="connsiteX248" fmla="*/ 5547022 w 7467600"/>
              <a:gd name="connsiteY248" fmla="*/ 3607838 h 6858000"/>
              <a:gd name="connsiteX249" fmla="*/ 5515964 w 7467600"/>
              <a:gd name="connsiteY249" fmla="*/ 3378541 h 6858000"/>
              <a:gd name="connsiteX250" fmla="*/ 5453702 w 7467600"/>
              <a:gd name="connsiteY250" fmla="*/ 3090882 h 6858000"/>
              <a:gd name="connsiteX251" fmla="*/ 1238695 w 7467600"/>
              <a:gd name="connsiteY251" fmla="*/ 3076820 h 6858000"/>
              <a:gd name="connsiteX252" fmla="*/ 716371 w 7467600"/>
              <a:gd name="connsiteY252" fmla="*/ 3293249 h 6858000"/>
              <a:gd name="connsiteX253" fmla="*/ 579522 w 7467600"/>
              <a:gd name="connsiteY253" fmla="*/ 3371759 h 6858000"/>
              <a:gd name="connsiteX254" fmla="*/ 600288 w 7467600"/>
              <a:gd name="connsiteY254" fmla="*/ 3365555 h 6858000"/>
              <a:gd name="connsiteX255" fmla="*/ 840692 w 7467600"/>
              <a:gd name="connsiteY255" fmla="*/ 3284921 h 6858000"/>
              <a:gd name="connsiteX256" fmla="*/ 979248 w 7467600"/>
              <a:gd name="connsiteY256" fmla="*/ 3221003 h 6858000"/>
              <a:gd name="connsiteX257" fmla="*/ 1053282 w 7467600"/>
              <a:gd name="connsiteY257" fmla="*/ 3185247 h 6858000"/>
              <a:gd name="connsiteX258" fmla="*/ 1320603 w 7467600"/>
              <a:gd name="connsiteY258" fmla="*/ 3081281 h 6858000"/>
              <a:gd name="connsiteX259" fmla="*/ 1238695 w 7467600"/>
              <a:gd name="connsiteY259" fmla="*/ 3076820 h 6858000"/>
              <a:gd name="connsiteX260" fmla="*/ 5425627 w 7467600"/>
              <a:gd name="connsiteY260" fmla="*/ 2954192 h 6858000"/>
              <a:gd name="connsiteX261" fmla="*/ 5470770 w 7467600"/>
              <a:gd name="connsiteY261" fmla="*/ 3005435 h 6858000"/>
              <a:gd name="connsiteX262" fmla="*/ 5519779 w 7467600"/>
              <a:gd name="connsiteY262" fmla="*/ 4359223 h 6858000"/>
              <a:gd name="connsiteX263" fmla="*/ 5520293 w 7467600"/>
              <a:gd name="connsiteY263" fmla="*/ 4360602 h 6858000"/>
              <a:gd name="connsiteX264" fmla="*/ 5767221 w 7467600"/>
              <a:gd name="connsiteY264" fmla="*/ 4665564 h 6858000"/>
              <a:gd name="connsiteX265" fmla="*/ 6937169 w 7467600"/>
              <a:gd name="connsiteY265" fmla="*/ 4815941 h 6858000"/>
              <a:gd name="connsiteX266" fmla="*/ 6953922 w 7467600"/>
              <a:gd name="connsiteY266" fmla="*/ 4890068 h 6858000"/>
              <a:gd name="connsiteX267" fmla="*/ 6071359 w 7467600"/>
              <a:gd name="connsiteY267" fmla="*/ 4770770 h 6858000"/>
              <a:gd name="connsiteX268" fmla="*/ 6038839 w 7467600"/>
              <a:gd name="connsiteY268" fmla="*/ 4764474 h 6858000"/>
              <a:gd name="connsiteX269" fmla="*/ 6038706 w 7467600"/>
              <a:gd name="connsiteY269" fmla="*/ 4763847 h 6858000"/>
              <a:gd name="connsiteX270" fmla="*/ 6037784 w 7467600"/>
              <a:gd name="connsiteY270" fmla="*/ 4764270 h 6858000"/>
              <a:gd name="connsiteX271" fmla="*/ 6038839 w 7467600"/>
              <a:gd name="connsiteY271" fmla="*/ 4764474 h 6858000"/>
              <a:gd name="connsiteX272" fmla="*/ 6040338 w 7467600"/>
              <a:gd name="connsiteY272" fmla="*/ 4771418 h 6858000"/>
              <a:gd name="connsiteX273" fmla="*/ 6024488 w 7467600"/>
              <a:gd name="connsiteY273" fmla="*/ 4809903 h 6858000"/>
              <a:gd name="connsiteX274" fmla="*/ 5599771 w 7467600"/>
              <a:gd name="connsiteY274" fmla="*/ 5509652 h 6858000"/>
              <a:gd name="connsiteX275" fmla="*/ 5548843 w 7467600"/>
              <a:gd name="connsiteY275" fmla="*/ 5563845 h 6858000"/>
              <a:gd name="connsiteX276" fmla="*/ 5940952 w 7467600"/>
              <a:gd name="connsiteY276" fmla="*/ 6250028 h 6858000"/>
              <a:gd name="connsiteX277" fmla="*/ 6043441 w 7467600"/>
              <a:gd name="connsiteY277" fmla="*/ 6665847 h 6858000"/>
              <a:gd name="connsiteX278" fmla="*/ 6093432 w 7467600"/>
              <a:gd name="connsiteY278" fmla="*/ 6858000 h 6858000"/>
              <a:gd name="connsiteX279" fmla="*/ 6034344 w 7467600"/>
              <a:gd name="connsiteY279" fmla="*/ 6858000 h 6858000"/>
              <a:gd name="connsiteX280" fmla="*/ 6026679 w 7467600"/>
              <a:gd name="connsiteY280" fmla="*/ 6836959 h 6858000"/>
              <a:gd name="connsiteX281" fmla="*/ 5800441 w 7467600"/>
              <a:gd name="connsiteY281" fmla="*/ 6335286 h 6858000"/>
              <a:gd name="connsiteX282" fmla="*/ 5526562 w 7467600"/>
              <a:gd name="connsiteY282" fmla="*/ 5705388 h 6858000"/>
              <a:gd name="connsiteX283" fmla="*/ 5519640 w 7467600"/>
              <a:gd name="connsiteY283" fmla="*/ 5683774 h 6858000"/>
              <a:gd name="connsiteX284" fmla="*/ 5844559 w 7467600"/>
              <a:gd name="connsiteY284" fmla="*/ 6553349 h 6858000"/>
              <a:gd name="connsiteX285" fmla="*/ 5975994 w 7467600"/>
              <a:gd name="connsiteY285" fmla="*/ 6858000 h 6858000"/>
              <a:gd name="connsiteX286" fmla="*/ 5898547 w 7467600"/>
              <a:gd name="connsiteY286" fmla="*/ 6858000 h 6858000"/>
              <a:gd name="connsiteX287" fmla="*/ 5682041 w 7467600"/>
              <a:gd name="connsiteY287" fmla="*/ 6355860 h 6858000"/>
              <a:gd name="connsiteX288" fmla="*/ 5461758 w 7467600"/>
              <a:gd name="connsiteY288" fmla="*/ 5820220 h 6858000"/>
              <a:gd name="connsiteX289" fmla="*/ 5237282 w 7467600"/>
              <a:gd name="connsiteY289" fmla="*/ 6579086 h 6858000"/>
              <a:gd name="connsiteX290" fmla="*/ 5115009 w 7467600"/>
              <a:gd name="connsiteY290" fmla="*/ 6858000 h 6858000"/>
              <a:gd name="connsiteX291" fmla="*/ 5028074 w 7467600"/>
              <a:gd name="connsiteY291" fmla="*/ 6858000 h 6858000"/>
              <a:gd name="connsiteX292" fmla="*/ 5079508 w 7467600"/>
              <a:gd name="connsiteY292" fmla="*/ 6749074 h 6858000"/>
              <a:gd name="connsiteX293" fmla="*/ 5371846 w 7467600"/>
              <a:gd name="connsiteY293" fmla="*/ 5924413 h 6858000"/>
              <a:gd name="connsiteX294" fmla="*/ 5270512 w 7467600"/>
              <a:gd name="connsiteY294" fmla="*/ 6138975 h 6858000"/>
              <a:gd name="connsiteX295" fmla="*/ 5062409 w 7467600"/>
              <a:gd name="connsiteY295" fmla="*/ 6653544 h 6858000"/>
              <a:gd name="connsiteX296" fmla="*/ 5036628 w 7467600"/>
              <a:gd name="connsiteY296" fmla="*/ 6754247 h 6858000"/>
              <a:gd name="connsiteX297" fmla="*/ 5009112 w 7467600"/>
              <a:gd name="connsiteY297" fmla="*/ 6858000 h 6858000"/>
              <a:gd name="connsiteX298" fmla="*/ 4976679 w 7467600"/>
              <a:gd name="connsiteY298" fmla="*/ 6858000 h 6858000"/>
              <a:gd name="connsiteX299" fmla="*/ 5006537 w 7467600"/>
              <a:gd name="connsiteY299" fmla="*/ 6747068 h 6858000"/>
              <a:gd name="connsiteX300" fmla="*/ 5032723 w 7467600"/>
              <a:gd name="connsiteY300" fmla="*/ 6644957 h 6858000"/>
              <a:gd name="connsiteX301" fmla="*/ 5242949 w 7467600"/>
              <a:gd name="connsiteY301" fmla="*/ 6125175 h 6858000"/>
              <a:gd name="connsiteX302" fmla="*/ 5286321 w 7467600"/>
              <a:gd name="connsiteY302" fmla="*/ 6033555 h 6858000"/>
              <a:gd name="connsiteX303" fmla="*/ 5008210 w 7467600"/>
              <a:gd name="connsiteY303" fmla="*/ 6649194 h 6858000"/>
              <a:gd name="connsiteX304" fmla="*/ 4986321 w 7467600"/>
              <a:gd name="connsiteY304" fmla="*/ 6765687 h 6858000"/>
              <a:gd name="connsiteX305" fmla="*/ 4973474 w 7467600"/>
              <a:gd name="connsiteY305" fmla="*/ 6858000 h 6858000"/>
              <a:gd name="connsiteX306" fmla="*/ 4907178 w 7467600"/>
              <a:gd name="connsiteY306" fmla="*/ 6858000 h 6858000"/>
              <a:gd name="connsiteX307" fmla="*/ 4910810 w 7467600"/>
              <a:gd name="connsiteY307" fmla="*/ 6829660 h 6858000"/>
              <a:gd name="connsiteX308" fmla="*/ 4987461 w 7467600"/>
              <a:gd name="connsiteY308" fmla="*/ 6432994 h 6858000"/>
              <a:gd name="connsiteX309" fmla="*/ 5179262 w 7467600"/>
              <a:gd name="connsiteY309" fmla="*/ 6035044 h 6858000"/>
              <a:gd name="connsiteX310" fmla="*/ 4689678 w 7467600"/>
              <a:gd name="connsiteY310" fmla="*/ 6440241 h 6858000"/>
              <a:gd name="connsiteX311" fmla="*/ 4477543 w 7467600"/>
              <a:gd name="connsiteY311" fmla="*/ 6674836 h 6858000"/>
              <a:gd name="connsiteX312" fmla="*/ 4329957 w 7467600"/>
              <a:gd name="connsiteY312" fmla="*/ 6858000 h 6858000"/>
              <a:gd name="connsiteX313" fmla="*/ 4218595 w 7467600"/>
              <a:gd name="connsiteY313" fmla="*/ 6858000 h 6858000"/>
              <a:gd name="connsiteX314" fmla="*/ 4368888 w 7467600"/>
              <a:gd name="connsiteY314" fmla="*/ 6668412 h 6858000"/>
              <a:gd name="connsiteX315" fmla="*/ 4563091 w 7467600"/>
              <a:gd name="connsiteY315" fmla="*/ 6442508 h 6858000"/>
              <a:gd name="connsiteX316" fmla="*/ 5387324 w 7467600"/>
              <a:gd name="connsiteY316" fmla="*/ 5705830 h 6858000"/>
              <a:gd name="connsiteX317" fmla="*/ 5073620 w 7467600"/>
              <a:gd name="connsiteY317" fmla="*/ 5955437 h 6858000"/>
              <a:gd name="connsiteX318" fmla="*/ 4689789 w 7467600"/>
              <a:gd name="connsiteY318" fmla="*/ 6268382 h 6858000"/>
              <a:gd name="connsiteX319" fmla="*/ 4418722 w 7467600"/>
              <a:gd name="connsiteY319" fmla="*/ 6570886 h 6858000"/>
              <a:gd name="connsiteX320" fmla="*/ 4214944 w 7467600"/>
              <a:gd name="connsiteY320" fmla="*/ 6858000 h 6858000"/>
              <a:gd name="connsiteX321" fmla="*/ 4177898 w 7467600"/>
              <a:gd name="connsiteY321" fmla="*/ 6858000 h 6858000"/>
              <a:gd name="connsiteX322" fmla="*/ 4391597 w 7467600"/>
              <a:gd name="connsiteY322" fmla="*/ 6556370 h 6858000"/>
              <a:gd name="connsiteX323" fmla="*/ 4668889 w 7467600"/>
              <a:gd name="connsiteY323" fmla="*/ 6246399 h 6858000"/>
              <a:gd name="connsiteX324" fmla="*/ 5055427 w 7467600"/>
              <a:gd name="connsiteY324" fmla="*/ 5931476 h 6858000"/>
              <a:gd name="connsiteX325" fmla="*/ 5371814 w 7467600"/>
              <a:gd name="connsiteY325" fmla="*/ 5678975 h 6858000"/>
              <a:gd name="connsiteX326" fmla="*/ 4987918 w 7467600"/>
              <a:gd name="connsiteY326" fmla="*/ 5838701 h 6858000"/>
              <a:gd name="connsiteX327" fmla="*/ 4317146 w 7467600"/>
              <a:gd name="connsiteY327" fmla="*/ 6587716 h 6858000"/>
              <a:gd name="connsiteX328" fmla="*/ 4171627 w 7467600"/>
              <a:gd name="connsiteY328" fmla="*/ 6858000 h 6858000"/>
              <a:gd name="connsiteX329" fmla="*/ 4081585 w 7467600"/>
              <a:gd name="connsiteY329" fmla="*/ 6858000 h 6858000"/>
              <a:gd name="connsiteX330" fmla="*/ 4238603 w 7467600"/>
              <a:gd name="connsiteY330" fmla="*/ 6559341 h 6858000"/>
              <a:gd name="connsiteX331" fmla="*/ 4778333 w 7467600"/>
              <a:gd name="connsiteY331" fmla="*/ 5873626 h 6858000"/>
              <a:gd name="connsiteX332" fmla="*/ 5414185 w 7467600"/>
              <a:gd name="connsiteY332" fmla="*/ 5573882 h 6858000"/>
              <a:gd name="connsiteX333" fmla="*/ 5959648 w 7467600"/>
              <a:gd name="connsiteY333" fmla="*/ 4760797 h 6858000"/>
              <a:gd name="connsiteX334" fmla="*/ 5355019 w 7467600"/>
              <a:gd name="connsiteY334" fmla="*/ 4734672 h 6858000"/>
              <a:gd name="connsiteX335" fmla="*/ 5083565 w 7467600"/>
              <a:gd name="connsiteY335" fmla="*/ 5179121 h 6858000"/>
              <a:gd name="connsiteX336" fmla="*/ 4713577 w 7467600"/>
              <a:gd name="connsiteY336" fmla="*/ 5616803 h 6858000"/>
              <a:gd name="connsiteX337" fmla="*/ 3989559 w 7467600"/>
              <a:gd name="connsiteY337" fmla="*/ 6145945 h 6858000"/>
              <a:gd name="connsiteX338" fmla="*/ 3939824 w 7467600"/>
              <a:gd name="connsiteY338" fmla="*/ 6066900 h 6858000"/>
              <a:gd name="connsiteX339" fmla="*/ 4584537 w 7467600"/>
              <a:gd name="connsiteY339" fmla="*/ 5324826 h 6858000"/>
              <a:gd name="connsiteX340" fmla="*/ 5037105 w 7467600"/>
              <a:gd name="connsiteY340" fmla="*/ 5088765 h 6858000"/>
              <a:gd name="connsiteX341" fmla="*/ 5039930 w 7467600"/>
              <a:gd name="connsiteY341" fmla="*/ 5089585 h 6858000"/>
              <a:gd name="connsiteX342" fmla="*/ 5263764 w 7467600"/>
              <a:gd name="connsiteY342" fmla="*/ 4735525 h 6858000"/>
              <a:gd name="connsiteX343" fmla="*/ 4086300 w 7467600"/>
              <a:gd name="connsiteY343" fmla="*/ 4884599 h 6858000"/>
              <a:gd name="connsiteX344" fmla="*/ 4085485 w 7467600"/>
              <a:gd name="connsiteY344" fmla="*/ 4899070 h 6858000"/>
              <a:gd name="connsiteX345" fmla="*/ 3871915 w 7467600"/>
              <a:gd name="connsiteY345" fmla="*/ 5253645 h 6858000"/>
              <a:gd name="connsiteX346" fmla="*/ 3799374 w 7467600"/>
              <a:gd name="connsiteY346" fmla="*/ 5466127 h 6858000"/>
              <a:gd name="connsiteX347" fmla="*/ 3498850 w 7467600"/>
              <a:gd name="connsiteY347" fmla="*/ 6661888 h 6858000"/>
              <a:gd name="connsiteX348" fmla="*/ 3399216 w 7467600"/>
              <a:gd name="connsiteY348" fmla="*/ 6858000 h 6858000"/>
              <a:gd name="connsiteX349" fmla="*/ 3303688 w 7467600"/>
              <a:gd name="connsiteY349" fmla="*/ 6858000 h 6858000"/>
              <a:gd name="connsiteX350" fmla="*/ 3391774 w 7467600"/>
              <a:gd name="connsiteY350" fmla="*/ 6697181 h 6858000"/>
              <a:gd name="connsiteX351" fmla="*/ 3735540 w 7467600"/>
              <a:gd name="connsiteY351" fmla="*/ 5546923 h 6858000"/>
              <a:gd name="connsiteX352" fmla="*/ 3729438 w 7467600"/>
              <a:gd name="connsiteY352" fmla="*/ 5569058 h 6858000"/>
              <a:gd name="connsiteX353" fmla="*/ 3707782 w 7467600"/>
              <a:gd name="connsiteY353" fmla="*/ 5644908 h 6858000"/>
              <a:gd name="connsiteX354" fmla="*/ 3583827 w 7467600"/>
              <a:gd name="connsiteY354" fmla="*/ 6039215 h 6858000"/>
              <a:gd name="connsiteX355" fmla="*/ 3547861 w 7467600"/>
              <a:gd name="connsiteY355" fmla="*/ 6129609 h 6858000"/>
              <a:gd name="connsiteX356" fmla="*/ 3490905 w 7467600"/>
              <a:gd name="connsiteY356" fmla="*/ 6277660 h 6858000"/>
              <a:gd name="connsiteX357" fmla="*/ 3455859 w 7467600"/>
              <a:gd name="connsiteY357" fmla="*/ 6391301 h 6858000"/>
              <a:gd name="connsiteX358" fmla="*/ 3429112 w 7467600"/>
              <a:gd name="connsiteY358" fmla="*/ 6479469 h 6858000"/>
              <a:gd name="connsiteX359" fmla="*/ 3304862 w 7467600"/>
              <a:gd name="connsiteY359" fmla="*/ 6796476 h 6858000"/>
              <a:gd name="connsiteX360" fmla="*/ 3276071 w 7467600"/>
              <a:gd name="connsiteY360" fmla="*/ 6858000 h 6858000"/>
              <a:gd name="connsiteX361" fmla="*/ 3240805 w 7467600"/>
              <a:gd name="connsiteY361" fmla="*/ 6858000 h 6858000"/>
              <a:gd name="connsiteX362" fmla="*/ 3275917 w 7467600"/>
              <a:gd name="connsiteY362" fmla="*/ 6783192 h 6858000"/>
              <a:gd name="connsiteX363" fmla="*/ 3399358 w 7467600"/>
              <a:gd name="connsiteY363" fmla="*/ 6469011 h 6858000"/>
              <a:gd name="connsiteX364" fmla="*/ 3425650 w 7467600"/>
              <a:gd name="connsiteY364" fmla="*/ 6381333 h 6858000"/>
              <a:gd name="connsiteX365" fmla="*/ 3460661 w 7467600"/>
              <a:gd name="connsiteY365" fmla="*/ 6266763 h 6858000"/>
              <a:gd name="connsiteX366" fmla="*/ 3518021 w 7467600"/>
              <a:gd name="connsiteY366" fmla="*/ 6117298 h 6858000"/>
              <a:gd name="connsiteX367" fmla="*/ 3554035 w 7467600"/>
              <a:gd name="connsiteY367" fmla="*/ 6027832 h 6858000"/>
              <a:gd name="connsiteX368" fmla="*/ 3677174 w 7467600"/>
              <a:gd name="connsiteY368" fmla="*/ 5636351 h 6858000"/>
              <a:gd name="connsiteX369" fmla="*/ 3698819 w 7467600"/>
              <a:gd name="connsiteY369" fmla="*/ 5560503 h 6858000"/>
              <a:gd name="connsiteX370" fmla="*/ 3702094 w 7467600"/>
              <a:gd name="connsiteY370" fmla="*/ 5549194 h 6858000"/>
              <a:gd name="connsiteX371" fmla="*/ 3398355 w 7467600"/>
              <a:gd name="connsiteY371" fmla="*/ 6094603 h 6858000"/>
              <a:gd name="connsiteX372" fmla="*/ 3193941 w 7467600"/>
              <a:gd name="connsiteY372" fmla="*/ 6798775 h 6858000"/>
              <a:gd name="connsiteX373" fmla="*/ 3184140 w 7467600"/>
              <a:gd name="connsiteY373" fmla="*/ 6858000 h 6858000"/>
              <a:gd name="connsiteX374" fmla="*/ 3099978 w 7467600"/>
              <a:gd name="connsiteY374" fmla="*/ 6858000 h 6858000"/>
              <a:gd name="connsiteX375" fmla="*/ 3101556 w 7467600"/>
              <a:gd name="connsiteY375" fmla="*/ 6843337 h 6858000"/>
              <a:gd name="connsiteX376" fmla="*/ 3370162 w 7467600"/>
              <a:gd name="connsiteY376" fmla="*/ 5785550 h 6858000"/>
              <a:gd name="connsiteX377" fmla="*/ 3746477 w 7467600"/>
              <a:gd name="connsiteY377" fmla="*/ 5377889 h 6858000"/>
              <a:gd name="connsiteX378" fmla="*/ 3863399 w 7467600"/>
              <a:gd name="connsiteY378" fmla="*/ 5087257 h 6858000"/>
              <a:gd name="connsiteX379" fmla="*/ 3968712 w 7467600"/>
              <a:gd name="connsiteY379" fmla="*/ 4913989 h 6858000"/>
              <a:gd name="connsiteX380" fmla="*/ 2792390 w 7467600"/>
              <a:gd name="connsiteY380" fmla="*/ 5382974 h 6858000"/>
              <a:gd name="connsiteX381" fmla="*/ 2714982 w 7467600"/>
              <a:gd name="connsiteY381" fmla="*/ 5427051 h 6858000"/>
              <a:gd name="connsiteX382" fmla="*/ 2813361 w 7467600"/>
              <a:gd name="connsiteY382" fmla="*/ 6023912 h 6858000"/>
              <a:gd name="connsiteX383" fmla="*/ 2688430 w 7467600"/>
              <a:gd name="connsiteY383" fmla="*/ 6801564 h 6858000"/>
              <a:gd name="connsiteX384" fmla="*/ 2629626 w 7467600"/>
              <a:gd name="connsiteY384" fmla="*/ 6763394 h 6858000"/>
              <a:gd name="connsiteX385" fmla="*/ 2565328 w 7467600"/>
              <a:gd name="connsiteY385" fmla="*/ 5516399 h 6858000"/>
              <a:gd name="connsiteX386" fmla="*/ 1922999 w 7467600"/>
              <a:gd name="connsiteY386" fmla="*/ 5980343 h 6858000"/>
              <a:gd name="connsiteX387" fmla="*/ 1950261 w 7467600"/>
              <a:gd name="connsiteY387" fmla="*/ 6405858 h 6858000"/>
              <a:gd name="connsiteX388" fmla="*/ 2365554 w 7467600"/>
              <a:gd name="connsiteY388" fmla="*/ 6759107 h 6858000"/>
              <a:gd name="connsiteX389" fmla="*/ 2424142 w 7467600"/>
              <a:gd name="connsiteY389" fmla="*/ 6858000 h 6858000"/>
              <a:gd name="connsiteX390" fmla="*/ 2395994 w 7467600"/>
              <a:gd name="connsiteY390" fmla="*/ 6858000 h 6858000"/>
              <a:gd name="connsiteX391" fmla="*/ 2392863 w 7467600"/>
              <a:gd name="connsiteY391" fmla="*/ 6852964 h 6858000"/>
              <a:gd name="connsiteX392" fmla="*/ 2017589 w 7467600"/>
              <a:gd name="connsiteY392" fmla="*/ 6493982 h 6858000"/>
              <a:gd name="connsiteX393" fmla="*/ 2147336 w 7467600"/>
              <a:gd name="connsiteY393" fmla="*/ 6594052 h 6858000"/>
              <a:gd name="connsiteX394" fmla="*/ 2207047 w 7467600"/>
              <a:gd name="connsiteY394" fmla="*/ 6654540 h 6858000"/>
              <a:gd name="connsiteX395" fmla="*/ 2299106 w 7467600"/>
              <a:gd name="connsiteY395" fmla="*/ 6778931 h 6858000"/>
              <a:gd name="connsiteX396" fmla="*/ 2314430 w 7467600"/>
              <a:gd name="connsiteY396" fmla="*/ 6801144 h 6858000"/>
              <a:gd name="connsiteX397" fmla="*/ 2352406 w 7467600"/>
              <a:gd name="connsiteY397" fmla="*/ 6858000 h 6858000"/>
              <a:gd name="connsiteX398" fmla="*/ 2314492 w 7467600"/>
              <a:gd name="connsiteY398" fmla="*/ 6858000 h 6858000"/>
              <a:gd name="connsiteX399" fmla="*/ 2288095 w 7467600"/>
              <a:gd name="connsiteY399" fmla="*/ 6818030 h 6858000"/>
              <a:gd name="connsiteX400" fmla="*/ 2272768 w 7467600"/>
              <a:gd name="connsiteY400" fmla="*/ 6795822 h 6858000"/>
              <a:gd name="connsiteX401" fmla="*/ 2182715 w 7467600"/>
              <a:gd name="connsiteY401" fmla="*/ 6675071 h 6858000"/>
              <a:gd name="connsiteX402" fmla="*/ 2032061 w 7467600"/>
              <a:gd name="connsiteY402" fmla="*/ 6541380 h 6858000"/>
              <a:gd name="connsiteX403" fmla="*/ 2257220 w 7467600"/>
              <a:gd name="connsiteY403" fmla="*/ 6826257 h 6858000"/>
              <a:gd name="connsiteX404" fmla="*/ 2281324 w 7467600"/>
              <a:gd name="connsiteY404" fmla="*/ 6858000 h 6858000"/>
              <a:gd name="connsiteX405" fmla="*/ 2242860 w 7467600"/>
              <a:gd name="connsiteY405" fmla="*/ 6858000 h 6858000"/>
              <a:gd name="connsiteX406" fmla="*/ 2232818 w 7467600"/>
              <a:gd name="connsiteY406" fmla="*/ 6844926 h 6858000"/>
              <a:gd name="connsiteX407" fmla="*/ 1990172 w 7467600"/>
              <a:gd name="connsiteY407" fmla="*/ 6542121 h 6858000"/>
              <a:gd name="connsiteX408" fmla="*/ 2124090 w 7467600"/>
              <a:gd name="connsiteY408" fmla="*/ 6761017 h 6858000"/>
              <a:gd name="connsiteX409" fmla="*/ 2200380 w 7467600"/>
              <a:gd name="connsiteY409" fmla="*/ 6858000 h 6858000"/>
              <a:gd name="connsiteX410" fmla="*/ 2147507 w 7467600"/>
              <a:gd name="connsiteY410" fmla="*/ 6858000 h 6858000"/>
              <a:gd name="connsiteX411" fmla="*/ 2070668 w 7467600"/>
              <a:gd name="connsiteY411" fmla="*/ 6761520 h 6858000"/>
              <a:gd name="connsiteX412" fmla="*/ 1975142 w 7467600"/>
              <a:gd name="connsiteY412" fmla="*/ 6585570 h 6858000"/>
              <a:gd name="connsiteX413" fmla="*/ 2050035 w 7467600"/>
              <a:gd name="connsiteY413" fmla="*/ 6813345 h 6858000"/>
              <a:gd name="connsiteX414" fmla="*/ 2063025 w 7467600"/>
              <a:gd name="connsiteY414" fmla="*/ 6858000 h 6858000"/>
              <a:gd name="connsiteX415" fmla="*/ 2021675 w 7467600"/>
              <a:gd name="connsiteY415" fmla="*/ 6858000 h 6858000"/>
              <a:gd name="connsiteX416" fmla="*/ 2019308 w 7467600"/>
              <a:gd name="connsiteY416" fmla="*/ 6847118 h 6858000"/>
              <a:gd name="connsiteX417" fmla="*/ 1938835 w 7467600"/>
              <a:gd name="connsiteY417" fmla="*/ 6551160 h 6858000"/>
              <a:gd name="connsiteX418" fmla="*/ 1953230 w 7467600"/>
              <a:gd name="connsiteY418" fmla="*/ 6759699 h 6858000"/>
              <a:gd name="connsiteX419" fmla="*/ 1956763 w 7467600"/>
              <a:gd name="connsiteY419" fmla="*/ 6778191 h 6858000"/>
              <a:gd name="connsiteX420" fmla="*/ 1967925 w 7467600"/>
              <a:gd name="connsiteY420" fmla="*/ 6858000 h 6858000"/>
              <a:gd name="connsiteX421" fmla="*/ 1936622 w 7467600"/>
              <a:gd name="connsiteY421" fmla="*/ 6858000 h 6858000"/>
              <a:gd name="connsiteX422" fmla="*/ 1926261 w 7467600"/>
              <a:gd name="connsiteY422" fmla="*/ 6784064 h 6858000"/>
              <a:gd name="connsiteX423" fmla="*/ 1922724 w 7467600"/>
              <a:gd name="connsiteY423" fmla="*/ 6765577 h 6858000"/>
              <a:gd name="connsiteX424" fmla="*/ 1904650 w 7467600"/>
              <a:gd name="connsiteY424" fmla="*/ 6639616 h 6858000"/>
              <a:gd name="connsiteX425" fmla="*/ 1885273 w 7467600"/>
              <a:gd name="connsiteY425" fmla="*/ 6858000 h 6858000"/>
              <a:gd name="connsiteX426" fmla="*/ 1854363 w 7467600"/>
              <a:gd name="connsiteY426" fmla="*/ 6858000 h 6858000"/>
              <a:gd name="connsiteX427" fmla="*/ 1880391 w 7467600"/>
              <a:gd name="connsiteY427" fmla="*/ 6603796 h 6858000"/>
              <a:gd name="connsiteX428" fmla="*/ 1818273 w 7467600"/>
              <a:gd name="connsiteY428" fmla="*/ 6715729 h 6858000"/>
              <a:gd name="connsiteX429" fmla="*/ 1794691 w 7467600"/>
              <a:gd name="connsiteY429" fmla="*/ 6843239 h 6858000"/>
              <a:gd name="connsiteX430" fmla="*/ 1794914 w 7467600"/>
              <a:gd name="connsiteY430" fmla="*/ 6858000 h 6858000"/>
              <a:gd name="connsiteX431" fmla="*/ 1746128 w 7467600"/>
              <a:gd name="connsiteY431" fmla="*/ 6858000 h 6858000"/>
              <a:gd name="connsiteX432" fmla="*/ 1753934 w 7467600"/>
              <a:gd name="connsiteY432" fmla="*/ 6724796 h 6858000"/>
              <a:gd name="connsiteX433" fmla="*/ 1792053 w 7467600"/>
              <a:gd name="connsiteY433" fmla="*/ 6572396 h 6858000"/>
              <a:gd name="connsiteX434" fmla="*/ 1862248 w 7467600"/>
              <a:gd name="connsiteY434" fmla="*/ 6266397 h 6858000"/>
              <a:gd name="connsiteX435" fmla="*/ 1862250 w 7467600"/>
              <a:gd name="connsiteY435" fmla="*/ 6033531 h 6858000"/>
              <a:gd name="connsiteX436" fmla="*/ 1211999 w 7467600"/>
              <a:gd name="connsiteY436" fmla="*/ 6683610 h 6858000"/>
              <a:gd name="connsiteX437" fmla="*/ 1213266 w 7467600"/>
              <a:gd name="connsiteY437" fmla="*/ 6691947 h 6858000"/>
              <a:gd name="connsiteX438" fmla="*/ 1203370 w 7467600"/>
              <a:gd name="connsiteY438" fmla="*/ 6850676 h 6858000"/>
              <a:gd name="connsiteX439" fmla="*/ 1203671 w 7467600"/>
              <a:gd name="connsiteY439" fmla="*/ 6858000 h 6858000"/>
              <a:gd name="connsiteX440" fmla="*/ 1143180 w 7467600"/>
              <a:gd name="connsiteY440" fmla="*/ 6858000 h 6858000"/>
              <a:gd name="connsiteX441" fmla="*/ 1142176 w 7467600"/>
              <a:gd name="connsiteY441" fmla="*/ 6766045 h 6858000"/>
              <a:gd name="connsiteX442" fmla="*/ 1067484 w 7467600"/>
              <a:gd name="connsiteY442" fmla="*/ 6858000 h 6858000"/>
              <a:gd name="connsiteX443" fmla="*/ 953928 w 7467600"/>
              <a:gd name="connsiteY443" fmla="*/ 6858000 h 6858000"/>
              <a:gd name="connsiteX444" fmla="*/ 959715 w 7467600"/>
              <a:gd name="connsiteY444" fmla="*/ 6850185 h 6858000"/>
              <a:gd name="connsiteX445" fmla="*/ 1483788 w 7467600"/>
              <a:gd name="connsiteY445" fmla="*/ 6259174 h 6858000"/>
              <a:gd name="connsiteX446" fmla="*/ 1100671 w 7467600"/>
              <a:gd name="connsiteY446" fmla="*/ 6252137 h 6858000"/>
              <a:gd name="connsiteX447" fmla="*/ 1090144 w 7467600"/>
              <a:gd name="connsiteY447" fmla="*/ 6256748 h 6858000"/>
              <a:gd name="connsiteX448" fmla="*/ 1095872 w 7467600"/>
              <a:gd name="connsiteY448" fmla="*/ 6271892 h 6858000"/>
              <a:gd name="connsiteX449" fmla="*/ 262785 w 7467600"/>
              <a:gd name="connsiteY449" fmla="*/ 6845450 h 6858000"/>
              <a:gd name="connsiteX450" fmla="*/ 209968 w 7467600"/>
              <a:gd name="connsiteY450" fmla="*/ 6770713 h 6858000"/>
              <a:gd name="connsiteX451" fmla="*/ 873460 w 7467600"/>
              <a:gd name="connsiteY451" fmla="*/ 6253768 h 6858000"/>
              <a:gd name="connsiteX452" fmla="*/ 192686 w 7467600"/>
              <a:gd name="connsiteY452" fmla="*/ 5849257 h 6858000"/>
              <a:gd name="connsiteX453" fmla="*/ 4696 w 7467600"/>
              <a:gd name="connsiteY453" fmla="*/ 5697668 h 6858000"/>
              <a:gd name="connsiteX454" fmla="*/ 0 w 7467600"/>
              <a:gd name="connsiteY454" fmla="*/ 5689984 h 6858000"/>
              <a:gd name="connsiteX455" fmla="*/ 0 w 7467600"/>
              <a:gd name="connsiteY455" fmla="*/ 5513472 h 6858000"/>
              <a:gd name="connsiteX456" fmla="*/ 174101 w 7467600"/>
              <a:gd name="connsiteY456" fmla="*/ 5620277 h 6858000"/>
              <a:gd name="connsiteX457" fmla="*/ 891800 w 7467600"/>
              <a:gd name="connsiteY457" fmla="*/ 6036935 h 6858000"/>
              <a:gd name="connsiteX458" fmla="*/ 1072219 w 7467600"/>
              <a:gd name="connsiteY458" fmla="*/ 6169443 h 6858000"/>
              <a:gd name="connsiteX459" fmla="*/ 1074117 w 7467600"/>
              <a:gd name="connsiteY459" fmla="*/ 6170301 h 6858000"/>
              <a:gd name="connsiteX460" fmla="*/ 1083114 w 7467600"/>
              <a:gd name="connsiteY460" fmla="*/ 6174131 h 6858000"/>
              <a:gd name="connsiteX461" fmla="*/ 1543010 w 7467600"/>
              <a:gd name="connsiteY461" fmla="*/ 6191140 h 6858000"/>
              <a:gd name="connsiteX462" fmla="*/ 1551080 w 7467600"/>
              <a:gd name="connsiteY462" fmla="*/ 6195006 h 6858000"/>
              <a:gd name="connsiteX463" fmla="*/ 2345443 w 7467600"/>
              <a:gd name="connsiteY463" fmla="*/ 5549882 h 6858000"/>
              <a:gd name="connsiteX464" fmla="*/ 1721499 w 7467600"/>
              <a:gd name="connsiteY464" fmla="*/ 5599969 h 6858000"/>
              <a:gd name="connsiteX465" fmla="*/ 767716 w 7467600"/>
              <a:gd name="connsiteY465" fmla="*/ 5472768 h 6858000"/>
              <a:gd name="connsiteX466" fmla="*/ 722147 w 7467600"/>
              <a:gd name="connsiteY466" fmla="*/ 5393091 h 6858000"/>
              <a:gd name="connsiteX467" fmla="*/ 1485552 w 7467600"/>
              <a:gd name="connsiteY467" fmla="*/ 5313202 h 6858000"/>
              <a:gd name="connsiteX468" fmla="*/ 2143004 w 7467600"/>
              <a:gd name="connsiteY468" fmla="*/ 5402420 h 6858000"/>
              <a:gd name="connsiteX469" fmla="*/ 1933391 w 7467600"/>
              <a:gd name="connsiteY469" fmla="*/ 5156971 h 6858000"/>
              <a:gd name="connsiteX470" fmla="*/ 1827118 w 7467600"/>
              <a:gd name="connsiteY470" fmla="*/ 4968410 h 6858000"/>
              <a:gd name="connsiteX471" fmla="*/ 1837349 w 7467600"/>
              <a:gd name="connsiteY471" fmla="*/ 4956357 h 6858000"/>
              <a:gd name="connsiteX472" fmla="*/ 2162835 w 7467600"/>
              <a:gd name="connsiteY472" fmla="*/ 5187853 h 6858000"/>
              <a:gd name="connsiteX473" fmla="*/ 2257167 w 7467600"/>
              <a:gd name="connsiteY473" fmla="*/ 5462123 h 6858000"/>
              <a:gd name="connsiteX474" fmla="*/ 2261598 w 7467600"/>
              <a:gd name="connsiteY474" fmla="*/ 5467998 h 6858000"/>
              <a:gd name="connsiteX475" fmla="*/ 2437177 w 7467600"/>
              <a:gd name="connsiteY475" fmla="*/ 5479608 h 6858000"/>
              <a:gd name="connsiteX476" fmla="*/ 2445247 w 7467600"/>
              <a:gd name="connsiteY476" fmla="*/ 5483476 h 6858000"/>
              <a:gd name="connsiteX477" fmla="*/ 2743626 w 7467600"/>
              <a:gd name="connsiteY477" fmla="*/ 5304819 h 6858000"/>
              <a:gd name="connsiteX478" fmla="*/ 3048102 w 7467600"/>
              <a:gd name="connsiteY478" fmla="*/ 5150595 h 6858000"/>
              <a:gd name="connsiteX479" fmla="*/ 1799414 w 7467600"/>
              <a:gd name="connsiteY479" fmla="*/ 4694732 h 6858000"/>
              <a:gd name="connsiteX480" fmla="*/ 1771735 w 7467600"/>
              <a:gd name="connsiteY480" fmla="*/ 4619929 h 6858000"/>
              <a:gd name="connsiteX481" fmla="*/ 3104273 w 7467600"/>
              <a:gd name="connsiteY481" fmla="*/ 5076159 h 6858000"/>
              <a:gd name="connsiteX482" fmla="*/ 3113245 w 7467600"/>
              <a:gd name="connsiteY482" fmla="*/ 5090705 h 6858000"/>
              <a:gd name="connsiteX483" fmla="*/ 3126294 w 7467600"/>
              <a:gd name="connsiteY483" fmla="*/ 5114400 h 6858000"/>
              <a:gd name="connsiteX484" fmla="*/ 3937433 w 7467600"/>
              <a:gd name="connsiteY484" fmla="*/ 4830473 h 6858000"/>
              <a:gd name="connsiteX485" fmla="*/ 3590475 w 7467600"/>
              <a:gd name="connsiteY485" fmla="*/ 4597974 h 6858000"/>
              <a:gd name="connsiteX486" fmla="*/ 3100264 w 7467600"/>
              <a:gd name="connsiteY486" fmla="*/ 4579845 h 6858000"/>
              <a:gd name="connsiteX487" fmla="*/ 2183576 w 7467600"/>
              <a:gd name="connsiteY487" fmla="*/ 4227150 h 6858000"/>
              <a:gd name="connsiteX488" fmla="*/ 2151029 w 7467600"/>
              <a:gd name="connsiteY488" fmla="*/ 4146947 h 6858000"/>
              <a:gd name="connsiteX489" fmla="*/ 3563434 w 7467600"/>
              <a:gd name="connsiteY489" fmla="*/ 4469115 h 6858000"/>
              <a:gd name="connsiteX490" fmla="*/ 3177952 w 7467600"/>
              <a:gd name="connsiteY490" fmla="*/ 3657386 h 6858000"/>
              <a:gd name="connsiteX491" fmla="*/ 3189263 w 7467600"/>
              <a:gd name="connsiteY491" fmla="*/ 3625726 h 6858000"/>
              <a:gd name="connsiteX492" fmla="*/ 3560912 w 7467600"/>
              <a:gd name="connsiteY492" fmla="*/ 4079863 h 6858000"/>
              <a:gd name="connsiteX493" fmla="*/ 3626636 w 7467600"/>
              <a:gd name="connsiteY493" fmla="*/ 4512230 h 6858000"/>
              <a:gd name="connsiteX494" fmla="*/ 3653088 w 7467600"/>
              <a:gd name="connsiteY494" fmla="*/ 4521417 h 6858000"/>
              <a:gd name="connsiteX495" fmla="*/ 3988128 w 7467600"/>
              <a:gd name="connsiteY495" fmla="*/ 4817267 h 6858000"/>
              <a:gd name="connsiteX496" fmla="*/ 4830582 w 7467600"/>
              <a:gd name="connsiteY496" fmla="*/ 4676000 h 6858000"/>
              <a:gd name="connsiteX497" fmla="*/ 4830100 w 7467600"/>
              <a:gd name="connsiteY497" fmla="*/ 4675554 h 6858000"/>
              <a:gd name="connsiteX498" fmla="*/ 4036318 w 7467600"/>
              <a:gd name="connsiteY498" fmla="*/ 4147013 h 6858000"/>
              <a:gd name="connsiteX499" fmla="*/ 3432098 w 7467600"/>
              <a:gd name="connsiteY499" fmla="*/ 3537312 h 6858000"/>
              <a:gd name="connsiteX500" fmla="*/ 3446761 w 7467600"/>
              <a:gd name="connsiteY500" fmla="*/ 3461278 h 6858000"/>
              <a:gd name="connsiteX501" fmla="*/ 4419733 w 7467600"/>
              <a:gd name="connsiteY501" fmla="*/ 3963555 h 6858000"/>
              <a:gd name="connsiteX502" fmla="*/ 4781371 w 7467600"/>
              <a:gd name="connsiteY502" fmla="*/ 4458604 h 6858000"/>
              <a:gd name="connsiteX503" fmla="*/ 4780440 w 7467600"/>
              <a:gd name="connsiteY503" fmla="*/ 4470290 h 6858000"/>
              <a:gd name="connsiteX504" fmla="*/ 4898954 w 7467600"/>
              <a:gd name="connsiteY504" fmla="*/ 4662092 h 6858000"/>
              <a:gd name="connsiteX505" fmla="*/ 4900699 w 7467600"/>
              <a:gd name="connsiteY505" fmla="*/ 4670867 h 6858000"/>
              <a:gd name="connsiteX506" fmla="*/ 5714511 w 7467600"/>
              <a:gd name="connsiteY506" fmla="*/ 4663483 h 6858000"/>
              <a:gd name="connsiteX507" fmla="*/ 5464793 w 7467600"/>
              <a:gd name="connsiteY507" fmla="*/ 4393556 h 6858000"/>
              <a:gd name="connsiteX508" fmla="*/ 5461897 w 7467600"/>
              <a:gd name="connsiteY508" fmla="*/ 4390879 h 6858000"/>
              <a:gd name="connsiteX509" fmla="*/ 4294126 w 7467600"/>
              <a:gd name="connsiteY509" fmla="*/ 3303048 h 6858000"/>
              <a:gd name="connsiteX510" fmla="*/ 4305321 w 7467600"/>
              <a:gd name="connsiteY510" fmla="*/ 3256953 h 6858000"/>
              <a:gd name="connsiteX511" fmla="*/ 4949299 w 7467600"/>
              <a:gd name="connsiteY511" fmla="*/ 3766336 h 6858000"/>
              <a:gd name="connsiteX512" fmla="*/ 5291452 w 7467600"/>
              <a:gd name="connsiteY512" fmla="*/ 4076801 h 6858000"/>
              <a:gd name="connsiteX513" fmla="*/ 5434998 w 7467600"/>
              <a:gd name="connsiteY513" fmla="*/ 4254100 h 6858000"/>
              <a:gd name="connsiteX514" fmla="*/ 5351015 w 7467600"/>
              <a:gd name="connsiteY514" fmla="*/ 3760989 h 6858000"/>
              <a:gd name="connsiteX515" fmla="*/ 5413780 w 7467600"/>
              <a:gd name="connsiteY515" fmla="*/ 2966265 h 6858000"/>
              <a:gd name="connsiteX516" fmla="*/ 5425627 w 7467600"/>
              <a:gd name="connsiteY516" fmla="*/ 2954192 h 6858000"/>
              <a:gd name="connsiteX517" fmla="*/ 6604735 w 7467600"/>
              <a:gd name="connsiteY517" fmla="*/ 2041381 h 6858000"/>
              <a:gd name="connsiteX518" fmla="*/ 7204487 w 7467600"/>
              <a:gd name="connsiteY518" fmla="*/ 2742112 h 6858000"/>
              <a:gd name="connsiteX519" fmla="*/ 7131592 w 7467600"/>
              <a:gd name="connsiteY519" fmla="*/ 2672096 h 6858000"/>
              <a:gd name="connsiteX520" fmla="*/ 6996344 w 7467600"/>
              <a:gd name="connsiteY520" fmla="*/ 2518310 h 6858000"/>
              <a:gd name="connsiteX521" fmla="*/ 6735495 w 7467600"/>
              <a:gd name="connsiteY521" fmla="*/ 2196890 h 6858000"/>
              <a:gd name="connsiteX522" fmla="*/ 6721901 w 7467600"/>
              <a:gd name="connsiteY522" fmla="*/ 2179274 h 6858000"/>
              <a:gd name="connsiteX523" fmla="*/ 6604735 w 7467600"/>
              <a:gd name="connsiteY523" fmla="*/ 2041381 h 6858000"/>
              <a:gd name="connsiteX524" fmla="*/ 6591670 w 7467600"/>
              <a:gd name="connsiteY524" fmla="*/ 1988277 h 6858000"/>
              <a:gd name="connsiteX525" fmla="*/ 6747349 w 7467600"/>
              <a:gd name="connsiteY525" fmla="*/ 2160069 h 6858000"/>
              <a:gd name="connsiteX526" fmla="*/ 6760943 w 7467600"/>
              <a:gd name="connsiteY526" fmla="*/ 2177686 h 6858000"/>
              <a:gd name="connsiteX527" fmla="*/ 7021065 w 7467600"/>
              <a:gd name="connsiteY527" fmla="*/ 2498102 h 6858000"/>
              <a:gd name="connsiteX528" fmla="*/ 7155223 w 7467600"/>
              <a:gd name="connsiteY528" fmla="*/ 2650386 h 6858000"/>
              <a:gd name="connsiteX529" fmla="*/ 7203167 w 7467600"/>
              <a:gd name="connsiteY529" fmla="*/ 2697288 h 6858000"/>
              <a:gd name="connsiteX530" fmla="*/ 6937703 w 7467600"/>
              <a:gd name="connsiteY530" fmla="*/ 2321981 h 6858000"/>
              <a:gd name="connsiteX531" fmla="*/ 6591670 w 7467600"/>
              <a:gd name="connsiteY531" fmla="*/ 1988277 h 6858000"/>
              <a:gd name="connsiteX532" fmla="*/ 5798671 w 7467600"/>
              <a:gd name="connsiteY532" fmla="*/ 1981601 h 6858000"/>
              <a:gd name="connsiteX533" fmla="*/ 5754709 w 7467600"/>
              <a:gd name="connsiteY533" fmla="*/ 2071454 h 6858000"/>
              <a:gd name="connsiteX534" fmla="*/ 5763044 w 7467600"/>
              <a:gd name="connsiteY534" fmla="*/ 2842206 h 6858000"/>
              <a:gd name="connsiteX535" fmla="*/ 5764974 w 7467600"/>
              <a:gd name="connsiteY535" fmla="*/ 2799609 h 6858000"/>
              <a:gd name="connsiteX536" fmla="*/ 5767665 w 7467600"/>
              <a:gd name="connsiteY536" fmla="*/ 2666409 h 6858000"/>
              <a:gd name="connsiteX537" fmla="*/ 5763055 w 7467600"/>
              <a:gd name="connsiteY537" fmla="*/ 2579705 h 6858000"/>
              <a:gd name="connsiteX538" fmla="*/ 5758079 w 7467600"/>
              <a:gd name="connsiteY538" fmla="*/ 2492508 h 6858000"/>
              <a:gd name="connsiteX539" fmla="*/ 5779325 w 7467600"/>
              <a:gd name="connsiteY539" fmla="*/ 2197069 h 6858000"/>
              <a:gd name="connsiteX540" fmla="*/ 5798671 w 7467600"/>
              <a:gd name="connsiteY540" fmla="*/ 1981601 h 6858000"/>
              <a:gd name="connsiteX541" fmla="*/ 5829202 w 7467600"/>
              <a:gd name="connsiteY541" fmla="*/ 1971679 h 6858000"/>
              <a:gd name="connsiteX542" fmla="*/ 5809558 w 7467600"/>
              <a:gd name="connsiteY542" fmla="*/ 2198043 h 6858000"/>
              <a:gd name="connsiteX543" fmla="*/ 5788653 w 7467600"/>
              <a:gd name="connsiteY543" fmla="*/ 2489430 h 6858000"/>
              <a:gd name="connsiteX544" fmla="*/ 5793439 w 7467600"/>
              <a:gd name="connsiteY544" fmla="*/ 2575235 h 6858000"/>
              <a:gd name="connsiteX545" fmla="*/ 5796837 w 7467600"/>
              <a:gd name="connsiteY545" fmla="*/ 2637633 h 6858000"/>
              <a:gd name="connsiteX546" fmla="*/ 5818614 w 7467600"/>
              <a:gd name="connsiteY546" fmla="*/ 2473055 h 6858000"/>
              <a:gd name="connsiteX547" fmla="*/ 5829202 w 7467600"/>
              <a:gd name="connsiteY547" fmla="*/ 1971679 h 6858000"/>
              <a:gd name="connsiteX548" fmla="*/ 5911389 w 7467600"/>
              <a:gd name="connsiteY548" fmla="*/ 1898371 h 6858000"/>
              <a:gd name="connsiteX549" fmla="*/ 6237627 w 7467600"/>
              <a:gd name="connsiteY549" fmla="*/ 2231921 h 6858000"/>
              <a:gd name="connsiteX550" fmla="*/ 5911389 w 7467600"/>
              <a:gd name="connsiteY550" fmla="*/ 1898371 h 6858000"/>
              <a:gd name="connsiteX551" fmla="*/ 6944437 w 7467600"/>
              <a:gd name="connsiteY551" fmla="*/ 1575402 h 6858000"/>
              <a:gd name="connsiteX552" fmla="*/ 6304730 w 7467600"/>
              <a:gd name="connsiteY552" fmla="*/ 1766654 h 6858000"/>
              <a:gd name="connsiteX553" fmla="*/ 6944437 w 7467600"/>
              <a:gd name="connsiteY553" fmla="*/ 1575402 h 6858000"/>
              <a:gd name="connsiteX554" fmla="*/ 7019523 w 7467600"/>
              <a:gd name="connsiteY554" fmla="*/ 1519450 h 6858000"/>
              <a:gd name="connsiteX555" fmla="*/ 6298091 w 7467600"/>
              <a:gd name="connsiteY555" fmla="*/ 1737122 h 6858000"/>
              <a:gd name="connsiteX556" fmla="*/ 7019523 w 7467600"/>
              <a:gd name="connsiteY556" fmla="*/ 1519450 h 6858000"/>
              <a:gd name="connsiteX557" fmla="*/ 2399523 w 7467600"/>
              <a:gd name="connsiteY557" fmla="*/ 1428234 h 6858000"/>
              <a:gd name="connsiteX558" fmla="*/ 2224982 w 7467600"/>
              <a:gd name="connsiteY558" fmla="*/ 1826201 h 6858000"/>
              <a:gd name="connsiteX559" fmla="*/ 2096099 w 7467600"/>
              <a:gd name="connsiteY559" fmla="*/ 2345900 h 6858000"/>
              <a:gd name="connsiteX560" fmla="*/ 2283317 w 7467600"/>
              <a:gd name="connsiteY560" fmla="*/ 1796925 h 6858000"/>
              <a:gd name="connsiteX561" fmla="*/ 2399523 w 7467600"/>
              <a:gd name="connsiteY561" fmla="*/ 1428234 h 6858000"/>
              <a:gd name="connsiteX562" fmla="*/ 2448558 w 7467600"/>
              <a:gd name="connsiteY562" fmla="*/ 1373435 h 6858000"/>
              <a:gd name="connsiteX563" fmla="*/ 2312521 w 7467600"/>
              <a:gd name="connsiteY563" fmla="*/ 1806140 h 6858000"/>
              <a:gd name="connsiteX564" fmla="*/ 2127533 w 7467600"/>
              <a:gd name="connsiteY564" fmla="*/ 2348380 h 6858000"/>
              <a:gd name="connsiteX565" fmla="*/ 2358080 w 7467600"/>
              <a:gd name="connsiteY565" fmla="*/ 1866134 h 6858000"/>
              <a:gd name="connsiteX566" fmla="*/ 2407436 w 7467600"/>
              <a:gd name="connsiteY566" fmla="*/ 1651070 h 6858000"/>
              <a:gd name="connsiteX567" fmla="*/ 2448558 w 7467600"/>
              <a:gd name="connsiteY567" fmla="*/ 1373435 h 6858000"/>
              <a:gd name="connsiteX568" fmla="*/ 278707 w 7467600"/>
              <a:gd name="connsiteY568" fmla="*/ 1352270 h 6858000"/>
              <a:gd name="connsiteX569" fmla="*/ 321570 w 7467600"/>
              <a:gd name="connsiteY569" fmla="*/ 1861610 h 6858000"/>
              <a:gd name="connsiteX570" fmla="*/ 294281 w 7467600"/>
              <a:gd name="connsiteY570" fmla="*/ 1440658 h 6858000"/>
              <a:gd name="connsiteX571" fmla="*/ 278707 w 7467600"/>
              <a:gd name="connsiteY571" fmla="*/ 1352270 h 6858000"/>
              <a:gd name="connsiteX572" fmla="*/ 1423821 w 7467600"/>
              <a:gd name="connsiteY572" fmla="*/ 1351958 h 6858000"/>
              <a:gd name="connsiteX573" fmla="*/ 1638521 w 7467600"/>
              <a:gd name="connsiteY573" fmla="*/ 1908470 h 6858000"/>
              <a:gd name="connsiteX574" fmla="*/ 1754199 w 7467600"/>
              <a:gd name="connsiteY574" fmla="*/ 2149284 h 6858000"/>
              <a:gd name="connsiteX575" fmla="*/ 1908359 w 7467600"/>
              <a:gd name="connsiteY575" fmla="*/ 2364988 h 6858000"/>
              <a:gd name="connsiteX576" fmla="*/ 1647661 w 7467600"/>
              <a:gd name="connsiteY576" fmla="*/ 1825945 h 6858000"/>
              <a:gd name="connsiteX577" fmla="*/ 1423821 w 7467600"/>
              <a:gd name="connsiteY577" fmla="*/ 1351958 h 6858000"/>
              <a:gd name="connsiteX578" fmla="*/ 1431890 w 7467600"/>
              <a:gd name="connsiteY578" fmla="*/ 1306475 h 6858000"/>
              <a:gd name="connsiteX579" fmla="*/ 1507597 w 7467600"/>
              <a:gd name="connsiteY579" fmla="*/ 1446132 h 6858000"/>
              <a:gd name="connsiteX580" fmla="*/ 1674586 w 7467600"/>
              <a:gd name="connsiteY580" fmla="*/ 1813832 h 6858000"/>
              <a:gd name="connsiteX581" fmla="*/ 1815950 w 7467600"/>
              <a:gd name="connsiteY581" fmla="*/ 2128564 h 6858000"/>
              <a:gd name="connsiteX582" fmla="*/ 1984242 w 7467600"/>
              <a:gd name="connsiteY582" fmla="*/ 2430829 h 6858000"/>
              <a:gd name="connsiteX583" fmla="*/ 2014023 w 7467600"/>
              <a:gd name="connsiteY583" fmla="*/ 2450995 h 6858000"/>
              <a:gd name="connsiteX584" fmla="*/ 1747337 w 7467600"/>
              <a:gd name="connsiteY584" fmla="*/ 1855264 h 6858000"/>
              <a:gd name="connsiteX585" fmla="*/ 1533749 w 7467600"/>
              <a:gd name="connsiteY585" fmla="*/ 1478656 h 6858000"/>
              <a:gd name="connsiteX586" fmla="*/ 1431890 w 7467600"/>
              <a:gd name="connsiteY586" fmla="*/ 1306475 h 6858000"/>
              <a:gd name="connsiteX587" fmla="*/ 5052692 w 7467600"/>
              <a:gd name="connsiteY587" fmla="*/ 1292994 h 6858000"/>
              <a:gd name="connsiteX588" fmla="*/ 5200661 w 7467600"/>
              <a:gd name="connsiteY588" fmla="*/ 1635186 h 6858000"/>
              <a:gd name="connsiteX589" fmla="*/ 5297138 w 7467600"/>
              <a:gd name="connsiteY589" fmla="*/ 1906351 h 6858000"/>
              <a:gd name="connsiteX590" fmla="*/ 5052692 w 7467600"/>
              <a:gd name="connsiteY590" fmla="*/ 1292994 h 6858000"/>
              <a:gd name="connsiteX591" fmla="*/ 5009948 w 7467600"/>
              <a:gd name="connsiteY591" fmla="*/ 1273619 h 6858000"/>
              <a:gd name="connsiteX592" fmla="*/ 5121777 w 7467600"/>
              <a:gd name="connsiteY592" fmla="*/ 1654213 h 6858000"/>
              <a:gd name="connsiteX593" fmla="*/ 5293545 w 7467600"/>
              <a:gd name="connsiteY593" fmla="*/ 2072247 h 6858000"/>
              <a:gd name="connsiteX594" fmla="*/ 5294042 w 7467600"/>
              <a:gd name="connsiteY594" fmla="*/ 2065019 h 6858000"/>
              <a:gd name="connsiteX595" fmla="*/ 5171936 w 7467600"/>
              <a:gd name="connsiteY595" fmla="*/ 1647613 h 6858000"/>
              <a:gd name="connsiteX596" fmla="*/ 5009948 w 7467600"/>
              <a:gd name="connsiteY596" fmla="*/ 1273619 h 6858000"/>
              <a:gd name="connsiteX597" fmla="*/ 655236 w 7467600"/>
              <a:gd name="connsiteY597" fmla="*/ 1268632 h 6858000"/>
              <a:gd name="connsiteX598" fmla="*/ 839521 w 7467600"/>
              <a:gd name="connsiteY598" fmla="*/ 1685315 h 6858000"/>
              <a:gd name="connsiteX599" fmla="*/ 1109416 w 7467600"/>
              <a:gd name="connsiteY599" fmla="*/ 2061663 h 6858000"/>
              <a:gd name="connsiteX600" fmla="*/ 1298300 w 7467600"/>
              <a:gd name="connsiteY600" fmla="*/ 2247742 h 6858000"/>
              <a:gd name="connsiteX601" fmla="*/ 1125871 w 7467600"/>
              <a:gd name="connsiteY601" fmla="*/ 1989513 h 6858000"/>
              <a:gd name="connsiteX602" fmla="*/ 981574 w 7467600"/>
              <a:gd name="connsiteY602" fmla="*/ 1783157 h 6858000"/>
              <a:gd name="connsiteX603" fmla="*/ 922198 w 7467600"/>
              <a:gd name="connsiteY603" fmla="*/ 1677437 h 6858000"/>
              <a:gd name="connsiteX604" fmla="*/ 869293 w 7467600"/>
              <a:gd name="connsiteY604" fmla="*/ 1583214 h 6858000"/>
              <a:gd name="connsiteX605" fmla="*/ 751431 w 7467600"/>
              <a:gd name="connsiteY605" fmla="*/ 1405731 h 6858000"/>
              <a:gd name="connsiteX606" fmla="*/ 655236 w 7467600"/>
              <a:gd name="connsiteY606" fmla="*/ 1268632 h 6858000"/>
              <a:gd name="connsiteX607" fmla="*/ 6516292 w 7467600"/>
              <a:gd name="connsiteY607" fmla="*/ 1263064 h 6858000"/>
              <a:gd name="connsiteX608" fmla="*/ 5736320 w 7467600"/>
              <a:gd name="connsiteY608" fmla="*/ 1501803 h 6858000"/>
              <a:gd name="connsiteX609" fmla="*/ 6516292 w 7467600"/>
              <a:gd name="connsiteY609" fmla="*/ 1263064 h 6858000"/>
              <a:gd name="connsiteX610" fmla="*/ 291466 w 7467600"/>
              <a:gd name="connsiteY610" fmla="*/ 1250369 h 6858000"/>
              <a:gd name="connsiteX611" fmla="*/ 323180 w 7467600"/>
              <a:gd name="connsiteY611" fmla="*/ 1435283 h 6858000"/>
              <a:gd name="connsiteX612" fmla="*/ 349381 w 7467600"/>
              <a:gd name="connsiteY612" fmla="*/ 1875041 h 6858000"/>
              <a:gd name="connsiteX613" fmla="*/ 374363 w 7467600"/>
              <a:gd name="connsiteY613" fmla="*/ 1506494 h 6858000"/>
              <a:gd name="connsiteX614" fmla="*/ 302168 w 7467600"/>
              <a:gd name="connsiteY614" fmla="*/ 1274495 h 6858000"/>
              <a:gd name="connsiteX615" fmla="*/ 291466 w 7467600"/>
              <a:gd name="connsiteY615" fmla="*/ 1250369 h 6858000"/>
              <a:gd name="connsiteX616" fmla="*/ 678222 w 7467600"/>
              <a:gd name="connsiteY616" fmla="*/ 1248670 h 6858000"/>
              <a:gd name="connsiteX617" fmla="*/ 775536 w 7467600"/>
              <a:gd name="connsiteY617" fmla="*/ 1388015 h 6858000"/>
              <a:gd name="connsiteX618" fmla="*/ 894529 w 7467600"/>
              <a:gd name="connsiteY618" fmla="*/ 1567739 h 6858000"/>
              <a:gd name="connsiteX619" fmla="*/ 948000 w 7467600"/>
              <a:gd name="connsiteY619" fmla="*/ 1663088 h 6858000"/>
              <a:gd name="connsiteX620" fmla="*/ 1006812 w 7467600"/>
              <a:gd name="connsiteY620" fmla="*/ 1767683 h 6858000"/>
              <a:gd name="connsiteX621" fmla="*/ 1149133 w 7467600"/>
              <a:gd name="connsiteY621" fmla="*/ 1971513 h 6858000"/>
              <a:gd name="connsiteX622" fmla="*/ 1333952 w 7467600"/>
              <a:gd name="connsiteY622" fmla="*/ 2251620 h 6858000"/>
              <a:gd name="connsiteX623" fmla="*/ 1337329 w 7467600"/>
              <a:gd name="connsiteY623" fmla="*/ 2258350 h 6858000"/>
              <a:gd name="connsiteX624" fmla="*/ 1014726 w 7467600"/>
              <a:gd name="connsiteY624" fmla="*/ 1615556 h 6858000"/>
              <a:gd name="connsiteX625" fmla="*/ 678222 w 7467600"/>
              <a:gd name="connsiteY625" fmla="*/ 1248670 h 6858000"/>
              <a:gd name="connsiteX626" fmla="*/ 6691602 w 7467600"/>
              <a:gd name="connsiteY626" fmla="*/ 1140573 h 6858000"/>
              <a:gd name="connsiteX627" fmla="*/ 6571100 w 7467600"/>
              <a:gd name="connsiteY627" fmla="*/ 1183662 h 6858000"/>
              <a:gd name="connsiteX628" fmla="*/ 6241687 w 7467600"/>
              <a:gd name="connsiteY628" fmla="*/ 1257600 h 6858000"/>
              <a:gd name="connsiteX629" fmla="*/ 5693009 w 7467600"/>
              <a:gd name="connsiteY629" fmla="*/ 1478256 h 6858000"/>
              <a:gd name="connsiteX630" fmla="*/ 6548420 w 7467600"/>
              <a:gd name="connsiteY630" fmla="*/ 1214599 h 6858000"/>
              <a:gd name="connsiteX631" fmla="*/ 6605473 w 7467600"/>
              <a:gd name="connsiteY631" fmla="*/ 1184686 h 6858000"/>
              <a:gd name="connsiteX632" fmla="*/ 6691602 w 7467600"/>
              <a:gd name="connsiteY632" fmla="*/ 1140573 h 6858000"/>
              <a:gd name="connsiteX633" fmla="*/ 4002475 w 7467600"/>
              <a:gd name="connsiteY633" fmla="*/ 1037802 h 6858000"/>
              <a:gd name="connsiteX634" fmla="*/ 4000324 w 7467600"/>
              <a:gd name="connsiteY634" fmla="*/ 1039362 h 6858000"/>
              <a:gd name="connsiteX635" fmla="*/ 4002862 w 7467600"/>
              <a:gd name="connsiteY635" fmla="*/ 1042866 h 6858000"/>
              <a:gd name="connsiteX636" fmla="*/ 4002475 w 7467600"/>
              <a:gd name="connsiteY636" fmla="*/ 1037802 h 6858000"/>
              <a:gd name="connsiteX637" fmla="*/ 506322 w 7467600"/>
              <a:gd name="connsiteY637" fmla="*/ 1020997 h 6858000"/>
              <a:gd name="connsiteX638" fmla="*/ 533068 w 7467600"/>
              <a:gd name="connsiteY638" fmla="*/ 1029409 h 6858000"/>
              <a:gd name="connsiteX639" fmla="*/ 1232525 w 7467600"/>
              <a:gd name="connsiteY639" fmla="*/ 1804675 h 6858000"/>
              <a:gd name="connsiteX640" fmla="*/ 1388858 w 7467600"/>
              <a:gd name="connsiteY640" fmla="*/ 2368011 h 6858000"/>
              <a:gd name="connsiteX641" fmla="*/ 1384098 w 7467600"/>
              <a:gd name="connsiteY641" fmla="*/ 2378125 h 6858000"/>
              <a:gd name="connsiteX642" fmla="*/ 1425393 w 7467600"/>
              <a:gd name="connsiteY642" fmla="*/ 2589124 h 6858000"/>
              <a:gd name="connsiteX643" fmla="*/ 1424001 w 7467600"/>
              <a:gd name="connsiteY643" fmla="*/ 2597541 h 6858000"/>
              <a:gd name="connsiteX644" fmla="*/ 2152729 w 7467600"/>
              <a:gd name="connsiteY644" fmla="*/ 2864487 h 6858000"/>
              <a:gd name="connsiteX645" fmla="*/ 2020609 w 7467600"/>
              <a:gd name="connsiteY645" fmla="*/ 2539671 h 6858000"/>
              <a:gd name="connsiteX646" fmla="*/ 2018920 w 7467600"/>
              <a:gd name="connsiteY646" fmla="*/ 2536309 h 6858000"/>
              <a:gd name="connsiteX647" fmla="*/ 1342441 w 7467600"/>
              <a:gd name="connsiteY647" fmla="*/ 1173017 h 6858000"/>
              <a:gd name="connsiteX648" fmla="*/ 1367925 w 7467600"/>
              <a:gd name="connsiteY648" fmla="*/ 1135648 h 6858000"/>
              <a:gd name="connsiteX649" fmla="*/ 1771401 w 7467600"/>
              <a:gd name="connsiteY649" fmla="*/ 1806673 h 6858000"/>
              <a:gd name="connsiteX650" fmla="*/ 1972385 w 7467600"/>
              <a:gd name="connsiteY650" fmla="*/ 2198735 h 6858000"/>
              <a:gd name="connsiteX651" fmla="*/ 2040892 w 7467600"/>
              <a:gd name="connsiteY651" fmla="*/ 2405205 h 6858000"/>
              <a:gd name="connsiteX652" fmla="*/ 2131689 w 7467600"/>
              <a:gd name="connsiteY652" fmla="*/ 1936926 h 6858000"/>
              <a:gd name="connsiteX653" fmla="*/ 2454820 w 7467600"/>
              <a:gd name="connsiteY653" fmla="*/ 1248808 h 6858000"/>
              <a:gd name="connsiteX654" fmla="*/ 2492512 w 7467600"/>
              <a:gd name="connsiteY654" fmla="*/ 1302920 h 6858000"/>
              <a:gd name="connsiteX655" fmla="*/ 2081216 w 7467600"/>
              <a:gd name="connsiteY655" fmla="*/ 2527513 h 6858000"/>
              <a:gd name="connsiteX656" fmla="*/ 2081211 w 7467600"/>
              <a:gd name="connsiteY656" fmla="*/ 2528916 h 6858000"/>
              <a:gd name="connsiteX657" fmla="*/ 2199067 w 7467600"/>
              <a:gd name="connsiteY657" fmla="*/ 2884061 h 6858000"/>
              <a:gd name="connsiteX658" fmla="*/ 3192586 w 7467600"/>
              <a:gd name="connsiteY658" fmla="*/ 3411496 h 6858000"/>
              <a:gd name="connsiteX659" fmla="*/ 3182620 w 7467600"/>
              <a:gd name="connsiteY659" fmla="*/ 3483279 h 6858000"/>
              <a:gd name="connsiteX660" fmla="*/ 2435119 w 7467600"/>
              <a:gd name="connsiteY660" fmla="*/ 3080173 h 6858000"/>
              <a:gd name="connsiteX661" fmla="*/ 2410152 w 7467600"/>
              <a:gd name="connsiteY661" fmla="*/ 3063751 h 6858000"/>
              <a:gd name="connsiteX662" fmla="*/ 2408099 w 7467600"/>
              <a:gd name="connsiteY662" fmla="*/ 3064403 h 6858000"/>
              <a:gd name="connsiteX663" fmla="*/ 2407218 w 7467600"/>
              <a:gd name="connsiteY663" fmla="*/ 3070324 h 6858000"/>
              <a:gd name="connsiteX664" fmla="*/ 2380138 w 7467600"/>
              <a:gd name="connsiteY664" fmla="*/ 3099341 h 6858000"/>
              <a:gd name="connsiteX665" fmla="*/ 1765923 w 7467600"/>
              <a:gd name="connsiteY665" fmla="*/ 3581043 h 6858000"/>
              <a:gd name="connsiteX666" fmla="*/ 1702258 w 7467600"/>
              <a:gd name="connsiteY666" fmla="*/ 3612286 h 6858000"/>
              <a:gd name="connsiteX667" fmla="*/ 1538370 w 7467600"/>
              <a:gd name="connsiteY667" fmla="*/ 3811804 h 6858000"/>
              <a:gd name="connsiteX668" fmla="*/ 542867 w 7467600"/>
              <a:gd name="connsiteY668" fmla="*/ 4944092 h 6858000"/>
              <a:gd name="connsiteX669" fmla="*/ 515800 w 7467600"/>
              <a:gd name="connsiteY669" fmla="*/ 4862180 h 6858000"/>
              <a:gd name="connsiteX670" fmla="*/ 909145 w 7467600"/>
              <a:gd name="connsiteY670" fmla="*/ 4199225 h 6858000"/>
              <a:gd name="connsiteX671" fmla="*/ 1214067 w 7467600"/>
              <a:gd name="connsiteY671" fmla="*/ 3908561 h 6858000"/>
              <a:gd name="connsiteX672" fmla="*/ 640967 w 7467600"/>
              <a:gd name="connsiteY672" fmla="*/ 4105601 h 6858000"/>
              <a:gd name="connsiteX673" fmla="*/ 112563 w 7467600"/>
              <a:gd name="connsiteY673" fmla="*/ 4396952 h 6858000"/>
              <a:gd name="connsiteX674" fmla="*/ 0 w 7467600"/>
              <a:gd name="connsiteY674" fmla="*/ 4466006 h 6858000"/>
              <a:gd name="connsiteX675" fmla="*/ 0 w 7467600"/>
              <a:gd name="connsiteY675" fmla="*/ 4233763 h 6858000"/>
              <a:gd name="connsiteX676" fmla="*/ 36881 w 7467600"/>
              <a:gd name="connsiteY676" fmla="*/ 4200118 h 6858000"/>
              <a:gd name="connsiteX677" fmla="*/ 910534 w 7467600"/>
              <a:gd name="connsiteY677" fmla="*/ 3629753 h 6858000"/>
              <a:gd name="connsiteX678" fmla="*/ 1578717 w 7467600"/>
              <a:gd name="connsiteY678" fmla="*/ 3575982 h 6858000"/>
              <a:gd name="connsiteX679" fmla="*/ 2338780 w 7467600"/>
              <a:gd name="connsiteY679" fmla="*/ 3033725 h 6858000"/>
              <a:gd name="connsiteX680" fmla="*/ 1807991 w 7467600"/>
              <a:gd name="connsiteY680" fmla="*/ 2807184 h 6858000"/>
              <a:gd name="connsiteX681" fmla="*/ 1416358 w 7467600"/>
              <a:gd name="connsiteY681" fmla="*/ 3112571 h 6858000"/>
              <a:gd name="connsiteX682" fmla="*/ 939066 w 7467600"/>
              <a:gd name="connsiteY682" fmla="*/ 3378798 h 6858000"/>
              <a:gd name="connsiteX683" fmla="*/ 115099 w 7467600"/>
              <a:gd name="connsiteY683" fmla="*/ 3607650 h 6858000"/>
              <a:gd name="connsiteX684" fmla="*/ 97284 w 7467600"/>
              <a:gd name="connsiteY684" fmla="*/ 3520393 h 6858000"/>
              <a:gd name="connsiteX685" fmla="*/ 922050 w 7467600"/>
              <a:gd name="connsiteY685" fmla="*/ 3074867 h 6858000"/>
              <a:gd name="connsiteX686" fmla="*/ 1405265 w 7467600"/>
              <a:gd name="connsiteY686" fmla="*/ 3016319 h 6858000"/>
              <a:gd name="connsiteX687" fmla="*/ 1407512 w 7467600"/>
              <a:gd name="connsiteY687" fmla="*/ 3018001 h 6858000"/>
              <a:gd name="connsiteX688" fmla="*/ 1726266 w 7467600"/>
              <a:gd name="connsiteY688" fmla="*/ 2777274 h 6858000"/>
              <a:gd name="connsiteX689" fmla="*/ 625390 w 7467600"/>
              <a:gd name="connsiteY689" fmla="*/ 2514541 h 6858000"/>
              <a:gd name="connsiteX690" fmla="*/ 619799 w 7467600"/>
              <a:gd name="connsiteY690" fmla="*/ 2527180 h 6858000"/>
              <a:gd name="connsiteX691" fmla="*/ 310030 w 7467600"/>
              <a:gd name="connsiteY691" fmla="*/ 2771818 h 6858000"/>
              <a:gd name="connsiteX692" fmla="*/ 173877 w 7467600"/>
              <a:gd name="connsiteY692" fmla="*/ 2937056 h 6858000"/>
              <a:gd name="connsiteX693" fmla="*/ 77889 w 7467600"/>
              <a:gd name="connsiteY693" fmla="*/ 3138440 h 6858000"/>
              <a:gd name="connsiteX694" fmla="*/ 0 w 7467600"/>
              <a:gd name="connsiteY694" fmla="*/ 3271395 h 6858000"/>
              <a:gd name="connsiteX695" fmla="*/ 0 w 7467600"/>
              <a:gd name="connsiteY695" fmla="*/ 3153002 h 6858000"/>
              <a:gd name="connsiteX696" fmla="*/ 2386 w 7467600"/>
              <a:gd name="connsiteY696" fmla="*/ 3149203 h 6858000"/>
              <a:gd name="connsiteX697" fmla="*/ 89753 w 7467600"/>
              <a:gd name="connsiteY697" fmla="*/ 2987702 h 6858000"/>
              <a:gd name="connsiteX698" fmla="*/ 76869 w 7467600"/>
              <a:gd name="connsiteY698" fmla="*/ 3005404 h 6858000"/>
              <a:gd name="connsiteX699" fmla="*/ 32049 w 7467600"/>
              <a:gd name="connsiteY699" fmla="*/ 3065814 h 6858000"/>
              <a:gd name="connsiteX700" fmla="*/ 0 w 7467600"/>
              <a:gd name="connsiteY700" fmla="*/ 3108744 h 6858000"/>
              <a:gd name="connsiteX701" fmla="*/ 0 w 7467600"/>
              <a:gd name="connsiteY701" fmla="*/ 3058059 h 6858000"/>
              <a:gd name="connsiteX702" fmla="*/ 7610 w 7467600"/>
              <a:gd name="connsiteY702" fmla="*/ 3047889 h 6858000"/>
              <a:gd name="connsiteX703" fmla="*/ 52419 w 7467600"/>
              <a:gd name="connsiteY703" fmla="*/ 2987479 h 6858000"/>
              <a:gd name="connsiteX704" fmla="*/ 59142 w 7467600"/>
              <a:gd name="connsiteY704" fmla="*/ 2978488 h 6858000"/>
              <a:gd name="connsiteX705" fmla="*/ 0 w 7467600"/>
              <a:gd name="connsiteY705" fmla="*/ 3015334 h 6858000"/>
              <a:gd name="connsiteX706" fmla="*/ 0 w 7467600"/>
              <a:gd name="connsiteY706" fmla="*/ 2914286 h 6858000"/>
              <a:gd name="connsiteX707" fmla="*/ 36383 w 7467600"/>
              <a:gd name="connsiteY707" fmla="*/ 2901128 h 6858000"/>
              <a:gd name="connsiteX708" fmla="*/ 156329 w 7467600"/>
              <a:gd name="connsiteY708" fmla="*/ 2840533 h 6858000"/>
              <a:gd name="connsiteX709" fmla="*/ 358355 w 7467600"/>
              <a:gd name="connsiteY709" fmla="*/ 2620471 h 6858000"/>
              <a:gd name="connsiteX710" fmla="*/ 510577 w 7467600"/>
              <a:gd name="connsiteY710" fmla="*/ 2501244 h 6858000"/>
              <a:gd name="connsiteX711" fmla="*/ 211967 w 7467600"/>
              <a:gd name="connsiteY711" fmla="*/ 2479171 h 6858000"/>
              <a:gd name="connsiteX712" fmla="*/ 0 w 7467600"/>
              <a:gd name="connsiteY712" fmla="*/ 2476398 h 6858000"/>
              <a:gd name="connsiteX713" fmla="*/ 0 w 7467600"/>
              <a:gd name="connsiteY713" fmla="*/ 2389189 h 6858000"/>
              <a:gd name="connsiteX714" fmla="*/ 103062 w 7467600"/>
              <a:gd name="connsiteY714" fmla="*/ 2389518 h 6858000"/>
              <a:gd name="connsiteX715" fmla="*/ 510734 w 7467600"/>
              <a:gd name="connsiteY715" fmla="*/ 2416201 h 6858000"/>
              <a:gd name="connsiteX716" fmla="*/ 279257 w 7467600"/>
              <a:gd name="connsiteY716" fmla="*/ 2092102 h 6858000"/>
              <a:gd name="connsiteX717" fmla="*/ 65265 w 7467600"/>
              <a:gd name="connsiteY717" fmla="*/ 2006049 h 6858000"/>
              <a:gd name="connsiteX718" fmla="*/ 0 w 7467600"/>
              <a:gd name="connsiteY718" fmla="*/ 1982532 h 6858000"/>
              <a:gd name="connsiteX719" fmla="*/ 0 w 7467600"/>
              <a:gd name="connsiteY719" fmla="*/ 1912789 h 6858000"/>
              <a:gd name="connsiteX720" fmla="*/ 97460 w 7467600"/>
              <a:gd name="connsiteY720" fmla="*/ 1953725 h 6858000"/>
              <a:gd name="connsiteX721" fmla="*/ 221272 w 7467600"/>
              <a:gd name="connsiteY721" fmla="*/ 1980766 h 6858000"/>
              <a:gd name="connsiteX722" fmla="*/ 116765 w 7467600"/>
              <a:gd name="connsiteY722" fmla="*/ 1911033 h 6858000"/>
              <a:gd name="connsiteX723" fmla="*/ 16405 w 7467600"/>
              <a:gd name="connsiteY723" fmla="*/ 1803412 h 6858000"/>
              <a:gd name="connsiteX724" fmla="*/ 0 w 7467600"/>
              <a:gd name="connsiteY724" fmla="*/ 1784777 h 6858000"/>
              <a:gd name="connsiteX725" fmla="*/ 0 w 7467600"/>
              <a:gd name="connsiteY725" fmla="*/ 1740082 h 6858000"/>
              <a:gd name="connsiteX726" fmla="*/ 39394 w 7467600"/>
              <a:gd name="connsiteY726" fmla="*/ 1784856 h 6858000"/>
              <a:gd name="connsiteX727" fmla="*/ 135813 w 7467600"/>
              <a:gd name="connsiteY727" fmla="*/ 1888838 h 6858000"/>
              <a:gd name="connsiteX728" fmla="*/ 242575 w 7467600"/>
              <a:gd name="connsiteY728" fmla="*/ 1958841 h 6858000"/>
              <a:gd name="connsiteX729" fmla="*/ 82197 w 7467600"/>
              <a:gd name="connsiteY729" fmla="*/ 1754826 h 6858000"/>
              <a:gd name="connsiteX730" fmla="*/ 0 w 7467600"/>
              <a:gd name="connsiteY730" fmla="*/ 1679650 h 6858000"/>
              <a:gd name="connsiteX731" fmla="*/ 0 w 7467600"/>
              <a:gd name="connsiteY731" fmla="*/ 1602463 h 6858000"/>
              <a:gd name="connsiteX732" fmla="*/ 84689 w 7467600"/>
              <a:gd name="connsiteY732" fmla="*/ 1677442 h 6858000"/>
              <a:gd name="connsiteX733" fmla="*/ 298437 w 7467600"/>
              <a:gd name="connsiteY733" fmla="*/ 1968019 h 6858000"/>
              <a:gd name="connsiteX734" fmla="*/ 227269 w 7467600"/>
              <a:gd name="connsiteY734" fmla="*/ 1114064 h 6858000"/>
              <a:gd name="connsiteX735" fmla="*/ 248003 w 7467600"/>
              <a:gd name="connsiteY735" fmla="*/ 1089613 h 6858000"/>
              <a:gd name="connsiteX736" fmla="*/ 427020 w 7467600"/>
              <a:gd name="connsiteY736" fmla="*/ 1619803 h 6858000"/>
              <a:gd name="connsiteX737" fmla="*/ 340345 w 7467600"/>
              <a:gd name="connsiteY737" fmla="*/ 2027739 h 6858000"/>
              <a:gd name="connsiteX738" fmla="*/ 360865 w 7467600"/>
              <a:gd name="connsiteY738" fmla="*/ 2044827 h 6858000"/>
              <a:gd name="connsiteX739" fmla="*/ 560414 w 7467600"/>
              <a:gd name="connsiteY739" fmla="*/ 2421457 h 6858000"/>
              <a:gd name="connsiteX740" fmla="*/ 1359703 w 7467600"/>
              <a:gd name="connsiteY740" fmla="*/ 2578554 h 6858000"/>
              <a:gd name="connsiteX741" fmla="*/ 1359422 w 7467600"/>
              <a:gd name="connsiteY741" fmla="*/ 2577994 h 6858000"/>
              <a:gd name="connsiteX742" fmla="*/ 828701 w 7467600"/>
              <a:gd name="connsiteY742" fmla="*/ 1839520 h 6858000"/>
              <a:gd name="connsiteX743" fmla="*/ 494427 w 7467600"/>
              <a:gd name="connsiteY743" fmla="*/ 1092333 h 6858000"/>
              <a:gd name="connsiteX744" fmla="*/ 506322 w 7467600"/>
              <a:gd name="connsiteY744" fmla="*/ 1020997 h 6858000"/>
              <a:gd name="connsiteX745" fmla="*/ 4570198 w 7467600"/>
              <a:gd name="connsiteY745" fmla="*/ 978081 h 6858000"/>
              <a:gd name="connsiteX746" fmla="*/ 4523691 w 7467600"/>
              <a:gd name="connsiteY746" fmla="*/ 1127776 h 6858000"/>
              <a:gd name="connsiteX747" fmla="*/ 4509875 w 7467600"/>
              <a:gd name="connsiteY747" fmla="*/ 1167552 h 6858000"/>
              <a:gd name="connsiteX748" fmla="*/ 4478168 w 7467600"/>
              <a:gd name="connsiteY748" fmla="*/ 1260735 h 6858000"/>
              <a:gd name="connsiteX749" fmla="*/ 4409309 w 7467600"/>
              <a:gd name="connsiteY749" fmla="*/ 1666996 h 6858000"/>
              <a:gd name="connsiteX750" fmla="*/ 4370031 w 7467600"/>
              <a:gd name="connsiteY750" fmla="*/ 1955666 h 6858000"/>
              <a:gd name="connsiteX751" fmla="*/ 4570198 w 7467600"/>
              <a:gd name="connsiteY751" fmla="*/ 978081 h 6858000"/>
              <a:gd name="connsiteX752" fmla="*/ 4557898 w 7467600"/>
              <a:gd name="connsiteY752" fmla="*/ 900011 h 6858000"/>
              <a:gd name="connsiteX753" fmla="*/ 4344840 w 7467600"/>
              <a:gd name="connsiteY753" fmla="*/ 1922038 h 6858000"/>
              <a:gd name="connsiteX754" fmla="*/ 4378710 w 7467600"/>
              <a:gd name="connsiteY754" fmla="*/ 1665516 h 6858000"/>
              <a:gd name="connsiteX755" fmla="*/ 4448798 w 7467600"/>
              <a:gd name="connsiteY755" fmla="*/ 1253024 h 6858000"/>
              <a:gd name="connsiteX756" fmla="*/ 4480315 w 7467600"/>
              <a:gd name="connsiteY756" fmla="*/ 1158454 h 6858000"/>
              <a:gd name="connsiteX757" fmla="*/ 4494133 w 7467600"/>
              <a:gd name="connsiteY757" fmla="*/ 1118676 h 6858000"/>
              <a:gd name="connsiteX758" fmla="*/ 4557898 w 7467600"/>
              <a:gd name="connsiteY758" fmla="*/ 900011 h 6858000"/>
              <a:gd name="connsiteX759" fmla="*/ 5870151 w 7467600"/>
              <a:gd name="connsiteY759" fmla="*/ 898890 h 6858000"/>
              <a:gd name="connsiteX760" fmla="*/ 5861335 w 7467600"/>
              <a:gd name="connsiteY760" fmla="*/ 899177 h 6858000"/>
              <a:gd name="connsiteX761" fmla="*/ 5843702 w 7467600"/>
              <a:gd name="connsiteY761" fmla="*/ 899748 h 6858000"/>
              <a:gd name="connsiteX762" fmla="*/ 5651107 w 7467600"/>
              <a:gd name="connsiteY762" fmla="*/ 920306 h 6858000"/>
              <a:gd name="connsiteX763" fmla="*/ 5459407 w 7467600"/>
              <a:gd name="connsiteY763" fmla="*/ 940975 h 6858000"/>
              <a:gd name="connsiteX764" fmla="*/ 5374846 w 7467600"/>
              <a:gd name="connsiteY764" fmla="*/ 941988 h 6858000"/>
              <a:gd name="connsiteX765" fmla="*/ 5256105 w 7467600"/>
              <a:gd name="connsiteY765" fmla="*/ 945632 h 6858000"/>
              <a:gd name="connsiteX766" fmla="*/ 5107071 w 7467600"/>
              <a:gd name="connsiteY766" fmla="*/ 969720 h 6858000"/>
              <a:gd name="connsiteX767" fmla="*/ 4998681 w 7467600"/>
              <a:gd name="connsiteY767" fmla="*/ 988771 h 6858000"/>
              <a:gd name="connsiteX768" fmla="*/ 5870151 w 7467600"/>
              <a:gd name="connsiteY768" fmla="*/ 898890 h 6858000"/>
              <a:gd name="connsiteX769" fmla="*/ 5504425 w 7467600"/>
              <a:gd name="connsiteY769" fmla="*/ 848067 h 6858000"/>
              <a:gd name="connsiteX770" fmla="*/ 4968849 w 7467600"/>
              <a:gd name="connsiteY770" fmla="*/ 962318 h 6858000"/>
              <a:gd name="connsiteX771" fmla="*/ 5104039 w 7467600"/>
              <a:gd name="connsiteY771" fmla="*/ 940634 h 6858000"/>
              <a:gd name="connsiteX772" fmla="*/ 5256311 w 7467600"/>
              <a:gd name="connsiteY772" fmla="*/ 916490 h 6858000"/>
              <a:gd name="connsiteX773" fmla="*/ 5377381 w 7467600"/>
              <a:gd name="connsiteY773" fmla="*/ 912671 h 6858000"/>
              <a:gd name="connsiteX774" fmla="*/ 5460148 w 7467600"/>
              <a:gd name="connsiteY774" fmla="*/ 911442 h 6858000"/>
              <a:gd name="connsiteX775" fmla="*/ 5648971 w 7467600"/>
              <a:gd name="connsiteY775" fmla="*/ 891331 h 6858000"/>
              <a:gd name="connsiteX776" fmla="*/ 5844807 w 7467600"/>
              <a:gd name="connsiteY776" fmla="*/ 870718 h 6858000"/>
              <a:gd name="connsiteX777" fmla="*/ 5862975 w 7467600"/>
              <a:gd name="connsiteY777" fmla="*/ 869756 h 6858000"/>
              <a:gd name="connsiteX778" fmla="*/ 5920887 w 7467600"/>
              <a:gd name="connsiteY778" fmla="*/ 865929 h 6858000"/>
              <a:gd name="connsiteX779" fmla="*/ 5504425 w 7467600"/>
              <a:gd name="connsiteY779" fmla="*/ 848067 h 6858000"/>
              <a:gd name="connsiteX780" fmla="*/ 3607114 w 7467600"/>
              <a:gd name="connsiteY780" fmla="*/ 467441 h 6858000"/>
              <a:gd name="connsiteX781" fmla="*/ 3296242 w 7467600"/>
              <a:gd name="connsiteY781" fmla="*/ 807991 h 6858000"/>
              <a:gd name="connsiteX782" fmla="*/ 3174674 w 7467600"/>
              <a:gd name="connsiteY782" fmla="*/ 919759 h 6858000"/>
              <a:gd name="connsiteX783" fmla="*/ 3042978 w 7467600"/>
              <a:gd name="connsiteY783" fmla="*/ 1054894 h 6858000"/>
              <a:gd name="connsiteX784" fmla="*/ 2968914 w 7467600"/>
              <a:gd name="connsiteY784" fmla="*/ 1133756 h 6858000"/>
              <a:gd name="connsiteX785" fmla="*/ 3103823 w 7467600"/>
              <a:gd name="connsiteY785" fmla="*/ 1026814 h 6858000"/>
              <a:gd name="connsiteX786" fmla="*/ 3607114 w 7467600"/>
              <a:gd name="connsiteY786" fmla="*/ 467441 h 6858000"/>
              <a:gd name="connsiteX787" fmla="*/ 3744487 w 7467600"/>
              <a:gd name="connsiteY787" fmla="*/ 383136 h 6858000"/>
              <a:gd name="connsiteX788" fmla="*/ 3970213 w 7467600"/>
              <a:gd name="connsiteY788" fmla="*/ 995559 h 6858000"/>
              <a:gd name="connsiteX789" fmla="*/ 3744487 w 7467600"/>
              <a:gd name="connsiteY789" fmla="*/ 383136 h 6858000"/>
              <a:gd name="connsiteX790" fmla="*/ 3624562 w 7467600"/>
              <a:gd name="connsiteY790" fmla="*/ 367041 h 6858000"/>
              <a:gd name="connsiteX791" fmla="*/ 3489712 w 7467600"/>
              <a:gd name="connsiteY791" fmla="*/ 485386 h 6858000"/>
              <a:gd name="connsiteX792" fmla="*/ 3182994 w 7467600"/>
              <a:gd name="connsiteY792" fmla="*/ 828265 h 6858000"/>
              <a:gd name="connsiteX793" fmla="*/ 2892114 w 7467600"/>
              <a:gd name="connsiteY793" fmla="*/ 1172635 h 6858000"/>
              <a:gd name="connsiteX794" fmla="*/ 3021459 w 7467600"/>
              <a:gd name="connsiteY794" fmla="*/ 1035385 h 6858000"/>
              <a:gd name="connsiteX795" fmla="*/ 3153873 w 7467600"/>
              <a:gd name="connsiteY795" fmla="*/ 898971 h 6858000"/>
              <a:gd name="connsiteX796" fmla="*/ 3276511 w 7467600"/>
              <a:gd name="connsiteY796" fmla="*/ 786423 h 6858000"/>
              <a:gd name="connsiteX797" fmla="*/ 3584154 w 7467600"/>
              <a:gd name="connsiteY797" fmla="*/ 448218 h 6858000"/>
              <a:gd name="connsiteX798" fmla="*/ 3624562 w 7467600"/>
              <a:gd name="connsiteY798" fmla="*/ 367041 h 6858000"/>
              <a:gd name="connsiteX799" fmla="*/ 3766672 w 7467600"/>
              <a:gd name="connsiteY799" fmla="*/ 359429 h 6858000"/>
              <a:gd name="connsiteX800" fmla="*/ 3996338 w 7467600"/>
              <a:gd name="connsiteY800" fmla="*/ 968237 h 6858000"/>
              <a:gd name="connsiteX801" fmla="*/ 3766672 w 7467600"/>
              <a:gd name="connsiteY801" fmla="*/ 359429 h 6858000"/>
              <a:gd name="connsiteX802" fmla="*/ 5805386 w 7467600"/>
              <a:gd name="connsiteY802" fmla="*/ 239240 h 6858000"/>
              <a:gd name="connsiteX803" fmla="*/ 5736947 w 7467600"/>
              <a:gd name="connsiteY803" fmla="*/ 261367 h 6858000"/>
              <a:gd name="connsiteX804" fmla="*/ 5427012 w 7467600"/>
              <a:gd name="connsiteY804" fmla="*/ 311272 h 6858000"/>
              <a:gd name="connsiteX805" fmla="*/ 5147818 w 7467600"/>
              <a:gd name="connsiteY805" fmla="*/ 322112 h 6858000"/>
              <a:gd name="connsiteX806" fmla="*/ 5060854 w 7467600"/>
              <a:gd name="connsiteY806" fmla="*/ 311882 h 6858000"/>
              <a:gd name="connsiteX807" fmla="*/ 4945989 w 7467600"/>
              <a:gd name="connsiteY807" fmla="*/ 300516 h 6858000"/>
              <a:gd name="connsiteX808" fmla="*/ 5410479 w 7467600"/>
              <a:gd name="connsiteY808" fmla="*/ 348434 h 6858000"/>
              <a:gd name="connsiteX809" fmla="*/ 5805386 w 7467600"/>
              <a:gd name="connsiteY809" fmla="*/ 239240 h 6858000"/>
              <a:gd name="connsiteX810" fmla="*/ 5905192 w 7467600"/>
              <a:gd name="connsiteY810" fmla="*/ 163079 h 6858000"/>
              <a:gd name="connsiteX811" fmla="*/ 5865655 w 7467600"/>
              <a:gd name="connsiteY811" fmla="*/ 171901 h 6858000"/>
              <a:gd name="connsiteX812" fmla="*/ 5259740 w 7467600"/>
              <a:gd name="connsiteY812" fmla="*/ 257013 h 6858000"/>
              <a:gd name="connsiteX813" fmla="*/ 5208466 w 7467600"/>
              <a:gd name="connsiteY813" fmla="*/ 257550 h 6858000"/>
              <a:gd name="connsiteX814" fmla="*/ 4980204 w 7467600"/>
              <a:gd name="connsiteY814" fmla="*/ 271903 h 6858000"/>
              <a:gd name="connsiteX815" fmla="*/ 5068068 w 7467600"/>
              <a:gd name="connsiteY815" fmla="*/ 282244 h 6858000"/>
              <a:gd name="connsiteX816" fmla="*/ 5153231 w 7467600"/>
              <a:gd name="connsiteY816" fmla="*/ 292240 h 6858000"/>
              <a:gd name="connsiteX817" fmla="*/ 5426491 w 7467600"/>
              <a:gd name="connsiteY817" fmla="*/ 281128 h 6858000"/>
              <a:gd name="connsiteX818" fmla="*/ 5731212 w 7467600"/>
              <a:gd name="connsiteY818" fmla="*/ 231951 h 6858000"/>
              <a:gd name="connsiteX819" fmla="*/ 5905192 w 7467600"/>
              <a:gd name="connsiteY819" fmla="*/ 163079 h 6858000"/>
              <a:gd name="connsiteX820" fmla="*/ 5944437 w 7467600"/>
              <a:gd name="connsiteY820" fmla="*/ 113829 h 6858000"/>
              <a:gd name="connsiteX821" fmla="*/ 5825032 w 7467600"/>
              <a:gd name="connsiteY821" fmla="*/ 146405 h 6858000"/>
              <a:gd name="connsiteX822" fmla="*/ 4955599 w 7467600"/>
              <a:gd name="connsiteY822" fmla="*/ 247008 h 6858000"/>
              <a:gd name="connsiteX823" fmla="*/ 5210104 w 7467600"/>
              <a:gd name="connsiteY823" fmla="*/ 228123 h 6858000"/>
              <a:gd name="connsiteX824" fmla="*/ 5261015 w 7467600"/>
              <a:gd name="connsiteY824" fmla="*/ 227087 h 6858000"/>
              <a:gd name="connsiteX825" fmla="*/ 5861181 w 7467600"/>
              <a:gd name="connsiteY825" fmla="*/ 143093 h 6858000"/>
              <a:gd name="connsiteX826" fmla="*/ 5961252 w 7467600"/>
              <a:gd name="connsiteY826" fmla="*/ 114820 h 6858000"/>
              <a:gd name="connsiteX827" fmla="*/ 5944437 w 7467600"/>
              <a:gd name="connsiteY827" fmla="*/ 113829 h 6858000"/>
              <a:gd name="connsiteX828" fmla="*/ 3882765 w 7467600"/>
              <a:gd name="connsiteY828" fmla="*/ 0 h 6858000"/>
              <a:gd name="connsiteX829" fmla="*/ 3995099 w 7467600"/>
              <a:gd name="connsiteY829" fmla="*/ 0 h 6858000"/>
              <a:gd name="connsiteX830" fmla="*/ 4163818 w 7467600"/>
              <a:gd name="connsiteY830" fmla="*/ 234104 h 6858000"/>
              <a:gd name="connsiteX831" fmla="*/ 4172099 w 7467600"/>
              <a:gd name="connsiteY831" fmla="*/ 234207 h 6858000"/>
              <a:gd name="connsiteX832" fmla="*/ 4784282 w 7467600"/>
              <a:gd name="connsiteY832" fmla="*/ 276561 h 6858000"/>
              <a:gd name="connsiteX833" fmla="*/ 4801687 w 7467600"/>
              <a:gd name="connsiteY833" fmla="*/ 267764 h 6858000"/>
              <a:gd name="connsiteX834" fmla="*/ 6082788 w 7467600"/>
              <a:gd name="connsiteY834" fmla="*/ 64119 h 6858000"/>
              <a:gd name="connsiteX835" fmla="*/ 6099442 w 7467600"/>
              <a:gd name="connsiteY835" fmla="*/ 82568 h 6858000"/>
              <a:gd name="connsiteX836" fmla="*/ 4804137 w 7467600"/>
              <a:gd name="connsiteY836" fmla="*/ 320931 h 6858000"/>
              <a:gd name="connsiteX837" fmla="*/ 4227047 w 7467600"/>
              <a:gd name="connsiteY837" fmla="*/ 313415 h 6858000"/>
              <a:gd name="connsiteX838" fmla="*/ 4346041 w 7467600"/>
              <a:gd name="connsiteY838" fmla="*/ 456086 h 6858000"/>
              <a:gd name="connsiteX839" fmla="*/ 4870967 w 7467600"/>
              <a:gd name="connsiteY839" fmla="*/ 963061 h 6858000"/>
              <a:gd name="connsiteX840" fmla="*/ 4889647 w 7467600"/>
              <a:gd name="connsiteY840" fmla="*/ 957147 h 6858000"/>
              <a:gd name="connsiteX841" fmla="*/ 5422504 w 7467600"/>
              <a:gd name="connsiteY841" fmla="*/ 805191 h 6858000"/>
              <a:gd name="connsiteX842" fmla="*/ 6087656 w 7467600"/>
              <a:gd name="connsiteY842" fmla="*/ 826703 h 6858000"/>
              <a:gd name="connsiteX843" fmla="*/ 6058717 w 7467600"/>
              <a:gd name="connsiteY843" fmla="*/ 865992 h 6858000"/>
              <a:gd name="connsiteX844" fmla="*/ 4974153 w 7467600"/>
              <a:gd name="connsiteY844" fmla="*/ 1045456 h 6858000"/>
              <a:gd name="connsiteX845" fmla="*/ 5627835 w 7467600"/>
              <a:gd name="connsiteY845" fmla="*/ 1472077 h 6858000"/>
              <a:gd name="connsiteX846" fmla="*/ 5629817 w 7467600"/>
              <a:gd name="connsiteY846" fmla="*/ 1471412 h 6858000"/>
              <a:gd name="connsiteX847" fmla="*/ 5634124 w 7467600"/>
              <a:gd name="connsiteY847" fmla="*/ 1470572 h 6858000"/>
              <a:gd name="connsiteX848" fmla="*/ 5755832 w 7467600"/>
              <a:gd name="connsiteY848" fmla="*/ 1383886 h 6858000"/>
              <a:gd name="connsiteX849" fmla="*/ 6014186 w 7467600"/>
              <a:gd name="connsiteY849" fmla="*/ 1279799 h 6858000"/>
              <a:gd name="connsiteX850" fmla="*/ 6901619 w 7467600"/>
              <a:gd name="connsiteY850" fmla="*/ 1047874 h 6858000"/>
              <a:gd name="connsiteX851" fmla="*/ 6931566 w 7467600"/>
              <a:gd name="connsiteY851" fmla="*/ 1062034 h 6858000"/>
              <a:gd name="connsiteX852" fmla="*/ 5790982 w 7467600"/>
              <a:gd name="connsiteY852" fmla="*/ 1561380 h 6858000"/>
              <a:gd name="connsiteX853" fmla="*/ 6188971 w 7467600"/>
              <a:gd name="connsiteY853" fmla="*/ 1755168 h 6858000"/>
              <a:gd name="connsiteX854" fmla="*/ 6202446 w 7467600"/>
              <a:gd name="connsiteY854" fmla="*/ 1752268 h 6858000"/>
              <a:gd name="connsiteX855" fmla="*/ 7179560 w 7467600"/>
              <a:gd name="connsiteY855" fmla="*/ 1467551 h 6858000"/>
              <a:gd name="connsiteX856" fmla="*/ 7158730 w 7467600"/>
              <a:gd name="connsiteY856" fmla="*/ 1507835 h 6858000"/>
              <a:gd name="connsiteX857" fmla="*/ 6326959 w 7467600"/>
              <a:gd name="connsiteY857" fmla="*/ 1817686 h 6858000"/>
              <a:gd name="connsiteX858" fmla="*/ 6537433 w 7467600"/>
              <a:gd name="connsiteY858" fmla="*/ 1907790 h 6858000"/>
              <a:gd name="connsiteX859" fmla="*/ 6550221 w 7467600"/>
              <a:gd name="connsiteY859" fmla="*/ 1910729 h 6858000"/>
              <a:gd name="connsiteX860" fmla="*/ 6964438 w 7467600"/>
              <a:gd name="connsiteY860" fmla="*/ 2209505 h 6858000"/>
              <a:gd name="connsiteX861" fmla="*/ 7367862 w 7467600"/>
              <a:gd name="connsiteY861" fmla="*/ 2806833 h 6858000"/>
              <a:gd name="connsiteX862" fmla="*/ 7364329 w 7467600"/>
              <a:gd name="connsiteY862" fmla="*/ 2826907 h 6858000"/>
              <a:gd name="connsiteX863" fmla="*/ 7290545 w 7467600"/>
              <a:gd name="connsiteY863" fmla="*/ 2850663 h 6858000"/>
              <a:gd name="connsiteX864" fmla="*/ 6472036 w 7467600"/>
              <a:gd name="connsiteY864" fmla="*/ 1959003 h 6858000"/>
              <a:gd name="connsiteX865" fmla="*/ 5792897 w 7467600"/>
              <a:gd name="connsiteY865" fmla="*/ 1647747 h 6858000"/>
              <a:gd name="connsiteX866" fmla="*/ 5842751 w 7467600"/>
              <a:gd name="connsiteY866" fmla="*/ 1816112 h 6858000"/>
              <a:gd name="connsiteX867" fmla="*/ 5847424 w 7467600"/>
              <a:gd name="connsiteY867" fmla="*/ 1815776 h 6858000"/>
              <a:gd name="connsiteX868" fmla="*/ 6399821 w 7467600"/>
              <a:gd name="connsiteY868" fmla="*/ 2344799 h 6858000"/>
              <a:gd name="connsiteX869" fmla="*/ 6323232 w 7467600"/>
              <a:gd name="connsiteY869" fmla="*/ 2389634 h 6858000"/>
              <a:gd name="connsiteX870" fmla="*/ 5942958 w 7467600"/>
              <a:gd name="connsiteY870" fmla="*/ 2077708 h 6858000"/>
              <a:gd name="connsiteX871" fmla="*/ 5921559 w 7467600"/>
              <a:gd name="connsiteY871" fmla="*/ 2378596 h 6858000"/>
              <a:gd name="connsiteX872" fmla="*/ 5817651 w 7467600"/>
              <a:gd name="connsiteY872" fmla="*/ 3023919 h 6858000"/>
              <a:gd name="connsiteX873" fmla="*/ 5729634 w 7467600"/>
              <a:gd name="connsiteY873" fmla="*/ 3051849 h 6858000"/>
              <a:gd name="connsiteX874" fmla="*/ 5611018 w 7467600"/>
              <a:gd name="connsiteY874" fmla="*/ 2316769 h 6858000"/>
              <a:gd name="connsiteX875" fmla="*/ 5687608 w 7467600"/>
              <a:gd name="connsiteY875" fmla="*/ 2039972 h 6858000"/>
              <a:gd name="connsiteX876" fmla="*/ 5657554 w 7467600"/>
              <a:gd name="connsiteY876" fmla="*/ 1576445 h 6858000"/>
              <a:gd name="connsiteX877" fmla="*/ 5150475 w 7467600"/>
              <a:gd name="connsiteY877" fmla="*/ 1274012 h 6858000"/>
              <a:gd name="connsiteX878" fmla="*/ 5349142 w 7467600"/>
              <a:gd name="connsiteY878" fmla="*/ 2204405 h 6858000"/>
              <a:gd name="connsiteX879" fmla="*/ 5262214 w 7467600"/>
              <a:gd name="connsiteY879" fmla="*/ 2233836 h 6858000"/>
              <a:gd name="connsiteX880" fmla="*/ 4981539 w 7467600"/>
              <a:gd name="connsiteY880" fmla="*/ 1542201 h 6858000"/>
              <a:gd name="connsiteX881" fmla="*/ 4958461 w 7467600"/>
              <a:gd name="connsiteY881" fmla="*/ 1136957 h 6858000"/>
              <a:gd name="connsiteX882" fmla="*/ 4655015 w 7467600"/>
              <a:gd name="connsiteY882" fmla="*/ 891426 h 6858000"/>
              <a:gd name="connsiteX883" fmla="*/ 4348002 w 7467600"/>
              <a:gd name="connsiteY883" fmla="*/ 2205895 h 6858000"/>
              <a:gd name="connsiteX884" fmla="*/ 4262250 w 7467600"/>
              <a:gd name="connsiteY884" fmla="*/ 2219972 h 6858000"/>
              <a:gd name="connsiteX885" fmla="*/ 4550611 w 7467600"/>
              <a:gd name="connsiteY885" fmla="*/ 817540 h 6858000"/>
              <a:gd name="connsiteX886" fmla="*/ 4564418 w 7467600"/>
              <a:gd name="connsiteY886" fmla="*/ 808293 h 6858000"/>
              <a:gd name="connsiteX887" fmla="*/ 4266388 w 7467600"/>
              <a:gd name="connsiteY887" fmla="*/ 500083 h 6858000"/>
              <a:gd name="connsiteX888" fmla="*/ 4032842 w 7467600"/>
              <a:gd name="connsiteY888" fmla="*/ 211809 h 6858000"/>
              <a:gd name="connsiteX889" fmla="*/ 3882765 w 7467600"/>
              <a:gd name="connsiteY889" fmla="*/ 0 h 6858000"/>
              <a:gd name="connsiteX890" fmla="*/ 3721337 w 7467600"/>
              <a:gd name="connsiteY890" fmla="*/ 0 h 6858000"/>
              <a:gd name="connsiteX891" fmla="*/ 3797544 w 7467600"/>
              <a:gd name="connsiteY891" fmla="*/ 0 h 6858000"/>
              <a:gd name="connsiteX892" fmla="*/ 3775734 w 7467600"/>
              <a:gd name="connsiteY892" fmla="*/ 95131 h 6858000"/>
              <a:gd name="connsiteX893" fmla="*/ 3724807 w 7467600"/>
              <a:gd name="connsiteY893" fmla="*/ 272257 h 6858000"/>
              <a:gd name="connsiteX894" fmla="*/ 3726844 w 7467600"/>
              <a:gd name="connsiteY894" fmla="*/ 282988 h 6858000"/>
              <a:gd name="connsiteX895" fmla="*/ 3742664 w 7467600"/>
              <a:gd name="connsiteY895" fmla="*/ 279918 h 6858000"/>
              <a:gd name="connsiteX896" fmla="*/ 4103910 w 7467600"/>
              <a:gd name="connsiteY896" fmla="*/ 1161917 h 6858000"/>
              <a:gd name="connsiteX897" fmla="*/ 4020269 w 7467600"/>
              <a:gd name="connsiteY897" fmla="*/ 1200406 h 6858000"/>
              <a:gd name="connsiteX898" fmla="*/ 3674882 w 7467600"/>
              <a:gd name="connsiteY898" fmla="*/ 488524 h 6858000"/>
              <a:gd name="connsiteX899" fmla="*/ 3132682 w 7467600"/>
              <a:gd name="connsiteY899" fmla="*/ 1072284 h 6858000"/>
              <a:gd name="connsiteX900" fmla="*/ 2716346 w 7467600"/>
              <a:gd name="connsiteY900" fmla="*/ 1276376 h 6858000"/>
              <a:gd name="connsiteX901" fmla="*/ 2716772 w 7467600"/>
              <a:gd name="connsiteY901" fmla="*/ 1255462 h 6858000"/>
              <a:gd name="connsiteX902" fmla="*/ 3471096 w 7467600"/>
              <a:gd name="connsiteY902" fmla="*/ 437072 h 6858000"/>
              <a:gd name="connsiteX903" fmla="*/ 3639057 w 7467600"/>
              <a:gd name="connsiteY903" fmla="*/ 286334 h 6858000"/>
              <a:gd name="connsiteX904" fmla="*/ 3640309 w 7467600"/>
              <a:gd name="connsiteY904" fmla="*/ 284664 h 6858000"/>
              <a:gd name="connsiteX905" fmla="*/ 3646022 w 7467600"/>
              <a:gd name="connsiteY905" fmla="*/ 276711 h 6858000"/>
              <a:gd name="connsiteX906" fmla="*/ 3707943 w 7467600"/>
              <a:gd name="connsiteY906" fmla="*/ 65958 h 6858000"/>
              <a:gd name="connsiteX907" fmla="*/ 3721337 w 7467600"/>
              <a:gd name="connsiteY907" fmla="*/ 0 h 6858000"/>
              <a:gd name="connsiteX908" fmla="*/ 2867960 w 7467600"/>
              <a:gd name="connsiteY908" fmla="*/ 0 h 6858000"/>
              <a:gd name="connsiteX909" fmla="*/ 2926351 w 7467600"/>
              <a:gd name="connsiteY909" fmla="*/ 0 h 6858000"/>
              <a:gd name="connsiteX910" fmla="*/ 2902823 w 7467600"/>
              <a:gd name="connsiteY910" fmla="*/ 262929 h 6858000"/>
              <a:gd name="connsiteX911" fmla="*/ 2940663 w 7467600"/>
              <a:gd name="connsiteY911" fmla="*/ 140884 h 6858000"/>
              <a:gd name="connsiteX912" fmla="*/ 2947039 w 7467600"/>
              <a:gd name="connsiteY912" fmla="*/ 122524 h 6858000"/>
              <a:gd name="connsiteX913" fmla="*/ 2984316 w 7467600"/>
              <a:gd name="connsiteY913" fmla="*/ 0 h 6858000"/>
              <a:gd name="connsiteX914" fmla="*/ 3016114 w 7467600"/>
              <a:gd name="connsiteY914" fmla="*/ 0 h 6858000"/>
              <a:gd name="connsiteX915" fmla="*/ 2979949 w 7467600"/>
              <a:gd name="connsiteY915" fmla="*/ 119274 h 6858000"/>
              <a:gd name="connsiteX916" fmla="*/ 3023879 w 7467600"/>
              <a:gd name="connsiteY916" fmla="*/ 0 h 6858000"/>
              <a:gd name="connsiteX917" fmla="*/ 3105400 w 7467600"/>
              <a:gd name="connsiteY917" fmla="*/ 0 h 6858000"/>
              <a:gd name="connsiteX918" fmla="*/ 3094669 w 7467600"/>
              <a:gd name="connsiteY918" fmla="*/ 30308 h 6858000"/>
              <a:gd name="connsiteX919" fmla="*/ 2901945 w 7467600"/>
              <a:gd name="connsiteY919" fmla="*/ 466538 h 6858000"/>
              <a:gd name="connsiteX920" fmla="*/ 2815209 w 7467600"/>
              <a:gd name="connsiteY920" fmla="*/ 497361 h 6858000"/>
              <a:gd name="connsiteX921" fmla="*/ 2844845 w 7467600"/>
              <a:gd name="connsiteY921" fmla="*/ 127638 h 6858000"/>
              <a:gd name="connsiteX922" fmla="*/ 2867960 w 7467600"/>
              <a:gd name="connsiteY922" fmla="*/ 0 h 6858000"/>
              <a:gd name="connsiteX923" fmla="*/ 1057230 w 7467600"/>
              <a:gd name="connsiteY923" fmla="*/ 0 h 6858000"/>
              <a:gd name="connsiteX924" fmla="*/ 1111003 w 7467600"/>
              <a:gd name="connsiteY924" fmla="*/ 0 h 6858000"/>
              <a:gd name="connsiteX925" fmla="*/ 1125553 w 7467600"/>
              <a:gd name="connsiteY925" fmla="*/ 52588 h 6858000"/>
              <a:gd name="connsiteX926" fmla="*/ 1304276 w 7467600"/>
              <a:gd name="connsiteY926" fmla="*/ 476275 h 6858000"/>
              <a:gd name="connsiteX927" fmla="*/ 1492066 w 7467600"/>
              <a:gd name="connsiteY927" fmla="*/ 886333 h 6858000"/>
              <a:gd name="connsiteX928" fmla="*/ 1423698 w 7467600"/>
              <a:gd name="connsiteY928" fmla="*/ 710817 h 6858000"/>
              <a:gd name="connsiteX929" fmla="*/ 1357609 w 7467600"/>
              <a:gd name="connsiteY929" fmla="*/ 532892 h 6858000"/>
              <a:gd name="connsiteX930" fmla="*/ 1309550 w 7467600"/>
              <a:gd name="connsiteY930" fmla="*/ 374031 h 6858000"/>
              <a:gd name="connsiteX931" fmla="*/ 1193673 w 7467600"/>
              <a:gd name="connsiteY931" fmla="*/ 49533 h 6858000"/>
              <a:gd name="connsiteX932" fmla="*/ 1164391 w 7467600"/>
              <a:gd name="connsiteY932" fmla="*/ 0 h 6858000"/>
              <a:gd name="connsiteX933" fmla="*/ 1200666 w 7467600"/>
              <a:gd name="connsiteY933" fmla="*/ 0 h 6858000"/>
              <a:gd name="connsiteX934" fmla="*/ 1223408 w 7467600"/>
              <a:gd name="connsiteY934" fmla="*/ 38996 h 6858000"/>
              <a:gd name="connsiteX935" fmla="*/ 1339635 w 7467600"/>
              <a:gd name="connsiteY935" fmla="*/ 365517 h 6858000"/>
              <a:gd name="connsiteX936" fmla="*/ 1387469 w 7467600"/>
              <a:gd name="connsiteY936" fmla="*/ 523079 h 6858000"/>
              <a:gd name="connsiteX937" fmla="*/ 1452685 w 7467600"/>
              <a:gd name="connsiteY937" fmla="*/ 699806 h 6858000"/>
              <a:gd name="connsiteX938" fmla="*/ 1492092 w 7467600"/>
              <a:gd name="connsiteY938" fmla="*/ 800424 h 6858000"/>
              <a:gd name="connsiteX939" fmla="*/ 1455302 w 7467600"/>
              <a:gd name="connsiteY939" fmla="*/ 632913 h 6858000"/>
              <a:gd name="connsiteX940" fmla="*/ 1222336 w 7467600"/>
              <a:gd name="connsiteY940" fmla="*/ 9480 h 6858000"/>
              <a:gd name="connsiteX941" fmla="*/ 1214634 w 7467600"/>
              <a:gd name="connsiteY941" fmla="*/ 0 h 6858000"/>
              <a:gd name="connsiteX942" fmla="*/ 1289827 w 7467600"/>
              <a:gd name="connsiteY942" fmla="*/ 0 h 6858000"/>
              <a:gd name="connsiteX943" fmla="*/ 1321076 w 7467600"/>
              <a:gd name="connsiteY943" fmla="*/ 59722 h 6858000"/>
              <a:gd name="connsiteX944" fmla="*/ 1512579 w 7467600"/>
              <a:gd name="connsiteY944" fmla="*/ 626441 h 6858000"/>
              <a:gd name="connsiteX945" fmla="*/ 1506076 w 7467600"/>
              <a:gd name="connsiteY945" fmla="*/ 1089289 h 6858000"/>
              <a:gd name="connsiteX946" fmla="*/ 1486346 w 7467600"/>
              <a:gd name="connsiteY946" fmla="*/ 1079919 h 6858000"/>
              <a:gd name="connsiteX947" fmla="*/ 1070511 w 7467600"/>
              <a:gd name="connsiteY947" fmla="*/ 48609 h 6858000"/>
              <a:gd name="connsiteX948" fmla="*/ 1057230 w 7467600"/>
              <a:gd name="connsiteY948" fmla="*/ 0 h 6858000"/>
              <a:gd name="connsiteX949" fmla="*/ 43151 w 7467600"/>
              <a:gd name="connsiteY949" fmla="*/ 0 h 6858000"/>
              <a:gd name="connsiteX950" fmla="*/ 95283 w 7467600"/>
              <a:gd name="connsiteY950" fmla="*/ 0 h 6858000"/>
              <a:gd name="connsiteX951" fmla="*/ 300708 w 7467600"/>
              <a:gd name="connsiteY951" fmla="*/ 154571 h 6858000"/>
              <a:gd name="connsiteX952" fmla="*/ 530414 w 7467600"/>
              <a:gd name="connsiteY952" fmla="*/ 354673 h 6858000"/>
              <a:gd name="connsiteX953" fmla="*/ 333785 w 7467600"/>
              <a:gd name="connsiteY953" fmla="*/ 161564 h 6858000"/>
              <a:gd name="connsiteX954" fmla="*/ 147005 w 7467600"/>
              <a:gd name="connsiteY954" fmla="*/ 0 h 6858000"/>
              <a:gd name="connsiteX955" fmla="*/ 272509 w 7467600"/>
              <a:gd name="connsiteY955" fmla="*/ 0 h 6858000"/>
              <a:gd name="connsiteX956" fmla="*/ 326276 w 7467600"/>
              <a:gd name="connsiteY956" fmla="*/ 45847 h 6858000"/>
              <a:gd name="connsiteX957" fmla="*/ 823759 w 7467600"/>
              <a:gd name="connsiteY957" fmla="*/ 574145 h 6858000"/>
              <a:gd name="connsiteX958" fmla="*/ 811254 w 7467600"/>
              <a:gd name="connsiteY958" fmla="*/ 665546 h 6858000"/>
              <a:gd name="connsiteX959" fmla="*/ 154042 w 7467600"/>
              <a:gd name="connsiteY959" fmla="*/ 261522 h 6858000"/>
              <a:gd name="connsiteX960" fmla="*/ 13550 w 7467600"/>
              <a:gd name="connsiteY960" fmla="*/ 158423 h 6858000"/>
              <a:gd name="connsiteX961" fmla="*/ 0 w 7467600"/>
              <a:gd name="connsiteY961" fmla="*/ 146618 h 6858000"/>
              <a:gd name="connsiteX962" fmla="*/ 0 w 7467600"/>
              <a:gd name="connsiteY962" fmla="*/ 59161 h 6858000"/>
              <a:gd name="connsiteX963" fmla="*/ 45427 w 7467600"/>
              <a:gd name="connsiteY963" fmla="*/ 101078 h 6858000"/>
              <a:gd name="connsiteX964" fmla="*/ 630103 w 7467600"/>
              <a:gd name="connsiteY964" fmla="*/ 485885 h 6858000"/>
              <a:gd name="connsiteX965" fmla="*/ 532040 w 7467600"/>
              <a:gd name="connsiteY965" fmla="*/ 399359 h 6858000"/>
              <a:gd name="connsiteX966" fmla="*/ 517618 w 7467600"/>
              <a:gd name="connsiteY966" fmla="*/ 385726 h 6858000"/>
              <a:gd name="connsiteX967" fmla="*/ 285074 w 7467600"/>
              <a:gd name="connsiteY967" fmla="*/ 182755 h 6858000"/>
              <a:gd name="connsiteX968" fmla="*/ 43151 w 7467600"/>
              <a:gd name="connsiteY96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467600 w 7467600"/>
              <a:gd name="connsiteY78" fmla="*/ 6012219 h 6858000"/>
              <a:gd name="connsiteX79" fmla="*/ 7356878 w 7467600"/>
              <a:gd name="connsiteY79" fmla="*/ 5981332 h 6858000"/>
              <a:gd name="connsiteX80" fmla="*/ 7467600 w 7467600"/>
              <a:gd name="connsiteY80" fmla="*/ 6117703 h 6858000"/>
              <a:gd name="connsiteX81" fmla="*/ 7467600 w 7467600"/>
              <a:gd name="connsiteY81" fmla="*/ 6163634 h 6858000"/>
              <a:gd name="connsiteX82" fmla="*/ 7403637 w 7467600"/>
              <a:gd name="connsiteY82" fmla="*/ 6083957 h 6858000"/>
              <a:gd name="connsiteX83" fmla="*/ 7254615 w 7467600"/>
              <a:gd name="connsiteY83" fmla="*/ 5911918 h 6858000"/>
              <a:gd name="connsiteX84" fmla="*/ 7312589 w 7467600"/>
              <a:gd name="connsiteY84" fmla="*/ 5982309 h 6858000"/>
              <a:gd name="connsiteX85" fmla="*/ 7448321 w 7467600"/>
              <a:gd name="connsiteY85" fmla="*/ 6190991 h 6858000"/>
              <a:gd name="connsiteX86" fmla="*/ 7467600 w 7467600"/>
              <a:gd name="connsiteY86" fmla="*/ 6221686 h 6858000"/>
              <a:gd name="connsiteX87" fmla="*/ 7467600 w 7467600"/>
              <a:gd name="connsiteY87" fmla="*/ 6334256 h 6858000"/>
              <a:gd name="connsiteX88" fmla="*/ 7454976 w 7467600"/>
              <a:gd name="connsiteY88" fmla="*/ 6318297 h 6858000"/>
              <a:gd name="connsiteX89" fmla="*/ 1456157 w 7467600"/>
              <a:gd name="connsiteY89" fmla="*/ 5371404 h 6858000"/>
              <a:gd name="connsiteX90" fmla="*/ 1244432 w 7467600"/>
              <a:gd name="connsiteY90" fmla="*/ 5385601 h 6858000"/>
              <a:gd name="connsiteX91" fmla="*/ 973990 w 7467600"/>
              <a:gd name="connsiteY91" fmla="*/ 5424940 h 6858000"/>
              <a:gd name="connsiteX92" fmla="*/ 1103809 w 7467600"/>
              <a:gd name="connsiteY92" fmla="*/ 5433720 h 6858000"/>
              <a:gd name="connsiteX93" fmla="*/ 1123454 w 7467600"/>
              <a:gd name="connsiteY93" fmla="*/ 5435727 h 6858000"/>
              <a:gd name="connsiteX94" fmla="*/ 1737017 w 7467600"/>
              <a:gd name="connsiteY94" fmla="*/ 5452183 h 6858000"/>
              <a:gd name="connsiteX95" fmla="*/ 1824397 w 7467600"/>
              <a:gd name="connsiteY95" fmla="*/ 5447757 h 6858000"/>
              <a:gd name="connsiteX96" fmla="*/ 2070059 w 7467600"/>
              <a:gd name="connsiteY96" fmla="*/ 5441660 h 6858000"/>
              <a:gd name="connsiteX97" fmla="*/ 1456157 w 7467600"/>
              <a:gd name="connsiteY97" fmla="*/ 5371404 h 6858000"/>
              <a:gd name="connsiteX98" fmla="*/ 4988186 w 7467600"/>
              <a:gd name="connsiteY98" fmla="*/ 5216467 h 6858000"/>
              <a:gd name="connsiteX99" fmla="*/ 4777334 w 7467600"/>
              <a:gd name="connsiteY99" fmla="*/ 5406072 h 6858000"/>
              <a:gd name="connsiteX100" fmla="*/ 4718341 w 7467600"/>
              <a:gd name="connsiteY100" fmla="*/ 5468043 h 6858000"/>
              <a:gd name="connsiteX101" fmla="*/ 4604655 w 7467600"/>
              <a:gd name="connsiteY101" fmla="*/ 5583434 h 6858000"/>
              <a:gd name="connsiteX102" fmla="*/ 4565074 w 7467600"/>
              <a:gd name="connsiteY102" fmla="*/ 5618550 h 6858000"/>
              <a:gd name="connsiteX103" fmla="*/ 4988186 w 7467600"/>
              <a:gd name="connsiteY103" fmla="*/ 5216467 h 6858000"/>
              <a:gd name="connsiteX104" fmla="*/ 4978032 w 7467600"/>
              <a:gd name="connsiteY104" fmla="*/ 5183809 h 6858000"/>
              <a:gd name="connsiteX105" fmla="*/ 4463413 w 7467600"/>
              <a:gd name="connsiteY105" fmla="*/ 5615162 h 6858000"/>
              <a:gd name="connsiteX106" fmla="*/ 4358134 w 7467600"/>
              <a:gd name="connsiteY106" fmla="*/ 5742791 h 6858000"/>
              <a:gd name="connsiteX107" fmla="*/ 4376219 w 7467600"/>
              <a:gd name="connsiteY107" fmla="*/ 5729027 h 6858000"/>
              <a:gd name="connsiteX108" fmla="*/ 4582340 w 7467600"/>
              <a:gd name="connsiteY108" fmla="*/ 5561037 h 6858000"/>
              <a:gd name="connsiteX109" fmla="*/ 4694684 w 7467600"/>
              <a:gd name="connsiteY109" fmla="*/ 5447098 h 6858000"/>
              <a:gd name="connsiteX110" fmla="*/ 4754123 w 7467600"/>
              <a:gd name="connsiteY110" fmla="*/ 5384643 h 6858000"/>
              <a:gd name="connsiteX111" fmla="*/ 4978032 w 7467600"/>
              <a:gd name="connsiteY111" fmla="*/ 5183809 h 6858000"/>
              <a:gd name="connsiteX112" fmla="*/ 1903353 w 7467600"/>
              <a:gd name="connsiteY112" fmla="*/ 5044827 h 6858000"/>
              <a:gd name="connsiteX113" fmla="*/ 1936931 w 7467600"/>
              <a:gd name="connsiteY113" fmla="*/ 5093954 h 6858000"/>
              <a:gd name="connsiteX114" fmla="*/ 2195868 w 7467600"/>
              <a:gd name="connsiteY114" fmla="*/ 5396574 h 6858000"/>
              <a:gd name="connsiteX115" fmla="*/ 2088852 w 7467600"/>
              <a:gd name="connsiteY115" fmla="*/ 5166123 h 6858000"/>
              <a:gd name="connsiteX116" fmla="*/ 1958241 w 7467600"/>
              <a:gd name="connsiteY116" fmla="*/ 5067955 h 6858000"/>
              <a:gd name="connsiteX117" fmla="*/ 1903353 w 7467600"/>
              <a:gd name="connsiteY117" fmla="*/ 5044827 h 6858000"/>
              <a:gd name="connsiteX118" fmla="*/ 1979378 w 7467600"/>
              <a:gd name="connsiteY118" fmla="*/ 4769504 h 6858000"/>
              <a:gd name="connsiteX119" fmla="*/ 2882120 w 7467600"/>
              <a:gd name="connsiteY119" fmla="*/ 5064547 h 6858000"/>
              <a:gd name="connsiteX120" fmla="*/ 2793103 w 7467600"/>
              <a:gd name="connsiteY120" fmla="*/ 5039699 h 6858000"/>
              <a:gd name="connsiteX121" fmla="*/ 2770041 w 7467600"/>
              <a:gd name="connsiteY121" fmla="*/ 5033634 h 6858000"/>
              <a:gd name="connsiteX122" fmla="*/ 1979378 w 7467600"/>
              <a:gd name="connsiteY122" fmla="*/ 4769504 h 6858000"/>
              <a:gd name="connsiteX123" fmla="*/ 1927410 w 7467600"/>
              <a:gd name="connsiteY123" fmla="*/ 4716164 h 6858000"/>
              <a:gd name="connsiteX124" fmla="*/ 1959587 w 7467600"/>
              <a:gd name="connsiteY124" fmla="*/ 4728849 h 6858000"/>
              <a:gd name="connsiteX125" fmla="*/ 2777707 w 7467600"/>
              <a:gd name="connsiteY125" fmla="*/ 5003991 h 6858000"/>
              <a:gd name="connsiteX126" fmla="*/ 2800768 w 7467600"/>
              <a:gd name="connsiteY126" fmla="*/ 5010056 h 6858000"/>
              <a:gd name="connsiteX127" fmla="*/ 2879408 w 7467600"/>
              <a:gd name="connsiteY127" fmla="*/ 5031590 h 6858000"/>
              <a:gd name="connsiteX128" fmla="*/ 2862295 w 7467600"/>
              <a:gd name="connsiteY128" fmla="*/ 5022958 h 6858000"/>
              <a:gd name="connsiteX129" fmla="*/ 2813343 w 7467600"/>
              <a:gd name="connsiteY129" fmla="*/ 4998369 h 6858000"/>
              <a:gd name="connsiteX130" fmla="*/ 2646245 w 7467600"/>
              <a:gd name="connsiteY130" fmla="*/ 4930999 h 6858000"/>
              <a:gd name="connsiteX131" fmla="*/ 1999243 w 7467600"/>
              <a:gd name="connsiteY131" fmla="*/ 4730524 h 6858000"/>
              <a:gd name="connsiteX132" fmla="*/ 1979527 w 7467600"/>
              <a:gd name="connsiteY132" fmla="*/ 4726651 h 6858000"/>
              <a:gd name="connsiteX133" fmla="*/ 1927410 w 7467600"/>
              <a:gd name="connsiteY133" fmla="*/ 4716164 h 6858000"/>
              <a:gd name="connsiteX134" fmla="*/ 1997014 w 7467600"/>
              <a:gd name="connsiteY134" fmla="*/ 4698007 h 6858000"/>
              <a:gd name="connsiteX135" fmla="*/ 2005458 w 7467600"/>
              <a:gd name="connsiteY135" fmla="*/ 4699540 h 6858000"/>
              <a:gd name="connsiteX136" fmla="*/ 2657186 w 7467600"/>
              <a:gd name="connsiteY136" fmla="*/ 4901687 h 6858000"/>
              <a:gd name="connsiteX137" fmla="*/ 2826662 w 7467600"/>
              <a:gd name="connsiteY137" fmla="*/ 4970362 h 6858000"/>
              <a:gd name="connsiteX138" fmla="*/ 2876100 w 7467600"/>
              <a:gd name="connsiteY138" fmla="*/ 4995397 h 6858000"/>
              <a:gd name="connsiteX139" fmla="*/ 3042600 w 7467600"/>
              <a:gd name="connsiteY139" fmla="*/ 5059532 h 6858000"/>
              <a:gd name="connsiteX140" fmla="*/ 1997014 w 7467600"/>
              <a:gd name="connsiteY140" fmla="*/ 4698007 h 6858000"/>
              <a:gd name="connsiteX141" fmla="*/ 2305292 w 7467600"/>
              <a:gd name="connsiteY141" fmla="*/ 4219492 h 6858000"/>
              <a:gd name="connsiteX142" fmla="*/ 3360922 w 7467600"/>
              <a:gd name="connsiteY142" fmla="*/ 4529373 h 6858000"/>
              <a:gd name="connsiteX143" fmla="*/ 3492420 w 7467600"/>
              <a:gd name="connsiteY143" fmla="*/ 4510145 h 6858000"/>
              <a:gd name="connsiteX144" fmla="*/ 3364086 w 7467600"/>
              <a:gd name="connsiteY144" fmla="*/ 4480340 h 6858000"/>
              <a:gd name="connsiteX145" fmla="*/ 3225818 w 7467600"/>
              <a:gd name="connsiteY145" fmla="*/ 4411822 h 6858000"/>
              <a:gd name="connsiteX146" fmla="*/ 3129696 w 7467600"/>
              <a:gd name="connsiteY146" fmla="*/ 4360704 h 6858000"/>
              <a:gd name="connsiteX147" fmla="*/ 2814545 w 7467600"/>
              <a:gd name="connsiteY147" fmla="*/ 4282955 h 6858000"/>
              <a:gd name="connsiteX148" fmla="*/ 2305292 w 7467600"/>
              <a:gd name="connsiteY148" fmla="*/ 4219492 h 6858000"/>
              <a:gd name="connsiteX149" fmla="*/ 2626982 w 7467600"/>
              <a:gd name="connsiteY149" fmla="*/ 4206450 h 6858000"/>
              <a:gd name="connsiteX150" fmla="*/ 2490617 w 7467600"/>
              <a:gd name="connsiteY150" fmla="*/ 4206951 h 6858000"/>
              <a:gd name="connsiteX151" fmla="*/ 2819869 w 7467600"/>
              <a:gd name="connsiteY151" fmla="*/ 4252936 h 6858000"/>
              <a:gd name="connsiteX152" fmla="*/ 3143018 w 7467600"/>
              <a:gd name="connsiteY152" fmla="*/ 4332698 h 6858000"/>
              <a:gd name="connsiteX153" fmla="*/ 3241520 w 7467600"/>
              <a:gd name="connsiteY153" fmla="*/ 4385112 h 6858000"/>
              <a:gd name="connsiteX154" fmla="*/ 3374575 w 7467600"/>
              <a:gd name="connsiteY154" fmla="*/ 4451517 h 6858000"/>
              <a:gd name="connsiteX155" fmla="*/ 3505221 w 7467600"/>
              <a:gd name="connsiteY155" fmla="*/ 4480757 h 6858000"/>
              <a:gd name="connsiteX156" fmla="*/ 2626982 w 7467600"/>
              <a:gd name="connsiteY156" fmla="*/ 4206450 h 6858000"/>
              <a:gd name="connsiteX157" fmla="*/ 1310106 w 7467600"/>
              <a:gd name="connsiteY157" fmla="*/ 3943217 h 6858000"/>
              <a:gd name="connsiteX158" fmla="*/ 854994 w 7467600"/>
              <a:gd name="connsiteY158" fmla="*/ 4399136 h 6858000"/>
              <a:gd name="connsiteX159" fmla="*/ 742462 w 7467600"/>
              <a:gd name="connsiteY159" fmla="*/ 4594648 h 6858000"/>
              <a:gd name="connsiteX160" fmla="*/ 820602 w 7467600"/>
              <a:gd name="connsiteY160" fmla="*/ 4485915 h 6858000"/>
              <a:gd name="connsiteX161" fmla="*/ 878295 w 7467600"/>
              <a:gd name="connsiteY161" fmla="*/ 4403594 h 6858000"/>
              <a:gd name="connsiteX162" fmla="*/ 1240607 w 7467600"/>
              <a:gd name="connsiteY162" fmla="*/ 4010401 h 6858000"/>
              <a:gd name="connsiteX163" fmla="*/ 1310106 w 7467600"/>
              <a:gd name="connsiteY163" fmla="*/ 3943217 h 6858000"/>
              <a:gd name="connsiteX164" fmla="*/ 1423113 w 7467600"/>
              <a:gd name="connsiteY164" fmla="*/ 3874565 h 6858000"/>
              <a:gd name="connsiteX165" fmla="*/ 1260565 w 7467600"/>
              <a:gd name="connsiteY165" fmla="*/ 4031982 h 6858000"/>
              <a:gd name="connsiteX166" fmla="*/ 901900 w 7467600"/>
              <a:gd name="connsiteY166" fmla="*/ 4421236 h 6858000"/>
              <a:gd name="connsiteX167" fmla="*/ 845044 w 7467600"/>
              <a:gd name="connsiteY167" fmla="*/ 4502436 h 6858000"/>
              <a:gd name="connsiteX168" fmla="*/ 685926 w 7467600"/>
              <a:gd name="connsiteY168" fmla="*/ 4703069 h 6858000"/>
              <a:gd name="connsiteX169" fmla="*/ 684248 w 7467600"/>
              <a:gd name="connsiteY169" fmla="*/ 4706721 h 6858000"/>
              <a:gd name="connsiteX170" fmla="*/ 1423113 w 7467600"/>
              <a:gd name="connsiteY170" fmla="*/ 3874565 h 6858000"/>
              <a:gd name="connsiteX171" fmla="*/ 3316479 w 7467600"/>
              <a:gd name="connsiteY171" fmla="*/ 3872136 h 6858000"/>
              <a:gd name="connsiteX172" fmla="*/ 3546806 w 7467600"/>
              <a:gd name="connsiteY172" fmla="*/ 4356139 h 6858000"/>
              <a:gd name="connsiteX173" fmla="*/ 3364433 w 7467600"/>
              <a:gd name="connsiteY173" fmla="*/ 3953121 h 6858000"/>
              <a:gd name="connsiteX174" fmla="*/ 3316479 w 7467600"/>
              <a:gd name="connsiteY174" fmla="*/ 3872136 h 6858000"/>
              <a:gd name="connsiteX175" fmla="*/ 3291335 w 7467600"/>
              <a:gd name="connsiteY175" fmla="*/ 3767420 h 6858000"/>
              <a:gd name="connsiteX176" fmla="*/ 3390805 w 7467600"/>
              <a:gd name="connsiteY176" fmla="*/ 3937163 h 6858000"/>
              <a:gd name="connsiteX177" fmla="*/ 3579062 w 7467600"/>
              <a:gd name="connsiteY177" fmla="*/ 4359040 h 6858000"/>
              <a:gd name="connsiteX178" fmla="*/ 3467355 w 7467600"/>
              <a:gd name="connsiteY178" fmla="*/ 3988130 h 6858000"/>
              <a:gd name="connsiteX179" fmla="*/ 3310753 w 7467600"/>
              <a:gd name="connsiteY179" fmla="*/ 3787140 h 6858000"/>
              <a:gd name="connsiteX180" fmla="*/ 3291335 w 7467600"/>
              <a:gd name="connsiteY180" fmla="*/ 3767420 h 6858000"/>
              <a:gd name="connsiteX181" fmla="*/ 1635889 w 7467600"/>
              <a:gd name="connsiteY181" fmla="*/ 3709494 h 6858000"/>
              <a:gd name="connsiteX182" fmla="*/ 1634800 w 7467600"/>
              <a:gd name="connsiteY182" fmla="*/ 3731111 h 6858000"/>
              <a:gd name="connsiteX183" fmla="*/ 1635889 w 7467600"/>
              <a:gd name="connsiteY183" fmla="*/ 3709494 h 6858000"/>
              <a:gd name="connsiteX184" fmla="*/ 1510397 w 7467600"/>
              <a:gd name="connsiteY184" fmla="*/ 3684705 h 6858000"/>
              <a:gd name="connsiteX185" fmla="*/ 1146550 w 7467600"/>
              <a:gd name="connsiteY185" fmla="*/ 3802012 h 6858000"/>
              <a:gd name="connsiteX186" fmla="*/ 698834 w 7467600"/>
              <a:gd name="connsiteY186" fmla="*/ 3952272 h 6858000"/>
              <a:gd name="connsiteX187" fmla="*/ 34256 w 7467600"/>
              <a:gd name="connsiteY187" fmla="*/ 4347603 h 6858000"/>
              <a:gd name="connsiteX188" fmla="*/ 527241 w 7467600"/>
              <a:gd name="connsiteY188" fmla="*/ 4065078 h 6858000"/>
              <a:gd name="connsiteX189" fmla="*/ 1510397 w 7467600"/>
              <a:gd name="connsiteY189" fmla="*/ 3684705 h 6858000"/>
              <a:gd name="connsiteX190" fmla="*/ 1313114 w 7467600"/>
              <a:gd name="connsiteY190" fmla="*/ 3655216 h 6858000"/>
              <a:gd name="connsiteX191" fmla="*/ 1109304 w 7467600"/>
              <a:gd name="connsiteY191" fmla="*/ 3669030 h 6858000"/>
              <a:gd name="connsiteX192" fmla="*/ 8129 w 7467600"/>
              <a:gd name="connsiteY192" fmla="*/ 4330519 h 6858000"/>
              <a:gd name="connsiteX193" fmla="*/ 687572 w 7467600"/>
              <a:gd name="connsiteY193" fmla="*/ 3925629 h 6858000"/>
              <a:gd name="connsiteX194" fmla="*/ 1138365 w 7467600"/>
              <a:gd name="connsiteY194" fmla="*/ 3774515 h 6858000"/>
              <a:gd name="connsiteX195" fmla="*/ 1505579 w 7467600"/>
              <a:gd name="connsiteY195" fmla="*/ 3655526 h 6858000"/>
              <a:gd name="connsiteX196" fmla="*/ 1313114 w 7467600"/>
              <a:gd name="connsiteY196" fmla="*/ 3655216 h 6858000"/>
              <a:gd name="connsiteX197" fmla="*/ 3655073 w 7467600"/>
              <a:gd name="connsiteY197" fmla="*/ 3650884 h 6858000"/>
              <a:gd name="connsiteX198" fmla="*/ 3989938 w 7467600"/>
              <a:gd name="connsiteY198" fmla="*/ 3991685 h 6858000"/>
              <a:gd name="connsiteX199" fmla="*/ 4393907 w 7467600"/>
              <a:gd name="connsiteY199" fmla="*/ 4261258 h 6858000"/>
              <a:gd name="connsiteX200" fmla="*/ 4648051 w 7467600"/>
              <a:gd name="connsiteY200" fmla="*/ 4374051 h 6858000"/>
              <a:gd name="connsiteX201" fmla="*/ 4383389 w 7467600"/>
              <a:gd name="connsiteY201" fmla="*/ 4184369 h 6858000"/>
              <a:gd name="connsiteX202" fmla="*/ 4165508 w 7467600"/>
              <a:gd name="connsiteY202" fmla="*/ 4035196 h 6858000"/>
              <a:gd name="connsiteX203" fmla="*/ 4068162 w 7467600"/>
              <a:gd name="connsiteY203" fmla="*/ 3953394 h 6858000"/>
              <a:gd name="connsiteX204" fmla="*/ 3981416 w 7467600"/>
              <a:gd name="connsiteY204" fmla="*/ 3880482 h 6858000"/>
              <a:gd name="connsiteX205" fmla="*/ 3800147 w 7467600"/>
              <a:gd name="connsiteY205" fmla="*/ 3749872 h 6858000"/>
              <a:gd name="connsiteX206" fmla="*/ 3655073 w 7467600"/>
              <a:gd name="connsiteY206" fmla="*/ 3650884 h 6858000"/>
              <a:gd name="connsiteX207" fmla="*/ 3670252 w 7467600"/>
              <a:gd name="connsiteY207" fmla="*/ 3622798 h 6858000"/>
              <a:gd name="connsiteX208" fmla="*/ 3817258 w 7467600"/>
              <a:gd name="connsiteY208" fmla="*/ 3723577 h 6858000"/>
              <a:gd name="connsiteX209" fmla="*/ 4000461 w 7467600"/>
              <a:gd name="connsiteY209" fmla="*/ 3855966 h 6858000"/>
              <a:gd name="connsiteX210" fmla="*/ 4088180 w 7467600"/>
              <a:gd name="connsiteY210" fmla="*/ 3929774 h 6858000"/>
              <a:gd name="connsiteX211" fmla="*/ 4184555 w 7467600"/>
              <a:gd name="connsiteY211" fmla="*/ 4010683 h 6858000"/>
              <a:gd name="connsiteX212" fmla="*/ 4399563 w 7467600"/>
              <a:gd name="connsiteY212" fmla="*/ 4158106 h 6858000"/>
              <a:gd name="connsiteX213" fmla="*/ 4684469 w 7467600"/>
              <a:gd name="connsiteY213" fmla="*/ 4364680 h 6858000"/>
              <a:gd name="connsiteX214" fmla="*/ 4690271 w 7467600"/>
              <a:gd name="connsiteY214" fmla="*/ 4370034 h 6858000"/>
              <a:gd name="connsiteX215" fmla="*/ 4136093 w 7467600"/>
              <a:gd name="connsiteY215" fmla="*/ 3858466 h 6858000"/>
              <a:gd name="connsiteX216" fmla="*/ 3670252 w 7467600"/>
              <a:gd name="connsiteY216" fmla="*/ 3622798 h 6858000"/>
              <a:gd name="connsiteX217" fmla="*/ 4440129 w 7467600"/>
              <a:gd name="connsiteY217" fmla="*/ 3448571 h 6858000"/>
              <a:gd name="connsiteX218" fmla="*/ 4856525 w 7467600"/>
              <a:gd name="connsiteY218" fmla="*/ 3915351 h 6858000"/>
              <a:gd name="connsiteX219" fmla="*/ 5059055 w 7467600"/>
              <a:gd name="connsiteY219" fmla="*/ 4108918 h 6858000"/>
              <a:gd name="connsiteX220" fmla="*/ 5290070 w 7467600"/>
              <a:gd name="connsiteY220" fmla="*/ 4263619 h 6858000"/>
              <a:gd name="connsiteX221" fmla="*/ 4834991 w 7467600"/>
              <a:gd name="connsiteY221" fmla="*/ 3830985 h 6858000"/>
              <a:gd name="connsiteX222" fmla="*/ 4440129 w 7467600"/>
              <a:gd name="connsiteY222" fmla="*/ 3448571 h 6858000"/>
              <a:gd name="connsiteX223" fmla="*/ 4441737 w 7467600"/>
              <a:gd name="connsiteY223" fmla="*/ 3399734 h 6858000"/>
              <a:gd name="connsiteX224" fmla="*/ 4431236 w 7467600"/>
              <a:gd name="connsiteY224" fmla="*/ 3400954 h 6858000"/>
              <a:gd name="connsiteX225" fmla="*/ 4557150 w 7467600"/>
              <a:gd name="connsiteY225" fmla="*/ 3510023 h 6858000"/>
              <a:gd name="connsiteX226" fmla="*/ 4856936 w 7467600"/>
              <a:gd name="connsiteY226" fmla="*/ 3809146 h 6858000"/>
              <a:gd name="connsiteX227" fmla="*/ 5111996 w 7467600"/>
              <a:gd name="connsiteY227" fmla="*/ 4065759 h 6858000"/>
              <a:gd name="connsiteX228" fmla="*/ 5388878 w 7467600"/>
              <a:gd name="connsiteY228" fmla="*/ 4300185 h 6858000"/>
              <a:gd name="connsiteX229" fmla="*/ 5425556 w 7467600"/>
              <a:gd name="connsiteY229" fmla="*/ 4308967 h 6858000"/>
              <a:gd name="connsiteX230" fmla="*/ 4943646 w 7467600"/>
              <a:gd name="connsiteY230" fmla="*/ 3822916 h 6858000"/>
              <a:gd name="connsiteX231" fmla="*/ 4594837 w 7467600"/>
              <a:gd name="connsiteY231" fmla="*/ 3532274 h 6858000"/>
              <a:gd name="connsiteX232" fmla="*/ 4441737 w 7467600"/>
              <a:gd name="connsiteY232" fmla="*/ 3399734 h 6858000"/>
              <a:gd name="connsiteX233" fmla="*/ 5425834 w 7467600"/>
              <a:gd name="connsiteY233" fmla="*/ 3162785 h 6858000"/>
              <a:gd name="connsiteX234" fmla="*/ 5401644 w 7467600"/>
              <a:gd name="connsiteY234" fmla="*/ 3617847 h 6858000"/>
              <a:gd name="connsiteX235" fmla="*/ 5467256 w 7467600"/>
              <a:gd name="connsiteY235" fmla="*/ 4175494 h 6858000"/>
              <a:gd name="connsiteX236" fmla="*/ 5448069 w 7467600"/>
              <a:gd name="connsiteY236" fmla="*/ 3567554 h 6858000"/>
              <a:gd name="connsiteX237" fmla="*/ 5425834 w 7467600"/>
              <a:gd name="connsiteY237" fmla="*/ 3162785 h 6858000"/>
              <a:gd name="connsiteX238" fmla="*/ 1318687 w 7467600"/>
              <a:gd name="connsiteY238" fmla="*/ 3113840 h 6858000"/>
              <a:gd name="connsiteX239" fmla="*/ 1066793 w 7467600"/>
              <a:gd name="connsiteY239" fmla="*/ 3212171 h 6858000"/>
              <a:gd name="connsiteX240" fmla="*/ 993319 w 7467600"/>
              <a:gd name="connsiteY240" fmla="*/ 3247648 h 6858000"/>
              <a:gd name="connsiteX241" fmla="*/ 853081 w 7467600"/>
              <a:gd name="connsiteY241" fmla="*/ 3312410 h 6858000"/>
              <a:gd name="connsiteX242" fmla="*/ 805957 w 7467600"/>
              <a:gd name="connsiteY242" fmla="*/ 3330443 h 6858000"/>
              <a:gd name="connsiteX243" fmla="*/ 1318687 w 7467600"/>
              <a:gd name="connsiteY243" fmla="*/ 3113840 h 6858000"/>
              <a:gd name="connsiteX244" fmla="*/ 5453702 w 7467600"/>
              <a:gd name="connsiteY244" fmla="*/ 3090882 h 6858000"/>
              <a:gd name="connsiteX245" fmla="*/ 5480135 w 7467600"/>
              <a:gd name="connsiteY245" fmla="*/ 3565802 h 6858000"/>
              <a:gd name="connsiteX246" fmla="*/ 5499023 w 7467600"/>
              <a:gd name="connsiteY246" fmla="*/ 4166310 h 6858000"/>
              <a:gd name="connsiteX247" fmla="*/ 5547022 w 7467600"/>
              <a:gd name="connsiteY247" fmla="*/ 3607838 h 6858000"/>
              <a:gd name="connsiteX248" fmla="*/ 5515964 w 7467600"/>
              <a:gd name="connsiteY248" fmla="*/ 3378541 h 6858000"/>
              <a:gd name="connsiteX249" fmla="*/ 5453702 w 7467600"/>
              <a:gd name="connsiteY249" fmla="*/ 3090882 h 6858000"/>
              <a:gd name="connsiteX250" fmla="*/ 1238695 w 7467600"/>
              <a:gd name="connsiteY250" fmla="*/ 3076820 h 6858000"/>
              <a:gd name="connsiteX251" fmla="*/ 716371 w 7467600"/>
              <a:gd name="connsiteY251" fmla="*/ 3293249 h 6858000"/>
              <a:gd name="connsiteX252" fmla="*/ 579522 w 7467600"/>
              <a:gd name="connsiteY252" fmla="*/ 3371759 h 6858000"/>
              <a:gd name="connsiteX253" fmla="*/ 600288 w 7467600"/>
              <a:gd name="connsiteY253" fmla="*/ 3365555 h 6858000"/>
              <a:gd name="connsiteX254" fmla="*/ 840692 w 7467600"/>
              <a:gd name="connsiteY254" fmla="*/ 3284921 h 6858000"/>
              <a:gd name="connsiteX255" fmla="*/ 979248 w 7467600"/>
              <a:gd name="connsiteY255" fmla="*/ 3221003 h 6858000"/>
              <a:gd name="connsiteX256" fmla="*/ 1053282 w 7467600"/>
              <a:gd name="connsiteY256" fmla="*/ 3185247 h 6858000"/>
              <a:gd name="connsiteX257" fmla="*/ 1320603 w 7467600"/>
              <a:gd name="connsiteY257" fmla="*/ 3081281 h 6858000"/>
              <a:gd name="connsiteX258" fmla="*/ 1238695 w 7467600"/>
              <a:gd name="connsiteY258" fmla="*/ 3076820 h 6858000"/>
              <a:gd name="connsiteX259" fmla="*/ 5425627 w 7467600"/>
              <a:gd name="connsiteY259" fmla="*/ 2954192 h 6858000"/>
              <a:gd name="connsiteX260" fmla="*/ 5470770 w 7467600"/>
              <a:gd name="connsiteY260" fmla="*/ 3005435 h 6858000"/>
              <a:gd name="connsiteX261" fmla="*/ 5519779 w 7467600"/>
              <a:gd name="connsiteY261" fmla="*/ 4359223 h 6858000"/>
              <a:gd name="connsiteX262" fmla="*/ 5520293 w 7467600"/>
              <a:gd name="connsiteY262" fmla="*/ 4360602 h 6858000"/>
              <a:gd name="connsiteX263" fmla="*/ 5767221 w 7467600"/>
              <a:gd name="connsiteY263" fmla="*/ 4665564 h 6858000"/>
              <a:gd name="connsiteX264" fmla="*/ 6937169 w 7467600"/>
              <a:gd name="connsiteY264" fmla="*/ 4815941 h 6858000"/>
              <a:gd name="connsiteX265" fmla="*/ 6953922 w 7467600"/>
              <a:gd name="connsiteY265" fmla="*/ 4890068 h 6858000"/>
              <a:gd name="connsiteX266" fmla="*/ 6071359 w 7467600"/>
              <a:gd name="connsiteY266" fmla="*/ 4770770 h 6858000"/>
              <a:gd name="connsiteX267" fmla="*/ 6038839 w 7467600"/>
              <a:gd name="connsiteY267" fmla="*/ 4764474 h 6858000"/>
              <a:gd name="connsiteX268" fmla="*/ 6038706 w 7467600"/>
              <a:gd name="connsiteY268" fmla="*/ 4763847 h 6858000"/>
              <a:gd name="connsiteX269" fmla="*/ 6037784 w 7467600"/>
              <a:gd name="connsiteY269" fmla="*/ 4764270 h 6858000"/>
              <a:gd name="connsiteX270" fmla="*/ 6038839 w 7467600"/>
              <a:gd name="connsiteY270" fmla="*/ 4764474 h 6858000"/>
              <a:gd name="connsiteX271" fmla="*/ 6040338 w 7467600"/>
              <a:gd name="connsiteY271" fmla="*/ 4771418 h 6858000"/>
              <a:gd name="connsiteX272" fmla="*/ 6024488 w 7467600"/>
              <a:gd name="connsiteY272" fmla="*/ 4809903 h 6858000"/>
              <a:gd name="connsiteX273" fmla="*/ 5599771 w 7467600"/>
              <a:gd name="connsiteY273" fmla="*/ 5509652 h 6858000"/>
              <a:gd name="connsiteX274" fmla="*/ 5548843 w 7467600"/>
              <a:gd name="connsiteY274" fmla="*/ 5563845 h 6858000"/>
              <a:gd name="connsiteX275" fmla="*/ 5940952 w 7467600"/>
              <a:gd name="connsiteY275" fmla="*/ 6250028 h 6858000"/>
              <a:gd name="connsiteX276" fmla="*/ 6043441 w 7467600"/>
              <a:gd name="connsiteY276" fmla="*/ 6665847 h 6858000"/>
              <a:gd name="connsiteX277" fmla="*/ 6093432 w 7467600"/>
              <a:gd name="connsiteY277" fmla="*/ 6858000 h 6858000"/>
              <a:gd name="connsiteX278" fmla="*/ 6034344 w 7467600"/>
              <a:gd name="connsiteY278" fmla="*/ 6858000 h 6858000"/>
              <a:gd name="connsiteX279" fmla="*/ 6026679 w 7467600"/>
              <a:gd name="connsiteY279" fmla="*/ 6836959 h 6858000"/>
              <a:gd name="connsiteX280" fmla="*/ 5800441 w 7467600"/>
              <a:gd name="connsiteY280" fmla="*/ 6335286 h 6858000"/>
              <a:gd name="connsiteX281" fmla="*/ 5526562 w 7467600"/>
              <a:gd name="connsiteY281" fmla="*/ 5705388 h 6858000"/>
              <a:gd name="connsiteX282" fmla="*/ 5519640 w 7467600"/>
              <a:gd name="connsiteY282" fmla="*/ 5683774 h 6858000"/>
              <a:gd name="connsiteX283" fmla="*/ 5844559 w 7467600"/>
              <a:gd name="connsiteY283" fmla="*/ 6553349 h 6858000"/>
              <a:gd name="connsiteX284" fmla="*/ 5975994 w 7467600"/>
              <a:gd name="connsiteY284" fmla="*/ 6858000 h 6858000"/>
              <a:gd name="connsiteX285" fmla="*/ 5898547 w 7467600"/>
              <a:gd name="connsiteY285" fmla="*/ 6858000 h 6858000"/>
              <a:gd name="connsiteX286" fmla="*/ 5682041 w 7467600"/>
              <a:gd name="connsiteY286" fmla="*/ 6355860 h 6858000"/>
              <a:gd name="connsiteX287" fmla="*/ 5461758 w 7467600"/>
              <a:gd name="connsiteY287" fmla="*/ 5820220 h 6858000"/>
              <a:gd name="connsiteX288" fmla="*/ 5237282 w 7467600"/>
              <a:gd name="connsiteY288" fmla="*/ 6579086 h 6858000"/>
              <a:gd name="connsiteX289" fmla="*/ 5115009 w 7467600"/>
              <a:gd name="connsiteY289" fmla="*/ 6858000 h 6858000"/>
              <a:gd name="connsiteX290" fmla="*/ 5028074 w 7467600"/>
              <a:gd name="connsiteY290" fmla="*/ 6858000 h 6858000"/>
              <a:gd name="connsiteX291" fmla="*/ 5079508 w 7467600"/>
              <a:gd name="connsiteY291" fmla="*/ 6749074 h 6858000"/>
              <a:gd name="connsiteX292" fmla="*/ 5371846 w 7467600"/>
              <a:gd name="connsiteY292" fmla="*/ 5924413 h 6858000"/>
              <a:gd name="connsiteX293" fmla="*/ 5270512 w 7467600"/>
              <a:gd name="connsiteY293" fmla="*/ 6138975 h 6858000"/>
              <a:gd name="connsiteX294" fmla="*/ 5062409 w 7467600"/>
              <a:gd name="connsiteY294" fmla="*/ 6653544 h 6858000"/>
              <a:gd name="connsiteX295" fmla="*/ 5036628 w 7467600"/>
              <a:gd name="connsiteY295" fmla="*/ 6754247 h 6858000"/>
              <a:gd name="connsiteX296" fmla="*/ 5009112 w 7467600"/>
              <a:gd name="connsiteY296" fmla="*/ 6858000 h 6858000"/>
              <a:gd name="connsiteX297" fmla="*/ 4976679 w 7467600"/>
              <a:gd name="connsiteY297" fmla="*/ 6858000 h 6858000"/>
              <a:gd name="connsiteX298" fmla="*/ 5006537 w 7467600"/>
              <a:gd name="connsiteY298" fmla="*/ 6747068 h 6858000"/>
              <a:gd name="connsiteX299" fmla="*/ 5032723 w 7467600"/>
              <a:gd name="connsiteY299" fmla="*/ 6644957 h 6858000"/>
              <a:gd name="connsiteX300" fmla="*/ 5242949 w 7467600"/>
              <a:gd name="connsiteY300" fmla="*/ 6125175 h 6858000"/>
              <a:gd name="connsiteX301" fmla="*/ 5286321 w 7467600"/>
              <a:gd name="connsiteY301" fmla="*/ 6033555 h 6858000"/>
              <a:gd name="connsiteX302" fmla="*/ 5008210 w 7467600"/>
              <a:gd name="connsiteY302" fmla="*/ 6649194 h 6858000"/>
              <a:gd name="connsiteX303" fmla="*/ 4986321 w 7467600"/>
              <a:gd name="connsiteY303" fmla="*/ 6765687 h 6858000"/>
              <a:gd name="connsiteX304" fmla="*/ 4973474 w 7467600"/>
              <a:gd name="connsiteY304" fmla="*/ 6858000 h 6858000"/>
              <a:gd name="connsiteX305" fmla="*/ 4907178 w 7467600"/>
              <a:gd name="connsiteY305" fmla="*/ 6858000 h 6858000"/>
              <a:gd name="connsiteX306" fmla="*/ 4910810 w 7467600"/>
              <a:gd name="connsiteY306" fmla="*/ 6829660 h 6858000"/>
              <a:gd name="connsiteX307" fmla="*/ 4987461 w 7467600"/>
              <a:gd name="connsiteY307" fmla="*/ 6432994 h 6858000"/>
              <a:gd name="connsiteX308" fmla="*/ 5179262 w 7467600"/>
              <a:gd name="connsiteY308" fmla="*/ 6035044 h 6858000"/>
              <a:gd name="connsiteX309" fmla="*/ 4689678 w 7467600"/>
              <a:gd name="connsiteY309" fmla="*/ 6440241 h 6858000"/>
              <a:gd name="connsiteX310" fmla="*/ 4477543 w 7467600"/>
              <a:gd name="connsiteY310" fmla="*/ 6674836 h 6858000"/>
              <a:gd name="connsiteX311" fmla="*/ 4329957 w 7467600"/>
              <a:gd name="connsiteY311" fmla="*/ 6858000 h 6858000"/>
              <a:gd name="connsiteX312" fmla="*/ 4218595 w 7467600"/>
              <a:gd name="connsiteY312" fmla="*/ 6858000 h 6858000"/>
              <a:gd name="connsiteX313" fmla="*/ 4368888 w 7467600"/>
              <a:gd name="connsiteY313" fmla="*/ 6668412 h 6858000"/>
              <a:gd name="connsiteX314" fmla="*/ 4563091 w 7467600"/>
              <a:gd name="connsiteY314" fmla="*/ 6442508 h 6858000"/>
              <a:gd name="connsiteX315" fmla="*/ 5387324 w 7467600"/>
              <a:gd name="connsiteY315" fmla="*/ 5705830 h 6858000"/>
              <a:gd name="connsiteX316" fmla="*/ 5073620 w 7467600"/>
              <a:gd name="connsiteY316" fmla="*/ 5955437 h 6858000"/>
              <a:gd name="connsiteX317" fmla="*/ 4689789 w 7467600"/>
              <a:gd name="connsiteY317" fmla="*/ 6268382 h 6858000"/>
              <a:gd name="connsiteX318" fmla="*/ 4418722 w 7467600"/>
              <a:gd name="connsiteY318" fmla="*/ 6570886 h 6858000"/>
              <a:gd name="connsiteX319" fmla="*/ 4214944 w 7467600"/>
              <a:gd name="connsiteY319" fmla="*/ 6858000 h 6858000"/>
              <a:gd name="connsiteX320" fmla="*/ 4177898 w 7467600"/>
              <a:gd name="connsiteY320" fmla="*/ 6858000 h 6858000"/>
              <a:gd name="connsiteX321" fmla="*/ 4391597 w 7467600"/>
              <a:gd name="connsiteY321" fmla="*/ 6556370 h 6858000"/>
              <a:gd name="connsiteX322" fmla="*/ 4668889 w 7467600"/>
              <a:gd name="connsiteY322" fmla="*/ 6246399 h 6858000"/>
              <a:gd name="connsiteX323" fmla="*/ 5055427 w 7467600"/>
              <a:gd name="connsiteY323" fmla="*/ 5931476 h 6858000"/>
              <a:gd name="connsiteX324" fmla="*/ 5371814 w 7467600"/>
              <a:gd name="connsiteY324" fmla="*/ 5678975 h 6858000"/>
              <a:gd name="connsiteX325" fmla="*/ 4987918 w 7467600"/>
              <a:gd name="connsiteY325" fmla="*/ 5838701 h 6858000"/>
              <a:gd name="connsiteX326" fmla="*/ 4317146 w 7467600"/>
              <a:gd name="connsiteY326" fmla="*/ 6587716 h 6858000"/>
              <a:gd name="connsiteX327" fmla="*/ 4171627 w 7467600"/>
              <a:gd name="connsiteY327" fmla="*/ 6858000 h 6858000"/>
              <a:gd name="connsiteX328" fmla="*/ 4081585 w 7467600"/>
              <a:gd name="connsiteY328" fmla="*/ 6858000 h 6858000"/>
              <a:gd name="connsiteX329" fmla="*/ 4238603 w 7467600"/>
              <a:gd name="connsiteY329" fmla="*/ 6559341 h 6858000"/>
              <a:gd name="connsiteX330" fmla="*/ 4778333 w 7467600"/>
              <a:gd name="connsiteY330" fmla="*/ 5873626 h 6858000"/>
              <a:gd name="connsiteX331" fmla="*/ 5414185 w 7467600"/>
              <a:gd name="connsiteY331" fmla="*/ 5573882 h 6858000"/>
              <a:gd name="connsiteX332" fmla="*/ 5959648 w 7467600"/>
              <a:gd name="connsiteY332" fmla="*/ 4760797 h 6858000"/>
              <a:gd name="connsiteX333" fmla="*/ 5355019 w 7467600"/>
              <a:gd name="connsiteY333" fmla="*/ 4734672 h 6858000"/>
              <a:gd name="connsiteX334" fmla="*/ 5083565 w 7467600"/>
              <a:gd name="connsiteY334" fmla="*/ 5179121 h 6858000"/>
              <a:gd name="connsiteX335" fmla="*/ 4713577 w 7467600"/>
              <a:gd name="connsiteY335" fmla="*/ 5616803 h 6858000"/>
              <a:gd name="connsiteX336" fmla="*/ 3989559 w 7467600"/>
              <a:gd name="connsiteY336" fmla="*/ 6145945 h 6858000"/>
              <a:gd name="connsiteX337" fmla="*/ 3939824 w 7467600"/>
              <a:gd name="connsiteY337" fmla="*/ 6066900 h 6858000"/>
              <a:gd name="connsiteX338" fmla="*/ 4584537 w 7467600"/>
              <a:gd name="connsiteY338" fmla="*/ 5324826 h 6858000"/>
              <a:gd name="connsiteX339" fmla="*/ 5037105 w 7467600"/>
              <a:gd name="connsiteY339" fmla="*/ 5088765 h 6858000"/>
              <a:gd name="connsiteX340" fmla="*/ 5039930 w 7467600"/>
              <a:gd name="connsiteY340" fmla="*/ 5089585 h 6858000"/>
              <a:gd name="connsiteX341" fmla="*/ 5263764 w 7467600"/>
              <a:gd name="connsiteY341" fmla="*/ 4735525 h 6858000"/>
              <a:gd name="connsiteX342" fmla="*/ 4086300 w 7467600"/>
              <a:gd name="connsiteY342" fmla="*/ 4884599 h 6858000"/>
              <a:gd name="connsiteX343" fmla="*/ 4085485 w 7467600"/>
              <a:gd name="connsiteY343" fmla="*/ 4899070 h 6858000"/>
              <a:gd name="connsiteX344" fmla="*/ 3871915 w 7467600"/>
              <a:gd name="connsiteY344" fmla="*/ 5253645 h 6858000"/>
              <a:gd name="connsiteX345" fmla="*/ 3799374 w 7467600"/>
              <a:gd name="connsiteY345" fmla="*/ 5466127 h 6858000"/>
              <a:gd name="connsiteX346" fmla="*/ 3498850 w 7467600"/>
              <a:gd name="connsiteY346" fmla="*/ 6661888 h 6858000"/>
              <a:gd name="connsiteX347" fmla="*/ 3399216 w 7467600"/>
              <a:gd name="connsiteY347" fmla="*/ 6858000 h 6858000"/>
              <a:gd name="connsiteX348" fmla="*/ 3303688 w 7467600"/>
              <a:gd name="connsiteY348" fmla="*/ 6858000 h 6858000"/>
              <a:gd name="connsiteX349" fmla="*/ 3391774 w 7467600"/>
              <a:gd name="connsiteY349" fmla="*/ 6697181 h 6858000"/>
              <a:gd name="connsiteX350" fmla="*/ 3735540 w 7467600"/>
              <a:gd name="connsiteY350" fmla="*/ 5546923 h 6858000"/>
              <a:gd name="connsiteX351" fmla="*/ 3729438 w 7467600"/>
              <a:gd name="connsiteY351" fmla="*/ 5569058 h 6858000"/>
              <a:gd name="connsiteX352" fmla="*/ 3707782 w 7467600"/>
              <a:gd name="connsiteY352" fmla="*/ 5644908 h 6858000"/>
              <a:gd name="connsiteX353" fmla="*/ 3583827 w 7467600"/>
              <a:gd name="connsiteY353" fmla="*/ 6039215 h 6858000"/>
              <a:gd name="connsiteX354" fmla="*/ 3547861 w 7467600"/>
              <a:gd name="connsiteY354" fmla="*/ 6129609 h 6858000"/>
              <a:gd name="connsiteX355" fmla="*/ 3490905 w 7467600"/>
              <a:gd name="connsiteY355" fmla="*/ 6277660 h 6858000"/>
              <a:gd name="connsiteX356" fmla="*/ 3455859 w 7467600"/>
              <a:gd name="connsiteY356" fmla="*/ 6391301 h 6858000"/>
              <a:gd name="connsiteX357" fmla="*/ 3429112 w 7467600"/>
              <a:gd name="connsiteY357" fmla="*/ 6479469 h 6858000"/>
              <a:gd name="connsiteX358" fmla="*/ 3304862 w 7467600"/>
              <a:gd name="connsiteY358" fmla="*/ 6796476 h 6858000"/>
              <a:gd name="connsiteX359" fmla="*/ 3276071 w 7467600"/>
              <a:gd name="connsiteY359" fmla="*/ 6858000 h 6858000"/>
              <a:gd name="connsiteX360" fmla="*/ 3240805 w 7467600"/>
              <a:gd name="connsiteY360" fmla="*/ 6858000 h 6858000"/>
              <a:gd name="connsiteX361" fmla="*/ 3275917 w 7467600"/>
              <a:gd name="connsiteY361" fmla="*/ 6783192 h 6858000"/>
              <a:gd name="connsiteX362" fmla="*/ 3399358 w 7467600"/>
              <a:gd name="connsiteY362" fmla="*/ 6469011 h 6858000"/>
              <a:gd name="connsiteX363" fmla="*/ 3425650 w 7467600"/>
              <a:gd name="connsiteY363" fmla="*/ 6381333 h 6858000"/>
              <a:gd name="connsiteX364" fmla="*/ 3460661 w 7467600"/>
              <a:gd name="connsiteY364" fmla="*/ 6266763 h 6858000"/>
              <a:gd name="connsiteX365" fmla="*/ 3518021 w 7467600"/>
              <a:gd name="connsiteY365" fmla="*/ 6117298 h 6858000"/>
              <a:gd name="connsiteX366" fmla="*/ 3554035 w 7467600"/>
              <a:gd name="connsiteY366" fmla="*/ 6027832 h 6858000"/>
              <a:gd name="connsiteX367" fmla="*/ 3677174 w 7467600"/>
              <a:gd name="connsiteY367" fmla="*/ 5636351 h 6858000"/>
              <a:gd name="connsiteX368" fmla="*/ 3698819 w 7467600"/>
              <a:gd name="connsiteY368" fmla="*/ 5560503 h 6858000"/>
              <a:gd name="connsiteX369" fmla="*/ 3702094 w 7467600"/>
              <a:gd name="connsiteY369" fmla="*/ 5549194 h 6858000"/>
              <a:gd name="connsiteX370" fmla="*/ 3398355 w 7467600"/>
              <a:gd name="connsiteY370" fmla="*/ 6094603 h 6858000"/>
              <a:gd name="connsiteX371" fmla="*/ 3193941 w 7467600"/>
              <a:gd name="connsiteY371" fmla="*/ 6798775 h 6858000"/>
              <a:gd name="connsiteX372" fmla="*/ 3184140 w 7467600"/>
              <a:gd name="connsiteY372" fmla="*/ 6858000 h 6858000"/>
              <a:gd name="connsiteX373" fmla="*/ 3099978 w 7467600"/>
              <a:gd name="connsiteY373" fmla="*/ 6858000 h 6858000"/>
              <a:gd name="connsiteX374" fmla="*/ 3101556 w 7467600"/>
              <a:gd name="connsiteY374" fmla="*/ 6843337 h 6858000"/>
              <a:gd name="connsiteX375" fmla="*/ 3370162 w 7467600"/>
              <a:gd name="connsiteY375" fmla="*/ 5785550 h 6858000"/>
              <a:gd name="connsiteX376" fmla="*/ 3746477 w 7467600"/>
              <a:gd name="connsiteY376" fmla="*/ 5377889 h 6858000"/>
              <a:gd name="connsiteX377" fmla="*/ 3863399 w 7467600"/>
              <a:gd name="connsiteY377" fmla="*/ 5087257 h 6858000"/>
              <a:gd name="connsiteX378" fmla="*/ 3968712 w 7467600"/>
              <a:gd name="connsiteY378" fmla="*/ 4913989 h 6858000"/>
              <a:gd name="connsiteX379" fmla="*/ 2792390 w 7467600"/>
              <a:gd name="connsiteY379" fmla="*/ 5382974 h 6858000"/>
              <a:gd name="connsiteX380" fmla="*/ 2714982 w 7467600"/>
              <a:gd name="connsiteY380" fmla="*/ 5427051 h 6858000"/>
              <a:gd name="connsiteX381" fmla="*/ 2813361 w 7467600"/>
              <a:gd name="connsiteY381" fmla="*/ 6023912 h 6858000"/>
              <a:gd name="connsiteX382" fmla="*/ 2688430 w 7467600"/>
              <a:gd name="connsiteY382" fmla="*/ 6801564 h 6858000"/>
              <a:gd name="connsiteX383" fmla="*/ 2629626 w 7467600"/>
              <a:gd name="connsiteY383" fmla="*/ 6763394 h 6858000"/>
              <a:gd name="connsiteX384" fmla="*/ 2565328 w 7467600"/>
              <a:gd name="connsiteY384" fmla="*/ 5516399 h 6858000"/>
              <a:gd name="connsiteX385" fmla="*/ 1922999 w 7467600"/>
              <a:gd name="connsiteY385" fmla="*/ 5980343 h 6858000"/>
              <a:gd name="connsiteX386" fmla="*/ 1950261 w 7467600"/>
              <a:gd name="connsiteY386" fmla="*/ 6405858 h 6858000"/>
              <a:gd name="connsiteX387" fmla="*/ 2365554 w 7467600"/>
              <a:gd name="connsiteY387" fmla="*/ 6759107 h 6858000"/>
              <a:gd name="connsiteX388" fmla="*/ 2424142 w 7467600"/>
              <a:gd name="connsiteY388" fmla="*/ 6858000 h 6858000"/>
              <a:gd name="connsiteX389" fmla="*/ 2395994 w 7467600"/>
              <a:gd name="connsiteY389" fmla="*/ 6858000 h 6858000"/>
              <a:gd name="connsiteX390" fmla="*/ 2392863 w 7467600"/>
              <a:gd name="connsiteY390" fmla="*/ 6852964 h 6858000"/>
              <a:gd name="connsiteX391" fmla="*/ 2017589 w 7467600"/>
              <a:gd name="connsiteY391" fmla="*/ 6493982 h 6858000"/>
              <a:gd name="connsiteX392" fmla="*/ 2147336 w 7467600"/>
              <a:gd name="connsiteY392" fmla="*/ 6594052 h 6858000"/>
              <a:gd name="connsiteX393" fmla="*/ 2207047 w 7467600"/>
              <a:gd name="connsiteY393" fmla="*/ 6654540 h 6858000"/>
              <a:gd name="connsiteX394" fmla="*/ 2299106 w 7467600"/>
              <a:gd name="connsiteY394" fmla="*/ 6778931 h 6858000"/>
              <a:gd name="connsiteX395" fmla="*/ 2314430 w 7467600"/>
              <a:gd name="connsiteY395" fmla="*/ 6801144 h 6858000"/>
              <a:gd name="connsiteX396" fmla="*/ 2352406 w 7467600"/>
              <a:gd name="connsiteY396" fmla="*/ 6858000 h 6858000"/>
              <a:gd name="connsiteX397" fmla="*/ 2314492 w 7467600"/>
              <a:gd name="connsiteY397" fmla="*/ 6858000 h 6858000"/>
              <a:gd name="connsiteX398" fmla="*/ 2288095 w 7467600"/>
              <a:gd name="connsiteY398" fmla="*/ 6818030 h 6858000"/>
              <a:gd name="connsiteX399" fmla="*/ 2272768 w 7467600"/>
              <a:gd name="connsiteY399" fmla="*/ 6795822 h 6858000"/>
              <a:gd name="connsiteX400" fmla="*/ 2182715 w 7467600"/>
              <a:gd name="connsiteY400" fmla="*/ 6675071 h 6858000"/>
              <a:gd name="connsiteX401" fmla="*/ 2032061 w 7467600"/>
              <a:gd name="connsiteY401" fmla="*/ 6541380 h 6858000"/>
              <a:gd name="connsiteX402" fmla="*/ 2257220 w 7467600"/>
              <a:gd name="connsiteY402" fmla="*/ 6826257 h 6858000"/>
              <a:gd name="connsiteX403" fmla="*/ 2281324 w 7467600"/>
              <a:gd name="connsiteY403" fmla="*/ 6858000 h 6858000"/>
              <a:gd name="connsiteX404" fmla="*/ 2242860 w 7467600"/>
              <a:gd name="connsiteY404" fmla="*/ 6858000 h 6858000"/>
              <a:gd name="connsiteX405" fmla="*/ 2232818 w 7467600"/>
              <a:gd name="connsiteY405" fmla="*/ 6844926 h 6858000"/>
              <a:gd name="connsiteX406" fmla="*/ 1990172 w 7467600"/>
              <a:gd name="connsiteY406" fmla="*/ 6542121 h 6858000"/>
              <a:gd name="connsiteX407" fmla="*/ 2124090 w 7467600"/>
              <a:gd name="connsiteY407" fmla="*/ 6761017 h 6858000"/>
              <a:gd name="connsiteX408" fmla="*/ 2200380 w 7467600"/>
              <a:gd name="connsiteY408" fmla="*/ 6858000 h 6858000"/>
              <a:gd name="connsiteX409" fmla="*/ 2147507 w 7467600"/>
              <a:gd name="connsiteY409" fmla="*/ 6858000 h 6858000"/>
              <a:gd name="connsiteX410" fmla="*/ 2070668 w 7467600"/>
              <a:gd name="connsiteY410" fmla="*/ 6761520 h 6858000"/>
              <a:gd name="connsiteX411" fmla="*/ 1975142 w 7467600"/>
              <a:gd name="connsiteY411" fmla="*/ 6585570 h 6858000"/>
              <a:gd name="connsiteX412" fmla="*/ 2050035 w 7467600"/>
              <a:gd name="connsiteY412" fmla="*/ 6813345 h 6858000"/>
              <a:gd name="connsiteX413" fmla="*/ 2063025 w 7467600"/>
              <a:gd name="connsiteY413" fmla="*/ 6858000 h 6858000"/>
              <a:gd name="connsiteX414" fmla="*/ 2021675 w 7467600"/>
              <a:gd name="connsiteY414" fmla="*/ 6858000 h 6858000"/>
              <a:gd name="connsiteX415" fmla="*/ 2019308 w 7467600"/>
              <a:gd name="connsiteY415" fmla="*/ 6847118 h 6858000"/>
              <a:gd name="connsiteX416" fmla="*/ 1938835 w 7467600"/>
              <a:gd name="connsiteY416" fmla="*/ 6551160 h 6858000"/>
              <a:gd name="connsiteX417" fmla="*/ 1953230 w 7467600"/>
              <a:gd name="connsiteY417" fmla="*/ 6759699 h 6858000"/>
              <a:gd name="connsiteX418" fmla="*/ 1956763 w 7467600"/>
              <a:gd name="connsiteY418" fmla="*/ 6778191 h 6858000"/>
              <a:gd name="connsiteX419" fmla="*/ 1967925 w 7467600"/>
              <a:gd name="connsiteY419" fmla="*/ 6858000 h 6858000"/>
              <a:gd name="connsiteX420" fmla="*/ 1936622 w 7467600"/>
              <a:gd name="connsiteY420" fmla="*/ 6858000 h 6858000"/>
              <a:gd name="connsiteX421" fmla="*/ 1926261 w 7467600"/>
              <a:gd name="connsiteY421" fmla="*/ 6784064 h 6858000"/>
              <a:gd name="connsiteX422" fmla="*/ 1922724 w 7467600"/>
              <a:gd name="connsiteY422" fmla="*/ 6765577 h 6858000"/>
              <a:gd name="connsiteX423" fmla="*/ 1904650 w 7467600"/>
              <a:gd name="connsiteY423" fmla="*/ 6639616 h 6858000"/>
              <a:gd name="connsiteX424" fmla="*/ 1885273 w 7467600"/>
              <a:gd name="connsiteY424" fmla="*/ 6858000 h 6858000"/>
              <a:gd name="connsiteX425" fmla="*/ 1854363 w 7467600"/>
              <a:gd name="connsiteY425" fmla="*/ 6858000 h 6858000"/>
              <a:gd name="connsiteX426" fmla="*/ 1880391 w 7467600"/>
              <a:gd name="connsiteY426" fmla="*/ 6603796 h 6858000"/>
              <a:gd name="connsiteX427" fmla="*/ 1818273 w 7467600"/>
              <a:gd name="connsiteY427" fmla="*/ 6715729 h 6858000"/>
              <a:gd name="connsiteX428" fmla="*/ 1794691 w 7467600"/>
              <a:gd name="connsiteY428" fmla="*/ 6843239 h 6858000"/>
              <a:gd name="connsiteX429" fmla="*/ 1794914 w 7467600"/>
              <a:gd name="connsiteY429" fmla="*/ 6858000 h 6858000"/>
              <a:gd name="connsiteX430" fmla="*/ 1746128 w 7467600"/>
              <a:gd name="connsiteY430" fmla="*/ 6858000 h 6858000"/>
              <a:gd name="connsiteX431" fmla="*/ 1753934 w 7467600"/>
              <a:gd name="connsiteY431" fmla="*/ 6724796 h 6858000"/>
              <a:gd name="connsiteX432" fmla="*/ 1792053 w 7467600"/>
              <a:gd name="connsiteY432" fmla="*/ 6572396 h 6858000"/>
              <a:gd name="connsiteX433" fmla="*/ 1862248 w 7467600"/>
              <a:gd name="connsiteY433" fmla="*/ 6266397 h 6858000"/>
              <a:gd name="connsiteX434" fmla="*/ 1862250 w 7467600"/>
              <a:gd name="connsiteY434" fmla="*/ 6033531 h 6858000"/>
              <a:gd name="connsiteX435" fmla="*/ 1211999 w 7467600"/>
              <a:gd name="connsiteY435" fmla="*/ 6683610 h 6858000"/>
              <a:gd name="connsiteX436" fmla="*/ 1213266 w 7467600"/>
              <a:gd name="connsiteY436" fmla="*/ 6691947 h 6858000"/>
              <a:gd name="connsiteX437" fmla="*/ 1203370 w 7467600"/>
              <a:gd name="connsiteY437" fmla="*/ 6850676 h 6858000"/>
              <a:gd name="connsiteX438" fmla="*/ 1203671 w 7467600"/>
              <a:gd name="connsiteY438" fmla="*/ 6858000 h 6858000"/>
              <a:gd name="connsiteX439" fmla="*/ 1143180 w 7467600"/>
              <a:gd name="connsiteY439" fmla="*/ 6858000 h 6858000"/>
              <a:gd name="connsiteX440" fmla="*/ 1142176 w 7467600"/>
              <a:gd name="connsiteY440" fmla="*/ 6766045 h 6858000"/>
              <a:gd name="connsiteX441" fmla="*/ 1067484 w 7467600"/>
              <a:gd name="connsiteY441" fmla="*/ 6858000 h 6858000"/>
              <a:gd name="connsiteX442" fmla="*/ 953928 w 7467600"/>
              <a:gd name="connsiteY442" fmla="*/ 6858000 h 6858000"/>
              <a:gd name="connsiteX443" fmla="*/ 959715 w 7467600"/>
              <a:gd name="connsiteY443" fmla="*/ 6850185 h 6858000"/>
              <a:gd name="connsiteX444" fmla="*/ 1483788 w 7467600"/>
              <a:gd name="connsiteY444" fmla="*/ 6259174 h 6858000"/>
              <a:gd name="connsiteX445" fmla="*/ 1100671 w 7467600"/>
              <a:gd name="connsiteY445" fmla="*/ 6252137 h 6858000"/>
              <a:gd name="connsiteX446" fmla="*/ 1090144 w 7467600"/>
              <a:gd name="connsiteY446" fmla="*/ 6256748 h 6858000"/>
              <a:gd name="connsiteX447" fmla="*/ 1095872 w 7467600"/>
              <a:gd name="connsiteY447" fmla="*/ 6271892 h 6858000"/>
              <a:gd name="connsiteX448" fmla="*/ 262785 w 7467600"/>
              <a:gd name="connsiteY448" fmla="*/ 6845450 h 6858000"/>
              <a:gd name="connsiteX449" fmla="*/ 209968 w 7467600"/>
              <a:gd name="connsiteY449" fmla="*/ 6770713 h 6858000"/>
              <a:gd name="connsiteX450" fmla="*/ 873460 w 7467600"/>
              <a:gd name="connsiteY450" fmla="*/ 6253768 h 6858000"/>
              <a:gd name="connsiteX451" fmla="*/ 192686 w 7467600"/>
              <a:gd name="connsiteY451" fmla="*/ 5849257 h 6858000"/>
              <a:gd name="connsiteX452" fmla="*/ 4696 w 7467600"/>
              <a:gd name="connsiteY452" fmla="*/ 5697668 h 6858000"/>
              <a:gd name="connsiteX453" fmla="*/ 0 w 7467600"/>
              <a:gd name="connsiteY453" fmla="*/ 5689984 h 6858000"/>
              <a:gd name="connsiteX454" fmla="*/ 0 w 7467600"/>
              <a:gd name="connsiteY454" fmla="*/ 5513472 h 6858000"/>
              <a:gd name="connsiteX455" fmla="*/ 174101 w 7467600"/>
              <a:gd name="connsiteY455" fmla="*/ 5620277 h 6858000"/>
              <a:gd name="connsiteX456" fmla="*/ 891800 w 7467600"/>
              <a:gd name="connsiteY456" fmla="*/ 6036935 h 6858000"/>
              <a:gd name="connsiteX457" fmla="*/ 1072219 w 7467600"/>
              <a:gd name="connsiteY457" fmla="*/ 6169443 h 6858000"/>
              <a:gd name="connsiteX458" fmla="*/ 1074117 w 7467600"/>
              <a:gd name="connsiteY458" fmla="*/ 6170301 h 6858000"/>
              <a:gd name="connsiteX459" fmla="*/ 1083114 w 7467600"/>
              <a:gd name="connsiteY459" fmla="*/ 6174131 h 6858000"/>
              <a:gd name="connsiteX460" fmla="*/ 1543010 w 7467600"/>
              <a:gd name="connsiteY460" fmla="*/ 6191140 h 6858000"/>
              <a:gd name="connsiteX461" fmla="*/ 1551080 w 7467600"/>
              <a:gd name="connsiteY461" fmla="*/ 6195006 h 6858000"/>
              <a:gd name="connsiteX462" fmla="*/ 2345443 w 7467600"/>
              <a:gd name="connsiteY462" fmla="*/ 5549882 h 6858000"/>
              <a:gd name="connsiteX463" fmla="*/ 1721499 w 7467600"/>
              <a:gd name="connsiteY463" fmla="*/ 5599969 h 6858000"/>
              <a:gd name="connsiteX464" fmla="*/ 767716 w 7467600"/>
              <a:gd name="connsiteY464" fmla="*/ 5472768 h 6858000"/>
              <a:gd name="connsiteX465" fmla="*/ 722147 w 7467600"/>
              <a:gd name="connsiteY465" fmla="*/ 5393091 h 6858000"/>
              <a:gd name="connsiteX466" fmla="*/ 1485552 w 7467600"/>
              <a:gd name="connsiteY466" fmla="*/ 5313202 h 6858000"/>
              <a:gd name="connsiteX467" fmla="*/ 2143004 w 7467600"/>
              <a:gd name="connsiteY467" fmla="*/ 5402420 h 6858000"/>
              <a:gd name="connsiteX468" fmla="*/ 1933391 w 7467600"/>
              <a:gd name="connsiteY468" fmla="*/ 5156971 h 6858000"/>
              <a:gd name="connsiteX469" fmla="*/ 1827118 w 7467600"/>
              <a:gd name="connsiteY469" fmla="*/ 4968410 h 6858000"/>
              <a:gd name="connsiteX470" fmla="*/ 1837349 w 7467600"/>
              <a:gd name="connsiteY470" fmla="*/ 4956357 h 6858000"/>
              <a:gd name="connsiteX471" fmla="*/ 2162835 w 7467600"/>
              <a:gd name="connsiteY471" fmla="*/ 5187853 h 6858000"/>
              <a:gd name="connsiteX472" fmla="*/ 2257167 w 7467600"/>
              <a:gd name="connsiteY472" fmla="*/ 5462123 h 6858000"/>
              <a:gd name="connsiteX473" fmla="*/ 2261598 w 7467600"/>
              <a:gd name="connsiteY473" fmla="*/ 5467998 h 6858000"/>
              <a:gd name="connsiteX474" fmla="*/ 2437177 w 7467600"/>
              <a:gd name="connsiteY474" fmla="*/ 5479608 h 6858000"/>
              <a:gd name="connsiteX475" fmla="*/ 2445247 w 7467600"/>
              <a:gd name="connsiteY475" fmla="*/ 5483476 h 6858000"/>
              <a:gd name="connsiteX476" fmla="*/ 2743626 w 7467600"/>
              <a:gd name="connsiteY476" fmla="*/ 5304819 h 6858000"/>
              <a:gd name="connsiteX477" fmla="*/ 3048102 w 7467600"/>
              <a:gd name="connsiteY477" fmla="*/ 5150595 h 6858000"/>
              <a:gd name="connsiteX478" fmla="*/ 1799414 w 7467600"/>
              <a:gd name="connsiteY478" fmla="*/ 4694732 h 6858000"/>
              <a:gd name="connsiteX479" fmla="*/ 1771735 w 7467600"/>
              <a:gd name="connsiteY479" fmla="*/ 4619929 h 6858000"/>
              <a:gd name="connsiteX480" fmla="*/ 3104273 w 7467600"/>
              <a:gd name="connsiteY480" fmla="*/ 5076159 h 6858000"/>
              <a:gd name="connsiteX481" fmla="*/ 3113245 w 7467600"/>
              <a:gd name="connsiteY481" fmla="*/ 5090705 h 6858000"/>
              <a:gd name="connsiteX482" fmla="*/ 3126294 w 7467600"/>
              <a:gd name="connsiteY482" fmla="*/ 5114400 h 6858000"/>
              <a:gd name="connsiteX483" fmla="*/ 3937433 w 7467600"/>
              <a:gd name="connsiteY483" fmla="*/ 4830473 h 6858000"/>
              <a:gd name="connsiteX484" fmla="*/ 3590475 w 7467600"/>
              <a:gd name="connsiteY484" fmla="*/ 4597974 h 6858000"/>
              <a:gd name="connsiteX485" fmla="*/ 3100264 w 7467600"/>
              <a:gd name="connsiteY485" fmla="*/ 4579845 h 6858000"/>
              <a:gd name="connsiteX486" fmla="*/ 2183576 w 7467600"/>
              <a:gd name="connsiteY486" fmla="*/ 4227150 h 6858000"/>
              <a:gd name="connsiteX487" fmla="*/ 2151029 w 7467600"/>
              <a:gd name="connsiteY487" fmla="*/ 4146947 h 6858000"/>
              <a:gd name="connsiteX488" fmla="*/ 3563434 w 7467600"/>
              <a:gd name="connsiteY488" fmla="*/ 4469115 h 6858000"/>
              <a:gd name="connsiteX489" fmla="*/ 3177952 w 7467600"/>
              <a:gd name="connsiteY489" fmla="*/ 3657386 h 6858000"/>
              <a:gd name="connsiteX490" fmla="*/ 3189263 w 7467600"/>
              <a:gd name="connsiteY490" fmla="*/ 3625726 h 6858000"/>
              <a:gd name="connsiteX491" fmla="*/ 3560912 w 7467600"/>
              <a:gd name="connsiteY491" fmla="*/ 4079863 h 6858000"/>
              <a:gd name="connsiteX492" fmla="*/ 3626636 w 7467600"/>
              <a:gd name="connsiteY492" fmla="*/ 4512230 h 6858000"/>
              <a:gd name="connsiteX493" fmla="*/ 3653088 w 7467600"/>
              <a:gd name="connsiteY493" fmla="*/ 4521417 h 6858000"/>
              <a:gd name="connsiteX494" fmla="*/ 3988128 w 7467600"/>
              <a:gd name="connsiteY494" fmla="*/ 4817267 h 6858000"/>
              <a:gd name="connsiteX495" fmla="*/ 4830582 w 7467600"/>
              <a:gd name="connsiteY495" fmla="*/ 4676000 h 6858000"/>
              <a:gd name="connsiteX496" fmla="*/ 4830100 w 7467600"/>
              <a:gd name="connsiteY496" fmla="*/ 4675554 h 6858000"/>
              <a:gd name="connsiteX497" fmla="*/ 4036318 w 7467600"/>
              <a:gd name="connsiteY497" fmla="*/ 4147013 h 6858000"/>
              <a:gd name="connsiteX498" fmla="*/ 3432098 w 7467600"/>
              <a:gd name="connsiteY498" fmla="*/ 3537312 h 6858000"/>
              <a:gd name="connsiteX499" fmla="*/ 3446761 w 7467600"/>
              <a:gd name="connsiteY499" fmla="*/ 3461278 h 6858000"/>
              <a:gd name="connsiteX500" fmla="*/ 4419733 w 7467600"/>
              <a:gd name="connsiteY500" fmla="*/ 3963555 h 6858000"/>
              <a:gd name="connsiteX501" fmla="*/ 4781371 w 7467600"/>
              <a:gd name="connsiteY501" fmla="*/ 4458604 h 6858000"/>
              <a:gd name="connsiteX502" fmla="*/ 4780440 w 7467600"/>
              <a:gd name="connsiteY502" fmla="*/ 4470290 h 6858000"/>
              <a:gd name="connsiteX503" fmla="*/ 4898954 w 7467600"/>
              <a:gd name="connsiteY503" fmla="*/ 4662092 h 6858000"/>
              <a:gd name="connsiteX504" fmla="*/ 4900699 w 7467600"/>
              <a:gd name="connsiteY504" fmla="*/ 4670867 h 6858000"/>
              <a:gd name="connsiteX505" fmla="*/ 5714511 w 7467600"/>
              <a:gd name="connsiteY505" fmla="*/ 4663483 h 6858000"/>
              <a:gd name="connsiteX506" fmla="*/ 5464793 w 7467600"/>
              <a:gd name="connsiteY506" fmla="*/ 4393556 h 6858000"/>
              <a:gd name="connsiteX507" fmla="*/ 5461897 w 7467600"/>
              <a:gd name="connsiteY507" fmla="*/ 4390879 h 6858000"/>
              <a:gd name="connsiteX508" fmla="*/ 4294126 w 7467600"/>
              <a:gd name="connsiteY508" fmla="*/ 3303048 h 6858000"/>
              <a:gd name="connsiteX509" fmla="*/ 4305321 w 7467600"/>
              <a:gd name="connsiteY509" fmla="*/ 3256953 h 6858000"/>
              <a:gd name="connsiteX510" fmla="*/ 4949299 w 7467600"/>
              <a:gd name="connsiteY510" fmla="*/ 3766336 h 6858000"/>
              <a:gd name="connsiteX511" fmla="*/ 5291452 w 7467600"/>
              <a:gd name="connsiteY511" fmla="*/ 4076801 h 6858000"/>
              <a:gd name="connsiteX512" fmla="*/ 5434998 w 7467600"/>
              <a:gd name="connsiteY512" fmla="*/ 4254100 h 6858000"/>
              <a:gd name="connsiteX513" fmla="*/ 5351015 w 7467600"/>
              <a:gd name="connsiteY513" fmla="*/ 3760989 h 6858000"/>
              <a:gd name="connsiteX514" fmla="*/ 5413780 w 7467600"/>
              <a:gd name="connsiteY514" fmla="*/ 2966265 h 6858000"/>
              <a:gd name="connsiteX515" fmla="*/ 5425627 w 7467600"/>
              <a:gd name="connsiteY515" fmla="*/ 2954192 h 6858000"/>
              <a:gd name="connsiteX516" fmla="*/ 6604735 w 7467600"/>
              <a:gd name="connsiteY516" fmla="*/ 2041381 h 6858000"/>
              <a:gd name="connsiteX517" fmla="*/ 7204487 w 7467600"/>
              <a:gd name="connsiteY517" fmla="*/ 2742112 h 6858000"/>
              <a:gd name="connsiteX518" fmla="*/ 7131592 w 7467600"/>
              <a:gd name="connsiteY518" fmla="*/ 2672096 h 6858000"/>
              <a:gd name="connsiteX519" fmla="*/ 6996344 w 7467600"/>
              <a:gd name="connsiteY519" fmla="*/ 2518310 h 6858000"/>
              <a:gd name="connsiteX520" fmla="*/ 6735495 w 7467600"/>
              <a:gd name="connsiteY520" fmla="*/ 2196890 h 6858000"/>
              <a:gd name="connsiteX521" fmla="*/ 6721901 w 7467600"/>
              <a:gd name="connsiteY521" fmla="*/ 2179274 h 6858000"/>
              <a:gd name="connsiteX522" fmla="*/ 6604735 w 7467600"/>
              <a:gd name="connsiteY522" fmla="*/ 2041381 h 6858000"/>
              <a:gd name="connsiteX523" fmla="*/ 6591670 w 7467600"/>
              <a:gd name="connsiteY523" fmla="*/ 1988277 h 6858000"/>
              <a:gd name="connsiteX524" fmla="*/ 6747349 w 7467600"/>
              <a:gd name="connsiteY524" fmla="*/ 2160069 h 6858000"/>
              <a:gd name="connsiteX525" fmla="*/ 6760943 w 7467600"/>
              <a:gd name="connsiteY525" fmla="*/ 2177686 h 6858000"/>
              <a:gd name="connsiteX526" fmla="*/ 7021065 w 7467600"/>
              <a:gd name="connsiteY526" fmla="*/ 2498102 h 6858000"/>
              <a:gd name="connsiteX527" fmla="*/ 7155223 w 7467600"/>
              <a:gd name="connsiteY527" fmla="*/ 2650386 h 6858000"/>
              <a:gd name="connsiteX528" fmla="*/ 7203167 w 7467600"/>
              <a:gd name="connsiteY528" fmla="*/ 2697288 h 6858000"/>
              <a:gd name="connsiteX529" fmla="*/ 6937703 w 7467600"/>
              <a:gd name="connsiteY529" fmla="*/ 2321981 h 6858000"/>
              <a:gd name="connsiteX530" fmla="*/ 6591670 w 7467600"/>
              <a:gd name="connsiteY530" fmla="*/ 1988277 h 6858000"/>
              <a:gd name="connsiteX531" fmla="*/ 5798671 w 7467600"/>
              <a:gd name="connsiteY531" fmla="*/ 1981601 h 6858000"/>
              <a:gd name="connsiteX532" fmla="*/ 5754709 w 7467600"/>
              <a:gd name="connsiteY532" fmla="*/ 2071454 h 6858000"/>
              <a:gd name="connsiteX533" fmla="*/ 5763044 w 7467600"/>
              <a:gd name="connsiteY533" fmla="*/ 2842206 h 6858000"/>
              <a:gd name="connsiteX534" fmla="*/ 5764974 w 7467600"/>
              <a:gd name="connsiteY534" fmla="*/ 2799609 h 6858000"/>
              <a:gd name="connsiteX535" fmla="*/ 5767665 w 7467600"/>
              <a:gd name="connsiteY535" fmla="*/ 2666409 h 6858000"/>
              <a:gd name="connsiteX536" fmla="*/ 5763055 w 7467600"/>
              <a:gd name="connsiteY536" fmla="*/ 2579705 h 6858000"/>
              <a:gd name="connsiteX537" fmla="*/ 5758079 w 7467600"/>
              <a:gd name="connsiteY537" fmla="*/ 2492508 h 6858000"/>
              <a:gd name="connsiteX538" fmla="*/ 5779325 w 7467600"/>
              <a:gd name="connsiteY538" fmla="*/ 2197069 h 6858000"/>
              <a:gd name="connsiteX539" fmla="*/ 5798671 w 7467600"/>
              <a:gd name="connsiteY539" fmla="*/ 1981601 h 6858000"/>
              <a:gd name="connsiteX540" fmla="*/ 5829202 w 7467600"/>
              <a:gd name="connsiteY540" fmla="*/ 1971679 h 6858000"/>
              <a:gd name="connsiteX541" fmla="*/ 5809558 w 7467600"/>
              <a:gd name="connsiteY541" fmla="*/ 2198043 h 6858000"/>
              <a:gd name="connsiteX542" fmla="*/ 5788653 w 7467600"/>
              <a:gd name="connsiteY542" fmla="*/ 2489430 h 6858000"/>
              <a:gd name="connsiteX543" fmla="*/ 5793439 w 7467600"/>
              <a:gd name="connsiteY543" fmla="*/ 2575235 h 6858000"/>
              <a:gd name="connsiteX544" fmla="*/ 5796837 w 7467600"/>
              <a:gd name="connsiteY544" fmla="*/ 2637633 h 6858000"/>
              <a:gd name="connsiteX545" fmla="*/ 5818614 w 7467600"/>
              <a:gd name="connsiteY545" fmla="*/ 2473055 h 6858000"/>
              <a:gd name="connsiteX546" fmla="*/ 5829202 w 7467600"/>
              <a:gd name="connsiteY546" fmla="*/ 1971679 h 6858000"/>
              <a:gd name="connsiteX547" fmla="*/ 5911389 w 7467600"/>
              <a:gd name="connsiteY547" fmla="*/ 1898371 h 6858000"/>
              <a:gd name="connsiteX548" fmla="*/ 6237627 w 7467600"/>
              <a:gd name="connsiteY548" fmla="*/ 2231921 h 6858000"/>
              <a:gd name="connsiteX549" fmla="*/ 5911389 w 7467600"/>
              <a:gd name="connsiteY549" fmla="*/ 1898371 h 6858000"/>
              <a:gd name="connsiteX550" fmla="*/ 6944437 w 7467600"/>
              <a:gd name="connsiteY550" fmla="*/ 1575402 h 6858000"/>
              <a:gd name="connsiteX551" fmla="*/ 6304730 w 7467600"/>
              <a:gd name="connsiteY551" fmla="*/ 1766654 h 6858000"/>
              <a:gd name="connsiteX552" fmla="*/ 6944437 w 7467600"/>
              <a:gd name="connsiteY552" fmla="*/ 1575402 h 6858000"/>
              <a:gd name="connsiteX553" fmla="*/ 7019523 w 7467600"/>
              <a:gd name="connsiteY553" fmla="*/ 1519450 h 6858000"/>
              <a:gd name="connsiteX554" fmla="*/ 6298091 w 7467600"/>
              <a:gd name="connsiteY554" fmla="*/ 1737122 h 6858000"/>
              <a:gd name="connsiteX555" fmla="*/ 7019523 w 7467600"/>
              <a:gd name="connsiteY555" fmla="*/ 1519450 h 6858000"/>
              <a:gd name="connsiteX556" fmla="*/ 2399523 w 7467600"/>
              <a:gd name="connsiteY556" fmla="*/ 1428234 h 6858000"/>
              <a:gd name="connsiteX557" fmla="*/ 2224982 w 7467600"/>
              <a:gd name="connsiteY557" fmla="*/ 1826201 h 6858000"/>
              <a:gd name="connsiteX558" fmla="*/ 2096099 w 7467600"/>
              <a:gd name="connsiteY558" fmla="*/ 2345900 h 6858000"/>
              <a:gd name="connsiteX559" fmla="*/ 2283317 w 7467600"/>
              <a:gd name="connsiteY559" fmla="*/ 1796925 h 6858000"/>
              <a:gd name="connsiteX560" fmla="*/ 2399523 w 7467600"/>
              <a:gd name="connsiteY560" fmla="*/ 1428234 h 6858000"/>
              <a:gd name="connsiteX561" fmla="*/ 2448558 w 7467600"/>
              <a:gd name="connsiteY561" fmla="*/ 1373435 h 6858000"/>
              <a:gd name="connsiteX562" fmla="*/ 2312521 w 7467600"/>
              <a:gd name="connsiteY562" fmla="*/ 1806140 h 6858000"/>
              <a:gd name="connsiteX563" fmla="*/ 2127533 w 7467600"/>
              <a:gd name="connsiteY563" fmla="*/ 2348380 h 6858000"/>
              <a:gd name="connsiteX564" fmla="*/ 2358080 w 7467600"/>
              <a:gd name="connsiteY564" fmla="*/ 1866134 h 6858000"/>
              <a:gd name="connsiteX565" fmla="*/ 2407436 w 7467600"/>
              <a:gd name="connsiteY565" fmla="*/ 1651070 h 6858000"/>
              <a:gd name="connsiteX566" fmla="*/ 2448558 w 7467600"/>
              <a:gd name="connsiteY566" fmla="*/ 1373435 h 6858000"/>
              <a:gd name="connsiteX567" fmla="*/ 278707 w 7467600"/>
              <a:gd name="connsiteY567" fmla="*/ 1352270 h 6858000"/>
              <a:gd name="connsiteX568" fmla="*/ 321570 w 7467600"/>
              <a:gd name="connsiteY568" fmla="*/ 1861610 h 6858000"/>
              <a:gd name="connsiteX569" fmla="*/ 294281 w 7467600"/>
              <a:gd name="connsiteY569" fmla="*/ 1440658 h 6858000"/>
              <a:gd name="connsiteX570" fmla="*/ 278707 w 7467600"/>
              <a:gd name="connsiteY570" fmla="*/ 1352270 h 6858000"/>
              <a:gd name="connsiteX571" fmla="*/ 1423821 w 7467600"/>
              <a:gd name="connsiteY571" fmla="*/ 1351958 h 6858000"/>
              <a:gd name="connsiteX572" fmla="*/ 1638521 w 7467600"/>
              <a:gd name="connsiteY572" fmla="*/ 1908470 h 6858000"/>
              <a:gd name="connsiteX573" fmla="*/ 1754199 w 7467600"/>
              <a:gd name="connsiteY573" fmla="*/ 2149284 h 6858000"/>
              <a:gd name="connsiteX574" fmla="*/ 1908359 w 7467600"/>
              <a:gd name="connsiteY574" fmla="*/ 2364988 h 6858000"/>
              <a:gd name="connsiteX575" fmla="*/ 1647661 w 7467600"/>
              <a:gd name="connsiteY575" fmla="*/ 1825945 h 6858000"/>
              <a:gd name="connsiteX576" fmla="*/ 1423821 w 7467600"/>
              <a:gd name="connsiteY576" fmla="*/ 1351958 h 6858000"/>
              <a:gd name="connsiteX577" fmla="*/ 1431890 w 7467600"/>
              <a:gd name="connsiteY577" fmla="*/ 1306475 h 6858000"/>
              <a:gd name="connsiteX578" fmla="*/ 1507597 w 7467600"/>
              <a:gd name="connsiteY578" fmla="*/ 1446132 h 6858000"/>
              <a:gd name="connsiteX579" fmla="*/ 1674586 w 7467600"/>
              <a:gd name="connsiteY579" fmla="*/ 1813832 h 6858000"/>
              <a:gd name="connsiteX580" fmla="*/ 1815950 w 7467600"/>
              <a:gd name="connsiteY580" fmla="*/ 2128564 h 6858000"/>
              <a:gd name="connsiteX581" fmla="*/ 1984242 w 7467600"/>
              <a:gd name="connsiteY581" fmla="*/ 2430829 h 6858000"/>
              <a:gd name="connsiteX582" fmla="*/ 2014023 w 7467600"/>
              <a:gd name="connsiteY582" fmla="*/ 2450995 h 6858000"/>
              <a:gd name="connsiteX583" fmla="*/ 1747337 w 7467600"/>
              <a:gd name="connsiteY583" fmla="*/ 1855264 h 6858000"/>
              <a:gd name="connsiteX584" fmla="*/ 1533749 w 7467600"/>
              <a:gd name="connsiteY584" fmla="*/ 1478656 h 6858000"/>
              <a:gd name="connsiteX585" fmla="*/ 1431890 w 7467600"/>
              <a:gd name="connsiteY585" fmla="*/ 1306475 h 6858000"/>
              <a:gd name="connsiteX586" fmla="*/ 5052692 w 7467600"/>
              <a:gd name="connsiteY586" fmla="*/ 1292994 h 6858000"/>
              <a:gd name="connsiteX587" fmla="*/ 5200661 w 7467600"/>
              <a:gd name="connsiteY587" fmla="*/ 1635186 h 6858000"/>
              <a:gd name="connsiteX588" fmla="*/ 5297138 w 7467600"/>
              <a:gd name="connsiteY588" fmla="*/ 1906351 h 6858000"/>
              <a:gd name="connsiteX589" fmla="*/ 5052692 w 7467600"/>
              <a:gd name="connsiteY589" fmla="*/ 1292994 h 6858000"/>
              <a:gd name="connsiteX590" fmla="*/ 5009948 w 7467600"/>
              <a:gd name="connsiteY590" fmla="*/ 1273619 h 6858000"/>
              <a:gd name="connsiteX591" fmla="*/ 5121777 w 7467600"/>
              <a:gd name="connsiteY591" fmla="*/ 1654213 h 6858000"/>
              <a:gd name="connsiteX592" fmla="*/ 5293545 w 7467600"/>
              <a:gd name="connsiteY592" fmla="*/ 2072247 h 6858000"/>
              <a:gd name="connsiteX593" fmla="*/ 5294042 w 7467600"/>
              <a:gd name="connsiteY593" fmla="*/ 2065019 h 6858000"/>
              <a:gd name="connsiteX594" fmla="*/ 5171936 w 7467600"/>
              <a:gd name="connsiteY594" fmla="*/ 1647613 h 6858000"/>
              <a:gd name="connsiteX595" fmla="*/ 5009948 w 7467600"/>
              <a:gd name="connsiteY595" fmla="*/ 1273619 h 6858000"/>
              <a:gd name="connsiteX596" fmla="*/ 655236 w 7467600"/>
              <a:gd name="connsiteY596" fmla="*/ 1268632 h 6858000"/>
              <a:gd name="connsiteX597" fmla="*/ 839521 w 7467600"/>
              <a:gd name="connsiteY597" fmla="*/ 1685315 h 6858000"/>
              <a:gd name="connsiteX598" fmla="*/ 1109416 w 7467600"/>
              <a:gd name="connsiteY598" fmla="*/ 2061663 h 6858000"/>
              <a:gd name="connsiteX599" fmla="*/ 1298300 w 7467600"/>
              <a:gd name="connsiteY599" fmla="*/ 2247742 h 6858000"/>
              <a:gd name="connsiteX600" fmla="*/ 1125871 w 7467600"/>
              <a:gd name="connsiteY600" fmla="*/ 1989513 h 6858000"/>
              <a:gd name="connsiteX601" fmla="*/ 981574 w 7467600"/>
              <a:gd name="connsiteY601" fmla="*/ 1783157 h 6858000"/>
              <a:gd name="connsiteX602" fmla="*/ 922198 w 7467600"/>
              <a:gd name="connsiteY602" fmla="*/ 1677437 h 6858000"/>
              <a:gd name="connsiteX603" fmla="*/ 869293 w 7467600"/>
              <a:gd name="connsiteY603" fmla="*/ 1583214 h 6858000"/>
              <a:gd name="connsiteX604" fmla="*/ 751431 w 7467600"/>
              <a:gd name="connsiteY604" fmla="*/ 1405731 h 6858000"/>
              <a:gd name="connsiteX605" fmla="*/ 655236 w 7467600"/>
              <a:gd name="connsiteY605" fmla="*/ 1268632 h 6858000"/>
              <a:gd name="connsiteX606" fmla="*/ 6516292 w 7467600"/>
              <a:gd name="connsiteY606" fmla="*/ 1263064 h 6858000"/>
              <a:gd name="connsiteX607" fmla="*/ 5736320 w 7467600"/>
              <a:gd name="connsiteY607" fmla="*/ 1501803 h 6858000"/>
              <a:gd name="connsiteX608" fmla="*/ 6516292 w 7467600"/>
              <a:gd name="connsiteY608" fmla="*/ 1263064 h 6858000"/>
              <a:gd name="connsiteX609" fmla="*/ 291466 w 7467600"/>
              <a:gd name="connsiteY609" fmla="*/ 1250369 h 6858000"/>
              <a:gd name="connsiteX610" fmla="*/ 323180 w 7467600"/>
              <a:gd name="connsiteY610" fmla="*/ 1435283 h 6858000"/>
              <a:gd name="connsiteX611" fmla="*/ 349381 w 7467600"/>
              <a:gd name="connsiteY611" fmla="*/ 1875041 h 6858000"/>
              <a:gd name="connsiteX612" fmla="*/ 374363 w 7467600"/>
              <a:gd name="connsiteY612" fmla="*/ 1506494 h 6858000"/>
              <a:gd name="connsiteX613" fmla="*/ 302168 w 7467600"/>
              <a:gd name="connsiteY613" fmla="*/ 1274495 h 6858000"/>
              <a:gd name="connsiteX614" fmla="*/ 291466 w 7467600"/>
              <a:gd name="connsiteY614" fmla="*/ 1250369 h 6858000"/>
              <a:gd name="connsiteX615" fmla="*/ 678222 w 7467600"/>
              <a:gd name="connsiteY615" fmla="*/ 1248670 h 6858000"/>
              <a:gd name="connsiteX616" fmla="*/ 775536 w 7467600"/>
              <a:gd name="connsiteY616" fmla="*/ 1388015 h 6858000"/>
              <a:gd name="connsiteX617" fmla="*/ 894529 w 7467600"/>
              <a:gd name="connsiteY617" fmla="*/ 1567739 h 6858000"/>
              <a:gd name="connsiteX618" fmla="*/ 948000 w 7467600"/>
              <a:gd name="connsiteY618" fmla="*/ 1663088 h 6858000"/>
              <a:gd name="connsiteX619" fmla="*/ 1006812 w 7467600"/>
              <a:gd name="connsiteY619" fmla="*/ 1767683 h 6858000"/>
              <a:gd name="connsiteX620" fmla="*/ 1149133 w 7467600"/>
              <a:gd name="connsiteY620" fmla="*/ 1971513 h 6858000"/>
              <a:gd name="connsiteX621" fmla="*/ 1333952 w 7467600"/>
              <a:gd name="connsiteY621" fmla="*/ 2251620 h 6858000"/>
              <a:gd name="connsiteX622" fmla="*/ 1337329 w 7467600"/>
              <a:gd name="connsiteY622" fmla="*/ 2258350 h 6858000"/>
              <a:gd name="connsiteX623" fmla="*/ 1014726 w 7467600"/>
              <a:gd name="connsiteY623" fmla="*/ 1615556 h 6858000"/>
              <a:gd name="connsiteX624" fmla="*/ 678222 w 7467600"/>
              <a:gd name="connsiteY624" fmla="*/ 1248670 h 6858000"/>
              <a:gd name="connsiteX625" fmla="*/ 6691602 w 7467600"/>
              <a:gd name="connsiteY625" fmla="*/ 1140573 h 6858000"/>
              <a:gd name="connsiteX626" fmla="*/ 6571100 w 7467600"/>
              <a:gd name="connsiteY626" fmla="*/ 1183662 h 6858000"/>
              <a:gd name="connsiteX627" fmla="*/ 6241687 w 7467600"/>
              <a:gd name="connsiteY627" fmla="*/ 1257600 h 6858000"/>
              <a:gd name="connsiteX628" fmla="*/ 5693009 w 7467600"/>
              <a:gd name="connsiteY628" fmla="*/ 1478256 h 6858000"/>
              <a:gd name="connsiteX629" fmla="*/ 6548420 w 7467600"/>
              <a:gd name="connsiteY629" fmla="*/ 1214599 h 6858000"/>
              <a:gd name="connsiteX630" fmla="*/ 6605473 w 7467600"/>
              <a:gd name="connsiteY630" fmla="*/ 1184686 h 6858000"/>
              <a:gd name="connsiteX631" fmla="*/ 6691602 w 7467600"/>
              <a:gd name="connsiteY631" fmla="*/ 1140573 h 6858000"/>
              <a:gd name="connsiteX632" fmla="*/ 4002475 w 7467600"/>
              <a:gd name="connsiteY632" fmla="*/ 1037802 h 6858000"/>
              <a:gd name="connsiteX633" fmla="*/ 4000324 w 7467600"/>
              <a:gd name="connsiteY633" fmla="*/ 1039362 h 6858000"/>
              <a:gd name="connsiteX634" fmla="*/ 4002862 w 7467600"/>
              <a:gd name="connsiteY634" fmla="*/ 1042866 h 6858000"/>
              <a:gd name="connsiteX635" fmla="*/ 4002475 w 7467600"/>
              <a:gd name="connsiteY635" fmla="*/ 1037802 h 6858000"/>
              <a:gd name="connsiteX636" fmla="*/ 506322 w 7467600"/>
              <a:gd name="connsiteY636" fmla="*/ 1020997 h 6858000"/>
              <a:gd name="connsiteX637" fmla="*/ 533068 w 7467600"/>
              <a:gd name="connsiteY637" fmla="*/ 1029409 h 6858000"/>
              <a:gd name="connsiteX638" fmla="*/ 1232525 w 7467600"/>
              <a:gd name="connsiteY638" fmla="*/ 1804675 h 6858000"/>
              <a:gd name="connsiteX639" fmla="*/ 1388858 w 7467600"/>
              <a:gd name="connsiteY639" fmla="*/ 2368011 h 6858000"/>
              <a:gd name="connsiteX640" fmla="*/ 1384098 w 7467600"/>
              <a:gd name="connsiteY640" fmla="*/ 2378125 h 6858000"/>
              <a:gd name="connsiteX641" fmla="*/ 1425393 w 7467600"/>
              <a:gd name="connsiteY641" fmla="*/ 2589124 h 6858000"/>
              <a:gd name="connsiteX642" fmla="*/ 1424001 w 7467600"/>
              <a:gd name="connsiteY642" fmla="*/ 2597541 h 6858000"/>
              <a:gd name="connsiteX643" fmla="*/ 2152729 w 7467600"/>
              <a:gd name="connsiteY643" fmla="*/ 2864487 h 6858000"/>
              <a:gd name="connsiteX644" fmla="*/ 2020609 w 7467600"/>
              <a:gd name="connsiteY644" fmla="*/ 2539671 h 6858000"/>
              <a:gd name="connsiteX645" fmla="*/ 2018920 w 7467600"/>
              <a:gd name="connsiteY645" fmla="*/ 2536309 h 6858000"/>
              <a:gd name="connsiteX646" fmla="*/ 1342441 w 7467600"/>
              <a:gd name="connsiteY646" fmla="*/ 1173017 h 6858000"/>
              <a:gd name="connsiteX647" fmla="*/ 1367925 w 7467600"/>
              <a:gd name="connsiteY647" fmla="*/ 1135648 h 6858000"/>
              <a:gd name="connsiteX648" fmla="*/ 1771401 w 7467600"/>
              <a:gd name="connsiteY648" fmla="*/ 1806673 h 6858000"/>
              <a:gd name="connsiteX649" fmla="*/ 1972385 w 7467600"/>
              <a:gd name="connsiteY649" fmla="*/ 2198735 h 6858000"/>
              <a:gd name="connsiteX650" fmla="*/ 2040892 w 7467600"/>
              <a:gd name="connsiteY650" fmla="*/ 2405205 h 6858000"/>
              <a:gd name="connsiteX651" fmla="*/ 2131689 w 7467600"/>
              <a:gd name="connsiteY651" fmla="*/ 1936926 h 6858000"/>
              <a:gd name="connsiteX652" fmla="*/ 2454820 w 7467600"/>
              <a:gd name="connsiteY652" fmla="*/ 1248808 h 6858000"/>
              <a:gd name="connsiteX653" fmla="*/ 2492512 w 7467600"/>
              <a:gd name="connsiteY653" fmla="*/ 1302920 h 6858000"/>
              <a:gd name="connsiteX654" fmla="*/ 2081216 w 7467600"/>
              <a:gd name="connsiteY654" fmla="*/ 2527513 h 6858000"/>
              <a:gd name="connsiteX655" fmla="*/ 2081211 w 7467600"/>
              <a:gd name="connsiteY655" fmla="*/ 2528916 h 6858000"/>
              <a:gd name="connsiteX656" fmla="*/ 2199067 w 7467600"/>
              <a:gd name="connsiteY656" fmla="*/ 2884061 h 6858000"/>
              <a:gd name="connsiteX657" fmla="*/ 3192586 w 7467600"/>
              <a:gd name="connsiteY657" fmla="*/ 3411496 h 6858000"/>
              <a:gd name="connsiteX658" fmla="*/ 3182620 w 7467600"/>
              <a:gd name="connsiteY658" fmla="*/ 3483279 h 6858000"/>
              <a:gd name="connsiteX659" fmla="*/ 2435119 w 7467600"/>
              <a:gd name="connsiteY659" fmla="*/ 3080173 h 6858000"/>
              <a:gd name="connsiteX660" fmla="*/ 2410152 w 7467600"/>
              <a:gd name="connsiteY660" fmla="*/ 3063751 h 6858000"/>
              <a:gd name="connsiteX661" fmla="*/ 2408099 w 7467600"/>
              <a:gd name="connsiteY661" fmla="*/ 3064403 h 6858000"/>
              <a:gd name="connsiteX662" fmla="*/ 2407218 w 7467600"/>
              <a:gd name="connsiteY662" fmla="*/ 3070324 h 6858000"/>
              <a:gd name="connsiteX663" fmla="*/ 2380138 w 7467600"/>
              <a:gd name="connsiteY663" fmla="*/ 3099341 h 6858000"/>
              <a:gd name="connsiteX664" fmla="*/ 1765923 w 7467600"/>
              <a:gd name="connsiteY664" fmla="*/ 3581043 h 6858000"/>
              <a:gd name="connsiteX665" fmla="*/ 1702258 w 7467600"/>
              <a:gd name="connsiteY665" fmla="*/ 3612286 h 6858000"/>
              <a:gd name="connsiteX666" fmla="*/ 1538370 w 7467600"/>
              <a:gd name="connsiteY666" fmla="*/ 3811804 h 6858000"/>
              <a:gd name="connsiteX667" fmla="*/ 542867 w 7467600"/>
              <a:gd name="connsiteY667" fmla="*/ 4944092 h 6858000"/>
              <a:gd name="connsiteX668" fmla="*/ 515800 w 7467600"/>
              <a:gd name="connsiteY668" fmla="*/ 4862180 h 6858000"/>
              <a:gd name="connsiteX669" fmla="*/ 909145 w 7467600"/>
              <a:gd name="connsiteY669" fmla="*/ 4199225 h 6858000"/>
              <a:gd name="connsiteX670" fmla="*/ 1214067 w 7467600"/>
              <a:gd name="connsiteY670" fmla="*/ 3908561 h 6858000"/>
              <a:gd name="connsiteX671" fmla="*/ 640967 w 7467600"/>
              <a:gd name="connsiteY671" fmla="*/ 4105601 h 6858000"/>
              <a:gd name="connsiteX672" fmla="*/ 112563 w 7467600"/>
              <a:gd name="connsiteY672" fmla="*/ 4396952 h 6858000"/>
              <a:gd name="connsiteX673" fmla="*/ 0 w 7467600"/>
              <a:gd name="connsiteY673" fmla="*/ 4466006 h 6858000"/>
              <a:gd name="connsiteX674" fmla="*/ 0 w 7467600"/>
              <a:gd name="connsiteY674" fmla="*/ 4233763 h 6858000"/>
              <a:gd name="connsiteX675" fmla="*/ 36881 w 7467600"/>
              <a:gd name="connsiteY675" fmla="*/ 4200118 h 6858000"/>
              <a:gd name="connsiteX676" fmla="*/ 910534 w 7467600"/>
              <a:gd name="connsiteY676" fmla="*/ 3629753 h 6858000"/>
              <a:gd name="connsiteX677" fmla="*/ 1578717 w 7467600"/>
              <a:gd name="connsiteY677" fmla="*/ 3575982 h 6858000"/>
              <a:gd name="connsiteX678" fmla="*/ 2338780 w 7467600"/>
              <a:gd name="connsiteY678" fmla="*/ 3033725 h 6858000"/>
              <a:gd name="connsiteX679" fmla="*/ 1807991 w 7467600"/>
              <a:gd name="connsiteY679" fmla="*/ 2807184 h 6858000"/>
              <a:gd name="connsiteX680" fmla="*/ 1416358 w 7467600"/>
              <a:gd name="connsiteY680" fmla="*/ 3112571 h 6858000"/>
              <a:gd name="connsiteX681" fmla="*/ 939066 w 7467600"/>
              <a:gd name="connsiteY681" fmla="*/ 3378798 h 6858000"/>
              <a:gd name="connsiteX682" fmla="*/ 115099 w 7467600"/>
              <a:gd name="connsiteY682" fmla="*/ 3607650 h 6858000"/>
              <a:gd name="connsiteX683" fmla="*/ 97284 w 7467600"/>
              <a:gd name="connsiteY683" fmla="*/ 3520393 h 6858000"/>
              <a:gd name="connsiteX684" fmla="*/ 922050 w 7467600"/>
              <a:gd name="connsiteY684" fmla="*/ 3074867 h 6858000"/>
              <a:gd name="connsiteX685" fmla="*/ 1405265 w 7467600"/>
              <a:gd name="connsiteY685" fmla="*/ 3016319 h 6858000"/>
              <a:gd name="connsiteX686" fmla="*/ 1407512 w 7467600"/>
              <a:gd name="connsiteY686" fmla="*/ 3018001 h 6858000"/>
              <a:gd name="connsiteX687" fmla="*/ 1726266 w 7467600"/>
              <a:gd name="connsiteY687" fmla="*/ 2777274 h 6858000"/>
              <a:gd name="connsiteX688" fmla="*/ 625390 w 7467600"/>
              <a:gd name="connsiteY688" fmla="*/ 2514541 h 6858000"/>
              <a:gd name="connsiteX689" fmla="*/ 619799 w 7467600"/>
              <a:gd name="connsiteY689" fmla="*/ 2527180 h 6858000"/>
              <a:gd name="connsiteX690" fmla="*/ 310030 w 7467600"/>
              <a:gd name="connsiteY690" fmla="*/ 2771818 h 6858000"/>
              <a:gd name="connsiteX691" fmla="*/ 173877 w 7467600"/>
              <a:gd name="connsiteY691" fmla="*/ 2937056 h 6858000"/>
              <a:gd name="connsiteX692" fmla="*/ 77889 w 7467600"/>
              <a:gd name="connsiteY692" fmla="*/ 3138440 h 6858000"/>
              <a:gd name="connsiteX693" fmla="*/ 0 w 7467600"/>
              <a:gd name="connsiteY693" fmla="*/ 3271395 h 6858000"/>
              <a:gd name="connsiteX694" fmla="*/ 0 w 7467600"/>
              <a:gd name="connsiteY694" fmla="*/ 3153002 h 6858000"/>
              <a:gd name="connsiteX695" fmla="*/ 2386 w 7467600"/>
              <a:gd name="connsiteY695" fmla="*/ 3149203 h 6858000"/>
              <a:gd name="connsiteX696" fmla="*/ 89753 w 7467600"/>
              <a:gd name="connsiteY696" fmla="*/ 2987702 h 6858000"/>
              <a:gd name="connsiteX697" fmla="*/ 76869 w 7467600"/>
              <a:gd name="connsiteY697" fmla="*/ 3005404 h 6858000"/>
              <a:gd name="connsiteX698" fmla="*/ 32049 w 7467600"/>
              <a:gd name="connsiteY698" fmla="*/ 3065814 h 6858000"/>
              <a:gd name="connsiteX699" fmla="*/ 0 w 7467600"/>
              <a:gd name="connsiteY699" fmla="*/ 3108744 h 6858000"/>
              <a:gd name="connsiteX700" fmla="*/ 0 w 7467600"/>
              <a:gd name="connsiteY700" fmla="*/ 3058059 h 6858000"/>
              <a:gd name="connsiteX701" fmla="*/ 7610 w 7467600"/>
              <a:gd name="connsiteY701" fmla="*/ 3047889 h 6858000"/>
              <a:gd name="connsiteX702" fmla="*/ 52419 w 7467600"/>
              <a:gd name="connsiteY702" fmla="*/ 2987479 h 6858000"/>
              <a:gd name="connsiteX703" fmla="*/ 59142 w 7467600"/>
              <a:gd name="connsiteY703" fmla="*/ 2978488 h 6858000"/>
              <a:gd name="connsiteX704" fmla="*/ 0 w 7467600"/>
              <a:gd name="connsiteY704" fmla="*/ 3015334 h 6858000"/>
              <a:gd name="connsiteX705" fmla="*/ 0 w 7467600"/>
              <a:gd name="connsiteY705" fmla="*/ 2914286 h 6858000"/>
              <a:gd name="connsiteX706" fmla="*/ 36383 w 7467600"/>
              <a:gd name="connsiteY706" fmla="*/ 2901128 h 6858000"/>
              <a:gd name="connsiteX707" fmla="*/ 156329 w 7467600"/>
              <a:gd name="connsiteY707" fmla="*/ 2840533 h 6858000"/>
              <a:gd name="connsiteX708" fmla="*/ 358355 w 7467600"/>
              <a:gd name="connsiteY708" fmla="*/ 2620471 h 6858000"/>
              <a:gd name="connsiteX709" fmla="*/ 510577 w 7467600"/>
              <a:gd name="connsiteY709" fmla="*/ 2501244 h 6858000"/>
              <a:gd name="connsiteX710" fmla="*/ 211967 w 7467600"/>
              <a:gd name="connsiteY710" fmla="*/ 2479171 h 6858000"/>
              <a:gd name="connsiteX711" fmla="*/ 0 w 7467600"/>
              <a:gd name="connsiteY711" fmla="*/ 2476398 h 6858000"/>
              <a:gd name="connsiteX712" fmla="*/ 0 w 7467600"/>
              <a:gd name="connsiteY712" fmla="*/ 2389189 h 6858000"/>
              <a:gd name="connsiteX713" fmla="*/ 103062 w 7467600"/>
              <a:gd name="connsiteY713" fmla="*/ 2389518 h 6858000"/>
              <a:gd name="connsiteX714" fmla="*/ 510734 w 7467600"/>
              <a:gd name="connsiteY714" fmla="*/ 2416201 h 6858000"/>
              <a:gd name="connsiteX715" fmla="*/ 279257 w 7467600"/>
              <a:gd name="connsiteY715" fmla="*/ 2092102 h 6858000"/>
              <a:gd name="connsiteX716" fmla="*/ 65265 w 7467600"/>
              <a:gd name="connsiteY716" fmla="*/ 2006049 h 6858000"/>
              <a:gd name="connsiteX717" fmla="*/ 0 w 7467600"/>
              <a:gd name="connsiteY717" fmla="*/ 1982532 h 6858000"/>
              <a:gd name="connsiteX718" fmla="*/ 0 w 7467600"/>
              <a:gd name="connsiteY718" fmla="*/ 1912789 h 6858000"/>
              <a:gd name="connsiteX719" fmla="*/ 97460 w 7467600"/>
              <a:gd name="connsiteY719" fmla="*/ 1953725 h 6858000"/>
              <a:gd name="connsiteX720" fmla="*/ 221272 w 7467600"/>
              <a:gd name="connsiteY720" fmla="*/ 1980766 h 6858000"/>
              <a:gd name="connsiteX721" fmla="*/ 116765 w 7467600"/>
              <a:gd name="connsiteY721" fmla="*/ 1911033 h 6858000"/>
              <a:gd name="connsiteX722" fmla="*/ 16405 w 7467600"/>
              <a:gd name="connsiteY722" fmla="*/ 1803412 h 6858000"/>
              <a:gd name="connsiteX723" fmla="*/ 0 w 7467600"/>
              <a:gd name="connsiteY723" fmla="*/ 1784777 h 6858000"/>
              <a:gd name="connsiteX724" fmla="*/ 0 w 7467600"/>
              <a:gd name="connsiteY724" fmla="*/ 1740082 h 6858000"/>
              <a:gd name="connsiteX725" fmla="*/ 39394 w 7467600"/>
              <a:gd name="connsiteY725" fmla="*/ 1784856 h 6858000"/>
              <a:gd name="connsiteX726" fmla="*/ 135813 w 7467600"/>
              <a:gd name="connsiteY726" fmla="*/ 1888838 h 6858000"/>
              <a:gd name="connsiteX727" fmla="*/ 242575 w 7467600"/>
              <a:gd name="connsiteY727" fmla="*/ 1958841 h 6858000"/>
              <a:gd name="connsiteX728" fmla="*/ 82197 w 7467600"/>
              <a:gd name="connsiteY728" fmla="*/ 1754826 h 6858000"/>
              <a:gd name="connsiteX729" fmla="*/ 0 w 7467600"/>
              <a:gd name="connsiteY729" fmla="*/ 1679650 h 6858000"/>
              <a:gd name="connsiteX730" fmla="*/ 0 w 7467600"/>
              <a:gd name="connsiteY730" fmla="*/ 1602463 h 6858000"/>
              <a:gd name="connsiteX731" fmla="*/ 84689 w 7467600"/>
              <a:gd name="connsiteY731" fmla="*/ 1677442 h 6858000"/>
              <a:gd name="connsiteX732" fmla="*/ 298437 w 7467600"/>
              <a:gd name="connsiteY732" fmla="*/ 1968019 h 6858000"/>
              <a:gd name="connsiteX733" fmla="*/ 227269 w 7467600"/>
              <a:gd name="connsiteY733" fmla="*/ 1114064 h 6858000"/>
              <a:gd name="connsiteX734" fmla="*/ 248003 w 7467600"/>
              <a:gd name="connsiteY734" fmla="*/ 1089613 h 6858000"/>
              <a:gd name="connsiteX735" fmla="*/ 427020 w 7467600"/>
              <a:gd name="connsiteY735" fmla="*/ 1619803 h 6858000"/>
              <a:gd name="connsiteX736" fmla="*/ 340345 w 7467600"/>
              <a:gd name="connsiteY736" fmla="*/ 2027739 h 6858000"/>
              <a:gd name="connsiteX737" fmla="*/ 360865 w 7467600"/>
              <a:gd name="connsiteY737" fmla="*/ 2044827 h 6858000"/>
              <a:gd name="connsiteX738" fmla="*/ 560414 w 7467600"/>
              <a:gd name="connsiteY738" fmla="*/ 2421457 h 6858000"/>
              <a:gd name="connsiteX739" fmla="*/ 1359703 w 7467600"/>
              <a:gd name="connsiteY739" fmla="*/ 2578554 h 6858000"/>
              <a:gd name="connsiteX740" fmla="*/ 1359422 w 7467600"/>
              <a:gd name="connsiteY740" fmla="*/ 2577994 h 6858000"/>
              <a:gd name="connsiteX741" fmla="*/ 828701 w 7467600"/>
              <a:gd name="connsiteY741" fmla="*/ 1839520 h 6858000"/>
              <a:gd name="connsiteX742" fmla="*/ 494427 w 7467600"/>
              <a:gd name="connsiteY742" fmla="*/ 1092333 h 6858000"/>
              <a:gd name="connsiteX743" fmla="*/ 506322 w 7467600"/>
              <a:gd name="connsiteY743" fmla="*/ 1020997 h 6858000"/>
              <a:gd name="connsiteX744" fmla="*/ 4570198 w 7467600"/>
              <a:gd name="connsiteY744" fmla="*/ 978081 h 6858000"/>
              <a:gd name="connsiteX745" fmla="*/ 4523691 w 7467600"/>
              <a:gd name="connsiteY745" fmla="*/ 1127776 h 6858000"/>
              <a:gd name="connsiteX746" fmla="*/ 4509875 w 7467600"/>
              <a:gd name="connsiteY746" fmla="*/ 1167552 h 6858000"/>
              <a:gd name="connsiteX747" fmla="*/ 4478168 w 7467600"/>
              <a:gd name="connsiteY747" fmla="*/ 1260735 h 6858000"/>
              <a:gd name="connsiteX748" fmla="*/ 4409309 w 7467600"/>
              <a:gd name="connsiteY748" fmla="*/ 1666996 h 6858000"/>
              <a:gd name="connsiteX749" fmla="*/ 4370031 w 7467600"/>
              <a:gd name="connsiteY749" fmla="*/ 1955666 h 6858000"/>
              <a:gd name="connsiteX750" fmla="*/ 4570198 w 7467600"/>
              <a:gd name="connsiteY750" fmla="*/ 978081 h 6858000"/>
              <a:gd name="connsiteX751" fmla="*/ 4557898 w 7467600"/>
              <a:gd name="connsiteY751" fmla="*/ 900011 h 6858000"/>
              <a:gd name="connsiteX752" fmla="*/ 4344840 w 7467600"/>
              <a:gd name="connsiteY752" fmla="*/ 1922038 h 6858000"/>
              <a:gd name="connsiteX753" fmla="*/ 4378710 w 7467600"/>
              <a:gd name="connsiteY753" fmla="*/ 1665516 h 6858000"/>
              <a:gd name="connsiteX754" fmla="*/ 4448798 w 7467600"/>
              <a:gd name="connsiteY754" fmla="*/ 1253024 h 6858000"/>
              <a:gd name="connsiteX755" fmla="*/ 4480315 w 7467600"/>
              <a:gd name="connsiteY755" fmla="*/ 1158454 h 6858000"/>
              <a:gd name="connsiteX756" fmla="*/ 4494133 w 7467600"/>
              <a:gd name="connsiteY756" fmla="*/ 1118676 h 6858000"/>
              <a:gd name="connsiteX757" fmla="*/ 4557898 w 7467600"/>
              <a:gd name="connsiteY757" fmla="*/ 900011 h 6858000"/>
              <a:gd name="connsiteX758" fmla="*/ 5870151 w 7467600"/>
              <a:gd name="connsiteY758" fmla="*/ 898890 h 6858000"/>
              <a:gd name="connsiteX759" fmla="*/ 5861335 w 7467600"/>
              <a:gd name="connsiteY759" fmla="*/ 899177 h 6858000"/>
              <a:gd name="connsiteX760" fmla="*/ 5843702 w 7467600"/>
              <a:gd name="connsiteY760" fmla="*/ 899748 h 6858000"/>
              <a:gd name="connsiteX761" fmla="*/ 5651107 w 7467600"/>
              <a:gd name="connsiteY761" fmla="*/ 920306 h 6858000"/>
              <a:gd name="connsiteX762" fmla="*/ 5459407 w 7467600"/>
              <a:gd name="connsiteY762" fmla="*/ 940975 h 6858000"/>
              <a:gd name="connsiteX763" fmla="*/ 5374846 w 7467600"/>
              <a:gd name="connsiteY763" fmla="*/ 941988 h 6858000"/>
              <a:gd name="connsiteX764" fmla="*/ 5256105 w 7467600"/>
              <a:gd name="connsiteY764" fmla="*/ 945632 h 6858000"/>
              <a:gd name="connsiteX765" fmla="*/ 5107071 w 7467600"/>
              <a:gd name="connsiteY765" fmla="*/ 969720 h 6858000"/>
              <a:gd name="connsiteX766" fmla="*/ 4998681 w 7467600"/>
              <a:gd name="connsiteY766" fmla="*/ 988771 h 6858000"/>
              <a:gd name="connsiteX767" fmla="*/ 5870151 w 7467600"/>
              <a:gd name="connsiteY767" fmla="*/ 898890 h 6858000"/>
              <a:gd name="connsiteX768" fmla="*/ 5504425 w 7467600"/>
              <a:gd name="connsiteY768" fmla="*/ 848067 h 6858000"/>
              <a:gd name="connsiteX769" fmla="*/ 4968849 w 7467600"/>
              <a:gd name="connsiteY769" fmla="*/ 962318 h 6858000"/>
              <a:gd name="connsiteX770" fmla="*/ 5104039 w 7467600"/>
              <a:gd name="connsiteY770" fmla="*/ 940634 h 6858000"/>
              <a:gd name="connsiteX771" fmla="*/ 5256311 w 7467600"/>
              <a:gd name="connsiteY771" fmla="*/ 916490 h 6858000"/>
              <a:gd name="connsiteX772" fmla="*/ 5377381 w 7467600"/>
              <a:gd name="connsiteY772" fmla="*/ 912671 h 6858000"/>
              <a:gd name="connsiteX773" fmla="*/ 5460148 w 7467600"/>
              <a:gd name="connsiteY773" fmla="*/ 911442 h 6858000"/>
              <a:gd name="connsiteX774" fmla="*/ 5648971 w 7467600"/>
              <a:gd name="connsiteY774" fmla="*/ 891331 h 6858000"/>
              <a:gd name="connsiteX775" fmla="*/ 5844807 w 7467600"/>
              <a:gd name="connsiteY775" fmla="*/ 870718 h 6858000"/>
              <a:gd name="connsiteX776" fmla="*/ 5862975 w 7467600"/>
              <a:gd name="connsiteY776" fmla="*/ 869756 h 6858000"/>
              <a:gd name="connsiteX777" fmla="*/ 5920887 w 7467600"/>
              <a:gd name="connsiteY777" fmla="*/ 865929 h 6858000"/>
              <a:gd name="connsiteX778" fmla="*/ 5504425 w 7467600"/>
              <a:gd name="connsiteY778" fmla="*/ 848067 h 6858000"/>
              <a:gd name="connsiteX779" fmla="*/ 3607114 w 7467600"/>
              <a:gd name="connsiteY779" fmla="*/ 467441 h 6858000"/>
              <a:gd name="connsiteX780" fmla="*/ 3296242 w 7467600"/>
              <a:gd name="connsiteY780" fmla="*/ 807991 h 6858000"/>
              <a:gd name="connsiteX781" fmla="*/ 3174674 w 7467600"/>
              <a:gd name="connsiteY781" fmla="*/ 919759 h 6858000"/>
              <a:gd name="connsiteX782" fmla="*/ 3042978 w 7467600"/>
              <a:gd name="connsiteY782" fmla="*/ 1054894 h 6858000"/>
              <a:gd name="connsiteX783" fmla="*/ 2968914 w 7467600"/>
              <a:gd name="connsiteY783" fmla="*/ 1133756 h 6858000"/>
              <a:gd name="connsiteX784" fmla="*/ 3103823 w 7467600"/>
              <a:gd name="connsiteY784" fmla="*/ 1026814 h 6858000"/>
              <a:gd name="connsiteX785" fmla="*/ 3607114 w 7467600"/>
              <a:gd name="connsiteY785" fmla="*/ 467441 h 6858000"/>
              <a:gd name="connsiteX786" fmla="*/ 3744487 w 7467600"/>
              <a:gd name="connsiteY786" fmla="*/ 383136 h 6858000"/>
              <a:gd name="connsiteX787" fmla="*/ 3970213 w 7467600"/>
              <a:gd name="connsiteY787" fmla="*/ 995559 h 6858000"/>
              <a:gd name="connsiteX788" fmla="*/ 3744487 w 7467600"/>
              <a:gd name="connsiteY788" fmla="*/ 383136 h 6858000"/>
              <a:gd name="connsiteX789" fmla="*/ 3624562 w 7467600"/>
              <a:gd name="connsiteY789" fmla="*/ 367041 h 6858000"/>
              <a:gd name="connsiteX790" fmla="*/ 3489712 w 7467600"/>
              <a:gd name="connsiteY790" fmla="*/ 485386 h 6858000"/>
              <a:gd name="connsiteX791" fmla="*/ 3182994 w 7467600"/>
              <a:gd name="connsiteY791" fmla="*/ 828265 h 6858000"/>
              <a:gd name="connsiteX792" fmla="*/ 2892114 w 7467600"/>
              <a:gd name="connsiteY792" fmla="*/ 1172635 h 6858000"/>
              <a:gd name="connsiteX793" fmla="*/ 3021459 w 7467600"/>
              <a:gd name="connsiteY793" fmla="*/ 1035385 h 6858000"/>
              <a:gd name="connsiteX794" fmla="*/ 3153873 w 7467600"/>
              <a:gd name="connsiteY794" fmla="*/ 898971 h 6858000"/>
              <a:gd name="connsiteX795" fmla="*/ 3276511 w 7467600"/>
              <a:gd name="connsiteY795" fmla="*/ 786423 h 6858000"/>
              <a:gd name="connsiteX796" fmla="*/ 3584154 w 7467600"/>
              <a:gd name="connsiteY796" fmla="*/ 448218 h 6858000"/>
              <a:gd name="connsiteX797" fmla="*/ 3624562 w 7467600"/>
              <a:gd name="connsiteY797" fmla="*/ 367041 h 6858000"/>
              <a:gd name="connsiteX798" fmla="*/ 3766672 w 7467600"/>
              <a:gd name="connsiteY798" fmla="*/ 359429 h 6858000"/>
              <a:gd name="connsiteX799" fmla="*/ 3996338 w 7467600"/>
              <a:gd name="connsiteY799" fmla="*/ 968237 h 6858000"/>
              <a:gd name="connsiteX800" fmla="*/ 3766672 w 7467600"/>
              <a:gd name="connsiteY800" fmla="*/ 359429 h 6858000"/>
              <a:gd name="connsiteX801" fmla="*/ 5805386 w 7467600"/>
              <a:gd name="connsiteY801" fmla="*/ 239240 h 6858000"/>
              <a:gd name="connsiteX802" fmla="*/ 5736947 w 7467600"/>
              <a:gd name="connsiteY802" fmla="*/ 261367 h 6858000"/>
              <a:gd name="connsiteX803" fmla="*/ 5427012 w 7467600"/>
              <a:gd name="connsiteY803" fmla="*/ 311272 h 6858000"/>
              <a:gd name="connsiteX804" fmla="*/ 5147818 w 7467600"/>
              <a:gd name="connsiteY804" fmla="*/ 322112 h 6858000"/>
              <a:gd name="connsiteX805" fmla="*/ 5060854 w 7467600"/>
              <a:gd name="connsiteY805" fmla="*/ 311882 h 6858000"/>
              <a:gd name="connsiteX806" fmla="*/ 4945989 w 7467600"/>
              <a:gd name="connsiteY806" fmla="*/ 300516 h 6858000"/>
              <a:gd name="connsiteX807" fmla="*/ 5410479 w 7467600"/>
              <a:gd name="connsiteY807" fmla="*/ 348434 h 6858000"/>
              <a:gd name="connsiteX808" fmla="*/ 5805386 w 7467600"/>
              <a:gd name="connsiteY808" fmla="*/ 239240 h 6858000"/>
              <a:gd name="connsiteX809" fmla="*/ 5905192 w 7467600"/>
              <a:gd name="connsiteY809" fmla="*/ 163079 h 6858000"/>
              <a:gd name="connsiteX810" fmla="*/ 5865655 w 7467600"/>
              <a:gd name="connsiteY810" fmla="*/ 171901 h 6858000"/>
              <a:gd name="connsiteX811" fmla="*/ 5259740 w 7467600"/>
              <a:gd name="connsiteY811" fmla="*/ 257013 h 6858000"/>
              <a:gd name="connsiteX812" fmla="*/ 5208466 w 7467600"/>
              <a:gd name="connsiteY812" fmla="*/ 257550 h 6858000"/>
              <a:gd name="connsiteX813" fmla="*/ 4980204 w 7467600"/>
              <a:gd name="connsiteY813" fmla="*/ 271903 h 6858000"/>
              <a:gd name="connsiteX814" fmla="*/ 5068068 w 7467600"/>
              <a:gd name="connsiteY814" fmla="*/ 282244 h 6858000"/>
              <a:gd name="connsiteX815" fmla="*/ 5153231 w 7467600"/>
              <a:gd name="connsiteY815" fmla="*/ 292240 h 6858000"/>
              <a:gd name="connsiteX816" fmla="*/ 5426491 w 7467600"/>
              <a:gd name="connsiteY816" fmla="*/ 281128 h 6858000"/>
              <a:gd name="connsiteX817" fmla="*/ 5731212 w 7467600"/>
              <a:gd name="connsiteY817" fmla="*/ 231951 h 6858000"/>
              <a:gd name="connsiteX818" fmla="*/ 5905192 w 7467600"/>
              <a:gd name="connsiteY818" fmla="*/ 163079 h 6858000"/>
              <a:gd name="connsiteX819" fmla="*/ 5944437 w 7467600"/>
              <a:gd name="connsiteY819" fmla="*/ 113829 h 6858000"/>
              <a:gd name="connsiteX820" fmla="*/ 5825032 w 7467600"/>
              <a:gd name="connsiteY820" fmla="*/ 146405 h 6858000"/>
              <a:gd name="connsiteX821" fmla="*/ 4955599 w 7467600"/>
              <a:gd name="connsiteY821" fmla="*/ 247008 h 6858000"/>
              <a:gd name="connsiteX822" fmla="*/ 5210104 w 7467600"/>
              <a:gd name="connsiteY822" fmla="*/ 228123 h 6858000"/>
              <a:gd name="connsiteX823" fmla="*/ 5261015 w 7467600"/>
              <a:gd name="connsiteY823" fmla="*/ 227087 h 6858000"/>
              <a:gd name="connsiteX824" fmla="*/ 5861181 w 7467600"/>
              <a:gd name="connsiteY824" fmla="*/ 143093 h 6858000"/>
              <a:gd name="connsiteX825" fmla="*/ 5961252 w 7467600"/>
              <a:gd name="connsiteY825" fmla="*/ 114820 h 6858000"/>
              <a:gd name="connsiteX826" fmla="*/ 5944437 w 7467600"/>
              <a:gd name="connsiteY826" fmla="*/ 113829 h 6858000"/>
              <a:gd name="connsiteX827" fmla="*/ 3882765 w 7467600"/>
              <a:gd name="connsiteY827" fmla="*/ 0 h 6858000"/>
              <a:gd name="connsiteX828" fmla="*/ 3995099 w 7467600"/>
              <a:gd name="connsiteY828" fmla="*/ 0 h 6858000"/>
              <a:gd name="connsiteX829" fmla="*/ 4163818 w 7467600"/>
              <a:gd name="connsiteY829" fmla="*/ 234104 h 6858000"/>
              <a:gd name="connsiteX830" fmla="*/ 4172099 w 7467600"/>
              <a:gd name="connsiteY830" fmla="*/ 234207 h 6858000"/>
              <a:gd name="connsiteX831" fmla="*/ 4784282 w 7467600"/>
              <a:gd name="connsiteY831" fmla="*/ 276561 h 6858000"/>
              <a:gd name="connsiteX832" fmla="*/ 4801687 w 7467600"/>
              <a:gd name="connsiteY832" fmla="*/ 267764 h 6858000"/>
              <a:gd name="connsiteX833" fmla="*/ 6082788 w 7467600"/>
              <a:gd name="connsiteY833" fmla="*/ 64119 h 6858000"/>
              <a:gd name="connsiteX834" fmla="*/ 6099442 w 7467600"/>
              <a:gd name="connsiteY834" fmla="*/ 82568 h 6858000"/>
              <a:gd name="connsiteX835" fmla="*/ 4804137 w 7467600"/>
              <a:gd name="connsiteY835" fmla="*/ 320931 h 6858000"/>
              <a:gd name="connsiteX836" fmla="*/ 4227047 w 7467600"/>
              <a:gd name="connsiteY836" fmla="*/ 313415 h 6858000"/>
              <a:gd name="connsiteX837" fmla="*/ 4346041 w 7467600"/>
              <a:gd name="connsiteY837" fmla="*/ 456086 h 6858000"/>
              <a:gd name="connsiteX838" fmla="*/ 4870967 w 7467600"/>
              <a:gd name="connsiteY838" fmla="*/ 963061 h 6858000"/>
              <a:gd name="connsiteX839" fmla="*/ 4889647 w 7467600"/>
              <a:gd name="connsiteY839" fmla="*/ 957147 h 6858000"/>
              <a:gd name="connsiteX840" fmla="*/ 5422504 w 7467600"/>
              <a:gd name="connsiteY840" fmla="*/ 805191 h 6858000"/>
              <a:gd name="connsiteX841" fmla="*/ 6087656 w 7467600"/>
              <a:gd name="connsiteY841" fmla="*/ 826703 h 6858000"/>
              <a:gd name="connsiteX842" fmla="*/ 6058717 w 7467600"/>
              <a:gd name="connsiteY842" fmla="*/ 865992 h 6858000"/>
              <a:gd name="connsiteX843" fmla="*/ 4974153 w 7467600"/>
              <a:gd name="connsiteY843" fmla="*/ 1045456 h 6858000"/>
              <a:gd name="connsiteX844" fmla="*/ 5627835 w 7467600"/>
              <a:gd name="connsiteY844" fmla="*/ 1472077 h 6858000"/>
              <a:gd name="connsiteX845" fmla="*/ 5629817 w 7467600"/>
              <a:gd name="connsiteY845" fmla="*/ 1471412 h 6858000"/>
              <a:gd name="connsiteX846" fmla="*/ 5634124 w 7467600"/>
              <a:gd name="connsiteY846" fmla="*/ 1470572 h 6858000"/>
              <a:gd name="connsiteX847" fmla="*/ 5755832 w 7467600"/>
              <a:gd name="connsiteY847" fmla="*/ 1383886 h 6858000"/>
              <a:gd name="connsiteX848" fmla="*/ 6014186 w 7467600"/>
              <a:gd name="connsiteY848" fmla="*/ 1279799 h 6858000"/>
              <a:gd name="connsiteX849" fmla="*/ 6901619 w 7467600"/>
              <a:gd name="connsiteY849" fmla="*/ 1047874 h 6858000"/>
              <a:gd name="connsiteX850" fmla="*/ 6931566 w 7467600"/>
              <a:gd name="connsiteY850" fmla="*/ 1062034 h 6858000"/>
              <a:gd name="connsiteX851" fmla="*/ 5790982 w 7467600"/>
              <a:gd name="connsiteY851" fmla="*/ 1561380 h 6858000"/>
              <a:gd name="connsiteX852" fmla="*/ 6188971 w 7467600"/>
              <a:gd name="connsiteY852" fmla="*/ 1755168 h 6858000"/>
              <a:gd name="connsiteX853" fmla="*/ 6202446 w 7467600"/>
              <a:gd name="connsiteY853" fmla="*/ 1752268 h 6858000"/>
              <a:gd name="connsiteX854" fmla="*/ 7179560 w 7467600"/>
              <a:gd name="connsiteY854" fmla="*/ 1467551 h 6858000"/>
              <a:gd name="connsiteX855" fmla="*/ 7158730 w 7467600"/>
              <a:gd name="connsiteY855" fmla="*/ 1507835 h 6858000"/>
              <a:gd name="connsiteX856" fmla="*/ 6326959 w 7467600"/>
              <a:gd name="connsiteY856" fmla="*/ 1817686 h 6858000"/>
              <a:gd name="connsiteX857" fmla="*/ 6537433 w 7467600"/>
              <a:gd name="connsiteY857" fmla="*/ 1907790 h 6858000"/>
              <a:gd name="connsiteX858" fmla="*/ 6550221 w 7467600"/>
              <a:gd name="connsiteY858" fmla="*/ 1910729 h 6858000"/>
              <a:gd name="connsiteX859" fmla="*/ 6964438 w 7467600"/>
              <a:gd name="connsiteY859" fmla="*/ 2209505 h 6858000"/>
              <a:gd name="connsiteX860" fmla="*/ 7367862 w 7467600"/>
              <a:gd name="connsiteY860" fmla="*/ 2806833 h 6858000"/>
              <a:gd name="connsiteX861" fmla="*/ 7364329 w 7467600"/>
              <a:gd name="connsiteY861" fmla="*/ 2826907 h 6858000"/>
              <a:gd name="connsiteX862" fmla="*/ 7290545 w 7467600"/>
              <a:gd name="connsiteY862" fmla="*/ 2850663 h 6858000"/>
              <a:gd name="connsiteX863" fmla="*/ 6472036 w 7467600"/>
              <a:gd name="connsiteY863" fmla="*/ 1959003 h 6858000"/>
              <a:gd name="connsiteX864" fmla="*/ 5792897 w 7467600"/>
              <a:gd name="connsiteY864" fmla="*/ 1647747 h 6858000"/>
              <a:gd name="connsiteX865" fmla="*/ 5842751 w 7467600"/>
              <a:gd name="connsiteY865" fmla="*/ 1816112 h 6858000"/>
              <a:gd name="connsiteX866" fmla="*/ 5847424 w 7467600"/>
              <a:gd name="connsiteY866" fmla="*/ 1815776 h 6858000"/>
              <a:gd name="connsiteX867" fmla="*/ 6399821 w 7467600"/>
              <a:gd name="connsiteY867" fmla="*/ 2344799 h 6858000"/>
              <a:gd name="connsiteX868" fmla="*/ 6323232 w 7467600"/>
              <a:gd name="connsiteY868" fmla="*/ 2389634 h 6858000"/>
              <a:gd name="connsiteX869" fmla="*/ 5942958 w 7467600"/>
              <a:gd name="connsiteY869" fmla="*/ 2077708 h 6858000"/>
              <a:gd name="connsiteX870" fmla="*/ 5921559 w 7467600"/>
              <a:gd name="connsiteY870" fmla="*/ 2378596 h 6858000"/>
              <a:gd name="connsiteX871" fmla="*/ 5817651 w 7467600"/>
              <a:gd name="connsiteY871" fmla="*/ 3023919 h 6858000"/>
              <a:gd name="connsiteX872" fmla="*/ 5729634 w 7467600"/>
              <a:gd name="connsiteY872" fmla="*/ 3051849 h 6858000"/>
              <a:gd name="connsiteX873" fmla="*/ 5611018 w 7467600"/>
              <a:gd name="connsiteY873" fmla="*/ 2316769 h 6858000"/>
              <a:gd name="connsiteX874" fmla="*/ 5687608 w 7467600"/>
              <a:gd name="connsiteY874" fmla="*/ 2039972 h 6858000"/>
              <a:gd name="connsiteX875" fmla="*/ 5657554 w 7467600"/>
              <a:gd name="connsiteY875" fmla="*/ 1576445 h 6858000"/>
              <a:gd name="connsiteX876" fmla="*/ 5150475 w 7467600"/>
              <a:gd name="connsiteY876" fmla="*/ 1274012 h 6858000"/>
              <a:gd name="connsiteX877" fmla="*/ 5349142 w 7467600"/>
              <a:gd name="connsiteY877" fmla="*/ 2204405 h 6858000"/>
              <a:gd name="connsiteX878" fmla="*/ 5262214 w 7467600"/>
              <a:gd name="connsiteY878" fmla="*/ 2233836 h 6858000"/>
              <a:gd name="connsiteX879" fmla="*/ 4981539 w 7467600"/>
              <a:gd name="connsiteY879" fmla="*/ 1542201 h 6858000"/>
              <a:gd name="connsiteX880" fmla="*/ 4958461 w 7467600"/>
              <a:gd name="connsiteY880" fmla="*/ 1136957 h 6858000"/>
              <a:gd name="connsiteX881" fmla="*/ 4655015 w 7467600"/>
              <a:gd name="connsiteY881" fmla="*/ 891426 h 6858000"/>
              <a:gd name="connsiteX882" fmla="*/ 4348002 w 7467600"/>
              <a:gd name="connsiteY882" fmla="*/ 2205895 h 6858000"/>
              <a:gd name="connsiteX883" fmla="*/ 4262250 w 7467600"/>
              <a:gd name="connsiteY883" fmla="*/ 2219972 h 6858000"/>
              <a:gd name="connsiteX884" fmla="*/ 4550611 w 7467600"/>
              <a:gd name="connsiteY884" fmla="*/ 817540 h 6858000"/>
              <a:gd name="connsiteX885" fmla="*/ 4564418 w 7467600"/>
              <a:gd name="connsiteY885" fmla="*/ 808293 h 6858000"/>
              <a:gd name="connsiteX886" fmla="*/ 4266388 w 7467600"/>
              <a:gd name="connsiteY886" fmla="*/ 500083 h 6858000"/>
              <a:gd name="connsiteX887" fmla="*/ 4032842 w 7467600"/>
              <a:gd name="connsiteY887" fmla="*/ 211809 h 6858000"/>
              <a:gd name="connsiteX888" fmla="*/ 3882765 w 7467600"/>
              <a:gd name="connsiteY888" fmla="*/ 0 h 6858000"/>
              <a:gd name="connsiteX889" fmla="*/ 3721337 w 7467600"/>
              <a:gd name="connsiteY889" fmla="*/ 0 h 6858000"/>
              <a:gd name="connsiteX890" fmla="*/ 3797544 w 7467600"/>
              <a:gd name="connsiteY890" fmla="*/ 0 h 6858000"/>
              <a:gd name="connsiteX891" fmla="*/ 3775734 w 7467600"/>
              <a:gd name="connsiteY891" fmla="*/ 95131 h 6858000"/>
              <a:gd name="connsiteX892" fmla="*/ 3724807 w 7467600"/>
              <a:gd name="connsiteY892" fmla="*/ 272257 h 6858000"/>
              <a:gd name="connsiteX893" fmla="*/ 3726844 w 7467600"/>
              <a:gd name="connsiteY893" fmla="*/ 282988 h 6858000"/>
              <a:gd name="connsiteX894" fmla="*/ 3742664 w 7467600"/>
              <a:gd name="connsiteY894" fmla="*/ 279918 h 6858000"/>
              <a:gd name="connsiteX895" fmla="*/ 4103910 w 7467600"/>
              <a:gd name="connsiteY895" fmla="*/ 1161917 h 6858000"/>
              <a:gd name="connsiteX896" fmla="*/ 4020269 w 7467600"/>
              <a:gd name="connsiteY896" fmla="*/ 1200406 h 6858000"/>
              <a:gd name="connsiteX897" fmla="*/ 3674882 w 7467600"/>
              <a:gd name="connsiteY897" fmla="*/ 488524 h 6858000"/>
              <a:gd name="connsiteX898" fmla="*/ 3132682 w 7467600"/>
              <a:gd name="connsiteY898" fmla="*/ 1072284 h 6858000"/>
              <a:gd name="connsiteX899" fmla="*/ 2716346 w 7467600"/>
              <a:gd name="connsiteY899" fmla="*/ 1276376 h 6858000"/>
              <a:gd name="connsiteX900" fmla="*/ 2716772 w 7467600"/>
              <a:gd name="connsiteY900" fmla="*/ 1255462 h 6858000"/>
              <a:gd name="connsiteX901" fmla="*/ 3471096 w 7467600"/>
              <a:gd name="connsiteY901" fmla="*/ 437072 h 6858000"/>
              <a:gd name="connsiteX902" fmla="*/ 3639057 w 7467600"/>
              <a:gd name="connsiteY902" fmla="*/ 286334 h 6858000"/>
              <a:gd name="connsiteX903" fmla="*/ 3640309 w 7467600"/>
              <a:gd name="connsiteY903" fmla="*/ 284664 h 6858000"/>
              <a:gd name="connsiteX904" fmla="*/ 3646022 w 7467600"/>
              <a:gd name="connsiteY904" fmla="*/ 276711 h 6858000"/>
              <a:gd name="connsiteX905" fmla="*/ 3707943 w 7467600"/>
              <a:gd name="connsiteY905" fmla="*/ 65958 h 6858000"/>
              <a:gd name="connsiteX906" fmla="*/ 3721337 w 7467600"/>
              <a:gd name="connsiteY906" fmla="*/ 0 h 6858000"/>
              <a:gd name="connsiteX907" fmla="*/ 2867960 w 7467600"/>
              <a:gd name="connsiteY907" fmla="*/ 0 h 6858000"/>
              <a:gd name="connsiteX908" fmla="*/ 2926351 w 7467600"/>
              <a:gd name="connsiteY908" fmla="*/ 0 h 6858000"/>
              <a:gd name="connsiteX909" fmla="*/ 2902823 w 7467600"/>
              <a:gd name="connsiteY909" fmla="*/ 262929 h 6858000"/>
              <a:gd name="connsiteX910" fmla="*/ 2940663 w 7467600"/>
              <a:gd name="connsiteY910" fmla="*/ 140884 h 6858000"/>
              <a:gd name="connsiteX911" fmla="*/ 2947039 w 7467600"/>
              <a:gd name="connsiteY911" fmla="*/ 122524 h 6858000"/>
              <a:gd name="connsiteX912" fmla="*/ 2984316 w 7467600"/>
              <a:gd name="connsiteY912" fmla="*/ 0 h 6858000"/>
              <a:gd name="connsiteX913" fmla="*/ 3016114 w 7467600"/>
              <a:gd name="connsiteY913" fmla="*/ 0 h 6858000"/>
              <a:gd name="connsiteX914" fmla="*/ 2979949 w 7467600"/>
              <a:gd name="connsiteY914" fmla="*/ 119274 h 6858000"/>
              <a:gd name="connsiteX915" fmla="*/ 3023879 w 7467600"/>
              <a:gd name="connsiteY915" fmla="*/ 0 h 6858000"/>
              <a:gd name="connsiteX916" fmla="*/ 3105400 w 7467600"/>
              <a:gd name="connsiteY916" fmla="*/ 0 h 6858000"/>
              <a:gd name="connsiteX917" fmla="*/ 3094669 w 7467600"/>
              <a:gd name="connsiteY917" fmla="*/ 30308 h 6858000"/>
              <a:gd name="connsiteX918" fmla="*/ 2901945 w 7467600"/>
              <a:gd name="connsiteY918" fmla="*/ 466538 h 6858000"/>
              <a:gd name="connsiteX919" fmla="*/ 2815209 w 7467600"/>
              <a:gd name="connsiteY919" fmla="*/ 497361 h 6858000"/>
              <a:gd name="connsiteX920" fmla="*/ 2844845 w 7467600"/>
              <a:gd name="connsiteY920" fmla="*/ 127638 h 6858000"/>
              <a:gd name="connsiteX921" fmla="*/ 2867960 w 7467600"/>
              <a:gd name="connsiteY921" fmla="*/ 0 h 6858000"/>
              <a:gd name="connsiteX922" fmla="*/ 1057230 w 7467600"/>
              <a:gd name="connsiteY922" fmla="*/ 0 h 6858000"/>
              <a:gd name="connsiteX923" fmla="*/ 1111003 w 7467600"/>
              <a:gd name="connsiteY923" fmla="*/ 0 h 6858000"/>
              <a:gd name="connsiteX924" fmla="*/ 1125553 w 7467600"/>
              <a:gd name="connsiteY924" fmla="*/ 52588 h 6858000"/>
              <a:gd name="connsiteX925" fmla="*/ 1304276 w 7467600"/>
              <a:gd name="connsiteY925" fmla="*/ 476275 h 6858000"/>
              <a:gd name="connsiteX926" fmla="*/ 1492066 w 7467600"/>
              <a:gd name="connsiteY926" fmla="*/ 886333 h 6858000"/>
              <a:gd name="connsiteX927" fmla="*/ 1423698 w 7467600"/>
              <a:gd name="connsiteY927" fmla="*/ 710817 h 6858000"/>
              <a:gd name="connsiteX928" fmla="*/ 1357609 w 7467600"/>
              <a:gd name="connsiteY928" fmla="*/ 532892 h 6858000"/>
              <a:gd name="connsiteX929" fmla="*/ 1309550 w 7467600"/>
              <a:gd name="connsiteY929" fmla="*/ 374031 h 6858000"/>
              <a:gd name="connsiteX930" fmla="*/ 1193673 w 7467600"/>
              <a:gd name="connsiteY930" fmla="*/ 49533 h 6858000"/>
              <a:gd name="connsiteX931" fmla="*/ 1164391 w 7467600"/>
              <a:gd name="connsiteY931" fmla="*/ 0 h 6858000"/>
              <a:gd name="connsiteX932" fmla="*/ 1200666 w 7467600"/>
              <a:gd name="connsiteY932" fmla="*/ 0 h 6858000"/>
              <a:gd name="connsiteX933" fmla="*/ 1223408 w 7467600"/>
              <a:gd name="connsiteY933" fmla="*/ 38996 h 6858000"/>
              <a:gd name="connsiteX934" fmla="*/ 1339635 w 7467600"/>
              <a:gd name="connsiteY934" fmla="*/ 365517 h 6858000"/>
              <a:gd name="connsiteX935" fmla="*/ 1387469 w 7467600"/>
              <a:gd name="connsiteY935" fmla="*/ 523079 h 6858000"/>
              <a:gd name="connsiteX936" fmla="*/ 1452685 w 7467600"/>
              <a:gd name="connsiteY936" fmla="*/ 699806 h 6858000"/>
              <a:gd name="connsiteX937" fmla="*/ 1492092 w 7467600"/>
              <a:gd name="connsiteY937" fmla="*/ 800424 h 6858000"/>
              <a:gd name="connsiteX938" fmla="*/ 1455302 w 7467600"/>
              <a:gd name="connsiteY938" fmla="*/ 632913 h 6858000"/>
              <a:gd name="connsiteX939" fmla="*/ 1222336 w 7467600"/>
              <a:gd name="connsiteY939" fmla="*/ 9480 h 6858000"/>
              <a:gd name="connsiteX940" fmla="*/ 1214634 w 7467600"/>
              <a:gd name="connsiteY940" fmla="*/ 0 h 6858000"/>
              <a:gd name="connsiteX941" fmla="*/ 1289827 w 7467600"/>
              <a:gd name="connsiteY941" fmla="*/ 0 h 6858000"/>
              <a:gd name="connsiteX942" fmla="*/ 1321076 w 7467600"/>
              <a:gd name="connsiteY942" fmla="*/ 59722 h 6858000"/>
              <a:gd name="connsiteX943" fmla="*/ 1512579 w 7467600"/>
              <a:gd name="connsiteY943" fmla="*/ 626441 h 6858000"/>
              <a:gd name="connsiteX944" fmla="*/ 1506076 w 7467600"/>
              <a:gd name="connsiteY944" fmla="*/ 1089289 h 6858000"/>
              <a:gd name="connsiteX945" fmla="*/ 1486346 w 7467600"/>
              <a:gd name="connsiteY945" fmla="*/ 1079919 h 6858000"/>
              <a:gd name="connsiteX946" fmla="*/ 1070511 w 7467600"/>
              <a:gd name="connsiteY946" fmla="*/ 48609 h 6858000"/>
              <a:gd name="connsiteX947" fmla="*/ 1057230 w 7467600"/>
              <a:gd name="connsiteY947" fmla="*/ 0 h 6858000"/>
              <a:gd name="connsiteX948" fmla="*/ 43151 w 7467600"/>
              <a:gd name="connsiteY948" fmla="*/ 0 h 6858000"/>
              <a:gd name="connsiteX949" fmla="*/ 95283 w 7467600"/>
              <a:gd name="connsiteY949" fmla="*/ 0 h 6858000"/>
              <a:gd name="connsiteX950" fmla="*/ 300708 w 7467600"/>
              <a:gd name="connsiteY950" fmla="*/ 154571 h 6858000"/>
              <a:gd name="connsiteX951" fmla="*/ 530414 w 7467600"/>
              <a:gd name="connsiteY951" fmla="*/ 354673 h 6858000"/>
              <a:gd name="connsiteX952" fmla="*/ 333785 w 7467600"/>
              <a:gd name="connsiteY952" fmla="*/ 161564 h 6858000"/>
              <a:gd name="connsiteX953" fmla="*/ 147005 w 7467600"/>
              <a:gd name="connsiteY953" fmla="*/ 0 h 6858000"/>
              <a:gd name="connsiteX954" fmla="*/ 272509 w 7467600"/>
              <a:gd name="connsiteY954" fmla="*/ 0 h 6858000"/>
              <a:gd name="connsiteX955" fmla="*/ 326276 w 7467600"/>
              <a:gd name="connsiteY955" fmla="*/ 45847 h 6858000"/>
              <a:gd name="connsiteX956" fmla="*/ 823759 w 7467600"/>
              <a:gd name="connsiteY956" fmla="*/ 574145 h 6858000"/>
              <a:gd name="connsiteX957" fmla="*/ 811254 w 7467600"/>
              <a:gd name="connsiteY957" fmla="*/ 665546 h 6858000"/>
              <a:gd name="connsiteX958" fmla="*/ 154042 w 7467600"/>
              <a:gd name="connsiteY958" fmla="*/ 261522 h 6858000"/>
              <a:gd name="connsiteX959" fmla="*/ 13550 w 7467600"/>
              <a:gd name="connsiteY959" fmla="*/ 158423 h 6858000"/>
              <a:gd name="connsiteX960" fmla="*/ 0 w 7467600"/>
              <a:gd name="connsiteY960" fmla="*/ 146618 h 6858000"/>
              <a:gd name="connsiteX961" fmla="*/ 0 w 7467600"/>
              <a:gd name="connsiteY961" fmla="*/ 59161 h 6858000"/>
              <a:gd name="connsiteX962" fmla="*/ 45427 w 7467600"/>
              <a:gd name="connsiteY962" fmla="*/ 101078 h 6858000"/>
              <a:gd name="connsiteX963" fmla="*/ 630103 w 7467600"/>
              <a:gd name="connsiteY963" fmla="*/ 485885 h 6858000"/>
              <a:gd name="connsiteX964" fmla="*/ 532040 w 7467600"/>
              <a:gd name="connsiteY964" fmla="*/ 399359 h 6858000"/>
              <a:gd name="connsiteX965" fmla="*/ 517618 w 7467600"/>
              <a:gd name="connsiteY965" fmla="*/ 385726 h 6858000"/>
              <a:gd name="connsiteX966" fmla="*/ 285074 w 7467600"/>
              <a:gd name="connsiteY966" fmla="*/ 182755 h 6858000"/>
              <a:gd name="connsiteX967" fmla="*/ 43151 w 7467600"/>
              <a:gd name="connsiteY96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467600 w 7467600"/>
              <a:gd name="connsiteY77" fmla="*/ 6012219 h 6858000"/>
              <a:gd name="connsiteX78" fmla="*/ 7356878 w 7467600"/>
              <a:gd name="connsiteY78" fmla="*/ 5981332 h 6858000"/>
              <a:gd name="connsiteX79" fmla="*/ 7467600 w 7467600"/>
              <a:gd name="connsiteY79" fmla="*/ 6117703 h 6858000"/>
              <a:gd name="connsiteX80" fmla="*/ 7467600 w 7467600"/>
              <a:gd name="connsiteY80" fmla="*/ 6163634 h 6858000"/>
              <a:gd name="connsiteX81" fmla="*/ 7403637 w 7467600"/>
              <a:gd name="connsiteY81" fmla="*/ 6083957 h 6858000"/>
              <a:gd name="connsiteX82" fmla="*/ 7254615 w 7467600"/>
              <a:gd name="connsiteY82" fmla="*/ 5911918 h 6858000"/>
              <a:gd name="connsiteX83" fmla="*/ 7312589 w 7467600"/>
              <a:gd name="connsiteY83" fmla="*/ 5982309 h 6858000"/>
              <a:gd name="connsiteX84" fmla="*/ 7448321 w 7467600"/>
              <a:gd name="connsiteY84" fmla="*/ 6190991 h 6858000"/>
              <a:gd name="connsiteX85" fmla="*/ 7467600 w 7467600"/>
              <a:gd name="connsiteY85" fmla="*/ 6221686 h 6858000"/>
              <a:gd name="connsiteX86" fmla="*/ 7467600 w 7467600"/>
              <a:gd name="connsiteY86" fmla="*/ 6334256 h 6858000"/>
              <a:gd name="connsiteX87" fmla="*/ 7454976 w 7467600"/>
              <a:gd name="connsiteY87" fmla="*/ 6318297 h 6858000"/>
              <a:gd name="connsiteX88" fmla="*/ 1456157 w 7467600"/>
              <a:gd name="connsiteY88" fmla="*/ 5371404 h 6858000"/>
              <a:gd name="connsiteX89" fmla="*/ 1244432 w 7467600"/>
              <a:gd name="connsiteY89" fmla="*/ 5385601 h 6858000"/>
              <a:gd name="connsiteX90" fmla="*/ 973990 w 7467600"/>
              <a:gd name="connsiteY90" fmla="*/ 5424940 h 6858000"/>
              <a:gd name="connsiteX91" fmla="*/ 1103809 w 7467600"/>
              <a:gd name="connsiteY91" fmla="*/ 5433720 h 6858000"/>
              <a:gd name="connsiteX92" fmla="*/ 1123454 w 7467600"/>
              <a:gd name="connsiteY92" fmla="*/ 5435727 h 6858000"/>
              <a:gd name="connsiteX93" fmla="*/ 1737017 w 7467600"/>
              <a:gd name="connsiteY93" fmla="*/ 5452183 h 6858000"/>
              <a:gd name="connsiteX94" fmla="*/ 1824397 w 7467600"/>
              <a:gd name="connsiteY94" fmla="*/ 5447757 h 6858000"/>
              <a:gd name="connsiteX95" fmla="*/ 2070059 w 7467600"/>
              <a:gd name="connsiteY95" fmla="*/ 5441660 h 6858000"/>
              <a:gd name="connsiteX96" fmla="*/ 1456157 w 7467600"/>
              <a:gd name="connsiteY96" fmla="*/ 5371404 h 6858000"/>
              <a:gd name="connsiteX97" fmla="*/ 4988186 w 7467600"/>
              <a:gd name="connsiteY97" fmla="*/ 5216467 h 6858000"/>
              <a:gd name="connsiteX98" fmla="*/ 4777334 w 7467600"/>
              <a:gd name="connsiteY98" fmla="*/ 5406072 h 6858000"/>
              <a:gd name="connsiteX99" fmla="*/ 4718341 w 7467600"/>
              <a:gd name="connsiteY99" fmla="*/ 5468043 h 6858000"/>
              <a:gd name="connsiteX100" fmla="*/ 4604655 w 7467600"/>
              <a:gd name="connsiteY100" fmla="*/ 5583434 h 6858000"/>
              <a:gd name="connsiteX101" fmla="*/ 4565074 w 7467600"/>
              <a:gd name="connsiteY101" fmla="*/ 5618550 h 6858000"/>
              <a:gd name="connsiteX102" fmla="*/ 4988186 w 7467600"/>
              <a:gd name="connsiteY102" fmla="*/ 5216467 h 6858000"/>
              <a:gd name="connsiteX103" fmla="*/ 4978032 w 7467600"/>
              <a:gd name="connsiteY103" fmla="*/ 5183809 h 6858000"/>
              <a:gd name="connsiteX104" fmla="*/ 4463413 w 7467600"/>
              <a:gd name="connsiteY104" fmla="*/ 5615162 h 6858000"/>
              <a:gd name="connsiteX105" fmla="*/ 4358134 w 7467600"/>
              <a:gd name="connsiteY105" fmla="*/ 5742791 h 6858000"/>
              <a:gd name="connsiteX106" fmla="*/ 4376219 w 7467600"/>
              <a:gd name="connsiteY106" fmla="*/ 5729027 h 6858000"/>
              <a:gd name="connsiteX107" fmla="*/ 4582340 w 7467600"/>
              <a:gd name="connsiteY107" fmla="*/ 5561037 h 6858000"/>
              <a:gd name="connsiteX108" fmla="*/ 4694684 w 7467600"/>
              <a:gd name="connsiteY108" fmla="*/ 5447098 h 6858000"/>
              <a:gd name="connsiteX109" fmla="*/ 4754123 w 7467600"/>
              <a:gd name="connsiteY109" fmla="*/ 5384643 h 6858000"/>
              <a:gd name="connsiteX110" fmla="*/ 4978032 w 7467600"/>
              <a:gd name="connsiteY110" fmla="*/ 5183809 h 6858000"/>
              <a:gd name="connsiteX111" fmla="*/ 1903353 w 7467600"/>
              <a:gd name="connsiteY111" fmla="*/ 5044827 h 6858000"/>
              <a:gd name="connsiteX112" fmla="*/ 1936931 w 7467600"/>
              <a:gd name="connsiteY112" fmla="*/ 5093954 h 6858000"/>
              <a:gd name="connsiteX113" fmla="*/ 2195868 w 7467600"/>
              <a:gd name="connsiteY113" fmla="*/ 5396574 h 6858000"/>
              <a:gd name="connsiteX114" fmla="*/ 2088852 w 7467600"/>
              <a:gd name="connsiteY114" fmla="*/ 5166123 h 6858000"/>
              <a:gd name="connsiteX115" fmla="*/ 1958241 w 7467600"/>
              <a:gd name="connsiteY115" fmla="*/ 5067955 h 6858000"/>
              <a:gd name="connsiteX116" fmla="*/ 1903353 w 7467600"/>
              <a:gd name="connsiteY116" fmla="*/ 5044827 h 6858000"/>
              <a:gd name="connsiteX117" fmla="*/ 1979378 w 7467600"/>
              <a:gd name="connsiteY117" fmla="*/ 4769504 h 6858000"/>
              <a:gd name="connsiteX118" fmla="*/ 2882120 w 7467600"/>
              <a:gd name="connsiteY118" fmla="*/ 5064547 h 6858000"/>
              <a:gd name="connsiteX119" fmla="*/ 2793103 w 7467600"/>
              <a:gd name="connsiteY119" fmla="*/ 5039699 h 6858000"/>
              <a:gd name="connsiteX120" fmla="*/ 2770041 w 7467600"/>
              <a:gd name="connsiteY120" fmla="*/ 5033634 h 6858000"/>
              <a:gd name="connsiteX121" fmla="*/ 1979378 w 7467600"/>
              <a:gd name="connsiteY121" fmla="*/ 4769504 h 6858000"/>
              <a:gd name="connsiteX122" fmla="*/ 1927410 w 7467600"/>
              <a:gd name="connsiteY122" fmla="*/ 4716164 h 6858000"/>
              <a:gd name="connsiteX123" fmla="*/ 1959587 w 7467600"/>
              <a:gd name="connsiteY123" fmla="*/ 4728849 h 6858000"/>
              <a:gd name="connsiteX124" fmla="*/ 2777707 w 7467600"/>
              <a:gd name="connsiteY124" fmla="*/ 5003991 h 6858000"/>
              <a:gd name="connsiteX125" fmla="*/ 2800768 w 7467600"/>
              <a:gd name="connsiteY125" fmla="*/ 5010056 h 6858000"/>
              <a:gd name="connsiteX126" fmla="*/ 2879408 w 7467600"/>
              <a:gd name="connsiteY126" fmla="*/ 5031590 h 6858000"/>
              <a:gd name="connsiteX127" fmla="*/ 2862295 w 7467600"/>
              <a:gd name="connsiteY127" fmla="*/ 5022958 h 6858000"/>
              <a:gd name="connsiteX128" fmla="*/ 2813343 w 7467600"/>
              <a:gd name="connsiteY128" fmla="*/ 4998369 h 6858000"/>
              <a:gd name="connsiteX129" fmla="*/ 2646245 w 7467600"/>
              <a:gd name="connsiteY129" fmla="*/ 4930999 h 6858000"/>
              <a:gd name="connsiteX130" fmla="*/ 1999243 w 7467600"/>
              <a:gd name="connsiteY130" fmla="*/ 4730524 h 6858000"/>
              <a:gd name="connsiteX131" fmla="*/ 1979527 w 7467600"/>
              <a:gd name="connsiteY131" fmla="*/ 4726651 h 6858000"/>
              <a:gd name="connsiteX132" fmla="*/ 1927410 w 7467600"/>
              <a:gd name="connsiteY132" fmla="*/ 4716164 h 6858000"/>
              <a:gd name="connsiteX133" fmla="*/ 1997014 w 7467600"/>
              <a:gd name="connsiteY133" fmla="*/ 4698007 h 6858000"/>
              <a:gd name="connsiteX134" fmla="*/ 2005458 w 7467600"/>
              <a:gd name="connsiteY134" fmla="*/ 4699540 h 6858000"/>
              <a:gd name="connsiteX135" fmla="*/ 2657186 w 7467600"/>
              <a:gd name="connsiteY135" fmla="*/ 4901687 h 6858000"/>
              <a:gd name="connsiteX136" fmla="*/ 2826662 w 7467600"/>
              <a:gd name="connsiteY136" fmla="*/ 4970362 h 6858000"/>
              <a:gd name="connsiteX137" fmla="*/ 2876100 w 7467600"/>
              <a:gd name="connsiteY137" fmla="*/ 4995397 h 6858000"/>
              <a:gd name="connsiteX138" fmla="*/ 3042600 w 7467600"/>
              <a:gd name="connsiteY138" fmla="*/ 5059532 h 6858000"/>
              <a:gd name="connsiteX139" fmla="*/ 1997014 w 7467600"/>
              <a:gd name="connsiteY139" fmla="*/ 4698007 h 6858000"/>
              <a:gd name="connsiteX140" fmla="*/ 2305292 w 7467600"/>
              <a:gd name="connsiteY140" fmla="*/ 4219492 h 6858000"/>
              <a:gd name="connsiteX141" fmla="*/ 3360922 w 7467600"/>
              <a:gd name="connsiteY141" fmla="*/ 4529373 h 6858000"/>
              <a:gd name="connsiteX142" fmla="*/ 3492420 w 7467600"/>
              <a:gd name="connsiteY142" fmla="*/ 4510145 h 6858000"/>
              <a:gd name="connsiteX143" fmla="*/ 3364086 w 7467600"/>
              <a:gd name="connsiteY143" fmla="*/ 4480340 h 6858000"/>
              <a:gd name="connsiteX144" fmla="*/ 3225818 w 7467600"/>
              <a:gd name="connsiteY144" fmla="*/ 4411822 h 6858000"/>
              <a:gd name="connsiteX145" fmla="*/ 3129696 w 7467600"/>
              <a:gd name="connsiteY145" fmla="*/ 4360704 h 6858000"/>
              <a:gd name="connsiteX146" fmla="*/ 2814545 w 7467600"/>
              <a:gd name="connsiteY146" fmla="*/ 4282955 h 6858000"/>
              <a:gd name="connsiteX147" fmla="*/ 2305292 w 7467600"/>
              <a:gd name="connsiteY147" fmla="*/ 4219492 h 6858000"/>
              <a:gd name="connsiteX148" fmla="*/ 2626982 w 7467600"/>
              <a:gd name="connsiteY148" fmla="*/ 4206450 h 6858000"/>
              <a:gd name="connsiteX149" fmla="*/ 2490617 w 7467600"/>
              <a:gd name="connsiteY149" fmla="*/ 4206951 h 6858000"/>
              <a:gd name="connsiteX150" fmla="*/ 2819869 w 7467600"/>
              <a:gd name="connsiteY150" fmla="*/ 4252936 h 6858000"/>
              <a:gd name="connsiteX151" fmla="*/ 3143018 w 7467600"/>
              <a:gd name="connsiteY151" fmla="*/ 4332698 h 6858000"/>
              <a:gd name="connsiteX152" fmla="*/ 3241520 w 7467600"/>
              <a:gd name="connsiteY152" fmla="*/ 4385112 h 6858000"/>
              <a:gd name="connsiteX153" fmla="*/ 3374575 w 7467600"/>
              <a:gd name="connsiteY153" fmla="*/ 4451517 h 6858000"/>
              <a:gd name="connsiteX154" fmla="*/ 3505221 w 7467600"/>
              <a:gd name="connsiteY154" fmla="*/ 4480757 h 6858000"/>
              <a:gd name="connsiteX155" fmla="*/ 2626982 w 7467600"/>
              <a:gd name="connsiteY155" fmla="*/ 4206450 h 6858000"/>
              <a:gd name="connsiteX156" fmla="*/ 1310106 w 7467600"/>
              <a:gd name="connsiteY156" fmla="*/ 3943217 h 6858000"/>
              <a:gd name="connsiteX157" fmla="*/ 854994 w 7467600"/>
              <a:gd name="connsiteY157" fmla="*/ 4399136 h 6858000"/>
              <a:gd name="connsiteX158" fmla="*/ 742462 w 7467600"/>
              <a:gd name="connsiteY158" fmla="*/ 4594648 h 6858000"/>
              <a:gd name="connsiteX159" fmla="*/ 820602 w 7467600"/>
              <a:gd name="connsiteY159" fmla="*/ 4485915 h 6858000"/>
              <a:gd name="connsiteX160" fmla="*/ 878295 w 7467600"/>
              <a:gd name="connsiteY160" fmla="*/ 4403594 h 6858000"/>
              <a:gd name="connsiteX161" fmla="*/ 1240607 w 7467600"/>
              <a:gd name="connsiteY161" fmla="*/ 4010401 h 6858000"/>
              <a:gd name="connsiteX162" fmla="*/ 1310106 w 7467600"/>
              <a:gd name="connsiteY162" fmla="*/ 3943217 h 6858000"/>
              <a:gd name="connsiteX163" fmla="*/ 1423113 w 7467600"/>
              <a:gd name="connsiteY163" fmla="*/ 3874565 h 6858000"/>
              <a:gd name="connsiteX164" fmla="*/ 1260565 w 7467600"/>
              <a:gd name="connsiteY164" fmla="*/ 4031982 h 6858000"/>
              <a:gd name="connsiteX165" fmla="*/ 901900 w 7467600"/>
              <a:gd name="connsiteY165" fmla="*/ 4421236 h 6858000"/>
              <a:gd name="connsiteX166" fmla="*/ 845044 w 7467600"/>
              <a:gd name="connsiteY166" fmla="*/ 4502436 h 6858000"/>
              <a:gd name="connsiteX167" fmla="*/ 685926 w 7467600"/>
              <a:gd name="connsiteY167" fmla="*/ 4703069 h 6858000"/>
              <a:gd name="connsiteX168" fmla="*/ 684248 w 7467600"/>
              <a:gd name="connsiteY168" fmla="*/ 4706721 h 6858000"/>
              <a:gd name="connsiteX169" fmla="*/ 1423113 w 7467600"/>
              <a:gd name="connsiteY169" fmla="*/ 3874565 h 6858000"/>
              <a:gd name="connsiteX170" fmla="*/ 3316479 w 7467600"/>
              <a:gd name="connsiteY170" fmla="*/ 3872136 h 6858000"/>
              <a:gd name="connsiteX171" fmla="*/ 3546806 w 7467600"/>
              <a:gd name="connsiteY171" fmla="*/ 4356139 h 6858000"/>
              <a:gd name="connsiteX172" fmla="*/ 3364433 w 7467600"/>
              <a:gd name="connsiteY172" fmla="*/ 3953121 h 6858000"/>
              <a:gd name="connsiteX173" fmla="*/ 3316479 w 7467600"/>
              <a:gd name="connsiteY173" fmla="*/ 3872136 h 6858000"/>
              <a:gd name="connsiteX174" fmla="*/ 3291335 w 7467600"/>
              <a:gd name="connsiteY174" fmla="*/ 3767420 h 6858000"/>
              <a:gd name="connsiteX175" fmla="*/ 3390805 w 7467600"/>
              <a:gd name="connsiteY175" fmla="*/ 3937163 h 6858000"/>
              <a:gd name="connsiteX176" fmla="*/ 3579062 w 7467600"/>
              <a:gd name="connsiteY176" fmla="*/ 4359040 h 6858000"/>
              <a:gd name="connsiteX177" fmla="*/ 3467355 w 7467600"/>
              <a:gd name="connsiteY177" fmla="*/ 3988130 h 6858000"/>
              <a:gd name="connsiteX178" fmla="*/ 3310753 w 7467600"/>
              <a:gd name="connsiteY178" fmla="*/ 3787140 h 6858000"/>
              <a:gd name="connsiteX179" fmla="*/ 3291335 w 7467600"/>
              <a:gd name="connsiteY179" fmla="*/ 3767420 h 6858000"/>
              <a:gd name="connsiteX180" fmla="*/ 1635889 w 7467600"/>
              <a:gd name="connsiteY180" fmla="*/ 3709494 h 6858000"/>
              <a:gd name="connsiteX181" fmla="*/ 1634800 w 7467600"/>
              <a:gd name="connsiteY181" fmla="*/ 3731111 h 6858000"/>
              <a:gd name="connsiteX182" fmla="*/ 1635889 w 7467600"/>
              <a:gd name="connsiteY182" fmla="*/ 3709494 h 6858000"/>
              <a:gd name="connsiteX183" fmla="*/ 1510397 w 7467600"/>
              <a:gd name="connsiteY183" fmla="*/ 3684705 h 6858000"/>
              <a:gd name="connsiteX184" fmla="*/ 1146550 w 7467600"/>
              <a:gd name="connsiteY184" fmla="*/ 3802012 h 6858000"/>
              <a:gd name="connsiteX185" fmla="*/ 698834 w 7467600"/>
              <a:gd name="connsiteY185" fmla="*/ 3952272 h 6858000"/>
              <a:gd name="connsiteX186" fmla="*/ 34256 w 7467600"/>
              <a:gd name="connsiteY186" fmla="*/ 4347603 h 6858000"/>
              <a:gd name="connsiteX187" fmla="*/ 527241 w 7467600"/>
              <a:gd name="connsiteY187" fmla="*/ 4065078 h 6858000"/>
              <a:gd name="connsiteX188" fmla="*/ 1510397 w 7467600"/>
              <a:gd name="connsiteY188" fmla="*/ 3684705 h 6858000"/>
              <a:gd name="connsiteX189" fmla="*/ 1313114 w 7467600"/>
              <a:gd name="connsiteY189" fmla="*/ 3655216 h 6858000"/>
              <a:gd name="connsiteX190" fmla="*/ 1109304 w 7467600"/>
              <a:gd name="connsiteY190" fmla="*/ 3669030 h 6858000"/>
              <a:gd name="connsiteX191" fmla="*/ 8129 w 7467600"/>
              <a:gd name="connsiteY191" fmla="*/ 4330519 h 6858000"/>
              <a:gd name="connsiteX192" fmla="*/ 687572 w 7467600"/>
              <a:gd name="connsiteY192" fmla="*/ 3925629 h 6858000"/>
              <a:gd name="connsiteX193" fmla="*/ 1138365 w 7467600"/>
              <a:gd name="connsiteY193" fmla="*/ 3774515 h 6858000"/>
              <a:gd name="connsiteX194" fmla="*/ 1505579 w 7467600"/>
              <a:gd name="connsiteY194" fmla="*/ 3655526 h 6858000"/>
              <a:gd name="connsiteX195" fmla="*/ 1313114 w 7467600"/>
              <a:gd name="connsiteY195" fmla="*/ 3655216 h 6858000"/>
              <a:gd name="connsiteX196" fmla="*/ 3655073 w 7467600"/>
              <a:gd name="connsiteY196" fmla="*/ 3650884 h 6858000"/>
              <a:gd name="connsiteX197" fmla="*/ 3989938 w 7467600"/>
              <a:gd name="connsiteY197" fmla="*/ 3991685 h 6858000"/>
              <a:gd name="connsiteX198" fmla="*/ 4393907 w 7467600"/>
              <a:gd name="connsiteY198" fmla="*/ 4261258 h 6858000"/>
              <a:gd name="connsiteX199" fmla="*/ 4648051 w 7467600"/>
              <a:gd name="connsiteY199" fmla="*/ 4374051 h 6858000"/>
              <a:gd name="connsiteX200" fmla="*/ 4383389 w 7467600"/>
              <a:gd name="connsiteY200" fmla="*/ 4184369 h 6858000"/>
              <a:gd name="connsiteX201" fmla="*/ 4165508 w 7467600"/>
              <a:gd name="connsiteY201" fmla="*/ 4035196 h 6858000"/>
              <a:gd name="connsiteX202" fmla="*/ 4068162 w 7467600"/>
              <a:gd name="connsiteY202" fmla="*/ 3953394 h 6858000"/>
              <a:gd name="connsiteX203" fmla="*/ 3981416 w 7467600"/>
              <a:gd name="connsiteY203" fmla="*/ 3880482 h 6858000"/>
              <a:gd name="connsiteX204" fmla="*/ 3800147 w 7467600"/>
              <a:gd name="connsiteY204" fmla="*/ 3749872 h 6858000"/>
              <a:gd name="connsiteX205" fmla="*/ 3655073 w 7467600"/>
              <a:gd name="connsiteY205" fmla="*/ 3650884 h 6858000"/>
              <a:gd name="connsiteX206" fmla="*/ 3670252 w 7467600"/>
              <a:gd name="connsiteY206" fmla="*/ 3622798 h 6858000"/>
              <a:gd name="connsiteX207" fmla="*/ 3817258 w 7467600"/>
              <a:gd name="connsiteY207" fmla="*/ 3723577 h 6858000"/>
              <a:gd name="connsiteX208" fmla="*/ 4000461 w 7467600"/>
              <a:gd name="connsiteY208" fmla="*/ 3855966 h 6858000"/>
              <a:gd name="connsiteX209" fmla="*/ 4088180 w 7467600"/>
              <a:gd name="connsiteY209" fmla="*/ 3929774 h 6858000"/>
              <a:gd name="connsiteX210" fmla="*/ 4184555 w 7467600"/>
              <a:gd name="connsiteY210" fmla="*/ 4010683 h 6858000"/>
              <a:gd name="connsiteX211" fmla="*/ 4399563 w 7467600"/>
              <a:gd name="connsiteY211" fmla="*/ 4158106 h 6858000"/>
              <a:gd name="connsiteX212" fmla="*/ 4684469 w 7467600"/>
              <a:gd name="connsiteY212" fmla="*/ 4364680 h 6858000"/>
              <a:gd name="connsiteX213" fmla="*/ 4690271 w 7467600"/>
              <a:gd name="connsiteY213" fmla="*/ 4370034 h 6858000"/>
              <a:gd name="connsiteX214" fmla="*/ 4136093 w 7467600"/>
              <a:gd name="connsiteY214" fmla="*/ 3858466 h 6858000"/>
              <a:gd name="connsiteX215" fmla="*/ 3670252 w 7467600"/>
              <a:gd name="connsiteY215" fmla="*/ 3622798 h 6858000"/>
              <a:gd name="connsiteX216" fmla="*/ 4440129 w 7467600"/>
              <a:gd name="connsiteY216" fmla="*/ 3448571 h 6858000"/>
              <a:gd name="connsiteX217" fmla="*/ 4856525 w 7467600"/>
              <a:gd name="connsiteY217" fmla="*/ 3915351 h 6858000"/>
              <a:gd name="connsiteX218" fmla="*/ 5059055 w 7467600"/>
              <a:gd name="connsiteY218" fmla="*/ 4108918 h 6858000"/>
              <a:gd name="connsiteX219" fmla="*/ 5290070 w 7467600"/>
              <a:gd name="connsiteY219" fmla="*/ 4263619 h 6858000"/>
              <a:gd name="connsiteX220" fmla="*/ 4834991 w 7467600"/>
              <a:gd name="connsiteY220" fmla="*/ 3830985 h 6858000"/>
              <a:gd name="connsiteX221" fmla="*/ 4440129 w 7467600"/>
              <a:gd name="connsiteY221" fmla="*/ 3448571 h 6858000"/>
              <a:gd name="connsiteX222" fmla="*/ 4441737 w 7467600"/>
              <a:gd name="connsiteY222" fmla="*/ 3399734 h 6858000"/>
              <a:gd name="connsiteX223" fmla="*/ 4431236 w 7467600"/>
              <a:gd name="connsiteY223" fmla="*/ 3400954 h 6858000"/>
              <a:gd name="connsiteX224" fmla="*/ 4557150 w 7467600"/>
              <a:gd name="connsiteY224" fmla="*/ 3510023 h 6858000"/>
              <a:gd name="connsiteX225" fmla="*/ 4856936 w 7467600"/>
              <a:gd name="connsiteY225" fmla="*/ 3809146 h 6858000"/>
              <a:gd name="connsiteX226" fmla="*/ 5111996 w 7467600"/>
              <a:gd name="connsiteY226" fmla="*/ 4065759 h 6858000"/>
              <a:gd name="connsiteX227" fmla="*/ 5388878 w 7467600"/>
              <a:gd name="connsiteY227" fmla="*/ 4300185 h 6858000"/>
              <a:gd name="connsiteX228" fmla="*/ 5425556 w 7467600"/>
              <a:gd name="connsiteY228" fmla="*/ 4308967 h 6858000"/>
              <a:gd name="connsiteX229" fmla="*/ 4943646 w 7467600"/>
              <a:gd name="connsiteY229" fmla="*/ 3822916 h 6858000"/>
              <a:gd name="connsiteX230" fmla="*/ 4594837 w 7467600"/>
              <a:gd name="connsiteY230" fmla="*/ 3532274 h 6858000"/>
              <a:gd name="connsiteX231" fmla="*/ 4441737 w 7467600"/>
              <a:gd name="connsiteY231" fmla="*/ 3399734 h 6858000"/>
              <a:gd name="connsiteX232" fmla="*/ 5425834 w 7467600"/>
              <a:gd name="connsiteY232" fmla="*/ 3162785 h 6858000"/>
              <a:gd name="connsiteX233" fmla="*/ 5401644 w 7467600"/>
              <a:gd name="connsiteY233" fmla="*/ 3617847 h 6858000"/>
              <a:gd name="connsiteX234" fmla="*/ 5467256 w 7467600"/>
              <a:gd name="connsiteY234" fmla="*/ 4175494 h 6858000"/>
              <a:gd name="connsiteX235" fmla="*/ 5448069 w 7467600"/>
              <a:gd name="connsiteY235" fmla="*/ 3567554 h 6858000"/>
              <a:gd name="connsiteX236" fmla="*/ 5425834 w 7467600"/>
              <a:gd name="connsiteY236" fmla="*/ 3162785 h 6858000"/>
              <a:gd name="connsiteX237" fmla="*/ 1318687 w 7467600"/>
              <a:gd name="connsiteY237" fmla="*/ 3113840 h 6858000"/>
              <a:gd name="connsiteX238" fmla="*/ 1066793 w 7467600"/>
              <a:gd name="connsiteY238" fmla="*/ 3212171 h 6858000"/>
              <a:gd name="connsiteX239" fmla="*/ 993319 w 7467600"/>
              <a:gd name="connsiteY239" fmla="*/ 3247648 h 6858000"/>
              <a:gd name="connsiteX240" fmla="*/ 853081 w 7467600"/>
              <a:gd name="connsiteY240" fmla="*/ 3312410 h 6858000"/>
              <a:gd name="connsiteX241" fmla="*/ 805957 w 7467600"/>
              <a:gd name="connsiteY241" fmla="*/ 3330443 h 6858000"/>
              <a:gd name="connsiteX242" fmla="*/ 1318687 w 7467600"/>
              <a:gd name="connsiteY242" fmla="*/ 3113840 h 6858000"/>
              <a:gd name="connsiteX243" fmla="*/ 5453702 w 7467600"/>
              <a:gd name="connsiteY243" fmla="*/ 3090882 h 6858000"/>
              <a:gd name="connsiteX244" fmla="*/ 5480135 w 7467600"/>
              <a:gd name="connsiteY244" fmla="*/ 3565802 h 6858000"/>
              <a:gd name="connsiteX245" fmla="*/ 5499023 w 7467600"/>
              <a:gd name="connsiteY245" fmla="*/ 4166310 h 6858000"/>
              <a:gd name="connsiteX246" fmla="*/ 5547022 w 7467600"/>
              <a:gd name="connsiteY246" fmla="*/ 3607838 h 6858000"/>
              <a:gd name="connsiteX247" fmla="*/ 5515964 w 7467600"/>
              <a:gd name="connsiteY247" fmla="*/ 3378541 h 6858000"/>
              <a:gd name="connsiteX248" fmla="*/ 5453702 w 7467600"/>
              <a:gd name="connsiteY248" fmla="*/ 3090882 h 6858000"/>
              <a:gd name="connsiteX249" fmla="*/ 1238695 w 7467600"/>
              <a:gd name="connsiteY249" fmla="*/ 3076820 h 6858000"/>
              <a:gd name="connsiteX250" fmla="*/ 716371 w 7467600"/>
              <a:gd name="connsiteY250" fmla="*/ 3293249 h 6858000"/>
              <a:gd name="connsiteX251" fmla="*/ 579522 w 7467600"/>
              <a:gd name="connsiteY251" fmla="*/ 3371759 h 6858000"/>
              <a:gd name="connsiteX252" fmla="*/ 600288 w 7467600"/>
              <a:gd name="connsiteY252" fmla="*/ 3365555 h 6858000"/>
              <a:gd name="connsiteX253" fmla="*/ 840692 w 7467600"/>
              <a:gd name="connsiteY253" fmla="*/ 3284921 h 6858000"/>
              <a:gd name="connsiteX254" fmla="*/ 979248 w 7467600"/>
              <a:gd name="connsiteY254" fmla="*/ 3221003 h 6858000"/>
              <a:gd name="connsiteX255" fmla="*/ 1053282 w 7467600"/>
              <a:gd name="connsiteY255" fmla="*/ 3185247 h 6858000"/>
              <a:gd name="connsiteX256" fmla="*/ 1320603 w 7467600"/>
              <a:gd name="connsiteY256" fmla="*/ 3081281 h 6858000"/>
              <a:gd name="connsiteX257" fmla="*/ 1238695 w 7467600"/>
              <a:gd name="connsiteY257" fmla="*/ 3076820 h 6858000"/>
              <a:gd name="connsiteX258" fmla="*/ 5425627 w 7467600"/>
              <a:gd name="connsiteY258" fmla="*/ 2954192 h 6858000"/>
              <a:gd name="connsiteX259" fmla="*/ 5470770 w 7467600"/>
              <a:gd name="connsiteY259" fmla="*/ 3005435 h 6858000"/>
              <a:gd name="connsiteX260" fmla="*/ 5519779 w 7467600"/>
              <a:gd name="connsiteY260" fmla="*/ 4359223 h 6858000"/>
              <a:gd name="connsiteX261" fmla="*/ 5520293 w 7467600"/>
              <a:gd name="connsiteY261" fmla="*/ 4360602 h 6858000"/>
              <a:gd name="connsiteX262" fmla="*/ 5767221 w 7467600"/>
              <a:gd name="connsiteY262" fmla="*/ 4665564 h 6858000"/>
              <a:gd name="connsiteX263" fmla="*/ 6937169 w 7467600"/>
              <a:gd name="connsiteY263" fmla="*/ 4815941 h 6858000"/>
              <a:gd name="connsiteX264" fmla="*/ 6953922 w 7467600"/>
              <a:gd name="connsiteY264" fmla="*/ 4890068 h 6858000"/>
              <a:gd name="connsiteX265" fmla="*/ 6071359 w 7467600"/>
              <a:gd name="connsiteY265" fmla="*/ 4770770 h 6858000"/>
              <a:gd name="connsiteX266" fmla="*/ 6038839 w 7467600"/>
              <a:gd name="connsiteY266" fmla="*/ 4764474 h 6858000"/>
              <a:gd name="connsiteX267" fmla="*/ 6038706 w 7467600"/>
              <a:gd name="connsiteY267" fmla="*/ 4763847 h 6858000"/>
              <a:gd name="connsiteX268" fmla="*/ 6037784 w 7467600"/>
              <a:gd name="connsiteY268" fmla="*/ 4764270 h 6858000"/>
              <a:gd name="connsiteX269" fmla="*/ 6038839 w 7467600"/>
              <a:gd name="connsiteY269" fmla="*/ 4764474 h 6858000"/>
              <a:gd name="connsiteX270" fmla="*/ 6040338 w 7467600"/>
              <a:gd name="connsiteY270" fmla="*/ 4771418 h 6858000"/>
              <a:gd name="connsiteX271" fmla="*/ 6024488 w 7467600"/>
              <a:gd name="connsiteY271" fmla="*/ 4809903 h 6858000"/>
              <a:gd name="connsiteX272" fmla="*/ 5599771 w 7467600"/>
              <a:gd name="connsiteY272" fmla="*/ 5509652 h 6858000"/>
              <a:gd name="connsiteX273" fmla="*/ 5548843 w 7467600"/>
              <a:gd name="connsiteY273" fmla="*/ 5563845 h 6858000"/>
              <a:gd name="connsiteX274" fmla="*/ 5940952 w 7467600"/>
              <a:gd name="connsiteY274" fmla="*/ 6250028 h 6858000"/>
              <a:gd name="connsiteX275" fmla="*/ 6043441 w 7467600"/>
              <a:gd name="connsiteY275" fmla="*/ 6665847 h 6858000"/>
              <a:gd name="connsiteX276" fmla="*/ 6093432 w 7467600"/>
              <a:gd name="connsiteY276" fmla="*/ 6858000 h 6858000"/>
              <a:gd name="connsiteX277" fmla="*/ 6034344 w 7467600"/>
              <a:gd name="connsiteY277" fmla="*/ 6858000 h 6858000"/>
              <a:gd name="connsiteX278" fmla="*/ 6026679 w 7467600"/>
              <a:gd name="connsiteY278" fmla="*/ 6836959 h 6858000"/>
              <a:gd name="connsiteX279" fmla="*/ 5800441 w 7467600"/>
              <a:gd name="connsiteY279" fmla="*/ 6335286 h 6858000"/>
              <a:gd name="connsiteX280" fmla="*/ 5526562 w 7467600"/>
              <a:gd name="connsiteY280" fmla="*/ 5705388 h 6858000"/>
              <a:gd name="connsiteX281" fmla="*/ 5519640 w 7467600"/>
              <a:gd name="connsiteY281" fmla="*/ 5683774 h 6858000"/>
              <a:gd name="connsiteX282" fmla="*/ 5844559 w 7467600"/>
              <a:gd name="connsiteY282" fmla="*/ 6553349 h 6858000"/>
              <a:gd name="connsiteX283" fmla="*/ 5975994 w 7467600"/>
              <a:gd name="connsiteY283" fmla="*/ 6858000 h 6858000"/>
              <a:gd name="connsiteX284" fmla="*/ 5898547 w 7467600"/>
              <a:gd name="connsiteY284" fmla="*/ 6858000 h 6858000"/>
              <a:gd name="connsiteX285" fmla="*/ 5682041 w 7467600"/>
              <a:gd name="connsiteY285" fmla="*/ 6355860 h 6858000"/>
              <a:gd name="connsiteX286" fmla="*/ 5461758 w 7467600"/>
              <a:gd name="connsiteY286" fmla="*/ 5820220 h 6858000"/>
              <a:gd name="connsiteX287" fmla="*/ 5237282 w 7467600"/>
              <a:gd name="connsiteY287" fmla="*/ 6579086 h 6858000"/>
              <a:gd name="connsiteX288" fmla="*/ 5115009 w 7467600"/>
              <a:gd name="connsiteY288" fmla="*/ 6858000 h 6858000"/>
              <a:gd name="connsiteX289" fmla="*/ 5028074 w 7467600"/>
              <a:gd name="connsiteY289" fmla="*/ 6858000 h 6858000"/>
              <a:gd name="connsiteX290" fmla="*/ 5079508 w 7467600"/>
              <a:gd name="connsiteY290" fmla="*/ 6749074 h 6858000"/>
              <a:gd name="connsiteX291" fmla="*/ 5371846 w 7467600"/>
              <a:gd name="connsiteY291" fmla="*/ 5924413 h 6858000"/>
              <a:gd name="connsiteX292" fmla="*/ 5270512 w 7467600"/>
              <a:gd name="connsiteY292" fmla="*/ 6138975 h 6858000"/>
              <a:gd name="connsiteX293" fmla="*/ 5062409 w 7467600"/>
              <a:gd name="connsiteY293" fmla="*/ 6653544 h 6858000"/>
              <a:gd name="connsiteX294" fmla="*/ 5036628 w 7467600"/>
              <a:gd name="connsiteY294" fmla="*/ 6754247 h 6858000"/>
              <a:gd name="connsiteX295" fmla="*/ 5009112 w 7467600"/>
              <a:gd name="connsiteY295" fmla="*/ 6858000 h 6858000"/>
              <a:gd name="connsiteX296" fmla="*/ 4976679 w 7467600"/>
              <a:gd name="connsiteY296" fmla="*/ 6858000 h 6858000"/>
              <a:gd name="connsiteX297" fmla="*/ 5006537 w 7467600"/>
              <a:gd name="connsiteY297" fmla="*/ 6747068 h 6858000"/>
              <a:gd name="connsiteX298" fmla="*/ 5032723 w 7467600"/>
              <a:gd name="connsiteY298" fmla="*/ 6644957 h 6858000"/>
              <a:gd name="connsiteX299" fmla="*/ 5242949 w 7467600"/>
              <a:gd name="connsiteY299" fmla="*/ 6125175 h 6858000"/>
              <a:gd name="connsiteX300" fmla="*/ 5286321 w 7467600"/>
              <a:gd name="connsiteY300" fmla="*/ 6033555 h 6858000"/>
              <a:gd name="connsiteX301" fmla="*/ 5008210 w 7467600"/>
              <a:gd name="connsiteY301" fmla="*/ 6649194 h 6858000"/>
              <a:gd name="connsiteX302" fmla="*/ 4986321 w 7467600"/>
              <a:gd name="connsiteY302" fmla="*/ 6765687 h 6858000"/>
              <a:gd name="connsiteX303" fmla="*/ 4973474 w 7467600"/>
              <a:gd name="connsiteY303" fmla="*/ 6858000 h 6858000"/>
              <a:gd name="connsiteX304" fmla="*/ 4907178 w 7467600"/>
              <a:gd name="connsiteY304" fmla="*/ 6858000 h 6858000"/>
              <a:gd name="connsiteX305" fmla="*/ 4910810 w 7467600"/>
              <a:gd name="connsiteY305" fmla="*/ 6829660 h 6858000"/>
              <a:gd name="connsiteX306" fmla="*/ 4987461 w 7467600"/>
              <a:gd name="connsiteY306" fmla="*/ 6432994 h 6858000"/>
              <a:gd name="connsiteX307" fmla="*/ 5179262 w 7467600"/>
              <a:gd name="connsiteY307" fmla="*/ 6035044 h 6858000"/>
              <a:gd name="connsiteX308" fmla="*/ 4689678 w 7467600"/>
              <a:gd name="connsiteY308" fmla="*/ 6440241 h 6858000"/>
              <a:gd name="connsiteX309" fmla="*/ 4477543 w 7467600"/>
              <a:gd name="connsiteY309" fmla="*/ 6674836 h 6858000"/>
              <a:gd name="connsiteX310" fmla="*/ 4329957 w 7467600"/>
              <a:gd name="connsiteY310" fmla="*/ 6858000 h 6858000"/>
              <a:gd name="connsiteX311" fmla="*/ 4218595 w 7467600"/>
              <a:gd name="connsiteY311" fmla="*/ 6858000 h 6858000"/>
              <a:gd name="connsiteX312" fmla="*/ 4368888 w 7467600"/>
              <a:gd name="connsiteY312" fmla="*/ 6668412 h 6858000"/>
              <a:gd name="connsiteX313" fmla="*/ 4563091 w 7467600"/>
              <a:gd name="connsiteY313" fmla="*/ 6442508 h 6858000"/>
              <a:gd name="connsiteX314" fmla="*/ 5387324 w 7467600"/>
              <a:gd name="connsiteY314" fmla="*/ 5705830 h 6858000"/>
              <a:gd name="connsiteX315" fmla="*/ 5073620 w 7467600"/>
              <a:gd name="connsiteY315" fmla="*/ 5955437 h 6858000"/>
              <a:gd name="connsiteX316" fmla="*/ 4689789 w 7467600"/>
              <a:gd name="connsiteY316" fmla="*/ 6268382 h 6858000"/>
              <a:gd name="connsiteX317" fmla="*/ 4418722 w 7467600"/>
              <a:gd name="connsiteY317" fmla="*/ 6570886 h 6858000"/>
              <a:gd name="connsiteX318" fmla="*/ 4214944 w 7467600"/>
              <a:gd name="connsiteY318" fmla="*/ 6858000 h 6858000"/>
              <a:gd name="connsiteX319" fmla="*/ 4177898 w 7467600"/>
              <a:gd name="connsiteY319" fmla="*/ 6858000 h 6858000"/>
              <a:gd name="connsiteX320" fmla="*/ 4391597 w 7467600"/>
              <a:gd name="connsiteY320" fmla="*/ 6556370 h 6858000"/>
              <a:gd name="connsiteX321" fmla="*/ 4668889 w 7467600"/>
              <a:gd name="connsiteY321" fmla="*/ 6246399 h 6858000"/>
              <a:gd name="connsiteX322" fmla="*/ 5055427 w 7467600"/>
              <a:gd name="connsiteY322" fmla="*/ 5931476 h 6858000"/>
              <a:gd name="connsiteX323" fmla="*/ 5371814 w 7467600"/>
              <a:gd name="connsiteY323" fmla="*/ 5678975 h 6858000"/>
              <a:gd name="connsiteX324" fmla="*/ 4987918 w 7467600"/>
              <a:gd name="connsiteY324" fmla="*/ 5838701 h 6858000"/>
              <a:gd name="connsiteX325" fmla="*/ 4317146 w 7467600"/>
              <a:gd name="connsiteY325" fmla="*/ 6587716 h 6858000"/>
              <a:gd name="connsiteX326" fmla="*/ 4171627 w 7467600"/>
              <a:gd name="connsiteY326" fmla="*/ 6858000 h 6858000"/>
              <a:gd name="connsiteX327" fmla="*/ 4081585 w 7467600"/>
              <a:gd name="connsiteY327" fmla="*/ 6858000 h 6858000"/>
              <a:gd name="connsiteX328" fmla="*/ 4238603 w 7467600"/>
              <a:gd name="connsiteY328" fmla="*/ 6559341 h 6858000"/>
              <a:gd name="connsiteX329" fmla="*/ 4778333 w 7467600"/>
              <a:gd name="connsiteY329" fmla="*/ 5873626 h 6858000"/>
              <a:gd name="connsiteX330" fmla="*/ 5414185 w 7467600"/>
              <a:gd name="connsiteY330" fmla="*/ 5573882 h 6858000"/>
              <a:gd name="connsiteX331" fmla="*/ 5959648 w 7467600"/>
              <a:gd name="connsiteY331" fmla="*/ 4760797 h 6858000"/>
              <a:gd name="connsiteX332" fmla="*/ 5355019 w 7467600"/>
              <a:gd name="connsiteY332" fmla="*/ 4734672 h 6858000"/>
              <a:gd name="connsiteX333" fmla="*/ 5083565 w 7467600"/>
              <a:gd name="connsiteY333" fmla="*/ 5179121 h 6858000"/>
              <a:gd name="connsiteX334" fmla="*/ 4713577 w 7467600"/>
              <a:gd name="connsiteY334" fmla="*/ 5616803 h 6858000"/>
              <a:gd name="connsiteX335" fmla="*/ 3989559 w 7467600"/>
              <a:gd name="connsiteY335" fmla="*/ 6145945 h 6858000"/>
              <a:gd name="connsiteX336" fmla="*/ 3939824 w 7467600"/>
              <a:gd name="connsiteY336" fmla="*/ 6066900 h 6858000"/>
              <a:gd name="connsiteX337" fmla="*/ 4584537 w 7467600"/>
              <a:gd name="connsiteY337" fmla="*/ 5324826 h 6858000"/>
              <a:gd name="connsiteX338" fmla="*/ 5037105 w 7467600"/>
              <a:gd name="connsiteY338" fmla="*/ 5088765 h 6858000"/>
              <a:gd name="connsiteX339" fmla="*/ 5039930 w 7467600"/>
              <a:gd name="connsiteY339" fmla="*/ 5089585 h 6858000"/>
              <a:gd name="connsiteX340" fmla="*/ 5263764 w 7467600"/>
              <a:gd name="connsiteY340" fmla="*/ 4735525 h 6858000"/>
              <a:gd name="connsiteX341" fmla="*/ 4086300 w 7467600"/>
              <a:gd name="connsiteY341" fmla="*/ 4884599 h 6858000"/>
              <a:gd name="connsiteX342" fmla="*/ 4085485 w 7467600"/>
              <a:gd name="connsiteY342" fmla="*/ 4899070 h 6858000"/>
              <a:gd name="connsiteX343" fmla="*/ 3871915 w 7467600"/>
              <a:gd name="connsiteY343" fmla="*/ 5253645 h 6858000"/>
              <a:gd name="connsiteX344" fmla="*/ 3799374 w 7467600"/>
              <a:gd name="connsiteY344" fmla="*/ 5466127 h 6858000"/>
              <a:gd name="connsiteX345" fmla="*/ 3498850 w 7467600"/>
              <a:gd name="connsiteY345" fmla="*/ 6661888 h 6858000"/>
              <a:gd name="connsiteX346" fmla="*/ 3399216 w 7467600"/>
              <a:gd name="connsiteY346" fmla="*/ 6858000 h 6858000"/>
              <a:gd name="connsiteX347" fmla="*/ 3303688 w 7467600"/>
              <a:gd name="connsiteY347" fmla="*/ 6858000 h 6858000"/>
              <a:gd name="connsiteX348" fmla="*/ 3391774 w 7467600"/>
              <a:gd name="connsiteY348" fmla="*/ 6697181 h 6858000"/>
              <a:gd name="connsiteX349" fmla="*/ 3735540 w 7467600"/>
              <a:gd name="connsiteY349" fmla="*/ 5546923 h 6858000"/>
              <a:gd name="connsiteX350" fmla="*/ 3729438 w 7467600"/>
              <a:gd name="connsiteY350" fmla="*/ 5569058 h 6858000"/>
              <a:gd name="connsiteX351" fmla="*/ 3707782 w 7467600"/>
              <a:gd name="connsiteY351" fmla="*/ 5644908 h 6858000"/>
              <a:gd name="connsiteX352" fmla="*/ 3583827 w 7467600"/>
              <a:gd name="connsiteY352" fmla="*/ 6039215 h 6858000"/>
              <a:gd name="connsiteX353" fmla="*/ 3547861 w 7467600"/>
              <a:gd name="connsiteY353" fmla="*/ 6129609 h 6858000"/>
              <a:gd name="connsiteX354" fmla="*/ 3490905 w 7467600"/>
              <a:gd name="connsiteY354" fmla="*/ 6277660 h 6858000"/>
              <a:gd name="connsiteX355" fmla="*/ 3455859 w 7467600"/>
              <a:gd name="connsiteY355" fmla="*/ 6391301 h 6858000"/>
              <a:gd name="connsiteX356" fmla="*/ 3429112 w 7467600"/>
              <a:gd name="connsiteY356" fmla="*/ 6479469 h 6858000"/>
              <a:gd name="connsiteX357" fmla="*/ 3304862 w 7467600"/>
              <a:gd name="connsiteY357" fmla="*/ 6796476 h 6858000"/>
              <a:gd name="connsiteX358" fmla="*/ 3276071 w 7467600"/>
              <a:gd name="connsiteY358" fmla="*/ 6858000 h 6858000"/>
              <a:gd name="connsiteX359" fmla="*/ 3240805 w 7467600"/>
              <a:gd name="connsiteY359" fmla="*/ 6858000 h 6858000"/>
              <a:gd name="connsiteX360" fmla="*/ 3275917 w 7467600"/>
              <a:gd name="connsiteY360" fmla="*/ 6783192 h 6858000"/>
              <a:gd name="connsiteX361" fmla="*/ 3399358 w 7467600"/>
              <a:gd name="connsiteY361" fmla="*/ 6469011 h 6858000"/>
              <a:gd name="connsiteX362" fmla="*/ 3425650 w 7467600"/>
              <a:gd name="connsiteY362" fmla="*/ 6381333 h 6858000"/>
              <a:gd name="connsiteX363" fmla="*/ 3460661 w 7467600"/>
              <a:gd name="connsiteY363" fmla="*/ 6266763 h 6858000"/>
              <a:gd name="connsiteX364" fmla="*/ 3518021 w 7467600"/>
              <a:gd name="connsiteY364" fmla="*/ 6117298 h 6858000"/>
              <a:gd name="connsiteX365" fmla="*/ 3554035 w 7467600"/>
              <a:gd name="connsiteY365" fmla="*/ 6027832 h 6858000"/>
              <a:gd name="connsiteX366" fmla="*/ 3677174 w 7467600"/>
              <a:gd name="connsiteY366" fmla="*/ 5636351 h 6858000"/>
              <a:gd name="connsiteX367" fmla="*/ 3698819 w 7467600"/>
              <a:gd name="connsiteY367" fmla="*/ 5560503 h 6858000"/>
              <a:gd name="connsiteX368" fmla="*/ 3702094 w 7467600"/>
              <a:gd name="connsiteY368" fmla="*/ 5549194 h 6858000"/>
              <a:gd name="connsiteX369" fmla="*/ 3398355 w 7467600"/>
              <a:gd name="connsiteY369" fmla="*/ 6094603 h 6858000"/>
              <a:gd name="connsiteX370" fmla="*/ 3193941 w 7467600"/>
              <a:gd name="connsiteY370" fmla="*/ 6798775 h 6858000"/>
              <a:gd name="connsiteX371" fmla="*/ 3184140 w 7467600"/>
              <a:gd name="connsiteY371" fmla="*/ 6858000 h 6858000"/>
              <a:gd name="connsiteX372" fmla="*/ 3099978 w 7467600"/>
              <a:gd name="connsiteY372" fmla="*/ 6858000 h 6858000"/>
              <a:gd name="connsiteX373" fmla="*/ 3101556 w 7467600"/>
              <a:gd name="connsiteY373" fmla="*/ 6843337 h 6858000"/>
              <a:gd name="connsiteX374" fmla="*/ 3370162 w 7467600"/>
              <a:gd name="connsiteY374" fmla="*/ 5785550 h 6858000"/>
              <a:gd name="connsiteX375" fmla="*/ 3746477 w 7467600"/>
              <a:gd name="connsiteY375" fmla="*/ 5377889 h 6858000"/>
              <a:gd name="connsiteX376" fmla="*/ 3863399 w 7467600"/>
              <a:gd name="connsiteY376" fmla="*/ 5087257 h 6858000"/>
              <a:gd name="connsiteX377" fmla="*/ 3968712 w 7467600"/>
              <a:gd name="connsiteY377" fmla="*/ 4913989 h 6858000"/>
              <a:gd name="connsiteX378" fmla="*/ 2792390 w 7467600"/>
              <a:gd name="connsiteY378" fmla="*/ 5382974 h 6858000"/>
              <a:gd name="connsiteX379" fmla="*/ 2714982 w 7467600"/>
              <a:gd name="connsiteY379" fmla="*/ 5427051 h 6858000"/>
              <a:gd name="connsiteX380" fmla="*/ 2813361 w 7467600"/>
              <a:gd name="connsiteY380" fmla="*/ 6023912 h 6858000"/>
              <a:gd name="connsiteX381" fmla="*/ 2688430 w 7467600"/>
              <a:gd name="connsiteY381" fmla="*/ 6801564 h 6858000"/>
              <a:gd name="connsiteX382" fmla="*/ 2629626 w 7467600"/>
              <a:gd name="connsiteY382" fmla="*/ 6763394 h 6858000"/>
              <a:gd name="connsiteX383" fmla="*/ 2565328 w 7467600"/>
              <a:gd name="connsiteY383" fmla="*/ 5516399 h 6858000"/>
              <a:gd name="connsiteX384" fmla="*/ 1922999 w 7467600"/>
              <a:gd name="connsiteY384" fmla="*/ 5980343 h 6858000"/>
              <a:gd name="connsiteX385" fmla="*/ 1950261 w 7467600"/>
              <a:gd name="connsiteY385" fmla="*/ 6405858 h 6858000"/>
              <a:gd name="connsiteX386" fmla="*/ 2365554 w 7467600"/>
              <a:gd name="connsiteY386" fmla="*/ 6759107 h 6858000"/>
              <a:gd name="connsiteX387" fmla="*/ 2424142 w 7467600"/>
              <a:gd name="connsiteY387" fmla="*/ 6858000 h 6858000"/>
              <a:gd name="connsiteX388" fmla="*/ 2395994 w 7467600"/>
              <a:gd name="connsiteY388" fmla="*/ 6858000 h 6858000"/>
              <a:gd name="connsiteX389" fmla="*/ 2392863 w 7467600"/>
              <a:gd name="connsiteY389" fmla="*/ 6852964 h 6858000"/>
              <a:gd name="connsiteX390" fmla="*/ 2017589 w 7467600"/>
              <a:gd name="connsiteY390" fmla="*/ 6493982 h 6858000"/>
              <a:gd name="connsiteX391" fmla="*/ 2147336 w 7467600"/>
              <a:gd name="connsiteY391" fmla="*/ 6594052 h 6858000"/>
              <a:gd name="connsiteX392" fmla="*/ 2207047 w 7467600"/>
              <a:gd name="connsiteY392" fmla="*/ 6654540 h 6858000"/>
              <a:gd name="connsiteX393" fmla="*/ 2299106 w 7467600"/>
              <a:gd name="connsiteY393" fmla="*/ 6778931 h 6858000"/>
              <a:gd name="connsiteX394" fmla="*/ 2314430 w 7467600"/>
              <a:gd name="connsiteY394" fmla="*/ 6801144 h 6858000"/>
              <a:gd name="connsiteX395" fmla="*/ 2352406 w 7467600"/>
              <a:gd name="connsiteY395" fmla="*/ 6858000 h 6858000"/>
              <a:gd name="connsiteX396" fmla="*/ 2314492 w 7467600"/>
              <a:gd name="connsiteY396" fmla="*/ 6858000 h 6858000"/>
              <a:gd name="connsiteX397" fmla="*/ 2288095 w 7467600"/>
              <a:gd name="connsiteY397" fmla="*/ 6818030 h 6858000"/>
              <a:gd name="connsiteX398" fmla="*/ 2272768 w 7467600"/>
              <a:gd name="connsiteY398" fmla="*/ 6795822 h 6858000"/>
              <a:gd name="connsiteX399" fmla="*/ 2182715 w 7467600"/>
              <a:gd name="connsiteY399" fmla="*/ 6675071 h 6858000"/>
              <a:gd name="connsiteX400" fmla="*/ 2032061 w 7467600"/>
              <a:gd name="connsiteY400" fmla="*/ 6541380 h 6858000"/>
              <a:gd name="connsiteX401" fmla="*/ 2257220 w 7467600"/>
              <a:gd name="connsiteY401" fmla="*/ 6826257 h 6858000"/>
              <a:gd name="connsiteX402" fmla="*/ 2281324 w 7467600"/>
              <a:gd name="connsiteY402" fmla="*/ 6858000 h 6858000"/>
              <a:gd name="connsiteX403" fmla="*/ 2242860 w 7467600"/>
              <a:gd name="connsiteY403" fmla="*/ 6858000 h 6858000"/>
              <a:gd name="connsiteX404" fmla="*/ 2232818 w 7467600"/>
              <a:gd name="connsiteY404" fmla="*/ 6844926 h 6858000"/>
              <a:gd name="connsiteX405" fmla="*/ 1990172 w 7467600"/>
              <a:gd name="connsiteY405" fmla="*/ 6542121 h 6858000"/>
              <a:gd name="connsiteX406" fmla="*/ 2124090 w 7467600"/>
              <a:gd name="connsiteY406" fmla="*/ 6761017 h 6858000"/>
              <a:gd name="connsiteX407" fmla="*/ 2200380 w 7467600"/>
              <a:gd name="connsiteY407" fmla="*/ 6858000 h 6858000"/>
              <a:gd name="connsiteX408" fmla="*/ 2147507 w 7467600"/>
              <a:gd name="connsiteY408" fmla="*/ 6858000 h 6858000"/>
              <a:gd name="connsiteX409" fmla="*/ 2070668 w 7467600"/>
              <a:gd name="connsiteY409" fmla="*/ 6761520 h 6858000"/>
              <a:gd name="connsiteX410" fmla="*/ 1975142 w 7467600"/>
              <a:gd name="connsiteY410" fmla="*/ 6585570 h 6858000"/>
              <a:gd name="connsiteX411" fmla="*/ 2050035 w 7467600"/>
              <a:gd name="connsiteY411" fmla="*/ 6813345 h 6858000"/>
              <a:gd name="connsiteX412" fmla="*/ 2063025 w 7467600"/>
              <a:gd name="connsiteY412" fmla="*/ 6858000 h 6858000"/>
              <a:gd name="connsiteX413" fmla="*/ 2021675 w 7467600"/>
              <a:gd name="connsiteY413" fmla="*/ 6858000 h 6858000"/>
              <a:gd name="connsiteX414" fmla="*/ 2019308 w 7467600"/>
              <a:gd name="connsiteY414" fmla="*/ 6847118 h 6858000"/>
              <a:gd name="connsiteX415" fmla="*/ 1938835 w 7467600"/>
              <a:gd name="connsiteY415" fmla="*/ 6551160 h 6858000"/>
              <a:gd name="connsiteX416" fmla="*/ 1953230 w 7467600"/>
              <a:gd name="connsiteY416" fmla="*/ 6759699 h 6858000"/>
              <a:gd name="connsiteX417" fmla="*/ 1956763 w 7467600"/>
              <a:gd name="connsiteY417" fmla="*/ 6778191 h 6858000"/>
              <a:gd name="connsiteX418" fmla="*/ 1967925 w 7467600"/>
              <a:gd name="connsiteY418" fmla="*/ 6858000 h 6858000"/>
              <a:gd name="connsiteX419" fmla="*/ 1936622 w 7467600"/>
              <a:gd name="connsiteY419" fmla="*/ 6858000 h 6858000"/>
              <a:gd name="connsiteX420" fmla="*/ 1926261 w 7467600"/>
              <a:gd name="connsiteY420" fmla="*/ 6784064 h 6858000"/>
              <a:gd name="connsiteX421" fmla="*/ 1922724 w 7467600"/>
              <a:gd name="connsiteY421" fmla="*/ 6765577 h 6858000"/>
              <a:gd name="connsiteX422" fmla="*/ 1904650 w 7467600"/>
              <a:gd name="connsiteY422" fmla="*/ 6639616 h 6858000"/>
              <a:gd name="connsiteX423" fmla="*/ 1885273 w 7467600"/>
              <a:gd name="connsiteY423" fmla="*/ 6858000 h 6858000"/>
              <a:gd name="connsiteX424" fmla="*/ 1854363 w 7467600"/>
              <a:gd name="connsiteY424" fmla="*/ 6858000 h 6858000"/>
              <a:gd name="connsiteX425" fmla="*/ 1880391 w 7467600"/>
              <a:gd name="connsiteY425" fmla="*/ 6603796 h 6858000"/>
              <a:gd name="connsiteX426" fmla="*/ 1818273 w 7467600"/>
              <a:gd name="connsiteY426" fmla="*/ 6715729 h 6858000"/>
              <a:gd name="connsiteX427" fmla="*/ 1794691 w 7467600"/>
              <a:gd name="connsiteY427" fmla="*/ 6843239 h 6858000"/>
              <a:gd name="connsiteX428" fmla="*/ 1794914 w 7467600"/>
              <a:gd name="connsiteY428" fmla="*/ 6858000 h 6858000"/>
              <a:gd name="connsiteX429" fmla="*/ 1746128 w 7467600"/>
              <a:gd name="connsiteY429" fmla="*/ 6858000 h 6858000"/>
              <a:gd name="connsiteX430" fmla="*/ 1753934 w 7467600"/>
              <a:gd name="connsiteY430" fmla="*/ 6724796 h 6858000"/>
              <a:gd name="connsiteX431" fmla="*/ 1792053 w 7467600"/>
              <a:gd name="connsiteY431" fmla="*/ 6572396 h 6858000"/>
              <a:gd name="connsiteX432" fmla="*/ 1862248 w 7467600"/>
              <a:gd name="connsiteY432" fmla="*/ 6266397 h 6858000"/>
              <a:gd name="connsiteX433" fmla="*/ 1862250 w 7467600"/>
              <a:gd name="connsiteY433" fmla="*/ 6033531 h 6858000"/>
              <a:gd name="connsiteX434" fmla="*/ 1211999 w 7467600"/>
              <a:gd name="connsiteY434" fmla="*/ 6683610 h 6858000"/>
              <a:gd name="connsiteX435" fmla="*/ 1213266 w 7467600"/>
              <a:gd name="connsiteY435" fmla="*/ 6691947 h 6858000"/>
              <a:gd name="connsiteX436" fmla="*/ 1203370 w 7467600"/>
              <a:gd name="connsiteY436" fmla="*/ 6850676 h 6858000"/>
              <a:gd name="connsiteX437" fmla="*/ 1203671 w 7467600"/>
              <a:gd name="connsiteY437" fmla="*/ 6858000 h 6858000"/>
              <a:gd name="connsiteX438" fmla="*/ 1143180 w 7467600"/>
              <a:gd name="connsiteY438" fmla="*/ 6858000 h 6858000"/>
              <a:gd name="connsiteX439" fmla="*/ 1142176 w 7467600"/>
              <a:gd name="connsiteY439" fmla="*/ 6766045 h 6858000"/>
              <a:gd name="connsiteX440" fmla="*/ 1067484 w 7467600"/>
              <a:gd name="connsiteY440" fmla="*/ 6858000 h 6858000"/>
              <a:gd name="connsiteX441" fmla="*/ 953928 w 7467600"/>
              <a:gd name="connsiteY441" fmla="*/ 6858000 h 6858000"/>
              <a:gd name="connsiteX442" fmla="*/ 959715 w 7467600"/>
              <a:gd name="connsiteY442" fmla="*/ 6850185 h 6858000"/>
              <a:gd name="connsiteX443" fmla="*/ 1483788 w 7467600"/>
              <a:gd name="connsiteY443" fmla="*/ 6259174 h 6858000"/>
              <a:gd name="connsiteX444" fmla="*/ 1100671 w 7467600"/>
              <a:gd name="connsiteY444" fmla="*/ 6252137 h 6858000"/>
              <a:gd name="connsiteX445" fmla="*/ 1090144 w 7467600"/>
              <a:gd name="connsiteY445" fmla="*/ 6256748 h 6858000"/>
              <a:gd name="connsiteX446" fmla="*/ 1095872 w 7467600"/>
              <a:gd name="connsiteY446" fmla="*/ 6271892 h 6858000"/>
              <a:gd name="connsiteX447" fmla="*/ 262785 w 7467600"/>
              <a:gd name="connsiteY447" fmla="*/ 6845450 h 6858000"/>
              <a:gd name="connsiteX448" fmla="*/ 209968 w 7467600"/>
              <a:gd name="connsiteY448" fmla="*/ 6770713 h 6858000"/>
              <a:gd name="connsiteX449" fmla="*/ 873460 w 7467600"/>
              <a:gd name="connsiteY449" fmla="*/ 6253768 h 6858000"/>
              <a:gd name="connsiteX450" fmla="*/ 192686 w 7467600"/>
              <a:gd name="connsiteY450" fmla="*/ 5849257 h 6858000"/>
              <a:gd name="connsiteX451" fmla="*/ 4696 w 7467600"/>
              <a:gd name="connsiteY451" fmla="*/ 5697668 h 6858000"/>
              <a:gd name="connsiteX452" fmla="*/ 0 w 7467600"/>
              <a:gd name="connsiteY452" fmla="*/ 5689984 h 6858000"/>
              <a:gd name="connsiteX453" fmla="*/ 0 w 7467600"/>
              <a:gd name="connsiteY453" fmla="*/ 5513472 h 6858000"/>
              <a:gd name="connsiteX454" fmla="*/ 174101 w 7467600"/>
              <a:gd name="connsiteY454" fmla="*/ 5620277 h 6858000"/>
              <a:gd name="connsiteX455" fmla="*/ 891800 w 7467600"/>
              <a:gd name="connsiteY455" fmla="*/ 6036935 h 6858000"/>
              <a:gd name="connsiteX456" fmla="*/ 1072219 w 7467600"/>
              <a:gd name="connsiteY456" fmla="*/ 6169443 h 6858000"/>
              <a:gd name="connsiteX457" fmla="*/ 1074117 w 7467600"/>
              <a:gd name="connsiteY457" fmla="*/ 6170301 h 6858000"/>
              <a:gd name="connsiteX458" fmla="*/ 1083114 w 7467600"/>
              <a:gd name="connsiteY458" fmla="*/ 6174131 h 6858000"/>
              <a:gd name="connsiteX459" fmla="*/ 1543010 w 7467600"/>
              <a:gd name="connsiteY459" fmla="*/ 6191140 h 6858000"/>
              <a:gd name="connsiteX460" fmla="*/ 1551080 w 7467600"/>
              <a:gd name="connsiteY460" fmla="*/ 6195006 h 6858000"/>
              <a:gd name="connsiteX461" fmla="*/ 2345443 w 7467600"/>
              <a:gd name="connsiteY461" fmla="*/ 5549882 h 6858000"/>
              <a:gd name="connsiteX462" fmla="*/ 1721499 w 7467600"/>
              <a:gd name="connsiteY462" fmla="*/ 5599969 h 6858000"/>
              <a:gd name="connsiteX463" fmla="*/ 767716 w 7467600"/>
              <a:gd name="connsiteY463" fmla="*/ 5472768 h 6858000"/>
              <a:gd name="connsiteX464" fmla="*/ 722147 w 7467600"/>
              <a:gd name="connsiteY464" fmla="*/ 5393091 h 6858000"/>
              <a:gd name="connsiteX465" fmla="*/ 1485552 w 7467600"/>
              <a:gd name="connsiteY465" fmla="*/ 5313202 h 6858000"/>
              <a:gd name="connsiteX466" fmla="*/ 2143004 w 7467600"/>
              <a:gd name="connsiteY466" fmla="*/ 5402420 h 6858000"/>
              <a:gd name="connsiteX467" fmla="*/ 1933391 w 7467600"/>
              <a:gd name="connsiteY467" fmla="*/ 5156971 h 6858000"/>
              <a:gd name="connsiteX468" fmla="*/ 1827118 w 7467600"/>
              <a:gd name="connsiteY468" fmla="*/ 4968410 h 6858000"/>
              <a:gd name="connsiteX469" fmla="*/ 1837349 w 7467600"/>
              <a:gd name="connsiteY469" fmla="*/ 4956357 h 6858000"/>
              <a:gd name="connsiteX470" fmla="*/ 2162835 w 7467600"/>
              <a:gd name="connsiteY470" fmla="*/ 5187853 h 6858000"/>
              <a:gd name="connsiteX471" fmla="*/ 2257167 w 7467600"/>
              <a:gd name="connsiteY471" fmla="*/ 5462123 h 6858000"/>
              <a:gd name="connsiteX472" fmla="*/ 2261598 w 7467600"/>
              <a:gd name="connsiteY472" fmla="*/ 5467998 h 6858000"/>
              <a:gd name="connsiteX473" fmla="*/ 2437177 w 7467600"/>
              <a:gd name="connsiteY473" fmla="*/ 5479608 h 6858000"/>
              <a:gd name="connsiteX474" fmla="*/ 2445247 w 7467600"/>
              <a:gd name="connsiteY474" fmla="*/ 5483476 h 6858000"/>
              <a:gd name="connsiteX475" fmla="*/ 2743626 w 7467600"/>
              <a:gd name="connsiteY475" fmla="*/ 5304819 h 6858000"/>
              <a:gd name="connsiteX476" fmla="*/ 3048102 w 7467600"/>
              <a:gd name="connsiteY476" fmla="*/ 5150595 h 6858000"/>
              <a:gd name="connsiteX477" fmla="*/ 1799414 w 7467600"/>
              <a:gd name="connsiteY477" fmla="*/ 4694732 h 6858000"/>
              <a:gd name="connsiteX478" fmla="*/ 1771735 w 7467600"/>
              <a:gd name="connsiteY478" fmla="*/ 4619929 h 6858000"/>
              <a:gd name="connsiteX479" fmla="*/ 3104273 w 7467600"/>
              <a:gd name="connsiteY479" fmla="*/ 5076159 h 6858000"/>
              <a:gd name="connsiteX480" fmla="*/ 3113245 w 7467600"/>
              <a:gd name="connsiteY480" fmla="*/ 5090705 h 6858000"/>
              <a:gd name="connsiteX481" fmla="*/ 3126294 w 7467600"/>
              <a:gd name="connsiteY481" fmla="*/ 5114400 h 6858000"/>
              <a:gd name="connsiteX482" fmla="*/ 3937433 w 7467600"/>
              <a:gd name="connsiteY482" fmla="*/ 4830473 h 6858000"/>
              <a:gd name="connsiteX483" fmla="*/ 3590475 w 7467600"/>
              <a:gd name="connsiteY483" fmla="*/ 4597974 h 6858000"/>
              <a:gd name="connsiteX484" fmla="*/ 3100264 w 7467600"/>
              <a:gd name="connsiteY484" fmla="*/ 4579845 h 6858000"/>
              <a:gd name="connsiteX485" fmla="*/ 2183576 w 7467600"/>
              <a:gd name="connsiteY485" fmla="*/ 4227150 h 6858000"/>
              <a:gd name="connsiteX486" fmla="*/ 2151029 w 7467600"/>
              <a:gd name="connsiteY486" fmla="*/ 4146947 h 6858000"/>
              <a:gd name="connsiteX487" fmla="*/ 3563434 w 7467600"/>
              <a:gd name="connsiteY487" fmla="*/ 4469115 h 6858000"/>
              <a:gd name="connsiteX488" fmla="*/ 3177952 w 7467600"/>
              <a:gd name="connsiteY488" fmla="*/ 3657386 h 6858000"/>
              <a:gd name="connsiteX489" fmla="*/ 3189263 w 7467600"/>
              <a:gd name="connsiteY489" fmla="*/ 3625726 h 6858000"/>
              <a:gd name="connsiteX490" fmla="*/ 3560912 w 7467600"/>
              <a:gd name="connsiteY490" fmla="*/ 4079863 h 6858000"/>
              <a:gd name="connsiteX491" fmla="*/ 3626636 w 7467600"/>
              <a:gd name="connsiteY491" fmla="*/ 4512230 h 6858000"/>
              <a:gd name="connsiteX492" fmla="*/ 3653088 w 7467600"/>
              <a:gd name="connsiteY492" fmla="*/ 4521417 h 6858000"/>
              <a:gd name="connsiteX493" fmla="*/ 3988128 w 7467600"/>
              <a:gd name="connsiteY493" fmla="*/ 4817267 h 6858000"/>
              <a:gd name="connsiteX494" fmla="*/ 4830582 w 7467600"/>
              <a:gd name="connsiteY494" fmla="*/ 4676000 h 6858000"/>
              <a:gd name="connsiteX495" fmla="*/ 4830100 w 7467600"/>
              <a:gd name="connsiteY495" fmla="*/ 4675554 h 6858000"/>
              <a:gd name="connsiteX496" fmla="*/ 4036318 w 7467600"/>
              <a:gd name="connsiteY496" fmla="*/ 4147013 h 6858000"/>
              <a:gd name="connsiteX497" fmla="*/ 3432098 w 7467600"/>
              <a:gd name="connsiteY497" fmla="*/ 3537312 h 6858000"/>
              <a:gd name="connsiteX498" fmla="*/ 3446761 w 7467600"/>
              <a:gd name="connsiteY498" fmla="*/ 3461278 h 6858000"/>
              <a:gd name="connsiteX499" fmla="*/ 4419733 w 7467600"/>
              <a:gd name="connsiteY499" fmla="*/ 3963555 h 6858000"/>
              <a:gd name="connsiteX500" fmla="*/ 4781371 w 7467600"/>
              <a:gd name="connsiteY500" fmla="*/ 4458604 h 6858000"/>
              <a:gd name="connsiteX501" fmla="*/ 4780440 w 7467600"/>
              <a:gd name="connsiteY501" fmla="*/ 4470290 h 6858000"/>
              <a:gd name="connsiteX502" fmla="*/ 4898954 w 7467600"/>
              <a:gd name="connsiteY502" fmla="*/ 4662092 h 6858000"/>
              <a:gd name="connsiteX503" fmla="*/ 4900699 w 7467600"/>
              <a:gd name="connsiteY503" fmla="*/ 4670867 h 6858000"/>
              <a:gd name="connsiteX504" fmla="*/ 5714511 w 7467600"/>
              <a:gd name="connsiteY504" fmla="*/ 4663483 h 6858000"/>
              <a:gd name="connsiteX505" fmla="*/ 5464793 w 7467600"/>
              <a:gd name="connsiteY505" fmla="*/ 4393556 h 6858000"/>
              <a:gd name="connsiteX506" fmla="*/ 5461897 w 7467600"/>
              <a:gd name="connsiteY506" fmla="*/ 4390879 h 6858000"/>
              <a:gd name="connsiteX507" fmla="*/ 4294126 w 7467600"/>
              <a:gd name="connsiteY507" fmla="*/ 3303048 h 6858000"/>
              <a:gd name="connsiteX508" fmla="*/ 4305321 w 7467600"/>
              <a:gd name="connsiteY508" fmla="*/ 3256953 h 6858000"/>
              <a:gd name="connsiteX509" fmla="*/ 4949299 w 7467600"/>
              <a:gd name="connsiteY509" fmla="*/ 3766336 h 6858000"/>
              <a:gd name="connsiteX510" fmla="*/ 5291452 w 7467600"/>
              <a:gd name="connsiteY510" fmla="*/ 4076801 h 6858000"/>
              <a:gd name="connsiteX511" fmla="*/ 5434998 w 7467600"/>
              <a:gd name="connsiteY511" fmla="*/ 4254100 h 6858000"/>
              <a:gd name="connsiteX512" fmla="*/ 5351015 w 7467600"/>
              <a:gd name="connsiteY512" fmla="*/ 3760989 h 6858000"/>
              <a:gd name="connsiteX513" fmla="*/ 5413780 w 7467600"/>
              <a:gd name="connsiteY513" fmla="*/ 2966265 h 6858000"/>
              <a:gd name="connsiteX514" fmla="*/ 5425627 w 7467600"/>
              <a:gd name="connsiteY514" fmla="*/ 2954192 h 6858000"/>
              <a:gd name="connsiteX515" fmla="*/ 6604735 w 7467600"/>
              <a:gd name="connsiteY515" fmla="*/ 2041381 h 6858000"/>
              <a:gd name="connsiteX516" fmla="*/ 7204487 w 7467600"/>
              <a:gd name="connsiteY516" fmla="*/ 2742112 h 6858000"/>
              <a:gd name="connsiteX517" fmla="*/ 7131592 w 7467600"/>
              <a:gd name="connsiteY517" fmla="*/ 2672096 h 6858000"/>
              <a:gd name="connsiteX518" fmla="*/ 6996344 w 7467600"/>
              <a:gd name="connsiteY518" fmla="*/ 2518310 h 6858000"/>
              <a:gd name="connsiteX519" fmla="*/ 6735495 w 7467600"/>
              <a:gd name="connsiteY519" fmla="*/ 2196890 h 6858000"/>
              <a:gd name="connsiteX520" fmla="*/ 6721901 w 7467600"/>
              <a:gd name="connsiteY520" fmla="*/ 2179274 h 6858000"/>
              <a:gd name="connsiteX521" fmla="*/ 6604735 w 7467600"/>
              <a:gd name="connsiteY521" fmla="*/ 2041381 h 6858000"/>
              <a:gd name="connsiteX522" fmla="*/ 6591670 w 7467600"/>
              <a:gd name="connsiteY522" fmla="*/ 1988277 h 6858000"/>
              <a:gd name="connsiteX523" fmla="*/ 6747349 w 7467600"/>
              <a:gd name="connsiteY523" fmla="*/ 2160069 h 6858000"/>
              <a:gd name="connsiteX524" fmla="*/ 6760943 w 7467600"/>
              <a:gd name="connsiteY524" fmla="*/ 2177686 h 6858000"/>
              <a:gd name="connsiteX525" fmla="*/ 7021065 w 7467600"/>
              <a:gd name="connsiteY525" fmla="*/ 2498102 h 6858000"/>
              <a:gd name="connsiteX526" fmla="*/ 7155223 w 7467600"/>
              <a:gd name="connsiteY526" fmla="*/ 2650386 h 6858000"/>
              <a:gd name="connsiteX527" fmla="*/ 7203167 w 7467600"/>
              <a:gd name="connsiteY527" fmla="*/ 2697288 h 6858000"/>
              <a:gd name="connsiteX528" fmla="*/ 6937703 w 7467600"/>
              <a:gd name="connsiteY528" fmla="*/ 2321981 h 6858000"/>
              <a:gd name="connsiteX529" fmla="*/ 6591670 w 7467600"/>
              <a:gd name="connsiteY529" fmla="*/ 1988277 h 6858000"/>
              <a:gd name="connsiteX530" fmla="*/ 5798671 w 7467600"/>
              <a:gd name="connsiteY530" fmla="*/ 1981601 h 6858000"/>
              <a:gd name="connsiteX531" fmla="*/ 5754709 w 7467600"/>
              <a:gd name="connsiteY531" fmla="*/ 2071454 h 6858000"/>
              <a:gd name="connsiteX532" fmla="*/ 5763044 w 7467600"/>
              <a:gd name="connsiteY532" fmla="*/ 2842206 h 6858000"/>
              <a:gd name="connsiteX533" fmla="*/ 5764974 w 7467600"/>
              <a:gd name="connsiteY533" fmla="*/ 2799609 h 6858000"/>
              <a:gd name="connsiteX534" fmla="*/ 5767665 w 7467600"/>
              <a:gd name="connsiteY534" fmla="*/ 2666409 h 6858000"/>
              <a:gd name="connsiteX535" fmla="*/ 5763055 w 7467600"/>
              <a:gd name="connsiteY535" fmla="*/ 2579705 h 6858000"/>
              <a:gd name="connsiteX536" fmla="*/ 5758079 w 7467600"/>
              <a:gd name="connsiteY536" fmla="*/ 2492508 h 6858000"/>
              <a:gd name="connsiteX537" fmla="*/ 5779325 w 7467600"/>
              <a:gd name="connsiteY537" fmla="*/ 2197069 h 6858000"/>
              <a:gd name="connsiteX538" fmla="*/ 5798671 w 7467600"/>
              <a:gd name="connsiteY538" fmla="*/ 1981601 h 6858000"/>
              <a:gd name="connsiteX539" fmla="*/ 5829202 w 7467600"/>
              <a:gd name="connsiteY539" fmla="*/ 1971679 h 6858000"/>
              <a:gd name="connsiteX540" fmla="*/ 5809558 w 7467600"/>
              <a:gd name="connsiteY540" fmla="*/ 2198043 h 6858000"/>
              <a:gd name="connsiteX541" fmla="*/ 5788653 w 7467600"/>
              <a:gd name="connsiteY541" fmla="*/ 2489430 h 6858000"/>
              <a:gd name="connsiteX542" fmla="*/ 5793439 w 7467600"/>
              <a:gd name="connsiteY542" fmla="*/ 2575235 h 6858000"/>
              <a:gd name="connsiteX543" fmla="*/ 5796837 w 7467600"/>
              <a:gd name="connsiteY543" fmla="*/ 2637633 h 6858000"/>
              <a:gd name="connsiteX544" fmla="*/ 5818614 w 7467600"/>
              <a:gd name="connsiteY544" fmla="*/ 2473055 h 6858000"/>
              <a:gd name="connsiteX545" fmla="*/ 5829202 w 7467600"/>
              <a:gd name="connsiteY545" fmla="*/ 1971679 h 6858000"/>
              <a:gd name="connsiteX546" fmla="*/ 5911389 w 7467600"/>
              <a:gd name="connsiteY546" fmla="*/ 1898371 h 6858000"/>
              <a:gd name="connsiteX547" fmla="*/ 6237627 w 7467600"/>
              <a:gd name="connsiteY547" fmla="*/ 2231921 h 6858000"/>
              <a:gd name="connsiteX548" fmla="*/ 5911389 w 7467600"/>
              <a:gd name="connsiteY548" fmla="*/ 1898371 h 6858000"/>
              <a:gd name="connsiteX549" fmla="*/ 6944437 w 7467600"/>
              <a:gd name="connsiteY549" fmla="*/ 1575402 h 6858000"/>
              <a:gd name="connsiteX550" fmla="*/ 6304730 w 7467600"/>
              <a:gd name="connsiteY550" fmla="*/ 1766654 h 6858000"/>
              <a:gd name="connsiteX551" fmla="*/ 6944437 w 7467600"/>
              <a:gd name="connsiteY551" fmla="*/ 1575402 h 6858000"/>
              <a:gd name="connsiteX552" fmla="*/ 7019523 w 7467600"/>
              <a:gd name="connsiteY552" fmla="*/ 1519450 h 6858000"/>
              <a:gd name="connsiteX553" fmla="*/ 6298091 w 7467600"/>
              <a:gd name="connsiteY553" fmla="*/ 1737122 h 6858000"/>
              <a:gd name="connsiteX554" fmla="*/ 7019523 w 7467600"/>
              <a:gd name="connsiteY554" fmla="*/ 1519450 h 6858000"/>
              <a:gd name="connsiteX555" fmla="*/ 2399523 w 7467600"/>
              <a:gd name="connsiteY555" fmla="*/ 1428234 h 6858000"/>
              <a:gd name="connsiteX556" fmla="*/ 2224982 w 7467600"/>
              <a:gd name="connsiteY556" fmla="*/ 1826201 h 6858000"/>
              <a:gd name="connsiteX557" fmla="*/ 2096099 w 7467600"/>
              <a:gd name="connsiteY557" fmla="*/ 2345900 h 6858000"/>
              <a:gd name="connsiteX558" fmla="*/ 2283317 w 7467600"/>
              <a:gd name="connsiteY558" fmla="*/ 1796925 h 6858000"/>
              <a:gd name="connsiteX559" fmla="*/ 2399523 w 7467600"/>
              <a:gd name="connsiteY559" fmla="*/ 1428234 h 6858000"/>
              <a:gd name="connsiteX560" fmla="*/ 2448558 w 7467600"/>
              <a:gd name="connsiteY560" fmla="*/ 1373435 h 6858000"/>
              <a:gd name="connsiteX561" fmla="*/ 2312521 w 7467600"/>
              <a:gd name="connsiteY561" fmla="*/ 1806140 h 6858000"/>
              <a:gd name="connsiteX562" fmla="*/ 2127533 w 7467600"/>
              <a:gd name="connsiteY562" fmla="*/ 2348380 h 6858000"/>
              <a:gd name="connsiteX563" fmla="*/ 2358080 w 7467600"/>
              <a:gd name="connsiteY563" fmla="*/ 1866134 h 6858000"/>
              <a:gd name="connsiteX564" fmla="*/ 2407436 w 7467600"/>
              <a:gd name="connsiteY564" fmla="*/ 1651070 h 6858000"/>
              <a:gd name="connsiteX565" fmla="*/ 2448558 w 7467600"/>
              <a:gd name="connsiteY565" fmla="*/ 1373435 h 6858000"/>
              <a:gd name="connsiteX566" fmla="*/ 278707 w 7467600"/>
              <a:gd name="connsiteY566" fmla="*/ 1352270 h 6858000"/>
              <a:gd name="connsiteX567" fmla="*/ 321570 w 7467600"/>
              <a:gd name="connsiteY567" fmla="*/ 1861610 h 6858000"/>
              <a:gd name="connsiteX568" fmla="*/ 294281 w 7467600"/>
              <a:gd name="connsiteY568" fmla="*/ 1440658 h 6858000"/>
              <a:gd name="connsiteX569" fmla="*/ 278707 w 7467600"/>
              <a:gd name="connsiteY569" fmla="*/ 1352270 h 6858000"/>
              <a:gd name="connsiteX570" fmla="*/ 1423821 w 7467600"/>
              <a:gd name="connsiteY570" fmla="*/ 1351958 h 6858000"/>
              <a:gd name="connsiteX571" fmla="*/ 1638521 w 7467600"/>
              <a:gd name="connsiteY571" fmla="*/ 1908470 h 6858000"/>
              <a:gd name="connsiteX572" fmla="*/ 1754199 w 7467600"/>
              <a:gd name="connsiteY572" fmla="*/ 2149284 h 6858000"/>
              <a:gd name="connsiteX573" fmla="*/ 1908359 w 7467600"/>
              <a:gd name="connsiteY573" fmla="*/ 2364988 h 6858000"/>
              <a:gd name="connsiteX574" fmla="*/ 1647661 w 7467600"/>
              <a:gd name="connsiteY574" fmla="*/ 1825945 h 6858000"/>
              <a:gd name="connsiteX575" fmla="*/ 1423821 w 7467600"/>
              <a:gd name="connsiteY575" fmla="*/ 1351958 h 6858000"/>
              <a:gd name="connsiteX576" fmla="*/ 1431890 w 7467600"/>
              <a:gd name="connsiteY576" fmla="*/ 1306475 h 6858000"/>
              <a:gd name="connsiteX577" fmla="*/ 1507597 w 7467600"/>
              <a:gd name="connsiteY577" fmla="*/ 1446132 h 6858000"/>
              <a:gd name="connsiteX578" fmla="*/ 1674586 w 7467600"/>
              <a:gd name="connsiteY578" fmla="*/ 1813832 h 6858000"/>
              <a:gd name="connsiteX579" fmla="*/ 1815950 w 7467600"/>
              <a:gd name="connsiteY579" fmla="*/ 2128564 h 6858000"/>
              <a:gd name="connsiteX580" fmla="*/ 1984242 w 7467600"/>
              <a:gd name="connsiteY580" fmla="*/ 2430829 h 6858000"/>
              <a:gd name="connsiteX581" fmla="*/ 2014023 w 7467600"/>
              <a:gd name="connsiteY581" fmla="*/ 2450995 h 6858000"/>
              <a:gd name="connsiteX582" fmla="*/ 1747337 w 7467600"/>
              <a:gd name="connsiteY582" fmla="*/ 1855264 h 6858000"/>
              <a:gd name="connsiteX583" fmla="*/ 1533749 w 7467600"/>
              <a:gd name="connsiteY583" fmla="*/ 1478656 h 6858000"/>
              <a:gd name="connsiteX584" fmla="*/ 1431890 w 7467600"/>
              <a:gd name="connsiteY584" fmla="*/ 1306475 h 6858000"/>
              <a:gd name="connsiteX585" fmla="*/ 5052692 w 7467600"/>
              <a:gd name="connsiteY585" fmla="*/ 1292994 h 6858000"/>
              <a:gd name="connsiteX586" fmla="*/ 5200661 w 7467600"/>
              <a:gd name="connsiteY586" fmla="*/ 1635186 h 6858000"/>
              <a:gd name="connsiteX587" fmla="*/ 5297138 w 7467600"/>
              <a:gd name="connsiteY587" fmla="*/ 1906351 h 6858000"/>
              <a:gd name="connsiteX588" fmla="*/ 5052692 w 7467600"/>
              <a:gd name="connsiteY588" fmla="*/ 1292994 h 6858000"/>
              <a:gd name="connsiteX589" fmla="*/ 5009948 w 7467600"/>
              <a:gd name="connsiteY589" fmla="*/ 1273619 h 6858000"/>
              <a:gd name="connsiteX590" fmla="*/ 5121777 w 7467600"/>
              <a:gd name="connsiteY590" fmla="*/ 1654213 h 6858000"/>
              <a:gd name="connsiteX591" fmla="*/ 5293545 w 7467600"/>
              <a:gd name="connsiteY591" fmla="*/ 2072247 h 6858000"/>
              <a:gd name="connsiteX592" fmla="*/ 5294042 w 7467600"/>
              <a:gd name="connsiteY592" fmla="*/ 2065019 h 6858000"/>
              <a:gd name="connsiteX593" fmla="*/ 5171936 w 7467600"/>
              <a:gd name="connsiteY593" fmla="*/ 1647613 h 6858000"/>
              <a:gd name="connsiteX594" fmla="*/ 5009948 w 7467600"/>
              <a:gd name="connsiteY594" fmla="*/ 1273619 h 6858000"/>
              <a:gd name="connsiteX595" fmla="*/ 655236 w 7467600"/>
              <a:gd name="connsiteY595" fmla="*/ 1268632 h 6858000"/>
              <a:gd name="connsiteX596" fmla="*/ 839521 w 7467600"/>
              <a:gd name="connsiteY596" fmla="*/ 1685315 h 6858000"/>
              <a:gd name="connsiteX597" fmla="*/ 1109416 w 7467600"/>
              <a:gd name="connsiteY597" fmla="*/ 2061663 h 6858000"/>
              <a:gd name="connsiteX598" fmla="*/ 1298300 w 7467600"/>
              <a:gd name="connsiteY598" fmla="*/ 2247742 h 6858000"/>
              <a:gd name="connsiteX599" fmla="*/ 1125871 w 7467600"/>
              <a:gd name="connsiteY599" fmla="*/ 1989513 h 6858000"/>
              <a:gd name="connsiteX600" fmla="*/ 981574 w 7467600"/>
              <a:gd name="connsiteY600" fmla="*/ 1783157 h 6858000"/>
              <a:gd name="connsiteX601" fmla="*/ 922198 w 7467600"/>
              <a:gd name="connsiteY601" fmla="*/ 1677437 h 6858000"/>
              <a:gd name="connsiteX602" fmla="*/ 869293 w 7467600"/>
              <a:gd name="connsiteY602" fmla="*/ 1583214 h 6858000"/>
              <a:gd name="connsiteX603" fmla="*/ 751431 w 7467600"/>
              <a:gd name="connsiteY603" fmla="*/ 1405731 h 6858000"/>
              <a:gd name="connsiteX604" fmla="*/ 655236 w 7467600"/>
              <a:gd name="connsiteY604" fmla="*/ 1268632 h 6858000"/>
              <a:gd name="connsiteX605" fmla="*/ 6516292 w 7467600"/>
              <a:gd name="connsiteY605" fmla="*/ 1263064 h 6858000"/>
              <a:gd name="connsiteX606" fmla="*/ 5736320 w 7467600"/>
              <a:gd name="connsiteY606" fmla="*/ 1501803 h 6858000"/>
              <a:gd name="connsiteX607" fmla="*/ 6516292 w 7467600"/>
              <a:gd name="connsiteY607" fmla="*/ 1263064 h 6858000"/>
              <a:gd name="connsiteX608" fmla="*/ 291466 w 7467600"/>
              <a:gd name="connsiteY608" fmla="*/ 1250369 h 6858000"/>
              <a:gd name="connsiteX609" fmla="*/ 323180 w 7467600"/>
              <a:gd name="connsiteY609" fmla="*/ 1435283 h 6858000"/>
              <a:gd name="connsiteX610" fmla="*/ 349381 w 7467600"/>
              <a:gd name="connsiteY610" fmla="*/ 1875041 h 6858000"/>
              <a:gd name="connsiteX611" fmla="*/ 374363 w 7467600"/>
              <a:gd name="connsiteY611" fmla="*/ 1506494 h 6858000"/>
              <a:gd name="connsiteX612" fmla="*/ 302168 w 7467600"/>
              <a:gd name="connsiteY612" fmla="*/ 1274495 h 6858000"/>
              <a:gd name="connsiteX613" fmla="*/ 291466 w 7467600"/>
              <a:gd name="connsiteY613" fmla="*/ 1250369 h 6858000"/>
              <a:gd name="connsiteX614" fmla="*/ 678222 w 7467600"/>
              <a:gd name="connsiteY614" fmla="*/ 1248670 h 6858000"/>
              <a:gd name="connsiteX615" fmla="*/ 775536 w 7467600"/>
              <a:gd name="connsiteY615" fmla="*/ 1388015 h 6858000"/>
              <a:gd name="connsiteX616" fmla="*/ 894529 w 7467600"/>
              <a:gd name="connsiteY616" fmla="*/ 1567739 h 6858000"/>
              <a:gd name="connsiteX617" fmla="*/ 948000 w 7467600"/>
              <a:gd name="connsiteY617" fmla="*/ 1663088 h 6858000"/>
              <a:gd name="connsiteX618" fmla="*/ 1006812 w 7467600"/>
              <a:gd name="connsiteY618" fmla="*/ 1767683 h 6858000"/>
              <a:gd name="connsiteX619" fmla="*/ 1149133 w 7467600"/>
              <a:gd name="connsiteY619" fmla="*/ 1971513 h 6858000"/>
              <a:gd name="connsiteX620" fmla="*/ 1333952 w 7467600"/>
              <a:gd name="connsiteY620" fmla="*/ 2251620 h 6858000"/>
              <a:gd name="connsiteX621" fmla="*/ 1337329 w 7467600"/>
              <a:gd name="connsiteY621" fmla="*/ 2258350 h 6858000"/>
              <a:gd name="connsiteX622" fmla="*/ 1014726 w 7467600"/>
              <a:gd name="connsiteY622" fmla="*/ 1615556 h 6858000"/>
              <a:gd name="connsiteX623" fmla="*/ 678222 w 7467600"/>
              <a:gd name="connsiteY623" fmla="*/ 1248670 h 6858000"/>
              <a:gd name="connsiteX624" fmla="*/ 6691602 w 7467600"/>
              <a:gd name="connsiteY624" fmla="*/ 1140573 h 6858000"/>
              <a:gd name="connsiteX625" fmla="*/ 6571100 w 7467600"/>
              <a:gd name="connsiteY625" fmla="*/ 1183662 h 6858000"/>
              <a:gd name="connsiteX626" fmla="*/ 6241687 w 7467600"/>
              <a:gd name="connsiteY626" fmla="*/ 1257600 h 6858000"/>
              <a:gd name="connsiteX627" fmla="*/ 5693009 w 7467600"/>
              <a:gd name="connsiteY627" fmla="*/ 1478256 h 6858000"/>
              <a:gd name="connsiteX628" fmla="*/ 6548420 w 7467600"/>
              <a:gd name="connsiteY628" fmla="*/ 1214599 h 6858000"/>
              <a:gd name="connsiteX629" fmla="*/ 6605473 w 7467600"/>
              <a:gd name="connsiteY629" fmla="*/ 1184686 h 6858000"/>
              <a:gd name="connsiteX630" fmla="*/ 6691602 w 7467600"/>
              <a:gd name="connsiteY630" fmla="*/ 1140573 h 6858000"/>
              <a:gd name="connsiteX631" fmla="*/ 4002475 w 7467600"/>
              <a:gd name="connsiteY631" fmla="*/ 1037802 h 6858000"/>
              <a:gd name="connsiteX632" fmla="*/ 4000324 w 7467600"/>
              <a:gd name="connsiteY632" fmla="*/ 1039362 h 6858000"/>
              <a:gd name="connsiteX633" fmla="*/ 4002862 w 7467600"/>
              <a:gd name="connsiteY633" fmla="*/ 1042866 h 6858000"/>
              <a:gd name="connsiteX634" fmla="*/ 4002475 w 7467600"/>
              <a:gd name="connsiteY634" fmla="*/ 1037802 h 6858000"/>
              <a:gd name="connsiteX635" fmla="*/ 506322 w 7467600"/>
              <a:gd name="connsiteY635" fmla="*/ 1020997 h 6858000"/>
              <a:gd name="connsiteX636" fmla="*/ 533068 w 7467600"/>
              <a:gd name="connsiteY636" fmla="*/ 1029409 h 6858000"/>
              <a:gd name="connsiteX637" fmla="*/ 1232525 w 7467600"/>
              <a:gd name="connsiteY637" fmla="*/ 1804675 h 6858000"/>
              <a:gd name="connsiteX638" fmla="*/ 1388858 w 7467600"/>
              <a:gd name="connsiteY638" fmla="*/ 2368011 h 6858000"/>
              <a:gd name="connsiteX639" fmla="*/ 1384098 w 7467600"/>
              <a:gd name="connsiteY639" fmla="*/ 2378125 h 6858000"/>
              <a:gd name="connsiteX640" fmla="*/ 1425393 w 7467600"/>
              <a:gd name="connsiteY640" fmla="*/ 2589124 h 6858000"/>
              <a:gd name="connsiteX641" fmla="*/ 1424001 w 7467600"/>
              <a:gd name="connsiteY641" fmla="*/ 2597541 h 6858000"/>
              <a:gd name="connsiteX642" fmla="*/ 2152729 w 7467600"/>
              <a:gd name="connsiteY642" fmla="*/ 2864487 h 6858000"/>
              <a:gd name="connsiteX643" fmla="*/ 2020609 w 7467600"/>
              <a:gd name="connsiteY643" fmla="*/ 2539671 h 6858000"/>
              <a:gd name="connsiteX644" fmla="*/ 2018920 w 7467600"/>
              <a:gd name="connsiteY644" fmla="*/ 2536309 h 6858000"/>
              <a:gd name="connsiteX645" fmla="*/ 1342441 w 7467600"/>
              <a:gd name="connsiteY645" fmla="*/ 1173017 h 6858000"/>
              <a:gd name="connsiteX646" fmla="*/ 1367925 w 7467600"/>
              <a:gd name="connsiteY646" fmla="*/ 1135648 h 6858000"/>
              <a:gd name="connsiteX647" fmla="*/ 1771401 w 7467600"/>
              <a:gd name="connsiteY647" fmla="*/ 1806673 h 6858000"/>
              <a:gd name="connsiteX648" fmla="*/ 1972385 w 7467600"/>
              <a:gd name="connsiteY648" fmla="*/ 2198735 h 6858000"/>
              <a:gd name="connsiteX649" fmla="*/ 2040892 w 7467600"/>
              <a:gd name="connsiteY649" fmla="*/ 2405205 h 6858000"/>
              <a:gd name="connsiteX650" fmla="*/ 2131689 w 7467600"/>
              <a:gd name="connsiteY650" fmla="*/ 1936926 h 6858000"/>
              <a:gd name="connsiteX651" fmla="*/ 2454820 w 7467600"/>
              <a:gd name="connsiteY651" fmla="*/ 1248808 h 6858000"/>
              <a:gd name="connsiteX652" fmla="*/ 2492512 w 7467600"/>
              <a:gd name="connsiteY652" fmla="*/ 1302920 h 6858000"/>
              <a:gd name="connsiteX653" fmla="*/ 2081216 w 7467600"/>
              <a:gd name="connsiteY653" fmla="*/ 2527513 h 6858000"/>
              <a:gd name="connsiteX654" fmla="*/ 2081211 w 7467600"/>
              <a:gd name="connsiteY654" fmla="*/ 2528916 h 6858000"/>
              <a:gd name="connsiteX655" fmla="*/ 2199067 w 7467600"/>
              <a:gd name="connsiteY655" fmla="*/ 2884061 h 6858000"/>
              <a:gd name="connsiteX656" fmla="*/ 3192586 w 7467600"/>
              <a:gd name="connsiteY656" fmla="*/ 3411496 h 6858000"/>
              <a:gd name="connsiteX657" fmla="*/ 3182620 w 7467600"/>
              <a:gd name="connsiteY657" fmla="*/ 3483279 h 6858000"/>
              <a:gd name="connsiteX658" fmla="*/ 2435119 w 7467600"/>
              <a:gd name="connsiteY658" fmla="*/ 3080173 h 6858000"/>
              <a:gd name="connsiteX659" fmla="*/ 2410152 w 7467600"/>
              <a:gd name="connsiteY659" fmla="*/ 3063751 h 6858000"/>
              <a:gd name="connsiteX660" fmla="*/ 2408099 w 7467600"/>
              <a:gd name="connsiteY660" fmla="*/ 3064403 h 6858000"/>
              <a:gd name="connsiteX661" fmla="*/ 2407218 w 7467600"/>
              <a:gd name="connsiteY661" fmla="*/ 3070324 h 6858000"/>
              <a:gd name="connsiteX662" fmla="*/ 2380138 w 7467600"/>
              <a:gd name="connsiteY662" fmla="*/ 3099341 h 6858000"/>
              <a:gd name="connsiteX663" fmla="*/ 1765923 w 7467600"/>
              <a:gd name="connsiteY663" fmla="*/ 3581043 h 6858000"/>
              <a:gd name="connsiteX664" fmla="*/ 1702258 w 7467600"/>
              <a:gd name="connsiteY664" fmla="*/ 3612286 h 6858000"/>
              <a:gd name="connsiteX665" fmla="*/ 1538370 w 7467600"/>
              <a:gd name="connsiteY665" fmla="*/ 3811804 h 6858000"/>
              <a:gd name="connsiteX666" fmla="*/ 542867 w 7467600"/>
              <a:gd name="connsiteY666" fmla="*/ 4944092 h 6858000"/>
              <a:gd name="connsiteX667" fmla="*/ 515800 w 7467600"/>
              <a:gd name="connsiteY667" fmla="*/ 4862180 h 6858000"/>
              <a:gd name="connsiteX668" fmla="*/ 909145 w 7467600"/>
              <a:gd name="connsiteY668" fmla="*/ 4199225 h 6858000"/>
              <a:gd name="connsiteX669" fmla="*/ 1214067 w 7467600"/>
              <a:gd name="connsiteY669" fmla="*/ 3908561 h 6858000"/>
              <a:gd name="connsiteX670" fmla="*/ 640967 w 7467600"/>
              <a:gd name="connsiteY670" fmla="*/ 4105601 h 6858000"/>
              <a:gd name="connsiteX671" fmla="*/ 112563 w 7467600"/>
              <a:gd name="connsiteY671" fmla="*/ 4396952 h 6858000"/>
              <a:gd name="connsiteX672" fmla="*/ 0 w 7467600"/>
              <a:gd name="connsiteY672" fmla="*/ 4466006 h 6858000"/>
              <a:gd name="connsiteX673" fmla="*/ 0 w 7467600"/>
              <a:gd name="connsiteY673" fmla="*/ 4233763 h 6858000"/>
              <a:gd name="connsiteX674" fmla="*/ 36881 w 7467600"/>
              <a:gd name="connsiteY674" fmla="*/ 4200118 h 6858000"/>
              <a:gd name="connsiteX675" fmla="*/ 910534 w 7467600"/>
              <a:gd name="connsiteY675" fmla="*/ 3629753 h 6858000"/>
              <a:gd name="connsiteX676" fmla="*/ 1578717 w 7467600"/>
              <a:gd name="connsiteY676" fmla="*/ 3575982 h 6858000"/>
              <a:gd name="connsiteX677" fmla="*/ 2338780 w 7467600"/>
              <a:gd name="connsiteY677" fmla="*/ 3033725 h 6858000"/>
              <a:gd name="connsiteX678" fmla="*/ 1807991 w 7467600"/>
              <a:gd name="connsiteY678" fmla="*/ 2807184 h 6858000"/>
              <a:gd name="connsiteX679" fmla="*/ 1416358 w 7467600"/>
              <a:gd name="connsiteY679" fmla="*/ 3112571 h 6858000"/>
              <a:gd name="connsiteX680" fmla="*/ 939066 w 7467600"/>
              <a:gd name="connsiteY680" fmla="*/ 3378798 h 6858000"/>
              <a:gd name="connsiteX681" fmla="*/ 115099 w 7467600"/>
              <a:gd name="connsiteY681" fmla="*/ 3607650 h 6858000"/>
              <a:gd name="connsiteX682" fmla="*/ 97284 w 7467600"/>
              <a:gd name="connsiteY682" fmla="*/ 3520393 h 6858000"/>
              <a:gd name="connsiteX683" fmla="*/ 922050 w 7467600"/>
              <a:gd name="connsiteY683" fmla="*/ 3074867 h 6858000"/>
              <a:gd name="connsiteX684" fmla="*/ 1405265 w 7467600"/>
              <a:gd name="connsiteY684" fmla="*/ 3016319 h 6858000"/>
              <a:gd name="connsiteX685" fmla="*/ 1407512 w 7467600"/>
              <a:gd name="connsiteY685" fmla="*/ 3018001 h 6858000"/>
              <a:gd name="connsiteX686" fmla="*/ 1726266 w 7467600"/>
              <a:gd name="connsiteY686" fmla="*/ 2777274 h 6858000"/>
              <a:gd name="connsiteX687" fmla="*/ 625390 w 7467600"/>
              <a:gd name="connsiteY687" fmla="*/ 2514541 h 6858000"/>
              <a:gd name="connsiteX688" fmla="*/ 619799 w 7467600"/>
              <a:gd name="connsiteY688" fmla="*/ 2527180 h 6858000"/>
              <a:gd name="connsiteX689" fmla="*/ 310030 w 7467600"/>
              <a:gd name="connsiteY689" fmla="*/ 2771818 h 6858000"/>
              <a:gd name="connsiteX690" fmla="*/ 173877 w 7467600"/>
              <a:gd name="connsiteY690" fmla="*/ 2937056 h 6858000"/>
              <a:gd name="connsiteX691" fmla="*/ 77889 w 7467600"/>
              <a:gd name="connsiteY691" fmla="*/ 3138440 h 6858000"/>
              <a:gd name="connsiteX692" fmla="*/ 0 w 7467600"/>
              <a:gd name="connsiteY692" fmla="*/ 3271395 h 6858000"/>
              <a:gd name="connsiteX693" fmla="*/ 0 w 7467600"/>
              <a:gd name="connsiteY693" fmla="*/ 3153002 h 6858000"/>
              <a:gd name="connsiteX694" fmla="*/ 2386 w 7467600"/>
              <a:gd name="connsiteY694" fmla="*/ 3149203 h 6858000"/>
              <a:gd name="connsiteX695" fmla="*/ 89753 w 7467600"/>
              <a:gd name="connsiteY695" fmla="*/ 2987702 h 6858000"/>
              <a:gd name="connsiteX696" fmla="*/ 76869 w 7467600"/>
              <a:gd name="connsiteY696" fmla="*/ 3005404 h 6858000"/>
              <a:gd name="connsiteX697" fmla="*/ 32049 w 7467600"/>
              <a:gd name="connsiteY697" fmla="*/ 3065814 h 6858000"/>
              <a:gd name="connsiteX698" fmla="*/ 0 w 7467600"/>
              <a:gd name="connsiteY698" fmla="*/ 3108744 h 6858000"/>
              <a:gd name="connsiteX699" fmla="*/ 0 w 7467600"/>
              <a:gd name="connsiteY699" fmla="*/ 3058059 h 6858000"/>
              <a:gd name="connsiteX700" fmla="*/ 7610 w 7467600"/>
              <a:gd name="connsiteY700" fmla="*/ 3047889 h 6858000"/>
              <a:gd name="connsiteX701" fmla="*/ 52419 w 7467600"/>
              <a:gd name="connsiteY701" fmla="*/ 2987479 h 6858000"/>
              <a:gd name="connsiteX702" fmla="*/ 59142 w 7467600"/>
              <a:gd name="connsiteY702" fmla="*/ 2978488 h 6858000"/>
              <a:gd name="connsiteX703" fmla="*/ 0 w 7467600"/>
              <a:gd name="connsiteY703" fmla="*/ 3015334 h 6858000"/>
              <a:gd name="connsiteX704" fmla="*/ 0 w 7467600"/>
              <a:gd name="connsiteY704" fmla="*/ 2914286 h 6858000"/>
              <a:gd name="connsiteX705" fmla="*/ 36383 w 7467600"/>
              <a:gd name="connsiteY705" fmla="*/ 2901128 h 6858000"/>
              <a:gd name="connsiteX706" fmla="*/ 156329 w 7467600"/>
              <a:gd name="connsiteY706" fmla="*/ 2840533 h 6858000"/>
              <a:gd name="connsiteX707" fmla="*/ 358355 w 7467600"/>
              <a:gd name="connsiteY707" fmla="*/ 2620471 h 6858000"/>
              <a:gd name="connsiteX708" fmla="*/ 510577 w 7467600"/>
              <a:gd name="connsiteY708" fmla="*/ 2501244 h 6858000"/>
              <a:gd name="connsiteX709" fmla="*/ 211967 w 7467600"/>
              <a:gd name="connsiteY709" fmla="*/ 2479171 h 6858000"/>
              <a:gd name="connsiteX710" fmla="*/ 0 w 7467600"/>
              <a:gd name="connsiteY710" fmla="*/ 2476398 h 6858000"/>
              <a:gd name="connsiteX711" fmla="*/ 0 w 7467600"/>
              <a:gd name="connsiteY711" fmla="*/ 2389189 h 6858000"/>
              <a:gd name="connsiteX712" fmla="*/ 103062 w 7467600"/>
              <a:gd name="connsiteY712" fmla="*/ 2389518 h 6858000"/>
              <a:gd name="connsiteX713" fmla="*/ 510734 w 7467600"/>
              <a:gd name="connsiteY713" fmla="*/ 2416201 h 6858000"/>
              <a:gd name="connsiteX714" fmla="*/ 279257 w 7467600"/>
              <a:gd name="connsiteY714" fmla="*/ 2092102 h 6858000"/>
              <a:gd name="connsiteX715" fmla="*/ 65265 w 7467600"/>
              <a:gd name="connsiteY715" fmla="*/ 2006049 h 6858000"/>
              <a:gd name="connsiteX716" fmla="*/ 0 w 7467600"/>
              <a:gd name="connsiteY716" fmla="*/ 1982532 h 6858000"/>
              <a:gd name="connsiteX717" fmla="*/ 0 w 7467600"/>
              <a:gd name="connsiteY717" fmla="*/ 1912789 h 6858000"/>
              <a:gd name="connsiteX718" fmla="*/ 97460 w 7467600"/>
              <a:gd name="connsiteY718" fmla="*/ 1953725 h 6858000"/>
              <a:gd name="connsiteX719" fmla="*/ 221272 w 7467600"/>
              <a:gd name="connsiteY719" fmla="*/ 1980766 h 6858000"/>
              <a:gd name="connsiteX720" fmla="*/ 116765 w 7467600"/>
              <a:gd name="connsiteY720" fmla="*/ 1911033 h 6858000"/>
              <a:gd name="connsiteX721" fmla="*/ 16405 w 7467600"/>
              <a:gd name="connsiteY721" fmla="*/ 1803412 h 6858000"/>
              <a:gd name="connsiteX722" fmla="*/ 0 w 7467600"/>
              <a:gd name="connsiteY722" fmla="*/ 1784777 h 6858000"/>
              <a:gd name="connsiteX723" fmla="*/ 0 w 7467600"/>
              <a:gd name="connsiteY723" fmla="*/ 1740082 h 6858000"/>
              <a:gd name="connsiteX724" fmla="*/ 39394 w 7467600"/>
              <a:gd name="connsiteY724" fmla="*/ 1784856 h 6858000"/>
              <a:gd name="connsiteX725" fmla="*/ 135813 w 7467600"/>
              <a:gd name="connsiteY725" fmla="*/ 1888838 h 6858000"/>
              <a:gd name="connsiteX726" fmla="*/ 242575 w 7467600"/>
              <a:gd name="connsiteY726" fmla="*/ 1958841 h 6858000"/>
              <a:gd name="connsiteX727" fmla="*/ 82197 w 7467600"/>
              <a:gd name="connsiteY727" fmla="*/ 1754826 h 6858000"/>
              <a:gd name="connsiteX728" fmla="*/ 0 w 7467600"/>
              <a:gd name="connsiteY728" fmla="*/ 1679650 h 6858000"/>
              <a:gd name="connsiteX729" fmla="*/ 0 w 7467600"/>
              <a:gd name="connsiteY729" fmla="*/ 1602463 h 6858000"/>
              <a:gd name="connsiteX730" fmla="*/ 84689 w 7467600"/>
              <a:gd name="connsiteY730" fmla="*/ 1677442 h 6858000"/>
              <a:gd name="connsiteX731" fmla="*/ 298437 w 7467600"/>
              <a:gd name="connsiteY731" fmla="*/ 1968019 h 6858000"/>
              <a:gd name="connsiteX732" fmla="*/ 227269 w 7467600"/>
              <a:gd name="connsiteY732" fmla="*/ 1114064 h 6858000"/>
              <a:gd name="connsiteX733" fmla="*/ 248003 w 7467600"/>
              <a:gd name="connsiteY733" fmla="*/ 1089613 h 6858000"/>
              <a:gd name="connsiteX734" fmla="*/ 427020 w 7467600"/>
              <a:gd name="connsiteY734" fmla="*/ 1619803 h 6858000"/>
              <a:gd name="connsiteX735" fmla="*/ 340345 w 7467600"/>
              <a:gd name="connsiteY735" fmla="*/ 2027739 h 6858000"/>
              <a:gd name="connsiteX736" fmla="*/ 360865 w 7467600"/>
              <a:gd name="connsiteY736" fmla="*/ 2044827 h 6858000"/>
              <a:gd name="connsiteX737" fmla="*/ 560414 w 7467600"/>
              <a:gd name="connsiteY737" fmla="*/ 2421457 h 6858000"/>
              <a:gd name="connsiteX738" fmla="*/ 1359703 w 7467600"/>
              <a:gd name="connsiteY738" fmla="*/ 2578554 h 6858000"/>
              <a:gd name="connsiteX739" fmla="*/ 1359422 w 7467600"/>
              <a:gd name="connsiteY739" fmla="*/ 2577994 h 6858000"/>
              <a:gd name="connsiteX740" fmla="*/ 828701 w 7467600"/>
              <a:gd name="connsiteY740" fmla="*/ 1839520 h 6858000"/>
              <a:gd name="connsiteX741" fmla="*/ 494427 w 7467600"/>
              <a:gd name="connsiteY741" fmla="*/ 1092333 h 6858000"/>
              <a:gd name="connsiteX742" fmla="*/ 506322 w 7467600"/>
              <a:gd name="connsiteY742" fmla="*/ 1020997 h 6858000"/>
              <a:gd name="connsiteX743" fmla="*/ 4570198 w 7467600"/>
              <a:gd name="connsiteY743" fmla="*/ 978081 h 6858000"/>
              <a:gd name="connsiteX744" fmla="*/ 4523691 w 7467600"/>
              <a:gd name="connsiteY744" fmla="*/ 1127776 h 6858000"/>
              <a:gd name="connsiteX745" fmla="*/ 4509875 w 7467600"/>
              <a:gd name="connsiteY745" fmla="*/ 1167552 h 6858000"/>
              <a:gd name="connsiteX746" fmla="*/ 4478168 w 7467600"/>
              <a:gd name="connsiteY746" fmla="*/ 1260735 h 6858000"/>
              <a:gd name="connsiteX747" fmla="*/ 4409309 w 7467600"/>
              <a:gd name="connsiteY747" fmla="*/ 1666996 h 6858000"/>
              <a:gd name="connsiteX748" fmla="*/ 4370031 w 7467600"/>
              <a:gd name="connsiteY748" fmla="*/ 1955666 h 6858000"/>
              <a:gd name="connsiteX749" fmla="*/ 4570198 w 7467600"/>
              <a:gd name="connsiteY749" fmla="*/ 978081 h 6858000"/>
              <a:gd name="connsiteX750" fmla="*/ 4557898 w 7467600"/>
              <a:gd name="connsiteY750" fmla="*/ 900011 h 6858000"/>
              <a:gd name="connsiteX751" fmla="*/ 4344840 w 7467600"/>
              <a:gd name="connsiteY751" fmla="*/ 1922038 h 6858000"/>
              <a:gd name="connsiteX752" fmla="*/ 4378710 w 7467600"/>
              <a:gd name="connsiteY752" fmla="*/ 1665516 h 6858000"/>
              <a:gd name="connsiteX753" fmla="*/ 4448798 w 7467600"/>
              <a:gd name="connsiteY753" fmla="*/ 1253024 h 6858000"/>
              <a:gd name="connsiteX754" fmla="*/ 4480315 w 7467600"/>
              <a:gd name="connsiteY754" fmla="*/ 1158454 h 6858000"/>
              <a:gd name="connsiteX755" fmla="*/ 4494133 w 7467600"/>
              <a:gd name="connsiteY755" fmla="*/ 1118676 h 6858000"/>
              <a:gd name="connsiteX756" fmla="*/ 4557898 w 7467600"/>
              <a:gd name="connsiteY756" fmla="*/ 900011 h 6858000"/>
              <a:gd name="connsiteX757" fmla="*/ 5870151 w 7467600"/>
              <a:gd name="connsiteY757" fmla="*/ 898890 h 6858000"/>
              <a:gd name="connsiteX758" fmla="*/ 5861335 w 7467600"/>
              <a:gd name="connsiteY758" fmla="*/ 899177 h 6858000"/>
              <a:gd name="connsiteX759" fmla="*/ 5843702 w 7467600"/>
              <a:gd name="connsiteY759" fmla="*/ 899748 h 6858000"/>
              <a:gd name="connsiteX760" fmla="*/ 5651107 w 7467600"/>
              <a:gd name="connsiteY760" fmla="*/ 920306 h 6858000"/>
              <a:gd name="connsiteX761" fmla="*/ 5459407 w 7467600"/>
              <a:gd name="connsiteY761" fmla="*/ 940975 h 6858000"/>
              <a:gd name="connsiteX762" fmla="*/ 5374846 w 7467600"/>
              <a:gd name="connsiteY762" fmla="*/ 941988 h 6858000"/>
              <a:gd name="connsiteX763" fmla="*/ 5256105 w 7467600"/>
              <a:gd name="connsiteY763" fmla="*/ 945632 h 6858000"/>
              <a:gd name="connsiteX764" fmla="*/ 5107071 w 7467600"/>
              <a:gd name="connsiteY764" fmla="*/ 969720 h 6858000"/>
              <a:gd name="connsiteX765" fmla="*/ 4998681 w 7467600"/>
              <a:gd name="connsiteY765" fmla="*/ 988771 h 6858000"/>
              <a:gd name="connsiteX766" fmla="*/ 5870151 w 7467600"/>
              <a:gd name="connsiteY766" fmla="*/ 898890 h 6858000"/>
              <a:gd name="connsiteX767" fmla="*/ 5504425 w 7467600"/>
              <a:gd name="connsiteY767" fmla="*/ 848067 h 6858000"/>
              <a:gd name="connsiteX768" fmla="*/ 4968849 w 7467600"/>
              <a:gd name="connsiteY768" fmla="*/ 962318 h 6858000"/>
              <a:gd name="connsiteX769" fmla="*/ 5104039 w 7467600"/>
              <a:gd name="connsiteY769" fmla="*/ 940634 h 6858000"/>
              <a:gd name="connsiteX770" fmla="*/ 5256311 w 7467600"/>
              <a:gd name="connsiteY770" fmla="*/ 916490 h 6858000"/>
              <a:gd name="connsiteX771" fmla="*/ 5377381 w 7467600"/>
              <a:gd name="connsiteY771" fmla="*/ 912671 h 6858000"/>
              <a:gd name="connsiteX772" fmla="*/ 5460148 w 7467600"/>
              <a:gd name="connsiteY772" fmla="*/ 911442 h 6858000"/>
              <a:gd name="connsiteX773" fmla="*/ 5648971 w 7467600"/>
              <a:gd name="connsiteY773" fmla="*/ 891331 h 6858000"/>
              <a:gd name="connsiteX774" fmla="*/ 5844807 w 7467600"/>
              <a:gd name="connsiteY774" fmla="*/ 870718 h 6858000"/>
              <a:gd name="connsiteX775" fmla="*/ 5862975 w 7467600"/>
              <a:gd name="connsiteY775" fmla="*/ 869756 h 6858000"/>
              <a:gd name="connsiteX776" fmla="*/ 5920887 w 7467600"/>
              <a:gd name="connsiteY776" fmla="*/ 865929 h 6858000"/>
              <a:gd name="connsiteX777" fmla="*/ 5504425 w 7467600"/>
              <a:gd name="connsiteY777" fmla="*/ 848067 h 6858000"/>
              <a:gd name="connsiteX778" fmla="*/ 3607114 w 7467600"/>
              <a:gd name="connsiteY778" fmla="*/ 467441 h 6858000"/>
              <a:gd name="connsiteX779" fmla="*/ 3296242 w 7467600"/>
              <a:gd name="connsiteY779" fmla="*/ 807991 h 6858000"/>
              <a:gd name="connsiteX780" fmla="*/ 3174674 w 7467600"/>
              <a:gd name="connsiteY780" fmla="*/ 919759 h 6858000"/>
              <a:gd name="connsiteX781" fmla="*/ 3042978 w 7467600"/>
              <a:gd name="connsiteY781" fmla="*/ 1054894 h 6858000"/>
              <a:gd name="connsiteX782" fmla="*/ 2968914 w 7467600"/>
              <a:gd name="connsiteY782" fmla="*/ 1133756 h 6858000"/>
              <a:gd name="connsiteX783" fmla="*/ 3103823 w 7467600"/>
              <a:gd name="connsiteY783" fmla="*/ 1026814 h 6858000"/>
              <a:gd name="connsiteX784" fmla="*/ 3607114 w 7467600"/>
              <a:gd name="connsiteY784" fmla="*/ 467441 h 6858000"/>
              <a:gd name="connsiteX785" fmla="*/ 3744487 w 7467600"/>
              <a:gd name="connsiteY785" fmla="*/ 383136 h 6858000"/>
              <a:gd name="connsiteX786" fmla="*/ 3970213 w 7467600"/>
              <a:gd name="connsiteY786" fmla="*/ 995559 h 6858000"/>
              <a:gd name="connsiteX787" fmla="*/ 3744487 w 7467600"/>
              <a:gd name="connsiteY787" fmla="*/ 383136 h 6858000"/>
              <a:gd name="connsiteX788" fmla="*/ 3624562 w 7467600"/>
              <a:gd name="connsiteY788" fmla="*/ 367041 h 6858000"/>
              <a:gd name="connsiteX789" fmla="*/ 3489712 w 7467600"/>
              <a:gd name="connsiteY789" fmla="*/ 485386 h 6858000"/>
              <a:gd name="connsiteX790" fmla="*/ 3182994 w 7467600"/>
              <a:gd name="connsiteY790" fmla="*/ 828265 h 6858000"/>
              <a:gd name="connsiteX791" fmla="*/ 2892114 w 7467600"/>
              <a:gd name="connsiteY791" fmla="*/ 1172635 h 6858000"/>
              <a:gd name="connsiteX792" fmla="*/ 3021459 w 7467600"/>
              <a:gd name="connsiteY792" fmla="*/ 1035385 h 6858000"/>
              <a:gd name="connsiteX793" fmla="*/ 3153873 w 7467600"/>
              <a:gd name="connsiteY793" fmla="*/ 898971 h 6858000"/>
              <a:gd name="connsiteX794" fmla="*/ 3276511 w 7467600"/>
              <a:gd name="connsiteY794" fmla="*/ 786423 h 6858000"/>
              <a:gd name="connsiteX795" fmla="*/ 3584154 w 7467600"/>
              <a:gd name="connsiteY795" fmla="*/ 448218 h 6858000"/>
              <a:gd name="connsiteX796" fmla="*/ 3624562 w 7467600"/>
              <a:gd name="connsiteY796" fmla="*/ 367041 h 6858000"/>
              <a:gd name="connsiteX797" fmla="*/ 3766672 w 7467600"/>
              <a:gd name="connsiteY797" fmla="*/ 359429 h 6858000"/>
              <a:gd name="connsiteX798" fmla="*/ 3996338 w 7467600"/>
              <a:gd name="connsiteY798" fmla="*/ 968237 h 6858000"/>
              <a:gd name="connsiteX799" fmla="*/ 3766672 w 7467600"/>
              <a:gd name="connsiteY799" fmla="*/ 359429 h 6858000"/>
              <a:gd name="connsiteX800" fmla="*/ 5805386 w 7467600"/>
              <a:gd name="connsiteY800" fmla="*/ 239240 h 6858000"/>
              <a:gd name="connsiteX801" fmla="*/ 5736947 w 7467600"/>
              <a:gd name="connsiteY801" fmla="*/ 261367 h 6858000"/>
              <a:gd name="connsiteX802" fmla="*/ 5427012 w 7467600"/>
              <a:gd name="connsiteY802" fmla="*/ 311272 h 6858000"/>
              <a:gd name="connsiteX803" fmla="*/ 5147818 w 7467600"/>
              <a:gd name="connsiteY803" fmla="*/ 322112 h 6858000"/>
              <a:gd name="connsiteX804" fmla="*/ 5060854 w 7467600"/>
              <a:gd name="connsiteY804" fmla="*/ 311882 h 6858000"/>
              <a:gd name="connsiteX805" fmla="*/ 4945989 w 7467600"/>
              <a:gd name="connsiteY805" fmla="*/ 300516 h 6858000"/>
              <a:gd name="connsiteX806" fmla="*/ 5410479 w 7467600"/>
              <a:gd name="connsiteY806" fmla="*/ 348434 h 6858000"/>
              <a:gd name="connsiteX807" fmla="*/ 5805386 w 7467600"/>
              <a:gd name="connsiteY807" fmla="*/ 239240 h 6858000"/>
              <a:gd name="connsiteX808" fmla="*/ 5905192 w 7467600"/>
              <a:gd name="connsiteY808" fmla="*/ 163079 h 6858000"/>
              <a:gd name="connsiteX809" fmla="*/ 5865655 w 7467600"/>
              <a:gd name="connsiteY809" fmla="*/ 171901 h 6858000"/>
              <a:gd name="connsiteX810" fmla="*/ 5259740 w 7467600"/>
              <a:gd name="connsiteY810" fmla="*/ 257013 h 6858000"/>
              <a:gd name="connsiteX811" fmla="*/ 5208466 w 7467600"/>
              <a:gd name="connsiteY811" fmla="*/ 257550 h 6858000"/>
              <a:gd name="connsiteX812" fmla="*/ 4980204 w 7467600"/>
              <a:gd name="connsiteY812" fmla="*/ 271903 h 6858000"/>
              <a:gd name="connsiteX813" fmla="*/ 5068068 w 7467600"/>
              <a:gd name="connsiteY813" fmla="*/ 282244 h 6858000"/>
              <a:gd name="connsiteX814" fmla="*/ 5153231 w 7467600"/>
              <a:gd name="connsiteY814" fmla="*/ 292240 h 6858000"/>
              <a:gd name="connsiteX815" fmla="*/ 5426491 w 7467600"/>
              <a:gd name="connsiteY815" fmla="*/ 281128 h 6858000"/>
              <a:gd name="connsiteX816" fmla="*/ 5731212 w 7467600"/>
              <a:gd name="connsiteY816" fmla="*/ 231951 h 6858000"/>
              <a:gd name="connsiteX817" fmla="*/ 5905192 w 7467600"/>
              <a:gd name="connsiteY817" fmla="*/ 163079 h 6858000"/>
              <a:gd name="connsiteX818" fmla="*/ 5944437 w 7467600"/>
              <a:gd name="connsiteY818" fmla="*/ 113829 h 6858000"/>
              <a:gd name="connsiteX819" fmla="*/ 5825032 w 7467600"/>
              <a:gd name="connsiteY819" fmla="*/ 146405 h 6858000"/>
              <a:gd name="connsiteX820" fmla="*/ 4955599 w 7467600"/>
              <a:gd name="connsiteY820" fmla="*/ 247008 h 6858000"/>
              <a:gd name="connsiteX821" fmla="*/ 5210104 w 7467600"/>
              <a:gd name="connsiteY821" fmla="*/ 228123 h 6858000"/>
              <a:gd name="connsiteX822" fmla="*/ 5261015 w 7467600"/>
              <a:gd name="connsiteY822" fmla="*/ 227087 h 6858000"/>
              <a:gd name="connsiteX823" fmla="*/ 5861181 w 7467600"/>
              <a:gd name="connsiteY823" fmla="*/ 143093 h 6858000"/>
              <a:gd name="connsiteX824" fmla="*/ 5961252 w 7467600"/>
              <a:gd name="connsiteY824" fmla="*/ 114820 h 6858000"/>
              <a:gd name="connsiteX825" fmla="*/ 5944437 w 7467600"/>
              <a:gd name="connsiteY825" fmla="*/ 113829 h 6858000"/>
              <a:gd name="connsiteX826" fmla="*/ 3882765 w 7467600"/>
              <a:gd name="connsiteY826" fmla="*/ 0 h 6858000"/>
              <a:gd name="connsiteX827" fmla="*/ 3995099 w 7467600"/>
              <a:gd name="connsiteY827" fmla="*/ 0 h 6858000"/>
              <a:gd name="connsiteX828" fmla="*/ 4163818 w 7467600"/>
              <a:gd name="connsiteY828" fmla="*/ 234104 h 6858000"/>
              <a:gd name="connsiteX829" fmla="*/ 4172099 w 7467600"/>
              <a:gd name="connsiteY829" fmla="*/ 234207 h 6858000"/>
              <a:gd name="connsiteX830" fmla="*/ 4784282 w 7467600"/>
              <a:gd name="connsiteY830" fmla="*/ 276561 h 6858000"/>
              <a:gd name="connsiteX831" fmla="*/ 4801687 w 7467600"/>
              <a:gd name="connsiteY831" fmla="*/ 267764 h 6858000"/>
              <a:gd name="connsiteX832" fmla="*/ 6082788 w 7467600"/>
              <a:gd name="connsiteY832" fmla="*/ 64119 h 6858000"/>
              <a:gd name="connsiteX833" fmla="*/ 6099442 w 7467600"/>
              <a:gd name="connsiteY833" fmla="*/ 82568 h 6858000"/>
              <a:gd name="connsiteX834" fmla="*/ 4804137 w 7467600"/>
              <a:gd name="connsiteY834" fmla="*/ 320931 h 6858000"/>
              <a:gd name="connsiteX835" fmla="*/ 4227047 w 7467600"/>
              <a:gd name="connsiteY835" fmla="*/ 313415 h 6858000"/>
              <a:gd name="connsiteX836" fmla="*/ 4346041 w 7467600"/>
              <a:gd name="connsiteY836" fmla="*/ 456086 h 6858000"/>
              <a:gd name="connsiteX837" fmla="*/ 4870967 w 7467600"/>
              <a:gd name="connsiteY837" fmla="*/ 963061 h 6858000"/>
              <a:gd name="connsiteX838" fmla="*/ 4889647 w 7467600"/>
              <a:gd name="connsiteY838" fmla="*/ 957147 h 6858000"/>
              <a:gd name="connsiteX839" fmla="*/ 5422504 w 7467600"/>
              <a:gd name="connsiteY839" fmla="*/ 805191 h 6858000"/>
              <a:gd name="connsiteX840" fmla="*/ 6087656 w 7467600"/>
              <a:gd name="connsiteY840" fmla="*/ 826703 h 6858000"/>
              <a:gd name="connsiteX841" fmla="*/ 6058717 w 7467600"/>
              <a:gd name="connsiteY841" fmla="*/ 865992 h 6858000"/>
              <a:gd name="connsiteX842" fmla="*/ 4974153 w 7467600"/>
              <a:gd name="connsiteY842" fmla="*/ 1045456 h 6858000"/>
              <a:gd name="connsiteX843" fmla="*/ 5627835 w 7467600"/>
              <a:gd name="connsiteY843" fmla="*/ 1472077 h 6858000"/>
              <a:gd name="connsiteX844" fmla="*/ 5629817 w 7467600"/>
              <a:gd name="connsiteY844" fmla="*/ 1471412 h 6858000"/>
              <a:gd name="connsiteX845" fmla="*/ 5634124 w 7467600"/>
              <a:gd name="connsiteY845" fmla="*/ 1470572 h 6858000"/>
              <a:gd name="connsiteX846" fmla="*/ 5755832 w 7467600"/>
              <a:gd name="connsiteY846" fmla="*/ 1383886 h 6858000"/>
              <a:gd name="connsiteX847" fmla="*/ 6014186 w 7467600"/>
              <a:gd name="connsiteY847" fmla="*/ 1279799 h 6858000"/>
              <a:gd name="connsiteX848" fmla="*/ 6901619 w 7467600"/>
              <a:gd name="connsiteY848" fmla="*/ 1047874 h 6858000"/>
              <a:gd name="connsiteX849" fmla="*/ 6931566 w 7467600"/>
              <a:gd name="connsiteY849" fmla="*/ 1062034 h 6858000"/>
              <a:gd name="connsiteX850" fmla="*/ 5790982 w 7467600"/>
              <a:gd name="connsiteY850" fmla="*/ 1561380 h 6858000"/>
              <a:gd name="connsiteX851" fmla="*/ 6188971 w 7467600"/>
              <a:gd name="connsiteY851" fmla="*/ 1755168 h 6858000"/>
              <a:gd name="connsiteX852" fmla="*/ 6202446 w 7467600"/>
              <a:gd name="connsiteY852" fmla="*/ 1752268 h 6858000"/>
              <a:gd name="connsiteX853" fmla="*/ 7179560 w 7467600"/>
              <a:gd name="connsiteY853" fmla="*/ 1467551 h 6858000"/>
              <a:gd name="connsiteX854" fmla="*/ 7158730 w 7467600"/>
              <a:gd name="connsiteY854" fmla="*/ 1507835 h 6858000"/>
              <a:gd name="connsiteX855" fmla="*/ 6326959 w 7467600"/>
              <a:gd name="connsiteY855" fmla="*/ 1817686 h 6858000"/>
              <a:gd name="connsiteX856" fmla="*/ 6537433 w 7467600"/>
              <a:gd name="connsiteY856" fmla="*/ 1907790 h 6858000"/>
              <a:gd name="connsiteX857" fmla="*/ 6550221 w 7467600"/>
              <a:gd name="connsiteY857" fmla="*/ 1910729 h 6858000"/>
              <a:gd name="connsiteX858" fmla="*/ 6964438 w 7467600"/>
              <a:gd name="connsiteY858" fmla="*/ 2209505 h 6858000"/>
              <a:gd name="connsiteX859" fmla="*/ 7367862 w 7467600"/>
              <a:gd name="connsiteY859" fmla="*/ 2806833 h 6858000"/>
              <a:gd name="connsiteX860" fmla="*/ 7364329 w 7467600"/>
              <a:gd name="connsiteY860" fmla="*/ 2826907 h 6858000"/>
              <a:gd name="connsiteX861" fmla="*/ 7290545 w 7467600"/>
              <a:gd name="connsiteY861" fmla="*/ 2850663 h 6858000"/>
              <a:gd name="connsiteX862" fmla="*/ 6472036 w 7467600"/>
              <a:gd name="connsiteY862" fmla="*/ 1959003 h 6858000"/>
              <a:gd name="connsiteX863" fmla="*/ 5792897 w 7467600"/>
              <a:gd name="connsiteY863" fmla="*/ 1647747 h 6858000"/>
              <a:gd name="connsiteX864" fmla="*/ 5842751 w 7467600"/>
              <a:gd name="connsiteY864" fmla="*/ 1816112 h 6858000"/>
              <a:gd name="connsiteX865" fmla="*/ 5847424 w 7467600"/>
              <a:gd name="connsiteY865" fmla="*/ 1815776 h 6858000"/>
              <a:gd name="connsiteX866" fmla="*/ 6399821 w 7467600"/>
              <a:gd name="connsiteY866" fmla="*/ 2344799 h 6858000"/>
              <a:gd name="connsiteX867" fmla="*/ 6323232 w 7467600"/>
              <a:gd name="connsiteY867" fmla="*/ 2389634 h 6858000"/>
              <a:gd name="connsiteX868" fmla="*/ 5942958 w 7467600"/>
              <a:gd name="connsiteY868" fmla="*/ 2077708 h 6858000"/>
              <a:gd name="connsiteX869" fmla="*/ 5921559 w 7467600"/>
              <a:gd name="connsiteY869" fmla="*/ 2378596 h 6858000"/>
              <a:gd name="connsiteX870" fmla="*/ 5817651 w 7467600"/>
              <a:gd name="connsiteY870" fmla="*/ 3023919 h 6858000"/>
              <a:gd name="connsiteX871" fmla="*/ 5729634 w 7467600"/>
              <a:gd name="connsiteY871" fmla="*/ 3051849 h 6858000"/>
              <a:gd name="connsiteX872" fmla="*/ 5611018 w 7467600"/>
              <a:gd name="connsiteY872" fmla="*/ 2316769 h 6858000"/>
              <a:gd name="connsiteX873" fmla="*/ 5687608 w 7467600"/>
              <a:gd name="connsiteY873" fmla="*/ 2039972 h 6858000"/>
              <a:gd name="connsiteX874" fmla="*/ 5657554 w 7467600"/>
              <a:gd name="connsiteY874" fmla="*/ 1576445 h 6858000"/>
              <a:gd name="connsiteX875" fmla="*/ 5150475 w 7467600"/>
              <a:gd name="connsiteY875" fmla="*/ 1274012 h 6858000"/>
              <a:gd name="connsiteX876" fmla="*/ 5349142 w 7467600"/>
              <a:gd name="connsiteY876" fmla="*/ 2204405 h 6858000"/>
              <a:gd name="connsiteX877" fmla="*/ 5262214 w 7467600"/>
              <a:gd name="connsiteY877" fmla="*/ 2233836 h 6858000"/>
              <a:gd name="connsiteX878" fmla="*/ 4981539 w 7467600"/>
              <a:gd name="connsiteY878" fmla="*/ 1542201 h 6858000"/>
              <a:gd name="connsiteX879" fmla="*/ 4958461 w 7467600"/>
              <a:gd name="connsiteY879" fmla="*/ 1136957 h 6858000"/>
              <a:gd name="connsiteX880" fmla="*/ 4655015 w 7467600"/>
              <a:gd name="connsiteY880" fmla="*/ 891426 h 6858000"/>
              <a:gd name="connsiteX881" fmla="*/ 4348002 w 7467600"/>
              <a:gd name="connsiteY881" fmla="*/ 2205895 h 6858000"/>
              <a:gd name="connsiteX882" fmla="*/ 4262250 w 7467600"/>
              <a:gd name="connsiteY882" fmla="*/ 2219972 h 6858000"/>
              <a:gd name="connsiteX883" fmla="*/ 4550611 w 7467600"/>
              <a:gd name="connsiteY883" fmla="*/ 817540 h 6858000"/>
              <a:gd name="connsiteX884" fmla="*/ 4564418 w 7467600"/>
              <a:gd name="connsiteY884" fmla="*/ 808293 h 6858000"/>
              <a:gd name="connsiteX885" fmla="*/ 4266388 w 7467600"/>
              <a:gd name="connsiteY885" fmla="*/ 500083 h 6858000"/>
              <a:gd name="connsiteX886" fmla="*/ 4032842 w 7467600"/>
              <a:gd name="connsiteY886" fmla="*/ 211809 h 6858000"/>
              <a:gd name="connsiteX887" fmla="*/ 3882765 w 7467600"/>
              <a:gd name="connsiteY887" fmla="*/ 0 h 6858000"/>
              <a:gd name="connsiteX888" fmla="*/ 3721337 w 7467600"/>
              <a:gd name="connsiteY888" fmla="*/ 0 h 6858000"/>
              <a:gd name="connsiteX889" fmla="*/ 3797544 w 7467600"/>
              <a:gd name="connsiteY889" fmla="*/ 0 h 6858000"/>
              <a:gd name="connsiteX890" fmla="*/ 3775734 w 7467600"/>
              <a:gd name="connsiteY890" fmla="*/ 95131 h 6858000"/>
              <a:gd name="connsiteX891" fmla="*/ 3724807 w 7467600"/>
              <a:gd name="connsiteY891" fmla="*/ 272257 h 6858000"/>
              <a:gd name="connsiteX892" fmla="*/ 3726844 w 7467600"/>
              <a:gd name="connsiteY892" fmla="*/ 282988 h 6858000"/>
              <a:gd name="connsiteX893" fmla="*/ 3742664 w 7467600"/>
              <a:gd name="connsiteY893" fmla="*/ 279918 h 6858000"/>
              <a:gd name="connsiteX894" fmla="*/ 4103910 w 7467600"/>
              <a:gd name="connsiteY894" fmla="*/ 1161917 h 6858000"/>
              <a:gd name="connsiteX895" fmla="*/ 4020269 w 7467600"/>
              <a:gd name="connsiteY895" fmla="*/ 1200406 h 6858000"/>
              <a:gd name="connsiteX896" fmla="*/ 3674882 w 7467600"/>
              <a:gd name="connsiteY896" fmla="*/ 488524 h 6858000"/>
              <a:gd name="connsiteX897" fmla="*/ 3132682 w 7467600"/>
              <a:gd name="connsiteY897" fmla="*/ 1072284 h 6858000"/>
              <a:gd name="connsiteX898" fmla="*/ 2716346 w 7467600"/>
              <a:gd name="connsiteY898" fmla="*/ 1276376 h 6858000"/>
              <a:gd name="connsiteX899" fmla="*/ 2716772 w 7467600"/>
              <a:gd name="connsiteY899" fmla="*/ 1255462 h 6858000"/>
              <a:gd name="connsiteX900" fmla="*/ 3471096 w 7467600"/>
              <a:gd name="connsiteY900" fmla="*/ 437072 h 6858000"/>
              <a:gd name="connsiteX901" fmla="*/ 3639057 w 7467600"/>
              <a:gd name="connsiteY901" fmla="*/ 286334 h 6858000"/>
              <a:gd name="connsiteX902" fmla="*/ 3640309 w 7467600"/>
              <a:gd name="connsiteY902" fmla="*/ 284664 h 6858000"/>
              <a:gd name="connsiteX903" fmla="*/ 3646022 w 7467600"/>
              <a:gd name="connsiteY903" fmla="*/ 276711 h 6858000"/>
              <a:gd name="connsiteX904" fmla="*/ 3707943 w 7467600"/>
              <a:gd name="connsiteY904" fmla="*/ 65958 h 6858000"/>
              <a:gd name="connsiteX905" fmla="*/ 3721337 w 7467600"/>
              <a:gd name="connsiteY905" fmla="*/ 0 h 6858000"/>
              <a:gd name="connsiteX906" fmla="*/ 2867960 w 7467600"/>
              <a:gd name="connsiteY906" fmla="*/ 0 h 6858000"/>
              <a:gd name="connsiteX907" fmla="*/ 2926351 w 7467600"/>
              <a:gd name="connsiteY907" fmla="*/ 0 h 6858000"/>
              <a:gd name="connsiteX908" fmla="*/ 2902823 w 7467600"/>
              <a:gd name="connsiteY908" fmla="*/ 262929 h 6858000"/>
              <a:gd name="connsiteX909" fmla="*/ 2940663 w 7467600"/>
              <a:gd name="connsiteY909" fmla="*/ 140884 h 6858000"/>
              <a:gd name="connsiteX910" fmla="*/ 2947039 w 7467600"/>
              <a:gd name="connsiteY910" fmla="*/ 122524 h 6858000"/>
              <a:gd name="connsiteX911" fmla="*/ 2984316 w 7467600"/>
              <a:gd name="connsiteY911" fmla="*/ 0 h 6858000"/>
              <a:gd name="connsiteX912" fmla="*/ 3016114 w 7467600"/>
              <a:gd name="connsiteY912" fmla="*/ 0 h 6858000"/>
              <a:gd name="connsiteX913" fmla="*/ 2979949 w 7467600"/>
              <a:gd name="connsiteY913" fmla="*/ 119274 h 6858000"/>
              <a:gd name="connsiteX914" fmla="*/ 3023879 w 7467600"/>
              <a:gd name="connsiteY914" fmla="*/ 0 h 6858000"/>
              <a:gd name="connsiteX915" fmla="*/ 3105400 w 7467600"/>
              <a:gd name="connsiteY915" fmla="*/ 0 h 6858000"/>
              <a:gd name="connsiteX916" fmla="*/ 3094669 w 7467600"/>
              <a:gd name="connsiteY916" fmla="*/ 30308 h 6858000"/>
              <a:gd name="connsiteX917" fmla="*/ 2901945 w 7467600"/>
              <a:gd name="connsiteY917" fmla="*/ 466538 h 6858000"/>
              <a:gd name="connsiteX918" fmla="*/ 2815209 w 7467600"/>
              <a:gd name="connsiteY918" fmla="*/ 497361 h 6858000"/>
              <a:gd name="connsiteX919" fmla="*/ 2844845 w 7467600"/>
              <a:gd name="connsiteY919" fmla="*/ 127638 h 6858000"/>
              <a:gd name="connsiteX920" fmla="*/ 2867960 w 7467600"/>
              <a:gd name="connsiteY920" fmla="*/ 0 h 6858000"/>
              <a:gd name="connsiteX921" fmla="*/ 1057230 w 7467600"/>
              <a:gd name="connsiteY921" fmla="*/ 0 h 6858000"/>
              <a:gd name="connsiteX922" fmla="*/ 1111003 w 7467600"/>
              <a:gd name="connsiteY922" fmla="*/ 0 h 6858000"/>
              <a:gd name="connsiteX923" fmla="*/ 1125553 w 7467600"/>
              <a:gd name="connsiteY923" fmla="*/ 52588 h 6858000"/>
              <a:gd name="connsiteX924" fmla="*/ 1304276 w 7467600"/>
              <a:gd name="connsiteY924" fmla="*/ 476275 h 6858000"/>
              <a:gd name="connsiteX925" fmla="*/ 1492066 w 7467600"/>
              <a:gd name="connsiteY925" fmla="*/ 886333 h 6858000"/>
              <a:gd name="connsiteX926" fmla="*/ 1423698 w 7467600"/>
              <a:gd name="connsiteY926" fmla="*/ 710817 h 6858000"/>
              <a:gd name="connsiteX927" fmla="*/ 1357609 w 7467600"/>
              <a:gd name="connsiteY927" fmla="*/ 532892 h 6858000"/>
              <a:gd name="connsiteX928" fmla="*/ 1309550 w 7467600"/>
              <a:gd name="connsiteY928" fmla="*/ 374031 h 6858000"/>
              <a:gd name="connsiteX929" fmla="*/ 1193673 w 7467600"/>
              <a:gd name="connsiteY929" fmla="*/ 49533 h 6858000"/>
              <a:gd name="connsiteX930" fmla="*/ 1164391 w 7467600"/>
              <a:gd name="connsiteY930" fmla="*/ 0 h 6858000"/>
              <a:gd name="connsiteX931" fmla="*/ 1200666 w 7467600"/>
              <a:gd name="connsiteY931" fmla="*/ 0 h 6858000"/>
              <a:gd name="connsiteX932" fmla="*/ 1223408 w 7467600"/>
              <a:gd name="connsiteY932" fmla="*/ 38996 h 6858000"/>
              <a:gd name="connsiteX933" fmla="*/ 1339635 w 7467600"/>
              <a:gd name="connsiteY933" fmla="*/ 365517 h 6858000"/>
              <a:gd name="connsiteX934" fmla="*/ 1387469 w 7467600"/>
              <a:gd name="connsiteY934" fmla="*/ 523079 h 6858000"/>
              <a:gd name="connsiteX935" fmla="*/ 1452685 w 7467600"/>
              <a:gd name="connsiteY935" fmla="*/ 699806 h 6858000"/>
              <a:gd name="connsiteX936" fmla="*/ 1492092 w 7467600"/>
              <a:gd name="connsiteY936" fmla="*/ 800424 h 6858000"/>
              <a:gd name="connsiteX937" fmla="*/ 1455302 w 7467600"/>
              <a:gd name="connsiteY937" fmla="*/ 632913 h 6858000"/>
              <a:gd name="connsiteX938" fmla="*/ 1222336 w 7467600"/>
              <a:gd name="connsiteY938" fmla="*/ 9480 h 6858000"/>
              <a:gd name="connsiteX939" fmla="*/ 1214634 w 7467600"/>
              <a:gd name="connsiteY939" fmla="*/ 0 h 6858000"/>
              <a:gd name="connsiteX940" fmla="*/ 1289827 w 7467600"/>
              <a:gd name="connsiteY940" fmla="*/ 0 h 6858000"/>
              <a:gd name="connsiteX941" fmla="*/ 1321076 w 7467600"/>
              <a:gd name="connsiteY941" fmla="*/ 59722 h 6858000"/>
              <a:gd name="connsiteX942" fmla="*/ 1512579 w 7467600"/>
              <a:gd name="connsiteY942" fmla="*/ 626441 h 6858000"/>
              <a:gd name="connsiteX943" fmla="*/ 1506076 w 7467600"/>
              <a:gd name="connsiteY943" fmla="*/ 1089289 h 6858000"/>
              <a:gd name="connsiteX944" fmla="*/ 1486346 w 7467600"/>
              <a:gd name="connsiteY944" fmla="*/ 1079919 h 6858000"/>
              <a:gd name="connsiteX945" fmla="*/ 1070511 w 7467600"/>
              <a:gd name="connsiteY945" fmla="*/ 48609 h 6858000"/>
              <a:gd name="connsiteX946" fmla="*/ 1057230 w 7467600"/>
              <a:gd name="connsiteY946" fmla="*/ 0 h 6858000"/>
              <a:gd name="connsiteX947" fmla="*/ 43151 w 7467600"/>
              <a:gd name="connsiteY947" fmla="*/ 0 h 6858000"/>
              <a:gd name="connsiteX948" fmla="*/ 95283 w 7467600"/>
              <a:gd name="connsiteY948" fmla="*/ 0 h 6858000"/>
              <a:gd name="connsiteX949" fmla="*/ 300708 w 7467600"/>
              <a:gd name="connsiteY949" fmla="*/ 154571 h 6858000"/>
              <a:gd name="connsiteX950" fmla="*/ 530414 w 7467600"/>
              <a:gd name="connsiteY950" fmla="*/ 354673 h 6858000"/>
              <a:gd name="connsiteX951" fmla="*/ 333785 w 7467600"/>
              <a:gd name="connsiteY951" fmla="*/ 161564 h 6858000"/>
              <a:gd name="connsiteX952" fmla="*/ 147005 w 7467600"/>
              <a:gd name="connsiteY952" fmla="*/ 0 h 6858000"/>
              <a:gd name="connsiteX953" fmla="*/ 272509 w 7467600"/>
              <a:gd name="connsiteY953" fmla="*/ 0 h 6858000"/>
              <a:gd name="connsiteX954" fmla="*/ 326276 w 7467600"/>
              <a:gd name="connsiteY954" fmla="*/ 45847 h 6858000"/>
              <a:gd name="connsiteX955" fmla="*/ 823759 w 7467600"/>
              <a:gd name="connsiteY955" fmla="*/ 574145 h 6858000"/>
              <a:gd name="connsiteX956" fmla="*/ 811254 w 7467600"/>
              <a:gd name="connsiteY956" fmla="*/ 665546 h 6858000"/>
              <a:gd name="connsiteX957" fmla="*/ 154042 w 7467600"/>
              <a:gd name="connsiteY957" fmla="*/ 261522 h 6858000"/>
              <a:gd name="connsiteX958" fmla="*/ 13550 w 7467600"/>
              <a:gd name="connsiteY958" fmla="*/ 158423 h 6858000"/>
              <a:gd name="connsiteX959" fmla="*/ 0 w 7467600"/>
              <a:gd name="connsiteY959" fmla="*/ 146618 h 6858000"/>
              <a:gd name="connsiteX960" fmla="*/ 0 w 7467600"/>
              <a:gd name="connsiteY960" fmla="*/ 59161 h 6858000"/>
              <a:gd name="connsiteX961" fmla="*/ 45427 w 7467600"/>
              <a:gd name="connsiteY961" fmla="*/ 101078 h 6858000"/>
              <a:gd name="connsiteX962" fmla="*/ 630103 w 7467600"/>
              <a:gd name="connsiteY962" fmla="*/ 485885 h 6858000"/>
              <a:gd name="connsiteX963" fmla="*/ 532040 w 7467600"/>
              <a:gd name="connsiteY963" fmla="*/ 399359 h 6858000"/>
              <a:gd name="connsiteX964" fmla="*/ 517618 w 7467600"/>
              <a:gd name="connsiteY964" fmla="*/ 385726 h 6858000"/>
              <a:gd name="connsiteX965" fmla="*/ 285074 w 7467600"/>
              <a:gd name="connsiteY965" fmla="*/ 182755 h 6858000"/>
              <a:gd name="connsiteX966" fmla="*/ 43151 w 7467600"/>
              <a:gd name="connsiteY96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6012219 h 6858000"/>
              <a:gd name="connsiteX77" fmla="*/ 7356878 w 7467600"/>
              <a:gd name="connsiteY77" fmla="*/ 5981332 h 6858000"/>
              <a:gd name="connsiteX78" fmla="*/ 7467600 w 7467600"/>
              <a:gd name="connsiteY78" fmla="*/ 6117703 h 6858000"/>
              <a:gd name="connsiteX79" fmla="*/ 7467600 w 7467600"/>
              <a:gd name="connsiteY79" fmla="*/ 6163634 h 6858000"/>
              <a:gd name="connsiteX80" fmla="*/ 7403637 w 7467600"/>
              <a:gd name="connsiteY80" fmla="*/ 6083957 h 6858000"/>
              <a:gd name="connsiteX81" fmla="*/ 7254615 w 7467600"/>
              <a:gd name="connsiteY81" fmla="*/ 5911918 h 6858000"/>
              <a:gd name="connsiteX82" fmla="*/ 7312589 w 7467600"/>
              <a:gd name="connsiteY82" fmla="*/ 5982309 h 6858000"/>
              <a:gd name="connsiteX83" fmla="*/ 7448321 w 7467600"/>
              <a:gd name="connsiteY83" fmla="*/ 6190991 h 6858000"/>
              <a:gd name="connsiteX84" fmla="*/ 7467600 w 7467600"/>
              <a:gd name="connsiteY84" fmla="*/ 6221686 h 6858000"/>
              <a:gd name="connsiteX85" fmla="*/ 7467600 w 7467600"/>
              <a:gd name="connsiteY85" fmla="*/ 6334256 h 6858000"/>
              <a:gd name="connsiteX86" fmla="*/ 7454976 w 7467600"/>
              <a:gd name="connsiteY86" fmla="*/ 6318297 h 6858000"/>
              <a:gd name="connsiteX87" fmla="*/ 1456157 w 7467600"/>
              <a:gd name="connsiteY87" fmla="*/ 5371404 h 6858000"/>
              <a:gd name="connsiteX88" fmla="*/ 1244432 w 7467600"/>
              <a:gd name="connsiteY88" fmla="*/ 5385601 h 6858000"/>
              <a:gd name="connsiteX89" fmla="*/ 973990 w 7467600"/>
              <a:gd name="connsiteY89" fmla="*/ 5424940 h 6858000"/>
              <a:gd name="connsiteX90" fmla="*/ 1103809 w 7467600"/>
              <a:gd name="connsiteY90" fmla="*/ 5433720 h 6858000"/>
              <a:gd name="connsiteX91" fmla="*/ 1123454 w 7467600"/>
              <a:gd name="connsiteY91" fmla="*/ 5435727 h 6858000"/>
              <a:gd name="connsiteX92" fmla="*/ 1737017 w 7467600"/>
              <a:gd name="connsiteY92" fmla="*/ 5452183 h 6858000"/>
              <a:gd name="connsiteX93" fmla="*/ 1824397 w 7467600"/>
              <a:gd name="connsiteY93" fmla="*/ 5447757 h 6858000"/>
              <a:gd name="connsiteX94" fmla="*/ 2070059 w 7467600"/>
              <a:gd name="connsiteY94" fmla="*/ 5441660 h 6858000"/>
              <a:gd name="connsiteX95" fmla="*/ 1456157 w 7467600"/>
              <a:gd name="connsiteY95" fmla="*/ 5371404 h 6858000"/>
              <a:gd name="connsiteX96" fmla="*/ 4988186 w 7467600"/>
              <a:gd name="connsiteY96" fmla="*/ 5216467 h 6858000"/>
              <a:gd name="connsiteX97" fmla="*/ 4777334 w 7467600"/>
              <a:gd name="connsiteY97" fmla="*/ 5406072 h 6858000"/>
              <a:gd name="connsiteX98" fmla="*/ 4718341 w 7467600"/>
              <a:gd name="connsiteY98" fmla="*/ 5468043 h 6858000"/>
              <a:gd name="connsiteX99" fmla="*/ 4604655 w 7467600"/>
              <a:gd name="connsiteY99" fmla="*/ 5583434 h 6858000"/>
              <a:gd name="connsiteX100" fmla="*/ 4565074 w 7467600"/>
              <a:gd name="connsiteY100" fmla="*/ 5618550 h 6858000"/>
              <a:gd name="connsiteX101" fmla="*/ 4988186 w 7467600"/>
              <a:gd name="connsiteY101" fmla="*/ 5216467 h 6858000"/>
              <a:gd name="connsiteX102" fmla="*/ 4978032 w 7467600"/>
              <a:gd name="connsiteY102" fmla="*/ 5183809 h 6858000"/>
              <a:gd name="connsiteX103" fmla="*/ 4463413 w 7467600"/>
              <a:gd name="connsiteY103" fmla="*/ 5615162 h 6858000"/>
              <a:gd name="connsiteX104" fmla="*/ 4358134 w 7467600"/>
              <a:gd name="connsiteY104" fmla="*/ 5742791 h 6858000"/>
              <a:gd name="connsiteX105" fmla="*/ 4376219 w 7467600"/>
              <a:gd name="connsiteY105" fmla="*/ 5729027 h 6858000"/>
              <a:gd name="connsiteX106" fmla="*/ 4582340 w 7467600"/>
              <a:gd name="connsiteY106" fmla="*/ 5561037 h 6858000"/>
              <a:gd name="connsiteX107" fmla="*/ 4694684 w 7467600"/>
              <a:gd name="connsiteY107" fmla="*/ 5447098 h 6858000"/>
              <a:gd name="connsiteX108" fmla="*/ 4754123 w 7467600"/>
              <a:gd name="connsiteY108" fmla="*/ 5384643 h 6858000"/>
              <a:gd name="connsiteX109" fmla="*/ 4978032 w 7467600"/>
              <a:gd name="connsiteY109" fmla="*/ 5183809 h 6858000"/>
              <a:gd name="connsiteX110" fmla="*/ 1903353 w 7467600"/>
              <a:gd name="connsiteY110" fmla="*/ 5044827 h 6858000"/>
              <a:gd name="connsiteX111" fmla="*/ 1936931 w 7467600"/>
              <a:gd name="connsiteY111" fmla="*/ 5093954 h 6858000"/>
              <a:gd name="connsiteX112" fmla="*/ 2195868 w 7467600"/>
              <a:gd name="connsiteY112" fmla="*/ 5396574 h 6858000"/>
              <a:gd name="connsiteX113" fmla="*/ 2088852 w 7467600"/>
              <a:gd name="connsiteY113" fmla="*/ 5166123 h 6858000"/>
              <a:gd name="connsiteX114" fmla="*/ 1958241 w 7467600"/>
              <a:gd name="connsiteY114" fmla="*/ 5067955 h 6858000"/>
              <a:gd name="connsiteX115" fmla="*/ 1903353 w 7467600"/>
              <a:gd name="connsiteY115" fmla="*/ 5044827 h 6858000"/>
              <a:gd name="connsiteX116" fmla="*/ 1979378 w 7467600"/>
              <a:gd name="connsiteY116" fmla="*/ 4769504 h 6858000"/>
              <a:gd name="connsiteX117" fmla="*/ 2882120 w 7467600"/>
              <a:gd name="connsiteY117" fmla="*/ 5064547 h 6858000"/>
              <a:gd name="connsiteX118" fmla="*/ 2793103 w 7467600"/>
              <a:gd name="connsiteY118" fmla="*/ 5039699 h 6858000"/>
              <a:gd name="connsiteX119" fmla="*/ 2770041 w 7467600"/>
              <a:gd name="connsiteY119" fmla="*/ 5033634 h 6858000"/>
              <a:gd name="connsiteX120" fmla="*/ 1979378 w 7467600"/>
              <a:gd name="connsiteY120" fmla="*/ 4769504 h 6858000"/>
              <a:gd name="connsiteX121" fmla="*/ 1927410 w 7467600"/>
              <a:gd name="connsiteY121" fmla="*/ 4716164 h 6858000"/>
              <a:gd name="connsiteX122" fmla="*/ 1959587 w 7467600"/>
              <a:gd name="connsiteY122" fmla="*/ 4728849 h 6858000"/>
              <a:gd name="connsiteX123" fmla="*/ 2777707 w 7467600"/>
              <a:gd name="connsiteY123" fmla="*/ 5003991 h 6858000"/>
              <a:gd name="connsiteX124" fmla="*/ 2800768 w 7467600"/>
              <a:gd name="connsiteY124" fmla="*/ 5010056 h 6858000"/>
              <a:gd name="connsiteX125" fmla="*/ 2879408 w 7467600"/>
              <a:gd name="connsiteY125" fmla="*/ 5031590 h 6858000"/>
              <a:gd name="connsiteX126" fmla="*/ 2862295 w 7467600"/>
              <a:gd name="connsiteY126" fmla="*/ 5022958 h 6858000"/>
              <a:gd name="connsiteX127" fmla="*/ 2813343 w 7467600"/>
              <a:gd name="connsiteY127" fmla="*/ 4998369 h 6858000"/>
              <a:gd name="connsiteX128" fmla="*/ 2646245 w 7467600"/>
              <a:gd name="connsiteY128" fmla="*/ 4930999 h 6858000"/>
              <a:gd name="connsiteX129" fmla="*/ 1999243 w 7467600"/>
              <a:gd name="connsiteY129" fmla="*/ 4730524 h 6858000"/>
              <a:gd name="connsiteX130" fmla="*/ 1979527 w 7467600"/>
              <a:gd name="connsiteY130" fmla="*/ 4726651 h 6858000"/>
              <a:gd name="connsiteX131" fmla="*/ 1927410 w 7467600"/>
              <a:gd name="connsiteY131" fmla="*/ 4716164 h 6858000"/>
              <a:gd name="connsiteX132" fmla="*/ 1997014 w 7467600"/>
              <a:gd name="connsiteY132" fmla="*/ 4698007 h 6858000"/>
              <a:gd name="connsiteX133" fmla="*/ 2005458 w 7467600"/>
              <a:gd name="connsiteY133" fmla="*/ 4699540 h 6858000"/>
              <a:gd name="connsiteX134" fmla="*/ 2657186 w 7467600"/>
              <a:gd name="connsiteY134" fmla="*/ 4901687 h 6858000"/>
              <a:gd name="connsiteX135" fmla="*/ 2826662 w 7467600"/>
              <a:gd name="connsiteY135" fmla="*/ 4970362 h 6858000"/>
              <a:gd name="connsiteX136" fmla="*/ 2876100 w 7467600"/>
              <a:gd name="connsiteY136" fmla="*/ 4995397 h 6858000"/>
              <a:gd name="connsiteX137" fmla="*/ 3042600 w 7467600"/>
              <a:gd name="connsiteY137" fmla="*/ 5059532 h 6858000"/>
              <a:gd name="connsiteX138" fmla="*/ 1997014 w 7467600"/>
              <a:gd name="connsiteY138" fmla="*/ 4698007 h 6858000"/>
              <a:gd name="connsiteX139" fmla="*/ 2305292 w 7467600"/>
              <a:gd name="connsiteY139" fmla="*/ 4219492 h 6858000"/>
              <a:gd name="connsiteX140" fmla="*/ 3360922 w 7467600"/>
              <a:gd name="connsiteY140" fmla="*/ 4529373 h 6858000"/>
              <a:gd name="connsiteX141" fmla="*/ 3492420 w 7467600"/>
              <a:gd name="connsiteY141" fmla="*/ 4510145 h 6858000"/>
              <a:gd name="connsiteX142" fmla="*/ 3364086 w 7467600"/>
              <a:gd name="connsiteY142" fmla="*/ 4480340 h 6858000"/>
              <a:gd name="connsiteX143" fmla="*/ 3225818 w 7467600"/>
              <a:gd name="connsiteY143" fmla="*/ 4411822 h 6858000"/>
              <a:gd name="connsiteX144" fmla="*/ 3129696 w 7467600"/>
              <a:gd name="connsiteY144" fmla="*/ 4360704 h 6858000"/>
              <a:gd name="connsiteX145" fmla="*/ 2814545 w 7467600"/>
              <a:gd name="connsiteY145" fmla="*/ 4282955 h 6858000"/>
              <a:gd name="connsiteX146" fmla="*/ 2305292 w 7467600"/>
              <a:gd name="connsiteY146" fmla="*/ 4219492 h 6858000"/>
              <a:gd name="connsiteX147" fmla="*/ 2626982 w 7467600"/>
              <a:gd name="connsiteY147" fmla="*/ 4206450 h 6858000"/>
              <a:gd name="connsiteX148" fmla="*/ 2490617 w 7467600"/>
              <a:gd name="connsiteY148" fmla="*/ 4206951 h 6858000"/>
              <a:gd name="connsiteX149" fmla="*/ 2819869 w 7467600"/>
              <a:gd name="connsiteY149" fmla="*/ 4252936 h 6858000"/>
              <a:gd name="connsiteX150" fmla="*/ 3143018 w 7467600"/>
              <a:gd name="connsiteY150" fmla="*/ 4332698 h 6858000"/>
              <a:gd name="connsiteX151" fmla="*/ 3241520 w 7467600"/>
              <a:gd name="connsiteY151" fmla="*/ 4385112 h 6858000"/>
              <a:gd name="connsiteX152" fmla="*/ 3374575 w 7467600"/>
              <a:gd name="connsiteY152" fmla="*/ 4451517 h 6858000"/>
              <a:gd name="connsiteX153" fmla="*/ 3505221 w 7467600"/>
              <a:gd name="connsiteY153" fmla="*/ 4480757 h 6858000"/>
              <a:gd name="connsiteX154" fmla="*/ 2626982 w 7467600"/>
              <a:gd name="connsiteY154" fmla="*/ 4206450 h 6858000"/>
              <a:gd name="connsiteX155" fmla="*/ 1310106 w 7467600"/>
              <a:gd name="connsiteY155" fmla="*/ 3943217 h 6858000"/>
              <a:gd name="connsiteX156" fmla="*/ 854994 w 7467600"/>
              <a:gd name="connsiteY156" fmla="*/ 4399136 h 6858000"/>
              <a:gd name="connsiteX157" fmla="*/ 742462 w 7467600"/>
              <a:gd name="connsiteY157" fmla="*/ 4594648 h 6858000"/>
              <a:gd name="connsiteX158" fmla="*/ 820602 w 7467600"/>
              <a:gd name="connsiteY158" fmla="*/ 4485915 h 6858000"/>
              <a:gd name="connsiteX159" fmla="*/ 878295 w 7467600"/>
              <a:gd name="connsiteY159" fmla="*/ 4403594 h 6858000"/>
              <a:gd name="connsiteX160" fmla="*/ 1240607 w 7467600"/>
              <a:gd name="connsiteY160" fmla="*/ 4010401 h 6858000"/>
              <a:gd name="connsiteX161" fmla="*/ 1310106 w 7467600"/>
              <a:gd name="connsiteY161" fmla="*/ 3943217 h 6858000"/>
              <a:gd name="connsiteX162" fmla="*/ 1423113 w 7467600"/>
              <a:gd name="connsiteY162" fmla="*/ 3874565 h 6858000"/>
              <a:gd name="connsiteX163" fmla="*/ 1260565 w 7467600"/>
              <a:gd name="connsiteY163" fmla="*/ 4031982 h 6858000"/>
              <a:gd name="connsiteX164" fmla="*/ 901900 w 7467600"/>
              <a:gd name="connsiteY164" fmla="*/ 4421236 h 6858000"/>
              <a:gd name="connsiteX165" fmla="*/ 845044 w 7467600"/>
              <a:gd name="connsiteY165" fmla="*/ 4502436 h 6858000"/>
              <a:gd name="connsiteX166" fmla="*/ 685926 w 7467600"/>
              <a:gd name="connsiteY166" fmla="*/ 4703069 h 6858000"/>
              <a:gd name="connsiteX167" fmla="*/ 684248 w 7467600"/>
              <a:gd name="connsiteY167" fmla="*/ 4706721 h 6858000"/>
              <a:gd name="connsiteX168" fmla="*/ 1423113 w 7467600"/>
              <a:gd name="connsiteY168" fmla="*/ 3874565 h 6858000"/>
              <a:gd name="connsiteX169" fmla="*/ 3316479 w 7467600"/>
              <a:gd name="connsiteY169" fmla="*/ 3872136 h 6858000"/>
              <a:gd name="connsiteX170" fmla="*/ 3546806 w 7467600"/>
              <a:gd name="connsiteY170" fmla="*/ 4356139 h 6858000"/>
              <a:gd name="connsiteX171" fmla="*/ 3364433 w 7467600"/>
              <a:gd name="connsiteY171" fmla="*/ 3953121 h 6858000"/>
              <a:gd name="connsiteX172" fmla="*/ 3316479 w 7467600"/>
              <a:gd name="connsiteY172" fmla="*/ 3872136 h 6858000"/>
              <a:gd name="connsiteX173" fmla="*/ 3291335 w 7467600"/>
              <a:gd name="connsiteY173" fmla="*/ 3767420 h 6858000"/>
              <a:gd name="connsiteX174" fmla="*/ 3390805 w 7467600"/>
              <a:gd name="connsiteY174" fmla="*/ 3937163 h 6858000"/>
              <a:gd name="connsiteX175" fmla="*/ 3579062 w 7467600"/>
              <a:gd name="connsiteY175" fmla="*/ 4359040 h 6858000"/>
              <a:gd name="connsiteX176" fmla="*/ 3467355 w 7467600"/>
              <a:gd name="connsiteY176" fmla="*/ 3988130 h 6858000"/>
              <a:gd name="connsiteX177" fmla="*/ 3310753 w 7467600"/>
              <a:gd name="connsiteY177" fmla="*/ 3787140 h 6858000"/>
              <a:gd name="connsiteX178" fmla="*/ 3291335 w 7467600"/>
              <a:gd name="connsiteY178" fmla="*/ 3767420 h 6858000"/>
              <a:gd name="connsiteX179" fmla="*/ 1635889 w 7467600"/>
              <a:gd name="connsiteY179" fmla="*/ 3709494 h 6858000"/>
              <a:gd name="connsiteX180" fmla="*/ 1634800 w 7467600"/>
              <a:gd name="connsiteY180" fmla="*/ 3731111 h 6858000"/>
              <a:gd name="connsiteX181" fmla="*/ 1635889 w 7467600"/>
              <a:gd name="connsiteY181" fmla="*/ 3709494 h 6858000"/>
              <a:gd name="connsiteX182" fmla="*/ 1510397 w 7467600"/>
              <a:gd name="connsiteY182" fmla="*/ 3684705 h 6858000"/>
              <a:gd name="connsiteX183" fmla="*/ 1146550 w 7467600"/>
              <a:gd name="connsiteY183" fmla="*/ 3802012 h 6858000"/>
              <a:gd name="connsiteX184" fmla="*/ 698834 w 7467600"/>
              <a:gd name="connsiteY184" fmla="*/ 3952272 h 6858000"/>
              <a:gd name="connsiteX185" fmla="*/ 34256 w 7467600"/>
              <a:gd name="connsiteY185" fmla="*/ 4347603 h 6858000"/>
              <a:gd name="connsiteX186" fmla="*/ 527241 w 7467600"/>
              <a:gd name="connsiteY186" fmla="*/ 4065078 h 6858000"/>
              <a:gd name="connsiteX187" fmla="*/ 1510397 w 7467600"/>
              <a:gd name="connsiteY187" fmla="*/ 3684705 h 6858000"/>
              <a:gd name="connsiteX188" fmla="*/ 1313114 w 7467600"/>
              <a:gd name="connsiteY188" fmla="*/ 3655216 h 6858000"/>
              <a:gd name="connsiteX189" fmla="*/ 1109304 w 7467600"/>
              <a:gd name="connsiteY189" fmla="*/ 3669030 h 6858000"/>
              <a:gd name="connsiteX190" fmla="*/ 8129 w 7467600"/>
              <a:gd name="connsiteY190" fmla="*/ 4330519 h 6858000"/>
              <a:gd name="connsiteX191" fmla="*/ 687572 w 7467600"/>
              <a:gd name="connsiteY191" fmla="*/ 3925629 h 6858000"/>
              <a:gd name="connsiteX192" fmla="*/ 1138365 w 7467600"/>
              <a:gd name="connsiteY192" fmla="*/ 3774515 h 6858000"/>
              <a:gd name="connsiteX193" fmla="*/ 1505579 w 7467600"/>
              <a:gd name="connsiteY193" fmla="*/ 3655526 h 6858000"/>
              <a:gd name="connsiteX194" fmla="*/ 1313114 w 7467600"/>
              <a:gd name="connsiteY194" fmla="*/ 3655216 h 6858000"/>
              <a:gd name="connsiteX195" fmla="*/ 3655073 w 7467600"/>
              <a:gd name="connsiteY195" fmla="*/ 3650884 h 6858000"/>
              <a:gd name="connsiteX196" fmla="*/ 3989938 w 7467600"/>
              <a:gd name="connsiteY196" fmla="*/ 3991685 h 6858000"/>
              <a:gd name="connsiteX197" fmla="*/ 4393907 w 7467600"/>
              <a:gd name="connsiteY197" fmla="*/ 4261258 h 6858000"/>
              <a:gd name="connsiteX198" fmla="*/ 4648051 w 7467600"/>
              <a:gd name="connsiteY198" fmla="*/ 4374051 h 6858000"/>
              <a:gd name="connsiteX199" fmla="*/ 4383389 w 7467600"/>
              <a:gd name="connsiteY199" fmla="*/ 4184369 h 6858000"/>
              <a:gd name="connsiteX200" fmla="*/ 4165508 w 7467600"/>
              <a:gd name="connsiteY200" fmla="*/ 4035196 h 6858000"/>
              <a:gd name="connsiteX201" fmla="*/ 4068162 w 7467600"/>
              <a:gd name="connsiteY201" fmla="*/ 3953394 h 6858000"/>
              <a:gd name="connsiteX202" fmla="*/ 3981416 w 7467600"/>
              <a:gd name="connsiteY202" fmla="*/ 3880482 h 6858000"/>
              <a:gd name="connsiteX203" fmla="*/ 3800147 w 7467600"/>
              <a:gd name="connsiteY203" fmla="*/ 3749872 h 6858000"/>
              <a:gd name="connsiteX204" fmla="*/ 3655073 w 7467600"/>
              <a:gd name="connsiteY204" fmla="*/ 3650884 h 6858000"/>
              <a:gd name="connsiteX205" fmla="*/ 3670252 w 7467600"/>
              <a:gd name="connsiteY205" fmla="*/ 3622798 h 6858000"/>
              <a:gd name="connsiteX206" fmla="*/ 3817258 w 7467600"/>
              <a:gd name="connsiteY206" fmla="*/ 3723577 h 6858000"/>
              <a:gd name="connsiteX207" fmla="*/ 4000461 w 7467600"/>
              <a:gd name="connsiteY207" fmla="*/ 3855966 h 6858000"/>
              <a:gd name="connsiteX208" fmla="*/ 4088180 w 7467600"/>
              <a:gd name="connsiteY208" fmla="*/ 3929774 h 6858000"/>
              <a:gd name="connsiteX209" fmla="*/ 4184555 w 7467600"/>
              <a:gd name="connsiteY209" fmla="*/ 4010683 h 6858000"/>
              <a:gd name="connsiteX210" fmla="*/ 4399563 w 7467600"/>
              <a:gd name="connsiteY210" fmla="*/ 4158106 h 6858000"/>
              <a:gd name="connsiteX211" fmla="*/ 4684469 w 7467600"/>
              <a:gd name="connsiteY211" fmla="*/ 4364680 h 6858000"/>
              <a:gd name="connsiteX212" fmla="*/ 4690271 w 7467600"/>
              <a:gd name="connsiteY212" fmla="*/ 4370034 h 6858000"/>
              <a:gd name="connsiteX213" fmla="*/ 4136093 w 7467600"/>
              <a:gd name="connsiteY213" fmla="*/ 3858466 h 6858000"/>
              <a:gd name="connsiteX214" fmla="*/ 3670252 w 7467600"/>
              <a:gd name="connsiteY214" fmla="*/ 3622798 h 6858000"/>
              <a:gd name="connsiteX215" fmla="*/ 4440129 w 7467600"/>
              <a:gd name="connsiteY215" fmla="*/ 3448571 h 6858000"/>
              <a:gd name="connsiteX216" fmla="*/ 4856525 w 7467600"/>
              <a:gd name="connsiteY216" fmla="*/ 3915351 h 6858000"/>
              <a:gd name="connsiteX217" fmla="*/ 5059055 w 7467600"/>
              <a:gd name="connsiteY217" fmla="*/ 4108918 h 6858000"/>
              <a:gd name="connsiteX218" fmla="*/ 5290070 w 7467600"/>
              <a:gd name="connsiteY218" fmla="*/ 4263619 h 6858000"/>
              <a:gd name="connsiteX219" fmla="*/ 4834991 w 7467600"/>
              <a:gd name="connsiteY219" fmla="*/ 3830985 h 6858000"/>
              <a:gd name="connsiteX220" fmla="*/ 4440129 w 7467600"/>
              <a:gd name="connsiteY220" fmla="*/ 3448571 h 6858000"/>
              <a:gd name="connsiteX221" fmla="*/ 4441737 w 7467600"/>
              <a:gd name="connsiteY221" fmla="*/ 3399734 h 6858000"/>
              <a:gd name="connsiteX222" fmla="*/ 4431236 w 7467600"/>
              <a:gd name="connsiteY222" fmla="*/ 3400954 h 6858000"/>
              <a:gd name="connsiteX223" fmla="*/ 4557150 w 7467600"/>
              <a:gd name="connsiteY223" fmla="*/ 3510023 h 6858000"/>
              <a:gd name="connsiteX224" fmla="*/ 4856936 w 7467600"/>
              <a:gd name="connsiteY224" fmla="*/ 3809146 h 6858000"/>
              <a:gd name="connsiteX225" fmla="*/ 5111996 w 7467600"/>
              <a:gd name="connsiteY225" fmla="*/ 4065759 h 6858000"/>
              <a:gd name="connsiteX226" fmla="*/ 5388878 w 7467600"/>
              <a:gd name="connsiteY226" fmla="*/ 4300185 h 6858000"/>
              <a:gd name="connsiteX227" fmla="*/ 5425556 w 7467600"/>
              <a:gd name="connsiteY227" fmla="*/ 4308967 h 6858000"/>
              <a:gd name="connsiteX228" fmla="*/ 4943646 w 7467600"/>
              <a:gd name="connsiteY228" fmla="*/ 3822916 h 6858000"/>
              <a:gd name="connsiteX229" fmla="*/ 4594837 w 7467600"/>
              <a:gd name="connsiteY229" fmla="*/ 3532274 h 6858000"/>
              <a:gd name="connsiteX230" fmla="*/ 4441737 w 7467600"/>
              <a:gd name="connsiteY230" fmla="*/ 3399734 h 6858000"/>
              <a:gd name="connsiteX231" fmla="*/ 5425834 w 7467600"/>
              <a:gd name="connsiteY231" fmla="*/ 3162785 h 6858000"/>
              <a:gd name="connsiteX232" fmla="*/ 5401644 w 7467600"/>
              <a:gd name="connsiteY232" fmla="*/ 3617847 h 6858000"/>
              <a:gd name="connsiteX233" fmla="*/ 5467256 w 7467600"/>
              <a:gd name="connsiteY233" fmla="*/ 4175494 h 6858000"/>
              <a:gd name="connsiteX234" fmla="*/ 5448069 w 7467600"/>
              <a:gd name="connsiteY234" fmla="*/ 3567554 h 6858000"/>
              <a:gd name="connsiteX235" fmla="*/ 5425834 w 7467600"/>
              <a:gd name="connsiteY235" fmla="*/ 3162785 h 6858000"/>
              <a:gd name="connsiteX236" fmla="*/ 1318687 w 7467600"/>
              <a:gd name="connsiteY236" fmla="*/ 3113840 h 6858000"/>
              <a:gd name="connsiteX237" fmla="*/ 1066793 w 7467600"/>
              <a:gd name="connsiteY237" fmla="*/ 3212171 h 6858000"/>
              <a:gd name="connsiteX238" fmla="*/ 993319 w 7467600"/>
              <a:gd name="connsiteY238" fmla="*/ 3247648 h 6858000"/>
              <a:gd name="connsiteX239" fmla="*/ 853081 w 7467600"/>
              <a:gd name="connsiteY239" fmla="*/ 3312410 h 6858000"/>
              <a:gd name="connsiteX240" fmla="*/ 805957 w 7467600"/>
              <a:gd name="connsiteY240" fmla="*/ 3330443 h 6858000"/>
              <a:gd name="connsiteX241" fmla="*/ 1318687 w 7467600"/>
              <a:gd name="connsiteY241" fmla="*/ 3113840 h 6858000"/>
              <a:gd name="connsiteX242" fmla="*/ 5453702 w 7467600"/>
              <a:gd name="connsiteY242" fmla="*/ 3090882 h 6858000"/>
              <a:gd name="connsiteX243" fmla="*/ 5480135 w 7467600"/>
              <a:gd name="connsiteY243" fmla="*/ 3565802 h 6858000"/>
              <a:gd name="connsiteX244" fmla="*/ 5499023 w 7467600"/>
              <a:gd name="connsiteY244" fmla="*/ 4166310 h 6858000"/>
              <a:gd name="connsiteX245" fmla="*/ 5547022 w 7467600"/>
              <a:gd name="connsiteY245" fmla="*/ 3607838 h 6858000"/>
              <a:gd name="connsiteX246" fmla="*/ 5515964 w 7467600"/>
              <a:gd name="connsiteY246" fmla="*/ 3378541 h 6858000"/>
              <a:gd name="connsiteX247" fmla="*/ 5453702 w 7467600"/>
              <a:gd name="connsiteY247" fmla="*/ 3090882 h 6858000"/>
              <a:gd name="connsiteX248" fmla="*/ 1238695 w 7467600"/>
              <a:gd name="connsiteY248" fmla="*/ 3076820 h 6858000"/>
              <a:gd name="connsiteX249" fmla="*/ 716371 w 7467600"/>
              <a:gd name="connsiteY249" fmla="*/ 3293249 h 6858000"/>
              <a:gd name="connsiteX250" fmla="*/ 579522 w 7467600"/>
              <a:gd name="connsiteY250" fmla="*/ 3371759 h 6858000"/>
              <a:gd name="connsiteX251" fmla="*/ 600288 w 7467600"/>
              <a:gd name="connsiteY251" fmla="*/ 3365555 h 6858000"/>
              <a:gd name="connsiteX252" fmla="*/ 840692 w 7467600"/>
              <a:gd name="connsiteY252" fmla="*/ 3284921 h 6858000"/>
              <a:gd name="connsiteX253" fmla="*/ 979248 w 7467600"/>
              <a:gd name="connsiteY253" fmla="*/ 3221003 h 6858000"/>
              <a:gd name="connsiteX254" fmla="*/ 1053282 w 7467600"/>
              <a:gd name="connsiteY254" fmla="*/ 3185247 h 6858000"/>
              <a:gd name="connsiteX255" fmla="*/ 1320603 w 7467600"/>
              <a:gd name="connsiteY255" fmla="*/ 3081281 h 6858000"/>
              <a:gd name="connsiteX256" fmla="*/ 1238695 w 7467600"/>
              <a:gd name="connsiteY256" fmla="*/ 3076820 h 6858000"/>
              <a:gd name="connsiteX257" fmla="*/ 5425627 w 7467600"/>
              <a:gd name="connsiteY257" fmla="*/ 2954192 h 6858000"/>
              <a:gd name="connsiteX258" fmla="*/ 5470770 w 7467600"/>
              <a:gd name="connsiteY258" fmla="*/ 3005435 h 6858000"/>
              <a:gd name="connsiteX259" fmla="*/ 5519779 w 7467600"/>
              <a:gd name="connsiteY259" fmla="*/ 4359223 h 6858000"/>
              <a:gd name="connsiteX260" fmla="*/ 5520293 w 7467600"/>
              <a:gd name="connsiteY260" fmla="*/ 4360602 h 6858000"/>
              <a:gd name="connsiteX261" fmla="*/ 5767221 w 7467600"/>
              <a:gd name="connsiteY261" fmla="*/ 4665564 h 6858000"/>
              <a:gd name="connsiteX262" fmla="*/ 6937169 w 7467600"/>
              <a:gd name="connsiteY262" fmla="*/ 4815941 h 6858000"/>
              <a:gd name="connsiteX263" fmla="*/ 6953922 w 7467600"/>
              <a:gd name="connsiteY263" fmla="*/ 4890068 h 6858000"/>
              <a:gd name="connsiteX264" fmla="*/ 6071359 w 7467600"/>
              <a:gd name="connsiteY264" fmla="*/ 4770770 h 6858000"/>
              <a:gd name="connsiteX265" fmla="*/ 6038839 w 7467600"/>
              <a:gd name="connsiteY265" fmla="*/ 4764474 h 6858000"/>
              <a:gd name="connsiteX266" fmla="*/ 6038706 w 7467600"/>
              <a:gd name="connsiteY266" fmla="*/ 4763847 h 6858000"/>
              <a:gd name="connsiteX267" fmla="*/ 6037784 w 7467600"/>
              <a:gd name="connsiteY267" fmla="*/ 4764270 h 6858000"/>
              <a:gd name="connsiteX268" fmla="*/ 6038839 w 7467600"/>
              <a:gd name="connsiteY268" fmla="*/ 4764474 h 6858000"/>
              <a:gd name="connsiteX269" fmla="*/ 6040338 w 7467600"/>
              <a:gd name="connsiteY269" fmla="*/ 4771418 h 6858000"/>
              <a:gd name="connsiteX270" fmla="*/ 6024488 w 7467600"/>
              <a:gd name="connsiteY270" fmla="*/ 4809903 h 6858000"/>
              <a:gd name="connsiteX271" fmla="*/ 5599771 w 7467600"/>
              <a:gd name="connsiteY271" fmla="*/ 5509652 h 6858000"/>
              <a:gd name="connsiteX272" fmla="*/ 5548843 w 7467600"/>
              <a:gd name="connsiteY272" fmla="*/ 5563845 h 6858000"/>
              <a:gd name="connsiteX273" fmla="*/ 5940952 w 7467600"/>
              <a:gd name="connsiteY273" fmla="*/ 6250028 h 6858000"/>
              <a:gd name="connsiteX274" fmla="*/ 6043441 w 7467600"/>
              <a:gd name="connsiteY274" fmla="*/ 6665847 h 6858000"/>
              <a:gd name="connsiteX275" fmla="*/ 6093432 w 7467600"/>
              <a:gd name="connsiteY275" fmla="*/ 6858000 h 6858000"/>
              <a:gd name="connsiteX276" fmla="*/ 6034344 w 7467600"/>
              <a:gd name="connsiteY276" fmla="*/ 6858000 h 6858000"/>
              <a:gd name="connsiteX277" fmla="*/ 6026679 w 7467600"/>
              <a:gd name="connsiteY277" fmla="*/ 6836959 h 6858000"/>
              <a:gd name="connsiteX278" fmla="*/ 5800441 w 7467600"/>
              <a:gd name="connsiteY278" fmla="*/ 6335286 h 6858000"/>
              <a:gd name="connsiteX279" fmla="*/ 5526562 w 7467600"/>
              <a:gd name="connsiteY279" fmla="*/ 5705388 h 6858000"/>
              <a:gd name="connsiteX280" fmla="*/ 5519640 w 7467600"/>
              <a:gd name="connsiteY280" fmla="*/ 5683774 h 6858000"/>
              <a:gd name="connsiteX281" fmla="*/ 5844559 w 7467600"/>
              <a:gd name="connsiteY281" fmla="*/ 6553349 h 6858000"/>
              <a:gd name="connsiteX282" fmla="*/ 5975994 w 7467600"/>
              <a:gd name="connsiteY282" fmla="*/ 6858000 h 6858000"/>
              <a:gd name="connsiteX283" fmla="*/ 5898547 w 7467600"/>
              <a:gd name="connsiteY283" fmla="*/ 6858000 h 6858000"/>
              <a:gd name="connsiteX284" fmla="*/ 5682041 w 7467600"/>
              <a:gd name="connsiteY284" fmla="*/ 6355860 h 6858000"/>
              <a:gd name="connsiteX285" fmla="*/ 5461758 w 7467600"/>
              <a:gd name="connsiteY285" fmla="*/ 5820220 h 6858000"/>
              <a:gd name="connsiteX286" fmla="*/ 5237282 w 7467600"/>
              <a:gd name="connsiteY286" fmla="*/ 6579086 h 6858000"/>
              <a:gd name="connsiteX287" fmla="*/ 5115009 w 7467600"/>
              <a:gd name="connsiteY287" fmla="*/ 6858000 h 6858000"/>
              <a:gd name="connsiteX288" fmla="*/ 5028074 w 7467600"/>
              <a:gd name="connsiteY288" fmla="*/ 6858000 h 6858000"/>
              <a:gd name="connsiteX289" fmla="*/ 5079508 w 7467600"/>
              <a:gd name="connsiteY289" fmla="*/ 6749074 h 6858000"/>
              <a:gd name="connsiteX290" fmla="*/ 5371846 w 7467600"/>
              <a:gd name="connsiteY290" fmla="*/ 5924413 h 6858000"/>
              <a:gd name="connsiteX291" fmla="*/ 5270512 w 7467600"/>
              <a:gd name="connsiteY291" fmla="*/ 6138975 h 6858000"/>
              <a:gd name="connsiteX292" fmla="*/ 5062409 w 7467600"/>
              <a:gd name="connsiteY292" fmla="*/ 6653544 h 6858000"/>
              <a:gd name="connsiteX293" fmla="*/ 5036628 w 7467600"/>
              <a:gd name="connsiteY293" fmla="*/ 6754247 h 6858000"/>
              <a:gd name="connsiteX294" fmla="*/ 5009112 w 7467600"/>
              <a:gd name="connsiteY294" fmla="*/ 6858000 h 6858000"/>
              <a:gd name="connsiteX295" fmla="*/ 4976679 w 7467600"/>
              <a:gd name="connsiteY295" fmla="*/ 6858000 h 6858000"/>
              <a:gd name="connsiteX296" fmla="*/ 5006537 w 7467600"/>
              <a:gd name="connsiteY296" fmla="*/ 6747068 h 6858000"/>
              <a:gd name="connsiteX297" fmla="*/ 5032723 w 7467600"/>
              <a:gd name="connsiteY297" fmla="*/ 6644957 h 6858000"/>
              <a:gd name="connsiteX298" fmla="*/ 5242949 w 7467600"/>
              <a:gd name="connsiteY298" fmla="*/ 6125175 h 6858000"/>
              <a:gd name="connsiteX299" fmla="*/ 5286321 w 7467600"/>
              <a:gd name="connsiteY299" fmla="*/ 6033555 h 6858000"/>
              <a:gd name="connsiteX300" fmla="*/ 5008210 w 7467600"/>
              <a:gd name="connsiteY300" fmla="*/ 6649194 h 6858000"/>
              <a:gd name="connsiteX301" fmla="*/ 4986321 w 7467600"/>
              <a:gd name="connsiteY301" fmla="*/ 6765687 h 6858000"/>
              <a:gd name="connsiteX302" fmla="*/ 4973474 w 7467600"/>
              <a:gd name="connsiteY302" fmla="*/ 6858000 h 6858000"/>
              <a:gd name="connsiteX303" fmla="*/ 4907178 w 7467600"/>
              <a:gd name="connsiteY303" fmla="*/ 6858000 h 6858000"/>
              <a:gd name="connsiteX304" fmla="*/ 4910810 w 7467600"/>
              <a:gd name="connsiteY304" fmla="*/ 6829660 h 6858000"/>
              <a:gd name="connsiteX305" fmla="*/ 4987461 w 7467600"/>
              <a:gd name="connsiteY305" fmla="*/ 6432994 h 6858000"/>
              <a:gd name="connsiteX306" fmla="*/ 5179262 w 7467600"/>
              <a:gd name="connsiteY306" fmla="*/ 6035044 h 6858000"/>
              <a:gd name="connsiteX307" fmla="*/ 4689678 w 7467600"/>
              <a:gd name="connsiteY307" fmla="*/ 6440241 h 6858000"/>
              <a:gd name="connsiteX308" fmla="*/ 4477543 w 7467600"/>
              <a:gd name="connsiteY308" fmla="*/ 6674836 h 6858000"/>
              <a:gd name="connsiteX309" fmla="*/ 4329957 w 7467600"/>
              <a:gd name="connsiteY309" fmla="*/ 6858000 h 6858000"/>
              <a:gd name="connsiteX310" fmla="*/ 4218595 w 7467600"/>
              <a:gd name="connsiteY310" fmla="*/ 6858000 h 6858000"/>
              <a:gd name="connsiteX311" fmla="*/ 4368888 w 7467600"/>
              <a:gd name="connsiteY311" fmla="*/ 6668412 h 6858000"/>
              <a:gd name="connsiteX312" fmla="*/ 4563091 w 7467600"/>
              <a:gd name="connsiteY312" fmla="*/ 6442508 h 6858000"/>
              <a:gd name="connsiteX313" fmla="*/ 5387324 w 7467600"/>
              <a:gd name="connsiteY313" fmla="*/ 5705830 h 6858000"/>
              <a:gd name="connsiteX314" fmla="*/ 5073620 w 7467600"/>
              <a:gd name="connsiteY314" fmla="*/ 5955437 h 6858000"/>
              <a:gd name="connsiteX315" fmla="*/ 4689789 w 7467600"/>
              <a:gd name="connsiteY315" fmla="*/ 6268382 h 6858000"/>
              <a:gd name="connsiteX316" fmla="*/ 4418722 w 7467600"/>
              <a:gd name="connsiteY316" fmla="*/ 6570886 h 6858000"/>
              <a:gd name="connsiteX317" fmla="*/ 4214944 w 7467600"/>
              <a:gd name="connsiteY317" fmla="*/ 6858000 h 6858000"/>
              <a:gd name="connsiteX318" fmla="*/ 4177898 w 7467600"/>
              <a:gd name="connsiteY318" fmla="*/ 6858000 h 6858000"/>
              <a:gd name="connsiteX319" fmla="*/ 4391597 w 7467600"/>
              <a:gd name="connsiteY319" fmla="*/ 6556370 h 6858000"/>
              <a:gd name="connsiteX320" fmla="*/ 4668889 w 7467600"/>
              <a:gd name="connsiteY320" fmla="*/ 6246399 h 6858000"/>
              <a:gd name="connsiteX321" fmla="*/ 5055427 w 7467600"/>
              <a:gd name="connsiteY321" fmla="*/ 5931476 h 6858000"/>
              <a:gd name="connsiteX322" fmla="*/ 5371814 w 7467600"/>
              <a:gd name="connsiteY322" fmla="*/ 5678975 h 6858000"/>
              <a:gd name="connsiteX323" fmla="*/ 4987918 w 7467600"/>
              <a:gd name="connsiteY323" fmla="*/ 5838701 h 6858000"/>
              <a:gd name="connsiteX324" fmla="*/ 4317146 w 7467600"/>
              <a:gd name="connsiteY324" fmla="*/ 6587716 h 6858000"/>
              <a:gd name="connsiteX325" fmla="*/ 4171627 w 7467600"/>
              <a:gd name="connsiteY325" fmla="*/ 6858000 h 6858000"/>
              <a:gd name="connsiteX326" fmla="*/ 4081585 w 7467600"/>
              <a:gd name="connsiteY326" fmla="*/ 6858000 h 6858000"/>
              <a:gd name="connsiteX327" fmla="*/ 4238603 w 7467600"/>
              <a:gd name="connsiteY327" fmla="*/ 6559341 h 6858000"/>
              <a:gd name="connsiteX328" fmla="*/ 4778333 w 7467600"/>
              <a:gd name="connsiteY328" fmla="*/ 5873626 h 6858000"/>
              <a:gd name="connsiteX329" fmla="*/ 5414185 w 7467600"/>
              <a:gd name="connsiteY329" fmla="*/ 5573882 h 6858000"/>
              <a:gd name="connsiteX330" fmla="*/ 5959648 w 7467600"/>
              <a:gd name="connsiteY330" fmla="*/ 4760797 h 6858000"/>
              <a:gd name="connsiteX331" fmla="*/ 5355019 w 7467600"/>
              <a:gd name="connsiteY331" fmla="*/ 4734672 h 6858000"/>
              <a:gd name="connsiteX332" fmla="*/ 5083565 w 7467600"/>
              <a:gd name="connsiteY332" fmla="*/ 5179121 h 6858000"/>
              <a:gd name="connsiteX333" fmla="*/ 4713577 w 7467600"/>
              <a:gd name="connsiteY333" fmla="*/ 5616803 h 6858000"/>
              <a:gd name="connsiteX334" fmla="*/ 3989559 w 7467600"/>
              <a:gd name="connsiteY334" fmla="*/ 6145945 h 6858000"/>
              <a:gd name="connsiteX335" fmla="*/ 3939824 w 7467600"/>
              <a:gd name="connsiteY335" fmla="*/ 6066900 h 6858000"/>
              <a:gd name="connsiteX336" fmla="*/ 4584537 w 7467600"/>
              <a:gd name="connsiteY336" fmla="*/ 5324826 h 6858000"/>
              <a:gd name="connsiteX337" fmla="*/ 5037105 w 7467600"/>
              <a:gd name="connsiteY337" fmla="*/ 5088765 h 6858000"/>
              <a:gd name="connsiteX338" fmla="*/ 5039930 w 7467600"/>
              <a:gd name="connsiteY338" fmla="*/ 5089585 h 6858000"/>
              <a:gd name="connsiteX339" fmla="*/ 5263764 w 7467600"/>
              <a:gd name="connsiteY339" fmla="*/ 4735525 h 6858000"/>
              <a:gd name="connsiteX340" fmla="*/ 4086300 w 7467600"/>
              <a:gd name="connsiteY340" fmla="*/ 4884599 h 6858000"/>
              <a:gd name="connsiteX341" fmla="*/ 4085485 w 7467600"/>
              <a:gd name="connsiteY341" fmla="*/ 4899070 h 6858000"/>
              <a:gd name="connsiteX342" fmla="*/ 3871915 w 7467600"/>
              <a:gd name="connsiteY342" fmla="*/ 5253645 h 6858000"/>
              <a:gd name="connsiteX343" fmla="*/ 3799374 w 7467600"/>
              <a:gd name="connsiteY343" fmla="*/ 5466127 h 6858000"/>
              <a:gd name="connsiteX344" fmla="*/ 3498850 w 7467600"/>
              <a:gd name="connsiteY344" fmla="*/ 6661888 h 6858000"/>
              <a:gd name="connsiteX345" fmla="*/ 3399216 w 7467600"/>
              <a:gd name="connsiteY345" fmla="*/ 6858000 h 6858000"/>
              <a:gd name="connsiteX346" fmla="*/ 3303688 w 7467600"/>
              <a:gd name="connsiteY346" fmla="*/ 6858000 h 6858000"/>
              <a:gd name="connsiteX347" fmla="*/ 3391774 w 7467600"/>
              <a:gd name="connsiteY347" fmla="*/ 6697181 h 6858000"/>
              <a:gd name="connsiteX348" fmla="*/ 3735540 w 7467600"/>
              <a:gd name="connsiteY348" fmla="*/ 5546923 h 6858000"/>
              <a:gd name="connsiteX349" fmla="*/ 3729438 w 7467600"/>
              <a:gd name="connsiteY349" fmla="*/ 5569058 h 6858000"/>
              <a:gd name="connsiteX350" fmla="*/ 3707782 w 7467600"/>
              <a:gd name="connsiteY350" fmla="*/ 5644908 h 6858000"/>
              <a:gd name="connsiteX351" fmla="*/ 3583827 w 7467600"/>
              <a:gd name="connsiteY351" fmla="*/ 6039215 h 6858000"/>
              <a:gd name="connsiteX352" fmla="*/ 3547861 w 7467600"/>
              <a:gd name="connsiteY352" fmla="*/ 6129609 h 6858000"/>
              <a:gd name="connsiteX353" fmla="*/ 3490905 w 7467600"/>
              <a:gd name="connsiteY353" fmla="*/ 6277660 h 6858000"/>
              <a:gd name="connsiteX354" fmla="*/ 3455859 w 7467600"/>
              <a:gd name="connsiteY354" fmla="*/ 6391301 h 6858000"/>
              <a:gd name="connsiteX355" fmla="*/ 3429112 w 7467600"/>
              <a:gd name="connsiteY355" fmla="*/ 6479469 h 6858000"/>
              <a:gd name="connsiteX356" fmla="*/ 3304862 w 7467600"/>
              <a:gd name="connsiteY356" fmla="*/ 6796476 h 6858000"/>
              <a:gd name="connsiteX357" fmla="*/ 3276071 w 7467600"/>
              <a:gd name="connsiteY357" fmla="*/ 6858000 h 6858000"/>
              <a:gd name="connsiteX358" fmla="*/ 3240805 w 7467600"/>
              <a:gd name="connsiteY358" fmla="*/ 6858000 h 6858000"/>
              <a:gd name="connsiteX359" fmla="*/ 3275917 w 7467600"/>
              <a:gd name="connsiteY359" fmla="*/ 6783192 h 6858000"/>
              <a:gd name="connsiteX360" fmla="*/ 3399358 w 7467600"/>
              <a:gd name="connsiteY360" fmla="*/ 6469011 h 6858000"/>
              <a:gd name="connsiteX361" fmla="*/ 3425650 w 7467600"/>
              <a:gd name="connsiteY361" fmla="*/ 6381333 h 6858000"/>
              <a:gd name="connsiteX362" fmla="*/ 3460661 w 7467600"/>
              <a:gd name="connsiteY362" fmla="*/ 6266763 h 6858000"/>
              <a:gd name="connsiteX363" fmla="*/ 3518021 w 7467600"/>
              <a:gd name="connsiteY363" fmla="*/ 6117298 h 6858000"/>
              <a:gd name="connsiteX364" fmla="*/ 3554035 w 7467600"/>
              <a:gd name="connsiteY364" fmla="*/ 6027832 h 6858000"/>
              <a:gd name="connsiteX365" fmla="*/ 3677174 w 7467600"/>
              <a:gd name="connsiteY365" fmla="*/ 5636351 h 6858000"/>
              <a:gd name="connsiteX366" fmla="*/ 3698819 w 7467600"/>
              <a:gd name="connsiteY366" fmla="*/ 5560503 h 6858000"/>
              <a:gd name="connsiteX367" fmla="*/ 3702094 w 7467600"/>
              <a:gd name="connsiteY367" fmla="*/ 5549194 h 6858000"/>
              <a:gd name="connsiteX368" fmla="*/ 3398355 w 7467600"/>
              <a:gd name="connsiteY368" fmla="*/ 6094603 h 6858000"/>
              <a:gd name="connsiteX369" fmla="*/ 3193941 w 7467600"/>
              <a:gd name="connsiteY369" fmla="*/ 6798775 h 6858000"/>
              <a:gd name="connsiteX370" fmla="*/ 3184140 w 7467600"/>
              <a:gd name="connsiteY370" fmla="*/ 6858000 h 6858000"/>
              <a:gd name="connsiteX371" fmla="*/ 3099978 w 7467600"/>
              <a:gd name="connsiteY371" fmla="*/ 6858000 h 6858000"/>
              <a:gd name="connsiteX372" fmla="*/ 3101556 w 7467600"/>
              <a:gd name="connsiteY372" fmla="*/ 6843337 h 6858000"/>
              <a:gd name="connsiteX373" fmla="*/ 3370162 w 7467600"/>
              <a:gd name="connsiteY373" fmla="*/ 5785550 h 6858000"/>
              <a:gd name="connsiteX374" fmla="*/ 3746477 w 7467600"/>
              <a:gd name="connsiteY374" fmla="*/ 5377889 h 6858000"/>
              <a:gd name="connsiteX375" fmla="*/ 3863399 w 7467600"/>
              <a:gd name="connsiteY375" fmla="*/ 5087257 h 6858000"/>
              <a:gd name="connsiteX376" fmla="*/ 3968712 w 7467600"/>
              <a:gd name="connsiteY376" fmla="*/ 4913989 h 6858000"/>
              <a:gd name="connsiteX377" fmla="*/ 2792390 w 7467600"/>
              <a:gd name="connsiteY377" fmla="*/ 5382974 h 6858000"/>
              <a:gd name="connsiteX378" fmla="*/ 2714982 w 7467600"/>
              <a:gd name="connsiteY378" fmla="*/ 5427051 h 6858000"/>
              <a:gd name="connsiteX379" fmla="*/ 2813361 w 7467600"/>
              <a:gd name="connsiteY379" fmla="*/ 6023912 h 6858000"/>
              <a:gd name="connsiteX380" fmla="*/ 2688430 w 7467600"/>
              <a:gd name="connsiteY380" fmla="*/ 6801564 h 6858000"/>
              <a:gd name="connsiteX381" fmla="*/ 2629626 w 7467600"/>
              <a:gd name="connsiteY381" fmla="*/ 6763394 h 6858000"/>
              <a:gd name="connsiteX382" fmla="*/ 2565328 w 7467600"/>
              <a:gd name="connsiteY382" fmla="*/ 5516399 h 6858000"/>
              <a:gd name="connsiteX383" fmla="*/ 1922999 w 7467600"/>
              <a:gd name="connsiteY383" fmla="*/ 5980343 h 6858000"/>
              <a:gd name="connsiteX384" fmla="*/ 1950261 w 7467600"/>
              <a:gd name="connsiteY384" fmla="*/ 6405858 h 6858000"/>
              <a:gd name="connsiteX385" fmla="*/ 2365554 w 7467600"/>
              <a:gd name="connsiteY385" fmla="*/ 6759107 h 6858000"/>
              <a:gd name="connsiteX386" fmla="*/ 2424142 w 7467600"/>
              <a:gd name="connsiteY386" fmla="*/ 6858000 h 6858000"/>
              <a:gd name="connsiteX387" fmla="*/ 2395994 w 7467600"/>
              <a:gd name="connsiteY387" fmla="*/ 6858000 h 6858000"/>
              <a:gd name="connsiteX388" fmla="*/ 2392863 w 7467600"/>
              <a:gd name="connsiteY388" fmla="*/ 6852964 h 6858000"/>
              <a:gd name="connsiteX389" fmla="*/ 2017589 w 7467600"/>
              <a:gd name="connsiteY389" fmla="*/ 6493982 h 6858000"/>
              <a:gd name="connsiteX390" fmla="*/ 2147336 w 7467600"/>
              <a:gd name="connsiteY390" fmla="*/ 6594052 h 6858000"/>
              <a:gd name="connsiteX391" fmla="*/ 2207047 w 7467600"/>
              <a:gd name="connsiteY391" fmla="*/ 6654540 h 6858000"/>
              <a:gd name="connsiteX392" fmla="*/ 2299106 w 7467600"/>
              <a:gd name="connsiteY392" fmla="*/ 6778931 h 6858000"/>
              <a:gd name="connsiteX393" fmla="*/ 2314430 w 7467600"/>
              <a:gd name="connsiteY393" fmla="*/ 6801144 h 6858000"/>
              <a:gd name="connsiteX394" fmla="*/ 2352406 w 7467600"/>
              <a:gd name="connsiteY394" fmla="*/ 6858000 h 6858000"/>
              <a:gd name="connsiteX395" fmla="*/ 2314492 w 7467600"/>
              <a:gd name="connsiteY395" fmla="*/ 6858000 h 6858000"/>
              <a:gd name="connsiteX396" fmla="*/ 2288095 w 7467600"/>
              <a:gd name="connsiteY396" fmla="*/ 6818030 h 6858000"/>
              <a:gd name="connsiteX397" fmla="*/ 2272768 w 7467600"/>
              <a:gd name="connsiteY397" fmla="*/ 6795822 h 6858000"/>
              <a:gd name="connsiteX398" fmla="*/ 2182715 w 7467600"/>
              <a:gd name="connsiteY398" fmla="*/ 6675071 h 6858000"/>
              <a:gd name="connsiteX399" fmla="*/ 2032061 w 7467600"/>
              <a:gd name="connsiteY399" fmla="*/ 6541380 h 6858000"/>
              <a:gd name="connsiteX400" fmla="*/ 2257220 w 7467600"/>
              <a:gd name="connsiteY400" fmla="*/ 6826257 h 6858000"/>
              <a:gd name="connsiteX401" fmla="*/ 2281324 w 7467600"/>
              <a:gd name="connsiteY401" fmla="*/ 6858000 h 6858000"/>
              <a:gd name="connsiteX402" fmla="*/ 2242860 w 7467600"/>
              <a:gd name="connsiteY402" fmla="*/ 6858000 h 6858000"/>
              <a:gd name="connsiteX403" fmla="*/ 2232818 w 7467600"/>
              <a:gd name="connsiteY403" fmla="*/ 6844926 h 6858000"/>
              <a:gd name="connsiteX404" fmla="*/ 1990172 w 7467600"/>
              <a:gd name="connsiteY404" fmla="*/ 6542121 h 6858000"/>
              <a:gd name="connsiteX405" fmla="*/ 2124090 w 7467600"/>
              <a:gd name="connsiteY405" fmla="*/ 6761017 h 6858000"/>
              <a:gd name="connsiteX406" fmla="*/ 2200380 w 7467600"/>
              <a:gd name="connsiteY406" fmla="*/ 6858000 h 6858000"/>
              <a:gd name="connsiteX407" fmla="*/ 2147507 w 7467600"/>
              <a:gd name="connsiteY407" fmla="*/ 6858000 h 6858000"/>
              <a:gd name="connsiteX408" fmla="*/ 2070668 w 7467600"/>
              <a:gd name="connsiteY408" fmla="*/ 6761520 h 6858000"/>
              <a:gd name="connsiteX409" fmla="*/ 1975142 w 7467600"/>
              <a:gd name="connsiteY409" fmla="*/ 6585570 h 6858000"/>
              <a:gd name="connsiteX410" fmla="*/ 2050035 w 7467600"/>
              <a:gd name="connsiteY410" fmla="*/ 6813345 h 6858000"/>
              <a:gd name="connsiteX411" fmla="*/ 2063025 w 7467600"/>
              <a:gd name="connsiteY411" fmla="*/ 6858000 h 6858000"/>
              <a:gd name="connsiteX412" fmla="*/ 2021675 w 7467600"/>
              <a:gd name="connsiteY412" fmla="*/ 6858000 h 6858000"/>
              <a:gd name="connsiteX413" fmla="*/ 2019308 w 7467600"/>
              <a:gd name="connsiteY413" fmla="*/ 6847118 h 6858000"/>
              <a:gd name="connsiteX414" fmla="*/ 1938835 w 7467600"/>
              <a:gd name="connsiteY414" fmla="*/ 6551160 h 6858000"/>
              <a:gd name="connsiteX415" fmla="*/ 1953230 w 7467600"/>
              <a:gd name="connsiteY415" fmla="*/ 6759699 h 6858000"/>
              <a:gd name="connsiteX416" fmla="*/ 1956763 w 7467600"/>
              <a:gd name="connsiteY416" fmla="*/ 6778191 h 6858000"/>
              <a:gd name="connsiteX417" fmla="*/ 1967925 w 7467600"/>
              <a:gd name="connsiteY417" fmla="*/ 6858000 h 6858000"/>
              <a:gd name="connsiteX418" fmla="*/ 1936622 w 7467600"/>
              <a:gd name="connsiteY418" fmla="*/ 6858000 h 6858000"/>
              <a:gd name="connsiteX419" fmla="*/ 1926261 w 7467600"/>
              <a:gd name="connsiteY419" fmla="*/ 6784064 h 6858000"/>
              <a:gd name="connsiteX420" fmla="*/ 1922724 w 7467600"/>
              <a:gd name="connsiteY420" fmla="*/ 6765577 h 6858000"/>
              <a:gd name="connsiteX421" fmla="*/ 1904650 w 7467600"/>
              <a:gd name="connsiteY421" fmla="*/ 6639616 h 6858000"/>
              <a:gd name="connsiteX422" fmla="*/ 1885273 w 7467600"/>
              <a:gd name="connsiteY422" fmla="*/ 6858000 h 6858000"/>
              <a:gd name="connsiteX423" fmla="*/ 1854363 w 7467600"/>
              <a:gd name="connsiteY423" fmla="*/ 6858000 h 6858000"/>
              <a:gd name="connsiteX424" fmla="*/ 1880391 w 7467600"/>
              <a:gd name="connsiteY424" fmla="*/ 6603796 h 6858000"/>
              <a:gd name="connsiteX425" fmla="*/ 1818273 w 7467600"/>
              <a:gd name="connsiteY425" fmla="*/ 6715729 h 6858000"/>
              <a:gd name="connsiteX426" fmla="*/ 1794691 w 7467600"/>
              <a:gd name="connsiteY426" fmla="*/ 6843239 h 6858000"/>
              <a:gd name="connsiteX427" fmla="*/ 1794914 w 7467600"/>
              <a:gd name="connsiteY427" fmla="*/ 6858000 h 6858000"/>
              <a:gd name="connsiteX428" fmla="*/ 1746128 w 7467600"/>
              <a:gd name="connsiteY428" fmla="*/ 6858000 h 6858000"/>
              <a:gd name="connsiteX429" fmla="*/ 1753934 w 7467600"/>
              <a:gd name="connsiteY429" fmla="*/ 6724796 h 6858000"/>
              <a:gd name="connsiteX430" fmla="*/ 1792053 w 7467600"/>
              <a:gd name="connsiteY430" fmla="*/ 6572396 h 6858000"/>
              <a:gd name="connsiteX431" fmla="*/ 1862248 w 7467600"/>
              <a:gd name="connsiteY431" fmla="*/ 6266397 h 6858000"/>
              <a:gd name="connsiteX432" fmla="*/ 1862250 w 7467600"/>
              <a:gd name="connsiteY432" fmla="*/ 6033531 h 6858000"/>
              <a:gd name="connsiteX433" fmla="*/ 1211999 w 7467600"/>
              <a:gd name="connsiteY433" fmla="*/ 6683610 h 6858000"/>
              <a:gd name="connsiteX434" fmla="*/ 1213266 w 7467600"/>
              <a:gd name="connsiteY434" fmla="*/ 6691947 h 6858000"/>
              <a:gd name="connsiteX435" fmla="*/ 1203370 w 7467600"/>
              <a:gd name="connsiteY435" fmla="*/ 6850676 h 6858000"/>
              <a:gd name="connsiteX436" fmla="*/ 1203671 w 7467600"/>
              <a:gd name="connsiteY436" fmla="*/ 6858000 h 6858000"/>
              <a:gd name="connsiteX437" fmla="*/ 1143180 w 7467600"/>
              <a:gd name="connsiteY437" fmla="*/ 6858000 h 6858000"/>
              <a:gd name="connsiteX438" fmla="*/ 1142176 w 7467600"/>
              <a:gd name="connsiteY438" fmla="*/ 6766045 h 6858000"/>
              <a:gd name="connsiteX439" fmla="*/ 1067484 w 7467600"/>
              <a:gd name="connsiteY439" fmla="*/ 6858000 h 6858000"/>
              <a:gd name="connsiteX440" fmla="*/ 953928 w 7467600"/>
              <a:gd name="connsiteY440" fmla="*/ 6858000 h 6858000"/>
              <a:gd name="connsiteX441" fmla="*/ 959715 w 7467600"/>
              <a:gd name="connsiteY441" fmla="*/ 6850185 h 6858000"/>
              <a:gd name="connsiteX442" fmla="*/ 1483788 w 7467600"/>
              <a:gd name="connsiteY442" fmla="*/ 6259174 h 6858000"/>
              <a:gd name="connsiteX443" fmla="*/ 1100671 w 7467600"/>
              <a:gd name="connsiteY443" fmla="*/ 6252137 h 6858000"/>
              <a:gd name="connsiteX444" fmla="*/ 1090144 w 7467600"/>
              <a:gd name="connsiteY444" fmla="*/ 6256748 h 6858000"/>
              <a:gd name="connsiteX445" fmla="*/ 1095872 w 7467600"/>
              <a:gd name="connsiteY445" fmla="*/ 6271892 h 6858000"/>
              <a:gd name="connsiteX446" fmla="*/ 262785 w 7467600"/>
              <a:gd name="connsiteY446" fmla="*/ 6845450 h 6858000"/>
              <a:gd name="connsiteX447" fmla="*/ 209968 w 7467600"/>
              <a:gd name="connsiteY447" fmla="*/ 6770713 h 6858000"/>
              <a:gd name="connsiteX448" fmla="*/ 873460 w 7467600"/>
              <a:gd name="connsiteY448" fmla="*/ 6253768 h 6858000"/>
              <a:gd name="connsiteX449" fmla="*/ 192686 w 7467600"/>
              <a:gd name="connsiteY449" fmla="*/ 5849257 h 6858000"/>
              <a:gd name="connsiteX450" fmla="*/ 4696 w 7467600"/>
              <a:gd name="connsiteY450" fmla="*/ 5697668 h 6858000"/>
              <a:gd name="connsiteX451" fmla="*/ 0 w 7467600"/>
              <a:gd name="connsiteY451" fmla="*/ 5689984 h 6858000"/>
              <a:gd name="connsiteX452" fmla="*/ 0 w 7467600"/>
              <a:gd name="connsiteY452" fmla="*/ 5513472 h 6858000"/>
              <a:gd name="connsiteX453" fmla="*/ 174101 w 7467600"/>
              <a:gd name="connsiteY453" fmla="*/ 5620277 h 6858000"/>
              <a:gd name="connsiteX454" fmla="*/ 891800 w 7467600"/>
              <a:gd name="connsiteY454" fmla="*/ 6036935 h 6858000"/>
              <a:gd name="connsiteX455" fmla="*/ 1072219 w 7467600"/>
              <a:gd name="connsiteY455" fmla="*/ 6169443 h 6858000"/>
              <a:gd name="connsiteX456" fmla="*/ 1074117 w 7467600"/>
              <a:gd name="connsiteY456" fmla="*/ 6170301 h 6858000"/>
              <a:gd name="connsiteX457" fmla="*/ 1083114 w 7467600"/>
              <a:gd name="connsiteY457" fmla="*/ 6174131 h 6858000"/>
              <a:gd name="connsiteX458" fmla="*/ 1543010 w 7467600"/>
              <a:gd name="connsiteY458" fmla="*/ 6191140 h 6858000"/>
              <a:gd name="connsiteX459" fmla="*/ 1551080 w 7467600"/>
              <a:gd name="connsiteY459" fmla="*/ 6195006 h 6858000"/>
              <a:gd name="connsiteX460" fmla="*/ 2345443 w 7467600"/>
              <a:gd name="connsiteY460" fmla="*/ 5549882 h 6858000"/>
              <a:gd name="connsiteX461" fmla="*/ 1721499 w 7467600"/>
              <a:gd name="connsiteY461" fmla="*/ 5599969 h 6858000"/>
              <a:gd name="connsiteX462" fmla="*/ 767716 w 7467600"/>
              <a:gd name="connsiteY462" fmla="*/ 5472768 h 6858000"/>
              <a:gd name="connsiteX463" fmla="*/ 722147 w 7467600"/>
              <a:gd name="connsiteY463" fmla="*/ 5393091 h 6858000"/>
              <a:gd name="connsiteX464" fmla="*/ 1485552 w 7467600"/>
              <a:gd name="connsiteY464" fmla="*/ 5313202 h 6858000"/>
              <a:gd name="connsiteX465" fmla="*/ 2143004 w 7467600"/>
              <a:gd name="connsiteY465" fmla="*/ 5402420 h 6858000"/>
              <a:gd name="connsiteX466" fmla="*/ 1933391 w 7467600"/>
              <a:gd name="connsiteY466" fmla="*/ 5156971 h 6858000"/>
              <a:gd name="connsiteX467" fmla="*/ 1827118 w 7467600"/>
              <a:gd name="connsiteY467" fmla="*/ 4968410 h 6858000"/>
              <a:gd name="connsiteX468" fmla="*/ 1837349 w 7467600"/>
              <a:gd name="connsiteY468" fmla="*/ 4956357 h 6858000"/>
              <a:gd name="connsiteX469" fmla="*/ 2162835 w 7467600"/>
              <a:gd name="connsiteY469" fmla="*/ 5187853 h 6858000"/>
              <a:gd name="connsiteX470" fmla="*/ 2257167 w 7467600"/>
              <a:gd name="connsiteY470" fmla="*/ 5462123 h 6858000"/>
              <a:gd name="connsiteX471" fmla="*/ 2261598 w 7467600"/>
              <a:gd name="connsiteY471" fmla="*/ 5467998 h 6858000"/>
              <a:gd name="connsiteX472" fmla="*/ 2437177 w 7467600"/>
              <a:gd name="connsiteY472" fmla="*/ 5479608 h 6858000"/>
              <a:gd name="connsiteX473" fmla="*/ 2445247 w 7467600"/>
              <a:gd name="connsiteY473" fmla="*/ 5483476 h 6858000"/>
              <a:gd name="connsiteX474" fmla="*/ 2743626 w 7467600"/>
              <a:gd name="connsiteY474" fmla="*/ 5304819 h 6858000"/>
              <a:gd name="connsiteX475" fmla="*/ 3048102 w 7467600"/>
              <a:gd name="connsiteY475" fmla="*/ 5150595 h 6858000"/>
              <a:gd name="connsiteX476" fmla="*/ 1799414 w 7467600"/>
              <a:gd name="connsiteY476" fmla="*/ 4694732 h 6858000"/>
              <a:gd name="connsiteX477" fmla="*/ 1771735 w 7467600"/>
              <a:gd name="connsiteY477" fmla="*/ 4619929 h 6858000"/>
              <a:gd name="connsiteX478" fmla="*/ 3104273 w 7467600"/>
              <a:gd name="connsiteY478" fmla="*/ 5076159 h 6858000"/>
              <a:gd name="connsiteX479" fmla="*/ 3113245 w 7467600"/>
              <a:gd name="connsiteY479" fmla="*/ 5090705 h 6858000"/>
              <a:gd name="connsiteX480" fmla="*/ 3126294 w 7467600"/>
              <a:gd name="connsiteY480" fmla="*/ 5114400 h 6858000"/>
              <a:gd name="connsiteX481" fmla="*/ 3937433 w 7467600"/>
              <a:gd name="connsiteY481" fmla="*/ 4830473 h 6858000"/>
              <a:gd name="connsiteX482" fmla="*/ 3590475 w 7467600"/>
              <a:gd name="connsiteY482" fmla="*/ 4597974 h 6858000"/>
              <a:gd name="connsiteX483" fmla="*/ 3100264 w 7467600"/>
              <a:gd name="connsiteY483" fmla="*/ 4579845 h 6858000"/>
              <a:gd name="connsiteX484" fmla="*/ 2183576 w 7467600"/>
              <a:gd name="connsiteY484" fmla="*/ 4227150 h 6858000"/>
              <a:gd name="connsiteX485" fmla="*/ 2151029 w 7467600"/>
              <a:gd name="connsiteY485" fmla="*/ 4146947 h 6858000"/>
              <a:gd name="connsiteX486" fmla="*/ 3563434 w 7467600"/>
              <a:gd name="connsiteY486" fmla="*/ 4469115 h 6858000"/>
              <a:gd name="connsiteX487" fmla="*/ 3177952 w 7467600"/>
              <a:gd name="connsiteY487" fmla="*/ 3657386 h 6858000"/>
              <a:gd name="connsiteX488" fmla="*/ 3189263 w 7467600"/>
              <a:gd name="connsiteY488" fmla="*/ 3625726 h 6858000"/>
              <a:gd name="connsiteX489" fmla="*/ 3560912 w 7467600"/>
              <a:gd name="connsiteY489" fmla="*/ 4079863 h 6858000"/>
              <a:gd name="connsiteX490" fmla="*/ 3626636 w 7467600"/>
              <a:gd name="connsiteY490" fmla="*/ 4512230 h 6858000"/>
              <a:gd name="connsiteX491" fmla="*/ 3653088 w 7467600"/>
              <a:gd name="connsiteY491" fmla="*/ 4521417 h 6858000"/>
              <a:gd name="connsiteX492" fmla="*/ 3988128 w 7467600"/>
              <a:gd name="connsiteY492" fmla="*/ 4817267 h 6858000"/>
              <a:gd name="connsiteX493" fmla="*/ 4830582 w 7467600"/>
              <a:gd name="connsiteY493" fmla="*/ 4676000 h 6858000"/>
              <a:gd name="connsiteX494" fmla="*/ 4830100 w 7467600"/>
              <a:gd name="connsiteY494" fmla="*/ 4675554 h 6858000"/>
              <a:gd name="connsiteX495" fmla="*/ 4036318 w 7467600"/>
              <a:gd name="connsiteY495" fmla="*/ 4147013 h 6858000"/>
              <a:gd name="connsiteX496" fmla="*/ 3432098 w 7467600"/>
              <a:gd name="connsiteY496" fmla="*/ 3537312 h 6858000"/>
              <a:gd name="connsiteX497" fmla="*/ 3446761 w 7467600"/>
              <a:gd name="connsiteY497" fmla="*/ 3461278 h 6858000"/>
              <a:gd name="connsiteX498" fmla="*/ 4419733 w 7467600"/>
              <a:gd name="connsiteY498" fmla="*/ 3963555 h 6858000"/>
              <a:gd name="connsiteX499" fmla="*/ 4781371 w 7467600"/>
              <a:gd name="connsiteY499" fmla="*/ 4458604 h 6858000"/>
              <a:gd name="connsiteX500" fmla="*/ 4780440 w 7467600"/>
              <a:gd name="connsiteY500" fmla="*/ 4470290 h 6858000"/>
              <a:gd name="connsiteX501" fmla="*/ 4898954 w 7467600"/>
              <a:gd name="connsiteY501" fmla="*/ 4662092 h 6858000"/>
              <a:gd name="connsiteX502" fmla="*/ 4900699 w 7467600"/>
              <a:gd name="connsiteY502" fmla="*/ 4670867 h 6858000"/>
              <a:gd name="connsiteX503" fmla="*/ 5714511 w 7467600"/>
              <a:gd name="connsiteY503" fmla="*/ 4663483 h 6858000"/>
              <a:gd name="connsiteX504" fmla="*/ 5464793 w 7467600"/>
              <a:gd name="connsiteY504" fmla="*/ 4393556 h 6858000"/>
              <a:gd name="connsiteX505" fmla="*/ 5461897 w 7467600"/>
              <a:gd name="connsiteY505" fmla="*/ 4390879 h 6858000"/>
              <a:gd name="connsiteX506" fmla="*/ 4294126 w 7467600"/>
              <a:gd name="connsiteY506" fmla="*/ 3303048 h 6858000"/>
              <a:gd name="connsiteX507" fmla="*/ 4305321 w 7467600"/>
              <a:gd name="connsiteY507" fmla="*/ 3256953 h 6858000"/>
              <a:gd name="connsiteX508" fmla="*/ 4949299 w 7467600"/>
              <a:gd name="connsiteY508" fmla="*/ 3766336 h 6858000"/>
              <a:gd name="connsiteX509" fmla="*/ 5291452 w 7467600"/>
              <a:gd name="connsiteY509" fmla="*/ 4076801 h 6858000"/>
              <a:gd name="connsiteX510" fmla="*/ 5434998 w 7467600"/>
              <a:gd name="connsiteY510" fmla="*/ 4254100 h 6858000"/>
              <a:gd name="connsiteX511" fmla="*/ 5351015 w 7467600"/>
              <a:gd name="connsiteY511" fmla="*/ 3760989 h 6858000"/>
              <a:gd name="connsiteX512" fmla="*/ 5413780 w 7467600"/>
              <a:gd name="connsiteY512" fmla="*/ 2966265 h 6858000"/>
              <a:gd name="connsiteX513" fmla="*/ 5425627 w 7467600"/>
              <a:gd name="connsiteY513" fmla="*/ 2954192 h 6858000"/>
              <a:gd name="connsiteX514" fmla="*/ 6604735 w 7467600"/>
              <a:gd name="connsiteY514" fmla="*/ 2041381 h 6858000"/>
              <a:gd name="connsiteX515" fmla="*/ 7204487 w 7467600"/>
              <a:gd name="connsiteY515" fmla="*/ 2742112 h 6858000"/>
              <a:gd name="connsiteX516" fmla="*/ 7131592 w 7467600"/>
              <a:gd name="connsiteY516" fmla="*/ 2672096 h 6858000"/>
              <a:gd name="connsiteX517" fmla="*/ 6996344 w 7467600"/>
              <a:gd name="connsiteY517" fmla="*/ 2518310 h 6858000"/>
              <a:gd name="connsiteX518" fmla="*/ 6735495 w 7467600"/>
              <a:gd name="connsiteY518" fmla="*/ 2196890 h 6858000"/>
              <a:gd name="connsiteX519" fmla="*/ 6721901 w 7467600"/>
              <a:gd name="connsiteY519" fmla="*/ 2179274 h 6858000"/>
              <a:gd name="connsiteX520" fmla="*/ 6604735 w 7467600"/>
              <a:gd name="connsiteY520" fmla="*/ 2041381 h 6858000"/>
              <a:gd name="connsiteX521" fmla="*/ 6591670 w 7467600"/>
              <a:gd name="connsiteY521" fmla="*/ 1988277 h 6858000"/>
              <a:gd name="connsiteX522" fmla="*/ 6747349 w 7467600"/>
              <a:gd name="connsiteY522" fmla="*/ 2160069 h 6858000"/>
              <a:gd name="connsiteX523" fmla="*/ 6760943 w 7467600"/>
              <a:gd name="connsiteY523" fmla="*/ 2177686 h 6858000"/>
              <a:gd name="connsiteX524" fmla="*/ 7021065 w 7467600"/>
              <a:gd name="connsiteY524" fmla="*/ 2498102 h 6858000"/>
              <a:gd name="connsiteX525" fmla="*/ 7155223 w 7467600"/>
              <a:gd name="connsiteY525" fmla="*/ 2650386 h 6858000"/>
              <a:gd name="connsiteX526" fmla="*/ 7203167 w 7467600"/>
              <a:gd name="connsiteY526" fmla="*/ 2697288 h 6858000"/>
              <a:gd name="connsiteX527" fmla="*/ 6937703 w 7467600"/>
              <a:gd name="connsiteY527" fmla="*/ 2321981 h 6858000"/>
              <a:gd name="connsiteX528" fmla="*/ 6591670 w 7467600"/>
              <a:gd name="connsiteY528" fmla="*/ 1988277 h 6858000"/>
              <a:gd name="connsiteX529" fmla="*/ 5798671 w 7467600"/>
              <a:gd name="connsiteY529" fmla="*/ 1981601 h 6858000"/>
              <a:gd name="connsiteX530" fmla="*/ 5754709 w 7467600"/>
              <a:gd name="connsiteY530" fmla="*/ 2071454 h 6858000"/>
              <a:gd name="connsiteX531" fmla="*/ 5763044 w 7467600"/>
              <a:gd name="connsiteY531" fmla="*/ 2842206 h 6858000"/>
              <a:gd name="connsiteX532" fmla="*/ 5764974 w 7467600"/>
              <a:gd name="connsiteY532" fmla="*/ 2799609 h 6858000"/>
              <a:gd name="connsiteX533" fmla="*/ 5767665 w 7467600"/>
              <a:gd name="connsiteY533" fmla="*/ 2666409 h 6858000"/>
              <a:gd name="connsiteX534" fmla="*/ 5763055 w 7467600"/>
              <a:gd name="connsiteY534" fmla="*/ 2579705 h 6858000"/>
              <a:gd name="connsiteX535" fmla="*/ 5758079 w 7467600"/>
              <a:gd name="connsiteY535" fmla="*/ 2492508 h 6858000"/>
              <a:gd name="connsiteX536" fmla="*/ 5779325 w 7467600"/>
              <a:gd name="connsiteY536" fmla="*/ 2197069 h 6858000"/>
              <a:gd name="connsiteX537" fmla="*/ 5798671 w 7467600"/>
              <a:gd name="connsiteY537" fmla="*/ 1981601 h 6858000"/>
              <a:gd name="connsiteX538" fmla="*/ 5829202 w 7467600"/>
              <a:gd name="connsiteY538" fmla="*/ 1971679 h 6858000"/>
              <a:gd name="connsiteX539" fmla="*/ 5809558 w 7467600"/>
              <a:gd name="connsiteY539" fmla="*/ 2198043 h 6858000"/>
              <a:gd name="connsiteX540" fmla="*/ 5788653 w 7467600"/>
              <a:gd name="connsiteY540" fmla="*/ 2489430 h 6858000"/>
              <a:gd name="connsiteX541" fmla="*/ 5793439 w 7467600"/>
              <a:gd name="connsiteY541" fmla="*/ 2575235 h 6858000"/>
              <a:gd name="connsiteX542" fmla="*/ 5796837 w 7467600"/>
              <a:gd name="connsiteY542" fmla="*/ 2637633 h 6858000"/>
              <a:gd name="connsiteX543" fmla="*/ 5818614 w 7467600"/>
              <a:gd name="connsiteY543" fmla="*/ 2473055 h 6858000"/>
              <a:gd name="connsiteX544" fmla="*/ 5829202 w 7467600"/>
              <a:gd name="connsiteY544" fmla="*/ 1971679 h 6858000"/>
              <a:gd name="connsiteX545" fmla="*/ 5911389 w 7467600"/>
              <a:gd name="connsiteY545" fmla="*/ 1898371 h 6858000"/>
              <a:gd name="connsiteX546" fmla="*/ 6237627 w 7467600"/>
              <a:gd name="connsiteY546" fmla="*/ 2231921 h 6858000"/>
              <a:gd name="connsiteX547" fmla="*/ 5911389 w 7467600"/>
              <a:gd name="connsiteY547" fmla="*/ 1898371 h 6858000"/>
              <a:gd name="connsiteX548" fmla="*/ 6944437 w 7467600"/>
              <a:gd name="connsiteY548" fmla="*/ 1575402 h 6858000"/>
              <a:gd name="connsiteX549" fmla="*/ 6304730 w 7467600"/>
              <a:gd name="connsiteY549" fmla="*/ 1766654 h 6858000"/>
              <a:gd name="connsiteX550" fmla="*/ 6944437 w 7467600"/>
              <a:gd name="connsiteY550" fmla="*/ 1575402 h 6858000"/>
              <a:gd name="connsiteX551" fmla="*/ 7019523 w 7467600"/>
              <a:gd name="connsiteY551" fmla="*/ 1519450 h 6858000"/>
              <a:gd name="connsiteX552" fmla="*/ 6298091 w 7467600"/>
              <a:gd name="connsiteY552" fmla="*/ 1737122 h 6858000"/>
              <a:gd name="connsiteX553" fmla="*/ 7019523 w 7467600"/>
              <a:gd name="connsiteY553" fmla="*/ 1519450 h 6858000"/>
              <a:gd name="connsiteX554" fmla="*/ 2399523 w 7467600"/>
              <a:gd name="connsiteY554" fmla="*/ 1428234 h 6858000"/>
              <a:gd name="connsiteX555" fmla="*/ 2224982 w 7467600"/>
              <a:gd name="connsiteY555" fmla="*/ 1826201 h 6858000"/>
              <a:gd name="connsiteX556" fmla="*/ 2096099 w 7467600"/>
              <a:gd name="connsiteY556" fmla="*/ 2345900 h 6858000"/>
              <a:gd name="connsiteX557" fmla="*/ 2283317 w 7467600"/>
              <a:gd name="connsiteY557" fmla="*/ 1796925 h 6858000"/>
              <a:gd name="connsiteX558" fmla="*/ 2399523 w 7467600"/>
              <a:gd name="connsiteY558" fmla="*/ 1428234 h 6858000"/>
              <a:gd name="connsiteX559" fmla="*/ 2448558 w 7467600"/>
              <a:gd name="connsiteY559" fmla="*/ 1373435 h 6858000"/>
              <a:gd name="connsiteX560" fmla="*/ 2312521 w 7467600"/>
              <a:gd name="connsiteY560" fmla="*/ 1806140 h 6858000"/>
              <a:gd name="connsiteX561" fmla="*/ 2127533 w 7467600"/>
              <a:gd name="connsiteY561" fmla="*/ 2348380 h 6858000"/>
              <a:gd name="connsiteX562" fmla="*/ 2358080 w 7467600"/>
              <a:gd name="connsiteY562" fmla="*/ 1866134 h 6858000"/>
              <a:gd name="connsiteX563" fmla="*/ 2407436 w 7467600"/>
              <a:gd name="connsiteY563" fmla="*/ 1651070 h 6858000"/>
              <a:gd name="connsiteX564" fmla="*/ 2448558 w 7467600"/>
              <a:gd name="connsiteY564" fmla="*/ 1373435 h 6858000"/>
              <a:gd name="connsiteX565" fmla="*/ 278707 w 7467600"/>
              <a:gd name="connsiteY565" fmla="*/ 1352270 h 6858000"/>
              <a:gd name="connsiteX566" fmla="*/ 321570 w 7467600"/>
              <a:gd name="connsiteY566" fmla="*/ 1861610 h 6858000"/>
              <a:gd name="connsiteX567" fmla="*/ 294281 w 7467600"/>
              <a:gd name="connsiteY567" fmla="*/ 1440658 h 6858000"/>
              <a:gd name="connsiteX568" fmla="*/ 278707 w 7467600"/>
              <a:gd name="connsiteY568" fmla="*/ 1352270 h 6858000"/>
              <a:gd name="connsiteX569" fmla="*/ 1423821 w 7467600"/>
              <a:gd name="connsiteY569" fmla="*/ 1351958 h 6858000"/>
              <a:gd name="connsiteX570" fmla="*/ 1638521 w 7467600"/>
              <a:gd name="connsiteY570" fmla="*/ 1908470 h 6858000"/>
              <a:gd name="connsiteX571" fmla="*/ 1754199 w 7467600"/>
              <a:gd name="connsiteY571" fmla="*/ 2149284 h 6858000"/>
              <a:gd name="connsiteX572" fmla="*/ 1908359 w 7467600"/>
              <a:gd name="connsiteY572" fmla="*/ 2364988 h 6858000"/>
              <a:gd name="connsiteX573" fmla="*/ 1647661 w 7467600"/>
              <a:gd name="connsiteY573" fmla="*/ 1825945 h 6858000"/>
              <a:gd name="connsiteX574" fmla="*/ 1423821 w 7467600"/>
              <a:gd name="connsiteY574" fmla="*/ 1351958 h 6858000"/>
              <a:gd name="connsiteX575" fmla="*/ 1431890 w 7467600"/>
              <a:gd name="connsiteY575" fmla="*/ 1306475 h 6858000"/>
              <a:gd name="connsiteX576" fmla="*/ 1507597 w 7467600"/>
              <a:gd name="connsiteY576" fmla="*/ 1446132 h 6858000"/>
              <a:gd name="connsiteX577" fmla="*/ 1674586 w 7467600"/>
              <a:gd name="connsiteY577" fmla="*/ 1813832 h 6858000"/>
              <a:gd name="connsiteX578" fmla="*/ 1815950 w 7467600"/>
              <a:gd name="connsiteY578" fmla="*/ 2128564 h 6858000"/>
              <a:gd name="connsiteX579" fmla="*/ 1984242 w 7467600"/>
              <a:gd name="connsiteY579" fmla="*/ 2430829 h 6858000"/>
              <a:gd name="connsiteX580" fmla="*/ 2014023 w 7467600"/>
              <a:gd name="connsiteY580" fmla="*/ 2450995 h 6858000"/>
              <a:gd name="connsiteX581" fmla="*/ 1747337 w 7467600"/>
              <a:gd name="connsiteY581" fmla="*/ 1855264 h 6858000"/>
              <a:gd name="connsiteX582" fmla="*/ 1533749 w 7467600"/>
              <a:gd name="connsiteY582" fmla="*/ 1478656 h 6858000"/>
              <a:gd name="connsiteX583" fmla="*/ 1431890 w 7467600"/>
              <a:gd name="connsiteY583" fmla="*/ 1306475 h 6858000"/>
              <a:gd name="connsiteX584" fmla="*/ 5052692 w 7467600"/>
              <a:gd name="connsiteY584" fmla="*/ 1292994 h 6858000"/>
              <a:gd name="connsiteX585" fmla="*/ 5200661 w 7467600"/>
              <a:gd name="connsiteY585" fmla="*/ 1635186 h 6858000"/>
              <a:gd name="connsiteX586" fmla="*/ 5297138 w 7467600"/>
              <a:gd name="connsiteY586" fmla="*/ 1906351 h 6858000"/>
              <a:gd name="connsiteX587" fmla="*/ 5052692 w 7467600"/>
              <a:gd name="connsiteY587" fmla="*/ 1292994 h 6858000"/>
              <a:gd name="connsiteX588" fmla="*/ 5009948 w 7467600"/>
              <a:gd name="connsiteY588" fmla="*/ 1273619 h 6858000"/>
              <a:gd name="connsiteX589" fmla="*/ 5121777 w 7467600"/>
              <a:gd name="connsiteY589" fmla="*/ 1654213 h 6858000"/>
              <a:gd name="connsiteX590" fmla="*/ 5293545 w 7467600"/>
              <a:gd name="connsiteY590" fmla="*/ 2072247 h 6858000"/>
              <a:gd name="connsiteX591" fmla="*/ 5294042 w 7467600"/>
              <a:gd name="connsiteY591" fmla="*/ 2065019 h 6858000"/>
              <a:gd name="connsiteX592" fmla="*/ 5171936 w 7467600"/>
              <a:gd name="connsiteY592" fmla="*/ 1647613 h 6858000"/>
              <a:gd name="connsiteX593" fmla="*/ 5009948 w 7467600"/>
              <a:gd name="connsiteY593" fmla="*/ 1273619 h 6858000"/>
              <a:gd name="connsiteX594" fmla="*/ 655236 w 7467600"/>
              <a:gd name="connsiteY594" fmla="*/ 1268632 h 6858000"/>
              <a:gd name="connsiteX595" fmla="*/ 839521 w 7467600"/>
              <a:gd name="connsiteY595" fmla="*/ 1685315 h 6858000"/>
              <a:gd name="connsiteX596" fmla="*/ 1109416 w 7467600"/>
              <a:gd name="connsiteY596" fmla="*/ 2061663 h 6858000"/>
              <a:gd name="connsiteX597" fmla="*/ 1298300 w 7467600"/>
              <a:gd name="connsiteY597" fmla="*/ 2247742 h 6858000"/>
              <a:gd name="connsiteX598" fmla="*/ 1125871 w 7467600"/>
              <a:gd name="connsiteY598" fmla="*/ 1989513 h 6858000"/>
              <a:gd name="connsiteX599" fmla="*/ 981574 w 7467600"/>
              <a:gd name="connsiteY599" fmla="*/ 1783157 h 6858000"/>
              <a:gd name="connsiteX600" fmla="*/ 922198 w 7467600"/>
              <a:gd name="connsiteY600" fmla="*/ 1677437 h 6858000"/>
              <a:gd name="connsiteX601" fmla="*/ 869293 w 7467600"/>
              <a:gd name="connsiteY601" fmla="*/ 1583214 h 6858000"/>
              <a:gd name="connsiteX602" fmla="*/ 751431 w 7467600"/>
              <a:gd name="connsiteY602" fmla="*/ 1405731 h 6858000"/>
              <a:gd name="connsiteX603" fmla="*/ 655236 w 7467600"/>
              <a:gd name="connsiteY603" fmla="*/ 1268632 h 6858000"/>
              <a:gd name="connsiteX604" fmla="*/ 6516292 w 7467600"/>
              <a:gd name="connsiteY604" fmla="*/ 1263064 h 6858000"/>
              <a:gd name="connsiteX605" fmla="*/ 5736320 w 7467600"/>
              <a:gd name="connsiteY605" fmla="*/ 1501803 h 6858000"/>
              <a:gd name="connsiteX606" fmla="*/ 6516292 w 7467600"/>
              <a:gd name="connsiteY606" fmla="*/ 1263064 h 6858000"/>
              <a:gd name="connsiteX607" fmla="*/ 291466 w 7467600"/>
              <a:gd name="connsiteY607" fmla="*/ 1250369 h 6858000"/>
              <a:gd name="connsiteX608" fmla="*/ 323180 w 7467600"/>
              <a:gd name="connsiteY608" fmla="*/ 1435283 h 6858000"/>
              <a:gd name="connsiteX609" fmla="*/ 349381 w 7467600"/>
              <a:gd name="connsiteY609" fmla="*/ 1875041 h 6858000"/>
              <a:gd name="connsiteX610" fmla="*/ 374363 w 7467600"/>
              <a:gd name="connsiteY610" fmla="*/ 1506494 h 6858000"/>
              <a:gd name="connsiteX611" fmla="*/ 302168 w 7467600"/>
              <a:gd name="connsiteY611" fmla="*/ 1274495 h 6858000"/>
              <a:gd name="connsiteX612" fmla="*/ 291466 w 7467600"/>
              <a:gd name="connsiteY612" fmla="*/ 1250369 h 6858000"/>
              <a:gd name="connsiteX613" fmla="*/ 678222 w 7467600"/>
              <a:gd name="connsiteY613" fmla="*/ 1248670 h 6858000"/>
              <a:gd name="connsiteX614" fmla="*/ 775536 w 7467600"/>
              <a:gd name="connsiteY614" fmla="*/ 1388015 h 6858000"/>
              <a:gd name="connsiteX615" fmla="*/ 894529 w 7467600"/>
              <a:gd name="connsiteY615" fmla="*/ 1567739 h 6858000"/>
              <a:gd name="connsiteX616" fmla="*/ 948000 w 7467600"/>
              <a:gd name="connsiteY616" fmla="*/ 1663088 h 6858000"/>
              <a:gd name="connsiteX617" fmla="*/ 1006812 w 7467600"/>
              <a:gd name="connsiteY617" fmla="*/ 1767683 h 6858000"/>
              <a:gd name="connsiteX618" fmla="*/ 1149133 w 7467600"/>
              <a:gd name="connsiteY618" fmla="*/ 1971513 h 6858000"/>
              <a:gd name="connsiteX619" fmla="*/ 1333952 w 7467600"/>
              <a:gd name="connsiteY619" fmla="*/ 2251620 h 6858000"/>
              <a:gd name="connsiteX620" fmla="*/ 1337329 w 7467600"/>
              <a:gd name="connsiteY620" fmla="*/ 2258350 h 6858000"/>
              <a:gd name="connsiteX621" fmla="*/ 1014726 w 7467600"/>
              <a:gd name="connsiteY621" fmla="*/ 1615556 h 6858000"/>
              <a:gd name="connsiteX622" fmla="*/ 678222 w 7467600"/>
              <a:gd name="connsiteY622" fmla="*/ 1248670 h 6858000"/>
              <a:gd name="connsiteX623" fmla="*/ 6691602 w 7467600"/>
              <a:gd name="connsiteY623" fmla="*/ 1140573 h 6858000"/>
              <a:gd name="connsiteX624" fmla="*/ 6571100 w 7467600"/>
              <a:gd name="connsiteY624" fmla="*/ 1183662 h 6858000"/>
              <a:gd name="connsiteX625" fmla="*/ 6241687 w 7467600"/>
              <a:gd name="connsiteY625" fmla="*/ 1257600 h 6858000"/>
              <a:gd name="connsiteX626" fmla="*/ 5693009 w 7467600"/>
              <a:gd name="connsiteY626" fmla="*/ 1478256 h 6858000"/>
              <a:gd name="connsiteX627" fmla="*/ 6548420 w 7467600"/>
              <a:gd name="connsiteY627" fmla="*/ 1214599 h 6858000"/>
              <a:gd name="connsiteX628" fmla="*/ 6605473 w 7467600"/>
              <a:gd name="connsiteY628" fmla="*/ 1184686 h 6858000"/>
              <a:gd name="connsiteX629" fmla="*/ 6691602 w 7467600"/>
              <a:gd name="connsiteY629" fmla="*/ 1140573 h 6858000"/>
              <a:gd name="connsiteX630" fmla="*/ 4002475 w 7467600"/>
              <a:gd name="connsiteY630" fmla="*/ 1037802 h 6858000"/>
              <a:gd name="connsiteX631" fmla="*/ 4000324 w 7467600"/>
              <a:gd name="connsiteY631" fmla="*/ 1039362 h 6858000"/>
              <a:gd name="connsiteX632" fmla="*/ 4002862 w 7467600"/>
              <a:gd name="connsiteY632" fmla="*/ 1042866 h 6858000"/>
              <a:gd name="connsiteX633" fmla="*/ 4002475 w 7467600"/>
              <a:gd name="connsiteY633" fmla="*/ 1037802 h 6858000"/>
              <a:gd name="connsiteX634" fmla="*/ 506322 w 7467600"/>
              <a:gd name="connsiteY634" fmla="*/ 1020997 h 6858000"/>
              <a:gd name="connsiteX635" fmla="*/ 533068 w 7467600"/>
              <a:gd name="connsiteY635" fmla="*/ 1029409 h 6858000"/>
              <a:gd name="connsiteX636" fmla="*/ 1232525 w 7467600"/>
              <a:gd name="connsiteY636" fmla="*/ 1804675 h 6858000"/>
              <a:gd name="connsiteX637" fmla="*/ 1388858 w 7467600"/>
              <a:gd name="connsiteY637" fmla="*/ 2368011 h 6858000"/>
              <a:gd name="connsiteX638" fmla="*/ 1384098 w 7467600"/>
              <a:gd name="connsiteY638" fmla="*/ 2378125 h 6858000"/>
              <a:gd name="connsiteX639" fmla="*/ 1425393 w 7467600"/>
              <a:gd name="connsiteY639" fmla="*/ 2589124 h 6858000"/>
              <a:gd name="connsiteX640" fmla="*/ 1424001 w 7467600"/>
              <a:gd name="connsiteY640" fmla="*/ 2597541 h 6858000"/>
              <a:gd name="connsiteX641" fmla="*/ 2152729 w 7467600"/>
              <a:gd name="connsiteY641" fmla="*/ 2864487 h 6858000"/>
              <a:gd name="connsiteX642" fmla="*/ 2020609 w 7467600"/>
              <a:gd name="connsiteY642" fmla="*/ 2539671 h 6858000"/>
              <a:gd name="connsiteX643" fmla="*/ 2018920 w 7467600"/>
              <a:gd name="connsiteY643" fmla="*/ 2536309 h 6858000"/>
              <a:gd name="connsiteX644" fmla="*/ 1342441 w 7467600"/>
              <a:gd name="connsiteY644" fmla="*/ 1173017 h 6858000"/>
              <a:gd name="connsiteX645" fmla="*/ 1367925 w 7467600"/>
              <a:gd name="connsiteY645" fmla="*/ 1135648 h 6858000"/>
              <a:gd name="connsiteX646" fmla="*/ 1771401 w 7467600"/>
              <a:gd name="connsiteY646" fmla="*/ 1806673 h 6858000"/>
              <a:gd name="connsiteX647" fmla="*/ 1972385 w 7467600"/>
              <a:gd name="connsiteY647" fmla="*/ 2198735 h 6858000"/>
              <a:gd name="connsiteX648" fmla="*/ 2040892 w 7467600"/>
              <a:gd name="connsiteY648" fmla="*/ 2405205 h 6858000"/>
              <a:gd name="connsiteX649" fmla="*/ 2131689 w 7467600"/>
              <a:gd name="connsiteY649" fmla="*/ 1936926 h 6858000"/>
              <a:gd name="connsiteX650" fmla="*/ 2454820 w 7467600"/>
              <a:gd name="connsiteY650" fmla="*/ 1248808 h 6858000"/>
              <a:gd name="connsiteX651" fmla="*/ 2492512 w 7467600"/>
              <a:gd name="connsiteY651" fmla="*/ 1302920 h 6858000"/>
              <a:gd name="connsiteX652" fmla="*/ 2081216 w 7467600"/>
              <a:gd name="connsiteY652" fmla="*/ 2527513 h 6858000"/>
              <a:gd name="connsiteX653" fmla="*/ 2081211 w 7467600"/>
              <a:gd name="connsiteY653" fmla="*/ 2528916 h 6858000"/>
              <a:gd name="connsiteX654" fmla="*/ 2199067 w 7467600"/>
              <a:gd name="connsiteY654" fmla="*/ 2884061 h 6858000"/>
              <a:gd name="connsiteX655" fmla="*/ 3192586 w 7467600"/>
              <a:gd name="connsiteY655" fmla="*/ 3411496 h 6858000"/>
              <a:gd name="connsiteX656" fmla="*/ 3182620 w 7467600"/>
              <a:gd name="connsiteY656" fmla="*/ 3483279 h 6858000"/>
              <a:gd name="connsiteX657" fmla="*/ 2435119 w 7467600"/>
              <a:gd name="connsiteY657" fmla="*/ 3080173 h 6858000"/>
              <a:gd name="connsiteX658" fmla="*/ 2410152 w 7467600"/>
              <a:gd name="connsiteY658" fmla="*/ 3063751 h 6858000"/>
              <a:gd name="connsiteX659" fmla="*/ 2408099 w 7467600"/>
              <a:gd name="connsiteY659" fmla="*/ 3064403 h 6858000"/>
              <a:gd name="connsiteX660" fmla="*/ 2407218 w 7467600"/>
              <a:gd name="connsiteY660" fmla="*/ 3070324 h 6858000"/>
              <a:gd name="connsiteX661" fmla="*/ 2380138 w 7467600"/>
              <a:gd name="connsiteY661" fmla="*/ 3099341 h 6858000"/>
              <a:gd name="connsiteX662" fmla="*/ 1765923 w 7467600"/>
              <a:gd name="connsiteY662" fmla="*/ 3581043 h 6858000"/>
              <a:gd name="connsiteX663" fmla="*/ 1702258 w 7467600"/>
              <a:gd name="connsiteY663" fmla="*/ 3612286 h 6858000"/>
              <a:gd name="connsiteX664" fmla="*/ 1538370 w 7467600"/>
              <a:gd name="connsiteY664" fmla="*/ 3811804 h 6858000"/>
              <a:gd name="connsiteX665" fmla="*/ 542867 w 7467600"/>
              <a:gd name="connsiteY665" fmla="*/ 4944092 h 6858000"/>
              <a:gd name="connsiteX666" fmla="*/ 515800 w 7467600"/>
              <a:gd name="connsiteY666" fmla="*/ 4862180 h 6858000"/>
              <a:gd name="connsiteX667" fmla="*/ 909145 w 7467600"/>
              <a:gd name="connsiteY667" fmla="*/ 4199225 h 6858000"/>
              <a:gd name="connsiteX668" fmla="*/ 1214067 w 7467600"/>
              <a:gd name="connsiteY668" fmla="*/ 3908561 h 6858000"/>
              <a:gd name="connsiteX669" fmla="*/ 640967 w 7467600"/>
              <a:gd name="connsiteY669" fmla="*/ 4105601 h 6858000"/>
              <a:gd name="connsiteX670" fmla="*/ 112563 w 7467600"/>
              <a:gd name="connsiteY670" fmla="*/ 4396952 h 6858000"/>
              <a:gd name="connsiteX671" fmla="*/ 0 w 7467600"/>
              <a:gd name="connsiteY671" fmla="*/ 4466006 h 6858000"/>
              <a:gd name="connsiteX672" fmla="*/ 0 w 7467600"/>
              <a:gd name="connsiteY672" fmla="*/ 4233763 h 6858000"/>
              <a:gd name="connsiteX673" fmla="*/ 36881 w 7467600"/>
              <a:gd name="connsiteY673" fmla="*/ 4200118 h 6858000"/>
              <a:gd name="connsiteX674" fmla="*/ 910534 w 7467600"/>
              <a:gd name="connsiteY674" fmla="*/ 3629753 h 6858000"/>
              <a:gd name="connsiteX675" fmla="*/ 1578717 w 7467600"/>
              <a:gd name="connsiteY675" fmla="*/ 3575982 h 6858000"/>
              <a:gd name="connsiteX676" fmla="*/ 2338780 w 7467600"/>
              <a:gd name="connsiteY676" fmla="*/ 3033725 h 6858000"/>
              <a:gd name="connsiteX677" fmla="*/ 1807991 w 7467600"/>
              <a:gd name="connsiteY677" fmla="*/ 2807184 h 6858000"/>
              <a:gd name="connsiteX678" fmla="*/ 1416358 w 7467600"/>
              <a:gd name="connsiteY678" fmla="*/ 3112571 h 6858000"/>
              <a:gd name="connsiteX679" fmla="*/ 939066 w 7467600"/>
              <a:gd name="connsiteY679" fmla="*/ 3378798 h 6858000"/>
              <a:gd name="connsiteX680" fmla="*/ 115099 w 7467600"/>
              <a:gd name="connsiteY680" fmla="*/ 3607650 h 6858000"/>
              <a:gd name="connsiteX681" fmla="*/ 97284 w 7467600"/>
              <a:gd name="connsiteY681" fmla="*/ 3520393 h 6858000"/>
              <a:gd name="connsiteX682" fmla="*/ 922050 w 7467600"/>
              <a:gd name="connsiteY682" fmla="*/ 3074867 h 6858000"/>
              <a:gd name="connsiteX683" fmla="*/ 1405265 w 7467600"/>
              <a:gd name="connsiteY683" fmla="*/ 3016319 h 6858000"/>
              <a:gd name="connsiteX684" fmla="*/ 1407512 w 7467600"/>
              <a:gd name="connsiteY684" fmla="*/ 3018001 h 6858000"/>
              <a:gd name="connsiteX685" fmla="*/ 1726266 w 7467600"/>
              <a:gd name="connsiteY685" fmla="*/ 2777274 h 6858000"/>
              <a:gd name="connsiteX686" fmla="*/ 625390 w 7467600"/>
              <a:gd name="connsiteY686" fmla="*/ 2514541 h 6858000"/>
              <a:gd name="connsiteX687" fmla="*/ 619799 w 7467600"/>
              <a:gd name="connsiteY687" fmla="*/ 2527180 h 6858000"/>
              <a:gd name="connsiteX688" fmla="*/ 310030 w 7467600"/>
              <a:gd name="connsiteY688" fmla="*/ 2771818 h 6858000"/>
              <a:gd name="connsiteX689" fmla="*/ 173877 w 7467600"/>
              <a:gd name="connsiteY689" fmla="*/ 2937056 h 6858000"/>
              <a:gd name="connsiteX690" fmla="*/ 77889 w 7467600"/>
              <a:gd name="connsiteY690" fmla="*/ 3138440 h 6858000"/>
              <a:gd name="connsiteX691" fmla="*/ 0 w 7467600"/>
              <a:gd name="connsiteY691" fmla="*/ 3271395 h 6858000"/>
              <a:gd name="connsiteX692" fmla="*/ 0 w 7467600"/>
              <a:gd name="connsiteY692" fmla="*/ 3153002 h 6858000"/>
              <a:gd name="connsiteX693" fmla="*/ 2386 w 7467600"/>
              <a:gd name="connsiteY693" fmla="*/ 3149203 h 6858000"/>
              <a:gd name="connsiteX694" fmla="*/ 89753 w 7467600"/>
              <a:gd name="connsiteY694" fmla="*/ 2987702 h 6858000"/>
              <a:gd name="connsiteX695" fmla="*/ 76869 w 7467600"/>
              <a:gd name="connsiteY695" fmla="*/ 3005404 h 6858000"/>
              <a:gd name="connsiteX696" fmla="*/ 32049 w 7467600"/>
              <a:gd name="connsiteY696" fmla="*/ 3065814 h 6858000"/>
              <a:gd name="connsiteX697" fmla="*/ 0 w 7467600"/>
              <a:gd name="connsiteY697" fmla="*/ 3108744 h 6858000"/>
              <a:gd name="connsiteX698" fmla="*/ 0 w 7467600"/>
              <a:gd name="connsiteY698" fmla="*/ 3058059 h 6858000"/>
              <a:gd name="connsiteX699" fmla="*/ 7610 w 7467600"/>
              <a:gd name="connsiteY699" fmla="*/ 3047889 h 6858000"/>
              <a:gd name="connsiteX700" fmla="*/ 52419 w 7467600"/>
              <a:gd name="connsiteY700" fmla="*/ 2987479 h 6858000"/>
              <a:gd name="connsiteX701" fmla="*/ 59142 w 7467600"/>
              <a:gd name="connsiteY701" fmla="*/ 2978488 h 6858000"/>
              <a:gd name="connsiteX702" fmla="*/ 0 w 7467600"/>
              <a:gd name="connsiteY702" fmla="*/ 3015334 h 6858000"/>
              <a:gd name="connsiteX703" fmla="*/ 0 w 7467600"/>
              <a:gd name="connsiteY703" fmla="*/ 2914286 h 6858000"/>
              <a:gd name="connsiteX704" fmla="*/ 36383 w 7467600"/>
              <a:gd name="connsiteY704" fmla="*/ 2901128 h 6858000"/>
              <a:gd name="connsiteX705" fmla="*/ 156329 w 7467600"/>
              <a:gd name="connsiteY705" fmla="*/ 2840533 h 6858000"/>
              <a:gd name="connsiteX706" fmla="*/ 358355 w 7467600"/>
              <a:gd name="connsiteY706" fmla="*/ 2620471 h 6858000"/>
              <a:gd name="connsiteX707" fmla="*/ 510577 w 7467600"/>
              <a:gd name="connsiteY707" fmla="*/ 2501244 h 6858000"/>
              <a:gd name="connsiteX708" fmla="*/ 211967 w 7467600"/>
              <a:gd name="connsiteY708" fmla="*/ 2479171 h 6858000"/>
              <a:gd name="connsiteX709" fmla="*/ 0 w 7467600"/>
              <a:gd name="connsiteY709" fmla="*/ 2476398 h 6858000"/>
              <a:gd name="connsiteX710" fmla="*/ 0 w 7467600"/>
              <a:gd name="connsiteY710" fmla="*/ 2389189 h 6858000"/>
              <a:gd name="connsiteX711" fmla="*/ 103062 w 7467600"/>
              <a:gd name="connsiteY711" fmla="*/ 2389518 h 6858000"/>
              <a:gd name="connsiteX712" fmla="*/ 510734 w 7467600"/>
              <a:gd name="connsiteY712" fmla="*/ 2416201 h 6858000"/>
              <a:gd name="connsiteX713" fmla="*/ 279257 w 7467600"/>
              <a:gd name="connsiteY713" fmla="*/ 2092102 h 6858000"/>
              <a:gd name="connsiteX714" fmla="*/ 65265 w 7467600"/>
              <a:gd name="connsiteY714" fmla="*/ 2006049 h 6858000"/>
              <a:gd name="connsiteX715" fmla="*/ 0 w 7467600"/>
              <a:gd name="connsiteY715" fmla="*/ 1982532 h 6858000"/>
              <a:gd name="connsiteX716" fmla="*/ 0 w 7467600"/>
              <a:gd name="connsiteY716" fmla="*/ 1912789 h 6858000"/>
              <a:gd name="connsiteX717" fmla="*/ 97460 w 7467600"/>
              <a:gd name="connsiteY717" fmla="*/ 1953725 h 6858000"/>
              <a:gd name="connsiteX718" fmla="*/ 221272 w 7467600"/>
              <a:gd name="connsiteY718" fmla="*/ 1980766 h 6858000"/>
              <a:gd name="connsiteX719" fmla="*/ 116765 w 7467600"/>
              <a:gd name="connsiteY719" fmla="*/ 1911033 h 6858000"/>
              <a:gd name="connsiteX720" fmla="*/ 16405 w 7467600"/>
              <a:gd name="connsiteY720" fmla="*/ 1803412 h 6858000"/>
              <a:gd name="connsiteX721" fmla="*/ 0 w 7467600"/>
              <a:gd name="connsiteY721" fmla="*/ 1784777 h 6858000"/>
              <a:gd name="connsiteX722" fmla="*/ 0 w 7467600"/>
              <a:gd name="connsiteY722" fmla="*/ 1740082 h 6858000"/>
              <a:gd name="connsiteX723" fmla="*/ 39394 w 7467600"/>
              <a:gd name="connsiteY723" fmla="*/ 1784856 h 6858000"/>
              <a:gd name="connsiteX724" fmla="*/ 135813 w 7467600"/>
              <a:gd name="connsiteY724" fmla="*/ 1888838 h 6858000"/>
              <a:gd name="connsiteX725" fmla="*/ 242575 w 7467600"/>
              <a:gd name="connsiteY725" fmla="*/ 1958841 h 6858000"/>
              <a:gd name="connsiteX726" fmla="*/ 82197 w 7467600"/>
              <a:gd name="connsiteY726" fmla="*/ 1754826 h 6858000"/>
              <a:gd name="connsiteX727" fmla="*/ 0 w 7467600"/>
              <a:gd name="connsiteY727" fmla="*/ 1679650 h 6858000"/>
              <a:gd name="connsiteX728" fmla="*/ 0 w 7467600"/>
              <a:gd name="connsiteY728" fmla="*/ 1602463 h 6858000"/>
              <a:gd name="connsiteX729" fmla="*/ 84689 w 7467600"/>
              <a:gd name="connsiteY729" fmla="*/ 1677442 h 6858000"/>
              <a:gd name="connsiteX730" fmla="*/ 298437 w 7467600"/>
              <a:gd name="connsiteY730" fmla="*/ 1968019 h 6858000"/>
              <a:gd name="connsiteX731" fmla="*/ 227269 w 7467600"/>
              <a:gd name="connsiteY731" fmla="*/ 1114064 h 6858000"/>
              <a:gd name="connsiteX732" fmla="*/ 248003 w 7467600"/>
              <a:gd name="connsiteY732" fmla="*/ 1089613 h 6858000"/>
              <a:gd name="connsiteX733" fmla="*/ 427020 w 7467600"/>
              <a:gd name="connsiteY733" fmla="*/ 1619803 h 6858000"/>
              <a:gd name="connsiteX734" fmla="*/ 340345 w 7467600"/>
              <a:gd name="connsiteY734" fmla="*/ 2027739 h 6858000"/>
              <a:gd name="connsiteX735" fmla="*/ 360865 w 7467600"/>
              <a:gd name="connsiteY735" fmla="*/ 2044827 h 6858000"/>
              <a:gd name="connsiteX736" fmla="*/ 560414 w 7467600"/>
              <a:gd name="connsiteY736" fmla="*/ 2421457 h 6858000"/>
              <a:gd name="connsiteX737" fmla="*/ 1359703 w 7467600"/>
              <a:gd name="connsiteY737" fmla="*/ 2578554 h 6858000"/>
              <a:gd name="connsiteX738" fmla="*/ 1359422 w 7467600"/>
              <a:gd name="connsiteY738" fmla="*/ 2577994 h 6858000"/>
              <a:gd name="connsiteX739" fmla="*/ 828701 w 7467600"/>
              <a:gd name="connsiteY739" fmla="*/ 1839520 h 6858000"/>
              <a:gd name="connsiteX740" fmla="*/ 494427 w 7467600"/>
              <a:gd name="connsiteY740" fmla="*/ 1092333 h 6858000"/>
              <a:gd name="connsiteX741" fmla="*/ 506322 w 7467600"/>
              <a:gd name="connsiteY741" fmla="*/ 1020997 h 6858000"/>
              <a:gd name="connsiteX742" fmla="*/ 4570198 w 7467600"/>
              <a:gd name="connsiteY742" fmla="*/ 978081 h 6858000"/>
              <a:gd name="connsiteX743" fmla="*/ 4523691 w 7467600"/>
              <a:gd name="connsiteY743" fmla="*/ 1127776 h 6858000"/>
              <a:gd name="connsiteX744" fmla="*/ 4509875 w 7467600"/>
              <a:gd name="connsiteY744" fmla="*/ 1167552 h 6858000"/>
              <a:gd name="connsiteX745" fmla="*/ 4478168 w 7467600"/>
              <a:gd name="connsiteY745" fmla="*/ 1260735 h 6858000"/>
              <a:gd name="connsiteX746" fmla="*/ 4409309 w 7467600"/>
              <a:gd name="connsiteY746" fmla="*/ 1666996 h 6858000"/>
              <a:gd name="connsiteX747" fmla="*/ 4370031 w 7467600"/>
              <a:gd name="connsiteY747" fmla="*/ 1955666 h 6858000"/>
              <a:gd name="connsiteX748" fmla="*/ 4570198 w 7467600"/>
              <a:gd name="connsiteY748" fmla="*/ 978081 h 6858000"/>
              <a:gd name="connsiteX749" fmla="*/ 4557898 w 7467600"/>
              <a:gd name="connsiteY749" fmla="*/ 900011 h 6858000"/>
              <a:gd name="connsiteX750" fmla="*/ 4344840 w 7467600"/>
              <a:gd name="connsiteY750" fmla="*/ 1922038 h 6858000"/>
              <a:gd name="connsiteX751" fmla="*/ 4378710 w 7467600"/>
              <a:gd name="connsiteY751" fmla="*/ 1665516 h 6858000"/>
              <a:gd name="connsiteX752" fmla="*/ 4448798 w 7467600"/>
              <a:gd name="connsiteY752" fmla="*/ 1253024 h 6858000"/>
              <a:gd name="connsiteX753" fmla="*/ 4480315 w 7467600"/>
              <a:gd name="connsiteY753" fmla="*/ 1158454 h 6858000"/>
              <a:gd name="connsiteX754" fmla="*/ 4494133 w 7467600"/>
              <a:gd name="connsiteY754" fmla="*/ 1118676 h 6858000"/>
              <a:gd name="connsiteX755" fmla="*/ 4557898 w 7467600"/>
              <a:gd name="connsiteY755" fmla="*/ 900011 h 6858000"/>
              <a:gd name="connsiteX756" fmla="*/ 5870151 w 7467600"/>
              <a:gd name="connsiteY756" fmla="*/ 898890 h 6858000"/>
              <a:gd name="connsiteX757" fmla="*/ 5861335 w 7467600"/>
              <a:gd name="connsiteY757" fmla="*/ 899177 h 6858000"/>
              <a:gd name="connsiteX758" fmla="*/ 5843702 w 7467600"/>
              <a:gd name="connsiteY758" fmla="*/ 899748 h 6858000"/>
              <a:gd name="connsiteX759" fmla="*/ 5651107 w 7467600"/>
              <a:gd name="connsiteY759" fmla="*/ 920306 h 6858000"/>
              <a:gd name="connsiteX760" fmla="*/ 5459407 w 7467600"/>
              <a:gd name="connsiteY760" fmla="*/ 940975 h 6858000"/>
              <a:gd name="connsiteX761" fmla="*/ 5374846 w 7467600"/>
              <a:gd name="connsiteY761" fmla="*/ 941988 h 6858000"/>
              <a:gd name="connsiteX762" fmla="*/ 5256105 w 7467600"/>
              <a:gd name="connsiteY762" fmla="*/ 945632 h 6858000"/>
              <a:gd name="connsiteX763" fmla="*/ 5107071 w 7467600"/>
              <a:gd name="connsiteY763" fmla="*/ 969720 h 6858000"/>
              <a:gd name="connsiteX764" fmla="*/ 4998681 w 7467600"/>
              <a:gd name="connsiteY764" fmla="*/ 988771 h 6858000"/>
              <a:gd name="connsiteX765" fmla="*/ 5870151 w 7467600"/>
              <a:gd name="connsiteY765" fmla="*/ 898890 h 6858000"/>
              <a:gd name="connsiteX766" fmla="*/ 5504425 w 7467600"/>
              <a:gd name="connsiteY766" fmla="*/ 848067 h 6858000"/>
              <a:gd name="connsiteX767" fmla="*/ 4968849 w 7467600"/>
              <a:gd name="connsiteY767" fmla="*/ 962318 h 6858000"/>
              <a:gd name="connsiteX768" fmla="*/ 5104039 w 7467600"/>
              <a:gd name="connsiteY768" fmla="*/ 940634 h 6858000"/>
              <a:gd name="connsiteX769" fmla="*/ 5256311 w 7467600"/>
              <a:gd name="connsiteY769" fmla="*/ 916490 h 6858000"/>
              <a:gd name="connsiteX770" fmla="*/ 5377381 w 7467600"/>
              <a:gd name="connsiteY770" fmla="*/ 912671 h 6858000"/>
              <a:gd name="connsiteX771" fmla="*/ 5460148 w 7467600"/>
              <a:gd name="connsiteY771" fmla="*/ 911442 h 6858000"/>
              <a:gd name="connsiteX772" fmla="*/ 5648971 w 7467600"/>
              <a:gd name="connsiteY772" fmla="*/ 891331 h 6858000"/>
              <a:gd name="connsiteX773" fmla="*/ 5844807 w 7467600"/>
              <a:gd name="connsiteY773" fmla="*/ 870718 h 6858000"/>
              <a:gd name="connsiteX774" fmla="*/ 5862975 w 7467600"/>
              <a:gd name="connsiteY774" fmla="*/ 869756 h 6858000"/>
              <a:gd name="connsiteX775" fmla="*/ 5920887 w 7467600"/>
              <a:gd name="connsiteY775" fmla="*/ 865929 h 6858000"/>
              <a:gd name="connsiteX776" fmla="*/ 5504425 w 7467600"/>
              <a:gd name="connsiteY776" fmla="*/ 848067 h 6858000"/>
              <a:gd name="connsiteX777" fmla="*/ 3607114 w 7467600"/>
              <a:gd name="connsiteY777" fmla="*/ 467441 h 6858000"/>
              <a:gd name="connsiteX778" fmla="*/ 3296242 w 7467600"/>
              <a:gd name="connsiteY778" fmla="*/ 807991 h 6858000"/>
              <a:gd name="connsiteX779" fmla="*/ 3174674 w 7467600"/>
              <a:gd name="connsiteY779" fmla="*/ 919759 h 6858000"/>
              <a:gd name="connsiteX780" fmla="*/ 3042978 w 7467600"/>
              <a:gd name="connsiteY780" fmla="*/ 1054894 h 6858000"/>
              <a:gd name="connsiteX781" fmla="*/ 2968914 w 7467600"/>
              <a:gd name="connsiteY781" fmla="*/ 1133756 h 6858000"/>
              <a:gd name="connsiteX782" fmla="*/ 3103823 w 7467600"/>
              <a:gd name="connsiteY782" fmla="*/ 1026814 h 6858000"/>
              <a:gd name="connsiteX783" fmla="*/ 3607114 w 7467600"/>
              <a:gd name="connsiteY783" fmla="*/ 467441 h 6858000"/>
              <a:gd name="connsiteX784" fmla="*/ 3744487 w 7467600"/>
              <a:gd name="connsiteY784" fmla="*/ 383136 h 6858000"/>
              <a:gd name="connsiteX785" fmla="*/ 3970213 w 7467600"/>
              <a:gd name="connsiteY785" fmla="*/ 995559 h 6858000"/>
              <a:gd name="connsiteX786" fmla="*/ 3744487 w 7467600"/>
              <a:gd name="connsiteY786" fmla="*/ 383136 h 6858000"/>
              <a:gd name="connsiteX787" fmla="*/ 3624562 w 7467600"/>
              <a:gd name="connsiteY787" fmla="*/ 367041 h 6858000"/>
              <a:gd name="connsiteX788" fmla="*/ 3489712 w 7467600"/>
              <a:gd name="connsiteY788" fmla="*/ 485386 h 6858000"/>
              <a:gd name="connsiteX789" fmla="*/ 3182994 w 7467600"/>
              <a:gd name="connsiteY789" fmla="*/ 828265 h 6858000"/>
              <a:gd name="connsiteX790" fmla="*/ 2892114 w 7467600"/>
              <a:gd name="connsiteY790" fmla="*/ 1172635 h 6858000"/>
              <a:gd name="connsiteX791" fmla="*/ 3021459 w 7467600"/>
              <a:gd name="connsiteY791" fmla="*/ 1035385 h 6858000"/>
              <a:gd name="connsiteX792" fmla="*/ 3153873 w 7467600"/>
              <a:gd name="connsiteY792" fmla="*/ 898971 h 6858000"/>
              <a:gd name="connsiteX793" fmla="*/ 3276511 w 7467600"/>
              <a:gd name="connsiteY793" fmla="*/ 786423 h 6858000"/>
              <a:gd name="connsiteX794" fmla="*/ 3584154 w 7467600"/>
              <a:gd name="connsiteY794" fmla="*/ 448218 h 6858000"/>
              <a:gd name="connsiteX795" fmla="*/ 3624562 w 7467600"/>
              <a:gd name="connsiteY795" fmla="*/ 367041 h 6858000"/>
              <a:gd name="connsiteX796" fmla="*/ 3766672 w 7467600"/>
              <a:gd name="connsiteY796" fmla="*/ 359429 h 6858000"/>
              <a:gd name="connsiteX797" fmla="*/ 3996338 w 7467600"/>
              <a:gd name="connsiteY797" fmla="*/ 968237 h 6858000"/>
              <a:gd name="connsiteX798" fmla="*/ 3766672 w 7467600"/>
              <a:gd name="connsiteY798" fmla="*/ 359429 h 6858000"/>
              <a:gd name="connsiteX799" fmla="*/ 5805386 w 7467600"/>
              <a:gd name="connsiteY799" fmla="*/ 239240 h 6858000"/>
              <a:gd name="connsiteX800" fmla="*/ 5736947 w 7467600"/>
              <a:gd name="connsiteY800" fmla="*/ 261367 h 6858000"/>
              <a:gd name="connsiteX801" fmla="*/ 5427012 w 7467600"/>
              <a:gd name="connsiteY801" fmla="*/ 311272 h 6858000"/>
              <a:gd name="connsiteX802" fmla="*/ 5147818 w 7467600"/>
              <a:gd name="connsiteY802" fmla="*/ 322112 h 6858000"/>
              <a:gd name="connsiteX803" fmla="*/ 5060854 w 7467600"/>
              <a:gd name="connsiteY803" fmla="*/ 311882 h 6858000"/>
              <a:gd name="connsiteX804" fmla="*/ 4945989 w 7467600"/>
              <a:gd name="connsiteY804" fmla="*/ 300516 h 6858000"/>
              <a:gd name="connsiteX805" fmla="*/ 5410479 w 7467600"/>
              <a:gd name="connsiteY805" fmla="*/ 348434 h 6858000"/>
              <a:gd name="connsiteX806" fmla="*/ 5805386 w 7467600"/>
              <a:gd name="connsiteY806" fmla="*/ 239240 h 6858000"/>
              <a:gd name="connsiteX807" fmla="*/ 5905192 w 7467600"/>
              <a:gd name="connsiteY807" fmla="*/ 163079 h 6858000"/>
              <a:gd name="connsiteX808" fmla="*/ 5865655 w 7467600"/>
              <a:gd name="connsiteY808" fmla="*/ 171901 h 6858000"/>
              <a:gd name="connsiteX809" fmla="*/ 5259740 w 7467600"/>
              <a:gd name="connsiteY809" fmla="*/ 257013 h 6858000"/>
              <a:gd name="connsiteX810" fmla="*/ 5208466 w 7467600"/>
              <a:gd name="connsiteY810" fmla="*/ 257550 h 6858000"/>
              <a:gd name="connsiteX811" fmla="*/ 4980204 w 7467600"/>
              <a:gd name="connsiteY811" fmla="*/ 271903 h 6858000"/>
              <a:gd name="connsiteX812" fmla="*/ 5068068 w 7467600"/>
              <a:gd name="connsiteY812" fmla="*/ 282244 h 6858000"/>
              <a:gd name="connsiteX813" fmla="*/ 5153231 w 7467600"/>
              <a:gd name="connsiteY813" fmla="*/ 292240 h 6858000"/>
              <a:gd name="connsiteX814" fmla="*/ 5426491 w 7467600"/>
              <a:gd name="connsiteY814" fmla="*/ 281128 h 6858000"/>
              <a:gd name="connsiteX815" fmla="*/ 5731212 w 7467600"/>
              <a:gd name="connsiteY815" fmla="*/ 231951 h 6858000"/>
              <a:gd name="connsiteX816" fmla="*/ 5905192 w 7467600"/>
              <a:gd name="connsiteY816" fmla="*/ 163079 h 6858000"/>
              <a:gd name="connsiteX817" fmla="*/ 5944437 w 7467600"/>
              <a:gd name="connsiteY817" fmla="*/ 113829 h 6858000"/>
              <a:gd name="connsiteX818" fmla="*/ 5825032 w 7467600"/>
              <a:gd name="connsiteY818" fmla="*/ 146405 h 6858000"/>
              <a:gd name="connsiteX819" fmla="*/ 4955599 w 7467600"/>
              <a:gd name="connsiteY819" fmla="*/ 247008 h 6858000"/>
              <a:gd name="connsiteX820" fmla="*/ 5210104 w 7467600"/>
              <a:gd name="connsiteY820" fmla="*/ 228123 h 6858000"/>
              <a:gd name="connsiteX821" fmla="*/ 5261015 w 7467600"/>
              <a:gd name="connsiteY821" fmla="*/ 227087 h 6858000"/>
              <a:gd name="connsiteX822" fmla="*/ 5861181 w 7467600"/>
              <a:gd name="connsiteY822" fmla="*/ 143093 h 6858000"/>
              <a:gd name="connsiteX823" fmla="*/ 5961252 w 7467600"/>
              <a:gd name="connsiteY823" fmla="*/ 114820 h 6858000"/>
              <a:gd name="connsiteX824" fmla="*/ 5944437 w 7467600"/>
              <a:gd name="connsiteY824" fmla="*/ 113829 h 6858000"/>
              <a:gd name="connsiteX825" fmla="*/ 3882765 w 7467600"/>
              <a:gd name="connsiteY825" fmla="*/ 0 h 6858000"/>
              <a:gd name="connsiteX826" fmla="*/ 3995099 w 7467600"/>
              <a:gd name="connsiteY826" fmla="*/ 0 h 6858000"/>
              <a:gd name="connsiteX827" fmla="*/ 4163818 w 7467600"/>
              <a:gd name="connsiteY827" fmla="*/ 234104 h 6858000"/>
              <a:gd name="connsiteX828" fmla="*/ 4172099 w 7467600"/>
              <a:gd name="connsiteY828" fmla="*/ 234207 h 6858000"/>
              <a:gd name="connsiteX829" fmla="*/ 4784282 w 7467600"/>
              <a:gd name="connsiteY829" fmla="*/ 276561 h 6858000"/>
              <a:gd name="connsiteX830" fmla="*/ 4801687 w 7467600"/>
              <a:gd name="connsiteY830" fmla="*/ 267764 h 6858000"/>
              <a:gd name="connsiteX831" fmla="*/ 6082788 w 7467600"/>
              <a:gd name="connsiteY831" fmla="*/ 64119 h 6858000"/>
              <a:gd name="connsiteX832" fmla="*/ 6099442 w 7467600"/>
              <a:gd name="connsiteY832" fmla="*/ 82568 h 6858000"/>
              <a:gd name="connsiteX833" fmla="*/ 4804137 w 7467600"/>
              <a:gd name="connsiteY833" fmla="*/ 320931 h 6858000"/>
              <a:gd name="connsiteX834" fmla="*/ 4227047 w 7467600"/>
              <a:gd name="connsiteY834" fmla="*/ 313415 h 6858000"/>
              <a:gd name="connsiteX835" fmla="*/ 4346041 w 7467600"/>
              <a:gd name="connsiteY835" fmla="*/ 456086 h 6858000"/>
              <a:gd name="connsiteX836" fmla="*/ 4870967 w 7467600"/>
              <a:gd name="connsiteY836" fmla="*/ 963061 h 6858000"/>
              <a:gd name="connsiteX837" fmla="*/ 4889647 w 7467600"/>
              <a:gd name="connsiteY837" fmla="*/ 957147 h 6858000"/>
              <a:gd name="connsiteX838" fmla="*/ 5422504 w 7467600"/>
              <a:gd name="connsiteY838" fmla="*/ 805191 h 6858000"/>
              <a:gd name="connsiteX839" fmla="*/ 6087656 w 7467600"/>
              <a:gd name="connsiteY839" fmla="*/ 826703 h 6858000"/>
              <a:gd name="connsiteX840" fmla="*/ 6058717 w 7467600"/>
              <a:gd name="connsiteY840" fmla="*/ 865992 h 6858000"/>
              <a:gd name="connsiteX841" fmla="*/ 4974153 w 7467600"/>
              <a:gd name="connsiteY841" fmla="*/ 1045456 h 6858000"/>
              <a:gd name="connsiteX842" fmla="*/ 5627835 w 7467600"/>
              <a:gd name="connsiteY842" fmla="*/ 1472077 h 6858000"/>
              <a:gd name="connsiteX843" fmla="*/ 5629817 w 7467600"/>
              <a:gd name="connsiteY843" fmla="*/ 1471412 h 6858000"/>
              <a:gd name="connsiteX844" fmla="*/ 5634124 w 7467600"/>
              <a:gd name="connsiteY844" fmla="*/ 1470572 h 6858000"/>
              <a:gd name="connsiteX845" fmla="*/ 5755832 w 7467600"/>
              <a:gd name="connsiteY845" fmla="*/ 1383886 h 6858000"/>
              <a:gd name="connsiteX846" fmla="*/ 6014186 w 7467600"/>
              <a:gd name="connsiteY846" fmla="*/ 1279799 h 6858000"/>
              <a:gd name="connsiteX847" fmla="*/ 6901619 w 7467600"/>
              <a:gd name="connsiteY847" fmla="*/ 1047874 h 6858000"/>
              <a:gd name="connsiteX848" fmla="*/ 6931566 w 7467600"/>
              <a:gd name="connsiteY848" fmla="*/ 1062034 h 6858000"/>
              <a:gd name="connsiteX849" fmla="*/ 5790982 w 7467600"/>
              <a:gd name="connsiteY849" fmla="*/ 1561380 h 6858000"/>
              <a:gd name="connsiteX850" fmla="*/ 6188971 w 7467600"/>
              <a:gd name="connsiteY850" fmla="*/ 1755168 h 6858000"/>
              <a:gd name="connsiteX851" fmla="*/ 6202446 w 7467600"/>
              <a:gd name="connsiteY851" fmla="*/ 1752268 h 6858000"/>
              <a:gd name="connsiteX852" fmla="*/ 7179560 w 7467600"/>
              <a:gd name="connsiteY852" fmla="*/ 1467551 h 6858000"/>
              <a:gd name="connsiteX853" fmla="*/ 7158730 w 7467600"/>
              <a:gd name="connsiteY853" fmla="*/ 1507835 h 6858000"/>
              <a:gd name="connsiteX854" fmla="*/ 6326959 w 7467600"/>
              <a:gd name="connsiteY854" fmla="*/ 1817686 h 6858000"/>
              <a:gd name="connsiteX855" fmla="*/ 6537433 w 7467600"/>
              <a:gd name="connsiteY855" fmla="*/ 1907790 h 6858000"/>
              <a:gd name="connsiteX856" fmla="*/ 6550221 w 7467600"/>
              <a:gd name="connsiteY856" fmla="*/ 1910729 h 6858000"/>
              <a:gd name="connsiteX857" fmla="*/ 6964438 w 7467600"/>
              <a:gd name="connsiteY857" fmla="*/ 2209505 h 6858000"/>
              <a:gd name="connsiteX858" fmla="*/ 7367862 w 7467600"/>
              <a:gd name="connsiteY858" fmla="*/ 2806833 h 6858000"/>
              <a:gd name="connsiteX859" fmla="*/ 7364329 w 7467600"/>
              <a:gd name="connsiteY859" fmla="*/ 2826907 h 6858000"/>
              <a:gd name="connsiteX860" fmla="*/ 7290545 w 7467600"/>
              <a:gd name="connsiteY860" fmla="*/ 2850663 h 6858000"/>
              <a:gd name="connsiteX861" fmla="*/ 6472036 w 7467600"/>
              <a:gd name="connsiteY861" fmla="*/ 1959003 h 6858000"/>
              <a:gd name="connsiteX862" fmla="*/ 5792897 w 7467600"/>
              <a:gd name="connsiteY862" fmla="*/ 1647747 h 6858000"/>
              <a:gd name="connsiteX863" fmla="*/ 5842751 w 7467600"/>
              <a:gd name="connsiteY863" fmla="*/ 1816112 h 6858000"/>
              <a:gd name="connsiteX864" fmla="*/ 5847424 w 7467600"/>
              <a:gd name="connsiteY864" fmla="*/ 1815776 h 6858000"/>
              <a:gd name="connsiteX865" fmla="*/ 6399821 w 7467600"/>
              <a:gd name="connsiteY865" fmla="*/ 2344799 h 6858000"/>
              <a:gd name="connsiteX866" fmla="*/ 6323232 w 7467600"/>
              <a:gd name="connsiteY866" fmla="*/ 2389634 h 6858000"/>
              <a:gd name="connsiteX867" fmla="*/ 5942958 w 7467600"/>
              <a:gd name="connsiteY867" fmla="*/ 2077708 h 6858000"/>
              <a:gd name="connsiteX868" fmla="*/ 5921559 w 7467600"/>
              <a:gd name="connsiteY868" fmla="*/ 2378596 h 6858000"/>
              <a:gd name="connsiteX869" fmla="*/ 5817651 w 7467600"/>
              <a:gd name="connsiteY869" fmla="*/ 3023919 h 6858000"/>
              <a:gd name="connsiteX870" fmla="*/ 5729634 w 7467600"/>
              <a:gd name="connsiteY870" fmla="*/ 3051849 h 6858000"/>
              <a:gd name="connsiteX871" fmla="*/ 5611018 w 7467600"/>
              <a:gd name="connsiteY871" fmla="*/ 2316769 h 6858000"/>
              <a:gd name="connsiteX872" fmla="*/ 5687608 w 7467600"/>
              <a:gd name="connsiteY872" fmla="*/ 2039972 h 6858000"/>
              <a:gd name="connsiteX873" fmla="*/ 5657554 w 7467600"/>
              <a:gd name="connsiteY873" fmla="*/ 1576445 h 6858000"/>
              <a:gd name="connsiteX874" fmla="*/ 5150475 w 7467600"/>
              <a:gd name="connsiteY874" fmla="*/ 1274012 h 6858000"/>
              <a:gd name="connsiteX875" fmla="*/ 5349142 w 7467600"/>
              <a:gd name="connsiteY875" fmla="*/ 2204405 h 6858000"/>
              <a:gd name="connsiteX876" fmla="*/ 5262214 w 7467600"/>
              <a:gd name="connsiteY876" fmla="*/ 2233836 h 6858000"/>
              <a:gd name="connsiteX877" fmla="*/ 4981539 w 7467600"/>
              <a:gd name="connsiteY877" fmla="*/ 1542201 h 6858000"/>
              <a:gd name="connsiteX878" fmla="*/ 4958461 w 7467600"/>
              <a:gd name="connsiteY878" fmla="*/ 1136957 h 6858000"/>
              <a:gd name="connsiteX879" fmla="*/ 4655015 w 7467600"/>
              <a:gd name="connsiteY879" fmla="*/ 891426 h 6858000"/>
              <a:gd name="connsiteX880" fmla="*/ 4348002 w 7467600"/>
              <a:gd name="connsiteY880" fmla="*/ 2205895 h 6858000"/>
              <a:gd name="connsiteX881" fmla="*/ 4262250 w 7467600"/>
              <a:gd name="connsiteY881" fmla="*/ 2219972 h 6858000"/>
              <a:gd name="connsiteX882" fmla="*/ 4550611 w 7467600"/>
              <a:gd name="connsiteY882" fmla="*/ 817540 h 6858000"/>
              <a:gd name="connsiteX883" fmla="*/ 4564418 w 7467600"/>
              <a:gd name="connsiteY883" fmla="*/ 808293 h 6858000"/>
              <a:gd name="connsiteX884" fmla="*/ 4266388 w 7467600"/>
              <a:gd name="connsiteY884" fmla="*/ 500083 h 6858000"/>
              <a:gd name="connsiteX885" fmla="*/ 4032842 w 7467600"/>
              <a:gd name="connsiteY885" fmla="*/ 211809 h 6858000"/>
              <a:gd name="connsiteX886" fmla="*/ 3882765 w 7467600"/>
              <a:gd name="connsiteY886" fmla="*/ 0 h 6858000"/>
              <a:gd name="connsiteX887" fmla="*/ 3721337 w 7467600"/>
              <a:gd name="connsiteY887" fmla="*/ 0 h 6858000"/>
              <a:gd name="connsiteX888" fmla="*/ 3797544 w 7467600"/>
              <a:gd name="connsiteY888" fmla="*/ 0 h 6858000"/>
              <a:gd name="connsiteX889" fmla="*/ 3775734 w 7467600"/>
              <a:gd name="connsiteY889" fmla="*/ 95131 h 6858000"/>
              <a:gd name="connsiteX890" fmla="*/ 3724807 w 7467600"/>
              <a:gd name="connsiteY890" fmla="*/ 272257 h 6858000"/>
              <a:gd name="connsiteX891" fmla="*/ 3726844 w 7467600"/>
              <a:gd name="connsiteY891" fmla="*/ 282988 h 6858000"/>
              <a:gd name="connsiteX892" fmla="*/ 3742664 w 7467600"/>
              <a:gd name="connsiteY892" fmla="*/ 279918 h 6858000"/>
              <a:gd name="connsiteX893" fmla="*/ 4103910 w 7467600"/>
              <a:gd name="connsiteY893" fmla="*/ 1161917 h 6858000"/>
              <a:gd name="connsiteX894" fmla="*/ 4020269 w 7467600"/>
              <a:gd name="connsiteY894" fmla="*/ 1200406 h 6858000"/>
              <a:gd name="connsiteX895" fmla="*/ 3674882 w 7467600"/>
              <a:gd name="connsiteY895" fmla="*/ 488524 h 6858000"/>
              <a:gd name="connsiteX896" fmla="*/ 3132682 w 7467600"/>
              <a:gd name="connsiteY896" fmla="*/ 1072284 h 6858000"/>
              <a:gd name="connsiteX897" fmla="*/ 2716346 w 7467600"/>
              <a:gd name="connsiteY897" fmla="*/ 1276376 h 6858000"/>
              <a:gd name="connsiteX898" fmla="*/ 2716772 w 7467600"/>
              <a:gd name="connsiteY898" fmla="*/ 1255462 h 6858000"/>
              <a:gd name="connsiteX899" fmla="*/ 3471096 w 7467600"/>
              <a:gd name="connsiteY899" fmla="*/ 437072 h 6858000"/>
              <a:gd name="connsiteX900" fmla="*/ 3639057 w 7467600"/>
              <a:gd name="connsiteY900" fmla="*/ 286334 h 6858000"/>
              <a:gd name="connsiteX901" fmla="*/ 3640309 w 7467600"/>
              <a:gd name="connsiteY901" fmla="*/ 284664 h 6858000"/>
              <a:gd name="connsiteX902" fmla="*/ 3646022 w 7467600"/>
              <a:gd name="connsiteY902" fmla="*/ 276711 h 6858000"/>
              <a:gd name="connsiteX903" fmla="*/ 3707943 w 7467600"/>
              <a:gd name="connsiteY903" fmla="*/ 65958 h 6858000"/>
              <a:gd name="connsiteX904" fmla="*/ 3721337 w 7467600"/>
              <a:gd name="connsiteY904" fmla="*/ 0 h 6858000"/>
              <a:gd name="connsiteX905" fmla="*/ 2867960 w 7467600"/>
              <a:gd name="connsiteY905" fmla="*/ 0 h 6858000"/>
              <a:gd name="connsiteX906" fmla="*/ 2926351 w 7467600"/>
              <a:gd name="connsiteY906" fmla="*/ 0 h 6858000"/>
              <a:gd name="connsiteX907" fmla="*/ 2902823 w 7467600"/>
              <a:gd name="connsiteY907" fmla="*/ 262929 h 6858000"/>
              <a:gd name="connsiteX908" fmla="*/ 2940663 w 7467600"/>
              <a:gd name="connsiteY908" fmla="*/ 140884 h 6858000"/>
              <a:gd name="connsiteX909" fmla="*/ 2947039 w 7467600"/>
              <a:gd name="connsiteY909" fmla="*/ 122524 h 6858000"/>
              <a:gd name="connsiteX910" fmla="*/ 2984316 w 7467600"/>
              <a:gd name="connsiteY910" fmla="*/ 0 h 6858000"/>
              <a:gd name="connsiteX911" fmla="*/ 3016114 w 7467600"/>
              <a:gd name="connsiteY911" fmla="*/ 0 h 6858000"/>
              <a:gd name="connsiteX912" fmla="*/ 2979949 w 7467600"/>
              <a:gd name="connsiteY912" fmla="*/ 119274 h 6858000"/>
              <a:gd name="connsiteX913" fmla="*/ 3023879 w 7467600"/>
              <a:gd name="connsiteY913" fmla="*/ 0 h 6858000"/>
              <a:gd name="connsiteX914" fmla="*/ 3105400 w 7467600"/>
              <a:gd name="connsiteY914" fmla="*/ 0 h 6858000"/>
              <a:gd name="connsiteX915" fmla="*/ 3094669 w 7467600"/>
              <a:gd name="connsiteY915" fmla="*/ 30308 h 6858000"/>
              <a:gd name="connsiteX916" fmla="*/ 2901945 w 7467600"/>
              <a:gd name="connsiteY916" fmla="*/ 466538 h 6858000"/>
              <a:gd name="connsiteX917" fmla="*/ 2815209 w 7467600"/>
              <a:gd name="connsiteY917" fmla="*/ 497361 h 6858000"/>
              <a:gd name="connsiteX918" fmla="*/ 2844845 w 7467600"/>
              <a:gd name="connsiteY918" fmla="*/ 127638 h 6858000"/>
              <a:gd name="connsiteX919" fmla="*/ 2867960 w 7467600"/>
              <a:gd name="connsiteY919" fmla="*/ 0 h 6858000"/>
              <a:gd name="connsiteX920" fmla="*/ 1057230 w 7467600"/>
              <a:gd name="connsiteY920" fmla="*/ 0 h 6858000"/>
              <a:gd name="connsiteX921" fmla="*/ 1111003 w 7467600"/>
              <a:gd name="connsiteY921" fmla="*/ 0 h 6858000"/>
              <a:gd name="connsiteX922" fmla="*/ 1125553 w 7467600"/>
              <a:gd name="connsiteY922" fmla="*/ 52588 h 6858000"/>
              <a:gd name="connsiteX923" fmla="*/ 1304276 w 7467600"/>
              <a:gd name="connsiteY923" fmla="*/ 476275 h 6858000"/>
              <a:gd name="connsiteX924" fmla="*/ 1492066 w 7467600"/>
              <a:gd name="connsiteY924" fmla="*/ 886333 h 6858000"/>
              <a:gd name="connsiteX925" fmla="*/ 1423698 w 7467600"/>
              <a:gd name="connsiteY925" fmla="*/ 710817 h 6858000"/>
              <a:gd name="connsiteX926" fmla="*/ 1357609 w 7467600"/>
              <a:gd name="connsiteY926" fmla="*/ 532892 h 6858000"/>
              <a:gd name="connsiteX927" fmla="*/ 1309550 w 7467600"/>
              <a:gd name="connsiteY927" fmla="*/ 374031 h 6858000"/>
              <a:gd name="connsiteX928" fmla="*/ 1193673 w 7467600"/>
              <a:gd name="connsiteY928" fmla="*/ 49533 h 6858000"/>
              <a:gd name="connsiteX929" fmla="*/ 1164391 w 7467600"/>
              <a:gd name="connsiteY929" fmla="*/ 0 h 6858000"/>
              <a:gd name="connsiteX930" fmla="*/ 1200666 w 7467600"/>
              <a:gd name="connsiteY930" fmla="*/ 0 h 6858000"/>
              <a:gd name="connsiteX931" fmla="*/ 1223408 w 7467600"/>
              <a:gd name="connsiteY931" fmla="*/ 38996 h 6858000"/>
              <a:gd name="connsiteX932" fmla="*/ 1339635 w 7467600"/>
              <a:gd name="connsiteY932" fmla="*/ 365517 h 6858000"/>
              <a:gd name="connsiteX933" fmla="*/ 1387469 w 7467600"/>
              <a:gd name="connsiteY933" fmla="*/ 523079 h 6858000"/>
              <a:gd name="connsiteX934" fmla="*/ 1452685 w 7467600"/>
              <a:gd name="connsiteY934" fmla="*/ 699806 h 6858000"/>
              <a:gd name="connsiteX935" fmla="*/ 1492092 w 7467600"/>
              <a:gd name="connsiteY935" fmla="*/ 800424 h 6858000"/>
              <a:gd name="connsiteX936" fmla="*/ 1455302 w 7467600"/>
              <a:gd name="connsiteY936" fmla="*/ 632913 h 6858000"/>
              <a:gd name="connsiteX937" fmla="*/ 1222336 w 7467600"/>
              <a:gd name="connsiteY937" fmla="*/ 9480 h 6858000"/>
              <a:gd name="connsiteX938" fmla="*/ 1214634 w 7467600"/>
              <a:gd name="connsiteY938" fmla="*/ 0 h 6858000"/>
              <a:gd name="connsiteX939" fmla="*/ 1289827 w 7467600"/>
              <a:gd name="connsiteY939" fmla="*/ 0 h 6858000"/>
              <a:gd name="connsiteX940" fmla="*/ 1321076 w 7467600"/>
              <a:gd name="connsiteY940" fmla="*/ 59722 h 6858000"/>
              <a:gd name="connsiteX941" fmla="*/ 1512579 w 7467600"/>
              <a:gd name="connsiteY941" fmla="*/ 626441 h 6858000"/>
              <a:gd name="connsiteX942" fmla="*/ 1506076 w 7467600"/>
              <a:gd name="connsiteY942" fmla="*/ 1089289 h 6858000"/>
              <a:gd name="connsiteX943" fmla="*/ 1486346 w 7467600"/>
              <a:gd name="connsiteY943" fmla="*/ 1079919 h 6858000"/>
              <a:gd name="connsiteX944" fmla="*/ 1070511 w 7467600"/>
              <a:gd name="connsiteY944" fmla="*/ 48609 h 6858000"/>
              <a:gd name="connsiteX945" fmla="*/ 1057230 w 7467600"/>
              <a:gd name="connsiteY945" fmla="*/ 0 h 6858000"/>
              <a:gd name="connsiteX946" fmla="*/ 43151 w 7467600"/>
              <a:gd name="connsiteY946" fmla="*/ 0 h 6858000"/>
              <a:gd name="connsiteX947" fmla="*/ 95283 w 7467600"/>
              <a:gd name="connsiteY947" fmla="*/ 0 h 6858000"/>
              <a:gd name="connsiteX948" fmla="*/ 300708 w 7467600"/>
              <a:gd name="connsiteY948" fmla="*/ 154571 h 6858000"/>
              <a:gd name="connsiteX949" fmla="*/ 530414 w 7467600"/>
              <a:gd name="connsiteY949" fmla="*/ 354673 h 6858000"/>
              <a:gd name="connsiteX950" fmla="*/ 333785 w 7467600"/>
              <a:gd name="connsiteY950" fmla="*/ 161564 h 6858000"/>
              <a:gd name="connsiteX951" fmla="*/ 147005 w 7467600"/>
              <a:gd name="connsiteY951" fmla="*/ 0 h 6858000"/>
              <a:gd name="connsiteX952" fmla="*/ 272509 w 7467600"/>
              <a:gd name="connsiteY952" fmla="*/ 0 h 6858000"/>
              <a:gd name="connsiteX953" fmla="*/ 326276 w 7467600"/>
              <a:gd name="connsiteY953" fmla="*/ 45847 h 6858000"/>
              <a:gd name="connsiteX954" fmla="*/ 823759 w 7467600"/>
              <a:gd name="connsiteY954" fmla="*/ 574145 h 6858000"/>
              <a:gd name="connsiteX955" fmla="*/ 811254 w 7467600"/>
              <a:gd name="connsiteY955" fmla="*/ 665546 h 6858000"/>
              <a:gd name="connsiteX956" fmla="*/ 154042 w 7467600"/>
              <a:gd name="connsiteY956" fmla="*/ 261522 h 6858000"/>
              <a:gd name="connsiteX957" fmla="*/ 13550 w 7467600"/>
              <a:gd name="connsiteY957" fmla="*/ 158423 h 6858000"/>
              <a:gd name="connsiteX958" fmla="*/ 0 w 7467600"/>
              <a:gd name="connsiteY958" fmla="*/ 146618 h 6858000"/>
              <a:gd name="connsiteX959" fmla="*/ 0 w 7467600"/>
              <a:gd name="connsiteY959" fmla="*/ 59161 h 6858000"/>
              <a:gd name="connsiteX960" fmla="*/ 45427 w 7467600"/>
              <a:gd name="connsiteY960" fmla="*/ 101078 h 6858000"/>
              <a:gd name="connsiteX961" fmla="*/ 630103 w 7467600"/>
              <a:gd name="connsiteY961" fmla="*/ 485885 h 6858000"/>
              <a:gd name="connsiteX962" fmla="*/ 532040 w 7467600"/>
              <a:gd name="connsiteY962" fmla="*/ 399359 h 6858000"/>
              <a:gd name="connsiteX963" fmla="*/ 517618 w 7467600"/>
              <a:gd name="connsiteY963" fmla="*/ 385726 h 6858000"/>
              <a:gd name="connsiteX964" fmla="*/ 285074 w 7467600"/>
              <a:gd name="connsiteY964" fmla="*/ 182755 h 6858000"/>
              <a:gd name="connsiteX965" fmla="*/ 43151 w 7467600"/>
              <a:gd name="connsiteY965"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03637 w 7472601"/>
              <a:gd name="connsiteY79" fmla="*/ 6083957 h 6858000"/>
              <a:gd name="connsiteX80" fmla="*/ 7254615 w 7472601"/>
              <a:gd name="connsiteY80" fmla="*/ 5911918 h 6858000"/>
              <a:gd name="connsiteX81" fmla="*/ 7312589 w 7472601"/>
              <a:gd name="connsiteY81" fmla="*/ 5982309 h 6858000"/>
              <a:gd name="connsiteX82" fmla="*/ 7448321 w 7472601"/>
              <a:gd name="connsiteY82" fmla="*/ 6190991 h 6858000"/>
              <a:gd name="connsiteX83" fmla="*/ 7467600 w 7472601"/>
              <a:gd name="connsiteY83" fmla="*/ 6221686 h 6858000"/>
              <a:gd name="connsiteX84" fmla="*/ 7467600 w 7472601"/>
              <a:gd name="connsiteY84" fmla="*/ 6334256 h 6858000"/>
              <a:gd name="connsiteX85" fmla="*/ 7454976 w 7472601"/>
              <a:gd name="connsiteY85" fmla="*/ 6318297 h 6858000"/>
              <a:gd name="connsiteX86" fmla="*/ 1456157 w 7472601"/>
              <a:gd name="connsiteY86" fmla="*/ 5371404 h 6858000"/>
              <a:gd name="connsiteX87" fmla="*/ 1244432 w 7472601"/>
              <a:gd name="connsiteY87" fmla="*/ 5385601 h 6858000"/>
              <a:gd name="connsiteX88" fmla="*/ 973990 w 7472601"/>
              <a:gd name="connsiteY88" fmla="*/ 5424940 h 6858000"/>
              <a:gd name="connsiteX89" fmla="*/ 1103809 w 7472601"/>
              <a:gd name="connsiteY89" fmla="*/ 5433720 h 6858000"/>
              <a:gd name="connsiteX90" fmla="*/ 1123454 w 7472601"/>
              <a:gd name="connsiteY90" fmla="*/ 5435727 h 6858000"/>
              <a:gd name="connsiteX91" fmla="*/ 1737017 w 7472601"/>
              <a:gd name="connsiteY91" fmla="*/ 5452183 h 6858000"/>
              <a:gd name="connsiteX92" fmla="*/ 1824397 w 7472601"/>
              <a:gd name="connsiteY92" fmla="*/ 5447757 h 6858000"/>
              <a:gd name="connsiteX93" fmla="*/ 2070059 w 7472601"/>
              <a:gd name="connsiteY93" fmla="*/ 5441660 h 6858000"/>
              <a:gd name="connsiteX94" fmla="*/ 1456157 w 7472601"/>
              <a:gd name="connsiteY94" fmla="*/ 5371404 h 6858000"/>
              <a:gd name="connsiteX95" fmla="*/ 4988186 w 7472601"/>
              <a:gd name="connsiteY95" fmla="*/ 5216467 h 6858000"/>
              <a:gd name="connsiteX96" fmla="*/ 4777334 w 7472601"/>
              <a:gd name="connsiteY96" fmla="*/ 5406072 h 6858000"/>
              <a:gd name="connsiteX97" fmla="*/ 4718341 w 7472601"/>
              <a:gd name="connsiteY97" fmla="*/ 5468043 h 6858000"/>
              <a:gd name="connsiteX98" fmla="*/ 4604655 w 7472601"/>
              <a:gd name="connsiteY98" fmla="*/ 5583434 h 6858000"/>
              <a:gd name="connsiteX99" fmla="*/ 4565074 w 7472601"/>
              <a:gd name="connsiteY99" fmla="*/ 5618550 h 6858000"/>
              <a:gd name="connsiteX100" fmla="*/ 4988186 w 7472601"/>
              <a:gd name="connsiteY100" fmla="*/ 5216467 h 6858000"/>
              <a:gd name="connsiteX101" fmla="*/ 4978032 w 7472601"/>
              <a:gd name="connsiteY101" fmla="*/ 5183809 h 6858000"/>
              <a:gd name="connsiteX102" fmla="*/ 4463413 w 7472601"/>
              <a:gd name="connsiteY102" fmla="*/ 5615162 h 6858000"/>
              <a:gd name="connsiteX103" fmla="*/ 4358134 w 7472601"/>
              <a:gd name="connsiteY103" fmla="*/ 5742791 h 6858000"/>
              <a:gd name="connsiteX104" fmla="*/ 4376219 w 7472601"/>
              <a:gd name="connsiteY104" fmla="*/ 5729027 h 6858000"/>
              <a:gd name="connsiteX105" fmla="*/ 4582340 w 7472601"/>
              <a:gd name="connsiteY105" fmla="*/ 5561037 h 6858000"/>
              <a:gd name="connsiteX106" fmla="*/ 4694684 w 7472601"/>
              <a:gd name="connsiteY106" fmla="*/ 5447098 h 6858000"/>
              <a:gd name="connsiteX107" fmla="*/ 4754123 w 7472601"/>
              <a:gd name="connsiteY107" fmla="*/ 5384643 h 6858000"/>
              <a:gd name="connsiteX108" fmla="*/ 4978032 w 7472601"/>
              <a:gd name="connsiteY108" fmla="*/ 5183809 h 6858000"/>
              <a:gd name="connsiteX109" fmla="*/ 1903353 w 7472601"/>
              <a:gd name="connsiteY109" fmla="*/ 5044827 h 6858000"/>
              <a:gd name="connsiteX110" fmla="*/ 1936931 w 7472601"/>
              <a:gd name="connsiteY110" fmla="*/ 5093954 h 6858000"/>
              <a:gd name="connsiteX111" fmla="*/ 2195868 w 7472601"/>
              <a:gd name="connsiteY111" fmla="*/ 5396574 h 6858000"/>
              <a:gd name="connsiteX112" fmla="*/ 2088852 w 7472601"/>
              <a:gd name="connsiteY112" fmla="*/ 5166123 h 6858000"/>
              <a:gd name="connsiteX113" fmla="*/ 1958241 w 7472601"/>
              <a:gd name="connsiteY113" fmla="*/ 5067955 h 6858000"/>
              <a:gd name="connsiteX114" fmla="*/ 1903353 w 7472601"/>
              <a:gd name="connsiteY114" fmla="*/ 5044827 h 6858000"/>
              <a:gd name="connsiteX115" fmla="*/ 1979378 w 7472601"/>
              <a:gd name="connsiteY115" fmla="*/ 4769504 h 6858000"/>
              <a:gd name="connsiteX116" fmla="*/ 2882120 w 7472601"/>
              <a:gd name="connsiteY116" fmla="*/ 5064547 h 6858000"/>
              <a:gd name="connsiteX117" fmla="*/ 2793103 w 7472601"/>
              <a:gd name="connsiteY117" fmla="*/ 5039699 h 6858000"/>
              <a:gd name="connsiteX118" fmla="*/ 2770041 w 7472601"/>
              <a:gd name="connsiteY118" fmla="*/ 5033634 h 6858000"/>
              <a:gd name="connsiteX119" fmla="*/ 1979378 w 7472601"/>
              <a:gd name="connsiteY119" fmla="*/ 4769504 h 6858000"/>
              <a:gd name="connsiteX120" fmla="*/ 1927410 w 7472601"/>
              <a:gd name="connsiteY120" fmla="*/ 4716164 h 6858000"/>
              <a:gd name="connsiteX121" fmla="*/ 1959587 w 7472601"/>
              <a:gd name="connsiteY121" fmla="*/ 4728849 h 6858000"/>
              <a:gd name="connsiteX122" fmla="*/ 2777707 w 7472601"/>
              <a:gd name="connsiteY122" fmla="*/ 5003991 h 6858000"/>
              <a:gd name="connsiteX123" fmla="*/ 2800768 w 7472601"/>
              <a:gd name="connsiteY123" fmla="*/ 5010056 h 6858000"/>
              <a:gd name="connsiteX124" fmla="*/ 2879408 w 7472601"/>
              <a:gd name="connsiteY124" fmla="*/ 5031590 h 6858000"/>
              <a:gd name="connsiteX125" fmla="*/ 2862295 w 7472601"/>
              <a:gd name="connsiteY125" fmla="*/ 5022958 h 6858000"/>
              <a:gd name="connsiteX126" fmla="*/ 2813343 w 7472601"/>
              <a:gd name="connsiteY126" fmla="*/ 4998369 h 6858000"/>
              <a:gd name="connsiteX127" fmla="*/ 2646245 w 7472601"/>
              <a:gd name="connsiteY127" fmla="*/ 4930999 h 6858000"/>
              <a:gd name="connsiteX128" fmla="*/ 1999243 w 7472601"/>
              <a:gd name="connsiteY128" fmla="*/ 4730524 h 6858000"/>
              <a:gd name="connsiteX129" fmla="*/ 1979527 w 7472601"/>
              <a:gd name="connsiteY129" fmla="*/ 4726651 h 6858000"/>
              <a:gd name="connsiteX130" fmla="*/ 1927410 w 7472601"/>
              <a:gd name="connsiteY130" fmla="*/ 4716164 h 6858000"/>
              <a:gd name="connsiteX131" fmla="*/ 1997014 w 7472601"/>
              <a:gd name="connsiteY131" fmla="*/ 4698007 h 6858000"/>
              <a:gd name="connsiteX132" fmla="*/ 2005458 w 7472601"/>
              <a:gd name="connsiteY132" fmla="*/ 4699540 h 6858000"/>
              <a:gd name="connsiteX133" fmla="*/ 2657186 w 7472601"/>
              <a:gd name="connsiteY133" fmla="*/ 4901687 h 6858000"/>
              <a:gd name="connsiteX134" fmla="*/ 2826662 w 7472601"/>
              <a:gd name="connsiteY134" fmla="*/ 4970362 h 6858000"/>
              <a:gd name="connsiteX135" fmla="*/ 2876100 w 7472601"/>
              <a:gd name="connsiteY135" fmla="*/ 4995397 h 6858000"/>
              <a:gd name="connsiteX136" fmla="*/ 3042600 w 7472601"/>
              <a:gd name="connsiteY136" fmla="*/ 5059532 h 6858000"/>
              <a:gd name="connsiteX137" fmla="*/ 1997014 w 7472601"/>
              <a:gd name="connsiteY137" fmla="*/ 4698007 h 6858000"/>
              <a:gd name="connsiteX138" fmla="*/ 2305292 w 7472601"/>
              <a:gd name="connsiteY138" fmla="*/ 4219492 h 6858000"/>
              <a:gd name="connsiteX139" fmla="*/ 3360922 w 7472601"/>
              <a:gd name="connsiteY139" fmla="*/ 4529373 h 6858000"/>
              <a:gd name="connsiteX140" fmla="*/ 3492420 w 7472601"/>
              <a:gd name="connsiteY140" fmla="*/ 4510145 h 6858000"/>
              <a:gd name="connsiteX141" fmla="*/ 3364086 w 7472601"/>
              <a:gd name="connsiteY141" fmla="*/ 4480340 h 6858000"/>
              <a:gd name="connsiteX142" fmla="*/ 3225818 w 7472601"/>
              <a:gd name="connsiteY142" fmla="*/ 4411822 h 6858000"/>
              <a:gd name="connsiteX143" fmla="*/ 3129696 w 7472601"/>
              <a:gd name="connsiteY143" fmla="*/ 4360704 h 6858000"/>
              <a:gd name="connsiteX144" fmla="*/ 2814545 w 7472601"/>
              <a:gd name="connsiteY144" fmla="*/ 4282955 h 6858000"/>
              <a:gd name="connsiteX145" fmla="*/ 2305292 w 7472601"/>
              <a:gd name="connsiteY145" fmla="*/ 4219492 h 6858000"/>
              <a:gd name="connsiteX146" fmla="*/ 2626982 w 7472601"/>
              <a:gd name="connsiteY146" fmla="*/ 4206450 h 6858000"/>
              <a:gd name="connsiteX147" fmla="*/ 2490617 w 7472601"/>
              <a:gd name="connsiteY147" fmla="*/ 4206951 h 6858000"/>
              <a:gd name="connsiteX148" fmla="*/ 2819869 w 7472601"/>
              <a:gd name="connsiteY148" fmla="*/ 4252936 h 6858000"/>
              <a:gd name="connsiteX149" fmla="*/ 3143018 w 7472601"/>
              <a:gd name="connsiteY149" fmla="*/ 4332698 h 6858000"/>
              <a:gd name="connsiteX150" fmla="*/ 3241520 w 7472601"/>
              <a:gd name="connsiteY150" fmla="*/ 4385112 h 6858000"/>
              <a:gd name="connsiteX151" fmla="*/ 3374575 w 7472601"/>
              <a:gd name="connsiteY151" fmla="*/ 4451517 h 6858000"/>
              <a:gd name="connsiteX152" fmla="*/ 3505221 w 7472601"/>
              <a:gd name="connsiteY152" fmla="*/ 4480757 h 6858000"/>
              <a:gd name="connsiteX153" fmla="*/ 2626982 w 7472601"/>
              <a:gd name="connsiteY153" fmla="*/ 4206450 h 6858000"/>
              <a:gd name="connsiteX154" fmla="*/ 1310106 w 7472601"/>
              <a:gd name="connsiteY154" fmla="*/ 3943217 h 6858000"/>
              <a:gd name="connsiteX155" fmla="*/ 854994 w 7472601"/>
              <a:gd name="connsiteY155" fmla="*/ 4399136 h 6858000"/>
              <a:gd name="connsiteX156" fmla="*/ 742462 w 7472601"/>
              <a:gd name="connsiteY156" fmla="*/ 4594648 h 6858000"/>
              <a:gd name="connsiteX157" fmla="*/ 820602 w 7472601"/>
              <a:gd name="connsiteY157" fmla="*/ 4485915 h 6858000"/>
              <a:gd name="connsiteX158" fmla="*/ 878295 w 7472601"/>
              <a:gd name="connsiteY158" fmla="*/ 4403594 h 6858000"/>
              <a:gd name="connsiteX159" fmla="*/ 1240607 w 7472601"/>
              <a:gd name="connsiteY159" fmla="*/ 4010401 h 6858000"/>
              <a:gd name="connsiteX160" fmla="*/ 1310106 w 7472601"/>
              <a:gd name="connsiteY160" fmla="*/ 3943217 h 6858000"/>
              <a:gd name="connsiteX161" fmla="*/ 1423113 w 7472601"/>
              <a:gd name="connsiteY161" fmla="*/ 3874565 h 6858000"/>
              <a:gd name="connsiteX162" fmla="*/ 1260565 w 7472601"/>
              <a:gd name="connsiteY162" fmla="*/ 4031982 h 6858000"/>
              <a:gd name="connsiteX163" fmla="*/ 901900 w 7472601"/>
              <a:gd name="connsiteY163" fmla="*/ 4421236 h 6858000"/>
              <a:gd name="connsiteX164" fmla="*/ 845044 w 7472601"/>
              <a:gd name="connsiteY164" fmla="*/ 4502436 h 6858000"/>
              <a:gd name="connsiteX165" fmla="*/ 685926 w 7472601"/>
              <a:gd name="connsiteY165" fmla="*/ 4703069 h 6858000"/>
              <a:gd name="connsiteX166" fmla="*/ 684248 w 7472601"/>
              <a:gd name="connsiteY166" fmla="*/ 4706721 h 6858000"/>
              <a:gd name="connsiteX167" fmla="*/ 1423113 w 7472601"/>
              <a:gd name="connsiteY167" fmla="*/ 3874565 h 6858000"/>
              <a:gd name="connsiteX168" fmla="*/ 3316479 w 7472601"/>
              <a:gd name="connsiteY168" fmla="*/ 3872136 h 6858000"/>
              <a:gd name="connsiteX169" fmla="*/ 3546806 w 7472601"/>
              <a:gd name="connsiteY169" fmla="*/ 4356139 h 6858000"/>
              <a:gd name="connsiteX170" fmla="*/ 3364433 w 7472601"/>
              <a:gd name="connsiteY170" fmla="*/ 3953121 h 6858000"/>
              <a:gd name="connsiteX171" fmla="*/ 3316479 w 7472601"/>
              <a:gd name="connsiteY171" fmla="*/ 3872136 h 6858000"/>
              <a:gd name="connsiteX172" fmla="*/ 3291335 w 7472601"/>
              <a:gd name="connsiteY172" fmla="*/ 3767420 h 6858000"/>
              <a:gd name="connsiteX173" fmla="*/ 3390805 w 7472601"/>
              <a:gd name="connsiteY173" fmla="*/ 3937163 h 6858000"/>
              <a:gd name="connsiteX174" fmla="*/ 3579062 w 7472601"/>
              <a:gd name="connsiteY174" fmla="*/ 4359040 h 6858000"/>
              <a:gd name="connsiteX175" fmla="*/ 3467355 w 7472601"/>
              <a:gd name="connsiteY175" fmla="*/ 3988130 h 6858000"/>
              <a:gd name="connsiteX176" fmla="*/ 3310753 w 7472601"/>
              <a:gd name="connsiteY176" fmla="*/ 3787140 h 6858000"/>
              <a:gd name="connsiteX177" fmla="*/ 3291335 w 7472601"/>
              <a:gd name="connsiteY177" fmla="*/ 3767420 h 6858000"/>
              <a:gd name="connsiteX178" fmla="*/ 1635889 w 7472601"/>
              <a:gd name="connsiteY178" fmla="*/ 3709494 h 6858000"/>
              <a:gd name="connsiteX179" fmla="*/ 1634800 w 7472601"/>
              <a:gd name="connsiteY179" fmla="*/ 3731111 h 6858000"/>
              <a:gd name="connsiteX180" fmla="*/ 1635889 w 7472601"/>
              <a:gd name="connsiteY180" fmla="*/ 3709494 h 6858000"/>
              <a:gd name="connsiteX181" fmla="*/ 1510397 w 7472601"/>
              <a:gd name="connsiteY181" fmla="*/ 3684705 h 6858000"/>
              <a:gd name="connsiteX182" fmla="*/ 1146550 w 7472601"/>
              <a:gd name="connsiteY182" fmla="*/ 3802012 h 6858000"/>
              <a:gd name="connsiteX183" fmla="*/ 698834 w 7472601"/>
              <a:gd name="connsiteY183" fmla="*/ 3952272 h 6858000"/>
              <a:gd name="connsiteX184" fmla="*/ 34256 w 7472601"/>
              <a:gd name="connsiteY184" fmla="*/ 4347603 h 6858000"/>
              <a:gd name="connsiteX185" fmla="*/ 527241 w 7472601"/>
              <a:gd name="connsiteY185" fmla="*/ 4065078 h 6858000"/>
              <a:gd name="connsiteX186" fmla="*/ 1510397 w 7472601"/>
              <a:gd name="connsiteY186" fmla="*/ 3684705 h 6858000"/>
              <a:gd name="connsiteX187" fmla="*/ 1313114 w 7472601"/>
              <a:gd name="connsiteY187" fmla="*/ 3655216 h 6858000"/>
              <a:gd name="connsiteX188" fmla="*/ 1109304 w 7472601"/>
              <a:gd name="connsiteY188" fmla="*/ 3669030 h 6858000"/>
              <a:gd name="connsiteX189" fmla="*/ 8129 w 7472601"/>
              <a:gd name="connsiteY189" fmla="*/ 4330519 h 6858000"/>
              <a:gd name="connsiteX190" fmla="*/ 687572 w 7472601"/>
              <a:gd name="connsiteY190" fmla="*/ 3925629 h 6858000"/>
              <a:gd name="connsiteX191" fmla="*/ 1138365 w 7472601"/>
              <a:gd name="connsiteY191" fmla="*/ 3774515 h 6858000"/>
              <a:gd name="connsiteX192" fmla="*/ 1505579 w 7472601"/>
              <a:gd name="connsiteY192" fmla="*/ 3655526 h 6858000"/>
              <a:gd name="connsiteX193" fmla="*/ 1313114 w 7472601"/>
              <a:gd name="connsiteY193" fmla="*/ 3655216 h 6858000"/>
              <a:gd name="connsiteX194" fmla="*/ 3655073 w 7472601"/>
              <a:gd name="connsiteY194" fmla="*/ 3650884 h 6858000"/>
              <a:gd name="connsiteX195" fmla="*/ 3989938 w 7472601"/>
              <a:gd name="connsiteY195" fmla="*/ 3991685 h 6858000"/>
              <a:gd name="connsiteX196" fmla="*/ 4393907 w 7472601"/>
              <a:gd name="connsiteY196" fmla="*/ 4261258 h 6858000"/>
              <a:gd name="connsiteX197" fmla="*/ 4648051 w 7472601"/>
              <a:gd name="connsiteY197" fmla="*/ 4374051 h 6858000"/>
              <a:gd name="connsiteX198" fmla="*/ 4383389 w 7472601"/>
              <a:gd name="connsiteY198" fmla="*/ 4184369 h 6858000"/>
              <a:gd name="connsiteX199" fmla="*/ 4165508 w 7472601"/>
              <a:gd name="connsiteY199" fmla="*/ 4035196 h 6858000"/>
              <a:gd name="connsiteX200" fmla="*/ 4068162 w 7472601"/>
              <a:gd name="connsiteY200" fmla="*/ 3953394 h 6858000"/>
              <a:gd name="connsiteX201" fmla="*/ 3981416 w 7472601"/>
              <a:gd name="connsiteY201" fmla="*/ 3880482 h 6858000"/>
              <a:gd name="connsiteX202" fmla="*/ 3800147 w 7472601"/>
              <a:gd name="connsiteY202" fmla="*/ 3749872 h 6858000"/>
              <a:gd name="connsiteX203" fmla="*/ 3655073 w 7472601"/>
              <a:gd name="connsiteY203" fmla="*/ 3650884 h 6858000"/>
              <a:gd name="connsiteX204" fmla="*/ 3670252 w 7472601"/>
              <a:gd name="connsiteY204" fmla="*/ 3622798 h 6858000"/>
              <a:gd name="connsiteX205" fmla="*/ 3817258 w 7472601"/>
              <a:gd name="connsiteY205" fmla="*/ 3723577 h 6858000"/>
              <a:gd name="connsiteX206" fmla="*/ 4000461 w 7472601"/>
              <a:gd name="connsiteY206" fmla="*/ 3855966 h 6858000"/>
              <a:gd name="connsiteX207" fmla="*/ 4088180 w 7472601"/>
              <a:gd name="connsiteY207" fmla="*/ 3929774 h 6858000"/>
              <a:gd name="connsiteX208" fmla="*/ 4184555 w 7472601"/>
              <a:gd name="connsiteY208" fmla="*/ 4010683 h 6858000"/>
              <a:gd name="connsiteX209" fmla="*/ 4399563 w 7472601"/>
              <a:gd name="connsiteY209" fmla="*/ 4158106 h 6858000"/>
              <a:gd name="connsiteX210" fmla="*/ 4684469 w 7472601"/>
              <a:gd name="connsiteY210" fmla="*/ 4364680 h 6858000"/>
              <a:gd name="connsiteX211" fmla="*/ 4690271 w 7472601"/>
              <a:gd name="connsiteY211" fmla="*/ 4370034 h 6858000"/>
              <a:gd name="connsiteX212" fmla="*/ 4136093 w 7472601"/>
              <a:gd name="connsiteY212" fmla="*/ 3858466 h 6858000"/>
              <a:gd name="connsiteX213" fmla="*/ 3670252 w 7472601"/>
              <a:gd name="connsiteY213" fmla="*/ 3622798 h 6858000"/>
              <a:gd name="connsiteX214" fmla="*/ 4440129 w 7472601"/>
              <a:gd name="connsiteY214" fmla="*/ 3448571 h 6858000"/>
              <a:gd name="connsiteX215" fmla="*/ 4856525 w 7472601"/>
              <a:gd name="connsiteY215" fmla="*/ 3915351 h 6858000"/>
              <a:gd name="connsiteX216" fmla="*/ 5059055 w 7472601"/>
              <a:gd name="connsiteY216" fmla="*/ 4108918 h 6858000"/>
              <a:gd name="connsiteX217" fmla="*/ 5290070 w 7472601"/>
              <a:gd name="connsiteY217" fmla="*/ 4263619 h 6858000"/>
              <a:gd name="connsiteX218" fmla="*/ 4834991 w 7472601"/>
              <a:gd name="connsiteY218" fmla="*/ 3830985 h 6858000"/>
              <a:gd name="connsiteX219" fmla="*/ 4440129 w 7472601"/>
              <a:gd name="connsiteY219" fmla="*/ 3448571 h 6858000"/>
              <a:gd name="connsiteX220" fmla="*/ 4441737 w 7472601"/>
              <a:gd name="connsiteY220" fmla="*/ 3399734 h 6858000"/>
              <a:gd name="connsiteX221" fmla="*/ 4431236 w 7472601"/>
              <a:gd name="connsiteY221" fmla="*/ 3400954 h 6858000"/>
              <a:gd name="connsiteX222" fmla="*/ 4557150 w 7472601"/>
              <a:gd name="connsiteY222" fmla="*/ 3510023 h 6858000"/>
              <a:gd name="connsiteX223" fmla="*/ 4856936 w 7472601"/>
              <a:gd name="connsiteY223" fmla="*/ 3809146 h 6858000"/>
              <a:gd name="connsiteX224" fmla="*/ 5111996 w 7472601"/>
              <a:gd name="connsiteY224" fmla="*/ 4065759 h 6858000"/>
              <a:gd name="connsiteX225" fmla="*/ 5388878 w 7472601"/>
              <a:gd name="connsiteY225" fmla="*/ 4300185 h 6858000"/>
              <a:gd name="connsiteX226" fmla="*/ 5425556 w 7472601"/>
              <a:gd name="connsiteY226" fmla="*/ 4308967 h 6858000"/>
              <a:gd name="connsiteX227" fmla="*/ 4943646 w 7472601"/>
              <a:gd name="connsiteY227" fmla="*/ 3822916 h 6858000"/>
              <a:gd name="connsiteX228" fmla="*/ 4594837 w 7472601"/>
              <a:gd name="connsiteY228" fmla="*/ 3532274 h 6858000"/>
              <a:gd name="connsiteX229" fmla="*/ 4441737 w 7472601"/>
              <a:gd name="connsiteY229" fmla="*/ 3399734 h 6858000"/>
              <a:gd name="connsiteX230" fmla="*/ 5425834 w 7472601"/>
              <a:gd name="connsiteY230" fmla="*/ 3162785 h 6858000"/>
              <a:gd name="connsiteX231" fmla="*/ 5401644 w 7472601"/>
              <a:gd name="connsiteY231" fmla="*/ 3617847 h 6858000"/>
              <a:gd name="connsiteX232" fmla="*/ 5467256 w 7472601"/>
              <a:gd name="connsiteY232" fmla="*/ 4175494 h 6858000"/>
              <a:gd name="connsiteX233" fmla="*/ 5448069 w 7472601"/>
              <a:gd name="connsiteY233" fmla="*/ 3567554 h 6858000"/>
              <a:gd name="connsiteX234" fmla="*/ 5425834 w 7472601"/>
              <a:gd name="connsiteY234" fmla="*/ 3162785 h 6858000"/>
              <a:gd name="connsiteX235" fmla="*/ 1318687 w 7472601"/>
              <a:gd name="connsiteY235" fmla="*/ 3113840 h 6858000"/>
              <a:gd name="connsiteX236" fmla="*/ 1066793 w 7472601"/>
              <a:gd name="connsiteY236" fmla="*/ 3212171 h 6858000"/>
              <a:gd name="connsiteX237" fmla="*/ 993319 w 7472601"/>
              <a:gd name="connsiteY237" fmla="*/ 3247648 h 6858000"/>
              <a:gd name="connsiteX238" fmla="*/ 853081 w 7472601"/>
              <a:gd name="connsiteY238" fmla="*/ 3312410 h 6858000"/>
              <a:gd name="connsiteX239" fmla="*/ 805957 w 7472601"/>
              <a:gd name="connsiteY239" fmla="*/ 3330443 h 6858000"/>
              <a:gd name="connsiteX240" fmla="*/ 1318687 w 7472601"/>
              <a:gd name="connsiteY240" fmla="*/ 3113840 h 6858000"/>
              <a:gd name="connsiteX241" fmla="*/ 5453702 w 7472601"/>
              <a:gd name="connsiteY241" fmla="*/ 3090882 h 6858000"/>
              <a:gd name="connsiteX242" fmla="*/ 5480135 w 7472601"/>
              <a:gd name="connsiteY242" fmla="*/ 3565802 h 6858000"/>
              <a:gd name="connsiteX243" fmla="*/ 5499023 w 7472601"/>
              <a:gd name="connsiteY243" fmla="*/ 4166310 h 6858000"/>
              <a:gd name="connsiteX244" fmla="*/ 5547022 w 7472601"/>
              <a:gd name="connsiteY244" fmla="*/ 3607838 h 6858000"/>
              <a:gd name="connsiteX245" fmla="*/ 5515964 w 7472601"/>
              <a:gd name="connsiteY245" fmla="*/ 3378541 h 6858000"/>
              <a:gd name="connsiteX246" fmla="*/ 5453702 w 7472601"/>
              <a:gd name="connsiteY246" fmla="*/ 3090882 h 6858000"/>
              <a:gd name="connsiteX247" fmla="*/ 1238695 w 7472601"/>
              <a:gd name="connsiteY247" fmla="*/ 3076820 h 6858000"/>
              <a:gd name="connsiteX248" fmla="*/ 716371 w 7472601"/>
              <a:gd name="connsiteY248" fmla="*/ 3293249 h 6858000"/>
              <a:gd name="connsiteX249" fmla="*/ 579522 w 7472601"/>
              <a:gd name="connsiteY249" fmla="*/ 3371759 h 6858000"/>
              <a:gd name="connsiteX250" fmla="*/ 600288 w 7472601"/>
              <a:gd name="connsiteY250" fmla="*/ 3365555 h 6858000"/>
              <a:gd name="connsiteX251" fmla="*/ 840692 w 7472601"/>
              <a:gd name="connsiteY251" fmla="*/ 3284921 h 6858000"/>
              <a:gd name="connsiteX252" fmla="*/ 979248 w 7472601"/>
              <a:gd name="connsiteY252" fmla="*/ 3221003 h 6858000"/>
              <a:gd name="connsiteX253" fmla="*/ 1053282 w 7472601"/>
              <a:gd name="connsiteY253" fmla="*/ 3185247 h 6858000"/>
              <a:gd name="connsiteX254" fmla="*/ 1320603 w 7472601"/>
              <a:gd name="connsiteY254" fmla="*/ 3081281 h 6858000"/>
              <a:gd name="connsiteX255" fmla="*/ 1238695 w 7472601"/>
              <a:gd name="connsiteY255" fmla="*/ 3076820 h 6858000"/>
              <a:gd name="connsiteX256" fmla="*/ 5425627 w 7472601"/>
              <a:gd name="connsiteY256" fmla="*/ 2954192 h 6858000"/>
              <a:gd name="connsiteX257" fmla="*/ 5470770 w 7472601"/>
              <a:gd name="connsiteY257" fmla="*/ 3005435 h 6858000"/>
              <a:gd name="connsiteX258" fmla="*/ 5519779 w 7472601"/>
              <a:gd name="connsiteY258" fmla="*/ 4359223 h 6858000"/>
              <a:gd name="connsiteX259" fmla="*/ 5520293 w 7472601"/>
              <a:gd name="connsiteY259" fmla="*/ 4360602 h 6858000"/>
              <a:gd name="connsiteX260" fmla="*/ 5767221 w 7472601"/>
              <a:gd name="connsiteY260" fmla="*/ 4665564 h 6858000"/>
              <a:gd name="connsiteX261" fmla="*/ 6937169 w 7472601"/>
              <a:gd name="connsiteY261" fmla="*/ 4815941 h 6858000"/>
              <a:gd name="connsiteX262" fmla="*/ 6953922 w 7472601"/>
              <a:gd name="connsiteY262" fmla="*/ 4890068 h 6858000"/>
              <a:gd name="connsiteX263" fmla="*/ 6071359 w 7472601"/>
              <a:gd name="connsiteY263" fmla="*/ 4770770 h 6858000"/>
              <a:gd name="connsiteX264" fmla="*/ 6038839 w 7472601"/>
              <a:gd name="connsiteY264" fmla="*/ 4764474 h 6858000"/>
              <a:gd name="connsiteX265" fmla="*/ 6038706 w 7472601"/>
              <a:gd name="connsiteY265" fmla="*/ 4763847 h 6858000"/>
              <a:gd name="connsiteX266" fmla="*/ 6037784 w 7472601"/>
              <a:gd name="connsiteY266" fmla="*/ 4764270 h 6858000"/>
              <a:gd name="connsiteX267" fmla="*/ 6038839 w 7472601"/>
              <a:gd name="connsiteY267" fmla="*/ 4764474 h 6858000"/>
              <a:gd name="connsiteX268" fmla="*/ 6040338 w 7472601"/>
              <a:gd name="connsiteY268" fmla="*/ 4771418 h 6858000"/>
              <a:gd name="connsiteX269" fmla="*/ 6024488 w 7472601"/>
              <a:gd name="connsiteY269" fmla="*/ 4809903 h 6858000"/>
              <a:gd name="connsiteX270" fmla="*/ 5599771 w 7472601"/>
              <a:gd name="connsiteY270" fmla="*/ 5509652 h 6858000"/>
              <a:gd name="connsiteX271" fmla="*/ 5548843 w 7472601"/>
              <a:gd name="connsiteY271" fmla="*/ 5563845 h 6858000"/>
              <a:gd name="connsiteX272" fmla="*/ 5940952 w 7472601"/>
              <a:gd name="connsiteY272" fmla="*/ 6250028 h 6858000"/>
              <a:gd name="connsiteX273" fmla="*/ 6043441 w 7472601"/>
              <a:gd name="connsiteY273" fmla="*/ 6665847 h 6858000"/>
              <a:gd name="connsiteX274" fmla="*/ 6093432 w 7472601"/>
              <a:gd name="connsiteY274" fmla="*/ 6858000 h 6858000"/>
              <a:gd name="connsiteX275" fmla="*/ 6034344 w 7472601"/>
              <a:gd name="connsiteY275" fmla="*/ 6858000 h 6858000"/>
              <a:gd name="connsiteX276" fmla="*/ 6026679 w 7472601"/>
              <a:gd name="connsiteY276" fmla="*/ 6836959 h 6858000"/>
              <a:gd name="connsiteX277" fmla="*/ 5800441 w 7472601"/>
              <a:gd name="connsiteY277" fmla="*/ 6335286 h 6858000"/>
              <a:gd name="connsiteX278" fmla="*/ 5526562 w 7472601"/>
              <a:gd name="connsiteY278" fmla="*/ 5705388 h 6858000"/>
              <a:gd name="connsiteX279" fmla="*/ 5519640 w 7472601"/>
              <a:gd name="connsiteY279" fmla="*/ 5683774 h 6858000"/>
              <a:gd name="connsiteX280" fmla="*/ 5844559 w 7472601"/>
              <a:gd name="connsiteY280" fmla="*/ 6553349 h 6858000"/>
              <a:gd name="connsiteX281" fmla="*/ 5975994 w 7472601"/>
              <a:gd name="connsiteY281" fmla="*/ 6858000 h 6858000"/>
              <a:gd name="connsiteX282" fmla="*/ 5898547 w 7472601"/>
              <a:gd name="connsiteY282" fmla="*/ 6858000 h 6858000"/>
              <a:gd name="connsiteX283" fmla="*/ 5682041 w 7472601"/>
              <a:gd name="connsiteY283" fmla="*/ 6355860 h 6858000"/>
              <a:gd name="connsiteX284" fmla="*/ 5461758 w 7472601"/>
              <a:gd name="connsiteY284" fmla="*/ 5820220 h 6858000"/>
              <a:gd name="connsiteX285" fmla="*/ 5237282 w 7472601"/>
              <a:gd name="connsiteY285" fmla="*/ 6579086 h 6858000"/>
              <a:gd name="connsiteX286" fmla="*/ 5115009 w 7472601"/>
              <a:gd name="connsiteY286" fmla="*/ 6858000 h 6858000"/>
              <a:gd name="connsiteX287" fmla="*/ 5028074 w 7472601"/>
              <a:gd name="connsiteY287" fmla="*/ 6858000 h 6858000"/>
              <a:gd name="connsiteX288" fmla="*/ 5079508 w 7472601"/>
              <a:gd name="connsiteY288" fmla="*/ 6749074 h 6858000"/>
              <a:gd name="connsiteX289" fmla="*/ 5371846 w 7472601"/>
              <a:gd name="connsiteY289" fmla="*/ 5924413 h 6858000"/>
              <a:gd name="connsiteX290" fmla="*/ 5270512 w 7472601"/>
              <a:gd name="connsiteY290" fmla="*/ 6138975 h 6858000"/>
              <a:gd name="connsiteX291" fmla="*/ 5062409 w 7472601"/>
              <a:gd name="connsiteY291" fmla="*/ 6653544 h 6858000"/>
              <a:gd name="connsiteX292" fmla="*/ 5036628 w 7472601"/>
              <a:gd name="connsiteY292" fmla="*/ 6754247 h 6858000"/>
              <a:gd name="connsiteX293" fmla="*/ 5009112 w 7472601"/>
              <a:gd name="connsiteY293" fmla="*/ 6858000 h 6858000"/>
              <a:gd name="connsiteX294" fmla="*/ 4976679 w 7472601"/>
              <a:gd name="connsiteY294" fmla="*/ 6858000 h 6858000"/>
              <a:gd name="connsiteX295" fmla="*/ 5006537 w 7472601"/>
              <a:gd name="connsiteY295" fmla="*/ 6747068 h 6858000"/>
              <a:gd name="connsiteX296" fmla="*/ 5032723 w 7472601"/>
              <a:gd name="connsiteY296" fmla="*/ 6644957 h 6858000"/>
              <a:gd name="connsiteX297" fmla="*/ 5242949 w 7472601"/>
              <a:gd name="connsiteY297" fmla="*/ 6125175 h 6858000"/>
              <a:gd name="connsiteX298" fmla="*/ 5286321 w 7472601"/>
              <a:gd name="connsiteY298" fmla="*/ 6033555 h 6858000"/>
              <a:gd name="connsiteX299" fmla="*/ 5008210 w 7472601"/>
              <a:gd name="connsiteY299" fmla="*/ 6649194 h 6858000"/>
              <a:gd name="connsiteX300" fmla="*/ 4986321 w 7472601"/>
              <a:gd name="connsiteY300" fmla="*/ 6765687 h 6858000"/>
              <a:gd name="connsiteX301" fmla="*/ 4973474 w 7472601"/>
              <a:gd name="connsiteY301" fmla="*/ 6858000 h 6858000"/>
              <a:gd name="connsiteX302" fmla="*/ 4907178 w 7472601"/>
              <a:gd name="connsiteY302" fmla="*/ 6858000 h 6858000"/>
              <a:gd name="connsiteX303" fmla="*/ 4910810 w 7472601"/>
              <a:gd name="connsiteY303" fmla="*/ 6829660 h 6858000"/>
              <a:gd name="connsiteX304" fmla="*/ 4987461 w 7472601"/>
              <a:gd name="connsiteY304" fmla="*/ 6432994 h 6858000"/>
              <a:gd name="connsiteX305" fmla="*/ 5179262 w 7472601"/>
              <a:gd name="connsiteY305" fmla="*/ 6035044 h 6858000"/>
              <a:gd name="connsiteX306" fmla="*/ 4689678 w 7472601"/>
              <a:gd name="connsiteY306" fmla="*/ 6440241 h 6858000"/>
              <a:gd name="connsiteX307" fmla="*/ 4477543 w 7472601"/>
              <a:gd name="connsiteY307" fmla="*/ 6674836 h 6858000"/>
              <a:gd name="connsiteX308" fmla="*/ 4329957 w 7472601"/>
              <a:gd name="connsiteY308" fmla="*/ 6858000 h 6858000"/>
              <a:gd name="connsiteX309" fmla="*/ 4218595 w 7472601"/>
              <a:gd name="connsiteY309" fmla="*/ 6858000 h 6858000"/>
              <a:gd name="connsiteX310" fmla="*/ 4368888 w 7472601"/>
              <a:gd name="connsiteY310" fmla="*/ 6668412 h 6858000"/>
              <a:gd name="connsiteX311" fmla="*/ 4563091 w 7472601"/>
              <a:gd name="connsiteY311" fmla="*/ 6442508 h 6858000"/>
              <a:gd name="connsiteX312" fmla="*/ 5387324 w 7472601"/>
              <a:gd name="connsiteY312" fmla="*/ 5705830 h 6858000"/>
              <a:gd name="connsiteX313" fmla="*/ 5073620 w 7472601"/>
              <a:gd name="connsiteY313" fmla="*/ 5955437 h 6858000"/>
              <a:gd name="connsiteX314" fmla="*/ 4689789 w 7472601"/>
              <a:gd name="connsiteY314" fmla="*/ 6268382 h 6858000"/>
              <a:gd name="connsiteX315" fmla="*/ 4418722 w 7472601"/>
              <a:gd name="connsiteY315" fmla="*/ 6570886 h 6858000"/>
              <a:gd name="connsiteX316" fmla="*/ 4214944 w 7472601"/>
              <a:gd name="connsiteY316" fmla="*/ 6858000 h 6858000"/>
              <a:gd name="connsiteX317" fmla="*/ 4177898 w 7472601"/>
              <a:gd name="connsiteY317" fmla="*/ 6858000 h 6858000"/>
              <a:gd name="connsiteX318" fmla="*/ 4391597 w 7472601"/>
              <a:gd name="connsiteY318" fmla="*/ 6556370 h 6858000"/>
              <a:gd name="connsiteX319" fmla="*/ 4668889 w 7472601"/>
              <a:gd name="connsiteY319" fmla="*/ 6246399 h 6858000"/>
              <a:gd name="connsiteX320" fmla="*/ 5055427 w 7472601"/>
              <a:gd name="connsiteY320" fmla="*/ 5931476 h 6858000"/>
              <a:gd name="connsiteX321" fmla="*/ 5371814 w 7472601"/>
              <a:gd name="connsiteY321" fmla="*/ 5678975 h 6858000"/>
              <a:gd name="connsiteX322" fmla="*/ 4987918 w 7472601"/>
              <a:gd name="connsiteY322" fmla="*/ 5838701 h 6858000"/>
              <a:gd name="connsiteX323" fmla="*/ 4317146 w 7472601"/>
              <a:gd name="connsiteY323" fmla="*/ 6587716 h 6858000"/>
              <a:gd name="connsiteX324" fmla="*/ 4171627 w 7472601"/>
              <a:gd name="connsiteY324" fmla="*/ 6858000 h 6858000"/>
              <a:gd name="connsiteX325" fmla="*/ 4081585 w 7472601"/>
              <a:gd name="connsiteY325" fmla="*/ 6858000 h 6858000"/>
              <a:gd name="connsiteX326" fmla="*/ 4238603 w 7472601"/>
              <a:gd name="connsiteY326" fmla="*/ 6559341 h 6858000"/>
              <a:gd name="connsiteX327" fmla="*/ 4778333 w 7472601"/>
              <a:gd name="connsiteY327" fmla="*/ 5873626 h 6858000"/>
              <a:gd name="connsiteX328" fmla="*/ 5414185 w 7472601"/>
              <a:gd name="connsiteY328" fmla="*/ 5573882 h 6858000"/>
              <a:gd name="connsiteX329" fmla="*/ 5959648 w 7472601"/>
              <a:gd name="connsiteY329" fmla="*/ 4760797 h 6858000"/>
              <a:gd name="connsiteX330" fmla="*/ 5355019 w 7472601"/>
              <a:gd name="connsiteY330" fmla="*/ 4734672 h 6858000"/>
              <a:gd name="connsiteX331" fmla="*/ 5083565 w 7472601"/>
              <a:gd name="connsiteY331" fmla="*/ 5179121 h 6858000"/>
              <a:gd name="connsiteX332" fmla="*/ 4713577 w 7472601"/>
              <a:gd name="connsiteY332" fmla="*/ 5616803 h 6858000"/>
              <a:gd name="connsiteX333" fmla="*/ 3989559 w 7472601"/>
              <a:gd name="connsiteY333" fmla="*/ 6145945 h 6858000"/>
              <a:gd name="connsiteX334" fmla="*/ 3939824 w 7472601"/>
              <a:gd name="connsiteY334" fmla="*/ 6066900 h 6858000"/>
              <a:gd name="connsiteX335" fmla="*/ 4584537 w 7472601"/>
              <a:gd name="connsiteY335" fmla="*/ 5324826 h 6858000"/>
              <a:gd name="connsiteX336" fmla="*/ 5037105 w 7472601"/>
              <a:gd name="connsiteY336" fmla="*/ 5088765 h 6858000"/>
              <a:gd name="connsiteX337" fmla="*/ 5039930 w 7472601"/>
              <a:gd name="connsiteY337" fmla="*/ 5089585 h 6858000"/>
              <a:gd name="connsiteX338" fmla="*/ 5263764 w 7472601"/>
              <a:gd name="connsiteY338" fmla="*/ 4735525 h 6858000"/>
              <a:gd name="connsiteX339" fmla="*/ 4086300 w 7472601"/>
              <a:gd name="connsiteY339" fmla="*/ 4884599 h 6858000"/>
              <a:gd name="connsiteX340" fmla="*/ 4085485 w 7472601"/>
              <a:gd name="connsiteY340" fmla="*/ 4899070 h 6858000"/>
              <a:gd name="connsiteX341" fmla="*/ 3871915 w 7472601"/>
              <a:gd name="connsiteY341" fmla="*/ 5253645 h 6858000"/>
              <a:gd name="connsiteX342" fmla="*/ 3799374 w 7472601"/>
              <a:gd name="connsiteY342" fmla="*/ 5466127 h 6858000"/>
              <a:gd name="connsiteX343" fmla="*/ 3498850 w 7472601"/>
              <a:gd name="connsiteY343" fmla="*/ 6661888 h 6858000"/>
              <a:gd name="connsiteX344" fmla="*/ 3399216 w 7472601"/>
              <a:gd name="connsiteY344" fmla="*/ 6858000 h 6858000"/>
              <a:gd name="connsiteX345" fmla="*/ 3303688 w 7472601"/>
              <a:gd name="connsiteY345" fmla="*/ 6858000 h 6858000"/>
              <a:gd name="connsiteX346" fmla="*/ 3391774 w 7472601"/>
              <a:gd name="connsiteY346" fmla="*/ 6697181 h 6858000"/>
              <a:gd name="connsiteX347" fmla="*/ 3735540 w 7472601"/>
              <a:gd name="connsiteY347" fmla="*/ 5546923 h 6858000"/>
              <a:gd name="connsiteX348" fmla="*/ 3729438 w 7472601"/>
              <a:gd name="connsiteY348" fmla="*/ 5569058 h 6858000"/>
              <a:gd name="connsiteX349" fmla="*/ 3707782 w 7472601"/>
              <a:gd name="connsiteY349" fmla="*/ 5644908 h 6858000"/>
              <a:gd name="connsiteX350" fmla="*/ 3583827 w 7472601"/>
              <a:gd name="connsiteY350" fmla="*/ 6039215 h 6858000"/>
              <a:gd name="connsiteX351" fmla="*/ 3547861 w 7472601"/>
              <a:gd name="connsiteY351" fmla="*/ 6129609 h 6858000"/>
              <a:gd name="connsiteX352" fmla="*/ 3490905 w 7472601"/>
              <a:gd name="connsiteY352" fmla="*/ 6277660 h 6858000"/>
              <a:gd name="connsiteX353" fmla="*/ 3455859 w 7472601"/>
              <a:gd name="connsiteY353" fmla="*/ 6391301 h 6858000"/>
              <a:gd name="connsiteX354" fmla="*/ 3429112 w 7472601"/>
              <a:gd name="connsiteY354" fmla="*/ 6479469 h 6858000"/>
              <a:gd name="connsiteX355" fmla="*/ 3304862 w 7472601"/>
              <a:gd name="connsiteY355" fmla="*/ 6796476 h 6858000"/>
              <a:gd name="connsiteX356" fmla="*/ 3276071 w 7472601"/>
              <a:gd name="connsiteY356" fmla="*/ 6858000 h 6858000"/>
              <a:gd name="connsiteX357" fmla="*/ 3240805 w 7472601"/>
              <a:gd name="connsiteY357" fmla="*/ 6858000 h 6858000"/>
              <a:gd name="connsiteX358" fmla="*/ 3275917 w 7472601"/>
              <a:gd name="connsiteY358" fmla="*/ 6783192 h 6858000"/>
              <a:gd name="connsiteX359" fmla="*/ 3399358 w 7472601"/>
              <a:gd name="connsiteY359" fmla="*/ 6469011 h 6858000"/>
              <a:gd name="connsiteX360" fmla="*/ 3425650 w 7472601"/>
              <a:gd name="connsiteY360" fmla="*/ 6381333 h 6858000"/>
              <a:gd name="connsiteX361" fmla="*/ 3460661 w 7472601"/>
              <a:gd name="connsiteY361" fmla="*/ 6266763 h 6858000"/>
              <a:gd name="connsiteX362" fmla="*/ 3518021 w 7472601"/>
              <a:gd name="connsiteY362" fmla="*/ 6117298 h 6858000"/>
              <a:gd name="connsiteX363" fmla="*/ 3554035 w 7472601"/>
              <a:gd name="connsiteY363" fmla="*/ 6027832 h 6858000"/>
              <a:gd name="connsiteX364" fmla="*/ 3677174 w 7472601"/>
              <a:gd name="connsiteY364" fmla="*/ 5636351 h 6858000"/>
              <a:gd name="connsiteX365" fmla="*/ 3698819 w 7472601"/>
              <a:gd name="connsiteY365" fmla="*/ 5560503 h 6858000"/>
              <a:gd name="connsiteX366" fmla="*/ 3702094 w 7472601"/>
              <a:gd name="connsiteY366" fmla="*/ 5549194 h 6858000"/>
              <a:gd name="connsiteX367" fmla="*/ 3398355 w 7472601"/>
              <a:gd name="connsiteY367" fmla="*/ 6094603 h 6858000"/>
              <a:gd name="connsiteX368" fmla="*/ 3193941 w 7472601"/>
              <a:gd name="connsiteY368" fmla="*/ 6798775 h 6858000"/>
              <a:gd name="connsiteX369" fmla="*/ 3184140 w 7472601"/>
              <a:gd name="connsiteY369" fmla="*/ 6858000 h 6858000"/>
              <a:gd name="connsiteX370" fmla="*/ 3099978 w 7472601"/>
              <a:gd name="connsiteY370" fmla="*/ 6858000 h 6858000"/>
              <a:gd name="connsiteX371" fmla="*/ 3101556 w 7472601"/>
              <a:gd name="connsiteY371" fmla="*/ 6843337 h 6858000"/>
              <a:gd name="connsiteX372" fmla="*/ 3370162 w 7472601"/>
              <a:gd name="connsiteY372" fmla="*/ 5785550 h 6858000"/>
              <a:gd name="connsiteX373" fmla="*/ 3746477 w 7472601"/>
              <a:gd name="connsiteY373" fmla="*/ 5377889 h 6858000"/>
              <a:gd name="connsiteX374" fmla="*/ 3863399 w 7472601"/>
              <a:gd name="connsiteY374" fmla="*/ 5087257 h 6858000"/>
              <a:gd name="connsiteX375" fmla="*/ 3968712 w 7472601"/>
              <a:gd name="connsiteY375" fmla="*/ 4913989 h 6858000"/>
              <a:gd name="connsiteX376" fmla="*/ 2792390 w 7472601"/>
              <a:gd name="connsiteY376" fmla="*/ 5382974 h 6858000"/>
              <a:gd name="connsiteX377" fmla="*/ 2714982 w 7472601"/>
              <a:gd name="connsiteY377" fmla="*/ 5427051 h 6858000"/>
              <a:gd name="connsiteX378" fmla="*/ 2813361 w 7472601"/>
              <a:gd name="connsiteY378" fmla="*/ 6023912 h 6858000"/>
              <a:gd name="connsiteX379" fmla="*/ 2688430 w 7472601"/>
              <a:gd name="connsiteY379" fmla="*/ 6801564 h 6858000"/>
              <a:gd name="connsiteX380" fmla="*/ 2629626 w 7472601"/>
              <a:gd name="connsiteY380" fmla="*/ 6763394 h 6858000"/>
              <a:gd name="connsiteX381" fmla="*/ 2565328 w 7472601"/>
              <a:gd name="connsiteY381" fmla="*/ 5516399 h 6858000"/>
              <a:gd name="connsiteX382" fmla="*/ 1922999 w 7472601"/>
              <a:gd name="connsiteY382" fmla="*/ 5980343 h 6858000"/>
              <a:gd name="connsiteX383" fmla="*/ 1950261 w 7472601"/>
              <a:gd name="connsiteY383" fmla="*/ 6405858 h 6858000"/>
              <a:gd name="connsiteX384" fmla="*/ 2365554 w 7472601"/>
              <a:gd name="connsiteY384" fmla="*/ 6759107 h 6858000"/>
              <a:gd name="connsiteX385" fmla="*/ 2424142 w 7472601"/>
              <a:gd name="connsiteY385" fmla="*/ 6858000 h 6858000"/>
              <a:gd name="connsiteX386" fmla="*/ 2395994 w 7472601"/>
              <a:gd name="connsiteY386" fmla="*/ 6858000 h 6858000"/>
              <a:gd name="connsiteX387" fmla="*/ 2392863 w 7472601"/>
              <a:gd name="connsiteY387" fmla="*/ 6852964 h 6858000"/>
              <a:gd name="connsiteX388" fmla="*/ 2017589 w 7472601"/>
              <a:gd name="connsiteY388" fmla="*/ 6493982 h 6858000"/>
              <a:gd name="connsiteX389" fmla="*/ 2147336 w 7472601"/>
              <a:gd name="connsiteY389" fmla="*/ 6594052 h 6858000"/>
              <a:gd name="connsiteX390" fmla="*/ 2207047 w 7472601"/>
              <a:gd name="connsiteY390" fmla="*/ 6654540 h 6858000"/>
              <a:gd name="connsiteX391" fmla="*/ 2299106 w 7472601"/>
              <a:gd name="connsiteY391" fmla="*/ 6778931 h 6858000"/>
              <a:gd name="connsiteX392" fmla="*/ 2314430 w 7472601"/>
              <a:gd name="connsiteY392" fmla="*/ 6801144 h 6858000"/>
              <a:gd name="connsiteX393" fmla="*/ 2352406 w 7472601"/>
              <a:gd name="connsiteY393" fmla="*/ 6858000 h 6858000"/>
              <a:gd name="connsiteX394" fmla="*/ 2314492 w 7472601"/>
              <a:gd name="connsiteY394" fmla="*/ 6858000 h 6858000"/>
              <a:gd name="connsiteX395" fmla="*/ 2288095 w 7472601"/>
              <a:gd name="connsiteY395" fmla="*/ 6818030 h 6858000"/>
              <a:gd name="connsiteX396" fmla="*/ 2272768 w 7472601"/>
              <a:gd name="connsiteY396" fmla="*/ 6795822 h 6858000"/>
              <a:gd name="connsiteX397" fmla="*/ 2182715 w 7472601"/>
              <a:gd name="connsiteY397" fmla="*/ 6675071 h 6858000"/>
              <a:gd name="connsiteX398" fmla="*/ 2032061 w 7472601"/>
              <a:gd name="connsiteY398" fmla="*/ 6541380 h 6858000"/>
              <a:gd name="connsiteX399" fmla="*/ 2257220 w 7472601"/>
              <a:gd name="connsiteY399" fmla="*/ 6826257 h 6858000"/>
              <a:gd name="connsiteX400" fmla="*/ 2281324 w 7472601"/>
              <a:gd name="connsiteY400" fmla="*/ 6858000 h 6858000"/>
              <a:gd name="connsiteX401" fmla="*/ 2242860 w 7472601"/>
              <a:gd name="connsiteY401" fmla="*/ 6858000 h 6858000"/>
              <a:gd name="connsiteX402" fmla="*/ 2232818 w 7472601"/>
              <a:gd name="connsiteY402" fmla="*/ 6844926 h 6858000"/>
              <a:gd name="connsiteX403" fmla="*/ 1990172 w 7472601"/>
              <a:gd name="connsiteY403" fmla="*/ 6542121 h 6858000"/>
              <a:gd name="connsiteX404" fmla="*/ 2124090 w 7472601"/>
              <a:gd name="connsiteY404" fmla="*/ 6761017 h 6858000"/>
              <a:gd name="connsiteX405" fmla="*/ 2200380 w 7472601"/>
              <a:gd name="connsiteY405" fmla="*/ 6858000 h 6858000"/>
              <a:gd name="connsiteX406" fmla="*/ 2147507 w 7472601"/>
              <a:gd name="connsiteY406" fmla="*/ 6858000 h 6858000"/>
              <a:gd name="connsiteX407" fmla="*/ 2070668 w 7472601"/>
              <a:gd name="connsiteY407" fmla="*/ 6761520 h 6858000"/>
              <a:gd name="connsiteX408" fmla="*/ 1975142 w 7472601"/>
              <a:gd name="connsiteY408" fmla="*/ 6585570 h 6858000"/>
              <a:gd name="connsiteX409" fmla="*/ 2050035 w 7472601"/>
              <a:gd name="connsiteY409" fmla="*/ 6813345 h 6858000"/>
              <a:gd name="connsiteX410" fmla="*/ 2063025 w 7472601"/>
              <a:gd name="connsiteY410" fmla="*/ 6858000 h 6858000"/>
              <a:gd name="connsiteX411" fmla="*/ 2021675 w 7472601"/>
              <a:gd name="connsiteY411" fmla="*/ 6858000 h 6858000"/>
              <a:gd name="connsiteX412" fmla="*/ 2019308 w 7472601"/>
              <a:gd name="connsiteY412" fmla="*/ 6847118 h 6858000"/>
              <a:gd name="connsiteX413" fmla="*/ 1938835 w 7472601"/>
              <a:gd name="connsiteY413" fmla="*/ 6551160 h 6858000"/>
              <a:gd name="connsiteX414" fmla="*/ 1953230 w 7472601"/>
              <a:gd name="connsiteY414" fmla="*/ 6759699 h 6858000"/>
              <a:gd name="connsiteX415" fmla="*/ 1956763 w 7472601"/>
              <a:gd name="connsiteY415" fmla="*/ 6778191 h 6858000"/>
              <a:gd name="connsiteX416" fmla="*/ 1967925 w 7472601"/>
              <a:gd name="connsiteY416" fmla="*/ 6858000 h 6858000"/>
              <a:gd name="connsiteX417" fmla="*/ 1936622 w 7472601"/>
              <a:gd name="connsiteY417" fmla="*/ 6858000 h 6858000"/>
              <a:gd name="connsiteX418" fmla="*/ 1926261 w 7472601"/>
              <a:gd name="connsiteY418" fmla="*/ 6784064 h 6858000"/>
              <a:gd name="connsiteX419" fmla="*/ 1922724 w 7472601"/>
              <a:gd name="connsiteY419" fmla="*/ 6765577 h 6858000"/>
              <a:gd name="connsiteX420" fmla="*/ 1904650 w 7472601"/>
              <a:gd name="connsiteY420" fmla="*/ 6639616 h 6858000"/>
              <a:gd name="connsiteX421" fmla="*/ 1885273 w 7472601"/>
              <a:gd name="connsiteY421" fmla="*/ 6858000 h 6858000"/>
              <a:gd name="connsiteX422" fmla="*/ 1854363 w 7472601"/>
              <a:gd name="connsiteY422" fmla="*/ 6858000 h 6858000"/>
              <a:gd name="connsiteX423" fmla="*/ 1880391 w 7472601"/>
              <a:gd name="connsiteY423" fmla="*/ 6603796 h 6858000"/>
              <a:gd name="connsiteX424" fmla="*/ 1818273 w 7472601"/>
              <a:gd name="connsiteY424" fmla="*/ 6715729 h 6858000"/>
              <a:gd name="connsiteX425" fmla="*/ 1794691 w 7472601"/>
              <a:gd name="connsiteY425" fmla="*/ 6843239 h 6858000"/>
              <a:gd name="connsiteX426" fmla="*/ 1794914 w 7472601"/>
              <a:gd name="connsiteY426" fmla="*/ 6858000 h 6858000"/>
              <a:gd name="connsiteX427" fmla="*/ 1746128 w 7472601"/>
              <a:gd name="connsiteY427" fmla="*/ 6858000 h 6858000"/>
              <a:gd name="connsiteX428" fmla="*/ 1753934 w 7472601"/>
              <a:gd name="connsiteY428" fmla="*/ 6724796 h 6858000"/>
              <a:gd name="connsiteX429" fmla="*/ 1792053 w 7472601"/>
              <a:gd name="connsiteY429" fmla="*/ 6572396 h 6858000"/>
              <a:gd name="connsiteX430" fmla="*/ 1862248 w 7472601"/>
              <a:gd name="connsiteY430" fmla="*/ 6266397 h 6858000"/>
              <a:gd name="connsiteX431" fmla="*/ 1862250 w 7472601"/>
              <a:gd name="connsiteY431" fmla="*/ 6033531 h 6858000"/>
              <a:gd name="connsiteX432" fmla="*/ 1211999 w 7472601"/>
              <a:gd name="connsiteY432" fmla="*/ 6683610 h 6858000"/>
              <a:gd name="connsiteX433" fmla="*/ 1213266 w 7472601"/>
              <a:gd name="connsiteY433" fmla="*/ 6691947 h 6858000"/>
              <a:gd name="connsiteX434" fmla="*/ 1203370 w 7472601"/>
              <a:gd name="connsiteY434" fmla="*/ 6850676 h 6858000"/>
              <a:gd name="connsiteX435" fmla="*/ 1203671 w 7472601"/>
              <a:gd name="connsiteY435" fmla="*/ 6858000 h 6858000"/>
              <a:gd name="connsiteX436" fmla="*/ 1143180 w 7472601"/>
              <a:gd name="connsiteY436" fmla="*/ 6858000 h 6858000"/>
              <a:gd name="connsiteX437" fmla="*/ 1142176 w 7472601"/>
              <a:gd name="connsiteY437" fmla="*/ 6766045 h 6858000"/>
              <a:gd name="connsiteX438" fmla="*/ 1067484 w 7472601"/>
              <a:gd name="connsiteY438" fmla="*/ 6858000 h 6858000"/>
              <a:gd name="connsiteX439" fmla="*/ 953928 w 7472601"/>
              <a:gd name="connsiteY439" fmla="*/ 6858000 h 6858000"/>
              <a:gd name="connsiteX440" fmla="*/ 959715 w 7472601"/>
              <a:gd name="connsiteY440" fmla="*/ 6850185 h 6858000"/>
              <a:gd name="connsiteX441" fmla="*/ 1483788 w 7472601"/>
              <a:gd name="connsiteY441" fmla="*/ 6259174 h 6858000"/>
              <a:gd name="connsiteX442" fmla="*/ 1100671 w 7472601"/>
              <a:gd name="connsiteY442" fmla="*/ 6252137 h 6858000"/>
              <a:gd name="connsiteX443" fmla="*/ 1090144 w 7472601"/>
              <a:gd name="connsiteY443" fmla="*/ 6256748 h 6858000"/>
              <a:gd name="connsiteX444" fmla="*/ 1095872 w 7472601"/>
              <a:gd name="connsiteY444" fmla="*/ 6271892 h 6858000"/>
              <a:gd name="connsiteX445" fmla="*/ 262785 w 7472601"/>
              <a:gd name="connsiteY445" fmla="*/ 6845450 h 6858000"/>
              <a:gd name="connsiteX446" fmla="*/ 209968 w 7472601"/>
              <a:gd name="connsiteY446" fmla="*/ 6770713 h 6858000"/>
              <a:gd name="connsiteX447" fmla="*/ 873460 w 7472601"/>
              <a:gd name="connsiteY447" fmla="*/ 6253768 h 6858000"/>
              <a:gd name="connsiteX448" fmla="*/ 192686 w 7472601"/>
              <a:gd name="connsiteY448" fmla="*/ 5849257 h 6858000"/>
              <a:gd name="connsiteX449" fmla="*/ 4696 w 7472601"/>
              <a:gd name="connsiteY449" fmla="*/ 5697668 h 6858000"/>
              <a:gd name="connsiteX450" fmla="*/ 0 w 7472601"/>
              <a:gd name="connsiteY450" fmla="*/ 5689984 h 6858000"/>
              <a:gd name="connsiteX451" fmla="*/ 0 w 7472601"/>
              <a:gd name="connsiteY451" fmla="*/ 5513472 h 6858000"/>
              <a:gd name="connsiteX452" fmla="*/ 174101 w 7472601"/>
              <a:gd name="connsiteY452" fmla="*/ 5620277 h 6858000"/>
              <a:gd name="connsiteX453" fmla="*/ 891800 w 7472601"/>
              <a:gd name="connsiteY453" fmla="*/ 6036935 h 6858000"/>
              <a:gd name="connsiteX454" fmla="*/ 1072219 w 7472601"/>
              <a:gd name="connsiteY454" fmla="*/ 6169443 h 6858000"/>
              <a:gd name="connsiteX455" fmla="*/ 1074117 w 7472601"/>
              <a:gd name="connsiteY455" fmla="*/ 6170301 h 6858000"/>
              <a:gd name="connsiteX456" fmla="*/ 1083114 w 7472601"/>
              <a:gd name="connsiteY456" fmla="*/ 6174131 h 6858000"/>
              <a:gd name="connsiteX457" fmla="*/ 1543010 w 7472601"/>
              <a:gd name="connsiteY457" fmla="*/ 6191140 h 6858000"/>
              <a:gd name="connsiteX458" fmla="*/ 1551080 w 7472601"/>
              <a:gd name="connsiteY458" fmla="*/ 6195006 h 6858000"/>
              <a:gd name="connsiteX459" fmla="*/ 2345443 w 7472601"/>
              <a:gd name="connsiteY459" fmla="*/ 5549882 h 6858000"/>
              <a:gd name="connsiteX460" fmla="*/ 1721499 w 7472601"/>
              <a:gd name="connsiteY460" fmla="*/ 5599969 h 6858000"/>
              <a:gd name="connsiteX461" fmla="*/ 767716 w 7472601"/>
              <a:gd name="connsiteY461" fmla="*/ 5472768 h 6858000"/>
              <a:gd name="connsiteX462" fmla="*/ 722147 w 7472601"/>
              <a:gd name="connsiteY462" fmla="*/ 5393091 h 6858000"/>
              <a:gd name="connsiteX463" fmla="*/ 1485552 w 7472601"/>
              <a:gd name="connsiteY463" fmla="*/ 5313202 h 6858000"/>
              <a:gd name="connsiteX464" fmla="*/ 2143004 w 7472601"/>
              <a:gd name="connsiteY464" fmla="*/ 5402420 h 6858000"/>
              <a:gd name="connsiteX465" fmla="*/ 1933391 w 7472601"/>
              <a:gd name="connsiteY465" fmla="*/ 5156971 h 6858000"/>
              <a:gd name="connsiteX466" fmla="*/ 1827118 w 7472601"/>
              <a:gd name="connsiteY466" fmla="*/ 4968410 h 6858000"/>
              <a:gd name="connsiteX467" fmla="*/ 1837349 w 7472601"/>
              <a:gd name="connsiteY467" fmla="*/ 4956357 h 6858000"/>
              <a:gd name="connsiteX468" fmla="*/ 2162835 w 7472601"/>
              <a:gd name="connsiteY468" fmla="*/ 5187853 h 6858000"/>
              <a:gd name="connsiteX469" fmla="*/ 2257167 w 7472601"/>
              <a:gd name="connsiteY469" fmla="*/ 5462123 h 6858000"/>
              <a:gd name="connsiteX470" fmla="*/ 2261598 w 7472601"/>
              <a:gd name="connsiteY470" fmla="*/ 5467998 h 6858000"/>
              <a:gd name="connsiteX471" fmla="*/ 2437177 w 7472601"/>
              <a:gd name="connsiteY471" fmla="*/ 5479608 h 6858000"/>
              <a:gd name="connsiteX472" fmla="*/ 2445247 w 7472601"/>
              <a:gd name="connsiteY472" fmla="*/ 5483476 h 6858000"/>
              <a:gd name="connsiteX473" fmla="*/ 2743626 w 7472601"/>
              <a:gd name="connsiteY473" fmla="*/ 5304819 h 6858000"/>
              <a:gd name="connsiteX474" fmla="*/ 3048102 w 7472601"/>
              <a:gd name="connsiteY474" fmla="*/ 5150595 h 6858000"/>
              <a:gd name="connsiteX475" fmla="*/ 1799414 w 7472601"/>
              <a:gd name="connsiteY475" fmla="*/ 4694732 h 6858000"/>
              <a:gd name="connsiteX476" fmla="*/ 1771735 w 7472601"/>
              <a:gd name="connsiteY476" fmla="*/ 4619929 h 6858000"/>
              <a:gd name="connsiteX477" fmla="*/ 3104273 w 7472601"/>
              <a:gd name="connsiteY477" fmla="*/ 5076159 h 6858000"/>
              <a:gd name="connsiteX478" fmla="*/ 3113245 w 7472601"/>
              <a:gd name="connsiteY478" fmla="*/ 5090705 h 6858000"/>
              <a:gd name="connsiteX479" fmla="*/ 3126294 w 7472601"/>
              <a:gd name="connsiteY479" fmla="*/ 5114400 h 6858000"/>
              <a:gd name="connsiteX480" fmla="*/ 3937433 w 7472601"/>
              <a:gd name="connsiteY480" fmla="*/ 4830473 h 6858000"/>
              <a:gd name="connsiteX481" fmla="*/ 3590475 w 7472601"/>
              <a:gd name="connsiteY481" fmla="*/ 4597974 h 6858000"/>
              <a:gd name="connsiteX482" fmla="*/ 3100264 w 7472601"/>
              <a:gd name="connsiteY482" fmla="*/ 4579845 h 6858000"/>
              <a:gd name="connsiteX483" fmla="*/ 2183576 w 7472601"/>
              <a:gd name="connsiteY483" fmla="*/ 4227150 h 6858000"/>
              <a:gd name="connsiteX484" fmla="*/ 2151029 w 7472601"/>
              <a:gd name="connsiteY484" fmla="*/ 4146947 h 6858000"/>
              <a:gd name="connsiteX485" fmla="*/ 3563434 w 7472601"/>
              <a:gd name="connsiteY485" fmla="*/ 4469115 h 6858000"/>
              <a:gd name="connsiteX486" fmla="*/ 3177952 w 7472601"/>
              <a:gd name="connsiteY486" fmla="*/ 3657386 h 6858000"/>
              <a:gd name="connsiteX487" fmla="*/ 3189263 w 7472601"/>
              <a:gd name="connsiteY487" fmla="*/ 3625726 h 6858000"/>
              <a:gd name="connsiteX488" fmla="*/ 3560912 w 7472601"/>
              <a:gd name="connsiteY488" fmla="*/ 4079863 h 6858000"/>
              <a:gd name="connsiteX489" fmla="*/ 3626636 w 7472601"/>
              <a:gd name="connsiteY489" fmla="*/ 4512230 h 6858000"/>
              <a:gd name="connsiteX490" fmla="*/ 3653088 w 7472601"/>
              <a:gd name="connsiteY490" fmla="*/ 4521417 h 6858000"/>
              <a:gd name="connsiteX491" fmla="*/ 3988128 w 7472601"/>
              <a:gd name="connsiteY491" fmla="*/ 4817267 h 6858000"/>
              <a:gd name="connsiteX492" fmla="*/ 4830582 w 7472601"/>
              <a:gd name="connsiteY492" fmla="*/ 4676000 h 6858000"/>
              <a:gd name="connsiteX493" fmla="*/ 4830100 w 7472601"/>
              <a:gd name="connsiteY493" fmla="*/ 4675554 h 6858000"/>
              <a:gd name="connsiteX494" fmla="*/ 4036318 w 7472601"/>
              <a:gd name="connsiteY494" fmla="*/ 4147013 h 6858000"/>
              <a:gd name="connsiteX495" fmla="*/ 3432098 w 7472601"/>
              <a:gd name="connsiteY495" fmla="*/ 3537312 h 6858000"/>
              <a:gd name="connsiteX496" fmla="*/ 3446761 w 7472601"/>
              <a:gd name="connsiteY496" fmla="*/ 3461278 h 6858000"/>
              <a:gd name="connsiteX497" fmla="*/ 4419733 w 7472601"/>
              <a:gd name="connsiteY497" fmla="*/ 3963555 h 6858000"/>
              <a:gd name="connsiteX498" fmla="*/ 4781371 w 7472601"/>
              <a:gd name="connsiteY498" fmla="*/ 4458604 h 6858000"/>
              <a:gd name="connsiteX499" fmla="*/ 4780440 w 7472601"/>
              <a:gd name="connsiteY499" fmla="*/ 4470290 h 6858000"/>
              <a:gd name="connsiteX500" fmla="*/ 4898954 w 7472601"/>
              <a:gd name="connsiteY500" fmla="*/ 4662092 h 6858000"/>
              <a:gd name="connsiteX501" fmla="*/ 4900699 w 7472601"/>
              <a:gd name="connsiteY501" fmla="*/ 4670867 h 6858000"/>
              <a:gd name="connsiteX502" fmla="*/ 5714511 w 7472601"/>
              <a:gd name="connsiteY502" fmla="*/ 4663483 h 6858000"/>
              <a:gd name="connsiteX503" fmla="*/ 5464793 w 7472601"/>
              <a:gd name="connsiteY503" fmla="*/ 4393556 h 6858000"/>
              <a:gd name="connsiteX504" fmla="*/ 5461897 w 7472601"/>
              <a:gd name="connsiteY504" fmla="*/ 4390879 h 6858000"/>
              <a:gd name="connsiteX505" fmla="*/ 4294126 w 7472601"/>
              <a:gd name="connsiteY505" fmla="*/ 3303048 h 6858000"/>
              <a:gd name="connsiteX506" fmla="*/ 4305321 w 7472601"/>
              <a:gd name="connsiteY506" fmla="*/ 3256953 h 6858000"/>
              <a:gd name="connsiteX507" fmla="*/ 4949299 w 7472601"/>
              <a:gd name="connsiteY507" fmla="*/ 3766336 h 6858000"/>
              <a:gd name="connsiteX508" fmla="*/ 5291452 w 7472601"/>
              <a:gd name="connsiteY508" fmla="*/ 4076801 h 6858000"/>
              <a:gd name="connsiteX509" fmla="*/ 5434998 w 7472601"/>
              <a:gd name="connsiteY509" fmla="*/ 4254100 h 6858000"/>
              <a:gd name="connsiteX510" fmla="*/ 5351015 w 7472601"/>
              <a:gd name="connsiteY510" fmla="*/ 3760989 h 6858000"/>
              <a:gd name="connsiteX511" fmla="*/ 5413780 w 7472601"/>
              <a:gd name="connsiteY511" fmla="*/ 2966265 h 6858000"/>
              <a:gd name="connsiteX512" fmla="*/ 5425627 w 7472601"/>
              <a:gd name="connsiteY512" fmla="*/ 2954192 h 6858000"/>
              <a:gd name="connsiteX513" fmla="*/ 6604735 w 7472601"/>
              <a:gd name="connsiteY513" fmla="*/ 2041381 h 6858000"/>
              <a:gd name="connsiteX514" fmla="*/ 7204487 w 7472601"/>
              <a:gd name="connsiteY514" fmla="*/ 2742112 h 6858000"/>
              <a:gd name="connsiteX515" fmla="*/ 7131592 w 7472601"/>
              <a:gd name="connsiteY515" fmla="*/ 2672096 h 6858000"/>
              <a:gd name="connsiteX516" fmla="*/ 6996344 w 7472601"/>
              <a:gd name="connsiteY516" fmla="*/ 2518310 h 6858000"/>
              <a:gd name="connsiteX517" fmla="*/ 6735495 w 7472601"/>
              <a:gd name="connsiteY517" fmla="*/ 2196890 h 6858000"/>
              <a:gd name="connsiteX518" fmla="*/ 6721901 w 7472601"/>
              <a:gd name="connsiteY518" fmla="*/ 2179274 h 6858000"/>
              <a:gd name="connsiteX519" fmla="*/ 6604735 w 7472601"/>
              <a:gd name="connsiteY519" fmla="*/ 2041381 h 6858000"/>
              <a:gd name="connsiteX520" fmla="*/ 6591670 w 7472601"/>
              <a:gd name="connsiteY520" fmla="*/ 1988277 h 6858000"/>
              <a:gd name="connsiteX521" fmla="*/ 6747349 w 7472601"/>
              <a:gd name="connsiteY521" fmla="*/ 2160069 h 6858000"/>
              <a:gd name="connsiteX522" fmla="*/ 6760943 w 7472601"/>
              <a:gd name="connsiteY522" fmla="*/ 2177686 h 6858000"/>
              <a:gd name="connsiteX523" fmla="*/ 7021065 w 7472601"/>
              <a:gd name="connsiteY523" fmla="*/ 2498102 h 6858000"/>
              <a:gd name="connsiteX524" fmla="*/ 7155223 w 7472601"/>
              <a:gd name="connsiteY524" fmla="*/ 2650386 h 6858000"/>
              <a:gd name="connsiteX525" fmla="*/ 7203167 w 7472601"/>
              <a:gd name="connsiteY525" fmla="*/ 2697288 h 6858000"/>
              <a:gd name="connsiteX526" fmla="*/ 6937703 w 7472601"/>
              <a:gd name="connsiteY526" fmla="*/ 2321981 h 6858000"/>
              <a:gd name="connsiteX527" fmla="*/ 6591670 w 7472601"/>
              <a:gd name="connsiteY527" fmla="*/ 1988277 h 6858000"/>
              <a:gd name="connsiteX528" fmla="*/ 5798671 w 7472601"/>
              <a:gd name="connsiteY528" fmla="*/ 1981601 h 6858000"/>
              <a:gd name="connsiteX529" fmla="*/ 5754709 w 7472601"/>
              <a:gd name="connsiteY529" fmla="*/ 2071454 h 6858000"/>
              <a:gd name="connsiteX530" fmla="*/ 5763044 w 7472601"/>
              <a:gd name="connsiteY530" fmla="*/ 2842206 h 6858000"/>
              <a:gd name="connsiteX531" fmla="*/ 5764974 w 7472601"/>
              <a:gd name="connsiteY531" fmla="*/ 2799609 h 6858000"/>
              <a:gd name="connsiteX532" fmla="*/ 5767665 w 7472601"/>
              <a:gd name="connsiteY532" fmla="*/ 2666409 h 6858000"/>
              <a:gd name="connsiteX533" fmla="*/ 5763055 w 7472601"/>
              <a:gd name="connsiteY533" fmla="*/ 2579705 h 6858000"/>
              <a:gd name="connsiteX534" fmla="*/ 5758079 w 7472601"/>
              <a:gd name="connsiteY534" fmla="*/ 2492508 h 6858000"/>
              <a:gd name="connsiteX535" fmla="*/ 5779325 w 7472601"/>
              <a:gd name="connsiteY535" fmla="*/ 2197069 h 6858000"/>
              <a:gd name="connsiteX536" fmla="*/ 5798671 w 7472601"/>
              <a:gd name="connsiteY536" fmla="*/ 1981601 h 6858000"/>
              <a:gd name="connsiteX537" fmla="*/ 5829202 w 7472601"/>
              <a:gd name="connsiteY537" fmla="*/ 1971679 h 6858000"/>
              <a:gd name="connsiteX538" fmla="*/ 5809558 w 7472601"/>
              <a:gd name="connsiteY538" fmla="*/ 2198043 h 6858000"/>
              <a:gd name="connsiteX539" fmla="*/ 5788653 w 7472601"/>
              <a:gd name="connsiteY539" fmla="*/ 2489430 h 6858000"/>
              <a:gd name="connsiteX540" fmla="*/ 5793439 w 7472601"/>
              <a:gd name="connsiteY540" fmla="*/ 2575235 h 6858000"/>
              <a:gd name="connsiteX541" fmla="*/ 5796837 w 7472601"/>
              <a:gd name="connsiteY541" fmla="*/ 2637633 h 6858000"/>
              <a:gd name="connsiteX542" fmla="*/ 5818614 w 7472601"/>
              <a:gd name="connsiteY542" fmla="*/ 2473055 h 6858000"/>
              <a:gd name="connsiteX543" fmla="*/ 5829202 w 7472601"/>
              <a:gd name="connsiteY543" fmla="*/ 1971679 h 6858000"/>
              <a:gd name="connsiteX544" fmla="*/ 5911389 w 7472601"/>
              <a:gd name="connsiteY544" fmla="*/ 1898371 h 6858000"/>
              <a:gd name="connsiteX545" fmla="*/ 6237627 w 7472601"/>
              <a:gd name="connsiteY545" fmla="*/ 2231921 h 6858000"/>
              <a:gd name="connsiteX546" fmla="*/ 5911389 w 7472601"/>
              <a:gd name="connsiteY546" fmla="*/ 1898371 h 6858000"/>
              <a:gd name="connsiteX547" fmla="*/ 6944437 w 7472601"/>
              <a:gd name="connsiteY547" fmla="*/ 1575402 h 6858000"/>
              <a:gd name="connsiteX548" fmla="*/ 6304730 w 7472601"/>
              <a:gd name="connsiteY548" fmla="*/ 1766654 h 6858000"/>
              <a:gd name="connsiteX549" fmla="*/ 6944437 w 7472601"/>
              <a:gd name="connsiteY549" fmla="*/ 1575402 h 6858000"/>
              <a:gd name="connsiteX550" fmla="*/ 7019523 w 7472601"/>
              <a:gd name="connsiteY550" fmla="*/ 1519450 h 6858000"/>
              <a:gd name="connsiteX551" fmla="*/ 6298091 w 7472601"/>
              <a:gd name="connsiteY551" fmla="*/ 1737122 h 6858000"/>
              <a:gd name="connsiteX552" fmla="*/ 7019523 w 7472601"/>
              <a:gd name="connsiteY552" fmla="*/ 1519450 h 6858000"/>
              <a:gd name="connsiteX553" fmla="*/ 2399523 w 7472601"/>
              <a:gd name="connsiteY553" fmla="*/ 1428234 h 6858000"/>
              <a:gd name="connsiteX554" fmla="*/ 2224982 w 7472601"/>
              <a:gd name="connsiteY554" fmla="*/ 1826201 h 6858000"/>
              <a:gd name="connsiteX555" fmla="*/ 2096099 w 7472601"/>
              <a:gd name="connsiteY555" fmla="*/ 2345900 h 6858000"/>
              <a:gd name="connsiteX556" fmla="*/ 2283317 w 7472601"/>
              <a:gd name="connsiteY556" fmla="*/ 1796925 h 6858000"/>
              <a:gd name="connsiteX557" fmla="*/ 2399523 w 7472601"/>
              <a:gd name="connsiteY557" fmla="*/ 1428234 h 6858000"/>
              <a:gd name="connsiteX558" fmla="*/ 2448558 w 7472601"/>
              <a:gd name="connsiteY558" fmla="*/ 1373435 h 6858000"/>
              <a:gd name="connsiteX559" fmla="*/ 2312521 w 7472601"/>
              <a:gd name="connsiteY559" fmla="*/ 1806140 h 6858000"/>
              <a:gd name="connsiteX560" fmla="*/ 2127533 w 7472601"/>
              <a:gd name="connsiteY560" fmla="*/ 2348380 h 6858000"/>
              <a:gd name="connsiteX561" fmla="*/ 2358080 w 7472601"/>
              <a:gd name="connsiteY561" fmla="*/ 1866134 h 6858000"/>
              <a:gd name="connsiteX562" fmla="*/ 2407436 w 7472601"/>
              <a:gd name="connsiteY562" fmla="*/ 1651070 h 6858000"/>
              <a:gd name="connsiteX563" fmla="*/ 2448558 w 7472601"/>
              <a:gd name="connsiteY563" fmla="*/ 1373435 h 6858000"/>
              <a:gd name="connsiteX564" fmla="*/ 278707 w 7472601"/>
              <a:gd name="connsiteY564" fmla="*/ 1352270 h 6858000"/>
              <a:gd name="connsiteX565" fmla="*/ 321570 w 7472601"/>
              <a:gd name="connsiteY565" fmla="*/ 1861610 h 6858000"/>
              <a:gd name="connsiteX566" fmla="*/ 294281 w 7472601"/>
              <a:gd name="connsiteY566" fmla="*/ 1440658 h 6858000"/>
              <a:gd name="connsiteX567" fmla="*/ 278707 w 7472601"/>
              <a:gd name="connsiteY567" fmla="*/ 1352270 h 6858000"/>
              <a:gd name="connsiteX568" fmla="*/ 1423821 w 7472601"/>
              <a:gd name="connsiteY568" fmla="*/ 1351958 h 6858000"/>
              <a:gd name="connsiteX569" fmla="*/ 1638521 w 7472601"/>
              <a:gd name="connsiteY569" fmla="*/ 1908470 h 6858000"/>
              <a:gd name="connsiteX570" fmla="*/ 1754199 w 7472601"/>
              <a:gd name="connsiteY570" fmla="*/ 2149284 h 6858000"/>
              <a:gd name="connsiteX571" fmla="*/ 1908359 w 7472601"/>
              <a:gd name="connsiteY571" fmla="*/ 2364988 h 6858000"/>
              <a:gd name="connsiteX572" fmla="*/ 1647661 w 7472601"/>
              <a:gd name="connsiteY572" fmla="*/ 1825945 h 6858000"/>
              <a:gd name="connsiteX573" fmla="*/ 1423821 w 7472601"/>
              <a:gd name="connsiteY573" fmla="*/ 1351958 h 6858000"/>
              <a:gd name="connsiteX574" fmla="*/ 1431890 w 7472601"/>
              <a:gd name="connsiteY574" fmla="*/ 1306475 h 6858000"/>
              <a:gd name="connsiteX575" fmla="*/ 1507597 w 7472601"/>
              <a:gd name="connsiteY575" fmla="*/ 1446132 h 6858000"/>
              <a:gd name="connsiteX576" fmla="*/ 1674586 w 7472601"/>
              <a:gd name="connsiteY576" fmla="*/ 1813832 h 6858000"/>
              <a:gd name="connsiteX577" fmla="*/ 1815950 w 7472601"/>
              <a:gd name="connsiteY577" fmla="*/ 2128564 h 6858000"/>
              <a:gd name="connsiteX578" fmla="*/ 1984242 w 7472601"/>
              <a:gd name="connsiteY578" fmla="*/ 2430829 h 6858000"/>
              <a:gd name="connsiteX579" fmla="*/ 2014023 w 7472601"/>
              <a:gd name="connsiteY579" fmla="*/ 2450995 h 6858000"/>
              <a:gd name="connsiteX580" fmla="*/ 1747337 w 7472601"/>
              <a:gd name="connsiteY580" fmla="*/ 1855264 h 6858000"/>
              <a:gd name="connsiteX581" fmla="*/ 1533749 w 7472601"/>
              <a:gd name="connsiteY581" fmla="*/ 1478656 h 6858000"/>
              <a:gd name="connsiteX582" fmla="*/ 1431890 w 7472601"/>
              <a:gd name="connsiteY582" fmla="*/ 1306475 h 6858000"/>
              <a:gd name="connsiteX583" fmla="*/ 5052692 w 7472601"/>
              <a:gd name="connsiteY583" fmla="*/ 1292994 h 6858000"/>
              <a:gd name="connsiteX584" fmla="*/ 5200661 w 7472601"/>
              <a:gd name="connsiteY584" fmla="*/ 1635186 h 6858000"/>
              <a:gd name="connsiteX585" fmla="*/ 5297138 w 7472601"/>
              <a:gd name="connsiteY585" fmla="*/ 1906351 h 6858000"/>
              <a:gd name="connsiteX586" fmla="*/ 5052692 w 7472601"/>
              <a:gd name="connsiteY586" fmla="*/ 1292994 h 6858000"/>
              <a:gd name="connsiteX587" fmla="*/ 5009948 w 7472601"/>
              <a:gd name="connsiteY587" fmla="*/ 1273619 h 6858000"/>
              <a:gd name="connsiteX588" fmla="*/ 5121777 w 7472601"/>
              <a:gd name="connsiteY588" fmla="*/ 1654213 h 6858000"/>
              <a:gd name="connsiteX589" fmla="*/ 5293545 w 7472601"/>
              <a:gd name="connsiteY589" fmla="*/ 2072247 h 6858000"/>
              <a:gd name="connsiteX590" fmla="*/ 5294042 w 7472601"/>
              <a:gd name="connsiteY590" fmla="*/ 2065019 h 6858000"/>
              <a:gd name="connsiteX591" fmla="*/ 5171936 w 7472601"/>
              <a:gd name="connsiteY591" fmla="*/ 1647613 h 6858000"/>
              <a:gd name="connsiteX592" fmla="*/ 5009948 w 7472601"/>
              <a:gd name="connsiteY592" fmla="*/ 1273619 h 6858000"/>
              <a:gd name="connsiteX593" fmla="*/ 655236 w 7472601"/>
              <a:gd name="connsiteY593" fmla="*/ 1268632 h 6858000"/>
              <a:gd name="connsiteX594" fmla="*/ 839521 w 7472601"/>
              <a:gd name="connsiteY594" fmla="*/ 1685315 h 6858000"/>
              <a:gd name="connsiteX595" fmla="*/ 1109416 w 7472601"/>
              <a:gd name="connsiteY595" fmla="*/ 2061663 h 6858000"/>
              <a:gd name="connsiteX596" fmla="*/ 1298300 w 7472601"/>
              <a:gd name="connsiteY596" fmla="*/ 2247742 h 6858000"/>
              <a:gd name="connsiteX597" fmla="*/ 1125871 w 7472601"/>
              <a:gd name="connsiteY597" fmla="*/ 1989513 h 6858000"/>
              <a:gd name="connsiteX598" fmla="*/ 981574 w 7472601"/>
              <a:gd name="connsiteY598" fmla="*/ 1783157 h 6858000"/>
              <a:gd name="connsiteX599" fmla="*/ 922198 w 7472601"/>
              <a:gd name="connsiteY599" fmla="*/ 1677437 h 6858000"/>
              <a:gd name="connsiteX600" fmla="*/ 869293 w 7472601"/>
              <a:gd name="connsiteY600" fmla="*/ 1583214 h 6858000"/>
              <a:gd name="connsiteX601" fmla="*/ 751431 w 7472601"/>
              <a:gd name="connsiteY601" fmla="*/ 1405731 h 6858000"/>
              <a:gd name="connsiteX602" fmla="*/ 655236 w 7472601"/>
              <a:gd name="connsiteY602" fmla="*/ 1268632 h 6858000"/>
              <a:gd name="connsiteX603" fmla="*/ 6516292 w 7472601"/>
              <a:gd name="connsiteY603" fmla="*/ 1263064 h 6858000"/>
              <a:gd name="connsiteX604" fmla="*/ 5736320 w 7472601"/>
              <a:gd name="connsiteY604" fmla="*/ 1501803 h 6858000"/>
              <a:gd name="connsiteX605" fmla="*/ 6516292 w 7472601"/>
              <a:gd name="connsiteY605" fmla="*/ 1263064 h 6858000"/>
              <a:gd name="connsiteX606" fmla="*/ 291466 w 7472601"/>
              <a:gd name="connsiteY606" fmla="*/ 1250369 h 6858000"/>
              <a:gd name="connsiteX607" fmla="*/ 323180 w 7472601"/>
              <a:gd name="connsiteY607" fmla="*/ 1435283 h 6858000"/>
              <a:gd name="connsiteX608" fmla="*/ 349381 w 7472601"/>
              <a:gd name="connsiteY608" fmla="*/ 1875041 h 6858000"/>
              <a:gd name="connsiteX609" fmla="*/ 374363 w 7472601"/>
              <a:gd name="connsiteY609" fmla="*/ 1506494 h 6858000"/>
              <a:gd name="connsiteX610" fmla="*/ 302168 w 7472601"/>
              <a:gd name="connsiteY610" fmla="*/ 1274495 h 6858000"/>
              <a:gd name="connsiteX611" fmla="*/ 291466 w 7472601"/>
              <a:gd name="connsiteY611" fmla="*/ 1250369 h 6858000"/>
              <a:gd name="connsiteX612" fmla="*/ 678222 w 7472601"/>
              <a:gd name="connsiteY612" fmla="*/ 1248670 h 6858000"/>
              <a:gd name="connsiteX613" fmla="*/ 775536 w 7472601"/>
              <a:gd name="connsiteY613" fmla="*/ 1388015 h 6858000"/>
              <a:gd name="connsiteX614" fmla="*/ 894529 w 7472601"/>
              <a:gd name="connsiteY614" fmla="*/ 1567739 h 6858000"/>
              <a:gd name="connsiteX615" fmla="*/ 948000 w 7472601"/>
              <a:gd name="connsiteY615" fmla="*/ 1663088 h 6858000"/>
              <a:gd name="connsiteX616" fmla="*/ 1006812 w 7472601"/>
              <a:gd name="connsiteY616" fmla="*/ 1767683 h 6858000"/>
              <a:gd name="connsiteX617" fmla="*/ 1149133 w 7472601"/>
              <a:gd name="connsiteY617" fmla="*/ 1971513 h 6858000"/>
              <a:gd name="connsiteX618" fmla="*/ 1333952 w 7472601"/>
              <a:gd name="connsiteY618" fmla="*/ 2251620 h 6858000"/>
              <a:gd name="connsiteX619" fmla="*/ 1337329 w 7472601"/>
              <a:gd name="connsiteY619" fmla="*/ 2258350 h 6858000"/>
              <a:gd name="connsiteX620" fmla="*/ 1014726 w 7472601"/>
              <a:gd name="connsiteY620" fmla="*/ 1615556 h 6858000"/>
              <a:gd name="connsiteX621" fmla="*/ 678222 w 7472601"/>
              <a:gd name="connsiteY621" fmla="*/ 1248670 h 6858000"/>
              <a:gd name="connsiteX622" fmla="*/ 6691602 w 7472601"/>
              <a:gd name="connsiteY622" fmla="*/ 1140573 h 6858000"/>
              <a:gd name="connsiteX623" fmla="*/ 6571100 w 7472601"/>
              <a:gd name="connsiteY623" fmla="*/ 1183662 h 6858000"/>
              <a:gd name="connsiteX624" fmla="*/ 6241687 w 7472601"/>
              <a:gd name="connsiteY624" fmla="*/ 1257600 h 6858000"/>
              <a:gd name="connsiteX625" fmla="*/ 5693009 w 7472601"/>
              <a:gd name="connsiteY625" fmla="*/ 1478256 h 6858000"/>
              <a:gd name="connsiteX626" fmla="*/ 6548420 w 7472601"/>
              <a:gd name="connsiteY626" fmla="*/ 1214599 h 6858000"/>
              <a:gd name="connsiteX627" fmla="*/ 6605473 w 7472601"/>
              <a:gd name="connsiteY627" fmla="*/ 1184686 h 6858000"/>
              <a:gd name="connsiteX628" fmla="*/ 6691602 w 7472601"/>
              <a:gd name="connsiteY628" fmla="*/ 1140573 h 6858000"/>
              <a:gd name="connsiteX629" fmla="*/ 4002475 w 7472601"/>
              <a:gd name="connsiteY629" fmla="*/ 1037802 h 6858000"/>
              <a:gd name="connsiteX630" fmla="*/ 4000324 w 7472601"/>
              <a:gd name="connsiteY630" fmla="*/ 1039362 h 6858000"/>
              <a:gd name="connsiteX631" fmla="*/ 4002862 w 7472601"/>
              <a:gd name="connsiteY631" fmla="*/ 1042866 h 6858000"/>
              <a:gd name="connsiteX632" fmla="*/ 4002475 w 7472601"/>
              <a:gd name="connsiteY632" fmla="*/ 1037802 h 6858000"/>
              <a:gd name="connsiteX633" fmla="*/ 506322 w 7472601"/>
              <a:gd name="connsiteY633" fmla="*/ 1020997 h 6858000"/>
              <a:gd name="connsiteX634" fmla="*/ 533068 w 7472601"/>
              <a:gd name="connsiteY634" fmla="*/ 1029409 h 6858000"/>
              <a:gd name="connsiteX635" fmla="*/ 1232525 w 7472601"/>
              <a:gd name="connsiteY635" fmla="*/ 1804675 h 6858000"/>
              <a:gd name="connsiteX636" fmla="*/ 1388858 w 7472601"/>
              <a:gd name="connsiteY636" fmla="*/ 2368011 h 6858000"/>
              <a:gd name="connsiteX637" fmla="*/ 1384098 w 7472601"/>
              <a:gd name="connsiteY637" fmla="*/ 2378125 h 6858000"/>
              <a:gd name="connsiteX638" fmla="*/ 1425393 w 7472601"/>
              <a:gd name="connsiteY638" fmla="*/ 2589124 h 6858000"/>
              <a:gd name="connsiteX639" fmla="*/ 1424001 w 7472601"/>
              <a:gd name="connsiteY639" fmla="*/ 2597541 h 6858000"/>
              <a:gd name="connsiteX640" fmla="*/ 2152729 w 7472601"/>
              <a:gd name="connsiteY640" fmla="*/ 2864487 h 6858000"/>
              <a:gd name="connsiteX641" fmla="*/ 2020609 w 7472601"/>
              <a:gd name="connsiteY641" fmla="*/ 2539671 h 6858000"/>
              <a:gd name="connsiteX642" fmla="*/ 2018920 w 7472601"/>
              <a:gd name="connsiteY642" fmla="*/ 2536309 h 6858000"/>
              <a:gd name="connsiteX643" fmla="*/ 1342441 w 7472601"/>
              <a:gd name="connsiteY643" fmla="*/ 1173017 h 6858000"/>
              <a:gd name="connsiteX644" fmla="*/ 1367925 w 7472601"/>
              <a:gd name="connsiteY644" fmla="*/ 1135648 h 6858000"/>
              <a:gd name="connsiteX645" fmla="*/ 1771401 w 7472601"/>
              <a:gd name="connsiteY645" fmla="*/ 1806673 h 6858000"/>
              <a:gd name="connsiteX646" fmla="*/ 1972385 w 7472601"/>
              <a:gd name="connsiteY646" fmla="*/ 2198735 h 6858000"/>
              <a:gd name="connsiteX647" fmla="*/ 2040892 w 7472601"/>
              <a:gd name="connsiteY647" fmla="*/ 2405205 h 6858000"/>
              <a:gd name="connsiteX648" fmla="*/ 2131689 w 7472601"/>
              <a:gd name="connsiteY648" fmla="*/ 1936926 h 6858000"/>
              <a:gd name="connsiteX649" fmla="*/ 2454820 w 7472601"/>
              <a:gd name="connsiteY649" fmla="*/ 1248808 h 6858000"/>
              <a:gd name="connsiteX650" fmla="*/ 2492512 w 7472601"/>
              <a:gd name="connsiteY650" fmla="*/ 1302920 h 6858000"/>
              <a:gd name="connsiteX651" fmla="*/ 2081216 w 7472601"/>
              <a:gd name="connsiteY651" fmla="*/ 2527513 h 6858000"/>
              <a:gd name="connsiteX652" fmla="*/ 2081211 w 7472601"/>
              <a:gd name="connsiteY652" fmla="*/ 2528916 h 6858000"/>
              <a:gd name="connsiteX653" fmla="*/ 2199067 w 7472601"/>
              <a:gd name="connsiteY653" fmla="*/ 2884061 h 6858000"/>
              <a:gd name="connsiteX654" fmla="*/ 3192586 w 7472601"/>
              <a:gd name="connsiteY654" fmla="*/ 3411496 h 6858000"/>
              <a:gd name="connsiteX655" fmla="*/ 3182620 w 7472601"/>
              <a:gd name="connsiteY655" fmla="*/ 3483279 h 6858000"/>
              <a:gd name="connsiteX656" fmla="*/ 2435119 w 7472601"/>
              <a:gd name="connsiteY656" fmla="*/ 3080173 h 6858000"/>
              <a:gd name="connsiteX657" fmla="*/ 2410152 w 7472601"/>
              <a:gd name="connsiteY657" fmla="*/ 3063751 h 6858000"/>
              <a:gd name="connsiteX658" fmla="*/ 2408099 w 7472601"/>
              <a:gd name="connsiteY658" fmla="*/ 3064403 h 6858000"/>
              <a:gd name="connsiteX659" fmla="*/ 2407218 w 7472601"/>
              <a:gd name="connsiteY659" fmla="*/ 3070324 h 6858000"/>
              <a:gd name="connsiteX660" fmla="*/ 2380138 w 7472601"/>
              <a:gd name="connsiteY660" fmla="*/ 3099341 h 6858000"/>
              <a:gd name="connsiteX661" fmla="*/ 1765923 w 7472601"/>
              <a:gd name="connsiteY661" fmla="*/ 3581043 h 6858000"/>
              <a:gd name="connsiteX662" fmla="*/ 1702258 w 7472601"/>
              <a:gd name="connsiteY662" fmla="*/ 3612286 h 6858000"/>
              <a:gd name="connsiteX663" fmla="*/ 1538370 w 7472601"/>
              <a:gd name="connsiteY663" fmla="*/ 3811804 h 6858000"/>
              <a:gd name="connsiteX664" fmla="*/ 542867 w 7472601"/>
              <a:gd name="connsiteY664" fmla="*/ 4944092 h 6858000"/>
              <a:gd name="connsiteX665" fmla="*/ 515800 w 7472601"/>
              <a:gd name="connsiteY665" fmla="*/ 4862180 h 6858000"/>
              <a:gd name="connsiteX666" fmla="*/ 909145 w 7472601"/>
              <a:gd name="connsiteY666" fmla="*/ 4199225 h 6858000"/>
              <a:gd name="connsiteX667" fmla="*/ 1214067 w 7472601"/>
              <a:gd name="connsiteY667" fmla="*/ 3908561 h 6858000"/>
              <a:gd name="connsiteX668" fmla="*/ 640967 w 7472601"/>
              <a:gd name="connsiteY668" fmla="*/ 4105601 h 6858000"/>
              <a:gd name="connsiteX669" fmla="*/ 112563 w 7472601"/>
              <a:gd name="connsiteY669" fmla="*/ 4396952 h 6858000"/>
              <a:gd name="connsiteX670" fmla="*/ 0 w 7472601"/>
              <a:gd name="connsiteY670" fmla="*/ 4466006 h 6858000"/>
              <a:gd name="connsiteX671" fmla="*/ 0 w 7472601"/>
              <a:gd name="connsiteY671" fmla="*/ 4233763 h 6858000"/>
              <a:gd name="connsiteX672" fmla="*/ 36881 w 7472601"/>
              <a:gd name="connsiteY672" fmla="*/ 4200118 h 6858000"/>
              <a:gd name="connsiteX673" fmla="*/ 910534 w 7472601"/>
              <a:gd name="connsiteY673" fmla="*/ 3629753 h 6858000"/>
              <a:gd name="connsiteX674" fmla="*/ 1578717 w 7472601"/>
              <a:gd name="connsiteY674" fmla="*/ 3575982 h 6858000"/>
              <a:gd name="connsiteX675" fmla="*/ 2338780 w 7472601"/>
              <a:gd name="connsiteY675" fmla="*/ 3033725 h 6858000"/>
              <a:gd name="connsiteX676" fmla="*/ 1807991 w 7472601"/>
              <a:gd name="connsiteY676" fmla="*/ 2807184 h 6858000"/>
              <a:gd name="connsiteX677" fmla="*/ 1416358 w 7472601"/>
              <a:gd name="connsiteY677" fmla="*/ 3112571 h 6858000"/>
              <a:gd name="connsiteX678" fmla="*/ 939066 w 7472601"/>
              <a:gd name="connsiteY678" fmla="*/ 3378798 h 6858000"/>
              <a:gd name="connsiteX679" fmla="*/ 115099 w 7472601"/>
              <a:gd name="connsiteY679" fmla="*/ 3607650 h 6858000"/>
              <a:gd name="connsiteX680" fmla="*/ 97284 w 7472601"/>
              <a:gd name="connsiteY680" fmla="*/ 3520393 h 6858000"/>
              <a:gd name="connsiteX681" fmla="*/ 922050 w 7472601"/>
              <a:gd name="connsiteY681" fmla="*/ 3074867 h 6858000"/>
              <a:gd name="connsiteX682" fmla="*/ 1405265 w 7472601"/>
              <a:gd name="connsiteY682" fmla="*/ 3016319 h 6858000"/>
              <a:gd name="connsiteX683" fmla="*/ 1407512 w 7472601"/>
              <a:gd name="connsiteY683" fmla="*/ 3018001 h 6858000"/>
              <a:gd name="connsiteX684" fmla="*/ 1726266 w 7472601"/>
              <a:gd name="connsiteY684" fmla="*/ 2777274 h 6858000"/>
              <a:gd name="connsiteX685" fmla="*/ 625390 w 7472601"/>
              <a:gd name="connsiteY685" fmla="*/ 2514541 h 6858000"/>
              <a:gd name="connsiteX686" fmla="*/ 619799 w 7472601"/>
              <a:gd name="connsiteY686" fmla="*/ 2527180 h 6858000"/>
              <a:gd name="connsiteX687" fmla="*/ 310030 w 7472601"/>
              <a:gd name="connsiteY687" fmla="*/ 2771818 h 6858000"/>
              <a:gd name="connsiteX688" fmla="*/ 173877 w 7472601"/>
              <a:gd name="connsiteY688" fmla="*/ 2937056 h 6858000"/>
              <a:gd name="connsiteX689" fmla="*/ 77889 w 7472601"/>
              <a:gd name="connsiteY689" fmla="*/ 3138440 h 6858000"/>
              <a:gd name="connsiteX690" fmla="*/ 0 w 7472601"/>
              <a:gd name="connsiteY690" fmla="*/ 3271395 h 6858000"/>
              <a:gd name="connsiteX691" fmla="*/ 0 w 7472601"/>
              <a:gd name="connsiteY691" fmla="*/ 3153002 h 6858000"/>
              <a:gd name="connsiteX692" fmla="*/ 2386 w 7472601"/>
              <a:gd name="connsiteY692" fmla="*/ 3149203 h 6858000"/>
              <a:gd name="connsiteX693" fmla="*/ 89753 w 7472601"/>
              <a:gd name="connsiteY693" fmla="*/ 2987702 h 6858000"/>
              <a:gd name="connsiteX694" fmla="*/ 76869 w 7472601"/>
              <a:gd name="connsiteY694" fmla="*/ 3005404 h 6858000"/>
              <a:gd name="connsiteX695" fmla="*/ 32049 w 7472601"/>
              <a:gd name="connsiteY695" fmla="*/ 3065814 h 6858000"/>
              <a:gd name="connsiteX696" fmla="*/ 0 w 7472601"/>
              <a:gd name="connsiteY696" fmla="*/ 3108744 h 6858000"/>
              <a:gd name="connsiteX697" fmla="*/ 0 w 7472601"/>
              <a:gd name="connsiteY697" fmla="*/ 3058059 h 6858000"/>
              <a:gd name="connsiteX698" fmla="*/ 7610 w 7472601"/>
              <a:gd name="connsiteY698" fmla="*/ 3047889 h 6858000"/>
              <a:gd name="connsiteX699" fmla="*/ 52419 w 7472601"/>
              <a:gd name="connsiteY699" fmla="*/ 2987479 h 6858000"/>
              <a:gd name="connsiteX700" fmla="*/ 59142 w 7472601"/>
              <a:gd name="connsiteY700" fmla="*/ 2978488 h 6858000"/>
              <a:gd name="connsiteX701" fmla="*/ 0 w 7472601"/>
              <a:gd name="connsiteY701" fmla="*/ 3015334 h 6858000"/>
              <a:gd name="connsiteX702" fmla="*/ 0 w 7472601"/>
              <a:gd name="connsiteY702" fmla="*/ 2914286 h 6858000"/>
              <a:gd name="connsiteX703" fmla="*/ 36383 w 7472601"/>
              <a:gd name="connsiteY703" fmla="*/ 2901128 h 6858000"/>
              <a:gd name="connsiteX704" fmla="*/ 156329 w 7472601"/>
              <a:gd name="connsiteY704" fmla="*/ 2840533 h 6858000"/>
              <a:gd name="connsiteX705" fmla="*/ 358355 w 7472601"/>
              <a:gd name="connsiteY705" fmla="*/ 2620471 h 6858000"/>
              <a:gd name="connsiteX706" fmla="*/ 510577 w 7472601"/>
              <a:gd name="connsiteY706" fmla="*/ 2501244 h 6858000"/>
              <a:gd name="connsiteX707" fmla="*/ 211967 w 7472601"/>
              <a:gd name="connsiteY707" fmla="*/ 2479171 h 6858000"/>
              <a:gd name="connsiteX708" fmla="*/ 0 w 7472601"/>
              <a:gd name="connsiteY708" fmla="*/ 2476398 h 6858000"/>
              <a:gd name="connsiteX709" fmla="*/ 0 w 7472601"/>
              <a:gd name="connsiteY709" fmla="*/ 2389189 h 6858000"/>
              <a:gd name="connsiteX710" fmla="*/ 103062 w 7472601"/>
              <a:gd name="connsiteY710" fmla="*/ 2389518 h 6858000"/>
              <a:gd name="connsiteX711" fmla="*/ 510734 w 7472601"/>
              <a:gd name="connsiteY711" fmla="*/ 2416201 h 6858000"/>
              <a:gd name="connsiteX712" fmla="*/ 279257 w 7472601"/>
              <a:gd name="connsiteY712" fmla="*/ 2092102 h 6858000"/>
              <a:gd name="connsiteX713" fmla="*/ 65265 w 7472601"/>
              <a:gd name="connsiteY713" fmla="*/ 2006049 h 6858000"/>
              <a:gd name="connsiteX714" fmla="*/ 0 w 7472601"/>
              <a:gd name="connsiteY714" fmla="*/ 1982532 h 6858000"/>
              <a:gd name="connsiteX715" fmla="*/ 0 w 7472601"/>
              <a:gd name="connsiteY715" fmla="*/ 1912789 h 6858000"/>
              <a:gd name="connsiteX716" fmla="*/ 97460 w 7472601"/>
              <a:gd name="connsiteY716" fmla="*/ 1953725 h 6858000"/>
              <a:gd name="connsiteX717" fmla="*/ 221272 w 7472601"/>
              <a:gd name="connsiteY717" fmla="*/ 1980766 h 6858000"/>
              <a:gd name="connsiteX718" fmla="*/ 116765 w 7472601"/>
              <a:gd name="connsiteY718" fmla="*/ 1911033 h 6858000"/>
              <a:gd name="connsiteX719" fmla="*/ 16405 w 7472601"/>
              <a:gd name="connsiteY719" fmla="*/ 1803412 h 6858000"/>
              <a:gd name="connsiteX720" fmla="*/ 0 w 7472601"/>
              <a:gd name="connsiteY720" fmla="*/ 1784777 h 6858000"/>
              <a:gd name="connsiteX721" fmla="*/ 0 w 7472601"/>
              <a:gd name="connsiteY721" fmla="*/ 1740082 h 6858000"/>
              <a:gd name="connsiteX722" fmla="*/ 39394 w 7472601"/>
              <a:gd name="connsiteY722" fmla="*/ 1784856 h 6858000"/>
              <a:gd name="connsiteX723" fmla="*/ 135813 w 7472601"/>
              <a:gd name="connsiteY723" fmla="*/ 1888838 h 6858000"/>
              <a:gd name="connsiteX724" fmla="*/ 242575 w 7472601"/>
              <a:gd name="connsiteY724" fmla="*/ 1958841 h 6858000"/>
              <a:gd name="connsiteX725" fmla="*/ 82197 w 7472601"/>
              <a:gd name="connsiteY725" fmla="*/ 1754826 h 6858000"/>
              <a:gd name="connsiteX726" fmla="*/ 0 w 7472601"/>
              <a:gd name="connsiteY726" fmla="*/ 1679650 h 6858000"/>
              <a:gd name="connsiteX727" fmla="*/ 0 w 7472601"/>
              <a:gd name="connsiteY727" fmla="*/ 1602463 h 6858000"/>
              <a:gd name="connsiteX728" fmla="*/ 84689 w 7472601"/>
              <a:gd name="connsiteY728" fmla="*/ 1677442 h 6858000"/>
              <a:gd name="connsiteX729" fmla="*/ 298437 w 7472601"/>
              <a:gd name="connsiteY729" fmla="*/ 1968019 h 6858000"/>
              <a:gd name="connsiteX730" fmla="*/ 227269 w 7472601"/>
              <a:gd name="connsiteY730" fmla="*/ 1114064 h 6858000"/>
              <a:gd name="connsiteX731" fmla="*/ 248003 w 7472601"/>
              <a:gd name="connsiteY731" fmla="*/ 1089613 h 6858000"/>
              <a:gd name="connsiteX732" fmla="*/ 427020 w 7472601"/>
              <a:gd name="connsiteY732" fmla="*/ 1619803 h 6858000"/>
              <a:gd name="connsiteX733" fmla="*/ 340345 w 7472601"/>
              <a:gd name="connsiteY733" fmla="*/ 2027739 h 6858000"/>
              <a:gd name="connsiteX734" fmla="*/ 360865 w 7472601"/>
              <a:gd name="connsiteY734" fmla="*/ 2044827 h 6858000"/>
              <a:gd name="connsiteX735" fmla="*/ 560414 w 7472601"/>
              <a:gd name="connsiteY735" fmla="*/ 2421457 h 6858000"/>
              <a:gd name="connsiteX736" fmla="*/ 1359703 w 7472601"/>
              <a:gd name="connsiteY736" fmla="*/ 2578554 h 6858000"/>
              <a:gd name="connsiteX737" fmla="*/ 1359422 w 7472601"/>
              <a:gd name="connsiteY737" fmla="*/ 2577994 h 6858000"/>
              <a:gd name="connsiteX738" fmla="*/ 828701 w 7472601"/>
              <a:gd name="connsiteY738" fmla="*/ 1839520 h 6858000"/>
              <a:gd name="connsiteX739" fmla="*/ 494427 w 7472601"/>
              <a:gd name="connsiteY739" fmla="*/ 1092333 h 6858000"/>
              <a:gd name="connsiteX740" fmla="*/ 506322 w 7472601"/>
              <a:gd name="connsiteY740" fmla="*/ 1020997 h 6858000"/>
              <a:gd name="connsiteX741" fmla="*/ 4570198 w 7472601"/>
              <a:gd name="connsiteY741" fmla="*/ 978081 h 6858000"/>
              <a:gd name="connsiteX742" fmla="*/ 4523691 w 7472601"/>
              <a:gd name="connsiteY742" fmla="*/ 1127776 h 6858000"/>
              <a:gd name="connsiteX743" fmla="*/ 4509875 w 7472601"/>
              <a:gd name="connsiteY743" fmla="*/ 1167552 h 6858000"/>
              <a:gd name="connsiteX744" fmla="*/ 4478168 w 7472601"/>
              <a:gd name="connsiteY744" fmla="*/ 1260735 h 6858000"/>
              <a:gd name="connsiteX745" fmla="*/ 4409309 w 7472601"/>
              <a:gd name="connsiteY745" fmla="*/ 1666996 h 6858000"/>
              <a:gd name="connsiteX746" fmla="*/ 4370031 w 7472601"/>
              <a:gd name="connsiteY746" fmla="*/ 1955666 h 6858000"/>
              <a:gd name="connsiteX747" fmla="*/ 4570198 w 7472601"/>
              <a:gd name="connsiteY747" fmla="*/ 978081 h 6858000"/>
              <a:gd name="connsiteX748" fmla="*/ 4557898 w 7472601"/>
              <a:gd name="connsiteY748" fmla="*/ 900011 h 6858000"/>
              <a:gd name="connsiteX749" fmla="*/ 4344840 w 7472601"/>
              <a:gd name="connsiteY749" fmla="*/ 1922038 h 6858000"/>
              <a:gd name="connsiteX750" fmla="*/ 4378710 w 7472601"/>
              <a:gd name="connsiteY750" fmla="*/ 1665516 h 6858000"/>
              <a:gd name="connsiteX751" fmla="*/ 4448798 w 7472601"/>
              <a:gd name="connsiteY751" fmla="*/ 1253024 h 6858000"/>
              <a:gd name="connsiteX752" fmla="*/ 4480315 w 7472601"/>
              <a:gd name="connsiteY752" fmla="*/ 1158454 h 6858000"/>
              <a:gd name="connsiteX753" fmla="*/ 4494133 w 7472601"/>
              <a:gd name="connsiteY753" fmla="*/ 1118676 h 6858000"/>
              <a:gd name="connsiteX754" fmla="*/ 4557898 w 7472601"/>
              <a:gd name="connsiteY754" fmla="*/ 900011 h 6858000"/>
              <a:gd name="connsiteX755" fmla="*/ 5870151 w 7472601"/>
              <a:gd name="connsiteY755" fmla="*/ 898890 h 6858000"/>
              <a:gd name="connsiteX756" fmla="*/ 5861335 w 7472601"/>
              <a:gd name="connsiteY756" fmla="*/ 899177 h 6858000"/>
              <a:gd name="connsiteX757" fmla="*/ 5843702 w 7472601"/>
              <a:gd name="connsiteY757" fmla="*/ 899748 h 6858000"/>
              <a:gd name="connsiteX758" fmla="*/ 5651107 w 7472601"/>
              <a:gd name="connsiteY758" fmla="*/ 920306 h 6858000"/>
              <a:gd name="connsiteX759" fmla="*/ 5459407 w 7472601"/>
              <a:gd name="connsiteY759" fmla="*/ 940975 h 6858000"/>
              <a:gd name="connsiteX760" fmla="*/ 5374846 w 7472601"/>
              <a:gd name="connsiteY760" fmla="*/ 941988 h 6858000"/>
              <a:gd name="connsiteX761" fmla="*/ 5256105 w 7472601"/>
              <a:gd name="connsiteY761" fmla="*/ 945632 h 6858000"/>
              <a:gd name="connsiteX762" fmla="*/ 5107071 w 7472601"/>
              <a:gd name="connsiteY762" fmla="*/ 969720 h 6858000"/>
              <a:gd name="connsiteX763" fmla="*/ 4998681 w 7472601"/>
              <a:gd name="connsiteY763" fmla="*/ 988771 h 6858000"/>
              <a:gd name="connsiteX764" fmla="*/ 5870151 w 7472601"/>
              <a:gd name="connsiteY764" fmla="*/ 898890 h 6858000"/>
              <a:gd name="connsiteX765" fmla="*/ 5504425 w 7472601"/>
              <a:gd name="connsiteY765" fmla="*/ 848067 h 6858000"/>
              <a:gd name="connsiteX766" fmla="*/ 4968849 w 7472601"/>
              <a:gd name="connsiteY766" fmla="*/ 962318 h 6858000"/>
              <a:gd name="connsiteX767" fmla="*/ 5104039 w 7472601"/>
              <a:gd name="connsiteY767" fmla="*/ 940634 h 6858000"/>
              <a:gd name="connsiteX768" fmla="*/ 5256311 w 7472601"/>
              <a:gd name="connsiteY768" fmla="*/ 916490 h 6858000"/>
              <a:gd name="connsiteX769" fmla="*/ 5377381 w 7472601"/>
              <a:gd name="connsiteY769" fmla="*/ 912671 h 6858000"/>
              <a:gd name="connsiteX770" fmla="*/ 5460148 w 7472601"/>
              <a:gd name="connsiteY770" fmla="*/ 911442 h 6858000"/>
              <a:gd name="connsiteX771" fmla="*/ 5648971 w 7472601"/>
              <a:gd name="connsiteY771" fmla="*/ 891331 h 6858000"/>
              <a:gd name="connsiteX772" fmla="*/ 5844807 w 7472601"/>
              <a:gd name="connsiteY772" fmla="*/ 870718 h 6858000"/>
              <a:gd name="connsiteX773" fmla="*/ 5862975 w 7472601"/>
              <a:gd name="connsiteY773" fmla="*/ 869756 h 6858000"/>
              <a:gd name="connsiteX774" fmla="*/ 5920887 w 7472601"/>
              <a:gd name="connsiteY774" fmla="*/ 865929 h 6858000"/>
              <a:gd name="connsiteX775" fmla="*/ 5504425 w 7472601"/>
              <a:gd name="connsiteY775" fmla="*/ 848067 h 6858000"/>
              <a:gd name="connsiteX776" fmla="*/ 3607114 w 7472601"/>
              <a:gd name="connsiteY776" fmla="*/ 467441 h 6858000"/>
              <a:gd name="connsiteX777" fmla="*/ 3296242 w 7472601"/>
              <a:gd name="connsiteY777" fmla="*/ 807991 h 6858000"/>
              <a:gd name="connsiteX778" fmla="*/ 3174674 w 7472601"/>
              <a:gd name="connsiteY778" fmla="*/ 919759 h 6858000"/>
              <a:gd name="connsiteX779" fmla="*/ 3042978 w 7472601"/>
              <a:gd name="connsiteY779" fmla="*/ 1054894 h 6858000"/>
              <a:gd name="connsiteX780" fmla="*/ 2968914 w 7472601"/>
              <a:gd name="connsiteY780" fmla="*/ 1133756 h 6858000"/>
              <a:gd name="connsiteX781" fmla="*/ 3103823 w 7472601"/>
              <a:gd name="connsiteY781" fmla="*/ 1026814 h 6858000"/>
              <a:gd name="connsiteX782" fmla="*/ 3607114 w 7472601"/>
              <a:gd name="connsiteY782" fmla="*/ 467441 h 6858000"/>
              <a:gd name="connsiteX783" fmla="*/ 3744487 w 7472601"/>
              <a:gd name="connsiteY783" fmla="*/ 383136 h 6858000"/>
              <a:gd name="connsiteX784" fmla="*/ 3970213 w 7472601"/>
              <a:gd name="connsiteY784" fmla="*/ 995559 h 6858000"/>
              <a:gd name="connsiteX785" fmla="*/ 3744487 w 7472601"/>
              <a:gd name="connsiteY785" fmla="*/ 383136 h 6858000"/>
              <a:gd name="connsiteX786" fmla="*/ 3624562 w 7472601"/>
              <a:gd name="connsiteY786" fmla="*/ 367041 h 6858000"/>
              <a:gd name="connsiteX787" fmla="*/ 3489712 w 7472601"/>
              <a:gd name="connsiteY787" fmla="*/ 485386 h 6858000"/>
              <a:gd name="connsiteX788" fmla="*/ 3182994 w 7472601"/>
              <a:gd name="connsiteY788" fmla="*/ 828265 h 6858000"/>
              <a:gd name="connsiteX789" fmla="*/ 2892114 w 7472601"/>
              <a:gd name="connsiteY789" fmla="*/ 1172635 h 6858000"/>
              <a:gd name="connsiteX790" fmla="*/ 3021459 w 7472601"/>
              <a:gd name="connsiteY790" fmla="*/ 1035385 h 6858000"/>
              <a:gd name="connsiteX791" fmla="*/ 3153873 w 7472601"/>
              <a:gd name="connsiteY791" fmla="*/ 898971 h 6858000"/>
              <a:gd name="connsiteX792" fmla="*/ 3276511 w 7472601"/>
              <a:gd name="connsiteY792" fmla="*/ 786423 h 6858000"/>
              <a:gd name="connsiteX793" fmla="*/ 3584154 w 7472601"/>
              <a:gd name="connsiteY793" fmla="*/ 448218 h 6858000"/>
              <a:gd name="connsiteX794" fmla="*/ 3624562 w 7472601"/>
              <a:gd name="connsiteY794" fmla="*/ 367041 h 6858000"/>
              <a:gd name="connsiteX795" fmla="*/ 3766672 w 7472601"/>
              <a:gd name="connsiteY795" fmla="*/ 359429 h 6858000"/>
              <a:gd name="connsiteX796" fmla="*/ 3996338 w 7472601"/>
              <a:gd name="connsiteY796" fmla="*/ 968237 h 6858000"/>
              <a:gd name="connsiteX797" fmla="*/ 3766672 w 7472601"/>
              <a:gd name="connsiteY797" fmla="*/ 359429 h 6858000"/>
              <a:gd name="connsiteX798" fmla="*/ 5805386 w 7472601"/>
              <a:gd name="connsiteY798" fmla="*/ 239240 h 6858000"/>
              <a:gd name="connsiteX799" fmla="*/ 5736947 w 7472601"/>
              <a:gd name="connsiteY799" fmla="*/ 261367 h 6858000"/>
              <a:gd name="connsiteX800" fmla="*/ 5427012 w 7472601"/>
              <a:gd name="connsiteY800" fmla="*/ 311272 h 6858000"/>
              <a:gd name="connsiteX801" fmla="*/ 5147818 w 7472601"/>
              <a:gd name="connsiteY801" fmla="*/ 322112 h 6858000"/>
              <a:gd name="connsiteX802" fmla="*/ 5060854 w 7472601"/>
              <a:gd name="connsiteY802" fmla="*/ 311882 h 6858000"/>
              <a:gd name="connsiteX803" fmla="*/ 4945989 w 7472601"/>
              <a:gd name="connsiteY803" fmla="*/ 300516 h 6858000"/>
              <a:gd name="connsiteX804" fmla="*/ 5410479 w 7472601"/>
              <a:gd name="connsiteY804" fmla="*/ 348434 h 6858000"/>
              <a:gd name="connsiteX805" fmla="*/ 5805386 w 7472601"/>
              <a:gd name="connsiteY805" fmla="*/ 239240 h 6858000"/>
              <a:gd name="connsiteX806" fmla="*/ 5905192 w 7472601"/>
              <a:gd name="connsiteY806" fmla="*/ 163079 h 6858000"/>
              <a:gd name="connsiteX807" fmla="*/ 5865655 w 7472601"/>
              <a:gd name="connsiteY807" fmla="*/ 171901 h 6858000"/>
              <a:gd name="connsiteX808" fmla="*/ 5259740 w 7472601"/>
              <a:gd name="connsiteY808" fmla="*/ 257013 h 6858000"/>
              <a:gd name="connsiteX809" fmla="*/ 5208466 w 7472601"/>
              <a:gd name="connsiteY809" fmla="*/ 257550 h 6858000"/>
              <a:gd name="connsiteX810" fmla="*/ 4980204 w 7472601"/>
              <a:gd name="connsiteY810" fmla="*/ 271903 h 6858000"/>
              <a:gd name="connsiteX811" fmla="*/ 5068068 w 7472601"/>
              <a:gd name="connsiteY811" fmla="*/ 282244 h 6858000"/>
              <a:gd name="connsiteX812" fmla="*/ 5153231 w 7472601"/>
              <a:gd name="connsiteY812" fmla="*/ 292240 h 6858000"/>
              <a:gd name="connsiteX813" fmla="*/ 5426491 w 7472601"/>
              <a:gd name="connsiteY813" fmla="*/ 281128 h 6858000"/>
              <a:gd name="connsiteX814" fmla="*/ 5731212 w 7472601"/>
              <a:gd name="connsiteY814" fmla="*/ 231951 h 6858000"/>
              <a:gd name="connsiteX815" fmla="*/ 5905192 w 7472601"/>
              <a:gd name="connsiteY815" fmla="*/ 163079 h 6858000"/>
              <a:gd name="connsiteX816" fmla="*/ 5944437 w 7472601"/>
              <a:gd name="connsiteY816" fmla="*/ 113829 h 6858000"/>
              <a:gd name="connsiteX817" fmla="*/ 5825032 w 7472601"/>
              <a:gd name="connsiteY817" fmla="*/ 146405 h 6858000"/>
              <a:gd name="connsiteX818" fmla="*/ 4955599 w 7472601"/>
              <a:gd name="connsiteY818" fmla="*/ 247008 h 6858000"/>
              <a:gd name="connsiteX819" fmla="*/ 5210104 w 7472601"/>
              <a:gd name="connsiteY819" fmla="*/ 228123 h 6858000"/>
              <a:gd name="connsiteX820" fmla="*/ 5261015 w 7472601"/>
              <a:gd name="connsiteY820" fmla="*/ 227087 h 6858000"/>
              <a:gd name="connsiteX821" fmla="*/ 5861181 w 7472601"/>
              <a:gd name="connsiteY821" fmla="*/ 143093 h 6858000"/>
              <a:gd name="connsiteX822" fmla="*/ 5961252 w 7472601"/>
              <a:gd name="connsiteY822" fmla="*/ 114820 h 6858000"/>
              <a:gd name="connsiteX823" fmla="*/ 5944437 w 7472601"/>
              <a:gd name="connsiteY823" fmla="*/ 113829 h 6858000"/>
              <a:gd name="connsiteX824" fmla="*/ 3882765 w 7472601"/>
              <a:gd name="connsiteY824" fmla="*/ 0 h 6858000"/>
              <a:gd name="connsiteX825" fmla="*/ 3995099 w 7472601"/>
              <a:gd name="connsiteY825" fmla="*/ 0 h 6858000"/>
              <a:gd name="connsiteX826" fmla="*/ 4163818 w 7472601"/>
              <a:gd name="connsiteY826" fmla="*/ 234104 h 6858000"/>
              <a:gd name="connsiteX827" fmla="*/ 4172099 w 7472601"/>
              <a:gd name="connsiteY827" fmla="*/ 234207 h 6858000"/>
              <a:gd name="connsiteX828" fmla="*/ 4784282 w 7472601"/>
              <a:gd name="connsiteY828" fmla="*/ 276561 h 6858000"/>
              <a:gd name="connsiteX829" fmla="*/ 4801687 w 7472601"/>
              <a:gd name="connsiteY829" fmla="*/ 267764 h 6858000"/>
              <a:gd name="connsiteX830" fmla="*/ 6082788 w 7472601"/>
              <a:gd name="connsiteY830" fmla="*/ 64119 h 6858000"/>
              <a:gd name="connsiteX831" fmla="*/ 6099442 w 7472601"/>
              <a:gd name="connsiteY831" fmla="*/ 82568 h 6858000"/>
              <a:gd name="connsiteX832" fmla="*/ 4804137 w 7472601"/>
              <a:gd name="connsiteY832" fmla="*/ 320931 h 6858000"/>
              <a:gd name="connsiteX833" fmla="*/ 4227047 w 7472601"/>
              <a:gd name="connsiteY833" fmla="*/ 313415 h 6858000"/>
              <a:gd name="connsiteX834" fmla="*/ 4346041 w 7472601"/>
              <a:gd name="connsiteY834" fmla="*/ 456086 h 6858000"/>
              <a:gd name="connsiteX835" fmla="*/ 4870967 w 7472601"/>
              <a:gd name="connsiteY835" fmla="*/ 963061 h 6858000"/>
              <a:gd name="connsiteX836" fmla="*/ 4889647 w 7472601"/>
              <a:gd name="connsiteY836" fmla="*/ 957147 h 6858000"/>
              <a:gd name="connsiteX837" fmla="*/ 5422504 w 7472601"/>
              <a:gd name="connsiteY837" fmla="*/ 805191 h 6858000"/>
              <a:gd name="connsiteX838" fmla="*/ 6087656 w 7472601"/>
              <a:gd name="connsiteY838" fmla="*/ 826703 h 6858000"/>
              <a:gd name="connsiteX839" fmla="*/ 6058717 w 7472601"/>
              <a:gd name="connsiteY839" fmla="*/ 865992 h 6858000"/>
              <a:gd name="connsiteX840" fmla="*/ 4974153 w 7472601"/>
              <a:gd name="connsiteY840" fmla="*/ 1045456 h 6858000"/>
              <a:gd name="connsiteX841" fmla="*/ 5627835 w 7472601"/>
              <a:gd name="connsiteY841" fmla="*/ 1472077 h 6858000"/>
              <a:gd name="connsiteX842" fmla="*/ 5629817 w 7472601"/>
              <a:gd name="connsiteY842" fmla="*/ 1471412 h 6858000"/>
              <a:gd name="connsiteX843" fmla="*/ 5634124 w 7472601"/>
              <a:gd name="connsiteY843" fmla="*/ 1470572 h 6858000"/>
              <a:gd name="connsiteX844" fmla="*/ 5755832 w 7472601"/>
              <a:gd name="connsiteY844" fmla="*/ 1383886 h 6858000"/>
              <a:gd name="connsiteX845" fmla="*/ 6014186 w 7472601"/>
              <a:gd name="connsiteY845" fmla="*/ 1279799 h 6858000"/>
              <a:gd name="connsiteX846" fmla="*/ 6901619 w 7472601"/>
              <a:gd name="connsiteY846" fmla="*/ 1047874 h 6858000"/>
              <a:gd name="connsiteX847" fmla="*/ 6931566 w 7472601"/>
              <a:gd name="connsiteY847" fmla="*/ 1062034 h 6858000"/>
              <a:gd name="connsiteX848" fmla="*/ 5790982 w 7472601"/>
              <a:gd name="connsiteY848" fmla="*/ 1561380 h 6858000"/>
              <a:gd name="connsiteX849" fmla="*/ 6188971 w 7472601"/>
              <a:gd name="connsiteY849" fmla="*/ 1755168 h 6858000"/>
              <a:gd name="connsiteX850" fmla="*/ 6202446 w 7472601"/>
              <a:gd name="connsiteY850" fmla="*/ 1752268 h 6858000"/>
              <a:gd name="connsiteX851" fmla="*/ 7179560 w 7472601"/>
              <a:gd name="connsiteY851" fmla="*/ 1467551 h 6858000"/>
              <a:gd name="connsiteX852" fmla="*/ 7158730 w 7472601"/>
              <a:gd name="connsiteY852" fmla="*/ 1507835 h 6858000"/>
              <a:gd name="connsiteX853" fmla="*/ 6326959 w 7472601"/>
              <a:gd name="connsiteY853" fmla="*/ 1817686 h 6858000"/>
              <a:gd name="connsiteX854" fmla="*/ 6537433 w 7472601"/>
              <a:gd name="connsiteY854" fmla="*/ 1907790 h 6858000"/>
              <a:gd name="connsiteX855" fmla="*/ 6550221 w 7472601"/>
              <a:gd name="connsiteY855" fmla="*/ 1910729 h 6858000"/>
              <a:gd name="connsiteX856" fmla="*/ 6964438 w 7472601"/>
              <a:gd name="connsiteY856" fmla="*/ 2209505 h 6858000"/>
              <a:gd name="connsiteX857" fmla="*/ 7367862 w 7472601"/>
              <a:gd name="connsiteY857" fmla="*/ 2806833 h 6858000"/>
              <a:gd name="connsiteX858" fmla="*/ 7364329 w 7472601"/>
              <a:gd name="connsiteY858" fmla="*/ 2826907 h 6858000"/>
              <a:gd name="connsiteX859" fmla="*/ 7290545 w 7472601"/>
              <a:gd name="connsiteY859" fmla="*/ 2850663 h 6858000"/>
              <a:gd name="connsiteX860" fmla="*/ 6472036 w 7472601"/>
              <a:gd name="connsiteY860" fmla="*/ 1959003 h 6858000"/>
              <a:gd name="connsiteX861" fmla="*/ 5792897 w 7472601"/>
              <a:gd name="connsiteY861" fmla="*/ 1647747 h 6858000"/>
              <a:gd name="connsiteX862" fmla="*/ 5842751 w 7472601"/>
              <a:gd name="connsiteY862" fmla="*/ 1816112 h 6858000"/>
              <a:gd name="connsiteX863" fmla="*/ 5847424 w 7472601"/>
              <a:gd name="connsiteY863" fmla="*/ 1815776 h 6858000"/>
              <a:gd name="connsiteX864" fmla="*/ 6399821 w 7472601"/>
              <a:gd name="connsiteY864" fmla="*/ 2344799 h 6858000"/>
              <a:gd name="connsiteX865" fmla="*/ 6323232 w 7472601"/>
              <a:gd name="connsiteY865" fmla="*/ 2389634 h 6858000"/>
              <a:gd name="connsiteX866" fmla="*/ 5942958 w 7472601"/>
              <a:gd name="connsiteY866" fmla="*/ 2077708 h 6858000"/>
              <a:gd name="connsiteX867" fmla="*/ 5921559 w 7472601"/>
              <a:gd name="connsiteY867" fmla="*/ 2378596 h 6858000"/>
              <a:gd name="connsiteX868" fmla="*/ 5817651 w 7472601"/>
              <a:gd name="connsiteY868" fmla="*/ 3023919 h 6858000"/>
              <a:gd name="connsiteX869" fmla="*/ 5729634 w 7472601"/>
              <a:gd name="connsiteY869" fmla="*/ 3051849 h 6858000"/>
              <a:gd name="connsiteX870" fmla="*/ 5611018 w 7472601"/>
              <a:gd name="connsiteY870" fmla="*/ 2316769 h 6858000"/>
              <a:gd name="connsiteX871" fmla="*/ 5687608 w 7472601"/>
              <a:gd name="connsiteY871" fmla="*/ 2039972 h 6858000"/>
              <a:gd name="connsiteX872" fmla="*/ 5657554 w 7472601"/>
              <a:gd name="connsiteY872" fmla="*/ 1576445 h 6858000"/>
              <a:gd name="connsiteX873" fmla="*/ 5150475 w 7472601"/>
              <a:gd name="connsiteY873" fmla="*/ 1274012 h 6858000"/>
              <a:gd name="connsiteX874" fmla="*/ 5349142 w 7472601"/>
              <a:gd name="connsiteY874" fmla="*/ 2204405 h 6858000"/>
              <a:gd name="connsiteX875" fmla="*/ 5262214 w 7472601"/>
              <a:gd name="connsiteY875" fmla="*/ 2233836 h 6858000"/>
              <a:gd name="connsiteX876" fmla="*/ 4981539 w 7472601"/>
              <a:gd name="connsiteY876" fmla="*/ 1542201 h 6858000"/>
              <a:gd name="connsiteX877" fmla="*/ 4958461 w 7472601"/>
              <a:gd name="connsiteY877" fmla="*/ 1136957 h 6858000"/>
              <a:gd name="connsiteX878" fmla="*/ 4655015 w 7472601"/>
              <a:gd name="connsiteY878" fmla="*/ 891426 h 6858000"/>
              <a:gd name="connsiteX879" fmla="*/ 4348002 w 7472601"/>
              <a:gd name="connsiteY879" fmla="*/ 2205895 h 6858000"/>
              <a:gd name="connsiteX880" fmla="*/ 4262250 w 7472601"/>
              <a:gd name="connsiteY880" fmla="*/ 2219972 h 6858000"/>
              <a:gd name="connsiteX881" fmla="*/ 4550611 w 7472601"/>
              <a:gd name="connsiteY881" fmla="*/ 817540 h 6858000"/>
              <a:gd name="connsiteX882" fmla="*/ 4564418 w 7472601"/>
              <a:gd name="connsiteY882" fmla="*/ 808293 h 6858000"/>
              <a:gd name="connsiteX883" fmla="*/ 4266388 w 7472601"/>
              <a:gd name="connsiteY883" fmla="*/ 500083 h 6858000"/>
              <a:gd name="connsiteX884" fmla="*/ 4032842 w 7472601"/>
              <a:gd name="connsiteY884" fmla="*/ 211809 h 6858000"/>
              <a:gd name="connsiteX885" fmla="*/ 3882765 w 7472601"/>
              <a:gd name="connsiteY885" fmla="*/ 0 h 6858000"/>
              <a:gd name="connsiteX886" fmla="*/ 3721337 w 7472601"/>
              <a:gd name="connsiteY886" fmla="*/ 0 h 6858000"/>
              <a:gd name="connsiteX887" fmla="*/ 3797544 w 7472601"/>
              <a:gd name="connsiteY887" fmla="*/ 0 h 6858000"/>
              <a:gd name="connsiteX888" fmla="*/ 3775734 w 7472601"/>
              <a:gd name="connsiteY888" fmla="*/ 95131 h 6858000"/>
              <a:gd name="connsiteX889" fmla="*/ 3724807 w 7472601"/>
              <a:gd name="connsiteY889" fmla="*/ 272257 h 6858000"/>
              <a:gd name="connsiteX890" fmla="*/ 3726844 w 7472601"/>
              <a:gd name="connsiteY890" fmla="*/ 282988 h 6858000"/>
              <a:gd name="connsiteX891" fmla="*/ 3742664 w 7472601"/>
              <a:gd name="connsiteY891" fmla="*/ 279918 h 6858000"/>
              <a:gd name="connsiteX892" fmla="*/ 4103910 w 7472601"/>
              <a:gd name="connsiteY892" fmla="*/ 1161917 h 6858000"/>
              <a:gd name="connsiteX893" fmla="*/ 4020269 w 7472601"/>
              <a:gd name="connsiteY893" fmla="*/ 1200406 h 6858000"/>
              <a:gd name="connsiteX894" fmla="*/ 3674882 w 7472601"/>
              <a:gd name="connsiteY894" fmla="*/ 488524 h 6858000"/>
              <a:gd name="connsiteX895" fmla="*/ 3132682 w 7472601"/>
              <a:gd name="connsiteY895" fmla="*/ 1072284 h 6858000"/>
              <a:gd name="connsiteX896" fmla="*/ 2716346 w 7472601"/>
              <a:gd name="connsiteY896" fmla="*/ 1276376 h 6858000"/>
              <a:gd name="connsiteX897" fmla="*/ 2716772 w 7472601"/>
              <a:gd name="connsiteY897" fmla="*/ 1255462 h 6858000"/>
              <a:gd name="connsiteX898" fmla="*/ 3471096 w 7472601"/>
              <a:gd name="connsiteY898" fmla="*/ 437072 h 6858000"/>
              <a:gd name="connsiteX899" fmla="*/ 3639057 w 7472601"/>
              <a:gd name="connsiteY899" fmla="*/ 286334 h 6858000"/>
              <a:gd name="connsiteX900" fmla="*/ 3640309 w 7472601"/>
              <a:gd name="connsiteY900" fmla="*/ 284664 h 6858000"/>
              <a:gd name="connsiteX901" fmla="*/ 3646022 w 7472601"/>
              <a:gd name="connsiteY901" fmla="*/ 276711 h 6858000"/>
              <a:gd name="connsiteX902" fmla="*/ 3707943 w 7472601"/>
              <a:gd name="connsiteY902" fmla="*/ 65958 h 6858000"/>
              <a:gd name="connsiteX903" fmla="*/ 3721337 w 7472601"/>
              <a:gd name="connsiteY903" fmla="*/ 0 h 6858000"/>
              <a:gd name="connsiteX904" fmla="*/ 2867960 w 7472601"/>
              <a:gd name="connsiteY904" fmla="*/ 0 h 6858000"/>
              <a:gd name="connsiteX905" fmla="*/ 2926351 w 7472601"/>
              <a:gd name="connsiteY905" fmla="*/ 0 h 6858000"/>
              <a:gd name="connsiteX906" fmla="*/ 2902823 w 7472601"/>
              <a:gd name="connsiteY906" fmla="*/ 262929 h 6858000"/>
              <a:gd name="connsiteX907" fmla="*/ 2940663 w 7472601"/>
              <a:gd name="connsiteY907" fmla="*/ 140884 h 6858000"/>
              <a:gd name="connsiteX908" fmla="*/ 2947039 w 7472601"/>
              <a:gd name="connsiteY908" fmla="*/ 122524 h 6858000"/>
              <a:gd name="connsiteX909" fmla="*/ 2984316 w 7472601"/>
              <a:gd name="connsiteY909" fmla="*/ 0 h 6858000"/>
              <a:gd name="connsiteX910" fmla="*/ 3016114 w 7472601"/>
              <a:gd name="connsiteY910" fmla="*/ 0 h 6858000"/>
              <a:gd name="connsiteX911" fmla="*/ 2979949 w 7472601"/>
              <a:gd name="connsiteY911" fmla="*/ 119274 h 6858000"/>
              <a:gd name="connsiteX912" fmla="*/ 3023879 w 7472601"/>
              <a:gd name="connsiteY912" fmla="*/ 0 h 6858000"/>
              <a:gd name="connsiteX913" fmla="*/ 3105400 w 7472601"/>
              <a:gd name="connsiteY913" fmla="*/ 0 h 6858000"/>
              <a:gd name="connsiteX914" fmla="*/ 3094669 w 7472601"/>
              <a:gd name="connsiteY914" fmla="*/ 30308 h 6858000"/>
              <a:gd name="connsiteX915" fmla="*/ 2901945 w 7472601"/>
              <a:gd name="connsiteY915" fmla="*/ 466538 h 6858000"/>
              <a:gd name="connsiteX916" fmla="*/ 2815209 w 7472601"/>
              <a:gd name="connsiteY916" fmla="*/ 497361 h 6858000"/>
              <a:gd name="connsiteX917" fmla="*/ 2844845 w 7472601"/>
              <a:gd name="connsiteY917" fmla="*/ 127638 h 6858000"/>
              <a:gd name="connsiteX918" fmla="*/ 2867960 w 7472601"/>
              <a:gd name="connsiteY918" fmla="*/ 0 h 6858000"/>
              <a:gd name="connsiteX919" fmla="*/ 1057230 w 7472601"/>
              <a:gd name="connsiteY919" fmla="*/ 0 h 6858000"/>
              <a:gd name="connsiteX920" fmla="*/ 1111003 w 7472601"/>
              <a:gd name="connsiteY920" fmla="*/ 0 h 6858000"/>
              <a:gd name="connsiteX921" fmla="*/ 1125553 w 7472601"/>
              <a:gd name="connsiteY921" fmla="*/ 52588 h 6858000"/>
              <a:gd name="connsiteX922" fmla="*/ 1304276 w 7472601"/>
              <a:gd name="connsiteY922" fmla="*/ 476275 h 6858000"/>
              <a:gd name="connsiteX923" fmla="*/ 1492066 w 7472601"/>
              <a:gd name="connsiteY923" fmla="*/ 886333 h 6858000"/>
              <a:gd name="connsiteX924" fmla="*/ 1423698 w 7472601"/>
              <a:gd name="connsiteY924" fmla="*/ 710817 h 6858000"/>
              <a:gd name="connsiteX925" fmla="*/ 1357609 w 7472601"/>
              <a:gd name="connsiteY925" fmla="*/ 532892 h 6858000"/>
              <a:gd name="connsiteX926" fmla="*/ 1309550 w 7472601"/>
              <a:gd name="connsiteY926" fmla="*/ 374031 h 6858000"/>
              <a:gd name="connsiteX927" fmla="*/ 1193673 w 7472601"/>
              <a:gd name="connsiteY927" fmla="*/ 49533 h 6858000"/>
              <a:gd name="connsiteX928" fmla="*/ 1164391 w 7472601"/>
              <a:gd name="connsiteY928" fmla="*/ 0 h 6858000"/>
              <a:gd name="connsiteX929" fmla="*/ 1200666 w 7472601"/>
              <a:gd name="connsiteY929" fmla="*/ 0 h 6858000"/>
              <a:gd name="connsiteX930" fmla="*/ 1223408 w 7472601"/>
              <a:gd name="connsiteY930" fmla="*/ 38996 h 6858000"/>
              <a:gd name="connsiteX931" fmla="*/ 1339635 w 7472601"/>
              <a:gd name="connsiteY931" fmla="*/ 365517 h 6858000"/>
              <a:gd name="connsiteX932" fmla="*/ 1387469 w 7472601"/>
              <a:gd name="connsiteY932" fmla="*/ 523079 h 6858000"/>
              <a:gd name="connsiteX933" fmla="*/ 1452685 w 7472601"/>
              <a:gd name="connsiteY933" fmla="*/ 699806 h 6858000"/>
              <a:gd name="connsiteX934" fmla="*/ 1492092 w 7472601"/>
              <a:gd name="connsiteY934" fmla="*/ 800424 h 6858000"/>
              <a:gd name="connsiteX935" fmla="*/ 1455302 w 7472601"/>
              <a:gd name="connsiteY935" fmla="*/ 632913 h 6858000"/>
              <a:gd name="connsiteX936" fmla="*/ 1222336 w 7472601"/>
              <a:gd name="connsiteY936" fmla="*/ 9480 h 6858000"/>
              <a:gd name="connsiteX937" fmla="*/ 1214634 w 7472601"/>
              <a:gd name="connsiteY937" fmla="*/ 0 h 6858000"/>
              <a:gd name="connsiteX938" fmla="*/ 1289827 w 7472601"/>
              <a:gd name="connsiteY938" fmla="*/ 0 h 6858000"/>
              <a:gd name="connsiteX939" fmla="*/ 1321076 w 7472601"/>
              <a:gd name="connsiteY939" fmla="*/ 59722 h 6858000"/>
              <a:gd name="connsiteX940" fmla="*/ 1512579 w 7472601"/>
              <a:gd name="connsiteY940" fmla="*/ 626441 h 6858000"/>
              <a:gd name="connsiteX941" fmla="*/ 1506076 w 7472601"/>
              <a:gd name="connsiteY941" fmla="*/ 1089289 h 6858000"/>
              <a:gd name="connsiteX942" fmla="*/ 1486346 w 7472601"/>
              <a:gd name="connsiteY942" fmla="*/ 1079919 h 6858000"/>
              <a:gd name="connsiteX943" fmla="*/ 1070511 w 7472601"/>
              <a:gd name="connsiteY943" fmla="*/ 48609 h 6858000"/>
              <a:gd name="connsiteX944" fmla="*/ 1057230 w 7472601"/>
              <a:gd name="connsiteY944" fmla="*/ 0 h 6858000"/>
              <a:gd name="connsiteX945" fmla="*/ 43151 w 7472601"/>
              <a:gd name="connsiteY945" fmla="*/ 0 h 6858000"/>
              <a:gd name="connsiteX946" fmla="*/ 95283 w 7472601"/>
              <a:gd name="connsiteY946" fmla="*/ 0 h 6858000"/>
              <a:gd name="connsiteX947" fmla="*/ 300708 w 7472601"/>
              <a:gd name="connsiteY947" fmla="*/ 154571 h 6858000"/>
              <a:gd name="connsiteX948" fmla="*/ 530414 w 7472601"/>
              <a:gd name="connsiteY948" fmla="*/ 354673 h 6858000"/>
              <a:gd name="connsiteX949" fmla="*/ 333785 w 7472601"/>
              <a:gd name="connsiteY949" fmla="*/ 161564 h 6858000"/>
              <a:gd name="connsiteX950" fmla="*/ 147005 w 7472601"/>
              <a:gd name="connsiteY950" fmla="*/ 0 h 6858000"/>
              <a:gd name="connsiteX951" fmla="*/ 272509 w 7472601"/>
              <a:gd name="connsiteY951" fmla="*/ 0 h 6858000"/>
              <a:gd name="connsiteX952" fmla="*/ 326276 w 7472601"/>
              <a:gd name="connsiteY952" fmla="*/ 45847 h 6858000"/>
              <a:gd name="connsiteX953" fmla="*/ 823759 w 7472601"/>
              <a:gd name="connsiteY953" fmla="*/ 574145 h 6858000"/>
              <a:gd name="connsiteX954" fmla="*/ 811254 w 7472601"/>
              <a:gd name="connsiteY954" fmla="*/ 665546 h 6858000"/>
              <a:gd name="connsiteX955" fmla="*/ 154042 w 7472601"/>
              <a:gd name="connsiteY955" fmla="*/ 261522 h 6858000"/>
              <a:gd name="connsiteX956" fmla="*/ 13550 w 7472601"/>
              <a:gd name="connsiteY956" fmla="*/ 158423 h 6858000"/>
              <a:gd name="connsiteX957" fmla="*/ 0 w 7472601"/>
              <a:gd name="connsiteY957" fmla="*/ 146618 h 6858000"/>
              <a:gd name="connsiteX958" fmla="*/ 0 w 7472601"/>
              <a:gd name="connsiteY958" fmla="*/ 59161 h 6858000"/>
              <a:gd name="connsiteX959" fmla="*/ 45427 w 7472601"/>
              <a:gd name="connsiteY959" fmla="*/ 101078 h 6858000"/>
              <a:gd name="connsiteX960" fmla="*/ 630103 w 7472601"/>
              <a:gd name="connsiteY960" fmla="*/ 485885 h 6858000"/>
              <a:gd name="connsiteX961" fmla="*/ 532040 w 7472601"/>
              <a:gd name="connsiteY961" fmla="*/ 399359 h 6858000"/>
              <a:gd name="connsiteX962" fmla="*/ 517618 w 7472601"/>
              <a:gd name="connsiteY962" fmla="*/ 385726 h 6858000"/>
              <a:gd name="connsiteX963" fmla="*/ 285074 w 7472601"/>
              <a:gd name="connsiteY963" fmla="*/ 182755 h 6858000"/>
              <a:gd name="connsiteX964" fmla="*/ 43151 w 7472601"/>
              <a:gd name="connsiteY964"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03637 w 7472601"/>
              <a:gd name="connsiteY79" fmla="*/ 6083957 h 6858000"/>
              <a:gd name="connsiteX80" fmla="*/ 7312589 w 7472601"/>
              <a:gd name="connsiteY80" fmla="*/ 5982309 h 6858000"/>
              <a:gd name="connsiteX81" fmla="*/ 7448321 w 7472601"/>
              <a:gd name="connsiteY81" fmla="*/ 6190991 h 6858000"/>
              <a:gd name="connsiteX82" fmla="*/ 7467600 w 7472601"/>
              <a:gd name="connsiteY82" fmla="*/ 6221686 h 6858000"/>
              <a:gd name="connsiteX83" fmla="*/ 7467600 w 7472601"/>
              <a:gd name="connsiteY83" fmla="*/ 6334256 h 6858000"/>
              <a:gd name="connsiteX84" fmla="*/ 7454976 w 7472601"/>
              <a:gd name="connsiteY84" fmla="*/ 6318297 h 6858000"/>
              <a:gd name="connsiteX85" fmla="*/ 1456157 w 7472601"/>
              <a:gd name="connsiteY85" fmla="*/ 5371404 h 6858000"/>
              <a:gd name="connsiteX86" fmla="*/ 1244432 w 7472601"/>
              <a:gd name="connsiteY86" fmla="*/ 5385601 h 6858000"/>
              <a:gd name="connsiteX87" fmla="*/ 973990 w 7472601"/>
              <a:gd name="connsiteY87" fmla="*/ 5424940 h 6858000"/>
              <a:gd name="connsiteX88" fmla="*/ 1103809 w 7472601"/>
              <a:gd name="connsiteY88" fmla="*/ 5433720 h 6858000"/>
              <a:gd name="connsiteX89" fmla="*/ 1123454 w 7472601"/>
              <a:gd name="connsiteY89" fmla="*/ 5435727 h 6858000"/>
              <a:gd name="connsiteX90" fmla="*/ 1737017 w 7472601"/>
              <a:gd name="connsiteY90" fmla="*/ 5452183 h 6858000"/>
              <a:gd name="connsiteX91" fmla="*/ 1824397 w 7472601"/>
              <a:gd name="connsiteY91" fmla="*/ 5447757 h 6858000"/>
              <a:gd name="connsiteX92" fmla="*/ 2070059 w 7472601"/>
              <a:gd name="connsiteY92" fmla="*/ 5441660 h 6858000"/>
              <a:gd name="connsiteX93" fmla="*/ 1456157 w 7472601"/>
              <a:gd name="connsiteY93" fmla="*/ 5371404 h 6858000"/>
              <a:gd name="connsiteX94" fmla="*/ 4988186 w 7472601"/>
              <a:gd name="connsiteY94" fmla="*/ 5216467 h 6858000"/>
              <a:gd name="connsiteX95" fmla="*/ 4777334 w 7472601"/>
              <a:gd name="connsiteY95" fmla="*/ 5406072 h 6858000"/>
              <a:gd name="connsiteX96" fmla="*/ 4718341 w 7472601"/>
              <a:gd name="connsiteY96" fmla="*/ 5468043 h 6858000"/>
              <a:gd name="connsiteX97" fmla="*/ 4604655 w 7472601"/>
              <a:gd name="connsiteY97" fmla="*/ 5583434 h 6858000"/>
              <a:gd name="connsiteX98" fmla="*/ 4565074 w 7472601"/>
              <a:gd name="connsiteY98" fmla="*/ 5618550 h 6858000"/>
              <a:gd name="connsiteX99" fmla="*/ 4988186 w 7472601"/>
              <a:gd name="connsiteY99" fmla="*/ 5216467 h 6858000"/>
              <a:gd name="connsiteX100" fmla="*/ 4978032 w 7472601"/>
              <a:gd name="connsiteY100" fmla="*/ 5183809 h 6858000"/>
              <a:gd name="connsiteX101" fmla="*/ 4463413 w 7472601"/>
              <a:gd name="connsiteY101" fmla="*/ 5615162 h 6858000"/>
              <a:gd name="connsiteX102" fmla="*/ 4358134 w 7472601"/>
              <a:gd name="connsiteY102" fmla="*/ 5742791 h 6858000"/>
              <a:gd name="connsiteX103" fmla="*/ 4376219 w 7472601"/>
              <a:gd name="connsiteY103" fmla="*/ 5729027 h 6858000"/>
              <a:gd name="connsiteX104" fmla="*/ 4582340 w 7472601"/>
              <a:gd name="connsiteY104" fmla="*/ 5561037 h 6858000"/>
              <a:gd name="connsiteX105" fmla="*/ 4694684 w 7472601"/>
              <a:gd name="connsiteY105" fmla="*/ 5447098 h 6858000"/>
              <a:gd name="connsiteX106" fmla="*/ 4754123 w 7472601"/>
              <a:gd name="connsiteY106" fmla="*/ 5384643 h 6858000"/>
              <a:gd name="connsiteX107" fmla="*/ 4978032 w 7472601"/>
              <a:gd name="connsiteY107" fmla="*/ 5183809 h 6858000"/>
              <a:gd name="connsiteX108" fmla="*/ 1903353 w 7472601"/>
              <a:gd name="connsiteY108" fmla="*/ 5044827 h 6858000"/>
              <a:gd name="connsiteX109" fmla="*/ 1936931 w 7472601"/>
              <a:gd name="connsiteY109" fmla="*/ 5093954 h 6858000"/>
              <a:gd name="connsiteX110" fmla="*/ 2195868 w 7472601"/>
              <a:gd name="connsiteY110" fmla="*/ 5396574 h 6858000"/>
              <a:gd name="connsiteX111" fmla="*/ 2088852 w 7472601"/>
              <a:gd name="connsiteY111" fmla="*/ 5166123 h 6858000"/>
              <a:gd name="connsiteX112" fmla="*/ 1958241 w 7472601"/>
              <a:gd name="connsiteY112" fmla="*/ 5067955 h 6858000"/>
              <a:gd name="connsiteX113" fmla="*/ 1903353 w 7472601"/>
              <a:gd name="connsiteY113" fmla="*/ 5044827 h 6858000"/>
              <a:gd name="connsiteX114" fmla="*/ 1979378 w 7472601"/>
              <a:gd name="connsiteY114" fmla="*/ 4769504 h 6858000"/>
              <a:gd name="connsiteX115" fmla="*/ 2882120 w 7472601"/>
              <a:gd name="connsiteY115" fmla="*/ 5064547 h 6858000"/>
              <a:gd name="connsiteX116" fmla="*/ 2793103 w 7472601"/>
              <a:gd name="connsiteY116" fmla="*/ 5039699 h 6858000"/>
              <a:gd name="connsiteX117" fmla="*/ 2770041 w 7472601"/>
              <a:gd name="connsiteY117" fmla="*/ 5033634 h 6858000"/>
              <a:gd name="connsiteX118" fmla="*/ 1979378 w 7472601"/>
              <a:gd name="connsiteY118" fmla="*/ 4769504 h 6858000"/>
              <a:gd name="connsiteX119" fmla="*/ 1927410 w 7472601"/>
              <a:gd name="connsiteY119" fmla="*/ 4716164 h 6858000"/>
              <a:gd name="connsiteX120" fmla="*/ 1959587 w 7472601"/>
              <a:gd name="connsiteY120" fmla="*/ 4728849 h 6858000"/>
              <a:gd name="connsiteX121" fmla="*/ 2777707 w 7472601"/>
              <a:gd name="connsiteY121" fmla="*/ 5003991 h 6858000"/>
              <a:gd name="connsiteX122" fmla="*/ 2800768 w 7472601"/>
              <a:gd name="connsiteY122" fmla="*/ 5010056 h 6858000"/>
              <a:gd name="connsiteX123" fmla="*/ 2879408 w 7472601"/>
              <a:gd name="connsiteY123" fmla="*/ 5031590 h 6858000"/>
              <a:gd name="connsiteX124" fmla="*/ 2862295 w 7472601"/>
              <a:gd name="connsiteY124" fmla="*/ 5022958 h 6858000"/>
              <a:gd name="connsiteX125" fmla="*/ 2813343 w 7472601"/>
              <a:gd name="connsiteY125" fmla="*/ 4998369 h 6858000"/>
              <a:gd name="connsiteX126" fmla="*/ 2646245 w 7472601"/>
              <a:gd name="connsiteY126" fmla="*/ 4930999 h 6858000"/>
              <a:gd name="connsiteX127" fmla="*/ 1999243 w 7472601"/>
              <a:gd name="connsiteY127" fmla="*/ 4730524 h 6858000"/>
              <a:gd name="connsiteX128" fmla="*/ 1979527 w 7472601"/>
              <a:gd name="connsiteY128" fmla="*/ 4726651 h 6858000"/>
              <a:gd name="connsiteX129" fmla="*/ 1927410 w 7472601"/>
              <a:gd name="connsiteY129" fmla="*/ 4716164 h 6858000"/>
              <a:gd name="connsiteX130" fmla="*/ 1997014 w 7472601"/>
              <a:gd name="connsiteY130" fmla="*/ 4698007 h 6858000"/>
              <a:gd name="connsiteX131" fmla="*/ 2005458 w 7472601"/>
              <a:gd name="connsiteY131" fmla="*/ 4699540 h 6858000"/>
              <a:gd name="connsiteX132" fmla="*/ 2657186 w 7472601"/>
              <a:gd name="connsiteY132" fmla="*/ 4901687 h 6858000"/>
              <a:gd name="connsiteX133" fmla="*/ 2826662 w 7472601"/>
              <a:gd name="connsiteY133" fmla="*/ 4970362 h 6858000"/>
              <a:gd name="connsiteX134" fmla="*/ 2876100 w 7472601"/>
              <a:gd name="connsiteY134" fmla="*/ 4995397 h 6858000"/>
              <a:gd name="connsiteX135" fmla="*/ 3042600 w 7472601"/>
              <a:gd name="connsiteY135" fmla="*/ 5059532 h 6858000"/>
              <a:gd name="connsiteX136" fmla="*/ 1997014 w 7472601"/>
              <a:gd name="connsiteY136" fmla="*/ 4698007 h 6858000"/>
              <a:gd name="connsiteX137" fmla="*/ 2305292 w 7472601"/>
              <a:gd name="connsiteY137" fmla="*/ 4219492 h 6858000"/>
              <a:gd name="connsiteX138" fmla="*/ 3360922 w 7472601"/>
              <a:gd name="connsiteY138" fmla="*/ 4529373 h 6858000"/>
              <a:gd name="connsiteX139" fmla="*/ 3492420 w 7472601"/>
              <a:gd name="connsiteY139" fmla="*/ 4510145 h 6858000"/>
              <a:gd name="connsiteX140" fmla="*/ 3364086 w 7472601"/>
              <a:gd name="connsiteY140" fmla="*/ 4480340 h 6858000"/>
              <a:gd name="connsiteX141" fmla="*/ 3225818 w 7472601"/>
              <a:gd name="connsiteY141" fmla="*/ 4411822 h 6858000"/>
              <a:gd name="connsiteX142" fmla="*/ 3129696 w 7472601"/>
              <a:gd name="connsiteY142" fmla="*/ 4360704 h 6858000"/>
              <a:gd name="connsiteX143" fmla="*/ 2814545 w 7472601"/>
              <a:gd name="connsiteY143" fmla="*/ 4282955 h 6858000"/>
              <a:gd name="connsiteX144" fmla="*/ 2305292 w 7472601"/>
              <a:gd name="connsiteY144" fmla="*/ 4219492 h 6858000"/>
              <a:gd name="connsiteX145" fmla="*/ 2626982 w 7472601"/>
              <a:gd name="connsiteY145" fmla="*/ 4206450 h 6858000"/>
              <a:gd name="connsiteX146" fmla="*/ 2490617 w 7472601"/>
              <a:gd name="connsiteY146" fmla="*/ 4206951 h 6858000"/>
              <a:gd name="connsiteX147" fmla="*/ 2819869 w 7472601"/>
              <a:gd name="connsiteY147" fmla="*/ 4252936 h 6858000"/>
              <a:gd name="connsiteX148" fmla="*/ 3143018 w 7472601"/>
              <a:gd name="connsiteY148" fmla="*/ 4332698 h 6858000"/>
              <a:gd name="connsiteX149" fmla="*/ 3241520 w 7472601"/>
              <a:gd name="connsiteY149" fmla="*/ 4385112 h 6858000"/>
              <a:gd name="connsiteX150" fmla="*/ 3374575 w 7472601"/>
              <a:gd name="connsiteY150" fmla="*/ 4451517 h 6858000"/>
              <a:gd name="connsiteX151" fmla="*/ 3505221 w 7472601"/>
              <a:gd name="connsiteY151" fmla="*/ 4480757 h 6858000"/>
              <a:gd name="connsiteX152" fmla="*/ 2626982 w 7472601"/>
              <a:gd name="connsiteY152" fmla="*/ 4206450 h 6858000"/>
              <a:gd name="connsiteX153" fmla="*/ 1310106 w 7472601"/>
              <a:gd name="connsiteY153" fmla="*/ 3943217 h 6858000"/>
              <a:gd name="connsiteX154" fmla="*/ 854994 w 7472601"/>
              <a:gd name="connsiteY154" fmla="*/ 4399136 h 6858000"/>
              <a:gd name="connsiteX155" fmla="*/ 742462 w 7472601"/>
              <a:gd name="connsiteY155" fmla="*/ 4594648 h 6858000"/>
              <a:gd name="connsiteX156" fmla="*/ 820602 w 7472601"/>
              <a:gd name="connsiteY156" fmla="*/ 4485915 h 6858000"/>
              <a:gd name="connsiteX157" fmla="*/ 878295 w 7472601"/>
              <a:gd name="connsiteY157" fmla="*/ 4403594 h 6858000"/>
              <a:gd name="connsiteX158" fmla="*/ 1240607 w 7472601"/>
              <a:gd name="connsiteY158" fmla="*/ 4010401 h 6858000"/>
              <a:gd name="connsiteX159" fmla="*/ 1310106 w 7472601"/>
              <a:gd name="connsiteY159" fmla="*/ 3943217 h 6858000"/>
              <a:gd name="connsiteX160" fmla="*/ 1423113 w 7472601"/>
              <a:gd name="connsiteY160" fmla="*/ 3874565 h 6858000"/>
              <a:gd name="connsiteX161" fmla="*/ 1260565 w 7472601"/>
              <a:gd name="connsiteY161" fmla="*/ 4031982 h 6858000"/>
              <a:gd name="connsiteX162" fmla="*/ 901900 w 7472601"/>
              <a:gd name="connsiteY162" fmla="*/ 4421236 h 6858000"/>
              <a:gd name="connsiteX163" fmla="*/ 845044 w 7472601"/>
              <a:gd name="connsiteY163" fmla="*/ 4502436 h 6858000"/>
              <a:gd name="connsiteX164" fmla="*/ 685926 w 7472601"/>
              <a:gd name="connsiteY164" fmla="*/ 4703069 h 6858000"/>
              <a:gd name="connsiteX165" fmla="*/ 684248 w 7472601"/>
              <a:gd name="connsiteY165" fmla="*/ 4706721 h 6858000"/>
              <a:gd name="connsiteX166" fmla="*/ 1423113 w 7472601"/>
              <a:gd name="connsiteY166" fmla="*/ 3874565 h 6858000"/>
              <a:gd name="connsiteX167" fmla="*/ 3316479 w 7472601"/>
              <a:gd name="connsiteY167" fmla="*/ 3872136 h 6858000"/>
              <a:gd name="connsiteX168" fmla="*/ 3546806 w 7472601"/>
              <a:gd name="connsiteY168" fmla="*/ 4356139 h 6858000"/>
              <a:gd name="connsiteX169" fmla="*/ 3364433 w 7472601"/>
              <a:gd name="connsiteY169" fmla="*/ 3953121 h 6858000"/>
              <a:gd name="connsiteX170" fmla="*/ 3316479 w 7472601"/>
              <a:gd name="connsiteY170" fmla="*/ 3872136 h 6858000"/>
              <a:gd name="connsiteX171" fmla="*/ 3291335 w 7472601"/>
              <a:gd name="connsiteY171" fmla="*/ 3767420 h 6858000"/>
              <a:gd name="connsiteX172" fmla="*/ 3390805 w 7472601"/>
              <a:gd name="connsiteY172" fmla="*/ 3937163 h 6858000"/>
              <a:gd name="connsiteX173" fmla="*/ 3579062 w 7472601"/>
              <a:gd name="connsiteY173" fmla="*/ 4359040 h 6858000"/>
              <a:gd name="connsiteX174" fmla="*/ 3467355 w 7472601"/>
              <a:gd name="connsiteY174" fmla="*/ 3988130 h 6858000"/>
              <a:gd name="connsiteX175" fmla="*/ 3310753 w 7472601"/>
              <a:gd name="connsiteY175" fmla="*/ 3787140 h 6858000"/>
              <a:gd name="connsiteX176" fmla="*/ 3291335 w 7472601"/>
              <a:gd name="connsiteY176" fmla="*/ 3767420 h 6858000"/>
              <a:gd name="connsiteX177" fmla="*/ 1635889 w 7472601"/>
              <a:gd name="connsiteY177" fmla="*/ 3709494 h 6858000"/>
              <a:gd name="connsiteX178" fmla="*/ 1634800 w 7472601"/>
              <a:gd name="connsiteY178" fmla="*/ 3731111 h 6858000"/>
              <a:gd name="connsiteX179" fmla="*/ 1635889 w 7472601"/>
              <a:gd name="connsiteY179" fmla="*/ 3709494 h 6858000"/>
              <a:gd name="connsiteX180" fmla="*/ 1510397 w 7472601"/>
              <a:gd name="connsiteY180" fmla="*/ 3684705 h 6858000"/>
              <a:gd name="connsiteX181" fmla="*/ 1146550 w 7472601"/>
              <a:gd name="connsiteY181" fmla="*/ 3802012 h 6858000"/>
              <a:gd name="connsiteX182" fmla="*/ 698834 w 7472601"/>
              <a:gd name="connsiteY182" fmla="*/ 3952272 h 6858000"/>
              <a:gd name="connsiteX183" fmla="*/ 34256 w 7472601"/>
              <a:gd name="connsiteY183" fmla="*/ 4347603 h 6858000"/>
              <a:gd name="connsiteX184" fmla="*/ 527241 w 7472601"/>
              <a:gd name="connsiteY184" fmla="*/ 4065078 h 6858000"/>
              <a:gd name="connsiteX185" fmla="*/ 1510397 w 7472601"/>
              <a:gd name="connsiteY185" fmla="*/ 3684705 h 6858000"/>
              <a:gd name="connsiteX186" fmla="*/ 1313114 w 7472601"/>
              <a:gd name="connsiteY186" fmla="*/ 3655216 h 6858000"/>
              <a:gd name="connsiteX187" fmla="*/ 1109304 w 7472601"/>
              <a:gd name="connsiteY187" fmla="*/ 3669030 h 6858000"/>
              <a:gd name="connsiteX188" fmla="*/ 8129 w 7472601"/>
              <a:gd name="connsiteY188" fmla="*/ 4330519 h 6858000"/>
              <a:gd name="connsiteX189" fmla="*/ 687572 w 7472601"/>
              <a:gd name="connsiteY189" fmla="*/ 3925629 h 6858000"/>
              <a:gd name="connsiteX190" fmla="*/ 1138365 w 7472601"/>
              <a:gd name="connsiteY190" fmla="*/ 3774515 h 6858000"/>
              <a:gd name="connsiteX191" fmla="*/ 1505579 w 7472601"/>
              <a:gd name="connsiteY191" fmla="*/ 3655526 h 6858000"/>
              <a:gd name="connsiteX192" fmla="*/ 1313114 w 7472601"/>
              <a:gd name="connsiteY192" fmla="*/ 3655216 h 6858000"/>
              <a:gd name="connsiteX193" fmla="*/ 3655073 w 7472601"/>
              <a:gd name="connsiteY193" fmla="*/ 3650884 h 6858000"/>
              <a:gd name="connsiteX194" fmla="*/ 3989938 w 7472601"/>
              <a:gd name="connsiteY194" fmla="*/ 3991685 h 6858000"/>
              <a:gd name="connsiteX195" fmla="*/ 4393907 w 7472601"/>
              <a:gd name="connsiteY195" fmla="*/ 4261258 h 6858000"/>
              <a:gd name="connsiteX196" fmla="*/ 4648051 w 7472601"/>
              <a:gd name="connsiteY196" fmla="*/ 4374051 h 6858000"/>
              <a:gd name="connsiteX197" fmla="*/ 4383389 w 7472601"/>
              <a:gd name="connsiteY197" fmla="*/ 4184369 h 6858000"/>
              <a:gd name="connsiteX198" fmla="*/ 4165508 w 7472601"/>
              <a:gd name="connsiteY198" fmla="*/ 4035196 h 6858000"/>
              <a:gd name="connsiteX199" fmla="*/ 4068162 w 7472601"/>
              <a:gd name="connsiteY199" fmla="*/ 3953394 h 6858000"/>
              <a:gd name="connsiteX200" fmla="*/ 3981416 w 7472601"/>
              <a:gd name="connsiteY200" fmla="*/ 3880482 h 6858000"/>
              <a:gd name="connsiteX201" fmla="*/ 3800147 w 7472601"/>
              <a:gd name="connsiteY201" fmla="*/ 3749872 h 6858000"/>
              <a:gd name="connsiteX202" fmla="*/ 3655073 w 7472601"/>
              <a:gd name="connsiteY202" fmla="*/ 3650884 h 6858000"/>
              <a:gd name="connsiteX203" fmla="*/ 3670252 w 7472601"/>
              <a:gd name="connsiteY203" fmla="*/ 3622798 h 6858000"/>
              <a:gd name="connsiteX204" fmla="*/ 3817258 w 7472601"/>
              <a:gd name="connsiteY204" fmla="*/ 3723577 h 6858000"/>
              <a:gd name="connsiteX205" fmla="*/ 4000461 w 7472601"/>
              <a:gd name="connsiteY205" fmla="*/ 3855966 h 6858000"/>
              <a:gd name="connsiteX206" fmla="*/ 4088180 w 7472601"/>
              <a:gd name="connsiteY206" fmla="*/ 3929774 h 6858000"/>
              <a:gd name="connsiteX207" fmla="*/ 4184555 w 7472601"/>
              <a:gd name="connsiteY207" fmla="*/ 4010683 h 6858000"/>
              <a:gd name="connsiteX208" fmla="*/ 4399563 w 7472601"/>
              <a:gd name="connsiteY208" fmla="*/ 4158106 h 6858000"/>
              <a:gd name="connsiteX209" fmla="*/ 4684469 w 7472601"/>
              <a:gd name="connsiteY209" fmla="*/ 4364680 h 6858000"/>
              <a:gd name="connsiteX210" fmla="*/ 4690271 w 7472601"/>
              <a:gd name="connsiteY210" fmla="*/ 4370034 h 6858000"/>
              <a:gd name="connsiteX211" fmla="*/ 4136093 w 7472601"/>
              <a:gd name="connsiteY211" fmla="*/ 3858466 h 6858000"/>
              <a:gd name="connsiteX212" fmla="*/ 3670252 w 7472601"/>
              <a:gd name="connsiteY212" fmla="*/ 3622798 h 6858000"/>
              <a:gd name="connsiteX213" fmla="*/ 4440129 w 7472601"/>
              <a:gd name="connsiteY213" fmla="*/ 3448571 h 6858000"/>
              <a:gd name="connsiteX214" fmla="*/ 4856525 w 7472601"/>
              <a:gd name="connsiteY214" fmla="*/ 3915351 h 6858000"/>
              <a:gd name="connsiteX215" fmla="*/ 5059055 w 7472601"/>
              <a:gd name="connsiteY215" fmla="*/ 4108918 h 6858000"/>
              <a:gd name="connsiteX216" fmla="*/ 5290070 w 7472601"/>
              <a:gd name="connsiteY216" fmla="*/ 4263619 h 6858000"/>
              <a:gd name="connsiteX217" fmla="*/ 4834991 w 7472601"/>
              <a:gd name="connsiteY217" fmla="*/ 3830985 h 6858000"/>
              <a:gd name="connsiteX218" fmla="*/ 4440129 w 7472601"/>
              <a:gd name="connsiteY218" fmla="*/ 3448571 h 6858000"/>
              <a:gd name="connsiteX219" fmla="*/ 4441737 w 7472601"/>
              <a:gd name="connsiteY219" fmla="*/ 3399734 h 6858000"/>
              <a:gd name="connsiteX220" fmla="*/ 4431236 w 7472601"/>
              <a:gd name="connsiteY220" fmla="*/ 3400954 h 6858000"/>
              <a:gd name="connsiteX221" fmla="*/ 4557150 w 7472601"/>
              <a:gd name="connsiteY221" fmla="*/ 3510023 h 6858000"/>
              <a:gd name="connsiteX222" fmla="*/ 4856936 w 7472601"/>
              <a:gd name="connsiteY222" fmla="*/ 3809146 h 6858000"/>
              <a:gd name="connsiteX223" fmla="*/ 5111996 w 7472601"/>
              <a:gd name="connsiteY223" fmla="*/ 4065759 h 6858000"/>
              <a:gd name="connsiteX224" fmla="*/ 5388878 w 7472601"/>
              <a:gd name="connsiteY224" fmla="*/ 4300185 h 6858000"/>
              <a:gd name="connsiteX225" fmla="*/ 5425556 w 7472601"/>
              <a:gd name="connsiteY225" fmla="*/ 4308967 h 6858000"/>
              <a:gd name="connsiteX226" fmla="*/ 4943646 w 7472601"/>
              <a:gd name="connsiteY226" fmla="*/ 3822916 h 6858000"/>
              <a:gd name="connsiteX227" fmla="*/ 4594837 w 7472601"/>
              <a:gd name="connsiteY227" fmla="*/ 3532274 h 6858000"/>
              <a:gd name="connsiteX228" fmla="*/ 4441737 w 7472601"/>
              <a:gd name="connsiteY228" fmla="*/ 3399734 h 6858000"/>
              <a:gd name="connsiteX229" fmla="*/ 5425834 w 7472601"/>
              <a:gd name="connsiteY229" fmla="*/ 3162785 h 6858000"/>
              <a:gd name="connsiteX230" fmla="*/ 5401644 w 7472601"/>
              <a:gd name="connsiteY230" fmla="*/ 3617847 h 6858000"/>
              <a:gd name="connsiteX231" fmla="*/ 5467256 w 7472601"/>
              <a:gd name="connsiteY231" fmla="*/ 4175494 h 6858000"/>
              <a:gd name="connsiteX232" fmla="*/ 5448069 w 7472601"/>
              <a:gd name="connsiteY232" fmla="*/ 3567554 h 6858000"/>
              <a:gd name="connsiteX233" fmla="*/ 5425834 w 7472601"/>
              <a:gd name="connsiteY233" fmla="*/ 3162785 h 6858000"/>
              <a:gd name="connsiteX234" fmla="*/ 1318687 w 7472601"/>
              <a:gd name="connsiteY234" fmla="*/ 3113840 h 6858000"/>
              <a:gd name="connsiteX235" fmla="*/ 1066793 w 7472601"/>
              <a:gd name="connsiteY235" fmla="*/ 3212171 h 6858000"/>
              <a:gd name="connsiteX236" fmla="*/ 993319 w 7472601"/>
              <a:gd name="connsiteY236" fmla="*/ 3247648 h 6858000"/>
              <a:gd name="connsiteX237" fmla="*/ 853081 w 7472601"/>
              <a:gd name="connsiteY237" fmla="*/ 3312410 h 6858000"/>
              <a:gd name="connsiteX238" fmla="*/ 805957 w 7472601"/>
              <a:gd name="connsiteY238" fmla="*/ 3330443 h 6858000"/>
              <a:gd name="connsiteX239" fmla="*/ 1318687 w 7472601"/>
              <a:gd name="connsiteY239" fmla="*/ 3113840 h 6858000"/>
              <a:gd name="connsiteX240" fmla="*/ 5453702 w 7472601"/>
              <a:gd name="connsiteY240" fmla="*/ 3090882 h 6858000"/>
              <a:gd name="connsiteX241" fmla="*/ 5480135 w 7472601"/>
              <a:gd name="connsiteY241" fmla="*/ 3565802 h 6858000"/>
              <a:gd name="connsiteX242" fmla="*/ 5499023 w 7472601"/>
              <a:gd name="connsiteY242" fmla="*/ 4166310 h 6858000"/>
              <a:gd name="connsiteX243" fmla="*/ 5547022 w 7472601"/>
              <a:gd name="connsiteY243" fmla="*/ 3607838 h 6858000"/>
              <a:gd name="connsiteX244" fmla="*/ 5515964 w 7472601"/>
              <a:gd name="connsiteY244" fmla="*/ 3378541 h 6858000"/>
              <a:gd name="connsiteX245" fmla="*/ 5453702 w 7472601"/>
              <a:gd name="connsiteY245" fmla="*/ 3090882 h 6858000"/>
              <a:gd name="connsiteX246" fmla="*/ 1238695 w 7472601"/>
              <a:gd name="connsiteY246" fmla="*/ 3076820 h 6858000"/>
              <a:gd name="connsiteX247" fmla="*/ 716371 w 7472601"/>
              <a:gd name="connsiteY247" fmla="*/ 3293249 h 6858000"/>
              <a:gd name="connsiteX248" fmla="*/ 579522 w 7472601"/>
              <a:gd name="connsiteY248" fmla="*/ 3371759 h 6858000"/>
              <a:gd name="connsiteX249" fmla="*/ 600288 w 7472601"/>
              <a:gd name="connsiteY249" fmla="*/ 3365555 h 6858000"/>
              <a:gd name="connsiteX250" fmla="*/ 840692 w 7472601"/>
              <a:gd name="connsiteY250" fmla="*/ 3284921 h 6858000"/>
              <a:gd name="connsiteX251" fmla="*/ 979248 w 7472601"/>
              <a:gd name="connsiteY251" fmla="*/ 3221003 h 6858000"/>
              <a:gd name="connsiteX252" fmla="*/ 1053282 w 7472601"/>
              <a:gd name="connsiteY252" fmla="*/ 3185247 h 6858000"/>
              <a:gd name="connsiteX253" fmla="*/ 1320603 w 7472601"/>
              <a:gd name="connsiteY253" fmla="*/ 3081281 h 6858000"/>
              <a:gd name="connsiteX254" fmla="*/ 1238695 w 7472601"/>
              <a:gd name="connsiteY254" fmla="*/ 3076820 h 6858000"/>
              <a:gd name="connsiteX255" fmla="*/ 5425627 w 7472601"/>
              <a:gd name="connsiteY255" fmla="*/ 2954192 h 6858000"/>
              <a:gd name="connsiteX256" fmla="*/ 5470770 w 7472601"/>
              <a:gd name="connsiteY256" fmla="*/ 3005435 h 6858000"/>
              <a:gd name="connsiteX257" fmla="*/ 5519779 w 7472601"/>
              <a:gd name="connsiteY257" fmla="*/ 4359223 h 6858000"/>
              <a:gd name="connsiteX258" fmla="*/ 5520293 w 7472601"/>
              <a:gd name="connsiteY258" fmla="*/ 4360602 h 6858000"/>
              <a:gd name="connsiteX259" fmla="*/ 5767221 w 7472601"/>
              <a:gd name="connsiteY259" fmla="*/ 4665564 h 6858000"/>
              <a:gd name="connsiteX260" fmla="*/ 6937169 w 7472601"/>
              <a:gd name="connsiteY260" fmla="*/ 4815941 h 6858000"/>
              <a:gd name="connsiteX261" fmla="*/ 6953922 w 7472601"/>
              <a:gd name="connsiteY261" fmla="*/ 4890068 h 6858000"/>
              <a:gd name="connsiteX262" fmla="*/ 6071359 w 7472601"/>
              <a:gd name="connsiteY262" fmla="*/ 4770770 h 6858000"/>
              <a:gd name="connsiteX263" fmla="*/ 6038839 w 7472601"/>
              <a:gd name="connsiteY263" fmla="*/ 4764474 h 6858000"/>
              <a:gd name="connsiteX264" fmla="*/ 6038706 w 7472601"/>
              <a:gd name="connsiteY264" fmla="*/ 4763847 h 6858000"/>
              <a:gd name="connsiteX265" fmla="*/ 6037784 w 7472601"/>
              <a:gd name="connsiteY265" fmla="*/ 4764270 h 6858000"/>
              <a:gd name="connsiteX266" fmla="*/ 6038839 w 7472601"/>
              <a:gd name="connsiteY266" fmla="*/ 4764474 h 6858000"/>
              <a:gd name="connsiteX267" fmla="*/ 6040338 w 7472601"/>
              <a:gd name="connsiteY267" fmla="*/ 4771418 h 6858000"/>
              <a:gd name="connsiteX268" fmla="*/ 6024488 w 7472601"/>
              <a:gd name="connsiteY268" fmla="*/ 4809903 h 6858000"/>
              <a:gd name="connsiteX269" fmla="*/ 5599771 w 7472601"/>
              <a:gd name="connsiteY269" fmla="*/ 5509652 h 6858000"/>
              <a:gd name="connsiteX270" fmla="*/ 5548843 w 7472601"/>
              <a:gd name="connsiteY270" fmla="*/ 5563845 h 6858000"/>
              <a:gd name="connsiteX271" fmla="*/ 5940952 w 7472601"/>
              <a:gd name="connsiteY271" fmla="*/ 6250028 h 6858000"/>
              <a:gd name="connsiteX272" fmla="*/ 6043441 w 7472601"/>
              <a:gd name="connsiteY272" fmla="*/ 6665847 h 6858000"/>
              <a:gd name="connsiteX273" fmla="*/ 6093432 w 7472601"/>
              <a:gd name="connsiteY273" fmla="*/ 6858000 h 6858000"/>
              <a:gd name="connsiteX274" fmla="*/ 6034344 w 7472601"/>
              <a:gd name="connsiteY274" fmla="*/ 6858000 h 6858000"/>
              <a:gd name="connsiteX275" fmla="*/ 6026679 w 7472601"/>
              <a:gd name="connsiteY275" fmla="*/ 6836959 h 6858000"/>
              <a:gd name="connsiteX276" fmla="*/ 5800441 w 7472601"/>
              <a:gd name="connsiteY276" fmla="*/ 6335286 h 6858000"/>
              <a:gd name="connsiteX277" fmla="*/ 5526562 w 7472601"/>
              <a:gd name="connsiteY277" fmla="*/ 5705388 h 6858000"/>
              <a:gd name="connsiteX278" fmla="*/ 5519640 w 7472601"/>
              <a:gd name="connsiteY278" fmla="*/ 5683774 h 6858000"/>
              <a:gd name="connsiteX279" fmla="*/ 5844559 w 7472601"/>
              <a:gd name="connsiteY279" fmla="*/ 6553349 h 6858000"/>
              <a:gd name="connsiteX280" fmla="*/ 5975994 w 7472601"/>
              <a:gd name="connsiteY280" fmla="*/ 6858000 h 6858000"/>
              <a:gd name="connsiteX281" fmla="*/ 5898547 w 7472601"/>
              <a:gd name="connsiteY281" fmla="*/ 6858000 h 6858000"/>
              <a:gd name="connsiteX282" fmla="*/ 5682041 w 7472601"/>
              <a:gd name="connsiteY282" fmla="*/ 6355860 h 6858000"/>
              <a:gd name="connsiteX283" fmla="*/ 5461758 w 7472601"/>
              <a:gd name="connsiteY283" fmla="*/ 5820220 h 6858000"/>
              <a:gd name="connsiteX284" fmla="*/ 5237282 w 7472601"/>
              <a:gd name="connsiteY284" fmla="*/ 6579086 h 6858000"/>
              <a:gd name="connsiteX285" fmla="*/ 5115009 w 7472601"/>
              <a:gd name="connsiteY285" fmla="*/ 6858000 h 6858000"/>
              <a:gd name="connsiteX286" fmla="*/ 5028074 w 7472601"/>
              <a:gd name="connsiteY286" fmla="*/ 6858000 h 6858000"/>
              <a:gd name="connsiteX287" fmla="*/ 5079508 w 7472601"/>
              <a:gd name="connsiteY287" fmla="*/ 6749074 h 6858000"/>
              <a:gd name="connsiteX288" fmla="*/ 5371846 w 7472601"/>
              <a:gd name="connsiteY288" fmla="*/ 5924413 h 6858000"/>
              <a:gd name="connsiteX289" fmla="*/ 5270512 w 7472601"/>
              <a:gd name="connsiteY289" fmla="*/ 6138975 h 6858000"/>
              <a:gd name="connsiteX290" fmla="*/ 5062409 w 7472601"/>
              <a:gd name="connsiteY290" fmla="*/ 6653544 h 6858000"/>
              <a:gd name="connsiteX291" fmla="*/ 5036628 w 7472601"/>
              <a:gd name="connsiteY291" fmla="*/ 6754247 h 6858000"/>
              <a:gd name="connsiteX292" fmla="*/ 5009112 w 7472601"/>
              <a:gd name="connsiteY292" fmla="*/ 6858000 h 6858000"/>
              <a:gd name="connsiteX293" fmla="*/ 4976679 w 7472601"/>
              <a:gd name="connsiteY293" fmla="*/ 6858000 h 6858000"/>
              <a:gd name="connsiteX294" fmla="*/ 5006537 w 7472601"/>
              <a:gd name="connsiteY294" fmla="*/ 6747068 h 6858000"/>
              <a:gd name="connsiteX295" fmla="*/ 5032723 w 7472601"/>
              <a:gd name="connsiteY295" fmla="*/ 6644957 h 6858000"/>
              <a:gd name="connsiteX296" fmla="*/ 5242949 w 7472601"/>
              <a:gd name="connsiteY296" fmla="*/ 6125175 h 6858000"/>
              <a:gd name="connsiteX297" fmla="*/ 5286321 w 7472601"/>
              <a:gd name="connsiteY297" fmla="*/ 6033555 h 6858000"/>
              <a:gd name="connsiteX298" fmla="*/ 5008210 w 7472601"/>
              <a:gd name="connsiteY298" fmla="*/ 6649194 h 6858000"/>
              <a:gd name="connsiteX299" fmla="*/ 4986321 w 7472601"/>
              <a:gd name="connsiteY299" fmla="*/ 6765687 h 6858000"/>
              <a:gd name="connsiteX300" fmla="*/ 4973474 w 7472601"/>
              <a:gd name="connsiteY300" fmla="*/ 6858000 h 6858000"/>
              <a:gd name="connsiteX301" fmla="*/ 4907178 w 7472601"/>
              <a:gd name="connsiteY301" fmla="*/ 6858000 h 6858000"/>
              <a:gd name="connsiteX302" fmla="*/ 4910810 w 7472601"/>
              <a:gd name="connsiteY302" fmla="*/ 6829660 h 6858000"/>
              <a:gd name="connsiteX303" fmla="*/ 4987461 w 7472601"/>
              <a:gd name="connsiteY303" fmla="*/ 6432994 h 6858000"/>
              <a:gd name="connsiteX304" fmla="*/ 5179262 w 7472601"/>
              <a:gd name="connsiteY304" fmla="*/ 6035044 h 6858000"/>
              <a:gd name="connsiteX305" fmla="*/ 4689678 w 7472601"/>
              <a:gd name="connsiteY305" fmla="*/ 6440241 h 6858000"/>
              <a:gd name="connsiteX306" fmla="*/ 4477543 w 7472601"/>
              <a:gd name="connsiteY306" fmla="*/ 6674836 h 6858000"/>
              <a:gd name="connsiteX307" fmla="*/ 4329957 w 7472601"/>
              <a:gd name="connsiteY307" fmla="*/ 6858000 h 6858000"/>
              <a:gd name="connsiteX308" fmla="*/ 4218595 w 7472601"/>
              <a:gd name="connsiteY308" fmla="*/ 6858000 h 6858000"/>
              <a:gd name="connsiteX309" fmla="*/ 4368888 w 7472601"/>
              <a:gd name="connsiteY309" fmla="*/ 6668412 h 6858000"/>
              <a:gd name="connsiteX310" fmla="*/ 4563091 w 7472601"/>
              <a:gd name="connsiteY310" fmla="*/ 6442508 h 6858000"/>
              <a:gd name="connsiteX311" fmla="*/ 5387324 w 7472601"/>
              <a:gd name="connsiteY311" fmla="*/ 5705830 h 6858000"/>
              <a:gd name="connsiteX312" fmla="*/ 5073620 w 7472601"/>
              <a:gd name="connsiteY312" fmla="*/ 5955437 h 6858000"/>
              <a:gd name="connsiteX313" fmla="*/ 4689789 w 7472601"/>
              <a:gd name="connsiteY313" fmla="*/ 6268382 h 6858000"/>
              <a:gd name="connsiteX314" fmla="*/ 4418722 w 7472601"/>
              <a:gd name="connsiteY314" fmla="*/ 6570886 h 6858000"/>
              <a:gd name="connsiteX315" fmla="*/ 4214944 w 7472601"/>
              <a:gd name="connsiteY315" fmla="*/ 6858000 h 6858000"/>
              <a:gd name="connsiteX316" fmla="*/ 4177898 w 7472601"/>
              <a:gd name="connsiteY316" fmla="*/ 6858000 h 6858000"/>
              <a:gd name="connsiteX317" fmla="*/ 4391597 w 7472601"/>
              <a:gd name="connsiteY317" fmla="*/ 6556370 h 6858000"/>
              <a:gd name="connsiteX318" fmla="*/ 4668889 w 7472601"/>
              <a:gd name="connsiteY318" fmla="*/ 6246399 h 6858000"/>
              <a:gd name="connsiteX319" fmla="*/ 5055427 w 7472601"/>
              <a:gd name="connsiteY319" fmla="*/ 5931476 h 6858000"/>
              <a:gd name="connsiteX320" fmla="*/ 5371814 w 7472601"/>
              <a:gd name="connsiteY320" fmla="*/ 5678975 h 6858000"/>
              <a:gd name="connsiteX321" fmla="*/ 4987918 w 7472601"/>
              <a:gd name="connsiteY321" fmla="*/ 5838701 h 6858000"/>
              <a:gd name="connsiteX322" fmla="*/ 4317146 w 7472601"/>
              <a:gd name="connsiteY322" fmla="*/ 6587716 h 6858000"/>
              <a:gd name="connsiteX323" fmla="*/ 4171627 w 7472601"/>
              <a:gd name="connsiteY323" fmla="*/ 6858000 h 6858000"/>
              <a:gd name="connsiteX324" fmla="*/ 4081585 w 7472601"/>
              <a:gd name="connsiteY324" fmla="*/ 6858000 h 6858000"/>
              <a:gd name="connsiteX325" fmla="*/ 4238603 w 7472601"/>
              <a:gd name="connsiteY325" fmla="*/ 6559341 h 6858000"/>
              <a:gd name="connsiteX326" fmla="*/ 4778333 w 7472601"/>
              <a:gd name="connsiteY326" fmla="*/ 5873626 h 6858000"/>
              <a:gd name="connsiteX327" fmla="*/ 5414185 w 7472601"/>
              <a:gd name="connsiteY327" fmla="*/ 5573882 h 6858000"/>
              <a:gd name="connsiteX328" fmla="*/ 5959648 w 7472601"/>
              <a:gd name="connsiteY328" fmla="*/ 4760797 h 6858000"/>
              <a:gd name="connsiteX329" fmla="*/ 5355019 w 7472601"/>
              <a:gd name="connsiteY329" fmla="*/ 4734672 h 6858000"/>
              <a:gd name="connsiteX330" fmla="*/ 5083565 w 7472601"/>
              <a:gd name="connsiteY330" fmla="*/ 5179121 h 6858000"/>
              <a:gd name="connsiteX331" fmla="*/ 4713577 w 7472601"/>
              <a:gd name="connsiteY331" fmla="*/ 5616803 h 6858000"/>
              <a:gd name="connsiteX332" fmla="*/ 3989559 w 7472601"/>
              <a:gd name="connsiteY332" fmla="*/ 6145945 h 6858000"/>
              <a:gd name="connsiteX333" fmla="*/ 3939824 w 7472601"/>
              <a:gd name="connsiteY333" fmla="*/ 6066900 h 6858000"/>
              <a:gd name="connsiteX334" fmla="*/ 4584537 w 7472601"/>
              <a:gd name="connsiteY334" fmla="*/ 5324826 h 6858000"/>
              <a:gd name="connsiteX335" fmla="*/ 5037105 w 7472601"/>
              <a:gd name="connsiteY335" fmla="*/ 5088765 h 6858000"/>
              <a:gd name="connsiteX336" fmla="*/ 5039930 w 7472601"/>
              <a:gd name="connsiteY336" fmla="*/ 5089585 h 6858000"/>
              <a:gd name="connsiteX337" fmla="*/ 5263764 w 7472601"/>
              <a:gd name="connsiteY337" fmla="*/ 4735525 h 6858000"/>
              <a:gd name="connsiteX338" fmla="*/ 4086300 w 7472601"/>
              <a:gd name="connsiteY338" fmla="*/ 4884599 h 6858000"/>
              <a:gd name="connsiteX339" fmla="*/ 4085485 w 7472601"/>
              <a:gd name="connsiteY339" fmla="*/ 4899070 h 6858000"/>
              <a:gd name="connsiteX340" fmla="*/ 3871915 w 7472601"/>
              <a:gd name="connsiteY340" fmla="*/ 5253645 h 6858000"/>
              <a:gd name="connsiteX341" fmla="*/ 3799374 w 7472601"/>
              <a:gd name="connsiteY341" fmla="*/ 5466127 h 6858000"/>
              <a:gd name="connsiteX342" fmla="*/ 3498850 w 7472601"/>
              <a:gd name="connsiteY342" fmla="*/ 6661888 h 6858000"/>
              <a:gd name="connsiteX343" fmla="*/ 3399216 w 7472601"/>
              <a:gd name="connsiteY343" fmla="*/ 6858000 h 6858000"/>
              <a:gd name="connsiteX344" fmla="*/ 3303688 w 7472601"/>
              <a:gd name="connsiteY344" fmla="*/ 6858000 h 6858000"/>
              <a:gd name="connsiteX345" fmla="*/ 3391774 w 7472601"/>
              <a:gd name="connsiteY345" fmla="*/ 6697181 h 6858000"/>
              <a:gd name="connsiteX346" fmla="*/ 3735540 w 7472601"/>
              <a:gd name="connsiteY346" fmla="*/ 5546923 h 6858000"/>
              <a:gd name="connsiteX347" fmla="*/ 3729438 w 7472601"/>
              <a:gd name="connsiteY347" fmla="*/ 5569058 h 6858000"/>
              <a:gd name="connsiteX348" fmla="*/ 3707782 w 7472601"/>
              <a:gd name="connsiteY348" fmla="*/ 5644908 h 6858000"/>
              <a:gd name="connsiteX349" fmla="*/ 3583827 w 7472601"/>
              <a:gd name="connsiteY349" fmla="*/ 6039215 h 6858000"/>
              <a:gd name="connsiteX350" fmla="*/ 3547861 w 7472601"/>
              <a:gd name="connsiteY350" fmla="*/ 6129609 h 6858000"/>
              <a:gd name="connsiteX351" fmla="*/ 3490905 w 7472601"/>
              <a:gd name="connsiteY351" fmla="*/ 6277660 h 6858000"/>
              <a:gd name="connsiteX352" fmla="*/ 3455859 w 7472601"/>
              <a:gd name="connsiteY352" fmla="*/ 6391301 h 6858000"/>
              <a:gd name="connsiteX353" fmla="*/ 3429112 w 7472601"/>
              <a:gd name="connsiteY353" fmla="*/ 6479469 h 6858000"/>
              <a:gd name="connsiteX354" fmla="*/ 3304862 w 7472601"/>
              <a:gd name="connsiteY354" fmla="*/ 6796476 h 6858000"/>
              <a:gd name="connsiteX355" fmla="*/ 3276071 w 7472601"/>
              <a:gd name="connsiteY355" fmla="*/ 6858000 h 6858000"/>
              <a:gd name="connsiteX356" fmla="*/ 3240805 w 7472601"/>
              <a:gd name="connsiteY356" fmla="*/ 6858000 h 6858000"/>
              <a:gd name="connsiteX357" fmla="*/ 3275917 w 7472601"/>
              <a:gd name="connsiteY357" fmla="*/ 6783192 h 6858000"/>
              <a:gd name="connsiteX358" fmla="*/ 3399358 w 7472601"/>
              <a:gd name="connsiteY358" fmla="*/ 6469011 h 6858000"/>
              <a:gd name="connsiteX359" fmla="*/ 3425650 w 7472601"/>
              <a:gd name="connsiteY359" fmla="*/ 6381333 h 6858000"/>
              <a:gd name="connsiteX360" fmla="*/ 3460661 w 7472601"/>
              <a:gd name="connsiteY360" fmla="*/ 6266763 h 6858000"/>
              <a:gd name="connsiteX361" fmla="*/ 3518021 w 7472601"/>
              <a:gd name="connsiteY361" fmla="*/ 6117298 h 6858000"/>
              <a:gd name="connsiteX362" fmla="*/ 3554035 w 7472601"/>
              <a:gd name="connsiteY362" fmla="*/ 6027832 h 6858000"/>
              <a:gd name="connsiteX363" fmla="*/ 3677174 w 7472601"/>
              <a:gd name="connsiteY363" fmla="*/ 5636351 h 6858000"/>
              <a:gd name="connsiteX364" fmla="*/ 3698819 w 7472601"/>
              <a:gd name="connsiteY364" fmla="*/ 5560503 h 6858000"/>
              <a:gd name="connsiteX365" fmla="*/ 3702094 w 7472601"/>
              <a:gd name="connsiteY365" fmla="*/ 5549194 h 6858000"/>
              <a:gd name="connsiteX366" fmla="*/ 3398355 w 7472601"/>
              <a:gd name="connsiteY366" fmla="*/ 6094603 h 6858000"/>
              <a:gd name="connsiteX367" fmla="*/ 3193941 w 7472601"/>
              <a:gd name="connsiteY367" fmla="*/ 6798775 h 6858000"/>
              <a:gd name="connsiteX368" fmla="*/ 3184140 w 7472601"/>
              <a:gd name="connsiteY368" fmla="*/ 6858000 h 6858000"/>
              <a:gd name="connsiteX369" fmla="*/ 3099978 w 7472601"/>
              <a:gd name="connsiteY369" fmla="*/ 6858000 h 6858000"/>
              <a:gd name="connsiteX370" fmla="*/ 3101556 w 7472601"/>
              <a:gd name="connsiteY370" fmla="*/ 6843337 h 6858000"/>
              <a:gd name="connsiteX371" fmla="*/ 3370162 w 7472601"/>
              <a:gd name="connsiteY371" fmla="*/ 5785550 h 6858000"/>
              <a:gd name="connsiteX372" fmla="*/ 3746477 w 7472601"/>
              <a:gd name="connsiteY372" fmla="*/ 5377889 h 6858000"/>
              <a:gd name="connsiteX373" fmla="*/ 3863399 w 7472601"/>
              <a:gd name="connsiteY373" fmla="*/ 5087257 h 6858000"/>
              <a:gd name="connsiteX374" fmla="*/ 3968712 w 7472601"/>
              <a:gd name="connsiteY374" fmla="*/ 4913989 h 6858000"/>
              <a:gd name="connsiteX375" fmla="*/ 2792390 w 7472601"/>
              <a:gd name="connsiteY375" fmla="*/ 5382974 h 6858000"/>
              <a:gd name="connsiteX376" fmla="*/ 2714982 w 7472601"/>
              <a:gd name="connsiteY376" fmla="*/ 5427051 h 6858000"/>
              <a:gd name="connsiteX377" fmla="*/ 2813361 w 7472601"/>
              <a:gd name="connsiteY377" fmla="*/ 6023912 h 6858000"/>
              <a:gd name="connsiteX378" fmla="*/ 2688430 w 7472601"/>
              <a:gd name="connsiteY378" fmla="*/ 6801564 h 6858000"/>
              <a:gd name="connsiteX379" fmla="*/ 2629626 w 7472601"/>
              <a:gd name="connsiteY379" fmla="*/ 6763394 h 6858000"/>
              <a:gd name="connsiteX380" fmla="*/ 2565328 w 7472601"/>
              <a:gd name="connsiteY380" fmla="*/ 5516399 h 6858000"/>
              <a:gd name="connsiteX381" fmla="*/ 1922999 w 7472601"/>
              <a:gd name="connsiteY381" fmla="*/ 5980343 h 6858000"/>
              <a:gd name="connsiteX382" fmla="*/ 1950261 w 7472601"/>
              <a:gd name="connsiteY382" fmla="*/ 6405858 h 6858000"/>
              <a:gd name="connsiteX383" fmla="*/ 2365554 w 7472601"/>
              <a:gd name="connsiteY383" fmla="*/ 6759107 h 6858000"/>
              <a:gd name="connsiteX384" fmla="*/ 2424142 w 7472601"/>
              <a:gd name="connsiteY384" fmla="*/ 6858000 h 6858000"/>
              <a:gd name="connsiteX385" fmla="*/ 2395994 w 7472601"/>
              <a:gd name="connsiteY385" fmla="*/ 6858000 h 6858000"/>
              <a:gd name="connsiteX386" fmla="*/ 2392863 w 7472601"/>
              <a:gd name="connsiteY386" fmla="*/ 6852964 h 6858000"/>
              <a:gd name="connsiteX387" fmla="*/ 2017589 w 7472601"/>
              <a:gd name="connsiteY387" fmla="*/ 6493982 h 6858000"/>
              <a:gd name="connsiteX388" fmla="*/ 2147336 w 7472601"/>
              <a:gd name="connsiteY388" fmla="*/ 6594052 h 6858000"/>
              <a:gd name="connsiteX389" fmla="*/ 2207047 w 7472601"/>
              <a:gd name="connsiteY389" fmla="*/ 6654540 h 6858000"/>
              <a:gd name="connsiteX390" fmla="*/ 2299106 w 7472601"/>
              <a:gd name="connsiteY390" fmla="*/ 6778931 h 6858000"/>
              <a:gd name="connsiteX391" fmla="*/ 2314430 w 7472601"/>
              <a:gd name="connsiteY391" fmla="*/ 6801144 h 6858000"/>
              <a:gd name="connsiteX392" fmla="*/ 2352406 w 7472601"/>
              <a:gd name="connsiteY392" fmla="*/ 6858000 h 6858000"/>
              <a:gd name="connsiteX393" fmla="*/ 2314492 w 7472601"/>
              <a:gd name="connsiteY393" fmla="*/ 6858000 h 6858000"/>
              <a:gd name="connsiteX394" fmla="*/ 2288095 w 7472601"/>
              <a:gd name="connsiteY394" fmla="*/ 6818030 h 6858000"/>
              <a:gd name="connsiteX395" fmla="*/ 2272768 w 7472601"/>
              <a:gd name="connsiteY395" fmla="*/ 6795822 h 6858000"/>
              <a:gd name="connsiteX396" fmla="*/ 2182715 w 7472601"/>
              <a:gd name="connsiteY396" fmla="*/ 6675071 h 6858000"/>
              <a:gd name="connsiteX397" fmla="*/ 2032061 w 7472601"/>
              <a:gd name="connsiteY397" fmla="*/ 6541380 h 6858000"/>
              <a:gd name="connsiteX398" fmla="*/ 2257220 w 7472601"/>
              <a:gd name="connsiteY398" fmla="*/ 6826257 h 6858000"/>
              <a:gd name="connsiteX399" fmla="*/ 2281324 w 7472601"/>
              <a:gd name="connsiteY399" fmla="*/ 6858000 h 6858000"/>
              <a:gd name="connsiteX400" fmla="*/ 2242860 w 7472601"/>
              <a:gd name="connsiteY400" fmla="*/ 6858000 h 6858000"/>
              <a:gd name="connsiteX401" fmla="*/ 2232818 w 7472601"/>
              <a:gd name="connsiteY401" fmla="*/ 6844926 h 6858000"/>
              <a:gd name="connsiteX402" fmla="*/ 1990172 w 7472601"/>
              <a:gd name="connsiteY402" fmla="*/ 6542121 h 6858000"/>
              <a:gd name="connsiteX403" fmla="*/ 2124090 w 7472601"/>
              <a:gd name="connsiteY403" fmla="*/ 6761017 h 6858000"/>
              <a:gd name="connsiteX404" fmla="*/ 2200380 w 7472601"/>
              <a:gd name="connsiteY404" fmla="*/ 6858000 h 6858000"/>
              <a:gd name="connsiteX405" fmla="*/ 2147507 w 7472601"/>
              <a:gd name="connsiteY405" fmla="*/ 6858000 h 6858000"/>
              <a:gd name="connsiteX406" fmla="*/ 2070668 w 7472601"/>
              <a:gd name="connsiteY406" fmla="*/ 6761520 h 6858000"/>
              <a:gd name="connsiteX407" fmla="*/ 1975142 w 7472601"/>
              <a:gd name="connsiteY407" fmla="*/ 6585570 h 6858000"/>
              <a:gd name="connsiteX408" fmla="*/ 2050035 w 7472601"/>
              <a:gd name="connsiteY408" fmla="*/ 6813345 h 6858000"/>
              <a:gd name="connsiteX409" fmla="*/ 2063025 w 7472601"/>
              <a:gd name="connsiteY409" fmla="*/ 6858000 h 6858000"/>
              <a:gd name="connsiteX410" fmla="*/ 2021675 w 7472601"/>
              <a:gd name="connsiteY410" fmla="*/ 6858000 h 6858000"/>
              <a:gd name="connsiteX411" fmla="*/ 2019308 w 7472601"/>
              <a:gd name="connsiteY411" fmla="*/ 6847118 h 6858000"/>
              <a:gd name="connsiteX412" fmla="*/ 1938835 w 7472601"/>
              <a:gd name="connsiteY412" fmla="*/ 6551160 h 6858000"/>
              <a:gd name="connsiteX413" fmla="*/ 1953230 w 7472601"/>
              <a:gd name="connsiteY413" fmla="*/ 6759699 h 6858000"/>
              <a:gd name="connsiteX414" fmla="*/ 1956763 w 7472601"/>
              <a:gd name="connsiteY414" fmla="*/ 6778191 h 6858000"/>
              <a:gd name="connsiteX415" fmla="*/ 1967925 w 7472601"/>
              <a:gd name="connsiteY415" fmla="*/ 6858000 h 6858000"/>
              <a:gd name="connsiteX416" fmla="*/ 1936622 w 7472601"/>
              <a:gd name="connsiteY416" fmla="*/ 6858000 h 6858000"/>
              <a:gd name="connsiteX417" fmla="*/ 1926261 w 7472601"/>
              <a:gd name="connsiteY417" fmla="*/ 6784064 h 6858000"/>
              <a:gd name="connsiteX418" fmla="*/ 1922724 w 7472601"/>
              <a:gd name="connsiteY418" fmla="*/ 6765577 h 6858000"/>
              <a:gd name="connsiteX419" fmla="*/ 1904650 w 7472601"/>
              <a:gd name="connsiteY419" fmla="*/ 6639616 h 6858000"/>
              <a:gd name="connsiteX420" fmla="*/ 1885273 w 7472601"/>
              <a:gd name="connsiteY420" fmla="*/ 6858000 h 6858000"/>
              <a:gd name="connsiteX421" fmla="*/ 1854363 w 7472601"/>
              <a:gd name="connsiteY421" fmla="*/ 6858000 h 6858000"/>
              <a:gd name="connsiteX422" fmla="*/ 1880391 w 7472601"/>
              <a:gd name="connsiteY422" fmla="*/ 6603796 h 6858000"/>
              <a:gd name="connsiteX423" fmla="*/ 1818273 w 7472601"/>
              <a:gd name="connsiteY423" fmla="*/ 6715729 h 6858000"/>
              <a:gd name="connsiteX424" fmla="*/ 1794691 w 7472601"/>
              <a:gd name="connsiteY424" fmla="*/ 6843239 h 6858000"/>
              <a:gd name="connsiteX425" fmla="*/ 1794914 w 7472601"/>
              <a:gd name="connsiteY425" fmla="*/ 6858000 h 6858000"/>
              <a:gd name="connsiteX426" fmla="*/ 1746128 w 7472601"/>
              <a:gd name="connsiteY426" fmla="*/ 6858000 h 6858000"/>
              <a:gd name="connsiteX427" fmla="*/ 1753934 w 7472601"/>
              <a:gd name="connsiteY427" fmla="*/ 6724796 h 6858000"/>
              <a:gd name="connsiteX428" fmla="*/ 1792053 w 7472601"/>
              <a:gd name="connsiteY428" fmla="*/ 6572396 h 6858000"/>
              <a:gd name="connsiteX429" fmla="*/ 1862248 w 7472601"/>
              <a:gd name="connsiteY429" fmla="*/ 6266397 h 6858000"/>
              <a:gd name="connsiteX430" fmla="*/ 1862250 w 7472601"/>
              <a:gd name="connsiteY430" fmla="*/ 6033531 h 6858000"/>
              <a:gd name="connsiteX431" fmla="*/ 1211999 w 7472601"/>
              <a:gd name="connsiteY431" fmla="*/ 6683610 h 6858000"/>
              <a:gd name="connsiteX432" fmla="*/ 1213266 w 7472601"/>
              <a:gd name="connsiteY432" fmla="*/ 6691947 h 6858000"/>
              <a:gd name="connsiteX433" fmla="*/ 1203370 w 7472601"/>
              <a:gd name="connsiteY433" fmla="*/ 6850676 h 6858000"/>
              <a:gd name="connsiteX434" fmla="*/ 1203671 w 7472601"/>
              <a:gd name="connsiteY434" fmla="*/ 6858000 h 6858000"/>
              <a:gd name="connsiteX435" fmla="*/ 1143180 w 7472601"/>
              <a:gd name="connsiteY435" fmla="*/ 6858000 h 6858000"/>
              <a:gd name="connsiteX436" fmla="*/ 1142176 w 7472601"/>
              <a:gd name="connsiteY436" fmla="*/ 6766045 h 6858000"/>
              <a:gd name="connsiteX437" fmla="*/ 1067484 w 7472601"/>
              <a:gd name="connsiteY437" fmla="*/ 6858000 h 6858000"/>
              <a:gd name="connsiteX438" fmla="*/ 953928 w 7472601"/>
              <a:gd name="connsiteY438" fmla="*/ 6858000 h 6858000"/>
              <a:gd name="connsiteX439" fmla="*/ 959715 w 7472601"/>
              <a:gd name="connsiteY439" fmla="*/ 6850185 h 6858000"/>
              <a:gd name="connsiteX440" fmla="*/ 1483788 w 7472601"/>
              <a:gd name="connsiteY440" fmla="*/ 6259174 h 6858000"/>
              <a:gd name="connsiteX441" fmla="*/ 1100671 w 7472601"/>
              <a:gd name="connsiteY441" fmla="*/ 6252137 h 6858000"/>
              <a:gd name="connsiteX442" fmla="*/ 1090144 w 7472601"/>
              <a:gd name="connsiteY442" fmla="*/ 6256748 h 6858000"/>
              <a:gd name="connsiteX443" fmla="*/ 1095872 w 7472601"/>
              <a:gd name="connsiteY443" fmla="*/ 6271892 h 6858000"/>
              <a:gd name="connsiteX444" fmla="*/ 262785 w 7472601"/>
              <a:gd name="connsiteY444" fmla="*/ 6845450 h 6858000"/>
              <a:gd name="connsiteX445" fmla="*/ 209968 w 7472601"/>
              <a:gd name="connsiteY445" fmla="*/ 6770713 h 6858000"/>
              <a:gd name="connsiteX446" fmla="*/ 873460 w 7472601"/>
              <a:gd name="connsiteY446" fmla="*/ 6253768 h 6858000"/>
              <a:gd name="connsiteX447" fmla="*/ 192686 w 7472601"/>
              <a:gd name="connsiteY447" fmla="*/ 5849257 h 6858000"/>
              <a:gd name="connsiteX448" fmla="*/ 4696 w 7472601"/>
              <a:gd name="connsiteY448" fmla="*/ 5697668 h 6858000"/>
              <a:gd name="connsiteX449" fmla="*/ 0 w 7472601"/>
              <a:gd name="connsiteY449" fmla="*/ 5689984 h 6858000"/>
              <a:gd name="connsiteX450" fmla="*/ 0 w 7472601"/>
              <a:gd name="connsiteY450" fmla="*/ 5513472 h 6858000"/>
              <a:gd name="connsiteX451" fmla="*/ 174101 w 7472601"/>
              <a:gd name="connsiteY451" fmla="*/ 5620277 h 6858000"/>
              <a:gd name="connsiteX452" fmla="*/ 891800 w 7472601"/>
              <a:gd name="connsiteY452" fmla="*/ 6036935 h 6858000"/>
              <a:gd name="connsiteX453" fmla="*/ 1072219 w 7472601"/>
              <a:gd name="connsiteY453" fmla="*/ 6169443 h 6858000"/>
              <a:gd name="connsiteX454" fmla="*/ 1074117 w 7472601"/>
              <a:gd name="connsiteY454" fmla="*/ 6170301 h 6858000"/>
              <a:gd name="connsiteX455" fmla="*/ 1083114 w 7472601"/>
              <a:gd name="connsiteY455" fmla="*/ 6174131 h 6858000"/>
              <a:gd name="connsiteX456" fmla="*/ 1543010 w 7472601"/>
              <a:gd name="connsiteY456" fmla="*/ 6191140 h 6858000"/>
              <a:gd name="connsiteX457" fmla="*/ 1551080 w 7472601"/>
              <a:gd name="connsiteY457" fmla="*/ 6195006 h 6858000"/>
              <a:gd name="connsiteX458" fmla="*/ 2345443 w 7472601"/>
              <a:gd name="connsiteY458" fmla="*/ 5549882 h 6858000"/>
              <a:gd name="connsiteX459" fmla="*/ 1721499 w 7472601"/>
              <a:gd name="connsiteY459" fmla="*/ 5599969 h 6858000"/>
              <a:gd name="connsiteX460" fmla="*/ 767716 w 7472601"/>
              <a:gd name="connsiteY460" fmla="*/ 5472768 h 6858000"/>
              <a:gd name="connsiteX461" fmla="*/ 722147 w 7472601"/>
              <a:gd name="connsiteY461" fmla="*/ 5393091 h 6858000"/>
              <a:gd name="connsiteX462" fmla="*/ 1485552 w 7472601"/>
              <a:gd name="connsiteY462" fmla="*/ 5313202 h 6858000"/>
              <a:gd name="connsiteX463" fmla="*/ 2143004 w 7472601"/>
              <a:gd name="connsiteY463" fmla="*/ 5402420 h 6858000"/>
              <a:gd name="connsiteX464" fmla="*/ 1933391 w 7472601"/>
              <a:gd name="connsiteY464" fmla="*/ 5156971 h 6858000"/>
              <a:gd name="connsiteX465" fmla="*/ 1827118 w 7472601"/>
              <a:gd name="connsiteY465" fmla="*/ 4968410 h 6858000"/>
              <a:gd name="connsiteX466" fmla="*/ 1837349 w 7472601"/>
              <a:gd name="connsiteY466" fmla="*/ 4956357 h 6858000"/>
              <a:gd name="connsiteX467" fmla="*/ 2162835 w 7472601"/>
              <a:gd name="connsiteY467" fmla="*/ 5187853 h 6858000"/>
              <a:gd name="connsiteX468" fmla="*/ 2257167 w 7472601"/>
              <a:gd name="connsiteY468" fmla="*/ 5462123 h 6858000"/>
              <a:gd name="connsiteX469" fmla="*/ 2261598 w 7472601"/>
              <a:gd name="connsiteY469" fmla="*/ 5467998 h 6858000"/>
              <a:gd name="connsiteX470" fmla="*/ 2437177 w 7472601"/>
              <a:gd name="connsiteY470" fmla="*/ 5479608 h 6858000"/>
              <a:gd name="connsiteX471" fmla="*/ 2445247 w 7472601"/>
              <a:gd name="connsiteY471" fmla="*/ 5483476 h 6858000"/>
              <a:gd name="connsiteX472" fmla="*/ 2743626 w 7472601"/>
              <a:gd name="connsiteY472" fmla="*/ 5304819 h 6858000"/>
              <a:gd name="connsiteX473" fmla="*/ 3048102 w 7472601"/>
              <a:gd name="connsiteY473" fmla="*/ 5150595 h 6858000"/>
              <a:gd name="connsiteX474" fmla="*/ 1799414 w 7472601"/>
              <a:gd name="connsiteY474" fmla="*/ 4694732 h 6858000"/>
              <a:gd name="connsiteX475" fmla="*/ 1771735 w 7472601"/>
              <a:gd name="connsiteY475" fmla="*/ 4619929 h 6858000"/>
              <a:gd name="connsiteX476" fmla="*/ 3104273 w 7472601"/>
              <a:gd name="connsiteY476" fmla="*/ 5076159 h 6858000"/>
              <a:gd name="connsiteX477" fmla="*/ 3113245 w 7472601"/>
              <a:gd name="connsiteY477" fmla="*/ 5090705 h 6858000"/>
              <a:gd name="connsiteX478" fmla="*/ 3126294 w 7472601"/>
              <a:gd name="connsiteY478" fmla="*/ 5114400 h 6858000"/>
              <a:gd name="connsiteX479" fmla="*/ 3937433 w 7472601"/>
              <a:gd name="connsiteY479" fmla="*/ 4830473 h 6858000"/>
              <a:gd name="connsiteX480" fmla="*/ 3590475 w 7472601"/>
              <a:gd name="connsiteY480" fmla="*/ 4597974 h 6858000"/>
              <a:gd name="connsiteX481" fmla="*/ 3100264 w 7472601"/>
              <a:gd name="connsiteY481" fmla="*/ 4579845 h 6858000"/>
              <a:gd name="connsiteX482" fmla="*/ 2183576 w 7472601"/>
              <a:gd name="connsiteY482" fmla="*/ 4227150 h 6858000"/>
              <a:gd name="connsiteX483" fmla="*/ 2151029 w 7472601"/>
              <a:gd name="connsiteY483" fmla="*/ 4146947 h 6858000"/>
              <a:gd name="connsiteX484" fmla="*/ 3563434 w 7472601"/>
              <a:gd name="connsiteY484" fmla="*/ 4469115 h 6858000"/>
              <a:gd name="connsiteX485" fmla="*/ 3177952 w 7472601"/>
              <a:gd name="connsiteY485" fmla="*/ 3657386 h 6858000"/>
              <a:gd name="connsiteX486" fmla="*/ 3189263 w 7472601"/>
              <a:gd name="connsiteY486" fmla="*/ 3625726 h 6858000"/>
              <a:gd name="connsiteX487" fmla="*/ 3560912 w 7472601"/>
              <a:gd name="connsiteY487" fmla="*/ 4079863 h 6858000"/>
              <a:gd name="connsiteX488" fmla="*/ 3626636 w 7472601"/>
              <a:gd name="connsiteY488" fmla="*/ 4512230 h 6858000"/>
              <a:gd name="connsiteX489" fmla="*/ 3653088 w 7472601"/>
              <a:gd name="connsiteY489" fmla="*/ 4521417 h 6858000"/>
              <a:gd name="connsiteX490" fmla="*/ 3988128 w 7472601"/>
              <a:gd name="connsiteY490" fmla="*/ 4817267 h 6858000"/>
              <a:gd name="connsiteX491" fmla="*/ 4830582 w 7472601"/>
              <a:gd name="connsiteY491" fmla="*/ 4676000 h 6858000"/>
              <a:gd name="connsiteX492" fmla="*/ 4830100 w 7472601"/>
              <a:gd name="connsiteY492" fmla="*/ 4675554 h 6858000"/>
              <a:gd name="connsiteX493" fmla="*/ 4036318 w 7472601"/>
              <a:gd name="connsiteY493" fmla="*/ 4147013 h 6858000"/>
              <a:gd name="connsiteX494" fmla="*/ 3432098 w 7472601"/>
              <a:gd name="connsiteY494" fmla="*/ 3537312 h 6858000"/>
              <a:gd name="connsiteX495" fmla="*/ 3446761 w 7472601"/>
              <a:gd name="connsiteY495" fmla="*/ 3461278 h 6858000"/>
              <a:gd name="connsiteX496" fmla="*/ 4419733 w 7472601"/>
              <a:gd name="connsiteY496" fmla="*/ 3963555 h 6858000"/>
              <a:gd name="connsiteX497" fmla="*/ 4781371 w 7472601"/>
              <a:gd name="connsiteY497" fmla="*/ 4458604 h 6858000"/>
              <a:gd name="connsiteX498" fmla="*/ 4780440 w 7472601"/>
              <a:gd name="connsiteY498" fmla="*/ 4470290 h 6858000"/>
              <a:gd name="connsiteX499" fmla="*/ 4898954 w 7472601"/>
              <a:gd name="connsiteY499" fmla="*/ 4662092 h 6858000"/>
              <a:gd name="connsiteX500" fmla="*/ 4900699 w 7472601"/>
              <a:gd name="connsiteY500" fmla="*/ 4670867 h 6858000"/>
              <a:gd name="connsiteX501" fmla="*/ 5714511 w 7472601"/>
              <a:gd name="connsiteY501" fmla="*/ 4663483 h 6858000"/>
              <a:gd name="connsiteX502" fmla="*/ 5464793 w 7472601"/>
              <a:gd name="connsiteY502" fmla="*/ 4393556 h 6858000"/>
              <a:gd name="connsiteX503" fmla="*/ 5461897 w 7472601"/>
              <a:gd name="connsiteY503" fmla="*/ 4390879 h 6858000"/>
              <a:gd name="connsiteX504" fmla="*/ 4294126 w 7472601"/>
              <a:gd name="connsiteY504" fmla="*/ 3303048 h 6858000"/>
              <a:gd name="connsiteX505" fmla="*/ 4305321 w 7472601"/>
              <a:gd name="connsiteY505" fmla="*/ 3256953 h 6858000"/>
              <a:gd name="connsiteX506" fmla="*/ 4949299 w 7472601"/>
              <a:gd name="connsiteY506" fmla="*/ 3766336 h 6858000"/>
              <a:gd name="connsiteX507" fmla="*/ 5291452 w 7472601"/>
              <a:gd name="connsiteY507" fmla="*/ 4076801 h 6858000"/>
              <a:gd name="connsiteX508" fmla="*/ 5434998 w 7472601"/>
              <a:gd name="connsiteY508" fmla="*/ 4254100 h 6858000"/>
              <a:gd name="connsiteX509" fmla="*/ 5351015 w 7472601"/>
              <a:gd name="connsiteY509" fmla="*/ 3760989 h 6858000"/>
              <a:gd name="connsiteX510" fmla="*/ 5413780 w 7472601"/>
              <a:gd name="connsiteY510" fmla="*/ 2966265 h 6858000"/>
              <a:gd name="connsiteX511" fmla="*/ 5425627 w 7472601"/>
              <a:gd name="connsiteY511" fmla="*/ 2954192 h 6858000"/>
              <a:gd name="connsiteX512" fmla="*/ 6604735 w 7472601"/>
              <a:gd name="connsiteY512" fmla="*/ 2041381 h 6858000"/>
              <a:gd name="connsiteX513" fmla="*/ 7204487 w 7472601"/>
              <a:gd name="connsiteY513" fmla="*/ 2742112 h 6858000"/>
              <a:gd name="connsiteX514" fmla="*/ 7131592 w 7472601"/>
              <a:gd name="connsiteY514" fmla="*/ 2672096 h 6858000"/>
              <a:gd name="connsiteX515" fmla="*/ 6996344 w 7472601"/>
              <a:gd name="connsiteY515" fmla="*/ 2518310 h 6858000"/>
              <a:gd name="connsiteX516" fmla="*/ 6735495 w 7472601"/>
              <a:gd name="connsiteY516" fmla="*/ 2196890 h 6858000"/>
              <a:gd name="connsiteX517" fmla="*/ 6721901 w 7472601"/>
              <a:gd name="connsiteY517" fmla="*/ 2179274 h 6858000"/>
              <a:gd name="connsiteX518" fmla="*/ 6604735 w 7472601"/>
              <a:gd name="connsiteY518" fmla="*/ 2041381 h 6858000"/>
              <a:gd name="connsiteX519" fmla="*/ 6591670 w 7472601"/>
              <a:gd name="connsiteY519" fmla="*/ 1988277 h 6858000"/>
              <a:gd name="connsiteX520" fmla="*/ 6747349 w 7472601"/>
              <a:gd name="connsiteY520" fmla="*/ 2160069 h 6858000"/>
              <a:gd name="connsiteX521" fmla="*/ 6760943 w 7472601"/>
              <a:gd name="connsiteY521" fmla="*/ 2177686 h 6858000"/>
              <a:gd name="connsiteX522" fmla="*/ 7021065 w 7472601"/>
              <a:gd name="connsiteY522" fmla="*/ 2498102 h 6858000"/>
              <a:gd name="connsiteX523" fmla="*/ 7155223 w 7472601"/>
              <a:gd name="connsiteY523" fmla="*/ 2650386 h 6858000"/>
              <a:gd name="connsiteX524" fmla="*/ 7203167 w 7472601"/>
              <a:gd name="connsiteY524" fmla="*/ 2697288 h 6858000"/>
              <a:gd name="connsiteX525" fmla="*/ 6937703 w 7472601"/>
              <a:gd name="connsiteY525" fmla="*/ 2321981 h 6858000"/>
              <a:gd name="connsiteX526" fmla="*/ 6591670 w 7472601"/>
              <a:gd name="connsiteY526" fmla="*/ 1988277 h 6858000"/>
              <a:gd name="connsiteX527" fmla="*/ 5798671 w 7472601"/>
              <a:gd name="connsiteY527" fmla="*/ 1981601 h 6858000"/>
              <a:gd name="connsiteX528" fmla="*/ 5754709 w 7472601"/>
              <a:gd name="connsiteY528" fmla="*/ 2071454 h 6858000"/>
              <a:gd name="connsiteX529" fmla="*/ 5763044 w 7472601"/>
              <a:gd name="connsiteY529" fmla="*/ 2842206 h 6858000"/>
              <a:gd name="connsiteX530" fmla="*/ 5764974 w 7472601"/>
              <a:gd name="connsiteY530" fmla="*/ 2799609 h 6858000"/>
              <a:gd name="connsiteX531" fmla="*/ 5767665 w 7472601"/>
              <a:gd name="connsiteY531" fmla="*/ 2666409 h 6858000"/>
              <a:gd name="connsiteX532" fmla="*/ 5763055 w 7472601"/>
              <a:gd name="connsiteY532" fmla="*/ 2579705 h 6858000"/>
              <a:gd name="connsiteX533" fmla="*/ 5758079 w 7472601"/>
              <a:gd name="connsiteY533" fmla="*/ 2492508 h 6858000"/>
              <a:gd name="connsiteX534" fmla="*/ 5779325 w 7472601"/>
              <a:gd name="connsiteY534" fmla="*/ 2197069 h 6858000"/>
              <a:gd name="connsiteX535" fmla="*/ 5798671 w 7472601"/>
              <a:gd name="connsiteY535" fmla="*/ 1981601 h 6858000"/>
              <a:gd name="connsiteX536" fmla="*/ 5829202 w 7472601"/>
              <a:gd name="connsiteY536" fmla="*/ 1971679 h 6858000"/>
              <a:gd name="connsiteX537" fmla="*/ 5809558 w 7472601"/>
              <a:gd name="connsiteY537" fmla="*/ 2198043 h 6858000"/>
              <a:gd name="connsiteX538" fmla="*/ 5788653 w 7472601"/>
              <a:gd name="connsiteY538" fmla="*/ 2489430 h 6858000"/>
              <a:gd name="connsiteX539" fmla="*/ 5793439 w 7472601"/>
              <a:gd name="connsiteY539" fmla="*/ 2575235 h 6858000"/>
              <a:gd name="connsiteX540" fmla="*/ 5796837 w 7472601"/>
              <a:gd name="connsiteY540" fmla="*/ 2637633 h 6858000"/>
              <a:gd name="connsiteX541" fmla="*/ 5818614 w 7472601"/>
              <a:gd name="connsiteY541" fmla="*/ 2473055 h 6858000"/>
              <a:gd name="connsiteX542" fmla="*/ 5829202 w 7472601"/>
              <a:gd name="connsiteY542" fmla="*/ 1971679 h 6858000"/>
              <a:gd name="connsiteX543" fmla="*/ 5911389 w 7472601"/>
              <a:gd name="connsiteY543" fmla="*/ 1898371 h 6858000"/>
              <a:gd name="connsiteX544" fmla="*/ 6237627 w 7472601"/>
              <a:gd name="connsiteY544" fmla="*/ 2231921 h 6858000"/>
              <a:gd name="connsiteX545" fmla="*/ 5911389 w 7472601"/>
              <a:gd name="connsiteY545" fmla="*/ 1898371 h 6858000"/>
              <a:gd name="connsiteX546" fmla="*/ 6944437 w 7472601"/>
              <a:gd name="connsiteY546" fmla="*/ 1575402 h 6858000"/>
              <a:gd name="connsiteX547" fmla="*/ 6304730 w 7472601"/>
              <a:gd name="connsiteY547" fmla="*/ 1766654 h 6858000"/>
              <a:gd name="connsiteX548" fmla="*/ 6944437 w 7472601"/>
              <a:gd name="connsiteY548" fmla="*/ 1575402 h 6858000"/>
              <a:gd name="connsiteX549" fmla="*/ 7019523 w 7472601"/>
              <a:gd name="connsiteY549" fmla="*/ 1519450 h 6858000"/>
              <a:gd name="connsiteX550" fmla="*/ 6298091 w 7472601"/>
              <a:gd name="connsiteY550" fmla="*/ 1737122 h 6858000"/>
              <a:gd name="connsiteX551" fmla="*/ 7019523 w 7472601"/>
              <a:gd name="connsiteY551" fmla="*/ 1519450 h 6858000"/>
              <a:gd name="connsiteX552" fmla="*/ 2399523 w 7472601"/>
              <a:gd name="connsiteY552" fmla="*/ 1428234 h 6858000"/>
              <a:gd name="connsiteX553" fmla="*/ 2224982 w 7472601"/>
              <a:gd name="connsiteY553" fmla="*/ 1826201 h 6858000"/>
              <a:gd name="connsiteX554" fmla="*/ 2096099 w 7472601"/>
              <a:gd name="connsiteY554" fmla="*/ 2345900 h 6858000"/>
              <a:gd name="connsiteX555" fmla="*/ 2283317 w 7472601"/>
              <a:gd name="connsiteY555" fmla="*/ 1796925 h 6858000"/>
              <a:gd name="connsiteX556" fmla="*/ 2399523 w 7472601"/>
              <a:gd name="connsiteY556" fmla="*/ 1428234 h 6858000"/>
              <a:gd name="connsiteX557" fmla="*/ 2448558 w 7472601"/>
              <a:gd name="connsiteY557" fmla="*/ 1373435 h 6858000"/>
              <a:gd name="connsiteX558" fmla="*/ 2312521 w 7472601"/>
              <a:gd name="connsiteY558" fmla="*/ 1806140 h 6858000"/>
              <a:gd name="connsiteX559" fmla="*/ 2127533 w 7472601"/>
              <a:gd name="connsiteY559" fmla="*/ 2348380 h 6858000"/>
              <a:gd name="connsiteX560" fmla="*/ 2358080 w 7472601"/>
              <a:gd name="connsiteY560" fmla="*/ 1866134 h 6858000"/>
              <a:gd name="connsiteX561" fmla="*/ 2407436 w 7472601"/>
              <a:gd name="connsiteY561" fmla="*/ 1651070 h 6858000"/>
              <a:gd name="connsiteX562" fmla="*/ 2448558 w 7472601"/>
              <a:gd name="connsiteY562" fmla="*/ 1373435 h 6858000"/>
              <a:gd name="connsiteX563" fmla="*/ 278707 w 7472601"/>
              <a:gd name="connsiteY563" fmla="*/ 1352270 h 6858000"/>
              <a:gd name="connsiteX564" fmla="*/ 321570 w 7472601"/>
              <a:gd name="connsiteY564" fmla="*/ 1861610 h 6858000"/>
              <a:gd name="connsiteX565" fmla="*/ 294281 w 7472601"/>
              <a:gd name="connsiteY565" fmla="*/ 1440658 h 6858000"/>
              <a:gd name="connsiteX566" fmla="*/ 278707 w 7472601"/>
              <a:gd name="connsiteY566" fmla="*/ 1352270 h 6858000"/>
              <a:gd name="connsiteX567" fmla="*/ 1423821 w 7472601"/>
              <a:gd name="connsiteY567" fmla="*/ 1351958 h 6858000"/>
              <a:gd name="connsiteX568" fmla="*/ 1638521 w 7472601"/>
              <a:gd name="connsiteY568" fmla="*/ 1908470 h 6858000"/>
              <a:gd name="connsiteX569" fmla="*/ 1754199 w 7472601"/>
              <a:gd name="connsiteY569" fmla="*/ 2149284 h 6858000"/>
              <a:gd name="connsiteX570" fmla="*/ 1908359 w 7472601"/>
              <a:gd name="connsiteY570" fmla="*/ 2364988 h 6858000"/>
              <a:gd name="connsiteX571" fmla="*/ 1647661 w 7472601"/>
              <a:gd name="connsiteY571" fmla="*/ 1825945 h 6858000"/>
              <a:gd name="connsiteX572" fmla="*/ 1423821 w 7472601"/>
              <a:gd name="connsiteY572" fmla="*/ 1351958 h 6858000"/>
              <a:gd name="connsiteX573" fmla="*/ 1431890 w 7472601"/>
              <a:gd name="connsiteY573" fmla="*/ 1306475 h 6858000"/>
              <a:gd name="connsiteX574" fmla="*/ 1507597 w 7472601"/>
              <a:gd name="connsiteY574" fmla="*/ 1446132 h 6858000"/>
              <a:gd name="connsiteX575" fmla="*/ 1674586 w 7472601"/>
              <a:gd name="connsiteY575" fmla="*/ 1813832 h 6858000"/>
              <a:gd name="connsiteX576" fmla="*/ 1815950 w 7472601"/>
              <a:gd name="connsiteY576" fmla="*/ 2128564 h 6858000"/>
              <a:gd name="connsiteX577" fmla="*/ 1984242 w 7472601"/>
              <a:gd name="connsiteY577" fmla="*/ 2430829 h 6858000"/>
              <a:gd name="connsiteX578" fmla="*/ 2014023 w 7472601"/>
              <a:gd name="connsiteY578" fmla="*/ 2450995 h 6858000"/>
              <a:gd name="connsiteX579" fmla="*/ 1747337 w 7472601"/>
              <a:gd name="connsiteY579" fmla="*/ 1855264 h 6858000"/>
              <a:gd name="connsiteX580" fmla="*/ 1533749 w 7472601"/>
              <a:gd name="connsiteY580" fmla="*/ 1478656 h 6858000"/>
              <a:gd name="connsiteX581" fmla="*/ 1431890 w 7472601"/>
              <a:gd name="connsiteY581" fmla="*/ 1306475 h 6858000"/>
              <a:gd name="connsiteX582" fmla="*/ 5052692 w 7472601"/>
              <a:gd name="connsiteY582" fmla="*/ 1292994 h 6858000"/>
              <a:gd name="connsiteX583" fmla="*/ 5200661 w 7472601"/>
              <a:gd name="connsiteY583" fmla="*/ 1635186 h 6858000"/>
              <a:gd name="connsiteX584" fmla="*/ 5297138 w 7472601"/>
              <a:gd name="connsiteY584" fmla="*/ 1906351 h 6858000"/>
              <a:gd name="connsiteX585" fmla="*/ 5052692 w 7472601"/>
              <a:gd name="connsiteY585" fmla="*/ 1292994 h 6858000"/>
              <a:gd name="connsiteX586" fmla="*/ 5009948 w 7472601"/>
              <a:gd name="connsiteY586" fmla="*/ 1273619 h 6858000"/>
              <a:gd name="connsiteX587" fmla="*/ 5121777 w 7472601"/>
              <a:gd name="connsiteY587" fmla="*/ 1654213 h 6858000"/>
              <a:gd name="connsiteX588" fmla="*/ 5293545 w 7472601"/>
              <a:gd name="connsiteY588" fmla="*/ 2072247 h 6858000"/>
              <a:gd name="connsiteX589" fmla="*/ 5294042 w 7472601"/>
              <a:gd name="connsiteY589" fmla="*/ 2065019 h 6858000"/>
              <a:gd name="connsiteX590" fmla="*/ 5171936 w 7472601"/>
              <a:gd name="connsiteY590" fmla="*/ 1647613 h 6858000"/>
              <a:gd name="connsiteX591" fmla="*/ 5009948 w 7472601"/>
              <a:gd name="connsiteY591" fmla="*/ 1273619 h 6858000"/>
              <a:gd name="connsiteX592" fmla="*/ 655236 w 7472601"/>
              <a:gd name="connsiteY592" fmla="*/ 1268632 h 6858000"/>
              <a:gd name="connsiteX593" fmla="*/ 839521 w 7472601"/>
              <a:gd name="connsiteY593" fmla="*/ 1685315 h 6858000"/>
              <a:gd name="connsiteX594" fmla="*/ 1109416 w 7472601"/>
              <a:gd name="connsiteY594" fmla="*/ 2061663 h 6858000"/>
              <a:gd name="connsiteX595" fmla="*/ 1298300 w 7472601"/>
              <a:gd name="connsiteY595" fmla="*/ 2247742 h 6858000"/>
              <a:gd name="connsiteX596" fmla="*/ 1125871 w 7472601"/>
              <a:gd name="connsiteY596" fmla="*/ 1989513 h 6858000"/>
              <a:gd name="connsiteX597" fmla="*/ 981574 w 7472601"/>
              <a:gd name="connsiteY597" fmla="*/ 1783157 h 6858000"/>
              <a:gd name="connsiteX598" fmla="*/ 922198 w 7472601"/>
              <a:gd name="connsiteY598" fmla="*/ 1677437 h 6858000"/>
              <a:gd name="connsiteX599" fmla="*/ 869293 w 7472601"/>
              <a:gd name="connsiteY599" fmla="*/ 1583214 h 6858000"/>
              <a:gd name="connsiteX600" fmla="*/ 751431 w 7472601"/>
              <a:gd name="connsiteY600" fmla="*/ 1405731 h 6858000"/>
              <a:gd name="connsiteX601" fmla="*/ 655236 w 7472601"/>
              <a:gd name="connsiteY601" fmla="*/ 1268632 h 6858000"/>
              <a:gd name="connsiteX602" fmla="*/ 6516292 w 7472601"/>
              <a:gd name="connsiteY602" fmla="*/ 1263064 h 6858000"/>
              <a:gd name="connsiteX603" fmla="*/ 5736320 w 7472601"/>
              <a:gd name="connsiteY603" fmla="*/ 1501803 h 6858000"/>
              <a:gd name="connsiteX604" fmla="*/ 6516292 w 7472601"/>
              <a:gd name="connsiteY604" fmla="*/ 1263064 h 6858000"/>
              <a:gd name="connsiteX605" fmla="*/ 291466 w 7472601"/>
              <a:gd name="connsiteY605" fmla="*/ 1250369 h 6858000"/>
              <a:gd name="connsiteX606" fmla="*/ 323180 w 7472601"/>
              <a:gd name="connsiteY606" fmla="*/ 1435283 h 6858000"/>
              <a:gd name="connsiteX607" fmla="*/ 349381 w 7472601"/>
              <a:gd name="connsiteY607" fmla="*/ 1875041 h 6858000"/>
              <a:gd name="connsiteX608" fmla="*/ 374363 w 7472601"/>
              <a:gd name="connsiteY608" fmla="*/ 1506494 h 6858000"/>
              <a:gd name="connsiteX609" fmla="*/ 302168 w 7472601"/>
              <a:gd name="connsiteY609" fmla="*/ 1274495 h 6858000"/>
              <a:gd name="connsiteX610" fmla="*/ 291466 w 7472601"/>
              <a:gd name="connsiteY610" fmla="*/ 1250369 h 6858000"/>
              <a:gd name="connsiteX611" fmla="*/ 678222 w 7472601"/>
              <a:gd name="connsiteY611" fmla="*/ 1248670 h 6858000"/>
              <a:gd name="connsiteX612" fmla="*/ 775536 w 7472601"/>
              <a:gd name="connsiteY612" fmla="*/ 1388015 h 6858000"/>
              <a:gd name="connsiteX613" fmla="*/ 894529 w 7472601"/>
              <a:gd name="connsiteY613" fmla="*/ 1567739 h 6858000"/>
              <a:gd name="connsiteX614" fmla="*/ 948000 w 7472601"/>
              <a:gd name="connsiteY614" fmla="*/ 1663088 h 6858000"/>
              <a:gd name="connsiteX615" fmla="*/ 1006812 w 7472601"/>
              <a:gd name="connsiteY615" fmla="*/ 1767683 h 6858000"/>
              <a:gd name="connsiteX616" fmla="*/ 1149133 w 7472601"/>
              <a:gd name="connsiteY616" fmla="*/ 1971513 h 6858000"/>
              <a:gd name="connsiteX617" fmla="*/ 1333952 w 7472601"/>
              <a:gd name="connsiteY617" fmla="*/ 2251620 h 6858000"/>
              <a:gd name="connsiteX618" fmla="*/ 1337329 w 7472601"/>
              <a:gd name="connsiteY618" fmla="*/ 2258350 h 6858000"/>
              <a:gd name="connsiteX619" fmla="*/ 1014726 w 7472601"/>
              <a:gd name="connsiteY619" fmla="*/ 1615556 h 6858000"/>
              <a:gd name="connsiteX620" fmla="*/ 678222 w 7472601"/>
              <a:gd name="connsiteY620" fmla="*/ 1248670 h 6858000"/>
              <a:gd name="connsiteX621" fmla="*/ 6691602 w 7472601"/>
              <a:gd name="connsiteY621" fmla="*/ 1140573 h 6858000"/>
              <a:gd name="connsiteX622" fmla="*/ 6571100 w 7472601"/>
              <a:gd name="connsiteY622" fmla="*/ 1183662 h 6858000"/>
              <a:gd name="connsiteX623" fmla="*/ 6241687 w 7472601"/>
              <a:gd name="connsiteY623" fmla="*/ 1257600 h 6858000"/>
              <a:gd name="connsiteX624" fmla="*/ 5693009 w 7472601"/>
              <a:gd name="connsiteY624" fmla="*/ 1478256 h 6858000"/>
              <a:gd name="connsiteX625" fmla="*/ 6548420 w 7472601"/>
              <a:gd name="connsiteY625" fmla="*/ 1214599 h 6858000"/>
              <a:gd name="connsiteX626" fmla="*/ 6605473 w 7472601"/>
              <a:gd name="connsiteY626" fmla="*/ 1184686 h 6858000"/>
              <a:gd name="connsiteX627" fmla="*/ 6691602 w 7472601"/>
              <a:gd name="connsiteY627" fmla="*/ 1140573 h 6858000"/>
              <a:gd name="connsiteX628" fmla="*/ 4002475 w 7472601"/>
              <a:gd name="connsiteY628" fmla="*/ 1037802 h 6858000"/>
              <a:gd name="connsiteX629" fmla="*/ 4000324 w 7472601"/>
              <a:gd name="connsiteY629" fmla="*/ 1039362 h 6858000"/>
              <a:gd name="connsiteX630" fmla="*/ 4002862 w 7472601"/>
              <a:gd name="connsiteY630" fmla="*/ 1042866 h 6858000"/>
              <a:gd name="connsiteX631" fmla="*/ 4002475 w 7472601"/>
              <a:gd name="connsiteY631" fmla="*/ 1037802 h 6858000"/>
              <a:gd name="connsiteX632" fmla="*/ 506322 w 7472601"/>
              <a:gd name="connsiteY632" fmla="*/ 1020997 h 6858000"/>
              <a:gd name="connsiteX633" fmla="*/ 533068 w 7472601"/>
              <a:gd name="connsiteY633" fmla="*/ 1029409 h 6858000"/>
              <a:gd name="connsiteX634" fmla="*/ 1232525 w 7472601"/>
              <a:gd name="connsiteY634" fmla="*/ 1804675 h 6858000"/>
              <a:gd name="connsiteX635" fmla="*/ 1388858 w 7472601"/>
              <a:gd name="connsiteY635" fmla="*/ 2368011 h 6858000"/>
              <a:gd name="connsiteX636" fmla="*/ 1384098 w 7472601"/>
              <a:gd name="connsiteY636" fmla="*/ 2378125 h 6858000"/>
              <a:gd name="connsiteX637" fmla="*/ 1425393 w 7472601"/>
              <a:gd name="connsiteY637" fmla="*/ 2589124 h 6858000"/>
              <a:gd name="connsiteX638" fmla="*/ 1424001 w 7472601"/>
              <a:gd name="connsiteY638" fmla="*/ 2597541 h 6858000"/>
              <a:gd name="connsiteX639" fmla="*/ 2152729 w 7472601"/>
              <a:gd name="connsiteY639" fmla="*/ 2864487 h 6858000"/>
              <a:gd name="connsiteX640" fmla="*/ 2020609 w 7472601"/>
              <a:gd name="connsiteY640" fmla="*/ 2539671 h 6858000"/>
              <a:gd name="connsiteX641" fmla="*/ 2018920 w 7472601"/>
              <a:gd name="connsiteY641" fmla="*/ 2536309 h 6858000"/>
              <a:gd name="connsiteX642" fmla="*/ 1342441 w 7472601"/>
              <a:gd name="connsiteY642" fmla="*/ 1173017 h 6858000"/>
              <a:gd name="connsiteX643" fmla="*/ 1367925 w 7472601"/>
              <a:gd name="connsiteY643" fmla="*/ 1135648 h 6858000"/>
              <a:gd name="connsiteX644" fmla="*/ 1771401 w 7472601"/>
              <a:gd name="connsiteY644" fmla="*/ 1806673 h 6858000"/>
              <a:gd name="connsiteX645" fmla="*/ 1972385 w 7472601"/>
              <a:gd name="connsiteY645" fmla="*/ 2198735 h 6858000"/>
              <a:gd name="connsiteX646" fmla="*/ 2040892 w 7472601"/>
              <a:gd name="connsiteY646" fmla="*/ 2405205 h 6858000"/>
              <a:gd name="connsiteX647" fmla="*/ 2131689 w 7472601"/>
              <a:gd name="connsiteY647" fmla="*/ 1936926 h 6858000"/>
              <a:gd name="connsiteX648" fmla="*/ 2454820 w 7472601"/>
              <a:gd name="connsiteY648" fmla="*/ 1248808 h 6858000"/>
              <a:gd name="connsiteX649" fmla="*/ 2492512 w 7472601"/>
              <a:gd name="connsiteY649" fmla="*/ 1302920 h 6858000"/>
              <a:gd name="connsiteX650" fmla="*/ 2081216 w 7472601"/>
              <a:gd name="connsiteY650" fmla="*/ 2527513 h 6858000"/>
              <a:gd name="connsiteX651" fmla="*/ 2081211 w 7472601"/>
              <a:gd name="connsiteY651" fmla="*/ 2528916 h 6858000"/>
              <a:gd name="connsiteX652" fmla="*/ 2199067 w 7472601"/>
              <a:gd name="connsiteY652" fmla="*/ 2884061 h 6858000"/>
              <a:gd name="connsiteX653" fmla="*/ 3192586 w 7472601"/>
              <a:gd name="connsiteY653" fmla="*/ 3411496 h 6858000"/>
              <a:gd name="connsiteX654" fmla="*/ 3182620 w 7472601"/>
              <a:gd name="connsiteY654" fmla="*/ 3483279 h 6858000"/>
              <a:gd name="connsiteX655" fmla="*/ 2435119 w 7472601"/>
              <a:gd name="connsiteY655" fmla="*/ 3080173 h 6858000"/>
              <a:gd name="connsiteX656" fmla="*/ 2410152 w 7472601"/>
              <a:gd name="connsiteY656" fmla="*/ 3063751 h 6858000"/>
              <a:gd name="connsiteX657" fmla="*/ 2408099 w 7472601"/>
              <a:gd name="connsiteY657" fmla="*/ 3064403 h 6858000"/>
              <a:gd name="connsiteX658" fmla="*/ 2407218 w 7472601"/>
              <a:gd name="connsiteY658" fmla="*/ 3070324 h 6858000"/>
              <a:gd name="connsiteX659" fmla="*/ 2380138 w 7472601"/>
              <a:gd name="connsiteY659" fmla="*/ 3099341 h 6858000"/>
              <a:gd name="connsiteX660" fmla="*/ 1765923 w 7472601"/>
              <a:gd name="connsiteY660" fmla="*/ 3581043 h 6858000"/>
              <a:gd name="connsiteX661" fmla="*/ 1702258 w 7472601"/>
              <a:gd name="connsiteY661" fmla="*/ 3612286 h 6858000"/>
              <a:gd name="connsiteX662" fmla="*/ 1538370 w 7472601"/>
              <a:gd name="connsiteY662" fmla="*/ 3811804 h 6858000"/>
              <a:gd name="connsiteX663" fmla="*/ 542867 w 7472601"/>
              <a:gd name="connsiteY663" fmla="*/ 4944092 h 6858000"/>
              <a:gd name="connsiteX664" fmla="*/ 515800 w 7472601"/>
              <a:gd name="connsiteY664" fmla="*/ 4862180 h 6858000"/>
              <a:gd name="connsiteX665" fmla="*/ 909145 w 7472601"/>
              <a:gd name="connsiteY665" fmla="*/ 4199225 h 6858000"/>
              <a:gd name="connsiteX666" fmla="*/ 1214067 w 7472601"/>
              <a:gd name="connsiteY666" fmla="*/ 3908561 h 6858000"/>
              <a:gd name="connsiteX667" fmla="*/ 640967 w 7472601"/>
              <a:gd name="connsiteY667" fmla="*/ 4105601 h 6858000"/>
              <a:gd name="connsiteX668" fmla="*/ 112563 w 7472601"/>
              <a:gd name="connsiteY668" fmla="*/ 4396952 h 6858000"/>
              <a:gd name="connsiteX669" fmla="*/ 0 w 7472601"/>
              <a:gd name="connsiteY669" fmla="*/ 4466006 h 6858000"/>
              <a:gd name="connsiteX670" fmla="*/ 0 w 7472601"/>
              <a:gd name="connsiteY670" fmla="*/ 4233763 h 6858000"/>
              <a:gd name="connsiteX671" fmla="*/ 36881 w 7472601"/>
              <a:gd name="connsiteY671" fmla="*/ 4200118 h 6858000"/>
              <a:gd name="connsiteX672" fmla="*/ 910534 w 7472601"/>
              <a:gd name="connsiteY672" fmla="*/ 3629753 h 6858000"/>
              <a:gd name="connsiteX673" fmla="*/ 1578717 w 7472601"/>
              <a:gd name="connsiteY673" fmla="*/ 3575982 h 6858000"/>
              <a:gd name="connsiteX674" fmla="*/ 2338780 w 7472601"/>
              <a:gd name="connsiteY674" fmla="*/ 3033725 h 6858000"/>
              <a:gd name="connsiteX675" fmla="*/ 1807991 w 7472601"/>
              <a:gd name="connsiteY675" fmla="*/ 2807184 h 6858000"/>
              <a:gd name="connsiteX676" fmla="*/ 1416358 w 7472601"/>
              <a:gd name="connsiteY676" fmla="*/ 3112571 h 6858000"/>
              <a:gd name="connsiteX677" fmla="*/ 939066 w 7472601"/>
              <a:gd name="connsiteY677" fmla="*/ 3378798 h 6858000"/>
              <a:gd name="connsiteX678" fmla="*/ 115099 w 7472601"/>
              <a:gd name="connsiteY678" fmla="*/ 3607650 h 6858000"/>
              <a:gd name="connsiteX679" fmla="*/ 97284 w 7472601"/>
              <a:gd name="connsiteY679" fmla="*/ 3520393 h 6858000"/>
              <a:gd name="connsiteX680" fmla="*/ 922050 w 7472601"/>
              <a:gd name="connsiteY680" fmla="*/ 3074867 h 6858000"/>
              <a:gd name="connsiteX681" fmla="*/ 1405265 w 7472601"/>
              <a:gd name="connsiteY681" fmla="*/ 3016319 h 6858000"/>
              <a:gd name="connsiteX682" fmla="*/ 1407512 w 7472601"/>
              <a:gd name="connsiteY682" fmla="*/ 3018001 h 6858000"/>
              <a:gd name="connsiteX683" fmla="*/ 1726266 w 7472601"/>
              <a:gd name="connsiteY683" fmla="*/ 2777274 h 6858000"/>
              <a:gd name="connsiteX684" fmla="*/ 625390 w 7472601"/>
              <a:gd name="connsiteY684" fmla="*/ 2514541 h 6858000"/>
              <a:gd name="connsiteX685" fmla="*/ 619799 w 7472601"/>
              <a:gd name="connsiteY685" fmla="*/ 2527180 h 6858000"/>
              <a:gd name="connsiteX686" fmla="*/ 310030 w 7472601"/>
              <a:gd name="connsiteY686" fmla="*/ 2771818 h 6858000"/>
              <a:gd name="connsiteX687" fmla="*/ 173877 w 7472601"/>
              <a:gd name="connsiteY687" fmla="*/ 2937056 h 6858000"/>
              <a:gd name="connsiteX688" fmla="*/ 77889 w 7472601"/>
              <a:gd name="connsiteY688" fmla="*/ 3138440 h 6858000"/>
              <a:gd name="connsiteX689" fmla="*/ 0 w 7472601"/>
              <a:gd name="connsiteY689" fmla="*/ 3271395 h 6858000"/>
              <a:gd name="connsiteX690" fmla="*/ 0 w 7472601"/>
              <a:gd name="connsiteY690" fmla="*/ 3153002 h 6858000"/>
              <a:gd name="connsiteX691" fmla="*/ 2386 w 7472601"/>
              <a:gd name="connsiteY691" fmla="*/ 3149203 h 6858000"/>
              <a:gd name="connsiteX692" fmla="*/ 89753 w 7472601"/>
              <a:gd name="connsiteY692" fmla="*/ 2987702 h 6858000"/>
              <a:gd name="connsiteX693" fmla="*/ 76869 w 7472601"/>
              <a:gd name="connsiteY693" fmla="*/ 3005404 h 6858000"/>
              <a:gd name="connsiteX694" fmla="*/ 32049 w 7472601"/>
              <a:gd name="connsiteY694" fmla="*/ 3065814 h 6858000"/>
              <a:gd name="connsiteX695" fmla="*/ 0 w 7472601"/>
              <a:gd name="connsiteY695" fmla="*/ 3108744 h 6858000"/>
              <a:gd name="connsiteX696" fmla="*/ 0 w 7472601"/>
              <a:gd name="connsiteY696" fmla="*/ 3058059 h 6858000"/>
              <a:gd name="connsiteX697" fmla="*/ 7610 w 7472601"/>
              <a:gd name="connsiteY697" fmla="*/ 3047889 h 6858000"/>
              <a:gd name="connsiteX698" fmla="*/ 52419 w 7472601"/>
              <a:gd name="connsiteY698" fmla="*/ 2987479 h 6858000"/>
              <a:gd name="connsiteX699" fmla="*/ 59142 w 7472601"/>
              <a:gd name="connsiteY699" fmla="*/ 2978488 h 6858000"/>
              <a:gd name="connsiteX700" fmla="*/ 0 w 7472601"/>
              <a:gd name="connsiteY700" fmla="*/ 3015334 h 6858000"/>
              <a:gd name="connsiteX701" fmla="*/ 0 w 7472601"/>
              <a:gd name="connsiteY701" fmla="*/ 2914286 h 6858000"/>
              <a:gd name="connsiteX702" fmla="*/ 36383 w 7472601"/>
              <a:gd name="connsiteY702" fmla="*/ 2901128 h 6858000"/>
              <a:gd name="connsiteX703" fmla="*/ 156329 w 7472601"/>
              <a:gd name="connsiteY703" fmla="*/ 2840533 h 6858000"/>
              <a:gd name="connsiteX704" fmla="*/ 358355 w 7472601"/>
              <a:gd name="connsiteY704" fmla="*/ 2620471 h 6858000"/>
              <a:gd name="connsiteX705" fmla="*/ 510577 w 7472601"/>
              <a:gd name="connsiteY705" fmla="*/ 2501244 h 6858000"/>
              <a:gd name="connsiteX706" fmla="*/ 211967 w 7472601"/>
              <a:gd name="connsiteY706" fmla="*/ 2479171 h 6858000"/>
              <a:gd name="connsiteX707" fmla="*/ 0 w 7472601"/>
              <a:gd name="connsiteY707" fmla="*/ 2476398 h 6858000"/>
              <a:gd name="connsiteX708" fmla="*/ 0 w 7472601"/>
              <a:gd name="connsiteY708" fmla="*/ 2389189 h 6858000"/>
              <a:gd name="connsiteX709" fmla="*/ 103062 w 7472601"/>
              <a:gd name="connsiteY709" fmla="*/ 2389518 h 6858000"/>
              <a:gd name="connsiteX710" fmla="*/ 510734 w 7472601"/>
              <a:gd name="connsiteY710" fmla="*/ 2416201 h 6858000"/>
              <a:gd name="connsiteX711" fmla="*/ 279257 w 7472601"/>
              <a:gd name="connsiteY711" fmla="*/ 2092102 h 6858000"/>
              <a:gd name="connsiteX712" fmla="*/ 65265 w 7472601"/>
              <a:gd name="connsiteY712" fmla="*/ 2006049 h 6858000"/>
              <a:gd name="connsiteX713" fmla="*/ 0 w 7472601"/>
              <a:gd name="connsiteY713" fmla="*/ 1982532 h 6858000"/>
              <a:gd name="connsiteX714" fmla="*/ 0 w 7472601"/>
              <a:gd name="connsiteY714" fmla="*/ 1912789 h 6858000"/>
              <a:gd name="connsiteX715" fmla="*/ 97460 w 7472601"/>
              <a:gd name="connsiteY715" fmla="*/ 1953725 h 6858000"/>
              <a:gd name="connsiteX716" fmla="*/ 221272 w 7472601"/>
              <a:gd name="connsiteY716" fmla="*/ 1980766 h 6858000"/>
              <a:gd name="connsiteX717" fmla="*/ 116765 w 7472601"/>
              <a:gd name="connsiteY717" fmla="*/ 1911033 h 6858000"/>
              <a:gd name="connsiteX718" fmla="*/ 16405 w 7472601"/>
              <a:gd name="connsiteY718" fmla="*/ 1803412 h 6858000"/>
              <a:gd name="connsiteX719" fmla="*/ 0 w 7472601"/>
              <a:gd name="connsiteY719" fmla="*/ 1784777 h 6858000"/>
              <a:gd name="connsiteX720" fmla="*/ 0 w 7472601"/>
              <a:gd name="connsiteY720" fmla="*/ 1740082 h 6858000"/>
              <a:gd name="connsiteX721" fmla="*/ 39394 w 7472601"/>
              <a:gd name="connsiteY721" fmla="*/ 1784856 h 6858000"/>
              <a:gd name="connsiteX722" fmla="*/ 135813 w 7472601"/>
              <a:gd name="connsiteY722" fmla="*/ 1888838 h 6858000"/>
              <a:gd name="connsiteX723" fmla="*/ 242575 w 7472601"/>
              <a:gd name="connsiteY723" fmla="*/ 1958841 h 6858000"/>
              <a:gd name="connsiteX724" fmla="*/ 82197 w 7472601"/>
              <a:gd name="connsiteY724" fmla="*/ 1754826 h 6858000"/>
              <a:gd name="connsiteX725" fmla="*/ 0 w 7472601"/>
              <a:gd name="connsiteY725" fmla="*/ 1679650 h 6858000"/>
              <a:gd name="connsiteX726" fmla="*/ 0 w 7472601"/>
              <a:gd name="connsiteY726" fmla="*/ 1602463 h 6858000"/>
              <a:gd name="connsiteX727" fmla="*/ 84689 w 7472601"/>
              <a:gd name="connsiteY727" fmla="*/ 1677442 h 6858000"/>
              <a:gd name="connsiteX728" fmla="*/ 298437 w 7472601"/>
              <a:gd name="connsiteY728" fmla="*/ 1968019 h 6858000"/>
              <a:gd name="connsiteX729" fmla="*/ 227269 w 7472601"/>
              <a:gd name="connsiteY729" fmla="*/ 1114064 h 6858000"/>
              <a:gd name="connsiteX730" fmla="*/ 248003 w 7472601"/>
              <a:gd name="connsiteY730" fmla="*/ 1089613 h 6858000"/>
              <a:gd name="connsiteX731" fmla="*/ 427020 w 7472601"/>
              <a:gd name="connsiteY731" fmla="*/ 1619803 h 6858000"/>
              <a:gd name="connsiteX732" fmla="*/ 340345 w 7472601"/>
              <a:gd name="connsiteY732" fmla="*/ 2027739 h 6858000"/>
              <a:gd name="connsiteX733" fmla="*/ 360865 w 7472601"/>
              <a:gd name="connsiteY733" fmla="*/ 2044827 h 6858000"/>
              <a:gd name="connsiteX734" fmla="*/ 560414 w 7472601"/>
              <a:gd name="connsiteY734" fmla="*/ 2421457 h 6858000"/>
              <a:gd name="connsiteX735" fmla="*/ 1359703 w 7472601"/>
              <a:gd name="connsiteY735" fmla="*/ 2578554 h 6858000"/>
              <a:gd name="connsiteX736" fmla="*/ 1359422 w 7472601"/>
              <a:gd name="connsiteY736" fmla="*/ 2577994 h 6858000"/>
              <a:gd name="connsiteX737" fmla="*/ 828701 w 7472601"/>
              <a:gd name="connsiteY737" fmla="*/ 1839520 h 6858000"/>
              <a:gd name="connsiteX738" fmla="*/ 494427 w 7472601"/>
              <a:gd name="connsiteY738" fmla="*/ 1092333 h 6858000"/>
              <a:gd name="connsiteX739" fmla="*/ 506322 w 7472601"/>
              <a:gd name="connsiteY739" fmla="*/ 1020997 h 6858000"/>
              <a:gd name="connsiteX740" fmla="*/ 4570198 w 7472601"/>
              <a:gd name="connsiteY740" fmla="*/ 978081 h 6858000"/>
              <a:gd name="connsiteX741" fmla="*/ 4523691 w 7472601"/>
              <a:gd name="connsiteY741" fmla="*/ 1127776 h 6858000"/>
              <a:gd name="connsiteX742" fmla="*/ 4509875 w 7472601"/>
              <a:gd name="connsiteY742" fmla="*/ 1167552 h 6858000"/>
              <a:gd name="connsiteX743" fmla="*/ 4478168 w 7472601"/>
              <a:gd name="connsiteY743" fmla="*/ 1260735 h 6858000"/>
              <a:gd name="connsiteX744" fmla="*/ 4409309 w 7472601"/>
              <a:gd name="connsiteY744" fmla="*/ 1666996 h 6858000"/>
              <a:gd name="connsiteX745" fmla="*/ 4370031 w 7472601"/>
              <a:gd name="connsiteY745" fmla="*/ 1955666 h 6858000"/>
              <a:gd name="connsiteX746" fmla="*/ 4570198 w 7472601"/>
              <a:gd name="connsiteY746" fmla="*/ 978081 h 6858000"/>
              <a:gd name="connsiteX747" fmla="*/ 4557898 w 7472601"/>
              <a:gd name="connsiteY747" fmla="*/ 900011 h 6858000"/>
              <a:gd name="connsiteX748" fmla="*/ 4344840 w 7472601"/>
              <a:gd name="connsiteY748" fmla="*/ 1922038 h 6858000"/>
              <a:gd name="connsiteX749" fmla="*/ 4378710 w 7472601"/>
              <a:gd name="connsiteY749" fmla="*/ 1665516 h 6858000"/>
              <a:gd name="connsiteX750" fmla="*/ 4448798 w 7472601"/>
              <a:gd name="connsiteY750" fmla="*/ 1253024 h 6858000"/>
              <a:gd name="connsiteX751" fmla="*/ 4480315 w 7472601"/>
              <a:gd name="connsiteY751" fmla="*/ 1158454 h 6858000"/>
              <a:gd name="connsiteX752" fmla="*/ 4494133 w 7472601"/>
              <a:gd name="connsiteY752" fmla="*/ 1118676 h 6858000"/>
              <a:gd name="connsiteX753" fmla="*/ 4557898 w 7472601"/>
              <a:gd name="connsiteY753" fmla="*/ 900011 h 6858000"/>
              <a:gd name="connsiteX754" fmla="*/ 5870151 w 7472601"/>
              <a:gd name="connsiteY754" fmla="*/ 898890 h 6858000"/>
              <a:gd name="connsiteX755" fmla="*/ 5861335 w 7472601"/>
              <a:gd name="connsiteY755" fmla="*/ 899177 h 6858000"/>
              <a:gd name="connsiteX756" fmla="*/ 5843702 w 7472601"/>
              <a:gd name="connsiteY756" fmla="*/ 899748 h 6858000"/>
              <a:gd name="connsiteX757" fmla="*/ 5651107 w 7472601"/>
              <a:gd name="connsiteY757" fmla="*/ 920306 h 6858000"/>
              <a:gd name="connsiteX758" fmla="*/ 5459407 w 7472601"/>
              <a:gd name="connsiteY758" fmla="*/ 940975 h 6858000"/>
              <a:gd name="connsiteX759" fmla="*/ 5374846 w 7472601"/>
              <a:gd name="connsiteY759" fmla="*/ 941988 h 6858000"/>
              <a:gd name="connsiteX760" fmla="*/ 5256105 w 7472601"/>
              <a:gd name="connsiteY760" fmla="*/ 945632 h 6858000"/>
              <a:gd name="connsiteX761" fmla="*/ 5107071 w 7472601"/>
              <a:gd name="connsiteY761" fmla="*/ 969720 h 6858000"/>
              <a:gd name="connsiteX762" fmla="*/ 4998681 w 7472601"/>
              <a:gd name="connsiteY762" fmla="*/ 988771 h 6858000"/>
              <a:gd name="connsiteX763" fmla="*/ 5870151 w 7472601"/>
              <a:gd name="connsiteY763" fmla="*/ 898890 h 6858000"/>
              <a:gd name="connsiteX764" fmla="*/ 5504425 w 7472601"/>
              <a:gd name="connsiteY764" fmla="*/ 848067 h 6858000"/>
              <a:gd name="connsiteX765" fmla="*/ 4968849 w 7472601"/>
              <a:gd name="connsiteY765" fmla="*/ 962318 h 6858000"/>
              <a:gd name="connsiteX766" fmla="*/ 5104039 w 7472601"/>
              <a:gd name="connsiteY766" fmla="*/ 940634 h 6858000"/>
              <a:gd name="connsiteX767" fmla="*/ 5256311 w 7472601"/>
              <a:gd name="connsiteY767" fmla="*/ 916490 h 6858000"/>
              <a:gd name="connsiteX768" fmla="*/ 5377381 w 7472601"/>
              <a:gd name="connsiteY768" fmla="*/ 912671 h 6858000"/>
              <a:gd name="connsiteX769" fmla="*/ 5460148 w 7472601"/>
              <a:gd name="connsiteY769" fmla="*/ 911442 h 6858000"/>
              <a:gd name="connsiteX770" fmla="*/ 5648971 w 7472601"/>
              <a:gd name="connsiteY770" fmla="*/ 891331 h 6858000"/>
              <a:gd name="connsiteX771" fmla="*/ 5844807 w 7472601"/>
              <a:gd name="connsiteY771" fmla="*/ 870718 h 6858000"/>
              <a:gd name="connsiteX772" fmla="*/ 5862975 w 7472601"/>
              <a:gd name="connsiteY772" fmla="*/ 869756 h 6858000"/>
              <a:gd name="connsiteX773" fmla="*/ 5920887 w 7472601"/>
              <a:gd name="connsiteY773" fmla="*/ 865929 h 6858000"/>
              <a:gd name="connsiteX774" fmla="*/ 5504425 w 7472601"/>
              <a:gd name="connsiteY774" fmla="*/ 848067 h 6858000"/>
              <a:gd name="connsiteX775" fmla="*/ 3607114 w 7472601"/>
              <a:gd name="connsiteY775" fmla="*/ 467441 h 6858000"/>
              <a:gd name="connsiteX776" fmla="*/ 3296242 w 7472601"/>
              <a:gd name="connsiteY776" fmla="*/ 807991 h 6858000"/>
              <a:gd name="connsiteX777" fmla="*/ 3174674 w 7472601"/>
              <a:gd name="connsiteY777" fmla="*/ 919759 h 6858000"/>
              <a:gd name="connsiteX778" fmla="*/ 3042978 w 7472601"/>
              <a:gd name="connsiteY778" fmla="*/ 1054894 h 6858000"/>
              <a:gd name="connsiteX779" fmla="*/ 2968914 w 7472601"/>
              <a:gd name="connsiteY779" fmla="*/ 1133756 h 6858000"/>
              <a:gd name="connsiteX780" fmla="*/ 3103823 w 7472601"/>
              <a:gd name="connsiteY780" fmla="*/ 1026814 h 6858000"/>
              <a:gd name="connsiteX781" fmla="*/ 3607114 w 7472601"/>
              <a:gd name="connsiteY781" fmla="*/ 467441 h 6858000"/>
              <a:gd name="connsiteX782" fmla="*/ 3744487 w 7472601"/>
              <a:gd name="connsiteY782" fmla="*/ 383136 h 6858000"/>
              <a:gd name="connsiteX783" fmla="*/ 3970213 w 7472601"/>
              <a:gd name="connsiteY783" fmla="*/ 995559 h 6858000"/>
              <a:gd name="connsiteX784" fmla="*/ 3744487 w 7472601"/>
              <a:gd name="connsiteY784" fmla="*/ 383136 h 6858000"/>
              <a:gd name="connsiteX785" fmla="*/ 3624562 w 7472601"/>
              <a:gd name="connsiteY785" fmla="*/ 367041 h 6858000"/>
              <a:gd name="connsiteX786" fmla="*/ 3489712 w 7472601"/>
              <a:gd name="connsiteY786" fmla="*/ 485386 h 6858000"/>
              <a:gd name="connsiteX787" fmla="*/ 3182994 w 7472601"/>
              <a:gd name="connsiteY787" fmla="*/ 828265 h 6858000"/>
              <a:gd name="connsiteX788" fmla="*/ 2892114 w 7472601"/>
              <a:gd name="connsiteY788" fmla="*/ 1172635 h 6858000"/>
              <a:gd name="connsiteX789" fmla="*/ 3021459 w 7472601"/>
              <a:gd name="connsiteY789" fmla="*/ 1035385 h 6858000"/>
              <a:gd name="connsiteX790" fmla="*/ 3153873 w 7472601"/>
              <a:gd name="connsiteY790" fmla="*/ 898971 h 6858000"/>
              <a:gd name="connsiteX791" fmla="*/ 3276511 w 7472601"/>
              <a:gd name="connsiteY791" fmla="*/ 786423 h 6858000"/>
              <a:gd name="connsiteX792" fmla="*/ 3584154 w 7472601"/>
              <a:gd name="connsiteY792" fmla="*/ 448218 h 6858000"/>
              <a:gd name="connsiteX793" fmla="*/ 3624562 w 7472601"/>
              <a:gd name="connsiteY793" fmla="*/ 367041 h 6858000"/>
              <a:gd name="connsiteX794" fmla="*/ 3766672 w 7472601"/>
              <a:gd name="connsiteY794" fmla="*/ 359429 h 6858000"/>
              <a:gd name="connsiteX795" fmla="*/ 3996338 w 7472601"/>
              <a:gd name="connsiteY795" fmla="*/ 968237 h 6858000"/>
              <a:gd name="connsiteX796" fmla="*/ 3766672 w 7472601"/>
              <a:gd name="connsiteY796" fmla="*/ 359429 h 6858000"/>
              <a:gd name="connsiteX797" fmla="*/ 5805386 w 7472601"/>
              <a:gd name="connsiteY797" fmla="*/ 239240 h 6858000"/>
              <a:gd name="connsiteX798" fmla="*/ 5736947 w 7472601"/>
              <a:gd name="connsiteY798" fmla="*/ 261367 h 6858000"/>
              <a:gd name="connsiteX799" fmla="*/ 5427012 w 7472601"/>
              <a:gd name="connsiteY799" fmla="*/ 311272 h 6858000"/>
              <a:gd name="connsiteX800" fmla="*/ 5147818 w 7472601"/>
              <a:gd name="connsiteY800" fmla="*/ 322112 h 6858000"/>
              <a:gd name="connsiteX801" fmla="*/ 5060854 w 7472601"/>
              <a:gd name="connsiteY801" fmla="*/ 311882 h 6858000"/>
              <a:gd name="connsiteX802" fmla="*/ 4945989 w 7472601"/>
              <a:gd name="connsiteY802" fmla="*/ 300516 h 6858000"/>
              <a:gd name="connsiteX803" fmla="*/ 5410479 w 7472601"/>
              <a:gd name="connsiteY803" fmla="*/ 348434 h 6858000"/>
              <a:gd name="connsiteX804" fmla="*/ 5805386 w 7472601"/>
              <a:gd name="connsiteY804" fmla="*/ 239240 h 6858000"/>
              <a:gd name="connsiteX805" fmla="*/ 5905192 w 7472601"/>
              <a:gd name="connsiteY805" fmla="*/ 163079 h 6858000"/>
              <a:gd name="connsiteX806" fmla="*/ 5865655 w 7472601"/>
              <a:gd name="connsiteY806" fmla="*/ 171901 h 6858000"/>
              <a:gd name="connsiteX807" fmla="*/ 5259740 w 7472601"/>
              <a:gd name="connsiteY807" fmla="*/ 257013 h 6858000"/>
              <a:gd name="connsiteX808" fmla="*/ 5208466 w 7472601"/>
              <a:gd name="connsiteY808" fmla="*/ 257550 h 6858000"/>
              <a:gd name="connsiteX809" fmla="*/ 4980204 w 7472601"/>
              <a:gd name="connsiteY809" fmla="*/ 271903 h 6858000"/>
              <a:gd name="connsiteX810" fmla="*/ 5068068 w 7472601"/>
              <a:gd name="connsiteY810" fmla="*/ 282244 h 6858000"/>
              <a:gd name="connsiteX811" fmla="*/ 5153231 w 7472601"/>
              <a:gd name="connsiteY811" fmla="*/ 292240 h 6858000"/>
              <a:gd name="connsiteX812" fmla="*/ 5426491 w 7472601"/>
              <a:gd name="connsiteY812" fmla="*/ 281128 h 6858000"/>
              <a:gd name="connsiteX813" fmla="*/ 5731212 w 7472601"/>
              <a:gd name="connsiteY813" fmla="*/ 231951 h 6858000"/>
              <a:gd name="connsiteX814" fmla="*/ 5905192 w 7472601"/>
              <a:gd name="connsiteY814" fmla="*/ 163079 h 6858000"/>
              <a:gd name="connsiteX815" fmla="*/ 5944437 w 7472601"/>
              <a:gd name="connsiteY815" fmla="*/ 113829 h 6858000"/>
              <a:gd name="connsiteX816" fmla="*/ 5825032 w 7472601"/>
              <a:gd name="connsiteY816" fmla="*/ 146405 h 6858000"/>
              <a:gd name="connsiteX817" fmla="*/ 4955599 w 7472601"/>
              <a:gd name="connsiteY817" fmla="*/ 247008 h 6858000"/>
              <a:gd name="connsiteX818" fmla="*/ 5210104 w 7472601"/>
              <a:gd name="connsiteY818" fmla="*/ 228123 h 6858000"/>
              <a:gd name="connsiteX819" fmla="*/ 5261015 w 7472601"/>
              <a:gd name="connsiteY819" fmla="*/ 227087 h 6858000"/>
              <a:gd name="connsiteX820" fmla="*/ 5861181 w 7472601"/>
              <a:gd name="connsiteY820" fmla="*/ 143093 h 6858000"/>
              <a:gd name="connsiteX821" fmla="*/ 5961252 w 7472601"/>
              <a:gd name="connsiteY821" fmla="*/ 114820 h 6858000"/>
              <a:gd name="connsiteX822" fmla="*/ 5944437 w 7472601"/>
              <a:gd name="connsiteY822" fmla="*/ 113829 h 6858000"/>
              <a:gd name="connsiteX823" fmla="*/ 3882765 w 7472601"/>
              <a:gd name="connsiteY823" fmla="*/ 0 h 6858000"/>
              <a:gd name="connsiteX824" fmla="*/ 3995099 w 7472601"/>
              <a:gd name="connsiteY824" fmla="*/ 0 h 6858000"/>
              <a:gd name="connsiteX825" fmla="*/ 4163818 w 7472601"/>
              <a:gd name="connsiteY825" fmla="*/ 234104 h 6858000"/>
              <a:gd name="connsiteX826" fmla="*/ 4172099 w 7472601"/>
              <a:gd name="connsiteY826" fmla="*/ 234207 h 6858000"/>
              <a:gd name="connsiteX827" fmla="*/ 4784282 w 7472601"/>
              <a:gd name="connsiteY827" fmla="*/ 276561 h 6858000"/>
              <a:gd name="connsiteX828" fmla="*/ 4801687 w 7472601"/>
              <a:gd name="connsiteY828" fmla="*/ 267764 h 6858000"/>
              <a:gd name="connsiteX829" fmla="*/ 6082788 w 7472601"/>
              <a:gd name="connsiteY829" fmla="*/ 64119 h 6858000"/>
              <a:gd name="connsiteX830" fmla="*/ 6099442 w 7472601"/>
              <a:gd name="connsiteY830" fmla="*/ 82568 h 6858000"/>
              <a:gd name="connsiteX831" fmla="*/ 4804137 w 7472601"/>
              <a:gd name="connsiteY831" fmla="*/ 320931 h 6858000"/>
              <a:gd name="connsiteX832" fmla="*/ 4227047 w 7472601"/>
              <a:gd name="connsiteY832" fmla="*/ 313415 h 6858000"/>
              <a:gd name="connsiteX833" fmla="*/ 4346041 w 7472601"/>
              <a:gd name="connsiteY833" fmla="*/ 456086 h 6858000"/>
              <a:gd name="connsiteX834" fmla="*/ 4870967 w 7472601"/>
              <a:gd name="connsiteY834" fmla="*/ 963061 h 6858000"/>
              <a:gd name="connsiteX835" fmla="*/ 4889647 w 7472601"/>
              <a:gd name="connsiteY835" fmla="*/ 957147 h 6858000"/>
              <a:gd name="connsiteX836" fmla="*/ 5422504 w 7472601"/>
              <a:gd name="connsiteY836" fmla="*/ 805191 h 6858000"/>
              <a:gd name="connsiteX837" fmla="*/ 6087656 w 7472601"/>
              <a:gd name="connsiteY837" fmla="*/ 826703 h 6858000"/>
              <a:gd name="connsiteX838" fmla="*/ 6058717 w 7472601"/>
              <a:gd name="connsiteY838" fmla="*/ 865992 h 6858000"/>
              <a:gd name="connsiteX839" fmla="*/ 4974153 w 7472601"/>
              <a:gd name="connsiteY839" fmla="*/ 1045456 h 6858000"/>
              <a:gd name="connsiteX840" fmla="*/ 5627835 w 7472601"/>
              <a:gd name="connsiteY840" fmla="*/ 1472077 h 6858000"/>
              <a:gd name="connsiteX841" fmla="*/ 5629817 w 7472601"/>
              <a:gd name="connsiteY841" fmla="*/ 1471412 h 6858000"/>
              <a:gd name="connsiteX842" fmla="*/ 5634124 w 7472601"/>
              <a:gd name="connsiteY842" fmla="*/ 1470572 h 6858000"/>
              <a:gd name="connsiteX843" fmla="*/ 5755832 w 7472601"/>
              <a:gd name="connsiteY843" fmla="*/ 1383886 h 6858000"/>
              <a:gd name="connsiteX844" fmla="*/ 6014186 w 7472601"/>
              <a:gd name="connsiteY844" fmla="*/ 1279799 h 6858000"/>
              <a:gd name="connsiteX845" fmla="*/ 6901619 w 7472601"/>
              <a:gd name="connsiteY845" fmla="*/ 1047874 h 6858000"/>
              <a:gd name="connsiteX846" fmla="*/ 6931566 w 7472601"/>
              <a:gd name="connsiteY846" fmla="*/ 1062034 h 6858000"/>
              <a:gd name="connsiteX847" fmla="*/ 5790982 w 7472601"/>
              <a:gd name="connsiteY847" fmla="*/ 1561380 h 6858000"/>
              <a:gd name="connsiteX848" fmla="*/ 6188971 w 7472601"/>
              <a:gd name="connsiteY848" fmla="*/ 1755168 h 6858000"/>
              <a:gd name="connsiteX849" fmla="*/ 6202446 w 7472601"/>
              <a:gd name="connsiteY849" fmla="*/ 1752268 h 6858000"/>
              <a:gd name="connsiteX850" fmla="*/ 7179560 w 7472601"/>
              <a:gd name="connsiteY850" fmla="*/ 1467551 h 6858000"/>
              <a:gd name="connsiteX851" fmla="*/ 7158730 w 7472601"/>
              <a:gd name="connsiteY851" fmla="*/ 1507835 h 6858000"/>
              <a:gd name="connsiteX852" fmla="*/ 6326959 w 7472601"/>
              <a:gd name="connsiteY852" fmla="*/ 1817686 h 6858000"/>
              <a:gd name="connsiteX853" fmla="*/ 6537433 w 7472601"/>
              <a:gd name="connsiteY853" fmla="*/ 1907790 h 6858000"/>
              <a:gd name="connsiteX854" fmla="*/ 6550221 w 7472601"/>
              <a:gd name="connsiteY854" fmla="*/ 1910729 h 6858000"/>
              <a:gd name="connsiteX855" fmla="*/ 6964438 w 7472601"/>
              <a:gd name="connsiteY855" fmla="*/ 2209505 h 6858000"/>
              <a:gd name="connsiteX856" fmla="*/ 7367862 w 7472601"/>
              <a:gd name="connsiteY856" fmla="*/ 2806833 h 6858000"/>
              <a:gd name="connsiteX857" fmla="*/ 7364329 w 7472601"/>
              <a:gd name="connsiteY857" fmla="*/ 2826907 h 6858000"/>
              <a:gd name="connsiteX858" fmla="*/ 7290545 w 7472601"/>
              <a:gd name="connsiteY858" fmla="*/ 2850663 h 6858000"/>
              <a:gd name="connsiteX859" fmla="*/ 6472036 w 7472601"/>
              <a:gd name="connsiteY859" fmla="*/ 1959003 h 6858000"/>
              <a:gd name="connsiteX860" fmla="*/ 5792897 w 7472601"/>
              <a:gd name="connsiteY860" fmla="*/ 1647747 h 6858000"/>
              <a:gd name="connsiteX861" fmla="*/ 5842751 w 7472601"/>
              <a:gd name="connsiteY861" fmla="*/ 1816112 h 6858000"/>
              <a:gd name="connsiteX862" fmla="*/ 5847424 w 7472601"/>
              <a:gd name="connsiteY862" fmla="*/ 1815776 h 6858000"/>
              <a:gd name="connsiteX863" fmla="*/ 6399821 w 7472601"/>
              <a:gd name="connsiteY863" fmla="*/ 2344799 h 6858000"/>
              <a:gd name="connsiteX864" fmla="*/ 6323232 w 7472601"/>
              <a:gd name="connsiteY864" fmla="*/ 2389634 h 6858000"/>
              <a:gd name="connsiteX865" fmla="*/ 5942958 w 7472601"/>
              <a:gd name="connsiteY865" fmla="*/ 2077708 h 6858000"/>
              <a:gd name="connsiteX866" fmla="*/ 5921559 w 7472601"/>
              <a:gd name="connsiteY866" fmla="*/ 2378596 h 6858000"/>
              <a:gd name="connsiteX867" fmla="*/ 5817651 w 7472601"/>
              <a:gd name="connsiteY867" fmla="*/ 3023919 h 6858000"/>
              <a:gd name="connsiteX868" fmla="*/ 5729634 w 7472601"/>
              <a:gd name="connsiteY868" fmla="*/ 3051849 h 6858000"/>
              <a:gd name="connsiteX869" fmla="*/ 5611018 w 7472601"/>
              <a:gd name="connsiteY869" fmla="*/ 2316769 h 6858000"/>
              <a:gd name="connsiteX870" fmla="*/ 5687608 w 7472601"/>
              <a:gd name="connsiteY870" fmla="*/ 2039972 h 6858000"/>
              <a:gd name="connsiteX871" fmla="*/ 5657554 w 7472601"/>
              <a:gd name="connsiteY871" fmla="*/ 1576445 h 6858000"/>
              <a:gd name="connsiteX872" fmla="*/ 5150475 w 7472601"/>
              <a:gd name="connsiteY872" fmla="*/ 1274012 h 6858000"/>
              <a:gd name="connsiteX873" fmla="*/ 5349142 w 7472601"/>
              <a:gd name="connsiteY873" fmla="*/ 2204405 h 6858000"/>
              <a:gd name="connsiteX874" fmla="*/ 5262214 w 7472601"/>
              <a:gd name="connsiteY874" fmla="*/ 2233836 h 6858000"/>
              <a:gd name="connsiteX875" fmla="*/ 4981539 w 7472601"/>
              <a:gd name="connsiteY875" fmla="*/ 1542201 h 6858000"/>
              <a:gd name="connsiteX876" fmla="*/ 4958461 w 7472601"/>
              <a:gd name="connsiteY876" fmla="*/ 1136957 h 6858000"/>
              <a:gd name="connsiteX877" fmla="*/ 4655015 w 7472601"/>
              <a:gd name="connsiteY877" fmla="*/ 891426 h 6858000"/>
              <a:gd name="connsiteX878" fmla="*/ 4348002 w 7472601"/>
              <a:gd name="connsiteY878" fmla="*/ 2205895 h 6858000"/>
              <a:gd name="connsiteX879" fmla="*/ 4262250 w 7472601"/>
              <a:gd name="connsiteY879" fmla="*/ 2219972 h 6858000"/>
              <a:gd name="connsiteX880" fmla="*/ 4550611 w 7472601"/>
              <a:gd name="connsiteY880" fmla="*/ 817540 h 6858000"/>
              <a:gd name="connsiteX881" fmla="*/ 4564418 w 7472601"/>
              <a:gd name="connsiteY881" fmla="*/ 808293 h 6858000"/>
              <a:gd name="connsiteX882" fmla="*/ 4266388 w 7472601"/>
              <a:gd name="connsiteY882" fmla="*/ 500083 h 6858000"/>
              <a:gd name="connsiteX883" fmla="*/ 4032842 w 7472601"/>
              <a:gd name="connsiteY883" fmla="*/ 211809 h 6858000"/>
              <a:gd name="connsiteX884" fmla="*/ 3882765 w 7472601"/>
              <a:gd name="connsiteY884" fmla="*/ 0 h 6858000"/>
              <a:gd name="connsiteX885" fmla="*/ 3721337 w 7472601"/>
              <a:gd name="connsiteY885" fmla="*/ 0 h 6858000"/>
              <a:gd name="connsiteX886" fmla="*/ 3797544 w 7472601"/>
              <a:gd name="connsiteY886" fmla="*/ 0 h 6858000"/>
              <a:gd name="connsiteX887" fmla="*/ 3775734 w 7472601"/>
              <a:gd name="connsiteY887" fmla="*/ 95131 h 6858000"/>
              <a:gd name="connsiteX888" fmla="*/ 3724807 w 7472601"/>
              <a:gd name="connsiteY888" fmla="*/ 272257 h 6858000"/>
              <a:gd name="connsiteX889" fmla="*/ 3726844 w 7472601"/>
              <a:gd name="connsiteY889" fmla="*/ 282988 h 6858000"/>
              <a:gd name="connsiteX890" fmla="*/ 3742664 w 7472601"/>
              <a:gd name="connsiteY890" fmla="*/ 279918 h 6858000"/>
              <a:gd name="connsiteX891" fmla="*/ 4103910 w 7472601"/>
              <a:gd name="connsiteY891" fmla="*/ 1161917 h 6858000"/>
              <a:gd name="connsiteX892" fmla="*/ 4020269 w 7472601"/>
              <a:gd name="connsiteY892" fmla="*/ 1200406 h 6858000"/>
              <a:gd name="connsiteX893" fmla="*/ 3674882 w 7472601"/>
              <a:gd name="connsiteY893" fmla="*/ 488524 h 6858000"/>
              <a:gd name="connsiteX894" fmla="*/ 3132682 w 7472601"/>
              <a:gd name="connsiteY894" fmla="*/ 1072284 h 6858000"/>
              <a:gd name="connsiteX895" fmla="*/ 2716346 w 7472601"/>
              <a:gd name="connsiteY895" fmla="*/ 1276376 h 6858000"/>
              <a:gd name="connsiteX896" fmla="*/ 2716772 w 7472601"/>
              <a:gd name="connsiteY896" fmla="*/ 1255462 h 6858000"/>
              <a:gd name="connsiteX897" fmla="*/ 3471096 w 7472601"/>
              <a:gd name="connsiteY897" fmla="*/ 437072 h 6858000"/>
              <a:gd name="connsiteX898" fmla="*/ 3639057 w 7472601"/>
              <a:gd name="connsiteY898" fmla="*/ 286334 h 6858000"/>
              <a:gd name="connsiteX899" fmla="*/ 3640309 w 7472601"/>
              <a:gd name="connsiteY899" fmla="*/ 284664 h 6858000"/>
              <a:gd name="connsiteX900" fmla="*/ 3646022 w 7472601"/>
              <a:gd name="connsiteY900" fmla="*/ 276711 h 6858000"/>
              <a:gd name="connsiteX901" fmla="*/ 3707943 w 7472601"/>
              <a:gd name="connsiteY901" fmla="*/ 65958 h 6858000"/>
              <a:gd name="connsiteX902" fmla="*/ 3721337 w 7472601"/>
              <a:gd name="connsiteY902" fmla="*/ 0 h 6858000"/>
              <a:gd name="connsiteX903" fmla="*/ 2867960 w 7472601"/>
              <a:gd name="connsiteY903" fmla="*/ 0 h 6858000"/>
              <a:gd name="connsiteX904" fmla="*/ 2926351 w 7472601"/>
              <a:gd name="connsiteY904" fmla="*/ 0 h 6858000"/>
              <a:gd name="connsiteX905" fmla="*/ 2902823 w 7472601"/>
              <a:gd name="connsiteY905" fmla="*/ 262929 h 6858000"/>
              <a:gd name="connsiteX906" fmla="*/ 2940663 w 7472601"/>
              <a:gd name="connsiteY906" fmla="*/ 140884 h 6858000"/>
              <a:gd name="connsiteX907" fmla="*/ 2947039 w 7472601"/>
              <a:gd name="connsiteY907" fmla="*/ 122524 h 6858000"/>
              <a:gd name="connsiteX908" fmla="*/ 2984316 w 7472601"/>
              <a:gd name="connsiteY908" fmla="*/ 0 h 6858000"/>
              <a:gd name="connsiteX909" fmla="*/ 3016114 w 7472601"/>
              <a:gd name="connsiteY909" fmla="*/ 0 h 6858000"/>
              <a:gd name="connsiteX910" fmla="*/ 2979949 w 7472601"/>
              <a:gd name="connsiteY910" fmla="*/ 119274 h 6858000"/>
              <a:gd name="connsiteX911" fmla="*/ 3023879 w 7472601"/>
              <a:gd name="connsiteY911" fmla="*/ 0 h 6858000"/>
              <a:gd name="connsiteX912" fmla="*/ 3105400 w 7472601"/>
              <a:gd name="connsiteY912" fmla="*/ 0 h 6858000"/>
              <a:gd name="connsiteX913" fmla="*/ 3094669 w 7472601"/>
              <a:gd name="connsiteY913" fmla="*/ 30308 h 6858000"/>
              <a:gd name="connsiteX914" fmla="*/ 2901945 w 7472601"/>
              <a:gd name="connsiteY914" fmla="*/ 466538 h 6858000"/>
              <a:gd name="connsiteX915" fmla="*/ 2815209 w 7472601"/>
              <a:gd name="connsiteY915" fmla="*/ 497361 h 6858000"/>
              <a:gd name="connsiteX916" fmla="*/ 2844845 w 7472601"/>
              <a:gd name="connsiteY916" fmla="*/ 127638 h 6858000"/>
              <a:gd name="connsiteX917" fmla="*/ 2867960 w 7472601"/>
              <a:gd name="connsiteY917" fmla="*/ 0 h 6858000"/>
              <a:gd name="connsiteX918" fmla="*/ 1057230 w 7472601"/>
              <a:gd name="connsiteY918" fmla="*/ 0 h 6858000"/>
              <a:gd name="connsiteX919" fmla="*/ 1111003 w 7472601"/>
              <a:gd name="connsiteY919" fmla="*/ 0 h 6858000"/>
              <a:gd name="connsiteX920" fmla="*/ 1125553 w 7472601"/>
              <a:gd name="connsiteY920" fmla="*/ 52588 h 6858000"/>
              <a:gd name="connsiteX921" fmla="*/ 1304276 w 7472601"/>
              <a:gd name="connsiteY921" fmla="*/ 476275 h 6858000"/>
              <a:gd name="connsiteX922" fmla="*/ 1492066 w 7472601"/>
              <a:gd name="connsiteY922" fmla="*/ 886333 h 6858000"/>
              <a:gd name="connsiteX923" fmla="*/ 1423698 w 7472601"/>
              <a:gd name="connsiteY923" fmla="*/ 710817 h 6858000"/>
              <a:gd name="connsiteX924" fmla="*/ 1357609 w 7472601"/>
              <a:gd name="connsiteY924" fmla="*/ 532892 h 6858000"/>
              <a:gd name="connsiteX925" fmla="*/ 1309550 w 7472601"/>
              <a:gd name="connsiteY925" fmla="*/ 374031 h 6858000"/>
              <a:gd name="connsiteX926" fmla="*/ 1193673 w 7472601"/>
              <a:gd name="connsiteY926" fmla="*/ 49533 h 6858000"/>
              <a:gd name="connsiteX927" fmla="*/ 1164391 w 7472601"/>
              <a:gd name="connsiteY927" fmla="*/ 0 h 6858000"/>
              <a:gd name="connsiteX928" fmla="*/ 1200666 w 7472601"/>
              <a:gd name="connsiteY928" fmla="*/ 0 h 6858000"/>
              <a:gd name="connsiteX929" fmla="*/ 1223408 w 7472601"/>
              <a:gd name="connsiteY929" fmla="*/ 38996 h 6858000"/>
              <a:gd name="connsiteX930" fmla="*/ 1339635 w 7472601"/>
              <a:gd name="connsiteY930" fmla="*/ 365517 h 6858000"/>
              <a:gd name="connsiteX931" fmla="*/ 1387469 w 7472601"/>
              <a:gd name="connsiteY931" fmla="*/ 523079 h 6858000"/>
              <a:gd name="connsiteX932" fmla="*/ 1452685 w 7472601"/>
              <a:gd name="connsiteY932" fmla="*/ 699806 h 6858000"/>
              <a:gd name="connsiteX933" fmla="*/ 1492092 w 7472601"/>
              <a:gd name="connsiteY933" fmla="*/ 800424 h 6858000"/>
              <a:gd name="connsiteX934" fmla="*/ 1455302 w 7472601"/>
              <a:gd name="connsiteY934" fmla="*/ 632913 h 6858000"/>
              <a:gd name="connsiteX935" fmla="*/ 1222336 w 7472601"/>
              <a:gd name="connsiteY935" fmla="*/ 9480 h 6858000"/>
              <a:gd name="connsiteX936" fmla="*/ 1214634 w 7472601"/>
              <a:gd name="connsiteY936" fmla="*/ 0 h 6858000"/>
              <a:gd name="connsiteX937" fmla="*/ 1289827 w 7472601"/>
              <a:gd name="connsiteY937" fmla="*/ 0 h 6858000"/>
              <a:gd name="connsiteX938" fmla="*/ 1321076 w 7472601"/>
              <a:gd name="connsiteY938" fmla="*/ 59722 h 6858000"/>
              <a:gd name="connsiteX939" fmla="*/ 1512579 w 7472601"/>
              <a:gd name="connsiteY939" fmla="*/ 626441 h 6858000"/>
              <a:gd name="connsiteX940" fmla="*/ 1506076 w 7472601"/>
              <a:gd name="connsiteY940" fmla="*/ 1089289 h 6858000"/>
              <a:gd name="connsiteX941" fmla="*/ 1486346 w 7472601"/>
              <a:gd name="connsiteY941" fmla="*/ 1079919 h 6858000"/>
              <a:gd name="connsiteX942" fmla="*/ 1070511 w 7472601"/>
              <a:gd name="connsiteY942" fmla="*/ 48609 h 6858000"/>
              <a:gd name="connsiteX943" fmla="*/ 1057230 w 7472601"/>
              <a:gd name="connsiteY943" fmla="*/ 0 h 6858000"/>
              <a:gd name="connsiteX944" fmla="*/ 43151 w 7472601"/>
              <a:gd name="connsiteY944" fmla="*/ 0 h 6858000"/>
              <a:gd name="connsiteX945" fmla="*/ 95283 w 7472601"/>
              <a:gd name="connsiteY945" fmla="*/ 0 h 6858000"/>
              <a:gd name="connsiteX946" fmla="*/ 300708 w 7472601"/>
              <a:gd name="connsiteY946" fmla="*/ 154571 h 6858000"/>
              <a:gd name="connsiteX947" fmla="*/ 530414 w 7472601"/>
              <a:gd name="connsiteY947" fmla="*/ 354673 h 6858000"/>
              <a:gd name="connsiteX948" fmla="*/ 333785 w 7472601"/>
              <a:gd name="connsiteY948" fmla="*/ 161564 h 6858000"/>
              <a:gd name="connsiteX949" fmla="*/ 147005 w 7472601"/>
              <a:gd name="connsiteY949" fmla="*/ 0 h 6858000"/>
              <a:gd name="connsiteX950" fmla="*/ 272509 w 7472601"/>
              <a:gd name="connsiteY950" fmla="*/ 0 h 6858000"/>
              <a:gd name="connsiteX951" fmla="*/ 326276 w 7472601"/>
              <a:gd name="connsiteY951" fmla="*/ 45847 h 6858000"/>
              <a:gd name="connsiteX952" fmla="*/ 823759 w 7472601"/>
              <a:gd name="connsiteY952" fmla="*/ 574145 h 6858000"/>
              <a:gd name="connsiteX953" fmla="*/ 811254 w 7472601"/>
              <a:gd name="connsiteY953" fmla="*/ 665546 h 6858000"/>
              <a:gd name="connsiteX954" fmla="*/ 154042 w 7472601"/>
              <a:gd name="connsiteY954" fmla="*/ 261522 h 6858000"/>
              <a:gd name="connsiteX955" fmla="*/ 13550 w 7472601"/>
              <a:gd name="connsiteY955" fmla="*/ 158423 h 6858000"/>
              <a:gd name="connsiteX956" fmla="*/ 0 w 7472601"/>
              <a:gd name="connsiteY956" fmla="*/ 146618 h 6858000"/>
              <a:gd name="connsiteX957" fmla="*/ 0 w 7472601"/>
              <a:gd name="connsiteY957" fmla="*/ 59161 h 6858000"/>
              <a:gd name="connsiteX958" fmla="*/ 45427 w 7472601"/>
              <a:gd name="connsiteY958" fmla="*/ 101078 h 6858000"/>
              <a:gd name="connsiteX959" fmla="*/ 630103 w 7472601"/>
              <a:gd name="connsiteY959" fmla="*/ 485885 h 6858000"/>
              <a:gd name="connsiteX960" fmla="*/ 532040 w 7472601"/>
              <a:gd name="connsiteY960" fmla="*/ 399359 h 6858000"/>
              <a:gd name="connsiteX961" fmla="*/ 517618 w 7472601"/>
              <a:gd name="connsiteY961" fmla="*/ 385726 h 6858000"/>
              <a:gd name="connsiteX962" fmla="*/ 285074 w 7472601"/>
              <a:gd name="connsiteY962" fmla="*/ 182755 h 6858000"/>
              <a:gd name="connsiteX963" fmla="*/ 43151 w 7472601"/>
              <a:gd name="connsiteY963"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03637 w 7472601"/>
              <a:gd name="connsiteY79" fmla="*/ 6083957 h 6858000"/>
              <a:gd name="connsiteX80" fmla="*/ 7448321 w 7472601"/>
              <a:gd name="connsiteY80" fmla="*/ 6190991 h 6858000"/>
              <a:gd name="connsiteX81" fmla="*/ 7467600 w 7472601"/>
              <a:gd name="connsiteY81" fmla="*/ 6221686 h 6858000"/>
              <a:gd name="connsiteX82" fmla="*/ 7467600 w 7472601"/>
              <a:gd name="connsiteY82" fmla="*/ 6334256 h 6858000"/>
              <a:gd name="connsiteX83" fmla="*/ 7454976 w 7472601"/>
              <a:gd name="connsiteY83" fmla="*/ 6318297 h 6858000"/>
              <a:gd name="connsiteX84" fmla="*/ 1456157 w 7472601"/>
              <a:gd name="connsiteY84" fmla="*/ 5371404 h 6858000"/>
              <a:gd name="connsiteX85" fmla="*/ 1244432 w 7472601"/>
              <a:gd name="connsiteY85" fmla="*/ 5385601 h 6858000"/>
              <a:gd name="connsiteX86" fmla="*/ 973990 w 7472601"/>
              <a:gd name="connsiteY86" fmla="*/ 5424940 h 6858000"/>
              <a:gd name="connsiteX87" fmla="*/ 1103809 w 7472601"/>
              <a:gd name="connsiteY87" fmla="*/ 5433720 h 6858000"/>
              <a:gd name="connsiteX88" fmla="*/ 1123454 w 7472601"/>
              <a:gd name="connsiteY88" fmla="*/ 5435727 h 6858000"/>
              <a:gd name="connsiteX89" fmla="*/ 1737017 w 7472601"/>
              <a:gd name="connsiteY89" fmla="*/ 5452183 h 6858000"/>
              <a:gd name="connsiteX90" fmla="*/ 1824397 w 7472601"/>
              <a:gd name="connsiteY90" fmla="*/ 5447757 h 6858000"/>
              <a:gd name="connsiteX91" fmla="*/ 2070059 w 7472601"/>
              <a:gd name="connsiteY91" fmla="*/ 5441660 h 6858000"/>
              <a:gd name="connsiteX92" fmla="*/ 1456157 w 7472601"/>
              <a:gd name="connsiteY92" fmla="*/ 5371404 h 6858000"/>
              <a:gd name="connsiteX93" fmla="*/ 4988186 w 7472601"/>
              <a:gd name="connsiteY93" fmla="*/ 5216467 h 6858000"/>
              <a:gd name="connsiteX94" fmla="*/ 4777334 w 7472601"/>
              <a:gd name="connsiteY94" fmla="*/ 5406072 h 6858000"/>
              <a:gd name="connsiteX95" fmla="*/ 4718341 w 7472601"/>
              <a:gd name="connsiteY95" fmla="*/ 5468043 h 6858000"/>
              <a:gd name="connsiteX96" fmla="*/ 4604655 w 7472601"/>
              <a:gd name="connsiteY96" fmla="*/ 5583434 h 6858000"/>
              <a:gd name="connsiteX97" fmla="*/ 4565074 w 7472601"/>
              <a:gd name="connsiteY97" fmla="*/ 5618550 h 6858000"/>
              <a:gd name="connsiteX98" fmla="*/ 4988186 w 7472601"/>
              <a:gd name="connsiteY98" fmla="*/ 5216467 h 6858000"/>
              <a:gd name="connsiteX99" fmla="*/ 4978032 w 7472601"/>
              <a:gd name="connsiteY99" fmla="*/ 5183809 h 6858000"/>
              <a:gd name="connsiteX100" fmla="*/ 4463413 w 7472601"/>
              <a:gd name="connsiteY100" fmla="*/ 5615162 h 6858000"/>
              <a:gd name="connsiteX101" fmla="*/ 4358134 w 7472601"/>
              <a:gd name="connsiteY101" fmla="*/ 5742791 h 6858000"/>
              <a:gd name="connsiteX102" fmla="*/ 4376219 w 7472601"/>
              <a:gd name="connsiteY102" fmla="*/ 5729027 h 6858000"/>
              <a:gd name="connsiteX103" fmla="*/ 4582340 w 7472601"/>
              <a:gd name="connsiteY103" fmla="*/ 5561037 h 6858000"/>
              <a:gd name="connsiteX104" fmla="*/ 4694684 w 7472601"/>
              <a:gd name="connsiteY104" fmla="*/ 5447098 h 6858000"/>
              <a:gd name="connsiteX105" fmla="*/ 4754123 w 7472601"/>
              <a:gd name="connsiteY105" fmla="*/ 5384643 h 6858000"/>
              <a:gd name="connsiteX106" fmla="*/ 4978032 w 7472601"/>
              <a:gd name="connsiteY106" fmla="*/ 5183809 h 6858000"/>
              <a:gd name="connsiteX107" fmla="*/ 1903353 w 7472601"/>
              <a:gd name="connsiteY107" fmla="*/ 5044827 h 6858000"/>
              <a:gd name="connsiteX108" fmla="*/ 1936931 w 7472601"/>
              <a:gd name="connsiteY108" fmla="*/ 5093954 h 6858000"/>
              <a:gd name="connsiteX109" fmla="*/ 2195868 w 7472601"/>
              <a:gd name="connsiteY109" fmla="*/ 5396574 h 6858000"/>
              <a:gd name="connsiteX110" fmla="*/ 2088852 w 7472601"/>
              <a:gd name="connsiteY110" fmla="*/ 5166123 h 6858000"/>
              <a:gd name="connsiteX111" fmla="*/ 1958241 w 7472601"/>
              <a:gd name="connsiteY111" fmla="*/ 5067955 h 6858000"/>
              <a:gd name="connsiteX112" fmla="*/ 1903353 w 7472601"/>
              <a:gd name="connsiteY112" fmla="*/ 5044827 h 6858000"/>
              <a:gd name="connsiteX113" fmla="*/ 1979378 w 7472601"/>
              <a:gd name="connsiteY113" fmla="*/ 4769504 h 6858000"/>
              <a:gd name="connsiteX114" fmla="*/ 2882120 w 7472601"/>
              <a:gd name="connsiteY114" fmla="*/ 5064547 h 6858000"/>
              <a:gd name="connsiteX115" fmla="*/ 2793103 w 7472601"/>
              <a:gd name="connsiteY115" fmla="*/ 5039699 h 6858000"/>
              <a:gd name="connsiteX116" fmla="*/ 2770041 w 7472601"/>
              <a:gd name="connsiteY116" fmla="*/ 5033634 h 6858000"/>
              <a:gd name="connsiteX117" fmla="*/ 1979378 w 7472601"/>
              <a:gd name="connsiteY117" fmla="*/ 4769504 h 6858000"/>
              <a:gd name="connsiteX118" fmla="*/ 1927410 w 7472601"/>
              <a:gd name="connsiteY118" fmla="*/ 4716164 h 6858000"/>
              <a:gd name="connsiteX119" fmla="*/ 1959587 w 7472601"/>
              <a:gd name="connsiteY119" fmla="*/ 4728849 h 6858000"/>
              <a:gd name="connsiteX120" fmla="*/ 2777707 w 7472601"/>
              <a:gd name="connsiteY120" fmla="*/ 5003991 h 6858000"/>
              <a:gd name="connsiteX121" fmla="*/ 2800768 w 7472601"/>
              <a:gd name="connsiteY121" fmla="*/ 5010056 h 6858000"/>
              <a:gd name="connsiteX122" fmla="*/ 2879408 w 7472601"/>
              <a:gd name="connsiteY122" fmla="*/ 5031590 h 6858000"/>
              <a:gd name="connsiteX123" fmla="*/ 2862295 w 7472601"/>
              <a:gd name="connsiteY123" fmla="*/ 5022958 h 6858000"/>
              <a:gd name="connsiteX124" fmla="*/ 2813343 w 7472601"/>
              <a:gd name="connsiteY124" fmla="*/ 4998369 h 6858000"/>
              <a:gd name="connsiteX125" fmla="*/ 2646245 w 7472601"/>
              <a:gd name="connsiteY125" fmla="*/ 4930999 h 6858000"/>
              <a:gd name="connsiteX126" fmla="*/ 1999243 w 7472601"/>
              <a:gd name="connsiteY126" fmla="*/ 4730524 h 6858000"/>
              <a:gd name="connsiteX127" fmla="*/ 1979527 w 7472601"/>
              <a:gd name="connsiteY127" fmla="*/ 4726651 h 6858000"/>
              <a:gd name="connsiteX128" fmla="*/ 1927410 w 7472601"/>
              <a:gd name="connsiteY128" fmla="*/ 4716164 h 6858000"/>
              <a:gd name="connsiteX129" fmla="*/ 1997014 w 7472601"/>
              <a:gd name="connsiteY129" fmla="*/ 4698007 h 6858000"/>
              <a:gd name="connsiteX130" fmla="*/ 2005458 w 7472601"/>
              <a:gd name="connsiteY130" fmla="*/ 4699540 h 6858000"/>
              <a:gd name="connsiteX131" fmla="*/ 2657186 w 7472601"/>
              <a:gd name="connsiteY131" fmla="*/ 4901687 h 6858000"/>
              <a:gd name="connsiteX132" fmla="*/ 2826662 w 7472601"/>
              <a:gd name="connsiteY132" fmla="*/ 4970362 h 6858000"/>
              <a:gd name="connsiteX133" fmla="*/ 2876100 w 7472601"/>
              <a:gd name="connsiteY133" fmla="*/ 4995397 h 6858000"/>
              <a:gd name="connsiteX134" fmla="*/ 3042600 w 7472601"/>
              <a:gd name="connsiteY134" fmla="*/ 5059532 h 6858000"/>
              <a:gd name="connsiteX135" fmla="*/ 1997014 w 7472601"/>
              <a:gd name="connsiteY135" fmla="*/ 4698007 h 6858000"/>
              <a:gd name="connsiteX136" fmla="*/ 2305292 w 7472601"/>
              <a:gd name="connsiteY136" fmla="*/ 4219492 h 6858000"/>
              <a:gd name="connsiteX137" fmla="*/ 3360922 w 7472601"/>
              <a:gd name="connsiteY137" fmla="*/ 4529373 h 6858000"/>
              <a:gd name="connsiteX138" fmla="*/ 3492420 w 7472601"/>
              <a:gd name="connsiteY138" fmla="*/ 4510145 h 6858000"/>
              <a:gd name="connsiteX139" fmla="*/ 3364086 w 7472601"/>
              <a:gd name="connsiteY139" fmla="*/ 4480340 h 6858000"/>
              <a:gd name="connsiteX140" fmla="*/ 3225818 w 7472601"/>
              <a:gd name="connsiteY140" fmla="*/ 4411822 h 6858000"/>
              <a:gd name="connsiteX141" fmla="*/ 3129696 w 7472601"/>
              <a:gd name="connsiteY141" fmla="*/ 4360704 h 6858000"/>
              <a:gd name="connsiteX142" fmla="*/ 2814545 w 7472601"/>
              <a:gd name="connsiteY142" fmla="*/ 4282955 h 6858000"/>
              <a:gd name="connsiteX143" fmla="*/ 2305292 w 7472601"/>
              <a:gd name="connsiteY143" fmla="*/ 4219492 h 6858000"/>
              <a:gd name="connsiteX144" fmla="*/ 2626982 w 7472601"/>
              <a:gd name="connsiteY144" fmla="*/ 4206450 h 6858000"/>
              <a:gd name="connsiteX145" fmla="*/ 2490617 w 7472601"/>
              <a:gd name="connsiteY145" fmla="*/ 4206951 h 6858000"/>
              <a:gd name="connsiteX146" fmla="*/ 2819869 w 7472601"/>
              <a:gd name="connsiteY146" fmla="*/ 4252936 h 6858000"/>
              <a:gd name="connsiteX147" fmla="*/ 3143018 w 7472601"/>
              <a:gd name="connsiteY147" fmla="*/ 4332698 h 6858000"/>
              <a:gd name="connsiteX148" fmla="*/ 3241520 w 7472601"/>
              <a:gd name="connsiteY148" fmla="*/ 4385112 h 6858000"/>
              <a:gd name="connsiteX149" fmla="*/ 3374575 w 7472601"/>
              <a:gd name="connsiteY149" fmla="*/ 4451517 h 6858000"/>
              <a:gd name="connsiteX150" fmla="*/ 3505221 w 7472601"/>
              <a:gd name="connsiteY150" fmla="*/ 4480757 h 6858000"/>
              <a:gd name="connsiteX151" fmla="*/ 2626982 w 7472601"/>
              <a:gd name="connsiteY151" fmla="*/ 4206450 h 6858000"/>
              <a:gd name="connsiteX152" fmla="*/ 1310106 w 7472601"/>
              <a:gd name="connsiteY152" fmla="*/ 3943217 h 6858000"/>
              <a:gd name="connsiteX153" fmla="*/ 854994 w 7472601"/>
              <a:gd name="connsiteY153" fmla="*/ 4399136 h 6858000"/>
              <a:gd name="connsiteX154" fmla="*/ 742462 w 7472601"/>
              <a:gd name="connsiteY154" fmla="*/ 4594648 h 6858000"/>
              <a:gd name="connsiteX155" fmla="*/ 820602 w 7472601"/>
              <a:gd name="connsiteY155" fmla="*/ 4485915 h 6858000"/>
              <a:gd name="connsiteX156" fmla="*/ 878295 w 7472601"/>
              <a:gd name="connsiteY156" fmla="*/ 4403594 h 6858000"/>
              <a:gd name="connsiteX157" fmla="*/ 1240607 w 7472601"/>
              <a:gd name="connsiteY157" fmla="*/ 4010401 h 6858000"/>
              <a:gd name="connsiteX158" fmla="*/ 1310106 w 7472601"/>
              <a:gd name="connsiteY158" fmla="*/ 3943217 h 6858000"/>
              <a:gd name="connsiteX159" fmla="*/ 1423113 w 7472601"/>
              <a:gd name="connsiteY159" fmla="*/ 3874565 h 6858000"/>
              <a:gd name="connsiteX160" fmla="*/ 1260565 w 7472601"/>
              <a:gd name="connsiteY160" fmla="*/ 4031982 h 6858000"/>
              <a:gd name="connsiteX161" fmla="*/ 901900 w 7472601"/>
              <a:gd name="connsiteY161" fmla="*/ 4421236 h 6858000"/>
              <a:gd name="connsiteX162" fmla="*/ 845044 w 7472601"/>
              <a:gd name="connsiteY162" fmla="*/ 4502436 h 6858000"/>
              <a:gd name="connsiteX163" fmla="*/ 685926 w 7472601"/>
              <a:gd name="connsiteY163" fmla="*/ 4703069 h 6858000"/>
              <a:gd name="connsiteX164" fmla="*/ 684248 w 7472601"/>
              <a:gd name="connsiteY164" fmla="*/ 4706721 h 6858000"/>
              <a:gd name="connsiteX165" fmla="*/ 1423113 w 7472601"/>
              <a:gd name="connsiteY165" fmla="*/ 3874565 h 6858000"/>
              <a:gd name="connsiteX166" fmla="*/ 3316479 w 7472601"/>
              <a:gd name="connsiteY166" fmla="*/ 3872136 h 6858000"/>
              <a:gd name="connsiteX167" fmla="*/ 3546806 w 7472601"/>
              <a:gd name="connsiteY167" fmla="*/ 4356139 h 6858000"/>
              <a:gd name="connsiteX168" fmla="*/ 3364433 w 7472601"/>
              <a:gd name="connsiteY168" fmla="*/ 3953121 h 6858000"/>
              <a:gd name="connsiteX169" fmla="*/ 3316479 w 7472601"/>
              <a:gd name="connsiteY169" fmla="*/ 3872136 h 6858000"/>
              <a:gd name="connsiteX170" fmla="*/ 3291335 w 7472601"/>
              <a:gd name="connsiteY170" fmla="*/ 3767420 h 6858000"/>
              <a:gd name="connsiteX171" fmla="*/ 3390805 w 7472601"/>
              <a:gd name="connsiteY171" fmla="*/ 3937163 h 6858000"/>
              <a:gd name="connsiteX172" fmla="*/ 3579062 w 7472601"/>
              <a:gd name="connsiteY172" fmla="*/ 4359040 h 6858000"/>
              <a:gd name="connsiteX173" fmla="*/ 3467355 w 7472601"/>
              <a:gd name="connsiteY173" fmla="*/ 3988130 h 6858000"/>
              <a:gd name="connsiteX174" fmla="*/ 3310753 w 7472601"/>
              <a:gd name="connsiteY174" fmla="*/ 3787140 h 6858000"/>
              <a:gd name="connsiteX175" fmla="*/ 3291335 w 7472601"/>
              <a:gd name="connsiteY175" fmla="*/ 3767420 h 6858000"/>
              <a:gd name="connsiteX176" fmla="*/ 1635889 w 7472601"/>
              <a:gd name="connsiteY176" fmla="*/ 3709494 h 6858000"/>
              <a:gd name="connsiteX177" fmla="*/ 1634800 w 7472601"/>
              <a:gd name="connsiteY177" fmla="*/ 3731111 h 6858000"/>
              <a:gd name="connsiteX178" fmla="*/ 1635889 w 7472601"/>
              <a:gd name="connsiteY178" fmla="*/ 3709494 h 6858000"/>
              <a:gd name="connsiteX179" fmla="*/ 1510397 w 7472601"/>
              <a:gd name="connsiteY179" fmla="*/ 3684705 h 6858000"/>
              <a:gd name="connsiteX180" fmla="*/ 1146550 w 7472601"/>
              <a:gd name="connsiteY180" fmla="*/ 3802012 h 6858000"/>
              <a:gd name="connsiteX181" fmla="*/ 698834 w 7472601"/>
              <a:gd name="connsiteY181" fmla="*/ 3952272 h 6858000"/>
              <a:gd name="connsiteX182" fmla="*/ 34256 w 7472601"/>
              <a:gd name="connsiteY182" fmla="*/ 4347603 h 6858000"/>
              <a:gd name="connsiteX183" fmla="*/ 527241 w 7472601"/>
              <a:gd name="connsiteY183" fmla="*/ 4065078 h 6858000"/>
              <a:gd name="connsiteX184" fmla="*/ 1510397 w 7472601"/>
              <a:gd name="connsiteY184" fmla="*/ 3684705 h 6858000"/>
              <a:gd name="connsiteX185" fmla="*/ 1313114 w 7472601"/>
              <a:gd name="connsiteY185" fmla="*/ 3655216 h 6858000"/>
              <a:gd name="connsiteX186" fmla="*/ 1109304 w 7472601"/>
              <a:gd name="connsiteY186" fmla="*/ 3669030 h 6858000"/>
              <a:gd name="connsiteX187" fmla="*/ 8129 w 7472601"/>
              <a:gd name="connsiteY187" fmla="*/ 4330519 h 6858000"/>
              <a:gd name="connsiteX188" fmla="*/ 687572 w 7472601"/>
              <a:gd name="connsiteY188" fmla="*/ 3925629 h 6858000"/>
              <a:gd name="connsiteX189" fmla="*/ 1138365 w 7472601"/>
              <a:gd name="connsiteY189" fmla="*/ 3774515 h 6858000"/>
              <a:gd name="connsiteX190" fmla="*/ 1505579 w 7472601"/>
              <a:gd name="connsiteY190" fmla="*/ 3655526 h 6858000"/>
              <a:gd name="connsiteX191" fmla="*/ 1313114 w 7472601"/>
              <a:gd name="connsiteY191" fmla="*/ 3655216 h 6858000"/>
              <a:gd name="connsiteX192" fmla="*/ 3655073 w 7472601"/>
              <a:gd name="connsiteY192" fmla="*/ 3650884 h 6858000"/>
              <a:gd name="connsiteX193" fmla="*/ 3989938 w 7472601"/>
              <a:gd name="connsiteY193" fmla="*/ 3991685 h 6858000"/>
              <a:gd name="connsiteX194" fmla="*/ 4393907 w 7472601"/>
              <a:gd name="connsiteY194" fmla="*/ 4261258 h 6858000"/>
              <a:gd name="connsiteX195" fmla="*/ 4648051 w 7472601"/>
              <a:gd name="connsiteY195" fmla="*/ 4374051 h 6858000"/>
              <a:gd name="connsiteX196" fmla="*/ 4383389 w 7472601"/>
              <a:gd name="connsiteY196" fmla="*/ 4184369 h 6858000"/>
              <a:gd name="connsiteX197" fmla="*/ 4165508 w 7472601"/>
              <a:gd name="connsiteY197" fmla="*/ 4035196 h 6858000"/>
              <a:gd name="connsiteX198" fmla="*/ 4068162 w 7472601"/>
              <a:gd name="connsiteY198" fmla="*/ 3953394 h 6858000"/>
              <a:gd name="connsiteX199" fmla="*/ 3981416 w 7472601"/>
              <a:gd name="connsiteY199" fmla="*/ 3880482 h 6858000"/>
              <a:gd name="connsiteX200" fmla="*/ 3800147 w 7472601"/>
              <a:gd name="connsiteY200" fmla="*/ 3749872 h 6858000"/>
              <a:gd name="connsiteX201" fmla="*/ 3655073 w 7472601"/>
              <a:gd name="connsiteY201" fmla="*/ 3650884 h 6858000"/>
              <a:gd name="connsiteX202" fmla="*/ 3670252 w 7472601"/>
              <a:gd name="connsiteY202" fmla="*/ 3622798 h 6858000"/>
              <a:gd name="connsiteX203" fmla="*/ 3817258 w 7472601"/>
              <a:gd name="connsiteY203" fmla="*/ 3723577 h 6858000"/>
              <a:gd name="connsiteX204" fmla="*/ 4000461 w 7472601"/>
              <a:gd name="connsiteY204" fmla="*/ 3855966 h 6858000"/>
              <a:gd name="connsiteX205" fmla="*/ 4088180 w 7472601"/>
              <a:gd name="connsiteY205" fmla="*/ 3929774 h 6858000"/>
              <a:gd name="connsiteX206" fmla="*/ 4184555 w 7472601"/>
              <a:gd name="connsiteY206" fmla="*/ 4010683 h 6858000"/>
              <a:gd name="connsiteX207" fmla="*/ 4399563 w 7472601"/>
              <a:gd name="connsiteY207" fmla="*/ 4158106 h 6858000"/>
              <a:gd name="connsiteX208" fmla="*/ 4684469 w 7472601"/>
              <a:gd name="connsiteY208" fmla="*/ 4364680 h 6858000"/>
              <a:gd name="connsiteX209" fmla="*/ 4690271 w 7472601"/>
              <a:gd name="connsiteY209" fmla="*/ 4370034 h 6858000"/>
              <a:gd name="connsiteX210" fmla="*/ 4136093 w 7472601"/>
              <a:gd name="connsiteY210" fmla="*/ 3858466 h 6858000"/>
              <a:gd name="connsiteX211" fmla="*/ 3670252 w 7472601"/>
              <a:gd name="connsiteY211" fmla="*/ 3622798 h 6858000"/>
              <a:gd name="connsiteX212" fmla="*/ 4440129 w 7472601"/>
              <a:gd name="connsiteY212" fmla="*/ 3448571 h 6858000"/>
              <a:gd name="connsiteX213" fmla="*/ 4856525 w 7472601"/>
              <a:gd name="connsiteY213" fmla="*/ 3915351 h 6858000"/>
              <a:gd name="connsiteX214" fmla="*/ 5059055 w 7472601"/>
              <a:gd name="connsiteY214" fmla="*/ 4108918 h 6858000"/>
              <a:gd name="connsiteX215" fmla="*/ 5290070 w 7472601"/>
              <a:gd name="connsiteY215" fmla="*/ 4263619 h 6858000"/>
              <a:gd name="connsiteX216" fmla="*/ 4834991 w 7472601"/>
              <a:gd name="connsiteY216" fmla="*/ 3830985 h 6858000"/>
              <a:gd name="connsiteX217" fmla="*/ 4440129 w 7472601"/>
              <a:gd name="connsiteY217" fmla="*/ 3448571 h 6858000"/>
              <a:gd name="connsiteX218" fmla="*/ 4441737 w 7472601"/>
              <a:gd name="connsiteY218" fmla="*/ 3399734 h 6858000"/>
              <a:gd name="connsiteX219" fmla="*/ 4431236 w 7472601"/>
              <a:gd name="connsiteY219" fmla="*/ 3400954 h 6858000"/>
              <a:gd name="connsiteX220" fmla="*/ 4557150 w 7472601"/>
              <a:gd name="connsiteY220" fmla="*/ 3510023 h 6858000"/>
              <a:gd name="connsiteX221" fmla="*/ 4856936 w 7472601"/>
              <a:gd name="connsiteY221" fmla="*/ 3809146 h 6858000"/>
              <a:gd name="connsiteX222" fmla="*/ 5111996 w 7472601"/>
              <a:gd name="connsiteY222" fmla="*/ 4065759 h 6858000"/>
              <a:gd name="connsiteX223" fmla="*/ 5388878 w 7472601"/>
              <a:gd name="connsiteY223" fmla="*/ 4300185 h 6858000"/>
              <a:gd name="connsiteX224" fmla="*/ 5425556 w 7472601"/>
              <a:gd name="connsiteY224" fmla="*/ 4308967 h 6858000"/>
              <a:gd name="connsiteX225" fmla="*/ 4943646 w 7472601"/>
              <a:gd name="connsiteY225" fmla="*/ 3822916 h 6858000"/>
              <a:gd name="connsiteX226" fmla="*/ 4594837 w 7472601"/>
              <a:gd name="connsiteY226" fmla="*/ 3532274 h 6858000"/>
              <a:gd name="connsiteX227" fmla="*/ 4441737 w 7472601"/>
              <a:gd name="connsiteY227" fmla="*/ 3399734 h 6858000"/>
              <a:gd name="connsiteX228" fmla="*/ 5425834 w 7472601"/>
              <a:gd name="connsiteY228" fmla="*/ 3162785 h 6858000"/>
              <a:gd name="connsiteX229" fmla="*/ 5401644 w 7472601"/>
              <a:gd name="connsiteY229" fmla="*/ 3617847 h 6858000"/>
              <a:gd name="connsiteX230" fmla="*/ 5467256 w 7472601"/>
              <a:gd name="connsiteY230" fmla="*/ 4175494 h 6858000"/>
              <a:gd name="connsiteX231" fmla="*/ 5448069 w 7472601"/>
              <a:gd name="connsiteY231" fmla="*/ 3567554 h 6858000"/>
              <a:gd name="connsiteX232" fmla="*/ 5425834 w 7472601"/>
              <a:gd name="connsiteY232" fmla="*/ 3162785 h 6858000"/>
              <a:gd name="connsiteX233" fmla="*/ 1318687 w 7472601"/>
              <a:gd name="connsiteY233" fmla="*/ 3113840 h 6858000"/>
              <a:gd name="connsiteX234" fmla="*/ 1066793 w 7472601"/>
              <a:gd name="connsiteY234" fmla="*/ 3212171 h 6858000"/>
              <a:gd name="connsiteX235" fmla="*/ 993319 w 7472601"/>
              <a:gd name="connsiteY235" fmla="*/ 3247648 h 6858000"/>
              <a:gd name="connsiteX236" fmla="*/ 853081 w 7472601"/>
              <a:gd name="connsiteY236" fmla="*/ 3312410 h 6858000"/>
              <a:gd name="connsiteX237" fmla="*/ 805957 w 7472601"/>
              <a:gd name="connsiteY237" fmla="*/ 3330443 h 6858000"/>
              <a:gd name="connsiteX238" fmla="*/ 1318687 w 7472601"/>
              <a:gd name="connsiteY238" fmla="*/ 3113840 h 6858000"/>
              <a:gd name="connsiteX239" fmla="*/ 5453702 w 7472601"/>
              <a:gd name="connsiteY239" fmla="*/ 3090882 h 6858000"/>
              <a:gd name="connsiteX240" fmla="*/ 5480135 w 7472601"/>
              <a:gd name="connsiteY240" fmla="*/ 3565802 h 6858000"/>
              <a:gd name="connsiteX241" fmla="*/ 5499023 w 7472601"/>
              <a:gd name="connsiteY241" fmla="*/ 4166310 h 6858000"/>
              <a:gd name="connsiteX242" fmla="*/ 5547022 w 7472601"/>
              <a:gd name="connsiteY242" fmla="*/ 3607838 h 6858000"/>
              <a:gd name="connsiteX243" fmla="*/ 5515964 w 7472601"/>
              <a:gd name="connsiteY243" fmla="*/ 3378541 h 6858000"/>
              <a:gd name="connsiteX244" fmla="*/ 5453702 w 7472601"/>
              <a:gd name="connsiteY244" fmla="*/ 3090882 h 6858000"/>
              <a:gd name="connsiteX245" fmla="*/ 1238695 w 7472601"/>
              <a:gd name="connsiteY245" fmla="*/ 3076820 h 6858000"/>
              <a:gd name="connsiteX246" fmla="*/ 716371 w 7472601"/>
              <a:gd name="connsiteY246" fmla="*/ 3293249 h 6858000"/>
              <a:gd name="connsiteX247" fmla="*/ 579522 w 7472601"/>
              <a:gd name="connsiteY247" fmla="*/ 3371759 h 6858000"/>
              <a:gd name="connsiteX248" fmla="*/ 600288 w 7472601"/>
              <a:gd name="connsiteY248" fmla="*/ 3365555 h 6858000"/>
              <a:gd name="connsiteX249" fmla="*/ 840692 w 7472601"/>
              <a:gd name="connsiteY249" fmla="*/ 3284921 h 6858000"/>
              <a:gd name="connsiteX250" fmla="*/ 979248 w 7472601"/>
              <a:gd name="connsiteY250" fmla="*/ 3221003 h 6858000"/>
              <a:gd name="connsiteX251" fmla="*/ 1053282 w 7472601"/>
              <a:gd name="connsiteY251" fmla="*/ 3185247 h 6858000"/>
              <a:gd name="connsiteX252" fmla="*/ 1320603 w 7472601"/>
              <a:gd name="connsiteY252" fmla="*/ 3081281 h 6858000"/>
              <a:gd name="connsiteX253" fmla="*/ 1238695 w 7472601"/>
              <a:gd name="connsiteY253" fmla="*/ 3076820 h 6858000"/>
              <a:gd name="connsiteX254" fmla="*/ 5425627 w 7472601"/>
              <a:gd name="connsiteY254" fmla="*/ 2954192 h 6858000"/>
              <a:gd name="connsiteX255" fmla="*/ 5470770 w 7472601"/>
              <a:gd name="connsiteY255" fmla="*/ 3005435 h 6858000"/>
              <a:gd name="connsiteX256" fmla="*/ 5519779 w 7472601"/>
              <a:gd name="connsiteY256" fmla="*/ 4359223 h 6858000"/>
              <a:gd name="connsiteX257" fmla="*/ 5520293 w 7472601"/>
              <a:gd name="connsiteY257" fmla="*/ 4360602 h 6858000"/>
              <a:gd name="connsiteX258" fmla="*/ 5767221 w 7472601"/>
              <a:gd name="connsiteY258" fmla="*/ 4665564 h 6858000"/>
              <a:gd name="connsiteX259" fmla="*/ 6937169 w 7472601"/>
              <a:gd name="connsiteY259" fmla="*/ 4815941 h 6858000"/>
              <a:gd name="connsiteX260" fmla="*/ 6953922 w 7472601"/>
              <a:gd name="connsiteY260" fmla="*/ 4890068 h 6858000"/>
              <a:gd name="connsiteX261" fmla="*/ 6071359 w 7472601"/>
              <a:gd name="connsiteY261" fmla="*/ 4770770 h 6858000"/>
              <a:gd name="connsiteX262" fmla="*/ 6038839 w 7472601"/>
              <a:gd name="connsiteY262" fmla="*/ 4764474 h 6858000"/>
              <a:gd name="connsiteX263" fmla="*/ 6038706 w 7472601"/>
              <a:gd name="connsiteY263" fmla="*/ 4763847 h 6858000"/>
              <a:gd name="connsiteX264" fmla="*/ 6037784 w 7472601"/>
              <a:gd name="connsiteY264" fmla="*/ 4764270 h 6858000"/>
              <a:gd name="connsiteX265" fmla="*/ 6038839 w 7472601"/>
              <a:gd name="connsiteY265" fmla="*/ 4764474 h 6858000"/>
              <a:gd name="connsiteX266" fmla="*/ 6040338 w 7472601"/>
              <a:gd name="connsiteY266" fmla="*/ 4771418 h 6858000"/>
              <a:gd name="connsiteX267" fmla="*/ 6024488 w 7472601"/>
              <a:gd name="connsiteY267" fmla="*/ 4809903 h 6858000"/>
              <a:gd name="connsiteX268" fmla="*/ 5599771 w 7472601"/>
              <a:gd name="connsiteY268" fmla="*/ 5509652 h 6858000"/>
              <a:gd name="connsiteX269" fmla="*/ 5548843 w 7472601"/>
              <a:gd name="connsiteY269" fmla="*/ 5563845 h 6858000"/>
              <a:gd name="connsiteX270" fmla="*/ 5940952 w 7472601"/>
              <a:gd name="connsiteY270" fmla="*/ 6250028 h 6858000"/>
              <a:gd name="connsiteX271" fmla="*/ 6043441 w 7472601"/>
              <a:gd name="connsiteY271" fmla="*/ 6665847 h 6858000"/>
              <a:gd name="connsiteX272" fmla="*/ 6093432 w 7472601"/>
              <a:gd name="connsiteY272" fmla="*/ 6858000 h 6858000"/>
              <a:gd name="connsiteX273" fmla="*/ 6034344 w 7472601"/>
              <a:gd name="connsiteY273" fmla="*/ 6858000 h 6858000"/>
              <a:gd name="connsiteX274" fmla="*/ 6026679 w 7472601"/>
              <a:gd name="connsiteY274" fmla="*/ 6836959 h 6858000"/>
              <a:gd name="connsiteX275" fmla="*/ 5800441 w 7472601"/>
              <a:gd name="connsiteY275" fmla="*/ 6335286 h 6858000"/>
              <a:gd name="connsiteX276" fmla="*/ 5526562 w 7472601"/>
              <a:gd name="connsiteY276" fmla="*/ 5705388 h 6858000"/>
              <a:gd name="connsiteX277" fmla="*/ 5519640 w 7472601"/>
              <a:gd name="connsiteY277" fmla="*/ 5683774 h 6858000"/>
              <a:gd name="connsiteX278" fmla="*/ 5844559 w 7472601"/>
              <a:gd name="connsiteY278" fmla="*/ 6553349 h 6858000"/>
              <a:gd name="connsiteX279" fmla="*/ 5975994 w 7472601"/>
              <a:gd name="connsiteY279" fmla="*/ 6858000 h 6858000"/>
              <a:gd name="connsiteX280" fmla="*/ 5898547 w 7472601"/>
              <a:gd name="connsiteY280" fmla="*/ 6858000 h 6858000"/>
              <a:gd name="connsiteX281" fmla="*/ 5682041 w 7472601"/>
              <a:gd name="connsiteY281" fmla="*/ 6355860 h 6858000"/>
              <a:gd name="connsiteX282" fmla="*/ 5461758 w 7472601"/>
              <a:gd name="connsiteY282" fmla="*/ 5820220 h 6858000"/>
              <a:gd name="connsiteX283" fmla="*/ 5237282 w 7472601"/>
              <a:gd name="connsiteY283" fmla="*/ 6579086 h 6858000"/>
              <a:gd name="connsiteX284" fmla="*/ 5115009 w 7472601"/>
              <a:gd name="connsiteY284" fmla="*/ 6858000 h 6858000"/>
              <a:gd name="connsiteX285" fmla="*/ 5028074 w 7472601"/>
              <a:gd name="connsiteY285" fmla="*/ 6858000 h 6858000"/>
              <a:gd name="connsiteX286" fmla="*/ 5079508 w 7472601"/>
              <a:gd name="connsiteY286" fmla="*/ 6749074 h 6858000"/>
              <a:gd name="connsiteX287" fmla="*/ 5371846 w 7472601"/>
              <a:gd name="connsiteY287" fmla="*/ 5924413 h 6858000"/>
              <a:gd name="connsiteX288" fmla="*/ 5270512 w 7472601"/>
              <a:gd name="connsiteY288" fmla="*/ 6138975 h 6858000"/>
              <a:gd name="connsiteX289" fmla="*/ 5062409 w 7472601"/>
              <a:gd name="connsiteY289" fmla="*/ 6653544 h 6858000"/>
              <a:gd name="connsiteX290" fmla="*/ 5036628 w 7472601"/>
              <a:gd name="connsiteY290" fmla="*/ 6754247 h 6858000"/>
              <a:gd name="connsiteX291" fmla="*/ 5009112 w 7472601"/>
              <a:gd name="connsiteY291" fmla="*/ 6858000 h 6858000"/>
              <a:gd name="connsiteX292" fmla="*/ 4976679 w 7472601"/>
              <a:gd name="connsiteY292" fmla="*/ 6858000 h 6858000"/>
              <a:gd name="connsiteX293" fmla="*/ 5006537 w 7472601"/>
              <a:gd name="connsiteY293" fmla="*/ 6747068 h 6858000"/>
              <a:gd name="connsiteX294" fmla="*/ 5032723 w 7472601"/>
              <a:gd name="connsiteY294" fmla="*/ 6644957 h 6858000"/>
              <a:gd name="connsiteX295" fmla="*/ 5242949 w 7472601"/>
              <a:gd name="connsiteY295" fmla="*/ 6125175 h 6858000"/>
              <a:gd name="connsiteX296" fmla="*/ 5286321 w 7472601"/>
              <a:gd name="connsiteY296" fmla="*/ 6033555 h 6858000"/>
              <a:gd name="connsiteX297" fmla="*/ 5008210 w 7472601"/>
              <a:gd name="connsiteY297" fmla="*/ 6649194 h 6858000"/>
              <a:gd name="connsiteX298" fmla="*/ 4986321 w 7472601"/>
              <a:gd name="connsiteY298" fmla="*/ 6765687 h 6858000"/>
              <a:gd name="connsiteX299" fmla="*/ 4973474 w 7472601"/>
              <a:gd name="connsiteY299" fmla="*/ 6858000 h 6858000"/>
              <a:gd name="connsiteX300" fmla="*/ 4907178 w 7472601"/>
              <a:gd name="connsiteY300" fmla="*/ 6858000 h 6858000"/>
              <a:gd name="connsiteX301" fmla="*/ 4910810 w 7472601"/>
              <a:gd name="connsiteY301" fmla="*/ 6829660 h 6858000"/>
              <a:gd name="connsiteX302" fmla="*/ 4987461 w 7472601"/>
              <a:gd name="connsiteY302" fmla="*/ 6432994 h 6858000"/>
              <a:gd name="connsiteX303" fmla="*/ 5179262 w 7472601"/>
              <a:gd name="connsiteY303" fmla="*/ 6035044 h 6858000"/>
              <a:gd name="connsiteX304" fmla="*/ 4689678 w 7472601"/>
              <a:gd name="connsiteY304" fmla="*/ 6440241 h 6858000"/>
              <a:gd name="connsiteX305" fmla="*/ 4477543 w 7472601"/>
              <a:gd name="connsiteY305" fmla="*/ 6674836 h 6858000"/>
              <a:gd name="connsiteX306" fmla="*/ 4329957 w 7472601"/>
              <a:gd name="connsiteY306" fmla="*/ 6858000 h 6858000"/>
              <a:gd name="connsiteX307" fmla="*/ 4218595 w 7472601"/>
              <a:gd name="connsiteY307" fmla="*/ 6858000 h 6858000"/>
              <a:gd name="connsiteX308" fmla="*/ 4368888 w 7472601"/>
              <a:gd name="connsiteY308" fmla="*/ 6668412 h 6858000"/>
              <a:gd name="connsiteX309" fmla="*/ 4563091 w 7472601"/>
              <a:gd name="connsiteY309" fmla="*/ 6442508 h 6858000"/>
              <a:gd name="connsiteX310" fmla="*/ 5387324 w 7472601"/>
              <a:gd name="connsiteY310" fmla="*/ 5705830 h 6858000"/>
              <a:gd name="connsiteX311" fmla="*/ 5073620 w 7472601"/>
              <a:gd name="connsiteY311" fmla="*/ 5955437 h 6858000"/>
              <a:gd name="connsiteX312" fmla="*/ 4689789 w 7472601"/>
              <a:gd name="connsiteY312" fmla="*/ 6268382 h 6858000"/>
              <a:gd name="connsiteX313" fmla="*/ 4418722 w 7472601"/>
              <a:gd name="connsiteY313" fmla="*/ 6570886 h 6858000"/>
              <a:gd name="connsiteX314" fmla="*/ 4214944 w 7472601"/>
              <a:gd name="connsiteY314" fmla="*/ 6858000 h 6858000"/>
              <a:gd name="connsiteX315" fmla="*/ 4177898 w 7472601"/>
              <a:gd name="connsiteY315" fmla="*/ 6858000 h 6858000"/>
              <a:gd name="connsiteX316" fmla="*/ 4391597 w 7472601"/>
              <a:gd name="connsiteY316" fmla="*/ 6556370 h 6858000"/>
              <a:gd name="connsiteX317" fmla="*/ 4668889 w 7472601"/>
              <a:gd name="connsiteY317" fmla="*/ 6246399 h 6858000"/>
              <a:gd name="connsiteX318" fmla="*/ 5055427 w 7472601"/>
              <a:gd name="connsiteY318" fmla="*/ 5931476 h 6858000"/>
              <a:gd name="connsiteX319" fmla="*/ 5371814 w 7472601"/>
              <a:gd name="connsiteY319" fmla="*/ 5678975 h 6858000"/>
              <a:gd name="connsiteX320" fmla="*/ 4987918 w 7472601"/>
              <a:gd name="connsiteY320" fmla="*/ 5838701 h 6858000"/>
              <a:gd name="connsiteX321" fmla="*/ 4317146 w 7472601"/>
              <a:gd name="connsiteY321" fmla="*/ 6587716 h 6858000"/>
              <a:gd name="connsiteX322" fmla="*/ 4171627 w 7472601"/>
              <a:gd name="connsiteY322" fmla="*/ 6858000 h 6858000"/>
              <a:gd name="connsiteX323" fmla="*/ 4081585 w 7472601"/>
              <a:gd name="connsiteY323" fmla="*/ 6858000 h 6858000"/>
              <a:gd name="connsiteX324" fmla="*/ 4238603 w 7472601"/>
              <a:gd name="connsiteY324" fmla="*/ 6559341 h 6858000"/>
              <a:gd name="connsiteX325" fmla="*/ 4778333 w 7472601"/>
              <a:gd name="connsiteY325" fmla="*/ 5873626 h 6858000"/>
              <a:gd name="connsiteX326" fmla="*/ 5414185 w 7472601"/>
              <a:gd name="connsiteY326" fmla="*/ 5573882 h 6858000"/>
              <a:gd name="connsiteX327" fmla="*/ 5959648 w 7472601"/>
              <a:gd name="connsiteY327" fmla="*/ 4760797 h 6858000"/>
              <a:gd name="connsiteX328" fmla="*/ 5355019 w 7472601"/>
              <a:gd name="connsiteY328" fmla="*/ 4734672 h 6858000"/>
              <a:gd name="connsiteX329" fmla="*/ 5083565 w 7472601"/>
              <a:gd name="connsiteY329" fmla="*/ 5179121 h 6858000"/>
              <a:gd name="connsiteX330" fmla="*/ 4713577 w 7472601"/>
              <a:gd name="connsiteY330" fmla="*/ 5616803 h 6858000"/>
              <a:gd name="connsiteX331" fmla="*/ 3989559 w 7472601"/>
              <a:gd name="connsiteY331" fmla="*/ 6145945 h 6858000"/>
              <a:gd name="connsiteX332" fmla="*/ 3939824 w 7472601"/>
              <a:gd name="connsiteY332" fmla="*/ 6066900 h 6858000"/>
              <a:gd name="connsiteX333" fmla="*/ 4584537 w 7472601"/>
              <a:gd name="connsiteY333" fmla="*/ 5324826 h 6858000"/>
              <a:gd name="connsiteX334" fmla="*/ 5037105 w 7472601"/>
              <a:gd name="connsiteY334" fmla="*/ 5088765 h 6858000"/>
              <a:gd name="connsiteX335" fmla="*/ 5039930 w 7472601"/>
              <a:gd name="connsiteY335" fmla="*/ 5089585 h 6858000"/>
              <a:gd name="connsiteX336" fmla="*/ 5263764 w 7472601"/>
              <a:gd name="connsiteY336" fmla="*/ 4735525 h 6858000"/>
              <a:gd name="connsiteX337" fmla="*/ 4086300 w 7472601"/>
              <a:gd name="connsiteY337" fmla="*/ 4884599 h 6858000"/>
              <a:gd name="connsiteX338" fmla="*/ 4085485 w 7472601"/>
              <a:gd name="connsiteY338" fmla="*/ 4899070 h 6858000"/>
              <a:gd name="connsiteX339" fmla="*/ 3871915 w 7472601"/>
              <a:gd name="connsiteY339" fmla="*/ 5253645 h 6858000"/>
              <a:gd name="connsiteX340" fmla="*/ 3799374 w 7472601"/>
              <a:gd name="connsiteY340" fmla="*/ 5466127 h 6858000"/>
              <a:gd name="connsiteX341" fmla="*/ 3498850 w 7472601"/>
              <a:gd name="connsiteY341" fmla="*/ 6661888 h 6858000"/>
              <a:gd name="connsiteX342" fmla="*/ 3399216 w 7472601"/>
              <a:gd name="connsiteY342" fmla="*/ 6858000 h 6858000"/>
              <a:gd name="connsiteX343" fmla="*/ 3303688 w 7472601"/>
              <a:gd name="connsiteY343" fmla="*/ 6858000 h 6858000"/>
              <a:gd name="connsiteX344" fmla="*/ 3391774 w 7472601"/>
              <a:gd name="connsiteY344" fmla="*/ 6697181 h 6858000"/>
              <a:gd name="connsiteX345" fmla="*/ 3735540 w 7472601"/>
              <a:gd name="connsiteY345" fmla="*/ 5546923 h 6858000"/>
              <a:gd name="connsiteX346" fmla="*/ 3729438 w 7472601"/>
              <a:gd name="connsiteY346" fmla="*/ 5569058 h 6858000"/>
              <a:gd name="connsiteX347" fmla="*/ 3707782 w 7472601"/>
              <a:gd name="connsiteY347" fmla="*/ 5644908 h 6858000"/>
              <a:gd name="connsiteX348" fmla="*/ 3583827 w 7472601"/>
              <a:gd name="connsiteY348" fmla="*/ 6039215 h 6858000"/>
              <a:gd name="connsiteX349" fmla="*/ 3547861 w 7472601"/>
              <a:gd name="connsiteY349" fmla="*/ 6129609 h 6858000"/>
              <a:gd name="connsiteX350" fmla="*/ 3490905 w 7472601"/>
              <a:gd name="connsiteY350" fmla="*/ 6277660 h 6858000"/>
              <a:gd name="connsiteX351" fmla="*/ 3455859 w 7472601"/>
              <a:gd name="connsiteY351" fmla="*/ 6391301 h 6858000"/>
              <a:gd name="connsiteX352" fmla="*/ 3429112 w 7472601"/>
              <a:gd name="connsiteY352" fmla="*/ 6479469 h 6858000"/>
              <a:gd name="connsiteX353" fmla="*/ 3304862 w 7472601"/>
              <a:gd name="connsiteY353" fmla="*/ 6796476 h 6858000"/>
              <a:gd name="connsiteX354" fmla="*/ 3276071 w 7472601"/>
              <a:gd name="connsiteY354" fmla="*/ 6858000 h 6858000"/>
              <a:gd name="connsiteX355" fmla="*/ 3240805 w 7472601"/>
              <a:gd name="connsiteY355" fmla="*/ 6858000 h 6858000"/>
              <a:gd name="connsiteX356" fmla="*/ 3275917 w 7472601"/>
              <a:gd name="connsiteY356" fmla="*/ 6783192 h 6858000"/>
              <a:gd name="connsiteX357" fmla="*/ 3399358 w 7472601"/>
              <a:gd name="connsiteY357" fmla="*/ 6469011 h 6858000"/>
              <a:gd name="connsiteX358" fmla="*/ 3425650 w 7472601"/>
              <a:gd name="connsiteY358" fmla="*/ 6381333 h 6858000"/>
              <a:gd name="connsiteX359" fmla="*/ 3460661 w 7472601"/>
              <a:gd name="connsiteY359" fmla="*/ 6266763 h 6858000"/>
              <a:gd name="connsiteX360" fmla="*/ 3518021 w 7472601"/>
              <a:gd name="connsiteY360" fmla="*/ 6117298 h 6858000"/>
              <a:gd name="connsiteX361" fmla="*/ 3554035 w 7472601"/>
              <a:gd name="connsiteY361" fmla="*/ 6027832 h 6858000"/>
              <a:gd name="connsiteX362" fmla="*/ 3677174 w 7472601"/>
              <a:gd name="connsiteY362" fmla="*/ 5636351 h 6858000"/>
              <a:gd name="connsiteX363" fmla="*/ 3698819 w 7472601"/>
              <a:gd name="connsiteY363" fmla="*/ 5560503 h 6858000"/>
              <a:gd name="connsiteX364" fmla="*/ 3702094 w 7472601"/>
              <a:gd name="connsiteY364" fmla="*/ 5549194 h 6858000"/>
              <a:gd name="connsiteX365" fmla="*/ 3398355 w 7472601"/>
              <a:gd name="connsiteY365" fmla="*/ 6094603 h 6858000"/>
              <a:gd name="connsiteX366" fmla="*/ 3193941 w 7472601"/>
              <a:gd name="connsiteY366" fmla="*/ 6798775 h 6858000"/>
              <a:gd name="connsiteX367" fmla="*/ 3184140 w 7472601"/>
              <a:gd name="connsiteY367" fmla="*/ 6858000 h 6858000"/>
              <a:gd name="connsiteX368" fmla="*/ 3099978 w 7472601"/>
              <a:gd name="connsiteY368" fmla="*/ 6858000 h 6858000"/>
              <a:gd name="connsiteX369" fmla="*/ 3101556 w 7472601"/>
              <a:gd name="connsiteY369" fmla="*/ 6843337 h 6858000"/>
              <a:gd name="connsiteX370" fmla="*/ 3370162 w 7472601"/>
              <a:gd name="connsiteY370" fmla="*/ 5785550 h 6858000"/>
              <a:gd name="connsiteX371" fmla="*/ 3746477 w 7472601"/>
              <a:gd name="connsiteY371" fmla="*/ 5377889 h 6858000"/>
              <a:gd name="connsiteX372" fmla="*/ 3863399 w 7472601"/>
              <a:gd name="connsiteY372" fmla="*/ 5087257 h 6858000"/>
              <a:gd name="connsiteX373" fmla="*/ 3968712 w 7472601"/>
              <a:gd name="connsiteY373" fmla="*/ 4913989 h 6858000"/>
              <a:gd name="connsiteX374" fmla="*/ 2792390 w 7472601"/>
              <a:gd name="connsiteY374" fmla="*/ 5382974 h 6858000"/>
              <a:gd name="connsiteX375" fmla="*/ 2714982 w 7472601"/>
              <a:gd name="connsiteY375" fmla="*/ 5427051 h 6858000"/>
              <a:gd name="connsiteX376" fmla="*/ 2813361 w 7472601"/>
              <a:gd name="connsiteY376" fmla="*/ 6023912 h 6858000"/>
              <a:gd name="connsiteX377" fmla="*/ 2688430 w 7472601"/>
              <a:gd name="connsiteY377" fmla="*/ 6801564 h 6858000"/>
              <a:gd name="connsiteX378" fmla="*/ 2629626 w 7472601"/>
              <a:gd name="connsiteY378" fmla="*/ 6763394 h 6858000"/>
              <a:gd name="connsiteX379" fmla="*/ 2565328 w 7472601"/>
              <a:gd name="connsiteY379" fmla="*/ 5516399 h 6858000"/>
              <a:gd name="connsiteX380" fmla="*/ 1922999 w 7472601"/>
              <a:gd name="connsiteY380" fmla="*/ 5980343 h 6858000"/>
              <a:gd name="connsiteX381" fmla="*/ 1950261 w 7472601"/>
              <a:gd name="connsiteY381" fmla="*/ 6405858 h 6858000"/>
              <a:gd name="connsiteX382" fmla="*/ 2365554 w 7472601"/>
              <a:gd name="connsiteY382" fmla="*/ 6759107 h 6858000"/>
              <a:gd name="connsiteX383" fmla="*/ 2424142 w 7472601"/>
              <a:gd name="connsiteY383" fmla="*/ 6858000 h 6858000"/>
              <a:gd name="connsiteX384" fmla="*/ 2395994 w 7472601"/>
              <a:gd name="connsiteY384" fmla="*/ 6858000 h 6858000"/>
              <a:gd name="connsiteX385" fmla="*/ 2392863 w 7472601"/>
              <a:gd name="connsiteY385" fmla="*/ 6852964 h 6858000"/>
              <a:gd name="connsiteX386" fmla="*/ 2017589 w 7472601"/>
              <a:gd name="connsiteY386" fmla="*/ 6493982 h 6858000"/>
              <a:gd name="connsiteX387" fmla="*/ 2147336 w 7472601"/>
              <a:gd name="connsiteY387" fmla="*/ 6594052 h 6858000"/>
              <a:gd name="connsiteX388" fmla="*/ 2207047 w 7472601"/>
              <a:gd name="connsiteY388" fmla="*/ 6654540 h 6858000"/>
              <a:gd name="connsiteX389" fmla="*/ 2299106 w 7472601"/>
              <a:gd name="connsiteY389" fmla="*/ 6778931 h 6858000"/>
              <a:gd name="connsiteX390" fmla="*/ 2314430 w 7472601"/>
              <a:gd name="connsiteY390" fmla="*/ 6801144 h 6858000"/>
              <a:gd name="connsiteX391" fmla="*/ 2352406 w 7472601"/>
              <a:gd name="connsiteY391" fmla="*/ 6858000 h 6858000"/>
              <a:gd name="connsiteX392" fmla="*/ 2314492 w 7472601"/>
              <a:gd name="connsiteY392" fmla="*/ 6858000 h 6858000"/>
              <a:gd name="connsiteX393" fmla="*/ 2288095 w 7472601"/>
              <a:gd name="connsiteY393" fmla="*/ 6818030 h 6858000"/>
              <a:gd name="connsiteX394" fmla="*/ 2272768 w 7472601"/>
              <a:gd name="connsiteY394" fmla="*/ 6795822 h 6858000"/>
              <a:gd name="connsiteX395" fmla="*/ 2182715 w 7472601"/>
              <a:gd name="connsiteY395" fmla="*/ 6675071 h 6858000"/>
              <a:gd name="connsiteX396" fmla="*/ 2032061 w 7472601"/>
              <a:gd name="connsiteY396" fmla="*/ 6541380 h 6858000"/>
              <a:gd name="connsiteX397" fmla="*/ 2257220 w 7472601"/>
              <a:gd name="connsiteY397" fmla="*/ 6826257 h 6858000"/>
              <a:gd name="connsiteX398" fmla="*/ 2281324 w 7472601"/>
              <a:gd name="connsiteY398" fmla="*/ 6858000 h 6858000"/>
              <a:gd name="connsiteX399" fmla="*/ 2242860 w 7472601"/>
              <a:gd name="connsiteY399" fmla="*/ 6858000 h 6858000"/>
              <a:gd name="connsiteX400" fmla="*/ 2232818 w 7472601"/>
              <a:gd name="connsiteY400" fmla="*/ 6844926 h 6858000"/>
              <a:gd name="connsiteX401" fmla="*/ 1990172 w 7472601"/>
              <a:gd name="connsiteY401" fmla="*/ 6542121 h 6858000"/>
              <a:gd name="connsiteX402" fmla="*/ 2124090 w 7472601"/>
              <a:gd name="connsiteY402" fmla="*/ 6761017 h 6858000"/>
              <a:gd name="connsiteX403" fmla="*/ 2200380 w 7472601"/>
              <a:gd name="connsiteY403" fmla="*/ 6858000 h 6858000"/>
              <a:gd name="connsiteX404" fmla="*/ 2147507 w 7472601"/>
              <a:gd name="connsiteY404" fmla="*/ 6858000 h 6858000"/>
              <a:gd name="connsiteX405" fmla="*/ 2070668 w 7472601"/>
              <a:gd name="connsiteY405" fmla="*/ 6761520 h 6858000"/>
              <a:gd name="connsiteX406" fmla="*/ 1975142 w 7472601"/>
              <a:gd name="connsiteY406" fmla="*/ 6585570 h 6858000"/>
              <a:gd name="connsiteX407" fmla="*/ 2050035 w 7472601"/>
              <a:gd name="connsiteY407" fmla="*/ 6813345 h 6858000"/>
              <a:gd name="connsiteX408" fmla="*/ 2063025 w 7472601"/>
              <a:gd name="connsiteY408" fmla="*/ 6858000 h 6858000"/>
              <a:gd name="connsiteX409" fmla="*/ 2021675 w 7472601"/>
              <a:gd name="connsiteY409" fmla="*/ 6858000 h 6858000"/>
              <a:gd name="connsiteX410" fmla="*/ 2019308 w 7472601"/>
              <a:gd name="connsiteY410" fmla="*/ 6847118 h 6858000"/>
              <a:gd name="connsiteX411" fmla="*/ 1938835 w 7472601"/>
              <a:gd name="connsiteY411" fmla="*/ 6551160 h 6858000"/>
              <a:gd name="connsiteX412" fmla="*/ 1953230 w 7472601"/>
              <a:gd name="connsiteY412" fmla="*/ 6759699 h 6858000"/>
              <a:gd name="connsiteX413" fmla="*/ 1956763 w 7472601"/>
              <a:gd name="connsiteY413" fmla="*/ 6778191 h 6858000"/>
              <a:gd name="connsiteX414" fmla="*/ 1967925 w 7472601"/>
              <a:gd name="connsiteY414" fmla="*/ 6858000 h 6858000"/>
              <a:gd name="connsiteX415" fmla="*/ 1936622 w 7472601"/>
              <a:gd name="connsiteY415" fmla="*/ 6858000 h 6858000"/>
              <a:gd name="connsiteX416" fmla="*/ 1926261 w 7472601"/>
              <a:gd name="connsiteY416" fmla="*/ 6784064 h 6858000"/>
              <a:gd name="connsiteX417" fmla="*/ 1922724 w 7472601"/>
              <a:gd name="connsiteY417" fmla="*/ 6765577 h 6858000"/>
              <a:gd name="connsiteX418" fmla="*/ 1904650 w 7472601"/>
              <a:gd name="connsiteY418" fmla="*/ 6639616 h 6858000"/>
              <a:gd name="connsiteX419" fmla="*/ 1885273 w 7472601"/>
              <a:gd name="connsiteY419" fmla="*/ 6858000 h 6858000"/>
              <a:gd name="connsiteX420" fmla="*/ 1854363 w 7472601"/>
              <a:gd name="connsiteY420" fmla="*/ 6858000 h 6858000"/>
              <a:gd name="connsiteX421" fmla="*/ 1880391 w 7472601"/>
              <a:gd name="connsiteY421" fmla="*/ 6603796 h 6858000"/>
              <a:gd name="connsiteX422" fmla="*/ 1818273 w 7472601"/>
              <a:gd name="connsiteY422" fmla="*/ 6715729 h 6858000"/>
              <a:gd name="connsiteX423" fmla="*/ 1794691 w 7472601"/>
              <a:gd name="connsiteY423" fmla="*/ 6843239 h 6858000"/>
              <a:gd name="connsiteX424" fmla="*/ 1794914 w 7472601"/>
              <a:gd name="connsiteY424" fmla="*/ 6858000 h 6858000"/>
              <a:gd name="connsiteX425" fmla="*/ 1746128 w 7472601"/>
              <a:gd name="connsiteY425" fmla="*/ 6858000 h 6858000"/>
              <a:gd name="connsiteX426" fmla="*/ 1753934 w 7472601"/>
              <a:gd name="connsiteY426" fmla="*/ 6724796 h 6858000"/>
              <a:gd name="connsiteX427" fmla="*/ 1792053 w 7472601"/>
              <a:gd name="connsiteY427" fmla="*/ 6572396 h 6858000"/>
              <a:gd name="connsiteX428" fmla="*/ 1862248 w 7472601"/>
              <a:gd name="connsiteY428" fmla="*/ 6266397 h 6858000"/>
              <a:gd name="connsiteX429" fmla="*/ 1862250 w 7472601"/>
              <a:gd name="connsiteY429" fmla="*/ 6033531 h 6858000"/>
              <a:gd name="connsiteX430" fmla="*/ 1211999 w 7472601"/>
              <a:gd name="connsiteY430" fmla="*/ 6683610 h 6858000"/>
              <a:gd name="connsiteX431" fmla="*/ 1213266 w 7472601"/>
              <a:gd name="connsiteY431" fmla="*/ 6691947 h 6858000"/>
              <a:gd name="connsiteX432" fmla="*/ 1203370 w 7472601"/>
              <a:gd name="connsiteY432" fmla="*/ 6850676 h 6858000"/>
              <a:gd name="connsiteX433" fmla="*/ 1203671 w 7472601"/>
              <a:gd name="connsiteY433" fmla="*/ 6858000 h 6858000"/>
              <a:gd name="connsiteX434" fmla="*/ 1143180 w 7472601"/>
              <a:gd name="connsiteY434" fmla="*/ 6858000 h 6858000"/>
              <a:gd name="connsiteX435" fmla="*/ 1142176 w 7472601"/>
              <a:gd name="connsiteY435" fmla="*/ 6766045 h 6858000"/>
              <a:gd name="connsiteX436" fmla="*/ 1067484 w 7472601"/>
              <a:gd name="connsiteY436" fmla="*/ 6858000 h 6858000"/>
              <a:gd name="connsiteX437" fmla="*/ 953928 w 7472601"/>
              <a:gd name="connsiteY437" fmla="*/ 6858000 h 6858000"/>
              <a:gd name="connsiteX438" fmla="*/ 959715 w 7472601"/>
              <a:gd name="connsiteY438" fmla="*/ 6850185 h 6858000"/>
              <a:gd name="connsiteX439" fmla="*/ 1483788 w 7472601"/>
              <a:gd name="connsiteY439" fmla="*/ 6259174 h 6858000"/>
              <a:gd name="connsiteX440" fmla="*/ 1100671 w 7472601"/>
              <a:gd name="connsiteY440" fmla="*/ 6252137 h 6858000"/>
              <a:gd name="connsiteX441" fmla="*/ 1090144 w 7472601"/>
              <a:gd name="connsiteY441" fmla="*/ 6256748 h 6858000"/>
              <a:gd name="connsiteX442" fmla="*/ 1095872 w 7472601"/>
              <a:gd name="connsiteY442" fmla="*/ 6271892 h 6858000"/>
              <a:gd name="connsiteX443" fmla="*/ 262785 w 7472601"/>
              <a:gd name="connsiteY443" fmla="*/ 6845450 h 6858000"/>
              <a:gd name="connsiteX444" fmla="*/ 209968 w 7472601"/>
              <a:gd name="connsiteY444" fmla="*/ 6770713 h 6858000"/>
              <a:gd name="connsiteX445" fmla="*/ 873460 w 7472601"/>
              <a:gd name="connsiteY445" fmla="*/ 6253768 h 6858000"/>
              <a:gd name="connsiteX446" fmla="*/ 192686 w 7472601"/>
              <a:gd name="connsiteY446" fmla="*/ 5849257 h 6858000"/>
              <a:gd name="connsiteX447" fmla="*/ 4696 w 7472601"/>
              <a:gd name="connsiteY447" fmla="*/ 5697668 h 6858000"/>
              <a:gd name="connsiteX448" fmla="*/ 0 w 7472601"/>
              <a:gd name="connsiteY448" fmla="*/ 5689984 h 6858000"/>
              <a:gd name="connsiteX449" fmla="*/ 0 w 7472601"/>
              <a:gd name="connsiteY449" fmla="*/ 5513472 h 6858000"/>
              <a:gd name="connsiteX450" fmla="*/ 174101 w 7472601"/>
              <a:gd name="connsiteY450" fmla="*/ 5620277 h 6858000"/>
              <a:gd name="connsiteX451" fmla="*/ 891800 w 7472601"/>
              <a:gd name="connsiteY451" fmla="*/ 6036935 h 6858000"/>
              <a:gd name="connsiteX452" fmla="*/ 1072219 w 7472601"/>
              <a:gd name="connsiteY452" fmla="*/ 6169443 h 6858000"/>
              <a:gd name="connsiteX453" fmla="*/ 1074117 w 7472601"/>
              <a:gd name="connsiteY453" fmla="*/ 6170301 h 6858000"/>
              <a:gd name="connsiteX454" fmla="*/ 1083114 w 7472601"/>
              <a:gd name="connsiteY454" fmla="*/ 6174131 h 6858000"/>
              <a:gd name="connsiteX455" fmla="*/ 1543010 w 7472601"/>
              <a:gd name="connsiteY455" fmla="*/ 6191140 h 6858000"/>
              <a:gd name="connsiteX456" fmla="*/ 1551080 w 7472601"/>
              <a:gd name="connsiteY456" fmla="*/ 6195006 h 6858000"/>
              <a:gd name="connsiteX457" fmla="*/ 2345443 w 7472601"/>
              <a:gd name="connsiteY457" fmla="*/ 5549882 h 6858000"/>
              <a:gd name="connsiteX458" fmla="*/ 1721499 w 7472601"/>
              <a:gd name="connsiteY458" fmla="*/ 5599969 h 6858000"/>
              <a:gd name="connsiteX459" fmla="*/ 767716 w 7472601"/>
              <a:gd name="connsiteY459" fmla="*/ 5472768 h 6858000"/>
              <a:gd name="connsiteX460" fmla="*/ 722147 w 7472601"/>
              <a:gd name="connsiteY460" fmla="*/ 5393091 h 6858000"/>
              <a:gd name="connsiteX461" fmla="*/ 1485552 w 7472601"/>
              <a:gd name="connsiteY461" fmla="*/ 5313202 h 6858000"/>
              <a:gd name="connsiteX462" fmla="*/ 2143004 w 7472601"/>
              <a:gd name="connsiteY462" fmla="*/ 5402420 h 6858000"/>
              <a:gd name="connsiteX463" fmla="*/ 1933391 w 7472601"/>
              <a:gd name="connsiteY463" fmla="*/ 5156971 h 6858000"/>
              <a:gd name="connsiteX464" fmla="*/ 1827118 w 7472601"/>
              <a:gd name="connsiteY464" fmla="*/ 4968410 h 6858000"/>
              <a:gd name="connsiteX465" fmla="*/ 1837349 w 7472601"/>
              <a:gd name="connsiteY465" fmla="*/ 4956357 h 6858000"/>
              <a:gd name="connsiteX466" fmla="*/ 2162835 w 7472601"/>
              <a:gd name="connsiteY466" fmla="*/ 5187853 h 6858000"/>
              <a:gd name="connsiteX467" fmla="*/ 2257167 w 7472601"/>
              <a:gd name="connsiteY467" fmla="*/ 5462123 h 6858000"/>
              <a:gd name="connsiteX468" fmla="*/ 2261598 w 7472601"/>
              <a:gd name="connsiteY468" fmla="*/ 5467998 h 6858000"/>
              <a:gd name="connsiteX469" fmla="*/ 2437177 w 7472601"/>
              <a:gd name="connsiteY469" fmla="*/ 5479608 h 6858000"/>
              <a:gd name="connsiteX470" fmla="*/ 2445247 w 7472601"/>
              <a:gd name="connsiteY470" fmla="*/ 5483476 h 6858000"/>
              <a:gd name="connsiteX471" fmla="*/ 2743626 w 7472601"/>
              <a:gd name="connsiteY471" fmla="*/ 5304819 h 6858000"/>
              <a:gd name="connsiteX472" fmla="*/ 3048102 w 7472601"/>
              <a:gd name="connsiteY472" fmla="*/ 5150595 h 6858000"/>
              <a:gd name="connsiteX473" fmla="*/ 1799414 w 7472601"/>
              <a:gd name="connsiteY473" fmla="*/ 4694732 h 6858000"/>
              <a:gd name="connsiteX474" fmla="*/ 1771735 w 7472601"/>
              <a:gd name="connsiteY474" fmla="*/ 4619929 h 6858000"/>
              <a:gd name="connsiteX475" fmla="*/ 3104273 w 7472601"/>
              <a:gd name="connsiteY475" fmla="*/ 5076159 h 6858000"/>
              <a:gd name="connsiteX476" fmla="*/ 3113245 w 7472601"/>
              <a:gd name="connsiteY476" fmla="*/ 5090705 h 6858000"/>
              <a:gd name="connsiteX477" fmla="*/ 3126294 w 7472601"/>
              <a:gd name="connsiteY477" fmla="*/ 5114400 h 6858000"/>
              <a:gd name="connsiteX478" fmla="*/ 3937433 w 7472601"/>
              <a:gd name="connsiteY478" fmla="*/ 4830473 h 6858000"/>
              <a:gd name="connsiteX479" fmla="*/ 3590475 w 7472601"/>
              <a:gd name="connsiteY479" fmla="*/ 4597974 h 6858000"/>
              <a:gd name="connsiteX480" fmla="*/ 3100264 w 7472601"/>
              <a:gd name="connsiteY480" fmla="*/ 4579845 h 6858000"/>
              <a:gd name="connsiteX481" fmla="*/ 2183576 w 7472601"/>
              <a:gd name="connsiteY481" fmla="*/ 4227150 h 6858000"/>
              <a:gd name="connsiteX482" fmla="*/ 2151029 w 7472601"/>
              <a:gd name="connsiteY482" fmla="*/ 4146947 h 6858000"/>
              <a:gd name="connsiteX483" fmla="*/ 3563434 w 7472601"/>
              <a:gd name="connsiteY483" fmla="*/ 4469115 h 6858000"/>
              <a:gd name="connsiteX484" fmla="*/ 3177952 w 7472601"/>
              <a:gd name="connsiteY484" fmla="*/ 3657386 h 6858000"/>
              <a:gd name="connsiteX485" fmla="*/ 3189263 w 7472601"/>
              <a:gd name="connsiteY485" fmla="*/ 3625726 h 6858000"/>
              <a:gd name="connsiteX486" fmla="*/ 3560912 w 7472601"/>
              <a:gd name="connsiteY486" fmla="*/ 4079863 h 6858000"/>
              <a:gd name="connsiteX487" fmla="*/ 3626636 w 7472601"/>
              <a:gd name="connsiteY487" fmla="*/ 4512230 h 6858000"/>
              <a:gd name="connsiteX488" fmla="*/ 3653088 w 7472601"/>
              <a:gd name="connsiteY488" fmla="*/ 4521417 h 6858000"/>
              <a:gd name="connsiteX489" fmla="*/ 3988128 w 7472601"/>
              <a:gd name="connsiteY489" fmla="*/ 4817267 h 6858000"/>
              <a:gd name="connsiteX490" fmla="*/ 4830582 w 7472601"/>
              <a:gd name="connsiteY490" fmla="*/ 4676000 h 6858000"/>
              <a:gd name="connsiteX491" fmla="*/ 4830100 w 7472601"/>
              <a:gd name="connsiteY491" fmla="*/ 4675554 h 6858000"/>
              <a:gd name="connsiteX492" fmla="*/ 4036318 w 7472601"/>
              <a:gd name="connsiteY492" fmla="*/ 4147013 h 6858000"/>
              <a:gd name="connsiteX493" fmla="*/ 3432098 w 7472601"/>
              <a:gd name="connsiteY493" fmla="*/ 3537312 h 6858000"/>
              <a:gd name="connsiteX494" fmla="*/ 3446761 w 7472601"/>
              <a:gd name="connsiteY494" fmla="*/ 3461278 h 6858000"/>
              <a:gd name="connsiteX495" fmla="*/ 4419733 w 7472601"/>
              <a:gd name="connsiteY495" fmla="*/ 3963555 h 6858000"/>
              <a:gd name="connsiteX496" fmla="*/ 4781371 w 7472601"/>
              <a:gd name="connsiteY496" fmla="*/ 4458604 h 6858000"/>
              <a:gd name="connsiteX497" fmla="*/ 4780440 w 7472601"/>
              <a:gd name="connsiteY497" fmla="*/ 4470290 h 6858000"/>
              <a:gd name="connsiteX498" fmla="*/ 4898954 w 7472601"/>
              <a:gd name="connsiteY498" fmla="*/ 4662092 h 6858000"/>
              <a:gd name="connsiteX499" fmla="*/ 4900699 w 7472601"/>
              <a:gd name="connsiteY499" fmla="*/ 4670867 h 6858000"/>
              <a:gd name="connsiteX500" fmla="*/ 5714511 w 7472601"/>
              <a:gd name="connsiteY500" fmla="*/ 4663483 h 6858000"/>
              <a:gd name="connsiteX501" fmla="*/ 5464793 w 7472601"/>
              <a:gd name="connsiteY501" fmla="*/ 4393556 h 6858000"/>
              <a:gd name="connsiteX502" fmla="*/ 5461897 w 7472601"/>
              <a:gd name="connsiteY502" fmla="*/ 4390879 h 6858000"/>
              <a:gd name="connsiteX503" fmla="*/ 4294126 w 7472601"/>
              <a:gd name="connsiteY503" fmla="*/ 3303048 h 6858000"/>
              <a:gd name="connsiteX504" fmla="*/ 4305321 w 7472601"/>
              <a:gd name="connsiteY504" fmla="*/ 3256953 h 6858000"/>
              <a:gd name="connsiteX505" fmla="*/ 4949299 w 7472601"/>
              <a:gd name="connsiteY505" fmla="*/ 3766336 h 6858000"/>
              <a:gd name="connsiteX506" fmla="*/ 5291452 w 7472601"/>
              <a:gd name="connsiteY506" fmla="*/ 4076801 h 6858000"/>
              <a:gd name="connsiteX507" fmla="*/ 5434998 w 7472601"/>
              <a:gd name="connsiteY507" fmla="*/ 4254100 h 6858000"/>
              <a:gd name="connsiteX508" fmla="*/ 5351015 w 7472601"/>
              <a:gd name="connsiteY508" fmla="*/ 3760989 h 6858000"/>
              <a:gd name="connsiteX509" fmla="*/ 5413780 w 7472601"/>
              <a:gd name="connsiteY509" fmla="*/ 2966265 h 6858000"/>
              <a:gd name="connsiteX510" fmla="*/ 5425627 w 7472601"/>
              <a:gd name="connsiteY510" fmla="*/ 2954192 h 6858000"/>
              <a:gd name="connsiteX511" fmla="*/ 6604735 w 7472601"/>
              <a:gd name="connsiteY511" fmla="*/ 2041381 h 6858000"/>
              <a:gd name="connsiteX512" fmla="*/ 7204487 w 7472601"/>
              <a:gd name="connsiteY512" fmla="*/ 2742112 h 6858000"/>
              <a:gd name="connsiteX513" fmla="*/ 7131592 w 7472601"/>
              <a:gd name="connsiteY513" fmla="*/ 2672096 h 6858000"/>
              <a:gd name="connsiteX514" fmla="*/ 6996344 w 7472601"/>
              <a:gd name="connsiteY514" fmla="*/ 2518310 h 6858000"/>
              <a:gd name="connsiteX515" fmla="*/ 6735495 w 7472601"/>
              <a:gd name="connsiteY515" fmla="*/ 2196890 h 6858000"/>
              <a:gd name="connsiteX516" fmla="*/ 6721901 w 7472601"/>
              <a:gd name="connsiteY516" fmla="*/ 2179274 h 6858000"/>
              <a:gd name="connsiteX517" fmla="*/ 6604735 w 7472601"/>
              <a:gd name="connsiteY517" fmla="*/ 2041381 h 6858000"/>
              <a:gd name="connsiteX518" fmla="*/ 6591670 w 7472601"/>
              <a:gd name="connsiteY518" fmla="*/ 1988277 h 6858000"/>
              <a:gd name="connsiteX519" fmla="*/ 6747349 w 7472601"/>
              <a:gd name="connsiteY519" fmla="*/ 2160069 h 6858000"/>
              <a:gd name="connsiteX520" fmla="*/ 6760943 w 7472601"/>
              <a:gd name="connsiteY520" fmla="*/ 2177686 h 6858000"/>
              <a:gd name="connsiteX521" fmla="*/ 7021065 w 7472601"/>
              <a:gd name="connsiteY521" fmla="*/ 2498102 h 6858000"/>
              <a:gd name="connsiteX522" fmla="*/ 7155223 w 7472601"/>
              <a:gd name="connsiteY522" fmla="*/ 2650386 h 6858000"/>
              <a:gd name="connsiteX523" fmla="*/ 7203167 w 7472601"/>
              <a:gd name="connsiteY523" fmla="*/ 2697288 h 6858000"/>
              <a:gd name="connsiteX524" fmla="*/ 6937703 w 7472601"/>
              <a:gd name="connsiteY524" fmla="*/ 2321981 h 6858000"/>
              <a:gd name="connsiteX525" fmla="*/ 6591670 w 7472601"/>
              <a:gd name="connsiteY525" fmla="*/ 1988277 h 6858000"/>
              <a:gd name="connsiteX526" fmla="*/ 5798671 w 7472601"/>
              <a:gd name="connsiteY526" fmla="*/ 1981601 h 6858000"/>
              <a:gd name="connsiteX527" fmla="*/ 5754709 w 7472601"/>
              <a:gd name="connsiteY527" fmla="*/ 2071454 h 6858000"/>
              <a:gd name="connsiteX528" fmla="*/ 5763044 w 7472601"/>
              <a:gd name="connsiteY528" fmla="*/ 2842206 h 6858000"/>
              <a:gd name="connsiteX529" fmla="*/ 5764974 w 7472601"/>
              <a:gd name="connsiteY529" fmla="*/ 2799609 h 6858000"/>
              <a:gd name="connsiteX530" fmla="*/ 5767665 w 7472601"/>
              <a:gd name="connsiteY530" fmla="*/ 2666409 h 6858000"/>
              <a:gd name="connsiteX531" fmla="*/ 5763055 w 7472601"/>
              <a:gd name="connsiteY531" fmla="*/ 2579705 h 6858000"/>
              <a:gd name="connsiteX532" fmla="*/ 5758079 w 7472601"/>
              <a:gd name="connsiteY532" fmla="*/ 2492508 h 6858000"/>
              <a:gd name="connsiteX533" fmla="*/ 5779325 w 7472601"/>
              <a:gd name="connsiteY533" fmla="*/ 2197069 h 6858000"/>
              <a:gd name="connsiteX534" fmla="*/ 5798671 w 7472601"/>
              <a:gd name="connsiteY534" fmla="*/ 1981601 h 6858000"/>
              <a:gd name="connsiteX535" fmla="*/ 5829202 w 7472601"/>
              <a:gd name="connsiteY535" fmla="*/ 1971679 h 6858000"/>
              <a:gd name="connsiteX536" fmla="*/ 5809558 w 7472601"/>
              <a:gd name="connsiteY536" fmla="*/ 2198043 h 6858000"/>
              <a:gd name="connsiteX537" fmla="*/ 5788653 w 7472601"/>
              <a:gd name="connsiteY537" fmla="*/ 2489430 h 6858000"/>
              <a:gd name="connsiteX538" fmla="*/ 5793439 w 7472601"/>
              <a:gd name="connsiteY538" fmla="*/ 2575235 h 6858000"/>
              <a:gd name="connsiteX539" fmla="*/ 5796837 w 7472601"/>
              <a:gd name="connsiteY539" fmla="*/ 2637633 h 6858000"/>
              <a:gd name="connsiteX540" fmla="*/ 5818614 w 7472601"/>
              <a:gd name="connsiteY540" fmla="*/ 2473055 h 6858000"/>
              <a:gd name="connsiteX541" fmla="*/ 5829202 w 7472601"/>
              <a:gd name="connsiteY541" fmla="*/ 1971679 h 6858000"/>
              <a:gd name="connsiteX542" fmla="*/ 5911389 w 7472601"/>
              <a:gd name="connsiteY542" fmla="*/ 1898371 h 6858000"/>
              <a:gd name="connsiteX543" fmla="*/ 6237627 w 7472601"/>
              <a:gd name="connsiteY543" fmla="*/ 2231921 h 6858000"/>
              <a:gd name="connsiteX544" fmla="*/ 5911389 w 7472601"/>
              <a:gd name="connsiteY544" fmla="*/ 1898371 h 6858000"/>
              <a:gd name="connsiteX545" fmla="*/ 6944437 w 7472601"/>
              <a:gd name="connsiteY545" fmla="*/ 1575402 h 6858000"/>
              <a:gd name="connsiteX546" fmla="*/ 6304730 w 7472601"/>
              <a:gd name="connsiteY546" fmla="*/ 1766654 h 6858000"/>
              <a:gd name="connsiteX547" fmla="*/ 6944437 w 7472601"/>
              <a:gd name="connsiteY547" fmla="*/ 1575402 h 6858000"/>
              <a:gd name="connsiteX548" fmla="*/ 7019523 w 7472601"/>
              <a:gd name="connsiteY548" fmla="*/ 1519450 h 6858000"/>
              <a:gd name="connsiteX549" fmla="*/ 6298091 w 7472601"/>
              <a:gd name="connsiteY549" fmla="*/ 1737122 h 6858000"/>
              <a:gd name="connsiteX550" fmla="*/ 7019523 w 7472601"/>
              <a:gd name="connsiteY550" fmla="*/ 1519450 h 6858000"/>
              <a:gd name="connsiteX551" fmla="*/ 2399523 w 7472601"/>
              <a:gd name="connsiteY551" fmla="*/ 1428234 h 6858000"/>
              <a:gd name="connsiteX552" fmla="*/ 2224982 w 7472601"/>
              <a:gd name="connsiteY552" fmla="*/ 1826201 h 6858000"/>
              <a:gd name="connsiteX553" fmla="*/ 2096099 w 7472601"/>
              <a:gd name="connsiteY553" fmla="*/ 2345900 h 6858000"/>
              <a:gd name="connsiteX554" fmla="*/ 2283317 w 7472601"/>
              <a:gd name="connsiteY554" fmla="*/ 1796925 h 6858000"/>
              <a:gd name="connsiteX555" fmla="*/ 2399523 w 7472601"/>
              <a:gd name="connsiteY555" fmla="*/ 1428234 h 6858000"/>
              <a:gd name="connsiteX556" fmla="*/ 2448558 w 7472601"/>
              <a:gd name="connsiteY556" fmla="*/ 1373435 h 6858000"/>
              <a:gd name="connsiteX557" fmla="*/ 2312521 w 7472601"/>
              <a:gd name="connsiteY557" fmla="*/ 1806140 h 6858000"/>
              <a:gd name="connsiteX558" fmla="*/ 2127533 w 7472601"/>
              <a:gd name="connsiteY558" fmla="*/ 2348380 h 6858000"/>
              <a:gd name="connsiteX559" fmla="*/ 2358080 w 7472601"/>
              <a:gd name="connsiteY559" fmla="*/ 1866134 h 6858000"/>
              <a:gd name="connsiteX560" fmla="*/ 2407436 w 7472601"/>
              <a:gd name="connsiteY560" fmla="*/ 1651070 h 6858000"/>
              <a:gd name="connsiteX561" fmla="*/ 2448558 w 7472601"/>
              <a:gd name="connsiteY561" fmla="*/ 1373435 h 6858000"/>
              <a:gd name="connsiteX562" fmla="*/ 278707 w 7472601"/>
              <a:gd name="connsiteY562" fmla="*/ 1352270 h 6858000"/>
              <a:gd name="connsiteX563" fmla="*/ 321570 w 7472601"/>
              <a:gd name="connsiteY563" fmla="*/ 1861610 h 6858000"/>
              <a:gd name="connsiteX564" fmla="*/ 294281 w 7472601"/>
              <a:gd name="connsiteY564" fmla="*/ 1440658 h 6858000"/>
              <a:gd name="connsiteX565" fmla="*/ 278707 w 7472601"/>
              <a:gd name="connsiteY565" fmla="*/ 1352270 h 6858000"/>
              <a:gd name="connsiteX566" fmla="*/ 1423821 w 7472601"/>
              <a:gd name="connsiteY566" fmla="*/ 1351958 h 6858000"/>
              <a:gd name="connsiteX567" fmla="*/ 1638521 w 7472601"/>
              <a:gd name="connsiteY567" fmla="*/ 1908470 h 6858000"/>
              <a:gd name="connsiteX568" fmla="*/ 1754199 w 7472601"/>
              <a:gd name="connsiteY568" fmla="*/ 2149284 h 6858000"/>
              <a:gd name="connsiteX569" fmla="*/ 1908359 w 7472601"/>
              <a:gd name="connsiteY569" fmla="*/ 2364988 h 6858000"/>
              <a:gd name="connsiteX570" fmla="*/ 1647661 w 7472601"/>
              <a:gd name="connsiteY570" fmla="*/ 1825945 h 6858000"/>
              <a:gd name="connsiteX571" fmla="*/ 1423821 w 7472601"/>
              <a:gd name="connsiteY571" fmla="*/ 1351958 h 6858000"/>
              <a:gd name="connsiteX572" fmla="*/ 1431890 w 7472601"/>
              <a:gd name="connsiteY572" fmla="*/ 1306475 h 6858000"/>
              <a:gd name="connsiteX573" fmla="*/ 1507597 w 7472601"/>
              <a:gd name="connsiteY573" fmla="*/ 1446132 h 6858000"/>
              <a:gd name="connsiteX574" fmla="*/ 1674586 w 7472601"/>
              <a:gd name="connsiteY574" fmla="*/ 1813832 h 6858000"/>
              <a:gd name="connsiteX575" fmla="*/ 1815950 w 7472601"/>
              <a:gd name="connsiteY575" fmla="*/ 2128564 h 6858000"/>
              <a:gd name="connsiteX576" fmla="*/ 1984242 w 7472601"/>
              <a:gd name="connsiteY576" fmla="*/ 2430829 h 6858000"/>
              <a:gd name="connsiteX577" fmla="*/ 2014023 w 7472601"/>
              <a:gd name="connsiteY577" fmla="*/ 2450995 h 6858000"/>
              <a:gd name="connsiteX578" fmla="*/ 1747337 w 7472601"/>
              <a:gd name="connsiteY578" fmla="*/ 1855264 h 6858000"/>
              <a:gd name="connsiteX579" fmla="*/ 1533749 w 7472601"/>
              <a:gd name="connsiteY579" fmla="*/ 1478656 h 6858000"/>
              <a:gd name="connsiteX580" fmla="*/ 1431890 w 7472601"/>
              <a:gd name="connsiteY580" fmla="*/ 1306475 h 6858000"/>
              <a:gd name="connsiteX581" fmla="*/ 5052692 w 7472601"/>
              <a:gd name="connsiteY581" fmla="*/ 1292994 h 6858000"/>
              <a:gd name="connsiteX582" fmla="*/ 5200661 w 7472601"/>
              <a:gd name="connsiteY582" fmla="*/ 1635186 h 6858000"/>
              <a:gd name="connsiteX583" fmla="*/ 5297138 w 7472601"/>
              <a:gd name="connsiteY583" fmla="*/ 1906351 h 6858000"/>
              <a:gd name="connsiteX584" fmla="*/ 5052692 w 7472601"/>
              <a:gd name="connsiteY584" fmla="*/ 1292994 h 6858000"/>
              <a:gd name="connsiteX585" fmla="*/ 5009948 w 7472601"/>
              <a:gd name="connsiteY585" fmla="*/ 1273619 h 6858000"/>
              <a:gd name="connsiteX586" fmla="*/ 5121777 w 7472601"/>
              <a:gd name="connsiteY586" fmla="*/ 1654213 h 6858000"/>
              <a:gd name="connsiteX587" fmla="*/ 5293545 w 7472601"/>
              <a:gd name="connsiteY587" fmla="*/ 2072247 h 6858000"/>
              <a:gd name="connsiteX588" fmla="*/ 5294042 w 7472601"/>
              <a:gd name="connsiteY588" fmla="*/ 2065019 h 6858000"/>
              <a:gd name="connsiteX589" fmla="*/ 5171936 w 7472601"/>
              <a:gd name="connsiteY589" fmla="*/ 1647613 h 6858000"/>
              <a:gd name="connsiteX590" fmla="*/ 5009948 w 7472601"/>
              <a:gd name="connsiteY590" fmla="*/ 1273619 h 6858000"/>
              <a:gd name="connsiteX591" fmla="*/ 655236 w 7472601"/>
              <a:gd name="connsiteY591" fmla="*/ 1268632 h 6858000"/>
              <a:gd name="connsiteX592" fmla="*/ 839521 w 7472601"/>
              <a:gd name="connsiteY592" fmla="*/ 1685315 h 6858000"/>
              <a:gd name="connsiteX593" fmla="*/ 1109416 w 7472601"/>
              <a:gd name="connsiteY593" fmla="*/ 2061663 h 6858000"/>
              <a:gd name="connsiteX594" fmla="*/ 1298300 w 7472601"/>
              <a:gd name="connsiteY594" fmla="*/ 2247742 h 6858000"/>
              <a:gd name="connsiteX595" fmla="*/ 1125871 w 7472601"/>
              <a:gd name="connsiteY595" fmla="*/ 1989513 h 6858000"/>
              <a:gd name="connsiteX596" fmla="*/ 981574 w 7472601"/>
              <a:gd name="connsiteY596" fmla="*/ 1783157 h 6858000"/>
              <a:gd name="connsiteX597" fmla="*/ 922198 w 7472601"/>
              <a:gd name="connsiteY597" fmla="*/ 1677437 h 6858000"/>
              <a:gd name="connsiteX598" fmla="*/ 869293 w 7472601"/>
              <a:gd name="connsiteY598" fmla="*/ 1583214 h 6858000"/>
              <a:gd name="connsiteX599" fmla="*/ 751431 w 7472601"/>
              <a:gd name="connsiteY599" fmla="*/ 1405731 h 6858000"/>
              <a:gd name="connsiteX600" fmla="*/ 655236 w 7472601"/>
              <a:gd name="connsiteY600" fmla="*/ 1268632 h 6858000"/>
              <a:gd name="connsiteX601" fmla="*/ 6516292 w 7472601"/>
              <a:gd name="connsiteY601" fmla="*/ 1263064 h 6858000"/>
              <a:gd name="connsiteX602" fmla="*/ 5736320 w 7472601"/>
              <a:gd name="connsiteY602" fmla="*/ 1501803 h 6858000"/>
              <a:gd name="connsiteX603" fmla="*/ 6516292 w 7472601"/>
              <a:gd name="connsiteY603" fmla="*/ 1263064 h 6858000"/>
              <a:gd name="connsiteX604" fmla="*/ 291466 w 7472601"/>
              <a:gd name="connsiteY604" fmla="*/ 1250369 h 6858000"/>
              <a:gd name="connsiteX605" fmla="*/ 323180 w 7472601"/>
              <a:gd name="connsiteY605" fmla="*/ 1435283 h 6858000"/>
              <a:gd name="connsiteX606" fmla="*/ 349381 w 7472601"/>
              <a:gd name="connsiteY606" fmla="*/ 1875041 h 6858000"/>
              <a:gd name="connsiteX607" fmla="*/ 374363 w 7472601"/>
              <a:gd name="connsiteY607" fmla="*/ 1506494 h 6858000"/>
              <a:gd name="connsiteX608" fmla="*/ 302168 w 7472601"/>
              <a:gd name="connsiteY608" fmla="*/ 1274495 h 6858000"/>
              <a:gd name="connsiteX609" fmla="*/ 291466 w 7472601"/>
              <a:gd name="connsiteY609" fmla="*/ 1250369 h 6858000"/>
              <a:gd name="connsiteX610" fmla="*/ 678222 w 7472601"/>
              <a:gd name="connsiteY610" fmla="*/ 1248670 h 6858000"/>
              <a:gd name="connsiteX611" fmla="*/ 775536 w 7472601"/>
              <a:gd name="connsiteY611" fmla="*/ 1388015 h 6858000"/>
              <a:gd name="connsiteX612" fmla="*/ 894529 w 7472601"/>
              <a:gd name="connsiteY612" fmla="*/ 1567739 h 6858000"/>
              <a:gd name="connsiteX613" fmla="*/ 948000 w 7472601"/>
              <a:gd name="connsiteY613" fmla="*/ 1663088 h 6858000"/>
              <a:gd name="connsiteX614" fmla="*/ 1006812 w 7472601"/>
              <a:gd name="connsiteY614" fmla="*/ 1767683 h 6858000"/>
              <a:gd name="connsiteX615" fmla="*/ 1149133 w 7472601"/>
              <a:gd name="connsiteY615" fmla="*/ 1971513 h 6858000"/>
              <a:gd name="connsiteX616" fmla="*/ 1333952 w 7472601"/>
              <a:gd name="connsiteY616" fmla="*/ 2251620 h 6858000"/>
              <a:gd name="connsiteX617" fmla="*/ 1337329 w 7472601"/>
              <a:gd name="connsiteY617" fmla="*/ 2258350 h 6858000"/>
              <a:gd name="connsiteX618" fmla="*/ 1014726 w 7472601"/>
              <a:gd name="connsiteY618" fmla="*/ 1615556 h 6858000"/>
              <a:gd name="connsiteX619" fmla="*/ 678222 w 7472601"/>
              <a:gd name="connsiteY619" fmla="*/ 1248670 h 6858000"/>
              <a:gd name="connsiteX620" fmla="*/ 6691602 w 7472601"/>
              <a:gd name="connsiteY620" fmla="*/ 1140573 h 6858000"/>
              <a:gd name="connsiteX621" fmla="*/ 6571100 w 7472601"/>
              <a:gd name="connsiteY621" fmla="*/ 1183662 h 6858000"/>
              <a:gd name="connsiteX622" fmla="*/ 6241687 w 7472601"/>
              <a:gd name="connsiteY622" fmla="*/ 1257600 h 6858000"/>
              <a:gd name="connsiteX623" fmla="*/ 5693009 w 7472601"/>
              <a:gd name="connsiteY623" fmla="*/ 1478256 h 6858000"/>
              <a:gd name="connsiteX624" fmla="*/ 6548420 w 7472601"/>
              <a:gd name="connsiteY624" fmla="*/ 1214599 h 6858000"/>
              <a:gd name="connsiteX625" fmla="*/ 6605473 w 7472601"/>
              <a:gd name="connsiteY625" fmla="*/ 1184686 h 6858000"/>
              <a:gd name="connsiteX626" fmla="*/ 6691602 w 7472601"/>
              <a:gd name="connsiteY626" fmla="*/ 1140573 h 6858000"/>
              <a:gd name="connsiteX627" fmla="*/ 4002475 w 7472601"/>
              <a:gd name="connsiteY627" fmla="*/ 1037802 h 6858000"/>
              <a:gd name="connsiteX628" fmla="*/ 4000324 w 7472601"/>
              <a:gd name="connsiteY628" fmla="*/ 1039362 h 6858000"/>
              <a:gd name="connsiteX629" fmla="*/ 4002862 w 7472601"/>
              <a:gd name="connsiteY629" fmla="*/ 1042866 h 6858000"/>
              <a:gd name="connsiteX630" fmla="*/ 4002475 w 7472601"/>
              <a:gd name="connsiteY630" fmla="*/ 1037802 h 6858000"/>
              <a:gd name="connsiteX631" fmla="*/ 506322 w 7472601"/>
              <a:gd name="connsiteY631" fmla="*/ 1020997 h 6858000"/>
              <a:gd name="connsiteX632" fmla="*/ 533068 w 7472601"/>
              <a:gd name="connsiteY632" fmla="*/ 1029409 h 6858000"/>
              <a:gd name="connsiteX633" fmla="*/ 1232525 w 7472601"/>
              <a:gd name="connsiteY633" fmla="*/ 1804675 h 6858000"/>
              <a:gd name="connsiteX634" fmla="*/ 1388858 w 7472601"/>
              <a:gd name="connsiteY634" fmla="*/ 2368011 h 6858000"/>
              <a:gd name="connsiteX635" fmla="*/ 1384098 w 7472601"/>
              <a:gd name="connsiteY635" fmla="*/ 2378125 h 6858000"/>
              <a:gd name="connsiteX636" fmla="*/ 1425393 w 7472601"/>
              <a:gd name="connsiteY636" fmla="*/ 2589124 h 6858000"/>
              <a:gd name="connsiteX637" fmla="*/ 1424001 w 7472601"/>
              <a:gd name="connsiteY637" fmla="*/ 2597541 h 6858000"/>
              <a:gd name="connsiteX638" fmla="*/ 2152729 w 7472601"/>
              <a:gd name="connsiteY638" fmla="*/ 2864487 h 6858000"/>
              <a:gd name="connsiteX639" fmla="*/ 2020609 w 7472601"/>
              <a:gd name="connsiteY639" fmla="*/ 2539671 h 6858000"/>
              <a:gd name="connsiteX640" fmla="*/ 2018920 w 7472601"/>
              <a:gd name="connsiteY640" fmla="*/ 2536309 h 6858000"/>
              <a:gd name="connsiteX641" fmla="*/ 1342441 w 7472601"/>
              <a:gd name="connsiteY641" fmla="*/ 1173017 h 6858000"/>
              <a:gd name="connsiteX642" fmla="*/ 1367925 w 7472601"/>
              <a:gd name="connsiteY642" fmla="*/ 1135648 h 6858000"/>
              <a:gd name="connsiteX643" fmla="*/ 1771401 w 7472601"/>
              <a:gd name="connsiteY643" fmla="*/ 1806673 h 6858000"/>
              <a:gd name="connsiteX644" fmla="*/ 1972385 w 7472601"/>
              <a:gd name="connsiteY644" fmla="*/ 2198735 h 6858000"/>
              <a:gd name="connsiteX645" fmla="*/ 2040892 w 7472601"/>
              <a:gd name="connsiteY645" fmla="*/ 2405205 h 6858000"/>
              <a:gd name="connsiteX646" fmla="*/ 2131689 w 7472601"/>
              <a:gd name="connsiteY646" fmla="*/ 1936926 h 6858000"/>
              <a:gd name="connsiteX647" fmla="*/ 2454820 w 7472601"/>
              <a:gd name="connsiteY647" fmla="*/ 1248808 h 6858000"/>
              <a:gd name="connsiteX648" fmla="*/ 2492512 w 7472601"/>
              <a:gd name="connsiteY648" fmla="*/ 1302920 h 6858000"/>
              <a:gd name="connsiteX649" fmla="*/ 2081216 w 7472601"/>
              <a:gd name="connsiteY649" fmla="*/ 2527513 h 6858000"/>
              <a:gd name="connsiteX650" fmla="*/ 2081211 w 7472601"/>
              <a:gd name="connsiteY650" fmla="*/ 2528916 h 6858000"/>
              <a:gd name="connsiteX651" fmla="*/ 2199067 w 7472601"/>
              <a:gd name="connsiteY651" fmla="*/ 2884061 h 6858000"/>
              <a:gd name="connsiteX652" fmla="*/ 3192586 w 7472601"/>
              <a:gd name="connsiteY652" fmla="*/ 3411496 h 6858000"/>
              <a:gd name="connsiteX653" fmla="*/ 3182620 w 7472601"/>
              <a:gd name="connsiteY653" fmla="*/ 3483279 h 6858000"/>
              <a:gd name="connsiteX654" fmla="*/ 2435119 w 7472601"/>
              <a:gd name="connsiteY654" fmla="*/ 3080173 h 6858000"/>
              <a:gd name="connsiteX655" fmla="*/ 2410152 w 7472601"/>
              <a:gd name="connsiteY655" fmla="*/ 3063751 h 6858000"/>
              <a:gd name="connsiteX656" fmla="*/ 2408099 w 7472601"/>
              <a:gd name="connsiteY656" fmla="*/ 3064403 h 6858000"/>
              <a:gd name="connsiteX657" fmla="*/ 2407218 w 7472601"/>
              <a:gd name="connsiteY657" fmla="*/ 3070324 h 6858000"/>
              <a:gd name="connsiteX658" fmla="*/ 2380138 w 7472601"/>
              <a:gd name="connsiteY658" fmla="*/ 3099341 h 6858000"/>
              <a:gd name="connsiteX659" fmla="*/ 1765923 w 7472601"/>
              <a:gd name="connsiteY659" fmla="*/ 3581043 h 6858000"/>
              <a:gd name="connsiteX660" fmla="*/ 1702258 w 7472601"/>
              <a:gd name="connsiteY660" fmla="*/ 3612286 h 6858000"/>
              <a:gd name="connsiteX661" fmla="*/ 1538370 w 7472601"/>
              <a:gd name="connsiteY661" fmla="*/ 3811804 h 6858000"/>
              <a:gd name="connsiteX662" fmla="*/ 542867 w 7472601"/>
              <a:gd name="connsiteY662" fmla="*/ 4944092 h 6858000"/>
              <a:gd name="connsiteX663" fmla="*/ 515800 w 7472601"/>
              <a:gd name="connsiteY663" fmla="*/ 4862180 h 6858000"/>
              <a:gd name="connsiteX664" fmla="*/ 909145 w 7472601"/>
              <a:gd name="connsiteY664" fmla="*/ 4199225 h 6858000"/>
              <a:gd name="connsiteX665" fmla="*/ 1214067 w 7472601"/>
              <a:gd name="connsiteY665" fmla="*/ 3908561 h 6858000"/>
              <a:gd name="connsiteX666" fmla="*/ 640967 w 7472601"/>
              <a:gd name="connsiteY666" fmla="*/ 4105601 h 6858000"/>
              <a:gd name="connsiteX667" fmla="*/ 112563 w 7472601"/>
              <a:gd name="connsiteY667" fmla="*/ 4396952 h 6858000"/>
              <a:gd name="connsiteX668" fmla="*/ 0 w 7472601"/>
              <a:gd name="connsiteY668" fmla="*/ 4466006 h 6858000"/>
              <a:gd name="connsiteX669" fmla="*/ 0 w 7472601"/>
              <a:gd name="connsiteY669" fmla="*/ 4233763 h 6858000"/>
              <a:gd name="connsiteX670" fmla="*/ 36881 w 7472601"/>
              <a:gd name="connsiteY670" fmla="*/ 4200118 h 6858000"/>
              <a:gd name="connsiteX671" fmla="*/ 910534 w 7472601"/>
              <a:gd name="connsiteY671" fmla="*/ 3629753 h 6858000"/>
              <a:gd name="connsiteX672" fmla="*/ 1578717 w 7472601"/>
              <a:gd name="connsiteY672" fmla="*/ 3575982 h 6858000"/>
              <a:gd name="connsiteX673" fmla="*/ 2338780 w 7472601"/>
              <a:gd name="connsiteY673" fmla="*/ 3033725 h 6858000"/>
              <a:gd name="connsiteX674" fmla="*/ 1807991 w 7472601"/>
              <a:gd name="connsiteY674" fmla="*/ 2807184 h 6858000"/>
              <a:gd name="connsiteX675" fmla="*/ 1416358 w 7472601"/>
              <a:gd name="connsiteY675" fmla="*/ 3112571 h 6858000"/>
              <a:gd name="connsiteX676" fmla="*/ 939066 w 7472601"/>
              <a:gd name="connsiteY676" fmla="*/ 3378798 h 6858000"/>
              <a:gd name="connsiteX677" fmla="*/ 115099 w 7472601"/>
              <a:gd name="connsiteY677" fmla="*/ 3607650 h 6858000"/>
              <a:gd name="connsiteX678" fmla="*/ 97284 w 7472601"/>
              <a:gd name="connsiteY678" fmla="*/ 3520393 h 6858000"/>
              <a:gd name="connsiteX679" fmla="*/ 922050 w 7472601"/>
              <a:gd name="connsiteY679" fmla="*/ 3074867 h 6858000"/>
              <a:gd name="connsiteX680" fmla="*/ 1405265 w 7472601"/>
              <a:gd name="connsiteY680" fmla="*/ 3016319 h 6858000"/>
              <a:gd name="connsiteX681" fmla="*/ 1407512 w 7472601"/>
              <a:gd name="connsiteY681" fmla="*/ 3018001 h 6858000"/>
              <a:gd name="connsiteX682" fmla="*/ 1726266 w 7472601"/>
              <a:gd name="connsiteY682" fmla="*/ 2777274 h 6858000"/>
              <a:gd name="connsiteX683" fmla="*/ 625390 w 7472601"/>
              <a:gd name="connsiteY683" fmla="*/ 2514541 h 6858000"/>
              <a:gd name="connsiteX684" fmla="*/ 619799 w 7472601"/>
              <a:gd name="connsiteY684" fmla="*/ 2527180 h 6858000"/>
              <a:gd name="connsiteX685" fmla="*/ 310030 w 7472601"/>
              <a:gd name="connsiteY685" fmla="*/ 2771818 h 6858000"/>
              <a:gd name="connsiteX686" fmla="*/ 173877 w 7472601"/>
              <a:gd name="connsiteY686" fmla="*/ 2937056 h 6858000"/>
              <a:gd name="connsiteX687" fmla="*/ 77889 w 7472601"/>
              <a:gd name="connsiteY687" fmla="*/ 3138440 h 6858000"/>
              <a:gd name="connsiteX688" fmla="*/ 0 w 7472601"/>
              <a:gd name="connsiteY688" fmla="*/ 3271395 h 6858000"/>
              <a:gd name="connsiteX689" fmla="*/ 0 w 7472601"/>
              <a:gd name="connsiteY689" fmla="*/ 3153002 h 6858000"/>
              <a:gd name="connsiteX690" fmla="*/ 2386 w 7472601"/>
              <a:gd name="connsiteY690" fmla="*/ 3149203 h 6858000"/>
              <a:gd name="connsiteX691" fmla="*/ 89753 w 7472601"/>
              <a:gd name="connsiteY691" fmla="*/ 2987702 h 6858000"/>
              <a:gd name="connsiteX692" fmla="*/ 76869 w 7472601"/>
              <a:gd name="connsiteY692" fmla="*/ 3005404 h 6858000"/>
              <a:gd name="connsiteX693" fmla="*/ 32049 w 7472601"/>
              <a:gd name="connsiteY693" fmla="*/ 3065814 h 6858000"/>
              <a:gd name="connsiteX694" fmla="*/ 0 w 7472601"/>
              <a:gd name="connsiteY694" fmla="*/ 3108744 h 6858000"/>
              <a:gd name="connsiteX695" fmla="*/ 0 w 7472601"/>
              <a:gd name="connsiteY695" fmla="*/ 3058059 h 6858000"/>
              <a:gd name="connsiteX696" fmla="*/ 7610 w 7472601"/>
              <a:gd name="connsiteY696" fmla="*/ 3047889 h 6858000"/>
              <a:gd name="connsiteX697" fmla="*/ 52419 w 7472601"/>
              <a:gd name="connsiteY697" fmla="*/ 2987479 h 6858000"/>
              <a:gd name="connsiteX698" fmla="*/ 59142 w 7472601"/>
              <a:gd name="connsiteY698" fmla="*/ 2978488 h 6858000"/>
              <a:gd name="connsiteX699" fmla="*/ 0 w 7472601"/>
              <a:gd name="connsiteY699" fmla="*/ 3015334 h 6858000"/>
              <a:gd name="connsiteX700" fmla="*/ 0 w 7472601"/>
              <a:gd name="connsiteY700" fmla="*/ 2914286 h 6858000"/>
              <a:gd name="connsiteX701" fmla="*/ 36383 w 7472601"/>
              <a:gd name="connsiteY701" fmla="*/ 2901128 h 6858000"/>
              <a:gd name="connsiteX702" fmla="*/ 156329 w 7472601"/>
              <a:gd name="connsiteY702" fmla="*/ 2840533 h 6858000"/>
              <a:gd name="connsiteX703" fmla="*/ 358355 w 7472601"/>
              <a:gd name="connsiteY703" fmla="*/ 2620471 h 6858000"/>
              <a:gd name="connsiteX704" fmla="*/ 510577 w 7472601"/>
              <a:gd name="connsiteY704" fmla="*/ 2501244 h 6858000"/>
              <a:gd name="connsiteX705" fmla="*/ 211967 w 7472601"/>
              <a:gd name="connsiteY705" fmla="*/ 2479171 h 6858000"/>
              <a:gd name="connsiteX706" fmla="*/ 0 w 7472601"/>
              <a:gd name="connsiteY706" fmla="*/ 2476398 h 6858000"/>
              <a:gd name="connsiteX707" fmla="*/ 0 w 7472601"/>
              <a:gd name="connsiteY707" fmla="*/ 2389189 h 6858000"/>
              <a:gd name="connsiteX708" fmla="*/ 103062 w 7472601"/>
              <a:gd name="connsiteY708" fmla="*/ 2389518 h 6858000"/>
              <a:gd name="connsiteX709" fmla="*/ 510734 w 7472601"/>
              <a:gd name="connsiteY709" fmla="*/ 2416201 h 6858000"/>
              <a:gd name="connsiteX710" fmla="*/ 279257 w 7472601"/>
              <a:gd name="connsiteY710" fmla="*/ 2092102 h 6858000"/>
              <a:gd name="connsiteX711" fmla="*/ 65265 w 7472601"/>
              <a:gd name="connsiteY711" fmla="*/ 2006049 h 6858000"/>
              <a:gd name="connsiteX712" fmla="*/ 0 w 7472601"/>
              <a:gd name="connsiteY712" fmla="*/ 1982532 h 6858000"/>
              <a:gd name="connsiteX713" fmla="*/ 0 w 7472601"/>
              <a:gd name="connsiteY713" fmla="*/ 1912789 h 6858000"/>
              <a:gd name="connsiteX714" fmla="*/ 97460 w 7472601"/>
              <a:gd name="connsiteY714" fmla="*/ 1953725 h 6858000"/>
              <a:gd name="connsiteX715" fmla="*/ 221272 w 7472601"/>
              <a:gd name="connsiteY715" fmla="*/ 1980766 h 6858000"/>
              <a:gd name="connsiteX716" fmla="*/ 116765 w 7472601"/>
              <a:gd name="connsiteY716" fmla="*/ 1911033 h 6858000"/>
              <a:gd name="connsiteX717" fmla="*/ 16405 w 7472601"/>
              <a:gd name="connsiteY717" fmla="*/ 1803412 h 6858000"/>
              <a:gd name="connsiteX718" fmla="*/ 0 w 7472601"/>
              <a:gd name="connsiteY718" fmla="*/ 1784777 h 6858000"/>
              <a:gd name="connsiteX719" fmla="*/ 0 w 7472601"/>
              <a:gd name="connsiteY719" fmla="*/ 1740082 h 6858000"/>
              <a:gd name="connsiteX720" fmla="*/ 39394 w 7472601"/>
              <a:gd name="connsiteY720" fmla="*/ 1784856 h 6858000"/>
              <a:gd name="connsiteX721" fmla="*/ 135813 w 7472601"/>
              <a:gd name="connsiteY721" fmla="*/ 1888838 h 6858000"/>
              <a:gd name="connsiteX722" fmla="*/ 242575 w 7472601"/>
              <a:gd name="connsiteY722" fmla="*/ 1958841 h 6858000"/>
              <a:gd name="connsiteX723" fmla="*/ 82197 w 7472601"/>
              <a:gd name="connsiteY723" fmla="*/ 1754826 h 6858000"/>
              <a:gd name="connsiteX724" fmla="*/ 0 w 7472601"/>
              <a:gd name="connsiteY724" fmla="*/ 1679650 h 6858000"/>
              <a:gd name="connsiteX725" fmla="*/ 0 w 7472601"/>
              <a:gd name="connsiteY725" fmla="*/ 1602463 h 6858000"/>
              <a:gd name="connsiteX726" fmla="*/ 84689 w 7472601"/>
              <a:gd name="connsiteY726" fmla="*/ 1677442 h 6858000"/>
              <a:gd name="connsiteX727" fmla="*/ 298437 w 7472601"/>
              <a:gd name="connsiteY727" fmla="*/ 1968019 h 6858000"/>
              <a:gd name="connsiteX728" fmla="*/ 227269 w 7472601"/>
              <a:gd name="connsiteY728" fmla="*/ 1114064 h 6858000"/>
              <a:gd name="connsiteX729" fmla="*/ 248003 w 7472601"/>
              <a:gd name="connsiteY729" fmla="*/ 1089613 h 6858000"/>
              <a:gd name="connsiteX730" fmla="*/ 427020 w 7472601"/>
              <a:gd name="connsiteY730" fmla="*/ 1619803 h 6858000"/>
              <a:gd name="connsiteX731" fmla="*/ 340345 w 7472601"/>
              <a:gd name="connsiteY731" fmla="*/ 2027739 h 6858000"/>
              <a:gd name="connsiteX732" fmla="*/ 360865 w 7472601"/>
              <a:gd name="connsiteY732" fmla="*/ 2044827 h 6858000"/>
              <a:gd name="connsiteX733" fmla="*/ 560414 w 7472601"/>
              <a:gd name="connsiteY733" fmla="*/ 2421457 h 6858000"/>
              <a:gd name="connsiteX734" fmla="*/ 1359703 w 7472601"/>
              <a:gd name="connsiteY734" fmla="*/ 2578554 h 6858000"/>
              <a:gd name="connsiteX735" fmla="*/ 1359422 w 7472601"/>
              <a:gd name="connsiteY735" fmla="*/ 2577994 h 6858000"/>
              <a:gd name="connsiteX736" fmla="*/ 828701 w 7472601"/>
              <a:gd name="connsiteY736" fmla="*/ 1839520 h 6858000"/>
              <a:gd name="connsiteX737" fmla="*/ 494427 w 7472601"/>
              <a:gd name="connsiteY737" fmla="*/ 1092333 h 6858000"/>
              <a:gd name="connsiteX738" fmla="*/ 506322 w 7472601"/>
              <a:gd name="connsiteY738" fmla="*/ 1020997 h 6858000"/>
              <a:gd name="connsiteX739" fmla="*/ 4570198 w 7472601"/>
              <a:gd name="connsiteY739" fmla="*/ 978081 h 6858000"/>
              <a:gd name="connsiteX740" fmla="*/ 4523691 w 7472601"/>
              <a:gd name="connsiteY740" fmla="*/ 1127776 h 6858000"/>
              <a:gd name="connsiteX741" fmla="*/ 4509875 w 7472601"/>
              <a:gd name="connsiteY741" fmla="*/ 1167552 h 6858000"/>
              <a:gd name="connsiteX742" fmla="*/ 4478168 w 7472601"/>
              <a:gd name="connsiteY742" fmla="*/ 1260735 h 6858000"/>
              <a:gd name="connsiteX743" fmla="*/ 4409309 w 7472601"/>
              <a:gd name="connsiteY743" fmla="*/ 1666996 h 6858000"/>
              <a:gd name="connsiteX744" fmla="*/ 4370031 w 7472601"/>
              <a:gd name="connsiteY744" fmla="*/ 1955666 h 6858000"/>
              <a:gd name="connsiteX745" fmla="*/ 4570198 w 7472601"/>
              <a:gd name="connsiteY745" fmla="*/ 978081 h 6858000"/>
              <a:gd name="connsiteX746" fmla="*/ 4557898 w 7472601"/>
              <a:gd name="connsiteY746" fmla="*/ 900011 h 6858000"/>
              <a:gd name="connsiteX747" fmla="*/ 4344840 w 7472601"/>
              <a:gd name="connsiteY747" fmla="*/ 1922038 h 6858000"/>
              <a:gd name="connsiteX748" fmla="*/ 4378710 w 7472601"/>
              <a:gd name="connsiteY748" fmla="*/ 1665516 h 6858000"/>
              <a:gd name="connsiteX749" fmla="*/ 4448798 w 7472601"/>
              <a:gd name="connsiteY749" fmla="*/ 1253024 h 6858000"/>
              <a:gd name="connsiteX750" fmla="*/ 4480315 w 7472601"/>
              <a:gd name="connsiteY750" fmla="*/ 1158454 h 6858000"/>
              <a:gd name="connsiteX751" fmla="*/ 4494133 w 7472601"/>
              <a:gd name="connsiteY751" fmla="*/ 1118676 h 6858000"/>
              <a:gd name="connsiteX752" fmla="*/ 4557898 w 7472601"/>
              <a:gd name="connsiteY752" fmla="*/ 900011 h 6858000"/>
              <a:gd name="connsiteX753" fmla="*/ 5870151 w 7472601"/>
              <a:gd name="connsiteY753" fmla="*/ 898890 h 6858000"/>
              <a:gd name="connsiteX754" fmla="*/ 5861335 w 7472601"/>
              <a:gd name="connsiteY754" fmla="*/ 899177 h 6858000"/>
              <a:gd name="connsiteX755" fmla="*/ 5843702 w 7472601"/>
              <a:gd name="connsiteY755" fmla="*/ 899748 h 6858000"/>
              <a:gd name="connsiteX756" fmla="*/ 5651107 w 7472601"/>
              <a:gd name="connsiteY756" fmla="*/ 920306 h 6858000"/>
              <a:gd name="connsiteX757" fmla="*/ 5459407 w 7472601"/>
              <a:gd name="connsiteY757" fmla="*/ 940975 h 6858000"/>
              <a:gd name="connsiteX758" fmla="*/ 5374846 w 7472601"/>
              <a:gd name="connsiteY758" fmla="*/ 941988 h 6858000"/>
              <a:gd name="connsiteX759" fmla="*/ 5256105 w 7472601"/>
              <a:gd name="connsiteY759" fmla="*/ 945632 h 6858000"/>
              <a:gd name="connsiteX760" fmla="*/ 5107071 w 7472601"/>
              <a:gd name="connsiteY760" fmla="*/ 969720 h 6858000"/>
              <a:gd name="connsiteX761" fmla="*/ 4998681 w 7472601"/>
              <a:gd name="connsiteY761" fmla="*/ 988771 h 6858000"/>
              <a:gd name="connsiteX762" fmla="*/ 5870151 w 7472601"/>
              <a:gd name="connsiteY762" fmla="*/ 898890 h 6858000"/>
              <a:gd name="connsiteX763" fmla="*/ 5504425 w 7472601"/>
              <a:gd name="connsiteY763" fmla="*/ 848067 h 6858000"/>
              <a:gd name="connsiteX764" fmla="*/ 4968849 w 7472601"/>
              <a:gd name="connsiteY764" fmla="*/ 962318 h 6858000"/>
              <a:gd name="connsiteX765" fmla="*/ 5104039 w 7472601"/>
              <a:gd name="connsiteY765" fmla="*/ 940634 h 6858000"/>
              <a:gd name="connsiteX766" fmla="*/ 5256311 w 7472601"/>
              <a:gd name="connsiteY766" fmla="*/ 916490 h 6858000"/>
              <a:gd name="connsiteX767" fmla="*/ 5377381 w 7472601"/>
              <a:gd name="connsiteY767" fmla="*/ 912671 h 6858000"/>
              <a:gd name="connsiteX768" fmla="*/ 5460148 w 7472601"/>
              <a:gd name="connsiteY768" fmla="*/ 911442 h 6858000"/>
              <a:gd name="connsiteX769" fmla="*/ 5648971 w 7472601"/>
              <a:gd name="connsiteY769" fmla="*/ 891331 h 6858000"/>
              <a:gd name="connsiteX770" fmla="*/ 5844807 w 7472601"/>
              <a:gd name="connsiteY770" fmla="*/ 870718 h 6858000"/>
              <a:gd name="connsiteX771" fmla="*/ 5862975 w 7472601"/>
              <a:gd name="connsiteY771" fmla="*/ 869756 h 6858000"/>
              <a:gd name="connsiteX772" fmla="*/ 5920887 w 7472601"/>
              <a:gd name="connsiteY772" fmla="*/ 865929 h 6858000"/>
              <a:gd name="connsiteX773" fmla="*/ 5504425 w 7472601"/>
              <a:gd name="connsiteY773" fmla="*/ 848067 h 6858000"/>
              <a:gd name="connsiteX774" fmla="*/ 3607114 w 7472601"/>
              <a:gd name="connsiteY774" fmla="*/ 467441 h 6858000"/>
              <a:gd name="connsiteX775" fmla="*/ 3296242 w 7472601"/>
              <a:gd name="connsiteY775" fmla="*/ 807991 h 6858000"/>
              <a:gd name="connsiteX776" fmla="*/ 3174674 w 7472601"/>
              <a:gd name="connsiteY776" fmla="*/ 919759 h 6858000"/>
              <a:gd name="connsiteX777" fmla="*/ 3042978 w 7472601"/>
              <a:gd name="connsiteY777" fmla="*/ 1054894 h 6858000"/>
              <a:gd name="connsiteX778" fmla="*/ 2968914 w 7472601"/>
              <a:gd name="connsiteY778" fmla="*/ 1133756 h 6858000"/>
              <a:gd name="connsiteX779" fmla="*/ 3103823 w 7472601"/>
              <a:gd name="connsiteY779" fmla="*/ 1026814 h 6858000"/>
              <a:gd name="connsiteX780" fmla="*/ 3607114 w 7472601"/>
              <a:gd name="connsiteY780" fmla="*/ 467441 h 6858000"/>
              <a:gd name="connsiteX781" fmla="*/ 3744487 w 7472601"/>
              <a:gd name="connsiteY781" fmla="*/ 383136 h 6858000"/>
              <a:gd name="connsiteX782" fmla="*/ 3970213 w 7472601"/>
              <a:gd name="connsiteY782" fmla="*/ 995559 h 6858000"/>
              <a:gd name="connsiteX783" fmla="*/ 3744487 w 7472601"/>
              <a:gd name="connsiteY783" fmla="*/ 383136 h 6858000"/>
              <a:gd name="connsiteX784" fmla="*/ 3624562 w 7472601"/>
              <a:gd name="connsiteY784" fmla="*/ 367041 h 6858000"/>
              <a:gd name="connsiteX785" fmla="*/ 3489712 w 7472601"/>
              <a:gd name="connsiteY785" fmla="*/ 485386 h 6858000"/>
              <a:gd name="connsiteX786" fmla="*/ 3182994 w 7472601"/>
              <a:gd name="connsiteY786" fmla="*/ 828265 h 6858000"/>
              <a:gd name="connsiteX787" fmla="*/ 2892114 w 7472601"/>
              <a:gd name="connsiteY787" fmla="*/ 1172635 h 6858000"/>
              <a:gd name="connsiteX788" fmla="*/ 3021459 w 7472601"/>
              <a:gd name="connsiteY788" fmla="*/ 1035385 h 6858000"/>
              <a:gd name="connsiteX789" fmla="*/ 3153873 w 7472601"/>
              <a:gd name="connsiteY789" fmla="*/ 898971 h 6858000"/>
              <a:gd name="connsiteX790" fmla="*/ 3276511 w 7472601"/>
              <a:gd name="connsiteY790" fmla="*/ 786423 h 6858000"/>
              <a:gd name="connsiteX791" fmla="*/ 3584154 w 7472601"/>
              <a:gd name="connsiteY791" fmla="*/ 448218 h 6858000"/>
              <a:gd name="connsiteX792" fmla="*/ 3624562 w 7472601"/>
              <a:gd name="connsiteY792" fmla="*/ 367041 h 6858000"/>
              <a:gd name="connsiteX793" fmla="*/ 3766672 w 7472601"/>
              <a:gd name="connsiteY793" fmla="*/ 359429 h 6858000"/>
              <a:gd name="connsiteX794" fmla="*/ 3996338 w 7472601"/>
              <a:gd name="connsiteY794" fmla="*/ 968237 h 6858000"/>
              <a:gd name="connsiteX795" fmla="*/ 3766672 w 7472601"/>
              <a:gd name="connsiteY795" fmla="*/ 359429 h 6858000"/>
              <a:gd name="connsiteX796" fmla="*/ 5805386 w 7472601"/>
              <a:gd name="connsiteY796" fmla="*/ 239240 h 6858000"/>
              <a:gd name="connsiteX797" fmla="*/ 5736947 w 7472601"/>
              <a:gd name="connsiteY797" fmla="*/ 261367 h 6858000"/>
              <a:gd name="connsiteX798" fmla="*/ 5427012 w 7472601"/>
              <a:gd name="connsiteY798" fmla="*/ 311272 h 6858000"/>
              <a:gd name="connsiteX799" fmla="*/ 5147818 w 7472601"/>
              <a:gd name="connsiteY799" fmla="*/ 322112 h 6858000"/>
              <a:gd name="connsiteX800" fmla="*/ 5060854 w 7472601"/>
              <a:gd name="connsiteY800" fmla="*/ 311882 h 6858000"/>
              <a:gd name="connsiteX801" fmla="*/ 4945989 w 7472601"/>
              <a:gd name="connsiteY801" fmla="*/ 300516 h 6858000"/>
              <a:gd name="connsiteX802" fmla="*/ 5410479 w 7472601"/>
              <a:gd name="connsiteY802" fmla="*/ 348434 h 6858000"/>
              <a:gd name="connsiteX803" fmla="*/ 5805386 w 7472601"/>
              <a:gd name="connsiteY803" fmla="*/ 239240 h 6858000"/>
              <a:gd name="connsiteX804" fmla="*/ 5905192 w 7472601"/>
              <a:gd name="connsiteY804" fmla="*/ 163079 h 6858000"/>
              <a:gd name="connsiteX805" fmla="*/ 5865655 w 7472601"/>
              <a:gd name="connsiteY805" fmla="*/ 171901 h 6858000"/>
              <a:gd name="connsiteX806" fmla="*/ 5259740 w 7472601"/>
              <a:gd name="connsiteY806" fmla="*/ 257013 h 6858000"/>
              <a:gd name="connsiteX807" fmla="*/ 5208466 w 7472601"/>
              <a:gd name="connsiteY807" fmla="*/ 257550 h 6858000"/>
              <a:gd name="connsiteX808" fmla="*/ 4980204 w 7472601"/>
              <a:gd name="connsiteY808" fmla="*/ 271903 h 6858000"/>
              <a:gd name="connsiteX809" fmla="*/ 5068068 w 7472601"/>
              <a:gd name="connsiteY809" fmla="*/ 282244 h 6858000"/>
              <a:gd name="connsiteX810" fmla="*/ 5153231 w 7472601"/>
              <a:gd name="connsiteY810" fmla="*/ 292240 h 6858000"/>
              <a:gd name="connsiteX811" fmla="*/ 5426491 w 7472601"/>
              <a:gd name="connsiteY811" fmla="*/ 281128 h 6858000"/>
              <a:gd name="connsiteX812" fmla="*/ 5731212 w 7472601"/>
              <a:gd name="connsiteY812" fmla="*/ 231951 h 6858000"/>
              <a:gd name="connsiteX813" fmla="*/ 5905192 w 7472601"/>
              <a:gd name="connsiteY813" fmla="*/ 163079 h 6858000"/>
              <a:gd name="connsiteX814" fmla="*/ 5944437 w 7472601"/>
              <a:gd name="connsiteY814" fmla="*/ 113829 h 6858000"/>
              <a:gd name="connsiteX815" fmla="*/ 5825032 w 7472601"/>
              <a:gd name="connsiteY815" fmla="*/ 146405 h 6858000"/>
              <a:gd name="connsiteX816" fmla="*/ 4955599 w 7472601"/>
              <a:gd name="connsiteY816" fmla="*/ 247008 h 6858000"/>
              <a:gd name="connsiteX817" fmla="*/ 5210104 w 7472601"/>
              <a:gd name="connsiteY817" fmla="*/ 228123 h 6858000"/>
              <a:gd name="connsiteX818" fmla="*/ 5261015 w 7472601"/>
              <a:gd name="connsiteY818" fmla="*/ 227087 h 6858000"/>
              <a:gd name="connsiteX819" fmla="*/ 5861181 w 7472601"/>
              <a:gd name="connsiteY819" fmla="*/ 143093 h 6858000"/>
              <a:gd name="connsiteX820" fmla="*/ 5961252 w 7472601"/>
              <a:gd name="connsiteY820" fmla="*/ 114820 h 6858000"/>
              <a:gd name="connsiteX821" fmla="*/ 5944437 w 7472601"/>
              <a:gd name="connsiteY821" fmla="*/ 113829 h 6858000"/>
              <a:gd name="connsiteX822" fmla="*/ 3882765 w 7472601"/>
              <a:gd name="connsiteY822" fmla="*/ 0 h 6858000"/>
              <a:gd name="connsiteX823" fmla="*/ 3995099 w 7472601"/>
              <a:gd name="connsiteY823" fmla="*/ 0 h 6858000"/>
              <a:gd name="connsiteX824" fmla="*/ 4163818 w 7472601"/>
              <a:gd name="connsiteY824" fmla="*/ 234104 h 6858000"/>
              <a:gd name="connsiteX825" fmla="*/ 4172099 w 7472601"/>
              <a:gd name="connsiteY825" fmla="*/ 234207 h 6858000"/>
              <a:gd name="connsiteX826" fmla="*/ 4784282 w 7472601"/>
              <a:gd name="connsiteY826" fmla="*/ 276561 h 6858000"/>
              <a:gd name="connsiteX827" fmla="*/ 4801687 w 7472601"/>
              <a:gd name="connsiteY827" fmla="*/ 267764 h 6858000"/>
              <a:gd name="connsiteX828" fmla="*/ 6082788 w 7472601"/>
              <a:gd name="connsiteY828" fmla="*/ 64119 h 6858000"/>
              <a:gd name="connsiteX829" fmla="*/ 6099442 w 7472601"/>
              <a:gd name="connsiteY829" fmla="*/ 82568 h 6858000"/>
              <a:gd name="connsiteX830" fmla="*/ 4804137 w 7472601"/>
              <a:gd name="connsiteY830" fmla="*/ 320931 h 6858000"/>
              <a:gd name="connsiteX831" fmla="*/ 4227047 w 7472601"/>
              <a:gd name="connsiteY831" fmla="*/ 313415 h 6858000"/>
              <a:gd name="connsiteX832" fmla="*/ 4346041 w 7472601"/>
              <a:gd name="connsiteY832" fmla="*/ 456086 h 6858000"/>
              <a:gd name="connsiteX833" fmla="*/ 4870967 w 7472601"/>
              <a:gd name="connsiteY833" fmla="*/ 963061 h 6858000"/>
              <a:gd name="connsiteX834" fmla="*/ 4889647 w 7472601"/>
              <a:gd name="connsiteY834" fmla="*/ 957147 h 6858000"/>
              <a:gd name="connsiteX835" fmla="*/ 5422504 w 7472601"/>
              <a:gd name="connsiteY835" fmla="*/ 805191 h 6858000"/>
              <a:gd name="connsiteX836" fmla="*/ 6087656 w 7472601"/>
              <a:gd name="connsiteY836" fmla="*/ 826703 h 6858000"/>
              <a:gd name="connsiteX837" fmla="*/ 6058717 w 7472601"/>
              <a:gd name="connsiteY837" fmla="*/ 865992 h 6858000"/>
              <a:gd name="connsiteX838" fmla="*/ 4974153 w 7472601"/>
              <a:gd name="connsiteY838" fmla="*/ 1045456 h 6858000"/>
              <a:gd name="connsiteX839" fmla="*/ 5627835 w 7472601"/>
              <a:gd name="connsiteY839" fmla="*/ 1472077 h 6858000"/>
              <a:gd name="connsiteX840" fmla="*/ 5629817 w 7472601"/>
              <a:gd name="connsiteY840" fmla="*/ 1471412 h 6858000"/>
              <a:gd name="connsiteX841" fmla="*/ 5634124 w 7472601"/>
              <a:gd name="connsiteY841" fmla="*/ 1470572 h 6858000"/>
              <a:gd name="connsiteX842" fmla="*/ 5755832 w 7472601"/>
              <a:gd name="connsiteY842" fmla="*/ 1383886 h 6858000"/>
              <a:gd name="connsiteX843" fmla="*/ 6014186 w 7472601"/>
              <a:gd name="connsiteY843" fmla="*/ 1279799 h 6858000"/>
              <a:gd name="connsiteX844" fmla="*/ 6901619 w 7472601"/>
              <a:gd name="connsiteY844" fmla="*/ 1047874 h 6858000"/>
              <a:gd name="connsiteX845" fmla="*/ 6931566 w 7472601"/>
              <a:gd name="connsiteY845" fmla="*/ 1062034 h 6858000"/>
              <a:gd name="connsiteX846" fmla="*/ 5790982 w 7472601"/>
              <a:gd name="connsiteY846" fmla="*/ 1561380 h 6858000"/>
              <a:gd name="connsiteX847" fmla="*/ 6188971 w 7472601"/>
              <a:gd name="connsiteY847" fmla="*/ 1755168 h 6858000"/>
              <a:gd name="connsiteX848" fmla="*/ 6202446 w 7472601"/>
              <a:gd name="connsiteY848" fmla="*/ 1752268 h 6858000"/>
              <a:gd name="connsiteX849" fmla="*/ 7179560 w 7472601"/>
              <a:gd name="connsiteY849" fmla="*/ 1467551 h 6858000"/>
              <a:gd name="connsiteX850" fmla="*/ 7158730 w 7472601"/>
              <a:gd name="connsiteY850" fmla="*/ 1507835 h 6858000"/>
              <a:gd name="connsiteX851" fmla="*/ 6326959 w 7472601"/>
              <a:gd name="connsiteY851" fmla="*/ 1817686 h 6858000"/>
              <a:gd name="connsiteX852" fmla="*/ 6537433 w 7472601"/>
              <a:gd name="connsiteY852" fmla="*/ 1907790 h 6858000"/>
              <a:gd name="connsiteX853" fmla="*/ 6550221 w 7472601"/>
              <a:gd name="connsiteY853" fmla="*/ 1910729 h 6858000"/>
              <a:gd name="connsiteX854" fmla="*/ 6964438 w 7472601"/>
              <a:gd name="connsiteY854" fmla="*/ 2209505 h 6858000"/>
              <a:gd name="connsiteX855" fmla="*/ 7367862 w 7472601"/>
              <a:gd name="connsiteY855" fmla="*/ 2806833 h 6858000"/>
              <a:gd name="connsiteX856" fmla="*/ 7364329 w 7472601"/>
              <a:gd name="connsiteY856" fmla="*/ 2826907 h 6858000"/>
              <a:gd name="connsiteX857" fmla="*/ 7290545 w 7472601"/>
              <a:gd name="connsiteY857" fmla="*/ 2850663 h 6858000"/>
              <a:gd name="connsiteX858" fmla="*/ 6472036 w 7472601"/>
              <a:gd name="connsiteY858" fmla="*/ 1959003 h 6858000"/>
              <a:gd name="connsiteX859" fmla="*/ 5792897 w 7472601"/>
              <a:gd name="connsiteY859" fmla="*/ 1647747 h 6858000"/>
              <a:gd name="connsiteX860" fmla="*/ 5842751 w 7472601"/>
              <a:gd name="connsiteY860" fmla="*/ 1816112 h 6858000"/>
              <a:gd name="connsiteX861" fmla="*/ 5847424 w 7472601"/>
              <a:gd name="connsiteY861" fmla="*/ 1815776 h 6858000"/>
              <a:gd name="connsiteX862" fmla="*/ 6399821 w 7472601"/>
              <a:gd name="connsiteY862" fmla="*/ 2344799 h 6858000"/>
              <a:gd name="connsiteX863" fmla="*/ 6323232 w 7472601"/>
              <a:gd name="connsiteY863" fmla="*/ 2389634 h 6858000"/>
              <a:gd name="connsiteX864" fmla="*/ 5942958 w 7472601"/>
              <a:gd name="connsiteY864" fmla="*/ 2077708 h 6858000"/>
              <a:gd name="connsiteX865" fmla="*/ 5921559 w 7472601"/>
              <a:gd name="connsiteY865" fmla="*/ 2378596 h 6858000"/>
              <a:gd name="connsiteX866" fmla="*/ 5817651 w 7472601"/>
              <a:gd name="connsiteY866" fmla="*/ 3023919 h 6858000"/>
              <a:gd name="connsiteX867" fmla="*/ 5729634 w 7472601"/>
              <a:gd name="connsiteY867" fmla="*/ 3051849 h 6858000"/>
              <a:gd name="connsiteX868" fmla="*/ 5611018 w 7472601"/>
              <a:gd name="connsiteY868" fmla="*/ 2316769 h 6858000"/>
              <a:gd name="connsiteX869" fmla="*/ 5687608 w 7472601"/>
              <a:gd name="connsiteY869" fmla="*/ 2039972 h 6858000"/>
              <a:gd name="connsiteX870" fmla="*/ 5657554 w 7472601"/>
              <a:gd name="connsiteY870" fmla="*/ 1576445 h 6858000"/>
              <a:gd name="connsiteX871" fmla="*/ 5150475 w 7472601"/>
              <a:gd name="connsiteY871" fmla="*/ 1274012 h 6858000"/>
              <a:gd name="connsiteX872" fmla="*/ 5349142 w 7472601"/>
              <a:gd name="connsiteY872" fmla="*/ 2204405 h 6858000"/>
              <a:gd name="connsiteX873" fmla="*/ 5262214 w 7472601"/>
              <a:gd name="connsiteY873" fmla="*/ 2233836 h 6858000"/>
              <a:gd name="connsiteX874" fmla="*/ 4981539 w 7472601"/>
              <a:gd name="connsiteY874" fmla="*/ 1542201 h 6858000"/>
              <a:gd name="connsiteX875" fmla="*/ 4958461 w 7472601"/>
              <a:gd name="connsiteY875" fmla="*/ 1136957 h 6858000"/>
              <a:gd name="connsiteX876" fmla="*/ 4655015 w 7472601"/>
              <a:gd name="connsiteY876" fmla="*/ 891426 h 6858000"/>
              <a:gd name="connsiteX877" fmla="*/ 4348002 w 7472601"/>
              <a:gd name="connsiteY877" fmla="*/ 2205895 h 6858000"/>
              <a:gd name="connsiteX878" fmla="*/ 4262250 w 7472601"/>
              <a:gd name="connsiteY878" fmla="*/ 2219972 h 6858000"/>
              <a:gd name="connsiteX879" fmla="*/ 4550611 w 7472601"/>
              <a:gd name="connsiteY879" fmla="*/ 817540 h 6858000"/>
              <a:gd name="connsiteX880" fmla="*/ 4564418 w 7472601"/>
              <a:gd name="connsiteY880" fmla="*/ 808293 h 6858000"/>
              <a:gd name="connsiteX881" fmla="*/ 4266388 w 7472601"/>
              <a:gd name="connsiteY881" fmla="*/ 500083 h 6858000"/>
              <a:gd name="connsiteX882" fmla="*/ 4032842 w 7472601"/>
              <a:gd name="connsiteY882" fmla="*/ 211809 h 6858000"/>
              <a:gd name="connsiteX883" fmla="*/ 3882765 w 7472601"/>
              <a:gd name="connsiteY883" fmla="*/ 0 h 6858000"/>
              <a:gd name="connsiteX884" fmla="*/ 3721337 w 7472601"/>
              <a:gd name="connsiteY884" fmla="*/ 0 h 6858000"/>
              <a:gd name="connsiteX885" fmla="*/ 3797544 w 7472601"/>
              <a:gd name="connsiteY885" fmla="*/ 0 h 6858000"/>
              <a:gd name="connsiteX886" fmla="*/ 3775734 w 7472601"/>
              <a:gd name="connsiteY886" fmla="*/ 95131 h 6858000"/>
              <a:gd name="connsiteX887" fmla="*/ 3724807 w 7472601"/>
              <a:gd name="connsiteY887" fmla="*/ 272257 h 6858000"/>
              <a:gd name="connsiteX888" fmla="*/ 3726844 w 7472601"/>
              <a:gd name="connsiteY888" fmla="*/ 282988 h 6858000"/>
              <a:gd name="connsiteX889" fmla="*/ 3742664 w 7472601"/>
              <a:gd name="connsiteY889" fmla="*/ 279918 h 6858000"/>
              <a:gd name="connsiteX890" fmla="*/ 4103910 w 7472601"/>
              <a:gd name="connsiteY890" fmla="*/ 1161917 h 6858000"/>
              <a:gd name="connsiteX891" fmla="*/ 4020269 w 7472601"/>
              <a:gd name="connsiteY891" fmla="*/ 1200406 h 6858000"/>
              <a:gd name="connsiteX892" fmla="*/ 3674882 w 7472601"/>
              <a:gd name="connsiteY892" fmla="*/ 488524 h 6858000"/>
              <a:gd name="connsiteX893" fmla="*/ 3132682 w 7472601"/>
              <a:gd name="connsiteY893" fmla="*/ 1072284 h 6858000"/>
              <a:gd name="connsiteX894" fmla="*/ 2716346 w 7472601"/>
              <a:gd name="connsiteY894" fmla="*/ 1276376 h 6858000"/>
              <a:gd name="connsiteX895" fmla="*/ 2716772 w 7472601"/>
              <a:gd name="connsiteY895" fmla="*/ 1255462 h 6858000"/>
              <a:gd name="connsiteX896" fmla="*/ 3471096 w 7472601"/>
              <a:gd name="connsiteY896" fmla="*/ 437072 h 6858000"/>
              <a:gd name="connsiteX897" fmla="*/ 3639057 w 7472601"/>
              <a:gd name="connsiteY897" fmla="*/ 286334 h 6858000"/>
              <a:gd name="connsiteX898" fmla="*/ 3640309 w 7472601"/>
              <a:gd name="connsiteY898" fmla="*/ 284664 h 6858000"/>
              <a:gd name="connsiteX899" fmla="*/ 3646022 w 7472601"/>
              <a:gd name="connsiteY899" fmla="*/ 276711 h 6858000"/>
              <a:gd name="connsiteX900" fmla="*/ 3707943 w 7472601"/>
              <a:gd name="connsiteY900" fmla="*/ 65958 h 6858000"/>
              <a:gd name="connsiteX901" fmla="*/ 3721337 w 7472601"/>
              <a:gd name="connsiteY901" fmla="*/ 0 h 6858000"/>
              <a:gd name="connsiteX902" fmla="*/ 2867960 w 7472601"/>
              <a:gd name="connsiteY902" fmla="*/ 0 h 6858000"/>
              <a:gd name="connsiteX903" fmla="*/ 2926351 w 7472601"/>
              <a:gd name="connsiteY903" fmla="*/ 0 h 6858000"/>
              <a:gd name="connsiteX904" fmla="*/ 2902823 w 7472601"/>
              <a:gd name="connsiteY904" fmla="*/ 262929 h 6858000"/>
              <a:gd name="connsiteX905" fmla="*/ 2940663 w 7472601"/>
              <a:gd name="connsiteY905" fmla="*/ 140884 h 6858000"/>
              <a:gd name="connsiteX906" fmla="*/ 2947039 w 7472601"/>
              <a:gd name="connsiteY906" fmla="*/ 122524 h 6858000"/>
              <a:gd name="connsiteX907" fmla="*/ 2984316 w 7472601"/>
              <a:gd name="connsiteY907" fmla="*/ 0 h 6858000"/>
              <a:gd name="connsiteX908" fmla="*/ 3016114 w 7472601"/>
              <a:gd name="connsiteY908" fmla="*/ 0 h 6858000"/>
              <a:gd name="connsiteX909" fmla="*/ 2979949 w 7472601"/>
              <a:gd name="connsiteY909" fmla="*/ 119274 h 6858000"/>
              <a:gd name="connsiteX910" fmla="*/ 3023879 w 7472601"/>
              <a:gd name="connsiteY910" fmla="*/ 0 h 6858000"/>
              <a:gd name="connsiteX911" fmla="*/ 3105400 w 7472601"/>
              <a:gd name="connsiteY911" fmla="*/ 0 h 6858000"/>
              <a:gd name="connsiteX912" fmla="*/ 3094669 w 7472601"/>
              <a:gd name="connsiteY912" fmla="*/ 30308 h 6858000"/>
              <a:gd name="connsiteX913" fmla="*/ 2901945 w 7472601"/>
              <a:gd name="connsiteY913" fmla="*/ 466538 h 6858000"/>
              <a:gd name="connsiteX914" fmla="*/ 2815209 w 7472601"/>
              <a:gd name="connsiteY914" fmla="*/ 497361 h 6858000"/>
              <a:gd name="connsiteX915" fmla="*/ 2844845 w 7472601"/>
              <a:gd name="connsiteY915" fmla="*/ 127638 h 6858000"/>
              <a:gd name="connsiteX916" fmla="*/ 2867960 w 7472601"/>
              <a:gd name="connsiteY916" fmla="*/ 0 h 6858000"/>
              <a:gd name="connsiteX917" fmla="*/ 1057230 w 7472601"/>
              <a:gd name="connsiteY917" fmla="*/ 0 h 6858000"/>
              <a:gd name="connsiteX918" fmla="*/ 1111003 w 7472601"/>
              <a:gd name="connsiteY918" fmla="*/ 0 h 6858000"/>
              <a:gd name="connsiteX919" fmla="*/ 1125553 w 7472601"/>
              <a:gd name="connsiteY919" fmla="*/ 52588 h 6858000"/>
              <a:gd name="connsiteX920" fmla="*/ 1304276 w 7472601"/>
              <a:gd name="connsiteY920" fmla="*/ 476275 h 6858000"/>
              <a:gd name="connsiteX921" fmla="*/ 1492066 w 7472601"/>
              <a:gd name="connsiteY921" fmla="*/ 886333 h 6858000"/>
              <a:gd name="connsiteX922" fmla="*/ 1423698 w 7472601"/>
              <a:gd name="connsiteY922" fmla="*/ 710817 h 6858000"/>
              <a:gd name="connsiteX923" fmla="*/ 1357609 w 7472601"/>
              <a:gd name="connsiteY923" fmla="*/ 532892 h 6858000"/>
              <a:gd name="connsiteX924" fmla="*/ 1309550 w 7472601"/>
              <a:gd name="connsiteY924" fmla="*/ 374031 h 6858000"/>
              <a:gd name="connsiteX925" fmla="*/ 1193673 w 7472601"/>
              <a:gd name="connsiteY925" fmla="*/ 49533 h 6858000"/>
              <a:gd name="connsiteX926" fmla="*/ 1164391 w 7472601"/>
              <a:gd name="connsiteY926" fmla="*/ 0 h 6858000"/>
              <a:gd name="connsiteX927" fmla="*/ 1200666 w 7472601"/>
              <a:gd name="connsiteY927" fmla="*/ 0 h 6858000"/>
              <a:gd name="connsiteX928" fmla="*/ 1223408 w 7472601"/>
              <a:gd name="connsiteY928" fmla="*/ 38996 h 6858000"/>
              <a:gd name="connsiteX929" fmla="*/ 1339635 w 7472601"/>
              <a:gd name="connsiteY929" fmla="*/ 365517 h 6858000"/>
              <a:gd name="connsiteX930" fmla="*/ 1387469 w 7472601"/>
              <a:gd name="connsiteY930" fmla="*/ 523079 h 6858000"/>
              <a:gd name="connsiteX931" fmla="*/ 1452685 w 7472601"/>
              <a:gd name="connsiteY931" fmla="*/ 699806 h 6858000"/>
              <a:gd name="connsiteX932" fmla="*/ 1492092 w 7472601"/>
              <a:gd name="connsiteY932" fmla="*/ 800424 h 6858000"/>
              <a:gd name="connsiteX933" fmla="*/ 1455302 w 7472601"/>
              <a:gd name="connsiteY933" fmla="*/ 632913 h 6858000"/>
              <a:gd name="connsiteX934" fmla="*/ 1222336 w 7472601"/>
              <a:gd name="connsiteY934" fmla="*/ 9480 h 6858000"/>
              <a:gd name="connsiteX935" fmla="*/ 1214634 w 7472601"/>
              <a:gd name="connsiteY935" fmla="*/ 0 h 6858000"/>
              <a:gd name="connsiteX936" fmla="*/ 1289827 w 7472601"/>
              <a:gd name="connsiteY936" fmla="*/ 0 h 6858000"/>
              <a:gd name="connsiteX937" fmla="*/ 1321076 w 7472601"/>
              <a:gd name="connsiteY937" fmla="*/ 59722 h 6858000"/>
              <a:gd name="connsiteX938" fmla="*/ 1512579 w 7472601"/>
              <a:gd name="connsiteY938" fmla="*/ 626441 h 6858000"/>
              <a:gd name="connsiteX939" fmla="*/ 1506076 w 7472601"/>
              <a:gd name="connsiteY939" fmla="*/ 1089289 h 6858000"/>
              <a:gd name="connsiteX940" fmla="*/ 1486346 w 7472601"/>
              <a:gd name="connsiteY940" fmla="*/ 1079919 h 6858000"/>
              <a:gd name="connsiteX941" fmla="*/ 1070511 w 7472601"/>
              <a:gd name="connsiteY941" fmla="*/ 48609 h 6858000"/>
              <a:gd name="connsiteX942" fmla="*/ 1057230 w 7472601"/>
              <a:gd name="connsiteY942" fmla="*/ 0 h 6858000"/>
              <a:gd name="connsiteX943" fmla="*/ 43151 w 7472601"/>
              <a:gd name="connsiteY943" fmla="*/ 0 h 6858000"/>
              <a:gd name="connsiteX944" fmla="*/ 95283 w 7472601"/>
              <a:gd name="connsiteY944" fmla="*/ 0 h 6858000"/>
              <a:gd name="connsiteX945" fmla="*/ 300708 w 7472601"/>
              <a:gd name="connsiteY945" fmla="*/ 154571 h 6858000"/>
              <a:gd name="connsiteX946" fmla="*/ 530414 w 7472601"/>
              <a:gd name="connsiteY946" fmla="*/ 354673 h 6858000"/>
              <a:gd name="connsiteX947" fmla="*/ 333785 w 7472601"/>
              <a:gd name="connsiteY947" fmla="*/ 161564 h 6858000"/>
              <a:gd name="connsiteX948" fmla="*/ 147005 w 7472601"/>
              <a:gd name="connsiteY948" fmla="*/ 0 h 6858000"/>
              <a:gd name="connsiteX949" fmla="*/ 272509 w 7472601"/>
              <a:gd name="connsiteY949" fmla="*/ 0 h 6858000"/>
              <a:gd name="connsiteX950" fmla="*/ 326276 w 7472601"/>
              <a:gd name="connsiteY950" fmla="*/ 45847 h 6858000"/>
              <a:gd name="connsiteX951" fmla="*/ 823759 w 7472601"/>
              <a:gd name="connsiteY951" fmla="*/ 574145 h 6858000"/>
              <a:gd name="connsiteX952" fmla="*/ 811254 w 7472601"/>
              <a:gd name="connsiteY952" fmla="*/ 665546 h 6858000"/>
              <a:gd name="connsiteX953" fmla="*/ 154042 w 7472601"/>
              <a:gd name="connsiteY953" fmla="*/ 261522 h 6858000"/>
              <a:gd name="connsiteX954" fmla="*/ 13550 w 7472601"/>
              <a:gd name="connsiteY954" fmla="*/ 158423 h 6858000"/>
              <a:gd name="connsiteX955" fmla="*/ 0 w 7472601"/>
              <a:gd name="connsiteY955" fmla="*/ 146618 h 6858000"/>
              <a:gd name="connsiteX956" fmla="*/ 0 w 7472601"/>
              <a:gd name="connsiteY956" fmla="*/ 59161 h 6858000"/>
              <a:gd name="connsiteX957" fmla="*/ 45427 w 7472601"/>
              <a:gd name="connsiteY957" fmla="*/ 101078 h 6858000"/>
              <a:gd name="connsiteX958" fmla="*/ 630103 w 7472601"/>
              <a:gd name="connsiteY958" fmla="*/ 485885 h 6858000"/>
              <a:gd name="connsiteX959" fmla="*/ 532040 w 7472601"/>
              <a:gd name="connsiteY959" fmla="*/ 399359 h 6858000"/>
              <a:gd name="connsiteX960" fmla="*/ 517618 w 7472601"/>
              <a:gd name="connsiteY960" fmla="*/ 385726 h 6858000"/>
              <a:gd name="connsiteX961" fmla="*/ 285074 w 7472601"/>
              <a:gd name="connsiteY961" fmla="*/ 182755 h 6858000"/>
              <a:gd name="connsiteX962" fmla="*/ 43151 w 7472601"/>
              <a:gd name="connsiteY962"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48321 w 7472601"/>
              <a:gd name="connsiteY79" fmla="*/ 6190991 h 6858000"/>
              <a:gd name="connsiteX80" fmla="*/ 7467600 w 7472601"/>
              <a:gd name="connsiteY80" fmla="*/ 6221686 h 6858000"/>
              <a:gd name="connsiteX81" fmla="*/ 7467600 w 7472601"/>
              <a:gd name="connsiteY81" fmla="*/ 6334256 h 6858000"/>
              <a:gd name="connsiteX82" fmla="*/ 7454976 w 7472601"/>
              <a:gd name="connsiteY82" fmla="*/ 6318297 h 6858000"/>
              <a:gd name="connsiteX83" fmla="*/ 1456157 w 7472601"/>
              <a:gd name="connsiteY83" fmla="*/ 5371404 h 6858000"/>
              <a:gd name="connsiteX84" fmla="*/ 1244432 w 7472601"/>
              <a:gd name="connsiteY84" fmla="*/ 5385601 h 6858000"/>
              <a:gd name="connsiteX85" fmla="*/ 973990 w 7472601"/>
              <a:gd name="connsiteY85" fmla="*/ 5424940 h 6858000"/>
              <a:gd name="connsiteX86" fmla="*/ 1103809 w 7472601"/>
              <a:gd name="connsiteY86" fmla="*/ 5433720 h 6858000"/>
              <a:gd name="connsiteX87" fmla="*/ 1123454 w 7472601"/>
              <a:gd name="connsiteY87" fmla="*/ 5435727 h 6858000"/>
              <a:gd name="connsiteX88" fmla="*/ 1737017 w 7472601"/>
              <a:gd name="connsiteY88" fmla="*/ 5452183 h 6858000"/>
              <a:gd name="connsiteX89" fmla="*/ 1824397 w 7472601"/>
              <a:gd name="connsiteY89" fmla="*/ 5447757 h 6858000"/>
              <a:gd name="connsiteX90" fmla="*/ 2070059 w 7472601"/>
              <a:gd name="connsiteY90" fmla="*/ 5441660 h 6858000"/>
              <a:gd name="connsiteX91" fmla="*/ 1456157 w 7472601"/>
              <a:gd name="connsiteY91" fmla="*/ 5371404 h 6858000"/>
              <a:gd name="connsiteX92" fmla="*/ 4988186 w 7472601"/>
              <a:gd name="connsiteY92" fmla="*/ 5216467 h 6858000"/>
              <a:gd name="connsiteX93" fmla="*/ 4777334 w 7472601"/>
              <a:gd name="connsiteY93" fmla="*/ 5406072 h 6858000"/>
              <a:gd name="connsiteX94" fmla="*/ 4718341 w 7472601"/>
              <a:gd name="connsiteY94" fmla="*/ 5468043 h 6858000"/>
              <a:gd name="connsiteX95" fmla="*/ 4604655 w 7472601"/>
              <a:gd name="connsiteY95" fmla="*/ 5583434 h 6858000"/>
              <a:gd name="connsiteX96" fmla="*/ 4565074 w 7472601"/>
              <a:gd name="connsiteY96" fmla="*/ 5618550 h 6858000"/>
              <a:gd name="connsiteX97" fmla="*/ 4988186 w 7472601"/>
              <a:gd name="connsiteY97" fmla="*/ 5216467 h 6858000"/>
              <a:gd name="connsiteX98" fmla="*/ 4978032 w 7472601"/>
              <a:gd name="connsiteY98" fmla="*/ 5183809 h 6858000"/>
              <a:gd name="connsiteX99" fmla="*/ 4463413 w 7472601"/>
              <a:gd name="connsiteY99" fmla="*/ 5615162 h 6858000"/>
              <a:gd name="connsiteX100" fmla="*/ 4358134 w 7472601"/>
              <a:gd name="connsiteY100" fmla="*/ 5742791 h 6858000"/>
              <a:gd name="connsiteX101" fmla="*/ 4376219 w 7472601"/>
              <a:gd name="connsiteY101" fmla="*/ 5729027 h 6858000"/>
              <a:gd name="connsiteX102" fmla="*/ 4582340 w 7472601"/>
              <a:gd name="connsiteY102" fmla="*/ 5561037 h 6858000"/>
              <a:gd name="connsiteX103" fmla="*/ 4694684 w 7472601"/>
              <a:gd name="connsiteY103" fmla="*/ 5447098 h 6858000"/>
              <a:gd name="connsiteX104" fmla="*/ 4754123 w 7472601"/>
              <a:gd name="connsiteY104" fmla="*/ 5384643 h 6858000"/>
              <a:gd name="connsiteX105" fmla="*/ 4978032 w 7472601"/>
              <a:gd name="connsiteY105" fmla="*/ 5183809 h 6858000"/>
              <a:gd name="connsiteX106" fmla="*/ 1903353 w 7472601"/>
              <a:gd name="connsiteY106" fmla="*/ 5044827 h 6858000"/>
              <a:gd name="connsiteX107" fmla="*/ 1936931 w 7472601"/>
              <a:gd name="connsiteY107" fmla="*/ 5093954 h 6858000"/>
              <a:gd name="connsiteX108" fmla="*/ 2195868 w 7472601"/>
              <a:gd name="connsiteY108" fmla="*/ 5396574 h 6858000"/>
              <a:gd name="connsiteX109" fmla="*/ 2088852 w 7472601"/>
              <a:gd name="connsiteY109" fmla="*/ 5166123 h 6858000"/>
              <a:gd name="connsiteX110" fmla="*/ 1958241 w 7472601"/>
              <a:gd name="connsiteY110" fmla="*/ 5067955 h 6858000"/>
              <a:gd name="connsiteX111" fmla="*/ 1903353 w 7472601"/>
              <a:gd name="connsiteY111" fmla="*/ 5044827 h 6858000"/>
              <a:gd name="connsiteX112" fmla="*/ 1979378 w 7472601"/>
              <a:gd name="connsiteY112" fmla="*/ 4769504 h 6858000"/>
              <a:gd name="connsiteX113" fmla="*/ 2882120 w 7472601"/>
              <a:gd name="connsiteY113" fmla="*/ 5064547 h 6858000"/>
              <a:gd name="connsiteX114" fmla="*/ 2793103 w 7472601"/>
              <a:gd name="connsiteY114" fmla="*/ 5039699 h 6858000"/>
              <a:gd name="connsiteX115" fmla="*/ 2770041 w 7472601"/>
              <a:gd name="connsiteY115" fmla="*/ 5033634 h 6858000"/>
              <a:gd name="connsiteX116" fmla="*/ 1979378 w 7472601"/>
              <a:gd name="connsiteY116" fmla="*/ 4769504 h 6858000"/>
              <a:gd name="connsiteX117" fmla="*/ 1927410 w 7472601"/>
              <a:gd name="connsiteY117" fmla="*/ 4716164 h 6858000"/>
              <a:gd name="connsiteX118" fmla="*/ 1959587 w 7472601"/>
              <a:gd name="connsiteY118" fmla="*/ 4728849 h 6858000"/>
              <a:gd name="connsiteX119" fmla="*/ 2777707 w 7472601"/>
              <a:gd name="connsiteY119" fmla="*/ 5003991 h 6858000"/>
              <a:gd name="connsiteX120" fmla="*/ 2800768 w 7472601"/>
              <a:gd name="connsiteY120" fmla="*/ 5010056 h 6858000"/>
              <a:gd name="connsiteX121" fmla="*/ 2879408 w 7472601"/>
              <a:gd name="connsiteY121" fmla="*/ 5031590 h 6858000"/>
              <a:gd name="connsiteX122" fmla="*/ 2862295 w 7472601"/>
              <a:gd name="connsiteY122" fmla="*/ 5022958 h 6858000"/>
              <a:gd name="connsiteX123" fmla="*/ 2813343 w 7472601"/>
              <a:gd name="connsiteY123" fmla="*/ 4998369 h 6858000"/>
              <a:gd name="connsiteX124" fmla="*/ 2646245 w 7472601"/>
              <a:gd name="connsiteY124" fmla="*/ 4930999 h 6858000"/>
              <a:gd name="connsiteX125" fmla="*/ 1999243 w 7472601"/>
              <a:gd name="connsiteY125" fmla="*/ 4730524 h 6858000"/>
              <a:gd name="connsiteX126" fmla="*/ 1979527 w 7472601"/>
              <a:gd name="connsiteY126" fmla="*/ 4726651 h 6858000"/>
              <a:gd name="connsiteX127" fmla="*/ 1927410 w 7472601"/>
              <a:gd name="connsiteY127" fmla="*/ 4716164 h 6858000"/>
              <a:gd name="connsiteX128" fmla="*/ 1997014 w 7472601"/>
              <a:gd name="connsiteY128" fmla="*/ 4698007 h 6858000"/>
              <a:gd name="connsiteX129" fmla="*/ 2005458 w 7472601"/>
              <a:gd name="connsiteY129" fmla="*/ 4699540 h 6858000"/>
              <a:gd name="connsiteX130" fmla="*/ 2657186 w 7472601"/>
              <a:gd name="connsiteY130" fmla="*/ 4901687 h 6858000"/>
              <a:gd name="connsiteX131" fmla="*/ 2826662 w 7472601"/>
              <a:gd name="connsiteY131" fmla="*/ 4970362 h 6858000"/>
              <a:gd name="connsiteX132" fmla="*/ 2876100 w 7472601"/>
              <a:gd name="connsiteY132" fmla="*/ 4995397 h 6858000"/>
              <a:gd name="connsiteX133" fmla="*/ 3042600 w 7472601"/>
              <a:gd name="connsiteY133" fmla="*/ 5059532 h 6858000"/>
              <a:gd name="connsiteX134" fmla="*/ 1997014 w 7472601"/>
              <a:gd name="connsiteY134" fmla="*/ 4698007 h 6858000"/>
              <a:gd name="connsiteX135" fmla="*/ 2305292 w 7472601"/>
              <a:gd name="connsiteY135" fmla="*/ 4219492 h 6858000"/>
              <a:gd name="connsiteX136" fmla="*/ 3360922 w 7472601"/>
              <a:gd name="connsiteY136" fmla="*/ 4529373 h 6858000"/>
              <a:gd name="connsiteX137" fmla="*/ 3492420 w 7472601"/>
              <a:gd name="connsiteY137" fmla="*/ 4510145 h 6858000"/>
              <a:gd name="connsiteX138" fmla="*/ 3364086 w 7472601"/>
              <a:gd name="connsiteY138" fmla="*/ 4480340 h 6858000"/>
              <a:gd name="connsiteX139" fmla="*/ 3225818 w 7472601"/>
              <a:gd name="connsiteY139" fmla="*/ 4411822 h 6858000"/>
              <a:gd name="connsiteX140" fmla="*/ 3129696 w 7472601"/>
              <a:gd name="connsiteY140" fmla="*/ 4360704 h 6858000"/>
              <a:gd name="connsiteX141" fmla="*/ 2814545 w 7472601"/>
              <a:gd name="connsiteY141" fmla="*/ 4282955 h 6858000"/>
              <a:gd name="connsiteX142" fmla="*/ 2305292 w 7472601"/>
              <a:gd name="connsiteY142" fmla="*/ 4219492 h 6858000"/>
              <a:gd name="connsiteX143" fmla="*/ 2626982 w 7472601"/>
              <a:gd name="connsiteY143" fmla="*/ 4206450 h 6858000"/>
              <a:gd name="connsiteX144" fmla="*/ 2490617 w 7472601"/>
              <a:gd name="connsiteY144" fmla="*/ 4206951 h 6858000"/>
              <a:gd name="connsiteX145" fmla="*/ 2819869 w 7472601"/>
              <a:gd name="connsiteY145" fmla="*/ 4252936 h 6858000"/>
              <a:gd name="connsiteX146" fmla="*/ 3143018 w 7472601"/>
              <a:gd name="connsiteY146" fmla="*/ 4332698 h 6858000"/>
              <a:gd name="connsiteX147" fmla="*/ 3241520 w 7472601"/>
              <a:gd name="connsiteY147" fmla="*/ 4385112 h 6858000"/>
              <a:gd name="connsiteX148" fmla="*/ 3374575 w 7472601"/>
              <a:gd name="connsiteY148" fmla="*/ 4451517 h 6858000"/>
              <a:gd name="connsiteX149" fmla="*/ 3505221 w 7472601"/>
              <a:gd name="connsiteY149" fmla="*/ 4480757 h 6858000"/>
              <a:gd name="connsiteX150" fmla="*/ 2626982 w 7472601"/>
              <a:gd name="connsiteY150" fmla="*/ 4206450 h 6858000"/>
              <a:gd name="connsiteX151" fmla="*/ 1310106 w 7472601"/>
              <a:gd name="connsiteY151" fmla="*/ 3943217 h 6858000"/>
              <a:gd name="connsiteX152" fmla="*/ 854994 w 7472601"/>
              <a:gd name="connsiteY152" fmla="*/ 4399136 h 6858000"/>
              <a:gd name="connsiteX153" fmla="*/ 742462 w 7472601"/>
              <a:gd name="connsiteY153" fmla="*/ 4594648 h 6858000"/>
              <a:gd name="connsiteX154" fmla="*/ 820602 w 7472601"/>
              <a:gd name="connsiteY154" fmla="*/ 4485915 h 6858000"/>
              <a:gd name="connsiteX155" fmla="*/ 878295 w 7472601"/>
              <a:gd name="connsiteY155" fmla="*/ 4403594 h 6858000"/>
              <a:gd name="connsiteX156" fmla="*/ 1240607 w 7472601"/>
              <a:gd name="connsiteY156" fmla="*/ 4010401 h 6858000"/>
              <a:gd name="connsiteX157" fmla="*/ 1310106 w 7472601"/>
              <a:gd name="connsiteY157" fmla="*/ 3943217 h 6858000"/>
              <a:gd name="connsiteX158" fmla="*/ 1423113 w 7472601"/>
              <a:gd name="connsiteY158" fmla="*/ 3874565 h 6858000"/>
              <a:gd name="connsiteX159" fmla="*/ 1260565 w 7472601"/>
              <a:gd name="connsiteY159" fmla="*/ 4031982 h 6858000"/>
              <a:gd name="connsiteX160" fmla="*/ 901900 w 7472601"/>
              <a:gd name="connsiteY160" fmla="*/ 4421236 h 6858000"/>
              <a:gd name="connsiteX161" fmla="*/ 845044 w 7472601"/>
              <a:gd name="connsiteY161" fmla="*/ 4502436 h 6858000"/>
              <a:gd name="connsiteX162" fmla="*/ 685926 w 7472601"/>
              <a:gd name="connsiteY162" fmla="*/ 4703069 h 6858000"/>
              <a:gd name="connsiteX163" fmla="*/ 684248 w 7472601"/>
              <a:gd name="connsiteY163" fmla="*/ 4706721 h 6858000"/>
              <a:gd name="connsiteX164" fmla="*/ 1423113 w 7472601"/>
              <a:gd name="connsiteY164" fmla="*/ 3874565 h 6858000"/>
              <a:gd name="connsiteX165" fmla="*/ 3316479 w 7472601"/>
              <a:gd name="connsiteY165" fmla="*/ 3872136 h 6858000"/>
              <a:gd name="connsiteX166" fmla="*/ 3546806 w 7472601"/>
              <a:gd name="connsiteY166" fmla="*/ 4356139 h 6858000"/>
              <a:gd name="connsiteX167" fmla="*/ 3364433 w 7472601"/>
              <a:gd name="connsiteY167" fmla="*/ 3953121 h 6858000"/>
              <a:gd name="connsiteX168" fmla="*/ 3316479 w 7472601"/>
              <a:gd name="connsiteY168" fmla="*/ 3872136 h 6858000"/>
              <a:gd name="connsiteX169" fmla="*/ 3291335 w 7472601"/>
              <a:gd name="connsiteY169" fmla="*/ 3767420 h 6858000"/>
              <a:gd name="connsiteX170" fmla="*/ 3390805 w 7472601"/>
              <a:gd name="connsiteY170" fmla="*/ 3937163 h 6858000"/>
              <a:gd name="connsiteX171" fmla="*/ 3579062 w 7472601"/>
              <a:gd name="connsiteY171" fmla="*/ 4359040 h 6858000"/>
              <a:gd name="connsiteX172" fmla="*/ 3467355 w 7472601"/>
              <a:gd name="connsiteY172" fmla="*/ 3988130 h 6858000"/>
              <a:gd name="connsiteX173" fmla="*/ 3310753 w 7472601"/>
              <a:gd name="connsiteY173" fmla="*/ 3787140 h 6858000"/>
              <a:gd name="connsiteX174" fmla="*/ 3291335 w 7472601"/>
              <a:gd name="connsiteY174" fmla="*/ 3767420 h 6858000"/>
              <a:gd name="connsiteX175" fmla="*/ 1635889 w 7472601"/>
              <a:gd name="connsiteY175" fmla="*/ 3709494 h 6858000"/>
              <a:gd name="connsiteX176" fmla="*/ 1634800 w 7472601"/>
              <a:gd name="connsiteY176" fmla="*/ 3731111 h 6858000"/>
              <a:gd name="connsiteX177" fmla="*/ 1635889 w 7472601"/>
              <a:gd name="connsiteY177" fmla="*/ 3709494 h 6858000"/>
              <a:gd name="connsiteX178" fmla="*/ 1510397 w 7472601"/>
              <a:gd name="connsiteY178" fmla="*/ 3684705 h 6858000"/>
              <a:gd name="connsiteX179" fmla="*/ 1146550 w 7472601"/>
              <a:gd name="connsiteY179" fmla="*/ 3802012 h 6858000"/>
              <a:gd name="connsiteX180" fmla="*/ 698834 w 7472601"/>
              <a:gd name="connsiteY180" fmla="*/ 3952272 h 6858000"/>
              <a:gd name="connsiteX181" fmla="*/ 34256 w 7472601"/>
              <a:gd name="connsiteY181" fmla="*/ 4347603 h 6858000"/>
              <a:gd name="connsiteX182" fmla="*/ 527241 w 7472601"/>
              <a:gd name="connsiteY182" fmla="*/ 4065078 h 6858000"/>
              <a:gd name="connsiteX183" fmla="*/ 1510397 w 7472601"/>
              <a:gd name="connsiteY183" fmla="*/ 3684705 h 6858000"/>
              <a:gd name="connsiteX184" fmla="*/ 1313114 w 7472601"/>
              <a:gd name="connsiteY184" fmla="*/ 3655216 h 6858000"/>
              <a:gd name="connsiteX185" fmla="*/ 1109304 w 7472601"/>
              <a:gd name="connsiteY185" fmla="*/ 3669030 h 6858000"/>
              <a:gd name="connsiteX186" fmla="*/ 8129 w 7472601"/>
              <a:gd name="connsiteY186" fmla="*/ 4330519 h 6858000"/>
              <a:gd name="connsiteX187" fmla="*/ 687572 w 7472601"/>
              <a:gd name="connsiteY187" fmla="*/ 3925629 h 6858000"/>
              <a:gd name="connsiteX188" fmla="*/ 1138365 w 7472601"/>
              <a:gd name="connsiteY188" fmla="*/ 3774515 h 6858000"/>
              <a:gd name="connsiteX189" fmla="*/ 1505579 w 7472601"/>
              <a:gd name="connsiteY189" fmla="*/ 3655526 h 6858000"/>
              <a:gd name="connsiteX190" fmla="*/ 1313114 w 7472601"/>
              <a:gd name="connsiteY190" fmla="*/ 3655216 h 6858000"/>
              <a:gd name="connsiteX191" fmla="*/ 3655073 w 7472601"/>
              <a:gd name="connsiteY191" fmla="*/ 3650884 h 6858000"/>
              <a:gd name="connsiteX192" fmla="*/ 3989938 w 7472601"/>
              <a:gd name="connsiteY192" fmla="*/ 3991685 h 6858000"/>
              <a:gd name="connsiteX193" fmla="*/ 4393907 w 7472601"/>
              <a:gd name="connsiteY193" fmla="*/ 4261258 h 6858000"/>
              <a:gd name="connsiteX194" fmla="*/ 4648051 w 7472601"/>
              <a:gd name="connsiteY194" fmla="*/ 4374051 h 6858000"/>
              <a:gd name="connsiteX195" fmla="*/ 4383389 w 7472601"/>
              <a:gd name="connsiteY195" fmla="*/ 4184369 h 6858000"/>
              <a:gd name="connsiteX196" fmla="*/ 4165508 w 7472601"/>
              <a:gd name="connsiteY196" fmla="*/ 4035196 h 6858000"/>
              <a:gd name="connsiteX197" fmla="*/ 4068162 w 7472601"/>
              <a:gd name="connsiteY197" fmla="*/ 3953394 h 6858000"/>
              <a:gd name="connsiteX198" fmla="*/ 3981416 w 7472601"/>
              <a:gd name="connsiteY198" fmla="*/ 3880482 h 6858000"/>
              <a:gd name="connsiteX199" fmla="*/ 3800147 w 7472601"/>
              <a:gd name="connsiteY199" fmla="*/ 3749872 h 6858000"/>
              <a:gd name="connsiteX200" fmla="*/ 3655073 w 7472601"/>
              <a:gd name="connsiteY200" fmla="*/ 3650884 h 6858000"/>
              <a:gd name="connsiteX201" fmla="*/ 3670252 w 7472601"/>
              <a:gd name="connsiteY201" fmla="*/ 3622798 h 6858000"/>
              <a:gd name="connsiteX202" fmla="*/ 3817258 w 7472601"/>
              <a:gd name="connsiteY202" fmla="*/ 3723577 h 6858000"/>
              <a:gd name="connsiteX203" fmla="*/ 4000461 w 7472601"/>
              <a:gd name="connsiteY203" fmla="*/ 3855966 h 6858000"/>
              <a:gd name="connsiteX204" fmla="*/ 4088180 w 7472601"/>
              <a:gd name="connsiteY204" fmla="*/ 3929774 h 6858000"/>
              <a:gd name="connsiteX205" fmla="*/ 4184555 w 7472601"/>
              <a:gd name="connsiteY205" fmla="*/ 4010683 h 6858000"/>
              <a:gd name="connsiteX206" fmla="*/ 4399563 w 7472601"/>
              <a:gd name="connsiteY206" fmla="*/ 4158106 h 6858000"/>
              <a:gd name="connsiteX207" fmla="*/ 4684469 w 7472601"/>
              <a:gd name="connsiteY207" fmla="*/ 4364680 h 6858000"/>
              <a:gd name="connsiteX208" fmla="*/ 4690271 w 7472601"/>
              <a:gd name="connsiteY208" fmla="*/ 4370034 h 6858000"/>
              <a:gd name="connsiteX209" fmla="*/ 4136093 w 7472601"/>
              <a:gd name="connsiteY209" fmla="*/ 3858466 h 6858000"/>
              <a:gd name="connsiteX210" fmla="*/ 3670252 w 7472601"/>
              <a:gd name="connsiteY210" fmla="*/ 3622798 h 6858000"/>
              <a:gd name="connsiteX211" fmla="*/ 4440129 w 7472601"/>
              <a:gd name="connsiteY211" fmla="*/ 3448571 h 6858000"/>
              <a:gd name="connsiteX212" fmla="*/ 4856525 w 7472601"/>
              <a:gd name="connsiteY212" fmla="*/ 3915351 h 6858000"/>
              <a:gd name="connsiteX213" fmla="*/ 5059055 w 7472601"/>
              <a:gd name="connsiteY213" fmla="*/ 4108918 h 6858000"/>
              <a:gd name="connsiteX214" fmla="*/ 5290070 w 7472601"/>
              <a:gd name="connsiteY214" fmla="*/ 4263619 h 6858000"/>
              <a:gd name="connsiteX215" fmla="*/ 4834991 w 7472601"/>
              <a:gd name="connsiteY215" fmla="*/ 3830985 h 6858000"/>
              <a:gd name="connsiteX216" fmla="*/ 4440129 w 7472601"/>
              <a:gd name="connsiteY216" fmla="*/ 3448571 h 6858000"/>
              <a:gd name="connsiteX217" fmla="*/ 4441737 w 7472601"/>
              <a:gd name="connsiteY217" fmla="*/ 3399734 h 6858000"/>
              <a:gd name="connsiteX218" fmla="*/ 4431236 w 7472601"/>
              <a:gd name="connsiteY218" fmla="*/ 3400954 h 6858000"/>
              <a:gd name="connsiteX219" fmla="*/ 4557150 w 7472601"/>
              <a:gd name="connsiteY219" fmla="*/ 3510023 h 6858000"/>
              <a:gd name="connsiteX220" fmla="*/ 4856936 w 7472601"/>
              <a:gd name="connsiteY220" fmla="*/ 3809146 h 6858000"/>
              <a:gd name="connsiteX221" fmla="*/ 5111996 w 7472601"/>
              <a:gd name="connsiteY221" fmla="*/ 4065759 h 6858000"/>
              <a:gd name="connsiteX222" fmla="*/ 5388878 w 7472601"/>
              <a:gd name="connsiteY222" fmla="*/ 4300185 h 6858000"/>
              <a:gd name="connsiteX223" fmla="*/ 5425556 w 7472601"/>
              <a:gd name="connsiteY223" fmla="*/ 4308967 h 6858000"/>
              <a:gd name="connsiteX224" fmla="*/ 4943646 w 7472601"/>
              <a:gd name="connsiteY224" fmla="*/ 3822916 h 6858000"/>
              <a:gd name="connsiteX225" fmla="*/ 4594837 w 7472601"/>
              <a:gd name="connsiteY225" fmla="*/ 3532274 h 6858000"/>
              <a:gd name="connsiteX226" fmla="*/ 4441737 w 7472601"/>
              <a:gd name="connsiteY226" fmla="*/ 3399734 h 6858000"/>
              <a:gd name="connsiteX227" fmla="*/ 5425834 w 7472601"/>
              <a:gd name="connsiteY227" fmla="*/ 3162785 h 6858000"/>
              <a:gd name="connsiteX228" fmla="*/ 5401644 w 7472601"/>
              <a:gd name="connsiteY228" fmla="*/ 3617847 h 6858000"/>
              <a:gd name="connsiteX229" fmla="*/ 5467256 w 7472601"/>
              <a:gd name="connsiteY229" fmla="*/ 4175494 h 6858000"/>
              <a:gd name="connsiteX230" fmla="*/ 5448069 w 7472601"/>
              <a:gd name="connsiteY230" fmla="*/ 3567554 h 6858000"/>
              <a:gd name="connsiteX231" fmla="*/ 5425834 w 7472601"/>
              <a:gd name="connsiteY231" fmla="*/ 3162785 h 6858000"/>
              <a:gd name="connsiteX232" fmla="*/ 1318687 w 7472601"/>
              <a:gd name="connsiteY232" fmla="*/ 3113840 h 6858000"/>
              <a:gd name="connsiteX233" fmla="*/ 1066793 w 7472601"/>
              <a:gd name="connsiteY233" fmla="*/ 3212171 h 6858000"/>
              <a:gd name="connsiteX234" fmla="*/ 993319 w 7472601"/>
              <a:gd name="connsiteY234" fmla="*/ 3247648 h 6858000"/>
              <a:gd name="connsiteX235" fmla="*/ 853081 w 7472601"/>
              <a:gd name="connsiteY235" fmla="*/ 3312410 h 6858000"/>
              <a:gd name="connsiteX236" fmla="*/ 805957 w 7472601"/>
              <a:gd name="connsiteY236" fmla="*/ 3330443 h 6858000"/>
              <a:gd name="connsiteX237" fmla="*/ 1318687 w 7472601"/>
              <a:gd name="connsiteY237" fmla="*/ 3113840 h 6858000"/>
              <a:gd name="connsiteX238" fmla="*/ 5453702 w 7472601"/>
              <a:gd name="connsiteY238" fmla="*/ 3090882 h 6858000"/>
              <a:gd name="connsiteX239" fmla="*/ 5480135 w 7472601"/>
              <a:gd name="connsiteY239" fmla="*/ 3565802 h 6858000"/>
              <a:gd name="connsiteX240" fmla="*/ 5499023 w 7472601"/>
              <a:gd name="connsiteY240" fmla="*/ 4166310 h 6858000"/>
              <a:gd name="connsiteX241" fmla="*/ 5547022 w 7472601"/>
              <a:gd name="connsiteY241" fmla="*/ 3607838 h 6858000"/>
              <a:gd name="connsiteX242" fmla="*/ 5515964 w 7472601"/>
              <a:gd name="connsiteY242" fmla="*/ 3378541 h 6858000"/>
              <a:gd name="connsiteX243" fmla="*/ 5453702 w 7472601"/>
              <a:gd name="connsiteY243" fmla="*/ 3090882 h 6858000"/>
              <a:gd name="connsiteX244" fmla="*/ 1238695 w 7472601"/>
              <a:gd name="connsiteY244" fmla="*/ 3076820 h 6858000"/>
              <a:gd name="connsiteX245" fmla="*/ 716371 w 7472601"/>
              <a:gd name="connsiteY245" fmla="*/ 3293249 h 6858000"/>
              <a:gd name="connsiteX246" fmla="*/ 579522 w 7472601"/>
              <a:gd name="connsiteY246" fmla="*/ 3371759 h 6858000"/>
              <a:gd name="connsiteX247" fmla="*/ 600288 w 7472601"/>
              <a:gd name="connsiteY247" fmla="*/ 3365555 h 6858000"/>
              <a:gd name="connsiteX248" fmla="*/ 840692 w 7472601"/>
              <a:gd name="connsiteY248" fmla="*/ 3284921 h 6858000"/>
              <a:gd name="connsiteX249" fmla="*/ 979248 w 7472601"/>
              <a:gd name="connsiteY249" fmla="*/ 3221003 h 6858000"/>
              <a:gd name="connsiteX250" fmla="*/ 1053282 w 7472601"/>
              <a:gd name="connsiteY250" fmla="*/ 3185247 h 6858000"/>
              <a:gd name="connsiteX251" fmla="*/ 1320603 w 7472601"/>
              <a:gd name="connsiteY251" fmla="*/ 3081281 h 6858000"/>
              <a:gd name="connsiteX252" fmla="*/ 1238695 w 7472601"/>
              <a:gd name="connsiteY252" fmla="*/ 3076820 h 6858000"/>
              <a:gd name="connsiteX253" fmla="*/ 5425627 w 7472601"/>
              <a:gd name="connsiteY253" fmla="*/ 2954192 h 6858000"/>
              <a:gd name="connsiteX254" fmla="*/ 5470770 w 7472601"/>
              <a:gd name="connsiteY254" fmla="*/ 3005435 h 6858000"/>
              <a:gd name="connsiteX255" fmla="*/ 5519779 w 7472601"/>
              <a:gd name="connsiteY255" fmla="*/ 4359223 h 6858000"/>
              <a:gd name="connsiteX256" fmla="*/ 5520293 w 7472601"/>
              <a:gd name="connsiteY256" fmla="*/ 4360602 h 6858000"/>
              <a:gd name="connsiteX257" fmla="*/ 5767221 w 7472601"/>
              <a:gd name="connsiteY257" fmla="*/ 4665564 h 6858000"/>
              <a:gd name="connsiteX258" fmla="*/ 6937169 w 7472601"/>
              <a:gd name="connsiteY258" fmla="*/ 4815941 h 6858000"/>
              <a:gd name="connsiteX259" fmla="*/ 6953922 w 7472601"/>
              <a:gd name="connsiteY259" fmla="*/ 4890068 h 6858000"/>
              <a:gd name="connsiteX260" fmla="*/ 6071359 w 7472601"/>
              <a:gd name="connsiteY260" fmla="*/ 4770770 h 6858000"/>
              <a:gd name="connsiteX261" fmla="*/ 6038839 w 7472601"/>
              <a:gd name="connsiteY261" fmla="*/ 4764474 h 6858000"/>
              <a:gd name="connsiteX262" fmla="*/ 6038706 w 7472601"/>
              <a:gd name="connsiteY262" fmla="*/ 4763847 h 6858000"/>
              <a:gd name="connsiteX263" fmla="*/ 6037784 w 7472601"/>
              <a:gd name="connsiteY263" fmla="*/ 4764270 h 6858000"/>
              <a:gd name="connsiteX264" fmla="*/ 6038839 w 7472601"/>
              <a:gd name="connsiteY264" fmla="*/ 4764474 h 6858000"/>
              <a:gd name="connsiteX265" fmla="*/ 6040338 w 7472601"/>
              <a:gd name="connsiteY265" fmla="*/ 4771418 h 6858000"/>
              <a:gd name="connsiteX266" fmla="*/ 6024488 w 7472601"/>
              <a:gd name="connsiteY266" fmla="*/ 4809903 h 6858000"/>
              <a:gd name="connsiteX267" fmla="*/ 5599771 w 7472601"/>
              <a:gd name="connsiteY267" fmla="*/ 5509652 h 6858000"/>
              <a:gd name="connsiteX268" fmla="*/ 5548843 w 7472601"/>
              <a:gd name="connsiteY268" fmla="*/ 5563845 h 6858000"/>
              <a:gd name="connsiteX269" fmla="*/ 5940952 w 7472601"/>
              <a:gd name="connsiteY269" fmla="*/ 6250028 h 6858000"/>
              <a:gd name="connsiteX270" fmla="*/ 6043441 w 7472601"/>
              <a:gd name="connsiteY270" fmla="*/ 6665847 h 6858000"/>
              <a:gd name="connsiteX271" fmla="*/ 6093432 w 7472601"/>
              <a:gd name="connsiteY271" fmla="*/ 6858000 h 6858000"/>
              <a:gd name="connsiteX272" fmla="*/ 6034344 w 7472601"/>
              <a:gd name="connsiteY272" fmla="*/ 6858000 h 6858000"/>
              <a:gd name="connsiteX273" fmla="*/ 6026679 w 7472601"/>
              <a:gd name="connsiteY273" fmla="*/ 6836959 h 6858000"/>
              <a:gd name="connsiteX274" fmla="*/ 5800441 w 7472601"/>
              <a:gd name="connsiteY274" fmla="*/ 6335286 h 6858000"/>
              <a:gd name="connsiteX275" fmla="*/ 5526562 w 7472601"/>
              <a:gd name="connsiteY275" fmla="*/ 5705388 h 6858000"/>
              <a:gd name="connsiteX276" fmla="*/ 5519640 w 7472601"/>
              <a:gd name="connsiteY276" fmla="*/ 5683774 h 6858000"/>
              <a:gd name="connsiteX277" fmla="*/ 5844559 w 7472601"/>
              <a:gd name="connsiteY277" fmla="*/ 6553349 h 6858000"/>
              <a:gd name="connsiteX278" fmla="*/ 5975994 w 7472601"/>
              <a:gd name="connsiteY278" fmla="*/ 6858000 h 6858000"/>
              <a:gd name="connsiteX279" fmla="*/ 5898547 w 7472601"/>
              <a:gd name="connsiteY279" fmla="*/ 6858000 h 6858000"/>
              <a:gd name="connsiteX280" fmla="*/ 5682041 w 7472601"/>
              <a:gd name="connsiteY280" fmla="*/ 6355860 h 6858000"/>
              <a:gd name="connsiteX281" fmla="*/ 5461758 w 7472601"/>
              <a:gd name="connsiteY281" fmla="*/ 5820220 h 6858000"/>
              <a:gd name="connsiteX282" fmla="*/ 5237282 w 7472601"/>
              <a:gd name="connsiteY282" fmla="*/ 6579086 h 6858000"/>
              <a:gd name="connsiteX283" fmla="*/ 5115009 w 7472601"/>
              <a:gd name="connsiteY283" fmla="*/ 6858000 h 6858000"/>
              <a:gd name="connsiteX284" fmla="*/ 5028074 w 7472601"/>
              <a:gd name="connsiteY284" fmla="*/ 6858000 h 6858000"/>
              <a:gd name="connsiteX285" fmla="*/ 5079508 w 7472601"/>
              <a:gd name="connsiteY285" fmla="*/ 6749074 h 6858000"/>
              <a:gd name="connsiteX286" fmla="*/ 5371846 w 7472601"/>
              <a:gd name="connsiteY286" fmla="*/ 5924413 h 6858000"/>
              <a:gd name="connsiteX287" fmla="*/ 5270512 w 7472601"/>
              <a:gd name="connsiteY287" fmla="*/ 6138975 h 6858000"/>
              <a:gd name="connsiteX288" fmla="*/ 5062409 w 7472601"/>
              <a:gd name="connsiteY288" fmla="*/ 6653544 h 6858000"/>
              <a:gd name="connsiteX289" fmla="*/ 5036628 w 7472601"/>
              <a:gd name="connsiteY289" fmla="*/ 6754247 h 6858000"/>
              <a:gd name="connsiteX290" fmla="*/ 5009112 w 7472601"/>
              <a:gd name="connsiteY290" fmla="*/ 6858000 h 6858000"/>
              <a:gd name="connsiteX291" fmla="*/ 4976679 w 7472601"/>
              <a:gd name="connsiteY291" fmla="*/ 6858000 h 6858000"/>
              <a:gd name="connsiteX292" fmla="*/ 5006537 w 7472601"/>
              <a:gd name="connsiteY292" fmla="*/ 6747068 h 6858000"/>
              <a:gd name="connsiteX293" fmla="*/ 5032723 w 7472601"/>
              <a:gd name="connsiteY293" fmla="*/ 6644957 h 6858000"/>
              <a:gd name="connsiteX294" fmla="*/ 5242949 w 7472601"/>
              <a:gd name="connsiteY294" fmla="*/ 6125175 h 6858000"/>
              <a:gd name="connsiteX295" fmla="*/ 5286321 w 7472601"/>
              <a:gd name="connsiteY295" fmla="*/ 6033555 h 6858000"/>
              <a:gd name="connsiteX296" fmla="*/ 5008210 w 7472601"/>
              <a:gd name="connsiteY296" fmla="*/ 6649194 h 6858000"/>
              <a:gd name="connsiteX297" fmla="*/ 4986321 w 7472601"/>
              <a:gd name="connsiteY297" fmla="*/ 6765687 h 6858000"/>
              <a:gd name="connsiteX298" fmla="*/ 4973474 w 7472601"/>
              <a:gd name="connsiteY298" fmla="*/ 6858000 h 6858000"/>
              <a:gd name="connsiteX299" fmla="*/ 4907178 w 7472601"/>
              <a:gd name="connsiteY299" fmla="*/ 6858000 h 6858000"/>
              <a:gd name="connsiteX300" fmla="*/ 4910810 w 7472601"/>
              <a:gd name="connsiteY300" fmla="*/ 6829660 h 6858000"/>
              <a:gd name="connsiteX301" fmla="*/ 4987461 w 7472601"/>
              <a:gd name="connsiteY301" fmla="*/ 6432994 h 6858000"/>
              <a:gd name="connsiteX302" fmla="*/ 5179262 w 7472601"/>
              <a:gd name="connsiteY302" fmla="*/ 6035044 h 6858000"/>
              <a:gd name="connsiteX303" fmla="*/ 4689678 w 7472601"/>
              <a:gd name="connsiteY303" fmla="*/ 6440241 h 6858000"/>
              <a:gd name="connsiteX304" fmla="*/ 4477543 w 7472601"/>
              <a:gd name="connsiteY304" fmla="*/ 6674836 h 6858000"/>
              <a:gd name="connsiteX305" fmla="*/ 4329957 w 7472601"/>
              <a:gd name="connsiteY305" fmla="*/ 6858000 h 6858000"/>
              <a:gd name="connsiteX306" fmla="*/ 4218595 w 7472601"/>
              <a:gd name="connsiteY306" fmla="*/ 6858000 h 6858000"/>
              <a:gd name="connsiteX307" fmla="*/ 4368888 w 7472601"/>
              <a:gd name="connsiteY307" fmla="*/ 6668412 h 6858000"/>
              <a:gd name="connsiteX308" fmla="*/ 4563091 w 7472601"/>
              <a:gd name="connsiteY308" fmla="*/ 6442508 h 6858000"/>
              <a:gd name="connsiteX309" fmla="*/ 5387324 w 7472601"/>
              <a:gd name="connsiteY309" fmla="*/ 5705830 h 6858000"/>
              <a:gd name="connsiteX310" fmla="*/ 5073620 w 7472601"/>
              <a:gd name="connsiteY310" fmla="*/ 5955437 h 6858000"/>
              <a:gd name="connsiteX311" fmla="*/ 4689789 w 7472601"/>
              <a:gd name="connsiteY311" fmla="*/ 6268382 h 6858000"/>
              <a:gd name="connsiteX312" fmla="*/ 4418722 w 7472601"/>
              <a:gd name="connsiteY312" fmla="*/ 6570886 h 6858000"/>
              <a:gd name="connsiteX313" fmla="*/ 4214944 w 7472601"/>
              <a:gd name="connsiteY313" fmla="*/ 6858000 h 6858000"/>
              <a:gd name="connsiteX314" fmla="*/ 4177898 w 7472601"/>
              <a:gd name="connsiteY314" fmla="*/ 6858000 h 6858000"/>
              <a:gd name="connsiteX315" fmla="*/ 4391597 w 7472601"/>
              <a:gd name="connsiteY315" fmla="*/ 6556370 h 6858000"/>
              <a:gd name="connsiteX316" fmla="*/ 4668889 w 7472601"/>
              <a:gd name="connsiteY316" fmla="*/ 6246399 h 6858000"/>
              <a:gd name="connsiteX317" fmla="*/ 5055427 w 7472601"/>
              <a:gd name="connsiteY317" fmla="*/ 5931476 h 6858000"/>
              <a:gd name="connsiteX318" fmla="*/ 5371814 w 7472601"/>
              <a:gd name="connsiteY318" fmla="*/ 5678975 h 6858000"/>
              <a:gd name="connsiteX319" fmla="*/ 4987918 w 7472601"/>
              <a:gd name="connsiteY319" fmla="*/ 5838701 h 6858000"/>
              <a:gd name="connsiteX320" fmla="*/ 4317146 w 7472601"/>
              <a:gd name="connsiteY320" fmla="*/ 6587716 h 6858000"/>
              <a:gd name="connsiteX321" fmla="*/ 4171627 w 7472601"/>
              <a:gd name="connsiteY321" fmla="*/ 6858000 h 6858000"/>
              <a:gd name="connsiteX322" fmla="*/ 4081585 w 7472601"/>
              <a:gd name="connsiteY322" fmla="*/ 6858000 h 6858000"/>
              <a:gd name="connsiteX323" fmla="*/ 4238603 w 7472601"/>
              <a:gd name="connsiteY323" fmla="*/ 6559341 h 6858000"/>
              <a:gd name="connsiteX324" fmla="*/ 4778333 w 7472601"/>
              <a:gd name="connsiteY324" fmla="*/ 5873626 h 6858000"/>
              <a:gd name="connsiteX325" fmla="*/ 5414185 w 7472601"/>
              <a:gd name="connsiteY325" fmla="*/ 5573882 h 6858000"/>
              <a:gd name="connsiteX326" fmla="*/ 5959648 w 7472601"/>
              <a:gd name="connsiteY326" fmla="*/ 4760797 h 6858000"/>
              <a:gd name="connsiteX327" fmla="*/ 5355019 w 7472601"/>
              <a:gd name="connsiteY327" fmla="*/ 4734672 h 6858000"/>
              <a:gd name="connsiteX328" fmla="*/ 5083565 w 7472601"/>
              <a:gd name="connsiteY328" fmla="*/ 5179121 h 6858000"/>
              <a:gd name="connsiteX329" fmla="*/ 4713577 w 7472601"/>
              <a:gd name="connsiteY329" fmla="*/ 5616803 h 6858000"/>
              <a:gd name="connsiteX330" fmla="*/ 3989559 w 7472601"/>
              <a:gd name="connsiteY330" fmla="*/ 6145945 h 6858000"/>
              <a:gd name="connsiteX331" fmla="*/ 3939824 w 7472601"/>
              <a:gd name="connsiteY331" fmla="*/ 6066900 h 6858000"/>
              <a:gd name="connsiteX332" fmla="*/ 4584537 w 7472601"/>
              <a:gd name="connsiteY332" fmla="*/ 5324826 h 6858000"/>
              <a:gd name="connsiteX333" fmla="*/ 5037105 w 7472601"/>
              <a:gd name="connsiteY333" fmla="*/ 5088765 h 6858000"/>
              <a:gd name="connsiteX334" fmla="*/ 5039930 w 7472601"/>
              <a:gd name="connsiteY334" fmla="*/ 5089585 h 6858000"/>
              <a:gd name="connsiteX335" fmla="*/ 5263764 w 7472601"/>
              <a:gd name="connsiteY335" fmla="*/ 4735525 h 6858000"/>
              <a:gd name="connsiteX336" fmla="*/ 4086300 w 7472601"/>
              <a:gd name="connsiteY336" fmla="*/ 4884599 h 6858000"/>
              <a:gd name="connsiteX337" fmla="*/ 4085485 w 7472601"/>
              <a:gd name="connsiteY337" fmla="*/ 4899070 h 6858000"/>
              <a:gd name="connsiteX338" fmla="*/ 3871915 w 7472601"/>
              <a:gd name="connsiteY338" fmla="*/ 5253645 h 6858000"/>
              <a:gd name="connsiteX339" fmla="*/ 3799374 w 7472601"/>
              <a:gd name="connsiteY339" fmla="*/ 5466127 h 6858000"/>
              <a:gd name="connsiteX340" fmla="*/ 3498850 w 7472601"/>
              <a:gd name="connsiteY340" fmla="*/ 6661888 h 6858000"/>
              <a:gd name="connsiteX341" fmla="*/ 3399216 w 7472601"/>
              <a:gd name="connsiteY341" fmla="*/ 6858000 h 6858000"/>
              <a:gd name="connsiteX342" fmla="*/ 3303688 w 7472601"/>
              <a:gd name="connsiteY342" fmla="*/ 6858000 h 6858000"/>
              <a:gd name="connsiteX343" fmla="*/ 3391774 w 7472601"/>
              <a:gd name="connsiteY343" fmla="*/ 6697181 h 6858000"/>
              <a:gd name="connsiteX344" fmla="*/ 3735540 w 7472601"/>
              <a:gd name="connsiteY344" fmla="*/ 5546923 h 6858000"/>
              <a:gd name="connsiteX345" fmla="*/ 3729438 w 7472601"/>
              <a:gd name="connsiteY345" fmla="*/ 5569058 h 6858000"/>
              <a:gd name="connsiteX346" fmla="*/ 3707782 w 7472601"/>
              <a:gd name="connsiteY346" fmla="*/ 5644908 h 6858000"/>
              <a:gd name="connsiteX347" fmla="*/ 3583827 w 7472601"/>
              <a:gd name="connsiteY347" fmla="*/ 6039215 h 6858000"/>
              <a:gd name="connsiteX348" fmla="*/ 3547861 w 7472601"/>
              <a:gd name="connsiteY348" fmla="*/ 6129609 h 6858000"/>
              <a:gd name="connsiteX349" fmla="*/ 3490905 w 7472601"/>
              <a:gd name="connsiteY349" fmla="*/ 6277660 h 6858000"/>
              <a:gd name="connsiteX350" fmla="*/ 3455859 w 7472601"/>
              <a:gd name="connsiteY350" fmla="*/ 6391301 h 6858000"/>
              <a:gd name="connsiteX351" fmla="*/ 3429112 w 7472601"/>
              <a:gd name="connsiteY351" fmla="*/ 6479469 h 6858000"/>
              <a:gd name="connsiteX352" fmla="*/ 3304862 w 7472601"/>
              <a:gd name="connsiteY352" fmla="*/ 6796476 h 6858000"/>
              <a:gd name="connsiteX353" fmla="*/ 3276071 w 7472601"/>
              <a:gd name="connsiteY353" fmla="*/ 6858000 h 6858000"/>
              <a:gd name="connsiteX354" fmla="*/ 3240805 w 7472601"/>
              <a:gd name="connsiteY354" fmla="*/ 6858000 h 6858000"/>
              <a:gd name="connsiteX355" fmla="*/ 3275917 w 7472601"/>
              <a:gd name="connsiteY355" fmla="*/ 6783192 h 6858000"/>
              <a:gd name="connsiteX356" fmla="*/ 3399358 w 7472601"/>
              <a:gd name="connsiteY356" fmla="*/ 6469011 h 6858000"/>
              <a:gd name="connsiteX357" fmla="*/ 3425650 w 7472601"/>
              <a:gd name="connsiteY357" fmla="*/ 6381333 h 6858000"/>
              <a:gd name="connsiteX358" fmla="*/ 3460661 w 7472601"/>
              <a:gd name="connsiteY358" fmla="*/ 6266763 h 6858000"/>
              <a:gd name="connsiteX359" fmla="*/ 3518021 w 7472601"/>
              <a:gd name="connsiteY359" fmla="*/ 6117298 h 6858000"/>
              <a:gd name="connsiteX360" fmla="*/ 3554035 w 7472601"/>
              <a:gd name="connsiteY360" fmla="*/ 6027832 h 6858000"/>
              <a:gd name="connsiteX361" fmla="*/ 3677174 w 7472601"/>
              <a:gd name="connsiteY361" fmla="*/ 5636351 h 6858000"/>
              <a:gd name="connsiteX362" fmla="*/ 3698819 w 7472601"/>
              <a:gd name="connsiteY362" fmla="*/ 5560503 h 6858000"/>
              <a:gd name="connsiteX363" fmla="*/ 3702094 w 7472601"/>
              <a:gd name="connsiteY363" fmla="*/ 5549194 h 6858000"/>
              <a:gd name="connsiteX364" fmla="*/ 3398355 w 7472601"/>
              <a:gd name="connsiteY364" fmla="*/ 6094603 h 6858000"/>
              <a:gd name="connsiteX365" fmla="*/ 3193941 w 7472601"/>
              <a:gd name="connsiteY365" fmla="*/ 6798775 h 6858000"/>
              <a:gd name="connsiteX366" fmla="*/ 3184140 w 7472601"/>
              <a:gd name="connsiteY366" fmla="*/ 6858000 h 6858000"/>
              <a:gd name="connsiteX367" fmla="*/ 3099978 w 7472601"/>
              <a:gd name="connsiteY367" fmla="*/ 6858000 h 6858000"/>
              <a:gd name="connsiteX368" fmla="*/ 3101556 w 7472601"/>
              <a:gd name="connsiteY368" fmla="*/ 6843337 h 6858000"/>
              <a:gd name="connsiteX369" fmla="*/ 3370162 w 7472601"/>
              <a:gd name="connsiteY369" fmla="*/ 5785550 h 6858000"/>
              <a:gd name="connsiteX370" fmla="*/ 3746477 w 7472601"/>
              <a:gd name="connsiteY370" fmla="*/ 5377889 h 6858000"/>
              <a:gd name="connsiteX371" fmla="*/ 3863399 w 7472601"/>
              <a:gd name="connsiteY371" fmla="*/ 5087257 h 6858000"/>
              <a:gd name="connsiteX372" fmla="*/ 3968712 w 7472601"/>
              <a:gd name="connsiteY372" fmla="*/ 4913989 h 6858000"/>
              <a:gd name="connsiteX373" fmla="*/ 2792390 w 7472601"/>
              <a:gd name="connsiteY373" fmla="*/ 5382974 h 6858000"/>
              <a:gd name="connsiteX374" fmla="*/ 2714982 w 7472601"/>
              <a:gd name="connsiteY374" fmla="*/ 5427051 h 6858000"/>
              <a:gd name="connsiteX375" fmla="*/ 2813361 w 7472601"/>
              <a:gd name="connsiteY375" fmla="*/ 6023912 h 6858000"/>
              <a:gd name="connsiteX376" fmla="*/ 2688430 w 7472601"/>
              <a:gd name="connsiteY376" fmla="*/ 6801564 h 6858000"/>
              <a:gd name="connsiteX377" fmla="*/ 2629626 w 7472601"/>
              <a:gd name="connsiteY377" fmla="*/ 6763394 h 6858000"/>
              <a:gd name="connsiteX378" fmla="*/ 2565328 w 7472601"/>
              <a:gd name="connsiteY378" fmla="*/ 5516399 h 6858000"/>
              <a:gd name="connsiteX379" fmla="*/ 1922999 w 7472601"/>
              <a:gd name="connsiteY379" fmla="*/ 5980343 h 6858000"/>
              <a:gd name="connsiteX380" fmla="*/ 1950261 w 7472601"/>
              <a:gd name="connsiteY380" fmla="*/ 6405858 h 6858000"/>
              <a:gd name="connsiteX381" fmla="*/ 2365554 w 7472601"/>
              <a:gd name="connsiteY381" fmla="*/ 6759107 h 6858000"/>
              <a:gd name="connsiteX382" fmla="*/ 2424142 w 7472601"/>
              <a:gd name="connsiteY382" fmla="*/ 6858000 h 6858000"/>
              <a:gd name="connsiteX383" fmla="*/ 2395994 w 7472601"/>
              <a:gd name="connsiteY383" fmla="*/ 6858000 h 6858000"/>
              <a:gd name="connsiteX384" fmla="*/ 2392863 w 7472601"/>
              <a:gd name="connsiteY384" fmla="*/ 6852964 h 6858000"/>
              <a:gd name="connsiteX385" fmla="*/ 2017589 w 7472601"/>
              <a:gd name="connsiteY385" fmla="*/ 6493982 h 6858000"/>
              <a:gd name="connsiteX386" fmla="*/ 2147336 w 7472601"/>
              <a:gd name="connsiteY386" fmla="*/ 6594052 h 6858000"/>
              <a:gd name="connsiteX387" fmla="*/ 2207047 w 7472601"/>
              <a:gd name="connsiteY387" fmla="*/ 6654540 h 6858000"/>
              <a:gd name="connsiteX388" fmla="*/ 2299106 w 7472601"/>
              <a:gd name="connsiteY388" fmla="*/ 6778931 h 6858000"/>
              <a:gd name="connsiteX389" fmla="*/ 2314430 w 7472601"/>
              <a:gd name="connsiteY389" fmla="*/ 6801144 h 6858000"/>
              <a:gd name="connsiteX390" fmla="*/ 2352406 w 7472601"/>
              <a:gd name="connsiteY390" fmla="*/ 6858000 h 6858000"/>
              <a:gd name="connsiteX391" fmla="*/ 2314492 w 7472601"/>
              <a:gd name="connsiteY391" fmla="*/ 6858000 h 6858000"/>
              <a:gd name="connsiteX392" fmla="*/ 2288095 w 7472601"/>
              <a:gd name="connsiteY392" fmla="*/ 6818030 h 6858000"/>
              <a:gd name="connsiteX393" fmla="*/ 2272768 w 7472601"/>
              <a:gd name="connsiteY393" fmla="*/ 6795822 h 6858000"/>
              <a:gd name="connsiteX394" fmla="*/ 2182715 w 7472601"/>
              <a:gd name="connsiteY394" fmla="*/ 6675071 h 6858000"/>
              <a:gd name="connsiteX395" fmla="*/ 2032061 w 7472601"/>
              <a:gd name="connsiteY395" fmla="*/ 6541380 h 6858000"/>
              <a:gd name="connsiteX396" fmla="*/ 2257220 w 7472601"/>
              <a:gd name="connsiteY396" fmla="*/ 6826257 h 6858000"/>
              <a:gd name="connsiteX397" fmla="*/ 2281324 w 7472601"/>
              <a:gd name="connsiteY397" fmla="*/ 6858000 h 6858000"/>
              <a:gd name="connsiteX398" fmla="*/ 2242860 w 7472601"/>
              <a:gd name="connsiteY398" fmla="*/ 6858000 h 6858000"/>
              <a:gd name="connsiteX399" fmla="*/ 2232818 w 7472601"/>
              <a:gd name="connsiteY399" fmla="*/ 6844926 h 6858000"/>
              <a:gd name="connsiteX400" fmla="*/ 1990172 w 7472601"/>
              <a:gd name="connsiteY400" fmla="*/ 6542121 h 6858000"/>
              <a:gd name="connsiteX401" fmla="*/ 2124090 w 7472601"/>
              <a:gd name="connsiteY401" fmla="*/ 6761017 h 6858000"/>
              <a:gd name="connsiteX402" fmla="*/ 2200380 w 7472601"/>
              <a:gd name="connsiteY402" fmla="*/ 6858000 h 6858000"/>
              <a:gd name="connsiteX403" fmla="*/ 2147507 w 7472601"/>
              <a:gd name="connsiteY403" fmla="*/ 6858000 h 6858000"/>
              <a:gd name="connsiteX404" fmla="*/ 2070668 w 7472601"/>
              <a:gd name="connsiteY404" fmla="*/ 6761520 h 6858000"/>
              <a:gd name="connsiteX405" fmla="*/ 1975142 w 7472601"/>
              <a:gd name="connsiteY405" fmla="*/ 6585570 h 6858000"/>
              <a:gd name="connsiteX406" fmla="*/ 2050035 w 7472601"/>
              <a:gd name="connsiteY406" fmla="*/ 6813345 h 6858000"/>
              <a:gd name="connsiteX407" fmla="*/ 2063025 w 7472601"/>
              <a:gd name="connsiteY407" fmla="*/ 6858000 h 6858000"/>
              <a:gd name="connsiteX408" fmla="*/ 2021675 w 7472601"/>
              <a:gd name="connsiteY408" fmla="*/ 6858000 h 6858000"/>
              <a:gd name="connsiteX409" fmla="*/ 2019308 w 7472601"/>
              <a:gd name="connsiteY409" fmla="*/ 6847118 h 6858000"/>
              <a:gd name="connsiteX410" fmla="*/ 1938835 w 7472601"/>
              <a:gd name="connsiteY410" fmla="*/ 6551160 h 6858000"/>
              <a:gd name="connsiteX411" fmla="*/ 1953230 w 7472601"/>
              <a:gd name="connsiteY411" fmla="*/ 6759699 h 6858000"/>
              <a:gd name="connsiteX412" fmla="*/ 1956763 w 7472601"/>
              <a:gd name="connsiteY412" fmla="*/ 6778191 h 6858000"/>
              <a:gd name="connsiteX413" fmla="*/ 1967925 w 7472601"/>
              <a:gd name="connsiteY413" fmla="*/ 6858000 h 6858000"/>
              <a:gd name="connsiteX414" fmla="*/ 1936622 w 7472601"/>
              <a:gd name="connsiteY414" fmla="*/ 6858000 h 6858000"/>
              <a:gd name="connsiteX415" fmla="*/ 1926261 w 7472601"/>
              <a:gd name="connsiteY415" fmla="*/ 6784064 h 6858000"/>
              <a:gd name="connsiteX416" fmla="*/ 1922724 w 7472601"/>
              <a:gd name="connsiteY416" fmla="*/ 6765577 h 6858000"/>
              <a:gd name="connsiteX417" fmla="*/ 1904650 w 7472601"/>
              <a:gd name="connsiteY417" fmla="*/ 6639616 h 6858000"/>
              <a:gd name="connsiteX418" fmla="*/ 1885273 w 7472601"/>
              <a:gd name="connsiteY418" fmla="*/ 6858000 h 6858000"/>
              <a:gd name="connsiteX419" fmla="*/ 1854363 w 7472601"/>
              <a:gd name="connsiteY419" fmla="*/ 6858000 h 6858000"/>
              <a:gd name="connsiteX420" fmla="*/ 1880391 w 7472601"/>
              <a:gd name="connsiteY420" fmla="*/ 6603796 h 6858000"/>
              <a:gd name="connsiteX421" fmla="*/ 1818273 w 7472601"/>
              <a:gd name="connsiteY421" fmla="*/ 6715729 h 6858000"/>
              <a:gd name="connsiteX422" fmla="*/ 1794691 w 7472601"/>
              <a:gd name="connsiteY422" fmla="*/ 6843239 h 6858000"/>
              <a:gd name="connsiteX423" fmla="*/ 1794914 w 7472601"/>
              <a:gd name="connsiteY423" fmla="*/ 6858000 h 6858000"/>
              <a:gd name="connsiteX424" fmla="*/ 1746128 w 7472601"/>
              <a:gd name="connsiteY424" fmla="*/ 6858000 h 6858000"/>
              <a:gd name="connsiteX425" fmla="*/ 1753934 w 7472601"/>
              <a:gd name="connsiteY425" fmla="*/ 6724796 h 6858000"/>
              <a:gd name="connsiteX426" fmla="*/ 1792053 w 7472601"/>
              <a:gd name="connsiteY426" fmla="*/ 6572396 h 6858000"/>
              <a:gd name="connsiteX427" fmla="*/ 1862248 w 7472601"/>
              <a:gd name="connsiteY427" fmla="*/ 6266397 h 6858000"/>
              <a:gd name="connsiteX428" fmla="*/ 1862250 w 7472601"/>
              <a:gd name="connsiteY428" fmla="*/ 6033531 h 6858000"/>
              <a:gd name="connsiteX429" fmla="*/ 1211999 w 7472601"/>
              <a:gd name="connsiteY429" fmla="*/ 6683610 h 6858000"/>
              <a:gd name="connsiteX430" fmla="*/ 1213266 w 7472601"/>
              <a:gd name="connsiteY430" fmla="*/ 6691947 h 6858000"/>
              <a:gd name="connsiteX431" fmla="*/ 1203370 w 7472601"/>
              <a:gd name="connsiteY431" fmla="*/ 6850676 h 6858000"/>
              <a:gd name="connsiteX432" fmla="*/ 1203671 w 7472601"/>
              <a:gd name="connsiteY432" fmla="*/ 6858000 h 6858000"/>
              <a:gd name="connsiteX433" fmla="*/ 1143180 w 7472601"/>
              <a:gd name="connsiteY433" fmla="*/ 6858000 h 6858000"/>
              <a:gd name="connsiteX434" fmla="*/ 1142176 w 7472601"/>
              <a:gd name="connsiteY434" fmla="*/ 6766045 h 6858000"/>
              <a:gd name="connsiteX435" fmla="*/ 1067484 w 7472601"/>
              <a:gd name="connsiteY435" fmla="*/ 6858000 h 6858000"/>
              <a:gd name="connsiteX436" fmla="*/ 953928 w 7472601"/>
              <a:gd name="connsiteY436" fmla="*/ 6858000 h 6858000"/>
              <a:gd name="connsiteX437" fmla="*/ 959715 w 7472601"/>
              <a:gd name="connsiteY437" fmla="*/ 6850185 h 6858000"/>
              <a:gd name="connsiteX438" fmla="*/ 1483788 w 7472601"/>
              <a:gd name="connsiteY438" fmla="*/ 6259174 h 6858000"/>
              <a:gd name="connsiteX439" fmla="*/ 1100671 w 7472601"/>
              <a:gd name="connsiteY439" fmla="*/ 6252137 h 6858000"/>
              <a:gd name="connsiteX440" fmla="*/ 1090144 w 7472601"/>
              <a:gd name="connsiteY440" fmla="*/ 6256748 h 6858000"/>
              <a:gd name="connsiteX441" fmla="*/ 1095872 w 7472601"/>
              <a:gd name="connsiteY441" fmla="*/ 6271892 h 6858000"/>
              <a:gd name="connsiteX442" fmla="*/ 262785 w 7472601"/>
              <a:gd name="connsiteY442" fmla="*/ 6845450 h 6858000"/>
              <a:gd name="connsiteX443" fmla="*/ 209968 w 7472601"/>
              <a:gd name="connsiteY443" fmla="*/ 6770713 h 6858000"/>
              <a:gd name="connsiteX444" fmla="*/ 873460 w 7472601"/>
              <a:gd name="connsiteY444" fmla="*/ 6253768 h 6858000"/>
              <a:gd name="connsiteX445" fmla="*/ 192686 w 7472601"/>
              <a:gd name="connsiteY445" fmla="*/ 5849257 h 6858000"/>
              <a:gd name="connsiteX446" fmla="*/ 4696 w 7472601"/>
              <a:gd name="connsiteY446" fmla="*/ 5697668 h 6858000"/>
              <a:gd name="connsiteX447" fmla="*/ 0 w 7472601"/>
              <a:gd name="connsiteY447" fmla="*/ 5689984 h 6858000"/>
              <a:gd name="connsiteX448" fmla="*/ 0 w 7472601"/>
              <a:gd name="connsiteY448" fmla="*/ 5513472 h 6858000"/>
              <a:gd name="connsiteX449" fmla="*/ 174101 w 7472601"/>
              <a:gd name="connsiteY449" fmla="*/ 5620277 h 6858000"/>
              <a:gd name="connsiteX450" fmla="*/ 891800 w 7472601"/>
              <a:gd name="connsiteY450" fmla="*/ 6036935 h 6858000"/>
              <a:gd name="connsiteX451" fmla="*/ 1072219 w 7472601"/>
              <a:gd name="connsiteY451" fmla="*/ 6169443 h 6858000"/>
              <a:gd name="connsiteX452" fmla="*/ 1074117 w 7472601"/>
              <a:gd name="connsiteY452" fmla="*/ 6170301 h 6858000"/>
              <a:gd name="connsiteX453" fmla="*/ 1083114 w 7472601"/>
              <a:gd name="connsiteY453" fmla="*/ 6174131 h 6858000"/>
              <a:gd name="connsiteX454" fmla="*/ 1543010 w 7472601"/>
              <a:gd name="connsiteY454" fmla="*/ 6191140 h 6858000"/>
              <a:gd name="connsiteX455" fmla="*/ 1551080 w 7472601"/>
              <a:gd name="connsiteY455" fmla="*/ 6195006 h 6858000"/>
              <a:gd name="connsiteX456" fmla="*/ 2345443 w 7472601"/>
              <a:gd name="connsiteY456" fmla="*/ 5549882 h 6858000"/>
              <a:gd name="connsiteX457" fmla="*/ 1721499 w 7472601"/>
              <a:gd name="connsiteY457" fmla="*/ 5599969 h 6858000"/>
              <a:gd name="connsiteX458" fmla="*/ 767716 w 7472601"/>
              <a:gd name="connsiteY458" fmla="*/ 5472768 h 6858000"/>
              <a:gd name="connsiteX459" fmla="*/ 722147 w 7472601"/>
              <a:gd name="connsiteY459" fmla="*/ 5393091 h 6858000"/>
              <a:gd name="connsiteX460" fmla="*/ 1485552 w 7472601"/>
              <a:gd name="connsiteY460" fmla="*/ 5313202 h 6858000"/>
              <a:gd name="connsiteX461" fmla="*/ 2143004 w 7472601"/>
              <a:gd name="connsiteY461" fmla="*/ 5402420 h 6858000"/>
              <a:gd name="connsiteX462" fmla="*/ 1933391 w 7472601"/>
              <a:gd name="connsiteY462" fmla="*/ 5156971 h 6858000"/>
              <a:gd name="connsiteX463" fmla="*/ 1827118 w 7472601"/>
              <a:gd name="connsiteY463" fmla="*/ 4968410 h 6858000"/>
              <a:gd name="connsiteX464" fmla="*/ 1837349 w 7472601"/>
              <a:gd name="connsiteY464" fmla="*/ 4956357 h 6858000"/>
              <a:gd name="connsiteX465" fmla="*/ 2162835 w 7472601"/>
              <a:gd name="connsiteY465" fmla="*/ 5187853 h 6858000"/>
              <a:gd name="connsiteX466" fmla="*/ 2257167 w 7472601"/>
              <a:gd name="connsiteY466" fmla="*/ 5462123 h 6858000"/>
              <a:gd name="connsiteX467" fmla="*/ 2261598 w 7472601"/>
              <a:gd name="connsiteY467" fmla="*/ 5467998 h 6858000"/>
              <a:gd name="connsiteX468" fmla="*/ 2437177 w 7472601"/>
              <a:gd name="connsiteY468" fmla="*/ 5479608 h 6858000"/>
              <a:gd name="connsiteX469" fmla="*/ 2445247 w 7472601"/>
              <a:gd name="connsiteY469" fmla="*/ 5483476 h 6858000"/>
              <a:gd name="connsiteX470" fmla="*/ 2743626 w 7472601"/>
              <a:gd name="connsiteY470" fmla="*/ 5304819 h 6858000"/>
              <a:gd name="connsiteX471" fmla="*/ 3048102 w 7472601"/>
              <a:gd name="connsiteY471" fmla="*/ 5150595 h 6858000"/>
              <a:gd name="connsiteX472" fmla="*/ 1799414 w 7472601"/>
              <a:gd name="connsiteY472" fmla="*/ 4694732 h 6858000"/>
              <a:gd name="connsiteX473" fmla="*/ 1771735 w 7472601"/>
              <a:gd name="connsiteY473" fmla="*/ 4619929 h 6858000"/>
              <a:gd name="connsiteX474" fmla="*/ 3104273 w 7472601"/>
              <a:gd name="connsiteY474" fmla="*/ 5076159 h 6858000"/>
              <a:gd name="connsiteX475" fmla="*/ 3113245 w 7472601"/>
              <a:gd name="connsiteY475" fmla="*/ 5090705 h 6858000"/>
              <a:gd name="connsiteX476" fmla="*/ 3126294 w 7472601"/>
              <a:gd name="connsiteY476" fmla="*/ 5114400 h 6858000"/>
              <a:gd name="connsiteX477" fmla="*/ 3937433 w 7472601"/>
              <a:gd name="connsiteY477" fmla="*/ 4830473 h 6858000"/>
              <a:gd name="connsiteX478" fmla="*/ 3590475 w 7472601"/>
              <a:gd name="connsiteY478" fmla="*/ 4597974 h 6858000"/>
              <a:gd name="connsiteX479" fmla="*/ 3100264 w 7472601"/>
              <a:gd name="connsiteY479" fmla="*/ 4579845 h 6858000"/>
              <a:gd name="connsiteX480" fmla="*/ 2183576 w 7472601"/>
              <a:gd name="connsiteY480" fmla="*/ 4227150 h 6858000"/>
              <a:gd name="connsiteX481" fmla="*/ 2151029 w 7472601"/>
              <a:gd name="connsiteY481" fmla="*/ 4146947 h 6858000"/>
              <a:gd name="connsiteX482" fmla="*/ 3563434 w 7472601"/>
              <a:gd name="connsiteY482" fmla="*/ 4469115 h 6858000"/>
              <a:gd name="connsiteX483" fmla="*/ 3177952 w 7472601"/>
              <a:gd name="connsiteY483" fmla="*/ 3657386 h 6858000"/>
              <a:gd name="connsiteX484" fmla="*/ 3189263 w 7472601"/>
              <a:gd name="connsiteY484" fmla="*/ 3625726 h 6858000"/>
              <a:gd name="connsiteX485" fmla="*/ 3560912 w 7472601"/>
              <a:gd name="connsiteY485" fmla="*/ 4079863 h 6858000"/>
              <a:gd name="connsiteX486" fmla="*/ 3626636 w 7472601"/>
              <a:gd name="connsiteY486" fmla="*/ 4512230 h 6858000"/>
              <a:gd name="connsiteX487" fmla="*/ 3653088 w 7472601"/>
              <a:gd name="connsiteY487" fmla="*/ 4521417 h 6858000"/>
              <a:gd name="connsiteX488" fmla="*/ 3988128 w 7472601"/>
              <a:gd name="connsiteY488" fmla="*/ 4817267 h 6858000"/>
              <a:gd name="connsiteX489" fmla="*/ 4830582 w 7472601"/>
              <a:gd name="connsiteY489" fmla="*/ 4676000 h 6858000"/>
              <a:gd name="connsiteX490" fmla="*/ 4830100 w 7472601"/>
              <a:gd name="connsiteY490" fmla="*/ 4675554 h 6858000"/>
              <a:gd name="connsiteX491" fmla="*/ 4036318 w 7472601"/>
              <a:gd name="connsiteY491" fmla="*/ 4147013 h 6858000"/>
              <a:gd name="connsiteX492" fmla="*/ 3432098 w 7472601"/>
              <a:gd name="connsiteY492" fmla="*/ 3537312 h 6858000"/>
              <a:gd name="connsiteX493" fmla="*/ 3446761 w 7472601"/>
              <a:gd name="connsiteY493" fmla="*/ 3461278 h 6858000"/>
              <a:gd name="connsiteX494" fmla="*/ 4419733 w 7472601"/>
              <a:gd name="connsiteY494" fmla="*/ 3963555 h 6858000"/>
              <a:gd name="connsiteX495" fmla="*/ 4781371 w 7472601"/>
              <a:gd name="connsiteY495" fmla="*/ 4458604 h 6858000"/>
              <a:gd name="connsiteX496" fmla="*/ 4780440 w 7472601"/>
              <a:gd name="connsiteY496" fmla="*/ 4470290 h 6858000"/>
              <a:gd name="connsiteX497" fmla="*/ 4898954 w 7472601"/>
              <a:gd name="connsiteY497" fmla="*/ 4662092 h 6858000"/>
              <a:gd name="connsiteX498" fmla="*/ 4900699 w 7472601"/>
              <a:gd name="connsiteY498" fmla="*/ 4670867 h 6858000"/>
              <a:gd name="connsiteX499" fmla="*/ 5714511 w 7472601"/>
              <a:gd name="connsiteY499" fmla="*/ 4663483 h 6858000"/>
              <a:gd name="connsiteX500" fmla="*/ 5464793 w 7472601"/>
              <a:gd name="connsiteY500" fmla="*/ 4393556 h 6858000"/>
              <a:gd name="connsiteX501" fmla="*/ 5461897 w 7472601"/>
              <a:gd name="connsiteY501" fmla="*/ 4390879 h 6858000"/>
              <a:gd name="connsiteX502" fmla="*/ 4294126 w 7472601"/>
              <a:gd name="connsiteY502" fmla="*/ 3303048 h 6858000"/>
              <a:gd name="connsiteX503" fmla="*/ 4305321 w 7472601"/>
              <a:gd name="connsiteY503" fmla="*/ 3256953 h 6858000"/>
              <a:gd name="connsiteX504" fmla="*/ 4949299 w 7472601"/>
              <a:gd name="connsiteY504" fmla="*/ 3766336 h 6858000"/>
              <a:gd name="connsiteX505" fmla="*/ 5291452 w 7472601"/>
              <a:gd name="connsiteY505" fmla="*/ 4076801 h 6858000"/>
              <a:gd name="connsiteX506" fmla="*/ 5434998 w 7472601"/>
              <a:gd name="connsiteY506" fmla="*/ 4254100 h 6858000"/>
              <a:gd name="connsiteX507" fmla="*/ 5351015 w 7472601"/>
              <a:gd name="connsiteY507" fmla="*/ 3760989 h 6858000"/>
              <a:gd name="connsiteX508" fmla="*/ 5413780 w 7472601"/>
              <a:gd name="connsiteY508" fmla="*/ 2966265 h 6858000"/>
              <a:gd name="connsiteX509" fmla="*/ 5425627 w 7472601"/>
              <a:gd name="connsiteY509" fmla="*/ 2954192 h 6858000"/>
              <a:gd name="connsiteX510" fmla="*/ 6604735 w 7472601"/>
              <a:gd name="connsiteY510" fmla="*/ 2041381 h 6858000"/>
              <a:gd name="connsiteX511" fmla="*/ 7204487 w 7472601"/>
              <a:gd name="connsiteY511" fmla="*/ 2742112 h 6858000"/>
              <a:gd name="connsiteX512" fmla="*/ 7131592 w 7472601"/>
              <a:gd name="connsiteY512" fmla="*/ 2672096 h 6858000"/>
              <a:gd name="connsiteX513" fmla="*/ 6996344 w 7472601"/>
              <a:gd name="connsiteY513" fmla="*/ 2518310 h 6858000"/>
              <a:gd name="connsiteX514" fmla="*/ 6735495 w 7472601"/>
              <a:gd name="connsiteY514" fmla="*/ 2196890 h 6858000"/>
              <a:gd name="connsiteX515" fmla="*/ 6721901 w 7472601"/>
              <a:gd name="connsiteY515" fmla="*/ 2179274 h 6858000"/>
              <a:gd name="connsiteX516" fmla="*/ 6604735 w 7472601"/>
              <a:gd name="connsiteY516" fmla="*/ 2041381 h 6858000"/>
              <a:gd name="connsiteX517" fmla="*/ 6591670 w 7472601"/>
              <a:gd name="connsiteY517" fmla="*/ 1988277 h 6858000"/>
              <a:gd name="connsiteX518" fmla="*/ 6747349 w 7472601"/>
              <a:gd name="connsiteY518" fmla="*/ 2160069 h 6858000"/>
              <a:gd name="connsiteX519" fmla="*/ 6760943 w 7472601"/>
              <a:gd name="connsiteY519" fmla="*/ 2177686 h 6858000"/>
              <a:gd name="connsiteX520" fmla="*/ 7021065 w 7472601"/>
              <a:gd name="connsiteY520" fmla="*/ 2498102 h 6858000"/>
              <a:gd name="connsiteX521" fmla="*/ 7155223 w 7472601"/>
              <a:gd name="connsiteY521" fmla="*/ 2650386 h 6858000"/>
              <a:gd name="connsiteX522" fmla="*/ 7203167 w 7472601"/>
              <a:gd name="connsiteY522" fmla="*/ 2697288 h 6858000"/>
              <a:gd name="connsiteX523" fmla="*/ 6937703 w 7472601"/>
              <a:gd name="connsiteY523" fmla="*/ 2321981 h 6858000"/>
              <a:gd name="connsiteX524" fmla="*/ 6591670 w 7472601"/>
              <a:gd name="connsiteY524" fmla="*/ 1988277 h 6858000"/>
              <a:gd name="connsiteX525" fmla="*/ 5798671 w 7472601"/>
              <a:gd name="connsiteY525" fmla="*/ 1981601 h 6858000"/>
              <a:gd name="connsiteX526" fmla="*/ 5754709 w 7472601"/>
              <a:gd name="connsiteY526" fmla="*/ 2071454 h 6858000"/>
              <a:gd name="connsiteX527" fmla="*/ 5763044 w 7472601"/>
              <a:gd name="connsiteY527" fmla="*/ 2842206 h 6858000"/>
              <a:gd name="connsiteX528" fmla="*/ 5764974 w 7472601"/>
              <a:gd name="connsiteY528" fmla="*/ 2799609 h 6858000"/>
              <a:gd name="connsiteX529" fmla="*/ 5767665 w 7472601"/>
              <a:gd name="connsiteY529" fmla="*/ 2666409 h 6858000"/>
              <a:gd name="connsiteX530" fmla="*/ 5763055 w 7472601"/>
              <a:gd name="connsiteY530" fmla="*/ 2579705 h 6858000"/>
              <a:gd name="connsiteX531" fmla="*/ 5758079 w 7472601"/>
              <a:gd name="connsiteY531" fmla="*/ 2492508 h 6858000"/>
              <a:gd name="connsiteX532" fmla="*/ 5779325 w 7472601"/>
              <a:gd name="connsiteY532" fmla="*/ 2197069 h 6858000"/>
              <a:gd name="connsiteX533" fmla="*/ 5798671 w 7472601"/>
              <a:gd name="connsiteY533" fmla="*/ 1981601 h 6858000"/>
              <a:gd name="connsiteX534" fmla="*/ 5829202 w 7472601"/>
              <a:gd name="connsiteY534" fmla="*/ 1971679 h 6858000"/>
              <a:gd name="connsiteX535" fmla="*/ 5809558 w 7472601"/>
              <a:gd name="connsiteY535" fmla="*/ 2198043 h 6858000"/>
              <a:gd name="connsiteX536" fmla="*/ 5788653 w 7472601"/>
              <a:gd name="connsiteY536" fmla="*/ 2489430 h 6858000"/>
              <a:gd name="connsiteX537" fmla="*/ 5793439 w 7472601"/>
              <a:gd name="connsiteY537" fmla="*/ 2575235 h 6858000"/>
              <a:gd name="connsiteX538" fmla="*/ 5796837 w 7472601"/>
              <a:gd name="connsiteY538" fmla="*/ 2637633 h 6858000"/>
              <a:gd name="connsiteX539" fmla="*/ 5818614 w 7472601"/>
              <a:gd name="connsiteY539" fmla="*/ 2473055 h 6858000"/>
              <a:gd name="connsiteX540" fmla="*/ 5829202 w 7472601"/>
              <a:gd name="connsiteY540" fmla="*/ 1971679 h 6858000"/>
              <a:gd name="connsiteX541" fmla="*/ 5911389 w 7472601"/>
              <a:gd name="connsiteY541" fmla="*/ 1898371 h 6858000"/>
              <a:gd name="connsiteX542" fmla="*/ 6237627 w 7472601"/>
              <a:gd name="connsiteY542" fmla="*/ 2231921 h 6858000"/>
              <a:gd name="connsiteX543" fmla="*/ 5911389 w 7472601"/>
              <a:gd name="connsiteY543" fmla="*/ 1898371 h 6858000"/>
              <a:gd name="connsiteX544" fmla="*/ 6944437 w 7472601"/>
              <a:gd name="connsiteY544" fmla="*/ 1575402 h 6858000"/>
              <a:gd name="connsiteX545" fmla="*/ 6304730 w 7472601"/>
              <a:gd name="connsiteY545" fmla="*/ 1766654 h 6858000"/>
              <a:gd name="connsiteX546" fmla="*/ 6944437 w 7472601"/>
              <a:gd name="connsiteY546" fmla="*/ 1575402 h 6858000"/>
              <a:gd name="connsiteX547" fmla="*/ 7019523 w 7472601"/>
              <a:gd name="connsiteY547" fmla="*/ 1519450 h 6858000"/>
              <a:gd name="connsiteX548" fmla="*/ 6298091 w 7472601"/>
              <a:gd name="connsiteY548" fmla="*/ 1737122 h 6858000"/>
              <a:gd name="connsiteX549" fmla="*/ 7019523 w 7472601"/>
              <a:gd name="connsiteY549" fmla="*/ 1519450 h 6858000"/>
              <a:gd name="connsiteX550" fmla="*/ 2399523 w 7472601"/>
              <a:gd name="connsiteY550" fmla="*/ 1428234 h 6858000"/>
              <a:gd name="connsiteX551" fmla="*/ 2224982 w 7472601"/>
              <a:gd name="connsiteY551" fmla="*/ 1826201 h 6858000"/>
              <a:gd name="connsiteX552" fmla="*/ 2096099 w 7472601"/>
              <a:gd name="connsiteY552" fmla="*/ 2345900 h 6858000"/>
              <a:gd name="connsiteX553" fmla="*/ 2283317 w 7472601"/>
              <a:gd name="connsiteY553" fmla="*/ 1796925 h 6858000"/>
              <a:gd name="connsiteX554" fmla="*/ 2399523 w 7472601"/>
              <a:gd name="connsiteY554" fmla="*/ 1428234 h 6858000"/>
              <a:gd name="connsiteX555" fmla="*/ 2448558 w 7472601"/>
              <a:gd name="connsiteY555" fmla="*/ 1373435 h 6858000"/>
              <a:gd name="connsiteX556" fmla="*/ 2312521 w 7472601"/>
              <a:gd name="connsiteY556" fmla="*/ 1806140 h 6858000"/>
              <a:gd name="connsiteX557" fmla="*/ 2127533 w 7472601"/>
              <a:gd name="connsiteY557" fmla="*/ 2348380 h 6858000"/>
              <a:gd name="connsiteX558" fmla="*/ 2358080 w 7472601"/>
              <a:gd name="connsiteY558" fmla="*/ 1866134 h 6858000"/>
              <a:gd name="connsiteX559" fmla="*/ 2407436 w 7472601"/>
              <a:gd name="connsiteY559" fmla="*/ 1651070 h 6858000"/>
              <a:gd name="connsiteX560" fmla="*/ 2448558 w 7472601"/>
              <a:gd name="connsiteY560" fmla="*/ 1373435 h 6858000"/>
              <a:gd name="connsiteX561" fmla="*/ 278707 w 7472601"/>
              <a:gd name="connsiteY561" fmla="*/ 1352270 h 6858000"/>
              <a:gd name="connsiteX562" fmla="*/ 321570 w 7472601"/>
              <a:gd name="connsiteY562" fmla="*/ 1861610 h 6858000"/>
              <a:gd name="connsiteX563" fmla="*/ 294281 w 7472601"/>
              <a:gd name="connsiteY563" fmla="*/ 1440658 h 6858000"/>
              <a:gd name="connsiteX564" fmla="*/ 278707 w 7472601"/>
              <a:gd name="connsiteY564" fmla="*/ 1352270 h 6858000"/>
              <a:gd name="connsiteX565" fmla="*/ 1423821 w 7472601"/>
              <a:gd name="connsiteY565" fmla="*/ 1351958 h 6858000"/>
              <a:gd name="connsiteX566" fmla="*/ 1638521 w 7472601"/>
              <a:gd name="connsiteY566" fmla="*/ 1908470 h 6858000"/>
              <a:gd name="connsiteX567" fmla="*/ 1754199 w 7472601"/>
              <a:gd name="connsiteY567" fmla="*/ 2149284 h 6858000"/>
              <a:gd name="connsiteX568" fmla="*/ 1908359 w 7472601"/>
              <a:gd name="connsiteY568" fmla="*/ 2364988 h 6858000"/>
              <a:gd name="connsiteX569" fmla="*/ 1647661 w 7472601"/>
              <a:gd name="connsiteY569" fmla="*/ 1825945 h 6858000"/>
              <a:gd name="connsiteX570" fmla="*/ 1423821 w 7472601"/>
              <a:gd name="connsiteY570" fmla="*/ 1351958 h 6858000"/>
              <a:gd name="connsiteX571" fmla="*/ 1431890 w 7472601"/>
              <a:gd name="connsiteY571" fmla="*/ 1306475 h 6858000"/>
              <a:gd name="connsiteX572" fmla="*/ 1507597 w 7472601"/>
              <a:gd name="connsiteY572" fmla="*/ 1446132 h 6858000"/>
              <a:gd name="connsiteX573" fmla="*/ 1674586 w 7472601"/>
              <a:gd name="connsiteY573" fmla="*/ 1813832 h 6858000"/>
              <a:gd name="connsiteX574" fmla="*/ 1815950 w 7472601"/>
              <a:gd name="connsiteY574" fmla="*/ 2128564 h 6858000"/>
              <a:gd name="connsiteX575" fmla="*/ 1984242 w 7472601"/>
              <a:gd name="connsiteY575" fmla="*/ 2430829 h 6858000"/>
              <a:gd name="connsiteX576" fmla="*/ 2014023 w 7472601"/>
              <a:gd name="connsiteY576" fmla="*/ 2450995 h 6858000"/>
              <a:gd name="connsiteX577" fmla="*/ 1747337 w 7472601"/>
              <a:gd name="connsiteY577" fmla="*/ 1855264 h 6858000"/>
              <a:gd name="connsiteX578" fmla="*/ 1533749 w 7472601"/>
              <a:gd name="connsiteY578" fmla="*/ 1478656 h 6858000"/>
              <a:gd name="connsiteX579" fmla="*/ 1431890 w 7472601"/>
              <a:gd name="connsiteY579" fmla="*/ 1306475 h 6858000"/>
              <a:gd name="connsiteX580" fmla="*/ 5052692 w 7472601"/>
              <a:gd name="connsiteY580" fmla="*/ 1292994 h 6858000"/>
              <a:gd name="connsiteX581" fmla="*/ 5200661 w 7472601"/>
              <a:gd name="connsiteY581" fmla="*/ 1635186 h 6858000"/>
              <a:gd name="connsiteX582" fmla="*/ 5297138 w 7472601"/>
              <a:gd name="connsiteY582" fmla="*/ 1906351 h 6858000"/>
              <a:gd name="connsiteX583" fmla="*/ 5052692 w 7472601"/>
              <a:gd name="connsiteY583" fmla="*/ 1292994 h 6858000"/>
              <a:gd name="connsiteX584" fmla="*/ 5009948 w 7472601"/>
              <a:gd name="connsiteY584" fmla="*/ 1273619 h 6858000"/>
              <a:gd name="connsiteX585" fmla="*/ 5121777 w 7472601"/>
              <a:gd name="connsiteY585" fmla="*/ 1654213 h 6858000"/>
              <a:gd name="connsiteX586" fmla="*/ 5293545 w 7472601"/>
              <a:gd name="connsiteY586" fmla="*/ 2072247 h 6858000"/>
              <a:gd name="connsiteX587" fmla="*/ 5294042 w 7472601"/>
              <a:gd name="connsiteY587" fmla="*/ 2065019 h 6858000"/>
              <a:gd name="connsiteX588" fmla="*/ 5171936 w 7472601"/>
              <a:gd name="connsiteY588" fmla="*/ 1647613 h 6858000"/>
              <a:gd name="connsiteX589" fmla="*/ 5009948 w 7472601"/>
              <a:gd name="connsiteY589" fmla="*/ 1273619 h 6858000"/>
              <a:gd name="connsiteX590" fmla="*/ 655236 w 7472601"/>
              <a:gd name="connsiteY590" fmla="*/ 1268632 h 6858000"/>
              <a:gd name="connsiteX591" fmla="*/ 839521 w 7472601"/>
              <a:gd name="connsiteY591" fmla="*/ 1685315 h 6858000"/>
              <a:gd name="connsiteX592" fmla="*/ 1109416 w 7472601"/>
              <a:gd name="connsiteY592" fmla="*/ 2061663 h 6858000"/>
              <a:gd name="connsiteX593" fmla="*/ 1298300 w 7472601"/>
              <a:gd name="connsiteY593" fmla="*/ 2247742 h 6858000"/>
              <a:gd name="connsiteX594" fmla="*/ 1125871 w 7472601"/>
              <a:gd name="connsiteY594" fmla="*/ 1989513 h 6858000"/>
              <a:gd name="connsiteX595" fmla="*/ 981574 w 7472601"/>
              <a:gd name="connsiteY595" fmla="*/ 1783157 h 6858000"/>
              <a:gd name="connsiteX596" fmla="*/ 922198 w 7472601"/>
              <a:gd name="connsiteY596" fmla="*/ 1677437 h 6858000"/>
              <a:gd name="connsiteX597" fmla="*/ 869293 w 7472601"/>
              <a:gd name="connsiteY597" fmla="*/ 1583214 h 6858000"/>
              <a:gd name="connsiteX598" fmla="*/ 751431 w 7472601"/>
              <a:gd name="connsiteY598" fmla="*/ 1405731 h 6858000"/>
              <a:gd name="connsiteX599" fmla="*/ 655236 w 7472601"/>
              <a:gd name="connsiteY599" fmla="*/ 1268632 h 6858000"/>
              <a:gd name="connsiteX600" fmla="*/ 6516292 w 7472601"/>
              <a:gd name="connsiteY600" fmla="*/ 1263064 h 6858000"/>
              <a:gd name="connsiteX601" fmla="*/ 5736320 w 7472601"/>
              <a:gd name="connsiteY601" fmla="*/ 1501803 h 6858000"/>
              <a:gd name="connsiteX602" fmla="*/ 6516292 w 7472601"/>
              <a:gd name="connsiteY602" fmla="*/ 1263064 h 6858000"/>
              <a:gd name="connsiteX603" fmla="*/ 291466 w 7472601"/>
              <a:gd name="connsiteY603" fmla="*/ 1250369 h 6858000"/>
              <a:gd name="connsiteX604" fmla="*/ 323180 w 7472601"/>
              <a:gd name="connsiteY604" fmla="*/ 1435283 h 6858000"/>
              <a:gd name="connsiteX605" fmla="*/ 349381 w 7472601"/>
              <a:gd name="connsiteY605" fmla="*/ 1875041 h 6858000"/>
              <a:gd name="connsiteX606" fmla="*/ 374363 w 7472601"/>
              <a:gd name="connsiteY606" fmla="*/ 1506494 h 6858000"/>
              <a:gd name="connsiteX607" fmla="*/ 302168 w 7472601"/>
              <a:gd name="connsiteY607" fmla="*/ 1274495 h 6858000"/>
              <a:gd name="connsiteX608" fmla="*/ 291466 w 7472601"/>
              <a:gd name="connsiteY608" fmla="*/ 1250369 h 6858000"/>
              <a:gd name="connsiteX609" fmla="*/ 678222 w 7472601"/>
              <a:gd name="connsiteY609" fmla="*/ 1248670 h 6858000"/>
              <a:gd name="connsiteX610" fmla="*/ 775536 w 7472601"/>
              <a:gd name="connsiteY610" fmla="*/ 1388015 h 6858000"/>
              <a:gd name="connsiteX611" fmla="*/ 894529 w 7472601"/>
              <a:gd name="connsiteY611" fmla="*/ 1567739 h 6858000"/>
              <a:gd name="connsiteX612" fmla="*/ 948000 w 7472601"/>
              <a:gd name="connsiteY612" fmla="*/ 1663088 h 6858000"/>
              <a:gd name="connsiteX613" fmla="*/ 1006812 w 7472601"/>
              <a:gd name="connsiteY613" fmla="*/ 1767683 h 6858000"/>
              <a:gd name="connsiteX614" fmla="*/ 1149133 w 7472601"/>
              <a:gd name="connsiteY614" fmla="*/ 1971513 h 6858000"/>
              <a:gd name="connsiteX615" fmla="*/ 1333952 w 7472601"/>
              <a:gd name="connsiteY615" fmla="*/ 2251620 h 6858000"/>
              <a:gd name="connsiteX616" fmla="*/ 1337329 w 7472601"/>
              <a:gd name="connsiteY616" fmla="*/ 2258350 h 6858000"/>
              <a:gd name="connsiteX617" fmla="*/ 1014726 w 7472601"/>
              <a:gd name="connsiteY617" fmla="*/ 1615556 h 6858000"/>
              <a:gd name="connsiteX618" fmla="*/ 678222 w 7472601"/>
              <a:gd name="connsiteY618" fmla="*/ 1248670 h 6858000"/>
              <a:gd name="connsiteX619" fmla="*/ 6691602 w 7472601"/>
              <a:gd name="connsiteY619" fmla="*/ 1140573 h 6858000"/>
              <a:gd name="connsiteX620" fmla="*/ 6571100 w 7472601"/>
              <a:gd name="connsiteY620" fmla="*/ 1183662 h 6858000"/>
              <a:gd name="connsiteX621" fmla="*/ 6241687 w 7472601"/>
              <a:gd name="connsiteY621" fmla="*/ 1257600 h 6858000"/>
              <a:gd name="connsiteX622" fmla="*/ 5693009 w 7472601"/>
              <a:gd name="connsiteY622" fmla="*/ 1478256 h 6858000"/>
              <a:gd name="connsiteX623" fmla="*/ 6548420 w 7472601"/>
              <a:gd name="connsiteY623" fmla="*/ 1214599 h 6858000"/>
              <a:gd name="connsiteX624" fmla="*/ 6605473 w 7472601"/>
              <a:gd name="connsiteY624" fmla="*/ 1184686 h 6858000"/>
              <a:gd name="connsiteX625" fmla="*/ 6691602 w 7472601"/>
              <a:gd name="connsiteY625" fmla="*/ 1140573 h 6858000"/>
              <a:gd name="connsiteX626" fmla="*/ 4002475 w 7472601"/>
              <a:gd name="connsiteY626" fmla="*/ 1037802 h 6858000"/>
              <a:gd name="connsiteX627" fmla="*/ 4000324 w 7472601"/>
              <a:gd name="connsiteY627" fmla="*/ 1039362 h 6858000"/>
              <a:gd name="connsiteX628" fmla="*/ 4002862 w 7472601"/>
              <a:gd name="connsiteY628" fmla="*/ 1042866 h 6858000"/>
              <a:gd name="connsiteX629" fmla="*/ 4002475 w 7472601"/>
              <a:gd name="connsiteY629" fmla="*/ 1037802 h 6858000"/>
              <a:gd name="connsiteX630" fmla="*/ 506322 w 7472601"/>
              <a:gd name="connsiteY630" fmla="*/ 1020997 h 6858000"/>
              <a:gd name="connsiteX631" fmla="*/ 533068 w 7472601"/>
              <a:gd name="connsiteY631" fmla="*/ 1029409 h 6858000"/>
              <a:gd name="connsiteX632" fmla="*/ 1232525 w 7472601"/>
              <a:gd name="connsiteY632" fmla="*/ 1804675 h 6858000"/>
              <a:gd name="connsiteX633" fmla="*/ 1388858 w 7472601"/>
              <a:gd name="connsiteY633" fmla="*/ 2368011 h 6858000"/>
              <a:gd name="connsiteX634" fmla="*/ 1384098 w 7472601"/>
              <a:gd name="connsiteY634" fmla="*/ 2378125 h 6858000"/>
              <a:gd name="connsiteX635" fmla="*/ 1425393 w 7472601"/>
              <a:gd name="connsiteY635" fmla="*/ 2589124 h 6858000"/>
              <a:gd name="connsiteX636" fmla="*/ 1424001 w 7472601"/>
              <a:gd name="connsiteY636" fmla="*/ 2597541 h 6858000"/>
              <a:gd name="connsiteX637" fmla="*/ 2152729 w 7472601"/>
              <a:gd name="connsiteY637" fmla="*/ 2864487 h 6858000"/>
              <a:gd name="connsiteX638" fmla="*/ 2020609 w 7472601"/>
              <a:gd name="connsiteY638" fmla="*/ 2539671 h 6858000"/>
              <a:gd name="connsiteX639" fmla="*/ 2018920 w 7472601"/>
              <a:gd name="connsiteY639" fmla="*/ 2536309 h 6858000"/>
              <a:gd name="connsiteX640" fmla="*/ 1342441 w 7472601"/>
              <a:gd name="connsiteY640" fmla="*/ 1173017 h 6858000"/>
              <a:gd name="connsiteX641" fmla="*/ 1367925 w 7472601"/>
              <a:gd name="connsiteY641" fmla="*/ 1135648 h 6858000"/>
              <a:gd name="connsiteX642" fmla="*/ 1771401 w 7472601"/>
              <a:gd name="connsiteY642" fmla="*/ 1806673 h 6858000"/>
              <a:gd name="connsiteX643" fmla="*/ 1972385 w 7472601"/>
              <a:gd name="connsiteY643" fmla="*/ 2198735 h 6858000"/>
              <a:gd name="connsiteX644" fmla="*/ 2040892 w 7472601"/>
              <a:gd name="connsiteY644" fmla="*/ 2405205 h 6858000"/>
              <a:gd name="connsiteX645" fmla="*/ 2131689 w 7472601"/>
              <a:gd name="connsiteY645" fmla="*/ 1936926 h 6858000"/>
              <a:gd name="connsiteX646" fmla="*/ 2454820 w 7472601"/>
              <a:gd name="connsiteY646" fmla="*/ 1248808 h 6858000"/>
              <a:gd name="connsiteX647" fmla="*/ 2492512 w 7472601"/>
              <a:gd name="connsiteY647" fmla="*/ 1302920 h 6858000"/>
              <a:gd name="connsiteX648" fmla="*/ 2081216 w 7472601"/>
              <a:gd name="connsiteY648" fmla="*/ 2527513 h 6858000"/>
              <a:gd name="connsiteX649" fmla="*/ 2081211 w 7472601"/>
              <a:gd name="connsiteY649" fmla="*/ 2528916 h 6858000"/>
              <a:gd name="connsiteX650" fmla="*/ 2199067 w 7472601"/>
              <a:gd name="connsiteY650" fmla="*/ 2884061 h 6858000"/>
              <a:gd name="connsiteX651" fmla="*/ 3192586 w 7472601"/>
              <a:gd name="connsiteY651" fmla="*/ 3411496 h 6858000"/>
              <a:gd name="connsiteX652" fmla="*/ 3182620 w 7472601"/>
              <a:gd name="connsiteY652" fmla="*/ 3483279 h 6858000"/>
              <a:gd name="connsiteX653" fmla="*/ 2435119 w 7472601"/>
              <a:gd name="connsiteY653" fmla="*/ 3080173 h 6858000"/>
              <a:gd name="connsiteX654" fmla="*/ 2410152 w 7472601"/>
              <a:gd name="connsiteY654" fmla="*/ 3063751 h 6858000"/>
              <a:gd name="connsiteX655" fmla="*/ 2408099 w 7472601"/>
              <a:gd name="connsiteY655" fmla="*/ 3064403 h 6858000"/>
              <a:gd name="connsiteX656" fmla="*/ 2407218 w 7472601"/>
              <a:gd name="connsiteY656" fmla="*/ 3070324 h 6858000"/>
              <a:gd name="connsiteX657" fmla="*/ 2380138 w 7472601"/>
              <a:gd name="connsiteY657" fmla="*/ 3099341 h 6858000"/>
              <a:gd name="connsiteX658" fmla="*/ 1765923 w 7472601"/>
              <a:gd name="connsiteY658" fmla="*/ 3581043 h 6858000"/>
              <a:gd name="connsiteX659" fmla="*/ 1702258 w 7472601"/>
              <a:gd name="connsiteY659" fmla="*/ 3612286 h 6858000"/>
              <a:gd name="connsiteX660" fmla="*/ 1538370 w 7472601"/>
              <a:gd name="connsiteY660" fmla="*/ 3811804 h 6858000"/>
              <a:gd name="connsiteX661" fmla="*/ 542867 w 7472601"/>
              <a:gd name="connsiteY661" fmla="*/ 4944092 h 6858000"/>
              <a:gd name="connsiteX662" fmla="*/ 515800 w 7472601"/>
              <a:gd name="connsiteY662" fmla="*/ 4862180 h 6858000"/>
              <a:gd name="connsiteX663" fmla="*/ 909145 w 7472601"/>
              <a:gd name="connsiteY663" fmla="*/ 4199225 h 6858000"/>
              <a:gd name="connsiteX664" fmla="*/ 1214067 w 7472601"/>
              <a:gd name="connsiteY664" fmla="*/ 3908561 h 6858000"/>
              <a:gd name="connsiteX665" fmla="*/ 640967 w 7472601"/>
              <a:gd name="connsiteY665" fmla="*/ 4105601 h 6858000"/>
              <a:gd name="connsiteX666" fmla="*/ 112563 w 7472601"/>
              <a:gd name="connsiteY666" fmla="*/ 4396952 h 6858000"/>
              <a:gd name="connsiteX667" fmla="*/ 0 w 7472601"/>
              <a:gd name="connsiteY667" fmla="*/ 4466006 h 6858000"/>
              <a:gd name="connsiteX668" fmla="*/ 0 w 7472601"/>
              <a:gd name="connsiteY668" fmla="*/ 4233763 h 6858000"/>
              <a:gd name="connsiteX669" fmla="*/ 36881 w 7472601"/>
              <a:gd name="connsiteY669" fmla="*/ 4200118 h 6858000"/>
              <a:gd name="connsiteX670" fmla="*/ 910534 w 7472601"/>
              <a:gd name="connsiteY670" fmla="*/ 3629753 h 6858000"/>
              <a:gd name="connsiteX671" fmla="*/ 1578717 w 7472601"/>
              <a:gd name="connsiteY671" fmla="*/ 3575982 h 6858000"/>
              <a:gd name="connsiteX672" fmla="*/ 2338780 w 7472601"/>
              <a:gd name="connsiteY672" fmla="*/ 3033725 h 6858000"/>
              <a:gd name="connsiteX673" fmla="*/ 1807991 w 7472601"/>
              <a:gd name="connsiteY673" fmla="*/ 2807184 h 6858000"/>
              <a:gd name="connsiteX674" fmla="*/ 1416358 w 7472601"/>
              <a:gd name="connsiteY674" fmla="*/ 3112571 h 6858000"/>
              <a:gd name="connsiteX675" fmla="*/ 939066 w 7472601"/>
              <a:gd name="connsiteY675" fmla="*/ 3378798 h 6858000"/>
              <a:gd name="connsiteX676" fmla="*/ 115099 w 7472601"/>
              <a:gd name="connsiteY676" fmla="*/ 3607650 h 6858000"/>
              <a:gd name="connsiteX677" fmla="*/ 97284 w 7472601"/>
              <a:gd name="connsiteY677" fmla="*/ 3520393 h 6858000"/>
              <a:gd name="connsiteX678" fmla="*/ 922050 w 7472601"/>
              <a:gd name="connsiteY678" fmla="*/ 3074867 h 6858000"/>
              <a:gd name="connsiteX679" fmla="*/ 1405265 w 7472601"/>
              <a:gd name="connsiteY679" fmla="*/ 3016319 h 6858000"/>
              <a:gd name="connsiteX680" fmla="*/ 1407512 w 7472601"/>
              <a:gd name="connsiteY680" fmla="*/ 3018001 h 6858000"/>
              <a:gd name="connsiteX681" fmla="*/ 1726266 w 7472601"/>
              <a:gd name="connsiteY681" fmla="*/ 2777274 h 6858000"/>
              <a:gd name="connsiteX682" fmla="*/ 625390 w 7472601"/>
              <a:gd name="connsiteY682" fmla="*/ 2514541 h 6858000"/>
              <a:gd name="connsiteX683" fmla="*/ 619799 w 7472601"/>
              <a:gd name="connsiteY683" fmla="*/ 2527180 h 6858000"/>
              <a:gd name="connsiteX684" fmla="*/ 310030 w 7472601"/>
              <a:gd name="connsiteY684" fmla="*/ 2771818 h 6858000"/>
              <a:gd name="connsiteX685" fmla="*/ 173877 w 7472601"/>
              <a:gd name="connsiteY685" fmla="*/ 2937056 h 6858000"/>
              <a:gd name="connsiteX686" fmla="*/ 77889 w 7472601"/>
              <a:gd name="connsiteY686" fmla="*/ 3138440 h 6858000"/>
              <a:gd name="connsiteX687" fmla="*/ 0 w 7472601"/>
              <a:gd name="connsiteY687" fmla="*/ 3271395 h 6858000"/>
              <a:gd name="connsiteX688" fmla="*/ 0 w 7472601"/>
              <a:gd name="connsiteY688" fmla="*/ 3153002 h 6858000"/>
              <a:gd name="connsiteX689" fmla="*/ 2386 w 7472601"/>
              <a:gd name="connsiteY689" fmla="*/ 3149203 h 6858000"/>
              <a:gd name="connsiteX690" fmla="*/ 89753 w 7472601"/>
              <a:gd name="connsiteY690" fmla="*/ 2987702 h 6858000"/>
              <a:gd name="connsiteX691" fmla="*/ 76869 w 7472601"/>
              <a:gd name="connsiteY691" fmla="*/ 3005404 h 6858000"/>
              <a:gd name="connsiteX692" fmla="*/ 32049 w 7472601"/>
              <a:gd name="connsiteY692" fmla="*/ 3065814 h 6858000"/>
              <a:gd name="connsiteX693" fmla="*/ 0 w 7472601"/>
              <a:gd name="connsiteY693" fmla="*/ 3108744 h 6858000"/>
              <a:gd name="connsiteX694" fmla="*/ 0 w 7472601"/>
              <a:gd name="connsiteY694" fmla="*/ 3058059 h 6858000"/>
              <a:gd name="connsiteX695" fmla="*/ 7610 w 7472601"/>
              <a:gd name="connsiteY695" fmla="*/ 3047889 h 6858000"/>
              <a:gd name="connsiteX696" fmla="*/ 52419 w 7472601"/>
              <a:gd name="connsiteY696" fmla="*/ 2987479 h 6858000"/>
              <a:gd name="connsiteX697" fmla="*/ 59142 w 7472601"/>
              <a:gd name="connsiteY697" fmla="*/ 2978488 h 6858000"/>
              <a:gd name="connsiteX698" fmla="*/ 0 w 7472601"/>
              <a:gd name="connsiteY698" fmla="*/ 3015334 h 6858000"/>
              <a:gd name="connsiteX699" fmla="*/ 0 w 7472601"/>
              <a:gd name="connsiteY699" fmla="*/ 2914286 h 6858000"/>
              <a:gd name="connsiteX700" fmla="*/ 36383 w 7472601"/>
              <a:gd name="connsiteY700" fmla="*/ 2901128 h 6858000"/>
              <a:gd name="connsiteX701" fmla="*/ 156329 w 7472601"/>
              <a:gd name="connsiteY701" fmla="*/ 2840533 h 6858000"/>
              <a:gd name="connsiteX702" fmla="*/ 358355 w 7472601"/>
              <a:gd name="connsiteY702" fmla="*/ 2620471 h 6858000"/>
              <a:gd name="connsiteX703" fmla="*/ 510577 w 7472601"/>
              <a:gd name="connsiteY703" fmla="*/ 2501244 h 6858000"/>
              <a:gd name="connsiteX704" fmla="*/ 211967 w 7472601"/>
              <a:gd name="connsiteY704" fmla="*/ 2479171 h 6858000"/>
              <a:gd name="connsiteX705" fmla="*/ 0 w 7472601"/>
              <a:gd name="connsiteY705" fmla="*/ 2476398 h 6858000"/>
              <a:gd name="connsiteX706" fmla="*/ 0 w 7472601"/>
              <a:gd name="connsiteY706" fmla="*/ 2389189 h 6858000"/>
              <a:gd name="connsiteX707" fmla="*/ 103062 w 7472601"/>
              <a:gd name="connsiteY707" fmla="*/ 2389518 h 6858000"/>
              <a:gd name="connsiteX708" fmla="*/ 510734 w 7472601"/>
              <a:gd name="connsiteY708" fmla="*/ 2416201 h 6858000"/>
              <a:gd name="connsiteX709" fmla="*/ 279257 w 7472601"/>
              <a:gd name="connsiteY709" fmla="*/ 2092102 h 6858000"/>
              <a:gd name="connsiteX710" fmla="*/ 65265 w 7472601"/>
              <a:gd name="connsiteY710" fmla="*/ 2006049 h 6858000"/>
              <a:gd name="connsiteX711" fmla="*/ 0 w 7472601"/>
              <a:gd name="connsiteY711" fmla="*/ 1982532 h 6858000"/>
              <a:gd name="connsiteX712" fmla="*/ 0 w 7472601"/>
              <a:gd name="connsiteY712" fmla="*/ 1912789 h 6858000"/>
              <a:gd name="connsiteX713" fmla="*/ 97460 w 7472601"/>
              <a:gd name="connsiteY713" fmla="*/ 1953725 h 6858000"/>
              <a:gd name="connsiteX714" fmla="*/ 221272 w 7472601"/>
              <a:gd name="connsiteY714" fmla="*/ 1980766 h 6858000"/>
              <a:gd name="connsiteX715" fmla="*/ 116765 w 7472601"/>
              <a:gd name="connsiteY715" fmla="*/ 1911033 h 6858000"/>
              <a:gd name="connsiteX716" fmla="*/ 16405 w 7472601"/>
              <a:gd name="connsiteY716" fmla="*/ 1803412 h 6858000"/>
              <a:gd name="connsiteX717" fmla="*/ 0 w 7472601"/>
              <a:gd name="connsiteY717" fmla="*/ 1784777 h 6858000"/>
              <a:gd name="connsiteX718" fmla="*/ 0 w 7472601"/>
              <a:gd name="connsiteY718" fmla="*/ 1740082 h 6858000"/>
              <a:gd name="connsiteX719" fmla="*/ 39394 w 7472601"/>
              <a:gd name="connsiteY719" fmla="*/ 1784856 h 6858000"/>
              <a:gd name="connsiteX720" fmla="*/ 135813 w 7472601"/>
              <a:gd name="connsiteY720" fmla="*/ 1888838 h 6858000"/>
              <a:gd name="connsiteX721" fmla="*/ 242575 w 7472601"/>
              <a:gd name="connsiteY721" fmla="*/ 1958841 h 6858000"/>
              <a:gd name="connsiteX722" fmla="*/ 82197 w 7472601"/>
              <a:gd name="connsiteY722" fmla="*/ 1754826 h 6858000"/>
              <a:gd name="connsiteX723" fmla="*/ 0 w 7472601"/>
              <a:gd name="connsiteY723" fmla="*/ 1679650 h 6858000"/>
              <a:gd name="connsiteX724" fmla="*/ 0 w 7472601"/>
              <a:gd name="connsiteY724" fmla="*/ 1602463 h 6858000"/>
              <a:gd name="connsiteX725" fmla="*/ 84689 w 7472601"/>
              <a:gd name="connsiteY725" fmla="*/ 1677442 h 6858000"/>
              <a:gd name="connsiteX726" fmla="*/ 298437 w 7472601"/>
              <a:gd name="connsiteY726" fmla="*/ 1968019 h 6858000"/>
              <a:gd name="connsiteX727" fmla="*/ 227269 w 7472601"/>
              <a:gd name="connsiteY727" fmla="*/ 1114064 h 6858000"/>
              <a:gd name="connsiteX728" fmla="*/ 248003 w 7472601"/>
              <a:gd name="connsiteY728" fmla="*/ 1089613 h 6858000"/>
              <a:gd name="connsiteX729" fmla="*/ 427020 w 7472601"/>
              <a:gd name="connsiteY729" fmla="*/ 1619803 h 6858000"/>
              <a:gd name="connsiteX730" fmla="*/ 340345 w 7472601"/>
              <a:gd name="connsiteY730" fmla="*/ 2027739 h 6858000"/>
              <a:gd name="connsiteX731" fmla="*/ 360865 w 7472601"/>
              <a:gd name="connsiteY731" fmla="*/ 2044827 h 6858000"/>
              <a:gd name="connsiteX732" fmla="*/ 560414 w 7472601"/>
              <a:gd name="connsiteY732" fmla="*/ 2421457 h 6858000"/>
              <a:gd name="connsiteX733" fmla="*/ 1359703 w 7472601"/>
              <a:gd name="connsiteY733" fmla="*/ 2578554 h 6858000"/>
              <a:gd name="connsiteX734" fmla="*/ 1359422 w 7472601"/>
              <a:gd name="connsiteY734" fmla="*/ 2577994 h 6858000"/>
              <a:gd name="connsiteX735" fmla="*/ 828701 w 7472601"/>
              <a:gd name="connsiteY735" fmla="*/ 1839520 h 6858000"/>
              <a:gd name="connsiteX736" fmla="*/ 494427 w 7472601"/>
              <a:gd name="connsiteY736" fmla="*/ 1092333 h 6858000"/>
              <a:gd name="connsiteX737" fmla="*/ 506322 w 7472601"/>
              <a:gd name="connsiteY737" fmla="*/ 1020997 h 6858000"/>
              <a:gd name="connsiteX738" fmla="*/ 4570198 w 7472601"/>
              <a:gd name="connsiteY738" fmla="*/ 978081 h 6858000"/>
              <a:gd name="connsiteX739" fmla="*/ 4523691 w 7472601"/>
              <a:gd name="connsiteY739" fmla="*/ 1127776 h 6858000"/>
              <a:gd name="connsiteX740" fmla="*/ 4509875 w 7472601"/>
              <a:gd name="connsiteY740" fmla="*/ 1167552 h 6858000"/>
              <a:gd name="connsiteX741" fmla="*/ 4478168 w 7472601"/>
              <a:gd name="connsiteY741" fmla="*/ 1260735 h 6858000"/>
              <a:gd name="connsiteX742" fmla="*/ 4409309 w 7472601"/>
              <a:gd name="connsiteY742" fmla="*/ 1666996 h 6858000"/>
              <a:gd name="connsiteX743" fmla="*/ 4370031 w 7472601"/>
              <a:gd name="connsiteY743" fmla="*/ 1955666 h 6858000"/>
              <a:gd name="connsiteX744" fmla="*/ 4570198 w 7472601"/>
              <a:gd name="connsiteY744" fmla="*/ 978081 h 6858000"/>
              <a:gd name="connsiteX745" fmla="*/ 4557898 w 7472601"/>
              <a:gd name="connsiteY745" fmla="*/ 900011 h 6858000"/>
              <a:gd name="connsiteX746" fmla="*/ 4344840 w 7472601"/>
              <a:gd name="connsiteY746" fmla="*/ 1922038 h 6858000"/>
              <a:gd name="connsiteX747" fmla="*/ 4378710 w 7472601"/>
              <a:gd name="connsiteY747" fmla="*/ 1665516 h 6858000"/>
              <a:gd name="connsiteX748" fmla="*/ 4448798 w 7472601"/>
              <a:gd name="connsiteY748" fmla="*/ 1253024 h 6858000"/>
              <a:gd name="connsiteX749" fmla="*/ 4480315 w 7472601"/>
              <a:gd name="connsiteY749" fmla="*/ 1158454 h 6858000"/>
              <a:gd name="connsiteX750" fmla="*/ 4494133 w 7472601"/>
              <a:gd name="connsiteY750" fmla="*/ 1118676 h 6858000"/>
              <a:gd name="connsiteX751" fmla="*/ 4557898 w 7472601"/>
              <a:gd name="connsiteY751" fmla="*/ 900011 h 6858000"/>
              <a:gd name="connsiteX752" fmla="*/ 5870151 w 7472601"/>
              <a:gd name="connsiteY752" fmla="*/ 898890 h 6858000"/>
              <a:gd name="connsiteX753" fmla="*/ 5861335 w 7472601"/>
              <a:gd name="connsiteY753" fmla="*/ 899177 h 6858000"/>
              <a:gd name="connsiteX754" fmla="*/ 5843702 w 7472601"/>
              <a:gd name="connsiteY754" fmla="*/ 899748 h 6858000"/>
              <a:gd name="connsiteX755" fmla="*/ 5651107 w 7472601"/>
              <a:gd name="connsiteY755" fmla="*/ 920306 h 6858000"/>
              <a:gd name="connsiteX756" fmla="*/ 5459407 w 7472601"/>
              <a:gd name="connsiteY756" fmla="*/ 940975 h 6858000"/>
              <a:gd name="connsiteX757" fmla="*/ 5374846 w 7472601"/>
              <a:gd name="connsiteY757" fmla="*/ 941988 h 6858000"/>
              <a:gd name="connsiteX758" fmla="*/ 5256105 w 7472601"/>
              <a:gd name="connsiteY758" fmla="*/ 945632 h 6858000"/>
              <a:gd name="connsiteX759" fmla="*/ 5107071 w 7472601"/>
              <a:gd name="connsiteY759" fmla="*/ 969720 h 6858000"/>
              <a:gd name="connsiteX760" fmla="*/ 4998681 w 7472601"/>
              <a:gd name="connsiteY760" fmla="*/ 988771 h 6858000"/>
              <a:gd name="connsiteX761" fmla="*/ 5870151 w 7472601"/>
              <a:gd name="connsiteY761" fmla="*/ 898890 h 6858000"/>
              <a:gd name="connsiteX762" fmla="*/ 5504425 w 7472601"/>
              <a:gd name="connsiteY762" fmla="*/ 848067 h 6858000"/>
              <a:gd name="connsiteX763" fmla="*/ 4968849 w 7472601"/>
              <a:gd name="connsiteY763" fmla="*/ 962318 h 6858000"/>
              <a:gd name="connsiteX764" fmla="*/ 5104039 w 7472601"/>
              <a:gd name="connsiteY764" fmla="*/ 940634 h 6858000"/>
              <a:gd name="connsiteX765" fmla="*/ 5256311 w 7472601"/>
              <a:gd name="connsiteY765" fmla="*/ 916490 h 6858000"/>
              <a:gd name="connsiteX766" fmla="*/ 5377381 w 7472601"/>
              <a:gd name="connsiteY766" fmla="*/ 912671 h 6858000"/>
              <a:gd name="connsiteX767" fmla="*/ 5460148 w 7472601"/>
              <a:gd name="connsiteY767" fmla="*/ 911442 h 6858000"/>
              <a:gd name="connsiteX768" fmla="*/ 5648971 w 7472601"/>
              <a:gd name="connsiteY768" fmla="*/ 891331 h 6858000"/>
              <a:gd name="connsiteX769" fmla="*/ 5844807 w 7472601"/>
              <a:gd name="connsiteY769" fmla="*/ 870718 h 6858000"/>
              <a:gd name="connsiteX770" fmla="*/ 5862975 w 7472601"/>
              <a:gd name="connsiteY770" fmla="*/ 869756 h 6858000"/>
              <a:gd name="connsiteX771" fmla="*/ 5920887 w 7472601"/>
              <a:gd name="connsiteY771" fmla="*/ 865929 h 6858000"/>
              <a:gd name="connsiteX772" fmla="*/ 5504425 w 7472601"/>
              <a:gd name="connsiteY772" fmla="*/ 848067 h 6858000"/>
              <a:gd name="connsiteX773" fmla="*/ 3607114 w 7472601"/>
              <a:gd name="connsiteY773" fmla="*/ 467441 h 6858000"/>
              <a:gd name="connsiteX774" fmla="*/ 3296242 w 7472601"/>
              <a:gd name="connsiteY774" fmla="*/ 807991 h 6858000"/>
              <a:gd name="connsiteX775" fmla="*/ 3174674 w 7472601"/>
              <a:gd name="connsiteY775" fmla="*/ 919759 h 6858000"/>
              <a:gd name="connsiteX776" fmla="*/ 3042978 w 7472601"/>
              <a:gd name="connsiteY776" fmla="*/ 1054894 h 6858000"/>
              <a:gd name="connsiteX777" fmla="*/ 2968914 w 7472601"/>
              <a:gd name="connsiteY777" fmla="*/ 1133756 h 6858000"/>
              <a:gd name="connsiteX778" fmla="*/ 3103823 w 7472601"/>
              <a:gd name="connsiteY778" fmla="*/ 1026814 h 6858000"/>
              <a:gd name="connsiteX779" fmla="*/ 3607114 w 7472601"/>
              <a:gd name="connsiteY779" fmla="*/ 467441 h 6858000"/>
              <a:gd name="connsiteX780" fmla="*/ 3744487 w 7472601"/>
              <a:gd name="connsiteY780" fmla="*/ 383136 h 6858000"/>
              <a:gd name="connsiteX781" fmla="*/ 3970213 w 7472601"/>
              <a:gd name="connsiteY781" fmla="*/ 995559 h 6858000"/>
              <a:gd name="connsiteX782" fmla="*/ 3744487 w 7472601"/>
              <a:gd name="connsiteY782" fmla="*/ 383136 h 6858000"/>
              <a:gd name="connsiteX783" fmla="*/ 3624562 w 7472601"/>
              <a:gd name="connsiteY783" fmla="*/ 367041 h 6858000"/>
              <a:gd name="connsiteX784" fmla="*/ 3489712 w 7472601"/>
              <a:gd name="connsiteY784" fmla="*/ 485386 h 6858000"/>
              <a:gd name="connsiteX785" fmla="*/ 3182994 w 7472601"/>
              <a:gd name="connsiteY785" fmla="*/ 828265 h 6858000"/>
              <a:gd name="connsiteX786" fmla="*/ 2892114 w 7472601"/>
              <a:gd name="connsiteY786" fmla="*/ 1172635 h 6858000"/>
              <a:gd name="connsiteX787" fmla="*/ 3021459 w 7472601"/>
              <a:gd name="connsiteY787" fmla="*/ 1035385 h 6858000"/>
              <a:gd name="connsiteX788" fmla="*/ 3153873 w 7472601"/>
              <a:gd name="connsiteY788" fmla="*/ 898971 h 6858000"/>
              <a:gd name="connsiteX789" fmla="*/ 3276511 w 7472601"/>
              <a:gd name="connsiteY789" fmla="*/ 786423 h 6858000"/>
              <a:gd name="connsiteX790" fmla="*/ 3584154 w 7472601"/>
              <a:gd name="connsiteY790" fmla="*/ 448218 h 6858000"/>
              <a:gd name="connsiteX791" fmla="*/ 3624562 w 7472601"/>
              <a:gd name="connsiteY791" fmla="*/ 367041 h 6858000"/>
              <a:gd name="connsiteX792" fmla="*/ 3766672 w 7472601"/>
              <a:gd name="connsiteY792" fmla="*/ 359429 h 6858000"/>
              <a:gd name="connsiteX793" fmla="*/ 3996338 w 7472601"/>
              <a:gd name="connsiteY793" fmla="*/ 968237 h 6858000"/>
              <a:gd name="connsiteX794" fmla="*/ 3766672 w 7472601"/>
              <a:gd name="connsiteY794" fmla="*/ 359429 h 6858000"/>
              <a:gd name="connsiteX795" fmla="*/ 5805386 w 7472601"/>
              <a:gd name="connsiteY795" fmla="*/ 239240 h 6858000"/>
              <a:gd name="connsiteX796" fmla="*/ 5736947 w 7472601"/>
              <a:gd name="connsiteY796" fmla="*/ 261367 h 6858000"/>
              <a:gd name="connsiteX797" fmla="*/ 5427012 w 7472601"/>
              <a:gd name="connsiteY797" fmla="*/ 311272 h 6858000"/>
              <a:gd name="connsiteX798" fmla="*/ 5147818 w 7472601"/>
              <a:gd name="connsiteY798" fmla="*/ 322112 h 6858000"/>
              <a:gd name="connsiteX799" fmla="*/ 5060854 w 7472601"/>
              <a:gd name="connsiteY799" fmla="*/ 311882 h 6858000"/>
              <a:gd name="connsiteX800" fmla="*/ 4945989 w 7472601"/>
              <a:gd name="connsiteY800" fmla="*/ 300516 h 6858000"/>
              <a:gd name="connsiteX801" fmla="*/ 5410479 w 7472601"/>
              <a:gd name="connsiteY801" fmla="*/ 348434 h 6858000"/>
              <a:gd name="connsiteX802" fmla="*/ 5805386 w 7472601"/>
              <a:gd name="connsiteY802" fmla="*/ 239240 h 6858000"/>
              <a:gd name="connsiteX803" fmla="*/ 5905192 w 7472601"/>
              <a:gd name="connsiteY803" fmla="*/ 163079 h 6858000"/>
              <a:gd name="connsiteX804" fmla="*/ 5865655 w 7472601"/>
              <a:gd name="connsiteY804" fmla="*/ 171901 h 6858000"/>
              <a:gd name="connsiteX805" fmla="*/ 5259740 w 7472601"/>
              <a:gd name="connsiteY805" fmla="*/ 257013 h 6858000"/>
              <a:gd name="connsiteX806" fmla="*/ 5208466 w 7472601"/>
              <a:gd name="connsiteY806" fmla="*/ 257550 h 6858000"/>
              <a:gd name="connsiteX807" fmla="*/ 4980204 w 7472601"/>
              <a:gd name="connsiteY807" fmla="*/ 271903 h 6858000"/>
              <a:gd name="connsiteX808" fmla="*/ 5068068 w 7472601"/>
              <a:gd name="connsiteY808" fmla="*/ 282244 h 6858000"/>
              <a:gd name="connsiteX809" fmla="*/ 5153231 w 7472601"/>
              <a:gd name="connsiteY809" fmla="*/ 292240 h 6858000"/>
              <a:gd name="connsiteX810" fmla="*/ 5426491 w 7472601"/>
              <a:gd name="connsiteY810" fmla="*/ 281128 h 6858000"/>
              <a:gd name="connsiteX811" fmla="*/ 5731212 w 7472601"/>
              <a:gd name="connsiteY811" fmla="*/ 231951 h 6858000"/>
              <a:gd name="connsiteX812" fmla="*/ 5905192 w 7472601"/>
              <a:gd name="connsiteY812" fmla="*/ 163079 h 6858000"/>
              <a:gd name="connsiteX813" fmla="*/ 5944437 w 7472601"/>
              <a:gd name="connsiteY813" fmla="*/ 113829 h 6858000"/>
              <a:gd name="connsiteX814" fmla="*/ 5825032 w 7472601"/>
              <a:gd name="connsiteY814" fmla="*/ 146405 h 6858000"/>
              <a:gd name="connsiteX815" fmla="*/ 4955599 w 7472601"/>
              <a:gd name="connsiteY815" fmla="*/ 247008 h 6858000"/>
              <a:gd name="connsiteX816" fmla="*/ 5210104 w 7472601"/>
              <a:gd name="connsiteY816" fmla="*/ 228123 h 6858000"/>
              <a:gd name="connsiteX817" fmla="*/ 5261015 w 7472601"/>
              <a:gd name="connsiteY817" fmla="*/ 227087 h 6858000"/>
              <a:gd name="connsiteX818" fmla="*/ 5861181 w 7472601"/>
              <a:gd name="connsiteY818" fmla="*/ 143093 h 6858000"/>
              <a:gd name="connsiteX819" fmla="*/ 5961252 w 7472601"/>
              <a:gd name="connsiteY819" fmla="*/ 114820 h 6858000"/>
              <a:gd name="connsiteX820" fmla="*/ 5944437 w 7472601"/>
              <a:gd name="connsiteY820" fmla="*/ 113829 h 6858000"/>
              <a:gd name="connsiteX821" fmla="*/ 3882765 w 7472601"/>
              <a:gd name="connsiteY821" fmla="*/ 0 h 6858000"/>
              <a:gd name="connsiteX822" fmla="*/ 3995099 w 7472601"/>
              <a:gd name="connsiteY822" fmla="*/ 0 h 6858000"/>
              <a:gd name="connsiteX823" fmla="*/ 4163818 w 7472601"/>
              <a:gd name="connsiteY823" fmla="*/ 234104 h 6858000"/>
              <a:gd name="connsiteX824" fmla="*/ 4172099 w 7472601"/>
              <a:gd name="connsiteY824" fmla="*/ 234207 h 6858000"/>
              <a:gd name="connsiteX825" fmla="*/ 4784282 w 7472601"/>
              <a:gd name="connsiteY825" fmla="*/ 276561 h 6858000"/>
              <a:gd name="connsiteX826" fmla="*/ 4801687 w 7472601"/>
              <a:gd name="connsiteY826" fmla="*/ 267764 h 6858000"/>
              <a:gd name="connsiteX827" fmla="*/ 6082788 w 7472601"/>
              <a:gd name="connsiteY827" fmla="*/ 64119 h 6858000"/>
              <a:gd name="connsiteX828" fmla="*/ 6099442 w 7472601"/>
              <a:gd name="connsiteY828" fmla="*/ 82568 h 6858000"/>
              <a:gd name="connsiteX829" fmla="*/ 4804137 w 7472601"/>
              <a:gd name="connsiteY829" fmla="*/ 320931 h 6858000"/>
              <a:gd name="connsiteX830" fmla="*/ 4227047 w 7472601"/>
              <a:gd name="connsiteY830" fmla="*/ 313415 h 6858000"/>
              <a:gd name="connsiteX831" fmla="*/ 4346041 w 7472601"/>
              <a:gd name="connsiteY831" fmla="*/ 456086 h 6858000"/>
              <a:gd name="connsiteX832" fmla="*/ 4870967 w 7472601"/>
              <a:gd name="connsiteY832" fmla="*/ 963061 h 6858000"/>
              <a:gd name="connsiteX833" fmla="*/ 4889647 w 7472601"/>
              <a:gd name="connsiteY833" fmla="*/ 957147 h 6858000"/>
              <a:gd name="connsiteX834" fmla="*/ 5422504 w 7472601"/>
              <a:gd name="connsiteY834" fmla="*/ 805191 h 6858000"/>
              <a:gd name="connsiteX835" fmla="*/ 6087656 w 7472601"/>
              <a:gd name="connsiteY835" fmla="*/ 826703 h 6858000"/>
              <a:gd name="connsiteX836" fmla="*/ 6058717 w 7472601"/>
              <a:gd name="connsiteY836" fmla="*/ 865992 h 6858000"/>
              <a:gd name="connsiteX837" fmla="*/ 4974153 w 7472601"/>
              <a:gd name="connsiteY837" fmla="*/ 1045456 h 6858000"/>
              <a:gd name="connsiteX838" fmla="*/ 5627835 w 7472601"/>
              <a:gd name="connsiteY838" fmla="*/ 1472077 h 6858000"/>
              <a:gd name="connsiteX839" fmla="*/ 5629817 w 7472601"/>
              <a:gd name="connsiteY839" fmla="*/ 1471412 h 6858000"/>
              <a:gd name="connsiteX840" fmla="*/ 5634124 w 7472601"/>
              <a:gd name="connsiteY840" fmla="*/ 1470572 h 6858000"/>
              <a:gd name="connsiteX841" fmla="*/ 5755832 w 7472601"/>
              <a:gd name="connsiteY841" fmla="*/ 1383886 h 6858000"/>
              <a:gd name="connsiteX842" fmla="*/ 6014186 w 7472601"/>
              <a:gd name="connsiteY842" fmla="*/ 1279799 h 6858000"/>
              <a:gd name="connsiteX843" fmla="*/ 6901619 w 7472601"/>
              <a:gd name="connsiteY843" fmla="*/ 1047874 h 6858000"/>
              <a:gd name="connsiteX844" fmla="*/ 6931566 w 7472601"/>
              <a:gd name="connsiteY844" fmla="*/ 1062034 h 6858000"/>
              <a:gd name="connsiteX845" fmla="*/ 5790982 w 7472601"/>
              <a:gd name="connsiteY845" fmla="*/ 1561380 h 6858000"/>
              <a:gd name="connsiteX846" fmla="*/ 6188971 w 7472601"/>
              <a:gd name="connsiteY846" fmla="*/ 1755168 h 6858000"/>
              <a:gd name="connsiteX847" fmla="*/ 6202446 w 7472601"/>
              <a:gd name="connsiteY847" fmla="*/ 1752268 h 6858000"/>
              <a:gd name="connsiteX848" fmla="*/ 7179560 w 7472601"/>
              <a:gd name="connsiteY848" fmla="*/ 1467551 h 6858000"/>
              <a:gd name="connsiteX849" fmla="*/ 7158730 w 7472601"/>
              <a:gd name="connsiteY849" fmla="*/ 1507835 h 6858000"/>
              <a:gd name="connsiteX850" fmla="*/ 6326959 w 7472601"/>
              <a:gd name="connsiteY850" fmla="*/ 1817686 h 6858000"/>
              <a:gd name="connsiteX851" fmla="*/ 6537433 w 7472601"/>
              <a:gd name="connsiteY851" fmla="*/ 1907790 h 6858000"/>
              <a:gd name="connsiteX852" fmla="*/ 6550221 w 7472601"/>
              <a:gd name="connsiteY852" fmla="*/ 1910729 h 6858000"/>
              <a:gd name="connsiteX853" fmla="*/ 6964438 w 7472601"/>
              <a:gd name="connsiteY853" fmla="*/ 2209505 h 6858000"/>
              <a:gd name="connsiteX854" fmla="*/ 7367862 w 7472601"/>
              <a:gd name="connsiteY854" fmla="*/ 2806833 h 6858000"/>
              <a:gd name="connsiteX855" fmla="*/ 7364329 w 7472601"/>
              <a:gd name="connsiteY855" fmla="*/ 2826907 h 6858000"/>
              <a:gd name="connsiteX856" fmla="*/ 7290545 w 7472601"/>
              <a:gd name="connsiteY856" fmla="*/ 2850663 h 6858000"/>
              <a:gd name="connsiteX857" fmla="*/ 6472036 w 7472601"/>
              <a:gd name="connsiteY857" fmla="*/ 1959003 h 6858000"/>
              <a:gd name="connsiteX858" fmla="*/ 5792897 w 7472601"/>
              <a:gd name="connsiteY858" fmla="*/ 1647747 h 6858000"/>
              <a:gd name="connsiteX859" fmla="*/ 5842751 w 7472601"/>
              <a:gd name="connsiteY859" fmla="*/ 1816112 h 6858000"/>
              <a:gd name="connsiteX860" fmla="*/ 5847424 w 7472601"/>
              <a:gd name="connsiteY860" fmla="*/ 1815776 h 6858000"/>
              <a:gd name="connsiteX861" fmla="*/ 6399821 w 7472601"/>
              <a:gd name="connsiteY861" fmla="*/ 2344799 h 6858000"/>
              <a:gd name="connsiteX862" fmla="*/ 6323232 w 7472601"/>
              <a:gd name="connsiteY862" fmla="*/ 2389634 h 6858000"/>
              <a:gd name="connsiteX863" fmla="*/ 5942958 w 7472601"/>
              <a:gd name="connsiteY863" fmla="*/ 2077708 h 6858000"/>
              <a:gd name="connsiteX864" fmla="*/ 5921559 w 7472601"/>
              <a:gd name="connsiteY864" fmla="*/ 2378596 h 6858000"/>
              <a:gd name="connsiteX865" fmla="*/ 5817651 w 7472601"/>
              <a:gd name="connsiteY865" fmla="*/ 3023919 h 6858000"/>
              <a:gd name="connsiteX866" fmla="*/ 5729634 w 7472601"/>
              <a:gd name="connsiteY866" fmla="*/ 3051849 h 6858000"/>
              <a:gd name="connsiteX867" fmla="*/ 5611018 w 7472601"/>
              <a:gd name="connsiteY867" fmla="*/ 2316769 h 6858000"/>
              <a:gd name="connsiteX868" fmla="*/ 5687608 w 7472601"/>
              <a:gd name="connsiteY868" fmla="*/ 2039972 h 6858000"/>
              <a:gd name="connsiteX869" fmla="*/ 5657554 w 7472601"/>
              <a:gd name="connsiteY869" fmla="*/ 1576445 h 6858000"/>
              <a:gd name="connsiteX870" fmla="*/ 5150475 w 7472601"/>
              <a:gd name="connsiteY870" fmla="*/ 1274012 h 6858000"/>
              <a:gd name="connsiteX871" fmla="*/ 5349142 w 7472601"/>
              <a:gd name="connsiteY871" fmla="*/ 2204405 h 6858000"/>
              <a:gd name="connsiteX872" fmla="*/ 5262214 w 7472601"/>
              <a:gd name="connsiteY872" fmla="*/ 2233836 h 6858000"/>
              <a:gd name="connsiteX873" fmla="*/ 4981539 w 7472601"/>
              <a:gd name="connsiteY873" fmla="*/ 1542201 h 6858000"/>
              <a:gd name="connsiteX874" fmla="*/ 4958461 w 7472601"/>
              <a:gd name="connsiteY874" fmla="*/ 1136957 h 6858000"/>
              <a:gd name="connsiteX875" fmla="*/ 4655015 w 7472601"/>
              <a:gd name="connsiteY875" fmla="*/ 891426 h 6858000"/>
              <a:gd name="connsiteX876" fmla="*/ 4348002 w 7472601"/>
              <a:gd name="connsiteY876" fmla="*/ 2205895 h 6858000"/>
              <a:gd name="connsiteX877" fmla="*/ 4262250 w 7472601"/>
              <a:gd name="connsiteY877" fmla="*/ 2219972 h 6858000"/>
              <a:gd name="connsiteX878" fmla="*/ 4550611 w 7472601"/>
              <a:gd name="connsiteY878" fmla="*/ 817540 h 6858000"/>
              <a:gd name="connsiteX879" fmla="*/ 4564418 w 7472601"/>
              <a:gd name="connsiteY879" fmla="*/ 808293 h 6858000"/>
              <a:gd name="connsiteX880" fmla="*/ 4266388 w 7472601"/>
              <a:gd name="connsiteY880" fmla="*/ 500083 h 6858000"/>
              <a:gd name="connsiteX881" fmla="*/ 4032842 w 7472601"/>
              <a:gd name="connsiteY881" fmla="*/ 211809 h 6858000"/>
              <a:gd name="connsiteX882" fmla="*/ 3882765 w 7472601"/>
              <a:gd name="connsiteY882" fmla="*/ 0 h 6858000"/>
              <a:gd name="connsiteX883" fmla="*/ 3721337 w 7472601"/>
              <a:gd name="connsiteY883" fmla="*/ 0 h 6858000"/>
              <a:gd name="connsiteX884" fmla="*/ 3797544 w 7472601"/>
              <a:gd name="connsiteY884" fmla="*/ 0 h 6858000"/>
              <a:gd name="connsiteX885" fmla="*/ 3775734 w 7472601"/>
              <a:gd name="connsiteY885" fmla="*/ 95131 h 6858000"/>
              <a:gd name="connsiteX886" fmla="*/ 3724807 w 7472601"/>
              <a:gd name="connsiteY886" fmla="*/ 272257 h 6858000"/>
              <a:gd name="connsiteX887" fmla="*/ 3726844 w 7472601"/>
              <a:gd name="connsiteY887" fmla="*/ 282988 h 6858000"/>
              <a:gd name="connsiteX888" fmla="*/ 3742664 w 7472601"/>
              <a:gd name="connsiteY888" fmla="*/ 279918 h 6858000"/>
              <a:gd name="connsiteX889" fmla="*/ 4103910 w 7472601"/>
              <a:gd name="connsiteY889" fmla="*/ 1161917 h 6858000"/>
              <a:gd name="connsiteX890" fmla="*/ 4020269 w 7472601"/>
              <a:gd name="connsiteY890" fmla="*/ 1200406 h 6858000"/>
              <a:gd name="connsiteX891" fmla="*/ 3674882 w 7472601"/>
              <a:gd name="connsiteY891" fmla="*/ 488524 h 6858000"/>
              <a:gd name="connsiteX892" fmla="*/ 3132682 w 7472601"/>
              <a:gd name="connsiteY892" fmla="*/ 1072284 h 6858000"/>
              <a:gd name="connsiteX893" fmla="*/ 2716346 w 7472601"/>
              <a:gd name="connsiteY893" fmla="*/ 1276376 h 6858000"/>
              <a:gd name="connsiteX894" fmla="*/ 2716772 w 7472601"/>
              <a:gd name="connsiteY894" fmla="*/ 1255462 h 6858000"/>
              <a:gd name="connsiteX895" fmla="*/ 3471096 w 7472601"/>
              <a:gd name="connsiteY895" fmla="*/ 437072 h 6858000"/>
              <a:gd name="connsiteX896" fmla="*/ 3639057 w 7472601"/>
              <a:gd name="connsiteY896" fmla="*/ 286334 h 6858000"/>
              <a:gd name="connsiteX897" fmla="*/ 3640309 w 7472601"/>
              <a:gd name="connsiteY897" fmla="*/ 284664 h 6858000"/>
              <a:gd name="connsiteX898" fmla="*/ 3646022 w 7472601"/>
              <a:gd name="connsiteY898" fmla="*/ 276711 h 6858000"/>
              <a:gd name="connsiteX899" fmla="*/ 3707943 w 7472601"/>
              <a:gd name="connsiteY899" fmla="*/ 65958 h 6858000"/>
              <a:gd name="connsiteX900" fmla="*/ 3721337 w 7472601"/>
              <a:gd name="connsiteY900" fmla="*/ 0 h 6858000"/>
              <a:gd name="connsiteX901" fmla="*/ 2867960 w 7472601"/>
              <a:gd name="connsiteY901" fmla="*/ 0 h 6858000"/>
              <a:gd name="connsiteX902" fmla="*/ 2926351 w 7472601"/>
              <a:gd name="connsiteY902" fmla="*/ 0 h 6858000"/>
              <a:gd name="connsiteX903" fmla="*/ 2902823 w 7472601"/>
              <a:gd name="connsiteY903" fmla="*/ 262929 h 6858000"/>
              <a:gd name="connsiteX904" fmla="*/ 2940663 w 7472601"/>
              <a:gd name="connsiteY904" fmla="*/ 140884 h 6858000"/>
              <a:gd name="connsiteX905" fmla="*/ 2947039 w 7472601"/>
              <a:gd name="connsiteY905" fmla="*/ 122524 h 6858000"/>
              <a:gd name="connsiteX906" fmla="*/ 2984316 w 7472601"/>
              <a:gd name="connsiteY906" fmla="*/ 0 h 6858000"/>
              <a:gd name="connsiteX907" fmla="*/ 3016114 w 7472601"/>
              <a:gd name="connsiteY907" fmla="*/ 0 h 6858000"/>
              <a:gd name="connsiteX908" fmla="*/ 2979949 w 7472601"/>
              <a:gd name="connsiteY908" fmla="*/ 119274 h 6858000"/>
              <a:gd name="connsiteX909" fmla="*/ 3023879 w 7472601"/>
              <a:gd name="connsiteY909" fmla="*/ 0 h 6858000"/>
              <a:gd name="connsiteX910" fmla="*/ 3105400 w 7472601"/>
              <a:gd name="connsiteY910" fmla="*/ 0 h 6858000"/>
              <a:gd name="connsiteX911" fmla="*/ 3094669 w 7472601"/>
              <a:gd name="connsiteY911" fmla="*/ 30308 h 6858000"/>
              <a:gd name="connsiteX912" fmla="*/ 2901945 w 7472601"/>
              <a:gd name="connsiteY912" fmla="*/ 466538 h 6858000"/>
              <a:gd name="connsiteX913" fmla="*/ 2815209 w 7472601"/>
              <a:gd name="connsiteY913" fmla="*/ 497361 h 6858000"/>
              <a:gd name="connsiteX914" fmla="*/ 2844845 w 7472601"/>
              <a:gd name="connsiteY914" fmla="*/ 127638 h 6858000"/>
              <a:gd name="connsiteX915" fmla="*/ 2867960 w 7472601"/>
              <a:gd name="connsiteY915" fmla="*/ 0 h 6858000"/>
              <a:gd name="connsiteX916" fmla="*/ 1057230 w 7472601"/>
              <a:gd name="connsiteY916" fmla="*/ 0 h 6858000"/>
              <a:gd name="connsiteX917" fmla="*/ 1111003 w 7472601"/>
              <a:gd name="connsiteY917" fmla="*/ 0 h 6858000"/>
              <a:gd name="connsiteX918" fmla="*/ 1125553 w 7472601"/>
              <a:gd name="connsiteY918" fmla="*/ 52588 h 6858000"/>
              <a:gd name="connsiteX919" fmla="*/ 1304276 w 7472601"/>
              <a:gd name="connsiteY919" fmla="*/ 476275 h 6858000"/>
              <a:gd name="connsiteX920" fmla="*/ 1492066 w 7472601"/>
              <a:gd name="connsiteY920" fmla="*/ 886333 h 6858000"/>
              <a:gd name="connsiteX921" fmla="*/ 1423698 w 7472601"/>
              <a:gd name="connsiteY921" fmla="*/ 710817 h 6858000"/>
              <a:gd name="connsiteX922" fmla="*/ 1357609 w 7472601"/>
              <a:gd name="connsiteY922" fmla="*/ 532892 h 6858000"/>
              <a:gd name="connsiteX923" fmla="*/ 1309550 w 7472601"/>
              <a:gd name="connsiteY923" fmla="*/ 374031 h 6858000"/>
              <a:gd name="connsiteX924" fmla="*/ 1193673 w 7472601"/>
              <a:gd name="connsiteY924" fmla="*/ 49533 h 6858000"/>
              <a:gd name="connsiteX925" fmla="*/ 1164391 w 7472601"/>
              <a:gd name="connsiteY925" fmla="*/ 0 h 6858000"/>
              <a:gd name="connsiteX926" fmla="*/ 1200666 w 7472601"/>
              <a:gd name="connsiteY926" fmla="*/ 0 h 6858000"/>
              <a:gd name="connsiteX927" fmla="*/ 1223408 w 7472601"/>
              <a:gd name="connsiteY927" fmla="*/ 38996 h 6858000"/>
              <a:gd name="connsiteX928" fmla="*/ 1339635 w 7472601"/>
              <a:gd name="connsiteY928" fmla="*/ 365517 h 6858000"/>
              <a:gd name="connsiteX929" fmla="*/ 1387469 w 7472601"/>
              <a:gd name="connsiteY929" fmla="*/ 523079 h 6858000"/>
              <a:gd name="connsiteX930" fmla="*/ 1452685 w 7472601"/>
              <a:gd name="connsiteY930" fmla="*/ 699806 h 6858000"/>
              <a:gd name="connsiteX931" fmla="*/ 1492092 w 7472601"/>
              <a:gd name="connsiteY931" fmla="*/ 800424 h 6858000"/>
              <a:gd name="connsiteX932" fmla="*/ 1455302 w 7472601"/>
              <a:gd name="connsiteY932" fmla="*/ 632913 h 6858000"/>
              <a:gd name="connsiteX933" fmla="*/ 1222336 w 7472601"/>
              <a:gd name="connsiteY933" fmla="*/ 9480 h 6858000"/>
              <a:gd name="connsiteX934" fmla="*/ 1214634 w 7472601"/>
              <a:gd name="connsiteY934" fmla="*/ 0 h 6858000"/>
              <a:gd name="connsiteX935" fmla="*/ 1289827 w 7472601"/>
              <a:gd name="connsiteY935" fmla="*/ 0 h 6858000"/>
              <a:gd name="connsiteX936" fmla="*/ 1321076 w 7472601"/>
              <a:gd name="connsiteY936" fmla="*/ 59722 h 6858000"/>
              <a:gd name="connsiteX937" fmla="*/ 1512579 w 7472601"/>
              <a:gd name="connsiteY937" fmla="*/ 626441 h 6858000"/>
              <a:gd name="connsiteX938" fmla="*/ 1506076 w 7472601"/>
              <a:gd name="connsiteY938" fmla="*/ 1089289 h 6858000"/>
              <a:gd name="connsiteX939" fmla="*/ 1486346 w 7472601"/>
              <a:gd name="connsiteY939" fmla="*/ 1079919 h 6858000"/>
              <a:gd name="connsiteX940" fmla="*/ 1070511 w 7472601"/>
              <a:gd name="connsiteY940" fmla="*/ 48609 h 6858000"/>
              <a:gd name="connsiteX941" fmla="*/ 1057230 w 7472601"/>
              <a:gd name="connsiteY941" fmla="*/ 0 h 6858000"/>
              <a:gd name="connsiteX942" fmla="*/ 43151 w 7472601"/>
              <a:gd name="connsiteY942" fmla="*/ 0 h 6858000"/>
              <a:gd name="connsiteX943" fmla="*/ 95283 w 7472601"/>
              <a:gd name="connsiteY943" fmla="*/ 0 h 6858000"/>
              <a:gd name="connsiteX944" fmla="*/ 300708 w 7472601"/>
              <a:gd name="connsiteY944" fmla="*/ 154571 h 6858000"/>
              <a:gd name="connsiteX945" fmla="*/ 530414 w 7472601"/>
              <a:gd name="connsiteY945" fmla="*/ 354673 h 6858000"/>
              <a:gd name="connsiteX946" fmla="*/ 333785 w 7472601"/>
              <a:gd name="connsiteY946" fmla="*/ 161564 h 6858000"/>
              <a:gd name="connsiteX947" fmla="*/ 147005 w 7472601"/>
              <a:gd name="connsiteY947" fmla="*/ 0 h 6858000"/>
              <a:gd name="connsiteX948" fmla="*/ 272509 w 7472601"/>
              <a:gd name="connsiteY948" fmla="*/ 0 h 6858000"/>
              <a:gd name="connsiteX949" fmla="*/ 326276 w 7472601"/>
              <a:gd name="connsiteY949" fmla="*/ 45847 h 6858000"/>
              <a:gd name="connsiteX950" fmla="*/ 823759 w 7472601"/>
              <a:gd name="connsiteY950" fmla="*/ 574145 h 6858000"/>
              <a:gd name="connsiteX951" fmla="*/ 811254 w 7472601"/>
              <a:gd name="connsiteY951" fmla="*/ 665546 h 6858000"/>
              <a:gd name="connsiteX952" fmla="*/ 154042 w 7472601"/>
              <a:gd name="connsiteY952" fmla="*/ 261522 h 6858000"/>
              <a:gd name="connsiteX953" fmla="*/ 13550 w 7472601"/>
              <a:gd name="connsiteY953" fmla="*/ 158423 h 6858000"/>
              <a:gd name="connsiteX954" fmla="*/ 0 w 7472601"/>
              <a:gd name="connsiteY954" fmla="*/ 146618 h 6858000"/>
              <a:gd name="connsiteX955" fmla="*/ 0 w 7472601"/>
              <a:gd name="connsiteY955" fmla="*/ 59161 h 6858000"/>
              <a:gd name="connsiteX956" fmla="*/ 45427 w 7472601"/>
              <a:gd name="connsiteY956" fmla="*/ 101078 h 6858000"/>
              <a:gd name="connsiteX957" fmla="*/ 630103 w 7472601"/>
              <a:gd name="connsiteY957" fmla="*/ 485885 h 6858000"/>
              <a:gd name="connsiteX958" fmla="*/ 532040 w 7472601"/>
              <a:gd name="connsiteY958" fmla="*/ 399359 h 6858000"/>
              <a:gd name="connsiteX959" fmla="*/ 517618 w 7472601"/>
              <a:gd name="connsiteY959" fmla="*/ 385726 h 6858000"/>
              <a:gd name="connsiteX960" fmla="*/ 285074 w 7472601"/>
              <a:gd name="connsiteY960" fmla="*/ 182755 h 6858000"/>
              <a:gd name="connsiteX961" fmla="*/ 43151 w 7472601"/>
              <a:gd name="connsiteY961"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63634 h 6858000"/>
              <a:gd name="connsiteX78" fmla="*/ 7448321 w 7472601"/>
              <a:gd name="connsiteY78" fmla="*/ 6190991 h 6858000"/>
              <a:gd name="connsiteX79" fmla="*/ 7467600 w 7472601"/>
              <a:gd name="connsiteY79" fmla="*/ 6221686 h 6858000"/>
              <a:gd name="connsiteX80" fmla="*/ 7467600 w 7472601"/>
              <a:gd name="connsiteY80" fmla="*/ 6334256 h 6858000"/>
              <a:gd name="connsiteX81" fmla="*/ 7454976 w 7472601"/>
              <a:gd name="connsiteY81" fmla="*/ 6318297 h 6858000"/>
              <a:gd name="connsiteX82" fmla="*/ 1456157 w 7472601"/>
              <a:gd name="connsiteY82" fmla="*/ 5371404 h 6858000"/>
              <a:gd name="connsiteX83" fmla="*/ 1244432 w 7472601"/>
              <a:gd name="connsiteY83" fmla="*/ 5385601 h 6858000"/>
              <a:gd name="connsiteX84" fmla="*/ 973990 w 7472601"/>
              <a:gd name="connsiteY84" fmla="*/ 5424940 h 6858000"/>
              <a:gd name="connsiteX85" fmla="*/ 1103809 w 7472601"/>
              <a:gd name="connsiteY85" fmla="*/ 5433720 h 6858000"/>
              <a:gd name="connsiteX86" fmla="*/ 1123454 w 7472601"/>
              <a:gd name="connsiteY86" fmla="*/ 5435727 h 6858000"/>
              <a:gd name="connsiteX87" fmla="*/ 1737017 w 7472601"/>
              <a:gd name="connsiteY87" fmla="*/ 5452183 h 6858000"/>
              <a:gd name="connsiteX88" fmla="*/ 1824397 w 7472601"/>
              <a:gd name="connsiteY88" fmla="*/ 5447757 h 6858000"/>
              <a:gd name="connsiteX89" fmla="*/ 2070059 w 7472601"/>
              <a:gd name="connsiteY89" fmla="*/ 5441660 h 6858000"/>
              <a:gd name="connsiteX90" fmla="*/ 1456157 w 7472601"/>
              <a:gd name="connsiteY90" fmla="*/ 5371404 h 6858000"/>
              <a:gd name="connsiteX91" fmla="*/ 4988186 w 7472601"/>
              <a:gd name="connsiteY91" fmla="*/ 5216467 h 6858000"/>
              <a:gd name="connsiteX92" fmla="*/ 4777334 w 7472601"/>
              <a:gd name="connsiteY92" fmla="*/ 5406072 h 6858000"/>
              <a:gd name="connsiteX93" fmla="*/ 4718341 w 7472601"/>
              <a:gd name="connsiteY93" fmla="*/ 5468043 h 6858000"/>
              <a:gd name="connsiteX94" fmla="*/ 4604655 w 7472601"/>
              <a:gd name="connsiteY94" fmla="*/ 5583434 h 6858000"/>
              <a:gd name="connsiteX95" fmla="*/ 4565074 w 7472601"/>
              <a:gd name="connsiteY95" fmla="*/ 5618550 h 6858000"/>
              <a:gd name="connsiteX96" fmla="*/ 4988186 w 7472601"/>
              <a:gd name="connsiteY96" fmla="*/ 5216467 h 6858000"/>
              <a:gd name="connsiteX97" fmla="*/ 4978032 w 7472601"/>
              <a:gd name="connsiteY97" fmla="*/ 5183809 h 6858000"/>
              <a:gd name="connsiteX98" fmla="*/ 4463413 w 7472601"/>
              <a:gd name="connsiteY98" fmla="*/ 5615162 h 6858000"/>
              <a:gd name="connsiteX99" fmla="*/ 4358134 w 7472601"/>
              <a:gd name="connsiteY99" fmla="*/ 5742791 h 6858000"/>
              <a:gd name="connsiteX100" fmla="*/ 4376219 w 7472601"/>
              <a:gd name="connsiteY100" fmla="*/ 5729027 h 6858000"/>
              <a:gd name="connsiteX101" fmla="*/ 4582340 w 7472601"/>
              <a:gd name="connsiteY101" fmla="*/ 5561037 h 6858000"/>
              <a:gd name="connsiteX102" fmla="*/ 4694684 w 7472601"/>
              <a:gd name="connsiteY102" fmla="*/ 5447098 h 6858000"/>
              <a:gd name="connsiteX103" fmla="*/ 4754123 w 7472601"/>
              <a:gd name="connsiteY103" fmla="*/ 5384643 h 6858000"/>
              <a:gd name="connsiteX104" fmla="*/ 4978032 w 7472601"/>
              <a:gd name="connsiteY104" fmla="*/ 5183809 h 6858000"/>
              <a:gd name="connsiteX105" fmla="*/ 1903353 w 7472601"/>
              <a:gd name="connsiteY105" fmla="*/ 5044827 h 6858000"/>
              <a:gd name="connsiteX106" fmla="*/ 1936931 w 7472601"/>
              <a:gd name="connsiteY106" fmla="*/ 5093954 h 6858000"/>
              <a:gd name="connsiteX107" fmla="*/ 2195868 w 7472601"/>
              <a:gd name="connsiteY107" fmla="*/ 5396574 h 6858000"/>
              <a:gd name="connsiteX108" fmla="*/ 2088852 w 7472601"/>
              <a:gd name="connsiteY108" fmla="*/ 5166123 h 6858000"/>
              <a:gd name="connsiteX109" fmla="*/ 1958241 w 7472601"/>
              <a:gd name="connsiteY109" fmla="*/ 5067955 h 6858000"/>
              <a:gd name="connsiteX110" fmla="*/ 1903353 w 7472601"/>
              <a:gd name="connsiteY110" fmla="*/ 5044827 h 6858000"/>
              <a:gd name="connsiteX111" fmla="*/ 1979378 w 7472601"/>
              <a:gd name="connsiteY111" fmla="*/ 4769504 h 6858000"/>
              <a:gd name="connsiteX112" fmla="*/ 2882120 w 7472601"/>
              <a:gd name="connsiteY112" fmla="*/ 5064547 h 6858000"/>
              <a:gd name="connsiteX113" fmla="*/ 2793103 w 7472601"/>
              <a:gd name="connsiteY113" fmla="*/ 5039699 h 6858000"/>
              <a:gd name="connsiteX114" fmla="*/ 2770041 w 7472601"/>
              <a:gd name="connsiteY114" fmla="*/ 5033634 h 6858000"/>
              <a:gd name="connsiteX115" fmla="*/ 1979378 w 7472601"/>
              <a:gd name="connsiteY115" fmla="*/ 4769504 h 6858000"/>
              <a:gd name="connsiteX116" fmla="*/ 1927410 w 7472601"/>
              <a:gd name="connsiteY116" fmla="*/ 4716164 h 6858000"/>
              <a:gd name="connsiteX117" fmla="*/ 1959587 w 7472601"/>
              <a:gd name="connsiteY117" fmla="*/ 4728849 h 6858000"/>
              <a:gd name="connsiteX118" fmla="*/ 2777707 w 7472601"/>
              <a:gd name="connsiteY118" fmla="*/ 5003991 h 6858000"/>
              <a:gd name="connsiteX119" fmla="*/ 2800768 w 7472601"/>
              <a:gd name="connsiteY119" fmla="*/ 5010056 h 6858000"/>
              <a:gd name="connsiteX120" fmla="*/ 2879408 w 7472601"/>
              <a:gd name="connsiteY120" fmla="*/ 5031590 h 6858000"/>
              <a:gd name="connsiteX121" fmla="*/ 2862295 w 7472601"/>
              <a:gd name="connsiteY121" fmla="*/ 5022958 h 6858000"/>
              <a:gd name="connsiteX122" fmla="*/ 2813343 w 7472601"/>
              <a:gd name="connsiteY122" fmla="*/ 4998369 h 6858000"/>
              <a:gd name="connsiteX123" fmla="*/ 2646245 w 7472601"/>
              <a:gd name="connsiteY123" fmla="*/ 4930999 h 6858000"/>
              <a:gd name="connsiteX124" fmla="*/ 1999243 w 7472601"/>
              <a:gd name="connsiteY124" fmla="*/ 4730524 h 6858000"/>
              <a:gd name="connsiteX125" fmla="*/ 1979527 w 7472601"/>
              <a:gd name="connsiteY125" fmla="*/ 4726651 h 6858000"/>
              <a:gd name="connsiteX126" fmla="*/ 1927410 w 7472601"/>
              <a:gd name="connsiteY126" fmla="*/ 4716164 h 6858000"/>
              <a:gd name="connsiteX127" fmla="*/ 1997014 w 7472601"/>
              <a:gd name="connsiteY127" fmla="*/ 4698007 h 6858000"/>
              <a:gd name="connsiteX128" fmla="*/ 2005458 w 7472601"/>
              <a:gd name="connsiteY128" fmla="*/ 4699540 h 6858000"/>
              <a:gd name="connsiteX129" fmla="*/ 2657186 w 7472601"/>
              <a:gd name="connsiteY129" fmla="*/ 4901687 h 6858000"/>
              <a:gd name="connsiteX130" fmla="*/ 2826662 w 7472601"/>
              <a:gd name="connsiteY130" fmla="*/ 4970362 h 6858000"/>
              <a:gd name="connsiteX131" fmla="*/ 2876100 w 7472601"/>
              <a:gd name="connsiteY131" fmla="*/ 4995397 h 6858000"/>
              <a:gd name="connsiteX132" fmla="*/ 3042600 w 7472601"/>
              <a:gd name="connsiteY132" fmla="*/ 5059532 h 6858000"/>
              <a:gd name="connsiteX133" fmla="*/ 1997014 w 7472601"/>
              <a:gd name="connsiteY133" fmla="*/ 4698007 h 6858000"/>
              <a:gd name="connsiteX134" fmla="*/ 2305292 w 7472601"/>
              <a:gd name="connsiteY134" fmla="*/ 4219492 h 6858000"/>
              <a:gd name="connsiteX135" fmla="*/ 3360922 w 7472601"/>
              <a:gd name="connsiteY135" fmla="*/ 4529373 h 6858000"/>
              <a:gd name="connsiteX136" fmla="*/ 3492420 w 7472601"/>
              <a:gd name="connsiteY136" fmla="*/ 4510145 h 6858000"/>
              <a:gd name="connsiteX137" fmla="*/ 3364086 w 7472601"/>
              <a:gd name="connsiteY137" fmla="*/ 4480340 h 6858000"/>
              <a:gd name="connsiteX138" fmla="*/ 3225818 w 7472601"/>
              <a:gd name="connsiteY138" fmla="*/ 4411822 h 6858000"/>
              <a:gd name="connsiteX139" fmla="*/ 3129696 w 7472601"/>
              <a:gd name="connsiteY139" fmla="*/ 4360704 h 6858000"/>
              <a:gd name="connsiteX140" fmla="*/ 2814545 w 7472601"/>
              <a:gd name="connsiteY140" fmla="*/ 4282955 h 6858000"/>
              <a:gd name="connsiteX141" fmla="*/ 2305292 w 7472601"/>
              <a:gd name="connsiteY141" fmla="*/ 4219492 h 6858000"/>
              <a:gd name="connsiteX142" fmla="*/ 2626982 w 7472601"/>
              <a:gd name="connsiteY142" fmla="*/ 4206450 h 6858000"/>
              <a:gd name="connsiteX143" fmla="*/ 2490617 w 7472601"/>
              <a:gd name="connsiteY143" fmla="*/ 4206951 h 6858000"/>
              <a:gd name="connsiteX144" fmla="*/ 2819869 w 7472601"/>
              <a:gd name="connsiteY144" fmla="*/ 4252936 h 6858000"/>
              <a:gd name="connsiteX145" fmla="*/ 3143018 w 7472601"/>
              <a:gd name="connsiteY145" fmla="*/ 4332698 h 6858000"/>
              <a:gd name="connsiteX146" fmla="*/ 3241520 w 7472601"/>
              <a:gd name="connsiteY146" fmla="*/ 4385112 h 6858000"/>
              <a:gd name="connsiteX147" fmla="*/ 3374575 w 7472601"/>
              <a:gd name="connsiteY147" fmla="*/ 4451517 h 6858000"/>
              <a:gd name="connsiteX148" fmla="*/ 3505221 w 7472601"/>
              <a:gd name="connsiteY148" fmla="*/ 4480757 h 6858000"/>
              <a:gd name="connsiteX149" fmla="*/ 2626982 w 7472601"/>
              <a:gd name="connsiteY149" fmla="*/ 4206450 h 6858000"/>
              <a:gd name="connsiteX150" fmla="*/ 1310106 w 7472601"/>
              <a:gd name="connsiteY150" fmla="*/ 3943217 h 6858000"/>
              <a:gd name="connsiteX151" fmla="*/ 854994 w 7472601"/>
              <a:gd name="connsiteY151" fmla="*/ 4399136 h 6858000"/>
              <a:gd name="connsiteX152" fmla="*/ 742462 w 7472601"/>
              <a:gd name="connsiteY152" fmla="*/ 4594648 h 6858000"/>
              <a:gd name="connsiteX153" fmla="*/ 820602 w 7472601"/>
              <a:gd name="connsiteY153" fmla="*/ 4485915 h 6858000"/>
              <a:gd name="connsiteX154" fmla="*/ 878295 w 7472601"/>
              <a:gd name="connsiteY154" fmla="*/ 4403594 h 6858000"/>
              <a:gd name="connsiteX155" fmla="*/ 1240607 w 7472601"/>
              <a:gd name="connsiteY155" fmla="*/ 4010401 h 6858000"/>
              <a:gd name="connsiteX156" fmla="*/ 1310106 w 7472601"/>
              <a:gd name="connsiteY156" fmla="*/ 3943217 h 6858000"/>
              <a:gd name="connsiteX157" fmla="*/ 1423113 w 7472601"/>
              <a:gd name="connsiteY157" fmla="*/ 3874565 h 6858000"/>
              <a:gd name="connsiteX158" fmla="*/ 1260565 w 7472601"/>
              <a:gd name="connsiteY158" fmla="*/ 4031982 h 6858000"/>
              <a:gd name="connsiteX159" fmla="*/ 901900 w 7472601"/>
              <a:gd name="connsiteY159" fmla="*/ 4421236 h 6858000"/>
              <a:gd name="connsiteX160" fmla="*/ 845044 w 7472601"/>
              <a:gd name="connsiteY160" fmla="*/ 4502436 h 6858000"/>
              <a:gd name="connsiteX161" fmla="*/ 685926 w 7472601"/>
              <a:gd name="connsiteY161" fmla="*/ 4703069 h 6858000"/>
              <a:gd name="connsiteX162" fmla="*/ 684248 w 7472601"/>
              <a:gd name="connsiteY162" fmla="*/ 4706721 h 6858000"/>
              <a:gd name="connsiteX163" fmla="*/ 1423113 w 7472601"/>
              <a:gd name="connsiteY163" fmla="*/ 3874565 h 6858000"/>
              <a:gd name="connsiteX164" fmla="*/ 3316479 w 7472601"/>
              <a:gd name="connsiteY164" fmla="*/ 3872136 h 6858000"/>
              <a:gd name="connsiteX165" fmla="*/ 3546806 w 7472601"/>
              <a:gd name="connsiteY165" fmla="*/ 4356139 h 6858000"/>
              <a:gd name="connsiteX166" fmla="*/ 3364433 w 7472601"/>
              <a:gd name="connsiteY166" fmla="*/ 3953121 h 6858000"/>
              <a:gd name="connsiteX167" fmla="*/ 3316479 w 7472601"/>
              <a:gd name="connsiteY167" fmla="*/ 3872136 h 6858000"/>
              <a:gd name="connsiteX168" fmla="*/ 3291335 w 7472601"/>
              <a:gd name="connsiteY168" fmla="*/ 3767420 h 6858000"/>
              <a:gd name="connsiteX169" fmla="*/ 3390805 w 7472601"/>
              <a:gd name="connsiteY169" fmla="*/ 3937163 h 6858000"/>
              <a:gd name="connsiteX170" fmla="*/ 3579062 w 7472601"/>
              <a:gd name="connsiteY170" fmla="*/ 4359040 h 6858000"/>
              <a:gd name="connsiteX171" fmla="*/ 3467355 w 7472601"/>
              <a:gd name="connsiteY171" fmla="*/ 3988130 h 6858000"/>
              <a:gd name="connsiteX172" fmla="*/ 3310753 w 7472601"/>
              <a:gd name="connsiteY172" fmla="*/ 3787140 h 6858000"/>
              <a:gd name="connsiteX173" fmla="*/ 3291335 w 7472601"/>
              <a:gd name="connsiteY173" fmla="*/ 3767420 h 6858000"/>
              <a:gd name="connsiteX174" fmla="*/ 1635889 w 7472601"/>
              <a:gd name="connsiteY174" fmla="*/ 3709494 h 6858000"/>
              <a:gd name="connsiteX175" fmla="*/ 1634800 w 7472601"/>
              <a:gd name="connsiteY175" fmla="*/ 3731111 h 6858000"/>
              <a:gd name="connsiteX176" fmla="*/ 1635889 w 7472601"/>
              <a:gd name="connsiteY176" fmla="*/ 3709494 h 6858000"/>
              <a:gd name="connsiteX177" fmla="*/ 1510397 w 7472601"/>
              <a:gd name="connsiteY177" fmla="*/ 3684705 h 6858000"/>
              <a:gd name="connsiteX178" fmla="*/ 1146550 w 7472601"/>
              <a:gd name="connsiteY178" fmla="*/ 3802012 h 6858000"/>
              <a:gd name="connsiteX179" fmla="*/ 698834 w 7472601"/>
              <a:gd name="connsiteY179" fmla="*/ 3952272 h 6858000"/>
              <a:gd name="connsiteX180" fmla="*/ 34256 w 7472601"/>
              <a:gd name="connsiteY180" fmla="*/ 4347603 h 6858000"/>
              <a:gd name="connsiteX181" fmla="*/ 527241 w 7472601"/>
              <a:gd name="connsiteY181" fmla="*/ 4065078 h 6858000"/>
              <a:gd name="connsiteX182" fmla="*/ 1510397 w 7472601"/>
              <a:gd name="connsiteY182" fmla="*/ 3684705 h 6858000"/>
              <a:gd name="connsiteX183" fmla="*/ 1313114 w 7472601"/>
              <a:gd name="connsiteY183" fmla="*/ 3655216 h 6858000"/>
              <a:gd name="connsiteX184" fmla="*/ 1109304 w 7472601"/>
              <a:gd name="connsiteY184" fmla="*/ 3669030 h 6858000"/>
              <a:gd name="connsiteX185" fmla="*/ 8129 w 7472601"/>
              <a:gd name="connsiteY185" fmla="*/ 4330519 h 6858000"/>
              <a:gd name="connsiteX186" fmla="*/ 687572 w 7472601"/>
              <a:gd name="connsiteY186" fmla="*/ 3925629 h 6858000"/>
              <a:gd name="connsiteX187" fmla="*/ 1138365 w 7472601"/>
              <a:gd name="connsiteY187" fmla="*/ 3774515 h 6858000"/>
              <a:gd name="connsiteX188" fmla="*/ 1505579 w 7472601"/>
              <a:gd name="connsiteY188" fmla="*/ 3655526 h 6858000"/>
              <a:gd name="connsiteX189" fmla="*/ 1313114 w 7472601"/>
              <a:gd name="connsiteY189" fmla="*/ 3655216 h 6858000"/>
              <a:gd name="connsiteX190" fmla="*/ 3655073 w 7472601"/>
              <a:gd name="connsiteY190" fmla="*/ 3650884 h 6858000"/>
              <a:gd name="connsiteX191" fmla="*/ 3989938 w 7472601"/>
              <a:gd name="connsiteY191" fmla="*/ 3991685 h 6858000"/>
              <a:gd name="connsiteX192" fmla="*/ 4393907 w 7472601"/>
              <a:gd name="connsiteY192" fmla="*/ 4261258 h 6858000"/>
              <a:gd name="connsiteX193" fmla="*/ 4648051 w 7472601"/>
              <a:gd name="connsiteY193" fmla="*/ 4374051 h 6858000"/>
              <a:gd name="connsiteX194" fmla="*/ 4383389 w 7472601"/>
              <a:gd name="connsiteY194" fmla="*/ 4184369 h 6858000"/>
              <a:gd name="connsiteX195" fmla="*/ 4165508 w 7472601"/>
              <a:gd name="connsiteY195" fmla="*/ 4035196 h 6858000"/>
              <a:gd name="connsiteX196" fmla="*/ 4068162 w 7472601"/>
              <a:gd name="connsiteY196" fmla="*/ 3953394 h 6858000"/>
              <a:gd name="connsiteX197" fmla="*/ 3981416 w 7472601"/>
              <a:gd name="connsiteY197" fmla="*/ 3880482 h 6858000"/>
              <a:gd name="connsiteX198" fmla="*/ 3800147 w 7472601"/>
              <a:gd name="connsiteY198" fmla="*/ 3749872 h 6858000"/>
              <a:gd name="connsiteX199" fmla="*/ 3655073 w 7472601"/>
              <a:gd name="connsiteY199" fmla="*/ 3650884 h 6858000"/>
              <a:gd name="connsiteX200" fmla="*/ 3670252 w 7472601"/>
              <a:gd name="connsiteY200" fmla="*/ 3622798 h 6858000"/>
              <a:gd name="connsiteX201" fmla="*/ 3817258 w 7472601"/>
              <a:gd name="connsiteY201" fmla="*/ 3723577 h 6858000"/>
              <a:gd name="connsiteX202" fmla="*/ 4000461 w 7472601"/>
              <a:gd name="connsiteY202" fmla="*/ 3855966 h 6858000"/>
              <a:gd name="connsiteX203" fmla="*/ 4088180 w 7472601"/>
              <a:gd name="connsiteY203" fmla="*/ 3929774 h 6858000"/>
              <a:gd name="connsiteX204" fmla="*/ 4184555 w 7472601"/>
              <a:gd name="connsiteY204" fmla="*/ 4010683 h 6858000"/>
              <a:gd name="connsiteX205" fmla="*/ 4399563 w 7472601"/>
              <a:gd name="connsiteY205" fmla="*/ 4158106 h 6858000"/>
              <a:gd name="connsiteX206" fmla="*/ 4684469 w 7472601"/>
              <a:gd name="connsiteY206" fmla="*/ 4364680 h 6858000"/>
              <a:gd name="connsiteX207" fmla="*/ 4690271 w 7472601"/>
              <a:gd name="connsiteY207" fmla="*/ 4370034 h 6858000"/>
              <a:gd name="connsiteX208" fmla="*/ 4136093 w 7472601"/>
              <a:gd name="connsiteY208" fmla="*/ 3858466 h 6858000"/>
              <a:gd name="connsiteX209" fmla="*/ 3670252 w 7472601"/>
              <a:gd name="connsiteY209" fmla="*/ 3622798 h 6858000"/>
              <a:gd name="connsiteX210" fmla="*/ 4440129 w 7472601"/>
              <a:gd name="connsiteY210" fmla="*/ 3448571 h 6858000"/>
              <a:gd name="connsiteX211" fmla="*/ 4856525 w 7472601"/>
              <a:gd name="connsiteY211" fmla="*/ 3915351 h 6858000"/>
              <a:gd name="connsiteX212" fmla="*/ 5059055 w 7472601"/>
              <a:gd name="connsiteY212" fmla="*/ 4108918 h 6858000"/>
              <a:gd name="connsiteX213" fmla="*/ 5290070 w 7472601"/>
              <a:gd name="connsiteY213" fmla="*/ 4263619 h 6858000"/>
              <a:gd name="connsiteX214" fmla="*/ 4834991 w 7472601"/>
              <a:gd name="connsiteY214" fmla="*/ 3830985 h 6858000"/>
              <a:gd name="connsiteX215" fmla="*/ 4440129 w 7472601"/>
              <a:gd name="connsiteY215" fmla="*/ 3448571 h 6858000"/>
              <a:gd name="connsiteX216" fmla="*/ 4441737 w 7472601"/>
              <a:gd name="connsiteY216" fmla="*/ 3399734 h 6858000"/>
              <a:gd name="connsiteX217" fmla="*/ 4431236 w 7472601"/>
              <a:gd name="connsiteY217" fmla="*/ 3400954 h 6858000"/>
              <a:gd name="connsiteX218" fmla="*/ 4557150 w 7472601"/>
              <a:gd name="connsiteY218" fmla="*/ 3510023 h 6858000"/>
              <a:gd name="connsiteX219" fmla="*/ 4856936 w 7472601"/>
              <a:gd name="connsiteY219" fmla="*/ 3809146 h 6858000"/>
              <a:gd name="connsiteX220" fmla="*/ 5111996 w 7472601"/>
              <a:gd name="connsiteY220" fmla="*/ 4065759 h 6858000"/>
              <a:gd name="connsiteX221" fmla="*/ 5388878 w 7472601"/>
              <a:gd name="connsiteY221" fmla="*/ 4300185 h 6858000"/>
              <a:gd name="connsiteX222" fmla="*/ 5425556 w 7472601"/>
              <a:gd name="connsiteY222" fmla="*/ 4308967 h 6858000"/>
              <a:gd name="connsiteX223" fmla="*/ 4943646 w 7472601"/>
              <a:gd name="connsiteY223" fmla="*/ 3822916 h 6858000"/>
              <a:gd name="connsiteX224" fmla="*/ 4594837 w 7472601"/>
              <a:gd name="connsiteY224" fmla="*/ 3532274 h 6858000"/>
              <a:gd name="connsiteX225" fmla="*/ 4441737 w 7472601"/>
              <a:gd name="connsiteY225" fmla="*/ 3399734 h 6858000"/>
              <a:gd name="connsiteX226" fmla="*/ 5425834 w 7472601"/>
              <a:gd name="connsiteY226" fmla="*/ 3162785 h 6858000"/>
              <a:gd name="connsiteX227" fmla="*/ 5401644 w 7472601"/>
              <a:gd name="connsiteY227" fmla="*/ 3617847 h 6858000"/>
              <a:gd name="connsiteX228" fmla="*/ 5467256 w 7472601"/>
              <a:gd name="connsiteY228" fmla="*/ 4175494 h 6858000"/>
              <a:gd name="connsiteX229" fmla="*/ 5448069 w 7472601"/>
              <a:gd name="connsiteY229" fmla="*/ 3567554 h 6858000"/>
              <a:gd name="connsiteX230" fmla="*/ 5425834 w 7472601"/>
              <a:gd name="connsiteY230" fmla="*/ 3162785 h 6858000"/>
              <a:gd name="connsiteX231" fmla="*/ 1318687 w 7472601"/>
              <a:gd name="connsiteY231" fmla="*/ 3113840 h 6858000"/>
              <a:gd name="connsiteX232" fmla="*/ 1066793 w 7472601"/>
              <a:gd name="connsiteY232" fmla="*/ 3212171 h 6858000"/>
              <a:gd name="connsiteX233" fmla="*/ 993319 w 7472601"/>
              <a:gd name="connsiteY233" fmla="*/ 3247648 h 6858000"/>
              <a:gd name="connsiteX234" fmla="*/ 853081 w 7472601"/>
              <a:gd name="connsiteY234" fmla="*/ 3312410 h 6858000"/>
              <a:gd name="connsiteX235" fmla="*/ 805957 w 7472601"/>
              <a:gd name="connsiteY235" fmla="*/ 3330443 h 6858000"/>
              <a:gd name="connsiteX236" fmla="*/ 1318687 w 7472601"/>
              <a:gd name="connsiteY236" fmla="*/ 3113840 h 6858000"/>
              <a:gd name="connsiteX237" fmla="*/ 5453702 w 7472601"/>
              <a:gd name="connsiteY237" fmla="*/ 3090882 h 6858000"/>
              <a:gd name="connsiteX238" fmla="*/ 5480135 w 7472601"/>
              <a:gd name="connsiteY238" fmla="*/ 3565802 h 6858000"/>
              <a:gd name="connsiteX239" fmla="*/ 5499023 w 7472601"/>
              <a:gd name="connsiteY239" fmla="*/ 4166310 h 6858000"/>
              <a:gd name="connsiteX240" fmla="*/ 5547022 w 7472601"/>
              <a:gd name="connsiteY240" fmla="*/ 3607838 h 6858000"/>
              <a:gd name="connsiteX241" fmla="*/ 5515964 w 7472601"/>
              <a:gd name="connsiteY241" fmla="*/ 3378541 h 6858000"/>
              <a:gd name="connsiteX242" fmla="*/ 5453702 w 7472601"/>
              <a:gd name="connsiteY242" fmla="*/ 3090882 h 6858000"/>
              <a:gd name="connsiteX243" fmla="*/ 1238695 w 7472601"/>
              <a:gd name="connsiteY243" fmla="*/ 3076820 h 6858000"/>
              <a:gd name="connsiteX244" fmla="*/ 716371 w 7472601"/>
              <a:gd name="connsiteY244" fmla="*/ 3293249 h 6858000"/>
              <a:gd name="connsiteX245" fmla="*/ 579522 w 7472601"/>
              <a:gd name="connsiteY245" fmla="*/ 3371759 h 6858000"/>
              <a:gd name="connsiteX246" fmla="*/ 600288 w 7472601"/>
              <a:gd name="connsiteY246" fmla="*/ 3365555 h 6858000"/>
              <a:gd name="connsiteX247" fmla="*/ 840692 w 7472601"/>
              <a:gd name="connsiteY247" fmla="*/ 3284921 h 6858000"/>
              <a:gd name="connsiteX248" fmla="*/ 979248 w 7472601"/>
              <a:gd name="connsiteY248" fmla="*/ 3221003 h 6858000"/>
              <a:gd name="connsiteX249" fmla="*/ 1053282 w 7472601"/>
              <a:gd name="connsiteY249" fmla="*/ 3185247 h 6858000"/>
              <a:gd name="connsiteX250" fmla="*/ 1320603 w 7472601"/>
              <a:gd name="connsiteY250" fmla="*/ 3081281 h 6858000"/>
              <a:gd name="connsiteX251" fmla="*/ 1238695 w 7472601"/>
              <a:gd name="connsiteY251" fmla="*/ 3076820 h 6858000"/>
              <a:gd name="connsiteX252" fmla="*/ 5425627 w 7472601"/>
              <a:gd name="connsiteY252" fmla="*/ 2954192 h 6858000"/>
              <a:gd name="connsiteX253" fmla="*/ 5470770 w 7472601"/>
              <a:gd name="connsiteY253" fmla="*/ 3005435 h 6858000"/>
              <a:gd name="connsiteX254" fmla="*/ 5519779 w 7472601"/>
              <a:gd name="connsiteY254" fmla="*/ 4359223 h 6858000"/>
              <a:gd name="connsiteX255" fmla="*/ 5520293 w 7472601"/>
              <a:gd name="connsiteY255" fmla="*/ 4360602 h 6858000"/>
              <a:gd name="connsiteX256" fmla="*/ 5767221 w 7472601"/>
              <a:gd name="connsiteY256" fmla="*/ 4665564 h 6858000"/>
              <a:gd name="connsiteX257" fmla="*/ 6937169 w 7472601"/>
              <a:gd name="connsiteY257" fmla="*/ 4815941 h 6858000"/>
              <a:gd name="connsiteX258" fmla="*/ 6953922 w 7472601"/>
              <a:gd name="connsiteY258" fmla="*/ 4890068 h 6858000"/>
              <a:gd name="connsiteX259" fmla="*/ 6071359 w 7472601"/>
              <a:gd name="connsiteY259" fmla="*/ 4770770 h 6858000"/>
              <a:gd name="connsiteX260" fmla="*/ 6038839 w 7472601"/>
              <a:gd name="connsiteY260" fmla="*/ 4764474 h 6858000"/>
              <a:gd name="connsiteX261" fmla="*/ 6038706 w 7472601"/>
              <a:gd name="connsiteY261" fmla="*/ 4763847 h 6858000"/>
              <a:gd name="connsiteX262" fmla="*/ 6037784 w 7472601"/>
              <a:gd name="connsiteY262" fmla="*/ 4764270 h 6858000"/>
              <a:gd name="connsiteX263" fmla="*/ 6038839 w 7472601"/>
              <a:gd name="connsiteY263" fmla="*/ 4764474 h 6858000"/>
              <a:gd name="connsiteX264" fmla="*/ 6040338 w 7472601"/>
              <a:gd name="connsiteY264" fmla="*/ 4771418 h 6858000"/>
              <a:gd name="connsiteX265" fmla="*/ 6024488 w 7472601"/>
              <a:gd name="connsiteY265" fmla="*/ 4809903 h 6858000"/>
              <a:gd name="connsiteX266" fmla="*/ 5599771 w 7472601"/>
              <a:gd name="connsiteY266" fmla="*/ 5509652 h 6858000"/>
              <a:gd name="connsiteX267" fmla="*/ 5548843 w 7472601"/>
              <a:gd name="connsiteY267" fmla="*/ 5563845 h 6858000"/>
              <a:gd name="connsiteX268" fmla="*/ 5940952 w 7472601"/>
              <a:gd name="connsiteY268" fmla="*/ 6250028 h 6858000"/>
              <a:gd name="connsiteX269" fmla="*/ 6043441 w 7472601"/>
              <a:gd name="connsiteY269" fmla="*/ 6665847 h 6858000"/>
              <a:gd name="connsiteX270" fmla="*/ 6093432 w 7472601"/>
              <a:gd name="connsiteY270" fmla="*/ 6858000 h 6858000"/>
              <a:gd name="connsiteX271" fmla="*/ 6034344 w 7472601"/>
              <a:gd name="connsiteY271" fmla="*/ 6858000 h 6858000"/>
              <a:gd name="connsiteX272" fmla="*/ 6026679 w 7472601"/>
              <a:gd name="connsiteY272" fmla="*/ 6836959 h 6858000"/>
              <a:gd name="connsiteX273" fmla="*/ 5800441 w 7472601"/>
              <a:gd name="connsiteY273" fmla="*/ 6335286 h 6858000"/>
              <a:gd name="connsiteX274" fmla="*/ 5526562 w 7472601"/>
              <a:gd name="connsiteY274" fmla="*/ 5705388 h 6858000"/>
              <a:gd name="connsiteX275" fmla="*/ 5519640 w 7472601"/>
              <a:gd name="connsiteY275" fmla="*/ 5683774 h 6858000"/>
              <a:gd name="connsiteX276" fmla="*/ 5844559 w 7472601"/>
              <a:gd name="connsiteY276" fmla="*/ 6553349 h 6858000"/>
              <a:gd name="connsiteX277" fmla="*/ 5975994 w 7472601"/>
              <a:gd name="connsiteY277" fmla="*/ 6858000 h 6858000"/>
              <a:gd name="connsiteX278" fmla="*/ 5898547 w 7472601"/>
              <a:gd name="connsiteY278" fmla="*/ 6858000 h 6858000"/>
              <a:gd name="connsiteX279" fmla="*/ 5682041 w 7472601"/>
              <a:gd name="connsiteY279" fmla="*/ 6355860 h 6858000"/>
              <a:gd name="connsiteX280" fmla="*/ 5461758 w 7472601"/>
              <a:gd name="connsiteY280" fmla="*/ 5820220 h 6858000"/>
              <a:gd name="connsiteX281" fmla="*/ 5237282 w 7472601"/>
              <a:gd name="connsiteY281" fmla="*/ 6579086 h 6858000"/>
              <a:gd name="connsiteX282" fmla="*/ 5115009 w 7472601"/>
              <a:gd name="connsiteY282" fmla="*/ 6858000 h 6858000"/>
              <a:gd name="connsiteX283" fmla="*/ 5028074 w 7472601"/>
              <a:gd name="connsiteY283" fmla="*/ 6858000 h 6858000"/>
              <a:gd name="connsiteX284" fmla="*/ 5079508 w 7472601"/>
              <a:gd name="connsiteY284" fmla="*/ 6749074 h 6858000"/>
              <a:gd name="connsiteX285" fmla="*/ 5371846 w 7472601"/>
              <a:gd name="connsiteY285" fmla="*/ 5924413 h 6858000"/>
              <a:gd name="connsiteX286" fmla="*/ 5270512 w 7472601"/>
              <a:gd name="connsiteY286" fmla="*/ 6138975 h 6858000"/>
              <a:gd name="connsiteX287" fmla="*/ 5062409 w 7472601"/>
              <a:gd name="connsiteY287" fmla="*/ 6653544 h 6858000"/>
              <a:gd name="connsiteX288" fmla="*/ 5036628 w 7472601"/>
              <a:gd name="connsiteY288" fmla="*/ 6754247 h 6858000"/>
              <a:gd name="connsiteX289" fmla="*/ 5009112 w 7472601"/>
              <a:gd name="connsiteY289" fmla="*/ 6858000 h 6858000"/>
              <a:gd name="connsiteX290" fmla="*/ 4976679 w 7472601"/>
              <a:gd name="connsiteY290" fmla="*/ 6858000 h 6858000"/>
              <a:gd name="connsiteX291" fmla="*/ 5006537 w 7472601"/>
              <a:gd name="connsiteY291" fmla="*/ 6747068 h 6858000"/>
              <a:gd name="connsiteX292" fmla="*/ 5032723 w 7472601"/>
              <a:gd name="connsiteY292" fmla="*/ 6644957 h 6858000"/>
              <a:gd name="connsiteX293" fmla="*/ 5242949 w 7472601"/>
              <a:gd name="connsiteY293" fmla="*/ 6125175 h 6858000"/>
              <a:gd name="connsiteX294" fmla="*/ 5286321 w 7472601"/>
              <a:gd name="connsiteY294" fmla="*/ 6033555 h 6858000"/>
              <a:gd name="connsiteX295" fmla="*/ 5008210 w 7472601"/>
              <a:gd name="connsiteY295" fmla="*/ 6649194 h 6858000"/>
              <a:gd name="connsiteX296" fmla="*/ 4986321 w 7472601"/>
              <a:gd name="connsiteY296" fmla="*/ 6765687 h 6858000"/>
              <a:gd name="connsiteX297" fmla="*/ 4973474 w 7472601"/>
              <a:gd name="connsiteY297" fmla="*/ 6858000 h 6858000"/>
              <a:gd name="connsiteX298" fmla="*/ 4907178 w 7472601"/>
              <a:gd name="connsiteY298" fmla="*/ 6858000 h 6858000"/>
              <a:gd name="connsiteX299" fmla="*/ 4910810 w 7472601"/>
              <a:gd name="connsiteY299" fmla="*/ 6829660 h 6858000"/>
              <a:gd name="connsiteX300" fmla="*/ 4987461 w 7472601"/>
              <a:gd name="connsiteY300" fmla="*/ 6432994 h 6858000"/>
              <a:gd name="connsiteX301" fmla="*/ 5179262 w 7472601"/>
              <a:gd name="connsiteY301" fmla="*/ 6035044 h 6858000"/>
              <a:gd name="connsiteX302" fmla="*/ 4689678 w 7472601"/>
              <a:gd name="connsiteY302" fmla="*/ 6440241 h 6858000"/>
              <a:gd name="connsiteX303" fmla="*/ 4477543 w 7472601"/>
              <a:gd name="connsiteY303" fmla="*/ 6674836 h 6858000"/>
              <a:gd name="connsiteX304" fmla="*/ 4329957 w 7472601"/>
              <a:gd name="connsiteY304" fmla="*/ 6858000 h 6858000"/>
              <a:gd name="connsiteX305" fmla="*/ 4218595 w 7472601"/>
              <a:gd name="connsiteY305" fmla="*/ 6858000 h 6858000"/>
              <a:gd name="connsiteX306" fmla="*/ 4368888 w 7472601"/>
              <a:gd name="connsiteY306" fmla="*/ 6668412 h 6858000"/>
              <a:gd name="connsiteX307" fmla="*/ 4563091 w 7472601"/>
              <a:gd name="connsiteY307" fmla="*/ 6442508 h 6858000"/>
              <a:gd name="connsiteX308" fmla="*/ 5387324 w 7472601"/>
              <a:gd name="connsiteY308" fmla="*/ 5705830 h 6858000"/>
              <a:gd name="connsiteX309" fmla="*/ 5073620 w 7472601"/>
              <a:gd name="connsiteY309" fmla="*/ 5955437 h 6858000"/>
              <a:gd name="connsiteX310" fmla="*/ 4689789 w 7472601"/>
              <a:gd name="connsiteY310" fmla="*/ 6268382 h 6858000"/>
              <a:gd name="connsiteX311" fmla="*/ 4418722 w 7472601"/>
              <a:gd name="connsiteY311" fmla="*/ 6570886 h 6858000"/>
              <a:gd name="connsiteX312" fmla="*/ 4214944 w 7472601"/>
              <a:gd name="connsiteY312" fmla="*/ 6858000 h 6858000"/>
              <a:gd name="connsiteX313" fmla="*/ 4177898 w 7472601"/>
              <a:gd name="connsiteY313" fmla="*/ 6858000 h 6858000"/>
              <a:gd name="connsiteX314" fmla="*/ 4391597 w 7472601"/>
              <a:gd name="connsiteY314" fmla="*/ 6556370 h 6858000"/>
              <a:gd name="connsiteX315" fmla="*/ 4668889 w 7472601"/>
              <a:gd name="connsiteY315" fmla="*/ 6246399 h 6858000"/>
              <a:gd name="connsiteX316" fmla="*/ 5055427 w 7472601"/>
              <a:gd name="connsiteY316" fmla="*/ 5931476 h 6858000"/>
              <a:gd name="connsiteX317" fmla="*/ 5371814 w 7472601"/>
              <a:gd name="connsiteY317" fmla="*/ 5678975 h 6858000"/>
              <a:gd name="connsiteX318" fmla="*/ 4987918 w 7472601"/>
              <a:gd name="connsiteY318" fmla="*/ 5838701 h 6858000"/>
              <a:gd name="connsiteX319" fmla="*/ 4317146 w 7472601"/>
              <a:gd name="connsiteY319" fmla="*/ 6587716 h 6858000"/>
              <a:gd name="connsiteX320" fmla="*/ 4171627 w 7472601"/>
              <a:gd name="connsiteY320" fmla="*/ 6858000 h 6858000"/>
              <a:gd name="connsiteX321" fmla="*/ 4081585 w 7472601"/>
              <a:gd name="connsiteY321" fmla="*/ 6858000 h 6858000"/>
              <a:gd name="connsiteX322" fmla="*/ 4238603 w 7472601"/>
              <a:gd name="connsiteY322" fmla="*/ 6559341 h 6858000"/>
              <a:gd name="connsiteX323" fmla="*/ 4778333 w 7472601"/>
              <a:gd name="connsiteY323" fmla="*/ 5873626 h 6858000"/>
              <a:gd name="connsiteX324" fmla="*/ 5414185 w 7472601"/>
              <a:gd name="connsiteY324" fmla="*/ 5573882 h 6858000"/>
              <a:gd name="connsiteX325" fmla="*/ 5959648 w 7472601"/>
              <a:gd name="connsiteY325" fmla="*/ 4760797 h 6858000"/>
              <a:gd name="connsiteX326" fmla="*/ 5355019 w 7472601"/>
              <a:gd name="connsiteY326" fmla="*/ 4734672 h 6858000"/>
              <a:gd name="connsiteX327" fmla="*/ 5083565 w 7472601"/>
              <a:gd name="connsiteY327" fmla="*/ 5179121 h 6858000"/>
              <a:gd name="connsiteX328" fmla="*/ 4713577 w 7472601"/>
              <a:gd name="connsiteY328" fmla="*/ 5616803 h 6858000"/>
              <a:gd name="connsiteX329" fmla="*/ 3989559 w 7472601"/>
              <a:gd name="connsiteY329" fmla="*/ 6145945 h 6858000"/>
              <a:gd name="connsiteX330" fmla="*/ 3939824 w 7472601"/>
              <a:gd name="connsiteY330" fmla="*/ 6066900 h 6858000"/>
              <a:gd name="connsiteX331" fmla="*/ 4584537 w 7472601"/>
              <a:gd name="connsiteY331" fmla="*/ 5324826 h 6858000"/>
              <a:gd name="connsiteX332" fmla="*/ 5037105 w 7472601"/>
              <a:gd name="connsiteY332" fmla="*/ 5088765 h 6858000"/>
              <a:gd name="connsiteX333" fmla="*/ 5039930 w 7472601"/>
              <a:gd name="connsiteY333" fmla="*/ 5089585 h 6858000"/>
              <a:gd name="connsiteX334" fmla="*/ 5263764 w 7472601"/>
              <a:gd name="connsiteY334" fmla="*/ 4735525 h 6858000"/>
              <a:gd name="connsiteX335" fmla="*/ 4086300 w 7472601"/>
              <a:gd name="connsiteY335" fmla="*/ 4884599 h 6858000"/>
              <a:gd name="connsiteX336" fmla="*/ 4085485 w 7472601"/>
              <a:gd name="connsiteY336" fmla="*/ 4899070 h 6858000"/>
              <a:gd name="connsiteX337" fmla="*/ 3871915 w 7472601"/>
              <a:gd name="connsiteY337" fmla="*/ 5253645 h 6858000"/>
              <a:gd name="connsiteX338" fmla="*/ 3799374 w 7472601"/>
              <a:gd name="connsiteY338" fmla="*/ 5466127 h 6858000"/>
              <a:gd name="connsiteX339" fmla="*/ 3498850 w 7472601"/>
              <a:gd name="connsiteY339" fmla="*/ 6661888 h 6858000"/>
              <a:gd name="connsiteX340" fmla="*/ 3399216 w 7472601"/>
              <a:gd name="connsiteY340" fmla="*/ 6858000 h 6858000"/>
              <a:gd name="connsiteX341" fmla="*/ 3303688 w 7472601"/>
              <a:gd name="connsiteY341" fmla="*/ 6858000 h 6858000"/>
              <a:gd name="connsiteX342" fmla="*/ 3391774 w 7472601"/>
              <a:gd name="connsiteY342" fmla="*/ 6697181 h 6858000"/>
              <a:gd name="connsiteX343" fmla="*/ 3735540 w 7472601"/>
              <a:gd name="connsiteY343" fmla="*/ 5546923 h 6858000"/>
              <a:gd name="connsiteX344" fmla="*/ 3729438 w 7472601"/>
              <a:gd name="connsiteY344" fmla="*/ 5569058 h 6858000"/>
              <a:gd name="connsiteX345" fmla="*/ 3707782 w 7472601"/>
              <a:gd name="connsiteY345" fmla="*/ 5644908 h 6858000"/>
              <a:gd name="connsiteX346" fmla="*/ 3583827 w 7472601"/>
              <a:gd name="connsiteY346" fmla="*/ 6039215 h 6858000"/>
              <a:gd name="connsiteX347" fmla="*/ 3547861 w 7472601"/>
              <a:gd name="connsiteY347" fmla="*/ 6129609 h 6858000"/>
              <a:gd name="connsiteX348" fmla="*/ 3490905 w 7472601"/>
              <a:gd name="connsiteY348" fmla="*/ 6277660 h 6858000"/>
              <a:gd name="connsiteX349" fmla="*/ 3455859 w 7472601"/>
              <a:gd name="connsiteY349" fmla="*/ 6391301 h 6858000"/>
              <a:gd name="connsiteX350" fmla="*/ 3429112 w 7472601"/>
              <a:gd name="connsiteY350" fmla="*/ 6479469 h 6858000"/>
              <a:gd name="connsiteX351" fmla="*/ 3304862 w 7472601"/>
              <a:gd name="connsiteY351" fmla="*/ 6796476 h 6858000"/>
              <a:gd name="connsiteX352" fmla="*/ 3276071 w 7472601"/>
              <a:gd name="connsiteY352" fmla="*/ 6858000 h 6858000"/>
              <a:gd name="connsiteX353" fmla="*/ 3240805 w 7472601"/>
              <a:gd name="connsiteY353" fmla="*/ 6858000 h 6858000"/>
              <a:gd name="connsiteX354" fmla="*/ 3275917 w 7472601"/>
              <a:gd name="connsiteY354" fmla="*/ 6783192 h 6858000"/>
              <a:gd name="connsiteX355" fmla="*/ 3399358 w 7472601"/>
              <a:gd name="connsiteY355" fmla="*/ 6469011 h 6858000"/>
              <a:gd name="connsiteX356" fmla="*/ 3425650 w 7472601"/>
              <a:gd name="connsiteY356" fmla="*/ 6381333 h 6858000"/>
              <a:gd name="connsiteX357" fmla="*/ 3460661 w 7472601"/>
              <a:gd name="connsiteY357" fmla="*/ 6266763 h 6858000"/>
              <a:gd name="connsiteX358" fmla="*/ 3518021 w 7472601"/>
              <a:gd name="connsiteY358" fmla="*/ 6117298 h 6858000"/>
              <a:gd name="connsiteX359" fmla="*/ 3554035 w 7472601"/>
              <a:gd name="connsiteY359" fmla="*/ 6027832 h 6858000"/>
              <a:gd name="connsiteX360" fmla="*/ 3677174 w 7472601"/>
              <a:gd name="connsiteY360" fmla="*/ 5636351 h 6858000"/>
              <a:gd name="connsiteX361" fmla="*/ 3698819 w 7472601"/>
              <a:gd name="connsiteY361" fmla="*/ 5560503 h 6858000"/>
              <a:gd name="connsiteX362" fmla="*/ 3702094 w 7472601"/>
              <a:gd name="connsiteY362" fmla="*/ 5549194 h 6858000"/>
              <a:gd name="connsiteX363" fmla="*/ 3398355 w 7472601"/>
              <a:gd name="connsiteY363" fmla="*/ 6094603 h 6858000"/>
              <a:gd name="connsiteX364" fmla="*/ 3193941 w 7472601"/>
              <a:gd name="connsiteY364" fmla="*/ 6798775 h 6858000"/>
              <a:gd name="connsiteX365" fmla="*/ 3184140 w 7472601"/>
              <a:gd name="connsiteY365" fmla="*/ 6858000 h 6858000"/>
              <a:gd name="connsiteX366" fmla="*/ 3099978 w 7472601"/>
              <a:gd name="connsiteY366" fmla="*/ 6858000 h 6858000"/>
              <a:gd name="connsiteX367" fmla="*/ 3101556 w 7472601"/>
              <a:gd name="connsiteY367" fmla="*/ 6843337 h 6858000"/>
              <a:gd name="connsiteX368" fmla="*/ 3370162 w 7472601"/>
              <a:gd name="connsiteY368" fmla="*/ 5785550 h 6858000"/>
              <a:gd name="connsiteX369" fmla="*/ 3746477 w 7472601"/>
              <a:gd name="connsiteY369" fmla="*/ 5377889 h 6858000"/>
              <a:gd name="connsiteX370" fmla="*/ 3863399 w 7472601"/>
              <a:gd name="connsiteY370" fmla="*/ 5087257 h 6858000"/>
              <a:gd name="connsiteX371" fmla="*/ 3968712 w 7472601"/>
              <a:gd name="connsiteY371" fmla="*/ 4913989 h 6858000"/>
              <a:gd name="connsiteX372" fmla="*/ 2792390 w 7472601"/>
              <a:gd name="connsiteY372" fmla="*/ 5382974 h 6858000"/>
              <a:gd name="connsiteX373" fmla="*/ 2714982 w 7472601"/>
              <a:gd name="connsiteY373" fmla="*/ 5427051 h 6858000"/>
              <a:gd name="connsiteX374" fmla="*/ 2813361 w 7472601"/>
              <a:gd name="connsiteY374" fmla="*/ 6023912 h 6858000"/>
              <a:gd name="connsiteX375" fmla="*/ 2688430 w 7472601"/>
              <a:gd name="connsiteY375" fmla="*/ 6801564 h 6858000"/>
              <a:gd name="connsiteX376" fmla="*/ 2629626 w 7472601"/>
              <a:gd name="connsiteY376" fmla="*/ 6763394 h 6858000"/>
              <a:gd name="connsiteX377" fmla="*/ 2565328 w 7472601"/>
              <a:gd name="connsiteY377" fmla="*/ 5516399 h 6858000"/>
              <a:gd name="connsiteX378" fmla="*/ 1922999 w 7472601"/>
              <a:gd name="connsiteY378" fmla="*/ 5980343 h 6858000"/>
              <a:gd name="connsiteX379" fmla="*/ 1950261 w 7472601"/>
              <a:gd name="connsiteY379" fmla="*/ 6405858 h 6858000"/>
              <a:gd name="connsiteX380" fmla="*/ 2365554 w 7472601"/>
              <a:gd name="connsiteY380" fmla="*/ 6759107 h 6858000"/>
              <a:gd name="connsiteX381" fmla="*/ 2424142 w 7472601"/>
              <a:gd name="connsiteY381" fmla="*/ 6858000 h 6858000"/>
              <a:gd name="connsiteX382" fmla="*/ 2395994 w 7472601"/>
              <a:gd name="connsiteY382" fmla="*/ 6858000 h 6858000"/>
              <a:gd name="connsiteX383" fmla="*/ 2392863 w 7472601"/>
              <a:gd name="connsiteY383" fmla="*/ 6852964 h 6858000"/>
              <a:gd name="connsiteX384" fmla="*/ 2017589 w 7472601"/>
              <a:gd name="connsiteY384" fmla="*/ 6493982 h 6858000"/>
              <a:gd name="connsiteX385" fmla="*/ 2147336 w 7472601"/>
              <a:gd name="connsiteY385" fmla="*/ 6594052 h 6858000"/>
              <a:gd name="connsiteX386" fmla="*/ 2207047 w 7472601"/>
              <a:gd name="connsiteY386" fmla="*/ 6654540 h 6858000"/>
              <a:gd name="connsiteX387" fmla="*/ 2299106 w 7472601"/>
              <a:gd name="connsiteY387" fmla="*/ 6778931 h 6858000"/>
              <a:gd name="connsiteX388" fmla="*/ 2314430 w 7472601"/>
              <a:gd name="connsiteY388" fmla="*/ 6801144 h 6858000"/>
              <a:gd name="connsiteX389" fmla="*/ 2352406 w 7472601"/>
              <a:gd name="connsiteY389" fmla="*/ 6858000 h 6858000"/>
              <a:gd name="connsiteX390" fmla="*/ 2314492 w 7472601"/>
              <a:gd name="connsiteY390" fmla="*/ 6858000 h 6858000"/>
              <a:gd name="connsiteX391" fmla="*/ 2288095 w 7472601"/>
              <a:gd name="connsiteY391" fmla="*/ 6818030 h 6858000"/>
              <a:gd name="connsiteX392" fmla="*/ 2272768 w 7472601"/>
              <a:gd name="connsiteY392" fmla="*/ 6795822 h 6858000"/>
              <a:gd name="connsiteX393" fmla="*/ 2182715 w 7472601"/>
              <a:gd name="connsiteY393" fmla="*/ 6675071 h 6858000"/>
              <a:gd name="connsiteX394" fmla="*/ 2032061 w 7472601"/>
              <a:gd name="connsiteY394" fmla="*/ 6541380 h 6858000"/>
              <a:gd name="connsiteX395" fmla="*/ 2257220 w 7472601"/>
              <a:gd name="connsiteY395" fmla="*/ 6826257 h 6858000"/>
              <a:gd name="connsiteX396" fmla="*/ 2281324 w 7472601"/>
              <a:gd name="connsiteY396" fmla="*/ 6858000 h 6858000"/>
              <a:gd name="connsiteX397" fmla="*/ 2242860 w 7472601"/>
              <a:gd name="connsiteY397" fmla="*/ 6858000 h 6858000"/>
              <a:gd name="connsiteX398" fmla="*/ 2232818 w 7472601"/>
              <a:gd name="connsiteY398" fmla="*/ 6844926 h 6858000"/>
              <a:gd name="connsiteX399" fmla="*/ 1990172 w 7472601"/>
              <a:gd name="connsiteY399" fmla="*/ 6542121 h 6858000"/>
              <a:gd name="connsiteX400" fmla="*/ 2124090 w 7472601"/>
              <a:gd name="connsiteY400" fmla="*/ 6761017 h 6858000"/>
              <a:gd name="connsiteX401" fmla="*/ 2200380 w 7472601"/>
              <a:gd name="connsiteY401" fmla="*/ 6858000 h 6858000"/>
              <a:gd name="connsiteX402" fmla="*/ 2147507 w 7472601"/>
              <a:gd name="connsiteY402" fmla="*/ 6858000 h 6858000"/>
              <a:gd name="connsiteX403" fmla="*/ 2070668 w 7472601"/>
              <a:gd name="connsiteY403" fmla="*/ 6761520 h 6858000"/>
              <a:gd name="connsiteX404" fmla="*/ 1975142 w 7472601"/>
              <a:gd name="connsiteY404" fmla="*/ 6585570 h 6858000"/>
              <a:gd name="connsiteX405" fmla="*/ 2050035 w 7472601"/>
              <a:gd name="connsiteY405" fmla="*/ 6813345 h 6858000"/>
              <a:gd name="connsiteX406" fmla="*/ 2063025 w 7472601"/>
              <a:gd name="connsiteY406" fmla="*/ 6858000 h 6858000"/>
              <a:gd name="connsiteX407" fmla="*/ 2021675 w 7472601"/>
              <a:gd name="connsiteY407" fmla="*/ 6858000 h 6858000"/>
              <a:gd name="connsiteX408" fmla="*/ 2019308 w 7472601"/>
              <a:gd name="connsiteY408" fmla="*/ 6847118 h 6858000"/>
              <a:gd name="connsiteX409" fmla="*/ 1938835 w 7472601"/>
              <a:gd name="connsiteY409" fmla="*/ 6551160 h 6858000"/>
              <a:gd name="connsiteX410" fmla="*/ 1953230 w 7472601"/>
              <a:gd name="connsiteY410" fmla="*/ 6759699 h 6858000"/>
              <a:gd name="connsiteX411" fmla="*/ 1956763 w 7472601"/>
              <a:gd name="connsiteY411" fmla="*/ 6778191 h 6858000"/>
              <a:gd name="connsiteX412" fmla="*/ 1967925 w 7472601"/>
              <a:gd name="connsiteY412" fmla="*/ 6858000 h 6858000"/>
              <a:gd name="connsiteX413" fmla="*/ 1936622 w 7472601"/>
              <a:gd name="connsiteY413" fmla="*/ 6858000 h 6858000"/>
              <a:gd name="connsiteX414" fmla="*/ 1926261 w 7472601"/>
              <a:gd name="connsiteY414" fmla="*/ 6784064 h 6858000"/>
              <a:gd name="connsiteX415" fmla="*/ 1922724 w 7472601"/>
              <a:gd name="connsiteY415" fmla="*/ 6765577 h 6858000"/>
              <a:gd name="connsiteX416" fmla="*/ 1904650 w 7472601"/>
              <a:gd name="connsiteY416" fmla="*/ 6639616 h 6858000"/>
              <a:gd name="connsiteX417" fmla="*/ 1885273 w 7472601"/>
              <a:gd name="connsiteY417" fmla="*/ 6858000 h 6858000"/>
              <a:gd name="connsiteX418" fmla="*/ 1854363 w 7472601"/>
              <a:gd name="connsiteY418" fmla="*/ 6858000 h 6858000"/>
              <a:gd name="connsiteX419" fmla="*/ 1880391 w 7472601"/>
              <a:gd name="connsiteY419" fmla="*/ 6603796 h 6858000"/>
              <a:gd name="connsiteX420" fmla="*/ 1818273 w 7472601"/>
              <a:gd name="connsiteY420" fmla="*/ 6715729 h 6858000"/>
              <a:gd name="connsiteX421" fmla="*/ 1794691 w 7472601"/>
              <a:gd name="connsiteY421" fmla="*/ 6843239 h 6858000"/>
              <a:gd name="connsiteX422" fmla="*/ 1794914 w 7472601"/>
              <a:gd name="connsiteY422" fmla="*/ 6858000 h 6858000"/>
              <a:gd name="connsiteX423" fmla="*/ 1746128 w 7472601"/>
              <a:gd name="connsiteY423" fmla="*/ 6858000 h 6858000"/>
              <a:gd name="connsiteX424" fmla="*/ 1753934 w 7472601"/>
              <a:gd name="connsiteY424" fmla="*/ 6724796 h 6858000"/>
              <a:gd name="connsiteX425" fmla="*/ 1792053 w 7472601"/>
              <a:gd name="connsiteY425" fmla="*/ 6572396 h 6858000"/>
              <a:gd name="connsiteX426" fmla="*/ 1862248 w 7472601"/>
              <a:gd name="connsiteY426" fmla="*/ 6266397 h 6858000"/>
              <a:gd name="connsiteX427" fmla="*/ 1862250 w 7472601"/>
              <a:gd name="connsiteY427" fmla="*/ 6033531 h 6858000"/>
              <a:gd name="connsiteX428" fmla="*/ 1211999 w 7472601"/>
              <a:gd name="connsiteY428" fmla="*/ 6683610 h 6858000"/>
              <a:gd name="connsiteX429" fmla="*/ 1213266 w 7472601"/>
              <a:gd name="connsiteY429" fmla="*/ 6691947 h 6858000"/>
              <a:gd name="connsiteX430" fmla="*/ 1203370 w 7472601"/>
              <a:gd name="connsiteY430" fmla="*/ 6850676 h 6858000"/>
              <a:gd name="connsiteX431" fmla="*/ 1203671 w 7472601"/>
              <a:gd name="connsiteY431" fmla="*/ 6858000 h 6858000"/>
              <a:gd name="connsiteX432" fmla="*/ 1143180 w 7472601"/>
              <a:gd name="connsiteY432" fmla="*/ 6858000 h 6858000"/>
              <a:gd name="connsiteX433" fmla="*/ 1142176 w 7472601"/>
              <a:gd name="connsiteY433" fmla="*/ 6766045 h 6858000"/>
              <a:gd name="connsiteX434" fmla="*/ 1067484 w 7472601"/>
              <a:gd name="connsiteY434" fmla="*/ 6858000 h 6858000"/>
              <a:gd name="connsiteX435" fmla="*/ 953928 w 7472601"/>
              <a:gd name="connsiteY435" fmla="*/ 6858000 h 6858000"/>
              <a:gd name="connsiteX436" fmla="*/ 959715 w 7472601"/>
              <a:gd name="connsiteY436" fmla="*/ 6850185 h 6858000"/>
              <a:gd name="connsiteX437" fmla="*/ 1483788 w 7472601"/>
              <a:gd name="connsiteY437" fmla="*/ 6259174 h 6858000"/>
              <a:gd name="connsiteX438" fmla="*/ 1100671 w 7472601"/>
              <a:gd name="connsiteY438" fmla="*/ 6252137 h 6858000"/>
              <a:gd name="connsiteX439" fmla="*/ 1090144 w 7472601"/>
              <a:gd name="connsiteY439" fmla="*/ 6256748 h 6858000"/>
              <a:gd name="connsiteX440" fmla="*/ 1095872 w 7472601"/>
              <a:gd name="connsiteY440" fmla="*/ 6271892 h 6858000"/>
              <a:gd name="connsiteX441" fmla="*/ 262785 w 7472601"/>
              <a:gd name="connsiteY441" fmla="*/ 6845450 h 6858000"/>
              <a:gd name="connsiteX442" fmla="*/ 209968 w 7472601"/>
              <a:gd name="connsiteY442" fmla="*/ 6770713 h 6858000"/>
              <a:gd name="connsiteX443" fmla="*/ 873460 w 7472601"/>
              <a:gd name="connsiteY443" fmla="*/ 6253768 h 6858000"/>
              <a:gd name="connsiteX444" fmla="*/ 192686 w 7472601"/>
              <a:gd name="connsiteY444" fmla="*/ 5849257 h 6858000"/>
              <a:gd name="connsiteX445" fmla="*/ 4696 w 7472601"/>
              <a:gd name="connsiteY445" fmla="*/ 5697668 h 6858000"/>
              <a:gd name="connsiteX446" fmla="*/ 0 w 7472601"/>
              <a:gd name="connsiteY446" fmla="*/ 5689984 h 6858000"/>
              <a:gd name="connsiteX447" fmla="*/ 0 w 7472601"/>
              <a:gd name="connsiteY447" fmla="*/ 5513472 h 6858000"/>
              <a:gd name="connsiteX448" fmla="*/ 174101 w 7472601"/>
              <a:gd name="connsiteY448" fmla="*/ 5620277 h 6858000"/>
              <a:gd name="connsiteX449" fmla="*/ 891800 w 7472601"/>
              <a:gd name="connsiteY449" fmla="*/ 6036935 h 6858000"/>
              <a:gd name="connsiteX450" fmla="*/ 1072219 w 7472601"/>
              <a:gd name="connsiteY450" fmla="*/ 6169443 h 6858000"/>
              <a:gd name="connsiteX451" fmla="*/ 1074117 w 7472601"/>
              <a:gd name="connsiteY451" fmla="*/ 6170301 h 6858000"/>
              <a:gd name="connsiteX452" fmla="*/ 1083114 w 7472601"/>
              <a:gd name="connsiteY452" fmla="*/ 6174131 h 6858000"/>
              <a:gd name="connsiteX453" fmla="*/ 1543010 w 7472601"/>
              <a:gd name="connsiteY453" fmla="*/ 6191140 h 6858000"/>
              <a:gd name="connsiteX454" fmla="*/ 1551080 w 7472601"/>
              <a:gd name="connsiteY454" fmla="*/ 6195006 h 6858000"/>
              <a:gd name="connsiteX455" fmla="*/ 2345443 w 7472601"/>
              <a:gd name="connsiteY455" fmla="*/ 5549882 h 6858000"/>
              <a:gd name="connsiteX456" fmla="*/ 1721499 w 7472601"/>
              <a:gd name="connsiteY456" fmla="*/ 5599969 h 6858000"/>
              <a:gd name="connsiteX457" fmla="*/ 767716 w 7472601"/>
              <a:gd name="connsiteY457" fmla="*/ 5472768 h 6858000"/>
              <a:gd name="connsiteX458" fmla="*/ 722147 w 7472601"/>
              <a:gd name="connsiteY458" fmla="*/ 5393091 h 6858000"/>
              <a:gd name="connsiteX459" fmla="*/ 1485552 w 7472601"/>
              <a:gd name="connsiteY459" fmla="*/ 5313202 h 6858000"/>
              <a:gd name="connsiteX460" fmla="*/ 2143004 w 7472601"/>
              <a:gd name="connsiteY460" fmla="*/ 5402420 h 6858000"/>
              <a:gd name="connsiteX461" fmla="*/ 1933391 w 7472601"/>
              <a:gd name="connsiteY461" fmla="*/ 5156971 h 6858000"/>
              <a:gd name="connsiteX462" fmla="*/ 1827118 w 7472601"/>
              <a:gd name="connsiteY462" fmla="*/ 4968410 h 6858000"/>
              <a:gd name="connsiteX463" fmla="*/ 1837349 w 7472601"/>
              <a:gd name="connsiteY463" fmla="*/ 4956357 h 6858000"/>
              <a:gd name="connsiteX464" fmla="*/ 2162835 w 7472601"/>
              <a:gd name="connsiteY464" fmla="*/ 5187853 h 6858000"/>
              <a:gd name="connsiteX465" fmla="*/ 2257167 w 7472601"/>
              <a:gd name="connsiteY465" fmla="*/ 5462123 h 6858000"/>
              <a:gd name="connsiteX466" fmla="*/ 2261598 w 7472601"/>
              <a:gd name="connsiteY466" fmla="*/ 5467998 h 6858000"/>
              <a:gd name="connsiteX467" fmla="*/ 2437177 w 7472601"/>
              <a:gd name="connsiteY467" fmla="*/ 5479608 h 6858000"/>
              <a:gd name="connsiteX468" fmla="*/ 2445247 w 7472601"/>
              <a:gd name="connsiteY468" fmla="*/ 5483476 h 6858000"/>
              <a:gd name="connsiteX469" fmla="*/ 2743626 w 7472601"/>
              <a:gd name="connsiteY469" fmla="*/ 5304819 h 6858000"/>
              <a:gd name="connsiteX470" fmla="*/ 3048102 w 7472601"/>
              <a:gd name="connsiteY470" fmla="*/ 5150595 h 6858000"/>
              <a:gd name="connsiteX471" fmla="*/ 1799414 w 7472601"/>
              <a:gd name="connsiteY471" fmla="*/ 4694732 h 6858000"/>
              <a:gd name="connsiteX472" fmla="*/ 1771735 w 7472601"/>
              <a:gd name="connsiteY472" fmla="*/ 4619929 h 6858000"/>
              <a:gd name="connsiteX473" fmla="*/ 3104273 w 7472601"/>
              <a:gd name="connsiteY473" fmla="*/ 5076159 h 6858000"/>
              <a:gd name="connsiteX474" fmla="*/ 3113245 w 7472601"/>
              <a:gd name="connsiteY474" fmla="*/ 5090705 h 6858000"/>
              <a:gd name="connsiteX475" fmla="*/ 3126294 w 7472601"/>
              <a:gd name="connsiteY475" fmla="*/ 5114400 h 6858000"/>
              <a:gd name="connsiteX476" fmla="*/ 3937433 w 7472601"/>
              <a:gd name="connsiteY476" fmla="*/ 4830473 h 6858000"/>
              <a:gd name="connsiteX477" fmla="*/ 3590475 w 7472601"/>
              <a:gd name="connsiteY477" fmla="*/ 4597974 h 6858000"/>
              <a:gd name="connsiteX478" fmla="*/ 3100264 w 7472601"/>
              <a:gd name="connsiteY478" fmla="*/ 4579845 h 6858000"/>
              <a:gd name="connsiteX479" fmla="*/ 2183576 w 7472601"/>
              <a:gd name="connsiteY479" fmla="*/ 4227150 h 6858000"/>
              <a:gd name="connsiteX480" fmla="*/ 2151029 w 7472601"/>
              <a:gd name="connsiteY480" fmla="*/ 4146947 h 6858000"/>
              <a:gd name="connsiteX481" fmla="*/ 3563434 w 7472601"/>
              <a:gd name="connsiteY481" fmla="*/ 4469115 h 6858000"/>
              <a:gd name="connsiteX482" fmla="*/ 3177952 w 7472601"/>
              <a:gd name="connsiteY482" fmla="*/ 3657386 h 6858000"/>
              <a:gd name="connsiteX483" fmla="*/ 3189263 w 7472601"/>
              <a:gd name="connsiteY483" fmla="*/ 3625726 h 6858000"/>
              <a:gd name="connsiteX484" fmla="*/ 3560912 w 7472601"/>
              <a:gd name="connsiteY484" fmla="*/ 4079863 h 6858000"/>
              <a:gd name="connsiteX485" fmla="*/ 3626636 w 7472601"/>
              <a:gd name="connsiteY485" fmla="*/ 4512230 h 6858000"/>
              <a:gd name="connsiteX486" fmla="*/ 3653088 w 7472601"/>
              <a:gd name="connsiteY486" fmla="*/ 4521417 h 6858000"/>
              <a:gd name="connsiteX487" fmla="*/ 3988128 w 7472601"/>
              <a:gd name="connsiteY487" fmla="*/ 4817267 h 6858000"/>
              <a:gd name="connsiteX488" fmla="*/ 4830582 w 7472601"/>
              <a:gd name="connsiteY488" fmla="*/ 4676000 h 6858000"/>
              <a:gd name="connsiteX489" fmla="*/ 4830100 w 7472601"/>
              <a:gd name="connsiteY489" fmla="*/ 4675554 h 6858000"/>
              <a:gd name="connsiteX490" fmla="*/ 4036318 w 7472601"/>
              <a:gd name="connsiteY490" fmla="*/ 4147013 h 6858000"/>
              <a:gd name="connsiteX491" fmla="*/ 3432098 w 7472601"/>
              <a:gd name="connsiteY491" fmla="*/ 3537312 h 6858000"/>
              <a:gd name="connsiteX492" fmla="*/ 3446761 w 7472601"/>
              <a:gd name="connsiteY492" fmla="*/ 3461278 h 6858000"/>
              <a:gd name="connsiteX493" fmla="*/ 4419733 w 7472601"/>
              <a:gd name="connsiteY493" fmla="*/ 3963555 h 6858000"/>
              <a:gd name="connsiteX494" fmla="*/ 4781371 w 7472601"/>
              <a:gd name="connsiteY494" fmla="*/ 4458604 h 6858000"/>
              <a:gd name="connsiteX495" fmla="*/ 4780440 w 7472601"/>
              <a:gd name="connsiteY495" fmla="*/ 4470290 h 6858000"/>
              <a:gd name="connsiteX496" fmla="*/ 4898954 w 7472601"/>
              <a:gd name="connsiteY496" fmla="*/ 4662092 h 6858000"/>
              <a:gd name="connsiteX497" fmla="*/ 4900699 w 7472601"/>
              <a:gd name="connsiteY497" fmla="*/ 4670867 h 6858000"/>
              <a:gd name="connsiteX498" fmla="*/ 5714511 w 7472601"/>
              <a:gd name="connsiteY498" fmla="*/ 4663483 h 6858000"/>
              <a:gd name="connsiteX499" fmla="*/ 5464793 w 7472601"/>
              <a:gd name="connsiteY499" fmla="*/ 4393556 h 6858000"/>
              <a:gd name="connsiteX500" fmla="*/ 5461897 w 7472601"/>
              <a:gd name="connsiteY500" fmla="*/ 4390879 h 6858000"/>
              <a:gd name="connsiteX501" fmla="*/ 4294126 w 7472601"/>
              <a:gd name="connsiteY501" fmla="*/ 3303048 h 6858000"/>
              <a:gd name="connsiteX502" fmla="*/ 4305321 w 7472601"/>
              <a:gd name="connsiteY502" fmla="*/ 3256953 h 6858000"/>
              <a:gd name="connsiteX503" fmla="*/ 4949299 w 7472601"/>
              <a:gd name="connsiteY503" fmla="*/ 3766336 h 6858000"/>
              <a:gd name="connsiteX504" fmla="*/ 5291452 w 7472601"/>
              <a:gd name="connsiteY504" fmla="*/ 4076801 h 6858000"/>
              <a:gd name="connsiteX505" fmla="*/ 5434998 w 7472601"/>
              <a:gd name="connsiteY505" fmla="*/ 4254100 h 6858000"/>
              <a:gd name="connsiteX506" fmla="*/ 5351015 w 7472601"/>
              <a:gd name="connsiteY506" fmla="*/ 3760989 h 6858000"/>
              <a:gd name="connsiteX507" fmla="*/ 5413780 w 7472601"/>
              <a:gd name="connsiteY507" fmla="*/ 2966265 h 6858000"/>
              <a:gd name="connsiteX508" fmla="*/ 5425627 w 7472601"/>
              <a:gd name="connsiteY508" fmla="*/ 2954192 h 6858000"/>
              <a:gd name="connsiteX509" fmla="*/ 6604735 w 7472601"/>
              <a:gd name="connsiteY509" fmla="*/ 2041381 h 6858000"/>
              <a:gd name="connsiteX510" fmla="*/ 7204487 w 7472601"/>
              <a:gd name="connsiteY510" fmla="*/ 2742112 h 6858000"/>
              <a:gd name="connsiteX511" fmla="*/ 7131592 w 7472601"/>
              <a:gd name="connsiteY511" fmla="*/ 2672096 h 6858000"/>
              <a:gd name="connsiteX512" fmla="*/ 6996344 w 7472601"/>
              <a:gd name="connsiteY512" fmla="*/ 2518310 h 6858000"/>
              <a:gd name="connsiteX513" fmla="*/ 6735495 w 7472601"/>
              <a:gd name="connsiteY513" fmla="*/ 2196890 h 6858000"/>
              <a:gd name="connsiteX514" fmla="*/ 6721901 w 7472601"/>
              <a:gd name="connsiteY514" fmla="*/ 2179274 h 6858000"/>
              <a:gd name="connsiteX515" fmla="*/ 6604735 w 7472601"/>
              <a:gd name="connsiteY515" fmla="*/ 2041381 h 6858000"/>
              <a:gd name="connsiteX516" fmla="*/ 6591670 w 7472601"/>
              <a:gd name="connsiteY516" fmla="*/ 1988277 h 6858000"/>
              <a:gd name="connsiteX517" fmla="*/ 6747349 w 7472601"/>
              <a:gd name="connsiteY517" fmla="*/ 2160069 h 6858000"/>
              <a:gd name="connsiteX518" fmla="*/ 6760943 w 7472601"/>
              <a:gd name="connsiteY518" fmla="*/ 2177686 h 6858000"/>
              <a:gd name="connsiteX519" fmla="*/ 7021065 w 7472601"/>
              <a:gd name="connsiteY519" fmla="*/ 2498102 h 6858000"/>
              <a:gd name="connsiteX520" fmla="*/ 7155223 w 7472601"/>
              <a:gd name="connsiteY520" fmla="*/ 2650386 h 6858000"/>
              <a:gd name="connsiteX521" fmla="*/ 7203167 w 7472601"/>
              <a:gd name="connsiteY521" fmla="*/ 2697288 h 6858000"/>
              <a:gd name="connsiteX522" fmla="*/ 6937703 w 7472601"/>
              <a:gd name="connsiteY522" fmla="*/ 2321981 h 6858000"/>
              <a:gd name="connsiteX523" fmla="*/ 6591670 w 7472601"/>
              <a:gd name="connsiteY523" fmla="*/ 1988277 h 6858000"/>
              <a:gd name="connsiteX524" fmla="*/ 5798671 w 7472601"/>
              <a:gd name="connsiteY524" fmla="*/ 1981601 h 6858000"/>
              <a:gd name="connsiteX525" fmla="*/ 5754709 w 7472601"/>
              <a:gd name="connsiteY525" fmla="*/ 2071454 h 6858000"/>
              <a:gd name="connsiteX526" fmla="*/ 5763044 w 7472601"/>
              <a:gd name="connsiteY526" fmla="*/ 2842206 h 6858000"/>
              <a:gd name="connsiteX527" fmla="*/ 5764974 w 7472601"/>
              <a:gd name="connsiteY527" fmla="*/ 2799609 h 6858000"/>
              <a:gd name="connsiteX528" fmla="*/ 5767665 w 7472601"/>
              <a:gd name="connsiteY528" fmla="*/ 2666409 h 6858000"/>
              <a:gd name="connsiteX529" fmla="*/ 5763055 w 7472601"/>
              <a:gd name="connsiteY529" fmla="*/ 2579705 h 6858000"/>
              <a:gd name="connsiteX530" fmla="*/ 5758079 w 7472601"/>
              <a:gd name="connsiteY530" fmla="*/ 2492508 h 6858000"/>
              <a:gd name="connsiteX531" fmla="*/ 5779325 w 7472601"/>
              <a:gd name="connsiteY531" fmla="*/ 2197069 h 6858000"/>
              <a:gd name="connsiteX532" fmla="*/ 5798671 w 7472601"/>
              <a:gd name="connsiteY532" fmla="*/ 1981601 h 6858000"/>
              <a:gd name="connsiteX533" fmla="*/ 5829202 w 7472601"/>
              <a:gd name="connsiteY533" fmla="*/ 1971679 h 6858000"/>
              <a:gd name="connsiteX534" fmla="*/ 5809558 w 7472601"/>
              <a:gd name="connsiteY534" fmla="*/ 2198043 h 6858000"/>
              <a:gd name="connsiteX535" fmla="*/ 5788653 w 7472601"/>
              <a:gd name="connsiteY535" fmla="*/ 2489430 h 6858000"/>
              <a:gd name="connsiteX536" fmla="*/ 5793439 w 7472601"/>
              <a:gd name="connsiteY536" fmla="*/ 2575235 h 6858000"/>
              <a:gd name="connsiteX537" fmla="*/ 5796837 w 7472601"/>
              <a:gd name="connsiteY537" fmla="*/ 2637633 h 6858000"/>
              <a:gd name="connsiteX538" fmla="*/ 5818614 w 7472601"/>
              <a:gd name="connsiteY538" fmla="*/ 2473055 h 6858000"/>
              <a:gd name="connsiteX539" fmla="*/ 5829202 w 7472601"/>
              <a:gd name="connsiteY539" fmla="*/ 1971679 h 6858000"/>
              <a:gd name="connsiteX540" fmla="*/ 5911389 w 7472601"/>
              <a:gd name="connsiteY540" fmla="*/ 1898371 h 6858000"/>
              <a:gd name="connsiteX541" fmla="*/ 6237627 w 7472601"/>
              <a:gd name="connsiteY541" fmla="*/ 2231921 h 6858000"/>
              <a:gd name="connsiteX542" fmla="*/ 5911389 w 7472601"/>
              <a:gd name="connsiteY542" fmla="*/ 1898371 h 6858000"/>
              <a:gd name="connsiteX543" fmla="*/ 6944437 w 7472601"/>
              <a:gd name="connsiteY543" fmla="*/ 1575402 h 6858000"/>
              <a:gd name="connsiteX544" fmla="*/ 6304730 w 7472601"/>
              <a:gd name="connsiteY544" fmla="*/ 1766654 h 6858000"/>
              <a:gd name="connsiteX545" fmla="*/ 6944437 w 7472601"/>
              <a:gd name="connsiteY545" fmla="*/ 1575402 h 6858000"/>
              <a:gd name="connsiteX546" fmla="*/ 7019523 w 7472601"/>
              <a:gd name="connsiteY546" fmla="*/ 1519450 h 6858000"/>
              <a:gd name="connsiteX547" fmla="*/ 6298091 w 7472601"/>
              <a:gd name="connsiteY547" fmla="*/ 1737122 h 6858000"/>
              <a:gd name="connsiteX548" fmla="*/ 7019523 w 7472601"/>
              <a:gd name="connsiteY548" fmla="*/ 1519450 h 6858000"/>
              <a:gd name="connsiteX549" fmla="*/ 2399523 w 7472601"/>
              <a:gd name="connsiteY549" fmla="*/ 1428234 h 6858000"/>
              <a:gd name="connsiteX550" fmla="*/ 2224982 w 7472601"/>
              <a:gd name="connsiteY550" fmla="*/ 1826201 h 6858000"/>
              <a:gd name="connsiteX551" fmla="*/ 2096099 w 7472601"/>
              <a:gd name="connsiteY551" fmla="*/ 2345900 h 6858000"/>
              <a:gd name="connsiteX552" fmla="*/ 2283317 w 7472601"/>
              <a:gd name="connsiteY552" fmla="*/ 1796925 h 6858000"/>
              <a:gd name="connsiteX553" fmla="*/ 2399523 w 7472601"/>
              <a:gd name="connsiteY553" fmla="*/ 1428234 h 6858000"/>
              <a:gd name="connsiteX554" fmla="*/ 2448558 w 7472601"/>
              <a:gd name="connsiteY554" fmla="*/ 1373435 h 6858000"/>
              <a:gd name="connsiteX555" fmla="*/ 2312521 w 7472601"/>
              <a:gd name="connsiteY555" fmla="*/ 1806140 h 6858000"/>
              <a:gd name="connsiteX556" fmla="*/ 2127533 w 7472601"/>
              <a:gd name="connsiteY556" fmla="*/ 2348380 h 6858000"/>
              <a:gd name="connsiteX557" fmla="*/ 2358080 w 7472601"/>
              <a:gd name="connsiteY557" fmla="*/ 1866134 h 6858000"/>
              <a:gd name="connsiteX558" fmla="*/ 2407436 w 7472601"/>
              <a:gd name="connsiteY558" fmla="*/ 1651070 h 6858000"/>
              <a:gd name="connsiteX559" fmla="*/ 2448558 w 7472601"/>
              <a:gd name="connsiteY559" fmla="*/ 1373435 h 6858000"/>
              <a:gd name="connsiteX560" fmla="*/ 278707 w 7472601"/>
              <a:gd name="connsiteY560" fmla="*/ 1352270 h 6858000"/>
              <a:gd name="connsiteX561" fmla="*/ 321570 w 7472601"/>
              <a:gd name="connsiteY561" fmla="*/ 1861610 h 6858000"/>
              <a:gd name="connsiteX562" fmla="*/ 294281 w 7472601"/>
              <a:gd name="connsiteY562" fmla="*/ 1440658 h 6858000"/>
              <a:gd name="connsiteX563" fmla="*/ 278707 w 7472601"/>
              <a:gd name="connsiteY563" fmla="*/ 1352270 h 6858000"/>
              <a:gd name="connsiteX564" fmla="*/ 1423821 w 7472601"/>
              <a:gd name="connsiteY564" fmla="*/ 1351958 h 6858000"/>
              <a:gd name="connsiteX565" fmla="*/ 1638521 w 7472601"/>
              <a:gd name="connsiteY565" fmla="*/ 1908470 h 6858000"/>
              <a:gd name="connsiteX566" fmla="*/ 1754199 w 7472601"/>
              <a:gd name="connsiteY566" fmla="*/ 2149284 h 6858000"/>
              <a:gd name="connsiteX567" fmla="*/ 1908359 w 7472601"/>
              <a:gd name="connsiteY567" fmla="*/ 2364988 h 6858000"/>
              <a:gd name="connsiteX568" fmla="*/ 1647661 w 7472601"/>
              <a:gd name="connsiteY568" fmla="*/ 1825945 h 6858000"/>
              <a:gd name="connsiteX569" fmla="*/ 1423821 w 7472601"/>
              <a:gd name="connsiteY569" fmla="*/ 1351958 h 6858000"/>
              <a:gd name="connsiteX570" fmla="*/ 1431890 w 7472601"/>
              <a:gd name="connsiteY570" fmla="*/ 1306475 h 6858000"/>
              <a:gd name="connsiteX571" fmla="*/ 1507597 w 7472601"/>
              <a:gd name="connsiteY571" fmla="*/ 1446132 h 6858000"/>
              <a:gd name="connsiteX572" fmla="*/ 1674586 w 7472601"/>
              <a:gd name="connsiteY572" fmla="*/ 1813832 h 6858000"/>
              <a:gd name="connsiteX573" fmla="*/ 1815950 w 7472601"/>
              <a:gd name="connsiteY573" fmla="*/ 2128564 h 6858000"/>
              <a:gd name="connsiteX574" fmla="*/ 1984242 w 7472601"/>
              <a:gd name="connsiteY574" fmla="*/ 2430829 h 6858000"/>
              <a:gd name="connsiteX575" fmla="*/ 2014023 w 7472601"/>
              <a:gd name="connsiteY575" fmla="*/ 2450995 h 6858000"/>
              <a:gd name="connsiteX576" fmla="*/ 1747337 w 7472601"/>
              <a:gd name="connsiteY576" fmla="*/ 1855264 h 6858000"/>
              <a:gd name="connsiteX577" fmla="*/ 1533749 w 7472601"/>
              <a:gd name="connsiteY577" fmla="*/ 1478656 h 6858000"/>
              <a:gd name="connsiteX578" fmla="*/ 1431890 w 7472601"/>
              <a:gd name="connsiteY578" fmla="*/ 1306475 h 6858000"/>
              <a:gd name="connsiteX579" fmla="*/ 5052692 w 7472601"/>
              <a:gd name="connsiteY579" fmla="*/ 1292994 h 6858000"/>
              <a:gd name="connsiteX580" fmla="*/ 5200661 w 7472601"/>
              <a:gd name="connsiteY580" fmla="*/ 1635186 h 6858000"/>
              <a:gd name="connsiteX581" fmla="*/ 5297138 w 7472601"/>
              <a:gd name="connsiteY581" fmla="*/ 1906351 h 6858000"/>
              <a:gd name="connsiteX582" fmla="*/ 5052692 w 7472601"/>
              <a:gd name="connsiteY582" fmla="*/ 1292994 h 6858000"/>
              <a:gd name="connsiteX583" fmla="*/ 5009948 w 7472601"/>
              <a:gd name="connsiteY583" fmla="*/ 1273619 h 6858000"/>
              <a:gd name="connsiteX584" fmla="*/ 5121777 w 7472601"/>
              <a:gd name="connsiteY584" fmla="*/ 1654213 h 6858000"/>
              <a:gd name="connsiteX585" fmla="*/ 5293545 w 7472601"/>
              <a:gd name="connsiteY585" fmla="*/ 2072247 h 6858000"/>
              <a:gd name="connsiteX586" fmla="*/ 5294042 w 7472601"/>
              <a:gd name="connsiteY586" fmla="*/ 2065019 h 6858000"/>
              <a:gd name="connsiteX587" fmla="*/ 5171936 w 7472601"/>
              <a:gd name="connsiteY587" fmla="*/ 1647613 h 6858000"/>
              <a:gd name="connsiteX588" fmla="*/ 5009948 w 7472601"/>
              <a:gd name="connsiteY588" fmla="*/ 1273619 h 6858000"/>
              <a:gd name="connsiteX589" fmla="*/ 655236 w 7472601"/>
              <a:gd name="connsiteY589" fmla="*/ 1268632 h 6858000"/>
              <a:gd name="connsiteX590" fmla="*/ 839521 w 7472601"/>
              <a:gd name="connsiteY590" fmla="*/ 1685315 h 6858000"/>
              <a:gd name="connsiteX591" fmla="*/ 1109416 w 7472601"/>
              <a:gd name="connsiteY591" fmla="*/ 2061663 h 6858000"/>
              <a:gd name="connsiteX592" fmla="*/ 1298300 w 7472601"/>
              <a:gd name="connsiteY592" fmla="*/ 2247742 h 6858000"/>
              <a:gd name="connsiteX593" fmla="*/ 1125871 w 7472601"/>
              <a:gd name="connsiteY593" fmla="*/ 1989513 h 6858000"/>
              <a:gd name="connsiteX594" fmla="*/ 981574 w 7472601"/>
              <a:gd name="connsiteY594" fmla="*/ 1783157 h 6858000"/>
              <a:gd name="connsiteX595" fmla="*/ 922198 w 7472601"/>
              <a:gd name="connsiteY595" fmla="*/ 1677437 h 6858000"/>
              <a:gd name="connsiteX596" fmla="*/ 869293 w 7472601"/>
              <a:gd name="connsiteY596" fmla="*/ 1583214 h 6858000"/>
              <a:gd name="connsiteX597" fmla="*/ 751431 w 7472601"/>
              <a:gd name="connsiteY597" fmla="*/ 1405731 h 6858000"/>
              <a:gd name="connsiteX598" fmla="*/ 655236 w 7472601"/>
              <a:gd name="connsiteY598" fmla="*/ 1268632 h 6858000"/>
              <a:gd name="connsiteX599" fmla="*/ 6516292 w 7472601"/>
              <a:gd name="connsiteY599" fmla="*/ 1263064 h 6858000"/>
              <a:gd name="connsiteX600" fmla="*/ 5736320 w 7472601"/>
              <a:gd name="connsiteY600" fmla="*/ 1501803 h 6858000"/>
              <a:gd name="connsiteX601" fmla="*/ 6516292 w 7472601"/>
              <a:gd name="connsiteY601" fmla="*/ 1263064 h 6858000"/>
              <a:gd name="connsiteX602" fmla="*/ 291466 w 7472601"/>
              <a:gd name="connsiteY602" fmla="*/ 1250369 h 6858000"/>
              <a:gd name="connsiteX603" fmla="*/ 323180 w 7472601"/>
              <a:gd name="connsiteY603" fmla="*/ 1435283 h 6858000"/>
              <a:gd name="connsiteX604" fmla="*/ 349381 w 7472601"/>
              <a:gd name="connsiteY604" fmla="*/ 1875041 h 6858000"/>
              <a:gd name="connsiteX605" fmla="*/ 374363 w 7472601"/>
              <a:gd name="connsiteY605" fmla="*/ 1506494 h 6858000"/>
              <a:gd name="connsiteX606" fmla="*/ 302168 w 7472601"/>
              <a:gd name="connsiteY606" fmla="*/ 1274495 h 6858000"/>
              <a:gd name="connsiteX607" fmla="*/ 291466 w 7472601"/>
              <a:gd name="connsiteY607" fmla="*/ 1250369 h 6858000"/>
              <a:gd name="connsiteX608" fmla="*/ 678222 w 7472601"/>
              <a:gd name="connsiteY608" fmla="*/ 1248670 h 6858000"/>
              <a:gd name="connsiteX609" fmla="*/ 775536 w 7472601"/>
              <a:gd name="connsiteY609" fmla="*/ 1388015 h 6858000"/>
              <a:gd name="connsiteX610" fmla="*/ 894529 w 7472601"/>
              <a:gd name="connsiteY610" fmla="*/ 1567739 h 6858000"/>
              <a:gd name="connsiteX611" fmla="*/ 948000 w 7472601"/>
              <a:gd name="connsiteY611" fmla="*/ 1663088 h 6858000"/>
              <a:gd name="connsiteX612" fmla="*/ 1006812 w 7472601"/>
              <a:gd name="connsiteY612" fmla="*/ 1767683 h 6858000"/>
              <a:gd name="connsiteX613" fmla="*/ 1149133 w 7472601"/>
              <a:gd name="connsiteY613" fmla="*/ 1971513 h 6858000"/>
              <a:gd name="connsiteX614" fmla="*/ 1333952 w 7472601"/>
              <a:gd name="connsiteY614" fmla="*/ 2251620 h 6858000"/>
              <a:gd name="connsiteX615" fmla="*/ 1337329 w 7472601"/>
              <a:gd name="connsiteY615" fmla="*/ 2258350 h 6858000"/>
              <a:gd name="connsiteX616" fmla="*/ 1014726 w 7472601"/>
              <a:gd name="connsiteY616" fmla="*/ 1615556 h 6858000"/>
              <a:gd name="connsiteX617" fmla="*/ 678222 w 7472601"/>
              <a:gd name="connsiteY617" fmla="*/ 1248670 h 6858000"/>
              <a:gd name="connsiteX618" fmla="*/ 6691602 w 7472601"/>
              <a:gd name="connsiteY618" fmla="*/ 1140573 h 6858000"/>
              <a:gd name="connsiteX619" fmla="*/ 6571100 w 7472601"/>
              <a:gd name="connsiteY619" fmla="*/ 1183662 h 6858000"/>
              <a:gd name="connsiteX620" fmla="*/ 6241687 w 7472601"/>
              <a:gd name="connsiteY620" fmla="*/ 1257600 h 6858000"/>
              <a:gd name="connsiteX621" fmla="*/ 5693009 w 7472601"/>
              <a:gd name="connsiteY621" fmla="*/ 1478256 h 6858000"/>
              <a:gd name="connsiteX622" fmla="*/ 6548420 w 7472601"/>
              <a:gd name="connsiteY622" fmla="*/ 1214599 h 6858000"/>
              <a:gd name="connsiteX623" fmla="*/ 6605473 w 7472601"/>
              <a:gd name="connsiteY623" fmla="*/ 1184686 h 6858000"/>
              <a:gd name="connsiteX624" fmla="*/ 6691602 w 7472601"/>
              <a:gd name="connsiteY624" fmla="*/ 1140573 h 6858000"/>
              <a:gd name="connsiteX625" fmla="*/ 4002475 w 7472601"/>
              <a:gd name="connsiteY625" fmla="*/ 1037802 h 6858000"/>
              <a:gd name="connsiteX626" fmla="*/ 4000324 w 7472601"/>
              <a:gd name="connsiteY626" fmla="*/ 1039362 h 6858000"/>
              <a:gd name="connsiteX627" fmla="*/ 4002862 w 7472601"/>
              <a:gd name="connsiteY627" fmla="*/ 1042866 h 6858000"/>
              <a:gd name="connsiteX628" fmla="*/ 4002475 w 7472601"/>
              <a:gd name="connsiteY628" fmla="*/ 1037802 h 6858000"/>
              <a:gd name="connsiteX629" fmla="*/ 506322 w 7472601"/>
              <a:gd name="connsiteY629" fmla="*/ 1020997 h 6858000"/>
              <a:gd name="connsiteX630" fmla="*/ 533068 w 7472601"/>
              <a:gd name="connsiteY630" fmla="*/ 1029409 h 6858000"/>
              <a:gd name="connsiteX631" fmla="*/ 1232525 w 7472601"/>
              <a:gd name="connsiteY631" fmla="*/ 1804675 h 6858000"/>
              <a:gd name="connsiteX632" fmla="*/ 1388858 w 7472601"/>
              <a:gd name="connsiteY632" fmla="*/ 2368011 h 6858000"/>
              <a:gd name="connsiteX633" fmla="*/ 1384098 w 7472601"/>
              <a:gd name="connsiteY633" fmla="*/ 2378125 h 6858000"/>
              <a:gd name="connsiteX634" fmla="*/ 1425393 w 7472601"/>
              <a:gd name="connsiteY634" fmla="*/ 2589124 h 6858000"/>
              <a:gd name="connsiteX635" fmla="*/ 1424001 w 7472601"/>
              <a:gd name="connsiteY635" fmla="*/ 2597541 h 6858000"/>
              <a:gd name="connsiteX636" fmla="*/ 2152729 w 7472601"/>
              <a:gd name="connsiteY636" fmla="*/ 2864487 h 6858000"/>
              <a:gd name="connsiteX637" fmla="*/ 2020609 w 7472601"/>
              <a:gd name="connsiteY637" fmla="*/ 2539671 h 6858000"/>
              <a:gd name="connsiteX638" fmla="*/ 2018920 w 7472601"/>
              <a:gd name="connsiteY638" fmla="*/ 2536309 h 6858000"/>
              <a:gd name="connsiteX639" fmla="*/ 1342441 w 7472601"/>
              <a:gd name="connsiteY639" fmla="*/ 1173017 h 6858000"/>
              <a:gd name="connsiteX640" fmla="*/ 1367925 w 7472601"/>
              <a:gd name="connsiteY640" fmla="*/ 1135648 h 6858000"/>
              <a:gd name="connsiteX641" fmla="*/ 1771401 w 7472601"/>
              <a:gd name="connsiteY641" fmla="*/ 1806673 h 6858000"/>
              <a:gd name="connsiteX642" fmla="*/ 1972385 w 7472601"/>
              <a:gd name="connsiteY642" fmla="*/ 2198735 h 6858000"/>
              <a:gd name="connsiteX643" fmla="*/ 2040892 w 7472601"/>
              <a:gd name="connsiteY643" fmla="*/ 2405205 h 6858000"/>
              <a:gd name="connsiteX644" fmla="*/ 2131689 w 7472601"/>
              <a:gd name="connsiteY644" fmla="*/ 1936926 h 6858000"/>
              <a:gd name="connsiteX645" fmla="*/ 2454820 w 7472601"/>
              <a:gd name="connsiteY645" fmla="*/ 1248808 h 6858000"/>
              <a:gd name="connsiteX646" fmla="*/ 2492512 w 7472601"/>
              <a:gd name="connsiteY646" fmla="*/ 1302920 h 6858000"/>
              <a:gd name="connsiteX647" fmla="*/ 2081216 w 7472601"/>
              <a:gd name="connsiteY647" fmla="*/ 2527513 h 6858000"/>
              <a:gd name="connsiteX648" fmla="*/ 2081211 w 7472601"/>
              <a:gd name="connsiteY648" fmla="*/ 2528916 h 6858000"/>
              <a:gd name="connsiteX649" fmla="*/ 2199067 w 7472601"/>
              <a:gd name="connsiteY649" fmla="*/ 2884061 h 6858000"/>
              <a:gd name="connsiteX650" fmla="*/ 3192586 w 7472601"/>
              <a:gd name="connsiteY650" fmla="*/ 3411496 h 6858000"/>
              <a:gd name="connsiteX651" fmla="*/ 3182620 w 7472601"/>
              <a:gd name="connsiteY651" fmla="*/ 3483279 h 6858000"/>
              <a:gd name="connsiteX652" fmla="*/ 2435119 w 7472601"/>
              <a:gd name="connsiteY652" fmla="*/ 3080173 h 6858000"/>
              <a:gd name="connsiteX653" fmla="*/ 2410152 w 7472601"/>
              <a:gd name="connsiteY653" fmla="*/ 3063751 h 6858000"/>
              <a:gd name="connsiteX654" fmla="*/ 2408099 w 7472601"/>
              <a:gd name="connsiteY654" fmla="*/ 3064403 h 6858000"/>
              <a:gd name="connsiteX655" fmla="*/ 2407218 w 7472601"/>
              <a:gd name="connsiteY655" fmla="*/ 3070324 h 6858000"/>
              <a:gd name="connsiteX656" fmla="*/ 2380138 w 7472601"/>
              <a:gd name="connsiteY656" fmla="*/ 3099341 h 6858000"/>
              <a:gd name="connsiteX657" fmla="*/ 1765923 w 7472601"/>
              <a:gd name="connsiteY657" fmla="*/ 3581043 h 6858000"/>
              <a:gd name="connsiteX658" fmla="*/ 1702258 w 7472601"/>
              <a:gd name="connsiteY658" fmla="*/ 3612286 h 6858000"/>
              <a:gd name="connsiteX659" fmla="*/ 1538370 w 7472601"/>
              <a:gd name="connsiteY659" fmla="*/ 3811804 h 6858000"/>
              <a:gd name="connsiteX660" fmla="*/ 542867 w 7472601"/>
              <a:gd name="connsiteY660" fmla="*/ 4944092 h 6858000"/>
              <a:gd name="connsiteX661" fmla="*/ 515800 w 7472601"/>
              <a:gd name="connsiteY661" fmla="*/ 4862180 h 6858000"/>
              <a:gd name="connsiteX662" fmla="*/ 909145 w 7472601"/>
              <a:gd name="connsiteY662" fmla="*/ 4199225 h 6858000"/>
              <a:gd name="connsiteX663" fmla="*/ 1214067 w 7472601"/>
              <a:gd name="connsiteY663" fmla="*/ 3908561 h 6858000"/>
              <a:gd name="connsiteX664" fmla="*/ 640967 w 7472601"/>
              <a:gd name="connsiteY664" fmla="*/ 4105601 h 6858000"/>
              <a:gd name="connsiteX665" fmla="*/ 112563 w 7472601"/>
              <a:gd name="connsiteY665" fmla="*/ 4396952 h 6858000"/>
              <a:gd name="connsiteX666" fmla="*/ 0 w 7472601"/>
              <a:gd name="connsiteY666" fmla="*/ 4466006 h 6858000"/>
              <a:gd name="connsiteX667" fmla="*/ 0 w 7472601"/>
              <a:gd name="connsiteY667" fmla="*/ 4233763 h 6858000"/>
              <a:gd name="connsiteX668" fmla="*/ 36881 w 7472601"/>
              <a:gd name="connsiteY668" fmla="*/ 4200118 h 6858000"/>
              <a:gd name="connsiteX669" fmla="*/ 910534 w 7472601"/>
              <a:gd name="connsiteY669" fmla="*/ 3629753 h 6858000"/>
              <a:gd name="connsiteX670" fmla="*/ 1578717 w 7472601"/>
              <a:gd name="connsiteY670" fmla="*/ 3575982 h 6858000"/>
              <a:gd name="connsiteX671" fmla="*/ 2338780 w 7472601"/>
              <a:gd name="connsiteY671" fmla="*/ 3033725 h 6858000"/>
              <a:gd name="connsiteX672" fmla="*/ 1807991 w 7472601"/>
              <a:gd name="connsiteY672" fmla="*/ 2807184 h 6858000"/>
              <a:gd name="connsiteX673" fmla="*/ 1416358 w 7472601"/>
              <a:gd name="connsiteY673" fmla="*/ 3112571 h 6858000"/>
              <a:gd name="connsiteX674" fmla="*/ 939066 w 7472601"/>
              <a:gd name="connsiteY674" fmla="*/ 3378798 h 6858000"/>
              <a:gd name="connsiteX675" fmla="*/ 115099 w 7472601"/>
              <a:gd name="connsiteY675" fmla="*/ 3607650 h 6858000"/>
              <a:gd name="connsiteX676" fmla="*/ 97284 w 7472601"/>
              <a:gd name="connsiteY676" fmla="*/ 3520393 h 6858000"/>
              <a:gd name="connsiteX677" fmla="*/ 922050 w 7472601"/>
              <a:gd name="connsiteY677" fmla="*/ 3074867 h 6858000"/>
              <a:gd name="connsiteX678" fmla="*/ 1405265 w 7472601"/>
              <a:gd name="connsiteY678" fmla="*/ 3016319 h 6858000"/>
              <a:gd name="connsiteX679" fmla="*/ 1407512 w 7472601"/>
              <a:gd name="connsiteY679" fmla="*/ 3018001 h 6858000"/>
              <a:gd name="connsiteX680" fmla="*/ 1726266 w 7472601"/>
              <a:gd name="connsiteY680" fmla="*/ 2777274 h 6858000"/>
              <a:gd name="connsiteX681" fmla="*/ 625390 w 7472601"/>
              <a:gd name="connsiteY681" fmla="*/ 2514541 h 6858000"/>
              <a:gd name="connsiteX682" fmla="*/ 619799 w 7472601"/>
              <a:gd name="connsiteY682" fmla="*/ 2527180 h 6858000"/>
              <a:gd name="connsiteX683" fmla="*/ 310030 w 7472601"/>
              <a:gd name="connsiteY683" fmla="*/ 2771818 h 6858000"/>
              <a:gd name="connsiteX684" fmla="*/ 173877 w 7472601"/>
              <a:gd name="connsiteY684" fmla="*/ 2937056 h 6858000"/>
              <a:gd name="connsiteX685" fmla="*/ 77889 w 7472601"/>
              <a:gd name="connsiteY685" fmla="*/ 3138440 h 6858000"/>
              <a:gd name="connsiteX686" fmla="*/ 0 w 7472601"/>
              <a:gd name="connsiteY686" fmla="*/ 3271395 h 6858000"/>
              <a:gd name="connsiteX687" fmla="*/ 0 w 7472601"/>
              <a:gd name="connsiteY687" fmla="*/ 3153002 h 6858000"/>
              <a:gd name="connsiteX688" fmla="*/ 2386 w 7472601"/>
              <a:gd name="connsiteY688" fmla="*/ 3149203 h 6858000"/>
              <a:gd name="connsiteX689" fmla="*/ 89753 w 7472601"/>
              <a:gd name="connsiteY689" fmla="*/ 2987702 h 6858000"/>
              <a:gd name="connsiteX690" fmla="*/ 76869 w 7472601"/>
              <a:gd name="connsiteY690" fmla="*/ 3005404 h 6858000"/>
              <a:gd name="connsiteX691" fmla="*/ 32049 w 7472601"/>
              <a:gd name="connsiteY691" fmla="*/ 3065814 h 6858000"/>
              <a:gd name="connsiteX692" fmla="*/ 0 w 7472601"/>
              <a:gd name="connsiteY692" fmla="*/ 3108744 h 6858000"/>
              <a:gd name="connsiteX693" fmla="*/ 0 w 7472601"/>
              <a:gd name="connsiteY693" fmla="*/ 3058059 h 6858000"/>
              <a:gd name="connsiteX694" fmla="*/ 7610 w 7472601"/>
              <a:gd name="connsiteY694" fmla="*/ 3047889 h 6858000"/>
              <a:gd name="connsiteX695" fmla="*/ 52419 w 7472601"/>
              <a:gd name="connsiteY695" fmla="*/ 2987479 h 6858000"/>
              <a:gd name="connsiteX696" fmla="*/ 59142 w 7472601"/>
              <a:gd name="connsiteY696" fmla="*/ 2978488 h 6858000"/>
              <a:gd name="connsiteX697" fmla="*/ 0 w 7472601"/>
              <a:gd name="connsiteY697" fmla="*/ 3015334 h 6858000"/>
              <a:gd name="connsiteX698" fmla="*/ 0 w 7472601"/>
              <a:gd name="connsiteY698" fmla="*/ 2914286 h 6858000"/>
              <a:gd name="connsiteX699" fmla="*/ 36383 w 7472601"/>
              <a:gd name="connsiteY699" fmla="*/ 2901128 h 6858000"/>
              <a:gd name="connsiteX700" fmla="*/ 156329 w 7472601"/>
              <a:gd name="connsiteY700" fmla="*/ 2840533 h 6858000"/>
              <a:gd name="connsiteX701" fmla="*/ 358355 w 7472601"/>
              <a:gd name="connsiteY701" fmla="*/ 2620471 h 6858000"/>
              <a:gd name="connsiteX702" fmla="*/ 510577 w 7472601"/>
              <a:gd name="connsiteY702" fmla="*/ 2501244 h 6858000"/>
              <a:gd name="connsiteX703" fmla="*/ 211967 w 7472601"/>
              <a:gd name="connsiteY703" fmla="*/ 2479171 h 6858000"/>
              <a:gd name="connsiteX704" fmla="*/ 0 w 7472601"/>
              <a:gd name="connsiteY704" fmla="*/ 2476398 h 6858000"/>
              <a:gd name="connsiteX705" fmla="*/ 0 w 7472601"/>
              <a:gd name="connsiteY705" fmla="*/ 2389189 h 6858000"/>
              <a:gd name="connsiteX706" fmla="*/ 103062 w 7472601"/>
              <a:gd name="connsiteY706" fmla="*/ 2389518 h 6858000"/>
              <a:gd name="connsiteX707" fmla="*/ 510734 w 7472601"/>
              <a:gd name="connsiteY707" fmla="*/ 2416201 h 6858000"/>
              <a:gd name="connsiteX708" fmla="*/ 279257 w 7472601"/>
              <a:gd name="connsiteY708" fmla="*/ 2092102 h 6858000"/>
              <a:gd name="connsiteX709" fmla="*/ 65265 w 7472601"/>
              <a:gd name="connsiteY709" fmla="*/ 2006049 h 6858000"/>
              <a:gd name="connsiteX710" fmla="*/ 0 w 7472601"/>
              <a:gd name="connsiteY710" fmla="*/ 1982532 h 6858000"/>
              <a:gd name="connsiteX711" fmla="*/ 0 w 7472601"/>
              <a:gd name="connsiteY711" fmla="*/ 1912789 h 6858000"/>
              <a:gd name="connsiteX712" fmla="*/ 97460 w 7472601"/>
              <a:gd name="connsiteY712" fmla="*/ 1953725 h 6858000"/>
              <a:gd name="connsiteX713" fmla="*/ 221272 w 7472601"/>
              <a:gd name="connsiteY713" fmla="*/ 1980766 h 6858000"/>
              <a:gd name="connsiteX714" fmla="*/ 116765 w 7472601"/>
              <a:gd name="connsiteY714" fmla="*/ 1911033 h 6858000"/>
              <a:gd name="connsiteX715" fmla="*/ 16405 w 7472601"/>
              <a:gd name="connsiteY715" fmla="*/ 1803412 h 6858000"/>
              <a:gd name="connsiteX716" fmla="*/ 0 w 7472601"/>
              <a:gd name="connsiteY716" fmla="*/ 1784777 h 6858000"/>
              <a:gd name="connsiteX717" fmla="*/ 0 w 7472601"/>
              <a:gd name="connsiteY717" fmla="*/ 1740082 h 6858000"/>
              <a:gd name="connsiteX718" fmla="*/ 39394 w 7472601"/>
              <a:gd name="connsiteY718" fmla="*/ 1784856 h 6858000"/>
              <a:gd name="connsiteX719" fmla="*/ 135813 w 7472601"/>
              <a:gd name="connsiteY719" fmla="*/ 1888838 h 6858000"/>
              <a:gd name="connsiteX720" fmla="*/ 242575 w 7472601"/>
              <a:gd name="connsiteY720" fmla="*/ 1958841 h 6858000"/>
              <a:gd name="connsiteX721" fmla="*/ 82197 w 7472601"/>
              <a:gd name="connsiteY721" fmla="*/ 1754826 h 6858000"/>
              <a:gd name="connsiteX722" fmla="*/ 0 w 7472601"/>
              <a:gd name="connsiteY722" fmla="*/ 1679650 h 6858000"/>
              <a:gd name="connsiteX723" fmla="*/ 0 w 7472601"/>
              <a:gd name="connsiteY723" fmla="*/ 1602463 h 6858000"/>
              <a:gd name="connsiteX724" fmla="*/ 84689 w 7472601"/>
              <a:gd name="connsiteY724" fmla="*/ 1677442 h 6858000"/>
              <a:gd name="connsiteX725" fmla="*/ 298437 w 7472601"/>
              <a:gd name="connsiteY725" fmla="*/ 1968019 h 6858000"/>
              <a:gd name="connsiteX726" fmla="*/ 227269 w 7472601"/>
              <a:gd name="connsiteY726" fmla="*/ 1114064 h 6858000"/>
              <a:gd name="connsiteX727" fmla="*/ 248003 w 7472601"/>
              <a:gd name="connsiteY727" fmla="*/ 1089613 h 6858000"/>
              <a:gd name="connsiteX728" fmla="*/ 427020 w 7472601"/>
              <a:gd name="connsiteY728" fmla="*/ 1619803 h 6858000"/>
              <a:gd name="connsiteX729" fmla="*/ 340345 w 7472601"/>
              <a:gd name="connsiteY729" fmla="*/ 2027739 h 6858000"/>
              <a:gd name="connsiteX730" fmla="*/ 360865 w 7472601"/>
              <a:gd name="connsiteY730" fmla="*/ 2044827 h 6858000"/>
              <a:gd name="connsiteX731" fmla="*/ 560414 w 7472601"/>
              <a:gd name="connsiteY731" fmla="*/ 2421457 h 6858000"/>
              <a:gd name="connsiteX732" fmla="*/ 1359703 w 7472601"/>
              <a:gd name="connsiteY732" fmla="*/ 2578554 h 6858000"/>
              <a:gd name="connsiteX733" fmla="*/ 1359422 w 7472601"/>
              <a:gd name="connsiteY733" fmla="*/ 2577994 h 6858000"/>
              <a:gd name="connsiteX734" fmla="*/ 828701 w 7472601"/>
              <a:gd name="connsiteY734" fmla="*/ 1839520 h 6858000"/>
              <a:gd name="connsiteX735" fmla="*/ 494427 w 7472601"/>
              <a:gd name="connsiteY735" fmla="*/ 1092333 h 6858000"/>
              <a:gd name="connsiteX736" fmla="*/ 506322 w 7472601"/>
              <a:gd name="connsiteY736" fmla="*/ 1020997 h 6858000"/>
              <a:gd name="connsiteX737" fmla="*/ 4570198 w 7472601"/>
              <a:gd name="connsiteY737" fmla="*/ 978081 h 6858000"/>
              <a:gd name="connsiteX738" fmla="*/ 4523691 w 7472601"/>
              <a:gd name="connsiteY738" fmla="*/ 1127776 h 6858000"/>
              <a:gd name="connsiteX739" fmla="*/ 4509875 w 7472601"/>
              <a:gd name="connsiteY739" fmla="*/ 1167552 h 6858000"/>
              <a:gd name="connsiteX740" fmla="*/ 4478168 w 7472601"/>
              <a:gd name="connsiteY740" fmla="*/ 1260735 h 6858000"/>
              <a:gd name="connsiteX741" fmla="*/ 4409309 w 7472601"/>
              <a:gd name="connsiteY741" fmla="*/ 1666996 h 6858000"/>
              <a:gd name="connsiteX742" fmla="*/ 4370031 w 7472601"/>
              <a:gd name="connsiteY742" fmla="*/ 1955666 h 6858000"/>
              <a:gd name="connsiteX743" fmla="*/ 4570198 w 7472601"/>
              <a:gd name="connsiteY743" fmla="*/ 978081 h 6858000"/>
              <a:gd name="connsiteX744" fmla="*/ 4557898 w 7472601"/>
              <a:gd name="connsiteY744" fmla="*/ 900011 h 6858000"/>
              <a:gd name="connsiteX745" fmla="*/ 4344840 w 7472601"/>
              <a:gd name="connsiteY745" fmla="*/ 1922038 h 6858000"/>
              <a:gd name="connsiteX746" fmla="*/ 4378710 w 7472601"/>
              <a:gd name="connsiteY746" fmla="*/ 1665516 h 6858000"/>
              <a:gd name="connsiteX747" fmla="*/ 4448798 w 7472601"/>
              <a:gd name="connsiteY747" fmla="*/ 1253024 h 6858000"/>
              <a:gd name="connsiteX748" fmla="*/ 4480315 w 7472601"/>
              <a:gd name="connsiteY748" fmla="*/ 1158454 h 6858000"/>
              <a:gd name="connsiteX749" fmla="*/ 4494133 w 7472601"/>
              <a:gd name="connsiteY749" fmla="*/ 1118676 h 6858000"/>
              <a:gd name="connsiteX750" fmla="*/ 4557898 w 7472601"/>
              <a:gd name="connsiteY750" fmla="*/ 900011 h 6858000"/>
              <a:gd name="connsiteX751" fmla="*/ 5870151 w 7472601"/>
              <a:gd name="connsiteY751" fmla="*/ 898890 h 6858000"/>
              <a:gd name="connsiteX752" fmla="*/ 5861335 w 7472601"/>
              <a:gd name="connsiteY752" fmla="*/ 899177 h 6858000"/>
              <a:gd name="connsiteX753" fmla="*/ 5843702 w 7472601"/>
              <a:gd name="connsiteY753" fmla="*/ 899748 h 6858000"/>
              <a:gd name="connsiteX754" fmla="*/ 5651107 w 7472601"/>
              <a:gd name="connsiteY754" fmla="*/ 920306 h 6858000"/>
              <a:gd name="connsiteX755" fmla="*/ 5459407 w 7472601"/>
              <a:gd name="connsiteY755" fmla="*/ 940975 h 6858000"/>
              <a:gd name="connsiteX756" fmla="*/ 5374846 w 7472601"/>
              <a:gd name="connsiteY756" fmla="*/ 941988 h 6858000"/>
              <a:gd name="connsiteX757" fmla="*/ 5256105 w 7472601"/>
              <a:gd name="connsiteY757" fmla="*/ 945632 h 6858000"/>
              <a:gd name="connsiteX758" fmla="*/ 5107071 w 7472601"/>
              <a:gd name="connsiteY758" fmla="*/ 969720 h 6858000"/>
              <a:gd name="connsiteX759" fmla="*/ 4998681 w 7472601"/>
              <a:gd name="connsiteY759" fmla="*/ 988771 h 6858000"/>
              <a:gd name="connsiteX760" fmla="*/ 5870151 w 7472601"/>
              <a:gd name="connsiteY760" fmla="*/ 898890 h 6858000"/>
              <a:gd name="connsiteX761" fmla="*/ 5504425 w 7472601"/>
              <a:gd name="connsiteY761" fmla="*/ 848067 h 6858000"/>
              <a:gd name="connsiteX762" fmla="*/ 4968849 w 7472601"/>
              <a:gd name="connsiteY762" fmla="*/ 962318 h 6858000"/>
              <a:gd name="connsiteX763" fmla="*/ 5104039 w 7472601"/>
              <a:gd name="connsiteY763" fmla="*/ 940634 h 6858000"/>
              <a:gd name="connsiteX764" fmla="*/ 5256311 w 7472601"/>
              <a:gd name="connsiteY764" fmla="*/ 916490 h 6858000"/>
              <a:gd name="connsiteX765" fmla="*/ 5377381 w 7472601"/>
              <a:gd name="connsiteY765" fmla="*/ 912671 h 6858000"/>
              <a:gd name="connsiteX766" fmla="*/ 5460148 w 7472601"/>
              <a:gd name="connsiteY766" fmla="*/ 911442 h 6858000"/>
              <a:gd name="connsiteX767" fmla="*/ 5648971 w 7472601"/>
              <a:gd name="connsiteY767" fmla="*/ 891331 h 6858000"/>
              <a:gd name="connsiteX768" fmla="*/ 5844807 w 7472601"/>
              <a:gd name="connsiteY768" fmla="*/ 870718 h 6858000"/>
              <a:gd name="connsiteX769" fmla="*/ 5862975 w 7472601"/>
              <a:gd name="connsiteY769" fmla="*/ 869756 h 6858000"/>
              <a:gd name="connsiteX770" fmla="*/ 5920887 w 7472601"/>
              <a:gd name="connsiteY770" fmla="*/ 865929 h 6858000"/>
              <a:gd name="connsiteX771" fmla="*/ 5504425 w 7472601"/>
              <a:gd name="connsiteY771" fmla="*/ 848067 h 6858000"/>
              <a:gd name="connsiteX772" fmla="*/ 3607114 w 7472601"/>
              <a:gd name="connsiteY772" fmla="*/ 467441 h 6858000"/>
              <a:gd name="connsiteX773" fmla="*/ 3296242 w 7472601"/>
              <a:gd name="connsiteY773" fmla="*/ 807991 h 6858000"/>
              <a:gd name="connsiteX774" fmla="*/ 3174674 w 7472601"/>
              <a:gd name="connsiteY774" fmla="*/ 919759 h 6858000"/>
              <a:gd name="connsiteX775" fmla="*/ 3042978 w 7472601"/>
              <a:gd name="connsiteY775" fmla="*/ 1054894 h 6858000"/>
              <a:gd name="connsiteX776" fmla="*/ 2968914 w 7472601"/>
              <a:gd name="connsiteY776" fmla="*/ 1133756 h 6858000"/>
              <a:gd name="connsiteX777" fmla="*/ 3103823 w 7472601"/>
              <a:gd name="connsiteY777" fmla="*/ 1026814 h 6858000"/>
              <a:gd name="connsiteX778" fmla="*/ 3607114 w 7472601"/>
              <a:gd name="connsiteY778" fmla="*/ 467441 h 6858000"/>
              <a:gd name="connsiteX779" fmla="*/ 3744487 w 7472601"/>
              <a:gd name="connsiteY779" fmla="*/ 383136 h 6858000"/>
              <a:gd name="connsiteX780" fmla="*/ 3970213 w 7472601"/>
              <a:gd name="connsiteY780" fmla="*/ 995559 h 6858000"/>
              <a:gd name="connsiteX781" fmla="*/ 3744487 w 7472601"/>
              <a:gd name="connsiteY781" fmla="*/ 383136 h 6858000"/>
              <a:gd name="connsiteX782" fmla="*/ 3624562 w 7472601"/>
              <a:gd name="connsiteY782" fmla="*/ 367041 h 6858000"/>
              <a:gd name="connsiteX783" fmla="*/ 3489712 w 7472601"/>
              <a:gd name="connsiteY783" fmla="*/ 485386 h 6858000"/>
              <a:gd name="connsiteX784" fmla="*/ 3182994 w 7472601"/>
              <a:gd name="connsiteY784" fmla="*/ 828265 h 6858000"/>
              <a:gd name="connsiteX785" fmla="*/ 2892114 w 7472601"/>
              <a:gd name="connsiteY785" fmla="*/ 1172635 h 6858000"/>
              <a:gd name="connsiteX786" fmla="*/ 3021459 w 7472601"/>
              <a:gd name="connsiteY786" fmla="*/ 1035385 h 6858000"/>
              <a:gd name="connsiteX787" fmla="*/ 3153873 w 7472601"/>
              <a:gd name="connsiteY787" fmla="*/ 898971 h 6858000"/>
              <a:gd name="connsiteX788" fmla="*/ 3276511 w 7472601"/>
              <a:gd name="connsiteY788" fmla="*/ 786423 h 6858000"/>
              <a:gd name="connsiteX789" fmla="*/ 3584154 w 7472601"/>
              <a:gd name="connsiteY789" fmla="*/ 448218 h 6858000"/>
              <a:gd name="connsiteX790" fmla="*/ 3624562 w 7472601"/>
              <a:gd name="connsiteY790" fmla="*/ 367041 h 6858000"/>
              <a:gd name="connsiteX791" fmla="*/ 3766672 w 7472601"/>
              <a:gd name="connsiteY791" fmla="*/ 359429 h 6858000"/>
              <a:gd name="connsiteX792" fmla="*/ 3996338 w 7472601"/>
              <a:gd name="connsiteY792" fmla="*/ 968237 h 6858000"/>
              <a:gd name="connsiteX793" fmla="*/ 3766672 w 7472601"/>
              <a:gd name="connsiteY793" fmla="*/ 359429 h 6858000"/>
              <a:gd name="connsiteX794" fmla="*/ 5805386 w 7472601"/>
              <a:gd name="connsiteY794" fmla="*/ 239240 h 6858000"/>
              <a:gd name="connsiteX795" fmla="*/ 5736947 w 7472601"/>
              <a:gd name="connsiteY795" fmla="*/ 261367 h 6858000"/>
              <a:gd name="connsiteX796" fmla="*/ 5427012 w 7472601"/>
              <a:gd name="connsiteY796" fmla="*/ 311272 h 6858000"/>
              <a:gd name="connsiteX797" fmla="*/ 5147818 w 7472601"/>
              <a:gd name="connsiteY797" fmla="*/ 322112 h 6858000"/>
              <a:gd name="connsiteX798" fmla="*/ 5060854 w 7472601"/>
              <a:gd name="connsiteY798" fmla="*/ 311882 h 6858000"/>
              <a:gd name="connsiteX799" fmla="*/ 4945989 w 7472601"/>
              <a:gd name="connsiteY799" fmla="*/ 300516 h 6858000"/>
              <a:gd name="connsiteX800" fmla="*/ 5410479 w 7472601"/>
              <a:gd name="connsiteY800" fmla="*/ 348434 h 6858000"/>
              <a:gd name="connsiteX801" fmla="*/ 5805386 w 7472601"/>
              <a:gd name="connsiteY801" fmla="*/ 239240 h 6858000"/>
              <a:gd name="connsiteX802" fmla="*/ 5905192 w 7472601"/>
              <a:gd name="connsiteY802" fmla="*/ 163079 h 6858000"/>
              <a:gd name="connsiteX803" fmla="*/ 5865655 w 7472601"/>
              <a:gd name="connsiteY803" fmla="*/ 171901 h 6858000"/>
              <a:gd name="connsiteX804" fmla="*/ 5259740 w 7472601"/>
              <a:gd name="connsiteY804" fmla="*/ 257013 h 6858000"/>
              <a:gd name="connsiteX805" fmla="*/ 5208466 w 7472601"/>
              <a:gd name="connsiteY805" fmla="*/ 257550 h 6858000"/>
              <a:gd name="connsiteX806" fmla="*/ 4980204 w 7472601"/>
              <a:gd name="connsiteY806" fmla="*/ 271903 h 6858000"/>
              <a:gd name="connsiteX807" fmla="*/ 5068068 w 7472601"/>
              <a:gd name="connsiteY807" fmla="*/ 282244 h 6858000"/>
              <a:gd name="connsiteX808" fmla="*/ 5153231 w 7472601"/>
              <a:gd name="connsiteY808" fmla="*/ 292240 h 6858000"/>
              <a:gd name="connsiteX809" fmla="*/ 5426491 w 7472601"/>
              <a:gd name="connsiteY809" fmla="*/ 281128 h 6858000"/>
              <a:gd name="connsiteX810" fmla="*/ 5731212 w 7472601"/>
              <a:gd name="connsiteY810" fmla="*/ 231951 h 6858000"/>
              <a:gd name="connsiteX811" fmla="*/ 5905192 w 7472601"/>
              <a:gd name="connsiteY811" fmla="*/ 163079 h 6858000"/>
              <a:gd name="connsiteX812" fmla="*/ 5944437 w 7472601"/>
              <a:gd name="connsiteY812" fmla="*/ 113829 h 6858000"/>
              <a:gd name="connsiteX813" fmla="*/ 5825032 w 7472601"/>
              <a:gd name="connsiteY813" fmla="*/ 146405 h 6858000"/>
              <a:gd name="connsiteX814" fmla="*/ 4955599 w 7472601"/>
              <a:gd name="connsiteY814" fmla="*/ 247008 h 6858000"/>
              <a:gd name="connsiteX815" fmla="*/ 5210104 w 7472601"/>
              <a:gd name="connsiteY815" fmla="*/ 228123 h 6858000"/>
              <a:gd name="connsiteX816" fmla="*/ 5261015 w 7472601"/>
              <a:gd name="connsiteY816" fmla="*/ 227087 h 6858000"/>
              <a:gd name="connsiteX817" fmla="*/ 5861181 w 7472601"/>
              <a:gd name="connsiteY817" fmla="*/ 143093 h 6858000"/>
              <a:gd name="connsiteX818" fmla="*/ 5961252 w 7472601"/>
              <a:gd name="connsiteY818" fmla="*/ 114820 h 6858000"/>
              <a:gd name="connsiteX819" fmla="*/ 5944437 w 7472601"/>
              <a:gd name="connsiteY819" fmla="*/ 113829 h 6858000"/>
              <a:gd name="connsiteX820" fmla="*/ 3882765 w 7472601"/>
              <a:gd name="connsiteY820" fmla="*/ 0 h 6858000"/>
              <a:gd name="connsiteX821" fmla="*/ 3995099 w 7472601"/>
              <a:gd name="connsiteY821" fmla="*/ 0 h 6858000"/>
              <a:gd name="connsiteX822" fmla="*/ 4163818 w 7472601"/>
              <a:gd name="connsiteY822" fmla="*/ 234104 h 6858000"/>
              <a:gd name="connsiteX823" fmla="*/ 4172099 w 7472601"/>
              <a:gd name="connsiteY823" fmla="*/ 234207 h 6858000"/>
              <a:gd name="connsiteX824" fmla="*/ 4784282 w 7472601"/>
              <a:gd name="connsiteY824" fmla="*/ 276561 h 6858000"/>
              <a:gd name="connsiteX825" fmla="*/ 4801687 w 7472601"/>
              <a:gd name="connsiteY825" fmla="*/ 267764 h 6858000"/>
              <a:gd name="connsiteX826" fmla="*/ 6082788 w 7472601"/>
              <a:gd name="connsiteY826" fmla="*/ 64119 h 6858000"/>
              <a:gd name="connsiteX827" fmla="*/ 6099442 w 7472601"/>
              <a:gd name="connsiteY827" fmla="*/ 82568 h 6858000"/>
              <a:gd name="connsiteX828" fmla="*/ 4804137 w 7472601"/>
              <a:gd name="connsiteY828" fmla="*/ 320931 h 6858000"/>
              <a:gd name="connsiteX829" fmla="*/ 4227047 w 7472601"/>
              <a:gd name="connsiteY829" fmla="*/ 313415 h 6858000"/>
              <a:gd name="connsiteX830" fmla="*/ 4346041 w 7472601"/>
              <a:gd name="connsiteY830" fmla="*/ 456086 h 6858000"/>
              <a:gd name="connsiteX831" fmla="*/ 4870967 w 7472601"/>
              <a:gd name="connsiteY831" fmla="*/ 963061 h 6858000"/>
              <a:gd name="connsiteX832" fmla="*/ 4889647 w 7472601"/>
              <a:gd name="connsiteY832" fmla="*/ 957147 h 6858000"/>
              <a:gd name="connsiteX833" fmla="*/ 5422504 w 7472601"/>
              <a:gd name="connsiteY833" fmla="*/ 805191 h 6858000"/>
              <a:gd name="connsiteX834" fmla="*/ 6087656 w 7472601"/>
              <a:gd name="connsiteY834" fmla="*/ 826703 h 6858000"/>
              <a:gd name="connsiteX835" fmla="*/ 6058717 w 7472601"/>
              <a:gd name="connsiteY835" fmla="*/ 865992 h 6858000"/>
              <a:gd name="connsiteX836" fmla="*/ 4974153 w 7472601"/>
              <a:gd name="connsiteY836" fmla="*/ 1045456 h 6858000"/>
              <a:gd name="connsiteX837" fmla="*/ 5627835 w 7472601"/>
              <a:gd name="connsiteY837" fmla="*/ 1472077 h 6858000"/>
              <a:gd name="connsiteX838" fmla="*/ 5629817 w 7472601"/>
              <a:gd name="connsiteY838" fmla="*/ 1471412 h 6858000"/>
              <a:gd name="connsiteX839" fmla="*/ 5634124 w 7472601"/>
              <a:gd name="connsiteY839" fmla="*/ 1470572 h 6858000"/>
              <a:gd name="connsiteX840" fmla="*/ 5755832 w 7472601"/>
              <a:gd name="connsiteY840" fmla="*/ 1383886 h 6858000"/>
              <a:gd name="connsiteX841" fmla="*/ 6014186 w 7472601"/>
              <a:gd name="connsiteY841" fmla="*/ 1279799 h 6858000"/>
              <a:gd name="connsiteX842" fmla="*/ 6901619 w 7472601"/>
              <a:gd name="connsiteY842" fmla="*/ 1047874 h 6858000"/>
              <a:gd name="connsiteX843" fmla="*/ 6931566 w 7472601"/>
              <a:gd name="connsiteY843" fmla="*/ 1062034 h 6858000"/>
              <a:gd name="connsiteX844" fmla="*/ 5790982 w 7472601"/>
              <a:gd name="connsiteY844" fmla="*/ 1561380 h 6858000"/>
              <a:gd name="connsiteX845" fmla="*/ 6188971 w 7472601"/>
              <a:gd name="connsiteY845" fmla="*/ 1755168 h 6858000"/>
              <a:gd name="connsiteX846" fmla="*/ 6202446 w 7472601"/>
              <a:gd name="connsiteY846" fmla="*/ 1752268 h 6858000"/>
              <a:gd name="connsiteX847" fmla="*/ 7179560 w 7472601"/>
              <a:gd name="connsiteY847" fmla="*/ 1467551 h 6858000"/>
              <a:gd name="connsiteX848" fmla="*/ 7158730 w 7472601"/>
              <a:gd name="connsiteY848" fmla="*/ 1507835 h 6858000"/>
              <a:gd name="connsiteX849" fmla="*/ 6326959 w 7472601"/>
              <a:gd name="connsiteY849" fmla="*/ 1817686 h 6858000"/>
              <a:gd name="connsiteX850" fmla="*/ 6537433 w 7472601"/>
              <a:gd name="connsiteY850" fmla="*/ 1907790 h 6858000"/>
              <a:gd name="connsiteX851" fmla="*/ 6550221 w 7472601"/>
              <a:gd name="connsiteY851" fmla="*/ 1910729 h 6858000"/>
              <a:gd name="connsiteX852" fmla="*/ 6964438 w 7472601"/>
              <a:gd name="connsiteY852" fmla="*/ 2209505 h 6858000"/>
              <a:gd name="connsiteX853" fmla="*/ 7367862 w 7472601"/>
              <a:gd name="connsiteY853" fmla="*/ 2806833 h 6858000"/>
              <a:gd name="connsiteX854" fmla="*/ 7364329 w 7472601"/>
              <a:gd name="connsiteY854" fmla="*/ 2826907 h 6858000"/>
              <a:gd name="connsiteX855" fmla="*/ 7290545 w 7472601"/>
              <a:gd name="connsiteY855" fmla="*/ 2850663 h 6858000"/>
              <a:gd name="connsiteX856" fmla="*/ 6472036 w 7472601"/>
              <a:gd name="connsiteY856" fmla="*/ 1959003 h 6858000"/>
              <a:gd name="connsiteX857" fmla="*/ 5792897 w 7472601"/>
              <a:gd name="connsiteY857" fmla="*/ 1647747 h 6858000"/>
              <a:gd name="connsiteX858" fmla="*/ 5842751 w 7472601"/>
              <a:gd name="connsiteY858" fmla="*/ 1816112 h 6858000"/>
              <a:gd name="connsiteX859" fmla="*/ 5847424 w 7472601"/>
              <a:gd name="connsiteY859" fmla="*/ 1815776 h 6858000"/>
              <a:gd name="connsiteX860" fmla="*/ 6399821 w 7472601"/>
              <a:gd name="connsiteY860" fmla="*/ 2344799 h 6858000"/>
              <a:gd name="connsiteX861" fmla="*/ 6323232 w 7472601"/>
              <a:gd name="connsiteY861" fmla="*/ 2389634 h 6858000"/>
              <a:gd name="connsiteX862" fmla="*/ 5942958 w 7472601"/>
              <a:gd name="connsiteY862" fmla="*/ 2077708 h 6858000"/>
              <a:gd name="connsiteX863" fmla="*/ 5921559 w 7472601"/>
              <a:gd name="connsiteY863" fmla="*/ 2378596 h 6858000"/>
              <a:gd name="connsiteX864" fmla="*/ 5817651 w 7472601"/>
              <a:gd name="connsiteY864" fmla="*/ 3023919 h 6858000"/>
              <a:gd name="connsiteX865" fmla="*/ 5729634 w 7472601"/>
              <a:gd name="connsiteY865" fmla="*/ 3051849 h 6858000"/>
              <a:gd name="connsiteX866" fmla="*/ 5611018 w 7472601"/>
              <a:gd name="connsiteY866" fmla="*/ 2316769 h 6858000"/>
              <a:gd name="connsiteX867" fmla="*/ 5687608 w 7472601"/>
              <a:gd name="connsiteY867" fmla="*/ 2039972 h 6858000"/>
              <a:gd name="connsiteX868" fmla="*/ 5657554 w 7472601"/>
              <a:gd name="connsiteY868" fmla="*/ 1576445 h 6858000"/>
              <a:gd name="connsiteX869" fmla="*/ 5150475 w 7472601"/>
              <a:gd name="connsiteY869" fmla="*/ 1274012 h 6858000"/>
              <a:gd name="connsiteX870" fmla="*/ 5349142 w 7472601"/>
              <a:gd name="connsiteY870" fmla="*/ 2204405 h 6858000"/>
              <a:gd name="connsiteX871" fmla="*/ 5262214 w 7472601"/>
              <a:gd name="connsiteY871" fmla="*/ 2233836 h 6858000"/>
              <a:gd name="connsiteX872" fmla="*/ 4981539 w 7472601"/>
              <a:gd name="connsiteY872" fmla="*/ 1542201 h 6858000"/>
              <a:gd name="connsiteX873" fmla="*/ 4958461 w 7472601"/>
              <a:gd name="connsiteY873" fmla="*/ 1136957 h 6858000"/>
              <a:gd name="connsiteX874" fmla="*/ 4655015 w 7472601"/>
              <a:gd name="connsiteY874" fmla="*/ 891426 h 6858000"/>
              <a:gd name="connsiteX875" fmla="*/ 4348002 w 7472601"/>
              <a:gd name="connsiteY875" fmla="*/ 2205895 h 6858000"/>
              <a:gd name="connsiteX876" fmla="*/ 4262250 w 7472601"/>
              <a:gd name="connsiteY876" fmla="*/ 2219972 h 6858000"/>
              <a:gd name="connsiteX877" fmla="*/ 4550611 w 7472601"/>
              <a:gd name="connsiteY877" fmla="*/ 817540 h 6858000"/>
              <a:gd name="connsiteX878" fmla="*/ 4564418 w 7472601"/>
              <a:gd name="connsiteY878" fmla="*/ 808293 h 6858000"/>
              <a:gd name="connsiteX879" fmla="*/ 4266388 w 7472601"/>
              <a:gd name="connsiteY879" fmla="*/ 500083 h 6858000"/>
              <a:gd name="connsiteX880" fmla="*/ 4032842 w 7472601"/>
              <a:gd name="connsiteY880" fmla="*/ 211809 h 6858000"/>
              <a:gd name="connsiteX881" fmla="*/ 3882765 w 7472601"/>
              <a:gd name="connsiteY881" fmla="*/ 0 h 6858000"/>
              <a:gd name="connsiteX882" fmla="*/ 3721337 w 7472601"/>
              <a:gd name="connsiteY882" fmla="*/ 0 h 6858000"/>
              <a:gd name="connsiteX883" fmla="*/ 3797544 w 7472601"/>
              <a:gd name="connsiteY883" fmla="*/ 0 h 6858000"/>
              <a:gd name="connsiteX884" fmla="*/ 3775734 w 7472601"/>
              <a:gd name="connsiteY884" fmla="*/ 95131 h 6858000"/>
              <a:gd name="connsiteX885" fmla="*/ 3724807 w 7472601"/>
              <a:gd name="connsiteY885" fmla="*/ 272257 h 6858000"/>
              <a:gd name="connsiteX886" fmla="*/ 3726844 w 7472601"/>
              <a:gd name="connsiteY886" fmla="*/ 282988 h 6858000"/>
              <a:gd name="connsiteX887" fmla="*/ 3742664 w 7472601"/>
              <a:gd name="connsiteY887" fmla="*/ 279918 h 6858000"/>
              <a:gd name="connsiteX888" fmla="*/ 4103910 w 7472601"/>
              <a:gd name="connsiteY888" fmla="*/ 1161917 h 6858000"/>
              <a:gd name="connsiteX889" fmla="*/ 4020269 w 7472601"/>
              <a:gd name="connsiteY889" fmla="*/ 1200406 h 6858000"/>
              <a:gd name="connsiteX890" fmla="*/ 3674882 w 7472601"/>
              <a:gd name="connsiteY890" fmla="*/ 488524 h 6858000"/>
              <a:gd name="connsiteX891" fmla="*/ 3132682 w 7472601"/>
              <a:gd name="connsiteY891" fmla="*/ 1072284 h 6858000"/>
              <a:gd name="connsiteX892" fmla="*/ 2716346 w 7472601"/>
              <a:gd name="connsiteY892" fmla="*/ 1276376 h 6858000"/>
              <a:gd name="connsiteX893" fmla="*/ 2716772 w 7472601"/>
              <a:gd name="connsiteY893" fmla="*/ 1255462 h 6858000"/>
              <a:gd name="connsiteX894" fmla="*/ 3471096 w 7472601"/>
              <a:gd name="connsiteY894" fmla="*/ 437072 h 6858000"/>
              <a:gd name="connsiteX895" fmla="*/ 3639057 w 7472601"/>
              <a:gd name="connsiteY895" fmla="*/ 286334 h 6858000"/>
              <a:gd name="connsiteX896" fmla="*/ 3640309 w 7472601"/>
              <a:gd name="connsiteY896" fmla="*/ 284664 h 6858000"/>
              <a:gd name="connsiteX897" fmla="*/ 3646022 w 7472601"/>
              <a:gd name="connsiteY897" fmla="*/ 276711 h 6858000"/>
              <a:gd name="connsiteX898" fmla="*/ 3707943 w 7472601"/>
              <a:gd name="connsiteY898" fmla="*/ 65958 h 6858000"/>
              <a:gd name="connsiteX899" fmla="*/ 3721337 w 7472601"/>
              <a:gd name="connsiteY899" fmla="*/ 0 h 6858000"/>
              <a:gd name="connsiteX900" fmla="*/ 2867960 w 7472601"/>
              <a:gd name="connsiteY900" fmla="*/ 0 h 6858000"/>
              <a:gd name="connsiteX901" fmla="*/ 2926351 w 7472601"/>
              <a:gd name="connsiteY901" fmla="*/ 0 h 6858000"/>
              <a:gd name="connsiteX902" fmla="*/ 2902823 w 7472601"/>
              <a:gd name="connsiteY902" fmla="*/ 262929 h 6858000"/>
              <a:gd name="connsiteX903" fmla="*/ 2940663 w 7472601"/>
              <a:gd name="connsiteY903" fmla="*/ 140884 h 6858000"/>
              <a:gd name="connsiteX904" fmla="*/ 2947039 w 7472601"/>
              <a:gd name="connsiteY904" fmla="*/ 122524 h 6858000"/>
              <a:gd name="connsiteX905" fmla="*/ 2984316 w 7472601"/>
              <a:gd name="connsiteY905" fmla="*/ 0 h 6858000"/>
              <a:gd name="connsiteX906" fmla="*/ 3016114 w 7472601"/>
              <a:gd name="connsiteY906" fmla="*/ 0 h 6858000"/>
              <a:gd name="connsiteX907" fmla="*/ 2979949 w 7472601"/>
              <a:gd name="connsiteY907" fmla="*/ 119274 h 6858000"/>
              <a:gd name="connsiteX908" fmla="*/ 3023879 w 7472601"/>
              <a:gd name="connsiteY908" fmla="*/ 0 h 6858000"/>
              <a:gd name="connsiteX909" fmla="*/ 3105400 w 7472601"/>
              <a:gd name="connsiteY909" fmla="*/ 0 h 6858000"/>
              <a:gd name="connsiteX910" fmla="*/ 3094669 w 7472601"/>
              <a:gd name="connsiteY910" fmla="*/ 30308 h 6858000"/>
              <a:gd name="connsiteX911" fmla="*/ 2901945 w 7472601"/>
              <a:gd name="connsiteY911" fmla="*/ 466538 h 6858000"/>
              <a:gd name="connsiteX912" fmla="*/ 2815209 w 7472601"/>
              <a:gd name="connsiteY912" fmla="*/ 497361 h 6858000"/>
              <a:gd name="connsiteX913" fmla="*/ 2844845 w 7472601"/>
              <a:gd name="connsiteY913" fmla="*/ 127638 h 6858000"/>
              <a:gd name="connsiteX914" fmla="*/ 2867960 w 7472601"/>
              <a:gd name="connsiteY914" fmla="*/ 0 h 6858000"/>
              <a:gd name="connsiteX915" fmla="*/ 1057230 w 7472601"/>
              <a:gd name="connsiteY915" fmla="*/ 0 h 6858000"/>
              <a:gd name="connsiteX916" fmla="*/ 1111003 w 7472601"/>
              <a:gd name="connsiteY916" fmla="*/ 0 h 6858000"/>
              <a:gd name="connsiteX917" fmla="*/ 1125553 w 7472601"/>
              <a:gd name="connsiteY917" fmla="*/ 52588 h 6858000"/>
              <a:gd name="connsiteX918" fmla="*/ 1304276 w 7472601"/>
              <a:gd name="connsiteY918" fmla="*/ 476275 h 6858000"/>
              <a:gd name="connsiteX919" fmla="*/ 1492066 w 7472601"/>
              <a:gd name="connsiteY919" fmla="*/ 886333 h 6858000"/>
              <a:gd name="connsiteX920" fmla="*/ 1423698 w 7472601"/>
              <a:gd name="connsiteY920" fmla="*/ 710817 h 6858000"/>
              <a:gd name="connsiteX921" fmla="*/ 1357609 w 7472601"/>
              <a:gd name="connsiteY921" fmla="*/ 532892 h 6858000"/>
              <a:gd name="connsiteX922" fmla="*/ 1309550 w 7472601"/>
              <a:gd name="connsiteY922" fmla="*/ 374031 h 6858000"/>
              <a:gd name="connsiteX923" fmla="*/ 1193673 w 7472601"/>
              <a:gd name="connsiteY923" fmla="*/ 49533 h 6858000"/>
              <a:gd name="connsiteX924" fmla="*/ 1164391 w 7472601"/>
              <a:gd name="connsiteY924" fmla="*/ 0 h 6858000"/>
              <a:gd name="connsiteX925" fmla="*/ 1200666 w 7472601"/>
              <a:gd name="connsiteY925" fmla="*/ 0 h 6858000"/>
              <a:gd name="connsiteX926" fmla="*/ 1223408 w 7472601"/>
              <a:gd name="connsiteY926" fmla="*/ 38996 h 6858000"/>
              <a:gd name="connsiteX927" fmla="*/ 1339635 w 7472601"/>
              <a:gd name="connsiteY927" fmla="*/ 365517 h 6858000"/>
              <a:gd name="connsiteX928" fmla="*/ 1387469 w 7472601"/>
              <a:gd name="connsiteY928" fmla="*/ 523079 h 6858000"/>
              <a:gd name="connsiteX929" fmla="*/ 1452685 w 7472601"/>
              <a:gd name="connsiteY929" fmla="*/ 699806 h 6858000"/>
              <a:gd name="connsiteX930" fmla="*/ 1492092 w 7472601"/>
              <a:gd name="connsiteY930" fmla="*/ 800424 h 6858000"/>
              <a:gd name="connsiteX931" fmla="*/ 1455302 w 7472601"/>
              <a:gd name="connsiteY931" fmla="*/ 632913 h 6858000"/>
              <a:gd name="connsiteX932" fmla="*/ 1222336 w 7472601"/>
              <a:gd name="connsiteY932" fmla="*/ 9480 h 6858000"/>
              <a:gd name="connsiteX933" fmla="*/ 1214634 w 7472601"/>
              <a:gd name="connsiteY933" fmla="*/ 0 h 6858000"/>
              <a:gd name="connsiteX934" fmla="*/ 1289827 w 7472601"/>
              <a:gd name="connsiteY934" fmla="*/ 0 h 6858000"/>
              <a:gd name="connsiteX935" fmla="*/ 1321076 w 7472601"/>
              <a:gd name="connsiteY935" fmla="*/ 59722 h 6858000"/>
              <a:gd name="connsiteX936" fmla="*/ 1512579 w 7472601"/>
              <a:gd name="connsiteY936" fmla="*/ 626441 h 6858000"/>
              <a:gd name="connsiteX937" fmla="*/ 1506076 w 7472601"/>
              <a:gd name="connsiteY937" fmla="*/ 1089289 h 6858000"/>
              <a:gd name="connsiteX938" fmla="*/ 1486346 w 7472601"/>
              <a:gd name="connsiteY938" fmla="*/ 1079919 h 6858000"/>
              <a:gd name="connsiteX939" fmla="*/ 1070511 w 7472601"/>
              <a:gd name="connsiteY939" fmla="*/ 48609 h 6858000"/>
              <a:gd name="connsiteX940" fmla="*/ 1057230 w 7472601"/>
              <a:gd name="connsiteY940" fmla="*/ 0 h 6858000"/>
              <a:gd name="connsiteX941" fmla="*/ 43151 w 7472601"/>
              <a:gd name="connsiteY941" fmla="*/ 0 h 6858000"/>
              <a:gd name="connsiteX942" fmla="*/ 95283 w 7472601"/>
              <a:gd name="connsiteY942" fmla="*/ 0 h 6858000"/>
              <a:gd name="connsiteX943" fmla="*/ 300708 w 7472601"/>
              <a:gd name="connsiteY943" fmla="*/ 154571 h 6858000"/>
              <a:gd name="connsiteX944" fmla="*/ 530414 w 7472601"/>
              <a:gd name="connsiteY944" fmla="*/ 354673 h 6858000"/>
              <a:gd name="connsiteX945" fmla="*/ 333785 w 7472601"/>
              <a:gd name="connsiteY945" fmla="*/ 161564 h 6858000"/>
              <a:gd name="connsiteX946" fmla="*/ 147005 w 7472601"/>
              <a:gd name="connsiteY946" fmla="*/ 0 h 6858000"/>
              <a:gd name="connsiteX947" fmla="*/ 272509 w 7472601"/>
              <a:gd name="connsiteY947" fmla="*/ 0 h 6858000"/>
              <a:gd name="connsiteX948" fmla="*/ 326276 w 7472601"/>
              <a:gd name="connsiteY948" fmla="*/ 45847 h 6858000"/>
              <a:gd name="connsiteX949" fmla="*/ 823759 w 7472601"/>
              <a:gd name="connsiteY949" fmla="*/ 574145 h 6858000"/>
              <a:gd name="connsiteX950" fmla="*/ 811254 w 7472601"/>
              <a:gd name="connsiteY950" fmla="*/ 665546 h 6858000"/>
              <a:gd name="connsiteX951" fmla="*/ 154042 w 7472601"/>
              <a:gd name="connsiteY951" fmla="*/ 261522 h 6858000"/>
              <a:gd name="connsiteX952" fmla="*/ 13550 w 7472601"/>
              <a:gd name="connsiteY952" fmla="*/ 158423 h 6858000"/>
              <a:gd name="connsiteX953" fmla="*/ 0 w 7472601"/>
              <a:gd name="connsiteY953" fmla="*/ 146618 h 6858000"/>
              <a:gd name="connsiteX954" fmla="*/ 0 w 7472601"/>
              <a:gd name="connsiteY954" fmla="*/ 59161 h 6858000"/>
              <a:gd name="connsiteX955" fmla="*/ 45427 w 7472601"/>
              <a:gd name="connsiteY955" fmla="*/ 101078 h 6858000"/>
              <a:gd name="connsiteX956" fmla="*/ 630103 w 7472601"/>
              <a:gd name="connsiteY956" fmla="*/ 485885 h 6858000"/>
              <a:gd name="connsiteX957" fmla="*/ 532040 w 7472601"/>
              <a:gd name="connsiteY957" fmla="*/ 399359 h 6858000"/>
              <a:gd name="connsiteX958" fmla="*/ 517618 w 7472601"/>
              <a:gd name="connsiteY958" fmla="*/ 385726 h 6858000"/>
              <a:gd name="connsiteX959" fmla="*/ 285074 w 7472601"/>
              <a:gd name="connsiteY959" fmla="*/ 182755 h 6858000"/>
              <a:gd name="connsiteX960" fmla="*/ 43151 w 7472601"/>
              <a:gd name="connsiteY960"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467600 w 7472601"/>
              <a:gd name="connsiteY76" fmla="*/ 6163634 h 6858000"/>
              <a:gd name="connsiteX77" fmla="*/ 7448321 w 7472601"/>
              <a:gd name="connsiteY77" fmla="*/ 6190991 h 6858000"/>
              <a:gd name="connsiteX78" fmla="*/ 7467600 w 7472601"/>
              <a:gd name="connsiteY78" fmla="*/ 6221686 h 6858000"/>
              <a:gd name="connsiteX79" fmla="*/ 7467600 w 7472601"/>
              <a:gd name="connsiteY79" fmla="*/ 6334256 h 6858000"/>
              <a:gd name="connsiteX80" fmla="*/ 7454976 w 7472601"/>
              <a:gd name="connsiteY80" fmla="*/ 6318297 h 6858000"/>
              <a:gd name="connsiteX81" fmla="*/ 1456157 w 7472601"/>
              <a:gd name="connsiteY81" fmla="*/ 5371404 h 6858000"/>
              <a:gd name="connsiteX82" fmla="*/ 1244432 w 7472601"/>
              <a:gd name="connsiteY82" fmla="*/ 5385601 h 6858000"/>
              <a:gd name="connsiteX83" fmla="*/ 973990 w 7472601"/>
              <a:gd name="connsiteY83" fmla="*/ 5424940 h 6858000"/>
              <a:gd name="connsiteX84" fmla="*/ 1103809 w 7472601"/>
              <a:gd name="connsiteY84" fmla="*/ 5433720 h 6858000"/>
              <a:gd name="connsiteX85" fmla="*/ 1123454 w 7472601"/>
              <a:gd name="connsiteY85" fmla="*/ 5435727 h 6858000"/>
              <a:gd name="connsiteX86" fmla="*/ 1737017 w 7472601"/>
              <a:gd name="connsiteY86" fmla="*/ 5452183 h 6858000"/>
              <a:gd name="connsiteX87" fmla="*/ 1824397 w 7472601"/>
              <a:gd name="connsiteY87" fmla="*/ 5447757 h 6858000"/>
              <a:gd name="connsiteX88" fmla="*/ 2070059 w 7472601"/>
              <a:gd name="connsiteY88" fmla="*/ 5441660 h 6858000"/>
              <a:gd name="connsiteX89" fmla="*/ 1456157 w 7472601"/>
              <a:gd name="connsiteY89" fmla="*/ 5371404 h 6858000"/>
              <a:gd name="connsiteX90" fmla="*/ 4988186 w 7472601"/>
              <a:gd name="connsiteY90" fmla="*/ 5216467 h 6858000"/>
              <a:gd name="connsiteX91" fmla="*/ 4777334 w 7472601"/>
              <a:gd name="connsiteY91" fmla="*/ 5406072 h 6858000"/>
              <a:gd name="connsiteX92" fmla="*/ 4718341 w 7472601"/>
              <a:gd name="connsiteY92" fmla="*/ 5468043 h 6858000"/>
              <a:gd name="connsiteX93" fmla="*/ 4604655 w 7472601"/>
              <a:gd name="connsiteY93" fmla="*/ 5583434 h 6858000"/>
              <a:gd name="connsiteX94" fmla="*/ 4565074 w 7472601"/>
              <a:gd name="connsiteY94" fmla="*/ 5618550 h 6858000"/>
              <a:gd name="connsiteX95" fmla="*/ 4988186 w 7472601"/>
              <a:gd name="connsiteY95" fmla="*/ 5216467 h 6858000"/>
              <a:gd name="connsiteX96" fmla="*/ 4978032 w 7472601"/>
              <a:gd name="connsiteY96" fmla="*/ 5183809 h 6858000"/>
              <a:gd name="connsiteX97" fmla="*/ 4463413 w 7472601"/>
              <a:gd name="connsiteY97" fmla="*/ 5615162 h 6858000"/>
              <a:gd name="connsiteX98" fmla="*/ 4358134 w 7472601"/>
              <a:gd name="connsiteY98" fmla="*/ 5742791 h 6858000"/>
              <a:gd name="connsiteX99" fmla="*/ 4376219 w 7472601"/>
              <a:gd name="connsiteY99" fmla="*/ 5729027 h 6858000"/>
              <a:gd name="connsiteX100" fmla="*/ 4582340 w 7472601"/>
              <a:gd name="connsiteY100" fmla="*/ 5561037 h 6858000"/>
              <a:gd name="connsiteX101" fmla="*/ 4694684 w 7472601"/>
              <a:gd name="connsiteY101" fmla="*/ 5447098 h 6858000"/>
              <a:gd name="connsiteX102" fmla="*/ 4754123 w 7472601"/>
              <a:gd name="connsiteY102" fmla="*/ 5384643 h 6858000"/>
              <a:gd name="connsiteX103" fmla="*/ 4978032 w 7472601"/>
              <a:gd name="connsiteY103" fmla="*/ 5183809 h 6858000"/>
              <a:gd name="connsiteX104" fmla="*/ 1903353 w 7472601"/>
              <a:gd name="connsiteY104" fmla="*/ 5044827 h 6858000"/>
              <a:gd name="connsiteX105" fmla="*/ 1936931 w 7472601"/>
              <a:gd name="connsiteY105" fmla="*/ 5093954 h 6858000"/>
              <a:gd name="connsiteX106" fmla="*/ 2195868 w 7472601"/>
              <a:gd name="connsiteY106" fmla="*/ 5396574 h 6858000"/>
              <a:gd name="connsiteX107" fmla="*/ 2088852 w 7472601"/>
              <a:gd name="connsiteY107" fmla="*/ 5166123 h 6858000"/>
              <a:gd name="connsiteX108" fmla="*/ 1958241 w 7472601"/>
              <a:gd name="connsiteY108" fmla="*/ 5067955 h 6858000"/>
              <a:gd name="connsiteX109" fmla="*/ 1903353 w 7472601"/>
              <a:gd name="connsiteY109" fmla="*/ 5044827 h 6858000"/>
              <a:gd name="connsiteX110" fmla="*/ 1979378 w 7472601"/>
              <a:gd name="connsiteY110" fmla="*/ 4769504 h 6858000"/>
              <a:gd name="connsiteX111" fmla="*/ 2882120 w 7472601"/>
              <a:gd name="connsiteY111" fmla="*/ 5064547 h 6858000"/>
              <a:gd name="connsiteX112" fmla="*/ 2793103 w 7472601"/>
              <a:gd name="connsiteY112" fmla="*/ 5039699 h 6858000"/>
              <a:gd name="connsiteX113" fmla="*/ 2770041 w 7472601"/>
              <a:gd name="connsiteY113" fmla="*/ 5033634 h 6858000"/>
              <a:gd name="connsiteX114" fmla="*/ 1979378 w 7472601"/>
              <a:gd name="connsiteY114" fmla="*/ 4769504 h 6858000"/>
              <a:gd name="connsiteX115" fmla="*/ 1927410 w 7472601"/>
              <a:gd name="connsiteY115" fmla="*/ 4716164 h 6858000"/>
              <a:gd name="connsiteX116" fmla="*/ 1959587 w 7472601"/>
              <a:gd name="connsiteY116" fmla="*/ 4728849 h 6858000"/>
              <a:gd name="connsiteX117" fmla="*/ 2777707 w 7472601"/>
              <a:gd name="connsiteY117" fmla="*/ 5003991 h 6858000"/>
              <a:gd name="connsiteX118" fmla="*/ 2800768 w 7472601"/>
              <a:gd name="connsiteY118" fmla="*/ 5010056 h 6858000"/>
              <a:gd name="connsiteX119" fmla="*/ 2879408 w 7472601"/>
              <a:gd name="connsiteY119" fmla="*/ 5031590 h 6858000"/>
              <a:gd name="connsiteX120" fmla="*/ 2862295 w 7472601"/>
              <a:gd name="connsiteY120" fmla="*/ 5022958 h 6858000"/>
              <a:gd name="connsiteX121" fmla="*/ 2813343 w 7472601"/>
              <a:gd name="connsiteY121" fmla="*/ 4998369 h 6858000"/>
              <a:gd name="connsiteX122" fmla="*/ 2646245 w 7472601"/>
              <a:gd name="connsiteY122" fmla="*/ 4930999 h 6858000"/>
              <a:gd name="connsiteX123" fmla="*/ 1999243 w 7472601"/>
              <a:gd name="connsiteY123" fmla="*/ 4730524 h 6858000"/>
              <a:gd name="connsiteX124" fmla="*/ 1979527 w 7472601"/>
              <a:gd name="connsiteY124" fmla="*/ 4726651 h 6858000"/>
              <a:gd name="connsiteX125" fmla="*/ 1927410 w 7472601"/>
              <a:gd name="connsiteY125" fmla="*/ 4716164 h 6858000"/>
              <a:gd name="connsiteX126" fmla="*/ 1997014 w 7472601"/>
              <a:gd name="connsiteY126" fmla="*/ 4698007 h 6858000"/>
              <a:gd name="connsiteX127" fmla="*/ 2005458 w 7472601"/>
              <a:gd name="connsiteY127" fmla="*/ 4699540 h 6858000"/>
              <a:gd name="connsiteX128" fmla="*/ 2657186 w 7472601"/>
              <a:gd name="connsiteY128" fmla="*/ 4901687 h 6858000"/>
              <a:gd name="connsiteX129" fmla="*/ 2826662 w 7472601"/>
              <a:gd name="connsiteY129" fmla="*/ 4970362 h 6858000"/>
              <a:gd name="connsiteX130" fmla="*/ 2876100 w 7472601"/>
              <a:gd name="connsiteY130" fmla="*/ 4995397 h 6858000"/>
              <a:gd name="connsiteX131" fmla="*/ 3042600 w 7472601"/>
              <a:gd name="connsiteY131" fmla="*/ 5059532 h 6858000"/>
              <a:gd name="connsiteX132" fmla="*/ 1997014 w 7472601"/>
              <a:gd name="connsiteY132" fmla="*/ 4698007 h 6858000"/>
              <a:gd name="connsiteX133" fmla="*/ 2305292 w 7472601"/>
              <a:gd name="connsiteY133" fmla="*/ 4219492 h 6858000"/>
              <a:gd name="connsiteX134" fmla="*/ 3360922 w 7472601"/>
              <a:gd name="connsiteY134" fmla="*/ 4529373 h 6858000"/>
              <a:gd name="connsiteX135" fmla="*/ 3492420 w 7472601"/>
              <a:gd name="connsiteY135" fmla="*/ 4510145 h 6858000"/>
              <a:gd name="connsiteX136" fmla="*/ 3364086 w 7472601"/>
              <a:gd name="connsiteY136" fmla="*/ 4480340 h 6858000"/>
              <a:gd name="connsiteX137" fmla="*/ 3225818 w 7472601"/>
              <a:gd name="connsiteY137" fmla="*/ 4411822 h 6858000"/>
              <a:gd name="connsiteX138" fmla="*/ 3129696 w 7472601"/>
              <a:gd name="connsiteY138" fmla="*/ 4360704 h 6858000"/>
              <a:gd name="connsiteX139" fmla="*/ 2814545 w 7472601"/>
              <a:gd name="connsiteY139" fmla="*/ 4282955 h 6858000"/>
              <a:gd name="connsiteX140" fmla="*/ 2305292 w 7472601"/>
              <a:gd name="connsiteY140" fmla="*/ 4219492 h 6858000"/>
              <a:gd name="connsiteX141" fmla="*/ 2626982 w 7472601"/>
              <a:gd name="connsiteY141" fmla="*/ 4206450 h 6858000"/>
              <a:gd name="connsiteX142" fmla="*/ 2490617 w 7472601"/>
              <a:gd name="connsiteY142" fmla="*/ 4206951 h 6858000"/>
              <a:gd name="connsiteX143" fmla="*/ 2819869 w 7472601"/>
              <a:gd name="connsiteY143" fmla="*/ 4252936 h 6858000"/>
              <a:gd name="connsiteX144" fmla="*/ 3143018 w 7472601"/>
              <a:gd name="connsiteY144" fmla="*/ 4332698 h 6858000"/>
              <a:gd name="connsiteX145" fmla="*/ 3241520 w 7472601"/>
              <a:gd name="connsiteY145" fmla="*/ 4385112 h 6858000"/>
              <a:gd name="connsiteX146" fmla="*/ 3374575 w 7472601"/>
              <a:gd name="connsiteY146" fmla="*/ 4451517 h 6858000"/>
              <a:gd name="connsiteX147" fmla="*/ 3505221 w 7472601"/>
              <a:gd name="connsiteY147" fmla="*/ 4480757 h 6858000"/>
              <a:gd name="connsiteX148" fmla="*/ 2626982 w 7472601"/>
              <a:gd name="connsiteY148" fmla="*/ 4206450 h 6858000"/>
              <a:gd name="connsiteX149" fmla="*/ 1310106 w 7472601"/>
              <a:gd name="connsiteY149" fmla="*/ 3943217 h 6858000"/>
              <a:gd name="connsiteX150" fmla="*/ 854994 w 7472601"/>
              <a:gd name="connsiteY150" fmla="*/ 4399136 h 6858000"/>
              <a:gd name="connsiteX151" fmla="*/ 742462 w 7472601"/>
              <a:gd name="connsiteY151" fmla="*/ 4594648 h 6858000"/>
              <a:gd name="connsiteX152" fmla="*/ 820602 w 7472601"/>
              <a:gd name="connsiteY152" fmla="*/ 4485915 h 6858000"/>
              <a:gd name="connsiteX153" fmla="*/ 878295 w 7472601"/>
              <a:gd name="connsiteY153" fmla="*/ 4403594 h 6858000"/>
              <a:gd name="connsiteX154" fmla="*/ 1240607 w 7472601"/>
              <a:gd name="connsiteY154" fmla="*/ 4010401 h 6858000"/>
              <a:gd name="connsiteX155" fmla="*/ 1310106 w 7472601"/>
              <a:gd name="connsiteY155" fmla="*/ 3943217 h 6858000"/>
              <a:gd name="connsiteX156" fmla="*/ 1423113 w 7472601"/>
              <a:gd name="connsiteY156" fmla="*/ 3874565 h 6858000"/>
              <a:gd name="connsiteX157" fmla="*/ 1260565 w 7472601"/>
              <a:gd name="connsiteY157" fmla="*/ 4031982 h 6858000"/>
              <a:gd name="connsiteX158" fmla="*/ 901900 w 7472601"/>
              <a:gd name="connsiteY158" fmla="*/ 4421236 h 6858000"/>
              <a:gd name="connsiteX159" fmla="*/ 845044 w 7472601"/>
              <a:gd name="connsiteY159" fmla="*/ 4502436 h 6858000"/>
              <a:gd name="connsiteX160" fmla="*/ 685926 w 7472601"/>
              <a:gd name="connsiteY160" fmla="*/ 4703069 h 6858000"/>
              <a:gd name="connsiteX161" fmla="*/ 684248 w 7472601"/>
              <a:gd name="connsiteY161" fmla="*/ 4706721 h 6858000"/>
              <a:gd name="connsiteX162" fmla="*/ 1423113 w 7472601"/>
              <a:gd name="connsiteY162" fmla="*/ 3874565 h 6858000"/>
              <a:gd name="connsiteX163" fmla="*/ 3316479 w 7472601"/>
              <a:gd name="connsiteY163" fmla="*/ 3872136 h 6858000"/>
              <a:gd name="connsiteX164" fmla="*/ 3546806 w 7472601"/>
              <a:gd name="connsiteY164" fmla="*/ 4356139 h 6858000"/>
              <a:gd name="connsiteX165" fmla="*/ 3364433 w 7472601"/>
              <a:gd name="connsiteY165" fmla="*/ 3953121 h 6858000"/>
              <a:gd name="connsiteX166" fmla="*/ 3316479 w 7472601"/>
              <a:gd name="connsiteY166" fmla="*/ 3872136 h 6858000"/>
              <a:gd name="connsiteX167" fmla="*/ 3291335 w 7472601"/>
              <a:gd name="connsiteY167" fmla="*/ 3767420 h 6858000"/>
              <a:gd name="connsiteX168" fmla="*/ 3390805 w 7472601"/>
              <a:gd name="connsiteY168" fmla="*/ 3937163 h 6858000"/>
              <a:gd name="connsiteX169" fmla="*/ 3579062 w 7472601"/>
              <a:gd name="connsiteY169" fmla="*/ 4359040 h 6858000"/>
              <a:gd name="connsiteX170" fmla="*/ 3467355 w 7472601"/>
              <a:gd name="connsiteY170" fmla="*/ 3988130 h 6858000"/>
              <a:gd name="connsiteX171" fmla="*/ 3310753 w 7472601"/>
              <a:gd name="connsiteY171" fmla="*/ 3787140 h 6858000"/>
              <a:gd name="connsiteX172" fmla="*/ 3291335 w 7472601"/>
              <a:gd name="connsiteY172" fmla="*/ 3767420 h 6858000"/>
              <a:gd name="connsiteX173" fmla="*/ 1635889 w 7472601"/>
              <a:gd name="connsiteY173" fmla="*/ 3709494 h 6858000"/>
              <a:gd name="connsiteX174" fmla="*/ 1634800 w 7472601"/>
              <a:gd name="connsiteY174" fmla="*/ 3731111 h 6858000"/>
              <a:gd name="connsiteX175" fmla="*/ 1635889 w 7472601"/>
              <a:gd name="connsiteY175" fmla="*/ 3709494 h 6858000"/>
              <a:gd name="connsiteX176" fmla="*/ 1510397 w 7472601"/>
              <a:gd name="connsiteY176" fmla="*/ 3684705 h 6858000"/>
              <a:gd name="connsiteX177" fmla="*/ 1146550 w 7472601"/>
              <a:gd name="connsiteY177" fmla="*/ 3802012 h 6858000"/>
              <a:gd name="connsiteX178" fmla="*/ 698834 w 7472601"/>
              <a:gd name="connsiteY178" fmla="*/ 3952272 h 6858000"/>
              <a:gd name="connsiteX179" fmla="*/ 34256 w 7472601"/>
              <a:gd name="connsiteY179" fmla="*/ 4347603 h 6858000"/>
              <a:gd name="connsiteX180" fmla="*/ 527241 w 7472601"/>
              <a:gd name="connsiteY180" fmla="*/ 4065078 h 6858000"/>
              <a:gd name="connsiteX181" fmla="*/ 1510397 w 7472601"/>
              <a:gd name="connsiteY181" fmla="*/ 3684705 h 6858000"/>
              <a:gd name="connsiteX182" fmla="*/ 1313114 w 7472601"/>
              <a:gd name="connsiteY182" fmla="*/ 3655216 h 6858000"/>
              <a:gd name="connsiteX183" fmla="*/ 1109304 w 7472601"/>
              <a:gd name="connsiteY183" fmla="*/ 3669030 h 6858000"/>
              <a:gd name="connsiteX184" fmla="*/ 8129 w 7472601"/>
              <a:gd name="connsiteY184" fmla="*/ 4330519 h 6858000"/>
              <a:gd name="connsiteX185" fmla="*/ 687572 w 7472601"/>
              <a:gd name="connsiteY185" fmla="*/ 3925629 h 6858000"/>
              <a:gd name="connsiteX186" fmla="*/ 1138365 w 7472601"/>
              <a:gd name="connsiteY186" fmla="*/ 3774515 h 6858000"/>
              <a:gd name="connsiteX187" fmla="*/ 1505579 w 7472601"/>
              <a:gd name="connsiteY187" fmla="*/ 3655526 h 6858000"/>
              <a:gd name="connsiteX188" fmla="*/ 1313114 w 7472601"/>
              <a:gd name="connsiteY188" fmla="*/ 3655216 h 6858000"/>
              <a:gd name="connsiteX189" fmla="*/ 3655073 w 7472601"/>
              <a:gd name="connsiteY189" fmla="*/ 3650884 h 6858000"/>
              <a:gd name="connsiteX190" fmla="*/ 3989938 w 7472601"/>
              <a:gd name="connsiteY190" fmla="*/ 3991685 h 6858000"/>
              <a:gd name="connsiteX191" fmla="*/ 4393907 w 7472601"/>
              <a:gd name="connsiteY191" fmla="*/ 4261258 h 6858000"/>
              <a:gd name="connsiteX192" fmla="*/ 4648051 w 7472601"/>
              <a:gd name="connsiteY192" fmla="*/ 4374051 h 6858000"/>
              <a:gd name="connsiteX193" fmla="*/ 4383389 w 7472601"/>
              <a:gd name="connsiteY193" fmla="*/ 4184369 h 6858000"/>
              <a:gd name="connsiteX194" fmla="*/ 4165508 w 7472601"/>
              <a:gd name="connsiteY194" fmla="*/ 4035196 h 6858000"/>
              <a:gd name="connsiteX195" fmla="*/ 4068162 w 7472601"/>
              <a:gd name="connsiteY195" fmla="*/ 3953394 h 6858000"/>
              <a:gd name="connsiteX196" fmla="*/ 3981416 w 7472601"/>
              <a:gd name="connsiteY196" fmla="*/ 3880482 h 6858000"/>
              <a:gd name="connsiteX197" fmla="*/ 3800147 w 7472601"/>
              <a:gd name="connsiteY197" fmla="*/ 3749872 h 6858000"/>
              <a:gd name="connsiteX198" fmla="*/ 3655073 w 7472601"/>
              <a:gd name="connsiteY198" fmla="*/ 3650884 h 6858000"/>
              <a:gd name="connsiteX199" fmla="*/ 3670252 w 7472601"/>
              <a:gd name="connsiteY199" fmla="*/ 3622798 h 6858000"/>
              <a:gd name="connsiteX200" fmla="*/ 3817258 w 7472601"/>
              <a:gd name="connsiteY200" fmla="*/ 3723577 h 6858000"/>
              <a:gd name="connsiteX201" fmla="*/ 4000461 w 7472601"/>
              <a:gd name="connsiteY201" fmla="*/ 3855966 h 6858000"/>
              <a:gd name="connsiteX202" fmla="*/ 4088180 w 7472601"/>
              <a:gd name="connsiteY202" fmla="*/ 3929774 h 6858000"/>
              <a:gd name="connsiteX203" fmla="*/ 4184555 w 7472601"/>
              <a:gd name="connsiteY203" fmla="*/ 4010683 h 6858000"/>
              <a:gd name="connsiteX204" fmla="*/ 4399563 w 7472601"/>
              <a:gd name="connsiteY204" fmla="*/ 4158106 h 6858000"/>
              <a:gd name="connsiteX205" fmla="*/ 4684469 w 7472601"/>
              <a:gd name="connsiteY205" fmla="*/ 4364680 h 6858000"/>
              <a:gd name="connsiteX206" fmla="*/ 4690271 w 7472601"/>
              <a:gd name="connsiteY206" fmla="*/ 4370034 h 6858000"/>
              <a:gd name="connsiteX207" fmla="*/ 4136093 w 7472601"/>
              <a:gd name="connsiteY207" fmla="*/ 3858466 h 6858000"/>
              <a:gd name="connsiteX208" fmla="*/ 3670252 w 7472601"/>
              <a:gd name="connsiteY208" fmla="*/ 3622798 h 6858000"/>
              <a:gd name="connsiteX209" fmla="*/ 4440129 w 7472601"/>
              <a:gd name="connsiteY209" fmla="*/ 3448571 h 6858000"/>
              <a:gd name="connsiteX210" fmla="*/ 4856525 w 7472601"/>
              <a:gd name="connsiteY210" fmla="*/ 3915351 h 6858000"/>
              <a:gd name="connsiteX211" fmla="*/ 5059055 w 7472601"/>
              <a:gd name="connsiteY211" fmla="*/ 4108918 h 6858000"/>
              <a:gd name="connsiteX212" fmla="*/ 5290070 w 7472601"/>
              <a:gd name="connsiteY212" fmla="*/ 4263619 h 6858000"/>
              <a:gd name="connsiteX213" fmla="*/ 4834991 w 7472601"/>
              <a:gd name="connsiteY213" fmla="*/ 3830985 h 6858000"/>
              <a:gd name="connsiteX214" fmla="*/ 4440129 w 7472601"/>
              <a:gd name="connsiteY214" fmla="*/ 3448571 h 6858000"/>
              <a:gd name="connsiteX215" fmla="*/ 4441737 w 7472601"/>
              <a:gd name="connsiteY215" fmla="*/ 3399734 h 6858000"/>
              <a:gd name="connsiteX216" fmla="*/ 4431236 w 7472601"/>
              <a:gd name="connsiteY216" fmla="*/ 3400954 h 6858000"/>
              <a:gd name="connsiteX217" fmla="*/ 4557150 w 7472601"/>
              <a:gd name="connsiteY217" fmla="*/ 3510023 h 6858000"/>
              <a:gd name="connsiteX218" fmla="*/ 4856936 w 7472601"/>
              <a:gd name="connsiteY218" fmla="*/ 3809146 h 6858000"/>
              <a:gd name="connsiteX219" fmla="*/ 5111996 w 7472601"/>
              <a:gd name="connsiteY219" fmla="*/ 4065759 h 6858000"/>
              <a:gd name="connsiteX220" fmla="*/ 5388878 w 7472601"/>
              <a:gd name="connsiteY220" fmla="*/ 4300185 h 6858000"/>
              <a:gd name="connsiteX221" fmla="*/ 5425556 w 7472601"/>
              <a:gd name="connsiteY221" fmla="*/ 4308967 h 6858000"/>
              <a:gd name="connsiteX222" fmla="*/ 4943646 w 7472601"/>
              <a:gd name="connsiteY222" fmla="*/ 3822916 h 6858000"/>
              <a:gd name="connsiteX223" fmla="*/ 4594837 w 7472601"/>
              <a:gd name="connsiteY223" fmla="*/ 3532274 h 6858000"/>
              <a:gd name="connsiteX224" fmla="*/ 4441737 w 7472601"/>
              <a:gd name="connsiteY224" fmla="*/ 3399734 h 6858000"/>
              <a:gd name="connsiteX225" fmla="*/ 5425834 w 7472601"/>
              <a:gd name="connsiteY225" fmla="*/ 3162785 h 6858000"/>
              <a:gd name="connsiteX226" fmla="*/ 5401644 w 7472601"/>
              <a:gd name="connsiteY226" fmla="*/ 3617847 h 6858000"/>
              <a:gd name="connsiteX227" fmla="*/ 5467256 w 7472601"/>
              <a:gd name="connsiteY227" fmla="*/ 4175494 h 6858000"/>
              <a:gd name="connsiteX228" fmla="*/ 5448069 w 7472601"/>
              <a:gd name="connsiteY228" fmla="*/ 3567554 h 6858000"/>
              <a:gd name="connsiteX229" fmla="*/ 5425834 w 7472601"/>
              <a:gd name="connsiteY229" fmla="*/ 3162785 h 6858000"/>
              <a:gd name="connsiteX230" fmla="*/ 1318687 w 7472601"/>
              <a:gd name="connsiteY230" fmla="*/ 3113840 h 6858000"/>
              <a:gd name="connsiteX231" fmla="*/ 1066793 w 7472601"/>
              <a:gd name="connsiteY231" fmla="*/ 3212171 h 6858000"/>
              <a:gd name="connsiteX232" fmla="*/ 993319 w 7472601"/>
              <a:gd name="connsiteY232" fmla="*/ 3247648 h 6858000"/>
              <a:gd name="connsiteX233" fmla="*/ 853081 w 7472601"/>
              <a:gd name="connsiteY233" fmla="*/ 3312410 h 6858000"/>
              <a:gd name="connsiteX234" fmla="*/ 805957 w 7472601"/>
              <a:gd name="connsiteY234" fmla="*/ 3330443 h 6858000"/>
              <a:gd name="connsiteX235" fmla="*/ 1318687 w 7472601"/>
              <a:gd name="connsiteY235" fmla="*/ 3113840 h 6858000"/>
              <a:gd name="connsiteX236" fmla="*/ 5453702 w 7472601"/>
              <a:gd name="connsiteY236" fmla="*/ 3090882 h 6858000"/>
              <a:gd name="connsiteX237" fmla="*/ 5480135 w 7472601"/>
              <a:gd name="connsiteY237" fmla="*/ 3565802 h 6858000"/>
              <a:gd name="connsiteX238" fmla="*/ 5499023 w 7472601"/>
              <a:gd name="connsiteY238" fmla="*/ 4166310 h 6858000"/>
              <a:gd name="connsiteX239" fmla="*/ 5547022 w 7472601"/>
              <a:gd name="connsiteY239" fmla="*/ 3607838 h 6858000"/>
              <a:gd name="connsiteX240" fmla="*/ 5515964 w 7472601"/>
              <a:gd name="connsiteY240" fmla="*/ 3378541 h 6858000"/>
              <a:gd name="connsiteX241" fmla="*/ 5453702 w 7472601"/>
              <a:gd name="connsiteY241" fmla="*/ 3090882 h 6858000"/>
              <a:gd name="connsiteX242" fmla="*/ 1238695 w 7472601"/>
              <a:gd name="connsiteY242" fmla="*/ 3076820 h 6858000"/>
              <a:gd name="connsiteX243" fmla="*/ 716371 w 7472601"/>
              <a:gd name="connsiteY243" fmla="*/ 3293249 h 6858000"/>
              <a:gd name="connsiteX244" fmla="*/ 579522 w 7472601"/>
              <a:gd name="connsiteY244" fmla="*/ 3371759 h 6858000"/>
              <a:gd name="connsiteX245" fmla="*/ 600288 w 7472601"/>
              <a:gd name="connsiteY245" fmla="*/ 3365555 h 6858000"/>
              <a:gd name="connsiteX246" fmla="*/ 840692 w 7472601"/>
              <a:gd name="connsiteY246" fmla="*/ 3284921 h 6858000"/>
              <a:gd name="connsiteX247" fmla="*/ 979248 w 7472601"/>
              <a:gd name="connsiteY247" fmla="*/ 3221003 h 6858000"/>
              <a:gd name="connsiteX248" fmla="*/ 1053282 w 7472601"/>
              <a:gd name="connsiteY248" fmla="*/ 3185247 h 6858000"/>
              <a:gd name="connsiteX249" fmla="*/ 1320603 w 7472601"/>
              <a:gd name="connsiteY249" fmla="*/ 3081281 h 6858000"/>
              <a:gd name="connsiteX250" fmla="*/ 1238695 w 7472601"/>
              <a:gd name="connsiteY250" fmla="*/ 3076820 h 6858000"/>
              <a:gd name="connsiteX251" fmla="*/ 5425627 w 7472601"/>
              <a:gd name="connsiteY251" fmla="*/ 2954192 h 6858000"/>
              <a:gd name="connsiteX252" fmla="*/ 5470770 w 7472601"/>
              <a:gd name="connsiteY252" fmla="*/ 3005435 h 6858000"/>
              <a:gd name="connsiteX253" fmla="*/ 5519779 w 7472601"/>
              <a:gd name="connsiteY253" fmla="*/ 4359223 h 6858000"/>
              <a:gd name="connsiteX254" fmla="*/ 5520293 w 7472601"/>
              <a:gd name="connsiteY254" fmla="*/ 4360602 h 6858000"/>
              <a:gd name="connsiteX255" fmla="*/ 5767221 w 7472601"/>
              <a:gd name="connsiteY255" fmla="*/ 4665564 h 6858000"/>
              <a:gd name="connsiteX256" fmla="*/ 6937169 w 7472601"/>
              <a:gd name="connsiteY256" fmla="*/ 4815941 h 6858000"/>
              <a:gd name="connsiteX257" fmla="*/ 6953922 w 7472601"/>
              <a:gd name="connsiteY257" fmla="*/ 4890068 h 6858000"/>
              <a:gd name="connsiteX258" fmla="*/ 6071359 w 7472601"/>
              <a:gd name="connsiteY258" fmla="*/ 4770770 h 6858000"/>
              <a:gd name="connsiteX259" fmla="*/ 6038839 w 7472601"/>
              <a:gd name="connsiteY259" fmla="*/ 4764474 h 6858000"/>
              <a:gd name="connsiteX260" fmla="*/ 6038706 w 7472601"/>
              <a:gd name="connsiteY260" fmla="*/ 4763847 h 6858000"/>
              <a:gd name="connsiteX261" fmla="*/ 6037784 w 7472601"/>
              <a:gd name="connsiteY261" fmla="*/ 4764270 h 6858000"/>
              <a:gd name="connsiteX262" fmla="*/ 6038839 w 7472601"/>
              <a:gd name="connsiteY262" fmla="*/ 4764474 h 6858000"/>
              <a:gd name="connsiteX263" fmla="*/ 6040338 w 7472601"/>
              <a:gd name="connsiteY263" fmla="*/ 4771418 h 6858000"/>
              <a:gd name="connsiteX264" fmla="*/ 6024488 w 7472601"/>
              <a:gd name="connsiteY264" fmla="*/ 4809903 h 6858000"/>
              <a:gd name="connsiteX265" fmla="*/ 5599771 w 7472601"/>
              <a:gd name="connsiteY265" fmla="*/ 5509652 h 6858000"/>
              <a:gd name="connsiteX266" fmla="*/ 5548843 w 7472601"/>
              <a:gd name="connsiteY266" fmla="*/ 5563845 h 6858000"/>
              <a:gd name="connsiteX267" fmla="*/ 5940952 w 7472601"/>
              <a:gd name="connsiteY267" fmla="*/ 6250028 h 6858000"/>
              <a:gd name="connsiteX268" fmla="*/ 6043441 w 7472601"/>
              <a:gd name="connsiteY268" fmla="*/ 6665847 h 6858000"/>
              <a:gd name="connsiteX269" fmla="*/ 6093432 w 7472601"/>
              <a:gd name="connsiteY269" fmla="*/ 6858000 h 6858000"/>
              <a:gd name="connsiteX270" fmla="*/ 6034344 w 7472601"/>
              <a:gd name="connsiteY270" fmla="*/ 6858000 h 6858000"/>
              <a:gd name="connsiteX271" fmla="*/ 6026679 w 7472601"/>
              <a:gd name="connsiteY271" fmla="*/ 6836959 h 6858000"/>
              <a:gd name="connsiteX272" fmla="*/ 5800441 w 7472601"/>
              <a:gd name="connsiteY272" fmla="*/ 6335286 h 6858000"/>
              <a:gd name="connsiteX273" fmla="*/ 5526562 w 7472601"/>
              <a:gd name="connsiteY273" fmla="*/ 5705388 h 6858000"/>
              <a:gd name="connsiteX274" fmla="*/ 5519640 w 7472601"/>
              <a:gd name="connsiteY274" fmla="*/ 5683774 h 6858000"/>
              <a:gd name="connsiteX275" fmla="*/ 5844559 w 7472601"/>
              <a:gd name="connsiteY275" fmla="*/ 6553349 h 6858000"/>
              <a:gd name="connsiteX276" fmla="*/ 5975994 w 7472601"/>
              <a:gd name="connsiteY276" fmla="*/ 6858000 h 6858000"/>
              <a:gd name="connsiteX277" fmla="*/ 5898547 w 7472601"/>
              <a:gd name="connsiteY277" fmla="*/ 6858000 h 6858000"/>
              <a:gd name="connsiteX278" fmla="*/ 5682041 w 7472601"/>
              <a:gd name="connsiteY278" fmla="*/ 6355860 h 6858000"/>
              <a:gd name="connsiteX279" fmla="*/ 5461758 w 7472601"/>
              <a:gd name="connsiteY279" fmla="*/ 5820220 h 6858000"/>
              <a:gd name="connsiteX280" fmla="*/ 5237282 w 7472601"/>
              <a:gd name="connsiteY280" fmla="*/ 6579086 h 6858000"/>
              <a:gd name="connsiteX281" fmla="*/ 5115009 w 7472601"/>
              <a:gd name="connsiteY281" fmla="*/ 6858000 h 6858000"/>
              <a:gd name="connsiteX282" fmla="*/ 5028074 w 7472601"/>
              <a:gd name="connsiteY282" fmla="*/ 6858000 h 6858000"/>
              <a:gd name="connsiteX283" fmla="*/ 5079508 w 7472601"/>
              <a:gd name="connsiteY283" fmla="*/ 6749074 h 6858000"/>
              <a:gd name="connsiteX284" fmla="*/ 5371846 w 7472601"/>
              <a:gd name="connsiteY284" fmla="*/ 5924413 h 6858000"/>
              <a:gd name="connsiteX285" fmla="*/ 5270512 w 7472601"/>
              <a:gd name="connsiteY285" fmla="*/ 6138975 h 6858000"/>
              <a:gd name="connsiteX286" fmla="*/ 5062409 w 7472601"/>
              <a:gd name="connsiteY286" fmla="*/ 6653544 h 6858000"/>
              <a:gd name="connsiteX287" fmla="*/ 5036628 w 7472601"/>
              <a:gd name="connsiteY287" fmla="*/ 6754247 h 6858000"/>
              <a:gd name="connsiteX288" fmla="*/ 5009112 w 7472601"/>
              <a:gd name="connsiteY288" fmla="*/ 6858000 h 6858000"/>
              <a:gd name="connsiteX289" fmla="*/ 4976679 w 7472601"/>
              <a:gd name="connsiteY289" fmla="*/ 6858000 h 6858000"/>
              <a:gd name="connsiteX290" fmla="*/ 5006537 w 7472601"/>
              <a:gd name="connsiteY290" fmla="*/ 6747068 h 6858000"/>
              <a:gd name="connsiteX291" fmla="*/ 5032723 w 7472601"/>
              <a:gd name="connsiteY291" fmla="*/ 6644957 h 6858000"/>
              <a:gd name="connsiteX292" fmla="*/ 5242949 w 7472601"/>
              <a:gd name="connsiteY292" fmla="*/ 6125175 h 6858000"/>
              <a:gd name="connsiteX293" fmla="*/ 5286321 w 7472601"/>
              <a:gd name="connsiteY293" fmla="*/ 6033555 h 6858000"/>
              <a:gd name="connsiteX294" fmla="*/ 5008210 w 7472601"/>
              <a:gd name="connsiteY294" fmla="*/ 6649194 h 6858000"/>
              <a:gd name="connsiteX295" fmla="*/ 4986321 w 7472601"/>
              <a:gd name="connsiteY295" fmla="*/ 6765687 h 6858000"/>
              <a:gd name="connsiteX296" fmla="*/ 4973474 w 7472601"/>
              <a:gd name="connsiteY296" fmla="*/ 6858000 h 6858000"/>
              <a:gd name="connsiteX297" fmla="*/ 4907178 w 7472601"/>
              <a:gd name="connsiteY297" fmla="*/ 6858000 h 6858000"/>
              <a:gd name="connsiteX298" fmla="*/ 4910810 w 7472601"/>
              <a:gd name="connsiteY298" fmla="*/ 6829660 h 6858000"/>
              <a:gd name="connsiteX299" fmla="*/ 4987461 w 7472601"/>
              <a:gd name="connsiteY299" fmla="*/ 6432994 h 6858000"/>
              <a:gd name="connsiteX300" fmla="*/ 5179262 w 7472601"/>
              <a:gd name="connsiteY300" fmla="*/ 6035044 h 6858000"/>
              <a:gd name="connsiteX301" fmla="*/ 4689678 w 7472601"/>
              <a:gd name="connsiteY301" fmla="*/ 6440241 h 6858000"/>
              <a:gd name="connsiteX302" fmla="*/ 4477543 w 7472601"/>
              <a:gd name="connsiteY302" fmla="*/ 6674836 h 6858000"/>
              <a:gd name="connsiteX303" fmla="*/ 4329957 w 7472601"/>
              <a:gd name="connsiteY303" fmla="*/ 6858000 h 6858000"/>
              <a:gd name="connsiteX304" fmla="*/ 4218595 w 7472601"/>
              <a:gd name="connsiteY304" fmla="*/ 6858000 h 6858000"/>
              <a:gd name="connsiteX305" fmla="*/ 4368888 w 7472601"/>
              <a:gd name="connsiteY305" fmla="*/ 6668412 h 6858000"/>
              <a:gd name="connsiteX306" fmla="*/ 4563091 w 7472601"/>
              <a:gd name="connsiteY306" fmla="*/ 6442508 h 6858000"/>
              <a:gd name="connsiteX307" fmla="*/ 5387324 w 7472601"/>
              <a:gd name="connsiteY307" fmla="*/ 5705830 h 6858000"/>
              <a:gd name="connsiteX308" fmla="*/ 5073620 w 7472601"/>
              <a:gd name="connsiteY308" fmla="*/ 5955437 h 6858000"/>
              <a:gd name="connsiteX309" fmla="*/ 4689789 w 7472601"/>
              <a:gd name="connsiteY309" fmla="*/ 6268382 h 6858000"/>
              <a:gd name="connsiteX310" fmla="*/ 4418722 w 7472601"/>
              <a:gd name="connsiteY310" fmla="*/ 6570886 h 6858000"/>
              <a:gd name="connsiteX311" fmla="*/ 4214944 w 7472601"/>
              <a:gd name="connsiteY311" fmla="*/ 6858000 h 6858000"/>
              <a:gd name="connsiteX312" fmla="*/ 4177898 w 7472601"/>
              <a:gd name="connsiteY312" fmla="*/ 6858000 h 6858000"/>
              <a:gd name="connsiteX313" fmla="*/ 4391597 w 7472601"/>
              <a:gd name="connsiteY313" fmla="*/ 6556370 h 6858000"/>
              <a:gd name="connsiteX314" fmla="*/ 4668889 w 7472601"/>
              <a:gd name="connsiteY314" fmla="*/ 6246399 h 6858000"/>
              <a:gd name="connsiteX315" fmla="*/ 5055427 w 7472601"/>
              <a:gd name="connsiteY315" fmla="*/ 5931476 h 6858000"/>
              <a:gd name="connsiteX316" fmla="*/ 5371814 w 7472601"/>
              <a:gd name="connsiteY316" fmla="*/ 5678975 h 6858000"/>
              <a:gd name="connsiteX317" fmla="*/ 4987918 w 7472601"/>
              <a:gd name="connsiteY317" fmla="*/ 5838701 h 6858000"/>
              <a:gd name="connsiteX318" fmla="*/ 4317146 w 7472601"/>
              <a:gd name="connsiteY318" fmla="*/ 6587716 h 6858000"/>
              <a:gd name="connsiteX319" fmla="*/ 4171627 w 7472601"/>
              <a:gd name="connsiteY319" fmla="*/ 6858000 h 6858000"/>
              <a:gd name="connsiteX320" fmla="*/ 4081585 w 7472601"/>
              <a:gd name="connsiteY320" fmla="*/ 6858000 h 6858000"/>
              <a:gd name="connsiteX321" fmla="*/ 4238603 w 7472601"/>
              <a:gd name="connsiteY321" fmla="*/ 6559341 h 6858000"/>
              <a:gd name="connsiteX322" fmla="*/ 4778333 w 7472601"/>
              <a:gd name="connsiteY322" fmla="*/ 5873626 h 6858000"/>
              <a:gd name="connsiteX323" fmla="*/ 5414185 w 7472601"/>
              <a:gd name="connsiteY323" fmla="*/ 5573882 h 6858000"/>
              <a:gd name="connsiteX324" fmla="*/ 5959648 w 7472601"/>
              <a:gd name="connsiteY324" fmla="*/ 4760797 h 6858000"/>
              <a:gd name="connsiteX325" fmla="*/ 5355019 w 7472601"/>
              <a:gd name="connsiteY325" fmla="*/ 4734672 h 6858000"/>
              <a:gd name="connsiteX326" fmla="*/ 5083565 w 7472601"/>
              <a:gd name="connsiteY326" fmla="*/ 5179121 h 6858000"/>
              <a:gd name="connsiteX327" fmla="*/ 4713577 w 7472601"/>
              <a:gd name="connsiteY327" fmla="*/ 5616803 h 6858000"/>
              <a:gd name="connsiteX328" fmla="*/ 3989559 w 7472601"/>
              <a:gd name="connsiteY328" fmla="*/ 6145945 h 6858000"/>
              <a:gd name="connsiteX329" fmla="*/ 3939824 w 7472601"/>
              <a:gd name="connsiteY329" fmla="*/ 6066900 h 6858000"/>
              <a:gd name="connsiteX330" fmla="*/ 4584537 w 7472601"/>
              <a:gd name="connsiteY330" fmla="*/ 5324826 h 6858000"/>
              <a:gd name="connsiteX331" fmla="*/ 5037105 w 7472601"/>
              <a:gd name="connsiteY331" fmla="*/ 5088765 h 6858000"/>
              <a:gd name="connsiteX332" fmla="*/ 5039930 w 7472601"/>
              <a:gd name="connsiteY332" fmla="*/ 5089585 h 6858000"/>
              <a:gd name="connsiteX333" fmla="*/ 5263764 w 7472601"/>
              <a:gd name="connsiteY333" fmla="*/ 4735525 h 6858000"/>
              <a:gd name="connsiteX334" fmla="*/ 4086300 w 7472601"/>
              <a:gd name="connsiteY334" fmla="*/ 4884599 h 6858000"/>
              <a:gd name="connsiteX335" fmla="*/ 4085485 w 7472601"/>
              <a:gd name="connsiteY335" fmla="*/ 4899070 h 6858000"/>
              <a:gd name="connsiteX336" fmla="*/ 3871915 w 7472601"/>
              <a:gd name="connsiteY336" fmla="*/ 5253645 h 6858000"/>
              <a:gd name="connsiteX337" fmla="*/ 3799374 w 7472601"/>
              <a:gd name="connsiteY337" fmla="*/ 5466127 h 6858000"/>
              <a:gd name="connsiteX338" fmla="*/ 3498850 w 7472601"/>
              <a:gd name="connsiteY338" fmla="*/ 6661888 h 6858000"/>
              <a:gd name="connsiteX339" fmla="*/ 3399216 w 7472601"/>
              <a:gd name="connsiteY339" fmla="*/ 6858000 h 6858000"/>
              <a:gd name="connsiteX340" fmla="*/ 3303688 w 7472601"/>
              <a:gd name="connsiteY340" fmla="*/ 6858000 h 6858000"/>
              <a:gd name="connsiteX341" fmla="*/ 3391774 w 7472601"/>
              <a:gd name="connsiteY341" fmla="*/ 6697181 h 6858000"/>
              <a:gd name="connsiteX342" fmla="*/ 3735540 w 7472601"/>
              <a:gd name="connsiteY342" fmla="*/ 5546923 h 6858000"/>
              <a:gd name="connsiteX343" fmla="*/ 3729438 w 7472601"/>
              <a:gd name="connsiteY343" fmla="*/ 5569058 h 6858000"/>
              <a:gd name="connsiteX344" fmla="*/ 3707782 w 7472601"/>
              <a:gd name="connsiteY344" fmla="*/ 5644908 h 6858000"/>
              <a:gd name="connsiteX345" fmla="*/ 3583827 w 7472601"/>
              <a:gd name="connsiteY345" fmla="*/ 6039215 h 6858000"/>
              <a:gd name="connsiteX346" fmla="*/ 3547861 w 7472601"/>
              <a:gd name="connsiteY346" fmla="*/ 6129609 h 6858000"/>
              <a:gd name="connsiteX347" fmla="*/ 3490905 w 7472601"/>
              <a:gd name="connsiteY347" fmla="*/ 6277660 h 6858000"/>
              <a:gd name="connsiteX348" fmla="*/ 3455859 w 7472601"/>
              <a:gd name="connsiteY348" fmla="*/ 6391301 h 6858000"/>
              <a:gd name="connsiteX349" fmla="*/ 3429112 w 7472601"/>
              <a:gd name="connsiteY349" fmla="*/ 6479469 h 6858000"/>
              <a:gd name="connsiteX350" fmla="*/ 3304862 w 7472601"/>
              <a:gd name="connsiteY350" fmla="*/ 6796476 h 6858000"/>
              <a:gd name="connsiteX351" fmla="*/ 3276071 w 7472601"/>
              <a:gd name="connsiteY351" fmla="*/ 6858000 h 6858000"/>
              <a:gd name="connsiteX352" fmla="*/ 3240805 w 7472601"/>
              <a:gd name="connsiteY352" fmla="*/ 6858000 h 6858000"/>
              <a:gd name="connsiteX353" fmla="*/ 3275917 w 7472601"/>
              <a:gd name="connsiteY353" fmla="*/ 6783192 h 6858000"/>
              <a:gd name="connsiteX354" fmla="*/ 3399358 w 7472601"/>
              <a:gd name="connsiteY354" fmla="*/ 6469011 h 6858000"/>
              <a:gd name="connsiteX355" fmla="*/ 3425650 w 7472601"/>
              <a:gd name="connsiteY355" fmla="*/ 6381333 h 6858000"/>
              <a:gd name="connsiteX356" fmla="*/ 3460661 w 7472601"/>
              <a:gd name="connsiteY356" fmla="*/ 6266763 h 6858000"/>
              <a:gd name="connsiteX357" fmla="*/ 3518021 w 7472601"/>
              <a:gd name="connsiteY357" fmla="*/ 6117298 h 6858000"/>
              <a:gd name="connsiteX358" fmla="*/ 3554035 w 7472601"/>
              <a:gd name="connsiteY358" fmla="*/ 6027832 h 6858000"/>
              <a:gd name="connsiteX359" fmla="*/ 3677174 w 7472601"/>
              <a:gd name="connsiteY359" fmla="*/ 5636351 h 6858000"/>
              <a:gd name="connsiteX360" fmla="*/ 3698819 w 7472601"/>
              <a:gd name="connsiteY360" fmla="*/ 5560503 h 6858000"/>
              <a:gd name="connsiteX361" fmla="*/ 3702094 w 7472601"/>
              <a:gd name="connsiteY361" fmla="*/ 5549194 h 6858000"/>
              <a:gd name="connsiteX362" fmla="*/ 3398355 w 7472601"/>
              <a:gd name="connsiteY362" fmla="*/ 6094603 h 6858000"/>
              <a:gd name="connsiteX363" fmla="*/ 3193941 w 7472601"/>
              <a:gd name="connsiteY363" fmla="*/ 6798775 h 6858000"/>
              <a:gd name="connsiteX364" fmla="*/ 3184140 w 7472601"/>
              <a:gd name="connsiteY364" fmla="*/ 6858000 h 6858000"/>
              <a:gd name="connsiteX365" fmla="*/ 3099978 w 7472601"/>
              <a:gd name="connsiteY365" fmla="*/ 6858000 h 6858000"/>
              <a:gd name="connsiteX366" fmla="*/ 3101556 w 7472601"/>
              <a:gd name="connsiteY366" fmla="*/ 6843337 h 6858000"/>
              <a:gd name="connsiteX367" fmla="*/ 3370162 w 7472601"/>
              <a:gd name="connsiteY367" fmla="*/ 5785550 h 6858000"/>
              <a:gd name="connsiteX368" fmla="*/ 3746477 w 7472601"/>
              <a:gd name="connsiteY368" fmla="*/ 5377889 h 6858000"/>
              <a:gd name="connsiteX369" fmla="*/ 3863399 w 7472601"/>
              <a:gd name="connsiteY369" fmla="*/ 5087257 h 6858000"/>
              <a:gd name="connsiteX370" fmla="*/ 3968712 w 7472601"/>
              <a:gd name="connsiteY370" fmla="*/ 4913989 h 6858000"/>
              <a:gd name="connsiteX371" fmla="*/ 2792390 w 7472601"/>
              <a:gd name="connsiteY371" fmla="*/ 5382974 h 6858000"/>
              <a:gd name="connsiteX372" fmla="*/ 2714982 w 7472601"/>
              <a:gd name="connsiteY372" fmla="*/ 5427051 h 6858000"/>
              <a:gd name="connsiteX373" fmla="*/ 2813361 w 7472601"/>
              <a:gd name="connsiteY373" fmla="*/ 6023912 h 6858000"/>
              <a:gd name="connsiteX374" fmla="*/ 2688430 w 7472601"/>
              <a:gd name="connsiteY374" fmla="*/ 6801564 h 6858000"/>
              <a:gd name="connsiteX375" fmla="*/ 2629626 w 7472601"/>
              <a:gd name="connsiteY375" fmla="*/ 6763394 h 6858000"/>
              <a:gd name="connsiteX376" fmla="*/ 2565328 w 7472601"/>
              <a:gd name="connsiteY376" fmla="*/ 5516399 h 6858000"/>
              <a:gd name="connsiteX377" fmla="*/ 1922999 w 7472601"/>
              <a:gd name="connsiteY377" fmla="*/ 5980343 h 6858000"/>
              <a:gd name="connsiteX378" fmla="*/ 1950261 w 7472601"/>
              <a:gd name="connsiteY378" fmla="*/ 6405858 h 6858000"/>
              <a:gd name="connsiteX379" fmla="*/ 2365554 w 7472601"/>
              <a:gd name="connsiteY379" fmla="*/ 6759107 h 6858000"/>
              <a:gd name="connsiteX380" fmla="*/ 2424142 w 7472601"/>
              <a:gd name="connsiteY380" fmla="*/ 6858000 h 6858000"/>
              <a:gd name="connsiteX381" fmla="*/ 2395994 w 7472601"/>
              <a:gd name="connsiteY381" fmla="*/ 6858000 h 6858000"/>
              <a:gd name="connsiteX382" fmla="*/ 2392863 w 7472601"/>
              <a:gd name="connsiteY382" fmla="*/ 6852964 h 6858000"/>
              <a:gd name="connsiteX383" fmla="*/ 2017589 w 7472601"/>
              <a:gd name="connsiteY383" fmla="*/ 6493982 h 6858000"/>
              <a:gd name="connsiteX384" fmla="*/ 2147336 w 7472601"/>
              <a:gd name="connsiteY384" fmla="*/ 6594052 h 6858000"/>
              <a:gd name="connsiteX385" fmla="*/ 2207047 w 7472601"/>
              <a:gd name="connsiteY385" fmla="*/ 6654540 h 6858000"/>
              <a:gd name="connsiteX386" fmla="*/ 2299106 w 7472601"/>
              <a:gd name="connsiteY386" fmla="*/ 6778931 h 6858000"/>
              <a:gd name="connsiteX387" fmla="*/ 2314430 w 7472601"/>
              <a:gd name="connsiteY387" fmla="*/ 6801144 h 6858000"/>
              <a:gd name="connsiteX388" fmla="*/ 2352406 w 7472601"/>
              <a:gd name="connsiteY388" fmla="*/ 6858000 h 6858000"/>
              <a:gd name="connsiteX389" fmla="*/ 2314492 w 7472601"/>
              <a:gd name="connsiteY389" fmla="*/ 6858000 h 6858000"/>
              <a:gd name="connsiteX390" fmla="*/ 2288095 w 7472601"/>
              <a:gd name="connsiteY390" fmla="*/ 6818030 h 6858000"/>
              <a:gd name="connsiteX391" fmla="*/ 2272768 w 7472601"/>
              <a:gd name="connsiteY391" fmla="*/ 6795822 h 6858000"/>
              <a:gd name="connsiteX392" fmla="*/ 2182715 w 7472601"/>
              <a:gd name="connsiteY392" fmla="*/ 6675071 h 6858000"/>
              <a:gd name="connsiteX393" fmla="*/ 2032061 w 7472601"/>
              <a:gd name="connsiteY393" fmla="*/ 6541380 h 6858000"/>
              <a:gd name="connsiteX394" fmla="*/ 2257220 w 7472601"/>
              <a:gd name="connsiteY394" fmla="*/ 6826257 h 6858000"/>
              <a:gd name="connsiteX395" fmla="*/ 2281324 w 7472601"/>
              <a:gd name="connsiteY395" fmla="*/ 6858000 h 6858000"/>
              <a:gd name="connsiteX396" fmla="*/ 2242860 w 7472601"/>
              <a:gd name="connsiteY396" fmla="*/ 6858000 h 6858000"/>
              <a:gd name="connsiteX397" fmla="*/ 2232818 w 7472601"/>
              <a:gd name="connsiteY397" fmla="*/ 6844926 h 6858000"/>
              <a:gd name="connsiteX398" fmla="*/ 1990172 w 7472601"/>
              <a:gd name="connsiteY398" fmla="*/ 6542121 h 6858000"/>
              <a:gd name="connsiteX399" fmla="*/ 2124090 w 7472601"/>
              <a:gd name="connsiteY399" fmla="*/ 6761017 h 6858000"/>
              <a:gd name="connsiteX400" fmla="*/ 2200380 w 7472601"/>
              <a:gd name="connsiteY400" fmla="*/ 6858000 h 6858000"/>
              <a:gd name="connsiteX401" fmla="*/ 2147507 w 7472601"/>
              <a:gd name="connsiteY401" fmla="*/ 6858000 h 6858000"/>
              <a:gd name="connsiteX402" fmla="*/ 2070668 w 7472601"/>
              <a:gd name="connsiteY402" fmla="*/ 6761520 h 6858000"/>
              <a:gd name="connsiteX403" fmla="*/ 1975142 w 7472601"/>
              <a:gd name="connsiteY403" fmla="*/ 6585570 h 6858000"/>
              <a:gd name="connsiteX404" fmla="*/ 2050035 w 7472601"/>
              <a:gd name="connsiteY404" fmla="*/ 6813345 h 6858000"/>
              <a:gd name="connsiteX405" fmla="*/ 2063025 w 7472601"/>
              <a:gd name="connsiteY405" fmla="*/ 6858000 h 6858000"/>
              <a:gd name="connsiteX406" fmla="*/ 2021675 w 7472601"/>
              <a:gd name="connsiteY406" fmla="*/ 6858000 h 6858000"/>
              <a:gd name="connsiteX407" fmla="*/ 2019308 w 7472601"/>
              <a:gd name="connsiteY407" fmla="*/ 6847118 h 6858000"/>
              <a:gd name="connsiteX408" fmla="*/ 1938835 w 7472601"/>
              <a:gd name="connsiteY408" fmla="*/ 6551160 h 6858000"/>
              <a:gd name="connsiteX409" fmla="*/ 1953230 w 7472601"/>
              <a:gd name="connsiteY409" fmla="*/ 6759699 h 6858000"/>
              <a:gd name="connsiteX410" fmla="*/ 1956763 w 7472601"/>
              <a:gd name="connsiteY410" fmla="*/ 6778191 h 6858000"/>
              <a:gd name="connsiteX411" fmla="*/ 1967925 w 7472601"/>
              <a:gd name="connsiteY411" fmla="*/ 6858000 h 6858000"/>
              <a:gd name="connsiteX412" fmla="*/ 1936622 w 7472601"/>
              <a:gd name="connsiteY412" fmla="*/ 6858000 h 6858000"/>
              <a:gd name="connsiteX413" fmla="*/ 1926261 w 7472601"/>
              <a:gd name="connsiteY413" fmla="*/ 6784064 h 6858000"/>
              <a:gd name="connsiteX414" fmla="*/ 1922724 w 7472601"/>
              <a:gd name="connsiteY414" fmla="*/ 6765577 h 6858000"/>
              <a:gd name="connsiteX415" fmla="*/ 1904650 w 7472601"/>
              <a:gd name="connsiteY415" fmla="*/ 6639616 h 6858000"/>
              <a:gd name="connsiteX416" fmla="*/ 1885273 w 7472601"/>
              <a:gd name="connsiteY416" fmla="*/ 6858000 h 6858000"/>
              <a:gd name="connsiteX417" fmla="*/ 1854363 w 7472601"/>
              <a:gd name="connsiteY417" fmla="*/ 6858000 h 6858000"/>
              <a:gd name="connsiteX418" fmla="*/ 1880391 w 7472601"/>
              <a:gd name="connsiteY418" fmla="*/ 6603796 h 6858000"/>
              <a:gd name="connsiteX419" fmla="*/ 1818273 w 7472601"/>
              <a:gd name="connsiteY419" fmla="*/ 6715729 h 6858000"/>
              <a:gd name="connsiteX420" fmla="*/ 1794691 w 7472601"/>
              <a:gd name="connsiteY420" fmla="*/ 6843239 h 6858000"/>
              <a:gd name="connsiteX421" fmla="*/ 1794914 w 7472601"/>
              <a:gd name="connsiteY421" fmla="*/ 6858000 h 6858000"/>
              <a:gd name="connsiteX422" fmla="*/ 1746128 w 7472601"/>
              <a:gd name="connsiteY422" fmla="*/ 6858000 h 6858000"/>
              <a:gd name="connsiteX423" fmla="*/ 1753934 w 7472601"/>
              <a:gd name="connsiteY423" fmla="*/ 6724796 h 6858000"/>
              <a:gd name="connsiteX424" fmla="*/ 1792053 w 7472601"/>
              <a:gd name="connsiteY424" fmla="*/ 6572396 h 6858000"/>
              <a:gd name="connsiteX425" fmla="*/ 1862248 w 7472601"/>
              <a:gd name="connsiteY425" fmla="*/ 6266397 h 6858000"/>
              <a:gd name="connsiteX426" fmla="*/ 1862250 w 7472601"/>
              <a:gd name="connsiteY426" fmla="*/ 6033531 h 6858000"/>
              <a:gd name="connsiteX427" fmla="*/ 1211999 w 7472601"/>
              <a:gd name="connsiteY427" fmla="*/ 6683610 h 6858000"/>
              <a:gd name="connsiteX428" fmla="*/ 1213266 w 7472601"/>
              <a:gd name="connsiteY428" fmla="*/ 6691947 h 6858000"/>
              <a:gd name="connsiteX429" fmla="*/ 1203370 w 7472601"/>
              <a:gd name="connsiteY429" fmla="*/ 6850676 h 6858000"/>
              <a:gd name="connsiteX430" fmla="*/ 1203671 w 7472601"/>
              <a:gd name="connsiteY430" fmla="*/ 6858000 h 6858000"/>
              <a:gd name="connsiteX431" fmla="*/ 1143180 w 7472601"/>
              <a:gd name="connsiteY431" fmla="*/ 6858000 h 6858000"/>
              <a:gd name="connsiteX432" fmla="*/ 1142176 w 7472601"/>
              <a:gd name="connsiteY432" fmla="*/ 6766045 h 6858000"/>
              <a:gd name="connsiteX433" fmla="*/ 1067484 w 7472601"/>
              <a:gd name="connsiteY433" fmla="*/ 6858000 h 6858000"/>
              <a:gd name="connsiteX434" fmla="*/ 953928 w 7472601"/>
              <a:gd name="connsiteY434" fmla="*/ 6858000 h 6858000"/>
              <a:gd name="connsiteX435" fmla="*/ 959715 w 7472601"/>
              <a:gd name="connsiteY435" fmla="*/ 6850185 h 6858000"/>
              <a:gd name="connsiteX436" fmla="*/ 1483788 w 7472601"/>
              <a:gd name="connsiteY436" fmla="*/ 6259174 h 6858000"/>
              <a:gd name="connsiteX437" fmla="*/ 1100671 w 7472601"/>
              <a:gd name="connsiteY437" fmla="*/ 6252137 h 6858000"/>
              <a:gd name="connsiteX438" fmla="*/ 1090144 w 7472601"/>
              <a:gd name="connsiteY438" fmla="*/ 6256748 h 6858000"/>
              <a:gd name="connsiteX439" fmla="*/ 1095872 w 7472601"/>
              <a:gd name="connsiteY439" fmla="*/ 6271892 h 6858000"/>
              <a:gd name="connsiteX440" fmla="*/ 262785 w 7472601"/>
              <a:gd name="connsiteY440" fmla="*/ 6845450 h 6858000"/>
              <a:gd name="connsiteX441" fmla="*/ 209968 w 7472601"/>
              <a:gd name="connsiteY441" fmla="*/ 6770713 h 6858000"/>
              <a:gd name="connsiteX442" fmla="*/ 873460 w 7472601"/>
              <a:gd name="connsiteY442" fmla="*/ 6253768 h 6858000"/>
              <a:gd name="connsiteX443" fmla="*/ 192686 w 7472601"/>
              <a:gd name="connsiteY443" fmla="*/ 5849257 h 6858000"/>
              <a:gd name="connsiteX444" fmla="*/ 4696 w 7472601"/>
              <a:gd name="connsiteY444" fmla="*/ 5697668 h 6858000"/>
              <a:gd name="connsiteX445" fmla="*/ 0 w 7472601"/>
              <a:gd name="connsiteY445" fmla="*/ 5689984 h 6858000"/>
              <a:gd name="connsiteX446" fmla="*/ 0 w 7472601"/>
              <a:gd name="connsiteY446" fmla="*/ 5513472 h 6858000"/>
              <a:gd name="connsiteX447" fmla="*/ 174101 w 7472601"/>
              <a:gd name="connsiteY447" fmla="*/ 5620277 h 6858000"/>
              <a:gd name="connsiteX448" fmla="*/ 891800 w 7472601"/>
              <a:gd name="connsiteY448" fmla="*/ 6036935 h 6858000"/>
              <a:gd name="connsiteX449" fmla="*/ 1072219 w 7472601"/>
              <a:gd name="connsiteY449" fmla="*/ 6169443 h 6858000"/>
              <a:gd name="connsiteX450" fmla="*/ 1074117 w 7472601"/>
              <a:gd name="connsiteY450" fmla="*/ 6170301 h 6858000"/>
              <a:gd name="connsiteX451" fmla="*/ 1083114 w 7472601"/>
              <a:gd name="connsiteY451" fmla="*/ 6174131 h 6858000"/>
              <a:gd name="connsiteX452" fmla="*/ 1543010 w 7472601"/>
              <a:gd name="connsiteY452" fmla="*/ 6191140 h 6858000"/>
              <a:gd name="connsiteX453" fmla="*/ 1551080 w 7472601"/>
              <a:gd name="connsiteY453" fmla="*/ 6195006 h 6858000"/>
              <a:gd name="connsiteX454" fmla="*/ 2345443 w 7472601"/>
              <a:gd name="connsiteY454" fmla="*/ 5549882 h 6858000"/>
              <a:gd name="connsiteX455" fmla="*/ 1721499 w 7472601"/>
              <a:gd name="connsiteY455" fmla="*/ 5599969 h 6858000"/>
              <a:gd name="connsiteX456" fmla="*/ 767716 w 7472601"/>
              <a:gd name="connsiteY456" fmla="*/ 5472768 h 6858000"/>
              <a:gd name="connsiteX457" fmla="*/ 722147 w 7472601"/>
              <a:gd name="connsiteY457" fmla="*/ 5393091 h 6858000"/>
              <a:gd name="connsiteX458" fmla="*/ 1485552 w 7472601"/>
              <a:gd name="connsiteY458" fmla="*/ 5313202 h 6858000"/>
              <a:gd name="connsiteX459" fmla="*/ 2143004 w 7472601"/>
              <a:gd name="connsiteY459" fmla="*/ 5402420 h 6858000"/>
              <a:gd name="connsiteX460" fmla="*/ 1933391 w 7472601"/>
              <a:gd name="connsiteY460" fmla="*/ 5156971 h 6858000"/>
              <a:gd name="connsiteX461" fmla="*/ 1827118 w 7472601"/>
              <a:gd name="connsiteY461" fmla="*/ 4968410 h 6858000"/>
              <a:gd name="connsiteX462" fmla="*/ 1837349 w 7472601"/>
              <a:gd name="connsiteY462" fmla="*/ 4956357 h 6858000"/>
              <a:gd name="connsiteX463" fmla="*/ 2162835 w 7472601"/>
              <a:gd name="connsiteY463" fmla="*/ 5187853 h 6858000"/>
              <a:gd name="connsiteX464" fmla="*/ 2257167 w 7472601"/>
              <a:gd name="connsiteY464" fmla="*/ 5462123 h 6858000"/>
              <a:gd name="connsiteX465" fmla="*/ 2261598 w 7472601"/>
              <a:gd name="connsiteY465" fmla="*/ 5467998 h 6858000"/>
              <a:gd name="connsiteX466" fmla="*/ 2437177 w 7472601"/>
              <a:gd name="connsiteY466" fmla="*/ 5479608 h 6858000"/>
              <a:gd name="connsiteX467" fmla="*/ 2445247 w 7472601"/>
              <a:gd name="connsiteY467" fmla="*/ 5483476 h 6858000"/>
              <a:gd name="connsiteX468" fmla="*/ 2743626 w 7472601"/>
              <a:gd name="connsiteY468" fmla="*/ 5304819 h 6858000"/>
              <a:gd name="connsiteX469" fmla="*/ 3048102 w 7472601"/>
              <a:gd name="connsiteY469" fmla="*/ 5150595 h 6858000"/>
              <a:gd name="connsiteX470" fmla="*/ 1799414 w 7472601"/>
              <a:gd name="connsiteY470" fmla="*/ 4694732 h 6858000"/>
              <a:gd name="connsiteX471" fmla="*/ 1771735 w 7472601"/>
              <a:gd name="connsiteY471" fmla="*/ 4619929 h 6858000"/>
              <a:gd name="connsiteX472" fmla="*/ 3104273 w 7472601"/>
              <a:gd name="connsiteY472" fmla="*/ 5076159 h 6858000"/>
              <a:gd name="connsiteX473" fmla="*/ 3113245 w 7472601"/>
              <a:gd name="connsiteY473" fmla="*/ 5090705 h 6858000"/>
              <a:gd name="connsiteX474" fmla="*/ 3126294 w 7472601"/>
              <a:gd name="connsiteY474" fmla="*/ 5114400 h 6858000"/>
              <a:gd name="connsiteX475" fmla="*/ 3937433 w 7472601"/>
              <a:gd name="connsiteY475" fmla="*/ 4830473 h 6858000"/>
              <a:gd name="connsiteX476" fmla="*/ 3590475 w 7472601"/>
              <a:gd name="connsiteY476" fmla="*/ 4597974 h 6858000"/>
              <a:gd name="connsiteX477" fmla="*/ 3100264 w 7472601"/>
              <a:gd name="connsiteY477" fmla="*/ 4579845 h 6858000"/>
              <a:gd name="connsiteX478" fmla="*/ 2183576 w 7472601"/>
              <a:gd name="connsiteY478" fmla="*/ 4227150 h 6858000"/>
              <a:gd name="connsiteX479" fmla="*/ 2151029 w 7472601"/>
              <a:gd name="connsiteY479" fmla="*/ 4146947 h 6858000"/>
              <a:gd name="connsiteX480" fmla="*/ 3563434 w 7472601"/>
              <a:gd name="connsiteY480" fmla="*/ 4469115 h 6858000"/>
              <a:gd name="connsiteX481" fmla="*/ 3177952 w 7472601"/>
              <a:gd name="connsiteY481" fmla="*/ 3657386 h 6858000"/>
              <a:gd name="connsiteX482" fmla="*/ 3189263 w 7472601"/>
              <a:gd name="connsiteY482" fmla="*/ 3625726 h 6858000"/>
              <a:gd name="connsiteX483" fmla="*/ 3560912 w 7472601"/>
              <a:gd name="connsiteY483" fmla="*/ 4079863 h 6858000"/>
              <a:gd name="connsiteX484" fmla="*/ 3626636 w 7472601"/>
              <a:gd name="connsiteY484" fmla="*/ 4512230 h 6858000"/>
              <a:gd name="connsiteX485" fmla="*/ 3653088 w 7472601"/>
              <a:gd name="connsiteY485" fmla="*/ 4521417 h 6858000"/>
              <a:gd name="connsiteX486" fmla="*/ 3988128 w 7472601"/>
              <a:gd name="connsiteY486" fmla="*/ 4817267 h 6858000"/>
              <a:gd name="connsiteX487" fmla="*/ 4830582 w 7472601"/>
              <a:gd name="connsiteY487" fmla="*/ 4676000 h 6858000"/>
              <a:gd name="connsiteX488" fmla="*/ 4830100 w 7472601"/>
              <a:gd name="connsiteY488" fmla="*/ 4675554 h 6858000"/>
              <a:gd name="connsiteX489" fmla="*/ 4036318 w 7472601"/>
              <a:gd name="connsiteY489" fmla="*/ 4147013 h 6858000"/>
              <a:gd name="connsiteX490" fmla="*/ 3432098 w 7472601"/>
              <a:gd name="connsiteY490" fmla="*/ 3537312 h 6858000"/>
              <a:gd name="connsiteX491" fmla="*/ 3446761 w 7472601"/>
              <a:gd name="connsiteY491" fmla="*/ 3461278 h 6858000"/>
              <a:gd name="connsiteX492" fmla="*/ 4419733 w 7472601"/>
              <a:gd name="connsiteY492" fmla="*/ 3963555 h 6858000"/>
              <a:gd name="connsiteX493" fmla="*/ 4781371 w 7472601"/>
              <a:gd name="connsiteY493" fmla="*/ 4458604 h 6858000"/>
              <a:gd name="connsiteX494" fmla="*/ 4780440 w 7472601"/>
              <a:gd name="connsiteY494" fmla="*/ 4470290 h 6858000"/>
              <a:gd name="connsiteX495" fmla="*/ 4898954 w 7472601"/>
              <a:gd name="connsiteY495" fmla="*/ 4662092 h 6858000"/>
              <a:gd name="connsiteX496" fmla="*/ 4900699 w 7472601"/>
              <a:gd name="connsiteY496" fmla="*/ 4670867 h 6858000"/>
              <a:gd name="connsiteX497" fmla="*/ 5714511 w 7472601"/>
              <a:gd name="connsiteY497" fmla="*/ 4663483 h 6858000"/>
              <a:gd name="connsiteX498" fmla="*/ 5464793 w 7472601"/>
              <a:gd name="connsiteY498" fmla="*/ 4393556 h 6858000"/>
              <a:gd name="connsiteX499" fmla="*/ 5461897 w 7472601"/>
              <a:gd name="connsiteY499" fmla="*/ 4390879 h 6858000"/>
              <a:gd name="connsiteX500" fmla="*/ 4294126 w 7472601"/>
              <a:gd name="connsiteY500" fmla="*/ 3303048 h 6858000"/>
              <a:gd name="connsiteX501" fmla="*/ 4305321 w 7472601"/>
              <a:gd name="connsiteY501" fmla="*/ 3256953 h 6858000"/>
              <a:gd name="connsiteX502" fmla="*/ 4949299 w 7472601"/>
              <a:gd name="connsiteY502" fmla="*/ 3766336 h 6858000"/>
              <a:gd name="connsiteX503" fmla="*/ 5291452 w 7472601"/>
              <a:gd name="connsiteY503" fmla="*/ 4076801 h 6858000"/>
              <a:gd name="connsiteX504" fmla="*/ 5434998 w 7472601"/>
              <a:gd name="connsiteY504" fmla="*/ 4254100 h 6858000"/>
              <a:gd name="connsiteX505" fmla="*/ 5351015 w 7472601"/>
              <a:gd name="connsiteY505" fmla="*/ 3760989 h 6858000"/>
              <a:gd name="connsiteX506" fmla="*/ 5413780 w 7472601"/>
              <a:gd name="connsiteY506" fmla="*/ 2966265 h 6858000"/>
              <a:gd name="connsiteX507" fmla="*/ 5425627 w 7472601"/>
              <a:gd name="connsiteY507" fmla="*/ 2954192 h 6858000"/>
              <a:gd name="connsiteX508" fmla="*/ 6604735 w 7472601"/>
              <a:gd name="connsiteY508" fmla="*/ 2041381 h 6858000"/>
              <a:gd name="connsiteX509" fmla="*/ 7204487 w 7472601"/>
              <a:gd name="connsiteY509" fmla="*/ 2742112 h 6858000"/>
              <a:gd name="connsiteX510" fmla="*/ 7131592 w 7472601"/>
              <a:gd name="connsiteY510" fmla="*/ 2672096 h 6858000"/>
              <a:gd name="connsiteX511" fmla="*/ 6996344 w 7472601"/>
              <a:gd name="connsiteY511" fmla="*/ 2518310 h 6858000"/>
              <a:gd name="connsiteX512" fmla="*/ 6735495 w 7472601"/>
              <a:gd name="connsiteY512" fmla="*/ 2196890 h 6858000"/>
              <a:gd name="connsiteX513" fmla="*/ 6721901 w 7472601"/>
              <a:gd name="connsiteY513" fmla="*/ 2179274 h 6858000"/>
              <a:gd name="connsiteX514" fmla="*/ 6604735 w 7472601"/>
              <a:gd name="connsiteY514" fmla="*/ 2041381 h 6858000"/>
              <a:gd name="connsiteX515" fmla="*/ 6591670 w 7472601"/>
              <a:gd name="connsiteY515" fmla="*/ 1988277 h 6858000"/>
              <a:gd name="connsiteX516" fmla="*/ 6747349 w 7472601"/>
              <a:gd name="connsiteY516" fmla="*/ 2160069 h 6858000"/>
              <a:gd name="connsiteX517" fmla="*/ 6760943 w 7472601"/>
              <a:gd name="connsiteY517" fmla="*/ 2177686 h 6858000"/>
              <a:gd name="connsiteX518" fmla="*/ 7021065 w 7472601"/>
              <a:gd name="connsiteY518" fmla="*/ 2498102 h 6858000"/>
              <a:gd name="connsiteX519" fmla="*/ 7155223 w 7472601"/>
              <a:gd name="connsiteY519" fmla="*/ 2650386 h 6858000"/>
              <a:gd name="connsiteX520" fmla="*/ 7203167 w 7472601"/>
              <a:gd name="connsiteY520" fmla="*/ 2697288 h 6858000"/>
              <a:gd name="connsiteX521" fmla="*/ 6937703 w 7472601"/>
              <a:gd name="connsiteY521" fmla="*/ 2321981 h 6858000"/>
              <a:gd name="connsiteX522" fmla="*/ 6591670 w 7472601"/>
              <a:gd name="connsiteY522" fmla="*/ 1988277 h 6858000"/>
              <a:gd name="connsiteX523" fmla="*/ 5798671 w 7472601"/>
              <a:gd name="connsiteY523" fmla="*/ 1981601 h 6858000"/>
              <a:gd name="connsiteX524" fmla="*/ 5754709 w 7472601"/>
              <a:gd name="connsiteY524" fmla="*/ 2071454 h 6858000"/>
              <a:gd name="connsiteX525" fmla="*/ 5763044 w 7472601"/>
              <a:gd name="connsiteY525" fmla="*/ 2842206 h 6858000"/>
              <a:gd name="connsiteX526" fmla="*/ 5764974 w 7472601"/>
              <a:gd name="connsiteY526" fmla="*/ 2799609 h 6858000"/>
              <a:gd name="connsiteX527" fmla="*/ 5767665 w 7472601"/>
              <a:gd name="connsiteY527" fmla="*/ 2666409 h 6858000"/>
              <a:gd name="connsiteX528" fmla="*/ 5763055 w 7472601"/>
              <a:gd name="connsiteY528" fmla="*/ 2579705 h 6858000"/>
              <a:gd name="connsiteX529" fmla="*/ 5758079 w 7472601"/>
              <a:gd name="connsiteY529" fmla="*/ 2492508 h 6858000"/>
              <a:gd name="connsiteX530" fmla="*/ 5779325 w 7472601"/>
              <a:gd name="connsiteY530" fmla="*/ 2197069 h 6858000"/>
              <a:gd name="connsiteX531" fmla="*/ 5798671 w 7472601"/>
              <a:gd name="connsiteY531" fmla="*/ 1981601 h 6858000"/>
              <a:gd name="connsiteX532" fmla="*/ 5829202 w 7472601"/>
              <a:gd name="connsiteY532" fmla="*/ 1971679 h 6858000"/>
              <a:gd name="connsiteX533" fmla="*/ 5809558 w 7472601"/>
              <a:gd name="connsiteY533" fmla="*/ 2198043 h 6858000"/>
              <a:gd name="connsiteX534" fmla="*/ 5788653 w 7472601"/>
              <a:gd name="connsiteY534" fmla="*/ 2489430 h 6858000"/>
              <a:gd name="connsiteX535" fmla="*/ 5793439 w 7472601"/>
              <a:gd name="connsiteY535" fmla="*/ 2575235 h 6858000"/>
              <a:gd name="connsiteX536" fmla="*/ 5796837 w 7472601"/>
              <a:gd name="connsiteY536" fmla="*/ 2637633 h 6858000"/>
              <a:gd name="connsiteX537" fmla="*/ 5818614 w 7472601"/>
              <a:gd name="connsiteY537" fmla="*/ 2473055 h 6858000"/>
              <a:gd name="connsiteX538" fmla="*/ 5829202 w 7472601"/>
              <a:gd name="connsiteY538" fmla="*/ 1971679 h 6858000"/>
              <a:gd name="connsiteX539" fmla="*/ 5911389 w 7472601"/>
              <a:gd name="connsiteY539" fmla="*/ 1898371 h 6858000"/>
              <a:gd name="connsiteX540" fmla="*/ 6237627 w 7472601"/>
              <a:gd name="connsiteY540" fmla="*/ 2231921 h 6858000"/>
              <a:gd name="connsiteX541" fmla="*/ 5911389 w 7472601"/>
              <a:gd name="connsiteY541" fmla="*/ 1898371 h 6858000"/>
              <a:gd name="connsiteX542" fmla="*/ 6944437 w 7472601"/>
              <a:gd name="connsiteY542" fmla="*/ 1575402 h 6858000"/>
              <a:gd name="connsiteX543" fmla="*/ 6304730 w 7472601"/>
              <a:gd name="connsiteY543" fmla="*/ 1766654 h 6858000"/>
              <a:gd name="connsiteX544" fmla="*/ 6944437 w 7472601"/>
              <a:gd name="connsiteY544" fmla="*/ 1575402 h 6858000"/>
              <a:gd name="connsiteX545" fmla="*/ 7019523 w 7472601"/>
              <a:gd name="connsiteY545" fmla="*/ 1519450 h 6858000"/>
              <a:gd name="connsiteX546" fmla="*/ 6298091 w 7472601"/>
              <a:gd name="connsiteY546" fmla="*/ 1737122 h 6858000"/>
              <a:gd name="connsiteX547" fmla="*/ 7019523 w 7472601"/>
              <a:gd name="connsiteY547" fmla="*/ 1519450 h 6858000"/>
              <a:gd name="connsiteX548" fmla="*/ 2399523 w 7472601"/>
              <a:gd name="connsiteY548" fmla="*/ 1428234 h 6858000"/>
              <a:gd name="connsiteX549" fmla="*/ 2224982 w 7472601"/>
              <a:gd name="connsiteY549" fmla="*/ 1826201 h 6858000"/>
              <a:gd name="connsiteX550" fmla="*/ 2096099 w 7472601"/>
              <a:gd name="connsiteY550" fmla="*/ 2345900 h 6858000"/>
              <a:gd name="connsiteX551" fmla="*/ 2283317 w 7472601"/>
              <a:gd name="connsiteY551" fmla="*/ 1796925 h 6858000"/>
              <a:gd name="connsiteX552" fmla="*/ 2399523 w 7472601"/>
              <a:gd name="connsiteY552" fmla="*/ 1428234 h 6858000"/>
              <a:gd name="connsiteX553" fmla="*/ 2448558 w 7472601"/>
              <a:gd name="connsiteY553" fmla="*/ 1373435 h 6858000"/>
              <a:gd name="connsiteX554" fmla="*/ 2312521 w 7472601"/>
              <a:gd name="connsiteY554" fmla="*/ 1806140 h 6858000"/>
              <a:gd name="connsiteX555" fmla="*/ 2127533 w 7472601"/>
              <a:gd name="connsiteY555" fmla="*/ 2348380 h 6858000"/>
              <a:gd name="connsiteX556" fmla="*/ 2358080 w 7472601"/>
              <a:gd name="connsiteY556" fmla="*/ 1866134 h 6858000"/>
              <a:gd name="connsiteX557" fmla="*/ 2407436 w 7472601"/>
              <a:gd name="connsiteY557" fmla="*/ 1651070 h 6858000"/>
              <a:gd name="connsiteX558" fmla="*/ 2448558 w 7472601"/>
              <a:gd name="connsiteY558" fmla="*/ 1373435 h 6858000"/>
              <a:gd name="connsiteX559" fmla="*/ 278707 w 7472601"/>
              <a:gd name="connsiteY559" fmla="*/ 1352270 h 6858000"/>
              <a:gd name="connsiteX560" fmla="*/ 321570 w 7472601"/>
              <a:gd name="connsiteY560" fmla="*/ 1861610 h 6858000"/>
              <a:gd name="connsiteX561" fmla="*/ 294281 w 7472601"/>
              <a:gd name="connsiteY561" fmla="*/ 1440658 h 6858000"/>
              <a:gd name="connsiteX562" fmla="*/ 278707 w 7472601"/>
              <a:gd name="connsiteY562" fmla="*/ 1352270 h 6858000"/>
              <a:gd name="connsiteX563" fmla="*/ 1423821 w 7472601"/>
              <a:gd name="connsiteY563" fmla="*/ 1351958 h 6858000"/>
              <a:gd name="connsiteX564" fmla="*/ 1638521 w 7472601"/>
              <a:gd name="connsiteY564" fmla="*/ 1908470 h 6858000"/>
              <a:gd name="connsiteX565" fmla="*/ 1754199 w 7472601"/>
              <a:gd name="connsiteY565" fmla="*/ 2149284 h 6858000"/>
              <a:gd name="connsiteX566" fmla="*/ 1908359 w 7472601"/>
              <a:gd name="connsiteY566" fmla="*/ 2364988 h 6858000"/>
              <a:gd name="connsiteX567" fmla="*/ 1647661 w 7472601"/>
              <a:gd name="connsiteY567" fmla="*/ 1825945 h 6858000"/>
              <a:gd name="connsiteX568" fmla="*/ 1423821 w 7472601"/>
              <a:gd name="connsiteY568" fmla="*/ 1351958 h 6858000"/>
              <a:gd name="connsiteX569" fmla="*/ 1431890 w 7472601"/>
              <a:gd name="connsiteY569" fmla="*/ 1306475 h 6858000"/>
              <a:gd name="connsiteX570" fmla="*/ 1507597 w 7472601"/>
              <a:gd name="connsiteY570" fmla="*/ 1446132 h 6858000"/>
              <a:gd name="connsiteX571" fmla="*/ 1674586 w 7472601"/>
              <a:gd name="connsiteY571" fmla="*/ 1813832 h 6858000"/>
              <a:gd name="connsiteX572" fmla="*/ 1815950 w 7472601"/>
              <a:gd name="connsiteY572" fmla="*/ 2128564 h 6858000"/>
              <a:gd name="connsiteX573" fmla="*/ 1984242 w 7472601"/>
              <a:gd name="connsiteY573" fmla="*/ 2430829 h 6858000"/>
              <a:gd name="connsiteX574" fmla="*/ 2014023 w 7472601"/>
              <a:gd name="connsiteY574" fmla="*/ 2450995 h 6858000"/>
              <a:gd name="connsiteX575" fmla="*/ 1747337 w 7472601"/>
              <a:gd name="connsiteY575" fmla="*/ 1855264 h 6858000"/>
              <a:gd name="connsiteX576" fmla="*/ 1533749 w 7472601"/>
              <a:gd name="connsiteY576" fmla="*/ 1478656 h 6858000"/>
              <a:gd name="connsiteX577" fmla="*/ 1431890 w 7472601"/>
              <a:gd name="connsiteY577" fmla="*/ 1306475 h 6858000"/>
              <a:gd name="connsiteX578" fmla="*/ 5052692 w 7472601"/>
              <a:gd name="connsiteY578" fmla="*/ 1292994 h 6858000"/>
              <a:gd name="connsiteX579" fmla="*/ 5200661 w 7472601"/>
              <a:gd name="connsiteY579" fmla="*/ 1635186 h 6858000"/>
              <a:gd name="connsiteX580" fmla="*/ 5297138 w 7472601"/>
              <a:gd name="connsiteY580" fmla="*/ 1906351 h 6858000"/>
              <a:gd name="connsiteX581" fmla="*/ 5052692 w 7472601"/>
              <a:gd name="connsiteY581" fmla="*/ 1292994 h 6858000"/>
              <a:gd name="connsiteX582" fmla="*/ 5009948 w 7472601"/>
              <a:gd name="connsiteY582" fmla="*/ 1273619 h 6858000"/>
              <a:gd name="connsiteX583" fmla="*/ 5121777 w 7472601"/>
              <a:gd name="connsiteY583" fmla="*/ 1654213 h 6858000"/>
              <a:gd name="connsiteX584" fmla="*/ 5293545 w 7472601"/>
              <a:gd name="connsiteY584" fmla="*/ 2072247 h 6858000"/>
              <a:gd name="connsiteX585" fmla="*/ 5294042 w 7472601"/>
              <a:gd name="connsiteY585" fmla="*/ 2065019 h 6858000"/>
              <a:gd name="connsiteX586" fmla="*/ 5171936 w 7472601"/>
              <a:gd name="connsiteY586" fmla="*/ 1647613 h 6858000"/>
              <a:gd name="connsiteX587" fmla="*/ 5009948 w 7472601"/>
              <a:gd name="connsiteY587" fmla="*/ 1273619 h 6858000"/>
              <a:gd name="connsiteX588" fmla="*/ 655236 w 7472601"/>
              <a:gd name="connsiteY588" fmla="*/ 1268632 h 6858000"/>
              <a:gd name="connsiteX589" fmla="*/ 839521 w 7472601"/>
              <a:gd name="connsiteY589" fmla="*/ 1685315 h 6858000"/>
              <a:gd name="connsiteX590" fmla="*/ 1109416 w 7472601"/>
              <a:gd name="connsiteY590" fmla="*/ 2061663 h 6858000"/>
              <a:gd name="connsiteX591" fmla="*/ 1298300 w 7472601"/>
              <a:gd name="connsiteY591" fmla="*/ 2247742 h 6858000"/>
              <a:gd name="connsiteX592" fmla="*/ 1125871 w 7472601"/>
              <a:gd name="connsiteY592" fmla="*/ 1989513 h 6858000"/>
              <a:gd name="connsiteX593" fmla="*/ 981574 w 7472601"/>
              <a:gd name="connsiteY593" fmla="*/ 1783157 h 6858000"/>
              <a:gd name="connsiteX594" fmla="*/ 922198 w 7472601"/>
              <a:gd name="connsiteY594" fmla="*/ 1677437 h 6858000"/>
              <a:gd name="connsiteX595" fmla="*/ 869293 w 7472601"/>
              <a:gd name="connsiteY595" fmla="*/ 1583214 h 6858000"/>
              <a:gd name="connsiteX596" fmla="*/ 751431 w 7472601"/>
              <a:gd name="connsiteY596" fmla="*/ 1405731 h 6858000"/>
              <a:gd name="connsiteX597" fmla="*/ 655236 w 7472601"/>
              <a:gd name="connsiteY597" fmla="*/ 1268632 h 6858000"/>
              <a:gd name="connsiteX598" fmla="*/ 6516292 w 7472601"/>
              <a:gd name="connsiteY598" fmla="*/ 1263064 h 6858000"/>
              <a:gd name="connsiteX599" fmla="*/ 5736320 w 7472601"/>
              <a:gd name="connsiteY599" fmla="*/ 1501803 h 6858000"/>
              <a:gd name="connsiteX600" fmla="*/ 6516292 w 7472601"/>
              <a:gd name="connsiteY600" fmla="*/ 1263064 h 6858000"/>
              <a:gd name="connsiteX601" fmla="*/ 291466 w 7472601"/>
              <a:gd name="connsiteY601" fmla="*/ 1250369 h 6858000"/>
              <a:gd name="connsiteX602" fmla="*/ 323180 w 7472601"/>
              <a:gd name="connsiteY602" fmla="*/ 1435283 h 6858000"/>
              <a:gd name="connsiteX603" fmla="*/ 349381 w 7472601"/>
              <a:gd name="connsiteY603" fmla="*/ 1875041 h 6858000"/>
              <a:gd name="connsiteX604" fmla="*/ 374363 w 7472601"/>
              <a:gd name="connsiteY604" fmla="*/ 1506494 h 6858000"/>
              <a:gd name="connsiteX605" fmla="*/ 302168 w 7472601"/>
              <a:gd name="connsiteY605" fmla="*/ 1274495 h 6858000"/>
              <a:gd name="connsiteX606" fmla="*/ 291466 w 7472601"/>
              <a:gd name="connsiteY606" fmla="*/ 1250369 h 6858000"/>
              <a:gd name="connsiteX607" fmla="*/ 678222 w 7472601"/>
              <a:gd name="connsiteY607" fmla="*/ 1248670 h 6858000"/>
              <a:gd name="connsiteX608" fmla="*/ 775536 w 7472601"/>
              <a:gd name="connsiteY608" fmla="*/ 1388015 h 6858000"/>
              <a:gd name="connsiteX609" fmla="*/ 894529 w 7472601"/>
              <a:gd name="connsiteY609" fmla="*/ 1567739 h 6858000"/>
              <a:gd name="connsiteX610" fmla="*/ 948000 w 7472601"/>
              <a:gd name="connsiteY610" fmla="*/ 1663088 h 6858000"/>
              <a:gd name="connsiteX611" fmla="*/ 1006812 w 7472601"/>
              <a:gd name="connsiteY611" fmla="*/ 1767683 h 6858000"/>
              <a:gd name="connsiteX612" fmla="*/ 1149133 w 7472601"/>
              <a:gd name="connsiteY612" fmla="*/ 1971513 h 6858000"/>
              <a:gd name="connsiteX613" fmla="*/ 1333952 w 7472601"/>
              <a:gd name="connsiteY613" fmla="*/ 2251620 h 6858000"/>
              <a:gd name="connsiteX614" fmla="*/ 1337329 w 7472601"/>
              <a:gd name="connsiteY614" fmla="*/ 2258350 h 6858000"/>
              <a:gd name="connsiteX615" fmla="*/ 1014726 w 7472601"/>
              <a:gd name="connsiteY615" fmla="*/ 1615556 h 6858000"/>
              <a:gd name="connsiteX616" fmla="*/ 678222 w 7472601"/>
              <a:gd name="connsiteY616" fmla="*/ 1248670 h 6858000"/>
              <a:gd name="connsiteX617" fmla="*/ 6691602 w 7472601"/>
              <a:gd name="connsiteY617" fmla="*/ 1140573 h 6858000"/>
              <a:gd name="connsiteX618" fmla="*/ 6571100 w 7472601"/>
              <a:gd name="connsiteY618" fmla="*/ 1183662 h 6858000"/>
              <a:gd name="connsiteX619" fmla="*/ 6241687 w 7472601"/>
              <a:gd name="connsiteY619" fmla="*/ 1257600 h 6858000"/>
              <a:gd name="connsiteX620" fmla="*/ 5693009 w 7472601"/>
              <a:gd name="connsiteY620" fmla="*/ 1478256 h 6858000"/>
              <a:gd name="connsiteX621" fmla="*/ 6548420 w 7472601"/>
              <a:gd name="connsiteY621" fmla="*/ 1214599 h 6858000"/>
              <a:gd name="connsiteX622" fmla="*/ 6605473 w 7472601"/>
              <a:gd name="connsiteY622" fmla="*/ 1184686 h 6858000"/>
              <a:gd name="connsiteX623" fmla="*/ 6691602 w 7472601"/>
              <a:gd name="connsiteY623" fmla="*/ 1140573 h 6858000"/>
              <a:gd name="connsiteX624" fmla="*/ 4002475 w 7472601"/>
              <a:gd name="connsiteY624" fmla="*/ 1037802 h 6858000"/>
              <a:gd name="connsiteX625" fmla="*/ 4000324 w 7472601"/>
              <a:gd name="connsiteY625" fmla="*/ 1039362 h 6858000"/>
              <a:gd name="connsiteX626" fmla="*/ 4002862 w 7472601"/>
              <a:gd name="connsiteY626" fmla="*/ 1042866 h 6858000"/>
              <a:gd name="connsiteX627" fmla="*/ 4002475 w 7472601"/>
              <a:gd name="connsiteY627" fmla="*/ 1037802 h 6858000"/>
              <a:gd name="connsiteX628" fmla="*/ 506322 w 7472601"/>
              <a:gd name="connsiteY628" fmla="*/ 1020997 h 6858000"/>
              <a:gd name="connsiteX629" fmla="*/ 533068 w 7472601"/>
              <a:gd name="connsiteY629" fmla="*/ 1029409 h 6858000"/>
              <a:gd name="connsiteX630" fmla="*/ 1232525 w 7472601"/>
              <a:gd name="connsiteY630" fmla="*/ 1804675 h 6858000"/>
              <a:gd name="connsiteX631" fmla="*/ 1388858 w 7472601"/>
              <a:gd name="connsiteY631" fmla="*/ 2368011 h 6858000"/>
              <a:gd name="connsiteX632" fmla="*/ 1384098 w 7472601"/>
              <a:gd name="connsiteY632" fmla="*/ 2378125 h 6858000"/>
              <a:gd name="connsiteX633" fmla="*/ 1425393 w 7472601"/>
              <a:gd name="connsiteY633" fmla="*/ 2589124 h 6858000"/>
              <a:gd name="connsiteX634" fmla="*/ 1424001 w 7472601"/>
              <a:gd name="connsiteY634" fmla="*/ 2597541 h 6858000"/>
              <a:gd name="connsiteX635" fmla="*/ 2152729 w 7472601"/>
              <a:gd name="connsiteY635" fmla="*/ 2864487 h 6858000"/>
              <a:gd name="connsiteX636" fmla="*/ 2020609 w 7472601"/>
              <a:gd name="connsiteY636" fmla="*/ 2539671 h 6858000"/>
              <a:gd name="connsiteX637" fmla="*/ 2018920 w 7472601"/>
              <a:gd name="connsiteY637" fmla="*/ 2536309 h 6858000"/>
              <a:gd name="connsiteX638" fmla="*/ 1342441 w 7472601"/>
              <a:gd name="connsiteY638" fmla="*/ 1173017 h 6858000"/>
              <a:gd name="connsiteX639" fmla="*/ 1367925 w 7472601"/>
              <a:gd name="connsiteY639" fmla="*/ 1135648 h 6858000"/>
              <a:gd name="connsiteX640" fmla="*/ 1771401 w 7472601"/>
              <a:gd name="connsiteY640" fmla="*/ 1806673 h 6858000"/>
              <a:gd name="connsiteX641" fmla="*/ 1972385 w 7472601"/>
              <a:gd name="connsiteY641" fmla="*/ 2198735 h 6858000"/>
              <a:gd name="connsiteX642" fmla="*/ 2040892 w 7472601"/>
              <a:gd name="connsiteY642" fmla="*/ 2405205 h 6858000"/>
              <a:gd name="connsiteX643" fmla="*/ 2131689 w 7472601"/>
              <a:gd name="connsiteY643" fmla="*/ 1936926 h 6858000"/>
              <a:gd name="connsiteX644" fmla="*/ 2454820 w 7472601"/>
              <a:gd name="connsiteY644" fmla="*/ 1248808 h 6858000"/>
              <a:gd name="connsiteX645" fmla="*/ 2492512 w 7472601"/>
              <a:gd name="connsiteY645" fmla="*/ 1302920 h 6858000"/>
              <a:gd name="connsiteX646" fmla="*/ 2081216 w 7472601"/>
              <a:gd name="connsiteY646" fmla="*/ 2527513 h 6858000"/>
              <a:gd name="connsiteX647" fmla="*/ 2081211 w 7472601"/>
              <a:gd name="connsiteY647" fmla="*/ 2528916 h 6858000"/>
              <a:gd name="connsiteX648" fmla="*/ 2199067 w 7472601"/>
              <a:gd name="connsiteY648" fmla="*/ 2884061 h 6858000"/>
              <a:gd name="connsiteX649" fmla="*/ 3192586 w 7472601"/>
              <a:gd name="connsiteY649" fmla="*/ 3411496 h 6858000"/>
              <a:gd name="connsiteX650" fmla="*/ 3182620 w 7472601"/>
              <a:gd name="connsiteY650" fmla="*/ 3483279 h 6858000"/>
              <a:gd name="connsiteX651" fmla="*/ 2435119 w 7472601"/>
              <a:gd name="connsiteY651" fmla="*/ 3080173 h 6858000"/>
              <a:gd name="connsiteX652" fmla="*/ 2410152 w 7472601"/>
              <a:gd name="connsiteY652" fmla="*/ 3063751 h 6858000"/>
              <a:gd name="connsiteX653" fmla="*/ 2408099 w 7472601"/>
              <a:gd name="connsiteY653" fmla="*/ 3064403 h 6858000"/>
              <a:gd name="connsiteX654" fmla="*/ 2407218 w 7472601"/>
              <a:gd name="connsiteY654" fmla="*/ 3070324 h 6858000"/>
              <a:gd name="connsiteX655" fmla="*/ 2380138 w 7472601"/>
              <a:gd name="connsiteY655" fmla="*/ 3099341 h 6858000"/>
              <a:gd name="connsiteX656" fmla="*/ 1765923 w 7472601"/>
              <a:gd name="connsiteY656" fmla="*/ 3581043 h 6858000"/>
              <a:gd name="connsiteX657" fmla="*/ 1702258 w 7472601"/>
              <a:gd name="connsiteY657" fmla="*/ 3612286 h 6858000"/>
              <a:gd name="connsiteX658" fmla="*/ 1538370 w 7472601"/>
              <a:gd name="connsiteY658" fmla="*/ 3811804 h 6858000"/>
              <a:gd name="connsiteX659" fmla="*/ 542867 w 7472601"/>
              <a:gd name="connsiteY659" fmla="*/ 4944092 h 6858000"/>
              <a:gd name="connsiteX660" fmla="*/ 515800 w 7472601"/>
              <a:gd name="connsiteY660" fmla="*/ 4862180 h 6858000"/>
              <a:gd name="connsiteX661" fmla="*/ 909145 w 7472601"/>
              <a:gd name="connsiteY661" fmla="*/ 4199225 h 6858000"/>
              <a:gd name="connsiteX662" fmla="*/ 1214067 w 7472601"/>
              <a:gd name="connsiteY662" fmla="*/ 3908561 h 6858000"/>
              <a:gd name="connsiteX663" fmla="*/ 640967 w 7472601"/>
              <a:gd name="connsiteY663" fmla="*/ 4105601 h 6858000"/>
              <a:gd name="connsiteX664" fmla="*/ 112563 w 7472601"/>
              <a:gd name="connsiteY664" fmla="*/ 4396952 h 6858000"/>
              <a:gd name="connsiteX665" fmla="*/ 0 w 7472601"/>
              <a:gd name="connsiteY665" fmla="*/ 4466006 h 6858000"/>
              <a:gd name="connsiteX666" fmla="*/ 0 w 7472601"/>
              <a:gd name="connsiteY666" fmla="*/ 4233763 h 6858000"/>
              <a:gd name="connsiteX667" fmla="*/ 36881 w 7472601"/>
              <a:gd name="connsiteY667" fmla="*/ 4200118 h 6858000"/>
              <a:gd name="connsiteX668" fmla="*/ 910534 w 7472601"/>
              <a:gd name="connsiteY668" fmla="*/ 3629753 h 6858000"/>
              <a:gd name="connsiteX669" fmla="*/ 1578717 w 7472601"/>
              <a:gd name="connsiteY669" fmla="*/ 3575982 h 6858000"/>
              <a:gd name="connsiteX670" fmla="*/ 2338780 w 7472601"/>
              <a:gd name="connsiteY670" fmla="*/ 3033725 h 6858000"/>
              <a:gd name="connsiteX671" fmla="*/ 1807991 w 7472601"/>
              <a:gd name="connsiteY671" fmla="*/ 2807184 h 6858000"/>
              <a:gd name="connsiteX672" fmla="*/ 1416358 w 7472601"/>
              <a:gd name="connsiteY672" fmla="*/ 3112571 h 6858000"/>
              <a:gd name="connsiteX673" fmla="*/ 939066 w 7472601"/>
              <a:gd name="connsiteY673" fmla="*/ 3378798 h 6858000"/>
              <a:gd name="connsiteX674" fmla="*/ 115099 w 7472601"/>
              <a:gd name="connsiteY674" fmla="*/ 3607650 h 6858000"/>
              <a:gd name="connsiteX675" fmla="*/ 97284 w 7472601"/>
              <a:gd name="connsiteY675" fmla="*/ 3520393 h 6858000"/>
              <a:gd name="connsiteX676" fmla="*/ 922050 w 7472601"/>
              <a:gd name="connsiteY676" fmla="*/ 3074867 h 6858000"/>
              <a:gd name="connsiteX677" fmla="*/ 1405265 w 7472601"/>
              <a:gd name="connsiteY677" fmla="*/ 3016319 h 6858000"/>
              <a:gd name="connsiteX678" fmla="*/ 1407512 w 7472601"/>
              <a:gd name="connsiteY678" fmla="*/ 3018001 h 6858000"/>
              <a:gd name="connsiteX679" fmla="*/ 1726266 w 7472601"/>
              <a:gd name="connsiteY679" fmla="*/ 2777274 h 6858000"/>
              <a:gd name="connsiteX680" fmla="*/ 625390 w 7472601"/>
              <a:gd name="connsiteY680" fmla="*/ 2514541 h 6858000"/>
              <a:gd name="connsiteX681" fmla="*/ 619799 w 7472601"/>
              <a:gd name="connsiteY681" fmla="*/ 2527180 h 6858000"/>
              <a:gd name="connsiteX682" fmla="*/ 310030 w 7472601"/>
              <a:gd name="connsiteY682" fmla="*/ 2771818 h 6858000"/>
              <a:gd name="connsiteX683" fmla="*/ 173877 w 7472601"/>
              <a:gd name="connsiteY683" fmla="*/ 2937056 h 6858000"/>
              <a:gd name="connsiteX684" fmla="*/ 77889 w 7472601"/>
              <a:gd name="connsiteY684" fmla="*/ 3138440 h 6858000"/>
              <a:gd name="connsiteX685" fmla="*/ 0 w 7472601"/>
              <a:gd name="connsiteY685" fmla="*/ 3271395 h 6858000"/>
              <a:gd name="connsiteX686" fmla="*/ 0 w 7472601"/>
              <a:gd name="connsiteY686" fmla="*/ 3153002 h 6858000"/>
              <a:gd name="connsiteX687" fmla="*/ 2386 w 7472601"/>
              <a:gd name="connsiteY687" fmla="*/ 3149203 h 6858000"/>
              <a:gd name="connsiteX688" fmla="*/ 89753 w 7472601"/>
              <a:gd name="connsiteY688" fmla="*/ 2987702 h 6858000"/>
              <a:gd name="connsiteX689" fmla="*/ 76869 w 7472601"/>
              <a:gd name="connsiteY689" fmla="*/ 3005404 h 6858000"/>
              <a:gd name="connsiteX690" fmla="*/ 32049 w 7472601"/>
              <a:gd name="connsiteY690" fmla="*/ 3065814 h 6858000"/>
              <a:gd name="connsiteX691" fmla="*/ 0 w 7472601"/>
              <a:gd name="connsiteY691" fmla="*/ 3108744 h 6858000"/>
              <a:gd name="connsiteX692" fmla="*/ 0 w 7472601"/>
              <a:gd name="connsiteY692" fmla="*/ 3058059 h 6858000"/>
              <a:gd name="connsiteX693" fmla="*/ 7610 w 7472601"/>
              <a:gd name="connsiteY693" fmla="*/ 3047889 h 6858000"/>
              <a:gd name="connsiteX694" fmla="*/ 52419 w 7472601"/>
              <a:gd name="connsiteY694" fmla="*/ 2987479 h 6858000"/>
              <a:gd name="connsiteX695" fmla="*/ 59142 w 7472601"/>
              <a:gd name="connsiteY695" fmla="*/ 2978488 h 6858000"/>
              <a:gd name="connsiteX696" fmla="*/ 0 w 7472601"/>
              <a:gd name="connsiteY696" fmla="*/ 3015334 h 6858000"/>
              <a:gd name="connsiteX697" fmla="*/ 0 w 7472601"/>
              <a:gd name="connsiteY697" fmla="*/ 2914286 h 6858000"/>
              <a:gd name="connsiteX698" fmla="*/ 36383 w 7472601"/>
              <a:gd name="connsiteY698" fmla="*/ 2901128 h 6858000"/>
              <a:gd name="connsiteX699" fmla="*/ 156329 w 7472601"/>
              <a:gd name="connsiteY699" fmla="*/ 2840533 h 6858000"/>
              <a:gd name="connsiteX700" fmla="*/ 358355 w 7472601"/>
              <a:gd name="connsiteY700" fmla="*/ 2620471 h 6858000"/>
              <a:gd name="connsiteX701" fmla="*/ 510577 w 7472601"/>
              <a:gd name="connsiteY701" fmla="*/ 2501244 h 6858000"/>
              <a:gd name="connsiteX702" fmla="*/ 211967 w 7472601"/>
              <a:gd name="connsiteY702" fmla="*/ 2479171 h 6858000"/>
              <a:gd name="connsiteX703" fmla="*/ 0 w 7472601"/>
              <a:gd name="connsiteY703" fmla="*/ 2476398 h 6858000"/>
              <a:gd name="connsiteX704" fmla="*/ 0 w 7472601"/>
              <a:gd name="connsiteY704" fmla="*/ 2389189 h 6858000"/>
              <a:gd name="connsiteX705" fmla="*/ 103062 w 7472601"/>
              <a:gd name="connsiteY705" fmla="*/ 2389518 h 6858000"/>
              <a:gd name="connsiteX706" fmla="*/ 510734 w 7472601"/>
              <a:gd name="connsiteY706" fmla="*/ 2416201 h 6858000"/>
              <a:gd name="connsiteX707" fmla="*/ 279257 w 7472601"/>
              <a:gd name="connsiteY707" fmla="*/ 2092102 h 6858000"/>
              <a:gd name="connsiteX708" fmla="*/ 65265 w 7472601"/>
              <a:gd name="connsiteY708" fmla="*/ 2006049 h 6858000"/>
              <a:gd name="connsiteX709" fmla="*/ 0 w 7472601"/>
              <a:gd name="connsiteY709" fmla="*/ 1982532 h 6858000"/>
              <a:gd name="connsiteX710" fmla="*/ 0 w 7472601"/>
              <a:gd name="connsiteY710" fmla="*/ 1912789 h 6858000"/>
              <a:gd name="connsiteX711" fmla="*/ 97460 w 7472601"/>
              <a:gd name="connsiteY711" fmla="*/ 1953725 h 6858000"/>
              <a:gd name="connsiteX712" fmla="*/ 221272 w 7472601"/>
              <a:gd name="connsiteY712" fmla="*/ 1980766 h 6858000"/>
              <a:gd name="connsiteX713" fmla="*/ 116765 w 7472601"/>
              <a:gd name="connsiteY713" fmla="*/ 1911033 h 6858000"/>
              <a:gd name="connsiteX714" fmla="*/ 16405 w 7472601"/>
              <a:gd name="connsiteY714" fmla="*/ 1803412 h 6858000"/>
              <a:gd name="connsiteX715" fmla="*/ 0 w 7472601"/>
              <a:gd name="connsiteY715" fmla="*/ 1784777 h 6858000"/>
              <a:gd name="connsiteX716" fmla="*/ 0 w 7472601"/>
              <a:gd name="connsiteY716" fmla="*/ 1740082 h 6858000"/>
              <a:gd name="connsiteX717" fmla="*/ 39394 w 7472601"/>
              <a:gd name="connsiteY717" fmla="*/ 1784856 h 6858000"/>
              <a:gd name="connsiteX718" fmla="*/ 135813 w 7472601"/>
              <a:gd name="connsiteY718" fmla="*/ 1888838 h 6858000"/>
              <a:gd name="connsiteX719" fmla="*/ 242575 w 7472601"/>
              <a:gd name="connsiteY719" fmla="*/ 1958841 h 6858000"/>
              <a:gd name="connsiteX720" fmla="*/ 82197 w 7472601"/>
              <a:gd name="connsiteY720" fmla="*/ 1754826 h 6858000"/>
              <a:gd name="connsiteX721" fmla="*/ 0 w 7472601"/>
              <a:gd name="connsiteY721" fmla="*/ 1679650 h 6858000"/>
              <a:gd name="connsiteX722" fmla="*/ 0 w 7472601"/>
              <a:gd name="connsiteY722" fmla="*/ 1602463 h 6858000"/>
              <a:gd name="connsiteX723" fmla="*/ 84689 w 7472601"/>
              <a:gd name="connsiteY723" fmla="*/ 1677442 h 6858000"/>
              <a:gd name="connsiteX724" fmla="*/ 298437 w 7472601"/>
              <a:gd name="connsiteY724" fmla="*/ 1968019 h 6858000"/>
              <a:gd name="connsiteX725" fmla="*/ 227269 w 7472601"/>
              <a:gd name="connsiteY725" fmla="*/ 1114064 h 6858000"/>
              <a:gd name="connsiteX726" fmla="*/ 248003 w 7472601"/>
              <a:gd name="connsiteY726" fmla="*/ 1089613 h 6858000"/>
              <a:gd name="connsiteX727" fmla="*/ 427020 w 7472601"/>
              <a:gd name="connsiteY727" fmla="*/ 1619803 h 6858000"/>
              <a:gd name="connsiteX728" fmla="*/ 340345 w 7472601"/>
              <a:gd name="connsiteY728" fmla="*/ 2027739 h 6858000"/>
              <a:gd name="connsiteX729" fmla="*/ 360865 w 7472601"/>
              <a:gd name="connsiteY729" fmla="*/ 2044827 h 6858000"/>
              <a:gd name="connsiteX730" fmla="*/ 560414 w 7472601"/>
              <a:gd name="connsiteY730" fmla="*/ 2421457 h 6858000"/>
              <a:gd name="connsiteX731" fmla="*/ 1359703 w 7472601"/>
              <a:gd name="connsiteY731" fmla="*/ 2578554 h 6858000"/>
              <a:gd name="connsiteX732" fmla="*/ 1359422 w 7472601"/>
              <a:gd name="connsiteY732" fmla="*/ 2577994 h 6858000"/>
              <a:gd name="connsiteX733" fmla="*/ 828701 w 7472601"/>
              <a:gd name="connsiteY733" fmla="*/ 1839520 h 6858000"/>
              <a:gd name="connsiteX734" fmla="*/ 494427 w 7472601"/>
              <a:gd name="connsiteY734" fmla="*/ 1092333 h 6858000"/>
              <a:gd name="connsiteX735" fmla="*/ 506322 w 7472601"/>
              <a:gd name="connsiteY735" fmla="*/ 1020997 h 6858000"/>
              <a:gd name="connsiteX736" fmla="*/ 4570198 w 7472601"/>
              <a:gd name="connsiteY736" fmla="*/ 978081 h 6858000"/>
              <a:gd name="connsiteX737" fmla="*/ 4523691 w 7472601"/>
              <a:gd name="connsiteY737" fmla="*/ 1127776 h 6858000"/>
              <a:gd name="connsiteX738" fmla="*/ 4509875 w 7472601"/>
              <a:gd name="connsiteY738" fmla="*/ 1167552 h 6858000"/>
              <a:gd name="connsiteX739" fmla="*/ 4478168 w 7472601"/>
              <a:gd name="connsiteY739" fmla="*/ 1260735 h 6858000"/>
              <a:gd name="connsiteX740" fmla="*/ 4409309 w 7472601"/>
              <a:gd name="connsiteY740" fmla="*/ 1666996 h 6858000"/>
              <a:gd name="connsiteX741" fmla="*/ 4370031 w 7472601"/>
              <a:gd name="connsiteY741" fmla="*/ 1955666 h 6858000"/>
              <a:gd name="connsiteX742" fmla="*/ 4570198 w 7472601"/>
              <a:gd name="connsiteY742" fmla="*/ 978081 h 6858000"/>
              <a:gd name="connsiteX743" fmla="*/ 4557898 w 7472601"/>
              <a:gd name="connsiteY743" fmla="*/ 900011 h 6858000"/>
              <a:gd name="connsiteX744" fmla="*/ 4344840 w 7472601"/>
              <a:gd name="connsiteY744" fmla="*/ 1922038 h 6858000"/>
              <a:gd name="connsiteX745" fmla="*/ 4378710 w 7472601"/>
              <a:gd name="connsiteY745" fmla="*/ 1665516 h 6858000"/>
              <a:gd name="connsiteX746" fmla="*/ 4448798 w 7472601"/>
              <a:gd name="connsiteY746" fmla="*/ 1253024 h 6858000"/>
              <a:gd name="connsiteX747" fmla="*/ 4480315 w 7472601"/>
              <a:gd name="connsiteY747" fmla="*/ 1158454 h 6858000"/>
              <a:gd name="connsiteX748" fmla="*/ 4494133 w 7472601"/>
              <a:gd name="connsiteY748" fmla="*/ 1118676 h 6858000"/>
              <a:gd name="connsiteX749" fmla="*/ 4557898 w 7472601"/>
              <a:gd name="connsiteY749" fmla="*/ 900011 h 6858000"/>
              <a:gd name="connsiteX750" fmla="*/ 5870151 w 7472601"/>
              <a:gd name="connsiteY750" fmla="*/ 898890 h 6858000"/>
              <a:gd name="connsiteX751" fmla="*/ 5861335 w 7472601"/>
              <a:gd name="connsiteY751" fmla="*/ 899177 h 6858000"/>
              <a:gd name="connsiteX752" fmla="*/ 5843702 w 7472601"/>
              <a:gd name="connsiteY752" fmla="*/ 899748 h 6858000"/>
              <a:gd name="connsiteX753" fmla="*/ 5651107 w 7472601"/>
              <a:gd name="connsiteY753" fmla="*/ 920306 h 6858000"/>
              <a:gd name="connsiteX754" fmla="*/ 5459407 w 7472601"/>
              <a:gd name="connsiteY754" fmla="*/ 940975 h 6858000"/>
              <a:gd name="connsiteX755" fmla="*/ 5374846 w 7472601"/>
              <a:gd name="connsiteY755" fmla="*/ 941988 h 6858000"/>
              <a:gd name="connsiteX756" fmla="*/ 5256105 w 7472601"/>
              <a:gd name="connsiteY756" fmla="*/ 945632 h 6858000"/>
              <a:gd name="connsiteX757" fmla="*/ 5107071 w 7472601"/>
              <a:gd name="connsiteY757" fmla="*/ 969720 h 6858000"/>
              <a:gd name="connsiteX758" fmla="*/ 4998681 w 7472601"/>
              <a:gd name="connsiteY758" fmla="*/ 988771 h 6858000"/>
              <a:gd name="connsiteX759" fmla="*/ 5870151 w 7472601"/>
              <a:gd name="connsiteY759" fmla="*/ 898890 h 6858000"/>
              <a:gd name="connsiteX760" fmla="*/ 5504425 w 7472601"/>
              <a:gd name="connsiteY760" fmla="*/ 848067 h 6858000"/>
              <a:gd name="connsiteX761" fmla="*/ 4968849 w 7472601"/>
              <a:gd name="connsiteY761" fmla="*/ 962318 h 6858000"/>
              <a:gd name="connsiteX762" fmla="*/ 5104039 w 7472601"/>
              <a:gd name="connsiteY762" fmla="*/ 940634 h 6858000"/>
              <a:gd name="connsiteX763" fmla="*/ 5256311 w 7472601"/>
              <a:gd name="connsiteY763" fmla="*/ 916490 h 6858000"/>
              <a:gd name="connsiteX764" fmla="*/ 5377381 w 7472601"/>
              <a:gd name="connsiteY764" fmla="*/ 912671 h 6858000"/>
              <a:gd name="connsiteX765" fmla="*/ 5460148 w 7472601"/>
              <a:gd name="connsiteY765" fmla="*/ 911442 h 6858000"/>
              <a:gd name="connsiteX766" fmla="*/ 5648971 w 7472601"/>
              <a:gd name="connsiteY766" fmla="*/ 891331 h 6858000"/>
              <a:gd name="connsiteX767" fmla="*/ 5844807 w 7472601"/>
              <a:gd name="connsiteY767" fmla="*/ 870718 h 6858000"/>
              <a:gd name="connsiteX768" fmla="*/ 5862975 w 7472601"/>
              <a:gd name="connsiteY768" fmla="*/ 869756 h 6858000"/>
              <a:gd name="connsiteX769" fmla="*/ 5920887 w 7472601"/>
              <a:gd name="connsiteY769" fmla="*/ 865929 h 6858000"/>
              <a:gd name="connsiteX770" fmla="*/ 5504425 w 7472601"/>
              <a:gd name="connsiteY770" fmla="*/ 848067 h 6858000"/>
              <a:gd name="connsiteX771" fmla="*/ 3607114 w 7472601"/>
              <a:gd name="connsiteY771" fmla="*/ 467441 h 6858000"/>
              <a:gd name="connsiteX772" fmla="*/ 3296242 w 7472601"/>
              <a:gd name="connsiteY772" fmla="*/ 807991 h 6858000"/>
              <a:gd name="connsiteX773" fmla="*/ 3174674 w 7472601"/>
              <a:gd name="connsiteY773" fmla="*/ 919759 h 6858000"/>
              <a:gd name="connsiteX774" fmla="*/ 3042978 w 7472601"/>
              <a:gd name="connsiteY774" fmla="*/ 1054894 h 6858000"/>
              <a:gd name="connsiteX775" fmla="*/ 2968914 w 7472601"/>
              <a:gd name="connsiteY775" fmla="*/ 1133756 h 6858000"/>
              <a:gd name="connsiteX776" fmla="*/ 3103823 w 7472601"/>
              <a:gd name="connsiteY776" fmla="*/ 1026814 h 6858000"/>
              <a:gd name="connsiteX777" fmla="*/ 3607114 w 7472601"/>
              <a:gd name="connsiteY777" fmla="*/ 467441 h 6858000"/>
              <a:gd name="connsiteX778" fmla="*/ 3744487 w 7472601"/>
              <a:gd name="connsiteY778" fmla="*/ 383136 h 6858000"/>
              <a:gd name="connsiteX779" fmla="*/ 3970213 w 7472601"/>
              <a:gd name="connsiteY779" fmla="*/ 995559 h 6858000"/>
              <a:gd name="connsiteX780" fmla="*/ 3744487 w 7472601"/>
              <a:gd name="connsiteY780" fmla="*/ 383136 h 6858000"/>
              <a:gd name="connsiteX781" fmla="*/ 3624562 w 7472601"/>
              <a:gd name="connsiteY781" fmla="*/ 367041 h 6858000"/>
              <a:gd name="connsiteX782" fmla="*/ 3489712 w 7472601"/>
              <a:gd name="connsiteY782" fmla="*/ 485386 h 6858000"/>
              <a:gd name="connsiteX783" fmla="*/ 3182994 w 7472601"/>
              <a:gd name="connsiteY783" fmla="*/ 828265 h 6858000"/>
              <a:gd name="connsiteX784" fmla="*/ 2892114 w 7472601"/>
              <a:gd name="connsiteY784" fmla="*/ 1172635 h 6858000"/>
              <a:gd name="connsiteX785" fmla="*/ 3021459 w 7472601"/>
              <a:gd name="connsiteY785" fmla="*/ 1035385 h 6858000"/>
              <a:gd name="connsiteX786" fmla="*/ 3153873 w 7472601"/>
              <a:gd name="connsiteY786" fmla="*/ 898971 h 6858000"/>
              <a:gd name="connsiteX787" fmla="*/ 3276511 w 7472601"/>
              <a:gd name="connsiteY787" fmla="*/ 786423 h 6858000"/>
              <a:gd name="connsiteX788" fmla="*/ 3584154 w 7472601"/>
              <a:gd name="connsiteY788" fmla="*/ 448218 h 6858000"/>
              <a:gd name="connsiteX789" fmla="*/ 3624562 w 7472601"/>
              <a:gd name="connsiteY789" fmla="*/ 367041 h 6858000"/>
              <a:gd name="connsiteX790" fmla="*/ 3766672 w 7472601"/>
              <a:gd name="connsiteY790" fmla="*/ 359429 h 6858000"/>
              <a:gd name="connsiteX791" fmla="*/ 3996338 w 7472601"/>
              <a:gd name="connsiteY791" fmla="*/ 968237 h 6858000"/>
              <a:gd name="connsiteX792" fmla="*/ 3766672 w 7472601"/>
              <a:gd name="connsiteY792" fmla="*/ 359429 h 6858000"/>
              <a:gd name="connsiteX793" fmla="*/ 5805386 w 7472601"/>
              <a:gd name="connsiteY793" fmla="*/ 239240 h 6858000"/>
              <a:gd name="connsiteX794" fmla="*/ 5736947 w 7472601"/>
              <a:gd name="connsiteY794" fmla="*/ 261367 h 6858000"/>
              <a:gd name="connsiteX795" fmla="*/ 5427012 w 7472601"/>
              <a:gd name="connsiteY795" fmla="*/ 311272 h 6858000"/>
              <a:gd name="connsiteX796" fmla="*/ 5147818 w 7472601"/>
              <a:gd name="connsiteY796" fmla="*/ 322112 h 6858000"/>
              <a:gd name="connsiteX797" fmla="*/ 5060854 w 7472601"/>
              <a:gd name="connsiteY797" fmla="*/ 311882 h 6858000"/>
              <a:gd name="connsiteX798" fmla="*/ 4945989 w 7472601"/>
              <a:gd name="connsiteY798" fmla="*/ 300516 h 6858000"/>
              <a:gd name="connsiteX799" fmla="*/ 5410479 w 7472601"/>
              <a:gd name="connsiteY799" fmla="*/ 348434 h 6858000"/>
              <a:gd name="connsiteX800" fmla="*/ 5805386 w 7472601"/>
              <a:gd name="connsiteY800" fmla="*/ 239240 h 6858000"/>
              <a:gd name="connsiteX801" fmla="*/ 5905192 w 7472601"/>
              <a:gd name="connsiteY801" fmla="*/ 163079 h 6858000"/>
              <a:gd name="connsiteX802" fmla="*/ 5865655 w 7472601"/>
              <a:gd name="connsiteY802" fmla="*/ 171901 h 6858000"/>
              <a:gd name="connsiteX803" fmla="*/ 5259740 w 7472601"/>
              <a:gd name="connsiteY803" fmla="*/ 257013 h 6858000"/>
              <a:gd name="connsiteX804" fmla="*/ 5208466 w 7472601"/>
              <a:gd name="connsiteY804" fmla="*/ 257550 h 6858000"/>
              <a:gd name="connsiteX805" fmla="*/ 4980204 w 7472601"/>
              <a:gd name="connsiteY805" fmla="*/ 271903 h 6858000"/>
              <a:gd name="connsiteX806" fmla="*/ 5068068 w 7472601"/>
              <a:gd name="connsiteY806" fmla="*/ 282244 h 6858000"/>
              <a:gd name="connsiteX807" fmla="*/ 5153231 w 7472601"/>
              <a:gd name="connsiteY807" fmla="*/ 292240 h 6858000"/>
              <a:gd name="connsiteX808" fmla="*/ 5426491 w 7472601"/>
              <a:gd name="connsiteY808" fmla="*/ 281128 h 6858000"/>
              <a:gd name="connsiteX809" fmla="*/ 5731212 w 7472601"/>
              <a:gd name="connsiteY809" fmla="*/ 231951 h 6858000"/>
              <a:gd name="connsiteX810" fmla="*/ 5905192 w 7472601"/>
              <a:gd name="connsiteY810" fmla="*/ 163079 h 6858000"/>
              <a:gd name="connsiteX811" fmla="*/ 5944437 w 7472601"/>
              <a:gd name="connsiteY811" fmla="*/ 113829 h 6858000"/>
              <a:gd name="connsiteX812" fmla="*/ 5825032 w 7472601"/>
              <a:gd name="connsiteY812" fmla="*/ 146405 h 6858000"/>
              <a:gd name="connsiteX813" fmla="*/ 4955599 w 7472601"/>
              <a:gd name="connsiteY813" fmla="*/ 247008 h 6858000"/>
              <a:gd name="connsiteX814" fmla="*/ 5210104 w 7472601"/>
              <a:gd name="connsiteY814" fmla="*/ 228123 h 6858000"/>
              <a:gd name="connsiteX815" fmla="*/ 5261015 w 7472601"/>
              <a:gd name="connsiteY815" fmla="*/ 227087 h 6858000"/>
              <a:gd name="connsiteX816" fmla="*/ 5861181 w 7472601"/>
              <a:gd name="connsiteY816" fmla="*/ 143093 h 6858000"/>
              <a:gd name="connsiteX817" fmla="*/ 5961252 w 7472601"/>
              <a:gd name="connsiteY817" fmla="*/ 114820 h 6858000"/>
              <a:gd name="connsiteX818" fmla="*/ 5944437 w 7472601"/>
              <a:gd name="connsiteY818" fmla="*/ 113829 h 6858000"/>
              <a:gd name="connsiteX819" fmla="*/ 3882765 w 7472601"/>
              <a:gd name="connsiteY819" fmla="*/ 0 h 6858000"/>
              <a:gd name="connsiteX820" fmla="*/ 3995099 w 7472601"/>
              <a:gd name="connsiteY820" fmla="*/ 0 h 6858000"/>
              <a:gd name="connsiteX821" fmla="*/ 4163818 w 7472601"/>
              <a:gd name="connsiteY821" fmla="*/ 234104 h 6858000"/>
              <a:gd name="connsiteX822" fmla="*/ 4172099 w 7472601"/>
              <a:gd name="connsiteY822" fmla="*/ 234207 h 6858000"/>
              <a:gd name="connsiteX823" fmla="*/ 4784282 w 7472601"/>
              <a:gd name="connsiteY823" fmla="*/ 276561 h 6858000"/>
              <a:gd name="connsiteX824" fmla="*/ 4801687 w 7472601"/>
              <a:gd name="connsiteY824" fmla="*/ 267764 h 6858000"/>
              <a:gd name="connsiteX825" fmla="*/ 6082788 w 7472601"/>
              <a:gd name="connsiteY825" fmla="*/ 64119 h 6858000"/>
              <a:gd name="connsiteX826" fmla="*/ 6099442 w 7472601"/>
              <a:gd name="connsiteY826" fmla="*/ 82568 h 6858000"/>
              <a:gd name="connsiteX827" fmla="*/ 4804137 w 7472601"/>
              <a:gd name="connsiteY827" fmla="*/ 320931 h 6858000"/>
              <a:gd name="connsiteX828" fmla="*/ 4227047 w 7472601"/>
              <a:gd name="connsiteY828" fmla="*/ 313415 h 6858000"/>
              <a:gd name="connsiteX829" fmla="*/ 4346041 w 7472601"/>
              <a:gd name="connsiteY829" fmla="*/ 456086 h 6858000"/>
              <a:gd name="connsiteX830" fmla="*/ 4870967 w 7472601"/>
              <a:gd name="connsiteY830" fmla="*/ 963061 h 6858000"/>
              <a:gd name="connsiteX831" fmla="*/ 4889647 w 7472601"/>
              <a:gd name="connsiteY831" fmla="*/ 957147 h 6858000"/>
              <a:gd name="connsiteX832" fmla="*/ 5422504 w 7472601"/>
              <a:gd name="connsiteY832" fmla="*/ 805191 h 6858000"/>
              <a:gd name="connsiteX833" fmla="*/ 6087656 w 7472601"/>
              <a:gd name="connsiteY833" fmla="*/ 826703 h 6858000"/>
              <a:gd name="connsiteX834" fmla="*/ 6058717 w 7472601"/>
              <a:gd name="connsiteY834" fmla="*/ 865992 h 6858000"/>
              <a:gd name="connsiteX835" fmla="*/ 4974153 w 7472601"/>
              <a:gd name="connsiteY835" fmla="*/ 1045456 h 6858000"/>
              <a:gd name="connsiteX836" fmla="*/ 5627835 w 7472601"/>
              <a:gd name="connsiteY836" fmla="*/ 1472077 h 6858000"/>
              <a:gd name="connsiteX837" fmla="*/ 5629817 w 7472601"/>
              <a:gd name="connsiteY837" fmla="*/ 1471412 h 6858000"/>
              <a:gd name="connsiteX838" fmla="*/ 5634124 w 7472601"/>
              <a:gd name="connsiteY838" fmla="*/ 1470572 h 6858000"/>
              <a:gd name="connsiteX839" fmla="*/ 5755832 w 7472601"/>
              <a:gd name="connsiteY839" fmla="*/ 1383886 h 6858000"/>
              <a:gd name="connsiteX840" fmla="*/ 6014186 w 7472601"/>
              <a:gd name="connsiteY840" fmla="*/ 1279799 h 6858000"/>
              <a:gd name="connsiteX841" fmla="*/ 6901619 w 7472601"/>
              <a:gd name="connsiteY841" fmla="*/ 1047874 h 6858000"/>
              <a:gd name="connsiteX842" fmla="*/ 6931566 w 7472601"/>
              <a:gd name="connsiteY842" fmla="*/ 1062034 h 6858000"/>
              <a:gd name="connsiteX843" fmla="*/ 5790982 w 7472601"/>
              <a:gd name="connsiteY843" fmla="*/ 1561380 h 6858000"/>
              <a:gd name="connsiteX844" fmla="*/ 6188971 w 7472601"/>
              <a:gd name="connsiteY844" fmla="*/ 1755168 h 6858000"/>
              <a:gd name="connsiteX845" fmla="*/ 6202446 w 7472601"/>
              <a:gd name="connsiteY845" fmla="*/ 1752268 h 6858000"/>
              <a:gd name="connsiteX846" fmla="*/ 7179560 w 7472601"/>
              <a:gd name="connsiteY846" fmla="*/ 1467551 h 6858000"/>
              <a:gd name="connsiteX847" fmla="*/ 7158730 w 7472601"/>
              <a:gd name="connsiteY847" fmla="*/ 1507835 h 6858000"/>
              <a:gd name="connsiteX848" fmla="*/ 6326959 w 7472601"/>
              <a:gd name="connsiteY848" fmla="*/ 1817686 h 6858000"/>
              <a:gd name="connsiteX849" fmla="*/ 6537433 w 7472601"/>
              <a:gd name="connsiteY849" fmla="*/ 1907790 h 6858000"/>
              <a:gd name="connsiteX850" fmla="*/ 6550221 w 7472601"/>
              <a:gd name="connsiteY850" fmla="*/ 1910729 h 6858000"/>
              <a:gd name="connsiteX851" fmla="*/ 6964438 w 7472601"/>
              <a:gd name="connsiteY851" fmla="*/ 2209505 h 6858000"/>
              <a:gd name="connsiteX852" fmla="*/ 7367862 w 7472601"/>
              <a:gd name="connsiteY852" fmla="*/ 2806833 h 6858000"/>
              <a:gd name="connsiteX853" fmla="*/ 7364329 w 7472601"/>
              <a:gd name="connsiteY853" fmla="*/ 2826907 h 6858000"/>
              <a:gd name="connsiteX854" fmla="*/ 7290545 w 7472601"/>
              <a:gd name="connsiteY854" fmla="*/ 2850663 h 6858000"/>
              <a:gd name="connsiteX855" fmla="*/ 6472036 w 7472601"/>
              <a:gd name="connsiteY855" fmla="*/ 1959003 h 6858000"/>
              <a:gd name="connsiteX856" fmla="*/ 5792897 w 7472601"/>
              <a:gd name="connsiteY856" fmla="*/ 1647747 h 6858000"/>
              <a:gd name="connsiteX857" fmla="*/ 5842751 w 7472601"/>
              <a:gd name="connsiteY857" fmla="*/ 1816112 h 6858000"/>
              <a:gd name="connsiteX858" fmla="*/ 5847424 w 7472601"/>
              <a:gd name="connsiteY858" fmla="*/ 1815776 h 6858000"/>
              <a:gd name="connsiteX859" fmla="*/ 6399821 w 7472601"/>
              <a:gd name="connsiteY859" fmla="*/ 2344799 h 6858000"/>
              <a:gd name="connsiteX860" fmla="*/ 6323232 w 7472601"/>
              <a:gd name="connsiteY860" fmla="*/ 2389634 h 6858000"/>
              <a:gd name="connsiteX861" fmla="*/ 5942958 w 7472601"/>
              <a:gd name="connsiteY861" fmla="*/ 2077708 h 6858000"/>
              <a:gd name="connsiteX862" fmla="*/ 5921559 w 7472601"/>
              <a:gd name="connsiteY862" fmla="*/ 2378596 h 6858000"/>
              <a:gd name="connsiteX863" fmla="*/ 5817651 w 7472601"/>
              <a:gd name="connsiteY863" fmla="*/ 3023919 h 6858000"/>
              <a:gd name="connsiteX864" fmla="*/ 5729634 w 7472601"/>
              <a:gd name="connsiteY864" fmla="*/ 3051849 h 6858000"/>
              <a:gd name="connsiteX865" fmla="*/ 5611018 w 7472601"/>
              <a:gd name="connsiteY865" fmla="*/ 2316769 h 6858000"/>
              <a:gd name="connsiteX866" fmla="*/ 5687608 w 7472601"/>
              <a:gd name="connsiteY866" fmla="*/ 2039972 h 6858000"/>
              <a:gd name="connsiteX867" fmla="*/ 5657554 w 7472601"/>
              <a:gd name="connsiteY867" fmla="*/ 1576445 h 6858000"/>
              <a:gd name="connsiteX868" fmla="*/ 5150475 w 7472601"/>
              <a:gd name="connsiteY868" fmla="*/ 1274012 h 6858000"/>
              <a:gd name="connsiteX869" fmla="*/ 5349142 w 7472601"/>
              <a:gd name="connsiteY869" fmla="*/ 2204405 h 6858000"/>
              <a:gd name="connsiteX870" fmla="*/ 5262214 w 7472601"/>
              <a:gd name="connsiteY870" fmla="*/ 2233836 h 6858000"/>
              <a:gd name="connsiteX871" fmla="*/ 4981539 w 7472601"/>
              <a:gd name="connsiteY871" fmla="*/ 1542201 h 6858000"/>
              <a:gd name="connsiteX872" fmla="*/ 4958461 w 7472601"/>
              <a:gd name="connsiteY872" fmla="*/ 1136957 h 6858000"/>
              <a:gd name="connsiteX873" fmla="*/ 4655015 w 7472601"/>
              <a:gd name="connsiteY873" fmla="*/ 891426 h 6858000"/>
              <a:gd name="connsiteX874" fmla="*/ 4348002 w 7472601"/>
              <a:gd name="connsiteY874" fmla="*/ 2205895 h 6858000"/>
              <a:gd name="connsiteX875" fmla="*/ 4262250 w 7472601"/>
              <a:gd name="connsiteY875" fmla="*/ 2219972 h 6858000"/>
              <a:gd name="connsiteX876" fmla="*/ 4550611 w 7472601"/>
              <a:gd name="connsiteY876" fmla="*/ 817540 h 6858000"/>
              <a:gd name="connsiteX877" fmla="*/ 4564418 w 7472601"/>
              <a:gd name="connsiteY877" fmla="*/ 808293 h 6858000"/>
              <a:gd name="connsiteX878" fmla="*/ 4266388 w 7472601"/>
              <a:gd name="connsiteY878" fmla="*/ 500083 h 6858000"/>
              <a:gd name="connsiteX879" fmla="*/ 4032842 w 7472601"/>
              <a:gd name="connsiteY879" fmla="*/ 211809 h 6858000"/>
              <a:gd name="connsiteX880" fmla="*/ 3882765 w 7472601"/>
              <a:gd name="connsiteY880" fmla="*/ 0 h 6858000"/>
              <a:gd name="connsiteX881" fmla="*/ 3721337 w 7472601"/>
              <a:gd name="connsiteY881" fmla="*/ 0 h 6858000"/>
              <a:gd name="connsiteX882" fmla="*/ 3797544 w 7472601"/>
              <a:gd name="connsiteY882" fmla="*/ 0 h 6858000"/>
              <a:gd name="connsiteX883" fmla="*/ 3775734 w 7472601"/>
              <a:gd name="connsiteY883" fmla="*/ 95131 h 6858000"/>
              <a:gd name="connsiteX884" fmla="*/ 3724807 w 7472601"/>
              <a:gd name="connsiteY884" fmla="*/ 272257 h 6858000"/>
              <a:gd name="connsiteX885" fmla="*/ 3726844 w 7472601"/>
              <a:gd name="connsiteY885" fmla="*/ 282988 h 6858000"/>
              <a:gd name="connsiteX886" fmla="*/ 3742664 w 7472601"/>
              <a:gd name="connsiteY886" fmla="*/ 279918 h 6858000"/>
              <a:gd name="connsiteX887" fmla="*/ 4103910 w 7472601"/>
              <a:gd name="connsiteY887" fmla="*/ 1161917 h 6858000"/>
              <a:gd name="connsiteX888" fmla="*/ 4020269 w 7472601"/>
              <a:gd name="connsiteY888" fmla="*/ 1200406 h 6858000"/>
              <a:gd name="connsiteX889" fmla="*/ 3674882 w 7472601"/>
              <a:gd name="connsiteY889" fmla="*/ 488524 h 6858000"/>
              <a:gd name="connsiteX890" fmla="*/ 3132682 w 7472601"/>
              <a:gd name="connsiteY890" fmla="*/ 1072284 h 6858000"/>
              <a:gd name="connsiteX891" fmla="*/ 2716346 w 7472601"/>
              <a:gd name="connsiteY891" fmla="*/ 1276376 h 6858000"/>
              <a:gd name="connsiteX892" fmla="*/ 2716772 w 7472601"/>
              <a:gd name="connsiteY892" fmla="*/ 1255462 h 6858000"/>
              <a:gd name="connsiteX893" fmla="*/ 3471096 w 7472601"/>
              <a:gd name="connsiteY893" fmla="*/ 437072 h 6858000"/>
              <a:gd name="connsiteX894" fmla="*/ 3639057 w 7472601"/>
              <a:gd name="connsiteY894" fmla="*/ 286334 h 6858000"/>
              <a:gd name="connsiteX895" fmla="*/ 3640309 w 7472601"/>
              <a:gd name="connsiteY895" fmla="*/ 284664 h 6858000"/>
              <a:gd name="connsiteX896" fmla="*/ 3646022 w 7472601"/>
              <a:gd name="connsiteY896" fmla="*/ 276711 h 6858000"/>
              <a:gd name="connsiteX897" fmla="*/ 3707943 w 7472601"/>
              <a:gd name="connsiteY897" fmla="*/ 65958 h 6858000"/>
              <a:gd name="connsiteX898" fmla="*/ 3721337 w 7472601"/>
              <a:gd name="connsiteY898" fmla="*/ 0 h 6858000"/>
              <a:gd name="connsiteX899" fmla="*/ 2867960 w 7472601"/>
              <a:gd name="connsiteY899" fmla="*/ 0 h 6858000"/>
              <a:gd name="connsiteX900" fmla="*/ 2926351 w 7472601"/>
              <a:gd name="connsiteY900" fmla="*/ 0 h 6858000"/>
              <a:gd name="connsiteX901" fmla="*/ 2902823 w 7472601"/>
              <a:gd name="connsiteY901" fmla="*/ 262929 h 6858000"/>
              <a:gd name="connsiteX902" fmla="*/ 2940663 w 7472601"/>
              <a:gd name="connsiteY902" fmla="*/ 140884 h 6858000"/>
              <a:gd name="connsiteX903" fmla="*/ 2947039 w 7472601"/>
              <a:gd name="connsiteY903" fmla="*/ 122524 h 6858000"/>
              <a:gd name="connsiteX904" fmla="*/ 2984316 w 7472601"/>
              <a:gd name="connsiteY904" fmla="*/ 0 h 6858000"/>
              <a:gd name="connsiteX905" fmla="*/ 3016114 w 7472601"/>
              <a:gd name="connsiteY905" fmla="*/ 0 h 6858000"/>
              <a:gd name="connsiteX906" fmla="*/ 2979949 w 7472601"/>
              <a:gd name="connsiteY906" fmla="*/ 119274 h 6858000"/>
              <a:gd name="connsiteX907" fmla="*/ 3023879 w 7472601"/>
              <a:gd name="connsiteY907" fmla="*/ 0 h 6858000"/>
              <a:gd name="connsiteX908" fmla="*/ 3105400 w 7472601"/>
              <a:gd name="connsiteY908" fmla="*/ 0 h 6858000"/>
              <a:gd name="connsiteX909" fmla="*/ 3094669 w 7472601"/>
              <a:gd name="connsiteY909" fmla="*/ 30308 h 6858000"/>
              <a:gd name="connsiteX910" fmla="*/ 2901945 w 7472601"/>
              <a:gd name="connsiteY910" fmla="*/ 466538 h 6858000"/>
              <a:gd name="connsiteX911" fmla="*/ 2815209 w 7472601"/>
              <a:gd name="connsiteY911" fmla="*/ 497361 h 6858000"/>
              <a:gd name="connsiteX912" fmla="*/ 2844845 w 7472601"/>
              <a:gd name="connsiteY912" fmla="*/ 127638 h 6858000"/>
              <a:gd name="connsiteX913" fmla="*/ 2867960 w 7472601"/>
              <a:gd name="connsiteY913" fmla="*/ 0 h 6858000"/>
              <a:gd name="connsiteX914" fmla="*/ 1057230 w 7472601"/>
              <a:gd name="connsiteY914" fmla="*/ 0 h 6858000"/>
              <a:gd name="connsiteX915" fmla="*/ 1111003 w 7472601"/>
              <a:gd name="connsiteY915" fmla="*/ 0 h 6858000"/>
              <a:gd name="connsiteX916" fmla="*/ 1125553 w 7472601"/>
              <a:gd name="connsiteY916" fmla="*/ 52588 h 6858000"/>
              <a:gd name="connsiteX917" fmla="*/ 1304276 w 7472601"/>
              <a:gd name="connsiteY917" fmla="*/ 476275 h 6858000"/>
              <a:gd name="connsiteX918" fmla="*/ 1492066 w 7472601"/>
              <a:gd name="connsiteY918" fmla="*/ 886333 h 6858000"/>
              <a:gd name="connsiteX919" fmla="*/ 1423698 w 7472601"/>
              <a:gd name="connsiteY919" fmla="*/ 710817 h 6858000"/>
              <a:gd name="connsiteX920" fmla="*/ 1357609 w 7472601"/>
              <a:gd name="connsiteY920" fmla="*/ 532892 h 6858000"/>
              <a:gd name="connsiteX921" fmla="*/ 1309550 w 7472601"/>
              <a:gd name="connsiteY921" fmla="*/ 374031 h 6858000"/>
              <a:gd name="connsiteX922" fmla="*/ 1193673 w 7472601"/>
              <a:gd name="connsiteY922" fmla="*/ 49533 h 6858000"/>
              <a:gd name="connsiteX923" fmla="*/ 1164391 w 7472601"/>
              <a:gd name="connsiteY923" fmla="*/ 0 h 6858000"/>
              <a:gd name="connsiteX924" fmla="*/ 1200666 w 7472601"/>
              <a:gd name="connsiteY924" fmla="*/ 0 h 6858000"/>
              <a:gd name="connsiteX925" fmla="*/ 1223408 w 7472601"/>
              <a:gd name="connsiteY925" fmla="*/ 38996 h 6858000"/>
              <a:gd name="connsiteX926" fmla="*/ 1339635 w 7472601"/>
              <a:gd name="connsiteY926" fmla="*/ 365517 h 6858000"/>
              <a:gd name="connsiteX927" fmla="*/ 1387469 w 7472601"/>
              <a:gd name="connsiteY927" fmla="*/ 523079 h 6858000"/>
              <a:gd name="connsiteX928" fmla="*/ 1452685 w 7472601"/>
              <a:gd name="connsiteY928" fmla="*/ 699806 h 6858000"/>
              <a:gd name="connsiteX929" fmla="*/ 1492092 w 7472601"/>
              <a:gd name="connsiteY929" fmla="*/ 800424 h 6858000"/>
              <a:gd name="connsiteX930" fmla="*/ 1455302 w 7472601"/>
              <a:gd name="connsiteY930" fmla="*/ 632913 h 6858000"/>
              <a:gd name="connsiteX931" fmla="*/ 1222336 w 7472601"/>
              <a:gd name="connsiteY931" fmla="*/ 9480 h 6858000"/>
              <a:gd name="connsiteX932" fmla="*/ 1214634 w 7472601"/>
              <a:gd name="connsiteY932" fmla="*/ 0 h 6858000"/>
              <a:gd name="connsiteX933" fmla="*/ 1289827 w 7472601"/>
              <a:gd name="connsiteY933" fmla="*/ 0 h 6858000"/>
              <a:gd name="connsiteX934" fmla="*/ 1321076 w 7472601"/>
              <a:gd name="connsiteY934" fmla="*/ 59722 h 6858000"/>
              <a:gd name="connsiteX935" fmla="*/ 1512579 w 7472601"/>
              <a:gd name="connsiteY935" fmla="*/ 626441 h 6858000"/>
              <a:gd name="connsiteX936" fmla="*/ 1506076 w 7472601"/>
              <a:gd name="connsiteY936" fmla="*/ 1089289 h 6858000"/>
              <a:gd name="connsiteX937" fmla="*/ 1486346 w 7472601"/>
              <a:gd name="connsiteY937" fmla="*/ 1079919 h 6858000"/>
              <a:gd name="connsiteX938" fmla="*/ 1070511 w 7472601"/>
              <a:gd name="connsiteY938" fmla="*/ 48609 h 6858000"/>
              <a:gd name="connsiteX939" fmla="*/ 1057230 w 7472601"/>
              <a:gd name="connsiteY939" fmla="*/ 0 h 6858000"/>
              <a:gd name="connsiteX940" fmla="*/ 43151 w 7472601"/>
              <a:gd name="connsiteY940" fmla="*/ 0 h 6858000"/>
              <a:gd name="connsiteX941" fmla="*/ 95283 w 7472601"/>
              <a:gd name="connsiteY941" fmla="*/ 0 h 6858000"/>
              <a:gd name="connsiteX942" fmla="*/ 300708 w 7472601"/>
              <a:gd name="connsiteY942" fmla="*/ 154571 h 6858000"/>
              <a:gd name="connsiteX943" fmla="*/ 530414 w 7472601"/>
              <a:gd name="connsiteY943" fmla="*/ 354673 h 6858000"/>
              <a:gd name="connsiteX944" fmla="*/ 333785 w 7472601"/>
              <a:gd name="connsiteY944" fmla="*/ 161564 h 6858000"/>
              <a:gd name="connsiteX945" fmla="*/ 147005 w 7472601"/>
              <a:gd name="connsiteY945" fmla="*/ 0 h 6858000"/>
              <a:gd name="connsiteX946" fmla="*/ 272509 w 7472601"/>
              <a:gd name="connsiteY946" fmla="*/ 0 h 6858000"/>
              <a:gd name="connsiteX947" fmla="*/ 326276 w 7472601"/>
              <a:gd name="connsiteY947" fmla="*/ 45847 h 6858000"/>
              <a:gd name="connsiteX948" fmla="*/ 823759 w 7472601"/>
              <a:gd name="connsiteY948" fmla="*/ 574145 h 6858000"/>
              <a:gd name="connsiteX949" fmla="*/ 811254 w 7472601"/>
              <a:gd name="connsiteY949" fmla="*/ 665546 h 6858000"/>
              <a:gd name="connsiteX950" fmla="*/ 154042 w 7472601"/>
              <a:gd name="connsiteY950" fmla="*/ 261522 h 6858000"/>
              <a:gd name="connsiteX951" fmla="*/ 13550 w 7472601"/>
              <a:gd name="connsiteY951" fmla="*/ 158423 h 6858000"/>
              <a:gd name="connsiteX952" fmla="*/ 0 w 7472601"/>
              <a:gd name="connsiteY952" fmla="*/ 146618 h 6858000"/>
              <a:gd name="connsiteX953" fmla="*/ 0 w 7472601"/>
              <a:gd name="connsiteY953" fmla="*/ 59161 h 6858000"/>
              <a:gd name="connsiteX954" fmla="*/ 45427 w 7472601"/>
              <a:gd name="connsiteY954" fmla="*/ 101078 h 6858000"/>
              <a:gd name="connsiteX955" fmla="*/ 630103 w 7472601"/>
              <a:gd name="connsiteY955" fmla="*/ 485885 h 6858000"/>
              <a:gd name="connsiteX956" fmla="*/ 532040 w 7472601"/>
              <a:gd name="connsiteY956" fmla="*/ 399359 h 6858000"/>
              <a:gd name="connsiteX957" fmla="*/ 517618 w 7472601"/>
              <a:gd name="connsiteY957" fmla="*/ 385726 h 6858000"/>
              <a:gd name="connsiteX958" fmla="*/ 285074 w 7472601"/>
              <a:gd name="connsiteY958" fmla="*/ 182755 h 6858000"/>
              <a:gd name="connsiteX959" fmla="*/ 43151 w 7472601"/>
              <a:gd name="connsiteY959" fmla="*/ 0 h 6858000"/>
              <a:gd name="connsiteX0" fmla="*/ 369702 w 7467663"/>
              <a:gd name="connsiteY0" fmla="*/ 6712169 h 6858000"/>
              <a:gd name="connsiteX1" fmla="*/ 366575 w 7467663"/>
              <a:gd name="connsiteY1" fmla="*/ 6715556 h 6858000"/>
              <a:gd name="connsiteX2" fmla="*/ 371637 w 7467663"/>
              <a:gd name="connsiteY2" fmla="*/ 6713954 h 6858000"/>
              <a:gd name="connsiteX3" fmla="*/ 369702 w 7467663"/>
              <a:gd name="connsiteY3" fmla="*/ 6712169 h 6858000"/>
              <a:gd name="connsiteX4" fmla="*/ 7088673 w 7467663"/>
              <a:gd name="connsiteY4" fmla="*/ 6610396 h 6858000"/>
              <a:gd name="connsiteX5" fmla="*/ 7440138 w 7467663"/>
              <a:gd name="connsiteY5" fmla="*/ 6622648 h 6858000"/>
              <a:gd name="connsiteX6" fmla="*/ 7467600 w 7467663"/>
              <a:gd name="connsiteY6" fmla="*/ 6628217 h 6858000"/>
              <a:gd name="connsiteX7" fmla="*/ 7467600 w 7467663"/>
              <a:gd name="connsiteY7" fmla="*/ 6668575 h 6858000"/>
              <a:gd name="connsiteX8" fmla="*/ 7392322 w 7467663"/>
              <a:gd name="connsiteY8" fmla="*/ 6658238 h 6858000"/>
              <a:gd name="connsiteX9" fmla="*/ 7467600 w 7467663"/>
              <a:gd name="connsiteY9" fmla="*/ 6683873 h 6858000"/>
              <a:gd name="connsiteX10" fmla="*/ 7467600 w 7467663"/>
              <a:gd name="connsiteY10" fmla="*/ 6714215 h 6858000"/>
              <a:gd name="connsiteX11" fmla="*/ 7447383 w 7467663"/>
              <a:gd name="connsiteY11" fmla="*/ 6707202 h 6858000"/>
              <a:gd name="connsiteX12" fmla="*/ 7289862 w 7467663"/>
              <a:gd name="connsiteY12" fmla="*/ 6659827 h 6858000"/>
              <a:gd name="connsiteX13" fmla="*/ 7434024 w 7467663"/>
              <a:gd name="connsiteY13" fmla="*/ 6722130 h 6858000"/>
              <a:gd name="connsiteX14" fmla="*/ 7467600 w 7467663"/>
              <a:gd name="connsiteY14" fmla="*/ 6736157 h 6858000"/>
              <a:gd name="connsiteX15" fmla="*/ 7467600 w 7467663"/>
              <a:gd name="connsiteY15" fmla="*/ 6767913 h 6858000"/>
              <a:gd name="connsiteX16" fmla="*/ 7392158 w 7467663"/>
              <a:gd name="connsiteY16" fmla="*/ 6771365 h 6858000"/>
              <a:gd name="connsiteX17" fmla="*/ 7467600 w 7467663"/>
              <a:gd name="connsiteY17" fmla="*/ 6805948 h 6858000"/>
              <a:gd name="connsiteX18" fmla="*/ 7467600 w 7467663"/>
              <a:gd name="connsiteY18" fmla="*/ 6831490 h 6858000"/>
              <a:gd name="connsiteX19" fmla="*/ 7410696 w 7467663"/>
              <a:gd name="connsiteY19" fmla="*/ 6803861 h 6858000"/>
              <a:gd name="connsiteX20" fmla="*/ 7088673 w 7467663"/>
              <a:gd name="connsiteY20" fmla="*/ 6610396 h 6858000"/>
              <a:gd name="connsiteX21" fmla="*/ 1019354 w 7467663"/>
              <a:gd name="connsiteY21" fmla="*/ 6315006 h 6858000"/>
              <a:gd name="connsiteX22" fmla="*/ 441046 w 7467663"/>
              <a:gd name="connsiteY22" fmla="*/ 6691153 h 6858000"/>
              <a:gd name="connsiteX23" fmla="*/ 1019354 w 7467663"/>
              <a:gd name="connsiteY23" fmla="*/ 6315006 h 6858000"/>
              <a:gd name="connsiteX24" fmla="*/ 991680 w 7467663"/>
              <a:gd name="connsiteY24" fmla="*/ 6298413 h 6858000"/>
              <a:gd name="connsiteX25" fmla="*/ 409060 w 7467663"/>
              <a:gd name="connsiteY25" fmla="*/ 6671470 h 6858000"/>
              <a:gd name="connsiteX26" fmla="*/ 991680 w 7467663"/>
              <a:gd name="connsiteY26" fmla="*/ 6298413 h 6858000"/>
              <a:gd name="connsiteX27" fmla="*/ 103333 w 7467663"/>
              <a:gd name="connsiteY27" fmla="*/ 5699602 h 6858000"/>
              <a:gd name="connsiteX28" fmla="*/ 233938 w 7467663"/>
              <a:gd name="connsiteY28" fmla="*/ 5809416 h 6858000"/>
              <a:gd name="connsiteX29" fmla="*/ 883580 w 7467663"/>
              <a:gd name="connsiteY29" fmla="*/ 6180710 h 6858000"/>
              <a:gd name="connsiteX30" fmla="*/ 487337 w 7467663"/>
              <a:gd name="connsiteY30" fmla="*/ 5950182 h 6858000"/>
              <a:gd name="connsiteX31" fmla="*/ 354051 w 7467663"/>
              <a:gd name="connsiteY31" fmla="*/ 5854912 h 6858000"/>
              <a:gd name="connsiteX32" fmla="*/ 195436 w 7467663"/>
              <a:gd name="connsiteY32" fmla="*/ 5755068 h 6858000"/>
              <a:gd name="connsiteX33" fmla="*/ 103333 w 7467663"/>
              <a:gd name="connsiteY33" fmla="*/ 5699602 h 6858000"/>
              <a:gd name="connsiteX34" fmla="*/ 5539432 w 7467663"/>
              <a:gd name="connsiteY34" fmla="*/ 5642928 h 6858000"/>
              <a:gd name="connsiteX35" fmla="*/ 5555462 w 7467663"/>
              <a:gd name="connsiteY35" fmla="*/ 5694454 h 6858000"/>
              <a:gd name="connsiteX36" fmla="*/ 5828270 w 7467663"/>
              <a:gd name="connsiteY36" fmla="*/ 6320663 h 6858000"/>
              <a:gd name="connsiteX37" fmla="*/ 5947416 w 7467663"/>
              <a:gd name="connsiteY37" fmla="*/ 6574846 h 6858000"/>
              <a:gd name="connsiteX38" fmla="*/ 5539432 w 7467663"/>
              <a:gd name="connsiteY38" fmla="*/ 5642928 h 6858000"/>
              <a:gd name="connsiteX39" fmla="*/ 51253 w 7467663"/>
              <a:gd name="connsiteY39" fmla="*/ 5631825 h 6858000"/>
              <a:gd name="connsiteX40" fmla="*/ 211622 w 7467663"/>
              <a:gd name="connsiteY40" fmla="*/ 5728803 h 6858000"/>
              <a:gd name="connsiteX41" fmla="*/ 371652 w 7467663"/>
              <a:gd name="connsiteY41" fmla="*/ 5829062 h 6858000"/>
              <a:gd name="connsiteX42" fmla="*/ 505903 w 7467663"/>
              <a:gd name="connsiteY42" fmla="*/ 5925221 h 6858000"/>
              <a:gd name="connsiteX43" fmla="*/ 899240 w 7467663"/>
              <a:gd name="connsiteY43" fmla="*/ 6153068 h 6858000"/>
              <a:gd name="connsiteX44" fmla="*/ 988114 w 7467663"/>
              <a:gd name="connsiteY44" fmla="*/ 6174204 h 6858000"/>
              <a:gd name="connsiteX45" fmla="*/ 845971 w 7467663"/>
              <a:gd name="connsiteY45" fmla="*/ 6067177 h 6858000"/>
              <a:gd name="connsiteX46" fmla="*/ 448057 w 7467663"/>
              <a:gd name="connsiteY46" fmla="*/ 5841376 h 6858000"/>
              <a:gd name="connsiteX47" fmla="*/ 51253 w 7467663"/>
              <a:gd name="connsiteY47" fmla="*/ 5631825 h 6858000"/>
              <a:gd name="connsiteX48" fmla="*/ 2606687 w 7467663"/>
              <a:gd name="connsiteY48" fmla="*/ 5630718 h 6858000"/>
              <a:gd name="connsiteX49" fmla="*/ 2645658 w 7467663"/>
              <a:gd name="connsiteY49" fmla="*/ 6640259 h 6858000"/>
              <a:gd name="connsiteX50" fmla="*/ 2606687 w 7467663"/>
              <a:gd name="connsiteY50" fmla="*/ 5630718 h 6858000"/>
              <a:gd name="connsiteX51" fmla="*/ 3642057 w 7467663"/>
              <a:gd name="connsiteY51" fmla="*/ 5573487 h 6858000"/>
              <a:gd name="connsiteX52" fmla="*/ 3632981 w 7467663"/>
              <a:gd name="connsiteY52" fmla="*/ 5579437 h 6858000"/>
              <a:gd name="connsiteX53" fmla="*/ 3382436 w 7467663"/>
              <a:gd name="connsiteY53" fmla="*/ 5952726 h 6858000"/>
              <a:gd name="connsiteX54" fmla="*/ 3191929 w 7467663"/>
              <a:gd name="connsiteY54" fmla="*/ 6662669 h 6858000"/>
              <a:gd name="connsiteX55" fmla="*/ 3369898 w 7467663"/>
              <a:gd name="connsiteY55" fmla="*/ 6081771 h 6858000"/>
              <a:gd name="connsiteX56" fmla="*/ 3642057 w 7467663"/>
              <a:gd name="connsiteY56" fmla="*/ 5573487 h 6858000"/>
              <a:gd name="connsiteX57" fmla="*/ 2650666 w 7467663"/>
              <a:gd name="connsiteY57" fmla="*/ 5530686 h 6858000"/>
              <a:gd name="connsiteX58" fmla="*/ 2650249 w 7467663"/>
              <a:gd name="connsiteY58" fmla="*/ 5532101 h 6858000"/>
              <a:gd name="connsiteX59" fmla="*/ 2663808 w 7467663"/>
              <a:gd name="connsiteY59" fmla="*/ 6535215 h 6858000"/>
              <a:gd name="connsiteX60" fmla="*/ 2665418 w 7467663"/>
              <a:gd name="connsiteY60" fmla="*/ 6132756 h 6858000"/>
              <a:gd name="connsiteX61" fmla="*/ 2650666 w 7467663"/>
              <a:gd name="connsiteY61" fmla="*/ 5530686 h 6858000"/>
              <a:gd name="connsiteX62" fmla="*/ 2680277 w 7467663"/>
              <a:gd name="connsiteY62" fmla="*/ 5479204 h 6858000"/>
              <a:gd name="connsiteX63" fmla="*/ 2678972 w 7467663"/>
              <a:gd name="connsiteY63" fmla="*/ 5481582 h 6858000"/>
              <a:gd name="connsiteX64" fmla="*/ 2696666 w 7467663"/>
              <a:gd name="connsiteY64" fmla="*/ 6133836 h 6858000"/>
              <a:gd name="connsiteX65" fmla="*/ 2695769 w 7467663"/>
              <a:gd name="connsiteY65" fmla="*/ 6390955 h 6858000"/>
              <a:gd name="connsiteX66" fmla="*/ 2739893 w 7467663"/>
              <a:gd name="connsiteY66" fmla="*/ 6108357 h 6858000"/>
              <a:gd name="connsiteX67" fmla="*/ 2680277 w 7467663"/>
              <a:gd name="connsiteY67" fmla="*/ 5479204 h 6858000"/>
              <a:gd name="connsiteX68" fmla="*/ 1132195 w 7467663"/>
              <a:gd name="connsiteY68" fmla="*/ 5467980 h 6858000"/>
              <a:gd name="connsiteX69" fmla="*/ 1679056 w 7467663"/>
              <a:gd name="connsiteY69" fmla="*/ 5516907 h 6858000"/>
              <a:gd name="connsiteX70" fmla="*/ 2128648 w 7467663"/>
              <a:gd name="connsiteY70" fmla="*/ 5474249 h 6858000"/>
              <a:gd name="connsiteX71" fmla="*/ 1825619 w 7467663"/>
              <a:gd name="connsiteY71" fmla="*/ 5478447 h 6858000"/>
              <a:gd name="connsiteX72" fmla="*/ 1737798 w 7467663"/>
              <a:gd name="connsiteY72" fmla="*/ 5483353 h 6858000"/>
              <a:gd name="connsiteX73" fmla="*/ 1132195 w 7467663"/>
              <a:gd name="connsiteY73" fmla="*/ 5467980 h 6858000"/>
              <a:gd name="connsiteX74" fmla="*/ 7454976 w 7467663"/>
              <a:gd name="connsiteY74" fmla="*/ 6318297 h 6858000"/>
              <a:gd name="connsiteX75" fmla="*/ 7467600 w 7467663"/>
              <a:gd name="connsiteY75" fmla="*/ 6163634 h 6858000"/>
              <a:gd name="connsiteX76" fmla="*/ 7448321 w 7467663"/>
              <a:gd name="connsiteY76" fmla="*/ 6190991 h 6858000"/>
              <a:gd name="connsiteX77" fmla="*/ 7467600 w 7467663"/>
              <a:gd name="connsiteY77" fmla="*/ 6221686 h 6858000"/>
              <a:gd name="connsiteX78" fmla="*/ 7467600 w 7467663"/>
              <a:gd name="connsiteY78" fmla="*/ 6334256 h 6858000"/>
              <a:gd name="connsiteX79" fmla="*/ 7454976 w 7467663"/>
              <a:gd name="connsiteY79" fmla="*/ 6318297 h 6858000"/>
              <a:gd name="connsiteX80" fmla="*/ 1456157 w 7467663"/>
              <a:gd name="connsiteY80" fmla="*/ 5371404 h 6858000"/>
              <a:gd name="connsiteX81" fmla="*/ 1244432 w 7467663"/>
              <a:gd name="connsiteY81" fmla="*/ 5385601 h 6858000"/>
              <a:gd name="connsiteX82" fmla="*/ 973990 w 7467663"/>
              <a:gd name="connsiteY82" fmla="*/ 5424940 h 6858000"/>
              <a:gd name="connsiteX83" fmla="*/ 1103809 w 7467663"/>
              <a:gd name="connsiteY83" fmla="*/ 5433720 h 6858000"/>
              <a:gd name="connsiteX84" fmla="*/ 1123454 w 7467663"/>
              <a:gd name="connsiteY84" fmla="*/ 5435727 h 6858000"/>
              <a:gd name="connsiteX85" fmla="*/ 1737017 w 7467663"/>
              <a:gd name="connsiteY85" fmla="*/ 5452183 h 6858000"/>
              <a:gd name="connsiteX86" fmla="*/ 1824397 w 7467663"/>
              <a:gd name="connsiteY86" fmla="*/ 5447757 h 6858000"/>
              <a:gd name="connsiteX87" fmla="*/ 2070059 w 7467663"/>
              <a:gd name="connsiteY87" fmla="*/ 5441660 h 6858000"/>
              <a:gd name="connsiteX88" fmla="*/ 1456157 w 7467663"/>
              <a:gd name="connsiteY88" fmla="*/ 5371404 h 6858000"/>
              <a:gd name="connsiteX89" fmla="*/ 4988186 w 7467663"/>
              <a:gd name="connsiteY89" fmla="*/ 5216467 h 6858000"/>
              <a:gd name="connsiteX90" fmla="*/ 4777334 w 7467663"/>
              <a:gd name="connsiteY90" fmla="*/ 5406072 h 6858000"/>
              <a:gd name="connsiteX91" fmla="*/ 4718341 w 7467663"/>
              <a:gd name="connsiteY91" fmla="*/ 5468043 h 6858000"/>
              <a:gd name="connsiteX92" fmla="*/ 4604655 w 7467663"/>
              <a:gd name="connsiteY92" fmla="*/ 5583434 h 6858000"/>
              <a:gd name="connsiteX93" fmla="*/ 4565074 w 7467663"/>
              <a:gd name="connsiteY93" fmla="*/ 5618550 h 6858000"/>
              <a:gd name="connsiteX94" fmla="*/ 4988186 w 7467663"/>
              <a:gd name="connsiteY94" fmla="*/ 5216467 h 6858000"/>
              <a:gd name="connsiteX95" fmla="*/ 4978032 w 7467663"/>
              <a:gd name="connsiteY95" fmla="*/ 5183809 h 6858000"/>
              <a:gd name="connsiteX96" fmla="*/ 4463413 w 7467663"/>
              <a:gd name="connsiteY96" fmla="*/ 5615162 h 6858000"/>
              <a:gd name="connsiteX97" fmla="*/ 4358134 w 7467663"/>
              <a:gd name="connsiteY97" fmla="*/ 5742791 h 6858000"/>
              <a:gd name="connsiteX98" fmla="*/ 4376219 w 7467663"/>
              <a:gd name="connsiteY98" fmla="*/ 5729027 h 6858000"/>
              <a:gd name="connsiteX99" fmla="*/ 4582340 w 7467663"/>
              <a:gd name="connsiteY99" fmla="*/ 5561037 h 6858000"/>
              <a:gd name="connsiteX100" fmla="*/ 4694684 w 7467663"/>
              <a:gd name="connsiteY100" fmla="*/ 5447098 h 6858000"/>
              <a:gd name="connsiteX101" fmla="*/ 4754123 w 7467663"/>
              <a:gd name="connsiteY101" fmla="*/ 5384643 h 6858000"/>
              <a:gd name="connsiteX102" fmla="*/ 4978032 w 7467663"/>
              <a:gd name="connsiteY102" fmla="*/ 5183809 h 6858000"/>
              <a:gd name="connsiteX103" fmla="*/ 1903353 w 7467663"/>
              <a:gd name="connsiteY103" fmla="*/ 5044827 h 6858000"/>
              <a:gd name="connsiteX104" fmla="*/ 1936931 w 7467663"/>
              <a:gd name="connsiteY104" fmla="*/ 5093954 h 6858000"/>
              <a:gd name="connsiteX105" fmla="*/ 2195868 w 7467663"/>
              <a:gd name="connsiteY105" fmla="*/ 5396574 h 6858000"/>
              <a:gd name="connsiteX106" fmla="*/ 2088852 w 7467663"/>
              <a:gd name="connsiteY106" fmla="*/ 5166123 h 6858000"/>
              <a:gd name="connsiteX107" fmla="*/ 1958241 w 7467663"/>
              <a:gd name="connsiteY107" fmla="*/ 5067955 h 6858000"/>
              <a:gd name="connsiteX108" fmla="*/ 1903353 w 7467663"/>
              <a:gd name="connsiteY108" fmla="*/ 5044827 h 6858000"/>
              <a:gd name="connsiteX109" fmla="*/ 1979378 w 7467663"/>
              <a:gd name="connsiteY109" fmla="*/ 4769504 h 6858000"/>
              <a:gd name="connsiteX110" fmla="*/ 2882120 w 7467663"/>
              <a:gd name="connsiteY110" fmla="*/ 5064547 h 6858000"/>
              <a:gd name="connsiteX111" fmla="*/ 2793103 w 7467663"/>
              <a:gd name="connsiteY111" fmla="*/ 5039699 h 6858000"/>
              <a:gd name="connsiteX112" fmla="*/ 2770041 w 7467663"/>
              <a:gd name="connsiteY112" fmla="*/ 5033634 h 6858000"/>
              <a:gd name="connsiteX113" fmla="*/ 1979378 w 7467663"/>
              <a:gd name="connsiteY113" fmla="*/ 4769504 h 6858000"/>
              <a:gd name="connsiteX114" fmla="*/ 1927410 w 7467663"/>
              <a:gd name="connsiteY114" fmla="*/ 4716164 h 6858000"/>
              <a:gd name="connsiteX115" fmla="*/ 1959587 w 7467663"/>
              <a:gd name="connsiteY115" fmla="*/ 4728849 h 6858000"/>
              <a:gd name="connsiteX116" fmla="*/ 2777707 w 7467663"/>
              <a:gd name="connsiteY116" fmla="*/ 5003991 h 6858000"/>
              <a:gd name="connsiteX117" fmla="*/ 2800768 w 7467663"/>
              <a:gd name="connsiteY117" fmla="*/ 5010056 h 6858000"/>
              <a:gd name="connsiteX118" fmla="*/ 2879408 w 7467663"/>
              <a:gd name="connsiteY118" fmla="*/ 5031590 h 6858000"/>
              <a:gd name="connsiteX119" fmla="*/ 2862295 w 7467663"/>
              <a:gd name="connsiteY119" fmla="*/ 5022958 h 6858000"/>
              <a:gd name="connsiteX120" fmla="*/ 2813343 w 7467663"/>
              <a:gd name="connsiteY120" fmla="*/ 4998369 h 6858000"/>
              <a:gd name="connsiteX121" fmla="*/ 2646245 w 7467663"/>
              <a:gd name="connsiteY121" fmla="*/ 4930999 h 6858000"/>
              <a:gd name="connsiteX122" fmla="*/ 1999243 w 7467663"/>
              <a:gd name="connsiteY122" fmla="*/ 4730524 h 6858000"/>
              <a:gd name="connsiteX123" fmla="*/ 1979527 w 7467663"/>
              <a:gd name="connsiteY123" fmla="*/ 4726651 h 6858000"/>
              <a:gd name="connsiteX124" fmla="*/ 1927410 w 7467663"/>
              <a:gd name="connsiteY124" fmla="*/ 4716164 h 6858000"/>
              <a:gd name="connsiteX125" fmla="*/ 1997014 w 7467663"/>
              <a:gd name="connsiteY125" fmla="*/ 4698007 h 6858000"/>
              <a:gd name="connsiteX126" fmla="*/ 2005458 w 7467663"/>
              <a:gd name="connsiteY126" fmla="*/ 4699540 h 6858000"/>
              <a:gd name="connsiteX127" fmla="*/ 2657186 w 7467663"/>
              <a:gd name="connsiteY127" fmla="*/ 4901687 h 6858000"/>
              <a:gd name="connsiteX128" fmla="*/ 2826662 w 7467663"/>
              <a:gd name="connsiteY128" fmla="*/ 4970362 h 6858000"/>
              <a:gd name="connsiteX129" fmla="*/ 2876100 w 7467663"/>
              <a:gd name="connsiteY129" fmla="*/ 4995397 h 6858000"/>
              <a:gd name="connsiteX130" fmla="*/ 3042600 w 7467663"/>
              <a:gd name="connsiteY130" fmla="*/ 5059532 h 6858000"/>
              <a:gd name="connsiteX131" fmla="*/ 1997014 w 7467663"/>
              <a:gd name="connsiteY131" fmla="*/ 4698007 h 6858000"/>
              <a:gd name="connsiteX132" fmla="*/ 2305292 w 7467663"/>
              <a:gd name="connsiteY132" fmla="*/ 4219492 h 6858000"/>
              <a:gd name="connsiteX133" fmla="*/ 3360922 w 7467663"/>
              <a:gd name="connsiteY133" fmla="*/ 4529373 h 6858000"/>
              <a:gd name="connsiteX134" fmla="*/ 3492420 w 7467663"/>
              <a:gd name="connsiteY134" fmla="*/ 4510145 h 6858000"/>
              <a:gd name="connsiteX135" fmla="*/ 3364086 w 7467663"/>
              <a:gd name="connsiteY135" fmla="*/ 4480340 h 6858000"/>
              <a:gd name="connsiteX136" fmla="*/ 3225818 w 7467663"/>
              <a:gd name="connsiteY136" fmla="*/ 4411822 h 6858000"/>
              <a:gd name="connsiteX137" fmla="*/ 3129696 w 7467663"/>
              <a:gd name="connsiteY137" fmla="*/ 4360704 h 6858000"/>
              <a:gd name="connsiteX138" fmla="*/ 2814545 w 7467663"/>
              <a:gd name="connsiteY138" fmla="*/ 4282955 h 6858000"/>
              <a:gd name="connsiteX139" fmla="*/ 2305292 w 7467663"/>
              <a:gd name="connsiteY139" fmla="*/ 4219492 h 6858000"/>
              <a:gd name="connsiteX140" fmla="*/ 2626982 w 7467663"/>
              <a:gd name="connsiteY140" fmla="*/ 4206450 h 6858000"/>
              <a:gd name="connsiteX141" fmla="*/ 2490617 w 7467663"/>
              <a:gd name="connsiteY141" fmla="*/ 4206951 h 6858000"/>
              <a:gd name="connsiteX142" fmla="*/ 2819869 w 7467663"/>
              <a:gd name="connsiteY142" fmla="*/ 4252936 h 6858000"/>
              <a:gd name="connsiteX143" fmla="*/ 3143018 w 7467663"/>
              <a:gd name="connsiteY143" fmla="*/ 4332698 h 6858000"/>
              <a:gd name="connsiteX144" fmla="*/ 3241520 w 7467663"/>
              <a:gd name="connsiteY144" fmla="*/ 4385112 h 6858000"/>
              <a:gd name="connsiteX145" fmla="*/ 3374575 w 7467663"/>
              <a:gd name="connsiteY145" fmla="*/ 4451517 h 6858000"/>
              <a:gd name="connsiteX146" fmla="*/ 3505221 w 7467663"/>
              <a:gd name="connsiteY146" fmla="*/ 4480757 h 6858000"/>
              <a:gd name="connsiteX147" fmla="*/ 2626982 w 7467663"/>
              <a:gd name="connsiteY147" fmla="*/ 4206450 h 6858000"/>
              <a:gd name="connsiteX148" fmla="*/ 1310106 w 7467663"/>
              <a:gd name="connsiteY148" fmla="*/ 3943217 h 6858000"/>
              <a:gd name="connsiteX149" fmla="*/ 854994 w 7467663"/>
              <a:gd name="connsiteY149" fmla="*/ 4399136 h 6858000"/>
              <a:gd name="connsiteX150" fmla="*/ 742462 w 7467663"/>
              <a:gd name="connsiteY150" fmla="*/ 4594648 h 6858000"/>
              <a:gd name="connsiteX151" fmla="*/ 820602 w 7467663"/>
              <a:gd name="connsiteY151" fmla="*/ 4485915 h 6858000"/>
              <a:gd name="connsiteX152" fmla="*/ 878295 w 7467663"/>
              <a:gd name="connsiteY152" fmla="*/ 4403594 h 6858000"/>
              <a:gd name="connsiteX153" fmla="*/ 1240607 w 7467663"/>
              <a:gd name="connsiteY153" fmla="*/ 4010401 h 6858000"/>
              <a:gd name="connsiteX154" fmla="*/ 1310106 w 7467663"/>
              <a:gd name="connsiteY154" fmla="*/ 3943217 h 6858000"/>
              <a:gd name="connsiteX155" fmla="*/ 1423113 w 7467663"/>
              <a:gd name="connsiteY155" fmla="*/ 3874565 h 6858000"/>
              <a:gd name="connsiteX156" fmla="*/ 1260565 w 7467663"/>
              <a:gd name="connsiteY156" fmla="*/ 4031982 h 6858000"/>
              <a:gd name="connsiteX157" fmla="*/ 901900 w 7467663"/>
              <a:gd name="connsiteY157" fmla="*/ 4421236 h 6858000"/>
              <a:gd name="connsiteX158" fmla="*/ 845044 w 7467663"/>
              <a:gd name="connsiteY158" fmla="*/ 4502436 h 6858000"/>
              <a:gd name="connsiteX159" fmla="*/ 685926 w 7467663"/>
              <a:gd name="connsiteY159" fmla="*/ 4703069 h 6858000"/>
              <a:gd name="connsiteX160" fmla="*/ 684248 w 7467663"/>
              <a:gd name="connsiteY160" fmla="*/ 4706721 h 6858000"/>
              <a:gd name="connsiteX161" fmla="*/ 1423113 w 7467663"/>
              <a:gd name="connsiteY161" fmla="*/ 3874565 h 6858000"/>
              <a:gd name="connsiteX162" fmla="*/ 3316479 w 7467663"/>
              <a:gd name="connsiteY162" fmla="*/ 3872136 h 6858000"/>
              <a:gd name="connsiteX163" fmla="*/ 3546806 w 7467663"/>
              <a:gd name="connsiteY163" fmla="*/ 4356139 h 6858000"/>
              <a:gd name="connsiteX164" fmla="*/ 3364433 w 7467663"/>
              <a:gd name="connsiteY164" fmla="*/ 3953121 h 6858000"/>
              <a:gd name="connsiteX165" fmla="*/ 3316479 w 7467663"/>
              <a:gd name="connsiteY165" fmla="*/ 3872136 h 6858000"/>
              <a:gd name="connsiteX166" fmla="*/ 3291335 w 7467663"/>
              <a:gd name="connsiteY166" fmla="*/ 3767420 h 6858000"/>
              <a:gd name="connsiteX167" fmla="*/ 3390805 w 7467663"/>
              <a:gd name="connsiteY167" fmla="*/ 3937163 h 6858000"/>
              <a:gd name="connsiteX168" fmla="*/ 3579062 w 7467663"/>
              <a:gd name="connsiteY168" fmla="*/ 4359040 h 6858000"/>
              <a:gd name="connsiteX169" fmla="*/ 3467355 w 7467663"/>
              <a:gd name="connsiteY169" fmla="*/ 3988130 h 6858000"/>
              <a:gd name="connsiteX170" fmla="*/ 3310753 w 7467663"/>
              <a:gd name="connsiteY170" fmla="*/ 3787140 h 6858000"/>
              <a:gd name="connsiteX171" fmla="*/ 3291335 w 7467663"/>
              <a:gd name="connsiteY171" fmla="*/ 3767420 h 6858000"/>
              <a:gd name="connsiteX172" fmla="*/ 1635889 w 7467663"/>
              <a:gd name="connsiteY172" fmla="*/ 3709494 h 6858000"/>
              <a:gd name="connsiteX173" fmla="*/ 1634800 w 7467663"/>
              <a:gd name="connsiteY173" fmla="*/ 3731111 h 6858000"/>
              <a:gd name="connsiteX174" fmla="*/ 1635889 w 7467663"/>
              <a:gd name="connsiteY174" fmla="*/ 3709494 h 6858000"/>
              <a:gd name="connsiteX175" fmla="*/ 1510397 w 7467663"/>
              <a:gd name="connsiteY175" fmla="*/ 3684705 h 6858000"/>
              <a:gd name="connsiteX176" fmla="*/ 1146550 w 7467663"/>
              <a:gd name="connsiteY176" fmla="*/ 3802012 h 6858000"/>
              <a:gd name="connsiteX177" fmla="*/ 698834 w 7467663"/>
              <a:gd name="connsiteY177" fmla="*/ 3952272 h 6858000"/>
              <a:gd name="connsiteX178" fmla="*/ 34256 w 7467663"/>
              <a:gd name="connsiteY178" fmla="*/ 4347603 h 6858000"/>
              <a:gd name="connsiteX179" fmla="*/ 527241 w 7467663"/>
              <a:gd name="connsiteY179" fmla="*/ 4065078 h 6858000"/>
              <a:gd name="connsiteX180" fmla="*/ 1510397 w 7467663"/>
              <a:gd name="connsiteY180" fmla="*/ 3684705 h 6858000"/>
              <a:gd name="connsiteX181" fmla="*/ 1313114 w 7467663"/>
              <a:gd name="connsiteY181" fmla="*/ 3655216 h 6858000"/>
              <a:gd name="connsiteX182" fmla="*/ 1109304 w 7467663"/>
              <a:gd name="connsiteY182" fmla="*/ 3669030 h 6858000"/>
              <a:gd name="connsiteX183" fmla="*/ 8129 w 7467663"/>
              <a:gd name="connsiteY183" fmla="*/ 4330519 h 6858000"/>
              <a:gd name="connsiteX184" fmla="*/ 687572 w 7467663"/>
              <a:gd name="connsiteY184" fmla="*/ 3925629 h 6858000"/>
              <a:gd name="connsiteX185" fmla="*/ 1138365 w 7467663"/>
              <a:gd name="connsiteY185" fmla="*/ 3774515 h 6858000"/>
              <a:gd name="connsiteX186" fmla="*/ 1505579 w 7467663"/>
              <a:gd name="connsiteY186" fmla="*/ 3655526 h 6858000"/>
              <a:gd name="connsiteX187" fmla="*/ 1313114 w 7467663"/>
              <a:gd name="connsiteY187" fmla="*/ 3655216 h 6858000"/>
              <a:gd name="connsiteX188" fmla="*/ 3655073 w 7467663"/>
              <a:gd name="connsiteY188" fmla="*/ 3650884 h 6858000"/>
              <a:gd name="connsiteX189" fmla="*/ 3989938 w 7467663"/>
              <a:gd name="connsiteY189" fmla="*/ 3991685 h 6858000"/>
              <a:gd name="connsiteX190" fmla="*/ 4393907 w 7467663"/>
              <a:gd name="connsiteY190" fmla="*/ 4261258 h 6858000"/>
              <a:gd name="connsiteX191" fmla="*/ 4648051 w 7467663"/>
              <a:gd name="connsiteY191" fmla="*/ 4374051 h 6858000"/>
              <a:gd name="connsiteX192" fmla="*/ 4383389 w 7467663"/>
              <a:gd name="connsiteY192" fmla="*/ 4184369 h 6858000"/>
              <a:gd name="connsiteX193" fmla="*/ 4165508 w 7467663"/>
              <a:gd name="connsiteY193" fmla="*/ 4035196 h 6858000"/>
              <a:gd name="connsiteX194" fmla="*/ 4068162 w 7467663"/>
              <a:gd name="connsiteY194" fmla="*/ 3953394 h 6858000"/>
              <a:gd name="connsiteX195" fmla="*/ 3981416 w 7467663"/>
              <a:gd name="connsiteY195" fmla="*/ 3880482 h 6858000"/>
              <a:gd name="connsiteX196" fmla="*/ 3800147 w 7467663"/>
              <a:gd name="connsiteY196" fmla="*/ 3749872 h 6858000"/>
              <a:gd name="connsiteX197" fmla="*/ 3655073 w 7467663"/>
              <a:gd name="connsiteY197" fmla="*/ 3650884 h 6858000"/>
              <a:gd name="connsiteX198" fmla="*/ 3670252 w 7467663"/>
              <a:gd name="connsiteY198" fmla="*/ 3622798 h 6858000"/>
              <a:gd name="connsiteX199" fmla="*/ 3817258 w 7467663"/>
              <a:gd name="connsiteY199" fmla="*/ 3723577 h 6858000"/>
              <a:gd name="connsiteX200" fmla="*/ 4000461 w 7467663"/>
              <a:gd name="connsiteY200" fmla="*/ 3855966 h 6858000"/>
              <a:gd name="connsiteX201" fmla="*/ 4088180 w 7467663"/>
              <a:gd name="connsiteY201" fmla="*/ 3929774 h 6858000"/>
              <a:gd name="connsiteX202" fmla="*/ 4184555 w 7467663"/>
              <a:gd name="connsiteY202" fmla="*/ 4010683 h 6858000"/>
              <a:gd name="connsiteX203" fmla="*/ 4399563 w 7467663"/>
              <a:gd name="connsiteY203" fmla="*/ 4158106 h 6858000"/>
              <a:gd name="connsiteX204" fmla="*/ 4684469 w 7467663"/>
              <a:gd name="connsiteY204" fmla="*/ 4364680 h 6858000"/>
              <a:gd name="connsiteX205" fmla="*/ 4690271 w 7467663"/>
              <a:gd name="connsiteY205" fmla="*/ 4370034 h 6858000"/>
              <a:gd name="connsiteX206" fmla="*/ 4136093 w 7467663"/>
              <a:gd name="connsiteY206" fmla="*/ 3858466 h 6858000"/>
              <a:gd name="connsiteX207" fmla="*/ 3670252 w 7467663"/>
              <a:gd name="connsiteY207" fmla="*/ 3622798 h 6858000"/>
              <a:gd name="connsiteX208" fmla="*/ 4440129 w 7467663"/>
              <a:gd name="connsiteY208" fmla="*/ 3448571 h 6858000"/>
              <a:gd name="connsiteX209" fmla="*/ 4856525 w 7467663"/>
              <a:gd name="connsiteY209" fmla="*/ 3915351 h 6858000"/>
              <a:gd name="connsiteX210" fmla="*/ 5059055 w 7467663"/>
              <a:gd name="connsiteY210" fmla="*/ 4108918 h 6858000"/>
              <a:gd name="connsiteX211" fmla="*/ 5290070 w 7467663"/>
              <a:gd name="connsiteY211" fmla="*/ 4263619 h 6858000"/>
              <a:gd name="connsiteX212" fmla="*/ 4834991 w 7467663"/>
              <a:gd name="connsiteY212" fmla="*/ 3830985 h 6858000"/>
              <a:gd name="connsiteX213" fmla="*/ 4440129 w 7467663"/>
              <a:gd name="connsiteY213" fmla="*/ 3448571 h 6858000"/>
              <a:gd name="connsiteX214" fmla="*/ 4441737 w 7467663"/>
              <a:gd name="connsiteY214" fmla="*/ 3399734 h 6858000"/>
              <a:gd name="connsiteX215" fmla="*/ 4431236 w 7467663"/>
              <a:gd name="connsiteY215" fmla="*/ 3400954 h 6858000"/>
              <a:gd name="connsiteX216" fmla="*/ 4557150 w 7467663"/>
              <a:gd name="connsiteY216" fmla="*/ 3510023 h 6858000"/>
              <a:gd name="connsiteX217" fmla="*/ 4856936 w 7467663"/>
              <a:gd name="connsiteY217" fmla="*/ 3809146 h 6858000"/>
              <a:gd name="connsiteX218" fmla="*/ 5111996 w 7467663"/>
              <a:gd name="connsiteY218" fmla="*/ 4065759 h 6858000"/>
              <a:gd name="connsiteX219" fmla="*/ 5388878 w 7467663"/>
              <a:gd name="connsiteY219" fmla="*/ 4300185 h 6858000"/>
              <a:gd name="connsiteX220" fmla="*/ 5425556 w 7467663"/>
              <a:gd name="connsiteY220" fmla="*/ 4308967 h 6858000"/>
              <a:gd name="connsiteX221" fmla="*/ 4943646 w 7467663"/>
              <a:gd name="connsiteY221" fmla="*/ 3822916 h 6858000"/>
              <a:gd name="connsiteX222" fmla="*/ 4594837 w 7467663"/>
              <a:gd name="connsiteY222" fmla="*/ 3532274 h 6858000"/>
              <a:gd name="connsiteX223" fmla="*/ 4441737 w 7467663"/>
              <a:gd name="connsiteY223" fmla="*/ 3399734 h 6858000"/>
              <a:gd name="connsiteX224" fmla="*/ 5425834 w 7467663"/>
              <a:gd name="connsiteY224" fmla="*/ 3162785 h 6858000"/>
              <a:gd name="connsiteX225" fmla="*/ 5401644 w 7467663"/>
              <a:gd name="connsiteY225" fmla="*/ 3617847 h 6858000"/>
              <a:gd name="connsiteX226" fmla="*/ 5467256 w 7467663"/>
              <a:gd name="connsiteY226" fmla="*/ 4175494 h 6858000"/>
              <a:gd name="connsiteX227" fmla="*/ 5448069 w 7467663"/>
              <a:gd name="connsiteY227" fmla="*/ 3567554 h 6858000"/>
              <a:gd name="connsiteX228" fmla="*/ 5425834 w 7467663"/>
              <a:gd name="connsiteY228" fmla="*/ 3162785 h 6858000"/>
              <a:gd name="connsiteX229" fmla="*/ 1318687 w 7467663"/>
              <a:gd name="connsiteY229" fmla="*/ 3113840 h 6858000"/>
              <a:gd name="connsiteX230" fmla="*/ 1066793 w 7467663"/>
              <a:gd name="connsiteY230" fmla="*/ 3212171 h 6858000"/>
              <a:gd name="connsiteX231" fmla="*/ 993319 w 7467663"/>
              <a:gd name="connsiteY231" fmla="*/ 3247648 h 6858000"/>
              <a:gd name="connsiteX232" fmla="*/ 853081 w 7467663"/>
              <a:gd name="connsiteY232" fmla="*/ 3312410 h 6858000"/>
              <a:gd name="connsiteX233" fmla="*/ 805957 w 7467663"/>
              <a:gd name="connsiteY233" fmla="*/ 3330443 h 6858000"/>
              <a:gd name="connsiteX234" fmla="*/ 1318687 w 7467663"/>
              <a:gd name="connsiteY234" fmla="*/ 3113840 h 6858000"/>
              <a:gd name="connsiteX235" fmla="*/ 5453702 w 7467663"/>
              <a:gd name="connsiteY235" fmla="*/ 3090882 h 6858000"/>
              <a:gd name="connsiteX236" fmla="*/ 5480135 w 7467663"/>
              <a:gd name="connsiteY236" fmla="*/ 3565802 h 6858000"/>
              <a:gd name="connsiteX237" fmla="*/ 5499023 w 7467663"/>
              <a:gd name="connsiteY237" fmla="*/ 4166310 h 6858000"/>
              <a:gd name="connsiteX238" fmla="*/ 5547022 w 7467663"/>
              <a:gd name="connsiteY238" fmla="*/ 3607838 h 6858000"/>
              <a:gd name="connsiteX239" fmla="*/ 5515964 w 7467663"/>
              <a:gd name="connsiteY239" fmla="*/ 3378541 h 6858000"/>
              <a:gd name="connsiteX240" fmla="*/ 5453702 w 7467663"/>
              <a:gd name="connsiteY240" fmla="*/ 3090882 h 6858000"/>
              <a:gd name="connsiteX241" fmla="*/ 1238695 w 7467663"/>
              <a:gd name="connsiteY241" fmla="*/ 3076820 h 6858000"/>
              <a:gd name="connsiteX242" fmla="*/ 716371 w 7467663"/>
              <a:gd name="connsiteY242" fmla="*/ 3293249 h 6858000"/>
              <a:gd name="connsiteX243" fmla="*/ 579522 w 7467663"/>
              <a:gd name="connsiteY243" fmla="*/ 3371759 h 6858000"/>
              <a:gd name="connsiteX244" fmla="*/ 600288 w 7467663"/>
              <a:gd name="connsiteY244" fmla="*/ 3365555 h 6858000"/>
              <a:gd name="connsiteX245" fmla="*/ 840692 w 7467663"/>
              <a:gd name="connsiteY245" fmla="*/ 3284921 h 6858000"/>
              <a:gd name="connsiteX246" fmla="*/ 979248 w 7467663"/>
              <a:gd name="connsiteY246" fmla="*/ 3221003 h 6858000"/>
              <a:gd name="connsiteX247" fmla="*/ 1053282 w 7467663"/>
              <a:gd name="connsiteY247" fmla="*/ 3185247 h 6858000"/>
              <a:gd name="connsiteX248" fmla="*/ 1320603 w 7467663"/>
              <a:gd name="connsiteY248" fmla="*/ 3081281 h 6858000"/>
              <a:gd name="connsiteX249" fmla="*/ 1238695 w 7467663"/>
              <a:gd name="connsiteY249" fmla="*/ 3076820 h 6858000"/>
              <a:gd name="connsiteX250" fmla="*/ 5425627 w 7467663"/>
              <a:gd name="connsiteY250" fmla="*/ 2954192 h 6858000"/>
              <a:gd name="connsiteX251" fmla="*/ 5470770 w 7467663"/>
              <a:gd name="connsiteY251" fmla="*/ 3005435 h 6858000"/>
              <a:gd name="connsiteX252" fmla="*/ 5519779 w 7467663"/>
              <a:gd name="connsiteY252" fmla="*/ 4359223 h 6858000"/>
              <a:gd name="connsiteX253" fmla="*/ 5520293 w 7467663"/>
              <a:gd name="connsiteY253" fmla="*/ 4360602 h 6858000"/>
              <a:gd name="connsiteX254" fmla="*/ 5767221 w 7467663"/>
              <a:gd name="connsiteY254" fmla="*/ 4665564 h 6858000"/>
              <a:gd name="connsiteX255" fmla="*/ 6937169 w 7467663"/>
              <a:gd name="connsiteY255" fmla="*/ 4815941 h 6858000"/>
              <a:gd name="connsiteX256" fmla="*/ 6953922 w 7467663"/>
              <a:gd name="connsiteY256" fmla="*/ 4890068 h 6858000"/>
              <a:gd name="connsiteX257" fmla="*/ 6071359 w 7467663"/>
              <a:gd name="connsiteY257" fmla="*/ 4770770 h 6858000"/>
              <a:gd name="connsiteX258" fmla="*/ 6038839 w 7467663"/>
              <a:gd name="connsiteY258" fmla="*/ 4764474 h 6858000"/>
              <a:gd name="connsiteX259" fmla="*/ 6038706 w 7467663"/>
              <a:gd name="connsiteY259" fmla="*/ 4763847 h 6858000"/>
              <a:gd name="connsiteX260" fmla="*/ 6037784 w 7467663"/>
              <a:gd name="connsiteY260" fmla="*/ 4764270 h 6858000"/>
              <a:gd name="connsiteX261" fmla="*/ 6038839 w 7467663"/>
              <a:gd name="connsiteY261" fmla="*/ 4764474 h 6858000"/>
              <a:gd name="connsiteX262" fmla="*/ 6040338 w 7467663"/>
              <a:gd name="connsiteY262" fmla="*/ 4771418 h 6858000"/>
              <a:gd name="connsiteX263" fmla="*/ 6024488 w 7467663"/>
              <a:gd name="connsiteY263" fmla="*/ 4809903 h 6858000"/>
              <a:gd name="connsiteX264" fmla="*/ 5599771 w 7467663"/>
              <a:gd name="connsiteY264" fmla="*/ 5509652 h 6858000"/>
              <a:gd name="connsiteX265" fmla="*/ 5548843 w 7467663"/>
              <a:gd name="connsiteY265" fmla="*/ 5563845 h 6858000"/>
              <a:gd name="connsiteX266" fmla="*/ 5940952 w 7467663"/>
              <a:gd name="connsiteY266" fmla="*/ 6250028 h 6858000"/>
              <a:gd name="connsiteX267" fmla="*/ 6043441 w 7467663"/>
              <a:gd name="connsiteY267" fmla="*/ 6665847 h 6858000"/>
              <a:gd name="connsiteX268" fmla="*/ 6093432 w 7467663"/>
              <a:gd name="connsiteY268" fmla="*/ 6858000 h 6858000"/>
              <a:gd name="connsiteX269" fmla="*/ 6034344 w 7467663"/>
              <a:gd name="connsiteY269" fmla="*/ 6858000 h 6858000"/>
              <a:gd name="connsiteX270" fmla="*/ 6026679 w 7467663"/>
              <a:gd name="connsiteY270" fmla="*/ 6836959 h 6858000"/>
              <a:gd name="connsiteX271" fmla="*/ 5800441 w 7467663"/>
              <a:gd name="connsiteY271" fmla="*/ 6335286 h 6858000"/>
              <a:gd name="connsiteX272" fmla="*/ 5526562 w 7467663"/>
              <a:gd name="connsiteY272" fmla="*/ 5705388 h 6858000"/>
              <a:gd name="connsiteX273" fmla="*/ 5519640 w 7467663"/>
              <a:gd name="connsiteY273" fmla="*/ 5683774 h 6858000"/>
              <a:gd name="connsiteX274" fmla="*/ 5844559 w 7467663"/>
              <a:gd name="connsiteY274" fmla="*/ 6553349 h 6858000"/>
              <a:gd name="connsiteX275" fmla="*/ 5975994 w 7467663"/>
              <a:gd name="connsiteY275" fmla="*/ 6858000 h 6858000"/>
              <a:gd name="connsiteX276" fmla="*/ 5898547 w 7467663"/>
              <a:gd name="connsiteY276" fmla="*/ 6858000 h 6858000"/>
              <a:gd name="connsiteX277" fmla="*/ 5682041 w 7467663"/>
              <a:gd name="connsiteY277" fmla="*/ 6355860 h 6858000"/>
              <a:gd name="connsiteX278" fmla="*/ 5461758 w 7467663"/>
              <a:gd name="connsiteY278" fmla="*/ 5820220 h 6858000"/>
              <a:gd name="connsiteX279" fmla="*/ 5237282 w 7467663"/>
              <a:gd name="connsiteY279" fmla="*/ 6579086 h 6858000"/>
              <a:gd name="connsiteX280" fmla="*/ 5115009 w 7467663"/>
              <a:gd name="connsiteY280" fmla="*/ 6858000 h 6858000"/>
              <a:gd name="connsiteX281" fmla="*/ 5028074 w 7467663"/>
              <a:gd name="connsiteY281" fmla="*/ 6858000 h 6858000"/>
              <a:gd name="connsiteX282" fmla="*/ 5079508 w 7467663"/>
              <a:gd name="connsiteY282" fmla="*/ 6749074 h 6858000"/>
              <a:gd name="connsiteX283" fmla="*/ 5371846 w 7467663"/>
              <a:gd name="connsiteY283" fmla="*/ 5924413 h 6858000"/>
              <a:gd name="connsiteX284" fmla="*/ 5270512 w 7467663"/>
              <a:gd name="connsiteY284" fmla="*/ 6138975 h 6858000"/>
              <a:gd name="connsiteX285" fmla="*/ 5062409 w 7467663"/>
              <a:gd name="connsiteY285" fmla="*/ 6653544 h 6858000"/>
              <a:gd name="connsiteX286" fmla="*/ 5036628 w 7467663"/>
              <a:gd name="connsiteY286" fmla="*/ 6754247 h 6858000"/>
              <a:gd name="connsiteX287" fmla="*/ 5009112 w 7467663"/>
              <a:gd name="connsiteY287" fmla="*/ 6858000 h 6858000"/>
              <a:gd name="connsiteX288" fmla="*/ 4976679 w 7467663"/>
              <a:gd name="connsiteY288" fmla="*/ 6858000 h 6858000"/>
              <a:gd name="connsiteX289" fmla="*/ 5006537 w 7467663"/>
              <a:gd name="connsiteY289" fmla="*/ 6747068 h 6858000"/>
              <a:gd name="connsiteX290" fmla="*/ 5032723 w 7467663"/>
              <a:gd name="connsiteY290" fmla="*/ 6644957 h 6858000"/>
              <a:gd name="connsiteX291" fmla="*/ 5242949 w 7467663"/>
              <a:gd name="connsiteY291" fmla="*/ 6125175 h 6858000"/>
              <a:gd name="connsiteX292" fmla="*/ 5286321 w 7467663"/>
              <a:gd name="connsiteY292" fmla="*/ 6033555 h 6858000"/>
              <a:gd name="connsiteX293" fmla="*/ 5008210 w 7467663"/>
              <a:gd name="connsiteY293" fmla="*/ 6649194 h 6858000"/>
              <a:gd name="connsiteX294" fmla="*/ 4986321 w 7467663"/>
              <a:gd name="connsiteY294" fmla="*/ 6765687 h 6858000"/>
              <a:gd name="connsiteX295" fmla="*/ 4973474 w 7467663"/>
              <a:gd name="connsiteY295" fmla="*/ 6858000 h 6858000"/>
              <a:gd name="connsiteX296" fmla="*/ 4907178 w 7467663"/>
              <a:gd name="connsiteY296" fmla="*/ 6858000 h 6858000"/>
              <a:gd name="connsiteX297" fmla="*/ 4910810 w 7467663"/>
              <a:gd name="connsiteY297" fmla="*/ 6829660 h 6858000"/>
              <a:gd name="connsiteX298" fmla="*/ 4987461 w 7467663"/>
              <a:gd name="connsiteY298" fmla="*/ 6432994 h 6858000"/>
              <a:gd name="connsiteX299" fmla="*/ 5179262 w 7467663"/>
              <a:gd name="connsiteY299" fmla="*/ 6035044 h 6858000"/>
              <a:gd name="connsiteX300" fmla="*/ 4689678 w 7467663"/>
              <a:gd name="connsiteY300" fmla="*/ 6440241 h 6858000"/>
              <a:gd name="connsiteX301" fmla="*/ 4477543 w 7467663"/>
              <a:gd name="connsiteY301" fmla="*/ 6674836 h 6858000"/>
              <a:gd name="connsiteX302" fmla="*/ 4329957 w 7467663"/>
              <a:gd name="connsiteY302" fmla="*/ 6858000 h 6858000"/>
              <a:gd name="connsiteX303" fmla="*/ 4218595 w 7467663"/>
              <a:gd name="connsiteY303" fmla="*/ 6858000 h 6858000"/>
              <a:gd name="connsiteX304" fmla="*/ 4368888 w 7467663"/>
              <a:gd name="connsiteY304" fmla="*/ 6668412 h 6858000"/>
              <a:gd name="connsiteX305" fmla="*/ 4563091 w 7467663"/>
              <a:gd name="connsiteY305" fmla="*/ 6442508 h 6858000"/>
              <a:gd name="connsiteX306" fmla="*/ 5387324 w 7467663"/>
              <a:gd name="connsiteY306" fmla="*/ 5705830 h 6858000"/>
              <a:gd name="connsiteX307" fmla="*/ 5073620 w 7467663"/>
              <a:gd name="connsiteY307" fmla="*/ 5955437 h 6858000"/>
              <a:gd name="connsiteX308" fmla="*/ 4689789 w 7467663"/>
              <a:gd name="connsiteY308" fmla="*/ 6268382 h 6858000"/>
              <a:gd name="connsiteX309" fmla="*/ 4418722 w 7467663"/>
              <a:gd name="connsiteY309" fmla="*/ 6570886 h 6858000"/>
              <a:gd name="connsiteX310" fmla="*/ 4214944 w 7467663"/>
              <a:gd name="connsiteY310" fmla="*/ 6858000 h 6858000"/>
              <a:gd name="connsiteX311" fmla="*/ 4177898 w 7467663"/>
              <a:gd name="connsiteY311" fmla="*/ 6858000 h 6858000"/>
              <a:gd name="connsiteX312" fmla="*/ 4391597 w 7467663"/>
              <a:gd name="connsiteY312" fmla="*/ 6556370 h 6858000"/>
              <a:gd name="connsiteX313" fmla="*/ 4668889 w 7467663"/>
              <a:gd name="connsiteY313" fmla="*/ 6246399 h 6858000"/>
              <a:gd name="connsiteX314" fmla="*/ 5055427 w 7467663"/>
              <a:gd name="connsiteY314" fmla="*/ 5931476 h 6858000"/>
              <a:gd name="connsiteX315" fmla="*/ 5371814 w 7467663"/>
              <a:gd name="connsiteY315" fmla="*/ 5678975 h 6858000"/>
              <a:gd name="connsiteX316" fmla="*/ 4987918 w 7467663"/>
              <a:gd name="connsiteY316" fmla="*/ 5838701 h 6858000"/>
              <a:gd name="connsiteX317" fmla="*/ 4317146 w 7467663"/>
              <a:gd name="connsiteY317" fmla="*/ 6587716 h 6858000"/>
              <a:gd name="connsiteX318" fmla="*/ 4171627 w 7467663"/>
              <a:gd name="connsiteY318" fmla="*/ 6858000 h 6858000"/>
              <a:gd name="connsiteX319" fmla="*/ 4081585 w 7467663"/>
              <a:gd name="connsiteY319" fmla="*/ 6858000 h 6858000"/>
              <a:gd name="connsiteX320" fmla="*/ 4238603 w 7467663"/>
              <a:gd name="connsiteY320" fmla="*/ 6559341 h 6858000"/>
              <a:gd name="connsiteX321" fmla="*/ 4778333 w 7467663"/>
              <a:gd name="connsiteY321" fmla="*/ 5873626 h 6858000"/>
              <a:gd name="connsiteX322" fmla="*/ 5414185 w 7467663"/>
              <a:gd name="connsiteY322" fmla="*/ 5573882 h 6858000"/>
              <a:gd name="connsiteX323" fmla="*/ 5959648 w 7467663"/>
              <a:gd name="connsiteY323" fmla="*/ 4760797 h 6858000"/>
              <a:gd name="connsiteX324" fmla="*/ 5355019 w 7467663"/>
              <a:gd name="connsiteY324" fmla="*/ 4734672 h 6858000"/>
              <a:gd name="connsiteX325" fmla="*/ 5083565 w 7467663"/>
              <a:gd name="connsiteY325" fmla="*/ 5179121 h 6858000"/>
              <a:gd name="connsiteX326" fmla="*/ 4713577 w 7467663"/>
              <a:gd name="connsiteY326" fmla="*/ 5616803 h 6858000"/>
              <a:gd name="connsiteX327" fmla="*/ 3989559 w 7467663"/>
              <a:gd name="connsiteY327" fmla="*/ 6145945 h 6858000"/>
              <a:gd name="connsiteX328" fmla="*/ 3939824 w 7467663"/>
              <a:gd name="connsiteY328" fmla="*/ 6066900 h 6858000"/>
              <a:gd name="connsiteX329" fmla="*/ 4584537 w 7467663"/>
              <a:gd name="connsiteY329" fmla="*/ 5324826 h 6858000"/>
              <a:gd name="connsiteX330" fmla="*/ 5037105 w 7467663"/>
              <a:gd name="connsiteY330" fmla="*/ 5088765 h 6858000"/>
              <a:gd name="connsiteX331" fmla="*/ 5039930 w 7467663"/>
              <a:gd name="connsiteY331" fmla="*/ 5089585 h 6858000"/>
              <a:gd name="connsiteX332" fmla="*/ 5263764 w 7467663"/>
              <a:gd name="connsiteY332" fmla="*/ 4735525 h 6858000"/>
              <a:gd name="connsiteX333" fmla="*/ 4086300 w 7467663"/>
              <a:gd name="connsiteY333" fmla="*/ 4884599 h 6858000"/>
              <a:gd name="connsiteX334" fmla="*/ 4085485 w 7467663"/>
              <a:gd name="connsiteY334" fmla="*/ 4899070 h 6858000"/>
              <a:gd name="connsiteX335" fmla="*/ 3871915 w 7467663"/>
              <a:gd name="connsiteY335" fmla="*/ 5253645 h 6858000"/>
              <a:gd name="connsiteX336" fmla="*/ 3799374 w 7467663"/>
              <a:gd name="connsiteY336" fmla="*/ 5466127 h 6858000"/>
              <a:gd name="connsiteX337" fmla="*/ 3498850 w 7467663"/>
              <a:gd name="connsiteY337" fmla="*/ 6661888 h 6858000"/>
              <a:gd name="connsiteX338" fmla="*/ 3399216 w 7467663"/>
              <a:gd name="connsiteY338" fmla="*/ 6858000 h 6858000"/>
              <a:gd name="connsiteX339" fmla="*/ 3303688 w 7467663"/>
              <a:gd name="connsiteY339" fmla="*/ 6858000 h 6858000"/>
              <a:gd name="connsiteX340" fmla="*/ 3391774 w 7467663"/>
              <a:gd name="connsiteY340" fmla="*/ 6697181 h 6858000"/>
              <a:gd name="connsiteX341" fmla="*/ 3735540 w 7467663"/>
              <a:gd name="connsiteY341" fmla="*/ 5546923 h 6858000"/>
              <a:gd name="connsiteX342" fmla="*/ 3729438 w 7467663"/>
              <a:gd name="connsiteY342" fmla="*/ 5569058 h 6858000"/>
              <a:gd name="connsiteX343" fmla="*/ 3707782 w 7467663"/>
              <a:gd name="connsiteY343" fmla="*/ 5644908 h 6858000"/>
              <a:gd name="connsiteX344" fmla="*/ 3583827 w 7467663"/>
              <a:gd name="connsiteY344" fmla="*/ 6039215 h 6858000"/>
              <a:gd name="connsiteX345" fmla="*/ 3547861 w 7467663"/>
              <a:gd name="connsiteY345" fmla="*/ 6129609 h 6858000"/>
              <a:gd name="connsiteX346" fmla="*/ 3490905 w 7467663"/>
              <a:gd name="connsiteY346" fmla="*/ 6277660 h 6858000"/>
              <a:gd name="connsiteX347" fmla="*/ 3455859 w 7467663"/>
              <a:gd name="connsiteY347" fmla="*/ 6391301 h 6858000"/>
              <a:gd name="connsiteX348" fmla="*/ 3429112 w 7467663"/>
              <a:gd name="connsiteY348" fmla="*/ 6479469 h 6858000"/>
              <a:gd name="connsiteX349" fmla="*/ 3304862 w 7467663"/>
              <a:gd name="connsiteY349" fmla="*/ 6796476 h 6858000"/>
              <a:gd name="connsiteX350" fmla="*/ 3276071 w 7467663"/>
              <a:gd name="connsiteY350" fmla="*/ 6858000 h 6858000"/>
              <a:gd name="connsiteX351" fmla="*/ 3240805 w 7467663"/>
              <a:gd name="connsiteY351" fmla="*/ 6858000 h 6858000"/>
              <a:gd name="connsiteX352" fmla="*/ 3275917 w 7467663"/>
              <a:gd name="connsiteY352" fmla="*/ 6783192 h 6858000"/>
              <a:gd name="connsiteX353" fmla="*/ 3399358 w 7467663"/>
              <a:gd name="connsiteY353" fmla="*/ 6469011 h 6858000"/>
              <a:gd name="connsiteX354" fmla="*/ 3425650 w 7467663"/>
              <a:gd name="connsiteY354" fmla="*/ 6381333 h 6858000"/>
              <a:gd name="connsiteX355" fmla="*/ 3460661 w 7467663"/>
              <a:gd name="connsiteY355" fmla="*/ 6266763 h 6858000"/>
              <a:gd name="connsiteX356" fmla="*/ 3518021 w 7467663"/>
              <a:gd name="connsiteY356" fmla="*/ 6117298 h 6858000"/>
              <a:gd name="connsiteX357" fmla="*/ 3554035 w 7467663"/>
              <a:gd name="connsiteY357" fmla="*/ 6027832 h 6858000"/>
              <a:gd name="connsiteX358" fmla="*/ 3677174 w 7467663"/>
              <a:gd name="connsiteY358" fmla="*/ 5636351 h 6858000"/>
              <a:gd name="connsiteX359" fmla="*/ 3698819 w 7467663"/>
              <a:gd name="connsiteY359" fmla="*/ 5560503 h 6858000"/>
              <a:gd name="connsiteX360" fmla="*/ 3702094 w 7467663"/>
              <a:gd name="connsiteY360" fmla="*/ 5549194 h 6858000"/>
              <a:gd name="connsiteX361" fmla="*/ 3398355 w 7467663"/>
              <a:gd name="connsiteY361" fmla="*/ 6094603 h 6858000"/>
              <a:gd name="connsiteX362" fmla="*/ 3193941 w 7467663"/>
              <a:gd name="connsiteY362" fmla="*/ 6798775 h 6858000"/>
              <a:gd name="connsiteX363" fmla="*/ 3184140 w 7467663"/>
              <a:gd name="connsiteY363" fmla="*/ 6858000 h 6858000"/>
              <a:gd name="connsiteX364" fmla="*/ 3099978 w 7467663"/>
              <a:gd name="connsiteY364" fmla="*/ 6858000 h 6858000"/>
              <a:gd name="connsiteX365" fmla="*/ 3101556 w 7467663"/>
              <a:gd name="connsiteY365" fmla="*/ 6843337 h 6858000"/>
              <a:gd name="connsiteX366" fmla="*/ 3370162 w 7467663"/>
              <a:gd name="connsiteY366" fmla="*/ 5785550 h 6858000"/>
              <a:gd name="connsiteX367" fmla="*/ 3746477 w 7467663"/>
              <a:gd name="connsiteY367" fmla="*/ 5377889 h 6858000"/>
              <a:gd name="connsiteX368" fmla="*/ 3863399 w 7467663"/>
              <a:gd name="connsiteY368" fmla="*/ 5087257 h 6858000"/>
              <a:gd name="connsiteX369" fmla="*/ 3968712 w 7467663"/>
              <a:gd name="connsiteY369" fmla="*/ 4913989 h 6858000"/>
              <a:gd name="connsiteX370" fmla="*/ 2792390 w 7467663"/>
              <a:gd name="connsiteY370" fmla="*/ 5382974 h 6858000"/>
              <a:gd name="connsiteX371" fmla="*/ 2714982 w 7467663"/>
              <a:gd name="connsiteY371" fmla="*/ 5427051 h 6858000"/>
              <a:gd name="connsiteX372" fmla="*/ 2813361 w 7467663"/>
              <a:gd name="connsiteY372" fmla="*/ 6023912 h 6858000"/>
              <a:gd name="connsiteX373" fmla="*/ 2688430 w 7467663"/>
              <a:gd name="connsiteY373" fmla="*/ 6801564 h 6858000"/>
              <a:gd name="connsiteX374" fmla="*/ 2629626 w 7467663"/>
              <a:gd name="connsiteY374" fmla="*/ 6763394 h 6858000"/>
              <a:gd name="connsiteX375" fmla="*/ 2565328 w 7467663"/>
              <a:gd name="connsiteY375" fmla="*/ 5516399 h 6858000"/>
              <a:gd name="connsiteX376" fmla="*/ 1922999 w 7467663"/>
              <a:gd name="connsiteY376" fmla="*/ 5980343 h 6858000"/>
              <a:gd name="connsiteX377" fmla="*/ 1950261 w 7467663"/>
              <a:gd name="connsiteY377" fmla="*/ 6405858 h 6858000"/>
              <a:gd name="connsiteX378" fmla="*/ 2365554 w 7467663"/>
              <a:gd name="connsiteY378" fmla="*/ 6759107 h 6858000"/>
              <a:gd name="connsiteX379" fmla="*/ 2424142 w 7467663"/>
              <a:gd name="connsiteY379" fmla="*/ 6858000 h 6858000"/>
              <a:gd name="connsiteX380" fmla="*/ 2395994 w 7467663"/>
              <a:gd name="connsiteY380" fmla="*/ 6858000 h 6858000"/>
              <a:gd name="connsiteX381" fmla="*/ 2392863 w 7467663"/>
              <a:gd name="connsiteY381" fmla="*/ 6852964 h 6858000"/>
              <a:gd name="connsiteX382" fmla="*/ 2017589 w 7467663"/>
              <a:gd name="connsiteY382" fmla="*/ 6493982 h 6858000"/>
              <a:gd name="connsiteX383" fmla="*/ 2147336 w 7467663"/>
              <a:gd name="connsiteY383" fmla="*/ 6594052 h 6858000"/>
              <a:gd name="connsiteX384" fmla="*/ 2207047 w 7467663"/>
              <a:gd name="connsiteY384" fmla="*/ 6654540 h 6858000"/>
              <a:gd name="connsiteX385" fmla="*/ 2299106 w 7467663"/>
              <a:gd name="connsiteY385" fmla="*/ 6778931 h 6858000"/>
              <a:gd name="connsiteX386" fmla="*/ 2314430 w 7467663"/>
              <a:gd name="connsiteY386" fmla="*/ 6801144 h 6858000"/>
              <a:gd name="connsiteX387" fmla="*/ 2352406 w 7467663"/>
              <a:gd name="connsiteY387" fmla="*/ 6858000 h 6858000"/>
              <a:gd name="connsiteX388" fmla="*/ 2314492 w 7467663"/>
              <a:gd name="connsiteY388" fmla="*/ 6858000 h 6858000"/>
              <a:gd name="connsiteX389" fmla="*/ 2288095 w 7467663"/>
              <a:gd name="connsiteY389" fmla="*/ 6818030 h 6858000"/>
              <a:gd name="connsiteX390" fmla="*/ 2272768 w 7467663"/>
              <a:gd name="connsiteY390" fmla="*/ 6795822 h 6858000"/>
              <a:gd name="connsiteX391" fmla="*/ 2182715 w 7467663"/>
              <a:gd name="connsiteY391" fmla="*/ 6675071 h 6858000"/>
              <a:gd name="connsiteX392" fmla="*/ 2032061 w 7467663"/>
              <a:gd name="connsiteY392" fmla="*/ 6541380 h 6858000"/>
              <a:gd name="connsiteX393" fmla="*/ 2257220 w 7467663"/>
              <a:gd name="connsiteY393" fmla="*/ 6826257 h 6858000"/>
              <a:gd name="connsiteX394" fmla="*/ 2281324 w 7467663"/>
              <a:gd name="connsiteY394" fmla="*/ 6858000 h 6858000"/>
              <a:gd name="connsiteX395" fmla="*/ 2242860 w 7467663"/>
              <a:gd name="connsiteY395" fmla="*/ 6858000 h 6858000"/>
              <a:gd name="connsiteX396" fmla="*/ 2232818 w 7467663"/>
              <a:gd name="connsiteY396" fmla="*/ 6844926 h 6858000"/>
              <a:gd name="connsiteX397" fmla="*/ 1990172 w 7467663"/>
              <a:gd name="connsiteY397" fmla="*/ 6542121 h 6858000"/>
              <a:gd name="connsiteX398" fmla="*/ 2124090 w 7467663"/>
              <a:gd name="connsiteY398" fmla="*/ 6761017 h 6858000"/>
              <a:gd name="connsiteX399" fmla="*/ 2200380 w 7467663"/>
              <a:gd name="connsiteY399" fmla="*/ 6858000 h 6858000"/>
              <a:gd name="connsiteX400" fmla="*/ 2147507 w 7467663"/>
              <a:gd name="connsiteY400" fmla="*/ 6858000 h 6858000"/>
              <a:gd name="connsiteX401" fmla="*/ 2070668 w 7467663"/>
              <a:gd name="connsiteY401" fmla="*/ 6761520 h 6858000"/>
              <a:gd name="connsiteX402" fmla="*/ 1975142 w 7467663"/>
              <a:gd name="connsiteY402" fmla="*/ 6585570 h 6858000"/>
              <a:gd name="connsiteX403" fmla="*/ 2050035 w 7467663"/>
              <a:gd name="connsiteY403" fmla="*/ 6813345 h 6858000"/>
              <a:gd name="connsiteX404" fmla="*/ 2063025 w 7467663"/>
              <a:gd name="connsiteY404" fmla="*/ 6858000 h 6858000"/>
              <a:gd name="connsiteX405" fmla="*/ 2021675 w 7467663"/>
              <a:gd name="connsiteY405" fmla="*/ 6858000 h 6858000"/>
              <a:gd name="connsiteX406" fmla="*/ 2019308 w 7467663"/>
              <a:gd name="connsiteY406" fmla="*/ 6847118 h 6858000"/>
              <a:gd name="connsiteX407" fmla="*/ 1938835 w 7467663"/>
              <a:gd name="connsiteY407" fmla="*/ 6551160 h 6858000"/>
              <a:gd name="connsiteX408" fmla="*/ 1953230 w 7467663"/>
              <a:gd name="connsiteY408" fmla="*/ 6759699 h 6858000"/>
              <a:gd name="connsiteX409" fmla="*/ 1956763 w 7467663"/>
              <a:gd name="connsiteY409" fmla="*/ 6778191 h 6858000"/>
              <a:gd name="connsiteX410" fmla="*/ 1967925 w 7467663"/>
              <a:gd name="connsiteY410" fmla="*/ 6858000 h 6858000"/>
              <a:gd name="connsiteX411" fmla="*/ 1936622 w 7467663"/>
              <a:gd name="connsiteY411" fmla="*/ 6858000 h 6858000"/>
              <a:gd name="connsiteX412" fmla="*/ 1926261 w 7467663"/>
              <a:gd name="connsiteY412" fmla="*/ 6784064 h 6858000"/>
              <a:gd name="connsiteX413" fmla="*/ 1922724 w 7467663"/>
              <a:gd name="connsiteY413" fmla="*/ 6765577 h 6858000"/>
              <a:gd name="connsiteX414" fmla="*/ 1904650 w 7467663"/>
              <a:gd name="connsiteY414" fmla="*/ 6639616 h 6858000"/>
              <a:gd name="connsiteX415" fmla="*/ 1885273 w 7467663"/>
              <a:gd name="connsiteY415" fmla="*/ 6858000 h 6858000"/>
              <a:gd name="connsiteX416" fmla="*/ 1854363 w 7467663"/>
              <a:gd name="connsiteY416" fmla="*/ 6858000 h 6858000"/>
              <a:gd name="connsiteX417" fmla="*/ 1880391 w 7467663"/>
              <a:gd name="connsiteY417" fmla="*/ 6603796 h 6858000"/>
              <a:gd name="connsiteX418" fmla="*/ 1818273 w 7467663"/>
              <a:gd name="connsiteY418" fmla="*/ 6715729 h 6858000"/>
              <a:gd name="connsiteX419" fmla="*/ 1794691 w 7467663"/>
              <a:gd name="connsiteY419" fmla="*/ 6843239 h 6858000"/>
              <a:gd name="connsiteX420" fmla="*/ 1794914 w 7467663"/>
              <a:gd name="connsiteY420" fmla="*/ 6858000 h 6858000"/>
              <a:gd name="connsiteX421" fmla="*/ 1746128 w 7467663"/>
              <a:gd name="connsiteY421" fmla="*/ 6858000 h 6858000"/>
              <a:gd name="connsiteX422" fmla="*/ 1753934 w 7467663"/>
              <a:gd name="connsiteY422" fmla="*/ 6724796 h 6858000"/>
              <a:gd name="connsiteX423" fmla="*/ 1792053 w 7467663"/>
              <a:gd name="connsiteY423" fmla="*/ 6572396 h 6858000"/>
              <a:gd name="connsiteX424" fmla="*/ 1862248 w 7467663"/>
              <a:gd name="connsiteY424" fmla="*/ 6266397 h 6858000"/>
              <a:gd name="connsiteX425" fmla="*/ 1862250 w 7467663"/>
              <a:gd name="connsiteY425" fmla="*/ 6033531 h 6858000"/>
              <a:gd name="connsiteX426" fmla="*/ 1211999 w 7467663"/>
              <a:gd name="connsiteY426" fmla="*/ 6683610 h 6858000"/>
              <a:gd name="connsiteX427" fmla="*/ 1213266 w 7467663"/>
              <a:gd name="connsiteY427" fmla="*/ 6691947 h 6858000"/>
              <a:gd name="connsiteX428" fmla="*/ 1203370 w 7467663"/>
              <a:gd name="connsiteY428" fmla="*/ 6850676 h 6858000"/>
              <a:gd name="connsiteX429" fmla="*/ 1203671 w 7467663"/>
              <a:gd name="connsiteY429" fmla="*/ 6858000 h 6858000"/>
              <a:gd name="connsiteX430" fmla="*/ 1143180 w 7467663"/>
              <a:gd name="connsiteY430" fmla="*/ 6858000 h 6858000"/>
              <a:gd name="connsiteX431" fmla="*/ 1142176 w 7467663"/>
              <a:gd name="connsiteY431" fmla="*/ 6766045 h 6858000"/>
              <a:gd name="connsiteX432" fmla="*/ 1067484 w 7467663"/>
              <a:gd name="connsiteY432" fmla="*/ 6858000 h 6858000"/>
              <a:gd name="connsiteX433" fmla="*/ 953928 w 7467663"/>
              <a:gd name="connsiteY433" fmla="*/ 6858000 h 6858000"/>
              <a:gd name="connsiteX434" fmla="*/ 959715 w 7467663"/>
              <a:gd name="connsiteY434" fmla="*/ 6850185 h 6858000"/>
              <a:gd name="connsiteX435" fmla="*/ 1483788 w 7467663"/>
              <a:gd name="connsiteY435" fmla="*/ 6259174 h 6858000"/>
              <a:gd name="connsiteX436" fmla="*/ 1100671 w 7467663"/>
              <a:gd name="connsiteY436" fmla="*/ 6252137 h 6858000"/>
              <a:gd name="connsiteX437" fmla="*/ 1090144 w 7467663"/>
              <a:gd name="connsiteY437" fmla="*/ 6256748 h 6858000"/>
              <a:gd name="connsiteX438" fmla="*/ 1095872 w 7467663"/>
              <a:gd name="connsiteY438" fmla="*/ 6271892 h 6858000"/>
              <a:gd name="connsiteX439" fmla="*/ 262785 w 7467663"/>
              <a:gd name="connsiteY439" fmla="*/ 6845450 h 6858000"/>
              <a:gd name="connsiteX440" fmla="*/ 209968 w 7467663"/>
              <a:gd name="connsiteY440" fmla="*/ 6770713 h 6858000"/>
              <a:gd name="connsiteX441" fmla="*/ 873460 w 7467663"/>
              <a:gd name="connsiteY441" fmla="*/ 6253768 h 6858000"/>
              <a:gd name="connsiteX442" fmla="*/ 192686 w 7467663"/>
              <a:gd name="connsiteY442" fmla="*/ 5849257 h 6858000"/>
              <a:gd name="connsiteX443" fmla="*/ 4696 w 7467663"/>
              <a:gd name="connsiteY443" fmla="*/ 5697668 h 6858000"/>
              <a:gd name="connsiteX444" fmla="*/ 0 w 7467663"/>
              <a:gd name="connsiteY444" fmla="*/ 5689984 h 6858000"/>
              <a:gd name="connsiteX445" fmla="*/ 0 w 7467663"/>
              <a:gd name="connsiteY445" fmla="*/ 5513472 h 6858000"/>
              <a:gd name="connsiteX446" fmla="*/ 174101 w 7467663"/>
              <a:gd name="connsiteY446" fmla="*/ 5620277 h 6858000"/>
              <a:gd name="connsiteX447" fmla="*/ 891800 w 7467663"/>
              <a:gd name="connsiteY447" fmla="*/ 6036935 h 6858000"/>
              <a:gd name="connsiteX448" fmla="*/ 1072219 w 7467663"/>
              <a:gd name="connsiteY448" fmla="*/ 6169443 h 6858000"/>
              <a:gd name="connsiteX449" fmla="*/ 1074117 w 7467663"/>
              <a:gd name="connsiteY449" fmla="*/ 6170301 h 6858000"/>
              <a:gd name="connsiteX450" fmla="*/ 1083114 w 7467663"/>
              <a:gd name="connsiteY450" fmla="*/ 6174131 h 6858000"/>
              <a:gd name="connsiteX451" fmla="*/ 1543010 w 7467663"/>
              <a:gd name="connsiteY451" fmla="*/ 6191140 h 6858000"/>
              <a:gd name="connsiteX452" fmla="*/ 1551080 w 7467663"/>
              <a:gd name="connsiteY452" fmla="*/ 6195006 h 6858000"/>
              <a:gd name="connsiteX453" fmla="*/ 2345443 w 7467663"/>
              <a:gd name="connsiteY453" fmla="*/ 5549882 h 6858000"/>
              <a:gd name="connsiteX454" fmla="*/ 1721499 w 7467663"/>
              <a:gd name="connsiteY454" fmla="*/ 5599969 h 6858000"/>
              <a:gd name="connsiteX455" fmla="*/ 767716 w 7467663"/>
              <a:gd name="connsiteY455" fmla="*/ 5472768 h 6858000"/>
              <a:gd name="connsiteX456" fmla="*/ 722147 w 7467663"/>
              <a:gd name="connsiteY456" fmla="*/ 5393091 h 6858000"/>
              <a:gd name="connsiteX457" fmla="*/ 1485552 w 7467663"/>
              <a:gd name="connsiteY457" fmla="*/ 5313202 h 6858000"/>
              <a:gd name="connsiteX458" fmla="*/ 2143004 w 7467663"/>
              <a:gd name="connsiteY458" fmla="*/ 5402420 h 6858000"/>
              <a:gd name="connsiteX459" fmla="*/ 1933391 w 7467663"/>
              <a:gd name="connsiteY459" fmla="*/ 5156971 h 6858000"/>
              <a:gd name="connsiteX460" fmla="*/ 1827118 w 7467663"/>
              <a:gd name="connsiteY460" fmla="*/ 4968410 h 6858000"/>
              <a:gd name="connsiteX461" fmla="*/ 1837349 w 7467663"/>
              <a:gd name="connsiteY461" fmla="*/ 4956357 h 6858000"/>
              <a:gd name="connsiteX462" fmla="*/ 2162835 w 7467663"/>
              <a:gd name="connsiteY462" fmla="*/ 5187853 h 6858000"/>
              <a:gd name="connsiteX463" fmla="*/ 2257167 w 7467663"/>
              <a:gd name="connsiteY463" fmla="*/ 5462123 h 6858000"/>
              <a:gd name="connsiteX464" fmla="*/ 2261598 w 7467663"/>
              <a:gd name="connsiteY464" fmla="*/ 5467998 h 6858000"/>
              <a:gd name="connsiteX465" fmla="*/ 2437177 w 7467663"/>
              <a:gd name="connsiteY465" fmla="*/ 5479608 h 6858000"/>
              <a:gd name="connsiteX466" fmla="*/ 2445247 w 7467663"/>
              <a:gd name="connsiteY466" fmla="*/ 5483476 h 6858000"/>
              <a:gd name="connsiteX467" fmla="*/ 2743626 w 7467663"/>
              <a:gd name="connsiteY467" fmla="*/ 5304819 h 6858000"/>
              <a:gd name="connsiteX468" fmla="*/ 3048102 w 7467663"/>
              <a:gd name="connsiteY468" fmla="*/ 5150595 h 6858000"/>
              <a:gd name="connsiteX469" fmla="*/ 1799414 w 7467663"/>
              <a:gd name="connsiteY469" fmla="*/ 4694732 h 6858000"/>
              <a:gd name="connsiteX470" fmla="*/ 1771735 w 7467663"/>
              <a:gd name="connsiteY470" fmla="*/ 4619929 h 6858000"/>
              <a:gd name="connsiteX471" fmla="*/ 3104273 w 7467663"/>
              <a:gd name="connsiteY471" fmla="*/ 5076159 h 6858000"/>
              <a:gd name="connsiteX472" fmla="*/ 3113245 w 7467663"/>
              <a:gd name="connsiteY472" fmla="*/ 5090705 h 6858000"/>
              <a:gd name="connsiteX473" fmla="*/ 3126294 w 7467663"/>
              <a:gd name="connsiteY473" fmla="*/ 5114400 h 6858000"/>
              <a:gd name="connsiteX474" fmla="*/ 3937433 w 7467663"/>
              <a:gd name="connsiteY474" fmla="*/ 4830473 h 6858000"/>
              <a:gd name="connsiteX475" fmla="*/ 3590475 w 7467663"/>
              <a:gd name="connsiteY475" fmla="*/ 4597974 h 6858000"/>
              <a:gd name="connsiteX476" fmla="*/ 3100264 w 7467663"/>
              <a:gd name="connsiteY476" fmla="*/ 4579845 h 6858000"/>
              <a:gd name="connsiteX477" fmla="*/ 2183576 w 7467663"/>
              <a:gd name="connsiteY477" fmla="*/ 4227150 h 6858000"/>
              <a:gd name="connsiteX478" fmla="*/ 2151029 w 7467663"/>
              <a:gd name="connsiteY478" fmla="*/ 4146947 h 6858000"/>
              <a:gd name="connsiteX479" fmla="*/ 3563434 w 7467663"/>
              <a:gd name="connsiteY479" fmla="*/ 4469115 h 6858000"/>
              <a:gd name="connsiteX480" fmla="*/ 3177952 w 7467663"/>
              <a:gd name="connsiteY480" fmla="*/ 3657386 h 6858000"/>
              <a:gd name="connsiteX481" fmla="*/ 3189263 w 7467663"/>
              <a:gd name="connsiteY481" fmla="*/ 3625726 h 6858000"/>
              <a:gd name="connsiteX482" fmla="*/ 3560912 w 7467663"/>
              <a:gd name="connsiteY482" fmla="*/ 4079863 h 6858000"/>
              <a:gd name="connsiteX483" fmla="*/ 3626636 w 7467663"/>
              <a:gd name="connsiteY483" fmla="*/ 4512230 h 6858000"/>
              <a:gd name="connsiteX484" fmla="*/ 3653088 w 7467663"/>
              <a:gd name="connsiteY484" fmla="*/ 4521417 h 6858000"/>
              <a:gd name="connsiteX485" fmla="*/ 3988128 w 7467663"/>
              <a:gd name="connsiteY485" fmla="*/ 4817267 h 6858000"/>
              <a:gd name="connsiteX486" fmla="*/ 4830582 w 7467663"/>
              <a:gd name="connsiteY486" fmla="*/ 4676000 h 6858000"/>
              <a:gd name="connsiteX487" fmla="*/ 4830100 w 7467663"/>
              <a:gd name="connsiteY487" fmla="*/ 4675554 h 6858000"/>
              <a:gd name="connsiteX488" fmla="*/ 4036318 w 7467663"/>
              <a:gd name="connsiteY488" fmla="*/ 4147013 h 6858000"/>
              <a:gd name="connsiteX489" fmla="*/ 3432098 w 7467663"/>
              <a:gd name="connsiteY489" fmla="*/ 3537312 h 6858000"/>
              <a:gd name="connsiteX490" fmla="*/ 3446761 w 7467663"/>
              <a:gd name="connsiteY490" fmla="*/ 3461278 h 6858000"/>
              <a:gd name="connsiteX491" fmla="*/ 4419733 w 7467663"/>
              <a:gd name="connsiteY491" fmla="*/ 3963555 h 6858000"/>
              <a:gd name="connsiteX492" fmla="*/ 4781371 w 7467663"/>
              <a:gd name="connsiteY492" fmla="*/ 4458604 h 6858000"/>
              <a:gd name="connsiteX493" fmla="*/ 4780440 w 7467663"/>
              <a:gd name="connsiteY493" fmla="*/ 4470290 h 6858000"/>
              <a:gd name="connsiteX494" fmla="*/ 4898954 w 7467663"/>
              <a:gd name="connsiteY494" fmla="*/ 4662092 h 6858000"/>
              <a:gd name="connsiteX495" fmla="*/ 4900699 w 7467663"/>
              <a:gd name="connsiteY495" fmla="*/ 4670867 h 6858000"/>
              <a:gd name="connsiteX496" fmla="*/ 5714511 w 7467663"/>
              <a:gd name="connsiteY496" fmla="*/ 4663483 h 6858000"/>
              <a:gd name="connsiteX497" fmla="*/ 5464793 w 7467663"/>
              <a:gd name="connsiteY497" fmla="*/ 4393556 h 6858000"/>
              <a:gd name="connsiteX498" fmla="*/ 5461897 w 7467663"/>
              <a:gd name="connsiteY498" fmla="*/ 4390879 h 6858000"/>
              <a:gd name="connsiteX499" fmla="*/ 4294126 w 7467663"/>
              <a:gd name="connsiteY499" fmla="*/ 3303048 h 6858000"/>
              <a:gd name="connsiteX500" fmla="*/ 4305321 w 7467663"/>
              <a:gd name="connsiteY500" fmla="*/ 3256953 h 6858000"/>
              <a:gd name="connsiteX501" fmla="*/ 4949299 w 7467663"/>
              <a:gd name="connsiteY501" fmla="*/ 3766336 h 6858000"/>
              <a:gd name="connsiteX502" fmla="*/ 5291452 w 7467663"/>
              <a:gd name="connsiteY502" fmla="*/ 4076801 h 6858000"/>
              <a:gd name="connsiteX503" fmla="*/ 5434998 w 7467663"/>
              <a:gd name="connsiteY503" fmla="*/ 4254100 h 6858000"/>
              <a:gd name="connsiteX504" fmla="*/ 5351015 w 7467663"/>
              <a:gd name="connsiteY504" fmla="*/ 3760989 h 6858000"/>
              <a:gd name="connsiteX505" fmla="*/ 5413780 w 7467663"/>
              <a:gd name="connsiteY505" fmla="*/ 2966265 h 6858000"/>
              <a:gd name="connsiteX506" fmla="*/ 5425627 w 7467663"/>
              <a:gd name="connsiteY506" fmla="*/ 2954192 h 6858000"/>
              <a:gd name="connsiteX507" fmla="*/ 6604735 w 7467663"/>
              <a:gd name="connsiteY507" fmla="*/ 2041381 h 6858000"/>
              <a:gd name="connsiteX508" fmla="*/ 7204487 w 7467663"/>
              <a:gd name="connsiteY508" fmla="*/ 2742112 h 6858000"/>
              <a:gd name="connsiteX509" fmla="*/ 7131592 w 7467663"/>
              <a:gd name="connsiteY509" fmla="*/ 2672096 h 6858000"/>
              <a:gd name="connsiteX510" fmla="*/ 6996344 w 7467663"/>
              <a:gd name="connsiteY510" fmla="*/ 2518310 h 6858000"/>
              <a:gd name="connsiteX511" fmla="*/ 6735495 w 7467663"/>
              <a:gd name="connsiteY511" fmla="*/ 2196890 h 6858000"/>
              <a:gd name="connsiteX512" fmla="*/ 6721901 w 7467663"/>
              <a:gd name="connsiteY512" fmla="*/ 2179274 h 6858000"/>
              <a:gd name="connsiteX513" fmla="*/ 6604735 w 7467663"/>
              <a:gd name="connsiteY513" fmla="*/ 2041381 h 6858000"/>
              <a:gd name="connsiteX514" fmla="*/ 6591670 w 7467663"/>
              <a:gd name="connsiteY514" fmla="*/ 1988277 h 6858000"/>
              <a:gd name="connsiteX515" fmla="*/ 6747349 w 7467663"/>
              <a:gd name="connsiteY515" fmla="*/ 2160069 h 6858000"/>
              <a:gd name="connsiteX516" fmla="*/ 6760943 w 7467663"/>
              <a:gd name="connsiteY516" fmla="*/ 2177686 h 6858000"/>
              <a:gd name="connsiteX517" fmla="*/ 7021065 w 7467663"/>
              <a:gd name="connsiteY517" fmla="*/ 2498102 h 6858000"/>
              <a:gd name="connsiteX518" fmla="*/ 7155223 w 7467663"/>
              <a:gd name="connsiteY518" fmla="*/ 2650386 h 6858000"/>
              <a:gd name="connsiteX519" fmla="*/ 7203167 w 7467663"/>
              <a:gd name="connsiteY519" fmla="*/ 2697288 h 6858000"/>
              <a:gd name="connsiteX520" fmla="*/ 6937703 w 7467663"/>
              <a:gd name="connsiteY520" fmla="*/ 2321981 h 6858000"/>
              <a:gd name="connsiteX521" fmla="*/ 6591670 w 7467663"/>
              <a:gd name="connsiteY521" fmla="*/ 1988277 h 6858000"/>
              <a:gd name="connsiteX522" fmla="*/ 5798671 w 7467663"/>
              <a:gd name="connsiteY522" fmla="*/ 1981601 h 6858000"/>
              <a:gd name="connsiteX523" fmla="*/ 5754709 w 7467663"/>
              <a:gd name="connsiteY523" fmla="*/ 2071454 h 6858000"/>
              <a:gd name="connsiteX524" fmla="*/ 5763044 w 7467663"/>
              <a:gd name="connsiteY524" fmla="*/ 2842206 h 6858000"/>
              <a:gd name="connsiteX525" fmla="*/ 5764974 w 7467663"/>
              <a:gd name="connsiteY525" fmla="*/ 2799609 h 6858000"/>
              <a:gd name="connsiteX526" fmla="*/ 5767665 w 7467663"/>
              <a:gd name="connsiteY526" fmla="*/ 2666409 h 6858000"/>
              <a:gd name="connsiteX527" fmla="*/ 5763055 w 7467663"/>
              <a:gd name="connsiteY527" fmla="*/ 2579705 h 6858000"/>
              <a:gd name="connsiteX528" fmla="*/ 5758079 w 7467663"/>
              <a:gd name="connsiteY528" fmla="*/ 2492508 h 6858000"/>
              <a:gd name="connsiteX529" fmla="*/ 5779325 w 7467663"/>
              <a:gd name="connsiteY529" fmla="*/ 2197069 h 6858000"/>
              <a:gd name="connsiteX530" fmla="*/ 5798671 w 7467663"/>
              <a:gd name="connsiteY530" fmla="*/ 1981601 h 6858000"/>
              <a:gd name="connsiteX531" fmla="*/ 5829202 w 7467663"/>
              <a:gd name="connsiteY531" fmla="*/ 1971679 h 6858000"/>
              <a:gd name="connsiteX532" fmla="*/ 5809558 w 7467663"/>
              <a:gd name="connsiteY532" fmla="*/ 2198043 h 6858000"/>
              <a:gd name="connsiteX533" fmla="*/ 5788653 w 7467663"/>
              <a:gd name="connsiteY533" fmla="*/ 2489430 h 6858000"/>
              <a:gd name="connsiteX534" fmla="*/ 5793439 w 7467663"/>
              <a:gd name="connsiteY534" fmla="*/ 2575235 h 6858000"/>
              <a:gd name="connsiteX535" fmla="*/ 5796837 w 7467663"/>
              <a:gd name="connsiteY535" fmla="*/ 2637633 h 6858000"/>
              <a:gd name="connsiteX536" fmla="*/ 5818614 w 7467663"/>
              <a:gd name="connsiteY536" fmla="*/ 2473055 h 6858000"/>
              <a:gd name="connsiteX537" fmla="*/ 5829202 w 7467663"/>
              <a:gd name="connsiteY537" fmla="*/ 1971679 h 6858000"/>
              <a:gd name="connsiteX538" fmla="*/ 5911389 w 7467663"/>
              <a:gd name="connsiteY538" fmla="*/ 1898371 h 6858000"/>
              <a:gd name="connsiteX539" fmla="*/ 6237627 w 7467663"/>
              <a:gd name="connsiteY539" fmla="*/ 2231921 h 6858000"/>
              <a:gd name="connsiteX540" fmla="*/ 5911389 w 7467663"/>
              <a:gd name="connsiteY540" fmla="*/ 1898371 h 6858000"/>
              <a:gd name="connsiteX541" fmla="*/ 6944437 w 7467663"/>
              <a:gd name="connsiteY541" fmla="*/ 1575402 h 6858000"/>
              <a:gd name="connsiteX542" fmla="*/ 6304730 w 7467663"/>
              <a:gd name="connsiteY542" fmla="*/ 1766654 h 6858000"/>
              <a:gd name="connsiteX543" fmla="*/ 6944437 w 7467663"/>
              <a:gd name="connsiteY543" fmla="*/ 1575402 h 6858000"/>
              <a:gd name="connsiteX544" fmla="*/ 7019523 w 7467663"/>
              <a:gd name="connsiteY544" fmla="*/ 1519450 h 6858000"/>
              <a:gd name="connsiteX545" fmla="*/ 6298091 w 7467663"/>
              <a:gd name="connsiteY545" fmla="*/ 1737122 h 6858000"/>
              <a:gd name="connsiteX546" fmla="*/ 7019523 w 7467663"/>
              <a:gd name="connsiteY546" fmla="*/ 1519450 h 6858000"/>
              <a:gd name="connsiteX547" fmla="*/ 2399523 w 7467663"/>
              <a:gd name="connsiteY547" fmla="*/ 1428234 h 6858000"/>
              <a:gd name="connsiteX548" fmla="*/ 2224982 w 7467663"/>
              <a:gd name="connsiteY548" fmla="*/ 1826201 h 6858000"/>
              <a:gd name="connsiteX549" fmla="*/ 2096099 w 7467663"/>
              <a:gd name="connsiteY549" fmla="*/ 2345900 h 6858000"/>
              <a:gd name="connsiteX550" fmla="*/ 2283317 w 7467663"/>
              <a:gd name="connsiteY550" fmla="*/ 1796925 h 6858000"/>
              <a:gd name="connsiteX551" fmla="*/ 2399523 w 7467663"/>
              <a:gd name="connsiteY551" fmla="*/ 1428234 h 6858000"/>
              <a:gd name="connsiteX552" fmla="*/ 2448558 w 7467663"/>
              <a:gd name="connsiteY552" fmla="*/ 1373435 h 6858000"/>
              <a:gd name="connsiteX553" fmla="*/ 2312521 w 7467663"/>
              <a:gd name="connsiteY553" fmla="*/ 1806140 h 6858000"/>
              <a:gd name="connsiteX554" fmla="*/ 2127533 w 7467663"/>
              <a:gd name="connsiteY554" fmla="*/ 2348380 h 6858000"/>
              <a:gd name="connsiteX555" fmla="*/ 2358080 w 7467663"/>
              <a:gd name="connsiteY555" fmla="*/ 1866134 h 6858000"/>
              <a:gd name="connsiteX556" fmla="*/ 2407436 w 7467663"/>
              <a:gd name="connsiteY556" fmla="*/ 1651070 h 6858000"/>
              <a:gd name="connsiteX557" fmla="*/ 2448558 w 7467663"/>
              <a:gd name="connsiteY557" fmla="*/ 1373435 h 6858000"/>
              <a:gd name="connsiteX558" fmla="*/ 278707 w 7467663"/>
              <a:gd name="connsiteY558" fmla="*/ 1352270 h 6858000"/>
              <a:gd name="connsiteX559" fmla="*/ 321570 w 7467663"/>
              <a:gd name="connsiteY559" fmla="*/ 1861610 h 6858000"/>
              <a:gd name="connsiteX560" fmla="*/ 294281 w 7467663"/>
              <a:gd name="connsiteY560" fmla="*/ 1440658 h 6858000"/>
              <a:gd name="connsiteX561" fmla="*/ 278707 w 7467663"/>
              <a:gd name="connsiteY561" fmla="*/ 1352270 h 6858000"/>
              <a:gd name="connsiteX562" fmla="*/ 1423821 w 7467663"/>
              <a:gd name="connsiteY562" fmla="*/ 1351958 h 6858000"/>
              <a:gd name="connsiteX563" fmla="*/ 1638521 w 7467663"/>
              <a:gd name="connsiteY563" fmla="*/ 1908470 h 6858000"/>
              <a:gd name="connsiteX564" fmla="*/ 1754199 w 7467663"/>
              <a:gd name="connsiteY564" fmla="*/ 2149284 h 6858000"/>
              <a:gd name="connsiteX565" fmla="*/ 1908359 w 7467663"/>
              <a:gd name="connsiteY565" fmla="*/ 2364988 h 6858000"/>
              <a:gd name="connsiteX566" fmla="*/ 1647661 w 7467663"/>
              <a:gd name="connsiteY566" fmla="*/ 1825945 h 6858000"/>
              <a:gd name="connsiteX567" fmla="*/ 1423821 w 7467663"/>
              <a:gd name="connsiteY567" fmla="*/ 1351958 h 6858000"/>
              <a:gd name="connsiteX568" fmla="*/ 1431890 w 7467663"/>
              <a:gd name="connsiteY568" fmla="*/ 1306475 h 6858000"/>
              <a:gd name="connsiteX569" fmla="*/ 1507597 w 7467663"/>
              <a:gd name="connsiteY569" fmla="*/ 1446132 h 6858000"/>
              <a:gd name="connsiteX570" fmla="*/ 1674586 w 7467663"/>
              <a:gd name="connsiteY570" fmla="*/ 1813832 h 6858000"/>
              <a:gd name="connsiteX571" fmla="*/ 1815950 w 7467663"/>
              <a:gd name="connsiteY571" fmla="*/ 2128564 h 6858000"/>
              <a:gd name="connsiteX572" fmla="*/ 1984242 w 7467663"/>
              <a:gd name="connsiteY572" fmla="*/ 2430829 h 6858000"/>
              <a:gd name="connsiteX573" fmla="*/ 2014023 w 7467663"/>
              <a:gd name="connsiteY573" fmla="*/ 2450995 h 6858000"/>
              <a:gd name="connsiteX574" fmla="*/ 1747337 w 7467663"/>
              <a:gd name="connsiteY574" fmla="*/ 1855264 h 6858000"/>
              <a:gd name="connsiteX575" fmla="*/ 1533749 w 7467663"/>
              <a:gd name="connsiteY575" fmla="*/ 1478656 h 6858000"/>
              <a:gd name="connsiteX576" fmla="*/ 1431890 w 7467663"/>
              <a:gd name="connsiteY576" fmla="*/ 1306475 h 6858000"/>
              <a:gd name="connsiteX577" fmla="*/ 5052692 w 7467663"/>
              <a:gd name="connsiteY577" fmla="*/ 1292994 h 6858000"/>
              <a:gd name="connsiteX578" fmla="*/ 5200661 w 7467663"/>
              <a:gd name="connsiteY578" fmla="*/ 1635186 h 6858000"/>
              <a:gd name="connsiteX579" fmla="*/ 5297138 w 7467663"/>
              <a:gd name="connsiteY579" fmla="*/ 1906351 h 6858000"/>
              <a:gd name="connsiteX580" fmla="*/ 5052692 w 7467663"/>
              <a:gd name="connsiteY580" fmla="*/ 1292994 h 6858000"/>
              <a:gd name="connsiteX581" fmla="*/ 5009948 w 7467663"/>
              <a:gd name="connsiteY581" fmla="*/ 1273619 h 6858000"/>
              <a:gd name="connsiteX582" fmla="*/ 5121777 w 7467663"/>
              <a:gd name="connsiteY582" fmla="*/ 1654213 h 6858000"/>
              <a:gd name="connsiteX583" fmla="*/ 5293545 w 7467663"/>
              <a:gd name="connsiteY583" fmla="*/ 2072247 h 6858000"/>
              <a:gd name="connsiteX584" fmla="*/ 5294042 w 7467663"/>
              <a:gd name="connsiteY584" fmla="*/ 2065019 h 6858000"/>
              <a:gd name="connsiteX585" fmla="*/ 5171936 w 7467663"/>
              <a:gd name="connsiteY585" fmla="*/ 1647613 h 6858000"/>
              <a:gd name="connsiteX586" fmla="*/ 5009948 w 7467663"/>
              <a:gd name="connsiteY586" fmla="*/ 1273619 h 6858000"/>
              <a:gd name="connsiteX587" fmla="*/ 655236 w 7467663"/>
              <a:gd name="connsiteY587" fmla="*/ 1268632 h 6858000"/>
              <a:gd name="connsiteX588" fmla="*/ 839521 w 7467663"/>
              <a:gd name="connsiteY588" fmla="*/ 1685315 h 6858000"/>
              <a:gd name="connsiteX589" fmla="*/ 1109416 w 7467663"/>
              <a:gd name="connsiteY589" fmla="*/ 2061663 h 6858000"/>
              <a:gd name="connsiteX590" fmla="*/ 1298300 w 7467663"/>
              <a:gd name="connsiteY590" fmla="*/ 2247742 h 6858000"/>
              <a:gd name="connsiteX591" fmla="*/ 1125871 w 7467663"/>
              <a:gd name="connsiteY591" fmla="*/ 1989513 h 6858000"/>
              <a:gd name="connsiteX592" fmla="*/ 981574 w 7467663"/>
              <a:gd name="connsiteY592" fmla="*/ 1783157 h 6858000"/>
              <a:gd name="connsiteX593" fmla="*/ 922198 w 7467663"/>
              <a:gd name="connsiteY593" fmla="*/ 1677437 h 6858000"/>
              <a:gd name="connsiteX594" fmla="*/ 869293 w 7467663"/>
              <a:gd name="connsiteY594" fmla="*/ 1583214 h 6858000"/>
              <a:gd name="connsiteX595" fmla="*/ 751431 w 7467663"/>
              <a:gd name="connsiteY595" fmla="*/ 1405731 h 6858000"/>
              <a:gd name="connsiteX596" fmla="*/ 655236 w 7467663"/>
              <a:gd name="connsiteY596" fmla="*/ 1268632 h 6858000"/>
              <a:gd name="connsiteX597" fmla="*/ 6516292 w 7467663"/>
              <a:gd name="connsiteY597" fmla="*/ 1263064 h 6858000"/>
              <a:gd name="connsiteX598" fmla="*/ 5736320 w 7467663"/>
              <a:gd name="connsiteY598" fmla="*/ 1501803 h 6858000"/>
              <a:gd name="connsiteX599" fmla="*/ 6516292 w 7467663"/>
              <a:gd name="connsiteY599" fmla="*/ 1263064 h 6858000"/>
              <a:gd name="connsiteX600" fmla="*/ 291466 w 7467663"/>
              <a:gd name="connsiteY600" fmla="*/ 1250369 h 6858000"/>
              <a:gd name="connsiteX601" fmla="*/ 323180 w 7467663"/>
              <a:gd name="connsiteY601" fmla="*/ 1435283 h 6858000"/>
              <a:gd name="connsiteX602" fmla="*/ 349381 w 7467663"/>
              <a:gd name="connsiteY602" fmla="*/ 1875041 h 6858000"/>
              <a:gd name="connsiteX603" fmla="*/ 374363 w 7467663"/>
              <a:gd name="connsiteY603" fmla="*/ 1506494 h 6858000"/>
              <a:gd name="connsiteX604" fmla="*/ 302168 w 7467663"/>
              <a:gd name="connsiteY604" fmla="*/ 1274495 h 6858000"/>
              <a:gd name="connsiteX605" fmla="*/ 291466 w 7467663"/>
              <a:gd name="connsiteY605" fmla="*/ 1250369 h 6858000"/>
              <a:gd name="connsiteX606" fmla="*/ 678222 w 7467663"/>
              <a:gd name="connsiteY606" fmla="*/ 1248670 h 6858000"/>
              <a:gd name="connsiteX607" fmla="*/ 775536 w 7467663"/>
              <a:gd name="connsiteY607" fmla="*/ 1388015 h 6858000"/>
              <a:gd name="connsiteX608" fmla="*/ 894529 w 7467663"/>
              <a:gd name="connsiteY608" fmla="*/ 1567739 h 6858000"/>
              <a:gd name="connsiteX609" fmla="*/ 948000 w 7467663"/>
              <a:gd name="connsiteY609" fmla="*/ 1663088 h 6858000"/>
              <a:gd name="connsiteX610" fmla="*/ 1006812 w 7467663"/>
              <a:gd name="connsiteY610" fmla="*/ 1767683 h 6858000"/>
              <a:gd name="connsiteX611" fmla="*/ 1149133 w 7467663"/>
              <a:gd name="connsiteY611" fmla="*/ 1971513 h 6858000"/>
              <a:gd name="connsiteX612" fmla="*/ 1333952 w 7467663"/>
              <a:gd name="connsiteY612" fmla="*/ 2251620 h 6858000"/>
              <a:gd name="connsiteX613" fmla="*/ 1337329 w 7467663"/>
              <a:gd name="connsiteY613" fmla="*/ 2258350 h 6858000"/>
              <a:gd name="connsiteX614" fmla="*/ 1014726 w 7467663"/>
              <a:gd name="connsiteY614" fmla="*/ 1615556 h 6858000"/>
              <a:gd name="connsiteX615" fmla="*/ 678222 w 7467663"/>
              <a:gd name="connsiteY615" fmla="*/ 1248670 h 6858000"/>
              <a:gd name="connsiteX616" fmla="*/ 6691602 w 7467663"/>
              <a:gd name="connsiteY616" fmla="*/ 1140573 h 6858000"/>
              <a:gd name="connsiteX617" fmla="*/ 6571100 w 7467663"/>
              <a:gd name="connsiteY617" fmla="*/ 1183662 h 6858000"/>
              <a:gd name="connsiteX618" fmla="*/ 6241687 w 7467663"/>
              <a:gd name="connsiteY618" fmla="*/ 1257600 h 6858000"/>
              <a:gd name="connsiteX619" fmla="*/ 5693009 w 7467663"/>
              <a:gd name="connsiteY619" fmla="*/ 1478256 h 6858000"/>
              <a:gd name="connsiteX620" fmla="*/ 6548420 w 7467663"/>
              <a:gd name="connsiteY620" fmla="*/ 1214599 h 6858000"/>
              <a:gd name="connsiteX621" fmla="*/ 6605473 w 7467663"/>
              <a:gd name="connsiteY621" fmla="*/ 1184686 h 6858000"/>
              <a:gd name="connsiteX622" fmla="*/ 6691602 w 7467663"/>
              <a:gd name="connsiteY622" fmla="*/ 1140573 h 6858000"/>
              <a:gd name="connsiteX623" fmla="*/ 4002475 w 7467663"/>
              <a:gd name="connsiteY623" fmla="*/ 1037802 h 6858000"/>
              <a:gd name="connsiteX624" fmla="*/ 4000324 w 7467663"/>
              <a:gd name="connsiteY624" fmla="*/ 1039362 h 6858000"/>
              <a:gd name="connsiteX625" fmla="*/ 4002862 w 7467663"/>
              <a:gd name="connsiteY625" fmla="*/ 1042866 h 6858000"/>
              <a:gd name="connsiteX626" fmla="*/ 4002475 w 7467663"/>
              <a:gd name="connsiteY626" fmla="*/ 1037802 h 6858000"/>
              <a:gd name="connsiteX627" fmla="*/ 506322 w 7467663"/>
              <a:gd name="connsiteY627" fmla="*/ 1020997 h 6858000"/>
              <a:gd name="connsiteX628" fmla="*/ 533068 w 7467663"/>
              <a:gd name="connsiteY628" fmla="*/ 1029409 h 6858000"/>
              <a:gd name="connsiteX629" fmla="*/ 1232525 w 7467663"/>
              <a:gd name="connsiteY629" fmla="*/ 1804675 h 6858000"/>
              <a:gd name="connsiteX630" fmla="*/ 1388858 w 7467663"/>
              <a:gd name="connsiteY630" fmla="*/ 2368011 h 6858000"/>
              <a:gd name="connsiteX631" fmla="*/ 1384098 w 7467663"/>
              <a:gd name="connsiteY631" fmla="*/ 2378125 h 6858000"/>
              <a:gd name="connsiteX632" fmla="*/ 1425393 w 7467663"/>
              <a:gd name="connsiteY632" fmla="*/ 2589124 h 6858000"/>
              <a:gd name="connsiteX633" fmla="*/ 1424001 w 7467663"/>
              <a:gd name="connsiteY633" fmla="*/ 2597541 h 6858000"/>
              <a:gd name="connsiteX634" fmla="*/ 2152729 w 7467663"/>
              <a:gd name="connsiteY634" fmla="*/ 2864487 h 6858000"/>
              <a:gd name="connsiteX635" fmla="*/ 2020609 w 7467663"/>
              <a:gd name="connsiteY635" fmla="*/ 2539671 h 6858000"/>
              <a:gd name="connsiteX636" fmla="*/ 2018920 w 7467663"/>
              <a:gd name="connsiteY636" fmla="*/ 2536309 h 6858000"/>
              <a:gd name="connsiteX637" fmla="*/ 1342441 w 7467663"/>
              <a:gd name="connsiteY637" fmla="*/ 1173017 h 6858000"/>
              <a:gd name="connsiteX638" fmla="*/ 1367925 w 7467663"/>
              <a:gd name="connsiteY638" fmla="*/ 1135648 h 6858000"/>
              <a:gd name="connsiteX639" fmla="*/ 1771401 w 7467663"/>
              <a:gd name="connsiteY639" fmla="*/ 1806673 h 6858000"/>
              <a:gd name="connsiteX640" fmla="*/ 1972385 w 7467663"/>
              <a:gd name="connsiteY640" fmla="*/ 2198735 h 6858000"/>
              <a:gd name="connsiteX641" fmla="*/ 2040892 w 7467663"/>
              <a:gd name="connsiteY641" fmla="*/ 2405205 h 6858000"/>
              <a:gd name="connsiteX642" fmla="*/ 2131689 w 7467663"/>
              <a:gd name="connsiteY642" fmla="*/ 1936926 h 6858000"/>
              <a:gd name="connsiteX643" fmla="*/ 2454820 w 7467663"/>
              <a:gd name="connsiteY643" fmla="*/ 1248808 h 6858000"/>
              <a:gd name="connsiteX644" fmla="*/ 2492512 w 7467663"/>
              <a:gd name="connsiteY644" fmla="*/ 1302920 h 6858000"/>
              <a:gd name="connsiteX645" fmla="*/ 2081216 w 7467663"/>
              <a:gd name="connsiteY645" fmla="*/ 2527513 h 6858000"/>
              <a:gd name="connsiteX646" fmla="*/ 2081211 w 7467663"/>
              <a:gd name="connsiteY646" fmla="*/ 2528916 h 6858000"/>
              <a:gd name="connsiteX647" fmla="*/ 2199067 w 7467663"/>
              <a:gd name="connsiteY647" fmla="*/ 2884061 h 6858000"/>
              <a:gd name="connsiteX648" fmla="*/ 3192586 w 7467663"/>
              <a:gd name="connsiteY648" fmla="*/ 3411496 h 6858000"/>
              <a:gd name="connsiteX649" fmla="*/ 3182620 w 7467663"/>
              <a:gd name="connsiteY649" fmla="*/ 3483279 h 6858000"/>
              <a:gd name="connsiteX650" fmla="*/ 2435119 w 7467663"/>
              <a:gd name="connsiteY650" fmla="*/ 3080173 h 6858000"/>
              <a:gd name="connsiteX651" fmla="*/ 2410152 w 7467663"/>
              <a:gd name="connsiteY651" fmla="*/ 3063751 h 6858000"/>
              <a:gd name="connsiteX652" fmla="*/ 2408099 w 7467663"/>
              <a:gd name="connsiteY652" fmla="*/ 3064403 h 6858000"/>
              <a:gd name="connsiteX653" fmla="*/ 2407218 w 7467663"/>
              <a:gd name="connsiteY653" fmla="*/ 3070324 h 6858000"/>
              <a:gd name="connsiteX654" fmla="*/ 2380138 w 7467663"/>
              <a:gd name="connsiteY654" fmla="*/ 3099341 h 6858000"/>
              <a:gd name="connsiteX655" fmla="*/ 1765923 w 7467663"/>
              <a:gd name="connsiteY655" fmla="*/ 3581043 h 6858000"/>
              <a:gd name="connsiteX656" fmla="*/ 1702258 w 7467663"/>
              <a:gd name="connsiteY656" fmla="*/ 3612286 h 6858000"/>
              <a:gd name="connsiteX657" fmla="*/ 1538370 w 7467663"/>
              <a:gd name="connsiteY657" fmla="*/ 3811804 h 6858000"/>
              <a:gd name="connsiteX658" fmla="*/ 542867 w 7467663"/>
              <a:gd name="connsiteY658" fmla="*/ 4944092 h 6858000"/>
              <a:gd name="connsiteX659" fmla="*/ 515800 w 7467663"/>
              <a:gd name="connsiteY659" fmla="*/ 4862180 h 6858000"/>
              <a:gd name="connsiteX660" fmla="*/ 909145 w 7467663"/>
              <a:gd name="connsiteY660" fmla="*/ 4199225 h 6858000"/>
              <a:gd name="connsiteX661" fmla="*/ 1214067 w 7467663"/>
              <a:gd name="connsiteY661" fmla="*/ 3908561 h 6858000"/>
              <a:gd name="connsiteX662" fmla="*/ 640967 w 7467663"/>
              <a:gd name="connsiteY662" fmla="*/ 4105601 h 6858000"/>
              <a:gd name="connsiteX663" fmla="*/ 112563 w 7467663"/>
              <a:gd name="connsiteY663" fmla="*/ 4396952 h 6858000"/>
              <a:gd name="connsiteX664" fmla="*/ 0 w 7467663"/>
              <a:gd name="connsiteY664" fmla="*/ 4466006 h 6858000"/>
              <a:gd name="connsiteX665" fmla="*/ 0 w 7467663"/>
              <a:gd name="connsiteY665" fmla="*/ 4233763 h 6858000"/>
              <a:gd name="connsiteX666" fmla="*/ 36881 w 7467663"/>
              <a:gd name="connsiteY666" fmla="*/ 4200118 h 6858000"/>
              <a:gd name="connsiteX667" fmla="*/ 910534 w 7467663"/>
              <a:gd name="connsiteY667" fmla="*/ 3629753 h 6858000"/>
              <a:gd name="connsiteX668" fmla="*/ 1578717 w 7467663"/>
              <a:gd name="connsiteY668" fmla="*/ 3575982 h 6858000"/>
              <a:gd name="connsiteX669" fmla="*/ 2338780 w 7467663"/>
              <a:gd name="connsiteY669" fmla="*/ 3033725 h 6858000"/>
              <a:gd name="connsiteX670" fmla="*/ 1807991 w 7467663"/>
              <a:gd name="connsiteY670" fmla="*/ 2807184 h 6858000"/>
              <a:gd name="connsiteX671" fmla="*/ 1416358 w 7467663"/>
              <a:gd name="connsiteY671" fmla="*/ 3112571 h 6858000"/>
              <a:gd name="connsiteX672" fmla="*/ 939066 w 7467663"/>
              <a:gd name="connsiteY672" fmla="*/ 3378798 h 6858000"/>
              <a:gd name="connsiteX673" fmla="*/ 115099 w 7467663"/>
              <a:gd name="connsiteY673" fmla="*/ 3607650 h 6858000"/>
              <a:gd name="connsiteX674" fmla="*/ 97284 w 7467663"/>
              <a:gd name="connsiteY674" fmla="*/ 3520393 h 6858000"/>
              <a:gd name="connsiteX675" fmla="*/ 922050 w 7467663"/>
              <a:gd name="connsiteY675" fmla="*/ 3074867 h 6858000"/>
              <a:gd name="connsiteX676" fmla="*/ 1405265 w 7467663"/>
              <a:gd name="connsiteY676" fmla="*/ 3016319 h 6858000"/>
              <a:gd name="connsiteX677" fmla="*/ 1407512 w 7467663"/>
              <a:gd name="connsiteY677" fmla="*/ 3018001 h 6858000"/>
              <a:gd name="connsiteX678" fmla="*/ 1726266 w 7467663"/>
              <a:gd name="connsiteY678" fmla="*/ 2777274 h 6858000"/>
              <a:gd name="connsiteX679" fmla="*/ 625390 w 7467663"/>
              <a:gd name="connsiteY679" fmla="*/ 2514541 h 6858000"/>
              <a:gd name="connsiteX680" fmla="*/ 619799 w 7467663"/>
              <a:gd name="connsiteY680" fmla="*/ 2527180 h 6858000"/>
              <a:gd name="connsiteX681" fmla="*/ 310030 w 7467663"/>
              <a:gd name="connsiteY681" fmla="*/ 2771818 h 6858000"/>
              <a:gd name="connsiteX682" fmla="*/ 173877 w 7467663"/>
              <a:gd name="connsiteY682" fmla="*/ 2937056 h 6858000"/>
              <a:gd name="connsiteX683" fmla="*/ 77889 w 7467663"/>
              <a:gd name="connsiteY683" fmla="*/ 3138440 h 6858000"/>
              <a:gd name="connsiteX684" fmla="*/ 0 w 7467663"/>
              <a:gd name="connsiteY684" fmla="*/ 3271395 h 6858000"/>
              <a:gd name="connsiteX685" fmla="*/ 0 w 7467663"/>
              <a:gd name="connsiteY685" fmla="*/ 3153002 h 6858000"/>
              <a:gd name="connsiteX686" fmla="*/ 2386 w 7467663"/>
              <a:gd name="connsiteY686" fmla="*/ 3149203 h 6858000"/>
              <a:gd name="connsiteX687" fmla="*/ 89753 w 7467663"/>
              <a:gd name="connsiteY687" fmla="*/ 2987702 h 6858000"/>
              <a:gd name="connsiteX688" fmla="*/ 76869 w 7467663"/>
              <a:gd name="connsiteY688" fmla="*/ 3005404 h 6858000"/>
              <a:gd name="connsiteX689" fmla="*/ 32049 w 7467663"/>
              <a:gd name="connsiteY689" fmla="*/ 3065814 h 6858000"/>
              <a:gd name="connsiteX690" fmla="*/ 0 w 7467663"/>
              <a:gd name="connsiteY690" fmla="*/ 3108744 h 6858000"/>
              <a:gd name="connsiteX691" fmla="*/ 0 w 7467663"/>
              <a:gd name="connsiteY691" fmla="*/ 3058059 h 6858000"/>
              <a:gd name="connsiteX692" fmla="*/ 7610 w 7467663"/>
              <a:gd name="connsiteY692" fmla="*/ 3047889 h 6858000"/>
              <a:gd name="connsiteX693" fmla="*/ 52419 w 7467663"/>
              <a:gd name="connsiteY693" fmla="*/ 2987479 h 6858000"/>
              <a:gd name="connsiteX694" fmla="*/ 59142 w 7467663"/>
              <a:gd name="connsiteY694" fmla="*/ 2978488 h 6858000"/>
              <a:gd name="connsiteX695" fmla="*/ 0 w 7467663"/>
              <a:gd name="connsiteY695" fmla="*/ 3015334 h 6858000"/>
              <a:gd name="connsiteX696" fmla="*/ 0 w 7467663"/>
              <a:gd name="connsiteY696" fmla="*/ 2914286 h 6858000"/>
              <a:gd name="connsiteX697" fmla="*/ 36383 w 7467663"/>
              <a:gd name="connsiteY697" fmla="*/ 2901128 h 6858000"/>
              <a:gd name="connsiteX698" fmla="*/ 156329 w 7467663"/>
              <a:gd name="connsiteY698" fmla="*/ 2840533 h 6858000"/>
              <a:gd name="connsiteX699" fmla="*/ 358355 w 7467663"/>
              <a:gd name="connsiteY699" fmla="*/ 2620471 h 6858000"/>
              <a:gd name="connsiteX700" fmla="*/ 510577 w 7467663"/>
              <a:gd name="connsiteY700" fmla="*/ 2501244 h 6858000"/>
              <a:gd name="connsiteX701" fmla="*/ 211967 w 7467663"/>
              <a:gd name="connsiteY701" fmla="*/ 2479171 h 6858000"/>
              <a:gd name="connsiteX702" fmla="*/ 0 w 7467663"/>
              <a:gd name="connsiteY702" fmla="*/ 2476398 h 6858000"/>
              <a:gd name="connsiteX703" fmla="*/ 0 w 7467663"/>
              <a:gd name="connsiteY703" fmla="*/ 2389189 h 6858000"/>
              <a:gd name="connsiteX704" fmla="*/ 103062 w 7467663"/>
              <a:gd name="connsiteY704" fmla="*/ 2389518 h 6858000"/>
              <a:gd name="connsiteX705" fmla="*/ 510734 w 7467663"/>
              <a:gd name="connsiteY705" fmla="*/ 2416201 h 6858000"/>
              <a:gd name="connsiteX706" fmla="*/ 279257 w 7467663"/>
              <a:gd name="connsiteY706" fmla="*/ 2092102 h 6858000"/>
              <a:gd name="connsiteX707" fmla="*/ 65265 w 7467663"/>
              <a:gd name="connsiteY707" fmla="*/ 2006049 h 6858000"/>
              <a:gd name="connsiteX708" fmla="*/ 0 w 7467663"/>
              <a:gd name="connsiteY708" fmla="*/ 1982532 h 6858000"/>
              <a:gd name="connsiteX709" fmla="*/ 0 w 7467663"/>
              <a:gd name="connsiteY709" fmla="*/ 1912789 h 6858000"/>
              <a:gd name="connsiteX710" fmla="*/ 97460 w 7467663"/>
              <a:gd name="connsiteY710" fmla="*/ 1953725 h 6858000"/>
              <a:gd name="connsiteX711" fmla="*/ 221272 w 7467663"/>
              <a:gd name="connsiteY711" fmla="*/ 1980766 h 6858000"/>
              <a:gd name="connsiteX712" fmla="*/ 116765 w 7467663"/>
              <a:gd name="connsiteY712" fmla="*/ 1911033 h 6858000"/>
              <a:gd name="connsiteX713" fmla="*/ 16405 w 7467663"/>
              <a:gd name="connsiteY713" fmla="*/ 1803412 h 6858000"/>
              <a:gd name="connsiteX714" fmla="*/ 0 w 7467663"/>
              <a:gd name="connsiteY714" fmla="*/ 1784777 h 6858000"/>
              <a:gd name="connsiteX715" fmla="*/ 0 w 7467663"/>
              <a:gd name="connsiteY715" fmla="*/ 1740082 h 6858000"/>
              <a:gd name="connsiteX716" fmla="*/ 39394 w 7467663"/>
              <a:gd name="connsiteY716" fmla="*/ 1784856 h 6858000"/>
              <a:gd name="connsiteX717" fmla="*/ 135813 w 7467663"/>
              <a:gd name="connsiteY717" fmla="*/ 1888838 h 6858000"/>
              <a:gd name="connsiteX718" fmla="*/ 242575 w 7467663"/>
              <a:gd name="connsiteY718" fmla="*/ 1958841 h 6858000"/>
              <a:gd name="connsiteX719" fmla="*/ 82197 w 7467663"/>
              <a:gd name="connsiteY719" fmla="*/ 1754826 h 6858000"/>
              <a:gd name="connsiteX720" fmla="*/ 0 w 7467663"/>
              <a:gd name="connsiteY720" fmla="*/ 1679650 h 6858000"/>
              <a:gd name="connsiteX721" fmla="*/ 0 w 7467663"/>
              <a:gd name="connsiteY721" fmla="*/ 1602463 h 6858000"/>
              <a:gd name="connsiteX722" fmla="*/ 84689 w 7467663"/>
              <a:gd name="connsiteY722" fmla="*/ 1677442 h 6858000"/>
              <a:gd name="connsiteX723" fmla="*/ 298437 w 7467663"/>
              <a:gd name="connsiteY723" fmla="*/ 1968019 h 6858000"/>
              <a:gd name="connsiteX724" fmla="*/ 227269 w 7467663"/>
              <a:gd name="connsiteY724" fmla="*/ 1114064 h 6858000"/>
              <a:gd name="connsiteX725" fmla="*/ 248003 w 7467663"/>
              <a:gd name="connsiteY725" fmla="*/ 1089613 h 6858000"/>
              <a:gd name="connsiteX726" fmla="*/ 427020 w 7467663"/>
              <a:gd name="connsiteY726" fmla="*/ 1619803 h 6858000"/>
              <a:gd name="connsiteX727" fmla="*/ 340345 w 7467663"/>
              <a:gd name="connsiteY727" fmla="*/ 2027739 h 6858000"/>
              <a:gd name="connsiteX728" fmla="*/ 360865 w 7467663"/>
              <a:gd name="connsiteY728" fmla="*/ 2044827 h 6858000"/>
              <a:gd name="connsiteX729" fmla="*/ 560414 w 7467663"/>
              <a:gd name="connsiteY729" fmla="*/ 2421457 h 6858000"/>
              <a:gd name="connsiteX730" fmla="*/ 1359703 w 7467663"/>
              <a:gd name="connsiteY730" fmla="*/ 2578554 h 6858000"/>
              <a:gd name="connsiteX731" fmla="*/ 1359422 w 7467663"/>
              <a:gd name="connsiteY731" fmla="*/ 2577994 h 6858000"/>
              <a:gd name="connsiteX732" fmla="*/ 828701 w 7467663"/>
              <a:gd name="connsiteY732" fmla="*/ 1839520 h 6858000"/>
              <a:gd name="connsiteX733" fmla="*/ 494427 w 7467663"/>
              <a:gd name="connsiteY733" fmla="*/ 1092333 h 6858000"/>
              <a:gd name="connsiteX734" fmla="*/ 506322 w 7467663"/>
              <a:gd name="connsiteY734" fmla="*/ 1020997 h 6858000"/>
              <a:gd name="connsiteX735" fmla="*/ 4570198 w 7467663"/>
              <a:gd name="connsiteY735" fmla="*/ 978081 h 6858000"/>
              <a:gd name="connsiteX736" fmla="*/ 4523691 w 7467663"/>
              <a:gd name="connsiteY736" fmla="*/ 1127776 h 6858000"/>
              <a:gd name="connsiteX737" fmla="*/ 4509875 w 7467663"/>
              <a:gd name="connsiteY737" fmla="*/ 1167552 h 6858000"/>
              <a:gd name="connsiteX738" fmla="*/ 4478168 w 7467663"/>
              <a:gd name="connsiteY738" fmla="*/ 1260735 h 6858000"/>
              <a:gd name="connsiteX739" fmla="*/ 4409309 w 7467663"/>
              <a:gd name="connsiteY739" fmla="*/ 1666996 h 6858000"/>
              <a:gd name="connsiteX740" fmla="*/ 4370031 w 7467663"/>
              <a:gd name="connsiteY740" fmla="*/ 1955666 h 6858000"/>
              <a:gd name="connsiteX741" fmla="*/ 4570198 w 7467663"/>
              <a:gd name="connsiteY741" fmla="*/ 978081 h 6858000"/>
              <a:gd name="connsiteX742" fmla="*/ 4557898 w 7467663"/>
              <a:gd name="connsiteY742" fmla="*/ 900011 h 6858000"/>
              <a:gd name="connsiteX743" fmla="*/ 4344840 w 7467663"/>
              <a:gd name="connsiteY743" fmla="*/ 1922038 h 6858000"/>
              <a:gd name="connsiteX744" fmla="*/ 4378710 w 7467663"/>
              <a:gd name="connsiteY744" fmla="*/ 1665516 h 6858000"/>
              <a:gd name="connsiteX745" fmla="*/ 4448798 w 7467663"/>
              <a:gd name="connsiteY745" fmla="*/ 1253024 h 6858000"/>
              <a:gd name="connsiteX746" fmla="*/ 4480315 w 7467663"/>
              <a:gd name="connsiteY746" fmla="*/ 1158454 h 6858000"/>
              <a:gd name="connsiteX747" fmla="*/ 4494133 w 7467663"/>
              <a:gd name="connsiteY747" fmla="*/ 1118676 h 6858000"/>
              <a:gd name="connsiteX748" fmla="*/ 4557898 w 7467663"/>
              <a:gd name="connsiteY748" fmla="*/ 900011 h 6858000"/>
              <a:gd name="connsiteX749" fmla="*/ 5870151 w 7467663"/>
              <a:gd name="connsiteY749" fmla="*/ 898890 h 6858000"/>
              <a:gd name="connsiteX750" fmla="*/ 5861335 w 7467663"/>
              <a:gd name="connsiteY750" fmla="*/ 899177 h 6858000"/>
              <a:gd name="connsiteX751" fmla="*/ 5843702 w 7467663"/>
              <a:gd name="connsiteY751" fmla="*/ 899748 h 6858000"/>
              <a:gd name="connsiteX752" fmla="*/ 5651107 w 7467663"/>
              <a:gd name="connsiteY752" fmla="*/ 920306 h 6858000"/>
              <a:gd name="connsiteX753" fmla="*/ 5459407 w 7467663"/>
              <a:gd name="connsiteY753" fmla="*/ 940975 h 6858000"/>
              <a:gd name="connsiteX754" fmla="*/ 5374846 w 7467663"/>
              <a:gd name="connsiteY754" fmla="*/ 941988 h 6858000"/>
              <a:gd name="connsiteX755" fmla="*/ 5256105 w 7467663"/>
              <a:gd name="connsiteY755" fmla="*/ 945632 h 6858000"/>
              <a:gd name="connsiteX756" fmla="*/ 5107071 w 7467663"/>
              <a:gd name="connsiteY756" fmla="*/ 969720 h 6858000"/>
              <a:gd name="connsiteX757" fmla="*/ 4998681 w 7467663"/>
              <a:gd name="connsiteY757" fmla="*/ 988771 h 6858000"/>
              <a:gd name="connsiteX758" fmla="*/ 5870151 w 7467663"/>
              <a:gd name="connsiteY758" fmla="*/ 898890 h 6858000"/>
              <a:gd name="connsiteX759" fmla="*/ 5504425 w 7467663"/>
              <a:gd name="connsiteY759" fmla="*/ 848067 h 6858000"/>
              <a:gd name="connsiteX760" fmla="*/ 4968849 w 7467663"/>
              <a:gd name="connsiteY760" fmla="*/ 962318 h 6858000"/>
              <a:gd name="connsiteX761" fmla="*/ 5104039 w 7467663"/>
              <a:gd name="connsiteY761" fmla="*/ 940634 h 6858000"/>
              <a:gd name="connsiteX762" fmla="*/ 5256311 w 7467663"/>
              <a:gd name="connsiteY762" fmla="*/ 916490 h 6858000"/>
              <a:gd name="connsiteX763" fmla="*/ 5377381 w 7467663"/>
              <a:gd name="connsiteY763" fmla="*/ 912671 h 6858000"/>
              <a:gd name="connsiteX764" fmla="*/ 5460148 w 7467663"/>
              <a:gd name="connsiteY764" fmla="*/ 911442 h 6858000"/>
              <a:gd name="connsiteX765" fmla="*/ 5648971 w 7467663"/>
              <a:gd name="connsiteY765" fmla="*/ 891331 h 6858000"/>
              <a:gd name="connsiteX766" fmla="*/ 5844807 w 7467663"/>
              <a:gd name="connsiteY766" fmla="*/ 870718 h 6858000"/>
              <a:gd name="connsiteX767" fmla="*/ 5862975 w 7467663"/>
              <a:gd name="connsiteY767" fmla="*/ 869756 h 6858000"/>
              <a:gd name="connsiteX768" fmla="*/ 5920887 w 7467663"/>
              <a:gd name="connsiteY768" fmla="*/ 865929 h 6858000"/>
              <a:gd name="connsiteX769" fmla="*/ 5504425 w 7467663"/>
              <a:gd name="connsiteY769" fmla="*/ 848067 h 6858000"/>
              <a:gd name="connsiteX770" fmla="*/ 3607114 w 7467663"/>
              <a:gd name="connsiteY770" fmla="*/ 467441 h 6858000"/>
              <a:gd name="connsiteX771" fmla="*/ 3296242 w 7467663"/>
              <a:gd name="connsiteY771" fmla="*/ 807991 h 6858000"/>
              <a:gd name="connsiteX772" fmla="*/ 3174674 w 7467663"/>
              <a:gd name="connsiteY772" fmla="*/ 919759 h 6858000"/>
              <a:gd name="connsiteX773" fmla="*/ 3042978 w 7467663"/>
              <a:gd name="connsiteY773" fmla="*/ 1054894 h 6858000"/>
              <a:gd name="connsiteX774" fmla="*/ 2968914 w 7467663"/>
              <a:gd name="connsiteY774" fmla="*/ 1133756 h 6858000"/>
              <a:gd name="connsiteX775" fmla="*/ 3103823 w 7467663"/>
              <a:gd name="connsiteY775" fmla="*/ 1026814 h 6858000"/>
              <a:gd name="connsiteX776" fmla="*/ 3607114 w 7467663"/>
              <a:gd name="connsiteY776" fmla="*/ 467441 h 6858000"/>
              <a:gd name="connsiteX777" fmla="*/ 3744487 w 7467663"/>
              <a:gd name="connsiteY777" fmla="*/ 383136 h 6858000"/>
              <a:gd name="connsiteX778" fmla="*/ 3970213 w 7467663"/>
              <a:gd name="connsiteY778" fmla="*/ 995559 h 6858000"/>
              <a:gd name="connsiteX779" fmla="*/ 3744487 w 7467663"/>
              <a:gd name="connsiteY779" fmla="*/ 383136 h 6858000"/>
              <a:gd name="connsiteX780" fmla="*/ 3624562 w 7467663"/>
              <a:gd name="connsiteY780" fmla="*/ 367041 h 6858000"/>
              <a:gd name="connsiteX781" fmla="*/ 3489712 w 7467663"/>
              <a:gd name="connsiteY781" fmla="*/ 485386 h 6858000"/>
              <a:gd name="connsiteX782" fmla="*/ 3182994 w 7467663"/>
              <a:gd name="connsiteY782" fmla="*/ 828265 h 6858000"/>
              <a:gd name="connsiteX783" fmla="*/ 2892114 w 7467663"/>
              <a:gd name="connsiteY783" fmla="*/ 1172635 h 6858000"/>
              <a:gd name="connsiteX784" fmla="*/ 3021459 w 7467663"/>
              <a:gd name="connsiteY784" fmla="*/ 1035385 h 6858000"/>
              <a:gd name="connsiteX785" fmla="*/ 3153873 w 7467663"/>
              <a:gd name="connsiteY785" fmla="*/ 898971 h 6858000"/>
              <a:gd name="connsiteX786" fmla="*/ 3276511 w 7467663"/>
              <a:gd name="connsiteY786" fmla="*/ 786423 h 6858000"/>
              <a:gd name="connsiteX787" fmla="*/ 3584154 w 7467663"/>
              <a:gd name="connsiteY787" fmla="*/ 448218 h 6858000"/>
              <a:gd name="connsiteX788" fmla="*/ 3624562 w 7467663"/>
              <a:gd name="connsiteY788" fmla="*/ 367041 h 6858000"/>
              <a:gd name="connsiteX789" fmla="*/ 3766672 w 7467663"/>
              <a:gd name="connsiteY789" fmla="*/ 359429 h 6858000"/>
              <a:gd name="connsiteX790" fmla="*/ 3996338 w 7467663"/>
              <a:gd name="connsiteY790" fmla="*/ 968237 h 6858000"/>
              <a:gd name="connsiteX791" fmla="*/ 3766672 w 7467663"/>
              <a:gd name="connsiteY791" fmla="*/ 359429 h 6858000"/>
              <a:gd name="connsiteX792" fmla="*/ 5805386 w 7467663"/>
              <a:gd name="connsiteY792" fmla="*/ 239240 h 6858000"/>
              <a:gd name="connsiteX793" fmla="*/ 5736947 w 7467663"/>
              <a:gd name="connsiteY793" fmla="*/ 261367 h 6858000"/>
              <a:gd name="connsiteX794" fmla="*/ 5427012 w 7467663"/>
              <a:gd name="connsiteY794" fmla="*/ 311272 h 6858000"/>
              <a:gd name="connsiteX795" fmla="*/ 5147818 w 7467663"/>
              <a:gd name="connsiteY795" fmla="*/ 322112 h 6858000"/>
              <a:gd name="connsiteX796" fmla="*/ 5060854 w 7467663"/>
              <a:gd name="connsiteY796" fmla="*/ 311882 h 6858000"/>
              <a:gd name="connsiteX797" fmla="*/ 4945989 w 7467663"/>
              <a:gd name="connsiteY797" fmla="*/ 300516 h 6858000"/>
              <a:gd name="connsiteX798" fmla="*/ 5410479 w 7467663"/>
              <a:gd name="connsiteY798" fmla="*/ 348434 h 6858000"/>
              <a:gd name="connsiteX799" fmla="*/ 5805386 w 7467663"/>
              <a:gd name="connsiteY799" fmla="*/ 239240 h 6858000"/>
              <a:gd name="connsiteX800" fmla="*/ 5905192 w 7467663"/>
              <a:gd name="connsiteY800" fmla="*/ 163079 h 6858000"/>
              <a:gd name="connsiteX801" fmla="*/ 5865655 w 7467663"/>
              <a:gd name="connsiteY801" fmla="*/ 171901 h 6858000"/>
              <a:gd name="connsiteX802" fmla="*/ 5259740 w 7467663"/>
              <a:gd name="connsiteY802" fmla="*/ 257013 h 6858000"/>
              <a:gd name="connsiteX803" fmla="*/ 5208466 w 7467663"/>
              <a:gd name="connsiteY803" fmla="*/ 257550 h 6858000"/>
              <a:gd name="connsiteX804" fmla="*/ 4980204 w 7467663"/>
              <a:gd name="connsiteY804" fmla="*/ 271903 h 6858000"/>
              <a:gd name="connsiteX805" fmla="*/ 5068068 w 7467663"/>
              <a:gd name="connsiteY805" fmla="*/ 282244 h 6858000"/>
              <a:gd name="connsiteX806" fmla="*/ 5153231 w 7467663"/>
              <a:gd name="connsiteY806" fmla="*/ 292240 h 6858000"/>
              <a:gd name="connsiteX807" fmla="*/ 5426491 w 7467663"/>
              <a:gd name="connsiteY807" fmla="*/ 281128 h 6858000"/>
              <a:gd name="connsiteX808" fmla="*/ 5731212 w 7467663"/>
              <a:gd name="connsiteY808" fmla="*/ 231951 h 6858000"/>
              <a:gd name="connsiteX809" fmla="*/ 5905192 w 7467663"/>
              <a:gd name="connsiteY809" fmla="*/ 163079 h 6858000"/>
              <a:gd name="connsiteX810" fmla="*/ 5944437 w 7467663"/>
              <a:gd name="connsiteY810" fmla="*/ 113829 h 6858000"/>
              <a:gd name="connsiteX811" fmla="*/ 5825032 w 7467663"/>
              <a:gd name="connsiteY811" fmla="*/ 146405 h 6858000"/>
              <a:gd name="connsiteX812" fmla="*/ 4955599 w 7467663"/>
              <a:gd name="connsiteY812" fmla="*/ 247008 h 6858000"/>
              <a:gd name="connsiteX813" fmla="*/ 5210104 w 7467663"/>
              <a:gd name="connsiteY813" fmla="*/ 228123 h 6858000"/>
              <a:gd name="connsiteX814" fmla="*/ 5261015 w 7467663"/>
              <a:gd name="connsiteY814" fmla="*/ 227087 h 6858000"/>
              <a:gd name="connsiteX815" fmla="*/ 5861181 w 7467663"/>
              <a:gd name="connsiteY815" fmla="*/ 143093 h 6858000"/>
              <a:gd name="connsiteX816" fmla="*/ 5961252 w 7467663"/>
              <a:gd name="connsiteY816" fmla="*/ 114820 h 6858000"/>
              <a:gd name="connsiteX817" fmla="*/ 5944437 w 7467663"/>
              <a:gd name="connsiteY817" fmla="*/ 113829 h 6858000"/>
              <a:gd name="connsiteX818" fmla="*/ 3882765 w 7467663"/>
              <a:gd name="connsiteY818" fmla="*/ 0 h 6858000"/>
              <a:gd name="connsiteX819" fmla="*/ 3995099 w 7467663"/>
              <a:gd name="connsiteY819" fmla="*/ 0 h 6858000"/>
              <a:gd name="connsiteX820" fmla="*/ 4163818 w 7467663"/>
              <a:gd name="connsiteY820" fmla="*/ 234104 h 6858000"/>
              <a:gd name="connsiteX821" fmla="*/ 4172099 w 7467663"/>
              <a:gd name="connsiteY821" fmla="*/ 234207 h 6858000"/>
              <a:gd name="connsiteX822" fmla="*/ 4784282 w 7467663"/>
              <a:gd name="connsiteY822" fmla="*/ 276561 h 6858000"/>
              <a:gd name="connsiteX823" fmla="*/ 4801687 w 7467663"/>
              <a:gd name="connsiteY823" fmla="*/ 267764 h 6858000"/>
              <a:gd name="connsiteX824" fmla="*/ 6082788 w 7467663"/>
              <a:gd name="connsiteY824" fmla="*/ 64119 h 6858000"/>
              <a:gd name="connsiteX825" fmla="*/ 6099442 w 7467663"/>
              <a:gd name="connsiteY825" fmla="*/ 82568 h 6858000"/>
              <a:gd name="connsiteX826" fmla="*/ 4804137 w 7467663"/>
              <a:gd name="connsiteY826" fmla="*/ 320931 h 6858000"/>
              <a:gd name="connsiteX827" fmla="*/ 4227047 w 7467663"/>
              <a:gd name="connsiteY827" fmla="*/ 313415 h 6858000"/>
              <a:gd name="connsiteX828" fmla="*/ 4346041 w 7467663"/>
              <a:gd name="connsiteY828" fmla="*/ 456086 h 6858000"/>
              <a:gd name="connsiteX829" fmla="*/ 4870967 w 7467663"/>
              <a:gd name="connsiteY829" fmla="*/ 963061 h 6858000"/>
              <a:gd name="connsiteX830" fmla="*/ 4889647 w 7467663"/>
              <a:gd name="connsiteY830" fmla="*/ 957147 h 6858000"/>
              <a:gd name="connsiteX831" fmla="*/ 5422504 w 7467663"/>
              <a:gd name="connsiteY831" fmla="*/ 805191 h 6858000"/>
              <a:gd name="connsiteX832" fmla="*/ 6087656 w 7467663"/>
              <a:gd name="connsiteY832" fmla="*/ 826703 h 6858000"/>
              <a:gd name="connsiteX833" fmla="*/ 6058717 w 7467663"/>
              <a:gd name="connsiteY833" fmla="*/ 865992 h 6858000"/>
              <a:gd name="connsiteX834" fmla="*/ 4974153 w 7467663"/>
              <a:gd name="connsiteY834" fmla="*/ 1045456 h 6858000"/>
              <a:gd name="connsiteX835" fmla="*/ 5627835 w 7467663"/>
              <a:gd name="connsiteY835" fmla="*/ 1472077 h 6858000"/>
              <a:gd name="connsiteX836" fmla="*/ 5629817 w 7467663"/>
              <a:gd name="connsiteY836" fmla="*/ 1471412 h 6858000"/>
              <a:gd name="connsiteX837" fmla="*/ 5634124 w 7467663"/>
              <a:gd name="connsiteY837" fmla="*/ 1470572 h 6858000"/>
              <a:gd name="connsiteX838" fmla="*/ 5755832 w 7467663"/>
              <a:gd name="connsiteY838" fmla="*/ 1383886 h 6858000"/>
              <a:gd name="connsiteX839" fmla="*/ 6014186 w 7467663"/>
              <a:gd name="connsiteY839" fmla="*/ 1279799 h 6858000"/>
              <a:gd name="connsiteX840" fmla="*/ 6901619 w 7467663"/>
              <a:gd name="connsiteY840" fmla="*/ 1047874 h 6858000"/>
              <a:gd name="connsiteX841" fmla="*/ 6931566 w 7467663"/>
              <a:gd name="connsiteY841" fmla="*/ 1062034 h 6858000"/>
              <a:gd name="connsiteX842" fmla="*/ 5790982 w 7467663"/>
              <a:gd name="connsiteY842" fmla="*/ 1561380 h 6858000"/>
              <a:gd name="connsiteX843" fmla="*/ 6188971 w 7467663"/>
              <a:gd name="connsiteY843" fmla="*/ 1755168 h 6858000"/>
              <a:gd name="connsiteX844" fmla="*/ 6202446 w 7467663"/>
              <a:gd name="connsiteY844" fmla="*/ 1752268 h 6858000"/>
              <a:gd name="connsiteX845" fmla="*/ 7179560 w 7467663"/>
              <a:gd name="connsiteY845" fmla="*/ 1467551 h 6858000"/>
              <a:gd name="connsiteX846" fmla="*/ 7158730 w 7467663"/>
              <a:gd name="connsiteY846" fmla="*/ 1507835 h 6858000"/>
              <a:gd name="connsiteX847" fmla="*/ 6326959 w 7467663"/>
              <a:gd name="connsiteY847" fmla="*/ 1817686 h 6858000"/>
              <a:gd name="connsiteX848" fmla="*/ 6537433 w 7467663"/>
              <a:gd name="connsiteY848" fmla="*/ 1907790 h 6858000"/>
              <a:gd name="connsiteX849" fmla="*/ 6550221 w 7467663"/>
              <a:gd name="connsiteY849" fmla="*/ 1910729 h 6858000"/>
              <a:gd name="connsiteX850" fmla="*/ 6964438 w 7467663"/>
              <a:gd name="connsiteY850" fmla="*/ 2209505 h 6858000"/>
              <a:gd name="connsiteX851" fmla="*/ 7367862 w 7467663"/>
              <a:gd name="connsiteY851" fmla="*/ 2806833 h 6858000"/>
              <a:gd name="connsiteX852" fmla="*/ 7364329 w 7467663"/>
              <a:gd name="connsiteY852" fmla="*/ 2826907 h 6858000"/>
              <a:gd name="connsiteX853" fmla="*/ 7290545 w 7467663"/>
              <a:gd name="connsiteY853" fmla="*/ 2850663 h 6858000"/>
              <a:gd name="connsiteX854" fmla="*/ 6472036 w 7467663"/>
              <a:gd name="connsiteY854" fmla="*/ 1959003 h 6858000"/>
              <a:gd name="connsiteX855" fmla="*/ 5792897 w 7467663"/>
              <a:gd name="connsiteY855" fmla="*/ 1647747 h 6858000"/>
              <a:gd name="connsiteX856" fmla="*/ 5842751 w 7467663"/>
              <a:gd name="connsiteY856" fmla="*/ 1816112 h 6858000"/>
              <a:gd name="connsiteX857" fmla="*/ 5847424 w 7467663"/>
              <a:gd name="connsiteY857" fmla="*/ 1815776 h 6858000"/>
              <a:gd name="connsiteX858" fmla="*/ 6399821 w 7467663"/>
              <a:gd name="connsiteY858" fmla="*/ 2344799 h 6858000"/>
              <a:gd name="connsiteX859" fmla="*/ 6323232 w 7467663"/>
              <a:gd name="connsiteY859" fmla="*/ 2389634 h 6858000"/>
              <a:gd name="connsiteX860" fmla="*/ 5942958 w 7467663"/>
              <a:gd name="connsiteY860" fmla="*/ 2077708 h 6858000"/>
              <a:gd name="connsiteX861" fmla="*/ 5921559 w 7467663"/>
              <a:gd name="connsiteY861" fmla="*/ 2378596 h 6858000"/>
              <a:gd name="connsiteX862" fmla="*/ 5817651 w 7467663"/>
              <a:gd name="connsiteY862" fmla="*/ 3023919 h 6858000"/>
              <a:gd name="connsiteX863" fmla="*/ 5729634 w 7467663"/>
              <a:gd name="connsiteY863" fmla="*/ 3051849 h 6858000"/>
              <a:gd name="connsiteX864" fmla="*/ 5611018 w 7467663"/>
              <a:gd name="connsiteY864" fmla="*/ 2316769 h 6858000"/>
              <a:gd name="connsiteX865" fmla="*/ 5687608 w 7467663"/>
              <a:gd name="connsiteY865" fmla="*/ 2039972 h 6858000"/>
              <a:gd name="connsiteX866" fmla="*/ 5657554 w 7467663"/>
              <a:gd name="connsiteY866" fmla="*/ 1576445 h 6858000"/>
              <a:gd name="connsiteX867" fmla="*/ 5150475 w 7467663"/>
              <a:gd name="connsiteY867" fmla="*/ 1274012 h 6858000"/>
              <a:gd name="connsiteX868" fmla="*/ 5349142 w 7467663"/>
              <a:gd name="connsiteY868" fmla="*/ 2204405 h 6858000"/>
              <a:gd name="connsiteX869" fmla="*/ 5262214 w 7467663"/>
              <a:gd name="connsiteY869" fmla="*/ 2233836 h 6858000"/>
              <a:gd name="connsiteX870" fmla="*/ 4981539 w 7467663"/>
              <a:gd name="connsiteY870" fmla="*/ 1542201 h 6858000"/>
              <a:gd name="connsiteX871" fmla="*/ 4958461 w 7467663"/>
              <a:gd name="connsiteY871" fmla="*/ 1136957 h 6858000"/>
              <a:gd name="connsiteX872" fmla="*/ 4655015 w 7467663"/>
              <a:gd name="connsiteY872" fmla="*/ 891426 h 6858000"/>
              <a:gd name="connsiteX873" fmla="*/ 4348002 w 7467663"/>
              <a:gd name="connsiteY873" fmla="*/ 2205895 h 6858000"/>
              <a:gd name="connsiteX874" fmla="*/ 4262250 w 7467663"/>
              <a:gd name="connsiteY874" fmla="*/ 2219972 h 6858000"/>
              <a:gd name="connsiteX875" fmla="*/ 4550611 w 7467663"/>
              <a:gd name="connsiteY875" fmla="*/ 817540 h 6858000"/>
              <a:gd name="connsiteX876" fmla="*/ 4564418 w 7467663"/>
              <a:gd name="connsiteY876" fmla="*/ 808293 h 6858000"/>
              <a:gd name="connsiteX877" fmla="*/ 4266388 w 7467663"/>
              <a:gd name="connsiteY877" fmla="*/ 500083 h 6858000"/>
              <a:gd name="connsiteX878" fmla="*/ 4032842 w 7467663"/>
              <a:gd name="connsiteY878" fmla="*/ 211809 h 6858000"/>
              <a:gd name="connsiteX879" fmla="*/ 3882765 w 7467663"/>
              <a:gd name="connsiteY879" fmla="*/ 0 h 6858000"/>
              <a:gd name="connsiteX880" fmla="*/ 3721337 w 7467663"/>
              <a:gd name="connsiteY880" fmla="*/ 0 h 6858000"/>
              <a:gd name="connsiteX881" fmla="*/ 3797544 w 7467663"/>
              <a:gd name="connsiteY881" fmla="*/ 0 h 6858000"/>
              <a:gd name="connsiteX882" fmla="*/ 3775734 w 7467663"/>
              <a:gd name="connsiteY882" fmla="*/ 95131 h 6858000"/>
              <a:gd name="connsiteX883" fmla="*/ 3724807 w 7467663"/>
              <a:gd name="connsiteY883" fmla="*/ 272257 h 6858000"/>
              <a:gd name="connsiteX884" fmla="*/ 3726844 w 7467663"/>
              <a:gd name="connsiteY884" fmla="*/ 282988 h 6858000"/>
              <a:gd name="connsiteX885" fmla="*/ 3742664 w 7467663"/>
              <a:gd name="connsiteY885" fmla="*/ 279918 h 6858000"/>
              <a:gd name="connsiteX886" fmla="*/ 4103910 w 7467663"/>
              <a:gd name="connsiteY886" fmla="*/ 1161917 h 6858000"/>
              <a:gd name="connsiteX887" fmla="*/ 4020269 w 7467663"/>
              <a:gd name="connsiteY887" fmla="*/ 1200406 h 6858000"/>
              <a:gd name="connsiteX888" fmla="*/ 3674882 w 7467663"/>
              <a:gd name="connsiteY888" fmla="*/ 488524 h 6858000"/>
              <a:gd name="connsiteX889" fmla="*/ 3132682 w 7467663"/>
              <a:gd name="connsiteY889" fmla="*/ 1072284 h 6858000"/>
              <a:gd name="connsiteX890" fmla="*/ 2716346 w 7467663"/>
              <a:gd name="connsiteY890" fmla="*/ 1276376 h 6858000"/>
              <a:gd name="connsiteX891" fmla="*/ 2716772 w 7467663"/>
              <a:gd name="connsiteY891" fmla="*/ 1255462 h 6858000"/>
              <a:gd name="connsiteX892" fmla="*/ 3471096 w 7467663"/>
              <a:gd name="connsiteY892" fmla="*/ 437072 h 6858000"/>
              <a:gd name="connsiteX893" fmla="*/ 3639057 w 7467663"/>
              <a:gd name="connsiteY893" fmla="*/ 286334 h 6858000"/>
              <a:gd name="connsiteX894" fmla="*/ 3640309 w 7467663"/>
              <a:gd name="connsiteY894" fmla="*/ 284664 h 6858000"/>
              <a:gd name="connsiteX895" fmla="*/ 3646022 w 7467663"/>
              <a:gd name="connsiteY895" fmla="*/ 276711 h 6858000"/>
              <a:gd name="connsiteX896" fmla="*/ 3707943 w 7467663"/>
              <a:gd name="connsiteY896" fmla="*/ 65958 h 6858000"/>
              <a:gd name="connsiteX897" fmla="*/ 3721337 w 7467663"/>
              <a:gd name="connsiteY897" fmla="*/ 0 h 6858000"/>
              <a:gd name="connsiteX898" fmla="*/ 2867960 w 7467663"/>
              <a:gd name="connsiteY898" fmla="*/ 0 h 6858000"/>
              <a:gd name="connsiteX899" fmla="*/ 2926351 w 7467663"/>
              <a:gd name="connsiteY899" fmla="*/ 0 h 6858000"/>
              <a:gd name="connsiteX900" fmla="*/ 2902823 w 7467663"/>
              <a:gd name="connsiteY900" fmla="*/ 262929 h 6858000"/>
              <a:gd name="connsiteX901" fmla="*/ 2940663 w 7467663"/>
              <a:gd name="connsiteY901" fmla="*/ 140884 h 6858000"/>
              <a:gd name="connsiteX902" fmla="*/ 2947039 w 7467663"/>
              <a:gd name="connsiteY902" fmla="*/ 122524 h 6858000"/>
              <a:gd name="connsiteX903" fmla="*/ 2984316 w 7467663"/>
              <a:gd name="connsiteY903" fmla="*/ 0 h 6858000"/>
              <a:gd name="connsiteX904" fmla="*/ 3016114 w 7467663"/>
              <a:gd name="connsiteY904" fmla="*/ 0 h 6858000"/>
              <a:gd name="connsiteX905" fmla="*/ 2979949 w 7467663"/>
              <a:gd name="connsiteY905" fmla="*/ 119274 h 6858000"/>
              <a:gd name="connsiteX906" fmla="*/ 3023879 w 7467663"/>
              <a:gd name="connsiteY906" fmla="*/ 0 h 6858000"/>
              <a:gd name="connsiteX907" fmla="*/ 3105400 w 7467663"/>
              <a:gd name="connsiteY907" fmla="*/ 0 h 6858000"/>
              <a:gd name="connsiteX908" fmla="*/ 3094669 w 7467663"/>
              <a:gd name="connsiteY908" fmla="*/ 30308 h 6858000"/>
              <a:gd name="connsiteX909" fmla="*/ 2901945 w 7467663"/>
              <a:gd name="connsiteY909" fmla="*/ 466538 h 6858000"/>
              <a:gd name="connsiteX910" fmla="*/ 2815209 w 7467663"/>
              <a:gd name="connsiteY910" fmla="*/ 497361 h 6858000"/>
              <a:gd name="connsiteX911" fmla="*/ 2844845 w 7467663"/>
              <a:gd name="connsiteY911" fmla="*/ 127638 h 6858000"/>
              <a:gd name="connsiteX912" fmla="*/ 2867960 w 7467663"/>
              <a:gd name="connsiteY912" fmla="*/ 0 h 6858000"/>
              <a:gd name="connsiteX913" fmla="*/ 1057230 w 7467663"/>
              <a:gd name="connsiteY913" fmla="*/ 0 h 6858000"/>
              <a:gd name="connsiteX914" fmla="*/ 1111003 w 7467663"/>
              <a:gd name="connsiteY914" fmla="*/ 0 h 6858000"/>
              <a:gd name="connsiteX915" fmla="*/ 1125553 w 7467663"/>
              <a:gd name="connsiteY915" fmla="*/ 52588 h 6858000"/>
              <a:gd name="connsiteX916" fmla="*/ 1304276 w 7467663"/>
              <a:gd name="connsiteY916" fmla="*/ 476275 h 6858000"/>
              <a:gd name="connsiteX917" fmla="*/ 1492066 w 7467663"/>
              <a:gd name="connsiteY917" fmla="*/ 886333 h 6858000"/>
              <a:gd name="connsiteX918" fmla="*/ 1423698 w 7467663"/>
              <a:gd name="connsiteY918" fmla="*/ 710817 h 6858000"/>
              <a:gd name="connsiteX919" fmla="*/ 1357609 w 7467663"/>
              <a:gd name="connsiteY919" fmla="*/ 532892 h 6858000"/>
              <a:gd name="connsiteX920" fmla="*/ 1309550 w 7467663"/>
              <a:gd name="connsiteY920" fmla="*/ 374031 h 6858000"/>
              <a:gd name="connsiteX921" fmla="*/ 1193673 w 7467663"/>
              <a:gd name="connsiteY921" fmla="*/ 49533 h 6858000"/>
              <a:gd name="connsiteX922" fmla="*/ 1164391 w 7467663"/>
              <a:gd name="connsiteY922" fmla="*/ 0 h 6858000"/>
              <a:gd name="connsiteX923" fmla="*/ 1200666 w 7467663"/>
              <a:gd name="connsiteY923" fmla="*/ 0 h 6858000"/>
              <a:gd name="connsiteX924" fmla="*/ 1223408 w 7467663"/>
              <a:gd name="connsiteY924" fmla="*/ 38996 h 6858000"/>
              <a:gd name="connsiteX925" fmla="*/ 1339635 w 7467663"/>
              <a:gd name="connsiteY925" fmla="*/ 365517 h 6858000"/>
              <a:gd name="connsiteX926" fmla="*/ 1387469 w 7467663"/>
              <a:gd name="connsiteY926" fmla="*/ 523079 h 6858000"/>
              <a:gd name="connsiteX927" fmla="*/ 1452685 w 7467663"/>
              <a:gd name="connsiteY927" fmla="*/ 699806 h 6858000"/>
              <a:gd name="connsiteX928" fmla="*/ 1492092 w 7467663"/>
              <a:gd name="connsiteY928" fmla="*/ 800424 h 6858000"/>
              <a:gd name="connsiteX929" fmla="*/ 1455302 w 7467663"/>
              <a:gd name="connsiteY929" fmla="*/ 632913 h 6858000"/>
              <a:gd name="connsiteX930" fmla="*/ 1222336 w 7467663"/>
              <a:gd name="connsiteY930" fmla="*/ 9480 h 6858000"/>
              <a:gd name="connsiteX931" fmla="*/ 1214634 w 7467663"/>
              <a:gd name="connsiteY931" fmla="*/ 0 h 6858000"/>
              <a:gd name="connsiteX932" fmla="*/ 1289827 w 7467663"/>
              <a:gd name="connsiteY932" fmla="*/ 0 h 6858000"/>
              <a:gd name="connsiteX933" fmla="*/ 1321076 w 7467663"/>
              <a:gd name="connsiteY933" fmla="*/ 59722 h 6858000"/>
              <a:gd name="connsiteX934" fmla="*/ 1512579 w 7467663"/>
              <a:gd name="connsiteY934" fmla="*/ 626441 h 6858000"/>
              <a:gd name="connsiteX935" fmla="*/ 1506076 w 7467663"/>
              <a:gd name="connsiteY935" fmla="*/ 1089289 h 6858000"/>
              <a:gd name="connsiteX936" fmla="*/ 1486346 w 7467663"/>
              <a:gd name="connsiteY936" fmla="*/ 1079919 h 6858000"/>
              <a:gd name="connsiteX937" fmla="*/ 1070511 w 7467663"/>
              <a:gd name="connsiteY937" fmla="*/ 48609 h 6858000"/>
              <a:gd name="connsiteX938" fmla="*/ 1057230 w 7467663"/>
              <a:gd name="connsiteY938" fmla="*/ 0 h 6858000"/>
              <a:gd name="connsiteX939" fmla="*/ 43151 w 7467663"/>
              <a:gd name="connsiteY939" fmla="*/ 0 h 6858000"/>
              <a:gd name="connsiteX940" fmla="*/ 95283 w 7467663"/>
              <a:gd name="connsiteY940" fmla="*/ 0 h 6858000"/>
              <a:gd name="connsiteX941" fmla="*/ 300708 w 7467663"/>
              <a:gd name="connsiteY941" fmla="*/ 154571 h 6858000"/>
              <a:gd name="connsiteX942" fmla="*/ 530414 w 7467663"/>
              <a:gd name="connsiteY942" fmla="*/ 354673 h 6858000"/>
              <a:gd name="connsiteX943" fmla="*/ 333785 w 7467663"/>
              <a:gd name="connsiteY943" fmla="*/ 161564 h 6858000"/>
              <a:gd name="connsiteX944" fmla="*/ 147005 w 7467663"/>
              <a:gd name="connsiteY944" fmla="*/ 0 h 6858000"/>
              <a:gd name="connsiteX945" fmla="*/ 272509 w 7467663"/>
              <a:gd name="connsiteY945" fmla="*/ 0 h 6858000"/>
              <a:gd name="connsiteX946" fmla="*/ 326276 w 7467663"/>
              <a:gd name="connsiteY946" fmla="*/ 45847 h 6858000"/>
              <a:gd name="connsiteX947" fmla="*/ 823759 w 7467663"/>
              <a:gd name="connsiteY947" fmla="*/ 574145 h 6858000"/>
              <a:gd name="connsiteX948" fmla="*/ 811254 w 7467663"/>
              <a:gd name="connsiteY948" fmla="*/ 665546 h 6858000"/>
              <a:gd name="connsiteX949" fmla="*/ 154042 w 7467663"/>
              <a:gd name="connsiteY949" fmla="*/ 261522 h 6858000"/>
              <a:gd name="connsiteX950" fmla="*/ 13550 w 7467663"/>
              <a:gd name="connsiteY950" fmla="*/ 158423 h 6858000"/>
              <a:gd name="connsiteX951" fmla="*/ 0 w 7467663"/>
              <a:gd name="connsiteY951" fmla="*/ 146618 h 6858000"/>
              <a:gd name="connsiteX952" fmla="*/ 0 w 7467663"/>
              <a:gd name="connsiteY952" fmla="*/ 59161 h 6858000"/>
              <a:gd name="connsiteX953" fmla="*/ 45427 w 7467663"/>
              <a:gd name="connsiteY953" fmla="*/ 101078 h 6858000"/>
              <a:gd name="connsiteX954" fmla="*/ 630103 w 7467663"/>
              <a:gd name="connsiteY954" fmla="*/ 485885 h 6858000"/>
              <a:gd name="connsiteX955" fmla="*/ 532040 w 7467663"/>
              <a:gd name="connsiteY955" fmla="*/ 399359 h 6858000"/>
              <a:gd name="connsiteX956" fmla="*/ 517618 w 7467663"/>
              <a:gd name="connsiteY956" fmla="*/ 385726 h 6858000"/>
              <a:gd name="connsiteX957" fmla="*/ 285074 w 7467663"/>
              <a:gd name="connsiteY957" fmla="*/ 182755 h 6858000"/>
              <a:gd name="connsiteX958" fmla="*/ 43151 w 7467663"/>
              <a:gd name="connsiteY958" fmla="*/ 0 h 6858000"/>
              <a:gd name="connsiteX0" fmla="*/ 369702 w 7467663"/>
              <a:gd name="connsiteY0" fmla="*/ 6712169 h 6858000"/>
              <a:gd name="connsiteX1" fmla="*/ 366575 w 7467663"/>
              <a:gd name="connsiteY1" fmla="*/ 6715556 h 6858000"/>
              <a:gd name="connsiteX2" fmla="*/ 371637 w 7467663"/>
              <a:gd name="connsiteY2" fmla="*/ 6713954 h 6858000"/>
              <a:gd name="connsiteX3" fmla="*/ 369702 w 7467663"/>
              <a:gd name="connsiteY3" fmla="*/ 6712169 h 6858000"/>
              <a:gd name="connsiteX4" fmla="*/ 7088673 w 7467663"/>
              <a:gd name="connsiteY4" fmla="*/ 6610396 h 6858000"/>
              <a:gd name="connsiteX5" fmla="*/ 7440138 w 7467663"/>
              <a:gd name="connsiteY5" fmla="*/ 6622648 h 6858000"/>
              <a:gd name="connsiteX6" fmla="*/ 7467600 w 7467663"/>
              <a:gd name="connsiteY6" fmla="*/ 6628217 h 6858000"/>
              <a:gd name="connsiteX7" fmla="*/ 7467600 w 7467663"/>
              <a:gd name="connsiteY7" fmla="*/ 6668575 h 6858000"/>
              <a:gd name="connsiteX8" fmla="*/ 7392322 w 7467663"/>
              <a:gd name="connsiteY8" fmla="*/ 6658238 h 6858000"/>
              <a:gd name="connsiteX9" fmla="*/ 7467600 w 7467663"/>
              <a:gd name="connsiteY9" fmla="*/ 6683873 h 6858000"/>
              <a:gd name="connsiteX10" fmla="*/ 7467600 w 7467663"/>
              <a:gd name="connsiteY10" fmla="*/ 6714215 h 6858000"/>
              <a:gd name="connsiteX11" fmla="*/ 7447383 w 7467663"/>
              <a:gd name="connsiteY11" fmla="*/ 6707202 h 6858000"/>
              <a:gd name="connsiteX12" fmla="*/ 7289862 w 7467663"/>
              <a:gd name="connsiteY12" fmla="*/ 6659827 h 6858000"/>
              <a:gd name="connsiteX13" fmla="*/ 7434024 w 7467663"/>
              <a:gd name="connsiteY13" fmla="*/ 6722130 h 6858000"/>
              <a:gd name="connsiteX14" fmla="*/ 7467600 w 7467663"/>
              <a:gd name="connsiteY14" fmla="*/ 6736157 h 6858000"/>
              <a:gd name="connsiteX15" fmla="*/ 7467600 w 7467663"/>
              <a:gd name="connsiteY15" fmla="*/ 6767913 h 6858000"/>
              <a:gd name="connsiteX16" fmla="*/ 7392158 w 7467663"/>
              <a:gd name="connsiteY16" fmla="*/ 6771365 h 6858000"/>
              <a:gd name="connsiteX17" fmla="*/ 7467600 w 7467663"/>
              <a:gd name="connsiteY17" fmla="*/ 6805948 h 6858000"/>
              <a:gd name="connsiteX18" fmla="*/ 7467600 w 7467663"/>
              <a:gd name="connsiteY18" fmla="*/ 6831490 h 6858000"/>
              <a:gd name="connsiteX19" fmla="*/ 7410696 w 7467663"/>
              <a:gd name="connsiteY19" fmla="*/ 6803861 h 6858000"/>
              <a:gd name="connsiteX20" fmla="*/ 7088673 w 7467663"/>
              <a:gd name="connsiteY20" fmla="*/ 6610396 h 6858000"/>
              <a:gd name="connsiteX21" fmla="*/ 1019354 w 7467663"/>
              <a:gd name="connsiteY21" fmla="*/ 6315006 h 6858000"/>
              <a:gd name="connsiteX22" fmla="*/ 441046 w 7467663"/>
              <a:gd name="connsiteY22" fmla="*/ 6691153 h 6858000"/>
              <a:gd name="connsiteX23" fmla="*/ 1019354 w 7467663"/>
              <a:gd name="connsiteY23" fmla="*/ 6315006 h 6858000"/>
              <a:gd name="connsiteX24" fmla="*/ 991680 w 7467663"/>
              <a:gd name="connsiteY24" fmla="*/ 6298413 h 6858000"/>
              <a:gd name="connsiteX25" fmla="*/ 409060 w 7467663"/>
              <a:gd name="connsiteY25" fmla="*/ 6671470 h 6858000"/>
              <a:gd name="connsiteX26" fmla="*/ 991680 w 7467663"/>
              <a:gd name="connsiteY26" fmla="*/ 6298413 h 6858000"/>
              <a:gd name="connsiteX27" fmla="*/ 103333 w 7467663"/>
              <a:gd name="connsiteY27" fmla="*/ 5699602 h 6858000"/>
              <a:gd name="connsiteX28" fmla="*/ 233938 w 7467663"/>
              <a:gd name="connsiteY28" fmla="*/ 5809416 h 6858000"/>
              <a:gd name="connsiteX29" fmla="*/ 883580 w 7467663"/>
              <a:gd name="connsiteY29" fmla="*/ 6180710 h 6858000"/>
              <a:gd name="connsiteX30" fmla="*/ 487337 w 7467663"/>
              <a:gd name="connsiteY30" fmla="*/ 5950182 h 6858000"/>
              <a:gd name="connsiteX31" fmla="*/ 354051 w 7467663"/>
              <a:gd name="connsiteY31" fmla="*/ 5854912 h 6858000"/>
              <a:gd name="connsiteX32" fmla="*/ 195436 w 7467663"/>
              <a:gd name="connsiteY32" fmla="*/ 5755068 h 6858000"/>
              <a:gd name="connsiteX33" fmla="*/ 103333 w 7467663"/>
              <a:gd name="connsiteY33" fmla="*/ 5699602 h 6858000"/>
              <a:gd name="connsiteX34" fmla="*/ 5539432 w 7467663"/>
              <a:gd name="connsiteY34" fmla="*/ 5642928 h 6858000"/>
              <a:gd name="connsiteX35" fmla="*/ 5555462 w 7467663"/>
              <a:gd name="connsiteY35" fmla="*/ 5694454 h 6858000"/>
              <a:gd name="connsiteX36" fmla="*/ 5828270 w 7467663"/>
              <a:gd name="connsiteY36" fmla="*/ 6320663 h 6858000"/>
              <a:gd name="connsiteX37" fmla="*/ 5947416 w 7467663"/>
              <a:gd name="connsiteY37" fmla="*/ 6574846 h 6858000"/>
              <a:gd name="connsiteX38" fmla="*/ 5539432 w 7467663"/>
              <a:gd name="connsiteY38" fmla="*/ 5642928 h 6858000"/>
              <a:gd name="connsiteX39" fmla="*/ 51253 w 7467663"/>
              <a:gd name="connsiteY39" fmla="*/ 5631825 h 6858000"/>
              <a:gd name="connsiteX40" fmla="*/ 211622 w 7467663"/>
              <a:gd name="connsiteY40" fmla="*/ 5728803 h 6858000"/>
              <a:gd name="connsiteX41" fmla="*/ 371652 w 7467663"/>
              <a:gd name="connsiteY41" fmla="*/ 5829062 h 6858000"/>
              <a:gd name="connsiteX42" fmla="*/ 505903 w 7467663"/>
              <a:gd name="connsiteY42" fmla="*/ 5925221 h 6858000"/>
              <a:gd name="connsiteX43" fmla="*/ 899240 w 7467663"/>
              <a:gd name="connsiteY43" fmla="*/ 6153068 h 6858000"/>
              <a:gd name="connsiteX44" fmla="*/ 988114 w 7467663"/>
              <a:gd name="connsiteY44" fmla="*/ 6174204 h 6858000"/>
              <a:gd name="connsiteX45" fmla="*/ 845971 w 7467663"/>
              <a:gd name="connsiteY45" fmla="*/ 6067177 h 6858000"/>
              <a:gd name="connsiteX46" fmla="*/ 448057 w 7467663"/>
              <a:gd name="connsiteY46" fmla="*/ 5841376 h 6858000"/>
              <a:gd name="connsiteX47" fmla="*/ 51253 w 7467663"/>
              <a:gd name="connsiteY47" fmla="*/ 5631825 h 6858000"/>
              <a:gd name="connsiteX48" fmla="*/ 2606687 w 7467663"/>
              <a:gd name="connsiteY48" fmla="*/ 5630718 h 6858000"/>
              <a:gd name="connsiteX49" fmla="*/ 2645658 w 7467663"/>
              <a:gd name="connsiteY49" fmla="*/ 6640259 h 6858000"/>
              <a:gd name="connsiteX50" fmla="*/ 2606687 w 7467663"/>
              <a:gd name="connsiteY50" fmla="*/ 5630718 h 6858000"/>
              <a:gd name="connsiteX51" fmla="*/ 3642057 w 7467663"/>
              <a:gd name="connsiteY51" fmla="*/ 5573487 h 6858000"/>
              <a:gd name="connsiteX52" fmla="*/ 3632981 w 7467663"/>
              <a:gd name="connsiteY52" fmla="*/ 5579437 h 6858000"/>
              <a:gd name="connsiteX53" fmla="*/ 3382436 w 7467663"/>
              <a:gd name="connsiteY53" fmla="*/ 5952726 h 6858000"/>
              <a:gd name="connsiteX54" fmla="*/ 3191929 w 7467663"/>
              <a:gd name="connsiteY54" fmla="*/ 6662669 h 6858000"/>
              <a:gd name="connsiteX55" fmla="*/ 3369898 w 7467663"/>
              <a:gd name="connsiteY55" fmla="*/ 6081771 h 6858000"/>
              <a:gd name="connsiteX56" fmla="*/ 3642057 w 7467663"/>
              <a:gd name="connsiteY56" fmla="*/ 5573487 h 6858000"/>
              <a:gd name="connsiteX57" fmla="*/ 2650666 w 7467663"/>
              <a:gd name="connsiteY57" fmla="*/ 5530686 h 6858000"/>
              <a:gd name="connsiteX58" fmla="*/ 2650249 w 7467663"/>
              <a:gd name="connsiteY58" fmla="*/ 5532101 h 6858000"/>
              <a:gd name="connsiteX59" fmla="*/ 2663808 w 7467663"/>
              <a:gd name="connsiteY59" fmla="*/ 6535215 h 6858000"/>
              <a:gd name="connsiteX60" fmla="*/ 2665418 w 7467663"/>
              <a:gd name="connsiteY60" fmla="*/ 6132756 h 6858000"/>
              <a:gd name="connsiteX61" fmla="*/ 2650666 w 7467663"/>
              <a:gd name="connsiteY61" fmla="*/ 5530686 h 6858000"/>
              <a:gd name="connsiteX62" fmla="*/ 2680277 w 7467663"/>
              <a:gd name="connsiteY62" fmla="*/ 5479204 h 6858000"/>
              <a:gd name="connsiteX63" fmla="*/ 2678972 w 7467663"/>
              <a:gd name="connsiteY63" fmla="*/ 5481582 h 6858000"/>
              <a:gd name="connsiteX64" fmla="*/ 2696666 w 7467663"/>
              <a:gd name="connsiteY64" fmla="*/ 6133836 h 6858000"/>
              <a:gd name="connsiteX65" fmla="*/ 2695769 w 7467663"/>
              <a:gd name="connsiteY65" fmla="*/ 6390955 h 6858000"/>
              <a:gd name="connsiteX66" fmla="*/ 2739893 w 7467663"/>
              <a:gd name="connsiteY66" fmla="*/ 6108357 h 6858000"/>
              <a:gd name="connsiteX67" fmla="*/ 2680277 w 7467663"/>
              <a:gd name="connsiteY67" fmla="*/ 5479204 h 6858000"/>
              <a:gd name="connsiteX68" fmla="*/ 1132195 w 7467663"/>
              <a:gd name="connsiteY68" fmla="*/ 5467980 h 6858000"/>
              <a:gd name="connsiteX69" fmla="*/ 1679056 w 7467663"/>
              <a:gd name="connsiteY69" fmla="*/ 5516907 h 6858000"/>
              <a:gd name="connsiteX70" fmla="*/ 2128648 w 7467663"/>
              <a:gd name="connsiteY70" fmla="*/ 5474249 h 6858000"/>
              <a:gd name="connsiteX71" fmla="*/ 1825619 w 7467663"/>
              <a:gd name="connsiteY71" fmla="*/ 5478447 h 6858000"/>
              <a:gd name="connsiteX72" fmla="*/ 1737798 w 7467663"/>
              <a:gd name="connsiteY72" fmla="*/ 5483353 h 6858000"/>
              <a:gd name="connsiteX73" fmla="*/ 1132195 w 7467663"/>
              <a:gd name="connsiteY73" fmla="*/ 5467980 h 6858000"/>
              <a:gd name="connsiteX74" fmla="*/ 7454976 w 7467663"/>
              <a:gd name="connsiteY74" fmla="*/ 6318297 h 6858000"/>
              <a:gd name="connsiteX75" fmla="*/ 7467600 w 7467663"/>
              <a:gd name="connsiteY75" fmla="*/ 6163634 h 6858000"/>
              <a:gd name="connsiteX76" fmla="*/ 7448321 w 7467663"/>
              <a:gd name="connsiteY76" fmla="*/ 6190991 h 6858000"/>
              <a:gd name="connsiteX77" fmla="*/ 7467600 w 7467663"/>
              <a:gd name="connsiteY77" fmla="*/ 6334256 h 6858000"/>
              <a:gd name="connsiteX78" fmla="*/ 7454976 w 7467663"/>
              <a:gd name="connsiteY78" fmla="*/ 6318297 h 6858000"/>
              <a:gd name="connsiteX79" fmla="*/ 1456157 w 7467663"/>
              <a:gd name="connsiteY79" fmla="*/ 5371404 h 6858000"/>
              <a:gd name="connsiteX80" fmla="*/ 1244432 w 7467663"/>
              <a:gd name="connsiteY80" fmla="*/ 5385601 h 6858000"/>
              <a:gd name="connsiteX81" fmla="*/ 973990 w 7467663"/>
              <a:gd name="connsiteY81" fmla="*/ 5424940 h 6858000"/>
              <a:gd name="connsiteX82" fmla="*/ 1103809 w 7467663"/>
              <a:gd name="connsiteY82" fmla="*/ 5433720 h 6858000"/>
              <a:gd name="connsiteX83" fmla="*/ 1123454 w 7467663"/>
              <a:gd name="connsiteY83" fmla="*/ 5435727 h 6858000"/>
              <a:gd name="connsiteX84" fmla="*/ 1737017 w 7467663"/>
              <a:gd name="connsiteY84" fmla="*/ 5452183 h 6858000"/>
              <a:gd name="connsiteX85" fmla="*/ 1824397 w 7467663"/>
              <a:gd name="connsiteY85" fmla="*/ 5447757 h 6858000"/>
              <a:gd name="connsiteX86" fmla="*/ 2070059 w 7467663"/>
              <a:gd name="connsiteY86" fmla="*/ 5441660 h 6858000"/>
              <a:gd name="connsiteX87" fmla="*/ 1456157 w 7467663"/>
              <a:gd name="connsiteY87" fmla="*/ 5371404 h 6858000"/>
              <a:gd name="connsiteX88" fmla="*/ 4988186 w 7467663"/>
              <a:gd name="connsiteY88" fmla="*/ 5216467 h 6858000"/>
              <a:gd name="connsiteX89" fmla="*/ 4777334 w 7467663"/>
              <a:gd name="connsiteY89" fmla="*/ 5406072 h 6858000"/>
              <a:gd name="connsiteX90" fmla="*/ 4718341 w 7467663"/>
              <a:gd name="connsiteY90" fmla="*/ 5468043 h 6858000"/>
              <a:gd name="connsiteX91" fmla="*/ 4604655 w 7467663"/>
              <a:gd name="connsiteY91" fmla="*/ 5583434 h 6858000"/>
              <a:gd name="connsiteX92" fmla="*/ 4565074 w 7467663"/>
              <a:gd name="connsiteY92" fmla="*/ 5618550 h 6858000"/>
              <a:gd name="connsiteX93" fmla="*/ 4988186 w 7467663"/>
              <a:gd name="connsiteY93" fmla="*/ 5216467 h 6858000"/>
              <a:gd name="connsiteX94" fmla="*/ 4978032 w 7467663"/>
              <a:gd name="connsiteY94" fmla="*/ 5183809 h 6858000"/>
              <a:gd name="connsiteX95" fmla="*/ 4463413 w 7467663"/>
              <a:gd name="connsiteY95" fmla="*/ 5615162 h 6858000"/>
              <a:gd name="connsiteX96" fmla="*/ 4358134 w 7467663"/>
              <a:gd name="connsiteY96" fmla="*/ 5742791 h 6858000"/>
              <a:gd name="connsiteX97" fmla="*/ 4376219 w 7467663"/>
              <a:gd name="connsiteY97" fmla="*/ 5729027 h 6858000"/>
              <a:gd name="connsiteX98" fmla="*/ 4582340 w 7467663"/>
              <a:gd name="connsiteY98" fmla="*/ 5561037 h 6858000"/>
              <a:gd name="connsiteX99" fmla="*/ 4694684 w 7467663"/>
              <a:gd name="connsiteY99" fmla="*/ 5447098 h 6858000"/>
              <a:gd name="connsiteX100" fmla="*/ 4754123 w 7467663"/>
              <a:gd name="connsiteY100" fmla="*/ 5384643 h 6858000"/>
              <a:gd name="connsiteX101" fmla="*/ 4978032 w 7467663"/>
              <a:gd name="connsiteY101" fmla="*/ 5183809 h 6858000"/>
              <a:gd name="connsiteX102" fmla="*/ 1903353 w 7467663"/>
              <a:gd name="connsiteY102" fmla="*/ 5044827 h 6858000"/>
              <a:gd name="connsiteX103" fmla="*/ 1936931 w 7467663"/>
              <a:gd name="connsiteY103" fmla="*/ 5093954 h 6858000"/>
              <a:gd name="connsiteX104" fmla="*/ 2195868 w 7467663"/>
              <a:gd name="connsiteY104" fmla="*/ 5396574 h 6858000"/>
              <a:gd name="connsiteX105" fmla="*/ 2088852 w 7467663"/>
              <a:gd name="connsiteY105" fmla="*/ 5166123 h 6858000"/>
              <a:gd name="connsiteX106" fmla="*/ 1958241 w 7467663"/>
              <a:gd name="connsiteY106" fmla="*/ 5067955 h 6858000"/>
              <a:gd name="connsiteX107" fmla="*/ 1903353 w 7467663"/>
              <a:gd name="connsiteY107" fmla="*/ 5044827 h 6858000"/>
              <a:gd name="connsiteX108" fmla="*/ 1979378 w 7467663"/>
              <a:gd name="connsiteY108" fmla="*/ 4769504 h 6858000"/>
              <a:gd name="connsiteX109" fmla="*/ 2882120 w 7467663"/>
              <a:gd name="connsiteY109" fmla="*/ 5064547 h 6858000"/>
              <a:gd name="connsiteX110" fmla="*/ 2793103 w 7467663"/>
              <a:gd name="connsiteY110" fmla="*/ 5039699 h 6858000"/>
              <a:gd name="connsiteX111" fmla="*/ 2770041 w 7467663"/>
              <a:gd name="connsiteY111" fmla="*/ 5033634 h 6858000"/>
              <a:gd name="connsiteX112" fmla="*/ 1979378 w 7467663"/>
              <a:gd name="connsiteY112" fmla="*/ 4769504 h 6858000"/>
              <a:gd name="connsiteX113" fmla="*/ 1927410 w 7467663"/>
              <a:gd name="connsiteY113" fmla="*/ 4716164 h 6858000"/>
              <a:gd name="connsiteX114" fmla="*/ 1959587 w 7467663"/>
              <a:gd name="connsiteY114" fmla="*/ 4728849 h 6858000"/>
              <a:gd name="connsiteX115" fmla="*/ 2777707 w 7467663"/>
              <a:gd name="connsiteY115" fmla="*/ 5003991 h 6858000"/>
              <a:gd name="connsiteX116" fmla="*/ 2800768 w 7467663"/>
              <a:gd name="connsiteY116" fmla="*/ 5010056 h 6858000"/>
              <a:gd name="connsiteX117" fmla="*/ 2879408 w 7467663"/>
              <a:gd name="connsiteY117" fmla="*/ 5031590 h 6858000"/>
              <a:gd name="connsiteX118" fmla="*/ 2862295 w 7467663"/>
              <a:gd name="connsiteY118" fmla="*/ 5022958 h 6858000"/>
              <a:gd name="connsiteX119" fmla="*/ 2813343 w 7467663"/>
              <a:gd name="connsiteY119" fmla="*/ 4998369 h 6858000"/>
              <a:gd name="connsiteX120" fmla="*/ 2646245 w 7467663"/>
              <a:gd name="connsiteY120" fmla="*/ 4930999 h 6858000"/>
              <a:gd name="connsiteX121" fmla="*/ 1999243 w 7467663"/>
              <a:gd name="connsiteY121" fmla="*/ 4730524 h 6858000"/>
              <a:gd name="connsiteX122" fmla="*/ 1979527 w 7467663"/>
              <a:gd name="connsiteY122" fmla="*/ 4726651 h 6858000"/>
              <a:gd name="connsiteX123" fmla="*/ 1927410 w 7467663"/>
              <a:gd name="connsiteY123" fmla="*/ 4716164 h 6858000"/>
              <a:gd name="connsiteX124" fmla="*/ 1997014 w 7467663"/>
              <a:gd name="connsiteY124" fmla="*/ 4698007 h 6858000"/>
              <a:gd name="connsiteX125" fmla="*/ 2005458 w 7467663"/>
              <a:gd name="connsiteY125" fmla="*/ 4699540 h 6858000"/>
              <a:gd name="connsiteX126" fmla="*/ 2657186 w 7467663"/>
              <a:gd name="connsiteY126" fmla="*/ 4901687 h 6858000"/>
              <a:gd name="connsiteX127" fmla="*/ 2826662 w 7467663"/>
              <a:gd name="connsiteY127" fmla="*/ 4970362 h 6858000"/>
              <a:gd name="connsiteX128" fmla="*/ 2876100 w 7467663"/>
              <a:gd name="connsiteY128" fmla="*/ 4995397 h 6858000"/>
              <a:gd name="connsiteX129" fmla="*/ 3042600 w 7467663"/>
              <a:gd name="connsiteY129" fmla="*/ 5059532 h 6858000"/>
              <a:gd name="connsiteX130" fmla="*/ 1997014 w 7467663"/>
              <a:gd name="connsiteY130" fmla="*/ 4698007 h 6858000"/>
              <a:gd name="connsiteX131" fmla="*/ 2305292 w 7467663"/>
              <a:gd name="connsiteY131" fmla="*/ 4219492 h 6858000"/>
              <a:gd name="connsiteX132" fmla="*/ 3360922 w 7467663"/>
              <a:gd name="connsiteY132" fmla="*/ 4529373 h 6858000"/>
              <a:gd name="connsiteX133" fmla="*/ 3492420 w 7467663"/>
              <a:gd name="connsiteY133" fmla="*/ 4510145 h 6858000"/>
              <a:gd name="connsiteX134" fmla="*/ 3364086 w 7467663"/>
              <a:gd name="connsiteY134" fmla="*/ 4480340 h 6858000"/>
              <a:gd name="connsiteX135" fmla="*/ 3225818 w 7467663"/>
              <a:gd name="connsiteY135" fmla="*/ 4411822 h 6858000"/>
              <a:gd name="connsiteX136" fmla="*/ 3129696 w 7467663"/>
              <a:gd name="connsiteY136" fmla="*/ 4360704 h 6858000"/>
              <a:gd name="connsiteX137" fmla="*/ 2814545 w 7467663"/>
              <a:gd name="connsiteY137" fmla="*/ 4282955 h 6858000"/>
              <a:gd name="connsiteX138" fmla="*/ 2305292 w 7467663"/>
              <a:gd name="connsiteY138" fmla="*/ 4219492 h 6858000"/>
              <a:gd name="connsiteX139" fmla="*/ 2626982 w 7467663"/>
              <a:gd name="connsiteY139" fmla="*/ 4206450 h 6858000"/>
              <a:gd name="connsiteX140" fmla="*/ 2490617 w 7467663"/>
              <a:gd name="connsiteY140" fmla="*/ 4206951 h 6858000"/>
              <a:gd name="connsiteX141" fmla="*/ 2819869 w 7467663"/>
              <a:gd name="connsiteY141" fmla="*/ 4252936 h 6858000"/>
              <a:gd name="connsiteX142" fmla="*/ 3143018 w 7467663"/>
              <a:gd name="connsiteY142" fmla="*/ 4332698 h 6858000"/>
              <a:gd name="connsiteX143" fmla="*/ 3241520 w 7467663"/>
              <a:gd name="connsiteY143" fmla="*/ 4385112 h 6858000"/>
              <a:gd name="connsiteX144" fmla="*/ 3374575 w 7467663"/>
              <a:gd name="connsiteY144" fmla="*/ 4451517 h 6858000"/>
              <a:gd name="connsiteX145" fmla="*/ 3505221 w 7467663"/>
              <a:gd name="connsiteY145" fmla="*/ 4480757 h 6858000"/>
              <a:gd name="connsiteX146" fmla="*/ 2626982 w 7467663"/>
              <a:gd name="connsiteY146" fmla="*/ 4206450 h 6858000"/>
              <a:gd name="connsiteX147" fmla="*/ 1310106 w 7467663"/>
              <a:gd name="connsiteY147" fmla="*/ 3943217 h 6858000"/>
              <a:gd name="connsiteX148" fmla="*/ 854994 w 7467663"/>
              <a:gd name="connsiteY148" fmla="*/ 4399136 h 6858000"/>
              <a:gd name="connsiteX149" fmla="*/ 742462 w 7467663"/>
              <a:gd name="connsiteY149" fmla="*/ 4594648 h 6858000"/>
              <a:gd name="connsiteX150" fmla="*/ 820602 w 7467663"/>
              <a:gd name="connsiteY150" fmla="*/ 4485915 h 6858000"/>
              <a:gd name="connsiteX151" fmla="*/ 878295 w 7467663"/>
              <a:gd name="connsiteY151" fmla="*/ 4403594 h 6858000"/>
              <a:gd name="connsiteX152" fmla="*/ 1240607 w 7467663"/>
              <a:gd name="connsiteY152" fmla="*/ 4010401 h 6858000"/>
              <a:gd name="connsiteX153" fmla="*/ 1310106 w 7467663"/>
              <a:gd name="connsiteY153" fmla="*/ 3943217 h 6858000"/>
              <a:gd name="connsiteX154" fmla="*/ 1423113 w 7467663"/>
              <a:gd name="connsiteY154" fmla="*/ 3874565 h 6858000"/>
              <a:gd name="connsiteX155" fmla="*/ 1260565 w 7467663"/>
              <a:gd name="connsiteY155" fmla="*/ 4031982 h 6858000"/>
              <a:gd name="connsiteX156" fmla="*/ 901900 w 7467663"/>
              <a:gd name="connsiteY156" fmla="*/ 4421236 h 6858000"/>
              <a:gd name="connsiteX157" fmla="*/ 845044 w 7467663"/>
              <a:gd name="connsiteY157" fmla="*/ 4502436 h 6858000"/>
              <a:gd name="connsiteX158" fmla="*/ 685926 w 7467663"/>
              <a:gd name="connsiteY158" fmla="*/ 4703069 h 6858000"/>
              <a:gd name="connsiteX159" fmla="*/ 684248 w 7467663"/>
              <a:gd name="connsiteY159" fmla="*/ 4706721 h 6858000"/>
              <a:gd name="connsiteX160" fmla="*/ 1423113 w 7467663"/>
              <a:gd name="connsiteY160" fmla="*/ 3874565 h 6858000"/>
              <a:gd name="connsiteX161" fmla="*/ 3316479 w 7467663"/>
              <a:gd name="connsiteY161" fmla="*/ 3872136 h 6858000"/>
              <a:gd name="connsiteX162" fmla="*/ 3546806 w 7467663"/>
              <a:gd name="connsiteY162" fmla="*/ 4356139 h 6858000"/>
              <a:gd name="connsiteX163" fmla="*/ 3364433 w 7467663"/>
              <a:gd name="connsiteY163" fmla="*/ 3953121 h 6858000"/>
              <a:gd name="connsiteX164" fmla="*/ 3316479 w 7467663"/>
              <a:gd name="connsiteY164" fmla="*/ 3872136 h 6858000"/>
              <a:gd name="connsiteX165" fmla="*/ 3291335 w 7467663"/>
              <a:gd name="connsiteY165" fmla="*/ 3767420 h 6858000"/>
              <a:gd name="connsiteX166" fmla="*/ 3390805 w 7467663"/>
              <a:gd name="connsiteY166" fmla="*/ 3937163 h 6858000"/>
              <a:gd name="connsiteX167" fmla="*/ 3579062 w 7467663"/>
              <a:gd name="connsiteY167" fmla="*/ 4359040 h 6858000"/>
              <a:gd name="connsiteX168" fmla="*/ 3467355 w 7467663"/>
              <a:gd name="connsiteY168" fmla="*/ 3988130 h 6858000"/>
              <a:gd name="connsiteX169" fmla="*/ 3310753 w 7467663"/>
              <a:gd name="connsiteY169" fmla="*/ 3787140 h 6858000"/>
              <a:gd name="connsiteX170" fmla="*/ 3291335 w 7467663"/>
              <a:gd name="connsiteY170" fmla="*/ 3767420 h 6858000"/>
              <a:gd name="connsiteX171" fmla="*/ 1635889 w 7467663"/>
              <a:gd name="connsiteY171" fmla="*/ 3709494 h 6858000"/>
              <a:gd name="connsiteX172" fmla="*/ 1634800 w 7467663"/>
              <a:gd name="connsiteY172" fmla="*/ 3731111 h 6858000"/>
              <a:gd name="connsiteX173" fmla="*/ 1635889 w 7467663"/>
              <a:gd name="connsiteY173" fmla="*/ 3709494 h 6858000"/>
              <a:gd name="connsiteX174" fmla="*/ 1510397 w 7467663"/>
              <a:gd name="connsiteY174" fmla="*/ 3684705 h 6858000"/>
              <a:gd name="connsiteX175" fmla="*/ 1146550 w 7467663"/>
              <a:gd name="connsiteY175" fmla="*/ 3802012 h 6858000"/>
              <a:gd name="connsiteX176" fmla="*/ 698834 w 7467663"/>
              <a:gd name="connsiteY176" fmla="*/ 3952272 h 6858000"/>
              <a:gd name="connsiteX177" fmla="*/ 34256 w 7467663"/>
              <a:gd name="connsiteY177" fmla="*/ 4347603 h 6858000"/>
              <a:gd name="connsiteX178" fmla="*/ 527241 w 7467663"/>
              <a:gd name="connsiteY178" fmla="*/ 4065078 h 6858000"/>
              <a:gd name="connsiteX179" fmla="*/ 1510397 w 7467663"/>
              <a:gd name="connsiteY179" fmla="*/ 3684705 h 6858000"/>
              <a:gd name="connsiteX180" fmla="*/ 1313114 w 7467663"/>
              <a:gd name="connsiteY180" fmla="*/ 3655216 h 6858000"/>
              <a:gd name="connsiteX181" fmla="*/ 1109304 w 7467663"/>
              <a:gd name="connsiteY181" fmla="*/ 3669030 h 6858000"/>
              <a:gd name="connsiteX182" fmla="*/ 8129 w 7467663"/>
              <a:gd name="connsiteY182" fmla="*/ 4330519 h 6858000"/>
              <a:gd name="connsiteX183" fmla="*/ 687572 w 7467663"/>
              <a:gd name="connsiteY183" fmla="*/ 3925629 h 6858000"/>
              <a:gd name="connsiteX184" fmla="*/ 1138365 w 7467663"/>
              <a:gd name="connsiteY184" fmla="*/ 3774515 h 6858000"/>
              <a:gd name="connsiteX185" fmla="*/ 1505579 w 7467663"/>
              <a:gd name="connsiteY185" fmla="*/ 3655526 h 6858000"/>
              <a:gd name="connsiteX186" fmla="*/ 1313114 w 7467663"/>
              <a:gd name="connsiteY186" fmla="*/ 3655216 h 6858000"/>
              <a:gd name="connsiteX187" fmla="*/ 3655073 w 7467663"/>
              <a:gd name="connsiteY187" fmla="*/ 3650884 h 6858000"/>
              <a:gd name="connsiteX188" fmla="*/ 3989938 w 7467663"/>
              <a:gd name="connsiteY188" fmla="*/ 3991685 h 6858000"/>
              <a:gd name="connsiteX189" fmla="*/ 4393907 w 7467663"/>
              <a:gd name="connsiteY189" fmla="*/ 4261258 h 6858000"/>
              <a:gd name="connsiteX190" fmla="*/ 4648051 w 7467663"/>
              <a:gd name="connsiteY190" fmla="*/ 4374051 h 6858000"/>
              <a:gd name="connsiteX191" fmla="*/ 4383389 w 7467663"/>
              <a:gd name="connsiteY191" fmla="*/ 4184369 h 6858000"/>
              <a:gd name="connsiteX192" fmla="*/ 4165508 w 7467663"/>
              <a:gd name="connsiteY192" fmla="*/ 4035196 h 6858000"/>
              <a:gd name="connsiteX193" fmla="*/ 4068162 w 7467663"/>
              <a:gd name="connsiteY193" fmla="*/ 3953394 h 6858000"/>
              <a:gd name="connsiteX194" fmla="*/ 3981416 w 7467663"/>
              <a:gd name="connsiteY194" fmla="*/ 3880482 h 6858000"/>
              <a:gd name="connsiteX195" fmla="*/ 3800147 w 7467663"/>
              <a:gd name="connsiteY195" fmla="*/ 3749872 h 6858000"/>
              <a:gd name="connsiteX196" fmla="*/ 3655073 w 7467663"/>
              <a:gd name="connsiteY196" fmla="*/ 3650884 h 6858000"/>
              <a:gd name="connsiteX197" fmla="*/ 3670252 w 7467663"/>
              <a:gd name="connsiteY197" fmla="*/ 3622798 h 6858000"/>
              <a:gd name="connsiteX198" fmla="*/ 3817258 w 7467663"/>
              <a:gd name="connsiteY198" fmla="*/ 3723577 h 6858000"/>
              <a:gd name="connsiteX199" fmla="*/ 4000461 w 7467663"/>
              <a:gd name="connsiteY199" fmla="*/ 3855966 h 6858000"/>
              <a:gd name="connsiteX200" fmla="*/ 4088180 w 7467663"/>
              <a:gd name="connsiteY200" fmla="*/ 3929774 h 6858000"/>
              <a:gd name="connsiteX201" fmla="*/ 4184555 w 7467663"/>
              <a:gd name="connsiteY201" fmla="*/ 4010683 h 6858000"/>
              <a:gd name="connsiteX202" fmla="*/ 4399563 w 7467663"/>
              <a:gd name="connsiteY202" fmla="*/ 4158106 h 6858000"/>
              <a:gd name="connsiteX203" fmla="*/ 4684469 w 7467663"/>
              <a:gd name="connsiteY203" fmla="*/ 4364680 h 6858000"/>
              <a:gd name="connsiteX204" fmla="*/ 4690271 w 7467663"/>
              <a:gd name="connsiteY204" fmla="*/ 4370034 h 6858000"/>
              <a:gd name="connsiteX205" fmla="*/ 4136093 w 7467663"/>
              <a:gd name="connsiteY205" fmla="*/ 3858466 h 6858000"/>
              <a:gd name="connsiteX206" fmla="*/ 3670252 w 7467663"/>
              <a:gd name="connsiteY206" fmla="*/ 3622798 h 6858000"/>
              <a:gd name="connsiteX207" fmla="*/ 4440129 w 7467663"/>
              <a:gd name="connsiteY207" fmla="*/ 3448571 h 6858000"/>
              <a:gd name="connsiteX208" fmla="*/ 4856525 w 7467663"/>
              <a:gd name="connsiteY208" fmla="*/ 3915351 h 6858000"/>
              <a:gd name="connsiteX209" fmla="*/ 5059055 w 7467663"/>
              <a:gd name="connsiteY209" fmla="*/ 4108918 h 6858000"/>
              <a:gd name="connsiteX210" fmla="*/ 5290070 w 7467663"/>
              <a:gd name="connsiteY210" fmla="*/ 4263619 h 6858000"/>
              <a:gd name="connsiteX211" fmla="*/ 4834991 w 7467663"/>
              <a:gd name="connsiteY211" fmla="*/ 3830985 h 6858000"/>
              <a:gd name="connsiteX212" fmla="*/ 4440129 w 7467663"/>
              <a:gd name="connsiteY212" fmla="*/ 3448571 h 6858000"/>
              <a:gd name="connsiteX213" fmla="*/ 4441737 w 7467663"/>
              <a:gd name="connsiteY213" fmla="*/ 3399734 h 6858000"/>
              <a:gd name="connsiteX214" fmla="*/ 4431236 w 7467663"/>
              <a:gd name="connsiteY214" fmla="*/ 3400954 h 6858000"/>
              <a:gd name="connsiteX215" fmla="*/ 4557150 w 7467663"/>
              <a:gd name="connsiteY215" fmla="*/ 3510023 h 6858000"/>
              <a:gd name="connsiteX216" fmla="*/ 4856936 w 7467663"/>
              <a:gd name="connsiteY216" fmla="*/ 3809146 h 6858000"/>
              <a:gd name="connsiteX217" fmla="*/ 5111996 w 7467663"/>
              <a:gd name="connsiteY217" fmla="*/ 4065759 h 6858000"/>
              <a:gd name="connsiteX218" fmla="*/ 5388878 w 7467663"/>
              <a:gd name="connsiteY218" fmla="*/ 4300185 h 6858000"/>
              <a:gd name="connsiteX219" fmla="*/ 5425556 w 7467663"/>
              <a:gd name="connsiteY219" fmla="*/ 4308967 h 6858000"/>
              <a:gd name="connsiteX220" fmla="*/ 4943646 w 7467663"/>
              <a:gd name="connsiteY220" fmla="*/ 3822916 h 6858000"/>
              <a:gd name="connsiteX221" fmla="*/ 4594837 w 7467663"/>
              <a:gd name="connsiteY221" fmla="*/ 3532274 h 6858000"/>
              <a:gd name="connsiteX222" fmla="*/ 4441737 w 7467663"/>
              <a:gd name="connsiteY222" fmla="*/ 3399734 h 6858000"/>
              <a:gd name="connsiteX223" fmla="*/ 5425834 w 7467663"/>
              <a:gd name="connsiteY223" fmla="*/ 3162785 h 6858000"/>
              <a:gd name="connsiteX224" fmla="*/ 5401644 w 7467663"/>
              <a:gd name="connsiteY224" fmla="*/ 3617847 h 6858000"/>
              <a:gd name="connsiteX225" fmla="*/ 5467256 w 7467663"/>
              <a:gd name="connsiteY225" fmla="*/ 4175494 h 6858000"/>
              <a:gd name="connsiteX226" fmla="*/ 5448069 w 7467663"/>
              <a:gd name="connsiteY226" fmla="*/ 3567554 h 6858000"/>
              <a:gd name="connsiteX227" fmla="*/ 5425834 w 7467663"/>
              <a:gd name="connsiteY227" fmla="*/ 3162785 h 6858000"/>
              <a:gd name="connsiteX228" fmla="*/ 1318687 w 7467663"/>
              <a:gd name="connsiteY228" fmla="*/ 3113840 h 6858000"/>
              <a:gd name="connsiteX229" fmla="*/ 1066793 w 7467663"/>
              <a:gd name="connsiteY229" fmla="*/ 3212171 h 6858000"/>
              <a:gd name="connsiteX230" fmla="*/ 993319 w 7467663"/>
              <a:gd name="connsiteY230" fmla="*/ 3247648 h 6858000"/>
              <a:gd name="connsiteX231" fmla="*/ 853081 w 7467663"/>
              <a:gd name="connsiteY231" fmla="*/ 3312410 h 6858000"/>
              <a:gd name="connsiteX232" fmla="*/ 805957 w 7467663"/>
              <a:gd name="connsiteY232" fmla="*/ 3330443 h 6858000"/>
              <a:gd name="connsiteX233" fmla="*/ 1318687 w 7467663"/>
              <a:gd name="connsiteY233" fmla="*/ 3113840 h 6858000"/>
              <a:gd name="connsiteX234" fmla="*/ 5453702 w 7467663"/>
              <a:gd name="connsiteY234" fmla="*/ 3090882 h 6858000"/>
              <a:gd name="connsiteX235" fmla="*/ 5480135 w 7467663"/>
              <a:gd name="connsiteY235" fmla="*/ 3565802 h 6858000"/>
              <a:gd name="connsiteX236" fmla="*/ 5499023 w 7467663"/>
              <a:gd name="connsiteY236" fmla="*/ 4166310 h 6858000"/>
              <a:gd name="connsiteX237" fmla="*/ 5547022 w 7467663"/>
              <a:gd name="connsiteY237" fmla="*/ 3607838 h 6858000"/>
              <a:gd name="connsiteX238" fmla="*/ 5515964 w 7467663"/>
              <a:gd name="connsiteY238" fmla="*/ 3378541 h 6858000"/>
              <a:gd name="connsiteX239" fmla="*/ 5453702 w 7467663"/>
              <a:gd name="connsiteY239" fmla="*/ 3090882 h 6858000"/>
              <a:gd name="connsiteX240" fmla="*/ 1238695 w 7467663"/>
              <a:gd name="connsiteY240" fmla="*/ 3076820 h 6858000"/>
              <a:gd name="connsiteX241" fmla="*/ 716371 w 7467663"/>
              <a:gd name="connsiteY241" fmla="*/ 3293249 h 6858000"/>
              <a:gd name="connsiteX242" fmla="*/ 579522 w 7467663"/>
              <a:gd name="connsiteY242" fmla="*/ 3371759 h 6858000"/>
              <a:gd name="connsiteX243" fmla="*/ 600288 w 7467663"/>
              <a:gd name="connsiteY243" fmla="*/ 3365555 h 6858000"/>
              <a:gd name="connsiteX244" fmla="*/ 840692 w 7467663"/>
              <a:gd name="connsiteY244" fmla="*/ 3284921 h 6858000"/>
              <a:gd name="connsiteX245" fmla="*/ 979248 w 7467663"/>
              <a:gd name="connsiteY245" fmla="*/ 3221003 h 6858000"/>
              <a:gd name="connsiteX246" fmla="*/ 1053282 w 7467663"/>
              <a:gd name="connsiteY246" fmla="*/ 3185247 h 6858000"/>
              <a:gd name="connsiteX247" fmla="*/ 1320603 w 7467663"/>
              <a:gd name="connsiteY247" fmla="*/ 3081281 h 6858000"/>
              <a:gd name="connsiteX248" fmla="*/ 1238695 w 7467663"/>
              <a:gd name="connsiteY248" fmla="*/ 3076820 h 6858000"/>
              <a:gd name="connsiteX249" fmla="*/ 5425627 w 7467663"/>
              <a:gd name="connsiteY249" fmla="*/ 2954192 h 6858000"/>
              <a:gd name="connsiteX250" fmla="*/ 5470770 w 7467663"/>
              <a:gd name="connsiteY250" fmla="*/ 3005435 h 6858000"/>
              <a:gd name="connsiteX251" fmla="*/ 5519779 w 7467663"/>
              <a:gd name="connsiteY251" fmla="*/ 4359223 h 6858000"/>
              <a:gd name="connsiteX252" fmla="*/ 5520293 w 7467663"/>
              <a:gd name="connsiteY252" fmla="*/ 4360602 h 6858000"/>
              <a:gd name="connsiteX253" fmla="*/ 5767221 w 7467663"/>
              <a:gd name="connsiteY253" fmla="*/ 4665564 h 6858000"/>
              <a:gd name="connsiteX254" fmla="*/ 6937169 w 7467663"/>
              <a:gd name="connsiteY254" fmla="*/ 4815941 h 6858000"/>
              <a:gd name="connsiteX255" fmla="*/ 6953922 w 7467663"/>
              <a:gd name="connsiteY255" fmla="*/ 4890068 h 6858000"/>
              <a:gd name="connsiteX256" fmla="*/ 6071359 w 7467663"/>
              <a:gd name="connsiteY256" fmla="*/ 4770770 h 6858000"/>
              <a:gd name="connsiteX257" fmla="*/ 6038839 w 7467663"/>
              <a:gd name="connsiteY257" fmla="*/ 4764474 h 6858000"/>
              <a:gd name="connsiteX258" fmla="*/ 6038706 w 7467663"/>
              <a:gd name="connsiteY258" fmla="*/ 4763847 h 6858000"/>
              <a:gd name="connsiteX259" fmla="*/ 6037784 w 7467663"/>
              <a:gd name="connsiteY259" fmla="*/ 4764270 h 6858000"/>
              <a:gd name="connsiteX260" fmla="*/ 6038839 w 7467663"/>
              <a:gd name="connsiteY260" fmla="*/ 4764474 h 6858000"/>
              <a:gd name="connsiteX261" fmla="*/ 6040338 w 7467663"/>
              <a:gd name="connsiteY261" fmla="*/ 4771418 h 6858000"/>
              <a:gd name="connsiteX262" fmla="*/ 6024488 w 7467663"/>
              <a:gd name="connsiteY262" fmla="*/ 4809903 h 6858000"/>
              <a:gd name="connsiteX263" fmla="*/ 5599771 w 7467663"/>
              <a:gd name="connsiteY263" fmla="*/ 5509652 h 6858000"/>
              <a:gd name="connsiteX264" fmla="*/ 5548843 w 7467663"/>
              <a:gd name="connsiteY264" fmla="*/ 5563845 h 6858000"/>
              <a:gd name="connsiteX265" fmla="*/ 5940952 w 7467663"/>
              <a:gd name="connsiteY265" fmla="*/ 6250028 h 6858000"/>
              <a:gd name="connsiteX266" fmla="*/ 6043441 w 7467663"/>
              <a:gd name="connsiteY266" fmla="*/ 6665847 h 6858000"/>
              <a:gd name="connsiteX267" fmla="*/ 6093432 w 7467663"/>
              <a:gd name="connsiteY267" fmla="*/ 6858000 h 6858000"/>
              <a:gd name="connsiteX268" fmla="*/ 6034344 w 7467663"/>
              <a:gd name="connsiteY268" fmla="*/ 6858000 h 6858000"/>
              <a:gd name="connsiteX269" fmla="*/ 6026679 w 7467663"/>
              <a:gd name="connsiteY269" fmla="*/ 6836959 h 6858000"/>
              <a:gd name="connsiteX270" fmla="*/ 5800441 w 7467663"/>
              <a:gd name="connsiteY270" fmla="*/ 6335286 h 6858000"/>
              <a:gd name="connsiteX271" fmla="*/ 5526562 w 7467663"/>
              <a:gd name="connsiteY271" fmla="*/ 5705388 h 6858000"/>
              <a:gd name="connsiteX272" fmla="*/ 5519640 w 7467663"/>
              <a:gd name="connsiteY272" fmla="*/ 5683774 h 6858000"/>
              <a:gd name="connsiteX273" fmla="*/ 5844559 w 7467663"/>
              <a:gd name="connsiteY273" fmla="*/ 6553349 h 6858000"/>
              <a:gd name="connsiteX274" fmla="*/ 5975994 w 7467663"/>
              <a:gd name="connsiteY274" fmla="*/ 6858000 h 6858000"/>
              <a:gd name="connsiteX275" fmla="*/ 5898547 w 7467663"/>
              <a:gd name="connsiteY275" fmla="*/ 6858000 h 6858000"/>
              <a:gd name="connsiteX276" fmla="*/ 5682041 w 7467663"/>
              <a:gd name="connsiteY276" fmla="*/ 6355860 h 6858000"/>
              <a:gd name="connsiteX277" fmla="*/ 5461758 w 7467663"/>
              <a:gd name="connsiteY277" fmla="*/ 5820220 h 6858000"/>
              <a:gd name="connsiteX278" fmla="*/ 5237282 w 7467663"/>
              <a:gd name="connsiteY278" fmla="*/ 6579086 h 6858000"/>
              <a:gd name="connsiteX279" fmla="*/ 5115009 w 7467663"/>
              <a:gd name="connsiteY279" fmla="*/ 6858000 h 6858000"/>
              <a:gd name="connsiteX280" fmla="*/ 5028074 w 7467663"/>
              <a:gd name="connsiteY280" fmla="*/ 6858000 h 6858000"/>
              <a:gd name="connsiteX281" fmla="*/ 5079508 w 7467663"/>
              <a:gd name="connsiteY281" fmla="*/ 6749074 h 6858000"/>
              <a:gd name="connsiteX282" fmla="*/ 5371846 w 7467663"/>
              <a:gd name="connsiteY282" fmla="*/ 5924413 h 6858000"/>
              <a:gd name="connsiteX283" fmla="*/ 5270512 w 7467663"/>
              <a:gd name="connsiteY283" fmla="*/ 6138975 h 6858000"/>
              <a:gd name="connsiteX284" fmla="*/ 5062409 w 7467663"/>
              <a:gd name="connsiteY284" fmla="*/ 6653544 h 6858000"/>
              <a:gd name="connsiteX285" fmla="*/ 5036628 w 7467663"/>
              <a:gd name="connsiteY285" fmla="*/ 6754247 h 6858000"/>
              <a:gd name="connsiteX286" fmla="*/ 5009112 w 7467663"/>
              <a:gd name="connsiteY286" fmla="*/ 6858000 h 6858000"/>
              <a:gd name="connsiteX287" fmla="*/ 4976679 w 7467663"/>
              <a:gd name="connsiteY287" fmla="*/ 6858000 h 6858000"/>
              <a:gd name="connsiteX288" fmla="*/ 5006537 w 7467663"/>
              <a:gd name="connsiteY288" fmla="*/ 6747068 h 6858000"/>
              <a:gd name="connsiteX289" fmla="*/ 5032723 w 7467663"/>
              <a:gd name="connsiteY289" fmla="*/ 6644957 h 6858000"/>
              <a:gd name="connsiteX290" fmla="*/ 5242949 w 7467663"/>
              <a:gd name="connsiteY290" fmla="*/ 6125175 h 6858000"/>
              <a:gd name="connsiteX291" fmla="*/ 5286321 w 7467663"/>
              <a:gd name="connsiteY291" fmla="*/ 6033555 h 6858000"/>
              <a:gd name="connsiteX292" fmla="*/ 5008210 w 7467663"/>
              <a:gd name="connsiteY292" fmla="*/ 6649194 h 6858000"/>
              <a:gd name="connsiteX293" fmla="*/ 4986321 w 7467663"/>
              <a:gd name="connsiteY293" fmla="*/ 6765687 h 6858000"/>
              <a:gd name="connsiteX294" fmla="*/ 4973474 w 7467663"/>
              <a:gd name="connsiteY294" fmla="*/ 6858000 h 6858000"/>
              <a:gd name="connsiteX295" fmla="*/ 4907178 w 7467663"/>
              <a:gd name="connsiteY295" fmla="*/ 6858000 h 6858000"/>
              <a:gd name="connsiteX296" fmla="*/ 4910810 w 7467663"/>
              <a:gd name="connsiteY296" fmla="*/ 6829660 h 6858000"/>
              <a:gd name="connsiteX297" fmla="*/ 4987461 w 7467663"/>
              <a:gd name="connsiteY297" fmla="*/ 6432994 h 6858000"/>
              <a:gd name="connsiteX298" fmla="*/ 5179262 w 7467663"/>
              <a:gd name="connsiteY298" fmla="*/ 6035044 h 6858000"/>
              <a:gd name="connsiteX299" fmla="*/ 4689678 w 7467663"/>
              <a:gd name="connsiteY299" fmla="*/ 6440241 h 6858000"/>
              <a:gd name="connsiteX300" fmla="*/ 4477543 w 7467663"/>
              <a:gd name="connsiteY300" fmla="*/ 6674836 h 6858000"/>
              <a:gd name="connsiteX301" fmla="*/ 4329957 w 7467663"/>
              <a:gd name="connsiteY301" fmla="*/ 6858000 h 6858000"/>
              <a:gd name="connsiteX302" fmla="*/ 4218595 w 7467663"/>
              <a:gd name="connsiteY302" fmla="*/ 6858000 h 6858000"/>
              <a:gd name="connsiteX303" fmla="*/ 4368888 w 7467663"/>
              <a:gd name="connsiteY303" fmla="*/ 6668412 h 6858000"/>
              <a:gd name="connsiteX304" fmla="*/ 4563091 w 7467663"/>
              <a:gd name="connsiteY304" fmla="*/ 6442508 h 6858000"/>
              <a:gd name="connsiteX305" fmla="*/ 5387324 w 7467663"/>
              <a:gd name="connsiteY305" fmla="*/ 5705830 h 6858000"/>
              <a:gd name="connsiteX306" fmla="*/ 5073620 w 7467663"/>
              <a:gd name="connsiteY306" fmla="*/ 5955437 h 6858000"/>
              <a:gd name="connsiteX307" fmla="*/ 4689789 w 7467663"/>
              <a:gd name="connsiteY307" fmla="*/ 6268382 h 6858000"/>
              <a:gd name="connsiteX308" fmla="*/ 4418722 w 7467663"/>
              <a:gd name="connsiteY308" fmla="*/ 6570886 h 6858000"/>
              <a:gd name="connsiteX309" fmla="*/ 4214944 w 7467663"/>
              <a:gd name="connsiteY309" fmla="*/ 6858000 h 6858000"/>
              <a:gd name="connsiteX310" fmla="*/ 4177898 w 7467663"/>
              <a:gd name="connsiteY310" fmla="*/ 6858000 h 6858000"/>
              <a:gd name="connsiteX311" fmla="*/ 4391597 w 7467663"/>
              <a:gd name="connsiteY311" fmla="*/ 6556370 h 6858000"/>
              <a:gd name="connsiteX312" fmla="*/ 4668889 w 7467663"/>
              <a:gd name="connsiteY312" fmla="*/ 6246399 h 6858000"/>
              <a:gd name="connsiteX313" fmla="*/ 5055427 w 7467663"/>
              <a:gd name="connsiteY313" fmla="*/ 5931476 h 6858000"/>
              <a:gd name="connsiteX314" fmla="*/ 5371814 w 7467663"/>
              <a:gd name="connsiteY314" fmla="*/ 5678975 h 6858000"/>
              <a:gd name="connsiteX315" fmla="*/ 4987918 w 7467663"/>
              <a:gd name="connsiteY315" fmla="*/ 5838701 h 6858000"/>
              <a:gd name="connsiteX316" fmla="*/ 4317146 w 7467663"/>
              <a:gd name="connsiteY316" fmla="*/ 6587716 h 6858000"/>
              <a:gd name="connsiteX317" fmla="*/ 4171627 w 7467663"/>
              <a:gd name="connsiteY317" fmla="*/ 6858000 h 6858000"/>
              <a:gd name="connsiteX318" fmla="*/ 4081585 w 7467663"/>
              <a:gd name="connsiteY318" fmla="*/ 6858000 h 6858000"/>
              <a:gd name="connsiteX319" fmla="*/ 4238603 w 7467663"/>
              <a:gd name="connsiteY319" fmla="*/ 6559341 h 6858000"/>
              <a:gd name="connsiteX320" fmla="*/ 4778333 w 7467663"/>
              <a:gd name="connsiteY320" fmla="*/ 5873626 h 6858000"/>
              <a:gd name="connsiteX321" fmla="*/ 5414185 w 7467663"/>
              <a:gd name="connsiteY321" fmla="*/ 5573882 h 6858000"/>
              <a:gd name="connsiteX322" fmla="*/ 5959648 w 7467663"/>
              <a:gd name="connsiteY322" fmla="*/ 4760797 h 6858000"/>
              <a:gd name="connsiteX323" fmla="*/ 5355019 w 7467663"/>
              <a:gd name="connsiteY323" fmla="*/ 4734672 h 6858000"/>
              <a:gd name="connsiteX324" fmla="*/ 5083565 w 7467663"/>
              <a:gd name="connsiteY324" fmla="*/ 5179121 h 6858000"/>
              <a:gd name="connsiteX325" fmla="*/ 4713577 w 7467663"/>
              <a:gd name="connsiteY325" fmla="*/ 5616803 h 6858000"/>
              <a:gd name="connsiteX326" fmla="*/ 3989559 w 7467663"/>
              <a:gd name="connsiteY326" fmla="*/ 6145945 h 6858000"/>
              <a:gd name="connsiteX327" fmla="*/ 3939824 w 7467663"/>
              <a:gd name="connsiteY327" fmla="*/ 6066900 h 6858000"/>
              <a:gd name="connsiteX328" fmla="*/ 4584537 w 7467663"/>
              <a:gd name="connsiteY328" fmla="*/ 5324826 h 6858000"/>
              <a:gd name="connsiteX329" fmla="*/ 5037105 w 7467663"/>
              <a:gd name="connsiteY329" fmla="*/ 5088765 h 6858000"/>
              <a:gd name="connsiteX330" fmla="*/ 5039930 w 7467663"/>
              <a:gd name="connsiteY330" fmla="*/ 5089585 h 6858000"/>
              <a:gd name="connsiteX331" fmla="*/ 5263764 w 7467663"/>
              <a:gd name="connsiteY331" fmla="*/ 4735525 h 6858000"/>
              <a:gd name="connsiteX332" fmla="*/ 4086300 w 7467663"/>
              <a:gd name="connsiteY332" fmla="*/ 4884599 h 6858000"/>
              <a:gd name="connsiteX333" fmla="*/ 4085485 w 7467663"/>
              <a:gd name="connsiteY333" fmla="*/ 4899070 h 6858000"/>
              <a:gd name="connsiteX334" fmla="*/ 3871915 w 7467663"/>
              <a:gd name="connsiteY334" fmla="*/ 5253645 h 6858000"/>
              <a:gd name="connsiteX335" fmla="*/ 3799374 w 7467663"/>
              <a:gd name="connsiteY335" fmla="*/ 5466127 h 6858000"/>
              <a:gd name="connsiteX336" fmla="*/ 3498850 w 7467663"/>
              <a:gd name="connsiteY336" fmla="*/ 6661888 h 6858000"/>
              <a:gd name="connsiteX337" fmla="*/ 3399216 w 7467663"/>
              <a:gd name="connsiteY337" fmla="*/ 6858000 h 6858000"/>
              <a:gd name="connsiteX338" fmla="*/ 3303688 w 7467663"/>
              <a:gd name="connsiteY338" fmla="*/ 6858000 h 6858000"/>
              <a:gd name="connsiteX339" fmla="*/ 3391774 w 7467663"/>
              <a:gd name="connsiteY339" fmla="*/ 6697181 h 6858000"/>
              <a:gd name="connsiteX340" fmla="*/ 3735540 w 7467663"/>
              <a:gd name="connsiteY340" fmla="*/ 5546923 h 6858000"/>
              <a:gd name="connsiteX341" fmla="*/ 3729438 w 7467663"/>
              <a:gd name="connsiteY341" fmla="*/ 5569058 h 6858000"/>
              <a:gd name="connsiteX342" fmla="*/ 3707782 w 7467663"/>
              <a:gd name="connsiteY342" fmla="*/ 5644908 h 6858000"/>
              <a:gd name="connsiteX343" fmla="*/ 3583827 w 7467663"/>
              <a:gd name="connsiteY343" fmla="*/ 6039215 h 6858000"/>
              <a:gd name="connsiteX344" fmla="*/ 3547861 w 7467663"/>
              <a:gd name="connsiteY344" fmla="*/ 6129609 h 6858000"/>
              <a:gd name="connsiteX345" fmla="*/ 3490905 w 7467663"/>
              <a:gd name="connsiteY345" fmla="*/ 6277660 h 6858000"/>
              <a:gd name="connsiteX346" fmla="*/ 3455859 w 7467663"/>
              <a:gd name="connsiteY346" fmla="*/ 6391301 h 6858000"/>
              <a:gd name="connsiteX347" fmla="*/ 3429112 w 7467663"/>
              <a:gd name="connsiteY347" fmla="*/ 6479469 h 6858000"/>
              <a:gd name="connsiteX348" fmla="*/ 3304862 w 7467663"/>
              <a:gd name="connsiteY348" fmla="*/ 6796476 h 6858000"/>
              <a:gd name="connsiteX349" fmla="*/ 3276071 w 7467663"/>
              <a:gd name="connsiteY349" fmla="*/ 6858000 h 6858000"/>
              <a:gd name="connsiteX350" fmla="*/ 3240805 w 7467663"/>
              <a:gd name="connsiteY350" fmla="*/ 6858000 h 6858000"/>
              <a:gd name="connsiteX351" fmla="*/ 3275917 w 7467663"/>
              <a:gd name="connsiteY351" fmla="*/ 6783192 h 6858000"/>
              <a:gd name="connsiteX352" fmla="*/ 3399358 w 7467663"/>
              <a:gd name="connsiteY352" fmla="*/ 6469011 h 6858000"/>
              <a:gd name="connsiteX353" fmla="*/ 3425650 w 7467663"/>
              <a:gd name="connsiteY353" fmla="*/ 6381333 h 6858000"/>
              <a:gd name="connsiteX354" fmla="*/ 3460661 w 7467663"/>
              <a:gd name="connsiteY354" fmla="*/ 6266763 h 6858000"/>
              <a:gd name="connsiteX355" fmla="*/ 3518021 w 7467663"/>
              <a:gd name="connsiteY355" fmla="*/ 6117298 h 6858000"/>
              <a:gd name="connsiteX356" fmla="*/ 3554035 w 7467663"/>
              <a:gd name="connsiteY356" fmla="*/ 6027832 h 6858000"/>
              <a:gd name="connsiteX357" fmla="*/ 3677174 w 7467663"/>
              <a:gd name="connsiteY357" fmla="*/ 5636351 h 6858000"/>
              <a:gd name="connsiteX358" fmla="*/ 3698819 w 7467663"/>
              <a:gd name="connsiteY358" fmla="*/ 5560503 h 6858000"/>
              <a:gd name="connsiteX359" fmla="*/ 3702094 w 7467663"/>
              <a:gd name="connsiteY359" fmla="*/ 5549194 h 6858000"/>
              <a:gd name="connsiteX360" fmla="*/ 3398355 w 7467663"/>
              <a:gd name="connsiteY360" fmla="*/ 6094603 h 6858000"/>
              <a:gd name="connsiteX361" fmla="*/ 3193941 w 7467663"/>
              <a:gd name="connsiteY361" fmla="*/ 6798775 h 6858000"/>
              <a:gd name="connsiteX362" fmla="*/ 3184140 w 7467663"/>
              <a:gd name="connsiteY362" fmla="*/ 6858000 h 6858000"/>
              <a:gd name="connsiteX363" fmla="*/ 3099978 w 7467663"/>
              <a:gd name="connsiteY363" fmla="*/ 6858000 h 6858000"/>
              <a:gd name="connsiteX364" fmla="*/ 3101556 w 7467663"/>
              <a:gd name="connsiteY364" fmla="*/ 6843337 h 6858000"/>
              <a:gd name="connsiteX365" fmla="*/ 3370162 w 7467663"/>
              <a:gd name="connsiteY365" fmla="*/ 5785550 h 6858000"/>
              <a:gd name="connsiteX366" fmla="*/ 3746477 w 7467663"/>
              <a:gd name="connsiteY366" fmla="*/ 5377889 h 6858000"/>
              <a:gd name="connsiteX367" fmla="*/ 3863399 w 7467663"/>
              <a:gd name="connsiteY367" fmla="*/ 5087257 h 6858000"/>
              <a:gd name="connsiteX368" fmla="*/ 3968712 w 7467663"/>
              <a:gd name="connsiteY368" fmla="*/ 4913989 h 6858000"/>
              <a:gd name="connsiteX369" fmla="*/ 2792390 w 7467663"/>
              <a:gd name="connsiteY369" fmla="*/ 5382974 h 6858000"/>
              <a:gd name="connsiteX370" fmla="*/ 2714982 w 7467663"/>
              <a:gd name="connsiteY370" fmla="*/ 5427051 h 6858000"/>
              <a:gd name="connsiteX371" fmla="*/ 2813361 w 7467663"/>
              <a:gd name="connsiteY371" fmla="*/ 6023912 h 6858000"/>
              <a:gd name="connsiteX372" fmla="*/ 2688430 w 7467663"/>
              <a:gd name="connsiteY372" fmla="*/ 6801564 h 6858000"/>
              <a:gd name="connsiteX373" fmla="*/ 2629626 w 7467663"/>
              <a:gd name="connsiteY373" fmla="*/ 6763394 h 6858000"/>
              <a:gd name="connsiteX374" fmla="*/ 2565328 w 7467663"/>
              <a:gd name="connsiteY374" fmla="*/ 5516399 h 6858000"/>
              <a:gd name="connsiteX375" fmla="*/ 1922999 w 7467663"/>
              <a:gd name="connsiteY375" fmla="*/ 5980343 h 6858000"/>
              <a:gd name="connsiteX376" fmla="*/ 1950261 w 7467663"/>
              <a:gd name="connsiteY376" fmla="*/ 6405858 h 6858000"/>
              <a:gd name="connsiteX377" fmla="*/ 2365554 w 7467663"/>
              <a:gd name="connsiteY377" fmla="*/ 6759107 h 6858000"/>
              <a:gd name="connsiteX378" fmla="*/ 2424142 w 7467663"/>
              <a:gd name="connsiteY378" fmla="*/ 6858000 h 6858000"/>
              <a:gd name="connsiteX379" fmla="*/ 2395994 w 7467663"/>
              <a:gd name="connsiteY379" fmla="*/ 6858000 h 6858000"/>
              <a:gd name="connsiteX380" fmla="*/ 2392863 w 7467663"/>
              <a:gd name="connsiteY380" fmla="*/ 6852964 h 6858000"/>
              <a:gd name="connsiteX381" fmla="*/ 2017589 w 7467663"/>
              <a:gd name="connsiteY381" fmla="*/ 6493982 h 6858000"/>
              <a:gd name="connsiteX382" fmla="*/ 2147336 w 7467663"/>
              <a:gd name="connsiteY382" fmla="*/ 6594052 h 6858000"/>
              <a:gd name="connsiteX383" fmla="*/ 2207047 w 7467663"/>
              <a:gd name="connsiteY383" fmla="*/ 6654540 h 6858000"/>
              <a:gd name="connsiteX384" fmla="*/ 2299106 w 7467663"/>
              <a:gd name="connsiteY384" fmla="*/ 6778931 h 6858000"/>
              <a:gd name="connsiteX385" fmla="*/ 2314430 w 7467663"/>
              <a:gd name="connsiteY385" fmla="*/ 6801144 h 6858000"/>
              <a:gd name="connsiteX386" fmla="*/ 2352406 w 7467663"/>
              <a:gd name="connsiteY386" fmla="*/ 6858000 h 6858000"/>
              <a:gd name="connsiteX387" fmla="*/ 2314492 w 7467663"/>
              <a:gd name="connsiteY387" fmla="*/ 6858000 h 6858000"/>
              <a:gd name="connsiteX388" fmla="*/ 2288095 w 7467663"/>
              <a:gd name="connsiteY388" fmla="*/ 6818030 h 6858000"/>
              <a:gd name="connsiteX389" fmla="*/ 2272768 w 7467663"/>
              <a:gd name="connsiteY389" fmla="*/ 6795822 h 6858000"/>
              <a:gd name="connsiteX390" fmla="*/ 2182715 w 7467663"/>
              <a:gd name="connsiteY390" fmla="*/ 6675071 h 6858000"/>
              <a:gd name="connsiteX391" fmla="*/ 2032061 w 7467663"/>
              <a:gd name="connsiteY391" fmla="*/ 6541380 h 6858000"/>
              <a:gd name="connsiteX392" fmla="*/ 2257220 w 7467663"/>
              <a:gd name="connsiteY392" fmla="*/ 6826257 h 6858000"/>
              <a:gd name="connsiteX393" fmla="*/ 2281324 w 7467663"/>
              <a:gd name="connsiteY393" fmla="*/ 6858000 h 6858000"/>
              <a:gd name="connsiteX394" fmla="*/ 2242860 w 7467663"/>
              <a:gd name="connsiteY394" fmla="*/ 6858000 h 6858000"/>
              <a:gd name="connsiteX395" fmla="*/ 2232818 w 7467663"/>
              <a:gd name="connsiteY395" fmla="*/ 6844926 h 6858000"/>
              <a:gd name="connsiteX396" fmla="*/ 1990172 w 7467663"/>
              <a:gd name="connsiteY396" fmla="*/ 6542121 h 6858000"/>
              <a:gd name="connsiteX397" fmla="*/ 2124090 w 7467663"/>
              <a:gd name="connsiteY397" fmla="*/ 6761017 h 6858000"/>
              <a:gd name="connsiteX398" fmla="*/ 2200380 w 7467663"/>
              <a:gd name="connsiteY398" fmla="*/ 6858000 h 6858000"/>
              <a:gd name="connsiteX399" fmla="*/ 2147507 w 7467663"/>
              <a:gd name="connsiteY399" fmla="*/ 6858000 h 6858000"/>
              <a:gd name="connsiteX400" fmla="*/ 2070668 w 7467663"/>
              <a:gd name="connsiteY400" fmla="*/ 6761520 h 6858000"/>
              <a:gd name="connsiteX401" fmla="*/ 1975142 w 7467663"/>
              <a:gd name="connsiteY401" fmla="*/ 6585570 h 6858000"/>
              <a:gd name="connsiteX402" fmla="*/ 2050035 w 7467663"/>
              <a:gd name="connsiteY402" fmla="*/ 6813345 h 6858000"/>
              <a:gd name="connsiteX403" fmla="*/ 2063025 w 7467663"/>
              <a:gd name="connsiteY403" fmla="*/ 6858000 h 6858000"/>
              <a:gd name="connsiteX404" fmla="*/ 2021675 w 7467663"/>
              <a:gd name="connsiteY404" fmla="*/ 6858000 h 6858000"/>
              <a:gd name="connsiteX405" fmla="*/ 2019308 w 7467663"/>
              <a:gd name="connsiteY405" fmla="*/ 6847118 h 6858000"/>
              <a:gd name="connsiteX406" fmla="*/ 1938835 w 7467663"/>
              <a:gd name="connsiteY406" fmla="*/ 6551160 h 6858000"/>
              <a:gd name="connsiteX407" fmla="*/ 1953230 w 7467663"/>
              <a:gd name="connsiteY407" fmla="*/ 6759699 h 6858000"/>
              <a:gd name="connsiteX408" fmla="*/ 1956763 w 7467663"/>
              <a:gd name="connsiteY408" fmla="*/ 6778191 h 6858000"/>
              <a:gd name="connsiteX409" fmla="*/ 1967925 w 7467663"/>
              <a:gd name="connsiteY409" fmla="*/ 6858000 h 6858000"/>
              <a:gd name="connsiteX410" fmla="*/ 1936622 w 7467663"/>
              <a:gd name="connsiteY410" fmla="*/ 6858000 h 6858000"/>
              <a:gd name="connsiteX411" fmla="*/ 1926261 w 7467663"/>
              <a:gd name="connsiteY411" fmla="*/ 6784064 h 6858000"/>
              <a:gd name="connsiteX412" fmla="*/ 1922724 w 7467663"/>
              <a:gd name="connsiteY412" fmla="*/ 6765577 h 6858000"/>
              <a:gd name="connsiteX413" fmla="*/ 1904650 w 7467663"/>
              <a:gd name="connsiteY413" fmla="*/ 6639616 h 6858000"/>
              <a:gd name="connsiteX414" fmla="*/ 1885273 w 7467663"/>
              <a:gd name="connsiteY414" fmla="*/ 6858000 h 6858000"/>
              <a:gd name="connsiteX415" fmla="*/ 1854363 w 7467663"/>
              <a:gd name="connsiteY415" fmla="*/ 6858000 h 6858000"/>
              <a:gd name="connsiteX416" fmla="*/ 1880391 w 7467663"/>
              <a:gd name="connsiteY416" fmla="*/ 6603796 h 6858000"/>
              <a:gd name="connsiteX417" fmla="*/ 1818273 w 7467663"/>
              <a:gd name="connsiteY417" fmla="*/ 6715729 h 6858000"/>
              <a:gd name="connsiteX418" fmla="*/ 1794691 w 7467663"/>
              <a:gd name="connsiteY418" fmla="*/ 6843239 h 6858000"/>
              <a:gd name="connsiteX419" fmla="*/ 1794914 w 7467663"/>
              <a:gd name="connsiteY419" fmla="*/ 6858000 h 6858000"/>
              <a:gd name="connsiteX420" fmla="*/ 1746128 w 7467663"/>
              <a:gd name="connsiteY420" fmla="*/ 6858000 h 6858000"/>
              <a:gd name="connsiteX421" fmla="*/ 1753934 w 7467663"/>
              <a:gd name="connsiteY421" fmla="*/ 6724796 h 6858000"/>
              <a:gd name="connsiteX422" fmla="*/ 1792053 w 7467663"/>
              <a:gd name="connsiteY422" fmla="*/ 6572396 h 6858000"/>
              <a:gd name="connsiteX423" fmla="*/ 1862248 w 7467663"/>
              <a:gd name="connsiteY423" fmla="*/ 6266397 h 6858000"/>
              <a:gd name="connsiteX424" fmla="*/ 1862250 w 7467663"/>
              <a:gd name="connsiteY424" fmla="*/ 6033531 h 6858000"/>
              <a:gd name="connsiteX425" fmla="*/ 1211999 w 7467663"/>
              <a:gd name="connsiteY425" fmla="*/ 6683610 h 6858000"/>
              <a:gd name="connsiteX426" fmla="*/ 1213266 w 7467663"/>
              <a:gd name="connsiteY426" fmla="*/ 6691947 h 6858000"/>
              <a:gd name="connsiteX427" fmla="*/ 1203370 w 7467663"/>
              <a:gd name="connsiteY427" fmla="*/ 6850676 h 6858000"/>
              <a:gd name="connsiteX428" fmla="*/ 1203671 w 7467663"/>
              <a:gd name="connsiteY428" fmla="*/ 6858000 h 6858000"/>
              <a:gd name="connsiteX429" fmla="*/ 1143180 w 7467663"/>
              <a:gd name="connsiteY429" fmla="*/ 6858000 h 6858000"/>
              <a:gd name="connsiteX430" fmla="*/ 1142176 w 7467663"/>
              <a:gd name="connsiteY430" fmla="*/ 6766045 h 6858000"/>
              <a:gd name="connsiteX431" fmla="*/ 1067484 w 7467663"/>
              <a:gd name="connsiteY431" fmla="*/ 6858000 h 6858000"/>
              <a:gd name="connsiteX432" fmla="*/ 953928 w 7467663"/>
              <a:gd name="connsiteY432" fmla="*/ 6858000 h 6858000"/>
              <a:gd name="connsiteX433" fmla="*/ 959715 w 7467663"/>
              <a:gd name="connsiteY433" fmla="*/ 6850185 h 6858000"/>
              <a:gd name="connsiteX434" fmla="*/ 1483788 w 7467663"/>
              <a:gd name="connsiteY434" fmla="*/ 6259174 h 6858000"/>
              <a:gd name="connsiteX435" fmla="*/ 1100671 w 7467663"/>
              <a:gd name="connsiteY435" fmla="*/ 6252137 h 6858000"/>
              <a:gd name="connsiteX436" fmla="*/ 1090144 w 7467663"/>
              <a:gd name="connsiteY436" fmla="*/ 6256748 h 6858000"/>
              <a:gd name="connsiteX437" fmla="*/ 1095872 w 7467663"/>
              <a:gd name="connsiteY437" fmla="*/ 6271892 h 6858000"/>
              <a:gd name="connsiteX438" fmla="*/ 262785 w 7467663"/>
              <a:gd name="connsiteY438" fmla="*/ 6845450 h 6858000"/>
              <a:gd name="connsiteX439" fmla="*/ 209968 w 7467663"/>
              <a:gd name="connsiteY439" fmla="*/ 6770713 h 6858000"/>
              <a:gd name="connsiteX440" fmla="*/ 873460 w 7467663"/>
              <a:gd name="connsiteY440" fmla="*/ 6253768 h 6858000"/>
              <a:gd name="connsiteX441" fmla="*/ 192686 w 7467663"/>
              <a:gd name="connsiteY441" fmla="*/ 5849257 h 6858000"/>
              <a:gd name="connsiteX442" fmla="*/ 4696 w 7467663"/>
              <a:gd name="connsiteY442" fmla="*/ 5697668 h 6858000"/>
              <a:gd name="connsiteX443" fmla="*/ 0 w 7467663"/>
              <a:gd name="connsiteY443" fmla="*/ 5689984 h 6858000"/>
              <a:gd name="connsiteX444" fmla="*/ 0 w 7467663"/>
              <a:gd name="connsiteY444" fmla="*/ 5513472 h 6858000"/>
              <a:gd name="connsiteX445" fmla="*/ 174101 w 7467663"/>
              <a:gd name="connsiteY445" fmla="*/ 5620277 h 6858000"/>
              <a:gd name="connsiteX446" fmla="*/ 891800 w 7467663"/>
              <a:gd name="connsiteY446" fmla="*/ 6036935 h 6858000"/>
              <a:gd name="connsiteX447" fmla="*/ 1072219 w 7467663"/>
              <a:gd name="connsiteY447" fmla="*/ 6169443 h 6858000"/>
              <a:gd name="connsiteX448" fmla="*/ 1074117 w 7467663"/>
              <a:gd name="connsiteY448" fmla="*/ 6170301 h 6858000"/>
              <a:gd name="connsiteX449" fmla="*/ 1083114 w 7467663"/>
              <a:gd name="connsiteY449" fmla="*/ 6174131 h 6858000"/>
              <a:gd name="connsiteX450" fmla="*/ 1543010 w 7467663"/>
              <a:gd name="connsiteY450" fmla="*/ 6191140 h 6858000"/>
              <a:gd name="connsiteX451" fmla="*/ 1551080 w 7467663"/>
              <a:gd name="connsiteY451" fmla="*/ 6195006 h 6858000"/>
              <a:gd name="connsiteX452" fmla="*/ 2345443 w 7467663"/>
              <a:gd name="connsiteY452" fmla="*/ 5549882 h 6858000"/>
              <a:gd name="connsiteX453" fmla="*/ 1721499 w 7467663"/>
              <a:gd name="connsiteY453" fmla="*/ 5599969 h 6858000"/>
              <a:gd name="connsiteX454" fmla="*/ 767716 w 7467663"/>
              <a:gd name="connsiteY454" fmla="*/ 5472768 h 6858000"/>
              <a:gd name="connsiteX455" fmla="*/ 722147 w 7467663"/>
              <a:gd name="connsiteY455" fmla="*/ 5393091 h 6858000"/>
              <a:gd name="connsiteX456" fmla="*/ 1485552 w 7467663"/>
              <a:gd name="connsiteY456" fmla="*/ 5313202 h 6858000"/>
              <a:gd name="connsiteX457" fmla="*/ 2143004 w 7467663"/>
              <a:gd name="connsiteY457" fmla="*/ 5402420 h 6858000"/>
              <a:gd name="connsiteX458" fmla="*/ 1933391 w 7467663"/>
              <a:gd name="connsiteY458" fmla="*/ 5156971 h 6858000"/>
              <a:gd name="connsiteX459" fmla="*/ 1827118 w 7467663"/>
              <a:gd name="connsiteY459" fmla="*/ 4968410 h 6858000"/>
              <a:gd name="connsiteX460" fmla="*/ 1837349 w 7467663"/>
              <a:gd name="connsiteY460" fmla="*/ 4956357 h 6858000"/>
              <a:gd name="connsiteX461" fmla="*/ 2162835 w 7467663"/>
              <a:gd name="connsiteY461" fmla="*/ 5187853 h 6858000"/>
              <a:gd name="connsiteX462" fmla="*/ 2257167 w 7467663"/>
              <a:gd name="connsiteY462" fmla="*/ 5462123 h 6858000"/>
              <a:gd name="connsiteX463" fmla="*/ 2261598 w 7467663"/>
              <a:gd name="connsiteY463" fmla="*/ 5467998 h 6858000"/>
              <a:gd name="connsiteX464" fmla="*/ 2437177 w 7467663"/>
              <a:gd name="connsiteY464" fmla="*/ 5479608 h 6858000"/>
              <a:gd name="connsiteX465" fmla="*/ 2445247 w 7467663"/>
              <a:gd name="connsiteY465" fmla="*/ 5483476 h 6858000"/>
              <a:gd name="connsiteX466" fmla="*/ 2743626 w 7467663"/>
              <a:gd name="connsiteY466" fmla="*/ 5304819 h 6858000"/>
              <a:gd name="connsiteX467" fmla="*/ 3048102 w 7467663"/>
              <a:gd name="connsiteY467" fmla="*/ 5150595 h 6858000"/>
              <a:gd name="connsiteX468" fmla="*/ 1799414 w 7467663"/>
              <a:gd name="connsiteY468" fmla="*/ 4694732 h 6858000"/>
              <a:gd name="connsiteX469" fmla="*/ 1771735 w 7467663"/>
              <a:gd name="connsiteY469" fmla="*/ 4619929 h 6858000"/>
              <a:gd name="connsiteX470" fmla="*/ 3104273 w 7467663"/>
              <a:gd name="connsiteY470" fmla="*/ 5076159 h 6858000"/>
              <a:gd name="connsiteX471" fmla="*/ 3113245 w 7467663"/>
              <a:gd name="connsiteY471" fmla="*/ 5090705 h 6858000"/>
              <a:gd name="connsiteX472" fmla="*/ 3126294 w 7467663"/>
              <a:gd name="connsiteY472" fmla="*/ 5114400 h 6858000"/>
              <a:gd name="connsiteX473" fmla="*/ 3937433 w 7467663"/>
              <a:gd name="connsiteY473" fmla="*/ 4830473 h 6858000"/>
              <a:gd name="connsiteX474" fmla="*/ 3590475 w 7467663"/>
              <a:gd name="connsiteY474" fmla="*/ 4597974 h 6858000"/>
              <a:gd name="connsiteX475" fmla="*/ 3100264 w 7467663"/>
              <a:gd name="connsiteY475" fmla="*/ 4579845 h 6858000"/>
              <a:gd name="connsiteX476" fmla="*/ 2183576 w 7467663"/>
              <a:gd name="connsiteY476" fmla="*/ 4227150 h 6858000"/>
              <a:gd name="connsiteX477" fmla="*/ 2151029 w 7467663"/>
              <a:gd name="connsiteY477" fmla="*/ 4146947 h 6858000"/>
              <a:gd name="connsiteX478" fmla="*/ 3563434 w 7467663"/>
              <a:gd name="connsiteY478" fmla="*/ 4469115 h 6858000"/>
              <a:gd name="connsiteX479" fmla="*/ 3177952 w 7467663"/>
              <a:gd name="connsiteY479" fmla="*/ 3657386 h 6858000"/>
              <a:gd name="connsiteX480" fmla="*/ 3189263 w 7467663"/>
              <a:gd name="connsiteY480" fmla="*/ 3625726 h 6858000"/>
              <a:gd name="connsiteX481" fmla="*/ 3560912 w 7467663"/>
              <a:gd name="connsiteY481" fmla="*/ 4079863 h 6858000"/>
              <a:gd name="connsiteX482" fmla="*/ 3626636 w 7467663"/>
              <a:gd name="connsiteY482" fmla="*/ 4512230 h 6858000"/>
              <a:gd name="connsiteX483" fmla="*/ 3653088 w 7467663"/>
              <a:gd name="connsiteY483" fmla="*/ 4521417 h 6858000"/>
              <a:gd name="connsiteX484" fmla="*/ 3988128 w 7467663"/>
              <a:gd name="connsiteY484" fmla="*/ 4817267 h 6858000"/>
              <a:gd name="connsiteX485" fmla="*/ 4830582 w 7467663"/>
              <a:gd name="connsiteY485" fmla="*/ 4676000 h 6858000"/>
              <a:gd name="connsiteX486" fmla="*/ 4830100 w 7467663"/>
              <a:gd name="connsiteY486" fmla="*/ 4675554 h 6858000"/>
              <a:gd name="connsiteX487" fmla="*/ 4036318 w 7467663"/>
              <a:gd name="connsiteY487" fmla="*/ 4147013 h 6858000"/>
              <a:gd name="connsiteX488" fmla="*/ 3432098 w 7467663"/>
              <a:gd name="connsiteY488" fmla="*/ 3537312 h 6858000"/>
              <a:gd name="connsiteX489" fmla="*/ 3446761 w 7467663"/>
              <a:gd name="connsiteY489" fmla="*/ 3461278 h 6858000"/>
              <a:gd name="connsiteX490" fmla="*/ 4419733 w 7467663"/>
              <a:gd name="connsiteY490" fmla="*/ 3963555 h 6858000"/>
              <a:gd name="connsiteX491" fmla="*/ 4781371 w 7467663"/>
              <a:gd name="connsiteY491" fmla="*/ 4458604 h 6858000"/>
              <a:gd name="connsiteX492" fmla="*/ 4780440 w 7467663"/>
              <a:gd name="connsiteY492" fmla="*/ 4470290 h 6858000"/>
              <a:gd name="connsiteX493" fmla="*/ 4898954 w 7467663"/>
              <a:gd name="connsiteY493" fmla="*/ 4662092 h 6858000"/>
              <a:gd name="connsiteX494" fmla="*/ 4900699 w 7467663"/>
              <a:gd name="connsiteY494" fmla="*/ 4670867 h 6858000"/>
              <a:gd name="connsiteX495" fmla="*/ 5714511 w 7467663"/>
              <a:gd name="connsiteY495" fmla="*/ 4663483 h 6858000"/>
              <a:gd name="connsiteX496" fmla="*/ 5464793 w 7467663"/>
              <a:gd name="connsiteY496" fmla="*/ 4393556 h 6858000"/>
              <a:gd name="connsiteX497" fmla="*/ 5461897 w 7467663"/>
              <a:gd name="connsiteY497" fmla="*/ 4390879 h 6858000"/>
              <a:gd name="connsiteX498" fmla="*/ 4294126 w 7467663"/>
              <a:gd name="connsiteY498" fmla="*/ 3303048 h 6858000"/>
              <a:gd name="connsiteX499" fmla="*/ 4305321 w 7467663"/>
              <a:gd name="connsiteY499" fmla="*/ 3256953 h 6858000"/>
              <a:gd name="connsiteX500" fmla="*/ 4949299 w 7467663"/>
              <a:gd name="connsiteY500" fmla="*/ 3766336 h 6858000"/>
              <a:gd name="connsiteX501" fmla="*/ 5291452 w 7467663"/>
              <a:gd name="connsiteY501" fmla="*/ 4076801 h 6858000"/>
              <a:gd name="connsiteX502" fmla="*/ 5434998 w 7467663"/>
              <a:gd name="connsiteY502" fmla="*/ 4254100 h 6858000"/>
              <a:gd name="connsiteX503" fmla="*/ 5351015 w 7467663"/>
              <a:gd name="connsiteY503" fmla="*/ 3760989 h 6858000"/>
              <a:gd name="connsiteX504" fmla="*/ 5413780 w 7467663"/>
              <a:gd name="connsiteY504" fmla="*/ 2966265 h 6858000"/>
              <a:gd name="connsiteX505" fmla="*/ 5425627 w 7467663"/>
              <a:gd name="connsiteY505" fmla="*/ 2954192 h 6858000"/>
              <a:gd name="connsiteX506" fmla="*/ 6604735 w 7467663"/>
              <a:gd name="connsiteY506" fmla="*/ 2041381 h 6858000"/>
              <a:gd name="connsiteX507" fmla="*/ 7204487 w 7467663"/>
              <a:gd name="connsiteY507" fmla="*/ 2742112 h 6858000"/>
              <a:gd name="connsiteX508" fmla="*/ 7131592 w 7467663"/>
              <a:gd name="connsiteY508" fmla="*/ 2672096 h 6858000"/>
              <a:gd name="connsiteX509" fmla="*/ 6996344 w 7467663"/>
              <a:gd name="connsiteY509" fmla="*/ 2518310 h 6858000"/>
              <a:gd name="connsiteX510" fmla="*/ 6735495 w 7467663"/>
              <a:gd name="connsiteY510" fmla="*/ 2196890 h 6858000"/>
              <a:gd name="connsiteX511" fmla="*/ 6721901 w 7467663"/>
              <a:gd name="connsiteY511" fmla="*/ 2179274 h 6858000"/>
              <a:gd name="connsiteX512" fmla="*/ 6604735 w 7467663"/>
              <a:gd name="connsiteY512" fmla="*/ 2041381 h 6858000"/>
              <a:gd name="connsiteX513" fmla="*/ 6591670 w 7467663"/>
              <a:gd name="connsiteY513" fmla="*/ 1988277 h 6858000"/>
              <a:gd name="connsiteX514" fmla="*/ 6747349 w 7467663"/>
              <a:gd name="connsiteY514" fmla="*/ 2160069 h 6858000"/>
              <a:gd name="connsiteX515" fmla="*/ 6760943 w 7467663"/>
              <a:gd name="connsiteY515" fmla="*/ 2177686 h 6858000"/>
              <a:gd name="connsiteX516" fmla="*/ 7021065 w 7467663"/>
              <a:gd name="connsiteY516" fmla="*/ 2498102 h 6858000"/>
              <a:gd name="connsiteX517" fmla="*/ 7155223 w 7467663"/>
              <a:gd name="connsiteY517" fmla="*/ 2650386 h 6858000"/>
              <a:gd name="connsiteX518" fmla="*/ 7203167 w 7467663"/>
              <a:gd name="connsiteY518" fmla="*/ 2697288 h 6858000"/>
              <a:gd name="connsiteX519" fmla="*/ 6937703 w 7467663"/>
              <a:gd name="connsiteY519" fmla="*/ 2321981 h 6858000"/>
              <a:gd name="connsiteX520" fmla="*/ 6591670 w 7467663"/>
              <a:gd name="connsiteY520" fmla="*/ 1988277 h 6858000"/>
              <a:gd name="connsiteX521" fmla="*/ 5798671 w 7467663"/>
              <a:gd name="connsiteY521" fmla="*/ 1981601 h 6858000"/>
              <a:gd name="connsiteX522" fmla="*/ 5754709 w 7467663"/>
              <a:gd name="connsiteY522" fmla="*/ 2071454 h 6858000"/>
              <a:gd name="connsiteX523" fmla="*/ 5763044 w 7467663"/>
              <a:gd name="connsiteY523" fmla="*/ 2842206 h 6858000"/>
              <a:gd name="connsiteX524" fmla="*/ 5764974 w 7467663"/>
              <a:gd name="connsiteY524" fmla="*/ 2799609 h 6858000"/>
              <a:gd name="connsiteX525" fmla="*/ 5767665 w 7467663"/>
              <a:gd name="connsiteY525" fmla="*/ 2666409 h 6858000"/>
              <a:gd name="connsiteX526" fmla="*/ 5763055 w 7467663"/>
              <a:gd name="connsiteY526" fmla="*/ 2579705 h 6858000"/>
              <a:gd name="connsiteX527" fmla="*/ 5758079 w 7467663"/>
              <a:gd name="connsiteY527" fmla="*/ 2492508 h 6858000"/>
              <a:gd name="connsiteX528" fmla="*/ 5779325 w 7467663"/>
              <a:gd name="connsiteY528" fmla="*/ 2197069 h 6858000"/>
              <a:gd name="connsiteX529" fmla="*/ 5798671 w 7467663"/>
              <a:gd name="connsiteY529" fmla="*/ 1981601 h 6858000"/>
              <a:gd name="connsiteX530" fmla="*/ 5829202 w 7467663"/>
              <a:gd name="connsiteY530" fmla="*/ 1971679 h 6858000"/>
              <a:gd name="connsiteX531" fmla="*/ 5809558 w 7467663"/>
              <a:gd name="connsiteY531" fmla="*/ 2198043 h 6858000"/>
              <a:gd name="connsiteX532" fmla="*/ 5788653 w 7467663"/>
              <a:gd name="connsiteY532" fmla="*/ 2489430 h 6858000"/>
              <a:gd name="connsiteX533" fmla="*/ 5793439 w 7467663"/>
              <a:gd name="connsiteY533" fmla="*/ 2575235 h 6858000"/>
              <a:gd name="connsiteX534" fmla="*/ 5796837 w 7467663"/>
              <a:gd name="connsiteY534" fmla="*/ 2637633 h 6858000"/>
              <a:gd name="connsiteX535" fmla="*/ 5818614 w 7467663"/>
              <a:gd name="connsiteY535" fmla="*/ 2473055 h 6858000"/>
              <a:gd name="connsiteX536" fmla="*/ 5829202 w 7467663"/>
              <a:gd name="connsiteY536" fmla="*/ 1971679 h 6858000"/>
              <a:gd name="connsiteX537" fmla="*/ 5911389 w 7467663"/>
              <a:gd name="connsiteY537" fmla="*/ 1898371 h 6858000"/>
              <a:gd name="connsiteX538" fmla="*/ 6237627 w 7467663"/>
              <a:gd name="connsiteY538" fmla="*/ 2231921 h 6858000"/>
              <a:gd name="connsiteX539" fmla="*/ 5911389 w 7467663"/>
              <a:gd name="connsiteY539" fmla="*/ 1898371 h 6858000"/>
              <a:gd name="connsiteX540" fmla="*/ 6944437 w 7467663"/>
              <a:gd name="connsiteY540" fmla="*/ 1575402 h 6858000"/>
              <a:gd name="connsiteX541" fmla="*/ 6304730 w 7467663"/>
              <a:gd name="connsiteY541" fmla="*/ 1766654 h 6858000"/>
              <a:gd name="connsiteX542" fmla="*/ 6944437 w 7467663"/>
              <a:gd name="connsiteY542" fmla="*/ 1575402 h 6858000"/>
              <a:gd name="connsiteX543" fmla="*/ 7019523 w 7467663"/>
              <a:gd name="connsiteY543" fmla="*/ 1519450 h 6858000"/>
              <a:gd name="connsiteX544" fmla="*/ 6298091 w 7467663"/>
              <a:gd name="connsiteY544" fmla="*/ 1737122 h 6858000"/>
              <a:gd name="connsiteX545" fmla="*/ 7019523 w 7467663"/>
              <a:gd name="connsiteY545" fmla="*/ 1519450 h 6858000"/>
              <a:gd name="connsiteX546" fmla="*/ 2399523 w 7467663"/>
              <a:gd name="connsiteY546" fmla="*/ 1428234 h 6858000"/>
              <a:gd name="connsiteX547" fmla="*/ 2224982 w 7467663"/>
              <a:gd name="connsiteY547" fmla="*/ 1826201 h 6858000"/>
              <a:gd name="connsiteX548" fmla="*/ 2096099 w 7467663"/>
              <a:gd name="connsiteY548" fmla="*/ 2345900 h 6858000"/>
              <a:gd name="connsiteX549" fmla="*/ 2283317 w 7467663"/>
              <a:gd name="connsiteY549" fmla="*/ 1796925 h 6858000"/>
              <a:gd name="connsiteX550" fmla="*/ 2399523 w 7467663"/>
              <a:gd name="connsiteY550" fmla="*/ 1428234 h 6858000"/>
              <a:gd name="connsiteX551" fmla="*/ 2448558 w 7467663"/>
              <a:gd name="connsiteY551" fmla="*/ 1373435 h 6858000"/>
              <a:gd name="connsiteX552" fmla="*/ 2312521 w 7467663"/>
              <a:gd name="connsiteY552" fmla="*/ 1806140 h 6858000"/>
              <a:gd name="connsiteX553" fmla="*/ 2127533 w 7467663"/>
              <a:gd name="connsiteY553" fmla="*/ 2348380 h 6858000"/>
              <a:gd name="connsiteX554" fmla="*/ 2358080 w 7467663"/>
              <a:gd name="connsiteY554" fmla="*/ 1866134 h 6858000"/>
              <a:gd name="connsiteX555" fmla="*/ 2407436 w 7467663"/>
              <a:gd name="connsiteY555" fmla="*/ 1651070 h 6858000"/>
              <a:gd name="connsiteX556" fmla="*/ 2448558 w 7467663"/>
              <a:gd name="connsiteY556" fmla="*/ 1373435 h 6858000"/>
              <a:gd name="connsiteX557" fmla="*/ 278707 w 7467663"/>
              <a:gd name="connsiteY557" fmla="*/ 1352270 h 6858000"/>
              <a:gd name="connsiteX558" fmla="*/ 321570 w 7467663"/>
              <a:gd name="connsiteY558" fmla="*/ 1861610 h 6858000"/>
              <a:gd name="connsiteX559" fmla="*/ 294281 w 7467663"/>
              <a:gd name="connsiteY559" fmla="*/ 1440658 h 6858000"/>
              <a:gd name="connsiteX560" fmla="*/ 278707 w 7467663"/>
              <a:gd name="connsiteY560" fmla="*/ 1352270 h 6858000"/>
              <a:gd name="connsiteX561" fmla="*/ 1423821 w 7467663"/>
              <a:gd name="connsiteY561" fmla="*/ 1351958 h 6858000"/>
              <a:gd name="connsiteX562" fmla="*/ 1638521 w 7467663"/>
              <a:gd name="connsiteY562" fmla="*/ 1908470 h 6858000"/>
              <a:gd name="connsiteX563" fmla="*/ 1754199 w 7467663"/>
              <a:gd name="connsiteY563" fmla="*/ 2149284 h 6858000"/>
              <a:gd name="connsiteX564" fmla="*/ 1908359 w 7467663"/>
              <a:gd name="connsiteY564" fmla="*/ 2364988 h 6858000"/>
              <a:gd name="connsiteX565" fmla="*/ 1647661 w 7467663"/>
              <a:gd name="connsiteY565" fmla="*/ 1825945 h 6858000"/>
              <a:gd name="connsiteX566" fmla="*/ 1423821 w 7467663"/>
              <a:gd name="connsiteY566" fmla="*/ 1351958 h 6858000"/>
              <a:gd name="connsiteX567" fmla="*/ 1431890 w 7467663"/>
              <a:gd name="connsiteY567" fmla="*/ 1306475 h 6858000"/>
              <a:gd name="connsiteX568" fmla="*/ 1507597 w 7467663"/>
              <a:gd name="connsiteY568" fmla="*/ 1446132 h 6858000"/>
              <a:gd name="connsiteX569" fmla="*/ 1674586 w 7467663"/>
              <a:gd name="connsiteY569" fmla="*/ 1813832 h 6858000"/>
              <a:gd name="connsiteX570" fmla="*/ 1815950 w 7467663"/>
              <a:gd name="connsiteY570" fmla="*/ 2128564 h 6858000"/>
              <a:gd name="connsiteX571" fmla="*/ 1984242 w 7467663"/>
              <a:gd name="connsiteY571" fmla="*/ 2430829 h 6858000"/>
              <a:gd name="connsiteX572" fmla="*/ 2014023 w 7467663"/>
              <a:gd name="connsiteY572" fmla="*/ 2450995 h 6858000"/>
              <a:gd name="connsiteX573" fmla="*/ 1747337 w 7467663"/>
              <a:gd name="connsiteY573" fmla="*/ 1855264 h 6858000"/>
              <a:gd name="connsiteX574" fmla="*/ 1533749 w 7467663"/>
              <a:gd name="connsiteY574" fmla="*/ 1478656 h 6858000"/>
              <a:gd name="connsiteX575" fmla="*/ 1431890 w 7467663"/>
              <a:gd name="connsiteY575" fmla="*/ 1306475 h 6858000"/>
              <a:gd name="connsiteX576" fmla="*/ 5052692 w 7467663"/>
              <a:gd name="connsiteY576" fmla="*/ 1292994 h 6858000"/>
              <a:gd name="connsiteX577" fmla="*/ 5200661 w 7467663"/>
              <a:gd name="connsiteY577" fmla="*/ 1635186 h 6858000"/>
              <a:gd name="connsiteX578" fmla="*/ 5297138 w 7467663"/>
              <a:gd name="connsiteY578" fmla="*/ 1906351 h 6858000"/>
              <a:gd name="connsiteX579" fmla="*/ 5052692 w 7467663"/>
              <a:gd name="connsiteY579" fmla="*/ 1292994 h 6858000"/>
              <a:gd name="connsiteX580" fmla="*/ 5009948 w 7467663"/>
              <a:gd name="connsiteY580" fmla="*/ 1273619 h 6858000"/>
              <a:gd name="connsiteX581" fmla="*/ 5121777 w 7467663"/>
              <a:gd name="connsiteY581" fmla="*/ 1654213 h 6858000"/>
              <a:gd name="connsiteX582" fmla="*/ 5293545 w 7467663"/>
              <a:gd name="connsiteY582" fmla="*/ 2072247 h 6858000"/>
              <a:gd name="connsiteX583" fmla="*/ 5294042 w 7467663"/>
              <a:gd name="connsiteY583" fmla="*/ 2065019 h 6858000"/>
              <a:gd name="connsiteX584" fmla="*/ 5171936 w 7467663"/>
              <a:gd name="connsiteY584" fmla="*/ 1647613 h 6858000"/>
              <a:gd name="connsiteX585" fmla="*/ 5009948 w 7467663"/>
              <a:gd name="connsiteY585" fmla="*/ 1273619 h 6858000"/>
              <a:gd name="connsiteX586" fmla="*/ 655236 w 7467663"/>
              <a:gd name="connsiteY586" fmla="*/ 1268632 h 6858000"/>
              <a:gd name="connsiteX587" fmla="*/ 839521 w 7467663"/>
              <a:gd name="connsiteY587" fmla="*/ 1685315 h 6858000"/>
              <a:gd name="connsiteX588" fmla="*/ 1109416 w 7467663"/>
              <a:gd name="connsiteY588" fmla="*/ 2061663 h 6858000"/>
              <a:gd name="connsiteX589" fmla="*/ 1298300 w 7467663"/>
              <a:gd name="connsiteY589" fmla="*/ 2247742 h 6858000"/>
              <a:gd name="connsiteX590" fmla="*/ 1125871 w 7467663"/>
              <a:gd name="connsiteY590" fmla="*/ 1989513 h 6858000"/>
              <a:gd name="connsiteX591" fmla="*/ 981574 w 7467663"/>
              <a:gd name="connsiteY591" fmla="*/ 1783157 h 6858000"/>
              <a:gd name="connsiteX592" fmla="*/ 922198 w 7467663"/>
              <a:gd name="connsiteY592" fmla="*/ 1677437 h 6858000"/>
              <a:gd name="connsiteX593" fmla="*/ 869293 w 7467663"/>
              <a:gd name="connsiteY593" fmla="*/ 1583214 h 6858000"/>
              <a:gd name="connsiteX594" fmla="*/ 751431 w 7467663"/>
              <a:gd name="connsiteY594" fmla="*/ 1405731 h 6858000"/>
              <a:gd name="connsiteX595" fmla="*/ 655236 w 7467663"/>
              <a:gd name="connsiteY595" fmla="*/ 1268632 h 6858000"/>
              <a:gd name="connsiteX596" fmla="*/ 6516292 w 7467663"/>
              <a:gd name="connsiteY596" fmla="*/ 1263064 h 6858000"/>
              <a:gd name="connsiteX597" fmla="*/ 5736320 w 7467663"/>
              <a:gd name="connsiteY597" fmla="*/ 1501803 h 6858000"/>
              <a:gd name="connsiteX598" fmla="*/ 6516292 w 7467663"/>
              <a:gd name="connsiteY598" fmla="*/ 1263064 h 6858000"/>
              <a:gd name="connsiteX599" fmla="*/ 291466 w 7467663"/>
              <a:gd name="connsiteY599" fmla="*/ 1250369 h 6858000"/>
              <a:gd name="connsiteX600" fmla="*/ 323180 w 7467663"/>
              <a:gd name="connsiteY600" fmla="*/ 1435283 h 6858000"/>
              <a:gd name="connsiteX601" fmla="*/ 349381 w 7467663"/>
              <a:gd name="connsiteY601" fmla="*/ 1875041 h 6858000"/>
              <a:gd name="connsiteX602" fmla="*/ 374363 w 7467663"/>
              <a:gd name="connsiteY602" fmla="*/ 1506494 h 6858000"/>
              <a:gd name="connsiteX603" fmla="*/ 302168 w 7467663"/>
              <a:gd name="connsiteY603" fmla="*/ 1274495 h 6858000"/>
              <a:gd name="connsiteX604" fmla="*/ 291466 w 7467663"/>
              <a:gd name="connsiteY604" fmla="*/ 1250369 h 6858000"/>
              <a:gd name="connsiteX605" fmla="*/ 678222 w 7467663"/>
              <a:gd name="connsiteY605" fmla="*/ 1248670 h 6858000"/>
              <a:gd name="connsiteX606" fmla="*/ 775536 w 7467663"/>
              <a:gd name="connsiteY606" fmla="*/ 1388015 h 6858000"/>
              <a:gd name="connsiteX607" fmla="*/ 894529 w 7467663"/>
              <a:gd name="connsiteY607" fmla="*/ 1567739 h 6858000"/>
              <a:gd name="connsiteX608" fmla="*/ 948000 w 7467663"/>
              <a:gd name="connsiteY608" fmla="*/ 1663088 h 6858000"/>
              <a:gd name="connsiteX609" fmla="*/ 1006812 w 7467663"/>
              <a:gd name="connsiteY609" fmla="*/ 1767683 h 6858000"/>
              <a:gd name="connsiteX610" fmla="*/ 1149133 w 7467663"/>
              <a:gd name="connsiteY610" fmla="*/ 1971513 h 6858000"/>
              <a:gd name="connsiteX611" fmla="*/ 1333952 w 7467663"/>
              <a:gd name="connsiteY611" fmla="*/ 2251620 h 6858000"/>
              <a:gd name="connsiteX612" fmla="*/ 1337329 w 7467663"/>
              <a:gd name="connsiteY612" fmla="*/ 2258350 h 6858000"/>
              <a:gd name="connsiteX613" fmla="*/ 1014726 w 7467663"/>
              <a:gd name="connsiteY613" fmla="*/ 1615556 h 6858000"/>
              <a:gd name="connsiteX614" fmla="*/ 678222 w 7467663"/>
              <a:gd name="connsiteY614" fmla="*/ 1248670 h 6858000"/>
              <a:gd name="connsiteX615" fmla="*/ 6691602 w 7467663"/>
              <a:gd name="connsiteY615" fmla="*/ 1140573 h 6858000"/>
              <a:gd name="connsiteX616" fmla="*/ 6571100 w 7467663"/>
              <a:gd name="connsiteY616" fmla="*/ 1183662 h 6858000"/>
              <a:gd name="connsiteX617" fmla="*/ 6241687 w 7467663"/>
              <a:gd name="connsiteY617" fmla="*/ 1257600 h 6858000"/>
              <a:gd name="connsiteX618" fmla="*/ 5693009 w 7467663"/>
              <a:gd name="connsiteY618" fmla="*/ 1478256 h 6858000"/>
              <a:gd name="connsiteX619" fmla="*/ 6548420 w 7467663"/>
              <a:gd name="connsiteY619" fmla="*/ 1214599 h 6858000"/>
              <a:gd name="connsiteX620" fmla="*/ 6605473 w 7467663"/>
              <a:gd name="connsiteY620" fmla="*/ 1184686 h 6858000"/>
              <a:gd name="connsiteX621" fmla="*/ 6691602 w 7467663"/>
              <a:gd name="connsiteY621" fmla="*/ 1140573 h 6858000"/>
              <a:gd name="connsiteX622" fmla="*/ 4002475 w 7467663"/>
              <a:gd name="connsiteY622" fmla="*/ 1037802 h 6858000"/>
              <a:gd name="connsiteX623" fmla="*/ 4000324 w 7467663"/>
              <a:gd name="connsiteY623" fmla="*/ 1039362 h 6858000"/>
              <a:gd name="connsiteX624" fmla="*/ 4002862 w 7467663"/>
              <a:gd name="connsiteY624" fmla="*/ 1042866 h 6858000"/>
              <a:gd name="connsiteX625" fmla="*/ 4002475 w 7467663"/>
              <a:gd name="connsiteY625" fmla="*/ 1037802 h 6858000"/>
              <a:gd name="connsiteX626" fmla="*/ 506322 w 7467663"/>
              <a:gd name="connsiteY626" fmla="*/ 1020997 h 6858000"/>
              <a:gd name="connsiteX627" fmla="*/ 533068 w 7467663"/>
              <a:gd name="connsiteY627" fmla="*/ 1029409 h 6858000"/>
              <a:gd name="connsiteX628" fmla="*/ 1232525 w 7467663"/>
              <a:gd name="connsiteY628" fmla="*/ 1804675 h 6858000"/>
              <a:gd name="connsiteX629" fmla="*/ 1388858 w 7467663"/>
              <a:gd name="connsiteY629" fmla="*/ 2368011 h 6858000"/>
              <a:gd name="connsiteX630" fmla="*/ 1384098 w 7467663"/>
              <a:gd name="connsiteY630" fmla="*/ 2378125 h 6858000"/>
              <a:gd name="connsiteX631" fmla="*/ 1425393 w 7467663"/>
              <a:gd name="connsiteY631" fmla="*/ 2589124 h 6858000"/>
              <a:gd name="connsiteX632" fmla="*/ 1424001 w 7467663"/>
              <a:gd name="connsiteY632" fmla="*/ 2597541 h 6858000"/>
              <a:gd name="connsiteX633" fmla="*/ 2152729 w 7467663"/>
              <a:gd name="connsiteY633" fmla="*/ 2864487 h 6858000"/>
              <a:gd name="connsiteX634" fmla="*/ 2020609 w 7467663"/>
              <a:gd name="connsiteY634" fmla="*/ 2539671 h 6858000"/>
              <a:gd name="connsiteX635" fmla="*/ 2018920 w 7467663"/>
              <a:gd name="connsiteY635" fmla="*/ 2536309 h 6858000"/>
              <a:gd name="connsiteX636" fmla="*/ 1342441 w 7467663"/>
              <a:gd name="connsiteY636" fmla="*/ 1173017 h 6858000"/>
              <a:gd name="connsiteX637" fmla="*/ 1367925 w 7467663"/>
              <a:gd name="connsiteY637" fmla="*/ 1135648 h 6858000"/>
              <a:gd name="connsiteX638" fmla="*/ 1771401 w 7467663"/>
              <a:gd name="connsiteY638" fmla="*/ 1806673 h 6858000"/>
              <a:gd name="connsiteX639" fmla="*/ 1972385 w 7467663"/>
              <a:gd name="connsiteY639" fmla="*/ 2198735 h 6858000"/>
              <a:gd name="connsiteX640" fmla="*/ 2040892 w 7467663"/>
              <a:gd name="connsiteY640" fmla="*/ 2405205 h 6858000"/>
              <a:gd name="connsiteX641" fmla="*/ 2131689 w 7467663"/>
              <a:gd name="connsiteY641" fmla="*/ 1936926 h 6858000"/>
              <a:gd name="connsiteX642" fmla="*/ 2454820 w 7467663"/>
              <a:gd name="connsiteY642" fmla="*/ 1248808 h 6858000"/>
              <a:gd name="connsiteX643" fmla="*/ 2492512 w 7467663"/>
              <a:gd name="connsiteY643" fmla="*/ 1302920 h 6858000"/>
              <a:gd name="connsiteX644" fmla="*/ 2081216 w 7467663"/>
              <a:gd name="connsiteY644" fmla="*/ 2527513 h 6858000"/>
              <a:gd name="connsiteX645" fmla="*/ 2081211 w 7467663"/>
              <a:gd name="connsiteY645" fmla="*/ 2528916 h 6858000"/>
              <a:gd name="connsiteX646" fmla="*/ 2199067 w 7467663"/>
              <a:gd name="connsiteY646" fmla="*/ 2884061 h 6858000"/>
              <a:gd name="connsiteX647" fmla="*/ 3192586 w 7467663"/>
              <a:gd name="connsiteY647" fmla="*/ 3411496 h 6858000"/>
              <a:gd name="connsiteX648" fmla="*/ 3182620 w 7467663"/>
              <a:gd name="connsiteY648" fmla="*/ 3483279 h 6858000"/>
              <a:gd name="connsiteX649" fmla="*/ 2435119 w 7467663"/>
              <a:gd name="connsiteY649" fmla="*/ 3080173 h 6858000"/>
              <a:gd name="connsiteX650" fmla="*/ 2410152 w 7467663"/>
              <a:gd name="connsiteY650" fmla="*/ 3063751 h 6858000"/>
              <a:gd name="connsiteX651" fmla="*/ 2408099 w 7467663"/>
              <a:gd name="connsiteY651" fmla="*/ 3064403 h 6858000"/>
              <a:gd name="connsiteX652" fmla="*/ 2407218 w 7467663"/>
              <a:gd name="connsiteY652" fmla="*/ 3070324 h 6858000"/>
              <a:gd name="connsiteX653" fmla="*/ 2380138 w 7467663"/>
              <a:gd name="connsiteY653" fmla="*/ 3099341 h 6858000"/>
              <a:gd name="connsiteX654" fmla="*/ 1765923 w 7467663"/>
              <a:gd name="connsiteY654" fmla="*/ 3581043 h 6858000"/>
              <a:gd name="connsiteX655" fmla="*/ 1702258 w 7467663"/>
              <a:gd name="connsiteY655" fmla="*/ 3612286 h 6858000"/>
              <a:gd name="connsiteX656" fmla="*/ 1538370 w 7467663"/>
              <a:gd name="connsiteY656" fmla="*/ 3811804 h 6858000"/>
              <a:gd name="connsiteX657" fmla="*/ 542867 w 7467663"/>
              <a:gd name="connsiteY657" fmla="*/ 4944092 h 6858000"/>
              <a:gd name="connsiteX658" fmla="*/ 515800 w 7467663"/>
              <a:gd name="connsiteY658" fmla="*/ 4862180 h 6858000"/>
              <a:gd name="connsiteX659" fmla="*/ 909145 w 7467663"/>
              <a:gd name="connsiteY659" fmla="*/ 4199225 h 6858000"/>
              <a:gd name="connsiteX660" fmla="*/ 1214067 w 7467663"/>
              <a:gd name="connsiteY660" fmla="*/ 3908561 h 6858000"/>
              <a:gd name="connsiteX661" fmla="*/ 640967 w 7467663"/>
              <a:gd name="connsiteY661" fmla="*/ 4105601 h 6858000"/>
              <a:gd name="connsiteX662" fmla="*/ 112563 w 7467663"/>
              <a:gd name="connsiteY662" fmla="*/ 4396952 h 6858000"/>
              <a:gd name="connsiteX663" fmla="*/ 0 w 7467663"/>
              <a:gd name="connsiteY663" fmla="*/ 4466006 h 6858000"/>
              <a:gd name="connsiteX664" fmla="*/ 0 w 7467663"/>
              <a:gd name="connsiteY664" fmla="*/ 4233763 h 6858000"/>
              <a:gd name="connsiteX665" fmla="*/ 36881 w 7467663"/>
              <a:gd name="connsiteY665" fmla="*/ 4200118 h 6858000"/>
              <a:gd name="connsiteX666" fmla="*/ 910534 w 7467663"/>
              <a:gd name="connsiteY666" fmla="*/ 3629753 h 6858000"/>
              <a:gd name="connsiteX667" fmla="*/ 1578717 w 7467663"/>
              <a:gd name="connsiteY667" fmla="*/ 3575982 h 6858000"/>
              <a:gd name="connsiteX668" fmla="*/ 2338780 w 7467663"/>
              <a:gd name="connsiteY668" fmla="*/ 3033725 h 6858000"/>
              <a:gd name="connsiteX669" fmla="*/ 1807991 w 7467663"/>
              <a:gd name="connsiteY669" fmla="*/ 2807184 h 6858000"/>
              <a:gd name="connsiteX670" fmla="*/ 1416358 w 7467663"/>
              <a:gd name="connsiteY670" fmla="*/ 3112571 h 6858000"/>
              <a:gd name="connsiteX671" fmla="*/ 939066 w 7467663"/>
              <a:gd name="connsiteY671" fmla="*/ 3378798 h 6858000"/>
              <a:gd name="connsiteX672" fmla="*/ 115099 w 7467663"/>
              <a:gd name="connsiteY672" fmla="*/ 3607650 h 6858000"/>
              <a:gd name="connsiteX673" fmla="*/ 97284 w 7467663"/>
              <a:gd name="connsiteY673" fmla="*/ 3520393 h 6858000"/>
              <a:gd name="connsiteX674" fmla="*/ 922050 w 7467663"/>
              <a:gd name="connsiteY674" fmla="*/ 3074867 h 6858000"/>
              <a:gd name="connsiteX675" fmla="*/ 1405265 w 7467663"/>
              <a:gd name="connsiteY675" fmla="*/ 3016319 h 6858000"/>
              <a:gd name="connsiteX676" fmla="*/ 1407512 w 7467663"/>
              <a:gd name="connsiteY676" fmla="*/ 3018001 h 6858000"/>
              <a:gd name="connsiteX677" fmla="*/ 1726266 w 7467663"/>
              <a:gd name="connsiteY677" fmla="*/ 2777274 h 6858000"/>
              <a:gd name="connsiteX678" fmla="*/ 625390 w 7467663"/>
              <a:gd name="connsiteY678" fmla="*/ 2514541 h 6858000"/>
              <a:gd name="connsiteX679" fmla="*/ 619799 w 7467663"/>
              <a:gd name="connsiteY679" fmla="*/ 2527180 h 6858000"/>
              <a:gd name="connsiteX680" fmla="*/ 310030 w 7467663"/>
              <a:gd name="connsiteY680" fmla="*/ 2771818 h 6858000"/>
              <a:gd name="connsiteX681" fmla="*/ 173877 w 7467663"/>
              <a:gd name="connsiteY681" fmla="*/ 2937056 h 6858000"/>
              <a:gd name="connsiteX682" fmla="*/ 77889 w 7467663"/>
              <a:gd name="connsiteY682" fmla="*/ 3138440 h 6858000"/>
              <a:gd name="connsiteX683" fmla="*/ 0 w 7467663"/>
              <a:gd name="connsiteY683" fmla="*/ 3271395 h 6858000"/>
              <a:gd name="connsiteX684" fmla="*/ 0 w 7467663"/>
              <a:gd name="connsiteY684" fmla="*/ 3153002 h 6858000"/>
              <a:gd name="connsiteX685" fmla="*/ 2386 w 7467663"/>
              <a:gd name="connsiteY685" fmla="*/ 3149203 h 6858000"/>
              <a:gd name="connsiteX686" fmla="*/ 89753 w 7467663"/>
              <a:gd name="connsiteY686" fmla="*/ 2987702 h 6858000"/>
              <a:gd name="connsiteX687" fmla="*/ 76869 w 7467663"/>
              <a:gd name="connsiteY687" fmla="*/ 3005404 h 6858000"/>
              <a:gd name="connsiteX688" fmla="*/ 32049 w 7467663"/>
              <a:gd name="connsiteY688" fmla="*/ 3065814 h 6858000"/>
              <a:gd name="connsiteX689" fmla="*/ 0 w 7467663"/>
              <a:gd name="connsiteY689" fmla="*/ 3108744 h 6858000"/>
              <a:gd name="connsiteX690" fmla="*/ 0 w 7467663"/>
              <a:gd name="connsiteY690" fmla="*/ 3058059 h 6858000"/>
              <a:gd name="connsiteX691" fmla="*/ 7610 w 7467663"/>
              <a:gd name="connsiteY691" fmla="*/ 3047889 h 6858000"/>
              <a:gd name="connsiteX692" fmla="*/ 52419 w 7467663"/>
              <a:gd name="connsiteY692" fmla="*/ 2987479 h 6858000"/>
              <a:gd name="connsiteX693" fmla="*/ 59142 w 7467663"/>
              <a:gd name="connsiteY693" fmla="*/ 2978488 h 6858000"/>
              <a:gd name="connsiteX694" fmla="*/ 0 w 7467663"/>
              <a:gd name="connsiteY694" fmla="*/ 3015334 h 6858000"/>
              <a:gd name="connsiteX695" fmla="*/ 0 w 7467663"/>
              <a:gd name="connsiteY695" fmla="*/ 2914286 h 6858000"/>
              <a:gd name="connsiteX696" fmla="*/ 36383 w 7467663"/>
              <a:gd name="connsiteY696" fmla="*/ 2901128 h 6858000"/>
              <a:gd name="connsiteX697" fmla="*/ 156329 w 7467663"/>
              <a:gd name="connsiteY697" fmla="*/ 2840533 h 6858000"/>
              <a:gd name="connsiteX698" fmla="*/ 358355 w 7467663"/>
              <a:gd name="connsiteY698" fmla="*/ 2620471 h 6858000"/>
              <a:gd name="connsiteX699" fmla="*/ 510577 w 7467663"/>
              <a:gd name="connsiteY699" fmla="*/ 2501244 h 6858000"/>
              <a:gd name="connsiteX700" fmla="*/ 211967 w 7467663"/>
              <a:gd name="connsiteY700" fmla="*/ 2479171 h 6858000"/>
              <a:gd name="connsiteX701" fmla="*/ 0 w 7467663"/>
              <a:gd name="connsiteY701" fmla="*/ 2476398 h 6858000"/>
              <a:gd name="connsiteX702" fmla="*/ 0 w 7467663"/>
              <a:gd name="connsiteY702" fmla="*/ 2389189 h 6858000"/>
              <a:gd name="connsiteX703" fmla="*/ 103062 w 7467663"/>
              <a:gd name="connsiteY703" fmla="*/ 2389518 h 6858000"/>
              <a:gd name="connsiteX704" fmla="*/ 510734 w 7467663"/>
              <a:gd name="connsiteY704" fmla="*/ 2416201 h 6858000"/>
              <a:gd name="connsiteX705" fmla="*/ 279257 w 7467663"/>
              <a:gd name="connsiteY705" fmla="*/ 2092102 h 6858000"/>
              <a:gd name="connsiteX706" fmla="*/ 65265 w 7467663"/>
              <a:gd name="connsiteY706" fmla="*/ 2006049 h 6858000"/>
              <a:gd name="connsiteX707" fmla="*/ 0 w 7467663"/>
              <a:gd name="connsiteY707" fmla="*/ 1982532 h 6858000"/>
              <a:gd name="connsiteX708" fmla="*/ 0 w 7467663"/>
              <a:gd name="connsiteY708" fmla="*/ 1912789 h 6858000"/>
              <a:gd name="connsiteX709" fmla="*/ 97460 w 7467663"/>
              <a:gd name="connsiteY709" fmla="*/ 1953725 h 6858000"/>
              <a:gd name="connsiteX710" fmla="*/ 221272 w 7467663"/>
              <a:gd name="connsiteY710" fmla="*/ 1980766 h 6858000"/>
              <a:gd name="connsiteX711" fmla="*/ 116765 w 7467663"/>
              <a:gd name="connsiteY711" fmla="*/ 1911033 h 6858000"/>
              <a:gd name="connsiteX712" fmla="*/ 16405 w 7467663"/>
              <a:gd name="connsiteY712" fmla="*/ 1803412 h 6858000"/>
              <a:gd name="connsiteX713" fmla="*/ 0 w 7467663"/>
              <a:gd name="connsiteY713" fmla="*/ 1784777 h 6858000"/>
              <a:gd name="connsiteX714" fmla="*/ 0 w 7467663"/>
              <a:gd name="connsiteY714" fmla="*/ 1740082 h 6858000"/>
              <a:gd name="connsiteX715" fmla="*/ 39394 w 7467663"/>
              <a:gd name="connsiteY715" fmla="*/ 1784856 h 6858000"/>
              <a:gd name="connsiteX716" fmla="*/ 135813 w 7467663"/>
              <a:gd name="connsiteY716" fmla="*/ 1888838 h 6858000"/>
              <a:gd name="connsiteX717" fmla="*/ 242575 w 7467663"/>
              <a:gd name="connsiteY717" fmla="*/ 1958841 h 6858000"/>
              <a:gd name="connsiteX718" fmla="*/ 82197 w 7467663"/>
              <a:gd name="connsiteY718" fmla="*/ 1754826 h 6858000"/>
              <a:gd name="connsiteX719" fmla="*/ 0 w 7467663"/>
              <a:gd name="connsiteY719" fmla="*/ 1679650 h 6858000"/>
              <a:gd name="connsiteX720" fmla="*/ 0 w 7467663"/>
              <a:gd name="connsiteY720" fmla="*/ 1602463 h 6858000"/>
              <a:gd name="connsiteX721" fmla="*/ 84689 w 7467663"/>
              <a:gd name="connsiteY721" fmla="*/ 1677442 h 6858000"/>
              <a:gd name="connsiteX722" fmla="*/ 298437 w 7467663"/>
              <a:gd name="connsiteY722" fmla="*/ 1968019 h 6858000"/>
              <a:gd name="connsiteX723" fmla="*/ 227269 w 7467663"/>
              <a:gd name="connsiteY723" fmla="*/ 1114064 h 6858000"/>
              <a:gd name="connsiteX724" fmla="*/ 248003 w 7467663"/>
              <a:gd name="connsiteY724" fmla="*/ 1089613 h 6858000"/>
              <a:gd name="connsiteX725" fmla="*/ 427020 w 7467663"/>
              <a:gd name="connsiteY725" fmla="*/ 1619803 h 6858000"/>
              <a:gd name="connsiteX726" fmla="*/ 340345 w 7467663"/>
              <a:gd name="connsiteY726" fmla="*/ 2027739 h 6858000"/>
              <a:gd name="connsiteX727" fmla="*/ 360865 w 7467663"/>
              <a:gd name="connsiteY727" fmla="*/ 2044827 h 6858000"/>
              <a:gd name="connsiteX728" fmla="*/ 560414 w 7467663"/>
              <a:gd name="connsiteY728" fmla="*/ 2421457 h 6858000"/>
              <a:gd name="connsiteX729" fmla="*/ 1359703 w 7467663"/>
              <a:gd name="connsiteY729" fmla="*/ 2578554 h 6858000"/>
              <a:gd name="connsiteX730" fmla="*/ 1359422 w 7467663"/>
              <a:gd name="connsiteY730" fmla="*/ 2577994 h 6858000"/>
              <a:gd name="connsiteX731" fmla="*/ 828701 w 7467663"/>
              <a:gd name="connsiteY731" fmla="*/ 1839520 h 6858000"/>
              <a:gd name="connsiteX732" fmla="*/ 494427 w 7467663"/>
              <a:gd name="connsiteY732" fmla="*/ 1092333 h 6858000"/>
              <a:gd name="connsiteX733" fmla="*/ 506322 w 7467663"/>
              <a:gd name="connsiteY733" fmla="*/ 1020997 h 6858000"/>
              <a:gd name="connsiteX734" fmla="*/ 4570198 w 7467663"/>
              <a:gd name="connsiteY734" fmla="*/ 978081 h 6858000"/>
              <a:gd name="connsiteX735" fmla="*/ 4523691 w 7467663"/>
              <a:gd name="connsiteY735" fmla="*/ 1127776 h 6858000"/>
              <a:gd name="connsiteX736" fmla="*/ 4509875 w 7467663"/>
              <a:gd name="connsiteY736" fmla="*/ 1167552 h 6858000"/>
              <a:gd name="connsiteX737" fmla="*/ 4478168 w 7467663"/>
              <a:gd name="connsiteY737" fmla="*/ 1260735 h 6858000"/>
              <a:gd name="connsiteX738" fmla="*/ 4409309 w 7467663"/>
              <a:gd name="connsiteY738" fmla="*/ 1666996 h 6858000"/>
              <a:gd name="connsiteX739" fmla="*/ 4370031 w 7467663"/>
              <a:gd name="connsiteY739" fmla="*/ 1955666 h 6858000"/>
              <a:gd name="connsiteX740" fmla="*/ 4570198 w 7467663"/>
              <a:gd name="connsiteY740" fmla="*/ 978081 h 6858000"/>
              <a:gd name="connsiteX741" fmla="*/ 4557898 w 7467663"/>
              <a:gd name="connsiteY741" fmla="*/ 900011 h 6858000"/>
              <a:gd name="connsiteX742" fmla="*/ 4344840 w 7467663"/>
              <a:gd name="connsiteY742" fmla="*/ 1922038 h 6858000"/>
              <a:gd name="connsiteX743" fmla="*/ 4378710 w 7467663"/>
              <a:gd name="connsiteY743" fmla="*/ 1665516 h 6858000"/>
              <a:gd name="connsiteX744" fmla="*/ 4448798 w 7467663"/>
              <a:gd name="connsiteY744" fmla="*/ 1253024 h 6858000"/>
              <a:gd name="connsiteX745" fmla="*/ 4480315 w 7467663"/>
              <a:gd name="connsiteY745" fmla="*/ 1158454 h 6858000"/>
              <a:gd name="connsiteX746" fmla="*/ 4494133 w 7467663"/>
              <a:gd name="connsiteY746" fmla="*/ 1118676 h 6858000"/>
              <a:gd name="connsiteX747" fmla="*/ 4557898 w 7467663"/>
              <a:gd name="connsiteY747" fmla="*/ 900011 h 6858000"/>
              <a:gd name="connsiteX748" fmla="*/ 5870151 w 7467663"/>
              <a:gd name="connsiteY748" fmla="*/ 898890 h 6858000"/>
              <a:gd name="connsiteX749" fmla="*/ 5861335 w 7467663"/>
              <a:gd name="connsiteY749" fmla="*/ 899177 h 6858000"/>
              <a:gd name="connsiteX750" fmla="*/ 5843702 w 7467663"/>
              <a:gd name="connsiteY750" fmla="*/ 899748 h 6858000"/>
              <a:gd name="connsiteX751" fmla="*/ 5651107 w 7467663"/>
              <a:gd name="connsiteY751" fmla="*/ 920306 h 6858000"/>
              <a:gd name="connsiteX752" fmla="*/ 5459407 w 7467663"/>
              <a:gd name="connsiteY752" fmla="*/ 940975 h 6858000"/>
              <a:gd name="connsiteX753" fmla="*/ 5374846 w 7467663"/>
              <a:gd name="connsiteY753" fmla="*/ 941988 h 6858000"/>
              <a:gd name="connsiteX754" fmla="*/ 5256105 w 7467663"/>
              <a:gd name="connsiteY754" fmla="*/ 945632 h 6858000"/>
              <a:gd name="connsiteX755" fmla="*/ 5107071 w 7467663"/>
              <a:gd name="connsiteY755" fmla="*/ 969720 h 6858000"/>
              <a:gd name="connsiteX756" fmla="*/ 4998681 w 7467663"/>
              <a:gd name="connsiteY756" fmla="*/ 988771 h 6858000"/>
              <a:gd name="connsiteX757" fmla="*/ 5870151 w 7467663"/>
              <a:gd name="connsiteY757" fmla="*/ 898890 h 6858000"/>
              <a:gd name="connsiteX758" fmla="*/ 5504425 w 7467663"/>
              <a:gd name="connsiteY758" fmla="*/ 848067 h 6858000"/>
              <a:gd name="connsiteX759" fmla="*/ 4968849 w 7467663"/>
              <a:gd name="connsiteY759" fmla="*/ 962318 h 6858000"/>
              <a:gd name="connsiteX760" fmla="*/ 5104039 w 7467663"/>
              <a:gd name="connsiteY760" fmla="*/ 940634 h 6858000"/>
              <a:gd name="connsiteX761" fmla="*/ 5256311 w 7467663"/>
              <a:gd name="connsiteY761" fmla="*/ 916490 h 6858000"/>
              <a:gd name="connsiteX762" fmla="*/ 5377381 w 7467663"/>
              <a:gd name="connsiteY762" fmla="*/ 912671 h 6858000"/>
              <a:gd name="connsiteX763" fmla="*/ 5460148 w 7467663"/>
              <a:gd name="connsiteY763" fmla="*/ 911442 h 6858000"/>
              <a:gd name="connsiteX764" fmla="*/ 5648971 w 7467663"/>
              <a:gd name="connsiteY764" fmla="*/ 891331 h 6858000"/>
              <a:gd name="connsiteX765" fmla="*/ 5844807 w 7467663"/>
              <a:gd name="connsiteY765" fmla="*/ 870718 h 6858000"/>
              <a:gd name="connsiteX766" fmla="*/ 5862975 w 7467663"/>
              <a:gd name="connsiteY766" fmla="*/ 869756 h 6858000"/>
              <a:gd name="connsiteX767" fmla="*/ 5920887 w 7467663"/>
              <a:gd name="connsiteY767" fmla="*/ 865929 h 6858000"/>
              <a:gd name="connsiteX768" fmla="*/ 5504425 w 7467663"/>
              <a:gd name="connsiteY768" fmla="*/ 848067 h 6858000"/>
              <a:gd name="connsiteX769" fmla="*/ 3607114 w 7467663"/>
              <a:gd name="connsiteY769" fmla="*/ 467441 h 6858000"/>
              <a:gd name="connsiteX770" fmla="*/ 3296242 w 7467663"/>
              <a:gd name="connsiteY770" fmla="*/ 807991 h 6858000"/>
              <a:gd name="connsiteX771" fmla="*/ 3174674 w 7467663"/>
              <a:gd name="connsiteY771" fmla="*/ 919759 h 6858000"/>
              <a:gd name="connsiteX772" fmla="*/ 3042978 w 7467663"/>
              <a:gd name="connsiteY772" fmla="*/ 1054894 h 6858000"/>
              <a:gd name="connsiteX773" fmla="*/ 2968914 w 7467663"/>
              <a:gd name="connsiteY773" fmla="*/ 1133756 h 6858000"/>
              <a:gd name="connsiteX774" fmla="*/ 3103823 w 7467663"/>
              <a:gd name="connsiteY774" fmla="*/ 1026814 h 6858000"/>
              <a:gd name="connsiteX775" fmla="*/ 3607114 w 7467663"/>
              <a:gd name="connsiteY775" fmla="*/ 467441 h 6858000"/>
              <a:gd name="connsiteX776" fmla="*/ 3744487 w 7467663"/>
              <a:gd name="connsiteY776" fmla="*/ 383136 h 6858000"/>
              <a:gd name="connsiteX777" fmla="*/ 3970213 w 7467663"/>
              <a:gd name="connsiteY777" fmla="*/ 995559 h 6858000"/>
              <a:gd name="connsiteX778" fmla="*/ 3744487 w 7467663"/>
              <a:gd name="connsiteY778" fmla="*/ 383136 h 6858000"/>
              <a:gd name="connsiteX779" fmla="*/ 3624562 w 7467663"/>
              <a:gd name="connsiteY779" fmla="*/ 367041 h 6858000"/>
              <a:gd name="connsiteX780" fmla="*/ 3489712 w 7467663"/>
              <a:gd name="connsiteY780" fmla="*/ 485386 h 6858000"/>
              <a:gd name="connsiteX781" fmla="*/ 3182994 w 7467663"/>
              <a:gd name="connsiteY781" fmla="*/ 828265 h 6858000"/>
              <a:gd name="connsiteX782" fmla="*/ 2892114 w 7467663"/>
              <a:gd name="connsiteY782" fmla="*/ 1172635 h 6858000"/>
              <a:gd name="connsiteX783" fmla="*/ 3021459 w 7467663"/>
              <a:gd name="connsiteY783" fmla="*/ 1035385 h 6858000"/>
              <a:gd name="connsiteX784" fmla="*/ 3153873 w 7467663"/>
              <a:gd name="connsiteY784" fmla="*/ 898971 h 6858000"/>
              <a:gd name="connsiteX785" fmla="*/ 3276511 w 7467663"/>
              <a:gd name="connsiteY785" fmla="*/ 786423 h 6858000"/>
              <a:gd name="connsiteX786" fmla="*/ 3584154 w 7467663"/>
              <a:gd name="connsiteY786" fmla="*/ 448218 h 6858000"/>
              <a:gd name="connsiteX787" fmla="*/ 3624562 w 7467663"/>
              <a:gd name="connsiteY787" fmla="*/ 367041 h 6858000"/>
              <a:gd name="connsiteX788" fmla="*/ 3766672 w 7467663"/>
              <a:gd name="connsiteY788" fmla="*/ 359429 h 6858000"/>
              <a:gd name="connsiteX789" fmla="*/ 3996338 w 7467663"/>
              <a:gd name="connsiteY789" fmla="*/ 968237 h 6858000"/>
              <a:gd name="connsiteX790" fmla="*/ 3766672 w 7467663"/>
              <a:gd name="connsiteY790" fmla="*/ 359429 h 6858000"/>
              <a:gd name="connsiteX791" fmla="*/ 5805386 w 7467663"/>
              <a:gd name="connsiteY791" fmla="*/ 239240 h 6858000"/>
              <a:gd name="connsiteX792" fmla="*/ 5736947 w 7467663"/>
              <a:gd name="connsiteY792" fmla="*/ 261367 h 6858000"/>
              <a:gd name="connsiteX793" fmla="*/ 5427012 w 7467663"/>
              <a:gd name="connsiteY793" fmla="*/ 311272 h 6858000"/>
              <a:gd name="connsiteX794" fmla="*/ 5147818 w 7467663"/>
              <a:gd name="connsiteY794" fmla="*/ 322112 h 6858000"/>
              <a:gd name="connsiteX795" fmla="*/ 5060854 w 7467663"/>
              <a:gd name="connsiteY795" fmla="*/ 311882 h 6858000"/>
              <a:gd name="connsiteX796" fmla="*/ 4945989 w 7467663"/>
              <a:gd name="connsiteY796" fmla="*/ 300516 h 6858000"/>
              <a:gd name="connsiteX797" fmla="*/ 5410479 w 7467663"/>
              <a:gd name="connsiteY797" fmla="*/ 348434 h 6858000"/>
              <a:gd name="connsiteX798" fmla="*/ 5805386 w 7467663"/>
              <a:gd name="connsiteY798" fmla="*/ 239240 h 6858000"/>
              <a:gd name="connsiteX799" fmla="*/ 5905192 w 7467663"/>
              <a:gd name="connsiteY799" fmla="*/ 163079 h 6858000"/>
              <a:gd name="connsiteX800" fmla="*/ 5865655 w 7467663"/>
              <a:gd name="connsiteY800" fmla="*/ 171901 h 6858000"/>
              <a:gd name="connsiteX801" fmla="*/ 5259740 w 7467663"/>
              <a:gd name="connsiteY801" fmla="*/ 257013 h 6858000"/>
              <a:gd name="connsiteX802" fmla="*/ 5208466 w 7467663"/>
              <a:gd name="connsiteY802" fmla="*/ 257550 h 6858000"/>
              <a:gd name="connsiteX803" fmla="*/ 4980204 w 7467663"/>
              <a:gd name="connsiteY803" fmla="*/ 271903 h 6858000"/>
              <a:gd name="connsiteX804" fmla="*/ 5068068 w 7467663"/>
              <a:gd name="connsiteY804" fmla="*/ 282244 h 6858000"/>
              <a:gd name="connsiteX805" fmla="*/ 5153231 w 7467663"/>
              <a:gd name="connsiteY805" fmla="*/ 292240 h 6858000"/>
              <a:gd name="connsiteX806" fmla="*/ 5426491 w 7467663"/>
              <a:gd name="connsiteY806" fmla="*/ 281128 h 6858000"/>
              <a:gd name="connsiteX807" fmla="*/ 5731212 w 7467663"/>
              <a:gd name="connsiteY807" fmla="*/ 231951 h 6858000"/>
              <a:gd name="connsiteX808" fmla="*/ 5905192 w 7467663"/>
              <a:gd name="connsiteY808" fmla="*/ 163079 h 6858000"/>
              <a:gd name="connsiteX809" fmla="*/ 5944437 w 7467663"/>
              <a:gd name="connsiteY809" fmla="*/ 113829 h 6858000"/>
              <a:gd name="connsiteX810" fmla="*/ 5825032 w 7467663"/>
              <a:gd name="connsiteY810" fmla="*/ 146405 h 6858000"/>
              <a:gd name="connsiteX811" fmla="*/ 4955599 w 7467663"/>
              <a:gd name="connsiteY811" fmla="*/ 247008 h 6858000"/>
              <a:gd name="connsiteX812" fmla="*/ 5210104 w 7467663"/>
              <a:gd name="connsiteY812" fmla="*/ 228123 h 6858000"/>
              <a:gd name="connsiteX813" fmla="*/ 5261015 w 7467663"/>
              <a:gd name="connsiteY813" fmla="*/ 227087 h 6858000"/>
              <a:gd name="connsiteX814" fmla="*/ 5861181 w 7467663"/>
              <a:gd name="connsiteY814" fmla="*/ 143093 h 6858000"/>
              <a:gd name="connsiteX815" fmla="*/ 5961252 w 7467663"/>
              <a:gd name="connsiteY815" fmla="*/ 114820 h 6858000"/>
              <a:gd name="connsiteX816" fmla="*/ 5944437 w 7467663"/>
              <a:gd name="connsiteY816" fmla="*/ 113829 h 6858000"/>
              <a:gd name="connsiteX817" fmla="*/ 3882765 w 7467663"/>
              <a:gd name="connsiteY817" fmla="*/ 0 h 6858000"/>
              <a:gd name="connsiteX818" fmla="*/ 3995099 w 7467663"/>
              <a:gd name="connsiteY818" fmla="*/ 0 h 6858000"/>
              <a:gd name="connsiteX819" fmla="*/ 4163818 w 7467663"/>
              <a:gd name="connsiteY819" fmla="*/ 234104 h 6858000"/>
              <a:gd name="connsiteX820" fmla="*/ 4172099 w 7467663"/>
              <a:gd name="connsiteY820" fmla="*/ 234207 h 6858000"/>
              <a:gd name="connsiteX821" fmla="*/ 4784282 w 7467663"/>
              <a:gd name="connsiteY821" fmla="*/ 276561 h 6858000"/>
              <a:gd name="connsiteX822" fmla="*/ 4801687 w 7467663"/>
              <a:gd name="connsiteY822" fmla="*/ 267764 h 6858000"/>
              <a:gd name="connsiteX823" fmla="*/ 6082788 w 7467663"/>
              <a:gd name="connsiteY823" fmla="*/ 64119 h 6858000"/>
              <a:gd name="connsiteX824" fmla="*/ 6099442 w 7467663"/>
              <a:gd name="connsiteY824" fmla="*/ 82568 h 6858000"/>
              <a:gd name="connsiteX825" fmla="*/ 4804137 w 7467663"/>
              <a:gd name="connsiteY825" fmla="*/ 320931 h 6858000"/>
              <a:gd name="connsiteX826" fmla="*/ 4227047 w 7467663"/>
              <a:gd name="connsiteY826" fmla="*/ 313415 h 6858000"/>
              <a:gd name="connsiteX827" fmla="*/ 4346041 w 7467663"/>
              <a:gd name="connsiteY827" fmla="*/ 456086 h 6858000"/>
              <a:gd name="connsiteX828" fmla="*/ 4870967 w 7467663"/>
              <a:gd name="connsiteY828" fmla="*/ 963061 h 6858000"/>
              <a:gd name="connsiteX829" fmla="*/ 4889647 w 7467663"/>
              <a:gd name="connsiteY829" fmla="*/ 957147 h 6858000"/>
              <a:gd name="connsiteX830" fmla="*/ 5422504 w 7467663"/>
              <a:gd name="connsiteY830" fmla="*/ 805191 h 6858000"/>
              <a:gd name="connsiteX831" fmla="*/ 6087656 w 7467663"/>
              <a:gd name="connsiteY831" fmla="*/ 826703 h 6858000"/>
              <a:gd name="connsiteX832" fmla="*/ 6058717 w 7467663"/>
              <a:gd name="connsiteY832" fmla="*/ 865992 h 6858000"/>
              <a:gd name="connsiteX833" fmla="*/ 4974153 w 7467663"/>
              <a:gd name="connsiteY833" fmla="*/ 1045456 h 6858000"/>
              <a:gd name="connsiteX834" fmla="*/ 5627835 w 7467663"/>
              <a:gd name="connsiteY834" fmla="*/ 1472077 h 6858000"/>
              <a:gd name="connsiteX835" fmla="*/ 5629817 w 7467663"/>
              <a:gd name="connsiteY835" fmla="*/ 1471412 h 6858000"/>
              <a:gd name="connsiteX836" fmla="*/ 5634124 w 7467663"/>
              <a:gd name="connsiteY836" fmla="*/ 1470572 h 6858000"/>
              <a:gd name="connsiteX837" fmla="*/ 5755832 w 7467663"/>
              <a:gd name="connsiteY837" fmla="*/ 1383886 h 6858000"/>
              <a:gd name="connsiteX838" fmla="*/ 6014186 w 7467663"/>
              <a:gd name="connsiteY838" fmla="*/ 1279799 h 6858000"/>
              <a:gd name="connsiteX839" fmla="*/ 6901619 w 7467663"/>
              <a:gd name="connsiteY839" fmla="*/ 1047874 h 6858000"/>
              <a:gd name="connsiteX840" fmla="*/ 6931566 w 7467663"/>
              <a:gd name="connsiteY840" fmla="*/ 1062034 h 6858000"/>
              <a:gd name="connsiteX841" fmla="*/ 5790982 w 7467663"/>
              <a:gd name="connsiteY841" fmla="*/ 1561380 h 6858000"/>
              <a:gd name="connsiteX842" fmla="*/ 6188971 w 7467663"/>
              <a:gd name="connsiteY842" fmla="*/ 1755168 h 6858000"/>
              <a:gd name="connsiteX843" fmla="*/ 6202446 w 7467663"/>
              <a:gd name="connsiteY843" fmla="*/ 1752268 h 6858000"/>
              <a:gd name="connsiteX844" fmla="*/ 7179560 w 7467663"/>
              <a:gd name="connsiteY844" fmla="*/ 1467551 h 6858000"/>
              <a:gd name="connsiteX845" fmla="*/ 7158730 w 7467663"/>
              <a:gd name="connsiteY845" fmla="*/ 1507835 h 6858000"/>
              <a:gd name="connsiteX846" fmla="*/ 6326959 w 7467663"/>
              <a:gd name="connsiteY846" fmla="*/ 1817686 h 6858000"/>
              <a:gd name="connsiteX847" fmla="*/ 6537433 w 7467663"/>
              <a:gd name="connsiteY847" fmla="*/ 1907790 h 6858000"/>
              <a:gd name="connsiteX848" fmla="*/ 6550221 w 7467663"/>
              <a:gd name="connsiteY848" fmla="*/ 1910729 h 6858000"/>
              <a:gd name="connsiteX849" fmla="*/ 6964438 w 7467663"/>
              <a:gd name="connsiteY849" fmla="*/ 2209505 h 6858000"/>
              <a:gd name="connsiteX850" fmla="*/ 7367862 w 7467663"/>
              <a:gd name="connsiteY850" fmla="*/ 2806833 h 6858000"/>
              <a:gd name="connsiteX851" fmla="*/ 7364329 w 7467663"/>
              <a:gd name="connsiteY851" fmla="*/ 2826907 h 6858000"/>
              <a:gd name="connsiteX852" fmla="*/ 7290545 w 7467663"/>
              <a:gd name="connsiteY852" fmla="*/ 2850663 h 6858000"/>
              <a:gd name="connsiteX853" fmla="*/ 6472036 w 7467663"/>
              <a:gd name="connsiteY853" fmla="*/ 1959003 h 6858000"/>
              <a:gd name="connsiteX854" fmla="*/ 5792897 w 7467663"/>
              <a:gd name="connsiteY854" fmla="*/ 1647747 h 6858000"/>
              <a:gd name="connsiteX855" fmla="*/ 5842751 w 7467663"/>
              <a:gd name="connsiteY855" fmla="*/ 1816112 h 6858000"/>
              <a:gd name="connsiteX856" fmla="*/ 5847424 w 7467663"/>
              <a:gd name="connsiteY856" fmla="*/ 1815776 h 6858000"/>
              <a:gd name="connsiteX857" fmla="*/ 6399821 w 7467663"/>
              <a:gd name="connsiteY857" fmla="*/ 2344799 h 6858000"/>
              <a:gd name="connsiteX858" fmla="*/ 6323232 w 7467663"/>
              <a:gd name="connsiteY858" fmla="*/ 2389634 h 6858000"/>
              <a:gd name="connsiteX859" fmla="*/ 5942958 w 7467663"/>
              <a:gd name="connsiteY859" fmla="*/ 2077708 h 6858000"/>
              <a:gd name="connsiteX860" fmla="*/ 5921559 w 7467663"/>
              <a:gd name="connsiteY860" fmla="*/ 2378596 h 6858000"/>
              <a:gd name="connsiteX861" fmla="*/ 5817651 w 7467663"/>
              <a:gd name="connsiteY861" fmla="*/ 3023919 h 6858000"/>
              <a:gd name="connsiteX862" fmla="*/ 5729634 w 7467663"/>
              <a:gd name="connsiteY862" fmla="*/ 3051849 h 6858000"/>
              <a:gd name="connsiteX863" fmla="*/ 5611018 w 7467663"/>
              <a:gd name="connsiteY863" fmla="*/ 2316769 h 6858000"/>
              <a:gd name="connsiteX864" fmla="*/ 5687608 w 7467663"/>
              <a:gd name="connsiteY864" fmla="*/ 2039972 h 6858000"/>
              <a:gd name="connsiteX865" fmla="*/ 5657554 w 7467663"/>
              <a:gd name="connsiteY865" fmla="*/ 1576445 h 6858000"/>
              <a:gd name="connsiteX866" fmla="*/ 5150475 w 7467663"/>
              <a:gd name="connsiteY866" fmla="*/ 1274012 h 6858000"/>
              <a:gd name="connsiteX867" fmla="*/ 5349142 w 7467663"/>
              <a:gd name="connsiteY867" fmla="*/ 2204405 h 6858000"/>
              <a:gd name="connsiteX868" fmla="*/ 5262214 w 7467663"/>
              <a:gd name="connsiteY868" fmla="*/ 2233836 h 6858000"/>
              <a:gd name="connsiteX869" fmla="*/ 4981539 w 7467663"/>
              <a:gd name="connsiteY869" fmla="*/ 1542201 h 6858000"/>
              <a:gd name="connsiteX870" fmla="*/ 4958461 w 7467663"/>
              <a:gd name="connsiteY870" fmla="*/ 1136957 h 6858000"/>
              <a:gd name="connsiteX871" fmla="*/ 4655015 w 7467663"/>
              <a:gd name="connsiteY871" fmla="*/ 891426 h 6858000"/>
              <a:gd name="connsiteX872" fmla="*/ 4348002 w 7467663"/>
              <a:gd name="connsiteY872" fmla="*/ 2205895 h 6858000"/>
              <a:gd name="connsiteX873" fmla="*/ 4262250 w 7467663"/>
              <a:gd name="connsiteY873" fmla="*/ 2219972 h 6858000"/>
              <a:gd name="connsiteX874" fmla="*/ 4550611 w 7467663"/>
              <a:gd name="connsiteY874" fmla="*/ 817540 h 6858000"/>
              <a:gd name="connsiteX875" fmla="*/ 4564418 w 7467663"/>
              <a:gd name="connsiteY875" fmla="*/ 808293 h 6858000"/>
              <a:gd name="connsiteX876" fmla="*/ 4266388 w 7467663"/>
              <a:gd name="connsiteY876" fmla="*/ 500083 h 6858000"/>
              <a:gd name="connsiteX877" fmla="*/ 4032842 w 7467663"/>
              <a:gd name="connsiteY877" fmla="*/ 211809 h 6858000"/>
              <a:gd name="connsiteX878" fmla="*/ 3882765 w 7467663"/>
              <a:gd name="connsiteY878" fmla="*/ 0 h 6858000"/>
              <a:gd name="connsiteX879" fmla="*/ 3721337 w 7467663"/>
              <a:gd name="connsiteY879" fmla="*/ 0 h 6858000"/>
              <a:gd name="connsiteX880" fmla="*/ 3797544 w 7467663"/>
              <a:gd name="connsiteY880" fmla="*/ 0 h 6858000"/>
              <a:gd name="connsiteX881" fmla="*/ 3775734 w 7467663"/>
              <a:gd name="connsiteY881" fmla="*/ 95131 h 6858000"/>
              <a:gd name="connsiteX882" fmla="*/ 3724807 w 7467663"/>
              <a:gd name="connsiteY882" fmla="*/ 272257 h 6858000"/>
              <a:gd name="connsiteX883" fmla="*/ 3726844 w 7467663"/>
              <a:gd name="connsiteY883" fmla="*/ 282988 h 6858000"/>
              <a:gd name="connsiteX884" fmla="*/ 3742664 w 7467663"/>
              <a:gd name="connsiteY884" fmla="*/ 279918 h 6858000"/>
              <a:gd name="connsiteX885" fmla="*/ 4103910 w 7467663"/>
              <a:gd name="connsiteY885" fmla="*/ 1161917 h 6858000"/>
              <a:gd name="connsiteX886" fmla="*/ 4020269 w 7467663"/>
              <a:gd name="connsiteY886" fmla="*/ 1200406 h 6858000"/>
              <a:gd name="connsiteX887" fmla="*/ 3674882 w 7467663"/>
              <a:gd name="connsiteY887" fmla="*/ 488524 h 6858000"/>
              <a:gd name="connsiteX888" fmla="*/ 3132682 w 7467663"/>
              <a:gd name="connsiteY888" fmla="*/ 1072284 h 6858000"/>
              <a:gd name="connsiteX889" fmla="*/ 2716346 w 7467663"/>
              <a:gd name="connsiteY889" fmla="*/ 1276376 h 6858000"/>
              <a:gd name="connsiteX890" fmla="*/ 2716772 w 7467663"/>
              <a:gd name="connsiteY890" fmla="*/ 1255462 h 6858000"/>
              <a:gd name="connsiteX891" fmla="*/ 3471096 w 7467663"/>
              <a:gd name="connsiteY891" fmla="*/ 437072 h 6858000"/>
              <a:gd name="connsiteX892" fmla="*/ 3639057 w 7467663"/>
              <a:gd name="connsiteY892" fmla="*/ 286334 h 6858000"/>
              <a:gd name="connsiteX893" fmla="*/ 3640309 w 7467663"/>
              <a:gd name="connsiteY893" fmla="*/ 284664 h 6858000"/>
              <a:gd name="connsiteX894" fmla="*/ 3646022 w 7467663"/>
              <a:gd name="connsiteY894" fmla="*/ 276711 h 6858000"/>
              <a:gd name="connsiteX895" fmla="*/ 3707943 w 7467663"/>
              <a:gd name="connsiteY895" fmla="*/ 65958 h 6858000"/>
              <a:gd name="connsiteX896" fmla="*/ 3721337 w 7467663"/>
              <a:gd name="connsiteY896" fmla="*/ 0 h 6858000"/>
              <a:gd name="connsiteX897" fmla="*/ 2867960 w 7467663"/>
              <a:gd name="connsiteY897" fmla="*/ 0 h 6858000"/>
              <a:gd name="connsiteX898" fmla="*/ 2926351 w 7467663"/>
              <a:gd name="connsiteY898" fmla="*/ 0 h 6858000"/>
              <a:gd name="connsiteX899" fmla="*/ 2902823 w 7467663"/>
              <a:gd name="connsiteY899" fmla="*/ 262929 h 6858000"/>
              <a:gd name="connsiteX900" fmla="*/ 2940663 w 7467663"/>
              <a:gd name="connsiteY900" fmla="*/ 140884 h 6858000"/>
              <a:gd name="connsiteX901" fmla="*/ 2947039 w 7467663"/>
              <a:gd name="connsiteY901" fmla="*/ 122524 h 6858000"/>
              <a:gd name="connsiteX902" fmla="*/ 2984316 w 7467663"/>
              <a:gd name="connsiteY902" fmla="*/ 0 h 6858000"/>
              <a:gd name="connsiteX903" fmla="*/ 3016114 w 7467663"/>
              <a:gd name="connsiteY903" fmla="*/ 0 h 6858000"/>
              <a:gd name="connsiteX904" fmla="*/ 2979949 w 7467663"/>
              <a:gd name="connsiteY904" fmla="*/ 119274 h 6858000"/>
              <a:gd name="connsiteX905" fmla="*/ 3023879 w 7467663"/>
              <a:gd name="connsiteY905" fmla="*/ 0 h 6858000"/>
              <a:gd name="connsiteX906" fmla="*/ 3105400 w 7467663"/>
              <a:gd name="connsiteY906" fmla="*/ 0 h 6858000"/>
              <a:gd name="connsiteX907" fmla="*/ 3094669 w 7467663"/>
              <a:gd name="connsiteY907" fmla="*/ 30308 h 6858000"/>
              <a:gd name="connsiteX908" fmla="*/ 2901945 w 7467663"/>
              <a:gd name="connsiteY908" fmla="*/ 466538 h 6858000"/>
              <a:gd name="connsiteX909" fmla="*/ 2815209 w 7467663"/>
              <a:gd name="connsiteY909" fmla="*/ 497361 h 6858000"/>
              <a:gd name="connsiteX910" fmla="*/ 2844845 w 7467663"/>
              <a:gd name="connsiteY910" fmla="*/ 127638 h 6858000"/>
              <a:gd name="connsiteX911" fmla="*/ 2867960 w 7467663"/>
              <a:gd name="connsiteY911" fmla="*/ 0 h 6858000"/>
              <a:gd name="connsiteX912" fmla="*/ 1057230 w 7467663"/>
              <a:gd name="connsiteY912" fmla="*/ 0 h 6858000"/>
              <a:gd name="connsiteX913" fmla="*/ 1111003 w 7467663"/>
              <a:gd name="connsiteY913" fmla="*/ 0 h 6858000"/>
              <a:gd name="connsiteX914" fmla="*/ 1125553 w 7467663"/>
              <a:gd name="connsiteY914" fmla="*/ 52588 h 6858000"/>
              <a:gd name="connsiteX915" fmla="*/ 1304276 w 7467663"/>
              <a:gd name="connsiteY915" fmla="*/ 476275 h 6858000"/>
              <a:gd name="connsiteX916" fmla="*/ 1492066 w 7467663"/>
              <a:gd name="connsiteY916" fmla="*/ 886333 h 6858000"/>
              <a:gd name="connsiteX917" fmla="*/ 1423698 w 7467663"/>
              <a:gd name="connsiteY917" fmla="*/ 710817 h 6858000"/>
              <a:gd name="connsiteX918" fmla="*/ 1357609 w 7467663"/>
              <a:gd name="connsiteY918" fmla="*/ 532892 h 6858000"/>
              <a:gd name="connsiteX919" fmla="*/ 1309550 w 7467663"/>
              <a:gd name="connsiteY919" fmla="*/ 374031 h 6858000"/>
              <a:gd name="connsiteX920" fmla="*/ 1193673 w 7467663"/>
              <a:gd name="connsiteY920" fmla="*/ 49533 h 6858000"/>
              <a:gd name="connsiteX921" fmla="*/ 1164391 w 7467663"/>
              <a:gd name="connsiteY921" fmla="*/ 0 h 6858000"/>
              <a:gd name="connsiteX922" fmla="*/ 1200666 w 7467663"/>
              <a:gd name="connsiteY922" fmla="*/ 0 h 6858000"/>
              <a:gd name="connsiteX923" fmla="*/ 1223408 w 7467663"/>
              <a:gd name="connsiteY923" fmla="*/ 38996 h 6858000"/>
              <a:gd name="connsiteX924" fmla="*/ 1339635 w 7467663"/>
              <a:gd name="connsiteY924" fmla="*/ 365517 h 6858000"/>
              <a:gd name="connsiteX925" fmla="*/ 1387469 w 7467663"/>
              <a:gd name="connsiteY925" fmla="*/ 523079 h 6858000"/>
              <a:gd name="connsiteX926" fmla="*/ 1452685 w 7467663"/>
              <a:gd name="connsiteY926" fmla="*/ 699806 h 6858000"/>
              <a:gd name="connsiteX927" fmla="*/ 1492092 w 7467663"/>
              <a:gd name="connsiteY927" fmla="*/ 800424 h 6858000"/>
              <a:gd name="connsiteX928" fmla="*/ 1455302 w 7467663"/>
              <a:gd name="connsiteY928" fmla="*/ 632913 h 6858000"/>
              <a:gd name="connsiteX929" fmla="*/ 1222336 w 7467663"/>
              <a:gd name="connsiteY929" fmla="*/ 9480 h 6858000"/>
              <a:gd name="connsiteX930" fmla="*/ 1214634 w 7467663"/>
              <a:gd name="connsiteY930" fmla="*/ 0 h 6858000"/>
              <a:gd name="connsiteX931" fmla="*/ 1289827 w 7467663"/>
              <a:gd name="connsiteY931" fmla="*/ 0 h 6858000"/>
              <a:gd name="connsiteX932" fmla="*/ 1321076 w 7467663"/>
              <a:gd name="connsiteY932" fmla="*/ 59722 h 6858000"/>
              <a:gd name="connsiteX933" fmla="*/ 1512579 w 7467663"/>
              <a:gd name="connsiteY933" fmla="*/ 626441 h 6858000"/>
              <a:gd name="connsiteX934" fmla="*/ 1506076 w 7467663"/>
              <a:gd name="connsiteY934" fmla="*/ 1089289 h 6858000"/>
              <a:gd name="connsiteX935" fmla="*/ 1486346 w 7467663"/>
              <a:gd name="connsiteY935" fmla="*/ 1079919 h 6858000"/>
              <a:gd name="connsiteX936" fmla="*/ 1070511 w 7467663"/>
              <a:gd name="connsiteY936" fmla="*/ 48609 h 6858000"/>
              <a:gd name="connsiteX937" fmla="*/ 1057230 w 7467663"/>
              <a:gd name="connsiteY937" fmla="*/ 0 h 6858000"/>
              <a:gd name="connsiteX938" fmla="*/ 43151 w 7467663"/>
              <a:gd name="connsiteY938" fmla="*/ 0 h 6858000"/>
              <a:gd name="connsiteX939" fmla="*/ 95283 w 7467663"/>
              <a:gd name="connsiteY939" fmla="*/ 0 h 6858000"/>
              <a:gd name="connsiteX940" fmla="*/ 300708 w 7467663"/>
              <a:gd name="connsiteY940" fmla="*/ 154571 h 6858000"/>
              <a:gd name="connsiteX941" fmla="*/ 530414 w 7467663"/>
              <a:gd name="connsiteY941" fmla="*/ 354673 h 6858000"/>
              <a:gd name="connsiteX942" fmla="*/ 333785 w 7467663"/>
              <a:gd name="connsiteY942" fmla="*/ 161564 h 6858000"/>
              <a:gd name="connsiteX943" fmla="*/ 147005 w 7467663"/>
              <a:gd name="connsiteY943" fmla="*/ 0 h 6858000"/>
              <a:gd name="connsiteX944" fmla="*/ 272509 w 7467663"/>
              <a:gd name="connsiteY944" fmla="*/ 0 h 6858000"/>
              <a:gd name="connsiteX945" fmla="*/ 326276 w 7467663"/>
              <a:gd name="connsiteY945" fmla="*/ 45847 h 6858000"/>
              <a:gd name="connsiteX946" fmla="*/ 823759 w 7467663"/>
              <a:gd name="connsiteY946" fmla="*/ 574145 h 6858000"/>
              <a:gd name="connsiteX947" fmla="*/ 811254 w 7467663"/>
              <a:gd name="connsiteY947" fmla="*/ 665546 h 6858000"/>
              <a:gd name="connsiteX948" fmla="*/ 154042 w 7467663"/>
              <a:gd name="connsiteY948" fmla="*/ 261522 h 6858000"/>
              <a:gd name="connsiteX949" fmla="*/ 13550 w 7467663"/>
              <a:gd name="connsiteY949" fmla="*/ 158423 h 6858000"/>
              <a:gd name="connsiteX950" fmla="*/ 0 w 7467663"/>
              <a:gd name="connsiteY950" fmla="*/ 146618 h 6858000"/>
              <a:gd name="connsiteX951" fmla="*/ 0 w 7467663"/>
              <a:gd name="connsiteY951" fmla="*/ 59161 h 6858000"/>
              <a:gd name="connsiteX952" fmla="*/ 45427 w 7467663"/>
              <a:gd name="connsiteY952" fmla="*/ 101078 h 6858000"/>
              <a:gd name="connsiteX953" fmla="*/ 630103 w 7467663"/>
              <a:gd name="connsiteY953" fmla="*/ 485885 h 6858000"/>
              <a:gd name="connsiteX954" fmla="*/ 532040 w 7467663"/>
              <a:gd name="connsiteY954" fmla="*/ 399359 h 6858000"/>
              <a:gd name="connsiteX955" fmla="*/ 517618 w 7467663"/>
              <a:gd name="connsiteY955" fmla="*/ 385726 h 6858000"/>
              <a:gd name="connsiteX956" fmla="*/ 285074 w 7467663"/>
              <a:gd name="connsiteY956" fmla="*/ 182755 h 6858000"/>
              <a:gd name="connsiteX957" fmla="*/ 43151 w 7467663"/>
              <a:gd name="connsiteY957" fmla="*/ 0 h 6858000"/>
              <a:gd name="connsiteX0" fmla="*/ 369702 w 7467663"/>
              <a:gd name="connsiteY0" fmla="*/ 6712169 h 6858000"/>
              <a:gd name="connsiteX1" fmla="*/ 366575 w 7467663"/>
              <a:gd name="connsiteY1" fmla="*/ 6715556 h 6858000"/>
              <a:gd name="connsiteX2" fmla="*/ 371637 w 7467663"/>
              <a:gd name="connsiteY2" fmla="*/ 6713954 h 6858000"/>
              <a:gd name="connsiteX3" fmla="*/ 369702 w 7467663"/>
              <a:gd name="connsiteY3" fmla="*/ 6712169 h 6858000"/>
              <a:gd name="connsiteX4" fmla="*/ 7088673 w 7467663"/>
              <a:gd name="connsiteY4" fmla="*/ 6610396 h 6858000"/>
              <a:gd name="connsiteX5" fmla="*/ 7440138 w 7467663"/>
              <a:gd name="connsiteY5" fmla="*/ 6622648 h 6858000"/>
              <a:gd name="connsiteX6" fmla="*/ 7467600 w 7467663"/>
              <a:gd name="connsiteY6" fmla="*/ 6628217 h 6858000"/>
              <a:gd name="connsiteX7" fmla="*/ 7467600 w 7467663"/>
              <a:gd name="connsiteY7" fmla="*/ 6668575 h 6858000"/>
              <a:gd name="connsiteX8" fmla="*/ 7392322 w 7467663"/>
              <a:gd name="connsiteY8" fmla="*/ 6658238 h 6858000"/>
              <a:gd name="connsiteX9" fmla="*/ 7467600 w 7467663"/>
              <a:gd name="connsiteY9" fmla="*/ 6683873 h 6858000"/>
              <a:gd name="connsiteX10" fmla="*/ 7467600 w 7467663"/>
              <a:gd name="connsiteY10" fmla="*/ 6714215 h 6858000"/>
              <a:gd name="connsiteX11" fmla="*/ 7447383 w 7467663"/>
              <a:gd name="connsiteY11" fmla="*/ 6707202 h 6858000"/>
              <a:gd name="connsiteX12" fmla="*/ 7289862 w 7467663"/>
              <a:gd name="connsiteY12" fmla="*/ 6659827 h 6858000"/>
              <a:gd name="connsiteX13" fmla="*/ 7434024 w 7467663"/>
              <a:gd name="connsiteY13" fmla="*/ 6722130 h 6858000"/>
              <a:gd name="connsiteX14" fmla="*/ 7467600 w 7467663"/>
              <a:gd name="connsiteY14" fmla="*/ 6736157 h 6858000"/>
              <a:gd name="connsiteX15" fmla="*/ 7467600 w 7467663"/>
              <a:gd name="connsiteY15" fmla="*/ 6767913 h 6858000"/>
              <a:gd name="connsiteX16" fmla="*/ 7392158 w 7467663"/>
              <a:gd name="connsiteY16" fmla="*/ 6771365 h 6858000"/>
              <a:gd name="connsiteX17" fmla="*/ 7467600 w 7467663"/>
              <a:gd name="connsiteY17" fmla="*/ 6805948 h 6858000"/>
              <a:gd name="connsiteX18" fmla="*/ 7467600 w 7467663"/>
              <a:gd name="connsiteY18" fmla="*/ 6831490 h 6858000"/>
              <a:gd name="connsiteX19" fmla="*/ 7410696 w 7467663"/>
              <a:gd name="connsiteY19" fmla="*/ 6803861 h 6858000"/>
              <a:gd name="connsiteX20" fmla="*/ 7088673 w 7467663"/>
              <a:gd name="connsiteY20" fmla="*/ 6610396 h 6858000"/>
              <a:gd name="connsiteX21" fmla="*/ 1019354 w 7467663"/>
              <a:gd name="connsiteY21" fmla="*/ 6315006 h 6858000"/>
              <a:gd name="connsiteX22" fmla="*/ 441046 w 7467663"/>
              <a:gd name="connsiteY22" fmla="*/ 6691153 h 6858000"/>
              <a:gd name="connsiteX23" fmla="*/ 1019354 w 7467663"/>
              <a:gd name="connsiteY23" fmla="*/ 6315006 h 6858000"/>
              <a:gd name="connsiteX24" fmla="*/ 991680 w 7467663"/>
              <a:gd name="connsiteY24" fmla="*/ 6298413 h 6858000"/>
              <a:gd name="connsiteX25" fmla="*/ 409060 w 7467663"/>
              <a:gd name="connsiteY25" fmla="*/ 6671470 h 6858000"/>
              <a:gd name="connsiteX26" fmla="*/ 991680 w 7467663"/>
              <a:gd name="connsiteY26" fmla="*/ 6298413 h 6858000"/>
              <a:gd name="connsiteX27" fmla="*/ 103333 w 7467663"/>
              <a:gd name="connsiteY27" fmla="*/ 5699602 h 6858000"/>
              <a:gd name="connsiteX28" fmla="*/ 233938 w 7467663"/>
              <a:gd name="connsiteY28" fmla="*/ 5809416 h 6858000"/>
              <a:gd name="connsiteX29" fmla="*/ 883580 w 7467663"/>
              <a:gd name="connsiteY29" fmla="*/ 6180710 h 6858000"/>
              <a:gd name="connsiteX30" fmla="*/ 487337 w 7467663"/>
              <a:gd name="connsiteY30" fmla="*/ 5950182 h 6858000"/>
              <a:gd name="connsiteX31" fmla="*/ 354051 w 7467663"/>
              <a:gd name="connsiteY31" fmla="*/ 5854912 h 6858000"/>
              <a:gd name="connsiteX32" fmla="*/ 195436 w 7467663"/>
              <a:gd name="connsiteY32" fmla="*/ 5755068 h 6858000"/>
              <a:gd name="connsiteX33" fmla="*/ 103333 w 7467663"/>
              <a:gd name="connsiteY33" fmla="*/ 5699602 h 6858000"/>
              <a:gd name="connsiteX34" fmla="*/ 5539432 w 7467663"/>
              <a:gd name="connsiteY34" fmla="*/ 5642928 h 6858000"/>
              <a:gd name="connsiteX35" fmla="*/ 5555462 w 7467663"/>
              <a:gd name="connsiteY35" fmla="*/ 5694454 h 6858000"/>
              <a:gd name="connsiteX36" fmla="*/ 5828270 w 7467663"/>
              <a:gd name="connsiteY36" fmla="*/ 6320663 h 6858000"/>
              <a:gd name="connsiteX37" fmla="*/ 5947416 w 7467663"/>
              <a:gd name="connsiteY37" fmla="*/ 6574846 h 6858000"/>
              <a:gd name="connsiteX38" fmla="*/ 5539432 w 7467663"/>
              <a:gd name="connsiteY38" fmla="*/ 5642928 h 6858000"/>
              <a:gd name="connsiteX39" fmla="*/ 51253 w 7467663"/>
              <a:gd name="connsiteY39" fmla="*/ 5631825 h 6858000"/>
              <a:gd name="connsiteX40" fmla="*/ 211622 w 7467663"/>
              <a:gd name="connsiteY40" fmla="*/ 5728803 h 6858000"/>
              <a:gd name="connsiteX41" fmla="*/ 371652 w 7467663"/>
              <a:gd name="connsiteY41" fmla="*/ 5829062 h 6858000"/>
              <a:gd name="connsiteX42" fmla="*/ 505903 w 7467663"/>
              <a:gd name="connsiteY42" fmla="*/ 5925221 h 6858000"/>
              <a:gd name="connsiteX43" fmla="*/ 899240 w 7467663"/>
              <a:gd name="connsiteY43" fmla="*/ 6153068 h 6858000"/>
              <a:gd name="connsiteX44" fmla="*/ 988114 w 7467663"/>
              <a:gd name="connsiteY44" fmla="*/ 6174204 h 6858000"/>
              <a:gd name="connsiteX45" fmla="*/ 845971 w 7467663"/>
              <a:gd name="connsiteY45" fmla="*/ 6067177 h 6858000"/>
              <a:gd name="connsiteX46" fmla="*/ 448057 w 7467663"/>
              <a:gd name="connsiteY46" fmla="*/ 5841376 h 6858000"/>
              <a:gd name="connsiteX47" fmla="*/ 51253 w 7467663"/>
              <a:gd name="connsiteY47" fmla="*/ 5631825 h 6858000"/>
              <a:gd name="connsiteX48" fmla="*/ 2606687 w 7467663"/>
              <a:gd name="connsiteY48" fmla="*/ 5630718 h 6858000"/>
              <a:gd name="connsiteX49" fmla="*/ 2645658 w 7467663"/>
              <a:gd name="connsiteY49" fmla="*/ 6640259 h 6858000"/>
              <a:gd name="connsiteX50" fmla="*/ 2606687 w 7467663"/>
              <a:gd name="connsiteY50" fmla="*/ 5630718 h 6858000"/>
              <a:gd name="connsiteX51" fmla="*/ 3642057 w 7467663"/>
              <a:gd name="connsiteY51" fmla="*/ 5573487 h 6858000"/>
              <a:gd name="connsiteX52" fmla="*/ 3632981 w 7467663"/>
              <a:gd name="connsiteY52" fmla="*/ 5579437 h 6858000"/>
              <a:gd name="connsiteX53" fmla="*/ 3382436 w 7467663"/>
              <a:gd name="connsiteY53" fmla="*/ 5952726 h 6858000"/>
              <a:gd name="connsiteX54" fmla="*/ 3191929 w 7467663"/>
              <a:gd name="connsiteY54" fmla="*/ 6662669 h 6858000"/>
              <a:gd name="connsiteX55" fmla="*/ 3369898 w 7467663"/>
              <a:gd name="connsiteY55" fmla="*/ 6081771 h 6858000"/>
              <a:gd name="connsiteX56" fmla="*/ 3642057 w 7467663"/>
              <a:gd name="connsiteY56" fmla="*/ 5573487 h 6858000"/>
              <a:gd name="connsiteX57" fmla="*/ 2650666 w 7467663"/>
              <a:gd name="connsiteY57" fmla="*/ 5530686 h 6858000"/>
              <a:gd name="connsiteX58" fmla="*/ 2650249 w 7467663"/>
              <a:gd name="connsiteY58" fmla="*/ 5532101 h 6858000"/>
              <a:gd name="connsiteX59" fmla="*/ 2663808 w 7467663"/>
              <a:gd name="connsiteY59" fmla="*/ 6535215 h 6858000"/>
              <a:gd name="connsiteX60" fmla="*/ 2665418 w 7467663"/>
              <a:gd name="connsiteY60" fmla="*/ 6132756 h 6858000"/>
              <a:gd name="connsiteX61" fmla="*/ 2650666 w 7467663"/>
              <a:gd name="connsiteY61" fmla="*/ 5530686 h 6858000"/>
              <a:gd name="connsiteX62" fmla="*/ 2680277 w 7467663"/>
              <a:gd name="connsiteY62" fmla="*/ 5479204 h 6858000"/>
              <a:gd name="connsiteX63" fmla="*/ 2678972 w 7467663"/>
              <a:gd name="connsiteY63" fmla="*/ 5481582 h 6858000"/>
              <a:gd name="connsiteX64" fmla="*/ 2696666 w 7467663"/>
              <a:gd name="connsiteY64" fmla="*/ 6133836 h 6858000"/>
              <a:gd name="connsiteX65" fmla="*/ 2695769 w 7467663"/>
              <a:gd name="connsiteY65" fmla="*/ 6390955 h 6858000"/>
              <a:gd name="connsiteX66" fmla="*/ 2739893 w 7467663"/>
              <a:gd name="connsiteY66" fmla="*/ 6108357 h 6858000"/>
              <a:gd name="connsiteX67" fmla="*/ 2680277 w 7467663"/>
              <a:gd name="connsiteY67" fmla="*/ 5479204 h 6858000"/>
              <a:gd name="connsiteX68" fmla="*/ 1132195 w 7467663"/>
              <a:gd name="connsiteY68" fmla="*/ 5467980 h 6858000"/>
              <a:gd name="connsiteX69" fmla="*/ 1679056 w 7467663"/>
              <a:gd name="connsiteY69" fmla="*/ 5516907 h 6858000"/>
              <a:gd name="connsiteX70" fmla="*/ 2128648 w 7467663"/>
              <a:gd name="connsiteY70" fmla="*/ 5474249 h 6858000"/>
              <a:gd name="connsiteX71" fmla="*/ 1825619 w 7467663"/>
              <a:gd name="connsiteY71" fmla="*/ 5478447 h 6858000"/>
              <a:gd name="connsiteX72" fmla="*/ 1737798 w 7467663"/>
              <a:gd name="connsiteY72" fmla="*/ 5483353 h 6858000"/>
              <a:gd name="connsiteX73" fmla="*/ 1132195 w 7467663"/>
              <a:gd name="connsiteY73" fmla="*/ 5467980 h 6858000"/>
              <a:gd name="connsiteX74" fmla="*/ 7454976 w 7467663"/>
              <a:gd name="connsiteY74" fmla="*/ 6318297 h 6858000"/>
              <a:gd name="connsiteX75" fmla="*/ 7467600 w 7467663"/>
              <a:gd name="connsiteY75" fmla="*/ 6163634 h 6858000"/>
              <a:gd name="connsiteX76" fmla="*/ 7467600 w 7467663"/>
              <a:gd name="connsiteY76" fmla="*/ 6334256 h 6858000"/>
              <a:gd name="connsiteX77" fmla="*/ 7454976 w 7467663"/>
              <a:gd name="connsiteY77" fmla="*/ 6318297 h 6858000"/>
              <a:gd name="connsiteX78" fmla="*/ 1456157 w 7467663"/>
              <a:gd name="connsiteY78" fmla="*/ 5371404 h 6858000"/>
              <a:gd name="connsiteX79" fmla="*/ 1244432 w 7467663"/>
              <a:gd name="connsiteY79" fmla="*/ 5385601 h 6858000"/>
              <a:gd name="connsiteX80" fmla="*/ 973990 w 7467663"/>
              <a:gd name="connsiteY80" fmla="*/ 5424940 h 6858000"/>
              <a:gd name="connsiteX81" fmla="*/ 1103809 w 7467663"/>
              <a:gd name="connsiteY81" fmla="*/ 5433720 h 6858000"/>
              <a:gd name="connsiteX82" fmla="*/ 1123454 w 7467663"/>
              <a:gd name="connsiteY82" fmla="*/ 5435727 h 6858000"/>
              <a:gd name="connsiteX83" fmla="*/ 1737017 w 7467663"/>
              <a:gd name="connsiteY83" fmla="*/ 5452183 h 6858000"/>
              <a:gd name="connsiteX84" fmla="*/ 1824397 w 7467663"/>
              <a:gd name="connsiteY84" fmla="*/ 5447757 h 6858000"/>
              <a:gd name="connsiteX85" fmla="*/ 2070059 w 7467663"/>
              <a:gd name="connsiteY85" fmla="*/ 5441660 h 6858000"/>
              <a:gd name="connsiteX86" fmla="*/ 1456157 w 7467663"/>
              <a:gd name="connsiteY86" fmla="*/ 5371404 h 6858000"/>
              <a:gd name="connsiteX87" fmla="*/ 4988186 w 7467663"/>
              <a:gd name="connsiteY87" fmla="*/ 5216467 h 6858000"/>
              <a:gd name="connsiteX88" fmla="*/ 4777334 w 7467663"/>
              <a:gd name="connsiteY88" fmla="*/ 5406072 h 6858000"/>
              <a:gd name="connsiteX89" fmla="*/ 4718341 w 7467663"/>
              <a:gd name="connsiteY89" fmla="*/ 5468043 h 6858000"/>
              <a:gd name="connsiteX90" fmla="*/ 4604655 w 7467663"/>
              <a:gd name="connsiteY90" fmla="*/ 5583434 h 6858000"/>
              <a:gd name="connsiteX91" fmla="*/ 4565074 w 7467663"/>
              <a:gd name="connsiteY91" fmla="*/ 5618550 h 6858000"/>
              <a:gd name="connsiteX92" fmla="*/ 4988186 w 7467663"/>
              <a:gd name="connsiteY92" fmla="*/ 5216467 h 6858000"/>
              <a:gd name="connsiteX93" fmla="*/ 4978032 w 7467663"/>
              <a:gd name="connsiteY93" fmla="*/ 5183809 h 6858000"/>
              <a:gd name="connsiteX94" fmla="*/ 4463413 w 7467663"/>
              <a:gd name="connsiteY94" fmla="*/ 5615162 h 6858000"/>
              <a:gd name="connsiteX95" fmla="*/ 4358134 w 7467663"/>
              <a:gd name="connsiteY95" fmla="*/ 5742791 h 6858000"/>
              <a:gd name="connsiteX96" fmla="*/ 4376219 w 7467663"/>
              <a:gd name="connsiteY96" fmla="*/ 5729027 h 6858000"/>
              <a:gd name="connsiteX97" fmla="*/ 4582340 w 7467663"/>
              <a:gd name="connsiteY97" fmla="*/ 5561037 h 6858000"/>
              <a:gd name="connsiteX98" fmla="*/ 4694684 w 7467663"/>
              <a:gd name="connsiteY98" fmla="*/ 5447098 h 6858000"/>
              <a:gd name="connsiteX99" fmla="*/ 4754123 w 7467663"/>
              <a:gd name="connsiteY99" fmla="*/ 5384643 h 6858000"/>
              <a:gd name="connsiteX100" fmla="*/ 4978032 w 7467663"/>
              <a:gd name="connsiteY100" fmla="*/ 5183809 h 6858000"/>
              <a:gd name="connsiteX101" fmla="*/ 1903353 w 7467663"/>
              <a:gd name="connsiteY101" fmla="*/ 5044827 h 6858000"/>
              <a:gd name="connsiteX102" fmla="*/ 1936931 w 7467663"/>
              <a:gd name="connsiteY102" fmla="*/ 5093954 h 6858000"/>
              <a:gd name="connsiteX103" fmla="*/ 2195868 w 7467663"/>
              <a:gd name="connsiteY103" fmla="*/ 5396574 h 6858000"/>
              <a:gd name="connsiteX104" fmla="*/ 2088852 w 7467663"/>
              <a:gd name="connsiteY104" fmla="*/ 5166123 h 6858000"/>
              <a:gd name="connsiteX105" fmla="*/ 1958241 w 7467663"/>
              <a:gd name="connsiteY105" fmla="*/ 5067955 h 6858000"/>
              <a:gd name="connsiteX106" fmla="*/ 1903353 w 7467663"/>
              <a:gd name="connsiteY106" fmla="*/ 5044827 h 6858000"/>
              <a:gd name="connsiteX107" fmla="*/ 1979378 w 7467663"/>
              <a:gd name="connsiteY107" fmla="*/ 4769504 h 6858000"/>
              <a:gd name="connsiteX108" fmla="*/ 2882120 w 7467663"/>
              <a:gd name="connsiteY108" fmla="*/ 5064547 h 6858000"/>
              <a:gd name="connsiteX109" fmla="*/ 2793103 w 7467663"/>
              <a:gd name="connsiteY109" fmla="*/ 5039699 h 6858000"/>
              <a:gd name="connsiteX110" fmla="*/ 2770041 w 7467663"/>
              <a:gd name="connsiteY110" fmla="*/ 5033634 h 6858000"/>
              <a:gd name="connsiteX111" fmla="*/ 1979378 w 7467663"/>
              <a:gd name="connsiteY111" fmla="*/ 4769504 h 6858000"/>
              <a:gd name="connsiteX112" fmla="*/ 1927410 w 7467663"/>
              <a:gd name="connsiteY112" fmla="*/ 4716164 h 6858000"/>
              <a:gd name="connsiteX113" fmla="*/ 1959587 w 7467663"/>
              <a:gd name="connsiteY113" fmla="*/ 4728849 h 6858000"/>
              <a:gd name="connsiteX114" fmla="*/ 2777707 w 7467663"/>
              <a:gd name="connsiteY114" fmla="*/ 5003991 h 6858000"/>
              <a:gd name="connsiteX115" fmla="*/ 2800768 w 7467663"/>
              <a:gd name="connsiteY115" fmla="*/ 5010056 h 6858000"/>
              <a:gd name="connsiteX116" fmla="*/ 2879408 w 7467663"/>
              <a:gd name="connsiteY116" fmla="*/ 5031590 h 6858000"/>
              <a:gd name="connsiteX117" fmla="*/ 2862295 w 7467663"/>
              <a:gd name="connsiteY117" fmla="*/ 5022958 h 6858000"/>
              <a:gd name="connsiteX118" fmla="*/ 2813343 w 7467663"/>
              <a:gd name="connsiteY118" fmla="*/ 4998369 h 6858000"/>
              <a:gd name="connsiteX119" fmla="*/ 2646245 w 7467663"/>
              <a:gd name="connsiteY119" fmla="*/ 4930999 h 6858000"/>
              <a:gd name="connsiteX120" fmla="*/ 1999243 w 7467663"/>
              <a:gd name="connsiteY120" fmla="*/ 4730524 h 6858000"/>
              <a:gd name="connsiteX121" fmla="*/ 1979527 w 7467663"/>
              <a:gd name="connsiteY121" fmla="*/ 4726651 h 6858000"/>
              <a:gd name="connsiteX122" fmla="*/ 1927410 w 7467663"/>
              <a:gd name="connsiteY122" fmla="*/ 4716164 h 6858000"/>
              <a:gd name="connsiteX123" fmla="*/ 1997014 w 7467663"/>
              <a:gd name="connsiteY123" fmla="*/ 4698007 h 6858000"/>
              <a:gd name="connsiteX124" fmla="*/ 2005458 w 7467663"/>
              <a:gd name="connsiteY124" fmla="*/ 4699540 h 6858000"/>
              <a:gd name="connsiteX125" fmla="*/ 2657186 w 7467663"/>
              <a:gd name="connsiteY125" fmla="*/ 4901687 h 6858000"/>
              <a:gd name="connsiteX126" fmla="*/ 2826662 w 7467663"/>
              <a:gd name="connsiteY126" fmla="*/ 4970362 h 6858000"/>
              <a:gd name="connsiteX127" fmla="*/ 2876100 w 7467663"/>
              <a:gd name="connsiteY127" fmla="*/ 4995397 h 6858000"/>
              <a:gd name="connsiteX128" fmla="*/ 3042600 w 7467663"/>
              <a:gd name="connsiteY128" fmla="*/ 5059532 h 6858000"/>
              <a:gd name="connsiteX129" fmla="*/ 1997014 w 7467663"/>
              <a:gd name="connsiteY129" fmla="*/ 4698007 h 6858000"/>
              <a:gd name="connsiteX130" fmla="*/ 2305292 w 7467663"/>
              <a:gd name="connsiteY130" fmla="*/ 4219492 h 6858000"/>
              <a:gd name="connsiteX131" fmla="*/ 3360922 w 7467663"/>
              <a:gd name="connsiteY131" fmla="*/ 4529373 h 6858000"/>
              <a:gd name="connsiteX132" fmla="*/ 3492420 w 7467663"/>
              <a:gd name="connsiteY132" fmla="*/ 4510145 h 6858000"/>
              <a:gd name="connsiteX133" fmla="*/ 3364086 w 7467663"/>
              <a:gd name="connsiteY133" fmla="*/ 4480340 h 6858000"/>
              <a:gd name="connsiteX134" fmla="*/ 3225818 w 7467663"/>
              <a:gd name="connsiteY134" fmla="*/ 4411822 h 6858000"/>
              <a:gd name="connsiteX135" fmla="*/ 3129696 w 7467663"/>
              <a:gd name="connsiteY135" fmla="*/ 4360704 h 6858000"/>
              <a:gd name="connsiteX136" fmla="*/ 2814545 w 7467663"/>
              <a:gd name="connsiteY136" fmla="*/ 4282955 h 6858000"/>
              <a:gd name="connsiteX137" fmla="*/ 2305292 w 7467663"/>
              <a:gd name="connsiteY137" fmla="*/ 4219492 h 6858000"/>
              <a:gd name="connsiteX138" fmla="*/ 2626982 w 7467663"/>
              <a:gd name="connsiteY138" fmla="*/ 4206450 h 6858000"/>
              <a:gd name="connsiteX139" fmla="*/ 2490617 w 7467663"/>
              <a:gd name="connsiteY139" fmla="*/ 4206951 h 6858000"/>
              <a:gd name="connsiteX140" fmla="*/ 2819869 w 7467663"/>
              <a:gd name="connsiteY140" fmla="*/ 4252936 h 6858000"/>
              <a:gd name="connsiteX141" fmla="*/ 3143018 w 7467663"/>
              <a:gd name="connsiteY141" fmla="*/ 4332698 h 6858000"/>
              <a:gd name="connsiteX142" fmla="*/ 3241520 w 7467663"/>
              <a:gd name="connsiteY142" fmla="*/ 4385112 h 6858000"/>
              <a:gd name="connsiteX143" fmla="*/ 3374575 w 7467663"/>
              <a:gd name="connsiteY143" fmla="*/ 4451517 h 6858000"/>
              <a:gd name="connsiteX144" fmla="*/ 3505221 w 7467663"/>
              <a:gd name="connsiteY144" fmla="*/ 4480757 h 6858000"/>
              <a:gd name="connsiteX145" fmla="*/ 2626982 w 7467663"/>
              <a:gd name="connsiteY145" fmla="*/ 4206450 h 6858000"/>
              <a:gd name="connsiteX146" fmla="*/ 1310106 w 7467663"/>
              <a:gd name="connsiteY146" fmla="*/ 3943217 h 6858000"/>
              <a:gd name="connsiteX147" fmla="*/ 854994 w 7467663"/>
              <a:gd name="connsiteY147" fmla="*/ 4399136 h 6858000"/>
              <a:gd name="connsiteX148" fmla="*/ 742462 w 7467663"/>
              <a:gd name="connsiteY148" fmla="*/ 4594648 h 6858000"/>
              <a:gd name="connsiteX149" fmla="*/ 820602 w 7467663"/>
              <a:gd name="connsiteY149" fmla="*/ 4485915 h 6858000"/>
              <a:gd name="connsiteX150" fmla="*/ 878295 w 7467663"/>
              <a:gd name="connsiteY150" fmla="*/ 4403594 h 6858000"/>
              <a:gd name="connsiteX151" fmla="*/ 1240607 w 7467663"/>
              <a:gd name="connsiteY151" fmla="*/ 4010401 h 6858000"/>
              <a:gd name="connsiteX152" fmla="*/ 1310106 w 7467663"/>
              <a:gd name="connsiteY152" fmla="*/ 3943217 h 6858000"/>
              <a:gd name="connsiteX153" fmla="*/ 1423113 w 7467663"/>
              <a:gd name="connsiteY153" fmla="*/ 3874565 h 6858000"/>
              <a:gd name="connsiteX154" fmla="*/ 1260565 w 7467663"/>
              <a:gd name="connsiteY154" fmla="*/ 4031982 h 6858000"/>
              <a:gd name="connsiteX155" fmla="*/ 901900 w 7467663"/>
              <a:gd name="connsiteY155" fmla="*/ 4421236 h 6858000"/>
              <a:gd name="connsiteX156" fmla="*/ 845044 w 7467663"/>
              <a:gd name="connsiteY156" fmla="*/ 4502436 h 6858000"/>
              <a:gd name="connsiteX157" fmla="*/ 685926 w 7467663"/>
              <a:gd name="connsiteY157" fmla="*/ 4703069 h 6858000"/>
              <a:gd name="connsiteX158" fmla="*/ 684248 w 7467663"/>
              <a:gd name="connsiteY158" fmla="*/ 4706721 h 6858000"/>
              <a:gd name="connsiteX159" fmla="*/ 1423113 w 7467663"/>
              <a:gd name="connsiteY159" fmla="*/ 3874565 h 6858000"/>
              <a:gd name="connsiteX160" fmla="*/ 3316479 w 7467663"/>
              <a:gd name="connsiteY160" fmla="*/ 3872136 h 6858000"/>
              <a:gd name="connsiteX161" fmla="*/ 3546806 w 7467663"/>
              <a:gd name="connsiteY161" fmla="*/ 4356139 h 6858000"/>
              <a:gd name="connsiteX162" fmla="*/ 3364433 w 7467663"/>
              <a:gd name="connsiteY162" fmla="*/ 3953121 h 6858000"/>
              <a:gd name="connsiteX163" fmla="*/ 3316479 w 7467663"/>
              <a:gd name="connsiteY163" fmla="*/ 3872136 h 6858000"/>
              <a:gd name="connsiteX164" fmla="*/ 3291335 w 7467663"/>
              <a:gd name="connsiteY164" fmla="*/ 3767420 h 6858000"/>
              <a:gd name="connsiteX165" fmla="*/ 3390805 w 7467663"/>
              <a:gd name="connsiteY165" fmla="*/ 3937163 h 6858000"/>
              <a:gd name="connsiteX166" fmla="*/ 3579062 w 7467663"/>
              <a:gd name="connsiteY166" fmla="*/ 4359040 h 6858000"/>
              <a:gd name="connsiteX167" fmla="*/ 3467355 w 7467663"/>
              <a:gd name="connsiteY167" fmla="*/ 3988130 h 6858000"/>
              <a:gd name="connsiteX168" fmla="*/ 3310753 w 7467663"/>
              <a:gd name="connsiteY168" fmla="*/ 3787140 h 6858000"/>
              <a:gd name="connsiteX169" fmla="*/ 3291335 w 7467663"/>
              <a:gd name="connsiteY169" fmla="*/ 3767420 h 6858000"/>
              <a:gd name="connsiteX170" fmla="*/ 1635889 w 7467663"/>
              <a:gd name="connsiteY170" fmla="*/ 3709494 h 6858000"/>
              <a:gd name="connsiteX171" fmla="*/ 1634800 w 7467663"/>
              <a:gd name="connsiteY171" fmla="*/ 3731111 h 6858000"/>
              <a:gd name="connsiteX172" fmla="*/ 1635889 w 7467663"/>
              <a:gd name="connsiteY172" fmla="*/ 3709494 h 6858000"/>
              <a:gd name="connsiteX173" fmla="*/ 1510397 w 7467663"/>
              <a:gd name="connsiteY173" fmla="*/ 3684705 h 6858000"/>
              <a:gd name="connsiteX174" fmla="*/ 1146550 w 7467663"/>
              <a:gd name="connsiteY174" fmla="*/ 3802012 h 6858000"/>
              <a:gd name="connsiteX175" fmla="*/ 698834 w 7467663"/>
              <a:gd name="connsiteY175" fmla="*/ 3952272 h 6858000"/>
              <a:gd name="connsiteX176" fmla="*/ 34256 w 7467663"/>
              <a:gd name="connsiteY176" fmla="*/ 4347603 h 6858000"/>
              <a:gd name="connsiteX177" fmla="*/ 527241 w 7467663"/>
              <a:gd name="connsiteY177" fmla="*/ 4065078 h 6858000"/>
              <a:gd name="connsiteX178" fmla="*/ 1510397 w 7467663"/>
              <a:gd name="connsiteY178" fmla="*/ 3684705 h 6858000"/>
              <a:gd name="connsiteX179" fmla="*/ 1313114 w 7467663"/>
              <a:gd name="connsiteY179" fmla="*/ 3655216 h 6858000"/>
              <a:gd name="connsiteX180" fmla="*/ 1109304 w 7467663"/>
              <a:gd name="connsiteY180" fmla="*/ 3669030 h 6858000"/>
              <a:gd name="connsiteX181" fmla="*/ 8129 w 7467663"/>
              <a:gd name="connsiteY181" fmla="*/ 4330519 h 6858000"/>
              <a:gd name="connsiteX182" fmla="*/ 687572 w 7467663"/>
              <a:gd name="connsiteY182" fmla="*/ 3925629 h 6858000"/>
              <a:gd name="connsiteX183" fmla="*/ 1138365 w 7467663"/>
              <a:gd name="connsiteY183" fmla="*/ 3774515 h 6858000"/>
              <a:gd name="connsiteX184" fmla="*/ 1505579 w 7467663"/>
              <a:gd name="connsiteY184" fmla="*/ 3655526 h 6858000"/>
              <a:gd name="connsiteX185" fmla="*/ 1313114 w 7467663"/>
              <a:gd name="connsiteY185" fmla="*/ 3655216 h 6858000"/>
              <a:gd name="connsiteX186" fmla="*/ 3655073 w 7467663"/>
              <a:gd name="connsiteY186" fmla="*/ 3650884 h 6858000"/>
              <a:gd name="connsiteX187" fmla="*/ 3989938 w 7467663"/>
              <a:gd name="connsiteY187" fmla="*/ 3991685 h 6858000"/>
              <a:gd name="connsiteX188" fmla="*/ 4393907 w 7467663"/>
              <a:gd name="connsiteY188" fmla="*/ 4261258 h 6858000"/>
              <a:gd name="connsiteX189" fmla="*/ 4648051 w 7467663"/>
              <a:gd name="connsiteY189" fmla="*/ 4374051 h 6858000"/>
              <a:gd name="connsiteX190" fmla="*/ 4383389 w 7467663"/>
              <a:gd name="connsiteY190" fmla="*/ 4184369 h 6858000"/>
              <a:gd name="connsiteX191" fmla="*/ 4165508 w 7467663"/>
              <a:gd name="connsiteY191" fmla="*/ 4035196 h 6858000"/>
              <a:gd name="connsiteX192" fmla="*/ 4068162 w 7467663"/>
              <a:gd name="connsiteY192" fmla="*/ 3953394 h 6858000"/>
              <a:gd name="connsiteX193" fmla="*/ 3981416 w 7467663"/>
              <a:gd name="connsiteY193" fmla="*/ 3880482 h 6858000"/>
              <a:gd name="connsiteX194" fmla="*/ 3800147 w 7467663"/>
              <a:gd name="connsiteY194" fmla="*/ 3749872 h 6858000"/>
              <a:gd name="connsiteX195" fmla="*/ 3655073 w 7467663"/>
              <a:gd name="connsiteY195" fmla="*/ 3650884 h 6858000"/>
              <a:gd name="connsiteX196" fmla="*/ 3670252 w 7467663"/>
              <a:gd name="connsiteY196" fmla="*/ 3622798 h 6858000"/>
              <a:gd name="connsiteX197" fmla="*/ 3817258 w 7467663"/>
              <a:gd name="connsiteY197" fmla="*/ 3723577 h 6858000"/>
              <a:gd name="connsiteX198" fmla="*/ 4000461 w 7467663"/>
              <a:gd name="connsiteY198" fmla="*/ 3855966 h 6858000"/>
              <a:gd name="connsiteX199" fmla="*/ 4088180 w 7467663"/>
              <a:gd name="connsiteY199" fmla="*/ 3929774 h 6858000"/>
              <a:gd name="connsiteX200" fmla="*/ 4184555 w 7467663"/>
              <a:gd name="connsiteY200" fmla="*/ 4010683 h 6858000"/>
              <a:gd name="connsiteX201" fmla="*/ 4399563 w 7467663"/>
              <a:gd name="connsiteY201" fmla="*/ 4158106 h 6858000"/>
              <a:gd name="connsiteX202" fmla="*/ 4684469 w 7467663"/>
              <a:gd name="connsiteY202" fmla="*/ 4364680 h 6858000"/>
              <a:gd name="connsiteX203" fmla="*/ 4690271 w 7467663"/>
              <a:gd name="connsiteY203" fmla="*/ 4370034 h 6858000"/>
              <a:gd name="connsiteX204" fmla="*/ 4136093 w 7467663"/>
              <a:gd name="connsiteY204" fmla="*/ 3858466 h 6858000"/>
              <a:gd name="connsiteX205" fmla="*/ 3670252 w 7467663"/>
              <a:gd name="connsiteY205" fmla="*/ 3622798 h 6858000"/>
              <a:gd name="connsiteX206" fmla="*/ 4440129 w 7467663"/>
              <a:gd name="connsiteY206" fmla="*/ 3448571 h 6858000"/>
              <a:gd name="connsiteX207" fmla="*/ 4856525 w 7467663"/>
              <a:gd name="connsiteY207" fmla="*/ 3915351 h 6858000"/>
              <a:gd name="connsiteX208" fmla="*/ 5059055 w 7467663"/>
              <a:gd name="connsiteY208" fmla="*/ 4108918 h 6858000"/>
              <a:gd name="connsiteX209" fmla="*/ 5290070 w 7467663"/>
              <a:gd name="connsiteY209" fmla="*/ 4263619 h 6858000"/>
              <a:gd name="connsiteX210" fmla="*/ 4834991 w 7467663"/>
              <a:gd name="connsiteY210" fmla="*/ 3830985 h 6858000"/>
              <a:gd name="connsiteX211" fmla="*/ 4440129 w 7467663"/>
              <a:gd name="connsiteY211" fmla="*/ 3448571 h 6858000"/>
              <a:gd name="connsiteX212" fmla="*/ 4441737 w 7467663"/>
              <a:gd name="connsiteY212" fmla="*/ 3399734 h 6858000"/>
              <a:gd name="connsiteX213" fmla="*/ 4431236 w 7467663"/>
              <a:gd name="connsiteY213" fmla="*/ 3400954 h 6858000"/>
              <a:gd name="connsiteX214" fmla="*/ 4557150 w 7467663"/>
              <a:gd name="connsiteY214" fmla="*/ 3510023 h 6858000"/>
              <a:gd name="connsiteX215" fmla="*/ 4856936 w 7467663"/>
              <a:gd name="connsiteY215" fmla="*/ 3809146 h 6858000"/>
              <a:gd name="connsiteX216" fmla="*/ 5111996 w 7467663"/>
              <a:gd name="connsiteY216" fmla="*/ 4065759 h 6858000"/>
              <a:gd name="connsiteX217" fmla="*/ 5388878 w 7467663"/>
              <a:gd name="connsiteY217" fmla="*/ 4300185 h 6858000"/>
              <a:gd name="connsiteX218" fmla="*/ 5425556 w 7467663"/>
              <a:gd name="connsiteY218" fmla="*/ 4308967 h 6858000"/>
              <a:gd name="connsiteX219" fmla="*/ 4943646 w 7467663"/>
              <a:gd name="connsiteY219" fmla="*/ 3822916 h 6858000"/>
              <a:gd name="connsiteX220" fmla="*/ 4594837 w 7467663"/>
              <a:gd name="connsiteY220" fmla="*/ 3532274 h 6858000"/>
              <a:gd name="connsiteX221" fmla="*/ 4441737 w 7467663"/>
              <a:gd name="connsiteY221" fmla="*/ 3399734 h 6858000"/>
              <a:gd name="connsiteX222" fmla="*/ 5425834 w 7467663"/>
              <a:gd name="connsiteY222" fmla="*/ 3162785 h 6858000"/>
              <a:gd name="connsiteX223" fmla="*/ 5401644 w 7467663"/>
              <a:gd name="connsiteY223" fmla="*/ 3617847 h 6858000"/>
              <a:gd name="connsiteX224" fmla="*/ 5467256 w 7467663"/>
              <a:gd name="connsiteY224" fmla="*/ 4175494 h 6858000"/>
              <a:gd name="connsiteX225" fmla="*/ 5448069 w 7467663"/>
              <a:gd name="connsiteY225" fmla="*/ 3567554 h 6858000"/>
              <a:gd name="connsiteX226" fmla="*/ 5425834 w 7467663"/>
              <a:gd name="connsiteY226" fmla="*/ 3162785 h 6858000"/>
              <a:gd name="connsiteX227" fmla="*/ 1318687 w 7467663"/>
              <a:gd name="connsiteY227" fmla="*/ 3113840 h 6858000"/>
              <a:gd name="connsiteX228" fmla="*/ 1066793 w 7467663"/>
              <a:gd name="connsiteY228" fmla="*/ 3212171 h 6858000"/>
              <a:gd name="connsiteX229" fmla="*/ 993319 w 7467663"/>
              <a:gd name="connsiteY229" fmla="*/ 3247648 h 6858000"/>
              <a:gd name="connsiteX230" fmla="*/ 853081 w 7467663"/>
              <a:gd name="connsiteY230" fmla="*/ 3312410 h 6858000"/>
              <a:gd name="connsiteX231" fmla="*/ 805957 w 7467663"/>
              <a:gd name="connsiteY231" fmla="*/ 3330443 h 6858000"/>
              <a:gd name="connsiteX232" fmla="*/ 1318687 w 7467663"/>
              <a:gd name="connsiteY232" fmla="*/ 3113840 h 6858000"/>
              <a:gd name="connsiteX233" fmla="*/ 5453702 w 7467663"/>
              <a:gd name="connsiteY233" fmla="*/ 3090882 h 6858000"/>
              <a:gd name="connsiteX234" fmla="*/ 5480135 w 7467663"/>
              <a:gd name="connsiteY234" fmla="*/ 3565802 h 6858000"/>
              <a:gd name="connsiteX235" fmla="*/ 5499023 w 7467663"/>
              <a:gd name="connsiteY235" fmla="*/ 4166310 h 6858000"/>
              <a:gd name="connsiteX236" fmla="*/ 5547022 w 7467663"/>
              <a:gd name="connsiteY236" fmla="*/ 3607838 h 6858000"/>
              <a:gd name="connsiteX237" fmla="*/ 5515964 w 7467663"/>
              <a:gd name="connsiteY237" fmla="*/ 3378541 h 6858000"/>
              <a:gd name="connsiteX238" fmla="*/ 5453702 w 7467663"/>
              <a:gd name="connsiteY238" fmla="*/ 3090882 h 6858000"/>
              <a:gd name="connsiteX239" fmla="*/ 1238695 w 7467663"/>
              <a:gd name="connsiteY239" fmla="*/ 3076820 h 6858000"/>
              <a:gd name="connsiteX240" fmla="*/ 716371 w 7467663"/>
              <a:gd name="connsiteY240" fmla="*/ 3293249 h 6858000"/>
              <a:gd name="connsiteX241" fmla="*/ 579522 w 7467663"/>
              <a:gd name="connsiteY241" fmla="*/ 3371759 h 6858000"/>
              <a:gd name="connsiteX242" fmla="*/ 600288 w 7467663"/>
              <a:gd name="connsiteY242" fmla="*/ 3365555 h 6858000"/>
              <a:gd name="connsiteX243" fmla="*/ 840692 w 7467663"/>
              <a:gd name="connsiteY243" fmla="*/ 3284921 h 6858000"/>
              <a:gd name="connsiteX244" fmla="*/ 979248 w 7467663"/>
              <a:gd name="connsiteY244" fmla="*/ 3221003 h 6858000"/>
              <a:gd name="connsiteX245" fmla="*/ 1053282 w 7467663"/>
              <a:gd name="connsiteY245" fmla="*/ 3185247 h 6858000"/>
              <a:gd name="connsiteX246" fmla="*/ 1320603 w 7467663"/>
              <a:gd name="connsiteY246" fmla="*/ 3081281 h 6858000"/>
              <a:gd name="connsiteX247" fmla="*/ 1238695 w 7467663"/>
              <a:gd name="connsiteY247" fmla="*/ 3076820 h 6858000"/>
              <a:gd name="connsiteX248" fmla="*/ 5425627 w 7467663"/>
              <a:gd name="connsiteY248" fmla="*/ 2954192 h 6858000"/>
              <a:gd name="connsiteX249" fmla="*/ 5470770 w 7467663"/>
              <a:gd name="connsiteY249" fmla="*/ 3005435 h 6858000"/>
              <a:gd name="connsiteX250" fmla="*/ 5519779 w 7467663"/>
              <a:gd name="connsiteY250" fmla="*/ 4359223 h 6858000"/>
              <a:gd name="connsiteX251" fmla="*/ 5520293 w 7467663"/>
              <a:gd name="connsiteY251" fmla="*/ 4360602 h 6858000"/>
              <a:gd name="connsiteX252" fmla="*/ 5767221 w 7467663"/>
              <a:gd name="connsiteY252" fmla="*/ 4665564 h 6858000"/>
              <a:gd name="connsiteX253" fmla="*/ 6937169 w 7467663"/>
              <a:gd name="connsiteY253" fmla="*/ 4815941 h 6858000"/>
              <a:gd name="connsiteX254" fmla="*/ 6953922 w 7467663"/>
              <a:gd name="connsiteY254" fmla="*/ 4890068 h 6858000"/>
              <a:gd name="connsiteX255" fmla="*/ 6071359 w 7467663"/>
              <a:gd name="connsiteY255" fmla="*/ 4770770 h 6858000"/>
              <a:gd name="connsiteX256" fmla="*/ 6038839 w 7467663"/>
              <a:gd name="connsiteY256" fmla="*/ 4764474 h 6858000"/>
              <a:gd name="connsiteX257" fmla="*/ 6038706 w 7467663"/>
              <a:gd name="connsiteY257" fmla="*/ 4763847 h 6858000"/>
              <a:gd name="connsiteX258" fmla="*/ 6037784 w 7467663"/>
              <a:gd name="connsiteY258" fmla="*/ 4764270 h 6858000"/>
              <a:gd name="connsiteX259" fmla="*/ 6038839 w 7467663"/>
              <a:gd name="connsiteY259" fmla="*/ 4764474 h 6858000"/>
              <a:gd name="connsiteX260" fmla="*/ 6040338 w 7467663"/>
              <a:gd name="connsiteY260" fmla="*/ 4771418 h 6858000"/>
              <a:gd name="connsiteX261" fmla="*/ 6024488 w 7467663"/>
              <a:gd name="connsiteY261" fmla="*/ 4809903 h 6858000"/>
              <a:gd name="connsiteX262" fmla="*/ 5599771 w 7467663"/>
              <a:gd name="connsiteY262" fmla="*/ 5509652 h 6858000"/>
              <a:gd name="connsiteX263" fmla="*/ 5548843 w 7467663"/>
              <a:gd name="connsiteY263" fmla="*/ 5563845 h 6858000"/>
              <a:gd name="connsiteX264" fmla="*/ 5940952 w 7467663"/>
              <a:gd name="connsiteY264" fmla="*/ 6250028 h 6858000"/>
              <a:gd name="connsiteX265" fmla="*/ 6043441 w 7467663"/>
              <a:gd name="connsiteY265" fmla="*/ 6665847 h 6858000"/>
              <a:gd name="connsiteX266" fmla="*/ 6093432 w 7467663"/>
              <a:gd name="connsiteY266" fmla="*/ 6858000 h 6858000"/>
              <a:gd name="connsiteX267" fmla="*/ 6034344 w 7467663"/>
              <a:gd name="connsiteY267" fmla="*/ 6858000 h 6858000"/>
              <a:gd name="connsiteX268" fmla="*/ 6026679 w 7467663"/>
              <a:gd name="connsiteY268" fmla="*/ 6836959 h 6858000"/>
              <a:gd name="connsiteX269" fmla="*/ 5800441 w 7467663"/>
              <a:gd name="connsiteY269" fmla="*/ 6335286 h 6858000"/>
              <a:gd name="connsiteX270" fmla="*/ 5526562 w 7467663"/>
              <a:gd name="connsiteY270" fmla="*/ 5705388 h 6858000"/>
              <a:gd name="connsiteX271" fmla="*/ 5519640 w 7467663"/>
              <a:gd name="connsiteY271" fmla="*/ 5683774 h 6858000"/>
              <a:gd name="connsiteX272" fmla="*/ 5844559 w 7467663"/>
              <a:gd name="connsiteY272" fmla="*/ 6553349 h 6858000"/>
              <a:gd name="connsiteX273" fmla="*/ 5975994 w 7467663"/>
              <a:gd name="connsiteY273" fmla="*/ 6858000 h 6858000"/>
              <a:gd name="connsiteX274" fmla="*/ 5898547 w 7467663"/>
              <a:gd name="connsiteY274" fmla="*/ 6858000 h 6858000"/>
              <a:gd name="connsiteX275" fmla="*/ 5682041 w 7467663"/>
              <a:gd name="connsiteY275" fmla="*/ 6355860 h 6858000"/>
              <a:gd name="connsiteX276" fmla="*/ 5461758 w 7467663"/>
              <a:gd name="connsiteY276" fmla="*/ 5820220 h 6858000"/>
              <a:gd name="connsiteX277" fmla="*/ 5237282 w 7467663"/>
              <a:gd name="connsiteY277" fmla="*/ 6579086 h 6858000"/>
              <a:gd name="connsiteX278" fmla="*/ 5115009 w 7467663"/>
              <a:gd name="connsiteY278" fmla="*/ 6858000 h 6858000"/>
              <a:gd name="connsiteX279" fmla="*/ 5028074 w 7467663"/>
              <a:gd name="connsiteY279" fmla="*/ 6858000 h 6858000"/>
              <a:gd name="connsiteX280" fmla="*/ 5079508 w 7467663"/>
              <a:gd name="connsiteY280" fmla="*/ 6749074 h 6858000"/>
              <a:gd name="connsiteX281" fmla="*/ 5371846 w 7467663"/>
              <a:gd name="connsiteY281" fmla="*/ 5924413 h 6858000"/>
              <a:gd name="connsiteX282" fmla="*/ 5270512 w 7467663"/>
              <a:gd name="connsiteY282" fmla="*/ 6138975 h 6858000"/>
              <a:gd name="connsiteX283" fmla="*/ 5062409 w 7467663"/>
              <a:gd name="connsiteY283" fmla="*/ 6653544 h 6858000"/>
              <a:gd name="connsiteX284" fmla="*/ 5036628 w 7467663"/>
              <a:gd name="connsiteY284" fmla="*/ 6754247 h 6858000"/>
              <a:gd name="connsiteX285" fmla="*/ 5009112 w 7467663"/>
              <a:gd name="connsiteY285" fmla="*/ 6858000 h 6858000"/>
              <a:gd name="connsiteX286" fmla="*/ 4976679 w 7467663"/>
              <a:gd name="connsiteY286" fmla="*/ 6858000 h 6858000"/>
              <a:gd name="connsiteX287" fmla="*/ 5006537 w 7467663"/>
              <a:gd name="connsiteY287" fmla="*/ 6747068 h 6858000"/>
              <a:gd name="connsiteX288" fmla="*/ 5032723 w 7467663"/>
              <a:gd name="connsiteY288" fmla="*/ 6644957 h 6858000"/>
              <a:gd name="connsiteX289" fmla="*/ 5242949 w 7467663"/>
              <a:gd name="connsiteY289" fmla="*/ 6125175 h 6858000"/>
              <a:gd name="connsiteX290" fmla="*/ 5286321 w 7467663"/>
              <a:gd name="connsiteY290" fmla="*/ 6033555 h 6858000"/>
              <a:gd name="connsiteX291" fmla="*/ 5008210 w 7467663"/>
              <a:gd name="connsiteY291" fmla="*/ 6649194 h 6858000"/>
              <a:gd name="connsiteX292" fmla="*/ 4986321 w 7467663"/>
              <a:gd name="connsiteY292" fmla="*/ 6765687 h 6858000"/>
              <a:gd name="connsiteX293" fmla="*/ 4973474 w 7467663"/>
              <a:gd name="connsiteY293" fmla="*/ 6858000 h 6858000"/>
              <a:gd name="connsiteX294" fmla="*/ 4907178 w 7467663"/>
              <a:gd name="connsiteY294" fmla="*/ 6858000 h 6858000"/>
              <a:gd name="connsiteX295" fmla="*/ 4910810 w 7467663"/>
              <a:gd name="connsiteY295" fmla="*/ 6829660 h 6858000"/>
              <a:gd name="connsiteX296" fmla="*/ 4987461 w 7467663"/>
              <a:gd name="connsiteY296" fmla="*/ 6432994 h 6858000"/>
              <a:gd name="connsiteX297" fmla="*/ 5179262 w 7467663"/>
              <a:gd name="connsiteY297" fmla="*/ 6035044 h 6858000"/>
              <a:gd name="connsiteX298" fmla="*/ 4689678 w 7467663"/>
              <a:gd name="connsiteY298" fmla="*/ 6440241 h 6858000"/>
              <a:gd name="connsiteX299" fmla="*/ 4477543 w 7467663"/>
              <a:gd name="connsiteY299" fmla="*/ 6674836 h 6858000"/>
              <a:gd name="connsiteX300" fmla="*/ 4329957 w 7467663"/>
              <a:gd name="connsiteY300" fmla="*/ 6858000 h 6858000"/>
              <a:gd name="connsiteX301" fmla="*/ 4218595 w 7467663"/>
              <a:gd name="connsiteY301" fmla="*/ 6858000 h 6858000"/>
              <a:gd name="connsiteX302" fmla="*/ 4368888 w 7467663"/>
              <a:gd name="connsiteY302" fmla="*/ 6668412 h 6858000"/>
              <a:gd name="connsiteX303" fmla="*/ 4563091 w 7467663"/>
              <a:gd name="connsiteY303" fmla="*/ 6442508 h 6858000"/>
              <a:gd name="connsiteX304" fmla="*/ 5387324 w 7467663"/>
              <a:gd name="connsiteY304" fmla="*/ 5705830 h 6858000"/>
              <a:gd name="connsiteX305" fmla="*/ 5073620 w 7467663"/>
              <a:gd name="connsiteY305" fmla="*/ 5955437 h 6858000"/>
              <a:gd name="connsiteX306" fmla="*/ 4689789 w 7467663"/>
              <a:gd name="connsiteY306" fmla="*/ 6268382 h 6858000"/>
              <a:gd name="connsiteX307" fmla="*/ 4418722 w 7467663"/>
              <a:gd name="connsiteY307" fmla="*/ 6570886 h 6858000"/>
              <a:gd name="connsiteX308" fmla="*/ 4214944 w 7467663"/>
              <a:gd name="connsiteY308" fmla="*/ 6858000 h 6858000"/>
              <a:gd name="connsiteX309" fmla="*/ 4177898 w 7467663"/>
              <a:gd name="connsiteY309" fmla="*/ 6858000 h 6858000"/>
              <a:gd name="connsiteX310" fmla="*/ 4391597 w 7467663"/>
              <a:gd name="connsiteY310" fmla="*/ 6556370 h 6858000"/>
              <a:gd name="connsiteX311" fmla="*/ 4668889 w 7467663"/>
              <a:gd name="connsiteY311" fmla="*/ 6246399 h 6858000"/>
              <a:gd name="connsiteX312" fmla="*/ 5055427 w 7467663"/>
              <a:gd name="connsiteY312" fmla="*/ 5931476 h 6858000"/>
              <a:gd name="connsiteX313" fmla="*/ 5371814 w 7467663"/>
              <a:gd name="connsiteY313" fmla="*/ 5678975 h 6858000"/>
              <a:gd name="connsiteX314" fmla="*/ 4987918 w 7467663"/>
              <a:gd name="connsiteY314" fmla="*/ 5838701 h 6858000"/>
              <a:gd name="connsiteX315" fmla="*/ 4317146 w 7467663"/>
              <a:gd name="connsiteY315" fmla="*/ 6587716 h 6858000"/>
              <a:gd name="connsiteX316" fmla="*/ 4171627 w 7467663"/>
              <a:gd name="connsiteY316" fmla="*/ 6858000 h 6858000"/>
              <a:gd name="connsiteX317" fmla="*/ 4081585 w 7467663"/>
              <a:gd name="connsiteY317" fmla="*/ 6858000 h 6858000"/>
              <a:gd name="connsiteX318" fmla="*/ 4238603 w 7467663"/>
              <a:gd name="connsiteY318" fmla="*/ 6559341 h 6858000"/>
              <a:gd name="connsiteX319" fmla="*/ 4778333 w 7467663"/>
              <a:gd name="connsiteY319" fmla="*/ 5873626 h 6858000"/>
              <a:gd name="connsiteX320" fmla="*/ 5414185 w 7467663"/>
              <a:gd name="connsiteY320" fmla="*/ 5573882 h 6858000"/>
              <a:gd name="connsiteX321" fmla="*/ 5959648 w 7467663"/>
              <a:gd name="connsiteY321" fmla="*/ 4760797 h 6858000"/>
              <a:gd name="connsiteX322" fmla="*/ 5355019 w 7467663"/>
              <a:gd name="connsiteY322" fmla="*/ 4734672 h 6858000"/>
              <a:gd name="connsiteX323" fmla="*/ 5083565 w 7467663"/>
              <a:gd name="connsiteY323" fmla="*/ 5179121 h 6858000"/>
              <a:gd name="connsiteX324" fmla="*/ 4713577 w 7467663"/>
              <a:gd name="connsiteY324" fmla="*/ 5616803 h 6858000"/>
              <a:gd name="connsiteX325" fmla="*/ 3989559 w 7467663"/>
              <a:gd name="connsiteY325" fmla="*/ 6145945 h 6858000"/>
              <a:gd name="connsiteX326" fmla="*/ 3939824 w 7467663"/>
              <a:gd name="connsiteY326" fmla="*/ 6066900 h 6858000"/>
              <a:gd name="connsiteX327" fmla="*/ 4584537 w 7467663"/>
              <a:gd name="connsiteY327" fmla="*/ 5324826 h 6858000"/>
              <a:gd name="connsiteX328" fmla="*/ 5037105 w 7467663"/>
              <a:gd name="connsiteY328" fmla="*/ 5088765 h 6858000"/>
              <a:gd name="connsiteX329" fmla="*/ 5039930 w 7467663"/>
              <a:gd name="connsiteY329" fmla="*/ 5089585 h 6858000"/>
              <a:gd name="connsiteX330" fmla="*/ 5263764 w 7467663"/>
              <a:gd name="connsiteY330" fmla="*/ 4735525 h 6858000"/>
              <a:gd name="connsiteX331" fmla="*/ 4086300 w 7467663"/>
              <a:gd name="connsiteY331" fmla="*/ 4884599 h 6858000"/>
              <a:gd name="connsiteX332" fmla="*/ 4085485 w 7467663"/>
              <a:gd name="connsiteY332" fmla="*/ 4899070 h 6858000"/>
              <a:gd name="connsiteX333" fmla="*/ 3871915 w 7467663"/>
              <a:gd name="connsiteY333" fmla="*/ 5253645 h 6858000"/>
              <a:gd name="connsiteX334" fmla="*/ 3799374 w 7467663"/>
              <a:gd name="connsiteY334" fmla="*/ 5466127 h 6858000"/>
              <a:gd name="connsiteX335" fmla="*/ 3498850 w 7467663"/>
              <a:gd name="connsiteY335" fmla="*/ 6661888 h 6858000"/>
              <a:gd name="connsiteX336" fmla="*/ 3399216 w 7467663"/>
              <a:gd name="connsiteY336" fmla="*/ 6858000 h 6858000"/>
              <a:gd name="connsiteX337" fmla="*/ 3303688 w 7467663"/>
              <a:gd name="connsiteY337" fmla="*/ 6858000 h 6858000"/>
              <a:gd name="connsiteX338" fmla="*/ 3391774 w 7467663"/>
              <a:gd name="connsiteY338" fmla="*/ 6697181 h 6858000"/>
              <a:gd name="connsiteX339" fmla="*/ 3735540 w 7467663"/>
              <a:gd name="connsiteY339" fmla="*/ 5546923 h 6858000"/>
              <a:gd name="connsiteX340" fmla="*/ 3729438 w 7467663"/>
              <a:gd name="connsiteY340" fmla="*/ 5569058 h 6858000"/>
              <a:gd name="connsiteX341" fmla="*/ 3707782 w 7467663"/>
              <a:gd name="connsiteY341" fmla="*/ 5644908 h 6858000"/>
              <a:gd name="connsiteX342" fmla="*/ 3583827 w 7467663"/>
              <a:gd name="connsiteY342" fmla="*/ 6039215 h 6858000"/>
              <a:gd name="connsiteX343" fmla="*/ 3547861 w 7467663"/>
              <a:gd name="connsiteY343" fmla="*/ 6129609 h 6858000"/>
              <a:gd name="connsiteX344" fmla="*/ 3490905 w 7467663"/>
              <a:gd name="connsiteY344" fmla="*/ 6277660 h 6858000"/>
              <a:gd name="connsiteX345" fmla="*/ 3455859 w 7467663"/>
              <a:gd name="connsiteY345" fmla="*/ 6391301 h 6858000"/>
              <a:gd name="connsiteX346" fmla="*/ 3429112 w 7467663"/>
              <a:gd name="connsiteY346" fmla="*/ 6479469 h 6858000"/>
              <a:gd name="connsiteX347" fmla="*/ 3304862 w 7467663"/>
              <a:gd name="connsiteY347" fmla="*/ 6796476 h 6858000"/>
              <a:gd name="connsiteX348" fmla="*/ 3276071 w 7467663"/>
              <a:gd name="connsiteY348" fmla="*/ 6858000 h 6858000"/>
              <a:gd name="connsiteX349" fmla="*/ 3240805 w 7467663"/>
              <a:gd name="connsiteY349" fmla="*/ 6858000 h 6858000"/>
              <a:gd name="connsiteX350" fmla="*/ 3275917 w 7467663"/>
              <a:gd name="connsiteY350" fmla="*/ 6783192 h 6858000"/>
              <a:gd name="connsiteX351" fmla="*/ 3399358 w 7467663"/>
              <a:gd name="connsiteY351" fmla="*/ 6469011 h 6858000"/>
              <a:gd name="connsiteX352" fmla="*/ 3425650 w 7467663"/>
              <a:gd name="connsiteY352" fmla="*/ 6381333 h 6858000"/>
              <a:gd name="connsiteX353" fmla="*/ 3460661 w 7467663"/>
              <a:gd name="connsiteY353" fmla="*/ 6266763 h 6858000"/>
              <a:gd name="connsiteX354" fmla="*/ 3518021 w 7467663"/>
              <a:gd name="connsiteY354" fmla="*/ 6117298 h 6858000"/>
              <a:gd name="connsiteX355" fmla="*/ 3554035 w 7467663"/>
              <a:gd name="connsiteY355" fmla="*/ 6027832 h 6858000"/>
              <a:gd name="connsiteX356" fmla="*/ 3677174 w 7467663"/>
              <a:gd name="connsiteY356" fmla="*/ 5636351 h 6858000"/>
              <a:gd name="connsiteX357" fmla="*/ 3698819 w 7467663"/>
              <a:gd name="connsiteY357" fmla="*/ 5560503 h 6858000"/>
              <a:gd name="connsiteX358" fmla="*/ 3702094 w 7467663"/>
              <a:gd name="connsiteY358" fmla="*/ 5549194 h 6858000"/>
              <a:gd name="connsiteX359" fmla="*/ 3398355 w 7467663"/>
              <a:gd name="connsiteY359" fmla="*/ 6094603 h 6858000"/>
              <a:gd name="connsiteX360" fmla="*/ 3193941 w 7467663"/>
              <a:gd name="connsiteY360" fmla="*/ 6798775 h 6858000"/>
              <a:gd name="connsiteX361" fmla="*/ 3184140 w 7467663"/>
              <a:gd name="connsiteY361" fmla="*/ 6858000 h 6858000"/>
              <a:gd name="connsiteX362" fmla="*/ 3099978 w 7467663"/>
              <a:gd name="connsiteY362" fmla="*/ 6858000 h 6858000"/>
              <a:gd name="connsiteX363" fmla="*/ 3101556 w 7467663"/>
              <a:gd name="connsiteY363" fmla="*/ 6843337 h 6858000"/>
              <a:gd name="connsiteX364" fmla="*/ 3370162 w 7467663"/>
              <a:gd name="connsiteY364" fmla="*/ 5785550 h 6858000"/>
              <a:gd name="connsiteX365" fmla="*/ 3746477 w 7467663"/>
              <a:gd name="connsiteY365" fmla="*/ 5377889 h 6858000"/>
              <a:gd name="connsiteX366" fmla="*/ 3863399 w 7467663"/>
              <a:gd name="connsiteY366" fmla="*/ 5087257 h 6858000"/>
              <a:gd name="connsiteX367" fmla="*/ 3968712 w 7467663"/>
              <a:gd name="connsiteY367" fmla="*/ 4913989 h 6858000"/>
              <a:gd name="connsiteX368" fmla="*/ 2792390 w 7467663"/>
              <a:gd name="connsiteY368" fmla="*/ 5382974 h 6858000"/>
              <a:gd name="connsiteX369" fmla="*/ 2714982 w 7467663"/>
              <a:gd name="connsiteY369" fmla="*/ 5427051 h 6858000"/>
              <a:gd name="connsiteX370" fmla="*/ 2813361 w 7467663"/>
              <a:gd name="connsiteY370" fmla="*/ 6023912 h 6858000"/>
              <a:gd name="connsiteX371" fmla="*/ 2688430 w 7467663"/>
              <a:gd name="connsiteY371" fmla="*/ 6801564 h 6858000"/>
              <a:gd name="connsiteX372" fmla="*/ 2629626 w 7467663"/>
              <a:gd name="connsiteY372" fmla="*/ 6763394 h 6858000"/>
              <a:gd name="connsiteX373" fmla="*/ 2565328 w 7467663"/>
              <a:gd name="connsiteY373" fmla="*/ 5516399 h 6858000"/>
              <a:gd name="connsiteX374" fmla="*/ 1922999 w 7467663"/>
              <a:gd name="connsiteY374" fmla="*/ 5980343 h 6858000"/>
              <a:gd name="connsiteX375" fmla="*/ 1950261 w 7467663"/>
              <a:gd name="connsiteY375" fmla="*/ 6405858 h 6858000"/>
              <a:gd name="connsiteX376" fmla="*/ 2365554 w 7467663"/>
              <a:gd name="connsiteY376" fmla="*/ 6759107 h 6858000"/>
              <a:gd name="connsiteX377" fmla="*/ 2424142 w 7467663"/>
              <a:gd name="connsiteY377" fmla="*/ 6858000 h 6858000"/>
              <a:gd name="connsiteX378" fmla="*/ 2395994 w 7467663"/>
              <a:gd name="connsiteY378" fmla="*/ 6858000 h 6858000"/>
              <a:gd name="connsiteX379" fmla="*/ 2392863 w 7467663"/>
              <a:gd name="connsiteY379" fmla="*/ 6852964 h 6858000"/>
              <a:gd name="connsiteX380" fmla="*/ 2017589 w 7467663"/>
              <a:gd name="connsiteY380" fmla="*/ 6493982 h 6858000"/>
              <a:gd name="connsiteX381" fmla="*/ 2147336 w 7467663"/>
              <a:gd name="connsiteY381" fmla="*/ 6594052 h 6858000"/>
              <a:gd name="connsiteX382" fmla="*/ 2207047 w 7467663"/>
              <a:gd name="connsiteY382" fmla="*/ 6654540 h 6858000"/>
              <a:gd name="connsiteX383" fmla="*/ 2299106 w 7467663"/>
              <a:gd name="connsiteY383" fmla="*/ 6778931 h 6858000"/>
              <a:gd name="connsiteX384" fmla="*/ 2314430 w 7467663"/>
              <a:gd name="connsiteY384" fmla="*/ 6801144 h 6858000"/>
              <a:gd name="connsiteX385" fmla="*/ 2352406 w 7467663"/>
              <a:gd name="connsiteY385" fmla="*/ 6858000 h 6858000"/>
              <a:gd name="connsiteX386" fmla="*/ 2314492 w 7467663"/>
              <a:gd name="connsiteY386" fmla="*/ 6858000 h 6858000"/>
              <a:gd name="connsiteX387" fmla="*/ 2288095 w 7467663"/>
              <a:gd name="connsiteY387" fmla="*/ 6818030 h 6858000"/>
              <a:gd name="connsiteX388" fmla="*/ 2272768 w 7467663"/>
              <a:gd name="connsiteY388" fmla="*/ 6795822 h 6858000"/>
              <a:gd name="connsiteX389" fmla="*/ 2182715 w 7467663"/>
              <a:gd name="connsiteY389" fmla="*/ 6675071 h 6858000"/>
              <a:gd name="connsiteX390" fmla="*/ 2032061 w 7467663"/>
              <a:gd name="connsiteY390" fmla="*/ 6541380 h 6858000"/>
              <a:gd name="connsiteX391" fmla="*/ 2257220 w 7467663"/>
              <a:gd name="connsiteY391" fmla="*/ 6826257 h 6858000"/>
              <a:gd name="connsiteX392" fmla="*/ 2281324 w 7467663"/>
              <a:gd name="connsiteY392" fmla="*/ 6858000 h 6858000"/>
              <a:gd name="connsiteX393" fmla="*/ 2242860 w 7467663"/>
              <a:gd name="connsiteY393" fmla="*/ 6858000 h 6858000"/>
              <a:gd name="connsiteX394" fmla="*/ 2232818 w 7467663"/>
              <a:gd name="connsiteY394" fmla="*/ 6844926 h 6858000"/>
              <a:gd name="connsiteX395" fmla="*/ 1990172 w 7467663"/>
              <a:gd name="connsiteY395" fmla="*/ 6542121 h 6858000"/>
              <a:gd name="connsiteX396" fmla="*/ 2124090 w 7467663"/>
              <a:gd name="connsiteY396" fmla="*/ 6761017 h 6858000"/>
              <a:gd name="connsiteX397" fmla="*/ 2200380 w 7467663"/>
              <a:gd name="connsiteY397" fmla="*/ 6858000 h 6858000"/>
              <a:gd name="connsiteX398" fmla="*/ 2147507 w 7467663"/>
              <a:gd name="connsiteY398" fmla="*/ 6858000 h 6858000"/>
              <a:gd name="connsiteX399" fmla="*/ 2070668 w 7467663"/>
              <a:gd name="connsiteY399" fmla="*/ 6761520 h 6858000"/>
              <a:gd name="connsiteX400" fmla="*/ 1975142 w 7467663"/>
              <a:gd name="connsiteY400" fmla="*/ 6585570 h 6858000"/>
              <a:gd name="connsiteX401" fmla="*/ 2050035 w 7467663"/>
              <a:gd name="connsiteY401" fmla="*/ 6813345 h 6858000"/>
              <a:gd name="connsiteX402" fmla="*/ 2063025 w 7467663"/>
              <a:gd name="connsiteY402" fmla="*/ 6858000 h 6858000"/>
              <a:gd name="connsiteX403" fmla="*/ 2021675 w 7467663"/>
              <a:gd name="connsiteY403" fmla="*/ 6858000 h 6858000"/>
              <a:gd name="connsiteX404" fmla="*/ 2019308 w 7467663"/>
              <a:gd name="connsiteY404" fmla="*/ 6847118 h 6858000"/>
              <a:gd name="connsiteX405" fmla="*/ 1938835 w 7467663"/>
              <a:gd name="connsiteY405" fmla="*/ 6551160 h 6858000"/>
              <a:gd name="connsiteX406" fmla="*/ 1953230 w 7467663"/>
              <a:gd name="connsiteY406" fmla="*/ 6759699 h 6858000"/>
              <a:gd name="connsiteX407" fmla="*/ 1956763 w 7467663"/>
              <a:gd name="connsiteY407" fmla="*/ 6778191 h 6858000"/>
              <a:gd name="connsiteX408" fmla="*/ 1967925 w 7467663"/>
              <a:gd name="connsiteY408" fmla="*/ 6858000 h 6858000"/>
              <a:gd name="connsiteX409" fmla="*/ 1936622 w 7467663"/>
              <a:gd name="connsiteY409" fmla="*/ 6858000 h 6858000"/>
              <a:gd name="connsiteX410" fmla="*/ 1926261 w 7467663"/>
              <a:gd name="connsiteY410" fmla="*/ 6784064 h 6858000"/>
              <a:gd name="connsiteX411" fmla="*/ 1922724 w 7467663"/>
              <a:gd name="connsiteY411" fmla="*/ 6765577 h 6858000"/>
              <a:gd name="connsiteX412" fmla="*/ 1904650 w 7467663"/>
              <a:gd name="connsiteY412" fmla="*/ 6639616 h 6858000"/>
              <a:gd name="connsiteX413" fmla="*/ 1885273 w 7467663"/>
              <a:gd name="connsiteY413" fmla="*/ 6858000 h 6858000"/>
              <a:gd name="connsiteX414" fmla="*/ 1854363 w 7467663"/>
              <a:gd name="connsiteY414" fmla="*/ 6858000 h 6858000"/>
              <a:gd name="connsiteX415" fmla="*/ 1880391 w 7467663"/>
              <a:gd name="connsiteY415" fmla="*/ 6603796 h 6858000"/>
              <a:gd name="connsiteX416" fmla="*/ 1818273 w 7467663"/>
              <a:gd name="connsiteY416" fmla="*/ 6715729 h 6858000"/>
              <a:gd name="connsiteX417" fmla="*/ 1794691 w 7467663"/>
              <a:gd name="connsiteY417" fmla="*/ 6843239 h 6858000"/>
              <a:gd name="connsiteX418" fmla="*/ 1794914 w 7467663"/>
              <a:gd name="connsiteY418" fmla="*/ 6858000 h 6858000"/>
              <a:gd name="connsiteX419" fmla="*/ 1746128 w 7467663"/>
              <a:gd name="connsiteY419" fmla="*/ 6858000 h 6858000"/>
              <a:gd name="connsiteX420" fmla="*/ 1753934 w 7467663"/>
              <a:gd name="connsiteY420" fmla="*/ 6724796 h 6858000"/>
              <a:gd name="connsiteX421" fmla="*/ 1792053 w 7467663"/>
              <a:gd name="connsiteY421" fmla="*/ 6572396 h 6858000"/>
              <a:gd name="connsiteX422" fmla="*/ 1862248 w 7467663"/>
              <a:gd name="connsiteY422" fmla="*/ 6266397 h 6858000"/>
              <a:gd name="connsiteX423" fmla="*/ 1862250 w 7467663"/>
              <a:gd name="connsiteY423" fmla="*/ 6033531 h 6858000"/>
              <a:gd name="connsiteX424" fmla="*/ 1211999 w 7467663"/>
              <a:gd name="connsiteY424" fmla="*/ 6683610 h 6858000"/>
              <a:gd name="connsiteX425" fmla="*/ 1213266 w 7467663"/>
              <a:gd name="connsiteY425" fmla="*/ 6691947 h 6858000"/>
              <a:gd name="connsiteX426" fmla="*/ 1203370 w 7467663"/>
              <a:gd name="connsiteY426" fmla="*/ 6850676 h 6858000"/>
              <a:gd name="connsiteX427" fmla="*/ 1203671 w 7467663"/>
              <a:gd name="connsiteY427" fmla="*/ 6858000 h 6858000"/>
              <a:gd name="connsiteX428" fmla="*/ 1143180 w 7467663"/>
              <a:gd name="connsiteY428" fmla="*/ 6858000 h 6858000"/>
              <a:gd name="connsiteX429" fmla="*/ 1142176 w 7467663"/>
              <a:gd name="connsiteY429" fmla="*/ 6766045 h 6858000"/>
              <a:gd name="connsiteX430" fmla="*/ 1067484 w 7467663"/>
              <a:gd name="connsiteY430" fmla="*/ 6858000 h 6858000"/>
              <a:gd name="connsiteX431" fmla="*/ 953928 w 7467663"/>
              <a:gd name="connsiteY431" fmla="*/ 6858000 h 6858000"/>
              <a:gd name="connsiteX432" fmla="*/ 959715 w 7467663"/>
              <a:gd name="connsiteY432" fmla="*/ 6850185 h 6858000"/>
              <a:gd name="connsiteX433" fmla="*/ 1483788 w 7467663"/>
              <a:gd name="connsiteY433" fmla="*/ 6259174 h 6858000"/>
              <a:gd name="connsiteX434" fmla="*/ 1100671 w 7467663"/>
              <a:gd name="connsiteY434" fmla="*/ 6252137 h 6858000"/>
              <a:gd name="connsiteX435" fmla="*/ 1090144 w 7467663"/>
              <a:gd name="connsiteY435" fmla="*/ 6256748 h 6858000"/>
              <a:gd name="connsiteX436" fmla="*/ 1095872 w 7467663"/>
              <a:gd name="connsiteY436" fmla="*/ 6271892 h 6858000"/>
              <a:gd name="connsiteX437" fmla="*/ 262785 w 7467663"/>
              <a:gd name="connsiteY437" fmla="*/ 6845450 h 6858000"/>
              <a:gd name="connsiteX438" fmla="*/ 209968 w 7467663"/>
              <a:gd name="connsiteY438" fmla="*/ 6770713 h 6858000"/>
              <a:gd name="connsiteX439" fmla="*/ 873460 w 7467663"/>
              <a:gd name="connsiteY439" fmla="*/ 6253768 h 6858000"/>
              <a:gd name="connsiteX440" fmla="*/ 192686 w 7467663"/>
              <a:gd name="connsiteY440" fmla="*/ 5849257 h 6858000"/>
              <a:gd name="connsiteX441" fmla="*/ 4696 w 7467663"/>
              <a:gd name="connsiteY441" fmla="*/ 5697668 h 6858000"/>
              <a:gd name="connsiteX442" fmla="*/ 0 w 7467663"/>
              <a:gd name="connsiteY442" fmla="*/ 5689984 h 6858000"/>
              <a:gd name="connsiteX443" fmla="*/ 0 w 7467663"/>
              <a:gd name="connsiteY443" fmla="*/ 5513472 h 6858000"/>
              <a:gd name="connsiteX444" fmla="*/ 174101 w 7467663"/>
              <a:gd name="connsiteY444" fmla="*/ 5620277 h 6858000"/>
              <a:gd name="connsiteX445" fmla="*/ 891800 w 7467663"/>
              <a:gd name="connsiteY445" fmla="*/ 6036935 h 6858000"/>
              <a:gd name="connsiteX446" fmla="*/ 1072219 w 7467663"/>
              <a:gd name="connsiteY446" fmla="*/ 6169443 h 6858000"/>
              <a:gd name="connsiteX447" fmla="*/ 1074117 w 7467663"/>
              <a:gd name="connsiteY447" fmla="*/ 6170301 h 6858000"/>
              <a:gd name="connsiteX448" fmla="*/ 1083114 w 7467663"/>
              <a:gd name="connsiteY448" fmla="*/ 6174131 h 6858000"/>
              <a:gd name="connsiteX449" fmla="*/ 1543010 w 7467663"/>
              <a:gd name="connsiteY449" fmla="*/ 6191140 h 6858000"/>
              <a:gd name="connsiteX450" fmla="*/ 1551080 w 7467663"/>
              <a:gd name="connsiteY450" fmla="*/ 6195006 h 6858000"/>
              <a:gd name="connsiteX451" fmla="*/ 2345443 w 7467663"/>
              <a:gd name="connsiteY451" fmla="*/ 5549882 h 6858000"/>
              <a:gd name="connsiteX452" fmla="*/ 1721499 w 7467663"/>
              <a:gd name="connsiteY452" fmla="*/ 5599969 h 6858000"/>
              <a:gd name="connsiteX453" fmla="*/ 767716 w 7467663"/>
              <a:gd name="connsiteY453" fmla="*/ 5472768 h 6858000"/>
              <a:gd name="connsiteX454" fmla="*/ 722147 w 7467663"/>
              <a:gd name="connsiteY454" fmla="*/ 5393091 h 6858000"/>
              <a:gd name="connsiteX455" fmla="*/ 1485552 w 7467663"/>
              <a:gd name="connsiteY455" fmla="*/ 5313202 h 6858000"/>
              <a:gd name="connsiteX456" fmla="*/ 2143004 w 7467663"/>
              <a:gd name="connsiteY456" fmla="*/ 5402420 h 6858000"/>
              <a:gd name="connsiteX457" fmla="*/ 1933391 w 7467663"/>
              <a:gd name="connsiteY457" fmla="*/ 5156971 h 6858000"/>
              <a:gd name="connsiteX458" fmla="*/ 1827118 w 7467663"/>
              <a:gd name="connsiteY458" fmla="*/ 4968410 h 6858000"/>
              <a:gd name="connsiteX459" fmla="*/ 1837349 w 7467663"/>
              <a:gd name="connsiteY459" fmla="*/ 4956357 h 6858000"/>
              <a:gd name="connsiteX460" fmla="*/ 2162835 w 7467663"/>
              <a:gd name="connsiteY460" fmla="*/ 5187853 h 6858000"/>
              <a:gd name="connsiteX461" fmla="*/ 2257167 w 7467663"/>
              <a:gd name="connsiteY461" fmla="*/ 5462123 h 6858000"/>
              <a:gd name="connsiteX462" fmla="*/ 2261598 w 7467663"/>
              <a:gd name="connsiteY462" fmla="*/ 5467998 h 6858000"/>
              <a:gd name="connsiteX463" fmla="*/ 2437177 w 7467663"/>
              <a:gd name="connsiteY463" fmla="*/ 5479608 h 6858000"/>
              <a:gd name="connsiteX464" fmla="*/ 2445247 w 7467663"/>
              <a:gd name="connsiteY464" fmla="*/ 5483476 h 6858000"/>
              <a:gd name="connsiteX465" fmla="*/ 2743626 w 7467663"/>
              <a:gd name="connsiteY465" fmla="*/ 5304819 h 6858000"/>
              <a:gd name="connsiteX466" fmla="*/ 3048102 w 7467663"/>
              <a:gd name="connsiteY466" fmla="*/ 5150595 h 6858000"/>
              <a:gd name="connsiteX467" fmla="*/ 1799414 w 7467663"/>
              <a:gd name="connsiteY467" fmla="*/ 4694732 h 6858000"/>
              <a:gd name="connsiteX468" fmla="*/ 1771735 w 7467663"/>
              <a:gd name="connsiteY468" fmla="*/ 4619929 h 6858000"/>
              <a:gd name="connsiteX469" fmla="*/ 3104273 w 7467663"/>
              <a:gd name="connsiteY469" fmla="*/ 5076159 h 6858000"/>
              <a:gd name="connsiteX470" fmla="*/ 3113245 w 7467663"/>
              <a:gd name="connsiteY470" fmla="*/ 5090705 h 6858000"/>
              <a:gd name="connsiteX471" fmla="*/ 3126294 w 7467663"/>
              <a:gd name="connsiteY471" fmla="*/ 5114400 h 6858000"/>
              <a:gd name="connsiteX472" fmla="*/ 3937433 w 7467663"/>
              <a:gd name="connsiteY472" fmla="*/ 4830473 h 6858000"/>
              <a:gd name="connsiteX473" fmla="*/ 3590475 w 7467663"/>
              <a:gd name="connsiteY473" fmla="*/ 4597974 h 6858000"/>
              <a:gd name="connsiteX474" fmla="*/ 3100264 w 7467663"/>
              <a:gd name="connsiteY474" fmla="*/ 4579845 h 6858000"/>
              <a:gd name="connsiteX475" fmla="*/ 2183576 w 7467663"/>
              <a:gd name="connsiteY475" fmla="*/ 4227150 h 6858000"/>
              <a:gd name="connsiteX476" fmla="*/ 2151029 w 7467663"/>
              <a:gd name="connsiteY476" fmla="*/ 4146947 h 6858000"/>
              <a:gd name="connsiteX477" fmla="*/ 3563434 w 7467663"/>
              <a:gd name="connsiteY477" fmla="*/ 4469115 h 6858000"/>
              <a:gd name="connsiteX478" fmla="*/ 3177952 w 7467663"/>
              <a:gd name="connsiteY478" fmla="*/ 3657386 h 6858000"/>
              <a:gd name="connsiteX479" fmla="*/ 3189263 w 7467663"/>
              <a:gd name="connsiteY479" fmla="*/ 3625726 h 6858000"/>
              <a:gd name="connsiteX480" fmla="*/ 3560912 w 7467663"/>
              <a:gd name="connsiteY480" fmla="*/ 4079863 h 6858000"/>
              <a:gd name="connsiteX481" fmla="*/ 3626636 w 7467663"/>
              <a:gd name="connsiteY481" fmla="*/ 4512230 h 6858000"/>
              <a:gd name="connsiteX482" fmla="*/ 3653088 w 7467663"/>
              <a:gd name="connsiteY482" fmla="*/ 4521417 h 6858000"/>
              <a:gd name="connsiteX483" fmla="*/ 3988128 w 7467663"/>
              <a:gd name="connsiteY483" fmla="*/ 4817267 h 6858000"/>
              <a:gd name="connsiteX484" fmla="*/ 4830582 w 7467663"/>
              <a:gd name="connsiteY484" fmla="*/ 4676000 h 6858000"/>
              <a:gd name="connsiteX485" fmla="*/ 4830100 w 7467663"/>
              <a:gd name="connsiteY485" fmla="*/ 4675554 h 6858000"/>
              <a:gd name="connsiteX486" fmla="*/ 4036318 w 7467663"/>
              <a:gd name="connsiteY486" fmla="*/ 4147013 h 6858000"/>
              <a:gd name="connsiteX487" fmla="*/ 3432098 w 7467663"/>
              <a:gd name="connsiteY487" fmla="*/ 3537312 h 6858000"/>
              <a:gd name="connsiteX488" fmla="*/ 3446761 w 7467663"/>
              <a:gd name="connsiteY488" fmla="*/ 3461278 h 6858000"/>
              <a:gd name="connsiteX489" fmla="*/ 4419733 w 7467663"/>
              <a:gd name="connsiteY489" fmla="*/ 3963555 h 6858000"/>
              <a:gd name="connsiteX490" fmla="*/ 4781371 w 7467663"/>
              <a:gd name="connsiteY490" fmla="*/ 4458604 h 6858000"/>
              <a:gd name="connsiteX491" fmla="*/ 4780440 w 7467663"/>
              <a:gd name="connsiteY491" fmla="*/ 4470290 h 6858000"/>
              <a:gd name="connsiteX492" fmla="*/ 4898954 w 7467663"/>
              <a:gd name="connsiteY492" fmla="*/ 4662092 h 6858000"/>
              <a:gd name="connsiteX493" fmla="*/ 4900699 w 7467663"/>
              <a:gd name="connsiteY493" fmla="*/ 4670867 h 6858000"/>
              <a:gd name="connsiteX494" fmla="*/ 5714511 w 7467663"/>
              <a:gd name="connsiteY494" fmla="*/ 4663483 h 6858000"/>
              <a:gd name="connsiteX495" fmla="*/ 5464793 w 7467663"/>
              <a:gd name="connsiteY495" fmla="*/ 4393556 h 6858000"/>
              <a:gd name="connsiteX496" fmla="*/ 5461897 w 7467663"/>
              <a:gd name="connsiteY496" fmla="*/ 4390879 h 6858000"/>
              <a:gd name="connsiteX497" fmla="*/ 4294126 w 7467663"/>
              <a:gd name="connsiteY497" fmla="*/ 3303048 h 6858000"/>
              <a:gd name="connsiteX498" fmla="*/ 4305321 w 7467663"/>
              <a:gd name="connsiteY498" fmla="*/ 3256953 h 6858000"/>
              <a:gd name="connsiteX499" fmla="*/ 4949299 w 7467663"/>
              <a:gd name="connsiteY499" fmla="*/ 3766336 h 6858000"/>
              <a:gd name="connsiteX500" fmla="*/ 5291452 w 7467663"/>
              <a:gd name="connsiteY500" fmla="*/ 4076801 h 6858000"/>
              <a:gd name="connsiteX501" fmla="*/ 5434998 w 7467663"/>
              <a:gd name="connsiteY501" fmla="*/ 4254100 h 6858000"/>
              <a:gd name="connsiteX502" fmla="*/ 5351015 w 7467663"/>
              <a:gd name="connsiteY502" fmla="*/ 3760989 h 6858000"/>
              <a:gd name="connsiteX503" fmla="*/ 5413780 w 7467663"/>
              <a:gd name="connsiteY503" fmla="*/ 2966265 h 6858000"/>
              <a:gd name="connsiteX504" fmla="*/ 5425627 w 7467663"/>
              <a:gd name="connsiteY504" fmla="*/ 2954192 h 6858000"/>
              <a:gd name="connsiteX505" fmla="*/ 6604735 w 7467663"/>
              <a:gd name="connsiteY505" fmla="*/ 2041381 h 6858000"/>
              <a:gd name="connsiteX506" fmla="*/ 7204487 w 7467663"/>
              <a:gd name="connsiteY506" fmla="*/ 2742112 h 6858000"/>
              <a:gd name="connsiteX507" fmla="*/ 7131592 w 7467663"/>
              <a:gd name="connsiteY507" fmla="*/ 2672096 h 6858000"/>
              <a:gd name="connsiteX508" fmla="*/ 6996344 w 7467663"/>
              <a:gd name="connsiteY508" fmla="*/ 2518310 h 6858000"/>
              <a:gd name="connsiteX509" fmla="*/ 6735495 w 7467663"/>
              <a:gd name="connsiteY509" fmla="*/ 2196890 h 6858000"/>
              <a:gd name="connsiteX510" fmla="*/ 6721901 w 7467663"/>
              <a:gd name="connsiteY510" fmla="*/ 2179274 h 6858000"/>
              <a:gd name="connsiteX511" fmla="*/ 6604735 w 7467663"/>
              <a:gd name="connsiteY511" fmla="*/ 2041381 h 6858000"/>
              <a:gd name="connsiteX512" fmla="*/ 6591670 w 7467663"/>
              <a:gd name="connsiteY512" fmla="*/ 1988277 h 6858000"/>
              <a:gd name="connsiteX513" fmla="*/ 6747349 w 7467663"/>
              <a:gd name="connsiteY513" fmla="*/ 2160069 h 6858000"/>
              <a:gd name="connsiteX514" fmla="*/ 6760943 w 7467663"/>
              <a:gd name="connsiteY514" fmla="*/ 2177686 h 6858000"/>
              <a:gd name="connsiteX515" fmla="*/ 7021065 w 7467663"/>
              <a:gd name="connsiteY515" fmla="*/ 2498102 h 6858000"/>
              <a:gd name="connsiteX516" fmla="*/ 7155223 w 7467663"/>
              <a:gd name="connsiteY516" fmla="*/ 2650386 h 6858000"/>
              <a:gd name="connsiteX517" fmla="*/ 7203167 w 7467663"/>
              <a:gd name="connsiteY517" fmla="*/ 2697288 h 6858000"/>
              <a:gd name="connsiteX518" fmla="*/ 6937703 w 7467663"/>
              <a:gd name="connsiteY518" fmla="*/ 2321981 h 6858000"/>
              <a:gd name="connsiteX519" fmla="*/ 6591670 w 7467663"/>
              <a:gd name="connsiteY519" fmla="*/ 1988277 h 6858000"/>
              <a:gd name="connsiteX520" fmla="*/ 5798671 w 7467663"/>
              <a:gd name="connsiteY520" fmla="*/ 1981601 h 6858000"/>
              <a:gd name="connsiteX521" fmla="*/ 5754709 w 7467663"/>
              <a:gd name="connsiteY521" fmla="*/ 2071454 h 6858000"/>
              <a:gd name="connsiteX522" fmla="*/ 5763044 w 7467663"/>
              <a:gd name="connsiteY522" fmla="*/ 2842206 h 6858000"/>
              <a:gd name="connsiteX523" fmla="*/ 5764974 w 7467663"/>
              <a:gd name="connsiteY523" fmla="*/ 2799609 h 6858000"/>
              <a:gd name="connsiteX524" fmla="*/ 5767665 w 7467663"/>
              <a:gd name="connsiteY524" fmla="*/ 2666409 h 6858000"/>
              <a:gd name="connsiteX525" fmla="*/ 5763055 w 7467663"/>
              <a:gd name="connsiteY525" fmla="*/ 2579705 h 6858000"/>
              <a:gd name="connsiteX526" fmla="*/ 5758079 w 7467663"/>
              <a:gd name="connsiteY526" fmla="*/ 2492508 h 6858000"/>
              <a:gd name="connsiteX527" fmla="*/ 5779325 w 7467663"/>
              <a:gd name="connsiteY527" fmla="*/ 2197069 h 6858000"/>
              <a:gd name="connsiteX528" fmla="*/ 5798671 w 7467663"/>
              <a:gd name="connsiteY528" fmla="*/ 1981601 h 6858000"/>
              <a:gd name="connsiteX529" fmla="*/ 5829202 w 7467663"/>
              <a:gd name="connsiteY529" fmla="*/ 1971679 h 6858000"/>
              <a:gd name="connsiteX530" fmla="*/ 5809558 w 7467663"/>
              <a:gd name="connsiteY530" fmla="*/ 2198043 h 6858000"/>
              <a:gd name="connsiteX531" fmla="*/ 5788653 w 7467663"/>
              <a:gd name="connsiteY531" fmla="*/ 2489430 h 6858000"/>
              <a:gd name="connsiteX532" fmla="*/ 5793439 w 7467663"/>
              <a:gd name="connsiteY532" fmla="*/ 2575235 h 6858000"/>
              <a:gd name="connsiteX533" fmla="*/ 5796837 w 7467663"/>
              <a:gd name="connsiteY533" fmla="*/ 2637633 h 6858000"/>
              <a:gd name="connsiteX534" fmla="*/ 5818614 w 7467663"/>
              <a:gd name="connsiteY534" fmla="*/ 2473055 h 6858000"/>
              <a:gd name="connsiteX535" fmla="*/ 5829202 w 7467663"/>
              <a:gd name="connsiteY535" fmla="*/ 1971679 h 6858000"/>
              <a:gd name="connsiteX536" fmla="*/ 5911389 w 7467663"/>
              <a:gd name="connsiteY536" fmla="*/ 1898371 h 6858000"/>
              <a:gd name="connsiteX537" fmla="*/ 6237627 w 7467663"/>
              <a:gd name="connsiteY537" fmla="*/ 2231921 h 6858000"/>
              <a:gd name="connsiteX538" fmla="*/ 5911389 w 7467663"/>
              <a:gd name="connsiteY538" fmla="*/ 1898371 h 6858000"/>
              <a:gd name="connsiteX539" fmla="*/ 6944437 w 7467663"/>
              <a:gd name="connsiteY539" fmla="*/ 1575402 h 6858000"/>
              <a:gd name="connsiteX540" fmla="*/ 6304730 w 7467663"/>
              <a:gd name="connsiteY540" fmla="*/ 1766654 h 6858000"/>
              <a:gd name="connsiteX541" fmla="*/ 6944437 w 7467663"/>
              <a:gd name="connsiteY541" fmla="*/ 1575402 h 6858000"/>
              <a:gd name="connsiteX542" fmla="*/ 7019523 w 7467663"/>
              <a:gd name="connsiteY542" fmla="*/ 1519450 h 6858000"/>
              <a:gd name="connsiteX543" fmla="*/ 6298091 w 7467663"/>
              <a:gd name="connsiteY543" fmla="*/ 1737122 h 6858000"/>
              <a:gd name="connsiteX544" fmla="*/ 7019523 w 7467663"/>
              <a:gd name="connsiteY544" fmla="*/ 1519450 h 6858000"/>
              <a:gd name="connsiteX545" fmla="*/ 2399523 w 7467663"/>
              <a:gd name="connsiteY545" fmla="*/ 1428234 h 6858000"/>
              <a:gd name="connsiteX546" fmla="*/ 2224982 w 7467663"/>
              <a:gd name="connsiteY546" fmla="*/ 1826201 h 6858000"/>
              <a:gd name="connsiteX547" fmla="*/ 2096099 w 7467663"/>
              <a:gd name="connsiteY547" fmla="*/ 2345900 h 6858000"/>
              <a:gd name="connsiteX548" fmla="*/ 2283317 w 7467663"/>
              <a:gd name="connsiteY548" fmla="*/ 1796925 h 6858000"/>
              <a:gd name="connsiteX549" fmla="*/ 2399523 w 7467663"/>
              <a:gd name="connsiteY549" fmla="*/ 1428234 h 6858000"/>
              <a:gd name="connsiteX550" fmla="*/ 2448558 w 7467663"/>
              <a:gd name="connsiteY550" fmla="*/ 1373435 h 6858000"/>
              <a:gd name="connsiteX551" fmla="*/ 2312521 w 7467663"/>
              <a:gd name="connsiteY551" fmla="*/ 1806140 h 6858000"/>
              <a:gd name="connsiteX552" fmla="*/ 2127533 w 7467663"/>
              <a:gd name="connsiteY552" fmla="*/ 2348380 h 6858000"/>
              <a:gd name="connsiteX553" fmla="*/ 2358080 w 7467663"/>
              <a:gd name="connsiteY553" fmla="*/ 1866134 h 6858000"/>
              <a:gd name="connsiteX554" fmla="*/ 2407436 w 7467663"/>
              <a:gd name="connsiteY554" fmla="*/ 1651070 h 6858000"/>
              <a:gd name="connsiteX555" fmla="*/ 2448558 w 7467663"/>
              <a:gd name="connsiteY555" fmla="*/ 1373435 h 6858000"/>
              <a:gd name="connsiteX556" fmla="*/ 278707 w 7467663"/>
              <a:gd name="connsiteY556" fmla="*/ 1352270 h 6858000"/>
              <a:gd name="connsiteX557" fmla="*/ 321570 w 7467663"/>
              <a:gd name="connsiteY557" fmla="*/ 1861610 h 6858000"/>
              <a:gd name="connsiteX558" fmla="*/ 294281 w 7467663"/>
              <a:gd name="connsiteY558" fmla="*/ 1440658 h 6858000"/>
              <a:gd name="connsiteX559" fmla="*/ 278707 w 7467663"/>
              <a:gd name="connsiteY559" fmla="*/ 1352270 h 6858000"/>
              <a:gd name="connsiteX560" fmla="*/ 1423821 w 7467663"/>
              <a:gd name="connsiteY560" fmla="*/ 1351958 h 6858000"/>
              <a:gd name="connsiteX561" fmla="*/ 1638521 w 7467663"/>
              <a:gd name="connsiteY561" fmla="*/ 1908470 h 6858000"/>
              <a:gd name="connsiteX562" fmla="*/ 1754199 w 7467663"/>
              <a:gd name="connsiteY562" fmla="*/ 2149284 h 6858000"/>
              <a:gd name="connsiteX563" fmla="*/ 1908359 w 7467663"/>
              <a:gd name="connsiteY563" fmla="*/ 2364988 h 6858000"/>
              <a:gd name="connsiteX564" fmla="*/ 1647661 w 7467663"/>
              <a:gd name="connsiteY564" fmla="*/ 1825945 h 6858000"/>
              <a:gd name="connsiteX565" fmla="*/ 1423821 w 7467663"/>
              <a:gd name="connsiteY565" fmla="*/ 1351958 h 6858000"/>
              <a:gd name="connsiteX566" fmla="*/ 1431890 w 7467663"/>
              <a:gd name="connsiteY566" fmla="*/ 1306475 h 6858000"/>
              <a:gd name="connsiteX567" fmla="*/ 1507597 w 7467663"/>
              <a:gd name="connsiteY567" fmla="*/ 1446132 h 6858000"/>
              <a:gd name="connsiteX568" fmla="*/ 1674586 w 7467663"/>
              <a:gd name="connsiteY568" fmla="*/ 1813832 h 6858000"/>
              <a:gd name="connsiteX569" fmla="*/ 1815950 w 7467663"/>
              <a:gd name="connsiteY569" fmla="*/ 2128564 h 6858000"/>
              <a:gd name="connsiteX570" fmla="*/ 1984242 w 7467663"/>
              <a:gd name="connsiteY570" fmla="*/ 2430829 h 6858000"/>
              <a:gd name="connsiteX571" fmla="*/ 2014023 w 7467663"/>
              <a:gd name="connsiteY571" fmla="*/ 2450995 h 6858000"/>
              <a:gd name="connsiteX572" fmla="*/ 1747337 w 7467663"/>
              <a:gd name="connsiteY572" fmla="*/ 1855264 h 6858000"/>
              <a:gd name="connsiteX573" fmla="*/ 1533749 w 7467663"/>
              <a:gd name="connsiteY573" fmla="*/ 1478656 h 6858000"/>
              <a:gd name="connsiteX574" fmla="*/ 1431890 w 7467663"/>
              <a:gd name="connsiteY574" fmla="*/ 1306475 h 6858000"/>
              <a:gd name="connsiteX575" fmla="*/ 5052692 w 7467663"/>
              <a:gd name="connsiteY575" fmla="*/ 1292994 h 6858000"/>
              <a:gd name="connsiteX576" fmla="*/ 5200661 w 7467663"/>
              <a:gd name="connsiteY576" fmla="*/ 1635186 h 6858000"/>
              <a:gd name="connsiteX577" fmla="*/ 5297138 w 7467663"/>
              <a:gd name="connsiteY577" fmla="*/ 1906351 h 6858000"/>
              <a:gd name="connsiteX578" fmla="*/ 5052692 w 7467663"/>
              <a:gd name="connsiteY578" fmla="*/ 1292994 h 6858000"/>
              <a:gd name="connsiteX579" fmla="*/ 5009948 w 7467663"/>
              <a:gd name="connsiteY579" fmla="*/ 1273619 h 6858000"/>
              <a:gd name="connsiteX580" fmla="*/ 5121777 w 7467663"/>
              <a:gd name="connsiteY580" fmla="*/ 1654213 h 6858000"/>
              <a:gd name="connsiteX581" fmla="*/ 5293545 w 7467663"/>
              <a:gd name="connsiteY581" fmla="*/ 2072247 h 6858000"/>
              <a:gd name="connsiteX582" fmla="*/ 5294042 w 7467663"/>
              <a:gd name="connsiteY582" fmla="*/ 2065019 h 6858000"/>
              <a:gd name="connsiteX583" fmla="*/ 5171936 w 7467663"/>
              <a:gd name="connsiteY583" fmla="*/ 1647613 h 6858000"/>
              <a:gd name="connsiteX584" fmla="*/ 5009948 w 7467663"/>
              <a:gd name="connsiteY584" fmla="*/ 1273619 h 6858000"/>
              <a:gd name="connsiteX585" fmla="*/ 655236 w 7467663"/>
              <a:gd name="connsiteY585" fmla="*/ 1268632 h 6858000"/>
              <a:gd name="connsiteX586" fmla="*/ 839521 w 7467663"/>
              <a:gd name="connsiteY586" fmla="*/ 1685315 h 6858000"/>
              <a:gd name="connsiteX587" fmla="*/ 1109416 w 7467663"/>
              <a:gd name="connsiteY587" fmla="*/ 2061663 h 6858000"/>
              <a:gd name="connsiteX588" fmla="*/ 1298300 w 7467663"/>
              <a:gd name="connsiteY588" fmla="*/ 2247742 h 6858000"/>
              <a:gd name="connsiteX589" fmla="*/ 1125871 w 7467663"/>
              <a:gd name="connsiteY589" fmla="*/ 1989513 h 6858000"/>
              <a:gd name="connsiteX590" fmla="*/ 981574 w 7467663"/>
              <a:gd name="connsiteY590" fmla="*/ 1783157 h 6858000"/>
              <a:gd name="connsiteX591" fmla="*/ 922198 w 7467663"/>
              <a:gd name="connsiteY591" fmla="*/ 1677437 h 6858000"/>
              <a:gd name="connsiteX592" fmla="*/ 869293 w 7467663"/>
              <a:gd name="connsiteY592" fmla="*/ 1583214 h 6858000"/>
              <a:gd name="connsiteX593" fmla="*/ 751431 w 7467663"/>
              <a:gd name="connsiteY593" fmla="*/ 1405731 h 6858000"/>
              <a:gd name="connsiteX594" fmla="*/ 655236 w 7467663"/>
              <a:gd name="connsiteY594" fmla="*/ 1268632 h 6858000"/>
              <a:gd name="connsiteX595" fmla="*/ 6516292 w 7467663"/>
              <a:gd name="connsiteY595" fmla="*/ 1263064 h 6858000"/>
              <a:gd name="connsiteX596" fmla="*/ 5736320 w 7467663"/>
              <a:gd name="connsiteY596" fmla="*/ 1501803 h 6858000"/>
              <a:gd name="connsiteX597" fmla="*/ 6516292 w 7467663"/>
              <a:gd name="connsiteY597" fmla="*/ 1263064 h 6858000"/>
              <a:gd name="connsiteX598" fmla="*/ 291466 w 7467663"/>
              <a:gd name="connsiteY598" fmla="*/ 1250369 h 6858000"/>
              <a:gd name="connsiteX599" fmla="*/ 323180 w 7467663"/>
              <a:gd name="connsiteY599" fmla="*/ 1435283 h 6858000"/>
              <a:gd name="connsiteX600" fmla="*/ 349381 w 7467663"/>
              <a:gd name="connsiteY600" fmla="*/ 1875041 h 6858000"/>
              <a:gd name="connsiteX601" fmla="*/ 374363 w 7467663"/>
              <a:gd name="connsiteY601" fmla="*/ 1506494 h 6858000"/>
              <a:gd name="connsiteX602" fmla="*/ 302168 w 7467663"/>
              <a:gd name="connsiteY602" fmla="*/ 1274495 h 6858000"/>
              <a:gd name="connsiteX603" fmla="*/ 291466 w 7467663"/>
              <a:gd name="connsiteY603" fmla="*/ 1250369 h 6858000"/>
              <a:gd name="connsiteX604" fmla="*/ 678222 w 7467663"/>
              <a:gd name="connsiteY604" fmla="*/ 1248670 h 6858000"/>
              <a:gd name="connsiteX605" fmla="*/ 775536 w 7467663"/>
              <a:gd name="connsiteY605" fmla="*/ 1388015 h 6858000"/>
              <a:gd name="connsiteX606" fmla="*/ 894529 w 7467663"/>
              <a:gd name="connsiteY606" fmla="*/ 1567739 h 6858000"/>
              <a:gd name="connsiteX607" fmla="*/ 948000 w 7467663"/>
              <a:gd name="connsiteY607" fmla="*/ 1663088 h 6858000"/>
              <a:gd name="connsiteX608" fmla="*/ 1006812 w 7467663"/>
              <a:gd name="connsiteY608" fmla="*/ 1767683 h 6858000"/>
              <a:gd name="connsiteX609" fmla="*/ 1149133 w 7467663"/>
              <a:gd name="connsiteY609" fmla="*/ 1971513 h 6858000"/>
              <a:gd name="connsiteX610" fmla="*/ 1333952 w 7467663"/>
              <a:gd name="connsiteY610" fmla="*/ 2251620 h 6858000"/>
              <a:gd name="connsiteX611" fmla="*/ 1337329 w 7467663"/>
              <a:gd name="connsiteY611" fmla="*/ 2258350 h 6858000"/>
              <a:gd name="connsiteX612" fmla="*/ 1014726 w 7467663"/>
              <a:gd name="connsiteY612" fmla="*/ 1615556 h 6858000"/>
              <a:gd name="connsiteX613" fmla="*/ 678222 w 7467663"/>
              <a:gd name="connsiteY613" fmla="*/ 1248670 h 6858000"/>
              <a:gd name="connsiteX614" fmla="*/ 6691602 w 7467663"/>
              <a:gd name="connsiteY614" fmla="*/ 1140573 h 6858000"/>
              <a:gd name="connsiteX615" fmla="*/ 6571100 w 7467663"/>
              <a:gd name="connsiteY615" fmla="*/ 1183662 h 6858000"/>
              <a:gd name="connsiteX616" fmla="*/ 6241687 w 7467663"/>
              <a:gd name="connsiteY616" fmla="*/ 1257600 h 6858000"/>
              <a:gd name="connsiteX617" fmla="*/ 5693009 w 7467663"/>
              <a:gd name="connsiteY617" fmla="*/ 1478256 h 6858000"/>
              <a:gd name="connsiteX618" fmla="*/ 6548420 w 7467663"/>
              <a:gd name="connsiteY618" fmla="*/ 1214599 h 6858000"/>
              <a:gd name="connsiteX619" fmla="*/ 6605473 w 7467663"/>
              <a:gd name="connsiteY619" fmla="*/ 1184686 h 6858000"/>
              <a:gd name="connsiteX620" fmla="*/ 6691602 w 7467663"/>
              <a:gd name="connsiteY620" fmla="*/ 1140573 h 6858000"/>
              <a:gd name="connsiteX621" fmla="*/ 4002475 w 7467663"/>
              <a:gd name="connsiteY621" fmla="*/ 1037802 h 6858000"/>
              <a:gd name="connsiteX622" fmla="*/ 4000324 w 7467663"/>
              <a:gd name="connsiteY622" fmla="*/ 1039362 h 6858000"/>
              <a:gd name="connsiteX623" fmla="*/ 4002862 w 7467663"/>
              <a:gd name="connsiteY623" fmla="*/ 1042866 h 6858000"/>
              <a:gd name="connsiteX624" fmla="*/ 4002475 w 7467663"/>
              <a:gd name="connsiteY624" fmla="*/ 1037802 h 6858000"/>
              <a:gd name="connsiteX625" fmla="*/ 506322 w 7467663"/>
              <a:gd name="connsiteY625" fmla="*/ 1020997 h 6858000"/>
              <a:gd name="connsiteX626" fmla="*/ 533068 w 7467663"/>
              <a:gd name="connsiteY626" fmla="*/ 1029409 h 6858000"/>
              <a:gd name="connsiteX627" fmla="*/ 1232525 w 7467663"/>
              <a:gd name="connsiteY627" fmla="*/ 1804675 h 6858000"/>
              <a:gd name="connsiteX628" fmla="*/ 1388858 w 7467663"/>
              <a:gd name="connsiteY628" fmla="*/ 2368011 h 6858000"/>
              <a:gd name="connsiteX629" fmla="*/ 1384098 w 7467663"/>
              <a:gd name="connsiteY629" fmla="*/ 2378125 h 6858000"/>
              <a:gd name="connsiteX630" fmla="*/ 1425393 w 7467663"/>
              <a:gd name="connsiteY630" fmla="*/ 2589124 h 6858000"/>
              <a:gd name="connsiteX631" fmla="*/ 1424001 w 7467663"/>
              <a:gd name="connsiteY631" fmla="*/ 2597541 h 6858000"/>
              <a:gd name="connsiteX632" fmla="*/ 2152729 w 7467663"/>
              <a:gd name="connsiteY632" fmla="*/ 2864487 h 6858000"/>
              <a:gd name="connsiteX633" fmla="*/ 2020609 w 7467663"/>
              <a:gd name="connsiteY633" fmla="*/ 2539671 h 6858000"/>
              <a:gd name="connsiteX634" fmla="*/ 2018920 w 7467663"/>
              <a:gd name="connsiteY634" fmla="*/ 2536309 h 6858000"/>
              <a:gd name="connsiteX635" fmla="*/ 1342441 w 7467663"/>
              <a:gd name="connsiteY635" fmla="*/ 1173017 h 6858000"/>
              <a:gd name="connsiteX636" fmla="*/ 1367925 w 7467663"/>
              <a:gd name="connsiteY636" fmla="*/ 1135648 h 6858000"/>
              <a:gd name="connsiteX637" fmla="*/ 1771401 w 7467663"/>
              <a:gd name="connsiteY637" fmla="*/ 1806673 h 6858000"/>
              <a:gd name="connsiteX638" fmla="*/ 1972385 w 7467663"/>
              <a:gd name="connsiteY638" fmla="*/ 2198735 h 6858000"/>
              <a:gd name="connsiteX639" fmla="*/ 2040892 w 7467663"/>
              <a:gd name="connsiteY639" fmla="*/ 2405205 h 6858000"/>
              <a:gd name="connsiteX640" fmla="*/ 2131689 w 7467663"/>
              <a:gd name="connsiteY640" fmla="*/ 1936926 h 6858000"/>
              <a:gd name="connsiteX641" fmla="*/ 2454820 w 7467663"/>
              <a:gd name="connsiteY641" fmla="*/ 1248808 h 6858000"/>
              <a:gd name="connsiteX642" fmla="*/ 2492512 w 7467663"/>
              <a:gd name="connsiteY642" fmla="*/ 1302920 h 6858000"/>
              <a:gd name="connsiteX643" fmla="*/ 2081216 w 7467663"/>
              <a:gd name="connsiteY643" fmla="*/ 2527513 h 6858000"/>
              <a:gd name="connsiteX644" fmla="*/ 2081211 w 7467663"/>
              <a:gd name="connsiteY644" fmla="*/ 2528916 h 6858000"/>
              <a:gd name="connsiteX645" fmla="*/ 2199067 w 7467663"/>
              <a:gd name="connsiteY645" fmla="*/ 2884061 h 6858000"/>
              <a:gd name="connsiteX646" fmla="*/ 3192586 w 7467663"/>
              <a:gd name="connsiteY646" fmla="*/ 3411496 h 6858000"/>
              <a:gd name="connsiteX647" fmla="*/ 3182620 w 7467663"/>
              <a:gd name="connsiteY647" fmla="*/ 3483279 h 6858000"/>
              <a:gd name="connsiteX648" fmla="*/ 2435119 w 7467663"/>
              <a:gd name="connsiteY648" fmla="*/ 3080173 h 6858000"/>
              <a:gd name="connsiteX649" fmla="*/ 2410152 w 7467663"/>
              <a:gd name="connsiteY649" fmla="*/ 3063751 h 6858000"/>
              <a:gd name="connsiteX650" fmla="*/ 2408099 w 7467663"/>
              <a:gd name="connsiteY650" fmla="*/ 3064403 h 6858000"/>
              <a:gd name="connsiteX651" fmla="*/ 2407218 w 7467663"/>
              <a:gd name="connsiteY651" fmla="*/ 3070324 h 6858000"/>
              <a:gd name="connsiteX652" fmla="*/ 2380138 w 7467663"/>
              <a:gd name="connsiteY652" fmla="*/ 3099341 h 6858000"/>
              <a:gd name="connsiteX653" fmla="*/ 1765923 w 7467663"/>
              <a:gd name="connsiteY653" fmla="*/ 3581043 h 6858000"/>
              <a:gd name="connsiteX654" fmla="*/ 1702258 w 7467663"/>
              <a:gd name="connsiteY654" fmla="*/ 3612286 h 6858000"/>
              <a:gd name="connsiteX655" fmla="*/ 1538370 w 7467663"/>
              <a:gd name="connsiteY655" fmla="*/ 3811804 h 6858000"/>
              <a:gd name="connsiteX656" fmla="*/ 542867 w 7467663"/>
              <a:gd name="connsiteY656" fmla="*/ 4944092 h 6858000"/>
              <a:gd name="connsiteX657" fmla="*/ 515800 w 7467663"/>
              <a:gd name="connsiteY657" fmla="*/ 4862180 h 6858000"/>
              <a:gd name="connsiteX658" fmla="*/ 909145 w 7467663"/>
              <a:gd name="connsiteY658" fmla="*/ 4199225 h 6858000"/>
              <a:gd name="connsiteX659" fmla="*/ 1214067 w 7467663"/>
              <a:gd name="connsiteY659" fmla="*/ 3908561 h 6858000"/>
              <a:gd name="connsiteX660" fmla="*/ 640967 w 7467663"/>
              <a:gd name="connsiteY660" fmla="*/ 4105601 h 6858000"/>
              <a:gd name="connsiteX661" fmla="*/ 112563 w 7467663"/>
              <a:gd name="connsiteY661" fmla="*/ 4396952 h 6858000"/>
              <a:gd name="connsiteX662" fmla="*/ 0 w 7467663"/>
              <a:gd name="connsiteY662" fmla="*/ 4466006 h 6858000"/>
              <a:gd name="connsiteX663" fmla="*/ 0 w 7467663"/>
              <a:gd name="connsiteY663" fmla="*/ 4233763 h 6858000"/>
              <a:gd name="connsiteX664" fmla="*/ 36881 w 7467663"/>
              <a:gd name="connsiteY664" fmla="*/ 4200118 h 6858000"/>
              <a:gd name="connsiteX665" fmla="*/ 910534 w 7467663"/>
              <a:gd name="connsiteY665" fmla="*/ 3629753 h 6858000"/>
              <a:gd name="connsiteX666" fmla="*/ 1578717 w 7467663"/>
              <a:gd name="connsiteY666" fmla="*/ 3575982 h 6858000"/>
              <a:gd name="connsiteX667" fmla="*/ 2338780 w 7467663"/>
              <a:gd name="connsiteY667" fmla="*/ 3033725 h 6858000"/>
              <a:gd name="connsiteX668" fmla="*/ 1807991 w 7467663"/>
              <a:gd name="connsiteY668" fmla="*/ 2807184 h 6858000"/>
              <a:gd name="connsiteX669" fmla="*/ 1416358 w 7467663"/>
              <a:gd name="connsiteY669" fmla="*/ 3112571 h 6858000"/>
              <a:gd name="connsiteX670" fmla="*/ 939066 w 7467663"/>
              <a:gd name="connsiteY670" fmla="*/ 3378798 h 6858000"/>
              <a:gd name="connsiteX671" fmla="*/ 115099 w 7467663"/>
              <a:gd name="connsiteY671" fmla="*/ 3607650 h 6858000"/>
              <a:gd name="connsiteX672" fmla="*/ 97284 w 7467663"/>
              <a:gd name="connsiteY672" fmla="*/ 3520393 h 6858000"/>
              <a:gd name="connsiteX673" fmla="*/ 922050 w 7467663"/>
              <a:gd name="connsiteY673" fmla="*/ 3074867 h 6858000"/>
              <a:gd name="connsiteX674" fmla="*/ 1405265 w 7467663"/>
              <a:gd name="connsiteY674" fmla="*/ 3016319 h 6858000"/>
              <a:gd name="connsiteX675" fmla="*/ 1407512 w 7467663"/>
              <a:gd name="connsiteY675" fmla="*/ 3018001 h 6858000"/>
              <a:gd name="connsiteX676" fmla="*/ 1726266 w 7467663"/>
              <a:gd name="connsiteY676" fmla="*/ 2777274 h 6858000"/>
              <a:gd name="connsiteX677" fmla="*/ 625390 w 7467663"/>
              <a:gd name="connsiteY677" fmla="*/ 2514541 h 6858000"/>
              <a:gd name="connsiteX678" fmla="*/ 619799 w 7467663"/>
              <a:gd name="connsiteY678" fmla="*/ 2527180 h 6858000"/>
              <a:gd name="connsiteX679" fmla="*/ 310030 w 7467663"/>
              <a:gd name="connsiteY679" fmla="*/ 2771818 h 6858000"/>
              <a:gd name="connsiteX680" fmla="*/ 173877 w 7467663"/>
              <a:gd name="connsiteY680" fmla="*/ 2937056 h 6858000"/>
              <a:gd name="connsiteX681" fmla="*/ 77889 w 7467663"/>
              <a:gd name="connsiteY681" fmla="*/ 3138440 h 6858000"/>
              <a:gd name="connsiteX682" fmla="*/ 0 w 7467663"/>
              <a:gd name="connsiteY682" fmla="*/ 3271395 h 6858000"/>
              <a:gd name="connsiteX683" fmla="*/ 0 w 7467663"/>
              <a:gd name="connsiteY683" fmla="*/ 3153002 h 6858000"/>
              <a:gd name="connsiteX684" fmla="*/ 2386 w 7467663"/>
              <a:gd name="connsiteY684" fmla="*/ 3149203 h 6858000"/>
              <a:gd name="connsiteX685" fmla="*/ 89753 w 7467663"/>
              <a:gd name="connsiteY685" fmla="*/ 2987702 h 6858000"/>
              <a:gd name="connsiteX686" fmla="*/ 76869 w 7467663"/>
              <a:gd name="connsiteY686" fmla="*/ 3005404 h 6858000"/>
              <a:gd name="connsiteX687" fmla="*/ 32049 w 7467663"/>
              <a:gd name="connsiteY687" fmla="*/ 3065814 h 6858000"/>
              <a:gd name="connsiteX688" fmla="*/ 0 w 7467663"/>
              <a:gd name="connsiteY688" fmla="*/ 3108744 h 6858000"/>
              <a:gd name="connsiteX689" fmla="*/ 0 w 7467663"/>
              <a:gd name="connsiteY689" fmla="*/ 3058059 h 6858000"/>
              <a:gd name="connsiteX690" fmla="*/ 7610 w 7467663"/>
              <a:gd name="connsiteY690" fmla="*/ 3047889 h 6858000"/>
              <a:gd name="connsiteX691" fmla="*/ 52419 w 7467663"/>
              <a:gd name="connsiteY691" fmla="*/ 2987479 h 6858000"/>
              <a:gd name="connsiteX692" fmla="*/ 59142 w 7467663"/>
              <a:gd name="connsiteY692" fmla="*/ 2978488 h 6858000"/>
              <a:gd name="connsiteX693" fmla="*/ 0 w 7467663"/>
              <a:gd name="connsiteY693" fmla="*/ 3015334 h 6858000"/>
              <a:gd name="connsiteX694" fmla="*/ 0 w 7467663"/>
              <a:gd name="connsiteY694" fmla="*/ 2914286 h 6858000"/>
              <a:gd name="connsiteX695" fmla="*/ 36383 w 7467663"/>
              <a:gd name="connsiteY695" fmla="*/ 2901128 h 6858000"/>
              <a:gd name="connsiteX696" fmla="*/ 156329 w 7467663"/>
              <a:gd name="connsiteY696" fmla="*/ 2840533 h 6858000"/>
              <a:gd name="connsiteX697" fmla="*/ 358355 w 7467663"/>
              <a:gd name="connsiteY697" fmla="*/ 2620471 h 6858000"/>
              <a:gd name="connsiteX698" fmla="*/ 510577 w 7467663"/>
              <a:gd name="connsiteY698" fmla="*/ 2501244 h 6858000"/>
              <a:gd name="connsiteX699" fmla="*/ 211967 w 7467663"/>
              <a:gd name="connsiteY699" fmla="*/ 2479171 h 6858000"/>
              <a:gd name="connsiteX700" fmla="*/ 0 w 7467663"/>
              <a:gd name="connsiteY700" fmla="*/ 2476398 h 6858000"/>
              <a:gd name="connsiteX701" fmla="*/ 0 w 7467663"/>
              <a:gd name="connsiteY701" fmla="*/ 2389189 h 6858000"/>
              <a:gd name="connsiteX702" fmla="*/ 103062 w 7467663"/>
              <a:gd name="connsiteY702" fmla="*/ 2389518 h 6858000"/>
              <a:gd name="connsiteX703" fmla="*/ 510734 w 7467663"/>
              <a:gd name="connsiteY703" fmla="*/ 2416201 h 6858000"/>
              <a:gd name="connsiteX704" fmla="*/ 279257 w 7467663"/>
              <a:gd name="connsiteY704" fmla="*/ 2092102 h 6858000"/>
              <a:gd name="connsiteX705" fmla="*/ 65265 w 7467663"/>
              <a:gd name="connsiteY705" fmla="*/ 2006049 h 6858000"/>
              <a:gd name="connsiteX706" fmla="*/ 0 w 7467663"/>
              <a:gd name="connsiteY706" fmla="*/ 1982532 h 6858000"/>
              <a:gd name="connsiteX707" fmla="*/ 0 w 7467663"/>
              <a:gd name="connsiteY707" fmla="*/ 1912789 h 6858000"/>
              <a:gd name="connsiteX708" fmla="*/ 97460 w 7467663"/>
              <a:gd name="connsiteY708" fmla="*/ 1953725 h 6858000"/>
              <a:gd name="connsiteX709" fmla="*/ 221272 w 7467663"/>
              <a:gd name="connsiteY709" fmla="*/ 1980766 h 6858000"/>
              <a:gd name="connsiteX710" fmla="*/ 116765 w 7467663"/>
              <a:gd name="connsiteY710" fmla="*/ 1911033 h 6858000"/>
              <a:gd name="connsiteX711" fmla="*/ 16405 w 7467663"/>
              <a:gd name="connsiteY711" fmla="*/ 1803412 h 6858000"/>
              <a:gd name="connsiteX712" fmla="*/ 0 w 7467663"/>
              <a:gd name="connsiteY712" fmla="*/ 1784777 h 6858000"/>
              <a:gd name="connsiteX713" fmla="*/ 0 w 7467663"/>
              <a:gd name="connsiteY713" fmla="*/ 1740082 h 6858000"/>
              <a:gd name="connsiteX714" fmla="*/ 39394 w 7467663"/>
              <a:gd name="connsiteY714" fmla="*/ 1784856 h 6858000"/>
              <a:gd name="connsiteX715" fmla="*/ 135813 w 7467663"/>
              <a:gd name="connsiteY715" fmla="*/ 1888838 h 6858000"/>
              <a:gd name="connsiteX716" fmla="*/ 242575 w 7467663"/>
              <a:gd name="connsiteY716" fmla="*/ 1958841 h 6858000"/>
              <a:gd name="connsiteX717" fmla="*/ 82197 w 7467663"/>
              <a:gd name="connsiteY717" fmla="*/ 1754826 h 6858000"/>
              <a:gd name="connsiteX718" fmla="*/ 0 w 7467663"/>
              <a:gd name="connsiteY718" fmla="*/ 1679650 h 6858000"/>
              <a:gd name="connsiteX719" fmla="*/ 0 w 7467663"/>
              <a:gd name="connsiteY719" fmla="*/ 1602463 h 6858000"/>
              <a:gd name="connsiteX720" fmla="*/ 84689 w 7467663"/>
              <a:gd name="connsiteY720" fmla="*/ 1677442 h 6858000"/>
              <a:gd name="connsiteX721" fmla="*/ 298437 w 7467663"/>
              <a:gd name="connsiteY721" fmla="*/ 1968019 h 6858000"/>
              <a:gd name="connsiteX722" fmla="*/ 227269 w 7467663"/>
              <a:gd name="connsiteY722" fmla="*/ 1114064 h 6858000"/>
              <a:gd name="connsiteX723" fmla="*/ 248003 w 7467663"/>
              <a:gd name="connsiteY723" fmla="*/ 1089613 h 6858000"/>
              <a:gd name="connsiteX724" fmla="*/ 427020 w 7467663"/>
              <a:gd name="connsiteY724" fmla="*/ 1619803 h 6858000"/>
              <a:gd name="connsiteX725" fmla="*/ 340345 w 7467663"/>
              <a:gd name="connsiteY725" fmla="*/ 2027739 h 6858000"/>
              <a:gd name="connsiteX726" fmla="*/ 360865 w 7467663"/>
              <a:gd name="connsiteY726" fmla="*/ 2044827 h 6858000"/>
              <a:gd name="connsiteX727" fmla="*/ 560414 w 7467663"/>
              <a:gd name="connsiteY727" fmla="*/ 2421457 h 6858000"/>
              <a:gd name="connsiteX728" fmla="*/ 1359703 w 7467663"/>
              <a:gd name="connsiteY728" fmla="*/ 2578554 h 6858000"/>
              <a:gd name="connsiteX729" fmla="*/ 1359422 w 7467663"/>
              <a:gd name="connsiteY729" fmla="*/ 2577994 h 6858000"/>
              <a:gd name="connsiteX730" fmla="*/ 828701 w 7467663"/>
              <a:gd name="connsiteY730" fmla="*/ 1839520 h 6858000"/>
              <a:gd name="connsiteX731" fmla="*/ 494427 w 7467663"/>
              <a:gd name="connsiteY731" fmla="*/ 1092333 h 6858000"/>
              <a:gd name="connsiteX732" fmla="*/ 506322 w 7467663"/>
              <a:gd name="connsiteY732" fmla="*/ 1020997 h 6858000"/>
              <a:gd name="connsiteX733" fmla="*/ 4570198 w 7467663"/>
              <a:gd name="connsiteY733" fmla="*/ 978081 h 6858000"/>
              <a:gd name="connsiteX734" fmla="*/ 4523691 w 7467663"/>
              <a:gd name="connsiteY734" fmla="*/ 1127776 h 6858000"/>
              <a:gd name="connsiteX735" fmla="*/ 4509875 w 7467663"/>
              <a:gd name="connsiteY735" fmla="*/ 1167552 h 6858000"/>
              <a:gd name="connsiteX736" fmla="*/ 4478168 w 7467663"/>
              <a:gd name="connsiteY736" fmla="*/ 1260735 h 6858000"/>
              <a:gd name="connsiteX737" fmla="*/ 4409309 w 7467663"/>
              <a:gd name="connsiteY737" fmla="*/ 1666996 h 6858000"/>
              <a:gd name="connsiteX738" fmla="*/ 4370031 w 7467663"/>
              <a:gd name="connsiteY738" fmla="*/ 1955666 h 6858000"/>
              <a:gd name="connsiteX739" fmla="*/ 4570198 w 7467663"/>
              <a:gd name="connsiteY739" fmla="*/ 978081 h 6858000"/>
              <a:gd name="connsiteX740" fmla="*/ 4557898 w 7467663"/>
              <a:gd name="connsiteY740" fmla="*/ 900011 h 6858000"/>
              <a:gd name="connsiteX741" fmla="*/ 4344840 w 7467663"/>
              <a:gd name="connsiteY741" fmla="*/ 1922038 h 6858000"/>
              <a:gd name="connsiteX742" fmla="*/ 4378710 w 7467663"/>
              <a:gd name="connsiteY742" fmla="*/ 1665516 h 6858000"/>
              <a:gd name="connsiteX743" fmla="*/ 4448798 w 7467663"/>
              <a:gd name="connsiteY743" fmla="*/ 1253024 h 6858000"/>
              <a:gd name="connsiteX744" fmla="*/ 4480315 w 7467663"/>
              <a:gd name="connsiteY744" fmla="*/ 1158454 h 6858000"/>
              <a:gd name="connsiteX745" fmla="*/ 4494133 w 7467663"/>
              <a:gd name="connsiteY745" fmla="*/ 1118676 h 6858000"/>
              <a:gd name="connsiteX746" fmla="*/ 4557898 w 7467663"/>
              <a:gd name="connsiteY746" fmla="*/ 900011 h 6858000"/>
              <a:gd name="connsiteX747" fmla="*/ 5870151 w 7467663"/>
              <a:gd name="connsiteY747" fmla="*/ 898890 h 6858000"/>
              <a:gd name="connsiteX748" fmla="*/ 5861335 w 7467663"/>
              <a:gd name="connsiteY748" fmla="*/ 899177 h 6858000"/>
              <a:gd name="connsiteX749" fmla="*/ 5843702 w 7467663"/>
              <a:gd name="connsiteY749" fmla="*/ 899748 h 6858000"/>
              <a:gd name="connsiteX750" fmla="*/ 5651107 w 7467663"/>
              <a:gd name="connsiteY750" fmla="*/ 920306 h 6858000"/>
              <a:gd name="connsiteX751" fmla="*/ 5459407 w 7467663"/>
              <a:gd name="connsiteY751" fmla="*/ 940975 h 6858000"/>
              <a:gd name="connsiteX752" fmla="*/ 5374846 w 7467663"/>
              <a:gd name="connsiteY752" fmla="*/ 941988 h 6858000"/>
              <a:gd name="connsiteX753" fmla="*/ 5256105 w 7467663"/>
              <a:gd name="connsiteY753" fmla="*/ 945632 h 6858000"/>
              <a:gd name="connsiteX754" fmla="*/ 5107071 w 7467663"/>
              <a:gd name="connsiteY754" fmla="*/ 969720 h 6858000"/>
              <a:gd name="connsiteX755" fmla="*/ 4998681 w 7467663"/>
              <a:gd name="connsiteY755" fmla="*/ 988771 h 6858000"/>
              <a:gd name="connsiteX756" fmla="*/ 5870151 w 7467663"/>
              <a:gd name="connsiteY756" fmla="*/ 898890 h 6858000"/>
              <a:gd name="connsiteX757" fmla="*/ 5504425 w 7467663"/>
              <a:gd name="connsiteY757" fmla="*/ 848067 h 6858000"/>
              <a:gd name="connsiteX758" fmla="*/ 4968849 w 7467663"/>
              <a:gd name="connsiteY758" fmla="*/ 962318 h 6858000"/>
              <a:gd name="connsiteX759" fmla="*/ 5104039 w 7467663"/>
              <a:gd name="connsiteY759" fmla="*/ 940634 h 6858000"/>
              <a:gd name="connsiteX760" fmla="*/ 5256311 w 7467663"/>
              <a:gd name="connsiteY760" fmla="*/ 916490 h 6858000"/>
              <a:gd name="connsiteX761" fmla="*/ 5377381 w 7467663"/>
              <a:gd name="connsiteY761" fmla="*/ 912671 h 6858000"/>
              <a:gd name="connsiteX762" fmla="*/ 5460148 w 7467663"/>
              <a:gd name="connsiteY762" fmla="*/ 911442 h 6858000"/>
              <a:gd name="connsiteX763" fmla="*/ 5648971 w 7467663"/>
              <a:gd name="connsiteY763" fmla="*/ 891331 h 6858000"/>
              <a:gd name="connsiteX764" fmla="*/ 5844807 w 7467663"/>
              <a:gd name="connsiteY764" fmla="*/ 870718 h 6858000"/>
              <a:gd name="connsiteX765" fmla="*/ 5862975 w 7467663"/>
              <a:gd name="connsiteY765" fmla="*/ 869756 h 6858000"/>
              <a:gd name="connsiteX766" fmla="*/ 5920887 w 7467663"/>
              <a:gd name="connsiteY766" fmla="*/ 865929 h 6858000"/>
              <a:gd name="connsiteX767" fmla="*/ 5504425 w 7467663"/>
              <a:gd name="connsiteY767" fmla="*/ 848067 h 6858000"/>
              <a:gd name="connsiteX768" fmla="*/ 3607114 w 7467663"/>
              <a:gd name="connsiteY768" fmla="*/ 467441 h 6858000"/>
              <a:gd name="connsiteX769" fmla="*/ 3296242 w 7467663"/>
              <a:gd name="connsiteY769" fmla="*/ 807991 h 6858000"/>
              <a:gd name="connsiteX770" fmla="*/ 3174674 w 7467663"/>
              <a:gd name="connsiteY770" fmla="*/ 919759 h 6858000"/>
              <a:gd name="connsiteX771" fmla="*/ 3042978 w 7467663"/>
              <a:gd name="connsiteY771" fmla="*/ 1054894 h 6858000"/>
              <a:gd name="connsiteX772" fmla="*/ 2968914 w 7467663"/>
              <a:gd name="connsiteY772" fmla="*/ 1133756 h 6858000"/>
              <a:gd name="connsiteX773" fmla="*/ 3103823 w 7467663"/>
              <a:gd name="connsiteY773" fmla="*/ 1026814 h 6858000"/>
              <a:gd name="connsiteX774" fmla="*/ 3607114 w 7467663"/>
              <a:gd name="connsiteY774" fmla="*/ 467441 h 6858000"/>
              <a:gd name="connsiteX775" fmla="*/ 3744487 w 7467663"/>
              <a:gd name="connsiteY775" fmla="*/ 383136 h 6858000"/>
              <a:gd name="connsiteX776" fmla="*/ 3970213 w 7467663"/>
              <a:gd name="connsiteY776" fmla="*/ 995559 h 6858000"/>
              <a:gd name="connsiteX777" fmla="*/ 3744487 w 7467663"/>
              <a:gd name="connsiteY777" fmla="*/ 383136 h 6858000"/>
              <a:gd name="connsiteX778" fmla="*/ 3624562 w 7467663"/>
              <a:gd name="connsiteY778" fmla="*/ 367041 h 6858000"/>
              <a:gd name="connsiteX779" fmla="*/ 3489712 w 7467663"/>
              <a:gd name="connsiteY779" fmla="*/ 485386 h 6858000"/>
              <a:gd name="connsiteX780" fmla="*/ 3182994 w 7467663"/>
              <a:gd name="connsiteY780" fmla="*/ 828265 h 6858000"/>
              <a:gd name="connsiteX781" fmla="*/ 2892114 w 7467663"/>
              <a:gd name="connsiteY781" fmla="*/ 1172635 h 6858000"/>
              <a:gd name="connsiteX782" fmla="*/ 3021459 w 7467663"/>
              <a:gd name="connsiteY782" fmla="*/ 1035385 h 6858000"/>
              <a:gd name="connsiteX783" fmla="*/ 3153873 w 7467663"/>
              <a:gd name="connsiteY783" fmla="*/ 898971 h 6858000"/>
              <a:gd name="connsiteX784" fmla="*/ 3276511 w 7467663"/>
              <a:gd name="connsiteY784" fmla="*/ 786423 h 6858000"/>
              <a:gd name="connsiteX785" fmla="*/ 3584154 w 7467663"/>
              <a:gd name="connsiteY785" fmla="*/ 448218 h 6858000"/>
              <a:gd name="connsiteX786" fmla="*/ 3624562 w 7467663"/>
              <a:gd name="connsiteY786" fmla="*/ 367041 h 6858000"/>
              <a:gd name="connsiteX787" fmla="*/ 3766672 w 7467663"/>
              <a:gd name="connsiteY787" fmla="*/ 359429 h 6858000"/>
              <a:gd name="connsiteX788" fmla="*/ 3996338 w 7467663"/>
              <a:gd name="connsiteY788" fmla="*/ 968237 h 6858000"/>
              <a:gd name="connsiteX789" fmla="*/ 3766672 w 7467663"/>
              <a:gd name="connsiteY789" fmla="*/ 359429 h 6858000"/>
              <a:gd name="connsiteX790" fmla="*/ 5805386 w 7467663"/>
              <a:gd name="connsiteY790" fmla="*/ 239240 h 6858000"/>
              <a:gd name="connsiteX791" fmla="*/ 5736947 w 7467663"/>
              <a:gd name="connsiteY791" fmla="*/ 261367 h 6858000"/>
              <a:gd name="connsiteX792" fmla="*/ 5427012 w 7467663"/>
              <a:gd name="connsiteY792" fmla="*/ 311272 h 6858000"/>
              <a:gd name="connsiteX793" fmla="*/ 5147818 w 7467663"/>
              <a:gd name="connsiteY793" fmla="*/ 322112 h 6858000"/>
              <a:gd name="connsiteX794" fmla="*/ 5060854 w 7467663"/>
              <a:gd name="connsiteY794" fmla="*/ 311882 h 6858000"/>
              <a:gd name="connsiteX795" fmla="*/ 4945989 w 7467663"/>
              <a:gd name="connsiteY795" fmla="*/ 300516 h 6858000"/>
              <a:gd name="connsiteX796" fmla="*/ 5410479 w 7467663"/>
              <a:gd name="connsiteY796" fmla="*/ 348434 h 6858000"/>
              <a:gd name="connsiteX797" fmla="*/ 5805386 w 7467663"/>
              <a:gd name="connsiteY797" fmla="*/ 239240 h 6858000"/>
              <a:gd name="connsiteX798" fmla="*/ 5905192 w 7467663"/>
              <a:gd name="connsiteY798" fmla="*/ 163079 h 6858000"/>
              <a:gd name="connsiteX799" fmla="*/ 5865655 w 7467663"/>
              <a:gd name="connsiteY799" fmla="*/ 171901 h 6858000"/>
              <a:gd name="connsiteX800" fmla="*/ 5259740 w 7467663"/>
              <a:gd name="connsiteY800" fmla="*/ 257013 h 6858000"/>
              <a:gd name="connsiteX801" fmla="*/ 5208466 w 7467663"/>
              <a:gd name="connsiteY801" fmla="*/ 257550 h 6858000"/>
              <a:gd name="connsiteX802" fmla="*/ 4980204 w 7467663"/>
              <a:gd name="connsiteY802" fmla="*/ 271903 h 6858000"/>
              <a:gd name="connsiteX803" fmla="*/ 5068068 w 7467663"/>
              <a:gd name="connsiteY803" fmla="*/ 282244 h 6858000"/>
              <a:gd name="connsiteX804" fmla="*/ 5153231 w 7467663"/>
              <a:gd name="connsiteY804" fmla="*/ 292240 h 6858000"/>
              <a:gd name="connsiteX805" fmla="*/ 5426491 w 7467663"/>
              <a:gd name="connsiteY805" fmla="*/ 281128 h 6858000"/>
              <a:gd name="connsiteX806" fmla="*/ 5731212 w 7467663"/>
              <a:gd name="connsiteY806" fmla="*/ 231951 h 6858000"/>
              <a:gd name="connsiteX807" fmla="*/ 5905192 w 7467663"/>
              <a:gd name="connsiteY807" fmla="*/ 163079 h 6858000"/>
              <a:gd name="connsiteX808" fmla="*/ 5944437 w 7467663"/>
              <a:gd name="connsiteY808" fmla="*/ 113829 h 6858000"/>
              <a:gd name="connsiteX809" fmla="*/ 5825032 w 7467663"/>
              <a:gd name="connsiteY809" fmla="*/ 146405 h 6858000"/>
              <a:gd name="connsiteX810" fmla="*/ 4955599 w 7467663"/>
              <a:gd name="connsiteY810" fmla="*/ 247008 h 6858000"/>
              <a:gd name="connsiteX811" fmla="*/ 5210104 w 7467663"/>
              <a:gd name="connsiteY811" fmla="*/ 228123 h 6858000"/>
              <a:gd name="connsiteX812" fmla="*/ 5261015 w 7467663"/>
              <a:gd name="connsiteY812" fmla="*/ 227087 h 6858000"/>
              <a:gd name="connsiteX813" fmla="*/ 5861181 w 7467663"/>
              <a:gd name="connsiteY813" fmla="*/ 143093 h 6858000"/>
              <a:gd name="connsiteX814" fmla="*/ 5961252 w 7467663"/>
              <a:gd name="connsiteY814" fmla="*/ 114820 h 6858000"/>
              <a:gd name="connsiteX815" fmla="*/ 5944437 w 7467663"/>
              <a:gd name="connsiteY815" fmla="*/ 113829 h 6858000"/>
              <a:gd name="connsiteX816" fmla="*/ 3882765 w 7467663"/>
              <a:gd name="connsiteY816" fmla="*/ 0 h 6858000"/>
              <a:gd name="connsiteX817" fmla="*/ 3995099 w 7467663"/>
              <a:gd name="connsiteY817" fmla="*/ 0 h 6858000"/>
              <a:gd name="connsiteX818" fmla="*/ 4163818 w 7467663"/>
              <a:gd name="connsiteY818" fmla="*/ 234104 h 6858000"/>
              <a:gd name="connsiteX819" fmla="*/ 4172099 w 7467663"/>
              <a:gd name="connsiteY819" fmla="*/ 234207 h 6858000"/>
              <a:gd name="connsiteX820" fmla="*/ 4784282 w 7467663"/>
              <a:gd name="connsiteY820" fmla="*/ 276561 h 6858000"/>
              <a:gd name="connsiteX821" fmla="*/ 4801687 w 7467663"/>
              <a:gd name="connsiteY821" fmla="*/ 267764 h 6858000"/>
              <a:gd name="connsiteX822" fmla="*/ 6082788 w 7467663"/>
              <a:gd name="connsiteY822" fmla="*/ 64119 h 6858000"/>
              <a:gd name="connsiteX823" fmla="*/ 6099442 w 7467663"/>
              <a:gd name="connsiteY823" fmla="*/ 82568 h 6858000"/>
              <a:gd name="connsiteX824" fmla="*/ 4804137 w 7467663"/>
              <a:gd name="connsiteY824" fmla="*/ 320931 h 6858000"/>
              <a:gd name="connsiteX825" fmla="*/ 4227047 w 7467663"/>
              <a:gd name="connsiteY825" fmla="*/ 313415 h 6858000"/>
              <a:gd name="connsiteX826" fmla="*/ 4346041 w 7467663"/>
              <a:gd name="connsiteY826" fmla="*/ 456086 h 6858000"/>
              <a:gd name="connsiteX827" fmla="*/ 4870967 w 7467663"/>
              <a:gd name="connsiteY827" fmla="*/ 963061 h 6858000"/>
              <a:gd name="connsiteX828" fmla="*/ 4889647 w 7467663"/>
              <a:gd name="connsiteY828" fmla="*/ 957147 h 6858000"/>
              <a:gd name="connsiteX829" fmla="*/ 5422504 w 7467663"/>
              <a:gd name="connsiteY829" fmla="*/ 805191 h 6858000"/>
              <a:gd name="connsiteX830" fmla="*/ 6087656 w 7467663"/>
              <a:gd name="connsiteY830" fmla="*/ 826703 h 6858000"/>
              <a:gd name="connsiteX831" fmla="*/ 6058717 w 7467663"/>
              <a:gd name="connsiteY831" fmla="*/ 865992 h 6858000"/>
              <a:gd name="connsiteX832" fmla="*/ 4974153 w 7467663"/>
              <a:gd name="connsiteY832" fmla="*/ 1045456 h 6858000"/>
              <a:gd name="connsiteX833" fmla="*/ 5627835 w 7467663"/>
              <a:gd name="connsiteY833" fmla="*/ 1472077 h 6858000"/>
              <a:gd name="connsiteX834" fmla="*/ 5629817 w 7467663"/>
              <a:gd name="connsiteY834" fmla="*/ 1471412 h 6858000"/>
              <a:gd name="connsiteX835" fmla="*/ 5634124 w 7467663"/>
              <a:gd name="connsiteY835" fmla="*/ 1470572 h 6858000"/>
              <a:gd name="connsiteX836" fmla="*/ 5755832 w 7467663"/>
              <a:gd name="connsiteY836" fmla="*/ 1383886 h 6858000"/>
              <a:gd name="connsiteX837" fmla="*/ 6014186 w 7467663"/>
              <a:gd name="connsiteY837" fmla="*/ 1279799 h 6858000"/>
              <a:gd name="connsiteX838" fmla="*/ 6901619 w 7467663"/>
              <a:gd name="connsiteY838" fmla="*/ 1047874 h 6858000"/>
              <a:gd name="connsiteX839" fmla="*/ 6931566 w 7467663"/>
              <a:gd name="connsiteY839" fmla="*/ 1062034 h 6858000"/>
              <a:gd name="connsiteX840" fmla="*/ 5790982 w 7467663"/>
              <a:gd name="connsiteY840" fmla="*/ 1561380 h 6858000"/>
              <a:gd name="connsiteX841" fmla="*/ 6188971 w 7467663"/>
              <a:gd name="connsiteY841" fmla="*/ 1755168 h 6858000"/>
              <a:gd name="connsiteX842" fmla="*/ 6202446 w 7467663"/>
              <a:gd name="connsiteY842" fmla="*/ 1752268 h 6858000"/>
              <a:gd name="connsiteX843" fmla="*/ 7179560 w 7467663"/>
              <a:gd name="connsiteY843" fmla="*/ 1467551 h 6858000"/>
              <a:gd name="connsiteX844" fmla="*/ 7158730 w 7467663"/>
              <a:gd name="connsiteY844" fmla="*/ 1507835 h 6858000"/>
              <a:gd name="connsiteX845" fmla="*/ 6326959 w 7467663"/>
              <a:gd name="connsiteY845" fmla="*/ 1817686 h 6858000"/>
              <a:gd name="connsiteX846" fmla="*/ 6537433 w 7467663"/>
              <a:gd name="connsiteY846" fmla="*/ 1907790 h 6858000"/>
              <a:gd name="connsiteX847" fmla="*/ 6550221 w 7467663"/>
              <a:gd name="connsiteY847" fmla="*/ 1910729 h 6858000"/>
              <a:gd name="connsiteX848" fmla="*/ 6964438 w 7467663"/>
              <a:gd name="connsiteY848" fmla="*/ 2209505 h 6858000"/>
              <a:gd name="connsiteX849" fmla="*/ 7367862 w 7467663"/>
              <a:gd name="connsiteY849" fmla="*/ 2806833 h 6858000"/>
              <a:gd name="connsiteX850" fmla="*/ 7364329 w 7467663"/>
              <a:gd name="connsiteY850" fmla="*/ 2826907 h 6858000"/>
              <a:gd name="connsiteX851" fmla="*/ 7290545 w 7467663"/>
              <a:gd name="connsiteY851" fmla="*/ 2850663 h 6858000"/>
              <a:gd name="connsiteX852" fmla="*/ 6472036 w 7467663"/>
              <a:gd name="connsiteY852" fmla="*/ 1959003 h 6858000"/>
              <a:gd name="connsiteX853" fmla="*/ 5792897 w 7467663"/>
              <a:gd name="connsiteY853" fmla="*/ 1647747 h 6858000"/>
              <a:gd name="connsiteX854" fmla="*/ 5842751 w 7467663"/>
              <a:gd name="connsiteY854" fmla="*/ 1816112 h 6858000"/>
              <a:gd name="connsiteX855" fmla="*/ 5847424 w 7467663"/>
              <a:gd name="connsiteY855" fmla="*/ 1815776 h 6858000"/>
              <a:gd name="connsiteX856" fmla="*/ 6399821 w 7467663"/>
              <a:gd name="connsiteY856" fmla="*/ 2344799 h 6858000"/>
              <a:gd name="connsiteX857" fmla="*/ 6323232 w 7467663"/>
              <a:gd name="connsiteY857" fmla="*/ 2389634 h 6858000"/>
              <a:gd name="connsiteX858" fmla="*/ 5942958 w 7467663"/>
              <a:gd name="connsiteY858" fmla="*/ 2077708 h 6858000"/>
              <a:gd name="connsiteX859" fmla="*/ 5921559 w 7467663"/>
              <a:gd name="connsiteY859" fmla="*/ 2378596 h 6858000"/>
              <a:gd name="connsiteX860" fmla="*/ 5817651 w 7467663"/>
              <a:gd name="connsiteY860" fmla="*/ 3023919 h 6858000"/>
              <a:gd name="connsiteX861" fmla="*/ 5729634 w 7467663"/>
              <a:gd name="connsiteY861" fmla="*/ 3051849 h 6858000"/>
              <a:gd name="connsiteX862" fmla="*/ 5611018 w 7467663"/>
              <a:gd name="connsiteY862" fmla="*/ 2316769 h 6858000"/>
              <a:gd name="connsiteX863" fmla="*/ 5687608 w 7467663"/>
              <a:gd name="connsiteY863" fmla="*/ 2039972 h 6858000"/>
              <a:gd name="connsiteX864" fmla="*/ 5657554 w 7467663"/>
              <a:gd name="connsiteY864" fmla="*/ 1576445 h 6858000"/>
              <a:gd name="connsiteX865" fmla="*/ 5150475 w 7467663"/>
              <a:gd name="connsiteY865" fmla="*/ 1274012 h 6858000"/>
              <a:gd name="connsiteX866" fmla="*/ 5349142 w 7467663"/>
              <a:gd name="connsiteY866" fmla="*/ 2204405 h 6858000"/>
              <a:gd name="connsiteX867" fmla="*/ 5262214 w 7467663"/>
              <a:gd name="connsiteY867" fmla="*/ 2233836 h 6858000"/>
              <a:gd name="connsiteX868" fmla="*/ 4981539 w 7467663"/>
              <a:gd name="connsiteY868" fmla="*/ 1542201 h 6858000"/>
              <a:gd name="connsiteX869" fmla="*/ 4958461 w 7467663"/>
              <a:gd name="connsiteY869" fmla="*/ 1136957 h 6858000"/>
              <a:gd name="connsiteX870" fmla="*/ 4655015 w 7467663"/>
              <a:gd name="connsiteY870" fmla="*/ 891426 h 6858000"/>
              <a:gd name="connsiteX871" fmla="*/ 4348002 w 7467663"/>
              <a:gd name="connsiteY871" fmla="*/ 2205895 h 6858000"/>
              <a:gd name="connsiteX872" fmla="*/ 4262250 w 7467663"/>
              <a:gd name="connsiteY872" fmla="*/ 2219972 h 6858000"/>
              <a:gd name="connsiteX873" fmla="*/ 4550611 w 7467663"/>
              <a:gd name="connsiteY873" fmla="*/ 817540 h 6858000"/>
              <a:gd name="connsiteX874" fmla="*/ 4564418 w 7467663"/>
              <a:gd name="connsiteY874" fmla="*/ 808293 h 6858000"/>
              <a:gd name="connsiteX875" fmla="*/ 4266388 w 7467663"/>
              <a:gd name="connsiteY875" fmla="*/ 500083 h 6858000"/>
              <a:gd name="connsiteX876" fmla="*/ 4032842 w 7467663"/>
              <a:gd name="connsiteY876" fmla="*/ 211809 h 6858000"/>
              <a:gd name="connsiteX877" fmla="*/ 3882765 w 7467663"/>
              <a:gd name="connsiteY877" fmla="*/ 0 h 6858000"/>
              <a:gd name="connsiteX878" fmla="*/ 3721337 w 7467663"/>
              <a:gd name="connsiteY878" fmla="*/ 0 h 6858000"/>
              <a:gd name="connsiteX879" fmla="*/ 3797544 w 7467663"/>
              <a:gd name="connsiteY879" fmla="*/ 0 h 6858000"/>
              <a:gd name="connsiteX880" fmla="*/ 3775734 w 7467663"/>
              <a:gd name="connsiteY880" fmla="*/ 95131 h 6858000"/>
              <a:gd name="connsiteX881" fmla="*/ 3724807 w 7467663"/>
              <a:gd name="connsiteY881" fmla="*/ 272257 h 6858000"/>
              <a:gd name="connsiteX882" fmla="*/ 3726844 w 7467663"/>
              <a:gd name="connsiteY882" fmla="*/ 282988 h 6858000"/>
              <a:gd name="connsiteX883" fmla="*/ 3742664 w 7467663"/>
              <a:gd name="connsiteY883" fmla="*/ 279918 h 6858000"/>
              <a:gd name="connsiteX884" fmla="*/ 4103910 w 7467663"/>
              <a:gd name="connsiteY884" fmla="*/ 1161917 h 6858000"/>
              <a:gd name="connsiteX885" fmla="*/ 4020269 w 7467663"/>
              <a:gd name="connsiteY885" fmla="*/ 1200406 h 6858000"/>
              <a:gd name="connsiteX886" fmla="*/ 3674882 w 7467663"/>
              <a:gd name="connsiteY886" fmla="*/ 488524 h 6858000"/>
              <a:gd name="connsiteX887" fmla="*/ 3132682 w 7467663"/>
              <a:gd name="connsiteY887" fmla="*/ 1072284 h 6858000"/>
              <a:gd name="connsiteX888" fmla="*/ 2716346 w 7467663"/>
              <a:gd name="connsiteY888" fmla="*/ 1276376 h 6858000"/>
              <a:gd name="connsiteX889" fmla="*/ 2716772 w 7467663"/>
              <a:gd name="connsiteY889" fmla="*/ 1255462 h 6858000"/>
              <a:gd name="connsiteX890" fmla="*/ 3471096 w 7467663"/>
              <a:gd name="connsiteY890" fmla="*/ 437072 h 6858000"/>
              <a:gd name="connsiteX891" fmla="*/ 3639057 w 7467663"/>
              <a:gd name="connsiteY891" fmla="*/ 286334 h 6858000"/>
              <a:gd name="connsiteX892" fmla="*/ 3640309 w 7467663"/>
              <a:gd name="connsiteY892" fmla="*/ 284664 h 6858000"/>
              <a:gd name="connsiteX893" fmla="*/ 3646022 w 7467663"/>
              <a:gd name="connsiteY893" fmla="*/ 276711 h 6858000"/>
              <a:gd name="connsiteX894" fmla="*/ 3707943 w 7467663"/>
              <a:gd name="connsiteY894" fmla="*/ 65958 h 6858000"/>
              <a:gd name="connsiteX895" fmla="*/ 3721337 w 7467663"/>
              <a:gd name="connsiteY895" fmla="*/ 0 h 6858000"/>
              <a:gd name="connsiteX896" fmla="*/ 2867960 w 7467663"/>
              <a:gd name="connsiteY896" fmla="*/ 0 h 6858000"/>
              <a:gd name="connsiteX897" fmla="*/ 2926351 w 7467663"/>
              <a:gd name="connsiteY897" fmla="*/ 0 h 6858000"/>
              <a:gd name="connsiteX898" fmla="*/ 2902823 w 7467663"/>
              <a:gd name="connsiteY898" fmla="*/ 262929 h 6858000"/>
              <a:gd name="connsiteX899" fmla="*/ 2940663 w 7467663"/>
              <a:gd name="connsiteY899" fmla="*/ 140884 h 6858000"/>
              <a:gd name="connsiteX900" fmla="*/ 2947039 w 7467663"/>
              <a:gd name="connsiteY900" fmla="*/ 122524 h 6858000"/>
              <a:gd name="connsiteX901" fmla="*/ 2984316 w 7467663"/>
              <a:gd name="connsiteY901" fmla="*/ 0 h 6858000"/>
              <a:gd name="connsiteX902" fmla="*/ 3016114 w 7467663"/>
              <a:gd name="connsiteY902" fmla="*/ 0 h 6858000"/>
              <a:gd name="connsiteX903" fmla="*/ 2979949 w 7467663"/>
              <a:gd name="connsiteY903" fmla="*/ 119274 h 6858000"/>
              <a:gd name="connsiteX904" fmla="*/ 3023879 w 7467663"/>
              <a:gd name="connsiteY904" fmla="*/ 0 h 6858000"/>
              <a:gd name="connsiteX905" fmla="*/ 3105400 w 7467663"/>
              <a:gd name="connsiteY905" fmla="*/ 0 h 6858000"/>
              <a:gd name="connsiteX906" fmla="*/ 3094669 w 7467663"/>
              <a:gd name="connsiteY906" fmla="*/ 30308 h 6858000"/>
              <a:gd name="connsiteX907" fmla="*/ 2901945 w 7467663"/>
              <a:gd name="connsiteY907" fmla="*/ 466538 h 6858000"/>
              <a:gd name="connsiteX908" fmla="*/ 2815209 w 7467663"/>
              <a:gd name="connsiteY908" fmla="*/ 497361 h 6858000"/>
              <a:gd name="connsiteX909" fmla="*/ 2844845 w 7467663"/>
              <a:gd name="connsiteY909" fmla="*/ 127638 h 6858000"/>
              <a:gd name="connsiteX910" fmla="*/ 2867960 w 7467663"/>
              <a:gd name="connsiteY910" fmla="*/ 0 h 6858000"/>
              <a:gd name="connsiteX911" fmla="*/ 1057230 w 7467663"/>
              <a:gd name="connsiteY911" fmla="*/ 0 h 6858000"/>
              <a:gd name="connsiteX912" fmla="*/ 1111003 w 7467663"/>
              <a:gd name="connsiteY912" fmla="*/ 0 h 6858000"/>
              <a:gd name="connsiteX913" fmla="*/ 1125553 w 7467663"/>
              <a:gd name="connsiteY913" fmla="*/ 52588 h 6858000"/>
              <a:gd name="connsiteX914" fmla="*/ 1304276 w 7467663"/>
              <a:gd name="connsiteY914" fmla="*/ 476275 h 6858000"/>
              <a:gd name="connsiteX915" fmla="*/ 1492066 w 7467663"/>
              <a:gd name="connsiteY915" fmla="*/ 886333 h 6858000"/>
              <a:gd name="connsiteX916" fmla="*/ 1423698 w 7467663"/>
              <a:gd name="connsiteY916" fmla="*/ 710817 h 6858000"/>
              <a:gd name="connsiteX917" fmla="*/ 1357609 w 7467663"/>
              <a:gd name="connsiteY917" fmla="*/ 532892 h 6858000"/>
              <a:gd name="connsiteX918" fmla="*/ 1309550 w 7467663"/>
              <a:gd name="connsiteY918" fmla="*/ 374031 h 6858000"/>
              <a:gd name="connsiteX919" fmla="*/ 1193673 w 7467663"/>
              <a:gd name="connsiteY919" fmla="*/ 49533 h 6858000"/>
              <a:gd name="connsiteX920" fmla="*/ 1164391 w 7467663"/>
              <a:gd name="connsiteY920" fmla="*/ 0 h 6858000"/>
              <a:gd name="connsiteX921" fmla="*/ 1200666 w 7467663"/>
              <a:gd name="connsiteY921" fmla="*/ 0 h 6858000"/>
              <a:gd name="connsiteX922" fmla="*/ 1223408 w 7467663"/>
              <a:gd name="connsiteY922" fmla="*/ 38996 h 6858000"/>
              <a:gd name="connsiteX923" fmla="*/ 1339635 w 7467663"/>
              <a:gd name="connsiteY923" fmla="*/ 365517 h 6858000"/>
              <a:gd name="connsiteX924" fmla="*/ 1387469 w 7467663"/>
              <a:gd name="connsiteY924" fmla="*/ 523079 h 6858000"/>
              <a:gd name="connsiteX925" fmla="*/ 1452685 w 7467663"/>
              <a:gd name="connsiteY925" fmla="*/ 699806 h 6858000"/>
              <a:gd name="connsiteX926" fmla="*/ 1492092 w 7467663"/>
              <a:gd name="connsiteY926" fmla="*/ 800424 h 6858000"/>
              <a:gd name="connsiteX927" fmla="*/ 1455302 w 7467663"/>
              <a:gd name="connsiteY927" fmla="*/ 632913 h 6858000"/>
              <a:gd name="connsiteX928" fmla="*/ 1222336 w 7467663"/>
              <a:gd name="connsiteY928" fmla="*/ 9480 h 6858000"/>
              <a:gd name="connsiteX929" fmla="*/ 1214634 w 7467663"/>
              <a:gd name="connsiteY929" fmla="*/ 0 h 6858000"/>
              <a:gd name="connsiteX930" fmla="*/ 1289827 w 7467663"/>
              <a:gd name="connsiteY930" fmla="*/ 0 h 6858000"/>
              <a:gd name="connsiteX931" fmla="*/ 1321076 w 7467663"/>
              <a:gd name="connsiteY931" fmla="*/ 59722 h 6858000"/>
              <a:gd name="connsiteX932" fmla="*/ 1512579 w 7467663"/>
              <a:gd name="connsiteY932" fmla="*/ 626441 h 6858000"/>
              <a:gd name="connsiteX933" fmla="*/ 1506076 w 7467663"/>
              <a:gd name="connsiteY933" fmla="*/ 1089289 h 6858000"/>
              <a:gd name="connsiteX934" fmla="*/ 1486346 w 7467663"/>
              <a:gd name="connsiteY934" fmla="*/ 1079919 h 6858000"/>
              <a:gd name="connsiteX935" fmla="*/ 1070511 w 7467663"/>
              <a:gd name="connsiteY935" fmla="*/ 48609 h 6858000"/>
              <a:gd name="connsiteX936" fmla="*/ 1057230 w 7467663"/>
              <a:gd name="connsiteY936" fmla="*/ 0 h 6858000"/>
              <a:gd name="connsiteX937" fmla="*/ 43151 w 7467663"/>
              <a:gd name="connsiteY937" fmla="*/ 0 h 6858000"/>
              <a:gd name="connsiteX938" fmla="*/ 95283 w 7467663"/>
              <a:gd name="connsiteY938" fmla="*/ 0 h 6858000"/>
              <a:gd name="connsiteX939" fmla="*/ 300708 w 7467663"/>
              <a:gd name="connsiteY939" fmla="*/ 154571 h 6858000"/>
              <a:gd name="connsiteX940" fmla="*/ 530414 w 7467663"/>
              <a:gd name="connsiteY940" fmla="*/ 354673 h 6858000"/>
              <a:gd name="connsiteX941" fmla="*/ 333785 w 7467663"/>
              <a:gd name="connsiteY941" fmla="*/ 161564 h 6858000"/>
              <a:gd name="connsiteX942" fmla="*/ 147005 w 7467663"/>
              <a:gd name="connsiteY942" fmla="*/ 0 h 6858000"/>
              <a:gd name="connsiteX943" fmla="*/ 272509 w 7467663"/>
              <a:gd name="connsiteY943" fmla="*/ 0 h 6858000"/>
              <a:gd name="connsiteX944" fmla="*/ 326276 w 7467663"/>
              <a:gd name="connsiteY944" fmla="*/ 45847 h 6858000"/>
              <a:gd name="connsiteX945" fmla="*/ 823759 w 7467663"/>
              <a:gd name="connsiteY945" fmla="*/ 574145 h 6858000"/>
              <a:gd name="connsiteX946" fmla="*/ 811254 w 7467663"/>
              <a:gd name="connsiteY946" fmla="*/ 665546 h 6858000"/>
              <a:gd name="connsiteX947" fmla="*/ 154042 w 7467663"/>
              <a:gd name="connsiteY947" fmla="*/ 261522 h 6858000"/>
              <a:gd name="connsiteX948" fmla="*/ 13550 w 7467663"/>
              <a:gd name="connsiteY948" fmla="*/ 158423 h 6858000"/>
              <a:gd name="connsiteX949" fmla="*/ 0 w 7467663"/>
              <a:gd name="connsiteY949" fmla="*/ 146618 h 6858000"/>
              <a:gd name="connsiteX950" fmla="*/ 0 w 7467663"/>
              <a:gd name="connsiteY950" fmla="*/ 59161 h 6858000"/>
              <a:gd name="connsiteX951" fmla="*/ 45427 w 7467663"/>
              <a:gd name="connsiteY951" fmla="*/ 101078 h 6858000"/>
              <a:gd name="connsiteX952" fmla="*/ 630103 w 7467663"/>
              <a:gd name="connsiteY952" fmla="*/ 485885 h 6858000"/>
              <a:gd name="connsiteX953" fmla="*/ 532040 w 7467663"/>
              <a:gd name="connsiteY953" fmla="*/ 399359 h 6858000"/>
              <a:gd name="connsiteX954" fmla="*/ 517618 w 7467663"/>
              <a:gd name="connsiteY954" fmla="*/ 385726 h 6858000"/>
              <a:gd name="connsiteX955" fmla="*/ 285074 w 7467663"/>
              <a:gd name="connsiteY955" fmla="*/ 182755 h 6858000"/>
              <a:gd name="connsiteX956" fmla="*/ 43151 w 7467663"/>
              <a:gd name="connsiteY95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467600 w 7467600"/>
              <a:gd name="connsiteY75" fmla="*/ 6334256 h 6858000"/>
              <a:gd name="connsiteX76" fmla="*/ 7454976 w 7467600"/>
              <a:gd name="connsiteY76" fmla="*/ 6318297 h 6858000"/>
              <a:gd name="connsiteX77" fmla="*/ 1456157 w 7467600"/>
              <a:gd name="connsiteY77" fmla="*/ 5371404 h 6858000"/>
              <a:gd name="connsiteX78" fmla="*/ 1244432 w 7467600"/>
              <a:gd name="connsiteY78" fmla="*/ 5385601 h 6858000"/>
              <a:gd name="connsiteX79" fmla="*/ 973990 w 7467600"/>
              <a:gd name="connsiteY79" fmla="*/ 5424940 h 6858000"/>
              <a:gd name="connsiteX80" fmla="*/ 1103809 w 7467600"/>
              <a:gd name="connsiteY80" fmla="*/ 5433720 h 6858000"/>
              <a:gd name="connsiteX81" fmla="*/ 1123454 w 7467600"/>
              <a:gd name="connsiteY81" fmla="*/ 5435727 h 6858000"/>
              <a:gd name="connsiteX82" fmla="*/ 1737017 w 7467600"/>
              <a:gd name="connsiteY82" fmla="*/ 5452183 h 6858000"/>
              <a:gd name="connsiteX83" fmla="*/ 1824397 w 7467600"/>
              <a:gd name="connsiteY83" fmla="*/ 5447757 h 6858000"/>
              <a:gd name="connsiteX84" fmla="*/ 2070059 w 7467600"/>
              <a:gd name="connsiteY84" fmla="*/ 5441660 h 6858000"/>
              <a:gd name="connsiteX85" fmla="*/ 1456157 w 7467600"/>
              <a:gd name="connsiteY85" fmla="*/ 5371404 h 6858000"/>
              <a:gd name="connsiteX86" fmla="*/ 4988186 w 7467600"/>
              <a:gd name="connsiteY86" fmla="*/ 5216467 h 6858000"/>
              <a:gd name="connsiteX87" fmla="*/ 4777334 w 7467600"/>
              <a:gd name="connsiteY87" fmla="*/ 5406072 h 6858000"/>
              <a:gd name="connsiteX88" fmla="*/ 4718341 w 7467600"/>
              <a:gd name="connsiteY88" fmla="*/ 5468043 h 6858000"/>
              <a:gd name="connsiteX89" fmla="*/ 4604655 w 7467600"/>
              <a:gd name="connsiteY89" fmla="*/ 5583434 h 6858000"/>
              <a:gd name="connsiteX90" fmla="*/ 4565074 w 7467600"/>
              <a:gd name="connsiteY90" fmla="*/ 5618550 h 6858000"/>
              <a:gd name="connsiteX91" fmla="*/ 4988186 w 7467600"/>
              <a:gd name="connsiteY91" fmla="*/ 5216467 h 6858000"/>
              <a:gd name="connsiteX92" fmla="*/ 4978032 w 7467600"/>
              <a:gd name="connsiteY92" fmla="*/ 5183809 h 6858000"/>
              <a:gd name="connsiteX93" fmla="*/ 4463413 w 7467600"/>
              <a:gd name="connsiteY93" fmla="*/ 5615162 h 6858000"/>
              <a:gd name="connsiteX94" fmla="*/ 4358134 w 7467600"/>
              <a:gd name="connsiteY94" fmla="*/ 5742791 h 6858000"/>
              <a:gd name="connsiteX95" fmla="*/ 4376219 w 7467600"/>
              <a:gd name="connsiteY95" fmla="*/ 5729027 h 6858000"/>
              <a:gd name="connsiteX96" fmla="*/ 4582340 w 7467600"/>
              <a:gd name="connsiteY96" fmla="*/ 5561037 h 6858000"/>
              <a:gd name="connsiteX97" fmla="*/ 4694684 w 7467600"/>
              <a:gd name="connsiteY97" fmla="*/ 5447098 h 6858000"/>
              <a:gd name="connsiteX98" fmla="*/ 4754123 w 7467600"/>
              <a:gd name="connsiteY98" fmla="*/ 5384643 h 6858000"/>
              <a:gd name="connsiteX99" fmla="*/ 4978032 w 7467600"/>
              <a:gd name="connsiteY99" fmla="*/ 5183809 h 6858000"/>
              <a:gd name="connsiteX100" fmla="*/ 1903353 w 7467600"/>
              <a:gd name="connsiteY100" fmla="*/ 5044827 h 6858000"/>
              <a:gd name="connsiteX101" fmla="*/ 1936931 w 7467600"/>
              <a:gd name="connsiteY101" fmla="*/ 5093954 h 6858000"/>
              <a:gd name="connsiteX102" fmla="*/ 2195868 w 7467600"/>
              <a:gd name="connsiteY102" fmla="*/ 5396574 h 6858000"/>
              <a:gd name="connsiteX103" fmla="*/ 2088852 w 7467600"/>
              <a:gd name="connsiteY103" fmla="*/ 5166123 h 6858000"/>
              <a:gd name="connsiteX104" fmla="*/ 1958241 w 7467600"/>
              <a:gd name="connsiteY104" fmla="*/ 5067955 h 6858000"/>
              <a:gd name="connsiteX105" fmla="*/ 1903353 w 7467600"/>
              <a:gd name="connsiteY105" fmla="*/ 5044827 h 6858000"/>
              <a:gd name="connsiteX106" fmla="*/ 1979378 w 7467600"/>
              <a:gd name="connsiteY106" fmla="*/ 4769504 h 6858000"/>
              <a:gd name="connsiteX107" fmla="*/ 2882120 w 7467600"/>
              <a:gd name="connsiteY107" fmla="*/ 5064547 h 6858000"/>
              <a:gd name="connsiteX108" fmla="*/ 2793103 w 7467600"/>
              <a:gd name="connsiteY108" fmla="*/ 5039699 h 6858000"/>
              <a:gd name="connsiteX109" fmla="*/ 2770041 w 7467600"/>
              <a:gd name="connsiteY109" fmla="*/ 5033634 h 6858000"/>
              <a:gd name="connsiteX110" fmla="*/ 1979378 w 7467600"/>
              <a:gd name="connsiteY110" fmla="*/ 4769504 h 6858000"/>
              <a:gd name="connsiteX111" fmla="*/ 1927410 w 7467600"/>
              <a:gd name="connsiteY111" fmla="*/ 4716164 h 6858000"/>
              <a:gd name="connsiteX112" fmla="*/ 1959587 w 7467600"/>
              <a:gd name="connsiteY112" fmla="*/ 4728849 h 6858000"/>
              <a:gd name="connsiteX113" fmla="*/ 2777707 w 7467600"/>
              <a:gd name="connsiteY113" fmla="*/ 5003991 h 6858000"/>
              <a:gd name="connsiteX114" fmla="*/ 2800768 w 7467600"/>
              <a:gd name="connsiteY114" fmla="*/ 5010056 h 6858000"/>
              <a:gd name="connsiteX115" fmla="*/ 2879408 w 7467600"/>
              <a:gd name="connsiteY115" fmla="*/ 5031590 h 6858000"/>
              <a:gd name="connsiteX116" fmla="*/ 2862295 w 7467600"/>
              <a:gd name="connsiteY116" fmla="*/ 5022958 h 6858000"/>
              <a:gd name="connsiteX117" fmla="*/ 2813343 w 7467600"/>
              <a:gd name="connsiteY117" fmla="*/ 4998369 h 6858000"/>
              <a:gd name="connsiteX118" fmla="*/ 2646245 w 7467600"/>
              <a:gd name="connsiteY118" fmla="*/ 4930999 h 6858000"/>
              <a:gd name="connsiteX119" fmla="*/ 1999243 w 7467600"/>
              <a:gd name="connsiteY119" fmla="*/ 4730524 h 6858000"/>
              <a:gd name="connsiteX120" fmla="*/ 1979527 w 7467600"/>
              <a:gd name="connsiteY120" fmla="*/ 4726651 h 6858000"/>
              <a:gd name="connsiteX121" fmla="*/ 1927410 w 7467600"/>
              <a:gd name="connsiteY121" fmla="*/ 4716164 h 6858000"/>
              <a:gd name="connsiteX122" fmla="*/ 1997014 w 7467600"/>
              <a:gd name="connsiteY122" fmla="*/ 4698007 h 6858000"/>
              <a:gd name="connsiteX123" fmla="*/ 2005458 w 7467600"/>
              <a:gd name="connsiteY123" fmla="*/ 4699540 h 6858000"/>
              <a:gd name="connsiteX124" fmla="*/ 2657186 w 7467600"/>
              <a:gd name="connsiteY124" fmla="*/ 4901687 h 6858000"/>
              <a:gd name="connsiteX125" fmla="*/ 2826662 w 7467600"/>
              <a:gd name="connsiteY125" fmla="*/ 4970362 h 6858000"/>
              <a:gd name="connsiteX126" fmla="*/ 2876100 w 7467600"/>
              <a:gd name="connsiteY126" fmla="*/ 4995397 h 6858000"/>
              <a:gd name="connsiteX127" fmla="*/ 3042600 w 7467600"/>
              <a:gd name="connsiteY127" fmla="*/ 5059532 h 6858000"/>
              <a:gd name="connsiteX128" fmla="*/ 1997014 w 7467600"/>
              <a:gd name="connsiteY128" fmla="*/ 4698007 h 6858000"/>
              <a:gd name="connsiteX129" fmla="*/ 2305292 w 7467600"/>
              <a:gd name="connsiteY129" fmla="*/ 4219492 h 6858000"/>
              <a:gd name="connsiteX130" fmla="*/ 3360922 w 7467600"/>
              <a:gd name="connsiteY130" fmla="*/ 4529373 h 6858000"/>
              <a:gd name="connsiteX131" fmla="*/ 3492420 w 7467600"/>
              <a:gd name="connsiteY131" fmla="*/ 4510145 h 6858000"/>
              <a:gd name="connsiteX132" fmla="*/ 3364086 w 7467600"/>
              <a:gd name="connsiteY132" fmla="*/ 4480340 h 6858000"/>
              <a:gd name="connsiteX133" fmla="*/ 3225818 w 7467600"/>
              <a:gd name="connsiteY133" fmla="*/ 4411822 h 6858000"/>
              <a:gd name="connsiteX134" fmla="*/ 3129696 w 7467600"/>
              <a:gd name="connsiteY134" fmla="*/ 4360704 h 6858000"/>
              <a:gd name="connsiteX135" fmla="*/ 2814545 w 7467600"/>
              <a:gd name="connsiteY135" fmla="*/ 4282955 h 6858000"/>
              <a:gd name="connsiteX136" fmla="*/ 2305292 w 7467600"/>
              <a:gd name="connsiteY136" fmla="*/ 4219492 h 6858000"/>
              <a:gd name="connsiteX137" fmla="*/ 2626982 w 7467600"/>
              <a:gd name="connsiteY137" fmla="*/ 4206450 h 6858000"/>
              <a:gd name="connsiteX138" fmla="*/ 2490617 w 7467600"/>
              <a:gd name="connsiteY138" fmla="*/ 4206951 h 6858000"/>
              <a:gd name="connsiteX139" fmla="*/ 2819869 w 7467600"/>
              <a:gd name="connsiteY139" fmla="*/ 4252936 h 6858000"/>
              <a:gd name="connsiteX140" fmla="*/ 3143018 w 7467600"/>
              <a:gd name="connsiteY140" fmla="*/ 4332698 h 6858000"/>
              <a:gd name="connsiteX141" fmla="*/ 3241520 w 7467600"/>
              <a:gd name="connsiteY141" fmla="*/ 4385112 h 6858000"/>
              <a:gd name="connsiteX142" fmla="*/ 3374575 w 7467600"/>
              <a:gd name="connsiteY142" fmla="*/ 4451517 h 6858000"/>
              <a:gd name="connsiteX143" fmla="*/ 3505221 w 7467600"/>
              <a:gd name="connsiteY143" fmla="*/ 4480757 h 6858000"/>
              <a:gd name="connsiteX144" fmla="*/ 2626982 w 7467600"/>
              <a:gd name="connsiteY144" fmla="*/ 4206450 h 6858000"/>
              <a:gd name="connsiteX145" fmla="*/ 1310106 w 7467600"/>
              <a:gd name="connsiteY145" fmla="*/ 3943217 h 6858000"/>
              <a:gd name="connsiteX146" fmla="*/ 854994 w 7467600"/>
              <a:gd name="connsiteY146" fmla="*/ 4399136 h 6858000"/>
              <a:gd name="connsiteX147" fmla="*/ 742462 w 7467600"/>
              <a:gd name="connsiteY147" fmla="*/ 4594648 h 6858000"/>
              <a:gd name="connsiteX148" fmla="*/ 820602 w 7467600"/>
              <a:gd name="connsiteY148" fmla="*/ 4485915 h 6858000"/>
              <a:gd name="connsiteX149" fmla="*/ 878295 w 7467600"/>
              <a:gd name="connsiteY149" fmla="*/ 4403594 h 6858000"/>
              <a:gd name="connsiteX150" fmla="*/ 1240607 w 7467600"/>
              <a:gd name="connsiteY150" fmla="*/ 4010401 h 6858000"/>
              <a:gd name="connsiteX151" fmla="*/ 1310106 w 7467600"/>
              <a:gd name="connsiteY151" fmla="*/ 3943217 h 6858000"/>
              <a:gd name="connsiteX152" fmla="*/ 1423113 w 7467600"/>
              <a:gd name="connsiteY152" fmla="*/ 3874565 h 6858000"/>
              <a:gd name="connsiteX153" fmla="*/ 1260565 w 7467600"/>
              <a:gd name="connsiteY153" fmla="*/ 4031982 h 6858000"/>
              <a:gd name="connsiteX154" fmla="*/ 901900 w 7467600"/>
              <a:gd name="connsiteY154" fmla="*/ 4421236 h 6858000"/>
              <a:gd name="connsiteX155" fmla="*/ 845044 w 7467600"/>
              <a:gd name="connsiteY155" fmla="*/ 4502436 h 6858000"/>
              <a:gd name="connsiteX156" fmla="*/ 685926 w 7467600"/>
              <a:gd name="connsiteY156" fmla="*/ 4703069 h 6858000"/>
              <a:gd name="connsiteX157" fmla="*/ 684248 w 7467600"/>
              <a:gd name="connsiteY157" fmla="*/ 4706721 h 6858000"/>
              <a:gd name="connsiteX158" fmla="*/ 1423113 w 7467600"/>
              <a:gd name="connsiteY158" fmla="*/ 3874565 h 6858000"/>
              <a:gd name="connsiteX159" fmla="*/ 3316479 w 7467600"/>
              <a:gd name="connsiteY159" fmla="*/ 3872136 h 6858000"/>
              <a:gd name="connsiteX160" fmla="*/ 3546806 w 7467600"/>
              <a:gd name="connsiteY160" fmla="*/ 4356139 h 6858000"/>
              <a:gd name="connsiteX161" fmla="*/ 3364433 w 7467600"/>
              <a:gd name="connsiteY161" fmla="*/ 3953121 h 6858000"/>
              <a:gd name="connsiteX162" fmla="*/ 3316479 w 7467600"/>
              <a:gd name="connsiteY162" fmla="*/ 3872136 h 6858000"/>
              <a:gd name="connsiteX163" fmla="*/ 3291335 w 7467600"/>
              <a:gd name="connsiteY163" fmla="*/ 3767420 h 6858000"/>
              <a:gd name="connsiteX164" fmla="*/ 3390805 w 7467600"/>
              <a:gd name="connsiteY164" fmla="*/ 3937163 h 6858000"/>
              <a:gd name="connsiteX165" fmla="*/ 3579062 w 7467600"/>
              <a:gd name="connsiteY165" fmla="*/ 4359040 h 6858000"/>
              <a:gd name="connsiteX166" fmla="*/ 3467355 w 7467600"/>
              <a:gd name="connsiteY166" fmla="*/ 3988130 h 6858000"/>
              <a:gd name="connsiteX167" fmla="*/ 3310753 w 7467600"/>
              <a:gd name="connsiteY167" fmla="*/ 3787140 h 6858000"/>
              <a:gd name="connsiteX168" fmla="*/ 3291335 w 7467600"/>
              <a:gd name="connsiteY168" fmla="*/ 3767420 h 6858000"/>
              <a:gd name="connsiteX169" fmla="*/ 1635889 w 7467600"/>
              <a:gd name="connsiteY169" fmla="*/ 3709494 h 6858000"/>
              <a:gd name="connsiteX170" fmla="*/ 1634800 w 7467600"/>
              <a:gd name="connsiteY170" fmla="*/ 3731111 h 6858000"/>
              <a:gd name="connsiteX171" fmla="*/ 1635889 w 7467600"/>
              <a:gd name="connsiteY171" fmla="*/ 3709494 h 6858000"/>
              <a:gd name="connsiteX172" fmla="*/ 1510397 w 7467600"/>
              <a:gd name="connsiteY172" fmla="*/ 3684705 h 6858000"/>
              <a:gd name="connsiteX173" fmla="*/ 1146550 w 7467600"/>
              <a:gd name="connsiteY173" fmla="*/ 3802012 h 6858000"/>
              <a:gd name="connsiteX174" fmla="*/ 698834 w 7467600"/>
              <a:gd name="connsiteY174" fmla="*/ 3952272 h 6858000"/>
              <a:gd name="connsiteX175" fmla="*/ 34256 w 7467600"/>
              <a:gd name="connsiteY175" fmla="*/ 4347603 h 6858000"/>
              <a:gd name="connsiteX176" fmla="*/ 527241 w 7467600"/>
              <a:gd name="connsiteY176" fmla="*/ 4065078 h 6858000"/>
              <a:gd name="connsiteX177" fmla="*/ 1510397 w 7467600"/>
              <a:gd name="connsiteY177" fmla="*/ 3684705 h 6858000"/>
              <a:gd name="connsiteX178" fmla="*/ 1313114 w 7467600"/>
              <a:gd name="connsiteY178" fmla="*/ 3655216 h 6858000"/>
              <a:gd name="connsiteX179" fmla="*/ 1109304 w 7467600"/>
              <a:gd name="connsiteY179" fmla="*/ 3669030 h 6858000"/>
              <a:gd name="connsiteX180" fmla="*/ 8129 w 7467600"/>
              <a:gd name="connsiteY180" fmla="*/ 4330519 h 6858000"/>
              <a:gd name="connsiteX181" fmla="*/ 687572 w 7467600"/>
              <a:gd name="connsiteY181" fmla="*/ 3925629 h 6858000"/>
              <a:gd name="connsiteX182" fmla="*/ 1138365 w 7467600"/>
              <a:gd name="connsiteY182" fmla="*/ 3774515 h 6858000"/>
              <a:gd name="connsiteX183" fmla="*/ 1505579 w 7467600"/>
              <a:gd name="connsiteY183" fmla="*/ 3655526 h 6858000"/>
              <a:gd name="connsiteX184" fmla="*/ 1313114 w 7467600"/>
              <a:gd name="connsiteY184" fmla="*/ 3655216 h 6858000"/>
              <a:gd name="connsiteX185" fmla="*/ 3655073 w 7467600"/>
              <a:gd name="connsiteY185" fmla="*/ 3650884 h 6858000"/>
              <a:gd name="connsiteX186" fmla="*/ 3989938 w 7467600"/>
              <a:gd name="connsiteY186" fmla="*/ 3991685 h 6858000"/>
              <a:gd name="connsiteX187" fmla="*/ 4393907 w 7467600"/>
              <a:gd name="connsiteY187" fmla="*/ 4261258 h 6858000"/>
              <a:gd name="connsiteX188" fmla="*/ 4648051 w 7467600"/>
              <a:gd name="connsiteY188" fmla="*/ 4374051 h 6858000"/>
              <a:gd name="connsiteX189" fmla="*/ 4383389 w 7467600"/>
              <a:gd name="connsiteY189" fmla="*/ 4184369 h 6858000"/>
              <a:gd name="connsiteX190" fmla="*/ 4165508 w 7467600"/>
              <a:gd name="connsiteY190" fmla="*/ 4035196 h 6858000"/>
              <a:gd name="connsiteX191" fmla="*/ 4068162 w 7467600"/>
              <a:gd name="connsiteY191" fmla="*/ 3953394 h 6858000"/>
              <a:gd name="connsiteX192" fmla="*/ 3981416 w 7467600"/>
              <a:gd name="connsiteY192" fmla="*/ 3880482 h 6858000"/>
              <a:gd name="connsiteX193" fmla="*/ 3800147 w 7467600"/>
              <a:gd name="connsiteY193" fmla="*/ 3749872 h 6858000"/>
              <a:gd name="connsiteX194" fmla="*/ 3655073 w 7467600"/>
              <a:gd name="connsiteY194" fmla="*/ 3650884 h 6858000"/>
              <a:gd name="connsiteX195" fmla="*/ 3670252 w 7467600"/>
              <a:gd name="connsiteY195" fmla="*/ 3622798 h 6858000"/>
              <a:gd name="connsiteX196" fmla="*/ 3817258 w 7467600"/>
              <a:gd name="connsiteY196" fmla="*/ 3723577 h 6858000"/>
              <a:gd name="connsiteX197" fmla="*/ 4000461 w 7467600"/>
              <a:gd name="connsiteY197" fmla="*/ 3855966 h 6858000"/>
              <a:gd name="connsiteX198" fmla="*/ 4088180 w 7467600"/>
              <a:gd name="connsiteY198" fmla="*/ 3929774 h 6858000"/>
              <a:gd name="connsiteX199" fmla="*/ 4184555 w 7467600"/>
              <a:gd name="connsiteY199" fmla="*/ 4010683 h 6858000"/>
              <a:gd name="connsiteX200" fmla="*/ 4399563 w 7467600"/>
              <a:gd name="connsiteY200" fmla="*/ 4158106 h 6858000"/>
              <a:gd name="connsiteX201" fmla="*/ 4684469 w 7467600"/>
              <a:gd name="connsiteY201" fmla="*/ 4364680 h 6858000"/>
              <a:gd name="connsiteX202" fmla="*/ 4690271 w 7467600"/>
              <a:gd name="connsiteY202" fmla="*/ 4370034 h 6858000"/>
              <a:gd name="connsiteX203" fmla="*/ 4136093 w 7467600"/>
              <a:gd name="connsiteY203" fmla="*/ 3858466 h 6858000"/>
              <a:gd name="connsiteX204" fmla="*/ 3670252 w 7467600"/>
              <a:gd name="connsiteY204" fmla="*/ 3622798 h 6858000"/>
              <a:gd name="connsiteX205" fmla="*/ 4440129 w 7467600"/>
              <a:gd name="connsiteY205" fmla="*/ 3448571 h 6858000"/>
              <a:gd name="connsiteX206" fmla="*/ 4856525 w 7467600"/>
              <a:gd name="connsiteY206" fmla="*/ 3915351 h 6858000"/>
              <a:gd name="connsiteX207" fmla="*/ 5059055 w 7467600"/>
              <a:gd name="connsiteY207" fmla="*/ 4108918 h 6858000"/>
              <a:gd name="connsiteX208" fmla="*/ 5290070 w 7467600"/>
              <a:gd name="connsiteY208" fmla="*/ 4263619 h 6858000"/>
              <a:gd name="connsiteX209" fmla="*/ 4834991 w 7467600"/>
              <a:gd name="connsiteY209" fmla="*/ 3830985 h 6858000"/>
              <a:gd name="connsiteX210" fmla="*/ 4440129 w 7467600"/>
              <a:gd name="connsiteY210" fmla="*/ 3448571 h 6858000"/>
              <a:gd name="connsiteX211" fmla="*/ 4441737 w 7467600"/>
              <a:gd name="connsiteY211" fmla="*/ 3399734 h 6858000"/>
              <a:gd name="connsiteX212" fmla="*/ 4431236 w 7467600"/>
              <a:gd name="connsiteY212" fmla="*/ 3400954 h 6858000"/>
              <a:gd name="connsiteX213" fmla="*/ 4557150 w 7467600"/>
              <a:gd name="connsiteY213" fmla="*/ 3510023 h 6858000"/>
              <a:gd name="connsiteX214" fmla="*/ 4856936 w 7467600"/>
              <a:gd name="connsiteY214" fmla="*/ 3809146 h 6858000"/>
              <a:gd name="connsiteX215" fmla="*/ 5111996 w 7467600"/>
              <a:gd name="connsiteY215" fmla="*/ 4065759 h 6858000"/>
              <a:gd name="connsiteX216" fmla="*/ 5388878 w 7467600"/>
              <a:gd name="connsiteY216" fmla="*/ 4300185 h 6858000"/>
              <a:gd name="connsiteX217" fmla="*/ 5425556 w 7467600"/>
              <a:gd name="connsiteY217" fmla="*/ 4308967 h 6858000"/>
              <a:gd name="connsiteX218" fmla="*/ 4943646 w 7467600"/>
              <a:gd name="connsiteY218" fmla="*/ 3822916 h 6858000"/>
              <a:gd name="connsiteX219" fmla="*/ 4594837 w 7467600"/>
              <a:gd name="connsiteY219" fmla="*/ 3532274 h 6858000"/>
              <a:gd name="connsiteX220" fmla="*/ 4441737 w 7467600"/>
              <a:gd name="connsiteY220" fmla="*/ 3399734 h 6858000"/>
              <a:gd name="connsiteX221" fmla="*/ 5425834 w 7467600"/>
              <a:gd name="connsiteY221" fmla="*/ 3162785 h 6858000"/>
              <a:gd name="connsiteX222" fmla="*/ 5401644 w 7467600"/>
              <a:gd name="connsiteY222" fmla="*/ 3617847 h 6858000"/>
              <a:gd name="connsiteX223" fmla="*/ 5467256 w 7467600"/>
              <a:gd name="connsiteY223" fmla="*/ 4175494 h 6858000"/>
              <a:gd name="connsiteX224" fmla="*/ 5448069 w 7467600"/>
              <a:gd name="connsiteY224" fmla="*/ 3567554 h 6858000"/>
              <a:gd name="connsiteX225" fmla="*/ 5425834 w 7467600"/>
              <a:gd name="connsiteY225" fmla="*/ 3162785 h 6858000"/>
              <a:gd name="connsiteX226" fmla="*/ 1318687 w 7467600"/>
              <a:gd name="connsiteY226" fmla="*/ 3113840 h 6858000"/>
              <a:gd name="connsiteX227" fmla="*/ 1066793 w 7467600"/>
              <a:gd name="connsiteY227" fmla="*/ 3212171 h 6858000"/>
              <a:gd name="connsiteX228" fmla="*/ 993319 w 7467600"/>
              <a:gd name="connsiteY228" fmla="*/ 3247648 h 6858000"/>
              <a:gd name="connsiteX229" fmla="*/ 853081 w 7467600"/>
              <a:gd name="connsiteY229" fmla="*/ 3312410 h 6858000"/>
              <a:gd name="connsiteX230" fmla="*/ 805957 w 7467600"/>
              <a:gd name="connsiteY230" fmla="*/ 3330443 h 6858000"/>
              <a:gd name="connsiteX231" fmla="*/ 1318687 w 7467600"/>
              <a:gd name="connsiteY231" fmla="*/ 3113840 h 6858000"/>
              <a:gd name="connsiteX232" fmla="*/ 5453702 w 7467600"/>
              <a:gd name="connsiteY232" fmla="*/ 3090882 h 6858000"/>
              <a:gd name="connsiteX233" fmla="*/ 5480135 w 7467600"/>
              <a:gd name="connsiteY233" fmla="*/ 3565802 h 6858000"/>
              <a:gd name="connsiteX234" fmla="*/ 5499023 w 7467600"/>
              <a:gd name="connsiteY234" fmla="*/ 4166310 h 6858000"/>
              <a:gd name="connsiteX235" fmla="*/ 5547022 w 7467600"/>
              <a:gd name="connsiteY235" fmla="*/ 3607838 h 6858000"/>
              <a:gd name="connsiteX236" fmla="*/ 5515964 w 7467600"/>
              <a:gd name="connsiteY236" fmla="*/ 3378541 h 6858000"/>
              <a:gd name="connsiteX237" fmla="*/ 5453702 w 7467600"/>
              <a:gd name="connsiteY237" fmla="*/ 3090882 h 6858000"/>
              <a:gd name="connsiteX238" fmla="*/ 1238695 w 7467600"/>
              <a:gd name="connsiteY238" fmla="*/ 3076820 h 6858000"/>
              <a:gd name="connsiteX239" fmla="*/ 716371 w 7467600"/>
              <a:gd name="connsiteY239" fmla="*/ 3293249 h 6858000"/>
              <a:gd name="connsiteX240" fmla="*/ 579522 w 7467600"/>
              <a:gd name="connsiteY240" fmla="*/ 3371759 h 6858000"/>
              <a:gd name="connsiteX241" fmla="*/ 600288 w 7467600"/>
              <a:gd name="connsiteY241" fmla="*/ 3365555 h 6858000"/>
              <a:gd name="connsiteX242" fmla="*/ 840692 w 7467600"/>
              <a:gd name="connsiteY242" fmla="*/ 3284921 h 6858000"/>
              <a:gd name="connsiteX243" fmla="*/ 979248 w 7467600"/>
              <a:gd name="connsiteY243" fmla="*/ 3221003 h 6858000"/>
              <a:gd name="connsiteX244" fmla="*/ 1053282 w 7467600"/>
              <a:gd name="connsiteY244" fmla="*/ 3185247 h 6858000"/>
              <a:gd name="connsiteX245" fmla="*/ 1320603 w 7467600"/>
              <a:gd name="connsiteY245" fmla="*/ 3081281 h 6858000"/>
              <a:gd name="connsiteX246" fmla="*/ 1238695 w 7467600"/>
              <a:gd name="connsiteY246" fmla="*/ 3076820 h 6858000"/>
              <a:gd name="connsiteX247" fmla="*/ 5425627 w 7467600"/>
              <a:gd name="connsiteY247" fmla="*/ 2954192 h 6858000"/>
              <a:gd name="connsiteX248" fmla="*/ 5470770 w 7467600"/>
              <a:gd name="connsiteY248" fmla="*/ 3005435 h 6858000"/>
              <a:gd name="connsiteX249" fmla="*/ 5519779 w 7467600"/>
              <a:gd name="connsiteY249" fmla="*/ 4359223 h 6858000"/>
              <a:gd name="connsiteX250" fmla="*/ 5520293 w 7467600"/>
              <a:gd name="connsiteY250" fmla="*/ 4360602 h 6858000"/>
              <a:gd name="connsiteX251" fmla="*/ 5767221 w 7467600"/>
              <a:gd name="connsiteY251" fmla="*/ 4665564 h 6858000"/>
              <a:gd name="connsiteX252" fmla="*/ 6937169 w 7467600"/>
              <a:gd name="connsiteY252" fmla="*/ 4815941 h 6858000"/>
              <a:gd name="connsiteX253" fmla="*/ 6953922 w 7467600"/>
              <a:gd name="connsiteY253" fmla="*/ 4890068 h 6858000"/>
              <a:gd name="connsiteX254" fmla="*/ 6071359 w 7467600"/>
              <a:gd name="connsiteY254" fmla="*/ 4770770 h 6858000"/>
              <a:gd name="connsiteX255" fmla="*/ 6038839 w 7467600"/>
              <a:gd name="connsiteY255" fmla="*/ 4764474 h 6858000"/>
              <a:gd name="connsiteX256" fmla="*/ 6038706 w 7467600"/>
              <a:gd name="connsiteY256" fmla="*/ 4763847 h 6858000"/>
              <a:gd name="connsiteX257" fmla="*/ 6037784 w 7467600"/>
              <a:gd name="connsiteY257" fmla="*/ 4764270 h 6858000"/>
              <a:gd name="connsiteX258" fmla="*/ 6038839 w 7467600"/>
              <a:gd name="connsiteY258" fmla="*/ 4764474 h 6858000"/>
              <a:gd name="connsiteX259" fmla="*/ 6040338 w 7467600"/>
              <a:gd name="connsiteY259" fmla="*/ 4771418 h 6858000"/>
              <a:gd name="connsiteX260" fmla="*/ 6024488 w 7467600"/>
              <a:gd name="connsiteY260" fmla="*/ 4809903 h 6858000"/>
              <a:gd name="connsiteX261" fmla="*/ 5599771 w 7467600"/>
              <a:gd name="connsiteY261" fmla="*/ 5509652 h 6858000"/>
              <a:gd name="connsiteX262" fmla="*/ 5548843 w 7467600"/>
              <a:gd name="connsiteY262" fmla="*/ 5563845 h 6858000"/>
              <a:gd name="connsiteX263" fmla="*/ 5940952 w 7467600"/>
              <a:gd name="connsiteY263" fmla="*/ 6250028 h 6858000"/>
              <a:gd name="connsiteX264" fmla="*/ 6043441 w 7467600"/>
              <a:gd name="connsiteY264" fmla="*/ 6665847 h 6858000"/>
              <a:gd name="connsiteX265" fmla="*/ 6093432 w 7467600"/>
              <a:gd name="connsiteY265" fmla="*/ 6858000 h 6858000"/>
              <a:gd name="connsiteX266" fmla="*/ 6034344 w 7467600"/>
              <a:gd name="connsiteY266" fmla="*/ 6858000 h 6858000"/>
              <a:gd name="connsiteX267" fmla="*/ 6026679 w 7467600"/>
              <a:gd name="connsiteY267" fmla="*/ 6836959 h 6858000"/>
              <a:gd name="connsiteX268" fmla="*/ 5800441 w 7467600"/>
              <a:gd name="connsiteY268" fmla="*/ 6335286 h 6858000"/>
              <a:gd name="connsiteX269" fmla="*/ 5526562 w 7467600"/>
              <a:gd name="connsiteY269" fmla="*/ 5705388 h 6858000"/>
              <a:gd name="connsiteX270" fmla="*/ 5519640 w 7467600"/>
              <a:gd name="connsiteY270" fmla="*/ 5683774 h 6858000"/>
              <a:gd name="connsiteX271" fmla="*/ 5844559 w 7467600"/>
              <a:gd name="connsiteY271" fmla="*/ 6553349 h 6858000"/>
              <a:gd name="connsiteX272" fmla="*/ 5975994 w 7467600"/>
              <a:gd name="connsiteY272" fmla="*/ 6858000 h 6858000"/>
              <a:gd name="connsiteX273" fmla="*/ 5898547 w 7467600"/>
              <a:gd name="connsiteY273" fmla="*/ 6858000 h 6858000"/>
              <a:gd name="connsiteX274" fmla="*/ 5682041 w 7467600"/>
              <a:gd name="connsiteY274" fmla="*/ 6355860 h 6858000"/>
              <a:gd name="connsiteX275" fmla="*/ 5461758 w 7467600"/>
              <a:gd name="connsiteY275" fmla="*/ 5820220 h 6858000"/>
              <a:gd name="connsiteX276" fmla="*/ 5237282 w 7467600"/>
              <a:gd name="connsiteY276" fmla="*/ 6579086 h 6858000"/>
              <a:gd name="connsiteX277" fmla="*/ 5115009 w 7467600"/>
              <a:gd name="connsiteY277" fmla="*/ 6858000 h 6858000"/>
              <a:gd name="connsiteX278" fmla="*/ 5028074 w 7467600"/>
              <a:gd name="connsiteY278" fmla="*/ 6858000 h 6858000"/>
              <a:gd name="connsiteX279" fmla="*/ 5079508 w 7467600"/>
              <a:gd name="connsiteY279" fmla="*/ 6749074 h 6858000"/>
              <a:gd name="connsiteX280" fmla="*/ 5371846 w 7467600"/>
              <a:gd name="connsiteY280" fmla="*/ 5924413 h 6858000"/>
              <a:gd name="connsiteX281" fmla="*/ 5270512 w 7467600"/>
              <a:gd name="connsiteY281" fmla="*/ 6138975 h 6858000"/>
              <a:gd name="connsiteX282" fmla="*/ 5062409 w 7467600"/>
              <a:gd name="connsiteY282" fmla="*/ 6653544 h 6858000"/>
              <a:gd name="connsiteX283" fmla="*/ 5036628 w 7467600"/>
              <a:gd name="connsiteY283" fmla="*/ 6754247 h 6858000"/>
              <a:gd name="connsiteX284" fmla="*/ 5009112 w 7467600"/>
              <a:gd name="connsiteY284" fmla="*/ 6858000 h 6858000"/>
              <a:gd name="connsiteX285" fmla="*/ 4976679 w 7467600"/>
              <a:gd name="connsiteY285" fmla="*/ 6858000 h 6858000"/>
              <a:gd name="connsiteX286" fmla="*/ 5006537 w 7467600"/>
              <a:gd name="connsiteY286" fmla="*/ 6747068 h 6858000"/>
              <a:gd name="connsiteX287" fmla="*/ 5032723 w 7467600"/>
              <a:gd name="connsiteY287" fmla="*/ 6644957 h 6858000"/>
              <a:gd name="connsiteX288" fmla="*/ 5242949 w 7467600"/>
              <a:gd name="connsiteY288" fmla="*/ 6125175 h 6858000"/>
              <a:gd name="connsiteX289" fmla="*/ 5286321 w 7467600"/>
              <a:gd name="connsiteY289" fmla="*/ 6033555 h 6858000"/>
              <a:gd name="connsiteX290" fmla="*/ 5008210 w 7467600"/>
              <a:gd name="connsiteY290" fmla="*/ 6649194 h 6858000"/>
              <a:gd name="connsiteX291" fmla="*/ 4986321 w 7467600"/>
              <a:gd name="connsiteY291" fmla="*/ 6765687 h 6858000"/>
              <a:gd name="connsiteX292" fmla="*/ 4973474 w 7467600"/>
              <a:gd name="connsiteY292" fmla="*/ 6858000 h 6858000"/>
              <a:gd name="connsiteX293" fmla="*/ 4907178 w 7467600"/>
              <a:gd name="connsiteY293" fmla="*/ 6858000 h 6858000"/>
              <a:gd name="connsiteX294" fmla="*/ 4910810 w 7467600"/>
              <a:gd name="connsiteY294" fmla="*/ 6829660 h 6858000"/>
              <a:gd name="connsiteX295" fmla="*/ 4987461 w 7467600"/>
              <a:gd name="connsiteY295" fmla="*/ 6432994 h 6858000"/>
              <a:gd name="connsiteX296" fmla="*/ 5179262 w 7467600"/>
              <a:gd name="connsiteY296" fmla="*/ 6035044 h 6858000"/>
              <a:gd name="connsiteX297" fmla="*/ 4689678 w 7467600"/>
              <a:gd name="connsiteY297" fmla="*/ 6440241 h 6858000"/>
              <a:gd name="connsiteX298" fmla="*/ 4477543 w 7467600"/>
              <a:gd name="connsiteY298" fmla="*/ 6674836 h 6858000"/>
              <a:gd name="connsiteX299" fmla="*/ 4329957 w 7467600"/>
              <a:gd name="connsiteY299" fmla="*/ 6858000 h 6858000"/>
              <a:gd name="connsiteX300" fmla="*/ 4218595 w 7467600"/>
              <a:gd name="connsiteY300" fmla="*/ 6858000 h 6858000"/>
              <a:gd name="connsiteX301" fmla="*/ 4368888 w 7467600"/>
              <a:gd name="connsiteY301" fmla="*/ 6668412 h 6858000"/>
              <a:gd name="connsiteX302" fmla="*/ 4563091 w 7467600"/>
              <a:gd name="connsiteY302" fmla="*/ 6442508 h 6858000"/>
              <a:gd name="connsiteX303" fmla="*/ 5387324 w 7467600"/>
              <a:gd name="connsiteY303" fmla="*/ 5705830 h 6858000"/>
              <a:gd name="connsiteX304" fmla="*/ 5073620 w 7467600"/>
              <a:gd name="connsiteY304" fmla="*/ 5955437 h 6858000"/>
              <a:gd name="connsiteX305" fmla="*/ 4689789 w 7467600"/>
              <a:gd name="connsiteY305" fmla="*/ 6268382 h 6858000"/>
              <a:gd name="connsiteX306" fmla="*/ 4418722 w 7467600"/>
              <a:gd name="connsiteY306" fmla="*/ 6570886 h 6858000"/>
              <a:gd name="connsiteX307" fmla="*/ 4214944 w 7467600"/>
              <a:gd name="connsiteY307" fmla="*/ 6858000 h 6858000"/>
              <a:gd name="connsiteX308" fmla="*/ 4177898 w 7467600"/>
              <a:gd name="connsiteY308" fmla="*/ 6858000 h 6858000"/>
              <a:gd name="connsiteX309" fmla="*/ 4391597 w 7467600"/>
              <a:gd name="connsiteY309" fmla="*/ 6556370 h 6858000"/>
              <a:gd name="connsiteX310" fmla="*/ 4668889 w 7467600"/>
              <a:gd name="connsiteY310" fmla="*/ 6246399 h 6858000"/>
              <a:gd name="connsiteX311" fmla="*/ 5055427 w 7467600"/>
              <a:gd name="connsiteY311" fmla="*/ 5931476 h 6858000"/>
              <a:gd name="connsiteX312" fmla="*/ 5371814 w 7467600"/>
              <a:gd name="connsiteY312" fmla="*/ 5678975 h 6858000"/>
              <a:gd name="connsiteX313" fmla="*/ 4987918 w 7467600"/>
              <a:gd name="connsiteY313" fmla="*/ 5838701 h 6858000"/>
              <a:gd name="connsiteX314" fmla="*/ 4317146 w 7467600"/>
              <a:gd name="connsiteY314" fmla="*/ 6587716 h 6858000"/>
              <a:gd name="connsiteX315" fmla="*/ 4171627 w 7467600"/>
              <a:gd name="connsiteY315" fmla="*/ 6858000 h 6858000"/>
              <a:gd name="connsiteX316" fmla="*/ 4081585 w 7467600"/>
              <a:gd name="connsiteY316" fmla="*/ 6858000 h 6858000"/>
              <a:gd name="connsiteX317" fmla="*/ 4238603 w 7467600"/>
              <a:gd name="connsiteY317" fmla="*/ 6559341 h 6858000"/>
              <a:gd name="connsiteX318" fmla="*/ 4778333 w 7467600"/>
              <a:gd name="connsiteY318" fmla="*/ 5873626 h 6858000"/>
              <a:gd name="connsiteX319" fmla="*/ 5414185 w 7467600"/>
              <a:gd name="connsiteY319" fmla="*/ 5573882 h 6858000"/>
              <a:gd name="connsiteX320" fmla="*/ 5959648 w 7467600"/>
              <a:gd name="connsiteY320" fmla="*/ 4760797 h 6858000"/>
              <a:gd name="connsiteX321" fmla="*/ 5355019 w 7467600"/>
              <a:gd name="connsiteY321" fmla="*/ 4734672 h 6858000"/>
              <a:gd name="connsiteX322" fmla="*/ 5083565 w 7467600"/>
              <a:gd name="connsiteY322" fmla="*/ 5179121 h 6858000"/>
              <a:gd name="connsiteX323" fmla="*/ 4713577 w 7467600"/>
              <a:gd name="connsiteY323" fmla="*/ 5616803 h 6858000"/>
              <a:gd name="connsiteX324" fmla="*/ 3989559 w 7467600"/>
              <a:gd name="connsiteY324" fmla="*/ 6145945 h 6858000"/>
              <a:gd name="connsiteX325" fmla="*/ 3939824 w 7467600"/>
              <a:gd name="connsiteY325" fmla="*/ 6066900 h 6858000"/>
              <a:gd name="connsiteX326" fmla="*/ 4584537 w 7467600"/>
              <a:gd name="connsiteY326" fmla="*/ 5324826 h 6858000"/>
              <a:gd name="connsiteX327" fmla="*/ 5037105 w 7467600"/>
              <a:gd name="connsiteY327" fmla="*/ 5088765 h 6858000"/>
              <a:gd name="connsiteX328" fmla="*/ 5039930 w 7467600"/>
              <a:gd name="connsiteY328" fmla="*/ 5089585 h 6858000"/>
              <a:gd name="connsiteX329" fmla="*/ 5263764 w 7467600"/>
              <a:gd name="connsiteY329" fmla="*/ 4735525 h 6858000"/>
              <a:gd name="connsiteX330" fmla="*/ 4086300 w 7467600"/>
              <a:gd name="connsiteY330" fmla="*/ 4884599 h 6858000"/>
              <a:gd name="connsiteX331" fmla="*/ 4085485 w 7467600"/>
              <a:gd name="connsiteY331" fmla="*/ 4899070 h 6858000"/>
              <a:gd name="connsiteX332" fmla="*/ 3871915 w 7467600"/>
              <a:gd name="connsiteY332" fmla="*/ 5253645 h 6858000"/>
              <a:gd name="connsiteX333" fmla="*/ 3799374 w 7467600"/>
              <a:gd name="connsiteY333" fmla="*/ 5466127 h 6858000"/>
              <a:gd name="connsiteX334" fmla="*/ 3498850 w 7467600"/>
              <a:gd name="connsiteY334" fmla="*/ 6661888 h 6858000"/>
              <a:gd name="connsiteX335" fmla="*/ 3399216 w 7467600"/>
              <a:gd name="connsiteY335" fmla="*/ 6858000 h 6858000"/>
              <a:gd name="connsiteX336" fmla="*/ 3303688 w 7467600"/>
              <a:gd name="connsiteY336" fmla="*/ 6858000 h 6858000"/>
              <a:gd name="connsiteX337" fmla="*/ 3391774 w 7467600"/>
              <a:gd name="connsiteY337" fmla="*/ 6697181 h 6858000"/>
              <a:gd name="connsiteX338" fmla="*/ 3735540 w 7467600"/>
              <a:gd name="connsiteY338" fmla="*/ 5546923 h 6858000"/>
              <a:gd name="connsiteX339" fmla="*/ 3729438 w 7467600"/>
              <a:gd name="connsiteY339" fmla="*/ 5569058 h 6858000"/>
              <a:gd name="connsiteX340" fmla="*/ 3707782 w 7467600"/>
              <a:gd name="connsiteY340" fmla="*/ 5644908 h 6858000"/>
              <a:gd name="connsiteX341" fmla="*/ 3583827 w 7467600"/>
              <a:gd name="connsiteY341" fmla="*/ 6039215 h 6858000"/>
              <a:gd name="connsiteX342" fmla="*/ 3547861 w 7467600"/>
              <a:gd name="connsiteY342" fmla="*/ 6129609 h 6858000"/>
              <a:gd name="connsiteX343" fmla="*/ 3490905 w 7467600"/>
              <a:gd name="connsiteY343" fmla="*/ 6277660 h 6858000"/>
              <a:gd name="connsiteX344" fmla="*/ 3455859 w 7467600"/>
              <a:gd name="connsiteY344" fmla="*/ 6391301 h 6858000"/>
              <a:gd name="connsiteX345" fmla="*/ 3429112 w 7467600"/>
              <a:gd name="connsiteY345" fmla="*/ 6479469 h 6858000"/>
              <a:gd name="connsiteX346" fmla="*/ 3304862 w 7467600"/>
              <a:gd name="connsiteY346" fmla="*/ 6796476 h 6858000"/>
              <a:gd name="connsiteX347" fmla="*/ 3276071 w 7467600"/>
              <a:gd name="connsiteY347" fmla="*/ 6858000 h 6858000"/>
              <a:gd name="connsiteX348" fmla="*/ 3240805 w 7467600"/>
              <a:gd name="connsiteY348" fmla="*/ 6858000 h 6858000"/>
              <a:gd name="connsiteX349" fmla="*/ 3275917 w 7467600"/>
              <a:gd name="connsiteY349" fmla="*/ 6783192 h 6858000"/>
              <a:gd name="connsiteX350" fmla="*/ 3399358 w 7467600"/>
              <a:gd name="connsiteY350" fmla="*/ 6469011 h 6858000"/>
              <a:gd name="connsiteX351" fmla="*/ 3425650 w 7467600"/>
              <a:gd name="connsiteY351" fmla="*/ 6381333 h 6858000"/>
              <a:gd name="connsiteX352" fmla="*/ 3460661 w 7467600"/>
              <a:gd name="connsiteY352" fmla="*/ 6266763 h 6858000"/>
              <a:gd name="connsiteX353" fmla="*/ 3518021 w 7467600"/>
              <a:gd name="connsiteY353" fmla="*/ 6117298 h 6858000"/>
              <a:gd name="connsiteX354" fmla="*/ 3554035 w 7467600"/>
              <a:gd name="connsiteY354" fmla="*/ 6027832 h 6858000"/>
              <a:gd name="connsiteX355" fmla="*/ 3677174 w 7467600"/>
              <a:gd name="connsiteY355" fmla="*/ 5636351 h 6858000"/>
              <a:gd name="connsiteX356" fmla="*/ 3698819 w 7467600"/>
              <a:gd name="connsiteY356" fmla="*/ 5560503 h 6858000"/>
              <a:gd name="connsiteX357" fmla="*/ 3702094 w 7467600"/>
              <a:gd name="connsiteY357" fmla="*/ 5549194 h 6858000"/>
              <a:gd name="connsiteX358" fmla="*/ 3398355 w 7467600"/>
              <a:gd name="connsiteY358" fmla="*/ 6094603 h 6858000"/>
              <a:gd name="connsiteX359" fmla="*/ 3193941 w 7467600"/>
              <a:gd name="connsiteY359" fmla="*/ 6798775 h 6858000"/>
              <a:gd name="connsiteX360" fmla="*/ 3184140 w 7467600"/>
              <a:gd name="connsiteY360" fmla="*/ 6858000 h 6858000"/>
              <a:gd name="connsiteX361" fmla="*/ 3099978 w 7467600"/>
              <a:gd name="connsiteY361" fmla="*/ 6858000 h 6858000"/>
              <a:gd name="connsiteX362" fmla="*/ 3101556 w 7467600"/>
              <a:gd name="connsiteY362" fmla="*/ 6843337 h 6858000"/>
              <a:gd name="connsiteX363" fmla="*/ 3370162 w 7467600"/>
              <a:gd name="connsiteY363" fmla="*/ 5785550 h 6858000"/>
              <a:gd name="connsiteX364" fmla="*/ 3746477 w 7467600"/>
              <a:gd name="connsiteY364" fmla="*/ 5377889 h 6858000"/>
              <a:gd name="connsiteX365" fmla="*/ 3863399 w 7467600"/>
              <a:gd name="connsiteY365" fmla="*/ 5087257 h 6858000"/>
              <a:gd name="connsiteX366" fmla="*/ 3968712 w 7467600"/>
              <a:gd name="connsiteY366" fmla="*/ 4913989 h 6858000"/>
              <a:gd name="connsiteX367" fmla="*/ 2792390 w 7467600"/>
              <a:gd name="connsiteY367" fmla="*/ 5382974 h 6858000"/>
              <a:gd name="connsiteX368" fmla="*/ 2714982 w 7467600"/>
              <a:gd name="connsiteY368" fmla="*/ 5427051 h 6858000"/>
              <a:gd name="connsiteX369" fmla="*/ 2813361 w 7467600"/>
              <a:gd name="connsiteY369" fmla="*/ 6023912 h 6858000"/>
              <a:gd name="connsiteX370" fmla="*/ 2688430 w 7467600"/>
              <a:gd name="connsiteY370" fmla="*/ 6801564 h 6858000"/>
              <a:gd name="connsiteX371" fmla="*/ 2629626 w 7467600"/>
              <a:gd name="connsiteY371" fmla="*/ 6763394 h 6858000"/>
              <a:gd name="connsiteX372" fmla="*/ 2565328 w 7467600"/>
              <a:gd name="connsiteY372" fmla="*/ 5516399 h 6858000"/>
              <a:gd name="connsiteX373" fmla="*/ 1922999 w 7467600"/>
              <a:gd name="connsiteY373" fmla="*/ 5980343 h 6858000"/>
              <a:gd name="connsiteX374" fmla="*/ 1950261 w 7467600"/>
              <a:gd name="connsiteY374" fmla="*/ 6405858 h 6858000"/>
              <a:gd name="connsiteX375" fmla="*/ 2365554 w 7467600"/>
              <a:gd name="connsiteY375" fmla="*/ 6759107 h 6858000"/>
              <a:gd name="connsiteX376" fmla="*/ 2424142 w 7467600"/>
              <a:gd name="connsiteY376" fmla="*/ 6858000 h 6858000"/>
              <a:gd name="connsiteX377" fmla="*/ 2395994 w 7467600"/>
              <a:gd name="connsiteY377" fmla="*/ 6858000 h 6858000"/>
              <a:gd name="connsiteX378" fmla="*/ 2392863 w 7467600"/>
              <a:gd name="connsiteY378" fmla="*/ 6852964 h 6858000"/>
              <a:gd name="connsiteX379" fmla="*/ 2017589 w 7467600"/>
              <a:gd name="connsiteY379" fmla="*/ 6493982 h 6858000"/>
              <a:gd name="connsiteX380" fmla="*/ 2147336 w 7467600"/>
              <a:gd name="connsiteY380" fmla="*/ 6594052 h 6858000"/>
              <a:gd name="connsiteX381" fmla="*/ 2207047 w 7467600"/>
              <a:gd name="connsiteY381" fmla="*/ 6654540 h 6858000"/>
              <a:gd name="connsiteX382" fmla="*/ 2299106 w 7467600"/>
              <a:gd name="connsiteY382" fmla="*/ 6778931 h 6858000"/>
              <a:gd name="connsiteX383" fmla="*/ 2314430 w 7467600"/>
              <a:gd name="connsiteY383" fmla="*/ 6801144 h 6858000"/>
              <a:gd name="connsiteX384" fmla="*/ 2352406 w 7467600"/>
              <a:gd name="connsiteY384" fmla="*/ 6858000 h 6858000"/>
              <a:gd name="connsiteX385" fmla="*/ 2314492 w 7467600"/>
              <a:gd name="connsiteY385" fmla="*/ 6858000 h 6858000"/>
              <a:gd name="connsiteX386" fmla="*/ 2288095 w 7467600"/>
              <a:gd name="connsiteY386" fmla="*/ 6818030 h 6858000"/>
              <a:gd name="connsiteX387" fmla="*/ 2272768 w 7467600"/>
              <a:gd name="connsiteY387" fmla="*/ 6795822 h 6858000"/>
              <a:gd name="connsiteX388" fmla="*/ 2182715 w 7467600"/>
              <a:gd name="connsiteY388" fmla="*/ 6675071 h 6858000"/>
              <a:gd name="connsiteX389" fmla="*/ 2032061 w 7467600"/>
              <a:gd name="connsiteY389" fmla="*/ 6541380 h 6858000"/>
              <a:gd name="connsiteX390" fmla="*/ 2257220 w 7467600"/>
              <a:gd name="connsiteY390" fmla="*/ 6826257 h 6858000"/>
              <a:gd name="connsiteX391" fmla="*/ 2281324 w 7467600"/>
              <a:gd name="connsiteY391" fmla="*/ 6858000 h 6858000"/>
              <a:gd name="connsiteX392" fmla="*/ 2242860 w 7467600"/>
              <a:gd name="connsiteY392" fmla="*/ 6858000 h 6858000"/>
              <a:gd name="connsiteX393" fmla="*/ 2232818 w 7467600"/>
              <a:gd name="connsiteY393" fmla="*/ 6844926 h 6858000"/>
              <a:gd name="connsiteX394" fmla="*/ 1990172 w 7467600"/>
              <a:gd name="connsiteY394" fmla="*/ 6542121 h 6858000"/>
              <a:gd name="connsiteX395" fmla="*/ 2124090 w 7467600"/>
              <a:gd name="connsiteY395" fmla="*/ 6761017 h 6858000"/>
              <a:gd name="connsiteX396" fmla="*/ 2200380 w 7467600"/>
              <a:gd name="connsiteY396" fmla="*/ 6858000 h 6858000"/>
              <a:gd name="connsiteX397" fmla="*/ 2147507 w 7467600"/>
              <a:gd name="connsiteY397" fmla="*/ 6858000 h 6858000"/>
              <a:gd name="connsiteX398" fmla="*/ 2070668 w 7467600"/>
              <a:gd name="connsiteY398" fmla="*/ 6761520 h 6858000"/>
              <a:gd name="connsiteX399" fmla="*/ 1975142 w 7467600"/>
              <a:gd name="connsiteY399" fmla="*/ 6585570 h 6858000"/>
              <a:gd name="connsiteX400" fmla="*/ 2050035 w 7467600"/>
              <a:gd name="connsiteY400" fmla="*/ 6813345 h 6858000"/>
              <a:gd name="connsiteX401" fmla="*/ 2063025 w 7467600"/>
              <a:gd name="connsiteY401" fmla="*/ 6858000 h 6858000"/>
              <a:gd name="connsiteX402" fmla="*/ 2021675 w 7467600"/>
              <a:gd name="connsiteY402" fmla="*/ 6858000 h 6858000"/>
              <a:gd name="connsiteX403" fmla="*/ 2019308 w 7467600"/>
              <a:gd name="connsiteY403" fmla="*/ 6847118 h 6858000"/>
              <a:gd name="connsiteX404" fmla="*/ 1938835 w 7467600"/>
              <a:gd name="connsiteY404" fmla="*/ 6551160 h 6858000"/>
              <a:gd name="connsiteX405" fmla="*/ 1953230 w 7467600"/>
              <a:gd name="connsiteY405" fmla="*/ 6759699 h 6858000"/>
              <a:gd name="connsiteX406" fmla="*/ 1956763 w 7467600"/>
              <a:gd name="connsiteY406" fmla="*/ 6778191 h 6858000"/>
              <a:gd name="connsiteX407" fmla="*/ 1967925 w 7467600"/>
              <a:gd name="connsiteY407" fmla="*/ 6858000 h 6858000"/>
              <a:gd name="connsiteX408" fmla="*/ 1936622 w 7467600"/>
              <a:gd name="connsiteY408" fmla="*/ 6858000 h 6858000"/>
              <a:gd name="connsiteX409" fmla="*/ 1926261 w 7467600"/>
              <a:gd name="connsiteY409" fmla="*/ 6784064 h 6858000"/>
              <a:gd name="connsiteX410" fmla="*/ 1922724 w 7467600"/>
              <a:gd name="connsiteY410" fmla="*/ 6765577 h 6858000"/>
              <a:gd name="connsiteX411" fmla="*/ 1904650 w 7467600"/>
              <a:gd name="connsiteY411" fmla="*/ 6639616 h 6858000"/>
              <a:gd name="connsiteX412" fmla="*/ 1885273 w 7467600"/>
              <a:gd name="connsiteY412" fmla="*/ 6858000 h 6858000"/>
              <a:gd name="connsiteX413" fmla="*/ 1854363 w 7467600"/>
              <a:gd name="connsiteY413" fmla="*/ 6858000 h 6858000"/>
              <a:gd name="connsiteX414" fmla="*/ 1880391 w 7467600"/>
              <a:gd name="connsiteY414" fmla="*/ 6603796 h 6858000"/>
              <a:gd name="connsiteX415" fmla="*/ 1818273 w 7467600"/>
              <a:gd name="connsiteY415" fmla="*/ 6715729 h 6858000"/>
              <a:gd name="connsiteX416" fmla="*/ 1794691 w 7467600"/>
              <a:gd name="connsiteY416" fmla="*/ 6843239 h 6858000"/>
              <a:gd name="connsiteX417" fmla="*/ 1794914 w 7467600"/>
              <a:gd name="connsiteY417" fmla="*/ 6858000 h 6858000"/>
              <a:gd name="connsiteX418" fmla="*/ 1746128 w 7467600"/>
              <a:gd name="connsiteY418" fmla="*/ 6858000 h 6858000"/>
              <a:gd name="connsiteX419" fmla="*/ 1753934 w 7467600"/>
              <a:gd name="connsiteY419" fmla="*/ 6724796 h 6858000"/>
              <a:gd name="connsiteX420" fmla="*/ 1792053 w 7467600"/>
              <a:gd name="connsiteY420" fmla="*/ 6572396 h 6858000"/>
              <a:gd name="connsiteX421" fmla="*/ 1862248 w 7467600"/>
              <a:gd name="connsiteY421" fmla="*/ 6266397 h 6858000"/>
              <a:gd name="connsiteX422" fmla="*/ 1862250 w 7467600"/>
              <a:gd name="connsiteY422" fmla="*/ 6033531 h 6858000"/>
              <a:gd name="connsiteX423" fmla="*/ 1211999 w 7467600"/>
              <a:gd name="connsiteY423" fmla="*/ 6683610 h 6858000"/>
              <a:gd name="connsiteX424" fmla="*/ 1213266 w 7467600"/>
              <a:gd name="connsiteY424" fmla="*/ 6691947 h 6858000"/>
              <a:gd name="connsiteX425" fmla="*/ 1203370 w 7467600"/>
              <a:gd name="connsiteY425" fmla="*/ 6850676 h 6858000"/>
              <a:gd name="connsiteX426" fmla="*/ 1203671 w 7467600"/>
              <a:gd name="connsiteY426" fmla="*/ 6858000 h 6858000"/>
              <a:gd name="connsiteX427" fmla="*/ 1143180 w 7467600"/>
              <a:gd name="connsiteY427" fmla="*/ 6858000 h 6858000"/>
              <a:gd name="connsiteX428" fmla="*/ 1142176 w 7467600"/>
              <a:gd name="connsiteY428" fmla="*/ 6766045 h 6858000"/>
              <a:gd name="connsiteX429" fmla="*/ 1067484 w 7467600"/>
              <a:gd name="connsiteY429" fmla="*/ 6858000 h 6858000"/>
              <a:gd name="connsiteX430" fmla="*/ 953928 w 7467600"/>
              <a:gd name="connsiteY430" fmla="*/ 6858000 h 6858000"/>
              <a:gd name="connsiteX431" fmla="*/ 959715 w 7467600"/>
              <a:gd name="connsiteY431" fmla="*/ 6850185 h 6858000"/>
              <a:gd name="connsiteX432" fmla="*/ 1483788 w 7467600"/>
              <a:gd name="connsiteY432" fmla="*/ 6259174 h 6858000"/>
              <a:gd name="connsiteX433" fmla="*/ 1100671 w 7467600"/>
              <a:gd name="connsiteY433" fmla="*/ 6252137 h 6858000"/>
              <a:gd name="connsiteX434" fmla="*/ 1090144 w 7467600"/>
              <a:gd name="connsiteY434" fmla="*/ 6256748 h 6858000"/>
              <a:gd name="connsiteX435" fmla="*/ 1095872 w 7467600"/>
              <a:gd name="connsiteY435" fmla="*/ 6271892 h 6858000"/>
              <a:gd name="connsiteX436" fmla="*/ 262785 w 7467600"/>
              <a:gd name="connsiteY436" fmla="*/ 6845450 h 6858000"/>
              <a:gd name="connsiteX437" fmla="*/ 209968 w 7467600"/>
              <a:gd name="connsiteY437" fmla="*/ 6770713 h 6858000"/>
              <a:gd name="connsiteX438" fmla="*/ 873460 w 7467600"/>
              <a:gd name="connsiteY438" fmla="*/ 6253768 h 6858000"/>
              <a:gd name="connsiteX439" fmla="*/ 192686 w 7467600"/>
              <a:gd name="connsiteY439" fmla="*/ 5849257 h 6858000"/>
              <a:gd name="connsiteX440" fmla="*/ 4696 w 7467600"/>
              <a:gd name="connsiteY440" fmla="*/ 5697668 h 6858000"/>
              <a:gd name="connsiteX441" fmla="*/ 0 w 7467600"/>
              <a:gd name="connsiteY441" fmla="*/ 5689984 h 6858000"/>
              <a:gd name="connsiteX442" fmla="*/ 0 w 7467600"/>
              <a:gd name="connsiteY442" fmla="*/ 5513472 h 6858000"/>
              <a:gd name="connsiteX443" fmla="*/ 174101 w 7467600"/>
              <a:gd name="connsiteY443" fmla="*/ 5620277 h 6858000"/>
              <a:gd name="connsiteX444" fmla="*/ 891800 w 7467600"/>
              <a:gd name="connsiteY444" fmla="*/ 6036935 h 6858000"/>
              <a:gd name="connsiteX445" fmla="*/ 1072219 w 7467600"/>
              <a:gd name="connsiteY445" fmla="*/ 6169443 h 6858000"/>
              <a:gd name="connsiteX446" fmla="*/ 1074117 w 7467600"/>
              <a:gd name="connsiteY446" fmla="*/ 6170301 h 6858000"/>
              <a:gd name="connsiteX447" fmla="*/ 1083114 w 7467600"/>
              <a:gd name="connsiteY447" fmla="*/ 6174131 h 6858000"/>
              <a:gd name="connsiteX448" fmla="*/ 1543010 w 7467600"/>
              <a:gd name="connsiteY448" fmla="*/ 6191140 h 6858000"/>
              <a:gd name="connsiteX449" fmla="*/ 1551080 w 7467600"/>
              <a:gd name="connsiteY449" fmla="*/ 6195006 h 6858000"/>
              <a:gd name="connsiteX450" fmla="*/ 2345443 w 7467600"/>
              <a:gd name="connsiteY450" fmla="*/ 5549882 h 6858000"/>
              <a:gd name="connsiteX451" fmla="*/ 1721499 w 7467600"/>
              <a:gd name="connsiteY451" fmla="*/ 5599969 h 6858000"/>
              <a:gd name="connsiteX452" fmla="*/ 767716 w 7467600"/>
              <a:gd name="connsiteY452" fmla="*/ 5472768 h 6858000"/>
              <a:gd name="connsiteX453" fmla="*/ 722147 w 7467600"/>
              <a:gd name="connsiteY453" fmla="*/ 5393091 h 6858000"/>
              <a:gd name="connsiteX454" fmla="*/ 1485552 w 7467600"/>
              <a:gd name="connsiteY454" fmla="*/ 5313202 h 6858000"/>
              <a:gd name="connsiteX455" fmla="*/ 2143004 w 7467600"/>
              <a:gd name="connsiteY455" fmla="*/ 5402420 h 6858000"/>
              <a:gd name="connsiteX456" fmla="*/ 1933391 w 7467600"/>
              <a:gd name="connsiteY456" fmla="*/ 5156971 h 6858000"/>
              <a:gd name="connsiteX457" fmla="*/ 1827118 w 7467600"/>
              <a:gd name="connsiteY457" fmla="*/ 4968410 h 6858000"/>
              <a:gd name="connsiteX458" fmla="*/ 1837349 w 7467600"/>
              <a:gd name="connsiteY458" fmla="*/ 4956357 h 6858000"/>
              <a:gd name="connsiteX459" fmla="*/ 2162835 w 7467600"/>
              <a:gd name="connsiteY459" fmla="*/ 5187853 h 6858000"/>
              <a:gd name="connsiteX460" fmla="*/ 2257167 w 7467600"/>
              <a:gd name="connsiteY460" fmla="*/ 5462123 h 6858000"/>
              <a:gd name="connsiteX461" fmla="*/ 2261598 w 7467600"/>
              <a:gd name="connsiteY461" fmla="*/ 5467998 h 6858000"/>
              <a:gd name="connsiteX462" fmla="*/ 2437177 w 7467600"/>
              <a:gd name="connsiteY462" fmla="*/ 5479608 h 6858000"/>
              <a:gd name="connsiteX463" fmla="*/ 2445247 w 7467600"/>
              <a:gd name="connsiteY463" fmla="*/ 5483476 h 6858000"/>
              <a:gd name="connsiteX464" fmla="*/ 2743626 w 7467600"/>
              <a:gd name="connsiteY464" fmla="*/ 5304819 h 6858000"/>
              <a:gd name="connsiteX465" fmla="*/ 3048102 w 7467600"/>
              <a:gd name="connsiteY465" fmla="*/ 5150595 h 6858000"/>
              <a:gd name="connsiteX466" fmla="*/ 1799414 w 7467600"/>
              <a:gd name="connsiteY466" fmla="*/ 4694732 h 6858000"/>
              <a:gd name="connsiteX467" fmla="*/ 1771735 w 7467600"/>
              <a:gd name="connsiteY467" fmla="*/ 4619929 h 6858000"/>
              <a:gd name="connsiteX468" fmla="*/ 3104273 w 7467600"/>
              <a:gd name="connsiteY468" fmla="*/ 5076159 h 6858000"/>
              <a:gd name="connsiteX469" fmla="*/ 3113245 w 7467600"/>
              <a:gd name="connsiteY469" fmla="*/ 5090705 h 6858000"/>
              <a:gd name="connsiteX470" fmla="*/ 3126294 w 7467600"/>
              <a:gd name="connsiteY470" fmla="*/ 5114400 h 6858000"/>
              <a:gd name="connsiteX471" fmla="*/ 3937433 w 7467600"/>
              <a:gd name="connsiteY471" fmla="*/ 4830473 h 6858000"/>
              <a:gd name="connsiteX472" fmla="*/ 3590475 w 7467600"/>
              <a:gd name="connsiteY472" fmla="*/ 4597974 h 6858000"/>
              <a:gd name="connsiteX473" fmla="*/ 3100264 w 7467600"/>
              <a:gd name="connsiteY473" fmla="*/ 4579845 h 6858000"/>
              <a:gd name="connsiteX474" fmla="*/ 2183576 w 7467600"/>
              <a:gd name="connsiteY474" fmla="*/ 4227150 h 6858000"/>
              <a:gd name="connsiteX475" fmla="*/ 2151029 w 7467600"/>
              <a:gd name="connsiteY475" fmla="*/ 4146947 h 6858000"/>
              <a:gd name="connsiteX476" fmla="*/ 3563434 w 7467600"/>
              <a:gd name="connsiteY476" fmla="*/ 4469115 h 6858000"/>
              <a:gd name="connsiteX477" fmla="*/ 3177952 w 7467600"/>
              <a:gd name="connsiteY477" fmla="*/ 3657386 h 6858000"/>
              <a:gd name="connsiteX478" fmla="*/ 3189263 w 7467600"/>
              <a:gd name="connsiteY478" fmla="*/ 3625726 h 6858000"/>
              <a:gd name="connsiteX479" fmla="*/ 3560912 w 7467600"/>
              <a:gd name="connsiteY479" fmla="*/ 4079863 h 6858000"/>
              <a:gd name="connsiteX480" fmla="*/ 3626636 w 7467600"/>
              <a:gd name="connsiteY480" fmla="*/ 4512230 h 6858000"/>
              <a:gd name="connsiteX481" fmla="*/ 3653088 w 7467600"/>
              <a:gd name="connsiteY481" fmla="*/ 4521417 h 6858000"/>
              <a:gd name="connsiteX482" fmla="*/ 3988128 w 7467600"/>
              <a:gd name="connsiteY482" fmla="*/ 4817267 h 6858000"/>
              <a:gd name="connsiteX483" fmla="*/ 4830582 w 7467600"/>
              <a:gd name="connsiteY483" fmla="*/ 4676000 h 6858000"/>
              <a:gd name="connsiteX484" fmla="*/ 4830100 w 7467600"/>
              <a:gd name="connsiteY484" fmla="*/ 4675554 h 6858000"/>
              <a:gd name="connsiteX485" fmla="*/ 4036318 w 7467600"/>
              <a:gd name="connsiteY485" fmla="*/ 4147013 h 6858000"/>
              <a:gd name="connsiteX486" fmla="*/ 3432098 w 7467600"/>
              <a:gd name="connsiteY486" fmla="*/ 3537312 h 6858000"/>
              <a:gd name="connsiteX487" fmla="*/ 3446761 w 7467600"/>
              <a:gd name="connsiteY487" fmla="*/ 3461278 h 6858000"/>
              <a:gd name="connsiteX488" fmla="*/ 4419733 w 7467600"/>
              <a:gd name="connsiteY488" fmla="*/ 3963555 h 6858000"/>
              <a:gd name="connsiteX489" fmla="*/ 4781371 w 7467600"/>
              <a:gd name="connsiteY489" fmla="*/ 4458604 h 6858000"/>
              <a:gd name="connsiteX490" fmla="*/ 4780440 w 7467600"/>
              <a:gd name="connsiteY490" fmla="*/ 4470290 h 6858000"/>
              <a:gd name="connsiteX491" fmla="*/ 4898954 w 7467600"/>
              <a:gd name="connsiteY491" fmla="*/ 4662092 h 6858000"/>
              <a:gd name="connsiteX492" fmla="*/ 4900699 w 7467600"/>
              <a:gd name="connsiteY492" fmla="*/ 4670867 h 6858000"/>
              <a:gd name="connsiteX493" fmla="*/ 5714511 w 7467600"/>
              <a:gd name="connsiteY493" fmla="*/ 4663483 h 6858000"/>
              <a:gd name="connsiteX494" fmla="*/ 5464793 w 7467600"/>
              <a:gd name="connsiteY494" fmla="*/ 4393556 h 6858000"/>
              <a:gd name="connsiteX495" fmla="*/ 5461897 w 7467600"/>
              <a:gd name="connsiteY495" fmla="*/ 4390879 h 6858000"/>
              <a:gd name="connsiteX496" fmla="*/ 4294126 w 7467600"/>
              <a:gd name="connsiteY496" fmla="*/ 3303048 h 6858000"/>
              <a:gd name="connsiteX497" fmla="*/ 4305321 w 7467600"/>
              <a:gd name="connsiteY497" fmla="*/ 3256953 h 6858000"/>
              <a:gd name="connsiteX498" fmla="*/ 4949299 w 7467600"/>
              <a:gd name="connsiteY498" fmla="*/ 3766336 h 6858000"/>
              <a:gd name="connsiteX499" fmla="*/ 5291452 w 7467600"/>
              <a:gd name="connsiteY499" fmla="*/ 4076801 h 6858000"/>
              <a:gd name="connsiteX500" fmla="*/ 5434998 w 7467600"/>
              <a:gd name="connsiteY500" fmla="*/ 4254100 h 6858000"/>
              <a:gd name="connsiteX501" fmla="*/ 5351015 w 7467600"/>
              <a:gd name="connsiteY501" fmla="*/ 3760989 h 6858000"/>
              <a:gd name="connsiteX502" fmla="*/ 5413780 w 7467600"/>
              <a:gd name="connsiteY502" fmla="*/ 2966265 h 6858000"/>
              <a:gd name="connsiteX503" fmla="*/ 5425627 w 7467600"/>
              <a:gd name="connsiteY503" fmla="*/ 2954192 h 6858000"/>
              <a:gd name="connsiteX504" fmla="*/ 6604735 w 7467600"/>
              <a:gd name="connsiteY504" fmla="*/ 2041381 h 6858000"/>
              <a:gd name="connsiteX505" fmla="*/ 7204487 w 7467600"/>
              <a:gd name="connsiteY505" fmla="*/ 2742112 h 6858000"/>
              <a:gd name="connsiteX506" fmla="*/ 7131592 w 7467600"/>
              <a:gd name="connsiteY506" fmla="*/ 2672096 h 6858000"/>
              <a:gd name="connsiteX507" fmla="*/ 6996344 w 7467600"/>
              <a:gd name="connsiteY507" fmla="*/ 2518310 h 6858000"/>
              <a:gd name="connsiteX508" fmla="*/ 6735495 w 7467600"/>
              <a:gd name="connsiteY508" fmla="*/ 2196890 h 6858000"/>
              <a:gd name="connsiteX509" fmla="*/ 6721901 w 7467600"/>
              <a:gd name="connsiteY509" fmla="*/ 2179274 h 6858000"/>
              <a:gd name="connsiteX510" fmla="*/ 6604735 w 7467600"/>
              <a:gd name="connsiteY510" fmla="*/ 2041381 h 6858000"/>
              <a:gd name="connsiteX511" fmla="*/ 6591670 w 7467600"/>
              <a:gd name="connsiteY511" fmla="*/ 1988277 h 6858000"/>
              <a:gd name="connsiteX512" fmla="*/ 6747349 w 7467600"/>
              <a:gd name="connsiteY512" fmla="*/ 2160069 h 6858000"/>
              <a:gd name="connsiteX513" fmla="*/ 6760943 w 7467600"/>
              <a:gd name="connsiteY513" fmla="*/ 2177686 h 6858000"/>
              <a:gd name="connsiteX514" fmla="*/ 7021065 w 7467600"/>
              <a:gd name="connsiteY514" fmla="*/ 2498102 h 6858000"/>
              <a:gd name="connsiteX515" fmla="*/ 7155223 w 7467600"/>
              <a:gd name="connsiteY515" fmla="*/ 2650386 h 6858000"/>
              <a:gd name="connsiteX516" fmla="*/ 7203167 w 7467600"/>
              <a:gd name="connsiteY516" fmla="*/ 2697288 h 6858000"/>
              <a:gd name="connsiteX517" fmla="*/ 6937703 w 7467600"/>
              <a:gd name="connsiteY517" fmla="*/ 2321981 h 6858000"/>
              <a:gd name="connsiteX518" fmla="*/ 6591670 w 7467600"/>
              <a:gd name="connsiteY518" fmla="*/ 1988277 h 6858000"/>
              <a:gd name="connsiteX519" fmla="*/ 5798671 w 7467600"/>
              <a:gd name="connsiteY519" fmla="*/ 1981601 h 6858000"/>
              <a:gd name="connsiteX520" fmla="*/ 5754709 w 7467600"/>
              <a:gd name="connsiteY520" fmla="*/ 2071454 h 6858000"/>
              <a:gd name="connsiteX521" fmla="*/ 5763044 w 7467600"/>
              <a:gd name="connsiteY521" fmla="*/ 2842206 h 6858000"/>
              <a:gd name="connsiteX522" fmla="*/ 5764974 w 7467600"/>
              <a:gd name="connsiteY522" fmla="*/ 2799609 h 6858000"/>
              <a:gd name="connsiteX523" fmla="*/ 5767665 w 7467600"/>
              <a:gd name="connsiteY523" fmla="*/ 2666409 h 6858000"/>
              <a:gd name="connsiteX524" fmla="*/ 5763055 w 7467600"/>
              <a:gd name="connsiteY524" fmla="*/ 2579705 h 6858000"/>
              <a:gd name="connsiteX525" fmla="*/ 5758079 w 7467600"/>
              <a:gd name="connsiteY525" fmla="*/ 2492508 h 6858000"/>
              <a:gd name="connsiteX526" fmla="*/ 5779325 w 7467600"/>
              <a:gd name="connsiteY526" fmla="*/ 2197069 h 6858000"/>
              <a:gd name="connsiteX527" fmla="*/ 5798671 w 7467600"/>
              <a:gd name="connsiteY527" fmla="*/ 1981601 h 6858000"/>
              <a:gd name="connsiteX528" fmla="*/ 5829202 w 7467600"/>
              <a:gd name="connsiteY528" fmla="*/ 1971679 h 6858000"/>
              <a:gd name="connsiteX529" fmla="*/ 5809558 w 7467600"/>
              <a:gd name="connsiteY529" fmla="*/ 2198043 h 6858000"/>
              <a:gd name="connsiteX530" fmla="*/ 5788653 w 7467600"/>
              <a:gd name="connsiteY530" fmla="*/ 2489430 h 6858000"/>
              <a:gd name="connsiteX531" fmla="*/ 5793439 w 7467600"/>
              <a:gd name="connsiteY531" fmla="*/ 2575235 h 6858000"/>
              <a:gd name="connsiteX532" fmla="*/ 5796837 w 7467600"/>
              <a:gd name="connsiteY532" fmla="*/ 2637633 h 6858000"/>
              <a:gd name="connsiteX533" fmla="*/ 5818614 w 7467600"/>
              <a:gd name="connsiteY533" fmla="*/ 2473055 h 6858000"/>
              <a:gd name="connsiteX534" fmla="*/ 5829202 w 7467600"/>
              <a:gd name="connsiteY534" fmla="*/ 1971679 h 6858000"/>
              <a:gd name="connsiteX535" fmla="*/ 5911389 w 7467600"/>
              <a:gd name="connsiteY535" fmla="*/ 1898371 h 6858000"/>
              <a:gd name="connsiteX536" fmla="*/ 6237627 w 7467600"/>
              <a:gd name="connsiteY536" fmla="*/ 2231921 h 6858000"/>
              <a:gd name="connsiteX537" fmla="*/ 5911389 w 7467600"/>
              <a:gd name="connsiteY537" fmla="*/ 1898371 h 6858000"/>
              <a:gd name="connsiteX538" fmla="*/ 6944437 w 7467600"/>
              <a:gd name="connsiteY538" fmla="*/ 1575402 h 6858000"/>
              <a:gd name="connsiteX539" fmla="*/ 6304730 w 7467600"/>
              <a:gd name="connsiteY539" fmla="*/ 1766654 h 6858000"/>
              <a:gd name="connsiteX540" fmla="*/ 6944437 w 7467600"/>
              <a:gd name="connsiteY540" fmla="*/ 1575402 h 6858000"/>
              <a:gd name="connsiteX541" fmla="*/ 7019523 w 7467600"/>
              <a:gd name="connsiteY541" fmla="*/ 1519450 h 6858000"/>
              <a:gd name="connsiteX542" fmla="*/ 6298091 w 7467600"/>
              <a:gd name="connsiteY542" fmla="*/ 1737122 h 6858000"/>
              <a:gd name="connsiteX543" fmla="*/ 7019523 w 7467600"/>
              <a:gd name="connsiteY543" fmla="*/ 1519450 h 6858000"/>
              <a:gd name="connsiteX544" fmla="*/ 2399523 w 7467600"/>
              <a:gd name="connsiteY544" fmla="*/ 1428234 h 6858000"/>
              <a:gd name="connsiteX545" fmla="*/ 2224982 w 7467600"/>
              <a:gd name="connsiteY545" fmla="*/ 1826201 h 6858000"/>
              <a:gd name="connsiteX546" fmla="*/ 2096099 w 7467600"/>
              <a:gd name="connsiteY546" fmla="*/ 2345900 h 6858000"/>
              <a:gd name="connsiteX547" fmla="*/ 2283317 w 7467600"/>
              <a:gd name="connsiteY547" fmla="*/ 1796925 h 6858000"/>
              <a:gd name="connsiteX548" fmla="*/ 2399523 w 7467600"/>
              <a:gd name="connsiteY548" fmla="*/ 1428234 h 6858000"/>
              <a:gd name="connsiteX549" fmla="*/ 2448558 w 7467600"/>
              <a:gd name="connsiteY549" fmla="*/ 1373435 h 6858000"/>
              <a:gd name="connsiteX550" fmla="*/ 2312521 w 7467600"/>
              <a:gd name="connsiteY550" fmla="*/ 1806140 h 6858000"/>
              <a:gd name="connsiteX551" fmla="*/ 2127533 w 7467600"/>
              <a:gd name="connsiteY551" fmla="*/ 2348380 h 6858000"/>
              <a:gd name="connsiteX552" fmla="*/ 2358080 w 7467600"/>
              <a:gd name="connsiteY552" fmla="*/ 1866134 h 6858000"/>
              <a:gd name="connsiteX553" fmla="*/ 2407436 w 7467600"/>
              <a:gd name="connsiteY553" fmla="*/ 1651070 h 6858000"/>
              <a:gd name="connsiteX554" fmla="*/ 2448558 w 7467600"/>
              <a:gd name="connsiteY554" fmla="*/ 1373435 h 6858000"/>
              <a:gd name="connsiteX555" fmla="*/ 278707 w 7467600"/>
              <a:gd name="connsiteY555" fmla="*/ 1352270 h 6858000"/>
              <a:gd name="connsiteX556" fmla="*/ 321570 w 7467600"/>
              <a:gd name="connsiteY556" fmla="*/ 1861610 h 6858000"/>
              <a:gd name="connsiteX557" fmla="*/ 294281 w 7467600"/>
              <a:gd name="connsiteY557" fmla="*/ 1440658 h 6858000"/>
              <a:gd name="connsiteX558" fmla="*/ 278707 w 7467600"/>
              <a:gd name="connsiteY558" fmla="*/ 1352270 h 6858000"/>
              <a:gd name="connsiteX559" fmla="*/ 1423821 w 7467600"/>
              <a:gd name="connsiteY559" fmla="*/ 1351958 h 6858000"/>
              <a:gd name="connsiteX560" fmla="*/ 1638521 w 7467600"/>
              <a:gd name="connsiteY560" fmla="*/ 1908470 h 6858000"/>
              <a:gd name="connsiteX561" fmla="*/ 1754199 w 7467600"/>
              <a:gd name="connsiteY561" fmla="*/ 2149284 h 6858000"/>
              <a:gd name="connsiteX562" fmla="*/ 1908359 w 7467600"/>
              <a:gd name="connsiteY562" fmla="*/ 2364988 h 6858000"/>
              <a:gd name="connsiteX563" fmla="*/ 1647661 w 7467600"/>
              <a:gd name="connsiteY563" fmla="*/ 1825945 h 6858000"/>
              <a:gd name="connsiteX564" fmla="*/ 1423821 w 7467600"/>
              <a:gd name="connsiteY564" fmla="*/ 1351958 h 6858000"/>
              <a:gd name="connsiteX565" fmla="*/ 1431890 w 7467600"/>
              <a:gd name="connsiteY565" fmla="*/ 1306475 h 6858000"/>
              <a:gd name="connsiteX566" fmla="*/ 1507597 w 7467600"/>
              <a:gd name="connsiteY566" fmla="*/ 1446132 h 6858000"/>
              <a:gd name="connsiteX567" fmla="*/ 1674586 w 7467600"/>
              <a:gd name="connsiteY567" fmla="*/ 1813832 h 6858000"/>
              <a:gd name="connsiteX568" fmla="*/ 1815950 w 7467600"/>
              <a:gd name="connsiteY568" fmla="*/ 2128564 h 6858000"/>
              <a:gd name="connsiteX569" fmla="*/ 1984242 w 7467600"/>
              <a:gd name="connsiteY569" fmla="*/ 2430829 h 6858000"/>
              <a:gd name="connsiteX570" fmla="*/ 2014023 w 7467600"/>
              <a:gd name="connsiteY570" fmla="*/ 2450995 h 6858000"/>
              <a:gd name="connsiteX571" fmla="*/ 1747337 w 7467600"/>
              <a:gd name="connsiteY571" fmla="*/ 1855264 h 6858000"/>
              <a:gd name="connsiteX572" fmla="*/ 1533749 w 7467600"/>
              <a:gd name="connsiteY572" fmla="*/ 1478656 h 6858000"/>
              <a:gd name="connsiteX573" fmla="*/ 1431890 w 7467600"/>
              <a:gd name="connsiteY573" fmla="*/ 1306475 h 6858000"/>
              <a:gd name="connsiteX574" fmla="*/ 5052692 w 7467600"/>
              <a:gd name="connsiteY574" fmla="*/ 1292994 h 6858000"/>
              <a:gd name="connsiteX575" fmla="*/ 5200661 w 7467600"/>
              <a:gd name="connsiteY575" fmla="*/ 1635186 h 6858000"/>
              <a:gd name="connsiteX576" fmla="*/ 5297138 w 7467600"/>
              <a:gd name="connsiteY576" fmla="*/ 1906351 h 6858000"/>
              <a:gd name="connsiteX577" fmla="*/ 5052692 w 7467600"/>
              <a:gd name="connsiteY577" fmla="*/ 1292994 h 6858000"/>
              <a:gd name="connsiteX578" fmla="*/ 5009948 w 7467600"/>
              <a:gd name="connsiteY578" fmla="*/ 1273619 h 6858000"/>
              <a:gd name="connsiteX579" fmla="*/ 5121777 w 7467600"/>
              <a:gd name="connsiteY579" fmla="*/ 1654213 h 6858000"/>
              <a:gd name="connsiteX580" fmla="*/ 5293545 w 7467600"/>
              <a:gd name="connsiteY580" fmla="*/ 2072247 h 6858000"/>
              <a:gd name="connsiteX581" fmla="*/ 5294042 w 7467600"/>
              <a:gd name="connsiteY581" fmla="*/ 2065019 h 6858000"/>
              <a:gd name="connsiteX582" fmla="*/ 5171936 w 7467600"/>
              <a:gd name="connsiteY582" fmla="*/ 1647613 h 6858000"/>
              <a:gd name="connsiteX583" fmla="*/ 5009948 w 7467600"/>
              <a:gd name="connsiteY583" fmla="*/ 1273619 h 6858000"/>
              <a:gd name="connsiteX584" fmla="*/ 655236 w 7467600"/>
              <a:gd name="connsiteY584" fmla="*/ 1268632 h 6858000"/>
              <a:gd name="connsiteX585" fmla="*/ 839521 w 7467600"/>
              <a:gd name="connsiteY585" fmla="*/ 1685315 h 6858000"/>
              <a:gd name="connsiteX586" fmla="*/ 1109416 w 7467600"/>
              <a:gd name="connsiteY586" fmla="*/ 2061663 h 6858000"/>
              <a:gd name="connsiteX587" fmla="*/ 1298300 w 7467600"/>
              <a:gd name="connsiteY587" fmla="*/ 2247742 h 6858000"/>
              <a:gd name="connsiteX588" fmla="*/ 1125871 w 7467600"/>
              <a:gd name="connsiteY588" fmla="*/ 1989513 h 6858000"/>
              <a:gd name="connsiteX589" fmla="*/ 981574 w 7467600"/>
              <a:gd name="connsiteY589" fmla="*/ 1783157 h 6858000"/>
              <a:gd name="connsiteX590" fmla="*/ 922198 w 7467600"/>
              <a:gd name="connsiteY590" fmla="*/ 1677437 h 6858000"/>
              <a:gd name="connsiteX591" fmla="*/ 869293 w 7467600"/>
              <a:gd name="connsiteY591" fmla="*/ 1583214 h 6858000"/>
              <a:gd name="connsiteX592" fmla="*/ 751431 w 7467600"/>
              <a:gd name="connsiteY592" fmla="*/ 1405731 h 6858000"/>
              <a:gd name="connsiteX593" fmla="*/ 655236 w 7467600"/>
              <a:gd name="connsiteY593" fmla="*/ 1268632 h 6858000"/>
              <a:gd name="connsiteX594" fmla="*/ 6516292 w 7467600"/>
              <a:gd name="connsiteY594" fmla="*/ 1263064 h 6858000"/>
              <a:gd name="connsiteX595" fmla="*/ 5736320 w 7467600"/>
              <a:gd name="connsiteY595" fmla="*/ 1501803 h 6858000"/>
              <a:gd name="connsiteX596" fmla="*/ 6516292 w 7467600"/>
              <a:gd name="connsiteY596" fmla="*/ 1263064 h 6858000"/>
              <a:gd name="connsiteX597" fmla="*/ 291466 w 7467600"/>
              <a:gd name="connsiteY597" fmla="*/ 1250369 h 6858000"/>
              <a:gd name="connsiteX598" fmla="*/ 323180 w 7467600"/>
              <a:gd name="connsiteY598" fmla="*/ 1435283 h 6858000"/>
              <a:gd name="connsiteX599" fmla="*/ 349381 w 7467600"/>
              <a:gd name="connsiteY599" fmla="*/ 1875041 h 6858000"/>
              <a:gd name="connsiteX600" fmla="*/ 374363 w 7467600"/>
              <a:gd name="connsiteY600" fmla="*/ 1506494 h 6858000"/>
              <a:gd name="connsiteX601" fmla="*/ 302168 w 7467600"/>
              <a:gd name="connsiteY601" fmla="*/ 1274495 h 6858000"/>
              <a:gd name="connsiteX602" fmla="*/ 291466 w 7467600"/>
              <a:gd name="connsiteY602" fmla="*/ 1250369 h 6858000"/>
              <a:gd name="connsiteX603" fmla="*/ 678222 w 7467600"/>
              <a:gd name="connsiteY603" fmla="*/ 1248670 h 6858000"/>
              <a:gd name="connsiteX604" fmla="*/ 775536 w 7467600"/>
              <a:gd name="connsiteY604" fmla="*/ 1388015 h 6858000"/>
              <a:gd name="connsiteX605" fmla="*/ 894529 w 7467600"/>
              <a:gd name="connsiteY605" fmla="*/ 1567739 h 6858000"/>
              <a:gd name="connsiteX606" fmla="*/ 948000 w 7467600"/>
              <a:gd name="connsiteY606" fmla="*/ 1663088 h 6858000"/>
              <a:gd name="connsiteX607" fmla="*/ 1006812 w 7467600"/>
              <a:gd name="connsiteY607" fmla="*/ 1767683 h 6858000"/>
              <a:gd name="connsiteX608" fmla="*/ 1149133 w 7467600"/>
              <a:gd name="connsiteY608" fmla="*/ 1971513 h 6858000"/>
              <a:gd name="connsiteX609" fmla="*/ 1333952 w 7467600"/>
              <a:gd name="connsiteY609" fmla="*/ 2251620 h 6858000"/>
              <a:gd name="connsiteX610" fmla="*/ 1337329 w 7467600"/>
              <a:gd name="connsiteY610" fmla="*/ 2258350 h 6858000"/>
              <a:gd name="connsiteX611" fmla="*/ 1014726 w 7467600"/>
              <a:gd name="connsiteY611" fmla="*/ 1615556 h 6858000"/>
              <a:gd name="connsiteX612" fmla="*/ 678222 w 7467600"/>
              <a:gd name="connsiteY612" fmla="*/ 1248670 h 6858000"/>
              <a:gd name="connsiteX613" fmla="*/ 6691602 w 7467600"/>
              <a:gd name="connsiteY613" fmla="*/ 1140573 h 6858000"/>
              <a:gd name="connsiteX614" fmla="*/ 6571100 w 7467600"/>
              <a:gd name="connsiteY614" fmla="*/ 1183662 h 6858000"/>
              <a:gd name="connsiteX615" fmla="*/ 6241687 w 7467600"/>
              <a:gd name="connsiteY615" fmla="*/ 1257600 h 6858000"/>
              <a:gd name="connsiteX616" fmla="*/ 5693009 w 7467600"/>
              <a:gd name="connsiteY616" fmla="*/ 1478256 h 6858000"/>
              <a:gd name="connsiteX617" fmla="*/ 6548420 w 7467600"/>
              <a:gd name="connsiteY617" fmla="*/ 1214599 h 6858000"/>
              <a:gd name="connsiteX618" fmla="*/ 6605473 w 7467600"/>
              <a:gd name="connsiteY618" fmla="*/ 1184686 h 6858000"/>
              <a:gd name="connsiteX619" fmla="*/ 6691602 w 7467600"/>
              <a:gd name="connsiteY619" fmla="*/ 1140573 h 6858000"/>
              <a:gd name="connsiteX620" fmla="*/ 4002475 w 7467600"/>
              <a:gd name="connsiteY620" fmla="*/ 1037802 h 6858000"/>
              <a:gd name="connsiteX621" fmla="*/ 4000324 w 7467600"/>
              <a:gd name="connsiteY621" fmla="*/ 1039362 h 6858000"/>
              <a:gd name="connsiteX622" fmla="*/ 4002862 w 7467600"/>
              <a:gd name="connsiteY622" fmla="*/ 1042866 h 6858000"/>
              <a:gd name="connsiteX623" fmla="*/ 4002475 w 7467600"/>
              <a:gd name="connsiteY623" fmla="*/ 1037802 h 6858000"/>
              <a:gd name="connsiteX624" fmla="*/ 506322 w 7467600"/>
              <a:gd name="connsiteY624" fmla="*/ 1020997 h 6858000"/>
              <a:gd name="connsiteX625" fmla="*/ 533068 w 7467600"/>
              <a:gd name="connsiteY625" fmla="*/ 1029409 h 6858000"/>
              <a:gd name="connsiteX626" fmla="*/ 1232525 w 7467600"/>
              <a:gd name="connsiteY626" fmla="*/ 1804675 h 6858000"/>
              <a:gd name="connsiteX627" fmla="*/ 1388858 w 7467600"/>
              <a:gd name="connsiteY627" fmla="*/ 2368011 h 6858000"/>
              <a:gd name="connsiteX628" fmla="*/ 1384098 w 7467600"/>
              <a:gd name="connsiteY628" fmla="*/ 2378125 h 6858000"/>
              <a:gd name="connsiteX629" fmla="*/ 1425393 w 7467600"/>
              <a:gd name="connsiteY629" fmla="*/ 2589124 h 6858000"/>
              <a:gd name="connsiteX630" fmla="*/ 1424001 w 7467600"/>
              <a:gd name="connsiteY630" fmla="*/ 2597541 h 6858000"/>
              <a:gd name="connsiteX631" fmla="*/ 2152729 w 7467600"/>
              <a:gd name="connsiteY631" fmla="*/ 2864487 h 6858000"/>
              <a:gd name="connsiteX632" fmla="*/ 2020609 w 7467600"/>
              <a:gd name="connsiteY632" fmla="*/ 2539671 h 6858000"/>
              <a:gd name="connsiteX633" fmla="*/ 2018920 w 7467600"/>
              <a:gd name="connsiteY633" fmla="*/ 2536309 h 6858000"/>
              <a:gd name="connsiteX634" fmla="*/ 1342441 w 7467600"/>
              <a:gd name="connsiteY634" fmla="*/ 1173017 h 6858000"/>
              <a:gd name="connsiteX635" fmla="*/ 1367925 w 7467600"/>
              <a:gd name="connsiteY635" fmla="*/ 1135648 h 6858000"/>
              <a:gd name="connsiteX636" fmla="*/ 1771401 w 7467600"/>
              <a:gd name="connsiteY636" fmla="*/ 1806673 h 6858000"/>
              <a:gd name="connsiteX637" fmla="*/ 1972385 w 7467600"/>
              <a:gd name="connsiteY637" fmla="*/ 2198735 h 6858000"/>
              <a:gd name="connsiteX638" fmla="*/ 2040892 w 7467600"/>
              <a:gd name="connsiteY638" fmla="*/ 2405205 h 6858000"/>
              <a:gd name="connsiteX639" fmla="*/ 2131689 w 7467600"/>
              <a:gd name="connsiteY639" fmla="*/ 1936926 h 6858000"/>
              <a:gd name="connsiteX640" fmla="*/ 2454820 w 7467600"/>
              <a:gd name="connsiteY640" fmla="*/ 1248808 h 6858000"/>
              <a:gd name="connsiteX641" fmla="*/ 2492512 w 7467600"/>
              <a:gd name="connsiteY641" fmla="*/ 1302920 h 6858000"/>
              <a:gd name="connsiteX642" fmla="*/ 2081216 w 7467600"/>
              <a:gd name="connsiteY642" fmla="*/ 2527513 h 6858000"/>
              <a:gd name="connsiteX643" fmla="*/ 2081211 w 7467600"/>
              <a:gd name="connsiteY643" fmla="*/ 2528916 h 6858000"/>
              <a:gd name="connsiteX644" fmla="*/ 2199067 w 7467600"/>
              <a:gd name="connsiteY644" fmla="*/ 2884061 h 6858000"/>
              <a:gd name="connsiteX645" fmla="*/ 3192586 w 7467600"/>
              <a:gd name="connsiteY645" fmla="*/ 3411496 h 6858000"/>
              <a:gd name="connsiteX646" fmla="*/ 3182620 w 7467600"/>
              <a:gd name="connsiteY646" fmla="*/ 3483279 h 6858000"/>
              <a:gd name="connsiteX647" fmla="*/ 2435119 w 7467600"/>
              <a:gd name="connsiteY647" fmla="*/ 3080173 h 6858000"/>
              <a:gd name="connsiteX648" fmla="*/ 2410152 w 7467600"/>
              <a:gd name="connsiteY648" fmla="*/ 3063751 h 6858000"/>
              <a:gd name="connsiteX649" fmla="*/ 2408099 w 7467600"/>
              <a:gd name="connsiteY649" fmla="*/ 3064403 h 6858000"/>
              <a:gd name="connsiteX650" fmla="*/ 2407218 w 7467600"/>
              <a:gd name="connsiteY650" fmla="*/ 3070324 h 6858000"/>
              <a:gd name="connsiteX651" fmla="*/ 2380138 w 7467600"/>
              <a:gd name="connsiteY651" fmla="*/ 3099341 h 6858000"/>
              <a:gd name="connsiteX652" fmla="*/ 1765923 w 7467600"/>
              <a:gd name="connsiteY652" fmla="*/ 3581043 h 6858000"/>
              <a:gd name="connsiteX653" fmla="*/ 1702258 w 7467600"/>
              <a:gd name="connsiteY653" fmla="*/ 3612286 h 6858000"/>
              <a:gd name="connsiteX654" fmla="*/ 1538370 w 7467600"/>
              <a:gd name="connsiteY654" fmla="*/ 3811804 h 6858000"/>
              <a:gd name="connsiteX655" fmla="*/ 542867 w 7467600"/>
              <a:gd name="connsiteY655" fmla="*/ 4944092 h 6858000"/>
              <a:gd name="connsiteX656" fmla="*/ 515800 w 7467600"/>
              <a:gd name="connsiteY656" fmla="*/ 4862180 h 6858000"/>
              <a:gd name="connsiteX657" fmla="*/ 909145 w 7467600"/>
              <a:gd name="connsiteY657" fmla="*/ 4199225 h 6858000"/>
              <a:gd name="connsiteX658" fmla="*/ 1214067 w 7467600"/>
              <a:gd name="connsiteY658" fmla="*/ 3908561 h 6858000"/>
              <a:gd name="connsiteX659" fmla="*/ 640967 w 7467600"/>
              <a:gd name="connsiteY659" fmla="*/ 4105601 h 6858000"/>
              <a:gd name="connsiteX660" fmla="*/ 112563 w 7467600"/>
              <a:gd name="connsiteY660" fmla="*/ 4396952 h 6858000"/>
              <a:gd name="connsiteX661" fmla="*/ 0 w 7467600"/>
              <a:gd name="connsiteY661" fmla="*/ 4466006 h 6858000"/>
              <a:gd name="connsiteX662" fmla="*/ 0 w 7467600"/>
              <a:gd name="connsiteY662" fmla="*/ 4233763 h 6858000"/>
              <a:gd name="connsiteX663" fmla="*/ 36881 w 7467600"/>
              <a:gd name="connsiteY663" fmla="*/ 4200118 h 6858000"/>
              <a:gd name="connsiteX664" fmla="*/ 910534 w 7467600"/>
              <a:gd name="connsiteY664" fmla="*/ 3629753 h 6858000"/>
              <a:gd name="connsiteX665" fmla="*/ 1578717 w 7467600"/>
              <a:gd name="connsiteY665" fmla="*/ 3575982 h 6858000"/>
              <a:gd name="connsiteX666" fmla="*/ 2338780 w 7467600"/>
              <a:gd name="connsiteY666" fmla="*/ 3033725 h 6858000"/>
              <a:gd name="connsiteX667" fmla="*/ 1807991 w 7467600"/>
              <a:gd name="connsiteY667" fmla="*/ 2807184 h 6858000"/>
              <a:gd name="connsiteX668" fmla="*/ 1416358 w 7467600"/>
              <a:gd name="connsiteY668" fmla="*/ 3112571 h 6858000"/>
              <a:gd name="connsiteX669" fmla="*/ 939066 w 7467600"/>
              <a:gd name="connsiteY669" fmla="*/ 3378798 h 6858000"/>
              <a:gd name="connsiteX670" fmla="*/ 115099 w 7467600"/>
              <a:gd name="connsiteY670" fmla="*/ 3607650 h 6858000"/>
              <a:gd name="connsiteX671" fmla="*/ 97284 w 7467600"/>
              <a:gd name="connsiteY671" fmla="*/ 3520393 h 6858000"/>
              <a:gd name="connsiteX672" fmla="*/ 922050 w 7467600"/>
              <a:gd name="connsiteY672" fmla="*/ 3074867 h 6858000"/>
              <a:gd name="connsiteX673" fmla="*/ 1405265 w 7467600"/>
              <a:gd name="connsiteY673" fmla="*/ 3016319 h 6858000"/>
              <a:gd name="connsiteX674" fmla="*/ 1407512 w 7467600"/>
              <a:gd name="connsiteY674" fmla="*/ 3018001 h 6858000"/>
              <a:gd name="connsiteX675" fmla="*/ 1726266 w 7467600"/>
              <a:gd name="connsiteY675" fmla="*/ 2777274 h 6858000"/>
              <a:gd name="connsiteX676" fmla="*/ 625390 w 7467600"/>
              <a:gd name="connsiteY676" fmla="*/ 2514541 h 6858000"/>
              <a:gd name="connsiteX677" fmla="*/ 619799 w 7467600"/>
              <a:gd name="connsiteY677" fmla="*/ 2527180 h 6858000"/>
              <a:gd name="connsiteX678" fmla="*/ 310030 w 7467600"/>
              <a:gd name="connsiteY678" fmla="*/ 2771818 h 6858000"/>
              <a:gd name="connsiteX679" fmla="*/ 173877 w 7467600"/>
              <a:gd name="connsiteY679" fmla="*/ 2937056 h 6858000"/>
              <a:gd name="connsiteX680" fmla="*/ 77889 w 7467600"/>
              <a:gd name="connsiteY680" fmla="*/ 3138440 h 6858000"/>
              <a:gd name="connsiteX681" fmla="*/ 0 w 7467600"/>
              <a:gd name="connsiteY681" fmla="*/ 3271395 h 6858000"/>
              <a:gd name="connsiteX682" fmla="*/ 0 w 7467600"/>
              <a:gd name="connsiteY682" fmla="*/ 3153002 h 6858000"/>
              <a:gd name="connsiteX683" fmla="*/ 2386 w 7467600"/>
              <a:gd name="connsiteY683" fmla="*/ 3149203 h 6858000"/>
              <a:gd name="connsiteX684" fmla="*/ 89753 w 7467600"/>
              <a:gd name="connsiteY684" fmla="*/ 2987702 h 6858000"/>
              <a:gd name="connsiteX685" fmla="*/ 76869 w 7467600"/>
              <a:gd name="connsiteY685" fmla="*/ 3005404 h 6858000"/>
              <a:gd name="connsiteX686" fmla="*/ 32049 w 7467600"/>
              <a:gd name="connsiteY686" fmla="*/ 3065814 h 6858000"/>
              <a:gd name="connsiteX687" fmla="*/ 0 w 7467600"/>
              <a:gd name="connsiteY687" fmla="*/ 3108744 h 6858000"/>
              <a:gd name="connsiteX688" fmla="*/ 0 w 7467600"/>
              <a:gd name="connsiteY688" fmla="*/ 3058059 h 6858000"/>
              <a:gd name="connsiteX689" fmla="*/ 7610 w 7467600"/>
              <a:gd name="connsiteY689" fmla="*/ 3047889 h 6858000"/>
              <a:gd name="connsiteX690" fmla="*/ 52419 w 7467600"/>
              <a:gd name="connsiteY690" fmla="*/ 2987479 h 6858000"/>
              <a:gd name="connsiteX691" fmla="*/ 59142 w 7467600"/>
              <a:gd name="connsiteY691" fmla="*/ 2978488 h 6858000"/>
              <a:gd name="connsiteX692" fmla="*/ 0 w 7467600"/>
              <a:gd name="connsiteY692" fmla="*/ 3015334 h 6858000"/>
              <a:gd name="connsiteX693" fmla="*/ 0 w 7467600"/>
              <a:gd name="connsiteY693" fmla="*/ 2914286 h 6858000"/>
              <a:gd name="connsiteX694" fmla="*/ 36383 w 7467600"/>
              <a:gd name="connsiteY694" fmla="*/ 2901128 h 6858000"/>
              <a:gd name="connsiteX695" fmla="*/ 156329 w 7467600"/>
              <a:gd name="connsiteY695" fmla="*/ 2840533 h 6858000"/>
              <a:gd name="connsiteX696" fmla="*/ 358355 w 7467600"/>
              <a:gd name="connsiteY696" fmla="*/ 2620471 h 6858000"/>
              <a:gd name="connsiteX697" fmla="*/ 510577 w 7467600"/>
              <a:gd name="connsiteY697" fmla="*/ 2501244 h 6858000"/>
              <a:gd name="connsiteX698" fmla="*/ 211967 w 7467600"/>
              <a:gd name="connsiteY698" fmla="*/ 2479171 h 6858000"/>
              <a:gd name="connsiteX699" fmla="*/ 0 w 7467600"/>
              <a:gd name="connsiteY699" fmla="*/ 2476398 h 6858000"/>
              <a:gd name="connsiteX700" fmla="*/ 0 w 7467600"/>
              <a:gd name="connsiteY700" fmla="*/ 2389189 h 6858000"/>
              <a:gd name="connsiteX701" fmla="*/ 103062 w 7467600"/>
              <a:gd name="connsiteY701" fmla="*/ 2389518 h 6858000"/>
              <a:gd name="connsiteX702" fmla="*/ 510734 w 7467600"/>
              <a:gd name="connsiteY702" fmla="*/ 2416201 h 6858000"/>
              <a:gd name="connsiteX703" fmla="*/ 279257 w 7467600"/>
              <a:gd name="connsiteY703" fmla="*/ 2092102 h 6858000"/>
              <a:gd name="connsiteX704" fmla="*/ 65265 w 7467600"/>
              <a:gd name="connsiteY704" fmla="*/ 2006049 h 6858000"/>
              <a:gd name="connsiteX705" fmla="*/ 0 w 7467600"/>
              <a:gd name="connsiteY705" fmla="*/ 1982532 h 6858000"/>
              <a:gd name="connsiteX706" fmla="*/ 0 w 7467600"/>
              <a:gd name="connsiteY706" fmla="*/ 1912789 h 6858000"/>
              <a:gd name="connsiteX707" fmla="*/ 97460 w 7467600"/>
              <a:gd name="connsiteY707" fmla="*/ 1953725 h 6858000"/>
              <a:gd name="connsiteX708" fmla="*/ 221272 w 7467600"/>
              <a:gd name="connsiteY708" fmla="*/ 1980766 h 6858000"/>
              <a:gd name="connsiteX709" fmla="*/ 116765 w 7467600"/>
              <a:gd name="connsiteY709" fmla="*/ 1911033 h 6858000"/>
              <a:gd name="connsiteX710" fmla="*/ 16405 w 7467600"/>
              <a:gd name="connsiteY710" fmla="*/ 1803412 h 6858000"/>
              <a:gd name="connsiteX711" fmla="*/ 0 w 7467600"/>
              <a:gd name="connsiteY711" fmla="*/ 1784777 h 6858000"/>
              <a:gd name="connsiteX712" fmla="*/ 0 w 7467600"/>
              <a:gd name="connsiteY712" fmla="*/ 1740082 h 6858000"/>
              <a:gd name="connsiteX713" fmla="*/ 39394 w 7467600"/>
              <a:gd name="connsiteY713" fmla="*/ 1784856 h 6858000"/>
              <a:gd name="connsiteX714" fmla="*/ 135813 w 7467600"/>
              <a:gd name="connsiteY714" fmla="*/ 1888838 h 6858000"/>
              <a:gd name="connsiteX715" fmla="*/ 242575 w 7467600"/>
              <a:gd name="connsiteY715" fmla="*/ 1958841 h 6858000"/>
              <a:gd name="connsiteX716" fmla="*/ 82197 w 7467600"/>
              <a:gd name="connsiteY716" fmla="*/ 1754826 h 6858000"/>
              <a:gd name="connsiteX717" fmla="*/ 0 w 7467600"/>
              <a:gd name="connsiteY717" fmla="*/ 1679650 h 6858000"/>
              <a:gd name="connsiteX718" fmla="*/ 0 w 7467600"/>
              <a:gd name="connsiteY718" fmla="*/ 1602463 h 6858000"/>
              <a:gd name="connsiteX719" fmla="*/ 84689 w 7467600"/>
              <a:gd name="connsiteY719" fmla="*/ 1677442 h 6858000"/>
              <a:gd name="connsiteX720" fmla="*/ 298437 w 7467600"/>
              <a:gd name="connsiteY720" fmla="*/ 1968019 h 6858000"/>
              <a:gd name="connsiteX721" fmla="*/ 227269 w 7467600"/>
              <a:gd name="connsiteY721" fmla="*/ 1114064 h 6858000"/>
              <a:gd name="connsiteX722" fmla="*/ 248003 w 7467600"/>
              <a:gd name="connsiteY722" fmla="*/ 1089613 h 6858000"/>
              <a:gd name="connsiteX723" fmla="*/ 427020 w 7467600"/>
              <a:gd name="connsiteY723" fmla="*/ 1619803 h 6858000"/>
              <a:gd name="connsiteX724" fmla="*/ 340345 w 7467600"/>
              <a:gd name="connsiteY724" fmla="*/ 2027739 h 6858000"/>
              <a:gd name="connsiteX725" fmla="*/ 360865 w 7467600"/>
              <a:gd name="connsiteY725" fmla="*/ 2044827 h 6858000"/>
              <a:gd name="connsiteX726" fmla="*/ 560414 w 7467600"/>
              <a:gd name="connsiteY726" fmla="*/ 2421457 h 6858000"/>
              <a:gd name="connsiteX727" fmla="*/ 1359703 w 7467600"/>
              <a:gd name="connsiteY727" fmla="*/ 2578554 h 6858000"/>
              <a:gd name="connsiteX728" fmla="*/ 1359422 w 7467600"/>
              <a:gd name="connsiteY728" fmla="*/ 2577994 h 6858000"/>
              <a:gd name="connsiteX729" fmla="*/ 828701 w 7467600"/>
              <a:gd name="connsiteY729" fmla="*/ 1839520 h 6858000"/>
              <a:gd name="connsiteX730" fmla="*/ 494427 w 7467600"/>
              <a:gd name="connsiteY730" fmla="*/ 1092333 h 6858000"/>
              <a:gd name="connsiteX731" fmla="*/ 506322 w 7467600"/>
              <a:gd name="connsiteY731" fmla="*/ 1020997 h 6858000"/>
              <a:gd name="connsiteX732" fmla="*/ 4570198 w 7467600"/>
              <a:gd name="connsiteY732" fmla="*/ 978081 h 6858000"/>
              <a:gd name="connsiteX733" fmla="*/ 4523691 w 7467600"/>
              <a:gd name="connsiteY733" fmla="*/ 1127776 h 6858000"/>
              <a:gd name="connsiteX734" fmla="*/ 4509875 w 7467600"/>
              <a:gd name="connsiteY734" fmla="*/ 1167552 h 6858000"/>
              <a:gd name="connsiteX735" fmla="*/ 4478168 w 7467600"/>
              <a:gd name="connsiteY735" fmla="*/ 1260735 h 6858000"/>
              <a:gd name="connsiteX736" fmla="*/ 4409309 w 7467600"/>
              <a:gd name="connsiteY736" fmla="*/ 1666996 h 6858000"/>
              <a:gd name="connsiteX737" fmla="*/ 4370031 w 7467600"/>
              <a:gd name="connsiteY737" fmla="*/ 1955666 h 6858000"/>
              <a:gd name="connsiteX738" fmla="*/ 4570198 w 7467600"/>
              <a:gd name="connsiteY738" fmla="*/ 978081 h 6858000"/>
              <a:gd name="connsiteX739" fmla="*/ 4557898 w 7467600"/>
              <a:gd name="connsiteY739" fmla="*/ 900011 h 6858000"/>
              <a:gd name="connsiteX740" fmla="*/ 4344840 w 7467600"/>
              <a:gd name="connsiteY740" fmla="*/ 1922038 h 6858000"/>
              <a:gd name="connsiteX741" fmla="*/ 4378710 w 7467600"/>
              <a:gd name="connsiteY741" fmla="*/ 1665516 h 6858000"/>
              <a:gd name="connsiteX742" fmla="*/ 4448798 w 7467600"/>
              <a:gd name="connsiteY742" fmla="*/ 1253024 h 6858000"/>
              <a:gd name="connsiteX743" fmla="*/ 4480315 w 7467600"/>
              <a:gd name="connsiteY743" fmla="*/ 1158454 h 6858000"/>
              <a:gd name="connsiteX744" fmla="*/ 4494133 w 7467600"/>
              <a:gd name="connsiteY744" fmla="*/ 1118676 h 6858000"/>
              <a:gd name="connsiteX745" fmla="*/ 4557898 w 7467600"/>
              <a:gd name="connsiteY745" fmla="*/ 900011 h 6858000"/>
              <a:gd name="connsiteX746" fmla="*/ 5870151 w 7467600"/>
              <a:gd name="connsiteY746" fmla="*/ 898890 h 6858000"/>
              <a:gd name="connsiteX747" fmla="*/ 5861335 w 7467600"/>
              <a:gd name="connsiteY747" fmla="*/ 899177 h 6858000"/>
              <a:gd name="connsiteX748" fmla="*/ 5843702 w 7467600"/>
              <a:gd name="connsiteY748" fmla="*/ 899748 h 6858000"/>
              <a:gd name="connsiteX749" fmla="*/ 5651107 w 7467600"/>
              <a:gd name="connsiteY749" fmla="*/ 920306 h 6858000"/>
              <a:gd name="connsiteX750" fmla="*/ 5459407 w 7467600"/>
              <a:gd name="connsiteY750" fmla="*/ 940975 h 6858000"/>
              <a:gd name="connsiteX751" fmla="*/ 5374846 w 7467600"/>
              <a:gd name="connsiteY751" fmla="*/ 941988 h 6858000"/>
              <a:gd name="connsiteX752" fmla="*/ 5256105 w 7467600"/>
              <a:gd name="connsiteY752" fmla="*/ 945632 h 6858000"/>
              <a:gd name="connsiteX753" fmla="*/ 5107071 w 7467600"/>
              <a:gd name="connsiteY753" fmla="*/ 969720 h 6858000"/>
              <a:gd name="connsiteX754" fmla="*/ 4998681 w 7467600"/>
              <a:gd name="connsiteY754" fmla="*/ 988771 h 6858000"/>
              <a:gd name="connsiteX755" fmla="*/ 5870151 w 7467600"/>
              <a:gd name="connsiteY755" fmla="*/ 898890 h 6858000"/>
              <a:gd name="connsiteX756" fmla="*/ 5504425 w 7467600"/>
              <a:gd name="connsiteY756" fmla="*/ 848067 h 6858000"/>
              <a:gd name="connsiteX757" fmla="*/ 4968849 w 7467600"/>
              <a:gd name="connsiteY757" fmla="*/ 962318 h 6858000"/>
              <a:gd name="connsiteX758" fmla="*/ 5104039 w 7467600"/>
              <a:gd name="connsiteY758" fmla="*/ 940634 h 6858000"/>
              <a:gd name="connsiteX759" fmla="*/ 5256311 w 7467600"/>
              <a:gd name="connsiteY759" fmla="*/ 916490 h 6858000"/>
              <a:gd name="connsiteX760" fmla="*/ 5377381 w 7467600"/>
              <a:gd name="connsiteY760" fmla="*/ 912671 h 6858000"/>
              <a:gd name="connsiteX761" fmla="*/ 5460148 w 7467600"/>
              <a:gd name="connsiteY761" fmla="*/ 911442 h 6858000"/>
              <a:gd name="connsiteX762" fmla="*/ 5648971 w 7467600"/>
              <a:gd name="connsiteY762" fmla="*/ 891331 h 6858000"/>
              <a:gd name="connsiteX763" fmla="*/ 5844807 w 7467600"/>
              <a:gd name="connsiteY763" fmla="*/ 870718 h 6858000"/>
              <a:gd name="connsiteX764" fmla="*/ 5862975 w 7467600"/>
              <a:gd name="connsiteY764" fmla="*/ 869756 h 6858000"/>
              <a:gd name="connsiteX765" fmla="*/ 5920887 w 7467600"/>
              <a:gd name="connsiteY765" fmla="*/ 865929 h 6858000"/>
              <a:gd name="connsiteX766" fmla="*/ 5504425 w 7467600"/>
              <a:gd name="connsiteY766" fmla="*/ 848067 h 6858000"/>
              <a:gd name="connsiteX767" fmla="*/ 3607114 w 7467600"/>
              <a:gd name="connsiteY767" fmla="*/ 467441 h 6858000"/>
              <a:gd name="connsiteX768" fmla="*/ 3296242 w 7467600"/>
              <a:gd name="connsiteY768" fmla="*/ 807991 h 6858000"/>
              <a:gd name="connsiteX769" fmla="*/ 3174674 w 7467600"/>
              <a:gd name="connsiteY769" fmla="*/ 919759 h 6858000"/>
              <a:gd name="connsiteX770" fmla="*/ 3042978 w 7467600"/>
              <a:gd name="connsiteY770" fmla="*/ 1054894 h 6858000"/>
              <a:gd name="connsiteX771" fmla="*/ 2968914 w 7467600"/>
              <a:gd name="connsiteY771" fmla="*/ 1133756 h 6858000"/>
              <a:gd name="connsiteX772" fmla="*/ 3103823 w 7467600"/>
              <a:gd name="connsiteY772" fmla="*/ 1026814 h 6858000"/>
              <a:gd name="connsiteX773" fmla="*/ 3607114 w 7467600"/>
              <a:gd name="connsiteY773" fmla="*/ 467441 h 6858000"/>
              <a:gd name="connsiteX774" fmla="*/ 3744487 w 7467600"/>
              <a:gd name="connsiteY774" fmla="*/ 383136 h 6858000"/>
              <a:gd name="connsiteX775" fmla="*/ 3970213 w 7467600"/>
              <a:gd name="connsiteY775" fmla="*/ 995559 h 6858000"/>
              <a:gd name="connsiteX776" fmla="*/ 3744487 w 7467600"/>
              <a:gd name="connsiteY776" fmla="*/ 383136 h 6858000"/>
              <a:gd name="connsiteX777" fmla="*/ 3624562 w 7467600"/>
              <a:gd name="connsiteY777" fmla="*/ 367041 h 6858000"/>
              <a:gd name="connsiteX778" fmla="*/ 3489712 w 7467600"/>
              <a:gd name="connsiteY778" fmla="*/ 485386 h 6858000"/>
              <a:gd name="connsiteX779" fmla="*/ 3182994 w 7467600"/>
              <a:gd name="connsiteY779" fmla="*/ 828265 h 6858000"/>
              <a:gd name="connsiteX780" fmla="*/ 2892114 w 7467600"/>
              <a:gd name="connsiteY780" fmla="*/ 1172635 h 6858000"/>
              <a:gd name="connsiteX781" fmla="*/ 3021459 w 7467600"/>
              <a:gd name="connsiteY781" fmla="*/ 1035385 h 6858000"/>
              <a:gd name="connsiteX782" fmla="*/ 3153873 w 7467600"/>
              <a:gd name="connsiteY782" fmla="*/ 898971 h 6858000"/>
              <a:gd name="connsiteX783" fmla="*/ 3276511 w 7467600"/>
              <a:gd name="connsiteY783" fmla="*/ 786423 h 6858000"/>
              <a:gd name="connsiteX784" fmla="*/ 3584154 w 7467600"/>
              <a:gd name="connsiteY784" fmla="*/ 448218 h 6858000"/>
              <a:gd name="connsiteX785" fmla="*/ 3624562 w 7467600"/>
              <a:gd name="connsiteY785" fmla="*/ 367041 h 6858000"/>
              <a:gd name="connsiteX786" fmla="*/ 3766672 w 7467600"/>
              <a:gd name="connsiteY786" fmla="*/ 359429 h 6858000"/>
              <a:gd name="connsiteX787" fmla="*/ 3996338 w 7467600"/>
              <a:gd name="connsiteY787" fmla="*/ 968237 h 6858000"/>
              <a:gd name="connsiteX788" fmla="*/ 3766672 w 7467600"/>
              <a:gd name="connsiteY788" fmla="*/ 359429 h 6858000"/>
              <a:gd name="connsiteX789" fmla="*/ 5805386 w 7467600"/>
              <a:gd name="connsiteY789" fmla="*/ 239240 h 6858000"/>
              <a:gd name="connsiteX790" fmla="*/ 5736947 w 7467600"/>
              <a:gd name="connsiteY790" fmla="*/ 261367 h 6858000"/>
              <a:gd name="connsiteX791" fmla="*/ 5427012 w 7467600"/>
              <a:gd name="connsiteY791" fmla="*/ 311272 h 6858000"/>
              <a:gd name="connsiteX792" fmla="*/ 5147818 w 7467600"/>
              <a:gd name="connsiteY792" fmla="*/ 322112 h 6858000"/>
              <a:gd name="connsiteX793" fmla="*/ 5060854 w 7467600"/>
              <a:gd name="connsiteY793" fmla="*/ 311882 h 6858000"/>
              <a:gd name="connsiteX794" fmla="*/ 4945989 w 7467600"/>
              <a:gd name="connsiteY794" fmla="*/ 300516 h 6858000"/>
              <a:gd name="connsiteX795" fmla="*/ 5410479 w 7467600"/>
              <a:gd name="connsiteY795" fmla="*/ 348434 h 6858000"/>
              <a:gd name="connsiteX796" fmla="*/ 5805386 w 7467600"/>
              <a:gd name="connsiteY796" fmla="*/ 239240 h 6858000"/>
              <a:gd name="connsiteX797" fmla="*/ 5905192 w 7467600"/>
              <a:gd name="connsiteY797" fmla="*/ 163079 h 6858000"/>
              <a:gd name="connsiteX798" fmla="*/ 5865655 w 7467600"/>
              <a:gd name="connsiteY798" fmla="*/ 171901 h 6858000"/>
              <a:gd name="connsiteX799" fmla="*/ 5259740 w 7467600"/>
              <a:gd name="connsiteY799" fmla="*/ 257013 h 6858000"/>
              <a:gd name="connsiteX800" fmla="*/ 5208466 w 7467600"/>
              <a:gd name="connsiteY800" fmla="*/ 257550 h 6858000"/>
              <a:gd name="connsiteX801" fmla="*/ 4980204 w 7467600"/>
              <a:gd name="connsiteY801" fmla="*/ 271903 h 6858000"/>
              <a:gd name="connsiteX802" fmla="*/ 5068068 w 7467600"/>
              <a:gd name="connsiteY802" fmla="*/ 282244 h 6858000"/>
              <a:gd name="connsiteX803" fmla="*/ 5153231 w 7467600"/>
              <a:gd name="connsiteY803" fmla="*/ 292240 h 6858000"/>
              <a:gd name="connsiteX804" fmla="*/ 5426491 w 7467600"/>
              <a:gd name="connsiteY804" fmla="*/ 281128 h 6858000"/>
              <a:gd name="connsiteX805" fmla="*/ 5731212 w 7467600"/>
              <a:gd name="connsiteY805" fmla="*/ 231951 h 6858000"/>
              <a:gd name="connsiteX806" fmla="*/ 5905192 w 7467600"/>
              <a:gd name="connsiteY806" fmla="*/ 163079 h 6858000"/>
              <a:gd name="connsiteX807" fmla="*/ 5944437 w 7467600"/>
              <a:gd name="connsiteY807" fmla="*/ 113829 h 6858000"/>
              <a:gd name="connsiteX808" fmla="*/ 5825032 w 7467600"/>
              <a:gd name="connsiteY808" fmla="*/ 146405 h 6858000"/>
              <a:gd name="connsiteX809" fmla="*/ 4955599 w 7467600"/>
              <a:gd name="connsiteY809" fmla="*/ 247008 h 6858000"/>
              <a:gd name="connsiteX810" fmla="*/ 5210104 w 7467600"/>
              <a:gd name="connsiteY810" fmla="*/ 228123 h 6858000"/>
              <a:gd name="connsiteX811" fmla="*/ 5261015 w 7467600"/>
              <a:gd name="connsiteY811" fmla="*/ 227087 h 6858000"/>
              <a:gd name="connsiteX812" fmla="*/ 5861181 w 7467600"/>
              <a:gd name="connsiteY812" fmla="*/ 143093 h 6858000"/>
              <a:gd name="connsiteX813" fmla="*/ 5961252 w 7467600"/>
              <a:gd name="connsiteY813" fmla="*/ 114820 h 6858000"/>
              <a:gd name="connsiteX814" fmla="*/ 5944437 w 7467600"/>
              <a:gd name="connsiteY814" fmla="*/ 113829 h 6858000"/>
              <a:gd name="connsiteX815" fmla="*/ 3882765 w 7467600"/>
              <a:gd name="connsiteY815" fmla="*/ 0 h 6858000"/>
              <a:gd name="connsiteX816" fmla="*/ 3995099 w 7467600"/>
              <a:gd name="connsiteY816" fmla="*/ 0 h 6858000"/>
              <a:gd name="connsiteX817" fmla="*/ 4163818 w 7467600"/>
              <a:gd name="connsiteY817" fmla="*/ 234104 h 6858000"/>
              <a:gd name="connsiteX818" fmla="*/ 4172099 w 7467600"/>
              <a:gd name="connsiteY818" fmla="*/ 234207 h 6858000"/>
              <a:gd name="connsiteX819" fmla="*/ 4784282 w 7467600"/>
              <a:gd name="connsiteY819" fmla="*/ 276561 h 6858000"/>
              <a:gd name="connsiteX820" fmla="*/ 4801687 w 7467600"/>
              <a:gd name="connsiteY820" fmla="*/ 267764 h 6858000"/>
              <a:gd name="connsiteX821" fmla="*/ 6082788 w 7467600"/>
              <a:gd name="connsiteY821" fmla="*/ 64119 h 6858000"/>
              <a:gd name="connsiteX822" fmla="*/ 6099442 w 7467600"/>
              <a:gd name="connsiteY822" fmla="*/ 82568 h 6858000"/>
              <a:gd name="connsiteX823" fmla="*/ 4804137 w 7467600"/>
              <a:gd name="connsiteY823" fmla="*/ 320931 h 6858000"/>
              <a:gd name="connsiteX824" fmla="*/ 4227047 w 7467600"/>
              <a:gd name="connsiteY824" fmla="*/ 313415 h 6858000"/>
              <a:gd name="connsiteX825" fmla="*/ 4346041 w 7467600"/>
              <a:gd name="connsiteY825" fmla="*/ 456086 h 6858000"/>
              <a:gd name="connsiteX826" fmla="*/ 4870967 w 7467600"/>
              <a:gd name="connsiteY826" fmla="*/ 963061 h 6858000"/>
              <a:gd name="connsiteX827" fmla="*/ 4889647 w 7467600"/>
              <a:gd name="connsiteY827" fmla="*/ 957147 h 6858000"/>
              <a:gd name="connsiteX828" fmla="*/ 5422504 w 7467600"/>
              <a:gd name="connsiteY828" fmla="*/ 805191 h 6858000"/>
              <a:gd name="connsiteX829" fmla="*/ 6087656 w 7467600"/>
              <a:gd name="connsiteY829" fmla="*/ 826703 h 6858000"/>
              <a:gd name="connsiteX830" fmla="*/ 6058717 w 7467600"/>
              <a:gd name="connsiteY830" fmla="*/ 865992 h 6858000"/>
              <a:gd name="connsiteX831" fmla="*/ 4974153 w 7467600"/>
              <a:gd name="connsiteY831" fmla="*/ 1045456 h 6858000"/>
              <a:gd name="connsiteX832" fmla="*/ 5627835 w 7467600"/>
              <a:gd name="connsiteY832" fmla="*/ 1472077 h 6858000"/>
              <a:gd name="connsiteX833" fmla="*/ 5629817 w 7467600"/>
              <a:gd name="connsiteY833" fmla="*/ 1471412 h 6858000"/>
              <a:gd name="connsiteX834" fmla="*/ 5634124 w 7467600"/>
              <a:gd name="connsiteY834" fmla="*/ 1470572 h 6858000"/>
              <a:gd name="connsiteX835" fmla="*/ 5755832 w 7467600"/>
              <a:gd name="connsiteY835" fmla="*/ 1383886 h 6858000"/>
              <a:gd name="connsiteX836" fmla="*/ 6014186 w 7467600"/>
              <a:gd name="connsiteY836" fmla="*/ 1279799 h 6858000"/>
              <a:gd name="connsiteX837" fmla="*/ 6901619 w 7467600"/>
              <a:gd name="connsiteY837" fmla="*/ 1047874 h 6858000"/>
              <a:gd name="connsiteX838" fmla="*/ 6931566 w 7467600"/>
              <a:gd name="connsiteY838" fmla="*/ 1062034 h 6858000"/>
              <a:gd name="connsiteX839" fmla="*/ 5790982 w 7467600"/>
              <a:gd name="connsiteY839" fmla="*/ 1561380 h 6858000"/>
              <a:gd name="connsiteX840" fmla="*/ 6188971 w 7467600"/>
              <a:gd name="connsiteY840" fmla="*/ 1755168 h 6858000"/>
              <a:gd name="connsiteX841" fmla="*/ 6202446 w 7467600"/>
              <a:gd name="connsiteY841" fmla="*/ 1752268 h 6858000"/>
              <a:gd name="connsiteX842" fmla="*/ 7179560 w 7467600"/>
              <a:gd name="connsiteY842" fmla="*/ 1467551 h 6858000"/>
              <a:gd name="connsiteX843" fmla="*/ 7158730 w 7467600"/>
              <a:gd name="connsiteY843" fmla="*/ 1507835 h 6858000"/>
              <a:gd name="connsiteX844" fmla="*/ 6326959 w 7467600"/>
              <a:gd name="connsiteY844" fmla="*/ 1817686 h 6858000"/>
              <a:gd name="connsiteX845" fmla="*/ 6537433 w 7467600"/>
              <a:gd name="connsiteY845" fmla="*/ 1907790 h 6858000"/>
              <a:gd name="connsiteX846" fmla="*/ 6550221 w 7467600"/>
              <a:gd name="connsiteY846" fmla="*/ 1910729 h 6858000"/>
              <a:gd name="connsiteX847" fmla="*/ 6964438 w 7467600"/>
              <a:gd name="connsiteY847" fmla="*/ 2209505 h 6858000"/>
              <a:gd name="connsiteX848" fmla="*/ 7367862 w 7467600"/>
              <a:gd name="connsiteY848" fmla="*/ 2806833 h 6858000"/>
              <a:gd name="connsiteX849" fmla="*/ 7364329 w 7467600"/>
              <a:gd name="connsiteY849" fmla="*/ 2826907 h 6858000"/>
              <a:gd name="connsiteX850" fmla="*/ 7290545 w 7467600"/>
              <a:gd name="connsiteY850" fmla="*/ 2850663 h 6858000"/>
              <a:gd name="connsiteX851" fmla="*/ 6472036 w 7467600"/>
              <a:gd name="connsiteY851" fmla="*/ 1959003 h 6858000"/>
              <a:gd name="connsiteX852" fmla="*/ 5792897 w 7467600"/>
              <a:gd name="connsiteY852" fmla="*/ 1647747 h 6858000"/>
              <a:gd name="connsiteX853" fmla="*/ 5842751 w 7467600"/>
              <a:gd name="connsiteY853" fmla="*/ 1816112 h 6858000"/>
              <a:gd name="connsiteX854" fmla="*/ 5847424 w 7467600"/>
              <a:gd name="connsiteY854" fmla="*/ 1815776 h 6858000"/>
              <a:gd name="connsiteX855" fmla="*/ 6399821 w 7467600"/>
              <a:gd name="connsiteY855" fmla="*/ 2344799 h 6858000"/>
              <a:gd name="connsiteX856" fmla="*/ 6323232 w 7467600"/>
              <a:gd name="connsiteY856" fmla="*/ 2389634 h 6858000"/>
              <a:gd name="connsiteX857" fmla="*/ 5942958 w 7467600"/>
              <a:gd name="connsiteY857" fmla="*/ 2077708 h 6858000"/>
              <a:gd name="connsiteX858" fmla="*/ 5921559 w 7467600"/>
              <a:gd name="connsiteY858" fmla="*/ 2378596 h 6858000"/>
              <a:gd name="connsiteX859" fmla="*/ 5817651 w 7467600"/>
              <a:gd name="connsiteY859" fmla="*/ 3023919 h 6858000"/>
              <a:gd name="connsiteX860" fmla="*/ 5729634 w 7467600"/>
              <a:gd name="connsiteY860" fmla="*/ 3051849 h 6858000"/>
              <a:gd name="connsiteX861" fmla="*/ 5611018 w 7467600"/>
              <a:gd name="connsiteY861" fmla="*/ 2316769 h 6858000"/>
              <a:gd name="connsiteX862" fmla="*/ 5687608 w 7467600"/>
              <a:gd name="connsiteY862" fmla="*/ 2039972 h 6858000"/>
              <a:gd name="connsiteX863" fmla="*/ 5657554 w 7467600"/>
              <a:gd name="connsiteY863" fmla="*/ 1576445 h 6858000"/>
              <a:gd name="connsiteX864" fmla="*/ 5150475 w 7467600"/>
              <a:gd name="connsiteY864" fmla="*/ 1274012 h 6858000"/>
              <a:gd name="connsiteX865" fmla="*/ 5349142 w 7467600"/>
              <a:gd name="connsiteY865" fmla="*/ 2204405 h 6858000"/>
              <a:gd name="connsiteX866" fmla="*/ 5262214 w 7467600"/>
              <a:gd name="connsiteY866" fmla="*/ 2233836 h 6858000"/>
              <a:gd name="connsiteX867" fmla="*/ 4981539 w 7467600"/>
              <a:gd name="connsiteY867" fmla="*/ 1542201 h 6858000"/>
              <a:gd name="connsiteX868" fmla="*/ 4958461 w 7467600"/>
              <a:gd name="connsiteY868" fmla="*/ 1136957 h 6858000"/>
              <a:gd name="connsiteX869" fmla="*/ 4655015 w 7467600"/>
              <a:gd name="connsiteY869" fmla="*/ 891426 h 6858000"/>
              <a:gd name="connsiteX870" fmla="*/ 4348002 w 7467600"/>
              <a:gd name="connsiteY870" fmla="*/ 2205895 h 6858000"/>
              <a:gd name="connsiteX871" fmla="*/ 4262250 w 7467600"/>
              <a:gd name="connsiteY871" fmla="*/ 2219972 h 6858000"/>
              <a:gd name="connsiteX872" fmla="*/ 4550611 w 7467600"/>
              <a:gd name="connsiteY872" fmla="*/ 817540 h 6858000"/>
              <a:gd name="connsiteX873" fmla="*/ 4564418 w 7467600"/>
              <a:gd name="connsiteY873" fmla="*/ 808293 h 6858000"/>
              <a:gd name="connsiteX874" fmla="*/ 4266388 w 7467600"/>
              <a:gd name="connsiteY874" fmla="*/ 500083 h 6858000"/>
              <a:gd name="connsiteX875" fmla="*/ 4032842 w 7467600"/>
              <a:gd name="connsiteY875" fmla="*/ 211809 h 6858000"/>
              <a:gd name="connsiteX876" fmla="*/ 3882765 w 7467600"/>
              <a:gd name="connsiteY876" fmla="*/ 0 h 6858000"/>
              <a:gd name="connsiteX877" fmla="*/ 3721337 w 7467600"/>
              <a:gd name="connsiteY877" fmla="*/ 0 h 6858000"/>
              <a:gd name="connsiteX878" fmla="*/ 3797544 w 7467600"/>
              <a:gd name="connsiteY878" fmla="*/ 0 h 6858000"/>
              <a:gd name="connsiteX879" fmla="*/ 3775734 w 7467600"/>
              <a:gd name="connsiteY879" fmla="*/ 95131 h 6858000"/>
              <a:gd name="connsiteX880" fmla="*/ 3724807 w 7467600"/>
              <a:gd name="connsiteY880" fmla="*/ 272257 h 6858000"/>
              <a:gd name="connsiteX881" fmla="*/ 3726844 w 7467600"/>
              <a:gd name="connsiteY881" fmla="*/ 282988 h 6858000"/>
              <a:gd name="connsiteX882" fmla="*/ 3742664 w 7467600"/>
              <a:gd name="connsiteY882" fmla="*/ 279918 h 6858000"/>
              <a:gd name="connsiteX883" fmla="*/ 4103910 w 7467600"/>
              <a:gd name="connsiteY883" fmla="*/ 1161917 h 6858000"/>
              <a:gd name="connsiteX884" fmla="*/ 4020269 w 7467600"/>
              <a:gd name="connsiteY884" fmla="*/ 1200406 h 6858000"/>
              <a:gd name="connsiteX885" fmla="*/ 3674882 w 7467600"/>
              <a:gd name="connsiteY885" fmla="*/ 488524 h 6858000"/>
              <a:gd name="connsiteX886" fmla="*/ 3132682 w 7467600"/>
              <a:gd name="connsiteY886" fmla="*/ 1072284 h 6858000"/>
              <a:gd name="connsiteX887" fmla="*/ 2716346 w 7467600"/>
              <a:gd name="connsiteY887" fmla="*/ 1276376 h 6858000"/>
              <a:gd name="connsiteX888" fmla="*/ 2716772 w 7467600"/>
              <a:gd name="connsiteY888" fmla="*/ 1255462 h 6858000"/>
              <a:gd name="connsiteX889" fmla="*/ 3471096 w 7467600"/>
              <a:gd name="connsiteY889" fmla="*/ 437072 h 6858000"/>
              <a:gd name="connsiteX890" fmla="*/ 3639057 w 7467600"/>
              <a:gd name="connsiteY890" fmla="*/ 286334 h 6858000"/>
              <a:gd name="connsiteX891" fmla="*/ 3640309 w 7467600"/>
              <a:gd name="connsiteY891" fmla="*/ 284664 h 6858000"/>
              <a:gd name="connsiteX892" fmla="*/ 3646022 w 7467600"/>
              <a:gd name="connsiteY892" fmla="*/ 276711 h 6858000"/>
              <a:gd name="connsiteX893" fmla="*/ 3707943 w 7467600"/>
              <a:gd name="connsiteY893" fmla="*/ 65958 h 6858000"/>
              <a:gd name="connsiteX894" fmla="*/ 3721337 w 7467600"/>
              <a:gd name="connsiteY894" fmla="*/ 0 h 6858000"/>
              <a:gd name="connsiteX895" fmla="*/ 2867960 w 7467600"/>
              <a:gd name="connsiteY895" fmla="*/ 0 h 6858000"/>
              <a:gd name="connsiteX896" fmla="*/ 2926351 w 7467600"/>
              <a:gd name="connsiteY896" fmla="*/ 0 h 6858000"/>
              <a:gd name="connsiteX897" fmla="*/ 2902823 w 7467600"/>
              <a:gd name="connsiteY897" fmla="*/ 262929 h 6858000"/>
              <a:gd name="connsiteX898" fmla="*/ 2940663 w 7467600"/>
              <a:gd name="connsiteY898" fmla="*/ 140884 h 6858000"/>
              <a:gd name="connsiteX899" fmla="*/ 2947039 w 7467600"/>
              <a:gd name="connsiteY899" fmla="*/ 122524 h 6858000"/>
              <a:gd name="connsiteX900" fmla="*/ 2984316 w 7467600"/>
              <a:gd name="connsiteY900" fmla="*/ 0 h 6858000"/>
              <a:gd name="connsiteX901" fmla="*/ 3016114 w 7467600"/>
              <a:gd name="connsiteY901" fmla="*/ 0 h 6858000"/>
              <a:gd name="connsiteX902" fmla="*/ 2979949 w 7467600"/>
              <a:gd name="connsiteY902" fmla="*/ 119274 h 6858000"/>
              <a:gd name="connsiteX903" fmla="*/ 3023879 w 7467600"/>
              <a:gd name="connsiteY903" fmla="*/ 0 h 6858000"/>
              <a:gd name="connsiteX904" fmla="*/ 3105400 w 7467600"/>
              <a:gd name="connsiteY904" fmla="*/ 0 h 6858000"/>
              <a:gd name="connsiteX905" fmla="*/ 3094669 w 7467600"/>
              <a:gd name="connsiteY905" fmla="*/ 30308 h 6858000"/>
              <a:gd name="connsiteX906" fmla="*/ 2901945 w 7467600"/>
              <a:gd name="connsiteY906" fmla="*/ 466538 h 6858000"/>
              <a:gd name="connsiteX907" fmla="*/ 2815209 w 7467600"/>
              <a:gd name="connsiteY907" fmla="*/ 497361 h 6858000"/>
              <a:gd name="connsiteX908" fmla="*/ 2844845 w 7467600"/>
              <a:gd name="connsiteY908" fmla="*/ 127638 h 6858000"/>
              <a:gd name="connsiteX909" fmla="*/ 2867960 w 7467600"/>
              <a:gd name="connsiteY909" fmla="*/ 0 h 6858000"/>
              <a:gd name="connsiteX910" fmla="*/ 1057230 w 7467600"/>
              <a:gd name="connsiteY910" fmla="*/ 0 h 6858000"/>
              <a:gd name="connsiteX911" fmla="*/ 1111003 w 7467600"/>
              <a:gd name="connsiteY911" fmla="*/ 0 h 6858000"/>
              <a:gd name="connsiteX912" fmla="*/ 1125553 w 7467600"/>
              <a:gd name="connsiteY912" fmla="*/ 52588 h 6858000"/>
              <a:gd name="connsiteX913" fmla="*/ 1304276 w 7467600"/>
              <a:gd name="connsiteY913" fmla="*/ 476275 h 6858000"/>
              <a:gd name="connsiteX914" fmla="*/ 1492066 w 7467600"/>
              <a:gd name="connsiteY914" fmla="*/ 886333 h 6858000"/>
              <a:gd name="connsiteX915" fmla="*/ 1423698 w 7467600"/>
              <a:gd name="connsiteY915" fmla="*/ 710817 h 6858000"/>
              <a:gd name="connsiteX916" fmla="*/ 1357609 w 7467600"/>
              <a:gd name="connsiteY916" fmla="*/ 532892 h 6858000"/>
              <a:gd name="connsiteX917" fmla="*/ 1309550 w 7467600"/>
              <a:gd name="connsiteY917" fmla="*/ 374031 h 6858000"/>
              <a:gd name="connsiteX918" fmla="*/ 1193673 w 7467600"/>
              <a:gd name="connsiteY918" fmla="*/ 49533 h 6858000"/>
              <a:gd name="connsiteX919" fmla="*/ 1164391 w 7467600"/>
              <a:gd name="connsiteY919" fmla="*/ 0 h 6858000"/>
              <a:gd name="connsiteX920" fmla="*/ 1200666 w 7467600"/>
              <a:gd name="connsiteY920" fmla="*/ 0 h 6858000"/>
              <a:gd name="connsiteX921" fmla="*/ 1223408 w 7467600"/>
              <a:gd name="connsiteY921" fmla="*/ 38996 h 6858000"/>
              <a:gd name="connsiteX922" fmla="*/ 1339635 w 7467600"/>
              <a:gd name="connsiteY922" fmla="*/ 365517 h 6858000"/>
              <a:gd name="connsiteX923" fmla="*/ 1387469 w 7467600"/>
              <a:gd name="connsiteY923" fmla="*/ 523079 h 6858000"/>
              <a:gd name="connsiteX924" fmla="*/ 1452685 w 7467600"/>
              <a:gd name="connsiteY924" fmla="*/ 699806 h 6858000"/>
              <a:gd name="connsiteX925" fmla="*/ 1492092 w 7467600"/>
              <a:gd name="connsiteY925" fmla="*/ 800424 h 6858000"/>
              <a:gd name="connsiteX926" fmla="*/ 1455302 w 7467600"/>
              <a:gd name="connsiteY926" fmla="*/ 632913 h 6858000"/>
              <a:gd name="connsiteX927" fmla="*/ 1222336 w 7467600"/>
              <a:gd name="connsiteY927" fmla="*/ 9480 h 6858000"/>
              <a:gd name="connsiteX928" fmla="*/ 1214634 w 7467600"/>
              <a:gd name="connsiteY928" fmla="*/ 0 h 6858000"/>
              <a:gd name="connsiteX929" fmla="*/ 1289827 w 7467600"/>
              <a:gd name="connsiteY929" fmla="*/ 0 h 6858000"/>
              <a:gd name="connsiteX930" fmla="*/ 1321076 w 7467600"/>
              <a:gd name="connsiteY930" fmla="*/ 59722 h 6858000"/>
              <a:gd name="connsiteX931" fmla="*/ 1512579 w 7467600"/>
              <a:gd name="connsiteY931" fmla="*/ 626441 h 6858000"/>
              <a:gd name="connsiteX932" fmla="*/ 1506076 w 7467600"/>
              <a:gd name="connsiteY932" fmla="*/ 1089289 h 6858000"/>
              <a:gd name="connsiteX933" fmla="*/ 1486346 w 7467600"/>
              <a:gd name="connsiteY933" fmla="*/ 1079919 h 6858000"/>
              <a:gd name="connsiteX934" fmla="*/ 1070511 w 7467600"/>
              <a:gd name="connsiteY934" fmla="*/ 48609 h 6858000"/>
              <a:gd name="connsiteX935" fmla="*/ 1057230 w 7467600"/>
              <a:gd name="connsiteY935" fmla="*/ 0 h 6858000"/>
              <a:gd name="connsiteX936" fmla="*/ 43151 w 7467600"/>
              <a:gd name="connsiteY936" fmla="*/ 0 h 6858000"/>
              <a:gd name="connsiteX937" fmla="*/ 95283 w 7467600"/>
              <a:gd name="connsiteY937" fmla="*/ 0 h 6858000"/>
              <a:gd name="connsiteX938" fmla="*/ 300708 w 7467600"/>
              <a:gd name="connsiteY938" fmla="*/ 154571 h 6858000"/>
              <a:gd name="connsiteX939" fmla="*/ 530414 w 7467600"/>
              <a:gd name="connsiteY939" fmla="*/ 354673 h 6858000"/>
              <a:gd name="connsiteX940" fmla="*/ 333785 w 7467600"/>
              <a:gd name="connsiteY940" fmla="*/ 161564 h 6858000"/>
              <a:gd name="connsiteX941" fmla="*/ 147005 w 7467600"/>
              <a:gd name="connsiteY941" fmla="*/ 0 h 6858000"/>
              <a:gd name="connsiteX942" fmla="*/ 272509 w 7467600"/>
              <a:gd name="connsiteY942" fmla="*/ 0 h 6858000"/>
              <a:gd name="connsiteX943" fmla="*/ 326276 w 7467600"/>
              <a:gd name="connsiteY943" fmla="*/ 45847 h 6858000"/>
              <a:gd name="connsiteX944" fmla="*/ 823759 w 7467600"/>
              <a:gd name="connsiteY944" fmla="*/ 574145 h 6858000"/>
              <a:gd name="connsiteX945" fmla="*/ 811254 w 7467600"/>
              <a:gd name="connsiteY945" fmla="*/ 665546 h 6858000"/>
              <a:gd name="connsiteX946" fmla="*/ 154042 w 7467600"/>
              <a:gd name="connsiteY946" fmla="*/ 261522 h 6858000"/>
              <a:gd name="connsiteX947" fmla="*/ 13550 w 7467600"/>
              <a:gd name="connsiteY947" fmla="*/ 158423 h 6858000"/>
              <a:gd name="connsiteX948" fmla="*/ 0 w 7467600"/>
              <a:gd name="connsiteY948" fmla="*/ 146618 h 6858000"/>
              <a:gd name="connsiteX949" fmla="*/ 0 w 7467600"/>
              <a:gd name="connsiteY949" fmla="*/ 59161 h 6858000"/>
              <a:gd name="connsiteX950" fmla="*/ 45427 w 7467600"/>
              <a:gd name="connsiteY950" fmla="*/ 101078 h 6858000"/>
              <a:gd name="connsiteX951" fmla="*/ 630103 w 7467600"/>
              <a:gd name="connsiteY951" fmla="*/ 485885 h 6858000"/>
              <a:gd name="connsiteX952" fmla="*/ 532040 w 7467600"/>
              <a:gd name="connsiteY952" fmla="*/ 399359 h 6858000"/>
              <a:gd name="connsiteX953" fmla="*/ 517618 w 7467600"/>
              <a:gd name="connsiteY953" fmla="*/ 385726 h 6858000"/>
              <a:gd name="connsiteX954" fmla="*/ 285074 w 7467600"/>
              <a:gd name="connsiteY954" fmla="*/ 182755 h 6858000"/>
              <a:gd name="connsiteX955" fmla="*/ 43151 w 7467600"/>
              <a:gd name="connsiteY95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1456157 w 7467600"/>
              <a:gd name="connsiteY74" fmla="*/ 5371404 h 6858000"/>
              <a:gd name="connsiteX75" fmla="*/ 1244432 w 7467600"/>
              <a:gd name="connsiteY75" fmla="*/ 5385601 h 6858000"/>
              <a:gd name="connsiteX76" fmla="*/ 973990 w 7467600"/>
              <a:gd name="connsiteY76" fmla="*/ 5424940 h 6858000"/>
              <a:gd name="connsiteX77" fmla="*/ 1103809 w 7467600"/>
              <a:gd name="connsiteY77" fmla="*/ 5433720 h 6858000"/>
              <a:gd name="connsiteX78" fmla="*/ 1123454 w 7467600"/>
              <a:gd name="connsiteY78" fmla="*/ 5435727 h 6858000"/>
              <a:gd name="connsiteX79" fmla="*/ 1737017 w 7467600"/>
              <a:gd name="connsiteY79" fmla="*/ 5452183 h 6858000"/>
              <a:gd name="connsiteX80" fmla="*/ 1824397 w 7467600"/>
              <a:gd name="connsiteY80" fmla="*/ 5447757 h 6858000"/>
              <a:gd name="connsiteX81" fmla="*/ 2070059 w 7467600"/>
              <a:gd name="connsiteY81" fmla="*/ 5441660 h 6858000"/>
              <a:gd name="connsiteX82" fmla="*/ 1456157 w 7467600"/>
              <a:gd name="connsiteY82" fmla="*/ 5371404 h 6858000"/>
              <a:gd name="connsiteX83" fmla="*/ 4988186 w 7467600"/>
              <a:gd name="connsiteY83" fmla="*/ 5216467 h 6858000"/>
              <a:gd name="connsiteX84" fmla="*/ 4777334 w 7467600"/>
              <a:gd name="connsiteY84" fmla="*/ 5406072 h 6858000"/>
              <a:gd name="connsiteX85" fmla="*/ 4718341 w 7467600"/>
              <a:gd name="connsiteY85" fmla="*/ 5468043 h 6858000"/>
              <a:gd name="connsiteX86" fmla="*/ 4604655 w 7467600"/>
              <a:gd name="connsiteY86" fmla="*/ 5583434 h 6858000"/>
              <a:gd name="connsiteX87" fmla="*/ 4565074 w 7467600"/>
              <a:gd name="connsiteY87" fmla="*/ 5618550 h 6858000"/>
              <a:gd name="connsiteX88" fmla="*/ 4988186 w 7467600"/>
              <a:gd name="connsiteY88" fmla="*/ 5216467 h 6858000"/>
              <a:gd name="connsiteX89" fmla="*/ 4978032 w 7467600"/>
              <a:gd name="connsiteY89" fmla="*/ 5183809 h 6858000"/>
              <a:gd name="connsiteX90" fmla="*/ 4463413 w 7467600"/>
              <a:gd name="connsiteY90" fmla="*/ 5615162 h 6858000"/>
              <a:gd name="connsiteX91" fmla="*/ 4358134 w 7467600"/>
              <a:gd name="connsiteY91" fmla="*/ 5742791 h 6858000"/>
              <a:gd name="connsiteX92" fmla="*/ 4376219 w 7467600"/>
              <a:gd name="connsiteY92" fmla="*/ 5729027 h 6858000"/>
              <a:gd name="connsiteX93" fmla="*/ 4582340 w 7467600"/>
              <a:gd name="connsiteY93" fmla="*/ 5561037 h 6858000"/>
              <a:gd name="connsiteX94" fmla="*/ 4694684 w 7467600"/>
              <a:gd name="connsiteY94" fmla="*/ 5447098 h 6858000"/>
              <a:gd name="connsiteX95" fmla="*/ 4754123 w 7467600"/>
              <a:gd name="connsiteY95" fmla="*/ 5384643 h 6858000"/>
              <a:gd name="connsiteX96" fmla="*/ 4978032 w 7467600"/>
              <a:gd name="connsiteY96" fmla="*/ 5183809 h 6858000"/>
              <a:gd name="connsiteX97" fmla="*/ 1903353 w 7467600"/>
              <a:gd name="connsiteY97" fmla="*/ 5044827 h 6858000"/>
              <a:gd name="connsiteX98" fmla="*/ 1936931 w 7467600"/>
              <a:gd name="connsiteY98" fmla="*/ 5093954 h 6858000"/>
              <a:gd name="connsiteX99" fmla="*/ 2195868 w 7467600"/>
              <a:gd name="connsiteY99" fmla="*/ 5396574 h 6858000"/>
              <a:gd name="connsiteX100" fmla="*/ 2088852 w 7467600"/>
              <a:gd name="connsiteY100" fmla="*/ 5166123 h 6858000"/>
              <a:gd name="connsiteX101" fmla="*/ 1958241 w 7467600"/>
              <a:gd name="connsiteY101" fmla="*/ 5067955 h 6858000"/>
              <a:gd name="connsiteX102" fmla="*/ 1903353 w 7467600"/>
              <a:gd name="connsiteY102" fmla="*/ 5044827 h 6858000"/>
              <a:gd name="connsiteX103" fmla="*/ 1979378 w 7467600"/>
              <a:gd name="connsiteY103" fmla="*/ 4769504 h 6858000"/>
              <a:gd name="connsiteX104" fmla="*/ 2882120 w 7467600"/>
              <a:gd name="connsiteY104" fmla="*/ 5064547 h 6858000"/>
              <a:gd name="connsiteX105" fmla="*/ 2793103 w 7467600"/>
              <a:gd name="connsiteY105" fmla="*/ 5039699 h 6858000"/>
              <a:gd name="connsiteX106" fmla="*/ 2770041 w 7467600"/>
              <a:gd name="connsiteY106" fmla="*/ 5033634 h 6858000"/>
              <a:gd name="connsiteX107" fmla="*/ 1979378 w 7467600"/>
              <a:gd name="connsiteY107" fmla="*/ 4769504 h 6858000"/>
              <a:gd name="connsiteX108" fmla="*/ 1927410 w 7467600"/>
              <a:gd name="connsiteY108" fmla="*/ 4716164 h 6858000"/>
              <a:gd name="connsiteX109" fmla="*/ 1959587 w 7467600"/>
              <a:gd name="connsiteY109" fmla="*/ 4728849 h 6858000"/>
              <a:gd name="connsiteX110" fmla="*/ 2777707 w 7467600"/>
              <a:gd name="connsiteY110" fmla="*/ 5003991 h 6858000"/>
              <a:gd name="connsiteX111" fmla="*/ 2800768 w 7467600"/>
              <a:gd name="connsiteY111" fmla="*/ 5010056 h 6858000"/>
              <a:gd name="connsiteX112" fmla="*/ 2879408 w 7467600"/>
              <a:gd name="connsiteY112" fmla="*/ 5031590 h 6858000"/>
              <a:gd name="connsiteX113" fmla="*/ 2862295 w 7467600"/>
              <a:gd name="connsiteY113" fmla="*/ 5022958 h 6858000"/>
              <a:gd name="connsiteX114" fmla="*/ 2813343 w 7467600"/>
              <a:gd name="connsiteY114" fmla="*/ 4998369 h 6858000"/>
              <a:gd name="connsiteX115" fmla="*/ 2646245 w 7467600"/>
              <a:gd name="connsiteY115" fmla="*/ 4930999 h 6858000"/>
              <a:gd name="connsiteX116" fmla="*/ 1999243 w 7467600"/>
              <a:gd name="connsiteY116" fmla="*/ 4730524 h 6858000"/>
              <a:gd name="connsiteX117" fmla="*/ 1979527 w 7467600"/>
              <a:gd name="connsiteY117" fmla="*/ 4726651 h 6858000"/>
              <a:gd name="connsiteX118" fmla="*/ 1927410 w 7467600"/>
              <a:gd name="connsiteY118" fmla="*/ 4716164 h 6858000"/>
              <a:gd name="connsiteX119" fmla="*/ 1997014 w 7467600"/>
              <a:gd name="connsiteY119" fmla="*/ 4698007 h 6858000"/>
              <a:gd name="connsiteX120" fmla="*/ 2005458 w 7467600"/>
              <a:gd name="connsiteY120" fmla="*/ 4699540 h 6858000"/>
              <a:gd name="connsiteX121" fmla="*/ 2657186 w 7467600"/>
              <a:gd name="connsiteY121" fmla="*/ 4901687 h 6858000"/>
              <a:gd name="connsiteX122" fmla="*/ 2826662 w 7467600"/>
              <a:gd name="connsiteY122" fmla="*/ 4970362 h 6858000"/>
              <a:gd name="connsiteX123" fmla="*/ 2876100 w 7467600"/>
              <a:gd name="connsiteY123" fmla="*/ 4995397 h 6858000"/>
              <a:gd name="connsiteX124" fmla="*/ 3042600 w 7467600"/>
              <a:gd name="connsiteY124" fmla="*/ 5059532 h 6858000"/>
              <a:gd name="connsiteX125" fmla="*/ 1997014 w 7467600"/>
              <a:gd name="connsiteY125" fmla="*/ 4698007 h 6858000"/>
              <a:gd name="connsiteX126" fmla="*/ 2305292 w 7467600"/>
              <a:gd name="connsiteY126" fmla="*/ 4219492 h 6858000"/>
              <a:gd name="connsiteX127" fmla="*/ 3360922 w 7467600"/>
              <a:gd name="connsiteY127" fmla="*/ 4529373 h 6858000"/>
              <a:gd name="connsiteX128" fmla="*/ 3492420 w 7467600"/>
              <a:gd name="connsiteY128" fmla="*/ 4510145 h 6858000"/>
              <a:gd name="connsiteX129" fmla="*/ 3364086 w 7467600"/>
              <a:gd name="connsiteY129" fmla="*/ 4480340 h 6858000"/>
              <a:gd name="connsiteX130" fmla="*/ 3225818 w 7467600"/>
              <a:gd name="connsiteY130" fmla="*/ 4411822 h 6858000"/>
              <a:gd name="connsiteX131" fmla="*/ 3129696 w 7467600"/>
              <a:gd name="connsiteY131" fmla="*/ 4360704 h 6858000"/>
              <a:gd name="connsiteX132" fmla="*/ 2814545 w 7467600"/>
              <a:gd name="connsiteY132" fmla="*/ 4282955 h 6858000"/>
              <a:gd name="connsiteX133" fmla="*/ 2305292 w 7467600"/>
              <a:gd name="connsiteY133" fmla="*/ 4219492 h 6858000"/>
              <a:gd name="connsiteX134" fmla="*/ 2626982 w 7467600"/>
              <a:gd name="connsiteY134" fmla="*/ 4206450 h 6858000"/>
              <a:gd name="connsiteX135" fmla="*/ 2490617 w 7467600"/>
              <a:gd name="connsiteY135" fmla="*/ 4206951 h 6858000"/>
              <a:gd name="connsiteX136" fmla="*/ 2819869 w 7467600"/>
              <a:gd name="connsiteY136" fmla="*/ 4252936 h 6858000"/>
              <a:gd name="connsiteX137" fmla="*/ 3143018 w 7467600"/>
              <a:gd name="connsiteY137" fmla="*/ 4332698 h 6858000"/>
              <a:gd name="connsiteX138" fmla="*/ 3241520 w 7467600"/>
              <a:gd name="connsiteY138" fmla="*/ 4385112 h 6858000"/>
              <a:gd name="connsiteX139" fmla="*/ 3374575 w 7467600"/>
              <a:gd name="connsiteY139" fmla="*/ 4451517 h 6858000"/>
              <a:gd name="connsiteX140" fmla="*/ 3505221 w 7467600"/>
              <a:gd name="connsiteY140" fmla="*/ 4480757 h 6858000"/>
              <a:gd name="connsiteX141" fmla="*/ 2626982 w 7467600"/>
              <a:gd name="connsiteY141" fmla="*/ 4206450 h 6858000"/>
              <a:gd name="connsiteX142" fmla="*/ 1310106 w 7467600"/>
              <a:gd name="connsiteY142" fmla="*/ 3943217 h 6858000"/>
              <a:gd name="connsiteX143" fmla="*/ 854994 w 7467600"/>
              <a:gd name="connsiteY143" fmla="*/ 4399136 h 6858000"/>
              <a:gd name="connsiteX144" fmla="*/ 742462 w 7467600"/>
              <a:gd name="connsiteY144" fmla="*/ 4594648 h 6858000"/>
              <a:gd name="connsiteX145" fmla="*/ 820602 w 7467600"/>
              <a:gd name="connsiteY145" fmla="*/ 4485915 h 6858000"/>
              <a:gd name="connsiteX146" fmla="*/ 878295 w 7467600"/>
              <a:gd name="connsiteY146" fmla="*/ 4403594 h 6858000"/>
              <a:gd name="connsiteX147" fmla="*/ 1240607 w 7467600"/>
              <a:gd name="connsiteY147" fmla="*/ 4010401 h 6858000"/>
              <a:gd name="connsiteX148" fmla="*/ 1310106 w 7467600"/>
              <a:gd name="connsiteY148" fmla="*/ 3943217 h 6858000"/>
              <a:gd name="connsiteX149" fmla="*/ 1423113 w 7467600"/>
              <a:gd name="connsiteY149" fmla="*/ 3874565 h 6858000"/>
              <a:gd name="connsiteX150" fmla="*/ 1260565 w 7467600"/>
              <a:gd name="connsiteY150" fmla="*/ 4031982 h 6858000"/>
              <a:gd name="connsiteX151" fmla="*/ 901900 w 7467600"/>
              <a:gd name="connsiteY151" fmla="*/ 4421236 h 6858000"/>
              <a:gd name="connsiteX152" fmla="*/ 845044 w 7467600"/>
              <a:gd name="connsiteY152" fmla="*/ 4502436 h 6858000"/>
              <a:gd name="connsiteX153" fmla="*/ 685926 w 7467600"/>
              <a:gd name="connsiteY153" fmla="*/ 4703069 h 6858000"/>
              <a:gd name="connsiteX154" fmla="*/ 684248 w 7467600"/>
              <a:gd name="connsiteY154" fmla="*/ 4706721 h 6858000"/>
              <a:gd name="connsiteX155" fmla="*/ 1423113 w 7467600"/>
              <a:gd name="connsiteY155" fmla="*/ 3874565 h 6858000"/>
              <a:gd name="connsiteX156" fmla="*/ 3316479 w 7467600"/>
              <a:gd name="connsiteY156" fmla="*/ 3872136 h 6858000"/>
              <a:gd name="connsiteX157" fmla="*/ 3546806 w 7467600"/>
              <a:gd name="connsiteY157" fmla="*/ 4356139 h 6858000"/>
              <a:gd name="connsiteX158" fmla="*/ 3364433 w 7467600"/>
              <a:gd name="connsiteY158" fmla="*/ 3953121 h 6858000"/>
              <a:gd name="connsiteX159" fmla="*/ 3316479 w 7467600"/>
              <a:gd name="connsiteY159" fmla="*/ 3872136 h 6858000"/>
              <a:gd name="connsiteX160" fmla="*/ 3291335 w 7467600"/>
              <a:gd name="connsiteY160" fmla="*/ 3767420 h 6858000"/>
              <a:gd name="connsiteX161" fmla="*/ 3390805 w 7467600"/>
              <a:gd name="connsiteY161" fmla="*/ 3937163 h 6858000"/>
              <a:gd name="connsiteX162" fmla="*/ 3579062 w 7467600"/>
              <a:gd name="connsiteY162" fmla="*/ 4359040 h 6858000"/>
              <a:gd name="connsiteX163" fmla="*/ 3467355 w 7467600"/>
              <a:gd name="connsiteY163" fmla="*/ 3988130 h 6858000"/>
              <a:gd name="connsiteX164" fmla="*/ 3310753 w 7467600"/>
              <a:gd name="connsiteY164" fmla="*/ 3787140 h 6858000"/>
              <a:gd name="connsiteX165" fmla="*/ 3291335 w 7467600"/>
              <a:gd name="connsiteY165" fmla="*/ 3767420 h 6858000"/>
              <a:gd name="connsiteX166" fmla="*/ 1635889 w 7467600"/>
              <a:gd name="connsiteY166" fmla="*/ 3709494 h 6858000"/>
              <a:gd name="connsiteX167" fmla="*/ 1634800 w 7467600"/>
              <a:gd name="connsiteY167" fmla="*/ 3731111 h 6858000"/>
              <a:gd name="connsiteX168" fmla="*/ 1635889 w 7467600"/>
              <a:gd name="connsiteY168" fmla="*/ 3709494 h 6858000"/>
              <a:gd name="connsiteX169" fmla="*/ 1510397 w 7467600"/>
              <a:gd name="connsiteY169" fmla="*/ 3684705 h 6858000"/>
              <a:gd name="connsiteX170" fmla="*/ 1146550 w 7467600"/>
              <a:gd name="connsiteY170" fmla="*/ 3802012 h 6858000"/>
              <a:gd name="connsiteX171" fmla="*/ 698834 w 7467600"/>
              <a:gd name="connsiteY171" fmla="*/ 3952272 h 6858000"/>
              <a:gd name="connsiteX172" fmla="*/ 34256 w 7467600"/>
              <a:gd name="connsiteY172" fmla="*/ 4347603 h 6858000"/>
              <a:gd name="connsiteX173" fmla="*/ 527241 w 7467600"/>
              <a:gd name="connsiteY173" fmla="*/ 4065078 h 6858000"/>
              <a:gd name="connsiteX174" fmla="*/ 1510397 w 7467600"/>
              <a:gd name="connsiteY174" fmla="*/ 3684705 h 6858000"/>
              <a:gd name="connsiteX175" fmla="*/ 1313114 w 7467600"/>
              <a:gd name="connsiteY175" fmla="*/ 3655216 h 6858000"/>
              <a:gd name="connsiteX176" fmla="*/ 1109304 w 7467600"/>
              <a:gd name="connsiteY176" fmla="*/ 3669030 h 6858000"/>
              <a:gd name="connsiteX177" fmla="*/ 8129 w 7467600"/>
              <a:gd name="connsiteY177" fmla="*/ 4330519 h 6858000"/>
              <a:gd name="connsiteX178" fmla="*/ 687572 w 7467600"/>
              <a:gd name="connsiteY178" fmla="*/ 3925629 h 6858000"/>
              <a:gd name="connsiteX179" fmla="*/ 1138365 w 7467600"/>
              <a:gd name="connsiteY179" fmla="*/ 3774515 h 6858000"/>
              <a:gd name="connsiteX180" fmla="*/ 1505579 w 7467600"/>
              <a:gd name="connsiteY180" fmla="*/ 3655526 h 6858000"/>
              <a:gd name="connsiteX181" fmla="*/ 1313114 w 7467600"/>
              <a:gd name="connsiteY181" fmla="*/ 3655216 h 6858000"/>
              <a:gd name="connsiteX182" fmla="*/ 3655073 w 7467600"/>
              <a:gd name="connsiteY182" fmla="*/ 3650884 h 6858000"/>
              <a:gd name="connsiteX183" fmla="*/ 3989938 w 7467600"/>
              <a:gd name="connsiteY183" fmla="*/ 3991685 h 6858000"/>
              <a:gd name="connsiteX184" fmla="*/ 4393907 w 7467600"/>
              <a:gd name="connsiteY184" fmla="*/ 4261258 h 6858000"/>
              <a:gd name="connsiteX185" fmla="*/ 4648051 w 7467600"/>
              <a:gd name="connsiteY185" fmla="*/ 4374051 h 6858000"/>
              <a:gd name="connsiteX186" fmla="*/ 4383389 w 7467600"/>
              <a:gd name="connsiteY186" fmla="*/ 4184369 h 6858000"/>
              <a:gd name="connsiteX187" fmla="*/ 4165508 w 7467600"/>
              <a:gd name="connsiteY187" fmla="*/ 4035196 h 6858000"/>
              <a:gd name="connsiteX188" fmla="*/ 4068162 w 7467600"/>
              <a:gd name="connsiteY188" fmla="*/ 3953394 h 6858000"/>
              <a:gd name="connsiteX189" fmla="*/ 3981416 w 7467600"/>
              <a:gd name="connsiteY189" fmla="*/ 3880482 h 6858000"/>
              <a:gd name="connsiteX190" fmla="*/ 3800147 w 7467600"/>
              <a:gd name="connsiteY190" fmla="*/ 3749872 h 6858000"/>
              <a:gd name="connsiteX191" fmla="*/ 3655073 w 7467600"/>
              <a:gd name="connsiteY191" fmla="*/ 3650884 h 6858000"/>
              <a:gd name="connsiteX192" fmla="*/ 3670252 w 7467600"/>
              <a:gd name="connsiteY192" fmla="*/ 3622798 h 6858000"/>
              <a:gd name="connsiteX193" fmla="*/ 3817258 w 7467600"/>
              <a:gd name="connsiteY193" fmla="*/ 3723577 h 6858000"/>
              <a:gd name="connsiteX194" fmla="*/ 4000461 w 7467600"/>
              <a:gd name="connsiteY194" fmla="*/ 3855966 h 6858000"/>
              <a:gd name="connsiteX195" fmla="*/ 4088180 w 7467600"/>
              <a:gd name="connsiteY195" fmla="*/ 3929774 h 6858000"/>
              <a:gd name="connsiteX196" fmla="*/ 4184555 w 7467600"/>
              <a:gd name="connsiteY196" fmla="*/ 4010683 h 6858000"/>
              <a:gd name="connsiteX197" fmla="*/ 4399563 w 7467600"/>
              <a:gd name="connsiteY197" fmla="*/ 4158106 h 6858000"/>
              <a:gd name="connsiteX198" fmla="*/ 4684469 w 7467600"/>
              <a:gd name="connsiteY198" fmla="*/ 4364680 h 6858000"/>
              <a:gd name="connsiteX199" fmla="*/ 4690271 w 7467600"/>
              <a:gd name="connsiteY199" fmla="*/ 4370034 h 6858000"/>
              <a:gd name="connsiteX200" fmla="*/ 4136093 w 7467600"/>
              <a:gd name="connsiteY200" fmla="*/ 3858466 h 6858000"/>
              <a:gd name="connsiteX201" fmla="*/ 3670252 w 7467600"/>
              <a:gd name="connsiteY201" fmla="*/ 3622798 h 6858000"/>
              <a:gd name="connsiteX202" fmla="*/ 4440129 w 7467600"/>
              <a:gd name="connsiteY202" fmla="*/ 3448571 h 6858000"/>
              <a:gd name="connsiteX203" fmla="*/ 4856525 w 7467600"/>
              <a:gd name="connsiteY203" fmla="*/ 3915351 h 6858000"/>
              <a:gd name="connsiteX204" fmla="*/ 5059055 w 7467600"/>
              <a:gd name="connsiteY204" fmla="*/ 4108918 h 6858000"/>
              <a:gd name="connsiteX205" fmla="*/ 5290070 w 7467600"/>
              <a:gd name="connsiteY205" fmla="*/ 4263619 h 6858000"/>
              <a:gd name="connsiteX206" fmla="*/ 4834991 w 7467600"/>
              <a:gd name="connsiteY206" fmla="*/ 3830985 h 6858000"/>
              <a:gd name="connsiteX207" fmla="*/ 4440129 w 7467600"/>
              <a:gd name="connsiteY207" fmla="*/ 3448571 h 6858000"/>
              <a:gd name="connsiteX208" fmla="*/ 4441737 w 7467600"/>
              <a:gd name="connsiteY208" fmla="*/ 3399734 h 6858000"/>
              <a:gd name="connsiteX209" fmla="*/ 4431236 w 7467600"/>
              <a:gd name="connsiteY209" fmla="*/ 3400954 h 6858000"/>
              <a:gd name="connsiteX210" fmla="*/ 4557150 w 7467600"/>
              <a:gd name="connsiteY210" fmla="*/ 3510023 h 6858000"/>
              <a:gd name="connsiteX211" fmla="*/ 4856936 w 7467600"/>
              <a:gd name="connsiteY211" fmla="*/ 3809146 h 6858000"/>
              <a:gd name="connsiteX212" fmla="*/ 5111996 w 7467600"/>
              <a:gd name="connsiteY212" fmla="*/ 4065759 h 6858000"/>
              <a:gd name="connsiteX213" fmla="*/ 5388878 w 7467600"/>
              <a:gd name="connsiteY213" fmla="*/ 4300185 h 6858000"/>
              <a:gd name="connsiteX214" fmla="*/ 5425556 w 7467600"/>
              <a:gd name="connsiteY214" fmla="*/ 4308967 h 6858000"/>
              <a:gd name="connsiteX215" fmla="*/ 4943646 w 7467600"/>
              <a:gd name="connsiteY215" fmla="*/ 3822916 h 6858000"/>
              <a:gd name="connsiteX216" fmla="*/ 4594837 w 7467600"/>
              <a:gd name="connsiteY216" fmla="*/ 3532274 h 6858000"/>
              <a:gd name="connsiteX217" fmla="*/ 4441737 w 7467600"/>
              <a:gd name="connsiteY217" fmla="*/ 3399734 h 6858000"/>
              <a:gd name="connsiteX218" fmla="*/ 5425834 w 7467600"/>
              <a:gd name="connsiteY218" fmla="*/ 3162785 h 6858000"/>
              <a:gd name="connsiteX219" fmla="*/ 5401644 w 7467600"/>
              <a:gd name="connsiteY219" fmla="*/ 3617847 h 6858000"/>
              <a:gd name="connsiteX220" fmla="*/ 5467256 w 7467600"/>
              <a:gd name="connsiteY220" fmla="*/ 4175494 h 6858000"/>
              <a:gd name="connsiteX221" fmla="*/ 5448069 w 7467600"/>
              <a:gd name="connsiteY221" fmla="*/ 3567554 h 6858000"/>
              <a:gd name="connsiteX222" fmla="*/ 5425834 w 7467600"/>
              <a:gd name="connsiteY222" fmla="*/ 3162785 h 6858000"/>
              <a:gd name="connsiteX223" fmla="*/ 1318687 w 7467600"/>
              <a:gd name="connsiteY223" fmla="*/ 3113840 h 6858000"/>
              <a:gd name="connsiteX224" fmla="*/ 1066793 w 7467600"/>
              <a:gd name="connsiteY224" fmla="*/ 3212171 h 6858000"/>
              <a:gd name="connsiteX225" fmla="*/ 993319 w 7467600"/>
              <a:gd name="connsiteY225" fmla="*/ 3247648 h 6858000"/>
              <a:gd name="connsiteX226" fmla="*/ 853081 w 7467600"/>
              <a:gd name="connsiteY226" fmla="*/ 3312410 h 6858000"/>
              <a:gd name="connsiteX227" fmla="*/ 805957 w 7467600"/>
              <a:gd name="connsiteY227" fmla="*/ 3330443 h 6858000"/>
              <a:gd name="connsiteX228" fmla="*/ 1318687 w 7467600"/>
              <a:gd name="connsiteY228" fmla="*/ 3113840 h 6858000"/>
              <a:gd name="connsiteX229" fmla="*/ 5453702 w 7467600"/>
              <a:gd name="connsiteY229" fmla="*/ 3090882 h 6858000"/>
              <a:gd name="connsiteX230" fmla="*/ 5480135 w 7467600"/>
              <a:gd name="connsiteY230" fmla="*/ 3565802 h 6858000"/>
              <a:gd name="connsiteX231" fmla="*/ 5499023 w 7467600"/>
              <a:gd name="connsiteY231" fmla="*/ 4166310 h 6858000"/>
              <a:gd name="connsiteX232" fmla="*/ 5547022 w 7467600"/>
              <a:gd name="connsiteY232" fmla="*/ 3607838 h 6858000"/>
              <a:gd name="connsiteX233" fmla="*/ 5515964 w 7467600"/>
              <a:gd name="connsiteY233" fmla="*/ 3378541 h 6858000"/>
              <a:gd name="connsiteX234" fmla="*/ 5453702 w 7467600"/>
              <a:gd name="connsiteY234" fmla="*/ 3090882 h 6858000"/>
              <a:gd name="connsiteX235" fmla="*/ 1238695 w 7467600"/>
              <a:gd name="connsiteY235" fmla="*/ 3076820 h 6858000"/>
              <a:gd name="connsiteX236" fmla="*/ 716371 w 7467600"/>
              <a:gd name="connsiteY236" fmla="*/ 3293249 h 6858000"/>
              <a:gd name="connsiteX237" fmla="*/ 579522 w 7467600"/>
              <a:gd name="connsiteY237" fmla="*/ 3371759 h 6858000"/>
              <a:gd name="connsiteX238" fmla="*/ 600288 w 7467600"/>
              <a:gd name="connsiteY238" fmla="*/ 3365555 h 6858000"/>
              <a:gd name="connsiteX239" fmla="*/ 840692 w 7467600"/>
              <a:gd name="connsiteY239" fmla="*/ 3284921 h 6858000"/>
              <a:gd name="connsiteX240" fmla="*/ 979248 w 7467600"/>
              <a:gd name="connsiteY240" fmla="*/ 3221003 h 6858000"/>
              <a:gd name="connsiteX241" fmla="*/ 1053282 w 7467600"/>
              <a:gd name="connsiteY241" fmla="*/ 3185247 h 6858000"/>
              <a:gd name="connsiteX242" fmla="*/ 1320603 w 7467600"/>
              <a:gd name="connsiteY242" fmla="*/ 3081281 h 6858000"/>
              <a:gd name="connsiteX243" fmla="*/ 1238695 w 7467600"/>
              <a:gd name="connsiteY243" fmla="*/ 3076820 h 6858000"/>
              <a:gd name="connsiteX244" fmla="*/ 5425627 w 7467600"/>
              <a:gd name="connsiteY244" fmla="*/ 2954192 h 6858000"/>
              <a:gd name="connsiteX245" fmla="*/ 5470770 w 7467600"/>
              <a:gd name="connsiteY245" fmla="*/ 3005435 h 6858000"/>
              <a:gd name="connsiteX246" fmla="*/ 5519779 w 7467600"/>
              <a:gd name="connsiteY246" fmla="*/ 4359223 h 6858000"/>
              <a:gd name="connsiteX247" fmla="*/ 5520293 w 7467600"/>
              <a:gd name="connsiteY247" fmla="*/ 4360602 h 6858000"/>
              <a:gd name="connsiteX248" fmla="*/ 5767221 w 7467600"/>
              <a:gd name="connsiteY248" fmla="*/ 4665564 h 6858000"/>
              <a:gd name="connsiteX249" fmla="*/ 6937169 w 7467600"/>
              <a:gd name="connsiteY249" fmla="*/ 4815941 h 6858000"/>
              <a:gd name="connsiteX250" fmla="*/ 6953922 w 7467600"/>
              <a:gd name="connsiteY250" fmla="*/ 4890068 h 6858000"/>
              <a:gd name="connsiteX251" fmla="*/ 6071359 w 7467600"/>
              <a:gd name="connsiteY251" fmla="*/ 4770770 h 6858000"/>
              <a:gd name="connsiteX252" fmla="*/ 6038839 w 7467600"/>
              <a:gd name="connsiteY252" fmla="*/ 4764474 h 6858000"/>
              <a:gd name="connsiteX253" fmla="*/ 6038706 w 7467600"/>
              <a:gd name="connsiteY253" fmla="*/ 4763847 h 6858000"/>
              <a:gd name="connsiteX254" fmla="*/ 6037784 w 7467600"/>
              <a:gd name="connsiteY254" fmla="*/ 4764270 h 6858000"/>
              <a:gd name="connsiteX255" fmla="*/ 6038839 w 7467600"/>
              <a:gd name="connsiteY255" fmla="*/ 4764474 h 6858000"/>
              <a:gd name="connsiteX256" fmla="*/ 6040338 w 7467600"/>
              <a:gd name="connsiteY256" fmla="*/ 4771418 h 6858000"/>
              <a:gd name="connsiteX257" fmla="*/ 6024488 w 7467600"/>
              <a:gd name="connsiteY257" fmla="*/ 4809903 h 6858000"/>
              <a:gd name="connsiteX258" fmla="*/ 5599771 w 7467600"/>
              <a:gd name="connsiteY258" fmla="*/ 5509652 h 6858000"/>
              <a:gd name="connsiteX259" fmla="*/ 5548843 w 7467600"/>
              <a:gd name="connsiteY259" fmla="*/ 5563845 h 6858000"/>
              <a:gd name="connsiteX260" fmla="*/ 5940952 w 7467600"/>
              <a:gd name="connsiteY260" fmla="*/ 6250028 h 6858000"/>
              <a:gd name="connsiteX261" fmla="*/ 6043441 w 7467600"/>
              <a:gd name="connsiteY261" fmla="*/ 6665847 h 6858000"/>
              <a:gd name="connsiteX262" fmla="*/ 6093432 w 7467600"/>
              <a:gd name="connsiteY262" fmla="*/ 6858000 h 6858000"/>
              <a:gd name="connsiteX263" fmla="*/ 6034344 w 7467600"/>
              <a:gd name="connsiteY263" fmla="*/ 6858000 h 6858000"/>
              <a:gd name="connsiteX264" fmla="*/ 6026679 w 7467600"/>
              <a:gd name="connsiteY264" fmla="*/ 6836959 h 6858000"/>
              <a:gd name="connsiteX265" fmla="*/ 5800441 w 7467600"/>
              <a:gd name="connsiteY265" fmla="*/ 6335286 h 6858000"/>
              <a:gd name="connsiteX266" fmla="*/ 5526562 w 7467600"/>
              <a:gd name="connsiteY266" fmla="*/ 5705388 h 6858000"/>
              <a:gd name="connsiteX267" fmla="*/ 5519640 w 7467600"/>
              <a:gd name="connsiteY267" fmla="*/ 5683774 h 6858000"/>
              <a:gd name="connsiteX268" fmla="*/ 5844559 w 7467600"/>
              <a:gd name="connsiteY268" fmla="*/ 6553349 h 6858000"/>
              <a:gd name="connsiteX269" fmla="*/ 5975994 w 7467600"/>
              <a:gd name="connsiteY269" fmla="*/ 6858000 h 6858000"/>
              <a:gd name="connsiteX270" fmla="*/ 5898547 w 7467600"/>
              <a:gd name="connsiteY270" fmla="*/ 6858000 h 6858000"/>
              <a:gd name="connsiteX271" fmla="*/ 5682041 w 7467600"/>
              <a:gd name="connsiteY271" fmla="*/ 6355860 h 6858000"/>
              <a:gd name="connsiteX272" fmla="*/ 5461758 w 7467600"/>
              <a:gd name="connsiteY272" fmla="*/ 5820220 h 6858000"/>
              <a:gd name="connsiteX273" fmla="*/ 5237282 w 7467600"/>
              <a:gd name="connsiteY273" fmla="*/ 6579086 h 6858000"/>
              <a:gd name="connsiteX274" fmla="*/ 5115009 w 7467600"/>
              <a:gd name="connsiteY274" fmla="*/ 6858000 h 6858000"/>
              <a:gd name="connsiteX275" fmla="*/ 5028074 w 7467600"/>
              <a:gd name="connsiteY275" fmla="*/ 6858000 h 6858000"/>
              <a:gd name="connsiteX276" fmla="*/ 5079508 w 7467600"/>
              <a:gd name="connsiteY276" fmla="*/ 6749074 h 6858000"/>
              <a:gd name="connsiteX277" fmla="*/ 5371846 w 7467600"/>
              <a:gd name="connsiteY277" fmla="*/ 5924413 h 6858000"/>
              <a:gd name="connsiteX278" fmla="*/ 5270512 w 7467600"/>
              <a:gd name="connsiteY278" fmla="*/ 6138975 h 6858000"/>
              <a:gd name="connsiteX279" fmla="*/ 5062409 w 7467600"/>
              <a:gd name="connsiteY279" fmla="*/ 6653544 h 6858000"/>
              <a:gd name="connsiteX280" fmla="*/ 5036628 w 7467600"/>
              <a:gd name="connsiteY280" fmla="*/ 6754247 h 6858000"/>
              <a:gd name="connsiteX281" fmla="*/ 5009112 w 7467600"/>
              <a:gd name="connsiteY281" fmla="*/ 6858000 h 6858000"/>
              <a:gd name="connsiteX282" fmla="*/ 4976679 w 7467600"/>
              <a:gd name="connsiteY282" fmla="*/ 6858000 h 6858000"/>
              <a:gd name="connsiteX283" fmla="*/ 5006537 w 7467600"/>
              <a:gd name="connsiteY283" fmla="*/ 6747068 h 6858000"/>
              <a:gd name="connsiteX284" fmla="*/ 5032723 w 7467600"/>
              <a:gd name="connsiteY284" fmla="*/ 6644957 h 6858000"/>
              <a:gd name="connsiteX285" fmla="*/ 5242949 w 7467600"/>
              <a:gd name="connsiteY285" fmla="*/ 6125175 h 6858000"/>
              <a:gd name="connsiteX286" fmla="*/ 5286321 w 7467600"/>
              <a:gd name="connsiteY286" fmla="*/ 6033555 h 6858000"/>
              <a:gd name="connsiteX287" fmla="*/ 5008210 w 7467600"/>
              <a:gd name="connsiteY287" fmla="*/ 6649194 h 6858000"/>
              <a:gd name="connsiteX288" fmla="*/ 4986321 w 7467600"/>
              <a:gd name="connsiteY288" fmla="*/ 6765687 h 6858000"/>
              <a:gd name="connsiteX289" fmla="*/ 4973474 w 7467600"/>
              <a:gd name="connsiteY289" fmla="*/ 6858000 h 6858000"/>
              <a:gd name="connsiteX290" fmla="*/ 4907178 w 7467600"/>
              <a:gd name="connsiteY290" fmla="*/ 6858000 h 6858000"/>
              <a:gd name="connsiteX291" fmla="*/ 4910810 w 7467600"/>
              <a:gd name="connsiteY291" fmla="*/ 6829660 h 6858000"/>
              <a:gd name="connsiteX292" fmla="*/ 4987461 w 7467600"/>
              <a:gd name="connsiteY292" fmla="*/ 6432994 h 6858000"/>
              <a:gd name="connsiteX293" fmla="*/ 5179262 w 7467600"/>
              <a:gd name="connsiteY293" fmla="*/ 6035044 h 6858000"/>
              <a:gd name="connsiteX294" fmla="*/ 4689678 w 7467600"/>
              <a:gd name="connsiteY294" fmla="*/ 6440241 h 6858000"/>
              <a:gd name="connsiteX295" fmla="*/ 4477543 w 7467600"/>
              <a:gd name="connsiteY295" fmla="*/ 6674836 h 6858000"/>
              <a:gd name="connsiteX296" fmla="*/ 4329957 w 7467600"/>
              <a:gd name="connsiteY296" fmla="*/ 6858000 h 6858000"/>
              <a:gd name="connsiteX297" fmla="*/ 4218595 w 7467600"/>
              <a:gd name="connsiteY297" fmla="*/ 6858000 h 6858000"/>
              <a:gd name="connsiteX298" fmla="*/ 4368888 w 7467600"/>
              <a:gd name="connsiteY298" fmla="*/ 6668412 h 6858000"/>
              <a:gd name="connsiteX299" fmla="*/ 4563091 w 7467600"/>
              <a:gd name="connsiteY299" fmla="*/ 6442508 h 6858000"/>
              <a:gd name="connsiteX300" fmla="*/ 5387324 w 7467600"/>
              <a:gd name="connsiteY300" fmla="*/ 5705830 h 6858000"/>
              <a:gd name="connsiteX301" fmla="*/ 5073620 w 7467600"/>
              <a:gd name="connsiteY301" fmla="*/ 5955437 h 6858000"/>
              <a:gd name="connsiteX302" fmla="*/ 4689789 w 7467600"/>
              <a:gd name="connsiteY302" fmla="*/ 6268382 h 6858000"/>
              <a:gd name="connsiteX303" fmla="*/ 4418722 w 7467600"/>
              <a:gd name="connsiteY303" fmla="*/ 6570886 h 6858000"/>
              <a:gd name="connsiteX304" fmla="*/ 4214944 w 7467600"/>
              <a:gd name="connsiteY304" fmla="*/ 6858000 h 6858000"/>
              <a:gd name="connsiteX305" fmla="*/ 4177898 w 7467600"/>
              <a:gd name="connsiteY305" fmla="*/ 6858000 h 6858000"/>
              <a:gd name="connsiteX306" fmla="*/ 4391597 w 7467600"/>
              <a:gd name="connsiteY306" fmla="*/ 6556370 h 6858000"/>
              <a:gd name="connsiteX307" fmla="*/ 4668889 w 7467600"/>
              <a:gd name="connsiteY307" fmla="*/ 6246399 h 6858000"/>
              <a:gd name="connsiteX308" fmla="*/ 5055427 w 7467600"/>
              <a:gd name="connsiteY308" fmla="*/ 5931476 h 6858000"/>
              <a:gd name="connsiteX309" fmla="*/ 5371814 w 7467600"/>
              <a:gd name="connsiteY309" fmla="*/ 5678975 h 6858000"/>
              <a:gd name="connsiteX310" fmla="*/ 4987918 w 7467600"/>
              <a:gd name="connsiteY310" fmla="*/ 5838701 h 6858000"/>
              <a:gd name="connsiteX311" fmla="*/ 4317146 w 7467600"/>
              <a:gd name="connsiteY311" fmla="*/ 6587716 h 6858000"/>
              <a:gd name="connsiteX312" fmla="*/ 4171627 w 7467600"/>
              <a:gd name="connsiteY312" fmla="*/ 6858000 h 6858000"/>
              <a:gd name="connsiteX313" fmla="*/ 4081585 w 7467600"/>
              <a:gd name="connsiteY313" fmla="*/ 6858000 h 6858000"/>
              <a:gd name="connsiteX314" fmla="*/ 4238603 w 7467600"/>
              <a:gd name="connsiteY314" fmla="*/ 6559341 h 6858000"/>
              <a:gd name="connsiteX315" fmla="*/ 4778333 w 7467600"/>
              <a:gd name="connsiteY315" fmla="*/ 5873626 h 6858000"/>
              <a:gd name="connsiteX316" fmla="*/ 5414185 w 7467600"/>
              <a:gd name="connsiteY316" fmla="*/ 5573882 h 6858000"/>
              <a:gd name="connsiteX317" fmla="*/ 5959648 w 7467600"/>
              <a:gd name="connsiteY317" fmla="*/ 4760797 h 6858000"/>
              <a:gd name="connsiteX318" fmla="*/ 5355019 w 7467600"/>
              <a:gd name="connsiteY318" fmla="*/ 4734672 h 6858000"/>
              <a:gd name="connsiteX319" fmla="*/ 5083565 w 7467600"/>
              <a:gd name="connsiteY319" fmla="*/ 5179121 h 6858000"/>
              <a:gd name="connsiteX320" fmla="*/ 4713577 w 7467600"/>
              <a:gd name="connsiteY320" fmla="*/ 5616803 h 6858000"/>
              <a:gd name="connsiteX321" fmla="*/ 3989559 w 7467600"/>
              <a:gd name="connsiteY321" fmla="*/ 6145945 h 6858000"/>
              <a:gd name="connsiteX322" fmla="*/ 3939824 w 7467600"/>
              <a:gd name="connsiteY322" fmla="*/ 6066900 h 6858000"/>
              <a:gd name="connsiteX323" fmla="*/ 4584537 w 7467600"/>
              <a:gd name="connsiteY323" fmla="*/ 5324826 h 6858000"/>
              <a:gd name="connsiteX324" fmla="*/ 5037105 w 7467600"/>
              <a:gd name="connsiteY324" fmla="*/ 5088765 h 6858000"/>
              <a:gd name="connsiteX325" fmla="*/ 5039930 w 7467600"/>
              <a:gd name="connsiteY325" fmla="*/ 5089585 h 6858000"/>
              <a:gd name="connsiteX326" fmla="*/ 5263764 w 7467600"/>
              <a:gd name="connsiteY326" fmla="*/ 4735525 h 6858000"/>
              <a:gd name="connsiteX327" fmla="*/ 4086300 w 7467600"/>
              <a:gd name="connsiteY327" fmla="*/ 4884599 h 6858000"/>
              <a:gd name="connsiteX328" fmla="*/ 4085485 w 7467600"/>
              <a:gd name="connsiteY328" fmla="*/ 4899070 h 6858000"/>
              <a:gd name="connsiteX329" fmla="*/ 3871915 w 7467600"/>
              <a:gd name="connsiteY329" fmla="*/ 5253645 h 6858000"/>
              <a:gd name="connsiteX330" fmla="*/ 3799374 w 7467600"/>
              <a:gd name="connsiteY330" fmla="*/ 5466127 h 6858000"/>
              <a:gd name="connsiteX331" fmla="*/ 3498850 w 7467600"/>
              <a:gd name="connsiteY331" fmla="*/ 6661888 h 6858000"/>
              <a:gd name="connsiteX332" fmla="*/ 3399216 w 7467600"/>
              <a:gd name="connsiteY332" fmla="*/ 6858000 h 6858000"/>
              <a:gd name="connsiteX333" fmla="*/ 3303688 w 7467600"/>
              <a:gd name="connsiteY333" fmla="*/ 6858000 h 6858000"/>
              <a:gd name="connsiteX334" fmla="*/ 3391774 w 7467600"/>
              <a:gd name="connsiteY334" fmla="*/ 6697181 h 6858000"/>
              <a:gd name="connsiteX335" fmla="*/ 3735540 w 7467600"/>
              <a:gd name="connsiteY335" fmla="*/ 5546923 h 6858000"/>
              <a:gd name="connsiteX336" fmla="*/ 3729438 w 7467600"/>
              <a:gd name="connsiteY336" fmla="*/ 5569058 h 6858000"/>
              <a:gd name="connsiteX337" fmla="*/ 3707782 w 7467600"/>
              <a:gd name="connsiteY337" fmla="*/ 5644908 h 6858000"/>
              <a:gd name="connsiteX338" fmla="*/ 3583827 w 7467600"/>
              <a:gd name="connsiteY338" fmla="*/ 6039215 h 6858000"/>
              <a:gd name="connsiteX339" fmla="*/ 3547861 w 7467600"/>
              <a:gd name="connsiteY339" fmla="*/ 6129609 h 6858000"/>
              <a:gd name="connsiteX340" fmla="*/ 3490905 w 7467600"/>
              <a:gd name="connsiteY340" fmla="*/ 6277660 h 6858000"/>
              <a:gd name="connsiteX341" fmla="*/ 3455859 w 7467600"/>
              <a:gd name="connsiteY341" fmla="*/ 6391301 h 6858000"/>
              <a:gd name="connsiteX342" fmla="*/ 3429112 w 7467600"/>
              <a:gd name="connsiteY342" fmla="*/ 6479469 h 6858000"/>
              <a:gd name="connsiteX343" fmla="*/ 3304862 w 7467600"/>
              <a:gd name="connsiteY343" fmla="*/ 6796476 h 6858000"/>
              <a:gd name="connsiteX344" fmla="*/ 3276071 w 7467600"/>
              <a:gd name="connsiteY344" fmla="*/ 6858000 h 6858000"/>
              <a:gd name="connsiteX345" fmla="*/ 3240805 w 7467600"/>
              <a:gd name="connsiteY345" fmla="*/ 6858000 h 6858000"/>
              <a:gd name="connsiteX346" fmla="*/ 3275917 w 7467600"/>
              <a:gd name="connsiteY346" fmla="*/ 6783192 h 6858000"/>
              <a:gd name="connsiteX347" fmla="*/ 3399358 w 7467600"/>
              <a:gd name="connsiteY347" fmla="*/ 6469011 h 6858000"/>
              <a:gd name="connsiteX348" fmla="*/ 3425650 w 7467600"/>
              <a:gd name="connsiteY348" fmla="*/ 6381333 h 6858000"/>
              <a:gd name="connsiteX349" fmla="*/ 3460661 w 7467600"/>
              <a:gd name="connsiteY349" fmla="*/ 6266763 h 6858000"/>
              <a:gd name="connsiteX350" fmla="*/ 3518021 w 7467600"/>
              <a:gd name="connsiteY350" fmla="*/ 6117298 h 6858000"/>
              <a:gd name="connsiteX351" fmla="*/ 3554035 w 7467600"/>
              <a:gd name="connsiteY351" fmla="*/ 6027832 h 6858000"/>
              <a:gd name="connsiteX352" fmla="*/ 3677174 w 7467600"/>
              <a:gd name="connsiteY352" fmla="*/ 5636351 h 6858000"/>
              <a:gd name="connsiteX353" fmla="*/ 3698819 w 7467600"/>
              <a:gd name="connsiteY353" fmla="*/ 5560503 h 6858000"/>
              <a:gd name="connsiteX354" fmla="*/ 3702094 w 7467600"/>
              <a:gd name="connsiteY354" fmla="*/ 5549194 h 6858000"/>
              <a:gd name="connsiteX355" fmla="*/ 3398355 w 7467600"/>
              <a:gd name="connsiteY355" fmla="*/ 6094603 h 6858000"/>
              <a:gd name="connsiteX356" fmla="*/ 3193941 w 7467600"/>
              <a:gd name="connsiteY356" fmla="*/ 6798775 h 6858000"/>
              <a:gd name="connsiteX357" fmla="*/ 3184140 w 7467600"/>
              <a:gd name="connsiteY357" fmla="*/ 6858000 h 6858000"/>
              <a:gd name="connsiteX358" fmla="*/ 3099978 w 7467600"/>
              <a:gd name="connsiteY358" fmla="*/ 6858000 h 6858000"/>
              <a:gd name="connsiteX359" fmla="*/ 3101556 w 7467600"/>
              <a:gd name="connsiteY359" fmla="*/ 6843337 h 6858000"/>
              <a:gd name="connsiteX360" fmla="*/ 3370162 w 7467600"/>
              <a:gd name="connsiteY360" fmla="*/ 5785550 h 6858000"/>
              <a:gd name="connsiteX361" fmla="*/ 3746477 w 7467600"/>
              <a:gd name="connsiteY361" fmla="*/ 5377889 h 6858000"/>
              <a:gd name="connsiteX362" fmla="*/ 3863399 w 7467600"/>
              <a:gd name="connsiteY362" fmla="*/ 5087257 h 6858000"/>
              <a:gd name="connsiteX363" fmla="*/ 3968712 w 7467600"/>
              <a:gd name="connsiteY363" fmla="*/ 4913989 h 6858000"/>
              <a:gd name="connsiteX364" fmla="*/ 2792390 w 7467600"/>
              <a:gd name="connsiteY364" fmla="*/ 5382974 h 6858000"/>
              <a:gd name="connsiteX365" fmla="*/ 2714982 w 7467600"/>
              <a:gd name="connsiteY365" fmla="*/ 5427051 h 6858000"/>
              <a:gd name="connsiteX366" fmla="*/ 2813361 w 7467600"/>
              <a:gd name="connsiteY366" fmla="*/ 6023912 h 6858000"/>
              <a:gd name="connsiteX367" fmla="*/ 2688430 w 7467600"/>
              <a:gd name="connsiteY367" fmla="*/ 6801564 h 6858000"/>
              <a:gd name="connsiteX368" fmla="*/ 2629626 w 7467600"/>
              <a:gd name="connsiteY368" fmla="*/ 6763394 h 6858000"/>
              <a:gd name="connsiteX369" fmla="*/ 2565328 w 7467600"/>
              <a:gd name="connsiteY369" fmla="*/ 5516399 h 6858000"/>
              <a:gd name="connsiteX370" fmla="*/ 1922999 w 7467600"/>
              <a:gd name="connsiteY370" fmla="*/ 5980343 h 6858000"/>
              <a:gd name="connsiteX371" fmla="*/ 1950261 w 7467600"/>
              <a:gd name="connsiteY371" fmla="*/ 6405858 h 6858000"/>
              <a:gd name="connsiteX372" fmla="*/ 2365554 w 7467600"/>
              <a:gd name="connsiteY372" fmla="*/ 6759107 h 6858000"/>
              <a:gd name="connsiteX373" fmla="*/ 2424142 w 7467600"/>
              <a:gd name="connsiteY373" fmla="*/ 6858000 h 6858000"/>
              <a:gd name="connsiteX374" fmla="*/ 2395994 w 7467600"/>
              <a:gd name="connsiteY374" fmla="*/ 6858000 h 6858000"/>
              <a:gd name="connsiteX375" fmla="*/ 2392863 w 7467600"/>
              <a:gd name="connsiteY375" fmla="*/ 6852964 h 6858000"/>
              <a:gd name="connsiteX376" fmla="*/ 2017589 w 7467600"/>
              <a:gd name="connsiteY376" fmla="*/ 6493982 h 6858000"/>
              <a:gd name="connsiteX377" fmla="*/ 2147336 w 7467600"/>
              <a:gd name="connsiteY377" fmla="*/ 6594052 h 6858000"/>
              <a:gd name="connsiteX378" fmla="*/ 2207047 w 7467600"/>
              <a:gd name="connsiteY378" fmla="*/ 6654540 h 6858000"/>
              <a:gd name="connsiteX379" fmla="*/ 2299106 w 7467600"/>
              <a:gd name="connsiteY379" fmla="*/ 6778931 h 6858000"/>
              <a:gd name="connsiteX380" fmla="*/ 2314430 w 7467600"/>
              <a:gd name="connsiteY380" fmla="*/ 6801144 h 6858000"/>
              <a:gd name="connsiteX381" fmla="*/ 2352406 w 7467600"/>
              <a:gd name="connsiteY381" fmla="*/ 6858000 h 6858000"/>
              <a:gd name="connsiteX382" fmla="*/ 2314492 w 7467600"/>
              <a:gd name="connsiteY382" fmla="*/ 6858000 h 6858000"/>
              <a:gd name="connsiteX383" fmla="*/ 2288095 w 7467600"/>
              <a:gd name="connsiteY383" fmla="*/ 6818030 h 6858000"/>
              <a:gd name="connsiteX384" fmla="*/ 2272768 w 7467600"/>
              <a:gd name="connsiteY384" fmla="*/ 6795822 h 6858000"/>
              <a:gd name="connsiteX385" fmla="*/ 2182715 w 7467600"/>
              <a:gd name="connsiteY385" fmla="*/ 6675071 h 6858000"/>
              <a:gd name="connsiteX386" fmla="*/ 2032061 w 7467600"/>
              <a:gd name="connsiteY386" fmla="*/ 6541380 h 6858000"/>
              <a:gd name="connsiteX387" fmla="*/ 2257220 w 7467600"/>
              <a:gd name="connsiteY387" fmla="*/ 6826257 h 6858000"/>
              <a:gd name="connsiteX388" fmla="*/ 2281324 w 7467600"/>
              <a:gd name="connsiteY388" fmla="*/ 6858000 h 6858000"/>
              <a:gd name="connsiteX389" fmla="*/ 2242860 w 7467600"/>
              <a:gd name="connsiteY389" fmla="*/ 6858000 h 6858000"/>
              <a:gd name="connsiteX390" fmla="*/ 2232818 w 7467600"/>
              <a:gd name="connsiteY390" fmla="*/ 6844926 h 6858000"/>
              <a:gd name="connsiteX391" fmla="*/ 1990172 w 7467600"/>
              <a:gd name="connsiteY391" fmla="*/ 6542121 h 6858000"/>
              <a:gd name="connsiteX392" fmla="*/ 2124090 w 7467600"/>
              <a:gd name="connsiteY392" fmla="*/ 6761017 h 6858000"/>
              <a:gd name="connsiteX393" fmla="*/ 2200380 w 7467600"/>
              <a:gd name="connsiteY393" fmla="*/ 6858000 h 6858000"/>
              <a:gd name="connsiteX394" fmla="*/ 2147507 w 7467600"/>
              <a:gd name="connsiteY394" fmla="*/ 6858000 h 6858000"/>
              <a:gd name="connsiteX395" fmla="*/ 2070668 w 7467600"/>
              <a:gd name="connsiteY395" fmla="*/ 6761520 h 6858000"/>
              <a:gd name="connsiteX396" fmla="*/ 1975142 w 7467600"/>
              <a:gd name="connsiteY396" fmla="*/ 6585570 h 6858000"/>
              <a:gd name="connsiteX397" fmla="*/ 2050035 w 7467600"/>
              <a:gd name="connsiteY397" fmla="*/ 6813345 h 6858000"/>
              <a:gd name="connsiteX398" fmla="*/ 2063025 w 7467600"/>
              <a:gd name="connsiteY398" fmla="*/ 6858000 h 6858000"/>
              <a:gd name="connsiteX399" fmla="*/ 2021675 w 7467600"/>
              <a:gd name="connsiteY399" fmla="*/ 6858000 h 6858000"/>
              <a:gd name="connsiteX400" fmla="*/ 2019308 w 7467600"/>
              <a:gd name="connsiteY400" fmla="*/ 6847118 h 6858000"/>
              <a:gd name="connsiteX401" fmla="*/ 1938835 w 7467600"/>
              <a:gd name="connsiteY401" fmla="*/ 6551160 h 6858000"/>
              <a:gd name="connsiteX402" fmla="*/ 1953230 w 7467600"/>
              <a:gd name="connsiteY402" fmla="*/ 6759699 h 6858000"/>
              <a:gd name="connsiteX403" fmla="*/ 1956763 w 7467600"/>
              <a:gd name="connsiteY403" fmla="*/ 6778191 h 6858000"/>
              <a:gd name="connsiteX404" fmla="*/ 1967925 w 7467600"/>
              <a:gd name="connsiteY404" fmla="*/ 6858000 h 6858000"/>
              <a:gd name="connsiteX405" fmla="*/ 1936622 w 7467600"/>
              <a:gd name="connsiteY405" fmla="*/ 6858000 h 6858000"/>
              <a:gd name="connsiteX406" fmla="*/ 1926261 w 7467600"/>
              <a:gd name="connsiteY406" fmla="*/ 6784064 h 6858000"/>
              <a:gd name="connsiteX407" fmla="*/ 1922724 w 7467600"/>
              <a:gd name="connsiteY407" fmla="*/ 6765577 h 6858000"/>
              <a:gd name="connsiteX408" fmla="*/ 1904650 w 7467600"/>
              <a:gd name="connsiteY408" fmla="*/ 6639616 h 6858000"/>
              <a:gd name="connsiteX409" fmla="*/ 1885273 w 7467600"/>
              <a:gd name="connsiteY409" fmla="*/ 6858000 h 6858000"/>
              <a:gd name="connsiteX410" fmla="*/ 1854363 w 7467600"/>
              <a:gd name="connsiteY410" fmla="*/ 6858000 h 6858000"/>
              <a:gd name="connsiteX411" fmla="*/ 1880391 w 7467600"/>
              <a:gd name="connsiteY411" fmla="*/ 6603796 h 6858000"/>
              <a:gd name="connsiteX412" fmla="*/ 1818273 w 7467600"/>
              <a:gd name="connsiteY412" fmla="*/ 6715729 h 6858000"/>
              <a:gd name="connsiteX413" fmla="*/ 1794691 w 7467600"/>
              <a:gd name="connsiteY413" fmla="*/ 6843239 h 6858000"/>
              <a:gd name="connsiteX414" fmla="*/ 1794914 w 7467600"/>
              <a:gd name="connsiteY414" fmla="*/ 6858000 h 6858000"/>
              <a:gd name="connsiteX415" fmla="*/ 1746128 w 7467600"/>
              <a:gd name="connsiteY415" fmla="*/ 6858000 h 6858000"/>
              <a:gd name="connsiteX416" fmla="*/ 1753934 w 7467600"/>
              <a:gd name="connsiteY416" fmla="*/ 6724796 h 6858000"/>
              <a:gd name="connsiteX417" fmla="*/ 1792053 w 7467600"/>
              <a:gd name="connsiteY417" fmla="*/ 6572396 h 6858000"/>
              <a:gd name="connsiteX418" fmla="*/ 1862248 w 7467600"/>
              <a:gd name="connsiteY418" fmla="*/ 6266397 h 6858000"/>
              <a:gd name="connsiteX419" fmla="*/ 1862250 w 7467600"/>
              <a:gd name="connsiteY419" fmla="*/ 6033531 h 6858000"/>
              <a:gd name="connsiteX420" fmla="*/ 1211999 w 7467600"/>
              <a:gd name="connsiteY420" fmla="*/ 6683610 h 6858000"/>
              <a:gd name="connsiteX421" fmla="*/ 1213266 w 7467600"/>
              <a:gd name="connsiteY421" fmla="*/ 6691947 h 6858000"/>
              <a:gd name="connsiteX422" fmla="*/ 1203370 w 7467600"/>
              <a:gd name="connsiteY422" fmla="*/ 6850676 h 6858000"/>
              <a:gd name="connsiteX423" fmla="*/ 1203671 w 7467600"/>
              <a:gd name="connsiteY423" fmla="*/ 6858000 h 6858000"/>
              <a:gd name="connsiteX424" fmla="*/ 1143180 w 7467600"/>
              <a:gd name="connsiteY424" fmla="*/ 6858000 h 6858000"/>
              <a:gd name="connsiteX425" fmla="*/ 1142176 w 7467600"/>
              <a:gd name="connsiteY425" fmla="*/ 6766045 h 6858000"/>
              <a:gd name="connsiteX426" fmla="*/ 1067484 w 7467600"/>
              <a:gd name="connsiteY426" fmla="*/ 6858000 h 6858000"/>
              <a:gd name="connsiteX427" fmla="*/ 953928 w 7467600"/>
              <a:gd name="connsiteY427" fmla="*/ 6858000 h 6858000"/>
              <a:gd name="connsiteX428" fmla="*/ 959715 w 7467600"/>
              <a:gd name="connsiteY428" fmla="*/ 6850185 h 6858000"/>
              <a:gd name="connsiteX429" fmla="*/ 1483788 w 7467600"/>
              <a:gd name="connsiteY429" fmla="*/ 6259174 h 6858000"/>
              <a:gd name="connsiteX430" fmla="*/ 1100671 w 7467600"/>
              <a:gd name="connsiteY430" fmla="*/ 6252137 h 6858000"/>
              <a:gd name="connsiteX431" fmla="*/ 1090144 w 7467600"/>
              <a:gd name="connsiteY431" fmla="*/ 6256748 h 6858000"/>
              <a:gd name="connsiteX432" fmla="*/ 1095872 w 7467600"/>
              <a:gd name="connsiteY432" fmla="*/ 6271892 h 6858000"/>
              <a:gd name="connsiteX433" fmla="*/ 262785 w 7467600"/>
              <a:gd name="connsiteY433" fmla="*/ 6845450 h 6858000"/>
              <a:gd name="connsiteX434" fmla="*/ 209968 w 7467600"/>
              <a:gd name="connsiteY434" fmla="*/ 6770713 h 6858000"/>
              <a:gd name="connsiteX435" fmla="*/ 873460 w 7467600"/>
              <a:gd name="connsiteY435" fmla="*/ 6253768 h 6858000"/>
              <a:gd name="connsiteX436" fmla="*/ 192686 w 7467600"/>
              <a:gd name="connsiteY436" fmla="*/ 5849257 h 6858000"/>
              <a:gd name="connsiteX437" fmla="*/ 4696 w 7467600"/>
              <a:gd name="connsiteY437" fmla="*/ 5697668 h 6858000"/>
              <a:gd name="connsiteX438" fmla="*/ 0 w 7467600"/>
              <a:gd name="connsiteY438" fmla="*/ 5689984 h 6858000"/>
              <a:gd name="connsiteX439" fmla="*/ 0 w 7467600"/>
              <a:gd name="connsiteY439" fmla="*/ 5513472 h 6858000"/>
              <a:gd name="connsiteX440" fmla="*/ 174101 w 7467600"/>
              <a:gd name="connsiteY440" fmla="*/ 5620277 h 6858000"/>
              <a:gd name="connsiteX441" fmla="*/ 891800 w 7467600"/>
              <a:gd name="connsiteY441" fmla="*/ 6036935 h 6858000"/>
              <a:gd name="connsiteX442" fmla="*/ 1072219 w 7467600"/>
              <a:gd name="connsiteY442" fmla="*/ 6169443 h 6858000"/>
              <a:gd name="connsiteX443" fmla="*/ 1074117 w 7467600"/>
              <a:gd name="connsiteY443" fmla="*/ 6170301 h 6858000"/>
              <a:gd name="connsiteX444" fmla="*/ 1083114 w 7467600"/>
              <a:gd name="connsiteY444" fmla="*/ 6174131 h 6858000"/>
              <a:gd name="connsiteX445" fmla="*/ 1543010 w 7467600"/>
              <a:gd name="connsiteY445" fmla="*/ 6191140 h 6858000"/>
              <a:gd name="connsiteX446" fmla="*/ 1551080 w 7467600"/>
              <a:gd name="connsiteY446" fmla="*/ 6195006 h 6858000"/>
              <a:gd name="connsiteX447" fmla="*/ 2345443 w 7467600"/>
              <a:gd name="connsiteY447" fmla="*/ 5549882 h 6858000"/>
              <a:gd name="connsiteX448" fmla="*/ 1721499 w 7467600"/>
              <a:gd name="connsiteY448" fmla="*/ 5599969 h 6858000"/>
              <a:gd name="connsiteX449" fmla="*/ 767716 w 7467600"/>
              <a:gd name="connsiteY449" fmla="*/ 5472768 h 6858000"/>
              <a:gd name="connsiteX450" fmla="*/ 722147 w 7467600"/>
              <a:gd name="connsiteY450" fmla="*/ 5393091 h 6858000"/>
              <a:gd name="connsiteX451" fmla="*/ 1485552 w 7467600"/>
              <a:gd name="connsiteY451" fmla="*/ 5313202 h 6858000"/>
              <a:gd name="connsiteX452" fmla="*/ 2143004 w 7467600"/>
              <a:gd name="connsiteY452" fmla="*/ 5402420 h 6858000"/>
              <a:gd name="connsiteX453" fmla="*/ 1933391 w 7467600"/>
              <a:gd name="connsiteY453" fmla="*/ 5156971 h 6858000"/>
              <a:gd name="connsiteX454" fmla="*/ 1827118 w 7467600"/>
              <a:gd name="connsiteY454" fmla="*/ 4968410 h 6858000"/>
              <a:gd name="connsiteX455" fmla="*/ 1837349 w 7467600"/>
              <a:gd name="connsiteY455" fmla="*/ 4956357 h 6858000"/>
              <a:gd name="connsiteX456" fmla="*/ 2162835 w 7467600"/>
              <a:gd name="connsiteY456" fmla="*/ 5187853 h 6858000"/>
              <a:gd name="connsiteX457" fmla="*/ 2257167 w 7467600"/>
              <a:gd name="connsiteY457" fmla="*/ 5462123 h 6858000"/>
              <a:gd name="connsiteX458" fmla="*/ 2261598 w 7467600"/>
              <a:gd name="connsiteY458" fmla="*/ 5467998 h 6858000"/>
              <a:gd name="connsiteX459" fmla="*/ 2437177 w 7467600"/>
              <a:gd name="connsiteY459" fmla="*/ 5479608 h 6858000"/>
              <a:gd name="connsiteX460" fmla="*/ 2445247 w 7467600"/>
              <a:gd name="connsiteY460" fmla="*/ 5483476 h 6858000"/>
              <a:gd name="connsiteX461" fmla="*/ 2743626 w 7467600"/>
              <a:gd name="connsiteY461" fmla="*/ 5304819 h 6858000"/>
              <a:gd name="connsiteX462" fmla="*/ 3048102 w 7467600"/>
              <a:gd name="connsiteY462" fmla="*/ 5150595 h 6858000"/>
              <a:gd name="connsiteX463" fmla="*/ 1799414 w 7467600"/>
              <a:gd name="connsiteY463" fmla="*/ 4694732 h 6858000"/>
              <a:gd name="connsiteX464" fmla="*/ 1771735 w 7467600"/>
              <a:gd name="connsiteY464" fmla="*/ 4619929 h 6858000"/>
              <a:gd name="connsiteX465" fmla="*/ 3104273 w 7467600"/>
              <a:gd name="connsiteY465" fmla="*/ 5076159 h 6858000"/>
              <a:gd name="connsiteX466" fmla="*/ 3113245 w 7467600"/>
              <a:gd name="connsiteY466" fmla="*/ 5090705 h 6858000"/>
              <a:gd name="connsiteX467" fmla="*/ 3126294 w 7467600"/>
              <a:gd name="connsiteY467" fmla="*/ 5114400 h 6858000"/>
              <a:gd name="connsiteX468" fmla="*/ 3937433 w 7467600"/>
              <a:gd name="connsiteY468" fmla="*/ 4830473 h 6858000"/>
              <a:gd name="connsiteX469" fmla="*/ 3590475 w 7467600"/>
              <a:gd name="connsiteY469" fmla="*/ 4597974 h 6858000"/>
              <a:gd name="connsiteX470" fmla="*/ 3100264 w 7467600"/>
              <a:gd name="connsiteY470" fmla="*/ 4579845 h 6858000"/>
              <a:gd name="connsiteX471" fmla="*/ 2183576 w 7467600"/>
              <a:gd name="connsiteY471" fmla="*/ 4227150 h 6858000"/>
              <a:gd name="connsiteX472" fmla="*/ 2151029 w 7467600"/>
              <a:gd name="connsiteY472" fmla="*/ 4146947 h 6858000"/>
              <a:gd name="connsiteX473" fmla="*/ 3563434 w 7467600"/>
              <a:gd name="connsiteY473" fmla="*/ 4469115 h 6858000"/>
              <a:gd name="connsiteX474" fmla="*/ 3177952 w 7467600"/>
              <a:gd name="connsiteY474" fmla="*/ 3657386 h 6858000"/>
              <a:gd name="connsiteX475" fmla="*/ 3189263 w 7467600"/>
              <a:gd name="connsiteY475" fmla="*/ 3625726 h 6858000"/>
              <a:gd name="connsiteX476" fmla="*/ 3560912 w 7467600"/>
              <a:gd name="connsiteY476" fmla="*/ 4079863 h 6858000"/>
              <a:gd name="connsiteX477" fmla="*/ 3626636 w 7467600"/>
              <a:gd name="connsiteY477" fmla="*/ 4512230 h 6858000"/>
              <a:gd name="connsiteX478" fmla="*/ 3653088 w 7467600"/>
              <a:gd name="connsiteY478" fmla="*/ 4521417 h 6858000"/>
              <a:gd name="connsiteX479" fmla="*/ 3988128 w 7467600"/>
              <a:gd name="connsiteY479" fmla="*/ 4817267 h 6858000"/>
              <a:gd name="connsiteX480" fmla="*/ 4830582 w 7467600"/>
              <a:gd name="connsiteY480" fmla="*/ 4676000 h 6858000"/>
              <a:gd name="connsiteX481" fmla="*/ 4830100 w 7467600"/>
              <a:gd name="connsiteY481" fmla="*/ 4675554 h 6858000"/>
              <a:gd name="connsiteX482" fmla="*/ 4036318 w 7467600"/>
              <a:gd name="connsiteY482" fmla="*/ 4147013 h 6858000"/>
              <a:gd name="connsiteX483" fmla="*/ 3432098 w 7467600"/>
              <a:gd name="connsiteY483" fmla="*/ 3537312 h 6858000"/>
              <a:gd name="connsiteX484" fmla="*/ 3446761 w 7467600"/>
              <a:gd name="connsiteY484" fmla="*/ 3461278 h 6858000"/>
              <a:gd name="connsiteX485" fmla="*/ 4419733 w 7467600"/>
              <a:gd name="connsiteY485" fmla="*/ 3963555 h 6858000"/>
              <a:gd name="connsiteX486" fmla="*/ 4781371 w 7467600"/>
              <a:gd name="connsiteY486" fmla="*/ 4458604 h 6858000"/>
              <a:gd name="connsiteX487" fmla="*/ 4780440 w 7467600"/>
              <a:gd name="connsiteY487" fmla="*/ 4470290 h 6858000"/>
              <a:gd name="connsiteX488" fmla="*/ 4898954 w 7467600"/>
              <a:gd name="connsiteY488" fmla="*/ 4662092 h 6858000"/>
              <a:gd name="connsiteX489" fmla="*/ 4900699 w 7467600"/>
              <a:gd name="connsiteY489" fmla="*/ 4670867 h 6858000"/>
              <a:gd name="connsiteX490" fmla="*/ 5714511 w 7467600"/>
              <a:gd name="connsiteY490" fmla="*/ 4663483 h 6858000"/>
              <a:gd name="connsiteX491" fmla="*/ 5464793 w 7467600"/>
              <a:gd name="connsiteY491" fmla="*/ 4393556 h 6858000"/>
              <a:gd name="connsiteX492" fmla="*/ 5461897 w 7467600"/>
              <a:gd name="connsiteY492" fmla="*/ 4390879 h 6858000"/>
              <a:gd name="connsiteX493" fmla="*/ 4294126 w 7467600"/>
              <a:gd name="connsiteY493" fmla="*/ 3303048 h 6858000"/>
              <a:gd name="connsiteX494" fmla="*/ 4305321 w 7467600"/>
              <a:gd name="connsiteY494" fmla="*/ 3256953 h 6858000"/>
              <a:gd name="connsiteX495" fmla="*/ 4949299 w 7467600"/>
              <a:gd name="connsiteY495" fmla="*/ 3766336 h 6858000"/>
              <a:gd name="connsiteX496" fmla="*/ 5291452 w 7467600"/>
              <a:gd name="connsiteY496" fmla="*/ 4076801 h 6858000"/>
              <a:gd name="connsiteX497" fmla="*/ 5434998 w 7467600"/>
              <a:gd name="connsiteY497" fmla="*/ 4254100 h 6858000"/>
              <a:gd name="connsiteX498" fmla="*/ 5351015 w 7467600"/>
              <a:gd name="connsiteY498" fmla="*/ 3760989 h 6858000"/>
              <a:gd name="connsiteX499" fmla="*/ 5413780 w 7467600"/>
              <a:gd name="connsiteY499" fmla="*/ 2966265 h 6858000"/>
              <a:gd name="connsiteX500" fmla="*/ 5425627 w 7467600"/>
              <a:gd name="connsiteY500" fmla="*/ 2954192 h 6858000"/>
              <a:gd name="connsiteX501" fmla="*/ 6604735 w 7467600"/>
              <a:gd name="connsiteY501" fmla="*/ 2041381 h 6858000"/>
              <a:gd name="connsiteX502" fmla="*/ 7204487 w 7467600"/>
              <a:gd name="connsiteY502" fmla="*/ 2742112 h 6858000"/>
              <a:gd name="connsiteX503" fmla="*/ 7131592 w 7467600"/>
              <a:gd name="connsiteY503" fmla="*/ 2672096 h 6858000"/>
              <a:gd name="connsiteX504" fmla="*/ 6996344 w 7467600"/>
              <a:gd name="connsiteY504" fmla="*/ 2518310 h 6858000"/>
              <a:gd name="connsiteX505" fmla="*/ 6735495 w 7467600"/>
              <a:gd name="connsiteY505" fmla="*/ 2196890 h 6858000"/>
              <a:gd name="connsiteX506" fmla="*/ 6721901 w 7467600"/>
              <a:gd name="connsiteY506" fmla="*/ 2179274 h 6858000"/>
              <a:gd name="connsiteX507" fmla="*/ 6604735 w 7467600"/>
              <a:gd name="connsiteY507" fmla="*/ 2041381 h 6858000"/>
              <a:gd name="connsiteX508" fmla="*/ 6591670 w 7467600"/>
              <a:gd name="connsiteY508" fmla="*/ 1988277 h 6858000"/>
              <a:gd name="connsiteX509" fmla="*/ 6747349 w 7467600"/>
              <a:gd name="connsiteY509" fmla="*/ 2160069 h 6858000"/>
              <a:gd name="connsiteX510" fmla="*/ 6760943 w 7467600"/>
              <a:gd name="connsiteY510" fmla="*/ 2177686 h 6858000"/>
              <a:gd name="connsiteX511" fmla="*/ 7021065 w 7467600"/>
              <a:gd name="connsiteY511" fmla="*/ 2498102 h 6858000"/>
              <a:gd name="connsiteX512" fmla="*/ 7155223 w 7467600"/>
              <a:gd name="connsiteY512" fmla="*/ 2650386 h 6858000"/>
              <a:gd name="connsiteX513" fmla="*/ 7203167 w 7467600"/>
              <a:gd name="connsiteY513" fmla="*/ 2697288 h 6858000"/>
              <a:gd name="connsiteX514" fmla="*/ 6937703 w 7467600"/>
              <a:gd name="connsiteY514" fmla="*/ 2321981 h 6858000"/>
              <a:gd name="connsiteX515" fmla="*/ 6591670 w 7467600"/>
              <a:gd name="connsiteY515" fmla="*/ 1988277 h 6858000"/>
              <a:gd name="connsiteX516" fmla="*/ 5798671 w 7467600"/>
              <a:gd name="connsiteY516" fmla="*/ 1981601 h 6858000"/>
              <a:gd name="connsiteX517" fmla="*/ 5754709 w 7467600"/>
              <a:gd name="connsiteY517" fmla="*/ 2071454 h 6858000"/>
              <a:gd name="connsiteX518" fmla="*/ 5763044 w 7467600"/>
              <a:gd name="connsiteY518" fmla="*/ 2842206 h 6858000"/>
              <a:gd name="connsiteX519" fmla="*/ 5764974 w 7467600"/>
              <a:gd name="connsiteY519" fmla="*/ 2799609 h 6858000"/>
              <a:gd name="connsiteX520" fmla="*/ 5767665 w 7467600"/>
              <a:gd name="connsiteY520" fmla="*/ 2666409 h 6858000"/>
              <a:gd name="connsiteX521" fmla="*/ 5763055 w 7467600"/>
              <a:gd name="connsiteY521" fmla="*/ 2579705 h 6858000"/>
              <a:gd name="connsiteX522" fmla="*/ 5758079 w 7467600"/>
              <a:gd name="connsiteY522" fmla="*/ 2492508 h 6858000"/>
              <a:gd name="connsiteX523" fmla="*/ 5779325 w 7467600"/>
              <a:gd name="connsiteY523" fmla="*/ 2197069 h 6858000"/>
              <a:gd name="connsiteX524" fmla="*/ 5798671 w 7467600"/>
              <a:gd name="connsiteY524" fmla="*/ 1981601 h 6858000"/>
              <a:gd name="connsiteX525" fmla="*/ 5829202 w 7467600"/>
              <a:gd name="connsiteY525" fmla="*/ 1971679 h 6858000"/>
              <a:gd name="connsiteX526" fmla="*/ 5809558 w 7467600"/>
              <a:gd name="connsiteY526" fmla="*/ 2198043 h 6858000"/>
              <a:gd name="connsiteX527" fmla="*/ 5788653 w 7467600"/>
              <a:gd name="connsiteY527" fmla="*/ 2489430 h 6858000"/>
              <a:gd name="connsiteX528" fmla="*/ 5793439 w 7467600"/>
              <a:gd name="connsiteY528" fmla="*/ 2575235 h 6858000"/>
              <a:gd name="connsiteX529" fmla="*/ 5796837 w 7467600"/>
              <a:gd name="connsiteY529" fmla="*/ 2637633 h 6858000"/>
              <a:gd name="connsiteX530" fmla="*/ 5818614 w 7467600"/>
              <a:gd name="connsiteY530" fmla="*/ 2473055 h 6858000"/>
              <a:gd name="connsiteX531" fmla="*/ 5829202 w 7467600"/>
              <a:gd name="connsiteY531" fmla="*/ 1971679 h 6858000"/>
              <a:gd name="connsiteX532" fmla="*/ 5911389 w 7467600"/>
              <a:gd name="connsiteY532" fmla="*/ 1898371 h 6858000"/>
              <a:gd name="connsiteX533" fmla="*/ 6237627 w 7467600"/>
              <a:gd name="connsiteY533" fmla="*/ 2231921 h 6858000"/>
              <a:gd name="connsiteX534" fmla="*/ 5911389 w 7467600"/>
              <a:gd name="connsiteY534" fmla="*/ 1898371 h 6858000"/>
              <a:gd name="connsiteX535" fmla="*/ 6944437 w 7467600"/>
              <a:gd name="connsiteY535" fmla="*/ 1575402 h 6858000"/>
              <a:gd name="connsiteX536" fmla="*/ 6304730 w 7467600"/>
              <a:gd name="connsiteY536" fmla="*/ 1766654 h 6858000"/>
              <a:gd name="connsiteX537" fmla="*/ 6944437 w 7467600"/>
              <a:gd name="connsiteY537" fmla="*/ 1575402 h 6858000"/>
              <a:gd name="connsiteX538" fmla="*/ 7019523 w 7467600"/>
              <a:gd name="connsiteY538" fmla="*/ 1519450 h 6858000"/>
              <a:gd name="connsiteX539" fmla="*/ 6298091 w 7467600"/>
              <a:gd name="connsiteY539" fmla="*/ 1737122 h 6858000"/>
              <a:gd name="connsiteX540" fmla="*/ 7019523 w 7467600"/>
              <a:gd name="connsiteY540" fmla="*/ 1519450 h 6858000"/>
              <a:gd name="connsiteX541" fmla="*/ 2399523 w 7467600"/>
              <a:gd name="connsiteY541" fmla="*/ 1428234 h 6858000"/>
              <a:gd name="connsiteX542" fmla="*/ 2224982 w 7467600"/>
              <a:gd name="connsiteY542" fmla="*/ 1826201 h 6858000"/>
              <a:gd name="connsiteX543" fmla="*/ 2096099 w 7467600"/>
              <a:gd name="connsiteY543" fmla="*/ 2345900 h 6858000"/>
              <a:gd name="connsiteX544" fmla="*/ 2283317 w 7467600"/>
              <a:gd name="connsiteY544" fmla="*/ 1796925 h 6858000"/>
              <a:gd name="connsiteX545" fmla="*/ 2399523 w 7467600"/>
              <a:gd name="connsiteY545" fmla="*/ 1428234 h 6858000"/>
              <a:gd name="connsiteX546" fmla="*/ 2448558 w 7467600"/>
              <a:gd name="connsiteY546" fmla="*/ 1373435 h 6858000"/>
              <a:gd name="connsiteX547" fmla="*/ 2312521 w 7467600"/>
              <a:gd name="connsiteY547" fmla="*/ 1806140 h 6858000"/>
              <a:gd name="connsiteX548" fmla="*/ 2127533 w 7467600"/>
              <a:gd name="connsiteY548" fmla="*/ 2348380 h 6858000"/>
              <a:gd name="connsiteX549" fmla="*/ 2358080 w 7467600"/>
              <a:gd name="connsiteY549" fmla="*/ 1866134 h 6858000"/>
              <a:gd name="connsiteX550" fmla="*/ 2407436 w 7467600"/>
              <a:gd name="connsiteY550" fmla="*/ 1651070 h 6858000"/>
              <a:gd name="connsiteX551" fmla="*/ 2448558 w 7467600"/>
              <a:gd name="connsiteY551" fmla="*/ 1373435 h 6858000"/>
              <a:gd name="connsiteX552" fmla="*/ 278707 w 7467600"/>
              <a:gd name="connsiteY552" fmla="*/ 1352270 h 6858000"/>
              <a:gd name="connsiteX553" fmla="*/ 321570 w 7467600"/>
              <a:gd name="connsiteY553" fmla="*/ 1861610 h 6858000"/>
              <a:gd name="connsiteX554" fmla="*/ 294281 w 7467600"/>
              <a:gd name="connsiteY554" fmla="*/ 1440658 h 6858000"/>
              <a:gd name="connsiteX555" fmla="*/ 278707 w 7467600"/>
              <a:gd name="connsiteY555" fmla="*/ 1352270 h 6858000"/>
              <a:gd name="connsiteX556" fmla="*/ 1423821 w 7467600"/>
              <a:gd name="connsiteY556" fmla="*/ 1351958 h 6858000"/>
              <a:gd name="connsiteX557" fmla="*/ 1638521 w 7467600"/>
              <a:gd name="connsiteY557" fmla="*/ 1908470 h 6858000"/>
              <a:gd name="connsiteX558" fmla="*/ 1754199 w 7467600"/>
              <a:gd name="connsiteY558" fmla="*/ 2149284 h 6858000"/>
              <a:gd name="connsiteX559" fmla="*/ 1908359 w 7467600"/>
              <a:gd name="connsiteY559" fmla="*/ 2364988 h 6858000"/>
              <a:gd name="connsiteX560" fmla="*/ 1647661 w 7467600"/>
              <a:gd name="connsiteY560" fmla="*/ 1825945 h 6858000"/>
              <a:gd name="connsiteX561" fmla="*/ 1423821 w 7467600"/>
              <a:gd name="connsiteY561" fmla="*/ 1351958 h 6858000"/>
              <a:gd name="connsiteX562" fmla="*/ 1431890 w 7467600"/>
              <a:gd name="connsiteY562" fmla="*/ 1306475 h 6858000"/>
              <a:gd name="connsiteX563" fmla="*/ 1507597 w 7467600"/>
              <a:gd name="connsiteY563" fmla="*/ 1446132 h 6858000"/>
              <a:gd name="connsiteX564" fmla="*/ 1674586 w 7467600"/>
              <a:gd name="connsiteY564" fmla="*/ 1813832 h 6858000"/>
              <a:gd name="connsiteX565" fmla="*/ 1815950 w 7467600"/>
              <a:gd name="connsiteY565" fmla="*/ 2128564 h 6858000"/>
              <a:gd name="connsiteX566" fmla="*/ 1984242 w 7467600"/>
              <a:gd name="connsiteY566" fmla="*/ 2430829 h 6858000"/>
              <a:gd name="connsiteX567" fmla="*/ 2014023 w 7467600"/>
              <a:gd name="connsiteY567" fmla="*/ 2450995 h 6858000"/>
              <a:gd name="connsiteX568" fmla="*/ 1747337 w 7467600"/>
              <a:gd name="connsiteY568" fmla="*/ 1855264 h 6858000"/>
              <a:gd name="connsiteX569" fmla="*/ 1533749 w 7467600"/>
              <a:gd name="connsiteY569" fmla="*/ 1478656 h 6858000"/>
              <a:gd name="connsiteX570" fmla="*/ 1431890 w 7467600"/>
              <a:gd name="connsiteY570" fmla="*/ 1306475 h 6858000"/>
              <a:gd name="connsiteX571" fmla="*/ 5052692 w 7467600"/>
              <a:gd name="connsiteY571" fmla="*/ 1292994 h 6858000"/>
              <a:gd name="connsiteX572" fmla="*/ 5200661 w 7467600"/>
              <a:gd name="connsiteY572" fmla="*/ 1635186 h 6858000"/>
              <a:gd name="connsiteX573" fmla="*/ 5297138 w 7467600"/>
              <a:gd name="connsiteY573" fmla="*/ 1906351 h 6858000"/>
              <a:gd name="connsiteX574" fmla="*/ 5052692 w 7467600"/>
              <a:gd name="connsiteY574" fmla="*/ 1292994 h 6858000"/>
              <a:gd name="connsiteX575" fmla="*/ 5009948 w 7467600"/>
              <a:gd name="connsiteY575" fmla="*/ 1273619 h 6858000"/>
              <a:gd name="connsiteX576" fmla="*/ 5121777 w 7467600"/>
              <a:gd name="connsiteY576" fmla="*/ 1654213 h 6858000"/>
              <a:gd name="connsiteX577" fmla="*/ 5293545 w 7467600"/>
              <a:gd name="connsiteY577" fmla="*/ 2072247 h 6858000"/>
              <a:gd name="connsiteX578" fmla="*/ 5294042 w 7467600"/>
              <a:gd name="connsiteY578" fmla="*/ 2065019 h 6858000"/>
              <a:gd name="connsiteX579" fmla="*/ 5171936 w 7467600"/>
              <a:gd name="connsiteY579" fmla="*/ 1647613 h 6858000"/>
              <a:gd name="connsiteX580" fmla="*/ 5009948 w 7467600"/>
              <a:gd name="connsiteY580" fmla="*/ 1273619 h 6858000"/>
              <a:gd name="connsiteX581" fmla="*/ 655236 w 7467600"/>
              <a:gd name="connsiteY581" fmla="*/ 1268632 h 6858000"/>
              <a:gd name="connsiteX582" fmla="*/ 839521 w 7467600"/>
              <a:gd name="connsiteY582" fmla="*/ 1685315 h 6858000"/>
              <a:gd name="connsiteX583" fmla="*/ 1109416 w 7467600"/>
              <a:gd name="connsiteY583" fmla="*/ 2061663 h 6858000"/>
              <a:gd name="connsiteX584" fmla="*/ 1298300 w 7467600"/>
              <a:gd name="connsiteY584" fmla="*/ 2247742 h 6858000"/>
              <a:gd name="connsiteX585" fmla="*/ 1125871 w 7467600"/>
              <a:gd name="connsiteY585" fmla="*/ 1989513 h 6858000"/>
              <a:gd name="connsiteX586" fmla="*/ 981574 w 7467600"/>
              <a:gd name="connsiteY586" fmla="*/ 1783157 h 6858000"/>
              <a:gd name="connsiteX587" fmla="*/ 922198 w 7467600"/>
              <a:gd name="connsiteY587" fmla="*/ 1677437 h 6858000"/>
              <a:gd name="connsiteX588" fmla="*/ 869293 w 7467600"/>
              <a:gd name="connsiteY588" fmla="*/ 1583214 h 6858000"/>
              <a:gd name="connsiteX589" fmla="*/ 751431 w 7467600"/>
              <a:gd name="connsiteY589" fmla="*/ 1405731 h 6858000"/>
              <a:gd name="connsiteX590" fmla="*/ 655236 w 7467600"/>
              <a:gd name="connsiteY590" fmla="*/ 1268632 h 6858000"/>
              <a:gd name="connsiteX591" fmla="*/ 6516292 w 7467600"/>
              <a:gd name="connsiteY591" fmla="*/ 1263064 h 6858000"/>
              <a:gd name="connsiteX592" fmla="*/ 5736320 w 7467600"/>
              <a:gd name="connsiteY592" fmla="*/ 1501803 h 6858000"/>
              <a:gd name="connsiteX593" fmla="*/ 6516292 w 7467600"/>
              <a:gd name="connsiteY593" fmla="*/ 1263064 h 6858000"/>
              <a:gd name="connsiteX594" fmla="*/ 291466 w 7467600"/>
              <a:gd name="connsiteY594" fmla="*/ 1250369 h 6858000"/>
              <a:gd name="connsiteX595" fmla="*/ 323180 w 7467600"/>
              <a:gd name="connsiteY595" fmla="*/ 1435283 h 6858000"/>
              <a:gd name="connsiteX596" fmla="*/ 349381 w 7467600"/>
              <a:gd name="connsiteY596" fmla="*/ 1875041 h 6858000"/>
              <a:gd name="connsiteX597" fmla="*/ 374363 w 7467600"/>
              <a:gd name="connsiteY597" fmla="*/ 1506494 h 6858000"/>
              <a:gd name="connsiteX598" fmla="*/ 302168 w 7467600"/>
              <a:gd name="connsiteY598" fmla="*/ 1274495 h 6858000"/>
              <a:gd name="connsiteX599" fmla="*/ 291466 w 7467600"/>
              <a:gd name="connsiteY599" fmla="*/ 1250369 h 6858000"/>
              <a:gd name="connsiteX600" fmla="*/ 678222 w 7467600"/>
              <a:gd name="connsiteY600" fmla="*/ 1248670 h 6858000"/>
              <a:gd name="connsiteX601" fmla="*/ 775536 w 7467600"/>
              <a:gd name="connsiteY601" fmla="*/ 1388015 h 6858000"/>
              <a:gd name="connsiteX602" fmla="*/ 894529 w 7467600"/>
              <a:gd name="connsiteY602" fmla="*/ 1567739 h 6858000"/>
              <a:gd name="connsiteX603" fmla="*/ 948000 w 7467600"/>
              <a:gd name="connsiteY603" fmla="*/ 1663088 h 6858000"/>
              <a:gd name="connsiteX604" fmla="*/ 1006812 w 7467600"/>
              <a:gd name="connsiteY604" fmla="*/ 1767683 h 6858000"/>
              <a:gd name="connsiteX605" fmla="*/ 1149133 w 7467600"/>
              <a:gd name="connsiteY605" fmla="*/ 1971513 h 6858000"/>
              <a:gd name="connsiteX606" fmla="*/ 1333952 w 7467600"/>
              <a:gd name="connsiteY606" fmla="*/ 2251620 h 6858000"/>
              <a:gd name="connsiteX607" fmla="*/ 1337329 w 7467600"/>
              <a:gd name="connsiteY607" fmla="*/ 2258350 h 6858000"/>
              <a:gd name="connsiteX608" fmla="*/ 1014726 w 7467600"/>
              <a:gd name="connsiteY608" fmla="*/ 1615556 h 6858000"/>
              <a:gd name="connsiteX609" fmla="*/ 678222 w 7467600"/>
              <a:gd name="connsiteY609" fmla="*/ 1248670 h 6858000"/>
              <a:gd name="connsiteX610" fmla="*/ 6691602 w 7467600"/>
              <a:gd name="connsiteY610" fmla="*/ 1140573 h 6858000"/>
              <a:gd name="connsiteX611" fmla="*/ 6571100 w 7467600"/>
              <a:gd name="connsiteY611" fmla="*/ 1183662 h 6858000"/>
              <a:gd name="connsiteX612" fmla="*/ 6241687 w 7467600"/>
              <a:gd name="connsiteY612" fmla="*/ 1257600 h 6858000"/>
              <a:gd name="connsiteX613" fmla="*/ 5693009 w 7467600"/>
              <a:gd name="connsiteY613" fmla="*/ 1478256 h 6858000"/>
              <a:gd name="connsiteX614" fmla="*/ 6548420 w 7467600"/>
              <a:gd name="connsiteY614" fmla="*/ 1214599 h 6858000"/>
              <a:gd name="connsiteX615" fmla="*/ 6605473 w 7467600"/>
              <a:gd name="connsiteY615" fmla="*/ 1184686 h 6858000"/>
              <a:gd name="connsiteX616" fmla="*/ 6691602 w 7467600"/>
              <a:gd name="connsiteY616" fmla="*/ 1140573 h 6858000"/>
              <a:gd name="connsiteX617" fmla="*/ 4002475 w 7467600"/>
              <a:gd name="connsiteY617" fmla="*/ 1037802 h 6858000"/>
              <a:gd name="connsiteX618" fmla="*/ 4000324 w 7467600"/>
              <a:gd name="connsiteY618" fmla="*/ 1039362 h 6858000"/>
              <a:gd name="connsiteX619" fmla="*/ 4002862 w 7467600"/>
              <a:gd name="connsiteY619" fmla="*/ 1042866 h 6858000"/>
              <a:gd name="connsiteX620" fmla="*/ 4002475 w 7467600"/>
              <a:gd name="connsiteY620" fmla="*/ 1037802 h 6858000"/>
              <a:gd name="connsiteX621" fmla="*/ 506322 w 7467600"/>
              <a:gd name="connsiteY621" fmla="*/ 1020997 h 6858000"/>
              <a:gd name="connsiteX622" fmla="*/ 533068 w 7467600"/>
              <a:gd name="connsiteY622" fmla="*/ 1029409 h 6858000"/>
              <a:gd name="connsiteX623" fmla="*/ 1232525 w 7467600"/>
              <a:gd name="connsiteY623" fmla="*/ 1804675 h 6858000"/>
              <a:gd name="connsiteX624" fmla="*/ 1388858 w 7467600"/>
              <a:gd name="connsiteY624" fmla="*/ 2368011 h 6858000"/>
              <a:gd name="connsiteX625" fmla="*/ 1384098 w 7467600"/>
              <a:gd name="connsiteY625" fmla="*/ 2378125 h 6858000"/>
              <a:gd name="connsiteX626" fmla="*/ 1425393 w 7467600"/>
              <a:gd name="connsiteY626" fmla="*/ 2589124 h 6858000"/>
              <a:gd name="connsiteX627" fmla="*/ 1424001 w 7467600"/>
              <a:gd name="connsiteY627" fmla="*/ 2597541 h 6858000"/>
              <a:gd name="connsiteX628" fmla="*/ 2152729 w 7467600"/>
              <a:gd name="connsiteY628" fmla="*/ 2864487 h 6858000"/>
              <a:gd name="connsiteX629" fmla="*/ 2020609 w 7467600"/>
              <a:gd name="connsiteY629" fmla="*/ 2539671 h 6858000"/>
              <a:gd name="connsiteX630" fmla="*/ 2018920 w 7467600"/>
              <a:gd name="connsiteY630" fmla="*/ 2536309 h 6858000"/>
              <a:gd name="connsiteX631" fmla="*/ 1342441 w 7467600"/>
              <a:gd name="connsiteY631" fmla="*/ 1173017 h 6858000"/>
              <a:gd name="connsiteX632" fmla="*/ 1367925 w 7467600"/>
              <a:gd name="connsiteY632" fmla="*/ 1135648 h 6858000"/>
              <a:gd name="connsiteX633" fmla="*/ 1771401 w 7467600"/>
              <a:gd name="connsiteY633" fmla="*/ 1806673 h 6858000"/>
              <a:gd name="connsiteX634" fmla="*/ 1972385 w 7467600"/>
              <a:gd name="connsiteY634" fmla="*/ 2198735 h 6858000"/>
              <a:gd name="connsiteX635" fmla="*/ 2040892 w 7467600"/>
              <a:gd name="connsiteY635" fmla="*/ 2405205 h 6858000"/>
              <a:gd name="connsiteX636" fmla="*/ 2131689 w 7467600"/>
              <a:gd name="connsiteY636" fmla="*/ 1936926 h 6858000"/>
              <a:gd name="connsiteX637" fmla="*/ 2454820 w 7467600"/>
              <a:gd name="connsiteY637" fmla="*/ 1248808 h 6858000"/>
              <a:gd name="connsiteX638" fmla="*/ 2492512 w 7467600"/>
              <a:gd name="connsiteY638" fmla="*/ 1302920 h 6858000"/>
              <a:gd name="connsiteX639" fmla="*/ 2081216 w 7467600"/>
              <a:gd name="connsiteY639" fmla="*/ 2527513 h 6858000"/>
              <a:gd name="connsiteX640" fmla="*/ 2081211 w 7467600"/>
              <a:gd name="connsiteY640" fmla="*/ 2528916 h 6858000"/>
              <a:gd name="connsiteX641" fmla="*/ 2199067 w 7467600"/>
              <a:gd name="connsiteY641" fmla="*/ 2884061 h 6858000"/>
              <a:gd name="connsiteX642" fmla="*/ 3192586 w 7467600"/>
              <a:gd name="connsiteY642" fmla="*/ 3411496 h 6858000"/>
              <a:gd name="connsiteX643" fmla="*/ 3182620 w 7467600"/>
              <a:gd name="connsiteY643" fmla="*/ 3483279 h 6858000"/>
              <a:gd name="connsiteX644" fmla="*/ 2435119 w 7467600"/>
              <a:gd name="connsiteY644" fmla="*/ 3080173 h 6858000"/>
              <a:gd name="connsiteX645" fmla="*/ 2410152 w 7467600"/>
              <a:gd name="connsiteY645" fmla="*/ 3063751 h 6858000"/>
              <a:gd name="connsiteX646" fmla="*/ 2408099 w 7467600"/>
              <a:gd name="connsiteY646" fmla="*/ 3064403 h 6858000"/>
              <a:gd name="connsiteX647" fmla="*/ 2407218 w 7467600"/>
              <a:gd name="connsiteY647" fmla="*/ 3070324 h 6858000"/>
              <a:gd name="connsiteX648" fmla="*/ 2380138 w 7467600"/>
              <a:gd name="connsiteY648" fmla="*/ 3099341 h 6858000"/>
              <a:gd name="connsiteX649" fmla="*/ 1765923 w 7467600"/>
              <a:gd name="connsiteY649" fmla="*/ 3581043 h 6858000"/>
              <a:gd name="connsiteX650" fmla="*/ 1702258 w 7467600"/>
              <a:gd name="connsiteY650" fmla="*/ 3612286 h 6858000"/>
              <a:gd name="connsiteX651" fmla="*/ 1538370 w 7467600"/>
              <a:gd name="connsiteY651" fmla="*/ 3811804 h 6858000"/>
              <a:gd name="connsiteX652" fmla="*/ 542867 w 7467600"/>
              <a:gd name="connsiteY652" fmla="*/ 4944092 h 6858000"/>
              <a:gd name="connsiteX653" fmla="*/ 515800 w 7467600"/>
              <a:gd name="connsiteY653" fmla="*/ 4862180 h 6858000"/>
              <a:gd name="connsiteX654" fmla="*/ 909145 w 7467600"/>
              <a:gd name="connsiteY654" fmla="*/ 4199225 h 6858000"/>
              <a:gd name="connsiteX655" fmla="*/ 1214067 w 7467600"/>
              <a:gd name="connsiteY655" fmla="*/ 3908561 h 6858000"/>
              <a:gd name="connsiteX656" fmla="*/ 640967 w 7467600"/>
              <a:gd name="connsiteY656" fmla="*/ 4105601 h 6858000"/>
              <a:gd name="connsiteX657" fmla="*/ 112563 w 7467600"/>
              <a:gd name="connsiteY657" fmla="*/ 4396952 h 6858000"/>
              <a:gd name="connsiteX658" fmla="*/ 0 w 7467600"/>
              <a:gd name="connsiteY658" fmla="*/ 4466006 h 6858000"/>
              <a:gd name="connsiteX659" fmla="*/ 0 w 7467600"/>
              <a:gd name="connsiteY659" fmla="*/ 4233763 h 6858000"/>
              <a:gd name="connsiteX660" fmla="*/ 36881 w 7467600"/>
              <a:gd name="connsiteY660" fmla="*/ 4200118 h 6858000"/>
              <a:gd name="connsiteX661" fmla="*/ 910534 w 7467600"/>
              <a:gd name="connsiteY661" fmla="*/ 3629753 h 6858000"/>
              <a:gd name="connsiteX662" fmla="*/ 1578717 w 7467600"/>
              <a:gd name="connsiteY662" fmla="*/ 3575982 h 6858000"/>
              <a:gd name="connsiteX663" fmla="*/ 2338780 w 7467600"/>
              <a:gd name="connsiteY663" fmla="*/ 3033725 h 6858000"/>
              <a:gd name="connsiteX664" fmla="*/ 1807991 w 7467600"/>
              <a:gd name="connsiteY664" fmla="*/ 2807184 h 6858000"/>
              <a:gd name="connsiteX665" fmla="*/ 1416358 w 7467600"/>
              <a:gd name="connsiteY665" fmla="*/ 3112571 h 6858000"/>
              <a:gd name="connsiteX666" fmla="*/ 939066 w 7467600"/>
              <a:gd name="connsiteY666" fmla="*/ 3378798 h 6858000"/>
              <a:gd name="connsiteX667" fmla="*/ 115099 w 7467600"/>
              <a:gd name="connsiteY667" fmla="*/ 3607650 h 6858000"/>
              <a:gd name="connsiteX668" fmla="*/ 97284 w 7467600"/>
              <a:gd name="connsiteY668" fmla="*/ 3520393 h 6858000"/>
              <a:gd name="connsiteX669" fmla="*/ 922050 w 7467600"/>
              <a:gd name="connsiteY669" fmla="*/ 3074867 h 6858000"/>
              <a:gd name="connsiteX670" fmla="*/ 1405265 w 7467600"/>
              <a:gd name="connsiteY670" fmla="*/ 3016319 h 6858000"/>
              <a:gd name="connsiteX671" fmla="*/ 1407512 w 7467600"/>
              <a:gd name="connsiteY671" fmla="*/ 3018001 h 6858000"/>
              <a:gd name="connsiteX672" fmla="*/ 1726266 w 7467600"/>
              <a:gd name="connsiteY672" fmla="*/ 2777274 h 6858000"/>
              <a:gd name="connsiteX673" fmla="*/ 625390 w 7467600"/>
              <a:gd name="connsiteY673" fmla="*/ 2514541 h 6858000"/>
              <a:gd name="connsiteX674" fmla="*/ 619799 w 7467600"/>
              <a:gd name="connsiteY674" fmla="*/ 2527180 h 6858000"/>
              <a:gd name="connsiteX675" fmla="*/ 310030 w 7467600"/>
              <a:gd name="connsiteY675" fmla="*/ 2771818 h 6858000"/>
              <a:gd name="connsiteX676" fmla="*/ 173877 w 7467600"/>
              <a:gd name="connsiteY676" fmla="*/ 2937056 h 6858000"/>
              <a:gd name="connsiteX677" fmla="*/ 77889 w 7467600"/>
              <a:gd name="connsiteY677" fmla="*/ 3138440 h 6858000"/>
              <a:gd name="connsiteX678" fmla="*/ 0 w 7467600"/>
              <a:gd name="connsiteY678" fmla="*/ 3271395 h 6858000"/>
              <a:gd name="connsiteX679" fmla="*/ 0 w 7467600"/>
              <a:gd name="connsiteY679" fmla="*/ 3153002 h 6858000"/>
              <a:gd name="connsiteX680" fmla="*/ 2386 w 7467600"/>
              <a:gd name="connsiteY680" fmla="*/ 3149203 h 6858000"/>
              <a:gd name="connsiteX681" fmla="*/ 89753 w 7467600"/>
              <a:gd name="connsiteY681" fmla="*/ 2987702 h 6858000"/>
              <a:gd name="connsiteX682" fmla="*/ 76869 w 7467600"/>
              <a:gd name="connsiteY682" fmla="*/ 3005404 h 6858000"/>
              <a:gd name="connsiteX683" fmla="*/ 32049 w 7467600"/>
              <a:gd name="connsiteY683" fmla="*/ 3065814 h 6858000"/>
              <a:gd name="connsiteX684" fmla="*/ 0 w 7467600"/>
              <a:gd name="connsiteY684" fmla="*/ 3108744 h 6858000"/>
              <a:gd name="connsiteX685" fmla="*/ 0 w 7467600"/>
              <a:gd name="connsiteY685" fmla="*/ 3058059 h 6858000"/>
              <a:gd name="connsiteX686" fmla="*/ 7610 w 7467600"/>
              <a:gd name="connsiteY686" fmla="*/ 3047889 h 6858000"/>
              <a:gd name="connsiteX687" fmla="*/ 52419 w 7467600"/>
              <a:gd name="connsiteY687" fmla="*/ 2987479 h 6858000"/>
              <a:gd name="connsiteX688" fmla="*/ 59142 w 7467600"/>
              <a:gd name="connsiteY688" fmla="*/ 2978488 h 6858000"/>
              <a:gd name="connsiteX689" fmla="*/ 0 w 7467600"/>
              <a:gd name="connsiteY689" fmla="*/ 3015334 h 6858000"/>
              <a:gd name="connsiteX690" fmla="*/ 0 w 7467600"/>
              <a:gd name="connsiteY690" fmla="*/ 2914286 h 6858000"/>
              <a:gd name="connsiteX691" fmla="*/ 36383 w 7467600"/>
              <a:gd name="connsiteY691" fmla="*/ 2901128 h 6858000"/>
              <a:gd name="connsiteX692" fmla="*/ 156329 w 7467600"/>
              <a:gd name="connsiteY692" fmla="*/ 2840533 h 6858000"/>
              <a:gd name="connsiteX693" fmla="*/ 358355 w 7467600"/>
              <a:gd name="connsiteY693" fmla="*/ 2620471 h 6858000"/>
              <a:gd name="connsiteX694" fmla="*/ 510577 w 7467600"/>
              <a:gd name="connsiteY694" fmla="*/ 2501244 h 6858000"/>
              <a:gd name="connsiteX695" fmla="*/ 211967 w 7467600"/>
              <a:gd name="connsiteY695" fmla="*/ 2479171 h 6858000"/>
              <a:gd name="connsiteX696" fmla="*/ 0 w 7467600"/>
              <a:gd name="connsiteY696" fmla="*/ 2476398 h 6858000"/>
              <a:gd name="connsiteX697" fmla="*/ 0 w 7467600"/>
              <a:gd name="connsiteY697" fmla="*/ 2389189 h 6858000"/>
              <a:gd name="connsiteX698" fmla="*/ 103062 w 7467600"/>
              <a:gd name="connsiteY698" fmla="*/ 2389518 h 6858000"/>
              <a:gd name="connsiteX699" fmla="*/ 510734 w 7467600"/>
              <a:gd name="connsiteY699" fmla="*/ 2416201 h 6858000"/>
              <a:gd name="connsiteX700" fmla="*/ 279257 w 7467600"/>
              <a:gd name="connsiteY700" fmla="*/ 2092102 h 6858000"/>
              <a:gd name="connsiteX701" fmla="*/ 65265 w 7467600"/>
              <a:gd name="connsiteY701" fmla="*/ 2006049 h 6858000"/>
              <a:gd name="connsiteX702" fmla="*/ 0 w 7467600"/>
              <a:gd name="connsiteY702" fmla="*/ 1982532 h 6858000"/>
              <a:gd name="connsiteX703" fmla="*/ 0 w 7467600"/>
              <a:gd name="connsiteY703" fmla="*/ 1912789 h 6858000"/>
              <a:gd name="connsiteX704" fmla="*/ 97460 w 7467600"/>
              <a:gd name="connsiteY704" fmla="*/ 1953725 h 6858000"/>
              <a:gd name="connsiteX705" fmla="*/ 221272 w 7467600"/>
              <a:gd name="connsiteY705" fmla="*/ 1980766 h 6858000"/>
              <a:gd name="connsiteX706" fmla="*/ 116765 w 7467600"/>
              <a:gd name="connsiteY706" fmla="*/ 1911033 h 6858000"/>
              <a:gd name="connsiteX707" fmla="*/ 16405 w 7467600"/>
              <a:gd name="connsiteY707" fmla="*/ 1803412 h 6858000"/>
              <a:gd name="connsiteX708" fmla="*/ 0 w 7467600"/>
              <a:gd name="connsiteY708" fmla="*/ 1784777 h 6858000"/>
              <a:gd name="connsiteX709" fmla="*/ 0 w 7467600"/>
              <a:gd name="connsiteY709" fmla="*/ 1740082 h 6858000"/>
              <a:gd name="connsiteX710" fmla="*/ 39394 w 7467600"/>
              <a:gd name="connsiteY710" fmla="*/ 1784856 h 6858000"/>
              <a:gd name="connsiteX711" fmla="*/ 135813 w 7467600"/>
              <a:gd name="connsiteY711" fmla="*/ 1888838 h 6858000"/>
              <a:gd name="connsiteX712" fmla="*/ 242575 w 7467600"/>
              <a:gd name="connsiteY712" fmla="*/ 1958841 h 6858000"/>
              <a:gd name="connsiteX713" fmla="*/ 82197 w 7467600"/>
              <a:gd name="connsiteY713" fmla="*/ 1754826 h 6858000"/>
              <a:gd name="connsiteX714" fmla="*/ 0 w 7467600"/>
              <a:gd name="connsiteY714" fmla="*/ 1679650 h 6858000"/>
              <a:gd name="connsiteX715" fmla="*/ 0 w 7467600"/>
              <a:gd name="connsiteY715" fmla="*/ 1602463 h 6858000"/>
              <a:gd name="connsiteX716" fmla="*/ 84689 w 7467600"/>
              <a:gd name="connsiteY716" fmla="*/ 1677442 h 6858000"/>
              <a:gd name="connsiteX717" fmla="*/ 298437 w 7467600"/>
              <a:gd name="connsiteY717" fmla="*/ 1968019 h 6858000"/>
              <a:gd name="connsiteX718" fmla="*/ 227269 w 7467600"/>
              <a:gd name="connsiteY718" fmla="*/ 1114064 h 6858000"/>
              <a:gd name="connsiteX719" fmla="*/ 248003 w 7467600"/>
              <a:gd name="connsiteY719" fmla="*/ 1089613 h 6858000"/>
              <a:gd name="connsiteX720" fmla="*/ 427020 w 7467600"/>
              <a:gd name="connsiteY720" fmla="*/ 1619803 h 6858000"/>
              <a:gd name="connsiteX721" fmla="*/ 340345 w 7467600"/>
              <a:gd name="connsiteY721" fmla="*/ 2027739 h 6858000"/>
              <a:gd name="connsiteX722" fmla="*/ 360865 w 7467600"/>
              <a:gd name="connsiteY722" fmla="*/ 2044827 h 6858000"/>
              <a:gd name="connsiteX723" fmla="*/ 560414 w 7467600"/>
              <a:gd name="connsiteY723" fmla="*/ 2421457 h 6858000"/>
              <a:gd name="connsiteX724" fmla="*/ 1359703 w 7467600"/>
              <a:gd name="connsiteY724" fmla="*/ 2578554 h 6858000"/>
              <a:gd name="connsiteX725" fmla="*/ 1359422 w 7467600"/>
              <a:gd name="connsiteY725" fmla="*/ 2577994 h 6858000"/>
              <a:gd name="connsiteX726" fmla="*/ 828701 w 7467600"/>
              <a:gd name="connsiteY726" fmla="*/ 1839520 h 6858000"/>
              <a:gd name="connsiteX727" fmla="*/ 494427 w 7467600"/>
              <a:gd name="connsiteY727" fmla="*/ 1092333 h 6858000"/>
              <a:gd name="connsiteX728" fmla="*/ 506322 w 7467600"/>
              <a:gd name="connsiteY728" fmla="*/ 1020997 h 6858000"/>
              <a:gd name="connsiteX729" fmla="*/ 4570198 w 7467600"/>
              <a:gd name="connsiteY729" fmla="*/ 978081 h 6858000"/>
              <a:gd name="connsiteX730" fmla="*/ 4523691 w 7467600"/>
              <a:gd name="connsiteY730" fmla="*/ 1127776 h 6858000"/>
              <a:gd name="connsiteX731" fmla="*/ 4509875 w 7467600"/>
              <a:gd name="connsiteY731" fmla="*/ 1167552 h 6858000"/>
              <a:gd name="connsiteX732" fmla="*/ 4478168 w 7467600"/>
              <a:gd name="connsiteY732" fmla="*/ 1260735 h 6858000"/>
              <a:gd name="connsiteX733" fmla="*/ 4409309 w 7467600"/>
              <a:gd name="connsiteY733" fmla="*/ 1666996 h 6858000"/>
              <a:gd name="connsiteX734" fmla="*/ 4370031 w 7467600"/>
              <a:gd name="connsiteY734" fmla="*/ 1955666 h 6858000"/>
              <a:gd name="connsiteX735" fmla="*/ 4570198 w 7467600"/>
              <a:gd name="connsiteY735" fmla="*/ 978081 h 6858000"/>
              <a:gd name="connsiteX736" fmla="*/ 4557898 w 7467600"/>
              <a:gd name="connsiteY736" fmla="*/ 900011 h 6858000"/>
              <a:gd name="connsiteX737" fmla="*/ 4344840 w 7467600"/>
              <a:gd name="connsiteY737" fmla="*/ 1922038 h 6858000"/>
              <a:gd name="connsiteX738" fmla="*/ 4378710 w 7467600"/>
              <a:gd name="connsiteY738" fmla="*/ 1665516 h 6858000"/>
              <a:gd name="connsiteX739" fmla="*/ 4448798 w 7467600"/>
              <a:gd name="connsiteY739" fmla="*/ 1253024 h 6858000"/>
              <a:gd name="connsiteX740" fmla="*/ 4480315 w 7467600"/>
              <a:gd name="connsiteY740" fmla="*/ 1158454 h 6858000"/>
              <a:gd name="connsiteX741" fmla="*/ 4494133 w 7467600"/>
              <a:gd name="connsiteY741" fmla="*/ 1118676 h 6858000"/>
              <a:gd name="connsiteX742" fmla="*/ 4557898 w 7467600"/>
              <a:gd name="connsiteY742" fmla="*/ 900011 h 6858000"/>
              <a:gd name="connsiteX743" fmla="*/ 5870151 w 7467600"/>
              <a:gd name="connsiteY743" fmla="*/ 898890 h 6858000"/>
              <a:gd name="connsiteX744" fmla="*/ 5861335 w 7467600"/>
              <a:gd name="connsiteY744" fmla="*/ 899177 h 6858000"/>
              <a:gd name="connsiteX745" fmla="*/ 5843702 w 7467600"/>
              <a:gd name="connsiteY745" fmla="*/ 899748 h 6858000"/>
              <a:gd name="connsiteX746" fmla="*/ 5651107 w 7467600"/>
              <a:gd name="connsiteY746" fmla="*/ 920306 h 6858000"/>
              <a:gd name="connsiteX747" fmla="*/ 5459407 w 7467600"/>
              <a:gd name="connsiteY747" fmla="*/ 940975 h 6858000"/>
              <a:gd name="connsiteX748" fmla="*/ 5374846 w 7467600"/>
              <a:gd name="connsiteY748" fmla="*/ 941988 h 6858000"/>
              <a:gd name="connsiteX749" fmla="*/ 5256105 w 7467600"/>
              <a:gd name="connsiteY749" fmla="*/ 945632 h 6858000"/>
              <a:gd name="connsiteX750" fmla="*/ 5107071 w 7467600"/>
              <a:gd name="connsiteY750" fmla="*/ 969720 h 6858000"/>
              <a:gd name="connsiteX751" fmla="*/ 4998681 w 7467600"/>
              <a:gd name="connsiteY751" fmla="*/ 988771 h 6858000"/>
              <a:gd name="connsiteX752" fmla="*/ 5870151 w 7467600"/>
              <a:gd name="connsiteY752" fmla="*/ 898890 h 6858000"/>
              <a:gd name="connsiteX753" fmla="*/ 5504425 w 7467600"/>
              <a:gd name="connsiteY753" fmla="*/ 848067 h 6858000"/>
              <a:gd name="connsiteX754" fmla="*/ 4968849 w 7467600"/>
              <a:gd name="connsiteY754" fmla="*/ 962318 h 6858000"/>
              <a:gd name="connsiteX755" fmla="*/ 5104039 w 7467600"/>
              <a:gd name="connsiteY755" fmla="*/ 940634 h 6858000"/>
              <a:gd name="connsiteX756" fmla="*/ 5256311 w 7467600"/>
              <a:gd name="connsiteY756" fmla="*/ 916490 h 6858000"/>
              <a:gd name="connsiteX757" fmla="*/ 5377381 w 7467600"/>
              <a:gd name="connsiteY757" fmla="*/ 912671 h 6858000"/>
              <a:gd name="connsiteX758" fmla="*/ 5460148 w 7467600"/>
              <a:gd name="connsiteY758" fmla="*/ 911442 h 6858000"/>
              <a:gd name="connsiteX759" fmla="*/ 5648971 w 7467600"/>
              <a:gd name="connsiteY759" fmla="*/ 891331 h 6858000"/>
              <a:gd name="connsiteX760" fmla="*/ 5844807 w 7467600"/>
              <a:gd name="connsiteY760" fmla="*/ 870718 h 6858000"/>
              <a:gd name="connsiteX761" fmla="*/ 5862975 w 7467600"/>
              <a:gd name="connsiteY761" fmla="*/ 869756 h 6858000"/>
              <a:gd name="connsiteX762" fmla="*/ 5920887 w 7467600"/>
              <a:gd name="connsiteY762" fmla="*/ 865929 h 6858000"/>
              <a:gd name="connsiteX763" fmla="*/ 5504425 w 7467600"/>
              <a:gd name="connsiteY763" fmla="*/ 848067 h 6858000"/>
              <a:gd name="connsiteX764" fmla="*/ 3607114 w 7467600"/>
              <a:gd name="connsiteY764" fmla="*/ 467441 h 6858000"/>
              <a:gd name="connsiteX765" fmla="*/ 3296242 w 7467600"/>
              <a:gd name="connsiteY765" fmla="*/ 807991 h 6858000"/>
              <a:gd name="connsiteX766" fmla="*/ 3174674 w 7467600"/>
              <a:gd name="connsiteY766" fmla="*/ 919759 h 6858000"/>
              <a:gd name="connsiteX767" fmla="*/ 3042978 w 7467600"/>
              <a:gd name="connsiteY767" fmla="*/ 1054894 h 6858000"/>
              <a:gd name="connsiteX768" fmla="*/ 2968914 w 7467600"/>
              <a:gd name="connsiteY768" fmla="*/ 1133756 h 6858000"/>
              <a:gd name="connsiteX769" fmla="*/ 3103823 w 7467600"/>
              <a:gd name="connsiteY769" fmla="*/ 1026814 h 6858000"/>
              <a:gd name="connsiteX770" fmla="*/ 3607114 w 7467600"/>
              <a:gd name="connsiteY770" fmla="*/ 467441 h 6858000"/>
              <a:gd name="connsiteX771" fmla="*/ 3744487 w 7467600"/>
              <a:gd name="connsiteY771" fmla="*/ 383136 h 6858000"/>
              <a:gd name="connsiteX772" fmla="*/ 3970213 w 7467600"/>
              <a:gd name="connsiteY772" fmla="*/ 995559 h 6858000"/>
              <a:gd name="connsiteX773" fmla="*/ 3744487 w 7467600"/>
              <a:gd name="connsiteY773" fmla="*/ 383136 h 6858000"/>
              <a:gd name="connsiteX774" fmla="*/ 3624562 w 7467600"/>
              <a:gd name="connsiteY774" fmla="*/ 367041 h 6858000"/>
              <a:gd name="connsiteX775" fmla="*/ 3489712 w 7467600"/>
              <a:gd name="connsiteY775" fmla="*/ 485386 h 6858000"/>
              <a:gd name="connsiteX776" fmla="*/ 3182994 w 7467600"/>
              <a:gd name="connsiteY776" fmla="*/ 828265 h 6858000"/>
              <a:gd name="connsiteX777" fmla="*/ 2892114 w 7467600"/>
              <a:gd name="connsiteY777" fmla="*/ 1172635 h 6858000"/>
              <a:gd name="connsiteX778" fmla="*/ 3021459 w 7467600"/>
              <a:gd name="connsiteY778" fmla="*/ 1035385 h 6858000"/>
              <a:gd name="connsiteX779" fmla="*/ 3153873 w 7467600"/>
              <a:gd name="connsiteY779" fmla="*/ 898971 h 6858000"/>
              <a:gd name="connsiteX780" fmla="*/ 3276511 w 7467600"/>
              <a:gd name="connsiteY780" fmla="*/ 786423 h 6858000"/>
              <a:gd name="connsiteX781" fmla="*/ 3584154 w 7467600"/>
              <a:gd name="connsiteY781" fmla="*/ 448218 h 6858000"/>
              <a:gd name="connsiteX782" fmla="*/ 3624562 w 7467600"/>
              <a:gd name="connsiteY782" fmla="*/ 367041 h 6858000"/>
              <a:gd name="connsiteX783" fmla="*/ 3766672 w 7467600"/>
              <a:gd name="connsiteY783" fmla="*/ 359429 h 6858000"/>
              <a:gd name="connsiteX784" fmla="*/ 3996338 w 7467600"/>
              <a:gd name="connsiteY784" fmla="*/ 968237 h 6858000"/>
              <a:gd name="connsiteX785" fmla="*/ 3766672 w 7467600"/>
              <a:gd name="connsiteY785" fmla="*/ 359429 h 6858000"/>
              <a:gd name="connsiteX786" fmla="*/ 5805386 w 7467600"/>
              <a:gd name="connsiteY786" fmla="*/ 239240 h 6858000"/>
              <a:gd name="connsiteX787" fmla="*/ 5736947 w 7467600"/>
              <a:gd name="connsiteY787" fmla="*/ 261367 h 6858000"/>
              <a:gd name="connsiteX788" fmla="*/ 5427012 w 7467600"/>
              <a:gd name="connsiteY788" fmla="*/ 311272 h 6858000"/>
              <a:gd name="connsiteX789" fmla="*/ 5147818 w 7467600"/>
              <a:gd name="connsiteY789" fmla="*/ 322112 h 6858000"/>
              <a:gd name="connsiteX790" fmla="*/ 5060854 w 7467600"/>
              <a:gd name="connsiteY790" fmla="*/ 311882 h 6858000"/>
              <a:gd name="connsiteX791" fmla="*/ 4945989 w 7467600"/>
              <a:gd name="connsiteY791" fmla="*/ 300516 h 6858000"/>
              <a:gd name="connsiteX792" fmla="*/ 5410479 w 7467600"/>
              <a:gd name="connsiteY792" fmla="*/ 348434 h 6858000"/>
              <a:gd name="connsiteX793" fmla="*/ 5805386 w 7467600"/>
              <a:gd name="connsiteY793" fmla="*/ 239240 h 6858000"/>
              <a:gd name="connsiteX794" fmla="*/ 5905192 w 7467600"/>
              <a:gd name="connsiteY794" fmla="*/ 163079 h 6858000"/>
              <a:gd name="connsiteX795" fmla="*/ 5865655 w 7467600"/>
              <a:gd name="connsiteY795" fmla="*/ 171901 h 6858000"/>
              <a:gd name="connsiteX796" fmla="*/ 5259740 w 7467600"/>
              <a:gd name="connsiteY796" fmla="*/ 257013 h 6858000"/>
              <a:gd name="connsiteX797" fmla="*/ 5208466 w 7467600"/>
              <a:gd name="connsiteY797" fmla="*/ 257550 h 6858000"/>
              <a:gd name="connsiteX798" fmla="*/ 4980204 w 7467600"/>
              <a:gd name="connsiteY798" fmla="*/ 271903 h 6858000"/>
              <a:gd name="connsiteX799" fmla="*/ 5068068 w 7467600"/>
              <a:gd name="connsiteY799" fmla="*/ 282244 h 6858000"/>
              <a:gd name="connsiteX800" fmla="*/ 5153231 w 7467600"/>
              <a:gd name="connsiteY800" fmla="*/ 292240 h 6858000"/>
              <a:gd name="connsiteX801" fmla="*/ 5426491 w 7467600"/>
              <a:gd name="connsiteY801" fmla="*/ 281128 h 6858000"/>
              <a:gd name="connsiteX802" fmla="*/ 5731212 w 7467600"/>
              <a:gd name="connsiteY802" fmla="*/ 231951 h 6858000"/>
              <a:gd name="connsiteX803" fmla="*/ 5905192 w 7467600"/>
              <a:gd name="connsiteY803" fmla="*/ 163079 h 6858000"/>
              <a:gd name="connsiteX804" fmla="*/ 5944437 w 7467600"/>
              <a:gd name="connsiteY804" fmla="*/ 113829 h 6858000"/>
              <a:gd name="connsiteX805" fmla="*/ 5825032 w 7467600"/>
              <a:gd name="connsiteY805" fmla="*/ 146405 h 6858000"/>
              <a:gd name="connsiteX806" fmla="*/ 4955599 w 7467600"/>
              <a:gd name="connsiteY806" fmla="*/ 247008 h 6858000"/>
              <a:gd name="connsiteX807" fmla="*/ 5210104 w 7467600"/>
              <a:gd name="connsiteY807" fmla="*/ 228123 h 6858000"/>
              <a:gd name="connsiteX808" fmla="*/ 5261015 w 7467600"/>
              <a:gd name="connsiteY808" fmla="*/ 227087 h 6858000"/>
              <a:gd name="connsiteX809" fmla="*/ 5861181 w 7467600"/>
              <a:gd name="connsiteY809" fmla="*/ 143093 h 6858000"/>
              <a:gd name="connsiteX810" fmla="*/ 5961252 w 7467600"/>
              <a:gd name="connsiteY810" fmla="*/ 114820 h 6858000"/>
              <a:gd name="connsiteX811" fmla="*/ 5944437 w 7467600"/>
              <a:gd name="connsiteY811" fmla="*/ 113829 h 6858000"/>
              <a:gd name="connsiteX812" fmla="*/ 3882765 w 7467600"/>
              <a:gd name="connsiteY812" fmla="*/ 0 h 6858000"/>
              <a:gd name="connsiteX813" fmla="*/ 3995099 w 7467600"/>
              <a:gd name="connsiteY813" fmla="*/ 0 h 6858000"/>
              <a:gd name="connsiteX814" fmla="*/ 4163818 w 7467600"/>
              <a:gd name="connsiteY814" fmla="*/ 234104 h 6858000"/>
              <a:gd name="connsiteX815" fmla="*/ 4172099 w 7467600"/>
              <a:gd name="connsiteY815" fmla="*/ 234207 h 6858000"/>
              <a:gd name="connsiteX816" fmla="*/ 4784282 w 7467600"/>
              <a:gd name="connsiteY816" fmla="*/ 276561 h 6858000"/>
              <a:gd name="connsiteX817" fmla="*/ 4801687 w 7467600"/>
              <a:gd name="connsiteY817" fmla="*/ 267764 h 6858000"/>
              <a:gd name="connsiteX818" fmla="*/ 6082788 w 7467600"/>
              <a:gd name="connsiteY818" fmla="*/ 64119 h 6858000"/>
              <a:gd name="connsiteX819" fmla="*/ 6099442 w 7467600"/>
              <a:gd name="connsiteY819" fmla="*/ 82568 h 6858000"/>
              <a:gd name="connsiteX820" fmla="*/ 4804137 w 7467600"/>
              <a:gd name="connsiteY820" fmla="*/ 320931 h 6858000"/>
              <a:gd name="connsiteX821" fmla="*/ 4227047 w 7467600"/>
              <a:gd name="connsiteY821" fmla="*/ 313415 h 6858000"/>
              <a:gd name="connsiteX822" fmla="*/ 4346041 w 7467600"/>
              <a:gd name="connsiteY822" fmla="*/ 456086 h 6858000"/>
              <a:gd name="connsiteX823" fmla="*/ 4870967 w 7467600"/>
              <a:gd name="connsiteY823" fmla="*/ 963061 h 6858000"/>
              <a:gd name="connsiteX824" fmla="*/ 4889647 w 7467600"/>
              <a:gd name="connsiteY824" fmla="*/ 957147 h 6858000"/>
              <a:gd name="connsiteX825" fmla="*/ 5422504 w 7467600"/>
              <a:gd name="connsiteY825" fmla="*/ 805191 h 6858000"/>
              <a:gd name="connsiteX826" fmla="*/ 6087656 w 7467600"/>
              <a:gd name="connsiteY826" fmla="*/ 826703 h 6858000"/>
              <a:gd name="connsiteX827" fmla="*/ 6058717 w 7467600"/>
              <a:gd name="connsiteY827" fmla="*/ 865992 h 6858000"/>
              <a:gd name="connsiteX828" fmla="*/ 4974153 w 7467600"/>
              <a:gd name="connsiteY828" fmla="*/ 1045456 h 6858000"/>
              <a:gd name="connsiteX829" fmla="*/ 5627835 w 7467600"/>
              <a:gd name="connsiteY829" fmla="*/ 1472077 h 6858000"/>
              <a:gd name="connsiteX830" fmla="*/ 5629817 w 7467600"/>
              <a:gd name="connsiteY830" fmla="*/ 1471412 h 6858000"/>
              <a:gd name="connsiteX831" fmla="*/ 5634124 w 7467600"/>
              <a:gd name="connsiteY831" fmla="*/ 1470572 h 6858000"/>
              <a:gd name="connsiteX832" fmla="*/ 5755832 w 7467600"/>
              <a:gd name="connsiteY832" fmla="*/ 1383886 h 6858000"/>
              <a:gd name="connsiteX833" fmla="*/ 6014186 w 7467600"/>
              <a:gd name="connsiteY833" fmla="*/ 1279799 h 6858000"/>
              <a:gd name="connsiteX834" fmla="*/ 6901619 w 7467600"/>
              <a:gd name="connsiteY834" fmla="*/ 1047874 h 6858000"/>
              <a:gd name="connsiteX835" fmla="*/ 6931566 w 7467600"/>
              <a:gd name="connsiteY835" fmla="*/ 1062034 h 6858000"/>
              <a:gd name="connsiteX836" fmla="*/ 5790982 w 7467600"/>
              <a:gd name="connsiteY836" fmla="*/ 1561380 h 6858000"/>
              <a:gd name="connsiteX837" fmla="*/ 6188971 w 7467600"/>
              <a:gd name="connsiteY837" fmla="*/ 1755168 h 6858000"/>
              <a:gd name="connsiteX838" fmla="*/ 6202446 w 7467600"/>
              <a:gd name="connsiteY838" fmla="*/ 1752268 h 6858000"/>
              <a:gd name="connsiteX839" fmla="*/ 7179560 w 7467600"/>
              <a:gd name="connsiteY839" fmla="*/ 1467551 h 6858000"/>
              <a:gd name="connsiteX840" fmla="*/ 7158730 w 7467600"/>
              <a:gd name="connsiteY840" fmla="*/ 1507835 h 6858000"/>
              <a:gd name="connsiteX841" fmla="*/ 6326959 w 7467600"/>
              <a:gd name="connsiteY841" fmla="*/ 1817686 h 6858000"/>
              <a:gd name="connsiteX842" fmla="*/ 6537433 w 7467600"/>
              <a:gd name="connsiteY842" fmla="*/ 1907790 h 6858000"/>
              <a:gd name="connsiteX843" fmla="*/ 6550221 w 7467600"/>
              <a:gd name="connsiteY843" fmla="*/ 1910729 h 6858000"/>
              <a:gd name="connsiteX844" fmla="*/ 6964438 w 7467600"/>
              <a:gd name="connsiteY844" fmla="*/ 2209505 h 6858000"/>
              <a:gd name="connsiteX845" fmla="*/ 7367862 w 7467600"/>
              <a:gd name="connsiteY845" fmla="*/ 2806833 h 6858000"/>
              <a:gd name="connsiteX846" fmla="*/ 7364329 w 7467600"/>
              <a:gd name="connsiteY846" fmla="*/ 2826907 h 6858000"/>
              <a:gd name="connsiteX847" fmla="*/ 7290545 w 7467600"/>
              <a:gd name="connsiteY847" fmla="*/ 2850663 h 6858000"/>
              <a:gd name="connsiteX848" fmla="*/ 6472036 w 7467600"/>
              <a:gd name="connsiteY848" fmla="*/ 1959003 h 6858000"/>
              <a:gd name="connsiteX849" fmla="*/ 5792897 w 7467600"/>
              <a:gd name="connsiteY849" fmla="*/ 1647747 h 6858000"/>
              <a:gd name="connsiteX850" fmla="*/ 5842751 w 7467600"/>
              <a:gd name="connsiteY850" fmla="*/ 1816112 h 6858000"/>
              <a:gd name="connsiteX851" fmla="*/ 5847424 w 7467600"/>
              <a:gd name="connsiteY851" fmla="*/ 1815776 h 6858000"/>
              <a:gd name="connsiteX852" fmla="*/ 6399821 w 7467600"/>
              <a:gd name="connsiteY852" fmla="*/ 2344799 h 6858000"/>
              <a:gd name="connsiteX853" fmla="*/ 6323232 w 7467600"/>
              <a:gd name="connsiteY853" fmla="*/ 2389634 h 6858000"/>
              <a:gd name="connsiteX854" fmla="*/ 5942958 w 7467600"/>
              <a:gd name="connsiteY854" fmla="*/ 2077708 h 6858000"/>
              <a:gd name="connsiteX855" fmla="*/ 5921559 w 7467600"/>
              <a:gd name="connsiteY855" fmla="*/ 2378596 h 6858000"/>
              <a:gd name="connsiteX856" fmla="*/ 5817651 w 7467600"/>
              <a:gd name="connsiteY856" fmla="*/ 3023919 h 6858000"/>
              <a:gd name="connsiteX857" fmla="*/ 5729634 w 7467600"/>
              <a:gd name="connsiteY857" fmla="*/ 3051849 h 6858000"/>
              <a:gd name="connsiteX858" fmla="*/ 5611018 w 7467600"/>
              <a:gd name="connsiteY858" fmla="*/ 2316769 h 6858000"/>
              <a:gd name="connsiteX859" fmla="*/ 5687608 w 7467600"/>
              <a:gd name="connsiteY859" fmla="*/ 2039972 h 6858000"/>
              <a:gd name="connsiteX860" fmla="*/ 5657554 w 7467600"/>
              <a:gd name="connsiteY860" fmla="*/ 1576445 h 6858000"/>
              <a:gd name="connsiteX861" fmla="*/ 5150475 w 7467600"/>
              <a:gd name="connsiteY861" fmla="*/ 1274012 h 6858000"/>
              <a:gd name="connsiteX862" fmla="*/ 5349142 w 7467600"/>
              <a:gd name="connsiteY862" fmla="*/ 2204405 h 6858000"/>
              <a:gd name="connsiteX863" fmla="*/ 5262214 w 7467600"/>
              <a:gd name="connsiteY863" fmla="*/ 2233836 h 6858000"/>
              <a:gd name="connsiteX864" fmla="*/ 4981539 w 7467600"/>
              <a:gd name="connsiteY864" fmla="*/ 1542201 h 6858000"/>
              <a:gd name="connsiteX865" fmla="*/ 4958461 w 7467600"/>
              <a:gd name="connsiteY865" fmla="*/ 1136957 h 6858000"/>
              <a:gd name="connsiteX866" fmla="*/ 4655015 w 7467600"/>
              <a:gd name="connsiteY866" fmla="*/ 891426 h 6858000"/>
              <a:gd name="connsiteX867" fmla="*/ 4348002 w 7467600"/>
              <a:gd name="connsiteY867" fmla="*/ 2205895 h 6858000"/>
              <a:gd name="connsiteX868" fmla="*/ 4262250 w 7467600"/>
              <a:gd name="connsiteY868" fmla="*/ 2219972 h 6858000"/>
              <a:gd name="connsiteX869" fmla="*/ 4550611 w 7467600"/>
              <a:gd name="connsiteY869" fmla="*/ 817540 h 6858000"/>
              <a:gd name="connsiteX870" fmla="*/ 4564418 w 7467600"/>
              <a:gd name="connsiteY870" fmla="*/ 808293 h 6858000"/>
              <a:gd name="connsiteX871" fmla="*/ 4266388 w 7467600"/>
              <a:gd name="connsiteY871" fmla="*/ 500083 h 6858000"/>
              <a:gd name="connsiteX872" fmla="*/ 4032842 w 7467600"/>
              <a:gd name="connsiteY872" fmla="*/ 211809 h 6858000"/>
              <a:gd name="connsiteX873" fmla="*/ 3882765 w 7467600"/>
              <a:gd name="connsiteY873" fmla="*/ 0 h 6858000"/>
              <a:gd name="connsiteX874" fmla="*/ 3721337 w 7467600"/>
              <a:gd name="connsiteY874" fmla="*/ 0 h 6858000"/>
              <a:gd name="connsiteX875" fmla="*/ 3797544 w 7467600"/>
              <a:gd name="connsiteY875" fmla="*/ 0 h 6858000"/>
              <a:gd name="connsiteX876" fmla="*/ 3775734 w 7467600"/>
              <a:gd name="connsiteY876" fmla="*/ 95131 h 6858000"/>
              <a:gd name="connsiteX877" fmla="*/ 3724807 w 7467600"/>
              <a:gd name="connsiteY877" fmla="*/ 272257 h 6858000"/>
              <a:gd name="connsiteX878" fmla="*/ 3726844 w 7467600"/>
              <a:gd name="connsiteY878" fmla="*/ 282988 h 6858000"/>
              <a:gd name="connsiteX879" fmla="*/ 3742664 w 7467600"/>
              <a:gd name="connsiteY879" fmla="*/ 279918 h 6858000"/>
              <a:gd name="connsiteX880" fmla="*/ 4103910 w 7467600"/>
              <a:gd name="connsiteY880" fmla="*/ 1161917 h 6858000"/>
              <a:gd name="connsiteX881" fmla="*/ 4020269 w 7467600"/>
              <a:gd name="connsiteY881" fmla="*/ 1200406 h 6858000"/>
              <a:gd name="connsiteX882" fmla="*/ 3674882 w 7467600"/>
              <a:gd name="connsiteY882" fmla="*/ 488524 h 6858000"/>
              <a:gd name="connsiteX883" fmla="*/ 3132682 w 7467600"/>
              <a:gd name="connsiteY883" fmla="*/ 1072284 h 6858000"/>
              <a:gd name="connsiteX884" fmla="*/ 2716346 w 7467600"/>
              <a:gd name="connsiteY884" fmla="*/ 1276376 h 6858000"/>
              <a:gd name="connsiteX885" fmla="*/ 2716772 w 7467600"/>
              <a:gd name="connsiteY885" fmla="*/ 1255462 h 6858000"/>
              <a:gd name="connsiteX886" fmla="*/ 3471096 w 7467600"/>
              <a:gd name="connsiteY886" fmla="*/ 437072 h 6858000"/>
              <a:gd name="connsiteX887" fmla="*/ 3639057 w 7467600"/>
              <a:gd name="connsiteY887" fmla="*/ 286334 h 6858000"/>
              <a:gd name="connsiteX888" fmla="*/ 3640309 w 7467600"/>
              <a:gd name="connsiteY888" fmla="*/ 284664 h 6858000"/>
              <a:gd name="connsiteX889" fmla="*/ 3646022 w 7467600"/>
              <a:gd name="connsiteY889" fmla="*/ 276711 h 6858000"/>
              <a:gd name="connsiteX890" fmla="*/ 3707943 w 7467600"/>
              <a:gd name="connsiteY890" fmla="*/ 65958 h 6858000"/>
              <a:gd name="connsiteX891" fmla="*/ 3721337 w 7467600"/>
              <a:gd name="connsiteY891" fmla="*/ 0 h 6858000"/>
              <a:gd name="connsiteX892" fmla="*/ 2867960 w 7467600"/>
              <a:gd name="connsiteY892" fmla="*/ 0 h 6858000"/>
              <a:gd name="connsiteX893" fmla="*/ 2926351 w 7467600"/>
              <a:gd name="connsiteY893" fmla="*/ 0 h 6858000"/>
              <a:gd name="connsiteX894" fmla="*/ 2902823 w 7467600"/>
              <a:gd name="connsiteY894" fmla="*/ 262929 h 6858000"/>
              <a:gd name="connsiteX895" fmla="*/ 2940663 w 7467600"/>
              <a:gd name="connsiteY895" fmla="*/ 140884 h 6858000"/>
              <a:gd name="connsiteX896" fmla="*/ 2947039 w 7467600"/>
              <a:gd name="connsiteY896" fmla="*/ 122524 h 6858000"/>
              <a:gd name="connsiteX897" fmla="*/ 2984316 w 7467600"/>
              <a:gd name="connsiteY897" fmla="*/ 0 h 6858000"/>
              <a:gd name="connsiteX898" fmla="*/ 3016114 w 7467600"/>
              <a:gd name="connsiteY898" fmla="*/ 0 h 6858000"/>
              <a:gd name="connsiteX899" fmla="*/ 2979949 w 7467600"/>
              <a:gd name="connsiteY899" fmla="*/ 119274 h 6858000"/>
              <a:gd name="connsiteX900" fmla="*/ 3023879 w 7467600"/>
              <a:gd name="connsiteY900" fmla="*/ 0 h 6858000"/>
              <a:gd name="connsiteX901" fmla="*/ 3105400 w 7467600"/>
              <a:gd name="connsiteY901" fmla="*/ 0 h 6858000"/>
              <a:gd name="connsiteX902" fmla="*/ 3094669 w 7467600"/>
              <a:gd name="connsiteY902" fmla="*/ 30308 h 6858000"/>
              <a:gd name="connsiteX903" fmla="*/ 2901945 w 7467600"/>
              <a:gd name="connsiteY903" fmla="*/ 466538 h 6858000"/>
              <a:gd name="connsiteX904" fmla="*/ 2815209 w 7467600"/>
              <a:gd name="connsiteY904" fmla="*/ 497361 h 6858000"/>
              <a:gd name="connsiteX905" fmla="*/ 2844845 w 7467600"/>
              <a:gd name="connsiteY905" fmla="*/ 127638 h 6858000"/>
              <a:gd name="connsiteX906" fmla="*/ 2867960 w 7467600"/>
              <a:gd name="connsiteY906" fmla="*/ 0 h 6858000"/>
              <a:gd name="connsiteX907" fmla="*/ 1057230 w 7467600"/>
              <a:gd name="connsiteY907" fmla="*/ 0 h 6858000"/>
              <a:gd name="connsiteX908" fmla="*/ 1111003 w 7467600"/>
              <a:gd name="connsiteY908" fmla="*/ 0 h 6858000"/>
              <a:gd name="connsiteX909" fmla="*/ 1125553 w 7467600"/>
              <a:gd name="connsiteY909" fmla="*/ 52588 h 6858000"/>
              <a:gd name="connsiteX910" fmla="*/ 1304276 w 7467600"/>
              <a:gd name="connsiteY910" fmla="*/ 476275 h 6858000"/>
              <a:gd name="connsiteX911" fmla="*/ 1492066 w 7467600"/>
              <a:gd name="connsiteY911" fmla="*/ 886333 h 6858000"/>
              <a:gd name="connsiteX912" fmla="*/ 1423698 w 7467600"/>
              <a:gd name="connsiteY912" fmla="*/ 710817 h 6858000"/>
              <a:gd name="connsiteX913" fmla="*/ 1357609 w 7467600"/>
              <a:gd name="connsiteY913" fmla="*/ 532892 h 6858000"/>
              <a:gd name="connsiteX914" fmla="*/ 1309550 w 7467600"/>
              <a:gd name="connsiteY914" fmla="*/ 374031 h 6858000"/>
              <a:gd name="connsiteX915" fmla="*/ 1193673 w 7467600"/>
              <a:gd name="connsiteY915" fmla="*/ 49533 h 6858000"/>
              <a:gd name="connsiteX916" fmla="*/ 1164391 w 7467600"/>
              <a:gd name="connsiteY916" fmla="*/ 0 h 6858000"/>
              <a:gd name="connsiteX917" fmla="*/ 1200666 w 7467600"/>
              <a:gd name="connsiteY917" fmla="*/ 0 h 6858000"/>
              <a:gd name="connsiteX918" fmla="*/ 1223408 w 7467600"/>
              <a:gd name="connsiteY918" fmla="*/ 38996 h 6858000"/>
              <a:gd name="connsiteX919" fmla="*/ 1339635 w 7467600"/>
              <a:gd name="connsiteY919" fmla="*/ 365517 h 6858000"/>
              <a:gd name="connsiteX920" fmla="*/ 1387469 w 7467600"/>
              <a:gd name="connsiteY920" fmla="*/ 523079 h 6858000"/>
              <a:gd name="connsiteX921" fmla="*/ 1452685 w 7467600"/>
              <a:gd name="connsiteY921" fmla="*/ 699806 h 6858000"/>
              <a:gd name="connsiteX922" fmla="*/ 1492092 w 7467600"/>
              <a:gd name="connsiteY922" fmla="*/ 800424 h 6858000"/>
              <a:gd name="connsiteX923" fmla="*/ 1455302 w 7467600"/>
              <a:gd name="connsiteY923" fmla="*/ 632913 h 6858000"/>
              <a:gd name="connsiteX924" fmla="*/ 1222336 w 7467600"/>
              <a:gd name="connsiteY924" fmla="*/ 9480 h 6858000"/>
              <a:gd name="connsiteX925" fmla="*/ 1214634 w 7467600"/>
              <a:gd name="connsiteY925" fmla="*/ 0 h 6858000"/>
              <a:gd name="connsiteX926" fmla="*/ 1289827 w 7467600"/>
              <a:gd name="connsiteY926" fmla="*/ 0 h 6858000"/>
              <a:gd name="connsiteX927" fmla="*/ 1321076 w 7467600"/>
              <a:gd name="connsiteY927" fmla="*/ 59722 h 6858000"/>
              <a:gd name="connsiteX928" fmla="*/ 1512579 w 7467600"/>
              <a:gd name="connsiteY928" fmla="*/ 626441 h 6858000"/>
              <a:gd name="connsiteX929" fmla="*/ 1506076 w 7467600"/>
              <a:gd name="connsiteY929" fmla="*/ 1089289 h 6858000"/>
              <a:gd name="connsiteX930" fmla="*/ 1486346 w 7467600"/>
              <a:gd name="connsiteY930" fmla="*/ 1079919 h 6858000"/>
              <a:gd name="connsiteX931" fmla="*/ 1070511 w 7467600"/>
              <a:gd name="connsiteY931" fmla="*/ 48609 h 6858000"/>
              <a:gd name="connsiteX932" fmla="*/ 1057230 w 7467600"/>
              <a:gd name="connsiteY932" fmla="*/ 0 h 6858000"/>
              <a:gd name="connsiteX933" fmla="*/ 43151 w 7467600"/>
              <a:gd name="connsiteY933" fmla="*/ 0 h 6858000"/>
              <a:gd name="connsiteX934" fmla="*/ 95283 w 7467600"/>
              <a:gd name="connsiteY934" fmla="*/ 0 h 6858000"/>
              <a:gd name="connsiteX935" fmla="*/ 300708 w 7467600"/>
              <a:gd name="connsiteY935" fmla="*/ 154571 h 6858000"/>
              <a:gd name="connsiteX936" fmla="*/ 530414 w 7467600"/>
              <a:gd name="connsiteY936" fmla="*/ 354673 h 6858000"/>
              <a:gd name="connsiteX937" fmla="*/ 333785 w 7467600"/>
              <a:gd name="connsiteY937" fmla="*/ 161564 h 6858000"/>
              <a:gd name="connsiteX938" fmla="*/ 147005 w 7467600"/>
              <a:gd name="connsiteY938" fmla="*/ 0 h 6858000"/>
              <a:gd name="connsiteX939" fmla="*/ 272509 w 7467600"/>
              <a:gd name="connsiteY939" fmla="*/ 0 h 6858000"/>
              <a:gd name="connsiteX940" fmla="*/ 326276 w 7467600"/>
              <a:gd name="connsiteY940" fmla="*/ 45847 h 6858000"/>
              <a:gd name="connsiteX941" fmla="*/ 823759 w 7467600"/>
              <a:gd name="connsiteY941" fmla="*/ 574145 h 6858000"/>
              <a:gd name="connsiteX942" fmla="*/ 811254 w 7467600"/>
              <a:gd name="connsiteY942" fmla="*/ 665546 h 6858000"/>
              <a:gd name="connsiteX943" fmla="*/ 154042 w 7467600"/>
              <a:gd name="connsiteY943" fmla="*/ 261522 h 6858000"/>
              <a:gd name="connsiteX944" fmla="*/ 13550 w 7467600"/>
              <a:gd name="connsiteY944" fmla="*/ 158423 h 6858000"/>
              <a:gd name="connsiteX945" fmla="*/ 0 w 7467600"/>
              <a:gd name="connsiteY945" fmla="*/ 146618 h 6858000"/>
              <a:gd name="connsiteX946" fmla="*/ 0 w 7467600"/>
              <a:gd name="connsiteY946" fmla="*/ 59161 h 6858000"/>
              <a:gd name="connsiteX947" fmla="*/ 45427 w 7467600"/>
              <a:gd name="connsiteY947" fmla="*/ 101078 h 6858000"/>
              <a:gd name="connsiteX948" fmla="*/ 630103 w 7467600"/>
              <a:gd name="connsiteY948" fmla="*/ 485885 h 6858000"/>
              <a:gd name="connsiteX949" fmla="*/ 532040 w 7467600"/>
              <a:gd name="connsiteY949" fmla="*/ 399359 h 6858000"/>
              <a:gd name="connsiteX950" fmla="*/ 517618 w 7467600"/>
              <a:gd name="connsiteY950" fmla="*/ 385726 h 6858000"/>
              <a:gd name="connsiteX951" fmla="*/ 285074 w 7467600"/>
              <a:gd name="connsiteY951" fmla="*/ 182755 h 6858000"/>
              <a:gd name="connsiteX952" fmla="*/ 43151 w 7467600"/>
              <a:gd name="connsiteY95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10696 w 7467600"/>
              <a:gd name="connsiteY4" fmla="*/ 6803861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1019354 w 7467600"/>
              <a:gd name="connsiteY20" fmla="*/ 6315006 h 6858000"/>
              <a:gd name="connsiteX21" fmla="*/ 441046 w 7467600"/>
              <a:gd name="connsiteY21" fmla="*/ 6691153 h 6858000"/>
              <a:gd name="connsiteX22" fmla="*/ 1019354 w 7467600"/>
              <a:gd name="connsiteY22" fmla="*/ 6315006 h 6858000"/>
              <a:gd name="connsiteX23" fmla="*/ 991680 w 7467600"/>
              <a:gd name="connsiteY23" fmla="*/ 6298413 h 6858000"/>
              <a:gd name="connsiteX24" fmla="*/ 409060 w 7467600"/>
              <a:gd name="connsiteY24" fmla="*/ 6671470 h 6858000"/>
              <a:gd name="connsiteX25" fmla="*/ 991680 w 7467600"/>
              <a:gd name="connsiteY25" fmla="*/ 6298413 h 6858000"/>
              <a:gd name="connsiteX26" fmla="*/ 103333 w 7467600"/>
              <a:gd name="connsiteY26" fmla="*/ 5699602 h 6858000"/>
              <a:gd name="connsiteX27" fmla="*/ 233938 w 7467600"/>
              <a:gd name="connsiteY27" fmla="*/ 5809416 h 6858000"/>
              <a:gd name="connsiteX28" fmla="*/ 883580 w 7467600"/>
              <a:gd name="connsiteY28" fmla="*/ 6180710 h 6858000"/>
              <a:gd name="connsiteX29" fmla="*/ 487337 w 7467600"/>
              <a:gd name="connsiteY29" fmla="*/ 5950182 h 6858000"/>
              <a:gd name="connsiteX30" fmla="*/ 354051 w 7467600"/>
              <a:gd name="connsiteY30" fmla="*/ 5854912 h 6858000"/>
              <a:gd name="connsiteX31" fmla="*/ 195436 w 7467600"/>
              <a:gd name="connsiteY31" fmla="*/ 5755068 h 6858000"/>
              <a:gd name="connsiteX32" fmla="*/ 103333 w 7467600"/>
              <a:gd name="connsiteY32" fmla="*/ 5699602 h 6858000"/>
              <a:gd name="connsiteX33" fmla="*/ 5539432 w 7467600"/>
              <a:gd name="connsiteY33" fmla="*/ 5642928 h 6858000"/>
              <a:gd name="connsiteX34" fmla="*/ 5555462 w 7467600"/>
              <a:gd name="connsiteY34" fmla="*/ 5694454 h 6858000"/>
              <a:gd name="connsiteX35" fmla="*/ 5828270 w 7467600"/>
              <a:gd name="connsiteY35" fmla="*/ 6320663 h 6858000"/>
              <a:gd name="connsiteX36" fmla="*/ 5947416 w 7467600"/>
              <a:gd name="connsiteY36" fmla="*/ 6574846 h 6858000"/>
              <a:gd name="connsiteX37" fmla="*/ 5539432 w 7467600"/>
              <a:gd name="connsiteY37" fmla="*/ 5642928 h 6858000"/>
              <a:gd name="connsiteX38" fmla="*/ 51253 w 7467600"/>
              <a:gd name="connsiteY38" fmla="*/ 5631825 h 6858000"/>
              <a:gd name="connsiteX39" fmla="*/ 211622 w 7467600"/>
              <a:gd name="connsiteY39" fmla="*/ 5728803 h 6858000"/>
              <a:gd name="connsiteX40" fmla="*/ 371652 w 7467600"/>
              <a:gd name="connsiteY40" fmla="*/ 5829062 h 6858000"/>
              <a:gd name="connsiteX41" fmla="*/ 505903 w 7467600"/>
              <a:gd name="connsiteY41" fmla="*/ 5925221 h 6858000"/>
              <a:gd name="connsiteX42" fmla="*/ 899240 w 7467600"/>
              <a:gd name="connsiteY42" fmla="*/ 6153068 h 6858000"/>
              <a:gd name="connsiteX43" fmla="*/ 988114 w 7467600"/>
              <a:gd name="connsiteY43" fmla="*/ 6174204 h 6858000"/>
              <a:gd name="connsiteX44" fmla="*/ 845971 w 7467600"/>
              <a:gd name="connsiteY44" fmla="*/ 6067177 h 6858000"/>
              <a:gd name="connsiteX45" fmla="*/ 448057 w 7467600"/>
              <a:gd name="connsiteY45" fmla="*/ 5841376 h 6858000"/>
              <a:gd name="connsiteX46" fmla="*/ 51253 w 7467600"/>
              <a:gd name="connsiteY46" fmla="*/ 5631825 h 6858000"/>
              <a:gd name="connsiteX47" fmla="*/ 2606687 w 7467600"/>
              <a:gd name="connsiteY47" fmla="*/ 5630718 h 6858000"/>
              <a:gd name="connsiteX48" fmla="*/ 2645658 w 7467600"/>
              <a:gd name="connsiteY48" fmla="*/ 6640259 h 6858000"/>
              <a:gd name="connsiteX49" fmla="*/ 2606687 w 7467600"/>
              <a:gd name="connsiteY49" fmla="*/ 5630718 h 6858000"/>
              <a:gd name="connsiteX50" fmla="*/ 3642057 w 7467600"/>
              <a:gd name="connsiteY50" fmla="*/ 5573487 h 6858000"/>
              <a:gd name="connsiteX51" fmla="*/ 3632981 w 7467600"/>
              <a:gd name="connsiteY51" fmla="*/ 5579437 h 6858000"/>
              <a:gd name="connsiteX52" fmla="*/ 3382436 w 7467600"/>
              <a:gd name="connsiteY52" fmla="*/ 5952726 h 6858000"/>
              <a:gd name="connsiteX53" fmla="*/ 3191929 w 7467600"/>
              <a:gd name="connsiteY53" fmla="*/ 6662669 h 6858000"/>
              <a:gd name="connsiteX54" fmla="*/ 3369898 w 7467600"/>
              <a:gd name="connsiteY54" fmla="*/ 6081771 h 6858000"/>
              <a:gd name="connsiteX55" fmla="*/ 3642057 w 7467600"/>
              <a:gd name="connsiteY55" fmla="*/ 5573487 h 6858000"/>
              <a:gd name="connsiteX56" fmla="*/ 2650666 w 7467600"/>
              <a:gd name="connsiteY56" fmla="*/ 5530686 h 6858000"/>
              <a:gd name="connsiteX57" fmla="*/ 2650249 w 7467600"/>
              <a:gd name="connsiteY57" fmla="*/ 5532101 h 6858000"/>
              <a:gd name="connsiteX58" fmla="*/ 2663808 w 7467600"/>
              <a:gd name="connsiteY58" fmla="*/ 6535215 h 6858000"/>
              <a:gd name="connsiteX59" fmla="*/ 2665418 w 7467600"/>
              <a:gd name="connsiteY59" fmla="*/ 6132756 h 6858000"/>
              <a:gd name="connsiteX60" fmla="*/ 2650666 w 7467600"/>
              <a:gd name="connsiteY60" fmla="*/ 5530686 h 6858000"/>
              <a:gd name="connsiteX61" fmla="*/ 2680277 w 7467600"/>
              <a:gd name="connsiteY61" fmla="*/ 5479204 h 6858000"/>
              <a:gd name="connsiteX62" fmla="*/ 2678972 w 7467600"/>
              <a:gd name="connsiteY62" fmla="*/ 5481582 h 6858000"/>
              <a:gd name="connsiteX63" fmla="*/ 2696666 w 7467600"/>
              <a:gd name="connsiteY63" fmla="*/ 6133836 h 6858000"/>
              <a:gd name="connsiteX64" fmla="*/ 2695769 w 7467600"/>
              <a:gd name="connsiteY64" fmla="*/ 6390955 h 6858000"/>
              <a:gd name="connsiteX65" fmla="*/ 2739893 w 7467600"/>
              <a:gd name="connsiteY65" fmla="*/ 6108357 h 6858000"/>
              <a:gd name="connsiteX66" fmla="*/ 2680277 w 7467600"/>
              <a:gd name="connsiteY66" fmla="*/ 5479204 h 6858000"/>
              <a:gd name="connsiteX67" fmla="*/ 1132195 w 7467600"/>
              <a:gd name="connsiteY67" fmla="*/ 5467980 h 6858000"/>
              <a:gd name="connsiteX68" fmla="*/ 1679056 w 7467600"/>
              <a:gd name="connsiteY68" fmla="*/ 5516907 h 6858000"/>
              <a:gd name="connsiteX69" fmla="*/ 2128648 w 7467600"/>
              <a:gd name="connsiteY69" fmla="*/ 5474249 h 6858000"/>
              <a:gd name="connsiteX70" fmla="*/ 1825619 w 7467600"/>
              <a:gd name="connsiteY70" fmla="*/ 5478447 h 6858000"/>
              <a:gd name="connsiteX71" fmla="*/ 1737798 w 7467600"/>
              <a:gd name="connsiteY71" fmla="*/ 5483353 h 6858000"/>
              <a:gd name="connsiteX72" fmla="*/ 1132195 w 7467600"/>
              <a:gd name="connsiteY72" fmla="*/ 5467980 h 6858000"/>
              <a:gd name="connsiteX73" fmla="*/ 1456157 w 7467600"/>
              <a:gd name="connsiteY73" fmla="*/ 5371404 h 6858000"/>
              <a:gd name="connsiteX74" fmla="*/ 1244432 w 7467600"/>
              <a:gd name="connsiteY74" fmla="*/ 5385601 h 6858000"/>
              <a:gd name="connsiteX75" fmla="*/ 973990 w 7467600"/>
              <a:gd name="connsiteY75" fmla="*/ 5424940 h 6858000"/>
              <a:gd name="connsiteX76" fmla="*/ 1103809 w 7467600"/>
              <a:gd name="connsiteY76" fmla="*/ 5433720 h 6858000"/>
              <a:gd name="connsiteX77" fmla="*/ 1123454 w 7467600"/>
              <a:gd name="connsiteY77" fmla="*/ 5435727 h 6858000"/>
              <a:gd name="connsiteX78" fmla="*/ 1737017 w 7467600"/>
              <a:gd name="connsiteY78" fmla="*/ 5452183 h 6858000"/>
              <a:gd name="connsiteX79" fmla="*/ 1824397 w 7467600"/>
              <a:gd name="connsiteY79" fmla="*/ 5447757 h 6858000"/>
              <a:gd name="connsiteX80" fmla="*/ 2070059 w 7467600"/>
              <a:gd name="connsiteY80" fmla="*/ 5441660 h 6858000"/>
              <a:gd name="connsiteX81" fmla="*/ 1456157 w 7467600"/>
              <a:gd name="connsiteY81" fmla="*/ 5371404 h 6858000"/>
              <a:gd name="connsiteX82" fmla="*/ 4988186 w 7467600"/>
              <a:gd name="connsiteY82" fmla="*/ 5216467 h 6858000"/>
              <a:gd name="connsiteX83" fmla="*/ 4777334 w 7467600"/>
              <a:gd name="connsiteY83" fmla="*/ 5406072 h 6858000"/>
              <a:gd name="connsiteX84" fmla="*/ 4718341 w 7467600"/>
              <a:gd name="connsiteY84" fmla="*/ 5468043 h 6858000"/>
              <a:gd name="connsiteX85" fmla="*/ 4604655 w 7467600"/>
              <a:gd name="connsiteY85" fmla="*/ 5583434 h 6858000"/>
              <a:gd name="connsiteX86" fmla="*/ 4565074 w 7467600"/>
              <a:gd name="connsiteY86" fmla="*/ 5618550 h 6858000"/>
              <a:gd name="connsiteX87" fmla="*/ 4988186 w 7467600"/>
              <a:gd name="connsiteY87" fmla="*/ 5216467 h 6858000"/>
              <a:gd name="connsiteX88" fmla="*/ 4978032 w 7467600"/>
              <a:gd name="connsiteY88" fmla="*/ 5183809 h 6858000"/>
              <a:gd name="connsiteX89" fmla="*/ 4463413 w 7467600"/>
              <a:gd name="connsiteY89" fmla="*/ 5615162 h 6858000"/>
              <a:gd name="connsiteX90" fmla="*/ 4358134 w 7467600"/>
              <a:gd name="connsiteY90" fmla="*/ 5742791 h 6858000"/>
              <a:gd name="connsiteX91" fmla="*/ 4376219 w 7467600"/>
              <a:gd name="connsiteY91" fmla="*/ 5729027 h 6858000"/>
              <a:gd name="connsiteX92" fmla="*/ 4582340 w 7467600"/>
              <a:gd name="connsiteY92" fmla="*/ 5561037 h 6858000"/>
              <a:gd name="connsiteX93" fmla="*/ 4694684 w 7467600"/>
              <a:gd name="connsiteY93" fmla="*/ 5447098 h 6858000"/>
              <a:gd name="connsiteX94" fmla="*/ 4754123 w 7467600"/>
              <a:gd name="connsiteY94" fmla="*/ 5384643 h 6858000"/>
              <a:gd name="connsiteX95" fmla="*/ 4978032 w 7467600"/>
              <a:gd name="connsiteY95" fmla="*/ 5183809 h 6858000"/>
              <a:gd name="connsiteX96" fmla="*/ 1903353 w 7467600"/>
              <a:gd name="connsiteY96" fmla="*/ 5044827 h 6858000"/>
              <a:gd name="connsiteX97" fmla="*/ 1936931 w 7467600"/>
              <a:gd name="connsiteY97" fmla="*/ 5093954 h 6858000"/>
              <a:gd name="connsiteX98" fmla="*/ 2195868 w 7467600"/>
              <a:gd name="connsiteY98" fmla="*/ 5396574 h 6858000"/>
              <a:gd name="connsiteX99" fmla="*/ 2088852 w 7467600"/>
              <a:gd name="connsiteY99" fmla="*/ 5166123 h 6858000"/>
              <a:gd name="connsiteX100" fmla="*/ 1958241 w 7467600"/>
              <a:gd name="connsiteY100" fmla="*/ 5067955 h 6858000"/>
              <a:gd name="connsiteX101" fmla="*/ 1903353 w 7467600"/>
              <a:gd name="connsiteY101" fmla="*/ 5044827 h 6858000"/>
              <a:gd name="connsiteX102" fmla="*/ 1979378 w 7467600"/>
              <a:gd name="connsiteY102" fmla="*/ 4769504 h 6858000"/>
              <a:gd name="connsiteX103" fmla="*/ 2882120 w 7467600"/>
              <a:gd name="connsiteY103" fmla="*/ 5064547 h 6858000"/>
              <a:gd name="connsiteX104" fmla="*/ 2793103 w 7467600"/>
              <a:gd name="connsiteY104" fmla="*/ 5039699 h 6858000"/>
              <a:gd name="connsiteX105" fmla="*/ 2770041 w 7467600"/>
              <a:gd name="connsiteY105" fmla="*/ 5033634 h 6858000"/>
              <a:gd name="connsiteX106" fmla="*/ 1979378 w 7467600"/>
              <a:gd name="connsiteY106" fmla="*/ 4769504 h 6858000"/>
              <a:gd name="connsiteX107" fmla="*/ 1927410 w 7467600"/>
              <a:gd name="connsiteY107" fmla="*/ 4716164 h 6858000"/>
              <a:gd name="connsiteX108" fmla="*/ 1959587 w 7467600"/>
              <a:gd name="connsiteY108" fmla="*/ 4728849 h 6858000"/>
              <a:gd name="connsiteX109" fmla="*/ 2777707 w 7467600"/>
              <a:gd name="connsiteY109" fmla="*/ 5003991 h 6858000"/>
              <a:gd name="connsiteX110" fmla="*/ 2800768 w 7467600"/>
              <a:gd name="connsiteY110" fmla="*/ 5010056 h 6858000"/>
              <a:gd name="connsiteX111" fmla="*/ 2879408 w 7467600"/>
              <a:gd name="connsiteY111" fmla="*/ 5031590 h 6858000"/>
              <a:gd name="connsiteX112" fmla="*/ 2862295 w 7467600"/>
              <a:gd name="connsiteY112" fmla="*/ 5022958 h 6858000"/>
              <a:gd name="connsiteX113" fmla="*/ 2813343 w 7467600"/>
              <a:gd name="connsiteY113" fmla="*/ 4998369 h 6858000"/>
              <a:gd name="connsiteX114" fmla="*/ 2646245 w 7467600"/>
              <a:gd name="connsiteY114" fmla="*/ 4930999 h 6858000"/>
              <a:gd name="connsiteX115" fmla="*/ 1999243 w 7467600"/>
              <a:gd name="connsiteY115" fmla="*/ 4730524 h 6858000"/>
              <a:gd name="connsiteX116" fmla="*/ 1979527 w 7467600"/>
              <a:gd name="connsiteY116" fmla="*/ 4726651 h 6858000"/>
              <a:gd name="connsiteX117" fmla="*/ 1927410 w 7467600"/>
              <a:gd name="connsiteY117" fmla="*/ 4716164 h 6858000"/>
              <a:gd name="connsiteX118" fmla="*/ 1997014 w 7467600"/>
              <a:gd name="connsiteY118" fmla="*/ 4698007 h 6858000"/>
              <a:gd name="connsiteX119" fmla="*/ 2005458 w 7467600"/>
              <a:gd name="connsiteY119" fmla="*/ 4699540 h 6858000"/>
              <a:gd name="connsiteX120" fmla="*/ 2657186 w 7467600"/>
              <a:gd name="connsiteY120" fmla="*/ 4901687 h 6858000"/>
              <a:gd name="connsiteX121" fmla="*/ 2826662 w 7467600"/>
              <a:gd name="connsiteY121" fmla="*/ 4970362 h 6858000"/>
              <a:gd name="connsiteX122" fmla="*/ 2876100 w 7467600"/>
              <a:gd name="connsiteY122" fmla="*/ 4995397 h 6858000"/>
              <a:gd name="connsiteX123" fmla="*/ 3042600 w 7467600"/>
              <a:gd name="connsiteY123" fmla="*/ 5059532 h 6858000"/>
              <a:gd name="connsiteX124" fmla="*/ 1997014 w 7467600"/>
              <a:gd name="connsiteY124" fmla="*/ 4698007 h 6858000"/>
              <a:gd name="connsiteX125" fmla="*/ 2305292 w 7467600"/>
              <a:gd name="connsiteY125" fmla="*/ 4219492 h 6858000"/>
              <a:gd name="connsiteX126" fmla="*/ 3360922 w 7467600"/>
              <a:gd name="connsiteY126" fmla="*/ 4529373 h 6858000"/>
              <a:gd name="connsiteX127" fmla="*/ 3492420 w 7467600"/>
              <a:gd name="connsiteY127" fmla="*/ 4510145 h 6858000"/>
              <a:gd name="connsiteX128" fmla="*/ 3364086 w 7467600"/>
              <a:gd name="connsiteY128" fmla="*/ 4480340 h 6858000"/>
              <a:gd name="connsiteX129" fmla="*/ 3225818 w 7467600"/>
              <a:gd name="connsiteY129" fmla="*/ 4411822 h 6858000"/>
              <a:gd name="connsiteX130" fmla="*/ 3129696 w 7467600"/>
              <a:gd name="connsiteY130" fmla="*/ 4360704 h 6858000"/>
              <a:gd name="connsiteX131" fmla="*/ 2814545 w 7467600"/>
              <a:gd name="connsiteY131" fmla="*/ 4282955 h 6858000"/>
              <a:gd name="connsiteX132" fmla="*/ 2305292 w 7467600"/>
              <a:gd name="connsiteY132" fmla="*/ 4219492 h 6858000"/>
              <a:gd name="connsiteX133" fmla="*/ 2626982 w 7467600"/>
              <a:gd name="connsiteY133" fmla="*/ 4206450 h 6858000"/>
              <a:gd name="connsiteX134" fmla="*/ 2490617 w 7467600"/>
              <a:gd name="connsiteY134" fmla="*/ 4206951 h 6858000"/>
              <a:gd name="connsiteX135" fmla="*/ 2819869 w 7467600"/>
              <a:gd name="connsiteY135" fmla="*/ 4252936 h 6858000"/>
              <a:gd name="connsiteX136" fmla="*/ 3143018 w 7467600"/>
              <a:gd name="connsiteY136" fmla="*/ 4332698 h 6858000"/>
              <a:gd name="connsiteX137" fmla="*/ 3241520 w 7467600"/>
              <a:gd name="connsiteY137" fmla="*/ 4385112 h 6858000"/>
              <a:gd name="connsiteX138" fmla="*/ 3374575 w 7467600"/>
              <a:gd name="connsiteY138" fmla="*/ 4451517 h 6858000"/>
              <a:gd name="connsiteX139" fmla="*/ 3505221 w 7467600"/>
              <a:gd name="connsiteY139" fmla="*/ 4480757 h 6858000"/>
              <a:gd name="connsiteX140" fmla="*/ 2626982 w 7467600"/>
              <a:gd name="connsiteY140" fmla="*/ 4206450 h 6858000"/>
              <a:gd name="connsiteX141" fmla="*/ 1310106 w 7467600"/>
              <a:gd name="connsiteY141" fmla="*/ 3943217 h 6858000"/>
              <a:gd name="connsiteX142" fmla="*/ 854994 w 7467600"/>
              <a:gd name="connsiteY142" fmla="*/ 4399136 h 6858000"/>
              <a:gd name="connsiteX143" fmla="*/ 742462 w 7467600"/>
              <a:gd name="connsiteY143" fmla="*/ 4594648 h 6858000"/>
              <a:gd name="connsiteX144" fmla="*/ 820602 w 7467600"/>
              <a:gd name="connsiteY144" fmla="*/ 4485915 h 6858000"/>
              <a:gd name="connsiteX145" fmla="*/ 878295 w 7467600"/>
              <a:gd name="connsiteY145" fmla="*/ 4403594 h 6858000"/>
              <a:gd name="connsiteX146" fmla="*/ 1240607 w 7467600"/>
              <a:gd name="connsiteY146" fmla="*/ 4010401 h 6858000"/>
              <a:gd name="connsiteX147" fmla="*/ 1310106 w 7467600"/>
              <a:gd name="connsiteY147" fmla="*/ 3943217 h 6858000"/>
              <a:gd name="connsiteX148" fmla="*/ 1423113 w 7467600"/>
              <a:gd name="connsiteY148" fmla="*/ 3874565 h 6858000"/>
              <a:gd name="connsiteX149" fmla="*/ 1260565 w 7467600"/>
              <a:gd name="connsiteY149" fmla="*/ 4031982 h 6858000"/>
              <a:gd name="connsiteX150" fmla="*/ 901900 w 7467600"/>
              <a:gd name="connsiteY150" fmla="*/ 4421236 h 6858000"/>
              <a:gd name="connsiteX151" fmla="*/ 845044 w 7467600"/>
              <a:gd name="connsiteY151" fmla="*/ 4502436 h 6858000"/>
              <a:gd name="connsiteX152" fmla="*/ 685926 w 7467600"/>
              <a:gd name="connsiteY152" fmla="*/ 4703069 h 6858000"/>
              <a:gd name="connsiteX153" fmla="*/ 684248 w 7467600"/>
              <a:gd name="connsiteY153" fmla="*/ 4706721 h 6858000"/>
              <a:gd name="connsiteX154" fmla="*/ 1423113 w 7467600"/>
              <a:gd name="connsiteY154" fmla="*/ 3874565 h 6858000"/>
              <a:gd name="connsiteX155" fmla="*/ 3316479 w 7467600"/>
              <a:gd name="connsiteY155" fmla="*/ 3872136 h 6858000"/>
              <a:gd name="connsiteX156" fmla="*/ 3546806 w 7467600"/>
              <a:gd name="connsiteY156" fmla="*/ 4356139 h 6858000"/>
              <a:gd name="connsiteX157" fmla="*/ 3364433 w 7467600"/>
              <a:gd name="connsiteY157" fmla="*/ 3953121 h 6858000"/>
              <a:gd name="connsiteX158" fmla="*/ 3316479 w 7467600"/>
              <a:gd name="connsiteY158" fmla="*/ 3872136 h 6858000"/>
              <a:gd name="connsiteX159" fmla="*/ 3291335 w 7467600"/>
              <a:gd name="connsiteY159" fmla="*/ 3767420 h 6858000"/>
              <a:gd name="connsiteX160" fmla="*/ 3390805 w 7467600"/>
              <a:gd name="connsiteY160" fmla="*/ 3937163 h 6858000"/>
              <a:gd name="connsiteX161" fmla="*/ 3579062 w 7467600"/>
              <a:gd name="connsiteY161" fmla="*/ 4359040 h 6858000"/>
              <a:gd name="connsiteX162" fmla="*/ 3467355 w 7467600"/>
              <a:gd name="connsiteY162" fmla="*/ 3988130 h 6858000"/>
              <a:gd name="connsiteX163" fmla="*/ 3310753 w 7467600"/>
              <a:gd name="connsiteY163" fmla="*/ 3787140 h 6858000"/>
              <a:gd name="connsiteX164" fmla="*/ 3291335 w 7467600"/>
              <a:gd name="connsiteY164" fmla="*/ 3767420 h 6858000"/>
              <a:gd name="connsiteX165" fmla="*/ 1635889 w 7467600"/>
              <a:gd name="connsiteY165" fmla="*/ 3709494 h 6858000"/>
              <a:gd name="connsiteX166" fmla="*/ 1634800 w 7467600"/>
              <a:gd name="connsiteY166" fmla="*/ 3731111 h 6858000"/>
              <a:gd name="connsiteX167" fmla="*/ 1635889 w 7467600"/>
              <a:gd name="connsiteY167" fmla="*/ 3709494 h 6858000"/>
              <a:gd name="connsiteX168" fmla="*/ 1510397 w 7467600"/>
              <a:gd name="connsiteY168" fmla="*/ 3684705 h 6858000"/>
              <a:gd name="connsiteX169" fmla="*/ 1146550 w 7467600"/>
              <a:gd name="connsiteY169" fmla="*/ 3802012 h 6858000"/>
              <a:gd name="connsiteX170" fmla="*/ 698834 w 7467600"/>
              <a:gd name="connsiteY170" fmla="*/ 3952272 h 6858000"/>
              <a:gd name="connsiteX171" fmla="*/ 34256 w 7467600"/>
              <a:gd name="connsiteY171" fmla="*/ 4347603 h 6858000"/>
              <a:gd name="connsiteX172" fmla="*/ 527241 w 7467600"/>
              <a:gd name="connsiteY172" fmla="*/ 4065078 h 6858000"/>
              <a:gd name="connsiteX173" fmla="*/ 1510397 w 7467600"/>
              <a:gd name="connsiteY173" fmla="*/ 3684705 h 6858000"/>
              <a:gd name="connsiteX174" fmla="*/ 1313114 w 7467600"/>
              <a:gd name="connsiteY174" fmla="*/ 3655216 h 6858000"/>
              <a:gd name="connsiteX175" fmla="*/ 1109304 w 7467600"/>
              <a:gd name="connsiteY175" fmla="*/ 3669030 h 6858000"/>
              <a:gd name="connsiteX176" fmla="*/ 8129 w 7467600"/>
              <a:gd name="connsiteY176" fmla="*/ 4330519 h 6858000"/>
              <a:gd name="connsiteX177" fmla="*/ 687572 w 7467600"/>
              <a:gd name="connsiteY177" fmla="*/ 3925629 h 6858000"/>
              <a:gd name="connsiteX178" fmla="*/ 1138365 w 7467600"/>
              <a:gd name="connsiteY178" fmla="*/ 3774515 h 6858000"/>
              <a:gd name="connsiteX179" fmla="*/ 1505579 w 7467600"/>
              <a:gd name="connsiteY179" fmla="*/ 3655526 h 6858000"/>
              <a:gd name="connsiteX180" fmla="*/ 1313114 w 7467600"/>
              <a:gd name="connsiteY180" fmla="*/ 3655216 h 6858000"/>
              <a:gd name="connsiteX181" fmla="*/ 3655073 w 7467600"/>
              <a:gd name="connsiteY181" fmla="*/ 3650884 h 6858000"/>
              <a:gd name="connsiteX182" fmla="*/ 3989938 w 7467600"/>
              <a:gd name="connsiteY182" fmla="*/ 3991685 h 6858000"/>
              <a:gd name="connsiteX183" fmla="*/ 4393907 w 7467600"/>
              <a:gd name="connsiteY183" fmla="*/ 4261258 h 6858000"/>
              <a:gd name="connsiteX184" fmla="*/ 4648051 w 7467600"/>
              <a:gd name="connsiteY184" fmla="*/ 4374051 h 6858000"/>
              <a:gd name="connsiteX185" fmla="*/ 4383389 w 7467600"/>
              <a:gd name="connsiteY185" fmla="*/ 4184369 h 6858000"/>
              <a:gd name="connsiteX186" fmla="*/ 4165508 w 7467600"/>
              <a:gd name="connsiteY186" fmla="*/ 4035196 h 6858000"/>
              <a:gd name="connsiteX187" fmla="*/ 4068162 w 7467600"/>
              <a:gd name="connsiteY187" fmla="*/ 3953394 h 6858000"/>
              <a:gd name="connsiteX188" fmla="*/ 3981416 w 7467600"/>
              <a:gd name="connsiteY188" fmla="*/ 3880482 h 6858000"/>
              <a:gd name="connsiteX189" fmla="*/ 3800147 w 7467600"/>
              <a:gd name="connsiteY189" fmla="*/ 3749872 h 6858000"/>
              <a:gd name="connsiteX190" fmla="*/ 3655073 w 7467600"/>
              <a:gd name="connsiteY190" fmla="*/ 3650884 h 6858000"/>
              <a:gd name="connsiteX191" fmla="*/ 3670252 w 7467600"/>
              <a:gd name="connsiteY191" fmla="*/ 3622798 h 6858000"/>
              <a:gd name="connsiteX192" fmla="*/ 3817258 w 7467600"/>
              <a:gd name="connsiteY192" fmla="*/ 3723577 h 6858000"/>
              <a:gd name="connsiteX193" fmla="*/ 4000461 w 7467600"/>
              <a:gd name="connsiteY193" fmla="*/ 3855966 h 6858000"/>
              <a:gd name="connsiteX194" fmla="*/ 4088180 w 7467600"/>
              <a:gd name="connsiteY194" fmla="*/ 3929774 h 6858000"/>
              <a:gd name="connsiteX195" fmla="*/ 4184555 w 7467600"/>
              <a:gd name="connsiteY195" fmla="*/ 4010683 h 6858000"/>
              <a:gd name="connsiteX196" fmla="*/ 4399563 w 7467600"/>
              <a:gd name="connsiteY196" fmla="*/ 4158106 h 6858000"/>
              <a:gd name="connsiteX197" fmla="*/ 4684469 w 7467600"/>
              <a:gd name="connsiteY197" fmla="*/ 4364680 h 6858000"/>
              <a:gd name="connsiteX198" fmla="*/ 4690271 w 7467600"/>
              <a:gd name="connsiteY198" fmla="*/ 4370034 h 6858000"/>
              <a:gd name="connsiteX199" fmla="*/ 4136093 w 7467600"/>
              <a:gd name="connsiteY199" fmla="*/ 3858466 h 6858000"/>
              <a:gd name="connsiteX200" fmla="*/ 3670252 w 7467600"/>
              <a:gd name="connsiteY200" fmla="*/ 3622798 h 6858000"/>
              <a:gd name="connsiteX201" fmla="*/ 4440129 w 7467600"/>
              <a:gd name="connsiteY201" fmla="*/ 3448571 h 6858000"/>
              <a:gd name="connsiteX202" fmla="*/ 4856525 w 7467600"/>
              <a:gd name="connsiteY202" fmla="*/ 3915351 h 6858000"/>
              <a:gd name="connsiteX203" fmla="*/ 5059055 w 7467600"/>
              <a:gd name="connsiteY203" fmla="*/ 4108918 h 6858000"/>
              <a:gd name="connsiteX204" fmla="*/ 5290070 w 7467600"/>
              <a:gd name="connsiteY204" fmla="*/ 4263619 h 6858000"/>
              <a:gd name="connsiteX205" fmla="*/ 4834991 w 7467600"/>
              <a:gd name="connsiteY205" fmla="*/ 3830985 h 6858000"/>
              <a:gd name="connsiteX206" fmla="*/ 4440129 w 7467600"/>
              <a:gd name="connsiteY206" fmla="*/ 3448571 h 6858000"/>
              <a:gd name="connsiteX207" fmla="*/ 4441737 w 7467600"/>
              <a:gd name="connsiteY207" fmla="*/ 3399734 h 6858000"/>
              <a:gd name="connsiteX208" fmla="*/ 4431236 w 7467600"/>
              <a:gd name="connsiteY208" fmla="*/ 3400954 h 6858000"/>
              <a:gd name="connsiteX209" fmla="*/ 4557150 w 7467600"/>
              <a:gd name="connsiteY209" fmla="*/ 3510023 h 6858000"/>
              <a:gd name="connsiteX210" fmla="*/ 4856936 w 7467600"/>
              <a:gd name="connsiteY210" fmla="*/ 3809146 h 6858000"/>
              <a:gd name="connsiteX211" fmla="*/ 5111996 w 7467600"/>
              <a:gd name="connsiteY211" fmla="*/ 4065759 h 6858000"/>
              <a:gd name="connsiteX212" fmla="*/ 5388878 w 7467600"/>
              <a:gd name="connsiteY212" fmla="*/ 4300185 h 6858000"/>
              <a:gd name="connsiteX213" fmla="*/ 5425556 w 7467600"/>
              <a:gd name="connsiteY213" fmla="*/ 4308967 h 6858000"/>
              <a:gd name="connsiteX214" fmla="*/ 4943646 w 7467600"/>
              <a:gd name="connsiteY214" fmla="*/ 3822916 h 6858000"/>
              <a:gd name="connsiteX215" fmla="*/ 4594837 w 7467600"/>
              <a:gd name="connsiteY215" fmla="*/ 3532274 h 6858000"/>
              <a:gd name="connsiteX216" fmla="*/ 4441737 w 7467600"/>
              <a:gd name="connsiteY216" fmla="*/ 3399734 h 6858000"/>
              <a:gd name="connsiteX217" fmla="*/ 5425834 w 7467600"/>
              <a:gd name="connsiteY217" fmla="*/ 3162785 h 6858000"/>
              <a:gd name="connsiteX218" fmla="*/ 5401644 w 7467600"/>
              <a:gd name="connsiteY218" fmla="*/ 3617847 h 6858000"/>
              <a:gd name="connsiteX219" fmla="*/ 5467256 w 7467600"/>
              <a:gd name="connsiteY219" fmla="*/ 4175494 h 6858000"/>
              <a:gd name="connsiteX220" fmla="*/ 5448069 w 7467600"/>
              <a:gd name="connsiteY220" fmla="*/ 3567554 h 6858000"/>
              <a:gd name="connsiteX221" fmla="*/ 5425834 w 7467600"/>
              <a:gd name="connsiteY221" fmla="*/ 3162785 h 6858000"/>
              <a:gd name="connsiteX222" fmla="*/ 1318687 w 7467600"/>
              <a:gd name="connsiteY222" fmla="*/ 3113840 h 6858000"/>
              <a:gd name="connsiteX223" fmla="*/ 1066793 w 7467600"/>
              <a:gd name="connsiteY223" fmla="*/ 3212171 h 6858000"/>
              <a:gd name="connsiteX224" fmla="*/ 993319 w 7467600"/>
              <a:gd name="connsiteY224" fmla="*/ 3247648 h 6858000"/>
              <a:gd name="connsiteX225" fmla="*/ 853081 w 7467600"/>
              <a:gd name="connsiteY225" fmla="*/ 3312410 h 6858000"/>
              <a:gd name="connsiteX226" fmla="*/ 805957 w 7467600"/>
              <a:gd name="connsiteY226" fmla="*/ 3330443 h 6858000"/>
              <a:gd name="connsiteX227" fmla="*/ 1318687 w 7467600"/>
              <a:gd name="connsiteY227" fmla="*/ 3113840 h 6858000"/>
              <a:gd name="connsiteX228" fmla="*/ 5453702 w 7467600"/>
              <a:gd name="connsiteY228" fmla="*/ 3090882 h 6858000"/>
              <a:gd name="connsiteX229" fmla="*/ 5480135 w 7467600"/>
              <a:gd name="connsiteY229" fmla="*/ 3565802 h 6858000"/>
              <a:gd name="connsiteX230" fmla="*/ 5499023 w 7467600"/>
              <a:gd name="connsiteY230" fmla="*/ 4166310 h 6858000"/>
              <a:gd name="connsiteX231" fmla="*/ 5547022 w 7467600"/>
              <a:gd name="connsiteY231" fmla="*/ 3607838 h 6858000"/>
              <a:gd name="connsiteX232" fmla="*/ 5515964 w 7467600"/>
              <a:gd name="connsiteY232" fmla="*/ 3378541 h 6858000"/>
              <a:gd name="connsiteX233" fmla="*/ 5453702 w 7467600"/>
              <a:gd name="connsiteY233" fmla="*/ 3090882 h 6858000"/>
              <a:gd name="connsiteX234" fmla="*/ 1238695 w 7467600"/>
              <a:gd name="connsiteY234" fmla="*/ 3076820 h 6858000"/>
              <a:gd name="connsiteX235" fmla="*/ 716371 w 7467600"/>
              <a:gd name="connsiteY235" fmla="*/ 3293249 h 6858000"/>
              <a:gd name="connsiteX236" fmla="*/ 579522 w 7467600"/>
              <a:gd name="connsiteY236" fmla="*/ 3371759 h 6858000"/>
              <a:gd name="connsiteX237" fmla="*/ 600288 w 7467600"/>
              <a:gd name="connsiteY237" fmla="*/ 3365555 h 6858000"/>
              <a:gd name="connsiteX238" fmla="*/ 840692 w 7467600"/>
              <a:gd name="connsiteY238" fmla="*/ 3284921 h 6858000"/>
              <a:gd name="connsiteX239" fmla="*/ 979248 w 7467600"/>
              <a:gd name="connsiteY239" fmla="*/ 3221003 h 6858000"/>
              <a:gd name="connsiteX240" fmla="*/ 1053282 w 7467600"/>
              <a:gd name="connsiteY240" fmla="*/ 3185247 h 6858000"/>
              <a:gd name="connsiteX241" fmla="*/ 1320603 w 7467600"/>
              <a:gd name="connsiteY241" fmla="*/ 3081281 h 6858000"/>
              <a:gd name="connsiteX242" fmla="*/ 1238695 w 7467600"/>
              <a:gd name="connsiteY242" fmla="*/ 3076820 h 6858000"/>
              <a:gd name="connsiteX243" fmla="*/ 5425627 w 7467600"/>
              <a:gd name="connsiteY243" fmla="*/ 2954192 h 6858000"/>
              <a:gd name="connsiteX244" fmla="*/ 5470770 w 7467600"/>
              <a:gd name="connsiteY244" fmla="*/ 3005435 h 6858000"/>
              <a:gd name="connsiteX245" fmla="*/ 5519779 w 7467600"/>
              <a:gd name="connsiteY245" fmla="*/ 4359223 h 6858000"/>
              <a:gd name="connsiteX246" fmla="*/ 5520293 w 7467600"/>
              <a:gd name="connsiteY246" fmla="*/ 4360602 h 6858000"/>
              <a:gd name="connsiteX247" fmla="*/ 5767221 w 7467600"/>
              <a:gd name="connsiteY247" fmla="*/ 4665564 h 6858000"/>
              <a:gd name="connsiteX248" fmla="*/ 6937169 w 7467600"/>
              <a:gd name="connsiteY248" fmla="*/ 4815941 h 6858000"/>
              <a:gd name="connsiteX249" fmla="*/ 6953922 w 7467600"/>
              <a:gd name="connsiteY249" fmla="*/ 4890068 h 6858000"/>
              <a:gd name="connsiteX250" fmla="*/ 6071359 w 7467600"/>
              <a:gd name="connsiteY250" fmla="*/ 4770770 h 6858000"/>
              <a:gd name="connsiteX251" fmla="*/ 6038839 w 7467600"/>
              <a:gd name="connsiteY251" fmla="*/ 4764474 h 6858000"/>
              <a:gd name="connsiteX252" fmla="*/ 6038706 w 7467600"/>
              <a:gd name="connsiteY252" fmla="*/ 4763847 h 6858000"/>
              <a:gd name="connsiteX253" fmla="*/ 6037784 w 7467600"/>
              <a:gd name="connsiteY253" fmla="*/ 4764270 h 6858000"/>
              <a:gd name="connsiteX254" fmla="*/ 6038839 w 7467600"/>
              <a:gd name="connsiteY254" fmla="*/ 4764474 h 6858000"/>
              <a:gd name="connsiteX255" fmla="*/ 6040338 w 7467600"/>
              <a:gd name="connsiteY255" fmla="*/ 4771418 h 6858000"/>
              <a:gd name="connsiteX256" fmla="*/ 6024488 w 7467600"/>
              <a:gd name="connsiteY256" fmla="*/ 4809903 h 6858000"/>
              <a:gd name="connsiteX257" fmla="*/ 5599771 w 7467600"/>
              <a:gd name="connsiteY257" fmla="*/ 5509652 h 6858000"/>
              <a:gd name="connsiteX258" fmla="*/ 5548843 w 7467600"/>
              <a:gd name="connsiteY258" fmla="*/ 5563845 h 6858000"/>
              <a:gd name="connsiteX259" fmla="*/ 5940952 w 7467600"/>
              <a:gd name="connsiteY259" fmla="*/ 6250028 h 6858000"/>
              <a:gd name="connsiteX260" fmla="*/ 6043441 w 7467600"/>
              <a:gd name="connsiteY260" fmla="*/ 6665847 h 6858000"/>
              <a:gd name="connsiteX261" fmla="*/ 6093432 w 7467600"/>
              <a:gd name="connsiteY261" fmla="*/ 6858000 h 6858000"/>
              <a:gd name="connsiteX262" fmla="*/ 6034344 w 7467600"/>
              <a:gd name="connsiteY262" fmla="*/ 6858000 h 6858000"/>
              <a:gd name="connsiteX263" fmla="*/ 6026679 w 7467600"/>
              <a:gd name="connsiteY263" fmla="*/ 6836959 h 6858000"/>
              <a:gd name="connsiteX264" fmla="*/ 5800441 w 7467600"/>
              <a:gd name="connsiteY264" fmla="*/ 6335286 h 6858000"/>
              <a:gd name="connsiteX265" fmla="*/ 5526562 w 7467600"/>
              <a:gd name="connsiteY265" fmla="*/ 5705388 h 6858000"/>
              <a:gd name="connsiteX266" fmla="*/ 5519640 w 7467600"/>
              <a:gd name="connsiteY266" fmla="*/ 5683774 h 6858000"/>
              <a:gd name="connsiteX267" fmla="*/ 5844559 w 7467600"/>
              <a:gd name="connsiteY267" fmla="*/ 6553349 h 6858000"/>
              <a:gd name="connsiteX268" fmla="*/ 5975994 w 7467600"/>
              <a:gd name="connsiteY268" fmla="*/ 6858000 h 6858000"/>
              <a:gd name="connsiteX269" fmla="*/ 5898547 w 7467600"/>
              <a:gd name="connsiteY269" fmla="*/ 6858000 h 6858000"/>
              <a:gd name="connsiteX270" fmla="*/ 5682041 w 7467600"/>
              <a:gd name="connsiteY270" fmla="*/ 6355860 h 6858000"/>
              <a:gd name="connsiteX271" fmla="*/ 5461758 w 7467600"/>
              <a:gd name="connsiteY271" fmla="*/ 5820220 h 6858000"/>
              <a:gd name="connsiteX272" fmla="*/ 5237282 w 7467600"/>
              <a:gd name="connsiteY272" fmla="*/ 6579086 h 6858000"/>
              <a:gd name="connsiteX273" fmla="*/ 5115009 w 7467600"/>
              <a:gd name="connsiteY273" fmla="*/ 6858000 h 6858000"/>
              <a:gd name="connsiteX274" fmla="*/ 5028074 w 7467600"/>
              <a:gd name="connsiteY274" fmla="*/ 6858000 h 6858000"/>
              <a:gd name="connsiteX275" fmla="*/ 5079508 w 7467600"/>
              <a:gd name="connsiteY275" fmla="*/ 6749074 h 6858000"/>
              <a:gd name="connsiteX276" fmla="*/ 5371846 w 7467600"/>
              <a:gd name="connsiteY276" fmla="*/ 5924413 h 6858000"/>
              <a:gd name="connsiteX277" fmla="*/ 5270512 w 7467600"/>
              <a:gd name="connsiteY277" fmla="*/ 6138975 h 6858000"/>
              <a:gd name="connsiteX278" fmla="*/ 5062409 w 7467600"/>
              <a:gd name="connsiteY278" fmla="*/ 6653544 h 6858000"/>
              <a:gd name="connsiteX279" fmla="*/ 5036628 w 7467600"/>
              <a:gd name="connsiteY279" fmla="*/ 6754247 h 6858000"/>
              <a:gd name="connsiteX280" fmla="*/ 5009112 w 7467600"/>
              <a:gd name="connsiteY280" fmla="*/ 6858000 h 6858000"/>
              <a:gd name="connsiteX281" fmla="*/ 4976679 w 7467600"/>
              <a:gd name="connsiteY281" fmla="*/ 6858000 h 6858000"/>
              <a:gd name="connsiteX282" fmla="*/ 5006537 w 7467600"/>
              <a:gd name="connsiteY282" fmla="*/ 6747068 h 6858000"/>
              <a:gd name="connsiteX283" fmla="*/ 5032723 w 7467600"/>
              <a:gd name="connsiteY283" fmla="*/ 6644957 h 6858000"/>
              <a:gd name="connsiteX284" fmla="*/ 5242949 w 7467600"/>
              <a:gd name="connsiteY284" fmla="*/ 6125175 h 6858000"/>
              <a:gd name="connsiteX285" fmla="*/ 5286321 w 7467600"/>
              <a:gd name="connsiteY285" fmla="*/ 6033555 h 6858000"/>
              <a:gd name="connsiteX286" fmla="*/ 5008210 w 7467600"/>
              <a:gd name="connsiteY286" fmla="*/ 6649194 h 6858000"/>
              <a:gd name="connsiteX287" fmla="*/ 4986321 w 7467600"/>
              <a:gd name="connsiteY287" fmla="*/ 6765687 h 6858000"/>
              <a:gd name="connsiteX288" fmla="*/ 4973474 w 7467600"/>
              <a:gd name="connsiteY288" fmla="*/ 6858000 h 6858000"/>
              <a:gd name="connsiteX289" fmla="*/ 4907178 w 7467600"/>
              <a:gd name="connsiteY289" fmla="*/ 6858000 h 6858000"/>
              <a:gd name="connsiteX290" fmla="*/ 4910810 w 7467600"/>
              <a:gd name="connsiteY290" fmla="*/ 6829660 h 6858000"/>
              <a:gd name="connsiteX291" fmla="*/ 4987461 w 7467600"/>
              <a:gd name="connsiteY291" fmla="*/ 6432994 h 6858000"/>
              <a:gd name="connsiteX292" fmla="*/ 5179262 w 7467600"/>
              <a:gd name="connsiteY292" fmla="*/ 6035044 h 6858000"/>
              <a:gd name="connsiteX293" fmla="*/ 4689678 w 7467600"/>
              <a:gd name="connsiteY293" fmla="*/ 6440241 h 6858000"/>
              <a:gd name="connsiteX294" fmla="*/ 4477543 w 7467600"/>
              <a:gd name="connsiteY294" fmla="*/ 6674836 h 6858000"/>
              <a:gd name="connsiteX295" fmla="*/ 4329957 w 7467600"/>
              <a:gd name="connsiteY295" fmla="*/ 6858000 h 6858000"/>
              <a:gd name="connsiteX296" fmla="*/ 4218595 w 7467600"/>
              <a:gd name="connsiteY296" fmla="*/ 6858000 h 6858000"/>
              <a:gd name="connsiteX297" fmla="*/ 4368888 w 7467600"/>
              <a:gd name="connsiteY297" fmla="*/ 6668412 h 6858000"/>
              <a:gd name="connsiteX298" fmla="*/ 4563091 w 7467600"/>
              <a:gd name="connsiteY298" fmla="*/ 6442508 h 6858000"/>
              <a:gd name="connsiteX299" fmla="*/ 5387324 w 7467600"/>
              <a:gd name="connsiteY299" fmla="*/ 5705830 h 6858000"/>
              <a:gd name="connsiteX300" fmla="*/ 5073620 w 7467600"/>
              <a:gd name="connsiteY300" fmla="*/ 5955437 h 6858000"/>
              <a:gd name="connsiteX301" fmla="*/ 4689789 w 7467600"/>
              <a:gd name="connsiteY301" fmla="*/ 6268382 h 6858000"/>
              <a:gd name="connsiteX302" fmla="*/ 4418722 w 7467600"/>
              <a:gd name="connsiteY302" fmla="*/ 6570886 h 6858000"/>
              <a:gd name="connsiteX303" fmla="*/ 4214944 w 7467600"/>
              <a:gd name="connsiteY303" fmla="*/ 6858000 h 6858000"/>
              <a:gd name="connsiteX304" fmla="*/ 4177898 w 7467600"/>
              <a:gd name="connsiteY304" fmla="*/ 6858000 h 6858000"/>
              <a:gd name="connsiteX305" fmla="*/ 4391597 w 7467600"/>
              <a:gd name="connsiteY305" fmla="*/ 6556370 h 6858000"/>
              <a:gd name="connsiteX306" fmla="*/ 4668889 w 7467600"/>
              <a:gd name="connsiteY306" fmla="*/ 6246399 h 6858000"/>
              <a:gd name="connsiteX307" fmla="*/ 5055427 w 7467600"/>
              <a:gd name="connsiteY307" fmla="*/ 5931476 h 6858000"/>
              <a:gd name="connsiteX308" fmla="*/ 5371814 w 7467600"/>
              <a:gd name="connsiteY308" fmla="*/ 5678975 h 6858000"/>
              <a:gd name="connsiteX309" fmla="*/ 4987918 w 7467600"/>
              <a:gd name="connsiteY309" fmla="*/ 5838701 h 6858000"/>
              <a:gd name="connsiteX310" fmla="*/ 4317146 w 7467600"/>
              <a:gd name="connsiteY310" fmla="*/ 6587716 h 6858000"/>
              <a:gd name="connsiteX311" fmla="*/ 4171627 w 7467600"/>
              <a:gd name="connsiteY311" fmla="*/ 6858000 h 6858000"/>
              <a:gd name="connsiteX312" fmla="*/ 4081585 w 7467600"/>
              <a:gd name="connsiteY312" fmla="*/ 6858000 h 6858000"/>
              <a:gd name="connsiteX313" fmla="*/ 4238603 w 7467600"/>
              <a:gd name="connsiteY313" fmla="*/ 6559341 h 6858000"/>
              <a:gd name="connsiteX314" fmla="*/ 4778333 w 7467600"/>
              <a:gd name="connsiteY314" fmla="*/ 5873626 h 6858000"/>
              <a:gd name="connsiteX315" fmla="*/ 5414185 w 7467600"/>
              <a:gd name="connsiteY315" fmla="*/ 5573882 h 6858000"/>
              <a:gd name="connsiteX316" fmla="*/ 5959648 w 7467600"/>
              <a:gd name="connsiteY316" fmla="*/ 4760797 h 6858000"/>
              <a:gd name="connsiteX317" fmla="*/ 5355019 w 7467600"/>
              <a:gd name="connsiteY317" fmla="*/ 4734672 h 6858000"/>
              <a:gd name="connsiteX318" fmla="*/ 5083565 w 7467600"/>
              <a:gd name="connsiteY318" fmla="*/ 5179121 h 6858000"/>
              <a:gd name="connsiteX319" fmla="*/ 4713577 w 7467600"/>
              <a:gd name="connsiteY319" fmla="*/ 5616803 h 6858000"/>
              <a:gd name="connsiteX320" fmla="*/ 3989559 w 7467600"/>
              <a:gd name="connsiteY320" fmla="*/ 6145945 h 6858000"/>
              <a:gd name="connsiteX321" fmla="*/ 3939824 w 7467600"/>
              <a:gd name="connsiteY321" fmla="*/ 6066900 h 6858000"/>
              <a:gd name="connsiteX322" fmla="*/ 4584537 w 7467600"/>
              <a:gd name="connsiteY322" fmla="*/ 5324826 h 6858000"/>
              <a:gd name="connsiteX323" fmla="*/ 5037105 w 7467600"/>
              <a:gd name="connsiteY323" fmla="*/ 5088765 h 6858000"/>
              <a:gd name="connsiteX324" fmla="*/ 5039930 w 7467600"/>
              <a:gd name="connsiteY324" fmla="*/ 5089585 h 6858000"/>
              <a:gd name="connsiteX325" fmla="*/ 5263764 w 7467600"/>
              <a:gd name="connsiteY325" fmla="*/ 4735525 h 6858000"/>
              <a:gd name="connsiteX326" fmla="*/ 4086300 w 7467600"/>
              <a:gd name="connsiteY326" fmla="*/ 4884599 h 6858000"/>
              <a:gd name="connsiteX327" fmla="*/ 4085485 w 7467600"/>
              <a:gd name="connsiteY327" fmla="*/ 4899070 h 6858000"/>
              <a:gd name="connsiteX328" fmla="*/ 3871915 w 7467600"/>
              <a:gd name="connsiteY328" fmla="*/ 5253645 h 6858000"/>
              <a:gd name="connsiteX329" fmla="*/ 3799374 w 7467600"/>
              <a:gd name="connsiteY329" fmla="*/ 5466127 h 6858000"/>
              <a:gd name="connsiteX330" fmla="*/ 3498850 w 7467600"/>
              <a:gd name="connsiteY330" fmla="*/ 6661888 h 6858000"/>
              <a:gd name="connsiteX331" fmla="*/ 3399216 w 7467600"/>
              <a:gd name="connsiteY331" fmla="*/ 6858000 h 6858000"/>
              <a:gd name="connsiteX332" fmla="*/ 3303688 w 7467600"/>
              <a:gd name="connsiteY332" fmla="*/ 6858000 h 6858000"/>
              <a:gd name="connsiteX333" fmla="*/ 3391774 w 7467600"/>
              <a:gd name="connsiteY333" fmla="*/ 6697181 h 6858000"/>
              <a:gd name="connsiteX334" fmla="*/ 3735540 w 7467600"/>
              <a:gd name="connsiteY334" fmla="*/ 5546923 h 6858000"/>
              <a:gd name="connsiteX335" fmla="*/ 3729438 w 7467600"/>
              <a:gd name="connsiteY335" fmla="*/ 5569058 h 6858000"/>
              <a:gd name="connsiteX336" fmla="*/ 3707782 w 7467600"/>
              <a:gd name="connsiteY336" fmla="*/ 5644908 h 6858000"/>
              <a:gd name="connsiteX337" fmla="*/ 3583827 w 7467600"/>
              <a:gd name="connsiteY337" fmla="*/ 6039215 h 6858000"/>
              <a:gd name="connsiteX338" fmla="*/ 3547861 w 7467600"/>
              <a:gd name="connsiteY338" fmla="*/ 6129609 h 6858000"/>
              <a:gd name="connsiteX339" fmla="*/ 3490905 w 7467600"/>
              <a:gd name="connsiteY339" fmla="*/ 6277660 h 6858000"/>
              <a:gd name="connsiteX340" fmla="*/ 3455859 w 7467600"/>
              <a:gd name="connsiteY340" fmla="*/ 6391301 h 6858000"/>
              <a:gd name="connsiteX341" fmla="*/ 3429112 w 7467600"/>
              <a:gd name="connsiteY341" fmla="*/ 6479469 h 6858000"/>
              <a:gd name="connsiteX342" fmla="*/ 3304862 w 7467600"/>
              <a:gd name="connsiteY342" fmla="*/ 6796476 h 6858000"/>
              <a:gd name="connsiteX343" fmla="*/ 3276071 w 7467600"/>
              <a:gd name="connsiteY343" fmla="*/ 6858000 h 6858000"/>
              <a:gd name="connsiteX344" fmla="*/ 3240805 w 7467600"/>
              <a:gd name="connsiteY344" fmla="*/ 6858000 h 6858000"/>
              <a:gd name="connsiteX345" fmla="*/ 3275917 w 7467600"/>
              <a:gd name="connsiteY345" fmla="*/ 6783192 h 6858000"/>
              <a:gd name="connsiteX346" fmla="*/ 3399358 w 7467600"/>
              <a:gd name="connsiteY346" fmla="*/ 6469011 h 6858000"/>
              <a:gd name="connsiteX347" fmla="*/ 3425650 w 7467600"/>
              <a:gd name="connsiteY347" fmla="*/ 6381333 h 6858000"/>
              <a:gd name="connsiteX348" fmla="*/ 3460661 w 7467600"/>
              <a:gd name="connsiteY348" fmla="*/ 6266763 h 6858000"/>
              <a:gd name="connsiteX349" fmla="*/ 3518021 w 7467600"/>
              <a:gd name="connsiteY349" fmla="*/ 6117298 h 6858000"/>
              <a:gd name="connsiteX350" fmla="*/ 3554035 w 7467600"/>
              <a:gd name="connsiteY350" fmla="*/ 6027832 h 6858000"/>
              <a:gd name="connsiteX351" fmla="*/ 3677174 w 7467600"/>
              <a:gd name="connsiteY351" fmla="*/ 5636351 h 6858000"/>
              <a:gd name="connsiteX352" fmla="*/ 3698819 w 7467600"/>
              <a:gd name="connsiteY352" fmla="*/ 5560503 h 6858000"/>
              <a:gd name="connsiteX353" fmla="*/ 3702094 w 7467600"/>
              <a:gd name="connsiteY353" fmla="*/ 5549194 h 6858000"/>
              <a:gd name="connsiteX354" fmla="*/ 3398355 w 7467600"/>
              <a:gd name="connsiteY354" fmla="*/ 6094603 h 6858000"/>
              <a:gd name="connsiteX355" fmla="*/ 3193941 w 7467600"/>
              <a:gd name="connsiteY355" fmla="*/ 6798775 h 6858000"/>
              <a:gd name="connsiteX356" fmla="*/ 3184140 w 7467600"/>
              <a:gd name="connsiteY356" fmla="*/ 6858000 h 6858000"/>
              <a:gd name="connsiteX357" fmla="*/ 3099978 w 7467600"/>
              <a:gd name="connsiteY357" fmla="*/ 6858000 h 6858000"/>
              <a:gd name="connsiteX358" fmla="*/ 3101556 w 7467600"/>
              <a:gd name="connsiteY358" fmla="*/ 6843337 h 6858000"/>
              <a:gd name="connsiteX359" fmla="*/ 3370162 w 7467600"/>
              <a:gd name="connsiteY359" fmla="*/ 5785550 h 6858000"/>
              <a:gd name="connsiteX360" fmla="*/ 3746477 w 7467600"/>
              <a:gd name="connsiteY360" fmla="*/ 5377889 h 6858000"/>
              <a:gd name="connsiteX361" fmla="*/ 3863399 w 7467600"/>
              <a:gd name="connsiteY361" fmla="*/ 5087257 h 6858000"/>
              <a:gd name="connsiteX362" fmla="*/ 3968712 w 7467600"/>
              <a:gd name="connsiteY362" fmla="*/ 4913989 h 6858000"/>
              <a:gd name="connsiteX363" fmla="*/ 2792390 w 7467600"/>
              <a:gd name="connsiteY363" fmla="*/ 5382974 h 6858000"/>
              <a:gd name="connsiteX364" fmla="*/ 2714982 w 7467600"/>
              <a:gd name="connsiteY364" fmla="*/ 5427051 h 6858000"/>
              <a:gd name="connsiteX365" fmla="*/ 2813361 w 7467600"/>
              <a:gd name="connsiteY365" fmla="*/ 6023912 h 6858000"/>
              <a:gd name="connsiteX366" fmla="*/ 2688430 w 7467600"/>
              <a:gd name="connsiteY366" fmla="*/ 6801564 h 6858000"/>
              <a:gd name="connsiteX367" fmla="*/ 2629626 w 7467600"/>
              <a:gd name="connsiteY367" fmla="*/ 6763394 h 6858000"/>
              <a:gd name="connsiteX368" fmla="*/ 2565328 w 7467600"/>
              <a:gd name="connsiteY368" fmla="*/ 5516399 h 6858000"/>
              <a:gd name="connsiteX369" fmla="*/ 1922999 w 7467600"/>
              <a:gd name="connsiteY369" fmla="*/ 5980343 h 6858000"/>
              <a:gd name="connsiteX370" fmla="*/ 1950261 w 7467600"/>
              <a:gd name="connsiteY370" fmla="*/ 6405858 h 6858000"/>
              <a:gd name="connsiteX371" fmla="*/ 2365554 w 7467600"/>
              <a:gd name="connsiteY371" fmla="*/ 6759107 h 6858000"/>
              <a:gd name="connsiteX372" fmla="*/ 2424142 w 7467600"/>
              <a:gd name="connsiteY372" fmla="*/ 6858000 h 6858000"/>
              <a:gd name="connsiteX373" fmla="*/ 2395994 w 7467600"/>
              <a:gd name="connsiteY373" fmla="*/ 6858000 h 6858000"/>
              <a:gd name="connsiteX374" fmla="*/ 2392863 w 7467600"/>
              <a:gd name="connsiteY374" fmla="*/ 6852964 h 6858000"/>
              <a:gd name="connsiteX375" fmla="*/ 2017589 w 7467600"/>
              <a:gd name="connsiteY375" fmla="*/ 6493982 h 6858000"/>
              <a:gd name="connsiteX376" fmla="*/ 2147336 w 7467600"/>
              <a:gd name="connsiteY376" fmla="*/ 6594052 h 6858000"/>
              <a:gd name="connsiteX377" fmla="*/ 2207047 w 7467600"/>
              <a:gd name="connsiteY377" fmla="*/ 6654540 h 6858000"/>
              <a:gd name="connsiteX378" fmla="*/ 2299106 w 7467600"/>
              <a:gd name="connsiteY378" fmla="*/ 6778931 h 6858000"/>
              <a:gd name="connsiteX379" fmla="*/ 2314430 w 7467600"/>
              <a:gd name="connsiteY379" fmla="*/ 6801144 h 6858000"/>
              <a:gd name="connsiteX380" fmla="*/ 2352406 w 7467600"/>
              <a:gd name="connsiteY380" fmla="*/ 6858000 h 6858000"/>
              <a:gd name="connsiteX381" fmla="*/ 2314492 w 7467600"/>
              <a:gd name="connsiteY381" fmla="*/ 6858000 h 6858000"/>
              <a:gd name="connsiteX382" fmla="*/ 2288095 w 7467600"/>
              <a:gd name="connsiteY382" fmla="*/ 6818030 h 6858000"/>
              <a:gd name="connsiteX383" fmla="*/ 2272768 w 7467600"/>
              <a:gd name="connsiteY383" fmla="*/ 6795822 h 6858000"/>
              <a:gd name="connsiteX384" fmla="*/ 2182715 w 7467600"/>
              <a:gd name="connsiteY384" fmla="*/ 6675071 h 6858000"/>
              <a:gd name="connsiteX385" fmla="*/ 2032061 w 7467600"/>
              <a:gd name="connsiteY385" fmla="*/ 6541380 h 6858000"/>
              <a:gd name="connsiteX386" fmla="*/ 2257220 w 7467600"/>
              <a:gd name="connsiteY386" fmla="*/ 6826257 h 6858000"/>
              <a:gd name="connsiteX387" fmla="*/ 2281324 w 7467600"/>
              <a:gd name="connsiteY387" fmla="*/ 6858000 h 6858000"/>
              <a:gd name="connsiteX388" fmla="*/ 2242860 w 7467600"/>
              <a:gd name="connsiteY388" fmla="*/ 6858000 h 6858000"/>
              <a:gd name="connsiteX389" fmla="*/ 2232818 w 7467600"/>
              <a:gd name="connsiteY389" fmla="*/ 6844926 h 6858000"/>
              <a:gd name="connsiteX390" fmla="*/ 1990172 w 7467600"/>
              <a:gd name="connsiteY390" fmla="*/ 6542121 h 6858000"/>
              <a:gd name="connsiteX391" fmla="*/ 2124090 w 7467600"/>
              <a:gd name="connsiteY391" fmla="*/ 6761017 h 6858000"/>
              <a:gd name="connsiteX392" fmla="*/ 2200380 w 7467600"/>
              <a:gd name="connsiteY392" fmla="*/ 6858000 h 6858000"/>
              <a:gd name="connsiteX393" fmla="*/ 2147507 w 7467600"/>
              <a:gd name="connsiteY393" fmla="*/ 6858000 h 6858000"/>
              <a:gd name="connsiteX394" fmla="*/ 2070668 w 7467600"/>
              <a:gd name="connsiteY394" fmla="*/ 6761520 h 6858000"/>
              <a:gd name="connsiteX395" fmla="*/ 1975142 w 7467600"/>
              <a:gd name="connsiteY395" fmla="*/ 6585570 h 6858000"/>
              <a:gd name="connsiteX396" fmla="*/ 2050035 w 7467600"/>
              <a:gd name="connsiteY396" fmla="*/ 6813345 h 6858000"/>
              <a:gd name="connsiteX397" fmla="*/ 2063025 w 7467600"/>
              <a:gd name="connsiteY397" fmla="*/ 6858000 h 6858000"/>
              <a:gd name="connsiteX398" fmla="*/ 2021675 w 7467600"/>
              <a:gd name="connsiteY398" fmla="*/ 6858000 h 6858000"/>
              <a:gd name="connsiteX399" fmla="*/ 2019308 w 7467600"/>
              <a:gd name="connsiteY399" fmla="*/ 6847118 h 6858000"/>
              <a:gd name="connsiteX400" fmla="*/ 1938835 w 7467600"/>
              <a:gd name="connsiteY400" fmla="*/ 6551160 h 6858000"/>
              <a:gd name="connsiteX401" fmla="*/ 1953230 w 7467600"/>
              <a:gd name="connsiteY401" fmla="*/ 6759699 h 6858000"/>
              <a:gd name="connsiteX402" fmla="*/ 1956763 w 7467600"/>
              <a:gd name="connsiteY402" fmla="*/ 6778191 h 6858000"/>
              <a:gd name="connsiteX403" fmla="*/ 1967925 w 7467600"/>
              <a:gd name="connsiteY403" fmla="*/ 6858000 h 6858000"/>
              <a:gd name="connsiteX404" fmla="*/ 1936622 w 7467600"/>
              <a:gd name="connsiteY404" fmla="*/ 6858000 h 6858000"/>
              <a:gd name="connsiteX405" fmla="*/ 1926261 w 7467600"/>
              <a:gd name="connsiteY405" fmla="*/ 6784064 h 6858000"/>
              <a:gd name="connsiteX406" fmla="*/ 1922724 w 7467600"/>
              <a:gd name="connsiteY406" fmla="*/ 6765577 h 6858000"/>
              <a:gd name="connsiteX407" fmla="*/ 1904650 w 7467600"/>
              <a:gd name="connsiteY407" fmla="*/ 6639616 h 6858000"/>
              <a:gd name="connsiteX408" fmla="*/ 1885273 w 7467600"/>
              <a:gd name="connsiteY408" fmla="*/ 6858000 h 6858000"/>
              <a:gd name="connsiteX409" fmla="*/ 1854363 w 7467600"/>
              <a:gd name="connsiteY409" fmla="*/ 6858000 h 6858000"/>
              <a:gd name="connsiteX410" fmla="*/ 1880391 w 7467600"/>
              <a:gd name="connsiteY410" fmla="*/ 6603796 h 6858000"/>
              <a:gd name="connsiteX411" fmla="*/ 1818273 w 7467600"/>
              <a:gd name="connsiteY411" fmla="*/ 6715729 h 6858000"/>
              <a:gd name="connsiteX412" fmla="*/ 1794691 w 7467600"/>
              <a:gd name="connsiteY412" fmla="*/ 6843239 h 6858000"/>
              <a:gd name="connsiteX413" fmla="*/ 1794914 w 7467600"/>
              <a:gd name="connsiteY413" fmla="*/ 6858000 h 6858000"/>
              <a:gd name="connsiteX414" fmla="*/ 1746128 w 7467600"/>
              <a:gd name="connsiteY414" fmla="*/ 6858000 h 6858000"/>
              <a:gd name="connsiteX415" fmla="*/ 1753934 w 7467600"/>
              <a:gd name="connsiteY415" fmla="*/ 6724796 h 6858000"/>
              <a:gd name="connsiteX416" fmla="*/ 1792053 w 7467600"/>
              <a:gd name="connsiteY416" fmla="*/ 6572396 h 6858000"/>
              <a:gd name="connsiteX417" fmla="*/ 1862248 w 7467600"/>
              <a:gd name="connsiteY417" fmla="*/ 6266397 h 6858000"/>
              <a:gd name="connsiteX418" fmla="*/ 1862250 w 7467600"/>
              <a:gd name="connsiteY418" fmla="*/ 6033531 h 6858000"/>
              <a:gd name="connsiteX419" fmla="*/ 1211999 w 7467600"/>
              <a:gd name="connsiteY419" fmla="*/ 6683610 h 6858000"/>
              <a:gd name="connsiteX420" fmla="*/ 1213266 w 7467600"/>
              <a:gd name="connsiteY420" fmla="*/ 6691947 h 6858000"/>
              <a:gd name="connsiteX421" fmla="*/ 1203370 w 7467600"/>
              <a:gd name="connsiteY421" fmla="*/ 6850676 h 6858000"/>
              <a:gd name="connsiteX422" fmla="*/ 1203671 w 7467600"/>
              <a:gd name="connsiteY422" fmla="*/ 6858000 h 6858000"/>
              <a:gd name="connsiteX423" fmla="*/ 1143180 w 7467600"/>
              <a:gd name="connsiteY423" fmla="*/ 6858000 h 6858000"/>
              <a:gd name="connsiteX424" fmla="*/ 1142176 w 7467600"/>
              <a:gd name="connsiteY424" fmla="*/ 6766045 h 6858000"/>
              <a:gd name="connsiteX425" fmla="*/ 1067484 w 7467600"/>
              <a:gd name="connsiteY425" fmla="*/ 6858000 h 6858000"/>
              <a:gd name="connsiteX426" fmla="*/ 953928 w 7467600"/>
              <a:gd name="connsiteY426" fmla="*/ 6858000 h 6858000"/>
              <a:gd name="connsiteX427" fmla="*/ 959715 w 7467600"/>
              <a:gd name="connsiteY427" fmla="*/ 6850185 h 6858000"/>
              <a:gd name="connsiteX428" fmla="*/ 1483788 w 7467600"/>
              <a:gd name="connsiteY428" fmla="*/ 6259174 h 6858000"/>
              <a:gd name="connsiteX429" fmla="*/ 1100671 w 7467600"/>
              <a:gd name="connsiteY429" fmla="*/ 6252137 h 6858000"/>
              <a:gd name="connsiteX430" fmla="*/ 1090144 w 7467600"/>
              <a:gd name="connsiteY430" fmla="*/ 6256748 h 6858000"/>
              <a:gd name="connsiteX431" fmla="*/ 1095872 w 7467600"/>
              <a:gd name="connsiteY431" fmla="*/ 6271892 h 6858000"/>
              <a:gd name="connsiteX432" fmla="*/ 262785 w 7467600"/>
              <a:gd name="connsiteY432" fmla="*/ 6845450 h 6858000"/>
              <a:gd name="connsiteX433" fmla="*/ 209968 w 7467600"/>
              <a:gd name="connsiteY433" fmla="*/ 6770713 h 6858000"/>
              <a:gd name="connsiteX434" fmla="*/ 873460 w 7467600"/>
              <a:gd name="connsiteY434" fmla="*/ 6253768 h 6858000"/>
              <a:gd name="connsiteX435" fmla="*/ 192686 w 7467600"/>
              <a:gd name="connsiteY435" fmla="*/ 5849257 h 6858000"/>
              <a:gd name="connsiteX436" fmla="*/ 4696 w 7467600"/>
              <a:gd name="connsiteY436" fmla="*/ 5697668 h 6858000"/>
              <a:gd name="connsiteX437" fmla="*/ 0 w 7467600"/>
              <a:gd name="connsiteY437" fmla="*/ 5689984 h 6858000"/>
              <a:gd name="connsiteX438" fmla="*/ 0 w 7467600"/>
              <a:gd name="connsiteY438" fmla="*/ 5513472 h 6858000"/>
              <a:gd name="connsiteX439" fmla="*/ 174101 w 7467600"/>
              <a:gd name="connsiteY439" fmla="*/ 5620277 h 6858000"/>
              <a:gd name="connsiteX440" fmla="*/ 891800 w 7467600"/>
              <a:gd name="connsiteY440" fmla="*/ 6036935 h 6858000"/>
              <a:gd name="connsiteX441" fmla="*/ 1072219 w 7467600"/>
              <a:gd name="connsiteY441" fmla="*/ 6169443 h 6858000"/>
              <a:gd name="connsiteX442" fmla="*/ 1074117 w 7467600"/>
              <a:gd name="connsiteY442" fmla="*/ 6170301 h 6858000"/>
              <a:gd name="connsiteX443" fmla="*/ 1083114 w 7467600"/>
              <a:gd name="connsiteY443" fmla="*/ 6174131 h 6858000"/>
              <a:gd name="connsiteX444" fmla="*/ 1543010 w 7467600"/>
              <a:gd name="connsiteY444" fmla="*/ 6191140 h 6858000"/>
              <a:gd name="connsiteX445" fmla="*/ 1551080 w 7467600"/>
              <a:gd name="connsiteY445" fmla="*/ 6195006 h 6858000"/>
              <a:gd name="connsiteX446" fmla="*/ 2345443 w 7467600"/>
              <a:gd name="connsiteY446" fmla="*/ 5549882 h 6858000"/>
              <a:gd name="connsiteX447" fmla="*/ 1721499 w 7467600"/>
              <a:gd name="connsiteY447" fmla="*/ 5599969 h 6858000"/>
              <a:gd name="connsiteX448" fmla="*/ 767716 w 7467600"/>
              <a:gd name="connsiteY448" fmla="*/ 5472768 h 6858000"/>
              <a:gd name="connsiteX449" fmla="*/ 722147 w 7467600"/>
              <a:gd name="connsiteY449" fmla="*/ 5393091 h 6858000"/>
              <a:gd name="connsiteX450" fmla="*/ 1485552 w 7467600"/>
              <a:gd name="connsiteY450" fmla="*/ 5313202 h 6858000"/>
              <a:gd name="connsiteX451" fmla="*/ 2143004 w 7467600"/>
              <a:gd name="connsiteY451" fmla="*/ 5402420 h 6858000"/>
              <a:gd name="connsiteX452" fmla="*/ 1933391 w 7467600"/>
              <a:gd name="connsiteY452" fmla="*/ 5156971 h 6858000"/>
              <a:gd name="connsiteX453" fmla="*/ 1827118 w 7467600"/>
              <a:gd name="connsiteY453" fmla="*/ 4968410 h 6858000"/>
              <a:gd name="connsiteX454" fmla="*/ 1837349 w 7467600"/>
              <a:gd name="connsiteY454" fmla="*/ 4956357 h 6858000"/>
              <a:gd name="connsiteX455" fmla="*/ 2162835 w 7467600"/>
              <a:gd name="connsiteY455" fmla="*/ 5187853 h 6858000"/>
              <a:gd name="connsiteX456" fmla="*/ 2257167 w 7467600"/>
              <a:gd name="connsiteY456" fmla="*/ 5462123 h 6858000"/>
              <a:gd name="connsiteX457" fmla="*/ 2261598 w 7467600"/>
              <a:gd name="connsiteY457" fmla="*/ 5467998 h 6858000"/>
              <a:gd name="connsiteX458" fmla="*/ 2437177 w 7467600"/>
              <a:gd name="connsiteY458" fmla="*/ 5479608 h 6858000"/>
              <a:gd name="connsiteX459" fmla="*/ 2445247 w 7467600"/>
              <a:gd name="connsiteY459" fmla="*/ 5483476 h 6858000"/>
              <a:gd name="connsiteX460" fmla="*/ 2743626 w 7467600"/>
              <a:gd name="connsiteY460" fmla="*/ 5304819 h 6858000"/>
              <a:gd name="connsiteX461" fmla="*/ 3048102 w 7467600"/>
              <a:gd name="connsiteY461" fmla="*/ 5150595 h 6858000"/>
              <a:gd name="connsiteX462" fmla="*/ 1799414 w 7467600"/>
              <a:gd name="connsiteY462" fmla="*/ 4694732 h 6858000"/>
              <a:gd name="connsiteX463" fmla="*/ 1771735 w 7467600"/>
              <a:gd name="connsiteY463" fmla="*/ 4619929 h 6858000"/>
              <a:gd name="connsiteX464" fmla="*/ 3104273 w 7467600"/>
              <a:gd name="connsiteY464" fmla="*/ 5076159 h 6858000"/>
              <a:gd name="connsiteX465" fmla="*/ 3113245 w 7467600"/>
              <a:gd name="connsiteY465" fmla="*/ 5090705 h 6858000"/>
              <a:gd name="connsiteX466" fmla="*/ 3126294 w 7467600"/>
              <a:gd name="connsiteY466" fmla="*/ 5114400 h 6858000"/>
              <a:gd name="connsiteX467" fmla="*/ 3937433 w 7467600"/>
              <a:gd name="connsiteY467" fmla="*/ 4830473 h 6858000"/>
              <a:gd name="connsiteX468" fmla="*/ 3590475 w 7467600"/>
              <a:gd name="connsiteY468" fmla="*/ 4597974 h 6858000"/>
              <a:gd name="connsiteX469" fmla="*/ 3100264 w 7467600"/>
              <a:gd name="connsiteY469" fmla="*/ 4579845 h 6858000"/>
              <a:gd name="connsiteX470" fmla="*/ 2183576 w 7467600"/>
              <a:gd name="connsiteY470" fmla="*/ 4227150 h 6858000"/>
              <a:gd name="connsiteX471" fmla="*/ 2151029 w 7467600"/>
              <a:gd name="connsiteY471" fmla="*/ 4146947 h 6858000"/>
              <a:gd name="connsiteX472" fmla="*/ 3563434 w 7467600"/>
              <a:gd name="connsiteY472" fmla="*/ 4469115 h 6858000"/>
              <a:gd name="connsiteX473" fmla="*/ 3177952 w 7467600"/>
              <a:gd name="connsiteY473" fmla="*/ 3657386 h 6858000"/>
              <a:gd name="connsiteX474" fmla="*/ 3189263 w 7467600"/>
              <a:gd name="connsiteY474" fmla="*/ 3625726 h 6858000"/>
              <a:gd name="connsiteX475" fmla="*/ 3560912 w 7467600"/>
              <a:gd name="connsiteY475" fmla="*/ 4079863 h 6858000"/>
              <a:gd name="connsiteX476" fmla="*/ 3626636 w 7467600"/>
              <a:gd name="connsiteY476" fmla="*/ 4512230 h 6858000"/>
              <a:gd name="connsiteX477" fmla="*/ 3653088 w 7467600"/>
              <a:gd name="connsiteY477" fmla="*/ 4521417 h 6858000"/>
              <a:gd name="connsiteX478" fmla="*/ 3988128 w 7467600"/>
              <a:gd name="connsiteY478" fmla="*/ 4817267 h 6858000"/>
              <a:gd name="connsiteX479" fmla="*/ 4830582 w 7467600"/>
              <a:gd name="connsiteY479" fmla="*/ 4676000 h 6858000"/>
              <a:gd name="connsiteX480" fmla="*/ 4830100 w 7467600"/>
              <a:gd name="connsiteY480" fmla="*/ 4675554 h 6858000"/>
              <a:gd name="connsiteX481" fmla="*/ 4036318 w 7467600"/>
              <a:gd name="connsiteY481" fmla="*/ 4147013 h 6858000"/>
              <a:gd name="connsiteX482" fmla="*/ 3432098 w 7467600"/>
              <a:gd name="connsiteY482" fmla="*/ 3537312 h 6858000"/>
              <a:gd name="connsiteX483" fmla="*/ 3446761 w 7467600"/>
              <a:gd name="connsiteY483" fmla="*/ 3461278 h 6858000"/>
              <a:gd name="connsiteX484" fmla="*/ 4419733 w 7467600"/>
              <a:gd name="connsiteY484" fmla="*/ 3963555 h 6858000"/>
              <a:gd name="connsiteX485" fmla="*/ 4781371 w 7467600"/>
              <a:gd name="connsiteY485" fmla="*/ 4458604 h 6858000"/>
              <a:gd name="connsiteX486" fmla="*/ 4780440 w 7467600"/>
              <a:gd name="connsiteY486" fmla="*/ 4470290 h 6858000"/>
              <a:gd name="connsiteX487" fmla="*/ 4898954 w 7467600"/>
              <a:gd name="connsiteY487" fmla="*/ 4662092 h 6858000"/>
              <a:gd name="connsiteX488" fmla="*/ 4900699 w 7467600"/>
              <a:gd name="connsiteY488" fmla="*/ 4670867 h 6858000"/>
              <a:gd name="connsiteX489" fmla="*/ 5714511 w 7467600"/>
              <a:gd name="connsiteY489" fmla="*/ 4663483 h 6858000"/>
              <a:gd name="connsiteX490" fmla="*/ 5464793 w 7467600"/>
              <a:gd name="connsiteY490" fmla="*/ 4393556 h 6858000"/>
              <a:gd name="connsiteX491" fmla="*/ 5461897 w 7467600"/>
              <a:gd name="connsiteY491" fmla="*/ 4390879 h 6858000"/>
              <a:gd name="connsiteX492" fmla="*/ 4294126 w 7467600"/>
              <a:gd name="connsiteY492" fmla="*/ 3303048 h 6858000"/>
              <a:gd name="connsiteX493" fmla="*/ 4305321 w 7467600"/>
              <a:gd name="connsiteY493" fmla="*/ 3256953 h 6858000"/>
              <a:gd name="connsiteX494" fmla="*/ 4949299 w 7467600"/>
              <a:gd name="connsiteY494" fmla="*/ 3766336 h 6858000"/>
              <a:gd name="connsiteX495" fmla="*/ 5291452 w 7467600"/>
              <a:gd name="connsiteY495" fmla="*/ 4076801 h 6858000"/>
              <a:gd name="connsiteX496" fmla="*/ 5434998 w 7467600"/>
              <a:gd name="connsiteY496" fmla="*/ 4254100 h 6858000"/>
              <a:gd name="connsiteX497" fmla="*/ 5351015 w 7467600"/>
              <a:gd name="connsiteY497" fmla="*/ 3760989 h 6858000"/>
              <a:gd name="connsiteX498" fmla="*/ 5413780 w 7467600"/>
              <a:gd name="connsiteY498" fmla="*/ 2966265 h 6858000"/>
              <a:gd name="connsiteX499" fmla="*/ 5425627 w 7467600"/>
              <a:gd name="connsiteY499" fmla="*/ 2954192 h 6858000"/>
              <a:gd name="connsiteX500" fmla="*/ 6604735 w 7467600"/>
              <a:gd name="connsiteY500" fmla="*/ 2041381 h 6858000"/>
              <a:gd name="connsiteX501" fmla="*/ 7204487 w 7467600"/>
              <a:gd name="connsiteY501" fmla="*/ 2742112 h 6858000"/>
              <a:gd name="connsiteX502" fmla="*/ 7131592 w 7467600"/>
              <a:gd name="connsiteY502" fmla="*/ 2672096 h 6858000"/>
              <a:gd name="connsiteX503" fmla="*/ 6996344 w 7467600"/>
              <a:gd name="connsiteY503" fmla="*/ 2518310 h 6858000"/>
              <a:gd name="connsiteX504" fmla="*/ 6735495 w 7467600"/>
              <a:gd name="connsiteY504" fmla="*/ 2196890 h 6858000"/>
              <a:gd name="connsiteX505" fmla="*/ 6721901 w 7467600"/>
              <a:gd name="connsiteY505" fmla="*/ 2179274 h 6858000"/>
              <a:gd name="connsiteX506" fmla="*/ 6604735 w 7467600"/>
              <a:gd name="connsiteY506" fmla="*/ 2041381 h 6858000"/>
              <a:gd name="connsiteX507" fmla="*/ 6591670 w 7467600"/>
              <a:gd name="connsiteY507" fmla="*/ 1988277 h 6858000"/>
              <a:gd name="connsiteX508" fmla="*/ 6747349 w 7467600"/>
              <a:gd name="connsiteY508" fmla="*/ 2160069 h 6858000"/>
              <a:gd name="connsiteX509" fmla="*/ 6760943 w 7467600"/>
              <a:gd name="connsiteY509" fmla="*/ 2177686 h 6858000"/>
              <a:gd name="connsiteX510" fmla="*/ 7021065 w 7467600"/>
              <a:gd name="connsiteY510" fmla="*/ 2498102 h 6858000"/>
              <a:gd name="connsiteX511" fmla="*/ 7155223 w 7467600"/>
              <a:gd name="connsiteY511" fmla="*/ 2650386 h 6858000"/>
              <a:gd name="connsiteX512" fmla="*/ 7203167 w 7467600"/>
              <a:gd name="connsiteY512" fmla="*/ 2697288 h 6858000"/>
              <a:gd name="connsiteX513" fmla="*/ 6937703 w 7467600"/>
              <a:gd name="connsiteY513" fmla="*/ 2321981 h 6858000"/>
              <a:gd name="connsiteX514" fmla="*/ 6591670 w 7467600"/>
              <a:gd name="connsiteY514" fmla="*/ 1988277 h 6858000"/>
              <a:gd name="connsiteX515" fmla="*/ 5798671 w 7467600"/>
              <a:gd name="connsiteY515" fmla="*/ 1981601 h 6858000"/>
              <a:gd name="connsiteX516" fmla="*/ 5754709 w 7467600"/>
              <a:gd name="connsiteY516" fmla="*/ 2071454 h 6858000"/>
              <a:gd name="connsiteX517" fmla="*/ 5763044 w 7467600"/>
              <a:gd name="connsiteY517" fmla="*/ 2842206 h 6858000"/>
              <a:gd name="connsiteX518" fmla="*/ 5764974 w 7467600"/>
              <a:gd name="connsiteY518" fmla="*/ 2799609 h 6858000"/>
              <a:gd name="connsiteX519" fmla="*/ 5767665 w 7467600"/>
              <a:gd name="connsiteY519" fmla="*/ 2666409 h 6858000"/>
              <a:gd name="connsiteX520" fmla="*/ 5763055 w 7467600"/>
              <a:gd name="connsiteY520" fmla="*/ 2579705 h 6858000"/>
              <a:gd name="connsiteX521" fmla="*/ 5758079 w 7467600"/>
              <a:gd name="connsiteY521" fmla="*/ 2492508 h 6858000"/>
              <a:gd name="connsiteX522" fmla="*/ 5779325 w 7467600"/>
              <a:gd name="connsiteY522" fmla="*/ 2197069 h 6858000"/>
              <a:gd name="connsiteX523" fmla="*/ 5798671 w 7467600"/>
              <a:gd name="connsiteY523" fmla="*/ 1981601 h 6858000"/>
              <a:gd name="connsiteX524" fmla="*/ 5829202 w 7467600"/>
              <a:gd name="connsiteY524" fmla="*/ 1971679 h 6858000"/>
              <a:gd name="connsiteX525" fmla="*/ 5809558 w 7467600"/>
              <a:gd name="connsiteY525" fmla="*/ 2198043 h 6858000"/>
              <a:gd name="connsiteX526" fmla="*/ 5788653 w 7467600"/>
              <a:gd name="connsiteY526" fmla="*/ 2489430 h 6858000"/>
              <a:gd name="connsiteX527" fmla="*/ 5793439 w 7467600"/>
              <a:gd name="connsiteY527" fmla="*/ 2575235 h 6858000"/>
              <a:gd name="connsiteX528" fmla="*/ 5796837 w 7467600"/>
              <a:gd name="connsiteY528" fmla="*/ 2637633 h 6858000"/>
              <a:gd name="connsiteX529" fmla="*/ 5818614 w 7467600"/>
              <a:gd name="connsiteY529" fmla="*/ 2473055 h 6858000"/>
              <a:gd name="connsiteX530" fmla="*/ 5829202 w 7467600"/>
              <a:gd name="connsiteY530" fmla="*/ 1971679 h 6858000"/>
              <a:gd name="connsiteX531" fmla="*/ 5911389 w 7467600"/>
              <a:gd name="connsiteY531" fmla="*/ 1898371 h 6858000"/>
              <a:gd name="connsiteX532" fmla="*/ 6237627 w 7467600"/>
              <a:gd name="connsiteY532" fmla="*/ 2231921 h 6858000"/>
              <a:gd name="connsiteX533" fmla="*/ 5911389 w 7467600"/>
              <a:gd name="connsiteY533" fmla="*/ 1898371 h 6858000"/>
              <a:gd name="connsiteX534" fmla="*/ 6944437 w 7467600"/>
              <a:gd name="connsiteY534" fmla="*/ 1575402 h 6858000"/>
              <a:gd name="connsiteX535" fmla="*/ 6304730 w 7467600"/>
              <a:gd name="connsiteY535" fmla="*/ 1766654 h 6858000"/>
              <a:gd name="connsiteX536" fmla="*/ 6944437 w 7467600"/>
              <a:gd name="connsiteY536" fmla="*/ 1575402 h 6858000"/>
              <a:gd name="connsiteX537" fmla="*/ 7019523 w 7467600"/>
              <a:gd name="connsiteY537" fmla="*/ 1519450 h 6858000"/>
              <a:gd name="connsiteX538" fmla="*/ 6298091 w 7467600"/>
              <a:gd name="connsiteY538" fmla="*/ 1737122 h 6858000"/>
              <a:gd name="connsiteX539" fmla="*/ 7019523 w 7467600"/>
              <a:gd name="connsiteY539" fmla="*/ 1519450 h 6858000"/>
              <a:gd name="connsiteX540" fmla="*/ 2399523 w 7467600"/>
              <a:gd name="connsiteY540" fmla="*/ 1428234 h 6858000"/>
              <a:gd name="connsiteX541" fmla="*/ 2224982 w 7467600"/>
              <a:gd name="connsiteY541" fmla="*/ 1826201 h 6858000"/>
              <a:gd name="connsiteX542" fmla="*/ 2096099 w 7467600"/>
              <a:gd name="connsiteY542" fmla="*/ 2345900 h 6858000"/>
              <a:gd name="connsiteX543" fmla="*/ 2283317 w 7467600"/>
              <a:gd name="connsiteY543" fmla="*/ 1796925 h 6858000"/>
              <a:gd name="connsiteX544" fmla="*/ 2399523 w 7467600"/>
              <a:gd name="connsiteY544" fmla="*/ 1428234 h 6858000"/>
              <a:gd name="connsiteX545" fmla="*/ 2448558 w 7467600"/>
              <a:gd name="connsiteY545" fmla="*/ 1373435 h 6858000"/>
              <a:gd name="connsiteX546" fmla="*/ 2312521 w 7467600"/>
              <a:gd name="connsiteY546" fmla="*/ 1806140 h 6858000"/>
              <a:gd name="connsiteX547" fmla="*/ 2127533 w 7467600"/>
              <a:gd name="connsiteY547" fmla="*/ 2348380 h 6858000"/>
              <a:gd name="connsiteX548" fmla="*/ 2358080 w 7467600"/>
              <a:gd name="connsiteY548" fmla="*/ 1866134 h 6858000"/>
              <a:gd name="connsiteX549" fmla="*/ 2407436 w 7467600"/>
              <a:gd name="connsiteY549" fmla="*/ 1651070 h 6858000"/>
              <a:gd name="connsiteX550" fmla="*/ 2448558 w 7467600"/>
              <a:gd name="connsiteY550" fmla="*/ 1373435 h 6858000"/>
              <a:gd name="connsiteX551" fmla="*/ 278707 w 7467600"/>
              <a:gd name="connsiteY551" fmla="*/ 1352270 h 6858000"/>
              <a:gd name="connsiteX552" fmla="*/ 321570 w 7467600"/>
              <a:gd name="connsiteY552" fmla="*/ 1861610 h 6858000"/>
              <a:gd name="connsiteX553" fmla="*/ 294281 w 7467600"/>
              <a:gd name="connsiteY553" fmla="*/ 1440658 h 6858000"/>
              <a:gd name="connsiteX554" fmla="*/ 278707 w 7467600"/>
              <a:gd name="connsiteY554" fmla="*/ 1352270 h 6858000"/>
              <a:gd name="connsiteX555" fmla="*/ 1423821 w 7467600"/>
              <a:gd name="connsiteY555" fmla="*/ 1351958 h 6858000"/>
              <a:gd name="connsiteX556" fmla="*/ 1638521 w 7467600"/>
              <a:gd name="connsiteY556" fmla="*/ 1908470 h 6858000"/>
              <a:gd name="connsiteX557" fmla="*/ 1754199 w 7467600"/>
              <a:gd name="connsiteY557" fmla="*/ 2149284 h 6858000"/>
              <a:gd name="connsiteX558" fmla="*/ 1908359 w 7467600"/>
              <a:gd name="connsiteY558" fmla="*/ 2364988 h 6858000"/>
              <a:gd name="connsiteX559" fmla="*/ 1647661 w 7467600"/>
              <a:gd name="connsiteY559" fmla="*/ 1825945 h 6858000"/>
              <a:gd name="connsiteX560" fmla="*/ 1423821 w 7467600"/>
              <a:gd name="connsiteY560" fmla="*/ 1351958 h 6858000"/>
              <a:gd name="connsiteX561" fmla="*/ 1431890 w 7467600"/>
              <a:gd name="connsiteY561" fmla="*/ 1306475 h 6858000"/>
              <a:gd name="connsiteX562" fmla="*/ 1507597 w 7467600"/>
              <a:gd name="connsiteY562" fmla="*/ 1446132 h 6858000"/>
              <a:gd name="connsiteX563" fmla="*/ 1674586 w 7467600"/>
              <a:gd name="connsiteY563" fmla="*/ 1813832 h 6858000"/>
              <a:gd name="connsiteX564" fmla="*/ 1815950 w 7467600"/>
              <a:gd name="connsiteY564" fmla="*/ 2128564 h 6858000"/>
              <a:gd name="connsiteX565" fmla="*/ 1984242 w 7467600"/>
              <a:gd name="connsiteY565" fmla="*/ 2430829 h 6858000"/>
              <a:gd name="connsiteX566" fmla="*/ 2014023 w 7467600"/>
              <a:gd name="connsiteY566" fmla="*/ 2450995 h 6858000"/>
              <a:gd name="connsiteX567" fmla="*/ 1747337 w 7467600"/>
              <a:gd name="connsiteY567" fmla="*/ 1855264 h 6858000"/>
              <a:gd name="connsiteX568" fmla="*/ 1533749 w 7467600"/>
              <a:gd name="connsiteY568" fmla="*/ 1478656 h 6858000"/>
              <a:gd name="connsiteX569" fmla="*/ 1431890 w 7467600"/>
              <a:gd name="connsiteY569" fmla="*/ 1306475 h 6858000"/>
              <a:gd name="connsiteX570" fmla="*/ 5052692 w 7467600"/>
              <a:gd name="connsiteY570" fmla="*/ 1292994 h 6858000"/>
              <a:gd name="connsiteX571" fmla="*/ 5200661 w 7467600"/>
              <a:gd name="connsiteY571" fmla="*/ 1635186 h 6858000"/>
              <a:gd name="connsiteX572" fmla="*/ 5297138 w 7467600"/>
              <a:gd name="connsiteY572" fmla="*/ 1906351 h 6858000"/>
              <a:gd name="connsiteX573" fmla="*/ 5052692 w 7467600"/>
              <a:gd name="connsiteY573" fmla="*/ 1292994 h 6858000"/>
              <a:gd name="connsiteX574" fmla="*/ 5009948 w 7467600"/>
              <a:gd name="connsiteY574" fmla="*/ 1273619 h 6858000"/>
              <a:gd name="connsiteX575" fmla="*/ 5121777 w 7467600"/>
              <a:gd name="connsiteY575" fmla="*/ 1654213 h 6858000"/>
              <a:gd name="connsiteX576" fmla="*/ 5293545 w 7467600"/>
              <a:gd name="connsiteY576" fmla="*/ 2072247 h 6858000"/>
              <a:gd name="connsiteX577" fmla="*/ 5294042 w 7467600"/>
              <a:gd name="connsiteY577" fmla="*/ 2065019 h 6858000"/>
              <a:gd name="connsiteX578" fmla="*/ 5171936 w 7467600"/>
              <a:gd name="connsiteY578" fmla="*/ 1647613 h 6858000"/>
              <a:gd name="connsiteX579" fmla="*/ 5009948 w 7467600"/>
              <a:gd name="connsiteY579" fmla="*/ 1273619 h 6858000"/>
              <a:gd name="connsiteX580" fmla="*/ 655236 w 7467600"/>
              <a:gd name="connsiteY580" fmla="*/ 1268632 h 6858000"/>
              <a:gd name="connsiteX581" fmla="*/ 839521 w 7467600"/>
              <a:gd name="connsiteY581" fmla="*/ 1685315 h 6858000"/>
              <a:gd name="connsiteX582" fmla="*/ 1109416 w 7467600"/>
              <a:gd name="connsiteY582" fmla="*/ 2061663 h 6858000"/>
              <a:gd name="connsiteX583" fmla="*/ 1298300 w 7467600"/>
              <a:gd name="connsiteY583" fmla="*/ 2247742 h 6858000"/>
              <a:gd name="connsiteX584" fmla="*/ 1125871 w 7467600"/>
              <a:gd name="connsiteY584" fmla="*/ 1989513 h 6858000"/>
              <a:gd name="connsiteX585" fmla="*/ 981574 w 7467600"/>
              <a:gd name="connsiteY585" fmla="*/ 1783157 h 6858000"/>
              <a:gd name="connsiteX586" fmla="*/ 922198 w 7467600"/>
              <a:gd name="connsiteY586" fmla="*/ 1677437 h 6858000"/>
              <a:gd name="connsiteX587" fmla="*/ 869293 w 7467600"/>
              <a:gd name="connsiteY587" fmla="*/ 1583214 h 6858000"/>
              <a:gd name="connsiteX588" fmla="*/ 751431 w 7467600"/>
              <a:gd name="connsiteY588" fmla="*/ 1405731 h 6858000"/>
              <a:gd name="connsiteX589" fmla="*/ 655236 w 7467600"/>
              <a:gd name="connsiteY589" fmla="*/ 1268632 h 6858000"/>
              <a:gd name="connsiteX590" fmla="*/ 6516292 w 7467600"/>
              <a:gd name="connsiteY590" fmla="*/ 1263064 h 6858000"/>
              <a:gd name="connsiteX591" fmla="*/ 5736320 w 7467600"/>
              <a:gd name="connsiteY591" fmla="*/ 1501803 h 6858000"/>
              <a:gd name="connsiteX592" fmla="*/ 6516292 w 7467600"/>
              <a:gd name="connsiteY592" fmla="*/ 1263064 h 6858000"/>
              <a:gd name="connsiteX593" fmla="*/ 291466 w 7467600"/>
              <a:gd name="connsiteY593" fmla="*/ 1250369 h 6858000"/>
              <a:gd name="connsiteX594" fmla="*/ 323180 w 7467600"/>
              <a:gd name="connsiteY594" fmla="*/ 1435283 h 6858000"/>
              <a:gd name="connsiteX595" fmla="*/ 349381 w 7467600"/>
              <a:gd name="connsiteY595" fmla="*/ 1875041 h 6858000"/>
              <a:gd name="connsiteX596" fmla="*/ 374363 w 7467600"/>
              <a:gd name="connsiteY596" fmla="*/ 1506494 h 6858000"/>
              <a:gd name="connsiteX597" fmla="*/ 302168 w 7467600"/>
              <a:gd name="connsiteY597" fmla="*/ 1274495 h 6858000"/>
              <a:gd name="connsiteX598" fmla="*/ 291466 w 7467600"/>
              <a:gd name="connsiteY598" fmla="*/ 1250369 h 6858000"/>
              <a:gd name="connsiteX599" fmla="*/ 678222 w 7467600"/>
              <a:gd name="connsiteY599" fmla="*/ 1248670 h 6858000"/>
              <a:gd name="connsiteX600" fmla="*/ 775536 w 7467600"/>
              <a:gd name="connsiteY600" fmla="*/ 1388015 h 6858000"/>
              <a:gd name="connsiteX601" fmla="*/ 894529 w 7467600"/>
              <a:gd name="connsiteY601" fmla="*/ 1567739 h 6858000"/>
              <a:gd name="connsiteX602" fmla="*/ 948000 w 7467600"/>
              <a:gd name="connsiteY602" fmla="*/ 1663088 h 6858000"/>
              <a:gd name="connsiteX603" fmla="*/ 1006812 w 7467600"/>
              <a:gd name="connsiteY603" fmla="*/ 1767683 h 6858000"/>
              <a:gd name="connsiteX604" fmla="*/ 1149133 w 7467600"/>
              <a:gd name="connsiteY604" fmla="*/ 1971513 h 6858000"/>
              <a:gd name="connsiteX605" fmla="*/ 1333952 w 7467600"/>
              <a:gd name="connsiteY605" fmla="*/ 2251620 h 6858000"/>
              <a:gd name="connsiteX606" fmla="*/ 1337329 w 7467600"/>
              <a:gd name="connsiteY606" fmla="*/ 2258350 h 6858000"/>
              <a:gd name="connsiteX607" fmla="*/ 1014726 w 7467600"/>
              <a:gd name="connsiteY607" fmla="*/ 1615556 h 6858000"/>
              <a:gd name="connsiteX608" fmla="*/ 678222 w 7467600"/>
              <a:gd name="connsiteY608" fmla="*/ 1248670 h 6858000"/>
              <a:gd name="connsiteX609" fmla="*/ 6691602 w 7467600"/>
              <a:gd name="connsiteY609" fmla="*/ 1140573 h 6858000"/>
              <a:gd name="connsiteX610" fmla="*/ 6571100 w 7467600"/>
              <a:gd name="connsiteY610" fmla="*/ 1183662 h 6858000"/>
              <a:gd name="connsiteX611" fmla="*/ 6241687 w 7467600"/>
              <a:gd name="connsiteY611" fmla="*/ 1257600 h 6858000"/>
              <a:gd name="connsiteX612" fmla="*/ 5693009 w 7467600"/>
              <a:gd name="connsiteY612" fmla="*/ 1478256 h 6858000"/>
              <a:gd name="connsiteX613" fmla="*/ 6548420 w 7467600"/>
              <a:gd name="connsiteY613" fmla="*/ 1214599 h 6858000"/>
              <a:gd name="connsiteX614" fmla="*/ 6605473 w 7467600"/>
              <a:gd name="connsiteY614" fmla="*/ 1184686 h 6858000"/>
              <a:gd name="connsiteX615" fmla="*/ 6691602 w 7467600"/>
              <a:gd name="connsiteY615" fmla="*/ 1140573 h 6858000"/>
              <a:gd name="connsiteX616" fmla="*/ 4002475 w 7467600"/>
              <a:gd name="connsiteY616" fmla="*/ 1037802 h 6858000"/>
              <a:gd name="connsiteX617" fmla="*/ 4000324 w 7467600"/>
              <a:gd name="connsiteY617" fmla="*/ 1039362 h 6858000"/>
              <a:gd name="connsiteX618" fmla="*/ 4002862 w 7467600"/>
              <a:gd name="connsiteY618" fmla="*/ 1042866 h 6858000"/>
              <a:gd name="connsiteX619" fmla="*/ 4002475 w 7467600"/>
              <a:gd name="connsiteY619" fmla="*/ 1037802 h 6858000"/>
              <a:gd name="connsiteX620" fmla="*/ 506322 w 7467600"/>
              <a:gd name="connsiteY620" fmla="*/ 1020997 h 6858000"/>
              <a:gd name="connsiteX621" fmla="*/ 533068 w 7467600"/>
              <a:gd name="connsiteY621" fmla="*/ 1029409 h 6858000"/>
              <a:gd name="connsiteX622" fmla="*/ 1232525 w 7467600"/>
              <a:gd name="connsiteY622" fmla="*/ 1804675 h 6858000"/>
              <a:gd name="connsiteX623" fmla="*/ 1388858 w 7467600"/>
              <a:gd name="connsiteY623" fmla="*/ 2368011 h 6858000"/>
              <a:gd name="connsiteX624" fmla="*/ 1384098 w 7467600"/>
              <a:gd name="connsiteY624" fmla="*/ 2378125 h 6858000"/>
              <a:gd name="connsiteX625" fmla="*/ 1425393 w 7467600"/>
              <a:gd name="connsiteY625" fmla="*/ 2589124 h 6858000"/>
              <a:gd name="connsiteX626" fmla="*/ 1424001 w 7467600"/>
              <a:gd name="connsiteY626" fmla="*/ 2597541 h 6858000"/>
              <a:gd name="connsiteX627" fmla="*/ 2152729 w 7467600"/>
              <a:gd name="connsiteY627" fmla="*/ 2864487 h 6858000"/>
              <a:gd name="connsiteX628" fmla="*/ 2020609 w 7467600"/>
              <a:gd name="connsiteY628" fmla="*/ 2539671 h 6858000"/>
              <a:gd name="connsiteX629" fmla="*/ 2018920 w 7467600"/>
              <a:gd name="connsiteY629" fmla="*/ 2536309 h 6858000"/>
              <a:gd name="connsiteX630" fmla="*/ 1342441 w 7467600"/>
              <a:gd name="connsiteY630" fmla="*/ 1173017 h 6858000"/>
              <a:gd name="connsiteX631" fmla="*/ 1367925 w 7467600"/>
              <a:gd name="connsiteY631" fmla="*/ 1135648 h 6858000"/>
              <a:gd name="connsiteX632" fmla="*/ 1771401 w 7467600"/>
              <a:gd name="connsiteY632" fmla="*/ 1806673 h 6858000"/>
              <a:gd name="connsiteX633" fmla="*/ 1972385 w 7467600"/>
              <a:gd name="connsiteY633" fmla="*/ 2198735 h 6858000"/>
              <a:gd name="connsiteX634" fmla="*/ 2040892 w 7467600"/>
              <a:gd name="connsiteY634" fmla="*/ 2405205 h 6858000"/>
              <a:gd name="connsiteX635" fmla="*/ 2131689 w 7467600"/>
              <a:gd name="connsiteY635" fmla="*/ 1936926 h 6858000"/>
              <a:gd name="connsiteX636" fmla="*/ 2454820 w 7467600"/>
              <a:gd name="connsiteY636" fmla="*/ 1248808 h 6858000"/>
              <a:gd name="connsiteX637" fmla="*/ 2492512 w 7467600"/>
              <a:gd name="connsiteY637" fmla="*/ 1302920 h 6858000"/>
              <a:gd name="connsiteX638" fmla="*/ 2081216 w 7467600"/>
              <a:gd name="connsiteY638" fmla="*/ 2527513 h 6858000"/>
              <a:gd name="connsiteX639" fmla="*/ 2081211 w 7467600"/>
              <a:gd name="connsiteY639" fmla="*/ 2528916 h 6858000"/>
              <a:gd name="connsiteX640" fmla="*/ 2199067 w 7467600"/>
              <a:gd name="connsiteY640" fmla="*/ 2884061 h 6858000"/>
              <a:gd name="connsiteX641" fmla="*/ 3192586 w 7467600"/>
              <a:gd name="connsiteY641" fmla="*/ 3411496 h 6858000"/>
              <a:gd name="connsiteX642" fmla="*/ 3182620 w 7467600"/>
              <a:gd name="connsiteY642" fmla="*/ 3483279 h 6858000"/>
              <a:gd name="connsiteX643" fmla="*/ 2435119 w 7467600"/>
              <a:gd name="connsiteY643" fmla="*/ 3080173 h 6858000"/>
              <a:gd name="connsiteX644" fmla="*/ 2410152 w 7467600"/>
              <a:gd name="connsiteY644" fmla="*/ 3063751 h 6858000"/>
              <a:gd name="connsiteX645" fmla="*/ 2408099 w 7467600"/>
              <a:gd name="connsiteY645" fmla="*/ 3064403 h 6858000"/>
              <a:gd name="connsiteX646" fmla="*/ 2407218 w 7467600"/>
              <a:gd name="connsiteY646" fmla="*/ 3070324 h 6858000"/>
              <a:gd name="connsiteX647" fmla="*/ 2380138 w 7467600"/>
              <a:gd name="connsiteY647" fmla="*/ 3099341 h 6858000"/>
              <a:gd name="connsiteX648" fmla="*/ 1765923 w 7467600"/>
              <a:gd name="connsiteY648" fmla="*/ 3581043 h 6858000"/>
              <a:gd name="connsiteX649" fmla="*/ 1702258 w 7467600"/>
              <a:gd name="connsiteY649" fmla="*/ 3612286 h 6858000"/>
              <a:gd name="connsiteX650" fmla="*/ 1538370 w 7467600"/>
              <a:gd name="connsiteY650" fmla="*/ 3811804 h 6858000"/>
              <a:gd name="connsiteX651" fmla="*/ 542867 w 7467600"/>
              <a:gd name="connsiteY651" fmla="*/ 4944092 h 6858000"/>
              <a:gd name="connsiteX652" fmla="*/ 515800 w 7467600"/>
              <a:gd name="connsiteY652" fmla="*/ 4862180 h 6858000"/>
              <a:gd name="connsiteX653" fmla="*/ 909145 w 7467600"/>
              <a:gd name="connsiteY653" fmla="*/ 4199225 h 6858000"/>
              <a:gd name="connsiteX654" fmla="*/ 1214067 w 7467600"/>
              <a:gd name="connsiteY654" fmla="*/ 3908561 h 6858000"/>
              <a:gd name="connsiteX655" fmla="*/ 640967 w 7467600"/>
              <a:gd name="connsiteY655" fmla="*/ 4105601 h 6858000"/>
              <a:gd name="connsiteX656" fmla="*/ 112563 w 7467600"/>
              <a:gd name="connsiteY656" fmla="*/ 4396952 h 6858000"/>
              <a:gd name="connsiteX657" fmla="*/ 0 w 7467600"/>
              <a:gd name="connsiteY657" fmla="*/ 4466006 h 6858000"/>
              <a:gd name="connsiteX658" fmla="*/ 0 w 7467600"/>
              <a:gd name="connsiteY658" fmla="*/ 4233763 h 6858000"/>
              <a:gd name="connsiteX659" fmla="*/ 36881 w 7467600"/>
              <a:gd name="connsiteY659" fmla="*/ 4200118 h 6858000"/>
              <a:gd name="connsiteX660" fmla="*/ 910534 w 7467600"/>
              <a:gd name="connsiteY660" fmla="*/ 3629753 h 6858000"/>
              <a:gd name="connsiteX661" fmla="*/ 1578717 w 7467600"/>
              <a:gd name="connsiteY661" fmla="*/ 3575982 h 6858000"/>
              <a:gd name="connsiteX662" fmla="*/ 2338780 w 7467600"/>
              <a:gd name="connsiteY662" fmla="*/ 3033725 h 6858000"/>
              <a:gd name="connsiteX663" fmla="*/ 1807991 w 7467600"/>
              <a:gd name="connsiteY663" fmla="*/ 2807184 h 6858000"/>
              <a:gd name="connsiteX664" fmla="*/ 1416358 w 7467600"/>
              <a:gd name="connsiteY664" fmla="*/ 3112571 h 6858000"/>
              <a:gd name="connsiteX665" fmla="*/ 939066 w 7467600"/>
              <a:gd name="connsiteY665" fmla="*/ 3378798 h 6858000"/>
              <a:gd name="connsiteX666" fmla="*/ 115099 w 7467600"/>
              <a:gd name="connsiteY666" fmla="*/ 3607650 h 6858000"/>
              <a:gd name="connsiteX667" fmla="*/ 97284 w 7467600"/>
              <a:gd name="connsiteY667" fmla="*/ 3520393 h 6858000"/>
              <a:gd name="connsiteX668" fmla="*/ 922050 w 7467600"/>
              <a:gd name="connsiteY668" fmla="*/ 3074867 h 6858000"/>
              <a:gd name="connsiteX669" fmla="*/ 1405265 w 7467600"/>
              <a:gd name="connsiteY669" fmla="*/ 3016319 h 6858000"/>
              <a:gd name="connsiteX670" fmla="*/ 1407512 w 7467600"/>
              <a:gd name="connsiteY670" fmla="*/ 3018001 h 6858000"/>
              <a:gd name="connsiteX671" fmla="*/ 1726266 w 7467600"/>
              <a:gd name="connsiteY671" fmla="*/ 2777274 h 6858000"/>
              <a:gd name="connsiteX672" fmla="*/ 625390 w 7467600"/>
              <a:gd name="connsiteY672" fmla="*/ 2514541 h 6858000"/>
              <a:gd name="connsiteX673" fmla="*/ 619799 w 7467600"/>
              <a:gd name="connsiteY673" fmla="*/ 2527180 h 6858000"/>
              <a:gd name="connsiteX674" fmla="*/ 310030 w 7467600"/>
              <a:gd name="connsiteY674" fmla="*/ 2771818 h 6858000"/>
              <a:gd name="connsiteX675" fmla="*/ 173877 w 7467600"/>
              <a:gd name="connsiteY675" fmla="*/ 2937056 h 6858000"/>
              <a:gd name="connsiteX676" fmla="*/ 77889 w 7467600"/>
              <a:gd name="connsiteY676" fmla="*/ 3138440 h 6858000"/>
              <a:gd name="connsiteX677" fmla="*/ 0 w 7467600"/>
              <a:gd name="connsiteY677" fmla="*/ 3271395 h 6858000"/>
              <a:gd name="connsiteX678" fmla="*/ 0 w 7467600"/>
              <a:gd name="connsiteY678" fmla="*/ 3153002 h 6858000"/>
              <a:gd name="connsiteX679" fmla="*/ 2386 w 7467600"/>
              <a:gd name="connsiteY679" fmla="*/ 3149203 h 6858000"/>
              <a:gd name="connsiteX680" fmla="*/ 89753 w 7467600"/>
              <a:gd name="connsiteY680" fmla="*/ 2987702 h 6858000"/>
              <a:gd name="connsiteX681" fmla="*/ 76869 w 7467600"/>
              <a:gd name="connsiteY681" fmla="*/ 3005404 h 6858000"/>
              <a:gd name="connsiteX682" fmla="*/ 32049 w 7467600"/>
              <a:gd name="connsiteY682" fmla="*/ 3065814 h 6858000"/>
              <a:gd name="connsiteX683" fmla="*/ 0 w 7467600"/>
              <a:gd name="connsiteY683" fmla="*/ 3108744 h 6858000"/>
              <a:gd name="connsiteX684" fmla="*/ 0 w 7467600"/>
              <a:gd name="connsiteY684" fmla="*/ 3058059 h 6858000"/>
              <a:gd name="connsiteX685" fmla="*/ 7610 w 7467600"/>
              <a:gd name="connsiteY685" fmla="*/ 3047889 h 6858000"/>
              <a:gd name="connsiteX686" fmla="*/ 52419 w 7467600"/>
              <a:gd name="connsiteY686" fmla="*/ 2987479 h 6858000"/>
              <a:gd name="connsiteX687" fmla="*/ 59142 w 7467600"/>
              <a:gd name="connsiteY687" fmla="*/ 2978488 h 6858000"/>
              <a:gd name="connsiteX688" fmla="*/ 0 w 7467600"/>
              <a:gd name="connsiteY688" fmla="*/ 3015334 h 6858000"/>
              <a:gd name="connsiteX689" fmla="*/ 0 w 7467600"/>
              <a:gd name="connsiteY689" fmla="*/ 2914286 h 6858000"/>
              <a:gd name="connsiteX690" fmla="*/ 36383 w 7467600"/>
              <a:gd name="connsiteY690" fmla="*/ 2901128 h 6858000"/>
              <a:gd name="connsiteX691" fmla="*/ 156329 w 7467600"/>
              <a:gd name="connsiteY691" fmla="*/ 2840533 h 6858000"/>
              <a:gd name="connsiteX692" fmla="*/ 358355 w 7467600"/>
              <a:gd name="connsiteY692" fmla="*/ 2620471 h 6858000"/>
              <a:gd name="connsiteX693" fmla="*/ 510577 w 7467600"/>
              <a:gd name="connsiteY693" fmla="*/ 2501244 h 6858000"/>
              <a:gd name="connsiteX694" fmla="*/ 211967 w 7467600"/>
              <a:gd name="connsiteY694" fmla="*/ 2479171 h 6858000"/>
              <a:gd name="connsiteX695" fmla="*/ 0 w 7467600"/>
              <a:gd name="connsiteY695" fmla="*/ 2476398 h 6858000"/>
              <a:gd name="connsiteX696" fmla="*/ 0 w 7467600"/>
              <a:gd name="connsiteY696" fmla="*/ 2389189 h 6858000"/>
              <a:gd name="connsiteX697" fmla="*/ 103062 w 7467600"/>
              <a:gd name="connsiteY697" fmla="*/ 2389518 h 6858000"/>
              <a:gd name="connsiteX698" fmla="*/ 510734 w 7467600"/>
              <a:gd name="connsiteY698" fmla="*/ 2416201 h 6858000"/>
              <a:gd name="connsiteX699" fmla="*/ 279257 w 7467600"/>
              <a:gd name="connsiteY699" fmla="*/ 2092102 h 6858000"/>
              <a:gd name="connsiteX700" fmla="*/ 65265 w 7467600"/>
              <a:gd name="connsiteY700" fmla="*/ 2006049 h 6858000"/>
              <a:gd name="connsiteX701" fmla="*/ 0 w 7467600"/>
              <a:gd name="connsiteY701" fmla="*/ 1982532 h 6858000"/>
              <a:gd name="connsiteX702" fmla="*/ 0 w 7467600"/>
              <a:gd name="connsiteY702" fmla="*/ 1912789 h 6858000"/>
              <a:gd name="connsiteX703" fmla="*/ 97460 w 7467600"/>
              <a:gd name="connsiteY703" fmla="*/ 1953725 h 6858000"/>
              <a:gd name="connsiteX704" fmla="*/ 221272 w 7467600"/>
              <a:gd name="connsiteY704" fmla="*/ 1980766 h 6858000"/>
              <a:gd name="connsiteX705" fmla="*/ 116765 w 7467600"/>
              <a:gd name="connsiteY705" fmla="*/ 1911033 h 6858000"/>
              <a:gd name="connsiteX706" fmla="*/ 16405 w 7467600"/>
              <a:gd name="connsiteY706" fmla="*/ 1803412 h 6858000"/>
              <a:gd name="connsiteX707" fmla="*/ 0 w 7467600"/>
              <a:gd name="connsiteY707" fmla="*/ 1784777 h 6858000"/>
              <a:gd name="connsiteX708" fmla="*/ 0 w 7467600"/>
              <a:gd name="connsiteY708" fmla="*/ 1740082 h 6858000"/>
              <a:gd name="connsiteX709" fmla="*/ 39394 w 7467600"/>
              <a:gd name="connsiteY709" fmla="*/ 1784856 h 6858000"/>
              <a:gd name="connsiteX710" fmla="*/ 135813 w 7467600"/>
              <a:gd name="connsiteY710" fmla="*/ 1888838 h 6858000"/>
              <a:gd name="connsiteX711" fmla="*/ 242575 w 7467600"/>
              <a:gd name="connsiteY711" fmla="*/ 1958841 h 6858000"/>
              <a:gd name="connsiteX712" fmla="*/ 82197 w 7467600"/>
              <a:gd name="connsiteY712" fmla="*/ 1754826 h 6858000"/>
              <a:gd name="connsiteX713" fmla="*/ 0 w 7467600"/>
              <a:gd name="connsiteY713" fmla="*/ 1679650 h 6858000"/>
              <a:gd name="connsiteX714" fmla="*/ 0 w 7467600"/>
              <a:gd name="connsiteY714" fmla="*/ 1602463 h 6858000"/>
              <a:gd name="connsiteX715" fmla="*/ 84689 w 7467600"/>
              <a:gd name="connsiteY715" fmla="*/ 1677442 h 6858000"/>
              <a:gd name="connsiteX716" fmla="*/ 298437 w 7467600"/>
              <a:gd name="connsiteY716" fmla="*/ 1968019 h 6858000"/>
              <a:gd name="connsiteX717" fmla="*/ 227269 w 7467600"/>
              <a:gd name="connsiteY717" fmla="*/ 1114064 h 6858000"/>
              <a:gd name="connsiteX718" fmla="*/ 248003 w 7467600"/>
              <a:gd name="connsiteY718" fmla="*/ 1089613 h 6858000"/>
              <a:gd name="connsiteX719" fmla="*/ 427020 w 7467600"/>
              <a:gd name="connsiteY719" fmla="*/ 1619803 h 6858000"/>
              <a:gd name="connsiteX720" fmla="*/ 340345 w 7467600"/>
              <a:gd name="connsiteY720" fmla="*/ 2027739 h 6858000"/>
              <a:gd name="connsiteX721" fmla="*/ 360865 w 7467600"/>
              <a:gd name="connsiteY721" fmla="*/ 2044827 h 6858000"/>
              <a:gd name="connsiteX722" fmla="*/ 560414 w 7467600"/>
              <a:gd name="connsiteY722" fmla="*/ 2421457 h 6858000"/>
              <a:gd name="connsiteX723" fmla="*/ 1359703 w 7467600"/>
              <a:gd name="connsiteY723" fmla="*/ 2578554 h 6858000"/>
              <a:gd name="connsiteX724" fmla="*/ 1359422 w 7467600"/>
              <a:gd name="connsiteY724" fmla="*/ 2577994 h 6858000"/>
              <a:gd name="connsiteX725" fmla="*/ 828701 w 7467600"/>
              <a:gd name="connsiteY725" fmla="*/ 1839520 h 6858000"/>
              <a:gd name="connsiteX726" fmla="*/ 494427 w 7467600"/>
              <a:gd name="connsiteY726" fmla="*/ 1092333 h 6858000"/>
              <a:gd name="connsiteX727" fmla="*/ 506322 w 7467600"/>
              <a:gd name="connsiteY727" fmla="*/ 1020997 h 6858000"/>
              <a:gd name="connsiteX728" fmla="*/ 4570198 w 7467600"/>
              <a:gd name="connsiteY728" fmla="*/ 978081 h 6858000"/>
              <a:gd name="connsiteX729" fmla="*/ 4523691 w 7467600"/>
              <a:gd name="connsiteY729" fmla="*/ 1127776 h 6858000"/>
              <a:gd name="connsiteX730" fmla="*/ 4509875 w 7467600"/>
              <a:gd name="connsiteY730" fmla="*/ 1167552 h 6858000"/>
              <a:gd name="connsiteX731" fmla="*/ 4478168 w 7467600"/>
              <a:gd name="connsiteY731" fmla="*/ 1260735 h 6858000"/>
              <a:gd name="connsiteX732" fmla="*/ 4409309 w 7467600"/>
              <a:gd name="connsiteY732" fmla="*/ 1666996 h 6858000"/>
              <a:gd name="connsiteX733" fmla="*/ 4370031 w 7467600"/>
              <a:gd name="connsiteY733" fmla="*/ 1955666 h 6858000"/>
              <a:gd name="connsiteX734" fmla="*/ 4570198 w 7467600"/>
              <a:gd name="connsiteY734" fmla="*/ 978081 h 6858000"/>
              <a:gd name="connsiteX735" fmla="*/ 4557898 w 7467600"/>
              <a:gd name="connsiteY735" fmla="*/ 900011 h 6858000"/>
              <a:gd name="connsiteX736" fmla="*/ 4344840 w 7467600"/>
              <a:gd name="connsiteY736" fmla="*/ 1922038 h 6858000"/>
              <a:gd name="connsiteX737" fmla="*/ 4378710 w 7467600"/>
              <a:gd name="connsiteY737" fmla="*/ 1665516 h 6858000"/>
              <a:gd name="connsiteX738" fmla="*/ 4448798 w 7467600"/>
              <a:gd name="connsiteY738" fmla="*/ 1253024 h 6858000"/>
              <a:gd name="connsiteX739" fmla="*/ 4480315 w 7467600"/>
              <a:gd name="connsiteY739" fmla="*/ 1158454 h 6858000"/>
              <a:gd name="connsiteX740" fmla="*/ 4494133 w 7467600"/>
              <a:gd name="connsiteY740" fmla="*/ 1118676 h 6858000"/>
              <a:gd name="connsiteX741" fmla="*/ 4557898 w 7467600"/>
              <a:gd name="connsiteY741" fmla="*/ 900011 h 6858000"/>
              <a:gd name="connsiteX742" fmla="*/ 5870151 w 7467600"/>
              <a:gd name="connsiteY742" fmla="*/ 898890 h 6858000"/>
              <a:gd name="connsiteX743" fmla="*/ 5861335 w 7467600"/>
              <a:gd name="connsiteY743" fmla="*/ 899177 h 6858000"/>
              <a:gd name="connsiteX744" fmla="*/ 5843702 w 7467600"/>
              <a:gd name="connsiteY744" fmla="*/ 899748 h 6858000"/>
              <a:gd name="connsiteX745" fmla="*/ 5651107 w 7467600"/>
              <a:gd name="connsiteY745" fmla="*/ 920306 h 6858000"/>
              <a:gd name="connsiteX746" fmla="*/ 5459407 w 7467600"/>
              <a:gd name="connsiteY746" fmla="*/ 940975 h 6858000"/>
              <a:gd name="connsiteX747" fmla="*/ 5374846 w 7467600"/>
              <a:gd name="connsiteY747" fmla="*/ 941988 h 6858000"/>
              <a:gd name="connsiteX748" fmla="*/ 5256105 w 7467600"/>
              <a:gd name="connsiteY748" fmla="*/ 945632 h 6858000"/>
              <a:gd name="connsiteX749" fmla="*/ 5107071 w 7467600"/>
              <a:gd name="connsiteY749" fmla="*/ 969720 h 6858000"/>
              <a:gd name="connsiteX750" fmla="*/ 4998681 w 7467600"/>
              <a:gd name="connsiteY750" fmla="*/ 988771 h 6858000"/>
              <a:gd name="connsiteX751" fmla="*/ 5870151 w 7467600"/>
              <a:gd name="connsiteY751" fmla="*/ 898890 h 6858000"/>
              <a:gd name="connsiteX752" fmla="*/ 5504425 w 7467600"/>
              <a:gd name="connsiteY752" fmla="*/ 848067 h 6858000"/>
              <a:gd name="connsiteX753" fmla="*/ 4968849 w 7467600"/>
              <a:gd name="connsiteY753" fmla="*/ 962318 h 6858000"/>
              <a:gd name="connsiteX754" fmla="*/ 5104039 w 7467600"/>
              <a:gd name="connsiteY754" fmla="*/ 940634 h 6858000"/>
              <a:gd name="connsiteX755" fmla="*/ 5256311 w 7467600"/>
              <a:gd name="connsiteY755" fmla="*/ 916490 h 6858000"/>
              <a:gd name="connsiteX756" fmla="*/ 5377381 w 7467600"/>
              <a:gd name="connsiteY756" fmla="*/ 912671 h 6858000"/>
              <a:gd name="connsiteX757" fmla="*/ 5460148 w 7467600"/>
              <a:gd name="connsiteY757" fmla="*/ 911442 h 6858000"/>
              <a:gd name="connsiteX758" fmla="*/ 5648971 w 7467600"/>
              <a:gd name="connsiteY758" fmla="*/ 891331 h 6858000"/>
              <a:gd name="connsiteX759" fmla="*/ 5844807 w 7467600"/>
              <a:gd name="connsiteY759" fmla="*/ 870718 h 6858000"/>
              <a:gd name="connsiteX760" fmla="*/ 5862975 w 7467600"/>
              <a:gd name="connsiteY760" fmla="*/ 869756 h 6858000"/>
              <a:gd name="connsiteX761" fmla="*/ 5920887 w 7467600"/>
              <a:gd name="connsiteY761" fmla="*/ 865929 h 6858000"/>
              <a:gd name="connsiteX762" fmla="*/ 5504425 w 7467600"/>
              <a:gd name="connsiteY762" fmla="*/ 848067 h 6858000"/>
              <a:gd name="connsiteX763" fmla="*/ 3607114 w 7467600"/>
              <a:gd name="connsiteY763" fmla="*/ 467441 h 6858000"/>
              <a:gd name="connsiteX764" fmla="*/ 3296242 w 7467600"/>
              <a:gd name="connsiteY764" fmla="*/ 807991 h 6858000"/>
              <a:gd name="connsiteX765" fmla="*/ 3174674 w 7467600"/>
              <a:gd name="connsiteY765" fmla="*/ 919759 h 6858000"/>
              <a:gd name="connsiteX766" fmla="*/ 3042978 w 7467600"/>
              <a:gd name="connsiteY766" fmla="*/ 1054894 h 6858000"/>
              <a:gd name="connsiteX767" fmla="*/ 2968914 w 7467600"/>
              <a:gd name="connsiteY767" fmla="*/ 1133756 h 6858000"/>
              <a:gd name="connsiteX768" fmla="*/ 3103823 w 7467600"/>
              <a:gd name="connsiteY768" fmla="*/ 1026814 h 6858000"/>
              <a:gd name="connsiteX769" fmla="*/ 3607114 w 7467600"/>
              <a:gd name="connsiteY769" fmla="*/ 467441 h 6858000"/>
              <a:gd name="connsiteX770" fmla="*/ 3744487 w 7467600"/>
              <a:gd name="connsiteY770" fmla="*/ 383136 h 6858000"/>
              <a:gd name="connsiteX771" fmla="*/ 3970213 w 7467600"/>
              <a:gd name="connsiteY771" fmla="*/ 995559 h 6858000"/>
              <a:gd name="connsiteX772" fmla="*/ 3744487 w 7467600"/>
              <a:gd name="connsiteY772" fmla="*/ 383136 h 6858000"/>
              <a:gd name="connsiteX773" fmla="*/ 3624562 w 7467600"/>
              <a:gd name="connsiteY773" fmla="*/ 367041 h 6858000"/>
              <a:gd name="connsiteX774" fmla="*/ 3489712 w 7467600"/>
              <a:gd name="connsiteY774" fmla="*/ 485386 h 6858000"/>
              <a:gd name="connsiteX775" fmla="*/ 3182994 w 7467600"/>
              <a:gd name="connsiteY775" fmla="*/ 828265 h 6858000"/>
              <a:gd name="connsiteX776" fmla="*/ 2892114 w 7467600"/>
              <a:gd name="connsiteY776" fmla="*/ 1172635 h 6858000"/>
              <a:gd name="connsiteX777" fmla="*/ 3021459 w 7467600"/>
              <a:gd name="connsiteY777" fmla="*/ 1035385 h 6858000"/>
              <a:gd name="connsiteX778" fmla="*/ 3153873 w 7467600"/>
              <a:gd name="connsiteY778" fmla="*/ 898971 h 6858000"/>
              <a:gd name="connsiteX779" fmla="*/ 3276511 w 7467600"/>
              <a:gd name="connsiteY779" fmla="*/ 786423 h 6858000"/>
              <a:gd name="connsiteX780" fmla="*/ 3584154 w 7467600"/>
              <a:gd name="connsiteY780" fmla="*/ 448218 h 6858000"/>
              <a:gd name="connsiteX781" fmla="*/ 3624562 w 7467600"/>
              <a:gd name="connsiteY781" fmla="*/ 367041 h 6858000"/>
              <a:gd name="connsiteX782" fmla="*/ 3766672 w 7467600"/>
              <a:gd name="connsiteY782" fmla="*/ 359429 h 6858000"/>
              <a:gd name="connsiteX783" fmla="*/ 3996338 w 7467600"/>
              <a:gd name="connsiteY783" fmla="*/ 968237 h 6858000"/>
              <a:gd name="connsiteX784" fmla="*/ 3766672 w 7467600"/>
              <a:gd name="connsiteY784" fmla="*/ 359429 h 6858000"/>
              <a:gd name="connsiteX785" fmla="*/ 5805386 w 7467600"/>
              <a:gd name="connsiteY785" fmla="*/ 239240 h 6858000"/>
              <a:gd name="connsiteX786" fmla="*/ 5736947 w 7467600"/>
              <a:gd name="connsiteY786" fmla="*/ 261367 h 6858000"/>
              <a:gd name="connsiteX787" fmla="*/ 5427012 w 7467600"/>
              <a:gd name="connsiteY787" fmla="*/ 311272 h 6858000"/>
              <a:gd name="connsiteX788" fmla="*/ 5147818 w 7467600"/>
              <a:gd name="connsiteY788" fmla="*/ 322112 h 6858000"/>
              <a:gd name="connsiteX789" fmla="*/ 5060854 w 7467600"/>
              <a:gd name="connsiteY789" fmla="*/ 311882 h 6858000"/>
              <a:gd name="connsiteX790" fmla="*/ 4945989 w 7467600"/>
              <a:gd name="connsiteY790" fmla="*/ 300516 h 6858000"/>
              <a:gd name="connsiteX791" fmla="*/ 5410479 w 7467600"/>
              <a:gd name="connsiteY791" fmla="*/ 348434 h 6858000"/>
              <a:gd name="connsiteX792" fmla="*/ 5805386 w 7467600"/>
              <a:gd name="connsiteY792" fmla="*/ 239240 h 6858000"/>
              <a:gd name="connsiteX793" fmla="*/ 5905192 w 7467600"/>
              <a:gd name="connsiteY793" fmla="*/ 163079 h 6858000"/>
              <a:gd name="connsiteX794" fmla="*/ 5865655 w 7467600"/>
              <a:gd name="connsiteY794" fmla="*/ 171901 h 6858000"/>
              <a:gd name="connsiteX795" fmla="*/ 5259740 w 7467600"/>
              <a:gd name="connsiteY795" fmla="*/ 257013 h 6858000"/>
              <a:gd name="connsiteX796" fmla="*/ 5208466 w 7467600"/>
              <a:gd name="connsiteY796" fmla="*/ 257550 h 6858000"/>
              <a:gd name="connsiteX797" fmla="*/ 4980204 w 7467600"/>
              <a:gd name="connsiteY797" fmla="*/ 271903 h 6858000"/>
              <a:gd name="connsiteX798" fmla="*/ 5068068 w 7467600"/>
              <a:gd name="connsiteY798" fmla="*/ 282244 h 6858000"/>
              <a:gd name="connsiteX799" fmla="*/ 5153231 w 7467600"/>
              <a:gd name="connsiteY799" fmla="*/ 292240 h 6858000"/>
              <a:gd name="connsiteX800" fmla="*/ 5426491 w 7467600"/>
              <a:gd name="connsiteY800" fmla="*/ 281128 h 6858000"/>
              <a:gd name="connsiteX801" fmla="*/ 5731212 w 7467600"/>
              <a:gd name="connsiteY801" fmla="*/ 231951 h 6858000"/>
              <a:gd name="connsiteX802" fmla="*/ 5905192 w 7467600"/>
              <a:gd name="connsiteY802" fmla="*/ 163079 h 6858000"/>
              <a:gd name="connsiteX803" fmla="*/ 5944437 w 7467600"/>
              <a:gd name="connsiteY803" fmla="*/ 113829 h 6858000"/>
              <a:gd name="connsiteX804" fmla="*/ 5825032 w 7467600"/>
              <a:gd name="connsiteY804" fmla="*/ 146405 h 6858000"/>
              <a:gd name="connsiteX805" fmla="*/ 4955599 w 7467600"/>
              <a:gd name="connsiteY805" fmla="*/ 247008 h 6858000"/>
              <a:gd name="connsiteX806" fmla="*/ 5210104 w 7467600"/>
              <a:gd name="connsiteY806" fmla="*/ 228123 h 6858000"/>
              <a:gd name="connsiteX807" fmla="*/ 5261015 w 7467600"/>
              <a:gd name="connsiteY807" fmla="*/ 227087 h 6858000"/>
              <a:gd name="connsiteX808" fmla="*/ 5861181 w 7467600"/>
              <a:gd name="connsiteY808" fmla="*/ 143093 h 6858000"/>
              <a:gd name="connsiteX809" fmla="*/ 5961252 w 7467600"/>
              <a:gd name="connsiteY809" fmla="*/ 114820 h 6858000"/>
              <a:gd name="connsiteX810" fmla="*/ 5944437 w 7467600"/>
              <a:gd name="connsiteY810" fmla="*/ 113829 h 6858000"/>
              <a:gd name="connsiteX811" fmla="*/ 3882765 w 7467600"/>
              <a:gd name="connsiteY811" fmla="*/ 0 h 6858000"/>
              <a:gd name="connsiteX812" fmla="*/ 3995099 w 7467600"/>
              <a:gd name="connsiteY812" fmla="*/ 0 h 6858000"/>
              <a:gd name="connsiteX813" fmla="*/ 4163818 w 7467600"/>
              <a:gd name="connsiteY813" fmla="*/ 234104 h 6858000"/>
              <a:gd name="connsiteX814" fmla="*/ 4172099 w 7467600"/>
              <a:gd name="connsiteY814" fmla="*/ 234207 h 6858000"/>
              <a:gd name="connsiteX815" fmla="*/ 4784282 w 7467600"/>
              <a:gd name="connsiteY815" fmla="*/ 276561 h 6858000"/>
              <a:gd name="connsiteX816" fmla="*/ 4801687 w 7467600"/>
              <a:gd name="connsiteY816" fmla="*/ 267764 h 6858000"/>
              <a:gd name="connsiteX817" fmla="*/ 6082788 w 7467600"/>
              <a:gd name="connsiteY817" fmla="*/ 64119 h 6858000"/>
              <a:gd name="connsiteX818" fmla="*/ 6099442 w 7467600"/>
              <a:gd name="connsiteY818" fmla="*/ 82568 h 6858000"/>
              <a:gd name="connsiteX819" fmla="*/ 4804137 w 7467600"/>
              <a:gd name="connsiteY819" fmla="*/ 320931 h 6858000"/>
              <a:gd name="connsiteX820" fmla="*/ 4227047 w 7467600"/>
              <a:gd name="connsiteY820" fmla="*/ 313415 h 6858000"/>
              <a:gd name="connsiteX821" fmla="*/ 4346041 w 7467600"/>
              <a:gd name="connsiteY821" fmla="*/ 456086 h 6858000"/>
              <a:gd name="connsiteX822" fmla="*/ 4870967 w 7467600"/>
              <a:gd name="connsiteY822" fmla="*/ 963061 h 6858000"/>
              <a:gd name="connsiteX823" fmla="*/ 4889647 w 7467600"/>
              <a:gd name="connsiteY823" fmla="*/ 957147 h 6858000"/>
              <a:gd name="connsiteX824" fmla="*/ 5422504 w 7467600"/>
              <a:gd name="connsiteY824" fmla="*/ 805191 h 6858000"/>
              <a:gd name="connsiteX825" fmla="*/ 6087656 w 7467600"/>
              <a:gd name="connsiteY825" fmla="*/ 826703 h 6858000"/>
              <a:gd name="connsiteX826" fmla="*/ 6058717 w 7467600"/>
              <a:gd name="connsiteY826" fmla="*/ 865992 h 6858000"/>
              <a:gd name="connsiteX827" fmla="*/ 4974153 w 7467600"/>
              <a:gd name="connsiteY827" fmla="*/ 1045456 h 6858000"/>
              <a:gd name="connsiteX828" fmla="*/ 5627835 w 7467600"/>
              <a:gd name="connsiteY828" fmla="*/ 1472077 h 6858000"/>
              <a:gd name="connsiteX829" fmla="*/ 5629817 w 7467600"/>
              <a:gd name="connsiteY829" fmla="*/ 1471412 h 6858000"/>
              <a:gd name="connsiteX830" fmla="*/ 5634124 w 7467600"/>
              <a:gd name="connsiteY830" fmla="*/ 1470572 h 6858000"/>
              <a:gd name="connsiteX831" fmla="*/ 5755832 w 7467600"/>
              <a:gd name="connsiteY831" fmla="*/ 1383886 h 6858000"/>
              <a:gd name="connsiteX832" fmla="*/ 6014186 w 7467600"/>
              <a:gd name="connsiteY832" fmla="*/ 1279799 h 6858000"/>
              <a:gd name="connsiteX833" fmla="*/ 6901619 w 7467600"/>
              <a:gd name="connsiteY833" fmla="*/ 1047874 h 6858000"/>
              <a:gd name="connsiteX834" fmla="*/ 6931566 w 7467600"/>
              <a:gd name="connsiteY834" fmla="*/ 1062034 h 6858000"/>
              <a:gd name="connsiteX835" fmla="*/ 5790982 w 7467600"/>
              <a:gd name="connsiteY835" fmla="*/ 1561380 h 6858000"/>
              <a:gd name="connsiteX836" fmla="*/ 6188971 w 7467600"/>
              <a:gd name="connsiteY836" fmla="*/ 1755168 h 6858000"/>
              <a:gd name="connsiteX837" fmla="*/ 6202446 w 7467600"/>
              <a:gd name="connsiteY837" fmla="*/ 1752268 h 6858000"/>
              <a:gd name="connsiteX838" fmla="*/ 7179560 w 7467600"/>
              <a:gd name="connsiteY838" fmla="*/ 1467551 h 6858000"/>
              <a:gd name="connsiteX839" fmla="*/ 7158730 w 7467600"/>
              <a:gd name="connsiteY839" fmla="*/ 1507835 h 6858000"/>
              <a:gd name="connsiteX840" fmla="*/ 6326959 w 7467600"/>
              <a:gd name="connsiteY840" fmla="*/ 1817686 h 6858000"/>
              <a:gd name="connsiteX841" fmla="*/ 6537433 w 7467600"/>
              <a:gd name="connsiteY841" fmla="*/ 1907790 h 6858000"/>
              <a:gd name="connsiteX842" fmla="*/ 6550221 w 7467600"/>
              <a:gd name="connsiteY842" fmla="*/ 1910729 h 6858000"/>
              <a:gd name="connsiteX843" fmla="*/ 6964438 w 7467600"/>
              <a:gd name="connsiteY843" fmla="*/ 2209505 h 6858000"/>
              <a:gd name="connsiteX844" fmla="*/ 7367862 w 7467600"/>
              <a:gd name="connsiteY844" fmla="*/ 2806833 h 6858000"/>
              <a:gd name="connsiteX845" fmla="*/ 7364329 w 7467600"/>
              <a:gd name="connsiteY845" fmla="*/ 2826907 h 6858000"/>
              <a:gd name="connsiteX846" fmla="*/ 7290545 w 7467600"/>
              <a:gd name="connsiteY846" fmla="*/ 2850663 h 6858000"/>
              <a:gd name="connsiteX847" fmla="*/ 6472036 w 7467600"/>
              <a:gd name="connsiteY847" fmla="*/ 1959003 h 6858000"/>
              <a:gd name="connsiteX848" fmla="*/ 5792897 w 7467600"/>
              <a:gd name="connsiteY848" fmla="*/ 1647747 h 6858000"/>
              <a:gd name="connsiteX849" fmla="*/ 5842751 w 7467600"/>
              <a:gd name="connsiteY849" fmla="*/ 1816112 h 6858000"/>
              <a:gd name="connsiteX850" fmla="*/ 5847424 w 7467600"/>
              <a:gd name="connsiteY850" fmla="*/ 1815776 h 6858000"/>
              <a:gd name="connsiteX851" fmla="*/ 6399821 w 7467600"/>
              <a:gd name="connsiteY851" fmla="*/ 2344799 h 6858000"/>
              <a:gd name="connsiteX852" fmla="*/ 6323232 w 7467600"/>
              <a:gd name="connsiteY852" fmla="*/ 2389634 h 6858000"/>
              <a:gd name="connsiteX853" fmla="*/ 5942958 w 7467600"/>
              <a:gd name="connsiteY853" fmla="*/ 2077708 h 6858000"/>
              <a:gd name="connsiteX854" fmla="*/ 5921559 w 7467600"/>
              <a:gd name="connsiteY854" fmla="*/ 2378596 h 6858000"/>
              <a:gd name="connsiteX855" fmla="*/ 5817651 w 7467600"/>
              <a:gd name="connsiteY855" fmla="*/ 3023919 h 6858000"/>
              <a:gd name="connsiteX856" fmla="*/ 5729634 w 7467600"/>
              <a:gd name="connsiteY856" fmla="*/ 3051849 h 6858000"/>
              <a:gd name="connsiteX857" fmla="*/ 5611018 w 7467600"/>
              <a:gd name="connsiteY857" fmla="*/ 2316769 h 6858000"/>
              <a:gd name="connsiteX858" fmla="*/ 5687608 w 7467600"/>
              <a:gd name="connsiteY858" fmla="*/ 2039972 h 6858000"/>
              <a:gd name="connsiteX859" fmla="*/ 5657554 w 7467600"/>
              <a:gd name="connsiteY859" fmla="*/ 1576445 h 6858000"/>
              <a:gd name="connsiteX860" fmla="*/ 5150475 w 7467600"/>
              <a:gd name="connsiteY860" fmla="*/ 1274012 h 6858000"/>
              <a:gd name="connsiteX861" fmla="*/ 5349142 w 7467600"/>
              <a:gd name="connsiteY861" fmla="*/ 2204405 h 6858000"/>
              <a:gd name="connsiteX862" fmla="*/ 5262214 w 7467600"/>
              <a:gd name="connsiteY862" fmla="*/ 2233836 h 6858000"/>
              <a:gd name="connsiteX863" fmla="*/ 4981539 w 7467600"/>
              <a:gd name="connsiteY863" fmla="*/ 1542201 h 6858000"/>
              <a:gd name="connsiteX864" fmla="*/ 4958461 w 7467600"/>
              <a:gd name="connsiteY864" fmla="*/ 1136957 h 6858000"/>
              <a:gd name="connsiteX865" fmla="*/ 4655015 w 7467600"/>
              <a:gd name="connsiteY865" fmla="*/ 891426 h 6858000"/>
              <a:gd name="connsiteX866" fmla="*/ 4348002 w 7467600"/>
              <a:gd name="connsiteY866" fmla="*/ 2205895 h 6858000"/>
              <a:gd name="connsiteX867" fmla="*/ 4262250 w 7467600"/>
              <a:gd name="connsiteY867" fmla="*/ 2219972 h 6858000"/>
              <a:gd name="connsiteX868" fmla="*/ 4550611 w 7467600"/>
              <a:gd name="connsiteY868" fmla="*/ 817540 h 6858000"/>
              <a:gd name="connsiteX869" fmla="*/ 4564418 w 7467600"/>
              <a:gd name="connsiteY869" fmla="*/ 808293 h 6858000"/>
              <a:gd name="connsiteX870" fmla="*/ 4266388 w 7467600"/>
              <a:gd name="connsiteY870" fmla="*/ 500083 h 6858000"/>
              <a:gd name="connsiteX871" fmla="*/ 4032842 w 7467600"/>
              <a:gd name="connsiteY871" fmla="*/ 211809 h 6858000"/>
              <a:gd name="connsiteX872" fmla="*/ 3882765 w 7467600"/>
              <a:gd name="connsiteY872" fmla="*/ 0 h 6858000"/>
              <a:gd name="connsiteX873" fmla="*/ 3721337 w 7467600"/>
              <a:gd name="connsiteY873" fmla="*/ 0 h 6858000"/>
              <a:gd name="connsiteX874" fmla="*/ 3797544 w 7467600"/>
              <a:gd name="connsiteY874" fmla="*/ 0 h 6858000"/>
              <a:gd name="connsiteX875" fmla="*/ 3775734 w 7467600"/>
              <a:gd name="connsiteY875" fmla="*/ 95131 h 6858000"/>
              <a:gd name="connsiteX876" fmla="*/ 3724807 w 7467600"/>
              <a:gd name="connsiteY876" fmla="*/ 272257 h 6858000"/>
              <a:gd name="connsiteX877" fmla="*/ 3726844 w 7467600"/>
              <a:gd name="connsiteY877" fmla="*/ 282988 h 6858000"/>
              <a:gd name="connsiteX878" fmla="*/ 3742664 w 7467600"/>
              <a:gd name="connsiteY878" fmla="*/ 279918 h 6858000"/>
              <a:gd name="connsiteX879" fmla="*/ 4103910 w 7467600"/>
              <a:gd name="connsiteY879" fmla="*/ 1161917 h 6858000"/>
              <a:gd name="connsiteX880" fmla="*/ 4020269 w 7467600"/>
              <a:gd name="connsiteY880" fmla="*/ 1200406 h 6858000"/>
              <a:gd name="connsiteX881" fmla="*/ 3674882 w 7467600"/>
              <a:gd name="connsiteY881" fmla="*/ 488524 h 6858000"/>
              <a:gd name="connsiteX882" fmla="*/ 3132682 w 7467600"/>
              <a:gd name="connsiteY882" fmla="*/ 1072284 h 6858000"/>
              <a:gd name="connsiteX883" fmla="*/ 2716346 w 7467600"/>
              <a:gd name="connsiteY883" fmla="*/ 1276376 h 6858000"/>
              <a:gd name="connsiteX884" fmla="*/ 2716772 w 7467600"/>
              <a:gd name="connsiteY884" fmla="*/ 1255462 h 6858000"/>
              <a:gd name="connsiteX885" fmla="*/ 3471096 w 7467600"/>
              <a:gd name="connsiteY885" fmla="*/ 437072 h 6858000"/>
              <a:gd name="connsiteX886" fmla="*/ 3639057 w 7467600"/>
              <a:gd name="connsiteY886" fmla="*/ 286334 h 6858000"/>
              <a:gd name="connsiteX887" fmla="*/ 3640309 w 7467600"/>
              <a:gd name="connsiteY887" fmla="*/ 284664 h 6858000"/>
              <a:gd name="connsiteX888" fmla="*/ 3646022 w 7467600"/>
              <a:gd name="connsiteY888" fmla="*/ 276711 h 6858000"/>
              <a:gd name="connsiteX889" fmla="*/ 3707943 w 7467600"/>
              <a:gd name="connsiteY889" fmla="*/ 65958 h 6858000"/>
              <a:gd name="connsiteX890" fmla="*/ 3721337 w 7467600"/>
              <a:gd name="connsiteY890" fmla="*/ 0 h 6858000"/>
              <a:gd name="connsiteX891" fmla="*/ 2867960 w 7467600"/>
              <a:gd name="connsiteY891" fmla="*/ 0 h 6858000"/>
              <a:gd name="connsiteX892" fmla="*/ 2926351 w 7467600"/>
              <a:gd name="connsiteY892" fmla="*/ 0 h 6858000"/>
              <a:gd name="connsiteX893" fmla="*/ 2902823 w 7467600"/>
              <a:gd name="connsiteY893" fmla="*/ 262929 h 6858000"/>
              <a:gd name="connsiteX894" fmla="*/ 2940663 w 7467600"/>
              <a:gd name="connsiteY894" fmla="*/ 140884 h 6858000"/>
              <a:gd name="connsiteX895" fmla="*/ 2947039 w 7467600"/>
              <a:gd name="connsiteY895" fmla="*/ 122524 h 6858000"/>
              <a:gd name="connsiteX896" fmla="*/ 2984316 w 7467600"/>
              <a:gd name="connsiteY896" fmla="*/ 0 h 6858000"/>
              <a:gd name="connsiteX897" fmla="*/ 3016114 w 7467600"/>
              <a:gd name="connsiteY897" fmla="*/ 0 h 6858000"/>
              <a:gd name="connsiteX898" fmla="*/ 2979949 w 7467600"/>
              <a:gd name="connsiteY898" fmla="*/ 119274 h 6858000"/>
              <a:gd name="connsiteX899" fmla="*/ 3023879 w 7467600"/>
              <a:gd name="connsiteY899" fmla="*/ 0 h 6858000"/>
              <a:gd name="connsiteX900" fmla="*/ 3105400 w 7467600"/>
              <a:gd name="connsiteY900" fmla="*/ 0 h 6858000"/>
              <a:gd name="connsiteX901" fmla="*/ 3094669 w 7467600"/>
              <a:gd name="connsiteY901" fmla="*/ 30308 h 6858000"/>
              <a:gd name="connsiteX902" fmla="*/ 2901945 w 7467600"/>
              <a:gd name="connsiteY902" fmla="*/ 466538 h 6858000"/>
              <a:gd name="connsiteX903" fmla="*/ 2815209 w 7467600"/>
              <a:gd name="connsiteY903" fmla="*/ 497361 h 6858000"/>
              <a:gd name="connsiteX904" fmla="*/ 2844845 w 7467600"/>
              <a:gd name="connsiteY904" fmla="*/ 127638 h 6858000"/>
              <a:gd name="connsiteX905" fmla="*/ 2867960 w 7467600"/>
              <a:gd name="connsiteY905" fmla="*/ 0 h 6858000"/>
              <a:gd name="connsiteX906" fmla="*/ 1057230 w 7467600"/>
              <a:gd name="connsiteY906" fmla="*/ 0 h 6858000"/>
              <a:gd name="connsiteX907" fmla="*/ 1111003 w 7467600"/>
              <a:gd name="connsiteY907" fmla="*/ 0 h 6858000"/>
              <a:gd name="connsiteX908" fmla="*/ 1125553 w 7467600"/>
              <a:gd name="connsiteY908" fmla="*/ 52588 h 6858000"/>
              <a:gd name="connsiteX909" fmla="*/ 1304276 w 7467600"/>
              <a:gd name="connsiteY909" fmla="*/ 476275 h 6858000"/>
              <a:gd name="connsiteX910" fmla="*/ 1492066 w 7467600"/>
              <a:gd name="connsiteY910" fmla="*/ 886333 h 6858000"/>
              <a:gd name="connsiteX911" fmla="*/ 1423698 w 7467600"/>
              <a:gd name="connsiteY911" fmla="*/ 710817 h 6858000"/>
              <a:gd name="connsiteX912" fmla="*/ 1357609 w 7467600"/>
              <a:gd name="connsiteY912" fmla="*/ 532892 h 6858000"/>
              <a:gd name="connsiteX913" fmla="*/ 1309550 w 7467600"/>
              <a:gd name="connsiteY913" fmla="*/ 374031 h 6858000"/>
              <a:gd name="connsiteX914" fmla="*/ 1193673 w 7467600"/>
              <a:gd name="connsiteY914" fmla="*/ 49533 h 6858000"/>
              <a:gd name="connsiteX915" fmla="*/ 1164391 w 7467600"/>
              <a:gd name="connsiteY915" fmla="*/ 0 h 6858000"/>
              <a:gd name="connsiteX916" fmla="*/ 1200666 w 7467600"/>
              <a:gd name="connsiteY916" fmla="*/ 0 h 6858000"/>
              <a:gd name="connsiteX917" fmla="*/ 1223408 w 7467600"/>
              <a:gd name="connsiteY917" fmla="*/ 38996 h 6858000"/>
              <a:gd name="connsiteX918" fmla="*/ 1339635 w 7467600"/>
              <a:gd name="connsiteY918" fmla="*/ 365517 h 6858000"/>
              <a:gd name="connsiteX919" fmla="*/ 1387469 w 7467600"/>
              <a:gd name="connsiteY919" fmla="*/ 523079 h 6858000"/>
              <a:gd name="connsiteX920" fmla="*/ 1452685 w 7467600"/>
              <a:gd name="connsiteY920" fmla="*/ 699806 h 6858000"/>
              <a:gd name="connsiteX921" fmla="*/ 1492092 w 7467600"/>
              <a:gd name="connsiteY921" fmla="*/ 800424 h 6858000"/>
              <a:gd name="connsiteX922" fmla="*/ 1455302 w 7467600"/>
              <a:gd name="connsiteY922" fmla="*/ 632913 h 6858000"/>
              <a:gd name="connsiteX923" fmla="*/ 1222336 w 7467600"/>
              <a:gd name="connsiteY923" fmla="*/ 9480 h 6858000"/>
              <a:gd name="connsiteX924" fmla="*/ 1214634 w 7467600"/>
              <a:gd name="connsiteY924" fmla="*/ 0 h 6858000"/>
              <a:gd name="connsiteX925" fmla="*/ 1289827 w 7467600"/>
              <a:gd name="connsiteY925" fmla="*/ 0 h 6858000"/>
              <a:gd name="connsiteX926" fmla="*/ 1321076 w 7467600"/>
              <a:gd name="connsiteY926" fmla="*/ 59722 h 6858000"/>
              <a:gd name="connsiteX927" fmla="*/ 1512579 w 7467600"/>
              <a:gd name="connsiteY927" fmla="*/ 626441 h 6858000"/>
              <a:gd name="connsiteX928" fmla="*/ 1506076 w 7467600"/>
              <a:gd name="connsiteY928" fmla="*/ 1089289 h 6858000"/>
              <a:gd name="connsiteX929" fmla="*/ 1486346 w 7467600"/>
              <a:gd name="connsiteY929" fmla="*/ 1079919 h 6858000"/>
              <a:gd name="connsiteX930" fmla="*/ 1070511 w 7467600"/>
              <a:gd name="connsiteY930" fmla="*/ 48609 h 6858000"/>
              <a:gd name="connsiteX931" fmla="*/ 1057230 w 7467600"/>
              <a:gd name="connsiteY931" fmla="*/ 0 h 6858000"/>
              <a:gd name="connsiteX932" fmla="*/ 43151 w 7467600"/>
              <a:gd name="connsiteY932" fmla="*/ 0 h 6858000"/>
              <a:gd name="connsiteX933" fmla="*/ 95283 w 7467600"/>
              <a:gd name="connsiteY933" fmla="*/ 0 h 6858000"/>
              <a:gd name="connsiteX934" fmla="*/ 300708 w 7467600"/>
              <a:gd name="connsiteY934" fmla="*/ 154571 h 6858000"/>
              <a:gd name="connsiteX935" fmla="*/ 530414 w 7467600"/>
              <a:gd name="connsiteY935" fmla="*/ 354673 h 6858000"/>
              <a:gd name="connsiteX936" fmla="*/ 333785 w 7467600"/>
              <a:gd name="connsiteY936" fmla="*/ 161564 h 6858000"/>
              <a:gd name="connsiteX937" fmla="*/ 147005 w 7467600"/>
              <a:gd name="connsiteY937" fmla="*/ 0 h 6858000"/>
              <a:gd name="connsiteX938" fmla="*/ 272509 w 7467600"/>
              <a:gd name="connsiteY938" fmla="*/ 0 h 6858000"/>
              <a:gd name="connsiteX939" fmla="*/ 326276 w 7467600"/>
              <a:gd name="connsiteY939" fmla="*/ 45847 h 6858000"/>
              <a:gd name="connsiteX940" fmla="*/ 823759 w 7467600"/>
              <a:gd name="connsiteY940" fmla="*/ 574145 h 6858000"/>
              <a:gd name="connsiteX941" fmla="*/ 811254 w 7467600"/>
              <a:gd name="connsiteY941" fmla="*/ 665546 h 6858000"/>
              <a:gd name="connsiteX942" fmla="*/ 154042 w 7467600"/>
              <a:gd name="connsiteY942" fmla="*/ 261522 h 6858000"/>
              <a:gd name="connsiteX943" fmla="*/ 13550 w 7467600"/>
              <a:gd name="connsiteY943" fmla="*/ 158423 h 6858000"/>
              <a:gd name="connsiteX944" fmla="*/ 0 w 7467600"/>
              <a:gd name="connsiteY944" fmla="*/ 146618 h 6858000"/>
              <a:gd name="connsiteX945" fmla="*/ 0 w 7467600"/>
              <a:gd name="connsiteY945" fmla="*/ 59161 h 6858000"/>
              <a:gd name="connsiteX946" fmla="*/ 45427 w 7467600"/>
              <a:gd name="connsiteY946" fmla="*/ 101078 h 6858000"/>
              <a:gd name="connsiteX947" fmla="*/ 630103 w 7467600"/>
              <a:gd name="connsiteY947" fmla="*/ 485885 h 6858000"/>
              <a:gd name="connsiteX948" fmla="*/ 532040 w 7467600"/>
              <a:gd name="connsiteY948" fmla="*/ 399359 h 6858000"/>
              <a:gd name="connsiteX949" fmla="*/ 517618 w 7467600"/>
              <a:gd name="connsiteY949" fmla="*/ 385726 h 6858000"/>
              <a:gd name="connsiteX950" fmla="*/ 285074 w 7467600"/>
              <a:gd name="connsiteY950" fmla="*/ 182755 h 6858000"/>
              <a:gd name="connsiteX951" fmla="*/ 43151 w 7467600"/>
              <a:gd name="connsiteY95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10696 w 7467600"/>
              <a:gd name="connsiteY4" fmla="*/ 6803861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467600 w 7467600"/>
              <a:gd name="connsiteY16" fmla="*/ 6805948 h 6858000"/>
              <a:gd name="connsiteX17" fmla="*/ 7467600 w 7467600"/>
              <a:gd name="connsiteY17" fmla="*/ 6831490 h 6858000"/>
              <a:gd name="connsiteX18" fmla="*/ 7410696 w 7467600"/>
              <a:gd name="connsiteY18" fmla="*/ 6803861 h 6858000"/>
              <a:gd name="connsiteX19" fmla="*/ 1019354 w 7467600"/>
              <a:gd name="connsiteY19" fmla="*/ 6315006 h 6858000"/>
              <a:gd name="connsiteX20" fmla="*/ 441046 w 7467600"/>
              <a:gd name="connsiteY20" fmla="*/ 6691153 h 6858000"/>
              <a:gd name="connsiteX21" fmla="*/ 1019354 w 7467600"/>
              <a:gd name="connsiteY21" fmla="*/ 6315006 h 6858000"/>
              <a:gd name="connsiteX22" fmla="*/ 991680 w 7467600"/>
              <a:gd name="connsiteY22" fmla="*/ 6298413 h 6858000"/>
              <a:gd name="connsiteX23" fmla="*/ 409060 w 7467600"/>
              <a:gd name="connsiteY23" fmla="*/ 6671470 h 6858000"/>
              <a:gd name="connsiteX24" fmla="*/ 991680 w 7467600"/>
              <a:gd name="connsiteY24" fmla="*/ 6298413 h 6858000"/>
              <a:gd name="connsiteX25" fmla="*/ 103333 w 7467600"/>
              <a:gd name="connsiteY25" fmla="*/ 5699602 h 6858000"/>
              <a:gd name="connsiteX26" fmla="*/ 233938 w 7467600"/>
              <a:gd name="connsiteY26" fmla="*/ 5809416 h 6858000"/>
              <a:gd name="connsiteX27" fmla="*/ 883580 w 7467600"/>
              <a:gd name="connsiteY27" fmla="*/ 6180710 h 6858000"/>
              <a:gd name="connsiteX28" fmla="*/ 487337 w 7467600"/>
              <a:gd name="connsiteY28" fmla="*/ 5950182 h 6858000"/>
              <a:gd name="connsiteX29" fmla="*/ 354051 w 7467600"/>
              <a:gd name="connsiteY29" fmla="*/ 5854912 h 6858000"/>
              <a:gd name="connsiteX30" fmla="*/ 195436 w 7467600"/>
              <a:gd name="connsiteY30" fmla="*/ 5755068 h 6858000"/>
              <a:gd name="connsiteX31" fmla="*/ 103333 w 7467600"/>
              <a:gd name="connsiteY31" fmla="*/ 5699602 h 6858000"/>
              <a:gd name="connsiteX32" fmla="*/ 5539432 w 7467600"/>
              <a:gd name="connsiteY32" fmla="*/ 5642928 h 6858000"/>
              <a:gd name="connsiteX33" fmla="*/ 5555462 w 7467600"/>
              <a:gd name="connsiteY33" fmla="*/ 5694454 h 6858000"/>
              <a:gd name="connsiteX34" fmla="*/ 5828270 w 7467600"/>
              <a:gd name="connsiteY34" fmla="*/ 6320663 h 6858000"/>
              <a:gd name="connsiteX35" fmla="*/ 5947416 w 7467600"/>
              <a:gd name="connsiteY35" fmla="*/ 6574846 h 6858000"/>
              <a:gd name="connsiteX36" fmla="*/ 5539432 w 7467600"/>
              <a:gd name="connsiteY36" fmla="*/ 5642928 h 6858000"/>
              <a:gd name="connsiteX37" fmla="*/ 51253 w 7467600"/>
              <a:gd name="connsiteY37" fmla="*/ 5631825 h 6858000"/>
              <a:gd name="connsiteX38" fmla="*/ 211622 w 7467600"/>
              <a:gd name="connsiteY38" fmla="*/ 5728803 h 6858000"/>
              <a:gd name="connsiteX39" fmla="*/ 371652 w 7467600"/>
              <a:gd name="connsiteY39" fmla="*/ 5829062 h 6858000"/>
              <a:gd name="connsiteX40" fmla="*/ 505903 w 7467600"/>
              <a:gd name="connsiteY40" fmla="*/ 5925221 h 6858000"/>
              <a:gd name="connsiteX41" fmla="*/ 899240 w 7467600"/>
              <a:gd name="connsiteY41" fmla="*/ 6153068 h 6858000"/>
              <a:gd name="connsiteX42" fmla="*/ 988114 w 7467600"/>
              <a:gd name="connsiteY42" fmla="*/ 6174204 h 6858000"/>
              <a:gd name="connsiteX43" fmla="*/ 845971 w 7467600"/>
              <a:gd name="connsiteY43" fmla="*/ 6067177 h 6858000"/>
              <a:gd name="connsiteX44" fmla="*/ 448057 w 7467600"/>
              <a:gd name="connsiteY44" fmla="*/ 5841376 h 6858000"/>
              <a:gd name="connsiteX45" fmla="*/ 51253 w 7467600"/>
              <a:gd name="connsiteY45" fmla="*/ 5631825 h 6858000"/>
              <a:gd name="connsiteX46" fmla="*/ 2606687 w 7467600"/>
              <a:gd name="connsiteY46" fmla="*/ 5630718 h 6858000"/>
              <a:gd name="connsiteX47" fmla="*/ 2645658 w 7467600"/>
              <a:gd name="connsiteY47" fmla="*/ 6640259 h 6858000"/>
              <a:gd name="connsiteX48" fmla="*/ 2606687 w 7467600"/>
              <a:gd name="connsiteY48" fmla="*/ 5630718 h 6858000"/>
              <a:gd name="connsiteX49" fmla="*/ 3642057 w 7467600"/>
              <a:gd name="connsiteY49" fmla="*/ 5573487 h 6858000"/>
              <a:gd name="connsiteX50" fmla="*/ 3632981 w 7467600"/>
              <a:gd name="connsiteY50" fmla="*/ 5579437 h 6858000"/>
              <a:gd name="connsiteX51" fmla="*/ 3382436 w 7467600"/>
              <a:gd name="connsiteY51" fmla="*/ 5952726 h 6858000"/>
              <a:gd name="connsiteX52" fmla="*/ 3191929 w 7467600"/>
              <a:gd name="connsiteY52" fmla="*/ 6662669 h 6858000"/>
              <a:gd name="connsiteX53" fmla="*/ 3369898 w 7467600"/>
              <a:gd name="connsiteY53" fmla="*/ 6081771 h 6858000"/>
              <a:gd name="connsiteX54" fmla="*/ 3642057 w 7467600"/>
              <a:gd name="connsiteY54" fmla="*/ 5573487 h 6858000"/>
              <a:gd name="connsiteX55" fmla="*/ 2650666 w 7467600"/>
              <a:gd name="connsiteY55" fmla="*/ 5530686 h 6858000"/>
              <a:gd name="connsiteX56" fmla="*/ 2650249 w 7467600"/>
              <a:gd name="connsiteY56" fmla="*/ 5532101 h 6858000"/>
              <a:gd name="connsiteX57" fmla="*/ 2663808 w 7467600"/>
              <a:gd name="connsiteY57" fmla="*/ 6535215 h 6858000"/>
              <a:gd name="connsiteX58" fmla="*/ 2665418 w 7467600"/>
              <a:gd name="connsiteY58" fmla="*/ 6132756 h 6858000"/>
              <a:gd name="connsiteX59" fmla="*/ 2650666 w 7467600"/>
              <a:gd name="connsiteY59" fmla="*/ 5530686 h 6858000"/>
              <a:gd name="connsiteX60" fmla="*/ 2680277 w 7467600"/>
              <a:gd name="connsiteY60" fmla="*/ 5479204 h 6858000"/>
              <a:gd name="connsiteX61" fmla="*/ 2678972 w 7467600"/>
              <a:gd name="connsiteY61" fmla="*/ 5481582 h 6858000"/>
              <a:gd name="connsiteX62" fmla="*/ 2696666 w 7467600"/>
              <a:gd name="connsiteY62" fmla="*/ 6133836 h 6858000"/>
              <a:gd name="connsiteX63" fmla="*/ 2695769 w 7467600"/>
              <a:gd name="connsiteY63" fmla="*/ 6390955 h 6858000"/>
              <a:gd name="connsiteX64" fmla="*/ 2739893 w 7467600"/>
              <a:gd name="connsiteY64" fmla="*/ 6108357 h 6858000"/>
              <a:gd name="connsiteX65" fmla="*/ 2680277 w 7467600"/>
              <a:gd name="connsiteY65" fmla="*/ 5479204 h 6858000"/>
              <a:gd name="connsiteX66" fmla="*/ 1132195 w 7467600"/>
              <a:gd name="connsiteY66" fmla="*/ 5467980 h 6858000"/>
              <a:gd name="connsiteX67" fmla="*/ 1679056 w 7467600"/>
              <a:gd name="connsiteY67" fmla="*/ 5516907 h 6858000"/>
              <a:gd name="connsiteX68" fmla="*/ 2128648 w 7467600"/>
              <a:gd name="connsiteY68" fmla="*/ 5474249 h 6858000"/>
              <a:gd name="connsiteX69" fmla="*/ 1825619 w 7467600"/>
              <a:gd name="connsiteY69" fmla="*/ 5478447 h 6858000"/>
              <a:gd name="connsiteX70" fmla="*/ 1737798 w 7467600"/>
              <a:gd name="connsiteY70" fmla="*/ 5483353 h 6858000"/>
              <a:gd name="connsiteX71" fmla="*/ 1132195 w 7467600"/>
              <a:gd name="connsiteY71" fmla="*/ 5467980 h 6858000"/>
              <a:gd name="connsiteX72" fmla="*/ 1456157 w 7467600"/>
              <a:gd name="connsiteY72" fmla="*/ 5371404 h 6858000"/>
              <a:gd name="connsiteX73" fmla="*/ 1244432 w 7467600"/>
              <a:gd name="connsiteY73" fmla="*/ 5385601 h 6858000"/>
              <a:gd name="connsiteX74" fmla="*/ 973990 w 7467600"/>
              <a:gd name="connsiteY74" fmla="*/ 5424940 h 6858000"/>
              <a:gd name="connsiteX75" fmla="*/ 1103809 w 7467600"/>
              <a:gd name="connsiteY75" fmla="*/ 5433720 h 6858000"/>
              <a:gd name="connsiteX76" fmla="*/ 1123454 w 7467600"/>
              <a:gd name="connsiteY76" fmla="*/ 5435727 h 6858000"/>
              <a:gd name="connsiteX77" fmla="*/ 1737017 w 7467600"/>
              <a:gd name="connsiteY77" fmla="*/ 5452183 h 6858000"/>
              <a:gd name="connsiteX78" fmla="*/ 1824397 w 7467600"/>
              <a:gd name="connsiteY78" fmla="*/ 5447757 h 6858000"/>
              <a:gd name="connsiteX79" fmla="*/ 2070059 w 7467600"/>
              <a:gd name="connsiteY79" fmla="*/ 5441660 h 6858000"/>
              <a:gd name="connsiteX80" fmla="*/ 1456157 w 7467600"/>
              <a:gd name="connsiteY80" fmla="*/ 5371404 h 6858000"/>
              <a:gd name="connsiteX81" fmla="*/ 4988186 w 7467600"/>
              <a:gd name="connsiteY81" fmla="*/ 5216467 h 6858000"/>
              <a:gd name="connsiteX82" fmla="*/ 4777334 w 7467600"/>
              <a:gd name="connsiteY82" fmla="*/ 5406072 h 6858000"/>
              <a:gd name="connsiteX83" fmla="*/ 4718341 w 7467600"/>
              <a:gd name="connsiteY83" fmla="*/ 5468043 h 6858000"/>
              <a:gd name="connsiteX84" fmla="*/ 4604655 w 7467600"/>
              <a:gd name="connsiteY84" fmla="*/ 5583434 h 6858000"/>
              <a:gd name="connsiteX85" fmla="*/ 4565074 w 7467600"/>
              <a:gd name="connsiteY85" fmla="*/ 5618550 h 6858000"/>
              <a:gd name="connsiteX86" fmla="*/ 4988186 w 7467600"/>
              <a:gd name="connsiteY86" fmla="*/ 5216467 h 6858000"/>
              <a:gd name="connsiteX87" fmla="*/ 4978032 w 7467600"/>
              <a:gd name="connsiteY87" fmla="*/ 5183809 h 6858000"/>
              <a:gd name="connsiteX88" fmla="*/ 4463413 w 7467600"/>
              <a:gd name="connsiteY88" fmla="*/ 5615162 h 6858000"/>
              <a:gd name="connsiteX89" fmla="*/ 4358134 w 7467600"/>
              <a:gd name="connsiteY89" fmla="*/ 5742791 h 6858000"/>
              <a:gd name="connsiteX90" fmla="*/ 4376219 w 7467600"/>
              <a:gd name="connsiteY90" fmla="*/ 5729027 h 6858000"/>
              <a:gd name="connsiteX91" fmla="*/ 4582340 w 7467600"/>
              <a:gd name="connsiteY91" fmla="*/ 5561037 h 6858000"/>
              <a:gd name="connsiteX92" fmla="*/ 4694684 w 7467600"/>
              <a:gd name="connsiteY92" fmla="*/ 5447098 h 6858000"/>
              <a:gd name="connsiteX93" fmla="*/ 4754123 w 7467600"/>
              <a:gd name="connsiteY93" fmla="*/ 5384643 h 6858000"/>
              <a:gd name="connsiteX94" fmla="*/ 4978032 w 7467600"/>
              <a:gd name="connsiteY94" fmla="*/ 5183809 h 6858000"/>
              <a:gd name="connsiteX95" fmla="*/ 1903353 w 7467600"/>
              <a:gd name="connsiteY95" fmla="*/ 5044827 h 6858000"/>
              <a:gd name="connsiteX96" fmla="*/ 1936931 w 7467600"/>
              <a:gd name="connsiteY96" fmla="*/ 5093954 h 6858000"/>
              <a:gd name="connsiteX97" fmla="*/ 2195868 w 7467600"/>
              <a:gd name="connsiteY97" fmla="*/ 5396574 h 6858000"/>
              <a:gd name="connsiteX98" fmla="*/ 2088852 w 7467600"/>
              <a:gd name="connsiteY98" fmla="*/ 5166123 h 6858000"/>
              <a:gd name="connsiteX99" fmla="*/ 1958241 w 7467600"/>
              <a:gd name="connsiteY99" fmla="*/ 5067955 h 6858000"/>
              <a:gd name="connsiteX100" fmla="*/ 1903353 w 7467600"/>
              <a:gd name="connsiteY100" fmla="*/ 5044827 h 6858000"/>
              <a:gd name="connsiteX101" fmla="*/ 1979378 w 7467600"/>
              <a:gd name="connsiteY101" fmla="*/ 4769504 h 6858000"/>
              <a:gd name="connsiteX102" fmla="*/ 2882120 w 7467600"/>
              <a:gd name="connsiteY102" fmla="*/ 5064547 h 6858000"/>
              <a:gd name="connsiteX103" fmla="*/ 2793103 w 7467600"/>
              <a:gd name="connsiteY103" fmla="*/ 5039699 h 6858000"/>
              <a:gd name="connsiteX104" fmla="*/ 2770041 w 7467600"/>
              <a:gd name="connsiteY104" fmla="*/ 5033634 h 6858000"/>
              <a:gd name="connsiteX105" fmla="*/ 1979378 w 7467600"/>
              <a:gd name="connsiteY105" fmla="*/ 4769504 h 6858000"/>
              <a:gd name="connsiteX106" fmla="*/ 1927410 w 7467600"/>
              <a:gd name="connsiteY106" fmla="*/ 4716164 h 6858000"/>
              <a:gd name="connsiteX107" fmla="*/ 1959587 w 7467600"/>
              <a:gd name="connsiteY107" fmla="*/ 4728849 h 6858000"/>
              <a:gd name="connsiteX108" fmla="*/ 2777707 w 7467600"/>
              <a:gd name="connsiteY108" fmla="*/ 5003991 h 6858000"/>
              <a:gd name="connsiteX109" fmla="*/ 2800768 w 7467600"/>
              <a:gd name="connsiteY109" fmla="*/ 5010056 h 6858000"/>
              <a:gd name="connsiteX110" fmla="*/ 2879408 w 7467600"/>
              <a:gd name="connsiteY110" fmla="*/ 5031590 h 6858000"/>
              <a:gd name="connsiteX111" fmla="*/ 2862295 w 7467600"/>
              <a:gd name="connsiteY111" fmla="*/ 5022958 h 6858000"/>
              <a:gd name="connsiteX112" fmla="*/ 2813343 w 7467600"/>
              <a:gd name="connsiteY112" fmla="*/ 4998369 h 6858000"/>
              <a:gd name="connsiteX113" fmla="*/ 2646245 w 7467600"/>
              <a:gd name="connsiteY113" fmla="*/ 4930999 h 6858000"/>
              <a:gd name="connsiteX114" fmla="*/ 1999243 w 7467600"/>
              <a:gd name="connsiteY114" fmla="*/ 4730524 h 6858000"/>
              <a:gd name="connsiteX115" fmla="*/ 1979527 w 7467600"/>
              <a:gd name="connsiteY115" fmla="*/ 4726651 h 6858000"/>
              <a:gd name="connsiteX116" fmla="*/ 1927410 w 7467600"/>
              <a:gd name="connsiteY116" fmla="*/ 4716164 h 6858000"/>
              <a:gd name="connsiteX117" fmla="*/ 1997014 w 7467600"/>
              <a:gd name="connsiteY117" fmla="*/ 4698007 h 6858000"/>
              <a:gd name="connsiteX118" fmla="*/ 2005458 w 7467600"/>
              <a:gd name="connsiteY118" fmla="*/ 4699540 h 6858000"/>
              <a:gd name="connsiteX119" fmla="*/ 2657186 w 7467600"/>
              <a:gd name="connsiteY119" fmla="*/ 4901687 h 6858000"/>
              <a:gd name="connsiteX120" fmla="*/ 2826662 w 7467600"/>
              <a:gd name="connsiteY120" fmla="*/ 4970362 h 6858000"/>
              <a:gd name="connsiteX121" fmla="*/ 2876100 w 7467600"/>
              <a:gd name="connsiteY121" fmla="*/ 4995397 h 6858000"/>
              <a:gd name="connsiteX122" fmla="*/ 3042600 w 7467600"/>
              <a:gd name="connsiteY122" fmla="*/ 5059532 h 6858000"/>
              <a:gd name="connsiteX123" fmla="*/ 1997014 w 7467600"/>
              <a:gd name="connsiteY123" fmla="*/ 4698007 h 6858000"/>
              <a:gd name="connsiteX124" fmla="*/ 2305292 w 7467600"/>
              <a:gd name="connsiteY124" fmla="*/ 4219492 h 6858000"/>
              <a:gd name="connsiteX125" fmla="*/ 3360922 w 7467600"/>
              <a:gd name="connsiteY125" fmla="*/ 4529373 h 6858000"/>
              <a:gd name="connsiteX126" fmla="*/ 3492420 w 7467600"/>
              <a:gd name="connsiteY126" fmla="*/ 4510145 h 6858000"/>
              <a:gd name="connsiteX127" fmla="*/ 3364086 w 7467600"/>
              <a:gd name="connsiteY127" fmla="*/ 4480340 h 6858000"/>
              <a:gd name="connsiteX128" fmla="*/ 3225818 w 7467600"/>
              <a:gd name="connsiteY128" fmla="*/ 4411822 h 6858000"/>
              <a:gd name="connsiteX129" fmla="*/ 3129696 w 7467600"/>
              <a:gd name="connsiteY129" fmla="*/ 4360704 h 6858000"/>
              <a:gd name="connsiteX130" fmla="*/ 2814545 w 7467600"/>
              <a:gd name="connsiteY130" fmla="*/ 4282955 h 6858000"/>
              <a:gd name="connsiteX131" fmla="*/ 2305292 w 7467600"/>
              <a:gd name="connsiteY131" fmla="*/ 4219492 h 6858000"/>
              <a:gd name="connsiteX132" fmla="*/ 2626982 w 7467600"/>
              <a:gd name="connsiteY132" fmla="*/ 4206450 h 6858000"/>
              <a:gd name="connsiteX133" fmla="*/ 2490617 w 7467600"/>
              <a:gd name="connsiteY133" fmla="*/ 4206951 h 6858000"/>
              <a:gd name="connsiteX134" fmla="*/ 2819869 w 7467600"/>
              <a:gd name="connsiteY134" fmla="*/ 4252936 h 6858000"/>
              <a:gd name="connsiteX135" fmla="*/ 3143018 w 7467600"/>
              <a:gd name="connsiteY135" fmla="*/ 4332698 h 6858000"/>
              <a:gd name="connsiteX136" fmla="*/ 3241520 w 7467600"/>
              <a:gd name="connsiteY136" fmla="*/ 4385112 h 6858000"/>
              <a:gd name="connsiteX137" fmla="*/ 3374575 w 7467600"/>
              <a:gd name="connsiteY137" fmla="*/ 4451517 h 6858000"/>
              <a:gd name="connsiteX138" fmla="*/ 3505221 w 7467600"/>
              <a:gd name="connsiteY138" fmla="*/ 4480757 h 6858000"/>
              <a:gd name="connsiteX139" fmla="*/ 2626982 w 7467600"/>
              <a:gd name="connsiteY139" fmla="*/ 4206450 h 6858000"/>
              <a:gd name="connsiteX140" fmla="*/ 1310106 w 7467600"/>
              <a:gd name="connsiteY140" fmla="*/ 3943217 h 6858000"/>
              <a:gd name="connsiteX141" fmla="*/ 854994 w 7467600"/>
              <a:gd name="connsiteY141" fmla="*/ 4399136 h 6858000"/>
              <a:gd name="connsiteX142" fmla="*/ 742462 w 7467600"/>
              <a:gd name="connsiteY142" fmla="*/ 4594648 h 6858000"/>
              <a:gd name="connsiteX143" fmla="*/ 820602 w 7467600"/>
              <a:gd name="connsiteY143" fmla="*/ 4485915 h 6858000"/>
              <a:gd name="connsiteX144" fmla="*/ 878295 w 7467600"/>
              <a:gd name="connsiteY144" fmla="*/ 4403594 h 6858000"/>
              <a:gd name="connsiteX145" fmla="*/ 1240607 w 7467600"/>
              <a:gd name="connsiteY145" fmla="*/ 4010401 h 6858000"/>
              <a:gd name="connsiteX146" fmla="*/ 1310106 w 7467600"/>
              <a:gd name="connsiteY146" fmla="*/ 3943217 h 6858000"/>
              <a:gd name="connsiteX147" fmla="*/ 1423113 w 7467600"/>
              <a:gd name="connsiteY147" fmla="*/ 3874565 h 6858000"/>
              <a:gd name="connsiteX148" fmla="*/ 1260565 w 7467600"/>
              <a:gd name="connsiteY148" fmla="*/ 4031982 h 6858000"/>
              <a:gd name="connsiteX149" fmla="*/ 901900 w 7467600"/>
              <a:gd name="connsiteY149" fmla="*/ 4421236 h 6858000"/>
              <a:gd name="connsiteX150" fmla="*/ 845044 w 7467600"/>
              <a:gd name="connsiteY150" fmla="*/ 4502436 h 6858000"/>
              <a:gd name="connsiteX151" fmla="*/ 685926 w 7467600"/>
              <a:gd name="connsiteY151" fmla="*/ 4703069 h 6858000"/>
              <a:gd name="connsiteX152" fmla="*/ 684248 w 7467600"/>
              <a:gd name="connsiteY152" fmla="*/ 4706721 h 6858000"/>
              <a:gd name="connsiteX153" fmla="*/ 1423113 w 7467600"/>
              <a:gd name="connsiteY153" fmla="*/ 3874565 h 6858000"/>
              <a:gd name="connsiteX154" fmla="*/ 3316479 w 7467600"/>
              <a:gd name="connsiteY154" fmla="*/ 3872136 h 6858000"/>
              <a:gd name="connsiteX155" fmla="*/ 3546806 w 7467600"/>
              <a:gd name="connsiteY155" fmla="*/ 4356139 h 6858000"/>
              <a:gd name="connsiteX156" fmla="*/ 3364433 w 7467600"/>
              <a:gd name="connsiteY156" fmla="*/ 3953121 h 6858000"/>
              <a:gd name="connsiteX157" fmla="*/ 3316479 w 7467600"/>
              <a:gd name="connsiteY157" fmla="*/ 3872136 h 6858000"/>
              <a:gd name="connsiteX158" fmla="*/ 3291335 w 7467600"/>
              <a:gd name="connsiteY158" fmla="*/ 3767420 h 6858000"/>
              <a:gd name="connsiteX159" fmla="*/ 3390805 w 7467600"/>
              <a:gd name="connsiteY159" fmla="*/ 3937163 h 6858000"/>
              <a:gd name="connsiteX160" fmla="*/ 3579062 w 7467600"/>
              <a:gd name="connsiteY160" fmla="*/ 4359040 h 6858000"/>
              <a:gd name="connsiteX161" fmla="*/ 3467355 w 7467600"/>
              <a:gd name="connsiteY161" fmla="*/ 3988130 h 6858000"/>
              <a:gd name="connsiteX162" fmla="*/ 3310753 w 7467600"/>
              <a:gd name="connsiteY162" fmla="*/ 3787140 h 6858000"/>
              <a:gd name="connsiteX163" fmla="*/ 3291335 w 7467600"/>
              <a:gd name="connsiteY163" fmla="*/ 3767420 h 6858000"/>
              <a:gd name="connsiteX164" fmla="*/ 1635889 w 7467600"/>
              <a:gd name="connsiteY164" fmla="*/ 3709494 h 6858000"/>
              <a:gd name="connsiteX165" fmla="*/ 1634800 w 7467600"/>
              <a:gd name="connsiteY165" fmla="*/ 3731111 h 6858000"/>
              <a:gd name="connsiteX166" fmla="*/ 1635889 w 7467600"/>
              <a:gd name="connsiteY166" fmla="*/ 3709494 h 6858000"/>
              <a:gd name="connsiteX167" fmla="*/ 1510397 w 7467600"/>
              <a:gd name="connsiteY167" fmla="*/ 3684705 h 6858000"/>
              <a:gd name="connsiteX168" fmla="*/ 1146550 w 7467600"/>
              <a:gd name="connsiteY168" fmla="*/ 3802012 h 6858000"/>
              <a:gd name="connsiteX169" fmla="*/ 698834 w 7467600"/>
              <a:gd name="connsiteY169" fmla="*/ 3952272 h 6858000"/>
              <a:gd name="connsiteX170" fmla="*/ 34256 w 7467600"/>
              <a:gd name="connsiteY170" fmla="*/ 4347603 h 6858000"/>
              <a:gd name="connsiteX171" fmla="*/ 527241 w 7467600"/>
              <a:gd name="connsiteY171" fmla="*/ 4065078 h 6858000"/>
              <a:gd name="connsiteX172" fmla="*/ 1510397 w 7467600"/>
              <a:gd name="connsiteY172" fmla="*/ 3684705 h 6858000"/>
              <a:gd name="connsiteX173" fmla="*/ 1313114 w 7467600"/>
              <a:gd name="connsiteY173" fmla="*/ 3655216 h 6858000"/>
              <a:gd name="connsiteX174" fmla="*/ 1109304 w 7467600"/>
              <a:gd name="connsiteY174" fmla="*/ 3669030 h 6858000"/>
              <a:gd name="connsiteX175" fmla="*/ 8129 w 7467600"/>
              <a:gd name="connsiteY175" fmla="*/ 4330519 h 6858000"/>
              <a:gd name="connsiteX176" fmla="*/ 687572 w 7467600"/>
              <a:gd name="connsiteY176" fmla="*/ 3925629 h 6858000"/>
              <a:gd name="connsiteX177" fmla="*/ 1138365 w 7467600"/>
              <a:gd name="connsiteY177" fmla="*/ 3774515 h 6858000"/>
              <a:gd name="connsiteX178" fmla="*/ 1505579 w 7467600"/>
              <a:gd name="connsiteY178" fmla="*/ 3655526 h 6858000"/>
              <a:gd name="connsiteX179" fmla="*/ 1313114 w 7467600"/>
              <a:gd name="connsiteY179" fmla="*/ 3655216 h 6858000"/>
              <a:gd name="connsiteX180" fmla="*/ 3655073 w 7467600"/>
              <a:gd name="connsiteY180" fmla="*/ 3650884 h 6858000"/>
              <a:gd name="connsiteX181" fmla="*/ 3989938 w 7467600"/>
              <a:gd name="connsiteY181" fmla="*/ 3991685 h 6858000"/>
              <a:gd name="connsiteX182" fmla="*/ 4393907 w 7467600"/>
              <a:gd name="connsiteY182" fmla="*/ 4261258 h 6858000"/>
              <a:gd name="connsiteX183" fmla="*/ 4648051 w 7467600"/>
              <a:gd name="connsiteY183" fmla="*/ 4374051 h 6858000"/>
              <a:gd name="connsiteX184" fmla="*/ 4383389 w 7467600"/>
              <a:gd name="connsiteY184" fmla="*/ 4184369 h 6858000"/>
              <a:gd name="connsiteX185" fmla="*/ 4165508 w 7467600"/>
              <a:gd name="connsiteY185" fmla="*/ 4035196 h 6858000"/>
              <a:gd name="connsiteX186" fmla="*/ 4068162 w 7467600"/>
              <a:gd name="connsiteY186" fmla="*/ 3953394 h 6858000"/>
              <a:gd name="connsiteX187" fmla="*/ 3981416 w 7467600"/>
              <a:gd name="connsiteY187" fmla="*/ 3880482 h 6858000"/>
              <a:gd name="connsiteX188" fmla="*/ 3800147 w 7467600"/>
              <a:gd name="connsiteY188" fmla="*/ 3749872 h 6858000"/>
              <a:gd name="connsiteX189" fmla="*/ 3655073 w 7467600"/>
              <a:gd name="connsiteY189" fmla="*/ 3650884 h 6858000"/>
              <a:gd name="connsiteX190" fmla="*/ 3670252 w 7467600"/>
              <a:gd name="connsiteY190" fmla="*/ 3622798 h 6858000"/>
              <a:gd name="connsiteX191" fmla="*/ 3817258 w 7467600"/>
              <a:gd name="connsiteY191" fmla="*/ 3723577 h 6858000"/>
              <a:gd name="connsiteX192" fmla="*/ 4000461 w 7467600"/>
              <a:gd name="connsiteY192" fmla="*/ 3855966 h 6858000"/>
              <a:gd name="connsiteX193" fmla="*/ 4088180 w 7467600"/>
              <a:gd name="connsiteY193" fmla="*/ 3929774 h 6858000"/>
              <a:gd name="connsiteX194" fmla="*/ 4184555 w 7467600"/>
              <a:gd name="connsiteY194" fmla="*/ 4010683 h 6858000"/>
              <a:gd name="connsiteX195" fmla="*/ 4399563 w 7467600"/>
              <a:gd name="connsiteY195" fmla="*/ 4158106 h 6858000"/>
              <a:gd name="connsiteX196" fmla="*/ 4684469 w 7467600"/>
              <a:gd name="connsiteY196" fmla="*/ 4364680 h 6858000"/>
              <a:gd name="connsiteX197" fmla="*/ 4690271 w 7467600"/>
              <a:gd name="connsiteY197" fmla="*/ 4370034 h 6858000"/>
              <a:gd name="connsiteX198" fmla="*/ 4136093 w 7467600"/>
              <a:gd name="connsiteY198" fmla="*/ 3858466 h 6858000"/>
              <a:gd name="connsiteX199" fmla="*/ 3670252 w 7467600"/>
              <a:gd name="connsiteY199" fmla="*/ 3622798 h 6858000"/>
              <a:gd name="connsiteX200" fmla="*/ 4440129 w 7467600"/>
              <a:gd name="connsiteY200" fmla="*/ 3448571 h 6858000"/>
              <a:gd name="connsiteX201" fmla="*/ 4856525 w 7467600"/>
              <a:gd name="connsiteY201" fmla="*/ 3915351 h 6858000"/>
              <a:gd name="connsiteX202" fmla="*/ 5059055 w 7467600"/>
              <a:gd name="connsiteY202" fmla="*/ 4108918 h 6858000"/>
              <a:gd name="connsiteX203" fmla="*/ 5290070 w 7467600"/>
              <a:gd name="connsiteY203" fmla="*/ 4263619 h 6858000"/>
              <a:gd name="connsiteX204" fmla="*/ 4834991 w 7467600"/>
              <a:gd name="connsiteY204" fmla="*/ 3830985 h 6858000"/>
              <a:gd name="connsiteX205" fmla="*/ 4440129 w 7467600"/>
              <a:gd name="connsiteY205" fmla="*/ 3448571 h 6858000"/>
              <a:gd name="connsiteX206" fmla="*/ 4441737 w 7467600"/>
              <a:gd name="connsiteY206" fmla="*/ 3399734 h 6858000"/>
              <a:gd name="connsiteX207" fmla="*/ 4431236 w 7467600"/>
              <a:gd name="connsiteY207" fmla="*/ 3400954 h 6858000"/>
              <a:gd name="connsiteX208" fmla="*/ 4557150 w 7467600"/>
              <a:gd name="connsiteY208" fmla="*/ 3510023 h 6858000"/>
              <a:gd name="connsiteX209" fmla="*/ 4856936 w 7467600"/>
              <a:gd name="connsiteY209" fmla="*/ 3809146 h 6858000"/>
              <a:gd name="connsiteX210" fmla="*/ 5111996 w 7467600"/>
              <a:gd name="connsiteY210" fmla="*/ 4065759 h 6858000"/>
              <a:gd name="connsiteX211" fmla="*/ 5388878 w 7467600"/>
              <a:gd name="connsiteY211" fmla="*/ 4300185 h 6858000"/>
              <a:gd name="connsiteX212" fmla="*/ 5425556 w 7467600"/>
              <a:gd name="connsiteY212" fmla="*/ 4308967 h 6858000"/>
              <a:gd name="connsiteX213" fmla="*/ 4943646 w 7467600"/>
              <a:gd name="connsiteY213" fmla="*/ 3822916 h 6858000"/>
              <a:gd name="connsiteX214" fmla="*/ 4594837 w 7467600"/>
              <a:gd name="connsiteY214" fmla="*/ 3532274 h 6858000"/>
              <a:gd name="connsiteX215" fmla="*/ 4441737 w 7467600"/>
              <a:gd name="connsiteY215" fmla="*/ 3399734 h 6858000"/>
              <a:gd name="connsiteX216" fmla="*/ 5425834 w 7467600"/>
              <a:gd name="connsiteY216" fmla="*/ 3162785 h 6858000"/>
              <a:gd name="connsiteX217" fmla="*/ 5401644 w 7467600"/>
              <a:gd name="connsiteY217" fmla="*/ 3617847 h 6858000"/>
              <a:gd name="connsiteX218" fmla="*/ 5467256 w 7467600"/>
              <a:gd name="connsiteY218" fmla="*/ 4175494 h 6858000"/>
              <a:gd name="connsiteX219" fmla="*/ 5448069 w 7467600"/>
              <a:gd name="connsiteY219" fmla="*/ 3567554 h 6858000"/>
              <a:gd name="connsiteX220" fmla="*/ 5425834 w 7467600"/>
              <a:gd name="connsiteY220" fmla="*/ 3162785 h 6858000"/>
              <a:gd name="connsiteX221" fmla="*/ 1318687 w 7467600"/>
              <a:gd name="connsiteY221" fmla="*/ 3113840 h 6858000"/>
              <a:gd name="connsiteX222" fmla="*/ 1066793 w 7467600"/>
              <a:gd name="connsiteY222" fmla="*/ 3212171 h 6858000"/>
              <a:gd name="connsiteX223" fmla="*/ 993319 w 7467600"/>
              <a:gd name="connsiteY223" fmla="*/ 3247648 h 6858000"/>
              <a:gd name="connsiteX224" fmla="*/ 853081 w 7467600"/>
              <a:gd name="connsiteY224" fmla="*/ 3312410 h 6858000"/>
              <a:gd name="connsiteX225" fmla="*/ 805957 w 7467600"/>
              <a:gd name="connsiteY225" fmla="*/ 3330443 h 6858000"/>
              <a:gd name="connsiteX226" fmla="*/ 1318687 w 7467600"/>
              <a:gd name="connsiteY226" fmla="*/ 3113840 h 6858000"/>
              <a:gd name="connsiteX227" fmla="*/ 5453702 w 7467600"/>
              <a:gd name="connsiteY227" fmla="*/ 3090882 h 6858000"/>
              <a:gd name="connsiteX228" fmla="*/ 5480135 w 7467600"/>
              <a:gd name="connsiteY228" fmla="*/ 3565802 h 6858000"/>
              <a:gd name="connsiteX229" fmla="*/ 5499023 w 7467600"/>
              <a:gd name="connsiteY229" fmla="*/ 4166310 h 6858000"/>
              <a:gd name="connsiteX230" fmla="*/ 5547022 w 7467600"/>
              <a:gd name="connsiteY230" fmla="*/ 3607838 h 6858000"/>
              <a:gd name="connsiteX231" fmla="*/ 5515964 w 7467600"/>
              <a:gd name="connsiteY231" fmla="*/ 3378541 h 6858000"/>
              <a:gd name="connsiteX232" fmla="*/ 5453702 w 7467600"/>
              <a:gd name="connsiteY232" fmla="*/ 3090882 h 6858000"/>
              <a:gd name="connsiteX233" fmla="*/ 1238695 w 7467600"/>
              <a:gd name="connsiteY233" fmla="*/ 3076820 h 6858000"/>
              <a:gd name="connsiteX234" fmla="*/ 716371 w 7467600"/>
              <a:gd name="connsiteY234" fmla="*/ 3293249 h 6858000"/>
              <a:gd name="connsiteX235" fmla="*/ 579522 w 7467600"/>
              <a:gd name="connsiteY235" fmla="*/ 3371759 h 6858000"/>
              <a:gd name="connsiteX236" fmla="*/ 600288 w 7467600"/>
              <a:gd name="connsiteY236" fmla="*/ 3365555 h 6858000"/>
              <a:gd name="connsiteX237" fmla="*/ 840692 w 7467600"/>
              <a:gd name="connsiteY237" fmla="*/ 3284921 h 6858000"/>
              <a:gd name="connsiteX238" fmla="*/ 979248 w 7467600"/>
              <a:gd name="connsiteY238" fmla="*/ 3221003 h 6858000"/>
              <a:gd name="connsiteX239" fmla="*/ 1053282 w 7467600"/>
              <a:gd name="connsiteY239" fmla="*/ 3185247 h 6858000"/>
              <a:gd name="connsiteX240" fmla="*/ 1320603 w 7467600"/>
              <a:gd name="connsiteY240" fmla="*/ 3081281 h 6858000"/>
              <a:gd name="connsiteX241" fmla="*/ 1238695 w 7467600"/>
              <a:gd name="connsiteY241" fmla="*/ 3076820 h 6858000"/>
              <a:gd name="connsiteX242" fmla="*/ 5425627 w 7467600"/>
              <a:gd name="connsiteY242" fmla="*/ 2954192 h 6858000"/>
              <a:gd name="connsiteX243" fmla="*/ 5470770 w 7467600"/>
              <a:gd name="connsiteY243" fmla="*/ 3005435 h 6858000"/>
              <a:gd name="connsiteX244" fmla="*/ 5519779 w 7467600"/>
              <a:gd name="connsiteY244" fmla="*/ 4359223 h 6858000"/>
              <a:gd name="connsiteX245" fmla="*/ 5520293 w 7467600"/>
              <a:gd name="connsiteY245" fmla="*/ 4360602 h 6858000"/>
              <a:gd name="connsiteX246" fmla="*/ 5767221 w 7467600"/>
              <a:gd name="connsiteY246" fmla="*/ 4665564 h 6858000"/>
              <a:gd name="connsiteX247" fmla="*/ 6937169 w 7467600"/>
              <a:gd name="connsiteY247" fmla="*/ 4815941 h 6858000"/>
              <a:gd name="connsiteX248" fmla="*/ 6953922 w 7467600"/>
              <a:gd name="connsiteY248" fmla="*/ 4890068 h 6858000"/>
              <a:gd name="connsiteX249" fmla="*/ 6071359 w 7467600"/>
              <a:gd name="connsiteY249" fmla="*/ 4770770 h 6858000"/>
              <a:gd name="connsiteX250" fmla="*/ 6038839 w 7467600"/>
              <a:gd name="connsiteY250" fmla="*/ 4764474 h 6858000"/>
              <a:gd name="connsiteX251" fmla="*/ 6038706 w 7467600"/>
              <a:gd name="connsiteY251" fmla="*/ 4763847 h 6858000"/>
              <a:gd name="connsiteX252" fmla="*/ 6037784 w 7467600"/>
              <a:gd name="connsiteY252" fmla="*/ 4764270 h 6858000"/>
              <a:gd name="connsiteX253" fmla="*/ 6038839 w 7467600"/>
              <a:gd name="connsiteY253" fmla="*/ 4764474 h 6858000"/>
              <a:gd name="connsiteX254" fmla="*/ 6040338 w 7467600"/>
              <a:gd name="connsiteY254" fmla="*/ 4771418 h 6858000"/>
              <a:gd name="connsiteX255" fmla="*/ 6024488 w 7467600"/>
              <a:gd name="connsiteY255" fmla="*/ 4809903 h 6858000"/>
              <a:gd name="connsiteX256" fmla="*/ 5599771 w 7467600"/>
              <a:gd name="connsiteY256" fmla="*/ 5509652 h 6858000"/>
              <a:gd name="connsiteX257" fmla="*/ 5548843 w 7467600"/>
              <a:gd name="connsiteY257" fmla="*/ 5563845 h 6858000"/>
              <a:gd name="connsiteX258" fmla="*/ 5940952 w 7467600"/>
              <a:gd name="connsiteY258" fmla="*/ 6250028 h 6858000"/>
              <a:gd name="connsiteX259" fmla="*/ 6043441 w 7467600"/>
              <a:gd name="connsiteY259" fmla="*/ 6665847 h 6858000"/>
              <a:gd name="connsiteX260" fmla="*/ 6093432 w 7467600"/>
              <a:gd name="connsiteY260" fmla="*/ 6858000 h 6858000"/>
              <a:gd name="connsiteX261" fmla="*/ 6034344 w 7467600"/>
              <a:gd name="connsiteY261" fmla="*/ 6858000 h 6858000"/>
              <a:gd name="connsiteX262" fmla="*/ 6026679 w 7467600"/>
              <a:gd name="connsiteY262" fmla="*/ 6836959 h 6858000"/>
              <a:gd name="connsiteX263" fmla="*/ 5800441 w 7467600"/>
              <a:gd name="connsiteY263" fmla="*/ 6335286 h 6858000"/>
              <a:gd name="connsiteX264" fmla="*/ 5526562 w 7467600"/>
              <a:gd name="connsiteY264" fmla="*/ 5705388 h 6858000"/>
              <a:gd name="connsiteX265" fmla="*/ 5519640 w 7467600"/>
              <a:gd name="connsiteY265" fmla="*/ 5683774 h 6858000"/>
              <a:gd name="connsiteX266" fmla="*/ 5844559 w 7467600"/>
              <a:gd name="connsiteY266" fmla="*/ 6553349 h 6858000"/>
              <a:gd name="connsiteX267" fmla="*/ 5975994 w 7467600"/>
              <a:gd name="connsiteY267" fmla="*/ 6858000 h 6858000"/>
              <a:gd name="connsiteX268" fmla="*/ 5898547 w 7467600"/>
              <a:gd name="connsiteY268" fmla="*/ 6858000 h 6858000"/>
              <a:gd name="connsiteX269" fmla="*/ 5682041 w 7467600"/>
              <a:gd name="connsiteY269" fmla="*/ 6355860 h 6858000"/>
              <a:gd name="connsiteX270" fmla="*/ 5461758 w 7467600"/>
              <a:gd name="connsiteY270" fmla="*/ 5820220 h 6858000"/>
              <a:gd name="connsiteX271" fmla="*/ 5237282 w 7467600"/>
              <a:gd name="connsiteY271" fmla="*/ 6579086 h 6858000"/>
              <a:gd name="connsiteX272" fmla="*/ 5115009 w 7467600"/>
              <a:gd name="connsiteY272" fmla="*/ 6858000 h 6858000"/>
              <a:gd name="connsiteX273" fmla="*/ 5028074 w 7467600"/>
              <a:gd name="connsiteY273" fmla="*/ 6858000 h 6858000"/>
              <a:gd name="connsiteX274" fmla="*/ 5079508 w 7467600"/>
              <a:gd name="connsiteY274" fmla="*/ 6749074 h 6858000"/>
              <a:gd name="connsiteX275" fmla="*/ 5371846 w 7467600"/>
              <a:gd name="connsiteY275" fmla="*/ 5924413 h 6858000"/>
              <a:gd name="connsiteX276" fmla="*/ 5270512 w 7467600"/>
              <a:gd name="connsiteY276" fmla="*/ 6138975 h 6858000"/>
              <a:gd name="connsiteX277" fmla="*/ 5062409 w 7467600"/>
              <a:gd name="connsiteY277" fmla="*/ 6653544 h 6858000"/>
              <a:gd name="connsiteX278" fmla="*/ 5036628 w 7467600"/>
              <a:gd name="connsiteY278" fmla="*/ 6754247 h 6858000"/>
              <a:gd name="connsiteX279" fmla="*/ 5009112 w 7467600"/>
              <a:gd name="connsiteY279" fmla="*/ 6858000 h 6858000"/>
              <a:gd name="connsiteX280" fmla="*/ 4976679 w 7467600"/>
              <a:gd name="connsiteY280" fmla="*/ 6858000 h 6858000"/>
              <a:gd name="connsiteX281" fmla="*/ 5006537 w 7467600"/>
              <a:gd name="connsiteY281" fmla="*/ 6747068 h 6858000"/>
              <a:gd name="connsiteX282" fmla="*/ 5032723 w 7467600"/>
              <a:gd name="connsiteY282" fmla="*/ 6644957 h 6858000"/>
              <a:gd name="connsiteX283" fmla="*/ 5242949 w 7467600"/>
              <a:gd name="connsiteY283" fmla="*/ 6125175 h 6858000"/>
              <a:gd name="connsiteX284" fmla="*/ 5286321 w 7467600"/>
              <a:gd name="connsiteY284" fmla="*/ 6033555 h 6858000"/>
              <a:gd name="connsiteX285" fmla="*/ 5008210 w 7467600"/>
              <a:gd name="connsiteY285" fmla="*/ 6649194 h 6858000"/>
              <a:gd name="connsiteX286" fmla="*/ 4986321 w 7467600"/>
              <a:gd name="connsiteY286" fmla="*/ 6765687 h 6858000"/>
              <a:gd name="connsiteX287" fmla="*/ 4973474 w 7467600"/>
              <a:gd name="connsiteY287" fmla="*/ 6858000 h 6858000"/>
              <a:gd name="connsiteX288" fmla="*/ 4907178 w 7467600"/>
              <a:gd name="connsiteY288" fmla="*/ 6858000 h 6858000"/>
              <a:gd name="connsiteX289" fmla="*/ 4910810 w 7467600"/>
              <a:gd name="connsiteY289" fmla="*/ 6829660 h 6858000"/>
              <a:gd name="connsiteX290" fmla="*/ 4987461 w 7467600"/>
              <a:gd name="connsiteY290" fmla="*/ 6432994 h 6858000"/>
              <a:gd name="connsiteX291" fmla="*/ 5179262 w 7467600"/>
              <a:gd name="connsiteY291" fmla="*/ 6035044 h 6858000"/>
              <a:gd name="connsiteX292" fmla="*/ 4689678 w 7467600"/>
              <a:gd name="connsiteY292" fmla="*/ 6440241 h 6858000"/>
              <a:gd name="connsiteX293" fmla="*/ 4477543 w 7467600"/>
              <a:gd name="connsiteY293" fmla="*/ 6674836 h 6858000"/>
              <a:gd name="connsiteX294" fmla="*/ 4329957 w 7467600"/>
              <a:gd name="connsiteY294" fmla="*/ 6858000 h 6858000"/>
              <a:gd name="connsiteX295" fmla="*/ 4218595 w 7467600"/>
              <a:gd name="connsiteY295" fmla="*/ 6858000 h 6858000"/>
              <a:gd name="connsiteX296" fmla="*/ 4368888 w 7467600"/>
              <a:gd name="connsiteY296" fmla="*/ 6668412 h 6858000"/>
              <a:gd name="connsiteX297" fmla="*/ 4563091 w 7467600"/>
              <a:gd name="connsiteY297" fmla="*/ 6442508 h 6858000"/>
              <a:gd name="connsiteX298" fmla="*/ 5387324 w 7467600"/>
              <a:gd name="connsiteY298" fmla="*/ 5705830 h 6858000"/>
              <a:gd name="connsiteX299" fmla="*/ 5073620 w 7467600"/>
              <a:gd name="connsiteY299" fmla="*/ 5955437 h 6858000"/>
              <a:gd name="connsiteX300" fmla="*/ 4689789 w 7467600"/>
              <a:gd name="connsiteY300" fmla="*/ 6268382 h 6858000"/>
              <a:gd name="connsiteX301" fmla="*/ 4418722 w 7467600"/>
              <a:gd name="connsiteY301" fmla="*/ 6570886 h 6858000"/>
              <a:gd name="connsiteX302" fmla="*/ 4214944 w 7467600"/>
              <a:gd name="connsiteY302" fmla="*/ 6858000 h 6858000"/>
              <a:gd name="connsiteX303" fmla="*/ 4177898 w 7467600"/>
              <a:gd name="connsiteY303" fmla="*/ 6858000 h 6858000"/>
              <a:gd name="connsiteX304" fmla="*/ 4391597 w 7467600"/>
              <a:gd name="connsiteY304" fmla="*/ 6556370 h 6858000"/>
              <a:gd name="connsiteX305" fmla="*/ 4668889 w 7467600"/>
              <a:gd name="connsiteY305" fmla="*/ 6246399 h 6858000"/>
              <a:gd name="connsiteX306" fmla="*/ 5055427 w 7467600"/>
              <a:gd name="connsiteY306" fmla="*/ 5931476 h 6858000"/>
              <a:gd name="connsiteX307" fmla="*/ 5371814 w 7467600"/>
              <a:gd name="connsiteY307" fmla="*/ 5678975 h 6858000"/>
              <a:gd name="connsiteX308" fmla="*/ 4987918 w 7467600"/>
              <a:gd name="connsiteY308" fmla="*/ 5838701 h 6858000"/>
              <a:gd name="connsiteX309" fmla="*/ 4317146 w 7467600"/>
              <a:gd name="connsiteY309" fmla="*/ 6587716 h 6858000"/>
              <a:gd name="connsiteX310" fmla="*/ 4171627 w 7467600"/>
              <a:gd name="connsiteY310" fmla="*/ 6858000 h 6858000"/>
              <a:gd name="connsiteX311" fmla="*/ 4081585 w 7467600"/>
              <a:gd name="connsiteY311" fmla="*/ 6858000 h 6858000"/>
              <a:gd name="connsiteX312" fmla="*/ 4238603 w 7467600"/>
              <a:gd name="connsiteY312" fmla="*/ 6559341 h 6858000"/>
              <a:gd name="connsiteX313" fmla="*/ 4778333 w 7467600"/>
              <a:gd name="connsiteY313" fmla="*/ 5873626 h 6858000"/>
              <a:gd name="connsiteX314" fmla="*/ 5414185 w 7467600"/>
              <a:gd name="connsiteY314" fmla="*/ 5573882 h 6858000"/>
              <a:gd name="connsiteX315" fmla="*/ 5959648 w 7467600"/>
              <a:gd name="connsiteY315" fmla="*/ 4760797 h 6858000"/>
              <a:gd name="connsiteX316" fmla="*/ 5355019 w 7467600"/>
              <a:gd name="connsiteY316" fmla="*/ 4734672 h 6858000"/>
              <a:gd name="connsiteX317" fmla="*/ 5083565 w 7467600"/>
              <a:gd name="connsiteY317" fmla="*/ 5179121 h 6858000"/>
              <a:gd name="connsiteX318" fmla="*/ 4713577 w 7467600"/>
              <a:gd name="connsiteY318" fmla="*/ 5616803 h 6858000"/>
              <a:gd name="connsiteX319" fmla="*/ 3989559 w 7467600"/>
              <a:gd name="connsiteY319" fmla="*/ 6145945 h 6858000"/>
              <a:gd name="connsiteX320" fmla="*/ 3939824 w 7467600"/>
              <a:gd name="connsiteY320" fmla="*/ 6066900 h 6858000"/>
              <a:gd name="connsiteX321" fmla="*/ 4584537 w 7467600"/>
              <a:gd name="connsiteY321" fmla="*/ 5324826 h 6858000"/>
              <a:gd name="connsiteX322" fmla="*/ 5037105 w 7467600"/>
              <a:gd name="connsiteY322" fmla="*/ 5088765 h 6858000"/>
              <a:gd name="connsiteX323" fmla="*/ 5039930 w 7467600"/>
              <a:gd name="connsiteY323" fmla="*/ 5089585 h 6858000"/>
              <a:gd name="connsiteX324" fmla="*/ 5263764 w 7467600"/>
              <a:gd name="connsiteY324" fmla="*/ 4735525 h 6858000"/>
              <a:gd name="connsiteX325" fmla="*/ 4086300 w 7467600"/>
              <a:gd name="connsiteY325" fmla="*/ 4884599 h 6858000"/>
              <a:gd name="connsiteX326" fmla="*/ 4085485 w 7467600"/>
              <a:gd name="connsiteY326" fmla="*/ 4899070 h 6858000"/>
              <a:gd name="connsiteX327" fmla="*/ 3871915 w 7467600"/>
              <a:gd name="connsiteY327" fmla="*/ 5253645 h 6858000"/>
              <a:gd name="connsiteX328" fmla="*/ 3799374 w 7467600"/>
              <a:gd name="connsiteY328" fmla="*/ 5466127 h 6858000"/>
              <a:gd name="connsiteX329" fmla="*/ 3498850 w 7467600"/>
              <a:gd name="connsiteY329" fmla="*/ 6661888 h 6858000"/>
              <a:gd name="connsiteX330" fmla="*/ 3399216 w 7467600"/>
              <a:gd name="connsiteY330" fmla="*/ 6858000 h 6858000"/>
              <a:gd name="connsiteX331" fmla="*/ 3303688 w 7467600"/>
              <a:gd name="connsiteY331" fmla="*/ 6858000 h 6858000"/>
              <a:gd name="connsiteX332" fmla="*/ 3391774 w 7467600"/>
              <a:gd name="connsiteY332" fmla="*/ 6697181 h 6858000"/>
              <a:gd name="connsiteX333" fmla="*/ 3735540 w 7467600"/>
              <a:gd name="connsiteY333" fmla="*/ 5546923 h 6858000"/>
              <a:gd name="connsiteX334" fmla="*/ 3729438 w 7467600"/>
              <a:gd name="connsiteY334" fmla="*/ 5569058 h 6858000"/>
              <a:gd name="connsiteX335" fmla="*/ 3707782 w 7467600"/>
              <a:gd name="connsiteY335" fmla="*/ 5644908 h 6858000"/>
              <a:gd name="connsiteX336" fmla="*/ 3583827 w 7467600"/>
              <a:gd name="connsiteY336" fmla="*/ 6039215 h 6858000"/>
              <a:gd name="connsiteX337" fmla="*/ 3547861 w 7467600"/>
              <a:gd name="connsiteY337" fmla="*/ 6129609 h 6858000"/>
              <a:gd name="connsiteX338" fmla="*/ 3490905 w 7467600"/>
              <a:gd name="connsiteY338" fmla="*/ 6277660 h 6858000"/>
              <a:gd name="connsiteX339" fmla="*/ 3455859 w 7467600"/>
              <a:gd name="connsiteY339" fmla="*/ 6391301 h 6858000"/>
              <a:gd name="connsiteX340" fmla="*/ 3429112 w 7467600"/>
              <a:gd name="connsiteY340" fmla="*/ 6479469 h 6858000"/>
              <a:gd name="connsiteX341" fmla="*/ 3304862 w 7467600"/>
              <a:gd name="connsiteY341" fmla="*/ 6796476 h 6858000"/>
              <a:gd name="connsiteX342" fmla="*/ 3276071 w 7467600"/>
              <a:gd name="connsiteY342" fmla="*/ 6858000 h 6858000"/>
              <a:gd name="connsiteX343" fmla="*/ 3240805 w 7467600"/>
              <a:gd name="connsiteY343" fmla="*/ 6858000 h 6858000"/>
              <a:gd name="connsiteX344" fmla="*/ 3275917 w 7467600"/>
              <a:gd name="connsiteY344" fmla="*/ 6783192 h 6858000"/>
              <a:gd name="connsiteX345" fmla="*/ 3399358 w 7467600"/>
              <a:gd name="connsiteY345" fmla="*/ 6469011 h 6858000"/>
              <a:gd name="connsiteX346" fmla="*/ 3425650 w 7467600"/>
              <a:gd name="connsiteY346" fmla="*/ 6381333 h 6858000"/>
              <a:gd name="connsiteX347" fmla="*/ 3460661 w 7467600"/>
              <a:gd name="connsiteY347" fmla="*/ 6266763 h 6858000"/>
              <a:gd name="connsiteX348" fmla="*/ 3518021 w 7467600"/>
              <a:gd name="connsiteY348" fmla="*/ 6117298 h 6858000"/>
              <a:gd name="connsiteX349" fmla="*/ 3554035 w 7467600"/>
              <a:gd name="connsiteY349" fmla="*/ 6027832 h 6858000"/>
              <a:gd name="connsiteX350" fmla="*/ 3677174 w 7467600"/>
              <a:gd name="connsiteY350" fmla="*/ 5636351 h 6858000"/>
              <a:gd name="connsiteX351" fmla="*/ 3698819 w 7467600"/>
              <a:gd name="connsiteY351" fmla="*/ 5560503 h 6858000"/>
              <a:gd name="connsiteX352" fmla="*/ 3702094 w 7467600"/>
              <a:gd name="connsiteY352" fmla="*/ 5549194 h 6858000"/>
              <a:gd name="connsiteX353" fmla="*/ 3398355 w 7467600"/>
              <a:gd name="connsiteY353" fmla="*/ 6094603 h 6858000"/>
              <a:gd name="connsiteX354" fmla="*/ 3193941 w 7467600"/>
              <a:gd name="connsiteY354" fmla="*/ 6798775 h 6858000"/>
              <a:gd name="connsiteX355" fmla="*/ 3184140 w 7467600"/>
              <a:gd name="connsiteY355" fmla="*/ 6858000 h 6858000"/>
              <a:gd name="connsiteX356" fmla="*/ 3099978 w 7467600"/>
              <a:gd name="connsiteY356" fmla="*/ 6858000 h 6858000"/>
              <a:gd name="connsiteX357" fmla="*/ 3101556 w 7467600"/>
              <a:gd name="connsiteY357" fmla="*/ 6843337 h 6858000"/>
              <a:gd name="connsiteX358" fmla="*/ 3370162 w 7467600"/>
              <a:gd name="connsiteY358" fmla="*/ 5785550 h 6858000"/>
              <a:gd name="connsiteX359" fmla="*/ 3746477 w 7467600"/>
              <a:gd name="connsiteY359" fmla="*/ 5377889 h 6858000"/>
              <a:gd name="connsiteX360" fmla="*/ 3863399 w 7467600"/>
              <a:gd name="connsiteY360" fmla="*/ 5087257 h 6858000"/>
              <a:gd name="connsiteX361" fmla="*/ 3968712 w 7467600"/>
              <a:gd name="connsiteY361" fmla="*/ 4913989 h 6858000"/>
              <a:gd name="connsiteX362" fmla="*/ 2792390 w 7467600"/>
              <a:gd name="connsiteY362" fmla="*/ 5382974 h 6858000"/>
              <a:gd name="connsiteX363" fmla="*/ 2714982 w 7467600"/>
              <a:gd name="connsiteY363" fmla="*/ 5427051 h 6858000"/>
              <a:gd name="connsiteX364" fmla="*/ 2813361 w 7467600"/>
              <a:gd name="connsiteY364" fmla="*/ 6023912 h 6858000"/>
              <a:gd name="connsiteX365" fmla="*/ 2688430 w 7467600"/>
              <a:gd name="connsiteY365" fmla="*/ 6801564 h 6858000"/>
              <a:gd name="connsiteX366" fmla="*/ 2629626 w 7467600"/>
              <a:gd name="connsiteY366" fmla="*/ 6763394 h 6858000"/>
              <a:gd name="connsiteX367" fmla="*/ 2565328 w 7467600"/>
              <a:gd name="connsiteY367" fmla="*/ 5516399 h 6858000"/>
              <a:gd name="connsiteX368" fmla="*/ 1922999 w 7467600"/>
              <a:gd name="connsiteY368" fmla="*/ 5980343 h 6858000"/>
              <a:gd name="connsiteX369" fmla="*/ 1950261 w 7467600"/>
              <a:gd name="connsiteY369" fmla="*/ 6405858 h 6858000"/>
              <a:gd name="connsiteX370" fmla="*/ 2365554 w 7467600"/>
              <a:gd name="connsiteY370" fmla="*/ 6759107 h 6858000"/>
              <a:gd name="connsiteX371" fmla="*/ 2424142 w 7467600"/>
              <a:gd name="connsiteY371" fmla="*/ 6858000 h 6858000"/>
              <a:gd name="connsiteX372" fmla="*/ 2395994 w 7467600"/>
              <a:gd name="connsiteY372" fmla="*/ 6858000 h 6858000"/>
              <a:gd name="connsiteX373" fmla="*/ 2392863 w 7467600"/>
              <a:gd name="connsiteY373" fmla="*/ 6852964 h 6858000"/>
              <a:gd name="connsiteX374" fmla="*/ 2017589 w 7467600"/>
              <a:gd name="connsiteY374" fmla="*/ 6493982 h 6858000"/>
              <a:gd name="connsiteX375" fmla="*/ 2147336 w 7467600"/>
              <a:gd name="connsiteY375" fmla="*/ 6594052 h 6858000"/>
              <a:gd name="connsiteX376" fmla="*/ 2207047 w 7467600"/>
              <a:gd name="connsiteY376" fmla="*/ 6654540 h 6858000"/>
              <a:gd name="connsiteX377" fmla="*/ 2299106 w 7467600"/>
              <a:gd name="connsiteY377" fmla="*/ 6778931 h 6858000"/>
              <a:gd name="connsiteX378" fmla="*/ 2314430 w 7467600"/>
              <a:gd name="connsiteY378" fmla="*/ 6801144 h 6858000"/>
              <a:gd name="connsiteX379" fmla="*/ 2352406 w 7467600"/>
              <a:gd name="connsiteY379" fmla="*/ 6858000 h 6858000"/>
              <a:gd name="connsiteX380" fmla="*/ 2314492 w 7467600"/>
              <a:gd name="connsiteY380" fmla="*/ 6858000 h 6858000"/>
              <a:gd name="connsiteX381" fmla="*/ 2288095 w 7467600"/>
              <a:gd name="connsiteY381" fmla="*/ 6818030 h 6858000"/>
              <a:gd name="connsiteX382" fmla="*/ 2272768 w 7467600"/>
              <a:gd name="connsiteY382" fmla="*/ 6795822 h 6858000"/>
              <a:gd name="connsiteX383" fmla="*/ 2182715 w 7467600"/>
              <a:gd name="connsiteY383" fmla="*/ 6675071 h 6858000"/>
              <a:gd name="connsiteX384" fmla="*/ 2032061 w 7467600"/>
              <a:gd name="connsiteY384" fmla="*/ 6541380 h 6858000"/>
              <a:gd name="connsiteX385" fmla="*/ 2257220 w 7467600"/>
              <a:gd name="connsiteY385" fmla="*/ 6826257 h 6858000"/>
              <a:gd name="connsiteX386" fmla="*/ 2281324 w 7467600"/>
              <a:gd name="connsiteY386" fmla="*/ 6858000 h 6858000"/>
              <a:gd name="connsiteX387" fmla="*/ 2242860 w 7467600"/>
              <a:gd name="connsiteY387" fmla="*/ 6858000 h 6858000"/>
              <a:gd name="connsiteX388" fmla="*/ 2232818 w 7467600"/>
              <a:gd name="connsiteY388" fmla="*/ 6844926 h 6858000"/>
              <a:gd name="connsiteX389" fmla="*/ 1990172 w 7467600"/>
              <a:gd name="connsiteY389" fmla="*/ 6542121 h 6858000"/>
              <a:gd name="connsiteX390" fmla="*/ 2124090 w 7467600"/>
              <a:gd name="connsiteY390" fmla="*/ 6761017 h 6858000"/>
              <a:gd name="connsiteX391" fmla="*/ 2200380 w 7467600"/>
              <a:gd name="connsiteY391" fmla="*/ 6858000 h 6858000"/>
              <a:gd name="connsiteX392" fmla="*/ 2147507 w 7467600"/>
              <a:gd name="connsiteY392" fmla="*/ 6858000 h 6858000"/>
              <a:gd name="connsiteX393" fmla="*/ 2070668 w 7467600"/>
              <a:gd name="connsiteY393" fmla="*/ 6761520 h 6858000"/>
              <a:gd name="connsiteX394" fmla="*/ 1975142 w 7467600"/>
              <a:gd name="connsiteY394" fmla="*/ 6585570 h 6858000"/>
              <a:gd name="connsiteX395" fmla="*/ 2050035 w 7467600"/>
              <a:gd name="connsiteY395" fmla="*/ 6813345 h 6858000"/>
              <a:gd name="connsiteX396" fmla="*/ 2063025 w 7467600"/>
              <a:gd name="connsiteY396" fmla="*/ 6858000 h 6858000"/>
              <a:gd name="connsiteX397" fmla="*/ 2021675 w 7467600"/>
              <a:gd name="connsiteY397" fmla="*/ 6858000 h 6858000"/>
              <a:gd name="connsiteX398" fmla="*/ 2019308 w 7467600"/>
              <a:gd name="connsiteY398" fmla="*/ 6847118 h 6858000"/>
              <a:gd name="connsiteX399" fmla="*/ 1938835 w 7467600"/>
              <a:gd name="connsiteY399" fmla="*/ 6551160 h 6858000"/>
              <a:gd name="connsiteX400" fmla="*/ 1953230 w 7467600"/>
              <a:gd name="connsiteY400" fmla="*/ 6759699 h 6858000"/>
              <a:gd name="connsiteX401" fmla="*/ 1956763 w 7467600"/>
              <a:gd name="connsiteY401" fmla="*/ 6778191 h 6858000"/>
              <a:gd name="connsiteX402" fmla="*/ 1967925 w 7467600"/>
              <a:gd name="connsiteY402" fmla="*/ 6858000 h 6858000"/>
              <a:gd name="connsiteX403" fmla="*/ 1936622 w 7467600"/>
              <a:gd name="connsiteY403" fmla="*/ 6858000 h 6858000"/>
              <a:gd name="connsiteX404" fmla="*/ 1926261 w 7467600"/>
              <a:gd name="connsiteY404" fmla="*/ 6784064 h 6858000"/>
              <a:gd name="connsiteX405" fmla="*/ 1922724 w 7467600"/>
              <a:gd name="connsiteY405" fmla="*/ 6765577 h 6858000"/>
              <a:gd name="connsiteX406" fmla="*/ 1904650 w 7467600"/>
              <a:gd name="connsiteY406" fmla="*/ 6639616 h 6858000"/>
              <a:gd name="connsiteX407" fmla="*/ 1885273 w 7467600"/>
              <a:gd name="connsiteY407" fmla="*/ 6858000 h 6858000"/>
              <a:gd name="connsiteX408" fmla="*/ 1854363 w 7467600"/>
              <a:gd name="connsiteY408" fmla="*/ 6858000 h 6858000"/>
              <a:gd name="connsiteX409" fmla="*/ 1880391 w 7467600"/>
              <a:gd name="connsiteY409" fmla="*/ 6603796 h 6858000"/>
              <a:gd name="connsiteX410" fmla="*/ 1818273 w 7467600"/>
              <a:gd name="connsiteY410" fmla="*/ 6715729 h 6858000"/>
              <a:gd name="connsiteX411" fmla="*/ 1794691 w 7467600"/>
              <a:gd name="connsiteY411" fmla="*/ 6843239 h 6858000"/>
              <a:gd name="connsiteX412" fmla="*/ 1794914 w 7467600"/>
              <a:gd name="connsiteY412" fmla="*/ 6858000 h 6858000"/>
              <a:gd name="connsiteX413" fmla="*/ 1746128 w 7467600"/>
              <a:gd name="connsiteY413" fmla="*/ 6858000 h 6858000"/>
              <a:gd name="connsiteX414" fmla="*/ 1753934 w 7467600"/>
              <a:gd name="connsiteY414" fmla="*/ 6724796 h 6858000"/>
              <a:gd name="connsiteX415" fmla="*/ 1792053 w 7467600"/>
              <a:gd name="connsiteY415" fmla="*/ 6572396 h 6858000"/>
              <a:gd name="connsiteX416" fmla="*/ 1862248 w 7467600"/>
              <a:gd name="connsiteY416" fmla="*/ 6266397 h 6858000"/>
              <a:gd name="connsiteX417" fmla="*/ 1862250 w 7467600"/>
              <a:gd name="connsiteY417" fmla="*/ 6033531 h 6858000"/>
              <a:gd name="connsiteX418" fmla="*/ 1211999 w 7467600"/>
              <a:gd name="connsiteY418" fmla="*/ 6683610 h 6858000"/>
              <a:gd name="connsiteX419" fmla="*/ 1213266 w 7467600"/>
              <a:gd name="connsiteY419" fmla="*/ 6691947 h 6858000"/>
              <a:gd name="connsiteX420" fmla="*/ 1203370 w 7467600"/>
              <a:gd name="connsiteY420" fmla="*/ 6850676 h 6858000"/>
              <a:gd name="connsiteX421" fmla="*/ 1203671 w 7467600"/>
              <a:gd name="connsiteY421" fmla="*/ 6858000 h 6858000"/>
              <a:gd name="connsiteX422" fmla="*/ 1143180 w 7467600"/>
              <a:gd name="connsiteY422" fmla="*/ 6858000 h 6858000"/>
              <a:gd name="connsiteX423" fmla="*/ 1142176 w 7467600"/>
              <a:gd name="connsiteY423" fmla="*/ 6766045 h 6858000"/>
              <a:gd name="connsiteX424" fmla="*/ 1067484 w 7467600"/>
              <a:gd name="connsiteY424" fmla="*/ 6858000 h 6858000"/>
              <a:gd name="connsiteX425" fmla="*/ 953928 w 7467600"/>
              <a:gd name="connsiteY425" fmla="*/ 6858000 h 6858000"/>
              <a:gd name="connsiteX426" fmla="*/ 959715 w 7467600"/>
              <a:gd name="connsiteY426" fmla="*/ 6850185 h 6858000"/>
              <a:gd name="connsiteX427" fmla="*/ 1483788 w 7467600"/>
              <a:gd name="connsiteY427" fmla="*/ 6259174 h 6858000"/>
              <a:gd name="connsiteX428" fmla="*/ 1100671 w 7467600"/>
              <a:gd name="connsiteY428" fmla="*/ 6252137 h 6858000"/>
              <a:gd name="connsiteX429" fmla="*/ 1090144 w 7467600"/>
              <a:gd name="connsiteY429" fmla="*/ 6256748 h 6858000"/>
              <a:gd name="connsiteX430" fmla="*/ 1095872 w 7467600"/>
              <a:gd name="connsiteY430" fmla="*/ 6271892 h 6858000"/>
              <a:gd name="connsiteX431" fmla="*/ 262785 w 7467600"/>
              <a:gd name="connsiteY431" fmla="*/ 6845450 h 6858000"/>
              <a:gd name="connsiteX432" fmla="*/ 209968 w 7467600"/>
              <a:gd name="connsiteY432" fmla="*/ 6770713 h 6858000"/>
              <a:gd name="connsiteX433" fmla="*/ 873460 w 7467600"/>
              <a:gd name="connsiteY433" fmla="*/ 6253768 h 6858000"/>
              <a:gd name="connsiteX434" fmla="*/ 192686 w 7467600"/>
              <a:gd name="connsiteY434" fmla="*/ 5849257 h 6858000"/>
              <a:gd name="connsiteX435" fmla="*/ 4696 w 7467600"/>
              <a:gd name="connsiteY435" fmla="*/ 5697668 h 6858000"/>
              <a:gd name="connsiteX436" fmla="*/ 0 w 7467600"/>
              <a:gd name="connsiteY436" fmla="*/ 5689984 h 6858000"/>
              <a:gd name="connsiteX437" fmla="*/ 0 w 7467600"/>
              <a:gd name="connsiteY437" fmla="*/ 5513472 h 6858000"/>
              <a:gd name="connsiteX438" fmla="*/ 174101 w 7467600"/>
              <a:gd name="connsiteY438" fmla="*/ 5620277 h 6858000"/>
              <a:gd name="connsiteX439" fmla="*/ 891800 w 7467600"/>
              <a:gd name="connsiteY439" fmla="*/ 6036935 h 6858000"/>
              <a:gd name="connsiteX440" fmla="*/ 1072219 w 7467600"/>
              <a:gd name="connsiteY440" fmla="*/ 6169443 h 6858000"/>
              <a:gd name="connsiteX441" fmla="*/ 1074117 w 7467600"/>
              <a:gd name="connsiteY441" fmla="*/ 6170301 h 6858000"/>
              <a:gd name="connsiteX442" fmla="*/ 1083114 w 7467600"/>
              <a:gd name="connsiteY442" fmla="*/ 6174131 h 6858000"/>
              <a:gd name="connsiteX443" fmla="*/ 1543010 w 7467600"/>
              <a:gd name="connsiteY443" fmla="*/ 6191140 h 6858000"/>
              <a:gd name="connsiteX444" fmla="*/ 1551080 w 7467600"/>
              <a:gd name="connsiteY444" fmla="*/ 6195006 h 6858000"/>
              <a:gd name="connsiteX445" fmla="*/ 2345443 w 7467600"/>
              <a:gd name="connsiteY445" fmla="*/ 5549882 h 6858000"/>
              <a:gd name="connsiteX446" fmla="*/ 1721499 w 7467600"/>
              <a:gd name="connsiteY446" fmla="*/ 5599969 h 6858000"/>
              <a:gd name="connsiteX447" fmla="*/ 767716 w 7467600"/>
              <a:gd name="connsiteY447" fmla="*/ 5472768 h 6858000"/>
              <a:gd name="connsiteX448" fmla="*/ 722147 w 7467600"/>
              <a:gd name="connsiteY448" fmla="*/ 5393091 h 6858000"/>
              <a:gd name="connsiteX449" fmla="*/ 1485552 w 7467600"/>
              <a:gd name="connsiteY449" fmla="*/ 5313202 h 6858000"/>
              <a:gd name="connsiteX450" fmla="*/ 2143004 w 7467600"/>
              <a:gd name="connsiteY450" fmla="*/ 5402420 h 6858000"/>
              <a:gd name="connsiteX451" fmla="*/ 1933391 w 7467600"/>
              <a:gd name="connsiteY451" fmla="*/ 5156971 h 6858000"/>
              <a:gd name="connsiteX452" fmla="*/ 1827118 w 7467600"/>
              <a:gd name="connsiteY452" fmla="*/ 4968410 h 6858000"/>
              <a:gd name="connsiteX453" fmla="*/ 1837349 w 7467600"/>
              <a:gd name="connsiteY453" fmla="*/ 4956357 h 6858000"/>
              <a:gd name="connsiteX454" fmla="*/ 2162835 w 7467600"/>
              <a:gd name="connsiteY454" fmla="*/ 5187853 h 6858000"/>
              <a:gd name="connsiteX455" fmla="*/ 2257167 w 7467600"/>
              <a:gd name="connsiteY455" fmla="*/ 5462123 h 6858000"/>
              <a:gd name="connsiteX456" fmla="*/ 2261598 w 7467600"/>
              <a:gd name="connsiteY456" fmla="*/ 5467998 h 6858000"/>
              <a:gd name="connsiteX457" fmla="*/ 2437177 w 7467600"/>
              <a:gd name="connsiteY457" fmla="*/ 5479608 h 6858000"/>
              <a:gd name="connsiteX458" fmla="*/ 2445247 w 7467600"/>
              <a:gd name="connsiteY458" fmla="*/ 5483476 h 6858000"/>
              <a:gd name="connsiteX459" fmla="*/ 2743626 w 7467600"/>
              <a:gd name="connsiteY459" fmla="*/ 5304819 h 6858000"/>
              <a:gd name="connsiteX460" fmla="*/ 3048102 w 7467600"/>
              <a:gd name="connsiteY460" fmla="*/ 5150595 h 6858000"/>
              <a:gd name="connsiteX461" fmla="*/ 1799414 w 7467600"/>
              <a:gd name="connsiteY461" fmla="*/ 4694732 h 6858000"/>
              <a:gd name="connsiteX462" fmla="*/ 1771735 w 7467600"/>
              <a:gd name="connsiteY462" fmla="*/ 4619929 h 6858000"/>
              <a:gd name="connsiteX463" fmla="*/ 3104273 w 7467600"/>
              <a:gd name="connsiteY463" fmla="*/ 5076159 h 6858000"/>
              <a:gd name="connsiteX464" fmla="*/ 3113245 w 7467600"/>
              <a:gd name="connsiteY464" fmla="*/ 5090705 h 6858000"/>
              <a:gd name="connsiteX465" fmla="*/ 3126294 w 7467600"/>
              <a:gd name="connsiteY465" fmla="*/ 5114400 h 6858000"/>
              <a:gd name="connsiteX466" fmla="*/ 3937433 w 7467600"/>
              <a:gd name="connsiteY466" fmla="*/ 4830473 h 6858000"/>
              <a:gd name="connsiteX467" fmla="*/ 3590475 w 7467600"/>
              <a:gd name="connsiteY467" fmla="*/ 4597974 h 6858000"/>
              <a:gd name="connsiteX468" fmla="*/ 3100264 w 7467600"/>
              <a:gd name="connsiteY468" fmla="*/ 4579845 h 6858000"/>
              <a:gd name="connsiteX469" fmla="*/ 2183576 w 7467600"/>
              <a:gd name="connsiteY469" fmla="*/ 4227150 h 6858000"/>
              <a:gd name="connsiteX470" fmla="*/ 2151029 w 7467600"/>
              <a:gd name="connsiteY470" fmla="*/ 4146947 h 6858000"/>
              <a:gd name="connsiteX471" fmla="*/ 3563434 w 7467600"/>
              <a:gd name="connsiteY471" fmla="*/ 4469115 h 6858000"/>
              <a:gd name="connsiteX472" fmla="*/ 3177952 w 7467600"/>
              <a:gd name="connsiteY472" fmla="*/ 3657386 h 6858000"/>
              <a:gd name="connsiteX473" fmla="*/ 3189263 w 7467600"/>
              <a:gd name="connsiteY473" fmla="*/ 3625726 h 6858000"/>
              <a:gd name="connsiteX474" fmla="*/ 3560912 w 7467600"/>
              <a:gd name="connsiteY474" fmla="*/ 4079863 h 6858000"/>
              <a:gd name="connsiteX475" fmla="*/ 3626636 w 7467600"/>
              <a:gd name="connsiteY475" fmla="*/ 4512230 h 6858000"/>
              <a:gd name="connsiteX476" fmla="*/ 3653088 w 7467600"/>
              <a:gd name="connsiteY476" fmla="*/ 4521417 h 6858000"/>
              <a:gd name="connsiteX477" fmla="*/ 3988128 w 7467600"/>
              <a:gd name="connsiteY477" fmla="*/ 4817267 h 6858000"/>
              <a:gd name="connsiteX478" fmla="*/ 4830582 w 7467600"/>
              <a:gd name="connsiteY478" fmla="*/ 4676000 h 6858000"/>
              <a:gd name="connsiteX479" fmla="*/ 4830100 w 7467600"/>
              <a:gd name="connsiteY479" fmla="*/ 4675554 h 6858000"/>
              <a:gd name="connsiteX480" fmla="*/ 4036318 w 7467600"/>
              <a:gd name="connsiteY480" fmla="*/ 4147013 h 6858000"/>
              <a:gd name="connsiteX481" fmla="*/ 3432098 w 7467600"/>
              <a:gd name="connsiteY481" fmla="*/ 3537312 h 6858000"/>
              <a:gd name="connsiteX482" fmla="*/ 3446761 w 7467600"/>
              <a:gd name="connsiteY482" fmla="*/ 3461278 h 6858000"/>
              <a:gd name="connsiteX483" fmla="*/ 4419733 w 7467600"/>
              <a:gd name="connsiteY483" fmla="*/ 3963555 h 6858000"/>
              <a:gd name="connsiteX484" fmla="*/ 4781371 w 7467600"/>
              <a:gd name="connsiteY484" fmla="*/ 4458604 h 6858000"/>
              <a:gd name="connsiteX485" fmla="*/ 4780440 w 7467600"/>
              <a:gd name="connsiteY485" fmla="*/ 4470290 h 6858000"/>
              <a:gd name="connsiteX486" fmla="*/ 4898954 w 7467600"/>
              <a:gd name="connsiteY486" fmla="*/ 4662092 h 6858000"/>
              <a:gd name="connsiteX487" fmla="*/ 4900699 w 7467600"/>
              <a:gd name="connsiteY487" fmla="*/ 4670867 h 6858000"/>
              <a:gd name="connsiteX488" fmla="*/ 5714511 w 7467600"/>
              <a:gd name="connsiteY488" fmla="*/ 4663483 h 6858000"/>
              <a:gd name="connsiteX489" fmla="*/ 5464793 w 7467600"/>
              <a:gd name="connsiteY489" fmla="*/ 4393556 h 6858000"/>
              <a:gd name="connsiteX490" fmla="*/ 5461897 w 7467600"/>
              <a:gd name="connsiteY490" fmla="*/ 4390879 h 6858000"/>
              <a:gd name="connsiteX491" fmla="*/ 4294126 w 7467600"/>
              <a:gd name="connsiteY491" fmla="*/ 3303048 h 6858000"/>
              <a:gd name="connsiteX492" fmla="*/ 4305321 w 7467600"/>
              <a:gd name="connsiteY492" fmla="*/ 3256953 h 6858000"/>
              <a:gd name="connsiteX493" fmla="*/ 4949299 w 7467600"/>
              <a:gd name="connsiteY493" fmla="*/ 3766336 h 6858000"/>
              <a:gd name="connsiteX494" fmla="*/ 5291452 w 7467600"/>
              <a:gd name="connsiteY494" fmla="*/ 4076801 h 6858000"/>
              <a:gd name="connsiteX495" fmla="*/ 5434998 w 7467600"/>
              <a:gd name="connsiteY495" fmla="*/ 4254100 h 6858000"/>
              <a:gd name="connsiteX496" fmla="*/ 5351015 w 7467600"/>
              <a:gd name="connsiteY496" fmla="*/ 3760989 h 6858000"/>
              <a:gd name="connsiteX497" fmla="*/ 5413780 w 7467600"/>
              <a:gd name="connsiteY497" fmla="*/ 2966265 h 6858000"/>
              <a:gd name="connsiteX498" fmla="*/ 5425627 w 7467600"/>
              <a:gd name="connsiteY498" fmla="*/ 2954192 h 6858000"/>
              <a:gd name="connsiteX499" fmla="*/ 6604735 w 7467600"/>
              <a:gd name="connsiteY499" fmla="*/ 2041381 h 6858000"/>
              <a:gd name="connsiteX500" fmla="*/ 7204487 w 7467600"/>
              <a:gd name="connsiteY500" fmla="*/ 2742112 h 6858000"/>
              <a:gd name="connsiteX501" fmla="*/ 7131592 w 7467600"/>
              <a:gd name="connsiteY501" fmla="*/ 2672096 h 6858000"/>
              <a:gd name="connsiteX502" fmla="*/ 6996344 w 7467600"/>
              <a:gd name="connsiteY502" fmla="*/ 2518310 h 6858000"/>
              <a:gd name="connsiteX503" fmla="*/ 6735495 w 7467600"/>
              <a:gd name="connsiteY503" fmla="*/ 2196890 h 6858000"/>
              <a:gd name="connsiteX504" fmla="*/ 6721901 w 7467600"/>
              <a:gd name="connsiteY504" fmla="*/ 2179274 h 6858000"/>
              <a:gd name="connsiteX505" fmla="*/ 6604735 w 7467600"/>
              <a:gd name="connsiteY505" fmla="*/ 2041381 h 6858000"/>
              <a:gd name="connsiteX506" fmla="*/ 6591670 w 7467600"/>
              <a:gd name="connsiteY506" fmla="*/ 1988277 h 6858000"/>
              <a:gd name="connsiteX507" fmla="*/ 6747349 w 7467600"/>
              <a:gd name="connsiteY507" fmla="*/ 2160069 h 6858000"/>
              <a:gd name="connsiteX508" fmla="*/ 6760943 w 7467600"/>
              <a:gd name="connsiteY508" fmla="*/ 2177686 h 6858000"/>
              <a:gd name="connsiteX509" fmla="*/ 7021065 w 7467600"/>
              <a:gd name="connsiteY509" fmla="*/ 2498102 h 6858000"/>
              <a:gd name="connsiteX510" fmla="*/ 7155223 w 7467600"/>
              <a:gd name="connsiteY510" fmla="*/ 2650386 h 6858000"/>
              <a:gd name="connsiteX511" fmla="*/ 7203167 w 7467600"/>
              <a:gd name="connsiteY511" fmla="*/ 2697288 h 6858000"/>
              <a:gd name="connsiteX512" fmla="*/ 6937703 w 7467600"/>
              <a:gd name="connsiteY512" fmla="*/ 2321981 h 6858000"/>
              <a:gd name="connsiteX513" fmla="*/ 6591670 w 7467600"/>
              <a:gd name="connsiteY513" fmla="*/ 1988277 h 6858000"/>
              <a:gd name="connsiteX514" fmla="*/ 5798671 w 7467600"/>
              <a:gd name="connsiteY514" fmla="*/ 1981601 h 6858000"/>
              <a:gd name="connsiteX515" fmla="*/ 5754709 w 7467600"/>
              <a:gd name="connsiteY515" fmla="*/ 2071454 h 6858000"/>
              <a:gd name="connsiteX516" fmla="*/ 5763044 w 7467600"/>
              <a:gd name="connsiteY516" fmla="*/ 2842206 h 6858000"/>
              <a:gd name="connsiteX517" fmla="*/ 5764974 w 7467600"/>
              <a:gd name="connsiteY517" fmla="*/ 2799609 h 6858000"/>
              <a:gd name="connsiteX518" fmla="*/ 5767665 w 7467600"/>
              <a:gd name="connsiteY518" fmla="*/ 2666409 h 6858000"/>
              <a:gd name="connsiteX519" fmla="*/ 5763055 w 7467600"/>
              <a:gd name="connsiteY519" fmla="*/ 2579705 h 6858000"/>
              <a:gd name="connsiteX520" fmla="*/ 5758079 w 7467600"/>
              <a:gd name="connsiteY520" fmla="*/ 2492508 h 6858000"/>
              <a:gd name="connsiteX521" fmla="*/ 5779325 w 7467600"/>
              <a:gd name="connsiteY521" fmla="*/ 2197069 h 6858000"/>
              <a:gd name="connsiteX522" fmla="*/ 5798671 w 7467600"/>
              <a:gd name="connsiteY522" fmla="*/ 1981601 h 6858000"/>
              <a:gd name="connsiteX523" fmla="*/ 5829202 w 7467600"/>
              <a:gd name="connsiteY523" fmla="*/ 1971679 h 6858000"/>
              <a:gd name="connsiteX524" fmla="*/ 5809558 w 7467600"/>
              <a:gd name="connsiteY524" fmla="*/ 2198043 h 6858000"/>
              <a:gd name="connsiteX525" fmla="*/ 5788653 w 7467600"/>
              <a:gd name="connsiteY525" fmla="*/ 2489430 h 6858000"/>
              <a:gd name="connsiteX526" fmla="*/ 5793439 w 7467600"/>
              <a:gd name="connsiteY526" fmla="*/ 2575235 h 6858000"/>
              <a:gd name="connsiteX527" fmla="*/ 5796837 w 7467600"/>
              <a:gd name="connsiteY527" fmla="*/ 2637633 h 6858000"/>
              <a:gd name="connsiteX528" fmla="*/ 5818614 w 7467600"/>
              <a:gd name="connsiteY528" fmla="*/ 2473055 h 6858000"/>
              <a:gd name="connsiteX529" fmla="*/ 5829202 w 7467600"/>
              <a:gd name="connsiteY529" fmla="*/ 1971679 h 6858000"/>
              <a:gd name="connsiteX530" fmla="*/ 5911389 w 7467600"/>
              <a:gd name="connsiteY530" fmla="*/ 1898371 h 6858000"/>
              <a:gd name="connsiteX531" fmla="*/ 6237627 w 7467600"/>
              <a:gd name="connsiteY531" fmla="*/ 2231921 h 6858000"/>
              <a:gd name="connsiteX532" fmla="*/ 5911389 w 7467600"/>
              <a:gd name="connsiteY532" fmla="*/ 1898371 h 6858000"/>
              <a:gd name="connsiteX533" fmla="*/ 6944437 w 7467600"/>
              <a:gd name="connsiteY533" fmla="*/ 1575402 h 6858000"/>
              <a:gd name="connsiteX534" fmla="*/ 6304730 w 7467600"/>
              <a:gd name="connsiteY534" fmla="*/ 1766654 h 6858000"/>
              <a:gd name="connsiteX535" fmla="*/ 6944437 w 7467600"/>
              <a:gd name="connsiteY535" fmla="*/ 1575402 h 6858000"/>
              <a:gd name="connsiteX536" fmla="*/ 7019523 w 7467600"/>
              <a:gd name="connsiteY536" fmla="*/ 1519450 h 6858000"/>
              <a:gd name="connsiteX537" fmla="*/ 6298091 w 7467600"/>
              <a:gd name="connsiteY537" fmla="*/ 1737122 h 6858000"/>
              <a:gd name="connsiteX538" fmla="*/ 7019523 w 7467600"/>
              <a:gd name="connsiteY538" fmla="*/ 1519450 h 6858000"/>
              <a:gd name="connsiteX539" fmla="*/ 2399523 w 7467600"/>
              <a:gd name="connsiteY539" fmla="*/ 1428234 h 6858000"/>
              <a:gd name="connsiteX540" fmla="*/ 2224982 w 7467600"/>
              <a:gd name="connsiteY540" fmla="*/ 1826201 h 6858000"/>
              <a:gd name="connsiteX541" fmla="*/ 2096099 w 7467600"/>
              <a:gd name="connsiteY541" fmla="*/ 2345900 h 6858000"/>
              <a:gd name="connsiteX542" fmla="*/ 2283317 w 7467600"/>
              <a:gd name="connsiteY542" fmla="*/ 1796925 h 6858000"/>
              <a:gd name="connsiteX543" fmla="*/ 2399523 w 7467600"/>
              <a:gd name="connsiteY543" fmla="*/ 1428234 h 6858000"/>
              <a:gd name="connsiteX544" fmla="*/ 2448558 w 7467600"/>
              <a:gd name="connsiteY544" fmla="*/ 1373435 h 6858000"/>
              <a:gd name="connsiteX545" fmla="*/ 2312521 w 7467600"/>
              <a:gd name="connsiteY545" fmla="*/ 1806140 h 6858000"/>
              <a:gd name="connsiteX546" fmla="*/ 2127533 w 7467600"/>
              <a:gd name="connsiteY546" fmla="*/ 2348380 h 6858000"/>
              <a:gd name="connsiteX547" fmla="*/ 2358080 w 7467600"/>
              <a:gd name="connsiteY547" fmla="*/ 1866134 h 6858000"/>
              <a:gd name="connsiteX548" fmla="*/ 2407436 w 7467600"/>
              <a:gd name="connsiteY548" fmla="*/ 1651070 h 6858000"/>
              <a:gd name="connsiteX549" fmla="*/ 2448558 w 7467600"/>
              <a:gd name="connsiteY549" fmla="*/ 1373435 h 6858000"/>
              <a:gd name="connsiteX550" fmla="*/ 278707 w 7467600"/>
              <a:gd name="connsiteY550" fmla="*/ 1352270 h 6858000"/>
              <a:gd name="connsiteX551" fmla="*/ 321570 w 7467600"/>
              <a:gd name="connsiteY551" fmla="*/ 1861610 h 6858000"/>
              <a:gd name="connsiteX552" fmla="*/ 294281 w 7467600"/>
              <a:gd name="connsiteY552" fmla="*/ 1440658 h 6858000"/>
              <a:gd name="connsiteX553" fmla="*/ 278707 w 7467600"/>
              <a:gd name="connsiteY553" fmla="*/ 1352270 h 6858000"/>
              <a:gd name="connsiteX554" fmla="*/ 1423821 w 7467600"/>
              <a:gd name="connsiteY554" fmla="*/ 1351958 h 6858000"/>
              <a:gd name="connsiteX555" fmla="*/ 1638521 w 7467600"/>
              <a:gd name="connsiteY555" fmla="*/ 1908470 h 6858000"/>
              <a:gd name="connsiteX556" fmla="*/ 1754199 w 7467600"/>
              <a:gd name="connsiteY556" fmla="*/ 2149284 h 6858000"/>
              <a:gd name="connsiteX557" fmla="*/ 1908359 w 7467600"/>
              <a:gd name="connsiteY557" fmla="*/ 2364988 h 6858000"/>
              <a:gd name="connsiteX558" fmla="*/ 1647661 w 7467600"/>
              <a:gd name="connsiteY558" fmla="*/ 1825945 h 6858000"/>
              <a:gd name="connsiteX559" fmla="*/ 1423821 w 7467600"/>
              <a:gd name="connsiteY559" fmla="*/ 1351958 h 6858000"/>
              <a:gd name="connsiteX560" fmla="*/ 1431890 w 7467600"/>
              <a:gd name="connsiteY560" fmla="*/ 1306475 h 6858000"/>
              <a:gd name="connsiteX561" fmla="*/ 1507597 w 7467600"/>
              <a:gd name="connsiteY561" fmla="*/ 1446132 h 6858000"/>
              <a:gd name="connsiteX562" fmla="*/ 1674586 w 7467600"/>
              <a:gd name="connsiteY562" fmla="*/ 1813832 h 6858000"/>
              <a:gd name="connsiteX563" fmla="*/ 1815950 w 7467600"/>
              <a:gd name="connsiteY563" fmla="*/ 2128564 h 6858000"/>
              <a:gd name="connsiteX564" fmla="*/ 1984242 w 7467600"/>
              <a:gd name="connsiteY564" fmla="*/ 2430829 h 6858000"/>
              <a:gd name="connsiteX565" fmla="*/ 2014023 w 7467600"/>
              <a:gd name="connsiteY565" fmla="*/ 2450995 h 6858000"/>
              <a:gd name="connsiteX566" fmla="*/ 1747337 w 7467600"/>
              <a:gd name="connsiteY566" fmla="*/ 1855264 h 6858000"/>
              <a:gd name="connsiteX567" fmla="*/ 1533749 w 7467600"/>
              <a:gd name="connsiteY567" fmla="*/ 1478656 h 6858000"/>
              <a:gd name="connsiteX568" fmla="*/ 1431890 w 7467600"/>
              <a:gd name="connsiteY568" fmla="*/ 1306475 h 6858000"/>
              <a:gd name="connsiteX569" fmla="*/ 5052692 w 7467600"/>
              <a:gd name="connsiteY569" fmla="*/ 1292994 h 6858000"/>
              <a:gd name="connsiteX570" fmla="*/ 5200661 w 7467600"/>
              <a:gd name="connsiteY570" fmla="*/ 1635186 h 6858000"/>
              <a:gd name="connsiteX571" fmla="*/ 5297138 w 7467600"/>
              <a:gd name="connsiteY571" fmla="*/ 1906351 h 6858000"/>
              <a:gd name="connsiteX572" fmla="*/ 5052692 w 7467600"/>
              <a:gd name="connsiteY572" fmla="*/ 1292994 h 6858000"/>
              <a:gd name="connsiteX573" fmla="*/ 5009948 w 7467600"/>
              <a:gd name="connsiteY573" fmla="*/ 1273619 h 6858000"/>
              <a:gd name="connsiteX574" fmla="*/ 5121777 w 7467600"/>
              <a:gd name="connsiteY574" fmla="*/ 1654213 h 6858000"/>
              <a:gd name="connsiteX575" fmla="*/ 5293545 w 7467600"/>
              <a:gd name="connsiteY575" fmla="*/ 2072247 h 6858000"/>
              <a:gd name="connsiteX576" fmla="*/ 5294042 w 7467600"/>
              <a:gd name="connsiteY576" fmla="*/ 2065019 h 6858000"/>
              <a:gd name="connsiteX577" fmla="*/ 5171936 w 7467600"/>
              <a:gd name="connsiteY577" fmla="*/ 1647613 h 6858000"/>
              <a:gd name="connsiteX578" fmla="*/ 5009948 w 7467600"/>
              <a:gd name="connsiteY578" fmla="*/ 1273619 h 6858000"/>
              <a:gd name="connsiteX579" fmla="*/ 655236 w 7467600"/>
              <a:gd name="connsiteY579" fmla="*/ 1268632 h 6858000"/>
              <a:gd name="connsiteX580" fmla="*/ 839521 w 7467600"/>
              <a:gd name="connsiteY580" fmla="*/ 1685315 h 6858000"/>
              <a:gd name="connsiteX581" fmla="*/ 1109416 w 7467600"/>
              <a:gd name="connsiteY581" fmla="*/ 2061663 h 6858000"/>
              <a:gd name="connsiteX582" fmla="*/ 1298300 w 7467600"/>
              <a:gd name="connsiteY582" fmla="*/ 2247742 h 6858000"/>
              <a:gd name="connsiteX583" fmla="*/ 1125871 w 7467600"/>
              <a:gd name="connsiteY583" fmla="*/ 1989513 h 6858000"/>
              <a:gd name="connsiteX584" fmla="*/ 981574 w 7467600"/>
              <a:gd name="connsiteY584" fmla="*/ 1783157 h 6858000"/>
              <a:gd name="connsiteX585" fmla="*/ 922198 w 7467600"/>
              <a:gd name="connsiteY585" fmla="*/ 1677437 h 6858000"/>
              <a:gd name="connsiteX586" fmla="*/ 869293 w 7467600"/>
              <a:gd name="connsiteY586" fmla="*/ 1583214 h 6858000"/>
              <a:gd name="connsiteX587" fmla="*/ 751431 w 7467600"/>
              <a:gd name="connsiteY587" fmla="*/ 1405731 h 6858000"/>
              <a:gd name="connsiteX588" fmla="*/ 655236 w 7467600"/>
              <a:gd name="connsiteY588" fmla="*/ 1268632 h 6858000"/>
              <a:gd name="connsiteX589" fmla="*/ 6516292 w 7467600"/>
              <a:gd name="connsiteY589" fmla="*/ 1263064 h 6858000"/>
              <a:gd name="connsiteX590" fmla="*/ 5736320 w 7467600"/>
              <a:gd name="connsiteY590" fmla="*/ 1501803 h 6858000"/>
              <a:gd name="connsiteX591" fmla="*/ 6516292 w 7467600"/>
              <a:gd name="connsiteY591" fmla="*/ 1263064 h 6858000"/>
              <a:gd name="connsiteX592" fmla="*/ 291466 w 7467600"/>
              <a:gd name="connsiteY592" fmla="*/ 1250369 h 6858000"/>
              <a:gd name="connsiteX593" fmla="*/ 323180 w 7467600"/>
              <a:gd name="connsiteY593" fmla="*/ 1435283 h 6858000"/>
              <a:gd name="connsiteX594" fmla="*/ 349381 w 7467600"/>
              <a:gd name="connsiteY594" fmla="*/ 1875041 h 6858000"/>
              <a:gd name="connsiteX595" fmla="*/ 374363 w 7467600"/>
              <a:gd name="connsiteY595" fmla="*/ 1506494 h 6858000"/>
              <a:gd name="connsiteX596" fmla="*/ 302168 w 7467600"/>
              <a:gd name="connsiteY596" fmla="*/ 1274495 h 6858000"/>
              <a:gd name="connsiteX597" fmla="*/ 291466 w 7467600"/>
              <a:gd name="connsiteY597" fmla="*/ 1250369 h 6858000"/>
              <a:gd name="connsiteX598" fmla="*/ 678222 w 7467600"/>
              <a:gd name="connsiteY598" fmla="*/ 1248670 h 6858000"/>
              <a:gd name="connsiteX599" fmla="*/ 775536 w 7467600"/>
              <a:gd name="connsiteY599" fmla="*/ 1388015 h 6858000"/>
              <a:gd name="connsiteX600" fmla="*/ 894529 w 7467600"/>
              <a:gd name="connsiteY600" fmla="*/ 1567739 h 6858000"/>
              <a:gd name="connsiteX601" fmla="*/ 948000 w 7467600"/>
              <a:gd name="connsiteY601" fmla="*/ 1663088 h 6858000"/>
              <a:gd name="connsiteX602" fmla="*/ 1006812 w 7467600"/>
              <a:gd name="connsiteY602" fmla="*/ 1767683 h 6858000"/>
              <a:gd name="connsiteX603" fmla="*/ 1149133 w 7467600"/>
              <a:gd name="connsiteY603" fmla="*/ 1971513 h 6858000"/>
              <a:gd name="connsiteX604" fmla="*/ 1333952 w 7467600"/>
              <a:gd name="connsiteY604" fmla="*/ 2251620 h 6858000"/>
              <a:gd name="connsiteX605" fmla="*/ 1337329 w 7467600"/>
              <a:gd name="connsiteY605" fmla="*/ 2258350 h 6858000"/>
              <a:gd name="connsiteX606" fmla="*/ 1014726 w 7467600"/>
              <a:gd name="connsiteY606" fmla="*/ 1615556 h 6858000"/>
              <a:gd name="connsiteX607" fmla="*/ 678222 w 7467600"/>
              <a:gd name="connsiteY607" fmla="*/ 1248670 h 6858000"/>
              <a:gd name="connsiteX608" fmla="*/ 6691602 w 7467600"/>
              <a:gd name="connsiteY608" fmla="*/ 1140573 h 6858000"/>
              <a:gd name="connsiteX609" fmla="*/ 6571100 w 7467600"/>
              <a:gd name="connsiteY609" fmla="*/ 1183662 h 6858000"/>
              <a:gd name="connsiteX610" fmla="*/ 6241687 w 7467600"/>
              <a:gd name="connsiteY610" fmla="*/ 1257600 h 6858000"/>
              <a:gd name="connsiteX611" fmla="*/ 5693009 w 7467600"/>
              <a:gd name="connsiteY611" fmla="*/ 1478256 h 6858000"/>
              <a:gd name="connsiteX612" fmla="*/ 6548420 w 7467600"/>
              <a:gd name="connsiteY612" fmla="*/ 1214599 h 6858000"/>
              <a:gd name="connsiteX613" fmla="*/ 6605473 w 7467600"/>
              <a:gd name="connsiteY613" fmla="*/ 1184686 h 6858000"/>
              <a:gd name="connsiteX614" fmla="*/ 6691602 w 7467600"/>
              <a:gd name="connsiteY614" fmla="*/ 1140573 h 6858000"/>
              <a:gd name="connsiteX615" fmla="*/ 4002475 w 7467600"/>
              <a:gd name="connsiteY615" fmla="*/ 1037802 h 6858000"/>
              <a:gd name="connsiteX616" fmla="*/ 4000324 w 7467600"/>
              <a:gd name="connsiteY616" fmla="*/ 1039362 h 6858000"/>
              <a:gd name="connsiteX617" fmla="*/ 4002862 w 7467600"/>
              <a:gd name="connsiteY617" fmla="*/ 1042866 h 6858000"/>
              <a:gd name="connsiteX618" fmla="*/ 4002475 w 7467600"/>
              <a:gd name="connsiteY618" fmla="*/ 1037802 h 6858000"/>
              <a:gd name="connsiteX619" fmla="*/ 506322 w 7467600"/>
              <a:gd name="connsiteY619" fmla="*/ 1020997 h 6858000"/>
              <a:gd name="connsiteX620" fmla="*/ 533068 w 7467600"/>
              <a:gd name="connsiteY620" fmla="*/ 1029409 h 6858000"/>
              <a:gd name="connsiteX621" fmla="*/ 1232525 w 7467600"/>
              <a:gd name="connsiteY621" fmla="*/ 1804675 h 6858000"/>
              <a:gd name="connsiteX622" fmla="*/ 1388858 w 7467600"/>
              <a:gd name="connsiteY622" fmla="*/ 2368011 h 6858000"/>
              <a:gd name="connsiteX623" fmla="*/ 1384098 w 7467600"/>
              <a:gd name="connsiteY623" fmla="*/ 2378125 h 6858000"/>
              <a:gd name="connsiteX624" fmla="*/ 1425393 w 7467600"/>
              <a:gd name="connsiteY624" fmla="*/ 2589124 h 6858000"/>
              <a:gd name="connsiteX625" fmla="*/ 1424001 w 7467600"/>
              <a:gd name="connsiteY625" fmla="*/ 2597541 h 6858000"/>
              <a:gd name="connsiteX626" fmla="*/ 2152729 w 7467600"/>
              <a:gd name="connsiteY626" fmla="*/ 2864487 h 6858000"/>
              <a:gd name="connsiteX627" fmla="*/ 2020609 w 7467600"/>
              <a:gd name="connsiteY627" fmla="*/ 2539671 h 6858000"/>
              <a:gd name="connsiteX628" fmla="*/ 2018920 w 7467600"/>
              <a:gd name="connsiteY628" fmla="*/ 2536309 h 6858000"/>
              <a:gd name="connsiteX629" fmla="*/ 1342441 w 7467600"/>
              <a:gd name="connsiteY629" fmla="*/ 1173017 h 6858000"/>
              <a:gd name="connsiteX630" fmla="*/ 1367925 w 7467600"/>
              <a:gd name="connsiteY630" fmla="*/ 1135648 h 6858000"/>
              <a:gd name="connsiteX631" fmla="*/ 1771401 w 7467600"/>
              <a:gd name="connsiteY631" fmla="*/ 1806673 h 6858000"/>
              <a:gd name="connsiteX632" fmla="*/ 1972385 w 7467600"/>
              <a:gd name="connsiteY632" fmla="*/ 2198735 h 6858000"/>
              <a:gd name="connsiteX633" fmla="*/ 2040892 w 7467600"/>
              <a:gd name="connsiteY633" fmla="*/ 2405205 h 6858000"/>
              <a:gd name="connsiteX634" fmla="*/ 2131689 w 7467600"/>
              <a:gd name="connsiteY634" fmla="*/ 1936926 h 6858000"/>
              <a:gd name="connsiteX635" fmla="*/ 2454820 w 7467600"/>
              <a:gd name="connsiteY635" fmla="*/ 1248808 h 6858000"/>
              <a:gd name="connsiteX636" fmla="*/ 2492512 w 7467600"/>
              <a:gd name="connsiteY636" fmla="*/ 1302920 h 6858000"/>
              <a:gd name="connsiteX637" fmla="*/ 2081216 w 7467600"/>
              <a:gd name="connsiteY637" fmla="*/ 2527513 h 6858000"/>
              <a:gd name="connsiteX638" fmla="*/ 2081211 w 7467600"/>
              <a:gd name="connsiteY638" fmla="*/ 2528916 h 6858000"/>
              <a:gd name="connsiteX639" fmla="*/ 2199067 w 7467600"/>
              <a:gd name="connsiteY639" fmla="*/ 2884061 h 6858000"/>
              <a:gd name="connsiteX640" fmla="*/ 3192586 w 7467600"/>
              <a:gd name="connsiteY640" fmla="*/ 3411496 h 6858000"/>
              <a:gd name="connsiteX641" fmla="*/ 3182620 w 7467600"/>
              <a:gd name="connsiteY641" fmla="*/ 3483279 h 6858000"/>
              <a:gd name="connsiteX642" fmla="*/ 2435119 w 7467600"/>
              <a:gd name="connsiteY642" fmla="*/ 3080173 h 6858000"/>
              <a:gd name="connsiteX643" fmla="*/ 2410152 w 7467600"/>
              <a:gd name="connsiteY643" fmla="*/ 3063751 h 6858000"/>
              <a:gd name="connsiteX644" fmla="*/ 2408099 w 7467600"/>
              <a:gd name="connsiteY644" fmla="*/ 3064403 h 6858000"/>
              <a:gd name="connsiteX645" fmla="*/ 2407218 w 7467600"/>
              <a:gd name="connsiteY645" fmla="*/ 3070324 h 6858000"/>
              <a:gd name="connsiteX646" fmla="*/ 2380138 w 7467600"/>
              <a:gd name="connsiteY646" fmla="*/ 3099341 h 6858000"/>
              <a:gd name="connsiteX647" fmla="*/ 1765923 w 7467600"/>
              <a:gd name="connsiteY647" fmla="*/ 3581043 h 6858000"/>
              <a:gd name="connsiteX648" fmla="*/ 1702258 w 7467600"/>
              <a:gd name="connsiteY648" fmla="*/ 3612286 h 6858000"/>
              <a:gd name="connsiteX649" fmla="*/ 1538370 w 7467600"/>
              <a:gd name="connsiteY649" fmla="*/ 3811804 h 6858000"/>
              <a:gd name="connsiteX650" fmla="*/ 542867 w 7467600"/>
              <a:gd name="connsiteY650" fmla="*/ 4944092 h 6858000"/>
              <a:gd name="connsiteX651" fmla="*/ 515800 w 7467600"/>
              <a:gd name="connsiteY651" fmla="*/ 4862180 h 6858000"/>
              <a:gd name="connsiteX652" fmla="*/ 909145 w 7467600"/>
              <a:gd name="connsiteY652" fmla="*/ 4199225 h 6858000"/>
              <a:gd name="connsiteX653" fmla="*/ 1214067 w 7467600"/>
              <a:gd name="connsiteY653" fmla="*/ 3908561 h 6858000"/>
              <a:gd name="connsiteX654" fmla="*/ 640967 w 7467600"/>
              <a:gd name="connsiteY654" fmla="*/ 4105601 h 6858000"/>
              <a:gd name="connsiteX655" fmla="*/ 112563 w 7467600"/>
              <a:gd name="connsiteY655" fmla="*/ 4396952 h 6858000"/>
              <a:gd name="connsiteX656" fmla="*/ 0 w 7467600"/>
              <a:gd name="connsiteY656" fmla="*/ 4466006 h 6858000"/>
              <a:gd name="connsiteX657" fmla="*/ 0 w 7467600"/>
              <a:gd name="connsiteY657" fmla="*/ 4233763 h 6858000"/>
              <a:gd name="connsiteX658" fmla="*/ 36881 w 7467600"/>
              <a:gd name="connsiteY658" fmla="*/ 4200118 h 6858000"/>
              <a:gd name="connsiteX659" fmla="*/ 910534 w 7467600"/>
              <a:gd name="connsiteY659" fmla="*/ 3629753 h 6858000"/>
              <a:gd name="connsiteX660" fmla="*/ 1578717 w 7467600"/>
              <a:gd name="connsiteY660" fmla="*/ 3575982 h 6858000"/>
              <a:gd name="connsiteX661" fmla="*/ 2338780 w 7467600"/>
              <a:gd name="connsiteY661" fmla="*/ 3033725 h 6858000"/>
              <a:gd name="connsiteX662" fmla="*/ 1807991 w 7467600"/>
              <a:gd name="connsiteY662" fmla="*/ 2807184 h 6858000"/>
              <a:gd name="connsiteX663" fmla="*/ 1416358 w 7467600"/>
              <a:gd name="connsiteY663" fmla="*/ 3112571 h 6858000"/>
              <a:gd name="connsiteX664" fmla="*/ 939066 w 7467600"/>
              <a:gd name="connsiteY664" fmla="*/ 3378798 h 6858000"/>
              <a:gd name="connsiteX665" fmla="*/ 115099 w 7467600"/>
              <a:gd name="connsiteY665" fmla="*/ 3607650 h 6858000"/>
              <a:gd name="connsiteX666" fmla="*/ 97284 w 7467600"/>
              <a:gd name="connsiteY666" fmla="*/ 3520393 h 6858000"/>
              <a:gd name="connsiteX667" fmla="*/ 922050 w 7467600"/>
              <a:gd name="connsiteY667" fmla="*/ 3074867 h 6858000"/>
              <a:gd name="connsiteX668" fmla="*/ 1405265 w 7467600"/>
              <a:gd name="connsiteY668" fmla="*/ 3016319 h 6858000"/>
              <a:gd name="connsiteX669" fmla="*/ 1407512 w 7467600"/>
              <a:gd name="connsiteY669" fmla="*/ 3018001 h 6858000"/>
              <a:gd name="connsiteX670" fmla="*/ 1726266 w 7467600"/>
              <a:gd name="connsiteY670" fmla="*/ 2777274 h 6858000"/>
              <a:gd name="connsiteX671" fmla="*/ 625390 w 7467600"/>
              <a:gd name="connsiteY671" fmla="*/ 2514541 h 6858000"/>
              <a:gd name="connsiteX672" fmla="*/ 619799 w 7467600"/>
              <a:gd name="connsiteY672" fmla="*/ 2527180 h 6858000"/>
              <a:gd name="connsiteX673" fmla="*/ 310030 w 7467600"/>
              <a:gd name="connsiteY673" fmla="*/ 2771818 h 6858000"/>
              <a:gd name="connsiteX674" fmla="*/ 173877 w 7467600"/>
              <a:gd name="connsiteY674" fmla="*/ 2937056 h 6858000"/>
              <a:gd name="connsiteX675" fmla="*/ 77889 w 7467600"/>
              <a:gd name="connsiteY675" fmla="*/ 3138440 h 6858000"/>
              <a:gd name="connsiteX676" fmla="*/ 0 w 7467600"/>
              <a:gd name="connsiteY676" fmla="*/ 3271395 h 6858000"/>
              <a:gd name="connsiteX677" fmla="*/ 0 w 7467600"/>
              <a:gd name="connsiteY677" fmla="*/ 3153002 h 6858000"/>
              <a:gd name="connsiteX678" fmla="*/ 2386 w 7467600"/>
              <a:gd name="connsiteY678" fmla="*/ 3149203 h 6858000"/>
              <a:gd name="connsiteX679" fmla="*/ 89753 w 7467600"/>
              <a:gd name="connsiteY679" fmla="*/ 2987702 h 6858000"/>
              <a:gd name="connsiteX680" fmla="*/ 76869 w 7467600"/>
              <a:gd name="connsiteY680" fmla="*/ 3005404 h 6858000"/>
              <a:gd name="connsiteX681" fmla="*/ 32049 w 7467600"/>
              <a:gd name="connsiteY681" fmla="*/ 3065814 h 6858000"/>
              <a:gd name="connsiteX682" fmla="*/ 0 w 7467600"/>
              <a:gd name="connsiteY682" fmla="*/ 3108744 h 6858000"/>
              <a:gd name="connsiteX683" fmla="*/ 0 w 7467600"/>
              <a:gd name="connsiteY683" fmla="*/ 3058059 h 6858000"/>
              <a:gd name="connsiteX684" fmla="*/ 7610 w 7467600"/>
              <a:gd name="connsiteY684" fmla="*/ 3047889 h 6858000"/>
              <a:gd name="connsiteX685" fmla="*/ 52419 w 7467600"/>
              <a:gd name="connsiteY685" fmla="*/ 2987479 h 6858000"/>
              <a:gd name="connsiteX686" fmla="*/ 59142 w 7467600"/>
              <a:gd name="connsiteY686" fmla="*/ 2978488 h 6858000"/>
              <a:gd name="connsiteX687" fmla="*/ 0 w 7467600"/>
              <a:gd name="connsiteY687" fmla="*/ 3015334 h 6858000"/>
              <a:gd name="connsiteX688" fmla="*/ 0 w 7467600"/>
              <a:gd name="connsiteY688" fmla="*/ 2914286 h 6858000"/>
              <a:gd name="connsiteX689" fmla="*/ 36383 w 7467600"/>
              <a:gd name="connsiteY689" fmla="*/ 2901128 h 6858000"/>
              <a:gd name="connsiteX690" fmla="*/ 156329 w 7467600"/>
              <a:gd name="connsiteY690" fmla="*/ 2840533 h 6858000"/>
              <a:gd name="connsiteX691" fmla="*/ 358355 w 7467600"/>
              <a:gd name="connsiteY691" fmla="*/ 2620471 h 6858000"/>
              <a:gd name="connsiteX692" fmla="*/ 510577 w 7467600"/>
              <a:gd name="connsiteY692" fmla="*/ 2501244 h 6858000"/>
              <a:gd name="connsiteX693" fmla="*/ 211967 w 7467600"/>
              <a:gd name="connsiteY693" fmla="*/ 2479171 h 6858000"/>
              <a:gd name="connsiteX694" fmla="*/ 0 w 7467600"/>
              <a:gd name="connsiteY694" fmla="*/ 2476398 h 6858000"/>
              <a:gd name="connsiteX695" fmla="*/ 0 w 7467600"/>
              <a:gd name="connsiteY695" fmla="*/ 2389189 h 6858000"/>
              <a:gd name="connsiteX696" fmla="*/ 103062 w 7467600"/>
              <a:gd name="connsiteY696" fmla="*/ 2389518 h 6858000"/>
              <a:gd name="connsiteX697" fmla="*/ 510734 w 7467600"/>
              <a:gd name="connsiteY697" fmla="*/ 2416201 h 6858000"/>
              <a:gd name="connsiteX698" fmla="*/ 279257 w 7467600"/>
              <a:gd name="connsiteY698" fmla="*/ 2092102 h 6858000"/>
              <a:gd name="connsiteX699" fmla="*/ 65265 w 7467600"/>
              <a:gd name="connsiteY699" fmla="*/ 2006049 h 6858000"/>
              <a:gd name="connsiteX700" fmla="*/ 0 w 7467600"/>
              <a:gd name="connsiteY700" fmla="*/ 1982532 h 6858000"/>
              <a:gd name="connsiteX701" fmla="*/ 0 w 7467600"/>
              <a:gd name="connsiteY701" fmla="*/ 1912789 h 6858000"/>
              <a:gd name="connsiteX702" fmla="*/ 97460 w 7467600"/>
              <a:gd name="connsiteY702" fmla="*/ 1953725 h 6858000"/>
              <a:gd name="connsiteX703" fmla="*/ 221272 w 7467600"/>
              <a:gd name="connsiteY703" fmla="*/ 1980766 h 6858000"/>
              <a:gd name="connsiteX704" fmla="*/ 116765 w 7467600"/>
              <a:gd name="connsiteY704" fmla="*/ 1911033 h 6858000"/>
              <a:gd name="connsiteX705" fmla="*/ 16405 w 7467600"/>
              <a:gd name="connsiteY705" fmla="*/ 1803412 h 6858000"/>
              <a:gd name="connsiteX706" fmla="*/ 0 w 7467600"/>
              <a:gd name="connsiteY706" fmla="*/ 1784777 h 6858000"/>
              <a:gd name="connsiteX707" fmla="*/ 0 w 7467600"/>
              <a:gd name="connsiteY707" fmla="*/ 1740082 h 6858000"/>
              <a:gd name="connsiteX708" fmla="*/ 39394 w 7467600"/>
              <a:gd name="connsiteY708" fmla="*/ 1784856 h 6858000"/>
              <a:gd name="connsiteX709" fmla="*/ 135813 w 7467600"/>
              <a:gd name="connsiteY709" fmla="*/ 1888838 h 6858000"/>
              <a:gd name="connsiteX710" fmla="*/ 242575 w 7467600"/>
              <a:gd name="connsiteY710" fmla="*/ 1958841 h 6858000"/>
              <a:gd name="connsiteX711" fmla="*/ 82197 w 7467600"/>
              <a:gd name="connsiteY711" fmla="*/ 1754826 h 6858000"/>
              <a:gd name="connsiteX712" fmla="*/ 0 w 7467600"/>
              <a:gd name="connsiteY712" fmla="*/ 1679650 h 6858000"/>
              <a:gd name="connsiteX713" fmla="*/ 0 w 7467600"/>
              <a:gd name="connsiteY713" fmla="*/ 1602463 h 6858000"/>
              <a:gd name="connsiteX714" fmla="*/ 84689 w 7467600"/>
              <a:gd name="connsiteY714" fmla="*/ 1677442 h 6858000"/>
              <a:gd name="connsiteX715" fmla="*/ 298437 w 7467600"/>
              <a:gd name="connsiteY715" fmla="*/ 1968019 h 6858000"/>
              <a:gd name="connsiteX716" fmla="*/ 227269 w 7467600"/>
              <a:gd name="connsiteY716" fmla="*/ 1114064 h 6858000"/>
              <a:gd name="connsiteX717" fmla="*/ 248003 w 7467600"/>
              <a:gd name="connsiteY717" fmla="*/ 1089613 h 6858000"/>
              <a:gd name="connsiteX718" fmla="*/ 427020 w 7467600"/>
              <a:gd name="connsiteY718" fmla="*/ 1619803 h 6858000"/>
              <a:gd name="connsiteX719" fmla="*/ 340345 w 7467600"/>
              <a:gd name="connsiteY719" fmla="*/ 2027739 h 6858000"/>
              <a:gd name="connsiteX720" fmla="*/ 360865 w 7467600"/>
              <a:gd name="connsiteY720" fmla="*/ 2044827 h 6858000"/>
              <a:gd name="connsiteX721" fmla="*/ 560414 w 7467600"/>
              <a:gd name="connsiteY721" fmla="*/ 2421457 h 6858000"/>
              <a:gd name="connsiteX722" fmla="*/ 1359703 w 7467600"/>
              <a:gd name="connsiteY722" fmla="*/ 2578554 h 6858000"/>
              <a:gd name="connsiteX723" fmla="*/ 1359422 w 7467600"/>
              <a:gd name="connsiteY723" fmla="*/ 2577994 h 6858000"/>
              <a:gd name="connsiteX724" fmla="*/ 828701 w 7467600"/>
              <a:gd name="connsiteY724" fmla="*/ 1839520 h 6858000"/>
              <a:gd name="connsiteX725" fmla="*/ 494427 w 7467600"/>
              <a:gd name="connsiteY725" fmla="*/ 1092333 h 6858000"/>
              <a:gd name="connsiteX726" fmla="*/ 506322 w 7467600"/>
              <a:gd name="connsiteY726" fmla="*/ 1020997 h 6858000"/>
              <a:gd name="connsiteX727" fmla="*/ 4570198 w 7467600"/>
              <a:gd name="connsiteY727" fmla="*/ 978081 h 6858000"/>
              <a:gd name="connsiteX728" fmla="*/ 4523691 w 7467600"/>
              <a:gd name="connsiteY728" fmla="*/ 1127776 h 6858000"/>
              <a:gd name="connsiteX729" fmla="*/ 4509875 w 7467600"/>
              <a:gd name="connsiteY729" fmla="*/ 1167552 h 6858000"/>
              <a:gd name="connsiteX730" fmla="*/ 4478168 w 7467600"/>
              <a:gd name="connsiteY730" fmla="*/ 1260735 h 6858000"/>
              <a:gd name="connsiteX731" fmla="*/ 4409309 w 7467600"/>
              <a:gd name="connsiteY731" fmla="*/ 1666996 h 6858000"/>
              <a:gd name="connsiteX732" fmla="*/ 4370031 w 7467600"/>
              <a:gd name="connsiteY732" fmla="*/ 1955666 h 6858000"/>
              <a:gd name="connsiteX733" fmla="*/ 4570198 w 7467600"/>
              <a:gd name="connsiteY733" fmla="*/ 978081 h 6858000"/>
              <a:gd name="connsiteX734" fmla="*/ 4557898 w 7467600"/>
              <a:gd name="connsiteY734" fmla="*/ 900011 h 6858000"/>
              <a:gd name="connsiteX735" fmla="*/ 4344840 w 7467600"/>
              <a:gd name="connsiteY735" fmla="*/ 1922038 h 6858000"/>
              <a:gd name="connsiteX736" fmla="*/ 4378710 w 7467600"/>
              <a:gd name="connsiteY736" fmla="*/ 1665516 h 6858000"/>
              <a:gd name="connsiteX737" fmla="*/ 4448798 w 7467600"/>
              <a:gd name="connsiteY737" fmla="*/ 1253024 h 6858000"/>
              <a:gd name="connsiteX738" fmla="*/ 4480315 w 7467600"/>
              <a:gd name="connsiteY738" fmla="*/ 1158454 h 6858000"/>
              <a:gd name="connsiteX739" fmla="*/ 4494133 w 7467600"/>
              <a:gd name="connsiteY739" fmla="*/ 1118676 h 6858000"/>
              <a:gd name="connsiteX740" fmla="*/ 4557898 w 7467600"/>
              <a:gd name="connsiteY740" fmla="*/ 900011 h 6858000"/>
              <a:gd name="connsiteX741" fmla="*/ 5870151 w 7467600"/>
              <a:gd name="connsiteY741" fmla="*/ 898890 h 6858000"/>
              <a:gd name="connsiteX742" fmla="*/ 5861335 w 7467600"/>
              <a:gd name="connsiteY742" fmla="*/ 899177 h 6858000"/>
              <a:gd name="connsiteX743" fmla="*/ 5843702 w 7467600"/>
              <a:gd name="connsiteY743" fmla="*/ 899748 h 6858000"/>
              <a:gd name="connsiteX744" fmla="*/ 5651107 w 7467600"/>
              <a:gd name="connsiteY744" fmla="*/ 920306 h 6858000"/>
              <a:gd name="connsiteX745" fmla="*/ 5459407 w 7467600"/>
              <a:gd name="connsiteY745" fmla="*/ 940975 h 6858000"/>
              <a:gd name="connsiteX746" fmla="*/ 5374846 w 7467600"/>
              <a:gd name="connsiteY746" fmla="*/ 941988 h 6858000"/>
              <a:gd name="connsiteX747" fmla="*/ 5256105 w 7467600"/>
              <a:gd name="connsiteY747" fmla="*/ 945632 h 6858000"/>
              <a:gd name="connsiteX748" fmla="*/ 5107071 w 7467600"/>
              <a:gd name="connsiteY748" fmla="*/ 969720 h 6858000"/>
              <a:gd name="connsiteX749" fmla="*/ 4998681 w 7467600"/>
              <a:gd name="connsiteY749" fmla="*/ 988771 h 6858000"/>
              <a:gd name="connsiteX750" fmla="*/ 5870151 w 7467600"/>
              <a:gd name="connsiteY750" fmla="*/ 898890 h 6858000"/>
              <a:gd name="connsiteX751" fmla="*/ 5504425 w 7467600"/>
              <a:gd name="connsiteY751" fmla="*/ 848067 h 6858000"/>
              <a:gd name="connsiteX752" fmla="*/ 4968849 w 7467600"/>
              <a:gd name="connsiteY752" fmla="*/ 962318 h 6858000"/>
              <a:gd name="connsiteX753" fmla="*/ 5104039 w 7467600"/>
              <a:gd name="connsiteY753" fmla="*/ 940634 h 6858000"/>
              <a:gd name="connsiteX754" fmla="*/ 5256311 w 7467600"/>
              <a:gd name="connsiteY754" fmla="*/ 916490 h 6858000"/>
              <a:gd name="connsiteX755" fmla="*/ 5377381 w 7467600"/>
              <a:gd name="connsiteY755" fmla="*/ 912671 h 6858000"/>
              <a:gd name="connsiteX756" fmla="*/ 5460148 w 7467600"/>
              <a:gd name="connsiteY756" fmla="*/ 911442 h 6858000"/>
              <a:gd name="connsiteX757" fmla="*/ 5648971 w 7467600"/>
              <a:gd name="connsiteY757" fmla="*/ 891331 h 6858000"/>
              <a:gd name="connsiteX758" fmla="*/ 5844807 w 7467600"/>
              <a:gd name="connsiteY758" fmla="*/ 870718 h 6858000"/>
              <a:gd name="connsiteX759" fmla="*/ 5862975 w 7467600"/>
              <a:gd name="connsiteY759" fmla="*/ 869756 h 6858000"/>
              <a:gd name="connsiteX760" fmla="*/ 5920887 w 7467600"/>
              <a:gd name="connsiteY760" fmla="*/ 865929 h 6858000"/>
              <a:gd name="connsiteX761" fmla="*/ 5504425 w 7467600"/>
              <a:gd name="connsiteY761" fmla="*/ 848067 h 6858000"/>
              <a:gd name="connsiteX762" fmla="*/ 3607114 w 7467600"/>
              <a:gd name="connsiteY762" fmla="*/ 467441 h 6858000"/>
              <a:gd name="connsiteX763" fmla="*/ 3296242 w 7467600"/>
              <a:gd name="connsiteY763" fmla="*/ 807991 h 6858000"/>
              <a:gd name="connsiteX764" fmla="*/ 3174674 w 7467600"/>
              <a:gd name="connsiteY764" fmla="*/ 919759 h 6858000"/>
              <a:gd name="connsiteX765" fmla="*/ 3042978 w 7467600"/>
              <a:gd name="connsiteY765" fmla="*/ 1054894 h 6858000"/>
              <a:gd name="connsiteX766" fmla="*/ 2968914 w 7467600"/>
              <a:gd name="connsiteY766" fmla="*/ 1133756 h 6858000"/>
              <a:gd name="connsiteX767" fmla="*/ 3103823 w 7467600"/>
              <a:gd name="connsiteY767" fmla="*/ 1026814 h 6858000"/>
              <a:gd name="connsiteX768" fmla="*/ 3607114 w 7467600"/>
              <a:gd name="connsiteY768" fmla="*/ 467441 h 6858000"/>
              <a:gd name="connsiteX769" fmla="*/ 3744487 w 7467600"/>
              <a:gd name="connsiteY769" fmla="*/ 383136 h 6858000"/>
              <a:gd name="connsiteX770" fmla="*/ 3970213 w 7467600"/>
              <a:gd name="connsiteY770" fmla="*/ 995559 h 6858000"/>
              <a:gd name="connsiteX771" fmla="*/ 3744487 w 7467600"/>
              <a:gd name="connsiteY771" fmla="*/ 383136 h 6858000"/>
              <a:gd name="connsiteX772" fmla="*/ 3624562 w 7467600"/>
              <a:gd name="connsiteY772" fmla="*/ 367041 h 6858000"/>
              <a:gd name="connsiteX773" fmla="*/ 3489712 w 7467600"/>
              <a:gd name="connsiteY773" fmla="*/ 485386 h 6858000"/>
              <a:gd name="connsiteX774" fmla="*/ 3182994 w 7467600"/>
              <a:gd name="connsiteY774" fmla="*/ 828265 h 6858000"/>
              <a:gd name="connsiteX775" fmla="*/ 2892114 w 7467600"/>
              <a:gd name="connsiteY775" fmla="*/ 1172635 h 6858000"/>
              <a:gd name="connsiteX776" fmla="*/ 3021459 w 7467600"/>
              <a:gd name="connsiteY776" fmla="*/ 1035385 h 6858000"/>
              <a:gd name="connsiteX777" fmla="*/ 3153873 w 7467600"/>
              <a:gd name="connsiteY777" fmla="*/ 898971 h 6858000"/>
              <a:gd name="connsiteX778" fmla="*/ 3276511 w 7467600"/>
              <a:gd name="connsiteY778" fmla="*/ 786423 h 6858000"/>
              <a:gd name="connsiteX779" fmla="*/ 3584154 w 7467600"/>
              <a:gd name="connsiteY779" fmla="*/ 448218 h 6858000"/>
              <a:gd name="connsiteX780" fmla="*/ 3624562 w 7467600"/>
              <a:gd name="connsiteY780" fmla="*/ 367041 h 6858000"/>
              <a:gd name="connsiteX781" fmla="*/ 3766672 w 7467600"/>
              <a:gd name="connsiteY781" fmla="*/ 359429 h 6858000"/>
              <a:gd name="connsiteX782" fmla="*/ 3996338 w 7467600"/>
              <a:gd name="connsiteY782" fmla="*/ 968237 h 6858000"/>
              <a:gd name="connsiteX783" fmla="*/ 3766672 w 7467600"/>
              <a:gd name="connsiteY783" fmla="*/ 359429 h 6858000"/>
              <a:gd name="connsiteX784" fmla="*/ 5805386 w 7467600"/>
              <a:gd name="connsiteY784" fmla="*/ 239240 h 6858000"/>
              <a:gd name="connsiteX785" fmla="*/ 5736947 w 7467600"/>
              <a:gd name="connsiteY785" fmla="*/ 261367 h 6858000"/>
              <a:gd name="connsiteX786" fmla="*/ 5427012 w 7467600"/>
              <a:gd name="connsiteY786" fmla="*/ 311272 h 6858000"/>
              <a:gd name="connsiteX787" fmla="*/ 5147818 w 7467600"/>
              <a:gd name="connsiteY787" fmla="*/ 322112 h 6858000"/>
              <a:gd name="connsiteX788" fmla="*/ 5060854 w 7467600"/>
              <a:gd name="connsiteY788" fmla="*/ 311882 h 6858000"/>
              <a:gd name="connsiteX789" fmla="*/ 4945989 w 7467600"/>
              <a:gd name="connsiteY789" fmla="*/ 300516 h 6858000"/>
              <a:gd name="connsiteX790" fmla="*/ 5410479 w 7467600"/>
              <a:gd name="connsiteY790" fmla="*/ 348434 h 6858000"/>
              <a:gd name="connsiteX791" fmla="*/ 5805386 w 7467600"/>
              <a:gd name="connsiteY791" fmla="*/ 239240 h 6858000"/>
              <a:gd name="connsiteX792" fmla="*/ 5905192 w 7467600"/>
              <a:gd name="connsiteY792" fmla="*/ 163079 h 6858000"/>
              <a:gd name="connsiteX793" fmla="*/ 5865655 w 7467600"/>
              <a:gd name="connsiteY793" fmla="*/ 171901 h 6858000"/>
              <a:gd name="connsiteX794" fmla="*/ 5259740 w 7467600"/>
              <a:gd name="connsiteY794" fmla="*/ 257013 h 6858000"/>
              <a:gd name="connsiteX795" fmla="*/ 5208466 w 7467600"/>
              <a:gd name="connsiteY795" fmla="*/ 257550 h 6858000"/>
              <a:gd name="connsiteX796" fmla="*/ 4980204 w 7467600"/>
              <a:gd name="connsiteY796" fmla="*/ 271903 h 6858000"/>
              <a:gd name="connsiteX797" fmla="*/ 5068068 w 7467600"/>
              <a:gd name="connsiteY797" fmla="*/ 282244 h 6858000"/>
              <a:gd name="connsiteX798" fmla="*/ 5153231 w 7467600"/>
              <a:gd name="connsiteY798" fmla="*/ 292240 h 6858000"/>
              <a:gd name="connsiteX799" fmla="*/ 5426491 w 7467600"/>
              <a:gd name="connsiteY799" fmla="*/ 281128 h 6858000"/>
              <a:gd name="connsiteX800" fmla="*/ 5731212 w 7467600"/>
              <a:gd name="connsiteY800" fmla="*/ 231951 h 6858000"/>
              <a:gd name="connsiteX801" fmla="*/ 5905192 w 7467600"/>
              <a:gd name="connsiteY801" fmla="*/ 163079 h 6858000"/>
              <a:gd name="connsiteX802" fmla="*/ 5944437 w 7467600"/>
              <a:gd name="connsiteY802" fmla="*/ 113829 h 6858000"/>
              <a:gd name="connsiteX803" fmla="*/ 5825032 w 7467600"/>
              <a:gd name="connsiteY803" fmla="*/ 146405 h 6858000"/>
              <a:gd name="connsiteX804" fmla="*/ 4955599 w 7467600"/>
              <a:gd name="connsiteY804" fmla="*/ 247008 h 6858000"/>
              <a:gd name="connsiteX805" fmla="*/ 5210104 w 7467600"/>
              <a:gd name="connsiteY805" fmla="*/ 228123 h 6858000"/>
              <a:gd name="connsiteX806" fmla="*/ 5261015 w 7467600"/>
              <a:gd name="connsiteY806" fmla="*/ 227087 h 6858000"/>
              <a:gd name="connsiteX807" fmla="*/ 5861181 w 7467600"/>
              <a:gd name="connsiteY807" fmla="*/ 143093 h 6858000"/>
              <a:gd name="connsiteX808" fmla="*/ 5961252 w 7467600"/>
              <a:gd name="connsiteY808" fmla="*/ 114820 h 6858000"/>
              <a:gd name="connsiteX809" fmla="*/ 5944437 w 7467600"/>
              <a:gd name="connsiteY809" fmla="*/ 113829 h 6858000"/>
              <a:gd name="connsiteX810" fmla="*/ 3882765 w 7467600"/>
              <a:gd name="connsiteY810" fmla="*/ 0 h 6858000"/>
              <a:gd name="connsiteX811" fmla="*/ 3995099 w 7467600"/>
              <a:gd name="connsiteY811" fmla="*/ 0 h 6858000"/>
              <a:gd name="connsiteX812" fmla="*/ 4163818 w 7467600"/>
              <a:gd name="connsiteY812" fmla="*/ 234104 h 6858000"/>
              <a:gd name="connsiteX813" fmla="*/ 4172099 w 7467600"/>
              <a:gd name="connsiteY813" fmla="*/ 234207 h 6858000"/>
              <a:gd name="connsiteX814" fmla="*/ 4784282 w 7467600"/>
              <a:gd name="connsiteY814" fmla="*/ 276561 h 6858000"/>
              <a:gd name="connsiteX815" fmla="*/ 4801687 w 7467600"/>
              <a:gd name="connsiteY815" fmla="*/ 267764 h 6858000"/>
              <a:gd name="connsiteX816" fmla="*/ 6082788 w 7467600"/>
              <a:gd name="connsiteY816" fmla="*/ 64119 h 6858000"/>
              <a:gd name="connsiteX817" fmla="*/ 6099442 w 7467600"/>
              <a:gd name="connsiteY817" fmla="*/ 82568 h 6858000"/>
              <a:gd name="connsiteX818" fmla="*/ 4804137 w 7467600"/>
              <a:gd name="connsiteY818" fmla="*/ 320931 h 6858000"/>
              <a:gd name="connsiteX819" fmla="*/ 4227047 w 7467600"/>
              <a:gd name="connsiteY819" fmla="*/ 313415 h 6858000"/>
              <a:gd name="connsiteX820" fmla="*/ 4346041 w 7467600"/>
              <a:gd name="connsiteY820" fmla="*/ 456086 h 6858000"/>
              <a:gd name="connsiteX821" fmla="*/ 4870967 w 7467600"/>
              <a:gd name="connsiteY821" fmla="*/ 963061 h 6858000"/>
              <a:gd name="connsiteX822" fmla="*/ 4889647 w 7467600"/>
              <a:gd name="connsiteY822" fmla="*/ 957147 h 6858000"/>
              <a:gd name="connsiteX823" fmla="*/ 5422504 w 7467600"/>
              <a:gd name="connsiteY823" fmla="*/ 805191 h 6858000"/>
              <a:gd name="connsiteX824" fmla="*/ 6087656 w 7467600"/>
              <a:gd name="connsiteY824" fmla="*/ 826703 h 6858000"/>
              <a:gd name="connsiteX825" fmla="*/ 6058717 w 7467600"/>
              <a:gd name="connsiteY825" fmla="*/ 865992 h 6858000"/>
              <a:gd name="connsiteX826" fmla="*/ 4974153 w 7467600"/>
              <a:gd name="connsiteY826" fmla="*/ 1045456 h 6858000"/>
              <a:gd name="connsiteX827" fmla="*/ 5627835 w 7467600"/>
              <a:gd name="connsiteY827" fmla="*/ 1472077 h 6858000"/>
              <a:gd name="connsiteX828" fmla="*/ 5629817 w 7467600"/>
              <a:gd name="connsiteY828" fmla="*/ 1471412 h 6858000"/>
              <a:gd name="connsiteX829" fmla="*/ 5634124 w 7467600"/>
              <a:gd name="connsiteY829" fmla="*/ 1470572 h 6858000"/>
              <a:gd name="connsiteX830" fmla="*/ 5755832 w 7467600"/>
              <a:gd name="connsiteY830" fmla="*/ 1383886 h 6858000"/>
              <a:gd name="connsiteX831" fmla="*/ 6014186 w 7467600"/>
              <a:gd name="connsiteY831" fmla="*/ 1279799 h 6858000"/>
              <a:gd name="connsiteX832" fmla="*/ 6901619 w 7467600"/>
              <a:gd name="connsiteY832" fmla="*/ 1047874 h 6858000"/>
              <a:gd name="connsiteX833" fmla="*/ 6931566 w 7467600"/>
              <a:gd name="connsiteY833" fmla="*/ 1062034 h 6858000"/>
              <a:gd name="connsiteX834" fmla="*/ 5790982 w 7467600"/>
              <a:gd name="connsiteY834" fmla="*/ 1561380 h 6858000"/>
              <a:gd name="connsiteX835" fmla="*/ 6188971 w 7467600"/>
              <a:gd name="connsiteY835" fmla="*/ 1755168 h 6858000"/>
              <a:gd name="connsiteX836" fmla="*/ 6202446 w 7467600"/>
              <a:gd name="connsiteY836" fmla="*/ 1752268 h 6858000"/>
              <a:gd name="connsiteX837" fmla="*/ 7179560 w 7467600"/>
              <a:gd name="connsiteY837" fmla="*/ 1467551 h 6858000"/>
              <a:gd name="connsiteX838" fmla="*/ 7158730 w 7467600"/>
              <a:gd name="connsiteY838" fmla="*/ 1507835 h 6858000"/>
              <a:gd name="connsiteX839" fmla="*/ 6326959 w 7467600"/>
              <a:gd name="connsiteY839" fmla="*/ 1817686 h 6858000"/>
              <a:gd name="connsiteX840" fmla="*/ 6537433 w 7467600"/>
              <a:gd name="connsiteY840" fmla="*/ 1907790 h 6858000"/>
              <a:gd name="connsiteX841" fmla="*/ 6550221 w 7467600"/>
              <a:gd name="connsiteY841" fmla="*/ 1910729 h 6858000"/>
              <a:gd name="connsiteX842" fmla="*/ 6964438 w 7467600"/>
              <a:gd name="connsiteY842" fmla="*/ 2209505 h 6858000"/>
              <a:gd name="connsiteX843" fmla="*/ 7367862 w 7467600"/>
              <a:gd name="connsiteY843" fmla="*/ 2806833 h 6858000"/>
              <a:gd name="connsiteX844" fmla="*/ 7364329 w 7467600"/>
              <a:gd name="connsiteY844" fmla="*/ 2826907 h 6858000"/>
              <a:gd name="connsiteX845" fmla="*/ 7290545 w 7467600"/>
              <a:gd name="connsiteY845" fmla="*/ 2850663 h 6858000"/>
              <a:gd name="connsiteX846" fmla="*/ 6472036 w 7467600"/>
              <a:gd name="connsiteY846" fmla="*/ 1959003 h 6858000"/>
              <a:gd name="connsiteX847" fmla="*/ 5792897 w 7467600"/>
              <a:gd name="connsiteY847" fmla="*/ 1647747 h 6858000"/>
              <a:gd name="connsiteX848" fmla="*/ 5842751 w 7467600"/>
              <a:gd name="connsiteY848" fmla="*/ 1816112 h 6858000"/>
              <a:gd name="connsiteX849" fmla="*/ 5847424 w 7467600"/>
              <a:gd name="connsiteY849" fmla="*/ 1815776 h 6858000"/>
              <a:gd name="connsiteX850" fmla="*/ 6399821 w 7467600"/>
              <a:gd name="connsiteY850" fmla="*/ 2344799 h 6858000"/>
              <a:gd name="connsiteX851" fmla="*/ 6323232 w 7467600"/>
              <a:gd name="connsiteY851" fmla="*/ 2389634 h 6858000"/>
              <a:gd name="connsiteX852" fmla="*/ 5942958 w 7467600"/>
              <a:gd name="connsiteY852" fmla="*/ 2077708 h 6858000"/>
              <a:gd name="connsiteX853" fmla="*/ 5921559 w 7467600"/>
              <a:gd name="connsiteY853" fmla="*/ 2378596 h 6858000"/>
              <a:gd name="connsiteX854" fmla="*/ 5817651 w 7467600"/>
              <a:gd name="connsiteY854" fmla="*/ 3023919 h 6858000"/>
              <a:gd name="connsiteX855" fmla="*/ 5729634 w 7467600"/>
              <a:gd name="connsiteY855" fmla="*/ 3051849 h 6858000"/>
              <a:gd name="connsiteX856" fmla="*/ 5611018 w 7467600"/>
              <a:gd name="connsiteY856" fmla="*/ 2316769 h 6858000"/>
              <a:gd name="connsiteX857" fmla="*/ 5687608 w 7467600"/>
              <a:gd name="connsiteY857" fmla="*/ 2039972 h 6858000"/>
              <a:gd name="connsiteX858" fmla="*/ 5657554 w 7467600"/>
              <a:gd name="connsiteY858" fmla="*/ 1576445 h 6858000"/>
              <a:gd name="connsiteX859" fmla="*/ 5150475 w 7467600"/>
              <a:gd name="connsiteY859" fmla="*/ 1274012 h 6858000"/>
              <a:gd name="connsiteX860" fmla="*/ 5349142 w 7467600"/>
              <a:gd name="connsiteY860" fmla="*/ 2204405 h 6858000"/>
              <a:gd name="connsiteX861" fmla="*/ 5262214 w 7467600"/>
              <a:gd name="connsiteY861" fmla="*/ 2233836 h 6858000"/>
              <a:gd name="connsiteX862" fmla="*/ 4981539 w 7467600"/>
              <a:gd name="connsiteY862" fmla="*/ 1542201 h 6858000"/>
              <a:gd name="connsiteX863" fmla="*/ 4958461 w 7467600"/>
              <a:gd name="connsiteY863" fmla="*/ 1136957 h 6858000"/>
              <a:gd name="connsiteX864" fmla="*/ 4655015 w 7467600"/>
              <a:gd name="connsiteY864" fmla="*/ 891426 h 6858000"/>
              <a:gd name="connsiteX865" fmla="*/ 4348002 w 7467600"/>
              <a:gd name="connsiteY865" fmla="*/ 2205895 h 6858000"/>
              <a:gd name="connsiteX866" fmla="*/ 4262250 w 7467600"/>
              <a:gd name="connsiteY866" fmla="*/ 2219972 h 6858000"/>
              <a:gd name="connsiteX867" fmla="*/ 4550611 w 7467600"/>
              <a:gd name="connsiteY867" fmla="*/ 817540 h 6858000"/>
              <a:gd name="connsiteX868" fmla="*/ 4564418 w 7467600"/>
              <a:gd name="connsiteY868" fmla="*/ 808293 h 6858000"/>
              <a:gd name="connsiteX869" fmla="*/ 4266388 w 7467600"/>
              <a:gd name="connsiteY869" fmla="*/ 500083 h 6858000"/>
              <a:gd name="connsiteX870" fmla="*/ 4032842 w 7467600"/>
              <a:gd name="connsiteY870" fmla="*/ 211809 h 6858000"/>
              <a:gd name="connsiteX871" fmla="*/ 3882765 w 7467600"/>
              <a:gd name="connsiteY871" fmla="*/ 0 h 6858000"/>
              <a:gd name="connsiteX872" fmla="*/ 3721337 w 7467600"/>
              <a:gd name="connsiteY872" fmla="*/ 0 h 6858000"/>
              <a:gd name="connsiteX873" fmla="*/ 3797544 w 7467600"/>
              <a:gd name="connsiteY873" fmla="*/ 0 h 6858000"/>
              <a:gd name="connsiteX874" fmla="*/ 3775734 w 7467600"/>
              <a:gd name="connsiteY874" fmla="*/ 95131 h 6858000"/>
              <a:gd name="connsiteX875" fmla="*/ 3724807 w 7467600"/>
              <a:gd name="connsiteY875" fmla="*/ 272257 h 6858000"/>
              <a:gd name="connsiteX876" fmla="*/ 3726844 w 7467600"/>
              <a:gd name="connsiteY876" fmla="*/ 282988 h 6858000"/>
              <a:gd name="connsiteX877" fmla="*/ 3742664 w 7467600"/>
              <a:gd name="connsiteY877" fmla="*/ 279918 h 6858000"/>
              <a:gd name="connsiteX878" fmla="*/ 4103910 w 7467600"/>
              <a:gd name="connsiteY878" fmla="*/ 1161917 h 6858000"/>
              <a:gd name="connsiteX879" fmla="*/ 4020269 w 7467600"/>
              <a:gd name="connsiteY879" fmla="*/ 1200406 h 6858000"/>
              <a:gd name="connsiteX880" fmla="*/ 3674882 w 7467600"/>
              <a:gd name="connsiteY880" fmla="*/ 488524 h 6858000"/>
              <a:gd name="connsiteX881" fmla="*/ 3132682 w 7467600"/>
              <a:gd name="connsiteY881" fmla="*/ 1072284 h 6858000"/>
              <a:gd name="connsiteX882" fmla="*/ 2716346 w 7467600"/>
              <a:gd name="connsiteY882" fmla="*/ 1276376 h 6858000"/>
              <a:gd name="connsiteX883" fmla="*/ 2716772 w 7467600"/>
              <a:gd name="connsiteY883" fmla="*/ 1255462 h 6858000"/>
              <a:gd name="connsiteX884" fmla="*/ 3471096 w 7467600"/>
              <a:gd name="connsiteY884" fmla="*/ 437072 h 6858000"/>
              <a:gd name="connsiteX885" fmla="*/ 3639057 w 7467600"/>
              <a:gd name="connsiteY885" fmla="*/ 286334 h 6858000"/>
              <a:gd name="connsiteX886" fmla="*/ 3640309 w 7467600"/>
              <a:gd name="connsiteY886" fmla="*/ 284664 h 6858000"/>
              <a:gd name="connsiteX887" fmla="*/ 3646022 w 7467600"/>
              <a:gd name="connsiteY887" fmla="*/ 276711 h 6858000"/>
              <a:gd name="connsiteX888" fmla="*/ 3707943 w 7467600"/>
              <a:gd name="connsiteY888" fmla="*/ 65958 h 6858000"/>
              <a:gd name="connsiteX889" fmla="*/ 3721337 w 7467600"/>
              <a:gd name="connsiteY889" fmla="*/ 0 h 6858000"/>
              <a:gd name="connsiteX890" fmla="*/ 2867960 w 7467600"/>
              <a:gd name="connsiteY890" fmla="*/ 0 h 6858000"/>
              <a:gd name="connsiteX891" fmla="*/ 2926351 w 7467600"/>
              <a:gd name="connsiteY891" fmla="*/ 0 h 6858000"/>
              <a:gd name="connsiteX892" fmla="*/ 2902823 w 7467600"/>
              <a:gd name="connsiteY892" fmla="*/ 262929 h 6858000"/>
              <a:gd name="connsiteX893" fmla="*/ 2940663 w 7467600"/>
              <a:gd name="connsiteY893" fmla="*/ 140884 h 6858000"/>
              <a:gd name="connsiteX894" fmla="*/ 2947039 w 7467600"/>
              <a:gd name="connsiteY894" fmla="*/ 122524 h 6858000"/>
              <a:gd name="connsiteX895" fmla="*/ 2984316 w 7467600"/>
              <a:gd name="connsiteY895" fmla="*/ 0 h 6858000"/>
              <a:gd name="connsiteX896" fmla="*/ 3016114 w 7467600"/>
              <a:gd name="connsiteY896" fmla="*/ 0 h 6858000"/>
              <a:gd name="connsiteX897" fmla="*/ 2979949 w 7467600"/>
              <a:gd name="connsiteY897" fmla="*/ 119274 h 6858000"/>
              <a:gd name="connsiteX898" fmla="*/ 3023879 w 7467600"/>
              <a:gd name="connsiteY898" fmla="*/ 0 h 6858000"/>
              <a:gd name="connsiteX899" fmla="*/ 3105400 w 7467600"/>
              <a:gd name="connsiteY899" fmla="*/ 0 h 6858000"/>
              <a:gd name="connsiteX900" fmla="*/ 3094669 w 7467600"/>
              <a:gd name="connsiteY900" fmla="*/ 30308 h 6858000"/>
              <a:gd name="connsiteX901" fmla="*/ 2901945 w 7467600"/>
              <a:gd name="connsiteY901" fmla="*/ 466538 h 6858000"/>
              <a:gd name="connsiteX902" fmla="*/ 2815209 w 7467600"/>
              <a:gd name="connsiteY902" fmla="*/ 497361 h 6858000"/>
              <a:gd name="connsiteX903" fmla="*/ 2844845 w 7467600"/>
              <a:gd name="connsiteY903" fmla="*/ 127638 h 6858000"/>
              <a:gd name="connsiteX904" fmla="*/ 2867960 w 7467600"/>
              <a:gd name="connsiteY904" fmla="*/ 0 h 6858000"/>
              <a:gd name="connsiteX905" fmla="*/ 1057230 w 7467600"/>
              <a:gd name="connsiteY905" fmla="*/ 0 h 6858000"/>
              <a:gd name="connsiteX906" fmla="*/ 1111003 w 7467600"/>
              <a:gd name="connsiteY906" fmla="*/ 0 h 6858000"/>
              <a:gd name="connsiteX907" fmla="*/ 1125553 w 7467600"/>
              <a:gd name="connsiteY907" fmla="*/ 52588 h 6858000"/>
              <a:gd name="connsiteX908" fmla="*/ 1304276 w 7467600"/>
              <a:gd name="connsiteY908" fmla="*/ 476275 h 6858000"/>
              <a:gd name="connsiteX909" fmla="*/ 1492066 w 7467600"/>
              <a:gd name="connsiteY909" fmla="*/ 886333 h 6858000"/>
              <a:gd name="connsiteX910" fmla="*/ 1423698 w 7467600"/>
              <a:gd name="connsiteY910" fmla="*/ 710817 h 6858000"/>
              <a:gd name="connsiteX911" fmla="*/ 1357609 w 7467600"/>
              <a:gd name="connsiteY911" fmla="*/ 532892 h 6858000"/>
              <a:gd name="connsiteX912" fmla="*/ 1309550 w 7467600"/>
              <a:gd name="connsiteY912" fmla="*/ 374031 h 6858000"/>
              <a:gd name="connsiteX913" fmla="*/ 1193673 w 7467600"/>
              <a:gd name="connsiteY913" fmla="*/ 49533 h 6858000"/>
              <a:gd name="connsiteX914" fmla="*/ 1164391 w 7467600"/>
              <a:gd name="connsiteY914" fmla="*/ 0 h 6858000"/>
              <a:gd name="connsiteX915" fmla="*/ 1200666 w 7467600"/>
              <a:gd name="connsiteY915" fmla="*/ 0 h 6858000"/>
              <a:gd name="connsiteX916" fmla="*/ 1223408 w 7467600"/>
              <a:gd name="connsiteY916" fmla="*/ 38996 h 6858000"/>
              <a:gd name="connsiteX917" fmla="*/ 1339635 w 7467600"/>
              <a:gd name="connsiteY917" fmla="*/ 365517 h 6858000"/>
              <a:gd name="connsiteX918" fmla="*/ 1387469 w 7467600"/>
              <a:gd name="connsiteY918" fmla="*/ 523079 h 6858000"/>
              <a:gd name="connsiteX919" fmla="*/ 1452685 w 7467600"/>
              <a:gd name="connsiteY919" fmla="*/ 699806 h 6858000"/>
              <a:gd name="connsiteX920" fmla="*/ 1492092 w 7467600"/>
              <a:gd name="connsiteY920" fmla="*/ 800424 h 6858000"/>
              <a:gd name="connsiteX921" fmla="*/ 1455302 w 7467600"/>
              <a:gd name="connsiteY921" fmla="*/ 632913 h 6858000"/>
              <a:gd name="connsiteX922" fmla="*/ 1222336 w 7467600"/>
              <a:gd name="connsiteY922" fmla="*/ 9480 h 6858000"/>
              <a:gd name="connsiteX923" fmla="*/ 1214634 w 7467600"/>
              <a:gd name="connsiteY923" fmla="*/ 0 h 6858000"/>
              <a:gd name="connsiteX924" fmla="*/ 1289827 w 7467600"/>
              <a:gd name="connsiteY924" fmla="*/ 0 h 6858000"/>
              <a:gd name="connsiteX925" fmla="*/ 1321076 w 7467600"/>
              <a:gd name="connsiteY925" fmla="*/ 59722 h 6858000"/>
              <a:gd name="connsiteX926" fmla="*/ 1512579 w 7467600"/>
              <a:gd name="connsiteY926" fmla="*/ 626441 h 6858000"/>
              <a:gd name="connsiteX927" fmla="*/ 1506076 w 7467600"/>
              <a:gd name="connsiteY927" fmla="*/ 1089289 h 6858000"/>
              <a:gd name="connsiteX928" fmla="*/ 1486346 w 7467600"/>
              <a:gd name="connsiteY928" fmla="*/ 1079919 h 6858000"/>
              <a:gd name="connsiteX929" fmla="*/ 1070511 w 7467600"/>
              <a:gd name="connsiteY929" fmla="*/ 48609 h 6858000"/>
              <a:gd name="connsiteX930" fmla="*/ 1057230 w 7467600"/>
              <a:gd name="connsiteY930" fmla="*/ 0 h 6858000"/>
              <a:gd name="connsiteX931" fmla="*/ 43151 w 7467600"/>
              <a:gd name="connsiteY931" fmla="*/ 0 h 6858000"/>
              <a:gd name="connsiteX932" fmla="*/ 95283 w 7467600"/>
              <a:gd name="connsiteY932" fmla="*/ 0 h 6858000"/>
              <a:gd name="connsiteX933" fmla="*/ 300708 w 7467600"/>
              <a:gd name="connsiteY933" fmla="*/ 154571 h 6858000"/>
              <a:gd name="connsiteX934" fmla="*/ 530414 w 7467600"/>
              <a:gd name="connsiteY934" fmla="*/ 354673 h 6858000"/>
              <a:gd name="connsiteX935" fmla="*/ 333785 w 7467600"/>
              <a:gd name="connsiteY935" fmla="*/ 161564 h 6858000"/>
              <a:gd name="connsiteX936" fmla="*/ 147005 w 7467600"/>
              <a:gd name="connsiteY936" fmla="*/ 0 h 6858000"/>
              <a:gd name="connsiteX937" fmla="*/ 272509 w 7467600"/>
              <a:gd name="connsiteY937" fmla="*/ 0 h 6858000"/>
              <a:gd name="connsiteX938" fmla="*/ 326276 w 7467600"/>
              <a:gd name="connsiteY938" fmla="*/ 45847 h 6858000"/>
              <a:gd name="connsiteX939" fmla="*/ 823759 w 7467600"/>
              <a:gd name="connsiteY939" fmla="*/ 574145 h 6858000"/>
              <a:gd name="connsiteX940" fmla="*/ 811254 w 7467600"/>
              <a:gd name="connsiteY940" fmla="*/ 665546 h 6858000"/>
              <a:gd name="connsiteX941" fmla="*/ 154042 w 7467600"/>
              <a:gd name="connsiteY941" fmla="*/ 261522 h 6858000"/>
              <a:gd name="connsiteX942" fmla="*/ 13550 w 7467600"/>
              <a:gd name="connsiteY942" fmla="*/ 158423 h 6858000"/>
              <a:gd name="connsiteX943" fmla="*/ 0 w 7467600"/>
              <a:gd name="connsiteY943" fmla="*/ 146618 h 6858000"/>
              <a:gd name="connsiteX944" fmla="*/ 0 w 7467600"/>
              <a:gd name="connsiteY944" fmla="*/ 59161 h 6858000"/>
              <a:gd name="connsiteX945" fmla="*/ 45427 w 7467600"/>
              <a:gd name="connsiteY945" fmla="*/ 101078 h 6858000"/>
              <a:gd name="connsiteX946" fmla="*/ 630103 w 7467600"/>
              <a:gd name="connsiteY946" fmla="*/ 485885 h 6858000"/>
              <a:gd name="connsiteX947" fmla="*/ 532040 w 7467600"/>
              <a:gd name="connsiteY947" fmla="*/ 399359 h 6858000"/>
              <a:gd name="connsiteX948" fmla="*/ 517618 w 7467600"/>
              <a:gd name="connsiteY948" fmla="*/ 385726 h 6858000"/>
              <a:gd name="connsiteX949" fmla="*/ 285074 w 7467600"/>
              <a:gd name="connsiteY949" fmla="*/ 182755 h 6858000"/>
              <a:gd name="connsiteX950" fmla="*/ 43151 w 7467600"/>
              <a:gd name="connsiteY95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831490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467600 w 7467600"/>
              <a:gd name="connsiteY16" fmla="*/ 6805948 h 6858000"/>
              <a:gd name="connsiteX17" fmla="*/ 7467600 w 7467600"/>
              <a:gd name="connsiteY17" fmla="*/ 6831490 h 6858000"/>
              <a:gd name="connsiteX18" fmla="*/ 1019354 w 7467600"/>
              <a:gd name="connsiteY18" fmla="*/ 6315006 h 6858000"/>
              <a:gd name="connsiteX19" fmla="*/ 441046 w 7467600"/>
              <a:gd name="connsiteY19" fmla="*/ 6691153 h 6858000"/>
              <a:gd name="connsiteX20" fmla="*/ 1019354 w 7467600"/>
              <a:gd name="connsiteY20" fmla="*/ 6315006 h 6858000"/>
              <a:gd name="connsiteX21" fmla="*/ 991680 w 7467600"/>
              <a:gd name="connsiteY21" fmla="*/ 6298413 h 6858000"/>
              <a:gd name="connsiteX22" fmla="*/ 409060 w 7467600"/>
              <a:gd name="connsiteY22" fmla="*/ 6671470 h 6858000"/>
              <a:gd name="connsiteX23" fmla="*/ 991680 w 7467600"/>
              <a:gd name="connsiteY23" fmla="*/ 6298413 h 6858000"/>
              <a:gd name="connsiteX24" fmla="*/ 103333 w 7467600"/>
              <a:gd name="connsiteY24" fmla="*/ 5699602 h 6858000"/>
              <a:gd name="connsiteX25" fmla="*/ 233938 w 7467600"/>
              <a:gd name="connsiteY25" fmla="*/ 5809416 h 6858000"/>
              <a:gd name="connsiteX26" fmla="*/ 883580 w 7467600"/>
              <a:gd name="connsiteY26" fmla="*/ 6180710 h 6858000"/>
              <a:gd name="connsiteX27" fmla="*/ 487337 w 7467600"/>
              <a:gd name="connsiteY27" fmla="*/ 5950182 h 6858000"/>
              <a:gd name="connsiteX28" fmla="*/ 354051 w 7467600"/>
              <a:gd name="connsiteY28" fmla="*/ 5854912 h 6858000"/>
              <a:gd name="connsiteX29" fmla="*/ 195436 w 7467600"/>
              <a:gd name="connsiteY29" fmla="*/ 5755068 h 6858000"/>
              <a:gd name="connsiteX30" fmla="*/ 103333 w 7467600"/>
              <a:gd name="connsiteY30" fmla="*/ 5699602 h 6858000"/>
              <a:gd name="connsiteX31" fmla="*/ 5539432 w 7467600"/>
              <a:gd name="connsiteY31" fmla="*/ 5642928 h 6858000"/>
              <a:gd name="connsiteX32" fmla="*/ 5555462 w 7467600"/>
              <a:gd name="connsiteY32" fmla="*/ 5694454 h 6858000"/>
              <a:gd name="connsiteX33" fmla="*/ 5828270 w 7467600"/>
              <a:gd name="connsiteY33" fmla="*/ 6320663 h 6858000"/>
              <a:gd name="connsiteX34" fmla="*/ 5947416 w 7467600"/>
              <a:gd name="connsiteY34" fmla="*/ 6574846 h 6858000"/>
              <a:gd name="connsiteX35" fmla="*/ 5539432 w 7467600"/>
              <a:gd name="connsiteY35" fmla="*/ 5642928 h 6858000"/>
              <a:gd name="connsiteX36" fmla="*/ 51253 w 7467600"/>
              <a:gd name="connsiteY36" fmla="*/ 5631825 h 6858000"/>
              <a:gd name="connsiteX37" fmla="*/ 211622 w 7467600"/>
              <a:gd name="connsiteY37" fmla="*/ 5728803 h 6858000"/>
              <a:gd name="connsiteX38" fmla="*/ 371652 w 7467600"/>
              <a:gd name="connsiteY38" fmla="*/ 5829062 h 6858000"/>
              <a:gd name="connsiteX39" fmla="*/ 505903 w 7467600"/>
              <a:gd name="connsiteY39" fmla="*/ 5925221 h 6858000"/>
              <a:gd name="connsiteX40" fmla="*/ 899240 w 7467600"/>
              <a:gd name="connsiteY40" fmla="*/ 6153068 h 6858000"/>
              <a:gd name="connsiteX41" fmla="*/ 988114 w 7467600"/>
              <a:gd name="connsiteY41" fmla="*/ 6174204 h 6858000"/>
              <a:gd name="connsiteX42" fmla="*/ 845971 w 7467600"/>
              <a:gd name="connsiteY42" fmla="*/ 6067177 h 6858000"/>
              <a:gd name="connsiteX43" fmla="*/ 448057 w 7467600"/>
              <a:gd name="connsiteY43" fmla="*/ 5841376 h 6858000"/>
              <a:gd name="connsiteX44" fmla="*/ 51253 w 7467600"/>
              <a:gd name="connsiteY44" fmla="*/ 5631825 h 6858000"/>
              <a:gd name="connsiteX45" fmla="*/ 2606687 w 7467600"/>
              <a:gd name="connsiteY45" fmla="*/ 5630718 h 6858000"/>
              <a:gd name="connsiteX46" fmla="*/ 2645658 w 7467600"/>
              <a:gd name="connsiteY46" fmla="*/ 6640259 h 6858000"/>
              <a:gd name="connsiteX47" fmla="*/ 2606687 w 7467600"/>
              <a:gd name="connsiteY47" fmla="*/ 5630718 h 6858000"/>
              <a:gd name="connsiteX48" fmla="*/ 3642057 w 7467600"/>
              <a:gd name="connsiteY48" fmla="*/ 5573487 h 6858000"/>
              <a:gd name="connsiteX49" fmla="*/ 3632981 w 7467600"/>
              <a:gd name="connsiteY49" fmla="*/ 5579437 h 6858000"/>
              <a:gd name="connsiteX50" fmla="*/ 3382436 w 7467600"/>
              <a:gd name="connsiteY50" fmla="*/ 5952726 h 6858000"/>
              <a:gd name="connsiteX51" fmla="*/ 3191929 w 7467600"/>
              <a:gd name="connsiteY51" fmla="*/ 6662669 h 6858000"/>
              <a:gd name="connsiteX52" fmla="*/ 3369898 w 7467600"/>
              <a:gd name="connsiteY52" fmla="*/ 6081771 h 6858000"/>
              <a:gd name="connsiteX53" fmla="*/ 3642057 w 7467600"/>
              <a:gd name="connsiteY53" fmla="*/ 5573487 h 6858000"/>
              <a:gd name="connsiteX54" fmla="*/ 2650666 w 7467600"/>
              <a:gd name="connsiteY54" fmla="*/ 5530686 h 6858000"/>
              <a:gd name="connsiteX55" fmla="*/ 2650249 w 7467600"/>
              <a:gd name="connsiteY55" fmla="*/ 5532101 h 6858000"/>
              <a:gd name="connsiteX56" fmla="*/ 2663808 w 7467600"/>
              <a:gd name="connsiteY56" fmla="*/ 6535215 h 6858000"/>
              <a:gd name="connsiteX57" fmla="*/ 2665418 w 7467600"/>
              <a:gd name="connsiteY57" fmla="*/ 6132756 h 6858000"/>
              <a:gd name="connsiteX58" fmla="*/ 2650666 w 7467600"/>
              <a:gd name="connsiteY58" fmla="*/ 5530686 h 6858000"/>
              <a:gd name="connsiteX59" fmla="*/ 2680277 w 7467600"/>
              <a:gd name="connsiteY59" fmla="*/ 5479204 h 6858000"/>
              <a:gd name="connsiteX60" fmla="*/ 2678972 w 7467600"/>
              <a:gd name="connsiteY60" fmla="*/ 5481582 h 6858000"/>
              <a:gd name="connsiteX61" fmla="*/ 2696666 w 7467600"/>
              <a:gd name="connsiteY61" fmla="*/ 6133836 h 6858000"/>
              <a:gd name="connsiteX62" fmla="*/ 2695769 w 7467600"/>
              <a:gd name="connsiteY62" fmla="*/ 6390955 h 6858000"/>
              <a:gd name="connsiteX63" fmla="*/ 2739893 w 7467600"/>
              <a:gd name="connsiteY63" fmla="*/ 6108357 h 6858000"/>
              <a:gd name="connsiteX64" fmla="*/ 2680277 w 7467600"/>
              <a:gd name="connsiteY64" fmla="*/ 5479204 h 6858000"/>
              <a:gd name="connsiteX65" fmla="*/ 1132195 w 7467600"/>
              <a:gd name="connsiteY65" fmla="*/ 5467980 h 6858000"/>
              <a:gd name="connsiteX66" fmla="*/ 1679056 w 7467600"/>
              <a:gd name="connsiteY66" fmla="*/ 5516907 h 6858000"/>
              <a:gd name="connsiteX67" fmla="*/ 2128648 w 7467600"/>
              <a:gd name="connsiteY67" fmla="*/ 5474249 h 6858000"/>
              <a:gd name="connsiteX68" fmla="*/ 1825619 w 7467600"/>
              <a:gd name="connsiteY68" fmla="*/ 5478447 h 6858000"/>
              <a:gd name="connsiteX69" fmla="*/ 1737798 w 7467600"/>
              <a:gd name="connsiteY69" fmla="*/ 5483353 h 6858000"/>
              <a:gd name="connsiteX70" fmla="*/ 1132195 w 7467600"/>
              <a:gd name="connsiteY70" fmla="*/ 5467980 h 6858000"/>
              <a:gd name="connsiteX71" fmla="*/ 1456157 w 7467600"/>
              <a:gd name="connsiteY71" fmla="*/ 5371404 h 6858000"/>
              <a:gd name="connsiteX72" fmla="*/ 1244432 w 7467600"/>
              <a:gd name="connsiteY72" fmla="*/ 5385601 h 6858000"/>
              <a:gd name="connsiteX73" fmla="*/ 973990 w 7467600"/>
              <a:gd name="connsiteY73" fmla="*/ 5424940 h 6858000"/>
              <a:gd name="connsiteX74" fmla="*/ 1103809 w 7467600"/>
              <a:gd name="connsiteY74" fmla="*/ 5433720 h 6858000"/>
              <a:gd name="connsiteX75" fmla="*/ 1123454 w 7467600"/>
              <a:gd name="connsiteY75" fmla="*/ 5435727 h 6858000"/>
              <a:gd name="connsiteX76" fmla="*/ 1737017 w 7467600"/>
              <a:gd name="connsiteY76" fmla="*/ 5452183 h 6858000"/>
              <a:gd name="connsiteX77" fmla="*/ 1824397 w 7467600"/>
              <a:gd name="connsiteY77" fmla="*/ 5447757 h 6858000"/>
              <a:gd name="connsiteX78" fmla="*/ 2070059 w 7467600"/>
              <a:gd name="connsiteY78" fmla="*/ 5441660 h 6858000"/>
              <a:gd name="connsiteX79" fmla="*/ 1456157 w 7467600"/>
              <a:gd name="connsiteY79" fmla="*/ 5371404 h 6858000"/>
              <a:gd name="connsiteX80" fmla="*/ 4988186 w 7467600"/>
              <a:gd name="connsiteY80" fmla="*/ 5216467 h 6858000"/>
              <a:gd name="connsiteX81" fmla="*/ 4777334 w 7467600"/>
              <a:gd name="connsiteY81" fmla="*/ 5406072 h 6858000"/>
              <a:gd name="connsiteX82" fmla="*/ 4718341 w 7467600"/>
              <a:gd name="connsiteY82" fmla="*/ 5468043 h 6858000"/>
              <a:gd name="connsiteX83" fmla="*/ 4604655 w 7467600"/>
              <a:gd name="connsiteY83" fmla="*/ 5583434 h 6858000"/>
              <a:gd name="connsiteX84" fmla="*/ 4565074 w 7467600"/>
              <a:gd name="connsiteY84" fmla="*/ 5618550 h 6858000"/>
              <a:gd name="connsiteX85" fmla="*/ 4988186 w 7467600"/>
              <a:gd name="connsiteY85" fmla="*/ 5216467 h 6858000"/>
              <a:gd name="connsiteX86" fmla="*/ 4978032 w 7467600"/>
              <a:gd name="connsiteY86" fmla="*/ 5183809 h 6858000"/>
              <a:gd name="connsiteX87" fmla="*/ 4463413 w 7467600"/>
              <a:gd name="connsiteY87" fmla="*/ 5615162 h 6858000"/>
              <a:gd name="connsiteX88" fmla="*/ 4358134 w 7467600"/>
              <a:gd name="connsiteY88" fmla="*/ 5742791 h 6858000"/>
              <a:gd name="connsiteX89" fmla="*/ 4376219 w 7467600"/>
              <a:gd name="connsiteY89" fmla="*/ 5729027 h 6858000"/>
              <a:gd name="connsiteX90" fmla="*/ 4582340 w 7467600"/>
              <a:gd name="connsiteY90" fmla="*/ 5561037 h 6858000"/>
              <a:gd name="connsiteX91" fmla="*/ 4694684 w 7467600"/>
              <a:gd name="connsiteY91" fmla="*/ 5447098 h 6858000"/>
              <a:gd name="connsiteX92" fmla="*/ 4754123 w 7467600"/>
              <a:gd name="connsiteY92" fmla="*/ 5384643 h 6858000"/>
              <a:gd name="connsiteX93" fmla="*/ 4978032 w 7467600"/>
              <a:gd name="connsiteY93" fmla="*/ 5183809 h 6858000"/>
              <a:gd name="connsiteX94" fmla="*/ 1903353 w 7467600"/>
              <a:gd name="connsiteY94" fmla="*/ 5044827 h 6858000"/>
              <a:gd name="connsiteX95" fmla="*/ 1936931 w 7467600"/>
              <a:gd name="connsiteY95" fmla="*/ 5093954 h 6858000"/>
              <a:gd name="connsiteX96" fmla="*/ 2195868 w 7467600"/>
              <a:gd name="connsiteY96" fmla="*/ 5396574 h 6858000"/>
              <a:gd name="connsiteX97" fmla="*/ 2088852 w 7467600"/>
              <a:gd name="connsiteY97" fmla="*/ 5166123 h 6858000"/>
              <a:gd name="connsiteX98" fmla="*/ 1958241 w 7467600"/>
              <a:gd name="connsiteY98" fmla="*/ 5067955 h 6858000"/>
              <a:gd name="connsiteX99" fmla="*/ 1903353 w 7467600"/>
              <a:gd name="connsiteY99" fmla="*/ 5044827 h 6858000"/>
              <a:gd name="connsiteX100" fmla="*/ 1979378 w 7467600"/>
              <a:gd name="connsiteY100" fmla="*/ 4769504 h 6858000"/>
              <a:gd name="connsiteX101" fmla="*/ 2882120 w 7467600"/>
              <a:gd name="connsiteY101" fmla="*/ 5064547 h 6858000"/>
              <a:gd name="connsiteX102" fmla="*/ 2793103 w 7467600"/>
              <a:gd name="connsiteY102" fmla="*/ 5039699 h 6858000"/>
              <a:gd name="connsiteX103" fmla="*/ 2770041 w 7467600"/>
              <a:gd name="connsiteY103" fmla="*/ 5033634 h 6858000"/>
              <a:gd name="connsiteX104" fmla="*/ 1979378 w 7467600"/>
              <a:gd name="connsiteY104" fmla="*/ 4769504 h 6858000"/>
              <a:gd name="connsiteX105" fmla="*/ 1927410 w 7467600"/>
              <a:gd name="connsiteY105" fmla="*/ 4716164 h 6858000"/>
              <a:gd name="connsiteX106" fmla="*/ 1959587 w 7467600"/>
              <a:gd name="connsiteY106" fmla="*/ 4728849 h 6858000"/>
              <a:gd name="connsiteX107" fmla="*/ 2777707 w 7467600"/>
              <a:gd name="connsiteY107" fmla="*/ 5003991 h 6858000"/>
              <a:gd name="connsiteX108" fmla="*/ 2800768 w 7467600"/>
              <a:gd name="connsiteY108" fmla="*/ 5010056 h 6858000"/>
              <a:gd name="connsiteX109" fmla="*/ 2879408 w 7467600"/>
              <a:gd name="connsiteY109" fmla="*/ 5031590 h 6858000"/>
              <a:gd name="connsiteX110" fmla="*/ 2862295 w 7467600"/>
              <a:gd name="connsiteY110" fmla="*/ 5022958 h 6858000"/>
              <a:gd name="connsiteX111" fmla="*/ 2813343 w 7467600"/>
              <a:gd name="connsiteY111" fmla="*/ 4998369 h 6858000"/>
              <a:gd name="connsiteX112" fmla="*/ 2646245 w 7467600"/>
              <a:gd name="connsiteY112" fmla="*/ 4930999 h 6858000"/>
              <a:gd name="connsiteX113" fmla="*/ 1999243 w 7467600"/>
              <a:gd name="connsiteY113" fmla="*/ 4730524 h 6858000"/>
              <a:gd name="connsiteX114" fmla="*/ 1979527 w 7467600"/>
              <a:gd name="connsiteY114" fmla="*/ 4726651 h 6858000"/>
              <a:gd name="connsiteX115" fmla="*/ 1927410 w 7467600"/>
              <a:gd name="connsiteY115" fmla="*/ 4716164 h 6858000"/>
              <a:gd name="connsiteX116" fmla="*/ 1997014 w 7467600"/>
              <a:gd name="connsiteY116" fmla="*/ 4698007 h 6858000"/>
              <a:gd name="connsiteX117" fmla="*/ 2005458 w 7467600"/>
              <a:gd name="connsiteY117" fmla="*/ 4699540 h 6858000"/>
              <a:gd name="connsiteX118" fmla="*/ 2657186 w 7467600"/>
              <a:gd name="connsiteY118" fmla="*/ 4901687 h 6858000"/>
              <a:gd name="connsiteX119" fmla="*/ 2826662 w 7467600"/>
              <a:gd name="connsiteY119" fmla="*/ 4970362 h 6858000"/>
              <a:gd name="connsiteX120" fmla="*/ 2876100 w 7467600"/>
              <a:gd name="connsiteY120" fmla="*/ 4995397 h 6858000"/>
              <a:gd name="connsiteX121" fmla="*/ 3042600 w 7467600"/>
              <a:gd name="connsiteY121" fmla="*/ 5059532 h 6858000"/>
              <a:gd name="connsiteX122" fmla="*/ 1997014 w 7467600"/>
              <a:gd name="connsiteY122" fmla="*/ 4698007 h 6858000"/>
              <a:gd name="connsiteX123" fmla="*/ 2305292 w 7467600"/>
              <a:gd name="connsiteY123" fmla="*/ 4219492 h 6858000"/>
              <a:gd name="connsiteX124" fmla="*/ 3360922 w 7467600"/>
              <a:gd name="connsiteY124" fmla="*/ 4529373 h 6858000"/>
              <a:gd name="connsiteX125" fmla="*/ 3492420 w 7467600"/>
              <a:gd name="connsiteY125" fmla="*/ 4510145 h 6858000"/>
              <a:gd name="connsiteX126" fmla="*/ 3364086 w 7467600"/>
              <a:gd name="connsiteY126" fmla="*/ 4480340 h 6858000"/>
              <a:gd name="connsiteX127" fmla="*/ 3225818 w 7467600"/>
              <a:gd name="connsiteY127" fmla="*/ 4411822 h 6858000"/>
              <a:gd name="connsiteX128" fmla="*/ 3129696 w 7467600"/>
              <a:gd name="connsiteY128" fmla="*/ 4360704 h 6858000"/>
              <a:gd name="connsiteX129" fmla="*/ 2814545 w 7467600"/>
              <a:gd name="connsiteY129" fmla="*/ 4282955 h 6858000"/>
              <a:gd name="connsiteX130" fmla="*/ 2305292 w 7467600"/>
              <a:gd name="connsiteY130" fmla="*/ 4219492 h 6858000"/>
              <a:gd name="connsiteX131" fmla="*/ 2626982 w 7467600"/>
              <a:gd name="connsiteY131" fmla="*/ 4206450 h 6858000"/>
              <a:gd name="connsiteX132" fmla="*/ 2490617 w 7467600"/>
              <a:gd name="connsiteY132" fmla="*/ 4206951 h 6858000"/>
              <a:gd name="connsiteX133" fmla="*/ 2819869 w 7467600"/>
              <a:gd name="connsiteY133" fmla="*/ 4252936 h 6858000"/>
              <a:gd name="connsiteX134" fmla="*/ 3143018 w 7467600"/>
              <a:gd name="connsiteY134" fmla="*/ 4332698 h 6858000"/>
              <a:gd name="connsiteX135" fmla="*/ 3241520 w 7467600"/>
              <a:gd name="connsiteY135" fmla="*/ 4385112 h 6858000"/>
              <a:gd name="connsiteX136" fmla="*/ 3374575 w 7467600"/>
              <a:gd name="connsiteY136" fmla="*/ 4451517 h 6858000"/>
              <a:gd name="connsiteX137" fmla="*/ 3505221 w 7467600"/>
              <a:gd name="connsiteY137" fmla="*/ 4480757 h 6858000"/>
              <a:gd name="connsiteX138" fmla="*/ 2626982 w 7467600"/>
              <a:gd name="connsiteY138" fmla="*/ 4206450 h 6858000"/>
              <a:gd name="connsiteX139" fmla="*/ 1310106 w 7467600"/>
              <a:gd name="connsiteY139" fmla="*/ 3943217 h 6858000"/>
              <a:gd name="connsiteX140" fmla="*/ 854994 w 7467600"/>
              <a:gd name="connsiteY140" fmla="*/ 4399136 h 6858000"/>
              <a:gd name="connsiteX141" fmla="*/ 742462 w 7467600"/>
              <a:gd name="connsiteY141" fmla="*/ 4594648 h 6858000"/>
              <a:gd name="connsiteX142" fmla="*/ 820602 w 7467600"/>
              <a:gd name="connsiteY142" fmla="*/ 4485915 h 6858000"/>
              <a:gd name="connsiteX143" fmla="*/ 878295 w 7467600"/>
              <a:gd name="connsiteY143" fmla="*/ 4403594 h 6858000"/>
              <a:gd name="connsiteX144" fmla="*/ 1240607 w 7467600"/>
              <a:gd name="connsiteY144" fmla="*/ 4010401 h 6858000"/>
              <a:gd name="connsiteX145" fmla="*/ 1310106 w 7467600"/>
              <a:gd name="connsiteY145" fmla="*/ 3943217 h 6858000"/>
              <a:gd name="connsiteX146" fmla="*/ 1423113 w 7467600"/>
              <a:gd name="connsiteY146" fmla="*/ 3874565 h 6858000"/>
              <a:gd name="connsiteX147" fmla="*/ 1260565 w 7467600"/>
              <a:gd name="connsiteY147" fmla="*/ 4031982 h 6858000"/>
              <a:gd name="connsiteX148" fmla="*/ 901900 w 7467600"/>
              <a:gd name="connsiteY148" fmla="*/ 4421236 h 6858000"/>
              <a:gd name="connsiteX149" fmla="*/ 845044 w 7467600"/>
              <a:gd name="connsiteY149" fmla="*/ 4502436 h 6858000"/>
              <a:gd name="connsiteX150" fmla="*/ 685926 w 7467600"/>
              <a:gd name="connsiteY150" fmla="*/ 4703069 h 6858000"/>
              <a:gd name="connsiteX151" fmla="*/ 684248 w 7467600"/>
              <a:gd name="connsiteY151" fmla="*/ 4706721 h 6858000"/>
              <a:gd name="connsiteX152" fmla="*/ 1423113 w 7467600"/>
              <a:gd name="connsiteY152" fmla="*/ 3874565 h 6858000"/>
              <a:gd name="connsiteX153" fmla="*/ 3316479 w 7467600"/>
              <a:gd name="connsiteY153" fmla="*/ 3872136 h 6858000"/>
              <a:gd name="connsiteX154" fmla="*/ 3546806 w 7467600"/>
              <a:gd name="connsiteY154" fmla="*/ 4356139 h 6858000"/>
              <a:gd name="connsiteX155" fmla="*/ 3364433 w 7467600"/>
              <a:gd name="connsiteY155" fmla="*/ 3953121 h 6858000"/>
              <a:gd name="connsiteX156" fmla="*/ 3316479 w 7467600"/>
              <a:gd name="connsiteY156" fmla="*/ 3872136 h 6858000"/>
              <a:gd name="connsiteX157" fmla="*/ 3291335 w 7467600"/>
              <a:gd name="connsiteY157" fmla="*/ 3767420 h 6858000"/>
              <a:gd name="connsiteX158" fmla="*/ 3390805 w 7467600"/>
              <a:gd name="connsiteY158" fmla="*/ 3937163 h 6858000"/>
              <a:gd name="connsiteX159" fmla="*/ 3579062 w 7467600"/>
              <a:gd name="connsiteY159" fmla="*/ 4359040 h 6858000"/>
              <a:gd name="connsiteX160" fmla="*/ 3467355 w 7467600"/>
              <a:gd name="connsiteY160" fmla="*/ 3988130 h 6858000"/>
              <a:gd name="connsiteX161" fmla="*/ 3310753 w 7467600"/>
              <a:gd name="connsiteY161" fmla="*/ 3787140 h 6858000"/>
              <a:gd name="connsiteX162" fmla="*/ 3291335 w 7467600"/>
              <a:gd name="connsiteY162" fmla="*/ 3767420 h 6858000"/>
              <a:gd name="connsiteX163" fmla="*/ 1635889 w 7467600"/>
              <a:gd name="connsiteY163" fmla="*/ 3709494 h 6858000"/>
              <a:gd name="connsiteX164" fmla="*/ 1634800 w 7467600"/>
              <a:gd name="connsiteY164" fmla="*/ 3731111 h 6858000"/>
              <a:gd name="connsiteX165" fmla="*/ 1635889 w 7467600"/>
              <a:gd name="connsiteY165" fmla="*/ 3709494 h 6858000"/>
              <a:gd name="connsiteX166" fmla="*/ 1510397 w 7467600"/>
              <a:gd name="connsiteY166" fmla="*/ 3684705 h 6858000"/>
              <a:gd name="connsiteX167" fmla="*/ 1146550 w 7467600"/>
              <a:gd name="connsiteY167" fmla="*/ 3802012 h 6858000"/>
              <a:gd name="connsiteX168" fmla="*/ 698834 w 7467600"/>
              <a:gd name="connsiteY168" fmla="*/ 3952272 h 6858000"/>
              <a:gd name="connsiteX169" fmla="*/ 34256 w 7467600"/>
              <a:gd name="connsiteY169" fmla="*/ 4347603 h 6858000"/>
              <a:gd name="connsiteX170" fmla="*/ 527241 w 7467600"/>
              <a:gd name="connsiteY170" fmla="*/ 4065078 h 6858000"/>
              <a:gd name="connsiteX171" fmla="*/ 1510397 w 7467600"/>
              <a:gd name="connsiteY171" fmla="*/ 3684705 h 6858000"/>
              <a:gd name="connsiteX172" fmla="*/ 1313114 w 7467600"/>
              <a:gd name="connsiteY172" fmla="*/ 3655216 h 6858000"/>
              <a:gd name="connsiteX173" fmla="*/ 1109304 w 7467600"/>
              <a:gd name="connsiteY173" fmla="*/ 3669030 h 6858000"/>
              <a:gd name="connsiteX174" fmla="*/ 8129 w 7467600"/>
              <a:gd name="connsiteY174" fmla="*/ 4330519 h 6858000"/>
              <a:gd name="connsiteX175" fmla="*/ 687572 w 7467600"/>
              <a:gd name="connsiteY175" fmla="*/ 3925629 h 6858000"/>
              <a:gd name="connsiteX176" fmla="*/ 1138365 w 7467600"/>
              <a:gd name="connsiteY176" fmla="*/ 3774515 h 6858000"/>
              <a:gd name="connsiteX177" fmla="*/ 1505579 w 7467600"/>
              <a:gd name="connsiteY177" fmla="*/ 3655526 h 6858000"/>
              <a:gd name="connsiteX178" fmla="*/ 1313114 w 7467600"/>
              <a:gd name="connsiteY178" fmla="*/ 3655216 h 6858000"/>
              <a:gd name="connsiteX179" fmla="*/ 3655073 w 7467600"/>
              <a:gd name="connsiteY179" fmla="*/ 3650884 h 6858000"/>
              <a:gd name="connsiteX180" fmla="*/ 3989938 w 7467600"/>
              <a:gd name="connsiteY180" fmla="*/ 3991685 h 6858000"/>
              <a:gd name="connsiteX181" fmla="*/ 4393907 w 7467600"/>
              <a:gd name="connsiteY181" fmla="*/ 4261258 h 6858000"/>
              <a:gd name="connsiteX182" fmla="*/ 4648051 w 7467600"/>
              <a:gd name="connsiteY182" fmla="*/ 4374051 h 6858000"/>
              <a:gd name="connsiteX183" fmla="*/ 4383389 w 7467600"/>
              <a:gd name="connsiteY183" fmla="*/ 4184369 h 6858000"/>
              <a:gd name="connsiteX184" fmla="*/ 4165508 w 7467600"/>
              <a:gd name="connsiteY184" fmla="*/ 4035196 h 6858000"/>
              <a:gd name="connsiteX185" fmla="*/ 4068162 w 7467600"/>
              <a:gd name="connsiteY185" fmla="*/ 3953394 h 6858000"/>
              <a:gd name="connsiteX186" fmla="*/ 3981416 w 7467600"/>
              <a:gd name="connsiteY186" fmla="*/ 3880482 h 6858000"/>
              <a:gd name="connsiteX187" fmla="*/ 3800147 w 7467600"/>
              <a:gd name="connsiteY187" fmla="*/ 3749872 h 6858000"/>
              <a:gd name="connsiteX188" fmla="*/ 3655073 w 7467600"/>
              <a:gd name="connsiteY188" fmla="*/ 3650884 h 6858000"/>
              <a:gd name="connsiteX189" fmla="*/ 3670252 w 7467600"/>
              <a:gd name="connsiteY189" fmla="*/ 3622798 h 6858000"/>
              <a:gd name="connsiteX190" fmla="*/ 3817258 w 7467600"/>
              <a:gd name="connsiteY190" fmla="*/ 3723577 h 6858000"/>
              <a:gd name="connsiteX191" fmla="*/ 4000461 w 7467600"/>
              <a:gd name="connsiteY191" fmla="*/ 3855966 h 6858000"/>
              <a:gd name="connsiteX192" fmla="*/ 4088180 w 7467600"/>
              <a:gd name="connsiteY192" fmla="*/ 3929774 h 6858000"/>
              <a:gd name="connsiteX193" fmla="*/ 4184555 w 7467600"/>
              <a:gd name="connsiteY193" fmla="*/ 4010683 h 6858000"/>
              <a:gd name="connsiteX194" fmla="*/ 4399563 w 7467600"/>
              <a:gd name="connsiteY194" fmla="*/ 4158106 h 6858000"/>
              <a:gd name="connsiteX195" fmla="*/ 4684469 w 7467600"/>
              <a:gd name="connsiteY195" fmla="*/ 4364680 h 6858000"/>
              <a:gd name="connsiteX196" fmla="*/ 4690271 w 7467600"/>
              <a:gd name="connsiteY196" fmla="*/ 4370034 h 6858000"/>
              <a:gd name="connsiteX197" fmla="*/ 4136093 w 7467600"/>
              <a:gd name="connsiteY197" fmla="*/ 3858466 h 6858000"/>
              <a:gd name="connsiteX198" fmla="*/ 3670252 w 7467600"/>
              <a:gd name="connsiteY198" fmla="*/ 3622798 h 6858000"/>
              <a:gd name="connsiteX199" fmla="*/ 4440129 w 7467600"/>
              <a:gd name="connsiteY199" fmla="*/ 3448571 h 6858000"/>
              <a:gd name="connsiteX200" fmla="*/ 4856525 w 7467600"/>
              <a:gd name="connsiteY200" fmla="*/ 3915351 h 6858000"/>
              <a:gd name="connsiteX201" fmla="*/ 5059055 w 7467600"/>
              <a:gd name="connsiteY201" fmla="*/ 4108918 h 6858000"/>
              <a:gd name="connsiteX202" fmla="*/ 5290070 w 7467600"/>
              <a:gd name="connsiteY202" fmla="*/ 4263619 h 6858000"/>
              <a:gd name="connsiteX203" fmla="*/ 4834991 w 7467600"/>
              <a:gd name="connsiteY203" fmla="*/ 3830985 h 6858000"/>
              <a:gd name="connsiteX204" fmla="*/ 4440129 w 7467600"/>
              <a:gd name="connsiteY204" fmla="*/ 3448571 h 6858000"/>
              <a:gd name="connsiteX205" fmla="*/ 4441737 w 7467600"/>
              <a:gd name="connsiteY205" fmla="*/ 3399734 h 6858000"/>
              <a:gd name="connsiteX206" fmla="*/ 4431236 w 7467600"/>
              <a:gd name="connsiteY206" fmla="*/ 3400954 h 6858000"/>
              <a:gd name="connsiteX207" fmla="*/ 4557150 w 7467600"/>
              <a:gd name="connsiteY207" fmla="*/ 3510023 h 6858000"/>
              <a:gd name="connsiteX208" fmla="*/ 4856936 w 7467600"/>
              <a:gd name="connsiteY208" fmla="*/ 3809146 h 6858000"/>
              <a:gd name="connsiteX209" fmla="*/ 5111996 w 7467600"/>
              <a:gd name="connsiteY209" fmla="*/ 4065759 h 6858000"/>
              <a:gd name="connsiteX210" fmla="*/ 5388878 w 7467600"/>
              <a:gd name="connsiteY210" fmla="*/ 4300185 h 6858000"/>
              <a:gd name="connsiteX211" fmla="*/ 5425556 w 7467600"/>
              <a:gd name="connsiteY211" fmla="*/ 4308967 h 6858000"/>
              <a:gd name="connsiteX212" fmla="*/ 4943646 w 7467600"/>
              <a:gd name="connsiteY212" fmla="*/ 3822916 h 6858000"/>
              <a:gd name="connsiteX213" fmla="*/ 4594837 w 7467600"/>
              <a:gd name="connsiteY213" fmla="*/ 3532274 h 6858000"/>
              <a:gd name="connsiteX214" fmla="*/ 4441737 w 7467600"/>
              <a:gd name="connsiteY214" fmla="*/ 3399734 h 6858000"/>
              <a:gd name="connsiteX215" fmla="*/ 5425834 w 7467600"/>
              <a:gd name="connsiteY215" fmla="*/ 3162785 h 6858000"/>
              <a:gd name="connsiteX216" fmla="*/ 5401644 w 7467600"/>
              <a:gd name="connsiteY216" fmla="*/ 3617847 h 6858000"/>
              <a:gd name="connsiteX217" fmla="*/ 5467256 w 7467600"/>
              <a:gd name="connsiteY217" fmla="*/ 4175494 h 6858000"/>
              <a:gd name="connsiteX218" fmla="*/ 5448069 w 7467600"/>
              <a:gd name="connsiteY218" fmla="*/ 3567554 h 6858000"/>
              <a:gd name="connsiteX219" fmla="*/ 5425834 w 7467600"/>
              <a:gd name="connsiteY219" fmla="*/ 3162785 h 6858000"/>
              <a:gd name="connsiteX220" fmla="*/ 1318687 w 7467600"/>
              <a:gd name="connsiteY220" fmla="*/ 3113840 h 6858000"/>
              <a:gd name="connsiteX221" fmla="*/ 1066793 w 7467600"/>
              <a:gd name="connsiteY221" fmla="*/ 3212171 h 6858000"/>
              <a:gd name="connsiteX222" fmla="*/ 993319 w 7467600"/>
              <a:gd name="connsiteY222" fmla="*/ 3247648 h 6858000"/>
              <a:gd name="connsiteX223" fmla="*/ 853081 w 7467600"/>
              <a:gd name="connsiteY223" fmla="*/ 3312410 h 6858000"/>
              <a:gd name="connsiteX224" fmla="*/ 805957 w 7467600"/>
              <a:gd name="connsiteY224" fmla="*/ 3330443 h 6858000"/>
              <a:gd name="connsiteX225" fmla="*/ 1318687 w 7467600"/>
              <a:gd name="connsiteY225" fmla="*/ 3113840 h 6858000"/>
              <a:gd name="connsiteX226" fmla="*/ 5453702 w 7467600"/>
              <a:gd name="connsiteY226" fmla="*/ 3090882 h 6858000"/>
              <a:gd name="connsiteX227" fmla="*/ 5480135 w 7467600"/>
              <a:gd name="connsiteY227" fmla="*/ 3565802 h 6858000"/>
              <a:gd name="connsiteX228" fmla="*/ 5499023 w 7467600"/>
              <a:gd name="connsiteY228" fmla="*/ 4166310 h 6858000"/>
              <a:gd name="connsiteX229" fmla="*/ 5547022 w 7467600"/>
              <a:gd name="connsiteY229" fmla="*/ 3607838 h 6858000"/>
              <a:gd name="connsiteX230" fmla="*/ 5515964 w 7467600"/>
              <a:gd name="connsiteY230" fmla="*/ 3378541 h 6858000"/>
              <a:gd name="connsiteX231" fmla="*/ 5453702 w 7467600"/>
              <a:gd name="connsiteY231" fmla="*/ 3090882 h 6858000"/>
              <a:gd name="connsiteX232" fmla="*/ 1238695 w 7467600"/>
              <a:gd name="connsiteY232" fmla="*/ 3076820 h 6858000"/>
              <a:gd name="connsiteX233" fmla="*/ 716371 w 7467600"/>
              <a:gd name="connsiteY233" fmla="*/ 3293249 h 6858000"/>
              <a:gd name="connsiteX234" fmla="*/ 579522 w 7467600"/>
              <a:gd name="connsiteY234" fmla="*/ 3371759 h 6858000"/>
              <a:gd name="connsiteX235" fmla="*/ 600288 w 7467600"/>
              <a:gd name="connsiteY235" fmla="*/ 3365555 h 6858000"/>
              <a:gd name="connsiteX236" fmla="*/ 840692 w 7467600"/>
              <a:gd name="connsiteY236" fmla="*/ 3284921 h 6858000"/>
              <a:gd name="connsiteX237" fmla="*/ 979248 w 7467600"/>
              <a:gd name="connsiteY237" fmla="*/ 3221003 h 6858000"/>
              <a:gd name="connsiteX238" fmla="*/ 1053282 w 7467600"/>
              <a:gd name="connsiteY238" fmla="*/ 3185247 h 6858000"/>
              <a:gd name="connsiteX239" fmla="*/ 1320603 w 7467600"/>
              <a:gd name="connsiteY239" fmla="*/ 3081281 h 6858000"/>
              <a:gd name="connsiteX240" fmla="*/ 1238695 w 7467600"/>
              <a:gd name="connsiteY240" fmla="*/ 3076820 h 6858000"/>
              <a:gd name="connsiteX241" fmla="*/ 5425627 w 7467600"/>
              <a:gd name="connsiteY241" fmla="*/ 2954192 h 6858000"/>
              <a:gd name="connsiteX242" fmla="*/ 5470770 w 7467600"/>
              <a:gd name="connsiteY242" fmla="*/ 3005435 h 6858000"/>
              <a:gd name="connsiteX243" fmla="*/ 5519779 w 7467600"/>
              <a:gd name="connsiteY243" fmla="*/ 4359223 h 6858000"/>
              <a:gd name="connsiteX244" fmla="*/ 5520293 w 7467600"/>
              <a:gd name="connsiteY244" fmla="*/ 4360602 h 6858000"/>
              <a:gd name="connsiteX245" fmla="*/ 5767221 w 7467600"/>
              <a:gd name="connsiteY245" fmla="*/ 4665564 h 6858000"/>
              <a:gd name="connsiteX246" fmla="*/ 6937169 w 7467600"/>
              <a:gd name="connsiteY246" fmla="*/ 4815941 h 6858000"/>
              <a:gd name="connsiteX247" fmla="*/ 6953922 w 7467600"/>
              <a:gd name="connsiteY247" fmla="*/ 4890068 h 6858000"/>
              <a:gd name="connsiteX248" fmla="*/ 6071359 w 7467600"/>
              <a:gd name="connsiteY248" fmla="*/ 4770770 h 6858000"/>
              <a:gd name="connsiteX249" fmla="*/ 6038839 w 7467600"/>
              <a:gd name="connsiteY249" fmla="*/ 4764474 h 6858000"/>
              <a:gd name="connsiteX250" fmla="*/ 6038706 w 7467600"/>
              <a:gd name="connsiteY250" fmla="*/ 4763847 h 6858000"/>
              <a:gd name="connsiteX251" fmla="*/ 6037784 w 7467600"/>
              <a:gd name="connsiteY251" fmla="*/ 4764270 h 6858000"/>
              <a:gd name="connsiteX252" fmla="*/ 6038839 w 7467600"/>
              <a:gd name="connsiteY252" fmla="*/ 4764474 h 6858000"/>
              <a:gd name="connsiteX253" fmla="*/ 6040338 w 7467600"/>
              <a:gd name="connsiteY253" fmla="*/ 4771418 h 6858000"/>
              <a:gd name="connsiteX254" fmla="*/ 6024488 w 7467600"/>
              <a:gd name="connsiteY254" fmla="*/ 4809903 h 6858000"/>
              <a:gd name="connsiteX255" fmla="*/ 5599771 w 7467600"/>
              <a:gd name="connsiteY255" fmla="*/ 5509652 h 6858000"/>
              <a:gd name="connsiteX256" fmla="*/ 5548843 w 7467600"/>
              <a:gd name="connsiteY256" fmla="*/ 5563845 h 6858000"/>
              <a:gd name="connsiteX257" fmla="*/ 5940952 w 7467600"/>
              <a:gd name="connsiteY257" fmla="*/ 6250028 h 6858000"/>
              <a:gd name="connsiteX258" fmla="*/ 6043441 w 7467600"/>
              <a:gd name="connsiteY258" fmla="*/ 6665847 h 6858000"/>
              <a:gd name="connsiteX259" fmla="*/ 6093432 w 7467600"/>
              <a:gd name="connsiteY259" fmla="*/ 6858000 h 6858000"/>
              <a:gd name="connsiteX260" fmla="*/ 6034344 w 7467600"/>
              <a:gd name="connsiteY260" fmla="*/ 6858000 h 6858000"/>
              <a:gd name="connsiteX261" fmla="*/ 6026679 w 7467600"/>
              <a:gd name="connsiteY261" fmla="*/ 6836959 h 6858000"/>
              <a:gd name="connsiteX262" fmla="*/ 5800441 w 7467600"/>
              <a:gd name="connsiteY262" fmla="*/ 6335286 h 6858000"/>
              <a:gd name="connsiteX263" fmla="*/ 5526562 w 7467600"/>
              <a:gd name="connsiteY263" fmla="*/ 5705388 h 6858000"/>
              <a:gd name="connsiteX264" fmla="*/ 5519640 w 7467600"/>
              <a:gd name="connsiteY264" fmla="*/ 5683774 h 6858000"/>
              <a:gd name="connsiteX265" fmla="*/ 5844559 w 7467600"/>
              <a:gd name="connsiteY265" fmla="*/ 6553349 h 6858000"/>
              <a:gd name="connsiteX266" fmla="*/ 5975994 w 7467600"/>
              <a:gd name="connsiteY266" fmla="*/ 6858000 h 6858000"/>
              <a:gd name="connsiteX267" fmla="*/ 5898547 w 7467600"/>
              <a:gd name="connsiteY267" fmla="*/ 6858000 h 6858000"/>
              <a:gd name="connsiteX268" fmla="*/ 5682041 w 7467600"/>
              <a:gd name="connsiteY268" fmla="*/ 6355860 h 6858000"/>
              <a:gd name="connsiteX269" fmla="*/ 5461758 w 7467600"/>
              <a:gd name="connsiteY269" fmla="*/ 5820220 h 6858000"/>
              <a:gd name="connsiteX270" fmla="*/ 5237282 w 7467600"/>
              <a:gd name="connsiteY270" fmla="*/ 6579086 h 6858000"/>
              <a:gd name="connsiteX271" fmla="*/ 5115009 w 7467600"/>
              <a:gd name="connsiteY271" fmla="*/ 6858000 h 6858000"/>
              <a:gd name="connsiteX272" fmla="*/ 5028074 w 7467600"/>
              <a:gd name="connsiteY272" fmla="*/ 6858000 h 6858000"/>
              <a:gd name="connsiteX273" fmla="*/ 5079508 w 7467600"/>
              <a:gd name="connsiteY273" fmla="*/ 6749074 h 6858000"/>
              <a:gd name="connsiteX274" fmla="*/ 5371846 w 7467600"/>
              <a:gd name="connsiteY274" fmla="*/ 5924413 h 6858000"/>
              <a:gd name="connsiteX275" fmla="*/ 5270512 w 7467600"/>
              <a:gd name="connsiteY275" fmla="*/ 6138975 h 6858000"/>
              <a:gd name="connsiteX276" fmla="*/ 5062409 w 7467600"/>
              <a:gd name="connsiteY276" fmla="*/ 6653544 h 6858000"/>
              <a:gd name="connsiteX277" fmla="*/ 5036628 w 7467600"/>
              <a:gd name="connsiteY277" fmla="*/ 6754247 h 6858000"/>
              <a:gd name="connsiteX278" fmla="*/ 5009112 w 7467600"/>
              <a:gd name="connsiteY278" fmla="*/ 6858000 h 6858000"/>
              <a:gd name="connsiteX279" fmla="*/ 4976679 w 7467600"/>
              <a:gd name="connsiteY279" fmla="*/ 6858000 h 6858000"/>
              <a:gd name="connsiteX280" fmla="*/ 5006537 w 7467600"/>
              <a:gd name="connsiteY280" fmla="*/ 6747068 h 6858000"/>
              <a:gd name="connsiteX281" fmla="*/ 5032723 w 7467600"/>
              <a:gd name="connsiteY281" fmla="*/ 6644957 h 6858000"/>
              <a:gd name="connsiteX282" fmla="*/ 5242949 w 7467600"/>
              <a:gd name="connsiteY282" fmla="*/ 6125175 h 6858000"/>
              <a:gd name="connsiteX283" fmla="*/ 5286321 w 7467600"/>
              <a:gd name="connsiteY283" fmla="*/ 6033555 h 6858000"/>
              <a:gd name="connsiteX284" fmla="*/ 5008210 w 7467600"/>
              <a:gd name="connsiteY284" fmla="*/ 6649194 h 6858000"/>
              <a:gd name="connsiteX285" fmla="*/ 4986321 w 7467600"/>
              <a:gd name="connsiteY285" fmla="*/ 6765687 h 6858000"/>
              <a:gd name="connsiteX286" fmla="*/ 4973474 w 7467600"/>
              <a:gd name="connsiteY286" fmla="*/ 6858000 h 6858000"/>
              <a:gd name="connsiteX287" fmla="*/ 4907178 w 7467600"/>
              <a:gd name="connsiteY287" fmla="*/ 6858000 h 6858000"/>
              <a:gd name="connsiteX288" fmla="*/ 4910810 w 7467600"/>
              <a:gd name="connsiteY288" fmla="*/ 6829660 h 6858000"/>
              <a:gd name="connsiteX289" fmla="*/ 4987461 w 7467600"/>
              <a:gd name="connsiteY289" fmla="*/ 6432994 h 6858000"/>
              <a:gd name="connsiteX290" fmla="*/ 5179262 w 7467600"/>
              <a:gd name="connsiteY290" fmla="*/ 6035044 h 6858000"/>
              <a:gd name="connsiteX291" fmla="*/ 4689678 w 7467600"/>
              <a:gd name="connsiteY291" fmla="*/ 6440241 h 6858000"/>
              <a:gd name="connsiteX292" fmla="*/ 4477543 w 7467600"/>
              <a:gd name="connsiteY292" fmla="*/ 6674836 h 6858000"/>
              <a:gd name="connsiteX293" fmla="*/ 4329957 w 7467600"/>
              <a:gd name="connsiteY293" fmla="*/ 6858000 h 6858000"/>
              <a:gd name="connsiteX294" fmla="*/ 4218595 w 7467600"/>
              <a:gd name="connsiteY294" fmla="*/ 6858000 h 6858000"/>
              <a:gd name="connsiteX295" fmla="*/ 4368888 w 7467600"/>
              <a:gd name="connsiteY295" fmla="*/ 6668412 h 6858000"/>
              <a:gd name="connsiteX296" fmla="*/ 4563091 w 7467600"/>
              <a:gd name="connsiteY296" fmla="*/ 6442508 h 6858000"/>
              <a:gd name="connsiteX297" fmla="*/ 5387324 w 7467600"/>
              <a:gd name="connsiteY297" fmla="*/ 5705830 h 6858000"/>
              <a:gd name="connsiteX298" fmla="*/ 5073620 w 7467600"/>
              <a:gd name="connsiteY298" fmla="*/ 5955437 h 6858000"/>
              <a:gd name="connsiteX299" fmla="*/ 4689789 w 7467600"/>
              <a:gd name="connsiteY299" fmla="*/ 6268382 h 6858000"/>
              <a:gd name="connsiteX300" fmla="*/ 4418722 w 7467600"/>
              <a:gd name="connsiteY300" fmla="*/ 6570886 h 6858000"/>
              <a:gd name="connsiteX301" fmla="*/ 4214944 w 7467600"/>
              <a:gd name="connsiteY301" fmla="*/ 6858000 h 6858000"/>
              <a:gd name="connsiteX302" fmla="*/ 4177898 w 7467600"/>
              <a:gd name="connsiteY302" fmla="*/ 6858000 h 6858000"/>
              <a:gd name="connsiteX303" fmla="*/ 4391597 w 7467600"/>
              <a:gd name="connsiteY303" fmla="*/ 6556370 h 6858000"/>
              <a:gd name="connsiteX304" fmla="*/ 4668889 w 7467600"/>
              <a:gd name="connsiteY304" fmla="*/ 6246399 h 6858000"/>
              <a:gd name="connsiteX305" fmla="*/ 5055427 w 7467600"/>
              <a:gd name="connsiteY305" fmla="*/ 5931476 h 6858000"/>
              <a:gd name="connsiteX306" fmla="*/ 5371814 w 7467600"/>
              <a:gd name="connsiteY306" fmla="*/ 5678975 h 6858000"/>
              <a:gd name="connsiteX307" fmla="*/ 4987918 w 7467600"/>
              <a:gd name="connsiteY307" fmla="*/ 5838701 h 6858000"/>
              <a:gd name="connsiteX308" fmla="*/ 4317146 w 7467600"/>
              <a:gd name="connsiteY308" fmla="*/ 6587716 h 6858000"/>
              <a:gd name="connsiteX309" fmla="*/ 4171627 w 7467600"/>
              <a:gd name="connsiteY309" fmla="*/ 6858000 h 6858000"/>
              <a:gd name="connsiteX310" fmla="*/ 4081585 w 7467600"/>
              <a:gd name="connsiteY310" fmla="*/ 6858000 h 6858000"/>
              <a:gd name="connsiteX311" fmla="*/ 4238603 w 7467600"/>
              <a:gd name="connsiteY311" fmla="*/ 6559341 h 6858000"/>
              <a:gd name="connsiteX312" fmla="*/ 4778333 w 7467600"/>
              <a:gd name="connsiteY312" fmla="*/ 5873626 h 6858000"/>
              <a:gd name="connsiteX313" fmla="*/ 5414185 w 7467600"/>
              <a:gd name="connsiteY313" fmla="*/ 5573882 h 6858000"/>
              <a:gd name="connsiteX314" fmla="*/ 5959648 w 7467600"/>
              <a:gd name="connsiteY314" fmla="*/ 4760797 h 6858000"/>
              <a:gd name="connsiteX315" fmla="*/ 5355019 w 7467600"/>
              <a:gd name="connsiteY315" fmla="*/ 4734672 h 6858000"/>
              <a:gd name="connsiteX316" fmla="*/ 5083565 w 7467600"/>
              <a:gd name="connsiteY316" fmla="*/ 5179121 h 6858000"/>
              <a:gd name="connsiteX317" fmla="*/ 4713577 w 7467600"/>
              <a:gd name="connsiteY317" fmla="*/ 5616803 h 6858000"/>
              <a:gd name="connsiteX318" fmla="*/ 3989559 w 7467600"/>
              <a:gd name="connsiteY318" fmla="*/ 6145945 h 6858000"/>
              <a:gd name="connsiteX319" fmla="*/ 3939824 w 7467600"/>
              <a:gd name="connsiteY319" fmla="*/ 6066900 h 6858000"/>
              <a:gd name="connsiteX320" fmla="*/ 4584537 w 7467600"/>
              <a:gd name="connsiteY320" fmla="*/ 5324826 h 6858000"/>
              <a:gd name="connsiteX321" fmla="*/ 5037105 w 7467600"/>
              <a:gd name="connsiteY321" fmla="*/ 5088765 h 6858000"/>
              <a:gd name="connsiteX322" fmla="*/ 5039930 w 7467600"/>
              <a:gd name="connsiteY322" fmla="*/ 5089585 h 6858000"/>
              <a:gd name="connsiteX323" fmla="*/ 5263764 w 7467600"/>
              <a:gd name="connsiteY323" fmla="*/ 4735525 h 6858000"/>
              <a:gd name="connsiteX324" fmla="*/ 4086300 w 7467600"/>
              <a:gd name="connsiteY324" fmla="*/ 4884599 h 6858000"/>
              <a:gd name="connsiteX325" fmla="*/ 4085485 w 7467600"/>
              <a:gd name="connsiteY325" fmla="*/ 4899070 h 6858000"/>
              <a:gd name="connsiteX326" fmla="*/ 3871915 w 7467600"/>
              <a:gd name="connsiteY326" fmla="*/ 5253645 h 6858000"/>
              <a:gd name="connsiteX327" fmla="*/ 3799374 w 7467600"/>
              <a:gd name="connsiteY327" fmla="*/ 5466127 h 6858000"/>
              <a:gd name="connsiteX328" fmla="*/ 3498850 w 7467600"/>
              <a:gd name="connsiteY328" fmla="*/ 6661888 h 6858000"/>
              <a:gd name="connsiteX329" fmla="*/ 3399216 w 7467600"/>
              <a:gd name="connsiteY329" fmla="*/ 6858000 h 6858000"/>
              <a:gd name="connsiteX330" fmla="*/ 3303688 w 7467600"/>
              <a:gd name="connsiteY330" fmla="*/ 6858000 h 6858000"/>
              <a:gd name="connsiteX331" fmla="*/ 3391774 w 7467600"/>
              <a:gd name="connsiteY331" fmla="*/ 6697181 h 6858000"/>
              <a:gd name="connsiteX332" fmla="*/ 3735540 w 7467600"/>
              <a:gd name="connsiteY332" fmla="*/ 5546923 h 6858000"/>
              <a:gd name="connsiteX333" fmla="*/ 3729438 w 7467600"/>
              <a:gd name="connsiteY333" fmla="*/ 5569058 h 6858000"/>
              <a:gd name="connsiteX334" fmla="*/ 3707782 w 7467600"/>
              <a:gd name="connsiteY334" fmla="*/ 5644908 h 6858000"/>
              <a:gd name="connsiteX335" fmla="*/ 3583827 w 7467600"/>
              <a:gd name="connsiteY335" fmla="*/ 6039215 h 6858000"/>
              <a:gd name="connsiteX336" fmla="*/ 3547861 w 7467600"/>
              <a:gd name="connsiteY336" fmla="*/ 6129609 h 6858000"/>
              <a:gd name="connsiteX337" fmla="*/ 3490905 w 7467600"/>
              <a:gd name="connsiteY337" fmla="*/ 6277660 h 6858000"/>
              <a:gd name="connsiteX338" fmla="*/ 3455859 w 7467600"/>
              <a:gd name="connsiteY338" fmla="*/ 6391301 h 6858000"/>
              <a:gd name="connsiteX339" fmla="*/ 3429112 w 7467600"/>
              <a:gd name="connsiteY339" fmla="*/ 6479469 h 6858000"/>
              <a:gd name="connsiteX340" fmla="*/ 3304862 w 7467600"/>
              <a:gd name="connsiteY340" fmla="*/ 6796476 h 6858000"/>
              <a:gd name="connsiteX341" fmla="*/ 3276071 w 7467600"/>
              <a:gd name="connsiteY341" fmla="*/ 6858000 h 6858000"/>
              <a:gd name="connsiteX342" fmla="*/ 3240805 w 7467600"/>
              <a:gd name="connsiteY342" fmla="*/ 6858000 h 6858000"/>
              <a:gd name="connsiteX343" fmla="*/ 3275917 w 7467600"/>
              <a:gd name="connsiteY343" fmla="*/ 6783192 h 6858000"/>
              <a:gd name="connsiteX344" fmla="*/ 3399358 w 7467600"/>
              <a:gd name="connsiteY344" fmla="*/ 6469011 h 6858000"/>
              <a:gd name="connsiteX345" fmla="*/ 3425650 w 7467600"/>
              <a:gd name="connsiteY345" fmla="*/ 6381333 h 6858000"/>
              <a:gd name="connsiteX346" fmla="*/ 3460661 w 7467600"/>
              <a:gd name="connsiteY346" fmla="*/ 6266763 h 6858000"/>
              <a:gd name="connsiteX347" fmla="*/ 3518021 w 7467600"/>
              <a:gd name="connsiteY347" fmla="*/ 6117298 h 6858000"/>
              <a:gd name="connsiteX348" fmla="*/ 3554035 w 7467600"/>
              <a:gd name="connsiteY348" fmla="*/ 6027832 h 6858000"/>
              <a:gd name="connsiteX349" fmla="*/ 3677174 w 7467600"/>
              <a:gd name="connsiteY349" fmla="*/ 5636351 h 6858000"/>
              <a:gd name="connsiteX350" fmla="*/ 3698819 w 7467600"/>
              <a:gd name="connsiteY350" fmla="*/ 5560503 h 6858000"/>
              <a:gd name="connsiteX351" fmla="*/ 3702094 w 7467600"/>
              <a:gd name="connsiteY351" fmla="*/ 5549194 h 6858000"/>
              <a:gd name="connsiteX352" fmla="*/ 3398355 w 7467600"/>
              <a:gd name="connsiteY352" fmla="*/ 6094603 h 6858000"/>
              <a:gd name="connsiteX353" fmla="*/ 3193941 w 7467600"/>
              <a:gd name="connsiteY353" fmla="*/ 6798775 h 6858000"/>
              <a:gd name="connsiteX354" fmla="*/ 3184140 w 7467600"/>
              <a:gd name="connsiteY354" fmla="*/ 6858000 h 6858000"/>
              <a:gd name="connsiteX355" fmla="*/ 3099978 w 7467600"/>
              <a:gd name="connsiteY355" fmla="*/ 6858000 h 6858000"/>
              <a:gd name="connsiteX356" fmla="*/ 3101556 w 7467600"/>
              <a:gd name="connsiteY356" fmla="*/ 6843337 h 6858000"/>
              <a:gd name="connsiteX357" fmla="*/ 3370162 w 7467600"/>
              <a:gd name="connsiteY357" fmla="*/ 5785550 h 6858000"/>
              <a:gd name="connsiteX358" fmla="*/ 3746477 w 7467600"/>
              <a:gd name="connsiteY358" fmla="*/ 5377889 h 6858000"/>
              <a:gd name="connsiteX359" fmla="*/ 3863399 w 7467600"/>
              <a:gd name="connsiteY359" fmla="*/ 5087257 h 6858000"/>
              <a:gd name="connsiteX360" fmla="*/ 3968712 w 7467600"/>
              <a:gd name="connsiteY360" fmla="*/ 4913989 h 6858000"/>
              <a:gd name="connsiteX361" fmla="*/ 2792390 w 7467600"/>
              <a:gd name="connsiteY361" fmla="*/ 5382974 h 6858000"/>
              <a:gd name="connsiteX362" fmla="*/ 2714982 w 7467600"/>
              <a:gd name="connsiteY362" fmla="*/ 5427051 h 6858000"/>
              <a:gd name="connsiteX363" fmla="*/ 2813361 w 7467600"/>
              <a:gd name="connsiteY363" fmla="*/ 6023912 h 6858000"/>
              <a:gd name="connsiteX364" fmla="*/ 2688430 w 7467600"/>
              <a:gd name="connsiteY364" fmla="*/ 6801564 h 6858000"/>
              <a:gd name="connsiteX365" fmla="*/ 2629626 w 7467600"/>
              <a:gd name="connsiteY365" fmla="*/ 6763394 h 6858000"/>
              <a:gd name="connsiteX366" fmla="*/ 2565328 w 7467600"/>
              <a:gd name="connsiteY366" fmla="*/ 5516399 h 6858000"/>
              <a:gd name="connsiteX367" fmla="*/ 1922999 w 7467600"/>
              <a:gd name="connsiteY367" fmla="*/ 5980343 h 6858000"/>
              <a:gd name="connsiteX368" fmla="*/ 1950261 w 7467600"/>
              <a:gd name="connsiteY368" fmla="*/ 6405858 h 6858000"/>
              <a:gd name="connsiteX369" fmla="*/ 2365554 w 7467600"/>
              <a:gd name="connsiteY369" fmla="*/ 6759107 h 6858000"/>
              <a:gd name="connsiteX370" fmla="*/ 2424142 w 7467600"/>
              <a:gd name="connsiteY370" fmla="*/ 6858000 h 6858000"/>
              <a:gd name="connsiteX371" fmla="*/ 2395994 w 7467600"/>
              <a:gd name="connsiteY371" fmla="*/ 6858000 h 6858000"/>
              <a:gd name="connsiteX372" fmla="*/ 2392863 w 7467600"/>
              <a:gd name="connsiteY372" fmla="*/ 6852964 h 6858000"/>
              <a:gd name="connsiteX373" fmla="*/ 2017589 w 7467600"/>
              <a:gd name="connsiteY373" fmla="*/ 6493982 h 6858000"/>
              <a:gd name="connsiteX374" fmla="*/ 2147336 w 7467600"/>
              <a:gd name="connsiteY374" fmla="*/ 6594052 h 6858000"/>
              <a:gd name="connsiteX375" fmla="*/ 2207047 w 7467600"/>
              <a:gd name="connsiteY375" fmla="*/ 6654540 h 6858000"/>
              <a:gd name="connsiteX376" fmla="*/ 2299106 w 7467600"/>
              <a:gd name="connsiteY376" fmla="*/ 6778931 h 6858000"/>
              <a:gd name="connsiteX377" fmla="*/ 2314430 w 7467600"/>
              <a:gd name="connsiteY377" fmla="*/ 6801144 h 6858000"/>
              <a:gd name="connsiteX378" fmla="*/ 2352406 w 7467600"/>
              <a:gd name="connsiteY378" fmla="*/ 6858000 h 6858000"/>
              <a:gd name="connsiteX379" fmla="*/ 2314492 w 7467600"/>
              <a:gd name="connsiteY379" fmla="*/ 6858000 h 6858000"/>
              <a:gd name="connsiteX380" fmla="*/ 2288095 w 7467600"/>
              <a:gd name="connsiteY380" fmla="*/ 6818030 h 6858000"/>
              <a:gd name="connsiteX381" fmla="*/ 2272768 w 7467600"/>
              <a:gd name="connsiteY381" fmla="*/ 6795822 h 6858000"/>
              <a:gd name="connsiteX382" fmla="*/ 2182715 w 7467600"/>
              <a:gd name="connsiteY382" fmla="*/ 6675071 h 6858000"/>
              <a:gd name="connsiteX383" fmla="*/ 2032061 w 7467600"/>
              <a:gd name="connsiteY383" fmla="*/ 6541380 h 6858000"/>
              <a:gd name="connsiteX384" fmla="*/ 2257220 w 7467600"/>
              <a:gd name="connsiteY384" fmla="*/ 6826257 h 6858000"/>
              <a:gd name="connsiteX385" fmla="*/ 2281324 w 7467600"/>
              <a:gd name="connsiteY385" fmla="*/ 6858000 h 6858000"/>
              <a:gd name="connsiteX386" fmla="*/ 2242860 w 7467600"/>
              <a:gd name="connsiteY386" fmla="*/ 6858000 h 6858000"/>
              <a:gd name="connsiteX387" fmla="*/ 2232818 w 7467600"/>
              <a:gd name="connsiteY387" fmla="*/ 6844926 h 6858000"/>
              <a:gd name="connsiteX388" fmla="*/ 1990172 w 7467600"/>
              <a:gd name="connsiteY388" fmla="*/ 6542121 h 6858000"/>
              <a:gd name="connsiteX389" fmla="*/ 2124090 w 7467600"/>
              <a:gd name="connsiteY389" fmla="*/ 6761017 h 6858000"/>
              <a:gd name="connsiteX390" fmla="*/ 2200380 w 7467600"/>
              <a:gd name="connsiteY390" fmla="*/ 6858000 h 6858000"/>
              <a:gd name="connsiteX391" fmla="*/ 2147507 w 7467600"/>
              <a:gd name="connsiteY391" fmla="*/ 6858000 h 6858000"/>
              <a:gd name="connsiteX392" fmla="*/ 2070668 w 7467600"/>
              <a:gd name="connsiteY392" fmla="*/ 6761520 h 6858000"/>
              <a:gd name="connsiteX393" fmla="*/ 1975142 w 7467600"/>
              <a:gd name="connsiteY393" fmla="*/ 6585570 h 6858000"/>
              <a:gd name="connsiteX394" fmla="*/ 2050035 w 7467600"/>
              <a:gd name="connsiteY394" fmla="*/ 6813345 h 6858000"/>
              <a:gd name="connsiteX395" fmla="*/ 2063025 w 7467600"/>
              <a:gd name="connsiteY395" fmla="*/ 6858000 h 6858000"/>
              <a:gd name="connsiteX396" fmla="*/ 2021675 w 7467600"/>
              <a:gd name="connsiteY396" fmla="*/ 6858000 h 6858000"/>
              <a:gd name="connsiteX397" fmla="*/ 2019308 w 7467600"/>
              <a:gd name="connsiteY397" fmla="*/ 6847118 h 6858000"/>
              <a:gd name="connsiteX398" fmla="*/ 1938835 w 7467600"/>
              <a:gd name="connsiteY398" fmla="*/ 6551160 h 6858000"/>
              <a:gd name="connsiteX399" fmla="*/ 1953230 w 7467600"/>
              <a:gd name="connsiteY399" fmla="*/ 6759699 h 6858000"/>
              <a:gd name="connsiteX400" fmla="*/ 1956763 w 7467600"/>
              <a:gd name="connsiteY400" fmla="*/ 6778191 h 6858000"/>
              <a:gd name="connsiteX401" fmla="*/ 1967925 w 7467600"/>
              <a:gd name="connsiteY401" fmla="*/ 6858000 h 6858000"/>
              <a:gd name="connsiteX402" fmla="*/ 1936622 w 7467600"/>
              <a:gd name="connsiteY402" fmla="*/ 6858000 h 6858000"/>
              <a:gd name="connsiteX403" fmla="*/ 1926261 w 7467600"/>
              <a:gd name="connsiteY403" fmla="*/ 6784064 h 6858000"/>
              <a:gd name="connsiteX404" fmla="*/ 1922724 w 7467600"/>
              <a:gd name="connsiteY404" fmla="*/ 6765577 h 6858000"/>
              <a:gd name="connsiteX405" fmla="*/ 1904650 w 7467600"/>
              <a:gd name="connsiteY405" fmla="*/ 6639616 h 6858000"/>
              <a:gd name="connsiteX406" fmla="*/ 1885273 w 7467600"/>
              <a:gd name="connsiteY406" fmla="*/ 6858000 h 6858000"/>
              <a:gd name="connsiteX407" fmla="*/ 1854363 w 7467600"/>
              <a:gd name="connsiteY407" fmla="*/ 6858000 h 6858000"/>
              <a:gd name="connsiteX408" fmla="*/ 1880391 w 7467600"/>
              <a:gd name="connsiteY408" fmla="*/ 6603796 h 6858000"/>
              <a:gd name="connsiteX409" fmla="*/ 1818273 w 7467600"/>
              <a:gd name="connsiteY409" fmla="*/ 6715729 h 6858000"/>
              <a:gd name="connsiteX410" fmla="*/ 1794691 w 7467600"/>
              <a:gd name="connsiteY410" fmla="*/ 6843239 h 6858000"/>
              <a:gd name="connsiteX411" fmla="*/ 1794914 w 7467600"/>
              <a:gd name="connsiteY411" fmla="*/ 6858000 h 6858000"/>
              <a:gd name="connsiteX412" fmla="*/ 1746128 w 7467600"/>
              <a:gd name="connsiteY412" fmla="*/ 6858000 h 6858000"/>
              <a:gd name="connsiteX413" fmla="*/ 1753934 w 7467600"/>
              <a:gd name="connsiteY413" fmla="*/ 6724796 h 6858000"/>
              <a:gd name="connsiteX414" fmla="*/ 1792053 w 7467600"/>
              <a:gd name="connsiteY414" fmla="*/ 6572396 h 6858000"/>
              <a:gd name="connsiteX415" fmla="*/ 1862248 w 7467600"/>
              <a:gd name="connsiteY415" fmla="*/ 6266397 h 6858000"/>
              <a:gd name="connsiteX416" fmla="*/ 1862250 w 7467600"/>
              <a:gd name="connsiteY416" fmla="*/ 6033531 h 6858000"/>
              <a:gd name="connsiteX417" fmla="*/ 1211999 w 7467600"/>
              <a:gd name="connsiteY417" fmla="*/ 6683610 h 6858000"/>
              <a:gd name="connsiteX418" fmla="*/ 1213266 w 7467600"/>
              <a:gd name="connsiteY418" fmla="*/ 6691947 h 6858000"/>
              <a:gd name="connsiteX419" fmla="*/ 1203370 w 7467600"/>
              <a:gd name="connsiteY419" fmla="*/ 6850676 h 6858000"/>
              <a:gd name="connsiteX420" fmla="*/ 1203671 w 7467600"/>
              <a:gd name="connsiteY420" fmla="*/ 6858000 h 6858000"/>
              <a:gd name="connsiteX421" fmla="*/ 1143180 w 7467600"/>
              <a:gd name="connsiteY421" fmla="*/ 6858000 h 6858000"/>
              <a:gd name="connsiteX422" fmla="*/ 1142176 w 7467600"/>
              <a:gd name="connsiteY422" fmla="*/ 6766045 h 6858000"/>
              <a:gd name="connsiteX423" fmla="*/ 1067484 w 7467600"/>
              <a:gd name="connsiteY423" fmla="*/ 6858000 h 6858000"/>
              <a:gd name="connsiteX424" fmla="*/ 953928 w 7467600"/>
              <a:gd name="connsiteY424" fmla="*/ 6858000 h 6858000"/>
              <a:gd name="connsiteX425" fmla="*/ 959715 w 7467600"/>
              <a:gd name="connsiteY425" fmla="*/ 6850185 h 6858000"/>
              <a:gd name="connsiteX426" fmla="*/ 1483788 w 7467600"/>
              <a:gd name="connsiteY426" fmla="*/ 6259174 h 6858000"/>
              <a:gd name="connsiteX427" fmla="*/ 1100671 w 7467600"/>
              <a:gd name="connsiteY427" fmla="*/ 6252137 h 6858000"/>
              <a:gd name="connsiteX428" fmla="*/ 1090144 w 7467600"/>
              <a:gd name="connsiteY428" fmla="*/ 6256748 h 6858000"/>
              <a:gd name="connsiteX429" fmla="*/ 1095872 w 7467600"/>
              <a:gd name="connsiteY429" fmla="*/ 6271892 h 6858000"/>
              <a:gd name="connsiteX430" fmla="*/ 262785 w 7467600"/>
              <a:gd name="connsiteY430" fmla="*/ 6845450 h 6858000"/>
              <a:gd name="connsiteX431" fmla="*/ 209968 w 7467600"/>
              <a:gd name="connsiteY431" fmla="*/ 6770713 h 6858000"/>
              <a:gd name="connsiteX432" fmla="*/ 873460 w 7467600"/>
              <a:gd name="connsiteY432" fmla="*/ 6253768 h 6858000"/>
              <a:gd name="connsiteX433" fmla="*/ 192686 w 7467600"/>
              <a:gd name="connsiteY433" fmla="*/ 5849257 h 6858000"/>
              <a:gd name="connsiteX434" fmla="*/ 4696 w 7467600"/>
              <a:gd name="connsiteY434" fmla="*/ 5697668 h 6858000"/>
              <a:gd name="connsiteX435" fmla="*/ 0 w 7467600"/>
              <a:gd name="connsiteY435" fmla="*/ 5689984 h 6858000"/>
              <a:gd name="connsiteX436" fmla="*/ 0 w 7467600"/>
              <a:gd name="connsiteY436" fmla="*/ 5513472 h 6858000"/>
              <a:gd name="connsiteX437" fmla="*/ 174101 w 7467600"/>
              <a:gd name="connsiteY437" fmla="*/ 5620277 h 6858000"/>
              <a:gd name="connsiteX438" fmla="*/ 891800 w 7467600"/>
              <a:gd name="connsiteY438" fmla="*/ 6036935 h 6858000"/>
              <a:gd name="connsiteX439" fmla="*/ 1072219 w 7467600"/>
              <a:gd name="connsiteY439" fmla="*/ 6169443 h 6858000"/>
              <a:gd name="connsiteX440" fmla="*/ 1074117 w 7467600"/>
              <a:gd name="connsiteY440" fmla="*/ 6170301 h 6858000"/>
              <a:gd name="connsiteX441" fmla="*/ 1083114 w 7467600"/>
              <a:gd name="connsiteY441" fmla="*/ 6174131 h 6858000"/>
              <a:gd name="connsiteX442" fmla="*/ 1543010 w 7467600"/>
              <a:gd name="connsiteY442" fmla="*/ 6191140 h 6858000"/>
              <a:gd name="connsiteX443" fmla="*/ 1551080 w 7467600"/>
              <a:gd name="connsiteY443" fmla="*/ 6195006 h 6858000"/>
              <a:gd name="connsiteX444" fmla="*/ 2345443 w 7467600"/>
              <a:gd name="connsiteY444" fmla="*/ 5549882 h 6858000"/>
              <a:gd name="connsiteX445" fmla="*/ 1721499 w 7467600"/>
              <a:gd name="connsiteY445" fmla="*/ 5599969 h 6858000"/>
              <a:gd name="connsiteX446" fmla="*/ 767716 w 7467600"/>
              <a:gd name="connsiteY446" fmla="*/ 5472768 h 6858000"/>
              <a:gd name="connsiteX447" fmla="*/ 722147 w 7467600"/>
              <a:gd name="connsiteY447" fmla="*/ 5393091 h 6858000"/>
              <a:gd name="connsiteX448" fmla="*/ 1485552 w 7467600"/>
              <a:gd name="connsiteY448" fmla="*/ 5313202 h 6858000"/>
              <a:gd name="connsiteX449" fmla="*/ 2143004 w 7467600"/>
              <a:gd name="connsiteY449" fmla="*/ 5402420 h 6858000"/>
              <a:gd name="connsiteX450" fmla="*/ 1933391 w 7467600"/>
              <a:gd name="connsiteY450" fmla="*/ 5156971 h 6858000"/>
              <a:gd name="connsiteX451" fmla="*/ 1827118 w 7467600"/>
              <a:gd name="connsiteY451" fmla="*/ 4968410 h 6858000"/>
              <a:gd name="connsiteX452" fmla="*/ 1837349 w 7467600"/>
              <a:gd name="connsiteY452" fmla="*/ 4956357 h 6858000"/>
              <a:gd name="connsiteX453" fmla="*/ 2162835 w 7467600"/>
              <a:gd name="connsiteY453" fmla="*/ 5187853 h 6858000"/>
              <a:gd name="connsiteX454" fmla="*/ 2257167 w 7467600"/>
              <a:gd name="connsiteY454" fmla="*/ 5462123 h 6858000"/>
              <a:gd name="connsiteX455" fmla="*/ 2261598 w 7467600"/>
              <a:gd name="connsiteY455" fmla="*/ 5467998 h 6858000"/>
              <a:gd name="connsiteX456" fmla="*/ 2437177 w 7467600"/>
              <a:gd name="connsiteY456" fmla="*/ 5479608 h 6858000"/>
              <a:gd name="connsiteX457" fmla="*/ 2445247 w 7467600"/>
              <a:gd name="connsiteY457" fmla="*/ 5483476 h 6858000"/>
              <a:gd name="connsiteX458" fmla="*/ 2743626 w 7467600"/>
              <a:gd name="connsiteY458" fmla="*/ 5304819 h 6858000"/>
              <a:gd name="connsiteX459" fmla="*/ 3048102 w 7467600"/>
              <a:gd name="connsiteY459" fmla="*/ 5150595 h 6858000"/>
              <a:gd name="connsiteX460" fmla="*/ 1799414 w 7467600"/>
              <a:gd name="connsiteY460" fmla="*/ 4694732 h 6858000"/>
              <a:gd name="connsiteX461" fmla="*/ 1771735 w 7467600"/>
              <a:gd name="connsiteY461" fmla="*/ 4619929 h 6858000"/>
              <a:gd name="connsiteX462" fmla="*/ 3104273 w 7467600"/>
              <a:gd name="connsiteY462" fmla="*/ 5076159 h 6858000"/>
              <a:gd name="connsiteX463" fmla="*/ 3113245 w 7467600"/>
              <a:gd name="connsiteY463" fmla="*/ 5090705 h 6858000"/>
              <a:gd name="connsiteX464" fmla="*/ 3126294 w 7467600"/>
              <a:gd name="connsiteY464" fmla="*/ 5114400 h 6858000"/>
              <a:gd name="connsiteX465" fmla="*/ 3937433 w 7467600"/>
              <a:gd name="connsiteY465" fmla="*/ 4830473 h 6858000"/>
              <a:gd name="connsiteX466" fmla="*/ 3590475 w 7467600"/>
              <a:gd name="connsiteY466" fmla="*/ 4597974 h 6858000"/>
              <a:gd name="connsiteX467" fmla="*/ 3100264 w 7467600"/>
              <a:gd name="connsiteY467" fmla="*/ 4579845 h 6858000"/>
              <a:gd name="connsiteX468" fmla="*/ 2183576 w 7467600"/>
              <a:gd name="connsiteY468" fmla="*/ 4227150 h 6858000"/>
              <a:gd name="connsiteX469" fmla="*/ 2151029 w 7467600"/>
              <a:gd name="connsiteY469" fmla="*/ 4146947 h 6858000"/>
              <a:gd name="connsiteX470" fmla="*/ 3563434 w 7467600"/>
              <a:gd name="connsiteY470" fmla="*/ 4469115 h 6858000"/>
              <a:gd name="connsiteX471" fmla="*/ 3177952 w 7467600"/>
              <a:gd name="connsiteY471" fmla="*/ 3657386 h 6858000"/>
              <a:gd name="connsiteX472" fmla="*/ 3189263 w 7467600"/>
              <a:gd name="connsiteY472" fmla="*/ 3625726 h 6858000"/>
              <a:gd name="connsiteX473" fmla="*/ 3560912 w 7467600"/>
              <a:gd name="connsiteY473" fmla="*/ 4079863 h 6858000"/>
              <a:gd name="connsiteX474" fmla="*/ 3626636 w 7467600"/>
              <a:gd name="connsiteY474" fmla="*/ 4512230 h 6858000"/>
              <a:gd name="connsiteX475" fmla="*/ 3653088 w 7467600"/>
              <a:gd name="connsiteY475" fmla="*/ 4521417 h 6858000"/>
              <a:gd name="connsiteX476" fmla="*/ 3988128 w 7467600"/>
              <a:gd name="connsiteY476" fmla="*/ 4817267 h 6858000"/>
              <a:gd name="connsiteX477" fmla="*/ 4830582 w 7467600"/>
              <a:gd name="connsiteY477" fmla="*/ 4676000 h 6858000"/>
              <a:gd name="connsiteX478" fmla="*/ 4830100 w 7467600"/>
              <a:gd name="connsiteY478" fmla="*/ 4675554 h 6858000"/>
              <a:gd name="connsiteX479" fmla="*/ 4036318 w 7467600"/>
              <a:gd name="connsiteY479" fmla="*/ 4147013 h 6858000"/>
              <a:gd name="connsiteX480" fmla="*/ 3432098 w 7467600"/>
              <a:gd name="connsiteY480" fmla="*/ 3537312 h 6858000"/>
              <a:gd name="connsiteX481" fmla="*/ 3446761 w 7467600"/>
              <a:gd name="connsiteY481" fmla="*/ 3461278 h 6858000"/>
              <a:gd name="connsiteX482" fmla="*/ 4419733 w 7467600"/>
              <a:gd name="connsiteY482" fmla="*/ 3963555 h 6858000"/>
              <a:gd name="connsiteX483" fmla="*/ 4781371 w 7467600"/>
              <a:gd name="connsiteY483" fmla="*/ 4458604 h 6858000"/>
              <a:gd name="connsiteX484" fmla="*/ 4780440 w 7467600"/>
              <a:gd name="connsiteY484" fmla="*/ 4470290 h 6858000"/>
              <a:gd name="connsiteX485" fmla="*/ 4898954 w 7467600"/>
              <a:gd name="connsiteY485" fmla="*/ 4662092 h 6858000"/>
              <a:gd name="connsiteX486" fmla="*/ 4900699 w 7467600"/>
              <a:gd name="connsiteY486" fmla="*/ 4670867 h 6858000"/>
              <a:gd name="connsiteX487" fmla="*/ 5714511 w 7467600"/>
              <a:gd name="connsiteY487" fmla="*/ 4663483 h 6858000"/>
              <a:gd name="connsiteX488" fmla="*/ 5464793 w 7467600"/>
              <a:gd name="connsiteY488" fmla="*/ 4393556 h 6858000"/>
              <a:gd name="connsiteX489" fmla="*/ 5461897 w 7467600"/>
              <a:gd name="connsiteY489" fmla="*/ 4390879 h 6858000"/>
              <a:gd name="connsiteX490" fmla="*/ 4294126 w 7467600"/>
              <a:gd name="connsiteY490" fmla="*/ 3303048 h 6858000"/>
              <a:gd name="connsiteX491" fmla="*/ 4305321 w 7467600"/>
              <a:gd name="connsiteY491" fmla="*/ 3256953 h 6858000"/>
              <a:gd name="connsiteX492" fmla="*/ 4949299 w 7467600"/>
              <a:gd name="connsiteY492" fmla="*/ 3766336 h 6858000"/>
              <a:gd name="connsiteX493" fmla="*/ 5291452 w 7467600"/>
              <a:gd name="connsiteY493" fmla="*/ 4076801 h 6858000"/>
              <a:gd name="connsiteX494" fmla="*/ 5434998 w 7467600"/>
              <a:gd name="connsiteY494" fmla="*/ 4254100 h 6858000"/>
              <a:gd name="connsiteX495" fmla="*/ 5351015 w 7467600"/>
              <a:gd name="connsiteY495" fmla="*/ 3760989 h 6858000"/>
              <a:gd name="connsiteX496" fmla="*/ 5413780 w 7467600"/>
              <a:gd name="connsiteY496" fmla="*/ 2966265 h 6858000"/>
              <a:gd name="connsiteX497" fmla="*/ 5425627 w 7467600"/>
              <a:gd name="connsiteY497" fmla="*/ 2954192 h 6858000"/>
              <a:gd name="connsiteX498" fmla="*/ 6604735 w 7467600"/>
              <a:gd name="connsiteY498" fmla="*/ 2041381 h 6858000"/>
              <a:gd name="connsiteX499" fmla="*/ 7204487 w 7467600"/>
              <a:gd name="connsiteY499" fmla="*/ 2742112 h 6858000"/>
              <a:gd name="connsiteX500" fmla="*/ 7131592 w 7467600"/>
              <a:gd name="connsiteY500" fmla="*/ 2672096 h 6858000"/>
              <a:gd name="connsiteX501" fmla="*/ 6996344 w 7467600"/>
              <a:gd name="connsiteY501" fmla="*/ 2518310 h 6858000"/>
              <a:gd name="connsiteX502" fmla="*/ 6735495 w 7467600"/>
              <a:gd name="connsiteY502" fmla="*/ 2196890 h 6858000"/>
              <a:gd name="connsiteX503" fmla="*/ 6721901 w 7467600"/>
              <a:gd name="connsiteY503" fmla="*/ 2179274 h 6858000"/>
              <a:gd name="connsiteX504" fmla="*/ 6604735 w 7467600"/>
              <a:gd name="connsiteY504" fmla="*/ 2041381 h 6858000"/>
              <a:gd name="connsiteX505" fmla="*/ 6591670 w 7467600"/>
              <a:gd name="connsiteY505" fmla="*/ 1988277 h 6858000"/>
              <a:gd name="connsiteX506" fmla="*/ 6747349 w 7467600"/>
              <a:gd name="connsiteY506" fmla="*/ 2160069 h 6858000"/>
              <a:gd name="connsiteX507" fmla="*/ 6760943 w 7467600"/>
              <a:gd name="connsiteY507" fmla="*/ 2177686 h 6858000"/>
              <a:gd name="connsiteX508" fmla="*/ 7021065 w 7467600"/>
              <a:gd name="connsiteY508" fmla="*/ 2498102 h 6858000"/>
              <a:gd name="connsiteX509" fmla="*/ 7155223 w 7467600"/>
              <a:gd name="connsiteY509" fmla="*/ 2650386 h 6858000"/>
              <a:gd name="connsiteX510" fmla="*/ 7203167 w 7467600"/>
              <a:gd name="connsiteY510" fmla="*/ 2697288 h 6858000"/>
              <a:gd name="connsiteX511" fmla="*/ 6937703 w 7467600"/>
              <a:gd name="connsiteY511" fmla="*/ 2321981 h 6858000"/>
              <a:gd name="connsiteX512" fmla="*/ 6591670 w 7467600"/>
              <a:gd name="connsiteY512" fmla="*/ 1988277 h 6858000"/>
              <a:gd name="connsiteX513" fmla="*/ 5798671 w 7467600"/>
              <a:gd name="connsiteY513" fmla="*/ 1981601 h 6858000"/>
              <a:gd name="connsiteX514" fmla="*/ 5754709 w 7467600"/>
              <a:gd name="connsiteY514" fmla="*/ 2071454 h 6858000"/>
              <a:gd name="connsiteX515" fmla="*/ 5763044 w 7467600"/>
              <a:gd name="connsiteY515" fmla="*/ 2842206 h 6858000"/>
              <a:gd name="connsiteX516" fmla="*/ 5764974 w 7467600"/>
              <a:gd name="connsiteY516" fmla="*/ 2799609 h 6858000"/>
              <a:gd name="connsiteX517" fmla="*/ 5767665 w 7467600"/>
              <a:gd name="connsiteY517" fmla="*/ 2666409 h 6858000"/>
              <a:gd name="connsiteX518" fmla="*/ 5763055 w 7467600"/>
              <a:gd name="connsiteY518" fmla="*/ 2579705 h 6858000"/>
              <a:gd name="connsiteX519" fmla="*/ 5758079 w 7467600"/>
              <a:gd name="connsiteY519" fmla="*/ 2492508 h 6858000"/>
              <a:gd name="connsiteX520" fmla="*/ 5779325 w 7467600"/>
              <a:gd name="connsiteY520" fmla="*/ 2197069 h 6858000"/>
              <a:gd name="connsiteX521" fmla="*/ 5798671 w 7467600"/>
              <a:gd name="connsiteY521" fmla="*/ 1981601 h 6858000"/>
              <a:gd name="connsiteX522" fmla="*/ 5829202 w 7467600"/>
              <a:gd name="connsiteY522" fmla="*/ 1971679 h 6858000"/>
              <a:gd name="connsiteX523" fmla="*/ 5809558 w 7467600"/>
              <a:gd name="connsiteY523" fmla="*/ 2198043 h 6858000"/>
              <a:gd name="connsiteX524" fmla="*/ 5788653 w 7467600"/>
              <a:gd name="connsiteY524" fmla="*/ 2489430 h 6858000"/>
              <a:gd name="connsiteX525" fmla="*/ 5793439 w 7467600"/>
              <a:gd name="connsiteY525" fmla="*/ 2575235 h 6858000"/>
              <a:gd name="connsiteX526" fmla="*/ 5796837 w 7467600"/>
              <a:gd name="connsiteY526" fmla="*/ 2637633 h 6858000"/>
              <a:gd name="connsiteX527" fmla="*/ 5818614 w 7467600"/>
              <a:gd name="connsiteY527" fmla="*/ 2473055 h 6858000"/>
              <a:gd name="connsiteX528" fmla="*/ 5829202 w 7467600"/>
              <a:gd name="connsiteY528" fmla="*/ 1971679 h 6858000"/>
              <a:gd name="connsiteX529" fmla="*/ 5911389 w 7467600"/>
              <a:gd name="connsiteY529" fmla="*/ 1898371 h 6858000"/>
              <a:gd name="connsiteX530" fmla="*/ 6237627 w 7467600"/>
              <a:gd name="connsiteY530" fmla="*/ 2231921 h 6858000"/>
              <a:gd name="connsiteX531" fmla="*/ 5911389 w 7467600"/>
              <a:gd name="connsiteY531" fmla="*/ 1898371 h 6858000"/>
              <a:gd name="connsiteX532" fmla="*/ 6944437 w 7467600"/>
              <a:gd name="connsiteY532" fmla="*/ 1575402 h 6858000"/>
              <a:gd name="connsiteX533" fmla="*/ 6304730 w 7467600"/>
              <a:gd name="connsiteY533" fmla="*/ 1766654 h 6858000"/>
              <a:gd name="connsiteX534" fmla="*/ 6944437 w 7467600"/>
              <a:gd name="connsiteY534" fmla="*/ 1575402 h 6858000"/>
              <a:gd name="connsiteX535" fmla="*/ 7019523 w 7467600"/>
              <a:gd name="connsiteY535" fmla="*/ 1519450 h 6858000"/>
              <a:gd name="connsiteX536" fmla="*/ 6298091 w 7467600"/>
              <a:gd name="connsiteY536" fmla="*/ 1737122 h 6858000"/>
              <a:gd name="connsiteX537" fmla="*/ 7019523 w 7467600"/>
              <a:gd name="connsiteY537" fmla="*/ 1519450 h 6858000"/>
              <a:gd name="connsiteX538" fmla="*/ 2399523 w 7467600"/>
              <a:gd name="connsiteY538" fmla="*/ 1428234 h 6858000"/>
              <a:gd name="connsiteX539" fmla="*/ 2224982 w 7467600"/>
              <a:gd name="connsiteY539" fmla="*/ 1826201 h 6858000"/>
              <a:gd name="connsiteX540" fmla="*/ 2096099 w 7467600"/>
              <a:gd name="connsiteY540" fmla="*/ 2345900 h 6858000"/>
              <a:gd name="connsiteX541" fmla="*/ 2283317 w 7467600"/>
              <a:gd name="connsiteY541" fmla="*/ 1796925 h 6858000"/>
              <a:gd name="connsiteX542" fmla="*/ 2399523 w 7467600"/>
              <a:gd name="connsiteY542" fmla="*/ 1428234 h 6858000"/>
              <a:gd name="connsiteX543" fmla="*/ 2448558 w 7467600"/>
              <a:gd name="connsiteY543" fmla="*/ 1373435 h 6858000"/>
              <a:gd name="connsiteX544" fmla="*/ 2312521 w 7467600"/>
              <a:gd name="connsiteY544" fmla="*/ 1806140 h 6858000"/>
              <a:gd name="connsiteX545" fmla="*/ 2127533 w 7467600"/>
              <a:gd name="connsiteY545" fmla="*/ 2348380 h 6858000"/>
              <a:gd name="connsiteX546" fmla="*/ 2358080 w 7467600"/>
              <a:gd name="connsiteY546" fmla="*/ 1866134 h 6858000"/>
              <a:gd name="connsiteX547" fmla="*/ 2407436 w 7467600"/>
              <a:gd name="connsiteY547" fmla="*/ 1651070 h 6858000"/>
              <a:gd name="connsiteX548" fmla="*/ 2448558 w 7467600"/>
              <a:gd name="connsiteY548" fmla="*/ 1373435 h 6858000"/>
              <a:gd name="connsiteX549" fmla="*/ 278707 w 7467600"/>
              <a:gd name="connsiteY549" fmla="*/ 1352270 h 6858000"/>
              <a:gd name="connsiteX550" fmla="*/ 321570 w 7467600"/>
              <a:gd name="connsiteY550" fmla="*/ 1861610 h 6858000"/>
              <a:gd name="connsiteX551" fmla="*/ 294281 w 7467600"/>
              <a:gd name="connsiteY551" fmla="*/ 1440658 h 6858000"/>
              <a:gd name="connsiteX552" fmla="*/ 278707 w 7467600"/>
              <a:gd name="connsiteY552" fmla="*/ 1352270 h 6858000"/>
              <a:gd name="connsiteX553" fmla="*/ 1423821 w 7467600"/>
              <a:gd name="connsiteY553" fmla="*/ 1351958 h 6858000"/>
              <a:gd name="connsiteX554" fmla="*/ 1638521 w 7467600"/>
              <a:gd name="connsiteY554" fmla="*/ 1908470 h 6858000"/>
              <a:gd name="connsiteX555" fmla="*/ 1754199 w 7467600"/>
              <a:gd name="connsiteY555" fmla="*/ 2149284 h 6858000"/>
              <a:gd name="connsiteX556" fmla="*/ 1908359 w 7467600"/>
              <a:gd name="connsiteY556" fmla="*/ 2364988 h 6858000"/>
              <a:gd name="connsiteX557" fmla="*/ 1647661 w 7467600"/>
              <a:gd name="connsiteY557" fmla="*/ 1825945 h 6858000"/>
              <a:gd name="connsiteX558" fmla="*/ 1423821 w 7467600"/>
              <a:gd name="connsiteY558" fmla="*/ 1351958 h 6858000"/>
              <a:gd name="connsiteX559" fmla="*/ 1431890 w 7467600"/>
              <a:gd name="connsiteY559" fmla="*/ 1306475 h 6858000"/>
              <a:gd name="connsiteX560" fmla="*/ 1507597 w 7467600"/>
              <a:gd name="connsiteY560" fmla="*/ 1446132 h 6858000"/>
              <a:gd name="connsiteX561" fmla="*/ 1674586 w 7467600"/>
              <a:gd name="connsiteY561" fmla="*/ 1813832 h 6858000"/>
              <a:gd name="connsiteX562" fmla="*/ 1815950 w 7467600"/>
              <a:gd name="connsiteY562" fmla="*/ 2128564 h 6858000"/>
              <a:gd name="connsiteX563" fmla="*/ 1984242 w 7467600"/>
              <a:gd name="connsiteY563" fmla="*/ 2430829 h 6858000"/>
              <a:gd name="connsiteX564" fmla="*/ 2014023 w 7467600"/>
              <a:gd name="connsiteY564" fmla="*/ 2450995 h 6858000"/>
              <a:gd name="connsiteX565" fmla="*/ 1747337 w 7467600"/>
              <a:gd name="connsiteY565" fmla="*/ 1855264 h 6858000"/>
              <a:gd name="connsiteX566" fmla="*/ 1533749 w 7467600"/>
              <a:gd name="connsiteY566" fmla="*/ 1478656 h 6858000"/>
              <a:gd name="connsiteX567" fmla="*/ 1431890 w 7467600"/>
              <a:gd name="connsiteY567" fmla="*/ 1306475 h 6858000"/>
              <a:gd name="connsiteX568" fmla="*/ 5052692 w 7467600"/>
              <a:gd name="connsiteY568" fmla="*/ 1292994 h 6858000"/>
              <a:gd name="connsiteX569" fmla="*/ 5200661 w 7467600"/>
              <a:gd name="connsiteY569" fmla="*/ 1635186 h 6858000"/>
              <a:gd name="connsiteX570" fmla="*/ 5297138 w 7467600"/>
              <a:gd name="connsiteY570" fmla="*/ 1906351 h 6858000"/>
              <a:gd name="connsiteX571" fmla="*/ 5052692 w 7467600"/>
              <a:gd name="connsiteY571" fmla="*/ 1292994 h 6858000"/>
              <a:gd name="connsiteX572" fmla="*/ 5009948 w 7467600"/>
              <a:gd name="connsiteY572" fmla="*/ 1273619 h 6858000"/>
              <a:gd name="connsiteX573" fmla="*/ 5121777 w 7467600"/>
              <a:gd name="connsiteY573" fmla="*/ 1654213 h 6858000"/>
              <a:gd name="connsiteX574" fmla="*/ 5293545 w 7467600"/>
              <a:gd name="connsiteY574" fmla="*/ 2072247 h 6858000"/>
              <a:gd name="connsiteX575" fmla="*/ 5294042 w 7467600"/>
              <a:gd name="connsiteY575" fmla="*/ 2065019 h 6858000"/>
              <a:gd name="connsiteX576" fmla="*/ 5171936 w 7467600"/>
              <a:gd name="connsiteY576" fmla="*/ 1647613 h 6858000"/>
              <a:gd name="connsiteX577" fmla="*/ 5009948 w 7467600"/>
              <a:gd name="connsiteY577" fmla="*/ 1273619 h 6858000"/>
              <a:gd name="connsiteX578" fmla="*/ 655236 w 7467600"/>
              <a:gd name="connsiteY578" fmla="*/ 1268632 h 6858000"/>
              <a:gd name="connsiteX579" fmla="*/ 839521 w 7467600"/>
              <a:gd name="connsiteY579" fmla="*/ 1685315 h 6858000"/>
              <a:gd name="connsiteX580" fmla="*/ 1109416 w 7467600"/>
              <a:gd name="connsiteY580" fmla="*/ 2061663 h 6858000"/>
              <a:gd name="connsiteX581" fmla="*/ 1298300 w 7467600"/>
              <a:gd name="connsiteY581" fmla="*/ 2247742 h 6858000"/>
              <a:gd name="connsiteX582" fmla="*/ 1125871 w 7467600"/>
              <a:gd name="connsiteY582" fmla="*/ 1989513 h 6858000"/>
              <a:gd name="connsiteX583" fmla="*/ 981574 w 7467600"/>
              <a:gd name="connsiteY583" fmla="*/ 1783157 h 6858000"/>
              <a:gd name="connsiteX584" fmla="*/ 922198 w 7467600"/>
              <a:gd name="connsiteY584" fmla="*/ 1677437 h 6858000"/>
              <a:gd name="connsiteX585" fmla="*/ 869293 w 7467600"/>
              <a:gd name="connsiteY585" fmla="*/ 1583214 h 6858000"/>
              <a:gd name="connsiteX586" fmla="*/ 751431 w 7467600"/>
              <a:gd name="connsiteY586" fmla="*/ 1405731 h 6858000"/>
              <a:gd name="connsiteX587" fmla="*/ 655236 w 7467600"/>
              <a:gd name="connsiteY587" fmla="*/ 1268632 h 6858000"/>
              <a:gd name="connsiteX588" fmla="*/ 6516292 w 7467600"/>
              <a:gd name="connsiteY588" fmla="*/ 1263064 h 6858000"/>
              <a:gd name="connsiteX589" fmla="*/ 5736320 w 7467600"/>
              <a:gd name="connsiteY589" fmla="*/ 1501803 h 6858000"/>
              <a:gd name="connsiteX590" fmla="*/ 6516292 w 7467600"/>
              <a:gd name="connsiteY590" fmla="*/ 1263064 h 6858000"/>
              <a:gd name="connsiteX591" fmla="*/ 291466 w 7467600"/>
              <a:gd name="connsiteY591" fmla="*/ 1250369 h 6858000"/>
              <a:gd name="connsiteX592" fmla="*/ 323180 w 7467600"/>
              <a:gd name="connsiteY592" fmla="*/ 1435283 h 6858000"/>
              <a:gd name="connsiteX593" fmla="*/ 349381 w 7467600"/>
              <a:gd name="connsiteY593" fmla="*/ 1875041 h 6858000"/>
              <a:gd name="connsiteX594" fmla="*/ 374363 w 7467600"/>
              <a:gd name="connsiteY594" fmla="*/ 1506494 h 6858000"/>
              <a:gd name="connsiteX595" fmla="*/ 302168 w 7467600"/>
              <a:gd name="connsiteY595" fmla="*/ 1274495 h 6858000"/>
              <a:gd name="connsiteX596" fmla="*/ 291466 w 7467600"/>
              <a:gd name="connsiteY596" fmla="*/ 1250369 h 6858000"/>
              <a:gd name="connsiteX597" fmla="*/ 678222 w 7467600"/>
              <a:gd name="connsiteY597" fmla="*/ 1248670 h 6858000"/>
              <a:gd name="connsiteX598" fmla="*/ 775536 w 7467600"/>
              <a:gd name="connsiteY598" fmla="*/ 1388015 h 6858000"/>
              <a:gd name="connsiteX599" fmla="*/ 894529 w 7467600"/>
              <a:gd name="connsiteY599" fmla="*/ 1567739 h 6858000"/>
              <a:gd name="connsiteX600" fmla="*/ 948000 w 7467600"/>
              <a:gd name="connsiteY600" fmla="*/ 1663088 h 6858000"/>
              <a:gd name="connsiteX601" fmla="*/ 1006812 w 7467600"/>
              <a:gd name="connsiteY601" fmla="*/ 1767683 h 6858000"/>
              <a:gd name="connsiteX602" fmla="*/ 1149133 w 7467600"/>
              <a:gd name="connsiteY602" fmla="*/ 1971513 h 6858000"/>
              <a:gd name="connsiteX603" fmla="*/ 1333952 w 7467600"/>
              <a:gd name="connsiteY603" fmla="*/ 2251620 h 6858000"/>
              <a:gd name="connsiteX604" fmla="*/ 1337329 w 7467600"/>
              <a:gd name="connsiteY604" fmla="*/ 2258350 h 6858000"/>
              <a:gd name="connsiteX605" fmla="*/ 1014726 w 7467600"/>
              <a:gd name="connsiteY605" fmla="*/ 1615556 h 6858000"/>
              <a:gd name="connsiteX606" fmla="*/ 678222 w 7467600"/>
              <a:gd name="connsiteY606" fmla="*/ 1248670 h 6858000"/>
              <a:gd name="connsiteX607" fmla="*/ 6691602 w 7467600"/>
              <a:gd name="connsiteY607" fmla="*/ 1140573 h 6858000"/>
              <a:gd name="connsiteX608" fmla="*/ 6571100 w 7467600"/>
              <a:gd name="connsiteY608" fmla="*/ 1183662 h 6858000"/>
              <a:gd name="connsiteX609" fmla="*/ 6241687 w 7467600"/>
              <a:gd name="connsiteY609" fmla="*/ 1257600 h 6858000"/>
              <a:gd name="connsiteX610" fmla="*/ 5693009 w 7467600"/>
              <a:gd name="connsiteY610" fmla="*/ 1478256 h 6858000"/>
              <a:gd name="connsiteX611" fmla="*/ 6548420 w 7467600"/>
              <a:gd name="connsiteY611" fmla="*/ 1214599 h 6858000"/>
              <a:gd name="connsiteX612" fmla="*/ 6605473 w 7467600"/>
              <a:gd name="connsiteY612" fmla="*/ 1184686 h 6858000"/>
              <a:gd name="connsiteX613" fmla="*/ 6691602 w 7467600"/>
              <a:gd name="connsiteY613" fmla="*/ 1140573 h 6858000"/>
              <a:gd name="connsiteX614" fmla="*/ 4002475 w 7467600"/>
              <a:gd name="connsiteY614" fmla="*/ 1037802 h 6858000"/>
              <a:gd name="connsiteX615" fmla="*/ 4000324 w 7467600"/>
              <a:gd name="connsiteY615" fmla="*/ 1039362 h 6858000"/>
              <a:gd name="connsiteX616" fmla="*/ 4002862 w 7467600"/>
              <a:gd name="connsiteY616" fmla="*/ 1042866 h 6858000"/>
              <a:gd name="connsiteX617" fmla="*/ 4002475 w 7467600"/>
              <a:gd name="connsiteY617" fmla="*/ 1037802 h 6858000"/>
              <a:gd name="connsiteX618" fmla="*/ 506322 w 7467600"/>
              <a:gd name="connsiteY618" fmla="*/ 1020997 h 6858000"/>
              <a:gd name="connsiteX619" fmla="*/ 533068 w 7467600"/>
              <a:gd name="connsiteY619" fmla="*/ 1029409 h 6858000"/>
              <a:gd name="connsiteX620" fmla="*/ 1232525 w 7467600"/>
              <a:gd name="connsiteY620" fmla="*/ 1804675 h 6858000"/>
              <a:gd name="connsiteX621" fmla="*/ 1388858 w 7467600"/>
              <a:gd name="connsiteY621" fmla="*/ 2368011 h 6858000"/>
              <a:gd name="connsiteX622" fmla="*/ 1384098 w 7467600"/>
              <a:gd name="connsiteY622" fmla="*/ 2378125 h 6858000"/>
              <a:gd name="connsiteX623" fmla="*/ 1425393 w 7467600"/>
              <a:gd name="connsiteY623" fmla="*/ 2589124 h 6858000"/>
              <a:gd name="connsiteX624" fmla="*/ 1424001 w 7467600"/>
              <a:gd name="connsiteY624" fmla="*/ 2597541 h 6858000"/>
              <a:gd name="connsiteX625" fmla="*/ 2152729 w 7467600"/>
              <a:gd name="connsiteY625" fmla="*/ 2864487 h 6858000"/>
              <a:gd name="connsiteX626" fmla="*/ 2020609 w 7467600"/>
              <a:gd name="connsiteY626" fmla="*/ 2539671 h 6858000"/>
              <a:gd name="connsiteX627" fmla="*/ 2018920 w 7467600"/>
              <a:gd name="connsiteY627" fmla="*/ 2536309 h 6858000"/>
              <a:gd name="connsiteX628" fmla="*/ 1342441 w 7467600"/>
              <a:gd name="connsiteY628" fmla="*/ 1173017 h 6858000"/>
              <a:gd name="connsiteX629" fmla="*/ 1367925 w 7467600"/>
              <a:gd name="connsiteY629" fmla="*/ 1135648 h 6858000"/>
              <a:gd name="connsiteX630" fmla="*/ 1771401 w 7467600"/>
              <a:gd name="connsiteY630" fmla="*/ 1806673 h 6858000"/>
              <a:gd name="connsiteX631" fmla="*/ 1972385 w 7467600"/>
              <a:gd name="connsiteY631" fmla="*/ 2198735 h 6858000"/>
              <a:gd name="connsiteX632" fmla="*/ 2040892 w 7467600"/>
              <a:gd name="connsiteY632" fmla="*/ 2405205 h 6858000"/>
              <a:gd name="connsiteX633" fmla="*/ 2131689 w 7467600"/>
              <a:gd name="connsiteY633" fmla="*/ 1936926 h 6858000"/>
              <a:gd name="connsiteX634" fmla="*/ 2454820 w 7467600"/>
              <a:gd name="connsiteY634" fmla="*/ 1248808 h 6858000"/>
              <a:gd name="connsiteX635" fmla="*/ 2492512 w 7467600"/>
              <a:gd name="connsiteY635" fmla="*/ 1302920 h 6858000"/>
              <a:gd name="connsiteX636" fmla="*/ 2081216 w 7467600"/>
              <a:gd name="connsiteY636" fmla="*/ 2527513 h 6858000"/>
              <a:gd name="connsiteX637" fmla="*/ 2081211 w 7467600"/>
              <a:gd name="connsiteY637" fmla="*/ 2528916 h 6858000"/>
              <a:gd name="connsiteX638" fmla="*/ 2199067 w 7467600"/>
              <a:gd name="connsiteY638" fmla="*/ 2884061 h 6858000"/>
              <a:gd name="connsiteX639" fmla="*/ 3192586 w 7467600"/>
              <a:gd name="connsiteY639" fmla="*/ 3411496 h 6858000"/>
              <a:gd name="connsiteX640" fmla="*/ 3182620 w 7467600"/>
              <a:gd name="connsiteY640" fmla="*/ 3483279 h 6858000"/>
              <a:gd name="connsiteX641" fmla="*/ 2435119 w 7467600"/>
              <a:gd name="connsiteY641" fmla="*/ 3080173 h 6858000"/>
              <a:gd name="connsiteX642" fmla="*/ 2410152 w 7467600"/>
              <a:gd name="connsiteY642" fmla="*/ 3063751 h 6858000"/>
              <a:gd name="connsiteX643" fmla="*/ 2408099 w 7467600"/>
              <a:gd name="connsiteY643" fmla="*/ 3064403 h 6858000"/>
              <a:gd name="connsiteX644" fmla="*/ 2407218 w 7467600"/>
              <a:gd name="connsiteY644" fmla="*/ 3070324 h 6858000"/>
              <a:gd name="connsiteX645" fmla="*/ 2380138 w 7467600"/>
              <a:gd name="connsiteY645" fmla="*/ 3099341 h 6858000"/>
              <a:gd name="connsiteX646" fmla="*/ 1765923 w 7467600"/>
              <a:gd name="connsiteY646" fmla="*/ 3581043 h 6858000"/>
              <a:gd name="connsiteX647" fmla="*/ 1702258 w 7467600"/>
              <a:gd name="connsiteY647" fmla="*/ 3612286 h 6858000"/>
              <a:gd name="connsiteX648" fmla="*/ 1538370 w 7467600"/>
              <a:gd name="connsiteY648" fmla="*/ 3811804 h 6858000"/>
              <a:gd name="connsiteX649" fmla="*/ 542867 w 7467600"/>
              <a:gd name="connsiteY649" fmla="*/ 4944092 h 6858000"/>
              <a:gd name="connsiteX650" fmla="*/ 515800 w 7467600"/>
              <a:gd name="connsiteY650" fmla="*/ 4862180 h 6858000"/>
              <a:gd name="connsiteX651" fmla="*/ 909145 w 7467600"/>
              <a:gd name="connsiteY651" fmla="*/ 4199225 h 6858000"/>
              <a:gd name="connsiteX652" fmla="*/ 1214067 w 7467600"/>
              <a:gd name="connsiteY652" fmla="*/ 3908561 h 6858000"/>
              <a:gd name="connsiteX653" fmla="*/ 640967 w 7467600"/>
              <a:gd name="connsiteY653" fmla="*/ 4105601 h 6858000"/>
              <a:gd name="connsiteX654" fmla="*/ 112563 w 7467600"/>
              <a:gd name="connsiteY654" fmla="*/ 4396952 h 6858000"/>
              <a:gd name="connsiteX655" fmla="*/ 0 w 7467600"/>
              <a:gd name="connsiteY655" fmla="*/ 4466006 h 6858000"/>
              <a:gd name="connsiteX656" fmla="*/ 0 w 7467600"/>
              <a:gd name="connsiteY656" fmla="*/ 4233763 h 6858000"/>
              <a:gd name="connsiteX657" fmla="*/ 36881 w 7467600"/>
              <a:gd name="connsiteY657" fmla="*/ 4200118 h 6858000"/>
              <a:gd name="connsiteX658" fmla="*/ 910534 w 7467600"/>
              <a:gd name="connsiteY658" fmla="*/ 3629753 h 6858000"/>
              <a:gd name="connsiteX659" fmla="*/ 1578717 w 7467600"/>
              <a:gd name="connsiteY659" fmla="*/ 3575982 h 6858000"/>
              <a:gd name="connsiteX660" fmla="*/ 2338780 w 7467600"/>
              <a:gd name="connsiteY660" fmla="*/ 3033725 h 6858000"/>
              <a:gd name="connsiteX661" fmla="*/ 1807991 w 7467600"/>
              <a:gd name="connsiteY661" fmla="*/ 2807184 h 6858000"/>
              <a:gd name="connsiteX662" fmla="*/ 1416358 w 7467600"/>
              <a:gd name="connsiteY662" fmla="*/ 3112571 h 6858000"/>
              <a:gd name="connsiteX663" fmla="*/ 939066 w 7467600"/>
              <a:gd name="connsiteY663" fmla="*/ 3378798 h 6858000"/>
              <a:gd name="connsiteX664" fmla="*/ 115099 w 7467600"/>
              <a:gd name="connsiteY664" fmla="*/ 3607650 h 6858000"/>
              <a:gd name="connsiteX665" fmla="*/ 97284 w 7467600"/>
              <a:gd name="connsiteY665" fmla="*/ 3520393 h 6858000"/>
              <a:gd name="connsiteX666" fmla="*/ 922050 w 7467600"/>
              <a:gd name="connsiteY666" fmla="*/ 3074867 h 6858000"/>
              <a:gd name="connsiteX667" fmla="*/ 1405265 w 7467600"/>
              <a:gd name="connsiteY667" fmla="*/ 3016319 h 6858000"/>
              <a:gd name="connsiteX668" fmla="*/ 1407512 w 7467600"/>
              <a:gd name="connsiteY668" fmla="*/ 3018001 h 6858000"/>
              <a:gd name="connsiteX669" fmla="*/ 1726266 w 7467600"/>
              <a:gd name="connsiteY669" fmla="*/ 2777274 h 6858000"/>
              <a:gd name="connsiteX670" fmla="*/ 625390 w 7467600"/>
              <a:gd name="connsiteY670" fmla="*/ 2514541 h 6858000"/>
              <a:gd name="connsiteX671" fmla="*/ 619799 w 7467600"/>
              <a:gd name="connsiteY671" fmla="*/ 2527180 h 6858000"/>
              <a:gd name="connsiteX672" fmla="*/ 310030 w 7467600"/>
              <a:gd name="connsiteY672" fmla="*/ 2771818 h 6858000"/>
              <a:gd name="connsiteX673" fmla="*/ 173877 w 7467600"/>
              <a:gd name="connsiteY673" fmla="*/ 2937056 h 6858000"/>
              <a:gd name="connsiteX674" fmla="*/ 77889 w 7467600"/>
              <a:gd name="connsiteY674" fmla="*/ 3138440 h 6858000"/>
              <a:gd name="connsiteX675" fmla="*/ 0 w 7467600"/>
              <a:gd name="connsiteY675" fmla="*/ 3271395 h 6858000"/>
              <a:gd name="connsiteX676" fmla="*/ 0 w 7467600"/>
              <a:gd name="connsiteY676" fmla="*/ 3153002 h 6858000"/>
              <a:gd name="connsiteX677" fmla="*/ 2386 w 7467600"/>
              <a:gd name="connsiteY677" fmla="*/ 3149203 h 6858000"/>
              <a:gd name="connsiteX678" fmla="*/ 89753 w 7467600"/>
              <a:gd name="connsiteY678" fmla="*/ 2987702 h 6858000"/>
              <a:gd name="connsiteX679" fmla="*/ 76869 w 7467600"/>
              <a:gd name="connsiteY679" fmla="*/ 3005404 h 6858000"/>
              <a:gd name="connsiteX680" fmla="*/ 32049 w 7467600"/>
              <a:gd name="connsiteY680" fmla="*/ 3065814 h 6858000"/>
              <a:gd name="connsiteX681" fmla="*/ 0 w 7467600"/>
              <a:gd name="connsiteY681" fmla="*/ 3108744 h 6858000"/>
              <a:gd name="connsiteX682" fmla="*/ 0 w 7467600"/>
              <a:gd name="connsiteY682" fmla="*/ 3058059 h 6858000"/>
              <a:gd name="connsiteX683" fmla="*/ 7610 w 7467600"/>
              <a:gd name="connsiteY683" fmla="*/ 3047889 h 6858000"/>
              <a:gd name="connsiteX684" fmla="*/ 52419 w 7467600"/>
              <a:gd name="connsiteY684" fmla="*/ 2987479 h 6858000"/>
              <a:gd name="connsiteX685" fmla="*/ 59142 w 7467600"/>
              <a:gd name="connsiteY685" fmla="*/ 2978488 h 6858000"/>
              <a:gd name="connsiteX686" fmla="*/ 0 w 7467600"/>
              <a:gd name="connsiteY686" fmla="*/ 3015334 h 6858000"/>
              <a:gd name="connsiteX687" fmla="*/ 0 w 7467600"/>
              <a:gd name="connsiteY687" fmla="*/ 2914286 h 6858000"/>
              <a:gd name="connsiteX688" fmla="*/ 36383 w 7467600"/>
              <a:gd name="connsiteY688" fmla="*/ 2901128 h 6858000"/>
              <a:gd name="connsiteX689" fmla="*/ 156329 w 7467600"/>
              <a:gd name="connsiteY689" fmla="*/ 2840533 h 6858000"/>
              <a:gd name="connsiteX690" fmla="*/ 358355 w 7467600"/>
              <a:gd name="connsiteY690" fmla="*/ 2620471 h 6858000"/>
              <a:gd name="connsiteX691" fmla="*/ 510577 w 7467600"/>
              <a:gd name="connsiteY691" fmla="*/ 2501244 h 6858000"/>
              <a:gd name="connsiteX692" fmla="*/ 211967 w 7467600"/>
              <a:gd name="connsiteY692" fmla="*/ 2479171 h 6858000"/>
              <a:gd name="connsiteX693" fmla="*/ 0 w 7467600"/>
              <a:gd name="connsiteY693" fmla="*/ 2476398 h 6858000"/>
              <a:gd name="connsiteX694" fmla="*/ 0 w 7467600"/>
              <a:gd name="connsiteY694" fmla="*/ 2389189 h 6858000"/>
              <a:gd name="connsiteX695" fmla="*/ 103062 w 7467600"/>
              <a:gd name="connsiteY695" fmla="*/ 2389518 h 6858000"/>
              <a:gd name="connsiteX696" fmla="*/ 510734 w 7467600"/>
              <a:gd name="connsiteY696" fmla="*/ 2416201 h 6858000"/>
              <a:gd name="connsiteX697" fmla="*/ 279257 w 7467600"/>
              <a:gd name="connsiteY697" fmla="*/ 2092102 h 6858000"/>
              <a:gd name="connsiteX698" fmla="*/ 65265 w 7467600"/>
              <a:gd name="connsiteY698" fmla="*/ 2006049 h 6858000"/>
              <a:gd name="connsiteX699" fmla="*/ 0 w 7467600"/>
              <a:gd name="connsiteY699" fmla="*/ 1982532 h 6858000"/>
              <a:gd name="connsiteX700" fmla="*/ 0 w 7467600"/>
              <a:gd name="connsiteY700" fmla="*/ 1912789 h 6858000"/>
              <a:gd name="connsiteX701" fmla="*/ 97460 w 7467600"/>
              <a:gd name="connsiteY701" fmla="*/ 1953725 h 6858000"/>
              <a:gd name="connsiteX702" fmla="*/ 221272 w 7467600"/>
              <a:gd name="connsiteY702" fmla="*/ 1980766 h 6858000"/>
              <a:gd name="connsiteX703" fmla="*/ 116765 w 7467600"/>
              <a:gd name="connsiteY703" fmla="*/ 1911033 h 6858000"/>
              <a:gd name="connsiteX704" fmla="*/ 16405 w 7467600"/>
              <a:gd name="connsiteY704" fmla="*/ 1803412 h 6858000"/>
              <a:gd name="connsiteX705" fmla="*/ 0 w 7467600"/>
              <a:gd name="connsiteY705" fmla="*/ 1784777 h 6858000"/>
              <a:gd name="connsiteX706" fmla="*/ 0 w 7467600"/>
              <a:gd name="connsiteY706" fmla="*/ 1740082 h 6858000"/>
              <a:gd name="connsiteX707" fmla="*/ 39394 w 7467600"/>
              <a:gd name="connsiteY707" fmla="*/ 1784856 h 6858000"/>
              <a:gd name="connsiteX708" fmla="*/ 135813 w 7467600"/>
              <a:gd name="connsiteY708" fmla="*/ 1888838 h 6858000"/>
              <a:gd name="connsiteX709" fmla="*/ 242575 w 7467600"/>
              <a:gd name="connsiteY709" fmla="*/ 1958841 h 6858000"/>
              <a:gd name="connsiteX710" fmla="*/ 82197 w 7467600"/>
              <a:gd name="connsiteY710" fmla="*/ 1754826 h 6858000"/>
              <a:gd name="connsiteX711" fmla="*/ 0 w 7467600"/>
              <a:gd name="connsiteY711" fmla="*/ 1679650 h 6858000"/>
              <a:gd name="connsiteX712" fmla="*/ 0 w 7467600"/>
              <a:gd name="connsiteY712" fmla="*/ 1602463 h 6858000"/>
              <a:gd name="connsiteX713" fmla="*/ 84689 w 7467600"/>
              <a:gd name="connsiteY713" fmla="*/ 1677442 h 6858000"/>
              <a:gd name="connsiteX714" fmla="*/ 298437 w 7467600"/>
              <a:gd name="connsiteY714" fmla="*/ 1968019 h 6858000"/>
              <a:gd name="connsiteX715" fmla="*/ 227269 w 7467600"/>
              <a:gd name="connsiteY715" fmla="*/ 1114064 h 6858000"/>
              <a:gd name="connsiteX716" fmla="*/ 248003 w 7467600"/>
              <a:gd name="connsiteY716" fmla="*/ 1089613 h 6858000"/>
              <a:gd name="connsiteX717" fmla="*/ 427020 w 7467600"/>
              <a:gd name="connsiteY717" fmla="*/ 1619803 h 6858000"/>
              <a:gd name="connsiteX718" fmla="*/ 340345 w 7467600"/>
              <a:gd name="connsiteY718" fmla="*/ 2027739 h 6858000"/>
              <a:gd name="connsiteX719" fmla="*/ 360865 w 7467600"/>
              <a:gd name="connsiteY719" fmla="*/ 2044827 h 6858000"/>
              <a:gd name="connsiteX720" fmla="*/ 560414 w 7467600"/>
              <a:gd name="connsiteY720" fmla="*/ 2421457 h 6858000"/>
              <a:gd name="connsiteX721" fmla="*/ 1359703 w 7467600"/>
              <a:gd name="connsiteY721" fmla="*/ 2578554 h 6858000"/>
              <a:gd name="connsiteX722" fmla="*/ 1359422 w 7467600"/>
              <a:gd name="connsiteY722" fmla="*/ 2577994 h 6858000"/>
              <a:gd name="connsiteX723" fmla="*/ 828701 w 7467600"/>
              <a:gd name="connsiteY723" fmla="*/ 1839520 h 6858000"/>
              <a:gd name="connsiteX724" fmla="*/ 494427 w 7467600"/>
              <a:gd name="connsiteY724" fmla="*/ 1092333 h 6858000"/>
              <a:gd name="connsiteX725" fmla="*/ 506322 w 7467600"/>
              <a:gd name="connsiteY725" fmla="*/ 1020997 h 6858000"/>
              <a:gd name="connsiteX726" fmla="*/ 4570198 w 7467600"/>
              <a:gd name="connsiteY726" fmla="*/ 978081 h 6858000"/>
              <a:gd name="connsiteX727" fmla="*/ 4523691 w 7467600"/>
              <a:gd name="connsiteY727" fmla="*/ 1127776 h 6858000"/>
              <a:gd name="connsiteX728" fmla="*/ 4509875 w 7467600"/>
              <a:gd name="connsiteY728" fmla="*/ 1167552 h 6858000"/>
              <a:gd name="connsiteX729" fmla="*/ 4478168 w 7467600"/>
              <a:gd name="connsiteY729" fmla="*/ 1260735 h 6858000"/>
              <a:gd name="connsiteX730" fmla="*/ 4409309 w 7467600"/>
              <a:gd name="connsiteY730" fmla="*/ 1666996 h 6858000"/>
              <a:gd name="connsiteX731" fmla="*/ 4370031 w 7467600"/>
              <a:gd name="connsiteY731" fmla="*/ 1955666 h 6858000"/>
              <a:gd name="connsiteX732" fmla="*/ 4570198 w 7467600"/>
              <a:gd name="connsiteY732" fmla="*/ 978081 h 6858000"/>
              <a:gd name="connsiteX733" fmla="*/ 4557898 w 7467600"/>
              <a:gd name="connsiteY733" fmla="*/ 900011 h 6858000"/>
              <a:gd name="connsiteX734" fmla="*/ 4344840 w 7467600"/>
              <a:gd name="connsiteY734" fmla="*/ 1922038 h 6858000"/>
              <a:gd name="connsiteX735" fmla="*/ 4378710 w 7467600"/>
              <a:gd name="connsiteY735" fmla="*/ 1665516 h 6858000"/>
              <a:gd name="connsiteX736" fmla="*/ 4448798 w 7467600"/>
              <a:gd name="connsiteY736" fmla="*/ 1253024 h 6858000"/>
              <a:gd name="connsiteX737" fmla="*/ 4480315 w 7467600"/>
              <a:gd name="connsiteY737" fmla="*/ 1158454 h 6858000"/>
              <a:gd name="connsiteX738" fmla="*/ 4494133 w 7467600"/>
              <a:gd name="connsiteY738" fmla="*/ 1118676 h 6858000"/>
              <a:gd name="connsiteX739" fmla="*/ 4557898 w 7467600"/>
              <a:gd name="connsiteY739" fmla="*/ 900011 h 6858000"/>
              <a:gd name="connsiteX740" fmla="*/ 5870151 w 7467600"/>
              <a:gd name="connsiteY740" fmla="*/ 898890 h 6858000"/>
              <a:gd name="connsiteX741" fmla="*/ 5861335 w 7467600"/>
              <a:gd name="connsiteY741" fmla="*/ 899177 h 6858000"/>
              <a:gd name="connsiteX742" fmla="*/ 5843702 w 7467600"/>
              <a:gd name="connsiteY742" fmla="*/ 899748 h 6858000"/>
              <a:gd name="connsiteX743" fmla="*/ 5651107 w 7467600"/>
              <a:gd name="connsiteY743" fmla="*/ 920306 h 6858000"/>
              <a:gd name="connsiteX744" fmla="*/ 5459407 w 7467600"/>
              <a:gd name="connsiteY744" fmla="*/ 940975 h 6858000"/>
              <a:gd name="connsiteX745" fmla="*/ 5374846 w 7467600"/>
              <a:gd name="connsiteY745" fmla="*/ 941988 h 6858000"/>
              <a:gd name="connsiteX746" fmla="*/ 5256105 w 7467600"/>
              <a:gd name="connsiteY746" fmla="*/ 945632 h 6858000"/>
              <a:gd name="connsiteX747" fmla="*/ 5107071 w 7467600"/>
              <a:gd name="connsiteY747" fmla="*/ 969720 h 6858000"/>
              <a:gd name="connsiteX748" fmla="*/ 4998681 w 7467600"/>
              <a:gd name="connsiteY748" fmla="*/ 988771 h 6858000"/>
              <a:gd name="connsiteX749" fmla="*/ 5870151 w 7467600"/>
              <a:gd name="connsiteY749" fmla="*/ 898890 h 6858000"/>
              <a:gd name="connsiteX750" fmla="*/ 5504425 w 7467600"/>
              <a:gd name="connsiteY750" fmla="*/ 848067 h 6858000"/>
              <a:gd name="connsiteX751" fmla="*/ 4968849 w 7467600"/>
              <a:gd name="connsiteY751" fmla="*/ 962318 h 6858000"/>
              <a:gd name="connsiteX752" fmla="*/ 5104039 w 7467600"/>
              <a:gd name="connsiteY752" fmla="*/ 940634 h 6858000"/>
              <a:gd name="connsiteX753" fmla="*/ 5256311 w 7467600"/>
              <a:gd name="connsiteY753" fmla="*/ 916490 h 6858000"/>
              <a:gd name="connsiteX754" fmla="*/ 5377381 w 7467600"/>
              <a:gd name="connsiteY754" fmla="*/ 912671 h 6858000"/>
              <a:gd name="connsiteX755" fmla="*/ 5460148 w 7467600"/>
              <a:gd name="connsiteY755" fmla="*/ 911442 h 6858000"/>
              <a:gd name="connsiteX756" fmla="*/ 5648971 w 7467600"/>
              <a:gd name="connsiteY756" fmla="*/ 891331 h 6858000"/>
              <a:gd name="connsiteX757" fmla="*/ 5844807 w 7467600"/>
              <a:gd name="connsiteY757" fmla="*/ 870718 h 6858000"/>
              <a:gd name="connsiteX758" fmla="*/ 5862975 w 7467600"/>
              <a:gd name="connsiteY758" fmla="*/ 869756 h 6858000"/>
              <a:gd name="connsiteX759" fmla="*/ 5920887 w 7467600"/>
              <a:gd name="connsiteY759" fmla="*/ 865929 h 6858000"/>
              <a:gd name="connsiteX760" fmla="*/ 5504425 w 7467600"/>
              <a:gd name="connsiteY760" fmla="*/ 848067 h 6858000"/>
              <a:gd name="connsiteX761" fmla="*/ 3607114 w 7467600"/>
              <a:gd name="connsiteY761" fmla="*/ 467441 h 6858000"/>
              <a:gd name="connsiteX762" fmla="*/ 3296242 w 7467600"/>
              <a:gd name="connsiteY762" fmla="*/ 807991 h 6858000"/>
              <a:gd name="connsiteX763" fmla="*/ 3174674 w 7467600"/>
              <a:gd name="connsiteY763" fmla="*/ 919759 h 6858000"/>
              <a:gd name="connsiteX764" fmla="*/ 3042978 w 7467600"/>
              <a:gd name="connsiteY764" fmla="*/ 1054894 h 6858000"/>
              <a:gd name="connsiteX765" fmla="*/ 2968914 w 7467600"/>
              <a:gd name="connsiteY765" fmla="*/ 1133756 h 6858000"/>
              <a:gd name="connsiteX766" fmla="*/ 3103823 w 7467600"/>
              <a:gd name="connsiteY766" fmla="*/ 1026814 h 6858000"/>
              <a:gd name="connsiteX767" fmla="*/ 3607114 w 7467600"/>
              <a:gd name="connsiteY767" fmla="*/ 467441 h 6858000"/>
              <a:gd name="connsiteX768" fmla="*/ 3744487 w 7467600"/>
              <a:gd name="connsiteY768" fmla="*/ 383136 h 6858000"/>
              <a:gd name="connsiteX769" fmla="*/ 3970213 w 7467600"/>
              <a:gd name="connsiteY769" fmla="*/ 995559 h 6858000"/>
              <a:gd name="connsiteX770" fmla="*/ 3744487 w 7467600"/>
              <a:gd name="connsiteY770" fmla="*/ 383136 h 6858000"/>
              <a:gd name="connsiteX771" fmla="*/ 3624562 w 7467600"/>
              <a:gd name="connsiteY771" fmla="*/ 367041 h 6858000"/>
              <a:gd name="connsiteX772" fmla="*/ 3489712 w 7467600"/>
              <a:gd name="connsiteY772" fmla="*/ 485386 h 6858000"/>
              <a:gd name="connsiteX773" fmla="*/ 3182994 w 7467600"/>
              <a:gd name="connsiteY773" fmla="*/ 828265 h 6858000"/>
              <a:gd name="connsiteX774" fmla="*/ 2892114 w 7467600"/>
              <a:gd name="connsiteY774" fmla="*/ 1172635 h 6858000"/>
              <a:gd name="connsiteX775" fmla="*/ 3021459 w 7467600"/>
              <a:gd name="connsiteY775" fmla="*/ 1035385 h 6858000"/>
              <a:gd name="connsiteX776" fmla="*/ 3153873 w 7467600"/>
              <a:gd name="connsiteY776" fmla="*/ 898971 h 6858000"/>
              <a:gd name="connsiteX777" fmla="*/ 3276511 w 7467600"/>
              <a:gd name="connsiteY777" fmla="*/ 786423 h 6858000"/>
              <a:gd name="connsiteX778" fmla="*/ 3584154 w 7467600"/>
              <a:gd name="connsiteY778" fmla="*/ 448218 h 6858000"/>
              <a:gd name="connsiteX779" fmla="*/ 3624562 w 7467600"/>
              <a:gd name="connsiteY779" fmla="*/ 367041 h 6858000"/>
              <a:gd name="connsiteX780" fmla="*/ 3766672 w 7467600"/>
              <a:gd name="connsiteY780" fmla="*/ 359429 h 6858000"/>
              <a:gd name="connsiteX781" fmla="*/ 3996338 w 7467600"/>
              <a:gd name="connsiteY781" fmla="*/ 968237 h 6858000"/>
              <a:gd name="connsiteX782" fmla="*/ 3766672 w 7467600"/>
              <a:gd name="connsiteY782" fmla="*/ 359429 h 6858000"/>
              <a:gd name="connsiteX783" fmla="*/ 5805386 w 7467600"/>
              <a:gd name="connsiteY783" fmla="*/ 239240 h 6858000"/>
              <a:gd name="connsiteX784" fmla="*/ 5736947 w 7467600"/>
              <a:gd name="connsiteY784" fmla="*/ 261367 h 6858000"/>
              <a:gd name="connsiteX785" fmla="*/ 5427012 w 7467600"/>
              <a:gd name="connsiteY785" fmla="*/ 311272 h 6858000"/>
              <a:gd name="connsiteX786" fmla="*/ 5147818 w 7467600"/>
              <a:gd name="connsiteY786" fmla="*/ 322112 h 6858000"/>
              <a:gd name="connsiteX787" fmla="*/ 5060854 w 7467600"/>
              <a:gd name="connsiteY787" fmla="*/ 311882 h 6858000"/>
              <a:gd name="connsiteX788" fmla="*/ 4945989 w 7467600"/>
              <a:gd name="connsiteY788" fmla="*/ 300516 h 6858000"/>
              <a:gd name="connsiteX789" fmla="*/ 5410479 w 7467600"/>
              <a:gd name="connsiteY789" fmla="*/ 348434 h 6858000"/>
              <a:gd name="connsiteX790" fmla="*/ 5805386 w 7467600"/>
              <a:gd name="connsiteY790" fmla="*/ 239240 h 6858000"/>
              <a:gd name="connsiteX791" fmla="*/ 5905192 w 7467600"/>
              <a:gd name="connsiteY791" fmla="*/ 163079 h 6858000"/>
              <a:gd name="connsiteX792" fmla="*/ 5865655 w 7467600"/>
              <a:gd name="connsiteY792" fmla="*/ 171901 h 6858000"/>
              <a:gd name="connsiteX793" fmla="*/ 5259740 w 7467600"/>
              <a:gd name="connsiteY793" fmla="*/ 257013 h 6858000"/>
              <a:gd name="connsiteX794" fmla="*/ 5208466 w 7467600"/>
              <a:gd name="connsiteY794" fmla="*/ 257550 h 6858000"/>
              <a:gd name="connsiteX795" fmla="*/ 4980204 w 7467600"/>
              <a:gd name="connsiteY795" fmla="*/ 271903 h 6858000"/>
              <a:gd name="connsiteX796" fmla="*/ 5068068 w 7467600"/>
              <a:gd name="connsiteY796" fmla="*/ 282244 h 6858000"/>
              <a:gd name="connsiteX797" fmla="*/ 5153231 w 7467600"/>
              <a:gd name="connsiteY797" fmla="*/ 292240 h 6858000"/>
              <a:gd name="connsiteX798" fmla="*/ 5426491 w 7467600"/>
              <a:gd name="connsiteY798" fmla="*/ 281128 h 6858000"/>
              <a:gd name="connsiteX799" fmla="*/ 5731212 w 7467600"/>
              <a:gd name="connsiteY799" fmla="*/ 231951 h 6858000"/>
              <a:gd name="connsiteX800" fmla="*/ 5905192 w 7467600"/>
              <a:gd name="connsiteY800" fmla="*/ 163079 h 6858000"/>
              <a:gd name="connsiteX801" fmla="*/ 5944437 w 7467600"/>
              <a:gd name="connsiteY801" fmla="*/ 113829 h 6858000"/>
              <a:gd name="connsiteX802" fmla="*/ 5825032 w 7467600"/>
              <a:gd name="connsiteY802" fmla="*/ 146405 h 6858000"/>
              <a:gd name="connsiteX803" fmla="*/ 4955599 w 7467600"/>
              <a:gd name="connsiteY803" fmla="*/ 247008 h 6858000"/>
              <a:gd name="connsiteX804" fmla="*/ 5210104 w 7467600"/>
              <a:gd name="connsiteY804" fmla="*/ 228123 h 6858000"/>
              <a:gd name="connsiteX805" fmla="*/ 5261015 w 7467600"/>
              <a:gd name="connsiteY805" fmla="*/ 227087 h 6858000"/>
              <a:gd name="connsiteX806" fmla="*/ 5861181 w 7467600"/>
              <a:gd name="connsiteY806" fmla="*/ 143093 h 6858000"/>
              <a:gd name="connsiteX807" fmla="*/ 5961252 w 7467600"/>
              <a:gd name="connsiteY807" fmla="*/ 114820 h 6858000"/>
              <a:gd name="connsiteX808" fmla="*/ 5944437 w 7467600"/>
              <a:gd name="connsiteY808" fmla="*/ 113829 h 6858000"/>
              <a:gd name="connsiteX809" fmla="*/ 3882765 w 7467600"/>
              <a:gd name="connsiteY809" fmla="*/ 0 h 6858000"/>
              <a:gd name="connsiteX810" fmla="*/ 3995099 w 7467600"/>
              <a:gd name="connsiteY810" fmla="*/ 0 h 6858000"/>
              <a:gd name="connsiteX811" fmla="*/ 4163818 w 7467600"/>
              <a:gd name="connsiteY811" fmla="*/ 234104 h 6858000"/>
              <a:gd name="connsiteX812" fmla="*/ 4172099 w 7467600"/>
              <a:gd name="connsiteY812" fmla="*/ 234207 h 6858000"/>
              <a:gd name="connsiteX813" fmla="*/ 4784282 w 7467600"/>
              <a:gd name="connsiteY813" fmla="*/ 276561 h 6858000"/>
              <a:gd name="connsiteX814" fmla="*/ 4801687 w 7467600"/>
              <a:gd name="connsiteY814" fmla="*/ 267764 h 6858000"/>
              <a:gd name="connsiteX815" fmla="*/ 6082788 w 7467600"/>
              <a:gd name="connsiteY815" fmla="*/ 64119 h 6858000"/>
              <a:gd name="connsiteX816" fmla="*/ 6099442 w 7467600"/>
              <a:gd name="connsiteY816" fmla="*/ 82568 h 6858000"/>
              <a:gd name="connsiteX817" fmla="*/ 4804137 w 7467600"/>
              <a:gd name="connsiteY817" fmla="*/ 320931 h 6858000"/>
              <a:gd name="connsiteX818" fmla="*/ 4227047 w 7467600"/>
              <a:gd name="connsiteY818" fmla="*/ 313415 h 6858000"/>
              <a:gd name="connsiteX819" fmla="*/ 4346041 w 7467600"/>
              <a:gd name="connsiteY819" fmla="*/ 456086 h 6858000"/>
              <a:gd name="connsiteX820" fmla="*/ 4870967 w 7467600"/>
              <a:gd name="connsiteY820" fmla="*/ 963061 h 6858000"/>
              <a:gd name="connsiteX821" fmla="*/ 4889647 w 7467600"/>
              <a:gd name="connsiteY821" fmla="*/ 957147 h 6858000"/>
              <a:gd name="connsiteX822" fmla="*/ 5422504 w 7467600"/>
              <a:gd name="connsiteY822" fmla="*/ 805191 h 6858000"/>
              <a:gd name="connsiteX823" fmla="*/ 6087656 w 7467600"/>
              <a:gd name="connsiteY823" fmla="*/ 826703 h 6858000"/>
              <a:gd name="connsiteX824" fmla="*/ 6058717 w 7467600"/>
              <a:gd name="connsiteY824" fmla="*/ 865992 h 6858000"/>
              <a:gd name="connsiteX825" fmla="*/ 4974153 w 7467600"/>
              <a:gd name="connsiteY825" fmla="*/ 1045456 h 6858000"/>
              <a:gd name="connsiteX826" fmla="*/ 5627835 w 7467600"/>
              <a:gd name="connsiteY826" fmla="*/ 1472077 h 6858000"/>
              <a:gd name="connsiteX827" fmla="*/ 5629817 w 7467600"/>
              <a:gd name="connsiteY827" fmla="*/ 1471412 h 6858000"/>
              <a:gd name="connsiteX828" fmla="*/ 5634124 w 7467600"/>
              <a:gd name="connsiteY828" fmla="*/ 1470572 h 6858000"/>
              <a:gd name="connsiteX829" fmla="*/ 5755832 w 7467600"/>
              <a:gd name="connsiteY829" fmla="*/ 1383886 h 6858000"/>
              <a:gd name="connsiteX830" fmla="*/ 6014186 w 7467600"/>
              <a:gd name="connsiteY830" fmla="*/ 1279799 h 6858000"/>
              <a:gd name="connsiteX831" fmla="*/ 6901619 w 7467600"/>
              <a:gd name="connsiteY831" fmla="*/ 1047874 h 6858000"/>
              <a:gd name="connsiteX832" fmla="*/ 6931566 w 7467600"/>
              <a:gd name="connsiteY832" fmla="*/ 1062034 h 6858000"/>
              <a:gd name="connsiteX833" fmla="*/ 5790982 w 7467600"/>
              <a:gd name="connsiteY833" fmla="*/ 1561380 h 6858000"/>
              <a:gd name="connsiteX834" fmla="*/ 6188971 w 7467600"/>
              <a:gd name="connsiteY834" fmla="*/ 1755168 h 6858000"/>
              <a:gd name="connsiteX835" fmla="*/ 6202446 w 7467600"/>
              <a:gd name="connsiteY835" fmla="*/ 1752268 h 6858000"/>
              <a:gd name="connsiteX836" fmla="*/ 7179560 w 7467600"/>
              <a:gd name="connsiteY836" fmla="*/ 1467551 h 6858000"/>
              <a:gd name="connsiteX837" fmla="*/ 7158730 w 7467600"/>
              <a:gd name="connsiteY837" fmla="*/ 1507835 h 6858000"/>
              <a:gd name="connsiteX838" fmla="*/ 6326959 w 7467600"/>
              <a:gd name="connsiteY838" fmla="*/ 1817686 h 6858000"/>
              <a:gd name="connsiteX839" fmla="*/ 6537433 w 7467600"/>
              <a:gd name="connsiteY839" fmla="*/ 1907790 h 6858000"/>
              <a:gd name="connsiteX840" fmla="*/ 6550221 w 7467600"/>
              <a:gd name="connsiteY840" fmla="*/ 1910729 h 6858000"/>
              <a:gd name="connsiteX841" fmla="*/ 6964438 w 7467600"/>
              <a:gd name="connsiteY841" fmla="*/ 2209505 h 6858000"/>
              <a:gd name="connsiteX842" fmla="*/ 7367862 w 7467600"/>
              <a:gd name="connsiteY842" fmla="*/ 2806833 h 6858000"/>
              <a:gd name="connsiteX843" fmla="*/ 7364329 w 7467600"/>
              <a:gd name="connsiteY843" fmla="*/ 2826907 h 6858000"/>
              <a:gd name="connsiteX844" fmla="*/ 7290545 w 7467600"/>
              <a:gd name="connsiteY844" fmla="*/ 2850663 h 6858000"/>
              <a:gd name="connsiteX845" fmla="*/ 6472036 w 7467600"/>
              <a:gd name="connsiteY845" fmla="*/ 1959003 h 6858000"/>
              <a:gd name="connsiteX846" fmla="*/ 5792897 w 7467600"/>
              <a:gd name="connsiteY846" fmla="*/ 1647747 h 6858000"/>
              <a:gd name="connsiteX847" fmla="*/ 5842751 w 7467600"/>
              <a:gd name="connsiteY847" fmla="*/ 1816112 h 6858000"/>
              <a:gd name="connsiteX848" fmla="*/ 5847424 w 7467600"/>
              <a:gd name="connsiteY848" fmla="*/ 1815776 h 6858000"/>
              <a:gd name="connsiteX849" fmla="*/ 6399821 w 7467600"/>
              <a:gd name="connsiteY849" fmla="*/ 2344799 h 6858000"/>
              <a:gd name="connsiteX850" fmla="*/ 6323232 w 7467600"/>
              <a:gd name="connsiteY850" fmla="*/ 2389634 h 6858000"/>
              <a:gd name="connsiteX851" fmla="*/ 5942958 w 7467600"/>
              <a:gd name="connsiteY851" fmla="*/ 2077708 h 6858000"/>
              <a:gd name="connsiteX852" fmla="*/ 5921559 w 7467600"/>
              <a:gd name="connsiteY852" fmla="*/ 2378596 h 6858000"/>
              <a:gd name="connsiteX853" fmla="*/ 5817651 w 7467600"/>
              <a:gd name="connsiteY853" fmla="*/ 3023919 h 6858000"/>
              <a:gd name="connsiteX854" fmla="*/ 5729634 w 7467600"/>
              <a:gd name="connsiteY854" fmla="*/ 3051849 h 6858000"/>
              <a:gd name="connsiteX855" fmla="*/ 5611018 w 7467600"/>
              <a:gd name="connsiteY855" fmla="*/ 2316769 h 6858000"/>
              <a:gd name="connsiteX856" fmla="*/ 5687608 w 7467600"/>
              <a:gd name="connsiteY856" fmla="*/ 2039972 h 6858000"/>
              <a:gd name="connsiteX857" fmla="*/ 5657554 w 7467600"/>
              <a:gd name="connsiteY857" fmla="*/ 1576445 h 6858000"/>
              <a:gd name="connsiteX858" fmla="*/ 5150475 w 7467600"/>
              <a:gd name="connsiteY858" fmla="*/ 1274012 h 6858000"/>
              <a:gd name="connsiteX859" fmla="*/ 5349142 w 7467600"/>
              <a:gd name="connsiteY859" fmla="*/ 2204405 h 6858000"/>
              <a:gd name="connsiteX860" fmla="*/ 5262214 w 7467600"/>
              <a:gd name="connsiteY860" fmla="*/ 2233836 h 6858000"/>
              <a:gd name="connsiteX861" fmla="*/ 4981539 w 7467600"/>
              <a:gd name="connsiteY861" fmla="*/ 1542201 h 6858000"/>
              <a:gd name="connsiteX862" fmla="*/ 4958461 w 7467600"/>
              <a:gd name="connsiteY862" fmla="*/ 1136957 h 6858000"/>
              <a:gd name="connsiteX863" fmla="*/ 4655015 w 7467600"/>
              <a:gd name="connsiteY863" fmla="*/ 891426 h 6858000"/>
              <a:gd name="connsiteX864" fmla="*/ 4348002 w 7467600"/>
              <a:gd name="connsiteY864" fmla="*/ 2205895 h 6858000"/>
              <a:gd name="connsiteX865" fmla="*/ 4262250 w 7467600"/>
              <a:gd name="connsiteY865" fmla="*/ 2219972 h 6858000"/>
              <a:gd name="connsiteX866" fmla="*/ 4550611 w 7467600"/>
              <a:gd name="connsiteY866" fmla="*/ 817540 h 6858000"/>
              <a:gd name="connsiteX867" fmla="*/ 4564418 w 7467600"/>
              <a:gd name="connsiteY867" fmla="*/ 808293 h 6858000"/>
              <a:gd name="connsiteX868" fmla="*/ 4266388 w 7467600"/>
              <a:gd name="connsiteY868" fmla="*/ 500083 h 6858000"/>
              <a:gd name="connsiteX869" fmla="*/ 4032842 w 7467600"/>
              <a:gd name="connsiteY869" fmla="*/ 211809 h 6858000"/>
              <a:gd name="connsiteX870" fmla="*/ 3882765 w 7467600"/>
              <a:gd name="connsiteY870" fmla="*/ 0 h 6858000"/>
              <a:gd name="connsiteX871" fmla="*/ 3721337 w 7467600"/>
              <a:gd name="connsiteY871" fmla="*/ 0 h 6858000"/>
              <a:gd name="connsiteX872" fmla="*/ 3797544 w 7467600"/>
              <a:gd name="connsiteY872" fmla="*/ 0 h 6858000"/>
              <a:gd name="connsiteX873" fmla="*/ 3775734 w 7467600"/>
              <a:gd name="connsiteY873" fmla="*/ 95131 h 6858000"/>
              <a:gd name="connsiteX874" fmla="*/ 3724807 w 7467600"/>
              <a:gd name="connsiteY874" fmla="*/ 272257 h 6858000"/>
              <a:gd name="connsiteX875" fmla="*/ 3726844 w 7467600"/>
              <a:gd name="connsiteY875" fmla="*/ 282988 h 6858000"/>
              <a:gd name="connsiteX876" fmla="*/ 3742664 w 7467600"/>
              <a:gd name="connsiteY876" fmla="*/ 279918 h 6858000"/>
              <a:gd name="connsiteX877" fmla="*/ 4103910 w 7467600"/>
              <a:gd name="connsiteY877" fmla="*/ 1161917 h 6858000"/>
              <a:gd name="connsiteX878" fmla="*/ 4020269 w 7467600"/>
              <a:gd name="connsiteY878" fmla="*/ 1200406 h 6858000"/>
              <a:gd name="connsiteX879" fmla="*/ 3674882 w 7467600"/>
              <a:gd name="connsiteY879" fmla="*/ 488524 h 6858000"/>
              <a:gd name="connsiteX880" fmla="*/ 3132682 w 7467600"/>
              <a:gd name="connsiteY880" fmla="*/ 1072284 h 6858000"/>
              <a:gd name="connsiteX881" fmla="*/ 2716346 w 7467600"/>
              <a:gd name="connsiteY881" fmla="*/ 1276376 h 6858000"/>
              <a:gd name="connsiteX882" fmla="*/ 2716772 w 7467600"/>
              <a:gd name="connsiteY882" fmla="*/ 1255462 h 6858000"/>
              <a:gd name="connsiteX883" fmla="*/ 3471096 w 7467600"/>
              <a:gd name="connsiteY883" fmla="*/ 437072 h 6858000"/>
              <a:gd name="connsiteX884" fmla="*/ 3639057 w 7467600"/>
              <a:gd name="connsiteY884" fmla="*/ 286334 h 6858000"/>
              <a:gd name="connsiteX885" fmla="*/ 3640309 w 7467600"/>
              <a:gd name="connsiteY885" fmla="*/ 284664 h 6858000"/>
              <a:gd name="connsiteX886" fmla="*/ 3646022 w 7467600"/>
              <a:gd name="connsiteY886" fmla="*/ 276711 h 6858000"/>
              <a:gd name="connsiteX887" fmla="*/ 3707943 w 7467600"/>
              <a:gd name="connsiteY887" fmla="*/ 65958 h 6858000"/>
              <a:gd name="connsiteX888" fmla="*/ 3721337 w 7467600"/>
              <a:gd name="connsiteY888" fmla="*/ 0 h 6858000"/>
              <a:gd name="connsiteX889" fmla="*/ 2867960 w 7467600"/>
              <a:gd name="connsiteY889" fmla="*/ 0 h 6858000"/>
              <a:gd name="connsiteX890" fmla="*/ 2926351 w 7467600"/>
              <a:gd name="connsiteY890" fmla="*/ 0 h 6858000"/>
              <a:gd name="connsiteX891" fmla="*/ 2902823 w 7467600"/>
              <a:gd name="connsiteY891" fmla="*/ 262929 h 6858000"/>
              <a:gd name="connsiteX892" fmla="*/ 2940663 w 7467600"/>
              <a:gd name="connsiteY892" fmla="*/ 140884 h 6858000"/>
              <a:gd name="connsiteX893" fmla="*/ 2947039 w 7467600"/>
              <a:gd name="connsiteY893" fmla="*/ 122524 h 6858000"/>
              <a:gd name="connsiteX894" fmla="*/ 2984316 w 7467600"/>
              <a:gd name="connsiteY894" fmla="*/ 0 h 6858000"/>
              <a:gd name="connsiteX895" fmla="*/ 3016114 w 7467600"/>
              <a:gd name="connsiteY895" fmla="*/ 0 h 6858000"/>
              <a:gd name="connsiteX896" fmla="*/ 2979949 w 7467600"/>
              <a:gd name="connsiteY896" fmla="*/ 119274 h 6858000"/>
              <a:gd name="connsiteX897" fmla="*/ 3023879 w 7467600"/>
              <a:gd name="connsiteY897" fmla="*/ 0 h 6858000"/>
              <a:gd name="connsiteX898" fmla="*/ 3105400 w 7467600"/>
              <a:gd name="connsiteY898" fmla="*/ 0 h 6858000"/>
              <a:gd name="connsiteX899" fmla="*/ 3094669 w 7467600"/>
              <a:gd name="connsiteY899" fmla="*/ 30308 h 6858000"/>
              <a:gd name="connsiteX900" fmla="*/ 2901945 w 7467600"/>
              <a:gd name="connsiteY900" fmla="*/ 466538 h 6858000"/>
              <a:gd name="connsiteX901" fmla="*/ 2815209 w 7467600"/>
              <a:gd name="connsiteY901" fmla="*/ 497361 h 6858000"/>
              <a:gd name="connsiteX902" fmla="*/ 2844845 w 7467600"/>
              <a:gd name="connsiteY902" fmla="*/ 127638 h 6858000"/>
              <a:gd name="connsiteX903" fmla="*/ 2867960 w 7467600"/>
              <a:gd name="connsiteY903" fmla="*/ 0 h 6858000"/>
              <a:gd name="connsiteX904" fmla="*/ 1057230 w 7467600"/>
              <a:gd name="connsiteY904" fmla="*/ 0 h 6858000"/>
              <a:gd name="connsiteX905" fmla="*/ 1111003 w 7467600"/>
              <a:gd name="connsiteY905" fmla="*/ 0 h 6858000"/>
              <a:gd name="connsiteX906" fmla="*/ 1125553 w 7467600"/>
              <a:gd name="connsiteY906" fmla="*/ 52588 h 6858000"/>
              <a:gd name="connsiteX907" fmla="*/ 1304276 w 7467600"/>
              <a:gd name="connsiteY907" fmla="*/ 476275 h 6858000"/>
              <a:gd name="connsiteX908" fmla="*/ 1492066 w 7467600"/>
              <a:gd name="connsiteY908" fmla="*/ 886333 h 6858000"/>
              <a:gd name="connsiteX909" fmla="*/ 1423698 w 7467600"/>
              <a:gd name="connsiteY909" fmla="*/ 710817 h 6858000"/>
              <a:gd name="connsiteX910" fmla="*/ 1357609 w 7467600"/>
              <a:gd name="connsiteY910" fmla="*/ 532892 h 6858000"/>
              <a:gd name="connsiteX911" fmla="*/ 1309550 w 7467600"/>
              <a:gd name="connsiteY911" fmla="*/ 374031 h 6858000"/>
              <a:gd name="connsiteX912" fmla="*/ 1193673 w 7467600"/>
              <a:gd name="connsiteY912" fmla="*/ 49533 h 6858000"/>
              <a:gd name="connsiteX913" fmla="*/ 1164391 w 7467600"/>
              <a:gd name="connsiteY913" fmla="*/ 0 h 6858000"/>
              <a:gd name="connsiteX914" fmla="*/ 1200666 w 7467600"/>
              <a:gd name="connsiteY914" fmla="*/ 0 h 6858000"/>
              <a:gd name="connsiteX915" fmla="*/ 1223408 w 7467600"/>
              <a:gd name="connsiteY915" fmla="*/ 38996 h 6858000"/>
              <a:gd name="connsiteX916" fmla="*/ 1339635 w 7467600"/>
              <a:gd name="connsiteY916" fmla="*/ 365517 h 6858000"/>
              <a:gd name="connsiteX917" fmla="*/ 1387469 w 7467600"/>
              <a:gd name="connsiteY917" fmla="*/ 523079 h 6858000"/>
              <a:gd name="connsiteX918" fmla="*/ 1452685 w 7467600"/>
              <a:gd name="connsiteY918" fmla="*/ 699806 h 6858000"/>
              <a:gd name="connsiteX919" fmla="*/ 1492092 w 7467600"/>
              <a:gd name="connsiteY919" fmla="*/ 800424 h 6858000"/>
              <a:gd name="connsiteX920" fmla="*/ 1455302 w 7467600"/>
              <a:gd name="connsiteY920" fmla="*/ 632913 h 6858000"/>
              <a:gd name="connsiteX921" fmla="*/ 1222336 w 7467600"/>
              <a:gd name="connsiteY921" fmla="*/ 9480 h 6858000"/>
              <a:gd name="connsiteX922" fmla="*/ 1214634 w 7467600"/>
              <a:gd name="connsiteY922" fmla="*/ 0 h 6858000"/>
              <a:gd name="connsiteX923" fmla="*/ 1289827 w 7467600"/>
              <a:gd name="connsiteY923" fmla="*/ 0 h 6858000"/>
              <a:gd name="connsiteX924" fmla="*/ 1321076 w 7467600"/>
              <a:gd name="connsiteY924" fmla="*/ 59722 h 6858000"/>
              <a:gd name="connsiteX925" fmla="*/ 1512579 w 7467600"/>
              <a:gd name="connsiteY925" fmla="*/ 626441 h 6858000"/>
              <a:gd name="connsiteX926" fmla="*/ 1506076 w 7467600"/>
              <a:gd name="connsiteY926" fmla="*/ 1089289 h 6858000"/>
              <a:gd name="connsiteX927" fmla="*/ 1486346 w 7467600"/>
              <a:gd name="connsiteY927" fmla="*/ 1079919 h 6858000"/>
              <a:gd name="connsiteX928" fmla="*/ 1070511 w 7467600"/>
              <a:gd name="connsiteY928" fmla="*/ 48609 h 6858000"/>
              <a:gd name="connsiteX929" fmla="*/ 1057230 w 7467600"/>
              <a:gd name="connsiteY929" fmla="*/ 0 h 6858000"/>
              <a:gd name="connsiteX930" fmla="*/ 43151 w 7467600"/>
              <a:gd name="connsiteY930" fmla="*/ 0 h 6858000"/>
              <a:gd name="connsiteX931" fmla="*/ 95283 w 7467600"/>
              <a:gd name="connsiteY931" fmla="*/ 0 h 6858000"/>
              <a:gd name="connsiteX932" fmla="*/ 300708 w 7467600"/>
              <a:gd name="connsiteY932" fmla="*/ 154571 h 6858000"/>
              <a:gd name="connsiteX933" fmla="*/ 530414 w 7467600"/>
              <a:gd name="connsiteY933" fmla="*/ 354673 h 6858000"/>
              <a:gd name="connsiteX934" fmla="*/ 333785 w 7467600"/>
              <a:gd name="connsiteY934" fmla="*/ 161564 h 6858000"/>
              <a:gd name="connsiteX935" fmla="*/ 147005 w 7467600"/>
              <a:gd name="connsiteY935" fmla="*/ 0 h 6858000"/>
              <a:gd name="connsiteX936" fmla="*/ 272509 w 7467600"/>
              <a:gd name="connsiteY936" fmla="*/ 0 h 6858000"/>
              <a:gd name="connsiteX937" fmla="*/ 326276 w 7467600"/>
              <a:gd name="connsiteY937" fmla="*/ 45847 h 6858000"/>
              <a:gd name="connsiteX938" fmla="*/ 823759 w 7467600"/>
              <a:gd name="connsiteY938" fmla="*/ 574145 h 6858000"/>
              <a:gd name="connsiteX939" fmla="*/ 811254 w 7467600"/>
              <a:gd name="connsiteY939" fmla="*/ 665546 h 6858000"/>
              <a:gd name="connsiteX940" fmla="*/ 154042 w 7467600"/>
              <a:gd name="connsiteY940" fmla="*/ 261522 h 6858000"/>
              <a:gd name="connsiteX941" fmla="*/ 13550 w 7467600"/>
              <a:gd name="connsiteY941" fmla="*/ 158423 h 6858000"/>
              <a:gd name="connsiteX942" fmla="*/ 0 w 7467600"/>
              <a:gd name="connsiteY942" fmla="*/ 146618 h 6858000"/>
              <a:gd name="connsiteX943" fmla="*/ 0 w 7467600"/>
              <a:gd name="connsiteY943" fmla="*/ 59161 h 6858000"/>
              <a:gd name="connsiteX944" fmla="*/ 45427 w 7467600"/>
              <a:gd name="connsiteY944" fmla="*/ 101078 h 6858000"/>
              <a:gd name="connsiteX945" fmla="*/ 630103 w 7467600"/>
              <a:gd name="connsiteY945" fmla="*/ 485885 h 6858000"/>
              <a:gd name="connsiteX946" fmla="*/ 532040 w 7467600"/>
              <a:gd name="connsiteY946" fmla="*/ 399359 h 6858000"/>
              <a:gd name="connsiteX947" fmla="*/ 517618 w 7467600"/>
              <a:gd name="connsiteY947" fmla="*/ 385726 h 6858000"/>
              <a:gd name="connsiteX948" fmla="*/ 285074 w 7467600"/>
              <a:gd name="connsiteY948" fmla="*/ 182755 h 6858000"/>
              <a:gd name="connsiteX949" fmla="*/ 43151 w 7467600"/>
              <a:gd name="connsiteY94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805948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467600 w 7467600"/>
              <a:gd name="connsiteY16" fmla="*/ 6805948 h 6858000"/>
              <a:gd name="connsiteX17" fmla="*/ 1019354 w 7467600"/>
              <a:gd name="connsiteY17" fmla="*/ 6315006 h 6858000"/>
              <a:gd name="connsiteX18" fmla="*/ 441046 w 7467600"/>
              <a:gd name="connsiteY18" fmla="*/ 6691153 h 6858000"/>
              <a:gd name="connsiteX19" fmla="*/ 1019354 w 7467600"/>
              <a:gd name="connsiteY19" fmla="*/ 6315006 h 6858000"/>
              <a:gd name="connsiteX20" fmla="*/ 991680 w 7467600"/>
              <a:gd name="connsiteY20" fmla="*/ 6298413 h 6858000"/>
              <a:gd name="connsiteX21" fmla="*/ 409060 w 7467600"/>
              <a:gd name="connsiteY21" fmla="*/ 6671470 h 6858000"/>
              <a:gd name="connsiteX22" fmla="*/ 991680 w 7467600"/>
              <a:gd name="connsiteY22" fmla="*/ 6298413 h 6858000"/>
              <a:gd name="connsiteX23" fmla="*/ 103333 w 7467600"/>
              <a:gd name="connsiteY23" fmla="*/ 5699602 h 6858000"/>
              <a:gd name="connsiteX24" fmla="*/ 233938 w 7467600"/>
              <a:gd name="connsiteY24" fmla="*/ 5809416 h 6858000"/>
              <a:gd name="connsiteX25" fmla="*/ 883580 w 7467600"/>
              <a:gd name="connsiteY25" fmla="*/ 6180710 h 6858000"/>
              <a:gd name="connsiteX26" fmla="*/ 487337 w 7467600"/>
              <a:gd name="connsiteY26" fmla="*/ 5950182 h 6858000"/>
              <a:gd name="connsiteX27" fmla="*/ 354051 w 7467600"/>
              <a:gd name="connsiteY27" fmla="*/ 5854912 h 6858000"/>
              <a:gd name="connsiteX28" fmla="*/ 195436 w 7467600"/>
              <a:gd name="connsiteY28" fmla="*/ 5755068 h 6858000"/>
              <a:gd name="connsiteX29" fmla="*/ 103333 w 7467600"/>
              <a:gd name="connsiteY29" fmla="*/ 5699602 h 6858000"/>
              <a:gd name="connsiteX30" fmla="*/ 5539432 w 7467600"/>
              <a:gd name="connsiteY30" fmla="*/ 5642928 h 6858000"/>
              <a:gd name="connsiteX31" fmla="*/ 5555462 w 7467600"/>
              <a:gd name="connsiteY31" fmla="*/ 5694454 h 6858000"/>
              <a:gd name="connsiteX32" fmla="*/ 5828270 w 7467600"/>
              <a:gd name="connsiteY32" fmla="*/ 6320663 h 6858000"/>
              <a:gd name="connsiteX33" fmla="*/ 5947416 w 7467600"/>
              <a:gd name="connsiteY33" fmla="*/ 6574846 h 6858000"/>
              <a:gd name="connsiteX34" fmla="*/ 5539432 w 7467600"/>
              <a:gd name="connsiteY34" fmla="*/ 5642928 h 6858000"/>
              <a:gd name="connsiteX35" fmla="*/ 51253 w 7467600"/>
              <a:gd name="connsiteY35" fmla="*/ 5631825 h 6858000"/>
              <a:gd name="connsiteX36" fmla="*/ 211622 w 7467600"/>
              <a:gd name="connsiteY36" fmla="*/ 5728803 h 6858000"/>
              <a:gd name="connsiteX37" fmla="*/ 371652 w 7467600"/>
              <a:gd name="connsiteY37" fmla="*/ 5829062 h 6858000"/>
              <a:gd name="connsiteX38" fmla="*/ 505903 w 7467600"/>
              <a:gd name="connsiteY38" fmla="*/ 5925221 h 6858000"/>
              <a:gd name="connsiteX39" fmla="*/ 899240 w 7467600"/>
              <a:gd name="connsiteY39" fmla="*/ 6153068 h 6858000"/>
              <a:gd name="connsiteX40" fmla="*/ 988114 w 7467600"/>
              <a:gd name="connsiteY40" fmla="*/ 6174204 h 6858000"/>
              <a:gd name="connsiteX41" fmla="*/ 845971 w 7467600"/>
              <a:gd name="connsiteY41" fmla="*/ 6067177 h 6858000"/>
              <a:gd name="connsiteX42" fmla="*/ 448057 w 7467600"/>
              <a:gd name="connsiteY42" fmla="*/ 5841376 h 6858000"/>
              <a:gd name="connsiteX43" fmla="*/ 51253 w 7467600"/>
              <a:gd name="connsiteY43" fmla="*/ 5631825 h 6858000"/>
              <a:gd name="connsiteX44" fmla="*/ 2606687 w 7467600"/>
              <a:gd name="connsiteY44" fmla="*/ 5630718 h 6858000"/>
              <a:gd name="connsiteX45" fmla="*/ 2645658 w 7467600"/>
              <a:gd name="connsiteY45" fmla="*/ 6640259 h 6858000"/>
              <a:gd name="connsiteX46" fmla="*/ 2606687 w 7467600"/>
              <a:gd name="connsiteY46" fmla="*/ 5630718 h 6858000"/>
              <a:gd name="connsiteX47" fmla="*/ 3642057 w 7467600"/>
              <a:gd name="connsiteY47" fmla="*/ 5573487 h 6858000"/>
              <a:gd name="connsiteX48" fmla="*/ 3632981 w 7467600"/>
              <a:gd name="connsiteY48" fmla="*/ 5579437 h 6858000"/>
              <a:gd name="connsiteX49" fmla="*/ 3382436 w 7467600"/>
              <a:gd name="connsiteY49" fmla="*/ 5952726 h 6858000"/>
              <a:gd name="connsiteX50" fmla="*/ 3191929 w 7467600"/>
              <a:gd name="connsiteY50" fmla="*/ 6662669 h 6858000"/>
              <a:gd name="connsiteX51" fmla="*/ 3369898 w 7467600"/>
              <a:gd name="connsiteY51" fmla="*/ 6081771 h 6858000"/>
              <a:gd name="connsiteX52" fmla="*/ 3642057 w 7467600"/>
              <a:gd name="connsiteY52" fmla="*/ 5573487 h 6858000"/>
              <a:gd name="connsiteX53" fmla="*/ 2650666 w 7467600"/>
              <a:gd name="connsiteY53" fmla="*/ 5530686 h 6858000"/>
              <a:gd name="connsiteX54" fmla="*/ 2650249 w 7467600"/>
              <a:gd name="connsiteY54" fmla="*/ 5532101 h 6858000"/>
              <a:gd name="connsiteX55" fmla="*/ 2663808 w 7467600"/>
              <a:gd name="connsiteY55" fmla="*/ 6535215 h 6858000"/>
              <a:gd name="connsiteX56" fmla="*/ 2665418 w 7467600"/>
              <a:gd name="connsiteY56" fmla="*/ 6132756 h 6858000"/>
              <a:gd name="connsiteX57" fmla="*/ 2650666 w 7467600"/>
              <a:gd name="connsiteY57" fmla="*/ 5530686 h 6858000"/>
              <a:gd name="connsiteX58" fmla="*/ 2680277 w 7467600"/>
              <a:gd name="connsiteY58" fmla="*/ 5479204 h 6858000"/>
              <a:gd name="connsiteX59" fmla="*/ 2678972 w 7467600"/>
              <a:gd name="connsiteY59" fmla="*/ 5481582 h 6858000"/>
              <a:gd name="connsiteX60" fmla="*/ 2696666 w 7467600"/>
              <a:gd name="connsiteY60" fmla="*/ 6133836 h 6858000"/>
              <a:gd name="connsiteX61" fmla="*/ 2695769 w 7467600"/>
              <a:gd name="connsiteY61" fmla="*/ 6390955 h 6858000"/>
              <a:gd name="connsiteX62" fmla="*/ 2739893 w 7467600"/>
              <a:gd name="connsiteY62" fmla="*/ 6108357 h 6858000"/>
              <a:gd name="connsiteX63" fmla="*/ 2680277 w 7467600"/>
              <a:gd name="connsiteY63" fmla="*/ 5479204 h 6858000"/>
              <a:gd name="connsiteX64" fmla="*/ 1132195 w 7467600"/>
              <a:gd name="connsiteY64" fmla="*/ 5467980 h 6858000"/>
              <a:gd name="connsiteX65" fmla="*/ 1679056 w 7467600"/>
              <a:gd name="connsiteY65" fmla="*/ 5516907 h 6858000"/>
              <a:gd name="connsiteX66" fmla="*/ 2128648 w 7467600"/>
              <a:gd name="connsiteY66" fmla="*/ 5474249 h 6858000"/>
              <a:gd name="connsiteX67" fmla="*/ 1825619 w 7467600"/>
              <a:gd name="connsiteY67" fmla="*/ 5478447 h 6858000"/>
              <a:gd name="connsiteX68" fmla="*/ 1737798 w 7467600"/>
              <a:gd name="connsiteY68" fmla="*/ 5483353 h 6858000"/>
              <a:gd name="connsiteX69" fmla="*/ 1132195 w 7467600"/>
              <a:gd name="connsiteY69" fmla="*/ 5467980 h 6858000"/>
              <a:gd name="connsiteX70" fmla="*/ 1456157 w 7467600"/>
              <a:gd name="connsiteY70" fmla="*/ 5371404 h 6858000"/>
              <a:gd name="connsiteX71" fmla="*/ 1244432 w 7467600"/>
              <a:gd name="connsiteY71" fmla="*/ 5385601 h 6858000"/>
              <a:gd name="connsiteX72" fmla="*/ 973990 w 7467600"/>
              <a:gd name="connsiteY72" fmla="*/ 5424940 h 6858000"/>
              <a:gd name="connsiteX73" fmla="*/ 1103809 w 7467600"/>
              <a:gd name="connsiteY73" fmla="*/ 5433720 h 6858000"/>
              <a:gd name="connsiteX74" fmla="*/ 1123454 w 7467600"/>
              <a:gd name="connsiteY74" fmla="*/ 5435727 h 6858000"/>
              <a:gd name="connsiteX75" fmla="*/ 1737017 w 7467600"/>
              <a:gd name="connsiteY75" fmla="*/ 5452183 h 6858000"/>
              <a:gd name="connsiteX76" fmla="*/ 1824397 w 7467600"/>
              <a:gd name="connsiteY76" fmla="*/ 5447757 h 6858000"/>
              <a:gd name="connsiteX77" fmla="*/ 2070059 w 7467600"/>
              <a:gd name="connsiteY77" fmla="*/ 5441660 h 6858000"/>
              <a:gd name="connsiteX78" fmla="*/ 1456157 w 7467600"/>
              <a:gd name="connsiteY78" fmla="*/ 5371404 h 6858000"/>
              <a:gd name="connsiteX79" fmla="*/ 4988186 w 7467600"/>
              <a:gd name="connsiteY79" fmla="*/ 5216467 h 6858000"/>
              <a:gd name="connsiteX80" fmla="*/ 4777334 w 7467600"/>
              <a:gd name="connsiteY80" fmla="*/ 5406072 h 6858000"/>
              <a:gd name="connsiteX81" fmla="*/ 4718341 w 7467600"/>
              <a:gd name="connsiteY81" fmla="*/ 5468043 h 6858000"/>
              <a:gd name="connsiteX82" fmla="*/ 4604655 w 7467600"/>
              <a:gd name="connsiteY82" fmla="*/ 5583434 h 6858000"/>
              <a:gd name="connsiteX83" fmla="*/ 4565074 w 7467600"/>
              <a:gd name="connsiteY83" fmla="*/ 5618550 h 6858000"/>
              <a:gd name="connsiteX84" fmla="*/ 4988186 w 7467600"/>
              <a:gd name="connsiteY84" fmla="*/ 5216467 h 6858000"/>
              <a:gd name="connsiteX85" fmla="*/ 4978032 w 7467600"/>
              <a:gd name="connsiteY85" fmla="*/ 5183809 h 6858000"/>
              <a:gd name="connsiteX86" fmla="*/ 4463413 w 7467600"/>
              <a:gd name="connsiteY86" fmla="*/ 5615162 h 6858000"/>
              <a:gd name="connsiteX87" fmla="*/ 4358134 w 7467600"/>
              <a:gd name="connsiteY87" fmla="*/ 5742791 h 6858000"/>
              <a:gd name="connsiteX88" fmla="*/ 4376219 w 7467600"/>
              <a:gd name="connsiteY88" fmla="*/ 5729027 h 6858000"/>
              <a:gd name="connsiteX89" fmla="*/ 4582340 w 7467600"/>
              <a:gd name="connsiteY89" fmla="*/ 5561037 h 6858000"/>
              <a:gd name="connsiteX90" fmla="*/ 4694684 w 7467600"/>
              <a:gd name="connsiteY90" fmla="*/ 5447098 h 6858000"/>
              <a:gd name="connsiteX91" fmla="*/ 4754123 w 7467600"/>
              <a:gd name="connsiteY91" fmla="*/ 5384643 h 6858000"/>
              <a:gd name="connsiteX92" fmla="*/ 4978032 w 7467600"/>
              <a:gd name="connsiteY92" fmla="*/ 5183809 h 6858000"/>
              <a:gd name="connsiteX93" fmla="*/ 1903353 w 7467600"/>
              <a:gd name="connsiteY93" fmla="*/ 5044827 h 6858000"/>
              <a:gd name="connsiteX94" fmla="*/ 1936931 w 7467600"/>
              <a:gd name="connsiteY94" fmla="*/ 5093954 h 6858000"/>
              <a:gd name="connsiteX95" fmla="*/ 2195868 w 7467600"/>
              <a:gd name="connsiteY95" fmla="*/ 5396574 h 6858000"/>
              <a:gd name="connsiteX96" fmla="*/ 2088852 w 7467600"/>
              <a:gd name="connsiteY96" fmla="*/ 5166123 h 6858000"/>
              <a:gd name="connsiteX97" fmla="*/ 1958241 w 7467600"/>
              <a:gd name="connsiteY97" fmla="*/ 5067955 h 6858000"/>
              <a:gd name="connsiteX98" fmla="*/ 1903353 w 7467600"/>
              <a:gd name="connsiteY98" fmla="*/ 5044827 h 6858000"/>
              <a:gd name="connsiteX99" fmla="*/ 1979378 w 7467600"/>
              <a:gd name="connsiteY99" fmla="*/ 4769504 h 6858000"/>
              <a:gd name="connsiteX100" fmla="*/ 2882120 w 7467600"/>
              <a:gd name="connsiteY100" fmla="*/ 5064547 h 6858000"/>
              <a:gd name="connsiteX101" fmla="*/ 2793103 w 7467600"/>
              <a:gd name="connsiteY101" fmla="*/ 5039699 h 6858000"/>
              <a:gd name="connsiteX102" fmla="*/ 2770041 w 7467600"/>
              <a:gd name="connsiteY102" fmla="*/ 5033634 h 6858000"/>
              <a:gd name="connsiteX103" fmla="*/ 1979378 w 7467600"/>
              <a:gd name="connsiteY103" fmla="*/ 4769504 h 6858000"/>
              <a:gd name="connsiteX104" fmla="*/ 1927410 w 7467600"/>
              <a:gd name="connsiteY104" fmla="*/ 4716164 h 6858000"/>
              <a:gd name="connsiteX105" fmla="*/ 1959587 w 7467600"/>
              <a:gd name="connsiteY105" fmla="*/ 4728849 h 6858000"/>
              <a:gd name="connsiteX106" fmla="*/ 2777707 w 7467600"/>
              <a:gd name="connsiteY106" fmla="*/ 5003991 h 6858000"/>
              <a:gd name="connsiteX107" fmla="*/ 2800768 w 7467600"/>
              <a:gd name="connsiteY107" fmla="*/ 5010056 h 6858000"/>
              <a:gd name="connsiteX108" fmla="*/ 2879408 w 7467600"/>
              <a:gd name="connsiteY108" fmla="*/ 5031590 h 6858000"/>
              <a:gd name="connsiteX109" fmla="*/ 2862295 w 7467600"/>
              <a:gd name="connsiteY109" fmla="*/ 5022958 h 6858000"/>
              <a:gd name="connsiteX110" fmla="*/ 2813343 w 7467600"/>
              <a:gd name="connsiteY110" fmla="*/ 4998369 h 6858000"/>
              <a:gd name="connsiteX111" fmla="*/ 2646245 w 7467600"/>
              <a:gd name="connsiteY111" fmla="*/ 4930999 h 6858000"/>
              <a:gd name="connsiteX112" fmla="*/ 1999243 w 7467600"/>
              <a:gd name="connsiteY112" fmla="*/ 4730524 h 6858000"/>
              <a:gd name="connsiteX113" fmla="*/ 1979527 w 7467600"/>
              <a:gd name="connsiteY113" fmla="*/ 4726651 h 6858000"/>
              <a:gd name="connsiteX114" fmla="*/ 1927410 w 7467600"/>
              <a:gd name="connsiteY114" fmla="*/ 4716164 h 6858000"/>
              <a:gd name="connsiteX115" fmla="*/ 1997014 w 7467600"/>
              <a:gd name="connsiteY115" fmla="*/ 4698007 h 6858000"/>
              <a:gd name="connsiteX116" fmla="*/ 2005458 w 7467600"/>
              <a:gd name="connsiteY116" fmla="*/ 4699540 h 6858000"/>
              <a:gd name="connsiteX117" fmla="*/ 2657186 w 7467600"/>
              <a:gd name="connsiteY117" fmla="*/ 4901687 h 6858000"/>
              <a:gd name="connsiteX118" fmla="*/ 2826662 w 7467600"/>
              <a:gd name="connsiteY118" fmla="*/ 4970362 h 6858000"/>
              <a:gd name="connsiteX119" fmla="*/ 2876100 w 7467600"/>
              <a:gd name="connsiteY119" fmla="*/ 4995397 h 6858000"/>
              <a:gd name="connsiteX120" fmla="*/ 3042600 w 7467600"/>
              <a:gd name="connsiteY120" fmla="*/ 5059532 h 6858000"/>
              <a:gd name="connsiteX121" fmla="*/ 1997014 w 7467600"/>
              <a:gd name="connsiteY121" fmla="*/ 4698007 h 6858000"/>
              <a:gd name="connsiteX122" fmla="*/ 2305292 w 7467600"/>
              <a:gd name="connsiteY122" fmla="*/ 4219492 h 6858000"/>
              <a:gd name="connsiteX123" fmla="*/ 3360922 w 7467600"/>
              <a:gd name="connsiteY123" fmla="*/ 4529373 h 6858000"/>
              <a:gd name="connsiteX124" fmla="*/ 3492420 w 7467600"/>
              <a:gd name="connsiteY124" fmla="*/ 4510145 h 6858000"/>
              <a:gd name="connsiteX125" fmla="*/ 3364086 w 7467600"/>
              <a:gd name="connsiteY125" fmla="*/ 4480340 h 6858000"/>
              <a:gd name="connsiteX126" fmla="*/ 3225818 w 7467600"/>
              <a:gd name="connsiteY126" fmla="*/ 4411822 h 6858000"/>
              <a:gd name="connsiteX127" fmla="*/ 3129696 w 7467600"/>
              <a:gd name="connsiteY127" fmla="*/ 4360704 h 6858000"/>
              <a:gd name="connsiteX128" fmla="*/ 2814545 w 7467600"/>
              <a:gd name="connsiteY128" fmla="*/ 4282955 h 6858000"/>
              <a:gd name="connsiteX129" fmla="*/ 2305292 w 7467600"/>
              <a:gd name="connsiteY129" fmla="*/ 4219492 h 6858000"/>
              <a:gd name="connsiteX130" fmla="*/ 2626982 w 7467600"/>
              <a:gd name="connsiteY130" fmla="*/ 4206450 h 6858000"/>
              <a:gd name="connsiteX131" fmla="*/ 2490617 w 7467600"/>
              <a:gd name="connsiteY131" fmla="*/ 4206951 h 6858000"/>
              <a:gd name="connsiteX132" fmla="*/ 2819869 w 7467600"/>
              <a:gd name="connsiteY132" fmla="*/ 4252936 h 6858000"/>
              <a:gd name="connsiteX133" fmla="*/ 3143018 w 7467600"/>
              <a:gd name="connsiteY133" fmla="*/ 4332698 h 6858000"/>
              <a:gd name="connsiteX134" fmla="*/ 3241520 w 7467600"/>
              <a:gd name="connsiteY134" fmla="*/ 4385112 h 6858000"/>
              <a:gd name="connsiteX135" fmla="*/ 3374575 w 7467600"/>
              <a:gd name="connsiteY135" fmla="*/ 4451517 h 6858000"/>
              <a:gd name="connsiteX136" fmla="*/ 3505221 w 7467600"/>
              <a:gd name="connsiteY136" fmla="*/ 4480757 h 6858000"/>
              <a:gd name="connsiteX137" fmla="*/ 2626982 w 7467600"/>
              <a:gd name="connsiteY137" fmla="*/ 4206450 h 6858000"/>
              <a:gd name="connsiteX138" fmla="*/ 1310106 w 7467600"/>
              <a:gd name="connsiteY138" fmla="*/ 3943217 h 6858000"/>
              <a:gd name="connsiteX139" fmla="*/ 854994 w 7467600"/>
              <a:gd name="connsiteY139" fmla="*/ 4399136 h 6858000"/>
              <a:gd name="connsiteX140" fmla="*/ 742462 w 7467600"/>
              <a:gd name="connsiteY140" fmla="*/ 4594648 h 6858000"/>
              <a:gd name="connsiteX141" fmla="*/ 820602 w 7467600"/>
              <a:gd name="connsiteY141" fmla="*/ 4485915 h 6858000"/>
              <a:gd name="connsiteX142" fmla="*/ 878295 w 7467600"/>
              <a:gd name="connsiteY142" fmla="*/ 4403594 h 6858000"/>
              <a:gd name="connsiteX143" fmla="*/ 1240607 w 7467600"/>
              <a:gd name="connsiteY143" fmla="*/ 4010401 h 6858000"/>
              <a:gd name="connsiteX144" fmla="*/ 1310106 w 7467600"/>
              <a:gd name="connsiteY144" fmla="*/ 3943217 h 6858000"/>
              <a:gd name="connsiteX145" fmla="*/ 1423113 w 7467600"/>
              <a:gd name="connsiteY145" fmla="*/ 3874565 h 6858000"/>
              <a:gd name="connsiteX146" fmla="*/ 1260565 w 7467600"/>
              <a:gd name="connsiteY146" fmla="*/ 4031982 h 6858000"/>
              <a:gd name="connsiteX147" fmla="*/ 901900 w 7467600"/>
              <a:gd name="connsiteY147" fmla="*/ 4421236 h 6858000"/>
              <a:gd name="connsiteX148" fmla="*/ 845044 w 7467600"/>
              <a:gd name="connsiteY148" fmla="*/ 4502436 h 6858000"/>
              <a:gd name="connsiteX149" fmla="*/ 685926 w 7467600"/>
              <a:gd name="connsiteY149" fmla="*/ 4703069 h 6858000"/>
              <a:gd name="connsiteX150" fmla="*/ 684248 w 7467600"/>
              <a:gd name="connsiteY150" fmla="*/ 4706721 h 6858000"/>
              <a:gd name="connsiteX151" fmla="*/ 1423113 w 7467600"/>
              <a:gd name="connsiteY151" fmla="*/ 3874565 h 6858000"/>
              <a:gd name="connsiteX152" fmla="*/ 3316479 w 7467600"/>
              <a:gd name="connsiteY152" fmla="*/ 3872136 h 6858000"/>
              <a:gd name="connsiteX153" fmla="*/ 3546806 w 7467600"/>
              <a:gd name="connsiteY153" fmla="*/ 4356139 h 6858000"/>
              <a:gd name="connsiteX154" fmla="*/ 3364433 w 7467600"/>
              <a:gd name="connsiteY154" fmla="*/ 3953121 h 6858000"/>
              <a:gd name="connsiteX155" fmla="*/ 3316479 w 7467600"/>
              <a:gd name="connsiteY155" fmla="*/ 3872136 h 6858000"/>
              <a:gd name="connsiteX156" fmla="*/ 3291335 w 7467600"/>
              <a:gd name="connsiteY156" fmla="*/ 3767420 h 6858000"/>
              <a:gd name="connsiteX157" fmla="*/ 3390805 w 7467600"/>
              <a:gd name="connsiteY157" fmla="*/ 3937163 h 6858000"/>
              <a:gd name="connsiteX158" fmla="*/ 3579062 w 7467600"/>
              <a:gd name="connsiteY158" fmla="*/ 4359040 h 6858000"/>
              <a:gd name="connsiteX159" fmla="*/ 3467355 w 7467600"/>
              <a:gd name="connsiteY159" fmla="*/ 3988130 h 6858000"/>
              <a:gd name="connsiteX160" fmla="*/ 3310753 w 7467600"/>
              <a:gd name="connsiteY160" fmla="*/ 3787140 h 6858000"/>
              <a:gd name="connsiteX161" fmla="*/ 3291335 w 7467600"/>
              <a:gd name="connsiteY161" fmla="*/ 3767420 h 6858000"/>
              <a:gd name="connsiteX162" fmla="*/ 1635889 w 7467600"/>
              <a:gd name="connsiteY162" fmla="*/ 3709494 h 6858000"/>
              <a:gd name="connsiteX163" fmla="*/ 1634800 w 7467600"/>
              <a:gd name="connsiteY163" fmla="*/ 3731111 h 6858000"/>
              <a:gd name="connsiteX164" fmla="*/ 1635889 w 7467600"/>
              <a:gd name="connsiteY164" fmla="*/ 3709494 h 6858000"/>
              <a:gd name="connsiteX165" fmla="*/ 1510397 w 7467600"/>
              <a:gd name="connsiteY165" fmla="*/ 3684705 h 6858000"/>
              <a:gd name="connsiteX166" fmla="*/ 1146550 w 7467600"/>
              <a:gd name="connsiteY166" fmla="*/ 3802012 h 6858000"/>
              <a:gd name="connsiteX167" fmla="*/ 698834 w 7467600"/>
              <a:gd name="connsiteY167" fmla="*/ 3952272 h 6858000"/>
              <a:gd name="connsiteX168" fmla="*/ 34256 w 7467600"/>
              <a:gd name="connsiteY168" fmla="*/ 4347603 h 6858000"/>
              <a:gd name="connsiteX169" fmla="*/ 527241 w 7467600"/>
              <a:gd name="connsiteY169" fmla="*/ 4065078 h 6858000"/>
              <a:gd name="connsiteX170" fmla="*/ 1510397 w 7467600"/>
              <a:gd name="connsiteY170" fmla="*/ 3684705 h 6858000"/>
              <a:gd name="connsiteX171" fmla="*/ 1313114 w 7467600"/>
              <a:gd name="connsiteY171" fmla="*/ 3655216 h 6858000"/>
              <a:gd name="connsiteX172" fmla="*/ 1109304 w 7467600"/>
              <a:gd name="connsiteY172" fmla="*/ 3669030 h 6858000"/>
              <a:gd name="connsiteX173" fmla="*/ 8129 w 7467600"/>
              <a:gd name="connsiteY173" fmla="*/ 4330519 h 6858000"/>
              <a:gd name="connsiteX174" fmla="*/ 687572 w 7467600"/>
              <a:gd name="connsiteY174" fmla="*/ 3925629 h 6858000"/>
              <a:gd name="connsiteX175" fmla="*/ 1138365 w 7467600"/>
              <a:gd name="connsiteY175" fmla="*/ 3774515 h 6858000"/>
              <a:gd name="connsiteX176" fmla="*/ 1505579 w 7467600"/>
              <a:gd name="connsiteY176" fmla="*/ 3655526 h 6858000"/>
              <a:gd name="connsiteX177" fmla="*/ 1313114 w 7467600"/>
              <a:gd name="connsiteY177" fmla="*/ 3655216 h 6858000"/>
              <a:gd name="connsiteX178" fmla="*/ 3655073 w 7467600"/>
              <a:gd name="connsiteY178" fmla="*/ 3650884 h 6858000"/>
              <a:gd name="connsiteX179" fmla="*/ 3989938 w 7467600"/>
              <a:gd name="connsiteY179" fmla="*/ 3991685 h 6858000"/>
              <a:gd name="connsiteX180" fmla="*/ 4393907 w 7467600"/>
              <a:gd name="connsiteY180" fmla="*/ 4261258 h 6858000"/>
              <a:gd name="connsiteX181" fmla="*/ 4648051 w 7467600"/>
              <a:gd name="connsiteY181" fmla="*/ 4374051 h 6858000"/>
              <a:gd name="connsiteX182" fmla="*/ 4383389 w 7467600"/>
              <a:gd name="connsiteY182" fmla="*/ 4184369 h 6858000"/>
              <a:gd name="connsiteX183" fmla="*/ 4165508 w 7467600"/>
              <a:gd name="connsiteY183" fmla="*/ 4035196 h 6858000"/>
              <a:gd name="connsiteX184" fmla="*/ 4068162 w 7467600"/>
              <a:gd name="connsiteY184" fmla="*/ 3953394 h 6858000"/>
              <a:gd name="connsiteX185" fmla="*/ 3981416 w 7467600"/>
              <a:gd name="connsiteY185" fmla="*/ 3880482 h 6858000"/>
              <a:gd name="connsiteX186" fmla="*/ 3800147 w 7467600"/>
              <a:gd name="connsiteY186" fmla="*/ 3749872 h 6858000"/>
              <a:gd name="connsiteX187" fmla="*/ 3655073 w 7467600"/>
              <a:gd name="connsiteY187" fmla="*/ 3650884 h 6858000"/>
              <a:gd name="connsiteX188" fmla="*/ 3670252 w 7467600"/>
              <a:gd name="connsiteY188" fmla="*/ 3622798 h 6858000"/>
              <a:gd name="connsiteX189" fmla="*/ 3817258 w 7467600"/>
              <a:gd name="connsiteY189" fmla="*/ 3723577 h 6858000"/>
              <a:gd name="connsiteX190" fmla="*/ 4000461 w 7467600"/>
              <a:gd name="connsiteY190" fmla="*/ 3855966 h 6858000"/>
              <a:gd name="connsiteX191" fmla="*/ 4088180 w 7467600"/>
              <a:gd name="connsiteY191" fmla="*/ 3929774 h 6858000"/>
              <a:gd name="connsiteX192" fmla="*/ 4184555 w 7467600"/>
              <a:gd name="connsiteY192" fmla="*/ 4010683 h 6858000"/>
              <a:gd name="connsiteX193" fmla="*/ 4399563 w 7467600"/>
              <a:gd name="connsiteY193" fmla="*/ 4158106 h 6858000"/>
              <a:gd name="connsiteX194" fmla="*/ 4684469 w 7467600"/>
              <a:gd name="connsiteY194" fmla="*/ 4364680 h 6858000"/>
              <a:gd name="connsiteX195" fmla="*/ 4690271 w 7467600"/>
              <a:gd name="connsiteY195" fmla="*/ 4370034 h 6858000"/>
              <a:gd name="connsiteX196" fmla="*/ 4136093 w 7467600"/>
              <a:gd name="connsiteY196" fmla="*/ 3858466 h 6858000"/>
              <a:gd name="connsiteX197" fmla="*/ 3670252 w 7467600"/>
              <a:gd name="connsiteY197" fmla="*/ 3622798 h 6858000"/>
              <a:gd name="connsiteX198" fmla="*/ 4440129 w 7467600"/>
              <a:gd name="connsiteY198" fmla="*/ 3448571 h 6858000"/>
              <a:gd name="connsiteX199" fmla="*/ 4856525 w 7467600"/>
              <a:gd name="connsiteY199" fmla="*/ 3915351 h 6858000"/>
              <a:gd name="connsiteX200" fmla="*/ 5059055 w 7467600"/>
              <a:gd name="connsiteY200" fmla="*/ 4108918 h 6858000"/>
              <a:gd name="connsiteX201" fmla="*/ 5290070 w 7467600"/>
              <a:gd name="connsiteY201" fmla="*/ 4263619 h 6858000"/>
              <a:gd name="connsiteX202" fmla="*/ 4834991 w 7467600"/>
              <a:gd name="connsiteY202" fmla="*/ 3830985 h 6858000"/>
              <a:gd name="connsiteX203" fmla="*/ 4440129 w 7467600"/>
              <a:gd name="connsiteY203" fmla="*/ 3448571 h 6858000"/>
              <a:gd name="connsiteX204" fmla="*/ 4441737 w 7467600"/>
              <a:gd name="connsiteY204" fmla="*/ 3399734 h 6858000"/>
              <a:gd name="connsiteX205" fmla="*/ 4431236 w 7467600"/>
              <a:gd name="connsiteY205" fmla="*/ 3400954 h 6858000"/>
              <a:gd name="connsiteX206" fmla="*/ 4557150 w 7467600"/>
              <a:gd name="connsiteY206" fmla="*/ 3510023 h 6858000"/>
              <a:gd name="connsiteX207" fmla="*/ 4856936 w 7467600"/>
              <a:gd name="connsiteY207" fmla="*/ 3809146 h 6858000"/>
              <a:gd name="connsiteX208" fmla="*/ 5111996 w 7467600"/>
              <a:gd name="connsiteY208" fmla="*/ 4065759 h 6858000"/>
              <a:gd name="connsiteX209" fmla="*/ 5388878 w 7467600"/>
              <a:gd name="connsiteY209" fmla="*/ 4300185 h 6858000"/>
              <a:gd name="connsiteX210" fmla="*/ 5425556 w 7467600"/>
              <a:gd name="connsiteY210" fmla="*/ 4308967 h 6858000"/>
              <a:gd name="connsiteX211" fmla="*/ 4943646 w 7467600"/>
              <a:gd name="connsiteY211" fmla="*/ 3822916 h 6858000"/>
              <a:gd name="connsiteX212" fmla="*/ 4594837 w 7467600"/>
              <a:gd name="connsiteY212" fmla="*/ 3532274 h 6858000"/>
              <a:gd name="connsiteX213" fmla="*/ 4441737 w 7467600"/>
              <a:gd name="connsiteY213" fmla="*/ 3399734 h 6858000"/>
              <a:gd name="connsiteX214" fmla="*/ 5425834 w 7467600"/>
              <a:gd name="connsiteY214" fmla="*/ 3162785 h 6858000"/>
              <a:gd name="connsiteX215" fmla="*/ 5401644 w 7467600"/>
              <a:gd name="connsiteY215" fmla="*/ 3617847 h 6858000"/>
              <a:gd name="connsiteX216" fmla="*/ 5467256 w 7467600"/>
              <a:gd name="connsiteY216" fmla="*/ 4175494 h 6858000"/>
              <a:gd name="connsiteX217" fmla="*/ 5448069 w 7467600"/>
              <a:gd name="connsiteY217" fmla="*/ 3567554 h 6858000"/>
              <a:gd name="connsiteX218" fmla="*/ 5425834 w 7467600"/>
              <a:gd name="connsiteY218" fmla="*/ 3162785 h 6858000"/>
              <a:gd name="connsiteX219" fmla="*/ 1318687 w 7467600"/>
              <a:gd name="connsiteY219" fmla="*/ 3113840 h 6858000"/>
              <a:gd name="connsiteX220" fmla="*/ 1066793 w 7467600"/>
              <a:gd name="connsiteY220" fmla="*/ 3212171 h 6858000"/>
              <a:gd name="connsiteX221" fmla="*/ 993319 w 7467600"/>
              <a:gd name="connsiteY221" fmla="*/ 3247648 h 6858000"/>
              <a:gd name="connsiteX222" fmla="*/ 853081 w 7467600"/>
              <a:gd name="connsiteY222" fmla="*/ 3312410 h 6858000"/>
              <a:gd name="connsiteX223" fmla="*/ 805957 w 7467600"/>
              <a:gd name="connsiteY223" fmla="*/ 3330443 h 6858000"/>
              <a:gd name="connsiteX224" fmla="*/ 1318687 w 7467600"/>
              <a:gd name="connsiteY224" fmla="*/ 3113840 h 6858000"/>
              <a:gd name="connsiteX225" fmla="*/ 5453702 w 7467600"/>
              <a:gd name="connsiteY225" fmla="*/ 3090882 h 6858000"/>
              <a:gd name="connsiteX226" fmla="*/ 5480135 w 7467600"/>
              <a:gd name="connsiteY226" fmla="*/ 3565802 h 6858000"/>
              <a:gd name="connsiteX227" fmla="*/ 5499023 w 7467600"/>
              <a:gd name="connsiteY227" fmla="*/ 4166310 h 6858000"/>
              <a:gd name="connsiteX228" fmla="*/ 5547022 w 7467600"/>
              <a:gd name="connsiteY228" fmla="*/ 3607838 h 6858000"/>
              <a:gd name="connsiteX229" fmla="*/ 5515964 w 7467600"/>
              <a:gd name="connsiteY229" fmla="*/ 3378541 h 6858000"/>
              <a:gd name="connsiteX230" fmla="*/ 5453702 w 7467600"/>
              <a:gd name="connsiteY230" fmla="*/ 3090882 h 6858000"/>
              <a:gd name="connsiteX231" fmla="*/ 1238695 w 7467600"/>
              <a:gd name="connsiteY231" fmla="*/ 3076820 h 6858000"/>
              <a:gd name="connsiteX232" fmla="*/ 716371 w 7467600"/>
              <a:gd name="connsiteY232" fmla="*/ 3293249 h 6858000"/>
              <a:gd name="connsiteX233" fmla="*/ 579522 w 7467600"/>
              <a:gd name="connsiteY233" fmla="*/ 3371759 h 6858000"/>
              <a:gd name="connsiteX234" fmla="*/ 600288 w 7467600"/>
              <a:gd name="connsiteY234" fmla="*/ 3365555 h 6858000"/>
              <a:gd name="connsiteX235" fmla="*/ 840692 w 7467600"/>
              <a:gd name="connsiteY235" fmla="*/ 3284921 h 6858000"/>
              <a:gd name="connsiteX236" fmla="*/ 979248 w 7467600"/>
              <a:gd name="connsiteY236" fmla="*/ 3221003 h 6858000"/>
              <a:gd name="connsiteX237" fmla="*/ 1053282 w 7467600"/>
              <a:gd name="connsiteY237" fmla="*/ 3185247 h 6858000"/>
              <a:gd name="connsiteX238" fmla="*/ 1320603 w 7467600"/>
              <a:gd name="connsiteY238" fmla="*/ 3081281 h 6858000"/>
              <a:gd name="connsiteX239" fmla="*/ 1238695 w 7467600"/>
              <a:gd name="connsiteY239" fmla="*/ 3076820 h 6858000"/>
              <a:gd name="connsiteX240" fmla="*/ 5425627 w 7467600"/>
              <a:gd name="connsiteY240" fmla="*/ 2954192 h 6858000"/>
              <a:gd name="connsiteX241" fmla="*/ 5470770 w 7467600"/>
              <a:gd name="connsiteY241" fmla="*/ 3005435 h 6858000"/>
              <a:gd name="connsiteX242" fmla="*/ 5519779 w 7467600"/>
              <a:gd name="connsiteY242" fmla="*/ 4359223 h 6858000"/>
              <a:gd name="connsiteX243" fmla="*/ 5520293 w 7467600"/>
              <a:gd name="connsiteY243" fmla="*/ 4360602 h 6858000"/>
              <a:gd name="connsiteX244" fmla="*/ 5767221 w 7467600"/>
              <a:gd name="connsiteY244" fmla="*/ 4665564 h 6858000"/>
              <a:gd name="connsiteX245" fmla="*/ 6937169 w 7467600"/>
              <a:gd name="connsiteY245" fmla="*/ 4815941 h 6858000"/>
              <a:gd name="connsiteX246" fmla="*/ 6953922 w 7467600"/>
              <a:gd name="connsiteY246" fmla="*/ 4890068 h 6858000"/>
              <a:gd name="connsiteX247" fmla="*/ 6071359 w 7467600"/>
              <a:gd name="connsiteY247" fmla="*/ 4770770 h 6858000"/>
              <a:gd name="connsiteX248" fmla="*/ 6038839 w 7467600"/>
              <a:gd name="connsiteY248" fmla="*/ 4764474 h 6858000"/>
              <a:gd name="connsiteX249" fmla="*/ 6038706 w 7467600"/>
              <a:gd name="connsiteY249" fmla="*/ 4763847 h 6858000"/>
              <a:gd name="connsiteX250" fmla="*/ 6037784 w 7467600"/>
              <a:gd name="connsiteY250" fmla="*/ 4764270 h 6858000"/>
              <a:gd name="connsiteX251" fmla="*/ 6038839 w 7467600"/>
              <a:gd name="connsiteY251" fmla="*/ 4764474 h 6858000"/>
              <a:gd name="connsiteX252" fmla="*/ 6040338 w 7467600"/>
              <a:gd name="connsiteY252" fmla="*/ 4771418 h 6858000"/>
              <a:gd name="connsiteX253" fmla="*/ 6024488 w 7467600"/>
              <a:gd name="connsiteY253" fmla="*/ 4809903 h 6858000"/>
              <a:gd name="connsiteX254" fmla="*/ 5599771 w 7467600"/>
              <a:gd name="connsiteY254" fmla="*/ 5509652 h 6858000"/>
              <a:gd name="connsiteX255" fmla="*/ 5548843 w 7467600"/>
              <a:gd name="connsiteY255" fmla="*/ 5563845 h 6858000"/>
              <a:gd name="connsiteX256" fmla="*/ 5940952 w 7467600"/>
              <a:gd name="connsiteY256" fmla="*/ 6250028 h 6858000"/>
              <a:gd name="connsiteX257" fmla="*/ 6043441 w 7467600"/>
              <a:gd name="connsiteY257" fmla="*/ 6665847 h 6858000"/>
              <a:gd name="connsiteX258" fmla="*/ 6093432 w 7467600"/>
              <a:gd name="connsiteY258" fmla="*/ 6858000 h 6858000"/>
              <a:gd name="connsiteX259" fmla="*/ 6034344 w 7467600"/>
              <a:gd name="connsiteY259" fmla="*/ 6858000 h 6858000"/>
              <a:gd name="connsiteX260" fmla="*/ 6026679 w 7467600"/>
              <a:gd name="connsiteY260" fmla="*/ 6836959 h 6858000"/>
              <a:gd name="connsiteX261" fmla="*/ 5800441 w 7467600"/>
              <a:gd name="connsiteY261" fmla="*/ 6335286 h 6858000"/>
              <a:gd name="connsiteX262" fmla="*/ 5526562 w 7467600"/>
              <a:gd name="connsiteY262" fmla="*/ 5705388 h 6858000"/>
              <a:gd name="connsiteX263" fmla="*/ 5519640 w 7467600"/>
              <a:gd name="connsiteY263" fmla="*/ 5683774 h 6858000"/>
              <a:gd name="connsiteX264" fmla="*/ 5844559 w 7467600"/>
              <a:gd name="connsiteY264" fmla="*/ 6553349 h 6858000"/>
              <a:gd name="connsiteX265" fmla="*/ 5975994 w 7467600"/>
              <a:gd name="connsiteY265" fmla="*/ 6858000 h 6858000"/>
              <a:gd name="connsiteX266" fmla="*/ 5898547 w 7467600"/>
              <a:gd name="connsiteY266" fmla="*/ 6858000 h 6858000"/>
              <a:gd name="connsiteX267" fmla="*/ 5682041 w 7467600"/>
              <a:gd name="connsiteY267" fmla="*/ 6355860 h 6858000"/>
              <a:gd name="connsiteX268" fmla="*/ 5461758 w 7467600"/>
              <a:gd name="connsiteY268" fmla="*/ 5820220 h 6858000"/>
              <a:gd name="connsiteX269" fmla="*/ 5237282 w 7467600"/>
              <a:gd name="connsiteY269" fmla="*/ 6579086 h 6858000"/>
              <a:gd name="connsiteX270" fmla="*/ 5115009 w 7467600"/>
              <a:gd name="connsiteY270" fmla="*/ 6858000 h 6858000"/>
              <a:gd name="connsiteX271" fmla="*/ 5028074 w 7467600"/>
              <a:gd name="connsiteY271" fmla="*/ 6858000 h 6858000"/>
              <a:gd name="connsiteX272" fmla="*/ 5079508 w 7467600"/>
              <a:gd name="connsiteY272" fmla="*/ 6749074 h 6858000"/>
              <a:gd name="connsiteX273" fmla="*/ 5371846 w 7467600"/>
              <a:gd name="connsiteY273" fmla="*/ 5924413 h 6858000"/>
              <a:gd name="connsiteX274" fmla="*/ 5270512 w 7467600"/>
              <a:gd name="connsiteY274" fmla="*/ 6138975 h 6858000"/>
              <a:gd name="connsiteX275" fmla="*/ 5062409 w 7467600"/>
              <a:gd name="connsiteY275" fmla="*/ 6653544 h 6858000"/>
              <a:gd name="connsiteX276" fmla="*/ 5036628 w 7467600"/>
              <a:gd name="connsiteY276" fmla="*/ 6754247 h 6858000"/>
              <a:gd name="connsiteX277" fmla="*/ 5009112 w 7467600"/>
              <a:gd name="connsiteY277" fmla="*/ 6858000 h 6858000"/>
              <a:gd name="connsiteX278" fmla="*/ 4976679 w 7467600"/>
              <a:gd name="connsiteY278" fmla="*/ 6858000 h 6858000"/>
              <a:gd name="connsiteX279" fmla="*/ 5006537 w 7467600"/>
              <a:gd name="connsiteY279" fmla="*/ 6747068 h 6858000"/>
              <a:gd name="connsiteX280" fmla="*/ 5032723 w 7467600"/>
              <a:gd name="connsiteY280" fmla="*/ 6644957 h 6858000"/>
              <a:gd name="connsiteX281" fmla="*/ 5242949 w 7467600"/>
              <a:gd name="connsiteY281" fmla="*/ 6125175 h 6858000"/>
              <a:gd name="connsiteX282" fmla="*/ 5286321 w 7467600"/>
              <a:gd name="connsiteY282" fmla="*/ 6033555 h 6858000"/>
              <a:gd name="connsiteX283" fmla="*/ 5008210 w 7467600"/>
              <a:gd name="connsiteY283" fmla="*/ 6649194 h 6858000"/>
              <a:gd name="connsiteX284" fmla="*/ 4986321 w 7467600"/>
              <a:gd name="connsiteY284" fmla="*/ 6765687 h 6858000"/>
              <a:gd name="connsiteX285" fmla="*/ 4973474 w 7467600"/>
              <a:gd name="connsiteY285" fmla="*/ 6858000 h 6858000"/>
              <a:gd name="connsiteX286" fmla="*/ 4907178 w 7467600"/>
              <a:gd name="connsiteY286" fmla="*/ 6858000 h 6858000"/>
              <a:gd name="connsiteX287" fmla="*/ 4910810 w 7467600"/>
              <a:gd name="connsiteY287" fmla="*/ 6829660 h 6858000"/>
              <a:gd name="connsiteX288" fmla="*/ 4987461 w 7467600"/>
              <a:gd name="connsiteY288" fmla="*/ 6432994 h 6858000"/>
              <a:gd name="connsiteX289" fmla="*/ 5179262 w 7467600"/>
              <a:gd name="connsiteY289" fmla="*/ 6035044 h 6858000"/>
              <a:gd name="connsiteX290" fmla="*/ 4689678 w 7467600"/>
              <a:gd name="connsiteY290" fmla="*/ 6440241 h 6858000"/>
              <a:gd name="connsiteX291" fmla="*/ 4477543 w 7467600"/>
              <a:gd name="connsiteY291" fmla="*/ 6674836 h 6858000"/>
              <a:gd name="connsiteX292" fmla="*/ 4329957 w 7467600"/>
              <a:gd name="connsiteY292" fmla="*/ 6858000 h 6858000"/>
              <a:gd name="connsiteX293" fmla="*/ 4218595 w 7467600"/>
              <a:gd name="connsiteY293" fmla="*/ 6858000 h 6858000"/>
              <a:gd name="connsiteX294" fmla="*/ 4368888 w 7467600"/>
              <a:gd name="connsiteY294" fmla="*/ 6668412 h 6858000"/>
              <a:gd name="connsiteX295" fmla="*/ 4563091 w 7467600"/>
              <a:gd name="connsiteY295" fmla="*/ 6442508 h 6858000"/>
              <a:gd name="connsiteX296" fmla="*/ 5387324 w 7467600"/>
              <a:gd name="connsiteY296" fmla="*/ 5705830 h 6858000"/>
              <a:gd name="connsiteX297" fmla="*/ 5073620 w 7467600"/>
              <a:gd name="connsiteY297" fmla="*/ 5955437 h 6858000"/>
              <a:gd name="connsiteX298" fmla="*/ 4689789 w 7467600"/>
              <a:gd name="connsiteY298" fmla="*/ 6268382 h 6858000"/>
              <a:gd name="connsiteX299" fmla="*/ 4418722 w 7467600"/>
              <a:gd name="connsiteY299" fmla="*/ 6570886 h 6858000"/>
              <a:gd name="connsiteX300" fmla="*/ 4214944 w 7467600"/>
              <a:gd name="connsiteY300" fmla="*/ 6858000 h 6858000"/>
              <a:gd name="connsiteX301" fmla="*/ 4177898 w 7467600"/>
              <a:gd name="connsiteY301" fmla="*/ 6858000 h 6858000"/>
              <a:gd name="connsiteX302" fmla="*/ 4391597 w 7467600"/>
              <a:gd name="connsiteY302" fmla="*/ 6556370 h 6858000"/>
              <a:gd name="connsiteX303" fmla="*/ 4668889 w 7467600"/>
              <a:gd name="connsiteY303" fmla="*/ 6246399 h 6858000"/>
              <a:gd name="connsiteX304" fmla="*/ 5055427 w 7467600"/>
              <a:gd name="connsiteY304" fmla="*/ 5931476 h 6858000"/>
              <a:gd name="connsiteX305" fmla="*/ 5371814 w 7467600"/>
              <a:gd name="connsiteY305" fmla="*/ 5678975 h 6858000"/>
              <a:gd name="connsiteX306" fmla="*/ 4987918 w 7467600"/>
              <a:gd name="connsiteY306" fmla="*/ 5838701 h 6858000"/>
              <a:gd name="connsiteX307" fmla="*/ 4317146 w 7467600"/>
              <a:gd name="connsiteY307" fmla="*/ 6587716 h 6858000"/>
              <a:gd name="connsiteX308" fmla="*/ 4171627 w 7467600"/>
              <a:gd name="connsiteY308" fmla="*/ 6858000 h 6858000"/>
              <a:gd name="connsiteX309" fmla="*/ 4081585 w 7467600"/>
              <a:gd name="connsiteY309" fmla="*/ 6858000 h 6858000"/>
              <a:gd name="connsiteX310" fmla="*/ 4238603 w 7467600"/>
              <a:gd name="connsiteY310" fmla="*/ 6559341 h 6858000"/>
              <a:gd name="connsiteX311" fmla="*/ 4778333 w 7467600"/>
              <a:gd name="connsiteY311" fmla="*/ 5873626 h 6858000"/>
              <a:gd name="connsiteX312" fmla="*/ 5414185 w 7467600"/>
              <a:gd name="connsiteY312" fmla="*/ 5573882 h 6858000"/>
              <a:gd name="connsiteX313" fmla="*/ 5959648 w 7467600"/>
              <a:gd name="connsiteY313" fmla="*/ 4760797 h 6858000"/>
              <a:gd name="connsiteX314" fmla="*/ 5355019 w 7467600"/>
              <a:gd name="connsiteY314" fmla="*/ 4734672 h 6858000"/>
              <a:gd name="connsiteX315" fmla="*/ 5083565 w 7467600"/>
              <a:gd name="connsiteY315" fmla="*/ 5179121 h 6858000"/>
              <a:gd name="connsiteX316" fmla="*/ 4713577 w 7467600"/>
              <a:gd name="connsiteY316" fmla="*/ 5616803 h 6858000"/>
              <a:gd name="connsiteX317" fmla="*/ 3989559 w 7467600"/>
              <a:gd name="connsiteY317" fmla="*/ 6145945 h 6858000"/>
              <a:gd name="connsiteX318" fmla="*/ 3939824 w 7467600"/>
              <a:gd name="connsiteY318" fmla="*/ 6066900 h 6858000"/>
              <a:gd name="connsiteX319" fmla="*/ 4584537 w 7467600"/>
              <a:gd name="connsiteY319" fmla="*/ 5324826 h 6858000"/>
              <a:gd name="connsiteX320" fmla="*/ 5037105 w 7467600"/>
              <a:gd name="connsiteY320" fmla="*/ 5088765 h 6858000"/>
              <a:gd name="connsiteX321" fmla="*/ 5039930 w 7467600"/>
              <a:gd name="connsiteY321" fmla="*/ 5089585 h 6858000"/>
              <a:gd name="connsiteX322" fmla="*/ 5263764 w 7467600"/>
              <a:gd name="connsiteY322" fmla="*/ 4735525 h 6858000"/>
              <a:gd name="connsiteX323" fmla="*/ 4086300 w 7467600"/>
              <a:gd name="connsiteY323" fmla="*/ 4884599 h 6858000"/>
              <a:gd name="connsiteX324" fmla="*/ 4085485 w 7467600"/>
              <a:gd name="connsiteY324" fmla="*/ 4899070 h 6858000"/>
              <a:gd name="connsiteX325" fmla="*/ 3871915 w 7467600"/>
              <a:gd name="connsiteY325" fmla="*/ 5253645 h 6858000"/>
              <a:gd name="connsiteX326" fmla="*/ 3799374 w 7467600"/>
              <a:gd name="connsiteY326" fmla="*/ 5466127 h 6858000"/>
              <a:gd name="connsiteX327" fmla="*/ 3498850 w 7467600"/>
              <a:gd name="connsiteY327" fmla="*/ 6661888 h 6858000"/>
              <a:gd name="connsiteX328" fmla="*/ 3399216 w 7467600"/>
              <a:gd name="connsiteY328" fmla="*/ 6858000 h 6858000"/>
              <a:gd name="connsiteX329" fmla="*/ 3303688 w 7467600"/>
              <a:gd name="connsiteY329" fmla="*/ 6858000 h 6858000"/>
              <a:gd name="connsiteX330" fmla="*/ 3391774 w 7467600"/>
              <a:gd name="connsiteY330" fmla="*/ 6697181 h 6858000"/>
              <a:gd name="connsiteX331" fmla="*/ 3735540 w 7467600"/>
              <a:gd name="connsiteY331" fmla="*/ 5546923 h 6858000"/>
              <a:gd name="connsiteX332" fmla="*/ 3729438 w 7467600"/>
              <a:gd name="connsiteY332" fmla="*/ 5569058 h 6858000"/>
              <a:gd name="connsiteX333" fmla="*/ 3707782 w 7467600"/>
              <a:gd name="connsiteY333" fmla="*/ 5644908 h 6858000"/>
              <a:gd name="connsiteX334" fmla="*/ 3583827 w 7467600"/>
              <a:gd name="connsiteY334" fmla="*/ 6039215 h 6858000"/>
              <a:gd name="connsiteX335" fmla="*/ 3547861 w 7467600"/>
              <a:gd name="connsiteY335" fmla="*/ 6129609 h 6858000"/>
              <a:gd name="connsiteX336" fmla="*/ 3490905 w 7467600"/>
              <a:gd name="connsiteY336" fmla="*/ 6277660 h 6858000"/>
              <a:gd name="connsiteX337" fmla="*/ 3455859 w 7467600"/>
              <a:gd name="connsiteY337" fmla="*/ 6391301 h 6858000"/>
              <a:gd name="connsiteX338" fmla="*/ 3429112 w 7467600"/>
              <a:gd name="connsiteY338" fmla="*/ 6479469 h 6858000"/>
              <a:gd name="connsiteX339" fmla="*/ 3304862 w 7467600"/>
              <a:gd name="connsiteY339" fmla="*/ 6796476 h 6858000"/>
              <a:gd name="connsiteX340" fmla="*/ 3276071 w 7467600"/>
              <a:gd name="connsiteY340" fmla="*/ 6858000 h 6858000"/>
              <a:gd name="connsiteX341" fmla="*/ 3240805 w 7467600"/>
              <a:gd name="connsiteY341" fmla="*/ 6858000 h 6858000"/>
              <a:gd name="connsiteX342" fmla="*/ 3275917 w 7467600"/>
              <a:gd name="connsiteY342" fmla="*/ 6783192 h 6858000"/>
              <a:gd name="connsiteX343" fmla="*/ 3399358 w 7467600"/>
              <a:gd name="connsiteY343" fmla="*/ 6469011 h 6858000"/>
              <a:gd name="connsiteX344" fmla="*/ 3425650 w 7467600"/>
              <a:gd name="connsiteY344" fmla="*/ 6381333 h 6858000"/>
              <a:gd name="connsiteX345" fmla="*/ 3460661 w 7467600"/>
              <a:gd name="connsiteY345" fmla="*/ 6266763 h 6858000"/>
              <a:gd name="connsiteX346" fmla="*/ 3518021 w 7467600"/>
              <a:gd name="connsiteY346" fmla="*/ 6117298 h 6858000"/>
              <a:gd name="connsiteX347" fmla="*/ 3554035 w 7467600"/>
              <a:gd name="connsiteY347" fmla="*/ 6027832 h 6858000"/>
              <a:gd name="connsiteX348" fmla="*/ 3677174 w 7467600"/>
              <a:gd name="connsiteY348" fmla="*/ 5636351 h 6858000"/>
              <a:gd name="connsiteX349" fmla="*/ 3698819 w 7467600"/>
              <a:gd name="connsiteY349" fmla="*/ 5560503 h 6858000"/>
              <a:gd name="connsiteX350" fmla="*/ 3702094 w 7467600"/>
              <a:gd name="connsiteY350" fmla="*/ 5549194 h 6858000"/>
              <a:gd name="connsiteX351" fmla="*/ 3398355 w 7467600"/>
              <a:gd name="connsiteY351" fmla="*/ 6094603 h 6858000"/>
              <a:gd name="connsiteX352" fmla="*/ 3193941 w 7467600"/>
              <a:gd name="connsiteY352" fmla="*/ 6798775 h 6858000"/>
              <a:gd name="connsiteX353" fmla="*/ 3184140 w 7467600"/>
              <a:gd name="connsiteY353" fmla="*/ 6858000 h 6858000"/>
              <a:gd name="connsiteX354" fmla="*/ 3099978 w 7467600"/>
              <a:gd name="connsiteY354" fmla="*/ 6858000 h 6858000"/>
              <a:gd name="connsiteX355" fmla="*/ 3101556 w 7467600"/>
              <a:gd name="connsiteY355" fmla="*/ 6843337 h 6858000"/>
              <a:gd name="connsiteX356" fmla="*/ 3370162 w 7467600"/>
              <a:gd name="connsiteY356" fmla="*/ 5785550 h 6858000"/>
              <a:gd name="connsiteX357" fmla="*/ 3746477 w 7467600"/>
              <a:gd name="connsiteY357" fmla="*/ 5377889 h 6858000"/>
              <a:gd name="connsiteX358" fmla="*/ 3863399 w 7467600"/>
              <a:gd name="connsiteY358" fmla="*/ 5087257 h 6858000"/>
              <a:gd name="connsiteX359" fmla="*/ 3968712 w 7467600"/>
              <a:gd name="connsiteY359" fmla="*/ 4913989 h 6858000"/>
              <a:gd name="connsiteX360" fmla="*/ 2792390 w 7467600"/>
              <a:gd name="connsiteY360" fmla="*/ 5382974 h 6858000"/>
              <a:gd name="connsiteX361" fmla="*/ 2714982 w 7467600"/>
              <a:gd name="connsiteY361" fmla="*/ 5427051 h 6858000"/>
              <a:gd name="connsiteX362" fmla="*/ 2813361 w 7467600"/>
              <a:gd name="connsiteY362" fmla="*/ 6023912 h 6858000"/>
              <a:gd name="connsiteX363" fmla="*/ 2688430 w 7467600"/>
              <a:gd name="connsiteY363" fmla="*/ 6801564 h 6858000"/>
              <a:gd name="connsiteX364" fmla="*/ 2629626 w 7467600"/>
              <a:gd name="connsiteY364" fmla="*/ 6763394 h 6858000"/>
              <a:gd name="connsiteX365" fmla="*/ 2565328 w 7467600"/>
              <a:gd name="connsiteY365" fmla="*/ 5516399 h 6858000"/>
              <a:gd name="connsiteX366" fmla="*/ 1922999 w 7467600"/>
              <a:gd name="connsiteY366" fmla="*/ 5980343 h 6858000"/>
              <a:gd name="connsiteX367" fmla="*/ 1950261 w 7467600"/>
              <a:gd name="connsiteY367" fmla="*/ 6405858 h 6858000"/>
              <a:gd name="connsiteX368" fmla="*/ 2365554 w 7467600"/>
              <a:gd name="connsiteY368" fmla="*/ 6759107 h 6858000"/>
              <a:gd name="connsiteX369" fmla="*/ 2424142 w 7467600"/>
              <a:gd name="connsiteY369" fmla="*/ 6858000 h 6858000"/>
              <a:gd name="connsiteX370" fmla="*/ 2395994 w 7467600"/>
              <a:gd name="connsiteY370" fmla="*/ 6858000 h 6858000"/>
              <a:gd name="connsiteX371" fmla="*/ 2392863 w 7467600"/>
              <a:gd name="connsiteY371" fmla="*/ 6852964 h 6858000"/>
              <a:gd name="connsiteX372" fmla="*/ 2017589 w 7467600"/>
              <a:gd name="connsiteY372" fmla="*/ 6493982 h 6858000"/>
              <a:gd name="connsiteX373" fmla="*/ 2147336 w 7467600"/>
              <a:gd name="connsiteY373" fmla="*/ 6594052 h 6858000"/>
              <a:gd name="connsiteX374" fmla="*/ 2207047 w 7467600"/>
              <a:gd name="connsiteY374" fmla="*/ 6654540 h 6858000"/>
              <a:gd name="connsiteX375" fmla="*/ 2299106 w 7467600"/>
              <a:gd name="connsiteY375" fmla="*/ 6778931 h 6858000"/>
              <a:gd name="connsiteX376" fmla="*/ 2314430 w 7467600"/>
              <a:gd name="connsiteY376" fmla="*/ 6801144 h 6858000"/>
              <a:gd name="connsiteX377" fmla="*/ 2352406 w 7467600"/>
              <a:gd name="connsiteY377" fmla="*/ 6858000 h 6858000"/>
              <a:gd name="connsiteX378" fmla="*/ 2314492 w 7467600"/>
              <a:gd name="connsiteY378" fmla="*/ 6858000 h 6858000"/>
              <a:gd name="connsiteX379" fmla="*/ 2288095 w 7467600"/>
              <a:gd name="connsiteY379" fmla="*/ 6818030 h 6858000"/>
              <a:gd name="connsiteX380" fmla="*/ 2272768 w 7467600"/>
              <a:gd name="connsiteY380" fmla="*/ 6795822 h 6858000"/>
              <a:gd name="connsiteX381" fmla="*/ 2182715 w 7467600"/>
              <a:gd name="connsiteY381" fmla="*/ 6675071 h 6858000"/>
              <a:gd name="connsiteX382" fmla="*/ 2032061 w 7467600"/>
              <a:gd name="connsiteY382" fmla="*/ 6541380 h 6858000"/>
              <a:gd name="connsiteX383" fmla="*/ 2257220 w 7467600"/>
              <a:gd name="connsiteY383" fmla="*/ 6826257 h 6858000"/>
              <a:gd name="connsiteX384" fmla="*/ 2281324 w 7467600"/>
              <a:gd name="connsiteY384" fmla="*/ 6858000 h 6858000"/>
              <a:gd name="connsiteX385" fmla="*/ 2242860 w 7467600"/>
              <a:gd name="connsiteY385" fmla="*/ 6858000 h 6858000"/>
              <a:gd name="connsiteX386" fmla="*/ 2232818 w 7467600"/>
              <a:gd name="connsiteY386" fmla="*/ 6844926 h 6858000"/>
              <a:gd name="connsiteX387" fmla="*/ 1990172 w 7467600"/>
              <a:gd name="connsiteY387" fmla="*/ 6542121 h 6858000"/>
              <a:gd name="connsiteX388" fmla="*/ 2124090 w 7467600"/>
              <a:gd name="connsiteY388" fmla="*/ 6761017 h 6858000"/>
              <a:gd name="connsiteX389" fmla="*/ 2200380 w 7467600"/>
              <a:gd name="connsiteY389" fmla="*/ 6858000 h 6858000"/>
              <a:gd name="connsiteX390" fmla="*/ 2147507 w 7467600"/>
              <a:gd name="connsiteY390" fmla="*/ 6858000 h 6858000"/>
              <a:gd name="connsiteX391" fmla="*/ 2070668 w 7467600"/>
              <a:gd name="connsiteY391" fmla="*/ 6761520 h 6858000"/>
              <a:gd name="connsiteX392" fmla="*/ 1975142 w 7467600"/>
              <a:gd name="connsiteY392" fmla="*/ 6585570 h 6858000"/>
              <a:gd name="connsiteX393" fmla="*/ 2050035 w 7467600"/>
              <a:gd name="connsiteY393" fmla="*/ 6813345 h 6858000"/>
              <a:gd name="connsiteX394" fmla="*/ 2063025 w 7467600"/>
              <a:gd name="connsiteY394" fmla="*/ 6858000 h 6858000"/>
              <a:gd name="connsiteX395" fmla="*/ 2021675 w 7467600"/>
              <a:gd name="connsiteY395" fmla="*/ 6858000 h 6858000"/>
              <a:gd name="connsiteX396" fmla="*/ 2019308 w 7467600"/>
              <a:gd name="connsiteY396" fmla="*/ 6847118 h 6858000"/>
              <a:gd name="connsiteX397" fmla="*/ 1938835 w 7467600"/>
              <a:gd name="connsiteY397" fmla="*/ 6551160 h 6858000"/>
              <a:gd name="connsiteX398" fmla="*/ 1953230 w 7467600"/>
              <a:gd name="connsiteY398" fmla="*/ 6759699 h 6858000"/>
              <a:gd name="connsiteX399" fmla="*/ 1956763 w 7467600"/>
              <a:gd name="connsiteY399" fmla="*/ 6778191 h 6858000"/>
              <a:gd name="connsiteX400" fmla="*/ 1967925 w 7467600"/>
              <a:gd name="connsiteY400" fmla="*/ 6858000 h 6858000"/>
              <a:gd name="connsiteX401" fmla="*/ 1936622 w 7467600"/>
              <a:gd name="connsiteY401" fmla="*/ 6858000 h 6858000"/>
              <a:gd name="connsiteX402" fmla="*/ 1926261 w 7467600"/>
              <a:gd name="connsiteY402" fmla="*/ 6784064 h 6858000"/>
              <a:gd name="connsiteX403" fmla="*/ 1922724 w 7467600"/>
              <a:gd name="connsiteY403" fmla="*/ 6765577 h 6858000"/>
              <a:gd name="connsiteX404" fmla="*/ 1904650 w 7467600"/>
              <a:gd name="connsiteY404" fmla="*/ 6639616 h 6858000"/>
              <a:gd name="connsiteX405" fmla="*/ 1885273 w 7467600"/>
              <a:gd name="connsiteY405" fmla="*/ 6858000 h 6858000"/>
              <a:gd name="connsiteX406" fmla="*/ 1854363 w 7467600"/>
              <a:gd name="connsiteY406" fmla="*/ 6858000 h 6858000"/>
              <a:gd name="connsiteX407" fmla="*/ 1880391 w 7467600"/>
              <a:gd name="connsiteY407" fmla="*/ 6603796 h 6858000"/>
              <a:gd name="connsiteX408" fmla="*/ 1818273 w 7467600"/>
              <a:gd name="connsiteY408" fmla="*/ 6715729 h 6858000"/>
              <a:gd name="connsiteX409" fmla="*/ 1794691 w 7467600"/>
              <a:gd name="connsiteY409" fmla="*/ 6843239 h 6858000"/>
              <a:gd name="connsiteX410" fmla="*/ 1794914 w 7467600"/>
              <a:gd name="connsiteY410" fmla="*/ 6858000 h 6858000"/>
              <a:gd name="connsiteX411" fmla="*/ 1746128 w 7467600"/>
              <a:gd name="connsiteY411" fmla="*/ 6858000 h 6858000"/>
              <a:gd name="connsiteX412" fmla="*/ 1753934 w 7467600"/>
              <a:gd name="connsiteY412" fmla="*/ 6724796 h 6858000"/>
              <a:gd name="connsiteX413" fmla="*/ 1792053 w 7467600"/>
              <a:gd name="connsiteY413" fmla="*/ 6572396 h 6858000"/>
              <a:gd name="connsiteX414" fmla="*/ 1862248 w 7467600"/>
              <a:gd name="connsiteY414" fmla="*/ 6266397 h 6858000"/>
              <a:gd name="connsiteX415" fmla="*/ 1862250 w 7467600"/>
              <a:gd name="connsiteY415" fmla="*/ 6033531 h 6858000"/>
              <a:gd name="connsiteX416" fmla="*/ 1211999 w 7467600"/>
              <a:gd name="connsiteY416" fmla="*/ 6683610 h 6858000"/>
              <a:gd name="connsiteX417" fmla="*/ 1213266 w 7467600"/>
              <a:gd name="connsiteY417" fmla="*/ 6691947 h 6858000"/>
              <a:gd name="connsiteX418" fmla="*/ 1203370 w 7467600"/>
              <a:gd name="connsiteY418" fmla="*/ 6850676 h 6858000"/>
              <a:gd name="connsiteX419" fmla="*/ 1203671 w 7467600"/>
              <a:gd name="connsiteY419" fmla="*/ 6858000 h 6858000"/>
              <a:gd name="connsiteX420" fmla="*/ 1143180 w 7467600"/>
              <a:gd name="connsiteY420" fmla="*/ 6858000 h 6858000"/>
              <a:gd name="connsiteX421" fmla="*/ 1142176 w 7467600"/>
              <a:gd name="connsiteY421" fmla="*/ 6766045 h 6858000"/>
              <a:gd name="connsiteX422" fmla="*/ 1067484 w 7467600"/>
              <a:gd name="connsiteY422" fmla="*/ 6858000 h 6858000"/>
              <a:gd name="connsiteX423" fmla="*/ 953928 w 7467600"/>
              <a:gd name="connsiteY423" fmla="*/ 6858000 h 6858000"/>
              <a:gd name="connsiteX424" fmla="*/ 959715 w 7467600"/>
              <a:gd name="connsiteY424" fmla="*/ 6850185 h 6858000"/>
              <a:gd name="connsiteX425" fmla="*/ 1483788 w 7467600"/>
              <a:gd name="connsiteY425" fmla="*/ 6259174 h 6858000"/>
              <a:gd name="connsiteX426" fmla="*/ 1100671 w 7467600"/>
              <a:gd name="connsiteY426" fmla="*/ 6252137 h 6858000"/>
              <a:gd name="connsiteX427" fmla="*/ 1090144 w 7467600"/>
              <a:gd name="connsiteY427" fmla="*/ 6256748 h 6858000"/>
              <a:gd name="connsiteX428" fmla="*/ 1095872 w 7467600"/>
              <a:gd name="connsiteY428" fmla="*/ 6271892 h 6858000"/>
              <a:gd name="connsiteX429" fmla="*/ 262785 w 7467600"/>
              <a:gd name="connsiteY429" fmla="*/ 6845450 h 6858000"/>
              <a:gd name="connsiteX430" fmla="*/ 209968 w 7467600"/>
              <a:gd name="connsiteY430" fmla="*/ 6770713 h 6858000"/>
              <a:gd name="connsiteX431" fmla="*/ 873460 w 7467600"/>
              <a:gd name="connsiteY431" fmla="*/ 6253768 h 6858000"/>
              <a:gd name="connsiteX432" fmla="*/ 192686 w 7467600"/>
              <a:gd name="connsiteY432" fmla="*/ 5849257 h 6858000"/>
              <a:gd name="connsiteX433" fmla="*/ 4696 w 7467600"/>
              <a:gd name="connsiteY433" fmla="*/ 5697668 h 6858000"/>
              <a:gd name="connsiteX434" fmla="*/ 0 w 7467600"/>
              <a:gd name="connsiteY434" fmla="*/ 5689984 h 6858000"/>
              <a:gd name="connsiteX435" fmla="*/ 0 w 7467600"/>
              <a:gd name="connsiteY435" fmla="*/ 5513472 h 6858000"/>
              <a:gd name="connsiteX436" fmla="*/ 174101 w 7467600"/>
              <a:gd name="connsiteY436" fmla="*/ 5620277 h 6858000"/>
              <a:gd name="connsiteX437" fmla="*/ 891800 w 7467600"/>
              <a:gd name="connsiteY437" fmla="*/ 6036935 h 6858000"/>
              <a:gd name="connsiteX438" fmla="*/ 1072219 w 7467600"/>
              <a:gd name="connsiteY438" fmla="*/ 6169443 h 6858000"/>
              <a:gd name="connsiteX439" fmla="*/ 1074117 w 7467600"/>
              <a:gd name="connsiteY439" fmla="*/ 6170301 h 6858000"/>
              <a:gd name="connsiteX440" fmla="*/ 1083114 w 7467600"/>
              <a:gd name="connsiteY440" fmla="*/ 6174131 h 6858000"/>
              <a:gd name="connsiteX441" fmla="*/ 1543010 w 7467600"/>
              <a:gd name="connsiteY441" fmla="*/ 6191140 h 6858000"/>
              <a:gd name="connsiteX442" fmla="*/ 1551080 w 7467600"/>
              <a:gd name="connsiteY442" fmla="*/ 6195006 h 6858000"/>
              <a:gd name="connsiteX443" fmla="*/ 2345443 w 7467600"/>
              <a:gd name="connsiteY443" fmla="*/ 5549882 h 6858000"/>
              <a:gd name="connsiteX444" fmla="*/ 1721499 w 7467600"/>
              <a:gd name="connsiteY444" fmla="*/ 5599969 h 6858000"/>
              <a:gd name="connsiteX445" fmla="*/ 767716 w 7467600"/>
              <a:gd name="connsiteY445" fmla="*/ 5472768 h 6858000"/>
              <a:gd name="connsiteX446" fmla="*/ 722147 w 7467600"/>
              <a:gd name="connsiteY446" fmla="*/ 5393091 h 6858000"/>
              <a:gd name="connsiteX447" fmla="*/ 1485552 w 7467600"/>
              <a:gd name="connsiteY447" fmla="*/ 5313202 h 6858000"/>
              <a:gd name="connsiteX448" fmla="*/ 2143004 w 7467600"/>
              <a:gd name="connsiteY448" fmla="*/ 5402420 h 6858000"/>
              <a:gd name="connsiteX449" fmla="*/ 1933391 w 7467600"/>
              <a:gd name="connsiteY449" fmla="*/ 5156971 h 6858000"/>
              <a:gd name="connsiteX450" fmla="*/ 1827118 w 7467600"/>
              <a:gd name="connsiteY450" fmla="*/ 4968410 h 6858000"/>
              <a:gd name="connsiteX451" fmla="*/ 1837349 w 7467600"/>
              <a:gd name="connsiteY451" fmla="*/ 4956357 h 6858000"/>
              <a:gd name="connsiteX452" fmla="*/ 2162835 w 7467600"/>
              <a:gd name="connsiteY452" fmla="*/ 5187853 h 6858000"/>
              <a:gd name="connsiteX453" fmla="*/ 2257167 w 7467600"/>
              <a:gd name="connsiteY453" fmla="*/ 5462123 h 6858000"/>
              <a:gd name="connsiteX454" fmla="*/ 2261598 w 7467600"/>
              <a:gd name="connsiteY454" fmla="*/ 5467998 h 6858000"/>
              <a:gd name="connsiteX455" fmla="*/ 2437177 w 7467600"/>
              <a:gd name="connsiteY455" fmla="*/ 5479608 h 6858000"/>
              <a:gd name="connsiteX456" fmla="*/ 2445247 w 7467600"/>
              <a:gd name="connsiteY456" fmla="*/ 5483476 h 6858000"/>
              <a:gd name="connsiteX457" fmla="*/ 2743626 w 7467600"/>
              <a:gd name="connsiteY457" fmla="*/ 5304819 h 6858000"/>
              <a:gd name="connsiteX458" fmla="*/ 3048102 w 7467600"/>
              <a:gd name="connsiteY458" fmla="*/ 5150595 h 6858000"/>
              <a:gd name="connsiteX459" fmla="*/ 1799414 w 7467600"/>
              <a:gd name="connsiteY459" fmla="*/ 4694732 h 6858000"/>
              <a:gd name="connsiteX460" fmla="*/ 1771735 w 7467600"/>
              <a:gd name="connsiteY460" fmla="*/ 4619929 h 6858000"/>
              <a:gd name="connsiteX461" fmla="*/ 3104273 w 7467600"/>
              <a:gd name="connsiteY461" fmla="*/ 5076159 h 6858000"/>
              <a:gd name="connsiteX462" fmla="*/ 3113245 w 7467600"/>
              <a:gd name="connsiteY462" fmla="*/ 5090705 h 6858000"/>
              <a:gd name="connsiteX463" fmla="*/ 3126294 w 7467600"/>
              <a:gd name="connsiteY463" fmla="*/ 5114400 h 6858000"/>
              <a:gd name="connsiteX464" fmla="*/ 3937433 w 7467600"/>
              <a:gd name="connsiteY464" fmla="*/ 4830473 h 6858000"/>
              <a:gd name="connsiteX465" fmla="*/ 3590475 w 7467600"/>
              <a:gd name="connsiteY465" fmla="*/ 4597974 h 6858000"/>
              <a:gd name="connsiteX466" fmla="*/ 3100264 w 7467600"/>
              <a:gd name="connsiteY466" fmla="*/ 4579845 h 6858000"/>
              <a:gd name="connsiteX467" fmla="*/ 2183576 w 7467600"/>
              <a:gd name="connsiteY467" fmla="*/ 4227150 h 6858000"/>
              <a:gd name="connsiteX468" fmla="*/ 2151029 w 7467600"/>
              <a:gd name="connsiteY468" fmla="*/ 4146947 h 6858000"/>
              <a:gd name="connsiteX469" fmla="*/ 3563434 w 7467600"/>
              <a:gd name="connsiteY469" fmla="*/ 4469115 h 6858000"/>
              <a:gd name="connsiteX470" fmla="*/ 3177952 w 7467600"/>
              <a:gd name="connsiteY470" fmla="*/ 3657386 h 6858000"/>
              <a:gd name="connsiteX471" fmla="*/ 3189263 w 7467600"/>
              <a:gd name="connsiteY471" fmla="*/ 3625726 h 6858000"/>
              <a:gd name="connsiteX472" fmla="*/ 3560912 w 7467600"/>
              <a:gd name="connsiteY472" fmla="*/ 4079863 h 6858000"/>
              <a:gd name="connsiteX473" fmla="*/ 3626636 w 7467600"/>
              <a:gd name="connsiteY473" fmla="*/ 4512230 h 6858000"/>
              <a:gd name="connsiteX474" fmla="*/ 3653088 w 7467600"/>
              <a:gd name="connsiteY474" fmla="*/ 4521417 h 6858000"/>
              <a:gd name="connsiteX475" fmla="*/ 3988128 w 7467600"/>
              <a:gd name="connsiteY475" fmla="*/ 4817267 h 6858000"/>
              <a:gd name="connsiteX476" fmla="*/ 4830582 w 7467600"/>
              <a:gd name="connsiteY476" fmla="*/ 4676000 h 6858000"/>
              <a:gd name="connsiteX477" fmla="*/ 4830100 w 7467600"/>
              <a:gd name="connsiteY477" fmla="*/ 4675554 h 6858000"/>
              <a:gd name="connsiteX478" fmla="*/ 4036318 w 7467600"/>
              <a:gd name="connsiteY478" fmla="*/ 4147013 h 6858000"/>
              <a:gd name="connsiteX479" fmla="*/ 3432098 w 7467600"/>
              <a:gd name="connsiteY479" fmla="*/ 3537312 h 6858000"/>
              <a:gd name="connsiteX480" fmla="*/ 3446761 w 7467600"/>
              <a:gd name="connsiteY480" fmla="*/ 3461278 h 6858000"/>
              <a:gd name="connsiteX481" fmla="*/ 4419733 w 7467600"/>
              <a:gd name="connsiteY481" fmla="*/ 3963555 h 6858000"/>
              <a:gd name="connsiteX482" fmla="*/ 4781371 w 7467600"/>
              <a:gd name="connsiteY482" fmla="*/ 4458604 h 6858000"/>
              <a:gd name="connsiteX483" fmla="*/ 4780440 w 7467600"/>
              <a:gd name="connsiteY483" fmla="*/ 4470290 h 6858000"/>
              <a:gd name="connsiteX484" fmla="*/ 4898954 w 7467600"/>
              <a:gd name="connsiteY484" fmla="*/ 4662092 h 6858000"/>
              <a:gd name="connsiteX485" fmla="*/ 4900699 w 7467600"/>
              <a:gd name="connsiteY485" fmla="*/ 4670867 h 6858000"/>
              <a:gd name="connsiteX486" fmla="*/ 5714511 w 7467600"/>
              <a:gd name="connsiteY486" fmla="*/ 4663483 h 6858000"/>
              <a:gd name="connsiteX487" fmla="*/ 5464793 w 7467600"/>
              <a:gd name="connsiteY487" fmla="*/ 4393556 h 6858000"/>
              <a:gd name="connsiteX488" fmla="*/ 5461897 w 7467600"/>
              <a:gd name="connsiteY488" fmla="*/ 4390879 h 6858000"/>
              <a:gd name="connsiteX489" fmla="*/ 4294126 w 7467600"/>
              <a:gd name="connsiteY489" fmla="*/ 3303048 h 6858000"/>
              <a:gd name="connsiteX490" fmla="*/ 4305321 w 7467600"/>
              <a:gd name="connsiteY490" fmla="*/ 3256953 h 6858000"/>
              <a:gd name="connsiteX491" fmla="*/ 4949299 w 7467600"/>
              <a:gd name="connsiteY491" fmla="*/ 3766336 h 6858000"/>
              <a:gd name="connsiteX492" fmla="*/ 5291452 w 7467600"/>
              <a:gd name="connsiteY492" fmla="*/ 4076801 h 6858000"/>
              <a:gd name="connsiteX493" fmla="*/ 5434998 w 7467600"/>
              <a:gd name="connsiteY493" fmla="*/ 4254100 h 6858000"/>
              <a:gd name="connsiteX494" fmla="*/ 5351015 w 7467600"/>
              <a:gd name="connsiteY494" fmla="*/ 3760989 h 6858000"/>
              <a:gd name="connsiteX495" fmla="*/ 5413780 w 7467600"/>
              <a:gd name="connsiteY495" fmla="*/ 2966265 h 6858000"/>
              <a:gd name="connsiteX496" fmla="*/ 5425627 w 7467600"/>
              <a:gd name="connsiteY496" fmla="*/ 2954192 h 6858000"/>
              <a:gd name="connsiteX497" fmla="*/ 6604735 w 7467600"/>
              <a:gd name="connsiteY497" fmla="*/ 2041381 h 6858000"/>
              <a:gd name="connsiteX498" fmla="*/ 7204487 w 7467600"/>
              <a:gd name="connsiteY498" fmla="*/ 2742112 h 6858000"/>
              <a:gd name="connsiteX499" fmla="*/ 7131592 w 7467600"/>
              <a:gd name="connsiteY499" fmla="*/ 2672096 h 6858000"/>
              <a:gd name="connsiteX500" fmla="*/ 6996344 w 7467600"/>
              <a:gd name="connsiteY500" fmla="*/ 2518310 h 6858000"/>
              <a:gd name="connsiteX501" fmla="*/ 6735495 w 7467600"/>
              <a:gd name="connsiteY501" fmla="*/ 2196890 h 6858000"/>
              <a:gd name="connsiteX502" fmla="*/ 6721901 w 7467600"/>
              <a:gd name="connsiteY502" fmla="*/ 2179274 h 6858000"/>
              <a:gd name="connsiteX503" fmla="*/ 6604735 w 7467600"/>
              <a:gd name="connsiteY503" fmla="*/ 2041381 h 6858000"/>
              <a:gd name="connsiteX504" fmla="*/ 6591670 w 7467600"/>
              <a:gd name="connsiteY504" fmla="*/ 1988277 h 6858000"/>
              <a:gd name="connsiteX505" fmla="*/ 6747349 w 7467600"/>
              <a:gd name="connsiteY505" fmla="*/ 2160069 h 6858000"/>
              <a:gd name="connsiteX506" fmla="*/ 6760943 w 7467600"/>
              <a:gd name="connsiteY506" fmla="*/ 2177686 h 6858000"/>
              <a:gd name="connsiteX507" fmla="*/ 7021065 w 7467600"/>
              <a:gd name="connsiteY507" fmla="*/ 2498102 h 6858000"/>
              <a:gd name="connsiteX508" fmla="*/ 7155223 w 7467600"/>
              <a:gd name="connsiteY508" fmla="*/ 2650386 h 6858000"/>
              <a:gd name="connsiteX509" fmla="*/ 7203167 w 7467600"/>
              <a:gd name="connsiteY509" fmla="*/ 2697288 h 6858000"/>
              <a:gd name="connsiteX510" fmla="*/ 6937703 w 7467600"/>
              <a:gd name="connsiteY510" fmla="*/ 2321981 h 6858000"/>
              <a:gd name="connsiteX511" fmla="*/ 6591670 w 7467600"/>
              <a:gd name="connsiteY511" fmla="*/ 1988277 h 6858000"/>
              <a:gd name="connsiteX512" fmla="*/ 5798671 w 7467600"/>
              <a:gd name="connsiteY512" fmla="*/ 1981601 h 6858000"/>
              <a:gd name="connsiteX513" fmla="*/ 5754709 w 7467600"/>
              <a:gd name="connsiteY513" fmla="*/ 2071454 h 6858000"/>
              <a:gd name="connsiteX514" fmla="*/ 5763044 w 7467600"/>
              <a:gd name="connsiteY514" fmla="*/ 2842206 h 6858000"/>
              <a:gd name="connsiteX515" fmla="*/ 5764974 w 7467600"/>
              <a:gd name="connsiteY515" fmla="*/ 2799609 h 6858000"/>
              <a:gd name="connsiteX516" fmla="*/ 5767665 w 7467600"/>
              <a:gd name="connsiteY516" fmla="*/ 2666409 h 6858000"/>
              <a:gd name="connsiteX517" fmla="*/ 5763055 w 7467600"/>
              <a:gd name="connsiteY517" fmla="*/ 2579705 h 6858000"/>
              <a:gd name="connsiteX518" fmla="*/ 5758079 w 7467600"/>
              <a:gd name="connsiteY518" fmla="*/ 2492508 h 6858000"/>
              <a:gd name="connsiteX519" fmla="*/ 5779325 w 7467600"/>
              <a:gd name="connsiteY519" fmla="*/ 2197069 h 6858000"/>
              <a:gd name="connsiteX520" fmla="*/ 5798671 w 7467600"/>
              <a:gd name="connsiteY520" fmla="*/ 1981601 h 6858000"/>
              <a:gd name="connsiteX521" fmla="*/ 5829202 w 7467600"/>
              <a:gd name="connsiteY521" fmla="*/ 1971679 h 6858000"/>
              <a:gd name="connsiteX522" fmla="*/ 5809558 w 7467600"/>
              <a:gd name="connsiteY522" fmla="*/ 2198043 h 6858000"/>
              <a:gd name="connsiteX523" fmla="*/ 5788653 w 7467600"/>
              <a:gd name="connsiteY523" fmla="*/ 2489430 h 6858000"/>
              <a:gd name="connsiteX524" fmla="*/ 5793439 w 7467600"/>
              <a:gd name="connsiteY524" fmla="*/ 2575235 h 6858000"/>
              <a:gd name="connsiteX525" fmla="*/ 5796837 w 7467600"/>
              <a:gd name="connsiteY525" fmla="*/ 2637633 h 6858000"/>
              <a:gd name="connsiteX526" fmla="*/ 5818614 w 7467600"/>
              <a:gd name="connsiteY526" fmla="*/ 2473055 h 6858000"/>
              <a:gd name="connsiteX527" fmla="*/ 5829202 w 7467600"/>
              <a:gd name="connsiteY527" fmla="*/ 1971679 h 6858000"/>
              <a:gd name="connsiteX528" fmla="*/ 5911389 w 7467600"/>
              <a:gd name="connsiteY528" fmla="*/ 1898371 h 6858000"/>
              <a:gd name="connsiteX529" fmla="*/ 6237627 w 7467600"/>
              <a:gd name="connsiteY529" fmla="*/ 2231921 h 6858000"/>
              <a:gd name="connsiteX530" fmla="*/ 5911389 w 7467600"/>
              <a:gd name="connsiteY530" fmla="*/ 1898371 h 6858000"/>
              <a:gd name="connsiteX531" fmla="*/ 6944437 w 7467600"/>
              <a:gd name="connsiteY531" fmla="*/ 1575402 h 6858000"/>
              <a:gd name="connsiteX532" fmla="*/ 6304730 w 7467600"/>
              <a:gd name="connsiteY532" fmla="*/ 1766654 h 6858000"/>
              <a:gd name="connsiteX533" fmla="*/ 6944437 w 7467600"/>
              <a:gd name="connsiteY533" fmla="*/ 1575402 h 6858000"/>
              <a:gd name="connsiteX534" fmla="*/ 7019523 w 7467600"/>
              <a:gd name="connsiteY534" fmla="*/ 1519450 h 6858000"/>
              <a:gd name="connsiteX535" fmla="*/ 6298091 w 7467600"/>
              <a:gd name="connsiteY535" fmla="*/ 1737122 h 6858000"/>
              <a:gd name="connsiteX536" fmla="*/ 7019523 w 7467600"/>
              <a:gd name="connsiteY536" fmla="*/ 1519450 h 6858000"/>
              <a:gd name="connsiteX537" fmla="*/ 2399523 w 7467600"/>
              <a:gd name="connsiteY537" fmla="*/ 1428234 h 6858000"/>
              <a:gd name="connsiteX538" fmla="*/ 2224982 w 7467600"/>
              <a:gd name="connsiteY538" fmla="*/ 1826201 h 6858000"/>
              <a:gd name="connsiteX539" fmla="*/ 2096099 w 7467600"/>
              <a:gd name="connsiteY539" fmla="*/ 2345900 h 6858000"/>
              <a:gd name="connsiteX540" fmla="*/ 2283317 w 7467600"/>
              <a:gd name="connsiteY540" fmla="*/ 1796925 h 6858000"/>
              <a:gd name="connsiteX541" fmla="*/ 2399523 w 7467600"/>
              <a:gd name="connsiteY541" fmla="*/ 1428234 h 6858000"/>
              <a:gd name="connsiteX542" fmla="*/ 2448558 w 7467600"/>
              <a:gd name="connsiteY542" fmla="*/ 1373435 h 6858000"/>
              <a:gd name="connsiteX543" fmla="*/ 2312521 w 7467600"/>
              <a:gd name="connsiteY543" fmla="*/ 1806140 h 6858000"/>
              <a:gd name="connsiteX544" fmla="*/ 2127533 w 7467600"/>
              <a:gd name="connsiteY544" fmla="*/ 2348380 h 6858000"/>
              <a:gd name="connsiteX545" fmla="*/ 2358080 w 7467600"/>
              <a:gd name="connsiteY545" fmla="*/ 1866134 h 6858000"/>
              <a:gd name="connsiteX546" fmla="*/ 2407436 w 7467600"/>
              <a:gd name="connsiteY546" fmla="*/ 1651070 h 6858000"/>
              <a:gd name="connsiteX547" fmla="*/ 2448558 w 7467600"/>
              <a:gd name="connsiteY547" fmla="*/ 1373435 h 6858000"/>
              <a:gd name="connsiteX548" fmla="*/ 278707 w 7467600"/>
              <a:gd name="connsiteY548" fmla="*/ 1352270 h 6858000"/>
              <a:gd name="connsiteX549" fmla="*/ 321570 w 7467600"/>
              <a:gd name="connsiteY549" fmla="*/ 1861610 h 6858000"/>
              <a:gd name="connsiteX550" fmla="*/ 294281 w 7467600"/>
              <a:gd name="connsiteY550" fmla="*/ 1440658 h 6858000"/>
              <a:gd name="connsiteX551" fmla="*/ 278707 w 7467600"/>
              <a:gd name="connsiteY551" fmla="*/ 1352270 h 6858000"/>
              <a:gd name="connsiteX552" fmla="*/ 1423821 w 7467600"/>
              <a:gd name="connsiteY552" fmla="*/ 1351958 h 6858000"/>
              <a:gd name="connsiteX553" fmla="*/ 1638521 w 7467600"/>
              <a:gd name="connsiteY553" fmla="*/ 1908470 h 6858000"/>
              <a:gd name="connsiteX554" fmla="*/ 1754199 w 7467600"/>
              <a:gd name="connsiteY554" fmla="*/ 2149284 h 6858000"/>
              <a:gd name="connsiteX555" fmla="*/ 1908359 w 7467600"/>
              <a:gd name="connsiteY555" fmla="*/ 2364988 h 6858000"/>
              <a:gd name="connsiteX556" fmla="*/ 1647661 w 7467600"/>
              <a:gd name="connsiteY556" fmla="*/ 1825945 h 6858000"/>
              <a:gd name="connsiteX557" fmla="*/ 1423821 w 7467600"/>
              <a:gd name="connsiteY557" fmla="*/ 1351958 h 6858000"/>
              <a:gd name="connsiteX558" fmla="*/ 1431890 w 7467600"/>
              <a:gd name="connsiteY558" fmla="*/ 1306475 h 6858000"/>
              <a:gd name="connsiteX559" fmla="*/ 1507597 w 7467600"/>
              <a:gd name="connsiteY559" fmla="*/ 1446132 h 6858000"/>
              <a:gd name="connsiteX560" fmla="*/ 1674586 w 7467600"/>
              <a:gd name="connsiteY560" fmla="*/ 1813832 h 6858000"/>
              <a:gd name="connsiteX561" fmla="*/ 1815950 w 7467600"/>
              <a:gd name="connsiteY561" fmla="*/ 2128564 h 6858000"/>
              <a:gd name="connsiteX562" fmla="*/ 1984242 w 7467600"/>
              <a:gd name="connsiteY562" fmla="*/ 2430829 h 6858000"/>
              <a:gd name="connsiteX563" fmla="*/ 2014023 w 7467600"/>
              <a:gd name="connsiteY563" fmla="*/ 2450995 h 6858000"/>
              <a:gd name="connsiteX564" fmla="*/ 1747337 w 7467600"/>
              <a:gd name="connsiteY564" fmla="*/ 1855264 h 6858000"/>
              <a:gd name="connsiteX565" fmla="*/ 1533749 w 7467600"/>
              <a:gd name="connsiteY565" fmla="*/ 1478656 h 6858000"/>
              <a:gd name="connsiteX566" fmla="*/ 1431890 w 7467600"/>
              <a:gd name="connsiteY566" fmla="*/ 1306475 h 6858000"/>
              <a:gd name="connsiteX567" fmla="*/ 5052692 w 7467600"/>
              <a:gd name="connsiteY567" fmla="*/ 1292994 h 6858000"/>
              <a:gd name="connsiteX568" fmla="*/ 5200661 w 7467600"/>
              <a:gd name="connsiteY568" fmla="*/ 1635186 h 6858000"/>
              <a:gd name="connsiteX569" fmla="*/ 5297138 w 7467600"/>
              <a:gd name="connsiteY569" fmla="*/ 1906351 h 6858000"/>
              <a:gd name="connsiteX570" fmla="*/ 5052692 w 7467600"/>
              <a:gd name="connsiteY570" fmla="*/ 1292994 h 6858000"/>
              <a:gd name="connsiteX571" fmla="*/ 5009948 w 7467600"/>
              <a:gd name="connsiteY571" fmla="*/ 1273619 h 6858000"/>
              <a:gd name="connsiteX572" fmla="*/ 5121777 w 7467600"/>
              <a:gd name="connsiteY572" fmla="*/ 1654213 h 6858000"/>
              <a:gd name="connsiteX573" fmla="*/ 5293545 w 7467600"/>
              <a:gd name="connsiteY573" fmla="*/ 2072247 h 6858000"/>
              <a:gd name="connsiteX574" fmla="*/ 5294042 w 7467600"/>
              <a:gd name="connsiteY574" fmla="*/ 2065019 h 6858000"/>
              <a:gd name="connsiteX575" fmla="*/ 5171936 w 7467600"/>
              <a:gd name="connsiteY575" fmla="*/ 1647613 h 6858000"/>
              <a:gd name="connsiteX576" fmla="*/ 5009948 w 7467600"/>
              <a:gd name="connsiteY576" fmla="*/ 1273619 h 6858000"/>
              <a:gd name="connsiteX577" fmla="*/ 655236 w 7467600"/>
              <a:gd name="connsiteY577" fmla="*/ 1268632 h 6858000"/>
              <a:gd name="connsiteX578" fmla="*/ 839521 w 7467600"/>
              <a:gd name="connsiteY578" fmla="*/ 1685315 h 6858000"/>
              <a:gd name="connsiteX579" fmla="*/ 1109416 w 7467600"/>
              <a:gd name="connsiteY579" fmla="*/ 2061663 h 6858000"/>
              <a:gd name="connsiteX580" fmla="*/ 1298300 w 7467600"/>
              <a:gd name="connsiteY580" fmla="*/ 2247742 h 6858000"/>
              <a:gd name="connsiteX581" fmla="*/ 1125871 w 7467600"/>
              <a:gd name="connsiteY581" fmla="*/ 1989513 h 6858000"/>
              <a:gd name="connsiteX582" fmla="*/ 981574 w 7467600"/>
              <a:gd name="connsiteY582" fmla="*/ 1783157 h 6858000"/>
              <a:gd name="connsiteX583" fmla="*/ 922198 w 7467600"/>
              <a:gd name="connsiteY583" fmla="*/ 1677437 h 6858000"/>
              <a:gd name="connsiteX584" fmla="*/ 869293 w 7467600"/>
              <a:gd name="connsiteY584" fmla="*/ 1583214 h 6858000"/>
              <a:gd name="connsiteX585" fmla="*/ 751431 w 7467600"/>
              <a:gd name="connsiteY585" fmla="*/ 1405731 h 6858000"/>
              <a:gd name="connsiteX586" fmla="*/ 655236 w 7467600"/>
              <a:gd name="connsiteY586" fmla="*/ 1268632 h 6858000"/>
              <a:gd name="connsiteX587" fmla="*/ 6516292 w 7467600"/>
              <a:gd name="connsiteY587" fmla="*/ 1263064 h 6858000"/>
              <a:gd name="connsiteX588" fmla="*/ 5736320 w 7467600"/>
              <a:gd name="connsiteY588" fmla="*/ 1501803 h 6858000"/>
              <a:gd name="connsiteX589" fmla="*/ 6516292 w 7467600"/>
              <a:gd name="connsiteY589" fmla="*/ 1263064 h 6858000"/>
              <a:gd name="connsiteX590" fmla="*/ 291466 w 7467600"/>
              <a:gd name="connsiteY590" fmla="*/ 1250369 h 6858000"/>
              <a:gd name="connsiteX591" fmla="*/ 323180 w 7467600"/>
              <a:gd name="connsiteY591" fmla="*/ 1435283 h 6858000"/>
              <a:gd name="connsiteX592" fmla="*/ 349381 w 7467600"/>
              <a:gd name="connsiteY592" fmla="*/ 1875041 h 6858000"/>
              <a:gd name="connsiteX593" fmla="*/ 374363 w 7467600"/>
              <a:gd name="connsiteY593" fmla="*/ 1506494 h 6858000"/>
              <a:gd name="connsiteX594" fmla="*/ 302168 w 7467600"/>
              <a:gd name="connsiteY594" fmla="*/ 1274495 h 6858000"/>
              <a:gd name="connsiteX595" fmla="*/ 291466 w 7467600"/>
              <a:gd name="connsiteY595" fmla="*/ 1250369 h 6858000"/>
              <a:gd name="connsiteX596" fmla="*/ 678222 w 7467600"/>
              <a:gd name="connsiteY596" fmla="*/ 1248670 h 6858000"/>
              <a:gd name="connsiteX597" fmla="*/ 775536 w 7467600"/>
              <a:gd name="connsiteY597" fmla="*/ 1388015 h 6858000"/>
              <a:gd name="connsiteX598" fmla="*/ 894529 w 7467600"/>
              <a:gd name="connsiteY598" fmla="*/ 1567739 h 6858000"/>
              <a:gd name="connsiteX599" fmla="*/ 948000 w 7467600"/>
              <a:gd name="connsiteY599" fmla="*/ 1663088 h 6858000"/>
              <a:gd name="connsiteX600" fmla="*/ 1006812 w 7467600"/>
              <a:gd name="connsiteY600" fmla="*/ 1767683 h 6858000"/>
              <a:gd name="connsiteX601" fmla="*/ 1149133 w 7467600"/>
              <a:gd name="connsiteY601" fmla="*/ 1971513 h 6858000"/>
              <a:gd name="connsiteX602" fmla="*/ 1333952 w 7467600"/>
              <a:gd name="connsiteY602" fmla="*/ 2251620 h 6858000"/>
              <a:gd name="connsiteX603" fmla="*/ 1337329 w 7467600"/>
              <a:gd name="connsiteY603" fmla="*/ 2258350 h 6858000"/>
              <a:gd name="connsiteX604" fmla="*/ 1014726 w 7467600"/>
              <a:gd name="connsiteY604" fmla="*/ 1615556 h 6858000"/>
              <a:gd name="connsiteX605" fmla="*/ 678222 w 7467600"/>
              <a:gd name="connsiteY605" fmla="*/ 1248670 h 6858000"/>
              <a:gd name="connsiteX606" fmla="*/ 6691602 w 7467600"/>
              <a:gd name="connsiteY606" fmla="*/ 1140573 h 6858000"/>
              <a:gd name="connsiteX607" fmla="*/ 6571100 w 7467600"/>
              <a:gd name="connsiteY607" fmla="*/ 1183662 h 6858000"/>
              <a:gd name="connsiteX608" fmla="*/ 6241687 w 7467600"/>
              <a:gd name="connsiteY608" fmla="*/ 1257600 h 6858000"/>
              <a:gd name="connsiteX609" fmla="*/ 5693009 w 7467600"/>
              <a:gd name="connsiteY609" fmla="*/ 1478256 h 6858000"/>
              <a:gd name="connsiteX610" fmla="*/ 6548420 w 7467600"/>
              <a:gd name="connsiteY610" fmla="*/ 1214599 h 6858000"/>
              <a:gd name="connsiteX611" fmla="*/ 6605473 w 7467600"/>
              <a:gd name="connsiteY611" fmla="*/ 1184686 h 6858000"/>
              <a:gd name="connsiteX612" fmla="*/ 6691602 w 7467600"/>
              <a:gd name="connsiteY612" fmla="*/ 1140573 h 6858000"/>
              <a:gd name="connsiteX613" fmla="*/ 4002475 w 7467600"/>
              <a:gd name="connsiteY613" fmla="*/ 1037802 h 6858000"/>
              <a:gd name="connsiteX614" fmla="*/ 4000324 w 7467600"/>
              <a:gd name="connsiteY614" fmla="*/ 1039362 h 6858000"/>
              <a:gd name="connsiteX615" fmla="*/ 4002862 w 7467600"/>
              <a:gd name="connsiteY615" fmla="*/ 1042866 h 6858000"/>
              <a:gd name="connsiteX616" fmla="*/ 4002475 w 7467600"/>
              <a:gd name="connsiteY616" fmla="*/ 1037802 h 6858000"/>
              <a:gd name="connsiteX617" fmla="*/ 506322 w 7467600"/>
              <a:gd name="connsiteY617" fmla="*/ 1020997 h 6858000"/>
              <a:gd name="connsiteX618" fmla="*/ 533068 w 7467600"/>
              <a:gd name="connsiteY618" fmla="*/ 1029409 h 6858000"/>
              <a:gd name="connsiteX619" fmla="*/ 1232525 w 7467600"/>
              <a:gd name="connsiteY619" fmla="*/ 1804675 h 6858000"/>
              <a:gd name="connsiteX620" fmla="*/ 1388858 w 7467600"/>
              <a:gd name="connsiteY620" fmla="*/ 2368011 h 6858000"/>
              <a:gd name="connsiteX621" fmla="*/ 1384098 w 7467600"/>
              <a:gd name="connsiteY621" fmla="*/ 2378125 h 6858000"/>
              <a:gd name="connsiteX622" fmla="*/ 1425393 w 7467600"/>
              <a:gd name="connsiteY622" fmla="*/ 2589124 h 6858000"/>
              <a:gd name="connsiteX623" fmla="*/ 1424001 w 7467600"/>
              <a:gd name="connsiteY623" fmla="*/ 2597541 h 6858000"/>
              <a:gd name="connsiteX624" fmla="*/ 2152729 w 7467600"/>
              <a:gd name="connsiteY624" fmla="*/ 2864487 h 6858000"/>
              <a:gd name="connsiteX625" fmla="*/ 2020609 w 7467600"/>
              <a:gd name="connsiteY625" fmla="*/ 2539671 h 6858000"/>
              <a:gd name="connsiteX626" fmla="*/ 2018920 w 7467600"/>
              <a:gd name="connsiteY626" fmla="*/ 2536309 h 6858000"/>
              <a:gd name="connsiteX627" fmla="*/ 1342441 w 7467600"/>
              <a:gd name="connsiteY627" fmla="*/ 1173017 h 6858000"/>
              <a:gd name="connsiteX628" fmla="*/ 1367925 w 7467600"/>
              <a:gd name="connsiteY628" fmla="*/ 1135648 h 6858000"/>
              <a:gd name="connsiteX629" fmla="*/ 1771401 w 7467600"/>
              <a:gd name="connsiteY629" fmla="*/ 1806673 h 6858000"/>
              <a:gd name="connsiteX630" fmla="*/ 1972385 w 7467600"/>
              <a:gd name="connsiteY630" fmla="*/ 2198735 h 6858000"/>
              <a:gd name="connsiteX631" fmla="*/ 2040892 w 7467600"/>
              <a:gd name="connsiteY631" fmla="*/ 2405205 h 6858000"/>
              <a:gd name="connsiteX632" fmla="*/ 2131689 w 7467600"/>
              <a:gd name="connsiteY632" fmla="*/ 1936926 h 6858000"/>
              <a:gd name="connsiteX633" fmla="*/ 2454820 w 7467600"/>
              <a:gd name="connsiteY633" fmla="*/ 1248808 h 6858000"/>
              <a:gd name="connsiteX634" fmla="*/ 2492512 w 7467600"/>
              <a:gd name="connsiteY634" fmla="*/ 1302920 h 6858000"/>
              <a:gd name="connsiteX635" fmla="*/ 2081216 w 7467600"/>
              <a:gd name="connsiteY635" fmla="*/ 2527513 h 6858000"/>
              <a:gd name="connsiteX636" fmla="*/ 2081211 w 7467600"/>
              <a:gd name="connsiteY636" fmla="*/ 2528916 h 6858000"/>
              <a:gd name="connsiteX637" fmla="*/ 2199067 w 7467600"/>
              <a:gd name="connsiteY637" fmla="*/ 2884061 h 6858000"/>
              <a:gd name="connsiteX638" fmla="*/ 3192586 w 7467600"/>
              <a:gd name="connsiteY638" fmla="*/ 3411496 h 6858000"/>
              <a:gd name="connsiteX639" fmla="*/ 3182620 w 7467600"/>
              <a:gd name="connsiteY639" fmla="*/ 3483279 h 6858000"/>
              <a:gd name="connsiteX640" fmla="*/ 2435119 w 7467600"/>
              <a:gd name="connsiteY640" fmla="*/ 3080173 h 6858000"/>
              <a:gd name="connsiteX641" fmla="*/ 2410152 w 7467600"/>
              <a:gd name="connsiteY641" fmla="*/ 3063751 h 6858000"/>
              <a:gd name="connsiteX642" fmla="*/ 2408099 w 7467600"/>
              <a:gd name="connsiteY642" fmla="*/ 3064403 h 6858000"/>
              <a:gd name="connsiteX643" fmla="*/ 2407218 w 7467600"/>
              <a:gd name="connsiteY643" fmla="*/ 3070324 h 6858000"/>
              <a:gd name="connsiteX644" fmla="*/ 2380138 w 7467600"/>
              <a:gd name="connsiteY644" fmla="*/ 3099341 h 6858000"/>
              <a:gd name="connsiteX645" fmla="*/ 1765923 w 7467600"/>
              <a:gd name="connsiteY645" fmla="*/ 3581043 h 6858000"/>
              <a:gd name="connsiteX646" fmla="*/ 1702258 w 7467600"/>
              <a:gd name="connsiteY646" fmla="*/ 3612286 h 6858000"/>
              <a:gd name="connsiteX647" fmla="*/ 1538370 w 7467600"/>
              <a:gd name="connsiteY647" fmla="*/ 3811804 h 6858000"/>
              <a:gd name="connsiteX648" fmla="*/ 542867 w 7467600"/>
              <a:gd name="connsiteY648" fmla="*/ 4944092 h 6858000"/>
              <a:gd name="connsiteX649" fmla="*/ 515800 w 7467600"/>
              <a:gd name="connsiteY649" fmla="*/ 4862180 h 6858000"/>
              <a:gd name="connsiteX650" fmla="*/ 909145 w 7467600"/>
              <a:gd name="connsiteY650" fmla="*/ 4199225 h 6858000"/>
              <a:gd name="connsiteX651" fmla="*/ 1214067 w 7467600"/>
              <a:gd name="connsiteY651" fmla="*/ 3908561 h 6858000"/>
              <a:gd name="connsiteX652" fmla="*/ 640967 w 7467600"/>
              <a:gd name="connsiteY652" fmla="*/ 4105601 h 6858000"/>
              <a:gd name="connsiteX653" fmla="*/ 112563 w 7467600"/>
              <a:gd name="connsiteY653" fmla="*/ 4396952 h 6858000"/>
              <a:gd name="connsiteX654" fmla="*/ 0 w 7467600"/>
              <a:gd name="connsiteY654" fmla="*/ 4466006 h 6858000"/>
              <a:gd name="connsiteX655" fmla="*/ 0 w 7467600"/>
              <a:gd name="connsiteY655" fmla="*/ 4233763 h 6858000"/>
              <a:gd name="connsiteX656" fmla="*/ 36881 w 7467600"/>
              <a:gd name="connsiteY656" fmla="*/ 4200118 h 6858000"/>
              <a:gd name="connsiteX657" fmla="*/ 910534 w 7467600"/>
              <a:gd name="connsiteY657" fmla="*/ 3629753 h 6858000"/>
              <a:gd name="connsiteX658" fmla="*/ 1578717 w 7467600"/>
              <a:gd name="connsiteY658" fmla="*/ 3575982 h 6858000"/>
              <a:gd name="connsiteX659" fmla="*/ 2338780 w 7467600"/>
              <a:gd name="connsiteY659" fmla="*/ 3033725 h 6858000"/>
              <a:gd name="connsiteX660" fmla="*/ 1807991 w 7467600"/>
              <a:gd name="connsiteY660" fmla="*/ 2807184 h 6858000"/>
              <a:gd name="connsiteX661" fmla="*/ 1416358 w 7467600"/>
              <a:gd name="connsiteY661" fmla="*/ 3112571 h 6858000"/>
              <a:gd name="connsiteX662" fmla="*/ 939066 w 7467600"/>
              <a:gd name="connsiteY662" fmla="*/ 3378798 h 6858000"/>
              <a:gd name="connsiteX663" fmla="*/ 115099 w 7467600"/>
              <a:gd name="connsiteY663" fmla="*/ 3607650 h 6858000"/>
              <a:gd name="connsiteX664" fmla="*/ 97284 w 7467600"/>
              <a:gd name="connsiteY664" fmla="*/ 3520393 h 6858000"/>
              <a:gd name="connsiteX665" fmla="*/ 922050 w 7467600"/>
              <a:gd name="connsiteY665" fmla="*/ 3074867 h 6858000"/>
              <a:gd name="connsiteX666" fmla="*/ 1405265 w 7467600"/>
              <a:gd name="connsiteY666" fmla="*/ 3016319 h 6858000"/>
              <a:gd name="connsiteX667" fmla="*/ 1407512 w 7467600"/>
              <a:gd name="connsiteY667" fmla="*/ 3018001 h 6858000"/>
              <a:gd name="connsiteX668" fmla="*/ 1726266 w 7467600"/>
              <a:gd name="connsiteY668" fmla="*/ 2777274 h 6858000"/>
              <a:gd name="connsiteX669" fmla="*/ 625390 w 7467600"/>
              <a:gd name="connsiteY669" fmla="*/ 2514541 h 6858000"/>
              <a:gd name="connsiteX670" fmla="*/ 619799 w 7467600"/>
              <a:gd name="connsiteY670" fmla="*/ 2527180 h 6858000"/>
              <a:gd name="connsiteX671" fmla="*/ 310030 w 7467600"/>
              <a:gd name="connsiteY671" fmla="*/ 2771818 h 6858000"/>
              <a:gd name="connsiteX672" fmla="*/ 173877 w 7467600"/>
              <a:gd name="connsiteY672" fmla="*/ 2937056 h 6858000"/>
              <a:gd name="connsiteX673" fmla="*/ 77889 w 7467600"/>
              <a:gd name="connsiteY673" fmla="*/ 3138440 h 6858000"/>
              <a:gd name="connsiteX674" fmla="*/ 0 w 7467600"/>
              <a:gd name="connsiteY674" fmla="*/ 3271395 h 6858000"/>
              <a:gd name="connsiteX675" fmla="*/ 0 w 7467600"/>
              <a:gd name="connsiteY675" fmla="*/ 3153002 h 6858000"/>
              <a:gd name="connsiteX676" fmla="*/ 2386 w 7467600"/>
              <a:gd name="connsiteY676" fmla="*/ 3149203 h 6858000"/>
              <a:gd name="connsiteX677" fmla="*/ 89753 w 7467600"/>
              <a:gd name="connsiteY677" fmla="*/ 2987702 h 6858000"/>
              <a:gd name="connsiteX678" fmla="*/ 76869 w 7467600"/>
              <a:gd name="connsiteY678" fmla="*/ 3005404 h 6858000"/>
              <a:gd name="connsiteX679" fmla="*/ 32049 w 7467600"/>
              <a:gd name="connsiteY679" fmla="*/ 3065814 h 6858000"/>
              <a:gd name="connsiteX680" fmla="*/ 0 w 7467600"/>
              <a:gd name="connsiteY680" fmla="*/ 3108744 h 6858000"/>
              <a:gd name="connsiteX681" fmla="*/ 0 w 7467600"/>
              <a:gd name="connsiteY681" fmla="*/ 3058059 h 6858000"/>
              <a:gd name="connsiteX682" fmla="*/ 7610 w 7467600"/>
              <a:gd name="connsiteY682" fmla="*/ 3047889 h 6858000"/>
              <a:gd name="connsiteX683" fmla="*/ 52419 w 7467600"/>
              <a:gd name="connsiteY683" fmla="*/ 2987479 h 6858000"/>
              <a:gd name="connsiteX684" fmla="*/ 59142 w 7467600"/>
              <a:gd name="connsiteY684" fmla="*/ 2978488 h 6858000"/>
              <a:gd name="connsiteX685" fmla="*/ 0 w 7467600"/>
              <a:gd name="connsiteY685" fmla="*/ 3015334 h 6858000"/>
              <a:gd name="connsiteX686" fmla="*/ 0 w 7467600"/>
              <a:gd name="connsiteY686" fmla="*/ 2914286 h 6858000"/>
              <a:gd name="connsiteX687" fmla="*/ 36383 w 7467600"/>
              <a:gd name="connsiteY687" fmla="*/ 2901128 h 6858000"/>
              <a:gd name="connsiteX688" fmla="*/ 156329 w 7467600"/>
              <a:gd name="connsiteY688" fmla="*/ 2840533 h 6858000"/>
              <a:gd name="connsiteX689" fmla="*/ 358355 w 7467600"/>
              <a:gd name="connsiteY689" fmla="*/ 2620471 h 6858000"/>
              <a:gd name="connsiteX690" fmla="*/ 510577 w 7467600"/>
              <a:gd name="connsiteY690" fmla="*/ 2501244 h 6858000"/>
              <a:gd name="connsiteX691" fmla="*/ 211967 w 7467600"/>
              <a:gd name="connsiteY691" fmla="*/ 2479171 h 6858000"/>
              <a:gd name="connsiteX692" fmla="*/ 0 w 7467600"/>
              <a:gd name="connsiteY692" fmla="*/ 2476398 h 6858000"/>
              <a:gd name="connsiteX693" fmla="*/ 0 w 7467600"/>
              <a:gd name="connsiteY693" fmla="*/ 2389189 h 6858000"/>
              <a:gd name="connsiteX694" fmla="*/ 103062 w 7467600"/>
              <a:gd name="connsiteY694" fmla="*/ 2389518 h 6858000"/>
              <a:gd name="connsiteX695" fmla="*/ 510734 w 7467600"/>
              <a:gd name="connsiteY695" fmla="*/ 2416201 h 6858000"/>
              <a:gd name="connsiteX696" fmla="*/ 279257 w 7467600"/>
              <a:gd name="connsiteY696" fmla="*/ 2092102 h 6858000"/>
              <a:gd name="connsiteX697" fmla="*/ 65265 w 7467600"/>
              <a:gd name="connsiteY697" fmla="*/ 2006049 h 6858000"/>
              <a:gd name="connsiteX698" fmla="*/ 0 w 7467600"/>
              <a:gd name="connsiteY698" fmla="*/ 1982532 h 6858000"/>
              <a:gd name="connsiteX699" fmla="*/ 0 w 7467600"/>
              <a:gd name="connsiteY699" fmla="*/ 1912789 h 6858000"/>
              <a:gd name="connsiteX700" fmla="*/ 97460 w 7467600"/>
              <a:gd name="connsiteY700" fmla="*/ 1953725 h 6858000"/>
              <a:gd name="connsiteX701" fmla="*/ 221272 w 7467600"/>
              <a:gd name="connsiteY701" fmla="*/ 1980766 h 6858000"/>
              <a:gd name="connsiteX702" fmla="*/ 116765 w 7467600"/>
              <a:gd name="connsiteY702" fmla="*/ 1911033 h 6858000"/>
              <a:gd name="connsiteX703" fmla="*/ 16405 w 7467600"/>
              <a:gd name="connsiteY703" fmla="*/ 1803412 h 6858000"/>
              <a:gd name="connsiteX704" fmla="*/ 0 w 7467600"/>
              <a:gd name="connsiteY704" fmla="*/ 1784777 h 6858000"/>
              <a:gd name="connsiteX705" fmla="*/ 0 w 7467600"/>
              <a:gd name="connsiteY705" fmla="*/ 1740082 h 6858000"/>
              <a:gd name="connsiteX706" fmla="*/ 39394 w 7467600"/>
              <a:gd name="connsiteY706" fmla="*/ 1784856 h 6858000"/>
              <a:gd name="connsiteX707" fmla="*/ 135813 w 7467600"/>
              <a:gd name="connsiteY707" fmla="*/ 1888838 h 6858000"/>
              <a:gd name="connsiteX708" fmla="*/ 242575 w 7467600"/>
              <a:gd name="connsiteY708" fmla="*/ 1958841 h 6858000"/>
              <a:gd name="connsiteX709" fmla="*/ 82197 w 7467600"/>
              <a:gd name="connsiteY709" fmla="*/ 1754826 h 6858000"/>
              <a:gd name="connsiteX710" fmla="*/ 0 w 7467600"/>
              <a:gd name="connsiteY710" fmla="*/ 1679650 h 6858000"/>
              <a:gd name="connsiteX711" fmla="*/ 0 w 7467600"/>
              <a:gd name="connsiteY711" fmla="*/ 1602463 h 6858000"/>
              <a:gd name="connsiteX712" fmla="*/ 84689 w 7467600"/>
              <a:gd name="connsiteY712" fmla="*/ 1677442 h 6858000"/>
              <a:gd name="connsiteX713" fmla="*/ 298437 w 7467600"/>
              <a:gd name="connsiteY713" fmla="*/ 1968019 h 6858000"/>
              <a:gd name="connsiteX714" fmla="*/ 227269 w 7467600"/>
              <a:gd name="connsiteY714" fmla="*/ 1114064 h 6858000"/>
              <a:gd name="connsiteX715" fmla="*/ 248003 w 7467600"/>
              <a:gd name="connsiteY715" fmla="*/ 1089613 h 6858000"/>
              <a:gd name="connsiteX716" fmla="*/ 427020 w 7467600"/>
              <a:gd name="connsiteY716" fmla="*/ 1619803 h 6858000"/>
              <a:gd name="connsiteX717" fmla="*/ 340345 w 7467600"/>
              <a:gd name="connsiteY717" fmla="*/ 2027739 h 6858000"/>
              <a:gd name="connsiteX718" fmla="*/ 360865 w 7467600"/>
              <a:gd name="connsiteY718" fmla="*/ 2044827 h 6858000"/>
              <a:gd name="connsiteX719" fmla="*/ 560414 w 7467600"/>
              <a:gd name="connsiteY719" fmla="*/ 2421457 h 6858000"/>
              <a:gd name="connsiteX720" fmla="*/ 1359703 w 7467600"/>
              <a:gd name="connsiteY720" fmla="*/ 2578554 h 6858000"/>
              <a:gd name="connsiteX721" fmla="*/ 1359422 w 7467600"/>
              <a:gd name="connsiteY721" fmla="*/ 2577994 h 6858000"/>
              <a:gd name="connsiteX722" fmla="*/ 828701 w 7467600"/>
              <a:gd name="connsiteY722" fmla="*/ 1839520 h 6858000"/>
              <a:gd name="connsiteX723" fmla="*/ 494427 w 7467600"/>
              <a:gd name="connsiteY723" fmla="*/ 1092333 h 6858000"/>
              <a:gd name="connsiteX724" fmla="*/ 506322 w 7467600"/>
              <a:gd name="connsiteY724" fmla="*/ 1020997 h 6858000"/>
              <a:gd name="connsiteX725" fmla="*/ 4570198 w 7467600"/>
              <a:gd name="connsiteY725" fmla="*/ 978081 h 6858000"/>
              <a:gd name="connsiteX726" fmla="*/ 4523691 w 7467600"/>
              <a:gd name="connsiteY726" fmla="*/ 1127776 h 6858000"/>
              <a:gd name="connsiteX727" fmla="*/ 4509875 w 7467600"/>
              <a:gd name="connsiteY727" fmla="*/ 1167552 h 6858000"/>
              <a:gd name="connsiteX728" fmla="*/ 4478168 w 7467600"/>
              <a:gd name="connsiteY728" fmla="*/ 1260735 h 6858000"/>
              <a:gd name="connsiteX729" fmla="*/ 4409309 w 7467600"/>
              <a:gd name="connsiteY729" fmla="*/ 1666996 h 6858000"/>
              <a:gd name="connsiteX730" fmla="*/ 4370031 w 7467600"/>
              <a:gd name="connsiteY730" fmla="*/ 1955666 h 6858000"/>
              <a:gd name="connsiteX731" fmla="*/ 4570198 w 7467600"/>
              <a:gd name="connsiteY731" fmla="*/ 978081 h 6858000"/>
              <a:gd name="connsiteX732" fmla="*/ 4557898 w 7467600"/>
              <a:gd name="connsiteY732" fmla="*/ 900011 h 6858000"/>
              <a:gd name="connsiteX733" fmla="*/ 4344840 w 7467600"/>
              <a:gd name="connsiteY733" fmla="*/ 1922038 h 6858000"/>
              <a:gd name="connsiteX734" fmla="*/ 4378710 w 7467600"/>
              <a:gd name="connsiteY734" fmla="*/ 1665516 h 6858000"/>
              <a:gd name="connsiteX735" fmla="*/ 4448798 w 7467600"/>
              <a:gd name="connsiteY735" fmla="*/ 1253024 h 6858000"/>
              <a:gd name="connsiteX736" fmla="*/ 4480315 w 7467600"/>
              <a:gd name="connsiteY736" fmla="*/ 1158454 h 6858000"/>
              <a:gd name="connsiteX737" fmla="*/ 4494133 w 7467600"/>
              <a:gd name="connsiteY737" fmla="*/ 1118676 h 6858000"/>
              <a:gd name="connsiteX738" fmla="*/ 4557898 w 7467600"/>
              <a:gd name="connsiteY738" fmla="*/ 900011 h 6858000"/>
              <a:gd name="connsiteX739" fmla="*/ 5870151 w 7467600"/>
              <a:gd name="connsiteY739" fmla="*/ 898890 h 6858000"/>
              <a:gd name="connsiteX740" fmla="*/ 5861335 w 7467600"/>
              <a:gd name="connsiteY740" fmla="*/ 899177 h 6858000"/>
              <a:gd name="connsiteX741" fmla="*/ 5843702 w 7467600"/>
              <a:gd name="connsiteY741" fmla="*/ 899748 h 6858000"/>
              <a:gd name="connsiteX742" fmla="*/ 5651107 w 7467600"/>
              <a:gd name="connsiteY742" fmla="*/ 920306 h 6858000"/>
              <a:gd name="connsiteX743" fmla="*/ 5459407 w 7467600"/>
              <a:gd name="connsiteY743" fmla="*/ 940975 h 6858000"/>
              <a:gd name="connsiteX744" fmla="*/ 5374846 w 7467600"/>
              <a:gd name="connsiteY744" fmla="*/ 941988 h 6858000"/>
              <a:gd name="connsiteX745" fmla="*/ 5256105 w 7467600"/>
              <a:gd name="connsiteY745" fmla="*/ 945632 h 6858000"/>
              <a:gd name="connsiteX746" fmla="*/ 5107071 w 7467600"/>
              <a:gd name="connsiteY746" fmla="*/ 969720 h 6858000"/>
              <a:gd name="connsiteX747" fmla="*/ 4998681 w 7467600"/>
              <a:gd name="connsiteY747" fmla="*/ 988771 h 6858000"/>
              <a:gd name="connsiteX748" fmla="*/ 5870151 w 7467600"/>
              <a:gd name="connsiteY748" fmla="*/ 898890 h 6858000"/>
              <a:gd name="connsiteX749" fmla="*/ 5504425 w 7467600"/>
              <a:gd name="connsiteY749" fmla="*/ 848067 h 6858000"/>
              <a:gd name="connsiteX750" fmla="*/ 4968849 w 7467600"/>
              <a:gd name="connsiteY750" fmla="*/ 962318 h 6858000"/>
              <a:gd name="connsiteX751" fmla="*/ 5104039 w 7467600"/>
              <a:gd name="connsiteY751" fmla="*/ 940634 h 6858000"/>
              <a:gd name="connsiteX752" fmla="*/ 5256311 w 7467600"/>
              <a:gd name="connsiteY752" fmla="*/ 916490 h 6858000"/>
              <a:gd name="connsiteX753" fmla="*/ 5377381 w 7467600"/>
              <a:gd name="connsiteY753" fmla="*/ 912671 h 6858000"/>
              <a:gd name="connsiteX754" fmla="*/ 5460148 w 7467600"/>
              <a:gd name="connsiteY754" fmla="*/ 911442 h 6858000"/>
              <a:gd name="connsiteX755" fmla="*/ 5648971 w 7467600"/>
              <a:gd name="connsiteY755" fmla="*/ 891331 h 6858000"/>
              <a:gd name="connsiteX756" fmla="*/ 5844807 w 7467600"/>
              <a:gd name="connsiteY756" fmla="*/ 870718 h 6858000"/>
              <a:gd name="connsiteX757" fmla="*/ 5862975 w 7467600"/>
              <a:gd name="connsiteY757" fmla="*/ 869756 h 6858000"/>
              <a:gd name="connsiteX758" fmla="*/ 5920887 w 7467600"/>
              <a:gd name="connsiteY758" fmla="*/ 865929 h 6858000"/>
              <a:gd name="connsiteX759" fmla="*/ 5504425 w 7467600"/>
              <a:gd name="connsiteY759" fmla="*/ 848067 h 6858000"/>
              <a:gd name="connsiteX760" fmla="*/ 3607114 w 7467600"/>
              <a:gd name="connsiteY760" fmla="*/ 467441 h 6858000"/>
              <a:gd name="connsiteX761" fmla="*/ 3296242 w 7467600"/>
              <a:gd name="connsiteY761" fmla="*/ 807991 h 6858000"/>
              <a:gd name="connsiteX762" fmla="*/ 3174674 w 7467600"/>
              <a:gd name="connsiteY762" fmla="*/ 919759 h 6858000"/>
              <a:gd name="connsiteX763" fmla="*/ 3042978 w 7467600"/>
              <a:gd name="connsiteY763" fmla="*/ 1054894 h 6858000"/>
              <a:gd name="connsiteX764" fmla="*/ 2968914 w 7467600"/>
              <a:gd name="connsiteY764" fmla="*/ 1133756 h 6858000"/>
              <a:gd name="connsiteX765" fmla="*/ 3103823 w 7467600"/>
              <a:gd name="connsiteY765" fmla="*/ 1026814 h 6858000"/>
              <a:gd name="connsiteX766" fmla="*/ 3607114 w 7467600"/>
              <a:gd name="connsiteY766" fmla="*/ 467441 h 6858000"/>
              <a:gd name="connsiteX767" fmla="*/ 3744487 w 7467600"/>
              <a:gd name="connsiteY767" fmla="*/ 383136 h 6858000"/>
              <a:gd name="connsiteX768" fmla="*/ 3970213 w 7467600"/>
              <a:gd name="connsiteY768" fmla="*/ 995559 h 6858000"/>
              <a:gd name="connsiteX769" fmla="*/ 3744487 w 7467600"/>
              <a:gd name="connsiteY769" fmla="*/ 383136 h 6858000"/>
              <a:gd name="connsiteX770" fmla="*/ 3624562 w 7467600"/>
              <a:gd name="connsiteY770" fmla="*/ 367041 h 6858000"/>
              <a:gd name="connsiteX771" fmla="*/ 3489712 w 7467600"/>
              <a:gd name="connsiteY771" fmla="*/ 485386 h 6858000"/>
              <a:gd name="connsiteX772" fmla="*/ 3182994 w 7467600"/>
              <a:gd name="connsiteY772" fmla="*/ 828265 h 6858000"/>
              <a:gd name="connsiteX773" fmla="*/ 2892114 w 7467600"/>
              <a:gd name="connsiteY773" fmla="*/ 1172635 h 6858000"/>
              <a:gd name="connsiteX774" fmla="*/ 3021459 w 7467600"/>
              <a:gd name="connsiteY774" fmla="*/ 1035385 h 6858000"/>
              <a:gd name="connsiteX775" fmla="*/ 3153873 w 7467600"/>
              <a:gd name="connsiteY775" fmla="*/ 898971 h 6858000"/>
              <a:gd name="connsiteX776" fmla="*/ 3276511 w 7467600"/>
              <a:gd name="connsiteY776" fmla="*/ 786423 h 6858000"/>
              <a:gd name="connsiteX777" fmla="*/ 3584154 w 7467600"/>
              <a:gd name="connsiteY777" fmla="*/ 448218 h 6858000"/>
              <a:gd name="connsiteX778" fmla="*/ 3624562 w 7467600"/>
              <a:gd name="connsiteY778" fmla="*/ 367041 h 6858000"/>
              <a:gd name="connsiteX779" fmla="*/ 3766672 w 7467600"/>
              <a:gd name="connsiteY779" fmla="*/ 359429 h 6858000"/>
              <a:gd name="connsiteX780" fmla="*/ 3996338 w 7467600"/>
              <a:gd name="connsiteY780" fmla="*/ 968237 h 6858000"/>
              <a:gd name="connsiteX781" fmla="*/ 3766672 w 7467600"/>
              <a:gd name="connsiteY781" fmla="*/ 359429 h 6858000"/>
              <a:gd name="connsiteX782" fmla="*/ 5805386 w 7467600"/>
              <a:gd name="connsiteY782" fmla="*/ 239240 h 6858000"/>
              <a:gd name="connsiteX783" fmla="*/ 5736947 w 7467600"/>
              <a:gd name="connsiteY783" fmla="*/ 261367 h 6858000"/>
              <a:gd name="connsiteX784" fmla="*/ 5427012 w 7467600"/>
              <a:gd name="connsiteY784" fmla="*/ 311272 h 6858000"/>
              <a:gd name="connsiteX785" fmla="*/ 5147818 w 7467600"/>
              <a:gd name="connsiteY785" fmla="*/ 322112 h 6858000"/>
              <a:gd name="connsiteX786" fmla="*/ 5060854 w 7467600"/>
              <a:gd name="connsiteY786" fmla="*/ 311882 h 6858000"/>
              <a:gd name="connsiteX787" fmla="*/ 4945989 w 7467600"/>
              <a:gd name="connsiteY787" fmla="*/ 300516 h 6858000"/>
              <a:gd name="connsiteX788" fmla="*/ 5410479 w 7467600"/>
              <a:gd name="connsiteY788" fmla="*/ 348434 h 6858000"/>
              <a:gd name="connsiteX789" fmla="*/ 5805386 w 7467600"/>
              <a:gd name="connsiteY789" fmla="*/ 239240 h 6858000"/>
              <a:gd name="connsiteX790" fmla="*/ 5905192 w 7467600"/>
              <a:gd name="connsiteY790" fmla="*/ 163079 h 6858000"/>
              <a:gd name="connsiteX791" fmla="*/ 5865655 w 7467600"/>
              <a:gd name="connsiteY791" fmla="*/ 171901 h 6858000"/>
              <a:gd name="connsiteX792" fmla="*/ 5259740 w 7467600"/>
              <a:gd name="connsiteY792" fmla="*/ 257013 h 6858000"/>
              <a:gd name="connsiteX793" fmla="*/ 5208466 w 7467600"/>
              <a:gd name="connsiteY793" fmla="*/ 257550 h 6858000"/>
              <a:gd name="connsiteX794" fmla="*/ 4980204 w 7467600"/>
              <a:gd name="connsiteY794" fmla="*/ 271903 h 6858000"/>
              <a:gd name="connsiteX795" fmla="*/ 5068068 w 7467600"/>
              <a:gd name="connsiteY795" fmla="*/ 282244 h 6858000"/>
              <a:gd name="connsiteX796" fmla="*/ 5153231 w 7467600"/>
              <a:gd name="connsiteY796" fmla="*/ 292240 h 6858000"/>
              <a:gd name="connsiteX797" fmla="*/ 5426491 w 7467600"/>
              <a:gd name="connsiteY797" fmla="*/ 281128 h 6858000"/>
              <a:gd name="connsiteX798" fmla="*/ 5731212 w 7467600"/>
              <a:gd name="connsiteY798" fmla="*/ 231951 h 6858000"/>
              <a:gd name="connsiteX799" fmla="*/ 5905192 w 7467600"/>
              <a:gd name="connsiteY799" fmla="*/ 163079 h 6858000"/>
              <a:gd name="connsiteX800" fmla="*/ 5944437 w 7467600"/>
              <a:gd name="connsiteY800" fmla="*/ 113829 h 6858000"/>
              <a:gd name="connsiteX801" fmla="*/ 5825032 w 7467600"/>
              <a:gd name="connsiteY801" fmla="*/ 146405 h 6858000"/>
              <a:gd name="connsiteX802" fmla="*/ 4955599 w 7467600"/>
              <a:gd name="connsiteY802" fmla="*/ 247008 h 6858000"/>
              <a:gd name="connsiteX803" fmla="*/ 5210104 w 7467600"/>
              <a:gd name="connsiteY803" fmla="*/ 228123 h 6858000"/>
              <a:gd name="connsiteX804" fmla="*/ 5261015 w 7467600"/>
              <a:gd name="connsiteY804" fmla="*/ 227087 h 6858000"/>
              <a:gd name="connsiteX805" fmla="*/ 5861181 w 7467600"/>
              <a:gd name="connsiteY805" fmla="*/ 143093 h 6858000"/>
              <a:gd name="connsiteX806" fmla="*/ 5961252 w 7467600"/>
              <a:gd name="connsiteY806" fmla="*/ 114820 h 6858000"/>
              <a:gd name="connsiteX807" fmla="*/ 5944437 w 7467600"/>
              <a:gd name="connsiteY807" fmla="*/ 113829 h 6858000"/>
              <a:gd name="connsiteX808" fmla="*/ 3882765 w 7467600"/>
              <a:gd name="connsiteY808" fmla="*/ 0 h 6858000"/>
              <a:gd name="connsiteX809" fmla="*/ 3995099 w 7467600"/>
              <a:gd name="connsiteY809" fmla="*/ 0 h 6858000"/>
              <a:gd name="connsiteX810" fmla="*/ 4163818 w 7467600"/>
              <a:gd name="connsiteY810" fmla="*/ 234104 h 6858000"/>
              <a:gd name="connsiteX811" fmla="*/ 4172099 w 7467600"/>
              <a:gd name="connsiteY811" fmla="*/ 234207 h 6858000"/>
              <a:gd name="connsiteX812" fmla="*/ 4784282 w 7467600"/>
              <a:gd name="connsiteY812" fmla="*/ 276561 h 6858000"/>
              <a:gd name="connsiteX813" fmla="*/ 4801687 w 7467600"/>
              <a:gd name="connsiteY813" fmla="*/ 267764 h 6858000"/>
              <a:gd name="connsiteX814" fmla="*/ 6082788 w 7467600"/>
              <a:gd name="connsiteY814" fmla="*/ 64119 h 6858000"/>
              <a:gd name="connsiteX815" fmla="*/ 6099442 w 7467600"/>
              <a:gd name="connsiteY815" fmla="*/ 82568 h 6858000"/>
              <a:gd name="connsiteX816" fmla="*/ 4804137 w 7467600"/>
              <a:gd name="connsiteY816" fmla="*/ 320931 h 6858000"/>
              <a:gd name="connsiteX817" fmla="*/ 4227047 w 7467600"/>
              <a:gd name="connsiteY817" fmla="*/ 313415 h 6858000"/>
              <a:gd name="connsiteX818" fmla="*/ 4346041 w 7467600"/>
              <a:gd name="connsiteY818" fmla="*/ 456086 h 6858000"/>
              <a:gd name="connsiteX819" fmla="*/ 4870967 w 7467600"/>
              <a:gd name="connsiteY819" fmla="*/ 963061 h 6858000"/>
              <a:gd name="connsiteX820" fmla="*/ 4889647 w 7467600"/>
              <a:gd name="connsiteY820" fmla="*/ 957147 h 6858000"/>
              <a:gd name="connsiteX821" fmla="*/ 5422504 w 7467600"/>
              <a:gd name="connsiteY821" fmla="*/ 805191 h 6858000"/>
              <a:gd name="connsiteX822" fmla="*/ 6087656 w 7467600"/>
              <a:gd name="connsiteY822" fmla="*/ 826703 h 6858000"/>
              <a:gd name="connsiteX823" fmla="*/ 6058717 w 7467600"/>
              <a:gd name="connsiteY823" fmla="*/ 865992 h 6858000"/>
              <a:gd name="connsiteX824" fmla="*/ 4974153 w 7467600"/>
              <a:gd name="connsiteY824" fmla="*/ 1045456 h 6858000"/>
              <a:gd name="connsiteX825" fmla="*/ 5627835 w 7467600"/>
              <a:gd name="connsiteY825" fmla="*/ 1472077 h 6858000"/>
              <a:gd name="connsiteX826" fmla="*/ 5629817 w 7467600"/>
              <a:gd name="connsiteY826" fmla="*/ 1471412 h 6858000"/>
              <a:gd name="connsiteX827" fmla="*/ 5634124 w 7467600"/>
              <a:gd name="connsiteY827" fmla="*/ 1470572 h 6858000"/>
              <a:gd name="connsiteX828" fmla="*/ 5755832 w 7467600"/>
              <a:gd name="connsiteY828" fmla="*/ 1383886 h 6858000"/>
              <a:gd name="connsiteX829" fmla="*/ 6014186 w 7467600"/>
              <a:gd name="connsiteY829" fmla="*/ 1279799 h 6858000"/>
              <a:gd name="connsiteX830" fmla="*/ 6901619 w 7467600"/>
              <a:gd name="connsiteY830" fmla="*/ 1047874 h 6858000"/>
              <a:gd name="connsiteX831" fmla="*/ 6931566 w 7467600"/>
              <a:gd name="connsiteY831" fmla="*/ 1062034 h 6858000"/>
              <a:gd name="connsiteX832" fmla="*/ 5790982 w 7467600"/>
              <a:gd name="connsiteY832" fmla="*/ 1561380 h 6858000"/>
              <a:gd name="connsiteX833" fmla="*/ 6188971 w 7467600"/>
              <a:gd name="connsiteY833" fmla="*/ 1755168 h 6858000"/>
              <a:gd name="connsiteX834" fmla="*/ 6202446 w 7467600"/>
              <a:gd name="connsiteY834" fmla="*/ 1752268 h 6858000"/>
              <a:gd name="connsiteX835" fmla="*/ 7179560 w 7467600"/>
              <a:gd name="connsiteY835" fmla="*/ 1467551 h 6858000"/>
              <a:gd name="connsiteX836" fmla="*/ 7158730 w 7467600"/>
              <a:gd name="connsiteY836" fmla="*/ 1507835 h 6858000"/>
              <a:gd name="connsiteX837" fmla="*/ 6326959 w 7467600"/>
              <a:gd name="connsiteY837" fmla="*/ 1817686 h 6858000"/>
              <a:gd name="connsiteX838" fmla="*/ 6537433 w 7467600"/>
              <a:gd name="connsiteY838" fmla="*/ 1907790 h 6858000"/>
              <a:gd name="connsiteX839" fmla="*/ 6550221 w 7467600"/>
              <a:gd name="connsiteY839" fmla="*/ 1910729 h 6858000"/>
              <a:gd name="connsiteX840" fmla="*/ 6964438 w 7467600"/>
              <a:gd name="connsiteY840" fmla="*/ 2209505 h 6858000"/>
              <a:gd name="connsiteX841" fmla="*/ 7367862 w 7467600"/>
              <a:gd name="connsiteY841" fmla="*/ 2806833 h 6858000"/>
              <a:gd name="connsiteX842" fmla="*/ 7364329 w 7467600"/>
              <a:gd name="connsiteY842" fmla="*/ 2826907 h 6858000"/>
              <a:gd name="connsiteX843" fmla="*/ 7290545 w 7467600"/>
              <a:gd name="connsiteY843" fmla="*/ 2850663 h 6858000"/>
              <a:gd name="connsiteX844" fmla="*/ 6472036 w 7467600"/>
              <a:gd name="connsiteY844" fmla="*/ 1959003 h 6858000"/>
              <a:gd name="connsiteX845" fmla="*/ 5792897 w 7467600"/>
              <a:gd name="connsiteY845" fmla="*/ 1647747 h 6858000"/>
              <a:gd name="connsiteX846" fmla="*/ 5842751 w 7467600"/>
              <a:gd name="connsiteY846" fmla="*/ 1816112 h 6858000"/>
              <a:gd name="connsiteX847" fmla="*/ 5847424 w 7467600"/>
              <a:gd name="connsiteY847" fmla="*/ 1815776 h 6858000"/>
              <a:gd name="connsiteX848" fmla="*/ 6399821 w 7467600"/>
              <a:gd name="connsiteY848" fmla="*/ 2344799 h 6858000"/>
              <a:gd name="connsiteX849" fmla="*/ 6323232 w 7467600"/>
              <a:gd name="connsiteY849" fmla="*/ 2389634 h 6858000"/>
              <a:gd name="connsiteX850" fmla="*/ 5942958 w 7467600"/>
              <a:gd name="connsiteY850" fmla="*/ 2077708 h 6858000"/>
              <a:gd name="connsiteX851" fmla="*/ 5921559 w 7467600"/>
              <a:gd name="connsiteY851" fmla="*/ 2378596 h 6858000"/>
              <a:gd name="connsiteX852" fmla="*/ 5817651 w 7467600"/>
              <a:gd name="connsiteY852" fmla="*/ 3023919 h 6858000"/>
              <a:gd name="connsiteX853" fmla="*/ 5729634 w 7467600"/>
              <a:gd name="connsiteY853" fmla="*/ 3051849 h 6858000"/>
              <a:gd name="connsiteX854" fmla="*/ 5611018 w 7467600"/>
              <a:gd name="connsiteY854" fmla="*/ 2316769 h 6858000"/>
              <a:gd name="connsiteX855" fmla="*/ 5687608 w 7467600"/>
              <a:gd name="connsiteY855" fmla="*/ 2039972 h 6858000"/>
              <a:gd name="connsiteX856" fmla="*/ 5657554 w 7467600"/>
              <a:gd name="connsiteY856" fmla="*/ 1576445 h 6858000"/>
              <a:gd name="connsiteX857" fmla="*/ 5150475 w 7467600"/>
              <a:gd name="connsiteY857" fmla="*/ 1274012 h 6858000"/>
              <a:gd name="connsiteX858" fmla="*/ 5349142 w 7467600"/>
              <a:gd name="connsiteY858" fmla="*/ 2204405 h 6858000"/>
              <a:gd name="connsiteX859" fmla="*/ 5262214 w 7467600"/>
              <a:gd name="connsiteY859" fmla="*/ 2233836 h 6858000"/>
              <a:gd name="connsiteX860" fmla="*/ 4981539 w 7467600"/>
              <a:gd name="connsiteY860" fmla="*/ 1542201 h 6858000"/>
              <a:gd name="connsiteX861" fmla="*/ 4958461 w 7467600"/>
              <a:gd name="connsiteY861" fmla="*/ 1136957 h 6858000"/>
              <a:gd name="connsiteX862" fmla="*/ 4655015 w 7467600"/>
              <a:gd name="connsiteY862" fmla="*/ 891426 h 6858000"/>
              <a:gd name="connsiteX863" fmla="*/ 4348002 w 7467600"/>
              <a:gd name="connsiteY863" fmla="*/ 2205895 h 6858000"/>
              <a:gd name="connsiteX864" fmla="*/ 4262250 w 7467600"/>
              <a:gd name="connsiteY864" fmla="*/ 2219972 h 6858000"/>
              <a:gd name="connsiteX865" fmla="*/ 4550611 w 7467600"/>
              <a:gd name="connsiteY865" fmla="*/ 817540 h 6858000"/>
              <a:gd name="connsiteX866" fmla="*/ 4564418 w 7467600"/>
              <a:gd name="connsiteY866" fmla="*/ 808293 h 6858000"/>
              <a:gd name="connsiteX867" fmla="*/ 4266388 w 7467600"/>
              <a:gd name="connsiteY867" fmla="*/ 500083 h 6858000"/>
              <a:gd name="connsiteX868" fmla="*/ 4032842 w 7467600"/>
              <a:gd name="connsiteY868" fmla="*/ 211809 h 6858000"/>
              <a:gd name="connsiteX869" fmla="*/ 3882765 w 7467600"/>
              <a:gd name="connsiteY869" fmla="*/ 0 h 6858000"/>
              <a:gd name="connsiteX870" fmla="*/ 3721337 w 7467600"/>
              <a:gd name="connsiteY870" fmla="*/ 0 h 6858000"/>
              <a:gd name="connsiteX871" fmla="*/ 3797544 w 7467600"/>
              <a:gd name="connsiteY871" fmla="*/ 0 h 6858000"/>
              <a:gd name="connsiteX872" fmla="*/ 3775734 w 7467600"/>
              <a:gd name="connsiteY872" fmla="*/ 95131 h 6858000"/>
              <a:gd name="connsiteX873" fmla="*/ 3724807 w 7467600"/>
              <a:gd name="connsiteY873" fmla="*/ 272257 h 6858000"/>
              <a:gd name="connsiteX874" fmla="*/ 3726844 w 7467600"/>
              <a:gd name="connsiteY874" fmla="*/ 282988 h 6858000"/>
              <a:gd name="connsiteX875" fmla="*/ 3742664 w 7467600"/>
              <a:gd name="connsiteY875" fmla="*/ 279918 h 6858000"/>
              <a:gd name="connsiteX876" fmla="*/ 4103910 w 7467600"/>
              <a:gd name="connsiteY876" fmla="*/ 1161917 h 6858000"/>
              <a:gd name="connsiteX877" fmla="*/ 4020269 w 7467600"/>
              <a:gd name="connsiteY877" fmla="*/ 1200406 h 6858000"/>
              <a:gd name="connsiteX878" fmla="*/ 3674882 w 7467600"/>
              <a:gd name="connsiteY878" fmla="*/ 488524 h 6858000"/>
              <a:gd name="connsiteX879" fmla="*/ 3132682 w 7467600"/>
              <a:gd name="connsiteY879" fmla="*/ 1072284 h 6858000"/>
              <a:gd name="connsiteX880" fmla="*/ 2716346 w 7467600"/>
              <a:gd name="connsiteY880" fmla="*/ 1276376 h 6858000"/>
              <a:gd name="connsiteX881" fmla="*/ 2716772 w 7467600"/>
              <a:gd name="connsiteY881" fmla="*/ 1255462 h 6858000"/>
              <a:gd name="connsiteX882" fmla="*/ 3471096 w 7467600"/>
              <a:gd name="connsiteY882" fmla="*/ 437072 h 6858000"/>
              <a:gd name="connsiteX883" fmla="*/ 3639057 w 7467600"/>
              <a:gd name="connsiteY883" fmla="*/ 286334 h 6858000"/>
              <a:gd name="connsiteX884" fmla="*/ 3640309 w 7467600"/>
              <a:gd name="connsiteY884" fmla="*/ 284664 h 6858000"/>
              <a:gd name="connsiteX885" fmla="*/ 3646022 w 7467600"/>
              <a:gd name="connsiteY885" fmla="*/ 276711 h 6858000"/>
              <a:gd name="connsiteX886" fmla="*/ 3707943 w 7467600"/>
              <a:gd name="connsiteY886" fmla="*/ 65958 h 6858000"/>
              <a:gd name="connsiteX887" fmla="*/ 3721337 w 7467600"/>
              <a:gd name="connsiteY887" fmla="*/ 0 h 6858000"/>
              <a:gd name="connsiteX888" fmla="*/ 2867960 w 7467600"/>
              <a:gd name="connsiteY888" fmla="*/ 0 h 6858000"/>
              <a:gd name="connsiteX889" fmla="*/ 2926351 w 7467600"/>
              <a:gd name="connsiteY889" fmla="*/ 0 h 6858000"/>
              <a:gd name="connsiteX890" fmla="*/ 2902823 w 7467600"/>
              <a:gd name="connsiteY890" fmla="*/ 262929 h 6858000"/>
              <a:gd name="connsiteX891" fmla="*/ 2940663 w 7467600"/>
              <a:gd name="connsiteY891" fmla="*/ 140884 h 6858000"/>
              <a:gd name="connsiteX892" fmla="*/ 2947039 w 7467600"/>
              <a:gd name="connsiteY892" fmla="*/ 122524 h 6858000"/>
              <a:gd name="connsiteX893" fmla="*/ 2984316 w 7467600"/>
              <a:gd name="connsiteY893" fmla="*/ 0 h 6858000"/>
              <a:gd name="connsiteX894" fmla="*/ 3016114 w 7467600"/>
              <a:gd name="connsiteY894" fmla="*/ 0 h 6858000"/>
              <a:gd name="connsiteX895" fmla="*/ 2979949 w 7467600"/>
              <a:gd name="connsiteY895" fmla="*/ 119274 h 6858000"/>
              <a:gd name="connsiteX896" fmla="*/ 3023879 w 7467600"/>
              <a:gd name="connsiteY896" fmla="*/ 0 h 6858000"/>
              <a:gd name="connsiteX897" fmla="*/ 3105400 w 7467600"/>
              <a:gd name="connsiteY897" fmla="*/ 0 h 6858000"/>
              <a:gd name="connsiteX898" fmla="*/ 3094669 w 7467600"/>
              <a:gd name="connsiteY898" fmla="*/ 30308 h 6858000"/>
              <a:gd name="connsiteX899" fmla="*/ 2901945 w 7467600"/>
              <a:gd name="connsiteY899" fmla="*/ 466538 h 6858000"/>
              <a:gd name="connsiteX900" fmla="*/ 2815209 w 7467600"/>
              <a:gd name="connsiteY900" fmla="*/ 497361 h 6858000"/>
              <a:gd name="connsiteX901" fmla="*/ 2844845 w 7467600"/>
              <a:gd name="connsiteY901" fmla="*/ 127638 h 6858000"/>
              <a:gd name="connsiteX902" fmla="*/ 2867960 w 7467600"/>
              <a:gd name="connsiteY902" fmla="*/ 0 h 6858000"/>
              <a:gd name="connsiteX903" fmla="*/ 1057230 w 7467600"/>
              <a:gd name="connsiteY903" fmla="*/ 0 h 6858000"/>
              <a:gd name="connsiteX904" fmla="*/ 1111003 w 7467600"/>
              <a:gd name="connsiteY904" fmla="*/ 0 h 6858000"/>
              <a:gd name="connsiteX905" fmla="*/ 1125553 w 7467600"/>
              <a:gd name="connsiteY905" fmla="*/ 52588 h 6858000"/>
              <a:gd name="connsiteX906" fmla="*/ 1304276 w 7467600"/>
              <a:gd name="connsiteY906" fmla="*/ 476275 h 6858000"/>
              <a:gd name="connsiteX907" fmla="*/ 1492066 w 7467600"/>
              <a:gd name="connsiteY907" fmla="*/ 886333 h 6858000"/>
              <a:gd name="connsiteX908" fmla="*/ 1423698 w 7467600"/>
              <a:gd name="connsiteY908" fmla="*/ 710817 h 6858000"/>
              <a:gd name="connsiteX909" fmla="*/ 1357609 w 7467600"/>
              <a:gd name="connsiteY909" fmla="*/ 532892 h 6858000"/>
              <a:gd name="connsiteX910" fmla="*/ 1309550 w 7467600"/>
              <a:gd name="connsiteY910" fmla="*/ 374031 h 6858000"/>
              <a:gd name="connsiteX911" fmla="*/ 1193673 w 7467600"/>
              <a:gd name="connsiteY911" fmla="*/ 49533 h 6858000"/>
              <a:gd name="connsiteX912" fmla="*/ 1164391 w 7467600"/>
              <a:gd name="connsiteY912" fmla="*/ 0 h 6858000"/>
              <a:gd name="connsiteX913" fmla="*/ 1200666 w 7467600"/>
              <a:gd name="connsiteY913" fmla="*/ 0 h 6858000"/>
              <a:gd name="connsiteX914" fmla="*/ 1223408 w 7467600"/>
              <a:gd name="connsiteY914" fmla="*/ 38996 h 6858000"/>
              <a:gd name="connsiteX915" fmla="*/ 1339635 w 7467600"/>
              <a:gd name="connsiteY915" fmla="*/ 365517 h 6858000"/>
              <a:gd name="connsiteX916" fmla="*/ 1387469 w 7467600"/>
              <a:gd name="connsiteY916" fmla="*/ 523079 h 6858000"/>
              <a:gd name="connsiteX917" fmla="*/ 1452685 w 7467600"/>
              <a:gd name="connsiteY917" fmla="*/ 699806 h 6858000"/>
              <a:gd name="connsiteX918" fmla="*/ 1492092 w 7467600"/>
              <a:gd name="connsiteY918" fmla="*/ 800424 h 6858000"/>
              <a:gd name="connsiteX919" fmla="*/ 1455302 w 7467600"/>
              <a:gd name="connsiteY919" fmla="*/ 632913 h 6858000"/>
              <a:gd name="connsiteX920" fmla="*/ 1222336 w 7467600"/>
              <a:gd name="connsiteY920" fmla="*/ 9480 h 6858000"/>
              <a:gd name="connsiteX921" fmla="*/ 1214634 w 7467600"/>
              <a:gd name="connsiteY921" fmla="*/ 0 h 6858000"/>
              <a:gd name="connsiteX922" fmla="*/ 1289827 w 7467600"/>
              <a:gd name="connsiteY922" fmla="*/ 0 h 6858000"/>
              <a:gd name="connsiteX923" fmla="*/ 1321076 w 7467600"/>
              <a:gd name="connsiteY923" fmla="*/ 59722 h 6858000"/>
              <a:gd name="connsiteX924" fmla="*/ 1512579 w 7467600"/>
              <a:gd name="connsiteY924" fmla="*/ 626441 h 6858000"/>
              <a:gd name="connsiteX925" fmla="*/ 1506076 w 7467600"/>
              <a:gd name="connsiteY925" fmla="*/ 1089289 h 6858000"/>
              <a:gd name="connsiteX926" fmla="*/ 1486346 w 7467600"/>
              <a:gd name="connsiteY926" fmla="*/ 1079919 h 6858000"/>
              <a:gd name="connsiteX927" fmla="*/ 1070511 w 7467600"/>
              <a:gd name="connsiteY927" fmla="*/ 48609 h 6858000"/>
              <a:gd name="connsiteX928" fmla="*/ 1057230 w 7467600"/>
              <a:gd name="connsiteY928" fmla="*/ 0 h 6858000"/>
              <a:gd name="connsiteX929" fmla="*/ 43151 w 7467600"/>
              <a:gd name="connsiteY929" fmla="*/ 0 h 6858000"/>
              <a:gd name="connsiteX930" fmla="*/ 95283 w 7467600"/>
              <a:gd name="connsiteY930" fmla="*/ 0 h 6858000"/>
              <a:gd name="connsiteX931" fmla="*/ 300708 w 7467600"/>
              <a:gd name="connsiteY931" fmla="*/ 154571 h 6858000"/>
              <a:gd name="connsiteX932" fmla="*/ 530414 w 7467600"/>
              <a:gd name="connsiteY932" fmla="*/ 354673 h 6858000"/>
              <a:gd name="connsiteX933" fmla="*/ 333785 w 7467600"/>
              <a:gd name="connsiteY933" fmla="*/ 161564 h 6858000"/>
              <a:gd name="connsiteX934" fmla="*/ 147005 w 7467600"/>
              <a:gd name="connsiteY934" fmla="*/ 0 h 6858000"/>
              <a:gd name="connsiteX935" fmla="*/ 272509 w 7467600"/>
              <a:gd name="connsiteY935" fmla="*/ 0 h 6858000"/>
              <a:gd name="connsiteX936" fmla="*/ 326276 w 7467600"/>
              <a:gd name="connsiteY936" fmla="*/ 45847 h 6858000"/>
              <a:gd name="connsiteX937" fmla="*/ 823759 w 7467600"/>
              <a:gd name="connsiteY937" fmla="*/ 574145 h 6858000"/>
              <a:gd name="connsiteX938" fmla="*/ 811254 w 7467600"/>
              <a:gd name="connsiteY938" fmla="*/ 665546 h 6858000"/>
              <a:gd name="connsiteX939" fmla="*/ 154042 w 7467600"/>
              <a:gd name="connsiteY939" fmla="*/ 261522 h 6858000"/>
              <a:gd name="connsiteX940" fmla="*/ 13550 w 7467600"/>
              <a:gd name="connsiteY940" fmla="*/ 158423 h 6858000"/>
              <a:gd name="connsiteX941" fmla="*/ 0 w 7467600"/>
              <a:gd name="connsiteY941" fmla="*/ 146618 h 6858000"/>
              <a:gd name="connsiteX942" fmla="*/ 0 w 7467600"/>
              <a:gd name="connsiteY942" fmla="*/ 59161 h 6858000"/>
              <a:gd name="connsiteX943" fmla="*/ 45427 w 7467600"/>
              <a:gd name="connsiteY943" fmla="*/ 101078 h 6858000"/>
              <a:gd name="connsiteX944" fmla="*/ 630103 w 7467600"/>
              <a:gd name="connsiteY944" fmla="*/ 485885 h 6858000"/>
              <a:gd name="connsiteX945" fmla="*/ 532040 w 7467600"/>
              <a:gd name="connsiteY945" fmla="*/ 399359 h 6858000"/>
              <a:gd name="connsiteX946" fmla="*/ 517618 w 7467600"/>
              <a:gd name="connsiteY946" fmla="*/ 385726 h 6858000"/>
              <a:gd name="connsiteX947" fmla="*/ 285074 w 7467600"/>
              <a:gd name="connsiteY947" fmla="*/ 182755 h 6858000"/>
              <a:gd name="connsiteX948" fmla="*/ 43151 w 7467600"/>
              <a:gd name="connsiteY94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767913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1019354 w 7467600"/>
              <a:gd name="connsiteY16" fmla="*/ 6315006 h 6858000"/>
              <a:gd name="connsiteX17" fmla="*/ 441046 w 7467600"/>
              <a:gd name="connsiteY17" fmla="*/ 6691153 h 6858000"/>
              <a:gd name="connsiteX18" fmla="*/ 1019354 w 7467600"/>
              <a:gd name="connsiteY18" fmla="*/ 6315006 h 6858000"/>
              <a:gd name="connsiteX19" fmla="*/ 991680 w 7467600"/>
              <a:gd name="connsiteY19" fmla="*/ 6298413 h 6858000"/>
              <a:gd name="connsiteX20" fmla="*/ 409060 w 7467600"/>
              <a:gd name="connsiteY20" fmla="*/ 6671470 h 6858000"/>
              <a:gd name="connsiteX21" fmla="*/ 991680 w 7467600"/>
              <a:gd name="connsiteY21" fmla="*/ 6298413 h 6858000"/>
              <a:gd name="connsiteX22" fmla="*/ 103333 w 7467600"/>
              <a:gd name="connsiteY22" fmla="*/ 5699602 h 6858000"/>
              <a:gd name="connsiteX23" fmla="*/ 233938 w 7467600"/>
              <a:gd name="connsiteY23" fmla="*/ 5809416 h 6858000"/>
              <a:gd name="connsiteX24" fmla="*/ 883580 w 7467600"/>
              <a:gd name="connsiteY24" fmla="*/ 6180710 h 6858000"/>
              <a:gd name="connsiteX25" fmla="*/ 487337 w 7467600"/>
              <a:gd name="connsiteY25" fmla="*/ 5950182 h 6858000"/>
              <a:gd name="connsiteX26" fmla="*/ 354051 w 7467600"/>
              <a:gd name="connsiteY26" fmla="*/ 5854912 h 6858000"/>
              <a:gd name="connsiteX27" fmla="*/ 195436 w 7467600"/>
              <a:gd name="connsiteY27" fmla="*/ 5755068 h 6858000"/>
              <a:gd name="connsiteX28" fmla="*/ 103333 w 7467600"/>
              <a:gd name="connsiteY28" fmla="*/ 5699602 h 6858000"/>
              <a:gd name="connsiteX29" fmla="*/ 5539432 w 7467600"/>
              <a:gd name="connsiteY29" fmla="*/ 5642928 h 6858000"/>
              <a:gd name="connsiteX30" fmla="*/ 5555462 w 7467600"/>
              <a:gd name="connsiteY30" fmla="*/ 5694454 h 6858000"/>
              <a:gd name="connsiteX31" fmla="*/ 5828270 w 7467600"/>
              <a:gd name="connsiteY31" fmla="*/ 6320663 h 6858000"/>
              <a:gd name="connsiteX32" fmla="*/ 5947416 w 7467600"/>
              <a:gd name="connsiteY32" fmla="*/ 6574846 h 6858000"/>
              <a:gd name="connsiteX33" fmla="*/ 5539432 w 7467600"/>
              <a:gd name="connsiteY33" fmla="*/ 5642928 h 6858000"/>
              <a:gd name="connsiteX34" fmla="*/ 51253 w 7467600"/>
              <a:gd name="connsiteY34" fmla="*/ 5631825 h 6858000"/>
              <a:gd name="connsiteX35" fmla="*/ 211622 w 7467600"/>
              <a:gd name="connsiteY35" fmla="*/ 5728803 h 6858000"/>
              <a:gd name="connsiteX36" fmla="*/ 371652 w 7467600"/>
              <a:gd name="connsiteY36" fmla="*/ 5829062 h 6858000"/>
              <a:gd name="connsiteX37" fmla="*/ 505903 w 7467600"/>
              <a:gd name="connsiteY37" fmla="*/ 5925221 h 6858000"/>
              <a:gd name="connsiteX38" fmla="*/ 899240 w 7467600"/>
              <a:gd name="connsiteY38" fmla="*/ 6153068 h 6858000"/>
              <a:gd name="connsiteX39" fmla="*/ 988114 w 7467600"/>
              <a:gd name="connsiteY39" fmla="*/ 6174204 h 6858000"/>
              <a:gd name="connsiteX40" fmla="*/ 845971 w 7467600"/>
              <a:gd name="connsiteY40" fmla="*/ 6067177 h 6858000"/>
              <a:gd name="connsiteX41" fmla="*/ 448057 w 7467600"/>
              <a:gd name="connsiteY41" fmla="*/ 5841376 h 6858000"/>
              <a:gd name="connsiteX42" fmla="*/ 51253 w 7467600"/>
              <a:gd name="connsiteY42" fmla="*/ 5631825 h 6858000"/>
              <a:gd name="connsiteX43" fmla="*/ 2606687 w 7467600"/>
              <a:gd name="connsiteY43" fmla="*/ 5630718 h 6858000"/>
              <a:gd name="connsiteX44" fmla="*/ 2645658 w 7467600"/>
              <a:gd name="connsiteY44" fmla="*/ 6640259 h 6858000"/>
              <a:gd name="connsiteX45" fmla="*/ 2606687 w 7467600"/>
              <a:gd name="connsiteY45" fmla="*/ 5630718 h 6858000"/>
              <a:gd name="connsiteX46" fmla="*/ 3642057 w 7467600"/>
              <a:gd name="connsiteY46" fmla="*/ 5573487 h 6858000"/>
              <a:gd name="connsiteX47" fmla="*/ 3632981 w 7467600"/>
              <a:gd name="connsiteY47" fmla="*/ 5579437 h 6858000"/>
              <a:gd name="connsiteX48" fmla="*/ 3382436 w 7467600"/>
              <a:gd name="connsiteY48" fmla="*/ 5952726 h 6858000"/>
              <a:gd name="connsiteX49" fmla="*/ 3191929 w 7467600"/>
              <a:gd name="connsiteY49" fmla="*/ 6662669 h 6858000"/>
              <a:gd name="connsiteX50" fmla="*/ 3369898 w 7467600"/>
              <a:gd name="connsiteY50" fmla="*/ 6081771 h 6858000"/>
              <a:gd name="connsiteX51" fmla="*/ 3642057 w 7467600"/>
              <a:gd name="connsiteY51" fmla="*/ 5573487 h 6858000"/>
              <a:gd name="connsiteX52" fmla="*/ 2650666 w 7467600"/>
              <a:gd name="connsiteY52" fmla="*/ 5530686 h 6858000"/>
              <a:gd name="connsiteX53" fmla="*/ 2650249 w 7467600"/>
              <a:gd name="connsiteY53" fmla="*/ 5532101 h 6858000"/>
              <a:gd name="connsiteX54" fmla="*/ 2663808 w 7467600"/>
              <a:gd name="connsiteY54" fmla="*/ 6535215 h 6858000"/>
              <a:gd name="connsiteX55" fmla="*/ 2665418 w 7467600"/>
              <a:gd name="connsiteY55" fmla="*/ 6132756 h 6858000"/>
              <a:gd name="connsiteX56" fmla="*/ 2650666 w 7467600"/>
              <a:gd name="connsiteY56" fmla="*/ 5530686 h 6858000"/>
              <a:gd name="connsiteX57" fmla="*/ 2680277 w 7467600"/>
              <a:gd name="connsiteY57" fmla="*/ 5479204 h 6858000"/>
              <a:gd name="connsiteX58" fmla="*/ 2678972 w 7467600"/>
              <a:gd name="connsiteY58" fmla="*/ 5481582 h 6858000"/>
              <a:gd name="connsiteX59" fmla="*/ 2696666 w 7467600"/>
              <a:gd name="connsiteY59" fmla="*/ 6133836 h 6858000"/>
              <a:gd name="connsiteX60" fmla="*/ 2695769 w 7467600"/>
              <a:gd name="connsiteY60" fmla="*/ 6390955 h 6858000"/>
              <a:gd name="connsiteX61" fmla="*/ 2739893 w 7467600"/>
              <a:gd name="connsiteY61" fmla="*/ 6108357 h 6858000"/>
              <a:gd name="connsiteX62" fmla="*/ 2680277 w 7467600"/>
              <a:gd name="connsiteY62" fmla="*/ 5479204 h 6858000"/>
              <a:gd name="connsiteX63" fmla="*/ 1132195 w 7467600"/>
              <a:gd name="connsiteY63" fmla="*/ 5467980 h 6858000"/>
              <a:gd name="connsiteX64" fmla="*/ 1679056 w 7467600"/>
              <a:gd name="connsiteY64" fmla="*/ 5516907 h 6858000"/>
              <a:gd name="connsiteX65" fmla="*/ 2128648 w 7467600"/>
              <a:gd name="connsiteY65" fmla="*/ 5474249 h 6858000"/>
              <a:gd name="connsiteX66" fmla="*/ 1825619 w 7467600"/>
              <a:gd name="connsiteY66" fmla="*/ 5478447 h 6858000"/>
              <a:gd name="connsiteX67" fmla="*/ 1737798 w 7467600"/>
              <a:gd name="connsiteY67" fmla="*/ 5483353 h 6858000"/>
              <a:gd name="connsiteX68" fmla="*/ 1132195 w 7467600"/>
              <a:gd name="connsiteY68" fmla="*/ 5467980 h 6858000"/>
              <a:gd name="connsiteX69" fmla="*/ 1456157 w 7467600"/>
              <a:gd name="connsiteY69" fmla="*/ 5371404 h 6858000"/>
              <a:gd name="connsiteX70" fmla="*/ 1244432 w 7467600"/>
              <a:gd name="connsiteY70" fmla="*/ 5385601 h 6858000"/>
              <a:gd name="connsiteX71" fmla="*/ 973990 w 7467600"/>
              <a:gd name="connsiteY71" fmla="*/ 5424940 h 6858000"/>
              <a:gd name="connsiteX72" fmla="*/ 1103809 w 7467600"/>
              <a:gd name="connsiteY72" fmla="*/ 5433720 h 6858000"/>
              <a:gd name="connsiteX73" fmla="*/ 1123454 w 7467600"/>
              <a:gd name="connsiteY73" fmla="*/ 5435727 h 6858000"/>
              <a:gd name="connsiteX74" fmla="*/ 1737017 w 7467600"/>
              <a:gd name="connsiteY74" fmla="*/ 5452183 h 6858000"/>
              <a:gd name="connsiteX75" fmla="*/ 1824397 w 7467600"/>
              <a:gd name="connsiteY75" fmla="*/ 5447757 h 6858000"/>
              <a:gd name="connsiteX76" fmla="*/ 2070059 w 7467600"/>
              <a:gd name="connsiteY76" fmla="*/ 5441660 h 6858000"/>
              <a:gd name="connsiteX77" fmla="*/ 1456157 w 7467600"/>
              <a:gd name="connsiteY77" fmla="*/ 5371404 h 6858000"/>
              <a:gd name="connsiteX78" fmla="*/ 4988186 w 7467600"/>
              <a:gd name="connsiteY78" fmla="*/ 5216467 h 6858000"/>
              <a:gd name="connsiteX79" fmla="*/ 4777334 w 7467600"/>
              <a:gd name="connsiteY79" fmla="*/ 5406072 h 6858000"/>
              <a:gd name="connsiteX80" fmla="*/ 4718341 w 7467600"/>
              <a:gd name="connsiteY80" fmla="*/ 5468043 h 6858000"/>
              <a:gd name="connsiteX81" fmla="*/ 4604655 w 7467600"/>
              <a:gd name="connsiteY81" fmla="*/ 5583434 h 6858000"/>
              <a:gd name="connsiteX82" fmla="*/ 4565074 w 7467600"/>
              <a:gd name="connsiteY82" fmla="*/ 5618550 h 6858000"/>
              <a:gd name="connsiteX83" fmla="*/ 4988186 w 7467600"/>
              <a:gd name="connsiteY83" fmla="*/ 5216467 h 6858000"/>
              <a:gd name="connsiteX84" fmla="*/ 4978032 w 7467600"/>
              <a:gd name="connsiteY84" fmla="*/ 5183809 h 6858000"/>
              <a:gd name="connsiteX85" fmla="*/ 4463413 w 7467600"/>
              <a:gd name="connsiteY85" fmla="*/ 5615162 h 6858000"/>
              <a:gd name="connsiteX86" fmla="*/ 4358134 w 7467600"/>
              <a:gd name="connsiteY86" fmla="*/ 5742791 h 6858000"/>
              <a:gd name="connsiteX87" fmla="*/ 4376219 w 7467600"/>
              <a:gd name="connsiteY87" fmla="*/ 5729027 h 6858000"/>
              <a:gd name="connsiteX88" fmla="*/ 4582340 w 7467600"/>
              <a:gd name="connsiteY88" fmla="*/ 5561037 h 6858000"/>
              <a:gd name="connsiteX89" fmla="*/ 4694684 w 7467600"/>
              <a:gd name="connsiteY89" fmla="*/ 5447098 h 6858000"/>
              <a:gd name="connsiteX90" fmla="*/ 4754123 w 7467600"/>
              <a:gd name="connsiteY90" fmla="*/ 5384643 h 6858000"/>
              <a:gd name="connsiteX91" fmla="*/ 4978032 w 7467600"/>
              <a:gd name="connsiteY91" fmla="*/ 5183809 h 6858000"/>
              <a:gd name="connsiteX92" fmla="*/ 1903353 w 7467600"/>
              <a:gd name="connsiteY92" fmla="*/ 5044827 h 6858000"/>
              <a:gd name="connsiteX93" fmla="*/ 1936931 w 7467600"/>
              <a:gd name="connsiteY93" fmla="*/ 5093954 h 6858000"/>
              <a:gd name="connsiteX94" fmla="*/ 2195868 w 7467600"/>
              <a:gd name="connsiteY94" fmla="*/ 5396574 h 6858000"/>
              <a:gd name="connsiteX95" fmla="*/ 2088852 w 7467600"/>
              <a:gd name="connsiteY95" fmla="*/ 5166123 h 6858000"/>
              <a:gd name="connsiteX96" fmla="*/ 1958241 w 7467600"/>
              <a:gd name="connsiteY96" fmla="*/ 5067955 h 6858000"/>
              <a:gd name="connsiteX97" fmla="*/ 1903353 w 7467600"/>
              <a:gd name="connsiteY97" fmla="*/ 5044827 h 6858000"/>
              <a:gd name="connsiteX98" fmla="*/ 1979378 w 7467600"/>
              <a:gd name="connsiteY98" fmla="*/ 4769504 h 6858000"/>
              <a:gd name="connsiteX99" fmla="*/ 2882120 w 7467600"/>
              <a:gd name="connsiteY99" fmla="*/ 5064547 h 6858000"/>
              <a:gd name="connsiteX100" fmla="*/ 2793103 w 7467600"/>
              <a:gd name="connsiteY100" fmla="*/ 5039699 h 6858000"/>
              <a:gd name="connsiteX101" fmla="*/ 2770041 w 7467600"/>
              <a:gd name="connsiteY101" fmla="*/ 5033634 h 6858000"/>
              <a:gd name="connsiteX102" fmla="*/ 1979378 w 7467600"/>
              <a:gd name="connsiteY102" fmla="*/ 4769504 h 6858000"/>
              <a:gd name="connsiteX103" fmla="*/ 1927410 w 7467600"/>
              <a:gd name="connsiteY103" fmla="*/ 4716164 h 6858000"/>
              <a:gd name="connsiteX104" fmla="*/ 1959587 w 7467600"/>
              <a:gd name="connsiteY104" fmla="*/ 4728849 h 6858000"/>
              <a:gd name="connsiteX105" fmla="*/ 2777707 w 7467600"/>
              <a:gd name="connsiteY105" fmla="*/ 5003991 h 6858000"/>
              <a:gd name="connsiteX106" fmla="*/ 2800768 w 7467600"/>
              <a:gd name="connsiteY106" fmla="*/ 5010056 h 6858000"/>
              <a:gd name="connsiteX107" fmla="*/ 2879408 w 7467600"/>
              <a:gd name="connsiteY107" fmla="*/ 5031590 h 6858000"/>
              <a:gd name="connsiteX108" fmla="*/ 2862295 w 7467600"/>
              <a:gd name="connsiteY108" fmla="*/ 5022958 h 6858000"/>
              <a:gd name="connsiteX109" fmla="*/ 2813343 w 7467600"/>
              <a:gd name="connsiteY109" fmla="*/ 4998369 h 6858000"/>
              <a:gd name="connsiteX110" fmla="*/ 2646245 w 7467600"/>
              <a:gd name="connsiteY110" fmla="*/ 4930999 h 6858000"/>
              <a:gd name="connsiteX111" fmla="*/ 1999243 w 7467600"/>
              <a:gd name="connsiteY111" fmla="*/ 4730524 h 6858000"/>
              <a:gd name="connsiteX112" fmla="*/ 1979527 w 7467600"/>
              <a:gd name="connsiteY112" fmla="*/ 4726651 h 6858000"/>
              <a:gd name="connsiteX113" fmla="*/ 1927410 w 7467600"/>
              <a:gd name="connsiteY113" fmla="*/ 4716164 h 6858000"/>
              <a:gd name="connsiteX114" fmla="*/ 1997014 w 7467600"/>
              <a:gd name="connsiteY114" fmla="*/ 4698007 h 6858000"/>
              <a:gd name="connsiteX115" fmla="*/ 2005458 w 7467600"/>
              <a:gd name="connsiteY115" fmla="*/ 4699540 h 6858000"/>
              <a:gd name="connsiteX116" fmla="*/ 2657186 w 7467600"/>
              <a:gd name="connsiteY116" fmla="*/ 4901687 h 6858000"/>
              <a:gd name="connsiteX117" fmla="*/ 2826662 w 7467600"/>
              <a:gd name="connsiteY117" fmla="*/ 4970362 h 6858000"/>
              <a:gd name="connsiteX118" fmla="*/ 2876100 w 7467600"/>
              <a:gd name="connsiteY118" fmla="*/ 4995397 h 6858000"/>
              <a:gd name="connsiteX119" fmla="*/ 3042600 w 7467600"/>
              <a:gd name="connsiteY119" fmla="*/ 5059532 h 6858000"/>
              <a:gd name="connsiteX120" fmla="*/ 1997014 w 7467600"/>
              <a:gd name="connsiteY120" fmla="*/ 4698007 h 6858000"/>
              <a:gd name="connsiteX121" fmla="*/ 2305292 w 7467600"/>
              <a:gd name="connsiteY121" fmla="*/ 4219492 h 6858000"/>
              <a:gd name="connsiteX122" fmla="*/ 3360922 w 7467600"/>
              <a:gd name="connsiteY122" fmla="*/ 4529373 h 6858000"/>
              <a:gd name="connsiteX123" fmla="*/ 3492420 w 7467600"/>
              <a:gd name="connsiteY123" fmla="*/ 4510145 h 6858000"/>
              <a:gd name="connsiteX124" fmla="*/ 3364086 w 7467600"/>
              <a:gd name="connsiteY124" fmla="*/ 4480340 h 6858000"/>
              <a:gd name="connsiteX125" fmla="*/ 3225818 w 7467600"/>
              <a:gd name="connsiteY125" fmla="*/ 4411822 h 6858000"/>
              <a:gd name="connsiteX126" fmla="*/ 3129696 w 7467600"/>
              <a:gd name="connsiteY126" fmla="*/ 4360704 h 6858000"/>
              <a:gd name="connsiteX127" fmla="*/ 2814545 w 7467600"/>
              <a:gd name="connsiteY127" fmla="*/ 4282955 h 6858000"/>
              <a:gd name="connsiteX128" fmla="*/ 2305292 w 7467600"/>
              <a:gd name="connsiteY128" fmla="*/ 4219492 h 6858000"/>
              <a:gd name="connsiteX129" fmla="*/ 2626982 w 7467600"/>
              <a:gd name="connsiteY129" fmla="*/ 4206450 h 6858000"/>
              <a:gd name="connsiteX130" fmla="*/ 2490617 w 7467600"/>
              <a:gd name="connsiteY130" fmla="*/ 4206951 h 6858000"/>
              <a:gd name="connsiteX131" fmla="*/ 2819869 w 7467600"/>
              <a:gd name="connsiteY131" fmla="*/ 4252936 h 6858000"/>
              <a:gd name="connsiteX132" fmla="*/ 3143018 w 7467600"/>
              <a:gd name="connsiteY132" fmla="*/ 4332698 h 6858000"/>
              <a:gd name="connsiteX133" fmla="*/ 3241520 w 7467600"/>
              <a:gd name="connsiteY133" fmla="*/ 4385112 h 6858000"/>
              <a:gd name="connsiteX134" fmla="*/ 3374575 w 7467600"/>
              <a:gd name="connsiteY134" fmla="*/ 4451517 h 6858000"/>
              <a:gd name="connsiteX135" fmla="*/ 3505221 w 7467600"/>
              <a:gd name="connsiteY135" fmla="*/ 4480757 h 6858000"/>
              <a:gd name="connsiteX136" fmla="*/ 2626982 w 7467600"/>
              <a:gd name="connsiteY136" fmla="*/ 4206450 h 6858000"/>
              <a:gd name="connsiteX137" fmla="*/ 1310106 w 7467600"/>
              <a:gd name="connsiteY137" fmla="*/ 3943217 h 6858000"/>
              <a:gd name="connsiteX138" fmla="*/ 854994 w 7467600"/>
              <a:gd name="connsiteY138" fmla="*/ 4399136 h 6858000"/>
              <a:gd name="connsiteX139" fmla="*/ 742462 w 7467600"/>
              <a:gd name="connsiteY139" fmla="*/ 4594648 h 6858000"/>
              <a:gd name="connsiteX140" fmla="*/ 820602 w 7467600"/>
              <a:gd name="connsiteY140" fmla="*/ 4485915 h 6858000"/>
              <a:gd name="connsiteX141" fmla="*/ 878295 w 7467600"/>
              <a:gd name="connsiteY141" fmla="*/ 4403594 h 6858000"/>
              <a:gd name="connsiteX142" fmla="*/ 1240607 w 7467600"/>
              <a:gd name="connsiteY142" fmla="*/ 4010401 h 6858000"/>
              <a:gd name="connsiteX143" fmla="*/ 1310106 w 7467600"/>
              <a:gd name="connsiteY143" fmla="*/ 3943217 h 6858000"/>
              <a:gd name="connsiteX144" fmla="*/ 1423113 w 7467600"/>
              <a:gd name="connsiteY144" fmla="*/ 3874565 h 6858000"/>
              <a:gd name="connsiteX145" fmla="*/ 1260565 w 7467600"/>
              <a:gd name="connsiteY145" fmla="*/ 4031982 h 6858000"/>
              <a:gd name="connsiteX146" fmla="*/ 901900 w 7467600"/>
              <a:gd name="connsiteY146" fmla="*/ 4421236 h 6858000"/>
              <a:gd name="connsiteX147" fmla="*/ 845044 w 7467600"/>
              <a:gd name="connsiteY147" fmla="*/ 4502436 h 6858000"/>
              <a:gd name="connsiteX148" fmla="*/ 685926 w 7467600"/>
              <a:gd name="connsiteY148" fmla="*/ 4703069 h 6858000"/>
              <a:gd name="connsiteX149" fmla="*/ 684248 w 7467600"/>
              <a:gd name="connsiteY149" fmla="*/ 4706721 h 6858000"/>
              <a:gd name="connsiteX150" fmla="*/ 1423113 w 7467600"/>
              <a:gd name="connsiteY150" fmla="*/ 3874565 h 6858000"/>
              <a:gd name="connsiteX151" fmla="*/ 3316479 w 7467600"/>
              <a:gd name="connsiteY151" fmla="*/ 3872136 h 6858000"/>
              <a:gd name="connsiteX152" fmla="*/ 3546806 w 7467600"/>
              <a:gd name="connsiteY152" fmla="*/ 4356139 h 6858000"/>
              <a:gd name="connsiteX153" fmla="*/ 3364433 w 7467600"/>
              <a:gd name="connsiteY153" fmla="*/ 3953121 h 6858000"/>
              <a:gd name="connsiteX154" fmla="*/ 3316479 w 7467600"/>
              <a:gd name="connsiteY154" fmla="*/ 3872136 h 6858000"/>
              <a:gd name="connsiteX155" fmla="*/ 3291335 w 7467600"/>
              <a:gd name="connsiteY155" fmla="*/ 3767420 h 6858000"/>
              <a:gd name="connsiteX156" fmla="*/ 3390805 w 7467600"/>
              <a:gd name="connsiteY156" fmla="*/ 3937163 h 6858000"/>
              <a:gd name="connsiteX157" fmla="*/ 3579062 w 7467600"/>
              <a:gd name="connsiteY157" fmla="*/ 4359040 h 6858000"/>
              <a:gd name="connsiteX158" fmla="*/ 3467355 w 7467600"/>
              <a:gd name="connsiteY158" fmla="*/ 3988130 h 6858000"/>
              <a:gd name="connsiteX159" fmla="*/ 3310753 w 7467600"/>
              <a:gd name="connsiteY159" fmla="*/ 3787140 h 6858000"/>
              <a:gd name="connsiteX160" fmla="*/ 3291335 w 7467600"/>
              <a:gd name="connsiteY160" fmla="*/ 3767420 h 6858000"/>
              <a:gd name="connsiteX161" fmla="*/ 1635889 w 7467600"/>
              <a:gd name="connsiteY161" fmla="*/ 3709494 h 6858000"/>
              <a:gd name="connsiteX162" fmla="*/ 1634800 w 7467600"/>
              <a:gd name="connsiteY162" fmla="*/ 3731111 h 6858000"/>
              <a:gd name="connsiteX163" fmla="*/ 1635889 w 7467600"/>
              <a:gd name="connsiteY163" fmla="*/ 3709494 h 6858000"/>
              <a:gd name="connsiteX164" fmla="*/ 1510397 w 7467600"/>
              <a:gd name="connsiteY164" fmla="*/ 3684705 h 6858000"/>
              <a:gd name="connsiteX165" fmla="*/ 1146550 w 7467600"/>
              <a:gd name="connsiteY165" fmla="*/ 3802012 h 6858000"/>
              <a:gd name="connsiteX166" fmla="*/ 698834 w 7467600"/>
              <a:gd name="connsiteY166" fmla="*/ 3952272 h 6858000"/>
              <a:gd name="connsiteX167" fmla="*/ 34256 w 7467600"/>
              <a:gd name="connsiteY167" fmla="*/ 4347603 h 6858000"/>
              <a:gd name="connsiteX168" fmla="*/ 527241 w 7467600"/>
              <a:gd name="connsiteY168" fmla="*/ 4065078 h 6858000"/>
              <a:gd name="connsiteX169" fmla="*/ 1510397 w 7467600"/>
              <a:gd name="connsiteY169" fmla="*/ 3684705 h 6858000"/>
              <a:gd name="connsiteX170" fmla="*/ 1313114 w 7467600"/>
              <a:gd name="connsiteY170" fmla="*/ 3655216 h 6858000"/>
              <a:gd name="connsiteX171" fmla="*/ 1109304 w 7467600"/>
              <a:gd name="connsiteY171" fmla="*/ 3669030 h 6858000"/>
              <a:gd name="connsiteX172" fmla="*/ 8129 w 7467600"/>
              <a:gd name="connsiteY172" fmla="*/ 4330519 h 6858000"/>
              <a:gd name="connsiteX173" fmla="*/ 687572 w 7467600"/>
              <a:gd name="connsiteY173" fmla="*/ 3925629 h 6858000"/>
              <a:gd name="connsiteX174" fmla="*/ 1138365 w 7467600"/>
              <a:gd name="connsiteY174" fmla="*/ 3774515 h 6858000"/>
              <a:gd name="connsiteX175" fmla="*/ 1505579 w 7467600"/>
              <a:gd name="connsiteY175" fmla="*/ 3655526 h 6858000"/>
              <a:gd name="connsiteX176" fmla="*/ 1313114 w 7467600"/>
              <a:gd name="connsiteY176" fmla="*/ 3655216 h 6858000"/>
              <a:gd name="connsiteX177" fmla="*/ 3655073 w 7467600"/>
              <a:gd name="connsiteY177" fmla="*/ 3650884 h 6858000"/>
              <a:gd name="connsiteX178" fmla="*/ 3989938 w 7467600"/>
              <a:gd name="connsiteY178" fmla="*/ 3991685 h 6858000"/>
              <a:gd name="connsiteX179" fmla="*/ 4393907 w 7467600"/>
              <a:gd name="connsiteY179" fmla="*/ 4261258 h 6858000"/>
              <a:gd name="connsiteX180" fmla="*/ 4648051 w 7467600"/>
              <a:gd name="connsiteY180" fmla="*/ 4374051 h 6858000"/>
              <a:gd name="connsiteX181" fmla="*/ 4383389 w 7467600"/>
              <a:gd name="connsiteY181" fmla="*/ 4184369 h 6858000"/>
              <a:gd name="connsiteX182" fmla="*/ 4165508 w 7467600"/>
              <a:gd name="connsiteY182" fmla="*/ 4035196 h 6858000"/>
              <a:gd name="connsiteX183" fmla="*/ 4068162 w 7467600"/>
              <a:gd name="connsiteY183" fmla="*/ 3953394 h 6858000"/>
              <a:gd name="connsiteX184" fmla="*/ 3981416 w 7467600"/>
              <a:gd name="connsiteY184" fmla="*/ 3880482 h 6858000"/>
              <a:gd name="connsiteX185" fmla="*/ 3800147 w 7467600"/>
              <a:gd name="connsiteY185" fmla="*/ 3749872 h 6858000"/>
              <a:gd name="connsiteX186" fmla="*/ 3655073 w 7467600"/>
              <a:gd name="connsiteY186" fmla="*/ 3650884 h 6858000"/>
              <a:gd name="connsiteX187" fmla="*/ 3670252 w 7467600"/>
              <a:gd name="connsiteY187" fmla="*/ 3622798 h 6858000"/>
              <a:gd name="connsiteX188" fmla="*/ 3817258 w 7467600"/>
              <a:gd name="connsiteY188" fmla="*/ 3723577 h 6858000"/>
              <a:gd name="connsiteX189" fmla="*/ 4000461 w 7467600"/>
              <a:gd name="connsiteY189" fmla="*/ 3855966 h 6858000"/>
              <a:gd name="connsiteX190" fmla="*/ 4088180 w 7467600"/>
              <a:gd name="connsiteY190" fmla="*/ 3929774 h 6858000"/>
              <a:gd name="connsiteX191" fmla="*/ 4184555 w 7467600"/>
              <a:gd name="connsiteY191" fmla="*/ 4010683 h 6858000"/>
              <a:gd name="connsiteX192" fmla="*/ 4399563 w 7467600"/>
              <a:gd name="connsiteY192" fmla="*/ 4158106 h 6858000"/>
              <a:gd name="connsiteX193" fmla="*/ 4684469 w 7467600"/>
              <a:gd name="connsiteY193" fmla="*/ 4364680 h 6858000"/>
              <a:gd name="connsiteX194" fmla="*/ 4690271 w 7467600"/>
              <a:gd name="connsiteY194" fmla="*/ 4370034 h 6858000"/>
              <a:gd name="connsiteX195" fmla="*/ 4136093 w 7467600"/>
              <a:gd name="connsiteY195" fmla="*/ 3858466 h 6858000"/>
              <a:gd name="connsiteX196" fmla="*/ 3670252 w 7467600"/>
              <a:gd name="connsiteY196" fmla="*/ 3622798 h 6858000"/>
              <a:gd name="connsiteX197" fmla="*/ 4440129 w 7467600"/>
              <a:gd name="connsiteY197" fmla="*/ 3448571 h 6858000"/>
              <a:gd name="connsiteX198" fmla="*/ 4856525 w 7467600"/>
              <a:gd name="connsiteY198" fmla="*/ 3915351 h 6858000"/>
              <a:gd name="connsiteX199" fmla="*/ 5059055 w 7467600"/>
              <a:gd name="connsiteY199" fmla="*/ 4108918 h 6858000"/>
              <a:gd name="connsiteX200" fmla="*/ 5290070 w 7467600"/>
              <a:gd name="connsiteY200" fmla="*/ 4263619 h 6858000"/>
              <a:gd name="connsiteX201" fmla="*/ 4834991 w 7467600"/>
              <a:gd name="connsiteY201" fmla="*/ 3830985 h 6858000"/>
              <a:gd name="connsiteX202" fmla="*/ 4440129 w 7467600"/>
              <a:gd name="connsiteY202" fmla="*/ 3448571 h 6858000"/>
              <a:gd name="connsiteX203" fmla="*/ 4441737 w 7467600"/>
              <a:gd name="connsiteY203" fmla="*/ 3399734 h 6858000"/>
              <a:gd name="connsiteX204" fmla="*/ 4431236 w 7467600"/>
              <a:gd name="connsiteY204" fmla="*/ 3400954 h 6858000"/>
              <a:gd name="connsiteX205" fmla="*/ 4557150 w 7467600"/>
              <a:gd name="connsiteY205" fmla="*/ 3510023 h 6858000"/>
              <a:gd name="connsiteX206" fmla="*/ 4856936 w 7467600"/>
              <a:gd name="connsiteY206" fmla="*/ 3809146 h 6858000"/>
              <a:gd name="connsiteX207" fmla="*/ 5111996 w 7467600"/>
              <a:gd name="connsiteY207" fmla="*/ 4065759 h 6858000"/>
              <a:gd name="connsiteX208" fmla="*/ 5388878 w 7467600"/>
              <a:gd name="connsiteY208" fmla="*/ 4300185 h 6858000"/>
              <a:gd name="connsiteX209" fmla="*/ 5425556 w 7467600"/>
              <a:gd name="connsiteY209" fmla="*/ 4308967 h 6858000"/>
              <a:gd name="connsiteX210" fmla="*/ 4943646 w 7467600"/>
              <a:gd name="connsiteY210" fmla="*/ 3822916 h 6858000"/>
              <a:gd name="connsiteX211" fmla="*/ 4594837 w 7467600"/>
              <a:gd name="connsiteY211" fmla="*/ 3532274 h 6858000"/>
              <a:gd name="connsiteX212" fmla="*/ 4441737 w 7467600"/>
              <a:gd name="connsiteY212" fmla="*/ 3399734 h 6858000"/>
              <a:gd name="connsiteX213" fmla="*/ 5425834 w 7467600"/>
              <a:gd name="connsiteY213" fmla="*/ 3162785 h 6858000"/>
              <a:gd name="connsiteX214" fmla="*/ 5401644 w 7467600"/>
              <a:gd name="connsiteY214" fmla="*/ 3617847 h 6858000"/>
              <a:gd name="connsiteX215" fmla="*/ 5467256 w 7467600"/>
              <a:gd name="connsiteY215" fmla="*/ 4175494 h 6858000"/>
              <a:gd name="connsiteX216" fmla="*/ 5448069 w 7467600"/>
              <a:gd name="connsiteY216" fmla="*/ 3567554 h 6858000"/>
              <a:gd name="connsiteX217" fmla="*/ 5425834 w 7467600"/>
              <a:gd name="connsiteY217" fmla="*/ 3162785 h 6858000"/>
              <a:gd name="connsiteX218" fmla="*/ 1318687 w 7467600"/>
              <a:gd name="connsiteY218" fmla="*/ 3113840 h 6858000"/>
              <a:gd name="connsiteX219" fmla="*/ 1066793 w 7467600"/>
              <a:gd name="connsiteY219" fmla="*/ 3212171 h 6858000"/>
              <a:gd name="connsiteX220" fmla="*/ 993319 w 7467600"/>
              <a:gd name="connsiteY220" fmla="*/ 3247648 h 6858000"/>
              <a:gd name="connsiteX221" fmla="*/ 853081 w 7467600"/>
              <a:gd name="connsiteY221" fmla="*/ 3312410 h 6858000"/>
              <a:gd name="connsiteX222" fmla="*/ 805957 w 7467600"/>
              <a:gd name="connsiteY222" fmla="*/ 3330443 h 6858000"/>
              <a:gd name="connsiteX223" fmla="*/ 1318687 w 7467600"/>
              <a:gd name="connsiteY223" fmla="*/ 3113840 h 6858000"/>
              <a:gd name="connsiteX224" fmla="*/ 5453702 w 7467600"/>
              <a:gd name="connsiteY224" fmla="*/ 3090882 h 6858000"/>
              <a:gd name="connsiteX225" fmla="*/ 5480135 w 7467600"/>
              <a:gd name="connsiteY225" fmla="*/ 3565802 h 6858000"/>
              <a:gd name="connsiteX226" fmla="*/ 5499023 w 7467600"/>
              <a:gd name="connsiteY226" fmla="*/ 4166310 h 6858000"/>
              <a:gd name="connsiteX227" fmla="*/ 5547022 w 7467600"/>
              <a:gd name="connsiteY227" fmla="*/ 3607838 h 6858000"/>
              <a:gd name="connsiteX228" fmla="*/ 5515964 w 7467600"/>
              <a:gd name="connsiteY228" fmla="*/ 3378541 h 6858000"/>
              <a:gd name="connsiteX229" fmla="*/ 5453702 w 7467600"/>
              <a:gd name="connsiteY229" fmla="*/ 3090882 h 6858000"/>
              <a:gd name="connsiteX230" fmla="*/ 1238695 w 7467600"/>
              <a:gd name="connsiteY230" fmla="*/ 3076820 h 6858000"/>
              <a:gd name="connsiteX231" fmla="*/ 716371 w 7467600"/>
              <a:gd name="connsiteY231" fmla="*/ 3293249 h 6858000"/>
              <a:gd name="connsiteX232" fmla="*/ 579522 w 7467600"/>
              <a:gd name="connsiteY232" fmla="*/ 3371759 h 6858000"/>
              <a:gd name="connsiteX233" fmla="*/ 600288 w 7467600"/>
              <a:gd name="connsiteY233" fmla="*/ 3365555 h 6858000"/>
              <a:gd name="connsiteX234" fmla="*/ 840692 w 7467600"/>
              <a:gd name="connsiteY234" fmla="*/ 3284921 h 6858000"/>
              <a:gd name="connsiteX235" fmla="*/ 979248 w 7467600"/>
              <a:gd name="connsiteY235" fmla="*/ 3221003 h 6858000"/>
              <a:gd name="connsiteX236" fmla="*/ 1053282 w 7467600"/>
              <a:gd name="connsiteY236" fmla="*/ 3185247 h 6858000"/>
              <a:gd name="connsiteX237" fmla="*/ 1320603 w 7467600"/>
              <a:gd name="connsiteY237" fmla="*/ 3081281 h 6858000"/>
              <a:gd name="connsiteX238" fmla="*/ 1238695 w 7467600"/>
              <a:gd name="connsiteY238" fmla="*/ 3076820 h 6858000"/>
              <a:gd name="connsiteX239" fmla="*/ 5425627 w 7467600"/>
              <a:gd name="connsiteY239" fmla="*/ 2954192 h 6858000"/>
              <a:gd name="connsiteX240" fmla="*/ 5470770 w 7467600"/>
              <a:gd name="connsiteY240" fmla="*/ 3005435 h 6858000"/>
              <a:gd name="connsiteX241" fmla="*/ 5519779 w 7467600"/>
              <a:gd name="connsiteY241" fmla="*/ 4359223 h 6858000"/>
              <a:gd name="connsiteX242" fmla="*/ 5520293 w 7467600"/>
              <a:gd name="connsiteY242" fmla="*/ 4360602 h 6858000"/>
              <a:gd name="connsiteX243" fmla="*/ 5767221 w 7467600"/>
              <a:gd name="connsiteY243" fmla="*/ 4665564 h 6858000"/>
              <a:gd name="connsiteX244" fmla="*/ 6937169 w 7467600"/>
              <a:gd name="connsiteY244" fmla="*/ 4815941 h 6858000"/>
              <a:gd name="connsiteX245" fmla="*/ 6953922 w 7467600"/>
              <a:gd name="connsiteY245" fmla="*/ 4890068 h 6858000"/>
              <a:gd name="connsiteX246" fmla="*/ 6071359 w 7467600"/>
              <a:gd name="connsiteY246" fmla="*/ 4770770 h 6858000"/>
              <a:gd name="connsiteX247" fmla="*/ 6038839 w 7467600"/>
              <a:gd name="connsiteY247" fmla="*/ 4764474 h 6858000"/>
              <a:gd name="connsiteX248" fmla="*/ 6038706 w 7467600"/>
              <a:gd name="connsiteY248" fmla="*/ 4763847 h 6858000"/>
              <a:gd name="connsiteX249" fmla="*/ 6037784 w 7467600"/>
              <a:gd name="connsiteY249" fmla="*/ 4764270 h 6858000"/>
              <a:gd name="connsiteX250" fmla="*/ 6038839 w 7467600"/>
              <a:gd name="connsiteY250" fmla="*/ 4764474 h 6858000"/>
              <a:gd name="connsiteX251" fmla="*/ 6040338 w 7467600"/>
              <a:gd name="connsiteY251" fmla="*/ 4771418 h 6858000"/>
              <a:gd name="connsiteX252" fmla="*/ 6024488 w 7467600"/>
              <a:gd name="connsiteY252" fmla="*/ 4809903 h 6858000"/>
              <a:gd name="connsiteX253" fmla="*/ 5599771 w 7467600"/>
              <a:gd name="connsiteY253" fmla="*/ 5509652 h 6858000"/>
              <a:gd name="connsiteX254" fmla="*/ 5548843 w 7467600"/>
              <a:gd name="connsiteY254" fmla="*/ 5563845 h 6858000"/>
              <a:gd name="connsiteX255" fmla="*/ 5940952 w 7467600"/>
              <a:gd name="connsiteY255" fmla="*/ 6250028 h 6858000"/>
              <a:gd name="connsiteX256" fmla="*/ 6043441 w 7467600"/>
              <a:gd name="connsiteY256" fmla="*/ 6665847 h 6858000"/>
              <a:gd name="connsiteX257" fmla="*/ 6093432 w 7467600"/>
              <a:gd name="connsiteY257" fmla="*/ 6858000 h 6858000"/>
              <a:gd name="connsiteX258" fmla="*/ 6034344 w 7467600"/>
              <a:gd name="connsiteY258" fmla="*/ 6858000 h 6858000"/>
              <a:gd name="connsiteX259" fmla="*/ 6026679 w 7467600"/>
              <a:gd name="connsiteY259" fmla="*/ 6836959 h 6858000"/>
              <a:gd name="connsiteX260" fmla="*/ 5800441 w 7467600"/>
              <a:gd name="connsiteY260" fmla="*/ 6335286 h 6858000"/>
              <a:gd name="connsiteX261" fmla="*/ 5526562 w 7467600"/>
              <a:gd name="connsiteY261" fmla="*/ 5705388 h 6858000"/>
              <a:gd name="connsiteX262" fmla="*/ 5519640 w 7467600"/>
              <a:gd name="connsiteY262" fmla="*/ 5683774 h 6858000"/>
              <a:gd name="connsiteX263" fmla="*/ 5844559 w 7467600"/>
              <a:gd name="connsiteY263" fmla="*/ 6553349 h 6858000"/>
              <a:gd name="connsiteX264" fmla="*/ 5975994 w 7467600"/>
              <a:gd name="connsiteY264" fmla="*/ 6858000 h 6858000"/>
              <a:gd name="connsiteX265" fmla="*/ 5898547 w 7467600"/>
              <a:gd name="connsiteY265" fmla="*/ 6858000 h 6858000"/>
              <a:gd name="connsiteX266" fmla="*/ 5682041 w 7467600"/>
              <a:gd name="connsiteY266" fmla="*/ 6355860 h 6858000"/>
              <a:gd name="connsiteX267" fmla="*/ 5461758 w 7467600"/>
              <a:gd name="connsiteY267" fmla="*/ 5820220 h 6858000"/>
              <a:gd name="connsiteX268" fmla="*/ 5237282 w 7467600"/>
              <a:gd name="connsiteY268" fmla="*/ 6579086 h 6858000"/>
              <a:gd name="connsiteX269" fmla="*/ 5115009 w 7467600"/>
              <a:gd name="connsiteY269" fmla="*/ 6858000 h 6858000"/>
              <a:gd name="connsiteX270" fmla="*/ 5028074 w 7467600"/>
              <a:gd name="connsiteY270" fmla="*/ 6858000 h 6858000"/>
              <a:gd name="connsiteX271" fmla="*/ 5079508 w 7467600"/>
              <a:gd name="connsiteY271" fmla="*/ 6749074 h 6858000"/>
              <a:gd name="connsiteX272" fmla="*/ 5371846 w 7467600"/>
              <a:gd name="connsiteY272" fmla="*/ 5924413 h 6858000"/>
              <a:gd name="connsiteX273" fmla="*/ 5270512 w 7467600"/>
              <a:gd name="connsiteY273" fmla="*/ 6138975 h 6858000"/>
              <a:gd name="connsiteX274" fmla="*/ 5062409 w 7467600"/>
              <a:gd name="connsiteY274" fmla="*/ 6653544 h 6858000"/>
              <a:gd name="connsiteX275" fmla="*/ 5036628 w 7467600"/>
              <a:gd name="connsiteY275" fmla="*/ 6754247 h 6858000"/>
              <a:gd name="connsiteX276" fmla="*/ 5009112 w 7467600"/>
              <a:gd name="connsiteY276" fmla="*/ 6858000 h 6858000"/>
              <a:gd name="connsiteX277" fmla="*/ 4976679 w 7467600"/>
              <a:gd name="connsiteY277" fmla="*/ 6858000 h 6858000"/>
              <a:gd name="connsiteX278" fmla="*/ 5006537 w 7467600"/>
              <a:gd name="connsiteY278" fmla="*/ 6747068 h 6858000"/>
              <a:gd name="connsiteX279" fmla="*/ 5032723 w 7467600"/>
              <a:gd name="connsiteY279" fmla="*/ 6644957 h 6858000"/>
              <a:gd name="connsiteX280" fmla="*/ 5242949 w 7467600"/>
              <a:gd name="connsiteY280" fmla="*/ 6125175 h 6858000"/>
              <a:gd name="connsiteX281" fmla="*/ 5286321 w 7467600"/>
              <a:gd name="connsiteY281" fmla="*/ 6033555 h 6858000"/>
              <a:gd name="connsiteX282" fmla="*/ 5008210 w 7467600"/>
              <a:gd name="connsiteY282" fmla="*/ 6649194 h 6858000"/>
              <a:gd name="connsiteX283" fmla="*/ 4986321 w 7467600"/>
              <a:gd name="connsiteY283" fmla="*/ 6765687 h 6858000"/>
              <a:gd name="connsiteX284" fmla="*/ 4973474 w 7467600"/>
              <a:gd name="connsiteY284" fmla="*/ 6858000 h 6858000"/>
              <a:gd name="connsiteX285" fmla="*/ 4907178 w 7467600"/>
              <a:gd name="connsiteY285" fmla="*/ 6858000 h 6858000"/>
              <a:gd name="connsiteX286" fmla="*/ 4910810 w 7467600"/>
              <a:gd name="connsiteY286" fmla="*/ 6829660 h 6858000"/>
              <a:gd name="connsiteX287" fmla="*/ 4987461 w 7467600"/>
              <a:gd name="connsiteY287" fmla="*/ 6432994 h 6858000"/>
              <a:gd name="connsiteX288" fmla="*/ 5179262 w 7467600"/>
              <a:gd name="connsiteY288" fmla="*/ 6035044 h 6858000"/>
              <a:gd name="connsiteX289" fmla="*/ 4689678 w 7467600"/>
              <a:gd name="connsiteY289" fmla="*/ 6440241 h 6858000"/>
              <a:gd name="connsiteX290" fmla="*/ 4477543 w 7467600"/>
              <a:gd name="connsiteY290" fmla="*/ 6674836 h 6858000"/>
              <a:gd name="connsiteX291" fmla="*/ 4329957 w 7467600"/>
              <a:gd name="connsiteY291" fmla="*/ 6858000 h 6858000"/>
              <a:gd name="connsiteX292" fmla="*/ 4218595 w 7467600"/>
              <a:gd name="connsiteY292" fmla="*/ 6858000 h 6858000"/>
              <a:gd name="connsiteX293" fmla="*/ 4368888 w 7467600"/>
              <a:gd name="connsiteY293" fmla="*/ 6668412 h 6858000"/>
              <a:gd name="connsiteX294" fmla="*/ 4563091 w 7467600"/>
              <a:gd name="connsiteY294" fmla="*/ 6442508 h 6858000"/>
              <a:gd name="connsiteX295" fmla="*/ 5387324 w 7467600"/>
              <a:gd name="connsiteY295" fmla="*/ 5705830 h 6858000"/>
              <a:gd name="connsiteX296" fmla="*/ 5073620 w 7467600"/>
              <a:gd name="connsiteY296" fmla="*/ 5955437 h 6858000"/>
              <a:gd name="connsiteX297" fmla="*/ 4689789 w 7467600"/>
              <a:gd name="connsiteY297" fmla="*/ 6268382 h 6858000"/>
              <a:gd name="connsiteX298" fmla="*/ 4418722 w 7467600"/>
              <a:gd name="connsiteY298" fmla="*/ 6570886 h 6858000"/>
              <a:gd name="connsiteX299" fmla="*/ 4214944 w 7467600"/>
              <a:gd name="connsiteY299" fmla="*/ 6858000 h 6858000"/>
              <a:gd name="connsiteX300" fmla="*/ 4177898 w 7467600"/>
              <a:gd name="connsiteY300" fmla="*/ 6858000 h 6858000"/>
              <a:gd name="connsiteX301" fmla="*/ 4391597 w 7467600"/>
              <a:gd name="connsiteY301" fmla="*/ 6556370 h 6858000"/>
              <a:gd name="connsiteX302" fmla="*/ 4668889 w 7467600"/>
              <a:gd name="connsiteY302" fmla="*/ 6246399 h 6858000"/>
              <a:gd name="connsiteX303" fmla="*/ 5055427 w 7467600"/>
              <a:gd name="connsiteY303" fmla="*/ 5931476 h 6858000"/>
              <a:gd name="connsiteX304" fmla="*/ 5371814 w 7467600"/>
              <a:gd name="connsiteY304" fmla="*/ 5678975 h 6858000"/>
              <a:gd name="connsiteX305" fmla="*/ 4987918 w 7467600"/>
              <a:gd name="connsiteY305" fmla="*/ 5838701 h 6858000"/>
              <a:gd name="connsiteX306" fmla="*/ 4317146 w 7467600"/>
              <a:gd name="connsiteY306" fmla="*/ 6587716 h 6858000"/>
              <a:gd name="connsiteX307" fmla="*/ 4171627 w 7467600"/>
              <a:gd name="connsiteY307" fmla="*/ 6858000 h 6858000"/>
              <a:gd name="connsiteX308" fmla="*/ 4081585 w 7467600"/>
              <a:gd name="connsiteY308" fmla="*/ 6858000 h 6858000"/>
              <a:gd name="connsiteX309" fmla="*/ 4238603 w 7467600"/>
              <a:gd name="connsiteY309" fmla="*/ 6559341 h 6858000"/>
              <a:gd name="connsiteX310" fmla="*/ 4778333 w 7467600"/>
              <a:gd name="connsiteY310" fmla="*/ 5873626 h 6858000"/>
              <a:gd name="connsiteX311" fmla="*/ 5414185 w 7467600"/>
              <a:gd name="connsiteY311" fmla="*/ 5573882 h 6858000"/>
              <a:gd name="connsiteX312" fmla="*/ 5959648 w 7467600"/>
              <a:gd name="connsiteY312" fmla="*/ 4760797 h 6858000"/>
              <a:gd name="connsiteX313" fmla="*/ 5355019 w 7467600"/>
              <a:gd name="connsiteY313" fmla="*/ 4734672 h 6858000"/>
              <a:gd name="connsiteX314" fmla="*/ 5083565 w 7467600"/>
              <a:gd name="connsiteY314" fmla="*/ 5179121 h 6858000"/>
              <a:gd name="connsiteX315" fmla="*/ 4713577 w 7467600"/>
              <a:gd name="connsiteY315" fmla="*/ 5616803 h 6858000"/>
              <a:gd name="connsiteX316" fmla="*/ 3989559 w 7467600"/>
              <a:gd name="connsiteY316" fmla="*/ 6145945 h 6858000"/>
              <a:gd name="connsiteX317" fmla="*/ 3939824 w 7467600"/>
              <a:gd name="connsiteY317" fmla="*/ 6066900 h 6858000"/>
              <a:gd name="connsiteX318" fmla="*/ 4584537 w 7467600"/>
              <a:gd name="connsiteY318" fmla="*/ 5324826 h 6858000"/>
              <a:gd name="connsiteX319" fmla="*/ 5037105 w 7467600"/>
              <a:gd name="connsiteY319" fmla="*/ 5088765 h 6858000"/>
              <a:gd name="connsiteX320" fmla="*/ 5039930 w 7467600"/>
              <a:gd name="connsiteY320" fmla="*/ 5089585 h 6858000"/>
              <a:gd name="connsiteX321" fmla="*/ 5263764 w 7467600"/>
              <a:gd name="connsiteY321" fmla="*/ 4735525 h 6858000"/>
              <a:gd name="connsiteX322" fmla="*/ 4086300 w 7467600"/>
              <a:gd name="connsiteY322" fmla="*/ 4884599 h 6858000"/>
              <a:gd name="connsiteX323" fmla="*/ 4085485 w 7467600"/>
              <a:gd name="connsiteY323" fmla="*/ 4899070 h 6858000"/>
              <a:gd name="connsiteX324" fmla="*/ 3871915 w 7467600"/>
              <a:gd name="connsiteY324" fmla="*/ 5253645 h 6858000"/>
              <a:gd name="connsiteX325" fmla="*/ 3799374 w 7467600"/>
              <a:gd name="connsiteY325" fmla="*/ 5466127 h 6858000"/>
              <a:gd name="connsiteX326" fmla="*/ 3498850 w 7467600"/>
              <a:gd name="connsiteY326" fmla="*/ 6661888 h 6858000"/>
              <a:gd name="connsiteX327" fmla="*/ 3399216 w 7467600"/>
              <a:gd name="connsiteY327" fmla="*/ 6858000 h 6858000"/>
              <a:gd name="connsiteX328" fmla="*/ 3303688 w 7467600"/>
              <a:gd name="connsiteY328" fmla="*/ 6858000 h 6858000"/>
              <a:gd name="connsiteX329" fmla="*/ 3391774 w 7467600"/>
              <a:gd name="connsiteY329" fmla="*/ 6697181 h 6858000"/>
              <a:gd name="connsiteX330" fmla="*/ 3735540 w 7467600"/>
              <a:gd name="connsiteY330" fmla="*/ 5546923 h 6858000"/>
              <a:gd name="connsiteX331" fmla="*/ 3729438 w 7467600"/>
              <a:gd name="connsiteY331" fmla="*/ 5569058 h 6858000"/>
              <a:gd name="connsiteX332" fmla="*/ 3707782 w 7467600"/>
              <a:gd name="connsiteY332" fmla="*/ 5644908 h 6858000"/>
              <a:gd name="connsiteX333" fmla="*/ 3583827 w 7467600"/>
              <a:gd name="connsiteY333" fmla="*/ 6039215 h 6858000"/>
              <a:gd name="connsiteX334" fmla="*/ 3547861 w 7467600"/>
              <a:gd name="connsiteY334" fmla="*/ 6129609 h 6858000"/>
              <a:gd name="connsiteX335" fmla="*/ 3490905 w 7467600"/>
              <a:gd name="connsiteY335" fmla="*/ 6277660 h 6858000"/>
              <a:gd name="connsiteX336" fmla="*/ 3455859 w 7467600"/>
              <a:gd name="connsiteY336" fmla="*/ 6391301 h 6858000"/>
              <a:gd name="connsiteX337" fmla="*/ 3429112 w 7467600"/>
              <a:gd name="connsiteY337" fmla="*/ 6479469 h 6858000"/>
              <a:gd name="connsiteX338" fmla="*/ 3304862 w 7467600"/>
              <a:gd name="connsiteY338" fmla="*/ 6796476 h 6858000"/>
              <a:gd name="connsiteX339" fmla="*/ 3276071 w 7467600"/>
              <a:gd name="connsiteY339" fmla="*/ 6858000 h 6858000"/>
              <a:gd name="connsiteX340" fmla="*/ 3240805 w 7467600"/>
              <a:gd name="connsiteY340" fmla="*/ 6858000 h 6858000"/>
              <a:gd name="connsiteX341" fmla="*/ 3275917 w 7467600"/>
              <a:gd name="connsiteY341" fmla="*/ 6783192 h 6858000"/>
              <a:gd name="connsiteX342" fmla="*/ 3399358 w 7467600"/>
              <a:gd name="connsiteY342" fmla="*/ 6469011 h 6858000"/>
              <a:gd name="connsiteX343" fmla="*/ 3425650 w 7467600"/>
              <a:gd name="connsiteY343" fmla="*/ 6381333 h 6858000"/>
              <a:gd name="connsiteX344" fmla="*/ 3460661 w 7467600"/>
              <a:gd name="connsiteY344" fmla="*/ 6266763 h 6858000"/>
              <a:gd name="connsiteX345" fmla="*/ 3518021 w 7467600"/>
              <a:gd name="connsiteY345" fmla="*/ 6117298 h 6858000"/>
              <a:gd name="connsiteX346" fmla="*/ 3554035 w 7467600"/>
              <a:gd name="connsiteY346" fmla="*/ 6027832 h 6858000"/>
              <a:gd name="connsiteX347" fmla="*/ 3677174 w 7467600"/>
              <a:gd name="connsiteY347" fmla="*/ 5636351 h 6858000"/>
              <a:gd name="connsiteX348" fmla="*/ 3698819 w 7467600"/>
              <a:gd name="connsiteY348" fmla="*/ 5560503 h 6858000"/>
              <a:gd name="connsiteX349" fmla="*/ 3702094 w 7467600"/>
              <a:gd name="connsiteY349" fmla="*/ 5549194 h 6858000"/>
              <a:gd name="connsiteX350" fmla="*/ 3398355 w 7467600"/>
              <a:gd name="connsiteY350" fmla="*/ 6094603 h 6858000"/>
              <a:gd name="connsiteX351" fmla="*/ 3193941 w 7467600"/>
              <a:gd name="connsiteY351" fmla="*/ 6798775 h 6858000"/>
              <a:gd name="connsiteX352" fmla="*/ 3184140 w 7467600"/>
              <a:gd name="connsiteY352" fmla="*/ 6858000 h 6858000"/>
              <a:gd name="connsiteX353" fmla="*/ 3099978 w 7467600"/>
              <a:gd name="connsiteY353" fmla="*/ 6858000 h 6858000"/>
              <a:gd name="connsiteX354" fmla="*/ 3101556 w 7467600"/>
              <a:gd name="connsiteY354" fmla="*/ 6843337 h 6858000"/>
              <a:gd name="connsiteX355" fmla="*/ 3370162 w 7467600"/>
              <a:gd name="connsiteY355" fmla="*/ 5785550 h 6858000"/>
              <a:gd name="connsiteX356" fmla="*/ 3746477 w 7467600"/>
              <a:gd name="connsiteY356" fmla="*/ 5377889 h 6858000"/>
              <a:gd name="connsiteX357" fmla="*/ 3863399 w 7467600"/>
              <a:gd name="connsiteY357" fmla="*/ 5087257 h 6858000"/>
              <a:gd name="connsiteX358" fmla="*/ 3968712 w 7467600"/>
              <a:gd name="connsiteY358" fmla="*/ 4913989 h 6858000"/>
              <a:gd name="connsiteX359" fmla="*/ 2792390 w 7467600"/>
              <a:gd name="connsiteY359" fmla="*/ 5382974 h 6858000"/>
              <a:gd name="connsiteX360" fmla="*/ 2714982 w 7467600"/>
              <a:gd name="connsiteY360" fmla="*/ 5427051 h 6858000"/>
              <a:gd name="connsiteX361" fmla="*/ 2813361 w 7467600"/>
              <a:gd name="connsiteY361" fmla="*/ 6023912 h 6858000"/>
              <a:gd name="connsiteX362" fmla="*/ 2688430 w 7467600"/>
              <a:gd name="connsiteY362" fmla="*/ 6801564 h 6858000"/>
              <a:gd name="connsiteX363" fmla="*/ 2629626 w 7467600"/>
              <a:gd name="connsiteY363" fmla="*/ 6763394 h 6858000"/>
              <a:gd name="connsiteX364" fmla="*/ 2565328 w 7467600"/>
              <a:gd name="connsiteY364" fmla="*/ 5516399 h 6858000"/>
              <a:gd name="connsiteX365" fmla="*/ 1922999 w 7467600"/>
              <a:gd name="connsiteY365" fmla="*/ 5980343 h 6858000"/>
              <a:gd name="connsiteX366" fmla="*/ 1950261 w 7467600"/>
              <a:gd name="connsiteY366" fmla="*/ 6405858 h 6858000"/>
              <a:gd name="connsiteX367" fmla="*/ 2365554 w 7467600"/>
              <a:gd name="connsiteY367" fmla="*/ 6759107 h 6858000"/>
              <a:gd name="connsiteX368" fmla="*/ 2424142 w 7467600"/>
              <a:gd name="connsiteY368" fmla="*/ 6858000 h 6858000"/>
              <a:gd name="connsiteX369" fmla="*/ 2395994 w 7467600"/>
              <a:gd name="connsiteY369" fmla="*/ 6858000 h 6858000"/>
              <a:gd name="connsiteX370" fmla="*/ 2392863 w 7467600"/>
              <a:gd name="connsiteY370" fmla="*/ 6852964 h 6858000"/>
              <a:gd name="connsiteX371" fmla="*/ 2017589 w 7467600"/>
              <a:gd name="connsiteY371" fmla="*/ 6493982 h 6858000"/>
              <a:gd name="connsiteX372" fmla="*/ 2147336 w 7467600"/>
              <a:gd name="connsiteY372" fmla="*/ 6594052 h 6858000"/>
              <a:gd name="connsiteX373" fmla="*/ 2207047 w 7467600"/>
              <a:gd name="connsiteY373" fmla="*/ 6654540 h 6858000"/>
              <a:gd name="connsiteX374" fmla="*/ 2299106 w 7467600"/>
              <a:gd name="connsiteY374" fmla="*/ 6778931 h 6858000"/>
              <a:gd name="connsiteX375" fmla="*/ 2314430 w 7467600"/>
              <a:gd name="connsiteY375" fmla="*/ 6801144 h 6858000"/>
              <a:gd name="connsiteX376" fmla="*/ 2352406 w 7467600"/>
              <a:gd name="connsiteY376" fmla="*/ 6858000 h 6858000"/>
              <a:gd name="connsiteX377" fmla="*/ 2314492 w 7467600"/>
              <a:gd name="connsiteY377" fmla="*/ 6858000 h 6858000"/>
              <a:gd name="connsiteX378" fmla="*/ 2288095 w 7467600"/>
              <a:gd name="connsiteY378" fmla="*/ 6818030 h 6858000"/>
              <a:gd name="connsiteX379" fmla="*/ 2272768 w 7467600"/>
              <a:gd name="connsiteY379" fmla="*/ 6795822 h 6858000"/>
              <a:gd name="connsiteX380" fmla="*/ 2182715 w 7467600"/>
              <a:gd name="connsiteY380" fmla="*/ 6675071 h 6858000"/>
              <a:gd name="connsiteX381" fmla="*/ 2032061 w 7467600"/>
              <a:gd name="connsiteY381" fmla="*/ 6541380 h 6858000"/>
              <a:gd name="connsiteX382" fmla="*/ 2257220 w 7467600"/>
              <a:gd name="connsiteY382" fmla="*/ 6826257 h 6858000"/>
              <a:gd name="connsiteX383" fmla="*/ 2281324 w 7467600"/>
              <a:gd name="connsiteY383" fmla="*/ 6858000 h 6858000"/>
              <a:gd name="connsiteX384" fmla="*/ 2242860 w 7467600"/>
              <a:gd name="connsiteY384" fmla="*/ 6858000 h 6858000"/>
              <a:gd name="connsiteX385" fmla="*/ 2232818 w 7467600"/>
              <a:gd name="connsiteY385" fmla="*/ 6844926 h 6858000"/>
              <a:gd name="connsiteX386" fmla="*/ 1990172 w 7467600"/>
              <a:gd name="connsiteY386" fmla="*/ 6542121 h 6858000"/>
              <a:gd name="connsiteX387" fmla="*/ 2124090 w 7467600"/>
              <a:gd name="connsiteY387" fmla="*/ 6761017 h 6858000"/>
              <a:gd name="connsiteX388" fmla="*/ 2200380 w 7467600"/>
              <a:gd name="connsiteY388" fmla="*/ 6858000 h 6858000"/>
              <a:gd name="connsiteX389" fmla="*/ 2147507 w 7467600"/>
              <a:gd name="connsiteY389" fmla="*/ 6858000 h 6858000"/>
              <a:gd name="connsiteX390" fmla="*/ 2070668 w 7467600"/>
              <a:gd name="connsiteY390" fmla="*/ 6761520 h 6858000"/>
              <a:gd name="connsiteX391" fmla="*/ 1975142 w 7467600"/>
              <a:gd name="connsiteY391" fmla="*/ 6585570 h 6858000"/>
              <a:gd name="connsiteX392" fmla="*/ 2050035 w 7467600"/>
              <a:gd name="connsiteY392" fmla="*/ 6813345 h 6858000"/>
              <a:gd name="connsiteX393" fmla="*/ 2063025 w 7467600"/>
              <a:gd name="connsiteY393" fmla="*/ 6858000 h 6858000"/>
              <a:gd name="connsiteX394" fmla="*/ 2021675 w 7467600"/>
              <a:gd name="connsiteY394" fmla="*/ 6858000 h 6858000"/>
              <a:gd name="connsiteX395" fmla="*/ 2019308 w 7467600"/>
              <a:gd name="connsiteY395" fmla="*/ 6847118 h 6858000"/>
              <a:gd name="connsiteX396" fmla="*/ 1938835 w 7467600"/>
              <a:gd name="connsiteY396" fmla="*/ 6551160 h 6858000"/>
              <a:gd name="connsiteX397" fmla="*/ 1953230 w 7467600"/>
              <a:gd name="connsiteY397" fmla="*/ 6759699 h 6858000"/>
              <a:gd name="connsiteX398" fmla="*/ 1956763 w 7467600"/>
              <a:gd name="connsiteY398" fmla="*/ 6778191 h 6858000"/>
              <a:gd name="connsiteX399" fmla="*/ 1967925 w 7467600"/>
              <a:gd name="connsiteY399" fmla="*/ 6858000 h 6858000"/>
              <a:gd name="connsiteX400" fmla="*/ 1936622 w 7467600"/>
              <a:gd name="connsiteY400" fmla="*/ 6858000 h 6858000"/>
              <a:gd name="connsiteX401" fmla="*/ 1926261 w 7467600"/>
              <a:gd name="connsiteY401" fmla="*/ 6784064 h 6858000"/>
              <a:gd name="connsiteX402" fmla="*/ 1922724 w 7467600"/>
              <a:gd name="connsiteY402" fmla="*/ 6765577 h 6858000"/>
              <a:gd name="connsiteX403" fmla="*/ 1904650 w 7467600"/>
              <a:gd name="connsiteY403" fmla="*/ 6639616 h 6858000"/>
              <a:gd name="connsiteX404" fmla="*/ 1885273 w 7467600"/>
              <a:gd name="connsiteY404" fmla="*/ 6858000 h 6858000"/>
              <a:gd name="connsiteX405" fmla="*/ 1854363 w 7467600"/>
              <a:gd name="connsiteY405" fmla="*/ 6858000 h 6858000"/>
              <a:gd name="connsiteX406" fmla="*/ 1880391 w 7467600"/>
              <a:gd name="connsiteY406" fmla="*/ 6603796 h 6858000"/>
              <a:gd name="connsiteX407" fmla="*/ 1818273 w 7467600"/>
              <a:gd name="connsiteY407" fmla="*/ 6715729 h 6858000"/>
              <a:gd name="connsiteX408" fmla="*/ 1794691 w 7467600"/>
              <a:gd name="connsiteY408" fmla="*/ 6843239 h 6858000"/>
              <a:gd name="connsiteX409" fmla="*/ 1794914 w 7467600"/>
              <a:gd name="connsiteY409" fmla="*/ 6858000 h 6858000"/>
              <a:gd name="connsiteX410" fmla="*/ 1746128 w 7467600"/>
              <a:gd name="connsiteY410" fmla="*/ 6858000 h 6858000"/>
              <a:gd name="connsiteX411" fmla="*/ 1753934 w 7467600"/>
              <a:gd name="connsiteY411" fmla="*/ 6724796 h 6858000"/>
              <a:gd name="connsiteX412" fmla="*/ 1792053 w 7467600"/>
              <a:gd name="connsiteY412" fmla="*/ 6572396 h 6858000"/>
              <a:gd name="connsiteX413" fmla="*/ 1862248 w 7467600"/>
              <a:gd name="connsiteY413" fmla="*/ 6266397 h 6858000"/>
              <a:gd name="connsiteX414" fmla="*/ 1862250 w 7467600"/>
              <a:gd name="connsiteY414" fmla="*/ 6033531 h 6858000"/>
              <a:gd name="connsiteX415" fmla="*/ 1211999 w 7467600"/>
              <a:gd name="connsiteY415" fmla="*/ 6683610 h 6858000"/>
              <a:gd name="connsiteX416" fmla="*/ 1213266 w 7467600"/>
              <a:gd name="connsiteY416" fmla="*/ 6691947 h 6858000"/>
              <a:gd name="connsiteX417" fmla="*/ 1203370 w 7467600"/>
              <a:gd name="connsiteY417" fmla="*/ 6850676 h 6858000"/>
              <a:gd name="connsiteX418" fmla="*/ 1203671 w 7467600"/>
              <a:gd name="connsiteY418" fmla="*/ 6858000 h 6858000"/>
              <a:gd name="connsiteX419" fmla="*/ 1143180 w 7467600"/>
              <a:gd name="connsiteY419" fmla="*/ 6858000 h 6858000"/>
              <a:gd name="connsiteX420" fmla="*/ 1142176 w 7467600"/>
              <a:gd name="connsiteY420" fmla="*/ 6766045 h 6858000"/>
              <a:gd name="connsiteX421" fmla="*/ 1067484 w 7467600"/>
              <a:gd name="connsiteY421" fmla="*/ 6858000 h 6858000"/>
              <a:gd name="connsiteX422" fmla="*/ 953928 w 7467600"/>
              <a:gd name="connsiteY422" fmla="*/ 6858000 h 6858000"/>
              <a:gd name="connsiteX423" fmla="*/ 959715 w 7467600"/>
              <a:gd name="connsiteY423" fmla="*/ 6850185 h 6858000"/>
              <a:gd name="connsiteX424" fmla="*/ 1483788 w 7467600"/>
              <a:gd name="connsiteY424" fmla="*/ 6259174 h 6858000"/>
              <a:gd name="connsiteX425" fmla="*/ 1100671 w 7467600"/>
              <a:gd name="connsiteY425" fmla="*/ 6252137 h 6858000"/>
              <a:gd name="connsiteX426" fmla="*/ 1090144 w 7467600"/>
              <a:gd name="connsiteY426" fmla="*/ 6256748 h 6858000"/>
              <a:gd name="connsiteX427" fmla="*/ 1095872 w 7467600"/>
              <a:gd name="connsiteY427" fmla="*/ 6271892 h 6858000"/>
              <a:gd name="connsiteX428" fmla="*/ 262785 w 7467600"/>
              <a:gd name="connsiteY428" fmla="*/ 6845450 h 6858000"/>
              <a:gd name="connsiteX429" fmla="*/ 209968 w 7467600"/>
              <a:gd name="connsiteY429" fmla="*/ 6770713 h 6858000"/>
              <a:gd name="connsiteX430" fmla="*/ 873460 w 7467600"/>
              <a:gd name="connsiteY430" fmla="*/ 6253768 h 6858000"/>
              <a:gd name="connsiteX431" fmla="*/ 192686 w 7467600"/>
              <a:gd name="connsiteY431" fmla="*/ 5849257 h 6858000"/>
              <a:gd name="connsiteX432" fmla="*/ 4696 w 7467600"/>
              <a:gd name="connsiteY432" fmla="*/ 5697668 h 6858000"/>
              <a:gd name="connsiteX433" fmla="*/ 0 w 7467600"/>
              <a:gd name="connsiteY433" fmla="*/ 5689984 h 6858000"/>
              <a:gd name="connsiteX434" fmla="*/ 0 w 7467600"/>
              <a:gd name="connsiteY434" fmla="*/ 5513472 h 6858000"/>
              <a:gd name="connsiteX435" fmla="*/ 174101 w 7467600"/>
              <a:gd name="connsiteY435" fmla="*/ 5620277 h 6858000"/>
              <a:gd name="connsiteX436" fmla="*/ 891800 w 7467600"/>
              <a:gd name="connsiteY436" fmla="*/ 6036935 h 6858000"/>
              <a:gd name="connsiteX437" fmla="*/ 1072219 w 7467600"/>
              <a:gd name="connsiteY437" fmla="*/ 6169443 h 6858000"/>
              <a:gd name="connsiteX438" fmla="*/ 1074117 w 7467600"/>
              <a:gd name="connsiteY438" fmla="*/ 6170301 h 6858000"/>
              <a:gd name="connsiteX439" fmla="*/ 1083114 w 7467600"/>
              <a:gd name="connsiteY439" fmla="*/ 6174131 h 6858000"/>
              <a:gd name="connsiteX440" fmla="*/ 1543010 w 7467600"/>
              <a:gd name="connsiteY440" fmla="*/ 6191140 h 6858000"/>
              <a:gd name="connsiteX441" fmla="*/ 1551080 w 7467600"/>
              <a:gd name="connsiteY441" fmla="*/ 6195006 h 6858000"/>
              <a:gd name="connsiteX442" fmla="*/ 2345443 w 7467600"/>
              <a:gd name="connsiteY442" fmla="*/ 5549882 h 6858000"/>
              <a:gd name="connsiteX443" fmla="*/ 1721499 w 7467600"/>
              <a:gd name="connsiteY443" fmla="*/ 5599969 h 6858000"/>
              <a:gd name="connsiteX444" fmla="*/ 767716 w 7467600"/>
              <a:gd name="connsiteY444" fmla="*/ 5472768 h 6858000"/>
              <a:gd name="connsiteX445" fmla="*/ 722147 w 7467600"/>
              <a:gd name="connsiteY445" fmla="*/ 5393091 h 6858000"/>
              <a:gd name="connsiteX446" fmla="*/ 1485552 w 7467600"/>
              <a:gd name="connsiteY446" fmla="*/ 5313202 h 6858000"/>
              <a:gd name="connsiteX447" fmla="*/ 2143004 w 7467600"/>
              <a:gd name="connsiteY447" fmla="*/ 5402420 h 6858000"/>
              <a:gd name="connsiteX448" fmla="*/ 1933391 w 7467600"/>
              <a:gd name="connsiteY448" fmla="*/ 5156971 h 6858000"/>
              <a:gd name="connsiteX449" fmla="*/ 1827118 w 7467600"/>
              <a:gd name="connsiteY449" fmla="*/ 4968410 h 6858000"/>
              <a:gd name="connsiteX450" fmla="*/ 1837349 w 7467600"/>
              <a:gd name="connsiteY450" fmla="*/ 4956357 h 6858000"/>
              <a:gd name="connsiteX451" fmla="*/ 2162835 w 7467600"/>
              <a:gd name="connsiteY451" fmla="*/ 5187853 h 6858000"/>
              <a:gd name="connsiteX452" fmla="*/ 2257167 w 7467600"/>
              <a:gd name="connsiteY452" fmla="*/ 5462123 h 6858000"/>
              <a:gd name="connsiteX453" fmla="*/ 2261598 w 7467600"/>
              <a:gd name="connsiteY453" fmla="*/ 5467998 h 6858000"/>
              <a:gd name="connsiteX454" fmla="*/ 2437177 w 7467600"/>
              <a:gd name="connsiteY454" fmla="*/ 5479608 h 6858000"/>
              <a:gd name="connsiteX455" fmla="*/ 2445247 w 7467600"/>
              <a:gd name="connsiteY455" fmla="*/ 5483476 h 6858000"/>
              <a:gd name="connsiteX456" fmla="*/ 2743626 w 7467600"/>
              <a:gd name="connsiteY456" fmla="*/ 5304819 h 6858000"/>
              <a:gd name="connsiteX457" fmla="*/ 3048102 w 7467600"/>
              <a:gd name="connsiteY457" fmla="*/ 5150595 h 6858000"/>
              <a:gd name="connsiteX458" fmla="*/ 1799414 w 7467600"/>
              <a:gd name="connsiteY458" fmla="*/ 4694732 h 6858000"/>
              <a:gd name="connsiteX459" fmla="*/ 1771735 w 7467600"/>
              <a:gd name="connsiteY459" fmla="*/ 4619929 h 6858000"/>
              <a:gd name="connsiteX460" fmla="*/ 3104273 w 7467600"/>
              <a:gd name="connsiteY460" fmla="*/ 5076159 h 6858000"/>
              <a:gd name="connsiteX461" fmla="*/ 3113245 w 7467600"/>
              <a:gd name="connsiteY461" fmla="*/ 5090705 h 6858000"/>
              <a:gd name="connsiteX462" fmla="*/ 3126294 w 7467600"/>
              <a:gd name="connsiteY462" fmla="*/ 5114400 h 6858000"/>
              <a:gd name="connsiteX463" fmla="*/ 3937433 w 7467600"/>
              <a:gd name="connsiteY463" fmla="*/ 4830473 h 6858000"/>
              <a:gd name="connsiteX464" fmla="*/ 3590475 w 7467600"/>
              <a:gd name="connsiteY464" fmla="*/ 4597974 h 6858000"/>
              <a:gd name="connsiteX465" fmla="*/ 3100264 w 7467600"/>
              <a:gd name="connsiteY465" fmla="*/ 4579845 h 6858000"/>
              <a:gd name="connsiteX466" fmla="*/ 2183576 w 7467600"/>
              <a:gd name="connsiteY466" fmla="*/ 4227150 h 6858000"/>
              <a:gd name="connsiteX467" fmla="*/ 2151029 w 7467600"/>
              <a:gd name="connsiteY467" fmla="*/ 4146947 h 6858000"/>
              <a:gd name="connsiteX468" fmla="*/ 3563434 w 7467600"/>
              <a:gd name="connsiteY468" fmla="*/ 4469115 h 6858000"/>
              <a:gd name="connsiteX469" fmla="*/ 3177952 w 7467600"/>
              <a:gd name="connsiteY469" fmla="*/ 3657386 h 6858000"/>
              <a:gd name="connsiteX470" fmla="*/ 3189263 w 7467600"/>
              <a:gd name="connsiteY470" fmla="*/ 3625726 h 6858000"/>
              <a:gd name="connsiteX471" fmla="*/ 3560912 w 7467600"/>
              <a:gd name="connsiteY471" fmla="*/ 4079863 h 6858000"/>
              <a:gd name="connsiteX472" fmla="*/ 3626636 w 7467600"/>
              <a:gd name="connsiteY472" fmla="*/ 4512230 h 6858000"/>
              <a:gd name="connsiteX473" fmla="*/ 3653088 w 7467600"/>
              <a:gd name="connsiteY473" fmla="*/ 4521417 h 6858000"/>
              <a:gd name="connsiteX474" fmla="*/ 3988128 w 7467600"/>
              <a:gd name="connsiteY474" fmla="*/ 4817267 h 6858000"/>
              <a:gd name="connsiteX475" fmla="*/ 4830582 w 7467600"/>
              <a:gd name="connsiteY475" fmla="*/ 4676000 h 6858000"/>
              <a:gd name="connsiteX476" fmla="*/ 4830100 w 7467600"/>
              <a:gd name="connsiteY476" fmla="*/ 4675554 h 6858000"/>
              <a:gd name="connsiteX477" fmla="*/ 4036318 w 7467600"/>
              <a:gd name="connsiteY477" fmla="*/ 4147013 h 6858000"/>
              <a:gd name="connsiteX478" fmla="*/ 3432098 w 7467600"/>
              <a:gd name="connsiteY478" fmla="*/ 3537312 h 6858000"/>
              <a:gd name="connsiteX479" fmla="*/ 3446761 w 7467600"/>
              <a:gd name="connsiteY479" fmla="*/ 3461278 h 6858000"/>
              <a:gd name="connsiteX480" fmla="*/ 4419733 w 7467600"/>
              <a:gd name="connsiteY480" fmla="*/ 3963555 h 6858000"/>
              <a:gd name="connsiteX481" fmla="*/ 4781371 w 7467600"/>
              <a:gd name="connsiteY481" fmla="*/ 4458604 h 6858000"/>
              <a:gd name="connsiteX482" fmla="*/ 4780440 w 7467600"/>
              <a:gd name="connsiteY482" fmla="*/ 4470290 h 6858000"/>
              <a:gd name="connsiteX483" fmla="*/ 4898954 w 7467600"/>
              <a:gd name="connsiteY483" fmla="*/ 4662092 h 6858000"/>
              <a:gd name="connsiteX484" fmla="*/ 4900699 w 7467600"/>
              <a:gd name="connsiteY484" fmla="*/ 4670867 h 6858000"/>
              <a:gd name="connsiteX485" fmla="*/ 5714511 w 7467600"/>
              <a:gd name="connsiteY485" fmla="*/ 4663483 h 6858000"/>
              <a:gd name="connsiteX486" fmla="*/ 5464793 w 7467600"/>
              <a:gd name="connsiteY486" fmla="*/ 4393556 h 6858000"/>
              <a:gd name="connsiteX487" fmla="*/ 5461897 w 7467600"/>
              <a:gd name="connsiteY487" fmla="*/ 4390879 h 6858000"/>
              <a:gd name="connsiteX488" fmla="*/ 4294126 w 7467600"/>
              <a:gd name="connsiteY488" fmla="*/ 3303048 h 6858000"/>
              <a:gd name="connsiteX489" fmla="*/ 4305321 w 7467600"/>
              <a:gd name="connsiteY489" fmla="*/ 3256953 h 6858000"/>
              <a:gd name="connsiteX490" fmla="*/ 4949299 w 7467600"/>
              <a:gd name="connsiteY490" fmla="*/ 3766336 h 6858000"/>
              <a:gd name="connsiteX491" fmla="*/ 5291452 w 7467600"/>
              <a:gd name="connsiteY491" fmla="*/ 4076801 h 6858000"/>
              <a:gd name="connsiteX492" fmla="*/ 5434998 w 7467600"/>
              <a:gd name="connsiteY492" fmla="*/ 4254100 h 6858000"/>
              <a:gd name="connsiteX493" fmla="*/ 5351015 w 7467600"/>
              <a:gd name="connsiteY493" fmla="*/ 3760989 h 6858000"/>
              <a:gd name="connsiteX494" fmla="*/ 5413780 w 7467600"/>
              <a:gd name="connsiteY494" fmla="*/ 2966265 h 6858000"/>
              <a:gd name="connsiteX495" fmla="*/ 5425627 w 7467600"/>
              <a:gd name="connsiteY495" fmla="*/ 2954192 h 6858000"/>
              <a:gd name="connsiteX496" fmla="*/ 6604735 w 7467600"/>
              <a:gd name="connsiteY496" fmla="*/ 2041381 h 6858000"/>
              <a:gd name="connsiteX497" fmla="*/ 7204487 w 7467600"/>
              <a:gd name="connsiteY497" fmla="*/ 2742112 h 6858000"/>
              <a:gd name="connsiteX498" fmla="*/ 7131592 w 7467600"/>
              <a:gd name="connsiteY498" fmla="*/ 2672096 h 6858000"/>
              <a:gd name="connsiteX499" fmla="*/ 6996344 w 7467600"/>
              <a:gd name="connsiteY499" fmla="*/ 2518310 h 6858000"/>
              <a:gd name="connsiteX500" fmla="*/ 6735495 w 7467600"/>
              <a:gd name="connsiteY500" fmla="*/ 2196890 h 6858000"/>
              <a:gd name="connsiteX501" fmla="*/ 6721901 w 7467600"/>
              <a:gd name="connsiteY501" fmla="*/ 2179274 h 6858000"/>
              <a:gd name="connsiteX502" fmla="*/ 6604735 w 7467600"/>
              <a:gd name="connsiteY502" fmla="*/ 2041381 h 6858000"/>
              <a:gd name="connsiteX503" fmla="*/ 6591670 w 7467600"/>
              <a:gd name="connsiteY503" fmla="*/ 1988277 h 6858000"/>
              <a:gd name="connsiteX504" fmla="*/ 6747349 w 7467600"/>
              <a:gd name="connsiteY504" fmla="*/ 2160069 h 6858000"/>
              <a:gd name="connsiteX505" fmla="*/ 6760943 w 7467600"/>
              <a:gd name="connsiteY505" fmla="*/ 2177686 h 6858000"/>
              <a:gd name="connsiteX506" fmla="*/ 7021065 w 7467600"/>
              <a:gd name="connsiteY506" fmla="*/ 2498102 h 6858000"/>
              <a:gd name="connsiteX507" fmla="*/ 7155223 w 7467600"/>
              <a:gd name="connsiteY507" fmla="*/ 2650386 h 6858000"/>
              <a:gd name="connsiteX508" fmla="*/ 7203167 w 7467600"/>
              <a:gd name="connsiteY508" fmla="*/ 2697288 h 6858000"/>
              <a:gd name="connsiteX509" fmla="*/ 6937703 w 7467600"/>
              <a:gd name="connsiteY509" fmla="*/ 2321981 h 6858000"/>
              <a:gd name="connsiteX510" fmla="*/ 6591670 w 7467600"/>
              <a:gd name="connsiteY510" fmla="*/ 1988277 h 6858000"/>
              <a:gd name="connsiteX511" fmla="*/ 5798671 w 7467600"/>
              <a:gd name="connsiteY511" fmla="*/ 1981601 h 6858000"/>
              <a:gd name="connsiteX512" fmla="*/ 5754709 w 7467600"/>
              <a:gd name="connsiteY512" fmla="*/ 2071454 h 6858000"/>
              <a:gd name="connsiteX513" fmla="*/ 5763044 w 7467600"/>
              <a:gd name="connsiteY513" fmla="*/ 2842206 h 6858000"/>
              <a:gd name="connsiteX514" fmla="*/ 5764974 w 7467600"/>
              <a:gd name="connsiteY514" fmla="*/ 2799609 h 6858000"/>
              <a:gd name="connsiteX515" fmla="*/ 5767665 w 7467600"/>
              <a:gd name="connsiteY515" fmla="*/ 2666409 h 6858000"/>
              <a:gd name="connsiteX516" fmla="*/ 5763055 w 7467600"/>
              <a:gd name="connsiteY516" fmla="*/ 2579705 h 6858000"/>
              <a:gd name="connsiteX517" fmla="*/ 5758079 w 7467600"/>
              <a:gd name="connsiteY517" fmla="*/ 2492508 h 6858000"/>
              <a:gd name="connsiteX518" fmla="*/ 5779325 w 7467600"/>
              <a:gd name="connsiteY518" fmla="*/ 2197069 h 6858000"/>
              <a:gd name="connsiteX519" fmla="*/ 5798671 w 7467600"/>
              <a:gd name="connsiteY519" fmla="*/ 1981601 h 6858000"/>
              <a:gd name="connsiteX520" fmla="*/ 5829202 w 7467600"/>
              <a:gd name="connsiteY520" fmla="*/ 1971679 h 6858000"/>
              <a:gd name="connsiteX521" fmla="*/ 5809558 w 7467600"/>
              <a:gd name="connsiteY521" fmla="*/ 2198043 h 6858000"/>
              <a:gd name="connsiteX522" fmla="*/ 5788653 w 7467600"/>
              <a:gd name="connsiteY522" fmla="*/ 2489430 h 6858000"/>
              <a:gd name="connsiteX523" fmla="*/ 5793439 w 7467600"/>
              <a:gd name="connsiteY523" fmla="*/ 2575235 h 6858000"/>
              <a:gd name="connsiteX524" fmla="*/ 5796837 w 7467600"/>
              <a:gd name="connsiteY524" fmla="*/ 2637633 h 6858000"/>
              <a:gd name="connsiteX525" fmla="*/ 5818614 w 7467600"/>
              <a:gd name="connsiteY525" fmla="*/ 2473055 h 6858000"/>
              <a:gd name="connsiteX526" fmla="*/ 5829202 w 7467600"/>
              <a:gd name="connsiteY526" fmla="*/ 1971679 h 6858000"/>
              <a:gd name="connsiteX527" fmla="*/ 5911389 w 7467600"/>
              <a:gd name="connsiteY527" fmla="*/ 1898371 h 6858000"/>
              <a:gd name="connsiteX528" fmla="*/ 6237627 w 7467600"/>
              <a:gd name="connsiteY528" fmla="*/ 2231921 h 6858000"/>
              <a:gd name="connsiteX529" fmla="*/ 5911389 w 7467600"/>
              <a:gd name="connsiteY529" fmla="*/ 1898371 h 6858000"/>
              <a:gd name="connsiteX530" fmla="*/ 6944437 w 7467600"/>
              <a:gd name="connsiteY530" fmla="*/ 1575402 h 6858000"/>
              <a:gd name="connsiteX531" fmla="*/ 6304730 w 7467600"/>
              <a:gd name="connsiteY531" fmla="*/ 1766654 h 6858000"/>
              <a:gd name="connsiteX532" fmla="*/ 6944437 w 7467600"/>
              <a:gd name="connsiteY532" fmla="*/ 1575402 h 6858000"/>
              <a:gd name="connsiteX533" fmla="*/ 7019523 w 7467600"/>
              <a:gd name="connsiteY533" fmla="*/ 1519450 h 6858000"/>
              <a:gd name="connsiteX534" fmla="*/ 6298091 w 7467600"/>
              <a:gd name="connsiteY534" fmla="*/ 1737122 h 6858000"/>
              <a:gd name="connsiteX535" fmla="*/ 7019523 w 7467600"/>
              <a:gd name="connsiteY535" fmla="*/ 1519450 h 6858000"/>
              <a:gd name="connsiteX536" fmla="*/ 2399523 w 7467600"/>
              <a:gd name="connsiteY536" fmla="*/ 1428234 h 6858000"/>
              <a:gd name="connsiteX537" fmla="*/ 2224982 w 7467600"/>
              <a:gd name="connsiteY537" fmla="*/ 1826201 h 6858000"/>
              <a:gd name="connsiteX538" fmla="*/ 2096099 w 7467600"/>
              <a:gd name="connsiteY538" fmla="*/ 2345900 h 6858000"/>
              <a:gd name="connsiteX539" fmla="*/ 2283317 w 7467600"/>
              <a:gd name="connsiteY539" fmla="*/ 1796925 h 6858000"/>
              <a:gd name="connsiteX540" fmla="*/ 2399523 w 7467600"/>
              <a:gd name="connsiteY540" fmla="*/ 1428234 h 6858000"/>
              <a:gd name="connsiteX541" fmla="*/ 2448558 w 7467600"/>
              <a:gd name="connsiteY541" fmla="*/ 1373435 h 6858000"/>
              <a:gd name="connsiteX542" fmla="*/ 2312521 w 7467600"/>
              <a:gd name="connsiteY542" fmla="*/ 1806140 h 6858000"/>
              <a:gd name="connsiteX543" fmla="*/ 2127533 w 7467600"/>
              <a:gd name="connsiteY543" fmla="*/ 2348380 h 6858000"/>
              <a:gd name="connsiteX544" fmla="*/ 2358080 w 7467600"/>
              <a:gd name="connsiteY544" fmla="*/ 1866134 h 6858000"/>
              <a:gd name="connsiteX545" fmla="*/ 2407436 w 7467600"/>
              <a:gd name="connsiteY545" fmla="*/ 1651070 h 6858000"/>
              <a:gd name="connsiteX546" fmla="*/ 2448558 w 7467600"/>
              <a:gd name="connsiteY546" fmla="*/ 1373435 h 6858000"/>
              <a:gd name="connsiteX547" fmla="*/ 278707 w 7467600"/>
              <a:gd name="connsiteY547" fmla="*/ 1352270 h 6858000"/>
              <a:gd name="connsiteX548" fmla="*/ 321570 w 7467600"/>
              <a:gd name="connsiteY548" fmla="*/ 1861610 h 6858000"/>
              <a:gd name="connsiteX549" fmla="*/ 294281 w 7467600"/>
              <a:gd name="connsiteY549" fmla="*/ 1440658 h 6858000"/>
              <a:gd name="connsiteX550" fmla="*/ 278707 w 7467600"/>
              <a:gd name="connsiteY550" fmla="*/ 1352270 h 6858000"/>
              <a:gd name="connsiteX551" fmla="*/ 1423821 w 7467600"/>
              <a:gd name="connsiteY551" fmla="*/ 1351958 h 6858000"/>
              <a:gd name="connsiteX552" fmla="*/ 1638521 w 7467600"/>
              <a:gd name="connsiteY552" fmla="*/ 1908470 h 6858000"/>
              <a:gd name="connsiteX553" fmla="*/ 1754199 w 7467600"/>
              <a:gd name="connsiteY553" fmla="*/ 2149284 h 6858000"/>
              <a:gd name="connsiteX554" fmla="*/ 1908359 w 7467600"/>
              <a:gd name="connsiteY554" fmla="*/ 2364988 h 6858000"/>
              <a:gd name="connsiteX555" fmla="*/ 1647661 w 7467600"/>
              <a:gd name="connsiteY555" fmla="*/ 1825945 h 6858000"/>
              <a:gd name="connsiteX556" fmla="*/ 1423821 w 7467600"/>
              <a:gd name="connsiteY556" fmla="*/ 1351958 h 6858000"/>
              <a:gd name="connsiteX557" fmla="*/ 1431890 w 7467600"/>
              <a:gd name="connsiteY557" fmla="*/ 1306475 h 6858000"/>
              <a:gd name="connsiteX558" fmla="*/ 1507597 w 7467600"/>
              <a:gd name="connsiteY558" fmla="*/ 1446132 h 6858000"/>
              <a:gd name="connsiteX559" fmla="*/ 1674586 w 7467600"/>
              <a:gd name="connsiteY559" fmla="*/ 1813832 h 6858000"/>
              <a:gd name="connsiteX560" fmla="*/ 1815950 w 7467600"/>
              <a:gd name="connsiteY560" fmla="*/ 2128564 h 6858000"/>
              <a:gd name="connsiteX561" fmla="*/ 1984242 w 7467600"/>
              <a:gd name="connsiteY561" fmla="*/ 2430829 h 6858000"/>
              <a:gd name="connsiteX562" fmla="*/ 2014023 w 7467600"/>
              <a:gd name="connsiteY562" fmla="*/ 2450995 h 6858000"/>
              <a:gd name="connsiteX563" fmla="*/ 1747337 w 7467600"/>
              <a:gd name="connsiteY563" fmla="*/ 1855264 h 6858000"/>
              <a:gd name="connsiteX564" fmla="*/ 1533749 w 7467600"/>
              <a:gd name="connsiteY564" fmla="*/ 1478656 h 6858000"/>
              <a:gd name="connsiteX565" fmla="*/ 1431890 w 7467600"/>
              <a:gd name="connsiteY565" fmla="*/ 1306475 h 6858000"/>
              <a:gd name="connsiteX566" fmla="*/ 5052692 w 7467600"/>
              <a:gd name="connsiteY566" fmla="*/ 1292994 h 6858000"/>
              <a:gd name="connsiteX567" fmla="*/ 5200661 w 7467600"/>
              <a:gd name="connsiteY567" fmla="*/ 1635186 h 6858000"/>
              <a:gd name="connsiteX568" fmla="*/ 5297138 w 7467600"/>
              <a:gd name="connsiteY568" fmla="*/ 1906351 h 6858000"/>
              <a:gd name="connsiteX569" fmla="*/ 5052692 w 7467600"/>
              <a:gd name="connsiteY569" fmla="*/ 1292994 h 6858000"/>
              <a:gd name="connsiteX570" fmla="*/ 5009948 w 7467600"/>
              <a:gd name="connsiteY570" fmla="*/ 1273619 h 6858000"/>
              <a:gd name="connsiteX571" fmla="*/ 5121777 w 7467600"/>
              <a:gd name="connsiteY571" fmla="*/ 1654213 h 6858000"/>
              <a:gd name="connsiteX572" fmla="*/ 5293545 w 7467600"/>
              <a:gd name="connsiteY572" fmla="*/ 2072247 h 6858000"/>
              <a:gd name="connsiteX573" fmla="*/ 5294042 w 7467600"/>
              <a:gd name="connsiteY573" fmla="*/ 2065019 h 6858000"/>
              <a:gd name="connsiteX574" fmla="*/ 5171936 w 7467600"/>
              <a:gd name="connsiteY574" fmla="*/ 1647613 h 6858000"/>
              <a:gd name="connsiteX575" fmla="*/ 5009948 w 7467600"/>
              <a:gd name="connsiteY575" fmla="*/ 1273619 h 6858000"/>
              <a:gd name="connsiteX576" fmla="*/ 655236 w 7467600"/>
              <a:gd name="connsiteY576" fmla="*/ 1268632 h 6858000"/>
              <a:gd name="connsiteX577" fmla="*/ 839521 w 7467600"/>
              <a:gd name="connsiteY577" fmla="*/ 1685315 h 6858000"/>
              <a:gd name="connsiteX578" fmla="*/ 1109416 w 7467600"/>
              <a:gd name="connsiteY578" fmla="*/ 2061663 h 6858000"/>
              <a:gd name="connsiteX579" fmla="*/ 1298300 w 7467600"/>
              <a:gd name="connsiteY579" fmla="*/ 2247742 h 6858000"/>
              <a:gd name="connsiteX580" fmla="*/ 1125871 w 7467600"/>
              <a:gd name="connsiteY580" fmla="*/ 1989513 h 6858000"/>
              <a:gd name="connsiteX581" fmla="*/ 981574 w 7467600"/>
              <a:gd name="connsiteY581" fmla="*/ 1783157 h 6858000"/>
              <a:gd name="connsiteX582" fmla="*/ 922198 w 7467600"/>
              <a:gd name="connsiteY582" fmla="*/ 1677437 h 6858000"/>
              <a:gd name="connsiteX583" fmla="*/ 869293 w 7467600"/>
              <a:gd name="connsiteY583" fmla="*/ 1583214 h 6858000"/>
              <a:gd name="connsiteX584" fmla="*/ 751431 w 7467600"/>
              <a:gd name="connsiteY584" fmla="*/ 1405731 h 6858000"/>
              <a:gd name="connsiteX585" fmla="*/ 655236 w 7467600"/>
              <a:gd name="connsiteY585" fmla="*/ 1268632 h 6858000"/>
              <a:gd name="connsiteX586" fmla="*/ 6516292 w 7467600"/>
              <a:gd name="connsiteY586" fmla="*/ 1263064 h 6858000"/>
              <a:gd name="connsiteX587" fmla="*/ 5736320 w 7467600"/>
              <a:gd name="connsiteY587" fmla="*/ 1501803 h 6858000"/>
              <a:gd name="connsiteX588" fmla="*/ 6516292 w 7467600"/>
              <a:gd name="connsiteY588" fmla="*/ 1263064 h 6858000"/>
              <a:gd name="connsiteX589" fmla="*/ 291466 w 7467600"/>
              <a:gd name="connsiteY589" fmla="*/ 1250369 h 6858000"/>
              <a:gd name="connsiteX590" fmla="*/ 323180 w 7467600"/>
              <a:gd name="connsiteY590" fmla="*/ 1435283 h 6858000"/>
              <a:gd name="connsiteX591" fmla="*/ 349381 w 7467600"/>
              <a:gd name="connsiteY591" fmla="*/ 1875041 h 6858000"/>
              <a:gd name="connsiteX592" fmla="*/ 374363 w 7467600"/>
              <a:gd name="connsiteY592" fmla="*/ 1506494 h 6858000"/>
              <a:gd name="connsiteX593" fmla="*/ 302168 w 7467600"/>
              <a:gd name="connsiteY593" fmla="*/ 1274495 h 6858000"/>
              <a:gd name="connsiteX594" fmla="*/ 291466 w 7467600"/>
              <a:gd name="connsiteY594" fmla="*/ 1250369 h 6858000"/>
              <a:gd name="connsiteX595" fmla="*/ 678222 w 7467600"/>
              <a:gd name="connsiteY595" fmla="*/ 1248670 h 6858000"/>
              <a:gd name="connsiteX596" fmla="*/ 775536 w 7467600"/>
              <a:gd name="connsiteY596" fmla="*/ 1388015 h 6858000"/>
              <a:gd name="connsiteX597" fmla="*/ 894529 w 7467600"/>
              <a:gd name="connsiteY597" fmla="*/ 1567739 h 6858000"/>
              <a:gd name="connsiteX598" fmla="*/ 948000 w 7467600"/>
              <a:gd name="connsiteY598" fmla="*/ 1663088 h 6858000"/>
              <a:gd name="connsiteX599" fmla="*/ 1006812 w 7467600"/>
              <a:gd name="connsiteY599" fmla="*/ 1767683 h 6858000"/>
              <a:gd name="connsiteX600" fmla="*/ 1149133 w 7467600"/>
              <a:gd name="connsiteY600" fmla="*/ 1971513 h 6858000"/>
              <a:gd name="connsiteX601" fmla="*/ 1333952 w 7467600"/>
              <a:gd name="connsiteY601" fmla="*/ 2251620 h 6858000"/>
              <a:gd name="connsiteX602" fmla="*/ 1337329 w 7467600"/>
              <a:gd name="connsiteY602" fmla="*/ 2258350 h 6858000"/>
              <a:gd name="connsiteX603" fmla="*/ 1014726 w 7467600"/>
              <a:gd name="connsiteY603" fmla="*/ 1615556 h 6858000"/>
              <a:gd name="connsiteX604" fmla="*/ 678222 w 7467600"/>
              <a:gd name="connsiteY604" fmla="*/ 1248670 h 6858000"/>
              <a:gd name="connsiteX605" fmla="*/ 6691602 w 7467600"/>
              <a:gd name="connsiteY605" fmla="*/ 1140573 h 6858000"/>
              <a:gd name="connsiteX606" fmla="*/ 6571100 w 7467600"/>
              <a:gd name="connsiteY606" fmla="*/ 1183662 h 6858000"/>
              <a:gd name="connsiteX607" fmla="*/ 6241687 w 7467600"/>
              <a:gd name="connsiteY607" fmla="*/ 1257600 h 6858000"/>
              <a:gd name="connsiteX608" fmla="*/ 5693009 w 7467600"/>
              <a:gd name="connsiteY608" fmla="*/ 1478256 h 6858000"/>
              <a:gd name="connsiteX609" fmla="*/ 6548420 w 7467600"/>
              <a:gd name="connsiteY609" fmla="*/ 1214599 h 6858000"/>
              <a:gd name="connsiteX610" fmla="*/ 6605473 w 7467600"/>
              <a:gd name="connsiteY610" fmla="*/ 1184686 h 6858000"/>
              <a:gd name="connsiteX611" fmla="*/ 6691602 w 7467600"/>
              <a:gd name="connsiteY611" fmla="*/ 1140573 h 6858000"/>
              <a:gd name="connsiteX612" fmla="*/ 4002475 w 7467600"/>
              <a:gd name="connsiteY612" fmla="*/ 1037802 h 6858000"/>
              <a:gd name="connsiteX613" fmla="*/ 4000324 w 7467600"/>
              <a:gd name="connsiteY613" fmla="*/ 1039362 h 6858000"/>
              <a:gd name="connsiteX614" fmla="*/ 4002862 w 7467600"/>
              <a:gd name="connsiteY614" fmla="*/ 1042866 h 6858000"/>
              <a:gd name="connsiteX615" fmla="*/ 4002475 w 7467600"/>
              <a:gd name="connsiteY615" fmla="*/ 1037802 h 6858000"/>
              <a:gd name="connsiteX616" fmla="*/ 506322 w 7467600"/>
              <a:gd name="connsiteY616" fmla="*/ 1020997 h 6858000"/>
              <a:gd name="connsiteX617" fmla="*/ 533068 w 7467600"/>
              <a:gd name="connsiteY617" fmla="*/ 1029409 h 6858000"/>
              <a:gd name="connsiteX618" fmla="*/ 1232525 w 7467600"/>
              <a:gd name="connsiteY618" fmla="*/ 1804675 h 6858000"/>
              <a:gd name="connsiteX619" fmla="*/ 1388858 w 7467600"/>
              <a:gd name="connsiteY619" fmla="*/ 2368011 h 6858000"/>
              <a:gd name="connsiteX620" fmla="*/ 1384098 w 7467600"/>
              <a:gd name="connsiteY620" fmla="*/ 2378125 h 6858000"/>
              <a:gd name="connsiteX621" fmla="*/ 1425393 w 7467600"/>
              <a:gd name="connsiteY621" fmla="*/ 2589124 h 6858000"/>
              <a:gd name="connsiteX622" fmla="*/ 1424001 w 7467600"/>
              <a:gd name="connsiteY622" fmla="*/ 2597541 h 6858000"/>
              <a:gd name="connsiteX623" fmla="*/ 2152729 w 7467600"/>
              <a:gd name="connsiteY623" fmla="*/ 2864487 h 6858000"/>
              <a:gd name="connsiteX624" fmla="*/ 2020609 w 7467600"/>
              <a:gd name="connsiteY624" fmla="*/ 2539671 h 6858000"/>
              <a:gd name="connsiteX625" fmla="*/ 2018920 w 7467600"/>
              <a:gd name="connsiteY625" fmla="*/ 2536309 h 6858000"/>
              <a:gd name="connsiteX626" fmla="*/ 1342441 w 7467600"/>
              <a:gd name="connsiteY626" fmla="*/ 1173017 h 6858000"/>
              <a:gd name="connsiteX627" fmla="*/ 1367925 w 7467600"/>
              <a:gd name="connsiteY627" fmla="*/ 1135648 h 6858000"/>
              <a:gd name="connsiteX628" fmla="*/ 1771401 w 7467600"/>
              <a:gd name="connsiteY628" fmla="*/ 1806673 h 6858000"/>
              <a:gd name="connsiteX629" fmla="*/ 1972385 w 7467600"/>
              <a:gd name="connsiteY629" fmla="*/ 2198735 h 6858000"/>
              <a:gd name="connsiteX630" fmla="*/ 2040892 w 7467600"/>
              <a:gd name="connsiteY630" fmla="*/ 2405205 h 6858000"/>
              <a:gd name="connsiteX631" fmla="*/ 2131689 w 7467600"/>
              <a:gd name="connsiteY631" fmla="*/ 1936926 h 6858000"/>
              <a:gd name="connsiteX632" fmla="*/ 2454820 w 7467600"/>
              <a:gd name="connsiteY632" fmla="*/ 1248808 h 6858000"/>
              <a:gd name="connsiteX633" fmla="*/ 2492512 w 7467600"/>
              <a:gd name="connsiteY633" fmla="*/ 1302920 h 6858000"/>
              <a:gd name="connsiteX634" fmla="*/ 2081216 w 7467600"/>
              <a:gd name="connsiteY634" fmla="*/ 2527513 h 6858000"/>
              <a:gd name="connsiteX635" fmla="*/ 2081211 w 7467600"/>
              <a:gd name="connsiteY635" fmla="*/ 2528916 h 6858000"/>
              <a:gd name="connsiteX636" fmla="*/ 2199067 w 7467600"/>
              <a:gd name="connsiteY636" fmla="*/ 2884061 h 6858000"/>
              <a:gd name="connsiteX637" fmla="*/ 3192586 w 7467600"/>
              <a:gd name="connsiteY637" fmla="*/ 3411496 h 6858000"/>
              <a:gd name="connsiteX638" fmla="*/ 3182620 w 7467600"/>
              <a:gd name="connsiteY638" fmla="*/ 3483279 h 6858000"/>
              <a:gd name="connsiteX639" fmla="*/ 2435119 w 7467600"/>
              <a:gd name="connsiteY639" fmla="*/ 3080173 h 6858000"/>
              <a:gd name="connsiteX640" fmla="*/ 2410152 w 7467600"/>
              <a:gd name="connsiteY640" fmla="*/ 3063751 h 6858000"/>
              <a:gd name="connsiteX641" fmla="*/ 2408099 w 7467600"/>
              <a:gd name="connsiteY641" fmla="*/ 3064403 h 6858000"/>
              <a:gd name="connsiteX642" fmla="*/ 2407218 w 7467600"/>
              <a:gd name="connsiteY642" fmla="*/ 3070324 h 6858000"/>
              <a:gd name="connsiteX643" fmla="*/ 2380138 w 7467600"/>
              <a:gd name="connsiteY643" fmla="*/ 3099341 h 6858000"/>
              <a:gd name="connsiteX644" fmla="*/ 1765923 w 7467600"/>
              <a:gd name="connsiteY644" fmla="*/ 3581043 h 6858000"/>
              <a:gd name="connsiteX645" fmla="*/ 1702258 w 7467600"/>
              <a:gd name="connsiteY645" fmla="*/ 3612286 h 6858000"/>
              <a:gd name="connsiteX646" fmla="*/ 1538370 w 7467600"/>
              <a:gd name="connsiteY646" fmla="*/ 3811804 h 6858000"/>
              <a:gd name="connsiteX647" fmla="*/ 542867 w 7467600"/>
              <a:gd name="connsiteY647" fmla="*/ 4944092 h 6858000"/>
              <a:gd name="connsiteX648" fmla="*/ 515800 w 7467600"/>
              <a:gd name="connsiteY648" fmla="*/ 4862180 h 6858000"/>
              <a:gd name="connsiteX649" fmla="*/ 909145 w 7467600"/>
              <a:gd name="connsiteY649" fmla="*/ 4199225 h 6858000"/>
              <a:gd name="connsiteX650" fmla="*/ 1214067 w 7467600"/>
              <a:gd name="connsiteY650" fmla="*/ 3908561 h 6858000"/>
              <a:gd name="connsiteX651" fmla="*/ 640967 w 7467600"/>
              <a:gd name="connsiteY651" fmla="*/ 4105601 h 6858000"/>
              <a:gd name="connsiteX652" fmla="*/ 112563 w 7467600"/>
              <a:gd name="connsiteY652" fmla="*/ 4396952 h 6858000"/>
              <a:gd name="connsiteX653" fmla="*/ 0 w 7467600"/>
              <a:gd name="connsiteY653" fmla="*/ 4466006 h 6858000"/>
              <a:gd name="connsiteX654" fmla="*/ 0 w 7467600"/>
              <a:gd name="connsiteY654" fmla="*/ 4233763 h 6858000"/>
              <a:gd name="connsiteX655" fmla="*/ 36881 w 7467600"/>
              <a:gd name="connsiteY655" fmla="*/ 4200118 h 6858000"/>
              <a:gd name="connsiteX656" fmla="*/ 910534 w 7467600"/>
              <a:gd name="connsiteY656" fmla="*/ 3629753 h 6858000"/>
              <a:gd name="connsiteX657" fmla="*/ 1578717 w 7467600"/>
              <a:gd name="connsiteY657" fmla="*/ 3575982 h 6858000"/>
              <a:gd name="connsiteX658" fmla="*/ 2338780 w 7467600"/>
              <a:gd name="connsiteY658" fmla="*/ 3033725 h 6858000"/>
              <a:gd name="connsiteX659" fmla="*/ 1807991 w 7467600"/>
              <a:gd name="connsiteY659" fmla="*/ 2807184 h 6858000"/>
              <a:gd name="connsiteX660" fmla="*/ 1416358 w 7467600"/>
              <a:gd name="connsiteY660" fmla="*/ 3112571 h 6858000"/>
              <a:gd name="connsiteX661" fmla="*/ 939066 w 7467600"/>
              <a:gd name="connsiteY661" fmla="*/ 3378798 h 6858000"/>
              <a:gd name="connsiteX662" fmla="*/ 115099 w 7467600"/>
              <a:gd name="connsiteY662" fmla="*/ 3607650 h 6858000"/>
              <a:gd name="connsiteX663" fmla="*/ 97284 w 7467600"/>
              <a:gd name="connsiteY663" fmla="*/ 3520393 h 6858000"/>
              <a:gd name="connsiteX664" fmla="*/ 922050 w 7467600"/>
              <a:gd name="connsiteY664" fmla="*/ 3074867 h 6858000"/>
              <a:gd name="connsiteX665" fmla="*/ 1405265 w 7467600"/>
              <a:gd name="connsiteY665" fmla="*/ 3016319 h 6858000"/>
              <a:gd name="connsiteX666" fmla="*/ 1407512 w 7467600"/>
              <a:gd name="connsiteY666" fmla="*/ 3018001 h 6858000"/>
              <a:gd name="connsiteX667" fmla="*/ 1726266 w 7467600"/>
              <a:gd name="connsiteY667" fmla="*/ 2777274 h 6858000"/>
              <a:gd name="connsiteX668" fmla="*/ 625390 w 7467600"/>
              <a:gd name="connsiteY668" fmla="*/ 2514541 h 6858000"/>
              <a:gd name="connsiteX669" fmla="*/ 619799 w 7467600"/>
              <a:gd name="connsiteY669" fmla="*/ 2527180 h 6858000"/>
              <a:gd name="connsiteX670" fmla="*/ 310030 w 7467600"/>
              <a:gd name="connsiteY670" fmla="*/ 2771818 h 6858000"/>
              <a:gd name="connsiteX671" fmla="*/ 173877 w 7467600"/>
              <a:gd name="connsiteY671" fmla="*/ 2937056 h 6858000"/>
              <a:gd name="connsiteX672" fmla="*/ 77889 w 7467600"/>
              <a:gd name="connsiteY672" fmla="*/ 3138440 h 6858000"/>
              <a:gd name="connsiteX673" fmla="*/ 0 w 7467600"/>
              <a:gd name="connsiteY673" fmla="*/ 3271395 h 6858000"/>
              <a:gd name="connsiteX674" fmla="*/ 0 w 7467600"/>
              <a:gd name="connsiteY674" fmla="*/ 3153002 h 6858000"/>
              <a:gd name="connsiteX675" fmla="*/ 2386 w 7467600"/>
              <a:gd name="connsiteY675" fmla="*/ 3149203 h 6858000"/>
              <a:gd name="connsiteX676" fmla="*/ 89753 w 7467600"/>
              <a:gd name="connsiteY676" fmla="*/ 2987702 h 6858000"/>
              <a:gd name="connsiteX677" fmla="*/ 76869 w 7467600"/>
              <a:gd name="connsiteY677" fmla="*/ 3005404 h 6858000"/>
              <a:gd name="connsiteX678" fmla="*/ 32049 w 7467600"/>
              <a:gd name="connsiteY678" fmla="*/ 3065814 h 6858000"/>
              <a:gd name="connsiteX679" fmla="*/ 0 w 7467600"/>
              <a:gd name="connsiteY679" fmla="*/ 3108744 h 6858000"/>
              <a:gd name="connsiteX680" fmla="*/ 0 w 7467600"/>
              <a:gd name="connsiteY680" fmla="*/ 3058059 h 6858000"/>
              <a:gd name="connsiteX681" fmla="*/ 7610 w 7467600"/>
              <a:gd name="connsiteY681" fmla="*/ 3047889 h 6858000"/>
              <a:gd name="connsiteX682" fmla="*/ 52419 w 7467600"/>
              <a:gd name="connsiteY682" fmla="*/ 2987479 h 6858000"/>
              <a:gd name="connsiteX683" fmla="*/ 59142 w 7467600"/>
              <a:gd name="connsiteY683" fmla="*/ 2978488 h 6858000"/>
              <a:gd name="connsiteX684" fmla="*/ 0 w 7467600"/>
              <a:gd name="connsiteY684" fmla="*/ 3015334 h 6858000"/>
              <a:gd name="connsiteX685" fmla="*/ 0 w 7467600"/>
              <a:gd name="connsiteY685" fmla="*/ 2914286 h 6858000"/>
              <a:gd name="connsiteX686" fmla="*/ 36383 w 7467600"/>
              <a:gd name="connsiteY686" fmla="*/ 2901128 h 6858000"/>
              <a:gd name="connsiteX687" fmla="*/ 156329 w 7467600"/>
              <a:gd name="connsiteY687" fmla="*/ 2840533 h 6858000"/>
              <a:gd name="connsiteX688" fmla="*/ 358355 w 7467600"/>
              <a:gd name="connsiteY688" fmla="*/ 2620471 h 6858000"/>
              <a:gd name="connsiteX689" fmla="*/ 510577 w 7467600"/>
              <a:gd name="connsiteY689" fmla="*/ 2501244 h 6858000"/>
              <a:gd name="connsiteX690" fmla="*/ 211967 w 7467600"/>
              <a:gd name="connsiteY690" fmla="*/ 2479171 h 6858000"/>
              <a:gd name="connsiteX691" fmla="*/ 0 w 7467600"/>
              <a:gd name="connsiteY691" fmla="*/ 2476398 h 6858000"/>
              <a:gd name="connsiteX692" fmla="*/ 0 w 7467600"/>
              <a:gd name="connsiteY692" fmla="*/ 2389189 h 6858000"/>
              <a:gd name="connsiteX693" fmla="*/ 103062 w 7467600"/>
              <a:gd name="connsiteY693" fmla="*/ 2389518 h 6858000"/>
              <a:gd name="connsiteX694" fmla="*/ 510734 w 7467600"/>
              <a:gd name="connsiteY694" fmla="*/ 2416201 h 6858000"/>
              <a:gd name="connsiteX695" fmla="*/ 279257 w 7467600"/>
              <a:gd name="connsiteY695" fmla="*/ 2092102 h 6858000"/>
              <a:gd name="connsiteX696" fmla="*/ 65265 w 7467600"/>
              <a:gd name="connsiteY696" fmla="*/ 2006049 h 6858000"/>
              <a:gd name="connsiteX697" fmla="*/ 0 w 7467600"/>
              <a:gd name="connsiteY697" fmla="*/ 1982532 h 6858000"/>
              <a:gd name="connsiteX698" fmla="*/ 0 w 7467600"/>
              <a:gd name="connsiteY698" fmla="*/ 1912789 h 6858000"/>
              <a:gd name="connsiteX699" fmla="*/ 97460 w 7467600"/>
              <a:gd name="connsiteY699" fmla="*/ 1953725 h 6858000"/>
              <a:gd name="connsiteX700" fmla="*/ 221272 w 7467600"/>
              <a:gd name="connsiteY700" fmla="*/ 1980766 h 6858000"/>
              <a:gd name="connsiteX701" fmla="*/ 116765 w 7467600"/>
              <a:gd name="connsiteY701" fmla="*/ 1911033 h 6858000"/>
              <a:gd name="connsiteX702" fmla="*/ 16405 w 7467600"/>
              <a:gd name="connsiteY702" fmla="*/ 1803412 h 6858000"/>
              <a:gd name="connsiteX703" fmla="*/ 0 w 7467600"/>
              <a:gd name="connsiteY703" fmla="*/ 1784777 h 6858000"/>
              <a:gd name="connsiteX704" fmla="*/ 0 w 7467600"/>
              <a:gd name="connsiteY704" fmla="*/ 1740082 h 6858000"/>
              <a:gd name="connsiteX705" fmla="*/ 39394 w 7467600"/>
              <a:gd name="connsiteY705" fmla="*/ 1784856 h 6858000"/>
              <a:gd name="connsiteX706" fmla="*/ 135813 w 7467600"/>
              <a:gd name="connsiteY706" fmla="*/ 1888838 h 6858000"/>
              <a:gd name="connsiteX707" fmla="*/ 242575 w 7467600"/>
              <a:gd name="connsiteY707" fmla="*/ 1958841 h 6858000"/>
              <a:gd name="connsiteX708" fmla="*/ 82197 w 7467600"/>
              <a:gd name="connsiteY708" fmla="*/ 1754826 h 6858000"/>
              <a:gd name="connsiteX709" fmla="*/ 0 w 7467600"/>
              <a:gd name="connsiteY709" fmla="*/ 1679650 h 6858000"/>
              <a:gd name="connsiteX710" fmla="*/ 0 w 7467600"/>
              <a:gd name="connsiteY710" fmla="*/ 1602463 h 6858000"/>
              <a:gd name="connsiteX711" fmla="*/ 84689 w 7467600"/>
              <a:gd name="connsiteY711" fmla="*/ 1677442 h 6858000"/>
              <a:gd name="connsiteX712" fmla="*/ 298437 w 7467600"/>
              <a:gd name="connsiteY712" fmla="*/ 1968019 h 6858000"/>
              <a:gd name="connsiteX713" fmla="*/ 227269 w 7467600"/>
              <a:gd name="connsiteY713" fmla="*/ 1114064 h 6858000"/>
              <a:gd name="connsiteX714" fmla="*/ 248003 w 7467600"/>
              <a:gd name="connsiteY714" fmla="*/ 1089613 h 6858000"/>
              <a:gd name="connsiteX715" fmla="*/ 427020 w 7467600"/>
              <a:gd name="connsiteY715" fmla="*/ 1619803 h 6858000"/>
              <a:gd name="connsiteX716" fmla="*/ 340345 w 7467600"/>
              <a:gd name="connsiteY716" fmla="*/ 2027739 h 6858000"/>
              <a:gd name="connsiteX717" fmla="*/ 360865 w 7467600"/>
              <a:gd name="connsiteY717" fmla="*/ 2044827 h 6858000"/>
              <a:gd name="connsiteX718" fmla="*/ 560414 w 7467600"/>
              <a:gd name="connsiteY718" fmla="*/ 2421457 h 6858000"/>
              <a:gd name="connsiteX719" fmla="*/ 1359703 w 7467600"/>
              <a:gd name="connsiteY719" fmla="*/ 2578554 h 6858000"/>
              <a:gd name="connsiteX720" fmla="*/ 1359422 w 7467600"/>
              <a:gd name="connsiteY720" fmla="*/ 2577994 h 6858000"/>
              <a:gd name="connsiteX721" fmla="*/ 828701 w 7467600"/>
              <a:gd name="connsiteY721" fmla="*/ 1839520 h 6858000"/>
              <a:gd name="connsiteX722" fmla="*/ 494427 w 7467600"/>
              <a:gd name="connsiteY722" fmla="*/ 1092333 h 6858000"/>
              <a:gd name="connsiteX723" fmla="*/ 506322 w 7467600"/>
              <a:gd name="connsiteY723" fmla="*/ 1020997 h 6858000"/>
              <a:gd name="connsiteX724" fmla="*/ 4570198 w 7467600"/>
              <a:gd name="connsiteY724" fmla="*/ 978081 h 6858000"/>
              <a:gd name="connsiteX725" fmla="*/ 4523691 w 7467600"/>
              <a:gd name="connsiteY725" fmla="*/ 1127776 h 6858000"/>
              <a:gd name="connsiteX726" fmla="*/ 4509875 w 7467600"/>
              <a:gd name="connsiteY726" fmla="*/ 1167552 h 6858000"/>
              <a:gd name="connsiteX727" fmla="*/ 4478168 w 7467600"/>
              <a:gd name="connsiteY727" fmla="*/ 1260735 h 6858000"/>
              <a:gd name="connsiteX728" fmla="*/ 4409309 w 7467600"/>
              <a:gd name="connsiteY728" fmla="*/ 1666996 h 6858000"/>
              <a:gd name="connsiteX729" fmla="*/ 4370031 w 7467600"/>
              <a:gd name="connsiteY729" fmla="*/ 1955666 h 6858000"/>
              <a:gd name="connsiteX730" fmla="*/ 4570198 w 7467600"/>
              <a:gd name="connsiteY730" fmla="*/ 978081 h 6858000"/>
              <a:gd name="connsiteX731" fmla="*/ 4557898 w 7467600"/>
              <a:gd name="connsiteY731" fmla="*/ 900011 h 6858000"/>
              <a:gd name="connsiteX732" fmla="*/ 4344840 w 7467600"/>
              <a:gd name="connsiteY732" fmla="*/ 1922038 h 6858000"/>
              <a:gd name="connsiteX733" fmla="*/ 4378710 w 7467600"/>
              <a:gd name="connsiteY733" fmla="*/ 1665516 h 6858000"/>
              <a:gd name="connsiteX734" fmla="*/ 4448798 w 7467600"/>
              <a:gd name="connsiteY734" fmla="*/ 1253024 h 6858000"/>
              <a:gd name="connsiteX735" fmla="*/ 4480315 w 7467600"/>
              <a:gd name="connsiteY735" fmla="*/ 1158454 h 6858000"/>
              <a:gd name="connsiteX736" fmla="*/ 4494133 w 7467600"/>
              <a:gd name="connsiteY736" fmla="*/ 1118676 h 6858000"/>
              <a:gd name="connsiteX737" fmla="*/ 4557898 w 7467600"/>
              <a:gd name="connsiteY737" fmla="*/ 900011 h 6858000"/>
              <a:gd name="connsiteX738" fmla="*/ 5870151 w 7467600"/>
              <a:gd name="connsiteY738" fmla="*/ 898890 h 6858000"/>
              <a:gd name="connsiteX739" fmla="*/ 5861335 w 7467600"/>
              <a:gd name="connsiteY739" fmla="*/ 899177 h 6858000"/>
              <a:gd name="connsiteX740" fmla="*/ 5843702 w 7467600"/>
              <a:gd name="connsiteY740" fmla="*/ 899748 h 6858000"/>
              <a:gd name="connsiteX741" fmla="*/ 5651107 w 7467600"/>
              <a:gd name="connsiteY741" fmla="*/ 920306 h 6858000"/>
              <a:gd name="connsiteX742" fmla="*/ 5459407 w 7467600"/>
              <a:gd name="connsiteY742" fmla="*/ 940975 h 6858000"/>
              <a:gd name="connsiteX743" fmla="*/ 5374846 w 7467600"/>
              <a:gd name="connsiteY743" fmla="*/ 941988 h 6858000"/>
              <a:gd name="connsiteX744" fmla="*/ 5256105 w 7467600"/>
              <a:gd name="connsiteY744" fmla="*/ 945632 h 6858000"/>
              <a:gd name="connsiteX745" fmla="*/ 5107071 w 7467600"/>
              <a:gd name="connsiteY745" fmla="*/ 969720 h 6858000"/>
              <a:gd name="connsiteX746" fmla="*/ 4998681 w 7467600"/>
              <a:gd name="connsiteY746" fmla="*/ 988771 h 6858000"/>
              <a:gd name="connsiteX747" fmla="*/ 5870151 w 7467600"/>
              <a:gd name="connsiteY747" fmla="*/ 898890 h 6858000"/>
              <a:gd name="connsiteX748" fmla="*/ 5504425 w 7467600"/>
              <a:gd name="connsiteY748" fmla="*/ 848067 h 6858000"/>
              <a:gd name="connsiteX749" fmla="*/ 4968849 w 7467600"/>
              <a:gd name="connsiteY749" fmla="*/ 962318 h 6858000"/>
              <a:gd name="connsiteX750" fmla="*/ 5104039 w 7467600"/>
              <a:gd name="connsiteY750" fmla="*/ 940634 h 6858000"/>
              <a:gd name="connsiteX751" fmla="*/ 5256311 w 7467600"/>
              <a:gd name="connsiteY751" fmla="*/ 916490 h 6858000"/>
              <a:gd name="connsiteX752" fmla="*/ 5377381 w 7467600"/>
              <a:gd name="connsiteY752" fmla="*/ 912671 h 6858000"/>
              <a:gd name="connsiteX753" fmla="*/ 5460148 w 7467600"/>
              <a:gd name="connsiteY753" fmla="*/ 911442 h 6858000"/>
              <a:gd name="connsiteX754" fmla="*/ 5648971 w 7467600"/>
              <a:gd name="connsiteY754" fmla="*/ 891331 h 6858000"/>
              <a:gd name="connsiteX755" fmla="*/ 5844807 w 7467600"/>
              <a:gd name="connsiteY755" fmla="*/ 870718 h 6858000"/>
              <a:gd name="connsiteX756" fmla="*/ 5862975 w 7467600"/>
              <a:gd name="connsiteY756" fmla="*/ 869756 h 6858000"/>
              <a:gd name="connsiteX757" fmla="*/ 5920887 w 7467600"/>
              <a:gd name="connsiteY757" fmla="*/ 865929 h 6858000"/>
              <a:gd name="connsiteX758" fmla="*/ 5504425 w 7467600"/>
              <a:gd name="connsiteY758" fmla="*/ 848067 h 6858000"/>
              <a:gd name="connsiteX759" fmla="*/ 3607114 w 7467600"/>
              <a:gd name="connsiteY759" fmla="*/ 467441 h 6858000"/>
              <a:gd name="connsiteX760" fmla="*/ 3296242 w 7467600"/>
              <a:gd name="connsiteY760" fmla="*/ 807991 h 6858000"/>
              <a:gd name="connsiteX761" fmla="*/ 3174674 w 7467600"/>
              <a:gd name="connsiteY761" fmla="*/ 919759 h 6858000"/>
              <a:gd name="connsiteX762" fmla="*/ 3042978 w 7467600"/>
              <a:gd name="connsiteY762" fmla="*/ 1054894 h 6858000"/>
              <a:gd name="connsiteX763" fmla="*/ 2968914 w 7467600"/>
              <a:gd name="connsiteY763" fmla="*/ 1133756 h 6858000"/>
              <a:gd name="connsiteX764" fmla="*/ 3103823 w 7467600"/>
              <a:gd name="connsiteY764" fmla="*/ 1026814 h 6858000"/>
              <a:gd name="connsiteX765" fmla="*/ 3607114 w 7467600"/>
              <a:gd name="connsiteY765" fmla="*/ 467441 h 6858000"/>
              <a:gd name="connsiteX766" fmla="*/ 3744487 w 7467600"/>
              <a:gd name="connsiteY766" fmla="*/ 383136 h 6858000"/>
              <a:gd name="connsiteX767" fmla="*/ 3970213 w 7467600"/>
              <a:gd name="connsiteY767" fmla="*/ 995559 h 6858000"/>
              <a:gd name="connsiteX768" fmla="*/ 3744487 w 7467600"/>
              <a:gd name="connsiteY768" fmla="*/ 383136 h 6858000"/>
              <a:gd name="connsiteX769" fmla="*/ 3624562 w 7467600"/>
              <a:gd name="connsiteY769" fmla="*/ 367041 h 6858000"/>
              <a:gd name="connsiteX770" fmla="*/ 3489712 w 7467600"/>
              <a:gd name="connsiteY770" fmla="*/ 485386 h 6858000"/>
              <a:gd name="connsiteX771" fmla="*/ 3182994 w 7467600"/>
              <a:gd name="connsiteY771" fmla="*/ 828265 h 6858000"/>
              <a:gd name="connsiteX772" fmla="*/ 2892114 w 7467600"/>
              <a:gd name="connsiteY772" fmla="*/ 1172635 h 6858000"/>
              <a:gd name="connsiteX773" fmla="*/ 3021459 w 7467600"/>
              <a:gd name="connsiteY773" fmla="*/ 1035385 h 6858000"/>
              <a:gd name="connsiteX774" fmla="*/ 3153873 w 7467600"/>
              <a:gd name="connsiteY774" fmla="*/ 898971 h 6858000"/>
              <a:gd name="connsiteX775" fmla="*/ 3276511 w 7467600"/>
              <a:gd name="connsiteY775" fmla="*/ 786423 h 6858000"/>
              <a:gd name="connsiteX776" fmla="*/ 3584154 w 7467600"/>
              <a:gd name="connsiteY776" fmla="*/ 448218 h 6858000"/>
              <a:gd name="connsiteX777" fmla="*/ 3624562 w 7467600"/>
              <a:gd name="connsiteY777" fmla="*/ 367041 h 6858000"/>
              <a:gd name="connsiteX778" fmla="*/ 3766672 w 7467600"/>
              <a:gd name="connsiteY778" fmla="*/ 359429 h 6858000"/>
              <a:gd name="connsiteX779" fmla="*/ 3996338 w 7467600"/>
              <a:gd name="connsiteY779" fmla="*/ 968237 h 6858000"/>
              <a:gd name="connsiteX780" fmla="*/ 3766672 w 7467600"/>
              <a:gd name="connsiteY780" fmla="*/ 359429 h 6858000"/>
              <a:gd name="connsiteX781" fmla="*/ 5805386 w 7467600"/>
              <a:gd name="connsiteY781" fmla="*/ 239240 h 6858000"/>
              <a:gd name="connsiteX782" fmla="*/ 5736947 w 7467600"/>
              <a:gd name="connsiteY782" fmla="*/ 261367 h 6858000"/>
              <a:gd name="connsiteX783" fmla="*/ 5427012 w 7467600"/>
              <a:gd name="connsiteY783" fmla="*/ 311272 h 6858000"/>
              <a:gd name="connsiteX784" fmla="*/ 5147818 w 7467600"/>
              <a:gd name="connsiteY784" fmla="*/ 322112 h 6858000"/>
              <a:gd name="connsiteX785" fmla="*/ 5060854 w 7467600"/>
              <a:gd name="connsiteY785" fmla="*/ 311882 h 6858000"/>
              <a:gd name="connsiteX786" fmla="*/ 4945989 w 7467600"/>
              <a:gd name="connsiteY786" fmla="*/ 300516 h 6858000"/>
              <a:gd name="connsiteX787" fmla="*/ 5410479 w 7467600"/>
              <a:gd name="connsiteY787" fmla="*/ 348434 h 6858000"/>
              <a:gd name="connsiteX788" fmla="*/ 5805386 w 7467600"/>
              <a:gd name="connsiteY788" fmla="*/ 239240 h 6858000"/>
              <a:gd name="connsiteX789" fmla="*/ 5905192 w 7467600"/>
              <a:gd name="connsiteY789" fmla="*/ 163079 h 6858000"/>
              <a:gd name="connsiteX790" fmla="*/ 5865655 w 7467600"/>
              <a:gd name="connsiteY790" fmla="*/ 171901 h 6858000"/>
              <a:gd name="connsiteX791" fmla="*/ 5259740 w 7467600"/>
              <a:gd name="connsiteY791" fmla="*/ 257013 h 6858000"/>
              <a:gd name="connsiteX792" fmla="*/ 5208466 w 7467600"/>
              <a:gd name="connsiteY792" fmla="*/ 257550 h 6858000"/>
              <a:gd name="connsiteX793" fmla="*/ 4980204 w 7467600"/>
              <a:gd name="connsiteY793" fmla="*/ 271903 h 6858000"/>
              <a:gd name="connsiteX794" fmla="*/ 5068068 w 7467600"/>
              <a:gd name="connsiteY794" fmla="*/ 282244 h 6858000"/>
              <a:gd name="connsiteX795" fmla="*/ 5153231 w 7467600"/>
              <a:gd name="connsiteY795" fmla="*/ 292240 h 6858000"/>
              <a:gd name="connsiteX796" fmla="*/ 5426491 w 7467600"/>
              <a:gd name="connsiteY796" fmla="*/ 281128 h 6858000"/>
              <a:gd name="connsiteX797" fmla="*/ 5731212 w 7467600"/>
              <a:gd name="connsiteY797" fmla="*/ 231951 h 6858000"/>
              <a:gd name="connsiteX798" fmla="*/ 5905192 w 7467600"/>
              <a:gd name="connsiteY798" fmla="*/ 163079 h 6858000"/>
              <a:gd name="connsiteX799" fmla="*/ 5944437 w 7467600"/>
              <a:gd name="connsiteY799" fmla="*/ 113829 h 6858000"/>
              <a:gd name="connsiteX800" fmla="*/ 5825032 w 7467600"/>
              <a:gd name="connsiteY800" fmla="*/ 146405 h 6858000"/>
              <a:gd name="connsiteX801" fmla="*/ 4955599 w 7467600"/>
              <a:gd name="connsiteY801" fmla="*/ 247008 h 6858000"/>
              <a:gd name="connsiteX802" fmla="*/ 5210104 w 7467600"/>
              <a:gd name="connsiteY802" fmla="*/ 228123 h 6858000"/>
              <a:gd name="connsiteX803" fmla="*/ 5261015 w 7467600"/>
              <a:gd name="connsiteY803" fmla="*/ 227087 h 6858000"/>
              <a:gd name="connsiteX804" fmla="*/ 5861181 w 7467600"/>
              <a:gd name="connsiteY804" fmla="*/ 143093 h 6858000"/>
              <a:gd name="connsiteX805" fmla="*/ 5961252 w 7467600"/>
              <a:gd name="connsiteY805" fmla="*/ 114820 h 6858000"/>
              <a:gd name="connsiteX806" fmla="*/ 5944437 w 7467600"/>
              <a:gd name="connsiteY806" fmla="*/ 113829 h 6858000"/>
              <a:gd name="connsiteX807" fmla="*/ 3882765 w 7467600"/>
              <a:gd name="connsiteY807" fmla="*/ 0 h 6858000"/>
              <a:gd name="connsiteX808" fmla="*/ 3995099 w 7467600"/>
              <a:gd name="connsiteY808" fmla="*/ 0 h 6858000"/>
              <a:gd name="connsiteX809" fmla="*/ 4163818 w 7467600"/>
              <a:gd name="connsiteY809" fmla="*/ 234104 h 6858000"/>
              <a:gd name="connsiteX810" fmla="*/ 4172099 w 7467600"/>
              <a:gd name="connsiteY810" fmla="*/ 234207 h 6858000"/>
              <a:gd name="connsiteX811" fmla="*/ 4784282 w 7467600"/>
              <a:gd name="connsiteY811" fmla="*/ 276561 h 6858000"/>
              <a:gd name="connsiteX812" fmla="*/ 4801687 w 7467600"/>
              <a:gd name="connsiteY812" fmla="*/ 267764 h 6858000"/>
              <a:gd name="connsiteX813" fmla="*/ 6082788 w 7467600"/>
              <a:gd name="connsiteY813" fmla="*/ 64119 h 6858000"/>
              <a:gd name="connsiteX814" fmla="*/ 6099442 w 7467600"/>
              <a:gd name="connsiteY814" fmla="*/ 82568 h 6858000"/>
              <a:gd name="connsiteX815" fmla="*/ 4804137 w 7467600"/>
              <a:gd name="connsiteY815" fmla="*/ 320931 h 6858000"/>
              <a:gd name="connsiteX816" fmla="*/ 4227047 w 7467600"/>
              <a:gd name="connsiteY816" fmla="*/ 313415 h 6858000"/>
              <a:gd name="connsiteX817" fmla="*/ 4346041 w 7467600"/>
              <a:gd name="connsiteY817" fmla="*/ 456086 h 6858000"/>
              <a:gd name="connsiteX818" fmla="*/ 4870967 w 7467600"/>
              <a:gd name="connsiteY818" fmla="*/ 963061 h 6858000"/>
              <a:gd name="connsiteX819" fmla="*/ 4889647 w 7467600"/>
              <a:gd name="connsiteY819" fmla="*/ 957147 h 6858000"/>
              <a:gd name="connsiteX820" fmla="*/ 5422504 w 7467600"/>
              <a:gd name="connsiteY820" fmla="*/ 805191 h 6858000"/>
              <a:gd name="connsiteX821" fmla="*/ 6087656 w 7467600"/>
              <a:gd name="connsiteY821" fmla="*/ 826703 h 6858000"/>
              <a:gd name="connsiteX822" fmla="*/ 6058717 w 7467600"/>
              <a:gd name="connsiteY822" fmla="*/ 865992 h 6858000"/>
              <a:gd name="connsiteX823" fmla="*/ 4974153 w 7467600"/>
              <a:gd name="connsiteY823" fmla="*/ 1045456 h 6858000"/>
              <a:gd name="connsiteX824" fmla="*/ 5627835 w 7467600"/>
              <a:gd name="connsiteY824" fmla="*/ 1472077 h 6858000"/>
              <a:gd name="connsiteX825" fmla="*/ 5629817 w 7467600"/>
              <a:gd name="connsiteY825" fmla="*/ 1471412 h 6858000"/>
              <a:gd name="connsiteX826" fmla="*/ 5634124 w 7467600"/>
              <a:gd name="connsiteY826" fmla="*/ 1470572 h 6858000"/>
              <a:gd name="connsiteX827" fmla="*/ 5755832 w 7467600"/>
              <a:gd name="connsiteY827" fmla="*/ 1383886 h 6858000"/>
              <a:gd name="connsiteX828" fmla="*/ 6014186 w 7467600"/>
              <a:gd name="connsiteY828" fmla="*/ 1279799 h 6858000"/>
              <a:gd name="connsiteX829" fmla="*/ 6901619 w 7467600"/>
              <a:gd name="connsiteY829" fmla="*/ 1047874 h 6858000"/>
              <a:gd name="connsiteX830" fmla="*/ 6931566 w 7467600"/>
              <a:gd name="connsiteY830" fmla="*/ 1062034 h 6858000"/>
              <a:gd name="connsiteX831" fmla="*/ 5790982 w 7467600"/>
              <a:gd name="connsiteY831" fmla="*/ 1561380 h 6858000"/>
              <a:gd name="connsiteX832" fmla="*/ 6188971 w 7467600"/>
              <a:gd name="connsiteY832" fmla="*/ 1755168 h 6858000"/>
              <a:gd name="connsiteX833" fmla="*/ 6202446 w 7467600"/>
              <a:gd name="connsiteY833" fmla="*/ 1752268 h 6858000"/>
              <a:gd name="connsiteX834" fmla="*/ 7179560 w 7467600"/>
              <a:gd name="connsiteY834" fmla="*/ 1467551 h 6858000"/>
              <a:gd name="connsiteX835" fmla="*/ 7158730 w 7467600"/>
              <a:gd name="connsiteY835" fmla="*/ 1507835 h 6858000"/>
              <a:gd name="connsiteX836" fmla="*/ 6326959 w 7467600"/>
              <a:gd name="connsiteY836" fmla="*/ 1817686 h 6858000"/>
              <a:gd name="connsiteX837" fmla="*/ 6537433 w 7467600"/>
              <a:gd name="connsiteY837" fmla="*/ 1907790 h 6858000"/>
              <a:gd name="connsiteX838" fmla="*/ 6550221 w 7467600"/>
              <a:gd name="connsiteY838" fmla="*/ 1910729 h 6858000"/>
              <a:gd name="connsiteX839" fmla="*/ 6964438 w 7467600"/>
              <a:gd name="connsiteY839" fmla="*/ 2209505 h 6858000"/>
              <a:gd name="connsiteX840" fmla="*/ 7367862 w 7467600"/>
              <a:gd name="connsiteY840" fmla="*/ 2806833 h 6858000"/>
              <a:gd name="connsiteX841" fmla="*/ 7364329 w 7467600"/>
              <a:gd name="connsiteY841" fmla="*/ 2826907 h 6858000"/>
              <a:gd name="connsiteX842" fmla="*/ 7290545 w 7467600"/>
              <a:gd name="connsiteY842" fmla="*/ 2850663 h 6858000"/>
              <a:gd name="connsiteX843" fmla="*/ 6472036 w 7467600"/>
              <a:gd name="connsiteY843" fmla="*/ 1959003 h 6858000"/>
              <a:gd name="connsiteX844" fmla="*/ 5792897 w 7467600"/>
              <a:gd name="connsiteY844" fmla="*/ 1647747 h 6858000"/>
              <a:gd name="connsiteX845" fmla="*/ 5842751 w 7467600"/>
              <a:gd name="connsiteY845" fmla="*/ 1816112 h 6858000"/>
              <a:gd name="connsiteX846" fmla="*/ 5847424 w 7467600"/>
              <a:gd name="connsiteY846" fmla="*/ 1815776 h 6858000"/>
              <a:gd name="connsiteX847" fmla="*/ 6399821 w 7467600"/>
              <a:gd name="connsiteY847" fmla="*/ 2344799 h 6858000"/>
              <a:gd name="connsiteX848" fmla="*/ 6323232 w 7467600"/>
              <a:gd name="connsiteY848" fmla="*/ 2389634 h 6858000"/>
              <a:gd name="connsiteX849" fmla="*/ 5942958 w 7467600"/>
              <a:gd name="connsiteY849" fmla="*/ 2077708 h 6858000"/>
              <a:gd name="connsiteX850" fmla="*/ 5921559 w 7467600"/>
              <a:gd name="connsiteY850" fmla="*/ 2378596 h 6858000"/>
              <a:gd name="connsiteX851" fmla="*/ 5817651 w 7467600"/>
              <a:gd name="connsiteY851" fmla="*/ 3023919 h 6858000"/>
              <a:gd name="connsiteX852" fmla="*/ 5729634 w 7467600"/>
              <a:gd name="connsiteY852" fmla="*/ 3051849 h 6858000"/>
              <a:gd name="connsiteX853" fmla="*/ 5611018 w 7467600"/>
              <a:gd name="connsiteY853" fmla="*/ 2316769 h 6858000"/>
              <a:gd name="connsiteX854" fmla="*/ 5687608 w 7467600"/>
              <a:gd name="connsiteY854" fmla="*/ 2039972 h 6858000"/>
              <a:gd name="connsiteX855" fmla="*/ 5657554 w 7467600"/>
              <a:gd name="connsiteY855" fmla="*/ 1576445 h 6858000"/>
              <a:gd name="connsiteX856" fmla="*/ 5150475 w 7467600"/>
              <a:gd name="connsiteY856" fmla="*/ 1274012 h 6858000"/>
              <a:gd name="connsiteX857" fmla="*/ 5349142 w 7467600"/>
              <a:gd name="connsiteY857" fmla="*/ 2204405 h 6858000"/>
              <a:gd name="connsiteX858" fmla="*/ 5262214 w 7467600"/>
              <a:gd name="connsiteY858" fmla="*/ 2233836 h 6858000"/>
              <a:gd name="connsiteX859" fmla="*/ 4981539 w 7467600"/>
              <a:gd name="connsiteY859" fmla="*/ 1542201 h 6858000"/>
              <a:gd name="connsiteX860" fmla="*/ 4958461 w 7467600"/>
              <a:gd name="connsiteY860" fmla="*/ 1136957 h 6858000"/>
              <a:gd name="connsiteX861" fmla="*/ 4655015 w 7467600"/>
              <a:gd name="connsiteY861" fmla="*/ 891426 h 6858000"/>
              <a:gd name="connsiteX862" fmla="*/ 4348002 w 7467600"/>
              <a:gd name="connsiteY862" fmla="*/ 2205895 h 6858000"/>
              <a:gd name="connsiteX863" fmla="*/ 4262250 w 7467600"/>
              <a:gd name="connsiteY863" fmla="*/ 2219972 h 6858000"/>
              <a:gd name="connsiteX864" fmla="*/ 4550611 w 7467600"/>
              <a:gd name="connsiteY864" fmla="*/ 817540 h 6858000"/>
              <a:gd name="connsiteX865" fmla="*/ 4564418 w 7467600"/>
              <a:gd name="connsiteY865" fmla="*/ 808293 h 6858000"/>
              <a:gd name="connsiteX866" fmla="*/ 4266388 w 7467600"/>
              <a:gd name="connsiteY866" fmla="*/ 500083 h 6858000"/>
              <a:gd name="connsiteX867" fmla="*/ 4032842 w 7467600"/>
              <a:gd name="connsiteY867" fmla="*/ 211809 h 6858000"/>
              <a:gd name="connsiteX868" fmla="*/ 3882765 w 7467600"/>
              <a:gd name="connsiteY868" fmla="*/ 0 h 6858000"/>
              <a:gd name="connsiteX869" fmla="*/ 3721337 w 7467600"/>
              <a:gd name="connsiteY869" fmla="*/ 0 h 6858000"/>
              <a:gd name="connsiteX870" fmla="*/ 3797544 w 7467600"/>
              <a:gd name="connsiteY870" fmla="*/ 0 h 6858000"/>
              <a:gd name="connsiteX871" fmla="*/ 3775734 w 7467600"/>
              <a:gd name="connsiteY871" fmla="*/ 95131 h 6858000"/>
              <a:gd name="connsiteX872" fmla="*/ 3724807 w 7467600"/>
              <a:gd name="connsiteY872" fmla="*/ 272257 h 6858000"/>
              <a:gd name="connsiteX873" fmla="*/ 3726844 w 7467600"/>
              <a:gd name="connsiteY873" fmla="*/ 282988 h 6858000"/>
              <a:gd name="connsiteX874" fmla="*/ 3742664 w 7467600"/>
              <a:gd name="connsiteY874" fmla="*/ 279918 h 6858000"/>
              <a:gd name="connsiteX875" fmla="*/ 4103910 w 7467600"/>
              <a:gd name="connsiteY875" fmla="*/ 1161917 h 6858000"/>
              <a:gd name="connsiteX876" fmla="*/ 4020269 w 7467600"/>
              <a:gd name="connsiteY876" fmla="*/ 1200406 h 6858000"/>
              <a:gd name="connsiteX877" fmla="*/ 3674882 w 7467600"/>
              <a:gd name="connsiteY877" fmla="*/ 488524 h 6858000"/>
              <a:gd name="connsiteX878" fmla="*/ 3132682 w 7467600"/>
              <a:gd name="connsiteY878" fmla="*/ 1072284 h 6858000"/>
              <a:gd name="connsiteX879" fmla="*/ 2716346 w 7467600"/>
              <a:gd name="connsiteY879" fmla="*/ 1276376 h 6858000"/>
              <a:gd name="connsiteX880" fmla="*/ 2716772 w 7467600"/>
              <a:gd name="connsiteY880" fmla="*/ 1255462 h 6858000"/>
              <a:gd name="connsiteX881" fmla="*/ 3471096 w 7467600"/>
              <a:gd name="connsiteY881" fmla="*/ 437072 h 6858000"/>
              <a:gd name="connsiteX882" fmla="*/ 3639057 w 7467600"/>
              <a:gd name="connsiteY882" fmla="*/ 286334 h 6858000"/>
              <a:gd name="connsiteX883" fmla="*/ 3640309 w 7467600"/>
              <a:gd name="connsiteY883" fmla="*/ 284664 h 6858000"/>
              <a:gd name="connsiteX884" fmla="*/ 3646022 w 7467600"/>
              <a:gd name="connsiteY884" fmla="*/ 276711 h 6858000"/>
              <a:gd name="connsiteX885" fmla="*/ 3707943 w 7467600"/>
              <a:gd name="connsiteY885" fmla="*/ 65958 h 6858000"/>
              <a:gd name="connsiteX886" fmla="*/ 3721337 w 7467600"/>
              <a:gd name="connsiteY886" fmla="*/ 0 h 6858000"/>
              <a:gd name="connsiteX887" fmla="*/ 2867960 w 7467600"/>
              <a:gd name="connsiteY887" fmla="*/ 0 h 6858000"/>
              <a:gd name="connsiteX888" fmla="*/ 2926351 w 7467600"/>
              <a:gd name="connsiteY888" fmla="*/ 0 h 6858000"/>
              <a:gd name="connsiteX889" fmla="*/ 2902823 w 7467600"/>
              <a:gd name="connsiteY889" fmla="*/ 262929 h 6858000"/>
              <a:gd name="connsiteX890" fmla="*/ 2940663 w 7467600"/>
              <a:gd name="connsiteY890" fmla="*/ 140884 h 6858000"/>
              <a:gd name="connsiteX891" fmla="*/ 2947039 w 7467600"/>
              <a:gd name="connsiteY891" fmla="*/ 122524 h 6858000"/>
              <a:gd name="connsiteX892" fmla="*/ 2984316 w 7467600"/>
              <a:gd name="connsiteY892" fmla="*/ 0 h 6858000"/>
              <a:gd name="connsiteX893" fmla="*/ 3016114 w 7467600"/>
              <a:gd name="connsiteY893" fmla="*/ 0 h 6858000"/>
              <a:gd name="connsiteX894" fmla="*/ 2979949 w 7467600"/>
              <a:gd name="connsiteY894" fmla="*/ 119274 h 6858000"/>
              <a:gd name="connsiteX895" fmla="*/ 3023879 w 7467600"/>
              <a:gd name="connsiteY895" fmla="*/ 0 h 6858000"/>
              <a:gd name="connsiteX896" fmla="*/ 3105400 w 7467600"/>
              <a:gd name="connsiteY896" fmla="*/ 0 h 6858000"/>
              <a:gd name="connsiteX897" fmla="*/ 3094669 w 7467600"/>
              <a:gd name="connsiteY897" fmla="*/ 30308 h 6858000"/>
              <a:gd name="connsiteX898" fmla="*/ 2901945 w 7467600"/>
              <a:gd name="connsiteY898" fmla="*/ 466538 h 6858000"/>
              <a:gd name="connsiteX899" fmla="*/ 2815209 w 7467600"/>
              <a:gd name="connsiteY899" fmla="*/ 497361 h 6858000"/>
              <a:gd name="connsiteX900" fmla="*/ 2844845 w 7467600"/>
              <a:gd name="connsiteY900" fmla="*/ 127638 h 6858000"/>
              <a:gd name="connsiteX901" fmla="*/ 2867960 w 7467600"/>
              <a:gd name="connsiteY901" fmla="*/ 0 h 6858000"/>
              <a:gd name="connsiteX902" fmla="*/ 1057230 w 7467600"/>
              <a:gd name="connsiteY902" fmla="*/ 0 h 6858000"/>
              <a:gd name="connsiteX903" fmla="*/ 1111003 w 7467600"/>
              <a:gd name="connsiteY903" fmla="*/ 0 h 6858000"/>
              <a:gd name="connsiteX904" fmla="*/ 1125553 w 7467600"/>
              <a:gd name="connsiteY904" fmla="*/ 52588 h 6858000"/>
              <a:gd name="connsiteX905" fmla="*/ 1304276 w 7467600"/>
              <a:gd name="connsiteY905" fmla="*/ 476275 h 6858000"/>
              <a:gd name="connsiteX906" fmla="*/ 1492066 w 7467600"/>
              <a:gd name="connsiteY906" fmla="*/ 886333 h 6858000"/>
              <a:gd name="connsiteX907" fmla="*/ 1423698 w 7467600"/>
              <a:gd name="connsiteY907" fmla="*/ 710817 h 6858000"/>
              <a:gd name="connsiteX908" fmla="*/ 1357609 w 7467600"/>
              <a:gd name="connsiteY908" fmla="*/ 532892 h 6858000"/>
              <a:gd name="connsiteX909" fmla="*/ 1309550 w 7467600"/>
              <a:gd name="connsiteY909" fmla="*/ 374031 h 6858000"/>
              <a:gd name="connsiteX910" fmla="*/ 1193673 w 7467600"/>
              <a:gd name="connsiteY910" fmla="*/ 49533 h 6858000"/>
              <a:gd name="connsiteX911" fmla="*/ 1164391 w 7467600"/>
              <a:gd name="connsiteY911" fmla="*/ 0 h 6858000"/>
              <a:gd name="connsiteX912" fmla="*/ 1200666 w 7467600"/>
              <a:gd name="connsiteY912" fmla="*/ 0 h 6858000"/>
              <a:gd name="connsiteX913" fmla="*/ 1223408 w 7467600"/>
              <a:gd name="connsiteY913" fmla="*/ 38996 h 6858000"/>
              <a:gd name="connsiteX914" fmla="*/ 1339635 w 7467600"/>
              <a:gd name="connsiteY914" fmla="*/ 365517 h 6858000"/>
              <a:gd name="connsiteX915" fmla="*/ 1387469 w 7467600"/>
              <a:gd name="connsiteY915" fmla="*/ 523079 h 6858000"/>
              <a:gd name="connsiteX916" fmla="*/ 1452685 w 7467600"/>
              <a:gd name="connsiteY916" fmla="*/ 699806 h 6858000"/>
              <a:gd name="connsiteX917" fmla="*/ 1492092 w 7467600"/>
              <a:gd name="connsiteY917" fmla="*/ 800424 h 6858000"/>
              <a:gd name="connsiteX918" fmla="*/ 1455302 w 7467600"/>
              <a:gd name="connsiteY918" fmla="*/ 632913 h 6858000"/>
              <a:gd name="connsiteX919" fmla="*/ 1222336 w 7467600"/>
              <a:gd name="connsiteY919" fmla="*/ 9480 h 6858000"/>
              <a:gd name="connsiteX920" fmla="*/ 1214634 w 7467600"/>
              <a:gd name="connsiteY920" fmla="*/ 0 h 6858000"/>
              <a:gd name="connsiteX921" fmla="*/ 1289827 w 7467600"/>
              <a:gd name="connsiteY921" fmla="*/ 0 h 6858000"/>
              <a:gd name="connsiteX922" fmla="*/ 1321076 w 7467600"/>
              <a:gd name="connsiteY922" fmla="*/ 59722 h 6858000"/>
              <a:gd name="connsiteX923" fmla="*/ 1512579 w 7467600"/>
              <a:gd name="connsiteY923" fmla="*/ 626441 h 6858000"/>
              <a:gd name="connsiteX924" fmla="*/ 1506076 w 7467600"/>
              <a:gd name="connsiteY924" fmla="*/ 1089289 h 6858000"/>
              <a:gd name="connsiteX925" fmla="*/ 1486346 w 7467600"/>
              <a:gd name="connsiteY925" fmla="*/ 1079919 h 6858000"/>
              <a:gd name="connsiteX926" fmla="*/ 1070511 w 7467600"/>
              <a:gd name="connsiteY926" fmla="*/ 48609 h 6858000"/>
              <a:gd name="connsiteX927" fmla="*/ 1057230 w 7467600"/>
              <a:gd name="connsiteY927" fmla="*/ 0 h 6858000"/>
              <a:gd name="connsiteX928" fmla="*/ 43151 w 7467600"/>
              <a:gd name="connsiteY928" fmla="*/ 0 h 6858000"/>
              <a:gd name="connsiteX929" fmla="*/ 95283 w 7467600"/>
              <a:gd name="connsiteY929" fmla="*/ 0 h 6858000"/>
              <a:gd name="connsiteX930" fmla="*/ 300708 w 7467600"/>
              <a:gd name="connsiteY930" fmla="*/ 154571 h 6858000"/>
              <a:gd name="connsiteX931" fmla="*/ 530414 w 7467600"/>
              <a:gd name="connsiteY931" fmla="*/ 354673 h 6858000"/>
              <a:gd name="connsiteX932" fmla="*/ 333785 w 7467600"/>
              <a:gd name="connsiteY932" fmla="*/ 161564 h 6858000"/>
              <a:gd name="connsiteX933" fmla="*/ 147005 w 7467600"/>
              <a:gd name="connsiteY933" fmla="*/ 0 h 6858000"/>
              <a:gd name="connsiteX934" fmla="*/ 272509 w 7467600"/>
              <a:gd name="connsiteY934" fmla="*/ 0 h 6858000"/>
              <a:gd name="connsiteX935" fmla="*/ 326276 w 7467600"/>
              <a:gd name="connsiteY935" fmla="*/ 45847 h 6858000"/>
              <a:gd name="connsiteX936" fmla="*/ 823759 w 7467600"/>
              <a:gd name="connsiteY936" fmla="*/ 574145 h 6858000"/>
              <a:gd name="connsiteX937" fmla="*/ 811254 w 7467600"/>
              <a:gd name="connsiteY937" fmla="*/ 665546 h 6858000"/>
              <a:gd name="connsiteX938" fmla="*/ 154042 w 7467600"/>
              <a:gd name="connsiteY938" fmla="*/ 261522 h 6858000"/>
              <a:gd name="connsiteX939" fmla="*/ 13550 w 7467600"/>
              <a:gd name="connsiteY939" fmla="*/ 158423 h 6858000"/>
              <a:gd name="connsiteX940" fmla="*/ 0 w 7467600"/>
              <a:gd name="connsiteY940" fmla="*/ 146618 h 6858000"/>
              <a:gd name="connsiteX941" fmla="*/ 0 w 7467600"/>
              <a:gd name="connsiteY941" fmla="*/ 59161 h 6858000"/>
              <a:gd name="connsiteX942" fmla="*/ 45427 w 7467600"/>
              <a:gd name="connsiteY942" fmla="*/ 101078 h 6858000"/>
              <a:gd name="connsiteX943" fmla="*/ 630103 w 7467600"/>
              <a:gd name="connsiteY943" fmla="*/ 485885 h 6858000"/>
              <a:gd name="connsiteX944" fmla="*/ 532040 w 7467600"/>
              <a:gd name="connsiteY944" fmla="*/ 399359 h 6858000"/>
              <a:gd name="connsiteX945" fmla="*/ 517618 w 7467600"/>
              <a:gd name="connsiteY945" fmla="*/ 385726 h 6858000"/>
              <a:gd name="connsiteX946" fmla="*/ 285074 w 7467600"/>
              <a:gd name="connsiteY946" fmla="*/ 182755 h 6858000"/>
              <a:gd name="connsiteX947" fmla="*/ 43151 w 7467600"/>
              <a:gd name="connsiteY94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73615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1019354 w 7467600"/>
              <a:gd name="connsiteY15" fmla="*/ 6315006 h 6858000"/>
              <a:gd name="connsiteX16" fmla="*/ 441046 w 7467600"/>
              <a:gd name="connsiteY16" fmla="*/ 6691153 h 6858000"/>
              <a:gd name="connsiteX17" fmla="*/ 1019354 w 7467600"/>
              <a:gd name="connsiteY17" fmla="*/ 6315006 h 6858000"/>
              <a:gd name="connsiteX18" fmla="*/ 991680 w 7467600"/>
              <a:gd name="connsiteY18" fmla="*/ 6298413 h 6858000"/>
              <a:gd name="connsiteX19" fmla="*/ 409060 w 7467600"/>
              <a:gd name="connsiteY19" fmla="*/ 6671470 h 6858000"/>
              <a:gd name="connsiteX20" fmla="*/ 991680 w 7467600"/>
              <a:gd name="connsiteY20" fmla="*/ 6298413 h 6858000"/>
              <a:gd name="connsiteX21" fmla="*/ 103333 w 7467600"/>
              <a:gd name="connsiteY21" fmla="*/ 5699602 h 6858000"/>
              <a:gd name="connsiteX22" fmla="*/ 233938 w 7467600"/>
              <a:gd name="connsiteY22" fmla="*/ 5809416 h 6858000"/>
              <a:gd name="connsiteX23" fmla="*/ 883580 w 7467600"/>
              <a:gd name="connsiteY23" fmla="*/ 6180710 h 6858000"/>
              <a:gd name="connsiteX24" fmla="*/ 487337 w 7467600"/>
              <a:gd name="connsiteY24" fmla="*/ 5950182 h 6858000"/>
              <a:gd name="connsiteX25" fmla="*/ 354051 w 7467600"/>
              <a:gd name="connsiteY25" fmla="*/ 5854912 h 6858000"/>
              <a:gd name="connsiteX26" fmla="*/ 195436 w 7467600"/>
              <a:gd name="connsiteY26" fmla="*/ 5755068 h 6858000"/>
              <a:gd name="connsiteX27" fmla="*/ 103333 w 7467600"/>
              <a:gd name="connsiteY27" fmla="*/ 5699602 h 6858000"/>
              <a:gd name="connsiteX28" fmla="*/ 5539432 w 7467600"/>
              <a:gd name="connsiteY28" fmla="*/ 5642928 h 6858000"/>
              <a:gd name="connsiteX29" fmla="*/ 5555462 w 7467600"/>
              <a:gd name="connsiteY29" fmla="*/ 5694454 h 6858000"/>
              <a:gd name="connsiteX30" fmla="*/ 5828270 w 7467600"/>
              <a:gd name="connsiteY30" fmla="*/ 6320663 h 6858000"/>
              <a:gd name="connsiteX31" fmla="*/ 5947416 w 7467600"/>
              <a:gd name="connsiteY31" fmla="*/ 6574846 h 6858000"/>
              <a:gd name="connsiteX32" fmla="*/ 5539432 w 7467600"/>
              <a:gd name="connsiteY32" fmla="*/ 5642928 h 6858000"/>
              <a:gd name="connsiteX33" fmla="*/ 51253 w 7467600"/>
              <a:gd name="connsiteY33" fmla="*/ 5631825 h 6858000"/>
              <a:gd name="connsiteX34" fmla="*/ 211622 w 7467600"/>
              <a:gd name="connsiteY34" fmla="*/ 5728803 h 6858000"/>
              <a:gd name="connsiteX35" fmla="*/ 371652 w 7467600"/>
              <a:gd name="connsiteY35" fmla="*/ 5829062 h 6858000"/>
              <a:gd name="connsiteX36" fmla="*/ 505903 w 7467600"/>
              <a:gd name="connsiteY36" fmla="*/ 5925221 h 6858000"/>
              <a:gd name="connsiteX37" fmla="*/ 899240 w 7467600"/>
              <a:gd name="connsiteY37" fmla="*/ 6153068 h 6858000"/>
              <a:gd name="connsiteX38" fmla="*/ 988114 w 7467600"/>
              <a:gd name="connsiteY38" fmla="*/ 6174204 h 6858000"/>
              <a:gd name="connsiteX39" fmla="*/ 845971 w 7467600"/>
              <a:gd name="connsiteY39" fmla="*/ 6067177 h 6858000"/>
              <a:gd name="connsiteX40" fmla="*/ 448057 w 7467600"/>
              <a:gd name="connsiteY40" fmla="*/ 5841376 h 6858000"/>
              <a:gd name="connsiteX41" fmla="*/ 51253 w 7467600"/>
              <a:gd name="connsiteY41" fmla="*/ 5631825 h 6858000"/>
              <a:gd name="connsiteX42" fmla="*/ 2606687 w 7467600"/>
              <a:gd name="connsiteY42" fmla="*/ 5630718 h 6858000"/>
              <a:gd name="connsiteX43" fmla="*/ 2645658 w 7467600"/>
              <a:gd name="connsiteY43" fmla="*/ 6640259 h 6858000"/>
              <a:gd name="connsiteX44" fmla="*/ 2606687 w 7467600"/>
              <a:gd name="connsiteY44" fmla="*/ 5630718 h 6858000"/>
              <a:gd name="connsiteX45" fmla="*/ 3642057 w 7467600"/>
              <a:gd name="connsiteY45" fmla="*/ 5573487 h 6858000"/>
              <a:gd name="connsiteX46" fmla="*/ 3632981 w 7467600"/>
              <a:gd name="connsiteY46" fmla="*/ 5579437 h 6858000"/>
              <a:gd name="connsiteX47" fmla="*/ 3382436 w 7467600"/>
              <a:gd name="connsiteY47" fmla="*/ 5952726 h 6858000"/>
              <a:gd name="connsiteX48" fmla="*/ 3191929 w 7467600"/>
              <a:gd name="connsiteY48" fmla="*/ 6662669 h 6858000"/>
              <a:gd name="connsiteX49" fmla="*/ 3369898 w 7467600"/>
              <a:gd name="connsiteY49" fmla="*/ 6081771 h 6858000"/>
              <a:gd name="connsiteX50" fmla="*/ 3642057 w 7467600"/>
              <a:gd name="connsiteY50" fmla="*/ 5573487 h 6858000"/>
              <a:gd name="connsiteX51" fmla="*/ 2650666 w 7467600"/>
              <a:gd name="connsiteY51" fmla="*/ 5530686 h 6858000"/>
              <a:gd name="connsiteX52" fmla="*/ 2650249 w 7467600"/>
              <a:gd name="connsiteY52" fmla="*/ 5532101 h 6858000"/>
              <a:gd name="connsiteX53" fmla="*/ 2663808 w 7467600"/>
              <a:gd name="connsiteY53" fmla="*/ 6535215 h 6858000"/>
              <a:gd name="connsiteX54" fmla="*/ 2665418 w 7467600"/>
              <a:gd name="connsiteY54" fmla="*/ 6132756 h 6858000"/>
              <a:gd name="connsiteX55" fmla="*/ 2650666 w 7467600"/>
              <a:gd name="connsiteY55" fmla="*/ 5530686 h 6858000"/>
              <a:gd name="connsiteX56" fmla="*/ 2680277 w 7467600"/>
              <a:gd name="connsiteY56" fmla="*/ 5479204 h 6858000"/>
              <a:gd name="connsiteX57" fmla="*/ 2678972 w 7467600"/>
              <a:gd name="connsiteY57" fmla="*/ 5481582 h 6858000"/>
              <a:gd name="connsiteX58" fmla="*/ 2696666 w 7467600"/>
              <a:gd name="connsiteY58" fmla="*/ 6133836 h 6858000"/>
              <a:gd name="connsiteX59" fmla="*/ 2695769 w 7467600"/>
              <a:gd name="connsiteY59" fmla="*/ 6390955 h 6858000"/>
              <a:gd name="connsiteX60" fmla="*/ 2739893 w 7467600"/>
              <a:gd name="connsiteY60" fmla="*/ 6108357 h 6858000"/>
              <a:gd name="connsiteX61" fmla="*/ 2680277 w 7467600"/>
              <a:gd name="connsiteY61" fmla="*/ 5479204 h 6858000"/>
              <a:gd name="connsiteX62" fmla="*/ 1132195 w 7467600"/>
              <a:gd name="connsiteY62" fmla="*/ 5467980 h 6858000"/>
              <a:gd name="connsiteX63" fmla="*/ 1679056 w 7467600"/>
              <a:gd name="connsiteY63" fmla="*/ 5516907 h 6858000"/>
              <a:gd name="connsiteX64" fmla="*/ 2128648 w 7467600"/>
              <a:gd name="connsiteY64" fmla="*/ 5474249 h 6858000"/>
              <a:gd name="connsiteX65" fmla="*/ 1825619 w 7467600"/>
              <a:gd name="connsiteY65" fmla="*/ 5478447 h 6858000"/>
              <a:gd name="connsiteX66" fmla="*/ 1737798 w 7467600"/>
              <a:gd name="connsiteY66" fmla="*/ 5483353 h 6858000"/>
              <a:gd name="connsiteX67" fmla="*/ 1132195 w 7467600"/>
              <a:gd name="connsiteY67" fmla="*/ 5467980 h 6858000"/>
              <a:gd name="connsiteX68" fmla="*/ 1456157 w 7467600"/>
              <a:gd name="connsiteY68" fmla="*/ 5371404 h 6858000"/>
              <a:gd name="connsiteX69" fmla="*/ 1244432 w 7467600"/>
              <a:gd name="connsiteY69" fmla="*/ 5385601 h 6858000"/>
              <a:gd name="connsiteX70" fmla="*/ 973990 w 7467600"/>
              <a:gd name="connsiteY70" fmla="*/ 5424940 h 6858000"/>
              <a:gd name="connsiteX71" fmla="*/ 1103809 w 7467600"/>
              <a:gd name="connsiteY71" fmla="*/ 5433720 h 6858000"/>
              <a:gd name="connsiteX72" fmla="*/ 1123454 w 7467600"/>
              <a:gd name="connsiteY72" fmla="*/ 5435727 h 6858000"/>
              <a:gd name="connsiteX73" fmla="*/ 1737017 w 7467600"/>
              <a:gd name="connsiteY73" fmla="*/ 5452183 h 6858000"/>
              <a:gd name="connsiteX74" fmla="*/ 1824397 w 7467600"/>
              <a:gd name="connsiteY74" fmla="*/ 5447757 h 6858000"/>
              <a:gd name="connsiteX75" fmla="*/ 2070059 w 7467600"/>
              <a:gd name="connsiteY75" fmla="*/ 5441660 h 6858000"/>
              <a:gd name="connsiteX76" fmla="*/ 1456157 w 7467600"/>
              <a:gd name="connsiteY76" fmla="*/ 5371404 h 6858000"/>
              <a:gd name="connsiteX77" fmla="*/ 4988186 w 7467600"/>
              <a:gd name="connsiteY77" fmla="*/ 5216467 h 6858000"/>
              <a:gd name="connsiteX78" fmla="*/ 4777334 w 7467600"/>
              <a:gd name="connsiteY78" fmla="*/ 5406072 h 6858000"/>
              <a:gd name="connsiteX79" fmla="*/ 4718341 w 7467600"/>
              <a:gd name="connsiteY79" fmla="*/ 5468043 h 6858000"/>
              <a:gd name="connsiteX80" fmla="*/ 4604655 w 7467600"/>
              <a:gd name="connsiteY80" fmla="*/ 5583434 h 6858000"/>
              <a:gd name="connsiteX81" fmla="*/ 4565074 w 7467600"/>
              <a:gd name="connsiteY81" fmla="*/ 5618550 h 6858000"/>
              <a:gd name="connsiteX82" fmla="*/ 4988186 w 7467600"/>
              <a:gd name="connsiteY82" fmla="*/ 5216467 h 6858000"/>
              <a:gd name="connsiteX83" fmla="*/ 4978032 w 7467600"/>
              <a:gd name="connsiteY83" fmla="*/ 5183809 h 6858000"/>
              <a:gd name="connsiteX84" fmla="*/ 4463413 w 7467600"/>
              <a:gd name="connsiteY84" fmla="*/ 5615162 h 6858000"/>
              <a:gd name="connsiteX85" fmla="*/ 4358134 w 7467600"/>
              <a:gd name="connsiteY85" fmla="*/ 5742791 h 6858000"/>
              <a:gd name="connsiteX86" fmla="*/ 4376219 w 7467600"/>
              <a:gd name="connsiteY86" fmla="*/ 5729027 h 6858000"/>
              <a:gd name="connsiteX87" fmla="*/ 4582340 w 7467600"/>
              <a:gd name="connsiteY87" fmla="*/ 5561037 h 6858000"/>
              <a:gd name="connsiteX88" fmla="*/ 4694684 w 7467600"/>
              <a:gd name="connsiteY88" fmla="*/ 5447098 h 6858000"/>
              <a:gd name="connsiteX89" fmla="*/ 4754123 w 7467600"/>
              <a:gd name="connsiteY89" fmla="*/ 5384643 h 6858000"/>
              <a:gd name="connsiteX90" fmla="*/ 4978032 w 7467600"/>
              <a:gd name="connsiteY90" fmla="*/ 5183809 h 6858000"/>
              <a:gd name="connsiteX91" fmla="*/ 1903353 w 7467600"/>
              <a:gd name="connsiteY91" fmla="*/ 5044827 h 6858000"/>
              <a:gd name="connsiteX92" fmla="*/ 1936931 w 7467600"/>
              <a:gd name="connsiteY92" fmla="*/ 5093954 h 6858000"/>
              <a:gd name="connsiteX93" fmla="*/ 2195868 w 7467600"/>
              <a:gd name="connsiteY93" fmla="*/ 5396574 h 6858000"/>
              <a:gd name="connsiteX94" fmla="*/ 2088852 w 7467600"/>
              <a:gd name="connsiteY94" fmla="*/ 5166123 h 6858000"/>
              <a:gd name="connsiteX95" fmla="*/ 1958241 w 7467600"/>
              <a:gd name="connsiteY95" fmla="*/ 5067955 h 6858000"/>
              <a:gd name="connsiteX96" fmla="*/ 1903353 w 7467600"/>
              <a:gd name="connsiteY96" fmla="*/ 5044827 h 6858000"/>
              <a:gd name="connsiteX97" fmla="*/ 1979378 w 7467600"/>
              <a:gd name="connsiteY97" fmla="*/ 4769504 h 6858000"/>
              <a:gd name="connsiteX98" fmla="*/ 2882120 w 7467600"/>
              <a:gd name="connsiteY98" fmla="*/ 5064547 h 6858000"/>
              <a:gd name="connsiteX99" fmla="*/ 2793103 w 7467600"/>
              <a:gd name="connsiteY99" fmla="*/ 5039699 h 6858000"/>
              <a:gd name="connsiteX100" fmla="*/ 2770041 w 7467600"/>
              <a:gd name="connsiteY100" fmla="*/ 5033634 h 6858000"/>
              <a:gd name="connsiteX101" fmla="*/ 1979378 w 7467600"/>
              <a:gd name="connsiteY101" fmla="*/ 4769504 h 6858000"/>
              <a:gd name="connsiteX102" fmla="*/ 1927410 w 7467600"/>
              <a:gd name="connsiteY102" fmla="*/ 4716164 h 6858000"/>
              <a:gd name="connsiteX103" fmla="*/ 1959587 w 7467600"/>
              <a:gd name="connsiteY103" fmla="*/ 4728849 h 6858000"/>
              <a:gd name="connsiteX104" fmla="*/ 2777707 w 7467600"/>
              <a:gd name="connsiteY104" fmla="*/ 5003991 h 6858000"/>
              <a:gd name="connsiteX105" fmla="*/ 2800768 w 7467600"/>
              <a:gd name="connsiteY105" fmla="*/ 5010056 h 6858000"/>
              <a:gd name="connsiteX106" fmla="*/ 2879408 w 7467600"/>
              <a:gd name="connsiteY106" fmla="*/ 5031590 h 6858000"/>
              <a:gd name="connsiteX107" fmla="*/ 2862295 w 7467600"/>
              <a:gd name="connsiteY107" fmla="*/ 5022958 h 6858000"/>
              <a:gd name="connsiteX108" fmla="*/ 2813343 w 7467600"/>
              <a:gd name="connsiteY108" fmla="*/ 4998369 h 6858000"/>
              <a:gd name="connsiteX109" fmla="*/ 2646245 w 7467600"/>
              <a:gd name="connsiteY109" fmla="*/ 4930999 h 6858000"/>
              <a:gd name="connsiteX110" fmla="*/ 1999243 w 7467600"/>
              <a:gd name="connsiteY110" fmla="*/ 4730524 h 6858000"/>
              <a:gd name="connsiteX111" fmla="*/ 1979527 w 7467600"/>
              <a:gd name="connsiteY111" fmla="*/ 4726651 h 6858000"/>
              <a:gd name="connsiteX112" fmla="*/ 1927410 w 7467600"/>
              <a:gd name="connsiteY112" fmla="*/ 4716164 h 6858000"/>
              <a:gd name="connsiteX113" fmla="*/ 1997014 w 7467600"/>
              <a:gd name="connsiteY113" fmla="*/ 4698007 h 6858000"/>
              <a:gd name="connsiteX114" fmla="*/ 2005458 w 7467600"/>
              <a:gd name="connsiteY114" fmla="*/ 4699540 h 6858000"/>
              <a:gd name="connsiteX115" fmla="*/ 2657186 w 7467600"/>
              <a:gd name="connsiteY115" fmla="*/ 4901687 h 6858000"/>
              <a:gd name="connsiteX116" fmla="*/ 2826662 w 7467600"/>
              <a:gd name="connsiteY116" fmla="*/ 4970362 h 6858000"/>
              <a:gd name="connsiteX117" fmla="*/ 2876100 w 7467600"/>
              <a:gd name="connsiteY117" fmla="*/ 4995397 h 6858000"/>
              <a:gd name="connsiteX118" fmla="*/ 3042600 w 7467600"/>
              <a:gd name="connsiteY118" fmla="*/ 5059532 h 6858000"/>
              <a:gd name="connsiteX119" fmla="*/ 1997014 w 7467600"/>
              <a:gd name="connsiteY119" fmla="*/ 4698007 h 6858000"/>
              <a:gd name="connsiteX120" fmla="*/ 2305292 w 7467600"/>
              <a:gd name="connsiteY120" fmla="*/ 4219492 h 6858000"/>
              <a:gd name="connsiteX121" fmla="*/ 3360922 w 7467600"/>
              <a:gd name="connsiteY121" fmla="*/ 4529373 h 6858000"/>
              <a:gd name="connsiteX122" fmla="*/ 3492420 w 7467600"/>
              <a:gd name="connsiteY122" fmla="*/ 4510145 h 6858000"/>
              <a:gd name="connsiteX123" fmla="*/ 3364086 w 7467600"/>
              <a:gd name="connsiteY123" fmla="*/ 4480340 h 6858000"/>
              <a:gd name="connsiteX124" fmla="*/ 3225818 w 7467600"/>
              <a:gd name="connsiteY124" fmla="*/ 4411822 h 6858000"/>
              <a:gd name="connsiteX125" fmla="*/ 3129696 w 7467600"/>
              <a:gd name="connsiteY125" fmla="*/ 4360704 h 6858000"/>
              <a:gd name="connsiteX126" fmla="*/ 2814545 w 7467600"/>
              <a:gd name="connsiteY126" fmla="*/ 4282955 h 6858000"/>
              <a:gd name="connsiteX127" fmla="*/ 2305292 w 7467600"/>
              <a:gd name="connsiteY127" fmla="*/ 4219492 h 6858000"/>
              <a:gd name="connsiteX128" fmla="*/ 2626982 w 7467600"/>
              <a:gd name="connsiteY128" fmla="*/ 4206450 h 6858000"/>
              <a:gd name="connsiteX129" fmla="*/ 2490617 w 7467600"/>
              <a:gd name="connsiteY129" fmla="*/ 4206951 h 6858000"/>
              <a:gd name="connsiteX130" fmla="*/ 2819869 w 7467600"/>
              <a:gd name="connsiteY130" fmla="*/ 4252936 h 6858000"/>
              <a:gd name="connsiteX131" fmla="*/ 3143018 w 7467600"/>
              <a:gd name="connsiteY131" fmla="*/ 4332698 h 6858000"/>
              <a:gd name="connsiteX132" fmla="*/ 3241520 w 7467600"/>
              <a:gd name="connsiteY132" fmla="*/ 4385112 h 6858000"/>
              <a:gd name="connsiteX133" fmla="*/ 3374575 w 7467600"/>
              <a:gd name="connsiteY133" fmla="*/ 4451517 h 6858000"/>
              <a:gd name="connsiteX134" fmla="*/ 3505221 w 7467600"/>
              <a:gd name="connsiteY134" fmla="*/ 4480757 h 6858000"/>
              <a:gd name="connsiteX135" fmla="*/ 2626982 w 7467600"/>
              <a:gd name="connsiteY135" fmla="*/ 4206450 h 6858000"/>
              <a:gd name="connsiteX136" fmla="*/ 1310106 w 7467600"/>
              <a:gd name="connsiteY136" fmla="*/ 3943217 h 6858000"/>
              <a:gd name="connsiteX137" fmla="*/ 854994 w 7467600"/>
              <a:gd name="connsiteY137" fmla="*/ 4399136 h 6858000"/>
              <a:gd name="connsiteX138" fmla="*/ 742462 w 7467600"/>
              <a:gd name="connsiteY138" fmla="*/ 4594648 h 6858000"/>
              <a:gd name="connsiteX139" fmla="*/ 820602 w 7467600"/>
              <a:gd name="connsiteY139" fmla="*/ 4485915 h 6858000"/>
              <a:gd name="connsiteX140" fmla="*/ 878295 w 7467600"/>
              <a:gd name="connsiteY140" fmla="*/ 4403594 h 6858000"/>
              <a:gd name="connsiteX141" fmla="*/ 1240607 w 7467600"/>
              <a:gd name="connsiteY141" fmla="*/ 4010401 h 6858000"/>
              <a:gd name="connsiteX142" fmla="*/ 1310106 w 7467600"/>
              <a:gd name="connsiteY142" fmla="*/ 3943217 h 6858000"/>
              <a:gd name="connsiteX143" fmla="*/ 1423113 w 7467600"/>
              <a:gd name="connsiteY143" fmla="*/ 3874565 h 6858000"/>
              <a:gd name="connsiteX144" fmla="*/ 1260565 w 7467600"/>
              <a:gd name="connsiteY144" fmla="*/ 4031982 h 6858000"/>
              <a:gd name="connsiteX145" fmla="*/ 901900 w 7467600"/>
              <a:gd name="connsiteY145" fmla="*/ 4421236 h 6858000"/>
              <a:gd name="connsiteX146" fmla="*/ 845044 w 7467600"/>
              <a:gd name="connsiteY146" fmla="*/ 4502436 h 6858000"/>
              <a:gd name="connsiteX147" fmla="*/ 685926 w 7467600"/>
              <a:gd name="connsiteY147" fmla="*/ 4703069 h 6858000"/>
              <a:gd name="connsiteX148" fmla="*/ 684248 w 7467600"/>
              <a:gd name="connsiteY148" fmla="*/ 4706721 h 6858000"/>
              <a:gd name="connsiteX149" fmla="*/ 1423113 w 7467600"/>
              <a:gd name="connsiteY149" fmla="*/ 3874565 h 6858000"/>
              <a:gd name="connsiteX150" fmla="*/ 3316479 w 7467600"/>
              <a:gd name="connsiteY150" fmla="*/ 3872136 h 6858000"/>
              <a:gd name="connsiteX151" fmla="*/ 3546806 w 7467600"/>
              <a:gd name="connsiteY151" fmla="*/ 4356139 h 6858000"/>
              <a:gd name="connsiteX152" fmla="*/ 3364433 w 7467600"/>
              <a:gd name="connsiteY152" fmla="*/ 3953121 h 6858000"/>
              <a:gd name="connsiteX153" fmla="*/ 3316479 w 7467600"/>
              <a:gd name="connsiteY153" fmla="*/ 3872136 h 6858000"/>
              <a:gd name="connsiteX154" fmla="*/ 3291335 w 7467600"/>
              <a:gd name="connsiteY154" fmla="*/ 3767420 h 6858000"/>
              <a:gd name="connsiteX155" fmla="*/ 3390805 w 7467600"/>
              <a:gd name="connsiteY155" fmla="*/ 3937163 h 6858000"/>
              <a:gd name="connsiteX156" fmla="*/ 3579062 w 7467600"/>
              <a:gd name="connsiteY156" fmla="*/ 4359040 h 6858000"/>
              <a:gd name="connsiteX157" fmla="*/ 3467355 w 7467600"/>
              <a:gd name="connsiteY157" fmla="*/ 3988130 h 6858000"/>
              <a:gd name="connsiteX158" fmla="*/ 3310753 w 7467600"/>
              <a:gd name="connsiteY158" fmla="*/ 3787140 h 6858000"/>
              <a:gd name="connsiteX159" fmla="*/ 3291335 w 7467600"/>
              <a:gd name="connsiteY159" fmla="*/ 3767420 h 6858000"/>
              <a:gd name="connsiteX160" fmla="*/ 1635889 w 7467600"/>
              <a:gd name="connsiteY160" fmla="*/ 3709494 h 6858000"/>
              <a:gd name="connsiteX161" fmla="*/ 1634800 w 7467600"/>
              <a:gd name="connsiteY161" fmla="*/ 3731111 h 6858000"/>
              <a:gd name="connsiteX162" fmla="*/ 1635889 w 7467600"/>
              <a:gd name="connsiteY162" fmla="*/ 3709494 h 6858000"/>
              <a:gd name="connsiteX163" fmla="*/ 1510397 w 7467600"/>
              <a:gd name="connsiteY163" fmla="*/ 3684705 h 6858000"/>
              <a:gd name="connsiteX164" fmla="*/ 1146550 w 7467600"/>
              <a:gd name="connsiteY164" fmla="*/ 3802012 h 6858000"/>
              <a:gd name="connsiteX165" fmla="*/ 698834 w 7467600"/>
              <a:gd name="connsiteY165" fmla="*/ 3952272 h 6858000"/>
              <a:gd name="connsiteX166" fmla="*/ 34256 w 7467600"/>
              <a:gd name="connsiteY166" fmla="*/ 4347603 h 6858000"/>
              <a:gd name="connsiteX167" fmla="*/ 527241 w 7467600"/>
              <a:gd name="connsiteY167" fmla="*/ 4065078 h 6858000"/>
              <a:gd name="connsiteX168" fmla="*/ 1510397 w 7467600"/>
              <a:gd name="connsiteY168" fmla="*/ 3684705 h 6858000"/>
              <a:gd name="connsiteX169" fmla="*/ 1313114 w 7467600"/>
              <a:gd name="connsiteY169" fmla="*/ 3655216 h 6858000"/>
              <a:gd name="connsiteX170" fmla="*/ 1109304 w 7467600"/>
              <a:gd name="connsiteY170" fmla="*/ 3669030 h 6858000"/>
              <a:gd name="connsiteX171" fmla="*/ 8129 w 7467600"/>
              <a:gd name="connsiteY171" fmla="*/ 4330519 h 6858000"/>
              <a:gd name="connsiteX172" fmla="*/ 687572 w 7467600"/>
              <a:gd name="connsiteY172" fmla="*/ 3925629 h 6858000"/>
              <a:gd name="connsiteX173" fmla="*/ 1138365 w 7467600"/>
              <a:gd name="connsiteY173" fmla="*/ 3774515 h 6858000"/>
              <a:gd name="connsiteX174" fmla="*/ 1505579 w 7467600"/>
              <a:gd name="connsiteY174" fmla="*/ 3655526 h 6858000"/>
              <a:gd name="connsiteX175" fmla="*/ 1313114 w 7467600"/>
              <a:gd name="connsiteY175" fmla="*/ 3655216 h 6858000"/>
              <a:gd name="connsiteX176" fmla="*/ 3655073 w 7467600"/>
              <a:gd name="connsiteY176" fmla="*/ 3650884 h 6858000"/>
              <a:gd name="connsiteX177" fmla="*/ 3989938 w 7467600"/>
              <a:gd name="connsiteY177" fmla="*/ 3991685 h 6858000"/>
              <a:gd name="connsiteX178" fmla="*/ 4393907 w 7467600"/>
              <a:gd name="connsiteY178" fmla="*/ 4261258 h 6858000"/>
              <a:gd name="connsiteX179" fmla="*/ 4648051 w 7467600"/>
              <a:gd name="connsiteY179" fmla="*/ 4374051 h 6858000"/>
              <a:gd name="connsiteX180" fmla="*/ 4383389 w 7467600"/>
              <a:gd name="connsiteY180" fmla="*/ 4184369 h 6858000"/>
              <a:gd name="connsiteX181" fmla="*/ 4165508 w 7467600"/>
              <a:gd name="connsiteY181" fmla="*/ 4035196 h 6858000"/>
              <a:gd name="connsiteX182" fmla="*/ 4068162 w 7467600"/>
              <a:gd name="connsiteY182" fmla="*/ 3953394 h 6858000"/>
              <a:gd name="connsiteX183" fmla="*/ 3981416 w 7467600"/>
              <a:gd name="connsiteY183" fmla="*/ 3880482 h 6858000"/>
              <a:gd name="connsiteX184" fmla="*/ 3800147 w 7467600"/>
              <a:gd name="connsiteY184" fmla="*/ 3749872 h 6858000"/>
              <a:gd name="connsiteX185" fmla="*/ 3655073 w 7467600"/>
              <a:gd name="connsiteY185" fmla="*/ 3650884 h 6858000"/>
              <a:gd name="connsiteX186" fmla="*/ 3670252 w 7467600"/>
              <a:gd name="connsiteY186" fmla="*/ 3622798 h 6858000"/>
              <a:gd name="connsiteX187" fmla="*/ 3817258 w 7467600"/>
              <a:gd name="connsiteY187" fmla="*/ 3723577 h 6858000"/>
              <a:gd name="connsiteX188" fmla="*/ 4000461 w 7467600"/>
              <a:gd name="connsiteY188" fmla="*/ 3855966 h 6858000"/>
              <a:gd name="connsiteX189" fmla="*/ 4088180 w 7467600"/>
              <a:gd name="connsiteY189" fmla="*/ 3929774 h 6858000"/>
              <a:gd name="connsiteX190" fmla="*/ 4184555 w 7467600"/>
              <a:gd name="connsiteY190" fmla="*/ 4010683 h 6858000"/>
              <a:gd name="connsiteX191" fmla="*/ 4399563 w 7467600"/>
              <a:gd name="connsiteY191" fmla="*/ 4158106 h 6858000"/>
              <a:gd name="connsiteX192" fmla="*/ 4684469 w 7467600"/>
              <a:gd name="connsiteY192" fmla="*/ 4364680 h 6858000"/>
              <a:gd name="connsiteX193" fmla="*/ 4690271 w 7467600"/>
              <a:gd name="connsiteY193" fmla="*/ 4370034 h 6858000"/>
              <a:gd name="connsiteX194" fmla="*/ 4136093 w 7467600"/>
              <a:gd name="connsiteY194" fmla="*/ 3858466 h 6858000"/>
              <a:gd name="connsiteX195" fmla="*/ 3670252 w 7467600"/>
              <a:gd name="connsiteY195" fmla="*/ 3622798 h 6858000"/>
              <a:gd name="connsiteX196" fmla="*/ 4440129 w 7467600"/>
              <a:gd name="connsiteY196" fmla="*/ 3448571 h 6858000"/>
              <a:gd name="connsiteX197" fmla="*/ 4856525 w 7467600"/>
              <a:gd name="connsiteY197" fmla="*/ 3915351 h 6858000"/>
              <a:gd name="connsiteX198" fmla="*/ 5059055 w 7467600"/>
              <a:gd name="connsiteY198" fmla="*/ 4108918 h 6858000"/>
              <a:gd name="connsiteX199" fmla="*/ 5290070 w 7467600"/>
              <a:gd name="connsiteY199" fmla="*/ 4263619 h 6858000"/>
              <a:gd name="connsiteX200" fmla="*/ 4834991 w 7467600"/>
              <a:gd name="connsiteY200" fmla="*/ 3830985 h 6858000"/>
              <a:gd name="connsiteX201" fmla="*/ 4440129 w 7467600"/>
              <a:gd name="connsiteY201" fmla="*/ 3448571 h 6858000"/>
              <a:gd name="connsiteX202" fmla="*/ 4441737 w 7467600"/>
              <a:gd name="connsiteY202" fmla="*/ 3399734 h 6858000"/>
              <a:gd name="connsiteX203" fmla="*/ 4431236 w 7467600"/>
              <a:gd name="connsiteY203" fmla="*/ 3400954 h 6858000"/>
              <a:gd name="connsiteX204" fmla="*/ 4557150 w 7467600"/>
              <a:gd name="connsiteY204" fmla="*/ 3510023 h 6858000"/>
              <a:gd name="connsiteX205" fmla="*/ 4856936 w 7467600"/>
              <a:gd name="connsiteY205" fmla="*/ 3809146 h 6858000"/>
              <a:gd name="connsiteX206" fmla="*/ 5111996 w 7467600"/>
              <a:gd name="connsiteY206" fmla="*/ 4065759 h 6858000"/>
              <a:gd name="connsiteX207" fmla="*/ 5388878 w 7467600"/>
              <a:gd name="connsiteY207" fmla="*/ 4300185 h 6858000"/>
              <a:gd name="connsiteX208" fmla="*/ 5425556 w 7467600"/>
              <a:gd name="connsiteY208" fmla="*/ 4308967 h 6858000"/>
              <a:gd name="connsiteX209" fmla="*/ 4943646 w 7467600"/>
              <a:gd name="connsiteY209" fmla="*/ 3822916 h 6858000"/>
              <a:gd name="connsiteX210" fmla="*/ 4594837 w 7467600"/>
              <a:gd name="connsiteY210" fmla="*/ 3532274 h 6858000"/>
              <a:gd name="connsiteX211" fmla="*/ 4441737 w 7467600"/>
              <a:gd name="connsiteY211" fmla="*/ 3399734 h 6858000"/>
              <a:gd name="connsiteX212" fmla="*/ 5425834 w 7467600"/>
              <a:gd name="connsiteY212" fmla="*/ 3162785 h 6858000"/>
              <a:gd name="connsiteX213" fmla="*/ 5401644 w 7467600"/>
              <a:gd name="connsiteY213" fmla="*/ 3617847 h 6858000"/>
              <a:gd name="connsiteX214" fmla="*/ 5467256 w 7467600"/>
              <a:gd name="connsiteY214" fmla="*/ 4175494 h 6858000"/>
              <a:gd name="connsiteX215" fmla="*/ 5448069 w 7467600"/>
              <a:gd name="connsiteY215" fmla="*/ 3567554 h 6858000"/>
              <a:gd name="connsiteX216" fmla="*/ 5425834 w 7467600"/>
              <a:gd name="connsiteY216" fmla="*/ 3162785 h 6858000"/>
              <a:gd name="connsiteX217" fmla="*/ 1318687 w 7467600"/>
              <a:gd name="connsiteY217" fmla="*/ 3113840 h 6858000"/>
              <a:gd name="connsiteX218" fmla="*/ 1066793 w 7467600"/>
              <a:gd name="connsiteY218" fmla="*/ 3212171 h 6858000"/>
              <a:gd name="connsiteX219" fmla="*/ 993319 w 7467600"/>
              <a:gd name="connsiteY219" fmla="*/ 3247648 h 6858000"/>
              <a:gd name="connsiteX220" fmla="*/ 853081 w 7467600"/>
              <a:gd name="connsiteY220" fmla="*/ 3312410 h 6858000"/>
              <a:gd name="connsiteX221" fmla="*/ 805957 w 7467600"/>
              <a:gd name="connsiteY221" fmla="*/ 3330443 h 6858000"/>
              <a:gd name="connsiteX222" fmla="*/ 1318687 w 7467600"/>
              <a:gd name="connsiteY222" fmla="*/ 3113840 h 6858000"/>
              <a:gd name="connsiteX223" fmla="*/ 5453702 w 7467600"/>
              <a:gd name="connsiteY223" fmla="*/ 3090882 h 6858000"/>
              <a:gd name="connsiteX224" fmla="*/ 5480135 w 7467600"/>
              <a:gd name="connsiteY224" fmla="*/ 3565802 h 6858000"/>
              <a:gd name="connsiteX225" fmla="*/ 5499023 w 7467600"/>
              <a:gd name="connsiteY225" fmla="*/ 4166310 h 6858000"/>
              <a:gd name="connsiteX226" fmla="*/ 5547022 w 7467600"/>
              <a:gd name="connsiteY226" fmla="*/ 3607838 h 6858000"/>
              <a:gd name="connsiteX227" fmla="*/ 5515964 w 7467600"/>
              <a:gd name="connsiteY227" fmla="*/ 3378541 h 6858000"/>
              <a:gd name="connsiteX228" fmla="*/ 5453702 w 7467600"/>
              <a:gd name="connsiteY228" fmla="*/ 3090882 h 6858000"/>
              <a:gd name="connsiteX229" fmla="*/ 1238695 w 7467600"/>
              <a:gd name="connsiteY229" fmla="*/ 3076820 h 6858000"/>
              <a:gd name="connsiteX230" fmla="*/ 716371 w 7467600"/>
              <a:gd name="connsiteY230" fmla="*/ 3293249 h 6858000"/>
              <a:gd name="connsiteX231" fmla="*/ 579522 w 7467600"/>
              <a:gd name="connsiteY231" fmla="*/ 3371759 h 6858000"/>
              <a:gd name="connsiteX232" fmla="*/ 600288 w 7467600"/>
              <a:gd name="connsiteY232" fmla="*/ 3365555 h 6858000"/>
              <a:gd name="connsiteX233" fmla="*/ 840692 w 7467600"/>
              <a:gd name="connsiteY233" fmla="*/ 3284921 h 6858000"/>
              <a:gd name="connsiteX234" fmla="*/ 979248 w 7467600"/>
              <a:gd name="connsiteY234" fmla="*/ 3221003 h 6858000"/>
              <a:gd name="connsiteX235" fmla="*/ 1053282 w 7467600"/>
              <a:gd name="connsiteY235" fmla="*/ 3185247 h 6858000"/>
              <a:gd name="connsiteX236" fmla="*/ 1320603 w 7467600"/>
              <a:gd name="connsiteY236" fmla="*/ 3081281 h 6858000"/>
              <a:gd name="connsiteX237" fmla="*/ 1238695 w 7467600"/>
              <a:gd name="connsiteY237" fmla="*/ 3076820 h 6858000"/>
              <a:gd name="connsiteX238" fmla="*/ 5425627 w 7467600"/>
              <a:gd name="connsiteY238" fmla="*/ 2954192 h 6858000"/>
              <a:gd name="connsiteX239" fmla="*/ 5470770 w 7467600"/>
              <a:gd name="connsiteY239" fmla="*/ 3005435 h 6858000"/>
              <a:gd name="connsiteX240" fmla="*/ 5519779 w 7467600"/>
              <a:gd name="connsiteY240" fmla="*/ 4359223 h 6858000"/>
              <a:gd name="connsiteX241" fmla="*/ 5520293 w 7467600"/>
              <a:gd name="connsiteY241" fmla="*/ 4360602 h 6858000"/>
              <a:gd name="connsiteX242" fmla="*/ 5767221 w 7467600"/>
              <a:gd name="connsiteY242" fmla="*/ 4665564 h 6858000"/>
              <a:gd name="connsiteX243" fmla="*/ 6937169 w 7467600"/>
              <a:gd name="connsiteY243" fmla="*/ 4815941 h 6858000"/>
              <a:gd name="connsiteX244" fmla="*/ 6953922 w 7467600"/>
              <a:gd name="connsiteY244" fmla="*/ 4890068 h 6858000"/>
              <a:gd name="connsiteX245" fmla="*/ 6071359 w 7467600"/>
              <a:gd name="connsiteY245" fmla="*/ 4770770 h 6858000"/>
              <a:gd name="connsiteX246" fmla="*/ 6038839 w 7467600"/>
              <a:gd name="connsiteY246" fmla="*/ 4764474 h 6858000"/>
              <a:gd name="connsiteX247" fmla="*/ 6038706 w 7467600"/>
              <a:gd name="connsiteY247" fmla="*/ 4763847 h 6858000"/>
              <a:gd name="connsiteX248" fmla="*/ 6037784 w 7467600"/>
              <a:gd name="connsiteY248" fmla="*/ 4764270 h 6858000"/>
              <a:gd name="connsiteX249" fmla="*/ 6038839 w 7467600"/>
              <a:gd name="connsiteY249" fmla="*/ 4764474 h 6858000"/>
              <a:gd name="connsiteX250" fmla="*/ 6040338 w 7467600"/>
              <a:gd name="connsiteY250" fmla="*/ 4771418 h 6858000"/>
              <a:gd name="connsiteX251" fmla="*/ 6024488 w 7467600"/>
              <a:gd name="connsiteY251" fmla="*/ 4809903 h 6858000"/>
              <a:gd name="connsiteX252" fmla="*/ 5599771 w 7467600"/>
              <a:gd name="connsiteY252" fmla="*/ 5509652 h 6858000"/>
              <a:gd name="connsiteX253" fmla="*/ 5548843 w 7467600"/>
              <a:gd name="connsiteY253" fmla="*/ 5563845 h 6858000"/>
              <a:gd name="connsiteX254" fmla="*/ 5940952 w 7467600"/>
              <a:gd name="connsiteY254" fmla="*/ 6250028 h 6858000"/>
              <a:gd name="connsiteX255" fmla="*/ 6043441 w 7467600"/>
              <a:gd name="connsiteY255" fmla="*/ 6665847 h 6858000"/>
              <a:gd name="connsiteX256" fmla="*/ 6093432 w 7467600"/>
              <a:gd name="connsiteY256" fmla="*/ 6858000 h 6858000"/>
              <a:gd name="connsiteX257" fmla="*/ 6034344 w 7467600"/>
              <a:gd name="connsiteY257" fmla="*/ 6858000 h 6858000"/>
              <a:gd name="connsiteX258" fmla="*/ 6026679 w 7467600"/>
              <a:gd name="connsiteY258" fmla="*/ 6836959 h 6858000"/>
              <a:gd name="connsiteX259" fmla="*/ 5800441 w 7467600"/>
              <a:gd name="connsiteY259" fmla="*/ 6335286 h 6858000"/>
              <a:gd name="connsiteX260" fmla="*/ 5526562 w 7467600"/>
              <a:gd name="connsiteY260" fmla="*/ 5705388 h 6858000"/>
              <a:gd name="connsiteX261" fmla="*/ 5519640 w 7467600"/>
              <a:gd name="connsiteY261" fmla="*/ 5683774 h 6858000"/>
              <a:gd name="connsiteX262" fmla="*/ 5844559 w 7467600"/>
              <a:gd name="connsiteY262" fmla="*/ 6553349 h 6858000"/>
              <a:gd name="connsiteX263" fmla="*/ 5975994 w 7467600"/>
              <a:gd name="connsiteY263" fmla="*/ 6858000 h 6858000"/>
              <a:gd name="connsiteX264" fmla="*/ 5898547 w 7467600"/>
              <a:gd name="connsiteY264" fmla="*/ 6858000 h 6858000"/>
              <a:gd name="connsiteX265" fmla="*/ 5682041 w 7467600"/>
              <a:gd name="connsiteY265" fmla="*/ 6355860 h 6858000"/>
              <a:gd name="connsiteX266" fmla="*/ 5461758 w 7467600"/>
              <a:gd name="connsiteY266" fmla="*/ 5820220 h 6858000"/>
              <a:gd name="connsiteX267" fmla="*/ 5237282 w 7467600"/>
              <a:gd name="connsiteY267" fmla="*/ 6579086 h 6858000"/>
              <a:gd name="connsiteX268" fmla="*/ 5115009 w 7467600"/>
              <a:gd name="connsiteY268" fmla="*/ 6858000 h 6858000"/>
              <a:gd name="connsiteX269" fmla="*/ 5028074 w 7467600"/>
              <a:gd name="connsiteY269" fmla="*/ 6858000 h 6858000"/>
              <a:gd name="connsiteX270" fmla="*/ 5079508 w 7467600"/>
              <a:gd name="connsiteY270" fmla="*/ 6749074 h 6858000"/>
              <a:gd name="connsiteX271" fmla="*/ 5371846 w 7467600"/>
              <a:gd name="connsiteY271" fmla="*/ 5924413 h 6858000"/>
              <a:gd name="connsiteX272" fmla="*/ 5270512 w 7467600"/>
              <a:gd name="connsiteY272" fmla="*/ 6138975 h 6858000"/>
              <a:gd name="connsiteX273" fmla="*/ 5062409 w 7467600"/>
              <a:gd name="connsiteY273" fmla="*/ 6653544 h 6858000"/>
              <a:gd name="connsiteX274" fmla="*/ 5036628 w 7467600"/>
              <a:gd name="connsiteY274" fmla="*/ 6754247 h 6858000"/>
              <a:gd name="connsiteX275" fmla="*/ 5009112 w 7467600"/>
              <a:gd name="connsiteY275" fmla="*/ 6858000 h 6858000"/>
              <a:gd name="connsiteX276" fmla="*/ 4976679 w 7467600"/>
              <a:gd name="connsiteY276" fmla="*/ 6858000 h 6858000"/>
              <a:gd name="connsiteX277" fmla="*/ 5006537 w 7467600"/>
              <a:gd name="connsiteY277" fmla="*/ 6747068 h 6858000"/>
              <a:gd name="connsiteX278" fmla="*/ 5032723 w 7467600"/>
              <a:gd name="connsiteY278" fmla="*/ 6644957 h 6858000"/>
              <a:gd name="connsiteX279" fmla="*/ 5242949 w 7467600"/>
              <a:gd name="connsiteY279" fmla="*/ 6125175 h 6858000"/>
              <a:gd name="connsiteX280" fmla="*/ 5286321 w 7467600"/>
              <a:gd name="connsiteY280" fmla="*/ 6033555 h 6858000"/>
              <a:gd name="connsiteX281" fmla="*/ 5008210 w 7467600"/>
              <a:gd name="connsiteY281" fmla="*/ 6649194 h 6858000"/>
              <a:gd name="connsiteX282" fmla="*/ 4986321 w 7467600"/>
              <a:gd name="connsiteY282" fmla="*/ 6765687 h 6858000"/>
              <a:gd name="connsiteX283" fmla="*/ 4973474 w 7467600"/>
              <a:gd name="connsiteY283" fmla="*/ 6858000 h 6858000"/>
              <a:gd name="connsiteX284" fmla="*/ 4907178 w 7467600"/>
              <a:gd name="connsiteY284" fmla="*/ 6858000 h 6858000"/>
              <a:gd name="connsiteX285" fmla="*/ 4910810 w 7467600"/>
              <a:gd name="connsiteY285" fmla="*/ 6829660 h 6858000"/>
              <a:gd name="connsiteX286" fmla="*/ 4987461 w 7467600"/>
              <a:gd name="connsiteY286" fmla="*/ 6432994 h 6858000"/>
              <a:gd name="connsiteX287" fmla="*/ 5179262 w 7467600"/>
              <a:gd name="connsiteY287" fmla="*/ 6035044 h 6858000"/>
              <a:gd name="connsiteX288" fmla="*/ 4689678 w 7467600"/>
              <a:gd name="connsiteY288" fmla="*/ 6440241 h 6858000"/>
              <a:gd name="connsiteX289" fmla="*/ 4477543 w 7467600"/>
              <a:gd name="connsiteY289" fmla="*/ 6674836 h 6858000"/>
              <a:gd name="connsiteX290" fmla="*/ 4329957 w 7467600"/>
              <a:gd name="connsiteY290" fmla="*/ 6858000 h 6858000"/>
              <a:gd name="connsiteX291" fmla="*/ 4218595 w 7467600"/>
              <a:gd name="connsiteY291" fmla="*/ 6858000 h 6858000"/>
              <a:gd name="connsiteX292" fmla="*/ 4368888 w 7467600"/>
              <a:gd name="connsiteY292" fmla="*/ 6668412 h 6858000"/>
              <a:gd name="connsiteX293" fmla="*/ 4563091 w 7467600"/>
              <a:gd name="connsiteY293" fmla="*/ 6442508 h 6858000"/>
              <a:gd name="connsiteX294" fmla="*/ 5387324 w 7467600"/>
              <a:gd name="connsiteY294" fmla="*/ 5705830 h 6858000"/>
              <a:gd name="connsiteX295" fmla="*/ 5073620 w 7467600"/>
              <a:gd name="connsiteY295" fmla="*/ 5955437 h 6858000"/>
              <a:gd name="connsiteX296" fmla="*/ 4689789 w 7467600"/>
              <a:gd name="connsiteY296" fmla="*/ 6268382 h 6858000"/>
              <a:gd name="connsiteX297" fmla="*/ 4418722 w 7467600"/>
              <a:gd name="connsiteY297" fmla="*/ 6570886 h 6858000"/>
              <a:gd name="connsiteX298" fmla="*/ 4214944 w 7467600"/>
              <a:gd name="connsiteY298" fmla="*/ 6858000 h 6858000"/>
              <a:gd name="connsiteX299" fmla="*/ 4177898 w 7467600"/>
              <a:gd name="connsiteY299" fmla="*/ 6858000 h 6858000"/>
              <a:gd name="connsiteX300" fmla="*/ 4391597 w 7467600"/>
              <a:gd name="connsiteY300" fmla="*/ 6556370 h 6858000"/>
              <a:gd name="connsiteX301" fmla="*/ 4668889 w 7467600"/>
              <a:gd name="connsiteY301" fmla="*/ 6246399 h 6858000"/>
              <a:gd name="connsiteX302" fmla="*/ 5055427 w 7467600"/>
              <a:gd name="connsiteY302" fmla="*/ 5931476 h 6858000"/>
              <a:gd name="connsiteX303" fmla="*/ 5371814 w 7467600"/>
              <a:gd name="connsiteY303" fmla="*/ 5678975 h 6858000"/>
              <a:gd name="connsiteX304" fmla="*/ 4987918 w 7467600"/>
              <a:gd name="connsiteY304" fmla="*/ 5838701 h 6858000"/>
              <a:gd name="connsiteX305" fmla="*/ 4317146 w 7467600"/>
              <a:gd name="connsiteY305" fmla="*/ 6587716 h 6858000"/>
              <a:gd name="connsiteX306" fmla="*/ 4171627 w 7467600"/>
              <a:gd name="connsiteY306" fmla="*/ 6858000 h 6858000"/>
              <a:gd name="connsiteX307" fmla="*/ 4081585 w 7467600"/>
              <a:gd name="connsiteY307" fmla="*/ 6858000 h 6858000"/>
              <a:gd name="connsiteX308" fmla="*/ 4238603 w 7467600"/>
              <a:gd name="connsiteY308" fmla="*/ 6559341 h 6858000"/>
              <a:gd name="connsiteX309" fmla="*/ 4778333 w 7467600"/>
              <a:gd name="connsiteY309" fmla="*/ 5873626 h 6858000"/>
              <a:gd name="connsiteX310" fmla="*/ 5414185 w 7467600"/>
              <a:gd name="connsiteY310" fmla="*/ 5573882 h 6858000"/>
              <a:gd name="connsiteX311" fmla="*/ 5959648 w 7467600"/>
              <a:gd name="connsiteY311" fmla="*/ 4760797 h 6858000"/>
              <a:gd name="connsiteX312" fmla="*/ 5355019 w 7467600"/>
              <a:gd name="connsiteY312" fmla="*/ 4734672 h 6858000"/>
              <a:gd name="connsiteX313" fmla="*/ 5083565 w 7467600"/>
              <a:gd name="connsiteY313" fmla="*/ 5179121 h 6858000"/>
              <a:gd name="connsiteX314" fmla="*/ 4713577 w 7467600"/>
              <a:gd name="connsiteY314" fmla="*/ 5616803 h 6858000"/>
              <a:gd name="connsiteX315" fmla="*/ 3989559 w 7467600"/>
              <a:gd name="connsiteY315" fmla="*/ 6145945 h 6858000"/>
              <a:gd name="connsiteX316" fmla="*/ 3939824 w 7467600"/>
              <a:gd name="connsiteY316" fmla="*/ 6066900 h 6858000"/>
              <a:gd name="connsiteX317" fmla="*/ 4584537 w 7467600"/>
              <a:gd name="connsiteY317" fmla="*/ 5324826 h 6858000"/>
              <a:gd name="connsiteX318" fmla="*/ 5037105 w 7467600"/>
              <a:gd name="connsiteY318" fmla="*/ 5088765 h 6858000"/>
              <a:gd name="connsiteX319" fmla="*/ 5039930 w 7467600"/>
              <a:gd name="connsiteY319" fmla="*/ 5089585 h 6858000"/>
              <a:gd name="connsiteX320" fmla="*/ 5263764 w 7467600"/>
              <a:gd name="connsiteY320" fmla="*/ 4735525 h 6858000"/>
              <a:gd name="connsiteX321" fmla="*/ 4086300 w 7467600"/>
              <a:gd name="connsiteY321" fmla="*/ 4884599 h 6858000"/>
              <a:gd name="connsiteX322" fmla="*/ 4085485 w 7467600"/>
              <a:gd name="connsiteY322" fmla="*/ 4899070 h 6858000"/>
              <a:gd name="connsiteX323" fmla="*/ 3871915 w 7467600"/>
              <a:gd name="connsiteY323" fmla="*/ 5253645 h 6858000"/>
              <a:gd name="connsiteX324" fmla="*/ 3799374 w 7467600"/>
              <a:gd name="connsiteY324" fmla="*/ 5466127 h 6858000"/>
              <a:gd name="connsiteX325" fmla="*/ 3498850 w 7467600"/>
              <a:gd name="connsiteY325" fmla="*/ 6661888 h 6858000"/>
              <a:gd name="connsiteX326" fmla="*/ 3399216 w 7467600"/>
              <a:gd name="connsiteY326" fmla="*/ 6858000 h 6858000"/>
              <a:gd name="connsiteX327" fmla="*/ 3303688 w 7467600"/>
              <a:gd name="connsiteY327" fmla="*/ 6858000 h 6858000"/>
              <a:gd name="connsiteX328" fmla="*/ 3391774 w 7467600"/>
              <a:gd name="connsiteY328" fmla="*/ 6697181 h 6858000"/>
              <a:gd name="connsiteX329" fmla="*/ 3735540 w 7467600"/>
              <a:gd name="connsiteY329" fmla="*/ 5546923 h 6858000"/>
              <a:gd name="connsiteX330" fmla="*/ 3729438 w 7467600"/>
              <a:gd name="connsiteY330" fmla="*/ 5569058 h 6858000"/>
              <a:gd name="connsiteX331" fmla="*/ 3707782 w 7467600"/>
              <a:gd name="connsiteY331" fmla="*/ 5644908 h 6858000"/>
              <a:gd name="connsiteX332" fmla="*/ 3583827 w 7467600"/>
              <a:gd name="connsiteY332" fmla="*/ 6039215 h 6858000"/>
              <a:gd name="connsiteX333" fmla="*/ 3547861 w 7467600"/>
              <a:gd name="connsiteY333" fmla="*/ 6129609 h 6858000"/>
              <a:gd name="connsiteX334" fmla="*/ 3490905 w 7467600"/>
              <a:gd name="connsiteY334" fmla="*/ 6277660 h 6858000"/>
              <a:gd name="connsiteX335" fmla="*/ 3455859 w 7467600"/>
              <a:gd name="connsiteY335" fmla="*/ 6391301 h 6858000"/>
              <a:gd name="connsiteX336" fmla="*/ 3429112 w 7467600"/>
              <a:gd name="connsiteY336" fmla="*/ 6479469 h 6858000"/>
              <a:gd name="connsiteX337" fmla="*/ 3304862 w 7467600"/>
              <a:gd name="connsiteY337" fmla="*/ 6796476 h 6858000"/>
              <a:gd name="connsiteX338" fmla="*/ 3276071 w 7467600"/>
              <a:gd name="connsiteY338" fmla="*/ 6858000 h 6858000"/>
              <a:gd name="connsiteX339" fmla="*/ 3240805 w 7467600"/>
              <a:gd name="connsiteY339" fmla="*/ 6858000 h 6858000"/>
              <a:gd name="connsiteX340" fmla="*/ 3275917 w 7467600"/>
              <a:gd name="connsiteY340" fmla="*/ 6783192 h 6858000"/>
              <a:gd name="connsiteX341" fmla="*/ 3399358 w 7467600"/>
              <a:gd name="connsiteY341" fmla="*/ 6469011 h 6858000"/>
              <a:gd name="connsiteX342" fmla="*/ 3425650 w 7467600"/>
              <a:gd name="connsiteY342" fmla="*/ 6381333 h 6858000"/>
              <a:gd name="connsiteX343" fmla="*/ 3460661 w 7467600"/>
              <a:gd name="connsiteY343" fmla="*/ 6266763 h 6858000"/>
              <a:gd name="connsiteX344" fmla="*/ 3518021 w 7467600"/>
              <a:gd name="connsiteY344" fmla="*/ 6117298 h 6858000"/>
              <a:gd name="connsiteX345" fmla="*/ 3554035 w 7467600"/>
              <a:gd name="connsiteY345" fmla="*/ 6027832 h 6858000"/>
              <a:gd name="connsiteX346" fmla="*/ 3677174 w 7467600"/>
              <a:gd name="connsiteY346" fmla="*/ 5636351 h 6858000"/>
              <a:gd name="connsiteX347" fmla="*/ 3698819 w 7467600"/>
              <a:gd name="connsiteY347" fmla="*/ 5560503 h 6858000"/>
              <a:gd name="connsiteX348" fmla="*/ 3702094 w 7467600"/>
              <a:gd name="connsiteY348" fmla="*/ 5549194 h 6858000"/>
              <a:gd name="connsiteX349" fmla="*/ 3398355 w 7467600"/>
              <a:gd name="connsiteY349" fmla="*/ 6094603 h 6858000"/>
              <a:gd name="connsiteX350" fmla="*/ 3193941 w 7467600"/>
              <a:gd name="connsiteY350" fmla="*/ 6798775 h 6858000"/>
              <a:gd name="connsiteX351" fmla="*/ 3184140 w 7467600"/>
              <a:gd name="connsiteY351" fmla="*/ 6858000 h 6858000"/>
              <a:gd name="connsiteX352" fmla="*/ 3099978 w 7467600"/>
              <a:gd name="connsiteY352" fmla="*/ 6858000 h 6858000"/>
              <a:gd name="connsiteX353" fmla="*/ 3101556 w 7467600"/>
              <a:gd name="connsiteY353" fmla="*/ 6843337 h 6858000"/>
              <a:gd name="connsiteX354" fmla="*/ 3370162 w 7467600"/>
              <a:gd name="connsiteY354" fmla="*/ 5785550 h 6858000"/>
              <a:gd name="connsiteX355" fmla="*/ 3746477 w 7467600"/>
              <a:gd name="connsiteY355" fmla="*/ 5377889 h 6858000"/>
              <a:gd name="connsiteX356" fmla="*/ 3863399 w 7467600"/>
              <a:gd name="connsiteY356" fmla="*/ 5087257 h 6858000"/>
              <a:gd name="connsiteX357" fmla="*/ 3968712 w 7467600"/>
              <a:gd name="connsiteY357" fmla="*/ 4913989 h 6858000"/>
              <a:gd name="connsiteX358" fmla="*/ 2792390 w 7467600"/>
              <a:gd name="connsiteY358" fmla="*/ 5382974 h 6858000"/>
              <a:gd name="connsiteX359" fmla="*/ 2714982 w 7467600"/>
              <a:gd name="connsiteY359" fmla="*/ 5427051 h 6858000"/>
              <a:gd name="connsiteX360" fmla="*/ 2813361 w 7467600"/>
              <a:gd name="connsiteY360" fmla="*/ 6023912 h 6858000"/>
              <a:gd name="connsiteX361" fmla="*/ 2688430 w 7467600"/>
              <a:gd name="connsiteY361" fmla="*/ 6801564 h 6858000"/>
              <a:gd name="connsiteX362" fmla="*/ 2629626 w 7467600"/>
              <a:gd name="connsiteY362" fmla="*/ 6763394 h 6858000"/>
              <a:gd name="connsiteX363" fmla="*/ 2565328 w 7467600"/>
              <a:gd name="connsiteY363" fmla="*/ 5516399 h 6858000"/>
              <a:gd name="connsiteX364" fmla="*/ 1922999 w 7467600"/>
              <a:gd name="connsiteY364" fmla="*/ 5980343 h 6858000"/>
              <a:gd name="connsiteX365" fmla="*/ 1950261 w 7467600"/>
              <a:gd name="connsiteY365" fmla="*/ 6405858 h 6858000"/>
              <a:gd name="connsiteX366" fmla="*/ 2365554 w 7467600"/>
              <a:gd name="connsiteY366" fmla="*/ 6759107 h 6858000"/>
              <a:gd name="connsiteX367" fmla="*/ 2424142 w 7467600"/>
              <a:gd name="connsiteY367" fmla="*/ 6858000 h 6858000"/>
              <a:gd name="connsiteX368" fmla="*/ 2395994 w 7467600"/>
              <a:gd name="connsiteY368" fmla="*/ 6858000 h 6858000"/>
              <a:gd name="connsiteX369" fmla="*/ 2392863 w 7467600"/>
              <a:gd name="connsiteY369" fmla="*/ 6852964 h 6858000"/>
              <a:gd name="connsiteX370" fmla="*/ 2017589 w 7467600"/>
              <a:gd name="connsiteY370" fmla="*/ 6493982 h 6858000"/>
              <a:gd name="connsiteX371" fmla="*/ 2147336 w 7467600"/>
              <a:gd name="connsiteY371" fmla="*/ 6594052 h 6858000"/>
              <a:gd name="connsiteX372" fmla="*/ 2207047 w 7467600"/>
              <a:gd name="connsiteY372" fmla="*/ 6654540 h 6858000"/>
              <a:gd name="connsiteX373" fmla="*/ 2299106 w 7467600"/>
              <a:gd name="connsiteY373" fmla="*/ 6778931 h 6858000"/>
              <a:gd name="connsiteX374" fmla="*/ 2314430 w 7467600"/>
              <a:gd name="connsiteY374" fmla="*/ 6801144 h 6858000"/>
              <a:gd name="connsiteX375" fmla="*/ 2352406 w 7467600"/>
              <a:gd name="connsiteY375" fmla="*/ 6858000 h 6858000"/>
              <a:gd name="connsiteX376" fmla="*/ 2314492 w 7467600"/>
              <a:gd name="connsiteY376" fmla="*/ 6858000 h 6858000"/>
              <a:gd name="connsiteX377" fmla="*/ 2288095 w 7467600"/>
              <a:gd name="connsiteY377" fmla="*/ 6818030 h 6858000"/>
              <a:gd name="connsiteX378" fmla="*/ 2272768 w 7467600"/>
              <a:gd name="connsiteY378" fmla="*/ 6795822 h 6858000"/>
              <a:gd name="connsiteX379" fmla="*/ 2182715 w 7467600"/>
              <a:gd name="connsiteY379" fmla="*/ 6675071 h 6858000"/>
              <a:gd name="connsiteX380" fmla="*/ 2032061 w 7467600"/>
              <a:gd name="connsiteY380" fmla="*/ 6541380 h 6858000"/>
              <a:gd name="connsiteX381" fmla="*/ 2257220 w 7467600"/>
              <a:gd name="connsiteY381" fmla="*/ 6826257 h 6858000"/>
              <a:gd name="connsiteX382" fmla="*/ 2281324 w 7467600"/>
              <a:gd name="connsiteY382" fmla="*/ 6858000 h 6858000"/>
              <a:gd name="connsiteX383" fmla="*/ 2242860 w 7467600"/>
              <a:gd name="connsiteY383" fmla="*/ 6858000 h 6858000"/>
              <a:gd name="connsiteX384" fmla="*/ 2232818 w 7467600"/>
              <a:gd name="connsiteY384" fmla="*/ 6844926 h 6858000"/>
              <a:gd name="connsiteX385" fmla="*/ 1990172 w 7467600"/>
              <a:gd name="connsiteY385" fmla="*/ 6542121 h 6858000"/>
              <a:gd name="connsiteX386" fmla="*/ 2124090 w 7467600"/>
              <a:gd name="connsiteY386" fmla="*/ 6761017 h 6858000"/>
              <a:gd name="connsiteX387" fmla="*/ 2200380 w 7467600"/>
              <a:gd name="connsiteY387" fmla="*/ 6858000 h 6858000"/>
              <a:gd name="connsiteX388" fmla="*/ 2147507 w 7467600"/>
              <a:gd name="connsiteY388" fmla="*/ 6858000 h 6858000"/>
              <a:gd name="connsiteX389" fmla="*/ 2070668 w 7467600"/>
              <a:gd name="connsiteY389" fmla="*/ 6761520 h 6858000"/>
              <a:gd name="connsiteX390" fmla="*/ 1975142 w 7467600"/>
              <a:gd name="connsiteY390" fmla="*/ 6585570 h 6858000"/>
              <a:gd name="connsiteX391" fmla="*/ 2050035 w 7467600"/>
              <a:gd name="connsiteY391" fmla="*/ 6813345 h 6858000"/>
              <a:gd name="connsiteX392" fmla="*/ 2063025 w 7467600"/>
              <a:gd name="connsiteY392" fmla="*/ 6858000 h 6858000"/>
              <a:gd name="connsiteX393" fmla="*/ 2021675 w 7467600"/>
              <a:gd name="connsiteY393" fmla="*/ 6858000 h 6858000"/>
              <a:gd name="connsiteX394" fmla="*/ 2019308 w 7467600"/>
              <a:gd name="connsiteY394" fmla="*/ 6847118 h 6858000"/>
              <a:gd name="connsiteX395" fmla="*/ 1938835 w 7467600"/>
              <a:gd name="connsiteY395" fmla="*/ 6551160 h 6858000"/>
              <a:gd name="connsiteX396" fmla="*/ 1953230 w 7467600"/>
              <a:gd name="connsiteY396" fmla="*/ 6759699 h 6858000"/>
              <a:gd name="connsiteX397" fmla="*/ 1956763 w 7467600"/>
              <a:gd name="connsiteY397" fmla="*/ 6778191 h 6858000"/>
              <a:gd name="connsiteX398" fmla="*/ 1967925 w 7467600"/>
              <a:gd name="connsiteY398" fmla="*/ 6858000 h 6858000"/>
              <a:gd name="connsiteX399" fmla="*/ 1936622 w 7467600"/>
              <a:gd name="connsiteY399" fmla="*/ 6858000 h 6858000"/>
              <a:gd name="connsiteX400" fmla="*/ 1926261 w 7467600"/>
              <a:gd name="connsiteY400" fmla="*/ 6784064 h 6858000"/>
              <a:gd name="connsiteX401" fmla="*/ 1922724 w 7467600"/>
              <a:gd name="connsiteY401" fmla="*/ 6765577 h 6858000"/>
              <a:gd name="connsiteX402" fmla="*/ 1904650 w 7467600"/>
              <a:gd name="connsiteY402" fmla="*/ 6639616 h 6858000"/>
              <a:gd name="connsiteX403" fmla="*/ 1885273 w 7467600"/>
              <a:gd name="connsiteY403" fmla="*/ 6858000 h 6858000"/>
              <a:gd name="connsiteX404" fmla="*/ 1854363 w 7467600"/>
              <a:gd name="connsiteY404" fmla="*/ 6858000 h 6858000"/>
              <a:gd name="connsiteX405" fmla="*/ 1880391 w 7467600"/>
              <a:gd name="connsiteY405" fmla="*/ 6603796 h 6858000"/>
              <a:gd name="connsiteX406" fmla="*/ 1818273 w 7467600"/>
              <a:gd name="connsiteY406" fmla="*/ 6715729 h 6858000"/>
              <a:gd name="connsiteX407" fmla="*/ 1794691 w 7467600"/>
              <a:gd name="connsiteY407" fmla="*/ 6843239 h 6858000"/>
              <a:gd name="connsiteX408" fmla="*/ 1794914 w 7467600"/>
              <a:gd name="connsiteY408" fmla="*/ 6858000 h 6858000"/>
              <a:gd name="connsiteX409" fmla="*/ 1746128 w 7467600"/>
              <a:gd name="connsiteY409" fmla="*/ 6858000 h 6858000"/>
              <a:gd name="connsiteX410" fmla="*/ 1753934 w 7467600"/>
              <a:gd name="connsiteY410" fmla="*/ 6724796 h 6858000"/>
              <a:gd name="connsiteX411" fmla="*/ 1792053 w 7467600"/>
              <a:gd name="connsiteY411" fmla="*/ 6572396 h 6858000"/>
              <a:gd name="connsiteX412" fmla="*/ 1862248 w 7467600"/>
              <a:gd name="connsiteY412" fmla="*/ 6266397 h 6858000"/>
              <a:gd name="connsiteX413" fmla="*/ 1862250 w 7467600"/>
              <a:gd name="connsiteY413" fmla="*/ 6033531 h 6858000"/>
              <a:gd name="connsiteX414" fmla="*/ 1211999 w 7467600"/>
              <a:gd name="connsiteY414" fmla="*/ 6683610 h 6858000"/>
              <a:gd name="connsiteX415" fmla="*/ 1213266 w 7467600"/>
              <a:gd name="connsiteY415" fmla="*/ 6691947 h 6858000"/>
              <a:gd name="connsiteX416" fmla="*/ 1203370 w 7467600"/>
              <a:gd name="connsiteY416" fmla="*/ 6850676 h 6858000"/>
              <a:gd name="connsiteX417" fmla="*/ 1203671 w 7467600"/>
              <a:gd name="connsiteY417" fmla="*/ 6858000 h 6858000"/>
              <a:gd name="connsiteX418" fmla="*/ 1143180 w 7467600"/>
              <a:gd name="connsiteY418" fmla="*/ 6858000 h 6858000"/>
              <a:gd name="connsiteX419" fmla="*/ 1142176 w 7467600"/>
              <a:gd name="connsiteY419" fmla="*/ 6766045 h 6858000"/>
              <a:gd name="connsiteX420" fmla="*/ 1067484 w 7467600"/>
              <a:gd name="connsiteY420" fmla="*/ 6858000 h 6858000"/>
              <a:gd name="connsiteX421" fmla="*/ 953928 w 7467600"/>
              <a:gd name="connsiteY421" fmla="*/ 6858000 h 6858000"/>
              <a:gd name="connsiteX422" fmla="*/ 959715 w 7467600"/>
              <a:gd name="connsiteY422" fmla="*/ 6850185 h 6858000"/>
              <a:gd name="connsiteX423" fmla="*/ 1483788 w 7467600"/>
              <a:gd name="connsiteY423" fmla="*/ 6259174 h 6858000"/>
              <a:gd name="connsiteX424" fmla="*/ 1100671 w 7467600"/>
              <a:gd name="connsiteY424" fmla="*/ 6252137 h 6858000"/>
              <a:gd name="connsiteX425" fmla="*/ 1090144 w 7467600"/>
              <a:gd name="connsiteY425" fmla="*/ 6256748 h 6858000"/>
              <a:gd name="connsiteX426" fmla="*/ 1095872 w 7467600"/>
              <a:gd name="connsiteY426" fmla="*/ 6271892 h 6858000"/>
              <a:gd name="connsiteX427" fmla="*/ 262785 w 7467600"/>
              <a:gd name="connsiteY427" fmla="*/ 6845450 h 6858000"/>
              <a:gd name="connsiteX428" fmla="*/ 209968 w 7467600"/>
              <a:gd name="connsiteY428" fmla="*/ 6770713 h 6858000"/>
              <a:gd name="connsiteX429" fmla="*/ 873460 w 7467600"/>
              <a:gd name="connsiteY429" fmla="*/ 6253768 h 6858000"/>
              <a:gd name="connsiteX430" fmla="*/ 192686 w 7467600"/>
              <a:gd name="connsiteY430" fmla="*/ 5849257 h 6858000"/>
              <a:gd name="connsiteX431" fmla="*/ 4696 w 7467600"/>
              <a:gd name="connsiteY431" fmla="*/ 5697668 h 6858000"/>
              <a:gd name="connsiteX432" fmla="*/ 0 w 7467600"/>
              <a:gd name="connsiteY432" fmla="*/ 5689984 h 6858000"/>
              <a:gd name="connsiteX433" fmla="*/ 0 w 7467600"/>
              <a:gd name="connsiteY433" fmla="*/ 5513472 h 6858000"/>
              <a:gd name="connsiteX434" fmla="*/ 174101 w 7467600"/>
              <a:gd name="connsiteY434" fmla="*/ 5620277 h 6858000"/>
              <a:gd name="connsiteX435" fmla="*/ 891800 w 7467600"/>
              <a:gd name="connsiteY435" fmla="*/ 6036935 h 6858000"/>
              <a:gd name="connsiteX436" fmla="*/ 1072219 w 7467600"/>
              <a:gd name="connsiteY436" fmla="*/ 6169443 h 6858000"/>
              <a:gd name="connsiteX437" fmla="*/ 1074117 w 7467600"/>
              <a:gd name="connsiteY437" fmla="*/ 6170301 h 6858000"/>
              <a:gd name="connsiteX438" fmla="*/ 1083114 w 7467600"/>
              <a:gd name="connsiteY438" fmla="*/ 6174131 h 6858000"/>
              <a:gd name="connsiteX439" fmla="*/ 1543010 w 7467600"/>
              <a:gd name="connsiteY439" fmla="*/ 6191140 h 6858000"/>
              <a:gd name="connsiteX440" fmla="*/ 1551080 w 7467600"/>
              <a:gd name="connsiteY440" fmla="*/ 6195006 h 6858000"/>
              <a:gd name="connsiteX441" fmla="*/ 2345443 w 7467600"/>
              <a:gd name="connsiteY441" fmla="*/ 5549882 h 6858000"/>
              <a:gd name="connsiteX442" fmla="*/ 1721499 w 7467600"/>
              <a:gd name="connsiteY442" fmla="*/ 5599969 h 6858000"/>
              <a:gd name="connsiteX443" fmla="*/ 767716 w 7467600"/>
              <a:gd name="connsiteY443" fmla="*/ 5472768 h 6858000"/>
              <a:gd name="connsiteX444" fmla="*/ 722147 w 7467600"/>
              <a:gd name="connsiteY444" fmla="*/ 5393091 h 6858000"/>
              <a:gd name="connsiteX445" fmla="*/ 1485552 w 7467600"/>
              <a:gd name="connsiteY445" fmla="*/ 5313202 h 6858000"/>
              <a:gd name="connsiteX446" fmla="*/ 2143004 w 7467600"/>
              <a:gd name="connsiteY446" fmla="*/ 5402420 h 6858000"/>
              <a:gd name="connsiteX447" fmla="*/ 1933391 w 7467600"/>
              <a:gd name="connsiteY447" fmla="*/ 5156971 h 6858000"/>
              <a:gd name="connsiteX448" fmla="*/ 1827118 w 7467600"/>
              <a:gd name="connsiteY448" fmla="*/ 4968410 h 6858000"/>
              <a:gd name="connsiteX449" fmla="*/ 1837349 w 7467600"/>
              <a:gd name="connsiteY449" fmla="*/ 4956357 h 6858000"/>
              <a:gd name="connsiteX450" fmla="*/ 2162835 w 7467600"/>
              <a:gd name="connsiteY450" fmla="*/ 5187853 h 6858000"/>
              <a:gd name="connsiteX451" fmla="*/ 2257167 w 7467600"/>
              <a:gd name="connsiteY451" fmla="*/ 5462123 h 6858000"/>
              <a:gd name="connsiteX452" fmla="*/ 2261598 w 7467600"/>
              <a:gd name="connsiteY452" fmla="*/ 5467998 h 6858000"/>
              <a:gd name="connsiteX453" fmla="*/ 2437177 w 7467600"/>
              <a:gd name="connsiteY453" fmla="*/ 5479608 h 6858000"/>
              <a:gd name="connsiteX454" fmla="*/ 2445247 w 7467600"/>
              <a:gd name="connsiteY454" fmla="*/ 5483476 h 6858000"/>
              <a:gd name="connsiteX455" fmla="*/ 2743626 w 7467600"/>
              <a:gd name="connsiteY455" fmla="*/ 5304819 h 6858000"/>
              <a:gd name="connsiteX456" fmla="*/ 3048102 w 7467600"/>
              <a:gd name="connsiteY456" fmla="*/ 5150595 h 6858000"/>
              <a:gd name="connsiteX457" fmla="*/ 1799414 w 7467600"/>
              <a:gd name="connsiteY457" fmla="*/ 4694732 h 6858000"/>
              <a:gd name="connsiteX458" fmla="*/ 1771735 w 7467600"/>
              <a:gd name="connsiteY458" fmla="*/ 4619929 h 6858000"/>
              <a:gd name="connsiteX459" fmla="*/ 3104273 w 7467600"/>
              <a:gd name="connsiteY459" fmla="*/ 5076159 h 6858000"/>
              <a:gd name="connsiteX460" fmla="*/ 3113245 w 7467600"/>
              <a:gd name="connsiteY460" fmla="*/ 5090705 h 6858000"/>
              <a:gd name="connsiteX461" fmla="*/ 3126294 w 7467600"/>
              <a:gd name="connsiteY461" fmla="*/ 5114400 h 6858000"/>
              <a:gd name="connsiteX462" fmla="*/ 3937433 w 7467600"/>
              <a:gd name="connsiteY462" fmla="*/ 4830473 h 6858000"/>
              <a:gd name="connsiteX463" fmla="*/ 3590475 w 7467600"/>
              <a:gd name="connsiteY463" fmla="*/ 4597974 h 6858000"/>
              <a:gd name="connsiteX464" fmla="*/ 3100264 w 7467600"/>
              <a:gd name="connsiteY464" fmla="*/ 4579845 h 6858000"/>
              <a:gd name="connsiteX465" fmla="*/ 2183576 w 7467600"/>
              <a:gd name="connsiteY465" fmla="*/ 4227150 h 6858000"/>
              <a:gd name="connsiteX466" fmla="*/ 2151029 w 7467600"/>
              <a:gd name="connsiteY466" fmla="*/ 4146947 h 6858000"/>
              <a:gd name="connsiteX467" fmla="*/ 3563434 w 7467600"/>
              <a:gd name="connsiteY467" fmla="*/ 4469115 h 6858000"/>
              <a:gd name="connsiteX468" fmla="*/ 3177952 w 7467600"/>
              <a:gd name="connsiteY468" fmla="*/ 3657386 h 6858000"/>
              <a:gd name="connsiteX469" fmla="*/ 3189263 w 7467600"/>
              <a:gd name="connsiteY469" fmla="*/ 3625726 h 6858000"/>
              <a:gd name="connsiteX470" fmla="*/ 3560912 w 7467600"/>
              <a:gd name="connsiteY470" fmla="*/ 4079863 h 6858000"/>
              <a:gd name="connsiteX471" fmla="*/ 3626636 w 7467600"/>
              <a:gd name="connsiteY471" fmla="*/ 4512230 h 6858000"/>
              <a:gd name="connsiteX472" fmla="*/ 3653088 w 7467600"/>
              <a:gd name="connsiteY472" fmla="*/ 4521417 h 6858000"/>
              <a:gd name="connsiteX473" fmla="*/ 3988128 w 7467600"/>
              <a:gd name="connsiteY473" fmla="*/ 4817267 h 6858000"/>
              <a:gd name="connsiteX474" fmla="*/ 4830582 w 7467600"/>
              <a:gd name="connsiteY474" fmla="*/ 4676000 h 6858000"/>
              <a:gd name="connsiteX475" fmla="*/ 4830100 w 7467600"/>
              <a:gd name="connsiteY475" fmla="*/ 4675554 h 6858000"/>
              <a:gd name="connsiteX476" fmla="*/ 4036318 w 7467600"/>
              <a:gd name="connsiteY476" fmla="*/ 4147013 h 6858000"/>
              <a:gd name="connsiteX477" fmla="*/ 3432098 w 7467600"/>
              <a:gd name="connsiteY477" fmla="*/ 3537312 h 6858000"/>
              <a:gd name="connsiteX478" fmla="*/ 3446761 w 7467600"/>
              <a:gd name="connsiteY478" fmla="*/ 3461278 h 6858000"/>
              <a:gd name="connsiteX479" fmla="*/ 4419733 w 7467600"/>
              <a:gd name="connsiteY479" fmla="*/ 3963555 h 6858000"/>
              <a:gd name="connsiteX480" fmla="*/ 4781371 w 7467600"/>
              <a:gd name="connsiteY480" fmla="*/ 4458604 h 6858000"/>
              <a:gd name="connsiteX481" fmla="*/ 4780440 w 7467600"/>
              <a:gd name="connsiteY481" fmla="*/ 4470290 h 6858000"/>
              <a:gd name="connsiteX482" fmla="*/ 4898954 w 7467600"/>
              <a:gd name="connsiteY482" fmla="*/ 4662092 h 6858000"/>
              <a:gd name="connsiteX483" fmla="*/ 4900699 w 7467600"/>
              <a:gd name="connsiteY483" fmla="*/ 4670867 h 6858000"/>
              <a:gd name="connsiteX484" fmla="*/ 5714511 w 7467600"/>
              <a:gd name="connsiteY484" fmla="*/ 4663483 h 6858000"/>
              <a:gd name="connsiteX485" fmla="*/ 5464793 w 7467600"/>
              <a:gd name="connsiteY485" fmla="*/ 4393556 h 6858000"/>
              <a:gd name="connsiteX486" fmla="*/ 5461897 w 7467600"/>
              <a:gd name="connsiteY486" fmla="*/ 4390879 h 6858000"/>
              <a:gd name="connsiteX487" fmla="*/ 4294126 w 7467600"/>
              <a:gd name="connsiteY487" fmla="*/ 3303048 h 6858000"/>
              <a:gd name="connsiteX488" fmla="*/ 4305321 w 7467600"/>
              <a:gd name="connsiteY488" fmla="*/ 3256953 h 6858000"/>
              <a:gd name="connsiteX489" fmla="*/ 4949299 w 7467600"/>
              <a:gd name="connsiteY489" fmla="*/ 3766336 h 6858000"/>
              <a:gd name="connsiteX490" fmla="*/ 5291452 w 7467600"/>
              <a:gd name="connsiteY490" fmla="*/ 4076801 h 6858000"/>
              <a:gd name="connsiteX491" fmla="*/ 5434998 w 7467600"/>
              <a:gd name="connsiteY491" fmla="*/ 4254100 h 6858000"/>
              <a:gd name="connsiteX492" fmla="*/ 5351015 w 7467600"/>
              <a:gd name="connsiteY492" fmla="*/ 3760989 h 6858000"/>
              <a:gd name="connsiteX493" fmla="*/ 5413780 w 7467600"/>
              <a:gd name="connsiteY493" fmla="*/ 2966265 h 6858000"/>
              <a:gd name="connsiteX494" fmla="*/ 5425627 w 7467600"/>
              <a:gd name="connsiteY494" fmla="*/ 2954192 h 6858000"/>
              <a:gd name="connsiteX495" fmla="*/ 6604735 w 7467600"/>
              <a:gd name="connsiteY495" fmla="*/ 2041381 h 6858000"/>
              <a:gd name="connsiteX496" fmla="*/ 7204487 w 7467600"/>
              <a:gd name="connsiteY496" fmla="*/ 2742112 h 6858000"/>
              <a:gd name="connsiteX497" fmla="*/ 7131592 w 7467600"/>
              <a:gd name="connsiteY497" fmla="*/ 2672096 h 6858000"/>
              <a:gd name="connsiteX498" fmla="*/ 6996344 w 7467600"/>
              <a:gd name="connsiteY498" fmla="*/ 2518310 h 6858000"/>
              <a:gd name="connsiteX499" fmla="*/ 6735495 w 7467600"/>
              <a:gd name="connsiteY499" fmla="*/ 2196890 h 6858000"/>
              <a:gd name="connsiteX500" fmla="*/ 6721901 w 7467600"/>
              <a:gd name="connsiteY500" fmla="*/ 2179274 h 6858000"/>
              <a:gd name="connsiteX501" fmla="*/ 6604735 w 7467600"/>
              <a:gd name="connsiteY501" fmla="*/ 2041381 h 6858000"/>
              <a:gd name="connsiteX502" fmla="*/ 6591670 w 7467600"/>
              <a:gd name="connsiteY502" fmla="*/ 1988277 h 6858000"/>
              <a:gd name="connsiteX503" fmla="*/ 6747349 w 7467600"/>
              <a:gd name="connsiteY503" fmla="*/ 2160069 h 6858000"/>
              <a:gd name="connsiteX504" fmla="*/ 6760943 w 7467600"/>
              <a:gd name="connsiteY504" fmla="*/ 2177686 h 6858000"/>
              <a:gd name="connsiteX505" fmla="*/ 7021065 w 7467600"/>
              <a:gd name="connsiteY505" fmla="*/ 2498102 h 6858000"/>
              <a:gd name="connsiteX506" fmla="*/ 7155223 w 7467600"/>
              <a:gd name="connsiteY506" fmla="*/ 2650386 h 6858000"/>
              <a:gd name="connsiteX507" fmla="*/ 7203167 w 7467600"/>
              <a:gd name="connsiteY507" fmla="*/ 2697288 h 6858000"/>
              <a:gd name="connsiteX508" fmla="*/ 6937703 w 7467600"/>
              <a:gd name="connsiteY508" fmla="*/ 2321981 h 6858000"/>
              <a:gd name="connsiteX509" fmla="*/ 6591670 w 7467600"/>
              <a:gd name="connsiteY509" fmla="*/ 1988277 h 6858000"/>
              <a:gd name="connsiteX510" fmla="*/ 5798671 w 7467600"/>
              <a:gd name="connsiteY510" fmla="*/ 1981601 h 6858000"/>
              <a:gd name="connsiteX511" fmla="*/ 5754709 w 7467600"/>
              <a:gd name="connsiteY511" fmla="*/ 2071454 h 6858000"/>
              <a:gd name="connsiteX512" fmla="*/ 5763044 w 7467600"/>
              <a:gd name="connsiteY512" fmla="*/ 2842206 h 6858000"/>
              <a:gd name="connsiteX513" fmla="*/ 5764974 w 7467600"/>
              <a:gd name="connsiteY513" fmla="*/ 2799609 h 6858000"/>
              <a:gd name="connsiteX514" fmla="*/ 5767665 w 7467600"/>
              <a:gd name="connsiteY514" fmla="*/ 2666409 h 6858000"/>
              <a:gd name="connsiteX515" fmla="*/ 5763055 w 7467600"/>
              <a:gd name="connsiteY515" fmla="*/ 2579705 h 6858000"/>
              <a:gd name="connsiteX516" fmla="*/ 5758079 w 7467600"/>
              <a:gd name="connsiteY516" fmla="*/ 2492508 h 6858000"/>
              <a:gd name="connsiteX517" fmla="*/ 5779325 w 7467600"/>
              <a:gd name="connsiteY517" fmla="*/ 2197069 h 6858000"/>
              <a:gd name="connsiteX518" fmla="*/ 5798671 w 7467600"/>
              <a:gd name="connsiteY518" fmla="*/ 1981601 h 6858000"/>
              <a:gd name="connsiteX519" fmla="*/ 5829202 w 7467600"/>
              <a:gd name="connsiteY519" fmla="*/ 1971679 h 6858000"/>
              <a:gd name="connsiteX520" fmla="*/ 5809558 w 7467600"/>
              <a:gd name="connsiteY520" fmla="*/ 2198043 h 6858000"/>
              <a:gd name="connsiteX521" fmla="*/ 5788653 w 7467600"/>
              <a:gd name="connsiteY521" fmla="*/ 2489430 h 6858000"/>
              <a:gd name="connsiteX522" fmla="*/ 5793439 w 7467600"/>
              <a:gd name="connsiteY522" fmla="*/ 2575235 h 6858000"/>
              <a:gd name="connsiteX523" fmla="*/ 5796837 w 7467600"/>
              <a:gd name="connsiteY523" fmla="*/ 2637633 h 6858000"/>
              <a:gd name="connsiteX524" fmla="*/ 5818614 w 7467600"/>
              <a:gd name="connsiteY524" fmla="*/ 2473055 h 6858000"/>
              <a:gd name="connsiteX525" fmla="*/ 5829202 w 7467600"/>
              <a:gd name="connsiteY525" fmla="*/ 1971679 h 6858000"/>
              <a:gd name="connsiteX526" fmla="*/ 5911389 w 7467600"/>
              <a:gd name="connsiteY526" fmla="*/ 1898371 h 6858000"/>
              <a:gd name="connsiteX527" fmla="*/ 6237627 w 7467600"/>
              <a:gd name="connsiteY527" fmla="*/ 2231921 h 6858000"/>
              <a:gd name="connsiteX528" fmla="*/ 5911389 w 7467600"/>
              <a:gd name="connsiteY528" fmla="*/ 1898371 h 6858000"/>
              <a:gd name="connsiteX529" fmla="*/ 6944437 w 7467600"/>
              <a:gd name="connsiteY529" fmla="*/ 1575402 h 6858000"/>
              <a:gd name="connsiteX530" fmla="*/ 6304730 w 7467600"/>
              <a:gd name="connsiteY530" fmla="*/ 1766654 h 6858000"/>
              <a:gd name="connsiteX531" fmla="*/ 6944437 w 7467600"/>
              <a:gd name="connsiteY531" fmla="*/ 1575402 h 6858000"/>
              <a:gd name="connsiteX532" fmla="*/ 7019523 w 7467600"/>
              <a:gd name="connsiteY532" fmla="*/ 1519450 h 6858000"/>
              <a:gd name="connsiteX533" fmla="*/ 6298091 w 7467600"/>
              <a:gd name="connsiteY533" fmla="*/ 1737122 h 6858000"/>
              <a:gd name="connsiteX534" fmla="*/ 7019523 w 7467600"/>
              <a:gd name="connsiteY534" fmla="*/ 1519450 h 6858000"/>
              <a:gd name="connsiteX535" fmla="*/ 2399523 w 7467600"/>
              <a:gd name="connsiteY535" fmla="*/ 1428234 h 6858000"/>
              <a:gd name="connsiteX536" fmla="*/ 2224982 w 7467600"/>
              <a:gd name="connsiteY536" fmla="*/ 1826201 h 6858000"/>
              <a:gd name="connsiteX537" fmla="*/ 2096099 w 7467600"/>
              <a:gd name="connsiteY537" fmla="*/ 2345900 h 6858000"/>
              <a:gd name="connsiteX538" fmla="*/ 2283317 w 7467600"/>
              <a:gd name="connsiteY538" fmla="*/ 1796925 h 6858000"/>
              <a:gd name="connsiteX539" fmla="*/ 2399523 w 7467600"/>
              <a:gd name="connsiteY539" fmla="*/ 1428234 h 6858000"/>
              <a:gd name="connsiteX540" fmla="*/ 2448558 w 7467600"/>
              <a:gd name="connsiteY540" fmla="*/ 1373435 h 6858000"/>
              <a:gd name="connsiteX541" fmla="*/ 2312521 w 7467600"/>
              <a:gd name="connsiteY541" fmla="*/ 1806140 h 6858000"/>
              <a:gd name="connsiteX542" fmla="*/ 2127533 w 7467600"/>
              <a:gd name="connsiteY542" fmla="*/ 2348380 h 6858000"/>
              <a:gd name="connsiteX543" fmla="*/ 2358080 w 7467600"/>
              <a:gd name="connsiteY543" fmla="*/ 1866134 h 6858000"/>
              <a:gd name="connsiteX544" fmla="*/ 2407436 w 7467600"/>
              <a:gd name="connsiteY544" fmla="*/ 1651070 h 6858000"/>
              <a:gd name="connsiteX545" fmla="*/ 2448558 w 7467600"/>
              <a:gd name="connsiteY545" fmla="*/ 1373435 h 6858000"/>
              <a:gd name="connsiteX546" fmla="*/ 278707 w 7467600"/>
              <a:gd name="connsiteY546" fmla="*/ 1352270 h 6858000"/>
              <a:gd name="connsiteX547" fmla="*/ 321570 w 7467600"/>
              <a:gd name="connsiteY547" fmla="*/ 1861610 h 6858000"/>
              <a:gd name="connsiteX548" fmla="*/ 294281 w 7467600"/>
              <a:gd name="connsiteY548" fmla="*/ 1440658 h 6858000"/>
              <a:gd name="connsiteX549" fmla="*/ 278707 w 7467600"/>
              <a:gd name="connsiteY549" fmla="*/ 1352270 h 6858000"/>
              <a:gd name="connsiteX550" fmla="*/ 1423821 w 7467600"/>
              <a:gd name="connsiteY550" fmla="*/ 1351958 h 6858000"/>
              <a:gd name="connsiteX551" fmla="*/ 1638521 w 7467600"/>
              <a:gd name="connsiteY551" fmla="*/ 1908470 h 6858000"/>
              <a:gd name="connsiteX552" fmla="*/ 1754199 w 7467600"/>
              <a:gd name="connsiteY552" fmla="*/ 2149284 h 6858000"/>
              <a:gd name="connsiteX553" fmla="*/ 1908359 w 7467600"/>
              <a:gd name="connsiteY553" fmla="*/ 2364988 h 6858000"/>
              <a:gd name="connsiteX554" fmla="*/ 1647661 w 7467600"/>
              <a:gd name="connsiteY554" fmla="*/ 1825945 h 6858000"/>
              <a:gd name="connsiteX555" fmla="*/ 1423821 w 7467600"/>
              <a:gd name="connsiteY555" fmla="*/ 1351958 h 6858000"/>
              <a:gd name="connsiteX556" fmla="*/ 1431890 w 7467600"/>
              <a:gd name="connsiteY556" fmla="*/ 1306475 h 6858000"/>
              <a:gd name="connsiteX557" fmla="*/ 1507597 w 7467600"/>
              <a:gd name="connsiteY557" fmla="*/ 1446132 h 6858000"/>
              <a:gd name="connsiteX558" fmla="*/ 1674586 w 7467600"/>
              <a:gd name="connsiteY558" fmla="*/ 1813832 h 6858000"/>
              <a:gd name="connsiteX559" fmla="*/ 1815950 w 7467600"/>
              <a:gd name="connsiteY559" fmla="*/ 2128564 h 6858000"/>
              <a:gd name="connsiteX560" fmla="*/ 1984242 w 7467600"/>
              <a:gd name="connsiteY560" fmla="*/ 2430829 h 6858000"/>
              <a:gd name="connsiteX561" fmla="*/ 2014023 w 7467600"/>
              <a:gd name="connsiteY561" fmla="*/ 2450995 h 6858000"/>
              <a:gd name="connsiteX562" fmla="*/ 1747337 w 7467600"/>
              <a:gd name="connsiteY562" fmla="*/ 1855264 h 6858000"/>
              <a:gd name="connsiteX563" fmla="*/ 1533749 w 7467600"/>
              <a:gd name="connsiteY563" fmla="*/ 1478656 h 6858000"/>
              <a:gd name="connsiteX564" fmla="*/ 1431890 w 7467600"/>
              <a:gd name="connsiteY564" fmla="*/ 1306475 h 6858000"/>
              <a:gd name="connsiteX565" fmla="*/ 5052692 w 7467600"/>
              <a:gd name="connsiteY565" fmla="*/ 1292994 h 6858000"/>
              <a:gd name="connsiteX566" fmla="*/ 5200661 w 7467600"/>
              <a:gd name="connsiteY566" fmla="*/ 1635186 h 6858000"/>
              <a:gd name="connsiteX567" fmla="*/ 5297138 w 7467600"/>
              <a:gd name="connsiteY567" fmla="*/ 1906351 h 6858000"/>
              <a:gd name="connsiteX568" fmla="*/ 5052692 w 7467600"/>
              <a:gd name="connsiteY568" fmla="*/ 1292994 h 6858000"/>
              <a:gd name="connsiteX569" fmla="*/ 5009948 w 7467600"/>
              <a:gd name="connsiteY569" fmla="*/ 1273619 h 6858000"/>
              <a:gd name="connsiteX570" fmla="*/ 5121777 w 7467600"/>
              <a:gd name="connsiteY570" fmla="*/ 1654213 h 6858000"/>
              <a:gd name="connsiteX571" fmla="*/ 5293545 w 7467600"/>
              <a:gd name="connsiteY571" fmla="*/ 2072247 h 6858000"/>
              <a:gd name="connsiteX572" fmla="*/ 5294042 w 7467600"/>
              <a:gd name="connsiteY572" fmla="*/ 2065019 h 6858000"/>
              <a:gd name="connsiteX573" fmla="*/ 5171936 w 7467600"/>
              <a:gd name="connsiteY573" fmla="*/ 1647613 h 6858000"/>
              <a:gd name="connsiteX574" fmla="*/ 5009948 w 7467600"/>
              <a:gd name="connsiteY574" fmla="*/ 1273619 h 6858000"/>
              <a:gd name="connsiteX575" fmla="*/ 655236 w 7467600"/>
              <a:gd name="connsiteY575" fmla="*/ 1268632 h 6858000"/>
              <a:gd name="connsiteX576" fmla="*/ 839521 w 7467600"/>
              <a:gd name="connsiteY576" fmla="*/ 1685315 h 6858000"/>
              <a:gd name="connsiteX577" fmla="*/ 1109416 w 7467600"/>
              <a:gd name="connsiteY577" fmla="*/ 2061663 h 6858000"/>
              <a:gd name="connsiteX578" fmla="*/ 1298300 w 7467600"/>
              <a:gd name="connsiteY578" fmla="*/ 2247742 h 6858000"/>
              <a:gd name="connsiteX579" fmla="*/ 1125871 w 7467600"/>
              <a:gd name="connsiteY579" fmla="*/ 1989513 h 6858000"/>
              <a:gd name="connsiteX580" fmla="*/ 981574 w 7467600"/>
              <a:gd name="connsiteY580" fmla="*/ 1783157 h 6858000"/>
              <a:gd name="connsiteX581" fmla="*/ 922198 w 7467600"/>
              <a:gd name="connsiteY581" fmla="*/ 1677437 h 6858000"/>
              <a:gd name="connsiteX582" fmla="*/ 869293 w 7467600"/>
              <a:gd name="connsiteY582" fmla="*/ 1583214 h 6858000"/>
              <a:gd name="connsiteX583" fmla="*/ 751431 w 7467600"/>
              <a:gd name="connsiteY583" fmla="*/ 1405731 h 6858000"/>
              <a:gd name="connsiteX584" fmla="*/ 655236 w 7467600"/>
              <a:gd name="connsiteY584" fmla="*/ 1268632 h 6858000"/>
              <a:gd name="connsiteX585" fmla="*/ 6516292 w 7467600"/>
              <a:gd name="connsiteY585" fmla="*/ 1263064 h 6858000"/>
              <a:gd name="connsiteX586" fmla="*/ 5736320 w 7467600"/>
              <a:gd name="connsiteY586" fmla="*/ 1501803 h 6858000"/>
              <a:gd name="connsiteX587" fmla="*/ 6516292 w 7467600"/>
              <a:gd name="connsiteY587" fmla="*/ 1263064 h 6858000"/>
              <a:gd name="connsiteX588" fmla="*/ 291466 w 7467600"/>
              <a:gd name="connsiteY588" fmla="*/ 1250369 h 6858000"/>
              <a:gd name="connsiteX589" fmla="*/ 323180 w 7467600"/>
              <a:gd name="connsiteY589" fmla="*/ 1435283 h 6858000"/>
              <a:gd name="connsiteX590" fmla="*/ 349381 w 7467600"/>
              <a:gd name="connsiteY590" fmla="*/ 1875041 h 6858000"/>
              <a:gd name="connsiteX591" fmla="*/ 374363 w 7467600"/>
              <a:gd name="connsiteY591" fmla="*/ 1506494 h 6858000"/>
              <a:gd name="connsiteX592" fmla="*/ 302168 w 7467600"/>
              <a:gd name="connsiteY592" fmla="*/ 1274495 h 6858000"/>
              <a:gd name="connsiteX593" fmla="*/ 291466 w 7467600"/>
              <a:gd name="connsiteY593" fmla="*/ 1250369 h 6858000"/>
              <a:gd name="connsiteX594" fmla="*/ 678222 w 7467600"/>
              <a:gd name="connsiteY594" fmla="*/ 1248670 h 6858000"/>
              <a:gd name="connsiteX595" fmla="*/ 775536 w 7467600"/>
              <a:gd name="connsiteY595" fmla="*/ 1388015 h 6858000"/>
              <a:gd name="connsiteX596" fmla="*/ 894529 w 7467600"/>
              <a:gd name="connsiteY596" fmla="*/ 1567739 h 6858000"/>
              <a:gd name="connsiteX597" fmla="*/ 948000 w 7467600"/>
              <a:gd name="connsiteY597" fmla="*/ 1663088 h 6858000"/>
              <a:gd name="connsiteX598" fmla="*/ 1006812 w 7467600"/>
              <a:gd name="connsiteY598" fmla="*/ 1767683 h 6858000"/>
              <a:gd name="connsiteX599" fmla="*/ 1149133 w 7467600"/>
              <a:gd name="connsiteY599" fmla="*/ 1971513 h 6858000"/>
              <a:gd name="connsiteX600" fmla="*/ 1333952 w 7467600"/>
              <a:gd name="connsiteY600" fmla="*/ 2251620 h 6858000"/>
              <a:gd name="connsiteX601" fmla="*/ 1337329 w 7467600"/>
              <a:gd name="connsiteY601" fmla="*/ 2258350 h 6858000"/>
              <a:gd name="connsiteX602" fmla="*/ 1014726 w 7467600"/>
              <a:gd name="connsiteY602" fmla="*/ 1615556 h 6858000"/>
              <a:gd name="connsiteX603" fmla="*/ 678222 w 7467600"/>
              <a:gd name="connsiteY603" fmla="*/ 1248670 h 6858000"/>
              <a:gd name="connsiteX604" fmla="*/ 6691602 w 7467600"/>
              <a:gd name="connsiteY604" fmla="*/ 1140573 h 6858000"/>
              <a:gd name="connsiteX605" fmla="*/ 6571100 w 7467600"/>
              <a:gd name="connsiteY605" fmla="*/ 1183662 h 6858000"/>
              <a:gd name="connsiteX606" fmla="*/ 6241687 w 7467600"/>
              <a:gd name="connsiteY606" fmla="*/ 1257600 h 6858000"/>
              <a:gd name="connsiteX607" fmla="*/ 5693009 w 7467600"/>
              <a:gd name="connsiteY607" fmla="*/ 1478256 h 6858000"/>
              <a:gd name="connsiteX608" fmla="*/ 6548420 w 7467600"/>
              <a:gd name="connsiteY608" fmla="*/ 1214599 h 6858000"/>
              <a:gd name="connsiteX609" fmla="*/ 6605473 w 7467600"/>
              <a:gd name="connsiteY609" fmla="*/ 1184686 h 6858000"/>
              <a:gd name="connsiteX610" fmla="*/ 6691602 w 7467600"/>
              <a:gd name="connsiteY610" fmla="*/ 1140573 h 6858000"/>
              <a:gd name="connsiteX611" fmla="*/ 4002475 w 7467600"/>
              <a:gd name="connsiteY611" fmla="*/ 1037802 h 6858000"/>
              <a:gd name="connsiteX612" fmla="*/ 4000324 w 7467600"/>
              <a:gd name="connsiteY612" fmla="*/ 1039362 h 6858000"/>
              <a:gd name="connsiteX613" fmla="*/ 4002862 w 7467600"/>
              <a:gd name="connsiteY613" fmla="*/ 1042866 h 6858000"/>
              <a:gd name="connsiteX614" fmla="*/ 4002475 w 7467600"/>
              <a:gd name="connsiteY614" fmla="*/ 1037802 h 6858000"/>
              <a:gd name="connsiteX615" fmla="*/ 506322 w 7467600"/>
              <a:gd name="connsiteY615" fmla="*/ 1020997 h 6858000"/>
              <a:gd name="connsiteX616" fmla="*/ 533068 w 7467600"/>
              <a:gd name="connsiteY616" fmla="*/ 1029409 h 6858000"/>
              <a:gd name="connsiteX617" fmla="*/ 1232525 w 7467600"/>
              <a:gd name="connsiteY617" fmla="*/ 1804675 h 6858000"/>
              <a:gd name="connsiteX618" fmla="*/ 1388858 w 7467600"/>
              <a:gd name="connsiteY618" fmla="*/ 2368011 h 6858000"/>
              <a:gd name="connsiteX619" fmla="*/ 1384098 w 7467600"/>
              <a:gd name="connsiteY619" fmla="*/ 2378125 h 6858000"/>
              <a:gd name="connsiteX620" fmla="*/ 1425393 w 7467600"/>
              <a:gd name="connsiteY620" fmla="*/ 2589124 h 6858000"/>
              <a:gd name="connsiteX621" fmla="*/ 1424001 w 7467600"/>
              <a:gd name="connsiteY621" fmla="*/ 2597541 h 6858000"/>
              <a:gd name="connsiteX622" fmla="*/ 2152729 w 7467600"/>
              <a:gd name="connsiteY622" fmla="*/ 2864487 h 6858000"/>
              <a:gd name="connsiteX623" fmla="*/ 2020609 w 7467600"/>
              <a:gd name="connsiteY623" fmla="*/ 2539671 h 6858000"/>
              <a:gd name="connsiteX624" fmla="*/ 2018920 w 7467600"/>
              <a:gd name="connsiteY624" fmla="*/ 2536309 h 6858000"/>
              <a:gd name="connsiteX625" fmla="*/ 1342441 w 7467600"/>
              <a:gd name="connsiteY625" fmla="*/ 1173017 h 6858000"/>
              <a:gd name="connsiteX626" fmla="*/ 1367925 w 7467600"/>
              <a:gd name="connsiteY626" fmla="*/ 1135648 h 6858000"/>
              <a:gd name="connsiteX627" fmla="*/ 1771401 w 7467600"/>
              <a:gd name="connsiteY627" fmla="*/ 1806673 h 6858000"/>
              <a:gd name="connsiteX628" fmla="*/ 1972385 w 7467600"/>
              <a:gd name="connsiteY628" fmla="*/ 2198735 h 6858000"/>
              <a:gd name="connsiteX629" fmla="*/ 2040892 w 7467600"/>
              <a:gd name="connsiteY629" fmla="*/ 2405205 h 6858000"/>
              <a:gd name="connsiteX630" fmla="*/ 2131689 w 7467600"/>
              <a:gd name="connsiteY630" fmla="*/ 1936926 h 6858000"/>
              <a:gd name="connsiteX631" fmla="*/ 2454820 w 7467600"/>
              <a:gd name="connsiteY631" fmla="*/ 1248808 h 6858000"/>
              <a:gd name="connsiteX632" fmla="*/ 2492512 w 7467600"/>
              <a:gd name="connsiteY632" fmla="*/ 1302920 h 6858000"/>
              <a:gd name="connsiteX633" fmla="*/ 2081216 w 7467600"/>
              <a:gd name="connsiteY633" fmla="*/ 2527513 h 6858000"/>
              <a:gd name="connsiteX634" fmla="*/ 2081211 w 7467600"/>
              <a:gd name="connsiteY634" fmla="*/ 2528916 h 6858000"/>
              <a:gd name="connsiteX635" fmla="*/ 2199067 w 7467600"/>
              <a:gd name="connsiteY635" fmla="*/ 2884061 h 6858000"/>
              <a:gd name="connsiteX636" fmla="*/ 3192586 w 7467600"/>
              <a:gd name="connsiteY636" fmla="*/ 3411496 h 6858000"/>
              <a:gd name="connsiteX637" fmla="*/ 3182620 w 7467600"/>
              <a:gd name="connsiteY637" fmla="*/ 3483279 h 6858000"/>
              <a:gd name="connsiteX638" fmla="*/ 2435119 w 7467600"/>
              <a:gd name="connsiteY638" fmla="*/ 3080173 h 6858000"/>
              <a:gd name="connsiteX639" fmla="*/ 2410152 w 7467600"/>
              <a:gd name="connsiteY639" fmla="*/ 3063751 h 6858000"/>
              <a:gd name="connsiteX640" fmla="*/ 2408099 w 7467600"/>
              <a:gd name="connsiteY640" fmla="*/ 3064403 h 6858000"/>
              <a:gd name="connsiteX641" fmla="*/ 2407218 w 7467600"/>
              <a:gd name="connsiteY641" fmla="*/ 3070324 h 6858000"/>
              <a:gd name="connsiteX642" fmla="*/ 2380138 w 7467600"/>
              <a:gd name="connsiteY642" fmla="*/ 3099341 h 6858000"/>
              <a:gd name="connsiteX643" fmla="*/ 1765923 w 7467600"/>
              <a:gd name="connsiteY643" fmla="*/ 3581043 h 6858000"/>
              <a:gd name="connsiteX644" fmla="*/ 1702258 w 7467600"/>
              <a:gd name="connsiteY644" fmla="*/ 3612286 h 6858000"/>
              <a:gd name="connsiteX645" fmla="*/ 1538370 w 7467600"/>
              <a:gd name="connsiteY645" fmla="*/ 3811804 h 6858000"/>
              <a:gd name="connsiteX646" fmla="*/ 542867 w 7467600"/>
              <a:gd name="connsiteY646" fmla="*/ 4944092 h 6858000"/>
              <a:gd name="connsiteX647" fmla="*/ 515800 w 7467600"/>
              <a:gd name="connsiteY647" fmla="*/ 4862180 h 6858000"/>
              <a:gd name="connsiteX648" fmla="*/ 909145 w 7467600"/>
              <a:gd name="connsiteY648" fmla="*/ 4199225 h 6858000"/>
              <a:gd name="connsiteX649" fmla="*/ 1214067 w 7467600"/>
              <a:gd name="connsiteY649" fmla="*/ 3908561 h 6858000"/>
              <a:gd name="connsiteX650" fmla="*/ 640967 w 7467600"/>
              <a:gd name="connsiteY650" fmla="*/ 4105601 h 6858000"/>
              <a:gd name="connsiteX651" fmla="*/ 112563 w 7467600"/>
              <a:gd name="connsiteY651" fmla="*/ 4396952 h 6858000"/>
              <a:gd name="connsiteX652" fmla="*/ 0 w 7467600"/>
              <a:gd name="connsiteY652" fmla="*/ 4466006 h 6858000"/>
              <a:gd name="connsiteX653" fmla="*/ 0 w 7467600"/>
              <a:gd name="connsiteY653" fmla="*/ 4233763 h 6858000"/>
              <a:gd name="connsiteX654" fmla="*/ 36881 w 7467600"/>
              <a:gd name="connsiteY654" fmla="*/ 4200118 h 6858000"/>
              <a:gd name="connsiteX655" fmla="*/ 910534 w 7467600"/>
              <a:gd name="connsiteY655" fmla="*/ 3629753 h 6858000"/>
              <a:gd name="connsiteX656" fmla="*/ 1578717 w 7467600"/>
              <a:gd name="connsiteY656" fmla="*/ 3575982 h 6858000"/>
              <a:gd name="connsiteX657" fmla="*/ 2338780 w 7467600"/>
              <a:gd name="connsiteY657" fmla="*/ 3033725 h 6858000"/>
              <a:gd name="connsiteX658" fmla="*/ 1807991 w 7467600"/>
              <a:gd name="connsiteY658" fmla="*/ 2807184 h 6858000"/>
              <a:gd name="connsiteX659" fmla="*/ 1416358 w 7467600"/>
              <a:gd name="connsiteY659" fmla="*/ 3112571 h 6858000"/>
              <a:gd name="connsiteX660" fmla="*/ 939066 w 7467600"/>
              <a:gd name="connsiteY660" fmla="*/ 3378798 h 6858000"/>
              <a:gd name="connsiteX661" fmla="*/ 115099 w 7467600"/>
              <a:gd name="connsiteY661" fmla="*/ 3607650 h 6858000"/>
              <a:gd name="connsiteX662" fmla="*/ 97284 w 7467600"/>
              <a:gd name="connsiteY662" fmla="*/ 3520393 h 6858000"/>
              <a:gd name="connsiteX663" fmla="*/ 922050 w 7467600"/>
              <a:gd name="connsiteY663" fmla="*/ 3074867 h 6858000"/>
              <a:gd name="connsiteX664" fmla="*/ 1405265 w 7467600"/>
              <a:gd name="connsiteY664" fmla="*/ 3016319 h 6858000"/>
              <a:gd name="connsiteX665" fmla="*/ 1407512 w 7467600"/>
              <a:gd name="connsiteY665" fmla="*/ 3018001 h 6858000"/>
              <a:gd name="connsiteX666" fmla="*/ 1726266 w 7467600"/>
              <a:gd name="connsiteY666" fmla="*/ 2777274 h 6858000"/>
              <a:gd name="connsiteX667" fmla="*/ 625390 w 7467600"/>
              <a:gd name="connsiteY667" fmla="*/ 2514541 h 6858000"/>
              <a:gd name="connsiteX668" fmla="*/ 619799 w 7467600"/>
              <a:gd name="connsiteY668" fmla="*/ 2527180 h 6858000"/>
              <a:gd name="connsiteX669" fmla="*/ 310030 w 7467600"/>
              <a:gd name="connsiteY669" fmla="*/ 2771818 h 6858000"/>
              <a:gd name="connsiteX670" fmla="*/ 173877 w 7467600"/>
              <a:gd name="connsiteY670" fmla="*/ 2937056 h 6858000"/>
              <a:gd name="connsiteX671" fmla="*/ 77889 w 7467600"/>
              <a:gd name="connsiteY671" fmla="*/ 3138440 h 6858000"/>
              <a:gd name="connsiteX672" fmla="*/ 0 w 7467600"/>
              <a:gd name="connsiteY672" fmla="*/ 3271395 h 6858000"/>
              <a:gd name="connsiteX673" fmla="*/ 0 w 7467600"/>
              <a:gd name="connsiteY673" fmla="*/ 3153002 h 6858000"/>
              <a:gd name="connsiteX674" fmla="*/ 2386 w 7467600"/>
              <a:gd name="connsiteY674" fmla="*/ 3149203 h 6858000"/>
              <a:gd name="connsiteX675" fmla="*/ 89753 w 7467600"/>
              <a:gd name="connsiteY675" fmla="*/ 2987702 h 6858000"/>
              <a:gd name="connsiteX676" fmla="*/ 76869 w 7467600"/>
              <a:gd name="connsiteY676" fmla="*/ 3005404 h 6858000"/>
              <a:gd name="connsiteX677" fmla="*/ 32049 w 7467600"/>
              <a:gd name="connsiteY677" fmla="*/ 3065814 h 6858000"/>
              <a:gd name="connsiteX678" fmla="*/ 0 w 7467600"/>
              <a:gd name="connsiteY678" fmla="*/ 3108744 h 6858000"/>
              <a:gd name="connsiteX679" fmla="*/ 0 w 7467600"/>
              <a:gd name="connsiteY679" fmla="*/ 3058059 h 6858000"/>
              <a:gd name="connsiteX680" fmla="*/ 7610 w 7467600"/>
              <a:gd name="connsiteY680" fmla="*/ 3047889 h 6858000"/>
              <a:gd name="connsiteX681" fmla="*/ 52419 w 7467600"/>
              <a:gd name="connsiteY681" fmla="*/ 2987479 h 6858000"/>
              <a:gd name="connsiteX682" fmla="*/ 59142 w 7467600"/>
              <a:gd name="connsiteY682" fmla="*/ 2978488 h 6858000"/>
              <a:gd name="connsiteX683" fmla="*/ 0 w 7467600"/>
              <a:gd name="connsiteY683" fmla="*/ 3015334 h 6858000"/>
              <a:gd name="connsiteX684" fmla="*/ 0 w 7467600"/>
              <a:gd name="connsiteY684" fmla="*/ 2914286 h 6858000"/>
              <a:gd name="connsiteX685" fmla="*/ 36383 w 7467600"/>
              <a:gd name="connsiteY685" fmla="*/ 2901128 h 6858000"/>
              <a:gd name="connsiteX686" fmla="*/ 156329 w 7467600"/>
              <a:gd name="connsiteY686" fmla="*/ 2840533 h 6858000"/>
              <a:gd name="connsiteX687" fmla="*/ 358355 w 7467600"/>
              <a:gd name="connsiteY687" fmla="*/ 2620471 h 6858000"/>
              <a:gd name="connsiteX688" fmla="*/ 510577 w 7467600"/>
              <a:gd name="connsiteY688" fmla="*/ 2501244 h 6858000"/>
              <a:gd name="connsiteX689" fmla="*/ 211967 w 7467600"/>
              <a:gd name="connsiteY689" fmla="*/ 2479171 h 6858000"/>
              <a:gd name="connsiteX690" fmla="*/ 0 w 7467600"/>
              <a:gd name="connsiteY690" fmla="*/ 2476398 h 6858000"/>
              <a:gd name="connsiteX691" fmla="*/ 0 w 7467600"/>
              <a:gd name="connsiteY691" fmla="*/ 2389189 h 6858000"/>
              <a:gd name="connsiteX692" fmla="*/ 103062 w 7467600"/>
              <a:gd name="connsiteY692" fmla="*/ 2389518 h 6858000"/>
              <a:gd name="connsiteX693" fmla="*/ 510734 w 7467600"/>
              <a:gd name="connsiteY693" fmla="*/ 2416201 h 6858000"/>
              <a:gd name="connsiteX694" fmla="*/ 279257 w 7467600"/>
              <a:gd name="connsiteY694" fmla="*/ 2092102 h 6858000"/>
              <a:gd name="connsiteX695" fmla="*/ 65265 w 7467600"/>
              <a:gd name="connsiteY695" fmla="*/ 2006049 h 6858000"/>
              <a:gd name="connsiteX696" fmla="*/ 0 w 7467600"/>
              <a:gd name="connsiteY696" fmla="*/ 1982532 h 6858000"/>
              <a:gd name="connsiteX697" fmla="*/ 0 w 7467600"/>
              <a:gd name="connsiteY697" fmla="*/ 1912789 h 6858000"/>
              <a:gd name="connsiteX698" fmla="*/ 97460 w 7467600"/>
              <a:gd name="connsiteY698" fmla="*/ 1953725 h 6858000"/>
              <a:gd name="connsiteX699" fmla="*/ 221272 w 7467600"/>
              <a:gd name="connsiteY699" fmla="*/ 1980766 h 6858000"/>
              <a:gd name="connsiteX700" fmla="*/ 116765 w 7467600"/>
              <a:gd name="connsiteY700" fmla="*/ 1911033 h 6858000"/>
              <a:gd name="connsiteX701" fmla="*/ 16405 w 7467600"/>
              <a:gd name="connsiteY701" fmla="*/ 1803412 h 6858000"/>
              <a:gd name="connsiteX702" fmla="*/ 0 w 7467600"/>
              <a:gd name="connsiteY702" fmla="*/ 1784777 h 6858000"/>
              <a:gd name="connsiteX703" fmla="*/ 0 w 7467600"/>
              <a:gd name="connsiteY703" fmla="*/ 1740082 h 6858000"/>
              <a:gd name="connsiteX704" fmla="*/ 39394 w 7467600"/>
              <a:gd name="connsiteY704" fmla="*/ 1784856 h 6858000"/>
              <a:gd name="connsiteX705" fmla="*/ 135813 w 7467600"/>
              <a:gd name="connsiteY705" fmla="*/ 1888838 h 6858000"/>
              <a:gd name="connsiteX706" fmla="*/ 242575 w 7467600"/>
              <a:gd name="connsiteY706" fmla="*/ 1958841 h 6858000"/>
              <a:gd name="connsiteX707" fmla="*/ 82197 w 7467600"/>
              <a:gd name="connsiteY707" fmla="*/ 1754826 h 6858000"/>
              <a:gd name="connsiteX708" fmla="*/ 0 w 7467600"/>
              <a:gd name="connsiteY708" fmla="*/ 1679650 h 6858000"/>
              <a:gd name="connsiteX709" fmla="*/ 0 w 7467600"/>
              <a:gd name="connsiteY709" fmla="*/ 1602463 h 6858000"/>
              <a:gd name="connsiteX710" fmla="*/ 84689 w 7467600"/>
              <a:gd name="connsiteY710" fmla="*/ 1677442 h 6858000"/>
              <a:gd name="connsiteX711" fmla="*/ 298437 w 7467600"/>
              <a:gd name="connsiteY711" fmla="*/ 1968019 h 6858000"/>
              <a:gd name="connsiteX712" fmla="*/ 227269 w 7467600"/>
              <a:gd name="connsiteY712" fmla="*/ 1114064 h 6858000"/>
              <a:gd name="connsiteX713" fmla="*/ 248003 w 7467600"/>
              <a:gd name="connsiteY713" fmla="*/ 1089613 h 6858000"/>
              <a:gd name="connsiteX714" fmla="*/ 427020 w 7467600"/>
              <a:gd name="connsiteY714" fmla="*/ 1619803 h 6858000"/>
              <a:gd name="connsiteX715" fmla="*/ 340345 w 7467600"/>
              <a:gd name="connsiteY715" fmla="*/ 2027739 h 6858000"/>
              <a:gd name="connsiteX716" fmla="*/ 360865 w 7467600"/>
              <a:gd name="connsiteY716" fmla="*/ 2044827 h 6858000"/>
              <a:gd name="connsiteX717" fmla="*/ 560414 w 7467600"/>
              <a:gd name="connsiteY717" fmla="*/ 2421457 h 6858000"/>
              <a:gd name="connsiteX718" fmla="*/ 1359703 w 7467600"/>
              <a:gd name="connsiteY718" fmla="*/ 2578554 h 6858000"/>
              <a:gd name="connsiteX719" fmla="*/ 1359422 w 7467600"/>
              <a:gd name="connsiteY719" fmla="*/ 2577994 h 6858000"/>
              <a:gd name="connsiteX720" fmla="*/ 828701 w 7467600"/>
              <a:gd name="connsiteY720" fmla="*/ 1839520 h 6858000"/>
              <a:gd name="connsiteX721" fmla="*/ 494427 w 7467600"/>
              <a:gd name="connsiteY721" fmla="*/ 1092333 h 6858000"/>
              <a:gd name="connsiteX722" fmla="*/ 506322 w 7467600"/>
              <a:gd name="connsiteY722" fmla="*/ 1020997 h 6858000"/>
              <a:gd name="connsiteX723" fmla="*/ 4570198 w 7467600"/>
              <a:gd name="connsiteY723" fmla="*/ 978081 h 6858000"/>
              <a:gd name="connsiteX724" fmla="*/ 4523691 w 7467600"/>
              <a:gd name="connsiteY724" fmla="*/ 1127776 h 6858000"/>
              <a:gd name="connsiteX725" fmla="*/ 4509875 w 7467600"/>
              <a:gd name="connsiteY725" fmla="*/ 1167552 h 6858000"/>
              <a:gd name="connsiteX726" fmla="*/ 4478168 w 7467600"/>
              <a:gd name="connsiteY726" fmla="*/ 1260735 h 6858000"/>
              <a:gd name="connsiteX727" fmla="*/ 4409309 w 7467600"/>
              <a:gd name="connsiteY727" fmla="*/ 1666996 h 6858000"/>
              <a:gd name="connsiteX728" fmla="*/ 4370031 w 7467600"/>
              <a:gd name="connsiteY728" fmla="*/ 1955666 h 6858000"/>
              <a:gd name="connsiteX729" fmla="*/ 4570198 w 7467600"/>
              <a:gd name="connsiteY729" fmla="*/ 978081 h 6858000"/>
              <a:gd name="connsiteX730" fmla="*/ 4557898 w 7467600"/>
              <a:gd name="connsiteY730" fmla="*/ 900011 h 6858000"/>
              <a:gd name="connsiteX731" fmla="*/ 4344840 w 7467600"/>
              <a:gd name="connsiteY731" fmla="*/ 1922038 h 6858000"/>
              <a:gd name="connsiteX732" fmla="*/ 4378710 w 7467600"/>
              <a:gd name="connsiteY732" fmla="*/ 1665516 h 6858000"/>
              <a:gd name="connsiteX733" fmla="*/ 4448798 w 7467600"/>
              <a:gd name="connsiteY733" fmla="*/ 1253024 h 6858000"/>
              <a:gd name="connsiteX734" fmla="*/ 4480315 w 7467600"/>
              <a:gd name="connsiteY734" fmla="*/ 1158454 h 6858000"/>
              <a:gd name="connsiteX735" fmla="*/ 4494133 w 7467600"/>
              <a:gd name="connsiteY735" fmla="*/ 1118676 h 6858000"/>
              <a:gd name="connsiteX736" fmla="*/ 4557898 w 7467600"/>
              <a:gd name="connsiteY736" fmla="*/ 900011 h 6858000"/>
              <a:gd name="connsiteX737" fmla="*/ 5870151 w 7467600"/>
              <a:gd name="connsiteY737" fmla="*/ 898890 h 6858000"/>
              <a:gd name="connsiteX738" fmla="*/ 5861335 w 7467600"/>
              <a:gd name="connsiteY738" fmla="*/ 899177 h 6858000"/>
              <a:gd name="connsiteX739" fmla="*/ 5843702 w 7467600"/>
              <a:gd name="connsiteY739" fmla="*/ 899748 h 6858000"/>
              <a:gd name="connsiteX740" fmla="*/ 5651107 w 7467600"/>
              <a:gd name="connsiteY740" fmla="*/ 920306 h 6858000"/>
              <a:gd name="connsiteX741" fmla="*/ 5459407 w 7467600"/>
              <a:gd name="connsiteY741" fmla="*/ 940975 h 6858000"/>
              <a:gd name="connsiteX742" fmla="*/ 5374846 w 7467600"/>
              <a:gd name="connsiteY742" fmla="*/ 941988 h 6858000"/>
              <a:gd name="connsiteX743" fmla="*/ 5256105 w 7467600"/>
              <a:gd name="connsiteY743" fmla="*/ 945632 h 6858000"/>
              <a:gd name="connsiteX744" fmla="*/ 5107071 w 7467600"/>
              <a:gd name="connsiteY744" fmla="*/ 969720 h 6858000"/>
              <a:gd name="connsiteX745" fmla="*/ 4998681 w 7467600"/>
              <a:gd name="connsiteY745" fmla="*/ 988771 h 6858000"/>
              <a:gd name="connsiteX746" fmla="*/ 5870151 w 7467600"/>
              <a:gd name="connsiteY746" fmla="*/ 898890 h 6858000"/>
              <a:gd name="connsiteX747" fmla="*/ 5504425 w 7467600"/>
              <a:gd name="connsiteY747" fmla="*/ 848067 h 6858000"/>
              <a:gd name="connsiteX748" fmla="*/ 4968849 w 7467600"/>
              <a:gd name="connsiteY748" fmla="*/ 962318 h 6858000"/>
              <a:gd name="connsiteX749" fmla="*/ 5104039 w 7467600"/>
              <a:gd name="connsiteY749" fmla="*/ 940634 h 6858000"/>
              <a:gd name="connsiteX750" fmla="*/ 5256311 w 7467600"/>
              <a:gd name="connsiteY750" fmla="*/ 916490 h 6858000"/>
              <a:gd name="connsiteX751" fmla="*/ 5377381 w 7467600"/>
              <a:gd name="connsiteY751" fmla="*/ 912671 h 6858000"/>
              <a:gd name="connsiteX752" fmla="*/ 5460148 w 7467600"/>
              <a:gd name="connsiteY752" fmla="*/ 911442 h 6858000"/>
              <a:gd name="connsiteX753" fmla="*/ 5648971 w 7467600"/>
              <a:gd name="connsiteY753" fmla="*/ 891331 h 6858000"/>
              <a:gd name="connsiteX754" fmla="*/ 5844807 w 7467600"/>
              <a:gd name="connsiteY754" fmla="*/ 870718 h 6858000"/>
              <a:gd name="connsiteX755" fmla="*/ 5862975 w 7467600"/>
              <a:gd name="connsiteY755" fmla="*/ 869756 h 6858000"/>
              <a:gd name="connsiteX756" fmla="*/ 5920887 w 7467600"/>
              <a:gd name="connsiteY756" fmla="*/ 865929 h 6858000"/>
              <a:gd name="connsiteX757" fmla="*/ 5504425 w 7467600"/>
              <a:gd name="connsiteY757" fmla="*/ 848067 h 6858000"/>
              <a:gd name="connsiteX758" fmla="*/ 3607114 w 7467600"/>
              <a:gd name="connsiteY758" fmla="*/ 467441 h 6858000"/>
              <a:gd name="connsiteX759" fmla="*/ 3296242 w 7467600"/>
              <a:gd name="connsiteY759" fmla="*/ 807991 h 6858000"/>
              <a:gd name="connsiteX760" fmla="*/ 3174674 w 7467600"/>
              <a:gd name="connsiteY760" fmla="*/ 919759 h 6858000"/>
              <a:gd name="connsiteX761" fmla="*/ 3042978 w 7467600"/>
              <a:gd name="connsiteY761" fmla="*/ 1054894 h 6858000"/>
              <a:gd name="connsiteX762" fmla="*/ 2968914 w 7467600"/>
              <a:gd name="connsiteY762" fmla="*/ 1133756 h 6858000"/>
              <a:gd name="connsiteX763" fmla="*/ 3103823 w 7467600"/>
              <a:gd name="connsiteY763" fmla="*/ 1026814 h 6858000"/>
              <a:gd name="connsiteX764" fmla="*/ 3607114 w 7467600"/>
              <a:gd name="connsiteY764" fmla="*/ 467441 h 6858000"/>
              <a:gd name="connsiteX765" fmla="*/ 3744487 w 7467600"/>
              <a:gd name="connsiteY765" fmla="*/ 383136 h 6858000"/>
              <a:gd name="connsiteX766" fmla="*/ 3970213 w 7467600"/>
              <a:gd name="connsiteY766" fmla="*/ 995559 h 6858000"/>
              <a:gd name="connsiteX767" fmla="*/ 3744487 w 7467600"/>
              <a:gd name="connsiteY767" fmla="*/ 383136 h 6858000"/>
              <a:gd name="connsiteX768" fmla="*/ 3624562 w 7467600"/>
              <a:gd name="connsiteY768" fmla="*/ 367041 h 6858000"/>
              <a:gd name="connsiteX769" fmla="*/ 3489712 w 7467600"/>
              <a:gd name="connsiteY769" fmla="*/ 485386 h 6858000"/>
              <a:gd name="connsiteX770" fmla="*/ 3182994 w 7467600"/>
              <a:gd name="connsiteY770" fmla="*/ 828265 h 6858000"/>
              <a:gd name="connsiteX771" fmla="*/ 2892114 w 7467600"/>
              <a:gd name="connsiteY771" fmla="*/ 1172635 h 6858000"/>
              <a:gd name="connsiteX772" fmla="*/ 3021459 w 7467600"/>
              <a:gd name="connsiteY772" fmla="*/ 1035385 h 6858000"/>
              <a:gd name="connsiteX773" fmla="*/ 3153873 w 7467600"/>
              <a:gd name="connsiteY773" fmla="*/ 898971 h 6858000"/>
              <a:gd name="connsiteX774" fmla="*/ 3276511 w 7467600"/>
              <a:gd name="connsiteY774" fmla="*/ 786423 h 6858000"/>
              <a:gd name="connsiteX775" fmla="*/ 3584154 w 7467600"/>
              <a:gd name="connsiteY775" fmla="*/ 448218 h 6858000"/>
              <a:gd name="connsiteX776" fmla="*/ 3624562 w 7467600"/>
              <a:gd name="connsiteY776" fmla="*/ 367041 h 6858000"/>
              <a:gd name="connsiteX777" fmla="*/ 3766672 w 7467600"/>
              <a:gd name="connsiteY777" fmla="*/ 359429 h 6858000"/>
              <a:gd name="connsiteX778" fmla="*/ 3996338 w 7467600"/>
              <a:gd name="connsiteY778" fmla="*/ 968237 h 6858000"/>
              <a:gd name="connsiteX779" fmla="*/ 3766672 w 7467600"/>
              <a:gd name="connsiteY779" fmla="*/ 359429 h 6858000"/>
              <a:gd name="connsiteX780" fmla="*/ 5805386 w 7467600"/>
              <a:gd name="connsiteY780" fmla="*/ 239240 h 6858000"/>
              <a:gd name="connsiteX781" fmla="*/ 5736947 w 7467600"/>
              <a:gd name="connsiteY781" fmla="*/ 261367 h 6858000"/>
              <a:gd name="connsiteX782" fmla="*/ 5427012 w 7467600"/>
              <a:gd name="connsiteY782" fmla="*/ 311272 h 6858000"/>
              <a:gd name="connsiteX783" fmla="*/ 5147818 w 7467600"/>
              <a:gd name="connsiteY783" fmla="*/ 322112 h 6858000"/>
              <a:gd name="connsiteX784" fmla="*/ 5060854 w 7467600"/>
              <a:gd name="connsiteY784" fmla="*/ 311882 h 6858000"/>
              <a:gd name="connsiteX785" fmla="*/ 4945989 w 7467600"/>
              <a:gd name="connsiteY785" fmla="*/ 300516 h 6858000"/>
              <a:gd name="connsiteX786" fmla="*/ 5410479 w 7467600"/>
              <a:gd name="connsiteY786" fmla="*/ 348434 h 6858000"/>
              <a:gd name="connsiteX787" fmla="*/ 5805386 w 7467600"/>
              <a:gd name="connsiteY787" fmla="*/ 239240 h 6858000"/>
              <a:gd name="connsiteX788" fmla="*/ 5905192 w 7467600"/>
              <a:gd name="connsiteY788" fmla="*/ 163079 h 6858000"/>
              <a:gd name="connsiteX789" fmla="*/ 5865655 w 7467600"/>
              <a:gd name="connsiteY789" fmla="*/ 171901 h 6858000"/>
              <a:gd name="connsiteX790" fmla="*/ 5259740 w 7467600"/>
              <a:gd name="connsiteY790" fmla="*/ 257013 h 6858000"/>
              <a:gd name="connsiteX791" fmla="*/ 5208466 w 7467600"/>
              <a:gd name="connsiteY791" fmla="*/ 257550 h 6858000"/>
              <a:gd name="connsiteX792" fmla="*/ 4980204 w 7467600"/>
              <a:gd name="connsiteY792" fmla="*/ 271903 h 6858000"/>
              <a:gd name="connsiteX793" fmla="*/ 5068068 w 7467600"/>
              <a:gd name="connsiteY793" fmla="*/ 282244 h 6858000"/>
              <a:gd name="connsiteX794" fmla="*/ 5153231 w 7467600"/>
              <a:gd name="connsiteY794" fmla="*/ 292240 h 6858000"/>
              <a:gd name="connsiteX795" fmla="*/ 5426491 w 7467600"/>
              <a:gd name="connsiteY795" fmla="*/ 281128 h 6858000"/>
              <a:gd name="connsiteX796" fmla="*/ 5731212 w 7467600"/>
              <a:gd name="connsiteY796" fmla="*/ 231951 h 6858000"/>
              <a:gd name="connsiteX797" fmla="*/ 5905192 w 7467600"/>
              <a:gd name="connsiteY797" fmla="*/ 163079 h 6858000"/>
              <a:gd name="connsiteX798" fmla="*/ 5944437 w 7467600"/>
              <a:gd name="connsiteY798" fmla="*/ 113829 h 6858000"/>
              <a:gd name="connsiteX799" fmla="*/ 5825032 w 7467600"/>
              <a:gd name="connsiteY799" fmla="*/ 146405 h 6858000"/>
              <a:gd name="connsiteX800" fmla="*/ 4955599 w 7467600"/>
              <a:gd name="connsiteY800" fmla="*/ 247008 h 6858000"/>
              <a:gd name="connsiteX801" fmla="*/ 5210104 w 7467600"/>
              <a:gd name="connsiteY801" fmla="*/ 228123 h 6858000"/>
              <a:gd name="connsiteX802" fmla="*/ 5261015 w 7467600"/>
              <a:gd name="connsiteY802" fmla="*/ 227087 h 6858000"/>
              <a:gd name="connsiteX803" fmla="*/ 5861181 w 7467600"/>
              <a:gd name="connsiteY803" fmla="*/ 143093 h 6858000"/>
              <a:gd name="connsiteX804" fmla="*/ 5961252 w 7467600"/>
              <a:gd name="connsiteY804" fmla="*/ 114820 h 6858000"/>
              <a:gd name="connsiteX805" fmla="*/ 5944437 w 7467600"/>
              <a:gd name="connsiteY805" fmla="*/ 113829 h 6858000"/>
              <a:gd name="connsiteX806" fmla="*/ 3882765 w 7467600"/>
              <a:gd name="connsiteY806" fmla="*/ 0 h 6858000"/>
              <a:gd name="connsiteX807" fmla="*/ 3995099 w 7467600"/>
              <a:gd name="connsiteY807" fmla="*/ 0 h 6858000"/>
              <a:gd name="connsiteX808" fmla="*/ 4163818 w 7467600"/>
              <a:gd name="connsiteY808" fmla="*/ 234104 h 6858000"/>
              <a:gd name="connsiteX809" fmla="*/ 4172099 w 7467600"/>
              <a:gd name="connsiteY809" fmla="*/ 234207 h 6858000"/>
              <a:gd name="connsiteX810" fmla="*/ 4784282 w 7467600"/>
              <a:gd name="connsiteY810" fmla="*/ 276561 h 6858000"/>
              <a:gd name="connsiteX811" fmla="*/ 4801687 w 7467600"/>
              <a:gd name="connsiteY811" fmla="*/ 267764 h 6858000"/>
              <a:gd name="connsiteX812" fmla="*/ 6082788 w 7467600"/>
              <a:gd name="connsiteY812" fmla="*/ 64119 h 6858000"/>
              <a:gd name="connsiteX813" fmla="*/ 6099442 w 7467600"/>
              <a:gd name="connsiteY813" fmla="*/ 82568 h 6858000"/>
              <a:gd name="connsiteX814" fmla="*/ 4804137 w 7467600"/>
              <a:gd name="connsiteY814" fmla="*/ 320931 h 6858000"/>
              <a:gd name="connsiteX815" fmla="*/ 4227047 w 7467600"/>
              <a:gd name="connsiteY815" fmla="*/ 313415 h 6858000"/>
              <a:gd name="connsiteX816" fmla="*/ 4346041 w 7467600"/>
              <a:gd name="connsiteY816" fmla="*/ 456086 h 6858000"/>
              <a:gd name="connsiteX817" fmla="*/ 4870967 w 7467600"/>
              <a:gd name="connsiteY817" fmla="*/ 963061 h 6858000"/>
              <a:gd name="connsiteX818" fmla="*/ 4889647 w 7467600"/>
              <a:gd name="connsiteY818" fmla="*/ 957147 h 6858000"/>
              <a:gd name="connsiteX819" fmla="*/ 5422504 w 7467600"/>
              <a:gd name="connsiteY819" fmla="*/ 805191 h 6858000"/>
              <a:gd name="connsiteX820" fmla="*/ 6087656 w 7467600"/>
              <a:gd name="connsiteY820" fmla="*/ 826703 h 6858000"/>
              <a:gd name="connsiteX821" fmla="*/ 6058717 w 7467600"/>
              <a:gd name="connsiteY821" fmla="*/ 865992 h 6858000"/>
              <a:gd name="connsiteX822" fmla="*/ 4974153 w 7467600"/>
              <a:gd name="connsiteY822" fmla="*/ 1045456 h 6858000"/>
              <a:gd name="connsiteX823" fmla="*/ 5627835 w 7467600"/>
              <a:gd name="connsiteY823" fmla="*/ 1472077 h 6858000"/>
              <a:gd name="connsiteX824" fmla="*/ 5629817 w 7467600"/>
              <a:gd name="connsiteY824" fmla="*/ 1471412 h 6858000"/>
              <a:gd name="connsiteX825" fmla="*/ 5634124 w 7467600"/>
              <a:gd name="connsiteY825" fmla="*/ 1470572 h 6858000"/>
              <a:gd name="connsiteX826" fmla="*/ 5755832 w 7467600"/>
              <a:gd name="connsiteY826" fmla="*/ 1383886 h 6858000"/>
              <a:gd name="connsiteX827" fmla="*/ 6014186 w 7467600"/>
              <a:gd name="connsiteY827" fmla="*/ 1279799 h 6858000"/>
              <a:gd name="connsiteX828" fmla="*/ 6901619 w 7467600"/>
              <a:gd name="connsiteY828" fmla="*/ 1047874 h 6858000"/>
              <a:gd name="connsiteX829" fmla="*/ 6931566 w 7467600"/>
              <a:gd name="connsiteY829" fmla="*/ 1062034 h 6858000"/>
              <a:gd name="connsiteX830" fmla="*/ 5790982 w 7467600"/>
              <a:gd name="connsiteY830" fmla="*/ 1561380 h 6858000"/>
              <a:gd name="connsiteX831" fmla="*/ 6188971 w 7467600"/>
              <a:gd name="connsiteY831" fmla="*/ 1755168 h 6858000"/>
              <a:gd name="connsiteX832" fmla="*/ 6202446 w 7467600"/>
              <a:gd name="connsiteY832" fmla="*/ 1752268 h 6858000"/>
              <a:gd name="connsiteX833" fmla="*/ 7179560 w 7467600"/>
              <a:gd name="connsiteY833" fmla="*/ 1467551 h 6858000"/>
              <a:gd name="connsiteX834" fmla="*/ 7158730 w 7467600"/>
              <a:gd name="connsiteY834" fmla="*/ 1507835 h 6858000"/>
              <a:gd name="connsiteX835" fmla="*/ 6326959 w 7467600"/>
              <a:gd name="connsiteY835" fmla="*/ 1817686 h 6858000"/>
              <a:gd name="connsiteX836" fmla="*/ 6537433 w 7467600"/>
              <a:gd name="connsiteY836" fmla="*/ 1907790 h 6858000"/>
              <a:gd name="connsiteX837" fmla="*/ 6550221 w 7467600"/>
              <a:gd name="connsiteY837" fmla="*/ 1910729 h 6858000"/>
              <a:gd name="connsiteX838" fmla="*/ 6964438 w 7467600"/>
              <a:gd name="connsiteY838" fmla="*/ 2209505 h 6858000"/>
              <a:gd name="connsiteX839" fmla="*/ 7367862 w 7467600"/>
              <a:gd name="connsiteY839" fmla="*/ 2806833 h 6858000"/>
              <a:gd name="connsiteX840" fmla="*/ 7364329 w 7467600"/>
              <a:gd name="connsiteY840" fmla="*/ 2826907 h 6858000"/>
              <a:gd name="connsiteX841" fmla="*/ 7290545 w 7467600"/>
              <a:gd name="connsiteY841" fmla="*/ 2850663 h 6858000"/>
              <a:gd name="connsiteX842" fmla="*/ 6472036 w 7467600"/>
              <a:gd name="connsiteY842" fmla="*/ 1959003 h 6858000"/>
              <a:gd name="connsiteX843" fmla="*/ 5792897 w 7467600"/>
              <a:gd name="connsiteY843" fmla="*/ 1647747 h 6858000"/>
              <a:gd name="connsiteX844" fmla="*/ 5842751 w 7467600"/>
              <a:gd name="connsiteY844" fmla="*/ 1816112 h 6858000"/>
              <a:gd name="connsiteX845" fmla="*/ 5847424 w 7467600"/>
              <a:gd name="connsiteY845" fmla="*/ 1815776 h 6858000"/>
              <a:gd name="connsiteX846" fmla="*/ 6399821 w 7467600"/>
              <a:gd name="connsiteY846" fmla="*/ 2344799 h 6858000"/>
              <a:gd name="connsiteX847" fmla="*/ 6323232 w 7467600"/>
              <a:gd name="connsiteY847" fmla="*/ 2389634 h 6858000"/>
              <a:gd name="connsiteX848" fmla="*/ 5942958 w 7467600"/>
              <a:gd name="connsiteY848" fmla="*/ 2077708 h 6858000"/>
              <a:gd name="connsiteX849" fmla="*/ 5921559 w 7467600"/>
              <a:gd name="connsiteY849" fmla="*/ 2378596 h 6858000"/>
              <a:gd name="connsiteX850" fmla="*/ 5817651 w 7467600"/>
              <a:gd name="connsiteY850" fmla="*/ 3023919 h 6858000"/>
              <a:gd name="connsiteX851" fmla="*/ 5729634 w 7467600"/>
              <a:gd name="connsiteY851" fmla="*/ 3051849 h 6858000"/>
              <a:gd name="connsiteX852" fmla="*/ 5611018 w 7467600"/>
              <a:gd name="connsiteY852" fmla="*/ 2316769 h 6858000"/>
              <a:gd name="connsiteX853" fmla="*/ 5687608 w 7467600"/>
              <a:gd name="connsiteY853" fmla="*/ 2039972 h 6858000"/>
              <a:gd name="connsiteX854" fmla="*/ 5657554 w 7467600"/>
              <a:gd name="connsiteY854" fmla="*/ 1576445 h 6858000"/>
              <a:gd name="connsiteX855" fmla="*/ 5150475 w 7467600"/>
              <a:gd name="connsiteY855" fmla="*/ 1274012 h 6858000"/>
              <a:gd name="connsiteX856" fmla="*/ 5349142 w 7467600"/>
              <a:gd name="connsiteY856" fmla="*/ 2204405 h 6858000"/>
              <a:gd name="connsiteX857" fmla="*/ 5262214 w 7467600"/>
              <a:gd name="connsiteY857" fmla="*/ 2233836 h 6858000"/>
              <a:gd name="connsiteX858" fmla="*/ 4981539 w 7467600"/>
              <a:gd name="connsiteY858" fmla="*/ 1542201 h 6858000"/>
              <a:gd name="connsiteX859" fmla="*/ 4958461 w 7467600"/>
              <a:gd name="connsiteY859" fmla="*/ 1136957 h 6858000"/>
              <a:gd name="connsiteX860" fmla="*/ 4655015 w 7467600"/>
              <a:gd name="connsiteY860" fmla="*/ 891426 h 6858000"/>
              <a:gd name="connsiteX861" fmla="*/ 4348002 w 7467600"/>
              <a:gd name="connsiteY861" fmla="*/ 2205895 h 6858000"/>
              <a:gd name="connsiteX862" fmla="*/ 4262250 w 7467600"/>
              <a:gd name="connsiteY862" fmla="*/ 2219972 h 6858000"/>
              <a:gd name="connsiteX863" fmla="*/ 4550611 w 7467600"/>
              <a:gd name="connsiteY863" fmla="*/ 817540 h 6858000"/>
              <a:gd name="connsiteX864" fmla="*/ 4564418 w 7467600"/>
              <a:gd name="connsiteY864" fmla="*/ 808293 h 6858000"/>
              <a:gd name="connsiteX865" fmla="*/ 4266388 w 7467600"/>
              <a:gd name="connsiteY865" fmla="*/ 500083 h 6858000"/>
              <a:gd name="connsiteX866" fmla="*/ 4032842 w 7467600"/>
              <a:gd name="connsiteY866" fmla="*/ 211809 h 6858000"/>
              <a:gd name="connsiteX867" fmla="*/ 3882765 w 7467600"/>
              <a:gd name="connsiteY867" fmla="*/ 0 h 6858000"/>
              <a:gd name="connsiteX868" fmla="*/ 3721337 w 7467600"/>
              <a:gd name="connsiteY868" fmla="*/ 0 h 6858000"/>
              <a:gd name="connsiteX869" fmla="*/ 3797544 w 7467600"/>
              <a:gd name="connsiteY869" fmla="*/ 0 h 6858000"/>
              <a:gd name="connsiteX870" fmla="*/ 3775734 w 7467600"/>
              <a:gd name="connsiteY870" fmla="*/ 95131 h 6858000"/>
              <a:gd name="connsiteX871" fmla="*/ 3724807 w 7467600"/>
              <a:gd name="connsiteY871" fmla="*/ 272257 h 6858000"/>
              <a:gd name="connsiteX872" fmla="*/ 3726844 w 7467600"/>
              <a:gd name="connsiteY872" fmla="*/ 282988 h 6858000"/>
              <a:gd name="connsiteX873" fmla="*/ 3742664 w 7467600"/>
              <a:gd name="connsiteY873" fmla="*/ 279918 h 6858000"/>
              <a:gd name="connsiteX874" fmla="*/ 4103910 w 7467600"/>
              <a:gd name="connsiteY874" fmla="*/ 1161917 h 6858000"/>
              <a:gd name="connsiteX875" fmla="*/ 4020269 w 7467600"/>
              <a:gd name="connsiteY875" fmla="*/ 1200406 h 6858000"/>
              <a:gd name="connsiteX876" fmla="*/ 3674882 w 7467600"/>
              <a:gd name="connsiteY876" fmla="*/ 488524 h 6858000"/>
              <a:gd name="connsiteX877" fmla="*/ 3132682 w 7467600"/>
              <a:gd name="connsiteY877" fmla="*/ 1072284 h 6858000"/>
              <a:gd name="connsiteX878" fmla="*/ 2716346 w 7467600"/>
              <a:gd name="connsiteY878" fmla="*/ 1276376 h 6858000"/>
              <a:gd name="connsiteX879" fmla="*/ 2716772 w 7467600"/>
              <a:gd name="connsiteY879" fmla="*/ 1255462 h 6858000"/>
              <a:gd name="connsiteX880" fmla="*/ 3471096 w 7467600"/>
              <a:gd name="connsiteY880" fmla="*/ 437072 h 6858000"/>
              <a:gd name="connsiteX881" fmla="*/ 3639057 w 7467600"/>
              <a:gd name="connsiteY881" fmla="*/ 286334 h 6858000"/>
              <a:gd name="connsiteX882" fmla="*/ 3640309 w 7467600"/>
              <a:gd name="connsiteY882" fmla="*/ 284664 h 6858000"/>
              <a:gd name="connsiteX883" fmla="*/ 3646022 w 7467600"/>
              <a:gd name="connsiteY883" fmla="*/ 276711 h 6858000"/>
              <a:gd name="connsiteX884" fmla="*/ 3707943 w 7467600"/>
              <a:gd name="connsiteY884" fmla="*/ 65958 h 6858000"/>
              <a:gd name="connsiteX885" fmla="*/ 3721337 w 7467600"/>
              <a:gd name="connsiteY885" fmla="*/ 0 h 6858000"/>
              <a:gd name="connsiteX886" fmla="*/ 2867960 w 7467600"/>
              <a:gd name="connsiteY886" fmla="*/ 0 h 6858000"/>
              <a:gd name="connsiteX887" fmla="*/ 2926351 w 7467600"/>
              <a:gd name="connsiteY887" fmla="*/ 0 h 6858000"/>
              <a:gd name="connsiteX888" fmla="*/ 2902823 w 7467600"/>
              <a:gd name="connsiteY888" fmla="*/ 262929 h 6858000"/>
              <a:gd name="connsiteX889" fmla="*/ 2940663 w 7467600"/>
              <a:gd name="connsiteY889" fmla="*/ 140884 h 6858000"/>
              <a:gd name="connsiteX890" fmla="*/ 2947039 w 7467600"/>
              <a:gd name="connsiteY890" fmla="*/ 122524 h 6858000"/>
              <a:gd name="connsiteX891" fmla="*/ 2984316 w 7467600"/>
              <a:gd name="connsiteY891" fmla="*/ 0 h 6858000"/>
              <a:gd name="connsiteX892" fmla="*/ 3016114 w 7467600"/>
              <a:gd name="connsiteY892" fmla="*/ 0 h 6858000"/>
              <a:gd name="connsiteX893" fmla="*/ 2979949 w 7467600"/>
              <a:gd name="connsiteY893" fmla="*/ 119274 h 6858000"/>
              <a:gd name="connsiteX894" fmla="*/ 3023879 w 7467600"/>
              <a:gd name="connsiteY894" fmla="*/ 0 h 6858000"/>
              <a:gd name="connsiteX895" fmla="*/ 3105400 w 7467600"/>
              <a:gd name="connsiteY895" fmla="*/ 0 h 6858000"/>
              <a:gd name="connsiteX896" fmla="*/ 3094669 w 7467600"/>
              <a:gd name="connsiteY896" fmla="*/ 30308 h 6858000"/>
              <a:gd name="connsiteX897" fmla="*/ 2901945 w 7467600"/>
              <a:gd name="connsiteY897" fmla="*/ 466538 h 6858000"/>
              <a:gd name="connsiteX898" fmla="*/ 2815209 w 7467600"/>
              <a:gd name="connsiteY898" fmla="*/ 497361 h 6858000"/>
              <a:gd name="connsiteX899" fmla="*/ 2844845 w 7467600"/>
              <a:gd name="connsiteY899" fmla="*/ 127638 h 6858000"/>
              <a:gd name="connsiteX900" fmla="*/ 2867960 w 7467600"/>
              <a:gd name="connsiteY900" fmla="*/ 0 h 6858000"/>
              <a:gd name="connsiteX901" fmla="*/ 1057230 w 7467600"/>
              <a:gd name="connsiteY901" fmla="*/ 0 h 6858000"/>
              <a:gd name="connsiteX902" fmla="*/ 1111003 w 7467600"/>
              <a:gd name="connsiteY902" fmla="*/ 0 h 6858000"/>
              <a:gd name="connsiteX903" fmla="*/ 1125553 w 7467600"/>
              <a:gd name="connsiteY903" fmla="*/ 52588 h 6858000"/>
              <a:gd name="connsiteX904" fmla="*/ 1304276 w 7467600"/>
              <a:gd name="connsiteY904" fmla="*/ 476275 h 6858000"/>
              <a:gd name="connsiteX905" fmla="*/ 1492066 w 7467600"/>
              <a:gd name="connsiteY905" fmla="*/ 886333 h 6858000"/>
              <a:gd name="connsiteX906" fmla="*/ 1423698 w 7467600"/>
              <a:gd name="connsiteY906" fmla="*/ 710817 h 6858000"/>
              <a:gd name="connsiteX907" fmla="*/ 1357609 w 7467600"/>
              <a:gd name="connsiteY907" fmla="*/ 532892 h 6858000"/>
              <a:gd name="connsiteX908" fmla="*/ 1309550 w 7467600"/>
              <a:gd name="connsiteY908" fmla="*/ 374031 h 6858000"/>
              <a:gd name="connsiteX909" fmla="*/ 1193673 w 7467600"/>
              <a:gd name="connsiteY909" fmla="*/ 49533 h 6858000"/>
              <a:gd name="connsiteX910" fmla="*/ 1164391 w 7467600"/>
              <a:gd name="connsiteY910" fmla="*/ 0 h 6858000"/>
              <a:gd name="connsiteX911" fmla="*/ 1200666 w 7467600"/>
              <a:gd name="connsiteY911" fmla="*/ 0 h 6858000"/>
              <a:gd name="connsiteX912" fmla="*/ 1223408 w 7467600"/>
              <a:gd name="connsiteY912" fmla="*/ 38996 h 6858000"/>
              <a:gd name="connsiteX913" fmla="*/ 1339635 w 7467600"/>
              <a:gd name="connsiteY913" fmla="*/ 365517 h 6858000"/>
              <a:gd name="connsiteX914" fmla="*/ 1387469 w 7467600"/>
              <a:gd name="connsiteY914" fmla="*/ 523079 h 6858000"/>
              <a:gd name="connsiteX915" fmla="*/ 1452685 w 7467600"/>
              <a:gd name="connsiteY915" fmla="*/ 699806 h 6858000"/>
              <a:gd name="connsiteX916" fmla="*/ 1492092 w 7467600"/>
              <a:gd name="connsiteY916" fmla="*/ 800424 h 6858000"/>
              <a:gd name="connsiteX917" fmla="*/ 1455302 w 7467600"/>
              <a:gd name="connsiteY917" fmla="*/ 632913 h 6858000"/>
              <a:gd name="connsiteX918" fmla="*/ 1222336 w 7467600"/>
              <a:gd name="connsiteY918" fmla="*/ 9480 h 6858000"/>
              <a:gd name="connsiteX919" fmla="*/ 1214634 w 7467600"/>
              <a:gd name="connsiteY919" fmla="*/ 0 h 6858000"/>
              <a:gd name="connsiteX920" fmla="*/ 1289827 w 7467600"/>
              <a:gd name="connsiteY920" fmla="*/ 0 h 6858000"/>
              <a:gd name="connsiteX921" fmla="*/ 1321076 w 7467600"/>
              <a:gd name="connsiteY921" fmla="*/ 59722 h 6858000"/>
              <a:gd name="connsiteX922" fmla="*/ 1512579 w 7467600"/>
              <a:gd name="connsiteY922" fmla="*/ 626441 h 6858000"/>
              <a:gd name="connsiteX923" fmla="*/ 1506076 w 7467600"/>
              <a:gd name="connsiteY923" fmla="*/ 1089289 h 6858000"/>
              <a:gd name="connsiteX924" fmla="*/ 1486346 w 7467600"/>
              <a:gd name="connsiteY924" fmla="*/ 1079919 h 6858000"/>
              <a:gd name="connsiteX925" fmla="*/ 1070511 w 7467600"/>
              <a:gd name="connsiteY925" fmla="*/ 48609 h 6858000"/>
              <a:gd name="connsiteX926" fmla="*/ 1057230 w 7467600"/>
              <a:gd name="connsiteY926" fmla="*/ 0 h 6858000"/>
              <a:gd name="connsiteX927" fmla="*/ 43151 w 7467600"/>
              <a:gd name="connsiteY927" fmla="*/ 0 h 6858000"/>
              <a:gd name="connsiteX928" fmla="*/ 95283 w 7467600"/>
              <a:gd name="connsiteY928" fmla="*/ 0 h 6858000"/>
              <a:gd name="connsiteX929" fmla="*/ 300708 w 7467600"/>
              <a:gd name="connsiteY929" fmla="*/ 154571 h 6858000"/>
              <a:gd name="connsiteX930" fmla="*/ 530414 w 7467600"/>
              <a:gd name="connsiteY930" fmla="*/ 354673 h 6858000"/>
              <a:gd name="connsiteX931" fmla="*/ 333785 w 7467600"/>
              <a:gd name="connsiteY931" fmla="*/ 161564 h 6858000"/>
              <a:gd name="connsiteX932" fmla="*/ 147005 w 7467600"/>
              <a:gd name="connsiteY932" fmla="*/ 0 h 6858000"/>
              <a:gd name="connsiteX933" fmla="*/ 272509 w 7467600"/>
              <a:gd name="connsiteY933" fmla="*/ 0 h 6858000"/>
              <a:gd name="connsiteX934" fmla="*/ 326276 w 7467600"/>
              <a:gd name="connsiteY934" fmla="*/ 45847 h 6858000"/>
              <a:gd name="connsiteX935" fmla="*/ 823759 w 7467600"/>
              <a:gd name="connsiteY935" fmla="*/ 574145 h 6858000"/>
              <a:gd name="connsiteX936" fmla="*/ 811254 w 7467600"/>
              <a:gd name="connsiteY936" fmla="*/ 665546 h 6858000"/>
              <a:gd name="connsiteX937" fmla="*/ 154042 w 7467600"/>
              <a:gd name="connsiteY937" fmla="*/ 261522 h 6858000"/>
              <a:gd name="connsiteX938" fmla="*/ 13550 w 7467600"/>
              <a:gd name="connsiteY938" fmla="*/ 158423 h 6858000"/>
              <a:gd name="connsiteX939" fmla="*/ 0 w 7467600"/>
              <a:gd name="connsiteY939" fmla="*/ 146618 h 6858000"/>
              <a:gd name="connsiteX940" fmla="*/ 0 w 7467600"/>
              <a:gd name="connsiteY940" fmla="*/ 59161 h 6858000"/>
              <a:gd name="connsiteX941" fmla="*/ 45427 w 7467600"/>
              <a:gd name="connsiteY941" fmla="*/ 101078 h 6858000"/>
              <a:gd name="connsiteX942" fmla="*/ 630103 w 7467600"/>
              <a:gd name="connsiteY942" fmla="*/ 485885 h 6858000"/>
              <a:gd name="connsiteX943" fmla="*/ 532040 w 7467600"/>
              <a:gd name="connsiteY943" fmla="*/ 399359 h 6858000"/>
              <a:gd name="connsiteX944" fmla="*/ 517618 w 7467600"/>
              <a:gd name="connsiteY944" fmla="*/ 385726 h 6858000"/>
              <a:gd name="connsiteX945" fmla="*/ 285074 w 7467600"/>
              <a:gd name="connsiteY945" fmla="*/ 182755 h 6858000"/>
              <a:gd name="connsiteX946" fmla="*/ 43151 w 7467600"/>
              <a:gd name="connsiteY94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34024 w 7467600"/>
              <a:gd name="connsiteY4" fmla="*/ 6722130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1019354 w 7467600"/>
              <a:gd name="connsiteY14" fmla="*/ 6315006 h 6858000"/>
              <a:gd name="connsiteX15" fmla="*/ 441046 w 7467600"/>
              <a:gd name="connsiteY15" fmla="*/ 6691153 h 6858000"/>
              <a:gd name="connsiteX16" fmla="*/ 1019354 w 7467600"/>
              <a:gd name="connsiteY16" fmla="*/ 6315006 h 6858000"/>
              <a:gd name="connsiteX17" fmla="*/ 991680 w 7467600"/>
              <a:gd name="connsiteY17" fmla="*/ 6298413 h 6858000"/>
              <a:gd name="connsiteX18" fmla="*/ 409060 w 7467600"/>
              <a:gd name="connsiteY18" fmla="*/ 6671470 h 6858000"/>
              <a:gd name="connsiteX19" fmla="*/ 991680 w 7467600"/>
              <a:gd name="connsiteY19" fmla="*/ 6298413 h 6858000"/>
              <a:gd name="connsiteX20" fmla="*/ 103333 w 7467600"/>
              <a:gd name="connsiteY20" fmla="*/ 5699602 h 6858000"/>
              <a:gd name="connsiteX21" fmla="*/ 233938 w 7467600"/>
              <a:gd name="connsiteY21" fmla="*/ 5809416 h 6858000"/>
              <a:gd name="connsiteX22" fmla="*/ 883580 w 7467600"/>
              <a:gd name="connsiteY22" fmla="*/ 6180710 h 6858000"/>
              <a:gd name="connsiteX23" fmla="*/ 487337 w 7467600"/>
              <a:gd name="connsiteY23" fmla="*/ 5950182 h 6858000"/>
              <a:gd name="connsiteX24" fmla="*/ 354051 w 7467600"/>
              <a:gd name="connsiteY24" fmla="*/ 5854912 h 6858000"/>
              <a:gd name="connsiteX25" fmla="*/ 195436 w 7467600"/>
              <a:gd name="connsiteY25" fmla="*/ 5755068 h 6858000"/>
              <a:gd name="connsiteX26" fmla="*/ 103333 w 7467600"/>
              <a:gd name="connsiteY26" fmla="*/ 5699602 h 6858000"/>
              <a:gd name="connsiteX27" fmla="*/ 5539432 w 7467600"/>
              <a:gd name="connsiteY27" fmla="*/ 5642928 h 6858000"/>
              <a:gd name="connsiteX28" fmla="*/ 5555462 w 7467600"/>
              <a:gd name="connsiteY28" fmla="*/ 5694454 h 6858000"/>
              <a:gd name="connsiteX29" fmla="*/ 5828270 w 7467600"/>
              <a:gd name="connsiteY29" fmla="*/ 6320663 h 6858000"/>
              <a:gd name="connsiteX30" fmla="*/ 5947416 w 7467600"/>
              <a:gd name="connsiteY30" fmla="*/ 6574846 h 6858000"/>
              <a:gd name="connsiteX31" fmla="*/ 5539432 w 7467600"/>
              <a:gd name="connsiteY31" fmla="*/ 5642928 h 6858000"/>
              <a:gd name="connsiteX32" fmla="*/ 51253 w 7467600"/>
              <a:gd name="connsiteY32" fmla="*/ 5631825 h 6858000"/>
              <a:gd name="connsiteX33" fmla="*/ 211622 w 7467600"/>
              <a:gd name="connsiteY33" fmla="*/ 5728803 h 6858000"/>
              <a:gd name="connsiteX34" fmla="*/ 371652 w 7467600"/>
              <a:gd name="connsiteY34" fmla="*/ 5829062 h 6858000"/>
              <a:gd name="connsiteX35" fmla="*/ 505903 w 7467600"/>
              <a:gd name="connsiteY35" fmla="*/ 5925221 h 6858000"/>
              <a:gd name="connsiteX36" fmla="*/ 899240 w 7467600"/>
              <a:gd name="connsiteY36" fmla="*/ 6153068 h 6858000"/>
              <a:gd name="connsiteX37" fmla="*/ 988114 w 7467600"/>
              <a:gd name="connsiteY37" fmla="*/ 6174204 h 6858000"/>
              <a:gd name="connsiteX38" fmla="*/ 845971 w 7467600"/>
              <a:gd name="connsiteY38" fmla="*/ 6067177 h 6858000"/>
              <a:gd name="connsiteX39" fmla="*/ 448057 w 7467600"/>
              <a:gd name="connsiteY39" fmla="*/ 5841376 h 6858000"/>
              <a:gd name="connsiteX40" fmla="*/ 51253 w 7467600"/>
              <a:gd name="connsiteY40" fmla="*/ 5631825 h 6858000"/>
              <a:gd name="connsiteX41" fmla="*/ 2606687 w 7467600"/>
              <a:gd name="connsiteY41" fmla="*/ 5630718 h 6858000"/>
              <a:gd name="connsiteX42" fmla="*/ 2645658 w 7467600"/>
              <a:gd name="connsiteY42" fmla="*/ 6640259 h 6858000"/>
              <a:gd name="connsiteX43" fmla="*/ 2606687 w 7467600"/>
              <a:gd name="connsiteY43" fmla="*/ 5630718 h 6858000"/>
              <a:gd name="connsiteX44" fmla="*/ 3642057 w 7467600"/>
              <a:gd name="connsiteY44" fmla="*/ 5573487 h 6858000"/>
              <a:gd name="connsiteX45" fmla="*/ 3632981 w 7467600"/>
              <a:gd name="connsiteY45" fmla="*/ 5579437 h 6858000"/>
              <a:gd name="connsiteX46" fmla="*/ 3382436 w 7467600"/>
              <a:gd name="connsiteY46" fmla="*/ 5952726 h 6858000"/>
              <a:gd name="connsiteX47" fmla="*/ 3191929 w 7467600"/>
              <a:gd name="connsiteY47" fmla="*/ 6662669 h 6858000"/>
              <a:gd name="connsiteX48" fmla="*/ 3369898 w 7467600"/>
              <a:gd name="connsiteY48" fmla="*/ 6081771 h 6858000"/>
              <a:gd name="connsiteX49" fmla="*/ 3642057 w 7467600"/>
              <a:gd name="connsiteY49" fmla="*/ 5573487 h 6858000"/>
              <a:gd name="connsiteX50" fmla="*/ 2650666 w 7467600"/>
              <a:gd name="connsiteY50" fmla="*/ 5530686 h 6858000"/>
              <a:gd name="connsiteX51" fmla="*/ 2650249 w 7467600"/>
              <a:gd name="connsiteY51" fmla="*/ 5532101 h 6858000"/>
              <a:gd name="connsiteX52" fmla="*/ 2663808 w 7467600"/>
              <a:gd name="connsiteY52" fmla="*/ 6535215 h 6858000"/>
              <a:gd name="connsiteX53" fmla="*/ 2665418 w 7467600"/>
              <a:gd name="connsiteY53" fmla="*/ 6132756 h 6858000"/>
              <a:gd name="connsiteX54" fmla="*/ 2650666 w 7467600"/>
              <a:gd name="connsiteY54" fmla="*/ 5530686 h 6858000"/>
              <a:gd name="connsiteX55" fmla="*/ 2680277 w 7467600"/>
              <a:gd name="connsiteY55" fmla="*/ 5479204 h 6858000"/>
              <a:gd name="connsiteX56" fmla="*/ 2678972 w 7467600"/>
              <a:gd name="connsiteY56" fmla="*/ 5481582 h 6858000"/>
              <a:gd name="connsiteX57" fmla="*/ 2696666 w 7467600"/>
              <a:gd name="connsiteY57" fmla="*/ 6133836 h 6858000"/>
              <a:gd name="connsiteX58" fmla="*/ 2695769 w 7467600"/>
              <a:gd name="connsiteY58" fmla="*/ 6390955 h 6858000"/>
              <a:gd name="connsiteX59" fmla="*/ 2739893 w 7467600"/>
              <a:gd name="connsiteY59" fmla="*/ 6108357 h 6858000"/>
              <a:gd name="connsiteX60" fmla="*/ 2680277 w 7467600"/>
              <a:gd name="connsiteY60" fmla="*/ 5479204 h 6858000"/>
              <a:gd name="connsiteX61" fmla="*/ 1132195 w 7467600"/>
              <a:gd name="connsiteY61" fmla="*/ 5467980 h 6858000"/>
              <a:gd name="connsiteX62" fmla="*/ 1679056 w 7467600"/>
              <a:gd name="connsiteY62" fmla="*/ 5516907 h 6858000"/>
              <a:gd name="connsiteX63" fmla="*/ 2128648 w 7467600"/>
              <a:gd name="connsiteY63" fmla="*/ 5474249 h 6858000"/>
              <a:gd name="connsiteX64" fmla="*/ 1825619 w 7467600"/>
              <a:gd name="connsiteY64" fmla="*/ 5478447 h 6858000"/>
              <a:gd name="connsiteX65" fmla="*/ 1737798 w 7467600"/>
              <a:gd name="connsiteY65" fmla="*/ 5483353 h 6858000"/>
              <a:gd name="connsiteX66" fmla="*/ 1132195 w 7467600"/>
              <a:gd name="connsiteY66" fmla="*/ 5467980 h 6858000"/>
              <a:gd name="connsiteX67" fmla="*/ 1456157 w 7467600"/>
              <a:gd name="connsiteY67" fmla="*/ 5371404 h 6858000"/>
              <a:gd name="connsiteX68" fmla="*/ 1244432 w 7467600"/>
              <a:gd name="connsiteY68" fmla="*/ 5385601 h 6858000"/>
              <a:gd name="connsiteX69" fmla="*/ 973990 w 7467600"/>
              <a:gd name="connsiteY69" fmla="*/ 5424940 h 6858000"/>
              <a:gd name="connsiteX70" fmla="*/ 1103809 w 7467600"/>
              <a:gd name="connsiteY70" fmla="*/ 5433720 h 6858000"/>
              <a:gd name="connsiteX71" fmla="*/ 1123454 w 7467600"/>
              <a:gd name="connsiteY71" fmla="*/ 5435727 h 6858000"/>
              <a:gd name="connsiteX72" fmla="*/ 1737017 w 7467600"/>
              <a:gd name="connsiteY72" fmla="*/ 5452183 h 6858000"/>
              <a:gd name="connsiteX73" fmla="*/ 1824397 w 7467600"/>
              <a:gd name="connsiteY73" fmla="*/ 5447757 h 6858000"/>
              <a:gd name="connsiteX74" fmla="*/ 2070059 w 7467600"/>
              <a:gd name="connsiteY74" fmla="*/ 5441660 h 6858000"/>
              <a:gd name="connsiteX75" fmla="*/ 1456157 w 7467600"/>
              <a:gd name="connsiteY75" fmla="*/ 5371404 h 6858000"/>
              <a:gd name="connsiteX76" fmla="*/ 4988186 w 7467600"/>
              <a:gd name="connsiteY76" fmla="*/ 5216467 h 6858000"/>
              <a:gd name="connsiteX77" fmla="*/ 4777334 w 7467600"/>
              <a:gd name="connsiteY77" fmla="*/ 5406072 h 6858000"/>
              <a:gd name="connsiteX78" fmla="*/ 4718341 w 7467600"/>
              <a:gd name="connsiteY78" fmla="*/ 5468043 h 6858000"/>
              <a:gd name="connsiteX79" fmla="*/ 4604655 w 7467600"/>
              <a:gd name="connsiteY79" fmla="*/ 5583434 h 6858000"/>
              <a:gd name="connsiteX80" fmla="*/ 4565074 w 7467600"/>
              <a:gd name="connsiteY80" fmla="*/ 5618550 h 6858000"/>
              <a:gd name="connsiteX81" fmla="*/ 4988186 w 7467600"/>
              <a:gd name="connsiteY81" fmla="*/ 5216467 h 6858000"/>
              <a:gd name="connsiteX82" fmla="*/ 4978032 w 7467600"/>
              <a:gd name="connsiteY82" fmla="*/ 5183809 h 6858000"/>
              <a:gd name="connsiteX83" fmla="*/ 4463413 w 7467600"/>
              <a:gd name="connsiteY83" fmla="*/ 5615162 h 6858000"/>
              <a:gd name="connsiteX84" fmla="*/ 4358134 w 7467600"/>
              <a:gd name="connsiteY84" fmla="*/ 5742791 h 6858000"/>
              <a:gd name="connsiteX85" fmla="*/ 4376219 w 7467600"/>
              <a:gd name="connsiteY85" fmla="*/ 5729027 h 6858000"/>
              <a:gd name="connsiteX86" fmla="*/ 4582340 w 7467600"/>
              <a:gd name="connsiteY86" fmla="*/ 5561037 h 6858000"/>
              <a:gd name="connsiteX87" fmla="*/ 4694684 w 7467600"/>
              <a:gd name="connsiteY87" fmla="*/ 5447098 h 6858000"/>
              <a:gd name="connsiteX88" fmla="*/ 4754123 w 7467600"/>
              <a:gd name="connsiteY88" fmla="*/ 5384643 h 6858000"/>
              <a:gd name="connsiteX89" fmla="*/ 4978032 w 7467600"/>
              <a:gd name="connsiteY89" fmla="*/ 5183809 h 6858000"/>
              <a:gd name="connsiteX90" fmla="*/ 1903353 w 7467600"/>
              <a:gd name="connsiteY90" fmla="*/ 5044827 h 6858000"/>
              <a:gd name="connsiteX91" fmla="*/ 1936931 w 7467600"/>
              <a:gd name="connsiteY91" fmla="*/ 5093954 h 6858000"/>
              <a:gd name="connsiteX92" fmla="*/ 2195868 w 7467600"/>
              <a:gd name="connsiteY92" fmla="*/ 5396574 h 6858000"/>
              <a:gd name="connsiteX93" fmla="*/ 2088852 w 7467600"/>
              <a:gd name="connsiteY93" fmla="*/ 5166123 h 6858000"/>
              <a:gd name="connsiteX94" fmla="*/ 1958241 w 7467600"/>
              <a:gd name="connsiteY94" fmla="*/ 5067955 h 6858000"/>
              <a:gd name="connsiteX95" fmla="*/ 1903353 w 7467600"/>
              <a:gd name="connsiteY95" fmla="*/ 5044827 h 6858000"/>
              <a:gd name="connsiteX96" fmla="*/ 1979378 w 7467600"/>
              <a:gd name="connsiteY96" fmla="*/ 4769504 h 6858000"/>
              <a:gd name="connsiteX97" fmla="*/ 2882120 w 7467600"/>
              <a:gd name="connsiteY97" fmla="*/ 5064547 h 6858000"/>
              <a:gd name="connsiteX98" fmla="*/ 2793103 w 7467600"/>
              <a:gd name="connsiteY98" fmla="*/ 5039699 h 6858000"/>
              <a:gd name="connsiteX99" fmla="*/ 2770041 w 7467600"/>
              <a:gd name="connsiteY99" fmla="*/ 5033634 h 6858000"/>
              <a:gd name="connsiteX100" fmla="*/ 1979378 w 7467600"/>
              <a:gd name="connsiteY100" fmla="*/ 4769504 h 6858000"/>
              <a:gd name="connsiteX101" fmla="*/ 1927410 w 7467600"/>
              <a:gd name="connsiteY101" fmla="*/ 4716164 h 6858000"/>
              <a:gd name="connsiteX102" fmla="*/ 1959587 w 7467600"/>
              <a:gd name="connsiteY102" fmla="*/ 4728849 h 6858000"/>
              <a:gd name="connsiteX103" fmla="*/ 2777707 w 7467600"/>
              <a:gd name="connsiteY103" fmla="*/ 5003991 h 6858000"/>
              <a:gd name="connsiteX104" fmla="*/ 2800768 w 7467600"/>
              <a:gd name="connsiteY104" fmla="*/ 5010056 h 6858000"/>
              <a:gd name="connsiteX105" fmla="*/ 2879408 w 7467600"/>
              <a:gd name="connsiteY105" fmla="*/ 5031590 h 6858000"/>
              <a:gd name="connsiteX106" fmla="*/ 2862295 w 7467600"/>
              <a:gd name="connsiteY106" fmla="*/ 5022958 h 6858000"/>
              <a:gd name="connsiteX107" fmla="*/ 2813343 w 7467600"/>
              <a:gd name="connsiteY107" fmla="*/ 4998369 h 6858000"/>
              <a:gd name="connsiteX108" fmla="*/ 2646245 w 7467600"/>
              <a:gd name="connsiteY108" fmla="*/ 4930999 h 6858000"/>
              <a:gd name="connsiteX109" fmla="*/ 1999243 w 7467600"/>
              <a:gd name="connsiteY109" fmla="*/ 4730524 h 6858000"/>
              <a:gd name="connsiteX110" fmla="*/ 1979527 w 7467600"/>
              <a:gd name="connsiteY110" fmla="*/ 4726651 h 6858000"/>
              <a:gd name="connsiteX111" fmla="*/ 1927410 w 7467600"/>
              <a:gd name="connsiteY111" fmla="*/ 4716164 h 6858000"/>
              <a:gd name="connsiteX112" fmla="*/ 1997014 w 7467600"/>
              <a:gd name="connsiteY112" fmla="*/ 4698007 h 6858000"/>
              <a:gd name="connsiteX113" fmla="*/ 2005458 w 7467600"/>
              <a:gd name="connsiteY113" fmla="*/ 4699540 h 6858000"/>
              <a:gd name="connsiteX114" fmla="*/ 2657186 w 7467600"/>
              <a:gd name="connsiteY114" fmla="*/ 4901687 h 6858000"/>
              <a:gd name="connsiteX115" fmla="*/ 2826662 w 7467600"/>
              <a:gd name="connsiteY115" fmla="*/ 4970362 h 6858000"/>
              <a:gd name="connsiteX116" fmla="*/ 2876100 w 7467600"/>
              <a:gd name="connsiteY116" fmla="*/ 4995397 h 6858000"/>
              <a:gd name="connsiteX117" fmla="*/ 3042600 w 7467600"/>
              <a:gd name="connsiteY117" fmla="*/ 5059532 h 6858000"/>
              <a:gd name="connsiteX118" fmla="*/ 1997014 w 7467600"/>
              <a:gd name="connsiteY118" fmla="*/ 4698007 h 6858000"/>
              <a:gd name="connsiteX119" fmla="*/ 2305292 w 7467600"/>
              <a:gd name="connsiteY119" fmla="*/ 4219492 h 6858000"/>
              <a:gd name="connsiteX120" fmla="*/ 3360922 w 7467600"/>
              <a:gd name="connsiteY120" fmla="*/ 4529373 h 6858000"/>
              <a:gd name="connsiteX121" fmla="*/ 3492420 w 7467600"/>
              <a:gd name="connsiteY121" fmla="*/ 4510145 h 6858000"/>
              <a:gd name="connsiteX122" fmla="*/ 3364086 w 7467600"/>
              <a:gd name="connsiteY122" fmla="*/ 4480340 h 6858000"/>
              <a:gd name="connsiteX123" fmla="*/ 3225818 w 7467600"/>
              <a:gd name="connsiteY123" fmla="*/ 4411822 h 6858000"/>
              <a:gd name="connsiteX124" fmla="*/ 3129696 w 7467600"/>
              <a:gd name="connsiteY124" fmla="*/ 4360704 h 6858000"/>
              <a:gd name="connsiteX125" fmla="*/ 2814545 w 7467600"/>
              <a:gd name="connsiteY125" fmla="*/ 4282955 h 6858000"/>
              <a:gd name="connsiteX126" fmla="*/ 2305292 w 7467600"/>
              <a:gd name="connsiteY126" fmla="*/ 4219492 h 6858000"/>
              <a:gd name="connsiteX127" fmla="*/ 2626982 w 7467600"/>
              <a:gd name="connsiteY127" fmla="*/ 4206450 h 6858000"/>
              <a:gd name="connsiteX128" fmla="*/ 2490617 w 7467600"/>
              <a:gd name="connsiteY128" fmla="*/ 4206951 h 6858000"/>
              <a:gd name="connsiteX129" fmla="*/ 2819869 w 7467600"/>
              <a:gd name="connsiteY129" fmla="*/ 4252936 h 6858000"/>
              <a:gd name="connsiteX130" fmla="*/ 3143018 w 7467600"/>
              <a:gd name="connsiteY130" fmla="*/ 4332698 h 6858000"/>
              <a:gd name="connsiteX131" fmla="*/ 3241520 w 7467600"/>
              <a:gd name="connsiteY131" fmla="*/ 4385112 h 6858000"/>
              <a:gd name="connsiteX132" fmla="*/ 3374575 w 7467600"/>
              <a:gd name="connsiteY132" fmla="*/ 4451517 h 6858000"/>
              <a:gd name="connsiteX133" fmla="*/ 3505221 w 7467600"/>
              <a:gd name="connsiteY133" fmla="*/ 4480757 h 6858000"/>
              <a:gd name="connsiteX134" fmla="*/ 2626982 w 7467600"/>
              <a:gd name="connsiteY134" fmla="*/ 4206450 h 6858000"/>
              <a:gd name="connsiteX135" fmla="*/ 1310106 w 7467600"/>
              <a:gd name="connsiteY135" fmla="*/ 3943217 h 6858000"/>
              <a:gd name="connsiteX136" fmla="*/ 854994 w 7467600"/>
              <a:gd name="connsiteY136" fmla="*/ 4399136 h 6858000"/>
              <a:gd name="connsiteX137" fmla="*/ 742462 w 7467600"/>
              <a:gd name="connsiteY137" fmla="*/ 4594648 h 6858000"/>
              <a:gd name="connsiteX138" fmla="*/ 820602 w 7467600"/>
              <a:gd name="connsiteY138" fmla="*/ 4485915 h 6858000"/>
              <a:gd name="connsiteX139" fmla="*/ 878295 w 7467600"/>
              <a:gd name="connsiteY139" fmla="*/ 4403594 h 6858000"/>
              <a:gd name="connsiteX140" fmla="*/ 1240607 w 7467600"/>
              <a:gd name="connsiteY140" fmla="*/ 4010401 h 6858000"/>
              <a:gd name="connsiteX141" fmla="*/ 1310106 w 7467600"/>
              <a:gd name="connsiteY141" fmla="*/ 3943217 h 6858000"/>
              <a:gd name="connsiteX142" fmla="*/ 1423113 w 7467600"/>
              <a:gd name="connsiteY142" fmla="*/ 3874565 h 6858000"/>
              <a:gd name="connsiteX143" fmla="*/ 1260565 w 7467600"/>
              <a:gd name="connsiteY143" fmla="*/ 4031982 h 6858000"/>
              <a:gd name="connsiteX144" fmla="*/ 901900 w 7467600"/>
              <a:gd name="connsiteY144" fmla="*/ 4421236 h 6858000"/>
              <a:gd name="connsiteX145" fmla="*/ 845044 w 7467600"/>
              <a:gd name="connsiteY145" fmla="*/ 4502436 h 6858000"/>
              <a:gd name="connsiteX146" fmla="*/ 685926 w 7467600"/>
              <a:gd name="connsiteY146" fmla="*/ 4703069 h 6858000"/>
              <a:gd name="connsiteX147" fmla="*/ 684248 w 7467600"/>
              <a:gd name="connsiteY147" fmla="*/ 4706721 h 6858000"/>
              <a:gd name="connsiteX148" fmla="*/ 1423113 w 7467600"/>
              <a:gd name="connsiteY148" fmla="*/ 3874565 h 6858000"/>
              <a:gd name="connsiteX149" fmla="*/ 3316479 w 7467600"/>
              <a:gd name="connsiteY149" fmla="*/ 3872136 h 6858000"/>
              <a:gd name="connsiteX150" fmla="*/ 3546806 w 7467600"/>
              <a:gd name="connsiteY150" fmla="*/ 4356139 h 6858000"/>
              <a:gd name="connsiteX151" fmla="*/ 3364433 w 7467600"/>
              <a:gd name="connsiteY151" fmla="*/ 3953121 h 6858000"/>
              <a:gd name="connsiteX152" fmla="*/ 3316479 w 7467600"/>
              <a:gd name="connsiteY152" fmla="*/ 3872136 h 6858000"/>
              <a:gd name="connsiteX153" fmla="*/ 3291335 w 7467600"/>
              <a:gd name="connsiteY153" fmla="*/ 3767420 h 6858000"/>
              <a:gd name="connsiteX154" fmla="*/ 3390805 w 7467600"/>
              <a:gd name="connsiteY154" fmla="*/ 3937163 h 6858000"/>
              <a:gd name="connsiteX155" fmla="*/ 3579062 w 7467600"/>
              <a:gd name="connsiteY155" fmla="*/ 4359040 h 6858000"/>
              <a:gd name="connsiteX156" fmla="*/ 3467355 w 7467600"/>
              <a:gd name="connsiteY156" fmla="*/ 3988130 h 6858000"/>
              <a:gd name="connsiteX157" fmla="*/ 3310753 w 7467600"/>
              <a:gd name="connsiteY157" fmla="*/ 3787140 h 6858000"/>
              <a:gd name="connsiteX158" fmla="*/ 3291335 w 7467600"/>
              <a:gd name="connsiteY158" fmla="*/ 3767420 h 6858000"/>
              <a:gd name="connsiteX159" fmla="*/ 1635889 w 7467600"/>
              <a:gd name="connsiteY159" fmla="*/ 3709494 h 6858000"/>
              <a:gd name="connsiteX160" fmla="*/ 1634800 w 7467600"/>
              <a:gd name="connsiteY160" fmla="*/ 3731111 h 6858000"/>
              <a:gd name="connsiteX161" fmla="*/ 1635889 w 7467600"/>
              <a:gd name="connsiteY161" fmla="*/ 3709494 h 6858000"/>
              <a:gd name="connsiteX162" fmla="*/ 1510397 w 7467600"/>
              <a:gd name="connsiteY162" fmla="*/ 3684705 h 6858000"/>
              <a:gd name="connsiteX163" fmla="*/ 1146550 w 7467600"/>
              <a:gd name="connsiteY163" fmla="*/ 3802012 h 6858000"/>
              <a:gd name="connsiteX164" fmla="*/ 698834 w 7467600"/>
              <a:gd name="connsiteY164" fmla="*/ 3952272 h 6858000"/>
              <a:gd name="connsiteX165" fmla="*/ 34256 w 7467600"/>
              <a:gd name="connsiteY165" fmla="*/ 4347603 h 6858000"/>
              <a:gd name="connsiteX166" fmla="*/ 527241 w 7467600"/>
              <a:gd name="connsiteY166" fmla="*/ 4065078 h 6858000"/>
              <a:gd name="connsiteX167" fmla="*/ 1510397 w 7467600"/>
              <a:gd name="connsiteY167" fmla="*/ 3684705 h 6858000"/>
              <a:gd name="connsiteX168" fmla="*/ 1313114 w 7467600"/>
              <a:gd name="connsiteY168" fmla="*/ 3655216 h 6858000"/>
              <a:gd name="connsiteX169" fmla="*/ 1109304 w 7467600"/>
              <a:gd name="connsiteY169" fmla="*/ 3669030 h 6858000"/>
              <a:gd name="connsiteX170" fmla="*/ 8129 w 7467600"/>
              <a:gd name="connsiteY170" fmla="*/ 4330519 h 6858000"/>
              <a:gd name="connsiteX171" fmla="*/ 687572 w 7467600"/>
              <a:gd name="connsiteY171" fmla="*/ 3925629 h 6858000"/>
              <a:gd name="connsiteX172" fmla="*/ 1138365 w 7467600"/>
              <a:gd name="connsiteY172" fmla="*/ 3774515 h 6858000"/>
              <a:gd name="connsiteX173" fmla="*/ 1505579 w 7467600"/>
              <a:gd name="connsiteY173" fmla="*/ 3655526 h 6858000"/>
              <a:gd name="connsiteX174" fmla="*/ 1313114 w 7467600"/>
              <a:gd name="connsiteY174" fmla="*/ 3655216 h 6858000"/>
              <a:gd name="connsiteX175" fmla="*/ 3655073 w 7467600"/>
              <a:gd name="connsiteY175" fmla="*/ 3650884 h 6858000"/>
              <a:gd name="connsiteX176" fmla="*/ 3989938 w 7467600"/>
              <a:gd name="connsiteY176" fmla="*/ 3991685 h 6858000"/>
              <a:gd name="connsiteX177" fmla="*/ 4393907 w 7467600"/>
              <a:gd name="connsiteY177" fmla="*/ 4261258 h 6858000"/>
              <a:gd name="connsiteX178" fmla="*/ 4648051 w 7467600"/>
              <a:gd name="connsiteY178" fmla="*/ 4374051 h 6858000"/>
              <a:gd name="connsiteX179" fmla="*/ 4383389 w 7467600"/>
              <a:gd name="connsiteY179" fmla="*/ 4184369 h 6858000"/>
              <a:gd name="connsiteX180" fmla="*/ 4165508 w 7467600"/>
              <a:gd name="connsiteY180" fmla="*/ 4035196 h 6858000"/>
              <a:gd name="connsiteX181" fmla="*/ 4068162 w 7467600"/>
              <a:gd name="connsiteY181" fmla="*/ 3953394 h 6858000"/>
              <a:gd name="connsiteX182" fmla="*/ 3981416 w 7467600"/>
              <a:gd name="connsiteY182" fmla="*/ 3880482 h 6858000"/>
              <a:gd name="connsiteX183" fmla="*/ 3800147 w 7467600"/>
              <a:gd name="connsiteY183" fmla="*/ 3749872 h 6858000"/>
              <a:gd name="connsiteX184" fmla="*/ 3655073 w 7467600"/>
              <a:gd name="connsiteY184" fmla="*/ 3650884 h 6858000"/>
              <a:gd name="connsiteX185" fmla="*/ 3670252 w 7467600"/>
              <a:gd name="connsiteY185" fmla="*/ 3622798 h 6858000"/>
              <a:gd name="connsiteX186" fmla="*/ 3817258 w 7467600"/>
              <a:gd name="connsiteY186" fmla="*/ 3723577 h 6858000"/>
              <a:gd name="connsiteX187" fmla="*/ 4000461 w 7467600"/>
              <a:gd name="connsiteY187" fmla="*/ 3855966 h 6858000"/>
              <a:gd name="connsiteX188" fmla="*/ 4088180 w 7467600"/>
              <a:gd name="connsiteY188" fmla="*/ 3929774 h 6858000"/>
              <a:gd name="connsiteX189" fmla="*/ 4184555 w 7467600"/>
              <a:gd name="connsiteY189" fmla="*/ 4010683 h 6858000"/>
              <a:gd name="connsiteX190" fmla="*/ 4399563 w 7467600"/>
              <a:gd name="connsiteY190" fmla="*/ 4158106 h 6858000"/>
              <a:gd name="connsiteX191" fmla="*/ 4684469 w 7467600"/>
              <a:gd name="connsiteY191" fmla="*/ 4364680 h 6858000"/>
              <a:gd name="connsiteX192" fmla="*/ 4690271 w 7467600"/>
              <a:gd name="connsiteY192" fmla="*/ 4370034 h 6858000"/>
              <a:gd name="connsiteX193" fmla="*/ 4136093 w 7467600"/>
              <a:gd name="connsiteY193" fmla="*/ 3858466 h 6858000"/>
              <a:gd name="connsiteX194" fmla="*/ 3670252 w 7467600"/>
              <a:gd name="connsiteY194" fmla="*/ 3622798 h 6858000"/>
              <a:gd name="connsiteX195" fmla="*/ 4440129 w 7467600"/>
              <a:gd name="connsiteY195" fmla="*/ 3448571 h 6858000"/>
              <a:gd name="connsiteX196" fmla="*/ 4856525 w 7467600"/>
              <a:gd name="connsiteY196" fmla="*/ 3915351 h 6858000"/>
              <a:gd name="connsiteX197" fmla="*/ 5059055 w 7467600"/>
              <a:gd name="connsiteY197" fmla="*/ 4108918 h 6858000"/>
              <a:gd name="connsiteX198" fmla="*/ 5290070 w 7467600"/>
              <a:gd name="connsiteY198" fmla="*/ 4263619 h 6858000"/>
              <a:gd name="connsiteX199" fmla="*/ 4834991 w 7467600"/>
              <a:gd name="connsiteY199" fmla="*/ 3830985 h 6858000"/>
              <a:gd name="connsiteX200" fmla="*/ 4440129 w 7467600"/>
              <a:gd name="connsiteY200" fmla="*/ 3448571 h 6858000"/>
              <a:gd name="connsiteX201" fmla="*/ 4441737 w 7467600"/>
              <a:gd name="connsiteY201" fmla="*/ 3399734 h 6858000"/>
              <a:gd name="connsiteX202" fmla="*/ 4431236 w 7467600"/>
              <a:gd name="connsiteY202" fmla="*/ 3400954 h 6858000"/>
              <a:gd name="connsiteX203" fmla="*/ 4557150 w 7467600"/>
              <a:gd name="connsiteY203" fmla="*/ 3510023 h 6858000"/>
              <a:gd name="connsiteX204" fmla="*/ 4856936 w 7467600"/>
              <a:gd name="connsiteY204" fmla="*/ 3809146 h 6858000"/>
              <a:gd name="connsiteX205" fmla="*/ 5111996 w 7467600"/>
              <a:gd name="connsiteY205" fmla="*/ 4065759 h 6858000"/>
              <a:gd name="connsiteX206" fmla="*/ 5388878 w 7467600"/>
              <a:gd name="connsiteY206" fmla="*/ 4300185 h 6858000"/>
              <a:gd name="connsiteX207" fmla="*/ 5425556 w 7467600"/>
              <a:gd name="connsiteY207" fmla="*/ 4308967 h 6858000"/>
              <a:gd name="connsiteX208" fmla="*/ 4943646 w 7467600"/>
              <a:gd name="connsiteY208" fmla="*/ 3822916 h 6858000"/>
              <a:gd name="connsiteX209" fmla="*/ 4594837 w 7467600"/>
              <a:gd name="connsiteY209" fmla="*/ 3532274 h 6858000"/>
              <a:gd name="connsiteX210" fmla="*/ 4441737 w 7467600"/>
              <a:gd name="connsiteY210" fmla="*/ 3399734 h 6858000"/>
              <a:gd name="connsiteX211" fmla="*/ 5425834 w 7467600"/>
              <a:gd name="connsiteY211" fmla="*/ 3162785 h 6858000"/>
              <a:gd name="connsiteX212" fmla="*/ 5401644 w 7467600"/>
              <a:gd name="connsiteY212" fmla="*/ 3617847 h 6858000"/>
              <a:gd name="connsiteX213" fmla="*/ 5467256 w 7467600"/>
              <a:gd name="connsiteY213" fmla="*/ 4175494 h 6858000"/>
              <a:gd name="connsiteX214" fmla="*/ 5448069 w 7467600"/>
              <a:gd name="connsiteY214" fmla="*/ 3567554 h 6858000"/>
              <a:gd name="connsiteX215" fmla="*/ 5425834 w 7467600"/>
              <a:gd name="connsiteY215" fmla="*/ 3162785 h 6858000"/>
              <a:gd name="connsiteX216" fmla="*/ 1318687 w 7467600"/>
              <a:gd name="connsiteY216" fmla="*/ 3113840 h 6858000"/>
              <a:gd name="connsiteX217" fmla="*/ 1066793 w 7467600"/>
              <a:gd name="connsiteY217" fmla="*/ 3212171 h 6858000"/>
              <a:gd name="connsiteX218" fmla="*/ 993319 w 7467600"/>
              <a:gd name="connsiteY218" fmla="*/ 3247648 h 6858000"/>
              <a:gd name="connsiteX219" fmla="*/ 853081 w 7467600"/>
              <a:gd name="connsiteY219" fmla="*/ 3312410 h 6858000"/>
              <a:gd name="connsiteX220" fmla="*/ 805957 w 7467600"/>
              <a:gd name="connsiteY220" fmla="*/ 3330443 h 6858000"/>
              <a:gd name="connsiteX221" fmla="*/ 1318687 w 7467600"/>
              <a:gd name="connsiteY221" fmla="*/ 3113840 h 6858000"/>
              <a:gd name="connsiteX222" fmla="*/ 5453702 w 7467600"/>
              <a:gd name="connsiteY222" fmla="*/ 3090882 h 6858000"/>
              <a:gd name="connsiteX223" fmla="*/ 5480135 w 7467600"/>
              <a:gd name="connsiteY223" fmla="*/ 3565802 h 6858000"/>
              <a:gd name="connsiteX224" fmla="*/ 5499023 w 7467600"/>
              <a:gd name="connsiteY224" fmla="*/ 4166310 h 6858000"/>
              <a:gd name="connsiteX225" fmla="*/ 5547022 w 7467600"/>
              <a:gd name="connsiteY225" fmla="*/ 3607838 h 6858000"/>
              <a:gd name="connsiteX226" fmla="*/ 5515964 w 7467600"/>
              <a:gd name="connsiteY226" fmla="*/ 3378541 h 6858000"/>
              <a:gd name="connsiteX227" fmla="*/ 5453702 w 7467600"/>
              <a:gd name="connsiteY227" fmla="*/ 3090882 h 6858000"/>
              <a:gd name="connsiteX228" fmla="*/ 1238695 w 7467600"/>
              <a:gd name="connsiteY228" fmla="*/ 3076820 h 6858000"/>
              <a:gd name="connsiteX229" fmla="*/ 716371 w 7467600"/>
              <a:gd name="connsiteY229" fmla="*/ 3293249 h 6858000"/>
              <a:gd name="connsiteX230" fmla="*/ 579522 w 7467600"/>
              <a:gd name="connsiteY230" fmla="*/ 3371759 h 6858000"/>
              <a:gd name="connsiteX231" fmla="*/ 600288 w 7467600"/>
              <a:gd name="connsiteY231" fmla="*/ 3365555 h 6858000"/>
              <a:gd name="connsiteX232" fmla="*/ 840692 w 7467600"/>
              <a:gd name="connsiteY232" fmla="*/ 3284921 h 6858000"/>
              <a:gd name="connsiteX233" fmla="*/ 979248 w 7467600"/>
              <a:gd name="connsiteY233" fmla="*/ 3221003 h 6858000"/>
              <a:gd name="connsiteX234" fmla="*/ 1053282 w 7467600"/>
              <a:gd name="connsiteY234" fmla="*/ 3185247 h 6858000"/>
              <a:gd name="connsiteX235" fmla="*/ 1320603 w 7467600"/>
              <a:gd name="connsiteY235" fmla="*/ 3081281 h 6858000"/>
              <a:gd name="connsiteX236" fmla="*/ 1238695 w 7467600"/>
              <a:gd name="connsiteY236" fmla="*/ 3076820 h 6858000"/>
              <a:gd name="connsiteX237" fmla="*/ 5425627 w 7467600"/>
              <a:gd name="connsiteY237" fmla="*/ 2954192 h 6858000"/>
              <a:gd name="connsiteX238" fmla="*/ 5470770 w 7467600"/>
              <a:gd name="connsiteY238" fmla="*/ 3005435 h 6858000"/>
              <a:gd name="connsiteX239" fmla="*/ 5519779 w 7467600"/>
              <a:gd name="connsiteY239" fmla="*/ 4359223 h 6858000"/>
              <a:gd name="connsiteX240" fmla="*/ 5520293 w 7467600"/>
              <a:gd name="connsiteY240" fmla="*/ 4360602 h 6858000"/>
              <a:gd name="connsiteX241" fmla="*/ 5767221 w 7467600"/>
              <a:gd name="connsiteY241" fmla="*/ 4665564 h 6858000"/>
              <a:gd name="connsiteX242" fmla="*/ 6937169 w 7467600"/>
              <a:gd name="connsiteY242" fmla="*/ 4815941 h 6858000"/>
              <a:gd name="connsiteX243" fmla="*/ 6953922 w 7467600"/>
              <a:gd name="connsiteY243" fmla="*/ 4890068 h 6858000"/>
              <a:gd name="connsiteX244" fmla="*/ 6071359 w 7467600"/>
              <a:gd name="connsiteY244" fmla="*/ 4770770 h 6858000"/>
              <a:gd name="connsiteX245" fmla="*/ 6038839 w 7467600"/>
              <a:gd name="connsiteY245" fmla="*/ 4764474 h 6858000"/>
              <a:gd name="connsiteX246" fmla="*/ 6038706 w 7467600"/>
              <a:gd name="connsiteY246" fmla="*/ 4763847 h 6858000"/>
              <a:gd name="connsiteX247" fmla="*/ 6037784 w 7467600"/>
              <a:gd name="connsiteY247" fmla="*/ 4764270 h 6858000"/>
              <a:gd name="connsiteX248" fmla="*/ 6038839 w 7467600"/>
              <a:gd name="connsiteY248" fmla="*/ 4764474 h 6858000"/>
              <a:gd name="connsiteX249" fmla="*/ 6040338 w 7467600"/>
              <a:gd name="connsiteY249" fmla="*/ 4771418 h 6858000"/>
              <a:gd name="connsiteX250" fmla="*/ 6024488 w 7467600"/>
              <a:gd name="connsiteY250" fmla="*/ 4809903 h 6858000"/>
              <a:gd name="connsiteX251" fmla="*/ 5599771 w 7467600"/>
              <a:gd name="connsiteY251" fmla="*/ 5509652 h 6858000"/>
              <a:gd name="connsiteX252" fmla="*/ 5548843 w 7467600"/>
              <a:gd name="connsiteY252" fmla="*/ 5563845 h 6858000"/>
              <a:gd name="connsiteX253" fmla="*/ 5940952 w 7467600"/>
              <a:gd name="connsiteY253" fmla="*/ 6250028 h 6858000"/>
              <a:gd name="connsiteX254" fmla="*/ 6043441 w 7467600"/>
              <a:gd name="connsiteY254" fmla="*/ 6665847 h 6858000"/>
              <a:gd name="connsiteX255" fmla="*/ 6093432 w 7467600"/>
              <a:gd name="connsiteY255" fmla="*/ 6858000 h 6858000"/>
              <a:gd name="connsiteX256" fmla="*/ 6034344 w 7467600"/>
              <a:gd name="connsiteY256" fmla="*/ 6858000 h 6858000"/>
              <a:gd name="connsiteX257" fmla="*/ 6026679 w 7467600"/>
              <a:gd name="connsiteY257" fmla="*/ 6836959 h 6858000"/>
              <a:gd name="connsiteX258" fmla="*/ 5800441 w 7467600"/>
              <a:gd name="connsiteY258" fmla="*/ 6335286 h 6858000"/>
              <a:gd name="connsiteX259" fmla="*/ 5526562 w 7467600"/>
              <a:gd name="connsiteY259" fmla="*/ 5705388 h 6858000"/>
              <a:gd name="connsiteX260" fmla="*/ 5519640 w 7467600"/>
              <a:gd name="connsiteY260" fmla="*/ 5683774 h 6858000"/>
              <a:gd name="connsiteX261" fmla="*/ 5844559 w 7467600"/>
              <a:gd name="connsiteY261" fmla="*/ 6553349 h 6858000"/>
              <a:gd name="connsiteX262" fmla="*/ 5975994 w 7467600"/>
              <a:gd name="connsiteY262" fmla="*/ 6858000 h 6858000"/>
              <a:gd name="connsiteX263" fmla="*/ 5898547 w 7467600"/>
              <a:gd name="connsiteY263" fmla="*/ 6858000 h 6858000"/>
              <a:gd name="connsiteX264" fmla="*/ 5682041 w 7467600"/>
              <a:gd name="connsiteY264" fmla="*/ 6355860 h 6858000"/>
              <a:gd name="connsiteX265" fmla="*/ 5461758 w 7467600"/>
              <a:gd name="connsiteY265" fmla="*/ 5820220 h 6858000"/>
              <a:gd name="connsiteX266" fmla="*/ 5237282 w 7467600"/>
              <a:gd name="connsiteY266" fmla="*/ 6579086 h 6858000"/>
              <a:gd name="connsiteX267" fmla="*/ 5115009 w 7467600"/>
              <a:gd name="connsiteY267" fmla="*/ 6858000 h 6858000"/>
              <a:gd name="connsiteX268" fmla="*/ 5028074 w 7467600"/>
              <a:gd name="connsiteY268" fmla="*/ 6858000 h 6858000"/>
              <a:gd name="connsiteX269" fmla="*/ 5079508 w 7467600"/>
              <a:gd name="connsiteY269" fmla="*/ 6749074 h 6858000"/>
              <a:gd name="connsiteX270" fmla="*/ 5371846 w 7467600"/>
              <a:gd name="connsiteY270" fmla="*/ 5924413 h 6858000"/>
              <a:gd name="connsiteX271" fmla="*/ 5270512 w 7467600"/>
              <a:gd name="connsiteY271" fmla="*/ 6138975 h 6858000"/>
              <a:gd name="connsiteX272" fmla="*/ 5062409 w 7467600"/>
              <a:gd name="connsiteY272" fmla="*/ 6653544 h 6858000"/>
              <a:gd name="connsiteX273" fmla="*/ 5036628 w 7467600"/>
              <a:gd name="connsiteY273" fmla="*/ 6754247 h 6858000"/>
              <a:gd name="connsiteX274" fmla="*/ 5009112 w 7467600"/>
              <a:gd name="connsiteY274" fmla="*/ 6858000 h 6858000"/>
              <a:gd name="connsiteX275" fmla="*/ 4976679 w 7467600"/>
              <a:gd name="connsiteY275" fmla="*/ 6858000 h 6858000"/>
              <a:gd name="connsiteX276" fmla="*/ 5006537 w 7467600"/>
              <a:gd name="connsiteY276" fmla="*/ 6747068 h 6858000"/>
              <a:gd name="connsiteX277" fmla="*/ 5032723 w 7467600"/>
              <a:gd name="connsiteY277" fmla="*/ 6644957 h 6858000"/>
              <a:gd name="connsiteX278" fmla="*/ 5242949 w 7467600"/>
              <a:gd name="connsiteY278" fmla="*/ 6125175 h 6858000"/>
              <a:gd name="connsiteX279" fmla="*/ 5286321 w 7467600"/>
              <a:gd name="connsiteY279" fmla="*/ 6033555 h 6858000"/>
              <a:gd name="connsiteX280" fmla="*/ 5008210 w 7467600"/>
              <a:gd name="connsiteY280" fmla="*/ 6649194 h 6858000"/>
              <a:gd name="connsiteX281" fmla="*/ 4986321 w 7467600"/>
              <a:gd name="connsiteY281" fmla="*/ 6765687 h 6858000"/>
              <a:gd name="connsiteX282" fmla="*/ 4973474 w 7467600"/>
              <a:gd name="connsiteY282" fmla="*/ 6858000 h 6858000"/>
              <a:gd name="connsiteX283" fmla="*/ 4907178 w 7467600"/>
              <a:gd name="connsiteY283" fmla="*/ 6858000 h 6858000"/>
              <a:gd name="connsiteX284" fmla="*/ 4910810 w 7467600"/>
              <a:gd name="connsiteY284" fmla="*/ 6829660 h 6858000"/>
              <a:gd name="connsiteX285" fmla="*/ 4987461 w 7467600"/>
              <a:gd name="connsiteY285" fmla="*/ 6432994 h 6858000"/>
              <a:gd name="connsiteX286" fmla="*/ 5179262 w 7467600"/>
              <a:gd name="connsiteY286" fmla="*/ 6035044 h 6858000"/>
              <a:gd name="connsiteX287" fmla="*/ 4689678 w 7467600"/>
              <a:gd name="connsiteY287" fmla="*/ 6440241 h 6858000"/>
              <a:gd name="connsiteX288" fmla="*/ 4477543 w 7467600"/>
              <a:gd name="connsiteY288" fmla="*/ 6674836 h 6858000"/>
              <a:gd name="connsiteX289" fmla="*/ 4329957 w 7467600"/>
              <a:gd name="connsiteY289" fmla="*/ 6858000 h 6858000"/>
              <a:gd name="connsiteX290" fmla="*/ 4218595 w 7467600"/>
              <a:gd name="connsiteY290" fmla="*/ 6858000 h 6858000"/>
              <a:gd name="connsiteX291" fmla="*/ 4368888 w 7467600"/>
              <a:gd name="connsiteY291" fmla="*/ 6668412 h 6858000"/>
              <a:gd name="connsiteX292" fmla="*/ 4563091 w 7467600"/>
              <a:gd name="connsiteY292" fmla="*/ 6442508 h 6858000"/>
              <a:gd name="connsiteX293" fmla="*/ 5387324 w 7467600"/>
              <a:gd name="connsiteY293" fmla="*/ 5705830 h 6858000"/>
              <a:gd name="connsiteX294" fmla="*/ 5073620 w 7467600"/>
              <a:gd name="connsiteY294" fmla="*/ 5955437 h 6858000"/>
              <a:gd name="connsiteX295" fmla="*/ 4689789 w 7467600"/>
              <a:gd name="connsiteY295" fmla="*/ 6268382 h 6858000"/>
              <a:gd name="connsiteX296" fmla="*/ 4418722 w 7467600"/>
              <a:gd name="connsiteY296" fmla="*/ 6570886 h 6858000"/>
              <a:gd name="connsiteX297" fmla="*/ 4214944 w 7467600"/>
              <a:gd name="connsiteY297" fmla="*/ 6858000 h 6858000"/>
              <a:gd name="connsiteX298" fmla="*/ 4177898 w 7467600"/>
              <a:gd name="connsiteY298" fmla="*/ 6858000 h 6858000"/>
              <a:gd name="connsiteX299" fmla="*/ 4391597 w 7467600"/>
              <a:gd name="connsiteY299" fmla="*/ 6556370 h 6858000"/>
              <a:gd name="connsiteX300" fmla="*/ 4668889 w 7467600"/>
              <a:gd name="connsiteY300" fmla="*/ 6246399 h 6858000"/>
              <a:gd name="connsiteX301" fmla="*/ 5055427 w 7467600"/>
              <a:gd name="connsiteY301" fmla="*/ 5931476 h 6858000"/>
              <a:gd name="connsiteX302" fmla="*/ 5371814 w 7467600"/>
              <a:gd name="connsiteY302" fmla="*/ 5678975 h 6858000"/>
              <a:gd name="connsiteX303" fmla="*/ 4987918 w 7467600"/>
              <a:gd name="connsiteY303" fmla="*/ 5838701 h 6858000"/>
              <a:gd name="connsiteX304" fmla="*/ 4317146 w 7467600"/>
              <a:gd name="connsiteY304" fmla="*/ 6587716 h 6858000"/>
              <a:gd name="connsiteX305" fmla="*/ 4171627 w 7467600"/>
              <a:gd name="connsiteY305" fmla="*/ 6858000 h 6858000"/>
              <a:gd name="connsiteX306" fmla="*/ 4081585 w 7467600"/>
              <a:gd name="connsiteY306" fmla="*/ 6858000 h 6858000"/>
              <a:gd name="connsiteX307" fmla="*/ 4238603 w 7467600"/>
              <a:gd name="connsiteY307" fmla="*/ 6559341 h 6858000"/>
              <a:gd name="connsiteX308" fmla="*/ 4778333 w 7467600"/>
              <a:gd name="connsiteY308" fmla="*/ 5873626 h 6858000"/>
              <a:gd name="connsiteX309" fmla="*/ 5414185 w 7467600"/>
              <a:gd name="connsiteY309" fmla="*/ 5573882 h 6858000"/>
              <a:gd name="connsiteX310" fmla="*/ 5959648 w 7467600"/>
              <a:gd name="connsiteY310" fmla="*/ 4760797 h 6858000"/>
              <a:gd name="connsiteX311" fmla="*/ 5355019 w 7467600"/>
              <a:gd name="connsiteY311" fmla="*/ 4734672 h 6858000"/>
              <a:gd name="connsiteX312" fmla="*/ 5083565 w 7467600"/>
              <a:gd name="connsiteY312" fmla="*/ 5179121 h 6858000"/>
              <a:gd name="connsiteX313" fmla="*/ 4713577 w 7467600"/>
              <a:gd name="connsiteY313" fmla="*/ 5616803 h 6858000"/>
              <a:gd name="connsiteX314" fmla="*/ 3989559 w 7467600"/>
              <a:gd name="connsiteY314" fmla="*/ 6145945 h 6858000"/>
              <a:gd name="connsiteX315" fmla="*/ 3939824 w 7467600"/>
              <a:gd name="connsiteY315" fmla="*/ 6066900 h 6858000"/>
              <a:gd name="connsiteX316" fmla="*/ 4584537 w 7467600"/>
              <a:gd name="connsiteY316" fmla="*/ 5324826 h 6858000"/>
              <a:gd name="connsiteX317" fmla="*/ 5037105 w 7467600"/>
              <a:gd name="connsiteY317" fmla="*/ 5088765 h 6858000"/>
              <a:gd name="connsiteX318" fmla="*/ 5039930 w 7467600"/>
              <a:gd name="connsiteY318" fmla="*/ 5089585 h 6858000"/>
              <a:gd name="connsiteX319" fmla="*/ 5263764 w 7467600"/>
              <a:gd name="connsiteY319" fmla="*/ 4735525 h 6858000"/>
              <a:gd name="connsiteX320" fmla="*/ 4086300 w 7467600"/>
              <a:gd name="connsiteY320" fmla="*/ 4884599 h 6858000"/>
              <a:gd name="connsiteX321" fmla="*/ 4085485 w 7467600"/>
              <a:gd name="connsiteY321" fmla="*/ 4899070 h 6858000"/>
              <a:gd name="connsiteX322" fmla="*/ 3871915 w 7467600"/>
              <a:gd name="connsiteY322" fmla="*/ 5253645 h 6858000"/>
              <a:gd name="connsiteX323" fmla="*/ 3799374 w 7467600"/>
              <a:gd name="connsiteY323" fmla="*/ 5466127 h 6858000"/>
              <a:gd name="connsiteX324" fmla="*/ 3498850 w 7467600"/>
              <a:gd name="connsiteY324" fmla="*/ 6661888 h 6858000"/>
              <a:gd name="connsiteX325" fmla="*/ 3399216 w 7467600"/>
              <a:gd name="connsiteY325" fmla="*/ 6858000 h 6858000"/>
              <a:gd name="connsiteX326" fmla="*/ 3303688 w 7467600"/>
              <a:gd name="connsiteY326" fmla="*/ 6858000 h 6858000"/>
              <a:gd name="connsiteX327" fmla="*/ 3391774 w 7467600"/>
              <a:gd name="connsiteY327" fmla="*/ 6697181 h 6858000"/>
              <a:gd name="connsiteX328" fmla="*/ 3735540 w 7467600"/>
              <a:gd name="connsiteY328" fmla="*/ 5546923 h 6858000"/>
              <a:gd name="connsiteX329" fmla="*/ 3729438 w 7467600"/>
              <a:gd name="connsiteY329" fmla="*/ 5569058 h 6858000"/>
              <a:gd name="connsiteX330" fmla="*/ 3707782 w 7467600"/>
              <a:gd name="connsiteY330" fmla="*/ 5644908 h 6858000"/>
              <a:gd name="connsiteX331" fmla="*/ 3583827 w 7467600"/>
              <a:gd name="connsiteY331" fmla="*/ 6039215 h 6858000"/>
              <a:gd name="connsiteX332" fmla="*/ 3547861 w 7467600"/>
              <a:gd name="connsiteY332" fmla="*/ 6129609 h 6858000"/>
              <a:gd name="connsiteX333" fmla="*/ 3490905 w 7467600"/>
              <a:gd name="connsiteY333" fmla="*/ 6277660 h 6858000"/>
              <a:gd name="connsiteX334" fmla="*/ 3455859 w 7467600"/>
              <a:gd name="connsiteY334" fmla="*/ 6391301 h 6858000"/>
              <a:gd name="connsiteX335" fmla="*/ 3429112 w 7467600"/>
              <a:gd name="connsiteY335" fmla="*/ 6479469 h 6858000"/>
              <a:gd name="connsiteX336" fmla="*/ 3304862 w 7467600"/>
              <a:gd name="connsiteY336" fmla="*/ 6796476 h 6858000"/>
              <a:gd name="connsiteX337" fmla="*/ 3276071 w 7467600"/>
              <a:gd name="connsiteY337" fmla="*/ 6858000 h 6858000"/>
              <a:gd name="connsiteX338" fmla="*/ 3240805 w 7467600"/>
              <a:gd name="connsiteY338" fmla="*/ 6858000 h 6858000"/>
              <a:gd name="connsiteX339" fmla="*/ 3275917 w 7467600"/>
              <a:gd name="connsiteY339" fmla="*/ 6783192 h 6858000"/>
              <a:gd name="connsiteX340" fmla="*/ 3399358 w 7467600"/>
              <a:gd name="connsiteY340" fmla="*/ 6469011 h 6858000"/>
              <a:gd name="connsiteX341" fmla="*/ 3425650 w 7467600"/>
              <a:gd name="connsiteY341" fmla="*/ 6381333 h 6858000"/>
              <a:gd name="connsiteX342" fmla="*/ 3460661 w 7467600"/>
              <a:gd name="connsiteY342" fmla="*/ 6266763 h 6858000"/>
              <a:gd name="connsiteX343" fmla="*/ 3518021 w 7467600"/>
              <a:gd name="connsiteY343" fmla="*/ 6117298 h 6858000"/>
              <a:gd name="connsiteX344" fmla="*/ 3554035 w 7467600"/>
              <a:gd name="connsiteY344" fmla="*/ 6027832 h 6858000"/>
              <a:gd name="connsiteX345" fmla="*/ 3677174 w 7467600"/>
              <a:gd name="connsiteY345" fmla="*/ 5636351 h 6858000"/>
              <a:gd name="connsiteX346" fmla="*/ 3698819 w 7467600"/>
              <a:gd name="connsiteY346" fmla="*/ 5560503 h 6858000"/>
              <a:gd name="connsiteX347" fmla="*/ 3702094 w 7467600"/>
              <a:gd name="connsiteY347" fmla="*/ 5549194 h 6858000"/>
              <a:gd name="connsiteX348" fmla="*/ 3398355 w 7467600"/>
              <a:gd name="connsiteY348" fmla="*/ 6094603 h 6858000"/>
              <a:gd name="connsiteX349" fmla="*/ 3193941 w 7467600"/>
              <a:gd name="connsiteY349" fmla="*/ 6798775 h 6858000"/>
              <a:gd name="connsiteX350" fmla="*/ 3184140 w 7467600"/>
              <a:gd name="connsiteY350" fmla="*/ 6858000 h 6858000"/>
              <a:gd name="connsiteX351" fmla="*/ 3099978 w 7467600"/>
              <a:gd name="connsiteY351" fmla="*/ 6858000 h 6858000"/>
              <a:gd name="connsiteX352" fmla="*/ 3101556 w 7467600"/>
              <a:gd name="connsiteY352" fmla="*/ 6843337 h 6858000"/>
              <a:gd name="connsiteX353" fmla="*/ 3370162 w 7467600"/>
              <a:gd name="connsiteY353" fmla="*/ 5785550 h 6858000"/>
              <a:gd name="connsiteX354" fmla="*/ 3746477 w 7467600"/>
              <a:gd name="connsiteY354" fmla="*/ 5377889 h 6858000"/>
              <a:gd name="connsiteX355" fmla="*/ 3863399 w 7467600"/>
              <a:gd name="connsiteY355" fmla="*/ 5087257 h 6858000"/>
              <a:gd name="connsiteX356" fmla="*/ 3968712 w 7467600"/>
              <a:gd name="connsiteY356" fmla="*/ 4913989 h 6858000"/>
              <a:gd name="connsiteX357" fmla="*/ 2792390 w 7467600"/>
              <a:gd name="connsiteY357" fmla="*/ 5382974 h 6858000"/>
              <a:gd name="connsiteX358" fmla="*/ 2714982 w 7467600"/>
              <a:gd name="connsiteY358" fmla="*/ 5427051 h 6858000"/>
              <a:gd name="connsiteX359" fmla="*/ 2813361 w 7467600"/>
              <a:gd name="connsiteY359" fmla="*/ 6023912 h 6858000"/>
              <a:gd name="connsiteX360" fmla="*/ 2688430 w 7467600"/>
              <a:gd name="connsiteY360" fmla="*/ 6801564 h 6858000"/>
              <a:gd name="connsiteX361" fmla="*/ 2629626 w 7467600"/>
              <a:gd name="connsiteY361" fmla="*/ 6763394 h 6858000"/>
              <a:gd name="connsiteX362" fmla="*/ 2565328 w 7467600"/>
              <a:gd name="connsiteY362" fmla="*/ 5516399 h 6858000"/>
              <a:gd name="connsiteX363" fmla="*/ 1922999 w 7467600"/>
              <a:gd name="connsiteY363" fmla="*/ 5980343 h 6858000"/>
              <a:gd name="connsiteX364" fmla="*/ 1950261 w 7467600"/>
              <a:gd name="connsiteY364" fmla="*/ 6405858 h 6858000"/>
              <a:gd name="connsiteX365" fmla="*/ 2365554 w 7467600"/>
              <a:gd name="connsiteY365" fmla="*/ 6759107 h 6858000"/>
              <a:gd name="connsiteX366" fmla="*/ 2424142 w 7467600"/>
              <a:gd name="connsiteY366" fmla="*/ 6858000 h 6858000"/>
              <a:gd name="connsiteX367" fmla="*/ 2395994 w 7467600"/>
              <a:gd name="connsiteY367" fmla="*/ 6858000 h 6858000"/>
              <a:gd name="connsiteX368" fmla="*/ 2392863 w 7467600"/>
              <a:gd name="connsiteY368" fmla="*/ 6852964 h 6858000"/>
              <a:gd name="connsiteX369" fmla="*/ 2017589 w 7467600"/>
              <a:gd name="connsiteY369" fmla="*/ 6493982 h 6858000"/>
              <a:gd name="connsiteX370" fmla="*/ 2147336 w 7467600"/>
              <a:gd name="connsiteY370" fmla="*/ 6594052 h 6858000"/>
              <a:gd name="connsiteX371" fmla="*/ 2207047 w 7467600"/>
              <a:gd name="connsiteY371" fmla="*/ 6654540 h 6858000"/>
              <a:gd name="connsiteX372" fmla="*/ 2299106 w 7467600"/>
              <a:gd name="connsiteY372" fmla="*/ 6778931 h 6858000"/>
              <a:gd name="connsiteX373" fmla="*/ 2314430 w 7467600"/>
              <a:gd name="connsiteY373" fmla="*/ 6801144 h 6858000"/>
              <a:gd name="connsiteX374" fmla="*/ 2352406 w 7467600"/>
              <a:gd name="connsiteY374" fmla="*/ 6858000 h 6858000"/>
              <a:gd name="connsiteX375" fmla="*/ 2314492 w 7467600"/>
              <a:gd name="connsiteY375" fmla="*/ 6858000 h 6858000"/>
              <a:gd name="connsiteX376" fmla="*/ 2288095 w 7467600"/>
              <a:gd name="connsiteY376" fmla="*/ 6818030 h 6858000"/>
              <a:gd name="connsiteX377" fmla="*/ 2272768 w 7467600"/>
              <a:gd name="connsiteY377" fmla="*/ 6795822 h 6858000"/>
              <a:gd name="connsiteX378" fmla="*/ 2182715 w 7467600"/>
              <a:gd name="connsiteY378" fmla="*/ 6675071 h 6858000"/>
              <a:gd name="connsiteX379" fmla="*/ 2032061 w 7467600"/>
              <a:gd name="connsiteY379" fmla="*/ 6541380 h 6858000"/>
              <a:gd name="connsiteX380" fmla="*/ 2257220 w 7467600"/>
              <a:gd name="connsiteY380" fmla="*/ 6826257 h 6858000"/>
              <a:gd name="connsiteX381" fmla="*/ 2281324 w 7467600"/>
              <a:gd name="connsiteY381" fmla="*/ 6858000 h 6858000"/>
              <a:gd name="connsiteX382" fmla="*/ 2242860 w 7467600"/>
              <a:gd name="connsiteY382" fmla="*/ 6858000 h 6858000"/>
              <a:gd name="connsiteX383" fmla="*/ 2232818 w 7467600"/>
              <a:gd name="connsiteY383" fmla="*/ 6844926 h 6858000"/>
              <a:gd name="connsiteX384" fmla="*/ 1990172 w 7467600"/>
              <a:gd name="connsiteY384" fmla="*/ 6542121 h 6858000"/>
              <a:gd name="connsiteX385" fmla="*/ 2124090 w 7467600"/>
              <a:gd name="connsiteY385" fmla="*/ 6761017 h 6858000"/>
              <a:gd name="connsiteX386" fmla="*/ 2200380 w 7467600"/>
              <a:gd name="connsiteY386" fmla="*/ 6858000 h 6858000"/>
              <a:gd name="connsiteX387" fmla="*/ 2147507 w 7467600"/>
              <a:gd name="connsiteY387" fmla="*/ 6858000 h 6858000"/>
              <a:gd name="connsiteX388" fmla="*/ 2070668 w 7467600"/>
              <a:gd name="connsiteY388" fmla="*/ 6761520 h 6858000"/>
              <a:gd name="connsiteX389" fmla="*/ 1975142 w 7467600"/>
              <a:gd name="connsiteY389" fmla="*/ 6585570 h 6858000"/>
              <a:gd name="connsiteX390" fmla="*/ 2050035 w 7467600"/>
              <a:gd name="connsiteY390" fmla="*/ 6813345 h 6858000"/>
              <a:gd name="connsiteX391" fmla="*/ 2063025 w 7467600"/>
              <a:gd name="connsiteY391" fmla="*/ 6858000 h 6858000"/>
              <a:gd name="connsiteX392" fmla="*/ 2021675 w 7467600"/>
              <a:gd name="connsiteY392" fmla="*/ 6858000 h 6858000"/>
              <a:gd name="connsiteX393" fmla="*/ 2019308 w 7467600"/>
              <a:gd name="connsiteY393" fmla="*/ 6847118 h 6858000"/>
              <a:gd name="connsiteX394" fmla="*/ 1938835 w 7467600"/>
              <a:gd name="connsiteY394" fmla="*/ 6551160 h 6858000"/>
              <a:gd name="connsiteX395" fmla="*/ 1953230 w 7467600"/>
              <a:gd name="connsiteY395" fmla="*/ 6759699 h 6858000"/>
              <a:gd name="connsiteX396" fmla="*/ 1956763 w 7467600"/>
              <a:gd name="connsiteY396" fmla="*/ 6778191 h 6858000"/>
              <a:gd name="connsiteX397" fmla="*/ 1967925 w 7467600"/>
              <a:gd name="connsiteY397" fmla="*/ 6858000 h 6858000"/>
              <a:gd name="connsiteX398" fmla="*/ 1936622 w 7467600"/>
              <a:gd name="connsiteY398" fmla="*/ 6858000 h 6858000"/>
              <a:gd name="connsiteX399" fmla="*/ 1926261 w 7467600"/>
              <a:gd name="connsiteY399" fmla="*/ 6784064 h 6858000"/>
              <a:gd name="connsiteX400" fmla="*/ 1922724 w 7467600"/>
              <a:gd name="connsiteY400" fmla="*/ 6765577 h 6858000"/>
              <a:gd name="connsiteX401" fmla="*/ 1904650 w 7467600"/>
              <a:gd name="connsiteY401" fmla="*/ 6639616 h 6858000"/>
              <a:gd name="connsiteX402" fmla="*/ 1885273 w 7467600"/>
              <a:gd name="connsiteY402" fmla="*/ 6858000 h 6858000"/>
              <a:gd name="connsiteX403" fmla="*/ 1854363 w 7467600"/>
              <a:gd name="connsiteY403" fmla="*/ 6858000 h 6858000"/>
              <a:gd name="connsiteX404" fmla="*/ 1880391 w 7467600"/>
              <a:gd name="connsiteY404" fmla="*/ 6603796 h 6858000"/>
              <a:gd name="connsiteX405" fmla="*/ 1818273 w 7467600"/>
              <a:gd name="connsiteY405" fmla="*/ 6715729 h 6858000"/>
              <a:gd name="connsiteX406" fmla="*/ 1794691 w 7467600"/>
              <a:gd name="connsiteY406" fmla="*/ 6843239 h 6858000"/>
              <a:gd name="connsiteX407" fmla="*/ 1794914 w 7467600"/>
              <a:gd name="connsiteY407" fmla="*/ 6858000 h 6858000"/>
              <a:gd name="connsiteX408" fmla="*/ 1746128 w 7467600"/>
              <a:gd name="connsiteY408" fmla="*/ 6858000 h 6858000"/>
              <a:gd name="connsiteX409" fmla="*/ 1753934 w 7467600"/>
              <a:gd name="connsiteY409" fmla="*/ 6724796 h 6858000"/>
              <a:gd name="connsiteX410" fmla="*/ 1792053 w 7467600"/>
              <a:gd name="connsiteY410" fmla="*/ 6572396 h 6858000"/>
              <a:gd name="connsiteX411" fmla="*/ 1862248 w 7467600"/>
              <a:gd name="connsiteY411" fmla="*/ 6266397 h 6858000"/>
              <a:gd name="connsiteX412" fmla="*/ 1862250 w 7467600"/>
              <a:gd name="connsiteY412" fmla="*/ 6033531 h 6858000"/>
              <a:gd name="connsiteX413" fmla="*/ 1211999 w 7467600"/>
              <a:gd name="connsiteY413" fmla="*/ 6683610 h 6858000"/>
              <a:gd name="connsiteX414" fmla="*/ 1213266 w 7467600"/>
              <a:gd name="connsiteY414" fmla="*/ 6691947 h 6858000"/>
              <a:gd name="connsiteX415" fmla="*/ 1203370 w 7467600"/>
              <a:gd name="connsiteY415" fmla="*/ 6850676 h 6858000"/>
              <a:gd name="connsiteX416" fmla="*/ 1203671 w 7467600"/>
              <a:gd name="connsiteY416" fmla="*/ 6858000 h 6858000"/>
              <a:gd name="connsiteX417" fmla="*/ 1143180 w 7467600"/>
              <a:gd name="connsiteY417" fmla="*/ 6858000 h 6858000"/>
              <a:gd name="connsiteX418" fmla="*/ 1142176 w 7467600"/>
              <a:gd name="connsiteY418" fmla="*/ 6766045 h 6858000"/>
              <a:gd name="connsiteX419" fmla="*/ 1067484 w 7467600"/>
              <a:gd name="connsiteY419" fmla="*/ 6858000 h 6858000"/>
              <a:gd name="connsiteX420" fmla="*/ 953928 w 7467600"/>
              <a:gd name="connsiteY420" fmla="*/ 6858000 h 6858000"/>
              <a:gd name="connsiteX421" fmla="*/ 959715 w 7467600"/>
              <a:gd name="connsiteY421" fmla="*/ 6850185 h 6858000"/>
              <a:gd name="connsiteX422" fmla="*/ 1483788 w 7467600"/>
              <a:gd name="connsiteY422" fmla="*/ 6259174 h 6858000"/>
              <a:gd name="connsiteX423" fmla="*/ 1100671 w 7467600"/>
              <a:gd name="connsiteY423" fmla="*/ 6252137 h 6858000"/>
              <a:gd name="connsiteX424" fmla="*/ 1090144 w 7467600"/>
              <a:gd name="connsiteY424" fmla="*/ 6256748 h 6858000"/>
              <a:gd name="connsiteX425" fmla="*/ 1095872 w 7467600"/>
              <a:gd name="connsiteY425" fmla="*/ 6271892 h 6858000"/>
              <a:gd name="connsiteX426" fmla="*/ 262785 w 7467600"/>
              <a:gd name="connsiteY426" fmla="*/ 6845450 h 6858000"/>
              <a:gd name="connsiteX427" fmla="*/ 209968 w 7467600"/>
              <a:gd name="connsiteY427" fmla="*/ 6770713 h 6858000"/>
              <a:gd name="connsiteX428" fmla="*/ 873460 w 7467600"/>
              <a:gd name="connsiteY428" fmla="*/ 6253768 h 6858000"/>
              <a:gd name="connsiteX429" fmla="*/ 192686 w 7467600"/>
              <a:gd name="connsiteY429" fmla="*/ 5849257 h 6858000"/>
              <a:gd name="connsiteX430" fmla="*/ 4696 w 7467600"/>
              <a:gd name="connsiteY430" fmla="*/ 5697668 h 6858000"/>
              <a:gd name="connsiteX431" fmla="*/ 0 w 7467600"/>
              <a:gd name="connsiteY431" fmla="*/ 5689984 h 6858000"/>
              <a:gd name="connsiteX432" fmla="*/ 0 w 7467600"/>
              <a:gd name="connsiteY432" fmla="*/ 5513472 h 6858000"/>
              <a:gd name="connsiteX433" fmla="*/ 174101 w 7467600"/>
              <a:gd name="connsiteY433" fmla="*/ 5620277 h 6858000"/>
              <a:gd name="connsiteX434" fmla="*/ 891800 w 7467600"/>
              <a:gd name="connsiteY434" fmla="*/ 6036935 h 6858000"/>
              <a:gd name="connsiteX435" fmla="*/ 1072219 w 7467600"/>
              <a:gd name="connsiteY435" fmla="*/ 6169443 h 6858000"/>
              <a:gd name="connsiteX436" fmla="*/ 1074117 w 7467600"/>
              <a:gd name="connsiteY436" fmla="*/ 6170301 h 6858000"/>
              <a:gd name="connsiteX437" fmla="*/ 1083114 w 7467600"/>
              <a:gd name="connsiteY437" fmla="*/ 6174131 h 6858000"/>
              <a:gd name="connsiteX438" fmla="*/ 1543010 w 7467600"/>
              <a:gd name="connsiteY438" fmla="*/ 6191140 h 6858000"/>
              <a:gd name="connsiteX439" fmla="*/ 1551080 w 7467600"/>
              <a:gd name="connsiteY439" fmla="*/ 6195006 h 6858000"/>
              <a:gd name="connsiteX440" fmla="*/ 2345443 w 7467600"/>
              <a:gd name="connsiteY440" fmla="*/ 5549882 h 6858000"/>
              <a:gd name="connsiteX441" fmla="*/ 1721499 w 7467600"/>
              <a:gd name="connsiteY441" fmla="*/ 5599969 h 6858000"/>
              <a:gd name="connsiteX442" fmla="*/ 767716 w 7467600"/>
              <a:gd name="connsiteY442" fmla="*/ 5472768 h 6858000"/>
              <a:gd name="connsiteX443" fmla="*/ 722147 w 7467600"/>
              <a:gd name="connsiteY443" fmla="*/ 5393091 h 6858000"/>
              <a:gd name="connsiteX444" fmla="*/ 1485552 w 7467600"/>
              <a:gd name="connsiteY444" fmla="*/ 5313202 h 6858000"/>
              <a:gd name="connsiteX445" fmla="*/ 2143004 w 7467600"/>
              <a:gd name="connsiteY445" fmla="*/ 5402420 h 6858000"/>
              <a:gd name="connsiteX446" fmla="*/ 1933391 w 7467600"/>
              <a:gd name="connsiteY446" fmla="*/ 5156971 h 6858000"/>
              <a:gd name="connsiteX447" fmla="*/ 1827118 w 7467600"/>
              <a:gd name="connsiteY447" fmla="*/ 4968410 h 6858000"/>
              <a:gd name="connsiteX448" fmla="*/ 1837349 w 7467600"/>
              <a:gd name="connsiteY448" fmla="*/ 4956357 h 6858000"/>
              <a:gd name="connsiteX449" fmla="*/ 2162835 w 7467600"/>
              <a:gd name="connsiteY449" fmla="*/ 5187853 h 6858000"/>
              <a:gd name="connsiteX450" fmla="*/ 2257167 w 7467600"/>
              <a:gd name="connsiteY450" fmla="*/ 5462123 h 6858000"/>
              <a:gd name="connsiteX451" fmla="*/ 2261598 w 7467600"/>
              <a:gd name="connsiteY451" fmla="*/ 5467998 h 6858000"/>
              <a:gd name="connsiteX452" fmla="*/ 2437177 w 7467600"/>
              <a:gd name="connsiteY452" fmla="*/ 5479608 h 6858000"/>
              <a:gd name="connsiteX453" fmla="*/ 2445247 w 7467600"/>
              <a:gd name="connsiteY453" fmla="*/ 5483476 h 6858000"/>
              <a:gd name="connsiteX454" fmla="*/ 2743626 w 7467600"/>
              <a:gd name="connsiteY454" fmla="*/ 5304819 h 6858000"/>
              <a:gd name="connsiteX455" fmla="*/ 3048102 w 7467600"/>
              <a:gd name="connsiteY455" fmla="*/ 5150595 h 6858000"/>
              <a:gd name="connsiteX456" fmla="*/ 1799414 w 7467600"/>
              <a:gd name="connsiteY456" fmla="*/ 4694732 h 6858000"/>
              <a:gd name="connsiteX457" fmla="*/ 1771735 w 7467600"/>
              <a:gd name="connsiteY457" fmla="*/ 4619929 h 6858000"/>
              <a:gd name="connsiteX458" fmla="*/ 3104273 w 7467600"/>
              <a:gd name="connsiteY458" fmla="*/ 5076159 h 6858000"/>
              <a:gd name="connsiteX459" fmla="*/ 3113245 w 7467600"/>
              <a:gd name="connsiteY459" fmla="*/ 5090705 h 6858000"/>
              <a:gd name="connsiteX460" fmla="*/ 3126294 w 7467600"/>
              <a:gd name="connsiteY460" fmla="*/ 5114400 h 6858000"/>
              <a:gd name="connsiteX461" fmla="*/ 3937433 w 7467600"/>
              <a:gd name="connsiteY461" fmla="*/ 4830473 h 6858000"/>
              <a:gd name="connsiteX462" fmla="*/ 3590475 w 7467600"/>
              <a:gd name="connsiteY462" fmla="*/ 4597974 h 6858000"/>
              <a:gd name="connsiteX463" fmla="*/ 3100264 w 7467600"/>
              <a:gd name="connsiteY463" fmla="*/ 4579845 h 6858000"/>
              <a:gd name="connsiteX464" fmla="*/ 2183576 w 7467600"/>
              <a:gd name="connsiteY464" fmla="*/ 4227150 h 6858000"/>
              <a:gd name="connsiteX465" fmla="*/ 2151029 w 7467600"/>
              <a:gd name="connsiteY465" fmla="*/ 4146947 h 6858000"/>
              <a:gd name="connsiteX466" fmla="*/ 3563434 w 7467600"/>
              <a:gd name="connsiteY466" fmla="*/ 4469115 h 6858000"/>
              <a:gd name="connsiteX467" fmla="*/ 3177952 w 7467600"/>
              <a:gd name="connsiteY467" fmla="*/ 3657386 h 6858000"/>
              <a:gd name="connsiteX468" fmla="*/ 3189263 w 7467600"/>
              <a:gd name="connsiteY468" fmla="*/ 3625726 h 6858000"/>
              <a:gd name="connsiteX469" fmla="*/ 3560912 w 7467600"/>
              <a:gd name="connsiteY469" fmla="*/ 4079863 h 6858000"/>
              <a:gd name="connsiteX470" fmla="*/ 3626636 w 7467600"/>
              <a:gd name="connsiteY470" fmla="*/ 4512230 h 6858000"/>
              <a:gd name="connsiteX471" fmla="*/ 3653088 w 7467600"/>
              <a:gd name="connsiteY471" fmla="*/ 4521417 h 6858000"/>
              <a:gd name="connsiteX472" fmla="*/ 3988128 w 7467600"/>
              <a:gd name="connsiteY472" fmla="*/ 4817267 h 6858000"/>
              <a:gd name="connsiteX473" fmla="*/ 4830582 w 7467600"/>
              <a:gd name="connsiteY473" fmla="*/ 4676000 h 6858000"/>
              <a:gd name="connsiteX474" fmla="*/ 4830100 w 7467600"/>
              <a:gd name="connsiteY474" fmla="*/ 4675554 h 6858000"/>
              <a:gd name="connsiteX475" fmla="*/ 4036318 w 7467600"/>
              <a:gd name="connsiteY475" fmla="*/ 4147013 h 6858000"/>
              <a:gd name="connsiteX476" fmla="*/ 3432098 w 7467600"/>
              <a:gd name="connsiteY476" fmla="*/ 3537312 h 6858000"/>
              <a:gd name="connsiteX477" fmla="*/ 3446761 w 7467600"/>
              <a:gd name="connsiteY477" fmla="*/ 3461278 h 6858000"/>
              <a:gd name="connsiteX478" fmla="*/ 4419733 w 7467600"/>
              <a:gd name="connsiteY478" fmla="*/ 3963555 h 6858000"/>
              <a:gd name="connsiteX479" fmla="*/ 4781371 w 7467600"/>
              <a:gd name="connsiteY479" fmla="*/ 4458604 h 6858000"/>
              <a:gd name="connsiteX480" fmla="*/ 4780440 w 7467600"/>
              <a:gd name="connsiteY480" fmla="*/ 4470290 h 6858000"/>
              <a:gd name="connsiteX481" fmla="*/ 4898954 w 7467600"/>
              <a:gd name="connsiteY481" fmla="*/ 4662092 h 6858000"/>
              <a:gd name="connsiteX482" fmla="*/ 4900699 w 7467600"/>
              <a:gd name="connsiteY482" fmla="*/ 4670867 h 6858000"/>
              <a:gd name="connsiteX483" fmla="*/ 5714511 w 7467600"/>
              <a:gd name="connsiteY483" fmla="*/ 4663483 h 6858000"/>
              <a:gd name="connsiteX484" fmla="*/ 5464793 w 7467600"/>
              <a:gd name="connsiteY484" fmla="*/ 4393556 h 6858000"/>
              <a:gd name="connsiteX485" fmla="*/ 5461897 w 7467600"/>
              <a:gd name="connsiteY485" fmla="*/ 4390879 h 6858000"/>
              <a:gd name="connsiteX486" fmla="*/ 4294126 w 7467600"/>
              <a:gd name="connsiteY486" fmla="*/ 3303048 h 6858000"/>
              <a:gd name="connsiteX487" fmla="*/ 4305321 w 7467600"/>
              <a:gd name="connsiteY487" fmla="*/ 3256953 h 6858000"/>
              <a:gd name="connsiteX488" fmla="*/ 4949299 w 7467600"/>
              <a:gd name="connsiteY488" fmla="*/ 3766336 h 6858000"/>
              <a:gd name="connsiteX489" fmla="*/ 5291452 w 7467600"/>
              <a:gd name="connsiteY489" fmla="*/ 4076801 h 6858000"/>
              <a:gd name="connsiteX490" fmla="*/ 5434998 w 7467600"/>
              <a:gd name="connsiteY490" fmla="*/ 4254100 h 6858000"/>
              <a:gd name="connsiteX491" fmla="*/ 5351015 w 7467600"/>
              <a:gd name="connsiteY491" fmla="*/ 3760989 h 6858000"/>
              <a:gd name="connsiteX492" fmla="*/ 5413780 w 7467600"/>
              <a:gd name="connsiteY492" fmla="*/ 2966265 h 6858000"/>
              <a:gd name="connsiteX493" fmla="*/ 5425627 w 7467600"/>
              <a:gd name="connsiteY493" fmla="*/ 2954192 h 6858000"/>
              <a:gd name="connsiteX494" fmla="*/ 6604735 w 7467600"/>
              <a:gd name="connsiteY494" fmla="*/ 2041381 h 6858000"/>
              <a:gd name="connsiteX495" fmla="*/ 7204487 w 7467600"/>
              <a:gd name="connsiteY495" fmla="*/ 2742112 h 6858000"/>
              <a:gd name="connsiteX496" fmla="*/ 7131592 w 7467600"/>
              <a:gd name="connsiteY496" fmla="*/ 2672096 h 6858000"/>
              <a:gd name="connsiteX497" fmla="*/ 6996344 w 7467600"/>
              <a:gd name="connsiteY497" fmla="*/ 2518310 h 6858000"/>
              <a:gd name="connsiteX498" fmla="*/ 6735495 w 7467600"/>
              <a:gd name="connsiteY498" fmla="*/ 2196890 h 6858000"/>
              <a:gd name="connsiteX499" fmla="*/ 6721901 w 7467600"/>
              <a:gd name="connsiteY499" fmla="*/ 2179274 h 6858000"/>
              <a:gd name="connsiteX500" fmla="*/ 6604735 w 7467600"/>
              <a:gd name="connsiteY500" fmla="*/ 2041381 h 6858000"/>
              <a:gd name="connsiteX501" fmla="*/ 6591670 w 7467600"/>
              <a:gd name="connsiteY501" fmla="*/ 1988277 h 6858000"/>
              <a:gd name="connsiteX502" fmla="*/ 6747349 w 7467600"/>
              <a:gd name="connsiteY502" fmla="*/ 2160069 h 6858000"/>
              <a:gd name="connsiteX503" fmla="*/ 6760943 w 7467600"/>
              <a:gd name="connsiteY503" fmla="*/ 2177686 h 6858000"/>
              <a:gd name="connsiteX504" fmla="*/ 7021065 w 7467600"/>
              <a:gd name="connsiteY504" fmla="*/ 2498102 h 6858000"/>
              <a:gd name="connsiteX505" fmla="*/ 7155223 w 7467600"/>
              <a:gd name="connsiteY505" fmla="*/ 2650386 h 6858000"/>
              <a:gd name="connsiteX506" fmla="*/ 7203167 w 7467600"/>
              <a:gd name="connsiteY506" fmla="*/ 2697288 h 6858000"/>
              <a:gd name="connsiteX507" fmla="*/ 6937703 w 7467600"/>
              <a:gd name="connsiteY507" fmla="*/ 2321981 h 6858000"/>
              <a:gd name="connsiteX508" fmla="*/ 6591670 w 7467600"/>
              <a:gd name="connsiteY508" fmla="*/ 1988277 h 6858000"/>
              <a:gd name="connsiteX509" fmla="*/ 5798671 w 7467600"/>
              <a:gd name="connsiteY509" fmla="*/ 1981601 h 6858000"/>
              <a:gd name="connsiteX510" fmla="*/ 5754709 w 7467600"/>
              <a:gd name="connsiteY510" fmla="*/ 2071454 h 6858000"/>
              <a:gd name="connsiteX511" fmla="*/ 5763044 w 7467600"/>
              <a:gd name="connsiteY511" fmla="*/ 2842206 h 6858000"/>
              <a:gd name="connsiteX512" fmla="*/ 5764974 w 7467600"/>
              <a:gd name="connsiteY512" fmla="*/ 2799609 h 6858000"/>
              <a:gd name="connsiteX513" fmla="*/ 5767665 w 7467600"/>
              <a:gd name="connsiteY513" fmla="*/ 2666409 h 6858000"/>
              <a:gd name="connsiteX514" fmla="*/ 5763055 w 7467600"/>
              <a:gd name="connsiteY514" fmla="*/ 2579705 h 6858000"/>
              <a:gd name="connsiteX515" fmla="*/ 5758079 w 7467600"/>
              <a:gd name="connsiteY515" fmla="*/ 2492508 h 6858000"/>
              <a:gd name="connsiteX516" fmla="*/ 5779325 w 7467600"/>
              <a:gd name="connsiteY516" fmla="*/ 2197069 h 6858000"/>
              <a:gd name="connsiteX517" fmla="*/ 5798671 w 7467600"/>
              <a:gd name="connsiteY517" fmla="*/ 1981601 h 6858000"/>
              <a:gd name="connsiteX518" fmla="*/ 5829202 w 7467600"/>
              <a:gd name="connsiteY518" fmla="*/ 1971679 h 6858000"/>
              <a:gd name="connsiteX519" fmla="*/ 5809558 w 7467600"/>
              <a:gd name="connsiteY519" fmla="*/ 2198043 h 6858000"/>
              <a:gd name="connsiteX520" fmla="*/ 5788653 w 7467600"/>
              <a:gd name="connsiteY520" fmla="*/ 2489430 h 6858000"/>
              <a:gd name="connsiteX521" fmla="*/ 5793439 w 7467600"/>
              <a:gd name="connsiteY521" fmla="*/ 2575235 h 6858000"/>
              <a:gd name="connsiteX522" fmla="*/ 5796837 w 7467600"/>
              <a:gd name="connsiteY522" fmla="*/ 2637633 h 6858000"/>
              <a:gd name="connsiteX523" fmla="*/ 5818614 w 7467600"/>
              <a:gd name="connsiteY523" fmla="*/ 2473055 h 6858000"/>
              <a:gd name="connsiteX524" fmla="*/ 5829202 w 7467600"/>
              <a:gd name="connsiteY524" fmla="*/ 1971679 h 6858000"/>
              <a:gd name="connsiteX525" fmla="*/ 5911389 w 7467600"/>
              <a:gd name="connsiteY525" fmla="*/ 1898371 h 6858000"/>
              <a:gd name="connsiteX526" fmla="*/ 6237627 w 7467600"/>
              <a:gd name="connsiteY526" fmla="*/ 2231921 h 6858000"/>
              <a:gd name="connsiteX527" fmla="*/ 5911389 w 7467600"/>
              <a:gd name="connsiteY527" fmla="*/ 1898371 h 6858000"/>
              <a:gd name="connsiteX528" fmla="*/ 6944437 w 7467600"/>
              <a:gd name="connsiteY528" fmla="*/ 1575402 h 6858000"/>
              <a:gd name="connsiteX529" fmla="*/ 6304730 w 7467600"/>
              <a:gd name="connsiteY529" fmla="*/ 1766654 h 6858000"/>
              <a:gd name="connsiteX530" fmla="*/ 6944437 w 7467600"/>
              <a:gd name="connsiteY530" fmla="*/ 1575402 h 6858000"/>
              <a:gd name="connsiteX531" fmla="*/ 7019523 w 7467600"/>
              <a:gd name="connsiteY531" fmla="*/ 1519450 h 6858000"/>
              <a:gd name="connsiteX532" fmla="*/ 6298091 w 7467600"/>
              <a:gd name="connsiteY532" fmla="*/ 1737122 h 6858000"/>
              <a:gd name="connsiteX533" fmla="*/ 7019523 w 7467600"/>
              <a:gd name="connsiteY533" fmla="*/ 1519450 h 6858000"/>
              <a:gd name="connsiteX534" fmla="*/ 2399523 w 7467600"/>
              <a:gd name="connsiteY534" fmla="*/ 1428234 h 6858000"/>
              <a:gd name="connsiteX535" fmla="*/ 2224982 w 7467600"/>
              <a:gd name="connsiteY535" fmla="*/ 1826201 h 6858000"/>
              <a:gd name="connsiteX536" fmla="*/ 2096099 w 7467600"/>
              <a:gd name="connsiteY536" fmla="*/ 2345900 h 6858000"/>
              <a:gd name="connsiteX537" fmla="*/ 2283317 w 7467600"/>
              <a:gd name="connsiteY537" fmla="*/ 1796925 h 6858000"/>
              <a:gd name="connsiteX538" fmla="*/ 2399523 w 7467600"/>
              <a:gd name="connsiteY538" fmla="*/ 1428234 h 6858000"/>
              <a:gd name="connsiteX539" fmla="*/ 2448558 w 7467600"/>
              <a:gd name="connsiteY539" fmla="*/ 1373435 h 6858000"/>
              <a:gd name="connsiteX540" fmla="*/ 2312521 w 7467600"/>
              <a:gd name="connsiteY540" fmla="*/ 1806140 h 6858000"/>
              <a:gd name="connsiteX541" fmla="*/ 2127533 w 7467600"/>
              <a:gd name="connsiteY541" fmla="*/ 2348380 h 6858000"/>
              <a:gd name="connsiteX542" fmla="*/ 2358080 w 7467600"/>
              <a:gd name="connsiteY542" fmla="*/ 1866134 h 6858000"/>
              <a:gd name="connsiteX543" fmla="*/ 2407436 w 7467600"/>
              <a:gd name="connsiteY543" fmla="*/ 1651070 h 6858000"/>
              <a:gd name="connsiteX544" fmla="*/ 2448558 w 7467600"/>
              <a:gd name="connsiteY544" fmla="*/ 1373435 h 6858000"/>
              <a:gd name="connsiteX545" fmla="*/ 278707 w 7467600"/>
              <a:gd name="connsiteY545" fmla="*/ 1352270 h 6858000"/>
              <a:gd name="connsiteX546" fmla="*/ 321570 w 7467600"/>
              <a:gd name="connsiteY546" fmla="*/ 1861610 h 6858000"/>
              <a:gd name="connsiteX547" fmla="*/ 294281 w 7467600"/>
              <a:gd name="connsiteY547" fmla="*/ 1440658 h 6858000"/>
              <a:gd name="connsiteX548" fmla="*/ 278707 w 7467600"/>
              <a:gd name="connsiteY548" fmla="*/ 1352270 h 6858000"/>
              <a:gd name="connsiteX549" fmla="*/ 1423821 w 7467600"/>
              <a:gd name="connsiteY549" fmla="*/ 1351958 h 6858000"/>
              <a:gd name="connsiteX550" fmla="*/ 1638521 w 7467600"/>
              <a:gd name="connsiteY550" fmla="*/ 1908470 h 6858000"/>
              <a:gd name="connsiteX551" fmla="*/ 1754199 w 7467600"/>
              <a:gd name="connsiteY551" fmla="*/ 2149284 h 6858000"/>
              <a:gd name="connsiteX552" fmla="*/ 1908359 w 7467600"/>
              <a:gd name="connsiteY552" fmla="*/ 2364988 h 6858000"/>
              <a:gd name="connsiteX553" fmla="*/ 1647661 w 7467600"/>
              <a:gd name="connsiteY553" fmla="*/ 1825945 h 6858000"/>
              <a:gd name="connsiteX554" fmla="*/ 1423821 w 7467600"/>
              <a:gd name="connsiteY554" fmla="*/ 1351958 h 6858000"/>
              <a:gd name="connsiteX555" fmla="*/ 1431890 w 7467600"/>
              <a:gd name="connsiteY555" fmla="*/ 1306475 h 6858000"/>
              <a:gd name="connsiteX556" fmla="*/ 1507597 w 7467600"/>
              <a:gd name="connsiteY556" fmla="*/ 1446132 h 6858000"/>
              <a:gd name="connsiteX557" fmla="*/ 1674586 w 7467600"/>
              <a:gd name="connsiteY557" fmla="*/ 1813832 h 6858000"/>
              <a:gd name="connsiteX558" fmla="*/ 1815950 w 7467600"/>
              <a:gd name="connsiteY558" fmla="*/ 2128564 h 6858000"/>
              <a:gd name="connsiteX559" fmla="*/ 1984242 w 7467600"/>
              <a:gd name="connsiteY559" fmla="*/ 2430829 h 6858000"/>
              <a:gd name="connsiteX560" fmla="*/ 2014023 w 7467600"/>
              <a:gd name="connsiteY560" fmla="*/ 2450995 h 6858000"/>
              <a:gd name="connsiteX561" fmla="*/ 1747337 w 7467600"/>
              <a:gd name="connsiteY561" fmla="*/ 1855264 h 6858000"/>
              <a:gd name="connsiteX562" fmla="*/ 1533749 w 7467600"/>
              <a:gd name="connsiteY562" fmla="*/ 1478656 h 6858000"/>
              <a:gd name="connsiteX563" fmla="*/ 1431890 w 7467600"/>
              <a:gd name="connsiteY563" fmla="*/ 1306475 h 6858000"/>
              <a:gd name="connsiteX564" fmla="*/ 5052692 w 7467600"/>
              <a:gd name="connsiteY564" fmla="*/ 1292994 h 6858000"/>
              <a:gd name="connsiteX565" fmla="*/ 5200661 w 7467600"/>
              <a:gd name="connsiteY565" fmla="*/ 1635186 h 6858000"/>
              <a:gd name="connsiteX566" fmla="*/ 5297138 w 7467600"/>
              <a:gd name="connsiteY566" fmla="*/ 1906351 h 6858000"/>
              <a:gd name="connsiteX567" fmla="*/ 5052692 w 7467600"/>
              <a:gd name="connsiteY567" fmla="*/ 1292994 h 6858000"/>
              <a:gd name="connsiteX568" fmla="*/ 5009948 w 7467600"/>
              <a:gd name="connsiteY568" fmla="*/ 1273619 h 6858000"/>
              <a:gd name="connsiteX569" fmla="*/ 5121777 w 7467600"/>
              <a:gd name="connsiteY569" fmla="*/ 1654213 h 6858000"/>
              <a:gd name="connsiteX570" fmla="*/ 5293545 w 7467600"/>
              <a:gd name="connsiteY570" fmla="*/ 2072247 h 6858000"/>
              <a:gd name="connsiteX571" fmla="*/ 5294042 w 7467600"/>
              <a:gd name="connsiteY571" fmla="*/ 2065019 h 6858000"/>
              <a:gd name="connsiteX572" fmla="*/ 5171936 w 7467600"/>
              <a:gd name="connsiteY572" fmla="*/ 1647613 h 6858000"/>
              <a:gd name="connsiteX573" fmla="*/ 5009948 w 7467600"/>
              <a:gd name="connsiteY573" fmla="*/ 1273619 h 6858000"/>
              <a:gd name="connsiteX574" fmla="*/ 655236 w 7467600"/>
              <a:gd name="connsiteY574" fmla="*/ 1268632 h 6858000"/>
              <a:gd name="connsiteX575" fmla="*/ 839521 w 7467600"/>
              <a:gd name="connsiteY575" fmla="*/ 1685315 h 6858000"/>
              <a:gd name="connsiteX576" fmla="*/ 1109416 w 7467600"/>
              <a:gd name="connsiteY576" fmla="*/ 2061663 h 6858000"/>
              <a:gd name="connsiteX577" fmla="*/ 1298300 w 7467600"/>
              <a:gd name="connsiteY577" fmla="*/ 2247742 h 6858000"/>
              <a:gd name="connsiteX578" fmla="*/ 1125871 w 7467600"/>
              <a:gd name="connsiteY578" fmla="*/ 1989513 h 6858000"/>
              <a:gd name="connsiteX579" fmla="*/ 981574 w 7467600"/>
              <a:gd name="connsiteY579" fmla="*/ 1783157 h 6858000"/>
              <a:gd name="connsiteX580" fmla="*/ 922198 w 7467600"/>
              <a:gd name="connsiteY580" fmla="*/ 1677437 h 6858000"/>
              <a:gd name="connsiteX581" fmla="*/ 869293 w 7467600"/>
              <a:gd name="connsiteY581" fmla="*/ 1583214 h 6858000"/>
              <a:gd name="connsiteX582" fmla="*/ 751431 w 7467600"/>
              <a:gd name="connsiteY582" fmla="*/ 1405731 h 6858000"/>
              <a:gd name="connsiteX583" fmla="*/ 655236 w 7467600"/>
              <a:gd name="connsiteY583" fmla="*/ 1268632 h 6858000"/>
              <a:gd name="connsiteX584" fmla="*/ 6516292 w 7467600"/>
              <a:gd name="connsiteY584" fmla="*/ 1263064 h 6858000"/>
              <a:gd name="connsiteX585" fmla="*/ 5736320 w 7467600"/>
              <a:gd name="connsiteY585" fmla="*/ 1501803 h 6858000"/>
              <a:gd name="connsiteX586" fmla="*/ 6516292 w 7467600"/>
              <a:gd name="connsiteY586" fmla="*/ 1263064 h 6858000"/>
              <a:gd name="connsiteX587" fmla="*/ 291466 w 7467600"/>
              <a:gd name="connsiteY587" fmla="*/ 1250369 h 6858000"/>
              <a:gd name="connsiteX588" fmla="*/ 323180 w 7467600"/>
              <a:gd name="connsiteY588" fmla="*/ 1435283 h 6858000"/>
              <a:gd name="connsiteX589" fmla="*/ 349381 w 7467600"/>
              <a:gd name="connsiteY589" fmla="*/ 1875041 h 6858000"/>
              <a:gd name="connsiteX590" fmla="*/ 374363 w 7467600"/>
              <a:gd name="connsiteY590" fmla="*/ 1506494 h 6858000"/>
              <a:gd name="connsiteX591" fmla="*/ 302168 w 7467600"/>
              <a:gd name="connsiteY591" fmla="*/ 1274495 h 6858000"/>
              <a:gd name="connsiteX592" fmla="*/ 291466 w 7467600"/>
              <a:gd name="connsiteY592" fmla="*/ 1250369 h 6858000"/>
              <a:gd name="connsiteX593" fmla="*/ 678222 w 7467600"/>
              <a:gd name="connsiteY593" fmla="*/ 1248670 h 6858000"/>
              <a:gd name="connsiteX594" fmla="*/ 775536 w 7467600"/>
              <a:gd name="connsiteY594" fmla="*/ 1388015 h 6858000"/>
              <a:gd name="connsiteX595" fmla="*/ 894529 w 7467600"/>
              <a:gd name="connsiteY595" fmla="*/ 1567739 h 6858000"/>
              <a:gd name="connsiteX596" fmla="*/ 948000 w 7467600"/>
              <a:gd name="connsiteY596" fmla="*/ 1663088 h 6858000"/>
              <a:gd name="connsiteX597" fmla="*/ 1006812 w 7467600"/>
              <a:gd name="connsiteY597" fmla="*/ 1767683 h 6858000"/>
              <a:gd name="connsiteX598" fmla="*/ 1149133 w 7467600"/>
              <a:gd name="connsiteY598" fmla="*/ 1971513 h 6858000"/>
              <a:gd name="connsiteX599" fmla="*/ 1333952 w 7467600"/>
              <a:gd name="connsiteY599" fmla="*/ 2251620 h 6858000"/>
              <a:gd name="connsiteX600" fmla="*/ 1337329 w 7467600"/>
              <a:gd name="connsiteY600" fmla="*/ 2258350 h 6858000"/>
              <a:gd name="connsiteX601" fmla="*/ 1014726 w 7467600"/>
              <a:gd name="connsiteY601" fmla="*/ 1615556 h 6858000"/>
              <a:gd name="connsiteX602" fmla="*/ 678222 w 7467600"/>
              <a:gd name="connsiteY602" fmla="*/ 1248670 h 6858000"/>
              <a:gd name="connsiteX603" fmla="*/ 6691602 w 7467600"/>
              <a:gd name="connsiteY603" fmla="*/ 1140573 h 6858000"/>
              <a:gd name="connsiteX604" fmla="*/ 6571100 w 7467600"/>
              <a:gd name="connsiteY604" fmla="*/ 1183662 h 6858000"/>
              <a:gd name="connsiteX605" fmla="*/ 6241687 w 7467600"/>
              <a:gd name="connsiteY605" fmla="*/ 1257600 h 6858000"/>
              <a:gd name="connsiteX606" fmla="*/ 5693009 w 7467600"/>
              <a:gd name="connsiteY606" fmla="*/ 1478256 h 6858000"/>
              <a:gd name="connsiteX607" fmla="*/ 6548420 w 7467600"/>
              <a:gd name="connsiteY607" fmla="*/ 1214599 h 6858000"/>
              <a:gd name="connsiteX608" fmla="*/ 6605473 w 7467600"/>
              <a:gd name="connsiteY608" fmla="*/ 1184686 h 6858000"/>
              <a:gd name="connsiteX609" fmla="*/ 6691602 w 7467600"/>
              <a:gd name="connsiteY609" fmla="*/ 1140573 h 6858000"/>
              <a:gd name="connsiteX610" fmla="*/ 4002475 w 7467600"/>
              <a:gd name="connsiteY610" fmla="*/ 1037802 h 6858000"/>
              <a:gd name="connsiteX611" fmla="*/ 4000324 w 7467600"/>
              <a:gd name="connsiteY611" fmla="*/ 1039362 h 6858000"/>
              <a:gd name="connsiteX612" fmla="*/ 4002862 w 7467600"/>
              <a:gd name="connsiteY612" fmla="*/ 1042866 h 6858000"/>
              <a:gd name="connsiteX613" fmla="*/ 4002475 w 7467600"/>
              <a:gd name="connsiteY613" fmla="*/ 1037802 h 6858000"/>
              <a:gd name="connsiteX614" fmla="*/ 506322 w 7467600"/>
              <a:gd name="connsiteY614" fmla="*/ 1020997 h 6858000"/>
              <a:gd name="connsiteX615" fmla="*/ 533068 w 7467600"/>
              <a:gd name="connsiteY615" fmla="*/ 1029409 h 6858000"/>
              <a:gd name="connsiteX616" fmla="*/ 1232525 w 7467600"/>
              <a:gd name="connsiteY616" fmla="*/ 1804675 h 6858000"/>
              <a:gd name="connsiteX617" fmla="*/ 1388858 w 7467600"/>
              <a:gd name="connsiteY617" fmla="*/ 2368011 h 6858000"/>
              <a:gd name="connsiteX618" fmla="*/ 1384098 w 7467600"/>
              <a:gd name="connsiteY618" fmla="*/ 2378125 h 6858000"/>
              <a:gd name="connsiteX619" fmla="*/ 1425393 w 7467600"/>
              <a:gd name="connsiteY619" fmla="*/ 2589124 h 6858000"/>
              <a:gd name="connsiteX620" fmla="*/ 1424001 w 7467600"/>
              <a:gd name="connsiteY620" fmla="*/ 2597541 h 6858000"/>
              <a:gd name="connsiteX621" fmla="*/ 2152729 w 7467600"/>
              <a:gd name="connsiteY621" fmla="*/ 2864487 h 6858000"/>
              <a:gd name="connsiteX622" fmla="*/ 2020609 w 7467600"/>
              <a:gd name="connsiteY622" fmla="*/ 2539671 h 6858000"/>
              <a:gd name="connsiteX623" fmla="*/ 2018920 w 7467600"/>
              <a:gd name="connsiteY623" fmla="*/ 2536309 h 6858000"/>
              <a:gd name="connsiteX624" fmla="*/ 1342441 w 7467600"/>
              <a:gd name="connsiteY624" fmla="*/ 1173017 h 6858000"/>
              <a:gd name="connsiteX625" fmla="*/ 1367925 w 7467600"/>
              <a:gd name="connsiteY625" fmla="*/ 1135648 h 6858000"/>
              <a:gd name="connsiteX626" fmla="*/ 1771401 w 7467600"/>
              <a:gd name="connsiteY626" fmla="*/ 1806673 h 6858000"/>
              <a:gd name="connsiteX627" fmla="*/ 1972385 w 7467600"/>
              <a:gd name="connsiteY627" fmla="*/ 2198735 h 6858000"/>
              <a:gd name="connsiteX628" fmla="*/ 2040892 w 7467600"/>
              <a:gd name="connsiteY628" fmla="*/ 2405205 h 6858000"/>
              <a:gd name="connsiteX629" fmla="*/ 2131689 w 7467600"/>
              <a:gd name="connsiteY629" fmla="*/ 1936926 h 6858000"/>
              <a:gd name="connsiteX630" fmla="*/ 2454820 w 7467600"/>
              <a:gd name="connsiteY630" fmla="*/ 1248808 h 6858000"/>
              <a:gd name="connsiteX631" fmla="*/ 2492512 w 7467600"/>
              <a:gd name="connsiteY631" fmla="*/ 1302920 h 6858000"/>
              <a:gd name="connsiteX632" fmla="*/ 2081216 w 7467600"/>
              <a:gd name="connsiteY632" fmla="*/ 2527513 h 6858000"/>
              <a:gd name="connsiteX633" fmla="*/ 2081211 w 7467600"/>
              <a:gd name="connsiteY633" fmla="*/ 2528916 h 6858000"/>
              <a:gd name="connsiteX634" fmla="*/ 2199067 w 7467600"/>
              <a:gd name="connsiteY634" fmla="*/ 2884061 h 6858000"/>
              <a:gd name="connsiteX635" fmla="*/ 3192586 w 7467600"/>
              <a:gd name="connsiteY635" fmla="*/ 3411496 h 6858000"/>
              <a:gd name="connsiteX636" fmla="*/ 3182620 w 7467600"/>
              <a:gd name="connsiteY636" fmla="*/ 3483279 h 6858000"/>
              <a:gd name="connsiteX637" fmla="*/ 2435119 w 7467600"/>
              <a:gd name="connsiteY637" fmla="*/ 3080173 h 6858000"/>
              <a:gd name="connsiteX638" fmla="*/ 2410152 w 7467600"/>
              <a:gd name="connsiteY638" fmla="*/ 3063751 h 6858000"/>
              <a:gd name="connsiteX639" fmla="*/ 2408099 w 7467600"/>
              <a:gd name="connsiteY639" fmla="*/ 3064403 h 6858000"/>
              <a:gd name="connsiteX640" fmla="*/ 2407218 w 7467600"/>
              <a:gd name="connsiteY640" fmla="*/ 3070324 h 6858000"/>
              <a:gd name="connsiteX641" fmla="*/ 2380138 w 7467600"/>
              <a:gd name="connsiteY641" fmla="*/ 3099341 h 6858000"/>
              <a:gd name="connsiteX642" fmla="*/ 1765923 w 7467600"/>
              <a:gd name="connsiteY642" fmla="*/ 3581043 h 6858000"/>
              <a:gd name="connsiteX643" fmla="*/ 1702258 w 7467600"/>
              <a:gd name="connsiteY643" fmla="*/ 3612286 h 6858000"/>
              <a:gd name="connsiteX644" fmla="*/ 1538370 w 7467600"/>
              <a:gd name="connsiteY644" fmla="*/ 3811804 h 6858000"/>
              <a:gd name="connsiteX645" fmla="*/ 542867 w 7467600"/>
              <a:gd name="connsiteY645" fmla="*/ 4944092 h 6858000"/>
              <a:gd name="connsiteX646" fmla="*/ 515800 w 7467600"/>
              <a:gd name="connsiteY646" fmla="*/ 4862180 h 6858000"/>
              <a:gd name="connsiteX647" fmla="*/ 909145 w 7467600"/>
              <a:gd name="connsiteY647" fmla="*/ 4199225 h 6858000"/>
              <a:gd name="connsiteX648" fmla="*/ 1214067 w 7467600"/>
              <a:gd name="connsiteY648" fmla="*/ 3908561 h 6858000"/>
              <a:gd name="connsiteX649" fmla="*/ 640967 w 7467600"/>
              <a:gd name="connsiteY649" fmla="*/ 4105601 h 6858000"/>
              <a:gd name="connsiteX650" fmla="*/ 112563 w 7467600"/>
              <a:gd name="connsiteY650" fmla="*/ 4396952 h 6858000"/>
              <a:gd name="connsiteX651" fmla="*/ 0 w 7467600"/>
              <a:gd name="connsiteY651" fmla="*/ 4466006 h 6858000"/>
              <a:gd name="connsiteX652" fmla="*/ 0 w 7467600"/>
              <a:gd name="connsiteY652" fmla="*/ 4233763 h 6858000"/>
              <a:gd name="connsiteX653" fmla="*/ 36881 w 7467600"/>
              <a:gd name="connsiteY653" fmla="*/ 4200118 h 6858000"/>
              <a:gd name="connsiteX654" fmla="*/ 910534 w 7467600"/>
              <a:gd name="connsiteY654" fmla="*/ 3629753 h 6858000"/>
              <a:gd name="connsiteX655" fmla="*/ 1578717 w 7467600"/>
              <a:gd name="connsiteY655" fmla="*/ 3575982 h 6858000"/>
              <a:gd name="connsiteX656" fmla="*/ 2338780 w 7467600"/>
              <a:gd name="connsiteY656" fmla="*/ 3033725 h 6858000"/>
              <a:gd name="connsiteX657" fmla="*/ 1807991 w 7467600"/>
              <a:gd name="connsiteY657" fmla="*/ 2807184 h 6858000"/>
              <a:gd name="connsiteX658" fmla="*/ 1416358 w 7467600"/>
              <a:gd name="connsiteY658" fmla="*/ 3112571 h 6858000"/>
              <a:gd name="connsiteX659" fmla="*/ 939066 w 7467600"/>
              <a:gd name="connsiteY659" fmla="*/ 3378798 h 6858000"/>
              <a:gd name="connsiteX660" fmla="*/ 115099 w 7467600"/>
              <a:gd name="connsiteY660" fmla="*/ 3607650 h 6858000"/>
              <a:gd name="connsiteX661" fmla="*/ 97284 w 7467600"/>
              <a:gd name="connsiteY661" fmla="*/ 3520393 h 6858000"/>
              <a:gd name="connsiteX662" fmla="*/ 922050 w 7467600"/>
              <a:gd name="connsiteY662" fmla="*/ 3074867 h 6858000"/>
              <a:gd name="connsiteX663" fmla="*/ 1405265 w 7467600"/>
              <a:gd name="connsiteY663" fmla="*/ 3016319 h 6858000"/>
              <a:gd name="connsiteX664" fmla="*/ 1407512 w 7467600"/>
              <a:gd name="connsiteY664" fmla="*/ 3018001 h 6858000"/>
              <a:gd name="connsiteX665" fmla="*/ 1726266 w 7467600"/>
              <a:gd name="connsiteY665" fmla="*/ 2777274 h 6858000"/>
              <a:gd name="connsiteX666" fmla="*/ 625390 w 7467600"/>
              <a:gd name="connsiteY666" fmla="*/ 2514541 h 6858000"/>
              <a:gd name="connsiteX667" fmla="*/ 619799 w 7467600"/>
              <a:gd name="connsiteY667" fmla="*/ 2527180 h 6858000"/>
              <a:gd name="connsiteX668" fmla="*/ 310030 w 7467600"/>
              <a:gd name="connsiteY668" fmla="*/ 2771818 h 6858000"/>
              <a:gd name="connsiteX669" fmla="*/ 173877 w 7467600"/>
              <a:gd name="connsiteY669" fmla="*/ 2937056 h 6858000"/>
              <a:gd name="connsiteX670" fmla="*/ 77889 w 7467600"/>
              <a:gd name="connsiteY670" fmla="*/ 3138440 h 6858000"/>
              <a:gd name="connsiteX671" fmla="*/ 0 w 7467600"/>
              <a:gd name="connsiteY671" fmla="*/ 3271395 h 6858000"/>
              <a:gd name="connsiteX672" fmla="*/ 0 w 7467600"/>
              <a:gd name="connsiteY672" fmla="*/ 3153002 h 6858000"/>
              <a:gd name="connsiteX673" fmla="*/ 2386 w 7467600"/>
              <a:gd name="connsiteY673" fmla="*/ 3149203 h 6858000"/>
              <a:gd name="connsiteX674" fmla="*/ 89753 w 7467600"/>
              <a:gd name="connsiteY674" fmla="*/ 2987702 h 6858000"/>
              <a:gd name="connsiteX675" fmla="*/ 76869 w 7467600"/>
              <a:gd name="connsiteY675" fmla="*/ 3005404 h 6858000"/>
              <a:gd name="connsiteX676" fmla="*/ 32049 w 7467600"/>
              <a:gd name="connsiteY676" fmla="*/ 3065814 h 6858000"/>
              <a:gd name="connsiteX677" fmla="*/ 0 w 7467600"/>
              <a:gd name="connsiteY677" fmla="*/ 3108744 h 6858000"/>
              <a:gd name="connsiteX678" fmla="*/ 0 w 7467600"/>
              <a:gd name="connsiteY678" fmla="*/ 3058059 h 6858000"/>
              <a:gd name="connsiteX679" fmla="*/ 7610 w 7467600"/>
              <a:gd name="connsiteY679" fmla="*/ 3047889 h 6858000"/>
              <a:gd name="connsiteX680" fmla="*/ 52419 w 7467600"/>
              <a:gd name="connsiteY680" fmla="*/ 2987479 h 6858000"/>
              <a:gd name="connsiteX681" fmla="*/ 59142 w 7467600"/>
              <a:gd name="connsiteY681" fmla="*/ 2978488 h 6858000"/>
              <a:gd name="connsiteX682" fmla="*/ 0 w 7467600"/>
              <a:gd name="connsiteY682" fmla="*/ 3015334 h 6858000"/>
              <a:gd name="connsiteX683" fmla="*/ 0 w 7467600"/>
              <a:gd name="connsiteY683" fmla="*/ 2914286 h 6858000"/>
              <a:gd name="connsiteX684" fmla="*/ 36383 w 7467600"/>
              <a:gd name="connsiteY684" fmla="*/ 2901128 h 6858000"/>
              <a:gd name="connsiteX685" fmla="*/ 156329 w 7467600"/>
              <a:gd name="connsiteY685" fmla="*/ 2840533 h 6858000"/>
              <a:gd name="connsiteX686" fmla="*/ 358355 w 7467600"/>
              <a:gd name="connsiteY686" fmla="*/ 2620471 h 6858000"/>
              <a:gd name="connsiteX687" fmla="*/ 510577 w 7467600"/>
              <a:gd name="connsiteY687" fmla="*/ 2501244 h 6858000"/>
              <a:gd name="connsiteX688" fmla="*/ 211967 w 7467600"/>
              <a:gd name="connsiteY688" fmla="*/ 2479171 h 6858000"/>
              <a:gd name="connsiteX689" fmla="*/ 0 w 7467600"/>
              <a:gd name="connsiteY689" fmla="*/ 2476398 h 6858000"/>
              <a:gd name="connsiteX690" fmla="*/ 0 w 7467600"/>
              <a:gd name="connsiteY690" fmla="*/ 2389189 h 6858000"/>
              <a:gd name="connsiteX691" fmla="*/ 103062 w 7467600"/>
              <a:gd name="connsiteY691" fmla="*/ 2389518 h 6858000"/>
              <a:gd name="connsiteX692" fmla="*/ 510734 w 7467600"/>
              <a:gd name="connsiteY692" fmla="*/ 2416201 h 6858000"/>
              <a:gd name="connsiteX693" fmla="*/ 279257 w 7467600"/>
              <a:gd name="connsiteY693" fmla="*/ 2092102 h 6858000"/>
              <a:gd name="connsiteX694" fmla="*/ 65265 w 7467600"/>
              <a:gd name="connsiteY694" fmla="*/ 2006049 h 6858000"/>
              <a:gd name="connsiteX695" fmla="*/ 0 w 7467600"/>
              <a:gd name="connsiteY695" fmla="*/ 1982532 h 6858000"/>
              <a:gd name="connsiteX696" fmla="*/ 0 w 7467600"/>
              <a:gd name="connsiteY696" fmla="*/ 1912789 h 6858000"/>
              <a:gd name="connsiteX697" fmla="*/ 97460 w 7467600"/>
              <a:gd name="connsiteY697" fmla="*/ 1953725 h 6858000"/>
              <a:gd name="connsiteX698" fmla="*/ 221272 w 7467600"/>
              <a:gd name="connsiteY698" fmla="*/ 1980766 h 6858000"/>
              <a:gd name="connsiteX699" fmla="*/ 116765 w 7467600"/>
              <a:gd name="connsiteY699" fmla="*/ 1911033 h 6858000"/>
              <a:gd name="connsiteX700" fmla="*/ 16405 w 7467600"/>
              <a:gd name="connsiteY700" fmla="*/ 1803412 h 6858000"/>
              <a:gd name="connsiteX701" fmla="*/ 0 w 7467600"/>
              <a:gd name="connsiteY701" fmla="*/ 1784777 h 6858000"/>
              <a:gd name="connsiteX702" fmla="*/ 0 w 7467600"/>
              <a:gd name="connsiteY702" fmla="*/ 1740082 h 6858000"/>
              <a:gd name="connsiteX703" fmla="*/ 39394 w 7467600"/>
              <a:gd name="connsiteY703" fmla="*/ 1784856 h 6858000"/>
              <a:gd name="connsiteX704" fmla="*/ 135813 w 7467600"/>
              <a:gd name="connsiteY704" fmla="*/ 1888838 h 6858000"/>
              <a:gd name="connsiteX705" fmla="*/ 242575 w 7467600"/>
              <a:gd name="connsiteY705" fmla="*/ 1958841 h 6858000"/>
              <a:gd name="connsiteX706" fmla="*/ 82197 w 7467600"/>
              <a:gd name="connsiteY706" fmla="*/ 1754826 h 6858000"/>
              <a:gd name="connsiteX707" fmla="*/ 0 w 7467600"/>
              <a:gd name="connsiteY707" fmla="*/ 1679650 h 6858000"/>
              <a:gd name="connsiteX708" fmla="*/ 0 w 7467600"/>
              <a:gd name="connsiteY708" fmla="*/ 1602463 h 6858000"/>
              <a:gd name="connsiteX709" fmla="*/ 84689 w 7467600"/>
              <a:gd name="connsiteY709" fmla="*/ 1677442 h 6858000"/>
              <a:gd name="connsiteX710" fmla="*/ 298437 w 7467600"/>
              <a:gd name="connsiteY710" fmla="*/ 1968019 h 6858000"/>
              <a:gd name="connsiteX711" fmla="*/ 227269 w 7467600"/>
              <a:gd name="connsiteY711" fmla="*/ 1114064 h 6858000"/>
              <a:gd name="connsiteX712" fmla="*/ 248003 w 7467600"/>
              <a:gd name="connsiteY712" fmla="*/ 1089613 h 6858000"/>
              <a:gd name="connsiteX713" fmla="*/ 427020 w 7467600"/>
              <a:gd name="connsiteY713" fmla="*/ 1619803 h 6858000"/>
              <a:gd name="connsiteX714" fmla="*/ 340345 w 7467600"/>
              <a:gd name="connsiteY714" fmla="*/ 2027739 h 6858000"/>
              <a:gd name="connsiteX715" fmla="*/ 360865 w 7467600"/>
              <a:gd name="connsiteY715" fmla="*/ 2044827 h 6858000"/>
              <a:gd name="connsiteX716" fmla="*/ 560414 w 7467600"/>
              <a:gd name="connsiteY716" fmla="*/ 2421457 h 6858000"/>
              <a:gd name="connsiteX717" fmla="*/ 1359703 w 7467600"/>
              <a:gd name="connsiteY717" fmla="*/ 2578554 h 6858000"/>
              <a:gd name="connsiteX718" fmla="*/ 1359422 w 7467600"/>
              <a:gd name="connsiteY718" fmla="*/ 2577994 h 6858000"/>
              <a:gd name="connsiteX719" fmla="*/ 828701 w 7467600"/>
              <a:gd name="connsiteY719" fmla="*/ 1839520 h 6858000"/>
              <a:gd name="connsiteX720" fmla="*/ 494427 w 7467600"/>
              <a:gd name="connsiteY720" fmla="*/ 1092333 h 6858000"/>
              <a:gd name="connsiteX721" fmla="*/ 506322 w 7467600"/>
              <a:gd name="connsiteY721" fmla="*/ 1020997 h 6858000"/>
              <a:gd name="connsiteX722" fmla="*/ 4570198 w 7467600"/>
              <a:gd name="connsiteY722" fmla="*/ 978081 h 6858000"/>
              <a:gd name="connsiteX723" fmla="*/ 4523691 w 7467600"/>
              <a:gd name="connsiteY723" fmla="*/ 1127776 h 6858000"/>
              <a:gd name="connsiteX724" fmla="*/ 4509875 w 7467600"/>
              <a:gd name="connsiteY724" fmla="*/ 1167552 h 6858000"/>
              <a:gd name="connsiteX725" fmla="*/ 4478168 w 7467600"/>
              <a:gd name="connsiteY725" fmla="*/ 1260735 h 6858000"/>
              <a:gd name="connsiteX726" fmla="*/ 4409309 w 7467600"/>
              <a:gd name="connsiteY726" fmla="*/ 1666996 h 6858000"/>
              <a:gd name="connsiteX727" fmla="*/ 4370031 w 7467600"/>
              <a:gd name="connsiteY727" fmla="*/ 1955666 h 6858000"/>
              <a:gd name="connsiteX728" fmla="*/ 4570198 w 7467600"/>
              <a:gd name="connsiteY728" fmla="*/ 978081 h 6858000"/>
              <a:gd name="connsiteX729" fmla="*/ 4557898 w 7467600"/>
              <a:gd name="connsiteY729" fmla="*/ 900011 h 6858000"/>
              <a:gd name="connsiteX730" fmla="*/ 4344840 w 7467600"/>
              <a:gd name="connsiteY730" fmla="*/ 1922038 h 6858000"/>
              <a:gd name="connsiteX731" fmla="*/ 4378710 w 7467600"/>
              <a:gd name="connsiteY731" fmla="*/ 1665516 h 6858000"/>
              <a:gd name="connsiteX732" fmla="*/ 4448798 w 7467600"/>
              <a:gd name="connsiteY732" fmla="*/ 1253024 h 6858000"/>
              <a:gd name="connsiteX733" fmla="*/ 4480315 w 7467600"/>
              <a:gd name="connsiteY733" fmla="*/ 1158454 h 6858000"/>
              <a:gd name="connsiteX734" fmla="*/ 4494133 w 7467600"/>
              <a:gd name="connsiteY734" fmla="*/ 1118676 h 6858000"/>
              <a:gd name="connsiteX735" fmla="*/ 4557898 w 7467600"/>
              <a:gd name="connsiteY735" fmla="*/ 900011 h 6858000"/>
              <a:gd name="connsiteX736" fmla="*/ 5870151 w 7467600"/>
              <a:gd name="connsiteY736" fmla="*/ 898890 h 6858000"/>
              <a:gd name="connsiteX737" fmla="*/ 5861335 w 7467600"/>
              <a:gd name="connsiteY737" fmla="*/ 899177 h 6858000"/>
              <a:gd name="connsiteX738" fmla="*/ 5843702 w 7467600"/>
              <a:gd name="connsiteY738" fmla="*/ 899748 h 6858000"/>
              <a:gd name="connsiteX739" fmla="*/ 5651107 w 7467600"/>
              <a:gd name="connsiteY739" fmla="*/ 920306 h 6858000"/>
              <a:gd name="connsiteX740" fmla="*/ 5459407 w 7467600"/>
              <a:gd name="connsiteY740" fmla="*/ 940975 h 6858000"/>
              <a:gd name="connsiteX741" fmla="*/ 5374846 w 7467600"/>
              <a:gd name="connsiteY741" fmla="*/ 941988 h 6858000"/>
              <a:gd name="connsiteX742" fmla="*/ 5256105 w 7467600"/>
              <a:gd name="connsiteY742" fmla="*/ 945632 h 6858000"/>
              <a:gd name="connsiteX743" fmla="*/ 5107071 w 7467600"/>
              <a:gd name="connsiteY743" fmla="*/ 969720 h 6858000"/>
              <a:gd name="connsiteX744" fmla="*/ 4998681 w 7467600"/>
              <a:gd name="connsiteY744" fmla="*/ 988771 h 6858000"/>
              <a:gd name="connsiteX745" fmla="*/ 5870151 w 7467600"/>
              <a:gd name="connsiteY745" fmla="*/ 898890 h 6858000"/>
              <a:gd name="connsiteX746" fmla="*/ 5504425 w 7467600"/>
              <a:gd name="connsiteY746" fmla="*/ 848067 h 6858000"/>
              <a:gd name="connsiteX747" fmla="*/ 4968849 w 7467600"/>
              <a:gd name="connsiteY747" fmla="*/ 962318 h 6858000"/>
              <a:gd name="connsiteX748" fmla="*/ 5104039 w 7467600"/>
              <a:gd name="connsiteY748" fmla="*/ 940634 h 6858000"/>
              <a:gd name="connsiteX749" fmla="*/ 5256311 w 7467600"/>
              <a:gd name="connsiteY749" fmla="*/ 916490 h 6858000"/>
              <a:gd name="connsiteX750" fmla="*/ 5377381 w 7467600"/>
              <a:gd name="connsiteY750" fmla="*/ 912671 h 6858000"/>
              <a:gd name="connsiteX751" fmla="*/ 5460148 w 7467600"/>
              <a:gd name="connsiteY751" fmla="*/ 911442 h 6858000"/>
              <a:gd name="connsiteX752" fmla="*/ 5648971 w 7467600"/>
              <a:gd name="connsiteY752" fmla="*/ 891331 h 6858000"/>
              <a:gd name="connsiteX753" fmla="*/ 5844807 w 7467600"/>
              <a:gd name="connsiteY753" fmla="*/ 870718 h 6858000"/>
              <a:gd name="connsiteX754" fmla="*/ 5862975 w 7467600"/>
              <a:gd name="connsiteY754" fmla="*/ 869756 h 6858000"/>
              <a:gd name="connsiteX755" fmla="*/ 5920887 w 7467600"/>
              <a:gd name="connsiteY755" fmla="*/ 865929 h 6858000"/>
              <a:gd name="connsiteX756" fmla="*/ 5504425 w 7467600"/>
              <a:gd name="connsiteY756" fmla="*/ 848067 h 6858000"/>
              <a:gd name="connsiteX757" fmla="*/ 3607114 w 7467600"/>
              <a:gd name="connsiteY757" fmla="*/ 467441 h 6858000"/>
              <a:gd name="connsiteX758" fmla="*/ 3296242 w 7467600"/>
              <a:gd name="connsiteY758" fmla="*/ 807991 h 6858000"/>
              <a:gd name="connsiteX759" fmla="*/ 3174674 w 7467600"/>
              <a:gd name="connsiteY759" fmla="*/ 919759 h 6858000"/>
              <a:gd name="connsiteX760" fmla="*/ 3042978 w 7467600"/>
              <a:gd name="connsiteY760" fmla="*/ 1054894 h 6858000"/>
              <a:gd name="connsiteX761" fmla="*/ 2968914 w 7467600"/>
              <a:gd name="connsiteY761" fmla="*/ 1133756 h 6858000"/>
              <a:gd name="connsiteX762" fmla="*/ 3103823 w 7467600"/>
              <a:gd name="connsiteY762" fmla="*/ 1026814 h 6858000"/>
              <a:gd name="connsiteX763" fmla="*/ 3607114 w 7467600"/>
              <a:gd name="connsiteY763" fmla="*/ 467441 h 6858000"/>
              <a:gd name="connsiteX764" fmla="*/ 3744487 w 7467600"/>
              <a:gd name="connsiteY764" fmla="*/ 383136 h 6858000"/>
              <a:gd name="connsiteX765" fmla="*/ 3970213 w 7467600"/>
              <a:gd name="connsiteY765" fmla="*/ 995559 h 6858000"/>
              <a:gd name="connsiteX766" fmla="*/ 3744487 w 7467600"/>
              <a:gd name="connsiteY766" fmla="*/ 383136 h 6858000"/>
              <a:gd name="connsiteX767" fmla="*/ 3624562 w 7467600"/>
              <a:gd name="connsiteY767" fmla="*/ 367041 h 6858000"/>
              <a:gd name="connsiteX768" fmla="*/ 3489712 w 7467600"/>
              <a:gd name="connsiteY768" fmla="*/ 485386 h 6858000"/>
              <a:gd name="connsiteX769" fmla="*/ 3182994 w 7467600"/>
              <a:gd name="connsiteY769" fmla="*/ 828265 h 6858000"/>
              <a:gd name="connsiteX770" fmla="*/ 2892114 w 7467600"/>
              <a:gd name="connsiteY770" fmla="*/ 1172635 h 6858000"/>
              <a:gd name="connsiteX771" fmla="*/ 3021459 w 7467600"/>
              <a:gd name="connsiteY771" fmla="*/ 1035385 h 6858000"/>
              <a:gd name="connsiteX772" fmla="*/ 3153873 w 7467600"/>
              <a:gd name="connsiteY772" fmla="*/ 898971 h 6858000"/>
              <a:gd name="connsiteX773" fmla="*/ 3276511 w 7467600"/>
              <a:gd name="connsiteY773" fmla="*/ 786423 h 6858000"/>
              <a:gd name="connsiteX774" fmla="*/ 3584154 w 7467600"/>
              <a:gd name="connsiteY774" fmla="*/ 448218 h 6858000"/>
              <a:gd name="connsiteX775" fmla="*/ 3624562 w 7467600"/>
              <a:gd name="connsiteY775" fmla="*/ 367041 h 6858000"/>
              <a:gd name="connsiteX776" fmla="*/ 3766672 w 7467600"/>
              <a:gd name="connsiteY776" fmla="*/ 359429 h 6858000"/>
              <a:gd name="connsiteX777" fmla="*/ 3996338 w 7467600"/>
              <a:gd name="connsiteY777" fmla="*/ 968237 h 6858000"/>
              <a:gd name="connsiteX778" fmla="*/ 3766672 w 7467600"/>
              <a:gd name="connsiteY778" fmla="*/ 359429 h 6858000"/>
              <a:gd name="connsiteX779" fmla="*/ 5805386 w 7467600"/>
              <a:gd name="connsiteY779" fmla="*/ 239240 h 6858000"/>
              <a:gd name="connsiteX780" fmla="*/ 5736947 w 7467600"/>
              <a:gd name="connsiteY780" fmla="*/ 261367 h 6858000"/>
              <a:gd name="connsiteX781" fmla="*/ 5427012 w 7467600"/>
              <a:gd name="connsiteY781" fmla="*/ 311272 h 6858000"/>
              <a:gd name="connsiteX782" fmla="*/ 5147818 w 7467600"/>
              <a:gd name="connsiteY782" fmla="*/ 322112 h 6858000"/>
              <a:gd name="connsiteX783" fmla="*/ 5060854 w 7467600"/>
              <a:gd name="connsiteY783" fmla="*/ 311882 h 6858000"/>
              <a:gd name="connsiteX784" fmla="*/ 4945989 w 7467600"/>
              <a:gd name="connsiteY784" fmla="*/ 300516 h 6858000"/>
              <a:gd name="connsiteX785" fmla="*/ 5410479 w 7467600"/>
              <a:gd name="connsiteY785" fmla="*/ 348434 h 6858000"/>
              <a:gd name="connsiteX786" fmla="*/ 5805386 w 7467600"/>
              <a:gd name="connsiteY786" fmla="*/ 239240 h 6858000"/>
              <a:gd name="connsiteX787" fmla="*/ 5905192 w 7467600"/>
              <a:gd name="connsiteY787" fmla="*/ 163079 h 6858000"/>
              <a:gd name="connsiteX788" fmla="*/ 5865655 w 7467600"/>
              <a:gd name="connsiteY788" fmla="*/ 171901 h 6858000"/>
              <a:gd name="connsiteX789" fmla="*/ 5259740 w 7467600"/>
              <a:gd name="connsiteY789" fmla="*/ 257013 h 6858000"/>
              <a:gd name="connsiteX790" fmla="*/ 5208466 w 7467600"/>
              <a:gd name="connsiteY790" fmla="*/ 257550 h 6858000"/>
              <a:gd name="connsiteX791" fmla="*/ 4980204 w 7467600"/>
              <a:gd name="connsiteY791" fmla="*/ 271903 h 6858000"/>
              <a:gd name="connsiteX792" fmla="*/ 5068068 w 7467600"/>
              <a:gd name="connsiteY792" fmla="*/ 282244 h 6858000"/>
              <a:gd name="connsiteX793" fmla="*/ 5153231 w 7467600"/>
              <a:gd name="connsiteY793" fmla="*/ 292240 h 6858000"/>
              <a:gd name="connsiteX794" fmla="*/ 5426491 w 7467600"/>
              <a:gd name="connsiteY794" fmla="*/ 281128 h 6858000"/>
              <a:gd name="connsiteX795" fmla="*/ 5731212 w 7467600"/>
              <a:gd name="connsiteY795" fmla="*/ 231951 h 6858000"/>
              <a:gd name="connsiteX796" fmla="*/ 5905192 w 7467600"/>
              <a:gd name="connsiteY796" fmla="*/ 163079 h 6858000"/>
              <a:gd name="connsiteX797" fmla="*/ 5944437 w 7467600"/>
              <a:gd name="connsiteY797" fmla="*/ 113829 h 6858000"/>
              <a:gd name="connsiteX798" fmla="*/ 5825032 w 7467600"/>
              <a:gd name="connsiteY798" fmla="*/ 146405 h 6858000"/>
              <a:gd name="connsiteX799" fmla="*/ 4955599 w 7467600"/>
              <a:gd name="connsiteY799" fmla="*/ 247008 h 6858000"/>
              <a:gd name="connsiteX800" fmla="*/ 5210104 w 7467600"/>
              <a:gd name="connsiteY800" fmla="*/ 228123 h 6858000"/>
              <a:gd name="connsiteX801" fmla="*/ 5261015 w 7467600"/>
              <a:gd name="connsiteY801" fmla="*/ 227087 h 6858000"/>
              <a:gd name="connsiteX802" fmla="*/ 5861181 w 7467600"/>
              <a:gd name="connsiteY802" fmla="*/ 143093 h 6858000"/>
              <a:gd name="connsiteX803" fmla="*/ 5961252 w 7467600"/>
              <a:gd name="connsiteY803" fmla="*/ 114820 h 6858000"/>
              <a:gd name="connsiteX804" fmla="*/ 5944437 w 7467600"/>
              <a:gd name="connsiteY804" fmla="*/ 113829 h 6858000"/>
              <a:gd name="connsiteX805" fmla="*/ 3882765 w 7467600"/>
              <a:gd name="connsiteY805" fmla="*/ 0 h 6858000"/>
              <a:gd name="connsiteX806" fmla="*/ 3995099 w 7467600"/>
              <a:gd name="connsiteY806" fmla="*/ 0 h 6858000"/>
              <a:gd name="connsiteX807" fmla="*/ 4163818 w 7467600"/>
              <a:gd name="connsiteY807" fmla="*/ 234104 h 6858000"/>
              <a:gd name="connsiteX808" fmla="*/ 4172099 w 7467600"/>
              <a:gd name="connsiteY808" fmla="*/ 234207 h 6858000"/>
              <a:gd name="connsiteX809" fmla="*/ 4784282 w 7467600"/>
              <a:gd name="connsiteY809" fmla="*/ 276561 h 6858000"/>
              <a:gd name="connsiteX810" fmla="*/ 4801687 w 7467600"/>
              <a:gd name="connsiteY810" fmla="*/ 267764 h 6858000"/>
              <a:gd name="connsiteX811" fmla="*/ 6082788 w 7467600"/>
              <a:gd name="connsiteY811" fmla="*/ 64119 h 6858000"/>
              <a:gd name="connsiteX812" fmla="*/ 6099442 w 7467600"/>
              <a:gd name="connsiteY812" fmla="*/ 82568 h 6858000"/>
              <a:gd name="connsiteX813" fmla="*/ 4804137 w 7467600"/>
              <a:gd name="connsiteY813" fmla="*/ 320931 h 6858000"/>
              <a:gd name="connsiteX814" fmla="*/ 4227047 w 7467600"/>
              <a:gd name="connsiteY814" fmla="*/ 313415 h 6858000"/>
              <a:gd name="connsiteX815" fmla="*/ 4346041 w 7467600"/>
              <a:gd name="connsiteY815" fmla="*/ 456086 h 6858000"/>
              <a:gd name="connsiteX816" fmla="*/ 4870967 w 7467600"/>
              <a:gd name="connsiteY816" fmla="*/ 963061 h 6858000"/>
              <a:gd name="connsiteX817" fmla="*/ 4889647 w 7467600"/>
              <a:gd name="connsiteY817" fmla="*/ 957147 h 6858000"/>
              <a:gd name="connsiteX818" fmla="*/ 5422504 w 7467600"/>
              <a:gd name="connsiteY818" fmla="*/ 805191 h 6858000"/>
              <a:gd name="connsiteX819" fmla="*/ 6087656 w 7467600"/>
              <a:gd name="connsiteY819" fmla="*/ 826703 h 6858000"/>
              <a:gd name="connsiteX820" fmla="*/ 6058717 w 7467600"/>
              <a:gd name="connsiteY820" fmla="*/ 865992 h 6858000"/>
              <a:gd name="connsiteX821" fmla="*/ 4974153 w 7467600"/>
              <a:gd name="connsiteY821" fmla="*/ 1045456 h 6858000"/>
              <a:gd name="connsiteX822" fmla="*/ 5627835 w 7467600"/>
              <a:gd name="connsiteY822" fmla="*/ 1472077 h 6858000"/>
              <a:gd name="connsiteX823" fmla="*/ 5629817 w 7467600"/>
              <a:gd name="connsiteY823" fmla="*/ 1471412 h 6858000"/>
              <a:gd name="connsiteX824" fmla="*/ 5634124 w 7467600"/>
              <a:gd name="connsiteY824" fmla="*/ 1470572 h 6858000"/>
              <a:gd name="connsiteX825" fmla="*/ 5755832 w 7467600"/>
              <a:gd name="connsiteY825" fmla="*/ 1383886 h 6858000"/>
              <a:gd name="connsiteX826" fmla="*/ 6014186 w 7467600"/>
              <a:gd name="connsiteY826" fmla="*/ 1279799 h 6858000"/>
              <a:gd name="connsiteX827" fmla="*/ 6901619 w 7467600"/>
              <a:gd name="connsiteY827" fmla="*/ 1047874 h 6858000"/>
              <a:gd name="connsiteX828" fmla="*/ 6931566 w 7467600"/>
              <a:gd name="connsiteY828" fmla="*/ 1062034 h 6858000"/>
              <a:gd name="connsiteX829" fmla="*/ 5790982 w 7467600"/>
              <a:gd name="connsiteY829" fmla="*/ 1561380 h 6858000"/>
              <a:gd name="connsiteX830" fmla="*/ 6188971 w 7467600"/>
              <a:gd name="connsiteY830" fmla="*/ 1755168 h 6858000"/>
              <a:gd name="connsiteX831" fmla="*/ 6202446 w 7467600"/>
              <a:gd name="connsiteY831" fmla="*/ 1752268 h 6858000"/>
              <a:gd name="connsiteX832" fmla="*/ 7179560 w 7467600"/>
              <a:gd name="connsiteY832" fmla="*/ 1467551 h 6858000"/>
              <a:gd name="connsiteX833" fmla="*/ 7158730 w 7467600"/>
              <a:gd name="connsiteY833" fmla="*/ 1507835 h 6858000"/>
              <a:gd name="connsiteX834" fmla="*/ 6326959 w 7467600"/>
              <a:gd name="connsiteY834" fmla="*/ 1817686 h 6858000"/>
              <a:gd name="connsiteX835" fmla="*/ 6537433 w 7467600"/>
              <a:gd name="connsiteY835" fmla="*/ 1907790 h 6858000"/>
              <a:gd name="connsiteX836" fmla="*/ 6550221 w 7467600"/>
              <a:gd name="connsiteY836" fmla="*/ 1910729 h 6858000"/>
              <a:gd name="connsiteX837" fmla="*/ 6964438 w 7467600"/>
              <a:gd name="connsiteY837" fmla="*/ 2209505 h 6858000"/>
              <a:gd name="connsiteX838" fmla="*/ 7367862 w 7467600"/>
              <a:gd name="connsiteY838" fmla="*/ 2806833 h 6858000"/>
              <a:gd name="connsiteX839" fmla="*/ 7364329 w 7467600"/>
              <a:gd name="connsiteY839" fmla="*/ 2826907 h 6858000"/>
              <a:gd name="connsiteX840" fmla="*/ 7290545 w 7467600"/>
              <a:gd name="connsiteY840" fmla="*/ 2850663 h 6858000"/>
              <a:gd name="connsiteX841" fmla="*/ 6472036 w 7467600"/>
              <a:gd name="connsiteY841" fmla="*/ 1959003 h 6858000"/>
              <a:gd name="connsiteX842" fmla="*/ 5792897 w 7467600"/>
              <a:gd name="connsiteY842" fmla="*/ 1647747 h 6858000"/>
              <a:gd name="connsiteX843" fmla="*/ 5842751 w 7467600"/>
              <a:gd name="connsiteY843" fmla="*/ 1816112 h 6858000"/>
              <a:gd name="connsiteX844" fmla="*/ 5847424 w 7467600"/>
              <a:gd name="connsiteY844" fmla="*/ 1815776 h 6858000"/>
              <a:gd name="connsiteX845" fmla="*/ 6399821 w 7467600"/>
              <a:gd name="connsiteY845" fmla="*/ 2344799 h 6858000"/>
              <a:gd name="connsiteX846" fmla="*/ 6323232 w 7467600"/>
              <a:gd name="connsiteY846" fmla="*/ 2389634 h 6858000"/>
              <a:gd name="connsiteX847" fmla="*/ 5942958 w 7467600"/>
              <a:gd name="connsiteY847" fmla="*/ 2077708 h 6858000"/>
              <a:gd name="connsiteX848" fmla="*/ 5921559 w 7467600"/>
              <a:gd name="connsiteY848" fmla="*/ 2378596 h 6858000"/>
              <a:gd name="connsiteX849" fmla="*/ 5817651 w 7467600"/>
              <a:gd name="connsiteY849" fmla="*/ 3023919 h 6858000"/>
              <a:gd name="connsiteX850" fmla="*/ 5729634 w 7467600"/>
              <a:gd name="connsiteY850" fmla="*/ 3051849 h 6858000"/>
              <a:gd name="connsiteX851" fmla="*/ 5611018 w 7467600"/>
              <a:gd name="connsiteY851" fmla="*/ 2316769 h 6858000"/>
              <a:gd name="connsiteX852" fmla="*/ 5687608 w 7467600"/>
              <a:gd name="connsiteY852" fmla="*/ 2039972 h 6858000"/>
              <a:gd name="connsiteX853" fmla="*/ 5657554 w 7467600"/>
              <a:gd name="connsiteY853" fmla="*/ 1576445 h 6858000"/>
              <a:gd name="connsiteX854" fmla="*/ 5150475 w 7467600"/>
              <a:gd name="connsiteY854" fmla="*/ 1274012 h 6858000"/>
              <a:gd name="connsiteX855" fmla="*/ 5349142 w 7467600"/>
              <a:gd name="connsiteY855" fmla="*/ 2204405 h 6858000"/>
              <a:gd name="connsiteX856" fmla="*/ 5262214 w 7467600"/>
              <a:gd name="connsiteY856" fmla="*/ 2233836 h 6858000"/>
              <a:gd name="connsiteX857" fmla="*/ 4981539 w 7467600"/>
              <a:gd name="connsiteY857" fmla="*/ 1542201 h 6858000"/>
              <a:gd name="connsiteX858" fmla="*/ 4958461 w 7467600"/>
              <a:gd name="connsiteY858" fmla="*/ 1136957 h 6858000"/>
              <a:gd name="connsiteX859" fmla="*/ 4655015 w 7467600"/>
              <a:gd name="connsiteY859" fmla="*/ 891426 h 6858000"/>
              <a:gd name="connsiteX860" fmla="*/ 4348002 w 7467600"/>
              <a:gd name="connsiteY860" fmla="*/ 2205895 h 6858000"/>
              <a:gd name="connsiteX861" fmla="*/ 4262250 w 7467600"/>
              <a:gd name="connsiteY861" fmla="*/ 2219972 h 6858000"/>
              <a:gd name="connsiteX862" fmla="*/ 4550611 w 7467600"/>
              <a:gd name="connsiteY862" fmla="*/ 817540 h 6858000"/>
              <a:gd name="connsiteX863" fmla="*/ 4564418 w 7467600"/>
              <a:gd name="connsiteY863" fmla="*/ 808293 h 6858000"/>
              <a:gd name="connsiteX864" fmla="*/ 4266388 w 7467600"/>
              <a:gd name="connsiteY864" fmla="*/ 500083 h 6858000"/>
              <a:gd name="connsiteX865" fmla="*/ 4032842 w 7467600"/>
              <a:gd name="connsiteY865" fmla="*/ 211809 h 6858000"/>
              <a:gd name="connsiteX866" fmla="*/ 3882765 w 7467600"/>
              <a:gd name="connsiteY866" fmla="*/ 0 h 6858000"/>
              <a:gd name="connsiteX867" fmla="*/ 3721337 w 7467600"/>
              <a:gd name="connsiteY867" fmla="*/ 0 h 6858000"/>
              <a:gd name="connsiteX868" fmla="*/ 3797544 w 7467600"/>
              <a:gd name="connsiteY868" fmla="*/ 0 h 6858000"/>
              <a:gd name="connsiteX869" fmla="*/ 3775734 w 7467600"/>
              <a:gd name="connsiteY869" fmla="*/ 95131 h 6858000"/>
              <a:gd name="connsiteX870" fmla="*/ 3724807 w 7467600"/>
              <a:gd name="connsiteY870" fmla="*/ 272257 h 6858000"/>
              <a:gd name="connsiteX871" fmla="*/ 3726844 w 7467600"/>
              <a:gd name="connsiteY871" fmla="*/ 282988 h 6858000"/>
              <a:gd name="connsiteX872" fmla="*/ 3742664 w 7467600"/>
              <a:gd name="connsiteY872" fmla="*/ 279918 h 6858000"/>
              <a:gd name="connsiteX873" fmla="*/ 4103910 w 7467600"/>
              <a:gd name="connsiteY873" fmla="*/ 1161917 h 6858000"/>
              <a:gd name="connsiteX874" fmla="*/ 4020269 w 7467600"/>
              <a:gd name="connsiteY874" fmla="*/ 1200406 h 6858000"/>
              <a:gd name="connsiteX875" fmla="*/ 3674882 w 7467600"/>
              <a:gd name="connsiteY875" fmla="*/ 488524 h 6858000"/>
              <a:gd name="connsiteX876" fmla="*/ 3132682 w 7467600"/>
              <a:gd name="connsiteY876" fmla="*/ 1072284 h 6858000"/>
              <a:gd name="connsiteX877" fmla="*/ 2716346 w 7467600"/>
              <a:gd name="connsiteY877" fmla="*/ 1276376 h 6858000"/>
              <a:gd name="connsiteX878" fmla="*/ 2716772 w 7467600"/>
              <a:gd name="connsiteY878" fmla="*/ 1255462 h 6858000"/>
              <a:gd name="connsiteX879" fmla="*/ 3471096 w 7467600"/>
              <a:gd name="connsiteY879" fmla="*/ 437072 h 6858000"/>
              <a:gd name="connsiteX880" fmla="*/ 3639057 w 7467600"/>
              <a:gd name="connsiteY880" fmla="*/ 286334 h 6858000"/>
              <a:gd name="connsiteX881" fmla="*/ 3640309 w 7467600"/>
              <a:gd name="connsiteY881" fmla="*/ 284664 h 6858000"/>
              <a:gd name="connsiteX882" fmla="*/ 3646022 w 7467600"/>
              <a:gd name="connsiteY882" fmla="*/ 276711 h 6858000"/>
              <a:gd name="connsiteX883" fmla="*/ 3707943 w 7467600"/>
              <a:gd name="connsiteY883" fmla="*/ 65958 h 6858000"/>
              <a:gd name="connsiteX884" fmla="*/ 3721337 w 7467600"/>
              <a:gd name="connsiteY884" fmla="*/ 0 h 6858000"/>
              <a:gd name="connsiteX885" fmla="*/ 2867960 w 7467600"/>
              <a:gd name="connsiteY885" fmla="*/ 0 h 6858000"/>
              <a:gd name="connsiteX886" fmla="*/ 2926351 w 7467600"/>
              <a:gd name="connsiteY886" fmla="*/ 0 h 6858000"/>
              <a:gd name="connsiteX887" fmla="*/ 2902823 w 7467600"/>
              <a:gd name="connsiteY887" fmla="*/ 262929 h 6858000"/>
              <a:gd name="connsiteX888" fmla="*/ 2940663 w 7467600"/>
              <a:gd name="connsiteY888" fmla="*/ 140884 h 6858000"/>
              <a:gd name="connsiteX889" fmla="*/ 2947039 w 7467600"/>
              <a:gd name="connsiteY889" fmla="*/ 122524 h 6858000"/>
              <a:gd name="connsiteX890" fmla="*/ 2984316 w 7467600"/>
              <a:gd name="connsiteY890" fmla="*/ 0 h 6858000"/>
              <a:gd name="connsiteX891" fmla="*/ 3016114 w 7467600"/>
              <a:gd name="connsiteY891" fmla="*/ 0 h 6858000"/>
              <a:gd name="connsiteX892" fmla="*/ 2979949 w 7467600"/>
              <a:gd name="connsiteY892" fmla="*/ 119274 h 6858000"/>
              <a:gd name="connsiteX893" fmla="*/ 3023879 w 7467600"/>
              <a:gd name="connsiteY893" fmla="*/ 0 h 6858000"/>
              <a:gd name="connsiteX894" fmla="*/ 3105400 w 7467600"/>
              <a:gd name="connsiteY894" fmla="*/ 0 h 6858000"/>
              <a:gd name="connsiteX895" fmla="*/ 3094669 w 7467600"/>
              <a:gd name="connsiteY895" fmla="*/ 30308 h 6858000"/>
              <a:gd name="connsiteX896" fmla="*/ 2901945 w 7467600"/>
              <a:gd name="connsiteY896" fmla="*/ 466538 h 6858000"/>
              <a:gd name="connsiteX897" fmla="*/ 2815209 w 7467600"/>
              <a:gd name="connsiteY897" fmla="*/ 497361 h 6858000"/>
              <a:gd name="connsiteX898" fmla="*/ 2844845 w 7467600"/>
              <a:gd name="connsiteY898" fmla="*/ 127638 h 6858000"/>
              <a:gd name="connsiteX899" fmla="*/ 2867960 w 7467600"/>
              <a:gd name="connsiteY899" fmla="*/ 0 h 6858000"/>
              <a:gd name="connsiteX900" fmla="*/ 1057230 w 7467600"/>
              <a:gd name="connsiteY900" fmla="*/ 0 h 6858000"/>
              <a:gd name="connsiteX901" fmla="*/ 1111003 w 7467600"/>
              <a:gd name="connsiteY901" fmla="*/ 0 h 6858000"/>
              <a:gd name="connsiteX902" fmla="*/ 1125553 w 7467600"/>
              <a:gd name="connsiteY902" fmla="*/ 52588 h 6858000"/>
              <a:gd name="connsiteX903" fmla="*/ 1304276 w 7467600"/>
              <a:gd name="connsiteY903" fmla="*/ 476275 h 6858000"/>
              <a:gd name="connsiteX904" fmla="*/ 1492066 w 7467600"/>
              <a:gd name="connsiteY904" fmla="*/ 886333 h 6858000"/>
              <a:gd name="connsiteX905" fmla="*/ 1423698 w 7467600"/>
              <a:gd name="connsiteY905" fmla="*/ 710817 h 6858000"/>
              <a:gd name="connsiteX906" fmla="*/ 1357609 w 7467600"/>
              <a:gd name="connsiteY906" fmla="*/ 532892 h 6858000"/>
              <a:gd name="connsiteX907" fmla="*/ 1309550 w 7467600"/>
              <a:gd name="connsiteY907" fmla="*/ 374031 h 6858000"/>
              <a:gd name="connsiteX908" fmla="*/ 1193673 w 7467600"/>
              <a:gd name="connsiteY908" fmla="*/ 49533 h 6858000"/>
              <a:gd name="connsiteX909" fmla="*/ 1164391 w 7467600"/>
              <a:gd name="connsiteY909" fmla="*/ 0 h 6858000"/>
              <a:gd name="connsiteX910" fmla="*/ 1200666 w 7467600"/>
              <a:gd name="connsiteY910" fmla="*/ 0 h 6858000"/>
              <a:gd name="connsiteX911" fmla="*/ 1223408 w 7467600"/>
              <a:gd name="connsiteY911" fmla="*/ 38996 h 6858000"/>
              <a:gd name="connsiteX912" fmla="*/ 1339635 w 7467600"/>
              <a:gd name="connsiteY912" fmla="*/ 365517 h 6858000"/>
              <a:gd name="connsiteX913" fmla="*/ 1387469 w 7467600"/>
              <a:gd name="connsiteY913" fmla="*/ 523079 h 6858000"/>
              <a:gd name="connsiteX914" fmla="*/ 1452685 w 7467600"/>
              <a:gd name="connsiteY914" fmla="*/ 699806 h 6858000"/>
              <a:gd name="connsiteX915" fmla="*/ 1492092 w 7467600"/>
              <a:gd name="connsiteY915" fmla="*/ 800424 h 6858000"/>
              <a:gd name="connsiteX916" fmla="*/ 1455302 w 7467600"/>
              <a:gd name="connsiteY916" fmla="*/ 632913 h 6858000"/>
              <a:gd name="connsiteX917" fmla="*/ 1222336 w 7467600"/>
              <a:gd name="connsiteY917" fmla="*/ 9480 h 6858000"/>
              <a:gd name="connsiteX918" fmla="*/ 1214634 w 7467600"/>
              <a:gd name="connsiteY918" fmla="*/ 0 h 6858000"/>
              <a:gd name="connsiteX919" fmla="*/ 1289827 w 7467600"/>
              <a:gd name="connsiteY919" fmla="*/ 0 h 6858000"/>
              <a:gd name="connsiteX920" fmla="*/ 1321076 w 7467600"/>
              <a:gd name="connsiteY920" fmla="*/ 59722 h 6858000"/>
              <a:gd name="connsiteX921" fmla="*/ 1512579 w 7467600"/>
              <a:gd name="connsiteY921" fmla="*/ 626441 h 6858000"/>
              <a:gd name="connsiteX922" fmla="*/ 1506076 w 7467600"/>
              <a:gd name="connsiteY922" fmla="*/ 1089289 h 6858000"/>
              <a:gd name="connsiteX923" fmla="*/ 1486346 w 7467600"/>
              <a:gd name="connsiteY923" fmla="*/ 1079919 h 6858000"/>
              <a:gd name="connsiteX924" fmla="*/ 1070511 w 7467600"/>
              <a:gd name="connsiteY924" fmla="*/ 48609 h 6858000"/>
              <a:gd name="connsiteX925" fmla="*/ 1057230 w 7467600"/>
              <a:gd name="connsiteY925" fmla="*/ 0 h 6858000"/>
              <a:gd name="connsiteX926" fmla="*/ 43151 w 7467600"/>
              <a:gd name="connsiteY926" fmla="*/ 0 h 6858000"/>
              <a:gd name="connsiteX927" fmla="*/ 95283 w 7467600"/>
              <a:gd name="connsiteY927" fmla="*/ 0 h 6858000"/>
              <a:gd name="connsiteX928" fmla="*/ 300708 w 7467600"/>
              <a:gd name="connsiteY928" fmla="*/ 154571 h 6858000"/>
              <a:gd name="connsiteX929" fmla="*/ 530414 w 7467600"/>
              <a:gd name="connsiteY929" fmla="*/ 354673 h 6858000"/>
              <a:gd name="connsiteX930" fmla="*/ 333785 w 7467600"/>
              <a:gd name="connsiteY930" fmla="*/ 161564 h 6858000"/>
              <a:gd name="connsiteX931" fmla="*/ 147005 w 7467600"/>
              <a:gd name="connsiteY931" fmla="*/ 0 h 6858000"/>
              <a:gd name="connsiteX932" fmla="*/ 272509 w 7467600"/>
              <a:gd name="connsiteY932" fmla="*/ 0 h 6858000"/>
              <a:gd name="connsiteX933" fmla="*/ 326276 w 7467600"/>
              <a:gd name="connsiteY933" fmla="*/ 45847 h 6858000"/>
              <a:gd name="connsiteX934" fmla="*/ 823759 w 7467600"/>
              <a:gd name="connsiteY934" fmla="*/ 574145 h 6858000"/>
              <a:gd name="connsiteX935" fmla="*/ 811254 w 7467600"/>
              <a:gd name="connsiteY935" fmla="*/ 665546 h 6858000"/>
              <a:gd name="connsiteX936" fmla="*/ 154042 w 7467600"/>
              <a:gd name="connsiteY936" fmla="*/ 261522 h 6858000"/>
              <a:gd name="connsiteX937" fmla="*/ 13550 w 7467600"/>
              <a:gd name="connsiteY937" fmla="*/ 158423 h 6858000"/>
              <a:gd name="connsiteX938" fmla="*/ 0 w 7467600"/>
              <a:gd name="connsiteY938" fmla="*/ 146618 h 6858000"/>
              <a:gd name="connsiteX939" fmla="*/ 0 w 7467600"/>
              <a:gd name="connsiteY939" fmla="*/ 59161 h 6858000"/>
              <a:gd name="connsiteX940" fmla="*/ 45427 w 7467600"/>
              <a:gd name="connsiteY940" fmla="*/ 101078 h 6858000"/>
              <a:gd name="connsiteX941" fmla="*/ 630103 w 7467600"/>
              <a:gd name="connsiteY941" fmla="*/ 485885 h 6858000"/>
              <a:gd name="connsiteX942" fmla="*/ 532040 w 7467600"/>
              <a:gd name="connsiteY942" fmla="*/ 399359 h 6858000"/>
              <a:gd name="connsiteX943" fmla="*/ 517618 w 7467600"/>
              <a:gd name="connsiteY943" fmla="*/ 385726 h 6858000"/>
              <a:gd name="connsiteX944" fmla="*/ 285074 w 7467600"/>
              <a:gd name="connsiteY944" fmla="*/ 182755 h 6858000"/>
              <a:gd name="connsiteX945" fmla="*/ 43151 w 7467600"/>
              <a:gd name="connsiteY94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1019354 w 7467600"/>
              <a:gd name="connsiteY13" fmla="*/ 6315006 h 6858000"/>
              <a:gd name="connsiteX14" fmla="*/ 441046 w 7467600"/>
              <a:gd name="connsiteY14" fmla="*/ 6691153 h 6858000"/>
              <a:gd name="connsiteX15" fmla="*/ 1019354 w 7467600"/>
              <a:gd name="connsiteY15" fmla="*/ 6315006 h 6858000"/>
              <a:gd name="connsiteX16" fmla="*/ 991680 w 7467600"/>
              <a:gd name="connsiteY16" fmla="*/ 6298413 h 6858000"/>
              <a:gd name="connsiteX17" fmla="*/ 409060 w 7467600"/>
              <a:gd name="connsiteY17" fmla="*/ 6671470 h 6858000"/>
              <a:gd name="connsiteX18" fmla="*/ 991680 w 7467600"/>
              <a:gd name="connsiteY18" fmla="*/ 6298413 h 6858000"/>
              <a:gd name="connsiteX19" fmla="*/ 103333 w 7467600"/>
              <a:gd name="connsiteY19" fmla="*/ 5699602 h 6858000"/>
              <a:gd name="connsiteX20" fmla="*/ 233938 w 7467600"/>
              <a:gd name="connsiteY20" fmla="*/ 5809416 h 6858000"/>
              <a:gd name="connsiteX21" fmla="*/ 883580 w 7467600"/>
              <a:gd name="connsiteY21" fmla="*/ 6180710 h 6858000"/>
              <a:gd name="connsiteX22" fmla="*/ 487337 w 7467600"/>
              <a:gd name="connsiteY22" fmla="*/ 5950182 h 6858000"/>
              <a:gd name="connsiteX23" fmla="*/ 354051 w 7467600"/>
              <a:gd name="connsiteY23" fmla="*/ 5854912 h 6858000"/>
              <a:gd name="connsiteX24" fmla="*/ 195436 w 7467600"/>
              <a:gd name="connsiteY24" fmla="*/ 5755068 h 6858000"/>
              <a:gd name="connsiteX25" fmla="*/ 103333 w 7467600"/>
              <a:gd name="connsiteY25" fmla="*/ 5699602 h 6858000"/>
              <a:gd name="connsiteX26" fmla="*/ 5539432 w 7467600"/>
              <a:gd name="connsiteY26" fmla="*/ 5642928 h 6858000"/>
              <a:gd name="connsiteX27" fmla="*/ 5555462 w 7467600"/>
              <a:gd name="connsiteY27" fmla="*/ 5694454 h 6858000"/>
              <a:gd name="connsiteX28" fmla="*/ 5828270 w 7467600"/>
              <a:gd name="connsiteY28" fmla="*/ 6320663 h 6858000"/>
              <a:gd name="connsiteX29" fmla="*/ 5947416 w 7467600"/>
              <a:gd name="connsiteY29" fmla="*/ 6574846 h 6858000"/>
              <a:gd name="connsiteX30" fmla="*/ 5539432 w 7467600"/>
              <a:gd name="connsiteY30" fmla="*/ 5642928 h 6858000"/>
              <a:gd name="connsiteX31" fmla="*/ 51253 w 7467600"/>
              <a:gd name="connsiteY31" fmla="*/ 5631825 h 6858000"/>
              <a:gd name="connsiteX32" fmla="*/ 211622 w 7467600"/>
              <a:gd name="connsiteY32" fmla="*/ 5728803 h 6858000"/>
              <a:gd name="connsiteX33" fmla="*/ 371652 w 7467600"/>
              <a:gd name="connsiteY33" fmla="*/ 5829062 h 6858000"/>
              <a:gd name="connsiteX34" fmla="*/ 505903 w 7467600"/>
              <a:gd name="connsiteY34" fmla="*/ 5925221 h 6858000"/>
              <a:gd name="connsiteX35" fmla="*/ 899240 w 7467600"/>
              <a:gd name="connsiteY35" fmla="*/ 6153068 h 6858000"/>
              <a:gd name="connsiteX36" fmla="*/ 988114 w 7467600"/>
              <a:gd name="connsiteY36" fmla="*/ 6174204 h 6858000"/>
              <a:gd name="connsiteX37" fmla="*/ 845971 w 7467600"/>
              <a:gd name="connsiteY37" fmla="*/ 6067177 h 6858000"/>
              <a:gd name="connsiteX38" fmla="*/ 448057 w 7467600"/>
              <a:gd name="connsiteY38" fmla="*/ 5841376 h 6858000"/>
              <a:gd name="connsiteX39" fmla="*/ 51253 w 7467600"/>
              <a:gd name="connsiteY39" fmla="*/ 5631825 h 6858000"/>
              <a:gd name="connsiteX40" fmla="*/ 2606687 w 7467600"/>
              <a:gd name="connsiteY40" fmla="*/ 5630718 h 6858000"/>
              <a:gd name="connsiteX41" fmla="*/ 2645658 w 7467600"/>
              <a:gd name="connsiteY41" fmla="*/ 6640259 h 6858000"/>
              <a:gd name="connsiteX42" fmla="*/ 2606687 w 7467600"/>
              <a:gd name="connsiteY42" fmla="*/ 5630718 h 6858000"/>
              <a:gd name="connsiteX43" fmla="*/ 3642057 w 7467600"/>
              <a:gd name="connsiteY43" fmla="*/ 5573487 h 6858000"/>
              <a:gd name="connsiteX44" fmla="*/ 3632981 w 7467600"/>
              <a:gd name="connsiteY44" fmla="*/ 5579437 h 6858000"/>
              <a:gd name="connsiteX45" fmla="*/ 3382436 w 7467600"/>
              <a:gd name="connsiteY45" fmla="*/ 5952726 h 6858000"/>
              <a:gd name="connsiteX46" fmla="*/ 3191929 w 7467600"/>
              <a:gd name="connsiteY46" fmla="*/ 6662669 h 6858000"/>
              <a:gd name="connsiteX47" fmla="*/ 3369898 w 7467600"/>
              <a:gd name="connsiteY47" fmla="*/ 6081771 h 6858000"/>
              <a:gd name="connsiteX48" fmla="*/ 3642057 w 7467600"/>
              <a:gd name="connsiteY48" fmla="*/ 5573487 h 6858000"/>
              <a:gd name="connsiteX49" fmla="*/ 2650666 w 7467600"/>
              <a:gd name="connsiteY49" fmla="*/ 5530686 h 6858000"/>
              <a:gd name="connsiteX50" fmla="*/ 2650249 w 7467600"/>
              <a:gd name="connsiteY50" fmla="*/ 5532101 h 6858000"/>
              <a:gd name="connsiteX51" fmla="*/ 2663808 w 7467600"/>
              <a:gd name="connsiteY51" fmla="*/ 6535215 h 6858000"/>
              <a:gd name="connsiteX52" fmla="*/ 2665418 w 7467600"/>
              <a:gd name="connsiteY52" fmla="*/ 6132756 h 6858000"/>
              <a:gd name="connsiteX53" fmla="*/ 2650666 w 7467600"/>
              <a:gd name="connsiteY53" fmla="*/ 5530686 h 6858000"/>
              <a:gd name="connsiteX54" fmla="*/ 2680277 w 7467600"/>
              <a:gd name="connsiteY54" fmla="*/ 5479204 h 6858000"/>
              <a:gd name="connsiteX55" fmla="*/ 2678972 w 7467600"/>
              <a:gd name="connsiteY55" fmla="*/ 5481582 h 6858000"/>
              <a:gd name="connsiteX56" fmla="*/ 2696666 w 7467600"/>
              <a:gd name="connsiteY56" fmla="*/ 6133836 h 6858000"/>
              <a:gd name="connsiteX57" fmla="*/ 2695769 w 7467600"/>
              <a:gd name="connsiteY57" fmla="*/ 6390955 h 6858000"/>
              <a:gd name="connsiteX58" fmla="*/ 2739893 w 7467600"/>
              <a:gd name="connsiteY58" fmla="*/ 6108357 h 6858000"/>
              <a:gd name="connsiteX59" fmla="*/ 2680277 w 7467600"/>
              <a:gd name="connsiteY59" fmla="*/ 5479204 h 6858000"/>
              <a:gd name="connsiteX60" fmla="*/ 1132195 w 7467600"/>
              <a:gd name="connsiteY60" fmla="*/ 5467980 h 6858000"/>
              <a:gd name="connsiteX61" fmla="*/ 1679056 w 7467600"/>
              <a:gd name="connsiteY61" fmla="*/ 5516907 h 6858000"/>
              <a:gd name="connsiteX62" fmla="*/ 2128648 w 7467600"/>
              <a:gd name="connsiteY62" fmla="*/ 5474249 h 6858000"/>
              <a:gd name="connsiteX63" fmla="*/ 1825619 w 7467600"/>
              <a:gd name="connsiteY63" fmla="*/ 5478447 h 6858000"/>
              <a:gd name="connsiteX64" fmla="*/ 1737798 w 7467600"/>
              <a:gd name="connsiteY64" fmla="*/ 5483353 h 6858000"/>
              <a:gd name="connsiteX65" fmla="*/ 1132195 w 7467600"/>
              <a:gd name="connsiteY65" fmla="*/ 5467980 h 6858000"/>
              <a:gd name="connsiteX66" fmla="*/ 1456157 w 7467600"/>
              <a:gd name="connsiteY66" fmla="*/ 5371404 h 6858000"/>
              <a:gd name="connsiteX67" fmla="*/ 1244432 w 7467600"/>
              <a:gd name="connsiteY67" fmla="*/ 5385601 h 6858000"/>
              <a:gd name="connsiteX68" fmla="*/ 973990 w 7467600"/>
              <a:gd name="connsiteY68" fmla="*/ 5424940 h 6858000"/>
              <a:gd name="connsiteX69" fmla="*/ 1103809 w 7467600"/>
              <a:gd name="connsiteY69" fmla="*/ 5433720 h 6858000"/>
              <a:gd name="connsiteX70" fmla="*/ 1123454 w 7467600"/>
              <a:gd name="connsiteY70" fmla="*/ 5435727 h 6858000"/>
              <a:gd name="connsiteX71" fmla="*/ 1737017 w 7467600"/>
              <a:gd name="connsiteY71" fmla="*/ 5452183 h 6858000"/>
              <a:gd name="connsiteX72" fmla="*/ 1824397 w 7467600"/>
              <a:gd name="connsiteY72" fmla="*/ 5447757 h 6858000"/>
              <a:gd name="connsiteX73" fmla="*/ 2070059 w 7467600"/>
              <a:gd name="connsiteY73" fmla="*/ 5441660 h 6858000"/>
              <a:gd name="connsiteX74" fmla="*/ 1456157 w 7467600"/>
              <a:gd name="connsiteY74" fmla="*/ 5371404 h 6858000"/>
              <a:gd name="connsiteX75" fmla="*/ 4988186 w 7467600"/>
              <a:gd name="connsiteY75" fmla="*/ 5216467 h 6858000"/>
              <a:gd name="connsiteX76" fmla="*/ 4777334 w 7467600"/>
              <a:gd name="connsiteY76" fmla="*/ 5406072 h 6858000"/>
              <a:gd name="connsiteX77" fmla="*/ 4718341 w 7467600"/>
              <a:gd name="connsiteY77" fmla="*/ 5468043 h 6858000"/>
              <a:gd name="connsiteX78" fmla="*/ 4604655 w 7467600"/>
              <a:gd name="connsiteY78" fmla="*/ 5583434 h 6858000"/>
              <a:gd name="connsiteX79" fmla="*/ 4565074 w 7467600"/>
              <a:gd name="connsiteY79" fmla="*/ 5618550 h 6858000"/>
              <a:gd name="connsiteX80" fmla="*/ 4988186 w 7467600"/>
              <a:gd name="connsiteY80" fmla="*/ 5216467 h 6858000"/>
              <a:gd name="connsiteX81" fmla="*/ 4978032 w 7467600"/>
              <a:gd name="connsiteY81" fmla="*/ 5183809 h 6858000"/>
              <a:gd name="connsiteX82" fmla="*/ 4463413 w 7467600"/>
              <a:gd name="connsiteY82" fmla="*/ 5615162 h 6858000"/>
              <a:gd name="connsiteX83" fmla="*/ 4358134 w 7467600"/>
              <a:gd name="connsiteY83" fmla="*/ 5742791 h 6858000"/>
              <a:gd name="connsiteX84" fmla="*/ 4376219 w 7467600"/>
              <a:gd name="connsiteY84" fmla="*/ 5729027 h 6858000"/>
              <a:gd name="connsiteX85" fmla="*/ 4582340 w 7467600"/>
              <a:gd name="connsiteY85" fmla="*/ 5561037 h 6858000"/>
              <a:gd name="connsiteX86" fmla="*/ 4694684 w 7467600"/>
              <a:gd name="connsiteY86" fmla="*/ 5447098 h 6858000"/>
              <a:gd name="connsiteX87" fmla="*/ 4754123 w 7467600"/>
              <a:gd name="connsiteY87" fmla="*/ 5384643 h 6858000"/>
              <a:gd name="connsiteX88" fmla="*/ 4978032 w 7467600"/>
              <a:gd name="connsiteY88" fmla="*/ 5183809 h 6858000"/>
              <a:gd name="connsiteX89" fmla="*/ 1903353 w 7467600"/>
              <a:gd name="connsiteY89" fmla="*/ 5044827 h 6858000"/>
              <a:gd name="connsiteX90" fmla="*/ 1936931 w 7467600"/>
              <a:gd name="connsiteY90" fmla="*/ 5093954 h 6858000"/>
              <a:gd name="connsiteX91" fmla="*/ 2195868 w 7467600"/>
              <a:gd name="connsiteY91" fmla="*/ 5396574 h 6858000"/>
              <a:gd name="connsiteX92" fmla="*/ 2088852 w 7467600"/>
              <a:gd name="connsiteY92" fmla="*/ 5166123 h 6858000"/>
              <a:gd name="connsiteX93" fmla="*/ 1958241 w 7467600"/>
              <a:gd name="connsiteY93" fmla="*/ 5067955 h 6858000"/>
              <a:gd name="connsiteX94" fmla="*/ 1903353 w 7467600"/>
              <a:gd name="connsiteY94" fmla="*/ 5044827 h 6858000"/>
              <a:gd name="connsiteX95" fmla="*/ 1979378 w 7467600"/>
              <a:gd name="connsiteY95" fmla="*/ 4769504 h 6858000"/>
              <a:gd name="connsiteX96" fmla="*/ 2882120 w 7467600"/>
              <a:gd name="connsiteY96" fmla="*/ 5064547 h 6858000"/>
              <a:gd name="connsiteX97" fmla="*/ 2793103 w 7467600"/>
              <a:gd name="connsiteY97" fmla="*/ 5039699 h 6858000"/>
              <a:gd name="connsiteX98" fmla="*/ 2770041 w 7467600"/>
              <a:gd name="connsiteY98" fmla="*/ 5033634 h 6858000"/>
              <a:gd name="connsiteX99" fmla="*/ 1979378 w 7467600"/>
              <a:gd name="connsiteY99" fmla="*/ 4769504 h 6858000"/>
              <a:gd name="connsiteX100" fmla="*/ 1927410 w 7467600"/>
              <a:gd name="connsiteY100" fmla="*/ 4716164 h 6858000"/>
              <a:gd name="connsiteX101" fmla="*/ 1959587 w 7467600"/>
              <a:gd name="connsiteY101" fmla="*/ 4728849 h 6858000"/>
              <a:gd name="connsiteX102" fmla="*/ 2777707 w 7467600"/>
              <a:gd name="connsiteY102" fmla="*/ 5003991 h 6858000"/>
              <a:gd name="connsiteX103" fmla="*/ 2800768 w 7467600"/>
              <a:gd name="connsiteY103" fmla="*/ 5010056 h 6858000"/>
              <a:gd name="connsiteX104" fmla="*/ 2879408 w 7467600"/>
              <a:gd name="connsiteY104" fmla="*/ 5031590 h 6858000"/>
              <a:gd name="connsiteX105" fmla="*/ 2862295 w 7467600"/>
              <a:gd name="connsiteY105" fmla="*/ 5022958 h 6858000"/>
              <a:gd name="connsiteX106" fmla="*/ 2813343 w 7467600"/>
              <a:gd name="connsiteY106" fmla="*/ 4998369 h 6858000"/>
              <a:gd name="connsiteX107" fmla="*/ 2646245 w 7467600"/>
              <a:gd name="connsiteY107" fmla="*/ 4930999 h 6858000"/>
              <a:gd name="connsiteX108" fmla="*/ 1999243 w 7467600"/>
              <a:gd name="connsiteY108" fmla="*/ 4730524 h 6858000"/>
              <a:gd name="connsiteX109" fmla="*/ 1979527 w 7467600"/>
              <a:gd name="connsiteY109" fmla="*/ 4726651 h 6858000"/>
              <a:gd name="connsiteX110" fmla="*/ 1927410 w 7467600"/>
              <a:gd name="connsiteY110" fmla="*/ 4716164 h 6858000"/>
              <a:gd name="connsiteX111" fmla="*/ 1997014 w 7467600"/>
              <a:gd name="connsiteY111" fmla="*/ 4698007 h 6858000"/>
              <a:gd name="connsiteX112" fmla="*/ 2005458 w 7467600"/>
              <a:gd name="connsiteY112" fmla="*/ 4699540 h 6858000"/>
              <a:gd name="connsiteX113" fmla="*/ 2657186 w 7467600"/>
              <a:gd name="connsiteY113" fmla="*/ 4901687 h 6858000"/>
              <a:gd name="connsiteX114" fmla="*/ 2826662 w 7467600"/>
              <a:gd name="connsiteY114" fmla="*/ 4970362 h 6858000"/>
              <a:gd name="connsiteX115" fmla="*/ 2876100 w 7467600"/>
              <a:gd name="connsiteY115" fmla="*/ 4995397 h 6858000"/>
              <a:gd name="connsiteX116" fmla="*/ 3042600 w 7467600"/>
              <a:gd name="connsiteY116" fmla="*/ 5059532 h 6858000"/>
              <a:gd name="connsiteX117" fmla="*/ 1997014 w 7467600"/>
              <a:gd name="connsiteY117" fmla="*/ 4698007 h 6858000"/>
              <a:gd name="connsiteX118" fmla="*/ 2305292 w 7467600"/>
              <a:gd name="connsiteY118" fmla="*/ 4219492 h 6858000"/>
              <a:gd name="connsiteX119" fmla="*/ 3360922 w 7467600"/>
              <a:gd name="connsiteY119" fmla="*/ 4529373 h 6858000"/>
              <a:gd name="connsiteX120" fmla="*/ 3492420 w 7467600"/>
              <a:gd name="connsiteY120" fmla="*/ 4510145 h 6858000"/>
              <a:gd name="connsiteX121" fmla="*/ 3364086 w 7467600"/>
              <a:gd name="connsiteY121" fmla="*/ 4480340 h 6858000"/>
              <a:gd name="connsiteX122" fmla="*/ 3225818 w 7467600"/>
              <a:gd name="connsiteY122" fmla="*/ 4411822 h 6858000"/>
              <a:gd name="connsiteX123" fmla="*/ 3129696 w 7467600"/>
              <a:gd name="connsiteY123" fmla="*/ 4360704 h 6858000"/>
              <a:gd name="connsiteX124" fmla="*/ 2814545 w 7467600"/>
              <a:gd name="connsiteY124" fmla="*/ 4282955 h 6858000"/>
              <a:gd name="connsiteX125" fmla="*/ 2305292 w 7467600"/>
              <a:gd name="connsiteY125" fmla="*/ 4219492 h 6858000"/>
              <a:gd name="connsiteX126" fmla="*/ 2626982 w 7467600"/>
              <a:gd name="connsiteY126" fmla="*/ 4206450 h 6858000"/>
              <a:gd name="connsiteX127" fmla="*/ 2490617 w 7467600"/>
              <a:gd name="connsiteY127" fmla="*/ 4206951 h 6858000"/>
              <a:gd name="connsiteX128" fmla="*/ 2819869 w 7467600"/>
              <a:gd name="connsiteY128" fmla="*/ 4252936 h 6858000"/>
              <a:gd name="connsiteX129" fmla="*/ 3143018 w 7467600"/>
              <a:gd name="connsiteY129" fmla="*/ 4332698 h 6858000"/>
              <a:gd name="connsiteX130" fmla="*/ 3241520 w 7467600"/>
              <a:gd name="connsiteY130" fmla="*/ 4385112 h 6858000"/>
              <a:gd name="connsiteX131" fmla="*/ 3374575 w 7467600"/>
              <a:gd name="connsiteY131" fmla="*/ 4451517 h 6858000"/>
              <a:gd name="connsiteX132" fmla="*/ 3505221 w 7467600"/>
              <a:gd name="connsiteY132" fmla="*/ 4480757 h 6858000"/>
              <a:gd name="connsiteX133" fmla="*/ 2626982 w 7467600"/>
              <a:gd name="connsiteY133" fmla="*/ 4206450 h 6858000"/>
              <a:gd name="connsiteX134" fmla="*/ 1310106 w 7467600"/>
              <a:gd name="connsiteY134" fmla="*/ 3943217 h 6858000"/>
              <a:gd name="connsiteX135" fmla="*/ 854994 w 7467600"/>
              <a:gd name="connsiteY135" fmla="*/ 4399136 h 6858000"/>
              <a:gd name="connsiteX136" fmla="*/ 742462 w 7467600"/>
              <a:gd name="connsiteY136" fmla="*/ 4594648 h 6858000"/>
              <a:gd name="connsiteX137" fmla="*/ 820602 w 7467600"/>
              <a:gd name="connsiteY137" fmla="*/ 4485915 h 6858000"/>
              <a:gd name="connsiteX138" fmla="*/ 878295 w 7467600"/>
              <a:gd name="connsiteY138" fmla="*/ 4403594 h 6858000"/>
              <a:gd name="connsiteX139" fmla="*/ 1240607 w 7467600"/>
              <a:gd name="connsiteY139" fmla="*/ 4010401 h 6858000"/>
              <a:gd name="connsiteX140" fmla="*/ 1310106 w 7467600"/>
              <a:gd name="connsiteY140" fmla="*/ 3943217 h 6858000"/>
              <a:gd name="connsiteX141" fmla="*/ 1423113 w 7467600"/>
              <a:gd name="connsiteY141" fmla="*/ 3874565 h 6858000"/>
              <a:gd name="connsiteX142" fmla="*/ 1260565 w 7467600"/>
              <a:gd name="connsiteY142" fmla="*/ 4031982 h 6858000"/>
              <a:gd name="connsiteX143" fmla="*/ 901900 w 7467600"/>
              <a:gd name="connsiteY143" fmla="*/ 4421236 h 6858000"/>
              <a:gd name="connsiteX144" fmla="*/ 845044 w 7467600"/>
              <a:gd name="connsiteY144" fmla="*/ 4502436 h 6858000"/>
              <a:gd name="connsiteX145" fmla="*/ 685926 w 7467600"/>
              <a:gd name="connsiteY145" fmla="*/ 4703069 h 6858000"/>
              <a:gd name="connsiteX146" fmla="*/ 684248 w 7467600"/>
              <a:gd name="connsiteY146" fmla="*/ 4706721 h 6858000"/>
              <a:gd name="connsiteX147" fmla="*/ 1423113 w 7467600"/>
              <a:gd name="connsiteY147" fmla="*/ 3874565 h 6858000"/>
              <a:gd name="connsiteX148" fmla="*/ 3316479 w 7467600"/>
              <a:gd name="connsiteY148" fmla="*/ 3872136 h 6858000"/>
              <a:gd name="connsiteX149" fmla="*/ 3546806 w 7467600"/>
              <a:gd name="connsiteY149" fmla="*/ 4356139 h 6858000"/>
              <a:gd name="connsiteX150" fmla="*/ 3364433 w 7467600"/>
              <a:gd name="connsiteY150" fmla="*/ 3953121 h 6858000"/>
              <a:gd name="connsiteX151" fmla="*/ 3316479 w 7467600"/>
              <a:gd name="connsiteY151" fmla="*/ 3872136 h 6858000"/>
              <a:gd name="connsiteX152" fmla="*/ 3291335 w 7467600"/>
              <a:gd name="connsiteY152" fmla="*/ 3767420 h 6858000"/>
              <a:gd name="connsiteX153" fmla="*/ 3390805 w 7467600"/>
              <a:gd name="connsiteY153" fmla="*/ 3937163 h 6858000"/>
              <a:gd name="connsiteX154" fmla="*/ 3579062 w 7467600"/>
              <a:gd name="connsiteY154" fmla="*/ 4359040 h 6858000"/>
              <a:gd name="connsiteX155" fmla="*/ 3467355 w 7467600"/>
              <a:gd name="connsiteY155" fmla="*/ 3988130 h 6858000"/>
              <a:gd name="connsiteX156" fmla="*/ 3310753 w 7467600"/>
              <a:gd name="connsiteY156" fmla="*/ 3787140 h 6858000"/>
              <a:gd name="connsiteX157" fmla="*/ 3291335 w 7467600"/>
              <a:gd name="connsiteY157" fmla="*/ 3767420 h 6858000"/>
              <a:gd name="connsiteX158" fmla="*/ 1635889 w 7467600"/>
              <a:gd name="connsiteY158" fmla="*/ 3709494 h 6858000"/>
              <a:gd name="connsiteX159" fmla="*/ 1634800 w 7467600"/>
              <a:gd name="connsiteY159" fmla="*/ 3731111 h 6858000"/>
              <a:gd name="connsiteX160" fmla="*/ 1635889 w 7467600"/>
              <a:gd name="connsiteY160" fmla="*/ 3709494 h 6858000"/>
              <a:gd name="connsiteX161" fmla="*/ 1510397 w 7467600"/>
              <a:gd name="connsiteY161" fmla="*/ 3684705 h 6858000"/>
              <a:gd name="connsiteX162" fmla="*/ 1146550 w 7467600"/>
              <a:gd name="connsiteY162" fmla="*/ 3802012 h 6858000"/>
              <a:gd name="connsiteX163" fmla="*/ 698834 w 7467600"/>
              <a:gd name="connsiteY163" fmla="*/ 3952272 h 6858000"/>
              <a:gd name="connsiteX164" fmla="*/ 34256 w 7467600"/>
              <a:gd name="connsiteY164" fmla="*/ 4347603 h 6858000"/>
              <a:gd name="connsiteX165" fmla="*/ 527241 w 7467600"/>
              <a:gd name="connsiteY165" fmla="*/ 4065078 h 6858000"/>
              <a:gd name="connsiteX166" fmla="*/ 1510397 w 7467600"/>
              <a:gd name="connsiteY166" fmla="*/ 3684705 h 6858000"/>
              <a:gd name="connsiteX167" fmla="*/ 1313114 w 7467600"/>
              <a:gd name="connsiteY167" fmla="*/ 3655216 h 6858000"/>
              <a:gd name="connsiteX168" fmla="*/ 1109304 w 7467600"/>
              <a:gd name="connsiteY168" fmla="*/ 3669030 h 6858000"/>
              <a:gd name="connsiteX169" fmla="*/ 8129 w 7467600"/>
              <a:gd name="connsiteY169" fmla="*/ 4330519 h 6858000"/>
              <a:gd name="connsiteX170" fmla="*/ 687572 w 7467600"/>
              <a:gd name="connsiteY170" fmla="*/ 3925629 h 6858000"/>
              <a:gd name="connsiteX171" fmla="*/ 1138365 w 7467600"/>
              <a:gd name="connsiteY171" fmla="*/ 3774515 h 6858000"/>
              <a:gd name="connsiteX172" fmla="*/ 1505579 w 7467600"/>
              <a:gd name="connsiteY172" fmla="*/ 3655526 h 6858000"/>
              <a:gd name="connsiteX173" fmla="*/ 1313114 w 7467600"/>
              <a:gd name="connsiteY173" fmla="*/ 3655216 h 6858000"/>
              <a:gd name="connsiteX174" fmla="*/ 3655073 w 7467600"/>
              <a:gd name="connsiteY174" fmla="*/ 3650884 h 6858000"/>
              <a:gd name="connsiteX175" fmla="*/ 3989938 w 7467600"/>
              <a:gd name="connsiteY175" fmla="*/ 3991685 h 6858000"/>
              <a:gd name="connsiteX176" fmla="*/ 4393907 w 7467600"/>
              <a:gd name="connsiteY176" fmla="*/ 4261258 h 6858000"/>
              <a:gd name="connsiteX177" fmla="*/ 4648051 w 7467600"/>
              <a:gd name="connsiteY177" fmla="*/ 4374051 h 6858000"/>
              <a:gd name="connsiteX178" fmla="*/ 4383389 w 7467600"/>
              <a:gd name="connsiteY178" fmla="*/ 4184369 h 6858000"/>
              <a:gd name="connsiteX179" fmla="*/ 4165508 w 7467600"/>
              <a:gd name="connsiteY179" fmla="*/ 4035196 h 6858000"/>
              <a:gd name="connsiteX180" fmla="*/ 4068162 w 7467600"/>
              <a:gd name="connsiteY180" fmla="*/ 3953394 h 6858000"/>
              <a:gd name="connsiteX181" fmla="*/ 3981416 w 7467600"/>
              <a:gd name="connsiteY181" fmla="*/ 3880482 h 6858000"/>
              <a:gd name="connsiteX182" fmla="*/ 3800147 w 7467600"/>
              <a:gd name="connsiteY182" fmla="*/ 3749872 h 6858000"/>
              <a:gd name="connsiteX183" fmla="*/ 3655073 w 7467600"/>
              <a:gd name="connsiteY183" fmla="*/ 3650884 h 6858000"/>
              <a:gd name="connsiteX184" fmla="*/ 3670252 w 7467600"/>
              <a:gd name="connsiteY184" fmla="*/ 3622798 h 6858000"/>
              <a:gd name="connsiteX185" fmla="*/ 3817258 w 7467600"/>
              <a:gd name="connsiteY185" fmla="*/ 3723577 h 6858000"/>
              <a:gd name="connsiteX186" fmla="*/ 4000461 w 7467600"/>
              <a:gd name="connsiteY186" fmla="*/ 3855966 h 6858000"/>
              <a:gd name="connsiteX187" fmla="*/ 4088180 w 7467600"/>
              <a:gd name="connsiteY187" fmla="*/ 3929774 h 6858000"/>
              <a:gd name="connsiteX188" fmla="*/ 4184555 w 7467600"/>
              <a:gd name="connsiteY188" fmla="*/ 4010683 h 6858000"/>
              <a:gd name="connsiteX189" fmla="*/ 4399563 w 7467600"/>
              <a:gd name="connsiteY189" fmla="*/ 4158106 h 6858000"/>
              <a:gd name="connsiteX190" fmla="*/ 4684469 w 7467600"/>
              <a:gd name="connsiteY190" fmla="*/ 4364680 h 6858000"/>
              <a:gd name="connsiteX191" fmla="*/ 4690271 w 7467600"/>
              <a:gd name="connsiteY191" fmla="*/ 4370034 h 6858000"/>
              <a:gd name="connsiteX192" fmla="*/ 4136093 w 7467600"/>
              <a:gd name="connsiteY192" fmla="*/ 3858466 h 6858000"/>
              <a:gd name="connsiteX193" fmla="*/ 3670252 w 7467600"/>
              <a:gd name="connsiteY193" fmla="*/ 3622798 h 6858000"/>
              <a:gd name="connsiteX194" fmla="*/ 4440129 w 7467600"/>
              <a:gd name="connsiteY194" fmla="*/ 3448571 h 6858000"/>
              <a:gd name="connsiteX195" fmla="*/ 4856525 w 7467600"/>
              <a:gd name="connsiteY195" fmla="*/ 3915351 h 6858000"/>
              <a:gd name="connsiteX196" fmla="*/ 5059055 w 7467600"/>
              <a:gd name="connsiteY196" fmla="*/ 4108918 h 6858000"/>
              <a:gd name="connsiteX197" fmla="*/ 5290070 w 7467600"/>
              <a:gd name="connsiteY197" fmla="*/ 4263619 h 6858000"/>
              <a:gd name="connsiteX198" fmla="*/ 4834991 w 7467600"/>
              <a:gd name="connsiteY198" fmla="*/ 3830985 h 6858000"/>
              <a:gd name="connsiteX199" fmla="*/ 4440129 w 7467600"/>
              <a:gd name="connsiteY199" fmla="*/ 3448571 h 6858000"/>
              <a:gd name="connsiteX200" fmla="*/ 4441737 w 7467600"/>
              <a:gd name="connsiteY200" fmla="*/ 3399734 h 6858000"/>
              <a:gd name="connsiteX201" fmla="*/ 4431236 w 7467600"/>
              <a:gd name="connsiteY201" fmla="*/ 3400954 h 6858000"/>
              <a:gd name="connsiteX202" fmla="*/ 4557150 w 7467600"/>
              <a:gd name="connsiteY202" fmla="*/ 3510023 h 6858000"/>
              <a:gd name="connsiteX203" fmla="*/ 4856936 w 7467600"/>
              <a:gd name="connsiteY203" fmla="*/ 3809146 h 6858000"/>
              <a:gd name="connsiteX204" fmla="*/ 5111996 w 7467600"/>
              <a:gd name="connsiteY204" fmla="*/ 4065759 h 6858000"/>
              <a:gd name="connsiteX205" fmla="*/ 5388878 w 7467600"/>
              <a:gd name="connsiteY205" fmla="*/ 4300185 h 6858000"/>
              <a:gd name="connsiteX206" fmla="*/ 5425556 w 7467600"/>
              <a:gd name="connsiteY206" fmla="*/ 4308967 h 6858000"/>
              <a:gd name="connsiteX207" fmla="*/ 4943646 w 7467600"/>
              <a:gd name="connsiteY207" fmla="*/ 3822916 h 6858000"/>
              <a:gd name="connsiteX208" fmla="*/ 4594837 w 7467600"/>
              <a:gd name="connsiteY208" fmla="*/ 3532274 h 6858000"/>
              <a:gd name="connsiteX209" fmla="*/ 4441737 w 7467600"/>
              <a:gd name="connsiteY209" fmla="*/ 3399734 h 6858000"/>
              <a:gd name="connsiteX210" fmla="*/ 5425834 w 7467600"/>
              <a:gd name="connsiteY210" fmla="*/ 3162785 h 6858000"/>
              <a:gd name="connsiteX211" fmla="*/ 5401644 w 7467600"/>
              <a:gd name="connsiteY211" fmla="*/ 3617847 h 6858000"/>
              <a:gd name="connsiteX212" fmla="*/ 5467256 w 7467600"/>
              <a:gd name="connsiteY212" fmla="*/ 4175494 h 6858000"/>
              <a:gd name="connsiteX213" fmla="*/ 5448069 w 7467600"/>
              <a:gd name="connsiteY213" fmla="*/ 3567554 h 6858000"/>
              <a:gd name="connsiteX214" fmla="*/ 5425834 w 7467600"/>
              <a:gd name="connsiteY214" fmla="*/ 3162785 h 6858000"/>
              <a:gd name="connsiteX215" fmla="*/ 1318687 w 7467600"/>
              <a:gd name="connsiteY215" fmla="*/ 3113840 h 6858000"/>
              <a:gd name="connsiteX216" fmla="*/ 1066793 w 7467600"/>
              <a:gd name="connsiteY216" fmla="*/ 3212171 h 6858000"/>
              <a:gd name="connsiteX217" fmla="*/ 993319 w 7467600"/>
              <a:gd name="connsiteY217" fmla="*/ 3247648 h 6858000"/>
              <a:gd name="connsiteX218" fmla="*/ 853081 w 7467600"/>
              <a:gd name="connsiteY218" fmla="*/ 3312410 h 6858000"/>
              <a:gd name="connsiteX219" fmla="*/ 805957 w 7467600"/>
              <a:gd name="connsiteY219" fmla="*/ 3330443 h 6858000"/>
              <a:gd name="connsiteX220" fmla="*/ 1318687 w 7467600"/>
              <a:gd name="connsiteY220" fmla="*/ 3113840 h 6858000"/>
              <a:gd name="connsiteX221" fmla="*/ 5453702 w 7467600"/>
              <a:gd name="connsiteY221" fmla="*/ 3090882 h 6858000"/>
              <a:gd name="connsiteX222" fmla="*/ 5480135 w 7467600"/>
              <a:gd name="connsiteY222" fmla="*/ 3565802 h 6858000"/>
              <a:gd name="connsiteX223" fmla="*/ 5499023 w 7467600"/>
              <a:gd name="connsiteY223" fmla="*/ 4166310 h 6858000"/>
              <a:gd name="connsiteX224" fmla="*/ 5547022 w 7467600"/>
              <a:gd name="connsiteY224" fmla="*/ 3607838 h 6858000"/>
              <a:gd name="connsiteX225" fmla="*/ 5515964 w 7467600"/>
              <a:gd name="connsiteY225" fmla="*/ 3378541 h 6858000"/>
              <a:gd name="connsiteX226" fmla="*/ 5453702 w 7467600"/>
              <a:gd name="connsiteY226" fmla="*/ 3090882 h 6858000"/>
              <a:gd name="connsiteX227" fmla="*/ 1238695 w 7467600"/>
              <a:gd name="connsiteY227" fmla="*/ 3076820 h 6858000"/>
              <a:gd name="connsiteX228" fmla="*/ 716371 w 7467600"/>
              <a:gd name="connsiteY228" fmla="*/ 3293249 h 6858000"/>
              <a:gd name="connsiteX229" fmla="*/ 579522 w 7467600"/>
              <a:gd name="connsiteY229" fmla="*/ 3371759 h 6858000"/>
              <a:gd name="connsiteX230" fmla="*/ 600288 w 7467600"/>
              <a:gd name="connsiteY230" fmla="*/ 3365555 h 6858000"/>
              <a:gd name="connsiteX231" fmla="*/ 840692 w 7467600"/>
              <a:gd name="connsiteY231" fmla="*/ 3284921 h 6858000"/>
              <a:gd name="connsiteX232" fmla="*/ 979248 w 7467600"/>
              <a:gd name="connsiteY232" fmla="*/ 3221003 h 6858000"/>
              <a:gd name="connsiteX233" fmla="*/ 1053282 w 7467600"/>
              <a:gd name="connsiteY233" fmla="*/ 3185247 h 6858000"/>
              <a:gd name="connsiteX234" fmla="*/ 1320603 w 7467600"/>
              <a:gd name="connsiteY234" fmla="*/ 3081281 h 6858000"/>
              <a:gd name="connsiteX235" fmla="*/ 1238695 w 7467600"/>
              <a:gd name="connsiteY235" fmla="*/ 3076820 h 6858000"/>
              <a:gd name="connsiteX236" fmla="*/ 5425627 w 7467600"/>
              <a:gd name="connsiteY236" fmla="*/ 2954192 h 6858000"/>
              <a:gd name="connsiteX237" fmla="*/ 5470770 w 7467600"/>
              <a:gd name="connsiteY237" fmla="*/ 3005435 h 6858000"/>
              <a:gd name="connsiteX238" fmla="*/ 5519779 w 7467600"/>
              <a:gd name="connsiteY238" fmla="*/ 4359223 h 6858000"/>
              <a:gd name="connsiteX239" fmla="*/ 5520293 w 7467600"/>
              <a:gd name="connsiteY239" fmla="*/ 4360602 h 6858000"/>
              <a:gd name="connsiteX240" fmla="*/ 5767221 w 7467600"/>
              <a:gd name="connsiteY240" fmla="*/ 4665564 h 6858000"/>
              <a:gd name="connsiteX241" fmla="*/ 6937169 w 7467600"/>
              <a:gd name="connsiteY241" fmla="*/ 4815941 h 6858000"/>
              <a:gd name="connsiteX242" fmla="*/ 6953922 w 7467600"/>
              <a:gd name="connsiteY242" fmla="*/ 4890068 h 6858000"/>
              <a:gd name="connsiteX243" fmla="*/ 6071359 w 7467600"/>
              <a:gd name="connsiteY243" fmla="*/ 4770770 h 6858000"/>
              <a:gd name="connsiteX244" fmla="*/ 6038839 w 7467600"/>
              <a:gd name="connsiteY244" fmla="*/ 4764474 h 6858000"/>
              <a:gd name="connsiteX245" fmla="*/ 6038706 w 7467600"/>
              <a:gd name="connsiteY245" fmla="*/ 4763847 h 6858000"/>
              <a:gd name="connsiteX246" fmla="*/ 6037784 w 7467600"/>
              <a:gd name="connsiteY246" fmla="*/ 4764270 h 6858000"/>
              <a:gd name="connsiteX247" fmla="*/ 6038839 w 7467600"/>
              <a:gd name="connsiteY247" fmla="*/ 4764474 h 6858000"/>
              <a:gd name="connsiteX248" fmla="*/ 6040338 w 7467600"/>
              <a:gd name="connsiteY248" fmla="*/ 4771418 h 6858000"/>
              <a:gd name="connsiteX249" fmla="*/ 6024488 w 7467600"/>
              <a:gd name="connsiteY249" fmla="*/ 4809903 h 6858000"/>
              <a:gd name="connsiteX250" fmla="*/ 5599771 w 7467600"/>
              <a:gd name="connsiteY250" fmla="*/ 5509652 h 6858000"/>
              <a:gd name="connsiteX251" fmla="*/ 5548843 w 7467600"/>
              <a:gd name="connsiteY251" fmla="*/ 5563845 h 6858000"/>
              <a:gd name="connsiteX252" fmla="*/ 5940952 w 7467600"/>
              <a:gd name="connsiteY252" fmla="*/ 6250028 h 6858000"/>
              <a:gd name="connsiteX253" fmla="*/ 6043441 w 7467600"/>
              <a:gd name="connsiteY253" fmla="*/ 6665847 h 6858000"/>
              <a:gd name="connsiteX254" fmla="*/ 6093432 w 7467600"/>
              <a:gd name="connsiteY254" fmla="*/ 6858000 h 6858000"/>
              <a:gd name="connsiteX255" fmla="*/ 6034344 w 7467600"/>
              <a:gd name="connsiteY255" fmla="*/ 6858000 h 6858000"/>
              <a:gd name="connsiteX256" fmla="*/ 6026679 w 7467600"/>
              <a:gd name="connsiteY256" fmla="*/ 6836959 h 6858000"/>
              <a:gd name="connsiteX257" fmla="*/ 5800441 w 7467600"/>
              <a:gd name="connsiteY257" fmla="*/ 6335286 h 6858000"/>
              <a:gd name="connsiteX258" fmla="*/ 5526562 w 7467600"/>
              <a:gd name="connsiteY258" fmla="*/ 5705388 h 6858000"/>
              <a:gd name="connsiteX259" fmla="*/ 5519640 w 7467600"/>
              <a:gd name="connsiteY259" fmla="*/ 5683774 h 6858000"/>
              <a:gd name="connsiteX260" fmla="*/ 5844559 w 7467600"/>
              <a:gd name="connsiteY260" fmla="*/ 6553349 h 6858000"/>
              <a:gd name="connsiteX261" fmla="*/ 5975994 w 7467600"/>
              <a:gd name="connsiteY261" fmla="*/ 6858000 h 6858000"/>
              <a:gd name="connsiteX262" fmla="*/ 5898547 w 7467600"/>
              <a:gd name="connsiteY262" fmla="*/ 6858000 h 6858000"/>
              <a:gd name="connsiteX263" fmla="*/ 5682041 w 7467600"/>
              <a:gd name="connsiteY263" fmla="*/ 6355860 h 6858000"/>
              <a:gd name="connsiteX264" fmla="*/ 5461758 w 7467600"/>
              <a:gd name="connsiteY264" fmla="*/ 5820220 h 6858000"/>
              <a:gd name="connsiteX265" fmla="*/ 5237282 w 7467600"/>
              <a:gd name="connsiteY265" fmla="*/ 6579086 h 6858000"/>
              <a:gd name="connsiteX266" fmla="*/ 5115009 w 7467600"/>
              <a:gd name="connsiteY266" fmla="*/ 6858000 h 6858000"/>
              <a:gd name="connsiteX267" fmla="*/ 5028074 w 7467600"/>
              <a:gd name="connsiteY267" fmla="*/ 6858000 h 6858000"/>
              <a:gd name="connsiteX268" fmla="*/ 5079508 w 7467600"/>
              <a:gd name="connsiteY268" fmla="*/ 6749074 h 6858000"/>
              <a:gd name="connsiteX269" fmla="*/ 5371846 w 7467600"/>
              <a:gd name="connsiteY269" fmla="*/ 5924413 h 6858000"/>
              <a:gd name="connsiteX270" fmla="*/ 5270512 w 7467600"/>
              <a:gd name="connsiteY270" fmla="*/ 6138975 h 6858000"/>
              <a:gd name="connsiteX271" fmla="*/ 5062409 w 7467600"/>
              <a:gd name="connsiteY271" fmla="*/ 6653544 h 6858000"/>
              <a:gd name="connsiteX272" fmla="*/ 5036628 w 7467600"/>
              <a:gd name="connsiteY272" fmla="*/ 6754247 h 6858000"/>
              <a:gd name="connsiteX273" fmla="*/ 5009112 w 7467600"/>
              <a:gd name="connsiteY273" fmla="*/ 6858000 h 6858000"/>
              <a:gd name="connsiteX274" fmla="*/ 4976679 w 7467600"/>
              <a:gd name="connsiteY274" fmla="*/ 6858000 h 6858000"/>
              <a:gd name="connsiteX275" fmla="*/ 5006537 w 7467600"/>
              <a:gd name="connsiteY275" fmla="*/ 6747068 h 6858000"/>
              <a:gd name="connsiteX276" fmla="*/ 5032723 w 7467600"/>
              <a:gd name="connsiteY276" fmla="*/ 6644957 h 6858000"/>
              <a:gd name="connsiteX277" fmla="*/ 5242949 w 7467600"/>
              <a:gd name="connsiteY277" fmla="*/ 6125175 h 6858000"/>
              <a:gd name="connsiteX278" fmla="*/ 5286321 w 7467600"/>
              <a:gd name="connsiteY278" fmla="*/ 6033555 h 6858000"/>
              <a:gd name="connsiteX279" fmla="*/ 5008210 w 7467600"/>
              <a:gd name="connsiteY279" fmla="*/ 6649194 h 6858000"/>
              <a:gd name="connsiteX280" fmla="*/ 4986321 w 7467600"/>
              <a:gd name="connsiteY280" fmla="*/ 6765687 h 6858000"/>
              <a:gd name="connsiteX281" fmla="*/ 4973474 w 7467600"/>
              <a:gd name="connsiteY281" fmla="*/ 6858000 h 6858000"/>
              <a:gd name="connsiteX282" fmla="*/ 4907178 w 7467600"/>
              <a:gd name="connsiteY282" fmla="*/ 6858000 h 6858000"/>
              <a:gd name="connsiteX283" fmla="*/ 4910810 w 7467600"/>
              <a:gd name="connsiteY283" fmla="*/ 6829660 h 6858000"/>
              <a:gd name="connsiteX284" fmla="*/ 4987461 w 7467600"/>
              <a:gd name="connsiteY284" fmla="*/ 6432994 h 6858000"/>
              <a:gd name="connsiteX285" fmla="*/ 5179262 w 7467600"/>
              <a:gd name="connsiteY285" fmla="*/ 6035044 h 6858000"/>
              <a:gd name="connsiteX286" fmla="*/ 4689678 w 7467600"/>
              <a:gd name="connsiteY286" fmla="*/ 6440241 h 6858000"/>
              <a:gd name="connsiteX287" fmla="*/ 4477543 w 7467600"/>
              <a:gd name="connsiteY287" fmla="*/ 6674836 h 6858000"/>
              <a:gd name="connsiteX288" fmla="*/ 4329957 w 7467600"/>
              <a:gd name="connsiteY288" fmla="*/ 6858000 h 6858000"/>
              <a:gd name="connsiteX289" fmla="*/ 4218595 w 7467600"/>
              <a:gd name="connsiteY289" fmla="*/ 6858000 h 6858000"/>
              <a:gd name="connsiteX290" fmla="*/ 4368888 w 7467600"/>
              <a:gd name="connsiteY290" fmla="*/ 6668412 h 6858000"/>
              <a:gd name="connsiteX291" fmla="*/ 4563091 w 7467600"/>
              <a:gd name="connsiteY291" fmla="*/ 6442508 h 6858000"/>
              <a:gd name="connsiteX292" fmla="*/ 5387324 w 7467600"/>
              <a:gd name="connsiteY292" fmla="*/ 5705830 h 6858000"/>
              <a:gd name="connsiteX293" fmla="*/ 5073620 w 7467600"/>
              <a:gd name="connsiteY293" fmla="*/ 5955437 h 6858000"/>
              <a:gd name="connsiteX294" fmla="*/ 4689789 w 7467600"/>
              <a:gd name="connsiteY294" fmla="*/ 6268382 h 6858000"/>
              <a:gd name="connsiteX295" fmla="*/ 4418722 w 7467600"/>
              <a:gd name="connsiteY295" fmla="*/ 6570886 h 6858000"/>
              <a:gd name="connsiteX296" fmla="*/ 4214944 w 7467600"/>
              <a:gd name="connsiteY296" fmla="*/ 6858000 h 6858000"/>
              <a:gd name="connsiteX297" fmla="*/ 4177898 w 7467600"/>
              <a:gd name="connsiteY297" fmla="*/ 6858000 h 6858000"/>
              <a:gd name="connsiteX298" fmla="*/ 4391597 w 7467600"/>
              <a:gd name="connsiteY298" fmla="*/ 6556370 h 6858000"/>
              <a:gd name="connsiteX299" fmla="*/ 4668889 w 7467600"/>
              <a:gd name="connsiteY299" fmla="*/ 6246399 h 6858000"/>
              <a:gd name="connsiteX300" fmla="*/ 5055427 w 7467600"/>
              <a:gd name="connsiteY300" fmla="*/ 5931476 h 6858000"/>
              <a:gd name="connsiteX301" fmla="*/ 5371814 w 7467600"/>
              <a:gd name="connsiteY301" fmla="*/ 5678975 h 6858000"/>
              <a:gd name="connsiteX302" fmla="*/ 4987918 w 7467600"/>
              <a:gd name="connsiteY302" fmla="*/ 5838701 h 6858000"/>
              <a:gd name="connsiteX303" fmla="*/ 4317146 w 7467600"/>
              <a:gd name="connsiteY303" fmla="*/ 6587716 h 6858000"/>
              <a:gd name="connsiteX304" fmla="*/ 4171627 w 7467600"/>
              <a:gd name="connsiteY304" fmla="*/ 6858000 h 6858000"/>
              <a:gd name="connsiteX305" fmla="*/ 4081585 w 7467600"/>
              <a:gd name="connsiteY305" fmla="*/ 6858000 h 6858000"/>
              <a:gd name="connsiteX306" fmla="*/ 4238603 w 7467600"/>
              <a:gd name="connsiteY306" fmla="*/ 6559341 h 6858000"/>
              <a:gd name="connsiteX307" fmla="*/ 4778333 w 7467600"/>
              <a:gd name="connsiteY307" fmla="*/ 5873626 h 6858000"/>
              <a:gd name="connsiteX308" fmla="*/ 5414185 w 7467600"/>
              <a:gd name="connsiteY308" fmla="*/ 5573882 h 6858000"/>
              <a:gd name="connsiteX309" fmla="*/ 5959648 w 7467600"/>
              <a:gd name="connsiteY309" fmla="*/ 4760797 h 6858000"/>
              <a:gd name="connsiteX310" fmla="*/ 5355019 w 7467600"/>
              <a:gd name="connsiteY310" fmla="*/ 4734672 h 6858000"/>
              <a:gd name="connsiteX311" fmla="*/ 5083565 w 7467600"/>
              <a:gd name="connsiteY311" fmla="*/ 5179121 h 6858000"/>
              <a:gd name="connsiteX312" fmla="*/ 4713577 w 7467600"/>
              <a:gd name="connsiteY312" fmla="*/ 5616803 h 6858000"/>
              <a:gd name="connsiteX313" fmla="*/ 3989559 w 7467600"/>
              <a:gd name="connsiteY313" fmla="*/ 6145945 h 6858000"/>
              <a:gd name="connsiteX314" fmla="*/ 3939824 w 7467600"/>
              <a:gd name="connsiteY314" fmla="*/ 6066900 h 6858000"/>
              <a:gd name="connsiteX315" fmla="*/ 4584537 w 7467600"/>
              <a:gd name="connsiteY315" fmla="*/ 5324826 h 6858000"/>
              <a:gd name="connsiteX316" fmla="*/ 5037105 w 7467600"/>
              <a:gd name="connsiteY316" fmla="*/ 5088765 h 6858000"/>
              <a:gd name="connsiteX317" fmla="*/ 5039930 w 7467600"/>
              <a:gd name="connsiteY317" fmla="*/ 5089585 h 6858000"/>
              <a:gd name="connsiteX318" fmla="*/ 5263764 w 7467600"/>
              <a:gd name="connsiteY318" fmla="*/ 4735525 h 6858000"/>
              <a:gd name="connsiteX319" fmla="*/ 4086300 w 7467600"/>
              <a:gd name="connsiteY319" fmla="*/ 4884599 h 6858000"/>
              <a:gd name="connsiteX320" fmla="*/ 4085485 w 7467600"/>
              <a:gd name="connsiteY320" fmla="*/ 4899070 h 6858000"/>
              <a:gd name="connsiteX321" fmla="*/ 3871915 w 7467600"/>
              <a:gd name="connsiteY321" fmla="*/ 5253645 h 6858000"/>
              <a:gd name="connsiteX322" fmla="*/ 3799374 w 7467600"/>
              <a:gd name="connsiteY322" fmla="*/ 5466127 h 6858000"/>
              <a:gd name="connsiteX323" fmla="*/ 3498850 w 7467600"/>
              <a:gd name="connsiteY323" fmla="*/ 6661888 h 6858000"/>
              <a:gd name="connsiteX324" fmla="*/ 3399216 w 7467600"/>
              <a:gd name="connsiteY324" fmla="*/ 6858000 h 6858000"/>
              <a:gd name="connsiteX325" fmla="*/ 3303688 w 7467600"/>
              <a:gd name="connsiteY325" fmla="*/ 6858000 h 6858000"/>
              <a:gd name="connsiteX326" fmla="*/ 3391774 w 7467600"/>
              <a:gd name="connsiteY326" fmla="*/ 6697181 h 6858000"/>
              <a:gd name="connsiteX327" fmla="*/ 3735540 w 7467600"/>
              <a:gd name="connsiteY327" fmla="*/ 5546923 h 6858000"/>
              <a:gd name="connsiteX328" fmla="*/ 3729438 w 7467600"/>
              <a:gd name="connsiteY328" fmla="*/ 5569058 h 6858000"/>
              <a:gd name="connsiteX329" fmla="*/ 3707782 w 7467600"/>
              <a:gd name="connsiteY329" fmla="*/ 5644908 h 6858000"/>
              <a:gd name="connsiteX330" fmla="*/ 3583827 w 7467600"/>
              <a:gd name="connsiteY330" fmla="*/ 6039215 h 6858000"/>
              <a:gd name="connsiteX331" fmla="*/ 3547861 w 7467600"/>
              <a:gd name="connsiteY331" fmla="*/ 6129609 h 6858000"/>
              <a:gd name="connsiteX332" fmla="*/ 3490905 w 7467600"/>
              <a:gd name="connsiteY332" fmla="*/ 6277660 h 6858000"/>
              <a:gd name="connsiteX333" fmla="*/ 3455859 w 7467600"/>
              <a:gd name="connsiteY333" fmla="*/ 6391301 h 6858000"/>
              <a:gd name="connsiteX334" fmla="*/ 3429112 w 7467600"/>
              <a:gd name="connsiteY334" fmla="*/ 6479469 h 6858000"/>
              <a:gd name="connsiteX335" fmla="*/ 3304862 w 7467600"/>
              <a:gd name="connsiteY335" fmla="*/ 6796476 h 6858000"/>
              <a:gd name="connsiteX336" fmla="*/ 3276071 w 7467600"/>
              <a:gd name="connsiteY336" fmla="*/ 6858000 h 6858000"/>
              <a:gd name="connsiteX337" fmla="*/ 3240805 w 7467600"/>
              <a:gd name="connsiteY337" fmla="*/ 6858000 h 6858000"/>
              <a:gd name="connsiteX338" fmla="*/ 3275917 w 7467600"/>
              <a:gd name="connsiteY338" fmla="*/ 6783192 h 6858000"/>
              <a:gd name="connsiteX339" fmla="*/ 3399358 w 7467600"/>
              <a:gd name="connsiteY339" fmla="*/ 6469011 h 6858000"/>
              <a:gd name="connsiteX340" fmla="*/ 3425650 w 7467600"/>
              <a:gd name="connsiteY340" fmla="*/ 6381333 h 6858000"/>
              <a:gd name="connsiteX341" fmla="*/ 3460661 w 7467600"/>
              <a:gd name="connsiteY341" fmla="*/ 6266763 h 6858000"/>
              <a:gd name="connsiteX342" fmla="*/ 3518021 w 7467600"/>
              <a:gd name="connsiteY342" fmla="*/ 6117298 h 6858000"/>
              <a:gd name="connsiteX343" fmla="*/ 3554035 w 7467600"/>
              <a:gd name="connsiteY343" fmla="*/ 6027832 h 6858000"/>
              <a:gd name="connsiteX344" fmla="*/ 3677174 w 7467600"/>
              <a:gd name="connsiteY344" fmla="*/ 5636351 h 6858000"/>
              <a:gd name="connsiteX345" fmla="*/ 3698819 w 7467600"/>
              <a:gd name="connsiteY345" fmla="*/ 5560503 h 6858000"/>
              <a:gd name="connsiteX346" fmla="*/ 3702094 w 7467600"/>
              <a:gd name="connsiteY346" fmla="*/ 5549194 h 6858000"/>
              <a:gd name="connsiteX347" fmla="*/ 3398355 w 7467600"/>
              <a:gd name="connsiteY347" fmla="*/ 6094603 h 6858000"/>
              <a:gd name="connsiteX348" fmla="*/ 3193941 w 7467600"/>
              <a:gd name="connsiteY348" fmla="*/ 6798775 h 6858000"/>
              <a:gd name="connsiteX349" fmla="*/ 3184140 w 7467600"/>
              <a:gd name="connsiteY349" fmla="*/ 6858000 h 6858000"/>
              <a:gd name="connsiteX350" fmla="*/ 3099978 w 7467600"/>
              <a:gd name="connsiteY350" fmla="*/ 6858000 h 6858000"/>
              <a:gd name="connsiteX351" fmla="*/ 3101556 w 7467600"/>
              <a:gd name="connsiteY351" fmla="*/ 6843337 h 6858000"/>
              <a:gd name="connsiteX352" fmla="*/ 3370162 w 7467600"/>
              <a:gd name="connsiteY352" fmla="*/ 5785550 h 6858000"/>
              <a:gd name="connsiteX353" fmla="*/ 3746477 w 7467600"/>
              <a:gd name="connsiteY353" fmla="*/ 5377889 h 6858000"/>
              <a:gd name="connsiteX354" fmla="*/ 3863399 w 7467600"/>
              <a:gd name="connsiteY354" fmla="*/ 5087257 h 6858000"/>
              <a:gd name="connsiteX355" fmla="*/ 3968712 w 7467600"/>
              <a:gd name="connsiteY355" fmla="*/ 4913989 h 6858000"/>
              <a:gd name="connsiteX356" fmla="*/ 2792390 w 7467600"/>
              <a:gd name="connsiteY356" fmla="*/ 5382974 h 6858000"/>
              <a:gd name="connsiteX357" fmla="*/ 2714982 w 7467600"/>
              <a:gd name="connsiteY357" fmla="*/ 5427051 h 6858000"/>
              <a:gd name="connsiteX358" fmla="*/ 2813361 w 7467600"/>
              <a:gd name="connsiteY358" fmla="*/ 6023912 h 6858000"/>
              <a:gd name="connsiteX359" fmla="*/ 2688430 w 7467600"/>
              <a:gd name="connsiteY359" fmla="*/ 6801564 h 6858000"/>
              <a:gd name="connsiteX360" fmla="*/ 2629626 w 7467600"/>
              <a:gd name="connsiteY360" fmla="*/ 6763394 h 6858000"/>
              <a:gd name="connsiteX361" fmla="*/ 2565328 w 7467600"/>
              <a:gd name="connsiteY361" fmla="*/ 5516399 h 6858000"/>
              <a:gd name="connsiteX362" fmla="*/ 1922999 w 7467600"/>
              <a:gd name="connsiteY362" fmla="*/ 5980343 h 6858000"/>
              <a:gd name="connsiteX363" fmla="*/ 1950261 w 7467600"/>
              <a:gd name="connsiteY363" fmla="*/ 6405858 h 6858000"/>
              <a:gd name="connsiteX364" fmla="*/ 2365554 w 7467600"/>
              <a:gd name="connsiteY364" fmla="*/ 6759107 h 6858000"/>
              <a:gd name="connsiteX365" fmla="*/ 2424142 w 7467600"/>
              <a:gd name="connsiteY365" fmla="*/ 6858000 h 6858000"/>
              <a:gd name="connsiteX366" fmla="*/ 2395994 w 7467600"/>
              <a:gd name="connsiteY366" fmla="*/ 6858000 h 6858000"/>
              <a:gd name="connsiteX367" fmla="*/ 2392863 w 7467600"/>
              <a:gd name="connsiteY367" fmla="*/ 6852964 h 6858000"/>
              <a:gd name="connsiteX368" fmla="*/ 2017589 w 7467600"/>
              <a:gd name="connsiteY368" fmla="*/ 6493982 h 6858000"/>
              <a:gd name="connsiteX369" fmla="*/ 2147336 w 7467600"/>
              <a:gd name="connsiteY369" fmla="*/ 6594052 h 6858000"/>
              <a:gd name="connsiteX370" fmla="*/ 2207047 w 7467600"/>
              <a:gd name="connsiteY370" fmla="*/ 6654540 h 6858000"/>
              <a:gd name="connsiteX371" fmla="*/ 2299106 w 7467600"/>
              <a:gd name="connsiteY371" fmla="*/ 6778931 h 6858000"/>
              <a:gd name="connsiteX372" fmla="*/ 2314430 w 7467600"/>
              <a:gd name="connsiteY372" fmla="*/ 6801144 h 6858000"/>
              <a:gd name="connsiteX373" fmla="*/ 2352406 w 7467600"/>
              <a:gd name="connsiteY373" fmla="*/ 6858000 h 6858000"/>
              <a:gd name="connsiteX374" fmla="*/ 2314492 w 7467600"/>
              <a:gd name="connsiteY374" fmla="*/ 6858000 h 6858000"/>
              <a:gd name="connsiteX375" fmla="*/ 2288095 w 7467600"/>
              <a:gd name="connsiteY375" fmla="*/ 6818030 h 6858000"/>
              <a:gd name="connsiteX376" fmla="*/ 2272768 w 7467600"/>
              <a:gd name="connsiteY376" fmla="*/ 6795822 h 6858000"/>
              <a:gd name="connsiteX377" fmla="*/ 2182715 w 7467600"/>
              <a:gd name="connsiteY377" fmla="*/ 6675071 h 6858000"/>
              <a:gd name="connsiteX378" fmla="*/ 2032061 w 7467600"/>
              <a:gd name="connsiteY378" fmla="*/ 6541380 h 6858000"/>
              <a:gd name="connsiteX379" fmla="*/ 2257220 w 7467600"/>
              <a:gd name="connsiteY379" fmla="*/ 6826257 h 6858000"/>
              <a:gd name="connsiteX380" fmla="*/ 2281324 w 7467600"/>
              <a:gd name="connsiteY380" fmla="*/ 6858000 h 6858000"/>
              <a:gd name="connsiteX381" fmla="*/ 2242860 w 7467600"/>
              <a:gd name="connsiteY381" fmla="*/ 6858000 h 6858000"/>
              <a:gd name="connsiteX382" fmla="*/ 2232818 w 7467600"/>
              <a:gd name="connsiteY382" fmla="*/ 6844926 h 6858000"/>
              <a:gd name="connsiteX383" fmla="*/ 1990172 w 7467600"/>
              <a:gd name="connsiteY383" fmla="*/ 6542121 h 6858000"/>
              <a:gd name="connsiteX384" fmla="*/ 2124090 w 7467600"/>
              <a:gd name="connsiteY384" fmla="*/ 6761017 h 6858000"/>
              <a:gd name="connsiteX385" fmla="*/ 2200380 w 7467600"/>
              <a:gd name="connsiteY385" fmla="*/ 6858000 h 6858000"/>
              <a:gd name="connsiteX386" fmla="*/ 2147507 w 7467600"/>
              <a:gd name="connsiteY386" fmla="*/ 6858000 h 6858000"/>
              <a:gd name="connsiteX387" fmla="*/ 2070668 w 7467600"/>
              <a:gd name="connsiteY387" fmla="*/ 6761520 h 6858000"/>
              <a:gd name="connsiteX388" fmla="*/ 1975142 w 7467600"/>
              <a:gd name="connsiteY388" fmla="*/ 6585570 h 6858000"/>
              <a:gd name="connsiteX389" fmla="*/ 2050035 w 7467600"/>
              <a:gd name="connsiteY389" fmla="*/ 6813345 h 6858000"/>
              <a:gd name="connsiteX390" fmla="*/ 2063025 w 7467600"/>
              <a:gd name="connsiteY390" fmla="*/ 6858000 h 6858000"/>
              <a:gd name="connsiteX391" fmla="*/ 2021675 w 7467600"/>
              <a:gd name="connsiteY391" fmla="*/ 6858000 h 6858000"/>
              <a:gd name="connsiteX392" fmla="*/ 2019308 w 7467600"/>
              <a:gd name="connsiteY392" fmla="*/ 6847118 h 6858000"/>
              <a:gd name="connsiteX393" fmla="*/ 1938835 w 7467600"/>
              <a:gd name="connsiteY393" fmla="*/ 6551160 h 6858000"/>
              <a:gd name="connsiteX394" fmla="*/ 1953230 w 7467600"/>
              <a:gd name="connsiteY394" fmla="*/ 6759699 h 6858000"/>
              <a:gd name="connsiteX395" fmla="*/ 1956763 w 7467600"/>
              <a:gd name="connsiteY395" fmla="*/ 6778191 h 6858000"/>
              <a:gd name="connsiteX396" fmla="*/ 1967925 w 7467600"/>
              <a:gd name="connsiteY396" fmla="*/ 6858000 h 6858000"/>
              <a:gd name="connsiteX397" fmla="*/ 1936622 w 7467600"/>
              <a:gd name="connsiteY397" fmla="*/ 6858000 h 6858000"/>
              <a:gd name="connsiteX398" fmla="*/ 1926261 w 7467600"/>
              <a:gd name="connsiteY398" fmla="*/ 6784064 h 6858000"/>
              <a:gd name="connsiteX399" fmla="*/ 1922724 w 7467600"/>
              <a:gd name="connsiteY399" fmla="*/ 6765577 h 6858000"/>
              <a:gd name="connsiteX400" fmla="*/ 1904650 w 7467600"/>
              <a:gd name="connsiteY400" fmla="*/ 6639616 h 6858000"/>
              <a:gd name="connsiteX401" fmla="*/ 1885273 w 7467600"/>
              <a:gd name="connsiteY401" fmla="*/ 6858000 h 6858000"/>
              <a:gd name="connsiteX402" fmla="*/ 1854363 w 7467600"/>
              <a:gd name="connsiteY402" fmla="*/ 6858000 h 6858000"/>
              <a:gd name="connsiteX403" fmla="*/ 1880391 w 7467600"/>
              <a:gd name="connsiteY403" fmla="*/ 6603796 h 6858000"/>
              <a:gd name="connsiteX404" fmla="*/ 1818273 w 7467600"/>
              <a:gd name="connsiteY404" fmla="*/ 6715729 h 6858000"/>
              <a:gd name="connsiteX405" fmla="*/ 1794691 w 7467600"/>
              <a:gd name="connsiteY405" fmla="*/ 6843239 h 6858000"/>
              <a:gd name="connsiteX406" fmla="*/ 1794914 w 7467600"/>
              <a:gd name="connsiteY406" fmla="*/ 6858000 h 6858000"/>
              <a:gd name="connsiteX407" fmla="*/ 1746128 w 7467600"/>
              <a:gd name="connsiteY407" fmla="*/ 6858000 h 6858000"/>
              <a:gd name="connsiteX408" fmla="*/ 1753934 w 7467600"/>
              <a:gd name="connsiteY408" fmla="*/ 6724796 h 6858000"/>
              <a:gd name="connsiteX409" fmla="*/ 1792053 w 7467600"/>
              <a:gd name="connsiteY409" fmla="*/ 6572396 h 6858000"/>
              <a:gd name="connsiteX410" fmla="*/ 1862248 w 7467600"/>
              <a:gd name="connsiteY410" fmla="*/ 6266397 h 6858000"/>
              <a:gd name="connsiteX411" fmla="*/ 1862250 w 7467600"/>
              <a:gd name="connsiteY411" fmla="*/ 6033531 h 6858000"/>
              <a:gd name="connsiteX412" fmla="*/ 1211999 w 7467600"/>
              <a:gd name="connsiteY412" fmla="*/ 6683610 h 6858000"/>
              <a:gd name="connsiteX413" fmla="*/ 1213266 w 7467600"/>
              <a:gd name="connsiteY413" fmla="*/ 6691947 h 6858000"/>
              <a:gd name="connsiteX414" fmla="*/ 1203370 w 7467600"/>
              <a:gd name="connsiteY414" fmla="*/ 6850676 h 6858000"/>
              <a:gd name="connsiteX415" fmla="*/ 1203671 w 7467600"/>
              <a:gd name="connsiteY415" fmla="*/ 6858000 h 6858000"/>
              <a:gd name="connsiteX416" fmla="*/ 1143180 w 7467600"/>
              <a:gd name="connsiteY416" fmla="*/ 6858000 h 6858000"/>
              <a:gd name="connsiteX417" fmla="*/ 1142176 w 7467600"/>
              <a:gd name="connsiteY417" fmla="*/ 6766045 h 6858000"/>
              <a:gd name="connsiteX418" fmla="*/ 1067484 w 7467600"/>
              <a:gd name="connsiteY418" fmla="*/ 6858000 h 6858000"/>
              <a:gd name="connsiteX419" fmla="*/ 953928 w 7467600"/>
              <a:gd name="connsiteY419" fmla="*/ 6858000 h 6858000"/>
              <a:gd name="connsiteX420" fmla="*/ 959715 w 7467600"/>
              <a:gd name="connsiteY420" fmla="*/ 6850185 h 6858000"/>
              <a:gd name="connsiteX421" fmla="*/ 1483788 w 7467600"/>
              <a:gd name="connsiteY421" fmla="*/ 6259174 h 6858000"/>
              <a:gd name="connsiteX422" fmla="*/ 1100671 w 7467600"/>
              <a:gd name="connsiteY422" fmla="*/ 6252137 h 6858000"/>
              <a:gd name="connsiteX423" fmla="*/ 1090144 w 7467600"/>
              <a:gd name="connsiteY423" fmla="*/ 6256748 h 6858000"/>
              <a:gd name="connsiteX424" fmla="*/ 1095872 w 7467600"/>
              <a:gd name="connsiteY424" fmla="*/ 6271892 h 6858000"/>
              <a:gd name="connsiteX425" fmla="*/ 262785 w 7467600"/>
              <a:gd name="connsiteY425" fmla="*/ 6845450 h 6858000"/>
              <a:gd name="connsiteX426" fmla="*/ 209968 w 7467600"/>
              <a:gd name="connsiteY426" fmla="*/ 6770713 h 6858000"/>
              <a:gd name="connsiteX427" fmla="*/ 873460 w 7467600"/>
              <a:gd name="connsiteY427" fmla="*/ 6253768 h 6858000"/>
              <a:gd name="connsiteX428" fmla="*/ 192686 w 7467600"/>
              <a:gd name="connsiteY428" fmla="*/ 5849257 h 6858000"/>
              <a:gd name="connsiteX429" fmla="*/ 4696 w 7467600"/>
              <a:gd name="connsiteY429" fmla="*/ 5697668 h 6858000"/>
              <a:gd name="connsiteX430" fmla="*/ 0 w 7467600"/>
              <a:gd name="connsiteY430" fmla="*/ 5689984 h 6858000"/>
              <a:gd name="connsiteX431" fmla="*/ 0 w 7467600"/>
              <a:gd name="connsiteY431" fmla="*/ 5513472 h 6858000"/>
              <a:gd name="connsiteX432" fmla="*/ 174101 w 7467600"/>
              <a:gd name="connsiteY432" fmla="*/ 5620277 h 6858000"/>
              <a:gd name="connsiteX433" fmla="*/ 891800 w 7467600"/>
              <a:gd name="connsiteY433" fmla="*/ 6036935 h 6858000"/>
              <a:gd name="connsiteX434" fmla="*/ 1072219 w 7467600"/>
              <a:gd name="connsiteY434" fmla="*/ 6169443 h 6858000"/>
              <a:gd name="connsiteX435" fmla="*/ 1074117 w 7467600"/>
              <a:gd name="connsiteY435" fmla="*/ 6170301 h 6858000"/>
              <a:gd name="connsiteX436" fmla="*/ 1083114 w 7467600"/>
              <a:gd name="connsiteY436" fmla="*/ 6174131 h 6858000"/>
              <a:gd name="connsiteX437" fmla="*/ 1543010 w 7467600"/>
              <a:gd name="connsiteY437" fmla="*/ 6191140 h 6858000"/>
              <a:gd name="connsiteX438" fmla="*/ 1551080 w 7467600"/>
              <a:gd name="connsiteY438" fmla="*/ 6195006 h 6858000"/>
              <a:gd name="connsiteX439" fmla="*/ 2345443 w 7467600"/>
              <a:gd name="connsiteY439" fmla="*/ 5549882 h 6858000"/>
              <a:gd name="connsiteX440" fmla="*/ 1721499 w 7467600"/>
              <a:gd name="connsiteY440" fmla="*/ 5599969 h 6858000"/>
              <a:gd name="connsiteX441" fmla="*/ 767716 w 7467600"/>
              <a:gd name="connsiteY441" fmla="*/ 5472768 h 6858000"/>
              <a:gd name="connsiteX442" fmla="*/ 722147 w 7467600"/>
              <a:gd name="connsiteY442" fmla="*/ 5393091 h 6858000"/>
              <a:gd name="connsiteX443" fmla="*/ 1485552 w 7467600"/>
              <a:gd name="connsiteY443" fmla="*/ 5313202 h 6858000"/>
              <a:gd name="connsiteX444" fmla="*/ 2143004 w 7467600"/>
              <a:gd name="connsiteY444" fmla="*/ 5402420 h 6858000"/>
              <a:gd name="connsiteX445" fmla="*/ 1933391 w 7467600"/>
              <a:gd name="connsiteY445" fmla="*/ 5156971 h 6858000"/>
              <a:gd name="connsiteX446" fmla="*/ 1827118 w 7467600"/>
              <a:gd name="connsiteY446" fmla="*/ 4968410 h 6858000"/>
              <a:gd name="connsiteX447" fmla="*/ 1837349 w 7467600"/>
              <a:gd name="connsiteY447" fmla="*/ 4956357 h 6858000"/>
              <a:gd name="connsiteX448" fmla="*/ 2162835 w 7467600"/>
              <a:gd name="connsiteY448" fmla="*/ 5187853 h 6858000"/>
              <a:gd name="connsiteX449" fmla="*/ 2257167 w 7467600"/>
              <a:gd name="connsiteY449" fmla="*/ 5462123 h 6858000"/>
              <a:gd name="connsiteX450" fmla="*/ 2261598 w 7467600"/>
              <a:gd name="connsiteY450" fmla="*/ 5467998 h 6858000"/>
              <a:gd name="connsiteX451" fmla="*/ 2437177 w 7467600"/>
              <a:gd name="connsiteY451" fmla="*/ 5479608 h 6858000"/>
              <a:gd name="connsiteX452" fmla="*/ 2445247 w 7467600"/>
              <a:gd name="connsiteY452" fmla="*/ 5483476 h 6858000"/>
              <a:gd name="connsiteX453" fmla="*/ 2743626 w 7467600"/>
              <a:gd name="connsiteY453" fmla="*/ 5304819 h 6858000"/>
              <a:gd name="connsiteX454" fmla="*/ 3048102 w 7467600"/>
              <a:gd name="connsiteY454" fmla="*/ 5150595 h 6858000"/>
              <a:gd name="connsiteX455" fmla="*/ 1799414 w 7467600"/>
              <a:gd name="connsiteY455" fmla="*/ 4694732 h 6858000"/>
              <a:gd name="connsiteX456" fmla="*/ 1771735 w 7467600"/>
              <a:gd name="connsiteY456" fmla="*/ 4619929 h 6858000"/>
              <a:gd name="connsiteX457" fmla="*/ 3104273 w 7467600"/>
              <a:gd name="connsiteY457" fmla="*/ 5076159 h 6858000"/>
              <a:gd name="connsiteX458" fmla="*/ 3113245 w 7467600"/>
              <a:gd name="connsiteY458" fmla="*/ 5090705 h 6858000"/>
              <a:gd name="connsiteX459" fmla="*/ 3126294 w 7467600"/>
              <a:gd name="connsiteY459" fmla="*/ 5114400 h 6858000"/>
              <a:gd name="connsiteX460" fmla="*/ 3937433 w 7467600"/>
              <a:gd name="connsiteY460" fmla="*/ 4830473 h 6858000"/>
              <a:gd name="connsiteX461" fmla="*/ 3590475 w 7467600"/>
              <a:gd name="connsiteY461" fmla="*/ 4597974 h 6858000"/>
              <a:gd name="connsiteX462" fmla="*/ 3100264 w 7467600"/>
              <a:gd name="connsiteY462" fmla="*/ 4579845 h 6858000"/>
              <a:gd name="connsiteX463" fmla="*/ 2183576 w 7467600"/>
              <a:gd name="connsiteY463" fmla="*/ 4227150 h 6858000"/>
              <a:gd name="connsiteX464" fmla="*/ 2151029 w 7467600"/>
              <a:gd name="connsiteY464" fmla="*/ 4146947 h 6858000"/>
              <a:gd name="connsiteX465" fmla="*/ 3563434 w 7467600"/>
              <a:gd name="connsiteY465" fmla="*/ 4469115 h 6858000"/>
              <a:gd name="connsiteX466" fmla="*/ 3177952 w 7467600"/>
              <a:gd name="connsiteY466" fmla="*/ 3657386 h 6858000"/>
              <a:gd name="connsiteX467" fmla="*/ 3189263 w 7467600"/>
              <a:gd name="connsiteY467" fmla="*/ 3625726 h 6858000"/>
              <a:gd name="connsiteX468" fmla="*/ 3560912 w 7467600"/>
              <a:gd name="connsiteY468" fmla="*/ 4079863 h 6858000"/>
              <a:gd name="connsiteX469" fmla="*/ 3626636 w 7467600"/>
              <a:gd name="connsiteY469" fmla="*/ 4512230 h 6858000"/>
              <a:gd name="connsiteX470" fmla="*/ 3653088 w 7467600"/>
              <a:gd name="connsiteY470" fmla="*/ 4521417 h 6858000"/>
              <a:gd name="connsiteX471" fmla="*/ 3988128 w 7467600"/>
              <a:gd name="connsiteY471" fmla="*/ 4817267 h 6858000"/>
              <a:gd name="connsiteX472" fmla="*/ 4830582 w 7467600"/>
              <a:gd name="connsiteY472" fmla="*/ 4676000 h 6858000"/>
              <a:gd name="connsiteX473" fmla="*/ 4830100 w 7467600"/>
              <a:gd name="connsiteY473" fmla="*/ 4675554 h 6858000"/>
              <a:gd name="connsiteX474" fmla="*/ 4036318 w 7467600"/>
              <a:gd name="connsiteY474" fmla="*/ 4147013 h 6858000"/>
              <a:gd name="connsiteX475" fmla="*/ 3432098 w 7467600"/>
              <a:gd name="connsiteY475" fmla="*/ 3537312 h 6858000"/>
              <a:gd name="connsiteX476" fmla="*/ 3446761 w 7467600"/>
              <a:gd name="connsiteY476" fmla="*/ 3461278 h 6858000"/>
              <a:gd name="connsiteX477" fmla="*/ 4419733 w 7467600"/>
              <a:gd name="connsiteY477" fmla="*/ 3963555 h 6858000"/>
              <a:gd name="connsiteX478" fmla="*/ 4781371 w 7467600"/>
              <a:gd name="connsiteY478" fmla="*/ 4458604 h 6858000"/>
              <a:gd name="connsiteX479" fmla="*/ 4780440 w 7467600"/>
              <a:gd name="connsiteY479" fmla="*/ 4470290 h 6858000"/>
              <a:gd name="connsiteX480" fmla="*/ 4898954 w 7467600"/>
              <a:gd name="connsiteY480" fmla="*/ 4662092 h 6858000"/>
              <a:gd name="connsiteX481" fmla="*/ 4900699 w 7467600"/>
              <a:gd name="connsiteY481" fmla="*/ 4670867 h 6858000"/>
              <a:gd name="connsiteX482" fmla="*/ 5714511 w 7467600"/>
              <a:gd name="connsiteY482" fmla="*/ 4663483 h 6858000"/>
              <a:gd name="connsiteX483" fmla="*/ 5464793 w 7467600"/>
              <a:gd name="connsiteY483" fmla="*/ 4393556 h 6858000"/>
              <a:gd name="connsiteX484" fmla="*/ 5461897 w 7467600"/>
              <a:gd name="connsiteY484" fmla="*/ 4390879 h 6858000"/>
              <a:gd name="connsiteX485" fmla="*/ 4294126 w 7467600"/>
              <a:gd name="connsiteY485" fmla="*/ 3303048 h 6858000"/>
              <a:gd name="connsiteX486" fmla="*/ 4305321 w 7467600"/>
              <a:gd name="connsiteY486" fmla="*/ 3256953 h 6858000"/>
              <a:gd name="connsiteX487" fmla="*/ 4949299 w 7467600"/>
              <a:gd name="connsiteY487" fmla="*/ 3766336 h 6858000"/>
              <a:gd name="connsiteX488" fmla="*/ 5291452 w 7467600"/>
              <a:gd name="connsiteY488" fmla="*/ 4076801 h 6858000"/>
              <a:gd name="connsiteX489" fmla="*/ 5434998 w 7467600"/>
              <a:gd name="connsiteY489" fmla="*/ 4254100 h 6858000"/>
              <a:gd name="connsiteX490" fmla="*/ 5351015 w 7467600"/>
              <a:gd name="connsiteY490" fmla="*/ 3760989 h 6858000"/>
              <a:gd name="connsiteX491" fmla="*/ 5413780 w 7467600"/>
              <a:gd name="connsiteY491" fmla="*/ 2966265 h 6858000"/>
              <a:gd name="connsiteX492" fmla="*/ 5425627 w 7467600"/>
              <a:gd name="connsiteY492" fmla="*/ 2954192 h 6858000"/>
              <a:gd name="connsiteX493" fmla="*/ 6604735 w 7467600"/>
              <a:gd name="connsiteY493" fmla="*/ 2041381 h 6858000"/>
              <a:gd name="connsiteX494" fmla="*/ 7204487 w 7467600"/>
              <a:gd name="connsiteY494" fmla="*/ 2742112 h 6858000"/>
              <a:gd name="connsiteX495" fmla="*/ 7131592 w 7467600"/>
              <a:gd name="connsiteY495" fmla="*/ 2672096 h 6858000"/>
              <a:gd name="connsiteX496" fmla="*/ 6996344 w 7467600"/>
              <a:gd name="connsiteY496" fmla="*/ 2518310 h 6858000"/>
              <a:gd name="connsiteX497" fmla="*/ 6735495 w 7467600"/>
              <a:gd name="connsiteY497" fmla="*/ 2196890 h 6858000"/>
              <a:gd name="connsiteX498" fmla="*/ 6721901 w 7467600"/>
              <a:gd name="connsiteY498" fmla="*/ 2179274 h 6858000"/>
              <a:gd name="connsiteX499" fmla="*/ 6604735 w 7467600"/>
              <a:gd name="connsiteY499" fmla="*/ 2041381 h 6858000"/>
              <a:gd name="connsiteX500" fmla="*/ 6591670 w 7467600"/>
              <a:gd name="connsiteY500" fmla="*/ 1988277 h 6858000"/>
              <a:gd name="connsiteX501" fmla="*/ 6747349 w 7467600"/>
              <a:gd name="connsiteY501" fmla="*/ 2160069 h 6858000"/>
              <a:gd name="connsiteX502" fmla="*/ 6760943 w 7467600"/>
              <a:gd name="connsiteY502" fmla="*/ 2177686 h 6858000"/>
              <a:gd name="connsiteX503" fmla="*/ 7021065 w 7467600"/>
              <a:gd name="connsiteY503" fmla="*/ 2498102 h 6858000"/>
              <a:gd name="connsiteX504" fmla="*/ 7155223 w 7467600"/>
              <a:gd name="connsiteY504" fmla="*/ 2650386 h 6858000"/>
              <a:gd name="connsiteX505" fmla="*/ 7203167 w 7467600"/>
              <a:gd name="connsiteY505" fmla="*/ 2697288 h 6858000"/>
              <a:gd name="connsiteX506" fmla="*/ 6937703 w 7467600"/>
              <a:gd name="connsiteY506" fmla="*/ 2321981 h 6858000"/>
              <a:gd name="connsiteX507" fmla="*/ 6591670 w 7467600"/>
              <a:gd name="connsiteY507" fmla="*/ 1988277 h 6858000"/>
              <a:gd name="connsiteX508" fmla="*/ 5798671 w 7467600"/>
              <a:gd name="connsiteY508" fmla="*/ 1981601 h 6858000"/>
              <a:gd name="connsiteX509" fmla="*/ 5754709 w 7467600"/>
              <a:gd name="connsiteY509" fmla="*/ 2071454 h 6858000"/>
              <a:gd name="connsiteX510" fmla="*/ 5763044 w 7467600"/>
              <a:gd name="connsiteY510" fmla="*/ 2842206 h 6858000"/>
              <a:gd name="connsiteX511" fmla="*/ 5764974 w 7467600"/>
              <a:gd name="connsiteY511" fmla="*/ 2799609 h 6858000"/>
              <a:gd name="connsiteX512" fmla="*/ 5767665 w 7467600"/>
              <a:gd name="connsiteY512" fmla="*/ 2666409 h 6858000"/>
              <a:gd name="connsiteX513" fmla="*/ 5763055 w 7467600"/>
              <a:gd name="connsiteY513" fmla="*/ 2579705 h 6858000"/>
              <a:gd name="connsiteX514" fmla="*/ 5758079 w 7467600"/>
              <a:gd name="connsiteY514" fmla="*/ 2492508 h 6858000"/>
              <a:gd name="connsiteX515" fmla="*/ 5779325 w 7467600"/>
              <a:gd name="connsiteY515" fmla="*/ 2197069 h 6858000"/>
              <a:gd name="connsiteX516" fmla="*/ 5798671 w 7467600"/>
              <a:gd name="connsiteY516" fmla="*/ 1981601 h 6858000"/>
              <a:gd name="connsiteX517" fmla="*/ 5829202 w 7467600"/>
              <a:gd name="connsiteY517" fmla="*/ 1971679 h 6858000"/>
              <a:gd name="connsiteX518" fmla="*/ 5809558 w 7467600"/>
              <a:gd name="connsiteY518" fmla="*/ 2198043 h 6858000"/>
              <a:gd name="connsiteX519" fmla="*/ 5788653 w 7467600"/>
              <a:gd name="connsiteY519" fmla="*/ 2489430 h 6858000"/>
              <a:gd name="connsiteX520" fmla="*/ 5793439 w 7467600"/>
              <a:gd name="connsiteY520" fmla="*/ 2575235 h 6858000"/>
              <a:gd name="connsiteX521" fmla="*/ 5796837 w 7467600"/>
              <a:gd name="connsiteY521" fmla="*/ 2637633 h 6858000"/>
              <a:gd name="connsiteX522" fmla="*/ 5818614 w 7467600"/>
              <a:gd name="connsiteY522" fmla="*/ 2473055 h 6858000"/>
              <a:gd name="connsiteX523" fmla="*/ 5829202 w 7467600"/>
              <a:gd name="connsiteY523" fmla="*/ 1971679 h 6858000"/>
              <a:gd name="connsiteX524" fmla="*/ 5911389 w 7467600"/>
              <a:gd name="connsiteY524" fmla="*/ 1898371 h 6858000"/>
              <a:gd name="connsiteX525" fmla="*/ 6237627 w 7467600"/>
              <a:gd name="connsiteY525" fmla="*/ 2231921 h 6858000"/>
              <a:gd name="connsiteX526" fmla="*/ 5911389 w 7467600"/>
              <a:gd name="connsiteY526" fmla="*/ 1898371 h 6858000"/>
              <a:gd name="connsiteX527" fmla="*/ 6944437 w 7467600"/>
              <a:gd name="connsiteY527" fmla="*/ 1575402 h 6858000"/>
              <a:gd name="connsiteX528" fmla="*/ 6304730 w 7467600"/>
              <a:gd name="connsiteY528" fmla="*/ 1766654 h 6858000"/>
              <a:gd name="connsiteX529" fmla="*/ 6944437 w 7467600"/>
              <a:gd name="connsiteY529" fmla="*/ 1575402 h 6858000"/>
              <a:gd name="connsiteX530" fmla="*/ 7019523 w 7467600"/>
              <a:gd name="connsiteY530" fmla="*/ 1519450 h 6858000"/>
              <a:gd name="connsiteX531" fmla="*/ 6298091 w 7467600"/>
              <a:gd name="connsiteY531" fmla="*/ 1737122 h 6858000"/>
              <a:gd name="connsiteX532" fmla="*/ 7019523 w 7467600"/>
              <a:gd name="connsiteY532" fmla="*/ 1519450 h 6858000"/>
              <a:gd name="connsiteX533" fmla="*/ 2399523 w 7467600"/>
              <a:gd name="connsiteY533" fmla="*/ 1428234 h 6858000"/>
              <a:gd name="connsiteX534" fmla="*/ 2224982 w 7467600"/>
              <a:gd name="connsiteY534" fmla="*/ 1826201 h 6858000"/>
              <a:gd name="connsiteX535" fmla="*/ 2096099 w 7467600"/>
              <a:gd name="connsiteY535" fmla="*/ 2345900 h 6858000"/>
              <a:gd name="connsiteX536" fmla="*/ 2283317 w 7467600"/>
              <a:gd name="connsiteY536" fmla="*/ 1796925 h 6858000"/>
              <a:gd name="connsiteX537" fmla="*/ 2399523 w 7467600"/>
              <a:gd name="connsiteY537" fmla="*/ 1428234 h 6858000"/>
              <a:gd name="connsiteX538" fmla="*/ 2448558 w 7467600"/>
              <a:gd name="connsiteY538" fmla="*/ 1373435 h 6858000"/>
              <a:gd name="connsiteX539" fmla="*/ 2312521 w 7467600"/>
              <a:gd name="connsiteY539" fmla="*/ 1806140 h 6858000"/>
              <a:gd name="connsiteX540" fmla="*/ 2127533 w 7467600"/>
              <a:gd name="connsiteY540" fmla="*/ 2348380 h 6858000"/>
              <a:gd name="connsiteX541" fmla="*/ 2358080 w 7467600"/>
              <a:gd name="connsiteY541" fmla="*/ 1866134 h 6858000"/>
              <a:gd name="connsiteX542" fmla="*/ 2407436 w 7467600"/>
              <a:gd name="connsiteY542" fmla="*/ 1651070 h 6858000"/>
              <a:gd name="connsiteX543" fmla="*/ 2448558 w 7467600"/>
              <a:gd name="connsiteY543" fmla="*/ 1373435 h 6858000"/>
              <a:gd name="connsiteX544" fmla="*/ 278707 w 7467600"/>
              <a:gd name="connsiteY544" fmla="*/ 1352270 h 6858000"/>
              <a:gd name="connsiteX545" fmla="*/ 321570 w 7467600"/>
              <a:gd name="connsiteY545" fmla="*/ 1861610 h 6858000"/>
              <a:gd name="connsiteX546" fmla="*/ 294281 w 7467600"/>
              <a:gd name="connsiteY546" fmla="*/ 1440658 h 6858000"/>
              <a:gd name="connsiteX547" fmla="*/ 278707 w 7467600"/>
              <a:gd name="connsiteY547" fmla="*/ 1352270 h 6858000"/>
              <a:gd name="connsiteX548" fmla="*/ 1423821 w 7467600"/>
              <a:gd name="connsiteY548" fmla="*/ 1351958 h 6858000"/>
              <a:gd name="connsiteX549" fmla="*/ 1638521 w 7467600"/>
              <a:gd name="connsiteY549" fmla="*/ 1908470 h 6858000"/>
              <a:gd name="connsiteX550" fmla="*/ 1754199 w 7467600"/>
              <a:gd name="connsiteY550" fmla="*/ 2149284 h 6858000"/>
              <a:gd name="connsiteX551" fmla="*/ 1908359 w 7467600"/>
              <a:gd name="connsiteY551" fmla="*/ 2364988 h 6858000"/>
              <a:gd name="connsiteX552" fmla="*/ 1647661 w 7467600"/>
              <a:gd name="connsiteY552" fmla="*/ 1825945 h 6858000"/>
              <a:gd name="connsiteX553" fmla="*/ 1423821 w 7467600"/>
              <a:gd name="connsiteY553" fmla="*/ 1351958 h 6858000"/>
              <a:gd name="connsiteX554" fmla="*/ 1431890 w 7467600"/>
              <a:gd name="connsiteY554" fmla="*/ 1306475 h 6858000"/>
              <a:gd name="connsiteX555" fmla="*/ 1507597 w 7467600"/>
              <a:gd name="connsiteY555" fmla="*/ 1446132 h 6858000"/>
              <a:gd name="connsiteX556" fmla="*/ 1674586 w 7467600"/>
              <a:gd name="connsiteY556" fmla="*/ 1813832 h 6858000"/>
              <a:gd name="connsiteX557" fmla="*/ 1815950 w 7467600"/>
              <a:gd name="connsiteY557" fmla="*/ 2128564 h 6858000"/>
              <a:gd name="connsiteX558" fmla="*/ 1984242 w 7467600"/>
              <a:gd name="connsiteY558" fmla="*/ 2430829 h 6858000"/>
              <a:gd name="connsiteX559" fmla="*/ 2014023 w 7467600"/>
              <a:gd name="connsiteY559" fmla="*/ 2450995 h 6858000"/>
              <a:gd name="connsiteX560" fmla="*/ 1747337 w 7467600"/>
              <a:gd name="connsiteY560" fmla="*/ 1855264 h 6858000"/>
              <a:gd name="connsiteX561" fmla="*/ 1533749 w 7467600"/>
              <a:gd name="connsiteY561" fmla="*/ 1478656 h 6858000"/>
              <a:gd name="connsiteX562" fmla="*/ 1431890 w 7467600"/>
              <a:gd name="connsiteY562" fmla="*/ 1306475 h 6858000"/>
              <a:gd name="connsiteX563" fmla="*/ 5052692 w 7467600"/>
              <a:gd name="connsiteY563" fmla="*/ 1292994 h 6858000"/>
              <a:gd name="connsiteX564" fmla="*/ 5200661 w 7467600"/>
              <a:gd name="connsiteY564" fmla="*/ 1635186 h 6858000"/>
              <a:gd name="connsiteX565" fmla="*/ 5297138 w 7467600"/>
              <a:gd name="connsiteY565" fmla="*/ 1906351 h 6858000"/>
              <a:gd name="connsiteX566" fmla="*/ 5052692 w 7467600"/>
              <a:gd name="connsiteY566" fmla="*/ 1292994 h 6858000"/>
              <a:gd name="connsiteX567" fmla="*/ 5009948 w 7467600"/>
              <a:gd name="connsiteY567" fmla="*/ 1273619 h 6858000"/>
              <a:gd name="connsiteX568" fmla="*/ 5121777 w 7467600"/>
              <a:gd name="connsiteY568" fmla="*/ 1654213 h 6858000"/>
              <a:gd name="connsiteX569" fmla="*/ 5293545 w 7467600"/>
              <a:gd name="connsiteY569" fmla="*/ 2072247 h 6858000"/>
              <a:gd name="connsiteX570" fmla="*/ 5294042 w 7467600"/>
              <a:gd name="connsiteY570" fmla="*/ 2065019 h 6858000"/>
              <a:gd name="connsiteX571" fmla="*/ 5171936 w 7467600"/>
              <a:gd name="connsiteY571" fmla="*/ 1647613 h 6858000"/>
              <a:gd name="connsiteX572" fmla="*/ 5009948 w 7467600"/>
              <a:gd name="connsiteY572" fmla="*/ 1273619 h 6858000"/>
              <a:gd name="connsiteX573" fmla="*/ 655236 w 7467600"/>
              <a:gd name="connsiteY573" fmla="*/ 1268632 h 6858000"/>
              <a:gd name="connsiteX574" fmla="*/ 839521 w 7467600"/>
              <a:gd name="connsiteY574" fmla="*/ 1685315 h 6858000"/>
              <a:gd name="connsiteX575" fmla="*/ 1109416 w 7467600"/>
              <a:gd name="connsiteY575" fmla="*/ 2061663 h 6858000"/>
              <a:gd name="connsiteX576" fmla="*/ 1298300 w 7467600"/>
              <a:gd name="connsiteY576" fmla="*/ 2247742 h 6858000"/>
              <a:gd name="connsiteX577" fmla="*/ 1125871 w 7467600"/>
              <a:gd name="connsiteY577" fmla="*/ 1989513 h 6858000"/>
              <a:gd name="connsiteX578" fmla="*/ 981574 w 7467600"/>
              <a:gd name="connsiteY578" fmla="*/ 1783157 h 6858000"/>
              <a:gd name="connsiteX579" fmla="*/ 922198 w 7467600"/>
              <a:gd name="connsiteY579" fmla="*/ 1677437 h 6858000"/>
              <a:gd name="connsiteX580" fmla="*/ 869293 w 7467600"/>
              <a:gd name="connsiteY580" fmla="*/ 1583214 h 6858000"/>
              <a:gd name="connsiteX581" fmla="*/ 751431 w 7467600"/>
              <a:gd name="connsiteY581" fmla="*/ 1405731 h 6858000"/>
              <a:gd name="connsiteX582" fmla="*/ 655236 w 7467600"/>
              <a:gd name="connsiteY582" fmla="*/ 1268632 h 6858000"/>
              <a:gd name="connsiteX583" fmla="*/ 6516292 w 7467600"/>
              <a:gd name="connsiteY583" fmla="*/ 1263064 h 6858000"/>
              <a:gd name="connsiteX584" fmla="*/ 5736320 w 7467600"/>
              <a:gd name="connsiteY584" fmla="*/ 1501803 h 6858000"/>
              <a:gd name="connsiteX585" fmla="*/ 6516292 w 7467600"/>
              <a:gd name="connsiteY585" fmla="*/ 1263064 h 6858000"/>
              <a:gd name="connsiteX586" fmla="*/ 291466 w 7467600"/>
              <a:gd name="connsiteY586" fmla="*/ 1250369 h 6858000"/>
              <a:gd name="connsiteX587" fmla="*/ 323180 w 7467600"/>
              <a:gd name="connsiteY587" fmla="*/ 1435283 h 6858000"/>
              <a:gd name="connsiteX588" fmla="*/ 349381 w 7467600"/>
              <a:gd name="connsiteY588" fmla="*/ 1875041 h 6858000"/>
              <a:gd name="connsiteX589" fmla="*/ 374363 w 7467600"/>
              <a:gd name="connsiteY589" fmla="*/ 1506494 h 6858000"/>
              <a:gd name="connsiteX590" fmla="*/ 302168 w 7467600"/>
              <a:gd name="connsiteY590" fmla="*/ 1274495 h 6858000"/>
              <a:gd name="connsiteX591" fmla="*/ 291466 w 7467600"/>
              <a:gd name="connsiteY591" fmla="*/ 1250369 h 6858000"/>
              <a:gd name="connsiteX592" fmla="*/ 678222 w 7467600"/>
              <a:gd name="connsiteY592" fmla="*/ 1248670 h 6858000"/>
              <a:gd name="connsiteX593" fmla="*/ 775536 w 7467600"/>
              <a:gd name="connsiteY593" fmla="*/ 1388015 h 6858000"/>
              <a:gd name="connsiteX594" fmla="*/ 894529 w 7467600"/>
              <a:gd name="connsiteY594" fmla="*/ 1567739 h 6858000"/>
              <a:gd name="connsiteX595" fmla="*/ 948000 w 7467600"/>
              <a:gd name="connsiteY595" fmla="*/ 1663088 h 6858000"/>
              <a:gd name="connsiteX596" fmla="*/ 1006812 w 7467600"/>
              <a:gd name="connsiteY596" fmla="*/ 1767683 h 6858000"/>
              <a:gd name="connsiteX597" fmla="*/ 1149133 w 7467600"/>
              <a:gd name="connsiteY597" fmla="*/ 1971513 h 6858000"/>
              <a:gd name="connsiteX598" fmla="*/ 1333952 w 7467600"/>
              <a:gd name="connsiteY598" fmla="*/ 2251620 h 6858000"/>
              <a:gd name="connsiteX599" fmla="*/ 1337329 w 7467600"/>
              <a:gd name="connsiteY599" fmla="*/ 2258350 h 6858000"/>
              <a:gd name="connsiteX600" fmla="*/ 1014726 w 7467600"/>
              <a:gd name="connsiteY600" fmla="*/ 1615556 h 6858000"/>
              <a:gd name="connsiteX601" fmla="*/ 678222 w 7467600"/>
              <a:gd name="connsiteY601" fmla="*/ 1248670 h 6858000"/>
              <a:gd name="connsiteX602" fmla="*/ 6691602 w 7467600"/>
              <a:gd name="connsiteY602" fmla="*/ 1140573 h 6858000"/>
              <a:gd name="connsiteX603" fmla="*/ 6571100 w 7467600"/>
              <a:gd name="connsiteY603" fmla="*/ 1183662 h 6858000"/>
              <a:gd name="connsiteX604" fmla="*/ 6241687 w 7467600"/>
              <a:gd name="connsiteY604" fmla="*/ 1257600 h 6858000"/>
              <a:gd name="connsiteX605" fmla="*/ 5693009 w 7467600"/>
              <a:gd name="connsiteY605" fmla="*/ 1478256 h 6858000"/>
              <a:gd name="connsiteX606" fmla="*/ 6548420 w 7467600"/>
              <a:gd name="connsiteY606" fmla="*/ 1214599 h 6858000"/>
              <a:gd name="connsiteX607" fmla="*/ 6605473 w 7467600"/>
              <a:gd name="connsiteY607" fmla="*/ 1184686 h 6858000"/>
              <a:gd name="connsiteX608" fmla="*/ 6691602 w 7467600"/>
              <a:gd name="connsiteY608" fmla="*/ 1140573 h 6858000"/>
              <a:gd name="connsiteX609" fmla="*/ 4002475 w 7467600"/>
              <a:gd name="connsiteY609" fmla="*/ 1037802 h 6858000"/>
              <a:gd name="connsiteX610" fmla="*/ 4000324 w 7467600"/>
              <a:gd name="connsiteY610" fmla="*/ 1039362 h 6858000"/>
              <a:gd name="connsiteX611" fmla="*/ 4002862 w 7467600"/>
              <a:gd name="connsiteY611" fmla="*/ 1042866 h 6858000"/>
              <a:gd name="connsiteX612" fmla="*/ 4002475 w 7467600"/>
              <a:gd name="connsiteY612" fmla="*/ 1037802 h 6858000"/>
              <a:gd name="connsiteX613" fmla="*/ 506322 w 7467600"/>
              <a:gd name="connsiteY613" fmla="*/ 1020997 h 6858000"/>
              <a:gd name="connsiteX614" fmla="*/ 533068 w 7467600"/>
              <a:gd name="connsiteY614" fmla="*/ 1029409 h 6858000"/>
              <a:gd name="connsiteX615" fmla="*/ 1232525 w 7467600"/>
              <a:gd name="connsiteY615" fmla="*/ 1804675 h 6858000"/>
              <a:gd name="connsiteX616" fmla="*/ 1388858 w 7467600"/>
              <a:gd name="connsiteY616" fmla="*/ 2368011 h 6858000"/>
              <a:gd name="connsiteX617" fmla="*/ 1384098 w 7467600"/>
              <a:gd name="connsiteY617" fmla="*/ 2378125 h 6858000"/>
              <a:gd name="connsiteX618" fmla="*/ 1425393 w 7467600"/>
              <a:gd name="connsiteY618" fmla="*/ 2589124 h 6858000"/>
              <a:gd name="connsiteX619" fmla="*/ 1424001 w 7467600"/>
              <a:gd name="connsiteY619" fmla="*/ 2597541 h 6858000"/>
              <a:gd name="connsiteX620" fmla="*/ 2152729 w 7467600"/>
              <a:gd name="connsiteY620" fmla="*/ 2864487 h 6858000"/>
              <a:gd name="connsiteX621" fmla="*/ 2020609 w 7467600"/>
              <a:gd name="connsiteY621" fmla="*/ 2539671 h 6858000"/>
              <a:gd name="connsiteX622" fmla="*/ 2018920 w 7467600"/>
              <a:gd name="connsiteY622" fmla="*/ 2536309 h 6858000"/>
              <a:gd name="connsiteX623" fmla="*/ 1342441 w 7467600"/>
              <a:gd name="connsiteY623" fmla="*/ 1173017 h 6858000"/>
              <a:gd name="connsiteX624" fmla="*/ 1367925 w 7467600"/>
              <a:gd name="connsiteY624" fmla="*/ 1135648 h 6858000"/>
              <a:gd name="connsiteX625" fmla="*/ 1771401 w 7467600"/>
              <a:gd name="connsiteY625" fmla="*/ 1806673 h 6858000"/>
              <a:gd name="connsiteX626" fmla="*/ 1972385 w 7467600"/>
              <a:gd name="connsiteY626" fmla="*/ 2198735 h 6858000"/>
              <a:gd name="connsiteX627" fmla="*/ 2040892 w 7467600"/>
              <a:gd name="connsiteY627" fmla="*/ 2405205 h 6858000"/>
              <a:gd name="connsiteX628" fmla="*/ 2131689 w 7467600"/>
              <a:gd name="connsiteY628" fmla="*/ 1936926 h 6858000"/>
              <a:gd name="connsiteX629" fmla="*/ 2454820 w 7467600"/>
              <a:gd name="connsiteY629" fmla="*/ 1248808 h 6858000"/>
              <a:gd name="connsiteX630" fmla="*/ 2492512 w 7467600"/>
              <a:gd name="connsiteY630" fmla="*/ 1302920 h 6858000"/>
              <a:gd name="connsiteX631" fmla="*/ 2081216 w 7467600"/>
              <a:gd name="connsiteY631" fmla="*/ 2527513 h 6858000"/>
              <a:gd name="connsiteX632" fmla="*/ 2081211 w 7467600"/>
              <a:gd name="connsiteY632" fmla="*/ 2528916 h 6858000"/>
              <a:gd name="connsiteX633" fmla="*/ 2199067 w 7467600"/>
              <a:gd name="connsiteY633" fmla="*/ 2884061 h 6858000"/>
              <a:gd name="connsiteX634" fmla="*/ 3192586 w 7467600"/>
              <a:gd name="connsiteY634" fmla="*/ 3411496 h 6858000"/>
              <a:gd name="connsiteX635" fmla="*/ 3182620 w 7467600"/>
              <a:gd name="connsiteY635" fmla="*/ 3483279 h 6858000"/>
              <a:gd name="connsiteX636" fmla="*/ 2435119 w 7467600"/>
              <a:gd name="connsiteY636" fmla="*/ 3080173 h 6858000"/>
              <a:gd name="connsiteX637" fmla="*/ 2410152 w 7467600"/>
              <a:gd name="connsiteY637" fmla="*/ 3063751 h 6858000"/>
              <a:gd name="connsiteX638" fmla="*/ 2408099 w 7467600"/>
              <a:gd name="connsiteY638" fmla="*/ 3064403 h 6858000"/>
              <a:gd name="connsiteX639" fmla="*/ 2407218 w 7467600"/>
              <a:gd name="connsiteY639" fmla="*/ 3070324 h 6858000"/>
              <a:gd name="connsiteX640" fmla="*/ 2380138 w 7467600"/>
              <a:gd name="connsiteY640" fmla="*/ 3099341 h 6858000"/>
              <a:gd name="connsiteX641" fmla="*/ 1765923 w 7467600"/>
              <a:gd name="connsiteY641" fmla="*/ 3581043 h 6858000"/>
              <a:gd name="connsiteX642" fmla="*/ 1702258 w 7467600"/>
              <a:gd name="connsiteY642" fmla="*/ 3612286 h 6858000"/>
              <a:gd name="connsiteX643" fmla="*/ 1538370 w 7467600"/>
              <a:gd name="connsiteY643" fmla="*/ 3811804 h 6858000"/>
              <a:gd name="connsiteX644" fmla="*/ 542867 w 7467600"/>
              <a:gd name="connsiteY644" fmla="*/ 4944092 h 6858000"/>
              <a:gd name="connsiteX645" fmla="*/ 515800 w 7467600"/>
              <a:gd name="connsiteY645" fmla="*/ 4862180 h 6858000"/>
              <a:gd name="connsiteX646" fmla="*/ 909145 w 7467600"/>
              <a:gd name="connsiteY646" fmla="*/ 4199225 h 6858000"/>
              <a:gd name="connsiteX647" fmla="*/ 1214067 w 7467600"/>
              <a:gd name="connsiteY647" fmla="*/ 3908561 h 6858000"/>
              <a:gd name="connsiteX648" fmla="*/ 640967 w 7467600"/>
              <a:gd name="connsiteY648" fmla="*/ 4105601 h 6858000"/>
              <a:gd name="connsiteX649" fmla="*/ 112563 w 7467600"/>
              <a:gd name="connsiteY649" fmla="*/ 4396952 h 6858000"/>
              <a:gd name="connsiteX650" fmla="*/ 0 w 7467600"/>
              <a:gd name="connsiteY650" fmla="*/ 4466006 h 6858000"/>
              <a:gd name="connsiteX651" fmla="*/ 0 w 7467600"/>
              <a:gd name="connsiteY651" fmla="*/ 4233763 h 6858000"/>
              <a:gd name="connsiteX652" fmla="*/ 36881 w 7467600"/>
              <a:gd name="connsiteY652" fmla="*/ 4200118 h 6858000"/>
              <a:gd name="connsiteX653" fmla="*/ 910534 w 7467600"/>
              <a:gd name="connsiteY653" fmla="*/ 3629753 h 6858000"/>
              <a:gd name="connsiteX654" fmla="*/ 1578717 w 7467600"/>
              <a:gd name="connsiteY654" fmla="*/ 3575982 h 6858000"/>
              <a:gd name="connsiteX655" fmla="*/ 2338780 w 7467600"/>
              <a:gd name="connsiteY655" fmla="*/ 3033725 h 6858000"/>
              <a:gd name="connsiteX656" fmla="*/ 1807991 w 7467600"/>
              <a:gd name="connsiteY656" fmla="*/ 2807184 h 6858000"/>
              <a:gd name="connsiteX657" fmla="*/ 1416358 w 7467600"/>
              <a:gd name="connsiteY657" fmla="*/ 3112571 h 6858000"/>
              <a:gd name="connsiteX658" fmla="*/ 939066 w 7467600"/>
              <a:gd name="connsiteY658" fmla="*/ 3378798 h 6858000"/>
              <a:gd name="connsiteX659" fmla="*/ 115099 w 7467600"/>
              <a:gd name="connsiteY659" fmla="*/ 3607650 h 6858000"/>
              <a:gd name="connsiteX660" fmla="*/ 97284 w 7467600"/>
              <a:gd name="connsiteY660" fmla="*/ 3520393 h 6858000"/>
              <a:gd name="connsiteX661" fmla="*/ 922050 w 7467600"/>
              <a:gd name="connsiteY661" fmla="*/ 3074867 h 6858000"/>
              <a:gd name="connsiteX662" fmla="*/ 1405265 w 7467600"/>
              <a:gd name="connsiteY662" fmla="*/ 3016319 h 6858000"/>
              <a:gd name="connsiteX663" fmla="*/ 1407512 w 7467600"/>
              <a:gd name="connsiteY663" fmla="*/ 3018001 h 6858000"/>
              <a:gd name="connsiteX664" fmla="*/ 1726266 w 7467600"/>
              <a:gd name="connsiteY664" fmla="*/ 2777274 h 6858000"/>
              <a:gd name="connsiteX665" fmla="*/ 625390 w 7467600"/>
              <a:gd name="connsiteY665" fmla="*/ 2514541 h 6858000"/>
              <a:gd name="connsiteX666" fmla="*/ 619799 w 7467600"/>
              <a:gd name="connsiteY666" fmla="*/ 2527180 h 6858000"/>
              <a:gd name="connsiteX667" fmla="*/ 310030 w 7467600"/>
              <a:gd name="connsiteY667" fmla="*/ 2771818 h 6858000"/>
              <a:gd name="connsiteX668" fmla="*/ 173877 w 7467600"/>
              <a:gd name="connsiteY668" fmla="*/ 2937056 h 6858000"/>
              <a:gd name="connsiteX669" fmla="*/ 77889 w 7467600"/>
              <a:gd name="connsiteY669" fmla="*/ 3138440 h 6858000"/>
              <a:gd name="connsiteX670" fmla="*/ 0 w 7467600"/>
              <a:gd name="connsiteY670" fmla="*/ 3271395 h 6858000"/>
              <a:gd name="connsiteX671" fmla="*/ 0 w 7467600"/>
              <a:gd name="connsiteY671" fmla="*/ 3153002 h 6858000"/>
              <a:gd name="connsiteX672" fmla="*/ 2386 w 7467600"/>
              <a:gd name="connsiteY672" fmla="*/ 3149203 h 6858000"/>
              <a:gd name="connsiteX673" fmla="*/ 89753 w 7467600"/>
              <a:gd name="connsiteY673" fmla="*/ 2987702 h 6858000"/>
              <a:gd name="connsiteX674" fmla="*/ 76869 w 7467600"/>
              <a:gd name="connsiteY674" fmla="*/ 3005404 h 6858000"/>
              <a:gd name="connsiteX675" fmla="*/ 32049 w 7467600"/>
              <a:gd name="connsiteY675" fmla="*/ 3065814 h 6858000"/>
              <a:gd name="connsiteX676" fmla="*/ 0 w 7467600"/>
              <a:gd name="connsiteY676" fmla="*/ 3108744 h 6858000"/>
              <a:gd name="connsiteX677" fmla="*/ 0 w 7467600"/>
              <a:gd name="connsiteY677" fmla="*/ 3058059 h 6858000"/>
              <a:gd name="connsiteX678" fmla="*/ 7610 w 7467600"/>
              <a:gd name="connsiteY678" fmla="*/ 3047889 h 6858000"/>
              <a:gd name="connsiteX679" fmla="*/ 52419 w 7467600"/>
              <a:gd name="connsiteY679" fmla="*/ 2987479 h 6858000"/>
              <a:gd name="connsiteX680" fmla="*/ 59142 w 7467600"/>
              <a:gd name="connsiteY680" fmla="*/ 2978488 h 6858000"/>
              <a:gd name="connsiteX681" fmla="*/ 0 w 7467600"/>
              <a:gd name="connsiteY681" fmla="*/ 3015334 h 6858000"/>
              <a:gd name="connsiteX682" fmla="*/ 0 w 7467600"/>
              <a:gd name="connsiteY682" fmla="*/ 2914286 h 6858000"/>
              <a:gd name="connsiteX683" fmla="*/ 36383 w 7467600"/>
              <a:gd name="connsiteY683" fmla="*/ 2901128 h 6858000"/>
              <a:gd name="connsiteX684" fmla="*/ 156329 w 7467600"/>
              <a:gd name="connsiteY684" fmla="*/ 2840533 h 6858000"/>
              <a:gd name="connsiteX685" fmla="*/ 358355 w 7467600"/>
              <a:gd name="connsiteY685" fmla="*/ 2620471 h 6858000"/>
              <a:gd name="connsiteX686" fmla="*/ 510577 w 7467600"/>
              <a:gd name="connsiteY686" fmla="*/ 2501244 h 6858000"/>
              <a:gd name="connsiteX687" fmla="*/ 211967 w 7467600"/>
              <a:gd name="connsiteY687" fmla="*/ 2479171 h 6858000"/>
              <a:gd name="connsiteX688" fmla="*/ 0 w 7467600"/>
              <a:gd name="connsiteY688" fmla="*/ 2476398 h 6858000"/>
              <a:gd name="connsiteX689" fmla="*/ 0 w 7467600"/>
              <a:gd name="connsiteY689" fmla="*/ 2389189 h 6858000"/>
              <a:gd name="connsiteX690" fmla="*/ 103062 w 7467600"/>
              <a:gd name="connsiteY690" fmla="*/ 2389518 h 6858000"/>
              <a:gd name="connsiteX691" fmla="*/ 510734 w 7467600"/>
              <a:gd name="connsiteY691" fmla="*/ 2416201 h 6858000"/>
              <a:gd name="connsiteX692" fmla="*/ 279257 w 7467600"/>
              <a:gd name="connsiteY692" fmla="*/ 2092102 h 6858000"/>
              <a:gd name="connsiteX693" fmla="*/ 65265 w 7467600"/>
              <a:gd name="connsiteY693" fmla="*/ 2006049 h 6858000"/>
              <a:gd name="connsiteX694" fmla="*/ 0 w 7467600"/>
              <a:gd name="connsiteY694" fmla="*/ 1982532 h 6858000"/>
              <a:gd name="connsiteX695" fmla="*/ 0 w 7467600"/>
              <a:gd name="connsiteY695" fmla="*/ 1912789 h 6858000"/>
              <a:gd name="connsiteX696" fmla="*/ 97460 w 7467600"/>
              <a:gd name="connsiteY696" fmla="*/ 1953725 h 6858000"/>
              <a:gd name="connsiteX697" fmla="*/ 221272 w 7467600"/>
              <a:gd name="connsiteY697" fmla="*/ 1980766 h 6858000"/>
              <a:gd name="connsiteX698" fmla="*/ 116765 w 7467600"/>
              <a:gd name="connsiteY698" fmla="*/ 1911033 h 6858000"/>
              <a:gd name="connsiteX699" fmla="*/ 16405 w 7467600"/>
              <a:gd name="connsiteY699" fmla="*/ 1803412 h 6858000"/>
              <a:gd name="connsiteX700" fmla="*/ 0 w 7467600"/>
              <a:gd name="connsiteY700" fmla="*/ 1784777 h 6858000"/>
              <a:gd name="connsiteX701" fmla="*/ 0 w 7467600"/>
              <a:gd name="connsiteY701" fmla="*/ 1740082 h 6858000"/>
              <a:gd name="connsiteX702" fmla="*/ 39394 w 7467600"/>
              <a:gd name="connsiteY702" fmla="*/ 1784856 h 6858000"/>
              <a:gd name="connsiteX703" fmla="*/ 135813 w 7467600"/>
              <a:gd name="connsiteY703" fmla="*/ 1888838 h 6858000"/>
              <a:gd name="connsiteX704" fmla="*/ 242575 w 7467600"/>
              <a:gd name="connsiteY704" fmla="*/ 1958841 h 6858000"/>
              <a:gd name="connsiteX705" fmla="*/ 82197 w 7467600"/>
              <a:gd name="connsiteY705" fmla="*/ 1754826 h 6858000"/>
              <a:gd name="connsiteX706" fmla="*/ 0 w 7467600"/>
              <a:gd name="connsiteY706" fmla="*/ 1679650 h 6858000"/>
              <a:gd name="connsiteX707" fmla="*/ 0 w 7467600"/>
              <a:gd name="connsiteY707" fmla="*/ 1602463 h 6858000"/>
              <a:gd name="connsiteX708" fmla="*/ 84689 w 7467600"/>
              <a:gd name="connsiteY708" fmla="*/ 1677442 h 6858000"/>
              <a:gd name="connsiteX709" fmla="*/ 298437 w 7467600"/>
              <a:gd name="connsiteY709" fmla="*/ 1968019 h 6858000"/>
              <a:gd name="connsiteX710" fmla="*/ 227269 w 7467600"/>
              <a:gd name="connsiteY710" fmla="*/ 1114064 h 6858000"/>
              <a:gd name="connsiteX711" fmla="*/ 248003 w 7467600"/>
              <a:gd name="connsiteY711" fmla="*/ 1089613 h 6858000"/>
              <a:gd name="connsiteX712" fmla="*/ 427020 w 7467600"/>
              <a:gd name="connsiteY712" fmla="*/ 1619803 h 6858000"/>
              <a:gd name="connsiteX713" fmla="*/ 340345 w 7467600"/>
              <a:gd name="connsiteY713" fmla="*/ 2027739 h 6858000"/>
              <a:gd name="connsiteX714" fmla="*/ 360865 w 7467600"/>
              <a:gd name="connsiteY714" fmla="*/ 2044827 h 6858000"/>
              <a:gd name="connsiteX715" fmla="*/ 560414 w 7467600"/>
              <a:gd name="connsiteY715" fmla="*/ 2421457 h 6858000"/>
              <a:gd name="connsiteX716" fmla="*/ 1359703 w 7467600"/>
              <a:gd name="connsiteY716" fmla="*/ 2578554 h 6858000"/>
              <a:gd name="connsiteX717" fmla="*/ 1359422 w 7467600"/>
              <a:gd name="connsiteY717" fmla="*/ 2577994 h 6858000"/>
              <a:gd name="connsiteX718" fmla="*/ 828701 w 7467600"/>
              <a:gd name="connsiteY718" fmla="*/ 1839520 h 6858000"/>
              <a:gd name="connsiteX719" fmla="*/ 494427 w 7467600"/>
              <a:gd name="connsiteY719" fmla="*/ 1092333 h 6858000"/>
              <a:gd name="connsiteX720" fmla="*/ 506322 w 7467600"/>
              <a:gd name="connsiteY720" fmla="*/ 1020997 h 6858000"/>
              <a:gd name="connsiteX721" fmla="*/ 4570198 w 7467600"/>
              <a:gd name="connsiteY721" fmla="*/ 978081 h 6858000"/>
              <a:gd name="connsiteX722" fmla="*/ 4523691 w 7467600"/>
              <a:gd name="connsiteY722" fmla="*/ 1127776 h 6858000"/>
              <a:gd name="connsiteX723" fmla="*/ 4509875 w 7467600"/>
              <a:gd name="connsiteY723" fmla="*/ 1167552 h 6858000"/>
              <a:gd name="connsiteX724" fmla="*/ 4478168 w 7467600"/>
              <a:gd name="connsiteY724" fmla="*/ 1260735 h 6858000"/>
              <a:gd name="connsiteX725" fmla="*/ 4409309 w 7467600"/>
              <a:gd name="connsiteY725" fmla="*/ 1666996 h 6858000"/>
              <a:gd name="connsiteX726" fmla="*/ 4370031 w 7467600"/>
              <a:gd name="connsiteY726" fmla="*/ 1955666 h 6858000"/>
              <a:gd name="connsiteX727" fmla="*/ 4570198 w 7467600"/>
              <a:gd name="connsiteY727" fmla="*/ 978081 h 6858000"/>
              <a:gd name="connsiteX728" fmla="*/ 4557898 w 7467600"/>
              <a:gd name="connsiteY728" fmla="*/ 900011 h 6858000"/>
              <a:gd name="connsiteX729" fmla="*/ 4344840 w 7467600"/>
              <a:gd name="connsiteY729" fmla="*/ 1922038 h 6858000"/>
              <a:gd name="connsiteX730" fmla="*/ 4378710 w 7467600"/>
              <a:gd name="connsiteY730" fmla="*/ 1665516 h 6858000"/>
              <a:gd name="connsiteX731" fmla="*/ 4448798 w 7467600"/>
              <a:gd name="connsiteY731" fmla="*/ 1253024 h 6858000"/>
              <a:gd name="connsiteX732" fmla="*/ 4480315 w 7467600"/>
              <a:gd name="connsiteY732" fmla="*/ 1158454 h 6858000"/>
              <a:gd name="connsiteX733" fmla="*/ 4494133 w 7467600"/>
              <a:gd name="connsiteY733" fmla="*/ 1118676 h 6858000"/>
              <a:gd name="connsiteX734" fmla="*/ 4557898 w 7467600"/>
              <a:gd name="connsiteY734" fmla="*/ 900011 h 6858000"/>
              <a:gd name="connsiteX735" fmla="*/ 5870151 w 7467600"/>
              <a:gd name="connsiteY735" fmla="*/ 898890 h 6858000"/>
              <a:gd name="connsiteX736" fmla="*/ 5861335 w 7467600"/>
              <a:gd name="connsiteY736" fmla="*/ 899177 h 6858000"/>
              <a:gd name="connsiteX737" fmla="*/ 5843702 w 7467600"/>
              <a:gd name="connsiteY737" fmla="*/ 899748 h 6858000"/>
              <a:gd name="connsiteX738" fmla="*/ 5651107 w 7467600"/>
              <a:gd name="connsiteY738" fmla="*/ 920306 h 6858000"/>
              <a:gd name="connsiteX739" fmla="*/ 5459407 w 7467600"/>
              <a:gd name="connsiteY739" fmla="*/ 940975 h 6858000"/>
              <a:gd name="connsiteX740" fmla="*/ 5374846 w 7467600"/>
              <a:gd name="connsiteY740" fmla="*/ 941988 h 6858000"/>
              <a:gd name="connsiteX741" fmla="*/ 5256105 w 7467600"/>
              <a:gd name="connsiteY741" fmla="*/ 945632 h 6858000"/>
              <a:gd name="connsiteX742" fmla="*/ 5107071 w 7467600"/>
              <a:gd name="connsiteY742" fmla="*/ 969720 h 6858000"/>
              <a:gd name="connsiteX743" fmla="*/ 4998681 w 7467600"/>
              <a:gd name="connsiteY743" fmla="*/ 988771 h 6858000"/>
              <a:gd name="connsiteX744" fmla="*/ 5870151 w 7467600"/>
              <a:gd name="connsiteY744" fmla="*/ 898890 h 6858000"/>
              <a:gd name="connsiteX745" fmla="*/ 5504425 w 7467600"/>
              <a:gd name="connsiteY745" fmla="*/ 848067 h 6858000"/>
              <a:gd name="connsiteX746" fmla="*/ 4968849 w 7467600"/>
              <a:gd name="connsiteY746" fmla="*/ 962318 h 6858000"/>
              <a:gd name="connsiteX747" fmla="*/ 5104039 w 7467600"/>
              <a:gd name="connsiteY747" fmla="*/ 940634 h 6858000"/>
              <a:gd name="connsiteX748" fmla="*/ 5256311 w 7467600"/>
              <a:gd name="connsiteY748" fmla="*/ 916490 h 6858000"/>
              <a:gd name="connsiteX749" fmla="*/ 5377381 w 7467600"/>
              <a:gd name="connsiteY749" fmla="*/ 912671 h 6858000"/>
              <a:gd name="connsiteX750" fmla="*/ 5460148 w 7467600"/>
              <a:gd name="connsiteY750" fmla="*/ 911442 h 6858000"/>
              <a:gd name="connsiteX751" fmla="*/ 5648971 w 7467600"/>
              <a:gd name="connsiteY751" fmla="*/ 891331 h 6858000"/>
              <a:gd name="connsiteX752" fmla="*/ 5844807 w 7467600"/>
              <a:gd name="connsiteY752" fmla="*/ 870718 h 6858000"/>
              <a:gd name="connsiteX753" fmla="*/ 5862975 w 7467600"/>
              <a:gd name="connsiteY753" fmla="*/ 869756 h 6858000"/>
              <a:gd name="connsiteX754" fmla="*/ 5920887 w 7467600"/>
              <a:gd name="connsiteY754" fmla="*/ 865929 h 6858000"/>
              <a:gd name="connsiteX755" fmla="*/ 5504425 w 7467600"/>
              <a:gd name="connsiteY755" fmla="*/ 848067 h 6858000"/>
              <a:gd name="connsiteX756" fmla="*/ 3607114 w 7467600"/>
              <a:gd name="connsiteY756" fmla="*/ 467441 h 6858000"/>
              <a:gd name="connsiteX757" fmla="*/ 3296242 w 7467600"/>
              <a:gd name="connsiteY757" fmla="*/ 807991 h 6858000"/>
              <a:gd name="connsiteX758" fmla="*/ 3174674 w 7467600"/>
              <a:gd name="connsiteY758" fmla="*/ 919759 h 6858000"/>
              <a:gd name="connsiteX759" fmla="*/ 3042978 w 7467600"/>
              <a:gd name="connsiteY759" fmla="*/ 1054894 h 6858000"/>
              <a:gd name="connsiteX760" fmla="*/ 2968914 w 7467600"/>
              <a:gd name="connsiteY760" fmla="*/ 1133756 h 6858000"/>
              <a:gd name="connsiteX761" fmla="*/ 3103823 w 7467600"/>
              <a:gd name="connsiteY761" fmla="*/ 1026814 h 6858000"/>
              <a:gd name="connsiteX762" fmla="*/ 3607114 w 7467600"/>
              <a:gd name="connsiteY762" fmla="*/ 467441 h 6858000"/>
              <a:gd name="connsiteX763" fmla="*/ 3744487 w 7467600"/>
              <a:gd name="connsiteY763" fmla="*/ 383136 h 6858000"/>
              <a:gd name="connsiteX764" fmla="*/ 3970213 w 7467600"/>
              <a:gd name="connsiteY764" fmla="*/ 995559 h 6858000"/>
              <a:gd name="connsiteX765" fmla="*/ 3744487 w 7467600"/>
              <a:gd name="connsiteY765" fmla="*/ 383136 h 6858000"/>
              <a:gd name="connsiteX766" fmla="*/ 3624562 w 7467600"/>
              <a:gd name="connsiteY766" fmla="*/ 367041 h 6858000"/>
              <a:gd name="connsiteX767" fmla="*/ 3489712 w 7467600"/>
              <a:gd name="connsiteY767" fmla="*/ 485386 h 6858000"/>
              <a:gd name="connsiteX768" fmla="*/ 3182994 w 7467600"/>
              <a:gd name="connsiteY768" fmla="*/ 828265 h 6858000"/>
              <a:gd name="connsiteX769" fmla="*/ 2892114 w 7467600"/>
              <a:gd name="connsiteY769" fmla="*/ 1172635 h 6858000"/>
              <a:gd name="connsiteX770" fmla="*/ 3021459 w 7467600"/>
              <a:gd name="connsiteY770" fmla="*/ 1035385 h 6858000"/>
              <a:gd name="connsiteX771" fmla="*/ 3153873 w 7467600"/>
              <a:gd name="connsiteY771" fmla="*/ 898971 h 6858000"/>
              <a:gd name="connsiteX772" fmla="*/ 3276511 w 7467600"/>
              <a:gd name="connsiteY772" fmla="*/ 786423 h 6858000"/>
              <a:gd name="connsiteX773" fmla="*/ 3584154 w 7467600"/>
              <a:gd name="connsiteY773" fmla="*/ 448218 h 6858000"/>
              <a:gd name="connsiteX774" fmla="*/ 3624562 w 7467600"/>
              <a:gd name="connsiteY774" fmla="*/ 367041 h 6858000"/>
              <a:gd name="connsiteX775" fmla="*/ 3766672 w 7467600"/>
              <a:gd name="connsiteY775" fmla="*/ 359429 h 6858000"/>
              <a:gd name="connsiteX776" fmla="*/ 3996338 w 7467600"/>
              <a:gd name="connsiteY776" fmla="*/ 968237 h 6858000"/>
              <a:gd name="connsiteX777" fmla="*/ 3766672 w 7467600"/>
              <a:gd name="connsiteY777" fmla="*/ 359429 h 6858000"/>
              <a:gd name="connsiteX778" fmla="*/ 5805386 w 7467600"/>
              <a:gd name="connsiteY778" fmla="*/ 239240 h 6858000"/>
              <a:gd name="connsiteX779" fmla="*/ 5736947 w 7467600"/>
              <a:gd name="connsiteY779" fmla="*/ 261367 h 6858000"/>
              <a:gd name="connsiteX780" fmla="*/ 5427012 w 7467600"/>
              <a:gd name="connsiteY780" fmla="*/ 311272 h 6858000"/>
              <a:gd name="connsiteX781" fmla="*/ 5147818 w 7467600"/>
              <a:gd name="connsiteY781" fmla="*/ 322112 h 6858000"/>
              <a:gd name="connsiteX782" fmla="*/ 5060854 w 7467600"/>
              <a:gd name="connsiteY782" fmla="*/ 311882 h 6858000"/>
              <a:gd name="connsiteX783" fmla="*/ 4945989 w 7467600"/>
              <a:gd name="connsiteY783" fmla="*/ 300516 h 6858000"/>
              <a:gd name="connsiteX784" fmla="*/ 5410479 w 7467600"/>
              <a:gd name="connsiteY784" fmla="*/ 348434 h 6858000"/>
              <a:gd name="connsiteX785" fmla="*/ 5805386 w 7467600"/>
              <a:gd name="connsiteY785" fmla="*/ 239240 h 6858000"/>
              <a:gd name="connsiteX786" fmla="*/ 5905192 w 7467600"/>
              <a:gd name="connsiteY786" fmla="*/ 163079 h 6858000"/>
              <a:gd name="connsiteX787" fmla="*/ 5865655 w 7467600"/>
              <a:gd name="connsiteY787" fmla="*/ 171901 h 6858000"/>
              <a:gd name="connsiteX788" fmla="*/ 5259740 w 7467600"/>
              <a:gd name="connsiteY788" fmla="*/ 257013 h 6858000"/>
              <a:gd name="connsiteX789" fmla="*/ 5208466 w 7467600"/>
              <a:gd name="connsiteY789" fmla="*/ 257550 h 6858000"/>
              <a:gd name="connsiteX790" fmla="*/ 4980204 w 7467600"/>
              <a:gd name="connsiteY790" fmla="*/ 271903 h 6858000"/>
              <a:gd name="connsiteX791" fmla="*/ 5068068 w 7467600"/>
              <a:gd name="connsiteY791" fmla="*/ 282244 h 6858000"/>
              <a:gd name="connsiteX792" fmla="*/ 5153231 w 7467600"/>
              <a:gd name="connsiteY792" fmla="*/ 292240 h 6858000"/>
              <a:gd name="connsiteX793" fmla="*/ 5426491 w 7467600"/>
              <a:gd name="connsiteY793" fmla="*/ 281128 h 6858000"/>
              <a:gd name="connsiteX794" fmla="*/ 5731212 w 7467600"/>
              <a:gd name="connsiteY794" fmla="*/ 231951 h 6858000"/>
              <a:gd name="connsiteX795" fmla="*/ 5905192 w 7467600"/>
              <a:gd name="connsiteY795" fmla="*/ 163079 h 6858000"/>
              <a:gd name="connsiteX796" fmla="*/ 5944437 w 7467600"/>
              <a:gd name="connsiteY796" fmla="*/ 113829 h 6858000"/>
              <a:gd name="connsiteX797" fmla="*/ 5825032 w 7467600"/>
              <a:gd name="connsiteY797" fmla="*/ 146405 h 6858000"/>
              <a:gd name="connsiteX798" fmla="*/ 4955599 w 7467600"/>
              <a:gd name="connsiteY798" fmla="*/ 247008 h 6858000"/>
              <a:gd name="connsiteX799" fmla="*/ 5210104 w 7467600"/>
              <a:gd name="connsiteY799" fmla="*/ 228123 h 6858000"/>
              <a:gd name="connsiteX800" fmla="*/ 5261015 w 7467600"/>
              <a:gd name="connsiteY800" fmla="*/ 227087 h 6858000"/>
              <a:gd name="connsiteX801" fmla="*/ 5861181 w 7467600"/>
              <a:gd name="connsiteY801" fmla="*/ 143093 h 6858000"/>
              <a:gd name="connsiteX802" fmla="*/ 5961252 w 7467600"/>
              <a:gd name="connsiteY802" fmla="*/ 114820 h 6858000"/>
              <a:gd name="connsiteX803" fmla="*/ 5944437 w 7467600"/>
              <a:gd name="connsiteY803" fmla="*/ 113829 h 6858000"/>
              <a:gd name="connsiteX804" fmla="*/ 3882765 w 7467600"/>
              <a:gd name="connsiteY804" fmla="*/ 0 h 6858000"/>
              <a:gd name="connsiteX805" fmla="*/ 3995099 w 7467600"/>
              <a:gd name="connsiteY805" fmla="*/ 0 h 6858000"/>
              <a:gd name="connsiteX806" fmla="*/ 4163818 w 7467600"/>
              <a:gd name="connsiteY806" fmla="*/ 234104 h 6858000"/>
              <a:gd name="connsiteX807" fmla="*/ 4172099 w 7467600"/>
              <a:gd name="connsiteY807" fmla="*/ 234207 h 6858000"/>
              <a:gd name="connsiteX808" fmla="*/ 4784282 w 7467600"/>
              <a:gd name="connsiteY808" fmla="*/ 276561 h 6858000"/>
              <a:gd name="connsiteX809" fmla="*/ 4801687 w 7467600"/>
              <a:gd name="connsiteY809" fmla="*/ 267764 h 6858000"/>
              <a:gd name="connsiteX810" fmla="*/ 6082788 w 7467600"/>
              <a:gd name="connsiteY810" fmla="*/ 64119 h 6858000"/>
              <a:gd name="connsiteX811" fmla="*/ 6099442 w 7467600"/>
              <a:gd name="connsiteY811" fmla="*/ 82568 h 6858000"/>
              <a:gd name="connsiteX812" fmla="*/ 4804137 w 7467600"/>
              <a:gd name="connsiteY812" fmla="*/ 320931 h 6858000"/>
              <a:gd name="connsiteX813" fmla="*/ 4227047 w 7467600"/>
              <a:gd name="connsiteY813" fmla="*/ 313415 h 6858000"/>
              <a:gd name="connsiteX814" fmla="*/ 4346041 w 7467600"/>
              <a:gd name="connsiteY814" fmla="*/ 456086 h 6858000"/>
              <a:gd name="connsiteX815" fmla="*/ 4870967 w 7467600"/>
              <a:gd name="connsiteY815" fmla="*/ 963061 h 6858000"/>
              <a:gd name="connsiteX816" fmla="*/ 4889647 w 7467600"/>
              <a:gd name="connsiteY816" fmla="*/ 957147 h 6858000"/>
              <a:gd name="connsiteX817" fmla="*/ 5422504 w 7467600"/>
              <a:gd name="connsiteY817" fmla="*/ 805191 h 6858000"/>
              <a:gd name="connsiteX818" fmla="*/ 6087656 w 7467600"/>
              <a:gd name="connsiteY818" fmla="*/ 826703 h 6858000"/>
              <a:gd name="connsiteX819" fmla="*/ 6058717 w 7467600"/>
              <a:gd name="connsiteY819" fmla="*/ 865992 h 6858000"/>
              <a:gd name="connsiteX820" fmla="*/ 4974153 w 7467600"/>
              <a:gd name="connsiteY820" fmla="*/ 1045456 h 6858000"/>
              <a:gd name="connsiteX821" fmla="*/ 5627835 w 7467600"/>
              <a:gd name="connsiteY821" fmla="*/ 1472077 h 6858000"/>
              <a:gd name="connsiteX822" fmla="*/ 5629817 w 7467600"/>
              <a:gd name="connsiteY822" fmla="*/ 1471412 h 6858000"/>
              <a:gd name="connsiteX823" fmla="*/ 5634124 w 7467600"/>
              <a:gd name="connsiteY823" fmla="*/ 1470572 h 6858000"/>
              <a:gd name="connsiteX824" fmla="*/ 5755832 w 7467600"/>
              <a:gd name="connsiteY824" fmla="*/ 1383886 h 6858000"/>
              <a:gd name="connsiteX825" fmla="*/ 6014186 w 7467600"/>
              <a:gd name="connsiteY825" fmla="*/ 1279799 h 6858000"/>
              <a:gd name="connsiteX826" fmla="*/ 6901619 w 7467600"/>
              <a:gd name="connsiteY826" fmla="*/ 1047874 h 6858000"/>
              <a:gd name="connsiteX827" fmla="*/ 6931566 w 7467600"/>
              <a:gd name="connsiteY827" fmla="*/ 1062034 h 6858000"/>
              <a:gd name="connsiteX828" fmla="*/ 5790982 w 7467600"/>
              <a:gd name="connsiteY828" fmla="*/ 1561380 h 6858000"/>
              <a:gd name="connsiteX829" fmla="*/ 6188971 w 7467600"/>
              <a:gd name="connsiteY829" fmla="*/ 1755168 h 6858000"/>
              <a:gd name="connsiteX830" fmla="*/ 6202446 w 7467600"/>
              <a:gd name="connsiteY830" fmla="*/ 1752268 h 6858000"/>
              <a:gd name="connsiteX831" fmla="*/ 7179560 w 7467600"/>
              <a:gd name="connsiteY831" fmla="*/ 1467551 h 6858000"/>
              <a:gd name="connsiteX832" fmla="*/ 7158730 w 7467600"/>
              <a:gd name="connsiteY832" fmla="*/ 1507835 h 6858000"/>
              <a:gd name="connsiteX833" fmla="*/ 6326959 w 7467600"/>
              <a:gd name="connsiteY833" fmla="*/ 1817686 h 6858000"/>
              <a:gd name="connsiteX834" fmla="*/ 6537433 w 7467600"/>
              <a:gd name="connsiteY834" fmla="*/ 1907790 h 6858000"/>
              <a:gd name="connsiteX835" fmla="*/ 6550221 w 7467600"/>
              <a:gd name="connsiteY835" fmla="*/ 1910729 h 6858000"/>
              <a:gd name="connsiteX836" fmla="*/ 6964438 w 7467600"/>
              <a:gd name="connsiteY836" fmla="*/ 2209505 h 6858000"/>
              <a:gd name="connsiteX837" fmla="*/ 7367862 w 7467600"/>
              <a:gd name="connsiteY837" fmla="*/ 2806833 h 6858000"/>
              <a:gd name="connsiteX838" fmla="*/ 7364329 w 7467600"/>
              <a:gd name="connsiteY838" fmla="*/ 2826907 h 6858000"/>
              <a:gd name="connsiteX839" fmla="*/ 7290545 w 7467600"/>
              <a:gd name="connsiteY839" fmla="*/ 2850663 h 6858000"/>
              <a:gd name="connsiteX840" fmla="*/ 6472036 w 7467600"/>
              <a:gd name="connsiteY840" fmla="*/ 1959003 h 6858000"/>
              <a:gd name="connsiteX841" fmla="*/ 5792897 w 7467600"/>
              <a:gd name="connsiteY841" fmla="*/ 1647747 h 6858000"/>
              <a:gd name="connsiteX842" fmla="*/ 5842751 w 7467600"/>
              <a:gd name="connsiteY842" fmla="*/ 1816112 h 6858000"/>
              <a:gd name="connsiteX843" fmla="*/ 5847424 w 7467600"/>
              <a:gd name="connsiteY843" fmla="*/ 1815776 h 6858000"/>
              <a:gd name="connsiteX844" fmla="*/ 6399821 w 7467600"/>
              <a:gd name="connsiteY844" fmla="*/ 2344799 h 6858000"/>
              <a:gd name="connsiteX845" fmla="*/ 6323232 w 7467600"/>
              <a:gd name="connsiteY845" fmla="*/ 2389634 h 6858000"/>
              <a:gd name="connsiteX846" fmla="*/ 5942958 w 7467600"/>
              <a:gd name="connsiteY846" fmla="*/ 2077708 h 6858000"/>
              <a:gd name="connsiteX847" fmla="*/ 5921559 w 7467600"/>
              <a:gd name="connsiteY847" fmla="*/ 2378596 h 6858000"/>
              <a:gd name="connsiteX848" fmla="*/ 5817651 w 7467600"/>
              <a:gd name="connsiteY848" fmla="*/ 3023919 h 6858000"/>
              <a:gd name="connsiteX849" fmla="*/ 5729634 w 7467600"/>
              <a:gd name="connsiteY849" fmla="*/ 3051849 h 6858000"/>
              <a:gd name="connsiteX850" fmla="*/ 5611018 w 7467600"/>
              <a:gd name="connsiteY850" fmla="*/ 2316769 h 6858000"/>
              <a:gd name="connsiteX851" fmla="*/ 5687608 w 7467600"/>
              <a:gd name="connsiteY851" fmla="*/ 2039972 h 6858000"/>
              <a:gd name="connsiteX852" fmla="*/ 5657554 w 7467600"/>
              <a:gd name="connsiteY852" fmla="*/ 1576445 h 6858000"/>
              <a:gd name="connsiteX853" fmla="*/ 5150475 w 7467600"/>
              <a:gd name="connsiteY853" fmla="*/ 1274012 h 6858000"/>
              <a:gd name="connsiteX854" fmla="*/ 5349142 w 7467600"/>
              <a:gd name="connsiteY854" fmla="*/ 2204405 h 6858000"/>
              <a:gd name="connsiteX855" fmla="*/ 5262214 w 7467600"/>
              <a:gd name="connsiteY855" fmla="*/ 2233836 h 6858000"/>
              <a:gd name="connsiteX856" fmla="*/ 4981539 w 7467600"/>
              <a:gd name="connsiteY856" fmla="*/ 1542201 h 6858000"/>
              <a:gd name="connsiteX857" fmla="*/ 4958461 w 7467600"/>
              <a:gd name="connsiteY857" fmla="*/ 1136957 h 6858000"/>
              <a:gd name="connsiteX858" fmla="*/ 4655015 w 7467600"/>
              <a:gd name="connsiteY858" fmla="*/ 891426 h 6858000"/>
              <a:gd name="connsiteX859" fmla="*/ 4348002 w 7467600"/>
              <a:gd name="connsiteY859" fmla="*/ 2205895 h 6858000"/>
              <a:gd name="connsiteX860" fmla="*/ 4262250 w 7467600"/>
              <a:gd name="connsiteY860" fmla="*/ 2219972 h 6858000"/>
              <a:gd name="connsiteX861" fmla="*/ 4550611 w 7467600"/>
              <a:gd name="connsiteY861" fmla="*/ 817540 h 6858000"/>
              <a:gd name="connsiteX862" fmla="*/ 4564418 w 7467600"/>
              <a:gd name="connsiteY862" fmla="*/ 808293 h 6858000"/>
              <a:gd name="connsiteX863" fmla="*/ 4266388 w 7467600"/>
              <a:gd name="connsiteY863" fmla="*/ 500083 h 6858000"/>
              <a:gd name="connsiteX864" fmla="*/ 4032842 w 7467600"/>
              <a:gd name="connsiteY864" fmla="*/ 211809 h 6858000"/>
              <a:gd name="connsiteX865" fmla="*/ 3882765 w 7467600"/>
              <a:gd name="connsiteY865" fmla="*/ 0 h 6858000"/>
              <a:gd name="connsiteX866" fmla="*/ 3721337 w 7467600"/>
              <a:gd name="connsiteY866" fmla="*/ 0 h 6858000"/>
              <a:gd name="connsiteX867" fmla="*/ 3797544 w 7467600"/>
              <a:gd name="connsiteY867" fmla="*/ 0 h 6858000"/>
              <a:gd name="connsiteX868" fmla="*/ 3775734 w 7467600"/>
              <a:gd name="connsiteY868" fmla="*/ 95131 h 6858000"/>
              <a:gd name="connsiteX869" fmla="*/ 3724807 w 7467600"/>
              <a:gd name="connsiteY869" fmla="*/ 272257 h 6858000"/>
              <a:gd name="connsiteX870" fmla="*/ 3726844 w 7467600"/>
              <a:gd name="connsiteY870" fmla="*/ 282988 h 6858000"/>
              <a:gd name="connsiteX871" fmla="*/ 3742664 w 7467600"/>
              <a:gd name="connsiteY871" fmla="*/ 279918 h 6858000"/>
              <a:gd name="connsiteX872" fmla="*/ 4103910 w 7467600"/>
              <a:gd name="connsiteY872" fmla="*/ 1161917 h 6858000"/>
              <a:gd name="connsiteX873" fmla="*/ 4020269 w 7467600"/>
              <a:gd name="connsiteY873" fmla="*/ 1200406 h 6858000"/>
              <a:gd name="connsiteX874" fmla="*/ 3674882 w 7467600"/>
              <a:gd name="connsiteY874" fmla="*/ 488524 h 6858000"/>
              <a:gd name="connsiteX875" fmla="*/ 3132682 w 7467600"/>
              <a:gd name="connsiteY875" fmla="*/ 1072284 h 6858000"/>
              <a:gd name="connsiteX876" fmla="*/ 2716346 w 7467600"/>
              <a:gd name="connsiteY876" fmla="*/ 1276376 h 6858000"/>
              <a:gd name="connsiteX877" fmla="*/ 2716772 w 7467600"/>
              <a:gd name="connsiteY877" fmla="*/ 1255462 h 6858000"/>
              <a:gd name="connsiteX878" fmla="*/ 3471096 w 7467600"/>
              <a:gd name="connsiteY878" fmla="*/ 437072 h 6858000"/>
              <a:gd name="connsiteX879" fmla="*/ 3639057 w 7467600"/>
              <a:gd name="connsiteY879" fmla="*/ 286334 h 6858000"/>
              <a:gd name="connsiteX880" fmla="*/ 3640309 w 7467600"/>
              <a:gd name="connsiteY880" fmla="*/ 284664 h 6858000"/>
              <a:gd name="connsiteX881" fmla="*/ 3646022 w 7467600"/>
              <a:gd name="connsiteY881" fmla="*/ 276711 h 6858000"/>
              <a:gd name="connsiteX882" fmla="*/ 3707943 w 7467600"/>
              <a:gd name="connsiteY882" fmla="*/ 65958 h 6858000"/>
              <a:gd name="connsiteX883" fmla="*/ 3721337 w 7467600"/>
              <a:gd name="connsiteY883" fmla="*/ 0 h 6858000"/>
              <a:gd name="connsiteX884" fmla="*/ 2867960 w 7467600"/>
              <a:gd name="connsiteY884" fmla="*/ 0 h 6858000"/>
              <a:gd name="connsiteX885" fmla="*/ 2926351 w 7467600"/>
              <a:gd name="connsiteY885" fmla="*/ 0 h 6858000"/>
              <a:gd name="connsiteX886" fmla="*/ 2902823 w 7467600"/>
              <a:gd name="connsiteY886" fmla="*/ 262929 h 6858000"/>
              <a:gd name="connsiteX887" fmla="*/ 2940663 w 7467600"/>
              <a:gd name="connsiteY887" fmla="*/ 140884 h 6858000"/>
              <a:gd name="connsiteX888" fmla="*/ 2947039 w 7467600"/>
              <a:gd name="connsiteY888" fmla="*/ 122524 h 6858000"/>
              <a:gd name="connsiteX889" fmla="*/ 2984316 w 7467600"/>
              <a:gd name="connsiteY889" fmla="*/ 0 h 6858000"/>
              <a:gd name="connsiteX890" fmla="*/ 3016114 w 7467600"/>
              <a:gd name="connsiteY890" fmla="*/ 0 h 6858000"/>
              <a:gd name="connsiteX891" fmla="*/ 2979949 w 7467600"/>
              <a:gd name="connsiteY891" fmla="*/ 119274 h 6858000"/>
              <a:gd name="connsiteX892" fmla="*/ 3023879 w 7467600"/>
              <a:gd name="connsiteY892" fmla="*/ 0 h 6858000"/>
              <a:gd name="connsiteX893" fmla="*/ 3105400 w 7467600"/>
              <a:gd name="connsiteY893" fmla="*/ 0 h 6858000"/>
              <a:gd name="connsiteX894" fmla="*/ 3094669 w 7467600"/>
              <a:gd name="connsiteY894" fmla="*/ 30308 h 6858000"/>
              <a:gd name="connsiteX895" fmla="*/ 2901945 w 7467600"/>
              <a:gd name="connsiteY895" fmla="*/ 466538 h 6858000"/>
              <a:gd name="connsiteX896" fmla="*/ 2815209 w 7467600"/>
              <a:gd name="connsiteY896" fmla="*/ 497361 h 6858000"/>
              <a:gd name="connsiteX897" fmla="*/ 2844845 w 7467600"/>
              <a:gd name="connsiteY897" fmla="*/ 127638 h 6858000"/>
              <a:gd name="connsiteX898" fmla="*/ 2867960 w 7467600"/>
              <a:gd name="connsiteY898" fmla="*/ 0 h 6858000"/>
              <a:gd name="connsiteX899" fmla="*/ 1057230 w 7467600"/>
              <a:gd name="connsiteY899" fmla="*/ 0 h 6858000"/>
              <a:gd name="connsiteX900" fmla="*/ 1111003 w 7467600"/>
              <a:gd name="connsiteY900" fmla="*/ 0 h 6858000"/>
              <a:gd name="connsiteX901" fmla="*/ 1125553 w 7467600"/>
              <a:gd name="connsiteY901" fmla="*/ 52588 h 6858000"/>
              <a:gd name="connsiteX902" fmla="*/ 1304276 w 7467600"/>
              <a:gd name="connsiteY902" fmla="*/ 476275 h 6858000"/>
              <a:gd name="connsiteX903" fmla="*/ 1492066 w 7467600"/>
              <a:gd name="connsiteY903" fmla="*/ 886333 h 6858000"/>
              <a:gd name="connsiteX904" fmla="*/ 1423698 w 7467600"/>
              <a:gd name="connsiteY904" fmla="*/ 710817 h 6858000"/>
              <a:gd name="connsiteX905" fmla="*/ 1357609 w 7467600"/>
              <a:gd name="connsiteY905" fmla="*/ 532892 h 6858000"/>
              <a:gd name="connsiteX906" fmla="*/ 1309550 w 7467600"/>
              <a:gd name="connsiteY906" fmla="*/ 374031 h 6858000"/>
              <a:gd name="connsiteX907" fmla="*/ 1193673 w 7467600"/>
              <a:gd name="connsiteY907" fmla="*/ 49533 h 6858000"/>
              <a:gd name="connsiteX908" fmla="*/ 1164391 w 7467600"/>
              <a:gd name="connsiteY908" fmla="*/ 0 h 6858000"/>
              <a:gd name="connsiteX909" fmla="*/ 1200666 w 7467600"/>
              <a:gd name="connsiteY909" fmla="*/ 0 h 6858000"/>
              <a:gd name="connsiteX910" fmla="*/ 1223408 w 7467600"/>
              <a:gd name="connsiteY910" fmla="*/ 38996 h 6858000"/>
              <a:gd name="connsiteX911" fmla="*/ 1339635 w 7467600"/>
              <a:gd name="connsiteY911" fmla="*/ 365517 h 6858000"/>
              <a:gd name="connsiteX912" fmla="*/ 1387469 w 7467600"/>
              <a:gd name="connsiteY912" fmla="*/ 523079 h 6858000"/>
              <a:gd name="connsiteX913" fmla="*/ 1452685 w 7467600"/>
              <a:gd name="connsiteY913" fmla="*/ 699806 h 6858000"/>
              <a:gd name="connsiteX914" fmla="*/ 1492092 w 7467600"/>
              <a:gd name="connsiteY914" fmla="*/ 800424 h 6858000"/>
              <a:gd name="connsiteX915" fmla="*/ 1455302 w 7467600"/>
              <a:gd name="connsiteY915" fmla="*/ 632913 h 6858000"/>
              <a:gd name="connsiteX916" fmla="*/ 1222336 w 7467600"/>
              <a:gd name="connsiteY916" fmla="*/ 9480 h 6858000"/>
              <a:gd name="connsiteX917" fmla="*/ 1214634 w 7467600"/>
              <a:gd name="connsiteY917" fmla="*/ 0 h 6858000"/>
              <a:gd name="connsiteX918" fmla="*/ 1289827 w 7467600"/>
              <a:gd name="connsiteY918" fmla="*/ 0 h 6858000"/>
              <a:gd name="connsiteX919" fmla="*/ 1321076 w 7467600"/>
              <a:gd name="connsiteY919" fmla="*/ 59722 h 6858000"/>
              <a:gd name="connsiteX920" fmla="*/ 1512579 w 7467600"/>
              <a:gd name="connsiteY920" fmla="*/ 626441 h 6858000"/>
              <a:gd name="connsiteX921" fmla="*/ 1506076 w 7467600"/>
              <a:gd name="connsiteY921" fmla="*/ 1089289 h 6858000"/>
              <a:gd name="connsiteX922" fmla="*/ 1486346 w 7467600"/>
              <a:gd name="connsiteY922" fmla="*/ 1079919 h 6858000"/>
              <a:gd name="connsiteX923" fmla="*/ 1070511 w 7467600"/>
              <a:gd name="connsiteY923" fmla="*/ 48609 h 6858000"/>
              <a:gd name="connsiteX924" fmla="*/ 1057230 w 7467600"/>
              <a:gd name="connsiteY924" fmla="*/ 0 h 6858000"/>
              <a:gd name="connsiteX925" fmla="*/ 43151 w 7467600"/>
              <a:gd name="connsiteY925" fmla="*/ 0 h 6858000"/>
              <a:gd name="connsiteX926" fmla="*/ 95283 w 7467600"/>
              <a:gd name="connsiteY926" fmla="*/ 0 h 6858000"/>
              <a:gd name="connsiteX927" fmla="*/ 300708 w 7467600"/>
              <a:gd name="connsiteY927" fmla="*/ 154571 h 6858000"/>
              <a:gd name="connsiteX928" fmla="*/ 530414 w 7467600"/>
              <a:gd name="connsiteY928" fmla="*/ 354673 h 6858000"/>
              <a:gd name="connsiteX929" fmla="*/ 333785 w 7467600"/>
              <a:gd name="connsiteY929" fmla="*/ 161564 h 6858000"/>
              <a:gd name="connsiteX930" fmla="*/ 147005 w 7467600"/>
              <a:gd name="connsiteY930" fmla="*/ 0 h 6858000"/>
              <a:gd name="connsiteX931" fmla="*/ 272509 w 7467600"/>
              <a:gd name="connsiteY931" fmla="*/ 0 h 6858000"/>
              <a:gd name="connsiteX932" fmla="*/ 326276 w 7467600"/>
              <a:gd name="connsiteY932" fmla="*/ 45847 h 6858000"/>
              <a:gd name="connsiteX933" fmla="*/ 823759 w 7467600"/>
              <a:gd name="connsiteY933" fmla="*/ 574145 h 6858000"/>
              <a:gd name="connsiteX934" fmla="*/ 811254 w 7467600"/>
              <a:gd name="connsiteY934" fmla="*/ 665546 h 6858000"/>
              <a:gd name="connsiteX935" fmla="*/ 154042 w 7467600"/>
              <a:gd name="connsiteY935" fmla="*/ 261522 h 6858000"/>
              <a:gd name="connsiteX936" fmla="*/ 13550 w 7467600"/>
              <a:gd name="connsiteY936" fmla="*/ 158423 h 6858000"/>
              <a:gd name="connsiteX937" fmla="*/ 0 w 7467600"/>
              <a:gd name="connsiteY937" fmla="*/ 146618 h 6858000"/>
              <a:gd name="connsiteX938" fmla="*/ 0 w 7467600"/>
              <a:gd name="connsiteY938" fmla="*/ 59161 h 6858000"/>
              <a:gd name="connsiteX939" fmla="*/ 45427 w 7467600"/>
              <a:gd name="connsiteY939" fmla="*/ 101078 h 6858000"/>
              <a:gd name="connsiteX940" fmla="*/ 630103 w 7467600"/>
              <a:gd name="connsiteY940" fmla="*/ 485885 h 6858000"/>
              <a:gd name="connsiteX941" fmla="*/ 532040 w 7467600"/>
              <a:gd name="connsiteY941" fmla="*/ 399359 h 6858000"/>
              <a:gd name="connsiteX942" fmla="*/ 517618 w 7467600"/>
              <a:gd name="connsiteY942" fmla="*/ 385726 h 6858000"/>
              <a:gd name="connsiteX943" fmla="*/ 285074 w 7467600"/>
              <a:gd name="connsiteY943" fmla="*/ 182755 h 6858000"/>
              <a:gd name="connsiteX944" fmla="*/ 43151 w 7467600"/>
              <a:gd name="connsiteY944"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289862 w 7467600"/>
              <a:gd name="connsiteY11" fmla="*/ 6659827 h 6858000"/>
              <a:gd name="connsiteX12" fmla="*/ 1019354 w 7467600"/>
              <a:gd name="connsiteY12" fmla="*/ 6315006 h 6858000"/>
              <a:gd name="connsiteX13" fmla="*/ 441046 w 7467600"/>
              <a:gd name="connsiteY13" fmla="*/ 6691153 h 6858000"/>
              <a:gd name="connsiteX14" fmla="*/ 1019354 w 7467600"/>
              <a:gd name="connsiteY14" fmla="*/ 6315006 h 6858000"/>
              <a:gd name="connsiteX15" fmla="*/ 991680 w 7467600"/>
              <a:gd name="connsiteY15" fmla="*/ 6298413 h 6858000"/>
              <a:gd name="connsiteX16" fmla="*/ 409060 w 7467600"/>
              <a:gd name="connsiteY16" fmla="*/ 6671470 h 6858000"/>
              <a:gd name="connsiteX17" fmla="*/ 991680 w 7467600"/>
              <a:gd name="connsiteY17" fmla="*/ 6298413 h 6858000"/>
              <a:gd name="connsiteX18" fmla="*/ 103333 w 7467600"/>
              <a:gd name="connsiteY18" fmla="*/ 5699602 h 6858000"/>
              <a:gd name="connsiteX19" fmla="*/ 233938 w 7467600"/>
              <a:gd name="connsiteY19" fmla="*/ 5809416 h 6858000"/>
              <a:gd name="connsiteX20" fmla="*/ 883580 w 7467600"/>
              <a:gd name="connsiteY20" fmla="*/ 6180710 h 6858000"/>
              <a:gd name="connsiteX21" fmla="*/ 487337 w 7467600"/>
              <a:gd name="connsiteY21" fmla="*/ 5950182 h 6858000"/>
              <a:gd name="connsiteX22" fmla="*/ 354051 w 7467600"/>
              <a:gd name="connsiteY22" fmla="*/ 5854912 h 6858000"/>
              <a:gd name="connsiteX23" fmla="*/ 195436 w 7467600"/>
              <a:gd name="connsiteY23" fmla="*/ 5755068 h 6858000"/>
              <a:gd name="connsiteX24" fmla="*/ 103333 w 7467600"/>
              <a:gd name="connsiteY24" fmla="*/ 5699602 h 6858000"/>
              <a:gd name="connsiteX25" fmla="*/ 5539432 w 7467600"/>
              <a:gd name="connsiteY25" fmla="*/ 5642928 h 6858000"/>
              <a:gd name="connsiteX26" fmla="*/ 5555462 w 7467600"/>
              <a:gd name="connsiteY26" fmla="*/ 5694454 h 6858000"/>
              <a:gd name="connsiteX27" fmla="*/ 5828270 w 7467600"/>
              <a:gd name="connsiteY27" fmla="*/ 6320663 h 6858000"/>
              <a:gd name="connsiteX28" fmla="*/ 5947416 w 7467600"/>
              <a:gd name="connsiteY28" fmla="*/ 6574846 h 6858000"/>
              <a:gd name="connsiteX29" fmla="*/ 5539432 w 7467600"/>
              <a:gd name="connsiteY29" fmla="*/ 5642928 h 6858000"/>
              <a:gd name="connsiteX30" fmla="*/ 51253 w 7467600"/>
              <a:gd name="connsiteY30" fmla="*/ 5631825 h 6858000"/>
              <a:gd name="connsiteX31" fmla="*/ 211622 w 7467600"/>
              <a:gd name="connsiteY31" fmla="*/ 5728803 h 6858000"/>
              <a:gd name="connsiteX32" fmla="*/ 371652 w 7467600"/>
              <a:gd name="connsiteY32" fmla="*/ 5829062 h 6858000"/>
              <a:gd name="connsiteX33" fmla="*/ 505903 w 7467600"/>
              <a:gd name="connsiteY33" fmla="*/ 5925221 h 6858000"/>
              <a:gd name="connsiteX34" fmla="*/ 899240 w 7467600"/>
              <a:gd name="connsiteY34" fmla="*/ 6153068 h 6858000"/>
              <a:gd name="connsiteX35" fmla="*/ 988114 w 7467600"/>
              <a:gd name="connsiteY35" fmla="*/ 6174204 h 6858000"/>
              <a:gd name="connsiteX36" fmla="*/ 845971 w 7467600"/>
              <a:gd name="connsiteY36" fmla="*/ 6067177 h 6858000"/>
              <a:gd name="connsiteX37" fmla="*/ 448057 w 7467600"/>
              <a:gd name="connsiteY37" fmla="*/ 5841376 h 6858000"/>
              <a:gd name="connsiteX38" fmla="*/ 51253 w 7467600"/>
              <a:gd name="connsiteY38" fmla="*/ 5631825 h 6858000"/>
              <a:gd name="connsiteX39" fmla="*/ 2606687 w 7467600"/>
              <a:gd name="connsiteY39" fmla="*/ 5630718 h 6858000"/>
              <a:gd name="connsiteX40" fmla="*/ 2645658 w 7467600"/>
              <a:gd name="connsiteY40" fmla="*/ 6640259 h 6858000"/>
              <a:gd name="connsiteX41" fmla="*/ 2606687 w 7467600"/>
              <a:gd name="connsiteY41" fmla="*/ 5630718 h 6858000"/>
              <a:gd name="connsiteX42" fmla="*/ 3642057 w 7467600"/>
              <a:gd name="connsiteY42" fmla="*/ 5573487 h 6858000"/>
              <a:gd name="connsiteX43" fmla="*/ 3632981 w 7467600"/>
              <a:gd name="connsiteY43" fmla="*/ 5579437 h 6858000"/>
              <a:gd name="connsiteX44" fmla="*/ 3382436 w 7467600"/>
              <a:gd name="connsiteY44" fmla="*/ 5952726 h 6858000"/>
              <a:gd name="connsiteX45" fmla="*/ 3191929 w 7467600"/>
              <a:gd name="connsiteY45" fmla="*/ 6662669 h 6858000"/>
              <a:gd name="connsiteX46" fmla="*/ 3369898 w 7467600"/>
              <a:gd name="connsiteY46" fmla="*/ 6081771 h 6858000"/>
              <a:gd name="connsiteX47" fmla="*/ 3642057 w 7467600"/>
              <a:gd name="connsiteY47" fmla="*/ 5573487 h 6858000"/>
              <a:gd name="connsiteX48" fmla="*/ 2650666 w 7467600"/>
              <a:gd name="connsiteY48" fmla="*/ 5530686 h 6858000"/>
              <a:gd name="connsiteX49" fmla="*/ 2650249 w 7467600"/>
              <a:gd name="connsiteY49" fmla="*/ 5532101 h 6858000"/>
              <a:gd name="connsiteX50" fmla="*/ 2663808 w 7467600"/>
              <a:gd name="connsiteY50" fmla="*/ 6535215 h 6858000"/>
              <a:gd name="connsiteX51" fmla="*/ 2665418 w 7467600"/>
              <a:gd name="connsiteY51" fmla="*/ 6132756 h 6858000"/>
              <a:gd name="connsiteX52" fmla="*/ 2650666 w 7467600"/>
              <a:gd name="connsiteY52" fmla="*/ 5530686 h 6858000"/>
              <a:gd name="connsiteX53" fmla="*/ 2680277 w 7467600"/>
              <a:gd name="connsiteY53" fmla="*/ 5479204 h 6858000"/>
              <a:gd name="connsiteX54" fmla="*/ 2678972 w 7467600"/>
              <a:gd name="connsiteY54" fmla="*/ 5481582 h 6858000"/>
              <a:gd name="connsiteX55" fmla="*/ 2696666 w 7467600"/>
              <a:gd name="connsiteY55" fmla="*/ 6133836 h 6858000"/>
              <a:gd name="connsiteX56" fmla="*/ 2695769 w 7467600"/>
              <a:gd name="connsiteY56" fmla="*/ 6390955 h 6858000"/>
              <a:gd name="connsiteX57" fmla="*/ 2739893 w 7467600"/>
              <a:gd name="connsiteY57" fmla="*/ 6108357 h 6858000"/>
              <a:gd name="connsiteX58" fmla="*/ 2680277 w 7467600"/>
              <a:gd name="connsiteY58" fmla="*/ 5479204 h 6858000"/>
              <a:gd name="connsiteX59" fmla="*/ 1132195 w 7467600"/>
              <a:gd name="connsiteY59" fmla="*/ 5467980 h 6858000"/>
              <a:gd name="connsiteX60" fmla="*/ 1679056 w 7467600"/>
              <a:gd name="connsiteY60" fmla="*/ 5516907 h 6858000"/>
              <a:gd name="connsiteX61" fmla="*/ 2128648 w 7467600"/>
              <a:gd name="connsiteY61" fmla="*/ 5474249 h 6858000"/>
              <a:gd name="connsiteX62" fmla="*/ 1825619 w 7467600"/>
              <a:gd name="connsiteY62" fmla="*/ 5478447 h 6858000"/>
              <a:gd name="connsiteX63" fmla="*/ 1737798 w 7467600"/>
              <a:gd name="connsiteY63" fmla="*/ 5483353 h 6858000"/>
              <a:gd name="connsiteX64" fmla="*/ 1132195 w 7467600"/>
              <a:gd name="connsiteY64" fmla="*/ 5467980 h 6858000"/>
              <a:gd name="connsiteX65" fmla="*/ 1456157 w 7467600"/>
              <a:gd name="connsiteY65" fmla="*/ 5371404 h 6858000"/>
              <a:gd name="connsiteX66" fmla="*/ 1244432 w 7467600"/>
              <a:gd name="connsiteY66" fmla="*/ 5385601 h 6858000"/>
              <a:gd name="connsiteX67" fmla="*/ 973990 w 7467600"/>
              <a:gd name="connsiteY67" fmla="*/ 5424940 h 6858000"/>
              <a:gd name="connsiteX68" fmla="*/ 1103809 w 7467600"/>
              <a:gd name="connsiteY68" fmla="*/ 5433720 h 6858000"/>
              <a:gd name="connsiteX69" fmla="*/ 1123454 w 7467600"/>
              <a:gd name="connsiteY69" fmla="*/ 5435727 h 6858000"/>
              <a:gd name="connsiteX70" fmla="*/ 1737017 w 7467600"/>
              <a:gd name="connsiteY70" fmla="*/ 5452183 h 6858000"/>
              <a:gd name="connsiteX71" fmla="*/ 1824397 w 7467600"/>
              <a:gd name="connsiteY71" fmla="*/ 5447757 h 6858000"/>
              <a:gd name="connsiteX72" fmla="*/ 2070059 w 7467600"/>
              <a:gd name="connsiteY72" fmla="*/ 5441660 h 6858000"/>
              <a:gd name="connsiteX73" fmla="*/ 1456157 w 7467600"/>
              <a:gd name="connsiteY73" fmla="*/ 5371404 h 6858000"/>
              <a:gd name="connsiteX74" fmla="*/ 4988186 w 7467600"/>
              <a:gd name="connsiteY74" fmla="*/ 5216467 h 6858000"/>
              <a:gd name="connsiteX75" fmla="*/ 4777334 w 7467600"/>
              <a:gd name="connsiteY75" fmla="*/ 5406072 h 6858000"/>
              <a:gd name="connsiteX76" fmla="*/ 4718341 w 7467600"/>
              <a:gd name="connsiteY76" fmla="*/ 5468043 h 6858000"/>
              <a:gd name="connsiteX77" fmla="*/ 4604655 w 7467600"/>
              <a:gd name="connsiteY77" fmla="*/ 5583434 h 6858000"/>
              <a:gd name="connsiteX78" fmla="*/ 4565074 w 7467600"/>
              <a:gd name="connsiteY78" fmla="*/ 5618550 h 6858000"/>
              <a:gd name="connsiteX79" fmla="*/ 4988186 w 7467600"/>
              <a:gd name="connsiteY79" fmla="*/ 5216467 h 6858000"/>
              <a:gd name="connsiteX80" fmla="*/ 4978032 w 7467600"/>
              <a:gd name="connsiteY80" fmla="*/ 5183809 h 6858000"/>
              <a:gd name="connsiteX81" fmla="*/ 4463413 w 7467600"/>
              <a:gd name="connsiteY81" fmla="*/ 5615162 h 6858000"/>
              <a:gd name="connsiteX82" fmla="*/ 4358134 w 7467600"/>
              <a:gd name="connsiteY82" fmla="*/ 5742791 h 6858000"/>
              <a:gd name="connsiteX83" fmla="*/ 4376219 w 7467600"/>
              <a:gd name="connsiteY83" fmla="*/ 5729027 h 6858000"/>
              <a:gd name="connsiteX84" fmla="*/ 4582340 w 7467600"/>
              <a:gd name="connsiteY84" fmla="*/ 5561037 h 6858000"/>
              <a:gd name="connsiteX85" fmla="*/ 4694684 w 7467600"/>
              <a:gd name="connsiteY85" fmla="*/ 5447098 h 6858000"/>
              <a:gd name="connsiteX86" fmla="*/ 4754123 w 7467600"/>
              <a:gd name="connsiteY86" fmla="*/ 5384643 h 6858000"/>
              <a:gd name="connsiteX87" fmla="*/ 4978032 w 7467600"/>
              <a:gd name="connsiteY87" fmla="*/ 5183809 h 6858000"/>
              <a:gd name="connsiteX88" fmla="*/ 1903353 w 7467600"/>
              <a:gd name="connsiteY88" fmla="*/ 5044827 h 6858000"/>
              <a:gd name="connsiteX89" fmla="*/ 1936931 w 7467600"/>
              <a:gd name="connsiteY89" fmla="*/ 5093954 h 6858000"/>
              <a:gd name="connsiteX90" fmla="*/ 2195868 w 7467600"/>
              <a:gd name="connsiteY90" fmla="*/ 5396574 h 6858000"/>
              <a:gd name="connsiteX91" fmla="*/ 2088852 w 7467600"/>
              <a:gd name="connsiteY91" fmla="*/ 5166123 h 6858000"/>
              <a:gd name="connsiteX92" fmla="*/ 1958241 w 7467600"/>
              <a:gd name="connsiteY92" fmla="*/ 5067955 h 6858000"/>
              <a:gd name="connsiteX93" fmla="*/ 1903353 w 7467600"/>
              <a:gd name="connsiteY93" fmla="*/ 5044827 h 6858000"/>
              <a:gd name="connsiteX94" fmla="*/ 1979378 w 7467600"/>
              <a:gd name="connsiteY94" fmla="*/ 4769504 h 6858000"/>
              <a:gd name="connsiteX95" fmla="*/ 2882120 w 7467600"/>
              <a:gd name="connsiteY95" fmla="*/ 5064547 h 6858000"/>
              <a:gd name="connsiteX96" fmla="*/ 2793103 w 7467600"/>
              <a:gd name="connsiteY96" fmla="*/ 5039699 h 6858000"/>
              <a:gd name="connsiteX97" fmla="*/ 2770041 w 7467600"/>
              <a:gd name="connsiteY97" fmla="*/ 5033634 h 6858000"/>
              <a:gd name="connsiteX98" fmla="*/ 1979378 w 7467600"/>
              <a:gd name="connsiteY98" fmla="*/ 4769504 h 6858000"/>
              <a:gd name="connsiteX99" fmla="*/ 1927410 w 7467600"/>
              <a:gd name="connsiteY99" fmla="*/ 4716164 h 6858000"/>
              <a:gd name="connsiteX100" fmla="*/ 1959587 w 7467600"/>
              <a:gd name="connsiteY100" fmla="*/ 4728849 h 6858000"/>
              <a:gd name="connsiteX101" fmla="*/ 2777707 w 7467600"/>
              <a:gd name="connsiteY101" fmla="*/ 5003991 h 6858000"/>
              <a:gd name="connsiteX102" fmla="*/ 2800768 w 7467600"/>
              <a:gd name="connsiteY102" fmla="*/ 5010056 h 6858000"/>
              <a:gd name="connsiteX103" fmla="*/ 2879408 w 7467600"/>
              <a:gd name="connsiteY103" fmla="*/ 5031590 h 6858000"/>
              <a:gd name="connsiteX104" fmla="*/ 2862295 w 7467600"/>
              <a:gd name="connsiteY104" fmla="*/ 5022958 h 6858000"/>
              <a:gd name="connsiteX105" fmla="*/ 2813343 w 7467600"/>
              <a:gd name="connsiteY105" fmla="*/ 4998369 h 6858000"/>
              <a:gd name="connsiteX106" fmla="*/ 2646245 w 7467600"/>
              <a:gd name="connsiteY106" fmla="*/ 4930999 h 6858000"/>
              <a:gd name="connsiteX107" fmla="*/ 1999243 w 7467600"/>
              <a:gd name="connsiteY107" fmla="*/ 4730524 h 6858000"/>
              <a:gd name="connsiteX108" fmla="*/ 1979527 w 7467600"/>
              <a:gd name="connsiteY108" fmla="*/ 4726651 h 6858000"/>
              <a:gd name="connsiteX109" fmla="*/ 1927410 w 7467600"/>
              <a:gd name="connsiteY109" fmla="*/ 4716164 h 6858000"/>
              <a:gd name="connsiteX110" fmla="*/ 1997014 w 7467600"/>
              <a:gd name="connsiteY110" fmla="*/ 4698007 h 6858000"/>
              <a:gd name="connsiteX111" fmla="*/ 2005458 w 7467600"/>
              <a:gd name="connsiteY111" fmla="*/ 4699540 h 6858000"/>
              <a:gd name="connsiteX112" fmla="*/ 2657186 w 7467600"/>
              <a:gd name="connsiteY112" fmla="*/ 4901687 h 6858000"/>
              <a:gd name="connsiteX113" fmla="*/ 2826662 w 7467600"/>
              <a:gd name="connsiteY113" fmla="*/ 4970362 h 6858000"/>
              <a:gd name="connsiteX114" fmla="*/ 2876100 w 7467600"/>
              <a:gd name="connsiteY114" fmla="*/ 4995397 h 6858000"/>
              <a:gd name="connsiteX115" fmla="*/ 3042600 w 7467600"/>
              <a:gd name="connsiteY115" fmla="*/ 5059532 h 6858000"/>
              <a:gd name="connsiteX116" fmla="*/ 1997014 w 7467600"/>
              <a:gd name="connsiteY116" fmla="*/ 4698007 h 6858000"/>
              <a:gd name="connsiteX117" fmla="*/ 2305292 w 7467600"/>
              <a:gd name="connsiteY117" fmla="*/ 4219492 h 6858000"/>
              <a:gd name="connsiteX118" fmla="*/ 3360922 w 7467600"/>
              <a:gd name="connsiteY118" fmla="*/ 4529373 h 6858000"/>
              <a:gd name="connsiteX119" fmla="*/ 3492420 w 7467600"/>
              <a:gd name="connsiteY119" fmla="*/ 4510145 h 6858000"/>
              <a:gd name="connsiteX120" fmla="*/ 3364086 w 7467600"/>
              <a:gd name="connsiteY120" fmla="*/ 4480340 h 6858000"/>
              <a:gd name="connsiteX121" fmla="*/ 3225818 w 7467600"/>
              <a:gd name="connsiteY121" fmla="*/ 4411822 h 6858000"/>
              <a:gd name="connsiteX122" fmla="*/ 3129696 w 7467600"/>
              <a:gd name="connsiteY122" fmla="*/ 4360704 h 6858000"/>
              <a:gd name="connsiteX123" fmla="*/ 2814545 w 7467600"/>
              <a:gd name="connsiteY123" fmla="*/ 4282955 h 6858000"/>
              <a:gd name="connsiteX124" fmla="*/ 2305292 w 7467600"/>
              <a:gd name="connsiteY124" fmla="*/ 4219492 h 6858000"/>
              <a:gd name="connsiteX125" fmla="*/ 2626982 w 7467600"/>
              <a:gd name="connsiteY125" fmla="*/ 4206450 h 6858000"/>
              <a:gd name="connsiteX126" fmla="*/ 2490617 w 7467600"/>
              <a:gd name="connsiteY126" fmla="*/ 4206951 h 6858000"/>
              <a:gd name="connsiteX127" fmla="*/ 2819869 w 7467600"/>
              <a:gd name="connsiteY127" fmla="*/ 4252936 h 6858000"/>
              <a:gd name="connsiteX128" fmla="*/ 3143018 w 7467600"/>
              <a:gd name="connsiteY128" fmla="*/ 4332698 h 6858000"/>
              <a:gd name="connsiteX129" fmla="*/ 3241520 w 7467600"/>
              <a:gd name="connsiteY129" fmla="*/ 4385112 h 6858000"/>
              <a:gd name="connsiteX130" fmla="*/ 3374575 w 7467600"/>
              <a:gd name="connsiteY130" fmla="*/ 4451517 h 6858000"/>
              <a:gd name="connsiteX131" fmla="*/ 3505221 w 7467600"/>
              <a:gd name="connsiteY131" fmla="*/ 4480757 h 6858000"/>
              <a:gd name="connsiteX132" fmla="*/ 2626982 w 7467600"/>
              <a:gd name="connsiteY132" fmla="*/ 4206450 h 6858000"/>
              <a:gd name="connsiteX133" fmla="*/ 1310106 w 7467600"/>
              <a:gd name="connsiteY133" fmla="*/ 3943217 h 6858000"/>
              <a:gd name="connsiteX134" fmla="*/ 854994 w 7467600"/>
              <a:gd name="connsiteY134" fmla="*/ 4399136 h 6858000"/>
              <a:gd name="connsiteX135" fmla="*/ 742462 w 7467600"/>
              <a:gd name="connsiteY135" fmla="*/ 4594648 h 6858000"/>
              <a:gd name="connsiteX136" fmla="*/ 820602 w 7467600"/>
              <a:gd name="connsiteY136" fmla="*/ 4485915 h 6858000"/>
              <a:gd name="connsiteX137" fmla="*/ 878295 w 7467600"/>
              <a:gd name="connsiteY137" fmla="*/ 4403594 h 6858000"/>
              <a:gd name="connsiteX138" fmla="*/ 1240607 w 7467600"/>
              <a:gd name="connsiteY138" fmla="*/ 4010401 h 6858000"/>
              <a:gd name="connsiteX139" fmla="*/ 1310106 w 7467600"/>
              <a:gd name="connsiteY139" fmla="*/ 3943217 h 6858000"/>
              <a:gd name="connsiteX140" fmla="*/ 1423113 w 7467600"/>
              <a:gd name="connsiteY140" fmla="*/ 3874565 h 6858000"/>
              <a:gd name="connsiteX141" fmla="*/ 1260565 w 7467600"/>
              <a:gd name="connsiteY141" fmla="*/ 4031982 h 6858000"/>
              <a:gd name="connsiteX142" fmla="*/ 901900 w 7467600"/>
              <a:gd name="connsiteY142" fmla="*/ 4421236 h 6858000"/>
              <a:gd name="connsiteX143" fmla="*/ 845044 w 7467600"/>
              <a:gd name="connsiteY143" fmla="*/ 4502436 h 6858000"/>
              <a:gd name="connsiteX144" fmla="*/ 685926 w 7467600"/>
              <a:gd name="connsiteY144" fmla="*/ 4703069 h 6858000"/>
              <a:gd name="connsiteX145" fmla="*/ 684248 w 7467600"/>
              <a:gd name="connsiteY145" fmla="*/ 4706721 h 6858000"/>
              <a:gd name="connsiteX146" fmla="*/ 1423113 w 7467600"/>
              <a:gd name="connsiteY146" fmla="*/ 3874565 h 6858000"/>
              <a:gd name="connsiteX147" fmla="*/ 3316479 w 7467600"/>
              <a:gd name="connsiteY147" fmla="*/ 3872136 h 6858000"/>
              <a:gd name="connsiteX148" fmla="*/ 3546806 w 7467600"/>
              <a:gd name="connsiteY148" fmla="*/ 4356139 h 6858000"/>
              <a:gd name="connsiteX149" fmla="*/ 3364433 w 7467600"/>
              <a:gd name="connsiteY149" fmla="*/ 3953121 h 6858000"/>
              <a:gd name="connsiteX150" fmla="*/ 3316479 w 7467600"/>
              <a:gd name="connsiteY150" fmla="*/ 3872136 h 6858000"/>
              <a:gd name="connsiteX151" fmla="*/ 3291335 w 7467600"/>
              <a:gd name="connsiteY151" fmla="*/ 3767420 h 6858000"/>
              <a:gd name="connsiteX152" fmla="*/ 3390805 w 7467600"/>
              <a:gd name="connsiteY152" fmla="*/ 3937163 h 6858000"/>
              <a:gd name="connsiteX153" fmla="*/ 3579062 w 7467600"/>
              <a:gd name="connsiteY153" fmla="*/ 4359040 h 6858000"/>
              <a:gd name="connsiteX154" fmla="*/ 3467355 w 7467600"/>
              <a:gd name="connsiteY154" fmla="*/ 3988130 h 6858000"/>
              <a:gd name="connsiteX155" fmla="*/ 3310753 w 7467600"/>
              <a:gd name="connsiteY155" fmla="*/ 3787140 h 6858000"/>
              <a:gd name="connsiteX156" fmla="*/ 3291335 w 7467600"/>
              <a:gd name="connsiteY156" fmla="*/ 3767420 h 6858000"/>
              <a:gd name="connsiteX157" fmla="*/ 1635889 w 7467600"/>
              <a:gd name="connsiteY157" fmla="*/ 3709494 h 6858000"/>
              <a:gd name="connsiteX158" fmla="*/ 1634800 w 7467600"/>
              <a:gd name="connsiteY158" fmla="*/ 3731111 h 6858000"/>
              <a:gd name="connsiteX159" fmla="*/ 1635889 w 7467600"/>
              <a:gd name="connsiteY159" fmla="*/ 3709494 h 6858000"/>
              <a:gd name="connsiteX160" fmla="*/ 1510397 w 7467600"/>
              <a:gd name="connsiteY160" fmla="*/ 3684705 h 6858000"/>
              <a:gd name="connsiteX161" fmla="*/ 1146550 w 7467600"/>
              <a:gd name="connsiteY161" fmla="*/ 3802012 h 6858000"/>
              <a:gd name="connsiteX162" fmla="*/ 698834 w 7467600"/>
              <a:gd name="connsiteY162" fmla="*/ 3952272 h 6858000"/>
              <a:gd name="connsiteX163" fmla="*/ 34256 w 7467600"/>
              <a:gd name="connsiteY163" fmla="*/ 4347603 h 6858000"/>
              <a:gd name="connsiteX164" fmla="*/ 527241 w 7467600"/>
              <a:gd name="connsiteY164" fmla="*/ 4065078 h 6858000"/>
              <a:gd name="connsiteX165" fmla="*/ 1510397 w 7467600"/>
              <a:gd name="connsiteY165" fmla="*/ 3684705 h 6858000"/>
              <a:gd name="connsiteX166" fmla="*/ 1313114 w 7467600"/>
              <a:gd name="connsiteY166" fmla="*/ 3655216 h 6858000"/>
              <a:gd name="connsiteX167" fmla="*/ 1109304 w 7467600"/>
              <a:gd name="connsiteY167" fmla="*/ 3669030 h 6858000"/>
              <a:gd name="connsiteX168" fmla="*/ 8129 w 7467600"/>
              <a:gd name="connsiteY168" fmla="*/ 4330519 h 6858000"/>
              <a:gd name="connsiteX169" fmla="*/ 687572 w 7467600"/>
              <a:gd name="connsiteY169" fmla="*/ 3925629 h 6858000"/>
              <a:gd name="connsiteX170" fmla="*/ 1138365 w 7467600"/>
              <a:gd name="connsiteY170" fmla="*/ 3774515 h 6858000"/>
              <a:gd name="connsiteX171" fmla="*/ 1505579 w 7467600"/>
              <a:gd name="connsiteY171" fmla="*/ 3655526 h 6858000"/>
              <a:gd name="connsiteX172" fmla="*/ 1313114 w 7467600"/>
              <a:gd name="connsiteY172" fmla="*/ 3655216 h 6858000"/>
              <a:gd name="connsiteX173" fmla="*/ 3655073 w 7467600"/>
              <a:gd name="connsiteY173" fmla="*/ 3650884 h 6858000"/>
              <a:gd name="connsiteX174" fmla="*/ 3989938 w 7467600"/>
              <a:gd name="connsiteY174" fmla="*/ 3991685 h 6858000"/>
              <a:gd name="connsiteX175" fmla="*/ 4393907 w 7467600"/>
              <a:gd name="connsiteY175" fmla="*/ 4261258 h 6858000"/>
              <a:gd name="connsiteX176" fmla="*/ 4648051 w 7467600"/>
              <a:gd name="connsiteY176" fmla="*/ 4374051 h 6858000"/>
              <a:gd name="connsiteX177" fmla="*/ 4383389 w 7467600"/>
              <a:gd name="connsiteY177" fmla="*/ 4184369 h 6858000"/>
              <a:gd name="connsiteX178" fmla="*/ 4165508 w 7467600"/>
              <a:gd name="connsiteY178" fmla="*/ 4035196 h 6858000"/>
              <a:gd name="connsiteX179" fmla="*/ 4068162 w 7467600"/>
              <a:gd name="connsiteY179" fmla="*/ 3953394 h 6858000"/>
              <a:gd name="connsiteX180" fmla="*/ 3981416 w 7467600"/>
              <a:gd name="connsiteY180" fmla="*/ 3880482 h 6858000"/>
              <a:gd name="connsiteX181" fmla="*/ 3800147 w 7467600"/>
              <a:gd name="connsiteY181" fmla="*/ 3749872 h 6858000"/>
              <a:gd name="connsiteX182" fmla="*/ 3655073 w 7467600"/>
              <a:gd name="connsiteY182" fmla="*/ 3650884 h 6858000"/>
              <a:gd name="connsiteX183" fmla="*/ 3670252 w 7467600"/>
              <a:gd name="connsiteY183" fmla="*/ 3622798 h 6858000"/>
              <a:gd name="connsiteX184" fmla="*/ 3817258 w 7467600"/>
              <a:gd name="connsiteY184" fmla="*/ 3723577 h 6858000"/>
              <a:gd name="connsiteX185" fmla="*/ 4000461 w 7467600"/>
              <a:gd name="connsiteY185" fmla="*/ 3855966 h 6858000"/>
              <a:gd name="connsiteX186" fmla="*/ 4088180 w 7467600"/>
              <a:gd name="connsiteY186" fmla="*/ 3929774 h 6858000"/>
              <a:gd name="connsiteX187" fmla="*/ 4184555 w 7467600"/>
              <a:gd name="connsiteY187" fmla="*/ 4010683 h 6858000"/>
              <a:gd name="connsiteX188" fmla="*/ 4399563 w 7467600"/>
              <a:gd name="connsiteY188" fmla="*/ 4158106 h 6858000"/>
              <a:gd name="connsiteX189" fmla="*/ 4684469 w 7467600"/>
              <a:gd name="connsiteY189" fmla="*/ 4364680 h 6858000"/>
              <a:gd name="connsiteX190" fmla="*/ 4690271 w 7467600"/>
              <a:gd name="connsiteY190" fmla="*/ 4370034 h 6858000"/>
              <a:gd name="connsiteX191" fmla="*/ 4136093 w 7467600"/>
              <a:gd name="connsiteY191" fmla="*/ 3858466 h 6858000"/>
              <a:gd name="connsiteX192" fmla="*/ 3670252 w 7467600"/>
              <a:gd name="connsiteY192" fmla="*/ 3622798 h 6858000"/>
              <a:gd name="connsiteX193" fmla="*/ 4440129 w 7467600"/>
              <a:gd name="connsiteY193" fmla="*/ 3448571 h 6858000"/>
              <a:gd name="connsiteX194" fmla="*/ 4856525 w 7467600"/>
              <a:gd name="connsiteY194" fmla="*/ 3915351 h 6858000"/>
              <a:gd name="connsiteX195" fmla="*/ 5059055 w 7467600"/>
              <a:gd name="connsiteY195" fmla="*/ 4108918 h 6858000"/>
              <a:gd name="connsiteX196" fmla="*/ 5290070 w 7467600"/>
              <a:gd name="connsiteY196" fmla="*/ 4263619 h 6858000"/>
              <a:gd name="connsiteX197" fmla="*/ 4834991 w 7467600"/>
              <a:gd name="connsiteY197" fmla="*/ 3830985 h 6858000"/>
              <a:gd name="connsiteX198" fmla="*/ 4440129 w 7467600"/>
              <a:gd name="connsiteY198" fmla="*/ 3448571 h 6858000"/>
              <a:gd name="connsiteX199" fmla="*/ 4441737 w 7467600"/>
              <a:gd name="connsiteY199" fmla="*/ 3399734 h 6858000"/>
              <a:gd name="connsiteX200" fmla="*/ 4431236 w 7467600"/>
              <a:gd name="connsiteY200" fmla="*/ 3400954 h 6858000"/>
              <a:gd name="connsiteX201" fmla="*/ 4557150 w 7467600"/>
              <a:gd name="connsiteY201" fmla="*/ 3510023 h 6858000"/>
              <a:gd name="connsiteX202" fmla="*/ 4856936 w 7467600"/>
              <a:gd name="connsiteY202" fmla="*/ 3809146 h 6858000"/>
              <a:gd name="connsiteX203" fmla="*/ 5111996 w 7467600"/>
              <a:gd name="connsiteY203" fmla="*/ 4065759 h 6858000"/>
              <a:gd name="connsiteX204" fmla="*/ 5388878 w 7467600"/>
              <a:gd name="connsiteY204" fmla="*/ 4300185 h 6858000"/>
              <a:gd name="connsiteX205" fmla="*/ 5425556 w 7467600"/>
              <a:gd name="connsiteY205" fmla="*/ 4308967 h 6858000"/>
              <a:gd name="connsiteX206" fmla="*/ 4943646 w 7467600"/>
              <a:gd name="connsiteY206" fmla="*/ 3822916 h 6858000"/>
              <a:gd name="connsiteX207" fmla="*/ 4594837 w 7467600"/>
              <a:gd name="connsiteY207" fmla="*/ 3532274 h 6858000"/>
              <a:gd name="connsiteX208" fmla="*/ 4441737 w 7467600"/>
              <a:gd name="connsiteY208" fmla="*/ 3399734 h 6858000"/>
              <a:gd name="connsiteX209" fmla="*/ 5425834 w 7467600"/>
              <a:gd name="connsiteY209" fmla="*/ 3162785 h 6858000"/>
              <a:gd name="connsiteX210" fmla="*/ 5401644 w 7467600"/>
              <a:gd name="connsiteY210" fmla="*/ 3617847 h 6858000"/>
              <a:gd name="connsiteX211" fmla="*/ 5467256 w 7467600"/>
              <a:gd name="connsiteY211" fmla="*/ 4175494 h 6858000"/>
              <a:gd name="connsiteX212" fmla="*/ 5448069 w 7467600"/>
              <a:gd name="connsiteY212" fmla="*/ 3567554 h 6858000"/>
              <a:gd name="connsiteX213" fmla="*/ 5425834 w 7467600"/>
              <a:gd name="connsiteY213" fmla="*/ 3162785 h 6858000"/>
              <a:gd name="connsiteX214" fmla="*/ 1318687 w 7467600"/>
              <a:gd name="connsiteY214" fmla="*/ 3113840 h 6858000"/>
              <a:gd name="connsiteX215" fmla="*/ 1066793 w 7467600"/>
              <a:gd name="connsiteY215" fmla="*/ 3212171 h 6858000"/>
              <a:gd name="connsiteX216" fmla="*/ 993319 w 7467600"/>
              <a:gd name="connsiteY216" fmla="*/ 3247648 h 6858000"/>
              <a:gd name="connsiteX217" fmla="*/ 853081 w 7467600"/>
              <a:gd name="connsiteY217" fmla="*/ 3312410 h 6858000"/>
              <a:gd name="connsiteX218" fmla="*/ 805957 w 7467600"/>
              <a:gd name="connsiteY218" fmla="*/ 3330443 h 6858000"/>
              <a:gd name="connsiteX219" fmla="*/ 1318687 w 7467600"/>
              <a:gd name="connsiteY219" fmla="*/ 3113840 h 6858000"/>
              <a:gd name="connsiteX220" fmla="*/ 5453702 w 7467600"/>
              <a:gd name="connsiteY220" fmla="*/ 3090882 h 6858000"/>
              <a:gd name="connsiteX221" fmla="*/ 5480135 w 7467600"/>
              <a:gd name="connsiteY221" fmla="*/ 3565802 h 6858000"/>
              <a:gd name="connsiteX222" fmla="*/ 5499023 w 7467600"/>
              <a:gd name="connsiteY222" fmla="*/ 4166310 h 6858000"/>
              <a:gd name="connsiteX223" fmla="*/ 5547022 w 7467600"/>
              <a:gd name="connsiteY223" fmla="*/ 3607838 h 6858000"/>
              <a:gd name="connsiteX224" fmla="*/ 5515964 w 7467600"/>
              <a:gd name="connsiteY224" fmla="*/ 3378541 h 6858000"/>
              <a:gd name="connsiteX225" fmla="*/ 5453702 w 7467600"/>
              <a:gd name="connsiteY225" fmla="*/ 3090882 h 6858000"/>
              <a:gd name="connsiteX226" fmla="*/ 1238695 w 7467600"/>
              <a:gd name="connsiteY226" fmla="*/ 3076820 h 6858000"/>
              <a:gd name="connsiteX227" fmla="*/ 716371 w 7467600"/>
              <a:gd name="connsiteY227" fmla="*/ 3293249 h 6858000"/>
              <a:gd name="connsiteX228" fmla="*/ 579522 w 7467600"/>
              <a:gd name="connsiteY228" fmla="*/ 3371759 h 6858000"/>
              <a:gd name="connsiteX229" fmla="*/ 600288 w 7467600"/>
              <a:gd name="connsiteY229" fmla="*/ 3365555 h 6858000"/>
              <a:gd name="connsiteX230" fmla="*/ 840692 w 7467600"/>
              <a:gd name="connsiteY230" fmla="*/ 3284921 h 6858000"/>
              <a:gd name="connsiteX231" fmla="*/ 979248 w 7467600"/>
              <a:gd name="connsiteY231" fmla="*/ 3221003 h 6858000"/>
              <a:gd name="connsiteX232" fmla="*/ 1053282 w 7467600"/>
              <a:gd name="connsiteY232" fmla="*/ 3185247 h 6858000"/>
              <a:gd name="connsiteX233" fmla="*/ 1320603 w 7467600"/>
              <a:gd name="connsiteY233" fmla="*/ 3081281 h 6858000"/>
              <a:gd name="connsiteX234" fmla="*/ 1238695 w 7467600"/>
              <a:gd name="connsiteY234" fmla="*/ 3076820 h 6858000"/>
              <a:gd name="connsiteX235" fmla="*/ 5425627 w 7467600"/>
              <a:gd name="connsiteY235" fmla="*/ 2954192 h 6858000"/>
              <a:gd name="connsiteX236" fmla="*/ 5470770 w 7467600"/>
              <a:gd name="connsiteY236" fmla="*/ 3005435 h 6858000"/>
              <a:gd name="connsiteX237" fmla="*/ 5519779 w 7467600"/>
              <a:gd name="connsiteY237" fmla="*/ 4359223 h 6858000"/>
              <a:gd name="connsiteX238" fmla="*/ 5520293 w 7467600"/>
              <a:gd name="connsiteY238" fmla="*/ 4360602 h 6858000"/>
              <a:gd name="connsiteX239" fmla="*/ 5767221 w 7467600"/>
              <a:gd name="connsiteY239" fmla="*/ 4665564 h 6858000"/>
              <a:gd name="connsiteX240" fmla="*/ 6937169 w 7467600"/>
              <a:gd name="connsiteY240" fmla="*/ 4815941 h 6858000"/>
              <a:gd name="connsiteX241" fmla="*/ 6953922 w 7467600"/>
              <a:gd name="connsiteY241" fmla="*/ 4890068 h 6858000"/>
              <a:gd name="connsiteX242" fmla="*/ 6071359 w 7467600"/>
              <a:gd name="connsiteY242" fmla="*/ 4770770 h 6858000"/>
              <a:gd name="connsiteX243" fmla="*/ 6038839 w 7467600"/>
              <a:gd name="connsiteY243" fmla="*/ 4764474 h 6858000"/>
              <a:gd name="connsiteX244" fmla="*/ 6038706 w 7467600"/>
              <a:gd name="connsiteY244" fmla="*/ 4763847 h 6858000"/>
              <a:gd name="connsiteX245" fmla="*/ 6037784 w 7467600"/>
              <a:gd name="connsiteY245" fmla="*/ 4764270 h 6858000"/>
              <a:gd name="connsiteX246" fmla="*/ 6038839 w 7467600"/>
              <a:gd name="connsiteY246" fmla="*/ 4764474 h 6858000"/>
              <a:gd name="connsiteX247" fmla="*/ 6040338 w 7467600"/>
              <a:gd name="connsiteY247" fmla="*/ 4771418 h 6858000"/>
              <a:gd name="connsiteX248" fmla="*/ 6024488 w 7467600"/>
              <a:gd name="connsiteY248" fmla="*/ 4809903 h 6858000"/>
              <a:gd name="connsiteX249" fmla="*/ 5599771 w 7467600"/>
              <a:gd name="connsiteY249" fmla="*/ 5509652 h 6858000"/>
              <a:gd name="connsiteX250" fmla="*/ 5548843 w 7467600"/>
              <a:gd name="connsiteY250" fmla="*/ 5563845 h 6858000"/>
              <a:gd name="connsiteX251" fmla="*/ 5940952 w 7467600"/>
              <a:gd name="connsiteY251" fmla="*/ 6250028 h 6858000"/>
              <a:gd name="connsiteX252" fmla="*/ 6043441 w 7467600"/>
              <a:gd name="connsiteY252" fmla="*/ 6665847 h 6858000"/>
              <a:gd name="connsiteX253" fmla="*/ 6093432 w 7467600"/>
              <a:gd name="connsiteY253" fmla="*/ 6858000 h 6858000"/>
              <a:gd name="connsiteX254" fmla="*/ 6034344 w 7467600"/>
              <a:gd name="connsiteY254" fmla="*/ 6858000 h 6858000"/>
              <a:gd name="connsiteX255" fmla="*/ 6026679 w 7467600"/>
              <a:gd name="connsiteY255" fmla="*/ 6836959 h 6858000"/>
              <a:gd name="connsiteX256" fmla="*/ 5800441 w 7467600"/>
              <a:gd name="connsiteY256" fmla="*/ 6335286 h 6858000"/>
              <a:gd name="connsiteX257" fmla="*/ 5526562 w 7467600"/>
              <a:gd name="connsiteY257" fmla="*/ 5705388 h 6858000"/>
              <a:gd name="connsiteX258" fmla="*/ 5519640 w 7467600"/>
              <a:gd name="connsiteY258" fmla="*/ 5683774 h 6858000"/>
              <a:gd name="connsiteX259" fmla="*/ 5844559 w 7467600"/>
              <a:gd name="connsiteY259" fmla="*/ 6553349 h 6858000"/>
              <a:gd name="connsiteX260" fmla="*/ 5975994 w 7467600"/>
              <a:gd name="connsiteY260" fmla="*/ 6858000 h 6858000"/>
              <a:gd name="connsiteX261" fmla="*/ 5898547 w 7467600"/>
              <a:gd name="connsiteY261" fmla="*/ 6858000 h 6858000"/>
              <a:gd name="connsiteX262" fmla="*/ 5682041 w 7467600"/>
              <a:gd name="connsiteY262" fmla="*/ 6355860 h 6858000"/>
              <a:gd name="connsiteX263" fmla="*/ 5461758 w 7467600"/>
              <a:gd name="connsiteY263" fmla="*/ 5820220 h 6858000"/>
              <a:gd name="connsiteX264" fmla="*/ 5237282 w 7467600"/>
              <a:gd name="connsiteY264" fmla="*/ 6579086 h 6858000"/>
              <a:gd name="connsiteX265" fmla="*/ 5115009 w 7467600"/>
              <a:gd name="connsiteY265" fmla="*/ 6858000 h 6858000"/>
              <a:gd name="connsiteX266" fmla="*/ 5028074 w 7467600"/>
              <a:gd name="connsiteY266" fmla="*/ 6858000 h 6858000"/>
              <a:gd name="connsiteX267" fmla="*/ 5079508 w 7467600"/>
              <a:gd name="connsiteY267" fmla="*/ 6749074 h 6858000"/>
              <a:gd name="connsiteX268" fmla="*/ 5371846 w 7467600"/>
              <a:gd name="connsiteY268" fmla="*/ 5924413 h 6858000"/>
              <a:gd name="connsiteX269" fmla="*/ 5270512 w 7467600"/>
              <a:gd name="connsiteY269" fmla="*/ 6138975 h 6858000"/>
              <a:gd name="connsiteX270" fmla="*/ 5062409 w 7467600"/>
              <a:gd name="connsiteY270" fmla="*/ 6653544 h 6858000"/>
              <a:gd name="connsiteX271" fmla="*/ 5036628 w 7467600"/>
              <a:gd name="connsiteY271" fmla="*/ 6754247 h 6858000"/>
              <a:gd name="connsiteX272" fmla="*/ 5009112 w 7467600"/>
              <a:gd name="connsiteY272" fmla="*/ 6858000 h 6858000"/>
              <a:gd name="connsiteX273" fmla="*/ 4976679 w 7467600"/>
              <a:gd name="connsiteY273" fmla="*/ 6858000 h 6858000"/>
              <a:gd name="connsiteX274" fmla="*/ 5006537 w 7467600"/>
              <a:gd name="connsiteY274" fmla="*/ 6747068 h 6858000"/>
              <a:gd name="connsiteX275" fmla="*/ 5032723 w 7467600"/>
              <a:gd name="connsiteY275" fmla="*/ 6644957 h 6858000"/>
              <a:gd name="connsiteX276" fmla="*/ 5242949 w 7467600"/>
              <a:gd name="connsiteY276" fmla="*/ 6125175 h 6858000"/>
              <a:gd name="connsiteX277" fmla="*/ 5286321 w 7467600"/>
              <a:gd name="connsiteY277" fmla="*/ 6033555 h 6858000"/>
              <a:gd name="connsiteX278" fmla="*/ 5008210 w 7467600"/>
              <a:gd name="connsiteY278" fmla="*/ 6649194 h 6858000"/>
              <a:gd name="connsiteX279" fmla="*/ 4986321 w 7467600"/>
              <a:gd name="connsiteY279" fmla="*/ 6765687 h 6858000"/>
              <a:gd name="connsiteX280" fmla="*/ 4973474 w 7467600"/>
              <a:gd name="connsiteY280" fmla="*/ 6858000 h 6858000"/>
              <a:gd name="connsiteX281" fmla="*/ 4907178 w 7467600"/>
              <a:gd name="connsiteY281" fmla="*/ 6858000 h 6858000"/>
              <a:gd name="connsiteX282" fmla="*/ 4910810 w 7467600"/>
              <a:gd name="connsiteY282" fmla="*/ 6829660 h 6858000"/>
              <a:gd name="connsiteX283" fmla="*/ 4987461 w 7467600"/>
              <a:gd name="connsiteY283" fmla="*/ 6432994 h 6858000"/>
              <a:gd name="connsiteX284" fmla="*/ 5179262 w 7467600"/>
              <a:gd name="connsiteY284" fmla="*/ 6035044 h 6858000"/>
              <a:gd name="connsiteX285" fmla="*/ 4689678 w 7467600"/>
              <a:gd name="connsiteY285" fmla="*/ 6440241 h 6858000"/>
              <a:gd name="connsiteX286" fmla="*/ 4477543 w 7467600"/>
              <a:gd name="connsiteY286" fmla="*/ 6674836 h 6858000"/>
              <a:gd name="connsiteX287" fmla="*/ 4329957 w 7467600"/>
              <a:gd name="connsiteY287" fmla="*/ 6858000 h 6858000"/>
              <a:gd name="connsiteX288" fmla="*/ 4218595 w 7467600"/>
              <a:gd name="connsiteY288" fmla="*/ 6858000 h 6858000"/>
              <a:gd name="connsiteX289" fmla="*/ 4368888 w 7467600"/>
              <a:gd name="connsiteY289" fmla="*/ 6668412 h 6858000"/>
              <a:gd name="connsiteX290" fmla="*/ 4563091 w 7467600"/>
              <a:gd name="connsiteY290" fmla="*/ 6442508 h 6858000"/>
              <a:gd name="connsiteX291" fmla="*/ 5387324 w 7467600"/>
              <a:gd name="connsiteY291" fmla="*/ 5705830 h 6858000"/>
              <a:gd name="connsiteX292" fmla="*/ 5073620 w 7467600"/>
              <a:gd name="connsiteY292" fmla="*/ 5955437 h 6858000"/>
              <a:gd name="connsiteX293" fmla="*/ 4689789 w 7467600"/>
              <a:gd name="connsiteY293" fmla="*/ 6268382 h 6858000"/>
              <a:gd name="connsiteX294" fmla="*/ 4418722 w 7467600"/>
              <a:gd name="connsiteY294" fmla="*/ 6570886 h 6858000"/>
              <a:gd name="connsiteX295" fmla="*/ 4214944 w 7467600"/>
              <a:gd name="connsiteY295" fmla="*/ 6858000 h 6858000"/>
              <a:gd name="connsiteX296" fmla="*/ 4177898 w 7467600"/>
              <a:gd name="connsiteY296" fmla="*/ 6858000 h 6858000"/>
              <a:gd name="connsiteX297" fmla="*/ 4391597 w 7467600"/>
              <a:gd name="connsiteY297" fmla="*/ 6556370 h 6858000"/>
              <a:gd name="connsiteX298" fmla="*/ 4668889 w 7467600"/>
              <a:gd name="connsiteY298" fmla="*/ 6246399 h 6858000"/>
              <a:gd name="connsiteX299" fmla="*/ 5055427 w 7467600"/>
              <a:gd name="connsiteY299" fmla="*/ 5931476 h 6858000"/>
              <a:gd name="connsiteX300" fmla="*/ 5371814 w 7467600"/>
              <a:gd name="connsiteY300" fmla="*/ 5678975 h 6858000"/>
              <a:gd name="connsiteX301" fmla="*/ 4987918 w 7467600"/>
              <a:gd name="connsiteY301" fmla="*/ 5838701 h 6858000"/>
              <a:gd name="connsiteX302" fmla="*/ 4317146 w 7467600"/>
              <a:gd name="connsiteY302" fmla="*/ 6587716 h 6858000"/>
              <a:gd name="connsiteX303" fmla="*/ 4171627 w 7467600"/>
              <a:gd name="connsiteY303" fmla="*/ 6858000 h 6858000"/>
              <a:gd name="connsiteX304" fmla="*/ 4081585 w 7467600"/>
              <a:gd name="connsiteY304" fmla="*/ 6858000 h 6858000"/>
              <a:gd name="connsiteX305" fmla="*/ 4238603 w 7467600"/>
              <a:gd name="connsiteY305" fmla="*/ 6559341 h 6858000"/>
              <a:gd name="connsiteX306" fmla="*/ 4778333 w 7467600"/>
              <a:gd name="connsiteY306" fmla="*/ 5873626 h 6858000"/>
              <a:gd name="connsiteX307" fmla="*/ 5414185 w 7467600"/>
              <a:gd name="connsiteY307" fmla="*/ 5573882 h 6858000"/>
              <a:gd name="connsiteX308" fmla="*/ 5959648 w 7467600"/>
              <a:gd name="connsiteY308" fmla="*/ 4760797 h 6858000"/>
              <a:gd name="connsiteX309" fmla="*/ 5355019 w 7467600"/>
              <a:gd name="connsiteY309" fmla="*/ 4734672 h 6858000"/>
              <a:gd name="connsiteX310" fmla="*/ 5083565 w 7467600"/>
              <a:gd name="connsiteY310" fmla="*/ 5179121 h 6858000"/>
              <a:gd name="connsiteX311" fmla="*/ 4713577 w 7467600"/>
              <a:gd name="connsiteY311" fmla="*/ 5616803 h 6858000"/>
              <a:gd name="connsiteX312" fmla="*/ 3989559 w 7467600"/>
              <a:gd name="connsiteY312" fmla="*/ 6145945 h 6858000"/>
              <a:gd name="connsiteX313" fmla="*/ 3939824 w 7467600"/>
              <a:gd name="connsiteY313" fmla="*/ 6066900 h 6858000"/>
              <a:gd name="connsiteX314" fmla="*/ 4584537 w 7467600"/>
              <a:gd name="connsiteY314" fmla="*/ 5324826 h 6858000"/>
              <a:gd name="connsiteX315" fmla="*/ 5037105 w 7467600"/>
              <a:gd name="connsiteY315" fmla="*/ 5088765 h 6858000"/>
              <a:gd name="connsiteX316" fmla="*/ 5039930 w 7467600"/>
              <a:gd name="connsiteY316" fmla="*/ 5089585 h 6858000"/>
              <a:gd name="connsiteX317" fmla="*/ 5263764 w 7467600"/>
              <a:gd name="connsiteY317" fmla="*/ 4735525 h 6858000"/>
              <a:gd name="connsiteX318" fmla="*/ 4086300 w 7467600"/>
              <a:gd name="connsiteY318" fmla="*/ 4884599 h 6858000"/>
              <a:gd name="connsiteX319" fmla="*/ 4085485 w 7467600"/>
              <a:gd name="connsiteY319" fmla="*/ 4899070 h 6858000"/>
              <a:gd name="connsiteX320" fmla="*/ 3871915 w 7467600"/>
              <a:gd name="connsiteY320" fmla="*/ 5253645 h 6858000"/>
              <a:gd name="connsiteX321" fmla="*/ 3799374 w 7467600"/>
              <a:gd name="connsiteY321" fmla="*/ 5466127 h 6858000"/>
              <a:gd name="connsiteX322" fmla="*/ 3498850 w 7467600"/>
              <a:gd name="connsiteY322" fmla="*/ 6661888 h 6858000"/>
              <a:gd name="connsiteX323" fmla="*/ 3399216 w 7467600"/>
              <a:gd name="connsiteY323" fmla="*/ 6858000 h 6858000"/>
              <a:gd name="connsiteX324" fmla="*/ 3303688 w 7467600"/>
              <a:gd name="connsiteY324" fmla="*/ 6858000 h 6858000"/>
              <a:gd name="connsiteX325" fmla="*/ 3391774 w 7467600"/>
              <a:gd name="connsiteY325" fmla="*/ 6697181 h 6858000"/>
              <a:gd name="connsiteX326" fmla="*/ 3735540 w 7467600"/>
              <a:gd name="connsiteY326" fmla="*/ 5546923 h 6858000"/>
              <a:gd name="connsiteX327" fmla="*/ 3729438 w 7467600"/>
              <a:gd name="connsiteY327" fmla="*/ 5569058 h 6858000"/>
              <a:gd name="connsiteX328" fmla="*/ 3707782 w 7467600"/>
              <a:gd name="connsiteY328" fmla="*/ 5644908 h 6858000"/>
              <a:gd name="connsiteX329" fmla="*/ 3583827 w 7467600"/>
              <a:gd name="connsiteY329" fmla="*/ 6039215 h 6858000"/>
              <a:gd name="connsiteX330" fmla="*/ 3547861 w 7467600"/>
              <a:gd name="connsiteY330" fmla="*/ 6129609 h 6858000"/>
              <a:gd name="connsiteX331" fmla="*/ 3490905 w 7467600"/>
              <a:gd name="connsiteY331" fmla="*/ 6277660 h 6858000"/>
              <a:gd name="connsiteX332" fmla="*/ 3455859 w 7467600"/>
              <a:gd name="connsiteY332" fmla="*/ 6391301 h 6858000"/>
              <a:gd name="connsiteX333" fmla="*/ 3429112 w 7467600"/>
              <a:gd name="connsiteY333" fmla="*/ 6479469 h 6858000"/>
              <a:gd name="connsiteX334" fmla="*/ 3304862 w 7467600"/>
              <a:gd name="connsiteY334" fmla="*/ 6796476 h 6858000"/>
              <a:gd name="connsiteX335" fmla="*/ 3276071 w 7467600"/>
              <a:gd name="connsiteY335" fmla="*/ 6858000 h 6858000"/>
              <a:gd name="connsiteX336" fmla="*/ 3240805 w 7467600"/>
              <a:gd name="connsiteY336" fmla="*/ 6858000 h 6858000"/>
              <a:gd name="connsiteX337" fmla="*/ 3275917 w 7467600"/>
              <a:gd name="connsiteY337" fmla="*/ 6783192 h 6858000"/>
              <a:gd name="connsiteX338" fmla="*/ 3399358 w 7467600"/>
              <a:gd name="connsiteY338" fmla="*/ 6469011 h 6858000"/>
              <a:gd name="connsiteX339" fmla="*/ 3425650 w 7467600"/>
              <a:gd name="connsiteY339" fmla="*/ 6381333 h 6858000"/>
              <a:gd name="connsiteX340" fmla="*/ 3460661 w 7467600"/>
              <a:gd name="connsiteY340" fmla="*/ 6266763 h 6858000"/>
              <a:gd name="connsiteX341" fmla="*/ 3518021 w 7467600"/>
              <a:gd name="connsiteY341" fmla="*/ 6117298 h 6858000"/>
              <a:gd name="connsiteX342" fmla="*/ 3554035 w 7467600"/>
              <a:gd name="connsiteY342" fmla="*/ 6027832 h 6858000"/>
              <a:gd name="connsiteX343" fmla="*/ 3677174 w 7467600"/>
              <a:gd name="connsiteY343" fmla="*/ 5636351 h 6858000"/>
              <a:gd name="connsiteX344" fmla="*/ 3698819 w 7467600"/>
              <a:gd name="connsiteY344" fmla="*/ 5560503 h 6858000"/>
              <a:gd name="connsiteX345" fmla="*/ 3702094 w 7467600"/>
              <a:gd name="connsiteY345" fmla="*/ 5549194 h 6858000"/>
              <a:gd name="connsiteX346" fmla="*/ 3398355 w 7467600"/>
              <a:gd name="connsiteY346" fmla="*/ 6094603 h 6858000"/>
              <a:gd name="connsiteX347" fmla="*/ 3193941 w 7467600"/>
              <a:gd name="connsiteY347" fmla="*/ 6798775 h 6858000"/>
              <a:gd name="connsiteX348" fmla="*/ 3184140 w 7467600"/>
              <a:gd name="connsiteY348" fmla="*/ 6858000 h 6858000"/>
              <a:gd name="connsiteX349" fmla="*/ 3099978 w 7467600"/>
              <a:gd name="connsiteY349" fmla="*/ 6858000 h 6858000"/>
              <a:gd name="connsiteX350" fmla="*/ 3101556 w 7467600"/>
              <a:gd name="connsiteY350" fmla="*/ 6843337 h 6858000"/>
              <a:gd name="connsiteX351" fmla="*/ 3370162 w 7467600"/>
              <a:gd name="connsiteY351" fmla="*/ 5785550 h 6858000"/>
              <a:gd name="connsiteX352" fmla="*/ 3746477 w 7467600"/>
              <a:gd name="connsiteY352" fmla="*/ 5377889 h 6858000"/>
              <a:gd name="connsiteX353" fmla="*/ 3863399 w 7467600"/>
              <a:gd name="connsiteY353" fmla="*/ 5087257 h 6858000"/>
              <a:gd name="connsiteX354" fmla="*/ 3968712 w 7467600"/>
              <a:gd name="connsiteY354" fmla="*/ 4913989 h 6858000"/>
              <a:gd name="connsiteX355" fmla="*/ 2792390 w 7467600"/>
              <a:gd name="connsiteY355" fmla="*/ 5382974 h 6858000"/>
              <a:gd name="connsiteX356" fmla="*/ 2714982 w 7467600"/>
              <a:gd name="connsiteY356" fmla="*/ 5427051 h 6858000"/>
              <a:gd name="connsiteX357" fmla="*/ 2813361 w 7467600"/>
              <a:gd name="connsiteY357" fmla="*/ 6023912 h 6858000"/>
              <a:gd name="connsiteX358" fmla="*/ 2688430 w 7467600"/>
              <a:gd name="connsiteY358" fmla="*/ 6801564 h 6858000"/>
              <a:gd name="connsiteX359" fmla="*/ 2629626 w 7467600"/>
              <a:gd name="connsiteY359" fmla="*/ 6763394 h 6858000"/>
              <a:gd name="connsiteX360" fmla="*/ 2565328 w 7467600"/>
              <a:gd name="connsiteY360" fmla="*/ 5516399 h 6858000"/>
              <a:gd name="connsiteX361" fmla="*/ 1922999 w 7467600"/>
              <a:gd name="connsiteY361" fmla="*/ 5980343 h 6858000"/>
              <a:gd name="connsiteX362" fmla="*/ 1950261 w 7467600"/>
              <a:gd name="connsiteY362" fmla="*/ 6405858 h 6858000"/>
              <a:gd name="connsiteX363" fmla="*/ 2365554 w 7467600"/>
              <a:gd name="connsiteY363" fmla="*/ 6759107 h 6858000"/>
              <a:gd name="connsiteX364" fmla="*/ 2424142 w 7467600"/>
              <a:gd name="connsiteY364" fmla="*/ 6858000 h 6858000"/>
              <a:gd name="connsiteX365" fmla="*/ 2395994 w 7467600"/>
              <a:gd name="connsiteY365" fmla="*/ 6858000 h 6858000"/>
              <a:gd name="connsiteX366" fmla="*/ 2392863 w 7467600"/>
              <a:gd name="connsiteY366" fmla="*/ 6852964 h 6858000"/>
              <a:gd name="connsiteX367" fmla="*/ 2017589 w 7467600"/>
              <a:gd name="connsiteY367" fmla="*/ 6493982 h 6858000"/>
              <a:gd name="connsiteX368" fmla="*/ 2147336 w 7467600"/>
              <a:gd name="connsiteY368" fmla="*/ 6594052 h 6858000"/>
              <a:gd name="connsiteX369" fmla="*/ 2207047 w 7467600"/>
              <a:gd name="connsiteY369" fmla="*/ 6654540 h 6858000"/>
              <a:gd name="connsiteX370" fmla="*/ 2299106 w 7467600"/>
              <a:gd name="connsiteY370" fmla="*/ 6778931 h 6858000"/>
              <a:gd name="connsiteX371" fmla="*/ 2314430 w 7467600"/>
              <a:gd name="connsiteY371" fmla="*/ 6801144 h 6858000"/>
              <a:gd name="connsiteX372" fmla="*/ 2352406 w 7467600"/>
              <a:gd name="connsiteY372" fmla="*/ 6858000 h 6858000"/>
              <a:gd name="connsiteX373" fmla="*/ 2314492 w 7467600"/>
              <a:gd name="connsiteY373" fmla="*/ 6858000 h 6858000"/>
              <a:gd name="connsiteX374" fmla="*/ 2288095 w 7467600"/>
              <a:gd name="connsiteY374" fmla="*/ 6818030 h 6858000"/>
              <a:gd name="connsiteX375" fmla="*/ 2272768 w 7467600"/>
              <a:gd name="connsiteY375" fmla="*/ 6795822 h 6858000"/>
              <a:gd name="connsiteX376" fmla="*/ 2182715 w 7467600"/>
              <a:gd name="connsiteY376" fmla="*/ 6675071 h 6858000"/>
              <a:gd name="connsiteX377" fmla="*/ 2032061 w 7467600"/>
              <a:gd name="connsiteY377" fmla="*/ 6541380 h 6858000"/>
              <a:gd name="connsiteX378" fmla="*/ 2257220 w 7467600"/>
              <a:gd name="connsiteY378" fmla="*/ 6826257 h 6858000"/>
              <a:gd name="connsiteX379" fmla="*/ 2281324 w 7467600"/>
              <a:gd name="connsiteY379" fmla="*/ 6858000 h 6858000"/>
              <a:gd name="connsiteX380" fmla="*/ 2242860 w 7467600"/>
              <a:gd name="connsiteY380" fmla="*/ 6858000 h 6858000"/>
              <a:gd name="connsiteX381" fmla="*/ 2232818 w 7467600"/>
              <a:gd name="connsiteY381" fmla="*/ 6844926 h 6858000"/>
              <a:gd name="connsiteX382" fmla="*/ 1990172 w 7467600"/>
              <a:gd name="connsiteY382" fmla="*/ 6542121 h 6858000"/>
              <a:gd name="connsiteX383" fmla="*/ 2124090 w 7467600"/>
              <a:gd name="connsiteY383" fmla="*/ 6761017 h 6858000"/>
              <a:gd name="connsiteX384" fmla="*/ 2200380 w 7467600"/>
              <a:gd name="connsiteY384" fmla="*/ 6858000 h 6858000"/>
              <a:gd name="connsiteX385" fmla="*/ 2147507 w 7467600"/>
              <a:gd name="connsiteY385" fmla="*/ 6858000 h 6858000"/>
              <a:gd name="connsiteX386" fmla="*/ 2070668 w 7467600"/>
              <a:gd name="connsiteY386" fmla="*/ 6761520 h 6858000"/>
              <a:gd name="connsiteX387" fmla="*/ 1975142 w 7467600"/>
              <a:gd name="connsiteY387" fmla="*/ 6585570 h 6858000"/>
              <a:gd name="connsiteX388" fmla="*/ 2050035 w 7467600"/>
              <a:gd name="connsiteY388" fmla="*/ 6813345 h 6858000"/>
              <a:gd name="connsiteX389" fmla="*/ 2063025 w 7467600"/>
              <a:gd name="connsiteY389" fmla="*/ 6858000 h 6858000"/>
              <a:gd name="connsiteX390" fmla="*/ 2021675 w 7467600"/>
              <a:gd name="connsiteY390" fmla="*/ 6858000 h 6858000"/>
              <a:gd name="connsiteX391" fmla="*/ 2019308 w 7467600"/>
              <a:gd name="connsiteY391" fmla="*/ 6847118 h 6858000"/>
              <a:gd name="connsiteX392" fmla="*/ 1938835 w 7467600"/>
              <a:gd name="connsiteY392" fmla="*/ 6551160 h 6858000"/>
              <a:gd name="connsiteX393" fmla="*/ 1953230 w 7467600"/>
              <a:gd name="connsiteY393" fmla="*/ 6759699 h 6858000"/>
              <a:gd name="connsiteX394" fmla="*/ 1956763 w 7467600"/>
              <a:gd name="connsiteY394" fmla="*/ 6778191 h 6858000"/>
              <a:gd name="connsiteX395" fmla="*/ 1967925 w 7467600"/>
              <a:gd name="connsiteY395" fmla="*/ 6858000 h 6858000"/>
              <a:gd name="connsiteX396" fmla="*/ 1936622 w 7467600"/>
              <a:gd name="connsiteY396" fmla="*/ 6858000 h 6858000"/>
              <a:gd name="connsiteX397" fmla="*/ 1926261 w 7467600"/>
              <a:gd name="connsiteY397" fmla="*/ 6784064 h 6858000"/>
              <a:gd name="connsiteX398" fmla="*/ 1922724 w 7467600"/>
              <a:gd name="connsiteY398" fmla="*/ 6765577 h 6858000"/>
              <a:gd name="connsiteX399" fmla="*/ 1904650 w 7467600"/>
              <a:gd name="connsiteY399" fmla="*/ 6639616 h 6858000"/>
              <a:gd name="connsiteX400" fmla="*/ 1885273 w 7467600"/>
              <a:gd name="connsiteY400" fmla="*/ 6858000 h 6858000"/>
              <a:gd name="connsiteX401" fmla="*/ 1854363 w 7467600"/>
              <a:gd name="connsiteY401" fmla="*/ 6858000 h 6858000"/>
              <a:gd name="connsiteX402" fmla="*/ 1880391 w 7467600"/>
              <a:gd name="connsiteY402" fmla="*/ 6603796 h 6858000"/>
              <a:gd name="connsiteX403" fmla="*/ 1818273 w 7467600"/>
              <a:gd name="connsiteY403" fmla="*/ 6715729 h 6858000"/>
              <a:gd name="connsiteX404" fmla="*/ 1794691 w 7467600"/>
              <a:gd name="connsiteY404" fmla="*/ 6843239 h 6858000"/>
              <a:gd name="connsiteX405" fmla="*/ 1794914 w 7467600"/>
              <a:gd name="connsiteY405" fmla="*/ 6858000 h 6858000"/>
              <a:gd name="connsiteX406" fmla="*/ 1746128 w 7467600"/>
              <a:gd name="connsiteY406" fmla="*/ 6858000 h 6858000"/>
              <a:gd name="connsiteX407" fmla="*/ 1753934 w 7467600"/>
              <a:gd name="connsiteY407" fmla="*/ 6724796 h 6858000"/>
              <a:gd name="connsiteX408" fmla="*/ 1792053 w 7467600"/>
              <a:gd name="connsiteY408" fmla="*/ 6572396 h 6858000"/>
              <a:gd name="connsiteX409" fmla="*/ 1862248 w 7467600"/>
              <a:gd name="connsiteY409" fmla="*/ 6266397 h 6858000"/>
              <a:gd name="connsiteX410" fmla="*/ 1862250 w 7467600"/>
              <a:gd name="connsiteY410" fmla="*/ 6033531 h 6858000"/>
              <a:gd name="connsiteX411" fmla="*/ 1211999 w 7467600"/>
              <a:gd name="connsiteY411" fmla="*/ 6683610 h 6858000"/>
              <a:gd name="connsiteX412" fmla="*/ 1213266 w 7467600"/>
              <a:gd name="connsiteY412" fmla="*/ 6691947 h 6858000"/>
              <a:gd name="connsiteX413" fmla="*/ 1203370 w 7467600"/>
              <a:gd name="connsiteY413" fmla="*/ 6850676 h 6858000"/>
              <a:gd name="connsiteX414" fmla="*/ 1203671 w 7467600"/>
              <a:gd name="connsiteY414" fmla="*/ 6858000 h 6858000"/>
              <a:gd name="connsiteX415" fmla="*/ 1143180 w 7467600"/>
              <a:gd name="connsiteY415" fmla="*/ 6858000 h 6858000"/>
              <a:gd name="connsiteX416" fmla="*/ 1142176 w 7467600"/>
              <a:gd name="connsiteY416" fmla="*/ 6766045 h 6858000"/>
              <a:gd name="connsiteX417" fmla="*/ 1067484 w 7467600"/>
              <a:gd name="connsiteY417" fmla="*/ 6858000 h 6858000"/>
              <a:gd name="connsiteX418" fmla="*/ 953928 w 7467600"/>
              <a:gd name="connsiteY418" fmla="*/ 6858000 h 6858000"/>
              <a:gd name="connsiteX419" fmla="*/ 959715 w 7467600"/>
              <a:gd name="connsiteY419" fmla="*/ 6850185 h 6858000"/>
              <a:gd name="connsiteX420" fmla="*/ 1483788 w 7467600"/>
              <a:gd name="connsiteY420" fmla="*/ 6259174 h 6858000"/>
              <a:gd name="connsiteX421" fmla="*/ 1100671 w 7467600"/>
              <a:gd name="connsiteY421" fmla="*/ 6252137 h 6858000"/>
              <a:gd name="connsiteX422" fmla="*/ 1090144 w 7467600"/>
              <a:gd name="connsiteY422" fmla="*/ 6256748 h 6858000"/>
              <a:gd name="connsiteX423" fmla="*/ 1095872 w 7467600"/>
              <a:gd name="connsiteY423" fmla="*/ 6271892 h 6858000"/>
              <a:gd name="connsiteX424" fmla="*/ 262785 w 7467600"/>
              <a:gd name="connsiteY424" fmla="*/ 6845450 h 6858000"/>
              <a:gd name="connsiteX425" fmla="*/ 209968 w 7467600"/>
              <a:gd name="connsiteY425" fmla="*/ 6770713 h 6858000"/>
              <a:gd name="connsiteX426" fmla="*/ 873460 w 7467600"/>
              <a:gd name="connsiteY426" fmla="*/ 6253768 h 6858000"/>
              <a:gd name="connsiteX427" fmla="*/ 192686 w 7467600"/>
              <a:gd name="connsiteY427" fmla="*/ 5849257 h 6858000"/>
              <a:gd name="connsiteX428" fmla="*/ 4696 w 7467600"/>
              <a:gd name="connsiteY428" fmla="*/ 5697668 h 6858000"/>
              <a:gd name="connsiteX429" fmla="*/ 0 w 7467600"/>
              <a:gd name="connsiteY429" fmla="*/ 5689984 h 6858000"/>
              <a:gd name="connsiteX430" fmla="*/ 0 w 7467600"/>
              <a:gd name="connsiteY430" fmla="*/ 5513472 h 6858000"/>
              <a:gd name="connsiteX431" fmla="*/ 174101 w 7467600"/>
              <a:gd name="connsiteY431" fmla="*/ 5620277 h 6858000"/>
              <a:gd name="connsiteX432" fmla="*/ 891800 w 7467600"/>
              <a:gd name="connsiteY432" fmla="*/ 6036935 h 6858000"/>
              <a:gd name="connsiteX433" fmla="*/ 1072219 w 7467600"/>
              <a:gd name="connsiteY433" fmla="*/ 6169443 h 6858000"/>
              <a:gd name="connsiteX434" fmla="*/ 1074117 w 7467600"/>
              <a:gd name="connsiteY434" fmla="*/ 6170301 h 6858000"/>
              <a:gd name="connsiteX435" fmla="*/ 1083114 w 7467600"/>
              <a:gd name="connsiteY435" fmla="*/ 6174131 h 6858000"/>
              <a:gd name="connsiteX436" fmla="*/ 1543010 w 7467600"/>
              <a:gd name="connsiteY436" fmla="*/ 6191140 h 6858000"/>
              <a:gd name="connsiteX437" fmla="*/ 1551080 w 7467600"/>
              <a:gd name="connsiteY437" fmla="*/ 6195006 h 6858000"/>
              <a:gd name="connsiteX438" fmla="*/ 2345443 w 7467600"/>
              <a:gd name="connsiteY438" fmla="*/ 5549882 h 6858000"/>
              <a:gd name="connsiteX439" fmla="*/ 1721499 w 7467600"/>
              <a:gd name="connsiteY439" fmla="*/ 5599969 h 6858000"/>
              <a:gd name="connsiteX440" fmla="*/ 767716 w 7467600"/>
              <a:gd name="connsiteY440" fmla="*/ 5472768 h 6858000"/>
              <a:gd name="connsiteX441" fmla="*/ 722147 w 7467600"/>
              <a:gd name="connsiteY441" fmla="*/ 5393091 h 6858000"/>
              <a:gd name="connsiteX442" fmla="*/ 1485552 w 7467600"/>
              <a:gd name="connsiteY442" fmla="*/ 5313202 h 6858000"/>
              <a:gd name="connsiteX443" fmla="*/ 2143004 w 7467600"/>
              <a:gd name="connsiteY443" fmla="*/ 5402420 h 6858000"/>
              <a:gd name="connsiteX444" fmla="*/ 1933391 w 7467600"/>
              <a:gd name="connsiteY444" fmla="*/ 5156971 h 6858000"/>
              <a:gd name="connsiteX445" fmla="*/ 1827118 w 7467600"/>
              <a:gd name="connsiteY445" fmla="*/ 4968410 h 6858000"/>
              <a:gd name="connsiteX446" fmla="*/ 1837349 w 7467600"/>
              <a:gd name="connsiteY446" fmla="*/ 4956357 h 6858000"/>
              <a:gd name="connsiteX447" fmla="*/ 2162835 w 7467600"/>
              <a:gd name="connsiteY447" fmla="*/ 5187853 h 6858000"/>
              <a:gd name="connsiteX448" fmla="*/ 2257167 w 7467600"/>
              <a:gd name="connsiteY448" fmla="*/ 5462123 h 6858000"/>
              <a:gd name="connsiteX449" fmla="*/ 2261598 w 7467600"/>
              <a:gd name="connsiteY449" fmla="*/ 5467998 h 6858000"/>
              <a:gd name="connsiteX450" fmla="*/ 2437177 w 7467600"/>
              <a:gd name="connsiteY450" fmla="*/ 5479608 h 6858000"/>
              <a:gd name="connsiteX451" fmla="*/ 2445247 w 7467600"/>
              <a:gd name="connsiteY451" fmla="*/ 5483476 h 6858000"/>
              <a:gd name="connsiteX452" fmla="*/ 2743626 w 7467600"/>
              <a:gd name="connsiteY452" fmla="*/ 5304819 h 6858000"/>
              <a:gd name="connsiteX453" fmla="*/ 3048102 w 7467600"/>
              <a:gd name="connsiteY453" fmla="*/ 5150595 h 6858000"/>
              <a:gd name="connsiteX454" fmla="*/ 1799414 w 7467600"/>
              <a:gd name="connsiteY454" fmla="*/ 4694732 h 6858000"/>
              <a:gd name="connsiteX455" fmla="*/ 1771735 w 7467600"/>
              <a:gd name="connsiteY455" fmla="*/ 4619929 h 6858000"/>
              <a:gd name="connsiteX456" fmla="*/ 3104273 w 7467600"/>
              <a:gd name="connsiteY456" fmla="*/ 5076159 h 6858000"/>
              <a:gd name="connsiteX457" fmla="*/ 3113245 w 7467600"/>
              <a:gd name="connsiteY457" fmla="*/ 5090705 h 6858000"/>
              <a:gd name="connsiteX458" fmla="*/ 3126294 w 7467600"/>
              <a:gd name="connsiteY458" fmla="*/ 5114400 h 6858000"/>
              <a:gd name="connsiteX459" fmla="*/ 3937433 w 7467600"/>
              <a:gd name="connsiteY459" fmla="*/ 4830473 h 6858000"/>
              <a:gd name="connsiteX460" fmla="*/ 3590475 w 7467600"/>
              <a:gd name="connsiteY460" fmla="*/ 4597974 h 6858000"/>
              <a:gd name="connsiteX461" fmla="*/ 3100264 w 7467600"/>
              <a:gd name="connsiteY461" fmla="*/ 4579845 h 6858000"/>
              <a:gd name="connsiteX462" fmla="*/ 2183576 w 7467600"/>
              <a:gd name="connsiteY462" fmla="*/ 4227150 h 6858000"/>
              <a:gd name="connsiteX463" fmla="*/ 2151029 w 7467600"/>
              <a:gd name="connsiteY463" fmla="*/ 4146947 h 6858000"/>
              <a:gd name="connsiteX464" fmla="*/ 3563434 w 7467600"/>
              <a:gd name="connsiteY464" fmla="*/ 4469115 h 6858000"/>
              <a:gd name="connsiteX465" fmla="*/ 3177952 w 7467600"/>
              <a:gd name="connsiteY465" fmla="*/ 3657386 h 6858000"/>
              <a:gd name="connsiteX466" fmla="*/ 3189263 w 7467600"/>
              <a:gd name="connsiteY466" fmla="*/ 3625726 h 6858000"/>
              <a:gd name="connsiteX467" fmla="*/ 3560912 w 7467600"/>
              <a:gd name="connsiteY467" fmla="*/ 4079863 h 6858000"/>
              <a:gd name="connsiteX468" fmla="*/ 3626636 w 7467600"/>
              <a:gd name="connsiteY468" fmla="*/ 4512230 h 6858000"/>
              <a:gd name="connsiteX469" fmla="*/ 3653088 w 7467600"/>
              <a:gd name="connsiteY469" fmla="*/ 4521417 h 6858000"/>
              <a:gd name="connsiteX470" fmla="*/ 3988128 w 7467600"/>
              <a:gd name="connsiteY470" fmla="*/ 4817267 h 6858000"/>
              <a:gd name="connsiteX471" fmla="*/ 4830582 w 7467600"/>
              <a:gd name="connsiteY471" fmla="*/ 4676000 h 6858000"/>
              <a:gd name="connsiteX472" fmla="*/ 4830100 w 7467600"/>
              <a:gd name="connsiteY472" fmla="*/ 4675554 h 6858000"/>
              <a:gd name="connsiteX473" fmla="*/ 4036318 w 7467600"/>
              <a:gd name="connsiteY473" fmla="*/ 4147013 h 6858000"/>
              <a:gd name="connsiteX474" fmla="*/ 3432098 w 7467600"/>
              <a:gd name="connsiteY474" fmla="*/ 3537312 h 6858000"/>
              <a:gd name="connsiteX475" fmla="*/ 3446761 w 7467600"/>
              <a:gd name="connsiteY475" fmla="*/ 3461278 h 6858000"/>
              <a:gd name="connsiteX476" fmla="*/ 4419733 w 7467600"/>
              <a:gd name="connsiteY476" fmla="*/ 3963555 h 6858000"/>
              <a:gd name="connsiteX477" fmla="*/ 4781371 w 7467600"/>
              <a:gd name="connsiteY477" fmla="*/ 4458604 h 6858000"/>
              <a:gd name="connsiteX478" fmla="*/ 4780440 w 7467600"/>
              <a:gd name="connsiteY478" fmla="*/ 4470290 h 6858000"/>
              <a:gd name="connsiteX479" fmla="*/ 4898954 w 7467600"/>
              <a:gd name="connsiteY479" fmla="*/ 4662092 h 6858000"/>
              <a:gd name="connsiteX480" fmla="*/ 4900699 w 7467600"/>
              <a:gd name="connsiteY480" fmla="*/ 4670867 h 6858000"/>
              <a:gd name="connsiteX481" fmla="*/ 5714511 w 7467600"/>
              <a:gd name="connsiteY481" fmla="*/ 4663483 h 6858000"/>
              <a:gd name="connsiteX482" fmla="*/ 5464793 w 7467600"/>
              <a:gd name="connsiteY482" fmla="*/ 4393556 h 6858000"/>
              <a:gd name="connsiteX483" fmla="*/ 5461897 w 7467600"/>
              <a:gd name="connsiteY483" fmla="*/ 4390879 h 6858000"/>
              <a:gd name="connsiteX484" fmla="*/ 4294126 w 7467600"/>
              <a:gd name="connsiteY484" fmla="*/ 3303048 h 6858000"/>
              <a:gd name="connsiteX485" fmla="*/ 4305321 w 7467600"/>
              <a:gd name="connsiteY485" fmla="*/ 3256953 h 6858000"/>
              <a:gd name="connsiteX486" fmla="*/ 4949299 w 7467600"/>
              <a:gd name="connsiteY486" fmla="*/ 3766336 h 6858000"/>
              <a:gd name="connsiteX487" fmla="*/ 5291452 w 7467600"/>
              <a:gd name="connsiteY487" fmla="*/ 4076801 h 6858000"/>
              <a:gd name="connsiteX488" fmla="*/ 5434998 w 7467600"/>
              <a:gd name="connsiteY488" fmla="*/ 4254100 h 6858000"/>
              <a:gd name="connsiteX489" fmla="*/ 5351015 w 7467600"/>
              <a:gd name="connsiteY489" fmla="*/ 3760989 h 6858000"/>
              <a:gd name="connsiteX490" fmla="*/ 5413780 w 7467600"/>
              <a:gd name="connsiteY490" fmla="*/ 2966265 h 6858000"/>
              <a:gd name="connsiteX491" fmla="*/ 5425627 w 7467600"/>
              <a:gd name="connsiteY491" fmla="*/ 2954192 h 6858000"/>
              <a:gd name="connsiteX492" fmla="*/ 6604735 w 7467600"/>
              <a:gd name="connsiteY492" fmla="*/ 2041381 h 6858000"/>
              <a:gd name="connsiteX493" fmla="*/ 7204487 w 7467600"/>
              <a:gd name="connsiteY493" fmla="*/ 2742112 h 6858000"/>
              <a:gd name="connsiteX494" fmla="*/ 7131592 w 7467600"/>
              <a:gd name="connsiteY494" fmla="*/ 2672096 h 6858000"/>
              <a:gd name="connsiteX495" fmla="*/ 6996344 w 7467600"/>
              <a:gd name="connsiteY495" fmla="*/ 2518310 h 6858000"/>
              <a:gd name="connsiteX496" fmla="*/ 6735495 w 7467600"/>
              <a:gd name="connsiteY496" fmla="*/ 2196890 h 6858000"/>
              <a:gd name="connsiteX497" fmla="*/ 6721901 w 7467600"/>
              <a:gd name="connsiteY497" fmla="*/ 2179274 h 6858000"/>
              <a:gd name="connsiteX498" fmla="*/ 6604735 w 7467600"/>
              <a:gd name="connsiteY498" fmla="*/ 2041381 h 6858000"/>
              <a:gd name="connsiteX499" fmla="*/ 6591670 w 7467600"/>
              <a:gd name="connsiteY499" fmla="*/ 1988277 h 6858000"/>
              <a:gd name="connsiteX500" fmla="*/ 6747349 w 7467600"/>
              <a:gd name="connsiteY500" fmla="*/ 2160069 h 6858000"/>
              <a:gd name="connsiteX501" fmla="*/ 6760943 w 7467600"/>
              <a:gd name="connsiteY501" fmla="*/ 2177686 h 6858000"/>
              <a:gd name="connsiteX502" fmla="*/ 7021065 w 7467600"/>
              <a:gd name="connsiteY502" fmla="*/ 2498102 h 6858000"/>
              <a:gd name="connsiteX503" fmla="*/ 7155223 w 7467600"/>
              <a:gd name="connsiteY503" fmla="*/ 2650386 h 6858000"/>
              <a:gd name="connsiteX504" fmla="*/ 7203167 w 7467600"/>
              <a:gd name="connsiteY504" fmla="*/ 2697288 h 6858000"/>
              <a:gd name="connsiteX505" fmla="*/ 6937703 w 7467600"/>
              <a:gd name="connsiteY505" fmla="*/ 2321981 h 6858000"/>
              <a:gd name="connsiteX506" fmla="*/ 6591670 w 7467600"/>
              <a:gd name="connsiteY506" fmla="*/ 1988277 h 6858000"/>
              <a:gd name="connsiteX507" fmla="*/ 5798671 w 7467600"/>
              <a:gd name="connsiteY507" fmla="*/ 1981601 h 6858000"/>
              <a:gd name="connsiteX508" fmla="*/ 5754709 w 7467600"/>
              <a:gd name="connsiteY508" fmla="*/ 2071454 h 6858000"/>
              <a:gd name="connsiteX509" fmla="*/ 5763044 w 7467600"/>
              <a:gd name="connsiteY509" fmla="*/ 2842206 h 6858000"/>
              <a:gd name="connsiteX510" fmla="*/ 5764974 w 7467600"/>
              <a:gd name="connsiteY510" fmla="*/ 2799609 h 6858000"/>
              <a:gd name="connsiteX511" fmla="*/ 5767665 w 7467600"/>
              <a:gd name="connsiteY511" fmla="*/ 2666409 h 6858000"/>
              <a:gd name="connsiteX512" fmla="*/ 5763055 w 7467600"/>
              <a:gd name="connsiteY512" fmla="*/ 2579705 h 6858000"/>
              <a:gd name="connsiteX513" fmla="*/ 5758079 w 7467600"/>
              <a:gd name="connsiteY513" fmla="*/ 2492508 h 6858000"/>
              <a:gd name="connsiteX514" fmla="*/ 5779325 w 7467600"/>
              <a:gd name="connsiteY514" fmla="*/ 2197069 h 6858000"/>
              <a:gd name="connsiteX515" fmla="*/ 5798671 w 7467600"/>
              <a:gd name="connsiteY515" fmla="*/ 1981601 h 6858000"/>
              <a:gd name="connsiteX516" fmla="*/ 5829202 w 7467600"/>
              <a:gd name="connsiteY516" fmla="*/ 1971679 h 6858000"/>
              <a:gd name="connsiteX517" fmla="*/ 5809558 w 7467600"/>
              <a:gd name="connsiteY517" fmla="*/ 2198043 h 6858000"/>
              <a:gd name="connsiteX518" fmla="*/ 5788653 w 7467600"/>
              <a:gd name="connsiteY518" fmla="*/ 2489430 h 6858000"/>
              <a:gd name="connsiteX519" fmla="*/ 5793439 w 7467600"/>
              <a:gd name="connsiteY519" fmla="*/ 2575235 h 6858000"/>
              <a:gd name="connsiteX520" fmla="*/ 5796837 w 7467600"/>
              <a:gd name="connsiteY520" fmla="*/ 2637633 h 6858000"/>
              <a:gd name="connsiteX521" fmla="*/ 5818614 w 7467600"/>
              <a:gd name="connsiteY521" fmla="*/ 2473055 h 6858000"/>
              <a:gd name="connsiteX522" fmla="*/ 5829202 w 7467600"/>
              <a:gd name="connsiteY522" fmla="*/ 1971679 h 6858000"/>
              <a:gd name="connsiteX523" fmla="*/ 5911389 w 7467600"/>
              <a:gd name="connsiteY523" fmla="*/ 1898371 h 6858000"/>
              <a:gd name="connsiteX524" fmla="*/ 6237627 w 7467600"/>
              <a:gd name="connsiteY524" fmla="*/ 2231921 h 6858000"/>
              <a:gd name="connsiteX525" fmla="*/ 5911389 w 7467600"/>
              <a:gd name="connsiteY525" fmla="*/ 1898371 h 6858000"/>
              <a:gd name="connsiteX526" fmla="*/ 6944437 w 7467600"/>
              <a:gd name="connsiteY526" fmla="*/ 1575402 h 6858000"/>
              <a:gd name="connsiteX527" fmla="*/ 6304730 w 7467600"/>
              <a:gd name="connsiteY527" fmla="*/ 1766654 h 6858000"/>
              <a:gd name="connsiteX528" fmla="*/ 6944437 w 7467600"/>
              <a:gd name="connsiteY528" fmla="*/ 1575402 h 6858000"/>
              <a:gd name="connsiteX529" fmla="*/ 7019523 w 7467600"/>
              <a:gd name="connsiteY529" fmla="*/ 1519450 h 6858000"/>
              <a:gd name="connsiteX530" fmla="*/ 6298091 w 7467600"/>
              <a:gd name="connsiteY530" fmla="*/ 1737122 h 6858000"/>
              <a:gd name="connsiteX531" fmla="*/ 7019523 w 7467600"/>
              <a:gd name="connsiteY531" fmla="*/ 1519450 h 6858000"/>
              <a:gd name="connsiteX532" fmla="*/ 2399523 w 7467600"/>
              <a:gd name="connsiteY532" fmla="*/ 1428234 h 6858000"/>
              <a:gd name="connsiteX533" fmla="*/ 2224982 w 7467600"/>
              <a:gd name="connsiteY533" fmla="*/ 1826201 h 6858000"/>
              <a:gd name="connsiteX534" fmla="*/ 2096099 w 7467600"/>
              <a:gd name="connsiteY534" fmla="*/ 2345900 h 6858000"/>
              <a:gd name="connsiteX535" fmla="*/ 2283317 w 7467600"/>
              <a:gd name="connsiteY535" fmla="*/ 1796925 h 6858000"/>
              <a:gd name="connsiteX536" fmla="*/ 2399523 w 7467600"/>
              <a:gd name="connsiteY536" fmla="*/ 1428234 h 6858000"/>
              <a:gd name="connsiteX537" fmla="*/ 2448558 w 7467600"/>
              <a:gd name="connsiteY537" fmla="*/ 1373435 h 6858000"/>
              <a:gd name="connsiteX538" fmla="*/ 2312521 w 7467600"/>
              <a:gd name="connsiteY538" fmla="*/ 1806140 h 6858000"/>
              <a:gd name="connsiteX539" fmla="*/ 2127533 w 7467600"/>
              <a:gd name="connsiteY539" fmla="*/ 2348380 h 6858000"/>
              <a:gd name="connsiteX540" fmla="*/ 2358080 w 7467600"/>
              <a:gd name="connsiteY540" fmla="*/ 1866134 h 6858000"/>
              <a:gd name="connsiteX541" fmla="*/ 2407436 w 7467600"/>
              <a:gd name="connsiteY541" fmla="*/ 1651070 h 6858000"/>
              <a:gd name="connsiteX542" fmla="*/ 2448558 w 7467600"/>
              <a:gd name="connsiteY542" fmla="*/ 1373435 h 6858000"/>
              <a:gd name="connsiteX543" fmla="*/ 278707 w 7467600"/>
              <a:gd name="connsiteY543" fmla="*/ 1352270 h 6858000"/>
              <a:gd name="connsiteX544" fmla="*/ 321570 w 7467600"/>
              <a:gd name="connsiteY544" fmla="*/ 1861610 h 6858000"/>
              <a:gd name="connsiteX545" fmla="*/ 294281 w 7467600"/>
              <a:gd name="connsiteY545" fmla="*/ 1440658 h 6858000"/>
              <a:gd name="connsiteX546" fmla="*/ 278707 w 7467600"/>
              <a:gd name="connsiteY546" fmla="*/ 1352270 h 6858000"/>
              <a:gd name="connsiteX547" fmla="*/ 1423821 w 7467600"/>
              <a:gd name="connsiteY547" fmla="*/ 1351958 h 6858000"/>
              <a:gd name="connsiteX548" fmla="*/ 1638521 w 7467600"/>
              <a:gd name="connsiteY548" fmla="*/ 1908470 h 6858000"/>
              <a:gd name="connsiteX549" fmla="*/ 1754199 w 7467600"/>
              <a:gd name="connsiteY549" fmla="*/ 2149284 h 6858000"/>
              <a:gd name="connsiteX550" fmla="*/ 1908359 w 7467600"/>
              <a:gd name="connsiteY550" fmla="*/ 2364988 h 6858000"/>
              <a:gd name="connsiteX551" fmla="*/ 1647661 w 7467600"/>
              <a:gd name="connsiteY551" fmla="*/ 1825945 h 6858000"/>
              <a:gd name="connsiteX552" fmla="*/ 1423821 w 7467600"/>
              <a:gd name="connsiteY552" fmla="*/ 1351958 h 6858000"/>
              <a:gd name="connsiteX553" fmla="*/ 1431890 w 7467600"/>
              <a:gd name="connsiteY553" fmla="*/ 1306475 h 6858000"/>
              <a:gd name="connsiteX554" fmla="*/ 1507597 w 7467600"/>
              <a:gd name="connsiteY554" fmla="*/ 1446132 h 6858000"/>
              <a:gd name="connsiteX555" fmla="*/ 1674586 w 7467600"/>
              <a:gd name="connsiteY555" fmla="*/ 1813832 h 6858000"/>
              <a:gd name="connsiteX556" fmla="*/ 1815950 w 7467600"/>
              <a:gd name="connsiteY556" fmla="*/ 2128564 h 6858000"/>
              <a:gd name="connsiteX557" fmla="*/ 1984242 w 7467600"/>
              <a:gd name="connsiteY557" fmla="*/ 2430829 h 6858000"/>
              <a:gd name="connsiteX558" fmla="*/ 2014023 w 7467600"/>
              <a:gd name="connsiteY558" fmla="*/ 2450995 h 6858000"/>
              <a:gd name="connsiteX559" fmla="*/ 1747337 w 7467600"/>
              <a:gd name="connsiteY559" fmla="*/ 1855264 h 6858000"/>
              <a:gd name="connsiteX560" fmla="*/ 1533749 w 7467600"/>
              <a:gd name="connsiteY560" fmla="*/ 1478656 h 6858000"/>
              <a:gd name="connsiteX561" fmla="*/ 1431890 w 7467600"/>
              <a:gd name="connsiteY561" fmla="*/ 1306475 h 6858000"/>
              <a:gd name="connsiteX562" fmla="*/ 5052692 w 7467600"/>
              <a:gd name="connsiteY562" fmla="*/ 1292994 h 6858000"/>
              <a:gd name="connsiteX563" fmla="*/ 5200661 w 7467600"/>
              <a:gd name="connsiteY563" fmla="*/ 1635186 h 6858000"/>
              <a:gd name="connsiteX564" fmla="*/ 5297138 w 7467600"/>
              <a:gd name="connsiteY564" fmla="*/ 1906351 h 6858000"/>
              <a:gd name="connsiteX565" fmla="*/ 5052692 w 7467600"/>
              <a:gd name="connsiteY565" fmla="*/ 1292994 h 6858000"/>
              <a:gd name="connsiteX566" fmla="*/ 5009948 w 7467600"/>
              <a:gd name="connsiteY566" fmla="*/ 1273619 h 6858000"/>
              <a:gd name="connsiteX567" fmla="*/ 5121777 w 7467600"/>
              <a:gd name="connsiteY567" fmla="*/ 1654213 h 6858000"/>
              <a:gd name="connsiteX568" fmla="*/ 5293545 w 7467600"/>
              <a:gd name="connsiteY568" fmla="*/ 2072247 h 6858000"/>
              <a:gd name="connsiteX569" fmla="*/ 5294042 w 7467600"/>
              <a:gd name="connsiteY569" fmla="*/ 2065019 h 6858000"/>
              <a:gd name="connsiteX570" fmla="*/ 5171936 w 7467600"/>
              <a:gd name="connsiteY570" fmla="*/ 1647613 h 6858000"/>
              <a:gd name="connsiteX571" fmla="*/ 5009948 w 7467600"/>
              <a:gd name="connsiteY571" fmla="*/ 1273619 h 6858000"/>
              <a:gd name="connsiteX572" fmla="*/ 655236 w 7467600"/>
              <a:gd name="connsiteY572" fmla="*/ 1268632 h 6858000"/>
              <a:gd name="connsiteX573" fmla="*/ 839521 w 7467600"/>
              <a:gd name="connsiteY573" fmla="*/ 1685315 h 6858000"/>
              <a:gd name="connsiteX574" fmla="*/ 1109416 w 7467600"/>
              <a:gd name="connsiteY574" fmla="*/ 2061663 h 6858000"/>
              <a:gd name="connsiteX575" fmla="*/ 1298300 w 7467600"/>
              <a:gd name="connsiteY575" fmla="*/ 2247742 h 6858000"/>
              <a:gd name="connsiteX576" fmla="*/ 1125871 w 7467600"/>
              <a:gd name="connsiteY576" fmla="*/ 1989513 h 6858000"/>
              <a:gd name="connsiteX577" fmla="*/ 981574 w 7467600"/>
              <a:gd name="connsiteY577" fmla="*/ 1783157 h 6858000"/>
              <a:gd name="connsiteX578" fmla="*/ 922198 w 7467600"/>
              <a:gd name="connsiteY578" fmla="*/ 1677437 h 6858000"/>
              <a:gd name="connsiteX579" fmla="*/ 869293 w 7467600"/>
              <a:gd name="connsiteY579" fmla="*/ 1583214 h 6858000"/>
              <a:gd name="connsiteX580" fmla="*/ 751431 w 7467600"/>
              <a:gd name="connsiteY580" fmla="*/ 1405731 h 6858000"/>
              <a:gd name="connsiteX581" fmla="*/ 655236 w 7467600"/>
              <a:gd name="connsiteY581" fmla="*/ 1268632 h 6858000"/>
              <a:gd name="connsiteX582" fmla="*/ 6516292 w 7467600"/>
              <a:gd name="connsiteY582" fmla="*/ 1263064 h 6858000"/>
              <a:gd name="connsiteX583" fmla="*/ 5736320 w 7467600"/>
              <a:gd name="connsiteY583" fmla="*/ 1501803 h 6858000"/>
              <a:gd name="connsiteX584" fmla="*/ 6516292 w 7467600"/>
              <a:gd name="connsiteY584" fmla="*/ 1263064 h 6858000"/>
              <a:gd name="connsiteX585" fmla="*/ 291466 w 7467600"/>
              <a:gd name="connsiteY585" fmla="*/ 1250369 h 6858000"/>
              <a:gd name="connsiteX586" fmla="*/ 323180 w 7467600"/>
              <a:gd name="connsiteY586" fmla="*/ 1435283 h 6858000"/>
              <a:gd name="connsiteX587" fmla="*/ 349381 w 7467600"/>
              <a:gd name="connsiteY587" fmla="*/ 1875041 h 6858000"/>
              <a:gd name="connsiteX588" fmla="*/ 374363 w 7467600"/>
              <a:gd name="connsiteY588" fmla="*/ 1506494 h 6858000"/>
              <a:gd name="connsiteX589" fmla="*/ 302168 w 7467600"/>
              <a:gd name="connsiteY589" fmla="*/ 1274495 h 6858000"/>
              <a:gd name="connsiteX590" fmla="*/ 291466 w 7467600"/>
              <a:gd name="connsiteY590" fmla="*/ 1250369 h 6858000"/>
              <a:gd name="connsiteX591" fmla="*/ 678222 w 7467600"/>
              <a:gd name="connsiteY591" fmla="*/ 1248670 h 6858000"/>
              <a:gd name="connsiteX592" fmla="*/ 775536 w 7467600"/>
              <a:gd name="connsiteY592" fmla="*/ 1388015 h 6858000"/>
              <a:gd name="connsiteX593" fmla="*/ 894529 w 7467600"/>
              <a:gd name="connsiteY593" fmla="*/ 1567739 h 6858000"/>
              <a:gd name="connsiteX594" fmla="*/ 948000 w 7467600"/>
              <a:gd name="connsiteY594" fmla="*/ 1663088 h 6858000"/>
              <a:gd name="connsiteX595" fmla="*/ 1006812 w 7467600"/>
              <a:gd name="connsiteY595" fmla="*/ 1767683 h 6858000"/>
              <a:gd name="connsiteX596" fmla="*/ 1149133 w 7467600"/>
              <a:gd name="connsiteY596" fmla="*/ 1971513 h 6858000"/>
              <a:gd name="connsiteX597" fmla="*/ 1333952 w 7467600"/>
              <a:gd name="connsiteY597" fmla="*/ 2251620 h 6858000"/>
              <a:gd name="connsiteX598" fmla="*/ 1337329 w 7467600"/>
              <a:gd name="connsiteY598" fmla="*/ 2258350 h 6858000"/>
              <a:gd name="connsiteX599" fmla="*/ 1014726 w 7467600"/>
              <a:gd name="connsiteY599" fmla="*/ 1615556 h 6858000"/>
              <a:gd name="connsiteX600" fmla="*/ 678222 w 7467600"/>
              <a:gd name="connsiteY600" fmla="*/ 1248670 h 6858000"/>
              <a:gd name="connsiteX601" fmla="*/ 6691602 w 7467600"/>
              <a:gd name="connsiteY601" fmla="*/ 1140573 h 6858000"/>
              <a:gd name="connsiteX602" fmla="*/ 6571100 w 7467600"/>
              <a:gd name="connsiteY602" fmla="*/ 1183662 h 6858000"/>
              <a:gd name="connsiteX603" fmla="*/ 6241687 w 7467600"/>
              <a:gd name="connsiteY603" fmla="*/ 1257600 h 6858000"/>
              <a:gd name="connsiteX604" fmla="*/ 5693009 w 7467600"/>
              <a:gd name="connsiteY604" fmla="*/ 1478256 h 6858000"/>
              <a:gd name="connsiteX605" fmla="*/ 6548420 w 7467600"/>
              <a:gd name="connsiteY605" fmla="*/ 1214599 h 6858000"/>
              <a:gd name="connsiteX606" fmla="*/ 6605473 w 7467600"/>
              <a:gd name="connsiteY606" fmla="*/ 1184686 h 6858000"/>
              <a:gd name="connsiteX607" fmla="*/ 6691602 w 7467600"/>
              <a:gd name="connsiteY607" fmla="*/ 1140573 h 6858000"/>
              <a:gd name="connsiteX608" fmla="*/ 4002475 w 7467600"/>
              <a:gd name="connsiteY608" fmla="*/ 1037802 h 6858000"/>
              <a:gd name="connsiteX609" fmla="*/ 4000324 w 7467600"/>
              <a:gd name="connsiteY609" fmla="*/ 1039362 h 6858000"/>
              <a:gd name="connsiteX610" fmla="*/ 4002862 w 7467600"/>
              <a:gd name="connsiteY610" fmla="*/ 1042866 h 6858000"/>
              <a:gd name="connsiteX611" fmla="*/ 4002475 w 7467600"/>
              <a:gd name="connsiteY611" fmla="*/ 1037802 h 6858000"/>
              <a:gd name="connsiteX612" fmla="*/ 506322 w 7467600"/>
              <a:gd name="connsiteY612" fmla="*/ 1020997 h 6858000"/>
              <a:gd name="connsiteX613" fmla="*/ 533068 w 7467600"/>
              <a:gd name="connsiteY613" fmla="*/ 1029409 h 6858000"/>
              <a:gd name="connsiteX614" fmla="*/ 1232525 w 7467600"/>
              <a:gd name="connsiteY614" fmla="*/ 1804675 h 6858000"/>
              <a:gd name="connsiteX615" fmla="*/ 1388858 w 7467600"/>
              <a:gd name="connsiteY615" fmla="*/ 2368011 h 6858000"/>
              <a:gd name="connsiteX616" fmla="*/ 1384098 w 7467600"/>
              <a:gd name="connsiteY616" fmla="*/ 2378125 h 6858000"/>
              <a:gd name="connsiteX617" fmla="*/ 1425393 w 7467600"/>
              <a:gd name="connsiteY617" fmla="*/ 2589124 h 6858000"/>
              <a:gd name="connsiteX618" fmla="*/ 1424001 w 7467600"/>
              <a:gd name="connsiteY618" fmla="*/ 2597541 h 6858000"/>
              <a:gd name="connsiteX619" fmla="*/ 2152729 w 7467600"/>
              <a:gd name="connsiteY619" fmla="*/ 2864487 h 6858000"/>
              <a:gd name="connsiteX620" fmla="*/ 2020609 w 7467600"/>
              <a:gd name="connsiteY620" fmla="*/ 2539671 h 6858000"/>
              <a:gd name="connsiteX621" fmla="*/ 2018920 w 7467600"/>
              <a:gd name="connsiteY621" fmla="*/ 2536309 h 6858000"/>
              <a:gd name="connsiteX622" fmla="*/ 1342441 w 7467600"/>
              <a:gd name="connsiteY622" fmla="*/ 1173017 h 6858000"/>
              <a:gd name="connsiteX623" fmla="*/ 1367925 w 7467600"/>
              <a:gd name="connsiteY623" fmla="*/ 1135648 h 6858000"/>
              <a:gd name="connsiteX624" fmla="*/ 1771401 w 7467600"/>
              <a:gd name="connsiteY624" fmla="*/ 1806673 h 6858000"/>
              <a:gd name="connsiteX625" fmla="*/ 1972385 w 7467600"/>
              <a:gd name="connsiteY625" fmla="*/ 2198735 h 6858000"/>
              <a:gd name="connsiteX626" fmla="*/ 2040892 w 7467600"/>
              <a:gd name="connsiteY626" fmla="*/ 2405205 h 6858000"/>
              <a:gd name="connsiteX627" fmla="*/ 2131689 w 7467600"/>
              <a:gd name="connsiteY627" fmla="*/ 1936926 h 6858000"/>
              <a:gd name="connsiteX628" fmla="*/ 2454820 w 7467600"/>
              <a:gd name="connsiteY628" fmla="*/ 1248808 h 6858000"/>
              <a:gd name="connsiteX629" fmla="*/ 2492512 w 7467600"/>
              <a:gd name="connsiteY629" fmla="*/ 1302920 h 6858000"/>
              <a:gd name="connsiteX630" fmla="*/ 2081216 w 7467600"/>
              <a:gd name="connsiteY630" fmla="*/ 2527513 h 6858000"/>
              <a:gd name="connsiteX631" fmla="*/ 2081211 w 7467600"/>
              <a:gd name="connsiteY631" fmla="*/ 2528916 h 6858000"/>
              <a:gd name="connsiteX632" fmla="*/ 2199067 w 7467600"/>
              <a:gd name="connsiteY632" fmla="*/ 2884061 h 6858000"/>
              <a:gd name="connsiteX633" fmla="*/ 3192586 w 7467600"/>
              <a:gd name="connsiteY633" fmla="*/ 3411496 h 6858000"/>
              <a:gd name="connsiteX634" fmla="*/ 3182620 w 7467600"/>
              <a:gd name="connsiteY634" fmla="*/ 3483279 h 6858000"/>
              <a:gd name="connsiteX635" fmla="*/ 2435119 w 7467600"/>
              <a:gd name="connsiteY635" fmla="*/ 3080173 h 6858000"/>
              <a:gd name="connsiteX636" fmla="*/ 2410152 w 7467600"/>
              <a:gd name="connsiteY636" fmla="*/ 3063751 h 6858000"/>
              <a:gd name="connsiteX637" fmla="*/ 2408099 w 7467600"/>
              <a:gd name="connsiteY637" fmla="*/ 3064403 h 6858000"/>
              <a:gd name="connsiteX638" fmla="*/ 2407218 w 7467600"/>
              <a:gd name="connsiteY638" fmla="*/ 3070324 h 6858000"/>
              <a:gd name="connsiteX639" fmla="*/ 2380138 w 7467600"/>
              <a:gd name="connsiteY639" fmla="*/ 3099341 h 6858000"/>
              <a:gd name="connsiteX640" fmla="*/ 1765923 w 7467600"/>
              <a:gd name="connsiteY640" fmla="*/ 3581043 h 6858000"/>
              <a:gd name="connsiteX641" fmla="*/ 1702258 w 7467600"/>
              <a:gd name="connsiteY641" fmla="*/ 3612286 h 6858000"/>
              <a:gd name="connsiteX642" fmla="*/ 1538370 w 7467600"/>
              <a:gd name="connsiteY642" fmla="*/ 3811804 h 6858000"/>
              <a:gd name="connsiteX643" fmla="*/ 542867 w 7467600"/>
              <a:gd name="connsiteY643" fmla="*/ 4944092 h 6858000"/>
              <a:gd name="connsiteX644" fmla="*/ 515800 w 7467600"/>
              <a:gd name="connsiteY644" fmla="*/ 4862180 h 6858000"/>
              <a:gd name="connsiteX645" fmla="*/ 909145 w 7467600"/>
              <a:gd name="connsiteY645" fmla="*/ 4199225 h 6858000"/>
              <a:gd name="connsiteX646" fmla="*/ 1214067 w 7467600"/>
              <a:gd name="connsiteY646" fmla="*/ 3908561 h 6858000"/>
              <a:gd name="connsiteX647" fmla="*/ 640967 w 7467600"/>
              <a:gd name="connsiteY647" fmla="*/ 4105601 h 6858000"/>
              <a:gd name="connsiteX648" fmla="*/ 112563 w 7467600"/>
              <a:gd name="connsiteY648" fmla="*/ 4396952 h 6858000"/>
              <a:gd name="connsiteX649" fmla="*/ 0 w 7467600"/>
              <a:gd name="connsiteY649" fmla="*/ 4466006 h 6858000"/>
              <a:gd name="connsiteX650" fmla="*/ 0 w 7467600"/>
              <a:gd name="connsiteY650" fmla="*/ 4233763 h 6858000"/>
              <a:gd name="connsiteX651" fmla="*/ 36881 w 7467600"/>
              <a:gd name="connsiteY651" fmla="*/ 4200118 h 6858000"/>
              <a:gd name="connsiteX652" fmla="*/ 910534 w 7467600"/>
              <a:gd name="connsiteY652" fmla="*/ 3629753 h 6858000"/>
              <a:gd name="connsiteX653" fmla="*/ 1578717 w 7467600"/>
              <a:gd name="connsiteY653" fmla="*/ 3575982 h 6858000"/>
              <a:gd name="connsiteX654" fmla="*/ 2338780 w 7467600"/>
              <a:gd name="connsiteY654" fmla="*/ 3033725 h 6858000"/>
              <a:gd name="connsiteX655" fmla="*/ 1807991 w 7467600"/>
              <a:gd name="connsiteY655" fmla="*/ 2807184 h 6858000"/>
              <a:gd name="connsiteX656" fmla="*/ 1416358 w 7467600"/>
              <a:gd name="connsiteY656" fmla="*/ 3112571 h 6858000"/>
              <a:gd name="connsiteX657" fmla="*/ 939066 w 7467600"/>
              <a:gd name="connsiteY657" fmla="*/ 3378798 h 6858000"/>
              <a:gd name="connsiteX658" fmla="*/ 115099 w 7467600"/>
              <a:gd name="connsiteY658" fmla="*/ 3607650 h 6858000"/>
              <a:gd name="connsiteX659" fmla="*/ 97284 w 7467600"/>
              <a:gd name="connsiteY659" fmla="*/ 3520393 h 6858000"/>
              <a:gd name="connsiteX660" fmla="*/ 922050 w 7467600"/>
              <a:gd name="connsiteY660" fmla="*/ 3074867 h 6858000"/>
              <a:gd name="connsiteX661" fmla="*/ 1405265 w 7467600"/>
              <a:gd name="connsiteY661" fmla="*/ 3016319 h 6858000"/>
              <a:gd name="connsiteX662" fmla="*/ 1407512 w 7467600"/>
              <a:gd name="connsiteY662" fmla="*/ 3018001 h 6858000"/>
              <a:gd name="connsiteX663" fmla="*/ 1726266 w 7467600"/>
              <a:gd name="connsiteY663" fmla="*/ 2777274 h 6858000"/>
              <a:gd name="connsiteX664" fmla="*/ 625390 w 7467600"/>
              <a:gd name="connsiteY664" fmla="*/ 2514541 h 6858000"/>
              <a:gd name="connsiteX665" fmla="*/ 619799 w 7467600"/>
              <a:gd name="connsiteY665" fmla="*/ 2527180 h 6858000"/>
              <a:gd name="connsiteX666" fmla="*/ 310030 w 7467600"/>
              <a:gd name="connsiteY666" fmla="*/ 2771818 h 6858000"/>
              <a:gd name="connsiteX667" fmla="*/ 173877 w 7467600"/>
              <a:gd name="connsiteY667" fmla="*/ 2937056 h 6858000"/>
              <a:gd name="connsiteX668" fmla="*/ 77889 w 7467600"/>
              <a:gd name="connsiteY668" fmla="*/ 3138440 h 6858000"/>
              <a:gd name="connsiteX669" fmla="*/ 0 w 7467600"/>
              <a:gd name="connsiteY669" fmla="*/ 3271395 h 6858000"/>
              <a:gd name="connsiteX670" fmla="*/ 0 w 7467600"/>
              <a:gd name="connsiteY670" fmla="*/ 3153002 h 6858000"/>
              <a:gd name="connsiteX671" fmla="*/ 2386 w 7467600"/>
              <a:gd name="connsiteY671" fmla="*/ 3149203 h 6858000"/>
              <a:gd name="connsiteX672" fmla="*/ 89753 w 7467600"/>
              <a:gd name="connsiteY672" fmla="*/ 2987702 h 6858000"/>
              <a:gd name="connsiteX673" fmla="*/ 76869 w 7467600"/>
              <a:gd name="connsiteY673" fmla="*/ 3005404 h 6858000"/>
              <a:gd name="connsiteX674" fmla="*/ 32049 w 7467600"/>
              <a:gd name="connsiteY674" fmla="*/ 3065814 h 6858000"/>
              <a:gd name="connsiteX675" fmla="*/ 0 w 7467600"/>
              <a:gd name="connsiteY675" fmla="*/ 3108744 h 6858000"/>
              <a:gd name="connsiteX676" fmla="*/ 0 w 7467600"/>
              <a:gd name="connsiteY676" fmla="*/ 3058059 h 6858000"/>
              <a:gd name="connsiteX677" fmla="*/ 7610 w 7467600"/>
              <a:gd name="connsiteY677" fmla="*/ 3047889 h 6858000"/>
              <a:gd name="connsiteX678" fmla="*/ 52419 w 7467600"/>
              <a:gd name="connsiteY678" fmla="*/ 2987479 h 6858000"/>
              <a:gd name="connsiteX679" fmla="*/ 59142 w 7467600"/>
              <a:gd name="connsiteY679" fmla="*/ 2978488 h 6858000"/>
              <a:gd name="connsiteX680" fmla="*/ 0 w 7467600"/>
              <a:gd name="connsiteY680" fmla="*/ 3015334 h 6858000"/>
              <a:gd name="connsiteX681" fmla="*/ 0 w 7467600"/>
              <a:gd name="connsiteY681" fmla="*/ 2914286 h 6858000"/>
              <a:gd name="connsiteX682" fmla="*/ 36383 w 7467600"/>
              <a:gd name="connsiteY682" fmla="*/ 2901128 h 6858000"/>
              <a:gd name="connsiteX683" fmla="*/ 156329 w 7467600"/>
              <a:gd name="connsiteY683" fmla="*/ 2840533 h 6858000"/>
              <a:gd name="connsiteX684" fmla="*/ 358355 w 7467600"/>
              <a:gd name="connsiteY684" fmla="*/ 2620471 h 6858000"/>
              <a:gd name="connsiteX685" fmla="*/ 510577 w 7467600"/>
              <a:gd name="connsiteY685" fmla="*/ 2501244 h 6858000"/>
              <a:gd name="connsiteX686" fmla="*/ 211967 w 7467600"/>
              <a:gd name="connsiteY686" fmla="*/ 2479171 h 6858000"/>
              <a:gd name="connsiteX687" fmla="*/ 0 w 7467600"/>
              <a:gd name="connsiteY687" fmla="*/ 2476398 h 6858000"/>
              <a:gd name="connsiteX688" fmla="*/ 0 w 7467600"/>
              <a:gd name="connsiteY688" fmla="*/ 2389189 h 6858000"/>
              <a:gd name="connsiteX689" fmla="*/ 103062 w 7467600"/>
              <a:gd name="connsiteY689" fmla="*/ 2389518 h 6858000"/>
              <a:gd name="connsiteX690" fmla="*/ 510734 w 7467600"/>
              <a:gd name="connsiteY690" fmla="*/ 2416201 h 6858000"/>
              <a:gd name="connsiteX691" fmla="*/ 279257 w 7467600"/>
              <a:gd name="connsiteY691" fmla="*/ 2092102 h 6858000"/>
              <a:gd name="connsiteX692" fmla="*/ 65265 w 7467600"/>
              <a:gd name="connsiteY692" fmla="*/ 2006049 h 6858000"/>
              <a:gd name="connsiteX693" fmla="*/ 0 w 7467600"/>
              <a:gd name="connsiteY693" fmla="*/ 1982532 h 6858000"/>
              <a:gd name="connsiteX694" fmla="*/ 0 w 7467600"/>
              <a:gd name="connsiteY694" fmla="*/ 1912789 h 6858000"/>
              <a:gd name="connsiteX695" fmla="*/ 97460 w 7467600"/>
              <a:gd name="connsiteY695" fmla="*/ 1953725 h 6858000"/>
              <a:gd name="connsiteX696" fmla="*/ 221272 w 7467600"/>
              <a:gd name="connsiteY696" fmla="*/ 1980766 h 6858000"/>
              <a:gd name="connsiteX697" fmla="*/ 116765 w 7467600"/>
              <a:gd name="connsiteY697" fmla="*/ 1911033 h 6858000"/>
              <a:gd name="connsiteX698" fmla="*/ 16405 w 7467600"/>
              <a:gd name="connsiteY698" fmla="*/ 1803412 h 6858000"/>
              <a:gd name="connsiteX699" fmla="*/ 0 w 7467600"/>
              <a:gd name="connsiteY699" fmla="*/ 1784777 h 6858000"/>
              <a:gd name="connsiteX700" fmla="*/ 0 w 7467600"/>
              <a:gd name="connsiteY700" fmla="*/ 1740082 h 6858000"/>
              <a:gd name="connsiteX701" fmla="*/ 39394 w 7467600"/>
              <a:gd name="connsiteY701" fmla="*/ 1784856 h 6858000"/>
              <a:gd name="connsiteX702" fmla="*/ 135813 w 7467600"/>
              <a:gd name="connsiteY702" fmla="*/ 1888838 h 6858000"/>
              <a:gd name="connsiteX703" fmla="*/ 242575 w 7467600"/>
              <a:gd name="connsiteY703" fmla="*/ 1958841 h 6858000"/>
              <a:gd name="connsiteX704" fmla="*/ 82197 w 7467600"/>
              <a:gd name="connsiteY704" fmla="*/ 1754826 h 6858000"/>
              <a:gd name="connsiteX705" fmla="*/ 0 w 7467600"/>
              <a:gd name="connsiteY705" fmla="*/ 1679650 h 6858000"/>
              <a:gd name="connsiteX706" fmla="*/ 0 w 7467600"/>
              <a:gd name="connsiteY706" fmla="*/ 1602463 h 6858000"/>
              <a:gd name="connsiteX707" fmla="*/ 84689 w 7467600"/>
              <a:gd name="connsiteY707" fmla="*/ 1677442 h 6858000"/>
              <a:gd name="connsiteX708" fmla="*/ 298437 w 7467600"/>
              <a:gd name="connsiteY708" fmla="*/ 1968019 h 6858000"/>
              <a:gd name="connsiteX709" fmla="*/ 227269 w 7467600"/>
              <a:gd name="connsiteY709" fmla="*/ 1114064 h 6858000"/>
              <a:gd name="connsiteX710" fmla="*/ 248003 w 7467600"/>
              <a:gd name="connsiteY710" fmla="*/ 1089613 h 6858000"/>
              <a:gd name="connsiteX711" fmla="*/ 427020 w 7467600"/>
              <a:gd name="connsiteY711" fmla="*/ 1619803 h 6858000"/>
              <a:gd name="connsiteX712" fmla="*/ 340345 w 7467600"/>
              <a:gd name="connsiteY712" fmla="*/ 2027739 h 6858000"/>
              <a:gd name="connsiteX713" fmla="*/ 360865 w 7467600"/>
              <a:gd name="connsiteY713" fmla="*/ 2044827 h 6858000"/>
              <a:gd name="connsiteX714" fmla="*/ 560414 w 7467600"/>
              <a:gd name="connsiteY714" fmla="*/ 2421457 h 6858000"/>
              <a:gd name="connsiteX715" fmla="*/ 1359703 w 7467600"/>
              <a:gd name="connsiteY715" fmla="*/ 2578554 h 6858000"/>
              <a:gd name="connsiteX716" fmla="*/ 1359422 w 7467600"/>
              <a:gd name="connsiteY716" fmla="*/ 2577994 h 6858000"/>
              <a:gd name="connsiteX717" fmla="*/ 828701 w 7467600"/>
              <a:gd name="connsiteY717" fmla="*/ 1839520 h 6858000"/>
              <a:gd name="connsiteX718" fmla="*/ 494427 w 7467600"/>
              <a:gd name="connsiteY718" fmla="*/ 1092333 h 6858000"/>
              <a:gd name="connsiteX719" fmla="*/ 506322 w 7467600"/>
              <a:gd name="connsiteY719" fmla="*/ 1020997 h 6858000"/>
              <a:gd name="connsiteX720" fmla="*/ 4570198 w 7467600"/>
              <a:gd name="connsiteY720" fmla="*/ 978081 h 6858000"/>
              <a:gd name="connsiteX721" fmla="*/ 4523691 w 7467600"/>
              <a:gd name="connsiteY721" fmla="*/ 1127776 h 6858000"/>
              <a:gd name="connsiteX722" fmla="*/ 4509875 w 7467600"/>
              <a:gd name="connsiteY722" fmla="*/ 1167552 h 6858000"/>
              <a:gd name="connsiteX723" fmla="*/ 4478168 w 7467600"/>
              <a:gd name="connsiteY723" fmla="*/ 1260735 h 6858000"/>
              <a:gd name="connsiteX724" fmla="*/ 4409309 w 7467600"/>
              <a:gd name="connsiteY724" fmla="*/ 1666996 h 6858000"/>
              <a:gd name="connsiteX725" fmla="*/ 4370031 w 7467600"/>
              <a:gd name="connsiteY725" fmla="*/ 1955666 h 6858000"/>
              <a:gd name="connsiteX726" fmla="*/ 4570198 w 7467600"/>
              <a:gd name="connsiteY726" fmla="*/ 978081 h 6858000"/>
              <a:gd name="connsiteX727" fmla="*/ 4557898 w 7467600"/>
              <a:gd name="connsiteY727" fmla="*/ 900011 h 6858000"/>
              <a:gd name="connsiteX728" fmla="*/ 4344840 w 7467600"/>
              <a:gd name="connsiteY728" fmla="*/ 1922038 h 6858000"/>
              <a:gd name="connsiteX729" fmla="*/ 4378710 w 7467600"/>
              <a:gd name="connsiteY729" fmla="*/ 1665516 h 6858000"/>
              <a:gd name="connsiteX730" fmla="*/ 4448798 w 7467600"/>
              <a:gd name="connsiteY730" fmla="*/ 1253024 h 6858000"/>
              <a:gd name="connsiteX731" fmla="*/ 4480315 w 7467600"/>
              <a:gd name="connsiteY731" fmla="*/ 1158454 h 6858000"/>
              <a:gd name="connsiteX732" fmla="*/ 4494133 w 7467600"/>
              <a:gd name="connsiteY732" fmla="*/ 1118676 h 6858000"/>
              <a:gd name="connsiteX733" fmla="*/ 4557898 w 7467600"/>
              <a:gd name="connsiteY733" fmla="*/ 900011 h 6858000"/>
              <a:gd name="connsiteX734" fmla="*/ 5870151 w 7467600"/>
              <a:gd name="connsiteY734" fmla="*/ 898890 h 6858000"/>
              <a:gd name="connsiteX735" fmla="*/ 5861335 w 7467600"/>
              <a:gd name="connsiteY735" fmla="*/ 899177 h 6858000"/>
              <a:gd name="connsiteX736" fmla="*/ 5843702 w 7467600"/>
              <a:gd name="connsiteY736" fmla="*/ 899748 h 6858000"/>
              <a:gd name="connsiteX737" fmla="*/ 5651107 w 7467600"/>
              <a:gd name="connsiteY737" fmla="*/ 920306 h 6858000"/>
              <a:gd name="connsiteX738" fmla="*/ 5459407 w 7467600"/>
              <a:gd name="connsiteY738" fmla="*/ 940975 h 6858000"/>
              <a:gd name="connsiteX739" fmla="*/ 5374846 w 7467600"/>
              <a:gd name="connsiteY739" fmla="*/ 941988 h 6858000"/>
              <a:gd name="connsiteX740" fmla="*/ 5256105 w 7467600"/>
              <a:gd name="connsiteY740" fmla="*/ 945632 h 6858000"/>
              <a:gd name="connsiteX741" fmla="*/ 5107071 w 7467600"/>
              <a:gd name="connsiteY741" fmla="*/ 969720 h 6858000"/>
              <a:gd name="connsiteX742" fmla="*/ 4998681 w 7467600"/>
              <a:gd name="connsiteY742" fmla="*/ 988771 h 6858000"/>
              <a:gd name="connsiteX743" fmla="*/ 5870151 w 7467600"/>
              <a:gd name="connsiteY743" fmla="*/ 898890 h 6858000"/>
              <a:gd name="connsiteX744" fmla="*/ 5504425 w 7467600"/>
              <a:gd name="connsiteY744" fmla="*/ 848067 h 6858000"/>
              <a:gd name="connsiteX745" fmla="*/ 4968849 w 7467600"/>
              <a:gd name="connsiteY745" fmla="*/ 962318 h 6858000"/>
              <a:gd name="connsiteX746" fmla="*/ 5104039 w 7467600"/>
              <a:gd name="connsiteY746" fmla="*/ 940634 h 6858000"/>
              <a:gd name="connsiteX747" fmla="*/ 5256311 w 7467600"/>
              <a:gd name="connsiteY747" fmla="*/ 916490 h 6858000"/>
              <a:gd name="connsiteX748" fmla="*/ 5377381 w 7467600"/>
              <a:gd name="connsiteY748" fmla="*/ 912671 h 6858000"/>
              <a:gd name="connsiteX749" fmla="*/ 5460148 w 7467600"/>
              <a:gd name="connsiteY749" fmla="*/ 911442 h 6858000"/>
              <a:gd name="connsiteX750" fmla="*/ 5648971 w 7467600"/>
              <a:gd name="connsiteY750" fmla="*/ 891331 h 6858000"/>
              <a:gd name="connsiteX751" fmla="*/ 5844807 w 7467600"/>
              <a:gd name="connsiteY751" fmla="*/ 870718 h 6858000"/>
              <a:gd name="connsiteX752" fmla="*/ 5862975 w 7467600"/>
              <a:gd name="connsiteY752" fmla="*/ 869756 h 6858000"/>
              <a:gd name="connsiteX753" fmla="*/ 5920887 w 7467600"/>
              <a:gd name="connsiteY753" fmla="*/ 865929 h 6858000"/>
              <a:gd name="connsiteX754" fmla="*/ 5504425 w 7467600"/>
              <a:gd name="connsiteY754" fmla="*/ 848067 h 6858000"/>
              <a:gd name="connsiteX755" fmla="*/ 3607114 w 7467600"/>
              <a:gd name="connsiteY755" fmla="*/ 467441 h 6858000"/>
              <a:gd name="connsiteX756" fmla="*/ 3296242 w 7467600"/>
              <a:gd name="connsiteY756" fmla="*/ 807991 h 6858000"/>
              <a:gd name="connsiteX757" fmla="*/ 3174674 w 7467600"/>
              <a:gd name="connsiteY757" fmla="*/ 919759 h 6858000"/>
              <a:gd name="connsiteX758" fmla="*/ 3042978 w 7467600"/>
              <a:gd name="connsiteY758" fmla="*/ 1054894 h 6858000"/>
              <a:gd name="connsiteX759" fmla="*/ 2968914 w 7467600"/>
              <a:gd name="connsiteY759" fmla="*/ 1133756 h 6858000"/>
              <a:gd name="connsiteX760" fmla="*/ 3103823 w 7467600"/>
              <a:gd name="connsiteY760" fmla="*/ 1026814 h 6858000"/>
              <a:gd name="connsiteX761" fmla="*/ 3607114 w 7467600"/>
              <a:gd name="connsiteY761" fmla="*/ 467441 h 6858000"/>
              <a:gd name="connsiteX762" fmla="*/ 3744487 w 7467600"/>
              <a:gd name="connsiteY762" fmla="*/ 383136 h 6858000"/>
              <a:gd name="connsiteX763" fmla="*/ 3970213 w 7467600"/>
              <a:gd name="connsiteY763" fmla="*/ 995559 h 6858000"/>
              <a:gd name="connsiteX764" fmla="*/ 3744487 w 7467600"/>
              <a:gd name="connsiteY764" fmla="*/ 383136 h 6858000"/>
              <a:gd name="connsiteX765" fmla="*/ 3624562 w 7467600"/>
              <a:gd name="connsiteY765" fmla="*/ 367041 h 6858000"/>
              <a:gd name="connsiteX766" fmla="*/ 3489712 w 7467600"/>
              <a:gd name="connsiteY766" fmla="*/ 485386 h 6858000"/>
              <a:gd name="connsiteX767" fmla="*/ 3182994 w 7467600"/>
              <a:gd name="connsiteY767" fmla="*/ 828265 h 6858000"/>
              <a:gd name="connsiteX768" fmla="*/ 2892114 w 7467600"/>
              <a:gd name="connsiteY768" fmla="*/ 1172635 h 6858000"/>
              <a:gd name="connsiteX769" fmla="*/ 3021459 w 7467600"/>
              <a:gd name="connsiteY769" fmla="*/ 1035385 h 6858000"/>
              <a:gd name="connsiteX770" fmla="*/ 3153873 w 7467600"/>
              <a:gd name="connsiteY770" fmla="*/ 898971 h 6858000"/>
              <a:gd name="connsiteX771" fmla="*/ 3276511 w 7467600"/>
              <a:gd name="connsiteY771" fmla="*/ 786423 h 6858000"/>
              <a:gd name="connsiteX772" fmla="*/ 3584154 w 7467600"/>
              <a:gd name="connsiteY772" fmla="*/ 448218 h 6858000"/>
              <a:gd name="connsiteX773" fmla="*/ 3624562 w 7467600"/>
              <a:gd name="connsiteY773" fmla="*/ 367041 h 6858000"/>
              <a:gd name="connsiteX774" fmla="*/ 3766672 w 7467600"/>
              <a:gd name="connsiteY774" fmla="*/ 359429 h 6858000"/>
              <a:gd name="connsiteX775" fmla="*/ 3996338 w 7467600"/>
              <a:gd name="connsiteY775" fmla="*/ 968237 h 6858000"/>
              <a:gd name="connsiteX776" fmla="*/ 3766672 w 7467600"/>
              <a:gd name="connsiteY776" fmla="*/ 359429 h 6858000"/>
              <a:gd name="connsiteX777" fmla="*/ 5805386 w 7467600"/>
              <a:gd name="connsiteY777" fmla="*/ 239240 h 6858000"/>
              <a:gd name="connsiteX778" fmla="*/ 5736947 w 7467600"/>
              <a:gd name="connsiteY778" fmla="*/ 261367 h 6858000"/>
              <a:gd name="connsiteX779" fmla="*/ 5427012 w 7467600"/>
              <a:gd name="connsiteY779" fmla="*/ 311272 h 6858000"/>
              <a:gd name="connsiteX780" fmla="*/ 5147818 w 7467600"/>
              <a:gd name="connsiteY780" fmla="*/ 322112 h 6858000"/>
              <a:gd name="connsiteX781" fmla="*/ 5060854 w 7467600"/>
              <a:gd name="connsiteY781" fmla="*/ 311882 h 6858000"/>
              <a:gd name="connsiteX782" fmla="*/ 4945989 w 7467600"/>
              <a:gd name="connsiteY782" fmla="*/ 300516 h 6858000"/>
              <a:gd name="connsiteX783" fmla="*/ 5410479 w 7467600"/>
              <a:gd name="connsiteY783" fmla="*/ 348434 h 6858000"/>
              <a:gd name="connsiteX784" fmla="*/ 5805386 w 7467600"/>
              <a:gd name="connsiteY784" fmla="*/ 239240 h 6858000"/>
              <a:gd name="connsiteX785" fmla="*/ 5905192 w 7467600"/>
              <a:gd name="connsiteY785" fmla="*/ 163079 h 6858000"/>
              <a:gd name="connsiteX786" fmla="*/ 5865655 w 7467600"/>
              <a:gd name="connsiteY786" fmla="*/ 171901 h 6858000"/>
              <a:gd name="connsiteX787" fmla="*/ 5259740 w 7467600"/>
              <a:gd name="connsiteY787" fmla="*/ 257013 h 6858000"/>
              <a:gd name="connsiteX788" fmla="*/ 5208466 w 7467600"/>
              <a:gd name="connsiteY788" fmla="*/ 257550 h 6858000"/>
              <a:gd name="connsiteX789" fmla="*/ 4980204 w 7467600"/>
              <a:gd name="connsiteY789" fmla="*/ 271903 h 6858000"/>
              <a:gd name="connsiteX790" fmla="*/ 5068068 w 7467600"/>
              <a:gd name="connsiteY790" fmla="*/ 282244 h 6858000"/>
              <a:gd name="connsiteX791" fmla="*/ 5153231 w 7467600"/>
              <a:gd name="connsiteY791" fmla="*/ 292240 h 6858000"/>
              <a:gd name="connsiteX792" fmla="*/ 5426491 w 7467600"/>
              <a:gd name="connsiteY792" fmla="*/ 281128 h 6858000"/>
              <a:gd name="connsiteX793" fmla="*/ 5731212 w 7467600"/>
              <a:gd name="connsiteY793" fmla="*/ 231951 h 6858000"/>
              <a:gd name="connsiteX794" fmla="*/ 5905192 w 7467600"/>
              <a:gd name="connsiteY794" fmla="*/ 163079 h 6858000"/>
              <a:gd name="connsiteX795" fmla="*/ 5944437 w 7467600"/>
              <a:gd name="connsiteY795" fmla="*/ 113829 h 6858000"/>
              <a:gd name="connsiteX796" fmla="*/ 5825032 w 7467600"/>
              <a:gd name="connsiteY796" fmla="*/ 146405 h 6858000"/>
              <a:gd name="connsiteX797" fmla="*/ 4955599 w 7467600"/>
              <a:gd name="connsiteY797" fmla="*/ 247008 h 6858000"/>
              <a:gd name="connsiteX798" fmla="*/ 5210104 w 7467600"/>
              <a:gd name="connsiteY798" fmla="*/ 228123 h 6858000"/>
              <a:gd name="connsiteX799" fmla="*/ 5261015 w 7467600"/>
              <a:gd name="connsiteY799" fmla="*/ 227087 h 6858000"/>
              <a:gd name="connsiteX800" fmla="*/ 5861181 w 7467600"/>
              <a:gd name="connsiteY800" fmla="*/ 143093 h 6858000"/>
              <a:gd name="connsiteX801" fmla="*/ 5961252 w 7467600"/>
              <a:gd name="connsiteY801" fmla="*/ 114820 h 6858000"/>
              <a:gd name="connsiteX802" fmla="*/ 5944437 w 7467600"/>
              <a:gd name="connsiteY802" fmla="*/ 113829 h 6858000"/>
              <a:gd name="connsiteX803" fmla="*/ 3882765 w 7467600"/>
              <a:gd name="connsiteY803" fmla="*/ 0 h 6858000"/>
              <a:gd name="connsiteX804" fmla="*/ 3995099 w 7467600"/>
              <a:gd name="connsiteY804" fmla="*/ 0 h 6858000"/>
              <a:gd name="connsiteX805" fmla="*/ 4163818 w 7467600"/>
              <a:gd name="connsiteY805" fmla="*/ 234104 h 6858000"/>
              <a:gd name="connsiteX806" fmla="*/ 4172099 w 7467600"/>
              <a:gd name="connsiteY806" fmla="*/ 234207 h 6858000"/>
              <a:gd name="connsiteX807" fmla="*/ 4784282 w 7467600"/>
              <a:gd name="connsiteY807" fmla="*/ 276561 h 6858000"/>
              <a:gd name="connsiteX808" fmla="*/ 4801687 w 7467600"/>
              <a:gd name="connsiteY808" fmla="*/ 267764 h 6858000"/>
              <a:gd name="connsiteX809" fmla="*/ 6082788 w 7467600"/>
              <a:gd name="connsiteY809" fmla="*/ 64119 h 6858000"/>
              <a:gd name="connsiteX810" fmla="*/ 6099442 w 7467600"/>
              <a:gd name="connsiteY810" fmla="*/ 82568 h 6858000"/>
              <a:gd name="connsiteX811" fmla="*/ 4804137 w 7467600"/>
              <a:gd name="connsiteY811" fmla="*/ 320931 h 6858000"/>
              <a:gd name="connsiteX812" fmla="*/ 4227047 w 7467600"/>
              <a:gd name="connsiteY812" fmla="*/ 313415 h 6858000"/>
              <a:gd name="connsiteX813" fmla="*/ 4346041 w 7467600"/>
              <a:gd name="connsiteY813" fmla="*/ 456086 h 6858000"/>
              <a:gd name="connsiteX814" fmla="*/ 4870967 w 7467600"/>
              <a:gd name="connsiteY814" fmla="*/ 963061 h 6858000"/>
              <a:gd name="connsiteX815" fmla="*/ 4889647 w 7467600"/>
              <a:gd name="connsiteY815" fmla="*/ 957147 h 6858000"/>
              <a:gd name="connsiteX816" fmla="*/ 5422504 w 7467600"/>
              <a:gd name="connsiteY816" fmla="*/ 805191 h 6858000"/>
              <a:gd name="connsiteX817" fmla="*/ 6087656 w 7467600"/>
              <a:gd name="connsiteY817" fmla="*/ 826703 h 6858000"/>
              <a:gd name="connsiteX818" fmla="*/ 6058717 w 7467600"/>
              <a:gd name="connsiteY818" fmla="*/ 865992 h 6858000"/>
              <a:gd name="connsiteX819" fmla="*/ 4974153 w 7467600"/>
              <a:gd name="connsiteY819" fmla="*/ 1045456 h 6858000"/>
              <a:gd name="connsiteX820" fmla="*/ 5627835 w 7467600"/>
              <a:gd name="connsiteY820" fmla="*/ 1472077 h 6858000"/>
              <a:gd name="connsiteX821" fmla="*/ 5629817 w 7467600"/>
              <a:gd name="connsiteY821" fmla="*/ 1471412 h 6858000"/>
              <a:gd name="connsiteX822" fmla="*/ 5634124 w 7467600"/>
              <a:gd name="connsiteY822" fmla="*/ 1470572 h 6858000"/>
              <a:gd name="connsiteX823" fmla="*/ 5755832 w 7467600"/>
              <a:gd name="connsiteY823" fmla="*/ 1383886 h 6858000"/>
              <a:gd name="connsiteX824" fmla="*/ 6014186 w 7467600"/>
              <a:gd name="connsiteY824" fmla="*/ 1279799 h 6858000"/>
              <a:gd name="connsiteX825" fmla="*/ 6901619 w 7467600"/>
              <a:gd name="connsiteY825" fmla="*/ 1047874 h 6858000"/>
              <a:gd name="connsiteX826" fmla="*/ 6931566 w 7467600"/>
              <a:gd name="connsiteY826" fmla="*/ 1062034 h 6858000"/>
              <a:gd name="connsiteX827" fmla="*/ 5790982 w 7467600"/>
              <a:gd name="connsiteY827" fmla="*/ 1561380 h 6858000"/>
              <a:gd name="connsiteX828" fmla="*/ 6188971 w 7467600"/>
              <a:gd name="connsiteY828" fmla="*/ 1755168 h 6858000"/>
              <a:gd name="connsiteX829" fmla="*/ 6202446 w 7467600"/>
              <a:gd name="connsiteY829" fmla="*/ 1752268 h 6858000"/>
              <a:gd name="connsiteX830" fmla="*/ 7179560 w 7467600"/>
              <a:gd name="connsiteY830" fmla="*/ 1467551 h 6858000"/>
              <a:gd name="connsiteX831" fmla="*/ 7158730 w 7467600"/>
              <a:gd name="connsiteY831" fmla="*/ 1507835 h 6858000"/>
              <a:gd name="connsiteX832" fmla="*/ 6326959 w 7467600"/>
              <a:gd name="connsiteY832" fmla="*/ 1817686 h 6858000"/>
              <a:gd name="connsiteX833" fmla="*/ 6537433 w 7467600"/>
              <a:gd name="connsiteY833" fmla="*/ 1907790 h 6858000"/>
              <a:gd name="connsiteX834" fmla="*/ 6550221 w 7467600"/>
              <a:gd name="connsiteY834" fmla="*/ 1910729 h 6858000"/>
              <a:gd name="connsiteX835" fmla="*/ 6964438 w 7467600"/>
              <a:gd name="connsiteY835" fmla="*/ 2209505 h 6858000"/>
              <a:gd name="connsiteX836" fmla="*/ 7367862 w 7467600"/>
              <a:gd name="connsiteY836" fmla="*/ 2806833 h 6858000"/>
              <a:gd name="connsiteX837" fmla="*/ 7364329 w 7467600"/>
              <a:gd name="connsiteY837" fmla="*/ 2826907 h 6858000"/>
              <a:gd name="connsiteX838" fmla="*/ 7290545 w 7467600"/>
              <a:gd name="connsiteY838" fmla="*/ 2850663 h 6858000"/>
              <a:gd name="connsiteX839" fmla="*/ 6472036 w 7467600"/>
              <a:gd name="connsiteY839" fmla="*/ 1959003 h 6858000"/>
              <a:gd name="connsiteX840" fmla="*/ 5792897 w 7467600"/>
              <a:gd name="connsiteY840" fmla="*/ 1647747 h 6858000"/>
              <a:gd name="connsiteX841" fmla="*/ 5842751 w 7467600"/>
              <a:gd name="connsiteY841" fmla="*/ 1816112 h 6858000"/>
              <a:gd name="connsiteX842" fmla="*/ 5847424 w 7467600"/>
              <a:gd name="connsiteY842" fmla="*/ 1815776 h 6858000"/>
              <a:gd name="connsiteX843" fmla="*/ 6399821 w 7467600"/>
              <a:gd name="connsiteY843" fmla="*/ 2344799 h 6858000"/>
              <a:gd name="connsiteX844" fmla="*/ 6323232 w 7467600"/>
              <a:gd name="connsiteY844" fmla="*/ 2389634 h 6858000"/>
              <a:gd name="connsiteX845" fmla="*/ 5942958 w 7467600"/>
              <a:gd name="connsiteY845" fmla="*/ 2077708 h 6858000"/>
              <a:gd name="connsiteX846" fmla="*/ 5921559 w 7467600"/>
              <a:gd name="connsiteY846" fmla="*/ 2378596 h 6858000"/>
              <a:gd name="connsiteX847" fmla="*/ 5817651 w 7467600"/>
              <a:gd name="connsiteY847" fmla="*/ 3023919 h 6858000"/>
              <a:gd name="connsiteX848" fmla="*/ 5729634 w 7467600"/>
              <a:gd name="connsiteY848" fmla="*/ 3051849 h 6858000"/>
              <a:gd name="connsiteX849" fmla="*/ 5611018 w 7467600"/>
              <a:gd name="connsiteY849" fmla="*/ 2316769 h 6858000"/>
              <a:gd name="connsiteX850" fmla="*/ 5687608 w 7467600"/>
              <a:gd name="connsiteY850" fmla="*/ 2039972 h 6858000"/>
              <a:gd name="connsiteX851" fmla="*/ 5657554 w 7467600"/>
              <a:gd name="connsiteY851" fmla="*/ 1576445 h 6858000"/>
              <a:gd name="connsiteX852" fmla="*/ 5150475 w 7467600"/>
              <a:gd name="connsiteY852" fmla="*/ 1274012 h 6858000"/>
              <a:gd name="connsiteX853" fmla="*/ 5349142 w 7467600"/>
              <a:gd name="connsiteY853" fmla="*/ 2204405 h 6858000"/>
              <a:gd name="connsiteX854" fmla="*/ 5262214 w 7467600"/>
              <a:gd name="connsiteY854" fmla="*/ 2233836 h 6858000"/>
              <a:gd name="connsiteX855" fmla="*/ 4981539 w 7467600"/>
              <a:gd name="connsiteY855" fmla="*/ 1542201 h 6858000"/>
              <a:gd name="connsiteX856" fmla="*/ 4958461 w 7467600"/>
              <a:gd name="connsiteY856" fmla="*/ 1136957 h 6858000"/>
              <a:gd name="connsiteX857" fmla="*/ 4655015 w 7467600"/>
              <a:gd name="connsiteY857" fmla="*/ 891426 h 6858000"/>
              <a:gd name="connsiteX858" fmla="*/ 4348002 w 7467600"/>
              <a:gd name="connsiteY858" fmla="*/ 2205895 h 6858000"/>
              <a:gd name="connsiteX859" fmla="*/ 4262250 w 7467600"/>
              <a:gd name="connsiteY859" fmla="*/ 2219972 h 6858000"/>
              <a:gd name="connsiteX860" fmla="*/ 4550611 w 7467600"/>
              <a:gd name="connsiteY860" fmla="*/ 817540 h 6858000"/>
              <a:gd name="connsiteX861" fmla="*/ 4564418 w 7467600"/>
              <a:gd name="connsiteY861" fmla="*/ 808293 h 6858000"/>
              <a:gd name="connsiteX862" fmla="*/ 4266388 w 7467600"/>
              <a:gd name="connsiteY862" fmla="*/ 500083 h 6858000"/>
              <a:gd name="connsiteX863" fmla="*/ 4032842 w 7467600"/>
              <a:gd name="connsiteY863" fmla="*/ 211809 h 6858000"/>
              <a:gd name="connsiteX864" fmla="*/ 3882765 w 7467600"/>
              <a:gd name="connsiteY864" fmla="*/ 0 h 6858000"/>
              <a:gd name="connsiteX865" fmla="*/ 3721337 w 7467600"/>
              <a:gd name="connsiteY865" fmla="*/ 0 h 6858000"/>
              <a:gd name="connsiteX866" fmla="*/ 3797544 w 7467600"/>
              <a:gd name="connsiteY866" fmla="*/ 0 h 6858000"/>
              <a:gd name="connsiteX867" fmla="*/ 3775734 w 7467600"/>
              <a:gd name="connsiteY867" fmla="*/ 95131 h 6858000"/>
              <a:gd name="connsiteX868" fmla="*/ 3724807 w 7467600"/>
              <a:gd name="connsiteY868" fmla="*/ 272257 h 6858000"/>
              <a:gd name="connsiteX869" fmla="*/ 3726844 w 7467600"/>
              <a:gd name="connsiteY869" fmla="*/ 282988 h 6858000"/>
              <a:gd name="connsiteX870" fmla="*/ 3742664 w 7467600"/>
              <a:gd name="connsiteY870" fmla="*/ 279918 h 6858000"/>
              <a:gd name="connsiteX871" fmla="*/ 4103910 w 7467600"/>
              <a:gd name="connsiteY871" fmla="*/ 1161917 h 6858000"/>
              <a:gd name="connsiteX872" fmla="*/ 4020269 w 7467600"/>
              <a:gd name="connsiteY872" fmla="*/ 1200406 h 6858000"/>
              <a:gd name="connsiteX873" fmla="*/ 3674882 w 7467600"/>
              <a:gd name="connsiteY873" fmla="*/ 488524 h 6858000"/>
              <a:gd name="connsiteX874" fmla="*/ 3132682 w 7467600"/>
              <a:gd name="connsiteY874" fmla="*/ 1072284 h 6858000"/>
              <a:gd name="connsiteX875" fmla="*/ 2716346 w 7467600"/>
              <a:gd name="connsiteY875" fmla="*/ 1276376 h 6858000"/>
              <a:gd name="connsiteX876" fmla="*/ 2716772 w 7467600"/>
              <a:gd name="connsiteY876" fmla="*/ 1255462 h 6858000"/>
              <a:gd name="connsiteX877" fmla="*/ 3471096 w 7467600"/>
              <a:gd name="connsiteY877" fmla="*/ 437072 h 6858000"/>
              <a:gd name="connsiteX878" fmla="*/ 3639057 w 7467600"/>
              <a:gd name="connsiteY878" fmla="*/ 286334 h 6858000"/>
              <a:gd name="connsiteX879" fmla="*/ 3640309 w 7467600"/>
              <a:gd name="connsiteY879" fmla="*/ 284664 h 6858000"/>
              <a:gd name="connsiteX880" fmla="*/ 3646022 w 7467600"/>
              <a:gd name="connsiteY880" fmla="*/ 276711 h 6858000"/>
              <a:gd name="connsiteX881" fmla="*/ 3707943 w 7467600"/>
              <a:gd name="connsiteY881" fmla="*/ 65958 h 6858000"/>
              <a:gd name="connsiteX882" fmla="*/ 3721337 w 7467600"/>
              <a:gd name="connsiteY882" fmla="*/ 0 h 6858000"/>
              <a:gd name="connsiteX883" fmla="*/ 2867960 w 7467600"/>
              <a:gd name="connsiteY883" fmla="*/ 0 h 6858000"/>
              <a:gd name="connsiteX884" fmla="*/ 2926351 w 7467600"/>
              <a:gd name="connsiteY884" fmla="*/ 0 h 6858000"/>
              <a:gd name="connsiteX885" fmla="*/ 2902823 w 7467600"/>
              <a:gd name="connsiteY885" fmla="*/ 262929 h 6858000"/>
              <a:gd name="connsiteX886" fmla="*/ 2940663 w 7467600"/>
              <a:gd name="connsiteY886" fmla="*/ 140884 h 6858000"/>
              <a:gd name="connsiteX887" fmla="*/ 2947039 w 7467600"/>
              <a:gd name="connsiteY887" fmla="*/ 122524 h 6858000"/>
              <a:gd name="connsiteX888" fmla="*/ 2984316 w 7467600"/>
              <a:gd name="connsiteY888" fmla="*/ 0 h 6858000"/>
              <a:gd name="connsiteX889" fmla="*/ 3016114 w 7467600"/>
              <a:gd name="connsiteY889" fmla="*/ 0 h 6858000"/>
              <a:gd name="connsiteX890" fmla="*/ 2979949 w 7467600"/>
              <a:gd name="connsiteY890" fmla="*/ 119274 h 6858000"/>
              <a:gd name="connsiteX891" fmla="*/ 3023879 w 7467600"/>
              <a:gd name="connsiteY891" fmla="*/ 0 h 6858000"/>
              <a:gd name="connsiteX892" fmla="*/ 3105400 w 7467600"/>
              <a:gd name="connsiteY892" fmla="*/ 0 h 6858000"/>
              <a:gd name="connsiteX893" fmla="*/ 3094669 w 7467600"/>
              <a:gd name="connsiteY893" fmla="*/ 30308 h 6858000"/>
              <a:gd name="connsiteX894" fmla="*/ 2901945 w 7467600"/>
              <a:gd name="connsiteY894" fmla="*/ 466538 h 6858000"/>
              <a:gd name="connsiteX895" fmla="*/ 2815209 w 7467600"/>
              <a:gd name="connsiteY895" fmla="*/ 497361 h 6858000"/>
              <a:gd name="connsiteX896" fmla="*/ 2844845 w 7467600"/>
              <a:gd name="connsiteY896" fmla="*/ 127638 h 6858000"/>
              <a:gd name="connsiteX897" fmla="*/ 2867960 w 7467600"/>
              <a:gd name="connsiteY897" fmla="*/ 0 h 6858000"/>
              <a:gd name="connsiteX898" fmla="*/ 1057230 w 7467600"/>
              <a:gd name="connsiteY898" fmla="*/ 0 h 6858000"/>
              <a:gd name="connsiteX899" fmla="*/ 1111003 w 7467600"/>
              <a:gd name="connsiteY899" fmla="*/ 0 h 6858000"/>
              <a:gd name="connsiteX900" fmla="*/ 1125553 w 7467600"/>
              <a:gd name="connsiteY900" fmla="*/ 52588 h 6858000"/>
              <a:gd name="connsiteX901" fmla="*/ 1304276 w 7467600"/>
              <a:gd name="connsiteY901" fmla="*/ 476275 h 6858000"/>
              <a:gd name="connsiteX902" fmla="*/ 1492066 w 7467600"/>
              <a:gd name="connsiteY902" fmla="*/ 886333 h 6858000"/>
              <a:gd name="connsiteX903" fmla="*/ 1423698 w 7467600"/>
              <a:gd name="connsiteY903" fmla="*/ 710817 h 6858000"/>
              <a:gd name="connsiteX904" fmla="*/ 1357609 w 7467600"/>
              <a:gd name="connsiteY904" fmla="*/ 532892 h 6858000"/>
              <a:gd name="connsiteX905" fmla="*/ 1309550 w 7467600"/>
              <a:gd name="connsiteY905" fmla="*/ 374031 h 6858000"/>
              <a:gd name="connsiteX906" fmla="*/ 1193673 w 7467600"/>
              <a:gd name="connsiteY906" fmla="*/ 49533 h 6858000"/>
              <a:gd name="connsiteX907" fmla="*/ 1164391 w 7467600"/>
              <a:gd name="connsiteY907" fmla="*/ 0 h 6858000"/>
              <a:gd name="connsiteX908" fmla="*/ 1200666 w 7467600"/>
              <a:gd name="connsiteY908" fmla="*/ 0 h 6858000"/>
              <a:gd name="connsiteX909" fmla="*/ 1223408 w 7467600"/>
              <a:gd name="connsiteY909" fmla="*/ 38996 h 6858000"/>
              <a:gd name="connsiteX910" fmla="*/ 1339635 w 7467600"/>
              <a:gd name="connsiteY910" fmla="*/ 365517 h 6858000"/>
              <a:gd name="connsiteX911" fmla="*/ 1387469 w 7467600"/>
              <a:gd name="connsiteY911" fmla="*/ 523079 h 6858000"/>
              <a:gd name="connsiteX912" fmla="*/ 1452685 w 7467600"/>
              <a:gd name="connsiteY912" fmla="*/ 699806 h 6858000"/>
              <a:gd name="connsiteX913" fmla="*/ 1492092 w 7467600"/>
              <a:gd name="connsiteY913" fmla="*/ 800424 h 6858000"/>
              <a:gd name="connsiteX914" fmla="*/ 1455302 w 7467600"/>
              <a:gd name="connsiteY914" fmla="*/ 632913 h 6858000"/>
              <a:gd name="connsiteX915" fmla="*/ 1222336 w 7467600"/>
              <a:gd name="connsiteY915" fmla="*/ 9480 h 6858000"/>
              <a:gd name="connsiteX916" fmla="*/ 1214634 w 7467600"/>
              <a:gd name="connsiteY916" fmla="*/ 0 h 6858000"/>
              <a:gd name="connsiteX917" fmla="*/ 1289827 w 7467600"/>
              <a:gd name="connsiteY917" fmla="*/ 0 h 6858000"/>
              <a:gd name="connsiteX918" fmla="*/ 1321076 w 7467600"/>
              <a:gd name="connsiteY918" fmla="*/ 59722 h 6858000"/>
              <a:gd name="connsiteX919" fmla="*/ 1512579 w 7467600"/>
              <a:gd name="connsiteY919" fmla="*/ 626441 h 6858000"/>
              <a:gd name="connsiteX920" fmla="*/ 1506076 w 7467600"/>
              <a:gd name="connsiteY920" fmla="*/ 1089289 h 6858000"/>
              <a:gd name="connsiteX921" fmla="*/ 1486346 w 7467600"/>
              <a:gd name="connsiteY921" fmla="*/ 1079919 h 6858000"/>
              <a:gd name="connsiteX922" fmla="*/ 1070511 w 7467600"/>
              <a:gd name="connsiteY922" fmla="*/ 48609 h 6858000"/>
              <a:gd name="connsiteX923" fmla="*/ 1057230 w 7467600"/>
              <a:gd name="connsiteY923" fmla="*/ 0 h 6858000"/>
              <a:gd name="connsiteX924" fmla="*/ 43151 w 7467600"/>
              <a:gd name="connsiteY924" fmla="*/ 0 h 6858000"/>
              <a:gd name="connsiteX925" fmla="*/ 95283 w 7467600"/>
              <a:gd name="connsiteY925" fmla="*/ 0 h 6858000"/>
              <a:gd name="connsiteX926" fmla="*/ 300708 w 7467600"/>
              <a:gd name="connsiteY926" fmla="*/ 154571 h 6858000"/>
              <a:gd name="connsiteX927" fmla="*/ 530414 w 7467600"/>
              <a:gd name="connsiteY927" fmla="*/ 354673 h 6858000"/>
              <a:gd name="connsiteX928" fmla="*/ 333785 w 7467600"/>
              <a:gd name="connsiteY928" fmla="*/ 161564 h 6858000"/>
              <a:gd name="connsiteX929" fmla="*/ 147005 w 7467600"/>
              <a:gd name="connsiteY929" fmla="*/ 0 h 6858000"/>
              <a:gd name="connsiteX930" fmla="*/ 272509 w 7467600"/>
              <a:gd name="connsiteY930" fmla="*/ 0 h 6858000"/>
              <a:gd name="connsiteX931" fmla="*/ 326276 w 7467600"/>
              <a:gd name="connsiteY931" fmla="*/ 45847 h 6858000"/>
              <a:gd name="connsiteX932" fmla="*/ 823759 w 7467600"/>
              <a:gd name="connsiteY932" fmla="*/ 574145 h 6858000"/>
              <a:gd name="connsiteX933" fmla="*/ 811254 w 7467600"/>
              <a:gd name="connsiteY933" fmla="*/ 665546 h 6858000"/>
              <a:gd name="connsiteX934" fmla="*/ 154042 w 7467600"/>
              <a:gd name="connsiteY934" fmla="*/ 261522 h 6858000"/>
              <a:gd name="connsiteX935" fmla="*/ 13550 w 7467600"/>
              <a:gd name="connsiteY935" fmla="*/ 158423 h 6858000"/>
              <a:gd name="connsiteX936" fmla="*/ 0 w 7467600"/>
              <a:gd name="connsiteY936" fmla="*/ 146618 h 6858000"/>
              <a:gd name="connsiteX937" fmla="*/ 0 w 7467600"/>
              <a:gd name="connsiteY937" fmla="*/ 59161 h 6858000"/>
              <a:gd name="connsiteX938" fmla="*/ 45427 w 7467600"/>
              <a:gd name="connsiteY938" fmla="*/ 101078 h 6858000"/>
              <a:gd name="connsiteX939" fmla="*/ 630103 w 7467600"/>
              <a:gd name="connsiteY939" fmla="*/ 485885 h 6858000"/>
              <a:gd name="connsiteX940" fmla="*/ 532040 w 7467600"/>
              <a:gd name="connsiteY940" fmla="*/ 399359 h 6858000"/>
              <a:gd name="connsiteX941" fmla="*/ 517618 w 7467600"/>
              <a:gd name="connsiteY941" fmla="*/ 385726 h 6858000"/>
              <a:gd name="connsiteX942" fmla="*/ 285074 w 7467600"/>
              <a:gd name="connsiteY942" fmla="*/ 182755 h 6858000"/>
              <a:gd name="connsiteX943" fmla="*/ 43151 w 7467600"/>
              <a:gd name="connsiteY943"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289862 w 7467600"/>
              <a:gd name="connsiteY10" fmla="*/ 6659827 h 6858000"/>
              <a:gd name="connsiteX11" fmla="*/ 1019354 w 7467600"/>
              <a:gd name="connsiteY11" fmla="*/ 6315006 h 6858000"/>
              <a:gd name="connsiteX12" fmla="*/ 441046 w 7467600"/>
              <a:gd name="connsiteY12" fmla="*/ 6691153 h 6858000"/>
              <a:gd name="connsiteX13" fmla="*/ 1019354 w 7467600"/>
              <a:gd name="connsiteY13" fmla="*/ 6315006 h 6858000"/>
              <a:gd name="connsiteX14" fmla="*/ 991680 w 7467600"/>
              <a:gd name="connsiteY14" fmla="*/ 6298413 h 6858000"/>
              <a:gd name="connsiteX15" fmla="*/ 409060 w 7467600"/>
              <a:gd name="connsiteY15" fmla="*/ 6671470 h 6858000"/>
              <a:gd name="connsiteX16" fmla="*/ 991680 w 7467600"/>
              <a:gd name="connsiteY16" fmla="*/ 6298413 h 6858000"/>
              <a:gd name="connsiteX17" fmla="*/ 103333 w 7467600"/>
              <a:gd name="connsiteY17" fmla="*/ 5699602 h 6858000"/>
              <a:gd name="connsiteX18" fmla="*/ 233938 w 7467600"/>
              <a:gd name="connsiteY18" fmla="*/ 5809416 h 6858000"/>
              <a:gd name="connsiteX19" fmla="*/ 883580 w 7467600"/>
              <a:gd name="connsiteY19" fmla="*/ 6180710 h 6858000"/>
              <a:gd name="connsiteX20" fmla="*/ 487337 w 7467600"/>
              <a:gd name="connsiteY20" fmla="*/ 5950182 h 6858000"/>
              <a:gd name="connsiteX21" fmla="*/ 354051 w 7467600"/>
              <a:gd name="connsiteY21" fmla="*/ 5854912 h 6858000"/>
              <a:gd name="connsiteX22" fmla="*/ 195436 w 7467600"/>
              <a:gd name="connsiteY22" fmla="*/ 5755068 h 6858000"/>
              <a:gd name="connsiteX23" fmla="*/ 103333 w 7467600"/>
              <a:gd name="connsiteY23" fmla="*/ 5699602 h 6858000"/>
              <a:gd name="connsiteX24" fmla="*/ 5539432 w 7467600"/>
              <a:gd name="connsiteY24" fmla="*/ 5642928 h 6858000"/>
              <a:gd name="connsiteX25" fmla="*/ 5555462 w 7467600"/>
              <a:gd name="connsiteY25" fmla="*/ 5694454 h 6858000"/>
              <a:gd name="connsiteX26" fmla="*/ 5828270 w 7467600"/>
              <a:gd name="connsiteY26" fmla="*/ 6320663 h 6858000"/>
              <a:gd name="connsiteX27" fmla="*/ 5947416 w 7467600"/>
              <a:gd name="connsiteY27" fmla="*/ 6574846 h 6858000"/>
              <a:gd name="connsiteX28" fmla="*/ 5539432 w 7467600"/>
              <a:gd name="connsiteY28" fmla="*/ 5642928 h 6858000"/>
              <a:gd name="connsiteX29" fmla="*/ 51253 w 7467600"/>
              <a:gd name="connsiteY29" fmla="*/ 5631825 h 6858000"/>
              <a:gd name="connsiteX30" fmla="*/ 211622 w 7467600"/>
              <a:gd name="connsiteY30" fmla="*/ 5728803 h 6858000"/>
              <a:gd name="connsiteX31" fmla="*/ 371652 w 7467600"/>
              <a:gd name="connsiteY31" fmla="*/ 5829062 h 6858000"/>
              <a:gd name="connsiteX32" fmla="*/ 505903 w 7467600"/>
              <a:gd name="connsiteY32" fmla="*/ 5925221 h 6858000"/>
              <a:gd name="connsiteX33" fmla="*/ 899240 w 7467600"/>
              <a:gd name="connsiteY33" fmla="*/ 6153068 h 6858000"/>
              <a:gd name="connsiteX34" fmla="*/ 988114 w 7467600"/>
              <a:gd name="connsiteY34" fmla="*/ 6174204 h 6858000"/>
              <a:gd name="connsiteX35" fmla="*/ 845971 w 7467600"/>
              <a:gd name="connsiteY35" fmla="*/ 6067177 h 6858000"/>
              <a:gd name="connsiteX36" fmla="*/ 448057 w 7467600"/>
              <a:gd name="connsiteY36" fmla="*/ 5841376 h 6858000"/>
              <a:gd name="connsiteX37" fmla="*/ 51253 w 7467600"/>
              <a:gd name="connsiteY37" fmla="*/ 5631825 h 6858000"/>
              <a:gd name="connsiteX38" fmla="*/ 2606687 w 7467600"/>
              <a:gd name="connsiteY38" fmla="*/ 5630718 h 6858000"/>
              <a:gd name="connsiteX39" fmla="*/ 2645658 w 7467600"/>
              <a:gd name="connsiteY39" fmla="*/ 6640259 h 6858000"/>
              <a:gd name="connsiteX40" fmla="*/ 2606687 w 7467600"/>
              <a:gd name="connsiteY40" fmla="*/ 5630718 h 6858000"/>
              <a:gd name="connsiteX41" fmla="*/ 3642057 w 7467600"/>
              <a:gd name="connsiteY41" fmla="*/ 5573487 h 6858000"/>
              <a:gd name="connsiteX42" fmla="*/ 3632981 w 7467600"/>
              <a:gd name="connsiteY42" fmla="*/ 5579437 h 6858000"/>
              <a:gd name="connsiteX43" fmla="*/ 3382436 w 7467600"/>
              <a:gd name="connsiteY43" fmla="*/ 5952726 h 6858000"/>
              <a:gd name="connsiteX44" fmla="*/ 3191929 w 7467600"/>
              <a:gd name="connsiteY44" fmla="*/ 6662669 h 6858000"/>
              <a:gd name="connsiteX45" fmla="*/ 3369898 w 7467600"/>
              <a:gd name="connsiteY45" fmla="*/ 6081771 h 6858000"/>
              <a:gd name="connsiteX46" fmla="*/ 3642057 w 7467600"/>
              <a:gd name="connsiteY46" fmla="*/ 5573487 h 6858000"/>
              <a:gd name="connsiteX47" fmla="*/ 2650666 w 7467600"/>
              <a:gd name="connsiteY47" fmla="*/ 5530686 h 6858000"/>
              <a:gd name="connsiteX48" fmla="*/ 2650249 w 7467600"/>
              <a:gd name="connsiteY48" fmla="*/ 5532101 h 6858000"/>
              <a:gd name="connsiteX49" fmla="*/ 2663808 w 7467600"/>
              <a:gd name="connsiteY49" fmla="*/ 6535215 h 6858000"/>
              <a:gd name="connsiteX50" fmla="*/ 2665418 w 7467600"/>
              <a:gd name="connsiteY50" fmla="*/ 6132756 h 6858000"/>
              <a:gd name="connsiteX51" fmla="*/ 2650666 w 7467600"/>
              <a:gd name="connsiteY51" fmla="*/ 5530686 h 6858000"/>
              <a:gd name="connsiteX52" fmla="*/ 2680277 w 7467600"/>
              <a:gd name="connsiteY52" fmla="*/ 5479204 h 6858000"/>
              <a:gd name="connsiteX53" fmla="*/ 2678972 w 7467600"/>
              <a:gd name="connsiteY53" fmla="*/ 5481582 h 6858000"/>
              <a:gd name="connsiteX54" fmla="*/ 2696666 w 7467600"/>
              <a:gd name="connsiteY54" fmla="*/ 6133836 h 6858000"/>
              <a:gd name="connsiteX55" fmla="*/ 2695769 w 7467600"/>
              <a:gd name="connsiteY55" fmla="*/ 6390955 h 6858000"/>
              <a:gd name="connsiteX56" fmla="*/ 2739893 w 7467600"/>
              <a:gd name="connsiteY56" fmla="*/ 6108357 h 6858000"/>
              <a:gd name="connsiteX57" fmla="*/ 2680277 w 7467600"/>
              <a:gd name="connsiteY57" fmla="*/ 5479204 h 6858000"/>
              <a:gd name="connsiteX58" fmla="*/ 1132195 w 7467600"/>
              <a:gd name="connsiteY58" fmla="*/ 5467980 h 6858000"/>
              <a:gd name="connsiteX59" fmla="*/ 1679056 w 7467600"/>
              <a:gd name="connsiteY59" fmla="*/ 5516907 h 6858000"/>
              <a:gd name="connsiteX60" fmla="*/ 2128648 w 7467600"/>
              <a:gd name="connsiteY60" fmla="*/ 5474249 h 6858000"/>
              <a:gd name="connsiteX61" fmla="*/ 1825619 w 7467600"/>
              <a:gd name="connsiteY61" fmla="*/ 5478447 h 6858000"/>
              <a:gd name="connsiteX62" fmla="*/ 1737798 w 7467600"/>
              <a:gd name="connsiteY62" fmla="*/ 5483353 h 6858000"/>
              <a:gd name="connsiteX63" fmla="*/ 1132195 w 7467600"/>
              <a:gd name="connsiteY63" fmla="*/ 5467980 h 6858000"/>
              <a:gd name="connsiteX64" fmla="*/ 1456157 w 7467600"/>
              <a:gd name="connsiteY64" fmla="*/ 5371404 h 6858000"/>
              <a:gd name="connsiteX65" fmla="*/ 1244432 w 7467600"/>
              <a:gd name="connsiteY65" fmla="*/ 5385601 h 6858000"/>
              <a:gd name="connsiteX66" fmla="*/ 973990 w 7467600"/>
              <a:gd name="connsiteY66" fmla="*/ 5424940 h 6858000"/>
              <a:gd name="connsiteX67" fmla="*/ 1103809 w 7467600"/>
              <a:gd name="connsiteY67" fmla="*/ 5433720 h 6858000"/>
              <a:gd name="connsiteX68" fmla="*/ 1123454 w 7467600"/>
              <a:gd name="connsiteY68" fmla="*/ 5435727 h 6858000"/>
              <a:gd name="connsiteX69" fmla="*/ 1737017 w 7467600"/>
              <a:gd name="connsiteY69" fmla="*/ 5452183 h 6858000"/>
              <a:gd name="connsiteX70" fmla="*/ 1824397 w 7467600"/>
              <a:gd name="connsiteY70" fmla="*/ 5447757 h 6858000"/>
              <a:gd name="connsiteX71" fmla="*/ 2070059 w 7467600"/>
              <a:gd name="connsiteY71" fmla="*/ 5441660 h 6858000"/>
              <a:gd name="connsiteX72" fmla="*/ 1456157 w 7467600"/>
              <a:gd name="connsiteY72" fmla="*/ 5371404 h 6858000"/>
              <a:gd name="connsiteX73" fmla="*/ 4988186 w 7467600"/>
              <a:gd name="connsiteY73" fmla="*/ 5216467 h 6858000"/>
              <a:gd name="connsiteX74" fmla="*/ 4777334 w 7467600"/>
              <a:gd name="connsiteY74" fmla="*/ 5406072 h 6858000"/>
              <a:gd name="connsiteX75" fmla="*/ 4718341 w 7467600"/>
              <a:gd name="connsiteY75" fmla="*/ 5468043 h 6858000"/>
              <a:gd name="connsiteX76" fmla="*/ 4604655 w 7467600"/>
              <a:gd name="connsiteY76" fmla="*/ 5583434 h 6858000"/>
              <a:gd name="connsiteX77" fmla="*/ 4565074 w 7467600"/>
              <a:gd name="connsiteY77" fmla="*/ 5618550 h 6858000"/>
              <a:gd name="connsiteX78" fmla="*/ 4988186 w 7467600"/>
              <a:gd name="connsiteY78" fmla="*/ 5216467 h 6858000"/>
              <a:gd name="connsiteX79" fmla="*/ 4978032 w 7467600"/>
              <a:gd name="connsiteY79" fmla="*/ 5183809 h 6858000"/>
              <a:gd name="connsiteX80" fmla="*/ 4463413 w 7467600"/>
              <a:gd name="connsiteY80" fmla="*/ 5615162 h 6858000"/>
              <a:gd name="connsiteX81" fmla="*/ 4358134 w 7467600"/>
              <a:gd name="connsiteY81" fmla="*/ 5742791 h 6858000"/>
              <a:gd name="connsiteX82" fmla="*/ 4376219 w 7467600"/>
              <a:gd name="connsiteY82" fmla="*/ 5729027 h 6858000"/>
              <a:gd name="connsiteX83" fmla="*/ 4582340 w 7467600"/>
              <a:gd name="connsiteY83" fmla="*/ 5561037 h 6858000"/>
              <a:gd name="connsiteX84" fmla="*/ 4694684 w 7467600"/>
              <a:gd name="connsiteY84" fmla="*/ 5447098 h 6858000"/>
              <a:gd name="connsiteX85" fmla="*/ 4754123 w 7467600"/>
              <a:gd name="connsiteY85" fmla="*/ 5384643 h 6858000"/>
              <a:gd name="connsiteX86" fmla="*/ 4978032 w 7467600"/>
              <a:gd name="connsiteY86" fmla="*/ 5183809 h 6858000"/>
              <a:gd name="connsiteX87" fmla="*/ 1903353 w 7467600"/>
              <a:gd name="connsiteY87" fmla="*/ 5044827 h 6858000"/>
              <a:gd name="connsiteX88" fmla="*/ 1936931 w 7467600"/>
              <a:gd name="connsiteY88" fmla="*/ 5093954 h 6858000"/>
              <a:gd name="connsiteX89" fmla="*/ 2195868 w 7467600"/>
              <a:gd name="connsiteY89" fmla="*/ 5396574 h 6858000"/>
              <a:gd name="connsiteX90" fmla="*/ 2088852 w 7467600"/>
              <a:gd name="connsiteY90" fmla="*/ 5166123 h 6858000"/>
              <a:gd name="connsiteX91" fmla="*/ 1958241 w 7467600"/>
              <a:gd name="connsiteY91" fmla="*/ 5067955 h 6858000"/>
              <a:gd name="connsiteX92" fmla="*/ 1903353 w 7467600"/>
              <a:gd name="connsiteY92" fmla="*/ 5044827 h 6858000"/>
              <a:gd name="connsiteX93" fmla="*/ 1979378 w 7467600"/>
              <a:gd name="connsiteY93" fmla="*/ 4769504 h 6858000"/>
              <a:gd name="connsiteX94" fmla="*/ 2882120 w 7467600"/>
              <a:gd name="connsiteY94" fmla="*/ 5064547 h 6858000"/>
              <a:gd name="connsiteX95" fmla="*/ 2793103 w 7467600"/>
              <a:gd name="connsiteY95" fmla="*/ 5039699 h 6858000"/>
              <a:gd name="connsiteX96" fmla="*/ 2770041 w 7467600"/>
              <a:gd name="connsiteY96" fmla="*/ 5033634 h 6858000"/>
              <a:gd name="connsiteX97" fmla="*/ 1979378 w 7467600"/>
              <a:gd name="connsiteY97" fmla="*/ 4769504 h 6858000"/>
              <a:gd name="connsiteX98" fmla="*/ 1927410 w 7467600"/>
              <a:gd name="connsiteY98" fmla="*/ 4716164 h 6858000"/>
              <a:gd name="connsiteX99" fmla="*/ 1959587 w 7467600"/>
              <a:gd name="connsiteY99" fmla="*/ 4728849 h 6858000"/>
              <a:gd name="connsiteX100" fmla="*/ 2777707 w 7467600"/>
              <a:gd name="connsiteY100" fmla="*/ 5003991 h 6858000"/>
              <a:gd name="connsiteX101" fmla="*/ 2800768 w 7467600"/>
              <a:gd name="connsiteY101" fmla="*/ 5010056 h 6858000"/>
              <a:gd name="connsiteX102" fmla="*/ 2879408 w 7467600"/>
              <a:gd name="connsiteY102" fmla="*/ 5031590 h 6858000"/>
              <a:gd name="connsiteX103" fmla="*/ 2862295 w 7467600"/>
              <a:gd name="connsiteY103" fmla="*/ 5022958 h 6858000"/>
              <a:gd name="connsiteX104" fmla="*/ 2813343 w 7467600"/>
              <a:gd name="connsiteY104" fmla="*/ 4998369 h 6858000"/>
              <a:gd name="connsiteX105" fmla="*/ 2646245 w 7467600"/>
              <a:gd name="connsiteY105" fmla="*/ 4930999 h 6858000"/>
              <a:gd name="connsiteX106" fmla="*/ 1999243 w 7467600"/>
              <a:gd name="connsiteY106" fmla="*/ 4730524 h 6858000"/>
              <a:gd name="connsiteX107" fmla="*/ 1979527 w 7467600"/>
              <a:gd name="connsiteY107" fmla="*/ 4726651 h 6858000"/>
              <a:gd name="connsiteX108" fmla="*/ 1927410 w 7467600"/>
              <a:gd name="connsiteY108" fmla="*/ 4716164 h 6858000"/>
              <a:gd name="connsiteX109" fmla="*/ 1997014 w 7467600"/>
              <a:gd name="connsiteY109" fmla="*/ 4698007 h 6858000"/>
              <a:gd name="connsiteX110" fmla="*/ 2005458 w 7467600"/>
              <a:gd name="connsiteY110" fmla="*/ 4699540 h 6858000"/>
              <a:gd name="connsiteX111" fmla="*/ 2657186 w 7467600"/>
              <a:gd name="connsiteY111" fmla="*/ 4901687 h 6858000"/>
              <a:gd name="connsiteX112" fmla="*/ 2826662 w 7467600"/>
              <a:gd name="connsiteY112" fmla="*/ 4970362 h 6858000"/>
              <a:gd name="connsiteX113" fmla="*/ 2876100 w 7467600"/>
              <a:gd name="connsiteY113" fmla="*/ 4995397 h 6858000"/>
              <a:gd name="connsiteX114" fmla="*/ 3042600 w 7467600"/>
              <a:gd name="connsiteY114" fmla="*/ 5059532 h 6858000"/>
              <a:gd name="connsiteX115" fmla="*/ 1997014 w 7467600"/>
              <a:gd name="connsiteY115" fmla="*/ 4698007 h 6858000"/>
              <a:gd name="connsiteX116" fmla="*/ 2305292 w 7467600"/>
              <a:gd name="connsiteY116" fmla="*/ 4219492 h 6858000"/>
              <a:gd name="connsiteX117" fmla="*/ 3360922 w 7467600"/>
              <a:gd name="connsiteY117" fmla="*/ 4529373 h 6858000"/>
              <a:gd name="connsiteX118" fmla="*/ 3492420 w 7467600"/>
              <a:gd name="connsiteY118" fmla="*/ 4510145 h 6858000"/>
              <a:gd name="connsiteX119" fmla="*/ 3364086 w 7467600"/>
              <a:gd name="connsiteY119" fmla="*/ 4480340 h 6858000"/>
              <a:gd name="connsiteX120" fmla="*/ 3225818 w 7467600"/>
              <a:gd name="connsiteY120" fmla="*/ 4411822 h 6858000"/>
              <a:gd name="connsiteX121" fmla="*/ 3129696 w 7467600"/>
              <a:gd name="connsiteY121" fmla="*/ 4360704 h 6858000"/>
              <a:gd name="connsiteX122" fmla="*/ 2814545 w 7467600"/>
              <a:gd name="connsiteY122" fmla="*/ 4282955 h 6858000"/>
              <a:gd name="connsiteX123" fmla="*/ 2305292 w 7467600"/>
              <a:gd name="connsiteY123" fmla="*/ 4219492 h 6858000"/>
              <a:gd name="connsiteX124" fmla="*/ 2626982 w 7467600"/>
              <a:gd name="connsiteY124" fmla="*/ 4206450 h 6858000"/>
              <a:gd name="connsiteX125" fmla="*/ 2490617 w 7467600"/>
              <a:gd name="connsiteY125" fmla="*/ 4206951 h 6858000"/>
              <a:gd name="connsiteX126" fmla="*/ 2819869 w 7467600"/>
              <a:gd name="connsiteY126" fmla="*/ 4252936 h 6858000"/>
              <a:gd name="connsiteX127" fmla="*/ 3143018 w 7467600"/>
              <a:gd name="connsiteY127" fmla="*/ 4332698 h 6858000"/>
              <a:gd name="connsiteX128" fmla="*/ 3241520 w 7467600"/>
              <a:gd name="connsiteY128" fmla="*/ 4385112 h 6858000"/>
              <a:gd name="connsiteX129" fmla="*/ 3374575 w 7467600"/>
              <a:gd name="connsiteY129" fmla="*/ 4451517 h 6858000"/>
              <a:gd name="connsiteX130" fmla="*/ 3505221 w 7467600"/>
              <a:gd name="connsiteY130" fmla="*/ 4480757 h 6858000"/>
              <a:gd name="connsiteX131" fmla="*/ 2626982 w 7467600"/>
              <a:gd name="connsiteY131" fmla="*/ 4206450 h 6858000"/>
              <a:gd name="connsiteX132" fmla="*/ 1310106 w 7467600"/>
              <a:gd name="connsiteY132" fmla="*/ 3943217 h 6858000"/>
              <a:gd name="connsiteX133" fmla="*/ 854994 w 7467600"/>
              <a:gd name="connsiteY133" fmla="*/ 4399136 h 6858000"/>
              <a:gd name="connsiteX134" fmla="*/ 742462 w 7467600"/>
              <a:gd name="connsiteY134" fmla="*/ 4594648 h 6858000"/>
              <a:gd name="connsiteX135" fmla="*/ 820602 w 7467600"/>
              <a:gd name="connsiteY135" fmla="*/ 4485915 h 6858000"/>
              <a:gd name="connsiteX136" fmla="*/ 878295 w 7467600"/>
              <a:gd name="connsiteY136" fmla="*/ 4403594 h 6858000"/>
              <a:gd name="connsiteX137" fmla="*/ 1240607 w 7467600"/>
              <a:gd name="connsiteY137" fmla="*/ 4010401 h 6858000"/>
              <a:gd name="connsiteX138" fmla="*/ 1310106 w 7467600"/>
              <a:gd name="connsiteY138" fmla="*/ 3943217 h 6858000"/>
              <a:gd name="connsiteX139" fmla="*/ 1423113 w 7467600"/>
              <a:gd name="connsiteY139" fmla="*/ 3874565 h 6858000"/>
              <a:gd name="connsiteX140" fmla="*/ 1260565 w 7467600"/>
              <a:gd name="connsiteY140" fmla="*/ 4031982 h 6858000"/>
              <a:gd name="connsiteX141" fmla="*/ 901900 w 7467600"/>
              <a:gd name="connsiteY141" fmla="*/ 4421236 h 6858000"/>
              <a:gd name="connsiteX142" fmla="*/ 845044 w 7467600"/>
              <a:gd name="connsiteY142" fmla="*/ 4502436 h 6858000"/>
              <a:gd name="connsiteX143" fmla="*/ 685926 w 7467600"/>
              <a:gd name="connsiteY143" fmla="*/ 4703069 h 6858000"/>
              <a:gd name="connsiteX144" fmla="*/ 684248 w 7467600"/>
              <a:gd name="connsiteY144" fmla="*/ 4706721 h 6858000"/>
              <a:gd name="connsiteX145" fmla="*/ 1423113 w 7467600"/>
              <a:gd name="connsiteY145" fmla="*/ 3874565 h 6858000"/>
              <a:gd name="connsiteX146" fmla="*/ 3316479 w 7467600"/>
              <a:gd name="connsiteY146" fmla="*/ 3872136 h 6858000"/>
              <a:gd name="connsiteX147" fmla="*/ 3546806 w 7467600"/>
              <a:gd name="connsiteY147" fmla="*/ 4356139 h 6858000"/>
              <a:gd name="connsiteX148" fmla="*/ 3364433 w 7467600"/>
              <a:gd name="connsiteY148" fmla="*/ 3953121 h 6858000"/>
              <a:gd name="connsiteX149" fmla="*/ 3316479 w 7467600"/>
              <a:gd name="connsiteY149" fmla="*/ 3872136 h 6858000"/>
              <a:gd name="connsiteX150" fmla="*/ 3291335 w 7467600"/>
              <a:gd name="connsiteY150" fmla="*/ 3767420 h 6858000"/>
              <a:gd name="connsiteX151" fmla="*/ 3390805 w 7467600"/>
              <a:gd name="connsiteY151" fmla="*/ 3937163 h 6858000"/>
              <a:gd name="connsiteX152" fmla="*/ 3579062 w 7467600"/>
              <a:gd name="connsiteY152" fmla="*/ 4359040 h 6858000"/>
              <a:gd name="connsiteX153" fmla="*/ 3467355 w 7467600"/>
              <a:gd name="connsiteY153" fmla="*/ 3988130 h 6858000"/>
              <a:gd name="connsiteX154" fmla="*/ 3310753 w 7467600"/>
              <a:gd name="connsiteY154" fmla="*/ 3787140 h 6858000"/>
              <a:gd name="connsiteX155" fmla="*/ 3291335 w 7467600"/>
              <a:gd name="connsiteY155" fmla="*/ 3767420 h 6858000"/>
              <a:gd name="connsiteX156" fmla="*/ 1635889 w 7467600"/>
              <a:gd name="connsiteY156" fmla="*/ 3709494 h 6858000"/>
              <a:gd name="connsiteX157" fmla="*/ 1634800 w 7467600"/>
              <a:gd name="connsiteY157" fmla="*/ 3731111 h 6858000"/>
              <a:gd name="connsiteX158" fmla="*/ 1635889 w 7467600"/>
              <a:gd name="connsiteY158" fmla="*/ 3709494 h 6858000"/>
              <a:gd name="connsiteX159" fmla="*/ 1510397 w 7467600"/>
              <a:gd name="connsiteY159" fmla="*/ 3684705 h 6858000"/>
              <a:gd name="connsiteX160" fmla="*/ 1146550 w 7467600"/>
              <a:gd name="connsiteY160" fmla="*/ 3802012 h 6858000"/>
              <a:gd name="connsiteX161" fmla="*/ 698834 w 7467600"/>
              <a:gd name="connsiteY161" fmla="*/ 3952272 h 6858000"/>
              <a:gd name="connsiteX162" fmla="*/ 34256 w 7467600"/>
              <a:gd name="connsiteY162" fmla="*/ 4347603 h 6858000"/>
              <a:gd name="connsiteX163" fmla="*/ 527241 w 7467600"/>
              <a:gd name="connsiteY163" fmla="*/ 4065078 h 6858000"/>
              <a:gd name="connsiteX164" fmla="*/ 1510397 w 7467600"/>
              <a:gd name="connsiteY164" fmla="*/ 3684705 h 6858000"/>
              <a:gd name="connsiteX165" fmla="*/ 1313114 w 7467600"/>
              <a:gd name="connsiteY165" fmla="*/ 3655216 h 6858000"/>
              <a:gd name="connsiteX166" fmla="*/ 1109304 w 7467600"/>
              <a:gd name="connsiteY166" fmla="*/ 3669030 h 6858000"/>
              <a:gd name="connsiteX167" fmla="*/ 8129 w 7467600"/>
              <a:gd name="connsiteY167" fmla="*/ 4330519 h 6858000"/>
              <a:gd name="connsiteX168" fmla="*/ 687572 w 7467600"/>
              <a:gd name="connsiteY168" fmla="*/ 3925629 h 6858000"/>
              <a:gd name="connsiteX169" fmla="*/ 1138365 w 7467600"/>
              <a:gd name="connsiteY169" fmla="*/ 3774515 h 6858000"/>
              <a:gd name="connsiteX170" fmla="*/ 1505579 w 7467600"/>
              <a:gd name="connsiteY170" fmla="*/ 3655526 h 6858000"/>
              <a:gd name="connsiteX171" fmla="*/ 1313114 w 7467600"/>
              <a:gd name="connsiteY171" fmla="*/ 3655216 h 6858000"/>
              <a:gd name="connsiteX172" fmla="*/ 3655073 w 7467600"/>
              <a:gd name="connsiteY172" fmla="*/ 3650884 h 6858000"/>
              <a:gd name="connsiteX173" fmla="*/ 3989938 w 7467600"/>
              <a:gd name="connsiteY173" fmla="*/ 3991685 h 6858000"/>
              <a:gd name="connsiteX174" fmla="*/ 4393907 w 7467600"/>
              <a:gd name="connsiteY174" fmla="*/ 4261258 h 6858000"/>
              <a:gd name="connsiteX175" fmla="*/ 4648051 w 7467600"/>
              <a:gd name="connsiteY175" fmla="*/ 4374051 h 6858000"/>
              <a:gd name="connsiteX176" fmla="*/ 4383389 w 7467600"/>
              <a:gd name="connsiteY176" fmla="*/ 4184369 h 6858000"/>
              <a:gd name="connsiteX177" fmla="*/ 4165508 w 7467600"/>
              <a:gd name="connsiteY177" fmla="*/ 4035196 h 6858000"/>
              <a:gd name="connsiteX178" fmla="*/ 4068162 w 7467600"/>
              <a:gd name="connsiteY178" fmla="*/ 3953394 h 6858000"/>
              <a:gd name="connsiteX179" fmla="*/ 3981416 w 7467600"/>
              <a:gd name="connsiteY179" fmla="*/ 3880482 h 6858000"/>
              <a:gd name="connsiteX180" fmla="*/ 3800147 w 7467600"/>
              <a:gd name="connsiteY180" fmla="*/ 3749872 h 6858000"/>
              <a:gd name="connsiteX181" fmla="*/ 3655073 w 7467600"/>
              <a:gd name="connsiteY181" fmla="*/ 3650884 h 6858000"/>
              <a:gd name="connsiteX182" fmla="*/ 3670252 w 7467600"/>
              <a:gd name="connsiteY182" fmla="*/ 3622798 h 6858000"/>
              <a:gd name="connsiteX183" fmla="*/ 3817258 w 7467600"/>
              <a:gd name="connsiteY183" fmla="*/ 3723577 h 6858000"/>
              <a:gd name="connsiteX184" fmla="*/ 4000461 w 7467600"/>
              <a:gd name="connsiteY184" fmla="*/ 3855966 h 6858000"/>
              <a:gd name="connsiteX185" fmla="*/ 4088180 w 7467600"/>
              <a:gd name="connsiteY185" fmla="*/ 3929774 h 6858000"/>
              <a:gd name="connsiteX186" fmla="*/ 4184555 w 7467600"/>
              <a:gd name="connsiteY186" fmla="*/ 4010683 h 6858000"/>
              <a:gd name="connsiteX187" fmla="*/ 4399563 w 7467600"/>
              <a:gd name="connsiteY187" fmla="*/ 4158106 h 6858000"/>
              <a:gd name="connsiteX188" fmla="*/ 4684469 w 7467600"/>
              <a:gd name="connsiteY188" fmla="*/ 4364680 h 6858000"/>
              <a:gd name="connsiteX189" fmla="*/ 4690271 w 7467600"/>
              <a:gd name="connsiteY189" fmla="*/ 4370034 h 6858000"/>
              <a:gd name="connsiteX190" fmla="*/ 4136093 w 7467600"/>
              <a:gd name="connsiteY190" fmla="*/ 3858466 h 6858000"/>
              <a:gd name="connsiteX191" fmla="*/ 3670252 w 7467600"/>
              <a:gd name="connsiteY191" fmla="*/ 3622798 h 6858000"/>
              <a:gd name="connsiteX192" fmla="*/ 4440129 w 7467600"/>
              <a:gd name="connsiteY192" fmla="*/ 3448571 h 6858000"/>
              <a:gd name="connsiteX193" fmla="*/ 4856525 w 7467600"/>
              <a:gd name="connsiteY193" fmla="*/ 3915351 h 6858000"/>
              <a:gd name="connsiteX194" fmla="*/ 5059055 w 7467600"/>
              <a:gd name="connsiteY194" fmla="*/ 4108918 h 6858000"/>
              <a:gd name="connsiteX195" fmla="*/ 5290070 w 7467600"/>
              <a:gd name="connsiteY195" fmla="*/ 4263619 h 6858000"/>
              <a:gd name="connsiteX196" fmla="*/ 4834991 w 7467600"/>
              <a:gd name="connsiteY196" fmla="*/ 3830985 h 6858000"/>
              <a:gd name="connsiteX197" fmla="*/ 4440129 w 7467600"/>
              <a:gd name="connsiteY197" fmla="*/ 3448571 h 6858000"/>
              <a:gd name="connsiteX198" fmla="*/ 4441737 w 7467600"/>
              <a:gd name="connsiteY198" fmla="*/ 3399734 h 6858000"/>
              <a:gd name="connsiteX199" fmla="*/ 4431236 w 7467600"/>
              <a:gd name="connsiteY199" fmla="*/ 3400954 h 6858000"/>
              <a:gd name="connsiteX200" fmla="*/ 4557150 w 7467600"/>
              <a:gd name="connsiteY200" fmla="*/ 3510023 h 6858000"/>
              <a:gd name="connsiteX201" fmla="*/ 4856936 w 7467600"/>
              <a:gd name="connsiteY201" fmla="*/ 3809146 h 6858000"/>
              <a:gd name="connsiteX202" fmla="*/ 5111996 w 7467600"/>
              <a:gd name="connsiteY202" fmla="*/ 4065759 h 6858000"/>
              <a:gd name="connsiteX203" fmla="*/ 5388878 w 7467600"/>
              <a:gd name="connsiteY203" fmla="*/ 4300185 h 6858000"/>
              <a:gd name="connsiteX204" fmla="*/ 5425556 w 7467600"/>
              <a:gd name="connsiteY204" fmla="*/ 4308967 h 6858000"/>
              <a:gd name="connsiteX205" fmla="*/ 4943646 w 7467600"/>
              <a:gd name="connsiteY205" fmla="*/ 3822916 h 6858000"/>
              <a:gd name="connsiteX206" fmla="*/ 4594837 w 7467600"/>
              <a:gd name="connsiteY206" fmla="*/ 3532274 h 6858000"/>
              <a:gd name="connsiteX207" fmla="*/ 4441737 w 7467600"/>
              <a:gd name="connsiteY207" fmla="*/ 3399734 h 6858000"/>
              <a:gd name="connsiteX208" fmla="*/ 5425834 w 7467600"/>
              <a:gd name="connsiteY208" fmla="*/ 3162785 h 6858000"/>
              <a:gd name="connsiteX209" fmla="*/ 5401644 w 7467600"/>
              <a:gd name="connsiteY209" fmla="*/ 3617847 h 6858000"/>
              <a:gd name="connsiteX210" fmla="*/ 5467256 w 7467600"/>
              <a:gd name="connsiteY210" fmla="*/ 4175494 h 6858000"/>
              <a:gd name="connsiteX211" fmla="*/ 5448069 w 7467600"/>
              <a:gd name="connsiteY211" fmla="*/ 3567554 h 6858000"/>
              <a:gd name="connsiteX212" fmla="*/ 5425834 w 7467600"/>
              <a:gd name="connsiteY212" fmla="*/ 3162785 h 6858000"/>
              <a:gd name="connsiteX213" fmla="*/ 1318687 w 7467600"/>
              <a:gd name="connsiteY213" fmla="*/ 3113840 h 6858000"/>
              <a:gd name="connsiteX214" fmla="*/ 1066793 w 7467600"/>
              <a:gd name="connsiteY214" fmla="*/ 3212171 h 6858000"/>
              <a:gd name="connsiteX215" fmla="*/ 993319 w 7467600"/>
              <a:gd name="connsiteY215" fmla="*/ 3247648 h 6858000"/>
              <a:gd name="connsiteX216" fmla="*/ 853081 w 7467600"/>
              <a:gd name="connsiteY216" fmla="*/ 3312410 h 6858000"/>
              <a:gd name="connsiteX217" fmla="*/ 805957 w 7467600"/>
              <a:gd name="connsiteY217" fmla="*/ 3330443 h 6858000"/>
              <a:gd name="connsiteX218" fmla="*/ 1318687 w 7467600"/>
              <a:gd name="connsiteY218" fmla="*/ 3113840 h 6858000"/>
              <a:gd name="connsiteX219" fmla="*/ 5453702 w 7467600"/>
              <a:gd name="connsiteY219" fmla="*/ 3090882 h 6858000"/>
              <a:gd name="connsiteX220" fmla="*/ 5480135 w 7467600"/>
              <a:gd name="connsiteY220" fmla="*/ 3565802 h 6858000"/>
              <a:gd name="connsiteX221" fmla="*/ 5499023 w 7467600"/>
              <a:gd name="connsiteY221" fmla="*/ 4166310 h 6858000"/>
              <a:gd name="connsiteX222" fmla="*/ 5547022 w 7467600"/>
              <a:gd name="connsiteY222" fmla="*/ 3607838 h 6858000"/>
              <a:gd name="connsiteX223" fmla="*/ 5515964 w 7467600"/>
              <a:gd name="connsiteY223" fmla="*/ 3378541 h 6858000"/>
              <a:gd name="connsiteX224" fmla="*/ 5453702 w 7467600"/>
              <a:gd name="connsiteY224" fmla="*/ 3090882 h 6858000"/>
              <a:gd name="connsiteX225" fmla="*/ 1238695 w 7467600"/>
              <a:gd name="connsiteY225" fmla="*/ 3076820 h 6858000"/>
              <a:gd name="connsiteX226" fmla="*/ 716371 w 7467600"/>
              <a:gd name="connsiteY226" fmla="*/ 3293249 h 6858000"/>
              <a:gd name="connsiteX227" fmla="*/ 579522 w 7467600"/>
              <a:gd name="connsiteY227" fmla="*/ 3371759 h 6858000"/>
              <a:gd name="connsiteX228" fmla="*/ 600288 w 7467600"/>
              <a:gd name="connsiteY228" fmla="*/ 3365555 h 6858000"/>
              <a:gd name="connsiteX229" fmla="*/ 840692 w 7467600"/>
              <a:gd name="connsiteY229" fmla="*/ 3284921 h 6858000"/>
              <a:gd name="connsiteX230" fmla="*/ 979248 w 7467600"/>
              <a:gd name="connsiteY230" fmla="*/ 3221003 h 6858000"/>
              <a:gd name="connsiteX231" fmla="*/ 1053282 w 7467600"/>
              <a:gd name="connsiteY231" fmla="*/ 3185247 h 6858000"/>
              <a:gd name="connsiteX232" fmla="*/ 1320603 w 7467600"/>
              <a:gd name="connsiteY232" fmla="*/ 3081281 h 6858000"/>
              <a:gd name="connsiteX233" fmla="*/ 1238695 w 7467600"/>
              <a:gd name="connsiteY233" fmla="*/ 3076820 h 6858000"/>
              <a:gd name="connsiteX234" fmla="*/ 5425627 w 7467600"/>
              <a:gd name="connsiteY234" fmla="*/ 2954192 h 6858000"/>
              <a:gd name="connsiteX235" fmla="*/ 5470770 w 7467600"/>
              <a:gd name="connsiteY235" fmla="*/ 3005435 h 6858000"/>
              <a:gd name="connsiteX236" fmla="*/ 5519779 w 7467600"/>
              <a:gd name="connsiteY236" fmla="*/ 4359223 h 6858000"/>
              <a:gd name="connsiteX237" fmla="*/ 5520293 w 7467600"/>
              <a:gd name="connsiteY237" fmla="*/ 4360602 h 6858000"/>
              <a:gd name="connsiteX238" fmla="*/ 5767221 w 7467600"/>
              <a:gd name="connsiteY238" fmla="*/ 4665564 h 6858000"/>
              <a:gd name="connsiteX239" fmla="*/ 6937169 w 7467600"/>
              <a:gd name="connsiteY239" fmla="*/ 4815941 h 6858000"/>
              <a:gd name="connsiteX240" fmla="*/ 6953922 w 7467600"/>
              <a:gd name="connsiteY240" fmla="*/ 4890068 h 6858000"/>
              <a:gd name="connsiteX241" fmla="*/ 6071359 w 7467600"/>
              <a:gd name="connsiteY241" fmla="*/ 4770770 h 6858000"/>
              <a:gd name="connsiteX242" fmla="*/ 6038839 w 7467600"/>
              <a:gd name="connsiteY242" fmla="*/ 4764474 h 6858000"/>
              <a:gd name="connsiteX243" fmla="*/ 6038706 w 7467600"/>
              <a:gd name="connsiteY243" fmla="*/ 4763847 h 6858000"/>
              <a:gd name="connsiteX244" fmla="*/ 6037784 w 7467600"/>
              <a:gd name="connsiteY244" fmla="*/ 4764270 h 6858000"/>
              <a:gd name="connsiteX245" fmla="*/ 6038839 w 7467600"/>
              <a:gd name="connsiteY245" fmla="*/ 4764474 h 6858000"/>
              <a:gd name="connsiteX246" fmla="*/ 6040338 w 7467600"/>
              <a:gd name="connsiteY246" fmla="*/ 4771418 h 6858000"/>
              <a:gd name="connsiteX247" fmla="*/ 6024488 w 7467600"/>
              <a:gd name="connsiteY247" fmla="*/ 4809903 h 6858000"/>
              <a:gd name="connsiteX248" fmla="*/ 5599771 w 7467600"/>
              <a:gd name="connsiteY248" fmla="*/ 5509652 h 6858000"/>
              <a:gd name="connsiteX249" fmla="*/ 5548843 w 7467600"/>
              <a:gd name="connsiteY249" fmla="*/ 5563845 h 6858000"/>
              <a:gd name="connsiteX250" fmla="*/ 5940952 w 7467600"/>
              <a:gd name="connsiteY250" fmla="*/ 6250028 h 6858000"/>
              <a:gd name="connsiteX251" fmla="*/ 6043441 w 7467600"/>
              <a:gd name="connsiteY251" fmla="*/ 6665847 h 6858000"/>
              <a:gd name="connsiteX252" fmla="*/ 6093432 w 7467600"/>
              <a:gd name="connsiteY252" fmla="*/ 6858000 h 6858000"/>
              <a:gd name="connsiteX253" fmla="*/ 6034344 w 7467600"/>
              <a:gd name="connsiteY253" fmla="*/ 6858000 h 6858000"/>
              <a:gd name="connsiteX254" fmla="*/ 6026679 w 7467600"/>
              <a:gd name="connsiteY254" fmla="*/ 6836959 h 6858000"/>
              <a:gd name="connsiteX255" fmla="*/ 5800441 w 7467600"/>
              <a:gd name="connsiteY255" fmla="*/ 6335286 h 6858000"/>
              <a:gd name="connsiteX256" fmla="*/ 5526562 w 7467600"/>
              <a:gd name="connsiteY256" fmla="*/ 5705388 h 6858000"/>
              <a:gd name="connsiteX257" fmla="*/ 5519640 w 7467600"/>
              <a:gd name="connsiteY257" fmla="*/ 5683774 h 6858000"/>
              <a:gd name="connsiteX258" fmla="*/ 5844559 w 7467600"/>
              <a:gd name="connsiteY258" fmla="*/ 6553349 h 6858000"/>
              <a:gd name="connsiteX259" fmla="*/ 5975994 w 7467600"/>
              <a:gd name="connsiteY259" fmla="*/ 6858000 h 6858000"/>
              <a:gd name="connsiteX260" fmla="*/ 5898547 w 7467600"/>
              <a:gd name="connsiteY260" fmla="*/ 6858000 h 6858000"/>
              <a:gd name="connsiteX261" fmla="*/ 5682041 w 7467600"/>
              <a:gd name="connsiteY261" fmla="*/ 6355860 h 6858000"/>
              <a:gd name="connsiteX262" fmla="*/ 5461758 w 7467600"/>
              <a:gd name="connsiteY262" fmla="*/ 5820220 h 6858000"/>
              <a:gd name="connsiteX263" fmla="*/ 5237282 w 7467600"/>
              <a:gd name="connsiteY263" fmla="*/ 6579086 h 6858000"/>
              <a:gd name="connsiteX264" fmla="*/ 5115009 w 7467600"/>
              <a:gd name="connsiteY264" fmla="*/ 6858000 h 6858000"/>
              <a:gd name="connsiteX265" fmla="*/ 5028074 w 7467600"/>
              <a:gd name="connsiteY265" fmla="*/ 6858000 h 6858000"/>
              <a:gd name="connsiteX266" fmla="*/ 5079508 w 7467600"/>
              <a:gd name="connsiteY266" fmla="*/ 6749074 h 6858000"/>
              <a:gd name="connsiteX267" fmla="*/ 5371846 w 7467600"/>
              <a:gd name="connsiteY267" fmla="*/ 5924413 h 6858000"/>
              <a:gd name="connsiteX268" fmla="*/ 5270512 w 7467600"/>
              <a:gd name="connsiteY268" fmla="*/ 6138975 h 6858000"/>
              <a:gd name="connsiteX269" fmla="*/ 5062409 w 7467600"/>
              <a:gd name="connsiteY269" fmla="*/ 6653544 h 6858000"/>
              <a:gd name="connsiteX270" fmla="*/ 5036628 w 7467600"/>
              <a:gd name="connsiteY270" fmla="*/ 6754247 h 6858000"/>
              <a:gd name="connsiteX271" fmla="*/ 5009112 w 7467600"/>
              <a:gd name="connsiteY271" fmla="*/ 6858000 h 6858000"/>
              <a:gd name="connsiteX272" fmla="*/ 4976679 w 7467600"/>
              <a:gd name="connsiteY272" fmla="*/ 6858000 h 6858000"/>
              <a:gd name="connsiteX273" fmla="*/ 5006537 w 7467600"/>
              <a:gd name="connsiteY273" fmla="*/ 6747068 h 6858000"/>
              <a:gd name="connsiteX274" fmla="*/ 5032723 w 7467600"/>
              <a:gd name="connsiteY274" fmla="*/ 6644957 h 6858000"/>
              <a:gd name="connsiteX275" fmla="*/ 5242949 w 7467600"/>
              <a:gd name="connsiteY275" fmla="*/ 6125175 h 6858000"/>
              <a:gd name="connsiteX276" fmla="*/ 5286321 w 7467600"/>
              <a:gd name="connsiteY276" fmla="*/ 6033555 h 6858000"/>
              <a:gd name="connsiteX277" fmla="*/ 5008210 w 7467600"/>
              <a:gd name="connsiteY277" fmla="*/ 6649194 h 6858000"/>
              <a:gd name="connsiteX278" fmla="*/ 4986321 w 7467600"/>
              <a:gd name="connsiteY278" fmla="*/ 6765687 h 6858000"/>
              <a:gd name="connsiteX279" fmla="*/ 4973474 w 7467600"/>
              <a:gd name="connsiteY279" fmla="*/ 6858000 h 6858000"/>
              <a:gd name="connsiteX280" fmla="*/ 4907178 w 7467600"/>
              <a:gd name="connsiteY280" fmla="*/ 6858000 h 6858000"/>
              <a:gd name="connsiteX281" fmla="*/ 4910810 w 7467600"/>
              <a:gd name="connsiteY281" fmla="*/ 6829660 h 6858000"/>
              <a:gd name="connsiteX282" fmla="*/ 4987461 w 7467600"/>
              <a:gd name="connsiteY282" fmla="*/ 6432994 h 6858000"/>
              <a:gd name="connsiteX283" fmla="*/ 5179262 w 7467600"/>
              <a:gd name="connsiteY283" fmla="*/ 6035044 h 6858000"/>
              <a:gd name="connsiteX284" fmla="*/ 4689678 w 7467600"/>
              <a:gd name="connsiteY284" fmla="*/ 6440241 h 6858000"/>
              <a:gd name="connsiteX285" fmla="*/ 4477543 w 7467600"/>
              <a:gd name="connsiteY285" fmla="*/ 6674836 h 6858000"/>
              <a:gd name="connsiteX286" fmla="*/ 4329957 w 7467600"/>
              <a:gd name="connsiteY286" fmla="*/ 6858000 h 6858000"/>
              <a:gd name="connsiteX287" fmla="*/ 4218595 w 7467600"/>
              <a:gd name="connsiteY287" fmla="*/ 6858000 h 6858000"/>
              <a:gd name="connsiteX288" fmla="*/ 4368888 w 7467600"/>
              <a:gd name="connsiteY288" fmla="*/ 6668412 h 6858000"/>
              <a:gd name="connsiteX289" fmla="*/ 4563091 w 7467600"/>
              <a:gd name="connsiteY289" fmla="*/ 6442508 h 6858000"/>
              <a:gd name="connsiteX290" fmla="*/ 5387324 w 7467600"/>
              <a:gd name="connsiteY290" fmla="*/ 5705830 h 6858000"/>
              <a:gd name="connsiteX291" fmla="*/ 5073620 w 7467600"/>
              <a:gd name="connsiteY291" fmla="*/ 5955437 h 6858000"/>
              <a:gd name="connsiteX292" fmla="*/ 4689789 w 7467600"/>
              <a:gd name="connsiteY292" fmla="*/ 6268382 h 6858000"/>
              <a:gd name="connsiteX293" fmla="*/ 4418722 w 7467600"/>
              <a:gd name="connsiteY293" fmla="*/ 6570886 h 6858000"/>
              <a:gd name="connsiteX294" fmla="*/ 4214944 w 7467600"/>
              <a:gd name="connsiteY294" fmla="*/ 6858000 h 6858000"/>
              <a:gd name="connsiteX295" fmla="*/ 4177898 w 7467600"/>
              <a:gd name="connsiteY295" fmla="*/ 6858000 h 6858000"/>
              <a:gd name="connsiteX296" fmla="*/ 4391597 w 7467600"/>
              <a:gd name="connsiteY296" fmla="*/ 6556370 h 6858000"/>
              <a:gd name="connsiteX297" fmla="*/ 4668889 w 7467600"/>
              <a:gd name="connsiteY297" fmla="*/ 6246399 h 6858000"/>
              <a:gd name="connsiteX298" fmla="*/ 5055427 w 7467600"/>
              <a:gd name="connsiteY298" fmla="*/ 5931476 h 6858000"/>
              <a:gd name="connsiteX299" fmla="*/ 5371814 w 7467600"/>
              <a:gd name="connsiteY299" fmla="*/ 5678975 h 6858000"/>
              <a:gd name="connsiteX300" fmla="*/ 4987918 w 7467600"/>
              <a:gd name="connsiteY300" fmla="*/ 5838701 h 6858000"/>
              <a:gd name="connsiteX301" fmla="*/ 4317146 w 7467600"/>
              <a:gd name="connsiteY301" fmla="*/ 6587716 h 6858000"/>
              <a:gd name="connsiteX302" fmla="*/ 4171627 w 7467600"/>
              <a:gd name="connsiteY302" fmla="*/ 6858000 h 6858000"/>
              <a:gd name="connsiteX303" fmla="*/ 4081585 w 7467600"/>
              <a:gd name="connsiteY303" fmla="*/ 6858000 h 6858000"/>
              <a:gd name="connsiteX304" fmla="*/ 4238603 w 7467600"/>
              <a:gd name="connsiteY304" fmla="*/ 6559341 h 6858000"/>
              <a:gd name="connsiteX305" fmla="*/ 4778333 w 7467600"/>
              <a:gd name="connsiteY305" fmla="*/ 5873626 h 6858000"/>
              <a:gd name="connsiteX306" fmla="*/ 5414185 w 7467600"/>
              <a:gd name="connsiteY306" fmla="*/ 5573882 h 6858000"/>
              <a:gd name="connsiteX307" fmla="*/ 5959648 w 7467600"/>
              <a:gd name="connsiteY307" fmla="*/ 4760797 h 6858000"/>
              <a:gd name="connsiteX308" fmla="*/ 5355019 w 7467600"/>
              <a:gd name="connsiteY308" fmla="*/ 4734672 h 6858000"/>
              <a:gd name="connsiteX309" fmla="*/ 5083565 w 7467600"/>
              <a:gd name="connsiteY309" fmla="*/ 5179121 h 6858000"/>
              <a:gd name="connsiteX310" fmla="*/ 4713577 w 7467600"/>
              <a:gd name="connsiteY310" fmla="*/ 5616803 h 6858000"/>
              <a:gd name="connsiteX311" fmla="*/ 3989559 w 7467600"/>
              <a:gd name="connsiteY311" fmla="*/ 6145945 h 6858000"/>
              <a:gd name="connsiteX312" fmla="*/ 3939824 w 7467600"/>
              <a:gd name="connsiteY312" fmla="*/ 6066900 h 6858000"/>
              <a:gd name="connsiteX313" fmla="*/ 4584537 w 7467600"/>
              <a:gd name="connsiteY313" fmla="*/ 5324826 h 6858000"/>
              <a:gd name="connsiteX314" fmla="*/ 5037105 w 7467600"/>
              <a:gd name="connsiteY314" fmla="*/ 5088765 h 6858000"/>
              <a:gd name="connsiteX315" fmla="*/ 5039930 w 7467600"/>
              <a:gd name="connsiteY315" fmla="*/ 5089585 h 6858000"/>
              <a:gd name="connsiteX316" fmla="*/ 5263764 w 7467600"/>
              <a:gd name="connsiteY316" fmla="*/ 4735525 h 6858000"/>
              <a:gd name="connsiteX317" fmla="*/ 4086300 w 7467600"/>
              <a:gd name="connsiteY317" fmla="*/ 4884599 h 6858000"/>
              <a:gd name="connsiteX318" fmla="*/ 4085485 w 7467600"/>
              <a:gd name="connsiteY318" fmla="*/ 4899070 h 6858000"/>
              <a:gd name="connsiteX319" fmla="*/ 3871915 w 7467600"/>
              <a:gd name="connsiteY319" fmla="*/ 5253645 h 6858000"/>
              <a:gd name="connsiteX320" fmla="*/ 3799374 w 7467600"/>
              <a:gd name="connsiteY320" fmla="*/ 5466127 h 6858000"/>
              <a:gd name="connsiteX321" fmla="*/ 3498850 w 7467600"/>
              <a:gd name="connsiteY321" fmla="*/ 6661888 h 6858000"/>
              <a:gd name="connsiteX322" fmla="*/ 3399216 w 7467600"/>
              <a:gd name="connsiteY322" fmla="*/ 6858000 h 6858000"/>
              <a:gd name="connsiteX323" fmla="*/ 3303688 w 7467600"/>
              <a:gd name="connsiteY323" fmla="*/ 6858000 h 6858000"/>
              <a:gd name="connsiteX324" fmla="*/ 3391774 w 7467600"/>
              <a:gd name="connsiteY324" fmla="*/ 6697181 h 6858000"/>
              <a:gd name="connsiteX325" fmla="*/ 3735540 w 7467600"/>
              <a:gd name="connsiteY325" fmla="*/ 5546923 h 6858000"/>
              <a:gd name="connsiteX326" fmla="*/ 3729438 w 7467600"/>
              <a:gd name="connsiteY326" fmla="*/ 5569058 h 6858000"/>
              <a:gd name="connsiteX327" fmla="*/ 3707782 w 7467600"/>
              <a:gd name="connsiteY327" fmla="*/ 5644908 h 6858000"/>
              <a:gd name="connsiteX328" fmla="*/ 3583827 w 7467600"/>
              <a:gd name="connsiteY328" fmla="*/ 6039215 h 6858000"/>
              <a:gd name="connsiteX329" fmla="*/ 3547861 w 7467600"/>
              <a:gd name="connsiteY329" fmla="*/ 6129609 h 6858000"/>
              <a:gd name="connsiteX330" fmla="*/ 3490905 w 7467600"/>
              <a:gd name="connsiteY330" fmla="*/ 6277660 h 6858000"/>
              <a:gd name="connsiteX331" fmla="*/ 3455859 w 7467600"/>
              <a:gd name="connsiteY331" fmla="*/ 6391301 h 6858000"/>
              <a:gd name="connsiteX332" fmla="*/ 3429112 w 7467600"/>
              <a:gd name="connsiteY332" fmla="*/ 6479469 h 6858000"/>
              <a:gd name="connsiteX333" fmla="*/ 3304862 w 7467600"/>
              <a:gd name="connsiteY333" fmla="*/ 6796476 h 6858000"/>
              <a:gd name="connsiteX334" fmla="*/ 3276071 w 7467600"/>
              <a:gd name="connsiteY334" fmla="*/ 6858000 h 6858000"/>
              <a:gd name="connsiteX335" fmla="*/ 3240805 w 7467600"/>
              <a:gd name="connsiteY335" fmla="*/ 6858000 h 6858000"/>
              <a:gd name="connsiteX336" fmla="*/ 3275917 w 7467600"/>
              <a:gd name="connsiteY336" fmla="*/ 6783192 h 6858000"/>
              <a:gd name="connsiteX337" fmla="*/ 3399358 w 7467600"/>
              <a:gd name="connsiteY337" fmla="*/ 6469011 h 6858000"/>
              <a:gd name="connsiteX338" fmla="*/ 3425650 w 7467600"/>
              <a:gd name="connsiteY338" fmla="*/ 6381333 h 6858000"/>
              <a:gd name="connsiteX339" fmla="*/ 3460661 w 7467600"/>
              <a:gd name="connsiteY339" fmla="*/ 6266763 h 6858000"/>
              <a:gd name="connsiteX340" fmla="*/ 3518021 w 7467600"/>
              <a:gd name="connsiteY340" fmla="*/ 6117298 h 6858000"/>
              <a:gd name="connsiteX341" fmla="*/ 3554035 w 7467600"/>
              <a:gd name="connsiteY341" fmla="*/ 6027832 h 6858000"/>
              <a:gd name="connsiteX342" fmla="*/ 3677174 w 7467600"/>
              <a:gd name="connsiteY342" fmla="*/ 5636351 h 6858000"/>
              <a:gd name="connsiteX343" fmla="*/ 3698819 w 7467600"/>
              <a:gd name="connsiteY343" fmla="*/ 5560503 h 6858000"/>
              <a:gd name="connsiteX344" fmla="*/ 3702094 w 7467600"/>
              <a:gd name="connsiteY344" fmla="*/ 5549194 h 6858000"/>
              <a:gd name="connsiteX345" fmla="*/ 3398355 w 7467600"/>
              <a:gd name="connsiteY345" fmla="*/ 6094603 h 6858000"/>
              <a:gd name="connsiteX346" fmla="*/ 3193941 w 7467600"/>
              <a:gd name="connsiteY346" fmla="*/ 6798775 h 6858000"/>
              <a:gd name="connsiteX347" fmla="*/ 3184140 w 7467600"/>
              <a:gd name="connsiteY347" fmla="*/ 6858000 h 6858000"/>
              <a:gd name="connsiteX348" fmla="*/ 3099978 w 7467600"/>
              <a:gd name="connsiteY348" fmla="*/ 6858000 h 6858000"/>
              <a:gd name="connsiteX349" fmla="*/ 3101556 w 7467600"/>
              <a:gd name="connsiteY349" fmla="*/ 6843337 h 6858000"/>
              <a:gd name="connsiteX350" fmla="*/ 3370162 w 7467600"/>
              <a:gd name="connsiteY350" fmla="*/ 5785550 h 6858000"/>
              <a:gd name="connsiteX351" fmla="*/ 3746477 w 7467600"/>
              <a:gd name="connsiteY351" fmla="*/ 5377889 h 6858000"/>
              <a:gd name="connsiteX352" fmla="*/ 3863399 w 7467600"/>
              <a:gd name="connsiteY352" fmla="*/ 5087257 h 6858000"/>
              <a:gd name="connsiteX353" fmla="*/ 3968712 w 7467600"/>
              <a:gd name="connsiteY353" fmla="*/ 4913989 h 6858000"/>
              <a:gd name="connsiteX354" fmla="*/ 2792390 w 7467600"/>
              <a:gd name="connsiteY354" fmla="*/ 5382974 h 6858000"/>
              <a:gd name="connsiteX355" fmla="*/ 2714982 w 7467600"/>
              <a:gd name="connsiteY355" fmla="*/ 5427051 h 6858000"/>
              <a:gd name="connsiteX356" fmla="*/ 2813361 w 7467600"/>
              <a:gd name="connsiteY356" fmla="*/ 6023912 h 6858000"/>
              <a:gd name="connsiteX357" fmla="*/ 2688430 w 7467600"/>
              <a:gd name="connsiteY357" fmla="*/ 6801564 h 6858000"/>
              <a:gd name="connsiteX358" fmla="*/ 2629626 w 7467600"/>
              <a:gd name="connsiteY358" fmla="*/ 6763394 h 6858000"/>
              <a:gd name="connsiteX359" fmla="*/ 2565328 w 7467600"/>
              <a:gd name="connsiteY359" fmla="*/ 5516399 h 6858000"/>
              <a:gd name="connsiteX360" fmla="*/ 1922999 w 7467600"/>
              <a:gd name="connsiteY360" fmla="*/ 5980343 h 6858000"/>
              <a:gd name="connsiteX361" fmla="*/ 1950261 w 7467600"/>
              <a:gd name="connsiteY361" fmla="*/ 6405858 h 6858000"/>
              <a:gd name="connsiteX362" fmla="*/ 2365554 w 7467600"/>
              <a:gd name="connsiteY362" fmla="*/ 6759107 h 6858000"/>
              <a:gd name="connsiteX363" fmla="*/ 2424142 w 7467600"/>
              <a:gd name="connsiteY363" fmla="*/ 6858000 h 6858000"/>
              <a:gd name="connsiteX364" fmla="*/ 2395994 w 7467600"/>
              <a:gd name="connsiteY364" fmla="*/ 6858000 h 6858000"/>
              <a:gd name="connsiteX365" fmla="*/ 2392863 w 7467600"/>
              <a:gd name="connsiteY365" fmla="*/ 6852964 h 6858000"/>
              <a:gd name="connsiteX366" fmla="*/ 2017589 w 7467600"/>
              <a:gd name="connsiteY366" fmla="*/ 6493982 h 6858000"/>
              <a:gd name="connsiteX367" fmla="*/ 2147336 w 7467600"/>
              <a:gd name="connsiteY367" fmla="*/ 6594052 h 6858000"/>
              <a:gd name="connsiteX368" fmla="*/ 2207047 w 7467600"/>
              <a:gd name="connsiteY368" fmla="*/ 6654540 h 6858000"/>
              <a:gd name="connsiteX369" fmla="*/ 2299106 w 7467600"/>
              <a:gd name="connsiteY369" fmla="*/ 6778931 h 6858000"/>
              <a:gd name="connsiteX370" fmla="*/ 2314430 w 7467600"/>
              <a:gd name="connsiteY370" fmla="*/ 6801144 h 6858000"/>
              <a:gd name="connsiteX371" fmla="*/ 2352406 w 7467600"/>
              <a:gd name="connsiteY371" fmla="*/ 6858000 h 6858000"/>
              <a:gd name="connsiteX372" fmla="*/ 2314492 w 7467600"/>
              <a:gd name="connsiteY372" fmla="*/ 6858000 h 6858000"/>
              <a:gd name="connsiteX373" fmla="*/ 2288095 w 7467600"/>
              <a:gd name="connsiteY373" fmla="*/ 6818030 h 6858000"/>
              <a:gd name="connsiteX374" fmla="*/ 2272768 w 7467600"/>
              <a:gd name="connsiteY374" fmla="*/ 6795822 h 6858000"/>
              <a:gd name="connsiteX375" fmla="*/ 2182715 w 7467600"/>
              <a:gd name="connsiteY375" fmla="*/ 6675071 h 6858000"/>
              <a:gd name="connsiteX376" fmla="*/ 2032061 w 7467600"/>
              <a:gd name="connsiteY376" fmla="*/ 6541380 h 6858000"/>
              <a:gd name="connsiteX377" fmla="*/ 2257220 w 7467600"/>
              <a:gd name="connsiteY377" fmla="*/ 6826257 h 6858000"/>
              <a:gd name="connsiteX378" fmla="*/ 2281324 w 7467600"/>
              <a:gd name="connsiteY378" fmla="*/ 6858000 h 6858000"/>
              <a:gd name="connsiteX379" fmla="*/ 2242860 w 7467600"/>
              <a:gd name="connsiteY379" fmla="*/ 6858000 h 6858000"/>
              <a:gd name="connsiteX380" fmla="*/ 2232818 w 7467600"/>
              <a:gd name="connsiteY380" fmla="*/ 6844926 h 6858000"/>
              <a:gd name="connsiteX381" fmla="*/ 1990172 w 7467600"/>
              <a:gd name="connsiteY381" fmla="*/ 6542121 h 6858000"/>
              <a:gd name="connsiteX382" fmla="*/ 2124090 w 7467600"/>
              <a:gd name="connsiteY382" fmla="*/ 6761017 h 6858000"/>
              <a:gd name="connsiteX383" fmla="*/ 2200380 w 7467600"/>
              <a:gd name="connsiteY383" fmla="*/ 6858000 h 6858000"/>
              <a:gd name="connsiteX384" fmla="*/ 2147507 w 7467600"/>
              <a:gd name="connsiteY384" fmla="*/ 6858000 h 6858000"/>
              <a:gd name="connsiteX385" fmla="*/ 2070668 w 7467600"/>
              <a:gd name="connsiteY385" fmla="*/ 6761520 h 6858000"/>
              <a:gd name="connsiteX386" fmla="*/ 1975142 w 7467600"/>
              <a:gd name="connsiteY386" fmla="*/ 6585570 h 6858000"/>
              <a:gd name="connsiteX387" fmla="*/ 2050035 w 7467600"/>
              <a:gd name="connsiteY387" fmla="*/ 6813345 h 6858000"/>
              <a:gd name="connsiteX388" fmla="*/ 2063025 w 7467600"/>
              <a:gd name="connsiteY388" fmla="*/ 6858000 h 6858000"/>
              <a:gd name="connsiteX389" fmla="*/ 2021675 w 7467600"/>
              <a:gd name="connsiteY389" fmla="*/ 6858000 h 6858000"/>
              <a:gd name="connsiteX390" fmla="*/ 2019308 w 7467600"/>
              <a:gd name="connsiteY390" fmla="*/ 6847118 h 6858000"/>
              <a:gd name="connsiteX391" fmla="*/ 1938835 w 7467600"/>
              <a:gd name="connsiteY391" fmla="*/ 6551160 h 6858000"/>
              <a:gd name="connsiteX392" fmla="*/ 1953230 w 7467600"/>
              <a:gd name="connsiteY392" fmla="*/ 6759699 h 6858000"/>
              <a:gd name="connsiteX393" fmla="*/ 1956763 w 7467600"/>
              <a:gd name="connsiteY393" fmla="*/ 6778191 h 6858000"/>
              <a:gd name="connsiteX394" fmla="*/ 1967925 w 7467600"/>
              <a:gd name="connsiteY394" fmla="*/ 6858000 h 6858000"/>
              <a:gd name="connsiteX395" fmla="*/ 1936622 w 7467600"/>
              <a:gd name="connsiteY395" fmla="*/ 6858000 h 6858000"/>
              <a:gd name="connsiteX396" fmla="*/ 1926261 w 7467600"/>
              <a:gd name="connsiteY396" fmla="*/ 6784064 h 6858000"/>
              <a:gd name="connsiteX397" fmla="*/ 1922724 w 7467600"/>
              <a:gd name="connsiteY397" fmla="*/ 6765577 h 6858000"/>
              <a:gd name="connsiteX398" fmla="*/ 1904650 w 7467600"/>
              <a:gd name="connsiteY398" fmla="*/ 6639616 h 6858000"/>
              <a:gd name="connsiteX399" fmla="*/ 1885273 w 7467600"/>
              <a:gd name="connsiteY399" fmla="*/ 6858000 h 6858000"/>
              <a:gd name="connsiteX400" fmla="*/ 1854363 w 7467600"/>
              <a:gd name="connsiteY400" fmla="*/ 6858000 h 6858000"/>
              <a:gd name="connsiteX401" fmla="*/ 1880391 w 7467600"/>
              <a:gd name="connsiteY401" fmla="*/ 6603796 h 6858000"/>
              <a:gd name="connsiteX402" fmla="*/ 1818273 w 7467600"/>
              <a:gd name="connsiteY402" fmla="*/ 6715729 h 6858000"/>
              <a:gd name="connsiteX403" fmla="*/ 1794691 w 7467600"/>
              <a:gd name="connsiteY403" fmla="*/ 6843239 h 6858000"/>
              <a:gd name="connsiteX404" fmla="*/ 1794914 w 7467600"/>
              <a:gd name="connsiteY404" fmla="*/ 6858000 h 6858000"/>
              <a:gd name="connsiteX405" fmla="*/ 1746128 w 7467600"/>
              <a:gd name="connsiteY405" fmla="*/ 6858000 h 6858000"/>
              <a:gd name="connsiteX406" fmla="*/ 1753934 w 7467600"/>
              <a:gd name="connsiteY406" fmla="*/ 6724796 h 6858000"/>
              <a:gd name="connsiteX407" fmla="*/ 1792053 w 7467600"/>
              <a:gd name="connsiteY407" fmla="*/ 6572396 h 6858000"/>
              <a:gd name="connsiteX408" fmla="*/ 1862248 w 7467600"/>
              <a:gd name="connsiteY408" fmla="*/ 6266397 h 6858000"/>
              <a:gd name="connsiteX409" fmla="*/ 1862250 w 7467600"/>
              <a:gd name="connsiteY409" fmla="*/ 6033531 h 6858000"/>
              <a:gd name="connsiteX410" fmla="*/ 1211999 w 7467600"/>
              <a:gd name="connsiteY410" fmla="*/ 6683610 h 6858000"/>
              <a:gd name="connsiteX411" fmla="*/ 1213266 w 7467600"/>
              <a:gd name="connsiteY411" fmla="*/ 6691947 h 6858000"/>
              <a:gd name="connsiteX412" fmla="*/ 1203370 w 7467600"/>
              <a:gd name="connsiteY412" fmla="*/ 6850676 h 6858000"/>
              <a:gd name="connsiteX413" fmla="*/ 1203671 w 7467600"/>
              <a:gd name="connsiteY413" fmla="*/ 6858000 h 6858000"/>
              <a:gd name="connsiteX414" fmla="*/ 1143180 w 7467600"/>
              <a:gd name="connsiteY414" fmla="*/ 6858000 h 6858000"/>
              <a:gd name="connsiteX415" fmla="*/ 1142176 w 7467600"/>
              <a:gd name="connsiteY415" fmla="*/ 6766045 h 6858000"/>
              <a:gd name="connsiteX416" fmla="*/ 1067484 w 7467600"/>
              <a:gd name="connsiteY416" fmla="*/ 6858000 h 6858000"/>
              <a:gd name="connsiteX417" fmla="*/ 953928 w 7467600"/>
              <a:gd name="connsiteY417" fmla="*/ 6858000 h 6858000"/>
              <a:gd name="connsiteX418" fmla="*/ 959715 w 7467600"/>
              <a:gd name="connsiteY418" fmla="*/ 6850185 h 6858000"/>
              <a:gd name="connsiteX419" fmla="*/ 1483788 w 7467600"/>
              <a:gd name="connsiteY419" fmla="*/ 6259174 h 6858000"/>
              <a:gd name="connsiteX420" fmla="*/ 1100671 w 7467600"/>
              <a:gd name="connsiteY420" fmla="*/ 6252137 h 6858000"/>
              <a:gd name="connsiteX421" fmla="*/ 1090144 w 7467600"/>
              <a:gd name="connsiteY421" fmla="*/ 6256748 h 6858000"/>
              <a:gd name="connsiteX422" fmla="*/ 1095872 w 7467600"/>
              <a:gd name="connsiteY422" fmla="*/ 6271892 h 6858000"/>
              <a:gd name="connsiteX423" fmla="*/ 262785 w 7467600"/>
              <a:gd name="connsiteY423" fmla="*/ 6845450 h 6858000"/>
              <a:gd name="connsiteX424" fmla="*/ 209968 w 7467600"/>
              <a:gd name="connsiteY424" fmla="*/ 6770713 h 6858000"/>
              <a:gd name="connsiteX425" fmla="*/ 873460 w 7467600"/>
              <a:gd name="connsiteY425" fmla="*/ 6253768 h 6858000"/>
              <a:gd name="connsiteX426" fmla="*/ 192686 w 7467600"/>
              <a:gd name="connsiteY426" fmla="*/ 5849257 h 6858000"/>
              <a:gd name="connsiteX427" fmla="*/ 4696 w 7467600"/>
              <a:gd name="connsiteY427" fmla="*/ 5697668 h 6858000"/>
              <a:gd name="connsiteX428" fmla="*/ 0 w 7467600"/>
              <a:gd name="connsiteY428" fmla="*/ 5689984 h 6858000"/>
              <a:gd name="connsiteX429" fmla="*/ 0 w 7467600"/>
              <a:gd name="connsiteY429" fmla="*/ 5513472 h 6858000"/>
              <a:gd name="connsiteX430" fmla="*/ 174101 w 7467600"/>
              <a:gd name="connsiteY430" fmla="*/ 5620277 h 6858000"/>
              <a:gd name="connsiteX431" fmla="*/ 891800 w 7467600"/>
              <a:gd name="connsiteY431" fmla="*/ 6036935 h 6858000"/>
              <a:gd name="connsiteX432" fmla="*/ 1072219 w 7467600"/>
              <a:gd name="connsiteY432" fmla="*/ 6169443 h 6858000"/>
              <a:gd name="connsiteX433" fmla="*/ 1074117 w 7467600"/>
              <a:gd name="connsiteY433" fmla="*/ 6170301 h 6858000"/>
              <a:gd name="connsiteX434" fmla="*/ 1083114 w 7467600"/>
              <a:gd name="connsiteY434" fmla="*/ 6174131 h 6858000"/>
              <a:gd name="connsiteX435" fmla="*/ 1543010 w 7467600"/>
              <a:gd name="connsiteY435" fmla="*/ 6191140 h 6858000"/>
              <a:gd name="connsiteX436" fmla="*/ 1551080 w 7467600"/>
              <a:gd name="connsiteY436" fmla="*/ 6195006 h 6858000"/>
              <a:gd name="connsiteX437" fmla="*/ 2345443 w 7467600"/>
              <a:gd name="connsiteY437" fmla="*/ 5549882 h 6858000"/>
              <a:gd name="connsiteX438" fmla="*/ 1721499 w 7467600"/>
              <a:gd name="connsiteY438" fmla="*/ 5599969 h 6858000"/>
              <a:gd name="connsiteX439" fmla="*/ 767716 w 7467600"/>
              <a:gd name="connsiteY439" fmla="*/ 5472768 h 6858000"/>
              <a:gd name="connsiteX440" fmla="*/ 722147 w 7467600"/>
              <a:gd name="connsiteY440" fmla="*/ 5393091 h 6858000"/>
              <a:gd name="connsiteX441" fmla="*/ 1485552 w 7467600"/>
              <a:gd name="connsiteY441" fmla="*/ 5313202 h 6858000"/>
              <a:gd name="connsiteX442" fmla="*/ 2143004 w 7467600"/>
              <a:gd name="connsiteY442" fmla="*/ 5402420 h 6858000"/>
              <a:gd name="connsiteX443" fmla="*/ 1933391 w 7467600"/>
              <a:gd name="connsiteY443" fmla="*/ 5156971 h 6858000"/>
              <a:gd name="connsiteX444" fmla="*/ 1827118 w 7467600"/>
              <a:gd name="connsiteY444" fmla="*/ 4968410 h 6858000"/>
              <a:gd name="connsiteX445" fmla="*/ 1837349 w 7467600"/>
              <a:gd name="connsiteY445" fmla="*/ 4956357 h 6858000"/>
              <a:gd name="connsiteX446" fmla="*/ 2162835 w 7467600"/>
              <a:gd name="connsiteY446" fmla="*/ 5187853 h 6858000"/>
              <a:gd name="connsiteX447" fmla="*/ 2257167 w 7467600"/>
              <a:gd name="connsiteY447" fmla="*/ 5462123 h 6858000"/>
              <a:gd name="connsiteX448" fmla="*/ 2261598 w 7467600"/>
              <a:gd name="connsiteY448" fmla="*/ 5467998 h 6858000"/>
              <a:gd name="connsiteX449" fmla="*/ 2437177 w 7467600"/>
              <a:gd name="connsiteY449" fmla="*/ 5479608 h 6858000"/>
              <a:gd name="connsiteX450" fmla="*/ 2445247 w 7467600"/>
              <a:gd name="connsiteY450" fmla="*/ 5483476 h 6858000"/>
              <a:gd name="connsiteX451" fmla="*/ 2743626 w 7467600"/>
              <a:gd name="connsiteY451" fmla="*/ 5304819 h 6858000"/>
              <a:gd name="connsiteX452" fmla="*/ 3048102 w 7467600"/>
              <a:gd name="connsiteY452" fmla="*/ 5150595 h 6858000"/>
              <a:gd name="connsiteX453" fmla="*/ 1799414 w 7467600"/>
              <a:gd name="connsiteY453" fmla="*/ 4694732 h 6858000"/>
              <a:gd name="connsiteX454" fmla="*/ 1771735 w 7467600"/>
              <a:gd name="connsiteY454" fmla="*/ 4619929 h 6858000"/>
              <a:gd name="connsiteX455" fmla="*/ 3104273 w 7467600"/>
              <a:gd name="connsiteY455" fmla="*/ 5076159 h 6858000"/>
              <a:gd name="connsiteX456" fmla="*/ 3113245 w 7467600"/>
              <a:gd name="connsiteY456" fmla="*/ 5090705 h 6858000"/>
              <a:gd name="connsiteX457" fmla="*/ 3126294 w 7467600"/>
              <a:gd name="connsiteY457" fmla="*/ 5114400 h 6858000"/>
              <a:gd name="connsiteX458" fmla="*/ 3937433 w 7467600"/>
              <a:gd name="connsiteY458" fmla="*/ 4830473 h 6858000"/>
              <a:gd name="connsiteX459" fmla="*/ 3590475 w 7467600"/>
              <a:gd name="connsiteY459" fmla="*/ 4597974 h 6858000"/>
              <a:gd name="connsiteX460" fmla="*/ 3100264 w 7467600"/>
              <a:gd name="connsiteY460" fmla="*/ 4579845 h 6858000"/>
              <a:gd name="connsiteX461" fmla="*/ 2183576 w 7467600"/>
              <a:gd name="connsiteY461" fmla="*/ 4227150 h 6858000"/>
              <a:gd name="connsiteX462" fmla="*/ 2151029 w 7467600"/>
              <a:gd name="connsiteY462" fmla="*/ 4146947 h 6858000"/>
              <a:gd name="connsiteX463" fmla="*/ 3563434 w 7467600"/>
              <a:gd name="connsiteY463" fmla="*/ 4469115 h 6858000"/>
              <a:gd name="connsiteX464" fmla="*/ 3177952 w 7467600"/>
              <a:gd name="connsiteY464" fmla="*/ 3657386 h 6858000"/>
              <a:gd name="connsiteX465" fmla="*/ 3189263 w 7467600"/>
              <a:gd name="connsiteY465" fmla="*/ 3625726 h 6858000"/>
              <a:gd name="connsiteX466" fmla="*/ 3560912 w 7467600"/>
              <a:gd name="connsiteY466" fmla="*/ 4079863 h 6858000"/>
              <a:gd name="connsiteX467" fmla="*/ 3626636 w 7467600"/>
              <a:gd name="connsiteY467" fmla="*/ 4512230 h 6858000"/>
              <a:gd name="connsiteX468" fmla="*/ 3653088 w 7467600"/>
              <a:gd name="connsiteY468" fmla="*/ 4521417 h 6858000"/>
              <a:gd name="connsiteX469" fmla="*/ 3988128 w 7467600"/>
              <a:gd name="connsiteY469" fmla="*/ 4817267 h 6858000"/>
              <a:gd name="connsiteX470" fmla="*/ 4830582 w 7467600"/>
              <a:gd name="connsiteY470" fmla="*/ 4676000 h 6858000"/>
              <a:gd name="connsiteX471" fmla="*/ 4830100 w 7467600"/>
              <a:gd name="connsiteY471" fmla="*/ 4675554 h 6858000"/>
              <a:gd name="connsiteX472" fmla="*/ 4036318 w 7467600"/>
              <a:gd name="connsiteY472" fmla="*/ 4147013 h 6858000"/>
              <a:gd name="connsiteX473" fmla="*/ 3432098 w 7467600"/>
              <a:gd name="connsiteY473" fmla="*/ 3537312 h 6858000"/>
              <a:gd name="connsiteX474" fmla="*/ 3446761 w 7467600"/>
              <a:gd name="connsiteY474" fmla="*/ 3461278 h 6858000"/>
              <a:gd name="connsiteX475" fmla="*/ 4419733 w 7467600"/>
              <a:gd name="connsiteY475" fmla="*/ 3963555 h 6858000"/>
              <a:gd name="connsiteX476" fmla="*/ 4781371 w 7467600"/>
              <a:gd name="connsiteY476" fmla="*/ 4458604 h 6858000"/>
              <a:gd name="connsiteX477" fmla="*/ 4780440 w 7467600"/>
              <a:gd name="connsiteY477" fmla="*/ 4470290 h 6858000"/>
              <a:gd name="connsiteX478" fmla="*/ 4898954 w 7467600"/>
              <a:gd name="connsiteY478" fmla="*/ 4662092 h 6858000"/>
              <a:gd name="connsiteX479" fmla="*/ 4900699 w 7467600"/>
              <a:gd name="connsiteY479" fmla="*/ 4670867 h 6858000"/>
              <a:gd name="connsiteX480" fmla="*/ 5714511 w 7467600"/>
              <a:gd name="connsiteY480" fmla="*/ 4663483 h 6858000"/>
              <a:gd name="connsiteX481" fmla="*/ 5464793 w 7467600"/>
              <a:gd name="connsiteY481" fmla="*/ 4393556 h 6858000"/>
              <a:gd name="connsiteX482" fmla="*/ 5461897 w 7467600"/>
              <a:gd name="connsiteY482" fmla="*/ 4390879 h 6858000"/>
              <a:gd name="connsiteX483" fmla="*/ 4294126 w 7467600"/>
              <a:gd name="connsiteY483" fmla="*/ 3303048 h 6858000"/>
              <a:gd name="connsiteX484" fmla="*/ 4305321 w 7467600"/>
              <a:gd name="connsiteY484" fmla="*/ 3256953 h 6858000"/>
              <a:gd name="connsiteX485" fmla="*/ 4949299 w 7467600"/>
              <a:gd name="connsiteY485" fmla="*/ 3766336 h 6858000"/>
              <a:gd name="connsiteX486" fmla="*/ 5291452 w 7467600"/>
              <a:gd name="connsiteY486" fmla="*/ 4076801 h 6858000"/>
              <a:gd name="connsiteX487" fmla="*/ 5434998 w 7467600"/>
              <a:gd name="connsiteY487" fmla="*/ 4254100 h 6858000"/>
              <a:gd name="connsiteX488" fmla="*/ 5351015 w 7467600"/>
              <a:gd name="connsiteY488" fmla="*/ 3760989 h 6858000"/>
              <a:gd name="connsiteX489" fmla="*/ 5413780 w 7467600"/>
              <a:gd name="connsiteY489" fmla="*/ 2966265 h 6858000"/>
              <a:gd name="connsiteX490" fmla="*/ 5425627 w 7467600"/>
              <a:gd name="connsiteY490" fmla="*/ 2954192 h 6858000"/>
              <a:gd name="connsiteX491" fmla="*/ 6604735 w 7467600"/>
              <a:gd name="connsiteY491" fmla="*/ 2041381 h 6858000"/>
              <a:gd name="connsiteX492" fmla="*/ 7204487 w 7467600"/>
              <a:gd name="connsiteY492" fmla="*/ 2742112 h 6858000"/>
              <a:gd name="connsiteX493" fmla="*/ 7131592 w 7467600"/>
              <a:gd name="connsiteY493" fmla="*/ 2672096 h 6858000"/>
              <a:gd name="connsiteX494" fmla="*/ 6996344 w 7467600"/>
              <a:gd name="connsiteY494" fmla="*/ 2518310 h 6858000"/>
              <a:gd name="connsiteX495" fmla="*/ 6735495 w 7467600"/>
              <a:gd name="connsiteY495" fmla="*/ 2196890 h 6858000"/>
              <a:gd name="connsiteX496" fmla="*/ 6721901 w 7467600"/>
              <a:gd name="connsiteY496" fmla="*/ 2179274 h 6858000"/>
              <a:gd name="connsiteX497" fmla="*/ 6604735 w 7467600"/>
              <a:gd name="connsiteY497" fmla="*/ 2041381 h 6858000"/>
              <a:gd name="connsiteX498" fmla="*/ 6591670 w 7467600"/>
              <a:gd name="connsiteY498" fmla="*/ 1988277 h 6858000"/>
              <a:gd name="connsiteX499" fmla="*/ 6747349 w 7467600"/>
              <a:gd name="connsiteY499" fmla="*/ 2160069 h 6858000"/>
              <a:gd name="connsiteX500" fmla="*/ 6760943 w 7467600"/>
              <a:gd name="connsiteY500" fmla="*/ 2177686 h 6858000"/>
              <a:gd name="connsiteX501" fmla="*/ 7021065 w 7467600"/>
              <a:gd name="connsiteY501" fmla="*/ 2498102 h 6858000"/>
              <a:gd name="connsiteX502" fmla="*/ 7155223 w 7467600"/>
              <a:gd name="connsiteY502" fmla="*/ 2650386 h 6858000"/>
              <a:gd name="connsiteX503" fmla="*/ 7203167 w 7467600"/>
              <a:gd name="connsiteY503" fmla="*/ 2697288 h 6858000"/>
              <a:gd name="connsiteX504" fmla="*/ 6937703 w 7467600"/>
              <a:gd name="connsiteY504" fmla="*/ 2321981 h 6858000"/>
              <a:gd name="connsiteX505" fmla="*/ 6591670 w 7467600"/>
              <a:gd name="connsiteY505" fmla="*/ 1988277 h 6858000"/>
              <a:gd name="connsiteX506" fmla="*/ 5798671 w 7467600"/>
              <a:gd name="connsiteY506" fmla="*/ 1981601 h 6858000"/>
              <a:gd name="connsiteX507" fmla="*/ 5754709 w 7467600"/>
              <a:gd name="connsiteY507" fmla="*/ 2071454 h 6858000"/>
              <a:gd name="connsiteX508" fmla="*/ 5763044 w 7467600"/>
              <a:gd name="connsiteY508" fmla="*/ 2842206 h 6858000"/>
              <a:gd name="connsiteX509" fmla="*/ 5764974 w 7467600"/>
              <a:gd name="connsiteY509" fmla="*/ 2799609 h 6858000"/>
              <a:gd name="connsiteX510" fmla="*/ 5767665 w 7467600"/>
              <a:gd name="connsiteY510" fmla="*/ 2666409 h 6858000"/>
              <a:gd name="connsiteX511" fmla="*/ 5763055 w 7467600"/>
              <a:gd name="connsiteY511" fmla="*/ 2579705 h 6858000"/>
              <a:gd name="connsiteX512" fmla="*/ 5758079 w 7467600"/>
              <a:gd name="connsiteY512" fmla="*/ 2492508 h 6858000"/>
              <a:gd name="connsiteX513" fmla="*/ 5779325 w 7467600"/>
              <a:gd name="connsiteY513" fmla="*/ 2197069 h 6858000"/>
              <a:gd name="connsiteX514" fmla="*/ 5798671 w 7467600"/>
              <a:gd name="connsiteY514" fmla="*/ 1981601 h 6858000"/>
              <a:gd name="connsiteX515" fmla="*/ 5829202 w 7467600"/>
              <a:gd name="connsiteY515" fmla="*/ 1971679 h 6858000"/>
              <a:gd name="connsiteX516" fmla="*/ 5809558 w 7467600"/>
              <a:gd name="connsiteY516" fmla="*/ 2198043 h 6858000"/>
              <a:gd name="connsiteX517" fmla="*/ 5788653 w 7467600"/>
              <a:gd name="connsiteY517" fmla="*/ 2489430 h 6858000"/>
              <a:gd name="connsiteX518" fmla="*/ 5793439 w 7467600"/>
              <a:gd name="connsiteY518" fmla="*/ 2575235 h 6858000"/>
              <a:gd name="connsiteX519" fmla="*/ 5796837 w 7467600"/>
              <a:gd name="connsiteY519" fmla="*/ 2637633 h 6858000"/>
              <a:gd name="connsiteX520" fmla="*/ 5818614 w 7467600"/>
              <a:gd name="connsiteY520" fmla="*/ 2473055 h 6858000"/>
              <a:gd name="connsiteX521" fmla="*/ 5829202 w 7467600"/>
              <a:gd name="connsiteY521" fmla="*/ 1971679 h 6858000"/>
              <a:gd name="connsiteX522" fmla="*/ 5911389 w 7467600"/>
              <a:gd name="connsiteY522" fmla="*/ 1898371 h 6858000"/>
              <a:gd name="connsiteX523" fmla="*/ 6237627 w 7467600"/>
              <a:gd name="connsiteY523" fmla="*/ 2231921 h 6858000"/>
              <a:gd name="connsiteX524" fmla="*/ 5911389 w 7467600"/>
              <a:gd name="connsiteY524" fmla="*/ 1898371 h 6858000"/>
              <a:gd name="connsiteX525" fmla="*/ 6944437 w 7467600"/>
              <a:gd name="connsiteY525" fmla="*/ 1575402 h 6858000"/>
              <a:gd name="connsiteX526" fmla="*/ 6304730 w 7467600"/>
              <a:gd name="connsiteY526" fmla="*/ 1766654 h 6858000"/>
              <a:gd name="connsiteX527" fmla="*/ 6944437 w 7467600"/>
              <a:gd name="connsiteY527" fmla="*/ 1575402 h 6858000"/>
              <a:gd name="connsiteX528" fmla="*/ 7019523 w 7467600"/>
              <a:gd name="connsiteY528" fmla="*/ 1519450 h 6858000"/>
              <a:gd name="connsiteX529" fmla="*/ 6298091 w 7467600"/>
              <a:gd name="connsiteY529" fmla="*/ 1737122 h 6858000"/>
              <a:gd name="connsiteX530" fmla="*/ 7019523 w 7467600"/>
              <a:gd name="connsiteY530" fmla="*/ 1519450 h 6858000"/>
              <a:gd name="connsiteX531" fmla="*/ 2399523 w 7467600"/>
              <a:gd name="connsiteY531" fmla="*/ 1428234 h 6858000"/>
              <a:gd name="connsiteX532" fmla="*/ 2224982 w 7467600"/>
              <a:gd name="connsiteY532" fmla="*/ 1826201 h 6858000"/>
              <a:gd name="connsiteX533" fmla="*/ 2096099 w 7467600"/>
              <a:gd name="connsiteY533" fmla="*/ 2345900 h 6858000"/>
              <a:gd name="connsiteX534" fmla="*/ 2283317 w 7467600"/>
              <a:gd name="connsiteY534" fmla="*/ 1796925 h 6858000"/>
              <a:gd name="connsiteX535" fmla="*/ 2399523 w 7467600"/>
              <a:gd name="connsiteY535" fmla="*/ 1428234 h 6858000"/>
              <a:gd name="connsiteX536" fmla="*/ 2448558 w 7467600"/>
              <a:gd name="connsiteY536" fmla="*/ 1373435 h 6858000"/>
              <a:gd name="connsiteX537" fmla="*/ 2312521 w 7467600"/>
              <a:gd name="connsiteY537" fmla="*/ 1806140 h 6858000"/>
              <a:gd name="connsiteX538" fmla="*/ 2127533 w 7467600"/>
              <a:gd name="connsiteY538" fmla="*/ 2348380 h 6858000"/>
              <a:gd name="connsiteX539" fmla="*/ 2358080 w 7467600"/>
              <a:gd name="connsiteY539" fmla="*/ 1866134 h 6858000"/>
              <a:gd name="connsiteX540" fmla="*/ 2407436 w 7467600"/>
              <a:gd name="connsiteY540" fmla="*/ 1651070 h 6858000"/>
              <a:gd name="connsiteX541" fmla="*/ 2448558 w 7467600"/>
              <a:gd name="connsiteY541" fmla="*/ 1373435 h 6858000"/>
              <a:gd name="connsiteX542" fmla="*/ 278707 w 7467600"/>
              <a:gd name="connsiteY542" fmla="*/ 1352270 h 6858000"/>
              <a:gd name="connsiteX543" fmla="*/ 321570 w 7467600"/>
              <a:gd name="connsiteY543" fmla="*/ 1861610 h 6858000"/>
              <a:gd name="connsiteX544" fmla="*/ 294281 w 7467600"/>
              <a:gd name="connsiteY544" fmla="*/ 1440658 h 6858000"/>
              <a:gd name="connsiteX545" fmla="*/ 278707 w 7467600"/>
              <a:gd name="connsiteY545" fmla="*/ 1352270 h 6858000"/>
              <a:gd name="connsiteX546" fmla="*/ 1423821 w 7467600"/>
              <a:gd name="connsiteY546" fmla="*/ 1351958 h 6858000"/>
              <a:gd name="connsiteX547" fmla="*/ 1638521 w 7467600"/>
              <a:gd name="connsiteY547" fmla="*/ 1908470 h 6858000"/>
              <a:gd name="connsiteX548" fmla="*/ 1754199 w 7467600"/>
              <a:gd name="connsiteY548" fmla="*/ 2149284 h 6858000"/>
              <a:gd name="connsiteX549" fmla="*/ 1908359 w 7467600"/>
              <a:gd name="connsiteY549" fmla="*/ 2364988 h 6858000"/>
              <a:gd name="connsiteX550" fmla="*/ 1647661 w 7467600"/>
              <a:gd name="connsiteY550" fmla="*/ 1825945 h 6858000"/>
              <a:gd name="connsiteX551" fmla="*/ 1423821 w 7467600"/>
              <a:gd name="connsiteY551" fmla="*/ 1351958 h 6858000"/>
              <a:gd name="connsiteX552" fmla="*/ 1431890 w 7467600"/>
              <a:gd name="connsiteY552" fmla="*/ 1306475 h 6858000"/>
              <a:gd name="connsiteX553" fmla="*/ 1507597 w 7467600"/>
              <a:gd name="connsiteY553" fmla="*/ 1446132 h 6858000"/>
              <a:gd name="connsiteX554" fmla="*/ 1674586 w 7467600"/>
              <a:gd name="connsiteY554" fmla="*/ 1813832 h 6858000"/>
              <a:gd name="connsiteX555" fmla="*/ 1815950 w 7467600"/>
              <a:gd name="connsiteY555" fmla="*/ 2128564 h 6858000"/>
              <a:gd name="connsiteX556" fmla="*/ 1984242 w 7467600"/>
              <a:gd name="connsiteY556" fmla="*/ 2430829 h 6858000"/>
              <a:gd name="connsiteX557" fmla="*/ 2014023 w 7467600"/>
              <a:gd name="connsiteY557" fmla="*/ 2450995 h 6858000"/>
              <a:gd name="connsiteX558" fmla="*/ 1747337 w 7467600"/>
              <a:gd name="connsiteY558" fmla="*/ 1855264 h 6858000"/>
              <a:gd name="connsiteX559" fmla="*/ 1533749 w 7467600"/>
              <a:gd name="connsiteY559" fmla="*/ 1478656 h 6858000"/>
              <a:gd name="connsiteX560" fmla="*/ 1431890 w 7467600"/>
              <a:gd name="connsiteY560" fmla="*/ 1306475 h 6858000"/>
              <a:gd name="connsiteX561" fmla="*/ 5052692 w 7467600"/>
              <a:gd name="connsiteY561" fmla="*/ 1292994 h 6858000"/>
              <a:gd name="connsiteX562" fmla="*/ 5200661 w 7467600"/>
              <a:gd name="connsiteY562" fmla="*/ 1635186 h 6858000"/>
              <a:gd name="connsiteX563" fmla="*/ 5297138 w 7467600"/>
              <a:gd name="connsiteY563" fmla="*/ 1906351 h 6858000"/>
              <a:gd name="connsiteX564" fmla="*/ 5052692 w 7467600"/>
              <a:gd name="connsiteY564" fmla="*/ 1292994 h 6858000"/>
              <a:gd name="connsiteX565" fmla="*/ 5009948 w 7467600"/>
              <a:gd name="connsiteY565" fmla="*/ 1273619 h 6858000"/>
              <a:gd name="connsiteX566" fmla="*/ 5121777 w 7467600"/>
              <a:gd name="connsiteY566" fmla="*/ 1654213 h 6858000"/>
              <a:gd name="connsiteX567" fmla="*/ 5293545 w 7467600"/>
              <a:gd name="connsiteY567" fmla="*/ 2072247 h 6858000"/>
              <a:gd name="connsiteX568" fmla="*/ 5294042 w 7467600"/>
              <a:gd name="connsiteY568" fmla="*/ 2065019 h 6858000"/>
              <a:gd name="connsiteX569" fmla="*/ 5171936 w 7467600"/>
              <a:gd name="connsiteY569" fmla="*/ 1647613 h 6858000"/>
              <a:gd name="connsiteX570" fmla="*/ 5009948 w 7467600"/>
              <a:gd name="connsiteY570" fmla="*/ 1273619 h 6858000"/>
              <a:gd name="connsiteX571" fmla="*/ 655236 w 7467600"/>
              <a:gd name="connsiteY571" fmla="*/ 1268632 h 6858000"/>
              <a:gd name="connsiteX572" fmla="*/ 839521 w 7467600"/>
              <a:gd name="connsiteY572" fmla="*/ 1685315 h 6858000"/>
              <a:gd name="connsiteX573" fmla="*/ 1109416 w 7467600"/>
              <a:gd name="connsiteY573" fmla="*/ 2061663 h 6858000"/>
              <a:gd name="connsiteX574" fmla="*/ 1298300 w 7467600"/>
              <a:gd name="connsiteY574" fmla="*/ 2247742 h 6858000"/>
              <a:gd name="connsiteX575" fmla="*/ 1125871 w 7467600"/>
              <a:gd name="connsiteY575" fmla="*/ 1989513 h 6858000"/>
              <a:gd name="connsiteX576" fmla="*/ 981574 w 7467600"/>
              <a:gd name="connsiteY576" fmla="*/ 1783157 h 6858000"/>
              <a:gd name="connsiteX577" fmla="*/ 922198 w 7467600"/>
              <a:gd name="connsiteY577" fmla="*/ 1677437 h 6858000"/>
              <a:gd name="connsiteX578" fmla="*/ 869293 w 7467600"/>
              <a:gd name="connsiteY578" fmla="*/ 1583214 h 6858000"/>
              <a:gd name="connsiteX579" fmla="*/ 751431 w 7467600"/>
              <a:gd name="connsiteY579" fmla="*/ 1405731 h 6858000"/>
              <a:gd name="connsiteX580" fmla="*/ 655236 w 7467600"/>
              <a:gd name="connsiteY580" fmla="*/ 1268632 h 6858000"/>
              <a:gd name="connsiteX581" fmla="*/ 6516292 w 7467600"/>
              <a:gd name="connsiteY581" fmla="*/ 1263064 h 6858000"/>
              <a:gd name="connsiteX582" fmla="*/ 5736320 w 7467600"/>
              <a:gd name="connsiteY582" fmla="*/ 1501803 h 6858000"/>
              <a:gd name="connsiteX583" fmla="*/ 6516292 w 7467600"/>
              <a:gd name="connsiteY583" fmla="*/ 1263064 h 6858000"/>
              <a:gd name="connsiteX584" fmla="*/ 291466 w 7467600"/>
              <a:gd name="connsiteY584" fmla="*/ 1250369 h 6858000"/>
              <a:gd name="connsiteX585" fmla="*/ 323180 w 7467600"/>
              <a:gd name="connsiteY585" fmla="*/ 1435283 h 6858000"/>
              <a:gd name="connsiteX586" fmla="*/ 349381 w 7467600"/>
              <a:gd name="connsiteY586" fmla="*/ 1875041 h 6858000"/>
              <a:gd name="connsiteX587" fmla="*/ 374363 w 7467600"/>
              <a:gd name="connsiteY587" fmla="*/ 1506494 h 6858000"/>
              <a:gd name="connsiteX588" fmla="*/ 302168 w 7467600"/>
              <a:gd name="connsiteY588" fmla="*/ 1274495 h 6858000"/>
              <a:gd name="connsiteX589" fmla="*/ 291466 w 7467600"/>
              <a:gd name="connsiteY589" fmla="*/ 1250369 h 6858000"/>
              <a:gd name="connsiteX590" fmla="*/ 678222 w 7467600"/>
              <a:gd name="connsiteY590" fmla="*/ 1248670 h 6858000"/>
              <a:gd name="connsiteX591" fmla="*/ 775536 w 7467600"/>
              <a:gd name="connsiteY591" fmla="*/ 1388015 h 6858000"/>
              <a:gd name="connsiteX592" fmla="*/ 894529 w 7467600"/>
              <a:gd name="connsiteY592" fmla="*/ 1567739 h 6858000"/>
              <a:gd name="connsiteX593" fmla="*/ 948000 w 7467600"/>
              <a:gd name="connsiteY593" fmla="*/ 1663088 h 6858000"/>
              <a:gd name="connsiteX594" fmla="*/ 1006812 w 7467600"/>
              <a:gd name="connsiteY594" fmla="*/ 1767683 h 6858000"/>
              <a:gd name="connsiteX595" fmla="*/ 1149133 w 7467600"/>
              <a:gd name="connsiteY595" fmla="*/ 1971513 h 6858000"/>
              <a:gd name="connsiteX596" fmla="*/ 1333952 w 7467600"/>
              <a:gd name="connsiteY596" fmla="*/ 2251620 h 6858000"/>
              <a:gd name="connsiteX597" fmla="*/ 1337329 w 7467600"/>
              <a:gd name="connsiteY597" fmla="*/ 2258350 h 6858000"/>
              <a:gd name="connsiteX598" fmla="*/ 1014726 w 7467600"/>
              <a:gd name="connsiteY598" fmla="*/ 1615556 h 6858000"/>
              <a:gd name="connsiteX599" fmla="*/ 678222 w 7467600"/>
              <a:gd name="connsiteY599" fmla="*/ 1248670 h 6858000"/>
              <a:gd name="connsiteX600" fmla="*/ 6691602 w 7467600"/>
              <a:gd name="connsiteY600" fmla="*/ 1140573 h 6858000"/>
              <a:gd name="connsiteX601" fmla="*/ 6571100 w 7467600"/>
              <a:gd name="connsiteY601" fmla="*/ 1183662 h 6858000"/>
              <a:gd name="connsiteX602" fmla="*/ 6241687 w 7467600"/>
              <a:gd name="connsiteY602" fmla="*/ 1257600 h 6858000"/>
              <a:gd name="connsiteX603" fmla="*/ 5693009 w 7467600"/>
              <a:gd name="connsiteY603" fmla="*/ 1478256 h 6858000"/>
              <a:gd name="connsiteX604" fmla="*/ 6548420 w 7467600"/>
              <a:gd name="connsiteY604" fmla="*/ 1214599 h 6858000"/>
              <a:gd name="connsiteX605" fmla="*/ 6605473 w 7467600"/>
              <a:gd name="connsiteY605" fmla="*/ 1184686 h 6858000"/>
              <a:gd name="connsiteX606" fmla="*/ 6691602 w 7467600"/>
              <a:gd name="connsiteY606" fmla="*/ 1140573 h 6858000"/>
              <a:gd name="connsiteX607" fmla="*/ 4002475 w 7467600"/>
              <a:gd name="connsiteY607" fmla="*/ 1037802 h 6858000"/>
              <a:gd name="connsiteX608" fmla="*/ 4000324 w 7467600"/>
              <a:gd name="connsiteY608" fmla="*/ 1039362 h 6858000"/>
              <a:gd name="connsiteX609" fmla="*/ 4002862 w 7467600"/>
              <a:gd name="connsiteY609" fmla="*/ 1042866 h 6858000"/>
              <a:gd name="connsiteX610" fmla="*/ 4002475 w 7467600"/>
              <a:gd name="connsiteY610" fmla="*/ 1037802 h 6858000"/>
              <a:gd name="connsiteX611" fmla="*/ 506322 w 7467600"/>
              <a:gd name="connsiteY611" fmla="*/ 1020997 h 6858000"/>
              <a:gd name="connsiteX612" fmla="*/ 533068 w 7467600"/>
              <a:gd name="connsiteY612" fmla="*/ 1029409 h 6858000"/>
              <a:gd name="connsiteX613" fmla="*/ 1232525 w 7467600"/>
              <a:gd name="connsiteY613" fmla="*/ 1804675 h 6858000"/>
              <a:gd name="connsiteX614" fmla="*/ 1388858 w 7467600"/>
              <a:gd name="connsiteY614" fmla="*/ 2368011 h 6858000"/>
              <a:gd name="connsiteX615" fmla="*/ 1384098 w 7467600"/>
              <a:gd name="connsiteY615" fmla="*/ 2378125 h 6858000"/>
              <a:gd name="connsiteX616" fmla="*/ 1425393 w 7467600"/>
              <a:gd name="connsiteY616" fmla="*/ 2589124 h 6858000"/>
              <a:gd name="connsiteX617" fmla="*/ 1424001 w 7467600"/>
              <a:gd name="connsiteY617" fmla="*/ 2597541 h 6858000"/>
              <a:gd name="connsiteX618" fmla="*/ 2152729 w 7467600"/>
              <a:gd name="connsiteY618" fmla="*/ 2864487 h 6858000"/>
              <a:gd name="connsiteX619" fmla="*/ 2020609 w 7467600"/>
              <a:gd name="connsiteY619" fmla="*/ 2539671 h 6858000"/>
              <a:gd name="connsiteX620" fmla="*/ 2018920 w 7467600"/>
              <a:gd name="connsiteY620" fmla="*/ 2536309 h 6858000"/>
              <a:gd name="connsiteX621" fmla="*/ 1342441 w 7467600"/>
              <a:gd name="connsiteY621" fmla="*/ 1173017 h 6858000"/>
              <a:gd name="connsiteX622" fmla="*/ 1367925 w 7467600"/>
              <a:gd name="connsiteY622" fmla="*/ 1135648 h 6858000"/>
              <a:gd name="connsiteX623" fmla="*/ 1771401 w 7467600"/>
              <a:gd name="connsiteY623" fmla="*/ 1806673 h 6858000"/>
              <a:gd name="connsiteX624" fmla="*/ 1972385 w 7467600"/>
              <a:gd name="connsiteY624" fmla="*/ 2198735 h 6858000"/>
              <a:gd name="connsiteX625" fmla="*/ 2040892 w 7467600"/>
              <a:gd name="connsiteY625" fmla="*/ 2405205 h 6858000"/>
              <a:gd name="connsiteX626" fmla="*/ 2131689 w 7467600"/>
              <a:gd name="connsiteY626" fmla="*/ 1936926 h 6858000"/>
              <a:gd name="connsiteX627" fmla="*/ 2454820 w 7467600"/>
              <a:gd name="connsiteY627" fmla="*/ 1248808 h 6858000"/>
              <a:gd name="connsiteX628" fmla="*/ 2492512 w 7467600"/>
              <a:gd name="connsiteY628" fmla="*/ 1302920 h 6858000"/>
              <a:gd name="connsiteX629" fmla="*/ 2081216 w 7467600"/>
              <a:gd name="connsiteY629" fmla="*/ 2527513 h 6858000"/>
              <a:gd name="connsiteX630" fmla="*/ 2081211 w 7467600"/>
              <a:gd name="connsiteY630" fmla="*/ 2528916 h 6858000"/>
              <a:gd name="connsiteX631" fmla="*/ 2199067 w 7467600"/>
              <a:gd name="connsiteY631" fmla="*/ 2884061 h 6858000"/>
              <a:gd name="connsiteX632" fmla="*/ 3192586 w 7467600"/>
              <a:gd name="connsiteY632" fmla="*/ 3411496 h 6858000"/>
              <a:gd name="connsiteX633" fmla="*/ 3182620 w 7467600"/>
              <a:gd name="connsiteY633" fmla="*/ 3483279 h 6858000"/>
              <a:gd name="connsiteX634" fmla="*/ 2435119 w 7467600"/>
              <a:gd name="connsiteY634" fmla="*/ 3080173 h 6858000"/>
              <a:gd name="connsiteX635" fmla="*/ 2410152 w 7467600"/>
              <a:gd name="connsiteY635" fmla="*/ 3063751 h 6858000"/>
              <a:gd name="connsiteX636" fmla="*/ 2408099 w 7467600"/>
              <a:gd name="connsiteY636" fmla="*/ 3064403 h 6858000"/>
              <a:gd name="connsiteX637" fmla="*/ 2407218 w 7467600"/>
              <a:gd name="connsiteY637" fmla="*/ 3070324 h 6858000"/>
              <a:gd name="connsiteX638" fmla="*/ 2380138 w 7467600"/>
              <a:gd name="connsiteY638" fmla="*/ 3099341 h 6858000"/>
              <a:gd name="connsiteX639" fmla="*/ 1765923 w 7467600"/>
              <a:gd name="connsiteY639" fmla="*/ 3581043 h 6858000"/>
              <a:gd name="connsiteX640" fmla="*/ 1702258 w 7467600"/>
              <a:gd name="connsiteY640" fmla="*/ 3612286 h 6858000"/>
              <a:gd name="connsiteX641" fmla="*/ 1538370 w 7467600"/>
              <a:gd name="connsiteY641" fmla="*/ 3811804 h 6858000"/>
              <a:gd name="connsiteX642" fmla="*/ 542867 w 7467600"/>
              <a:gd name="connsiteY642" fmla="*/ 4944092 h 6858000"/>
              <a:gd name="connsiteX643" fmla="*/ 515800 w 7467600"/>
              <a:gd name="connsiteY643" fmla="*/ 4862180 h 6858000"/>
              <a:gd name="connsiteX644" fmla="*/ 909145 w 7467600"/>
              <a:gd name="connsiteY644" fmla="*/ 4199225 h 6858000"/>
              <a:gd name="connsiteX645" fmla="*/ 1214067 w 7467600"/>
              <a:gd name="connsiteY645" fmla="*/ 3908561 h 6858000"/>
              <a:gd name="connsiteX646" fmla="*/ 640967 w 7467600"/>
              <a:gd name="connsiteY646" fmla="*/ 4105601 h 6858000"/>
              <a:gd name="connsiteX647" fmla="*/ 112563 w 7467600"/>
              <a:gd name="connsiteY647" fmla="*/ 4396952 h 6858000"/>
              <a:gd name="connsiteX648" fmla="*/ 0 w 7467600"/>
              <a:gd name="connsiteY648" fmla="*/ 4466006 h 6858000"/>
              <a:gd name="connsiteX649" fmla="*/ 0 w 7467600"/>
              <a:gd name="connsiteY649" fmla="*/ 4233763 h 6858000"/>
              <a:gd name="connsiteX650" fmla="*/ 36881 w 7467600"/>
              <a:gd name="connsiteY650" fmla="*/ 4200118 h 6858000"/>
              <a:gd name="connsiteX651" fmla="*/ 910534 w 7467600"/>
              <a:gd name="connsiteY651" fmla="*/ 3629753 h 6858000"/>
              <a:gd name="connsiteX652" fmla="*/ 1578717 w 7467600"/>
              <a:gd name="connsiteY652" fmla="*/ 3575982 h 6858000"/>
              <a:gd name="connsiteX653" fmla="*/ 2338780 w 7467600"/>
              <a:gd name="connsiteY653" fmla="*/ 3033725 h 6858000"/>
              <a:gd name="connsiteX654" fmla="*/ 1807991 w 7467600"/>
              <a:gd name="connsiteY654" fmla="*/ 2807184 h 6858000"/>
              <a:gd name="connsiteX655" fmla="*/ 1416358 w 7467600"/>
              <a:gd name="connsiteY655" fmla="*/ 3112571 h 6858000"/>
              <a:gd name="connsiteX656" fmla="*/ 939066 w 7467600"/>
              <a:gd name="connsiteY656" fmla="*/ 3378798 h 6858000"/>
              <a:gd name="connsiteX657" fmla="*/ 115099 w 7467600"/>
              <a:gd name="connsiteY657" fmla="*/ 3607650 h 6858000"/>
              <a:gd name="connsiteX658" fmla="*/ 97284 w 7467600"/>
              <a:gd name="connsiteY658" fmla="*/ 3520393 h 6858000"/>
              <a:gd name="connsiteX659" fmla="*/ 922050 w 7467600"/>
              <a:gd name="connsiteY659" fmla="*/ 3074867 h 6858000"/>
              <a:gd name="connsiteX660" fmla="*/ 1405265 w 7467600"/>
              <a:gd name="connsiteY660" fmla="*/ 3016319 h 6858000"/>
              <a:gd name="connsiteX661" fmla="*/ 1407512 w 7467600"/>
              <a:gd name="connsiteY661" fmla="*/ 3018001 h 6858000"/>
              <a:gd name="connsiteX662" fmla="*/ 1726266 w 7467600"/>
              <a:gd name="connsiteY662" fmla="*/ 2777274 h 6858000"/>
              <a:gd name="connsiteX663" fmla="*/ 625390 w 7467600"/>
              <a:gd name="connsiteY663" fmla="*/ 2514541 h 6858000"/>
              <a:gd name="connsiteX664" fmla="*/ 619799 w 7467600"/>
              <a:gd name="connsiteY664" fmla="*/ 2527180 h 6858000"/>
              <a:gd name="connsiteX665" fmla="*/ 310030 w 7467600"/>
              <a:gd name="connsiteY665" fmla="*/ 2771818 h 6858000"/>
              <a:gd name="connsiteX666" fmla="*/ 173877 w 7467600"/>
              <a:gd name="connsiteY666" fmla="*/ 2937056 h 6858000"/>
              <a:gd name="connsiteX667" fmla="*/ 77889 w 7467600"/>
              <a:gd name="connsiteY667" fmla="*/ 3138440 h 6858000"/>
              <a:gd name="connsiteX668" fmla="*/ 0 w 7467600"/>
              <a:gd name="connsiteY668" fmla="*/ 3271395 h 6858000"/>
              <a:gd name="connsiteX669" fmla="*/ 0 w 7467600"/>
              <a:gd name="connsiteY669" fmla="*/ 3153002 h 6858000"/>
              <a:gd name="connsiteX670" fmla="*/ 2386 w 7467600"/>
              <a:gd name="connsiteY670" fmla="*/ 3149203 h 6858000"/>
              <a:gd name="connsiteX671" fmla="*/ 89753 w 7467600"/>
              <a:gd name="connsiteY671" fmla="*/ 2987702 h 6858000"/>
              <a:gd name="connsiteX672" fmla="*/ 76869 w 7467600"/>
              <a:gd name="connsiteY672" fmla="*/ 3005404 h 6858000"/>
              <a:gd name="connsiteX673" fmla="*/ 32049 w 7467600"/>
              <a:gd name="connsiteY673" fmla="*/ 3065814 h 6858000"/>
              <a:gd name="connsiteX674" fmla="*/ 0 w 7467600"/>
              <a:gd name="connsiteY674" fmla="*/ 3108744 h 6858000"/>
              <a:gd name="connsiteX675" fmla="*/ 0 w 7467600"/>
              <a:gd name="connsiteY675" fmla="*/ 3058059 h 6858000"/>
              <a:gd name="connsiteX676" fmla="*/ 7610 w 7467600"/>
              <a:gd name="connsiteY676" fmla="*/ 3047889 h 6858000"/>
              <a:gd name="connsiteX677" fmla="*/ 52419 w 7467600"/>
              <a:gd name="connsiteY677" fmla="*/ 2987479 h 6858000"/>
              <a:gd name="connsiteX678" fmla="*/ 59142 w 7467600"/>
              <a:gd name="connsiteY678" fmla="*/ 2978488 h 6858000"/>
              <a:gd name="connsiteX679" fmla="*/ 0 w 7467600"/>
              <a:gd name="connsiteY679" fmla="*/ 3015334 h 6858000"/>
              <a:gd name="connsiteX680" fmla="*/ 0 w 7467600"/>
              <a:gd name="connsiteY680" fmla="*/ 2914286 h 6858000"/>
              <a:gd name="connsiteX681" fmla="*/ 36383 w 7467600"/>
              <a:gd name="connsiteY681" fmla="*/ 2901128 h 6858000"/>
              <a:gd name="connsiteX682" fmla="*/ 156329 w 7467600"/>
              <a:gd name="connsiteY682" fmla="*/ 2840533 h 6858000"/>
              <a:gd name="connsiteX683" fmla="*/ 358355 w 7467600"/>
              <a:gd name="connsiteY683" fmla="*/ 2620471 h 6858000"/>
              <a:gd name="connsiteX684" fmla="*/ 510577 w 7467600"/>
              <a:gd name="connsiteY684" fmla="*/ 2501244 h 6858000"/>
              <a:gd name="connsiteX685" fmla="*/ 211967 w 7467600"/>
              <a:gd name="connsiteY685" fmla="*/ 2479171 h 6858000"/>
              <a:gd name="connsiteX686" fmla="*/ 0 w 7467600"/>
              <a:gd name="connsiteY686" fmla="*/ 2476398 h 6858000"/>
              <a:gd name="connsiteX687" fmla="*/ 0 w 7467600"/>
              <a:gd name="connsiteY687" fmla="*/ 2389189 h 6858000"/>
              <a:gd name="connsiteX688" fmla="*/ 103062 w 7467600"/>
              <a:gd name="connsiteY688" fmla="*/ 2389518 h 6858000"/>
              <a:gd name="connsiteX689" fmla="*/ 510734 w 7467600"/>
              <a:gd name="connsiteY689" fmla="*/ 2416201 h 6858000"/>
              <a:gd name="connsiteX690" fmla="*/ 279257 w 7467600"/>
              <a:gd name="connsiteY690" fmla="*/ 2092102 h 6858000"/>
              <a:gd name="connsiteX691" fmla="*/ 65265 w 7467600"/>
              <a:gd name="connsiteY691" fmla="*/ 2006049 h 6858000"/>
              <a:gd name="connsiteX692" fmla="*/ 0 w 7467600"/>
              <a:gd name="connsiteY692" fmla="*/ 1982532 h 6858000"/>
              <a:gd name="connsiteX693" fmla="*/ 0 w 7467600"/>
              <a:gd name="connsiteY693" fmla="*/ 1912789 h 6858000"/>
              <a:gd name="connsiteX694" fmla="*/ 97460 w 7467600"/>
              <a:gd name="connsiteY694" fmla="*/ 1953725 h 6858000"/>
              <a:gd name="connsiteX695" fmla="*/ 221272 w 7467600"/>
              <a:gd name="connsiteY695" fmla="*/ 1980766 h 6858000"/>
              <a:gd name="connsiteX696" fmla="*/ 116765 w 7467600"/>
              <a:gd name="connsiteY696" fmla="*/ 1911033 h 6858000"/>
              <a:gd name="connsiteX697" fmla="*/ 16405 w 7467600"/>
              <a:gd name="connsiteY697" fmla="*/ 1803412 h 6858000"/>
              <a:gd name="connsiteX698" fmla="*/ 0 w 7467600"/>
              <a:gd name="connsiteY698" fmla="*/ 1784777 h 6858000"/>
              <a:gd name="connsiteX699" fmla="*/ 0 w 7467600"/>
              <a:gd name="connsiteY699" fmla="*/ 1740082 h 6858000"/>
              <a:gd name="connsiteX700" fmla="*/ 39394 w 7467600"/>
              <a:gd name="connsiteY700" fmla="*/ 1784856 h 6858000"/>
              <a:gd name="connsiteX701" fmla="*/ 135813 w 7467600"/>
              <a:gd name="connsiteY701" fmla="*/ 1888838 h 6858000"/>
              <a:gd name="connsiteX702" fmla="*/ 242575 w 7467600"/>
              <a:gd name="connsiteY702" fmla="*/ 1958841 h 6858000"/>
              <a:gd name="connsiteX703" fmla="*/ 82197 w 7467600"/>
              <a:gd name="connsiteY703" fmla="*/ 1754826 h 6858000"/>
              <a:gd name="connsiteX704" fmla="*/ 0 w 7467600"/>
              <a:gd name="connsiteY704" fmla="*/ 1679650 h 6858000"/>
              <a:gd name="connsiteX705" fmla="*/ 0 w 7467600"/>
              <a:gd name="connsiteY705" fmla="*/ 1602463 h 6858000"/>
              <a:gd name="connsiteX706" fmla="*/ 84689 w 7467600"/>
              <a:gd name="connsiteY706" fmla="*/ 1677442 h 6858000"/>
              <a:gd name="connsiteX707" fmla="*/ 298437 w 7467600"/>
              <a:gd name="connsiteY707" fmla="*/ 1968019 h 6858000"/>
              <a:gd name="connsiteX708" fmla="*/ 227269 w 7467600"/>
              <a:gd name="connsiteY708" fmla="*/ 1114064 h 6858000"/>
              <a:gd name="connsiteX709" fmla="*/ 248003 w 7467600"/>
              <a:gd name="connsiteY709" fmla="*/ 1089613 h 6858000"/>
              <a:gd name="connsiteX710" fmla="*/ 427020 w 7467600"/>
              <a:gd name="connsiteY710" fmla="*/ 1619803 h 6858000"/>
              <a:gd name="connsiteX711" fmla="*/ 340345 w 7467600"/>
              <a:gd name="connsiteY711" fmla="*/ 2027739 h 6858000"/>
              <a:gd name="connsiteX712" fmla="*/ 360865 w 7467600"/>
              <a:gd name="connsiteY712" fmla="*/ 2044827 h 6858000"/>
              <a:gd name="connsiteX713" fmla="*/ 560414 w 7467600"/>
              <a:gd name="connsiteY713" fmla="*/ 2421457 h 6858000"/>
              <a:gd name="connsiteX714" fmla="*/ 1359703 w 7467600"/>
              <a:gd name="connsiteY714" fmla="*/ 2578554 h 6858000"/>
              <a:gd name="connsiteX715" fmla="*/ 1359422 w 7467600"/>
              <a:gd name="connsiteY715" fmla="*/ 2577994 h 6858000"/>
              <a:gd name="connsiteX716" fmla="*/ 828701 w 7467600"/>
              <a:gd name="connsiteY716" fmla="*/ 1839520 h 6858000"/>
              <a:gd name="connsiteX717" fmla="*/ 494427 w 7467600"/>
              <a:gd name="connsiteY717" fmla="*/ 1092333 h 6858000"/>
              <a:gd name="connsiteX718" fmla="*/ 506322 w 7467600"/>
              <a:gd name="connsiteY718" fmla="*/ 1020997 h 6858000"/>
              <a:gd name="connsiteX719" fmla="*/ 4570198 w 7467600"/>
              <a:gd name="connsiteY719" fmla="*/ 978081 h 6858000"/>
              <a:gd name="connsiteX720" fmla="*/ 4523691 w 7467600"/>
              <a:gd name="connsiteY720" fmla="*/ 1127776 h 6858000"/>
              <a:gd name="connsiteX721" fmla="*/ 4509875 w 7467600"/>
              <a:gd name="connsiteY721" fmla="*/ 1167552 h 6858000"/>
              <a:gd name="connsiteX722" fmla="*/ 4478168 w 7467600"/>
              <a:gd name="connsiteY722" fmla="*/ 1260735 h 6858000"/>
              <a:gd name="connsiteX723" fmla="*/ 4409309 w 7467600"/>
              <a:gd name="connsiteY723" fmla="*/ 1666996 h 6858000"/>
              <a:gd name="connsiteX724" fmla="*/ 4370031 w 7467600"/>
              <a:gd name="connsiteY724" fmla="*/ 1955666 h 6858000"/>
              <a:gd name="connsiteX725" fmla="*/ 4570198 w 7467600"/>
              <a:gd name="connsiteY725" fmla="*/ 978081 h 6858000"/>
              <a:gd name="connsiteX726" fmla="*/ 4557898 w 7467600"/>
              <a:gd name="connsiteY726" fmla="*/ 900011 h 6858000"/>
              <a:gd name="connsiteX727" fmla="*/ 4344840 w 7467600"/>
              <a:gd name="connsiteY727" fmla="*/ 1922038 h 6858000"/>
              <a:gd name="connsiteX728" fmla="*/ 4378710 w 7467600"/>
              <a:gd name="connsiteY728" fmla="*/ 1665516 h 6858000"/>
              <a:gd name="connsiteX729" fmla="*/ 4448798 w 7467600"/>
              <a:gd name="connsiteY729" fmla="*/ 1253024 h 6858000"/>
              <a:gd name="connsiteX730" fmla="*/ 4480315 w 7467600"/>
              <a:gd name="connsiteY730" fmla="*/ 1158454 h 6858000"/>
              <a:gd name="connsiteX731" fmla="*/ 4494133 w 7467600"/>
              <a:gd name="connsiteY731" fmla="*/ 1118676 h 6858000"/>
              <a:gd name="connsiteX732" fmla="*/ 4557898 w 7467600"/>
              <a:gd name="connsiteY732" fmla="*/ 900011 h 6858000"/>
              <a:gd name="connsiteX733" fmla="*/ 5870151 w 7467600"/>
              <a:gd name="connsiteY733" fmla="*/ 898890 h 6858000"/>
              <a:gd name="connsiteX734" fmla="*/ 5861335 w 7467600"/>
              <a:gd name="connsiteY734" fmla="*/ 899177 h 6858000"/>
              <a:gd name="connsiteX735" fmla="*/ 5843702 w 7467600"/>
              <a:gd name="connsiteY735" fmla="*/ 899748 h 6858000"/>
              <a:gd name="connsiteX736" fmla="*/ 5651107 w 7467600"/>
              <a:gd name="connsiteY736" fmla="*/ 920306 h 6858000"/>
              <a:gd name="connsiteX737" fmla="*/ 5459407 w 7467600"/>
              <a:gd name="connsiteY737" fmla="*/ 940975 h 6858000"/>
              <a:gd name="connsiteX738" fmla="*/ 5374846 w 7467600"/>
              <a:gd name="connsiteY738" fmla="*/ 941988 h 6858000"/>
              <a:gd name="connsiteX739" fmla="*/ 5256105 w 7467600"/>
              <a:gd name="connsiteY739" fmla="*/ 945632 h 6858000"/>
              <a:gd name="connsiteX740" fmla="*/ 5107071 w 7467600"/>
              <a:gd name="connsiteY740" fmla="*/ 969720 h 6858000"/>
              <a:gd name="connsiteX741" fmla="*/ 4998681 w 7467600"/>
              <a:gd name="connsiteY741" fmla="*/ 988771 h 6858000"/>
              <a:gd name="connsiteX742" fmla="*/ 5870151 w 7467600"/>
              <a:gd name="connsiteY742" fmla="*/ 898890 h 6858000"/>
              <a:gd name="connsiteX743" fmla="*/ 5504425 w 7467600"/>
              <a:gd name="connsiteY743" fmla="*/ 848067 h 6858000"/>
              <a:gd name="connsiteX744" fmla="*/ 4968849 w 7467600"/>
              <a:gd name="connsiteY744" fmla="*/ 962318 h 6858000"/>
              <a:gd name="connsiteX745" fmla="*/ 5104039 w 7467600"/>
              <a:gd name="connsiteY745" fmla="*/ 940634 h 6858000"/>
              <a:gd name="connsiteX746" fmla="*/ 5256311 w 7467600"/>
              <a:gd name="connsiteY746" fmla="*/ 916490 h 6858000"/>
              <a:gd name="connsiteX747" fmla="*/ 5377381 w 7467600"/>
              <a:gd name="connsiteY747" fmla="*/ 912671 h 6858000"/>
              <a:gd name="connsiteX748" fmla="*/ 5460148 w 7467600"/>
              <a:gd name="connsiteY748" fmla="*/ 911442 h 6858000"/>
              <a:gd name="connsiteX749" fmla="*/ 5648971 w 7467600"/>
              <a:gd name="connsiteY749" fmla="*/ 891331 h 6858000"/>
              <a:gd name="connsiteX750" fmla="*/ 5844807 w 7467600"/>
              <a:gd name="connsiteY750" fmla="*/ 870718 h 6858000"/>
              <a:gd name="connsiteX751" fmla="*/ 5862975 w 7467600"/>
              <a:gd name="connsiteY751" fmla="*/ 869756 h 6858000"/>
              <a:gd name="connsiteX752" fmla="*/ 5920887 w 7467600"/>
              <a:gd name="connsiteY752" fmla="*/ 865929 h 6858000"/>
              <a:gd name="connsiteX753" fmla="*/ 5504425 w 7467600"/>
              <a:gd name="connsiteY753" fmla="*/ 848067 h 6858000"/>
              <a:gd name="connsiteX754" fmla="*/ 3607114 w 7467600"/>
              <a:gd name="connsiteY754" fmla="*/ 467441 h 6858000"/>
              <a:gd name="connsiteX755" fmla="*/ 3296242 w 7467600"/>
              <a:gd name="connsiteY755" fmla="*/ 807991 h 6858000"/>
              <a:gd name="connsiteX756" fmla="*/ 3174674 w 7467600"/>
              <a:gd name="connsiteY756" fmla="*/ 919759 h 6858000"/>
              <a:gd name="connsiteX757" fmla="*/ 3042978 w 7467600"/>
              <a:gd name="connsiteY757" fmla="*/ 1054894 h 6858000"/>
              <a:gd name="connsiteX758" fmla="*/ 2968914 w 7467600"/>
              <a:gd name="connsiteY758" fmla="*/ 1133756 h 6858000"/>
              <a:gd name="connsiteX759" fmla="*/ 3103823 w 7467600"/>
              <a:gd name="connsiteY759" fmla="*/ 1026814 h 6858000"/>
              <a:gd name="connsiteX760" fmla="*/ 3607114 w 7467600"/>
              <a:gd name="connsiteY760" fmla="*/ 467441 h 6858000"/>
              <a:gd name="connsiteX761" fmla="*/ 3744487 w 7467600"/>
              <a:gd name="connsiteY761" fmla="*/ 383136 h 6858000"/>
              <a:gd name="connsiteX762" fmla="*/ 3970213 w 7467600"/>
              <a:gd name="connsiteY762" fmla="*/ 995559 h 6858000"/>
              <a:gd name="connsiteX763" fmla="*/ 3744487 w 7467600"/>
              <a:gd name="connsiteY763" fmla="*/ 383136 h 6858000"/>
              <a:gd name="connsiteX764" fmla="*/ 3624562 w 7467600"/>
              <a:gd name="connsiteY764" fmla="*/ 367041 h 6858000"/>
              <a:gd name="connsiteX765" fmla="*/ 3489712 w 7467600"/>
              <a:gd name="connsiteY765" fmla="*/ 485386 h 6858000"/>
              <a:gd name="connsiteX766" fmla="*/ 3182994 w 7467600"/>
              <a:gd name="connsiteY766" fmla="*/ 828265 h 6858000"/>
              <a:gd name="connsiteX767" fmla="*/ 2892114 w 7467600"/>
              <a:gd name="connsiteY767" fmla="*/ 1172635 h 6858000"/>
              <a:gd name="connsiteX768" fmla="*/ 3021459 w 7467600"/>
              <a:gd name="connsiteY768" fmla="*/ 1035385 h 6858000"/>
              <a:gd name="connsiteX769" fmla="*/ 3153873 w 7467600"/>
              <a:gd name="connsiteY769" fmla="*/ 898971 h 6858000"/>
              <a:gd name="connsiteX770" fmla="*/ 3276511 w 7467600"/>
              <a:gd name="connsiteY770" fmla="*/ 786423 h 6858000"/>
              <a:gd name="connsiteX771" fmla="*/ 3584154 w 7467600"/>
              <a:gd name="connsiteY771" fmla="*/ 448218 h 6858000"/>
              <a:gd name="connsiteX772" fmla="*/ 3624562 w 7467600"/>
              <a:gd name="connsiteY772" fmla="*/ 367041 h 6858000"/>
              <a:gd name="connsiteX773" fmla="*/ 3766672 w 7467600"/>
              <a:gd name="connsiteY773" fmla="*/ 359429 h 6858000"/>
              <a:gd name="connsiteX774" fmla="*/ 3996338 w 7467600"/>
              <a:gd name="connsiteY774" fmla="*/ 968237 h 6858000"/>
              <a:gd name="connsiteX775" fmla="*/ 3766672 w 7467600"/>
              <a:gd name="connsiteY775" fmla="*/ 359429 h 6858000"/>
              <a:gd name="connsiteX776" fmla="*/ 5805386 w 7467600"/>
              <a:gd name="connsiteY776" fmla="*/ 239240 h 6858000"/>
              <a:gd name="connsiteX777" fmla="*/ 5736947 w 7467600"/>
              <a:gd name="connsiteY777" fmla="*/ 261367 h 6858000"/>
              <a:gd name="connsiteX778" fmla="*/ 5427012 w 7467600"/>
              <a:gd name="connsiteY778" fmla="*/ 311272 h 6858000"/>
              <a:gd name="connsiteX779" fmla="*/ 5147818 w 7467600"/>
              <a:gd name="connsiteY779" fmla="*/ 322112 h 6858000"/>
              <a:gd name="connsiteX780" fmla="*/ 5060854 w 7467600"/>
              <a:gd name="connsiteY780" fmla="*/ 311882 h 6858000"/>
              <a:gd name="connsiteX781" fmla="*/ 4945989 w 7467600"/>
              <a:gd name="connsiteY781" fmla="*/ 300516 h 6858000"/>
              <a:gd name="connsiteX782" fmla="*/ 5410479 w 7467600"/>
              <a:gd name="connsiteY782" fmla="*/ 348434 h 6858000"/>
              <a:gd name="connsiteX783" fmla="*/ 5805386 w 7467600"/>
              <a:gd name="connsiteY783" fmla="*/ 239240 h 6858000"/>
              <a:gd name="connsiteX784" fmla="*/ 5905192 w 7467600"/>
              <a:gd name="connsiteY784" fmla="*/ 163079 h 6858000"/>
              <a:gd name="connsiteX785" fmla="*/ 5865655 w 7467600"/>
              <a:gd name="connsiteY785" fmla="*/ 171901 h 6858000"/>
              <a:gd name="connsiteX786" fmla="*/ 5259740 w 7467600"/>
              <a:gd name="connsiteY786" fmla="*/ 257013 h 6858000"/>
              <a:gd name="connsiteX787" fmla="*/ 5208466 w 7467600"/>
              <a:gd name="connsiteY787" fmla="*/ 257550 h 6858000"/>
              <a:gd name="connsiteX788" fmla="*/ 4980204 w 7467600"/>
              <a:gd name="connsiteY788" fmla="*/ 271903 h 6858000"/>
              <a:gd name="connsiteX789" fmla="*/ 5068068 w 7467600"/>
              <a:gd name="connsiteY789" fmla="*/ 282244 h 6858000"/>
              <a:gd name="connsiteX790" fmla="*/ 5153231 w 7467600"/>
              <a:gd name="connsiteY790" fmla="*/ 292240 h 6858000"/>
              <a:gd name="connsiteX791" fmla="*/ 5426491 w 7467600"/>
              <a:gd name="connsiteY791" fmla="*/ 281128 h 6858000"/>
              <a:gd name="connsiteX792" fmla="*/ 5731212 w 7467600"/>
              <a:gd name="connsiteY792" fmla="*/ 231951 h 6858000"/>
              <a:gd name="connsiteX793" fmla="*/ 5905192 w 7467600"/>
              <a:gd name="connsiteY793" fmla="*/ 163079 h 6858000"/>
              <a:gd name="connsiteX794" fmla="*/ 5944437 w 7467600"/>
              <a:gd name="connsiteY794" fmla="*/ 113829 h 6858000"/>
              <a:gd name="connsiteX795" fmla="*/ 5825032 w 7467600"/>
              <a:gd name="connsiteY795" fmla="*/ 146405 h 6858000"/>
              <a:gd name="connsiteX796" fmla="*/ 4955599 w 7467600"/>
              <a:gd name="connsiteY796" fmla="*/ 247008 h 6858000"/>
              <a:gd name="connsiteX797" fmla="*/ 5210104 w 7467600"/>
              <a:gd name="connsiteY797" fmla="*/ 228123 h 6858000"/>
              <a:gd name="connsiteX798" fmla="*/ 5261015 w 7467600"/>
              <a:gd name="connsiteY798" fmla="*/ 227087 h 6858000"/>
              <a:gd name="connsiteX799" fmla="*/ 5861181 w 7467600"/>
              <a:gd name="connsiteY799" fmla="*/ 143093 h 6858000"/>
              <a:gd name="connsiteX800" fmla="*/ 5961252 w 7467600"/>
              <a:gd name="connsiteY800" fmla="*/ 114820 h 6858000"/>
              <a:gd name="connsiteX801" fmla="*/ 5944437 w 7467600"/>
              <a:gd name="connsiteY801" fmla="*/ 113829 h 6858000"/>
              <a:gd name="connsiteX802" fmla="*/ 3882765 w 7467600"/>
              <a:gd name="connsiteY802" fmla="*/ 0 h 6858000"/>
              <a:gd name="connsiteX803" fmla="*/ 3995099 w 7467600"/>
              <a:gd name="connsiteY803" fmla="*/ 0 h 6858000"/>
              <a:gd name="connsiteX804" fmla="*/ 4163818 w 7467600"/>
              <a:gd name="connsiteY804" fmla="*/ 234104 h 6858000"/>
              <a:gd name="connsiteX805" fmla="*/ 4172099 w 7467600"/>
              <a:gd name="connsiteY805" fmla="*/ 234207 h 6858000"/>
              <a:gd name="connsiteX806" fmla="*/ 4784282 w 7467600"/>
              <a:gd name="connsiteY806" fmla="*/ 276561 h 6858000"/>
              <a:gd name="connsiteX807" fmla="*/ 4801687 w 7467600"/>
              <a:gd name="connsiteY807" fmla="*/ 267764 h 6858000"/>
              <a:gd name="connsiteX808" fmla="*/ 6082788 w 7467600"/>
              <a:gd name="connsiteY808" fmla="*/ 64119 h 6858000"/>
              <a:gd name="connsiteX809" fmla="*/ 6099442 w 7467600"/>
              <a:gd name="connsiteY809" fmla="*/ 82568 h 6858000"/>
              <a:gd name="connsiteX810" fmla="*/ 4804137 w 7467600"/>
              <a:gd name="connsiteY810" fmla="*/ 320931 h 6858000"/>
              <a:gd name="connsiteX811" fmla="*/ 4227047 w 7467600"/>
              <a:gd name="connsiteY811" fmla="*/ 313415 h 6858000"/>
              <a:gd name="connsiteX812" fmla="*/ 4346041 w 7467600"/>
              <a:gd name="connsiteY812" fmla="*/ 456086 h 6858000"/>
              <a:gd name="connsiteX813" fmla="*/ 4870967 w 7467600"/>
              <a:gd name="connsiteY813" fmla="*/ 963061 h 6858000"/>
              <a:gd name="connsiteX814" fmla="*/ 4889647 w 7467600"/>
              <a:gd name="connsiteY814" fmla="*/ 957147 h 6858000"/>
              <a:gd name="connsiteX815" fmla="*/ 5422504 w 7467600"/>
              <a:gd name="connsiteY815" fmla="*/ 805191 h 6858000"/>
              <a:gd name="connsiteX816" fmla="*/ 6087656 w 7467600"/>
              <a:gd name="connsiteY816" fmla="*/ 826703 h 6858000"/>
              <a:gd name="connsiteX817" fmla="*/ 6058717 w 7467600"/>
              <a:gd name="connsiteY817" fmla="*/ 865992 h 6858000"/>
              <a:gd name="connsiteX818" fmla="*/ 4974153 w 7467600"/>
              <a:gd name="connsiteY818" fmla="*/ 1045456 h 6858000"/>
              <a:gd name="connsiteX819" fmla="*/ 5627835 w 7467600"/>
              <a:gd name="connsiteY819" fmla="*/ 1472077 h 6858000"/>
              <a:gd name="connsiteX820" fmla="*/ 5629817 w 7467600"/>
              <a:gd name="connsiteY820" fmla="*/ 1471412 h 6858000"/>
              <a:gd name="connsiteX821" fmla="*/ 5634124 w 7467600"/>
              <a:gd name="connsiteY821" fmla="*/ 1470572 h 6858000"/>
              <a:gd name="connsiteX822" fmla="*/ 5755832 w 7467600"/>
              <a:gd name="connsiteY822" fmla="*/ 1383886 h 6858000"/>
              <a:gd name="connsiteX823" fmla="*/ 6014186 w 7467600"/>
              <a:gd name="connsiteY823" fmla="*/ 1279799 h 6858000"/>
              <a:gd name="connsiteX824" fmla="*/ 6901619 w 7467600"/>
              <a:gd name="connsiteY824" fmla="*/ 1047874 h 6858000"/>
              <a:gd name="connsiteX825" fmla="*/ 6931566 w 7467600"/>
              <a:gd name="connsiteY825" fmla="*/ 1062034 h 6858000"/>
              <a:gd name="connsiteX826" fmla="*/ 5790982 w 7467600"/>
              <a:gd name="connsiteY826" fmla="*/ 1561380 h 6858000"/>
              <a:gd name="connsiteX827" fmla="*/ 6188971 w 7467600"/>
              <a:gd name="connsiteY827" fmla="*/ 1755168 h 6858000"/>
              <a:gd name="connsiteX828" fmla="*/ 6202446 w 7467600"/>
              <a:gd name="connsiteY828" fmla="*/ 1752268 h 6858000"/>
              <a:gd name="connsiteX829" fmla="*/ 7179560 w 7467600"/>
              <a:gd name="connsiteY829" fmla="*/ 1467551 h 6858000"/>
              <a:gd name="connsiteX830" fmla="*/ 7158730 w 7467600"/>
              <a:gd name="connsiteY830" fmla="*/ 1507835 h 6858000"/>
              <a:gd name="connsiteX831" fmla="*/ 6326959 w 7467600"/>
              <a:gd name="connsiteY831" fmla="*/ 1817686 h 6858000"/>
              <a:gd name="connsiteX832" fmla="*/ 6537433 w 7467600"/>
              <a:gd name="connsiteY832" fmla="*/ 1907790 h 6858000"/>
              <a:gd name="connsiteX833" fmla="*/ 6550221 w 7467600"/>
              <a:gd name="connsiteY833" fmla="*/ 1910729 h 6858000"/>
              <a:gd name="connsiteX834" fmla="*/ 6964438 w 7467600"/>
              <a:gd name="connsiteY834" fmla="*/ 2209505 h 6858000"/>
              <a:gd name="connsiteX835" fmla="*/ 7367862 w 7467600"/>
              <a:gd name="connsiteY835" fmla="*/ 2806833 h 6858000"/>
              <a:gd name="connsiteX836" fmla="*/ 7364329 w 7467600"/>
              <a:gd name="connsiteY836" fmla="*/ 2826907 h 6858000"/>
              <a:gd name="connsiteX837" fmla="*/ 7290545 w 7467600"/>
              <a:gd name="connsiteY837" fmla="*/ 2850663 h 6858000"/>
              <a:gd name="connsiteX838" fmla="*/ 6472036 w 7467600"/>
              <a:gd name="connsiteY838" fmla="*/ 1959003 h 6858000"/>
              <a:gd name="connsiteX839" fmla="*/ 5792897 w 7467600"/>
              <a:gd name="connsiteY839" fmla="*/ 1647747 h 6858000"/>
              <a:gd name="connsiteX840" fmla="*/ 5842751 w 7467600"/>
              <a:gd name="connsiteY840" fmla="*/ 1816112 h 6858000"/>
              <a:gd name="connsiteX841" fmla="*/ 5847424 w 7467600"/>
              <a:gd name="connsiteY841" fmla="*/ 1815776 h 6858000"/>
              <a:gd name="connsiteX842" fmla="*/ 6399821 w 7467600"/>
              <a:gd name="connsiteY842" fmla="*/ 2344799 h 6858000"/>
              <a:gd name="connsiteX843" fmla="*/ 6323232 w 7467600"/>
              <a:gd name="connsiteY843" fmla="*/ 2389634 h 6858000"/>
              <a:gd name="connsiteX844" fmla="*/ 5942958 w 7467600"/>
              <a:gd name="connsiteY844" fmla="*/ 2077708 h 6858000"/>
              <a:gd name="connsiteX845" fmla="*/ 5921559 w 7467600"/>
              <a:gd name="connsiteY845" fmla="*/ 2378596 h 6858000"/>
              <a:gd name="connsiteX846" fmla="*/ 5817651 w 7467600"/>
              <a:gd name="connsiteY846" fmla="*/ 3023919 h 6858000"/>
              <a:gd name="connsiteX847" fmla="*/ 5729634 w 7467600"/>
              <a:gd name="connsiteY847" fmla="*/ 3051849 h 6858000"/>
              <a:gd name="connsiteX848" fmla="*/ 5611018 w 7467600"/>
              <a:gd name="connsiteY848" fmla="*/ 2316769 h 6858000"/>
              <a:gd name="connsiteX849" fmla="*/ 5687608 w 7467600"/>
              <a:gd name="connsiteY849" fmla="*/ 2039972 h 6858000"/>
              <a:gd name="connsiteX850" fmla="*/ 5657554 w 7467600"/>
              <a:gd name="connsiteY850" fmla="*/ 1576445 h 6858000"/>
              <a:gd name="connsiteX851" fmla="*/ 5150475 w 7467600"/>
              <a:gd name="connsiteY851" fmla="*/ 1274012 h 6858000"/>
              <a:gd name="connsiteX852" fmla="*/ 5349142 w 7467600"/>
              <a:gd name="connsiteY852" fmla="*/ 2204405 h 6858000"/>
              <a:gd name="connsiteX853" fmla="*/ 5262214 w 7467600"/>
              <a:gd name="connsiteY853" fmla="*/ 2233836 h 6858000"/>
              <a:gd name="connsiteX854" fmla="*/ 4981539 w 7467600"/>
              <a:gd name="connsiteY854" fmla="*/ 1542201 h 6858000"/>
              <a:gd name="connsiteX855" fmla="*/ 4958461 w 7467600"/>
              <a:gd name="connsiteY855" fmla="*/ 1136957 h 6858000"/>
              <a:gd name="connsiteX856" fmla="*/ 4655015 w 7467600"/>
              <a:gd name="connsiteY856" fmla="*/ 891426 h 6858000"/>
              <a:gd name="connsiteX857" fmla="*/ 4348002 w 7467600"/>
              <a:gd name="connsiteY857" fmla="*/ 2205895 h 6858000"/>
              <a:gd name="connsiteX858" fmla="*/ 4262250 w 7467600"/>
              <a:gd name="connsiteY858" fmla="*/ 2219972 h 6858000"/>
              <a:gd name="connsiteX859" fmla="*/ 4550611 w 7467600"/>
              <a:gd name="connsiteY859" fmla="*/ 817540 h 6858000"/>
              <a:gd name="connsiteX860" fmla="*/ 4564418 w 7467600"/>
              <a:gd name="connsiteY860" fmla="*/ 808293 h 6858000"/>
              <a:gd name="connsiteX861" fmla="*/ 4266388 w 7467600"/>
              <a:gd name="connsiteY861" fmla="*/ 500083 h 6858000"/>
              <a:gd name="connsiteX862" fmla="*/ 4032842 w 7467600"/>
              <a:gd name="connsiteY862" fmla="*/ 211809 h 6858000"/>
              <a:gd name="connsiteX863" fmla="*/ 3882765 w 7467600"/>
              <a:gd name="connsiteY863" fmla="*/ 0 h 6858000"/>
              <a:gd name="connsiteX864" fmla="*/ 3721337 w 7467600"/>
              <a:gd name="connsiteY864" fmla="*/ 0 h 6858000"/>
              <a:gd name="connsiteX865" fmla="*/ 3797544 w 7467600"/>
              <a:gd name="connsiteY865" fmla="*/ 0 h 6858000"/>
              <a:gd name="connsiteX866" fmla="*/ 3775734 w 7467600"/>
              <a:gd name="connsiteY866" fmla="*/ 95131 h 6858000"/>
              <a:gd name="connsiteX867" fmla="*/ 3724807 w 7467600"/>
              <a:gd name="connsiteY867" fmla="*/ 272257 h 6858000"/>
              <a:gd name="connsiteX868" fmla="*/ 3726844 w 7467600"/>
              <a:gd name="connsiteY868" fmla="*/ 282988 h 6858000"/>
              <a:gd name="connsiteX869" fmla="*/ 3742664 w 7467600"/>
              <a:gd name="connsiteY869" fmla="*/ 279918 h 6858000"/>
              <a:gd name="connsiteX870" fmla="*/ 4103910 w 7467600"/>
              <a:gd name="connsiteY870" fmla="*/ 1161917 h 6858000"/>
              <a:gd name="connsiteX871" fmla="*/ 4020269 w 7467600"/>
              <a:gd name="connsiteY871" fmla="*/ 1200406 h 6858000"/>
              <a:gd name="connsiteX872" fmla="*/ 3674882 w 7467600"/>
              <a:gd name="connsiteY872" fmla="*/ 488524 h 6858000"/>
              <a:gd name="connsiteX873" fmla="*/ 3132682 w 7467600"/>
              <a:gd name="connsiteY873" fmla="*/ 1072284 h 6858000"/>
              <a:gd name="connsiteX874" fmla="*/ 2716346 w 7467600"/>
              <a:gd name="connsiteY874" fmla="*/ 1276376 h 6858000"/>
              <a:gd name="connsiteX875" fmla="*/ 2716772 w 7467600"/>
              <a:gd name="connsiteY875" fmla="*/ 1255462 h 6858000"/>
              <a:gd name="connsiteX876" fmla="*/ 3471096 w 7467600"/>
              <a:gd name="connsiteY876" fmla="*/ 437072 h 6858000"/>
              <a:gd name="connsiteX877" fmla="*/ 3639057 w 7467600"/>
              <a:gd name="connsiteY877" fmla="*/ 286334 h 6858000"/>
              <a:gd name="connsiteX878" fmla="*/ 3640309 w 7467600"/>
              <a:gd name="connsiteY878" fmla="*/ 284664 h 6858000"/>
              <a:gd name="connsiteX879" fmla="*/ 3646022 w 7467600"/>
              <a:gd name="connsiteY879" fmla="*/ 276711 h 6858000"/>
              <a:gd name="connsiteX880" fmla="*/ 3707943 w 7467600"/>
              <a:gd name="connsiteY880" fmla="*/ 65958 h 6858000"/>
              <a:gd name="connsiteX881" fmla="*/ 3721337 w 7467600"/>
              <a:gd name="connsiteY881" fmla="*/ 0 h 6858000"/>
              <a:gd name="connsiteX882" fmla="*/ 2867960 w 7467600"/>
              <a:gd name="connsiteY882" fmla="*/ 0 h 6858000"/>
              <a:gd name="connsiteX883" fmla="*/ 2926351 w 7467600"/>
              <a:gd name="connsiteY883" fmla="*/ 0 h 6858000"/>
              <a:gd name="connsiteX884" fmla="*/ 2902823 w 7467600"/>
              <a:gd name="connsiteY884" fmla="*/ 262929 h 6858000"/>
              <a:gd name="connsiteX885" fmla="*/ 2940663 w 7467600"/>
              <a:gd name="connsiteY885" fmla="*/ 140884 h 6858000"/>
              <a:gd name="connsiteX886" fmla="*/ 2947039 w 7467600"/>
              <a:gd name="connsiteY886" fmla="*/ 122524 h 6858000"/>
              <a:gd name="connsiteX887" fmla="*/ 2984316 w 7467600"/>
              <a:gd name="connsiteY887" fmla="*/ 0 h 6858000"/>
              <a:gd name="connsiteX888" fmla="*/ 3016114 w 7467600"/>
              <a:gd name="connsiteY888" fmla="*/ 0 h 6858000"/>
              <a:gd name="connsiteX889" fmla="*/ 2979949 w 7467600"/>
              <a:gd name="connsiteY889" fmla="*/ 119274 h 6858000"/>
              <a:gd name="connsiteX890" fmla="*/ 3023879 w 7467600"/>
              <a:gd name="connsiteY890" fmla="*/ 0 h 6858000"/>
              <a:gd name="connsiteX891" fmla="*/ 3105400 w 7467600"/>
              <a:gd name="connsiteY891" fmla="*/ 0 h 6858000"/>
              <a:gd name="connsiteX892" fmla="*/ 3094669 w 7467600"/>
              <a:gd name="connsiteY892" fmla="*/ 30308 h 6858000"/>
              <a:gd name="connsiteX893" fmla="*/ 2901945 w 7467600"/>
              <a:gd name="connsiteY893" fmla="*/ 466538 h 6858000"/>
              <a:gd name="connsiteX894" fmla="*/ 2815209 w 7467600"/>
              <a:gd name="connsiteY894" fmla="*/ 497361 h 6858000"/>
              <a:gd name="connsiteX895" fmla="*/ 2844845 w 7467600"/>
              <a:gd name="connsiteY895" fmla="*/ 127638 h 6858000"/>
              <a:gd name="connsiteX896" fmla="*/ 2867960 w 7467600"/>
              <a:gd name="connsiteY896" fmla="*/ 0 h 6858000"/>
              <a:gd name="connsiteX897" fmla="*/ 1057230 w 7467600"/>
              <a:gd name="connsiteY897" fmla="*/ 0 h 6858000"/>
              <a:gd name="connsiteX898" fmla="*/ 1111003 w 7467600"/>
              <a:gd name="connsiteY898" fmla="*/ 0 h 6858000"/>
              <a:gd name="connsiteX899" fmla="*/ 1125553 w 7467600"/>
              <a:gd name="connsiteY899" fmla="*/ 52588 h 6858000"/>
              <a:gd name="connsiteX900" fmla="*/ 1304276 w 7467600"/>
              <a:gd name="connsiteY900" fmla="*/ 476275 h 6858000"/>
              <a:gd name="connsiteX901" fmla="*/ 1492066 w 7467600"/>
              <a:gd name="connsiteY901" fmla="*/ 886333 h 6858000"/>
              <a:gd name="connsiteX902" fmla="*/ 1423698 w 7467600"/>
              <a:gd name="connsiteY902" fmla="*/ 710817 h 6858000"/>
              <a:gd name="connsiteX903" fmla="*/ 1357609 w 7467600"/>
              <a:gd name="connsiteY903" fmla="*/ 532892 h 6858000"/>
              <a:gd name="connsiteX904" fmla="*/ 1309550 w 7467600"/>
              <a:gd name="connsiteY904" fmla="*/ 374031 h 6858000"/>
              <a:gd name="connsiteX905" fmla="*/ 1193673 w 7467600"/>
              <a:gd name="connsiteY905" fmla="*/ 49533 h 6858000"/>
              <a:gd name="connsiteX906" fmla="*/ 1164391 w 7467600"/>
              <a:gd name="connsiteY906" fmla="*/ 0 h 6858000"/>
              <a:gd name="connsiteX907" fmla="*/ 1200666 w 7467600"/>
              <a:gd name="connsiteY907" fmla="*/ 0 h 6858000"/>
              <a:gd name="connsiteX908" fmla="*/ 1223408 w 7467600"/>
              <a:gd name="connsiteY908" fmla="*/ 38996 h 6858000"/>
              <a:gd name="connsiteX909" fmla="*/ 1339635 w 7467600"/>
              <a:gd name="connsiteY909" fmla="*/ 365517 h 6858000"/>
              <a:gd name="connsiteX910" fmla="*/ 1387469 w 7467600"/>
              <a:gd name="connsiteY910" fmla="*/ 523079 h 6858000"/>
              <a:gd name="connsiteX911" fmla="*/ 1452685 w 7467600"/>
              <a:gd name="connsiteY911" fmla="*/ 699806 h 6858000"/>
              <a:gd name="connsiteX912" fmla="*/ 1492092 w 7467600"/>
              <a:gd name="connsiteY912" fmla="*/ 800424 h 6858000"/>
              <a:gd name="connsiteX913" fmla="*/ 1455302 w 7467600"/>
              <a:gd name="connsiteY913" fmla="*/ 632913 h 6858000"/>
              <a:gd name="connsiteX914" fmla="*/ 1222336 w 7467600"/>
              <a:gd name="connsiteY914" fmla="*/ 9480 h 6858000"/>
              <a:gd name="connsiteX915" fmla="*/ 1214634 w 7467600"/>
              <a:gd name="connsiteY915" fmla="*/ 0 h 6858000"/>
              <a:gd name="connsiteX916" fmla="*/ 1289827 w 7467600"/>
              <a:gd name="connsiteY916" fmla="*/ 0 h 6858000"/>
              <a:gd name="connsiteX917" fmla="*/ 1321076 w 7467600"/>
              <a:gd name="connsiteY917" fmla="*/ 59722 h 6858000"/>
              <a:gd name="connsiteX918" fmla="*/ 1512579 w 7467600"/>
              <a:gd name="connsiteY918" fmla="*/ 626441 h 6858000"/>
              <a:gd name="connsiteX919" fmla="*/ 1506076 w 7467600"/>
              <a:gd name="connsiteY919" fmla="*/ 1089289 h 6858000"/>
              <a:gd name="connsiteX920" fmla="*/ 1486346 w 7467600"/>
              <a:gd name="connsiteY920" fmla="*/ 1079919 h 6858000"/>
              <a:gd name="connsiteX921" fmla="*/ 1070511 w 7467600"/>
              <a:gd name="connsiteY921" fmla="*/ 48609 h 6858000"/>
              <a:gd name="connsiteX922" fmla="*/ 1057230 w 7467600"/>
              <a:gd name="connsiteY922" fmla="*/ 0 h 6858000"/>
              <a:gd name="connsiteX923" fmla="*/ 43151 w 7467600"/>
              <a:gd name="connsiteY923" fmla="*/ 0 h 6858000"/>
              <a:gd name="connsiteX924" fmla="*/ 95283 w 7467600"/>
              <a:gd name="connsiteY924" fmla="*/ 0 h 6858000"/>
              <a:gd name="connsiteX925" fmla="*/ 300708 w 7467600"/>
              <a:gd name="connsiteY925" fmla="*/ 154571 h 6858000"/>
              <a:gd name="connsiteX926" fmla="*/ 530414 w 7467600"/>
              <a:gd name="connsiteY926" fmla="*/ 354673 h 6858000"/>
              <a:gd name="connsiteX927" fmla="*/ 333785 w 7467600"/>
              <a:gd name="connsiteY927" fmla="*/ 161564 h 6858000"/>
              <a:gd name="connsiteX928" fmla="*/ 147005 w 7467600"/>
              <a:gd name="connsiteY928" fmla="*/ 0 h 6858000"/>
              <a:gd name="connsiteX929" fmla="*/ 272509 w 7467600"/>
              <a:gd name="connsiteY929" fmla="*/ 0 h 6858000"/>
              <a:gd name="connsiteX930" fmla="*/ 326276 w 7467600"/>
              <a:gd name="connsiteY930" fmla="*/ 45847 h 6858000"/>
              <a:gd name="connsiteX931" fmla="*/ 823759 w 7467600"/>
              <a:gd name="connsiteY931" fmla="*/ 574145 h 6858000"/>
              <a:gd name="connsiteX932" fmla="*/ 811254 w 7467600"/>
              <a:gd name="connsiteY932" fmla="*/ 665546 h 6858000"/>
              <a:gd name="connsiteX933" fmla="*/ 154042 w 7467600"/>
              <a:gd name="connsiteY933" fmla="*/ 261522 h 6858000"/>
              <a:gd name="connsiteX934" fmla="*/ 13550 w 7467600"/>
              <a:gd name="connsiteY934" fmla="*/ 158423 h 6858000"/>
              <a:gd name="connsiteX935" fmla="*/ 0 w 7467600"/>
              <a:gd name="connsiteY935" fmla="*/ 146618 h 6858000"/>
              <a:gd name="connsiteX936" fmla="*/ 0 w 7467600"/>
              <a:gd name="connsiteY936" fmla="*/ 59161 h 6858000"/>
              <a:gd name="connsiteX937" fmla="*/ 45427 w 7467600"/>
              <a:gd name="connsiteY937" fmla="*/ 101078 h 6858000"/>
              <a:gd name="connsiteX938" fmla="*/ 630103 w 7467600"/>
              <a:gd name="connsiteY938" fmla="*/ 485885 h 6858000"/>
              <a:gd name="connsiteX939" fmla="*/ 532040 w 7467600"/>
              <a:gd name="connsiteY939" fmla="*/ 399359 h 6858000"/>
              <a:gd name="connsiteX940" fmla="*/ 517618 w 7467600"/>
              <a:gd name="connsiteY940" fmla="*/ 385726 h 6858000"/>
              <a:gd name="connsiteX941" fmla="*/ 285074 w 7467600"/>
              <a:gd name="connsiteY941" fmla="*/ 182755 h 6858000"/>
              <a:gd name="connsiteX942" fmla="*/ 43151 w 7467600"/>
              <a:gd name="connsiteY94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289862 w 7467600"/>
              <a:gd name="connsiteY9" fmla="*/ 6659827 h 6858000"/>
              <a:gd name="connsiteX10" fmla="*/ 1019354 w 7467600"/>
              <a:gd name="connsiteY10" fmla="*/ 6315006 h 6858000"/>
              <a:gd name="connsiteX11" fmla="*/ 441046 w 7467600"/>
              <a:gd name="connsiteY11" fmla="*/ 6691153 h 6858000"/>
              <a:gd name="connsiteX12" fmla="*/ 1019354 w 7467600"/>
              <a:gd name="connsiteY12" fmla="*/ 6315006 h 6858000"/>
              <a:gd name="connsiteX13" fmla="*/ 991680 w 7467600"/>
              <a:gd name="connsiteY13" fmla="*/ 6298413 h 6858000"/>
              <a:gd name="connsiteX14" fmla="*/ 409060 w 7467600"/>
              <a:gd name="connsiteY14" fmla="*/ 6671470 h 6858000"/>
              <a:gd name="connsiteX15" fmla="*/ 991680 w 7467600"/>
              <a:gd name="connsiteY15" fmla="*/ 6298413 h 6858000"/>
              <a:gd name="connsiteX16" fmla="*/ 103333 w 7467600"/>
              <a:gd name="connsiteY16" fmla="*/ 5699602 h 6858000"/>
              <a:gd name="connsiteX17" fmla="*/ 233938 w 7467600"/>
              <a:gd name="connsiteY17" fmla="*/ 5809416 h 6858000"/>
              <a:gd name="connsiteX18" fmla="*/ 883580 w 7467600"/>
              <a:gd name="connsiteY18" fmla="*/ 6180710 h 6858000"/>
              <a:gd name="connsiteX19" fmla="*/ 487337 w 7467600"/>
              <a:gd name="connsiteY19" fmla="*/ 5950182 h 6858000"/>
              <a:gd name="connsiteX20" fmla="*/ 354051 w 7467600"/>
              <a:gd name="connsiteY20" fmla="*/ 5854912 h 6858000"/>
              <a:gd name="connsiteX21" fmla="*/ 195436 w 7467600"/>
              <a:gd name="connsiteY21" fmla="*/ 5755068 h 6858000"/>
              <a:gd name="connsiteX22" fmla="*/ 103333 w 7467600"/>
              <a:gd name="connsiteY22" fmla="*/ 5699602 h 6858000"/>
              <a:gd name="connsiteX23" fmla="*/ 5539432 w 7467600"/>
              <a:gd name="connsiteY23" fmla="*/ 5642928 h 6858000"/>
              <a:gd name="connsiteX24" fmla="*/ 5555462 w 7467600"/>
              <a:gd name="connsiteY24" fmla="*/ 5694454 h 6858000"/>
              <a:gd name="connsiteX25" fmla="*/ 5828270 w 7467600"/>
              <a:gd name="connsiteY25" fmla="*/ 6320663 h 6858000"/>
              <a:gd name="connsiteX26" fmla="*/ 5947416 w 7467600"/>
              <a:gd name="connsiteY26" fmla="*/ 6574846 h 6858000"/>
              <a:gd name="connsiteX27" fmla="*/ 5539432 w 7467600"/>
              <a:gd name="connsiteY27" fmla="*/ 5642928 h 6858000"/>
              <a:gd name="connsiteX28" fmla="*/ 51253 w 7467600"/>
              <a:gd name="connsiteY28" fmla="*/ 5631825 h 6858000"/>
              <a:gd name="connsiteX29" fmla="*/ 211622 w 7467600"/>
              <a:gd name="connsiteY29" fmla="*/ 5728803 h 6858000"/>
              <a:gd name="connsiteX30" fmla="*/ 371652 w 7467600"/>
              <a:gd name="connsiteY30" fmla="*/ 5829062 h 6858000"/>
              <a:gd name="connsiteX31" fmla="*/ 505903 w 7467600"/>
              <a:gd name="connsiteY31" fmla="*/ 5925221 h 6858000"/>
              <a:gd name="connsiteX32" fmla="*/ 899240 w 7467600"/>
              <a:gd name="connsiteY32" fmla="*/ 6153068 h 6858000"/>
              <a:gd name="connsiteX33" fmla="*/ 988114 w 7467600"/>
              <a:gd name="connsiteY33" fmla="*/ 6174204 h 6858000"/>
              <a:gd name="connsiteX34" fmla="*/ 845971 w 7467600"/>
              <a:gd name="connsiteY34" fmla="*/ 6067177 h 6858000"/>
              <a:gd name="connsiteX35" fmla="*/ 448057 w 7467600"/>
              <a:gd name="connsiteY35" fmla="*/ 5841376 h 6858000"/>
              <a:gd name="connsiteX36" fmla="*/ 51253 w 7467600"/>
              <a:gd name="connsiteY36" fmla="*/ 5631825 h 6858000"/>
              <a:gd name="connsiteX37" fmla="*/ 2606687 w 7467600"/>
              <a:gd name="connsiteY37" fmla="*/ 5630718 h 6858000"/>
              <a:gd name="connsiteX38" fmla="*/ 2645658 w 7467600"/>
              <a:gd name="connsiteY38" fmla="*/ 6640259 h 6858000"/>
              <a:gd name="connsiteX39" fmla="*/ 2606687 w 7467600"/>
              <a:gd name="connsiteY39" fmla="*/ 5630718 h 6858000"/>
              <a:gd name="connsiteX40" fmla="*/ 3642057 w 7467600"/>
              <a:gd name="connsiteY40" fmla="*/ 5573487 h 6858000"/>
              <a:gd name="connsiteX41" fmla="*/ 3632981 w 7467600"/>
              <a:gd name="connsiteY41" fmla="*/ 5579437 h 6858000"/>
              <a:gd name="connsiteX42" fmla="*/ 3382436 w 7467600"/>
              <a:gd name="connsiteY42" fmla="*/ 5952726 h 6858000"/>
              <a:gd name="connsiteX43" fmla="*/ 3191929 w 7467600"/>
              <a:gd name="connsiteY43" fmla="*/ 6662669 h 6858000"/>
              <a:gd name="connsiteX44" fmla="*/ 3369898 w 7467600"/>
              <a:gd name="connsiteY44" fmla="*/ 6081771 h 6858000"/>
              <a:gd name="connsiteX45" fmla="*/ 3642057 w 7467600"/>
              <a:gd name="connsiteY45" fmla="*/ 5573487 h 6858000"/>
              <a:gd name="connsiteX46" fmla="*/ 2650666 w 7467600"/>
              <a:gd name="connsiteY46" fmla="*/ 5530686 h 6858000"/>
              <a:gd name="connsiteX47" fmla="*/ 2650249 w 7467600"/>
              <a:gd name="connsiteY47" fmla="*/ 5532101 h 6858000"/>
              <a:gd name="connsiteX48" fmla="*/ 2663808 w 7467600"/>
              <a:gd name="connsiteY48" fmla="*/ 6535215 h 6858000"/>
              <a:gd name="connsiteX49" fmla="*/ 2665418 w 7467600"/>
              <a:gd name="connsiteY49" fmla="*/ 6132756 h 6858000"/>
              <a:gd name="connsiteX50" fmla="*/ 2650666 w 7467600"/>
              <a:gd name="connsiteY50" fmla="*/ 5530686 h 6858000"/>
              <a:gd name="connsiteX51" fmla="*/ 2680277 w 7467600"/>
              <a:gd name="connsiteY51" fmla="*/ 5479204 h 6858000"/>
              <a:gd name="connsiteX52" fmla="*/ 2678972 w 7467600"/>
              <a:gd name="connsiteY52" fmla="*/ 5481582 h 6858000"/>
              <a:gd name="connsiteX53" fmla="*/ 2696666 w 7467600"/>
              <a:gd name="connsiteY53" fmla="*/ 6133836 h 6858000"/>
              <a:gd name="connsiteX54" fmla="*/ 2695769 w 7467600"/>
              <a:gd name="connsiteY54" fmla="*/ 6390955 h 6858000"/>
              <a:gd name="connsiteX55" fmla="*/ 2739893 w 7467600"/>
              <a:gd name="connsiteY55" fmla="*/ 6108357 h 6858000"/>
              <a:gd name="connsiteX56" fmla="*/ 2680277 w 7467600"/>
              <a:gd name="connsiteY56" fmla="*/ 5479204 h 6858000"/>
              <a:gd name="connsiteX57" fmla="*/ 1132195 w 7467600"/>
              <a:gd name="connsiteY57" fmla="*/ 5467980 h 6858000"/>
              <a:gd name="connsiteX58" fmla="*/ 1679056 w 7467600"/>
              <a:gd name="connsiteY58" fmla="*/ 5516907 h 6858000"/>
              <a:gd name="connsiteX59" fmla="*/ 2128648 w 7467600"/>
              <a:gd name="connsiteY59" fmla="*/ 5474249 h 6858000"/>
              <a:gd name="connsiteX60" fmla="*/ 1825619 w 7467600"/>
              <a:gd name="connsiteY60" fmla="*/ 5478447 h 6858000"/>
              <a:gd name="connsiteX61" fmla="*/ 1737798 w 7467600"/>
              <a:gd name="connsiteY61" fmla="*/ 5483353 h 6858000"/>
              <a:gd name="connsiteX62" fmla="*/ 1132195 w 7467600"/>
              <a:gd name="connsiteY62" fmla="*/ 5467980 h 6858000"/>
              <a:gd name="connsiteX63" fmla="*/ 1456157 w 7467600"/>
              <a:gd name="connsiteY63" fmla="*/ 5371404 h 6858000"/>
              <a:gd name="connsiteX64" fmla="*/ 1244432 w 7467600"/>
              <a:gd name="connsiteY64" fmla="*/ 5385601 h 6858000"/>
              <a:gd name="connsiteX65" fmla="*/ 973990 w 7467600"/>
              <a:gd name="connsiteY65" fmla="*/ 5424940 h 6858000"/>
              <a:gd name="connsiteX66" fmla="*/ 1103809 w 7467600"/>
              <a:gd name="connsiteY66" fmla="*/ 5433720 h 6858000"/>
              <a:gd name="connsiteX67" fmla="*/ 1123454 w 7467600"/>
              <a:gd name="connsiteY67" fmla="*/ 5435727 h 6858000"/>
              <a:gd name="connsiteX68" fmla="*/ 1737017 w 7467600"/>
              <a:gd name="connsiteY68" fmla="*/ 5452183 h 6858000"/>
              <a:gd name="connsiteX69" fmla="*/ 1824397 w 7467600"/>
              <a:gd name="connsiteY69" fmla="*/ 5447757 h 6858000"/>
              <a:gd name="connsiteX70" fmla="*/ 2070059 w 7467600"/>
              <a:gd name="connsiteY70" fmla="*/ 5441660 h 6858000"/>
              <a:gd name="connsiteX71" fmla="*/ 1456157 w 7467600"/>
              <a:gd name="connsiteY71" fmla="*/ 5371404 h 6858000"/>
              <a:gd name="connsiteX72" fmla="*/ 4988186 w 7467600"/>
              <a:gd name="connsiteY72" fmla="*/ 5216467 h 6858000"/>
              <a:gd name="connsiteX73" fmla="*/ 4777334 w 7467600"/>
              <a:gd name="connsiteY73" fmla="*/ 5406072 h 6858000"/>
              <a:gd name="connsiteX74" fmla="*/ 4718341 w 7467600"/>
              <a:gd name="connsiteY74" fmla="*/ 5468043 h 6858000"/>
              <a:gd name="connsiteX75" fmla="*/ 4604655 w 7467600"/>
              <a:gd name="connsiteY75" fmla="*/ 5583434 h 6858000"/>
              <a:gd name="connsiteX76" fmla="*/ 4565074 w 7467600"/>
              <a:gd name="connsiteY76" fmla="*/ 5618550 h 6858000"/>
              <a:gd name="connsiteX77" fmla="*/ 4988186 w 7467600"/>
              <a:gd name="connsiteY77" fmla="*/ 5216467 h 6858000"/>
              <a:gd name="connsiteX78" fmla="*/ 4978032 w 7467600"/>
              <a:gd name="connsiteY78" fmla="*/ 5183809 h 6858000"/>
              <a:gd name="connsiteX79" fmla="*/ 4463413 w 7467600"/>
              <a:gd name="connsiteY79" fmla="*/ 5615162 h 6858000"/>
              <a:gd name="connsiteX80" fmla="*/ 4358134 w 7467600"/>
              <a:gd name="connsiteY80" fmla="*/ 5742791 h 6858000"/>
              <a:gd name="connsiteX81" fmla="*/ 4376219 w 7467600"/>
              <a:gd name="connsiteY81" fmla="*/ 5729027 h 6858000"/>
              <a:gd name="connsiteX82" fmla="*/ 4582340 w 7467600"/>
              <a:gd name="connsiteY82" fmla="*/ 5561037 h 6858000"/>
              <a:gd name="connsiteX83" fmla="*/ 4694684 w 7467600"/>
              <a:gd name="connsiteY83" fmla="*/ 5447098 h 6858000"/>
              <a:gd name="connsiteX84" fmla="*/ 4754123 w 7467600"/>
              <a:gd name="connsiteY84" fmla="*/ 5384643 h 6858000"/>
              <a:gd name="connsiteX85" fmla="*/ 4978032 w 7467600"/>
              <a:gd name="connsiteY85" fmla="*/ 5183809 h 6858000"/>
              <a:gd name="connsiteX86" fmla="*/ 1903353 w 7467600"/>
              <a:gd name="connsiteY86" fmla="*/ 5044827 h 6858000"/>
              <a:gd name="connsiteX87" fmla="*/ 1936931 w 7467600"/>
              <a:gd name="connsiteY87" fmla="*/ 5093954 h 6858000"/>
              <a:gd name="connsiteX88" fmla="*/ 2195868 w 7467600"/>
              <a:gd name="connsiteY88" fmla="*/ 5396574 h 6858000"/>
              <a:gd name="connsiteX89" fmla="*/ 2088852 w 7467600"/>
              <a:gd name="connsiteY89" fmla="*/ 5166123 h 6858000"/>
              <a:gd name="connsiteX90" fmla="*/ 1958241 w 7467600"/>
              <a:gd name="connsiteY90" fmla="*/ 5067955 h 6858000"/>
              <a:gd name="connsiteX91" fmla="*/ 1903353 w 7467600"/>
              <a:gd name="connsiteY91" fmla="*/ 5044827 h 6858000"/>
              <a:gd name="connsiteX92" fmla="*/ 1979378 w 7467600"/>
              <a:gd name="connsiteY92" fmla="*/ 4769504 h 6858000"/>
              <a:gd name="connsiteX93" fmla="*/ 2882120 w 7467600"/>
              <a:gd name="connsiteY93" fmla="*/ 5064547 h 6858000"/>
              <a:gd name="connsiteX94" fmla="*/ 2793103 w 7467600"/>
              <a:gd name="connsiteY94" fmla="*/ 5039699 h 6858000"/>
              <a:gd name="connsiteX95" fmla="*/ 2770041 w 7467600"/>
              <a:gd name="connsiteY95" fmla="*/ 5033634 h 6858000"/>
              <a:gd name="connsiteX96" fmla="*/ 1979378 w 7467600"/>
              <a:gd name="connsiteY96" fmla="*/ 4769504 h 6858000"/>
              <a:gd name="connsiteX97" fmla="*/ 1927410 w 7467600"/>
              <a:gd name="connsiteY97" fmla="*/ 4716164 h 6858000"/>
              <a:gd name="connsiteX98" fmla="*/ 1959587 w 7467600"/>
              <a:gd name="connsiteY98" fmla="*/ 4728849 h 6858000"/>
              <a:gd name="connsiteX99" fmla="*/ 2777707 w 7467600"/>
              <a:gd name="connsiteY99" fmla="*/ 5003991 h 6858000"/>
              <a:gd name="connsiteX100" fmla="*/ 2800768 w 7467600"/>
              <a:gd name="connsiteY100" fmla="*/ 5010056 h 6858000"/>
              <a:gd name="connsiteX101" fmla="*/ 2879408 w 7467600"/>
              <a:gd name="connsiteY101" fmla="*/ 5031590 h 6858000"/>
              <a:gd name="connsiteX102" fmla="*/ 2862295 w 7467600"/>
              <a:gd name="connsiteY102" fmla="*/ 5022958 h 6858000"/>
              <a:gd name="connsiteX103" fmla="*/ 2813343 w 7467600"/>
              <a:gd name="connsiteY103" fmla="*/ 4998369 h 6858000"/>
              <a:gd name="connsiteX104" fmla="*/ 2646245 w 7467600"/>
              <a:gd name="connsiteY104" fmla="*/ 4930999 h 6858000"/>
              <a:gd name="connsiteX105" fmla="*/ 1999243 w 7467600"/>
              <a:gd name="connsiteY105" fmla="*/ 4730524 h 6858000"/>
              <a:gd name="connsiteX106" fmla="*/ 1979527 w 7467600"/>
              <a:gd name="connsiteY106" fmla="*/ 4726651 h 6858000"/>
              <a:gd name="connsiteX107" fmla="*/ 1927410 w 7467600"/>
              <a:gd name="connsiteY107" fmla="*/ 4716164 h 6858000"/>
              <a:gd name="connsiteX108" fmla="*/ 1997014 w 7467600"/>
              <a:gd name="connsiteY108" fmla="*/ 4698007 h 6858000"/>
              <a:gd name="connsiteX109" fmla="*/ 2005458 w 7467600"/>
              <a:gd name="connsiteY109" fmla="*/ 4699540 h 6858000"/>
              <a:gd name="connsiteX110" fmla="*/ 2657186 w 7467600"/>
              <a:gd name="connsiteY110" fmla="*/ 4901687 h 6858000"/>
              <a:gd name="connsiteX111" fmla="*/ 2826662 w 7467600"/>
              <a:gd name="connsiteY111" fmla="*/ 4970362 h 6858000"/>
              <a:gd name="connsiteX112" fmla="*/ 2876100 w 7467600"/>
              <a:gd name="connsiteY112" fmla="*/ 4995397 h 6858000"/>
              <a:gd name="connsiteX113" fmla="*/ 3042600 w 7467600"/>
              <a:gd name="connsiteY113" fmla="*/ 5059532 h 6858000"/>
              <a:gd name="connsiteX114" fmla="*/ 1997014 w 7467600"/>
              <a:gd name="connsiteY114" fmla="*/ 4698007 h 6858000"/>
              <a:gd name="connsiteX115" fmla="*/ 2305292 w 7467600"/>
              <a:gd name="connsiteY115" fmla="*/ 4219492 h 6858000"/>
              <a:gd name="connsiteX116" fmla="*/ 3360922 w 7467600"/>
              <a:gd name="connsiteY116" fmla="*/ 4529373 h 6858000"/>
              <a:gd name="connsiteX117" fmla="*/ 3492420 w 7467600"/>
              <a:gd name="connsiteY117" fmla="*/ 4510145 h 6858000"/>
              <a:gd name="connsiteX118" fmla="*/ 3364086 w 7467600"/>
              <a:gd name="connsiteY118" fmla="*/ 4480340 h 6858000"/>
              <a:gd name="connsiteX119" fmla="*/ 3225818 w 7467600"/>
              <a:gd name="connsiteY119" fmla="*/ 4411822 h 6858000"/>
              <a:gd name="connsiteX120" fmla="*/ 3129696 w 7467600"/>
              <a:gd name="connsiteY120" fmla="*/ 4360704 h 6858000"/>
              <a:gd name="connsiteX121" fmla="*/ 2814545 w 7467600"/>
              <a:gd name="connsiteY121" fmla="*/ 4282955 h 6858000"/>
              <a:gd name="connsiteX122" fmla="*/ 2305292 w 7467600"/>
              <a:gd name="connsiteY122" fmla="*/ 4219492 h 6858000"/>
              <a:gd name="connsiteX123" fmla="*/ 2626982 w 7467600"/>
              <a:gd name="connsiteY123" fmla="*/ 4206450 h 6858000"/>
              <a:gd name="connsiteX124" fmla="*/ 2490617 w 7467600"/>
              <a:gd name="connsiteY124" fmla="*/ 4206951 h 6858000"/>
              <a:gd name="connsiteX125" fmla="*/ 2819869 w 7467600"/>
              <a:gd name="connsiteY125" fmla="*/ 4252936 h 6858000"/>
              <a:gd name="connsiteX126" fmla="*/ 3143018 w 7467600"/>
              <a:gd name="connsiteY126" fmla="*/ 4332698 h 6858000"/>
              <a:gd name="connsiteX127" fmla="*/ 3241520 w 7467600"/>
              <a:gd name="connsiteY127" fmla="*/ 4385112 h 6858000"/>
              <a:gd name="connsiteX128" fmla="*/ 3374575 w 7467600"/>
              <a:gd name="connsiteY128" fmla="*/ 4451517 h 6858000"/>
              <a:gd name="connsiteX129" fmla="*/ 3505221 w 7467600"/>
              <a:gd name="connsiteY129" fmla="*/ 4480757 h 6858000"/>
              <a:gd name="connsiteX130" fmla="*/ 2626982 w 7467600"/>
              <a:gd name="connsiteY130" fmla="*/ 4206450 h 6858000"/>
              <a:gd name="connsiteX131" fmla="*/ 1310106 w 7467600"/>
              <a:gd name="connsiteY131" fmla="*/ 3943217 h 6858000"/>
              <a:gd name="connsiteX132" fmla="*/ 854994 w 7467600"/>
              <a:gd name="connsiteY132" fmla="*/ 4399136 h 6858000"/>
              <a:gd name="connsiteX133" fmla="*/ 742462 w 7467600"/>
              <a:gd name="connsiteY133" fmla="*/ 4594648 h 6858000"/>
              <a:gd name="connsiteX134" fmla="*/ 820602 w 7467600"/>
              <a:gd name="connsiteY134" fmla="*/ 4485915 h 6858000"/>
              <a:gd name="connsiteX135" fmla="*/ 878295 w 7467600"/>
              <a:gd name="connsiteY135" fmla="*/ 4403594 h 6858000"/>
              <a:gd name="connsiteX136" fmla="*/ 1240607 w 7467600"/>
              <a:gd name="connsiteY136" fmla="*/ 4010401 h 6858000"/>
              <a:gd name="connsiteX137" fmla="*/ 1310106 w 7467600"/>
              <a:gd name="connsiteY137" fmla="*/ 3943217 h 6858000"/>
              <a:gd name="connsiteX138" fmla="*/ 1423113 w 7467600"/>
              <a:gd name="connsiteY138" fmla="*/ 3874565 h 6858000"/>
              <a:gd name="connsiteX139" fmla="*/ 1260565 w 7467600"/>
              <a:gd name="connsiteY139" fmla="*/ 4031982 h 6858000"/>
              <a:gd name="connsiteX140" fmla="*/ 901900 w 7467600"/>
              <a:gd name="connsiteY140" fmla="*/ 4421236 h 6858000"/>
              <a:gd name="connsiteX141" fmla="*/ 845044 w 7467600"/>
              <a:gd name="connsiteY141" fmla="*/ 4502436 h 6858000"/>
              <a:gd name="connsiteX142" fmla="*/ 685926 w 7467600"/>
              <a:gd name="connsiteY142" fmla="*/ 4703069 h 6858000"/>
              <a:gd name="connsiteX143" fmla="*/ 684248 w 7467600"/>
              <a:gd name="connsiteY143" fmla="*/ 4706721 h 6858000"/>
              <a:gd name="connsiteX144" fmla="*/ 1423113 w 7467600"/>
              <a:gd name="connsiteY144" fmla="*/ 3874565 h 6858000"/>
              <a:gd name="connsiteX145" fmla="*/ 3316479 w 7467600"/>
              <a:gd name="connsiteY145" fmla="*/ 3872136 h 6858000"/>
              <a:gd name="connsiteX146" fmla="*/ 3546806 w 7467600"/>
              <a:gd name="connsiteY146" fmla="*/ 4356139 h 6858000"/>
              <a:gd name="connsiteX147" fmla="*/ 3364433 w 7467600"/>
              <a:gd name="connsiteY147" fmla="*/ 3953121 h 6858000"/>
              <a:gd name="connsiteX148" fmla="*/ 3316479 w 7467600"/>
              <a:gd name="connsiteY148" fmla="*/ 3872136 h 6858000"/>
              <a:gd name="connsiteX149" fmla="*/ 3291335 w 7467600"/>
              <a:gd name="connsiteY149" fmla="*/ 3767420 h 6858000"/>
              <a:gd name="connsiteX150" fmla="*/ 3390805 w 7467600"/>
              <a:gd name="connsiteY150" fmla="*/ 3937163 h 6858000"/>
              <a:gd name="connsiteX151" fmla="*/ 3579062 w 7467600"/>
              <a:gd name="connsiteY151" fmla="*/ 4359040 h 6858000"/>
              <a:gd name="connsiteX152" fmla="*/ 3467355 w 7467600"/>
              <a:gd name="connsiteY152" fmla="*/ 3988130 h 6858000"/>
              <a:gd name="connsiteX153" fmla="*/ 3310753 w 7467600"/>
              <a:gd name="connsiteY153" fmla="*/ 3787140 h 6858000"/>
              <a:gd name="connsiteX154" fmla="*/ 3291335 w 7467600"/>
              <a:gd name="connsiteY154" fmla="*/ 3767420 h 6858000"/>
              <a:gd name="connsiteX155" fmla="*/ 1635889 w 7467600"/>
              <a:gd name="connsiteY155" fmla="*/ 3709494 h 6858000"/>
              <a:gd name="connsiteX156" fmla="*/ 1634800 w 7467600"/>
              <a:gd name="connsiteY156" fmla="*/ 3731111 h 6858000"/>
              <a:gd name="connsiteX157" fmla="*/ 1635889 w 7467600"/>
              <a:gd name="connsiteY157" fmla="*/ 3709494 h 6858000"/>
              <a:gd name="connsiteX158" fmla="*/ 1510397 w 7467600"/>
              <a:gd name="connsiteY158" fmla="*/ 3684705 h 6858000"/>
              <a:gd name="connsiteX159" fmla="*/ 1146550 w 7467600"/>
              <a:gd name="connsiteY159" fmla="*/ 3802012 h 6858000"/>
              <a:gd name="connsiteX160" fmla="*/ 698834 w 7467600"/>
              <a:gd name="connsiteY160" fmla="*/ 3952272 h 6858000"/>
              <a:gd name="connsiteX161" fmla="*/ 34256 w 7467600"/>
              <a:gd name="connsiteY161" fmla="*/ 4347603 h 6858000"/>
              <a:gd name="connsiteX162" fmla="*/ 527241 w 7467600"/>
              <a:gd name="connsiteY162" fmla="*/ 4065078 h 6858000"/>
              <a:gd name="connsiteX163" fmla="*/ 1510397 w 7467600"/>
              <a:gd name="connsiteY163" fmla="*/ 3684705 h 6858000"/>
              <a:gd name="connsiteX164" fmla="*/ 1313114 w 7467600"/>
              <a:gd name="connsiteY164" fmla="*/ 3655216 h 6858000"/>
              <a:gd name="connsiteX165" fmla="*/ 1109304 w 7467600"/>
              <a:gd name="connsiteY165" fmla="*/ 3669030 h 6858000"/>
              <a:gd name="connsiteX166" fmla="*/ 8129 w 7467600"/>
              <a:gd name="connsiteY166" fmla="*/ 4330519 h 6858000"/>
              <a:gd name="connsiteX167" fmla="*/ 687572 w 7467600"/>
              <a:gd name="connsiteY167" fmla="*/ 3925629 h 6858000"/>
              <a:gd name="connsiteX168" fmla="*/ 1138365 w 7467600"/>
              <a:gd name="connsiteY168" fmla="*/ 3774515 h 6858000"/>
              <a:gd name="connsiteX169" fmla="*/ 1505579 w 7467600"/>
              <a:gd name="connsiteY169" fmla="*/ 3655526 h 6858000"/>
              <a:gd name="connsiteX170" fmla="*/ 1313114 w 7467600"/>
              <a:gd name="connsiteY170" fmla="*/ 3655216 h 6858000"/>
              <a:gd name="connsiteX171" fmla="*/ 3655073 w 7467600"/>
              <a:gd name="connsiteY171" fmla="*/ 3650884 h 6858000"/>
              <a:gd name="connsiteX172" fmla="*/ 3989938 w 7467600"/>
              <a:gd name="connsiteY172" fmla="*/ 3991685 h 6858000"/>
              <a:gd name="connsiteX173" fmla="*/ 4393907 w 7467600"/>
              <a:gd name="connsiteY173" fmla="*/ 4261258 h 6858000"/>
              <a:gd name="connsiteX174" fmla="*/ 4648051 w 7467600"/>
              <a:gd name="connsiteY174" fmla="*/ 4374051 h 6858000"/>
              <a:gd name="connsiteX175" fmla="*/ 4383389 w 7467600"/>
              <a:gd name="connsiteY175" fmla="*/ 4184369 h 6858000"/>
              <a:gd name="connsiteX176" fmla="*/ 4165508 w 7467600"/>
              <a:gd name="connsiteY176" fmla="*/ 4035196 h 6858000"/>
              <a:gd name="connsiteX177" fmla="*/ 4068162 w 7467600"/>
              <a:gd name="connsiteY177" fmla="*/ 3953394 h 6858000"/>
              <a:gd name="connsiteX178" fmla="*/ 3981416 w 7467600"/>
              <a:gd name="connsiteY178" fmla="*/ 3880482 h 6858000"/>
              <a:gd name="connsiteX179" fmla="*/ 3800147 w 7467600"/>
              <a:gd name="connsiteY179" fmla="*/ 3749872 h 6858000"/>
              <a:gd name="connsiteX180" fmla="*/ 3655073 w 7467600"/>
              <a:gd name="connsiteY180" fmla="*/ 3650884 h 6858000"/>
              <a:gd name="connsiteX181" fmla="*/ 3670252 w 7467600"/>
              <a:gd name="connsiteY181" fmla="*/ 3622798 h 6858000"/>
              <a:gd name="connsiteX182" fmla="*/ 3817258 w 7467600"/>
              <a:gd name="connsiteY182" fmla="*/ 3723577 h 6858000"/>
              <a:gd name="connsiteX183" fmla="*/ 4000461 w 7467600"/>
              <a:gd name="connsiteY183" fmla="*/ 3855966 h 6858000"/>
              <a:gd name="connsiteX184" fmla="*/ 4088180 w 7467600"/>
              <a:gd name="connsiteY184" fmla="*/ 3929774 h 6858000"/>
              <a:gd name="connsiteX185" fmla="*/ 4184555 w 7467600"/>
              <a:gd name="connsiteY185" fmla="*/ 4010683 h 6858000"/>
              <a:gd name="connsiteX186" fmla="*/ 4399563 w 7467600"/>
              <a:gd name="connsiteY186" fmla="*/ 4158106 h 6858000"/>
              <a:gd name="connsiteX187" fmla="*/ 4684469 w 7467600"/>
              <a:gd name="connsiteY187" fmla="*/ 4364680 h 6858000"/>
              <a:gd name="connsiteX188" fmla="*/ 4690271 w 7467600"/>
              <a:gd name="connsiteY188" fmla="*/ 4370034 h 6858000"/>
              <a:gd name="connsiteX189" fmla="*/ 4136093 w 7467600"/>
              <a:gd name="connsiteY189" fmla="*/ 3858466 h 6858000"/>
              <a:gd name="connsiteX190" fmla="*/ 3670252 w 7467600"/>
              <a:gd name="connsiteY190" fmla="*/ 3622798 h 6858000"/>
              <a:gd name="connsiteX191" fmla="*/ 4440129 w 7467600"/>
              <a:gd name="connsiteY191" fmla="*/ 3448571 h 6858000"/>
              <a:gd name="connsiteX192" fmla="*/ 4856525 w 7467600"/>
              <a:gd name="connsiteY192" fmla="*/ 3915351 h 6858000"/>
              <a:gd name="connsiteX193" fmla="*/ 5059055 w 7467600"/>
              <a:gd name="connsiteY193" fmla="*/ 4108918 h 6858000"/>
              <a:gd name="connsiteX194" fmla="*/ 5290070 w 7467600"/>
              <a:gd name="connsiteY194" fmla="*/ 4263619 h 6858000"/>
              <a:gd name="connsiteX195" fmla="*/ 4834991 w 7467600"/>
              <a:gd name="connsiteY195" fmla="*/ 3830985 h 6858000"/>
              <a:gd name="connsiteX196" fmla="*/ 4440129 w 7467600"/>
              <a:gd name="connsiteY196" fmla="*/ 3448571 h 6858000"/>
              <a:gd name="connsiteX197" fmla="*/ 4441737 w 7467600"/>
              <a:gd name="connsiteY197" fmla="*/ 3399734 h 6858000"/>
              <a:gd name="connsiteX198" fmla="*/ 4431236 w 7467600"/>
              <a:gd name="connsiteY198" fmla="*/ 3400954 h 6858000"/>
              <a:gd name="connsiteX199" fmla="*/ 4557150 w 7467600"/>
              <a:gd name="connsiteY199" fmla="*/ 3510023 h 6858000"/>
              <a:gd name="connsiteX200" fmla="*/ 4856936 w 7467600"/>
              <a:gd name="connsiteY200" fmla="*/ 3809146 h 6858000"/>
              <a:gd name="connsiteX201" fmla="*/ 5111996 w 7467600"/>
              <a:gd name="connsiteY201" fmla="*/ 4065759 h 6858000"/>
              <a:gd name="connsiteX202" fmla="*/ 5388878 w 7467600"/>
              <a:gd name="connsiteY202" fmla="*/ 4300185 h 6858000"/>
              <a:gd name="connsiteX203" fmla="*/ 5425556 w 7467600"/>
              <a:gd name="connsiteY203" fmla="*/ 4308967 h 6858000"/>
              <a:gd name="connsiteX204" fmla="*/ 4943646 w 7467600"/>
              <a:gd name="connsiteY204" fmla="*/ 3822916 h 6858000"/>
              <a:gd name="connsiteX205" fmla="*/ 4594837 w 7467600"/>
              <a:gd name="connsiteY205" fmla="*/ 3532274 h 6858000"/>
              <a:gd name="connsiteX206" fmla="*/ 4441737 w 7467600"/>
              <a:gd name="connsiteY206" fmla="*/ 3399734 h 6858000"/>
              <a:gd name="connsiteX207" fmla="*/ 5425834 w 7467600"/>
              <a:gd name="connsiteY207" fmla="*/ 3162785 h 6858000"/>
              <a:gd name="connsiteX208" fmla="*/ 5401644 w 7467600"/>
              <a:gd name="connsiteY208" fmla="*/ 3617847 h 6858000"/>
              <a:gd name="connsiteX209" fmla="*/ 5467256 w 7467600"/>
              <a:gd name="connsiteY209" fmla="*/ 4175494 h 6858000"/>
              <a:gd name="connsiteX210" fmla="*/ 5448069 w 7467600"/>
              <a:gd name="connsiteY210" fmla="*/ 3567554 h 6858000"/>
              <a:gd name="connsiteX211" fmla="*/ 5425834 w 7467600"/>
              <a:gd name="connsiteY211" fmla="*/ 3162785 h 6858000"/>
              <a:gd name="connsiteX212" fmla="*/ 1318687 w 7467600"/>
              <a:gd name="connsiteY212" fmla="*/ 3113840 h 6858000"/>
              <a:gd name="connsiteX213" fmla="*/ 1066793 w 7467600"/>
              <a:gd name="connsiteY213" fmla="*/ 3212171 h 6858000"/>
              <a:gd name="connsiteX214" fmla="*/ 993319 w 7467600"/>
              <a:gd name="connsiteY214" fmla="*/ 3247648 h 6858000"/>
              <a:gd name="connsiteX215" fmla="*/ 853081 w 7467600"/>
              <a:gd name="connsiteY215" fmla="*/ 3312410 h 6858000"/>
              <a:gd name="connsiteX216" fmla="*/ 805957 w 7467600"/>
              <a:gd name="connsiteY216" fmla="*/ 3330443 h 6858000"/>
              <a:gd name="connsiteX217" fmla="*/ 1318687 w 7467600"/>
              <a:gd name="connsiteY217" fmla="*/ 3113840 h 6858000"/>
              <a:gd name="connsiteX218" fmla="*/ 5453702 w 7467600"/>
              <a:gd name="connsiteY218" fmla="*/ 3090882 h 6858000"/>
              <a:gd name="connsiteX219" fmla="*/ 5480135 w 7467600"/>
              <a:gd name="connsiteY219" fmla="*/ 3565802 h 6858000"/>
              <a:gd name="connsiteX220" fmla="*/ 5499023 w 7467600"/>
              <a:gd name="connsiteY220" fmla="*/ 4166310 h 6858000"/>
              <a:gd name="connsiteX221" fmla="*/ 5547022 w 7467600"/>
              <a:gd name="connsiteY221" fmla="*/ 3607838 h 6858000"/>
              <a:gd name="connsiteX222" fmla="*/ 5515964 w 7467600"/>
              <a:gd name="connsiteY222" fmla="*/ 3378541 h 6858000"/>
              <a:gd name="connsiteX223" fmla="*/ 5453702 w 7467600"/>
              <a:gd name="connsiteY223" fmla="*/ 3090882 h 6858000"/>
              <a:gd name="connsiteX224" fmla="*/ 1238695 w 7467600"/>
              <a:gd name="connsiteY224" fmla="*/ 3076820 h 6858000"/>
              <a:gd name="connsiteX225" fmla="*/ 716371 w 7467600"/>
              <a:gd name="connsiteY225" fmla="*/ 3293249 h 6858000"/>
              <a:gd name="connsiteX226" fmla="*/ 579522 w 7467600"/>
              <a:gd name="connsiteY226" fmla="*/ 3371759 h 6858000"/>
              <a:gd name="connsiteX227" fmla="*/ 600288 w 7467600"/>
              <a:gd name="connsiteY227" fmla="*/ 3365555 h 6858000"/>
              <a:gd name="connsiteX228" fmla="*/ 840692 w 7467600"/>
              <a:gd name="connsiteY228" fmla="*/ 3284921 h 6858000"/>
              <a:gd name="connsiteX229" fmla="*/ 979248 w 7467600"/>
              <a:gd name="connsiteY229" fmla="*/ 3221003 h 6858000"/>
              <a:gd name="connsiteX230" fmla="*/ 1053282 w 7467600"/>
              <a:gd name="connsiteY230" fmla="*/ 3185247 h 6858000"/>
              <a:gd name="connsiteX231" fmla="*/ 1320603 w 7467600"/>
              <a:gd name="connsiteY231" fmla="*/ 3081281 h 6858000"/>
              <a:gd name="connsiteX232" fmla="*/ 1238695 w 7467600"/>
              <a:gd name="connsiteY232" fmla="*/ 3076820 h 6858000"/>
              <a:gd name="connsiteX233" fmla="*/ 5425627 w 7467600"/>
              <a:gd name="connsiteY233" fmla="*/ 2954192 h 6858000"/>
              <a:gd name="connsiteX234" fmla="*/ 5470770 w 7467600"/>
              <a:gd name="connsiteY234" fmla="*/ 3005435 h 6858000"/>
              <a:gd name="connsiteX235" fmla="*/ 5519779 w 7467600"/>
              <a:gd name="connsiteY235" fmla="*/ 4359223 h 6858000"/>
              <a:gd name="connsiteX236" fmla="*/ 5520293 w 7467600"/>
              <a:gd name="connsiteY236" fmla="*/ 4360602 h 6858000"/>
              <a:gd name="connsiteX237" fmla="*/ 5767221 w 7467600"/>
              <a:gd name="connsiteY237" fmla="*/ 4665564 h 6858000"/>
              <a:gd name="connsiteX238" fmla="*/ 6937169 w 7467600"/>
              <a:gd name="connsiteY238" fmla="*/ 4815941 h 6858000"/>
              <a:gd name="connsiteX239" fmla="*/ 6953922 w 7467600"/>
              <a:gd name="connsiteY239" fmla="*/ 4890068 h 6858000"/>
              <a:gd name="connsiteX240" fmla="*/ 6071359 w 7467600"/>
              <a:gd name="connsiteY240" fmla="*/ 4770770 h 6858000"/>
              <a:gd name="connsiteX241" fmla="*/ 6038839 w 7467600"/>
              <a:gd name="connsiteY241" fmla="*/ 4764474 h 6858000"/>
              <a:gd name="connsiteX242" fmla="*/ 6038706 w 7467600"/>
              <a:gd name="connsiteY242" fmla="*/ 4763847 h 6858000"/>
              <a:gd name="connsiteX243" fmla="*/ 6037784 w 7467600"/>
              <a:gd name="connsiteY243" fmla="*/ 4764270 h 6858000"/>
              <a:gd name="connsiteX244" fmla="*/ 6038839 w 7467600"/>
              <a:gd name="connsiteY244" fmla="*/ 4764474 h 6858000"/>
              <a:gd name="connsiteX245" fmla="*/ 6040338 w 7467600"/>
              <a:gd name="connsiteY245" fmla="*/ 4771418 h 6858000"/>
              <a:gd name="connsiteX246" fmla="*/ 6024488 w 7467600"/>
              <a:gd name="connsiteY246" fmla="*/ 4809903 h 6858000"/>
              <a:gd name="connsiteX247" fmla="*/ 5599771 w 7467600"/>
              <a:gd name="connsiteY247" fmla="*/ 5509652 h 6858000"/>
              <a:gd name="connsiteX248" fmla="*/ 5548843 w 7467600"/>
              <a:gd name="connsiteY248" fmla="*/ 5563845 h 6858000"/>
              <a:gd name="connsiteX249" fmla="*/ 5940952 w 7467600"/>
              <a:gd name="connsiteY249" fmla="*/ 6250028 h 6858000"/>
              <a:gd name="connsiteX250" fmla="*/ 6043441 w 7467600"/>
              <a:gd name="connsiteY250" fmla="*/ 6665847 h 6858000"/>
              <a:gd name="connsiteX251" fmla="*/ 6093432 w 7467600"/>
              <a:gd name="connsiteY251" fmla="*/ 6858000 h 6858000"/>
              <a:gd name="connsiteX252" fmla="*/ 6034344 w 7467600"/>
              <a:gd name="connsiteY252" fmla="*/ 6858000 h 6858000"/>
              <a:gd name="connsiteX253" fmla="*/ 6026679 w 7467600"/>
              <a:gd name="connsiteY253" fmla="*/ 6836959 h 6858000"/>
              <a:gd name="connsiteX254" fmla="*/ 5800441 w 7467600"/>
              <a:gd name="connsiteY254" fmla="*/ 6335286 h 6858000"/>
              <a:gd name="connsiteX255" fmla="*/ 5526562 w 7467600"/>
              <a:gd name="connsiteY255" fmla="*/ 5705388 h 6858000"/>
              <a:gd name="connsiteX256" fmla="*/ 5519640 w 7467600"/>
              <a:gd name="connsiteY256" fmla="*/ 5683774 h 6858000"/>
              <a:gd name="connsiteX257" fmla="*/ 5844559 w 7467600"/>
              <a:gd name="connsiteY257" fmla="*/ 6553349 h 6858000"/>
              <a:gd name="connsiteX258" fmla="*/ 5975994 w 7467600"/>
              <a:gd name="connsiteY258" fmla="*/ 6858000 h 6858000"/>
              <a:gd name="connsiteX259" fmla="*/ 5898547 w 7467600"/>
              <a:gd name="connsiteY259" fmla="*/ 6858000 h 6858000"/>
              <a:gd name="connsiteX260" fmla="*/ 5682041 w 7467600"/>
              <a:gd name="connsiteY260" fmla="*/ 6355860 h 6858000"/>
              <a:gd name="connsiteX261" fmla="*/ 5461758 w 7467600"/>
              <a:gd name="connsiteY261" fmla="*/ 5820220 h 6858000"/>
              <a:gd name="connsiteX262" fmla="*/ 5237282 w 7467600"/>
              <a:gd name="connsiteY262" fmla="*/ 6579086 h 6858000"/>
              <a:gd name="connsiteX263" fmla="*/ 5115009 w 7467600"/>
              <a:gd name="connsiteY263" fmla="*/ 6858000 h 6858000"/>
              <a:gd name="connsiteX264" fmla="*/ 5028074 w 7467600"/>
              <a:gd name="connsiteY264" fmla="*/ 6858000 h 6858000"/>
              <a:gd name="connsiteX265" fmla="*/ 5079508 w 7467600"/>
              <a:gd name="connsiteY265" fmla="*/ 6749074 h 6858000"/>
              <a:gd name="connsiteX266" fmla="*/ 5371846 w 7467600"/>
              <a:gd name="connsiteY266" fmla="*/ 5924413 h 6858000"/>
              <a:gd name="connsiteX267" fmla="*/ 5270512 w 7467600"/>
              <a:gd name="connsiteY267" fmla="*/ 6138975 h 6858000"/>
              <a:gd name="connsiteX268" fmla="*/ 5062409 w 7467600"/>
              <a:gd name="connsiteY268" fmla="*/ 6653544 h 6858000"/>
              <a:gd name="connsiteX269" fmla="*/ 5036628 w 7467600"/>
              <a:gd name="connsiteY269" fmla="*/ 6754247 h 6858000"/>
              <a:gd name="connsiteX270" fmla="*/ 5009112 w 7467600"/>
              <a:gd name="connsiteY270" fmla="*/ 6858000 h 6858000"/>
              <a:gd name="connsiteX271" fmla="*/ 4976679 w 7467600"/>
              <a:gd name="connsiteY271" fmla="*/ 6858000 h 6858000"/>
              <a:gd name="connsiteX272" fmla="*/ 5006537 w 7467600"/>
              <a:gd name="connsiteY272" fmla="*/ 6747068 h 6858000"/>
              <a:gd name="connsiteX273" fmla="*/ 5032723 w 7467600"/>
              <a:gd name="connsiteY273" fmla="*/ 6644957 h 6858000"/>
              <a:gd name="connsiteX274" fmla="*/ 5242949 w 7467600"/>
              <a:gd name="connsiteY274" fmla="*/ 6125175 h 6858000"/>
              <a:gd name="connsiteX275" fmla="*/ 5286321 w 7467600"/>
              <a:gd name="connsiteY275" fmla="*/ 6033555 h 6858000"/>
              <a:gd name="connsiteX276" fmla="*/ 5008210 w 7467600"/>
              <a:gd name="connsiteY276" fmla="*/ 6649194 h 6858000"/>
              <a:gd name="connsiteX277" fmla="*/ 4986321 w 7467600"/>
              <a:gd name="connsiteY277" fmla="*/ 6765687 h 6858000"/>
              <a:gd name="connsiteX278" fmla="*/ 4973474 w 7467600"/>
              <a:gd name="connsiteY278" fmla="*/ 6858000 h 6858000"/>
              <a:gd name="connsiteX279" fmla="*/ 4907178 w 7467600"/>
              <a:gd name="connsiteY279" fmla="*/ 6858000 h 6858000"/>
              <a:gd name="connsiteX280" fmla="*/ 4910810 w 7467600"/>
              <a:gd name="connsiteY280" fmla="*/ 6829660 h 6858000"/>
              <a:gd name="connsiteX281" fmla="*/ 4987461 w 7467600"/>
              <a:gd name="connsiteY281" fmla="*/ 6432994 h 6858000"/>
              <a:gd name="connsiteX282" fmla="*/ 5179262 w 7467600"/>
              <a:gd name="connsiteY282" fmla="*/ 6035044 h 6858000"/>
              <a:gd name="connsiteX283" fmla="*/ 4689678 w 7467600"/>
              <a:gd name="connsiteY283" fmla="*/ 6440241 h 6858000"/>
              <a:gd name="connsiteX284" fmla="*/ 4477543 w 7467600"/>
              <a:gd name="connsiteY284" fmla="*/ 6674836 h 6858000"/>
              <a:gd name="connsiteX285" fmla="*/ 4329957 w 7467600"/>
              <a:gd name="connsiteY285" fmla="*/ 6858000 h 6858000"/>
              <a:gd name="connsiteX286" fmla="*/ 4218595 w 7467600"/>
              <a:gd name="connsiteY286" fmla="*/ 6858000 h 6858000"/>
              <a:gd name="connsiteX287" fmla="*/ 4368888 w 7467600"/>
              <a:gd name="connsiteY287" fmla="*/ 6668412 h 6858000"/>
              <a:gd name="connsiteX288" fmla="*/ 4563091 w 7467600"/>
              <a:gd name="connsiteY288" fmla="*/ 6442508 h 6858000"/>
              <a:gd name="connsiteX289" fmla="*/ 5387324 w 7467600"/>
              <a:gd name="connsiteY289" fmla="*/ 5705830 h 6858000"/>
              <a:gd name="connsiteX290" fmla="*/ 5073620 w 7467600"/>
              <a:gd name="connsiteY290" fmla="*/ 5955437 h 6858000"/>
              <a:gd name="connsiteX291" fmla="*/ 4689789 w 7467600"/>
              <a:gd name="connsiteY291" fmla="*/ 6268382 h 6858000"/>
              <a:gd name="connsiteX292" fmla="*/ 4418722 w 7467600"/>
              <a:gd name="connsiteY292" fmla="*/ 6570886 h 6858000"/>
              <a:gd name="connsiteX293" fmla="*/ 4214944 w 7467600"/>
              <a:gd name="connsiteY293" fmla="*/ 6858000 h 6858000"/>
              <a:gd name="connsiteX294" fmla="*/ 4177898 w 7467600"/>
              <a:gd name="connsiteY294" fmla="*/ 6858000 h 6858000"/>
              <a:gd name="connsiteX295" fmla="*/ 4391597 w 7467600"/>
              <a:gd name="connsiteY295" fmla="*/ 6556370 h 6858000"/>
              <a:gd name="connsiteX296" fmla="*/ 4668889 w 7467600"/>
              <a:gd name="connsiteY296" fmla="*/ 6246399 h 6858000"/>
              <a:gd name="connsiteX297" fmla="*/ 5055427 w 7467600"/>
              <a:gd name="connsiteY297" fmla="*/ 5931476 h 6858000"/>
              <a:gd name="connsiteX298" fmla="*/ 5371814 w 7467600"/>
              <a:gd name="connsiteY298" fmla="*/ 5678975 h 6858000"/>
              <a:gd name="connsiteX299" fmla="*/ 4987918 w 7467600"/>
              <a:gd name="connsiteY299" fmla="*/ 5838701 h 6858000"/>
              <a:gd name="connsiteX300" fmla="*/ 4317146 w 7467600"/>
              <a:gd name="connsiteY300" fmla="*/ 6587716 h 6858000"/>
              <a:gd name="connsiteX301" fmla="*/ 4171627 w 7467600"/>
              <a:gd name="connsiteY301" fmla="*/ 6858000 h 6858000"/>
              <a:gd name="connsiteX302" fmla="*/ 4081585 w 7467600"/>
              <a:gd name="connsiteY302" fmla="*/ 6858000 h 6858000"/>
              <a:gd name="connsiteX303" fmla="*/ 4238603 w 7467600"/>
              <a:gd name="connsiteY303" fmla="*/ 6559341 h 6858000"/>
              <a:gd name="connsiteX304" fmla="*/ 4778333 w 7467600"/>
              <a:gd name="connsiteY304" fmla="*/ 5873626 h 6858000"/>
              <a:gd name="connsiteX305" fmla="*/ 5414185 w 7467600"/>
              <a:gd name="connsiteY305" fmla="*/ 5573882 h 6858000"/>
              <a:gd name="connsiteX306" fmla="*/ 5959648 w 7467600"/>
              <a:gd name="connsiteY306" fmla="*/ 4760797 h 6858000"/>
              <a:gd name="connsiteX307" fmla="*/ 5355019 w 7467600"/>
              <a:gd name="connsiteY307" fmla="*/ 4734672 h 6858000"/>
              <a:gd name="connsiteX308" fmla="*/ 5083565 w 7467600"/>
              <a:gd name="connsiteY308" fmla="*/ 5179121 h 6858000"/>
              <a:gd name="connsiteX309" fmla="*/ 4713577 w 7467600"/>
              <a:gd name="connsiteY309" fmla="*/ 5616803 h 6858000"/>
              <a:gd name="connsiteX310" fmla="*/ 3989559 w 7467600"/>
              <a:gd name="connsiteY310" fmla="*/ 6145945 h 6858000"/>
              <a:gd name="connsiteX311" fmla="*/ 3939824 w 7467600"/>
              <a:gd name="connsiteY311" fmla="*/ 6066900 h 6858000"/>
              <a:gd name="connsiteX312" fmla="*/ 4584537 w 7467600"/>
              <a:gd name="connsiteY312" fmla="*/ 5324826 h 6858000"/>
              <a:gd name="connsiteX313" fmla="*/ 5037105 w 7467600"/>
              <a:gd name="connsiteY313" fmla="*/ 5088765 h 6858000"/>
              <a:gd name="connsiteX314" fmla="*/ 5039930 w 7467600"/>
              <a:gd name="connsiteY314" fmla="*/ 5089585 h 6858000"/>
              <a:gd name="connsiteX315" fmla="*/ 5263764 w 7467600"/>
              <a:gd name="connsiteY315" fmla="*/ 4735525 h 6858000"/>
              <a:gd name="connsiteX316" fmla="*/ 4086300 w 7467600"/>
              <a:gd name="connsiteY316" fmla="*/ 4884599 h 6858000"/>
              <a:gd name="connsiteX317" fmla="*/ 4085485 w 7467600"/>
              <a:gd name="connsiteY317" fmla="*/ 4899070 h 6858000"/>
              <a:gd name="connsiteX318" fmla="*/ 3871915 w 7467600"/>
              <a:gd name="connsiteY318" fmla="*/ 5253645 h 6858000"/>
              <a:gd name="connsiteX319" fmla="*/ 3799374 w 7467600"/>
              <a:gd name="connsiteY319" fmla="*/ 5466127 h 6858000"/>
              <a:gd name="connsiteX320" fmla="*/ 3498850 w 7467600"/>
              <a:gd name="connsiteY320" fmla="*/ 6661888 h 6858000"/>
              <a:gd name="connsiteX321" fmla="*/ 3399216 w 7467600"/>
              <a:gd name="connsiteY321" fmla="*/ 6858000 h 6858000"/>
              <a:gd name="connsiteX322" fmla="*/ 3303688 w 7467600"/>
              <a:gd name="connsiteY322" fmla="*/ 6858000 h 6858000"/>
              <a:gd name="connsiteX323" fmla="*/ 3391774 w 7467600"/>
              <a:gd name="connsiteY323" fmla="*/ 6697181 h 6858000"/>
              <a:gd name="connsiteX324" fmla="*/ 3735540 w 7467600"/>
              <a:gd name="connsiteY324" fmla="*/ 5546923 h 6858000"/>
              <a:gd name="connsiteX325" fmla="*/ 3729438 w 7467600"/>
              <a:gd name="connsiteY325" fmla="*/ 5569058 h 6858000"/>
              <a:gd name="connsiteX326" fmla="*/ 3707782 w 7467600"/>
              <a:gd name="connsiteY326" fmla="*/ 5644908 h 6858000"/>
              <a:gd name="connsiteX327" fmla="*/ 3583827 w 7467600"/>
              <a:gd name="connsiteY327" fmla="*/ 6039215 h 6858000"/>
              <a:gd name="connsiteX328" fmla="*/ 3547861 w 7467600"/>
              <a:gd name="connsiteY328" fmla="*/ 6129609 h 6858000"/>
              <a:gd name="connsiteX329" fmla="*/ 3490905 w 7467600"/>
              <a:gd name="connsiteY329" fmla="*/ 6277660 h 6858000"/>
              <a:gd name="connsiteX330" fmla="*/ 3455859 w 7467600"/>
              <a:gd name="connsiteY330" fmla="*/ 6391301 h 6858000"/>
              <a:gd name="connsiteX331" fmla="*/ 3429112 w 7467600"/>
              <a:gd name="connsiteY331" fmla="*/ 6479469 h 6858000"/>
              <a:gd name="connsiteX332" fmla="*/ 3304862 w 7467600"/>
              <a:gd name="connsiteY332" fmla="*/ 6796476 h 6858000"/>
              <a:gd name="connsiteX333" fmla="*/ 3276071 w 7467600"/>
              <a:gd name="connsiteY333" fmla="*/ 6858000 h 6858000"/>
              <a:gd name="connsiteX334" fmla="*/ 3240805 w 7467600"/>
              <a:gd name="connsiteY334" fmla="*/ 6858000 h 6858000"/>
              <a:gd name="connsiteX335" fmla="*/ 3275917 w 7467600"/>
              <a:gd name="connsiteY335" fmla="*/ 6783192 h 6858000"/>
              <a:gd name="connsiteX336" fmla="*/ 3399358 w 7467600"/>
              <a:gd name="connsiteY336" fmla="*/ 6469011 h 6858000"/>
              <a:gd name="connsiteX337" fmla="*/ 3425650 w 7467600"/>
              <a:gd name="connsiteY337" fmla="*/ 6381333 h 6858000"/>
              <a:gd name="connsiteX338" fmla="*/ 3460661 w 7467600"/>
              <a:gd name="connsiteY338" fmla="*/ 6266763 h 6858000"/>
              <a:gd name="connsiteX339" fmla="*/ 3518021 w 7467600"/>
              <a:gd name="connsiteY339" fmla="*/ 6117298 h 6858000"/>
              <a:gd name="connsiteX340" fmla="*/ 3554035 w 7467600"/>
              <a:gd name="connsiteY340" fmla="*/ 6027832 h 6858000"/>
              <a:gd name="connsiteX341" fmla="*/ 3677174 w 7467600"/>
              <a:gd name="connsiteY341" fmla="*/ 5636351 h 6858000"/>
              <a:gd name="connsiteX342" fmla="*/ 3698819 w 7467600"/>
              <a:gd name="connsiteY342" fmla="*/ 5560503 h 6858000"/>
              <a:gd name="connsiteX343" fmla="*/ 3702094 w 7467600"/>
              <a:gd name="connsiteY343" fmla="*/ 5549194 h 6858000"/>
              <a:gd name="connsiteX344" fmla="*/ 3398355 w 7467600"/>
              <a:gd name="connsiteY344" fmla="*/ 6094603 h 6858000"/>
              <a:gd name="connsiteX345" fmla="*/ 3193941 w 7467600"/>
              <a:gd name="connsiteY345" fmla="*/ 6798775 h 6858000"/>
              <a:gd name="connsiteX346" fmla="*/ 3184140 w 7467600"/>
              <a:gd name="connsiteY346" fmla="*/ 6858000 h 6858000"/>
              <a:gd name="connsiteX347" fmla="*/ 3099978 w 7467600"/>
              <a:gd name="connsiteY347" fmla="*/ 6858000 h 6858000"/>
              <a:gd name="connsiteX348" fmla="*/ 3101556 w 7467600"/>
              <a:gd name="connsiteY348" fmla="*/ 6843337 h 6858000"/>
              <a:gd name="connsiteX349" fmla="*/ 3370162 w 7467600"/>
              <a:gd name="connsiteY349" fmla="*/ 5785550 h 6858000"/>
              <a:gd name="connsiteX350" fmla="*/ 3746477 w 7467600"/>
              <a:gd name="connsiteY350" fmla="*/ 5377889 h 6858000"/>
              <a:gd name="connsiteX351" fmla="*/ 3863399 w 7467600"/>
              <a:gd name="connsiteY351" fmla="*/ 5087257 h 6858000"/>
              <a:gd name="connsiteX352" fmla="*/ 3968712 w 7467600"/>
              <a:gd name="connsiteY352" fmla="*/ 4913989 h 6858000"/>
              <a:gd name="connsiteX353" fmla="*/ 2792390 w 7467600"/>
              <a:gd name="connsiteY353" fmla="*/ 5382974 h 6858000"/>
              <a:gd name="connsiteX354" fmla="*/ 2714982 w 7467600"/>
              <a:gd name="connsiteY354" fmla="*/ 5427051 h 6858000"/>
              <a:gd name="connsiteX355" fmla="*/ 2813361 w 7467600"/>
              <a:gd name="connsiteY355" fmla="*/ 6023912 h 6858000"/>
              <a:gd name="connsiteX356" fmla="*/ 2688430 w 7467600"/>
              <a:gd name="connsiteY356" fmla="*/ 6801564 h 6858000"/>
              <a:gd name="connsiteX357" fmla="*/ 2629626 w 7467600"/>
              <a:gd name="connsiteY357" fmla="*/ 6763394 h 6858000"/>
              <a:gd name="connsiteX358" fmla="*/ 2565328 w 7467600"/>
              <a:gd name="connsiteY358" fmla="*/ 5516399 h 6858000"/>
              <a:gd name="connsiteX359" fmla="*/ 1922999 w 7467600"/>
              <a:gd name="connsiteY359" fmla="*/ 5980343 h 6858000"/>
              <a:gd name="connsiteX360" fmla="*/ 1950261 w 7467600"/>
              <a:gd name="connsiteY360" fmla="*/ 6405858 h 6858000"/>
              <a:gd name="connsiteX361" fmla="*/ 2365554 w 7467600"/>
              <a:gd name="connsiteY361" fmla="*/ 6759107 h 6858000"/>
              <a:gd name="connsiteX362" fmla="*/ 2424142 w 7467600"/>
              <a:gd name="connsiteY362" fmla="*/ 6858000 h 6858000"/>
              <a:gd name="connsiteX363" fmla="*/ 2395994 w 7467600"/>
              <a:gd name="connsiteY363" fmla="*/ 6858000 h 6858000"/>
              <a:gd name="connsiteX364" fmla="*/ 2392863 w 7467600"/>
              <a:gd name="connsiteY364" fmla="*/ 6852964 h 6858000"/>
              <a:gd name="connsiteX365" fmla="*/ 2017589 w 7467600"/>
              <a:gd name="connsiteY365" fmla="*/ 6493982 h 6858000"/>
              <a:gd name="connsiteX366" fmla="*/ 2147336 w 7467600"/>
              <a:gd name="connsiteY366" fmla="*/ 6594052 h 6858000"/>
              <a:gd name="connsiteX367" fmla="*/ 2207047 w 7467600"/>
              <a:gd name="connsiteY367" fmla="*/ 6654540 h 6858000"/>
              <a:gd name="connsiteX368" fmla="*/ 2299106 w 7467600"/>
              <a:gd name="connsiteY368" fmla="*/ 6778931 h 6858000"/>
              <a:gd name="connsiteX369" fmla="*/ 2314430 w 7467600"/>
              <a:gd name="connsiteY369" fmla="*/ 6801144 h 6858000"/>
              <a:gd name="connsiteX370" fmla="*/ 2352406 w 7467600"/>
              <a:gd name="connsiteY370" fmla="*/ 6858000 h 6858000"/>
              <a:gd name="connsiteX371" fmla="*/ 2314492 w 7467600"/>
              <a:gd name="connsiteY371" fmla="*/ 6858000 h 6858000"/>
              <a:gd name="connsiteX372" fmla="*/ 2288095 w 7467600"/>
              <a:gd name="connsiteY372" fmla="*/ 6818030 h 6858000"/>
              <a:gd name="connsiteX373" fmla="*/ 2272768 w 7467600"/>
              <a:gd name="connsiteY373" fmla="*/ 6795822 h 6858000"/>
              <a:gd name="connsiteX374" fmla="*/ 2182715 w 7467600"/>
              <a:gd name="connsiteY374" fmla="*/ 6675071 h 6858000"/>
              <a:gd name="connsiteX375" fmla="*/ 2032061 w 7467600"/>
              <a:gd name="connsiteY375" fmla="*/ 6541380 h 6858000"/>
              <a:gd name="connsiteX376" fmla="*/ 2257220 w 7467600"/>
              <a:gd name="connsiteY376" fmla="*/ 6826257 h 6858000"/>
              <a:gd name="connsiteX377" fmla="*/ 2281324 w 7467600"/>
              <a:gd name="connsiteY377" fmla="*/ 6858000 h 6858000"/>
              <a:gd name="connsiteX378" fmla="*/ 2242860 w 7467600"/>
              <a:gd name="connsiteY378" fmla="*/ 6858000 h 6858000"/>
              <a:gd name="connsiteX379" fmla="*/ 2232818 w 7467600"/>
              <a:gd name="connsiteY379" fmla="*/ 6844926 h 6858000"/>
              <a:gd name="connsiteX380" fmla="*/ 1990172 w 7467600"/>
              <a:gd name="connsiteY380" fmla="*/ 6542121 h 6858000"/>
              <a:gd name="connsiteX381" fmla="*/ 2124090 w 7467600"/>
              <a:gd name="connsiteY381" fmla="*/ 6761017 h 6858000"/>
              <a:gd name="connsiteX382" fmla="*/ 2200380 w 7467600"/>
              <a:gd name="connsiteY382" fmla="*/ 6858000 h 6858000"/>
              <a:gd name="connsiteX383" fmla="*/ 2147507 w 7467600"/>
              <a:gd name="connsiteY383" fmla="*/ 6858000 h 6858000"/>
              <a:gd name="connsiteX384" fmla="*/ 2070668 w 7467600"/>
              <a:gd name="connsiteY384" fmla="*/ 6761520 h 6858000"/>
              <a:gd name="connsiteX385" fmla="*/ 1975142 w 7467600"/>
              <a:gd name="connsiteY385" fmla="*/ 6585570 h 6858000"/>
              <a:gd name="connsiteX386" fmla="*/ 2050035 w 7467600"/>
              <a:gd name="connsiteY386" fmla="*/ 6813345 h 6858000"/>
              <a:gd name="connsiteX387" fmla="*/ 2063025 w 7467600"/>
              <a:gd name="connsiteY387" fmla="*/ 6858000 h 6858000"/>
              <a:gd name="connsiteX388" fmla="*/ 2021675 w 7467600"/>
              <a:gd name="connsiteY388" fmla="*/ 6858000 h 6858000"/>
              <a:gd name="connsiteX389" fmla="*/ 2019308 w 7467600"/>
              <a:gd name="connsiteY389" fmla="*/ 6847118 h 6858000"/>
              <a:gd name="connsiteX390" fmla="*/ 1938835 w 7467600"/>
              <a:gd name="connsiteY390" fmla="*/ 6551160 h 6858000"/>
              <a:gd name="connsiteX391" fmla="*/ 1953230 w 7467600"/>
              <a:gd name="connsiteY391" fmla="*/ 6759699 h 6858000"/>
              <a:gd name="connsiteX392" fmla="*/ 1956763 w 7467600"/>
              <a:gd name="connsiteY392" fmla="*/ 6778191 h 6858000"/>
              <a:gd name="connsiteX393" fmla="*/ 1967925 w 7467600"/>
              <a:gd name="connsiteY393" fmla="*/ 6858000 h 6858000"/>
              <a:gd name="connsiteX394" fmla="*/ 1936622 w 7467600"/>
              <a:gd name="connsiteY394" fmla="*/ 6858000 h 6858000"/>
              <a:gd name="connsiteX395" fmla="*/ 1926261 w 7467600"/>
              <a:gd name="connsiteY395" fmla="*/ 6784064 h 6858000"/>
              <a:gd name="connsiteX396" fmla="*/ 1922724 w 7467600"/>
              <a:gd name="connsiteY396" fmla="*/ 6765577 h 6858000"/>
              <a:gd name="connsiteX397" fmla="*/ 1904650 w 7467600"/>
              <a:gd name="connsiteY397" fmla="*/ 6639616 h 6858000"/>
              <a:gd name="connsiteX398" fmla="*/ 1885273 w 7467600"/>
              <a:gd name="connsiteY398" fmla="*/ 6858000 h 6858000"/>
              <a:gd name="connsiteX399" fmla="*/ 1854363 w 7467600"/>
              <a:gd name="connsiteY399" fmla="*/ 6858000 h 6858000"/>
              <a:gd name="connsiteX400" fmla="*/ 1880391 w 7467600"/>
              <a:gd name="connsiteY400" fmla="*/ 6603796 h 6858000"/>
              <a:gd name="connsiteX401" fmla="*/ 1818273 w 7467600"/>
              <a:gd name="connsiteY401" fmla="*/ 6715729 h 6858000"/>
              <a:gd name="connsiteX402" fmla="*/ 1794691 w 7467600"/>
              <a:gd name="connsiteY402" fmla="*/ 6843239 h 6858000"/>
              <a:gd name="connsiteX403" fmla="*/ 1794914 w 7467600"/>
              <a:gd name="connsiteY403" fmla="*/ 6858000 h 6858000"/>
              <a:gd name="connsiteX404" fmla="*/ 1746128 w 7467600"/>
              <a:gd name="connsiteY404" fmla="*/ 6858000 h 6858000"/>
              <a:gd name="connsiteX405" fmla="*/ 1753934 w 7467600"/>
              <a:gd name="connsiteY405" fmla="*/ 6724796 h 6858000"/>
              <a:gd name="connsiteX406" fmla="*/ 1792053 w 7467600"/>
              <a:gd name="connsiteY406" fmla="*/ 6572396 h 6858000"/>
              <a:gd name="connsiteX407" fmla="*/ 1862248 w 7467600"/>
              <a:gd name="connsiteY407" fmla="*/ 6266397 h 6858000"/>
              <a:gd name="connsiteX408" fmla="*/ 1862250 w 7467600"/>
              <a:gd name="connsiteY408" fmla="*/ 6033531 h 6858000"/>
              <a:gd name="connsiteX409" fmla="*/ 1211999 w 7467600"/>
              <a:gd name="connsiteY409" fmla="*/ 6683610 h 6858000"/>
              <a:gd name="connsiteX410" fmla="*/ 1213266 w 7467600"/>
              <a:gd name="connsiteY410" fmla="*/ 6691947 h 6858000"/>
              <a:gd name="connsiteX411" fmla="*/ 1203370 w 7467600"/>
              <a:gd name="connsiteY411" fmla="*/ 6850676 h 6858000"/>
              <a:gd name="connsiteX412" fmla="*/ 1203671 w 7467600"/>
              <a:gd name="connsiteY412" fmla="*/ 6858000 h 6858000"/>
              <a:gd name="connsiteX413" fmla="*/ 1143180 w 7467600"/>
              <a:gd name="connsiteY413" fmla="*/ 6858000 h 6858000"/>
              <a:gd name="connsiteX414" fmla="*/ 1142176 w 7467600"/>
              <a:gd name="connsiteY414" fmla="*/ 6766045 h 6858000"/>
              <a:gd name="connsiteX415" fmla="*/ 1067484 w 7467600"/>
              <a:gd name="connsiteY415" fmla="*/ 6858000 h 6858000"/>
              <a:gd name="connsiteX416" fmla="*/ 953928 w 7467600"/>
              <a:gd name="connsiteY416" fmla="*/ 6858000 h 6858000"/>
              <a:gd name="connsiteX417" fmla="*/ 959715 w 7467600"/>
              <a:gd name="connsiteY417" fmla="*/ 6850185 h 6858000"/>
              <a:gd name="connsiteX418" fmla="*/ 1483788 w 7467600"/>
              <a:gd name="connsiteY418" fmla="*/ 6259174 h 6858000"/>
              <a:gd name="connsiteX419" fmla="*/ 1100671 w 7467600"/>
              <a:gd name="connsiteY419" fmla="*/ 6252137 h 6858000"/>
              <a:gd name="connsiteX420" fmla="*/ 1090144 w 7467600"/>
              <a:gd name="connsiteY420" fmla="*/ 6256748 h 6858000"/>
              <a:gd name="connsiteX421" fmla="*/ 1095872 w 7467600"/>
              <a:gd name="connsiteY421" fmla="*/ 6271892 h 6858000"/>
              <a:gd name="connsiteX422" fmla="*/ 262785 w 7467600"/>
              <a:gd name="connsiteY422" fmla="*/ 6845450 h 6858000"/>
              <a:gd name="connsiteX423" fmla="*/ 209968 w 7467600"/>
              <a:gd name="connsiteY423" fmla="*/ 6770713 h 6858000"/>
              <a:gd name="connsiteX424" fmla="*/ 873460 w 7467600"/>
              <a:gd name="connsiteY424" fmla="*/ 6253768 h 6858000"/>
              <a:gd name="connsiteX425" fmla="*/ 192686 w 7467600"/>
              <a:gd name="connsiteY425" fmla="*/ 5849257 h 6858000"/>
              <a:gd name="connsiteX426" fmla="*/ 4696 w 7467600"/>
              <a:gd name="connsiteY426" fmla="*/ 5697668 h 6858000"/>
              <a:gd name="connsiteX427" fmla="*/ 0 w 7467600"/>
              <a:gd name="connsiteY427" fmla="*/ 5689984 h 6858000"/>
              <a:gd name="connsiteX428" fmla="*/ 0 w 7467600"/>
              <a:gd name="connsiteY428" fmla="*/ 5513472 h 6858000"/>
              <a:gd name="connsiteX429" fmla="*/ 174101 w 7467600"/>
              <a:gd name="connsiteY429" fmla="*/ 5620277 h 6858000"/>
              <a:gd name="connsiteX430" fmla="*/ 891800 w 7467600"/>
              <a:gd name="connsiteY430" fmla="*/ 6036935 h 6858000"/>
              <a:gd name="connsiteX431" fmla="*/ 1072219 w 7467600"/>
              <a:gd name="connsiteY431" fmla="*/ 6169443 h 6858000"/>
              <a:gd name="connsiteX432" fmla="*/ 1074117 w 7467600"/>
              <a:gd name="connsiteY432" fmla="*/ 6170301 h 6858000"/>
              <a:gd name="connsiteX433" fmla="*/ 1083114 w 7467600"/>
              <a:gd name="connsiteY433" fmla="*/ 6174131 h 6858000"/>
              <a:gd name="connsiteX434" fmla="*/ 1543010 w 7467600"/>
              <a:gd name="connsiteY434" fmla="*/ 6191140 h 6858000"/>
              <a:gd name="connsiteX435" fmla="*/ 1551080 w 7467600"/>
              <a:gd name="connsiteY435" fmla="*/ 6195006 h 6858000"/>
              <a:gd name="connsiteX436" fmla="*/ 2345443 w 7467600"/>
              <a:gd name="connsiteY436" fmla="*/ 5549882 h 6858000"/>
              <a:gd name="connsiteX437" fmla="*/ 1721499 w 7467600"/>
              <a:gd name="connsiteY437" fmla="*/ 5599969 h 6858000"/>
              <a:gd name="connsiteX438" fmla="*/ 767716 w 7467600"/>
              <a:gd name="connsiteY438" fmla="*/ 5472768 h 6858000"/>
              <a:gd name="connsiteX439" fmla="*/ 722147 w 7467600"/>
              <a:gd name="connsiteY439" fmla="*/ 5393091 h 6858000"/>
              <a:gd name="connsiteX440" fmla="*/ 1485552 w 7467600"/>
              <a:gd name="connsiteY440" fmla="*/ 5313202 h 6858000"/>
              <a:gd name="connsiteX441" fmla="*/ 2143004 w 7467600"/>
              <a:gd name="connsiteY441" fmla="*/ 5402420 h 6858000"/>
              <a:gd name="connsiteX442" fmla="*/ 1933391 w 7467600"/>
              <a:gd name="connsiteY442" fmla="*/ 5156971 h 6858000"/>
              <a:gd name="connsiteX443" fmla="*/ 1827118 w 7467600"/>
              <a:gd name="connsiteY443" fmla="*/ 4968410 h 6858000"/>
              <a:gd name="connsiteX444" fmla="*/ 1837349 w 7467600"/>
              <a:gd name="connsiteY444" fmla="*/ 4956357 h 6858000"/>
              <a:gd name="connsiteX445" fmla="*/ 2162835 w 7467600"/>
              <a:gd name="connsiteY445" fmla="*/ 5187853 h 6858000"/>
              <a:gd name="connsiteX446" fmla="*/ 2257167 w 7467600"/>
              <a:gd name="connsiteY446" fmla="*/ 5462123 h 6858000"/>
              <a:gd name="connsiteX447" fmla="*/ 2261598 w 7467600"/>
              <a:gd name="connsiteY447" fmla="*/ 5467998 h 6858000"/>
              <a:gd name="connsiteX448" fmla="*/ 2437177 w 7467600"/>
              <a:gd name="connsiteY448" fmla="*/ 5479608 h 6858000"/>
              <a:gd name="connsiteX449" fmla="*/ 2445247 w 7467600"/>
              <a:gd name="connsiteY449" fmla="*/ 5483476 h 6858000"/>
              <a:gd name="connsiteX450" fmla="*/ 2743626 w 7467600"/>
              <a:gd name="connsiteY450" fmla="*/ 5304819 h 6858000"/>
              <a:gd name="connsiteX451" fmla="*/ 3048102 w 7467600"/>
              <a:gd name="connsiteY451" fmla="*/ 5150595 h 6858000"/>
              <a:gd name="connsiteX452" fmla="*/ 1799414 w 7467600"/>
              <a:gd name="connsiteY452" fmla="*/ 4694732 h 6858000"/>
              <a:gd name="connsiteX453" fmla="*/ 1771735 w 7467600"/>
              <a:gd name="connsiteY453" fmla="*/ 4619929 h 6858000"/>
              <a:gd name="connsiteX454" fmla="*/ 3104273 w 7467600"/>
              <a:gd name="connsiteY454" fmla="*/ 5076159 h 6858000"/>
              <a:gd name="connsiteX455" fmla="*/ 3113245 w 7467600"/>
              <a:gd name="connsiteY455" fmla="*/ 5090705 h 6858000"/>
              <a:gd name="connsiteX456" fmla="*/ 3126294 w 7467600"/>
              <a:gd name="connsiteY456" fmla="*/ 5114400 h 6858000"/>
              <a:gd name="connsiteX457" fmla="*/ 3937433 w 7467600"/>
              <a:gd name="connsiteY457" fmla="*/ 4830473 h 6858000"/>
              <a:gd name="connsiteX458" fmla="*/ 3590475 w 7467600"/>
              <a:gd name="connsiteY458" fmla="*/ 4597974 h 6858000"/>
              <a:gd name="connsiteX459" fmla="*/ 3100264 w 7467600"/>
              <a:gd name="connsiteY459" fmla="*/ 4579845 h 6858000"/>
              <a:gd name="connsiteX460" fmla="*/ 2183576 w 7467600"/>
              <a:gd name="connsiteY460" fmla="*/ 4227150 h 6858000"/>
              <a:gd name="connsiteX461" fmla="*/ 2151029 w 7467600"/>
              <a:gd name="connsiteY461" fmla="*/ 4146947 h 6858000"/>
              <a:gd name="connsiteX462" fmla="*/ 3563434 w 7467600"/>
              <a:gd name="connsiteY462" fmla="*/ 4469115 h 6858000"/>
              <a:gd name="connsiteX463" fmla="*/ 3177952 w 7467600"/>
              <a:gd name="connsiteY463" fmla="*/ 3657386 h 6858000"/>
              <a:gd name="connsiteX464" fmla="*/ 3189263 w 7467600"/>
              <a:gd name="connsiteY464" fmla="*/ 3625726 h 6858000"/>
              <a:gd name="connsiteX465" fmla="*/ 3560912 w 7467600"/>
              <a:gd name="connsiteY465" fmla="*/ 4079863 h 6858000"/>
              <a:gd name="connsiteX466" fmla="*/ 3626636 w 7467600"/>
              <a:gd name="connsiteY466" fmla="*/ 4512230 h 6858000"/>
              <a:gd name="connsiteX467" fmla="*/ 3653088 w 7467600"/>
              <a:gd name="connsiteY467" fmla="*/ 4521417 h 6858000"/>
              <a:gd name="connsiteX468" fmla="*/ 3988128 w 7467600"/>
              <a:gd name="connsiteY468" fmla="*/ 4817267 h 6858000"/>
              <a:gd name="connsiteX469" fmla="*/ 4830582 w 7467600"/>
              <a:gd name="connsiteY469" fmla="*/ 4676000 h 6858000"/>
              <a:gd name="connsiteX470" fmla="*/ 4830100 w 7467600"/>
              <a:gd name="connsiteY470" fmla="*/ 4675554 h 6858000"/>
              <a:gd name="connsiteX471" fmla="*/ 4036318 w 7467600"/>
              <a:gd name="connsiteY471" fmla="*/ 4147013 h 6858000"/>
              <a:gd name="connsiteX472" fmla="*/ 3432098 w 7467600"/>
              <a:gd name="connsiteY472" fmla="*/ 3537312 h 6858000"/>
              <a:gd name="connsiteX473" fmla="*/ 3446761 w 7467600"/>
              <a:gd name="connsiteY473" fmla="*/ 3461278 h 6858000"/>
              <a:gd name="connsiteX474" fmla="*/ 4419733 w 7467600"/>
              <a:gd name="connsiteY474" fmla="*/ 3963555 h 6858000"/>
              <a:gd name="connsiteX475" fmla="*/ 4781371 w 7467600"/>
              <a:gd name="connsiteY475" fmla="*/ 4458604 h 6858000"/>
              <a:gd name="connsiteX476" fmla="*/ 4780440 w 7467600"/>
              <a:gd name="connsiteY476" fmla="*/ 4470290 h 6858000"/>
              <a:gd name="connsiteX477" fmla="*/ 4898954 w 7467600"/>
              <a:gd name="connsiteY477" fmla="*/ 4662092 h 6858000"/>
              <a:gd name="connsiteX478" fmla="*/ 4900699 w 7467600"/>
              <a:gd name="connsiteY478" fmla="*/ 4670867 h 6858000"/>
              <a:gd name="connsiteX479" fmla="*/ 5714511 w 7467600"/>
              <a:gd name="connsiteY479" fmla="*/ 4663483 h 6858000"/>
              <a:gd name="connsiteX480" fmla="*/ 5464793 w 7467600"/>
              <a:gd name="connsiteY480" fmla="*/ 4393556 h 6858000"/>
              <a:gd name="connsiteX481" fmla="*/ 5461897 w 7467600"/>
              <a:gd name="connsiteY481" fmla="*/ 4390879 h 6858000"/>
              <a:gd name="connsiteX482" fmla="*/ 4294126 w 7467600"/>
              <a:gd name="connsiteY482" fmla="*/ 3303048 h 6858000"/>
              <a:gd name="connsiteX483" fmla="*/ 4305321 w 7467600"/>
              <a:gd name="connsiteY483" fmla="*/ 3256953 h 6858000"/>
              <a:gd name="connsiteX484" fmla="*/ 4949299 w 7467600"/>
              <a:gd name="connsiteY484" fmla="*/ 3766336 h 6858000"/>
              <a:gd name="connsiteX485" fmla="*/ 5291452 w 7467600"/>
              <a:gd name="connsiteY485" fmla="*/ 4076801 h 6858000"/>
              <a:gd name="connsiteX486" fmla="*/ 5434998 w 7467600"/>
              <a:gd name="connsiteY486" fmla="*/ 4254100 h 6858000"/>
              <a:gd name="connsiteX487" fmla="*/ 5351015 w 7467600"/>
              <a:gd name="connsiteY487" fmla="*/ 3760989 h 6858000"/>
              <a:gd name="connsiteX488" fmla="*/ 5413780 w 7467600"/>
              <a:gd name="connsiteY488" fmla="*/ 2966265 h 6858000"/>
              <a:gd name="connsiteX489" fmla="*/ 5425627 w 7467600"/>
              <a:gd name="connsiteY489" fmla="*/ 2954192 h 6858000"/>
              <a:gd name="connsiteX490" fmla="*/ 6604735 w 7467600"/>
              <a:gd name="connsiteY490" fmla="*/ 2041381 h 6858000"/>
              <a:gd name="connsiteX491" fmla="*/ 7204487 w 7467600"/>
              <a:gd name="connsiteY491" fmla="*/ 2742112 h 6858000"/>
              <a:gd name="connsiteX492" fmla="*/ 7131592 w 7467600"/>
              <a:gd name="connsiteY492" fmla="*/ 2672096 h 6858000"/>
              <a:gd name="connsiteX493" fmla="*/ 6996344 w 7467600"/>
              <a:gd name="connsiteY493" fmla="*/ 2518310 h 6858000"/>
              <a:gd name="connsiteX494" fmla="*/ 6735495 w 7467600"/>
              <a:gd name="connsiteY494" fmla="*/ 2196890 h 6858000"/>
              <a:gd name="connsiteX495" fmla="*/ 6721901 w 7467600"/>
              <a:gd name="connsiteY495" fmla="*/ 2179274 h 6858000"/>
              <a:gd name="connsiteX496" fmla="*/ 6604735 w 7467600"/>
              <a:gd name="connsiteY496" fmla="*/ 2041381 h 6858000"/>
              <a:gd name="connsiteX497" fmla="*/ 6591670 w 7467600"/>
              <a:gd name="connsiteY497" fmla="*/ 1988277 h 6858000"/>
              <a:gd name="connsiteX498" fmla="*/ 6747349 w 7467600"/>
              <a:gd name="connsiteY498" fmla="*/ 2160069 h 6858000"/>
              <a:gd name="connsiteX499" fmla="*/ 6760943 w 7467600"/>
              <a:gd name="connsiteY499" fmla="*/ 2177686 h 6858000"/>
              <a:gd name="connsiteX500" fmla="*/ 7021065 w 7467600"/>
              <a:gd name="connsiteY500" fmla="*/ 2498102 h 6858000"/>
              <a:gd name="connsiteX501" fmla="*/ 7155223 w 7467600"/>
              <a:gd name="connsiteY501" fmla="*/ 2650386 h 6858000"/>
              <a:gd name="connsiteX502" fmla="*/ 7203167 w 7467600"/>
              <a:gd name="connsiteY502" fmla="*/ 2697288 h 6858000"/>
              <a:gd name="connsiteX503" fmla="*/ 6937703 w 7467600"/>
              <a:gd name="connsiteY503" fmla="*/ 2321981 h 6858000"/>
              <a:gd name="connsiteX504" fmla="*/ 6591670 w 7467600"/>
              <a:gd name="connsiteY504" fmla="*/ 1988277 h 6858000"/>
              <a:gd name="connsiteX505" fmla="*/ 5798671 w 7467600"/>
              <a:gd name="connsiteY505" fmla="*/ 1981601 h 6858000"/>
              <a:gd name="connsiteX506" fmla="*/ 5754709 w 7467600"/>
              <a:gd name="connsiteY506" fmla="*/ 2071454 h 6858000"/>
              <a:gd name="connsiteX507" fmla="*/ 5763044 w 7467600"/>
              <a:gd name="connsiteY507" fmla="*/ 2842206 h 6858000"/>
              <a:gd name="connsiteX508" fmla="*/ 5764974 w 7467600"/>
              <a:gd name="connsiteY508" fmla="*/ 2799609 h 6858000"/>
              <a:gd name="connsiteX509" fmla="*/ 5767665 w 7467600"/>
              <a:gd name="connsiteY509" fmla="*/ 2666409 h 6858000"/>
              <a:gd name="connsiteX510" fmla="*/ 5763055 w 7467600"/>
              <a:gd name="connsiteY510" fmla="*/ 2579705 h 6858000"/>
              <a:gd name="connsiteX511" fmla="*/ 5758079 w 7467600"/>
              <a:gd name="connsiteY511" fmla="*/ 2492508 h 6858000"/>
              <a:gd name="connsiteX512" fmla="*/ 5779325 w 7467600"/>
              <a:gd name="connsiteY512" fmla="*/ 2197069 h 6858000"/>
              <a:gd name="connsiteX513" fmla="*/ 5798671 w 7467600"/>
              <a:gd name="connsiteY513" fmla="*/ 1981601 h 6858000"/>
              <a:gd name="connsiteX514" fmla="*/ 5829202 w 7467600"/>
              <a:gd name="connsiteY514" fmla="*/ 1971679 h 6858000"/>
              <a:gd name="connsiteX515" fmla="*/ 5809558 w 7467600"/>
              <a:gd name="connsiteY515" fmla="*/ 2198043 h 6858000"/>
              <a:gd name="connsiteX516" fmla="*/ 5788653 w 7467600"/>
              <a:gd name="connsiteY516" fmla="*/ 2489430 h 6858000"/>
              <a:gd name="connsiteX517" fmla="*/ 5793439 w 7467600"/>
              <a:gd name="connsiteY517" fmla="*/ 2575235 h 6858000"/>
              <a:gd name="connsiteX518" fmla="*/ 5796837 w 7467600"/>
              <a:gd name="connsiteY518" fmla="*/ 2637633 h 6858000"/>
              <a:gd name="connsiteX519" fmla="*/ 5818614 w 7467600"/>
              <a:gd name="connsiteY519" fmla="*/ 2473055 h 6858000"/>
              <a:gd name="connsiteX520" fmla="*/ 5829202 w 7467600"/>
              <a:gd name="connsiteY520" fmla="*/ 1971679 h 6858000"/>
              <a:gd name="connsiteX521" fmla="*/ 5911389 w 7467600"/>
              <a:gd name="connsiteY521" fmla="*/ 1898371 h 6858000"/>
              <a:gd name="connsiteX522" fmla="*/ 6237627 w 7467600"/>
              <a:gd name="connsiteY522" fmla="*/ 2231921 h 6858000"/>
              <a:gd name="connsiteX523" fmla="*/ 5911389 w 7467600"/>
              <a:gd name="connsiteY523" fmla="*/ 1898371 h 6858000"/>
              <a:gd name="connsiteX524" fmla="*/ 6944437 w 7467600"/>
              <a:gd name="connsiteY524" fmla="*/ 1575402 h 6858000"/>
              <a:gd name="connsiteX525" fmla="*/ 6304730 w 7467600"/>
              <a:gd name="connsiteY525" fmla="*/ 1766654 h 6858000"/>
              <a:gd name="connsiteX526" fmla="*/ 6944437 w 7467600"/>
              <a:gd name="connsiteY526" fmla="*/ 1575402 h 6858000"/>
              <a:gd name="connsiteX527" fmla="*/ 7019523 w 7467600"/>
              <a:gd name="connsiteY527" fmla="*/ 1519450 h 6858000"/>
              <a:gd name="connsiteX528" fmla="*/ 6298091 w 7467600"/>
              <a:gd name="connsiteY528" fmla="*/ 1737122 h 6858000"/>
              <a:gd name="connsiteX529" fmla="*/ 7019523 w 7467600"/>
              <a:gd name="connsiteY529" fmla="*/ 1519450 h 6858000"/>
              <a:gd name="connsiteX530" fmla="*/ 2399523 w 7467600"/>
              <a:gd name="connsiteY530" fmla="*/ 1428234 h 6858000"/>
              <a:gd name="connsiteX531" fmla="*/ 2224982 w 7467600"/>
              <a:gd name="connsiteY531" fmla="*/ 1826201 h 6858000"/>
              <a:gd name="connsiteX532" fmla="*/ 2096099 w 7467600"/>
              <a:gd name="connsiteY532" fmla="*/ 2345900 h 6858000"/>
              <a:gd name="connsiteX533" fmla="*/ 2283317 w 7467600"/>
              <a:gd name="connsiteY533" fmla="*/ 1796925 h 6858000"/>
              <a:gd name="connsiteX534" fmla="*/ 2399523 w 7467600"/>
              <a:gd name="connsiteY534" fmla="*/ 1428234 h 6858000"/>
              <a:gd name="connsiteX535" fmla="*/ 2448558 w 7467600"/>
              <a:gd name="connsiteY535" fmla="*/ 1373435 h 6858000"/>
              <a:gd name="connsiteX536" fmla="*/ 2312521 w 7467600"/>
              <a:gd name="connsiteY536" fmla="*/ 1806140 h 6858000"/>
              <a:gd name="connsiteX537" fmla="*/ 2127533 w 7467600"/>
              <a:gd name="connsiteY537" fmla="*/ 2348380 h 6858000"/>
              <a:gd name="connsiteX538" fmla="*/ 2358080 w 7467600"/>
              <a:gd name="connsiteY538" fmla="*/ 1866134 h 6858000"/>
              <a:gd name="connsiteX539" fmla="*/ 2407436 w 7467600"/>
              <a:gd name="connsiteY539" fmla="*/ 1651070 h 6858000"/>
              <a:gd name="connsiteX540" fmla="*/ 2448558 w 7467600"/>
              <a:gd name="connsiteY540" fmla="*/ 1373435 h 6858000"/>
              <a:gd name="connsiteX541" fmla="*/ 278707 w 7467600"/>
              <a:gd name="connsiteY541" fmla="*/ 1352270 h 6858000"/>
              <a:gd name="connsiteX542" fmla="*/ 321570 w 7467600"/>
              <a:gd name="connsiteY542" fmla="*/ 1861610 h 6858000"/>
              <a:gd name="connsiteX543" fmla="*/ 294281 w 7467600"/>
              <a:gd name="connsiteY543" fmla="*/ 1440658 h 6858000"/>
              <a:gd name="connsiteX544" fmla="*/ 278707 w 7467600"/>
              <a:gd name="connsiteY544" fmla="*/ 1352270 h 6858000"/>
              <a:gd name="connsiteX545" fmla="*/ 1423821 w 7467600"/>
              <a:gd name="connsiteY545" fmla="*/ 1351958 h 6858000"/>
              <a:gd name="connsiteX546" fmla="*/ 1638521 w 7467600"/>
              <a:gd name="connsiteY546" fmla="*/ 1908470 h 6858000"/>
              <a:gd name="connsiteX547" fmla="*/ 1754199 w 7467600"/>
              <a:gd name="connsiteY547" fmla="*/ 2149284 h 6858000"/>
              <a:gd name="connsiteX548" fmla="*/ 1908359 w 7467600"/>
              <a:gd name="connsiteY548" fmla="*/ 2364988 h 6858000"/>
              <a:gd name="connsiteX549" fmla="*/ 1647661 w 7467600"/>
              <a:gd name="connsiteY549" fmla="*/ 1825945 h 6858000"/>
              <a:gd name="connsiteX550" fmla="*/ 1423821 w 7467600"/>
              <a:gd name="connsiteY550" fmla="*/ 1351958 h 6858000"/>
              <a:gd name="connsiteX551" fmla="*/ 1431890 w 7467600"/>
              <a:gd name="connsiteY551" fmla="*/ 1306475 h 6858000"/>
              <a:gd name="connsiteX552" fmla="*/ 1507597 w 7467600"/>
              <a:gd name="connsiteY552" fmla="*/ 1446132 h 6858000"/>
              <a:gd name="connsiteX553" fmla="*/ 1674586 w 7467600"/>
              <a:gd name="connsiteY553" fmla="*/ 1813832 h 6858000"/>
              <a:gd name="connsiteX554" fmla="*/ 1815950 w 7467600"/>
              <a:gd name="connsiteY554" fmla="*/ 2128564 h 6858000"/>
              <a:gd name="connsiteX555" fmla="*/ 1984242 w 7467600"/>
              <a:gd name="connsiteY555" fmla="*/ 2430829 h 6858000"/>
              <a:gd name="connsiteX556" fmla="*/ 2014023 w 7467600"/>
              <a:gd name="connsiteY556" fmla="*/ 2450995 h 6858000"/>
              <a:gd name="connsiteX557" fmla="*/ 1747337 w 7467600"/>
              <a:gd name="connsiteY557" fmla="*/ 1855264 h 6858000"/>
              <a:gd name="connsiteX558" fmla="*/ 1533749 w 7467600"/>
              <a:gd name="connsiteY558" fmla="*/ 1478656 h 6858000"/>
              <a:gd name="connsiteX559" fmla="*/ 1431890 w 7467600"/>
              <a:gd name="connsiteY559" fmla="*/ 1306475 h 6858000"/>
              <a:gd name="connsiteX560" fmla="*/ 5052692 w 7467600"/>
              <a:gd name="connsiteY560" fmla="*/ 1292994 h 6858000"/>
              <a:gd name="connsiteX561" fmla="*/ 5200661 w 7467600"/>
              <a:gd name="connsiteY561" fmla="*/ 1635186 h 6858000"/>
              <a:gd name="connsiteX562" fmla="*/ 5297138 w 7467600"/>
              <a:gd name="connsiteY562" fmla="*/ 1906351 h 6858000"/>
              <a:gd name="connsiteX563" fmla="*/ 5052692 w 7467600"/>
              <a:gd name="connsiteY563" fmla="*/ 1292994 h 6858000"/>
              <a:gd name="connsiteX564" fmla="*/ 5009948 w 7467600"/>
              <a:gd name="connsiteY564" fmla="*/ 1273619 h 6858000"/>
              <a:gd name="connsiteX565" fmla="*/ 5121777 w 7467600"/>
              <a:gd name="connsiteY565" fmla="*/ 1654213 h 6858000"/>
              <a:gd name="connsiteX566" fmla="*/ 5293545 w 7467600"/>
              <a:gd name="connsiteY566" fmla="*/ 2072247 h 6858000"/>
              <a:gd name="connsiteX567" fmla="*/ 5294042 w 7467600"/>
              <a:gd name="connsiteY567" fmla="*/ 2065019 h 6858000"/>
              <a:gd name="connsiteX568" fmla="*/ 5171936 w 7467600"/>
              <a:gd name="connsiteY568" fmla="*/ 1647613 h 6858000"/>
              <a:gd name="connsiteX569" fmla="*/ 5009948 w 7467600"/>
              <a:gd name="connsiteY569" fmla="*/ 1273619 h 6858000"/>
              <a:gd name="connsiteX570" fmla="*/ 655236 w 7467600"/>
              <a:gd name="connsiteY570" fmla="*/ 1268632 h 6858000"/>
              <a:gd name="connsiteX571" fmla="*/ 839521 w 7467600"/>
              <a:gd name="connsiteY571" fmla="*/ 1685315 h 6858000"/>
              <a:gd name="connsiteX572" fmla="*/ 1109416 w 7467600"/>
              <a:gd name="connsiteY572" fmla="*/ 2061663 h 6858000"/>
              <a:gd name="connsiteX573" fmla="*/ 1298300 w 7467600"/>
              <a:gd name="connsiteY573" fmla="*/ 2247742 h 6858000"/>
              <a:gd name="connsiteX574" fmla="*/ 1125871 w 7467600"/>
              <a:gd name="connsiteY574" fmla="*/ 1989513 h 6858000"/>
              <a:gd name="connsiteX575" fmla="*/ 981574 w 7467600"/>
              <a:gd name="connsiteY575" fmla="*/ 1783157 h 6858000"/>
              <a:gd name="connsiteX576" fmla="*/ 922198 w 7467600"/>
              <a:gd name="connsiteY576" fmla="*/ 1677437 h 6858000"/>
              <a:gd name="connsiteX577" fmla="*/ 869293 w 7467600"/>
              <a:gd name="connsiteY577" fmla="*/ 1583214 h 6858000"/>
              <a:gd name="connsiteX578" fmla="*/ 751431 w 7467600"/>
              <a:gd name="connsiteY578" fmla="*/ 1405731 h 6858000"/>
              <a:gd name="connsiteX579" fmla="*/ 655236 w 7467600"/>
              <a:gd name="connsiteY579" fmla="*/ 1268632 h 6858000"/>
              <a:gd name="connsiteX580" fmla="*/ 6516292 w 7467600"/>
              <a:gd name="connsiteY580" fmla="*/ 1263064 h 6858000"/>
              <a:gd name="connsiteX581" fmla="*/ 5736320 w 7467600"/>
              <a:gd name="connsiteY581" fmla="*/ 1501803 h 6858000"/>
              <a:gd name="connsiteX582" fmla="*/ 6516292 w 7467600"/>
              <a:gd name="connsiteY582" fmla="*/ 1263064 h 6858000"/>
              <a:gd name="connsiteX583" fmla="*/ 291466 w 7467600"/>
              <a:gd name="connsiteY583" fmla="*/ 1250369 h 6858000"/>
              <a:gd name="connsiteX584" fmla="*/ 323180 w 7467600"/>
              <a:gd name="connsiteY584" fmla="*/ 1435283 h 6858000"/>
              <a:gd name="connsiteX585" fmla="*/ 349381 w 7467600"/>
              <a:gd name="connsiteY585" fmla="*/ 1875041 h 6858000"/>
              <a:gd name="connsiteX586" fmla="*/ 374363 w 7467600"/>
              <a:gd name="connsiteY586" fmla="*/ 1506494 h 6858000"/>
              <a:gd name="connsiteX587" fmla="*/ 302168 w 7467600"/>
              <a:gd name="connsiteY587" fmla="*/ 1274495 h 6858000"/>
              <a:gd name="connsiteX588" fmla="*/ 291466 w 7467600"/>
              <a:gd name="connsiteY588" fmla="*/ 1250369 h 6858000"/>
              <a:gd name="connsiteX589" fmla="*/ 678222 w 7467600"/>
              <a:gd name="connsiteY589" fmla="*/ 1248670 h 6858000"/>
              <a:gd name="connsiteX590" fmla="*/ 775536 w 7467600"/>
              <a:gd name="connsiteY590" fmla="*/ 1388015 h 6858000"/>
              <a:gd name="connsiteX591" fmla="*/ 894529 w 7467600"/>
              <a:gd name="connsiteY591" fmla="*/ 1567739 h 6858000"/>
              <a:gd name="connsiteX592" fmla="*/ 948000 w 7467600"/>
              <a:gd name="connsiteY592" fmla="*/ 1663088 h 6858000"/>
              <a:gd name="connsiteX593" fmla="*/ 1006812 w 7467600"/>
              <a:gd name="connsiteY593" fmla="*/ 1767683 h 6858000"/>
              <a:gd name="connsiteX594" fmla="*/ 1149133 w 7467600"/>
              <a:gd name="connsiteY594" fmla="*/ 1971513 h 6858000"/>
              <a:gd name="connsiteX595" fmla="*/ 1333952 w 7467600"/>
              <a:gd name="connsiteY595" fmla="*/ 2251620 h 6858000"/>
              <a:gd name="connsiteX596" fmla="*/ 1337329 w 7467600"/>
              <a:gd name="connsiteY596" fmla="*/ 2258350 h 6858000"/>
              <a:gd name="connsiteX597" fmla="*/ 1014726 w 7467600"/>
              <a:gd name="connsiteY597" fmla="*/ 1615556 h 6858000"/>
              <a:gd name="connsiteX598" fmla="*/ 678222 w 7467600"/>
              <a:gd name="connsiteY598" fmla="*/ 1248670 h 6858000"/>
              <a:gd name="connsiteX599" fmla="*/ 6691602 w 7467600"/>
              <a:gd name="connsiteY599" fmla="*/ 1140573 h 6858000"/>
              <a:gd name="connsiteX600" fmla="*/ 6571100 w 7467600"/>
              <a:gd name="connsiteY600" fmla="*/ 1183662 h 6858000"/>
              <a:gd name="connsiteX601" fmla="*/ 6241687 w 7467600"/>
              <a:gd name="connsiteY601" fmla="*/ 1257600 h 6858000"/>
              <a:gd name="connsiteX602" fmla="*/ 5693009 w 7467600"/>
              <a:gd name="connsiteY602" fmla="*/ 1478256 h 6858000"/>
              <a:gd name="connsiteX603" fmla="*/ 6548420 w 7467600"/>
              <a:gd name="connsiteY603" fmla="*/ 1214599 h 6858000"/>
              <a:gd name="connsiteX604" fmla="*/ 6605473 w 7467600"/>
              <a:gd name="connsiteY604" fmla="*/ 1184686 h 6858000"/>
              <a:gd name="connsiteX605" fmla="*/ 6691602 w 7467600"/>
              <a:gd name="connsiteY605" fmla="*/ 1140573 h 6858000"/>
              <a:gd name="connsiteX606" fmla="*/ 4002475 w 7467600"/>
              <a:gd name="connsiteY606" fmla="*/ 1037802 h 6858000"/>
              <a:gd name="connsiteX607" fmla="*/ 4000324 w 7467600"/>
              <a:gd name="connsiteY607" fmla="*/ 1039362 h 6858000"/>
              <a:gd name="connsiteX608" fmla="*/ 4002862 w 7467600"/>
              <a:gd name="connsiteY608" fmla="*/ 1042866 h 6858000"/>
              <a:gd name="connsiteX609" fmla="*/ 4002475 w 7467600"/>
              <a:gd name="connsiteY609" fmla="*/ 1037802 h 6858000"/>
              <a:gd name="connsiteX610" fmla="*/ 506322 w 7467600"/>
              <a:gd name="connsiteY610" fmla="*/ 1020997 h 6858000"/>
              <a:gd name="connsiteX611" fmla="*/ 533068 w 7467600"/>
              <a:gd name="connsiteY611" fmla="*/ 1029409 h 6858000"/>
              <a:gd name="connsiteX612" fmla="*/ 1232525 w 7467600"/>
              <a:gd name="connsiteY612" fmla="*/ 1804675 h 6858000"/>
              <a:gd name="connsiteX613" fmla="*/ 1388858 w 7467600"/>
              <a:gd name="connsiteY613" fmla="*/ 2368011 h 6858000"/>
              <a:gd name="connsiteX614" fmla="*/ 1384098 w 7467600"/>
              <a:gd name="connsiteY614" fmla="*/ 2378125 h 6858000"/>
              <a:gd name="connsiteX615" fmla="*/ 1425393 w 7467600"/>
              <a:gd name="connsiteY615" fmla="*/ 2589124 h 6858000"/>
              <a:gd name="connsiteX616" fmla="*/ 1424001 w 7467600"/>
              <a:gd name="connsiteY616" fmla="*/ 2597541 h 6858000"/>
              <a:gd name="connsiteX617" fmla="*/ 2152729 w 7467600"/>
              <a:gd name="connsiteY617" fmla="*/ 2864487 h 6858000"/>
              <a:gd name="connsiteX618" fmla="*/ 2020609 w 7467600"/>
              <a:gd name="connsiteY618" fmla="*/ 2539671 h 6858000"/>
              <a:gd name="connsiteX619" fmla="*/ 2018920 w 7467600"/>
              <a:gd name="connsiteY619" fmla="*/ 2536309 h 6858000"/>
              <a:gd name="connsiteX620" fmla="*/ 1342441 w 7467600"/>
              <a:gd name="connsiteY620" fmla="*/ 1173017 h 6858000"/>
              <a:gd name="connsiteX621" fmla="*/ 1367925 w 7467600"/>
              <a:gd name="connsiteY621" fmla="*/ 1135648 h 6858000"/>
              <a:gd name="connsiteX622" fmla="*/ 1771401 w 7467600"/>
              <a:gd name="connsiteY622" fmla="*/ 1806673 h 6858000"/>
              <a:gd name="connsiteX623" fmla="*/ 1972385 w 7467600"/>
              <a:gd name="connsiteY623" fmla="*/ 2198735 h 6858000"/>
              <a:gd name="connsiteX624" fmla="*/ 2040892 w 7467600"/>
              <a:gd name="connsiteY624" fmla="*/ 2405205 h 6858000"/>
              <a:gd name="connsiteX625" fmla="*/ 2131689 w 7467600"/>
              <a:gd name="connsiteY625" fmla="*/ 1936926 h 6858000"/>
              <a:gd name="connsiteX626" fmla="*/ 2454820 w 7467600"/>
              <a:gd name="connsiteY626" fmla="*/ 1248808 h 6858000"/>
              <a:gd name="connsiteX627" fmla="*/ 2492512 w 7467600"/>
              <a:gd name="connsiteY627" fmla="*/ 1302920 h 6858000"/>
              <a:gd name="connsiteX628" fmla="*/ 2081216 w 7467600"/>
              <a:gd name="connsiteY628" fmla="*/ 2527513 h 6858000"/>
              <a:gd name="connsiteX629" fmla="*/ 2081211 w 7467600"/>
              <a:gd name="connsiteY629" fmla="*/ 2528916 h 6858000"/>
              <a:gd name="connsiteX630" fmla="*/ 2199067 w 7467600"/>
              <a:gd name="connsiteY630" fmla="*/ 2884061 h 6858000"/>
              <a:gd name="connsiteX631" fmla="*/ 3192586 w 7467600"/>
              <a:gd name="connsiteY631" fmla="*/ 3411496 h 6858000"/>
              <a:gd name="connsiteX632" fmla="*/ 3182620 w 7467600"/>
              <a:gd name="connsiteY632" fmla="*/ 3483279 h 6858000"/>
              <a:gd name="connsiteX633" fmla="*/ 2435119 w 7467600"/>
              <a:gd name="connsiteY633" fmla="*/ 3080173 h 6858000"/>
              <a:gd name="connsiteX634" fmla="*/ 2410152 w 7467600"/>
              <a:gd name="connsiteY634" fmla="*/ 3063751 h 6858000"/>
              <a:gd name="connsiteX635" fmla="*/ 2408099 w 7467600"/>
              <a:gd name="connsiteY635" fmla="*/ 3064403 h 6858000"/>
              <a:gd name="connsiteX636" fmla="*/ 2407218 w 7467600"/>
              <a:gd name="connsiteY636" fmla="*/ 3070324 h 6858000"/>
              <a:gd name="connsiteX637" fmla="*/ 2380138 w 7467600"/>
              <a:gd name="connsiteY637" fmla="*/ 3099341 h 6858000"/>
              <a:gd name="connsiteX638" fmla="*/ 1765923 w 7467600"/>
              <a:gd name="connsiteY638" fmla="*/ 3581043 h 6858000"/>
              <a:gd name="connsiteX639" fmla="*/ 1702258 w 7467600"/>
              <a:gd name="connsiteY639" fmla="*/ 3612286 h 6858000"/>
              <a:gd name="connsiteX640" fmla="*/ 1538370 w 7467600"/>
              <a:gd name="connsiteY640" fmla="*/ 3811804 h 6858000"/>
              <a:gd name="connsiteX641" fmla="*/ 542867 w 7467600"/>
              <a:gd name="connsiteY641" fmla="*/ 4944092 h 6858000"/>
              <a:gd name="connsiteX642" fmla="*/ 515800 w 7467600"/>
              <a:gd name="connsiteY642" fmla="*/ 4862180 h 6858000"/>
              <a:gd name="connsiteX643" fmla="*/ 909145 w 7467600"/>
              <a:gd name="connsiteY643" fmla="*/ 4199225 h 6858000"/>
              <a:gd name="connsiteX644" fmla="*/ 1214067 w 7467600"/>
              <a:gd name="connsiteY644" fmla="*/ 3908561 h 6858000"/>
              <a:gd name="connsiteX645" fmla="*/ 640967 w 7467600"/>
              <a:gd name="connsiteY645" fmla="*/ 4105601 h 6858000"/>
              <a:gd name="connsiteX646" fmla="*/ 112563 w 7467600"/>
              <a:gd name="connsiteY646" fmla="*/ 4396952 h 6858000"/>
              <a:gd name="connsiteX647" fmla="*/ 0 w 7467600"/>
              <a:gd name="connsiteY647" fmla="*/ 4466006 h 6858000"/>
              <a:gd name="connsiteX648" fmla="*/ 0 w 7467600"/>
              <a:gd name="connsiteY648" fmla="*/ 4233763 h 6858000"/>
              <a:gd name="connsiteX649" fmla="*/ 36881 w 7467600"/>
              <a:gd name="connsiteY649" fmla="*/ 4200118 h 6858000"/>
              <a:gd name="connsiteX650" fmla="*/ 910534 w 7467600"/>
              <a:gd name="connsiteY650" fmla="*/ 3629753 h 6858000"/>
              <a:gd name="connsiteX651" fmla="*/ 1578717 w 7467600"/>
              <a:gd name="connsiteY651" fmla="*/ 3575982 h 6858000"/>
              <a:gd name="connsiteX652" fmla="*/ 2338780 w 7467600"/>
              <a:gd name="connsiteY652" fmla="*/ 3033725 h 6858000"/>
              <a:gd name="connsiteX653" fmla="*/ 1807991 w 7467600"/>
              <a:gd name="connsiteY653" fmla="*/ 2807184 h 6858000"/>
              <a:gd name="connsiteX654" fmla="*/ 1416358 w 7467600"/>
              <a:gd name="connsiteY654" fmla="*/ 3112571 h 6858000"/>
              <a:gd name="connsiteX655" fmla="*/ 939066 w 7467600"/>
              <a:gd name="connsiteY655" fmla="*/ 3378798 h 6858000"/>
              <a:gd name="connsiteX656" fmla="*/ 115099 w 7467600"/>
              <a:gd name="connsiteY656" fmla="*/ 3607650 h 6858000"/>
              <a:gd name="connsiteX657" fmla="*/ 97284 w 7467600"/>
              <a:gd name="connsiteY657" fmla="*/ 3520393 h 6858000"/>
              <a:gd name="connsiteX658" fmla="*/ 922050 w 7467600"/>
              <a:gd name="connsiteY658" fmla="*/ 3074867 h 6858000"/>
              <a:gd name="connsiteX659" fmla="*/ 1405265 w 7467600"/>
              <a:gd name="connsiteY659" fmla="*/ 3016319 h 6858000"/>
              <a:gd name="connsiteX660" fmla="*/ 1407512 w 7467600"/>
              <a:gd name="connsiteY660" fmla="*/ 3018001 h 6858000"/>
              <a:gd name="connsiteX661" fmla="*/ 1726266 w 7467600"/>
              <a:gd name="connsiteY661" fmla="*/ 2777274 h 6858000"/>
              <a:gd name="connsiteX662" fmla="*/ 625390 w 7467600"/>
              <a:gd name="connsiteY662" fmla="*/ 2514541 h 6858000"/>
              <a:gd name="connsiteX663" fmla="*/ 619799 w 7467600"/>
              <a:gd name="connsiteY663" fmla="*/ 2527180 h 6858000"/>
              <a:gd name="connsiteX664" fmla="*/ 310030 w 7467600"/>
              <a:gd name="connsiteY664" fmla="*/ 2771818 h 6858000"/>
              <a:gd name="connsiteX665" fmla="*/ 173877 w 7467600"/>
              <a:gd name="connsiteY665" fmla="*/ 2937056 h 6858000"/>
              <a:gd name="connsiteX666" fmla="*/ 77889 w 7467600"/>
              <a:gd name="connsiteY666" fmla="*/ 3138440 h 6858000"/>
              <a:gd name="connsiteX667" fmla="*/ 0 w 7467600"/>
              <a:gd name="connsiteY667" fmla="*/ 3271395 h 6858000"/>
              <a:gd name="connsiteX668" fmla="*/ 0 w 7467600"/>
              <a:gd name="connsiteY668" fmla="*/ 3153002 h 6858000"/>
              <a:gd name="connsiteX669" fmla="*/ 2386 w 7467600"/>
              <a:gd name="connsiteY669" fmla="*/ 3149203 h 6858000"/>
              <a:gd name="connsiteX670" fmla="*/ 89753 w 7467600"/>
              <a:gd name="connsiteY670" fmla="*/ 2987702 h 6858000"/>
              <a:gd name="connsiteX671" fmla="*/ 76869 w 7467600"/>
              <a:gd name="connsiteY671" fmla="*/ 3005404 h 6858000"/>
              <a:gd name="connsiteX672" fmla="*/ 32049 w 7467600"/>
              <a:gd name="connsiteY672" fmla="*/ 3065814 h 6858000"/>
              <a:gd name="connsiteX673" fmla="*/ 0 w 7467600"/>
              <a:gd name="connsiteY673" fmla="*/ 3108744 h 6858000"/>
              <a:gd name="connsiteX674" fmla="*/ 0 w 7467600"/>
              <a:gd name="connsiteY674" fmla="*/ 3058059 h 6858000"/>
              <a:gd name="connsiteX675" fmla="*/ 7610 w 7467600"/>
              <a:gd name="connsiteY675" fmla="*/ 3047889 h 6858000"/>
              <a:gd name="connsiteX676" fmla="*/ 52419 w 7467600"/>
              <a:gd name="connsiteY676" fmla="*/ 2987479 h 6858000"/>
              <a:gd name="connsiteX677" fmla="*/ 59142 w 7467600"/>
              <a:gd name="connsiteY677" fmla="*/ 2978488 h 6858000"/>
              <a:gd name="connsiteX678" fmla="*/ 0 w 7467600"/>
              <a:gd name="connsiteY678" fmla="*/ 3015334 h 6858000"/>
              <a:gd name="connsiteX679" fmla="*/ 0 w 7467600"/>
              <a:gd name="connsiteY679" fmla="*/ 2914286 h 6858000"/>
              <a:gd name="connsiteX680" fmla="*/ 36383 w 7467600"/>
              <a:gd name="connsiteY680" fmla="*/ 2901128 h 6858000"/>
              <a:gd name="connsiteX681" fmla="*/ 156329 w 7467600"/>
              <a:gd name="connsiteY681" fmla="*/ 2840533 h 6858000"/>
              <a:gd name="connsiteX682" fmla="*/ 358355 w 7467600"/>
              <a:gd name="connsiteY682" fmla="*/ 2620471 h 6858000"/>
              <a:gd name="connsiteX683" fmla="*/ 510577 w 7467600"/>
              <a:gd name="connsiteY683" fmla="*/ 2501244 h 6858000"/>
              <a:gd name="connsiteX684" fmla="*/ 211967 w 7467600"/>
              <a:gd name="connsiteY684" fmla="*/ 2479171 h 6858000"/>
              <a:gd name="connsiteX685" fmla="*/ 0 w 7467600"/>
              <a:gd name="connsiteY685" fmla="*/ 2476398 h 6858000"/>
              <a:gd name="connsiteX686" fmla="*/ 0 w 7467600"/>
              <a:gd name="connsiteY686" fmla="*/ 2389189 h 6858000"/>
              <a:gd name="connsiteX687" fmla="*/ 103062 w 7467600"/>
              <a:gd name="connsiteY687" fmla="*/ 2389518 h 6858000"/>
              <a:gd name="connsiteX688" fmla="*/ 510734 w 7467600"/>
              <a:gd name="connsiteY688" fmla="*/ 2416201 h 6858000"/>
              <a:gd name="connsiteX689" fmla="*/ 279257 w 7467600"/>
              <a:gd name="connsiteY689" fmla="*/ 2092102 h 6858000"/>
              <a:gd name="connsiteX690" fmla="*/ 65265 w 7467600"/>
              <a:gd name="connsiteY690" fmla="*/ 2006049 h 6858000"/>
              <a:gd name="connsiteX691" fmla="*/ 0 w 7467600"/>
              <a:gd name="connsiteY691" fmla="*/ 1982532 h 6858000"/>
              <a:gd name="connsiteX692" fmla="*/ 0 w 7467600"/>
              <a:gd name="connsiteY692" fmla="*/ 1912789 h 6858000"/>
              <a:gd name="connsiteX693" fmla="*/ 97460 w 7467600"/>
              <a:gd name="connsiteY693" fmla="*/ 1953725 h 6858000"/>
              <a:gd name="connsiteX694" fmla="*/ 221272 w 7467600"/>
              <a:gd name="connsiteY694" fmla="*/ 1980766 h 6858000"/>
              <a:gd name="connsiteX695" fmla="*/ 116765 w 7467600"/>
              <a:gd name="connsiteY695" fmla="*/ 1911033 h 6858000"/>
              <a:gd name="connsiteX696" fmla="*/ 16405 w 7467600"/>
              <a:gd name="connsiteY696" fmla="*/ 1803412 h 6858000"/>
              <a:gd name="connsiteX697" fmla="*/ 0 w 7467600"/>
              <a:gd name="connsiteY697" fmla="*/ 1784777 h 6858000"/>
              <a:gd name="connsiteX698" fmla="*/ 0 w 7467600"/>
              <a:gd name="connsiteY698" fmla="*/ 1740082 h 6858000"/>
              <a:gd name="connsiteX699" fmla="*/ 39394 w 7467600"/>
              <a:gd name="connsiteY699" fmla="*/ 1784856 h 6858000"/>
              <a:gd name="connsiteX700" fmla="*/ 135813 w 7467600"/>
              <a:gd name="connsiteY700" fmla="*/ 1888838 h 6858000"/>
              <a:gd name="connsiteX701" fmla="*/ 242575 w 7467600"/>
              <a:gd name="connsiteY701" fmla="*/ 1958841 h 6858000"/>
              <a:gd name="connsiteX702" fmla="*/ 82197 w 7467600"/>
              <a:gd name="connsiteY702" fmla="*/ 1754826 h 6858000"/>
              <a:gd name="connsiteX703" fmla="*/ 0 w 7467600"/>
              <a:gd name="connsiteY703" fmla="*/ 1679650 h 6858000"/>
              <a:gd name="connsiteX704" fmla="*/ 0 w 7467600"/>
              <a:gd name="connsiteY704" fmla="*/ 1602463 h 6858000"/>
              <a:gd name="connsiteX705" fmla="*/ 84689 w 7467600"/>
              <a:gd name="connsiteY705" fmla="*/ 1677442 h 6858000"/>
              <a:gd name="connsiteX706" fmla="*/ 298437 w 7467600"/>
              <a:gd name="connsiteY706" fmla="*/ 1968019 h 6858000"/>
              <a:gd name="connsiteX707" fmla="*/ 227269 w 7467600"/>
              <a:gd name="connsiteY707" fmla="*/ 1114064 h 6858000"/>
              <a:gd name="connsiteX708" fmla="*/ 248003 w 7467600"/>
              <a:gd name="connsiteY708" fmla="*/ 1089613 h 6858000"/>
              <a:gd name="connsiteX709" fmla="*/ 427020 w 7467600"/>
              <a:gd name="connsiteY709" fmla="*/ 1619803 h 6858000"/>
              <a:gd name="connsiteX710" fmla="*/ 340345 w 7467600"/>
              <a:gd name="connsiteY710" fmla="*/ 2027739 h 6858000"/>
              <a:gd name="connsiteX711" fmla="*/ 360865 w 7467600"/>
              <a:gd name="connsiteY711" fmla="*/ 2044827 h 6858000"/>
              <a:gd name="connsiteX712" fmla="*/ 560414 w 7467600"/>
              <a:gd name="connsiteY712" fmla="*/ 2421457 h 6858000"/>
              <a:gd name="connsiteX713" fmla="*/ 1359703 w 7467600"/>
              <a:gd name="connsiteY713" fmla="*/ 2578554 h 6858000"/>
              <a:gd name="connsiteX714" fmla="*/ 1359422 w 7467600"/>
              <a:gd name="connsiteY714" fmla="*/ 2577994 h 6858000"/>
              <a:gd name="connsiteX715" fmla="*/ 828701 w 7467600"/>
              <a:gd name="connsiteY715" fmla="*/ 1839520 h 6858000"/>
              <a:gd name="connsiteX716" fmla="*/ 494427 w 7467600"/>
              <a:gd name="connsiteY716" fmla="*/ 1092333 h 6858000"/>
              <a:gd name="connsiteX717" fmla="*/ 506322 w 7467600"/>
              <a:gd name="connsiteY717" fmla="*/ 1020997 h 6858000"/>
              <a:gd name="connsiteX718" fmla="*/ 4570198 w 7467600"/>
              <a:gd name="connsiteY718" fmla="*/ 978081 h 6858000"/>
              <a:gd name="connsiteX719" fmla="*/ 4523691 w 7467600"/>
              <a:gd name="connsiteY719" fmla="*/ 1127776 h 6858000"/>
              <a:gd name="connsiteX720" fmla="*/ 4509875 w 7467600"/>
              <a:gd name="connsiteY720" fmla="*/ 1167552 h 6858000"/>
              <a:gd name="connsiteX721" fmla="*/ 4478168 w 7467600"/>
              <a:gd name="connsiteY721" fmla="*/ 1260735 h 6858000"/>
              <a:gd name="connsiteX722" fmla="*/ 4409309 w 7467600"/>
              <a:gd name="connsiteY722" fmla="*/ 1666996 h 6858000"/>
              <a:gd name="connsiteX723" fmla="*/ 4370031 w 7467600"/>
              <a:gd name="connsiteY723" fmla="*/ 1955666 h 6858000"/>
              <a:gd name="connsiteX724" fmla="*/ 4570198 w 7467600"/>
              <a:gd name="connsiteY724" fmla="*/ 978081 h 6858000"/>
              <a:gd name="connsiteX725" fmla="*/ 4557898 w 7467600"/>
              <a:gd name="connsiteY725" fmla="*/ 900011 h 6858000"/>
              <a:gd name="connsiteX726" fmla="*/ 4344840 w 7467600"/>
              <a:gd name="connsiteY726" fmla="*/ 1922038 h 6858000"/>
              <a:gd name="connsiteX727" fmla="*/ 4378710 w 7467600"/>
              <a:gd name="connsiteY727" fmla="*/ 1665516 h 6858000"/>
              <a:gd name="connsiteX728" fmla="*/ 4448798 w 7467600"/>
              <a:gd name="connsiteY728" fmla="*/ 1253024 h 6858000"/>
              <a:gd name="connsiteX729" fmla="*/ 4480315 w 7467600"/>
              <a:gd name="connsiteY729" fmla="*/ 1158454 h 6858000"/>
              <a:gd name="connsiteX730" fmla="*/ 4494133 w 7467600"/>
              <a:gd name="connsiteY730" fmla="*/ 1118676 h 6858000"/>
              <a:gd name="connsiteX731" fmla="*/ 4557898 w 7467600"/>
              <a:gd name="connsiteY731" fmla="*/ 900011 h 6858000"/>
              <a:gd name="connsiteX732" fmla="*/ 5870151 w 7467600"/>
              <a:gd name="connsiteY732" fmla="*/ 898890 h 6858000"/>
              <a:gd name="connsiteX733" fmla="*/ 5861335 w 7467600"/>
              <a:gd name="connsiteY733" fmla="*/ 899177 h 6858000"/>
              <a:gd name="connsiteX734" fmla="*/ 5843702 w 7467600"/>
              <a:gd name="connsiteY734" fmla="*/ 899748 h 6858000"/>
              <a:gd name="connsiteX735" fmla="*/ 5651107 w 7467600"/>
              <a:gd name="connsiteY735" fmla="*/ 920306 h 6858000"/>
              <a:gd name="connsiteX736" fmla="*/ 5459407 w 7467600"/>
              <a:gd name="connsiteY736" fmla="*/ 940975 h 6858000"/>
              <a:gd name="connsiteX737" fmla="*/ 5374846 w 7467600"/>
              <a:gd name="connsiteY737" fmla="*/ 941988 h 6858000"/>
              <a:gd name="connsiteX738" fmla="*/ 5256105 w 7467600"/>
              <a:gd name="connsiteY738" fmla="*/ 945632 h 6858000"/>
              <a:gd name="connsiteX739" fmla="*/ 5107071 w 7467600"/>
              <a:gd name="connsiteY739" fmla="*/ 969720 h 6858000"/>
              <a:gd name="connsiteX740" fmla="*/ 4998681 w 7467600"/>
              <a:gd name="connsiteY740" fmla="*/ 988771 h 6858000"/>
              <a:gd name="connsiteX741" fmla="*/ 5870151 w 7467600"/>
              <a:gd name="connsiteY741" fmla="*/ 898890 h 6858000"/>
              <a:gd name="connsiteX742" fmla="*/ 5504425 w 7467600"/>
              <a:gd name="connsiteY742" fmla="*/ 848067 h 6858000"/>
              <a:gd name="connsiteX743" fmla="*/ 4968849 w 7467600"/>
              <a:gd name="connsiteY743" fmla="*/ 962318 h 6858000"/>
              <a:gd name="connsiteX744" fmla="*/ 5104039 w 7467600"/>
              <a:gd name="connsiteY744" fmla="*/ 940634 h 6858000"/>
              <a:gd name="connsiteX745" fmla="*/ 5256311 w 7467600"/>
              <a:gd name="connsiteY745" fmla="*/ 916490 h 6858000"/>
              <a:gd name="connsiteX746" fmla="*/ 5377381 w 7467600"/>
              <a:gd name="connsiteY746" fmla="*/ 912671 h 6858000"/>
              <a:gd name="connsiteX747" fmla="*/ 5460148 w 7467600"/>
              <a:gd name="connsiteY747" fmla="*/ 911442 h 6858000"/>
              <a:gd name="connsiteX748" fmla="*/ 5648971 w 7467600"/>
              <a:gd name="connsiteY748" fmla="*/ 891331 h 6858000"/>
              <a:gd name="connsiteX749" fmla="*/ 5844807 w 7467600"/>
              <a:gd name="connsiteY749" fmla="*/ 870718 h 6858000"/>
              <a:gd name="connsiteX750" fmla="*/ 5862975 w 7467600"/>
              <a:gd name="connsiteY750" fmla="*/ 869756 h 6858000"/>
              <a:gd name="connsiteX751" fmla="*/ 5920887 w 7467600"/>
              <a:gd name="connsiteY751" fmla="*/ 865929 h 6858000"/>
              <a:gd name="connsiteX752" fmla="*/ 5504425 w 7467600"/>
              <a:gd name="connsiteY752" fmla="*/ 848067 h 6858000"/>
              <a:gd name="connsiteX753" fmla="*/ 3607114 w 7467600"/>
              <a:gd name="connsiteY753" fmla="*/ 467441 h 6858000"/>
              <a:gd name="connsiteX754" fmla="*/ 3296242 w 7467600"/>
              <a:gd name="connsiteY754" fmla="*/ 807991 h 6858000"/>
              <a:gd name="connsiteX755" fmla="*/ 3174674 w 7467600"/>
              <a:gd name="connsiteY755" fmla="*/ 919759 h 6858000"/>
              <a:gd name="connsiteX756" fmla="*/ 3042978 w 7467600"/>
              <a:gd name="connsiteY756" fmla="*/ 1054894 h 6858000"/>
              <a:gd name="connsiteX757" fmla="*/ 2968914 w 7467600"/>
              <a:gd name="connsiteY757" fmla="*/ 1133756 h 6858000"/>
              <a:gd name="connsiteX758" fmla="*/ 3103823 w 7467600"/>
              <a:gd name="connsiteY758" fmla="*/ 1026814 h 6858000"/>
              <a:gd name="connsiteX759" fmla="*/ 3607114 w 7467600"/>
              <a:gd name="connsiteY759" fmla="*/ 467441 h 6858000"/>
              <a:gd name="connsiteX760" fmla="*/ 3744487 w 7467600"/>
              <a:gd name="connsiteY760" fmla="*/ 383136 h 6858000"/>
              <a:gd name="connsiteX761" fmla="*/ 3970213 w 7467600"/>
              <a:gd name="connsiteY761" fmla="*/ 995559 h 6858000"/>
              <a:gd name="connsiteX762" fmla="*/ 3744487 w 7467600"/>
              <a:gd name="connsiteY762" fmla="*/ 383136 h 6858000"/>
              <a:gd name="connsiteX763" fmla="*/ 3624562 w 7467600"/>
              <a:gd name="connsiteY763" fmla="*/ 367041 h 6858000"/>
              <a:gd name="connsiteX764" fmla="*/ 3489712 w 7467600"/>
              <a:gd name="connsiteY764" fmla="*/ 485386 h 6858000"/>
              <a:gd name="connsiteX765" fmla="*/ 3182994 w 7467600"/>
              <a:gd name="connsiteY765" fmla="*/ 828265 h 6858000"/>
              <a:gd name="connsiteX766" fmla="*/ 2892114 w 7467600"/>
              <a:gd name="connsiteY766" fmla="*/ 1172635 h 6858000"/>
              <a:gd name="connsiteX767" fmla="*/ 3021459 w 7467600"/>
              <a:gd name="connsiteY767" fmla="*/ 1035385 h 6858000"/>
              <a:gd name="connsiteX768" fmla="*/ 3153873 w 7467600"/>
              <a:gd name="connsiteY768" fmla="*/ 898971 h 6858000"/>
              <a:gd name="connsiteX769" fmla="*/ 3276511 w 7467600"/>
              <a:gd name="connsiteY769" fmla="*/ 786423 h 6858000"/>
              <a:gd name="connsiteX770" fmla="*/ 3584154 w 7467600"/>
              <a:gd name="connsiteY770" fmla="*/ 448218 h 6858000"/>
              <a:gd name="connsiteX771" fmla="*/ 3624562 w 7467600"/>
              <a:gd name="connsiteY771" fmla="*/ 367041 h 6858000"/>
              <a:gd name="connsiteX772" fmla="*/ 3766672 w 7467600"/>
              <a:gd name="connsiteY772" fmla="*/ 359429 h 6858000"/>
              <a:gd name="connsiteX773" fmla="*/ 3996338 w 7467600"/>
              <a:gd name="connsiteY773" fmla="*/ 968237 h 6858000"/>
              <a:gd name="connsiteX774" fmla="*/ 3766672 w 7467600"/>
              <a:gd name="connsiteY774" fmla="*/ 359429 h 6858000"/>
              <a:gd name="connsiteX775" fmla="*/ 5805386 w 7467600"/>
              <a:gd name="connsiteY775" fmla="*/ 239240 h 6858000"/>
              <a:gd name="connsiteX776" fmla="*/ 5736947 w 7467600"/>
              <a:gd name="connsiteY776" fmla="*/ 261367 h 6858000"/>
              <a:gd name="connsiteX777" fmla="*/ 5427012 w 7467600"/>
              <a:gd name="connsiteY777" fmla="*/ 311272 h 6858000"/>
              <a:gd name="connsiteX778" fmla="*/ 5147818 w 7467600"/>
              <a:gd name="connsiteY778" fmla="*/ 322112 h 6858000"/>
              <a:gd name="connsiteX779" fmla="*/ 5060854 w 7467600"/>
              <a:gd name="connsiteY779" fmla="*/ 311882 h 6858000"/>
              <a:gd name="connsiteX780" fmla="*/ 4945989 w 7467600"/>
              <a:gd name="connsiteY780" fmla="*/ 300516 h 6858000"/>
              <a:gd name="connsiteX781" fmla="*/ 5410479 w 7467600"/>
              <a:gd name="connsiteY781" fmla="*/ 348434 h 6858000"/>
              <a:gd name="connsiteX782" fmla="*/ 5805386 w 7467600"/>
              <a:gd name="connsiteY782" fmla="*/ 239240 h 6858000"/>
              <a:gd name="connsiteX783" fmla="*/ 5905192 w 7467600"/>
              <a:gd name="connsiteY783" fmla="*/ 163079 h 6858000"/>
              <a:gd name="connsiteX784" fmla="*/ 5865655 w 7467600"/>
              <a:gd name="connsiteY784" fmla="*/ 171901 h 6858000"/>
              <a:gd name="connsiteX785" fmla="*/ 5259740 w 7467600"/>
              <a:gd name="connsiteY785" fmla="*/ 257013 h 6858000"/>
              <a:gd name="connsiteX786" fmla="*/ 5208466 w 7467600"/>
              <a:gd name="connsiteY786" fmla="*/ 257550 h 6858000"/>
              <a:gd name="connsiteX787" fmla="*/ 4980204 w 7467600"/>
              <a:gd name="connsiteY787" fmla="*/ 271903 h 6858000"/>
              <a:gd name="connsiteX788" fmla="*/ 5068068 w 7467600"/>
              <a:gd name="connsiteY788" fmla="*/ 282244 h 6858000"/>
              <a:gd name="connsiteX789" fmla="*/ 5153231 w 7467600"/>
              <a:gd name="connsiteY789" fmla="*/ 292240 h 6858000"/>
              <a:gd name="connsiteX790" fmla="*/ 5426491 w 7467600"/>
              <a:gd name="connsiteY790" fmla="*/ 281128 h 6858000"/>
              <a:gd name="connsiteX791" fmla="*/ 5731212 w 7467600"/>
              <a:gd name="connsiteY791" fmla="*/ 231951 h 6858000"/>
              <a:gd name="connsiteX792" fmla="*/ 5905192 w 7467600"/>
              <a:gd name="connsiteY792" fmla="*/ 163079 h 6858000"/>
              <a:gd name="connsiteX793" fmla="*/ 5944437 w 7467600"/>
              <a:gd name="connsiteY793" fmla="*/ 113829 h 6858000"/>
              <a:gd name="connsiteX794" fmla="*/ 5825032 w 7467600"/>
              <a:gd name="connsiteY794" fmla="*/ 146405 h 6858000"/>
              <a:gd name="connsiteX795" fmla="*/ 4955599 w 7467600"/>
              <a:gd name="connsiteY795" fmla="*/ 247008 h 6858000"/>
              <a:gd name="connsiteX796" fmla="*/ 5210104 w 7467600"/>
              <a:gd name="connsiteY796" fmla="*/ 228123 h 6858000"/>
              <a:gd name="connsiteX797" fmla="*/ 5261015 w 7467600"/>
              <a:gd name="connsiteY797" fmla="*/ 227087 h 6858000"/>
              <a:gd name="connsiteX798" fmla="*/ 5861181 w 7467600"/>
              <a:gd name="connsiteY798" fmla="*/ 143093 h 6858000"/>
              <a:gd name="connsiteX799" fmla="*/ 5961252 w 7467600"/>
              <a:gd name="connsiteY799" fmla="*/ 114820 h 6858000"/>
              <a:gd name="connsiteX800" fmla="*/ 5944437 w 7467600"/>
              <a:gd name="connsiteY800" fmla="*/ 113829 h 6858000"/>
              <a:gd name="connsiteX801" fmla="*/ 3882765 w 7467600"/>
              <a:gd name="connsiteY801" fmla="*/ 0 h 6858000"/>
              <a:gd name="connsiteX802" fmla="*/ 3995099 w 7467600"/>
              <a:gd name="connsiteY802" fmla="*/ 0 h 6858000"/>
              <a:gd name="connsiteX803" fmla="*/ 4163818 w 7467600"/>
              <a:gd name="connsiteY803" fmla="*/ 234104 h 6858000"/>
              <a:gd name="connsiteX804" fmla="*/ 4172099 w 7467600"/>
              <a:gd name="connsiteY804" fmla="*/ 234207 h 6858000"/>
              <a:gd name="connsiteX805" fmla="*/ 4784282 w 7467600"/>
              <a:gd name="connsiteY805" fmla="*/ 276561 h 6858000"/>
              <a:gd name="connsiteX806" fmla="*/ 4801687 w 7467600"/>
              <a:gd name="connsiteY806" fmla="*/ 267764 h 6858000"/>
              <a:gd name="connsiteX807" fmla="*/ 6082788 w 7467600"/>
              <a:gd name="connsiteY807" fmla="*/ 64119 h 6858000"/>
              <a:gd name="connsiteX808" fmla="*/ 6099442 w 7467600"/>
              <a:gd name="connsiteY808" fmla="*/ 82568 h 6858000"/>
              <a:gd name="connsiteX809" fmla="*/ 4804137 w 7467600"/>
              <a:gd name="connsiteY809" fmla="*/ 320931 h 6858000"/>
              <a:gd name="connsiteX810" fmla="*/ 4227047 w 7467600"/>
              <a:gd name="connsiteY810" fmla="*/ 313415 h 6858000"/>
              <a:gd name="connsiteX811" fmla="*/ 4346041 w 7467600"/>
              <a:gd name="connsiteY811" fmla="*/ 456086 h 6858000"/>
              <a:gd name="connsiteX812" fmla="*/ 4870967 w 7467600"/>
              <a:gd name="connsiteY812" fmla="*/ 963061 h 6858000"/>
              <a:gd name="connsiteX813" fmla="*/ 4889647 w 7467600"/>
              <a:gd name="connsiteY813" fmla="*/ 957147 h 6858000"/>
              <a:gd name="connsiteX814" fmla="*/ 5422504 w 7467600"/>
              <a:gd name="connsiteY814" fmla="*/ 805191 h 6858000"/>
              <a:gd name="connsiteX815" fmla="*/ 6087656 w 7467600"/>
              <a:gd name="connsiteY815" fmla="*/ 826703 h 6858000"/>
              <a:gd name="connsiteX816" fmla="*/ 6058717 w 7467600"/>
              <a:gd name="connsiteY816" fmla="*/ 865992 h 6858000"/>
              <a:gd name="connsiteX817" fmla="*/ 4974153 w 7467600"/>
              <a:gd name="connsiteY817" fmla="*/ 1045456 h 6858000"/>
              <a:gd name="connsiteX818" fmla="*/ 5627835 w 7467600"/>
              <a:gd name="connsiteY818" fmla="*/ 1472077 h 6858000"/>
              <a:gd name="connsiteX819" fmla="*/ 5629817 w 7467600"/>
              <a:gd name="connsiteY819" fmla="*/ 1471412 h 6858000"/>
              <a:gd name="connsiteX820" fmla="*/ 5634124 w 7467600"/>
              <a:gd name="connsiteY820" fmla="*/ 1470572 h 6858000"/>
              <a:gd name="connsiteX821" fmla="*/ 5755832 w 7467600"/>
              <a:gd name="connsiteY821" fmla="*/ 1383886 h 6858000"/>
              <a:gd name="connsiteX822" fmla="*/ 6014186 w 7467600"/>
              <a:gd name="connsiteY822" fmla="*/ 1279799 h 6858000"/>
              <a:gd name="connsiteX823" fmla="*/ 6901619 w 7467600"/>
              <a:gd name="connsiteY823" fmla="*/ 1047874 h 6858000"/>
              <a:gd name="connsiteX824" fmla="*/ 6931566 w 7467600"/>
              <a:gd name="connsiteY824" fmla="*/ 1062034 h 6858000"/>
              <a:gd name="connsiteX825" fmla="*/ 5790982 w 7467600"/>
              <a:gd name="connsiteY825" fmla="*/ 1561380 h 6858000"/>
              <a:gd name="connsiteX826" fmla="*/ 6188971 w 7467600"/>
              <a:gd name="connsiteY826" fmla="*/ 1755168 h 6858000"/>
              <a:gd name="connsiteX827" fmla="*/ 6202446 w 7467600"/>
              <a:gd name="connsiteY827" fmla="*/ 1752268 h 6858000"/>
              <a:gd name="connsiteX828" fmla="*/ 7179560 w 7467600"/>
              <a:gd name="connsiteY828" fmla="*/ 1467551 h 6858000"/>
              <a:gd name="connsiteX829" fmla="*/ 7158730 w 7467600"/>
              <a:gd name="connsiteY829" fmla="*/ 1507835 h 6858000"/>
              <a:gd name="connsiteX830" fmla="*/ 6326959 w 7467600"/>
              <a:gd name="connsiteY830" fmla="*/ 1817686 h 6858000"/>
              <a:gd name="connsiteX831" fmla="*/ 6537433 w 7467600"/>
              <a:gd name="connsiteY831" fmla="*/ 1907790 h 6858000"/>
              <a:gd name="connsiteX832" fmla="*/ 6550221 w 7467600"/>
              <a:gd name="connsiteY832" fmla="*/ 1910729 h 6858000"/>
              <a:gd name="connsiteX833" fmla="*/ 6964438 w 7467600"/>
              <a:gd name="connsiteY833" fmla="*/ 2209505 h 6858000"/>
              <a:gd name="connsiteX834" fmla="*/ 7367862 w 7467600"/>
              <a:gd name="connsiteY834" fmla="*/ 2806833 h 6858000"/>
              <a:gd name="connsiteX835" fmla="*/ 7364329 w 7467600"/>
              <a:gd name="connsiteY835" fmla="*/ 2826907 h 6858000"/>
              <a:gd name="connsiteX836" fmla="*/ 7290545 w 7467600"/>
              <a:gd name="connsiteY836" fmla="*/ 2850663 h 6858000"/>
              <a:gd name="connsiteX837" fmla="*/ 6472036 w 7467600"/>
              <a:gd name="connsiteY837" fmla="*/ 1959003 h 6858000"/>
              <a:gd name="connsiteX838" fmla="*/ 5792897 w 7467600"/>
              <a:gd name="connsiteY838" fmla="*/ 1647747 h 6858000"/>
              <a:gd name="connsiteX839" fmla="*/ 5842751 w 7467600"/>
              <a:gd name="connsiteY839" fmla="*/ 1816112 h 6858000"/>
              <a:gd name="connsiteX840" fmla="*/ 5847424 w 7467600"/>
              <a:gd name="connsiteY840" fmla="*/ 1815776 h 6858000"/>
              <a:gd name="connsiteX841" fmla="*/ 6399821 w 7467600"/>
              <a:gd name="connsiteY841" fmla="*/ 2344799 h 6858000"/>
              <a:gd name="connsiteX842" fmla="*/ 6323232 w 7467600"/>
              <a:gd name="connsiteY842" fmla="*/ 2389634 h 6858000"/>
              <a:gd name="connsiteX843" fmla="*/ 5942958 w 7467600"/>
              <a:gd name="connsiteY843" fmla="*/ 2077708 h 6858000"/>
              <a:gd name="connsiteX844" fmla="*/ 5921559 w 7467600"/>
              <a:gd name="connsiteY844" fmla="*/ 2378596 h 6858000"/>
              <a:gd name="connsiteX845" fmla="*/ 5817651 w 7467600"/>
              <a:gd name="connsiteY845" fmla="*/ 3023919 h 6858000"/>
              <a:gd name="connsiteX846" fmla="*/ 5729634 w 7467600"/>
              <a:gd name="connsiteY846" fmla="*/ 3051849 h 6858000"/>
              <a:gd name="connsiteX847" fmla="*/ 5611018 w 7467600"/>
              <a:gd name="connsiteY847" fmla="*/ 2316769 h 6858000"/>
              <a:gd name="connsiteX848" fmla="*/ 5687608 w 7467600"/>
              <a:gd name="connsiteY848" fmla="*/ 2039972 h 6858000"/>
              <a:gd name="connsiteX849" fmla="*/ 5657554 w 7467600"/>
              <a:gd name="connsiteY849" fmla="*/ 1576445 h 6858000"/>
              <a:gd name="connsiteX850" fmla="*/ 5150475 w 7467600"/>
              <a:gd name="connsiteY850" fmla="*/ 1274012 h 6858000"/>
              <a:gd name="connsiteX851" fmla="*/ 5349142 w 7467600"/>
              <a:gd name="connsiteY851" fmla="*/ 2204405 h 6858000"/>
              <a:gd name="connsiteX852" fmla="*/ 5262214 w 7467600"/>
              <a:gd name="connsiteY852" fmla="*/ 2233836 h 6858000"/>
              <a:gd name="connsiteX853" fmla="*/ 4981539 w 7467600"/>
              <a:gd name="connsiteY853" fmla="*/ 1542201 h 6858000"/>
              <a:gd name="connsiteX854" fmla="*/ 4958461 w 7467600"/>
              <a:gd name="connsiteY854" fmla="*/ 1136957 h 6858000"/>
              <a:gd name="connsiteX855" fmla="*/ 4655015 w 7467600"/>
              <a:gd name="connsiteY855" fmla="*/ 891426 h 6858000"/>
              <a:gd name="connsiteX856" fmla="*/ 4348002 w 7467600"/>
              <a:gd name="connsiteY856" fmla="*/ 2205895 h 6858000"/>
              <a:gd name="connsiteX857" fmla="*/ 4262250 w 7467600"/>
              <a:gd name="connsiteY857" fmla="*/ 2219972 h 6858000"/>
              <a:gd name="connsiteX858" fmla="*/ 4550611 w 7467600"/>
              <a:gd name="connsiteY858" fmla="*/ 817540 h 6858000"/>
              <a:gd name="connsiteX859" fmla="*/ 4564418 w 7467600"/>
              <a:gd name="connsiteY859" fmla="*/ 808293 h 6858000"/>
              <a:gd name="connsiteX860" fmla="*/ 4266388 w 7467600"/>
              <a:gd name="connsiteY860" fmla="*/ 500083 h 6858000"/>
              <a:gd name="connsiteX861" fmla="*/ 4032842 w 7467600"/>
              <a:gd name="connsiteY861" fmla="*/ 211809 h 6858000"/>
              <a:gd name="connsiteX862" fmla="*/ 3882765 w 7467600"/>
              <a:gd name="connsiteY862" fmla="*/ 0 h 6858000"/>
              <a:gd name="connsiteX863" fmla="*/ 3721337 w 7467600"/>
              <a:gd name="connsiteY863" fmla="*/ 0 h 6858000"/>
              <a:gd name="connsiteX864" fmla="*/ 3797544 w 7467600"/>
              <a:gd name="connsiteY864" fmla="*/ 0 h 6858000"/>
              <a:gd name="connsiteX865" fmla="*/ 3775734 w 7467600"/>
              <a:gd name="connsiteY865" fmla="*/ 95131 h 6858000"/>
              <a:gd name="connsiteX866" fmla="*/ 3724807 w 7467600"/>
              <a:gd name="connsiteY866" fmla="*/ 272257 h 6858000"/>
              <a:gd name="connsiteX867" fmla="*/ 3726844 w 7467600"/>
              <a:gd name="connsiteY867" fmla="*/ 282988 h 6858000"/>
              <a:gd name="connsiteX868" fmla="*/ 3742664 w 7467600"/>
              <a:gd name="connsiteY868" fmla="*/ 279918 h 6858000"/>
              <a:gd name="connsiteX869" fmla="*/ 4103910 w 7467600"/>
              <a:gd name="connsiteY869" fmla="*/ 1161917 h 6858000"/>
              <a:gd name="connsiteX870" fmla="*/ 4020269 w 7467600"/>
              <a:gd name="connsiteY870" fmla="*/ 1200406 h 6858000"/>
              <a:gd name="connsiteX871" fmla="*/ 3674882 w 7467600"/>
              <a:gd name="connsiteY871" fmla="*/ 488524 h 6858000"/>
              <a:gd name="connsiteX872" fmla="*/ 3132682 w 7467600"/>
              <a:gd name="connsiteY872" fmla="*/ 1072284 h 6858000"/>
              <a:gd name="connsiteX873" fmla="*/ 2716346 w 7467600"/>
              <a:gd name="connsiteY873" fmla="*/ 1276376 h 6858000"/>
              <a:gd name="connsiteX874" fmla="*/ 2716772 w 7467600"/>
              <a:gd name="connsiteY874" fmla="*/ 1255462 h 6858000"/>
              <a:gd name="connsiteX875" fmla="*/ 3471096 w 7467600"/>
              <a:gd name="connsiteY875" fmla="*/ 437072 h 6858000"/>
              <a:gd name="connsiteX876" fmla="*/ 3639057 w 7467600"/>
              <a:gd name="connsiteY876" fmla="*/ 286334 h 6858000"/>
              <a:gd name="connsiteX877" fmla="*/ 3640309 w 7467600"/>
              <a:gd name="connsiteY877" fmla="*/ 284664 h 6858000"/>
              <a:gd name="connsiteX878" fmla="*/ 3646022 w 7467600"/>
              <a:gd name="connsiteY878" fmla="*/ 276711 h 6858000"/>
              <a:gd name="connsiteX879" fmla="*/ 3707943 w 7467600"/>
              <a:gd name="connsiteY879" fmla="*/ 65958 h 6858000"/>
              <a:gd name="connsiteX880" fmla="*/ 3721337 w 7467600"/>
              <a:gd name="connsiteY880" fmla="*/ 0 h 6858000"/>
              <a:gd name="connsiteX881" fmla="*/ 2867960 w 7467600"/>
              <a:gd name="connsiteY881" fmla="*/ 0 h 6858000"/>
              <a:gd name="connsiteX882" fmla="*/ 2926351 w 7467600"/>
              <a:gd name="connsiteY882" fmla="*/ 0 h 6858000"/>
              <a:gd name="connsiteX883" fmla="*/ 2902823 w 7467600"/>
              <a:gd name="connsiteY883" fmla="*/ 262929 h 6858000"/>
              <a:gd name="connsiteX884" fmla="*/ 2940663 w 7467600"/>
              <a:gd name="connsiteY884" fmla="*/ 140884 h 6858000"/>
              <a:gd name="connsiteX885" fmla="*/ 2947039 w 7467600"/>
              <a:gd name="connsiteY885" fmla="*/ 122524 h 6858000"/>
              <a:gd name="connsiteX886" fmla="*/ 2984316 w 7467600"/>
              <a:gd name="connsiteY886" fmla="*/ 0 h 6858000"/>
              <a:gd name="connsiteX887" fmla="*/ 3016114 w 7467600"/>
              <a:gd name="connsiteY887" fmla="*/ 0 h 6858000"/>
              <a:gd name="connsiteX888" fmla="*/ 2979949 w 7467600"/>
              <a:gd name="connsiteY888" fmla="*/ 119274 h 6858000"/>
              <a:gd name="connsiteX889" fmla="*/ 3023879 w 7467600"/>
              <a:gd name="connsiteY889" fmla="*/ 0 h 6858000"/>
              <a:gd name="connsiteX890" fmla="*/ 3105400 w 7467600"/>
              <a:gd name="connsiteY890" fmla="*/ 0 h 6858000"/>
              <a:gd name="connsiteX891" fmla="*/ 3094669 w 7467600"/>
              <a:gd name="connsiteY891" fmla="*/ 30308 h 6858000"/>
              <a:gd name="connsiteX892" fmla="*/ 2901945 w 7467600"/>
              <a:gd name="connsiteY892" fmla="*/ 466538 h 6858000"/>
              <a:gd name="connsiteX893" fmla="*/ 2815209 w 7467600"/>
              <a:gd name="connsiteY893" fmla="*/ 497361 h 6858000"/>
              <a:gd name="connsiteX894" fmla="*/ 2844845 w 7467600"/>
              <a:gd name="connsiteY894" fmla="*/ 127638 h 6858000"/>
              <a:gd name="connsiteX895" fmla="*/ 2867960 w 7467600"/>
              <a:gd name="connsiteY895" fmla="*/ 0 h 6858000"/>
              <a:gd name="connsiteX896" fmla="*/ 1057230 w 7467600"/>
              <a:gd name="connsiteY896" fmla="*/ 0 h 6858000"/>
              <a:gd name="connsiteX897" fmla="*/ 1111003 w 7467600"/>
              <a:gd name="connsiteY897" fmla="*/ 0 h 6858000"/>
              <a:gd name="connsiteX898" fmla="*/ 1125553 w 7467600"/>
              <a:gd name="connsiteY898" fmla="*/ 52588 h 6858000"/>
              <a:gd name="connsiteX899" fmla="*/ 1304276 w 7467600"/>
              <a:gd name="connsiteY899" fmla="*/ 476275 h 6858000"/>
              <a:gd name="connsiteX900" fmla="*/ 1492066 w 7467600"/>
              <a:gd name="connsiteY900" fmla="*/ 886333 h 6858000"/>
              <a:gd name="connsiteX901" fmla="*/ 1423698 w 7467600"/>
              <a:gd name="connsiteY901" fmla="*/ 710817 h 6858000"/>
              <a:gd name="connsiteX902" fmla="*/ 1357609 w 7467600"/>
              <a:gd name="connsiteY902" fmla="*/ 532892 h 6858000"/>
              <a:gd name="connsiteX903" fmla="*/ 1309550 w 7467600"/>
              <a:gd name="connsiteY903" fmla="*/ 374031 h 6858000"/>
              <a:gd name="connsiteX904" fmla="*/ 1193673 w 7467600"/>
              <a:gd name="connsiteY904" fmla="*/ 49533 h 6858000"/>
              <a:gd name="connsiteX905" fmla="*/ 1164391 w 7467600"/>
              <a:gd name="connsiteY905" fmla="*/ 0 h 6858000"/>
              <a:gd name="connsiteX906" fmla="*/ 1200666 w 7467600"/>
              <a:gd name="connsiteY906" fmla="*/ 0 h 6858000"/>
              <a:gd name="connsiteX907" fmla="*/ 1223408 w 7467600"/>
              <a:gd name="connsiteY907" fmla="*/ 38996 h 6858000"/>
              <a:gd name="connsiteX908" fmla="*/ 1339635 w 7467600"/>
              <a:gd name="connsiteY908" fmla="*/ 365517 h 6858000"/>
              <a:gd name="connsiteX909" fmla="*/ 1387469 w 7467600"/>
              <a:gd name="connsiteY909" fmla="*/ 523079 h 6858000"/>
              <a:gd name="connsiteX910" fmla="*/ 1452685 w 7467600"/>
              <a:gd name="connsiteY910" fmla="*/ 699806 h 6858000"/>
              <a:gd name="connsiteX911" fmla="*/ 1492092 w 7467600"/>
              <a:gd name="connsiteY911" fmla="*/ 800424 h 6858000"/>
              <a:gd name="connsiteX912" fmla="*/ 1455302 w 7467600"/>
              <a:gd name="connsiteY912" fmla="*/ 632913 h 6858000"/>
              <a:gd name="connsiteX913" fmla="*/ 1222336 w 7467600"/>
              <a:gd name="connsiteY913" fmla="*/ 9480 h 6858000"/>
              <a:gd name="connsiteX914" fmla="*/ 1214634 w 7467600"/>
              <a:gd name="connsiteY914" fmla="*/ 0 h 6858000"/>
              <a:gd name="connsiteX915" fmla="*/ 1289827 w 7467600"/>
              <a:gd name="connsiteY915" fmla="*/ 0 h 6858000"/>
              <a:gd name="connsiteX916" fmla="*/ 1321076 w 7467600"/>
              <a:gd name="connsiteY916" fmla="*/ 59722 h 6858000"/>
              <a:gd name="connsiteX917" fmla="*/ 1512579 w 7467600"/>
              <a:gd name="connsiteY917" fmla="*/ 626441 h 6858000"/>
              <a:gd name="connsiteX918" fmla="*/ 1506076 w 7467600"/>
              <a:gd name="connsiteY918" fmla="*/ 1089289 h 6858000"/>
              <a:gd name="connsiteX919" fmla="*/ 1486346 w 7467600"/>
              <a:gd name="connsiteY919" fmla="*/ 1079919 h 6858000"/>
              <a:gd name="connsiteX920" fmla="*/ 1070511 w 7467600"/>
              <a:gd name="connsiteY920" fmla="*/ 48609 h 6858000"/>
              <a:gd name="connsiteX921" fmla="*/ 1057230 w 7467600"/>
              <a:gd name="connsiteY921" fmla="*/ 0 h 6858000"/>
              <a:gd name="connsiteX922" fmla="*/ 43151 w 7467600"/>
              <a:gd name="connsiteY922" fmla="*/ 0 h 6858000"/>
              <a:gd name="connsiteX923" fmla="*/ 95283 w 7467600"/>
              <a:gd name="connsiteY923" fmla="*/ 0 h 6858000"/>
              <a:gd name="connsiteX924" fmla="*/ 300708 w 7467600"/>
              <a:gd name="connsiteY924" fmla="*/ 154571 h 6858000"/>
              <a:gd name="connsiteX925" fmla="*/ 530414 w 7467600"/>
              <a:gd name="connsiteY925" fmla="*/ 354673 h 6858000"/>
              <a:gd name="connsiteX926" fmla="*/ 333785 w 7467600"/>
              <a:gd name="connsiteY926" fmla="*/ 161564 h 6858000"/>
              <a:gd name="connsiteX927" fmla="*/ 147005 w 7467600"/>
              <a:gd name="connsiteY927" fmla="*/ 0 h 6858000"/>
              <a:gd name="connsiteX928" fmla="*/ 272509 w 7467600"/>
              <a:gd name="connsiteY928" fmla="*/ 0 h 6858000"/>
              <a:gd name="connsiteX929" fmla="*/ 326276 w 7467600"/>
              <a:gd name="connsiteY929" fmla="*/ 45847 h 6858000"/>
              <a:gd name="connsiteX930" fmla="*/ 823759 w 7467600"/>
              <a:gd name="connsiteY930" fmla="*/ 574145 h 6858000"/>
              <a:gd name="connsiteX931" fmla="*/ 811254 w 7467600"/>
              <a:gd name="connsiteY931" fmla="*/ 665546 h 6858000"/>
              <a:gd name="connsiteX932" fmla="*/ 154042 w 7467600"/>
              <a:gd name="connsiteY932" fmla="*/ 261522 h 6858000"/>
              <a:gd name="connsiteX933" fmla="*/ 13550 w 7467600"/>
              <a:gd name="connsiteY933" fmla="*/ 158423 h 6858000"/>
              <a:gd name="connsiteX934" fmla="*/ 0 w 7467600"/>
              <a:gd name="connsiteY934" fmla="*/ 146618 h 6858000"/>
              <a:gd name="connsiteX935" fmla="*/ 0 w 7467600"/>
              <a:gd name="connsiteY935" fmla="*/ 59161 h 6858000"/>
              <a:gd name="connsiteX936" fmla="*/ 45427 w 7467600"/>
              <a:gd name="connsiteY936" fmla="*/ 101078 h 6858000"/>
              <a:gd name="connsiteX937" fmla="*/ 630103 w 7467600"/>
              <a:gd name="connsiteY937" fmla="*/ 485885 h 6858000"/>
              <a:gd name="connsiteX938" fmla="*/ 532040 w 7467600"/>
              <a:gd name="connsiteY938" fmla="*/ 399359 h 6858000"/>
              <a:gd name="connsiteX939" fmla="*/ 517618 w 7467600"/>
              <a:gd name="connsiteY939" fmla="*/ 385726 h 6858000"/>
              <a:gd name="connsiteX940" fmla="*/ 285074 w 7467600"/>
              <a:gd name="connsiteY940" fmla="*/ 182755 h 6858000"/>
              <a:gd name="connsiteX941" fmla="*/ 43151 w 7467600"/>
              <a:gd name="connsiteY94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289862 w 7467600"/>
              <a:gd name="connsiteY8" fmla="*/ 6659827 h 6858000"/>
              <a:gd name="connsiteX9" fmla="*/ 1019354 w 7467600"/>
              <a:gd name="connsiteY9" fmla="*/ 6315006 h 6858000"/>
              <a:gd name="connsiteX10" fmla="*/ 441046 w 7467600"/>
              <a:gd name="connsiteY10" fmla="*/ 6691153 h 6858000"/>
              <a:gd name="connsiteX11" fmla="*/ 1019354 w 7467600"/>
              <a:gd name="connsiteY11" fmla="*/ 6315006 h 6858000"/>
              <a:gd name="connsiteX12" fmla="*/ 991680 w 7467600"/>
              <a:gd name="connsiteY12" fmla="*/ 6298413 h 6858000"/>
              <a:gd name="connsiteX13" fmla="*/ 409060 w 7467600"/>
              <a:gd name="connsiteY13" fmla="*/ 6671470 h 6858000"/>
              <a:gd name="connsiteX14" fmla="*/ 991680 w 7467600"/>
              <a:gd name="connsiteY14" fmla="*/ 6298413 h 6858000"/>
              <a:gd name="connsiteX15" fmla="*/ 103333 w 7467600"/>
              <a:gd name="connsiteY15" fmla="*/ 5699602 h 6858000"/>
              <a:gd name="connsiteX16" fmla="*/ 233938 w 7467600"/>
              <a:gd name="connsiteY16" fmla="*/ 5809416 h 6858000"/>
              <a:gd name="connsiteX17" fmla="*/ 883580 w 7467600"/>
              <a:gd name="connsiteY17" fmla="*/ 6180710 h 6858000"/>
              <a:gd name="connsiteX18" fmla="*/ 487337 w 7467600"/>
              <a:gd name="connsiteY18" fmla="*/ 5950182 h 6858000"/>
              <a:gd name="connsiteX19" fmla="*/ 354051 w 7467600"/>
              <a:gd name="connsiteY19" fmla="*/ 5854912 h 6858000"/>
              <a:gd name="connsiteX20" fmla="*/ 195436 w 7467600"/>
              <a:gd name="connsiteY20" fmla="*/ 5755068 h 6858000"/>
              <a:gd name="connsiteX21" fmla="*/ 103333 w 7467600"/>
              <a:gd name="connsiteY21" fmla="*/ 5699602 h 6858000"/>
              <a:gd name="connsiteX22" fmla="*/ 5539432 w 7467600"/>
              <a:gd name="connsiteY22" fmla="*/ 5642928 h 6858000"/>
              <a:gd name="connsiteX23" fmla="*/ 5555462 w 7467600"/>
              <a:gd name="connsiteY23" fmla="*/ 5694454 h 6858000"/>
              <a:gd name="connsiteX24" fmla="*/ 5828270 w 7467600"/>
              <a:gd name="connsiteY24" fmla="*/ 6320663 h 6858000"/>
              <a:gd name="connsiteX25" fmla="*/ 5947416 w 7467600"/>
              <a:gd name="connsiteY25" fmla="*/ 6574846 h 6858000"/>
              <a:gd name="connsiteX26" fmla="*/ 5539432 w 7467600"/>
              <a:gd name="connsiteY26" fmla="*/ 5642928 h 6858000"/>
              <a:gd name="connsiteX27" fmla="*/ 51253 w 7467600"/>
              <a:gd name="connsiteY27" fmla="*/ 5631825 h 6858000"/>
              <a:gd name="connsiteX28" fmla="*/ 211622 w 7467600"/>
              <a:gd name="connsiteY28" fmla="*/ 5728803 h 6858000"/>
              <a:gd name="connsiteX29" fmla="*/ 371652 w 7467600"/>
              <a:gd name="connsiteY29" fmla="*/ 5829062 h 6858000"/>
              <a:gd name="connsiteX30" fmla="*/ 505903 w 7467600"/>
              <a:gd name="connsiteY30" fmla="*/ 5925221 h 6858000"/>
              <a:gd name="connsiteX31" fmla="*/ 899240 w 7467600"/>
              <a:gd name="connsiteY31" fmla="*/ 6153068 h 6858000"/>
              <a:gd name="connsiteX32" fmla="*/ 988114 w 7467600"/>
              <a:gd name="connsiteY32" fmla="*/ 6174204 h 6858000"/>
              <a:gd name="connsiteX33" fmla="*/ 845971 w 7467600"/>
              <a:gd name="connsiteY33" fmla="*/ 6067177 h 6858000"/>
              <a:gd name="connsiteX34" fmla="*/ 448057 w 7467600"/>
              <a:gd name="connsiteY34" fmla="*/ 5841376 h 6858000"/>
              <a:gd name="connsiteX35" fmla="*/ 51253 w 7467600"/>
              <a:gd name="connsiteY35" fmla="*/ 5631825 h 6858000"/>
              <a:gd name="connsiteX36" fmla="*/ 2606687 w 7467600"/>
              <a:gd name="connsiteY36" fmla="*/ 5630718 h 6858000"/>
              <a:gd name="connsiteX37" fmla="*/ 2645658 w 7467600"/>
              <a:gd name="connsiteY37" fmla="*/ 6640259 h 6858000"/>
              <a:gd name="connsiteX38" fmla="*/ 2606687 w 7467600"/>
              <a:gd name="connsiteY38" fmla="*/ 5630718 h 6858000"/>
              <a:gd name="connsiteX39" fmla="*/ 3642057 w 7467600"/>
              <a:gd name="connsiteY39" fmla="*/ 5573487 h 6858000"/>
              <a:gd name="connsiteX40" fmla="*/ 3632981 w 7467600"/>
              <a:gd name="connsiteY40" fmla="*/ 5579437 h 6858000"/>
              <a:gd name="connsiteX41" fmla="*/ 3382436 w 7467600"/>
              <a:gd name="connsiteY41" fmla="*/ 5952726 h 6858000"/>
              <a:gd name="connsiteX42" fmla="*/ 3191929 w 7467600"/>
              <a:gd name="connsiteY42" fmla="*/ 6662669 h 6858000"/>
              <a:gd name="connsiteX43" fmla="*/ 3369898 w 7467600"/>
              <a:gd name="connsiteY43" fmla="*/ 6081771 h 6858000"/>
              <a:gd name="connsiteX44" fmla="*/ 3642057 w 7467600"/>
              <a:gd name="connsiteY44" fmla="*/ 5573487 h 6858000"/>
              <a:gd name="connsiteX45" fmla="*/ 2650666 w 7467600"/>
              <a:gd name="connsiteY45" fmla="*/ 5530686 h 6858000"/>
              <a:gd name="connsiteX46" fmla="*/ 2650249 w 7467600"/>
              <a:gd name="connsiteY46" fmla="*/ 5532101 h 6858000"/>
              <a:gd name="connsiteX47" fmla="*/ 2663808 w 7467600"/>
              <a:gd name="connsiteY47" fmla="*/ 6535215 h 6858000"/>
              <a:gd name="connsiteX48" fmla="*/ 2665418 w 7467600"/>
              <a:gd name="connsiteY48" fmla="*/ 6132756 h 6858000"/>
              <a:gd name="connsiteX49" fmla="*/ 2650666 w 7467600"/>
              <a:gd name="connsiteY49" fmla="*/ 5530686 h 6858000"/>
              <a:gd name="connsiteX50" fmla="*/ 2680277 w 7467600"/>
              <a:gd name="connsiteY50" fmla="*/ 5479204 h 6858000"/>
              <a:gd name="connsiteX51" fmla="*/ 2678972 w 7467600"/>
              <a:gd name="connsiteY51" fmla="*/ 5481582 h 6858000"/>
              <a:gd name="connsiteX52" fmla="*/ 2696666 w 7467600"/>
              <a:gd name="connsiteY52" fmla="*/ 6133836 h 6858000"/>
              <a:gd name="connsiteX53" fmla="*/ 2695769 w 7467600"/>
              <a:gd name="connsiteY53" fmla="*/ 6390955 h 6858000"/>
              <a:gd name="connsiteX54" fmla="*/ 2739893 w 7467600"/>
              <a:gd name="connsiteY54" fmla="*/ 6108357 h 6858000"/>
              <a:gd name="connsiteX55" fmla="*/ 2680277 w 7467600"/>
              <a:gd name="connsiteY55" fmla="*/ 5479204 h 6858000"/>
              <a:gd name="connsiteX56" fmla="*/ 1132195 w 7467600"/>
              <a:gd name="connsiteY56" fmla="*/ 5467980 h 6858000"/>
              <a:gd name="connsiteX57" fmla="*/ 1679056 w 7467600"/>
              <a:gd name="connsiteY57" fmla="*/ 5516907 h 6858000"/>
              <a:gd name="connsiteX58" fmla="*/ 2128648 w 7467600"/>
              <a:gd name="connsiteY58" fmla="*/ 5474249 h 6858000"/>
              <a:gd name="connsiteX59" fmla="*/ 1825619 w 7467600"/>
              <a:gd name="connsiteY59" fmla="*/ 5478447 h 6858000"/>
              <a:gd name="connsiteX60" fmla="*/ 1737798 w 7467600"/>
              <a:gd name="connsiteY60" fmla="*/ 5483353 h 6858000"/>
              <a:gd name="connsiteX61" fmla="*/ 1132195 w 7467600"/>
              <a:gd name="connsiteY61" fmla="*/ 5467980 h 6858000"/>
              <a:gd name="connsiteX62" fmla="*/ 1456157 w 7467600"/>
              <a:gd name="connsiteY62" fmla="*/ 5371404 h 6858000"/>
              <a:gd name="connsiteX63" fmla="*/ 1244432 w 7467600"/>
              <a:gd name="connsiteY63" fmla="*/ 5385601 h 6858000"/>
              <a:gd name="connsiteX64" fmla="*/ 973990 w 7467600"/>
              <a:gd name="connsiteY64" fmla="*/ 5424940 h 6858000"/>
              <a:gd name="connsiteX65" fmla="*/ 1103809 w 7467600"/>
              <a:gd name="connsiteY65" fmla="*/ 5433720 h 6858000"/>
              <a:gd name="connsiteX66" fmla="*/ 1123454 w 7467600"/>
              <a:gd name="connsiteY66" fmla="*/ 5435727 h 6858000"/>
              <a:gd name="connsiteX67" fmla="*/ 1737017 w 7467600"/>
              <a:gd name="connsiteY67" fmla="*/ 5452183 h 6858000"/>
              <a:gd name="connsiteX68" fmla="*/ 1824397 w 7467600"/>
              <a:gd name="connsiteY68" fmla="*/ 5447757 h 6858000"/>
              <a:gd name="connsiteX69" fmla="*/ 2070059 w 7467600"/>
              <a:gd name="connsiteY69" fmla="*/ 5441660 h 6858000"/>
              <a:gd name="connsiteX70" fmla="*/ 1456157 w 7467600"/>
              <a:gd name="connsiteY70" fmla="*/ 5371404 h 6858000"/>
              <a:gd name="connsiteX71" fmla="*/ 4988186 w 7467600"/>
              <a:gd name="connsiteY71" fmla="*/ 5216467 h 6858000"/>
              <a:gd name="connsiteX72" fmla="*/ 4777334 w 7467600"/>
              <a:gd name="connsiteY72" fmla="*/ 5406072 h 6858000"/>
              <a:gd name="connsiteX73" fmla="*/ 4718341 w 7467600"/>
              <a:gd name="connsiteY73" fmla="*/ 5468043 h 6858000"/>
              <a:gd name="connsiteX74" fmla="*/ 4604655 w 7467600"/>
              <a:gd name="connsiteY74" fmla="*/ 5583434 h 6858000"/>
              <a:gd name="connsiteX75" fmla="*/ 4565074 w 7467600"/>
              <a:gd name="connsiteY75" fmla="*/ 5618550 h 6858000"/>
              <a:gd name="connsiteX76" fmla="*/ 4988186 w 7467600"/>
              <a:gd name="connsiteY76" fmla="*/ 5216467 h 6858000"/>
              <a:gd name="connsiteX77" fmla="*/ 4978032 w 7467600"/>
              <a:gd name="connsiteY77" fmla="*/ 5183809 h 6858000"/>
              <a:gd name="connsiteX78" fmla="*/ 4463413 w 7467600"/>
              <a:gd name="connsiteY78" fmla="*/ 5615162 h 6858000"/>
              <a:gd name="connsiteX79" fmla="*/ 4358134 w 7467600"/>
              <a:gd name="connsiteY79" fmla="*/ 5742791 h 6858000"/>
              <a:gd name="connsiteX80" fmla="*/ 4376219 w 7467600"/>
              <a:gd name="connsiteY80" fmla="*/ 5729027 h 6858000"/>
              <a:gd name="connsiteX81" fmla="*/ 4582340 w 7467600"/>
              <a:gd name="connsiteY81" fmla="*/ 5561037 h 6858000"/>
              <a:gd name="connsiteX82" fmla="*/ 4694684 w 7467600"/>
              <a:gd name="connsiteY82" fmla="*/ 5447098 h 6858000"/>
              <a:gd name="connsiteX83" fmla="*/ 4754123 w 7467600"/>
              <a:gd name="connsiteY83" fmla="*/ 5384643 h 6858000"/>
              <a:gd name="connsiteX84" fmla="*/ 4978032 w 7467600"/>
              <a:gd name="connsiteY84" fmla="*/ 5183809 h 6858000"/>
              <a:gd name="connsiteX85" fmla="*/ 1903353 w 7467600"/>
              <a:gd name="connsiteY85" fmla="*/ 5044827 h 6858000"/>
              <a:gd name="connsiteX86" fmla="*/ 1936931 w 7467600"/>
              <a:gd name="connsiteY86" fmla="*/ 5093954 h 6858000"/>
              <a:gd name="connsiteX87" fmla="*/ 2195868 w 7467600"/>
              <a:gd name="connsiteY87" fmla="*/ 5396574 h 6858000"/>
              <a:gd name="connsiteX88" fmla="*/ 2088852 w 7467600"/>
              <a:gd name="connsiteY88" fmla="*/ 5166123 h 6858000"/>
              <a:gd name="connsiteX89" fmla="*/ 1958241 w 7467600"/>
              <a:gd name="connsiteY89" fmla="*/ 5067955 h 6858000"/>
              <a:gd name="connsiteX90" fmla="*/ 1903353 w 7467600"/>
              <a:gd name="connsiteY90" fmla="*/ 5044827 h 6858000"/>
              <a:gd name="connsiteX91" fmla="*/ 1979378 w 7467600"/>
              <a:gd name="connsiteY91" fmla="*/ 4769504 h 6858000"/>
              <a:gd name="connsiteX92" fmla="*/ 2882120 w 7467600"/>
              <a:gd name="connsiteY92" fmla="*/ 5064547 h 6858000"/>
              <a:gd name="connsiteX93" fmla="*/ 2793103 w 7467600"/>
              <a:gd name="connsiteY93" fmla="*/ 5039699 h 6858000"/>
              <a:gd name="connsiteX94" fmla="*/ 2770041 w 7467600"/>
              <a:gd name="connsiteY94" fmla="*/ 5033634 h 6858000"/>
              <a:gd name="connsiteX95" fmla="*/ 1979378 w 7467600"/>
              <a:gd name="connsiteY95" fmla="*/ 4769504 h 6858000"/>
              <a:gd name="connsiteX96" fmla="*/ 1927410 w 7467600"/>
              <a:gd name="connsiteY96" fmla="*/ 4716164 h 6858000"/>
              <a:gd name="connsiteX97" fmla="*/ 1959587 w 7467600"/>
              <a:gd name="connsiteY97" fmla="*/ 4728849 h 6858000"/>
              <a:gd name="connsiteX98" fmla="*/ 2777707 w 7467600"/>
              <a:gd name="connsiteY98" fmla="*/ 5003991 h 6858000"/>
              <a:gd name="connsiteX99" fmla="*/ 2800768 w 7467600"/>
              <a:gd name="connsiteY99" fmla="*/ 5010056 h 6858000"/>
              <a:gd name="connsiteX100" fmla="*/ 2879408 w 7467600"/>
              <a:gd name="connsiteY100" fmla="*/ 5031590 h 6858000"/>
              <a:gd name="connsiteX101" fmla="*/ 2862295 w 7467600"/>
              <a:gd name="connsiteY101" fmla="*/ 5022958 h 6858000"/>
              <a:gd name="connsiteX102" fmla="*/ 2813343 w 7467600"/>
              <a:gd name="connsiteY102" fmla="*/ 4998369 h 6858000"/>
              <a:gd name="connsiteX103" fmla="*/ 2646245 w 7467600"/>
              <a:gd name="connsiteY103" fmla="*/ 4930999 h 6858000"/>
              <a:gd name="connsiteX104" fmla="*/ 1999243 w 7467600"/>
              <a:gd name="connsiteY104" fmla="*/ 4730524 h 6858000"/>
              <a:gd name="connsiteX105" fmla="*/ 1979527 w 7467600"/>
              <a:gd name="connsiteY105" fmla="*/ 4726651 h 6858000"/>
              <a:gd name="connsiteX106" fmla="*/ 1927410 w 7467600"/>
              <a:gd name="connsiteY106" fmla="*/ 4716164 h 6858000"/>
              <a:gd name="connsiteX107" fmla="*/ 1997014 w 7467600"/>
              <a:gd name="connsiteY107" fmla="*/ 4698007 h 6858000"/>
              <a:gd name="connsiteX108" fmla="*/ 2005458 w 7467600"/>
              <a:gd name="connsiteY108" fmla="*/ 4699540 h 6858000"/>
              <a:gd name="connsiteX109" fmla="*/ 2657186 w 7467600"/>
              <a:gd name="connsiteY109" fmla="*/ 4901687 h 6858000"/>
              <a:gd name="connsiteX110" fmla="*/ 2826662 w 7467600"/>
              <a:gd name="connsiteY110" fmla="*/ 4970362 h 6858000"/>
              <a:gd name="connsiteX111" fmla="*/ 2876100 w 7467600"/>
              <a:gd name="connsiteY111" fmla="*/ 4995397 h 6858000"/>
              <a:gd name="connsiteX112" fmla="*/ 3042600 w 7467600"/>
              <a:gd name="connsiteY112" fmla="*/ 5059532 h 6858000"/>
              <a:gd name="connsiteX113" fmla="*/ 1997014 w 7467600"/>
              <a:gd name="connsiteY113" fmla="*/ 4698007 h 6858000"/>
              <a:gd name="connsiteX114" fmla="*/ 2305292 w 7467600"/>
              <a:gd name="connsiteY114" fmla="*/ 4219492 h 6858000"/>
              <a:gd name="connsiteX115" fmla="*/ 3360922 w 7467600"/>
              <a:gd name="connsiteY115" fmla="*/ 4529373 h 6858000"/>
              <a:gd name="connsiteX116" fmla="*/ 3492420 w 7467600"/>
              <a:gd name="connsiteY116" fmla="*/ 4510145 h 6858000"/>
              <a:gd name="connsiteX117" fmla="*/ 3364086 w 7467600"/>
              <a:gd name="connsiteY117" fmla="*/ 4480340 h 6858000"/>
              <a:gd name="connsiteX118" fmla="*/ 3225818 w 7467600"/>
              <a:gd name="connsiteY118" fmla="*/ 4411822 h 6858000"/>
              <a:gd name="connsiteX119" fmla="*/ 3129696 w 7467600"/>
              <a:gd name="connsiteY119" fmla="*/ 4360704 h 6858000"/>
              <a:gd name="connsiteX120" fmla="*/ 2814545 w 7467600"/>
              <a:gd name="connsiteY120" fmla="*/ 4282955 h 6858000"/>
              <a:gd name="connsiteX121" fmla="*/ 2305292 w 7467600"/>
              <a:gd name="connsiteY121" fmla="*/ 4219492 h 6858000"/>
              <a:gd name="connsiteX122" fmla="*/ 2626982 w 7467600"/>
              <a:gd name="connsiteY122" fmla="*/ 4206450 h 6858000"/>
              <a:gd name="connsiteX123" fmla="*/ 2490617 w 7467600"/>
              <a:gd name="connsiteY123" fmla="*/ 4206951 h 6858000"/>
              <a:gd name="connsiteX124" fmla="*/ 2819869 w 7467600"/>
              <a:gd name="connsiteY124" fmla="*/ 4252936 h 6858000"/>
              <a:gd name="connsiteX125" fmla="*/ 3143018 w 7467600"/>
              <a:gd name="connsiteY125" fmla="*/ 4332698 h 6858000"/>
              <a:gd name="connsiteX126" fmla="*/ 3241520 w 7467600"/>
              <a:gd name="connsiteY126" fmla="*/ 4385112 h 6858000"/>
              <a:gd name="connsiteX127" fmla="*/ 3374575 w 7467600"/>
              <a:gd name="connsiteY127" fmla="*/ 4451517 h 6858000"/>
              <a:gd name="connsiteX128" fmla="*/ 3505221 w 7467600"/>
              <a:gd name="connsiteY128" fmla="*/ 4480757 h 6858000"/>
              <a:gd name="connsiteX129" fmla="*/ 2626982 w 7467600"/>
              <a:gd name="connsiteY129" fmla="*/ 4206450 h 6858000"/>
              <a:gd name="connsiteX130" fmla="*/ 1310106 w 7467600"/>
              <a:gd name="connsiteY130" fmla="*/ 3943217 h 6858000"/>
              <a:gd name="connsiteX131" fmla="*/ 854994 w 7467600"/>
              <a:gd name="connsiteY131" fmla="*/ 4399136 h 6858000"/>
              <a:gd name="connsiteX132" fmla="*/ 742462 w 7467600"/>
              <a:gd name="connsiteY132" fmla="*/ 4594648 h 6858000"/>
              <a:gd name="connsiteX133" fmla="*/ 820602 w 7467600"/>
              <a:gd name="connsiteY133" fmla="*/ 4485915 h 6858000"/>
              <a:gd name="connsiteX134" fmla="*/ 878295 w 7467600"/>
              <a:gd name="connsiteY134" fmla="*/ 4403594 h 6858000"/>
              <a:gd name="connsiteX135" fmla="*/ 1240607 w 7467600"/>
              <a:gd name="connsiteY135" fmla="*/ 4010401 h 6858000"/>
              <a:gd name="connsiteX136" fmla="*/ 1310106 w 7467600"/>
              <a:gd name="connsiteY136" fmla="*/ 3943217 h 6858000"/>
              <a:gd name="connsiteX137" fmla="*/ 1423113 w 7467600"/>
              <a:gd name="connsiteY137" fmla="*/ 3874565 h 6858000"/>
              <a:gd name="connsiteX138" fmla="*/ 1260565 w 7467600"/>
              <a:gd name="connsiteY138" fmla="*/ 4031982 h 6858000"/>
              <a:gd name="connsiteX139" fmla="*/ 901900 w 7467600"/>
              <a:gd name="connsiteY139" fmla="*/ 4421236 h 6858000"/>
              <a:gd name="connsiteX140" fmla="*/ 845044 w 7467600"/>
              <a:gd name="connsiteY140" fmla="*/ 4502436 h 6858000"/>
              <a:gd name="connsiteX141" fmla="*/ 685926 w 7467600"/>
              <a:gd name="connsiteY141" fmla="*/ 4703069 h 6858000"/>
              <a:gd name="connsiteX142" fmla="*/ 684248 w 7467600"/>
              <a:gd name="connsiteY142" fmla="*/ 4706721 h 6858000"/>
              <a:gd name="connsiteX143" fmla="*/ 1423113 w 7467600"/>
              <a:gd name="connsiteY143" fmla="*/ 3874565 h 6858000"/>
              <a:gd name="connsiteX144" fmla="*/ 3316479 w 7467600"/>
              <a:gd name="connsiteY144" fmla="*/ 3872136 h 6858000"/>
              <a:gd name="connsiteX145" fmla="*/ 3546806 w 7467600"/>
              <a:gd name="connsiteY145" fmla="*/ 4356139 h 6858000"/>
              <a:gd name="connsiteX146" fmla="*/ 3364433 w 7467600"/>
              <a:gd name="connsiteY146" fmla="*/ 3953121 h 6858000"/>
              <a:gd name="connsiteX147" fmla="*/ 3316479 w 7467600"/>
              <a:gd name="connsiteY147" fmla="*/ 3872136 h 6858000"/>
              <a:gd name="connsiteX148" fmla="*/ 3291335 w 7467600"/>
              <a:gd name="connsiteY148" fmla="*/ 3767420 h 6858000"/>
              <a:gd name="connsiteX149" fmla="*/ 3390805 w 7467600"/>
              <a:gd name="connsiteY149" fmla="*/ 3937163 h 6858000"/>
              <a:gd name="connsiteX150" fmla="*/ 3579062 w 7467600"/>
              <a:gd name="connsiteY150" fmla="*/ 4359040 h 6858000"/>
              <a:gd name="connsiteX151" fmla="*/ 3467355 w 7467600"/>
              <a:gd name="connsiteY151" fmla="*/ 3988130 h 6858000"/>
              <a:gd name="connsiteX152" fmla="*/ 3310753 w 7467600"/>
              <a:gd name="connsiteY152" fmla="*/ 3787140 h 6858000"/>
              <a:gd name="connsiteX153" fmla="*/ 3291335 w 7467600"/>
              <a:gd name="connsiteY153" fmla="*/ 3767420 h 6858000"/>
              <a:gd name="connsiteX154" fmla="*/ 1635889 w 7467600"/>
              <a:gd name="connsiteY154" fmla="*/ 3709494 h 6858000"/>
              <a:gd name="connsiteX155" fmla="*/ 1634800 w 7467600"/>
              <a:gd name="connsiteY155" fmla="*/ 3731111 h 6858000"/>
              <a:gd name="connsiteX156" fmla="*/ 1635889 w 7467600"/>
              <a:gd name="connsiteY156" fmla="*/ 3709494 h 6858000"/>
              <a:gd name="connsiteX157" fmla="*/ 1510397 w 7467600"/>
              <a:gd name="connsiteY157" fmla="*/ 3684705 h 6858000"/>
              <a:gd name="connsiteX158" fmla="*/ 1146550 w 7467600"/>
              <a:gd name="connsiteY158" fmla="*/ 3802012 h 6858000"/>
              <a:gd name="connsiteX159" fmla="*/ 698834 w 7467600"/>
              <a:gd name="connsiteY159" fmla="*/ 3952272 h 6858000"/>
              <a:gd name="connsiteX160" fmla="*/ 34256 w 7467600"/>
              <a:gd name="connsiteY160" fmla="*/ 4347603 h 6858000"/>
              <a:gd name="connsiteX161" fmla="*/ 527241 w 7467600"/>
              <a:gd name="connsiteY161" fmla="*/ 4065078 h 6858000"/>
              <a:gd name="connsiteX162" fmla="*/ 1510397 w 7467600"/>
              <a:gd name="connsiteY162" fmla="*/ 3684705 h 6858000"/>
              <a:gd name="connsiteX163" fmla="*/ 1313114 w 7467600"/>
              <a:gd name="connsiteY163" fmla="*/ 3655216 h 6858000"/>
              <a:gd name="connsiteX164" fmla="*/ 1109304 w 7467600"/>
              <a:gd name="connsiteY164" fmla="*/ 3669030 h 6858000"/>
              <a:gd name="connsiteX165" fmla="*/ 8129 w 7467600"/>
              <a:gd name="connsiteY165" fmla="*/ 4330519 h 6858000"/>
              <a:gd name="connsiteX166" fmla="*/ 687572 w 7467600"/>
              <a:gd name="connsiteY166" fmla="*/ 3925629 h 6858000"/>
              <a:gd name="connsiteX167" fmla="*/ 1138365 w 7467600"/>
              <a:gd name="connsiteY167" fmla="*/ 3774515 h 6858000"/>
              <a:gd name="connsiteX168" fmla="*/ 1505579 w 7467600"/>
              <a:gd name="connsiteY168" fmla="*/ 3655526 h 6858000"/>
              <a:gd name="connsiteX169" fmla="*/ 1313114 w 7467600"/>
              <a:gd name="connsiteY169" fmla="*/ 3655216 h 6858000"/>
              <a:gd name="connsiteX170" fmla="*/ 3655073 w 7467600"/>
              <a:gd name="connsiteY170" fmla="*/ 3650884 h 6858000"/>
              <a:gd name="connsiteX171" fmla="*/ 3989938 w 7467600"/>
              <a:gd name="connsiteY171" fmla="*/ 3991685 h 6858000"/>
              <a:gd name="connsiteX172" fmla="*/ 4393907 w 7467600"/>
              <a:gd name="connsiteY172" fmla="*/ 4261258 h 6858000"/>
              <a:gd name="connsiteX173" fmla="*/ 4648051 w 7467600"/>
              <a:gd name="connsiteY173" fmla="*/ 4374051 h 6858000"/>
              <a:gd name="connsiteX174" fmla="*/ 4383389 w 7467600"/>
              <a:gd name="connsiteY174" fmla="*/ 4184369 h 6858000"/>
              <a:gd name="connsiteX175" fmla="*/ 4165508 w 7467600"/>
              <a:gd name="connsiteY175" fmla="*/ 4035196 h 6858000"/>
              <a:gd name="connsiteX176" fmla="*/ 4068162 w 7467600"/>
              <a:gd name="connsiteY176" fmla="*/ 3953394 h 6858000"/>
              <a:gd name="connsiteX177" fmla="*/ 3981416 w 7467600"/>
              <a:gd name="connsiteY177" fmla="*/ 3880482 h 6858000"/>
              <a:gd name="connsiteX178" fmla="*/ 3800147 w 7467600"/>
              <a:gd name="connsiteY178" fmla="*/ 3749872 h 6858000"/>
              <a:gd name="connsiteX179" fmla="*/ 3655073 w 7467600"/>
              <a:gd name="connsiteY179" fmla="*/ 3650884 h 6858000"/>
              <a:gd name="connsiteX180" fmla="*/ 3670252 w 7467600"/>
              <a:gd name="connsiteY180" fmla="*/ 3622798 h 6858000"/>
              <a:gd name="connsiteX181" fmla="*/ 3817258 w 7467600"/>
              <a:gd name="connsiteY181" fmla="*/ 3723577 h 6858000"/>
              <a:gd name="connsiteX182" fmla="*/ 4000461 w 7467600"/>
              <a:gd name="connsiteY182" fmla="*/ 3855966 h 6858000"/>
              <a:gd name="connsiteX183" fmla="*/ 4088180 w 7467600"/>
              <a:gd name="connsiteY183" fmla="*/ 3929774 h 6858000"/>
              <a:gd name="connsiteX184" fmla="*/ 4184555 w 7467600"/>
              <a:gd name="connsiteY184" fmla="*/ 4010683 h 6858000"/>
              <a:gd name="connsiteX185" fmla="*/ 4399563 w 7467600"/>
              <a:gd name="connsiteY185" fmla="*/ 4158106 h 6858000"/>
              <a:gd name="connsiteX186" fmla="*/ 4684469 w 7467600"/>
              <a:gd name="connsiteY186" fmla="*/ 4364680 h 6858000"/>
              <a:gd name="connsiteX187" fmla="*/ 4690271 w 7467600"/>
              <a:gd name="connsiteY187" fmla="*/ 4370034 h 6858000"/>
              <a:gd name="connsiteX188" fmla="*/ 4136093 w 7467600"/>
              <a:gd name="connsiteY188" fmla="*/ 3858466 h 6858000"/>
              <a:gd name="connsiteX189" fmla="*/ 3670252 w 7467600"/>
              <a:gd name="connsiteY189" fmla="*/ 3622798 h 6858000"/>
              <a:gd name="connsiteX190" fmla="*/ 4440129 w 7467600"/>
              <a:gd name="connsiteY190" fmla="*/ 3448571 h 6858000"/>
              <a:gd name="connsiteX191" fmla="*/ 4856525 w 7467600"/>
              <a:gd name="connsiteY191" fmla="*/ 3915351 h 6858000"/>
              <a:gd name="connsiteX192" fmla="*/ 5059055 w 7467600"/>
              <a:gd name="connsiteY192" fmla="*/ 4108918 h 6858000"/>
              <a:gd name="connsiteX193" fmla="*/ 5290070 w 7467600"/>
              <a:gd name="connsiteY193" fmla="*/ 4263619 h 6858000"/>
              <a:gd name="connsiteX194" fmla="*/ 4834991 w 7467600"/>
              <a:gd name="connsiteY194" fmla="*/ 3830985 h 6858000"/>
              <a:gd name="connsiteX195" fmla="*/ 4440129 w 7467600"/>
              <a:gd name="connsiteY195" fmla="*/ 3448571 h 6858000"/>
              <a:gd name="connsiteX196" fmla="*/ 4441737 w 7467600"/>
              <a:gd name="connsiteY196" fmla="*/ 3399734 h 6858000"/>
              <a:gd name="connsiteX197" fmla="*/ 4431236 w 7467600"/>
              <a:gd name="connsiteY197" fmla="*/ 3400954 h 6858000"/>
              <a:gd name="connsiteX198" fmla="*/ 4557150 w 7467600"/>
              <a:gd name="connsiteY198" fmla="*/ 3510023 h 6858000"/>
              <a:gd name="connsiteX199" fmla="*/ 4856936 w 7467600"/>
              <a:gd name="connsiteY199" fmla="*/ 3809146 h 6858000"/>
              <a:gd name="connsiteX200" fmla="*/ 5111996 w 7467600"/>
              <a:gd name="connsiteY200" fmla="*/ 4065759 h 6858000"/>
              <a:gd name="connsiteX201" fmla="*/ 5388878 w 7467600"/>
              <a:gd name="connsiteY201" fmla="*/ 4300185 h 6858000"/>
              <a:gd name="connsiteX202" fmla="*/ 5425556 w 7467600"/>
              <a:gd name="connsiteY202" fmla="*/ 4308967 h 6858000"/>
              <a:gd name="connsiteX203" fmla="*/ 4943646 w 7467600"/>
              <a:gd name="connsiteY203" fmla="*/ 3822916 h 6858000"/>
              <a:gd name="connsiteX204" fmla="*/ 4594837 w 7467600"/>
              <a:gd name="connsiteY204" fmla="*/ 3532274 h 6858000"/>
              <a:gd name="connsiteX205" fmla="*/ 4441737 w 7467600"/>
              <a:gd name="connsiteY205" fmla="*/ 3399734 h 6858000"/>
              <a:gd name="connsiteX206" fmla="*/ 5425834 w 7467600"/>
              <a:gd name="connsiteY206" fmla="*/ 3162785 h 6858000"/>
              <a:gd name="connsiteX207" fmla="*/ 5401644 w 7467600"/>
              <a:gd name="connsiteY207" fmla="*/ 3617847 h 6858000"/>
              <a:gd name="connsiteX208" fmla="*/ 5467256 w 7467600"/>
              <a:gd name="connsiteY208" fmla="*/ 4175494 h 6858000"/>
              <a:gd name="connsiteX209" fmla="*/ 5448069 w 7467600"/>
              <a:gd name="connsiteY209" fmla="*/ 3567554 h 6858000"/>
              <a:gd name="connsiteX210" fmla="*/ 5425834 w 7467600"/>
              <a:gd name="connsiteY210" fmla="*/ 3162785 h 6858000"/>
              <a:gd name="connsiteX211" fmla="*/ 1318687 w 7467600"/>
              <a:gd name="connsiteY211" fmla="*/ 3113840 h 6858000"/>
              <a:gd name="connsiteX212" fmla="*/ 1066793 w 7467600"/>
              <a:gd name="connsiteY212" fmla="*/ 3212171 h 6858000"/>
              <a:gd name="connsiteX213" fmla="*/ 993319 w 7467600"/>
              <a:gd name="connsiteY213" fmla="*/ 3247648 h 6858000"/>
              <a:gd name="connsiteX214" fmla="*/ 853081 w 7467600"/>
              <a:gd name="connsiteY214" fmla="*/ 3312410 h 6858000"/>
              <a:gd name="connsiteX215" fmla="*/ 805957 w 7467600"/>
              <a:gd name="connsiteY215" fmla="*/ 3330443 h 6858000"/>
              <a:gd name="connsiteX216" fmla="*/ 1318687 w 7467600"/>
              <a:gd name="connsiteY216" fmla="*/ 3113840 h 6858000"/>
              <a:gd name="connsiteX217" fmla="*/ 5453702 w 7467600"/>
              <a:gd name="connsiteY217" fmla="*/ 3090882 h 6858000"/>
              <a:gd name="connsiteX218" fmla="*/ 5480135 w 7467600"/>
              <a:gd name="connsiteY218" fmla="*/ 3565802 h 6858000"/>
              <a:gd name="connsiteX219" fmla="*/ 5499023 w 7467600"/>
              <a:gd name="connsiteY219" fmla="*/ 4166310 h 6858000"/>
              <a:gd name="connsiteX220" fmla="*/ 5547022 w 7467600"/>
              <a:gd name="connsiteY220" fmla="*/ 3607838 h 6858000"/>
              <a:gd name="connsiteX221" fmla="*/ 5515964 w 7467600"/>
              <a:gd name="connsiteY221" fmla="*/ 3378541 h 6858000"/>
              <a:gd name="connsiteX222" fmla="*/ 5453702 w 7467600"/>
              <a:gd name="connsiteY222" fmla="*/ 3090882 h 6858000"/>
              <a:gd name="connsiteX223" fmla="*/ 1238695 w 7467600"/>
              <a:gd name="connsiteY223" fmla="*/ 3076820 h 6858000"/>
              <a:gd name="connsiteX224" fmla="*/ 716371 w 7467600"/>
              <a:gd name="connsiteY224" fmla="*/ 3293249 h 6858000"/>
              <a:gd name="connsiteX225" fmla="*/ 579522 w 7467600"/>
              <a:gd name="connsiteY225" fmla="*/ 3371759 h 6858000"/>
              <a:gd name="connsiteX226" fmla="*/ 600288 w 7467600"/>
              <a:gd name="connsiteY226" fmla="*/ 3365555 h 6858000"/>
              <a:gd name="connsiteX227" fmla="*/ 840692 w 7467600"/>
              <a:gd name="connsiteY227" fmla="*/ 3284921 h 6858000"/>
              <a:gd name="connsiteX228" fmla="*/ 979248 w 7467600"/>
              <a:gd name="connsiteY228" fmla="*/ 3221003 h 6858000"/>
              <a:gd name="connsiteX229" fmla="*/ 1053282 w 7467600"/>
              <a:gd name="connsiteY229" fmla="*/ 3185247 h 6858000"/>
              <a:gd name="connsiteX230" fmla="*/ 1320603 w 7467600"/>
              <a:gd name="connsiteY230" fmla="*/ 3081281 h 6858000"/>
              <a:gd name="connsiteX231" fmla="*/ 1238695 w 7467600"/>
              <a:gd name="connsiteY231" fmla="*/ 3076820 h 6858000"/>
              <a:gd name="connsiteX232" fmla="*/ 5425627 w 7467600"/>
              <a:gd name="connsiteY232" fmla="*/ 2954192 h 6858000"/>
              <a:gd name="connsiteX233" fmla="*/ 5470770 w 7467600"/>
              <a:gd name="connsiteY233" fmla="*/ 3005435 h 6858000"/>
              <a:gd name="connsiteX234" fmla="*/ 5519779 w 7467600"/>
              <a:gd name="connsiteY234" fmla="*/ 4359223 h 6858000"/>
              <a:gd name="connsiteX235" fmla="*/ 5520293 w 7467600"/>
              <a:gd name="connsiteY235" fmla="*/ 4360602 h 6858000"/>
              <a:gd name="connsiteX236" fmla="*/ 5767221 w 7467600"/>
              <a:gd name="connsiteY236" fmla="*/ 4665564 h 6858000"/>
              <a:gd name="connsiteX237" fmla="*/ 6937169 w 7467600"/>
              <a:gd name="connsiteY237" fmla="*/ 4815941 h 6858000"/>
              <a:gd name="connsiteX238" fmla="*/ 6953922 w 7467600"/>
              <a:gd name="connsiteY238" fmla="*/ 4890068 h 6858000"/>
              <a:gd name="connsiteX239" fmla="*/ 6071359 w 7467600"/>
              <a:gd name="connsiteY239" fmla="*/ 4770770 h 6858000"/>
              <a:gd name="connsiteX240" fmla="*/ 6038839 w 7467600"/>
              <a:gd name="connsiteY240" fmla="*/ 4764474 h 6858000"/>
              <a:gd name="connsiteX241" fmla="*/ 6038706 w 7467600"/>
              <a:gd name="connsiteY241" fmla="*/ 4763847 h 6858000"/>
              <a:gd name="connsiteX242" fmla="*/ 6037784 w 7467600"/>
              <a:gd name="connsiteY242" fmla="*/ 4764270 h 6858000"/>
              <a:gd name="connsiteX243" fmla="*/ 6038839 w 7467600"/>
              <a:gd name="connsiteY243" fmla="*/ 4764474 h 6858000"/>
              <a:gd name="connsiteX244" fmla="*/ 6040338 w 7467600"/>
              <a:gd name="connsiteY244" fmla="*/ 4771418 h 6858000"/>
              <a:gd name="connsiteX245" fmla="*/ 6024488 w 7467600"/>
              <a:gd name="connsiteY245" fmla="*/ 4809903 h 6858000"/>
              <a:gd name="connsiteX246" fmla="*/ 5599771 w 7467600"/>
              <a:gd name="connsiteY246" fmla="*/ 5509652 h 6858000"/>
              <a:gd name="connsiteX247" fmla="*/ 5548843 w 7467600"/>
              <a:gd name="connsiteY247" fmla="*/ 5563845 h 6858000"/>
              <a:gd name="connsiteX248" fmla="*/ 5940952 w 7467600"/>
              <a:gd name="connsiteY248" fmla="*/ 6250028 h 6858000"/>
              <a:gd name="connsiteX249" fmla="*/ 6043441 w 7467600"/>
              <a:gd name="connsiteY249" fmla="*/ 6665847 h 6858000"/>
              <a:gd name="connsiteX250" fmla="*/ 6093432 w 7467600"/>
              <a:gd name="connsiteY250" fmla="*/ 6858000 h 6858000"/>
              <a:gd name="connsiteX251" fmla="*/ 6034344 w 7467600"/>
              <a:gd name="connsiteY251" fmla="*/ 6858000 h 6858000"/>
              <a:gd name="connsiteX252" fmla="*/ 6026679 w 7467600"/>
              <a:gd name="connsiteY252" fmla="*/ 6836959 h 6858000"/>
              <a:gd name="connsiteX253" fmla="*/ 5800441 w 7467600"/>
              <a:gd name="connsiteY253" fmla="*/ 6335286 h 6858000"/>
              <a:gd name="connsiteX254" fmla="*/ 5526562 w 7467600"/>
              <a:gd name="connsiteY254" fmla="*/ 5705388 h 6858000"/>
              <a:gd name="connsiteX255" fmla="*/ 5519640 w 7467600"/>
              <a:gd name="connsiteY255" fmla="*/ 5683774 h 6858000"/>
              <a:gd name="connsiteX256" fmla="*/ 5844559 w 7467600"/>
              <a:gd name="connsiteY256" fmla="*/ 6553349 h 6858000"/>
              <a:gd name="connsiteX257" fmla="*/ 5975994 w 7467600"/>
              <a:gd name="connsiteY257" fmla="*/ 6858000 h 6858000"/>
              <a:gd name="connsiteX258" fmla="*/ 5898547 w 7467600"/>
              <a:gd name="connsiteY258" fmla="*/ 6858000 h 6858000"/>
              <a:gd name="connsiteX259" fmla="*/ 5682041 w 7467600"/>
              <a:gd name="connsiteY259" fmla="*/ 6355860 h 6858000"/>
              <a:gd name="connsiteX260" fmla="*/ 5461758 w 7467600"/>
              <a:gd name="connsiteY260" fmla="*/ 5820220 h 6858000"/>
              <a:gd name="connsiteX261" fmla="*/ 5237282 w 7467600"/>
              <a:gd name="connsiteY261" fmla="*/ 6579086 h 6858000"/>
              <a:gd name="connsiteX262" fmla="*/ 5115009 w 7467600"/>
              <a:gd name="connsiteY262" fmla="*/ 6858000 h 6858000"/>
              <a:gd name="connsiteX263" fmla="*/ 5028074 w 7467600"/>
              <a:gd name="connsiteY263" fmla="*/ 6858000 h 6858000"/>
              <a:gd name="connsiteX264" fmla="*/ 5079508 w 7467600"/>
              <a:gd name="connsiteY264" fmla="*/ 6749074 h 6858000"/>
              <a:gd name="connsiteX265" fmla="*/ 5371846 w 7467600"/>
              <a:gd name="connsiteY265" fmla="*/ 5924413 h 6858000"/>
              <a:gd name="connsiteX266" fmla="*/ 5270512 w 7467600"/>
              <a:gd name="connsiteY266" fmla="*/ 6138975 h 6858000"/>
              <a:gd name="connsiteX267" fmla="*/ 5062409 w 7467600"/>
              <a:gd name="connsiteY267" fmla="*/ 6653544 h 6858000"/>
              <a:gd name="connsiteX268" fmla="*/ 5036628 w 7467600"/>
              <a:gd name="connsiteY268" fmla="*/ 6754247 h 6858000"/>
              <a:gd name="connsiteX269" fmla="*/ 5009112 w 7467600"/>
              <a:gd name="connsiteY269" fmla="*/ 6858000 h 6858000"/>
              <a:gd name="connsiteX270" fmla="*/ 4976679 w 7467600"/>
              <a:gd name="connsiteY270" fmla="*/ 6858000 h 6858000"/>
              <a:gd name="connsiteX271" fmla="*/ 5006537 w 7467600"/>
              <a:gd name="connsiteY271" fmla="*/ 6747068 h 6858000"/>
              <a:gd name="connsiteX272" fmla="*/ 5032723 w 7467600"/>
              <a:gd name="connsiteY272" fmla="*/ 6644957 h 6858000"/>
              <a:gd name="connsiteX273" fmla="*/ 5242949 w 7467600"/>
              <a:gd name="connsiteY273" fmla="*/ 6125175 h 6858000"/>
              <a:gd name="connsiteX274" fmla="*/ 5286321 w 7467600"/>
              <a:gd name="connsiteY274" fmla="*/ 6033555 h 6858000"/>
              <a:gd name="connsiteX275" fmla="*/ 5008210 w 7467600"/>
              <a:gd name="connsiteY275" fmla="*/ 6649194 h 6858000"/>
              <a:gd name="connsiteX276" fmla="*/ 4986321 w 7467600"/>
              <a:gd name="connsiteY276" fmla="*/ 6765687 h 6858000"/>
              <a:gd name="connsiteX277" fmla="*/ 4973474 w 7467600"/>
              <a:gd name="connsiteY277" fmla="*/ 6858000 h 6858000"/>
              <a:gd name="connsiteX278" fmla="*/ 4907178 w 7467600"/>
              <a:gd name="connsiteY278" fmla="*/ 6858000 h 6858000"/>
              <a:gd name="connsiteX279" fmla="*/ 4910810 w 7467600"/>
              <a:gd name="connsiteY279" fmla="*/ 6829660 h 6858000"/>
              <a:gd name="connsiteX280" fmla="*/ 4987461 w 7467600"/>
              <a:gd name="connsiteY280" fmla="*/ 6432994 h 6858000"/>
              <a:gd name="connsiteX281" fmla="*/ 5179262 w 7467600"/>
              <a:gd name="connsiteY281" fmla="*/ 6035044 h 6858000"/>
              <a:gd name="connsiteX282" fmla="*/ 4689678 w 7467600"/>
              <a:gd name="connsiteY282" fmla="*/ 6440241 h 6858000"/>
              <a:gd name="connsiteX283" fmla="*/ 4477543 w 7467600"/>
              <a:gd name="connsiteY283" fmla="*/ 6674836 h 6858000"/>
              <a:gd name="connsiteX284" fmla="*/ 4329957 w 7467600"/>
              <a:gd name="connsiteY284" fmla="*/ 6858000 h 6858000"/>
              <a:gd name="connsiteX285" fmla="*/ 4218595 w 7467600"/>
              <a:gd name="connsiteY285" fmla="*/ 6858000 h 6858000"/>
              <a:gd name="connsiteX286" fmla="*/ 4368888 w 7467600"/>
              <a:gd name="connsiteY286" fmla="*/ 6668412 h 6858000"/>
              <a:gd name="connsiteX287" fmla="*/ 4563091 w 7467600"/>
              <a:gd name="connsiteY287" fmla="*/ 6442508 h 6858000"/>
              <a:gd name="connsiteX288" fmla="*/ 5387324 w 7467600"/>
              <a:gd name="connsiteY288" fmla="*/ 5705830 h 6858000"/>
              <a:gd name="connsiteX289" fmla="*/ 5073620 w 7467600"/>
              <a:gd name="connsiteY289" fmla="*/ 5955437 h 6858000"/>
              <a:gd name="connsiteX290" fmla="*/ 4689789 w 7467600"/>
              <a:gd name="connsiteY290" fmla="*/ 6268382 h 6858000"/>
              <a:gd name="connsiteX291" fmla="*/ 4418722 w 7467600"/>
              <a:gd name="connsiteY291" fmla="*/ 6570886 h 6858000"/>
              <a:gd name="connsiteX292" fmla="*/ 4214944 w 7467600"/>
              <a:gd name="connsiteY292" fmla="*/ 6858000 h 6858000"/>
              <a:gd name="connsiteX293" fmla="*/ 4177898 w 7467600"/>
              <a:gd name="connsiteY293" fmla="*/ 6858000 h 6858000"/>
              <a:gd name="connsiteX294" fmla="*/ 4391597 w 7467600"/>
              <a:gd name="connsiteY294" fmla="*/ 6556370 h 6858000"/>
              <a:gd name="connsiteX295" fmla="*/ 4668889 w 7467600"/>
              <a:gd name="connsiteY295" fmla="*/ 6246399 h 6858000"/>
              <a:gd name="connsiteX296" fmla="*/ 5055427 w 7467600"/>
              <a:gd name="connsiteY296" fmla="*/ 5931476 h 6858000"/>
              <a:gd name="connsiteX297" fmla="*/ 5371814 w 7467600"/>
              <a:gd name="connsiteY297" fmla="*/ 5678975 h 6858000"/>
              <a:gd name="connsiteX298" fmla="*/ 4987918 w 7467600"/>
              <a:gd name="connsiteY298" fmla="*/ 5838701 h 6858000"/>
              <a:gd name="connsiteX299" fmla="*/ 4317146 w 7467600"/>
              <a:gd name="connsiteY299" fmla="*/ 6587716 h 6858000"/>
              <a:gd name="connsiteX300" fmla="*/ 4171627 w 7467600"/>
              <a:gd name="connsiteY300" fmla="*/ 6858000 h 6858000"/>
              <a:gd name="connsiteX301" fmla="*/ 4081585 w 7467600"/>
              <a:gd name="connsiteY301" fmla="*/ 6858000 h 6858000"/>
              <a:gd name="connsiteX302" fmla="*/ 4238603 w 7467600"/>
              <a:gd name="connsiteY302" fmla="*/ 6559341 h 6858000"/>
              <a:gd name="connsiteX303" fmla="*/ 4778333 w 7467600"/>
              <a:gd name="connsiteY303" fmla="*/ 5873626 h 6858000"/>
              <a:gd name="connsiteX304" fmla="*/ 5414185 w 7467600"/>
              <a:gd name="connsiteY304" fmla="*/ 5573882 h 6858000"/>
              <a:gd name="connsiteX305" fmla="*/ 5959648 w 7467600"/>
              <a:gd name="connsiteY305" fmla="*/ 4760797 h 6858000"/>
              <a:gd name="connsiteX306" fmla="*/ 5355019 w 7467600"/>
              <a:gd name="connsiteY306" fmla="*/ 4734672 h 6858000"/>
              <a:gd name="connsiteX307" fmla="*/ 5083565 w 7467600"/>
              <a:gd name="connsiteY307" fmla="*/ 5179121 h 6858000"/>
              <a:gd name="connsiteX308" fmla="*/ 4713577 w 7467600"/>
              <a:gd name="connsiteY308" fmla="*/ 5616803 h 6858000"/>
              <a:gd name="connsiteX309" fmla="*/ 3989559 w 7467600"/>
              <a:gd name="connsiteY309" fmla="*/ 6145945 h 6858000"/>
              <a:gd name="connsiteX310" fmla="*/ 3939824 w 7467600"/>
              <a:gd name="connsiteY310" fmla="*/ 6066900 h 6858000"/>
              <a:gd name="connsiteX311" fmla="*/ 4584537 w 7467600"/>
              <a:gd name="connsiteY311" fmla="*/ 5324826 h 6858000"/>
              <a:gd name="connsiteX312" fmla="*/ 5037105 w 7467600"/>
              <a:gd name="connsiteY312" fmla="*/ 5088765 h 6858000"/>
              <a:gd name="connsiteX313" fmla="*/ 5039930 w 7467600"/>
              <a:gd name="connsiteY313" fmla="*/ 5089585 h 6858000"/>
              <a:gd name="connsiteX314" fmla="*/ 5263764 w 7467600"/>
              <a:gd name="connsiteY314" fmla="*/ 4735525 h 6858000"/>
              <a:gd name="connsiteX315" fmla="*/ 4086300 w 7467600"/>
              <a:gd name="connsiteY315" fmla="*/ 4884599 h 6858000"/>
              <a:gd name="connsiteX316" fmla="*/ 4085485 w 7467600"/>
              <a:gd name="connsiteY316" fmla="*/ 4899070 h 6858000"/>
              <a:gd name="connsiteX317" fmla="*/ 3871915 w 7467600"/>
              <a:gd name="connsiteY317" fmla="*/ 5253645 h 6858000"/>
              <a:gd name="connsiteX318" fmla="*/ 3799374 w 7467600"/>
              <a:gd name="connsiteY318" fmla="*/ 5466127 h 6858000"/>
              <a:gd name="connsiteX319" fmla="*/ 3498850 w 7467600"/>
              <a:gd name="connsiteY319" fmla="*/ 6661888 h 6858000"/>
              <a:gd name="connsiteX320" fmla="*/ 3399216 w 7467600"/>
              <a:gd name="connsiteY320" fmla="*/ 6858000 h 6858000"/>
              <a:gd name="connsiteX321" fmla="*/ 3303688 w 7467600"/>
              <a:gd name="connsiteY321" fmla="*/ 6858000 h 6858000"/>
              <a:gd name="connsiteX322" fmla="*/ 3391774 w 7467600"/>
              <a:gd name="connsiteY322" fmla="*/ 6697181 h 6858000"/>
              <a:gd name="connsiteX323" fmla="*/ 3735540 w 7467600"/>
              <a:gd name="connsiteY323" fmla="*/ 5546923 h 6858000"/>
              <a:gd name="connsiteX324" fmla="*/ 3729438 w 7467600"/>
              <a:gd name="connsiteY324" fmla="*/ 5569058 h 6858000"/>
              <a:gd name="connsiteX325" fmla="*/ 3707782 w 7467600"/>
              <a:gd name="connsiteY325" fmla="*/ 5644908 h 6858000"/>
              <a:gd name="connsiteX326" fmla="*/ 3583827 w 7467600"/>
              <a:gd name="connsiteY326" fmla="*/ 6039215 h 6858000"/>
              <a:gd name="connsiteX327" fmla="*/ 3547861 w 7467600"/>
              <a:gd name="connsiteY327" fmla="*/ 6129609 h 6858000"/>
              <a:gd name="connsiteX328" fmla="*/ 3490905 w 7467600"/>
              <a:gd name="connsiteY328" fmla="*/ 6277660 h 6858000"/>
              <a:gd name="connsiteX329" fmla="*/ 3455859 w 7467600"/>
              <a:gd name="connsiteY329" fmla="*/ 6391301 h 6858000"/>
              <a:gd name="connsiteX330" fmla="*/ 3429112 w 7467600"/>
              <a:gd name="connsiteY330" fmla="*/ 6479469 h 6858000"/>
              <a:gd name="connsiteX331" fmla="*/ 3304862 w 7467600"/>
              <a:gd name="connsiteY331" fmla="*/ 6796476 h 6858000"/>
              <a:gd name="connsiteX332" fmla="*/ 3276071 w 7467600"/>
              <a:gd name="connsiteY332" fmla="*/ 6858000 h 6858000"/>
              <a:gd name="connsiteX333" fmla="*/ 3240805 w 7467600"/>
              <a:gd name="connsiteY333" fmla="*/ 6858000 h 6858000"/>
              <a:gd name="connsiteX334" fmla="*/ 3275917 w 7467600"/>
              <a:gd name="connsiteY334" fmla="*/ 6783192 h 6858000"/>
              <a:gd name="connsiteX335" fmla="*/ 3399358 w 7467600"/>
              <a:gd name="connsiteY335" fmla="*/ 6469011 h 6858000"/>
              <a:gd name="connsiteX336" fmla="*/ 3425650 w 7467600"/>
              <a:gd name="connsiteY336" fmla="*/ 6381333 h 6858000"/>
              <a:gd name="connsiteX337" fmla="*/ 3460661 w 7467600"/>
              <a:gd name="connsiteY337" fmla="*/ 6266763 h 6858000"/>
              <a:gd name="connsiteX338" fmla="*/ 3518021 w 7467600"/>
              <a:gd name="connsiteY338" fmla="*/ 6117298 h 6858000"/>
              <a:gd name="connsiteX339" fmla="*/ 3554035 w 7467600"/>
              <a:gd name="connsiteY339" fmla="*/ 6027832 h 6858000"/>
              <a:gd name="connsiteX340" fmla="*/ 3677174 w 7467600"/>
              <a:gd name="connsiteY340" fmla="*/ 5636351 h 6858000"/>
              <a:gd name="connsiteX341" fmla="*/ 3698819 w 7467600"/>
              <a:gd name="connsiteY341" fmla="*/ 5560503 h 6858000"/>
              <a:gd name="connsiteX342" fmla="*/ 3702094 w 7467600"/>
              <a:gd name="connsiteY342" fmla="*/ 5549194 h 6858000"/>
              <a:gd name="connsiteX343" fmla="*/ 3398355 w 7467600"/>
              <a:gd name="connsiteY343" fmla="*/ 6094603 h 6858000"/>
              <a:gd name="connsiteX344" fmla="*/ 3193941 w 7467600"/>
              <a:gd name="connsiteY344" fmla="*/ 6798775 h 6858000"/>
              <a:gd name="connsiteX345" fmla="*/ 3184140 w 7467600"/>
              <a:gd name="connsiteY345" fmla="*/ 6858000 h 6858000"/>
              <a:gd name="connsiteX346" fmla="*/ 3099978 w 7467600"/>
              <a:gd name="connsiteY346" fmla="*/ 6858000 h 6858000"/>
              <a:gd name="connsiteX347" fmla="*/ 3101556 w 7467600"/>
              <a:gd name="connsiteY347" fmla="*/ 6843337 h 6858000"/>
              <a:gd name="connsiteX348" fmla="*/ 3370162 w 7467600"/>
              <a:gd name="connsiteY348" fmla="*/ 5785550 h 6858000"/>
              <a:gd name="connsiteX349" fmla="*/ 3746477 w 7467600"/>
              <a:gd name="connsiteY349" fmla="*/ 5377889 h 6858000"/>
              <a:gd name="connsiteX350" fmla="*/ 3863399 w 7467600"/>
              <a:gd name="connsiteY350" fmla="*/ 5087257 h 6858000"/>
              <a:gd name="connsiteX351" fmla="*/ 3968712 w 7467600"/>
              <a:gd name="connsiteY351" fmla="*/ 4913989 h 6858000"/>
              <a:gd name="connsiteX352" fmla="*/ 2792390 w 7467600"/>
              <a:gd name="connsiteY352" fmla="*/ 5382974 h 6858000"/>
              <a:gd name="connsiteX353" fmla="*/ 2714982 w 7467600"/>
              <a:gd name="connsiteY353" fmla="*/ 5427051 h 6858000"/>
              <a:gd name="connsiteX354" fmla="*/ 2813361 w 7467600"/>
              <a:gd name="connsiteY354" fmla="*/ 6023912 h 6858000"/>
              <a:gd name="connsiteX355" fmla="*/ 2688430 w 7467600"/>
              <a:gd name="connsiteY355" fmla="*/ 6801564 h 6858000"/>
              <a:gd name="connsiteX356" fmla="*/ 2629626 w 7467600"/>
              <a:gd name="connsiteY356" fmla="*/ 6763394 h 6858000"/>
              <a:gd name="connsiteX357" fmla="*/ 2565328 w 7467600"/>
              <a:gd name="connsiteY357" fmla="*/ 5516399 h 6858000"/>
              <a:gd name="connsiteX358" fmla="*/ 1922999 w 7467600"/>
              <a:gd name="connsiteY358" fmla="*/ 5980343 h 6858000"/>
              <a:gd name="connsiteX359" fmla="*/ 1950261 w 7467600"/>
              <a:gd name="connsiteY359" fmla="*/ 6405858 h 6858000"/>
              <a:gd name="connsiteX360" fmla="*/ 2365554 w 7467600"/>
              <a:gd name="connsiteY360" fmla="*/ 6759107 h 6858000"/>
              <a:gd name="connsiteX361" fmla="*/ 2424142 w 7467600"/>
              <a:gd name="connsiteY361" fmla="*/ 6858000 h 6858000"/>
              <a:gd name="connsiteX362" fmla="*/ 2395994 w 7467600"/>
              <a:gd name="connsiteY362" fmla="*/ 6858000 h 6858000"/>
              <a:gd name="connsiteX363" fmla="*/ 2392863 w 7467600"/>
              <a:gd name="connsiteY363" fmla="*/ 6852964 h 6858000"/>
              <a:gd name="connsiteX364" fmla="*/ 2017589 w 7467600"/>
              <a:gd name="connsiteY364" fmla="*/ 6493982 h 6858000"/>
              <a:gd name="connsiteX365" fmla="*/ 2147336 w 7467600"/>
              <a:gd name="connsiteY365" fmla="*/ 6594052 h 6858000"/>
              <a:gd name="connsiteX366" fmla="*/ 2207047 w 7467600"/>
              <a:gd name="connsiteY366" fmla="*/ 6654540 h 6858000"/>
              <a:gd name="connsiteX367" fmla="*/ 2299106 w 7467600"/>
              <a:gd name="connsiteY367" fmla="*/ 6778931 h 6858000"/>
              <a:gd name="connsiteX368" fmla="*/ 2314430 w 7467600"/>
              <a:gd name="connsiteY368" fmla="*/ 6801144 h 6858000"/>
              <a:gd name="connsiteX369" fmla="*/ 2352406 w 7467600"/>
              <a:gd name="connsiteY369" fmla="*/ 6858000 h 6858000"/>
              <a:gd name="connsiteX370" fmla="*/ 2314492 w 7467600"/>
              <a:gd name="connsiteY370" fmla="*/ 6858000 h 6858000"/>
              <a:gd name="connsiteX371" fmla="*/ 2288095 w 7467600"/>
              <a:gd name="connsiteY371" fmla="*/ 6818030 h 6858000"/>
              <a:gd name="connsiteX372" fmla="*/ 2272768 w 7467600"/>
              <a:gd name="connsiteY372" fmla="*/ 6795822 h 6858000"/>
              <a:gd name="connsiteX373" fmla="*/ 2182715 w 7467600"/>
              <a:gd name="connsiteY373" fmla="*/ 6675071 h 6858000"/>
              <a:gd name="connsiteX374" fmla="*/ 2032061 w 7467600"/>
              <a:gd name="connsiteY374" fmla="*/ 6541380 h 6858000"/>
              <a:gd name="connsiteX375" fmla="*/ 2257220 w 7467600"/>
              <a:gd name="connsiteY375" fmla="*/ 6826257 h 6858000"/>
              <a:gd name="connsiteX376" fmla="*/ 2281324 w 7467600"/>
              <a:gd name="connsiteY376" fmla="*/ 6858000 h 6858000"/>
              <a:gd name="connsiteX377" fmla="*/ 2242860 w 7467600"/>
              <a:gd name="connsiteY377" fmla="*/ 6858000 h 6858000"/>
              <a:gd name="connsiteX378" fmla="*/ 2232818 w 7467600"/>
              <a:gd name="connsiteY378" fmla="*/ 6844926 h 6858000"/>
              <a:gd name="connsiteX379" fmla="*/ 1990172 w 7467600"/>
              <a:gd name="connsiteY379" fmla="*/ 6542121 h 6858000"/>
              <a:gd name="connsiteX380" fmla="*/ 2124090 w 7467600"/>
              <a:gd name="connsiteY380" fmla="*/ 6761017 h 6858000"/>
              <a:gd name="connsiteX381" fmla="*/ 2200380 w 7467600"/>
              <a:gd name="connsiteY381" fmla="*/ 6858000 h 6858000"/>
              <a:gd name="connsiteX382" fmla="*/ 2147507 w 7467600"/>
              <a:gd name="connsiteY382" fmla="*/ 6858000 h 6858000"/>
              <a:gd name="connsiteX383" fmla="*/ 2070668 w 7467600"/>
              <a:gd name="connsiteY383" fmla="*/ 6761520 h 6858000"/>
              <a:gd name="connsiteX384" fmla="*/ 1975142 w 7467600"/>
              <a:gd name="connsiteY384" fmla="*/ 6585570 h 6858000"/>
              <a:gd name="connsiteX385" fmla="*/ 2050035 w 7467600"/>
              <a:gd name="connsiteY385" fmla="*/ 6813345 h 6858000"/>
              <a:gd name="connsiteX386" fmla="*/ 2063025 w 7467600"/>
              <a:gd name="connsiteY386" fmla="*/ 6858000 h 6858000"/>
              <a:gd name="connsiteX387" fmla="*/ 2021675 w 7467600"/>
              <a:gd name="connsiteY387" fmla="*/ 6858000 h 6858000"/>
              <a:gd name="connsiteX388" fmla="*/ 2019308 w 7467600"/>
              <a:gd name="connsiteY388" fmla="*/ 6847118 h 6858000"/>
              <a:gd name="connsiteX389" fmla="*/ 1938835 w 7467600"/>
              <a:gd name="connsiteY389" fmla="*/ 6551160 h 6858000"/>
              <a:gd name="connsiteX390" fmla="*/ 1953230 w 7467600"/>
              <a:gd name="connsiteY390" fmla="*/ 6759699 h 6858000"/>
              <a:gd name="connsiteX391" fmla="*/ 1956763 w 7467600"/>
              <a:gd name="connsiteY391" fmla="*/ 6778191 h 6858000"/>
              <a:gd name="connsiteX392" fmla="*/ 1967925 w 7467600"/>
              <a:gd name="connsiteY392" fmla="*/ 6858000 h 6858000"/>
              <a:gd name="connsiteX393" fmla="*/ 1936622 w 7467600"/>
              <a:gd name="connsiteY393" fmla="*/ 6858000 h 6858000"/>
              <a:gd name="connsiteX394" fmla="*/ 1926261 w 7467600"/>
              <a:gd name="connsiteY394" fmla="*/ 6784064 h 6858000"/>
              <a:gd name="connsiteX395" fmla="*/ 1922724 w 7467600"/>
              <a:gd name="connsiteY395" fmla="*/ 6765577 h 6858000"/>
              <a:gd name="connsiteX396" fmla="*/ 1904650 w 7467600"/>
              <a:gd name="connsiteY396" fmla="*/ 6639616 h 6858000"/>
              <a:gd name="connsiteX397" fmla="*/ 1885273 w 7467600"/>
              <a:gd name="connsiteY397" fmla="*/ 6858000 h 6858000"/>
              <a:gd name="connsiteX398" fmla="*/ 1854363 w 7467600"/>
              <a:gd name="connsiteY398" fmla="*/ 6858000 h 6858000"/>
              <a:gd name="connsiteX399" fmla="*/ 1880391 w 7467600"/>
              <a:gd name="connsiteY399" fmla="*/ 6603796 h 6858000"/>
              <a:gd name="connsiteX400" fmla="*/ 1818273 w 7467600"/>
              <a:gd name="connsiteY400" fmla="*/ 6715729 h 6858000"/>
              <a:gd name="connsiteX401" fmla="*/ 1794691 w 7467600"/>
              <a:gd name="connsiteY401" fmla="*/ 6843239 h 6858000"/>
              <a:gd name="connsiteX402" fmla="*/ 1794914 w 7467600"/>
              <a:gd name="connsiteY402" fmla="*/ 6858000 h 6858000"/>
              <a:gd name="connsiteX403" fmla="*/ 1746128 w 7467600"/>
              <a:gd name="connsiteY403" fmla="*/ 6858000 h 6858000"/>
              <a:gd name="connsiteX404" fmla="*/ 1753934 w 7467600"/>
              <a:gd name="connsiteY404" fmla="*/ 6724796 h 6858000"/>
              <a:gd name="connsiteX405" fmla="*/ 1792053 w 7467600"/>
              <a:gd name="connsiteY405" fmla="*/ 6572396 h 6858000"/>
              <a:gd name="connsiteX406" fmla="*/ 1862248 w 7467600"/>
              <a:gd name="connsiteY406" fmla="*/ 6266397 h 6858000"/>
              <a:gd name="connsiteX407" fmla="*/ 1862250 w 7467600"/>
              <a:gd name="connsiteY407" fmla="*/ 6033531 h 6858000"/>
              <a:gd name="connsiteX408" fmla="*/ 1211999 w 7467600"/>
              <a:gd name="connsiteY408" fmla="*/ 6683610 h 6858000"/>
              <a:gd name="connsiteX409" fmla="*/ 1213266 w 7467600"/>
              <a:gd name="connsiteY409" fmla="*/ 6691947 h 6858000"/>
              <a:gd name="connsiteX410" fmla="*/ 1203370 w 7467600"/>
              <a:gd name="connsiteY410" fmla="*/ 6850676 h 6858000"/>
              <a:gd name="connsiteX411" fmla="*/ 1203671 w 7467600"/>
              <a:gd name="connsiteY411" fmla="*/ 6858000 h 6858000"/>
              <a:gd name="connsiteX412" fmla="*/ 1143180 w 7467600"/>
              <a:gd name="connsiteY412" fmla="*/ 6858000 h 6858000"/>
              <a:gd name="connsiteX413" fmla="*/ 1142176 w 7467600"/>
              <a:gd name="connsiteY413" fmla="*/ 6766045 h 6858000"/>
              <a:gd name="connsiteX414" fmla="*/ 1067484 w 7467600"/>
              <a:gd name="connsiteY414" fmla="*/ 6858000 h 6858000"/>
              <a:gd name="connsiteX415" fmla="*/ 953928 w 7467600"/>
              <a:gd name="connsiteY415" fmla="*/ 6858000 h 6858000"/>
              <a:gd name="connsiteX416" fmla="*/ 959715 w 7467600"/>
              <a:gd name="connsiteY416" fmla="*/ 6850185 h 6858000"/>
              <a:gd name="connsiteX417" fmla="*/ 1483788 w 7467600"/>
              <a:gd name="connsiteY417" fmla="*/ 6259174 h 6858000"/>
              <a:gd name="connsiteX418" fmla="*/ 1100671 w 7467600"/>
              <a:gd name="connsiteY418" fmla="*/ 6252137 h 6858000"/>
              <a:gd name="connsiteX419" fmla="*/ 1090144 w 7467600"/>
              <a:gd name="connsiteY419" fmla="*/ 6256748 h 6858000"/>
              <a:gd name="connsiteX420" fmla="*/ 1095872 w 7467600"/>
              <a:gd name="connsiteY420" fmla="*/ 6271892 h 6858000"/>
              <a:gd name="connsiteX421" fmla="*/ 262785 w 7467600"/>
              <a:gd name="connsiteY421" fmla="*/ 6845450 h 6858000"/>
              <a:gd name="connsiteX422" fmla="*/ 209968 w 7467600"/>
              <a:gd name="connsiteY422" fmla="*/ 6770713 h 6858000"/>
              <a:gd name="connsiteX423" fmla="*/ 873460 w 7467600"/>
              <a:gd name="connsiteY423" fmla="*/ 6253768 h 6858000"/>
              <a:gd name="connsiteX424" fmla="*/ 192686 w 7467600"/>
              <a:gd name="connsiteY424" fmla="*/ 5849257 h 6858000"/>
              <a:gd name="connsiteX425" fmla="*/ 4696 w 7467600"/>
              <a:gd name="connsiteY425" fmla="*/ 5697668 h 6858000"/>
              <a:gd name="connsiteX426" fmla="*/ 0 w 7467600"/>
              <a:gd name="connsiteY426" fmla="*/ 5689984 h 6858000"/>
              <a:gd name="connsiteX427" fmla="*/ 0 w 7467600"/>
              <a:gd name="connsiteY427" fmla="*/ 5513472 h 6858000"/>
              <a:gd name="connsiteX428" fmla="*/ 174101 w 7467600"/>
              <a:gd name="connsiteY428" fmla="*/ 5620277 h 6858000"/>
              <a:gd name="connsiteX429" fmla="*/ 891800 w 7467600"/>
              <a:gd name="connsiteY429" fmla="*/ 6036935 h 6858000"/>
              <a:gd name="connsiteX430" fmla="*/ 1072219 w 7467600"/>
              <a:gd name="connsiteY430" fmla="*/ 6169443 h 6858000"/>
              <a:gd name="connsiteX431" fmla="*/ 1074117 w 7467600"/>
              <a:gd name="connsiteY431" fmla="*/ 6170301 h 6858000"/>
              <a:gd name="connsiteX432" fmla="*/ 1083114 w 7467600"/>
              <a:gd name="connsiteY432" fmla="*/ 6174131 h 6858000"/>
              <a:gd name="connsiteX433" fmla="*/ 1543010 w 7467600"/>
              <a:gd name="connsiteY433" fmla="*/ 6191140 h 6858000"/>
              <a:gd name="connsiteX434" fmla="*/ 1551080 w 7467600"/>
              <a:gd name="connsiteY434" fmla="*/ 6195006 h 6858000"/>
              <a:gd name="connsiteX435" fmla="*/ 2345443 w 7467600"/>
              <a:gd name="connsiteY435" fmla="*/ 5549882 h 6858000"/>
              <a:gd name="connsiteX436" fmla="*/ 1721499 w 7467600"/>
              <a:gd name="connsiteY436" fmla="*/ 5599969 h 6858000"/>
              <a:gd name="connsiteX437" fmla="*/ 767716 w 7467600"/>
              <a:gd name="connsiteY437" fmla="*/ 5472768 h 6858000"/>
              <a:gd name="connsiteX438" fmla="*/ 722147 w 7467600"/>
              <a:gd name="connsiteY438" fmla="*/ 5393091 h 6858000"/>
              <a:gd name="connsiteX439" fmla="*/ 1485552 w 7467600"/>
              <a:gd name="connsiteY439" fmla="*/ 5313202 h 6858000"/>
              <a:gd name="connsiteX440" fmla="*/ 2143004 w 7467600"/>
              <a:gd name="connsiteY440" fmla="*/ 5402420 h 6858000"/>
              <a:gd name="connsiteX441" fmla="*/ 1933391 w 7467600"/>
              <a:gd name="connsiteY441" fmla="*/ 5156971 h 6858000"/>
              <a:gd name="connsiteX442" fmla="*/ 1827118 w 7467600"/>
              <a:gd name="connsiteY442" fmla="*/ 4968410 h 6858000"/>
              <a:gd name="connsiteX443" fmla="*/ 1837349 w 7467600"/>
              <a:gd name="connsiteY443" fmla="*/ 4956357 h 6858000"/>
              <a:gd name="connsiteX444" fmla="*/ 2162835 w 7467600"/>
              <a:gd name="connsiteY444" fmla="*/ 5187853 h 6858000"/>
              <a:gd name="connsiteX445" fmla="*/ 2257167 w 7467600"/>
              <a:gd name="connsiteY445" fmla="*/ 5462123 h 6858000"/>
              <a:gd name="connsiteX446" fmla="*/ 2261598 w 7467600"/>
              <a:gd name="connsiteY446" fmla="*/ 5467998 h 6858000"/>
              <a:gd name="connsiteX447" fmla="*/ 2437177 w 7467600"/>
              <a:gd name="connsiteY447" fmla="*/ 5479608 h 6858000"/>
              <a:gd name="connsiteX448" fmla="*/ 2445247 w 7467600"/>
              <a:gd name="connsiteY448" fmla="*/ 5483476 h 6858000"/>
              <a:gd name="connsiteX449" fmla="*/ 2743626 w 7467600"/>
              <a:gd name="connsiteY449" fmla="*/ 5304819 h 6858000"/>
              <a:gd name="connsiteX450" fmla="*/ 3048102 w 7467600"/>
              <a:gd name="connsiteY450" fmla="*/ 5150595 h 6858000"/>
              <a:gd name="connsiteX451" fmla="*/ 1799414 w 7467600"/>
              <a:gd name="connsiteY451" fmla="*/ 4694732 h 6858000"/>
              <a:gd name="connsiteX452" fmla="*/ 1771735 w 7467600"/>
              <a:gd name="connsiteY452" fmla="*/ 4619929 h 6858000"/>
              <a:gd name="connsiteX453" fmla="*/ 3104273 w 7467600"/>
              <a:gd name="connsiteY453" fmla="*/ 5076159 h 6858000"/>
              <a:gd name="connsiteX454" fmla="*/ 3113245 w 7467600"/>
              <a:gd name="connsiteY454" fmla="*/ 5090705 h 6858000"/>
              <a:gd name="connsiteX455" fmla="*/ 3126294 w 7467600"/>
              <a:gd name="connsiteY455" fmla="*/ 5114400 h 6858000"/>
              <a:gd name="connsiteX456" fmla="*/ 3937433 w 7467600"/>
              <a:gd name="connsiteY456" fmla="*/ 4830473 h 6858000"/>
              <a:gd name="connsiteX457" fmla="*/ 3590475 w 7467600"/>
              <a:gd name="connsiteY457" fmla="*/ 4597974 h 6858000"/>
              <a:gd name="connsiteX458" fmla="*/ 3100264 w 7467600"/>
              <a:gd name="connsiteY458" fmla="*/ 4579845 h 6858000"/>
              <a:gd name="connsiteX459" fmla="*/ 2183576 w 7467600"/>
              <a:gd name="connsiteY459" fmla="*/ 4227150 h 6858000"/>
              <a:gd name="connsiteX460" fmla="*/ 2151029 w 7467600"/>
              <a:gd name="connsiteY460" fmla="*/ 4146947 h 6858000"/>
              <a:gd name="connsiteX461" fmla="*/ 3563434 w 7467600"/>
              <a:gd name="connsiteY461" fmla="*/ 4469115 h 6858000"/>
              <a:gd name="connsiteX462" fmla="*/ 3177952 w 7467600"/>
              <a:gd name="connsiteY462" fmla="*/ 3657386 h 6858000"/>
              <a:gd name="connsiteX463" fmla="*/ 3189263 w 7467600"/>
              <a:gd name="connsiteY463" fmla="*/ 3625726 h 6858000"/>
              <a:gd name="connsiteX464" fmla="*/ 3560912 w 7467600"/>
              <a:gd name="connsiteY464" fmla="*/ 4079863 h 6858000"/>
              <a:gd name="connsiteX465" fmla="*/ 3626636 w 7467600"/>
              <a:gd name="connsiteY465" fmla="*/ 4512230 h 6858000"/>
              <a:gd name="connsiteX466" fmla="*/ 3653088 w 7467600"/>
              <a:gd name="connsiteY466" fmla="*/ 4521417 h 6858000"/>
              <a:gd name="connsiteX467" fmla="*/ 3988128 w 7467600"/>
              <a:gd name="connsiteY467" fmla="*/ 4817267 h 6858000"/>
              <a:gd name="connsiteX468" fmla="*/ 4830582 w 7467600"/>
              <a:gd name="connsiteY468" fmla="*/ 4676000 h 6858000"/>
              <a:gd name="connsiteX469" fmla="*/ 4830100 w 7467600"/>
              <a:gd name="connsiteY469" fmla="*/ 4675554 h 6858000"/>
              <a:gd name="connsiteX470" fmla="*/ 4036318 w 7467600"/>
              <a:gd name="connsiteY470" fmla="*/ 4147013 h 6858000"/>
              <a:gd name="connsiteX471" fmla="*/ 3432098 w 7467600"/>
              <a:gd name="connsiteY471" fmla="*/ 3537312 h 6858000"/>
              <a:gd name="connsiteX472" fmla="*/ 3446761 w 7467600"/>
              <a:gd name="connsiteY472" fmla="*/ 3461278 h 6858000"/>
              <a:gd name="connsiteX473" fmla="*/ 4419733 w 7467600"/>
              <a:gd name="connsiteY473" fmla="*/ 3963555 h 6858000"/>
              <a:gd name="connsiteX474" fmla="*/ 4781371 w 7467600"/>
              <a:gd name="connsiteY474" fmla="*/ 4458604 h 6858000"/>
              <a:gd name="connsiteX475" fmla="*/ 4780440 w 7467600"/>
              <a:gd name="connsiteY475" fmla="*/ 4470290 h 6858000"/>
              <a:gd name="connsiteX476" fmla="*/ 4898954 w 7467600"/>
              <a:gd name="connsiteY476" fmla="*/ 4662092 h 6858000"/>
              <a:gd name="connsiteX477" fmla="*/ 4900699 w 7467600"/>
              <a:gd name="connsiteY477" fmla="*/ 4670867 h 6858000"/>
              <a:gd name="connsiteX478" fmla="*/ 5714511 w 7467600"/>
              <a:gd name="connsiteY478" fmla="*/ 4663483 h 6858000"/>
              <a:gd name="connsiteX479" fmla="*/ 5464793 w 7467600"/>
              <a:gd name="connsiteY479" fmla="*/ 4393556 h 6858000"/>
              <a:gd name="connsiteX480" fmla="*/ 5461897 w 7467600"/>
              <a:gd name="connsiteY480" fmla="*/ 4390879 h 6858000"/>
              <a:gd name="connsiteX481" fmla="*/ 4294126 w 7467600"/>
              <a:gd name="connsiteY481" fmla="*/ 3303048 h 6858000"/>
              <a:gd name="connsiteX482" fmla="*/ 4305321 w 7467600"/>
              <a:gd name="connsiteY482" fmla="*/ 3256953 h 6858000"/>
              <a:gd name="connsiteX483" fmla="*/ 4949299 w 7467600"/>
              <a:gd name="connsiteY483" fmla="*/ 3766336 h 6858000"/>
              <a:gd name="connsiteX484" fmla="*/ 5291452 w 7467600"/>
              <a:gd name="connsiteY484" fmla="*/ 4076801 h 6858000"/>
              <a:gd name="connsiteX485" fmla="*/ 5434998 w 7467600"/>
              <a:gd name="connsiteY485" fmla="*/ 4254100 h 6858000"/>
              <a:gd name="connsiteX486" fmla="*/ 5351015 w 7467600"/>
              <a:gd name="connsiteY486" fmla="*/ 3760989 h 6858000"/>
              <a:gd name="connsiteX487" fmla="*/ 5413780 w 7467600"/>
              <a:gd name="connsiteY487" fmla="*/ 2966265 h 6858000"/>
              <a:gd name="connsiteX488" fmla="*/ 5425627 w 7467600"/>
              <a:gd name="connsiteY488" fmla="*/ 2954192 h 6858000"/>
              <a:gd name="connsiteX489" fmla="*/ 6604735 w 7467600"/>
              <a:gd name="connsiteY489" fmla="*/ 2041381 h 6858000"/>
              <a:gd name="connsiteX490" fmla="*/ 7204487 w 7467600"/>
              <a:gd name="connsiteY490" fmla="*/ 2742112 h 6858000"/>
              <a:gd name="connsiteX491" fmla="*/ 7131592 w 7467600"/>
              <a:gd name="connsiteY491" fmla="*/ 2672096 h 6858000"/>
              <a:gd name="connsiteX492" fmla="*/ 6996344 w 7467600"/>
              <a:gd name="connsiteY492" fmla="*/ 2518310 h 6858000"/>
              <a:gd name="connsiteX493" fmla="*/ 6735495 w 7467600"/>
              <a:gd name="connsiteY493" fmla="*/ 2196890 h 6858000"/>
              <a:gd name="connsiteX494" fmla="*/ 6721901 w 7467600"/>
              <a:gd name="connsiteY494" fmla="*/ 2179274 h 6858000"/>
              <a:gd name="connsiteX495" fmla="*/ 6604735 w 7467600"/>
              <a:gd name="connsiteY495" fmla="*/ 2041381 h 6858000"/>
              <a:gd name="connsiteX496" fmla="*/ 6591670 w 7467600"/>
              <a:gd name="connsiteY496" fmla="*/ 1988277 h 6858000"/>
              <a:gd name="connsiteX497" fmla="*/ 6747349 w 7467600"/>
              <a:gd name="connsiteY497" fmla="*/ 2160069 h 6858000"/>
              <a:gd name="connsiteX498" fmla="*/ 6760943 w 7467600"/>
              <a:gd name="connsiteY498" fmla="*/ 2177686 h 6858000"/>
              <a:gd name="connsiteX499" fmla="*/ 7021065 w 7467600"/>
              <a:gd name="connsiteY499" fmla="*/ 2498102 h 6858000"/>
              <a:gd name="connsiteX500" fmla="*/ 7155223 w 7467600"/>
              <a:gd name="connsiteY500" fmla="*/ 2650386 h 6858000"/>
              <a:gd name="connsiteX501" fmla="*/ 7203167 w 7467600"/>
              <a:gd name="connsiteY501" fmla="*/ 2697288 h 6858000"/>
              <a:gd name="connsiteX502" fmla="*/ 6937703 w 7467600"/>
              <a:gd name="connsiteY502" fmla="*/ 2321981 h 6858000"/>
              <a:gd name="connsiteX503" fmla="*/ 6591670 w 7467600"/>
              <a:gd name="connsiteY503" fmla="*/ 1988277 h 6858000"/>
              <a:gd name="connsiteX504" fmla="*/ 5798671 w 7467600"/>
              <a:gd name="connsiteY504" fmla="*/ 1981601 h 6858000"/>
              <a:gd name="connsiteX505" fmla="*/ 5754709 w 7467600"/>
              <a:gd name="connsiteY505" fmla="*/ 2071454 h 6858000"/>
              <a:gd name="connsiteX506" fmla="*/ 5763044 w 7467600"/>
              <a:gd name="connsiteY506" fmla="*/ 2842206 h 6858000"/>
              <a:gd name="connsiteX507" fmla="*/ 5764974 w 7467600"/>
              <a:gd name="connsiteY507" fmla="*/ 2799609 h 6858000"/>
              <a:gd name="connsiteX508" fmla="*/ 5767665 w 7467600"/>
              <a:gd name="connsiteY508" fmla="*/ 2666409 h 6858000"/>
              <a:gd name="connsiteX509" fmla="*/ 5763055 w 7467600"/>
              <a:gd name="connsiteY509" fmla="*/ 2579705 h 6858000"/>
              <a:gd name="connsiteX510" fmla="*/ 5758079 w 7467600"/>
              <a:gd name="connsiteY510" fmla="*/ 2492508 h 6858000"/>
              <a:gd name="connsiteX511" fmla="*/ 5779325 w 7467600"/>
              <a:gd name="connsiteY511" fmla="*/ 2197069 h 6858000"/>
              <a:gd name="connsiteX512" fmla="*/ 5798671 w 7467600"/>
              <a:gd name="connsiteY512" fmla="*/ 1981601 h 6858000"/>
              <a:gd name="connsiteX513" fmla="*/ 5829202 w 7467600"/>
              <a:gd name="connsiteY513" fmla="*/ 1971679 h 6858000"/>
              <a:gd name="connsiteX514" fmla="*/ 5809558 w 7467600"/>
              <a:gd name="connsiteY514" fmla="*/ 2198043 h 6858000"/>
              <a:gd name="connsiteX515" fmla="*/ 5788653 w 7467600"/>
              <a:gd name="connsiteY515" fmla="*/ 2489430 h 6858000"/>
              <a:gd name="connsiteX516" fmla="*/ 5793439 w 7467600"/>
              <a:gd name="connsiteY516" fmla="*/ 2575235 h 6858000"/>
              <a:gd name="connsiteX517" fmla="*/ 5796837 w 7467600"/>
              <a:gd name="connsiteY517" fmla="*/ 2637633 h 6858000"/>
              <a:gd name="connsiteX518" fmla="*/ 5818614 w 7467600"/>
              <a:gd name="connsiteY518" fmla="*/ 2473055 h 6858000"/>
              <a:gd name="connsiteX519" fmla="*/ 5829202 w 7467600"/>
              <a:gd name="connsiteY519" fmla="*/ 1971679 h 6858000"/>
              <a:gd name="connsiteX520" fmla="*/ 5911389 w 7467600"/>
              <a:gd name="connsiteY520" fmla="*/ 1898371 h 6858000"/>
              <a:gd name="connsiteX521" fmla="*/ 6237627 w 7467600"/>
              <a:gd name="connsiteY521" fmla="*/ 2231921 h 6858000"/>
              <a:gd name="connsiteX522" fmla="*/ 5911389 w 7467600"/>
              <a:gd name="connsiteY522" fmla="*/ 1898371 h 6858000"/>
              <a:gd name="connsiteX523" fmla="*/ 6944437 w 7467600"/>
              <a:gd name="connsiteY523" fmla="*/ 1575402 h 6858000"/>
              <a:gd name="connsiteX524" fmla="*/ 6304730 w 7467600"/>
              <a:gd name="connsiteY524" fmla="*/ 1766654 h 6858000"/>
              <a:gd name="connsiteX525" fmla="*/ 6944437 w 7467600"/>
              <a:gd name="connsiteY525" fmla="*/ 1575402 h 6858000"/>
              <a:gd name="connsiteX526" fmla="*/ 7019523 w 7467600"/>
              <a:gd name="connsiteY526" fmla="*/ 1519450 h 6858000"/>
              <a:gd name="connsiteX527" fmla="*/ 6298091 w 7467600"/>
              <a:gd name="connsiteY527" fmla="*/ 1737122 h 6858000"/>
              <a:gd name="connsiteX528" fmla="*/ 7019523 w 7467600"/>
              <a:gd name="connsiteY528" fmla="*/ 1519450 h 6858000"/>
              <a:gd name="connsiteX529" fmla="*/ 2399523 w 7467600"/>
              <a:gd name="connsiteY529" fmla="*/ 1428234 h 6858000"/>
              <a:gd name="connsiteX530" fmla="*/ 2224982 w 7467600"/>
              <a:gd name="connsiteY530" fmla="*/ 1826201 h 6858000"/>
              <a:gd name="connsiteX531" fmla="*/ 2096099 w 7467600"/>
              <a:gd name="connsiteY531" fmla="*/ 2345900 h 6858000"/>
              <a:gd name="connsiteX532" fmla="*/ 2283317 w 7467600"/>
              <a:gd name="connsiteY532" fmla="*/ 1796925 h 6858000"/>
              <a:gd name="connsiteX533" fmla="*/ 2399523 w 7467600"/>
              <a:gd name="connsiteY533" fmla="*/ 1428234 h 6858000"/>
              <a:gd name="connsiteX534" fmla="*/ 2448558 w 7467600"/>
              <a:gd name="connsiteY534" fmla="*/ 1373435 h 6858000"/>
              <a:gd name="connsiteX535" fmla="*/ 2312521 w 7467600"/>
              <a:gd name="connsiteY535" fmla="*/ 1806140 h 6858000"/>
              <a:gd name="connsiteX536" fmla="*/ 2127533 w 7467600"/>
              <a:gd name="connsiteY536" fmla="*/ 2348380 h 6858000"/>
              <a:gd name="connsiteX537" fmla="*/ 2358080 w 7467600"/>
              <a:gd name="connsiteY537" fmla="*/ 1866134 h 6858000"/>
              <a:gd name="connsiteX538" fmla="*/ 2407436 w 7467600"/>
              <a:gd name="connsiteY538" fmla="*/ 1651070 h 6858000"/>
              <a:gd name="connsiteX539" fmla="*/ 2448558 w 7467600"/>
              <a:gd name="connsiteY539" fmla="*/ 1373435 h 6858000"/>
              <a:gd name="connsiteX540" fmla="*/ 278707 w 7467600"/>
              <a:gd name="connsiteY540" fmla="*/ 1352270 h 6858000"/>
              <a:gd name="connsiteX541" fmla="*/ 321570 w 7467600"/>
              <a:gd name="connsiteY541" fmla="*/ 1861610 h 6858000"/>
              <a:gd name="connsiteX542" fmla="*/ 294281 w 7467600"/>
              <a:gd name="connsiteY542" fmla="*/ 1440658 h 6858000"/>
              <a:gd name="connsiteX543" fmla="*/ 278707 w 7467600"/>
              <a:gd name="connsiteY543" fmla="*/ 1352270 h 6858000"/>
              <a:gd name="connsiteX544" fmla="*/ 1423821 w 7467600"/>
              <a:gd name="connsiteY544" fmla="*/ 1351958 h 6858000"/>
              <a:gd name="connsiteX545" fmla="*/ 1638521 w 7467600"/>
              <a:gd name="connsiteY545" fmla="*/ 1908470 h 6858000"/>
              <a:gd name="connsiteX546" fmla="*/ 1754199 w 7467600"/>
              <a:gd name="connsiteY546" fmla="*/ 2149284 h 6858000"/>
              <a:gd name="connsiteX547" fmla="*/ 1908359 w 7467600"/>
              <a:gd name="connsiteY547" fmla="*/ 2364988 h 6858000"/>
              <a:gd name="connsiteX548" fmla="*/ 1647661 w 7467600"/>
              <a:gd name="connsiteY548" fmla="*/ 1825945 h 6858000"/>
              <a:gd name="connsiteX549" fmla="*/ 1423821 w 7467600"/>
              <a:gd name="connsiteY549" fmla="*/ 1351958 h 6858000"/>
              <a:gd name="connsiteX550" fmla="*/ 1431890 w 7467600"/>
              <a:gd name="connsiteY550" fmla="*/ 1306475 h 6858000"/>
              <a:gd name="connsiteX551" fmla="*/ 1507597 w 7467600"/>
              <a:gd name="connsiteY551" fmla="*/ 1446132 h 6858000"/>
              <a:gd name="connsiteX552" fmla="*/ 1674586 w 7467600"/>
              <a:gd name="connsiteY552" fmla="*/ 1813832 h 6858000"/>
              <a:gd name="connsiteX553" fmla="*/ 1815950 w 7467600"/>
              <a:gd name="connsiteY553" fmla="*/ 2128564 h 6858000"/>
              <a:gd name="connsiteX554" fmla="*/ 1984242 w 7467600"/>
              <a:gd name="connsiteY554" fmla="*/ 2430829 h 6858000"/>
              <a:gd name="connsiteX555" fmla="*/ 2014023 w 7467600"/>
              <a:gd name="connsiteY555" fmla="*/ 2450995 h 6858000"/>
              <a:gd name="connsiteX556" fmla="*/ 1747337 w 7467600"/>
              <a:gd name="connsiteY556" fmla="*/ 1855264 h 6858000"/>
              <a:gd name="connsiteX557" fmla="*/ 1533749 w 7467600"/>
              <a:gd name="connsiteY557" fmla="*/ 1478656 h 6858000"/>
              <a:gd name="connsiteX558" fmla="*/ 1431890 w 7467600"/>
              <a:gd name="connsiteY558" fmla="*/ 1306475 h 6858000"/>
              <a:gd name="connsiteX559" fmla="*/ 5052692 w 7467600"/>
              <a:gd name="connsiteY559" fmla="*/ 1292994 h 6858000"/>
              <a:gd name="connsiteX560" fmla="*/ 5200661 w 7467600"/>
              <a:gd name="connsiteY560" fmla="*/ 1635186 h 6858000"/>
              <a:gd name="connsiteX561" fmla="*/ 5297138 w 7467600"/>
              <a:gd name="connsiteY561" fmla="*/ 1906351 h 6858000"/>
              <a:gd name="connsiteX562" fmla="*/ 5052692 w 7467600"/>
              <a:gd name="connsiteY562" fmla="*/ 1292994 h 6858000"/>
              <a:gd name="connsiteX563" fmla="*/ 5009948 w 7467600"/>
              <a:gd name="connsiteY563" fmla="*/ 1273619 h 6858000"/>
              <a:gd name="connsiteX564" fmla="*/ 5121777 w 7467600"/>
              <a:gd name="connsiteY564" fmla="*/ 1654213 h 6858000"/>
              <a:gd name="connsiteX565" fmla="*/ 5293545 w 7467600"/>
              <a:gd name="connsiteY565" fmla="*/ 2072247 h 6858000"/>
              <a:gd name="connsiteX566" fmla="*/ 5294042 w 7467600"/>
              <a:gd name="connsiteY566" fmla="*/ 2065019 h 6858000"/>
              <a:gd name="connsiteX567" fmla="*/ 5171936 w 7467600"/>
              <a:gd name="connsiteY567" fmla="*/ 1647613 h 6858000"/>
              <a:gd name="connsiteX568" fmla="*/ 5009948 w 7467600"/>
              <a:gd name="connsiteY568" fmla="*/ 1273619 h 6858000"/>
              <a:gd name="connsiteX569" fmla="*/ 655236 w 7467600"/>
              <a:gd name="connsiteY569" fmla="*/ 1268632 h 6858000"/>
              <a:gd name="connsiteX570" fmla="*/ 839521 w 7467600"/>
              <a:gd name="connsiteY570" fmla="*/ 1685315 h 6858000"/>
              <a:gd name="connsiteX571" fmla="*/ 1109416 w 7467600"/>
              <a:gd name="connsiteY571" fmla="*/ 2061663 h 6858000"/>
              <a:gd name="connsiteX572" fmla="*/ 1298300 w 7467600"/>
              <a:gd name="connsiteY572" fmla="*/ 2247742 h 6858000"/>
              <a:gd name="connsiteX573" fmla="*/ 1125871 w 7467600"/>
              <a:gd name="connsiteY573" fmla="*/ 1989513 h 6858000"/>
              <a:gd name="connsiteX574" fmla="*/ 981574 w 7467600"/>
              <a:gd name="connsiteY574" fmla="*/ 1783157 h 6858000"/>
              <a:gd name="connsiteX575" fmla="*/ 922198 w 7467600"/>
              <a:gd name="connsiteY575" fmla="*/ 1677437 h 6858000"/>
              <a:gd name="connsiteX576" fmla="*/ 869293 w 7467600"/>
              <a:gd name="connsiteY576" fmla="*/ 1583214 h 6858000"/>
              <a:gd name="connsiteX577" fmla="*/ 751431 w 7467600"/>
              <a:gd name="connsiteY577" fmla="*/ 1405731 h 6858000"/>
              <a:gd name="connsiteX578" fmla="*/ 655236 w 7467600"/>
              <a:gd name="connsiteY578" fmla="*/ 1268632 h 6858000"/>
              <a:gd name="connsiteX579" fmla="*/ 6516292 w 7467600"/>
              <a:gd name="connsiteY579" fmla="*/ 1263064 h 6858000"/>
              <a:gd name="connsiteX580" fmla="*/ 5736320 w 7467600"/>
              <a:gd name="connsiteY580" fmla="*/ 1501803 h 6858000"/>
              <a:gd name="connsiteX581" fmla="*/ 6516292 w 7467600"/>
              <a:gd name="connsiteY581" fmla="*/ 1263064 h 6858000"/>
              <a:gd name="connsiteX582" fmla="*/ 291466 w 7467600"/>
              <a:gd name="connsiteY582" fmla="*/ 1250369 h 6858000"/>
              <a:gd name="connsiteX583" fmla="*/ 323180 w 7467600"/>
              <a:gd name="connsiteY583" fmla="*/ 1435283 h 6858000"/>
              <a:gd name="connsiteX584" fmla="*/ 349381 w 7467600"/>
              <a:gd name="connsiteY584" fmla="*/ 1875041 h 6858000"/>
              <a:gd name="connsiteX585" fmla="*/ 374363 w 7467600"/>
              <a:gd name="connsiteY585" fmla="*/ 1506494 h 6858000"/>
              <a:gd name="connsiteX586" fmla="*/ 302168 w 7467600"/>
              <a:gd name="connsiteY586" fmla="*/ 1274495 h 6858000"/>
              <a:gd name="connsiteX587" fmla="*/ 291466 w 7467600"/>
              <a:gd name="connsiteY587" fmla="*/ 1250369 h 6858000"/>
              <a:gd name="connsiteX588" fmla="*/ 678222 w 7467600"/>
              <a:gd name="connsiteY588" fmla="*/ 1248670 h 6858000"/>
              <a:gd name="connsiteX589" fmla="*/ 775536 w 7467600"/>
              <a:gd name="connsiteY589" fmla="*/ 1388015 h 6858000"/>
              <a:gd name="connsiteX590" fmla="*/ 894529 w 7467600"/>
              <a:gd name="connsiteY590" fmla="*/ 1567739 h 6858000"/>
              <a:gd name="connsiteX591" fmla="*/ 948000 w 7467600"/>
              <a:gd name="connsiteY591" fmla="*/ 1663088 h 6858000"/>
              <a:gd name="connsiteX592" fmla="*/ 1006812 w 7467600"/>
              <a:gd name="connsiteY592" fmla="*/ 1767683 h 6858000"/>
              <a:gd name="connsiteX593" fmla="*/ 1149133 w 7467600"/>
              <a:gd name="connsiteY593" fmla="*/ 1971513 h 6858000"/>
              <a:gd name="connsiteX594" fmla="*/ 1333952 w 7467600"/>
              <a:gd name="connsiteY594" fmla="*/ 2251620 h 6858000"/>
              <a:gd name="connsiteX595" fmla="*/ 1337329 w 7467600"/>
              <a:gd name="connsiteY595" fmla="*/ 2258350 h 6858000"/>
              <a:gd name="connsiteX596" fmla="*/ 1014726 w 7467600"/>
              <a:gd name="connsiteY596" fmla="*/ 1615556 h 6858000"/>
              <a:gd name="connsiteX597" fmla="*/ 678222 w 7467600"/>
              <a:gd name="connsiteY597" fmla="*/ 1248670 h 6858000"/>
              <a:gd name="connsiteX598" fmla="*/ 6691602 w 7467600"/>
              <a:gd name="connsiteY598" fmla="*/ 1140573 h 6858000"/>
              <a:gd name="connsiteX599" fmla="*/ 6571100 w 7467600"/>
              <a:gd name="connsiteY599" fmla="*/ 1183662 h 6858000"/>
              <a:gd name="connsiteX600" fmla="*/ 6241687 w 7467600"/>
              <a:gd name="connsiteY600" fmla="*/ 1257600 h 6858000"/>
              <a:gd name="connsiteX601" fmla="*/ 5693009 w 7467600"/>
              <a:gd name="connsiteY601" fmla="*/ 1478256 h 6858000"/>
              <a:gd name="connsiteX602" fmla="*/ 6548420 w 7467600"/>
              <a:gd name="connsiteY602" fmla="*/ 1214599 h 6858000"/>
              <a:gd name="connsiteX603" fmla="*/ 6605473 w 7467600"/>
              <a:gd name="connsiteY603" fmla="*/ 1184686 h 6858000"/>
              <a:gd name="connsiteX604" fmla="*/ 6691602 w 7467600"/>
              <a:gd name="connsiteY604" fmla="*/ 1140573 h 6858000"/>
              <a:gd name="connsiteX605" fmla="*/ 4002475 w 7467600"/>
              <a:gd name="connsiteY605" fmla="*/ 1037802 h 6858000"/>
              <a:gd name="connsiteX606" fmla="*/ 4000324 w 7467600"/>
              <a:gd name="connsiteY606" fmla="*/ 1039362 h 6858000"/>
              <a:gd name="connsiteX607" fmla="*/ 4002862 w 7467600"/>
              <a:gd name="connsiteY607" fmla="*/ 1042866 h 6858000"/>
              <a:gd name="connsiteX608" fmla="*/ 4002475 w 7467600"/>
              <a:gd name="connsiteY608" fmla="*/ 1037802 h 6858000"/>
              <a:gd name="connsiteX609" fmla="*/ 506322 w 7467600"/>
              <a:gd name="connsiteY609" fmla="*/ 1020997 h 6858000"/>
              <a:gd name="connsiteX610" fmla="*/ 533068 w 7467600"/>
              <a:gd name="connsiteY610" fmla="*/ 1029409 h 6858000"/>
              <a:gd name="connsiteX611" fmla="*/ 1232525 w 7467600"/>
              <a:gd name="connsiteY611" fmla="*/ 1804675 h 6858000"/>
              <a:gd name="connsiteX612" fmla="*/ 1388858 w 7467600"/>
              <a:gd name="connsiteY612" fmla="*/ 2368011 h 6858000"/>
              <a:gd name="connsiteX613" fmla="*/ 1384098 w 7467600"/>
              <a:gd name="connsiteY613" fmla="*/ 2378125 h 6858000"/>
              <a:gd name="connsiteX614" fmla="*/ 1425393 w 7467600"/>
              <a:gd name="connsiteY614" fmla="*/ 2589124 h 6858000"/>
              <a:gd name="connsiteX615" fmla="*/ 1424001 w 7467600"/>
              <a:gd name="connsiteY615" fmla="*/ 2597541 h 6858000"/>
              <a:gd name="connsiteX616" fmla="*/ 2152729 w 7467600"/>
              <a:gd name="connsiteY616" fmla="*/ 2864487 h 6858000"/>
              <a:gd name="connsiteX617" fmla="*/ 2020609 w 7467600"/>
              <a:gd name="connsiteY617" fmla="*/ 2539671 h 6858000"/>
              <a:gd name="connsiteX618" fmla="*/ 2018920 w 7467600"/>
              <a:gd name="connsiteY618" fmla="*/ 2536309 h 6858000"/>
              <a:gd name="connsiteX619" fmla="*/ 1342441 w 7467600"/>
              <a:gd name="connsiteY619" fmla="*/ 1173017 h 6858000"/>
              <a:gd name="connsiteX620" fmla="*/ 1367925 w 7467600"/>
              <a:gd name="connsiteY620" fmla="*/ 1135648 h 6858000"/>
              <a:gd name="connsiteX621" fmla="*/ 1771401 w 7467600"/>
              <a:gd name="connsiteY621" fmla="*/ 1806673 h 6858000"/>
              <a:gd name="connsiteX622" fmla="*/ 1972385 w 7467600"/>
              <a:gd name="connsiteY622" fmla="*/ 2198735 h 6858000"/>
              <a:gd name="connsiteX623" fmla="*/ 2040892 w 7467600"/>
              <a:gd name="connsiteY623" fmla="*/ 2405205 h 6858000"/>
              <a:gd name="connsiteX624" fmla="*/ 2131689 w 7467600"/>
              <a:gd name="connsiteY624" fmla="*/ 1936926 h 6858000"/>
              <a:gd name="connsiteX625" fmla="*/ 2454820 w 7467600"/>
              <a:gd name="connsiteY625" fmla="*/ 1248808 h 6858000"/>
              <a:gd name="connsiteX626" fmla="*/ 2492512 w 7467600"/>
              <a:gd name="connsiteY626" fmla="*/ 1302920 h 6858000"/>
              <a:gd name="connsiteX627" fmla="*/ 2081216 w 7467600"/>
              <a:gd name="connsiteY627" fmla="*/ 2527513 h 6858000"/>
              <a:gd name="connsiteX628" fmla="*/ 2081211 w 7467600"/>
              <a:gd name="connsiteY628" fmla="*/ 2528916 h 6858000"/>
              <a:gd name="connsiteX629" fmla="*/ 2199067 w 7467600"/>
              <a:gd name="connsiteY629" fmla="*/ 2884061 h 6858000"/>
              <a:gd name="connsiteX630" fmla="*/ 3192586 w 7467600"/>
              <a:gd name="connsiteY630" fmla="*/ 3411496 h 6858000"/>
              <a:gd name="connsiteX631" fmla="*/ 3182620 w 7467600"/>
              <a:gd name="connsiteY631" fmla="*/ 3483279 h 6858000"/>
              <a:gd name="connsiteX632" fmla="*/ 2435119 w 7467600"/>
              <a:gd name="connsiteY632" fmla="*/ 3080173 h 6858000"/>
              <a:gd name="connsiteX633" fmla="*/ 2410152 w 7467600"/>
              <a:gd name="connsiteY633" fmla="*/ 3063751 h 6858000"/>
              <a:gd name="connsiteX634" fmla="*/ 2408099 w 7467600"/>
              <a:gd name="connsiteY634" fmla="*/ 3064403 h 6858000"/>
              <a:gd name="connsiteX635" fmla="*/ 2407218 w 7467600"/>
              <a:gd name="connsiteY635" fmla="*/ 3070324 h 6858000"/>
              <a:gd name="connsiteX636" fmla="*/ 2380138 w 7467600"/>
              <a:gd name="connsiteY636" fmla="*/ 3099341 h 6858000"/>
              <a:gd name="connsiteX637" fmla="*/ 1765923 w 7467600"/>
              <a:gd name="connsiteY637" fmla="*/ 3581043 h 6858000"/>
              <a:gd name="connsiteX638" fmla="*/ 1702258 w 7467600"/>
              <a:gd name="connsiteY638" fmla="*/ 3612286 h 6858000"/>
              <a:gd name="connsiteX639" fmla="*/ 1538370 w 7467600"/>
              <a:gd name="connsiteY639" fmla="*/ 3811804 h 6858000"/>
              <a:gd name="connsiteX640" fmla="*/ 542867 w 7467600"/>
              <a:gd name="connsiteY640" fmla="*/ 4944092 h 6858000"/>
              <a:gd name="connsiteX641" fmla="*/ 515800 w 7467600"/>
              <a:gd name="connsiteY641" fmla="*/ 4862180 h 6858000"/>
              <a:gd name="connsiteX642" fmla="*/ 909145 w 7467600"/>
              <a:gd name="connsiteY642" fmla="*/ 4199225 h 6858000"/>
              <a:gd name="connsiteX643" fmla="*/ 1214067 w 7467600"/>
              <a:gd name="connsiteY643" fmla="*/ 3908561 h 6858000"/>
              <a:gd name="connsiteX644" fmla="*/ 640967 w 7467600"/>
              <a:gd name="connsiteY644" fmla="*/ 4105601 h 6858000"/>
              <a:gd name="connsiteX645" fmla="*/ 112563 w 7467600"/>
              <a:gd name="connsiteY645" fmla="*/ 4396952 h 6858000"/>
              <a:gd name="connsiteX646" fmla="*/ 0 w 7467600"/>
              <a:gd name="connsiteY646" fmla="*/ 4466006 h 6858000"/>
              <a:gd name="connsiteX647" fmla="*/ 0 w 7467600"/>
              <a:gd name="connsiteY647" fmla="*/ 4233763 h 6858000"/>
              <a:gd name="connsiteX648" fmla="*/ 36881 w 7467600"/>
              <a:gd name="connsiteY648" fmla="*/ 4200118 h 6858000"/>
              <a:gd name="connsiteX649" fmla="*/ 910534 w 7467600"/>
              <a:gd name="connsiteY649" fmla="*/ 3629753 h 6858000"/>
              <a:gd name="connsiteX650" fmla="*/ 1578717 w 7467600"/>
              <a:gd name="connsiteY650" fmla="*/ 3575982 h 6858000"/>
              <a:gd name="connsiteX651" fmla="*/ 2338780 w 7467600"/>
              <a:gd name="connsiteY651" fmla="*/ 3033725 h 6858000"/>
              <a:gd name="connsiteX652" fmla="*/ 1807991 w 7467600"/>
              <a:gd name="connsiteY652" fmla="*/ 2807184 h 6858000"/>
              <a:gd name="connsiteX653" fmla="*/ 1416358 w 7467600"/>
              <a:gd name="connsiteY653" fmla="*/ 3112571 h 6858000"/>
              <a:gd name="connsiteX654" fmla="*/ 939066 w 7467600"/>
              <a:gd name="connsiteY654" fmla="*/ 3378798 h 6858000"/>
              <a:gd name="connsiteX655" fmla="*/ 115099 w 7467600"/>
              <a:gd name="connsiteY655" fmla="*/ 3607650 h 6858000"/>
              <a:gd name="connsiteX656" fmla="*/ 97284 w 7467600"/>
              <a:gd name="connsiteY656" fmla="*/ 3520393 h 6858000"/>
              <a:gd name="connsiteX657" fmla="*/ 922050 w 7467600"/>
              <a:gd name="connsiteY657" fmla="*/ 3074867 h 6858000"/>
              <a:gd name="connsiteX658" fmla="*/ 1405265 w 7467600"/>
              <a:gd name="connsiteY658" fmla="*/ 3016319 h 6858000"/>
              <a:gd name="connsiteX659" fmla="*/ 1407512 w 7467600"/>
              <a:gd name="connsiteY659" fmla="*/ 3018001 h 6858000"/>
              <a:gd name="connsiteX660" fmla="*/ 1726266 w 7467600"/>
              <a:gd name="connsiteY660" fmla="*/ 2777274 h 6858000"/>
              <a:gd name="connsiteX661" fmla="*/ 625390 w 7467600"/>
              <a:gd name="connsiteY661" fmla="*/ 2514541 h 6858000"/>
              <a:gd name="connsiteX662" fmla="*/ 619799 w 7467600"/>
              <a:gd name="connsiteY662" fmla="*/ 2527180 h 6858000"/>
              <a:gd name="connsiteX663" fmla="*/ 310030 w 7467600"/>
              <a:gd name="connsiteY663" fmla="*/ 2771818 h 6858000"/>
              <a:gd name="connsiteX664" fmla="*/ 173877 w 7467600"/>
              <a:gd name="connsiteY664" fmla="*/ 2937056 h 6858000"/>
              <a:gd name="connsiteX665" fmla="*/ 77889 w 7467600"/>
              <a:gd name="connsiteY665" fmla="*/ 3138440 h 6858000"/>
              <a:gd name="connsiteX666" fmla="*/ 0 w 7467600"/>
              <a:gd name="connsiteY666" fmla="*/ 3271395 h 6858000"/>
              <a:gd name="connsiteX667" fmla="*/ 0 w 7467600"/>
              <a:gd name="connsiteY667" fmla="*/ 3153002 h 6858000"/>
              <a:gd name="connsiteX668" fmla="*/ 2386 w 7467600"/>
              <a:gd name="connsiteY668" fmla="*/ 3149203 h 6858000"/>
              <a:gd name="connsiteX669" fmla="*/ 89753 w 7467600"/>
              <a:gd name="connsiteY669" fmla="*/ 2987702 h 6858000"/>
              <a:gd name="connsiteX670" fmla="*/ 76869 w 7467600"/>
              <a:gd name="connsiteY670" fmla="*/ 3005404 h 6858000"/>
              <a:gd name="connsiteX671" fmla="*/ 32049 w 7467600"/>
              <a:gd name="connsiteY671" fmla="*/ 3065814 h 6858000"/>
              <a:gd name="connsiteX672" fmla="*/ 0 w 7467600"/>
              <a:gd name="connsiteY672" fmla="*/ 3108744 h 6858000"/>
              <a:gd name="connsiteX673" fmla="*/ 0 w 7467600"/>
              <a:gd name="connsiteY673" fmla="*/ 3058059 h 6858000"/>
              <a:gd name="connsiteX674" fmla="*/ 7610 w 7467600"/>
              <a:gd name="connsiteY674" fmla="*/ 3047889 h 6858000"/>
              <a:gd name="connsiteX675" fmla="*/ 52419 w 7467600"/>
              <a:gd name="connsiteY675" fmla="*/ 2987479 h 6858000"/>
              <a:gd name="connsiteX676" fmla="*/ 59142 w 7467600"/>
              <a:gd name="connsiteY676" fmla="*/ 2978488 h 6858000"/>
              <a:gd name="connsiteX677" fmla="*/ 0 w 7467600"/>
              <a:gd name="connsiteY677" fmla="*/ 3015334 h 6858000"/>
              <a:gd name="connsiteX678" fmla="*/ 0 w 7467600"/>
              <a:gd name="connsiteY678" fmla="*/ 2914286 h 6858000"/>
              <a:gd name="connsiteX679" fmla="*/ 36383 w 7467600"/>
              <a:gd name="connsiteY679" fmla="*/ 2901128 h 6858000"/>
              <a:gd name="connsiteX680" fmla="*/ 156329 w 7467600"/>
              <a:gd name="connsiteY680" fmla="*/ 2840533 h 6858000"/>
              <a:gd name="connsiteX681" fmla="*/ 358355 w 7467600"/>
              <a:gd name="connsiteY681" fmla="*/ 2620471 h 6858000"/>
              <a:gd name="connsiteX682" fmla="*/ 510577 w 7467600"/>
              <a:gd name="connsiteY682" fmla="*/ 2501244 h 6858000"/>
              <a:gd name="connsiteX683" fmla="*/ 211967 w 7467600"/>
              <a:gd name="connsiteY683" fmla="*/ 2479171 h 6858000"/>
              <a:gd name="connsiteX684" fmla="*/ 0 w 7467600"/>
              <a:gd name="connsiteY684" fmla="*/ 2476398 h 6858000"/>
              <a:gd name="connsiteX685" fmla="*/ 0 w 7467600"/>
              <a:gd name="connsiteY685" fmla="*/ 2389189 h 6858000"/>
              <a:gd name="connsiteX686" fmla="*/ 103062 w 7467600"/>
              <a:gd name="connsiteY686" fmla="*/ 2389518 h 6858000"/>
              <a:gd name="connsiteX687" fmla="*/ 510734 w 7467600"/>
              <a:gd name="connsiteY687" fmla="*/ 2416201 h 6858000"/>
              <a:gd name="connsiteX688" fmla="*/ 279257 w 7467600"/>
              <a:gd name="connsiteY688" fmla="*/ 2092102 h 6858000"/>
              <a:gd name="connsiteX689" fmla="*/ 65265 w 7467600"/>
              <a:gd name="connsiteY689" fmla="*/ 2006049 h 6858000"/>
              <a:gd name="connsiteX690" fmla="*/ 0 w 7467600"/>
              <a:gd name="connsiteY690" fmla="*/ 1982532 h 6858000"/>
              <a:gd name="connsiteX691" fmla="*/ 0 w 7467600"/>
              <a:gd name="connsiteY691" fmla="*/ 1912789 h 6858000"/>
              <a:gd name="connsiteX692" fmla="*/ 97460 w 7467600"/>
              <a:gd name="connsiteY692" fmla="*/ 1953725 h 6858000"/>
              <a:gd name="connsiteX693" fmla="*/ 221272 w 7467600"/>
              <a:gd name="connsiteY693" fmla="*/ 1980766 h 6858000"/>
              <a:gd name="connsiteX694" fmla="*/ 116765 w 7467600"/>
              <a:gd name="connsiteY694" fmla="*/ 1911033 h 6858000"/>
              <a:gd name="connsiteX695" fmla="*/ 16405 w 7467600"/>
              <a:gd name="connsiteY695" fmla="*/ 1803412 h 6858000"/>
              <a:gd name="connsiteX696" fmla="*/ 0 w 7467600"/>
              <a:gd name="connsiteY696" fmla="*/ 1784777 h 6858000"/>
              <a:gd name="connsiteX697" fmla="*/ 0 w 7467600"/>
              <a:gd name="connsiteY697" fmla="*/ 1740082 h 6858000"/>
              <a:gd name="connsiteX698" fmla="*/ 39394 w 7467600"/>
              <a:gd name="connsiteY698" fmla="*/ 1784856 h 6858000"/>
              <a:gd name="connsiteX699" fmla="*/ 135813 w 7467600"/>
              <a:gd name="connsiteY699" fmla="*/ 1888838 h 6858000"/>
              <a:gd name="connsiteX700" fmla="*/ 242575 w 7467600"/>
              <a:gd name="connsiteY700" fmla="*/ 1958841 h 6858000"/>
              <a:gd name="connsiteX701" fmla="*/ 82197 w 7467600"/>
              <a:gd name="connsiteY701" fmla="*/ 1754826 h 6858000"/>
              <a:gd name="connsiteX702" fmla="*/ 0 w 7467600"/>
              <a:gd name="connsiteY702" fmla="*/ 1679650 h 6858000"/>
              <a:gd name="connsiteX703" fmla="*/ 0 w 7467600"/>
              <a:gd name="connsiteY703" fmla="*/ 1602463 h 6858000"/>
              <a:gd name="connsiteX704" fmla="*/ 84689 w 7467600"/>
              <a:gd name="connsiteY704" fmla="*/ 1677442 h 6858000"/>
              <a:gd name="connsiteX705" fmla="*/ 298437 w 7467600"/>
              <a:gd name="connsiteY705" fmla="*/ 1968019 h 6858000"/>
              <a:gd name="connsiteX706" fmla="*/ 227269 w 7467600"/>
              <a:gd name="connsiteY706" fmla="*/ 1114064 h 6858000"/>
              <a:gd name="connsiteX707" fmla="*/ 248003 w 7467600"/>
              <a:gd name="connsiteY707" fmla="*/ 1089613 h 6858000"/>
              <a:gd name="connsiteX708" fmla="*/ 427020 w 7467600"/>
              <a:gd name="connsiteY708" fmla="*/ 1619803 h 6858000"/>
              <a:gd name="connsiteX709" fmla="*/ 340345 w 7467600"/>
              <a:gd name="connsiteY709" fmla="*/ 2027739 h 6858000"/>
              <a:gd name="connsiteX710" fmla="*/ 360865 w 7467600"/>
              <a:gd name="connsiteY710" fmla="*/ 2044827 h 6858000"/>
              <a:gd name="connsiteX711" fmla="*/ 560414 w 7467600"/>
              <a:gd name="connsiteY711" fmla="*/ 2421457 h 6858000"/>
              <a:gd name="connsiteX712" fmla="*/ 1359703 w 7467600"/>
              <a:gd name="connsiteY712" fmla="*/ 2578554 h 6858000"/>
              <a:gd name="connsiteX713" fmla="*/ 1359422 w 7467600"/>
              <a:gd name="connsiteY713" fmla="*/ 2577994 h 6858000"/>
              <a:gd name="connsiteX714" fmla="*/ 828701 w 7467600"/>
              <a:gd name="connsiteY714" fmla="*/ 1839520 h 6858000"/>
              <a:gd name="connsiteX715" fmla="*/ 494427 w 7467600"/>
              <a:gd name="connsiteY715" fmla="*/ 1092333 h 6858000"/>
              <a:gd name="connsiteX716" fmla="*/ 506322 w 7467600"/>
              <a:gd name="connsiteY716" fmla="*/ 1020997 h 6858000"/>
              <a:gd name="connsiteX717" fmla="*/ 4570198 w 7467600"/>
              <a:gd name="connsiteY717" fmla="*/ 978081 h 6858000"/>
              <a:gd name="connsiteX718" fmla="*/ 4523691 w 7467600"/>
              <a:gd name="connsiteY718" fmla="*/ 1127776 h 6858000"/>
              <a:gd name="connsiteX719" fmla="*/ 4509875 w 7467600"/>
              <a:gd name="connsiteY719" fmla="*/ 1167552 h 6858000"/>
              <a:gd name="connsiteX720" fmla="*/ 4478168 w 7467600"/>
              <a:gd name="connsiteY720" fmla="*/ 1260735 h 6858000"/>
              <a:gd name="connsiteX721" fmla="*/ 4409309 w 7467600"/>
              <a:gd name="connsiteY721" fmla="*/ 1666996 h 6858000"/>
              <a:gd name="connsiteX722" fmla="*/ 4370031 w 7467600"/>
              <a:gd name="connsiteY722" fmla="*/ 1955666 h 6858000"/>
              <a:gd name="connsiteX723" fmla="*/ 4570198 w 7467600"/>
              <a:gd name="connsiteY723" fmla="*/ 978081 h 6858000"/>
              <a:gd name="connsiteX724" fmla="*/ 4557898 w 7467600"/>
              <a:gd name="connsiteY724" fmla="*/ 900011 h 6858000"/>
              <a:gd name="connsiteX725" fmla="*/ 4344840 w 7467600"/>
              <a:gd name="connsiteY725" fmla="*/ 1922038 h 6858000"/>
              <a:gd name="connsiteX726" fmla="*/ 4378710 w 7467600"/>
              <a:gd name="connsiteY726" fmla="*/ 1665516 h 6858000"/>
              <a:gd name="connsiteX727" fmla="*/ 4448798 w 7467600"/>
              <a:gd name="connsiteY727" fmla="*/ 1253024 h 6858000"/>
              <a:gd name="connsiteX728" fmla="*/ 4480315 w 7467600"/>
              <a:gd name="connsiteY728" fmla="*/ 1158454 h 6858000"/>
              <a:gd name="connsiteX729" fmla="*/ 4494133 w 7467600"/>
              <a:gd name="connsiteY729" fmla="*/ 1118676 h 6858000"/>
              <a:gd name="connsiteX730" fmla="*/ 4557898 w 7467600"/>
              <a:gd name="connsiteY730" fmla="*/ 900011 h 6858000"/>
              <a:gd name="connsiteX731" fmla="*/ 5870151 w 7467600"/>
              <a:gd name="connsiteY731" fmla="*/ 898890 h 6858000"/>
              <a:gd name="connsiteX732" fmla="*/ 5861335 w 7467600"/>
              <a:gd name="connsiteY732" fmla="*/ 899177 h 6858000"/>
              <a:gd name="connsiteX733" fmla="*/ 5843702 w 7467600"/>
              <a:gd name="connsiteY733" fmla="*/ 899748 h 6858000"/>
              <a:gd name="connsiteX734" fmla="*/ 5651107 w 7467600"/>
              <a:gd name="connsiteY734" fmla="*/ 920306 h 6858000"/>
              <a:gd name="connsiteX735" fmla="*/ 5459407 w 7467600"/>
              <a:gd name="connsiteY735" fmla="*/ 940975 h 6858000"/>
              <a:gd name="connsiteX736" fmla="*/ 5374846 w 7467600"/>
              <a:gd name="connsiteY736" fmla="*/ 941988 h 6858000"/>
              <a:gd name="connsiteX737" fmla="*/ 5256105 w 7467600"/>
              <a:gd name="connsiteY737" fmla="*/ 945632 h 6858000"/>
              <a:gd name="connsiteX738" fmla="*/ 5107071 w 7467600"/>
              <a:gd name="connsiteY738" fmla="*/ 969720 h 6858000"/>
              <a:gd name="connsiteX739" fmla="*/ 4998681 w 7467600"/>
              <a:gd name="connsiteY739" fmla="*/ 988771 h 6858000"/>
              <a:gd name="connsiteX740" fmla="*/ 5870151 w 7467600"/>
              <a:gd name="connsiteY740" fmla="*/ 898890 h 6858000"/>
              <a:gd name="connsiteX741" fmla="*/ 5504425 w 7467600"/>
              <a:gd name="connsiteY741" fmla="*/ 848067 h 6858000"/>
              <a:gd name="connsiteX742" fmla="*/ 4968849 w 7467600"/>
              <a:gd name="connsiteY742" fmla="*/ 962318 h 6858000"/>
              <a:gd name="connsiteX743" fmla="*/ 5104039 w 7467600"/>
              <a:gd name="connsiteY743" fmla="*/ 940634 h 6858000"/>
              <a:gd name="connsiteX744" fmla="*/ 5256311 w 7467600"/>
              <a:gd name="connsiteY744" fmla="*/ 916490 h 6858000"/>
              <a:gd name="connsiteX745" fmla="*/ 5377381 w 7467600"/>
              <a:gd name="connsiteY745" fmla="*/ 912671 h 6858000"/>
              <a:gd name="connsiteX746" fmla="*/ 5460148 w 7467600"/>
              <a:gd name="connsiteY746" fmla="*/ 911442 h 6858000"/>
              <a:gd name="connsiteX747" fmla="*/ 5648971 w 7467600"/>
              <a:gd name="connsiteY747" fmla="*/ 891331 h 6858000"/>
              <a:gd name="connsiteX748" fmla="*/ 5844807 w 7467600"/>
              <a:gd name="connsiteY748" fmla="*/ 870718 h 6858000"/>
              <a:gd name="connsiteX749" fmla="*/ 5862975 w 7467600"/>
              <a:gd name="connsiteY749" fmla="*/ 869756 h 6858000"/>
              <a:gd name="connsiteX750" fmla="*/ 5920887 w 7467600"/>
              <a:gd name="connsiteY750" fmla="*/ 865929 h 6858000"/>
              <a:gd name="connsiteX751" fmla="*/ 5504425 w 7467600"/>
              <a:gd name="connsiteY751" fmla="*/ 848067 h 6858000"/>
              <a:gd name="connsiteX752" fmla="*/ 3607114 w 7467600"/>
              <a:gd name="connsiteY752" fmla="*/ 467441 h 6858000"/>
              <a:gd name="connsiteX753" fmla="*/ 3296242 w 7467600"/>
              <a:gd name="connsiteY753" fmla="*/ 807991 h 6858000"/>
              <a:gd name="connsiteX754" fmla="*/ 3174674 w 7467600"/>
              <a:gd name="connsiteY754" fmla="*/ 919759 h 6858000"/>
              <a:gd name="connsiteX755" fmla="*/ 3042978 w 7467600"/>
              <a:gd name="connsiteY755" fmla="*/ 1054894 h 6858000"/>
              <a:gd name="connsiteX756" fmla="*/ 2968914 w 7467600"/>
              <a:gd name="connsiteY756" fmla="*/ 1133756 h 6858000"/>
              <a:gd name="connsiteX757" fmla="*/ 3103823 w 7467600"/>
              <a:gd name="connsiteY757" fmla="*/ 1026814 h 6858000"/>
              <a:gd name="connsiteX758" fmla="*/ 3607114 w 7467600"/>
              <a:gd name="connsiteY758" fmla="*/ 467441 h 6858000"/>
              <a:gd name="connsiteX759" fmla="*/ 3744487 w 7467600"/>
              <a:gd name="connsiteY759" fmla="*/ 383136 h 6858000"/>
              <a:gd name="connsiteX760" fmla="*/ 3970213 w 7467600"/>
              <a:gd name="connsiteY760" fmla="*/ 995559 h 6858000"/>
              <a:gd name="connsiteX761" fmla="*/ 3744487 w 7467600"/>
              <a:gd name="connsiteY761" fmla="*/ 383136 h 6858000"/>
              <a:gd name="connsiteX762" fmla="*/ 3624562 w 7467600"/>
              <a:gd name="connsiteY762" fmla="*/ 367041 h 6858000"/>
              <a:gd name="connsiteX763" fmla="*/ 3489712 w 7467600"/>
              <a:gd name="connsiteY763" fmla="*/ 485386 h 6858000"/>
              <a:gd name="connsiteX764" fmla="*/ 3182994 w 7467600"/>
              <a:gd name="connsiteY764" fmla="*/ 828265 h 6858000"/>
              <a:gd name="connsiteX765" fmla="*/ 2892114 w 7467600"/>
              <a:gd name="connsiteY765" fmla="*/ 1172635 h 6858000"/>
              <a:gd name="connsiteX766" fmla="*/ 3021459 w 7467600"/>
              <a:gd name="connsiteY766" fmla="*/ 1035385 h 6858000"/>
              <a:gd name="connsiteX767" fmla="*/ 3153873 w 7467600"/>
              <a:gd name="connsiteY767" fmla="*/ 898971 h 6858000"/>
              <a:gd name="connsiteX768" fmla="*/ 3276511 w 7467600"/>
              <a:gd name="connsiteY768" fmla="*/ 786423 h 6858000"/>
              <a:gd name="connsiteX769" fmla="*/ 3584154 w 7467600"/>
              <a:gd name="connsiteY769" fmla="*/ 448218 h 6858000"/>
              <a:gd name="connsiteX770" fmla="*/ 3624562 w 7467600"/>
              <a:gd name="connsiteY770" fmla="*/ 367041 h 6858000"/>
              <a:gd name="connsiteX771" fmla="*/ 3766672 w 7467600"/>
              <a:gd name="connsiteY771" fmla="*/ 359429 h 6858000"/>
              <a:gd name="connsiteX772" fmla="*/ 3996338 w 7467600"/>
              <a:gd name="connsiteY772" fmla="*/ 968237 h 6858000"/>
              <a:gd name="connsiteX773" fmla="*/ 3766672 w 7467600"/>
              <a:gd name="connsiteY773" fmla="*/ 359429 h 6858000"/>
              <a:gd name="connsiteX774" fmla="*/ 5805386 w 7467600"/>
              <a:gd name="connsiteY774" fmla="*/ 239240 h 6858000"/>
              <a:gd name="connsiteX775" fmla="*/ 5736947 w 7467600"/>
              <a:gd name="connsiteY775" fmla="*/ 261367 h 6858000"/>
              <a:gd name="connsiteX776" fmla="*/ 5427012 w 7467600"/>
              <a:gd name="connsiteY776" fmla="*/ 311272 h 6858000"/>
              <a:gd name="connsiteX777" fmla="*/ 5147818 w 7467600"/>
              <a:gd name="connsiteY777" fmla="*/ 322112 h 6858000"/>
              <a:gd name="connsiteX778" fmla="*/ 5060854 w 7467600"/>
              <a:gd name="connsiteY778" fmla="*/ 311882 h 6858000"/>
              <a:gd name="connsiteX779" fmla="*/ 4945989 w 7467600"/>
              <a:gd name="connsiteY779" fmla="*/ 300516 h 6858000"/>
              <a:gd name="connsiteX780" fmla="*/ 5410479 w 7467600"/>
              <a:gd name="connsiteY780" fmla="*/ 348434 h 6858000"/>
              <a:gd name="connsiteX781" fmla="*/ 5805386 w 7467600"/>
              <a:gd name="connsiteY781" fmla="*/ 239240 h 6858000"/>
              <a:gd name="connsiteX782" fmla="*/ 5905192 w 7467600"/>
              <a:gd name="connsiteY782" fmla="*/ 163079 h 6858000"/>
              <a:gd name="connsiteX783" fmla="*/ 5865655 w 7467600"/>
              <a:gd name="connsiteY783" fmla="*/ 171901 h 6858000"/>
              <a:gd name="connsiteX784" fmla="*/ 5259740 w 7467600"/>
              <a:gd name="connsiteY784" fmla="*/ 257013 h 6858000"/>
              <a:gd name="connsiteX785" fmla="*/ 5208466 w 7467600"/>
              <a:gd name="connsiteY785" fmla="*/ 257550 h 6858000"/>
              <a:gd name="connsiteX786" fmla="*/ 4980204 w 7467600"/>
              <a:gd name="connsiteY786" fmla="*/ 271903 h 6858000"/>
              <a:gd name="connsiteX787" fmla="*/ 5068068 w 7467600"/>
              <a:gd name="connsiteY787" fmla="*/ 282244 h 6858000"/>
              <a:gd name="connsiteX788" fmla="*/ 5153231 w 7467600"/>
              <a:gd name="connsiteY788" fmla="*/ 292240 h 6858000"/>
              <a:gd name="connsiteX789" fmla="*/ 5426491 w 7467600"/>
              <a:gd name="connsiteY789" fmla="*/ 281128 h 6858000"/>
              <a:gd name="connsiteX790" fmla="*/ 5731212 w 7467600"/>
              <a:gd name="connsiteY790" fmla="*/ 231951 h 6858000"/>
              <a:gd name="connsiteX791" fmla="*/ 5905192 w 7467600"/>
              <a:gd name="connsiteY791" fmla="*/ 163079 h 6858000"/>
              <a:gd name="connsiteX792" fmla="*/ 5944437 w 7467600"/>
              <a:gd name="connsiteY792" fmla="*/ 113829 h 6858000"/>
              <a:gd name="connsiteX793" fmla="*/ 5825032 w 7467600"/>
              <a:gd name="connsiteY793" fmla="*/ 146405 h 6858000"/>
              <a:gd name="connsiteX794" fmla="*/ 4955599 w 7467600"/>
              <a:gd name="connsiteY794" fmla="*/ 247008 h 6858000"/>
              <a:gd name="connsiteX795" fmla="*/ 5210104 w 7467600"/>
              <a:gd name="connsiteY795" fmla="*/ 228123 h 6858000"/>
              <a:gd name="connsiteX796" fmla="*/ 5261015 w 7467600"/>
              <a:gd name="connsiteY796" fmla="*/ 227087 h 6858000"/>
              <a:gd name="connsiteX797" fmla="*/ 5861181 w 7467600"/>
              <a:gd name="connsiteY797" fmla="*/ 143093 h 6858000"/>
              <a:gd name="connsiteX798" fmla="*/ 5961252 w 7467600"/>
              <a:gd name="connsiteY798" fmla="*/ 114820 h 6858000"/>
              <a:gd name="connsiteX799" fmla="*/ 5944437 w 7467600"/>
              <a:gd name="connsiteY799" fmla="*/ 113829 h 6858000"/>
              <a:gd name="connsiteX800" fmla="*/ 3882765 w 7467600"/>
              <a:gd name="connsiteY800" fmla="*/ 0 h 6858000"/>
              <a:gd name="connsiteX801" fmla="*/ 3995099 w 7467600"/>
              <a:gd name="connsiteY801" fmla="*/ 0 h 6858000"/>
              <a:gd name="connsiteX802" fmla="*/ 4163818 w 7467600"/>
              <a:gd name="connsiteY802" fmla="*/ 234104 h 6858000"/>
              <a:gd name="connsiteX803" fmla="*/ 4172099 w 7467600"/>
              <a:gd name="connsiteY803" fmla="*/ 234207 h 6858000"/>
              <a:gd name="connsiteX804" fmla="*/ 4784282 w 7467600"/>
              <a:gd name="connsiteY804" fmla="*/ 276561 h 6858000"/>
              <a:gd name="connsiteX805" fmla="*/ 4801687 w 7467600"/>
              <a:gd name="connsiteY805" fmla="*/ 267764 h 6858000"/>
              <a:gd name="connsiteX806" fmla="*/ 6082788 w 7467600"/>
              <a:gd name="connsiteY806" fmla="*/ 64119 h 6858000"/>
              <a:gd name="connsiteX807" fmla="*/ 6099442 w 7467600"/>
              <a:gd name="connsiteY807" fmla="*/ 82568 h 6858000"/>
              <a:gd name="connsiteX808" fmla="*/ 4804137 w 7467600"/>
              <a:gd name="connsiteY808" fmla="*/ 320931 h 6858000"/>
              <a:gd name="connsiteX809" fmla="*/ 4227047 w 7467600"/>
              <a:gd name="connsiteY809" fmla="*/ 313415 h 6858000"/>
              <a:gd name="connsiteX810" fmla="*/ 4346041 w 7467600"/>
              <a:gd name="connsiteY810" fmla="*/ 456086 h 6858000"/>
              <a:gd name="connsiteX811" fmla="*/ 4870967 w 7467600"/>
              <a:gd name="connsiteY811" fmla="*/ 963061 h 6858000"/>
              <a:gd name="connsiteX812" fmla="*/ 4889647 w 7467600"/>
              <a:gd name="connsiteY812" fmla="*/ 957147 h 6858000"/>
              <a:gd name="connsiteX813" fmla="*/ 5422504 w 7467600"/>
              <a:gd name="connsiteY813" fmla="*/ 805191 h 6858000"/>
              <a:gd name="connsiteX814" fmla="*/ 6087656 w 7467600"/>
              <a:gd name="connsiteY814" fmla="*/ 826703 h 6858000"/>
              <a:gd name="connsiteX815" fmla="*/ 6058717 w 7467600"/>
              <a:gd name="connsiteY815" fmla="*/ 865992 h 6858000"/>
              <a:gd name="connsiteX816" fmla="*/ 4974153 w 7467600"/>
              <a:gd name="connsiteY816" fmla="*/ 1045456 h 6858000"/>
              <a:gd name="connsiteX817" fmla="*/ 5627835 w 7467600"/>
              <a:gd name="connsiteY817" fmla="*/ 1472077 h 6858000"/>
              <a:gd name="connsiteX818" fmla="*/ 5629817 w 7467600"/>
              <a:gd name="connsiteY818" fmla="*/ 1471412 h 6858000"/>
              <a:gd name="connsiteX819" fmla="*/ 5634124 w 7467600"/>
              <a:gd name="connsiteY819" fmla="*/ 1470572 h 6858000"/>
              <a:gd name="connsiteX820" fmla="*/ 5755832 w 7467600"/>
              <a:gd name="connsiteY820" fmla="*/ 1383886 h 6858000"/>
              <a:gd name="connsiteX821" fmla="*/ 6014186 w 7467600"/>
              <a:gd name="connsiteY821" fmla="*/ 1279799 h 6858000"/>
              <a:gd name="connsiteX822" fmla="*/ 6901619 w 7467600"/>
              <a:gd name="connsiteY822" fmla="*/ 1047874 h 6858000"/>
              <a:gd name="connsiteX823" fmla="*/ 6931566 w 7467600"/>
              <a:gd name="connsiteY823" fmla="*/ 1062034 h 6858000"/>
              <a:gd name="connsiteX824" fmla="*/ 5790982 w 7467600"/>
              <a:gd name="connsiteY824" fmla="*/ 1561380 h 6858000"/>
              <a:gd name="connsiteX825" fmla="*/ 6188971 w 7467600"/>
              <a:gd name="connsiteY825" fmla="*/ 1755168 h 6858000"/>
              <a:gd name="connsiteX826" fmla="*/ 6202446 w 7467600"/>
              <a:gd name="connsiteY826" fmla="*/ 1752268 h 6858000"/>
              <a:gd name="connsiteX827" fmla="*/ 7179560 w 7467600"/>
              <a:gd name="connsiteY827" fmla="*/ 1467551 h 6858000"/>
              <a:gd name="connsiteX828" fmla="*/ 7158730 w 7467600"/>
              <a:gd name="connsiteY828" fmla="*/ 1507835 h 6858000"/>
              <a:gd name="connsiteX829" fmla="*/ 6326959 w 7467600"/>
              <a:gd name="connsiteY829" fmla="*/ 1817686 h 6858000"/>
              <a:gd name="connsiteX830" fmla="*/ 6537433 w 7467600"/>
              <a:gd name="connsiteY830" fmla="*/ 1907790 h 6858000"/>
              <a:gd name="connsiteX831" fmla="*/ 6550221 w 7467600"/>
              <a:gd name="connsiteY831" fmla="*/ 1910729 h 6858000"/>
              <a:gd name="connsiteX832" fmla="*/ 6964438 w 7467600"/>
              <a:gd name="connsiteY832" fmla="*/ 2209505 h 6858000"/>
              <a:gd name="connsiteX833" fmla="*/ 7367862 w 7467600"/>
              <a:gd name="connsiteY833" fmla="*/ 2806833 h 6858000"/>
              <a:gd name="connsiteX834" fmla="*/ 7364329 w 7467600"/>
              <a:gd name="connsiteY834" fmla="*/ 2826907 h 6858000"/>
              <a:gd name="connsiteX835" fmla="*/ 7290545 w 7467600"/>
              <a:gd name="connsiteY835" fmla="*/ 2850663 h 6858000"/>
              <a:gd name="connsiteX836" fmla="*/ 6472036 w 7467600"/>
              <a:gd name="connsiteY836" fmla="*/ 1959003 h 6858000"/>
              <a:gd name="connsiteX837" fmla="*/ 5792897 w 7467600"/>
              <a:gd name="connsiteY837" fmla="*/ 1647747 h 6858000"/>
              <a:gd name="connsiteX838" fmla="*/ 5842751 w 7467600"/>
              <a:gd name="connsiteY838" fmla="*/ 1816112 h 6858000"/>
              <a:gd name="connsiteX839" fmla="*/ 5847424 w 7467600"/>
              <a:gd name="connsiteY839" fmla="*/ 1815776 h 6858000"/>
              <a:gd name="connsiteX840" fmla="*/ 6399821 w 7467600"/>
              <a:gd name="connsiteY840" fmla="*/ 2344799 h 6858000"/>
              <a:gd name="connsiteX841" fmla="*/ 6323232 w 7467600"/>
              <a:gd name="connsiteY841" fmla="*/ 2389634 h 6858000"/>
              <a:gd name="connsiteX842" fmla="*/ 5942958 w 7467600"/>
              <a:gd name="connsiteY842" fmla="*/ 2077708 h 6858000"/>
              <a:gd name="connsiteX843" fmla="*/ 5921559 w 7467600"/>
              <a:gd name="connsiteY843" fmla="*/ 2378596 h 6858000"/>
              <a:gd name="connsiteX844" fmla="*/ 5817651 w 7467600"/>
              <a:gd name="connsiteY844" fmla="*/ 3023919 h 6858000"/>
              <a:gd name="connsiteX845" fmla="*/ 5729634 w 7467600"/>
              <a:gd name="connsiteY845" fmla="*/ 3051849 h 6858000"/>
              <a:gd name="connsiteX846" fmla="*/ 5611018 w 7467600"/>
              <a:gd name="connsiteY846" fmla="*/ 2316769 h 6858000"/>
              <a:gd name="connsiteX847" fmla="*/ 5687608 w 7467600"/>
              <a:gd name="connsiteY847" fmla="*/ 2039972 h 6858000"/>
              <a:gd name="connsiteX848" fmla="*/ 5657554 w 7467600"/>
              <a:gd name="connsiteY848" fmla="*/ 1576445 h 6858000"/>
              <a:gd name="connsiteX849" fmla="*/ 5150475 w 7467600"/>
              <a:gd name="connsiteY849" fmla="*/ 1274012 h 6858000"/>
              <a:gd name="connsiteX850" fmla="*/ 5349142 w 7467600"/>
              <a:gd name="connsiteY850" fmla="*/ 2204405 h 6858000"/>
              <a:gd name="connsiteX851" fmla="*/ 5262214 w 7467600"/>
              <a:gd name="connsiteY851" fmla="*/ 2233836 h 6858000"/>
              <a:gd name="connsiteX852" fmla="*/ 4981539 w 7467600"/>
              <a:gd name="connsiteY852" fmla="*/ 1542201 h 6858000"/>
              <a:gd name="connsiteX853" fmla="*/ 4958461 w 7467600"/>
              <a:gd name="connsiteY853" fmla="*/ 1136957 h 6858000"/>
              <a:gd name="connsiteX854" fmla="*/ 4655015 w 7467600"/>
              <a:gd name="connsiteY854" fmla="*/ 891426 h 6858000"/>
              <a:gd name="connsiteX855" fmla="*/ 4348002 w 7467600"/>
              <a:gd name="connsiteY855" fmla="*/ 2205895 h 6858000"/>
              <a:gd name="connsiteX856" fmla="*/ 4262250 w 7467600"/>
              <a:gd name="connsiteY856" fmla="*/ 2219972 h 6858000"/>
              <a:gd name="connsiteX857" fmla="*/ 4550611 w 7467600"/>
              <a:gd name="connsiteY857" fmla="*/ 817540 h 6858000"/>
              <a:gd name="connsiteX858" fmla="*/ 4564418 w 7467600"/>
              <a:gd name="connsiteY858" fmla="*/ 808293 h 6858000"/>
              <a:gd name="connsiteX859" fmla="*/ 4266388 w 7467600"/>
              <a:gd name="connsiteY859" fmla="*/ 500083 h 6858000"/>
              <a:gd name="connsiteX860" fmla="*/ 4032842 w 7467600"/>
              <a:gd name="connsiteY860" fmla="*/ 211809 h 6858000"/>
              <a:gd name="connsiteX861" fmla="*/ 3882765 w 7467600"/>
              <a:gd name="connsiteY861" fmla="*/ 0 h 6858000"/>
              <a:gd name="connsiteX862" fmla="*/ 3721337 w 7467600"/>
              <a:gd name="connsiteY862" fmla="*/ 0 h 6858000"/>
              <a:gd name="connsiteX863" fmla="*/ 3797544 w 7467600"/>
              <a:gd name="connsiteY863" fmla="*/ 0 h 6858000"/>
              <a:gd name="connsiteX864" fmla="*/ 3775734 w 7467600"/>
              <a:gd name="connsiteY864" fmla="*/ 95131 h 6858000"/>
              <a:gd name="connsiteX865" fmla="*/ 3724807 w 7467600"/>
              <a:gd name="connsiteY865" fmla="*/ 272257 h 6858000"/>
              <a:gd name="connsiteX866" fmla="*/ 3726844 w 7467600"/>
              <a:gd name="connsiteY866" fmla="*/ 282988 h 6858000"/>
              <a:gd name="connsiteX867" fmla="*/ 3742664 w 7467600"/>
              <a:gd name="connsiteY867" fmla="*/ 279918 h 6858000"/>
              <a:gd name="connsiteX868" fmla="*/ 4103910 w 7467600"/>
              <a:gd name="connsiteY868" fmla="*/ 1161917 h 6858000"/>
              <a:gd name="connsiteX869" fmla="*/ 4020269 w 7467600"/>
              <a:gd name="connsiteY869" fmla="*/ 1200406 h 6858000"/>
              <a:gd name="connsiteX870" fmla="*/ 3674882 w 7467600"/>
              <a:gd name="connsiteY870" fmla="*/ 488524 h 6858000"/>
              <a:gd name="connsiteX871" fmla="*/ 3132682 w 7467600"/>
              <a:gd name="connsiteY871" fmla="*/ 1072284 h 6858000"/>
              <a:gd name="connsiteX872" fmla="*/ 2716346 w 7467600"/>
              <a:gd name="connsiteY872" fmla="*/ 1276376 h 6858000"/>
              <a:gd name="connsiteX873" fmla="*/ 2716772 w 7467600"/>
              <a:gd name="connsiteY873" fmla="*/ 1255462 h 6858000"/>
              <a:gd name="connsiteX874" fmla="*/ 3471096 w 7467600"/>
              <a:gd name="connsiteY874" fmla="*/ 437072 h 6858000"/>
              <a:gd name="connsiteX875" fmla="*/ 3639057 w 7467600"/>
              <a:gd name="connsiteY875" fmla="*/ 286334 h 6858000"/>
              <a:gd name="connsiteX876" fmla="*/ 3640309 w 7467600"/>
              <a:gd name="connsiteY876" fmla="*/ 284664 h 6858000"/>
              <a:gd name="connsiteX877" fmla="*/ 3646022 w 7467600"/>
              <a:gd name="connsiteY877" fmla="*/ 276711 h 6858000"/>
              <a:gd name="connsiteX878" fmla="*/ 3707943 w 7467600"/>
              <a:gd name="connsiteY878" fmla="*/ 65958 h 6858000"/>
              <a:gd name="connsiteX879" fmla="*/ 3721337 w 7467600"/>
              <a:gd name="connsiteY879" fmla="*/ 0 h 6858000"/>
              <a:gd name="connsiteX880" fmla="*/ 2867960 w 7467600"/>
              <a:gd name="connsiteY880" fmla="*/ 0 h 6858000"/>
              <a:gd name="connsiteX881" fmla="*/ 2926351 w 7467600"/>
              <a:gd name="connsiteY881" fmla="*/ 0 h 6858000"/>
              <a:gd name="connsiteX882" fmla="*/ 2902823 w 7467600"/>
              <a:gd name="connsiteY882" fmla="*/ 262929 h 6858000"/>
              <a:gd name="connsiteX883" fmla="*/ 2940663 w 7467600"/>
              <a:gd name="connsiteY883" fmla="*/ 140884 h 6858000"/>
              <a:gd name="connsiteX884" fmla="*/ 2947039 w 7467600"/>
              <a:gd name="connsiteY884" fmla="*/ 122524 h 6858000"/>
              <a:gd name="connsiteX885" fmla="*/ 2984316 w 7467600"/>
              <a:gd name="connsiteY885" fmla="*/ 0 h 6858000"/>
              <a:gd name="connsiteX886" fmla="*/ 3016114 w 7467600"/>
              <a:gd name="connsiteY886" fmla="*/ 0 h 6858000"/>
              <a:gd name="connsiteX887" fmla="*/ 2979949 w 7467600"/>
              <a:gd name="connsiteY887" fmla="*/ 119274 h 6858000"/>
              <a:gd name="connsiteX888" fmla="*/ 3023879 w 7467600"/>
              <a:gd name="connsiteY888" fmla="*/ 0 h 6858000"/>
              <a:gd name="connsiteX889" fmla="*/ 3105400 w 7467600"/>
              <a:gd name="connsiteY889" fmla="*/ 0 h 6858000"/>
              <a:gd name="connsiteX890" fmla="*/ 3094669 w 7467600"/>
              <a:gd name="connsiteY890" fmla="*/ 30308 h 6858000"/>
              <a:gd name="connsiteX891" fmla="*/ 2901945 w 7467600"/>
              <a:gd name="connsiteY891" fmla="*/ 466538 h 6858000"/>
              <a:gd name="connsiteX892" fmla="*/ 2815209 w 7467600"/>
              <a:gd name="connsiteY892" fmla="*/ 497361 h 6858000"/>
              <a:gd name="connsiteX893" fmla="*/ 2844845 w 7467600"/>
              <a:gd name="connsiteY893" fmla="*/ 127638 h 6858000"/>
              <a:gd name="connsiteX894" fmla="*/ 2867960 w 7467600"/>
              <a:gd name="connsiteY894" fmla="*/ 0 h 6858000"/>
              <a:gd name="connsiteX895" fmla="*/ 1057230 w 7467600"/>
              <a:gd name="connsiteY895" fmla="*/ 0 h 6858000"/>
              <a:gd name="connsiteX896" fmla="*/ 1111003 w 7467600"/>
              <a:gd name="connsiteY896" fmla="*/ 0 h 6858000"/>
              <a:gd name="connsiteX897" fmla="*/ 1125553 w 7467600"/>
              <a:gd name="connsiteY897" fmla="*/ 52588 h 6858000"/>
              <a:gd name="connsiteX898" fmla="*/ 1304276 w 7467600"/>
              <a:gd name="connsiteY898" fmla="*/ 476275 h 6858000"/>
              <a:gd name="connsiteX899" fmla="*/ 1492066 w 7467600"/>
              <a:gd name="connsiteY899" fmla="*/ 886333 h 6858000"/>
              <a:gd name="connsiteX900" fmla="*/ 1423698 w 7467600"/>
              <a:gd name="connsiteY900" fmla="*/ 710817 h 6858000"/>
              <a:gd name="connsiteX901" fmla="*/ 1357609 w 7467600"/>
              <a:gd name="connsiteY901" fmla="*/ 532892 h 6858000"/>
              <a:gd name="connsiteX902" fmla="*/ 1309550 w 7467600"/>
              <a:gd name="connsiteY902" fmla="*/ 374031 h 6858000"/>
              <a:gd name="connsiteX903" fmla="*/ 1193673 w 7467600"/>
              <a:gd name="connsiteY903" fmla="*/ 49533 h 6858000"/>
              <a:gd name="connsiteX904" fmla="*/ 1164391 w 7467600"/>
              <a:gd name="connsiteY904" fmla="*/ 0 h 6858000"/>
              <a:gd name="connsiteX905" fmla="*/ 1200666 w 7467600"/>
              <a:gd name="connsiteY905" fmla="*/ 0 h 6858000"/>
              <a:gd name="connsiteX906" fmla="*/ 1223408 w 7467600"/>
              <a:gd name="connsiteY906" fmla="*/ 38996 h 6858000"/>
              <a:gd name="connsiteX907" fmla="*/ 1339635 w 7467600"/>
              <a:gd name="connsiteY907" fmla="*/ 365517 h 6858000"/>
              <a:gd name="connsiteX908" fmla="*/ 1387469 w 7467600"/>
              <a:gd name="connsiteY908" fmla="*/ 523079 h 6858000"/>
              <a:gd name="connsiteX909" fmla="*/ 1452685 w 7467600"/>
              <a:gd name="connsiteY909" fmla="*/ 699806 h 6858000"/>
              <a:gd name="connsiteX910" fmla="*/ 1492092 w 7467600"/>
              <a:gd name="connsiteY910" fmla="*/ 800424 h 6858000"/>
              <a:gd name="connsiteX911" fmla="*/ 1455302 w 7467600"/>
              <a:gd name="connsiteY911" fmla="*/ 632913 h 6858000"/>
              <a:gd name="connsiteX912" fmla="*/ 1222336 w 7467600"/>
              <a:gd name="connsiteY912" fmla="*/ 9480 h 6858000"/>
              <a:gd name="connsiteX913" fmla="*/ 1214634 w 7467600"/>
              <a:gd name="connsiteY913" fmla="*/ 0 h 6858000"/>
              <a:gd name="connsiteX914" fmla="*/ 1289827 w 7467600"/>
              <a:gd name="connsiteY914" fmla="*/ 0 h 6858000"/>
              <a:gd name="connsiteX915" fmla="*/ 1321076 w 7467600"/>
              <a:gd name="connsiteY915" fmla="*/ 59722 h 6858000"/>
              <a:gd name="connsiteX916" fmla="*/ 1512579 w 7467600"/>
              <a:gd name="connsiteY916" fmla="*/ 626441 h 6858000"/>
              <a:gd name="connsiteX917" fmla="*/ 1506076 w 7467600"/>
              <a:gd name="connsiteY917" fmla="*/ 1089289 h 6858000"/>
              <a:gd name="connsiteX918" fmla="*/ 1486346 w 7467600"/>
              <a:gd name="connsiteY918" fmla="*/ 1079919 h 6858000"/>
              <a:gd name="connsiteX919" fmla="*/ 1070511 w 7467600"/>
              <a:gd name="connsiteY919" fmla="*/ 48609 h 6858000"/>
              <a:gd name="connsiteX920" fmla="*/ 1057230 w 7467600"/>
              <a:gd name="connsiteY920" fmla="*/ 0 h 6858000"/>
              <a:gd name="connsiteX921" fmla="*/ 43151 w 7467600"/>
              <a:gd name="connsiteY921" fmla="*/ 0 h 6858000"/>
              <a:gd name="connsiteX922" fmla="*/ 95283 w 7467600"/>
              <a:gd name="connsiteY922" fmla="*/ 0 h 6858000"/>
              <a:gd name="connsiteX923" fmla="*/ 300708 w 7467600"/>
              <a:gd name="connsiteY923" fmla="*/ 154571 h 6858000"/>
              <a:gd name="connsiteX924" fmla="*/ 530414 w 7467600"/>
              <a:gd name="connsiteY924" fmla="*/ 354673 h 6858000"/>
              <a:gd name="connsiteX925" fmla="*/ 333785 w 7467600"/>
              <a:gd name="connsiteY925" fmla="*/ 161564 h 6858000"/>
              <a:gd name="connsiteX926" fmla="*/ 147005 w 7467600"/>
              <a:gd name="connsiteY926" fmla="*/ 0 h 6858000"/>
              <a:gd name="connsiteX927" fmla="*/ 272509 w 7467600"/>
              <a:gd name="connsiteY927" fmla="*/ 0 h 6858000"/>
              <a:gd name="connsiteX928" fmla="*/ 326276 w 7467600"/>
              <a:gd name="connsiteY928" fmla="*/ 45847 h 6858000"/>
              <a:gd name="connsiteX929" fmla="*/ 823759 w 7467600"/>
              <a:gd name="connsiteY929" fmla="*/ 574145 h 6858000"/>
              <a:gd name="connsiteX930" fmla="*/ 811254 w 7467600"/>
              <a:gd name="connsiteY930" fmla="*/ 665546 h 6858000"/>
              <a:gd name="connsiteX931" fmla="*/ 154042 w 7467600"/>
              <a:gd name="connsiteY931" fmla="*/ 261522 h 6858000"/>
              <a:gd name="connsiteX932" fmla="*/ 13550 w 7467600"/>
              <a:gd name="connsiteY932" fmla="*/ 158423 h 6858000"/>
              <a:gd name="connsiteX933" fmla="*/ 0 w 7467600"/>
              <a:gd name="connsiteY933" fmla="*/ 146618 h 6858000"/>
              <a:gd name="connsiteX934" fmla="*/ 0 w 7467600"/>
              <a:gd name="connsiteY934" fmla="*/ 59161 h 6858000"/>
              <a:gd name="connsiteX935" fmla="*/ 45427 w 7467600"/>
              <a:gd name="connsiteY935" fmla="*/ 101078 h 6858000"/>
              <a:gd name="connsiteX936" fmla="*/ 630103 w 7467600"/>
              <a:gd name="connsiteY936" fmla="*/ 485885 h 6858000"/>
              <a:gd name="connsiteX937" fmla="*/ 532040 w 7467600"/>
              <a:gd name="connsiteY937" fmla="*/ 399359 h 6858000"/>
              <a:gd name="connsiteX938" fmla="*/ 517618 w 7467600"/>
              <a:gd name="connsiteY938" fmla="*/ 385726 h 6858000"/>
              <a:gd name="connsiteX939" fmla="*/ 285074 w 7467600"/>
              <a:gd name="connsiteY939" fmla="*/ 182755 h 6858000"/>
              <a:gd name="connsiteX940" fmla="*/ 43151 w 7467600"/>
              <a:gd name="connsiteY94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66857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1019354 w 7467600"/>
              <a:gd name="connsiteY8" fmla="*/ 6315006 h 6858000"/>
              <a:gd name="connsiteX9" fmla="*/ 441046 w 7467600"/>
              <a:gd name="connsiteY9" fmla="*/ 6691153 h 6858000"/>
              <a:gd name="connsiteX10" fmla="*/ 1019354 w 7467600"/>
              <a:gd name="connsiteY10" fmla="*/ 6315006 h 6858000"/>
              <a:gd name="connsiteX11" fmla="*/ 991680 w 7467600"/>
              <a:gd name="connsiteY11" fmla="*/ 6298413 h 6858000"/>
              <a:gd name="connsiteX12" fmla="*/ 409060 w 7467600"/>
              <a:gd name="connsiteY12" fmla="*/ 6671470 h 6858000"/>
              <a:gd name="connsiteX13" fmla="*/ 991680 w 7467600"/>
              <a:gd name="connsiteY13" fmla="*/ 6298413 h 6858000"/>
              <a:gd name="connsiteX14" fmla="*/ 103333 w 7467600"/>
              <a:gd name="connsiteY14" fmla="*/ 5699602 h 6858000"/>
              <a:gd name="connsiteX15" fmla="*/ 233938 w 7467600"/>
              <a:gd name="connsiteY15" fmla="*/ 5809416 h 6858000"/>
              <a:gd name="connsiteX16" fmla="*/ 883580 w 7467600"/>
              <a:gd name="connsiteY16" fmla="*/ 6180710 h 6858000"/>
              <a:gd name="connsiteX17" fmla="*/ 487337 w 7467600"/>
              <a:gd name="connsiteY17" fmla="*/ 5950182 h 6858000"/>
              <a:gd name="connsiteX18" fmla="*/ 354051 w 7467600"/>
              <a:gd name="connsiteY18" fmla="*/ 5854912 h 6858000"/>
              <a:gd name="connsiteX19" fmla="*/ 195436 w 7467600"/>
              <a:gd name="connsiteY19" fmla="*/ 5755068 h 6858000"/>
              <a:gd name="connsiteX20" fmla="*/ 103333 w 7467600"/>
              <a:gd name="connsiteY20" fmla="*/ 5699602 h 6858000"/>
              <a:gd name="connsiteX21" fmla="*/ 5539432 w 7467600"/>
              <a:gd name="connsiteY21" fmla="*/ 5642928 h 6858000"/>
              <a:gd name="connsiteX22" fmla="*/ 5555462 w 7467600"/>
              <a:gd name="connsiteY22" fmla="*/ 5694454 h 6858000"/>
              <a:gd name="connsiteX23" fmla="*/ 5828270 w 7467600"/>
              <a:gd name="connsiteY23" fmla="*/ 6320663 h 6858000"/>
              <a:gd name="connsiteX24" fmla="*/ 5947416 w 7467600"/>
              <a:gd name="connsiteY24" fmla="*/ 6574846 h 6858000"/>
              <a:gd name="connsiteX25" fmla="*/ 5539432 w 7467600"/>
              <a:gd name="connsiteY25" fmla="*/ 5642928 h 6858000"/>
              <a:gd name="connsiteX26" fmla="*/ 51253 w 7467600"/>
              <a:gd name="connsiteY26" fmla="*/ 5631825 h 6858000"/>
              <a:gd name="connsiteX27" fmla="*/ 211622 w 7467600"/>
              <a:gd name="connsiteY27" fmla="*/ 5728803 h 6858000"/>
              <a:gd name="connsiteX28" fmla="*/ 371652 w 7467600"/>
              <a:gd name="connsiteY28" fmla="*/ 5829062 h 6858000"/>
              <a:gd name="connsiteX29" fmla="*/ 505903 w 7467600"/>
              <a:gd name="connsiteY29" fmla="*/ 5925221 h 6858000"/>
              <a:gd name="connsiteX30" fmla="*/ 899240 w 7467600"/>
              <a:gd name="connsiteY30" fmla="*/ 6153068 h 6858000"/>
              <a:gd name="connsiteX31" fmla="*/ 988114 w 7467600"/>
              <a:gd name="connsiteY31" fmla="*/ 6174204 h 6858000"/>
              <a:gd name="connsiteX32" fmla="*/ 845971 w 7467600"/>
              <a:gd name="connsiteY32" fmla="*/ 6067177 h 6858000"/>
              <a:gd name="connsiteX33" fmla="*/ 448057 w 7467600"/>
              <a:gd name="connsiteY33" fmla="*/ 5841376 h 6858000"/>
              <a:gd name="connsiteX34" fmla="*/ 51253 w 7467600"/>
              <a:gd name="connsiteY34" fmla="*/ 5631825 h 6858000"/>
              <a:gd name="connsiteX35" fmla="*/ 2606687 w 7467600"/>
              <a:gd name="connsiteY35" fmla="*/ 5630718 h 6858000"/>
              <a:gd name="connsiteX36" fmla="*/ 2645658 w 7467600"/>
              <a:gd name="connsiteY36" fmla="*/ 6640259 h 6858000"/>
              <a:gd name="connsiteX37" fmla="*/ 2606687 w 7467600"/>
              <a:gd name="connsiteY37" fmla="*/ 5630718 h 6858000"/>
              <a:gd name="connsiteX38" fmla="*/ 3642057 w 7467600"/>
              <a:gd name="connsiteY38" fmla="*/ 5573487 h 6858000"/>
              <a:gd name="connsiteX39" fmla="*/ 3632981 w 7467600"/>
              <a:gd name="connsiteY39" fmla="*/ 5579437 h 6858000"/>
              <a:gd name="connsiteX40" fmla="*/ 3382436 w 7467600"/>
              <a:gd name="connsiteY40" fmla="*/ 5952726 h 6858000"/>
              <a:gd name="connsiteX41" fmla="*/ 3191929 w 7467600"/>
              <a:gd name="connsiteY41" fmla="*/ 6662669 h 6858000"/>
              <a:gd name="connsiteX42" fmla="*/ 3369898 w 7467600"/>
              <a:gd name="connsiteY42" fmla="*/ 6081771 h 6858000"/>
              <a:gd name="connsiteX43" fmla="*/ 3642057 w 7467600"/>
              <a:gd name="connsiteY43" fmla="*/ 5573487 h 6858000"/>
              <a:gd name="connsiteX44" fmla="*/ 2650666 w 7467600"/>
              <a:gd name="connsiteY44" fmla="*/ 5530686 h 6858000"/>
              <a:gd name="connsiteX45" fmla="*/ 2650249 w 7467600"/>
              <a:gd name="connsiteY45" fmla="*/ 5532101 h 6858000"/>
              <a:gd name="connsiteX46" fmla="*/ 2663808 w 7467600"/>
              <a:gd name="connsiteY46" fmla="*/ 6535215 h 6858000"/>
              <a:gd name="connsiteX47" fmla="*/ 2665418 w 7467600"/>
              <a:gd name="connsiteY47" fmla="*/ 6132756 h 6858000"/>
              <a:gd name="connsiteX48" fmla="*/ 2650666 w 7467600"/>
              <a:gd name="connsiteY48" fmla="*/ 5530686 h 6858000"/>
              <a:gd name="connsiteX49" fmla="*/ 2680277 w 7467600"/>
              <a:gd name="connsiteY49" fmla="*/ 5479204 h 6858000"/>
              <a:gd name="connsiteX50" fmla="*/ 2678972 w 7467600"/>
              <a:gd name="connsiteY50" fmla="*/ 5481582 h 6858000"/>
              <a:gd name="connsiteX51" fmla="*/ 2696666 w 7467600"/>
              <a:gd name="connsiteY51" fmla="*/ 6133836 h 6858000"/>
              <a:gd name="connsiteX52" fmla="*/ 2695769 w 7467600"/>
              <a:gd name="connsiteY52" fmla="*/ 6390955 h 6858000"/>
              <a:gd name="connsiteX53" fmla="*/ 2739893 w 7467600"/>
              <a:gd name="connsiteY53" fmla="*/ 6108357 h 6858000"/>
              <a:gd name="connsiteX54" fmla="*/ 2680277 w 7467600"/>
              <a:gd name="connsiteY54" fmla="*/ 5479204 h 6858000"/>
              <a:gd name="connsiteX55" fmla="*/ 1132195 w 7467600"/>
              <a:gd name="connsiteY55" fmla="*/ 5467980 h 6858000"/>
              <a:gd name="connsiteX56" fmla="*/ 1679056 w 7467600"/>
              <a:gd name="connsiteY56" fmla="*/ 5516907 h 6858000"/>
              <a:gd name="connsiteX57" fmla="*/ 2128648 w 7467600"/>
              <a:gd name="connsiteY57" fmla="*/ 5474249 h 6858000"/>
              <a:gd name="connsiteX58" fmla="*/ 1825619 w 7467600"/>
              <a:gd name="connsiteY58" fmla="*/ 5478447 h 6858000"/>
              <a:gd name="connsiteX59" fmla="*/ 1737798 w 7467600"/>
              <a:gd name="connsiteY59" fmla="*/ 5483353 h 6858000"/>
              <a:gd name="connsiteX60" fmla="*/ 1132195 w 7467600"/>
              <a:gd name="connsiteY60" fmla="*/ 5467980 h 6858000"/>
              <a:gd name="connsiteX61" fmla="*/ 1456157 w 7467600"/>
              <a:gd name="connsiteY61" fmla="*/ 5371404 h 6858000"/>
              <a:gd name="connsiteX62" fmla="*/ 1244432 w 7467600"/>
              <a:gd name="connsiteY62" fmla="*/ 5385601 h 6858000"/>
              <a:gd name="connsiteX63" fmla="*/ 973990 w 7467600"/>
              <a:gd name="connsiteY63" fmla="*/ 5424940 h 6858000"/>
              <a:gd name="connsiteX64" fmla="*/ 1103809 w 7467600"/>
              <a:gd name="connsiteY64" fmla="*/ 5433720 h 6858000"/>
              <a:gd name="connsiteX65" fmla="*/ 1123454 w 7467600"/>
              <a:gd name="connsiteY65" fmla="*/ 5435727 h 6858000"/>
              <a:gd name="connsiteX66" fmla="*/ 1737017 w 7467600"/>
              <a:gd name="connsiteY66" fmla="*/ 5452183 h 6858000"/>
              <a:gd name="connsiteX67" fmla="*/ 1824397 w 7467600"/>
              <a:gd name="connsiteY67" fmla="*/ 5447757 h 6858000"/>
              <a:gd name="connsiteX68" fmla="*/ 2070059 w 7467600"/>
              <a:gd name="connsiteY68" fmla="*/ 5441660 h 6858000"/>
              <a:gd name="connsiteX69" fmla="*/ 1456157 w 7467600"/>
              <a:gd name="connsiteY69" fmla="*/ 5371404 h 6858000"/>
              <a:gd name="connsiteX70" fmla="*/ 4988186 w 7467600"/>
              <a:gd name="connsiteY70" fmla="*/ 5216467 h 6858000"/>
              <a:gd name="connsiteX71" fmla="*/ 4777334 w 7467600"/>
              <a:gd name="connsiteY71" fmla="*/ 5406072 h 6858000"/>
              <a:gd name="connsiteX72" fmla="*/ 4718341 w 7467600"/>
              <a:gd name="connsiteY72" fmla="*/ 5468043 h 6858000"/>
              <a:gd name="connsiteX73" fmla="*/ 4604655 w 7467600"/>
              <a:gd name="connsiteY73" fmla="*/ 5583434 h 6858000"/>
              <a:gd name="connsiteX74" fmla="*/ 4565074 w 7467600"/>
              <a:gd name="connsiteY74" fmla="*/ 5618550 h 6858000"/>
              <a:gd name="connsiteX75" fmla="*/ 4988186 w 7467600"/>
              <a:gd name="connsiteY75" fmla="*/ 5216467 h 6858000"/>
              <a:gd name="connsiteX76" fmla="*/ 4978032 w 7467600"/>
              <a:gd name="connsiteY76" fmla="*/ 5183809 h 6858000"/>
              <a:gd name="connsiteX77" fmla="*/ 4463413 w 7467600"/>
              <a:gd name="connsiteY77" fmla="*/ 5615162 h 6858000"/>
              <a:gd name="connsiteX78" fmla="*/ 4358134 w 7467600"/>
              <a:gd name="connsiteY78" fmla="*/ 5742791 h 6858000"/>
              <a:gd name="connsiteX79" fmla="*/ 4376219 w 7467600"/>
              <a:gd name="connsiteY79" fmla="*/ 5729027 h 6858000"/>
              <a:gd name="connsiteX80" fmla="*/ 4582340 w 7467600"/>
              <a:gd name="connsiteY80" fmla="*/ 5561037 h 6858000"/>
              <a:gd name="connsiteX81" fmla="*/ 4694684 w 7467600"/>
              <a:gd name="connsiteY81" fmla="*/ 5447098 h 6858000"/>
              <a:gd name="connsiteX82" fmla="*/ 4754123 w 7467600"/>
              <a:gd name="connsiteY82" fmla="*/ 5384643 h 6858000"/>
              <a:gd name="connsiteX83" fmla="*/ 4978032 w 7467600"/>
              <a:gd name="connsiteY83" fmla="*/ 5183809 h 6858000"/>
              <a:gd name="connsiteX84" fmla="*/ 1903353 w 7467600"/>
              <a:gd name="connsiteY84" fmla="*/ 5044827 h 6858000"/>
              <a:gd name="connsiteX85" fmla="*/ 1936931 w 7467600"/>
              <a:gd name="connsiteY85" fmla="*/ 5093954 h 6858000"/>
              <a:gd name="connsiteX86" fmla="*/ 2195868 w 7467600"/>
              <a:gd name="connsiteY86" fmla="*/ 5396574 h 6858000"/>
              <a:gd name="connsiteX87" fmla="*/ 2088852 w 7467600"/>
              <a:gd name="connsiteY87" fmla="*/ 5166123 h 6858000"/>
              <a:gd name="connsiteX88" fmla="*/ 1958241 w 7467600"/>
              <a:gd name="connsiteY88" fmla="*/ 5067955 h 6858000"/>
              <a:gd name="connsiteX89" fmla="*/ 1903353 w 7467600"/>
              <a:gd name="connsiteY89" fmla="*/ 5044827 h 6858000"/>
              <a:gd name="connsiteX90" fmla="*/ 1979378 w 7467600"/>
              <a:gd name="connsiteY90" fmla="*/ 4769504 h 6858000"/>
              <a:gd name="connsiteX91" fmla="*/ 2882120 w 7467600"/>
              <a:gd name="connsiteY91" fmla="*/ 5064547 h 6858000"/>
              <a:gd name="connsiteX92" fmla="*/ 2793103 w 7467600"/>
              <a:gd name="connsiteY92" fmla="*/ 5039699 h 6858000"/>
              <a:gd name="connsiteX93" fmla="*/ 2770041 w 7467600"/>
              <a:gd name="connsiteY93" fmla="*/ 5033634 h 6858000"/>
              <a:gd name="connsiteX94" fmla="*/ 1979378 w 7467600"/>
              <a:gd name="connsiteY94" fmla="*/ 4769504 h 6858000"/>
              <a:gd name="connsiteX95" fmla="*/ 1927410 w 7467600"/>
              <a:gd name="connsiteY95" fmla="*/ 4716164 h 6858000"/>
              <a:gd name="connsiteX96" fmla="*/ 1959587 w 7467600"/>
              <a:gd name="connsiteY96" fmla="*/ 4728849 h 6858000"/>
              <a:gd name="connsiteX97" fmla="*/ 2777707 w 7467600"/>
              <a:gd name="connsiteY97" fmla="*/ 5003991 h 6858000"/>
              <a:gd name="connsiteX98" fmla="*/ 2800768 w 7467600"/>
              <a:gd name="connsiteY98" fmla="*/ 5010056 h 6858000"/>
              <a:gd name="connsiteX99" fmla="*/ 2879408 w 7467600"/>
              <a:gd name="connsiteY99" fmla="*/ 5031590 h 6858000"/>
              <a:gd name="connsiteX100" fmla="*/ 2862295 w 7467600"/>
              <a:gd name="connsiteY100" fmla="*/ 5022958 h 6858000"/>
              <a:gd name="connsiteX101" fmla="*/ 2813343 w 7467600"/>
              <a:gd name="connsiteY101" fmla="*/ 4998369 h 6858000"/>
              <a:gd name="connsiteX102" fmla="*/ 2646245 w 7467600"/>
              <a:gd name="connsiteY102" fmla="*/ 4930999 h 6858000"/>
              <a:gd name="connsiteX103" fmla="*/ 1999243 w 7467600"/>
              <a:gd name="connsiteY103" fmla="*/ 4730524 h 6858000"/>
              <a:gd name="connsiteX104" fmla="*/ 1979527 w 7467600"/>
              <a:gd name="connsiteY104" fmla="*/ 4726651 h 6858000"/>
              <a:gd name="connsiteX105" fmla="*/ 1927410 w 7467600"/>
              <a:gd name="connsiteY105" fmla="*/ 4716164 h 6858000"/>
              <a:gd name="connsiteX106" fmla="*/ 1997014 w 7467600"/>
              <a:gd name="connsiteY106" fmla="*/ 4698007 h 6858000"/>
              <a:gd name="connsiteX107" fmla="*/ 2005458 w 7467600"/>
              <a:gd name="connsiteY107" fmla="*/ 4699540 h 6858000"/>
              <a:gd name="connsiteX108" fmla="*/ 2657186 w 7467600"/>
              <a:gd name="connsiteY108" fmla="*/ 4901687 h 6858000"/>
              <a:gd name="connsiteX109" fmla="*/ 2826662 w 7467600"/>
              <a:gd name="connsiteY109" fmla="*/ 4970362 h 6858000"/>
              <a:gd name="connsiteX110" fmla="*/ 2876100 w 7467600"/>
              <a:gd name="connsiteY110" fmla="*/ 4995397 h 6858000"/>
              <a:gd name="connsiteX111" fmla="*/ 3042600 w 7467600"/>
              <a:gd name="connsiteY111" fmla="*/ 5059532 h 6858000"/>
              <a:gd name="connsiteX112" fmla="*/ 1997014 w 7467600"/>
              <a:gd name="connsiteY112" fmla="*/ 4698007 h 6858000"/>
              <a:gd name="connsiteX113" fmla="*/ 2305292 w 7467600"/>
              <a:gd name="connsiteY113" fmla="*/ 4219492 h 6858000"/>
              <a:gd name="connsiteX114" fmla="*/ 3360922 w 7467600"/>
              <a:gd name="connsiteY114" fmla="*/ 4529373 h 6858000"/>
              <a:gd name="connsiteX115" fmla="*/ 3492420 w 7467600"/>
              <a:gd name="connsiteY115" fmla="*/ 4510145 h 6858000"/>
              <a:gd name="connsiteX116" fmla="*/ 3364086 w 7467600"/>
              <a:gd name="connsiteY116" fmla="*/ 4480340 h 6858000"/>
              <a:gd name="connsiteX117" fmla="*/ 3225818 w 7467600"/>
              <a:gd name="connsiteY117" fmla="*/ 4411822 h 6858000"/>
              <a:gd name="connsiteX118" fmla="*/ 3129696 w 7467600"/>
              <a:gd name="connsiteY118" fmla="*/ 4360704 h 6858000"/>
              <a:gd name="connsiteX119" fmla="*/ 2814545 w 7467600"/>
              <a:gd name="connsiteY119" fmla="*/ 4282955 h 6858000"/>
              <a:gd name="connsiteX120" fmla="*/ 2305292 w 7467600"/>
              <a:gd name="connsiteY120" fmla="*/ 4219492 h 6858000"/>
              <a:gd name="connsiteX121" fmla="*/ 2626982 w 7467600"/>
              <a:gd name="connsiteY121" fmla="*/ 4206450 h 6858000"/>
              <a:gd name="connsiteX122" fmla="*/ 2490617 w 7467600"/>
              <a:gd name="connsiteY122" fmla="*/ 4206951 h 6858000"/>
              <a:gd name="connsiteX123" fmla="*/ 2819869 w 7467600"/>
              <a:gd name="connsiteY123" fmla="*/ 4252936 h 6858000"/>
              <a:gd name="connsiteX124" fmla="*/ 3143018 w 7467600"/>
              <a:gd name="connsiteY124" fmla="*/ 4332698 h 6858000"/>
              <a:gd name="connsiteX125" fmla="*/ 3241520 w 7467600"/>
              <a:gd name="connsiteY125" fmla="*/ 4385112 h 6858000"/>
              <a:gd name="connsiteX126" fmla="*/ 3374575 w 7467600"/>
              <a:gd name="connsiteY126" fmla="*/ 4451517 h 6858000"/>
              <a:gd name="connsiteX127" fmla="*/ 3505221 w 7467600"/>
              <a:gd name="connsiteY127" fmla="*/ 4480757 h 6858000"/>
              <a:gd name="connsiteX128" fmla="*/ 2626982 w 7467600"/>
              <a:gd name="connsiteY128" fmla="*/ 4206450 h 6858000"/>
              <a:gd name="connsiteX129" fmla="*/ 1310106 w 7467600"/>
              <a:gd name="connsiteY129" fmla="*/ 3943217 h 6858000"/>
              <a:gd name="connsiteX130" fmla="*/ 854994 w 7467600"/>
              <a:gd name="connsiteY130" fmla="*/ 4399136 h 6858000"/>
              <a:gd name="connsiteX131" fmla="*/ 742462 w 7467600"/>
              <a:gd name="connsiteY131" fmla="*/ 4594648 h 6858000"/>
              <a:gd name="connsiteX132" fmla="*/ 820602 w 7467600"/>
              <a:gd name="connsiteY132" fmla="*/ 4485915 h 6858000"/>
              <a:gd name="connsiteX133" fmla="*/ 878295 w 7467600"/>
              <a:gd name="connsiteY133" fmla="*/ 4403594 h 6858000"/>
              <a:gd name="connsiteX134" fmla="*/ 1240607 w 7467600"/>
              <a:gd name="connsiteY134" fmla="*/ 4010401 h 6858000"/>
              <a:gd name="connsiteX135" fmla="*/ 1310106 w 7467600"/>
              <a:gd name="connsiteY135" fmla="*/ 3943217 h 6858000"/>
              <a:gd name="connsiteX136" fmla="*/ 1423113 w 7467600"/>
              <a:gd name="connsiteY136" fmla="*/ 3874565 h 6858000"/>
              <a:gd name="connsiteX137" fmla="*/ 1260565 w 7467600"/>
              <a:gd name="connsiteY137" fmla="*/ 4031982 h 6858000"/>
              <a:gd name="connsiteX138" fmla="*/ 901900 w 7467600"/>
              <a:gd name="connsiteY138" fmla="*/ 4421236 h 6858000"/>
              <a:gd name="connsiteX139" fmla="*/ 845044 w 7467600"/>
              <a:gd name="connsiteY139" fmla="*/ 4502436 h 6858000"/>
              <a:gd name="connsiteX140" fmla="*/ 685926 w 7467600"/>
              <a:gd name="connsiteY140" fmla="*/ 4703069 h 6858000"/>
              <a:gd name="connsiteX141" fmla="*/ 684248 w 7467600"/>
              <a:gd name="connsiteY141" fmla="*/ 4706721 h 6858000"/>
              <a:gd name="connsiteX142" fmla="*/ 1423113 w 7467600"/>
              <a:gd name="connsiteY142" fmla="*/ 3874565 h 6858000"/>
              <a:gd name="connsiteX143" fmla="*/ 3316479 w 7467600"/>
              <a:gd name="connsiteY143" fmla="*/ 3872136 h 6858000"/>
              <a:gd name="connsiteX144" fmla="*/ 3546806 w 7467600"/>
              <a:gd name="connsiteY144" fmla="*/ 4356139 h 6858000"/>
              <a:gd name="connsiteX145" fmla="*/ 3364433 w 7467600"/>
              <a:gd name="connsiteY145" fmla="*/ 3953121 h 6858000"/>
              <a:gd name="connsiteX146" fmla="*/ 3316479 w 7467600"/>
              <a:gd name="connsiteY146" fmla="*/ 3872136 h 6858000"/>
              <a:gd name="connsiteX147" fmla="*/ 3291335 w 7467600"/>
              <a:gd name="connsiteY147" fmla="*/ 3767420 h 6858000"/>
              <a:gd name="connsiteX148" fmla="*/ 3390805 w 7467600"/>
              <a:gd name="connsiteY148" fmla="*/ 3937163 h 6858000"/>
              <a:gd name="connsiteX149" fmla="*/ 3579062 w 7467600"/>
              <a:gd name="connsiteY149" fmla="*/ 4359040 h 6858000"/>
              <a:gd name="connsiteX150" fmla="*/ 3467355 w 7467600"/>
              <a:gd name="connsiteY150" fmla="*/ 3988130 h 6858000"/>
              <a:gd name="connsiteX151" fmla="*/ 3310753 w 7467600"/>
              <a:gd name="connsiteY151" fmla="*/ 3787140 h 6858000"/>
              <a:gd name="connsiteX152" fmla="*/ 3291335 w 7467600"/>
              <a:gd name="connsiteY152" fmla="*/ 3767420 h 6858000"/>
              <a:gd name="connsiteX153" fmla="*/ 1635889 w 7467600"/>
              <a:gd name="connsiteY153" fmla="*/ 3709494 h 6858000"/>
              <a:gd name="connsiteX154" fmla="*/ 1634800 w 7467600"/>
              <a:gd name="connsiteY154" fmla="*/ 3731111 h 6858000"/>
              <a:gd name="connsiteX155" fmla="*/ 1635889 w 7467600"/>
              <a:gd name="connsiteY155" fmla="*/ 3709494 h 6858000"/>
              <a:gd name="connsiteX156" fmla="*/ 1510397 w 7467600"/>
              <a:gd name="connsiteY156" fmla="*/ 3684705 h 6858000"/>
              <a:gd name="connsiteX157" fmla="*/ 1146550 w 7467600"/>
              <a:gd name="connsiteY157" fmla="*/ 3802012 h 6858000"/>
              <a:gd name="connsiteX158" fmla="*/ 698834 w 7467600"/>
              <a:gd name="connsiteY158" fmla="*/ 3952272 h 6858000"/>
              <a:gd name="connsiteX159" fmla="*/ 34256 w 7467600"/>
              <a:gd name="connsiteY159" fmla="*/ 4347603 h 6858000"/>
              <a:gd name="connsiteX160" fmla="*/ 527241 w 7467600"/>
              <a:gd name="connsiteY160" fmla="*/ 4065078 h 6858000"/>
              <a:gd name="connsiteX161" fmla="*/ 1510397 w 7467600"/>
              <a:gd name="connsiteY161" fmla="*/ 3684705 h 6858000"/>
              <a:gd name="connsiteX162" fmla="*/ 1313114 w 7467600"/>
              <a:gd name="connsiteY162" fmla="*/ 3655216 h 6858000"/>
              <a:gd name="connsiteX163" fmla="*/ 1109304 w 7467600"/>
              <a:gd name="connsiteY163" fmla="*/ 3669030 h 6858000"/>
              <a:gd name="connsiteX164" fmla="*/ 8129 w 7467600"/>
              <a:gd name="connsiteY164" fmla="*/ 4330519 h 6858000"/>
              <a:gd name="connsiteX165" fmla="*/ 687572 w 7467600"/>
              <a:gd name="connsiteY165" fmla="*/ 3925629 h 6858000"/>
              <a:gd name="connsiteX166" fmla="*/ 1138365 w 7467600"/>
              <a:gd name="connsiteY166" fmla="*/ 3774515 h 6858000"/>
              <a:gd name="connsiteX167" fmla="*/ 1505579 w 7467600"/>
              <a:gd name="connsiteY167" fmla="*/ 3655526 h 6858000"/>
              <a:gd name="connsiteX168" fmla="*/ 1313114 w 7467600"/>
              <a:gd name="connsiteY168" fmla="*/ 3655216 h 6858000"/>
              <a:gd name="connsiteX169" fmla="*/ 3655073 w 7467600"/>
              <a:gd name="connsiteY169" fmla="*/ 3650884 h 6858000"/>
              <a:gd name="connsiteX170" fmla="*/ 3989938 w 7467600"/>
              <a:gd name="connsiteY170" fmla="*/ 3991685 h 6858000"/>
              <a:gd name="connsiteX171" fmla="*/ 4393907 w 7467600"/>
              <a:gd name="connsiteY171" fmla="*/ 4261258 h 6858000"/>
              <a:gd name="connsiteX172" fmla="*/ 4648051 w 7467600"/>
              <a:gd name="connsiteY172" fmla="*/ 4374051 h 6858000"/>
              <a:gd name="connsiteX173" fmla="*/ 4383389 w 7467600"/>
              <a:gd name="connsiteY173" fmla="*/ 4184369 h 6858000"/>
              <a:gd name="connsiteX174" fmla="*/ 4165508 w 7467600"/>
              <a:gd name="connsiteY174" fmla="*/ 4035196 h 6858000"/>
              <a:gd name="connsiteX175" fmla="*/ 4068162 w 7467600"/>
              <a:gd name="connsiteY175" fmla="*/ 3953394 h 6858000"/>
              <a:gd name="connsiteX176" fmla="*/ 3981416 w 7467600"/>
              <a:gd name="connsiteY176" fmla="*/ 3880482 h 6858000"/>
              <a:gd name="connsiteX177" fmla="*/ 3800147 w 7467600"/>
              <a:gd name="connsiteY177" fmla="*/ 3749872 h 6858000"/>
              <a:gd name="connsiteX178" fmla="*/ 3655073 w 7467600"/>
              <a:gd name="connsiteY178" fmla="*/ 3650884 h 6858000"/>
              <a:gd name="connsiteX179" fmla="*/ 3670252 w 7467600"/>
              <a:gd name="connsiteY179" fmla="*/ 3622798 h 6858000"/>
              <a:gd name="connsiteX180" fmla="*/ 3817258 w 7467600"/>
              <a:gd name="connsiteY180" fmla="*/ 3723577 h 6858000"/>
              <a:gd name="connsiteX181" fmla="*/ 4000461 w 7467600"/>
              <a:gd name="connsiteY181" fmla="*/ 3855966 h 6858000"/>
              <a:gd name="connsiteX182" fmla="*/ 4088180 w 7467600"/>
              <a:gd name="connsiteY182" fmla="*/ 3929774 h 6858000"/>
              <a:gd name="connsiteX183" fmla="*/ 4184555 w 7467600"/>
              <a:gd name="connsiteY183" fmla="*/ 4010683 h 6858000"/>
              <a:gd name="connsiteX184" fmla="*/ 4399563 w 7467600"/>
              <a:gd name="connsiteY184" fmla="*/ 4158106 h 6858000"/>
              <a:gd name="connsiteX185" fmla="*/ 4684469 w 7467600"/>
              <a:gd name="connsiteY185" fmla="*/ 4364680 h 6858000"/>
              <a:gd name="connsiteX186" fmla="*/ 4690271 w 7467600"/>
              <a:gd name="connsiteY186" fmla="*/ 4370034 h 6858000"/>
              <a:gd name="connsiteX187" fmla="*/ 4136093 w 7467600"/>
              <a:gd name="connsiteY187" fmla="*/ 3858466 h 6858000"/>
              <a:gd name="connsiteX188" fmla="*/ 3670252 w 7467600"/>
              <a:gd name="connsiteY188" fmla="*/ 3622798 h 6858000"/>
              <a:gd name="connsiteX189" fmla="*/ 4440129 w 7467600"/>
              <a:gd name="connsiteY189" fmla="*/ 3448571 h 6858000"/>
              <a:gd name="connsiteX190" fmla="*/ 4856525 w 7467600"/>
              <a:gd name="connsiteY190" fmla="*/ 3915351 h 6858000"/>
              <a:gd name="connsiteX191" fmla="*/ 5059055 w 7467600"/>
              <a:gd name="connsiteY191" fmla="*/ 4108918 h 6858000"/>
              <a:gd name="connsiteX192" fmla="*/ 5290070 w 7467600"/>
              <a:gd name="connsiteY192" fmla="*/ 4263619 h 6858000"/>
              <a:gd name="connsiteX193" fmla="*/ 4834991 w 7467600"/>
              <a:gd name="connsiteY193" fmla="*/ 3830985 h 6858000"/>
              <a:gd name="connsiteX194" fmla="*/ 4440129 w 7467600"/>
              <a:gd name="connsiteY194" fmla="*/ 3448571 h 6858000"/>
              <a:gd name="connsiteX195" fmla="*/ 4441737 w 7467600"/>
              <a:gd name="connsiteY195" fmla="*/ 3399734 h 6858000"/>
              <a:gd name="connsiteX196" fmla="*/ 4431236 w 7467600"/>
              <a:gd name="connsiteY196" fmla="*/ 3400954 h 6858000"/>
              <a:gd name="connsiteX197" fmla="*/ 4557150 w 7467600"/>
              <a:gd name="connsiteY197" fmla="*/ 3510023 h 6858000"/>
              <a:gd name="connsiteX198" fmla="*/ 4856936 w 7467600"/>
              <a:gd name="connsiteY198" fmla="*/ 3809146 h 6858000"/>
              <a:gd name="connsiteX199" fmla="*/ 5111996 w 7467600"/>
              <a:gd name="connsiteY199" fmla="*/ 4065759 h 6858000"/>
              <a:gd name="connsiteX200" fmla="*/ 5388878 w 7467600"/>
              <a:gd name="connsiteY200" fmla="*/ 4300185 h 6858000"/>
              <a:gd name="connsiteX201" fmla="*/ 5425556 w 7467600"/>
              <a:gd name="connsiteY201" fmla="*/ 4308967 h 6858000"/>
              <a:gd name="connsiteX202" fmla="*/ 4943646 w 7467600"/>
              <a:gd name="connsiteY202" fmla="*/ 3822916 h 6858000"/>
              <a:gd name="connsiteX203" fmla="*/ 4594837 w 7467600"/>
              <a:gd name="connsiteY203" fmla="*/ 3532274 h 6858000"/>
              <a:gd name="connsiteX204" fmla="*/ 4441737 w 7467600"/>
              <a:gd name="connsiteY204" fmla="*/ 3399734 h 6858000"/>
              <a:gd name="connsiteX205" fmla="*/ 5425834 w 7467600"/>
              <a:gd name="connsiteY205" fmla="*/ 3162785 h 6858000"/>
              <a:gd name="connsiteX206" fmla="*/ 5401644 w 7467600"/>
              <a:gd name="connsiteY206" fmla="*/ 3617847 h 6858000"/>
              <a:gd name="connsiteX207" fmla="*/ 5467256 w 7467600"/>
              <a:gd name="connsiteY207" fmla="*/ 4175494 h 6858000"/>
              <a:gd name="connsiteX208" fmla="*/ 5448069 w 7467600"/>
              <a:gd name="connsiteY208" fmla="*/ 3567554 h 6858000"/>
              <a:gd name="connsiteX209" fmla="*/ 5425834 w 7467600"/>
              <a:gd name="connsiteY209" fmla="*/ 3162785 h 6858000"/>
              <a:gd name="connsiteX210" fmla="*/ 1318687 w 7467600"/>
              <a:gd name="connsiteY210" fmla="*/ 3113840 h 6858000"/>
              <a:gd name="connsiteX211" fmla="*/ 1066793 w 7467600"/>
              <a:gd name="connsiteY211" fmla="*/ 3212171 h 6858000"/>
              <a:gd name="connsiteX212" fmla="*/ 993319 w 7467600"/>
              <a:gd name="connsiteY212" fmla="*/ 3247648 h 6858000"/>
              <a:gd name="connsiteX213" fmla="*/ 853081 w 7467600"/>
              <a:gd name="connsiteY213" fmla="*/ 3312410 h 6858000"/>
              <a:gd name="connsiteX214" fmla="*/ 805957 w 7467600"/>
              <a:gd name="connsiteY214" fmla="*/ 3330443 h 6858000"/>
              <a:gd name="connsiteX215" fmla="*/ 1318687 w 7467600"/>
              <a:gd name="connsiteY215" fmla="*/ 3113840 h 6858000"/>
              <a:gd name="connsiteX216" fmla="*/ 5453702 w 7467600"/>
              <a:gd name="connsiteY216" fmla="*/ 3090882 h 6858000"/>
              <a:gd name="connsiteX217" fmla="*/ 5480135 w 7467600"/>
              <a:gd name="connsiteY217" fmla="*/ 3565802 h 6858000"/>
              <a:gd name="connsiteX218" fmla="*/ 5499023 w 7467600"/>
              <a:gd name="connsiteY218" fmla="*/ 4166310 h 6858000"/>
              <a:gd name="connsiteX219" fmla="*/ 5547022 w 7467600"/>
              <a:gd name="connsiteY219" fmla="*/ 3607838 h 6858000"/>
              <a:gd name="connsiteX220" fmla="*/ 5515964 w 7467600"/>
              <a:gd name="connsiteY220" fmla="*/ 3378541 h 6858000"/>
              <a:gd name="connsiteX221" fmla="*/ 5453702 w 7467600"/>
              <a:gd name="connsiteY221" fmla="*/ 3090882 h 6858000"/>
              <a:gd name="connsiteX222" fmla="*/ 1238695 w 7467600"/>
              <a:gd name="connsiteY222" fmla="*/ 3076820 h 6858000"/>
              <a:gd name="connsiteX223" fmla="*/ 716371 w 7467600"/>
              <a:gd name="connsiteY223" fmla="*/ 3293249 h 6858000"/>
              <a:gd name="connsiteX224" fmla="*/ 579522 w 7467600"/>
              <a:gd name="connsiteY224" fmla="*/ 3371759 h 6858000"/>
              <a:gd name="connsiteX225" fmla="*/ 600288 w 7467600"/>
              <a:gd name="connsiteY225" fmla="*/ 3365555 h 6858000"/>
              <a:gd name="connsiteX226" fmla="*/ 840692 w 7467600"/>
              <a:gd name="connsiteY226" fmla="*/ 3284921 h 6858000"/>
              <a:gd name="connsiteX227" fmla="*/ 979248 w 7467600"/>
              <a:gd name="connsiteY227" fmla="*/ 3221003 h 6858000"/>
              <a:gd name="connsiteX228" fmla="*/ 1053282 w 7467600"/>
              <a:gd name="connsiteY228" fmla="*/ 3185247 h 6858000"/>
              <a:gd name="connsiteX229" fmla="*/ 1320603 w 7467600"/>
              <a:gd name="connsiteY229" fmla="*/ 3081281 h 6858000"/>
              <a:gd name="connsiteX230" fmla="*/ 1238695 w 7467600"/>
              <a:gd name="connsiteY230" fmla="*/ 3076820 h 6858000"/>
              <a:gd name="connsiteX231" fmla="*/ 5425627 w 7467600"/>
              <a:gd name="connsiteY231" fmla="*/ 2954192 h 6858000"/>
              <a:gd name="connsiteX232" fmla="*/ 5470770 w 7467600"/>
              <a:gd name="connsiteY232" fmla="*/ 3005435 h 6858000"/>
              <a:gd name="connsiteX233" fmla="*/ 5519779 w 7467600"/>
              <a:gd name="connsiteY233" fmla="*/ 4359223 h 6858000"/>
              <a:gd name="connsiteX234" fmla="*/ 5520293 w 7467600"/>
              <a:gd name="connsiteY234" fmla="*/ 4360602 h 6858000"/>
              <a:gd name="connsiteX235" fmla="*/ 5767221 w 7467600"/>
              <a:gd name="connsiteY235" fmla="*/ 4665564 h 6858000"/>
              <a:gd name="connsiteX236" fmla="*/ 6937169 w 7467600"/>
              <a:gd name="connsiteY236" fmla="*/ 4815941 h 6858000"/>
              <a:gd name="connsiteX237" fmla="*/ 6953922 w 7467600"/>
              <a:gd name="connsiteY237" fmla="*/ 4890068 h 6858000"/>
              <a:gd name="connsiteX238" fmla="*/ 6071359 w 7467600"/>
              <a:gd name="connsiteY238" fmla="*/ 4770770 h 6858000"/>
              <a:gd name="connsiteX239" fmla="*/ 6038839 w 7467600"/>
              <a:gd name="connsiteY239" fmla="*/ 4764474 h 6858000"/>
              <a:gd name="connsiteX240" fmla="*/ 6038706 w 7467600"/>
              <a:gd name="connsiteY240" fmla="*/ 4763847 h 6858000"/>
              <a:gd name="connsiteX241" fmla="*/ 6037784 w 7467600"/>
              <a:gd name="connsiteY241" fmla="*/ 4764270 h 6858000"/>
              <a:gd name="connsiteX242" fmla="*/ 6038839 w 7467600"/>
              <a:gd name="connsiteY242" fmla="*/ 4764474 h 6858000"/>
              <a:gd name="connsiteX243" fmla="*/ 6040338 w 7467600"/>
              <a:gd name="connsiteY243" fmla="*/ 4771418 h 6858000"/>
              <a:gd name="connsiteX244" fmla="*/ 6024488 w 7467600"/>
              <a:gd name="connsiteY244" fmla="*/ 4809903 h 6858000"/>
              <a:gd name="connsiteX245" fmla="*/ 5599771 w 7467600"/>
              <a:gd name="connsiteY245" fmla="*/ 5509652 h 6858000"/>
              <a:gd name="connsiteX246" fmla="*/ 5548843 w 7467600"/>
              <a:gd name="connsiteY246" fmla="*/ 5563845 h 6858000"/>
              <a:gd name="connsiteX247" fmla="*/ 5940952 w 7467600"/>
              <a:gd name="connsiteY247" fmla="*/ 6250028 h 6858000"/>
              <a:gd name="connsiteX248" fmla="*/ 6043441 w 7467600"/>
              <a:gd name="connsiteY248" fmla="*/ 6665847 h 6858000"/>
              <a:gd name="connsiteX249" fmla="*/ 6093432 w 7467600"/>
              <a:gd name="connsiteY249" fmla="*/ 6858000 h 6858000"/>
              <a:gd name="connsiteX250" fmla="*/ 6034344 w 7467600"/>
              <a:gd name="connsiteY250" fmla="*/ 6858000 h 6858000"/>
              <a:gd name="connsiteX251" fmla="*/ 6026679 w 7467600"/>
              <a:gd name="connsiteY251" fmla="*/ 6836959 h 6858000"/>
              <a:gd name="connsiteX252" fmla="*/ 5800441 w 7467600"/>
              <a:gd name="connsiteY252" fmla="*/ 6335286 h 6858000"/>
              <a:gd name="connsiteX253" fmla="*/ 5526562 w 7467600"/>
              <a:gd name="connsiteY253" fmla="*/ 5705388 h 6858000"/>
              <a:gd name="connsiteX254" fmla="*/ 5519640 w 7467600"/>
              <a:gd name="connsiteY254" fmla="*/ 5683774 h 6858000"/>
              <a:gd name="connsiteX255" fmla="*/ 5844559 w 7467600"/>
              <a:gd name="connsiteY255" fmla="*/ 6553349 h 6858000"/>
              <a:gd name="connsiteX256" fmla="*/ 5975994 w 7467600"/>
              <a:gd name="connsiteY256" fmla="*/ 6858000 h 6858000"/>
              <a:gd name="connsiteX257" fmla="*/ 5898547 w 7467600"/>
              <a:gd name="connsiteY257" fmla="*/ 6858000 h 6858000"/>
              <a:gd name="connsiteX258" fmla="*/ 5682041 w 7467600"/>
              <a:gd name="connsiteY258" fmla="*/ 6355860 h 6858000"/>
              <a:gd name="connsiteX259" fmla="*/ 5461758 w 7467600"/>
              <a:gd name="connsiteY259" fmla="*/ 5820220 h 6858000"/>
              <a:gd name="connsiteX260" fmla="*/ 5237282 w 7467600"/>
              <a:gd name="connsiteY260" fmla="*/ 6579086 h 6858000"/>
              <a:gd name="connsiteX261" fmla="*/ 5115009 w 7467600"/>
              <a:gd name="connsiteY261" fmla="*/ 6858000 h 6858000"/>
              <a:gd name="connsiteX262" fmla="*/ 5028074 w 7467600"/>
              <a:gd name="connsiteY262" fmla="*/ 6858000 h 6858000"/>
              <a:gd name="connsiteX263" fmla="*/ 5079508 w 7467600"/>
              <a:gd name="connsiteY263" fmla="*/ 6749074 h 6858000"/>
              <a:gd name="connsiteX264" fmla="*/ 5371846 w 7467600"/>
              <a:gd name="connsiteY264" fmla="*/ 5924413 h 6858000"/>
              <a:gd name="connsiteX265" fmla="*/ 5270512 w 7467600"/>
              <a:gd name="connsiteY265" fmla="*/ 6138975 h 6858000"/>
              <a:gd name="connsiteX266" fmla="*/ 5062409 w 7467600"/>
              <a:gd name="connsiteY266" fmla="*/ 6653544 h 6858000"/>
              <a:gd name="connsiteX267" fmla="*/ 5036628 w 7467600"/>
              <a:gd name="connsiteY267" fmla="*/ 6754247 h 6858000"/>
              <a:gd name="connsiteX268" fmla="*/ 5009112 w 7467600"/>
              <a:gd name="connsiteY268" fmla="*/ 6858000 h 6858000"/>
              <a:gd name="connsiteX269" fmla="*/ 4976679 w 7467600"/>
              <a:gd name="connsiteY269" fmla="*/ 6858000 h 6858000"/>
              <a:gd name="connsiteX270" fmla="*/ 5006537 w 7467600"/>
              <a:gd name="connsiteY270" fmla="*/ 6747068 h 6858000"/>
              <a:gd name="connsiteX271" fmla="*/ 5032723 w 7467600"/>
              <a:gd name="connsiteY271" fmla="*/ 6644957 h 6858000"/>
              <a:gd name="connsiteX272" fmla="*/ 5242949 w 7467600"/>
              <a:gd name="connsiteY272" fmla="*/ 6125175 h 6858000"/>
              <a:gd name="connsiteX273" fmla="*/ 5286321 w 7467600"/>
              <a:gd name="connsiteY273" fmla="*/ 6033555 h 6858000"/>
              <a:gd name="connsiteX274" fmla="*/ 5008210 w 7467600"/>
              <a:gd name="connsiteY274" fmla="*/ 6649194 h 6858000"/>
              <a:gd name="connsiteX275" fmla="*/ 4986321 w 7467600"/>
              <a:gd name="connsiteY275" fmla="*/ 6765687 h 6858000"/>
              <a:gd name="connsiteX276" fmla="*/ 4973474 w 7467600"/>
              <a:gd name="connsiteY276" fmla="*/ 6858000 h 6858000"/>
              <a:gd name="connsiteX277" fmla="*/ 4907178 w 7467600"/>
              <a:gd name="connsiteY277" fmla="*/ 6858000 h 6858000"/>
              <a:gd name="connsiteX278" fmla="*/ 4910810 w 7467600"/>
              <a:gd name="connsiteY278" fmla="*/ 6829660 h 6858000"/>
              <a:gd name="connsiteX279" fmla="*/ 4987461 w 7467600"/>
              <a:gd name="connsiteY279" fmla="*/ 6432994 h 6858000"/>
              <a:gd name="connsiteX280" fmla="*/ 5179262 w 7467600"/>
              <a:gd name="connsiteY280" fmla="*/ 6035044 h 6858000"/>
              <a:gd name="connsiteX281" fmla="*/ 4689678 w 7467600"/>
              <a:gd name="connsiteY281" fmla="*/ 6440241 h 6858000"/>
              <a:gd name="connsiteX282" fmla="*/ 4477543 w 7467600"/>
              <a:gd name="connsiteY282" fmla="*/ 6674836 h 6858000"/>
              <a:gd name="connsiteX283" fmla="*/ 4329957 w 7467600"/>
              <a:gd name="connsiteY283" fmla="*/ 6858000 h 6858000"/>
              <a:gd name="connsiteX284" fmla="*/ 4218595 w 7467600"/>
              <a:gd name="connsiteY284" fmla="*/ 6858000 h 6858000"/>
              <a:gd name="connsiteX285" fmla="*/ 4368888 w 7467600"/>
              <a:gd name="connsiteY285" fmla="*/ 6668412 h 6858000"/>
              <a:gd name="connsiteX286" fmla="*/ 4563091 w 7467600"/>
              <a:gd name="connsiteY286" fmla="*/ 6442508 h 6858000"/>
              <a:gd name="connsiteX287" fmla="*/ 5387324 w 7467600"/>
              <a:gd name="connsiteY287" fmla="*/ 5705830 h 6858000"/>
              <a:gd name="connsiteX288" fmla="*/ 5073620 w 7467600"/>
              <a:gd name="connsiteY288" fmla="*/ 5955437 h 6858000"/>
              <a:gd name="connsiteX289" fmla="*/ 4689789 w 7467600"/>
              <a:gd name="connsiteY289" fmla="*/ 6268382 h 6858000"/>
              <a:gd name="connsiteX290" fmla="*/ 4418722 w 7467600"/>
              <a:gd name="connsiteY290" fmla="*/ 6570886 h 6858000"/>
              <a:gd name="connsiteX291" fmla="*/ 4214944 w 7467600"/>
              <a:gd name="connsiteY291" fmla="*/ 6858000 h 6858000"/>
              <a:gd name="connsiteX292" fmla="*/ 4177898 w 7467600"/>
              <a:gd name="connsiteY292" fmla="*/ 6858000 h 6858000"/>
              <a:gd name="connsiteX293" fmla="*/ 4391597 w 7467600"/>
              <a:gd name="connsiteY293" fmla="*/ 6556370 h 6858000"/>
              <a:gd name="connsiteX294" fmla="*/ 4668889 w 7467600"/>
              <a:gd name="connsiteY294" fmla="*/ 6246399 h 6858000"/>
              <a:gd name="connsiteX295" fmla="*/ 5055427 w 7467600"/>
              <a:gd name="connsiteY295" fmla="*/ 5931476 h 6858000"/>
              <a:gd name="connsiteX296" fmla="*/ 5371814 w 7467600"/>
              <a:gd name="connsiteY296" fmla="*/ 5678975 h 6858000"/>
              <a:gd name="connsiteX297" fmla="*/ 4987918 w 7467600"/>
              <a:gd name="connsiteY297" fmla="*/ 5838701 h 6858000"/>
              <a:gd name="connsiteX298" fmla="*/ 4317146 w 7467600"/>
              <a:gd name="connsiteY298" fmla="*/ 6587716 h 6858000"/>
              <a:gd name="connsiteX299" fmla="*/ 4171627 w 7467600"/>
              <a:gd name="connsiteY299" fmla="*/ 6858000 h 6858000"/>
              <a:gd name="connsiteX300" fmla="*/ 4081585 w 7467600"/>
              <a:gd name="connsiteY300" fmla="*/ 6858000 h 6858000"/>
              <a:gd name="connsiteX301" fmla="*/ 4238603 w 7467600"/>
              <a:gd name="connsiteY301" fmla="*/ 6559341 h 6858000"/>
              <a:gd name="connsiteX302" fmla="*/ 4778333 w 7467600"/>
              <a:gd name="connsiteY302" fmla="*/ 5873626 h 6858000"/>
              <a:gd name="connsiteX303" fmla="*/ 5414185 w 7467600"/>
              <a:gd name="connsiteY303" fmla="*/ 5573882 h 6858000"/>
              <a:gd name="connsiteX304" fmla="*/ 5959648 w 7467600"/>
              <a:gd name="connsiteY304" fmla="*/ 4760797 h 6858000"/>
              <a:gd name="connsiteX305" fmla="*/ 5355019 w 7467600"/>
              <a:gd name="connsiteY305" fmla="*/ 4734672 h 6858000"/>
              <a:gd name="connsiteX306" fmla="*/ 5083565 w 7467600"/>
              <a:gd name="connsiteY306" fmla="*/ 5179121 h 6858000"/>
              <a:gd name="connsiteX307" fmla="*/ 4713577 w 7467600"/>
              <a:gd name="connsiteY307" fmla="*/ 5616803 h 6858000"/>
              <a:gd name="connsiteX308" fmla="*/ 3989559 w 7467600"/>
              <a:gd name="connsiteY308" fmla="*/ 6145945 h 6858000"/>
              <a:gd name="connsiteX309" fmla="*/ 3939824 w 7467600"/>
              <a:gd name="connsiteY309" fmla="*/ 6066900 h 6858000"/>
              <a:gd name="connsiteX310" fmla="*/ 4584537 w 7467600"/>
              <a:gd name="connsiteY310" fmla="*/ 5324826 h 6858000"/>
              <a:gd name="connsiteX311" fmla="*/ 5037105 w 7467600"/>
              <a:gd name="connsiteY311" fmla="*/ 5088765 h 6858000"/>
              <a:gd name="connsiteX312" fmla="*/ 5039930 w 7467600"/>
              <a:gd name="connsiteY312" fmla="*/ 5089585 h 6858000"/>
              <a:gd name="connsiteX313" fmla="*/ 5263764 w 7467600"/>
              <a:gd name="connsiteY313" fmla="*/ 4735525 h 6858000"/>
              <a:gd name="connsiteX314" fmla="*/ 4086300 w 7467600"/>
              <a:gd name="connsiteY314" fmla="*/ 4884599 h 6858000"/>
              <a:gd name="connsiteX315" fmla="*/ 4085485 w 7467600"/>
              <a:gd name="connsiteY315" fmla="*/ 4899070 h 6858000"/>
              <a:gd name="connsiteX316" fmla="*/ 3871915 w 7467600"/>
              <a:gd name="connsiteY316" fmla="*/ 5253645 h 6858000"/>
              <a:gd name="connsiteX317" fmla="*/ 3799374 w 7467600"/>
              <a:gd name="connsiteY317" fmla="*/ 5466127 h 6858000"/>
              <a:gd name="connsiteX318" fmla="*/ 3498850 w 7467600"/>
              <a:gd name="connsiteY318" fmla="*/ 6661888 h 6858000"/>
              <a:gd name="connsiteX319" fmla="*/ 3399216 w 7467600"/>
              <a:gd name="connsiteY319" fmla="*/ 6858000 h 6858000"/>
              <a:gd name="connsiteX320" fmla="*/ 3303688 w 7467600"/>
              <a:gd name="connsiteY320" fmla="*/ 6858000 h 6858000"/>
              <a:gd name="connsiteX321" fmla="*/ 3391774 w 7467600"/>
              <a:gd name="connsiteY321" fmla="*/ 6697181 h 6858000"/>
              <a:gd name="connsiteX322" fmla="*/ 3735540 w 7467600"/>
              <a:gd name="connsiteY322" fmla="*/ 5546923 h 6858000"/>
              <a:gd name="connsiteX323" fmla="*/ 3729438 w 7467600"/>
              <a:gd name="connsiteY323" fmla="*/ 5569058 h 6858000"/>
              <a:gd name="connsiteX324" fmla="*/ 3707782 w 7467600"/>
              <a:gd name="connsiteY324" fmla="*/ 5644908 h 6858000"/>
              <a:gd name="connsiteX325" fmla="*/ 3583827 w 7467600"/>
              <a:gd name="connsiteY325" fmla="*/ 6039215 h 6858000"/>
              <a:gd name="connsiteX326" fmla="*/ 3547861 w 7467600"/>
              <a:gd name="connsiteY326" fmla="*/ 6129609 h 6858000"/>
              <a:gd name="connsiteX327" fmla="*/ 3490905 w 7467600"/>
              <a:gd name="connsiteY327" fmla="*/ 6277660 h 6858000"/>
              <a:gd name="connsiteX328" fmla="*/ 3455859 w 7467600"/>
              <a:gd name="connsiteY328" fmla="*/ 6391301 h 6858000"/>
              <a:gd name="connsiteX329" fmla="*/ 3429112 w 7467600"/>
              <a:gd name="connsiteY329" fmla="*/ 6479469 h 6858000"/>
              <a:gd name="connsiteX330" fmla="*/ 3304862 w 7467600"/>
              <a:gd name="connsiteY330" fmla="*/ 6796476 h 6858000"/>
              <a:gd name="connsiteX331" fmla="*/ 3276071 w 7467600"/>
              <a:gd name="connsiteY331" fmla="*/ 6858000 h 6858000"/>
              <a:gd name="connsiteX332" fmla="*/ 3240805 w 7467600"/>
              <a:gd name="connsiteY332" fmla="*/ 6858000 h 6858000"/>
              <a:gd name="connsiteX333" fmla="*/ 3275917 w 7467600"/>
              <a:gd name="connsiteY333" fmla="*/ 6783192 h 6858000"/>
              <a:gd name="connsiteX334" fmla="*/ 3399358 w 7467600"/>
              <a:gd name="connsiteY334" fmla="*/ 6469011 h 6858000"/>
              <a:gd name="connsiteX335" fmla="*/ 3425650 w 7467600"/>
              <a:gd name="connsiteY335" fmla="*/ 6381333 h 6858000"/>
              <a:gd name="connsiteX336" fmla="*/ 3460661 w 7467600"/>
              <a:gd name="connsiteY336" fmla="*/ 6266763 h 6858000"/>
              <a:gd name="connsiteX337" fmla="*/ 3518021 w 7467600"/>
              <a:gd name="connsiteY337" fmla="*/ 6117298 h 6858000"/>
              <a:gd name="connsiteX338" fmla="*/ 3554035 w 7467600"/>
              <a:gd name="connsiteY338" fmla="*/ 6027832 h 6858000"/>
              <a:gd name="connsiteX339" fmla="*/ 3677174 w 7467600"/>
              <a:gd name="connsiteY339" fmla="*/ 5636351 h 6858000"/>
              <a:gd name="connsiteX340" fmla="*/ 3698819 w 7467600"/>
              <a:gd name="connsiteY340" fmla="*/ 5560503 h 6858000"/>
              <a:gd name="connsiteX341" fmla="*/ 3702094 w 7467600"/>
              <a:gd name="connsiteY341" fmla="*/ 5549194 h 6858000"/>
              <a:gd name="connsiteX342" fmla="*/ 3398355 w 7467600"/>
              <a:gd name="connsiteY342" fmla="*/ 6094603 h 6858000"/>
              <a:gd name="connsiteX343" fmla="*/ 3193941 w 7467600"/>
              <a:gd name="connsiteY343" fmla="*/ 6798775 h 6858000"/>
              <a:gd name="connsiteX344" fmla="*/ 3184140 w 7467600"/>
              <a:gd name="connsiteY344" fmla="*/ 6858000 h 6858000"/>
              <a:gd name="connsiteX345" fmla="*/ 3099978 w 7467600"/>
              <a:gd name="connsiteY345" fmla="*/ 6858000 h 6858000"/>
              <a:gd name="connsiteX346" fmla="*/ 3101556 w 7467600"/>
              <a:gd name="connsiteY346" fmla="*/ 6843337 h 6858000"/>
              <a:gd name="connsiteX347" fmla="*/ 3370162 w 7467600"/>
              <a:gd name="connsiteY347" fmla="*/ 5785550 h 6858000"/>
              <a:gd name="connsiteX348" fmla="*/ 3746477 w 7467600"/>
              <a:gd name="connsiteY348" fmla="*/ 5377889 h 6858000"/>
              <a:gd name="connsiteX349" fmla="*/ 3863399 w 7467600"/>
              <a:gd name="connsiteY349" fmla="*/ 5087257 h 6858000"/>
              <a:gd name="connsiteX350" fmla="*/ 3968712 w 7467600"/>
              <a:gd name="connsiteY350" fmla="*/ 4913989 h 6858000"/>
              <a:gd name="connsiteX351" fmla="*/ 2792390 w 7467600"/>
              <a:gd name="connsiteY351" fmla="*/ 5382974 h 6858000"/>
              <a:gd name="connsiteX352" fmla="*/ 2714982 w 7467600"/>
              <a:gd name="connsiteY352" fmla="*/ 5427051 h 6858000"/>
              <a:gd name="connsiteX353" fmla="*/ 2813361 w 7467600"/>
              <a:gd name="connsiteY353" fmla="*/ 6023912 h 6858000"/>
              <a:gd name="connsiteX354" fmla="*/ 2688430 w 7467600"/>
              <a:gd name="connsiteY354" fmla="*/ 6801564 h 6858000"/>
              <a:gd name="connsiteX355" fmla="*/ 2629626 w 7467600"/>
              <a:gd name="connsiteY355" fmla="*/ 6763394 h 6858000"/>
              <a:gd name="connsiteX356" fmla="*/ 2565328 w 7467600"/>
              <a:gd name="connsiteY356" fmla="*/ 5516399 h 6858000"/>
              <a:gd name="connsiteX357" fmla="*/ 1922999 w 7467600"/>
              <a:gd name="connsiteY357" fmla="*/ 5980343 h 6858000"/>
              <a:gd name="connsiteX358" fmla="*/ 1950261 w 7467600"/>
              <a:gd name="connsiteY358" fmla="*/ 6405858 h 6858000"/>
              <a:gd name="connsiteX359" fmla="*/ 2365554 w 7467600"/>
              <a:gd name="connsiteY359" fmla="*/ 6759107 h 6858000"/>
              <a:gd name="connsiteX360" fmla="*/ 2424142 w 7467600"/>
              <a:gd name="connsiteY360" fmla="*/ 6858000 h 6858000"/>
              <a:gd name="connsiteX361" fmla="*/ 2395994 w 7467600"/>
              <a:gd name="connsiteY361" fmla="*/ 6858000 h 6858000"/>
              <a:gd name="connsiteX362" fmla="*/ 2392863 w 7467600"/>
              <a:gd name="connsiteY362" fmla="*/ 6852964 h 6858000"/>
              <a:gd name="connsiteX363" fmla="*/ 2017589 w 7467600"/>
              <a:gd name="connsiteY363" fmla="*/ 6493982 h 6858000"/>
              <a:gd name="connsiteX364" fmla="*/ 2147336 w 7467600"/>
              <a:gd name="connsiteY364" fmla="*/ 6594052 h 6858000"/>
              <a:gd name="connsiteX365" fmla="*/ 2207047 w 7467600"/>
              <a:gd name="connsiteY365" fmla="*/ 6654540 h 6858000"/>
              <a:gd name="connsiteX366" fmla="*/ 2299106 w 7467600"/>
              <a:gd name="connsiteY366" fmla="*/ 6778931 h 6858000"/>
              <a:gd name="connsiteX367" fmla="*/ 2314430 w 7467600"/>
              <a:gd name="connsiteY367" fmla="*/ 6801144 h 6858000"/>
              <a:gd name="connsiteX368" fmla="*/ 2352406 w 7467600"/>
              <a:gd name="connsiteY368" fmla="*/ 6858000 h 6858000"/>
              <a:gd name="connsiteX369" fmla="*/ 2314492 w 7467600"/>
              <a:gd name="connsiteY369" fmla="*/ 6858000 h 6858000"/>
              <a:gd name="connsiteX370" fmla="*/ 2288095 w 7467600"/>
              <a:gd name="connsiteY370" fmla="*/ 6818030 h 6858000"/>
              <a:gd name="connsiteX371" fmla="*/ 2272768 w 7467600"/>
              <a:gd name="connsiteY371" fmla="*/ 6795822 h 6858000"/>
              <a:gd name="connsiteX372" fmla="*/ 2182715 w 7467600"/>
              <a:gd name="connsiteY372" fmla="*/ 6675071 h 6858000"/>
              <a:gd name="connsiteX373" fmla="*/ 2032061 w 7467600"/>
              <a:gd name="connsiteY373" fmla="*/ 6541380 h 6858000"/>
              <a:gd name="connsiteX374" fmla="*/ 2257220 w 7467600"/>
              <a:gd name="connsiteY374" fmla="*/ 6826257 h 6858000"/>
              <a:gd name="connsiteX375" fmla="*/ 2281324 w 7467600"/>
              <a:gd name="connsiteY375" fmla="*/ 6858000 h 6858000"/>
              <a:gd name="connsiteX376" fmla="*/ 2242860 w 7467600"/>
              <a:gd name="connsiteY376" fmla="*/ 6858000 h 6858000"/>
              <a:gd name="connsiteX377" fmla="*/ 2232818 w 7467600"/>
              <a:gd name="connsiteY377" fmla="*/ 6844926 h 6858000"/>
              <a:gd name="connsiteX378" fmla="*/ 1990172 w 7467600"/>
              <a:gd name="connsiteY378" fmla="*/ 6542121 h 6858000"/>
              <a:gd name="connsiteX379" fmla="*/ 2124090 w 7467600"/>
              <a:gd name="connsiteY379" fmla="*/ 6761017 h 6858000"/>
              <a:gd name="connsiteX380" fmla="*/ 2200380 w 7467600"/>
              <a:gd name="connsiteY380" fmla="*/ 6858000 h 6858000"/>
              <a:gd name="connsiteX381" fmla="*/ 2147507 w 7467600"/>
              <a:gd name="connsiteY381" fmla="*/ 6858000 h 6858000"/>
              <a:gd name="connsiteX382" fmla="*/ 2070668 w 7467600"/>
              <a:gd name="connsiteY382" fmla="*/ 6761520 h 6858000"/>
              <a:gd name="connsiteX383" fmla="*/ 1975142 w 7467600"/>
              <a:gd name="connsiteY383" fmla="*/ 6585570 h 6858000"/>
              <a:gd name="connsiteX384" fmla="*/ 2050035 w 7467600"/>
              <a:gd name="connsiteY384" fmla="*/ 6813345 h 6858000"/>
              <a:gd name="connsiteX385" fmla="*/ 2063025 w 7467600"/>
              <a:gd name="connsiteY385" fmla="*/ 6858000 h 6858000"/>
              <a:gd name="connsiteX386" fmla="*/ 2021675 w 7467600"/>
              <a:gd name="connsiteY386" fmla="*/ 6858000 h 6858000"/>
              <a:gd name="connsiteX387" fmla="*/ 2019308 w 7467600"/>
              <a:gd name="connsiteY387" fmla="*/ 6847118 h 6858000"/>
              <a:gd name="connsiteX388" fmla="*/ 1938835 w 7467600"/>
              <a:gd name="connsiteY388" fmla="*/ 6551160 h 6858000"/>
              <a:gd name="connsiteX389" fmla="*/ 1953230 w 7467600"/>
              <a:gd name="connsiteY389" fmla="*/ 6759699 h 6858000"/>
              <a:gd name="connsiteX390" fmla="*/ 1956763 w 7467600"/>
              <a:gd name="connsiteY390" fmla="*/ 6778191 h 6858000"/>
              <a:gd name="connsiteX391" fmla="*/ 1967925 w 7467600"/>
              <a:gd name="connsiteY391" fmla="*/ 6858000 h 6858000"/>
              <a:gd name="connsiteX392" fmla="*/ 1936622 w 7467600"/>
              <a:gd name="connsiteY392" fmla="*/ 6858000 h 6858000"/>
              <a:gd name="connsiteX393" fmla="*/ 1926261 w 7467600"/>
              <a:gd name="connsiteY393" fmla="*/ 6784064 h 6858000"/>
              <a:gd name="connsiteX394" fmla="*/ 1922724 w 7467600"/>
              <a:gd name="connsiteY394" fmla="*/ 6765577 h 6858000"/>
              <a:gd name="connsiteX395" fmla="*/ 1904650 w 7467600"/>
              <a:gd name="connsiteY395" fmla="*/ 6639616 h 6858000"/>
              <a:gd name="connsiteX396" fmla="*/ 1885273 w 7467600"/>
              <a:gd name="connsiteY396" fmla="*/ 6858000 h 6858000"/>
              <a:gd name="connsiteX397" fmla="*/ 1854363 w 7467600"/>
              <a:gd name="connsiteY397" fmla="*/ 6858000 h 6858000"/>
              <a:gd name="connsiteX398" fmla="*/ 1880391 w 7467600"/>
              <a:gd name="connsiteY398" fmla="*/ 6603796 h 6858000"/>
              <a:gd name="connsiteX399" fmla="*/ 1818273 w 7467600"/>
              <a:gd name="connsiteY399" fmla="*/ 6715729 h 6858000"/>
              <a:gd name="connsiteX400" fmla="*/ 1794691 w 7467600"/>
              <a:gd name="connsiteY400" fmla="*/ 6843239 h 6858000"/>
              <a:gd name="connsiteX401" fmla="*/ 1794914 w 7467600"/>
              <a:gd name="connsiteY401" fmla="*/ 6858000 h 6858000"/>
              <a:gd name="connsiteX402" fmla="*/ 1746128 w 7467600"/>
              <a:gd name="connsiteY402" fmla="*/ 6858000 h 6858000"/>
              <a:gd name="connsiteX403" fmla="*/ 1753934 w 7467600"/>
              <a:gd name="connsiteY403" fmla="*/ 6724796 h 6858000"/>
              <a:gd name="connsiteX404" fmla="*/ 1792053 w 7467600"/>
              <a:gd name="connsiteY404" fmla="*/ 6572396 h 6858000"/>
              <a:gd name="connsiteX405" fmla="*/ 1862248 w 7467600"/>
              <a:gd name="connsiteY405" fmla="*/ 6266397 h 6858000"/>
              <a:gd name="connsiteX406" fmla="*/ 1862250 w 7467600"/>
              <a:gd name="connsiteY406" fmla="*/ 6033531 h 6858000"/>
              <a:gd name="connsiteX407" fmla="*/ 1211999 w 7467600"/>
              <a:gd name="connsiteY407" fmla="*/ 6683610 h 6858000"/>
              <a:gd name="connsiteX408" fmla="*/ 1213266 w 7467600"/>
              <a:gd name="connsiteY408" fmla="*/ 6691947 h 6858000"/>
              <a:gd name="connsiteX409" fmla="*/ 1203370 w 7467600"/>
              <a:gd name="connsiteY409" fmla="*/ 6850676 h 6858000"/>
              <a:gd name="connsiteX410" fmla="*/ 1203671 w 7467600"/>
              <a:gd name="connsiteY410" fmla="*/ 6858000 h 6858000"/>
              <a:gd name="connsiteX411" fmla="*/ 1143180 w 7467600"/>
              <a:gd name="connsiteY411" fmla="*/ 6858000 h 6858000"/>
              <a:gd name="connsiteX412" fmla="*/ 1142176 w 7467600"/>
              <a:gd name="connsiteY412" fmla="*/ 6766045 h 6858000"/>
              <a:gd name="connsiteX413" fmla="*/ 1067484 w 7467600"/>
              <a:gd name="connsiteY413" fmla="*/ 6858000 h 6858000"/>
              <a:gd name="connsiteX414" fmla="*/ 953928 w 7467600"/>
              <a:gd name="connsiteY414" fmla="*/ 6858000 h 6858000"/>
              <a:gd name="connsiteX415" fmla="*/ 959715 w 7467600"/>
              <a:gd name="connsiteY415" fmla="*/ 6850185 h 6858000"/>
              <a:gd name="connsiteX416" fmla="*/ 1483788 w 7467600"/>
              <a:gd name="connsiteY416" fmla="*/ 6259174 h 6858000"/>
              <a:gd name="connsiteX417" fmla="*/ 1100671 w 7467600"/>
              <a:gd name="connsiteY417" fmla="*/ 6252137 h 6858000"/>
              <a:gd name="connsiteX418" fmla="*/ 1090144 w 7467600"/>
              <a:gd name="connsiteY418" fmla="*/ 6256748 h 6858000"/>
              <a:gd name="connsiteX419" fmla="*/ 1095872 w 7467600"/>
              <a:gd name="connsiteY419" fmla="*/ 6271892 h 6858000"/>
              <a:gd name="connsiteX420" fmla="*/ 262785 w 7467600"/>
              <a:gd name="connsiteY420" fmla="*/ 6845450 h 6858000"/>
              <a:gd name="connsiteX421" fmla="*/ 209968 w 7467600"/>
              <a:gd name="connsiteY421" fmla="*/ 6770713 h 6858000"/>
              <a:gd name="connsiteX422" fmla="*/ 873460 w 7467600"/>
              <a:gd name="connsiteY422" fmla="*/ 6253768 h 6858000"/>
              <a:gd name="connsiteX423" fmla="*/ 192686 w 7467600"/>
              <a:gd name="connsiteY423" fmla="*/ 5849257 h 6858000"/>
              <a:gd name="connsiteX424" fmla="*/ 4696 w 7467600"/>
              <a:gd name="connsiteY424" fmla="*/ 5697668 h 6858000"/>
              <a:gd name="connsiteX425" fmla="*/ 0 w 7467600"/>
              <a:gd name="connsiteY425" fmla="*/ 5689984 h 6858000"/>
              <a:gd name="connsiteX426" fmla="*/ 0 w 7467600"/>
              <a:gd name="connsiteY426" fmla="*/ 5513472 h 6858000"/>
              <a:gd name="connsiteX427" fmla="*/ 174101 w 7467600"/>
              <a:gd name="connsiteY427" fmla="*/ 5620277 h 6858000"/>
              <a:gd name="connsiteX428" fmla="*/ 891800 w 7467600"/>
              <a:gd name="connsiteY428" fmla="*/ 6036935 h 6858000"/>
              <a:gd name="connsiteX429" fmla="*/ 1072219 w 7467600"/>
              <a:gd name="connsiteY429" fmla="*/ 6169443 h 6858000"/>
              <a:gd name="connsiteX430" fmla="*/ 1074117 w 7467600"/>
              <a:gd name="connsiteY430" fmla="*/ 6170301 h 6858000"/>
              <a:gd name="connsiteX431" fmla="*/ 1083114 w 7467600"/>
              <a:gd name="connsiteY431" fmla="*/ 6174131 h 6858000"/>
              <a:gd name="connsiteX432" fmla="*/ 1543010 w 7467600"/>
              <a:gd name="connsiteY432" fmla="*/ 6191140 h 6858000"/>
              <a:gd name="connsiteX433" fmla="*/ 1551080 w 7467600"/>
              <a:gd name="connsiteY433" fmla="*/ 6195006 h 6858000"/>
              <a:gd name="connsiteX434" fmla="*/ 2345443 w 7467600"/>
              <a:gd name="connsiteY434" fmla="*/ 5549882 h 6858000"/>
              <a:gd name="connsiteX435" fmla="*/ 1721499 w 7467600"/>
              <a:gd name="connsiteY435" fmla="*/ 5599969 h 6858000"/>
              <a:gd name="connsiteX436" fmla="*/ 767716 w 7467600"/>
              <a:gd name="connsiteY436" fmla="*/ 5472768 h 6858000"/>
              <a:gd name="connsiteX437" fmla="*/ 722147 w 7467600"/>
              <a:gd name="connsiteY437" fmla="*/ 5393091 h 6858000"/>
              <a:gd name="connsiteX438" fmla="*/ 1485552 w 7467600"/>
              <a:gd name="connsiteY438" fmla="*/ 5313202 h 6858000"/>
              <a:gd name="connsiteX439" fmla="*/ 2143004 w 7467600"/>
              <a:gd name="connsiteY439" fmla="*/ 5402420 h 6858000"/>
              <a:gd name="connsiteX440" fmla="*/ 1933391 w 7467600"/>
              <a:gd name="connsiteY440" fmla="*/ 5156971 h 6858000"/>
              <a:gd name="connsiteX441" fmla="*/ 1827118 w 7467600"/>
              <a:gd name="connsiteY441" fmla="*/ 4968410 h 6858000"/>
              <a:gd name="connsiteX442" fmla="*/ 1837349 w 7467600"/>
              <a:gd name="connsiteY442" fmla="*/ 4956357 h 6858000"/>
              <a:gd name="connsiteX443" fmla="*/ 2162835 w 7467600"/>
              <a:gd name="connsiteY443" fmla="*/ 5187853 h 6858000"/>
              <a:gd name="connsiteX444" fmla="*/ 2257167 w 7467600"/>
              <a:gd name="connsiteY444" fmla="*/ 5462123 h 6858000"/>
              <a:gd name="connsiteX445" fmla="*/ 2261598 w 7467600"/>
              <a:gd name="connsiteY445" fmla="*/ 5467998 h 6858000"/>
              <a:gd name="connsiteX446" fmla="*/ 2437177 w 7467600"/>
              <a:gd name="connsiteY446" fmla="*/ 5479608 h 6858000"/>
              <a:gd name="connsiteX447" fmla="*/ 2445247 w 7467600"/>
              <a:gd name="connsiteY447" fmla="*/ 5483476 h 6858000"/>
              <a:gd name="connsiteX448" fmla="*/ 2743626 w 7467600"/>
              <a:gd name="connsiteY448" fmla="*/ 5304819 h 6858000"/>
              <a:gd name="connsiteX449" fmla="*/ 3048102 w 7467600"/>
              <a:gd name="connsiteY449" fmla="*/ 5150595 h 6858000"/>
              <a:gd name="connsiteX450" fmla="*/ 1799414 w 7467600"/>
              <a:gd name="connsiteY450" fmla="*/ 4694732 h 6858000"/>
              <a:gd name="connsiteX451" fmla="*/ 1771735 w 7467600"/>
              <a:gd name="connsiteY451" fmla="*/ 4619929 h 6858000"/>
              <a:gd name="connsiteX452" fmla="*/ 3104273 w 7467600"/>
              <a:gd name="connsiteY452" fmla="*/ 5076159 h 6858000"/>
              <a:gd name="connsiteX453" fmla="*/ 3113245 w 7467600"/>
              <a:gd name="connsiteY453" fmla="*/ 5090705 h 6858000"/>
              <a:gd name="connsiteX454" fmla="*/ 3126294 w 7467600"/>
              <a:gd name="connsiteY454" fmla="*/ 5114400 h 6858000"/>
              <a:gd name="connsiteX455" fmla="*/ 3937433 w 7467600"/>
              <a:gd name="connsiteY455" fmla="*/ 4830473 h 6858000"/>
              <a:gd name="connsiteX456" fmla="*/ 3590475 w 7467600"/>
              <a:gd name="connsiteY456" fmla="*/ 4597974 h 6858000"/>
              <a:gd name="connsiteX457" fmla="*/ 3100264 w 7467600"/>
              <a:gd name="connsiteY457" fmla="*/ 4579845 h 6858000"/>
              <a:gd name="connsiteX458" fmla="*/ 2183576 w 7467600"/>
              <a:gd name="connsiteY458" fmla="*/ 4227150 h 6858000"/>
              <a:gd name="connsiteX459" fmla="*/ 2151029 w 7467600"/>
              <a:gd name="connsiteY459" fmla="*/ 4146947 h 6858000"/>
              <a:gd name="connsiteX460" fmla="*/ 3563434 w 7467600"/>
              <a:gd name="connsiteY460" fmla="*/ 4469115 h 6858000"/>
              <a:gd name="connsiteX461" fmla="*/ 3177952 w 7467600"/>
              <a:gd name="connsiteY461" fmla="*/ 3657386 h 6858000"/>
              <a:gd name="connsiteX462" fmla="*/ 3189263 w 7467600"/>
              <a:gd name="connsiteY462" fmla="*/ 3625726 h 6858000"/>
              <a:gd name="connsiteX463" fmla="*/ 3560912 w 7467600"/>
              <a:gd name="connsiteY463" fmla="*/ 4079863 h 6858000"/>
              <a:gd name="connsiteX464" fmla="*/ 3626636 w 7467600"/>
              <a:gd name="connsiteY464" fmla="*/ 4512230 h 6858000"/>
              <a:gd name="connsiteX465" fmla="*/ 3653088 w 7467600"/>
              <a:gd name="connsiteY465" fmla="*/ 4521417 h 6858000"/>
              <a:gd name="connsiteX466" fmla="*/ 3988128 w 7467600"/>
              <a:gd name="connsiteY466" fmla="*/ 4817267 h 6858000"/>
              <a:gd name="connsiteX467" fmla="*/ 4830582 w 7467600"/>
              <a:gd name="connsiteY467" fmla="*/ 4676000 h 6858000"/>
              <a:gd name="connsiteX468" fmla="*/ 4830100 w 7467600"/>
              <a:gd name="connsiteY468" fmla="*/ 4675554 h 6858000"/>
              <a:gd name="connsiteX469" fmla="*/ 4036318 w 7467600"/>
              <a:gd name="connsiteY469" fmla="*/ 4147013 h 6858000"/>
              <a:gd name="connsiteX470" fmla="*/ 3432098 w 7467600"/>
              <a:gd name="connsiteY470" fmla="*/ 3537312 h 6858000"/>
              <a:gd name="connsiteX471" fmla="*/ 3446761 w 7467600"/>
              <a:gd name="connsiteY471" fmla="*/ 3461278 h 6858000"/>
              <a:gd name="connsiteX472" fmla="*/ 4419733 w 7467600"/>
              <a:gd name="connsiteY472" fmla="*/ 3963555 h 6858000"/>
              <a:gd name="connsiteX473" fmla="*/ 4781371 w 7467600"/>
              <a:gd name="connsiteY473" fmla="*/ 4458604 h 6858000"/>
              <a:gd name="connsiteX474" fmla="*/ 4780440 w 7467600"/>
              <a:gd name="connsiteY474" fmla="*/ 4470290 h 6858000"/>
              <a:gd name="connsiteX475" fmla="*/ 4898954 w 7467600"/>
              <a:gd name="connsiteY475" fmla="*/ 4662092 h 6858000"/>
              <a:gd name="connsiteX476" fmla="*/ 4900699 w 7467600"/>
              <a:gd name="connsiteY476" fmla="*/ 4670867 h 6858000"/>
              <a:gd name="connsiteX477" fmla="*/ 5714511 w 7467600"/>
              <a:gd name="connsiteY477" fmla="*/ 4663483 h 6858000"/>
              <a:gd name="connsiteX478" fmla="*/ 5464793 w 7467600"/>
              <a:gd name="connsiteY478" fmla="*/ 4393556 h 6858000"/>
              <a:gd name="connsiteX479" fmla="*/ 5461897 w 7467600"/>
              <a:gd name="connsiteY479" fmla="*/ 4390879 h 6858000"/>
              <a:gd name="connsiteX480" fmla="*/ 4294126 w 7467600"/>
              <a:gd name="connsiteY480" fmla="*/ 3303048 h 6858000"/>
              <a:gd name="connsiteX481" fmla="*/ 4305321 w 7467600"/>
              <a:gd name="connsiteY481" fmla="*/ 3256953 h 6858000"/>
              <a:gd name="connsiteX482" fmla="*/ 4949299 w 7467600"/>
              <a:gd name="connsiteY482" fmla="*/ 3766336 h 6858000"/>
              <a:gd name="connsiteX483" fmla="*/ 5291452 w 7467600"/>
              <a:gd name="connsiteY483" fmla="*/ 4076801 h 6858000"/>
              <a:gd name="connsiteX484" fmla="*/ 5434998 w 7467600"/>
              <a:gd name="connsiteY484" fmla="*/ 4254100 h 6858000"/>
              <a:gd name="connsiteX485" fmla="*/ 5351015 w 7467600"/>
              <a:gd name="connsiteY485" fmla="*/ 3760989 h 6858000"/>
              <a:gd name="connsiteX486" fmla="*/ 5413780 w 7467600"/>
              <a:gd name="connsiteY486" fmla="*/ 2966265 h 6858000"/>
              <a:gd name="connsiteX487" fmla="*/ 5425627 w 7467600"/>
              <a:gd name="connsiteY487" fmla="*/ 2954192 h 6858000"/>
              <a:gd name="connsiteX488" fmla="*/ 6604735 w 7467600"/>
              <a:gd name="connsiteY488" fmla="*/ 2041381 h 6858000"/>
              <a:gd name="connsiteX489" fmla="*/ 7204487 w 7467600"/>
              <a:gd name="connsiteY489" fmla="*/ 2742112 h 6858000"/>
              <a:gd name="connsiteX490" fmla="*/ 7131592 w 7467600"/>
              <a:gd name="connsiteY490" fmla="*/ 2672096 h 6858000"/>
              <a:gd name="connsiteX491" fmla="*/ 6996344 w 7467600"/>
              <a:gd name="connsiteY491" fmla="*/ 2518310 h 6858000"/>
              <a:gd name="connsiteX492" fmla="*/ 6735495 w 7467600"/>
              <a:gd name="connsiteY492" fmla="*/ 2196890 h 6858000"/>
              <a:gd name="connsiteX493" fmla="*/ 6721901 w 7467600"/>
              <a:gd name="connsiteY493" fmla="*/ 2179274 h 6858000"/>
              <a:gd name="connsiteX494" fmla="*/ 6604735 w 7467600"/>
              <a:gd name="connsiteY494" fmla="*/ 2041381 h 6858000"/>
              <a:gd name="connsiteX495" fmla="*/ 6591670 w 7467600"/>
              <a:gd name="connsiteY495" fmla="*/ 1988277 h 6858000"/>
              <a:gd name="connsiteX496" fmla="*/ 6747349 w 7467600"/>
              <a:gd name="connsiteY496" fmla="*/ 2160069 h 6858000"/>
              <a:gd name="connsiteX497" fmla="*/ 6760943 w 7467600"/>
              <a:gd name="connsiteY497" fmla="*/ 2177686 h 6858000"/>
              <a:gd name="connsiteX498" fmla="*/ 7021065 w 7467600"/>
              <a:gd name="connsiteY498" fmla="*/ 2498102 h 6858000"/>
              <a:gd name="connsiteX499" fmla="*/ 7155223 w 7467600"/>
              <a:gd name="connsiteY499" fmla="*/ 2650386 h 6858000"/>
              <a:gd name="connsiteX500" fmla="*/ 7203167 w 7467600"/>
              <a:gd name="connsiteY500" fmla="*/ 2697288 h 6858000"/>
              <a:gd name="connsiteX501" fmla="*/ 6937703 w 7467600"/>
              <a:gd name="connsiteY501" fmla="*/ 2321981 h 6858000"/>
              <a:gd name="connsiteX502" fmla="*/ 6591670 w 7467600"/>
              <a:gd name="connsiteY502" fmla="*/ 1988277 h 6858000"/>
              <a:gd name="connsiteX503" fmla="*/ 5798671 w 7467600"/>
              <a:gd name="connsiteY503" fmla="*/ 1981601 h 6858000"/>
              <a:gd name="connsiteX504" fmla="*/ 5754709 w 7467600"/>
              <a:gd name="connsiteY504" fmla="*/ 2071454 h 6858000"/>
              <a:gd name="connsiteX505" fmla="*/ 5763044 w 7467600"/>
              <a:gd name="connsiteY505" fmla="*/ 2842206 h 6858000"/>
              <a:gd name="connsiteX506" fmla="*/ 5764974 w 7467600"/>
              <a:gd name="connsiteY506" fmla="*/ 2799609 h 6858000"/>
              <a:gd name="connsiteX507" fmla="*/ 5767665 w 7467600"/>
              <a:gd name="connsiteY507" fmla="*/ 2666409 h 6858000"/>
              <a:gd name="connsiteX508" fmla="*/ 5763055 w 7467600"/>
              <a:gd name="connsiteY508" fmla="*/ 2579705 h 6858000"/>
              <a:gd name="connsiteX509" fmla="*/ 5758079 w 7467600"/>
              <a:gd name="connsiteY509" fmla="*/ 2492508 h 6858000"/>
              <a:gd name="connsiteX510" fmla="*/ 5779325 w 7467600"/>
              <a:gd name="connsiteY510" fmla="*/ 2197069 h 6858000"/>
              <a:gd name="connsiteX511" fmla="*/ 5798671 w 7467600"/>
              <a:gd name="connsiteY511" fmla="*/ 1981601 h 6858000"/>
              <a:gd name="connsiteX512" fmla="*/ 5829202 w 7467600"/>
              <a:gd name="connsiteY512" fmla="*/ 1971679 h 6858000"/>
              <a:gd name="connsiteX513" fmla="*/ 5809558 w 7467600"/>
              <a:gd name="connsiteY513" fmla="*/ 2198043 h 6858000"/>
              <a:gd name="connsiteX514" fmla="*/ 5788653 w 7467600"/>
              <a:gd name="connsiteY514" fmla="*/ 2489430 h 6858000"/>
              <a:gd name="connsiteX515" fmla="*/ 5793439 w 7467600"/>
              <a:gd name="connsiteY515" fmla="*/ 2575235 h 6858000"/>
              <a:gd name="connsiteX516" fmla="*/ 5796837 w 7467600"/>
              <a:gd name="connsiteY516" fmla="*/ 2637633 h 6858000"/>
              <a:gd name="connsiteX517" fmla="*/ 5818614 w 7467600"/>
              <a:gd name="connsiteY517" fmla="*/ 2473055 h 6858000"/>
              <a:gd name="connsiteX518" fmla="*/ 5829202 w 7467600"/>
              <a:gd name="connsiteY518" fmla="*/ 1971679 h 6858000"/>
              <a:gd name="connsiteX519" fmla="*/ 5911389 w 7467600"/>
              <a:gd name="connsiteY519" fmla="*/ 1898371 h 6858000"/>
              <a:gd name="connsiteX520" fmla="*/ 6237627 w 7467600"/>
              <a:gd name="connsiteY520" fmla="*/ 2231921 h 6858000"/>
              <a:gd name="connsiteX521" fmla="*/ 5911389 w 7467600"/>
              <a:gd name="connsiteY521" fmla="*/ 1898371 h 6858000"/>
              <a:gd name="connsiteX522" fmla="*/ 6944437 w 7467600"/>
              <a:gd name="connsiteY522" fmla="*/ 1575402 h 6858000"/>
              <a:gd name="connsiteX523" fmla="*/ 6304730 w 7467600"/>
              <a:gd name="connsiteY523" fmla="*/ 1766654 h 6858000"/>
              <a:gd name="connsiteX524" fmla="*/ 6944437 w 7467600"/>
              <a:gd name="connsiteY524" fmla="*/ 1575402 h 6858000"/>
              <a:gd name="connsiteX525" fmla="*/ 7019523 w 7467600"/>
              <a:gd name="connsiteY525" fmla="*/ 1519450 h 6858000"/>
              <a:gd name="connsiteX526" fmla="*/ 6298091 w 7467600"/>
              <a:gd name="connsiteY526" fmla="*/ 1737122 h 6858000"/>
              <a:gd name="connsiteX527" fmla="*/ 7019523 w 7467600"/>
              <a:gd name="connsiteY527" fmla="*/ 1519450 h 6858000"/>
              <a:gd name="connsiteX528" fmla="*/ 2399523 w 7467600"/>
              <a:gd name="connsiteY528" fmla="*/ 1428234 h 6858000"/>
              <a:gd name="connsiteX529" fmla="*/ 2224982 w 7467600"/>
              <a:gd name="connsiteY529" fmla="*/ 1826201 h 6858000"/>
              <a:gd name="connsiteX530" fmla="*/ 2096099 w 7467600"/>
              <a:gd name="connsiteY530" fmla="*/ 2345900 h 6858000"/>
              <a:gd name="connsiteX531" fmla="*/ 2283317 w 7467600"/>
              <a:gd name="connsiteY531" fmla="*/ 1796925 h 6858000"/>
              <a:gd name="connsiteX532" fmla="*/ 2399523 w 7467600"/>
              <a:gd name="connsiteY532" fmla="*/ 1428234 h 6858000"/>
              <a:gd name="connsiteX533" fmla="*/ 2448558 w 7467600"/>
              <a:gd name="connsiteY533" fmla="*/ 1373435 h 6858000"/>
              <a:gd name="connsiteX534" fmla="*/ 2312521 w 7467600"/>
              <a:gd name="connsiteY534" fmla="*/ 1806140 h 6858000"/>
              <a:gd name="connsiteX535" fmla="*/ 2127533 w 7467600"/>
              <a:gd name="connsiteY535" fmla="*/ 2348380 h 6858000"/>
              <a:gd name="connsiteX536" fmla="*/ 2358080 w 7467600"/>
              <a:gd name="connsiteY536" fmla="*/ 1866134 h 6858000"/>
              <a:gd name="connsiteX537" fmla="*/ 2407436 w 7467600"/>
              <a:gd name="connsiteY537" fmla="*/ 1651070 h 6858000"/>
              <a:gd name="connsiteX538" fmla="*/ 2448558 w 7467600"/>
              <a:gd name="connsiteY538" fmla="*/ 1373435 h 6858000"/>
              <a:gd name="connsiteX539" fmla="*/ 278707 w 7467600"/>
              <a:gd name="connsiteY539" fmla="*/ 1352270 h 6858000"/>
              <a:gd name="connsiteX540" fmla="*/ 321570 w 7467600"/>
              <a:gd name="connsiteY540" fmla="*/ 1861610 h 6858000"/>
              <a:gd name="connsiteX541" fmla="*/ 294281 w 7467600"/>
              <a:gd name="connsiteY541" fmla="*/ 1440658 h 6858000"/>
              <a:gd name="connsiteX542" fmla="*/ 278707 w 7467600"/>
              <a:gd name="connsiteY542" fmla="*/ 1352270 h 6858000"/>
              <a:gd name="connsiteX543" fmla="*/ 1423821 w 7467600"/>
              <a:gd name="connsiteY543" fmla="*/ 1351958 h 6858000"/>
              <a:gd name="connsiteX544" fmla="*/ 1638521 w 7467600"/>
              <a:gd name="connsiteY544" fmla="*/ 1908470 h 6858000"/>
              <a:gd name="connsiteX545" fmla="*/ 1754199 w 7467600"/>
              <a:gd name="connsiteY545" fmla="*/ 2149284 h 6858000"/>
              <a:gd name="connsiteX546" fmla="*/ 1908359 w 7467600"/>
              <a:gd name="connsiteY546" fmla="*/ 2364988 h 6858000"/>
              <a:gd name="connsiteX547" fmla="*/ 1647661 w 7467600"/>
              <a:gd name="connsiteY547" fmla="*/ 1825945 h 6858000"/>
              <a:gd name="connsiteX548" fmla="*/ 1423821 w 7467600"/>
              <a:gd name="connsiteY548" fmla="*/ 1351958 h 6858000"/>
              <a:gd name="connsiteX549" fmla="*/ 1431890 w 7467600"/>
              <a:gd name="connsiteY549" fmla="*/ 1306475 h 6858000"/>
              <a:gd name="connsiteX550" fmla="*/ 1507597 w 7467600"/>
              <a:gd name="connsiteY550" fmla="*/ 1446132 h 6858000"/>
              <a:gd name="connsiteX551" fmla="*/ 1674586 w 7467600"/>
              <a:gd name="connsiteY551" fmla="*/ 1813832 h 6858000"/>
              <a:gd name="connsiteX552" fmla="*/ 1815950 w 7467600"/>
              <a:gd name="connsiteY552" fmla="*/ 2128564 h 6858000"/>
              <a:gd name="connsiteX553" fmla="*/ 1984242 w 7467600"/>
              <a:gd name="connsiteY553" fmla="*/ 2430829 h 6858000"/>
              <a:gd name="connsiteX554" fmla="*/ 2014023 w 7467600"/>
              <a:gd name="connsiteY554" fmla="*/ 2450995 h 6858000"/>
              <a:gd name="connsiteX555" fmla="*/ 1747337 w 7467600"/>
              <a:gd name="connsiteY555" fmla="*/ 1855264 h 6858000"/>
              <a:gd name="connsiteX556" fmla="*/ 1533749 w 7467600"/>
              <a:gd name="connsiteY556" fmla="*/ 1478656 h 6858000"/>
              <a:gd name="connsiteX557" fmla="*/ 1431890 w 7467600"/>
              <a:gd name="connsiteY557" fmla="*/ 1306475 h 6858000"/>
              <a:gd name="connsiteX558" fmla="*/ 5052692 w 7467600"/>
              <a:gd name="connsiteY558" fmla="*/ 1292994 h 6858000"/>
              <a:gd name="connsiteX559" fmla="*/ 5200661 w 7467600"/>
              <a:gd name="connsiteY559" fmla="*/ 1635186 h 6858000"/>
              <a:gd name="connsiteX560" fmla="*/ 5297138 w 7467600"/>
              <a:gd name="connsiteY560" fmla="*/ 1906351 h 6858000"/>
              <a:gd name="connsiteX561" fmla="*/ 5052692 w 7467600"/>
              <a:gd name="connsiteY561" fmla="*/ 1292994 h 6858000"/>
              <a:gd name="connsiteX562" fmla="*/ 5009948 w 7467600"/>
              <a:gd name="connsiteY562" fmla="*/ 1273619 h 6858000"/>
              <a:gd name="connsiteX563" fmla="*/ 5121777 w 7467600"/>
              <a:gd name="connsiteY563" fmla="*/ 1654213 h 6858000"/>
              <a:gd name="connsiteX564" fmla="*/ 5293545 w 7467600"/>
              <a:gd name="connsiteY564" fmla="*/ 2072247 h 6858000"/>
              <a:gd name="connsiteX565" fmla="*/ 5294042 w 7467600"/>
              <a:gd name="connsiteY565" fmla="*/ 2065019 h 6858000"/>
              <a:gd name="connsiteX566" fmla="*/ 5171936 w 7467600"/>
              <a:gd name="connsiteY566" fmla="*/ 1647613 h 6858000"/>
              <a:gd name="connsiteX567" fmla="*/ 5009948 w 7467600"/>
              <a:gd name="connsiteY567" fmla="*/ 1273619 h 6858000"/>
              <a:gd name="connsiteX568" fmla="*/ 655236 w 7467600"/>
              <a:gd name="connsiteY568" fmla="*/ 1268632 h 6858000"/>
              <a:gd name="connsiteX569" fmla="*/ 839521 w 7467600"/>
              <a:gd name="connsiteY569" fmla="*/ 1685315 h 6858000"/>
              <a:gd name="connsiteX570" fmla="*/ 1109416 w 7467600"/>
              <a:gd name="connsiteY570" fmla="*/ 2061663 h 6858000"/>
              <a:gd name="connsiteX571" fmla="*/ 1298300 w 7467600"/>
              <a:gd name="connsiteY571" fmla="*/ 2247742 h 6858000"/>
              <a:gd name="connsiteX572" fmla="*/ 1125871 w 7467600"/>
              <a:gd name="connsiteY572" fmla="*/ 1989513 h 6858000"/>
              <a:gd name="connsiteX573" fmla="*/ 981574 w 7467600"/>
              <a:gd name="connsiteY573" fmla="*/ 1783157 h 6858000"/>
              <a:gd name="connsiteX574" fmla="*/ 922198 w 7467600"/>
              <a:gd name="connsiteY574" fmla="*/ 1677437 h 6858000"/>
              <a:gd name="connsiteX575" fmla="*/ 869293 w 7467600"/>
              <a:gd name="connsiteY575" fmla="*/ 1583214 h 6858000"/>
              <a:gd name="connsiteX576" fmla="*/ 751431 w 7467600"/>
              <a:gd name="connsiteY576" fmla="*/ 1405731 h 6858000"/>
              <a:gd name="connsiteX577" fmla="*/ 655236 w 7467600"/>
              <a:gd name="connsiteY577" fmla="*/ 1268632 h 6858000"/>
              <a:gd name="connsiteX578" fmla="*/ 6516292 w 7467600"/>
              <a:gd name="connsiteY578" fmla="*/ 1263064 h 6858000"/>
              <a:gd name="connsiteX579" fmla="*/ 5736320 w 7467600"/>
              <a:gd name="connsiteY579" fmla="*/ 1501803 h 6858000"/>
              <a:gd name="connsiteX580" fmla="*/ 6516292 w 7467600"/>
              <a:gd name="connsiteY580" fmla="*/ 1263064 h 6858000"/>
              <a:gd name="connsiteX581" fmla="*/ 291466 w 7467600"/>
              <a:gd name="connsiteY581" fmla="*/ 1250369 h 6858000"/>
              <a:gd name="connsiteX582" fmla="*/ 323180 w 7467600"/>
              <a:gd name="connsiteY582" fmla="*/ 1435283 h 6858000"/>
              <a:gd name="connsiteX583" fmla="*/ 349381 w 7467600"/>
              <a:gd name="connsiteY583" fmla="*/ 1875041 h 6858000"/>
              <a:gd name="connsiteX584" fmla="*/ 374363 w 7467600"/>
              <a:gd name="connsiteY584" fmla="*/ 1506494 h 6858000"/>
              <a:gd name="connsiteX585" fmla="*/ 302168 w 7467600"/>
              <a:gd name="connsiteY585" fmla="*/ 1274495 h 6858000"/>
              <a:gd name="connsiteX586" fmla="*/ 291466 w 7467600"/>
              <a:gd name="connsiteY586" fmla="*/ 1250369 h 6858000"/>
              <a:gd name="connsiteX587" fmla="*/ 678222 w 7467600"/>
              <a:gd name="connsiteY587" fmla="*/ 1248670 h 6858000"/>
              <a:gd name="connsiteX588" fmla="*/ 775536 w 7467600"/>
              <a:gd name="connsiteY588" fmla="*/ 1388015 h 6858000"/>
              <a:gd name="connsiteX589" fmla="*/ 894529 w 7467600"/>
              <a:gd name="connsiteY589" fmla="*/ 1567739 h 6858000"/>
              <a:gd name="connsiteX590" fmla="*/ 948000 w 7467600"/>
              <a:gd name="connsiteY590" fmla="*/ 1663088 h 6858000"/>
              <a:gd name="connsiteX591" fmla="*/ 1006812 w 7467600"/>
              <a:gd name="connsiteY591" fmla="*/ 1767683 h 6858000"/>
              <a:gd name="connsiteX592" fmla="*/ 1149133 w 7467600"/>
              <a:gd name="connsiteY592" fmla="*/ 1971513 h 6858000"/>
              <a:gd name="connsiteX593" fmla="*/ 1333952 w 7467600"/>
              <a:gd name="connsiteY593" fmla="*/ 2251620 h 6858000"/>
              <a:gd name="connsiteX594" fmla="*/ 1337329 w 7467600"/>
              <a:gd name="connsiteY594" fmla="*/ 2258350 h 6858000"/>
              <a:gd name="connsiteX595" fmla="*/ 1014726 w 7467600"/>
              <a:gd name="connsiteY595" fmla="*/ 1615556 h 6858000"/>
              <a:gd name="connsiteX596" fmla="*/ 678222 w 7467600"/>
              <a:gd name="connsiteY596" fmla="*/ 1248670 h 6858000"/>
              <a:gd name="connsiteX597" fmla="*/ 6691602 w 7467600"/>
              <a:gd name="connsiteY597" fmla="*/ 1140573 h 6858000"/>
              <a:gd name="connsiteX598" fmla="*/ 6571100 w 7467600"/>
              <a:gd name="connsiteY598" fmla="*/ 1183662 h 6858000"/>
              <a:gd name="connsiteX599" fmla="*/ 6241687 w 7467600"/>
              <a:gd name="connsiteY599" fmla="*/ 1257600 h 6858000"/>
              <a:gd name="connsiteX600" fmla="*/ 5693009 w 7467600"/>
              <a:gd name="connsiteY600" fmla="*/ 1478256 h 6858000"/>
              <a:gd name="connsiteX601" fmla="*/ 6548420 w 7467600"/>
              <a:gd name="connsiteY601" fmla="*/ 1214599 h 6858000"/>
              <a:gd name="connsiteX602" fmla="*/ 6605473 w 7467600"/>
              <a:gd name="connsiteY602" fmla="*/ 1184686 h 6858000"/>
              <a:gd name="connsiteX603" fmla="*/ 6691602 w 7467600"/>
              <a:gd name="connsiteY603" fmla="*/ 1140573 h 6858000"/>
              <a:gd name="connsiteX604" fmla="*/ 4002475 w 7467600"/>
              <a:gd name="connsiteY604" fmla="*/ 1037802 h 6858000"/>
              <a:gd name="connsiteX605" fmla="*/ 4000324 w 7467600"/>
              <a:gd name="connsiteY605" fmla="*/ 1039362 h 6858000"/>
              <a:gd name="connsiteX606" fmla="*/ 4002862 w 7467600"/>
              <a:gd name="connsiteY606" fmla="*/ 1042866 h 6858000"/>
              <a:gd name="connsiteX607" fmla="*/ 4002475 w 7467600"/>
              <a:gd name="connsiteY607" fmla="*/ 1037802 h 6858000"/>
              <a:gd name="connsiteX608" fmla="*/ 506322 w 7467600"/>
              <a:gd name="connsiteY608" fmla="*/ 1020997 h 6858000"/>
              <a:gd name="connsiteX609" fmla="*/ 533068 w 7467600"/>
              <a:gd name="connsiteY609" fmla="*/ 1029409 h 6858000"/>
              <a:gd name="connsiteX610" fmla="*/ 1232525 w 7467600"/>
              <a:gd name="connsiteY610" fmla="*/ 1804675 h 6858000"/>
              <a:gd name="connsiteX611" fmla="*/ 1388858 w 7467600"/>
              <a:gd name="connsiteY611" fmla="*/ 2368011 h 6858000"/>
              <a:gd name="connsiteX612" fmla="*/ 1384098 w 7467600"/>
              <a:gd name="connsiteY612" fmla="*/ 2378125 h 6858000"/>
              <a:gd name="connsiteX613" fmla="*/ 1425393 w 7467600"/>
              <a:gd name="connsiteY613" fmla="*/ 2589124 h 6858000"/>
              <a:gd name="connsiteX614" fmla="*/ 1424001 w 7467600"/>
              <a:gd name="connsiteY614" fmla="*/ 2597541 h 6858000"/>
              <a:gd name="connsiteX615" fmla="*/ 2152729 w 7467600"/>
              <a:gd name="connsiteY615" fmla="*/ 2864487 h 6858000"/>
              <a:gd name="connsiteX616" fmla="*/ 2020609 w 7467600"/>
              <a:gd name="connsiteY616" fmla="*/ 2539671 h 6858000"/>
              <a:gd name="connsiteX617" fmla="*/ 2018920 w 7467600"/>
              <a:gd name="connsiteY617" fmla="*/ 2536309 h 6858000"/>
              <a:gd name="connsiteX618" fmla="*/ 1342441 w 7467600"/>
              <a:gd name="connsiteY618" fmla="*/ 1173017 h 6858000"/>
              <a:gd name="connsiteX619" fmla="*/ 1367925 w 7467600"/>
              <a:gd name="connsiteY619" fmla="*/ 1135648 h 6858000"/>
              <a:gd name="connsiteX620" fmla="*/ 1771401 w 7467600"/>
              <a:gd name="connsiteY620" fmla="*/ 1806673 h 6858000"/>
              <a:gd name="connsiteX621" fmla="*/ 1972385 w 7467600"/>
              <a:gd name="connsiteY621" fmla="*/ 2198735 h 6858000"/>
              <a:gd name="connsiteX622" fmla="*/ 2040892 w 7467600"/>
              <a:gd name="connsiteY622" fmla="*/ 2405205 h 6858000"/>
              <a:gd name="connsiteX623" fmla="*/ 2131689 w 7467600"/>
              <a:gd name="connsiteY623" fmla="*/ 1936926 h 6858000"/>
              <a:gd name="connsiteX624" fmla="*/ 2454820 w 7467600"/>
              <a:gd name="connsiteY624" fmla="*/ 1248808 h 6858000"/>
              <a:gd name="connsiteX625" fmla="*/ 2492512 w 7467600"/>
              <a:gd name="connsiteY625" fmla="*/ 1302920 h 6858000"/>
              <a:gd name="connsiteX626" fmla="*/ 2081216 w 7467600"/>
              <a:gd name="connsiteY626" fmla="*/ 2527513 h 6858000"/>
              <a:gd name="connsiteX627" fmla="*/ 2081211 w 7467600"/>
              <a:gd name="connsiteY627" fmla="*/ 2528916 h 6858000"/>
              <a:gd name="connsiteX628" fmla="*/ 2199067 w 7467600"/>
              <a:gd name="connsiteY628" fmla="*/ 2884061 h 6858000"/>
              <a:gd name="connsiteX629" fmla="*/ 3192586 w 7467600"/>
              <a:gd name="connsiteY629" fmla="*/ 3411496 h 6858000"/>
              <a:gd name="connsiteX630" fmla="*/ 3182620 w 7467600"/>
              <a:gd name="connsiteY630" fmla="*/ 3483279 h 6858000"/>
              <a:gd name="connsiteX631" fmla="*/ 2435119 w 7467600"/>
              <a:gd name="connsiteY631" fmla="*/ 3080173 h 6858000"/>
              <a:gd name="connsiteX632" fmla="*/ 2410152 w 7467600"/>
              <a:gd name="connsiteY632" fmla="*/ 3063751 h 6858000"/>
              <a:gd name="connsiteX633" fmla="*/ 2408099 w 7467600"/>
              <a:gd name="connsiteY633" fmla="*/ 3064403 h 6858000"/>
              <a:gd name="connsiteX634" fmla="*/ 2407218 w 7467600"/>
              <a:gd name="connsiteY634" fmla="*/ 3070324 h 6858000"/>
              <a:gd name="connsiteX635" fmla="*/ 2380138 w 7467600"/>
              <a:gd name="connsiteY635" fmla="*/ 3099341 h 6858000"/>
              <a:gd name="connsiteX636" fmla="*/ 1765923 w 7467600"/>
              <a:gd name="connsiteY636" fmla="*/ 3581043 h 6858000"/>
              <a:gd name="connsiteX637" fmla="*/ 1702258 w 7467600"/>
              <a:gd name="connsiteY637" fmla="*/ 3612286 h 6858000"/>
              <a:gd name="connsiteX638" fmla="*/ 1538370 w 7467600"/>
              <a:gd name="connsiteY638" fmla="*/ 3811804 h 6858000"/>
              <a:gd name="connsiteX639" fmla="*/ 542867 w 7467600"/>
              <a:gd name="connsiteY639" fmla="*/ 4944092 h 6858000"/>
              <a:gd name="connsiteX640" fmla="*/ 515800 w 7467600"/>
              <a:gd name="connsiteY640" fmla="*/ 4862180 h 6858000"/>
              <a:gd name="connsiteX641" fmla="*/ 909145 w 7467600"/>
              <a:gd name="connsiteY641" fmla="*/ 4199225 h 6858000"/>
              <a:gd name="connsiteX642" fmla="*/ 1214067 w 7467600"/>
              <a:gd name="connsiteY642" fmla="*/ 3908561 h 6858000"/>
              <a:gd name="connsiteX643" fmla="*/ 640967 w 7467600"/>
              <a:gd name="connsiteY643" fmla="*/ 4105601 h 6858000"/>
              <a:gd name="connsiteX644" fmla="*/ 112563 w 7467600"/>
              <a:gd name="connsiteY644" fmla="*/ 4396952 h 6858000"/>
              <a:gd name="connsiteX645" fmla="*/ 0 w 7467600"/>
              <a:gd name="connsiteY645" fmla="*/ 4466006 h 6858000"/>
              <a:gd name="connsiteX646" fmla="*/ 0 w 7467600"/>
              <a:gd name="connsiteY646" fmla="*/ 4233763 h 6858000"/>
              <a:gd name="connsiteX647" fmla="*/ 36881 w 7467600"/>
              <a:gd name="connsiteY647" fmla="*/ 4200118 h 6858000"/>
              <a:gd name="connsiteX648" fmla="*/ 910534 w 7467600"/>
              <a:gd name="connsiteY648" fmla="*/ 3629753 h 6858000"/>
              <a:gd name="connsiteX649" fmla="*/ 1578717 w 7467600"/>
              <a:gd name="connsiteY649" fmla="*/ 3575982 h 6858000"/>
              <a:gd name="connsiteX650" fmla="*/ 2338780 w 7467600"/>
              <a:gd name="connsiteY650" fmla="*/ 3033725 h 6858000"/>
              <a:gd name="connsiteX651" fmla="*/ 1807991 w 7467600"/>
              <a:gd name="connsiteY651" fmla="*/ 2807184 h 6858000"/>
              <a:gd name="connsiteX652" fmla="*/ 1416358 w 7467600"/>
              <a:gd name="connsiteY652" fmla="*/ 3112571 h 6858000"/>
              <a:gd name="connsiteX653" fmla="*/ 939066 w 7467600"/>
              <a:gd name="connsiteY653" fmla="*/ 3378798 h 6858000"/>
              <a:gd name="connsiteX654" fmla="*/ 115099 w 7467600"/>
              <a:gd name="connsiteY654" fmla="*/ 3607650 h 6858000"/>
              <a:gd name="connsiteX655" fmla="*/ 97284 w 7467600"/>
              <a:gd name="connsiteY655" fmla="*/ 3520393 h 6858000"/>
              <a:gd name="connsiteX656" fmla="*/ 922050 w 7467600"/>
              <a:gd name="connsiteY656" fmla="*/ 3074867 h 6858000"/>
              <a:gd name="connsiteX657" fmla="*/ 1405265 w 7467600"/>
              <a:gd name="connsiteY657" fmla="*/ 3016319 h 6858000"/>
              <a:gd name="connsiteX658" fmla="*/ 1407512 w 7467600"/>
              <a:gd name="connsiteY658" fmla="*/ 3018001 h 6858000"/>
              <a:gd name="connsiteX659" fmla="*/ 1726266 w 7467600"/>
              <a:gd name="connsiteY659" fmla="*/ 2777274 h 6858000"/>
              <a:gd name="connsiteX660" fmla="*/ 625390 w 7467600"/>
              <a:gd name="connsiteY660" fmla="*/ 2514541 h 6858000"/>
              <a:gd name="connsiteX661" fmla="*/ 619799 w 7467600"/>
              <a:gd name="connsiteY661" fmla="*/ 2527180 h 6858000"/>
              <a:gd name="connsiteX662" fmla="*/ 310030 w 7467600"/>
              <a:gd name="connsiteY662" fmla="*/ 2771818 h 6858000"/>
              <a:gd name="connsiteX663" fmla="*/ 173877 w 7467600"/>
              <a:gd name="connsiteY663" fmla="*/ 2937056 h 6858000"/>
              <a:gd name="connsiteX664" fmla="*/ 77889 w 7467600"/>
              <a:gd name="connsiteY664" fmla="*/ 3138440 h 6858000"/>
              <a:gd name="connsiteX665" fmla="*/ 0 w 7467600"/>
              <a:gd name="connsiteY665" fmla="*/ 3271395 h 6858000"/>
              <a:gd name="connsiteX666" fmla="*/ 0 w 7467600"/>
              <a:gd name="connsiteY666" fmla="*/ 3153002 h 6858000"/>
              <a:gd name="connsiteX667" fmla="*/ 2386 w 7467600"/>
              <a:gd name="connsiteY667" fmla="*/ 3149203 h 6858000"/>
              <a:gd name="connsiteX668" fmla="*/ 89753 w 7467600"/>
              <a:gd name="connsiteY668" fmla="*/ 2987702 h 6858000"/>
              <a:gd name="connsiteX669" fmla="*/ 76869 w 7467600"/>
              <a:gd name="connsiteY669" fmla="*/ 3005404 h 6858000"/>
              <a:gd name="connsiteX670" fmla="*/ 32049 w 7467600"/>
              <a:gd name="connsiteY670" fmla="*/ 3065814 h 6858000"/>
              <a:gd name="connsiteX671" fmla="*/ 0 w 7467600"/>
              <a:gd name="connsiteY671" fmla="*/ 3108744 h 6858000"/>
              <a:gd name="connsiteX672" fmla="*/ 0 w 7467600"/>
              <a:gd name="connsiteY672" fmla="*/ 3058059 h 6858000"/>
              <a:gd name="connsiteX673" fmla="*/ 7610 w 7467600"/>
              <a:gd name="connsiteY673" fmla="*/ 3047889 h 6858000"/>
              <a:gd name="connsiteX674" fmla="*/ 52419 w 7467600"/>
              <a:gd name="connsiteY674" fmla="*/ 2987479 h 6858000"/>
              <a:gd name="connsiteX675" fmla="*/ 59142 w 7467600"/>
              <a:gd name="connsiteY675" fmla="*/ 2978488 h 6858000"/>
              <a:gd name="connsiteX676" fmla="*/ 0 w 7467600"/>
              <a:gd name="connsiteY676" fmla="*/ 3015334 h 6858000"/>
              <a:gd name="connsiteX677" fmla="*/ 0 w 7467600"/>
              <a:gd name="connsiteY677" fmla="*/ 2914286 h 6858000"/>
              <a:gd name="connsiteX678" fmla="*/ 36383 w 7467600"/>
              <a:gd name="connsiteY678" fmla="*/ 2901128 h 6858000"/>
              <a:gd name="connsiteX679" fmla="*/ 156329 w 7467600"/>
              <a:gd name="connsiteY679" fmla="*/ 2840533 h 6858000"/>
              <a:gd name="connsiteX680" fmla="*/ 358355 w 7467600"/>
              <a:gd name="connsiteY680" fmla="*/ 2620471 h 6858000"/>
              <a:gd name="connsiteX681" fmla="*/ 510577 w 7467600"/>
              <a:gd name="connsiteY681" fmla="*/ 2501244 h 6858000"/>
              <a:gd name="connsiteX682" fmla="*/ 211967 w 7467600"/>
              <a:gd name="connsiteY682" fmla="*/ 2479171 h 6858000"/>
              <a:gd name="connsiteX683" fmla="*/ 0 w 7467600"/>
              <a:gd name="connsiteY683" fmla="*/ 2476398 h 6858000"/>
              <a:gd name="connsiteX684" fmla="*/ 0 w 7467600"/>
              <a:gd name="connsiteY684" fmla="*/ 2389189 h 6858000"/>
              <a:gd name="connsiteX685" fmla="*/ 103062 w 7467600"/>
              <a:gd name="connsiteY685" fmla="*/ 2389518 h 6858000"/>
              <a:gd name="connsiteX686" fmla="*/ 510734 w 7467600"/>
              <a:gd name="connsiteY686" fmla="*/ 2416201 h 6858000"/>
              <a:gd name="connsiteX687" fmla="*/ 279257 w 7467600"/>
              <a:gd name="connsiteY687" fmla="*/ 2092102 h 6858000"/>
              <a:gd name="connsiteX688" fmla="*/ 65265 w 7467600"/>
              <a:gd name="connsiteY688" fmla="*/ 2006049 h 6858000"/>
              <a:gd name="connsiteX689" fmla="*/ 0 w 7467600"/>
              <a:gd name="connsiteY689" fmla="*/ 1982532 h 6858000"/>
              <a:gd name="connsiteX690" fmla="*/ 0 w 7467600"/>
              <a:gd name="connsiteY690" fmla="*/ 1912789 h 6858000"/>
              <a:gd name="connsiteX691" fmla="*/ 97460 w 7467600"/>
              <a:gd name="connsiteY691" fmla="*/ 1953725 h 6858000"/>
              <a:gd name="connsiteX692" fmla="*/ 221272 w 7467600"/>
              <a:gd name="connsiteY692" fmla="*/ 1980766 h 6858000"/>
              <a:gd name="connsiteX693" fmla="*/ 116765 w 7467600"/>
              <a:gd name="connsiteY693" fmla="*/ 1911033 h 6858000"/>
              <a:gd name="connsiteX694" fmla="*/ 16405 w 7467600"/>
              <a:gd name="connsiteY694" fmla="*/ 1803412 h 6858000"/>
              <a:gd name="connsiteX695" fmla="*/ 0 w 7467600"/>
              <a:gd name="connsiteY695" fmla="*/ 1784777 h 6858000"/>
              <a:gd name="connsiteX696" fmla="*/ 0 w 7467600"/>
              <a:gd name="connsiteY696" fmla="*/ 1740082 h 6858000"/>
              <a:gd name="connsiteX697" fmla="*/ 39394 w 7467600"/>
              <a:gd name="connsiteY697" fmla="*/ 1784856 h 6858000"/>
              <a:gd name="connsiteX698" fmla="*/ 135813 w 7467600"/>
              <a:gd name="connsiteY698" fmla="*/ 1888838 h 6858000"/>
              <a:gd name="connsiteX699" fmla="*/ 242575 w 7467600"/>
              <a:gd name="connsiteY699" fmla="*/ 1958841 h 6858000"/>
              <a:gd name="connsiteX700" fmla="*/ 82197 w 7467600"/>
              <a:gd name="connsiteY700" fmla="*/ 1754826 h 6858000"/>
              <a:gd name="connsiteX701" fmla="*/ 0 w 7467600"/>
              <a:gd name="connsiteY701" fmla="*/ 1679650 h 6858000"/>
              <a:gd name="connsiteX702" fmla="*/ 0 w 7467600"/>
              <a:gd name="connsiteY702" fmla="*/ 1602463 h 6858000"/>
              <a:gd name="connsiteX703" fmla="*/ 84689 w 7467600"/>
              <a:gd name="connsiteY703" fmla="*/ 1677442 h 6858000"/>
              <a:gd name="connsiteX704" fmla="*/ 298437 w 7467600"/>
              <a:gd name="connsiteY704" fmla="*/ 1968019 h 6858000"/>
              <a:gd name="connsiteX705" fmla="*/ 227269 w 7467600"/>
              <a:gd name="connsiteY705" fmla="*/ 1114064 h 6858000"/>
              <a:gd name="connsiteX706" fmla="*/ 248003 w 7467600"/>
              <a:gd name="connsiteY706" fmla="*/ 1089613 h 6858000"/>
              <a:gd name="connsiteX707" fmla="*/ 427020 w 7467600"/>
              <a:gd name="connsiteY707" fmla="*/ 1619803 h 6858000"/>
              <a:gd name="connsiteX708" fmla="*/ 340345 w 7467600"/>
              <a:gd name="connsiteY708" fmla="*/ 2027739 h 6858000"/>
              <a:gd name="connsiteX709" fmla="*/ 360865 w 7467600"/>
              <a:gd name="connsiteY709" fmla="*/ 2044827 h 6858000"/>
              <a:gd name="connsiteX710" fmla="*/ 560414 w 7467600"/>
              <a:gd name="connsiteY710" fmla="*/ 2421457 h 6858000"/>
              <a:gd name="connsiteX711" fmla="*/ 1359703 w 7467600"/>
              <a:gd name="connsiteY711" fmla="*/ 2578554 h 6858000"/>
              <a:gd name="connsiteX712" fmla="*/ 1359422 w 7467600"/>
              <a:gd name="connsiteY712" fmla="*/ 2577994 h 6858000"/>
              <a:gd name="connsiteX713" fmla="*/ 828701 w 7467600"/>
              <a:gd name="connsiteY713" fmla="*/ 1839520 h 6858000"/>
              <a:gd name="connsiteX714" fmla="*/ 494427 w 7467600"/>
              <a:gd name="connsiteY714" fmla="*/ 1092333 h 6858000"/>
              <a:gd name="connsiteX715" fmla="*/ 506322 w 7467600"/>
              <a:gd name="connsiteY715" fmla="*/ 1020997 h 6858000"/>
              <a:gd name="connsiteX716" fmla="*/ 4570198 w 7467600"/>
              <a:gd name="connsiteY716" fmla="*/ 978081 h 6858000"/>
              <a:gd name="connsiteX717" fmla="*/ 4523691 w 7467600"/>
              <a:gd name="connsiteY717" fmla="*/ 1127776 h 6858000"/>
              <a:gd name="connsiteX718" fmla="*/ 4509875 w 7467600"/>
              <a:gd name="connsiteY718" fmla="*/ 1167552 h 6858000"/>
              <a:gd name="connsiteX719" fmla="*/ 4478168 w 7467600"/>
              <a:gd name="connsiteY719" fmla="*/ 1260735 h 6858000"/>
              <a:gd name="connsiteX720" fmla="*/ 4409309 w 7467600"/>
              <a:gd name="connsiteY720" fmla="*/ 1666996 h 6858000"/>
              <a:gd name="connsiteX721" fmla="*/ 4370031 w 7467600"/>
              <a:gd name="connsiteY721" fmla="*/ 1955666 h 6858000"/>
              <a:gd name="connsiteX722" fmla="*/ 4570198 w 7467600"/>
              <a:gd name="connsiteY722" fmla="*/ 978081 h 6858000"/>
              <a:gd name="connsiteX723" fmla="*/ 4557898 w 7467600"/>
              <a:gd name="connsiteY723" fmla="*/ 900011 h 6858000"/>
              <a:gd name="connsiteX724" fmla="*/ 4344840 w 7467600"/>
              <a:gd name="connsiteY724" fmla="*/ 1922038 h 6858000"/>
              <a:gd name="connsiteX725" fmla="*/ 4378710 w 7467600"/>
              <a:gd name="connsiteY725" fmla="*/ 1665516 h 6858000"/>
              <a:gd name="connsiteX726" fmla="*/ 4448798 w 7467600"/>
              <a:gd name="connsiteY726" fmla="*/ 1253024 h 6858000"/>
              <a:gd name="connsiteX727" fmla="*/ 4480315 w 7467600"/>
              <a:gd name="connsiteY727" fmla="*/ 1158454 h 6858000"/>
              <a:gd name="connsiteX728" fmla="*/ 4494133 w 7467600"/>
              <a:gd name="connsiteY728" fmla="*/ 1118676 h 6858000"/>
              <a:gd name="connsiteX729" fmla="*/ 4557898 w 7467600"/>
              <a:gd name="connsiteY729" fmla="*/ 900011 h 6858000"/>
              <a:gd name="connsiteX730" fmla="*/ 5870151 w 7467600"/>
              <a:gd name="connsiteY730" fmla="*/ 898890 h 6858000"/>
              <a:gd name="connsiteX731" fmla="*/ 5861335 w 7467600"/>
              <a:gd name="connsiteY731" fmla="*/ 899177 h 6858000"/>
              <a:gd name="connsiteX732" fmla="*/ 5843702 w 7467600"/>
              <a:gd name="connsiteY732" fmla="*/ 899748 h 6858000"/>
              <a:gd name="connsiteX733" fmla="*/ 5651107 w 7467600"/>
              <a:gd name="connsiteY733" fmla="*/ 920306 h 6858000"/>
              <a:gd name="connsiteX734" fmla="*/ 5459407 w 7467600"/>
              <a:gd name="connsiteY734" fmla="*/ 940975 h 6858000"/>
              <a:gd name="connsiteX735" fmla="*/ 5374846 w 7467600"/>
              <a:gd name="connsiteY735" fmla="*/ 941988 h 6858000"/>
              <a:gd name="connsiteX736" fmla="*/ 5256105 w 7467600"/>
              <a:gd name="connsiteY736" fmla="*/ 945632 h 6858000"/>
              <a:gd name="connsiteX737" fmla="*/ 5107071 w 7467600"/>
              <a:gd name="connsiteY737" fmla="*/ 969720 h 6858000"/>
              <a:gd name="connsiteX738" fmla="*/ 4998681 w 7467600"/>
              <a:gd name="connsiteY738" fmla="*/ 988771 h 6858000"/>
              <a:gd name="connsiteX739" fmla="*/ 5870151 w 7467600"/>
              <a:gd name="connsiteY739" fmla="*/ 898890 h 6858000"/>
              <a:gd name="connsiteX740" fmla="*/ 5504425 w 7467600"/>
              <a:gd name="connsiteY740" fmla="*/ 848067 h 6858000"/>
              <a:gd name="connsiteX741" fmla="*/ 4968849 w 7467600"/>
              <a:gd name="connsiteY741" fmla="*/ 962318 h 6858000"/>
              <a:gd name="connsiteX742" fmla="*/ 5104039 w 7467600"/>
              <a:gd name="connsiteY742" fmla="*/ 940634 h 6858000"/>
              <a:gd name="connsiteX743" fmla="*/ 5256311 w 7467600"/>
              <a:gd name="connsiteY743" fmla="*/ 916490 h 6858000"/>
              <a:gd name="connsiteX744" fmla="*/ 5377381 w 7467600"/>
              <a:gd name="connsiteY744" fmla="*/ 912671 h 6858000"/>
              <a:gd name="connsiteX745" fmla="*/ 5460148 w 7467600"/>
              <a:gd name="connsiteY745" fmla="*/ 911442 h 6858000"/>
              <a:gd name="connsiteX746" fmla="*/ 5648971 w 7467600"/>
              <a:gd name="connsiteY746" fmla="*/ 891331 h 6858000"/>
              <a:gd name="connsiteX747" fmla="*/ 5844807 w 7467600"/>
              <a:gd name="connsiteY747" fmla="*/ 870718 h 6858000"/>
              <a:gd name="connsiteX748" fmla="*/ 5862975 w 7467600"/>
              <a:gd name="connsiteY748" fmla="*/ 869756 h 6858000"/>
              <a:gd name="connsiteX749" fmla="*/ 5920887 w 7467600"/>
              <a:gd name="connsiteY749" fmla="*/ 865929 h 6858000"/>
              <a:gd name="connsiteX750" fmla="*/ 5504425 w 7467600"/>
              <a:gd name="connsiteY750" fmla="*/ 848067 h 6858000"/>
              <a:gd name="connsiteX751" fmla="*/ 3607114 w 7467600"/>
              <a:gd name="connsiteY751" fmla="*/ 467441 h 6858000"/>
              <a:gd name="connsiteX752" fmla="*/ 3296242 w 7467600"/>
              <a:gd name="connsiteY752" fmla="*/ 807991 h 6858000"/>
              <a:gd name="connsiteX753" fmla="*/ 3174674 w 7467600"/>
              <a:gd name="connsiteY753" fmla="*/ 919759 h 6858000"/>
              <a:gd name="connsiteX754" fmla="*/ 3042978 w 7467600"/>
              <a:gd name="connsiteY754" fmla="*/ 1054894 h 6858000"/>
              <a:gd name="connsiteX755" fmla="*/ 2968914 w 7467600"/>
              <a:gd name="connsiteY755" fmla="*/ 1133756 h 6858000"/>
              <a:gd name="connsiteX756" fmla="*/ 3103823 w 7467600"/>
              <a:gd name="connsiteY756" fmla="*/ 1026814 h 6858000"/>
              <a:gd name="connsiteX757" fmla="*/ 3607114 w 7467600"/>
              <a:gd name="connsiteY757" fmla="*/ 467441 h 6858000"/>
              <a:gd name="connsiteX758" fmla="*/ 3744487 w 7467600"/>
              <a:gd name="connsiteY758" fmla="*/ 383136 h 6858000"/>
              <a:gd name="connsiteX759" fmla="*/ 3970213 w 7467600"/>
              <a:gd name="connsiteY759" fmla="*/ 995559 h 6858000"/>
              <a:gd name="connsiteX760" fmla="*/ 3744487 w 7467600"/>
              <a:gd name="connsiteY760" fmla="*/ 383136 h 6858000"/>
              <a:gd name="connsiteX761" fmla="*/ 3624562 w 7467600"/>
              <a:gd name="connsiteY761" fmla="*/ 367041 h 6858000"/>
              <a:gd name="connsiteX762" fmla="*/ 3489712 w 7467600"/>
              <a:gd name="connsiteY762" fmla="*/ 485386 h 6858000"/>
              <a:gd name="connsiteX763" fmla="*/ 3182994 w 7467600"/>
              <a:gd name="connsiteY763" fmla="*/ 828265 h 6858000"/>
              <a:gd name="connsiteX764" fmla="*/ 2892114 w 7467600"/>
              <a:gd name="connsiteY764" fmla="*/ 1172635 h 6858000"/>
              <a:gd name="connsiteX765" fmla="*/ 3021459 w 7467600"/>
              <a:gd name="connsiteY765" fmla="*/ 1035385 h 6858000"/>
              <a:gd name="connsiteX766" fmla="*/ 3153873 w 7467600"/>
              <a:gd name="connsiteY766" fmla="*/ 898971 h 6858000"/>
              <a:gd name="connsiteX767" fmla="*/ 3276511 w 7467600"/>
              <a:gd name="connsiteY767" fmla="*/ 786423 h 6858000"/>
              <a:gd name="connsiteX768" fmla="*/ 3584154 w 7467600"/>
              <a:gd name="connsiteY768" fmla="*/ 448218 h 6858000"/>
              <a:gd name="connsiteX769" fmla="*/ 3624562 w 7467600"/>
              <a:gd name="connsiteY769" fmla="*/ 367041 h 6858000"/>
              <a:gd name="connsiteX770" fmla="*/ 3766672 w 7467600"/>
              <a:gd name="connsiteY770" fmla="*/ 359429 h 6858000"/>
              <a:gd name="connsiteX771" fmla="*/ 3996338 w 7467600"/>
              <a:gd name="connsiteY771" fmla="*/ 968237 h 6858000"/>
              <a:gd name="connsiteX772" fmla="*/ 3766672 w 7467600"/>
              <a:gd name="connsiteY772" fmla="*/ 359429 h 6858000"/>
              <a:gd name="connsiteX773" fmla="*/ 5805386 w 7467600"/>
              <a:gd name="connsiteY773" fmla="*/ 239240 h 6858000"/>
              <a:gd name="connsiteX774" fmla="*/ 5736947 w 7467600"/>
              <a:gd name="connsiteY774" fmla="*/ 261367 h 6858000"/>
              <a:gd name="connsiteX775" fmla="*/ 5427012 w 7467600"/>
              <a:gd name="connsiteY775" fmla="*/ 311272 h 6858000"/>
              <a:gd name="connsiteX776" fmla="*/ 5147818 w 7467600"/>
              <a:gd name="connsiteY776" fmla="*/ 322112 h 6858000"/>
              <a:gd name="connsiteX777" fmla="*/ 5060854 w 7467600"/>
              <a:gd name="connsiteY777" fmla="*/ 311882 h 6858000"/>
              <a:gd name="connsiteX778" fmla="*/ 4945989 w 7467600"/>
              <a:gd name="connsiteY778" fmla="*/ 300516 h 6858000"/>
              <a:gd name="connsiteX779" fmla="*/ 5410479 w 7467600"/>
              <a:gd name="connsiteY779" fmla="*/ 348434 h 6858000"/>
              <a:gd name="connsiteX780" fmla="*/ 5805386 w 7467600"/>
              <a:gd name="connsiteY780" fmla="*/ 239240 h 6858000"/>
              <a:gd name="connsiteX781" fmla="*/ 5905192 w 7467600"/>
              <a:gd name="connsiteY781" fmla="*/ 163079 h 6858000"/>
              <a:gd name="connsiteX782" fmla="*/ 5865655 w 7467600"/>
              <a:gd name="connsiteY782" fmla="*/ 171901 h 6858000"/>
              <a:gd name="connsiteX783" fmla="*/ 5259740 w 7467600"/>
              <a:gd name="connsiteY783" fmla="*/ 257013 h 6858000"/>
              <a:gd name="connsiteX784" fmla="*/ 5208466 w 7467600"/>
              <a:gd name="connsiteY784" fmla="*/ 257550 h 6858000"/>
              <a:gd name="connsiteX785" fmla="*/ 4980204 w 7467600"/>
              <a:gd name="connsiteY785" fmla="*/ 271903 h 6858000"/>
              <a:gd name="connsiteX786" fmla="*/ 5068068 w 7467600"/>
              <a:gd name="connsiteY786" fmla="*/ 282244 h 6858000"/>
              <a:gd name="connsiteX787" fmla="*/ 5153231 w 7467600"/>
              <a:gd name="connsiteY787" fmla="*/ 292240 h 6858000"/>
              <a:gd name="connsiteX788" fmla="*/ 5426491 w 7467600"/>
              <a:gd name="connsiteY788" fmla="*/ 281128 h 6858000"/>
              <a:gd name="connsiteX789" fmla="*/ 5731212 w 7467600"/>
              <a:gd name="connsiteY789" fmla="*/ 231951 h 6858000"/>
              <a:gd name="connsiteX790" fmla="*/ 5905192 w 7467600"/>
              <a:gd name="connsiteY790" fmla="*/ 163079 h 6858000"/>
              <a:gd name="connsiteX791" fmla="*/ 5944437 w 7467600"/>
              <a:gd name="connsiteY791" fmla="*/ 113829 h 6858000"/>
              <a:gd name="connsiteX792" fmla="*/ 5825032 w 7467600"/>
              <a:gd name="connsiteY792" fmla="*/ 146405 h 6858000"/>
              <a:gd name="connsiteX793" fmla="*/ 4955599 w 7467600"/>
              <a:gd name="connsiteY793" fmla="*/ 247008 h 6858000"/>
              <a:gd name="connsiteX794" fmla="*/ 5210104 w 7467600"/>
              <a:gd name="connsiteY794" fmla="*/ 228123 h 6858000"/>
              <a:gd name="connsiteX795" fmla="*/ 5261015 w 7467600"/>
              <a:gd name="connsiteY795" fmla="*/ 227087 h 6858000"/>
              <a:gd name="connsiteX796" fmla="*/ 5861181 w 7467600"/>
              <a:gd name="connsiteY796" fmla="*/ 143093 h 6858000"/>
              <a:gd name="connsiteX797" fmla="*/ 5961252 w 7467600"/>
              <a:gd name="connsiteY797" fmla="*/ 114820 h 6858000"/>
              <a:gd name="connsiteX798" fmla="*/ 5944437 w 7467600"/>
              <a:gd name="connsiteY798" fmla="*/ 113829 h 6858000"/>
              <a:gd name="connsiteX799" fmla="*/ 3882765 w 7467600"/>
              <a:gd name="connsiteY799" fmla="*/ 0 h 6858000"/>
              <a:gd name="connsiteX800" fmla="*/ 3995099 w 7467600"/>
              <a:gd name="connsiteY800" fmla="*/ 0 h 6858000"/>
              <a:gd name="connsiteX801" fmla="*/ 4163818 w 7467600"/>
              <a:gd name="connsiteY801" fmla="*/ 234104 h 6858000"/>
              <a:gd name="connsiteX802" fmla="*/ 4172099 w 7467600"/>
              <a:gd name="connsiteY802" fmla="*/ 234207 h 6858000"/>
              <a:gd name="connsiteX803" fmla="*/ 4784282 w 7467600"/>
              <a:gd name="connsiteY803" fmla="*/ 276561 h 6858000"/>
              <a:gd name="connsiteX804" fmla="*/ 4801687 w 7467600"/>
              <a:gd name="connsiteY804" fmla="*/ 267764 h 6858000"/>
              <a:gd name="connsiteX805" fmla="*/ 6082788 w 7467600"/>
              <a:gd name="connsiteY805" fmla="*/ 64119 h 6858000"/>
              <a:gd name="connsiteX806" fmla="*/ 6099442 w 7467600"/>
              <a:gd name="connsiteY806" fmla="*/ 82568 h 6858000"/>
              <a:gd name="connsiteX807" fmla="*/ 4804137 w 7467600"/>
              <a:gd name="connsiteY807" fmla="*/ 320931 h 6858000"/>
              <a:gd name="connsiteX808" fmla="*/ 4227047 w 7467600"/>
              <a:gd name="connsiteY808" fmla="*/ 313415 h 6858000"/>
              <a:gd name="connsiteX809" fmla="*/ 4346041 w 7467600"/>
              <a:gd name="connsiteY809" fmla="*/ 456086 h 6858000"/>
              <a:gd name="connsiteX810" fmla="*/ 4870967 w 7467600"/>
              <a:gd name="connsiteY810" fmla="*/ 963061 h 6858000"/>
              <a:gd name="connsiteX811" fmla="*/ 4889647 w 7467600"/>
              <a:gd name="connsiteY811" fmla="*/ 957147 h 6858000"/>
              <a:gd name="connsiteX812" fmla="*/ 5422504 w 7467600"/>
              <a:gd name="connsiteY812" fmla="*/ 805191 h 6858000"/>
              <a:gd name="connsiteX813" fmla="*/ 6087656 w 7467600"/>
              <a:gd name="connsiteY813" fmla="*/ 826703 h 6858000"/>
              <a:gd name="connsiteX814" fmla="*/ 6058717 w 7467600"/>
              <a:gd name="connsiteY814" fmla="*/ 865992 h 6858000"/>
              <a:gd name="connsiteX815" fmla="*/ 4974153 w 7467600"/>
              <a:gd name="connsiteY815" fmla="*/ 1045456 h 6858000"/>
              <a:gd name="connsiteX816" fmla="*/ 5627835 w 7467600"/>
              <a:gd name="connsiteY816" fmla="*/ 1472077 h 6858000"/>
              <a:gd name="connsiteX817" fmla="*/ 5629817 w 7467600"/>
              <a:gd name="connsiteY817" fmla="*/ 1471412 h 6858000"/>
              <a:gd name="connsiteX818" fmla="*/ 5634124 w 7467600"/>
              <a:gd name="connsiteY818" fmla="*/ 1470572 h 6858000"/>
              <a:gd name="connsiteX819" fmla="*/ 5755832 w 7467600"/>
              <a:gd name="connsiteY819" fmla="*/ 1383886 h 6858000"/>
              <a:gd name="connsiteX820" fmla="*/ 6014186 w 7467600"/>
              <a:gd name="connsiteY820" fmla="*/ 1279799 h 6858000"/>
              <a:gd name="connsiteX821" fmla="*/ 6901619 w 7467600"/>
              <a:gd name="connsiteY821" fmla="*/ 1047874 h 6858000"/>
              <a:gd name="connsiteX822" fmla="*/ 6931566 w 7467600"/>
              <a:gd name="connsiteY822" fmla="*/ 1062034 h 6858000"/>
              <a:gd name="connsiteX823" fmla="*/ 5790982 w 7467600"/>
              <a:gd name="connsiteY823" fmla="*/ 1561380 h 6858000"/>
              <a:gd name="connsiteX824" fmla="*/ 6188971 w 7467600"/>
              <a:gd name="connsiteY824" fmla="*/ 1755168 h 6858000"/>
              <a:gd name="connsiteX825" fmla="*/ 6202446 w 7467600"/>
              <a:gd name="connsiteY825" fmla="*/ 1752268 h 6858000"/>
              <a:gd name="connsiteX826" fmla="*/ 7179560 w 7467600"/>
              <a:gd name="connsiteY826" fmla="*/ 1467551 h 6858000"/>
              <a:gd name="connsiteX827" fmla="*/ 7158730 w 7467600"/>
              <a:gd name="connsiteY827" fmla="*/ 1507835 h 6858000"/>
              <a:gd name="connsiteX828" fmla="*/ 6326959 w 7467600"/>
              <a:gd name="connsiteY828" fmla="*/ 1817686 h 6858000"/>
              <a:gd name="connsiteX829" fmla="*/ 6537433 w 7467600"/>
              <a:gd name="connsiteY829" fmla="*/ 1907790 h 6858000"/>
              <a:gd name="connsiteX830" fmla="*/ 6550221 w 7467600"/>
              <a:gd name="connsiteY830" fmla="*/ 1910729 h 6858000"/>
              <a:gd name="connsiteX831" fmla="*/ 6964438 w 7467600"/>
              <a:gd name="connsiteY831" fmla="*/ 2209505 h 6858000"/>
              <a:gd name="connsiteX832" fmla="*/ 7367862 w 7467600"/>
              <a:gd name="connsiteY832" fmla="*/ 2806833 h 6858000"/>
              <a:gd name="connsiteX833" fmla="*/ 7364329 w 7467600"/>
              <a:gd name="connsiteY833" fmla="*/ 2826907 h 6858000"/>
              <a:gd name="connsiteX834" fmla="*/ 7290545 w 7467600"/>
              <a:gd name="connsiteY834" fmla="*/ 2850663 h 6858000"/>
              <a:gd name="connsiteX835" fmla="*/ 6472036 w 7467600"/>
              <a:gd name="connsiteY835" fmla="*/ 1959003 h 6858000"/>
              <a:gd name="connsiteX836" fmla="*/ 5792897 w 7467600"/>
              <a:gd name="connsiteY836" fmla="*/ 1647747 h 6858000"/>
              <a:gd name="connsiteX837" fmla="*/ 5842751 w 7467600"/>
              <a:gd name="connsiteY837" fmla="*/ 1816112 h 6858000"/>
              <a:gd name="connsiteX838" fmla="*/ 5847424 w 7467600"/>
              <a:gd name="connsiteY838" fmla="*/ 1815776 h 6858000"/>
              <a:gd name="connsiteX839" fmla="*/ 6399821 w 7467600"/>
              <a:gd name="connsiteY839" fmla="*/ 2344799 h 6858000"/>
              <a:gd name="connsiteX840" fmla="*/ 6323232 w 7467600"/>
              <a:gd name="connsiteY840" fmla="*/ 2389634 h 6858000"/>
              <a:gd name="connsiteX841" fmla="*/ 5942958 w 7467600"/>
              <a:gd name="connsiteY841" fmla="*/ 2077708 h 6858000"/>
              <a:gd name="connsiteX842" fmla="*/ 5921559 w 7467600"/>
              <a:gd name="connsiteY842" fmla="*/ 2378596 h 6858000"/>
              <a:gd name="connsiteX843" fmla="*/ 5817651 w 7467600"/>
              <a:gd name="connsiteY843" fmla="*/ 3023919 h 6858000"/>
              <a:gd name="connsiteX844" fmla="*/ 5729634 w 7467600"/>
              <a:gd name="connsiteY844" fmla="*/ 3051849 h 6858000"/>
              <a:gd name="connsiteX845" fmla="*/ 5611018 w 7467600"/>
              <a:gd name="connsiteY845" fmla="*/ 2316769 h 6858000"/>
              <a:gd name="connsiteX846" fmla="*/ 5687608 w 7467600"/>
              <a:gd name="connsiteY846" fmla="*/ 2039972 h 6858000"/>
              <a:gd name="connsiteX847" fmla="*/ 5657554 w 7467600"/>
              <a:gd name="connsiteY847" fmla="*/ 1576445 h 6858000"/>
              <a:gd name="connsiteX848" fmla="*/ 5150475 w 7467600"/>
              <a:gd name="connsiteY848" fmla="*/ 1274012 h 6858000"/>
              <a:gd name="connsiteX849" fmla="*/ 5349142 w 7467600"/>
              <a:gd name="connsiteY849" fmla="*/ 2204405 h 6858000"/>
              <a:gd name="connsiteX850" fmla="*/ 5262214 w 7467600"/>
              <a:gd name="connsiteY850" fmla="*/ 2233836 h 6858000"/>
              <a:gd name="connsiteX851" fmla="*/ 4981539 w 7467600"/>
              <a:gd name="connsiteY851" fmla="*/ 1542201 h 6858000"/>
              <a:gd name="connsiteX852" fmla="*/ 4958461 w 7467600"/>
              <a:gd name="connsiteY852" fmla="*/ 1136957 h 6858000"/>
              <a:gd name="connsiteX853" fmla="*/ 4655015 w 7467600"/>
              <a:gd name="connsiteY853" fmla="*/ 891426 h 6858000"/>
              <a:gd name="connsiteX854" fmla="*/ 4348002 w 7467600"/>
              <a:gd name="connsiteY854" fmla="*/ 2205895 h 6858000"/>
              <a:gd name="connsiteX855" fmla="*/ 4262250 w 7467600"/>
              <a:gd name="connsiteY855" fmla="*/ 2219972 h 6858000"/>
              <a:gd name="connsiteX856" fmla="*/ 4550611 w 7467600"/>
              <a:gd name="connsiteY856" fmla="*/ 817540 h 6858000"/>
              <a:gd name="connsiteX857" fmla="*/ 4564418 w 7467600"/>
              <a:gd name="connsiteY857" fmla="*/ 808293 h 6858000"/>
              <a:gd name="connsiteX858" fmla="*/ 4266388 w 7467600"/>
              <a:gd name="connsiteY858" fmla="*/ 500083 h 6858000"/>
              <a:gd name="connsiteX859" fmla="*/ 4032842 w 7467600"/>
              <a:gd name="connsiteY859" fmla="*/ 211809 h 6858000"/>
              <a:gd name="connsiteX860" fmla="*/ 3882765 w 7467600"/>
              <a:gd name="connsiteY860" fmla="*/ 0 h 6858000"/>
              <a:gd name="connsiteX861" fmla="*/ 3721337 w 7467600"/>
              <a:gd name="connsiteY861" fmla="*/ 0 h 6858000"/>
              <a:gd name="connsiteX862" fmla="*/ 3797544 w 7467600"/>
              <a:gd name="connsiteY862" fmla="*/ 0 h 6858000"/>
              <a:gd name="connsiteX863" fmla="*/ 3775734 w 7467600"/>
              <a:gd name="connsiteY863" fmla="*/ 95131 h 6858000"/>
              <a:gd name="connsiteX864" fmla="*/ 3724807 w 7467600"/>
              <a:gd name="connsiteY864" fmla="*/ 272257 h 6858000"/>
              <a:gd name="connsiteX865" fmla="*/ 3726844 w 7467600"/>
              <a:gd name="connsiteY865" fmla="*/ 282988 h 6858000"/>
              <a:gd name="connsiteX866" fmla="*/ 3742664 w 7467600"/>
              <a:gd name="connsiteY866" fmla="*/ 279918 h 6858000"/>
              <a:gd name="connsiteX867" fmla="*/ 4103910 w 7467600"/>
              <a:gd name="connsiteY867" fmla="*/ 1161917 h 6858000"/>
              <a:gd name="connsiteX868" fmla="*/ 4020269 w 7467600"/>
              <a:gd name="connsiteY868" fmla="*/ 1200406 h 6858000"/>
              <a:gd name="connsiteX869" fmla="*/ 3674882 w 7467600"/>
              <a:gd name="connsiteY869" fmla="*/ 488524 h 6858000"/>
              <a:gd name="connsiteX870" fmla="*/ 3132682 w 7467600"/>
              <a:gd name="connsiteY870" fmla="*/ 1072284 h 6858000"/>
              <a:gd name="connsiteX871" fmla="*/ 2716346 w 7467600"/>
              <a:gd name="connsiteY871" fmla="*/ 1276376 h 6858000"/>
              <a:gd name="connsiteX872" fmla="*/ 2716772 w 7467600"/>
              <a:gd name="connsiteY872" fmla="*/ 1255462 h 6858000"/>
              <a:gd name="connsiteX873" fmla="*/ 3471096 w 7467600"/>
              <a:gd name="connsiteY873" fmla="*/ 437072 h 6858000"/>
              <a:gd name="connsiteX874" fmla="*/ 3639057 w 7467600"/>
              <a:gd name="connsiteY874" fmla="*/ 286334 h 6858000"/>
              <a:gd name="connsiteX875" fmla="*/ 3640309 w 7467600"/>
              <a:gd name="connsiteY875" fmla="*/ 284664 h 6858000"/>
              <a:gd name="connsiteX876" fmla="*/ 3646022 w 7467600"/>
              <a:gd name="connsiteY876" fmla="*/ 276711 h 6858000"/>
              <a:gd name="connsiteX877" fmla="*/ 3707943 w 7467600"/>
              <a:gd name="connsiteY877" fmla="*/ 65958 h 6858000"/>
              <a:gd name="connsiteX878" fmla="*/ 3721337 w 7467600"/>
              <a:gd name="connsiteY878" fmla="*/ 0 h 6858000"/>
              <a:gd name="connsiteX879" fmla="*/ 2867960 w 7467600"/>
              <a:gd name="connsiteY879" fmla="*/ 0 h 6858000"/>
              <a:gd name="connsiteX880" fmla="*/ 2926351 w 7467600"/>
              <a:gd name="connsiteY880" fmla="*/ 0 h 6858000"/>
              <a:gd name="connsiteX881" fmla="*/ 2902823 w 7467600"/>
              <a:gd name="connsiteY881" fmla="*/ 262929 h 6858000"/>
              <a:gd name="connsiteX882" fmla="*/ 2940663 w 7467600"/>
              <a:gd name="connsiteY882" fmla="*/ 140884 h 6858000"/>
              <a:gd name="connsiteX883" fmla="*/ 2947039 w 7467600"/>
              <a:gd name="connsiteY883" fmla="*/ 122524 h 6858000"/>
              <a:gd name="connsiteX884" fmla="*/ 2984316 w 7467600"/>
              <a:gd name="connsiteY884" fmla="*/ 0 h 6858000"/>
              <a:gd name="connsiteX885" fmla="*/ 3016114 w 7467600"/>
              <a:gd name="connsiteY885" fmla="*/ 0 h 6858000"/>
              <a:gd name="connsiteX886" fmla="*/ 2979949 w 7467600"/>
              <a:gd name="connsiteY886" fmla="*/ 119274 h 6858000"/>
              <a:gd name="connsiteX887" fmla="*/ 3023879 w 7467600"/>
              <a:gd name="connsiteY887" fmla="*/ 0 h 6858000"/>
              <a:gd name="connsiteX888" fmla="*/ 3105400 w 7467600"/>
              <a:gd name="connsiteY888" fmla="*/ 0 h 6858000"/>
              <a:gd name="connsiteX889" fmla="*/ 3094669 w 7467600"/>
              <a:gd name="connsiteY889" fmla="*/ 30308 h 6858000"/>
              <a:gd name="connsiteX890" fmla="*/ 2901945 w 7467600"/>
              <a:gd name="connsiteY890" fmla="*/ 466538 h 6858000"/>
              <a:gd name="connsiteX891" fmla="*/ 2815209 w 7467600"/>
              <a:gd name="connsiteY891" fmla="*/ 497361 h 6858000"/>
              <a:gd name="connsiteX892" fmla="*/ 2844845 w 7467600"/>
              <a:gd name="connsiteY892" fmla="*/ 127638 h 6858000"/>
              <a:gd name="connsiteX893" fmla="*/ 2867960 w 7467600"/>
              <a:gd name="connsiteY893" fmla="*/ 0 h 6858000"/>
              <a:gd name="connsiteX894" fmla="*/ 1057230 w 7467600"/>
              <a:gd name="connsiteY894" fmla="*/ 0 h 6858000"/>
              <a:gd name="connsiteX895" fmla="*/ 1111003 w 7467600"/>
              <a:gd name="connsiteY895" fmla="*/ 0 h 6858000"/>
              <a:gd name="connsiteX896" fmla="*/ 1125553 w 7467600"/>
              <a:gd name="connsiteY896" fmla="*/ 52588 h 6858000"/>
              <a:gd name="connsiteX897" fmla="*/ 1304276 w 7467600"/>
              <a:gd name="connsiteY897" fmla="*/ 476275 h 6858000"/>
              <a:gd name="connsiteX898" fmla="*/ 1492066 w 7467600"/>
              <a:gd name="connsiteY898" fmla="*/ 886333 h 6858000"/>
              <a:gd name="connsiteX899" fmla="*/ 1423698 w 7467600"/>
              <a:gd name="connsiteY899" fmla="*/ 710817 h 6858000"/>
              <a:gd name="connsiteX900" fmla="*/ 1357609 w 7467600"/>
              <a:gd name="connsiteY900" fmla="*/ 532892 h 6858000"/>
              <a:gd name="connsiteX901" fmla="*/ 1309550 w 7467600"/>
              <a:gd name="connsiteY901" fmla="*/ 374031 h 6858000"/>
              <a:gd name="connsiteX902" fmla="*/ 1193673 w 7467600"/>
              <a:gd name="connsiteY902" fmla="*/ 49533 h 6858000"/>
              <a:gd name="connsiteX903" fmla="*/ 1164391 w 7467600"/>
              <a:gd name="connsiteY903" fmla="*/ 0 h 6858000"/>
              <a:gd name="connsiteX904" fmla="*/ 1200666 w 7467600"/>
              <a:gd name="connsiteY904" fmla="*/ 0 h 6858000"/>
              <a:gd name="connsiteX905" fmla="*/ 1223408 w 7467600"/>
              <a:gd name="connsiteY905" fmla="*/ 38996 h 6858000"/>
              <a:gd name="connsiteX906" fmla="*/ 1339635 w 7467600"/>
              <a:gd name="connsiteY906" fmla="*/ 365517 h 6858000"/>
              <a:gd name="connsiteX907" fmla="*/ 1387469 w 7467600"/>
              <a:gd name="connsiteY907" fmla="*/ 523079 h 6858000"/>
              <a:gd name="connsiteX908" fmla="*/ 1452685 w 7467600"/>
              <a:gd name="connsiteY908" fmla="*/ 699806 h 6858000"/>
              <a:gd name="connsiteX909" fmla="*/ 1492092 w 7467600"/>
              <a:gd name="connsiteY909" fmla="*/ 800424 h 6858000"/>
              <a:gd name="connsiteX910" fmla="*/ 1455302 w 7467600"/>
              <a:gd name="connsiteY910" fmla="*/ 632913 h 6858000"/>
              <a:gd name="connsiteX911" fmla="*/ 1222336 w 7467600"/>
              <a:gd name="connsiteY911" fmla="*/ 9480 h 6858000"/>
              <a:gd name="connsiteX912" fmla="*/ 1214634 w 7467600"/>
              <a:gd name="connsiteY912" fmla="*/ 0 h 6858000"/>
              <a:gd name="connsiteX913" fmla="*/ 1289827 w 7467600"/>
              <a:gd name="connsiteY913" fmla="*/ 0 h 6858000"/>
              <a:gd name="connsiteX914" fmla="*/ 1321076 w 7467600"/>
              <a:gd name="connsiteY914" fmla="*/ 59722 h 6858000"/>
              <a:gd name="connsiteX915" fmla="*/ 1512579 w 7467600"/>
              <a:gd name="connsiteY915" fmla="*/ 626441 h 6858000"/>
              <a:gd name="connsiteX916" fmla="*/ 1506076 w 7467600"/>
              <a:gd name="connsiteY916" fmla="*/ 1089289 h 6858000"/>
              <a:gd name="connsiteX917" fmla="*/ 1486346 w 7467600"/>
              <a:gd name="connsiteY917" fmla="*/ 1079919 h 6858000"/>
              <a:gd name="connsiteX918" fmla="*/ 1070511 w 7467600"/>
              <a:gd name="connsiteY918" fmla="*/ 48609 h 6858000"/>
              <a:gd name="connsiteX919" fmla="*/ 1057230 w 7467600"/>
              <a:gd name="connsiteY919" fmla="*/ 0 h 6858000"/>
              <a:gd name="connsiteX920" fmla="*/ 43151 w 7467600"/>
              <a:gd name="connsiteY920" fmla="*/ 0 h 6858000"/>
              <a:gd name="connsiteX921" fmla="*/ 95283 w 7467600"/>
              <a:gd name="connsiteY921" fmla="*/ 0 h 6858000"/>
              <a:gd name="connsiteX922" fmla="*/ 300708 w 7467600"/>
              <a:gd name="connsiteY922" fmla="*/ 154571 h 6858000"/>
              <a:gd name="connsiteX923" fmla="*/ 530414 w 7467600"/>
              <a:gd name="connsiteY923" fmla="*/ 354673 h 6858000"/>
              <a:gd name="connsiteX924" fmla="*/ 333785 w 7467600"/>
              <a:gd name="connsiteY924" fmla="*/ 161564 h 6858000"/>
              <a:gd name="connsiteX925" fmla="*/ 147005 w 7467600"/>
              <a:gd name="connsiteY925" fmla="*/ 0 h 6858000"/>
              <a:gd name="connsiteX926" fmla="*/ 272509 w 7467600"/>
              <a:gd name="connsiteY926" fmla="*/ 0 h 6858000"/>
              <a:gd name="connsiteX927" fmla="*/ 326276 w 7467600"/>
              <a:gd name="connsiteY927" fmla="*/ 45847 h 6858000"/>
              <a:gd name="connsiteX928" fmla="*/ 823759 w 7467600"/>
              <a:gd name="connsiteY928" fmla="*/ 574145 h 6858000"/>
              <a:gd name="connsiteX929" fmla="*/ 811254 w 7467600"/>
              <a:gd name="connsiteY929" fmla="*/ 665546 h 6858000"/>
              <a:gd name="connsiteX930" fmla="*/ 154042 w 7467600"/>
              <a:gd name="connsiteY930" fmla="*/ 261522 h 6858000"/>
              <a:gd name="connsiteX931" fmla="*/ 13550 w 7467600"/>
              <a:gd name="connsiteY931" fmla="*/ 158423 h 6858000"/>
              <a:gd name="connsiteX932" fmla="*/ 0 w 7467600"/>
              <a:gd name="connsiteY932" fmla="*/ 146618 h 6858000"/>
              <a:gd name="connsiteX933" fmla="*/ 0 w 7467600"/>
              <a:gd name="connsiteY933" fmla="*/ 59161 h 6858000"/>
              <a:gd name="connsiteX934" fmla="*/ 45427 w 7467600"/>
              <a:gd name="connsiteY934" fmla="*/ 101078 h 6858000"/>
              <a:gd name="connsiteX935" fmla="*/ 630103 w 7467600"/>
              <a:gd name="connsiteY935" fmla="*/ 485885 h 6858000"/>
              <a:gd name="connsiteX936" fmla="*/ 532040 w 7467600"/>
              <a:gd name="connsiteY936" fmla="*/ 399359 h 6858000"/>
              <a:gd name="connsiteX937" fmla="*/ 517618 w 7467600"/>
              <a:gd name="connsiteY937" fmla="*/ 385726 h 6858000"/>
              <a:gd name="connsiteX938" fmla="*/ 285074 w 7467600"/>
              <a:gd name="connsiteY938" fmla="*/ 182755 h 6858000"/>
              <a:gd name="connsiteX939" fmla="*/ 43151 w 7467600"/>
              <a:gd name="connsiteY93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628217 h 6858000"/>
              <a:gd name="connsiteX5" fmla="*/ 7440138 w 7467600"/>
              <a:gd name="connsiteY5" fmla="*/ 6622648 h 6858000"/>
              <a:gd name="connsiteX6" fmla="*/ 7467600 w 7467600"/>
              <a:gd name="connsiteY6" fmla="*/ 6628217 h 6858000"/>
              <a:gd name="connsiteX7" fmla="*/ 1019354 w 7467600"/>
              <a:gd name="connsiteY7" fmla="*/ 6315006 h 6858000"/>
              <a:gd name="connsiteX8" fmla="*/ 441046 w 7467600"/>
              <a:gd name="connsiteY8" fmla="*/ 6691153 h 6858000"/>
              <a:gd name="connsiteX9" fmla="*/ 1019354 w 7467600"/>
              <a:gd name="connsiteY9" fmla="*/ 6315006 h 6858000"/>
              <a:gd name="connsiteX10" fmla="*/ 991680 w 7467600"/>
              <a:gd name="connsiteY10" fmla="*/ 6298413 h 6858000"/>
              <a:gd name="connsiteX11" fmla="*/ 409060 w 7467600"/>
              <a:gd name="connsiteY11" fmla="*/ 6671470 h 6858000"/>
              <a:gd name="connsiteX12" fmla="*/ 991680 w 7467600"/>
              <a:gd name="connsiteY12" fmla="*/ 6298413 h 6858000"/>
              <a:gd name="connsiteX13" fmla="*/ 103333 w 7467600"/>
              <a:gd name="connsiteY13" fmla="*/ 5699602 h 6858000"/>
              <a:gd name="connsiteX14" fmla="*/ 233938 w 7467600"/>
              <a:gd name="connsiteY14" fmla="*/ 5809416 h 6858000"/>
              <a:gd name="connsiteX15" fmla="*/ 883580 w 7467600"/>
              <a:gd name="connsiteY15" fmla="*/ 6180710 h 6858000"/>
              <a:gd name="connsiteX16" fmla="*/ 487337 w 7467600"/>
              <a:gd name="connsiteY16" fmla="*/ 5950182 h 6858000"/>
              <a:gd name="connsiteX17" fmla="*/ 354051 w 7467600"/>
              <a:gd name="connsiteY17" fmla="*/ 5854912 h 6858000"/>
              <a:gd name="connsiteX18" fmla="*/ 195436 w 7467600"/>
              <a:gd name="connsiteY18" fmla="*/ 5755068 h 6858000"/>
              <a:gd name="connsiteX19" fmla="*/ 103333 w 7467600"/>
              <a:gd name="connsiteY19" fmla="*/ 5699602 h 6858000"/>
              <a:gd name="connsiteX20" fmla="*/ 5539432 w 7467600"/>
              <a:gd name="connsiteY20" fmla="*/ 5642928 h 6858000"/>
              <a:gd name="connsiteX21" fmla="*/ 5555462 w 7467600"/>
              <a:gd name="connsiteY21" fmla="*/ 5694454 h 6858000"/>
              <a:gd name="connsiteX22" fmla="*/ 5828270 w 7467600"/>
              <a:gd name="connsiteY22" fmla="*/ 6320663 h 6858000"/>
              <a:gd name="connsiteX23" fmla="*/ 5947416 w 7467600"/>
              <a:gd name="connsiteY23" fmla="*/ 6574846 h 6858000"/>
              <a:gd name="connsiteX24" fmla="*/ 5539432 w 7467600"/>
              <a:gd name="connsiteY24" fmla="*/ 5642928 h 6858000"/>
              <a:gd name="connsiteX25" fmla="*/ 51253 w 7467600"/>
              <a:gd name="connsiteY25" fmla="*/ 5631825 h 6858000"/>
              <a:gd name="connsiteX26" fmla="*/ 211622 w 7467600"/>
              <a:gd name="connsiteY26" fmla="*/ 5728803 h 6858000"/>
              <a:gd name="connsiteX27" fmla="*/ 371652 w 7467600"/>
              <a:gd name="connsiteY27" fmla="*/ 5829062 h 6858000"/>
              <a:gd name="connsiteX28" fmla="*/ 505903 w 7467600"/>
              <a:gd name="connsiteY28" fmla="*/ 5925221 h 6858000"/>
              <a:gd name="connsiteX29" fmla="*/ 899240 w 7467600"/>
              <a:gd name="connsiteY29" fmla="*/ 6153068 h 6858000"/>
              <a:gd name="connsiteX30" fmla="*/ 988114 w 7467600"/>
              <a:gd name="connsiteY30" fmla="*/ 6174204 h 6858000"/>
              <a:gd name="connsiteX31" fmla="*/ 845971 w 7467600"/>
              <a:gd name="connsiteY31" fmla="*/ 6067177 h 6858000"/>
              <a:gd name="connsiteX32" fmla="*/ 448057 w 7467600"/>
              <a:gd name="connsiteY32" fmla="*/ 5841376 h 6858000"/>
              <a:gd name="connsiteX33" fmla="*/ 51253 w 7467600"/>
              <a:gd name="connsiteY33" fmla="*/ 5631825 h 6858000"/>
              <a:gd name="connsiteX34" fmla="*/ 2606687 w 7467600"/>
              <a:gd name="connsiteY34" fmla="*/ 5630718 h 6858000"/>
              <a:gd name="connsiteX35" fmla="*/ 2645658 w 7467600"/>
              <a:gd name="connsiteY35" fmla="*/ 6640259 h 6858000"/>
              <a:gd name="connsiteX36" fmla="*/ 2606687 w 7467600"/>
              <a:gd name="connsiteY36" fmla="*/ 5630718 h 6858000"/>
              <a:gd name="connsiteX37" fmla="*/ 3642057 w 7467600"/>
              <a:gd name="connsiteY37" fmla="*/ 5573487 h 6858000"/>
              <a:gd name="connsiteX38" fmla="*/ 3632981 w 7467600"/>
              <a:gd name="connsiteY38" fmla="*/ 5579437 h 6858000"/>
              <a:gd name="connsiteX39" fmla="*/ 3382436 w 7467600"/>
              <a:gd name="connsiteY39" fmla="*/ 5952726 h 6858000"/>
              <a:gd name="connsiteX40" fmla="*/ 3191929 w 7467600"/>
              <a:gd name="connsiteY40" fmla="*/ 6662669 h 6858000"/>
              <a:gd name="connsiteX41" fmla="*/ 3369898 w 7467600"/>
              <a:gd name="connsiteY41" fmla="*/ 6081771 h 6858000"/>
              <a:gd name="connsiteX42" fmla="*/ 3642057 w 7467600"/>
              <a:gd name="connsiteY42" fmla="*/ 5573487 h 6858000"/>
              <a:gd name="connsiteX43" fmla="*/ 2650666 w 7467600"/>
              <a:gd name="connsiteY43" fmla="*/ 5530686 h 6858000"/>
              <a:gd name="connsiteX44" fmla="*/ 2650249 w 7467600"/>
              <a:gd name="connsiteY44" fmla="*/ 5532101 h 6858000"/>
              <a:gd name="connsiteX45" fmla="*/ 2663808 w 7467600"/>
              <a:gd name="connsiteY45" fmla="*/ 6535215 h 6858000"/>
              <a:gd name="connsiteX46" fmla="*/ 2665418 w 7467600"/>
              <a:gd name="connsiteY46" fmla="*/ 6132756 h 6858000"/>
              <a:gd name="connsiteX47" fmla="*/ 2650666 w 7467600"/>
              <a:gd name="connsiteY47" fmla="*/ 5530686 h 6858000"/>
              <a:gd name="connsiteX48" fmla="*/ 2680277 w 7467600"/>
              <a:gd name="connsiteY48" fmla="*/ 5479204 h 6858000"/>
              <a:gd name="connsiteX49" fmla="*/ 2678972 w 7467600"/>
              <a:gd name="connsiteY49" fmla="*/ 5481582 h 6858000"/>
              <a:gd name="connsiteX50" fmla="*/ 2696666 w 7467600"/>
              <a:gd name="connsiteY50" fmla="*/ 6133836 h 6858000"/>
              <a:gd name="connsiteX51" fmla="*/ 2695769 w 7467600"/>
              <a:gd name="connsiteY51" fmla="*/ 6390955 h 6858000"/>
              <a:gd name="connsiteX52" fmla="*/ 2739893 w 7467600"/>
              <a:gd name="connsiteY52" fmla="*/ 6108357 h 6858000"/>
              <a:gd name="connsiteX53" fmla="*/ 2680277 w 7467600"/>
              <a:gd name="connsiteY53" fmla="*/ 5479204 h 6858000"/>
              <a:gd name="connsiteX54" fmla="*/ 1132195 w 7467600"/>
              <a:gd name="connsiteY54" fmla="*/ 5467980 h 6858000"/>
              <a:gd name="connsiteX55" fmla="*/ 1679056 w 7467600"/>
              <a:gd name="connsiteY55" fmla="*/ 5516907 h 6858000"/>
              <a:gd name="connsiteX56" fmla="*/ 2128648 w 7467600"/>
              <a:gd name="connsiteY56" fmla="*/ 5474249 h 6858000"/>
              <a:gd name="connsiteX57" fmla="*/ 1825619 w 7467600"/>
              <a:gd name="connsiteY57" fmla="*/ 5478447 h 6858000"/>
              <a:gd name="connsiteX58" fmla="*/ 1737798 w 7467600"/>
              <a:gd name="connsiteY58" fmla="*/ 5483353 h 6858000"/>
              <a:gd name="connsiteX59" fmla="*/ 1132195 w 7467600"/>
              <a:gd name="connsiteY59" fmla="*/ 5467980 h 6858000"/>
              <a:gd name="connsiteX60" fmla="*/ 1456157 w 7467600"/>
              <a:gd name="connsiteY60" fmla="*/ 5371404 h 6858000"/>
              <a:gd name="connsiteX61" fmla="*/ 1244432 w 7467600"/>
              <a:gd name="connsiteY61" fmla="*/ 5385601 h 6858000"/>
              <a:gd name="connsiteX62" fmla="*/ 973990 w 7467600"/>
              <a:gd name="connsiteY62" fmla="*/ 5424940 h 6858000"/>
              <a:gd name="connsiteX63" fmla="*/ 1103809 w 7467600"/>
              <a:gd name="connsiteY63" fmla="*/ 5433720 h 6858000"/>
              <a:gd name="connsiteX64" fmla="*/ 1123454 w 7467600"/>
              <a:gd name="connsiteY64" fmla="*/ 5435727 h 6858000"/>
              <a:gd name="connsiteX65" fmla="*/ 1737017 w 7467600"/>
              <a:gd name="connsiteY65" fmla="*/ 5452183 h 6858000"/>
              <a:gd name="connsiteX66" fmla="*/ 1824397 w 7467600"/>
              <a:gd name="connsiteY66" fmla="*/ 5447757 h 6858000"/>
              <a:gd name="connsiteX67" fmla="*/ 2070059 w 7467600"/>
              <a:gd name="connsiteY67" fmla="*/ 5441660 h 6858000"/>
              <a:gd name="connsiteX68" fmla="*/ 1456157 w 7467600"/>
              <a:gd name="connsiteY68" fmla="*/ 5371404 h 6858000"/>
              <a:gd name="connsiteX69" fmla="*/ 4988186 w 7467600"/>
              <a:gd name="connsiteY69" fmla="*/ 5216467 h 6858000"/>
              <a:gd name="connsiteX70" fmla="*/ 4777334 w 7467600"/>
              <a:gd name="connsiteY70" fmla="*/ 5406072 h 6858000"/>
              <a:gd name="connsiteX71" fmla="*/ 4718341 w 7467600"/>
              <a:gd name="connsiteY71" fmla="*/ 5468043 h 6858000"/>
              <a:gd name="connsiteX72" fmla="*/ 4604655 w 7467600"/>
              <a:gd name="connsiteY72" fmla="*/ 5583434 h 6858000"/>
              <a:gd name="connsiteX73" fmla="*/ 4565074 w 7467600"/>
              <a:gd name="connsiteY73" fmla="*/ 5618550 h 6858000"/>
              <a:gd name="connsiteX74" fmla="*/ 4988186 w 7467600"/>
              <a:gd name="connsiteY74" fmla="*/ 5216467 h 6858000"/>
              <a:gd name="connsiteX75" fmla="*/ 4978032 w 7467600"/>
              <a:gd name="connsiteY75" fmla="*/ 5183809 h 6858000"/>
              <a:gd name="connsiteX76" fmla="*/ 4463413 w 7467600"/>
              <a:gd name="connsiteY76" fmla="*/ 5615162 h 6858000"/>
              <a:gd name="connsiteX77" fmla="*/ 4358134 w 7467600"/>
              <a:gd name="connsiteY77" fmla="*/ 5742791 h 6858000"/>
              <a:gd name="connsiteX78" fmla="*/ 4376219 w 7467600"/>
              <a:gd name="connsiteY78" fmla="*/ 5729027 h 6858000"/>
              <a:gd name="connsiteX79" fmla="*/ 4582340 w 7467600"/>
              <a:gd name="connsiteY79" fmla="*/ 5561037 h 6858000"/>
              <a:gd name="connsiteX80" fmla="*/ 4694684 w 7467600"/>
              <a:gd name="connsiteY80" fmla="*/ 5447098 h 6858000"/>
              <a:gd name="connsiteX81" fmla="*/ 4754123 w 7467600"/>
              <a:gd name="connsiteY81" fmla="*/ 5384643 h 6858000"/>
              <a:gd name="connsiteX82" fmla="*/ 4978032 w 7467600"/>
              <a:gd name="connsiteY82" fmla="*/ 5183809 h 6858000"/>
              <a:gd name="connsiteX83" fmla="*/ 1903353 w 7467600"/>
              <a:gd name="connsiteY83" fmla="*/ 5044827 h 6858000"/>
              <a:gd name="connsiteX84" fmla="*/ 1936931 w 7467600"/>
              <a:gd name="connsiteY84" fmla="*/ 5093954 h 6858000"/>
              <a:gd name="connsiteX85" fmla="*/ 2195868 w 7467600"/>
              <a:gd name="connsiteY85" fmla="*/ 5396574 h 6858000"/>
              <a:gd name="connsiteX86" fmla="*/ 2088852 w 7467600"/>
              <a:gd name="connsiteY86" fmla="*/ 5166123 h 6858000"/>
              <a:gd name="connsiteX87" fmla="*/ 1958241 w 7467600"/>
              <a:gd name="connsiteY87" fmla="*/ 5067955 h 6858000"/>
              <a:gd name="connsiteX88" fmla="*/ 1903353 w 7467600"/>
              <a:gd name="connsiteY88" fmla="*/ 5044827 h 6858000"/>
              <a:gd name="connsiteX89" fmla="*/ 1979378 w 7467600"/>
              <a:gd name="connsiteY89" fmla="*/ 4769504 h 6858000"/>
              <a:gd name="connsiteX90" fmla="*/ 2882120 w 7467600"/>
              <a:gd name="connsiteY90" fmla="*/ 5064547 h 6858000"/>
              <a:gd name="connsiteX91" fmla="*/ 2793103 w 7467600"/>
              <a:gd name="connsiteY91" fmla="*/ 5039699 h 6858000"/>
              <a:gd name="connsiteX92" fmla="*/ 2770041 w 7467600"/>
              <a:gd name="connsiteY92" fmla="*/ 5033634 h 6858000"/>
              <a:gd name="connsiteX93" fmla="*/ 1979378 w 7467600"/>
              <a:gd name="connsiteY93" fmla="*/ 4769504 h 6858000"/>
              <a:gd name="connsiteX94" fmla="*/ 1927410 w 7467600"/>
              <a:gd name="connsiteY94" fmla="*/ 4716164 h 6858000"/>
              <a:gd name="connsiteX95" fmla="*/ 1959587 w 7467600"/>
              <a:gd name="connsiteY95" fmla="*/ 4728849 h 6858000"/>
              <a:gd name="connsiteX96" fmla="*/ 2777707 w 7467600"/>
              <a:gd name="connsiteY96" fmla="*/ 5003991 h 6858000"/>
              <a:gd name="connsiteX97" fmla="*/ 2800768 w 7467600"/>
              <a:gd name="connsiteY97" fmla="*/ 5010056 h 6858000"/>
              <a:gd name="connsiteX98" fmla="*/ 2879408 w 7467600"/>
              <a:gd name="connsiteY98" fmla="*/ 5031590 h 6858000"/>
              <a:gd name="connsiteX99" fmla="*/ 2862295 w 7467600"/>
              <a:gd name="connsiteY99" fmla="*/ 5022958 h 6858000"/>
              <a:gd name="connsiteX100" fmla="*/ 2813343 w 7467600"/>
              <a:gd name="connsiteY100" fmla="*/ 4998369 h 6858000"/>
              <a:gd name="connsiteX101" fmla="*/ 2646245 w 7467600"/>
              <a:gd name="connsiteY101" fmla="*/ 4930999 h 6858000"/>
              <a:gd name="connsiteX102" fmla="*/ 1999243 w 7467600"/>
              <a:gd name="connsiteY102" fmla="*/ 4730524 h 6858000"/>
              <a:gd name="connsiteX103" fmla="*/ 1979527 w 7467600"/>
              <a:gd name="connsiteY103" fmla="*/ 4726651 h 6858000"/>
              <a:gd name="connsiteX104" fmla="*/ 1927410 w 7467600"/>
              <a:gd name="connsiteY104" fmla="*/ 4716164 h 6858000"/>
              <a:gd name="connsiteX105" fmla="*/ 1997014 w 7467600"/>
              <a:gd name="connsiteY105" fmla="*/ 4698007 h 6858000"/>
              <a:gd name="connsiteX106" fmla="*/ 2005458 w 7467600"/>
              <a:gd name="connsiteY106" fmla="*/ 4699540 h 6858000"/>
              <a:gd name="connsiteX107" fmla="*/ 2657186 w 7467600"/>
              <a:gd name="connsiteY107" fmla="*/ 4901687 h 6858000"/>
              <a:gd name="connsiteX108" fmla="*/ 2826662 w 7467600"/>
              <a:gd name="connsiteY108" fmla="*/ 4970362 h 6858000"/>
              <a:gd name="connsiteX109" fmla="*/ 2876100 w 7467600"/>
              <a:gd name="connsiteY109" fmla="*/ 4995397 h 6858000"/>
              <a:gd name="connsiteX110" fmla="*/ 3042600 w 7467600"/>
              <a:gd name="connsiteY110" fmla="*/ 5059532 h 6858000"/>
              <a:gd name="connsiteX111" fmla="*/ 1997014 w 7467600"/>
              <a:gd name="connsiteY111" fmla="*/ 4698007 h 6858000"/>
              <a:gd name="connsiteX112" fmla="*/ 2305292 w 7467600"/>
              <a:gd name="connsiteY112" fmla="*/ 4219492 h 6858000"/>
              <a:gd name="connsiteX113" fmla="*/ 3360922 w 7467600"/>
              <a:gd name="connsiteY113" fmla="*/ 4529373 h 6858000"/>
              <a:gd name="connsiteX114" fmla="*/ 3492420 w 7467600"/>
              <a:gd name="connsiteY114" fmla="*/ 4510145 h 6858000"/>
              <a:gd name="connsiteX115" fmla="*/ 3364086 w 7467600"/>
              <a:gd name="connsiteY115" fmla="*/ 4480340 h 6858000"/>
              <a:gd name="connsiteX116" fmla="*/ 3225818 w 7467600"/>
              <a:gd name="connsiteY116" fmla="*/ 4411822 h 6858000"/>
              <a:gd name="connsiteX117" fmla="*/ 3129696 w 7467600"/>
              <a:gd name="connsiteY117" fmla="*/ 4360704 h 6858000"/>
              <a:gd name="connsiteX118" fmla="*/ 2814545 w 7467600"/>
              <a:gd name="connsiteY118" fmla="*/ 4282955 h 6858000"/>
              <a:gd name="connsiteX119" fmla="*/ 2305292 w 7467600"/>
              <a:gd name="connsiteY119" fmla="*/ 4219492 h 6858000"/>
              <a:gd name="connsiteX120" fmla="*/ 2626982 w 7467600"/>
              <a:gd name="connsiteY120" fmla="*/ 4206450 h 6858000"/>
              <a:gd name="connsiteX121" fmla="*/ 2490617 w 7467600"/>
              <a:gd name="connsiteY121" fmla="*/ 4206951 h 6858000"/>
              <a:gd name="connsiteX122" fmla="*/ 2819869 w 7467600"/>
              <a:gd name="connsiteY122" fmla="*/ 4252936 h 6858000"/>
              <a:gd name="connsiteX123" fmla="*/ 3143018 w 7467600"/>
              <a:gd name="connsiteY123" fmla="*/ 4332698 h 6858000"/>
              <a:gd name="connsiteX124" fmla="*/ 3241520 w 7467600"/>
              <a:gd name="connsiteY124" fmla="*/ 4385112 h 6858000"/>
              <a:gd name="connsiteX125" fmla="*/ 3374575 w 7467600"/>
              <a:gd name="connsiteY125" fmla="*/ 4451517 h 6858000"/>
              <a:gd name="connsiteX126" fmla="*/ 3505221 w 7467600"/>
              <a:gd name="connsiteY126" fmla="*/ 4480757 h 6858000"/>
              <a:gd name="connsiteX127" fmla="*/ 2626982 w 7467600"/>
              <a:gd name="connsiteY127" fmla="*/ 4206450 h 6858000"/>
              <a:gd name="connsiteX128" fmla="*/ 1310106 w 7467600"/>
              <a:gd name="connsiteY128" fmla="*/ 3943217 h 6858000"/>
              <a:gd name="connsiteX129" fmla="*/ 854994 w 7467600"/>
              <a:gd name="connsiteY129" fmla="*/ 4399136 h 6858000"/>
              <a:gd name="connsiteX130" fmla="*/ 742462 w 7467600"/>
              <a:gd name="connsiteY130" fmla="*/ 4594648 h 6858000"/>
              <a:gd name="connsiteX131" fmla="*/ 820602 w 7467600"/>
              <a:gd name="connsiteY131" fmla="*/ 4485915 h 6858000"/>
              <a:gd name="connsiteX132" fmla="*/ 878295 w 7467600"/>
              <a:gd name="connsiteY132" fmla="*/ 4403594 h 6858000"/>
              <a:gd name="connsiteX133" fmla="*/ 1240607 w 7467600"/>
              <a:gd name="connsiteY133" fmla="*/ 4010401 h 6858000"/>
              <a:gd name="connsiteX134" fmla="*/ 1310106 w 7467600"/>
              <a:gd name="connsiteY134" fmla="*/ 3943217 h 6858000"/>
              <a:gd name="connsiteX135" fmla="*/ 1423113 w 7467600"/>
              <a:gd name="connsiteY135" fmla="*/ 3874565 h 6858000"/>
              <a:gd name="connsiteX136" fmla="*/ 1260565 w 7467600"/>
              <a:gd name="connsiteY136" fmla="*/ 4031982 h 6858000"/>
              <a:gd name="connsiteX137" fmla="*/ 901900 w 7467600"/>
              <a:gd name="connsiteY137" fmla="*/ 4421236 h 6858000"/>
              <a:gd name="connsiteX138" fmla="*/ 845044 w 7467600"/>
              <a:gd name="connsiteY138" fmla="*/ 4502436 h 6858000"/>
              <a:gd name="connsiteX139" fmla="*/ 685926 w 7467600"/>
              <a:gd name="connsiteY139" fmla="*/ 4703069 h 6858000"/>
              <a:gd name="connsiteX140" fmla="*/ 684248 w 7467600"/>
              <a:gd name="connsiteY140" fmla="*/ 4706721 h 6858000"/>
              <a:gd name="connsiteX141" fmla="*/ 1423113 w 7467600"/>
              <a:gd name="connsiteY141" fmla="*/ 3874565 h 6858000"/>
              <a:gd name="connsiteX142" fmla="*/ 3316479 w 7467600"/>
              <a:gd name="connsiteY142" fmla="*/ 3872136 h 6858000"/>
              <a:gd name="connsiteX143" fmla="*/ 3546806 w 7467600"/>
              <a:gd name="connsiteY143" fmla="*/ 4356139 h 6858000"/>
              <a:gd name="connsiteX144" fmla="*/ 3364433 w 7467600"/>
              <a:gd name="connsiteY144" fmla="*/ 3953121 h 6858000"/>
              <a:gd name="connsiteX145" fmla="*/ 3316479 w 7467600"/>
              <a:gd name="connsiteY145" fmla="*/ 3872136 h 6858000"/>
              <a:gd name="connsiteX146" fmla="*/ 3291335 w 7467600"/>
              <a:gd name="connsiteY146" fmla="*/ 3767420 h 6858000"/>
              <a:gd name="connsiteX147" fmla="*/ 3390805 w 7467600"/>
              <a:gd name="connsiteY147" fmla="*/ 3937163 h 6858000"/>
              <a:gd name="connsiteX148" fmla="*/ 3579062 w 7467600"/>
              <a:gd name="connsiteY148" fmla="*/ 4359040 h 6858000"/>
              <a:gd name="connsiteX149" fmla="*/ 3467355 w 7467600"/>
              <a:gd name="connsiteY149" fmla="*/ 3988130 h 6858000"/>
              <a:gd name="connsiteX150" fmla="*/ 3310753 w 7467600"/>
              <a:gd name="connsiteY150" fmla="*/ 3787140 h 6858000"/>
              <a:gd name="connsiteX151" fmla="*/ 3291335 w 7467600"/>
              <a:gd name="connsiteY151" fmla="*/ 3767420 h 6858000"/>
              <a:gd name="connsiteX152" fmla="*/ 1635889 w 7467600"/>
              <a:gd name="connsiteY152" fmla="*/ 3709494 h 6858000"/>
              <a:gd name="connsiteX153" fmla="*/ 1634800 w 7467600"/>
              <a:gd name="connsiteY153" fmla="*/ 3731111 h 6858000"/>
              <a:gd name="connsiteX154" fmla="*/ 1635889 w 7467600"/>
              <a:gd name="connsiteY154" fmla="*/ 3709494 h 6858000"/>
              <a:gd name="connsiteX155" fmla="*/ 1510397 w 7467600"/>
              <a:gd name="connsiteY155" fmla="*/ 3684705 h 6858000"/>
              <a:gd name="connsiteX156" fmla="*/ 1146550 w 7467600"/>
              <a:gd name="connsiteY156" fmla="*/ 3802012 h 6858000"/>
              <a:gd name="connsiteX157" fmla="*/ 698834 w 7467600"/>
              <a:gd name="connsiteY157" fmla="*/ 3952272 h 6858000"/>
              <a:gd name="connsiteX158" fmla="*/ 34256 w 7467600"/>
              <a:gd name="connsiteY158" fmla="*/ 4347603 h 6858000"/>
              <a:gd name="connsiteX159" fmla="*/ 527241 w 7467600"/>
              <a:gd name="connsiteY159" fmla="*/ 4065078 h 6858000"/>
              <a:gd name="connsiteX160" fmla="*/ 1510397 w 7467600"/>
              <a:gd name="connsiteY160" fmla="*/ 3684705 h 6858000"/>
              <a:gd name="connsiteX161" fmla="*/ 1313114 w 7467600"/>
              <a:gd name="connsiteY161" fmla="*/ 3655216 h 6858000"/>
              <a:gd name="connsiteX162" fmla="*/ 1109304 w 7467600"/>
              <a:gd name="connsiteY162" fmla="*/ 3669030 h 6858000"/>
              <a:gd name="connsiteX163" fmla="*/ 8129 w 7467600"/>
              <a:gd name="connsiteY163" fmla="*/ 4330519 h 6858000"/>
              <a:gd name="connsiteX164" fmla="*/ 687572 w 7467600"/>
              <a:gd name="connsiteY164" fmla="*/ 3925629 h 6858000"/>
              <a:gd name="connsiteX165" fmla="*/ 1138365 w 7467600"/>
              <a:gd name="connsiteY165" fmla="*/ 3774515 h 6858000"/>
              <a:gd name="connsiteX166" fmla="*/ 1505579 w 7467600"/>
              <a:gd name="connsiteY166" fmla="*/ 3655526 h 6858000"/>
              <a:gd name="connsiteX167" fmla="*/ 1313114 w 7467600"/>
              <a:gd name="connsiteY167" fmla="*/ 3655216 h 6858000"/>
              <a:gd name="connsiteX168" fmla="*/ 3655073 w 7467600"/>
              <a:gd name="connsiteY168" fmla="*/ 3650884 h 6858000"/>
              <a:gd name="connsiteX169" fmla="*/ 3989938 w 7467600"/>
              <a:gd name="connsiteY169" fmla="*/ 3991685 h 6858000"/>
              <a:gd name="connsiteX170" fmla="*/ 4393907 w 7467600"/>
              <a:gd name="connsiteY170" fmla="*/ 4261258 h 6858000"/>
              <a:gd name="connsiteX171" fmla="*/ 4648051 w 7467600"/>
              <a:gd name="connsiteY171" fmla="*/ 4374051 h 6858000"/>
              <a:gd name="connsiteX172" fmla="*/ 4383389 w 7467600"/>
              <a:gd name="connsiteY172" fmla="*/ 4184369 h 6858000"/>
              <a:gd name="connsiteX173" fmla="*/ 4165508 w 7467600"/>
              <a:gd name="connsiteY173" fmla="*/ 4035196 h 6858000"/>
              <a:gd name="connsiteX174" fmla="*/ 4068162 w 7467600"/>
              <a:gd name="connsiteY174" fmla="*/ 3953394 h 6858000"/>
              <a:gd name="connsiteX175" fmla="*/ 3981416 w 7467600"/>
              <a:gd name="connsiteY175" fmla="*/ 3880482 h 6858000"/>
              <a:gd name="connsiteX176" fmla="*/ 3800147 w 7467600"/>
              <a:gd name="connsiteY176" fmla="*/ 3749872 h 6858000"/>
              <a:gd name="connsiteX177" fmla="*/ 3655073 w 7467600"/>
              <a:gd name="connsiteY177" fmla="*/ 3650884 h 6858000"/>
              <a:gd name="connsiteX178" fmla="*/ 3670252 w 7467600"/>
              <a:gd name="connsiteY178" fmla="*/ 3622798 h 6858000"/>
              <a:gd name="connsiteX179" fmla="*/ 3817258 w 7467600"/>
              <a:gd name="connsiteY179" fmla="*/ 3723577 h 6858000"/>
              <a:gd name="connsiteX180" fmla="*/ 4000461 w 7467600"/>
              <a:gd name="connsiteY180" fmla="*/ 3855966 h 6858000"/>
              <a:gd name="connsiteX181" fmla="*/ 4088180 w 7467600"/>
              <a:gd name="connsiteY181" fmla="*/ 3929774 h 6858000"/>
              <a:gd name="connsiteX182" fmla="*/ 4184555 w 7467600"/>
              <a:gd name="connsiteY182" fmla="*/ 4010683 h 6858000"/>
              <a:gd name="connsiteX183" fmla="*/ 4399563 w 7467600"/>
              <a:gd name="connsiteY183" fmla="*/ 4158106 h 6858000"/>
              <a:gd name="connsiteX184" fmla="*/ 4684469 w 7467600"/>
              <a:gd name="connsiteY184" fmla="*/ 4364680 h 6858000"/>
              <a:gd name="connsiteX185" fmla="*/ 4690271 w 7467600"/>
              <a:gd name="connsiteY185" fmla="*/ 4370034 h 6858000"/>
              <a:gd name="connsiteX186" fmla="*/ 4136093 w 7467600"/>
              <a:gd name="connsiteY186" fmla="*/ 3858466 h 6858000"/>
              <a:gd name="connsiteX187" fmla="*/ 3670252 w 7467600"/>
              <a:gd name="connsiteY187" fmla="*/ 3622798 h 6858000"/>
              <a:gd name="connsiteX188" fmla="*/ 4440129 w 7467600"/>
              <a:gd name="connsiteY188" fmla="*/ 3448571 h 6858000"/>
              <a:gd name="connsiteX189" fmla="*/ 4856525 w 7467600"/>
              <a:gd name="connsiteY189" fmla="*/ 3915351 h 6858000"/>
              <a:gd name="connsiteX190" fmla="*/ 5059055 w 7467600"/>
              <a:gd name="connsiteY190" fmla="*/ 4108918 h 6858000"/>
              <a:gd name="connsiteX191" fmla="*/ 5290070 w 7467600"/>
              <a:gd name="connsiteY191" fmla="*/ 4263619 h 6858000"/>
              <a:gd name="connsiteX192" fmla="*/ 4834991 w 7467600"/>
              <a:gd name="connsiteY192" fmla="*/ 3830985 h 6858000"/>
              <a:gd name="connsiteX193" fmla="*/ 4440129 w 7467600"/>
              <a:gd name="connsiteY193" fmla="*/ 3448571 h 6858000"/>
              <a:gd name="connsiteX194" fmla="*/ 4441737 w 7467600"/>
              <a:gd name="connsiteY194" fmla="*/ 3399734 h 6858000"/>
              <a:gd name="connsiteX195" fmla="*/ 4431236 w 7467600"/>
              <a:gd name="connsiteY195" fmla="*/ 3400954 h 6858000"/>
              <a:gd name="connsiteX196" fmla="*/ 4557150 w 7467600"/>
              <a:gd name="connsiteY196" fmla="*/ 3510023 h 6858000"/>
              <a:gd name="connsiteX197" fmla="*/ 4856936 w 7467600"/>
              <a:gd name="connsiteY197" fmla="*/ 3809146 h 6858000"/>
              <a:gd name="connsiteX198" fmla="*/ 5111996 w 7467600"/>
              <a:gd name="connsiteY198" fmla="*/ 4065759 h 6858000"/>
              <a:gd name="connsiteX199" fmla="*/ 5388878 w 7467600"/>
              <a:gd name="connsiteY199" fmla="*/ 4300185 h 6858000"/>
              <a:gd name="connsiteX200" fmla="*/ 5425556 w 7467600"/>
              <a:gd name="connsiteY200" fmla="*/ 4308967 h 6858000"/>
              <a:gd name="connsiteX201" fmla="*/ 4943646 w 7467600"/>
              <a:gd name="connsiteY201" fmla="*/ 3822916 h 6858000"/>
              <a:gd name="connsiteX202" fmla="*/ 4594837 w 7467600"/>
              <a:gd name="connsiteY202" fmla="*/ 3532274 h 6858000"/>
              <a:gd name="connsiteX203" fmla="*/ 4441737 w 7467600"/>
              <a:gd name="connsiteY203" fmla="*/ 3399734 h 6858000"/>
              <a:gd name="connsiteX204" fmla="*/ 5425834 w 7467600"/>
              <a:gd name="connsiteY204" fmla="*/ 3162785 h 6858000"/>
              <a:gd name="connsiteX205" fmla="*/ 5401644 w 7467600"/>
              <a:gd name="connsiteY205" fmla="*/ 3617847 h 6858000"/>
              <a:gd name="connsiteX206" fmla="*/ 5467256 w 7467600"/>
              <a:gd name="connsiteY206" fmla="*/ 4175494 h 6858000"/>
              <a:gd name="connsiteX207" fmla="*/ 5448069 w 7467600"/>
              <a:gd name="connsiteY207" fmla="*/ 3567554 h 6858000"/>
              <a:gd name="connsiteX208" fmla="*/ 5425834 w 7467600"/>
              <a:gd name="connsiteY208" fmla="*/ 3162785 h 6858000"/>
              <a:gd name="connsiteX209" fmla="*/ 1318687 w 7467600"/>
              <a:gd name="connsiteY209" fmla="*/ 3113840 h 6858000"/>
              <a:gd name="connsiteX210" fmla="*/ 1066793 w 7467600"/>
              <a:gd name="connsiteY210" fmla="*/ 3212171 h 6858000"/>
              <a:gd name="connsiteX211" fmla="*/ 993319 w 7467600"/>
              <a:gd name="connsiteY211" fmla="*/ 3247648 h 6858000"/>
              <a:gd name="connsiteX212" fmla="*/ 853081 w 7467600"/>
              <a:gd name="connsiteY212" fmla="*/ 3312410 h 6858000"/>
              <a:gd name="connsiteX213" fmla="*/ 805957 w 7467600"/>
              <a:gd name="connsiteY213" fmla="*/ 3330443 h 6858000"/>
              <a:gd name="connsiteX214" fmla="*/ 1318687 w 7467600"/>
              <a:gd name="connsiteY214" fmla="*/ 3113840 h 6858000"/>
              <a:gd name="connsiteX215" fmla="*/ 5453702 w 7467600"/>
              <a:gd name="connsiteY215" fmla="*/ 3090882 h 6858000"/>
              <a:gd name="connsiteX216" fmla="*/ 5480135 w 7467600"/>
              <a:gd name="connsiteY216" fmla="*/ 3565802 h 6858000"/>
              <a:gd name="connsiteX217" fmla="*/ 5499023 w 7467600"/>
              <a:gd name="connsiteY217" fmla="*/ 4166310 h 6858000"/>
              <a:gd name="connsiteX218" fmla="*/ 5547022 w 7467600"/>
              <a:gd name="connsiteY218" fmla="*/ 3607838 h 6858000"/>
              <a:gd name="connsiteX219" fmla="*/ 5515964 w 7467600"/>
              <a:gd name="connsiteY219" fmla="*/ 3378541 h 6858000"/>
              <a:gd name="connsiteX220" fmla="*/ 5453702 w 7467600"/>
              <a:gd name="connsiteY220" fmla="*/ 3090882 h 6858000"/>
              <a:gd name="connsiteX221" fmla="*/ 1238695 w 7467600"/>
              <a:gd name="connsiteY221" fmla="*/ 3076820 h 6858000"/>
              <a:gd name="connsiteX222" fmla="*/ 716371 w 7467600"/>
              <a:gd name="connsiteY222" fmla="*/ 3293249 h 6858000"/>
              <a:gd name="connsiteX223" fmla="*/ 579522 w 7467600"/>
              <a:gd name="connsiteY223" fmla="*/ 3371759 h 6858000"/>
              <a:gd name="connsiteX224" fmla="*/ 600288 w 7467600"/>
              <a:gd name="connsiteY224" fmla="*/ 3365555 h 6858000"/>
              <a:gd name="connsiteX225" fmla="*/ 840692 w 7467600"/>
              <a:gd name="connsiteY225" fmla="*/ 3284921 h 6858000"/>
              <a:gd name="connsiteX226" fmla="*/ 979248 w 7467600"/>
              <a:gd name="connsiteY226" fmla="*/ 3221003 h 6858000"/>
              <a:gd name="connsiteX227" fmla="*/ 1053282 w 7467600"/>
              <a:gd name="connsiteY227" fmla="*/ 3185247 h 6858000"/>
              <a:gd name="connsiteX228" fmla="*/ 1320603 w 7467600"/>
              <a:gd name="connsiteY228" fmla="*/ 3081281 h 6858000"/>
              <a:gd name="connsiteX229" fmla="*/ 1238695 w 7467600"/>
              <a:gd name="connsiteY229" fmla="*/ 3076820 h 6858000"/>
              <a:gd name="connsiteX230" fmla="*/ 5425627 w 7467600"/>
              <a:gd name="connsiteY230" fmla="*/ 2954192 h 6858000"/>
              <a:gd name="connsiteX231" fmla="*/ 5470770 w 7467600"/>
              <a:gd name="connsiteY231" fmla="*/ 3005435 h 6858000"/>
              <a:gd name="connsiteX232" fmla="*/ 5519779 w 7467600"/>
              <a:gd name="connsiteY232" fmla="*/ 4359223 h 6858000"/>
              <a:gd name="connsiteX233" fmla="*/ 5520293 w 7467600"/>
              <a:gd name="connsiteY233" fmla="*/ 4360602 h 6858000"/>
              <a:gd name="connsiteX234" fmla="*/ 5767221 w 7467600"/>
              <a:gd name="connsiteY234" fmla="*/ 4665564 h 6858000"/>
              <a:gd name="connsiteX235" fmla="*/ 6937169 w 7467600"/>
              <a:gd name="connsiteY235" fmla="*/ 4815941 h 6858000"/>
              <a:gd name="connsiteX236" fmla="*/ 6953922 w 7467600"/>
              <a:gd name="connsiteY236" fmla="*/ 4890068 h 6858000"/>
              <a:gd name="connsiteX237" fmla="*/ 6071359 w 7467600"/>
              <a:gd name="connsiteY237" fmla="*/ 4770770 h 6858000"/>
              <a:gd name="connsiteX238" fmla="*/ 6038839 w 7467600"/>
              <a:gd name="connsiteY238" fmla="*/ 4764474 h 6858000"/>
              <a:gd name="connsiteX239" fmla="*/ 6038706 w 7467600"/>
              <a:gd name="connsiteY239" fmla="*/ 4763847 h 6858000"/>
              <a:gd name="connsiteX240" fmla="*/ 6037784 w 7467600"/>
              <a:gd name="connsiteY240" fmla="*/ 4764270 h 6858000"/>
              <a:gd name="connsiteX241" fmla="*/ 6038839 w 7467600"/>
              <a:gd name="connsiteY241" fmla="*/ 4764474 h 6858000"/>
              <a:gd name="connsiteX242" fmla="*/ 6040338 w 7467600"/>
              <a:gd name="connsiteY242" fmla="*/ 4771418 h 6858000"/>
              <a:gd name="connsiteX243" fmla="*/ 6024488 w 7467600"/>
              <a:gd name="connsiteY243" fmla="*/ 4809903 h 6858000"/>
              <a:gd name="connsiteX244" fmla="*/ 5599771 w 7467600"/>
              <a:gd name="connsiteY244" fmla="*/ 5509652 h 6858000"/>
              <a:gd name="connsiteX245" fmla="*/ 5548843 w 7467600"/>
              <a:gd name="connsiteY245" fmla="*/ 5563845 h 6858000"/>
              <a:gd name="connsiteX246" fmla="*/ 5940952 w 7467600"/>
              <a:gd name="connsiteY246" fmla="*/ 6250028 h 6858000"/>
              <a:gd name="connsiteX247" fmla="*/ 6043441 w 7467600"/>
              <a:gd name="connsiteY247" fmla="*/ 6665847 h 6858000"/>
              <a:gd name="connsiteX248" fmla="*/ 6093432 w 7467600"/>
              <a:gd name="connsiteY248" fmla="*/ 6858000 h 6858000"/>
              <a:gd name="connsiteX249" fmla="*/ 6034344 w 7467600"/>
              <a:gd name="connsiteY249" fmla="*/ 6858000 h 6858000"/>
              <a:gd name="connsiteX250" fmla="*/ 6026679 w 7467600"/>
              <a:gd name="connsiteY250" fmla="*/ 6836959 h 6858000"/>
              <a:gd name="connsiteX251" fmla="*/ 5800441 w 7467600"/>
              <a:gd name="connsiteY251" fmla="*/ 6335286 h 6858000"/>
              <a:gd name="connsiteX252" fmla="*/ 5526562 w 7467600"/>
              <a:gd name="connsiteY252" fmla="*/ 5705388 h 6858000"/>
              <a:gd name="connsiteX253" fmla="*/ 5519640 w 7467600"/>
              <a:gd name="connsiteY253" fmla="*/ 5683774 h 6858000"/>
              <a:gd name="connsiteX254" fmla="*/ 5844559 w 7467600"/>
              <a:gd name="connsiteY254" fmla="*/ 6553349 h 6858000"/>
              <a:gd name="connsiteX255" fmla="*/ 5975994 w 7467600"/>
              <a:gd name="connsiteY255" fmla="*/ 6858000 h 6858000"/>
              <a:gd name="connsiteX256" fmla="*/ 5898547 w 7467600"/>
              <a:gd name="connsiteY256" fmla="*/ 6858000 h 6858000"/>
              <a:gd name="connsiteX257" fmla="*/ 5682041 w 7467600"/>
              <a:gd name="connsiteY257" fmla="*/ 6355860 h 6858000"/>
              <a:gd name="connsiteX258" fmla="*/ 5461758 w 7467600"/>
              <a:gd name="connsiteY258" fmla="*/ 5820220 h 6858000"/>
              <a:gd name="connsiteX259" fmla="*/ 5237282 w 7467600"/>
              <a:gd name="connsiteY259" fmla="*/ 6579086 h 6858000"/>
              <a:gd name="connsiteX260" fmla="*/ 5115009 w 7467600"/>
              <a:gd name="connsiteY260" fmla="*/ 6858000 h 6858000"/>
              <a:gd name="connsiteX261" fmla="*/ 5028074 w 7467600"/>
              <a:gd name="connsiteY261" fmla="*/ 6858000 h 6858000"/>
              <a:gd name="connsiteX262" fmla="*/ 5079508 w 7467600"/>
              <a:gd name="connsiteY262" fmla="*/ 6749074 h 6858000"/>
              <a:gd name="connsiteX263" fmla="*/ 5371846 w 7467600"/>
              <a:gd name="connsiteY263" fmla="*/ 5924413 h 6858000"/>
              <a:gd name="connsiteX264" fmla="*/ 5270512 w 7467600"/>
              <a:gd name="connsiteY264" fmla="*/ 6138975 h 6858000"/>
              <a:gd name="connsiteX265" fmla="*/ 5062409 w 7467600"/>
              <a:gd name="connsiteY265" fmla="*/ 6653544 h 6858000"/>
              <a:gd name="connsiteX266" fmla="*/ 5036628 w 7467600"/>
              <a:gd name="connsiteY266" fmla="*/ 6754247 h 6858000"/>
              <a:gd name="connsiteX267" fmla="*/ 5009112 w 7467600"/>
              <a:gd name="connsiteY267" fmla="*/ 6858000 h 6858000"/>
              <a:gd name="connsiteX268" fmla="*/ 4976679 w 7467600"/>
              <a:gd name="connsiteY268" fmla="*/ 6858000 h 6858000"/>
              <a:gd name="connsiteX269" fmla="*/ 5006537 w 7467600"/>
              <a:gd name="connsiteY269" fmla="*/ 6747068 h 6858000"/>
              <a:gd name="connsiteX270" fmla="*/ 5032723 w 7467600"/>
              <a:gd name="connsiteY270" fmla="*/ 6644957 h 6858000"/>
              <a:gd name="connsiteX271" fmla="*/ 5242949 w 7467600"/>
              <a:gd name="connsiteY271" fmla="*/ 6125175 h 6858000"/>
              <a:gd name="connsiteX272" fmla="*/ 5286321 w 7467600"/>
              <a:gd name="connsiteY272" fmla="*/ 6033555 h 6858000"/>
              <a:gd name="connsiteX273" fmla="*/ 5008210 w 7467600"/>
              <a:gd name="connsiteY273" fmla="*/ 6649194 h 6858000"/>
              <a:gd name="connsiteX274" fmla="*/ 4986321 w 7467600"/>
              <a:gd name="connsiteY274" fmla="*/ 6765687 h 6858000"/>
              <a:gd name="connsiteX275" fmla="*/ 4973474 w 7467600"/>
              <a:gd name="connsiteY275" fmla="*/ 6858000 h 6858000"/>
              <a:gd name="connsiteX276" fmla="*/ 4907178 w 7467600"/>
              <a:gd name="connsiteY276" fmla="*/ 6858000 h 6858000"/>
              <a:gd name="connsiteX277" fmla="*/ 4910810 w 7467600"/>
              <a:gd name="connsiteY277" fmla="*/ 6829660 h 6858000"/>
              <a:gd name="connsiteX278" fmla="*/ 4987461 w 7467600"/>
              <a:gd name="connsiteY278" fmla="*/ 6432994 h 6858000"/>
              <a:gd name="connsiteX279" fmla="*/ 5179262 w 7467600"/>
              <a:gd name="connsiteY279" fmla="*/ 6035044 h 6858000"/>
              <a:gd name="connsiteX280" fmla="*/ 4689678 w 7467600"/>
              <a:gd name="connsiteY280" fmla="*/ 6440241 h 6858000"/>
              <a:gd name="connsiteX281" fmla="*/ 4477543 w 7467600"/>
              <a:gd name="connsiteY281" fmla="*/ 6674836 h 6858000"/>
              <a:gd name="connsiteX282" fmla="*/ 4329957 w 7467600"/>
              <a:gd name="connsiteY282" fmla="*/ 6858000 h 6858000"/>
              <a:gd name="connsiteX283" fmla="*/ 4218595 w 7467600"/>
              <a:gd name="connsiteY283" fmla="*/ 6858000 h 6858000"/>
              <a:gd name="connsiteX284" fmla="*/ 4368888 w 7467600"/>
              <a:gd name="connsiteY284" fmla="*/ 6668412 h 6858000"/>
              <a:gd name="connsiteX285" fmla="*/ 4563091 w 7467600"/>
              <a:gd name="connsiteY285" fmla="*/ 6442508 h 6858000"/>
              <a:gd name="connsiteX286" fmla="*/ 5387324 w 7467600"/>
              <a:gd name="connsiteY286" fmla="*/ 5705830 h 6858000"/>
              <a:gd name="connsiteX287" fmla="*/ 5073620 w 7467600"/>
              <a:gd name="connsiteY287" fmla="*/ 5955437 h 6858000"/>
              <a:gd name="connsiteX288" fmla="*/ 4689789 w 7467600"/>
              <a:gd name="connsiteY288" fmla="*/ 6268382 h 6858000"/>
              <a:gd name="connsiteX289" fmla="*/ 4418722 w 7467600"/>
              <a:gd name="connsiteY289" fmla="*/ 6570886 h 6858000"/>
              <a:gd name="connsiteX290" fmla="*/ 4214944 w 7467600"/>
              <a:gd name="connsiteY290" fmla="*/ 6858000 h 6858000"/>
              <a:gd name="connsiteX291" fmla="*/ 4177898 w 7467600"/>
              <a:gd name="connsiteY291" fmla="*/ 6858000 h 6858000"/>
              <a:gd name="connsiteX292" fmla="*/ 4391597 w 7467600"/>
              <a:gd name="connsiteY292" fmla="*/ 6556370 h 6858000"/>
              <a:gd name="connsiteX293" fmla="*/ 4668889 w 7467600"/>
              <a:gd name="connsiteY293" fmla="*/ 6246399 h 6858000"/>
              <a:gd name="connsiteX294" fmla="*/ 5055427 w 7467600"/>
              <a:gd name="connsiteY294" fmla="*/ 5931476 h 6858000"/>
              <a:gd name="connsiteX295" fmla="*/ 5371814 w 7467600"/>
              <a:gd name="connsiteY295" fmla="*/ 5678975 h 6858000"/>
              <a:gd name="connsiteX296" fmla="*/ 4987918 w 7467600"/>
              <a:gd name="connsiteY296" fmla="*/ 5838701 h 6858000"/>
              <a:gd name="connsiteX297" fmla="*/ 4317146 w 7467600"/>
              <a:gd name="connsiteY297" fmla="*/ 6587716 h 6858000"/>
              <a:gd name="connsiteX298" fmla="*/ 4171627 w 7467600"/>
              <a:gd name="connsiteY298" fmla="*/ 6858000 h 6858000"/>
              <a:gd name="connsiteX299" fmla="*/ 4081585 w 7467600"/>
              <a:gd name="connsiteY299" fmla="*/ 6858000 h 6858000"/>
              <a:gd name="connsiteX300" fmla="*/ 4238603 w 7467600"/>
              <a:gd name="connsiteY300" fmla="*/ 6559341 h 6858000"/>
              <a:gd name="connsiteX301" fmla="*/ 4778333 w 7467600"/>
              <a:gd name="connsiteY301" fmla="*/ 5873626 h 6858000"/>
              <a:gd name="connsiteX302" fmla="*/ 5414185 w 7467600"/>
              <a:gd name="connsiteY302" fmla="*/ 5573882 h 6858000"/>
              <a:gd name="connsiteX303" fmla="*/ 5959648 w 7467600"/>
              <a:gd name="connsiteY303" fmla="*/ 4760797 h 6858000"/>
              <a:gd name="connsiteX304" fmla="*/ 5355019 w 7467600"/>
              <a:gd name="connsiteY304" fmla="*/ 4734672 h 6858000"/>
              <a:gd name="connsiteX305" fmla="*/ 5083565 w 7467600"/>
              <a:gd name="connsiteY305" fmla="*/ 5179121 h 6858000"/>
              <a:gd name="connsiteX306" fmla="*/ 4713577 w 7467600"/>
              <a:gd name="connsiteY306" fmla="*/ 5616803 h 6858000"/>
              <a:gd name="connsiteX307" fmla="*/ 3989559 w 7467600"/>
              <a:gd name="connsiteY307" fmla="*/ 6145945 h 6858000"/>
              <a:gd name="connsiteX308" fmla="*/ 3939824 w 7467600"/>
              <a:gd name="connsiteY308" fmla="*/ 6066900 h 6858000"/>
              <a:gd name="connsiteX309" fmla="*/ 4584537 w 7467600"/>
              <a:gd name="connsiteY309" fmla="*/ 5324826 h 6858000"/>
              <a:gd name="connsiteX310" fmla="*/ 5037105 w 7467600"/>
              <a:gd name="connsiteY310" fmla="*/ 5088765 h 6858000"/>
              <a:gd name="connsiteX311" fmla="*/ 5039930 w 7467600"/>
              <a:gd name="connsiteY311" fmla="*/ 5089585 h 6858000"/>
              <a:gd name="connsiteX312" fmla="*/ 5263764 w 7467600"/>
              <a:gd name="connsiteY312" fmla="*/ 4735525 h 6858000"/>
              <a:gd name="connsiteX313" fmla="*/ 4086300 w 7467600"/>
              <a:gd name="connsiteY313" fmla="*/ 4884599 h 6858000"/>
              <a:gd name="connsiteX314" fmla="*/ 4085485 w 7467600"/>
              <a:gd name="connsiteY314" fmla="*/ 4899070 h 6858000"/>
              <a:gd name="connsiteX315" fmla="*/ 3871915 w 7467600"/>
              <a:gd name="connsiteY315" fmla="*/ 5253645 h 6858000"/>
              <a:gd name="connsiteX316" fmla="*/ 3799374 w 7467600"/>
              <a:gd name="connsiteY316" fmla="*/ 5466127 h 6858000"/>
              <a:gd name="connsiteX317" fmla="*/ 3498850 w 7467600"/>
              <a:gd name="connsiteY317" fmla="*/ 6661888 h 6858000"/>
              <a:gd name="connsiteX318" fmla="*/ 3399216 w 7467600"/>
              <a:gd name="connsiteY318" fmla="*/ 6858000 h 6858000"/>
              <a:gd name="connsiteX319" fmla="*/ 3303688 w 7467600"/>
              <a:gd name="connsiteY319" fmla="*/ 6858000 h 6858000"/>
              <a:gd name="connsiteX320" fmla="*/ 3391774 w 7467600"/>
              <a:gd name="connsiteY320" fmla="*/ 6697181 h 6858000"/>
              <a:gd name="connsiteX321" fmla="*/ 3735540 w 7467600"/>
              <a:gd name="connsiteY321" fmla="*/ 5546923 h 6858000"/>
              <a:gd name="connsiteX322" fmla="*/ 3729438 w 7467600"/>
              <a:gd name="connsiteY322" fmla="*/ 5569058 h 6858000"/>
              <a:gd name="connsiteX323" fmla="*/ 3707782 w 7467600"/>
              <a:gd name="connsiteY323" fmla="*/ 5644908 h 6858000"/>
              <a:gd name="connsiteX324" fmla="*/ 3583827 w 7467600"/>
              <a:gd name="connsiteY324" fmla="*/ 6039215 h 6858000"/>
              <a:gd name="connsiteX325" fmla="*/ 3547861 w 7467600"/>
              <a:gd name="connsiteY325" fmla="*/ 6129609 h 6858000"/>
              <a:gd name="connsiteX326" fmla="*/ 3490905 w 7467600"/>
              <a:gd name="connsiteY326" fmla="*/ 6277660 h 6858000"/>
              <a:gd name="connsiteX327" fmla="*/ 3455859 w 7467600"/>
              <a:gd name="connsiteY327" fmla="*/ 6391301 h 6858000"/>
              <a:gd name="connsiteX328" fmla="*/ 3429112 w 7467600"/>
              <a:gd name="connsiteY328" fmla="*/ 6479469 h 6858000"/>
              <a:gd name="connsiteX329" fmla="*/ 3304862 w 7467600"/>
              <a:gd name="connsiteY329" fmla="*/ 6796476 h 6858000"/>
              <a:gd name="connsiteX330" fmla="*/ 3276071 w 7467600"/>
              <a:gd name="connsiteY330" fmla="*/ 6858000 h 6858000"/>
              <a:gd name="connsiteX331" fmla="*/ 3240805 w 7467600"/>
              <a:gd name="connsiteY331" fmla="*/ 6858000 h 6858000"/>
              <a:gd name="connsiteX332" fmla="*/ 3275917 w 7467600"/>
              <a:gd name="connsiteY332" fmla="*/ 6783192 h 6858000"/>
              <a:gd name="connsiteX333" fmla="*/ 3399358 w 7467600"/>
              <a:gd name="connsiteY333" fmla="*/ 6469011 h 6858000"/>
              <a:gd name="connsiteX334" fmla="*/ 3425650 w 7467600"/>
              <a:gd name="connsiteY334" fmla="*/ 6381333 h 6858000"/>
              <a:gd name="connsiteX335" fmla="*/ 3460661 w 7467600"/>
              <a:gd name="connsiteY335" fmla="*/ 6266763 h 6858000"/>
              <a:gd name="connsiteX336" fmla="*/ 3518021 w 7467600"/>
              <a:gd name="connsiteY336" fmla="*/ 6117298 h 6858000"/>
              <a:gd name="connsiteX337" fmla="*/ 3554035 w 7467600"/>
              <a:gd name="connsiteY337" fmla="*/ 6027832 h 6858000"/>
              <a:gd name="connsiteX338" fmla="*/ 3677174 w 7467600"/>
              <a:gd name="connsiteY338" fmla="*/ 5636351 h 6858000"/>
              <a:gd name="connsiteX339" fmla="*/ 3698819 w 7467600"/>
              <a:gd name="connsiteY339" fmla="*/ 5560503 h 6858000"/>
              <a:gd name="connsiteX340" fmla="*/ 3702094 w 7467600"/>
              <a:gd name="connsiteY340" fmla="*/ 5549194 h 6858000"/>
              <a:gd name="connsiteX341" fmla="*/ 3398355 w 7467600"/>
              <a:gd name="connsiteY341" fmla="*/ 6094603 h 6858000"/>
              <a:gd name="connsiteX342" fmla="*/ 3193941 w 7467600"/>
              <a:gd name="connsiteY342" fmla="*/ 6798775 h 6858000"/>
              <a:gd name="connsiteX343" fmla="*/ 3184140 w 7467600"/>
              <a:gd name="connsiteY343" fmla="*/ 6858000 h 6858000"/>
              <a:gd name="connsiteX344" fmla="*/ 3099978 w 7467600"/>
              <a:gd name="connsiteY344" fmla="*/ 6858000 h 6858000"/>
              <a:gd name="connsiteX345" fmla="*/ 3101556 w 7467600"/>
              <a:gd name="connsiteY345" fmla="*/ 6843337 h 6858000"/>
              <a:gd name="connsiteX346" fmla="*/ 3370162 w 7467600"/>
              <a:gd name="connsiteY346" fmla="*/ 5785550 h 6858000"/>
              <a:gd name="connsiteX347" fmla="*/ 3746477 w 7467600"/>
              <a:gd name="connsiteY347" fmla="*/ 5377889 h 6858000"/>
              <a:gd name="connsiteX348" fmla="*/ 3863399 w 7467600"/>
              <a:gd name="connsiteY348" fmla="*/ 5087257 h 6858000"/>
              <a:gd name="connsiteX349" fmla="*/ 3968712 w 7467600"/>
              <a:gd name="connsiteY349" fmla="*/ 4913989 h 6858000"/>
              <a:gd name="connsiteX350" fmla="*/ 2792390 w 7467600"/>
              <a:gd name="connsiteY350" fmla="*/ 5382974 h 6858000"/>
              <a:gd name="connsiteX351" fmla="*/ 2714982 w 7467600"/>
              <a:gd name="connsiteY351" fmla="*/ 5427051 h 6858000"/>
              <a:gd name="connsiteX352" fmla="*/ 2813361 w 7467600"/>
              <a:gd name="connsiteY352" fmla="*/ 6023912 h 6858000"/>
              <a:gd name="connsiteX353" fmla="*/ 2688430 w 7467600"/>
              <a:gd name="connsiteY353" fmla="*/ 6801564 h 6858000"/>
              <a:gd name="connsiteX354" fmla="*/ 2629626 w 7467600"/>
              <a:gd name="connsiteY354" fmla="*/ 6763394 h 6858000"/>
              <a:gd name="connsiteX355" fmla="*/ 2565328 w 7467600"/>
              <a:gd name="connsiteY355" fmla="*/ 5516399 h 6858000"/>
              <a:gd name="connsiteX356" fmla="*/ 1922999 w 7467600"/>
              <a:gd name="connsiteY356" fmla="*/ 5980343 h 6858000"/>
              <a:gd name="connsiteX357" fmla="*/ 1950261 w 7467600"/>
              <a:gd name="connsiteY357" fmla="*/ 6405858 h 6858000"/>
              <a:gd name="connsiteX358" fmla="*/ 2365554 w 7467600"/>
              <a:gd name="connsiteY358" fmla="*/ 6759107 h 6858000"/>
              <a:gd name="connsiteX359" fmla="*/ 2424142 w 7467600"/>
              <a:gd name="connsiteY359" fmla="*/ 6858000 h 6858000"/>
              <a:gd name="connsiteX360" fmla="*/ 2395994 w 7467600"/>
              <a:gd name="connsiteY360" fmla="*/ 6858000 h 6858000"/>
              <a:gd name="connsiteX361" fmla="*/ 2392863 w 7467600"/>
              <a:gd name="connsiteY361" fmla="*/ 6852964 h 6858000"/>
              <a:gd name="connsiteX362" fmla="*/ 2017589 w 7467600"/>
              <a:gd name="connsiteY362" fmla="*/ 6493982 h 6858000"/>
              <a:gd name="connsiteX363" fmla="*/ 2147336 w 7467600"/>
              <a:gd name="connsiteY363" fmla="*/ 6594052 h 6858000"/>
              <a:gd name="connsiteX364" fmla="*/ 2207047 w 7467600"/>
              <a:gd name="connsiteY364" fmla="*/ 6654540 h 6858000"/>
              <a:gd name="connsiteX365" fmla="*/ 2299106 w 7467600"/>
              <a:gd name="connsiteY365" fmla="*/ 6778931 h 6858000"/>
              <a:gd name="connsiteX366" fmla="*/ 2314430 w 7467600"/>
              <a:gd name="connsiteY366" fmla="*/ 6801144 h 6858000"/>
              <a:gd name="connsiteX367" fmla="*/ 2352406 w 7467600"/>
              <a:gd name="connsiteY367" fmla="*/ 6858000 h 6858000"/>
              <a:gd name="connsiteX368" fmla="*/ 2314492 w 7467600"/>
              <a:gd name="connsiteY368" fmla="*/ 6858000 h 6858000"/>
              <a:gd name="connsiteX369" fmla="*/ 2288095 w 7467600"/>
              <a:gd name="connsiteY369" fmla="*/ 6818030 h 6858000"/>
              <a:gd name="connsiteX370" fmla="*/ 2272768 w 7467600"/>
              <a:gd name="connsiteY370" fmla="*/ 6795822 h 6858000"/>
              <a:gd name="connsiteX371" fmla="*/ 2182715 w 7467600"/>
              <a:gd name="connsiteY371" fmla="*/ 6675071 h 6858000"/>
              <a:gd name="connsiteX372" fmla="*/ 2032061 w 7467600"/>
              <a:gd name="connsiteY372" fmla="*/ 6541380 h 6858000"/>
              <a:gd name="connsiteX373" fmla="*/ 2257220 w 7467600"/>
              <a:gd name="connsiteY373" fmla="*/ 6826257 h 6858000"/>
              <a:gd name="connsiteX374" fmla="*/ 2281324 w 7467600"/>
              <a:gd name="connsiteY374" fmla="*/ 6858000 h 6858000"/>
              <a:gd name="connsiteX375" fmla="*/ 2242860 w 7467600"/>
              <a:gd name="connsiteY375" fmla="*/ 6858000 h 6858000"/>
              <a:gd name="connsiteX376" fmla="*/ 2232818 w 7467600"/>
              <a:gd name="connsiteY376" fmla="*/ 6844926 h 6858000"/>
              <a:gd name="connsiteX377" fmla="*/ 1990172 w 7467600"/>
              <a:gd name="connsiteY377" fmla="*/ 6542121 h 6858000"/>
              <a:gd name="connsiteX378" fmla="*/ 2124090 w 7467600"/>
              <a:gd name="connsiteY378" fmla="*/ 6761017 h 6858000"/>
              <a:gd name="connsiteX379" fmla="*/ 2200380 w 7467600"/>
              <a:gd name="connsiteY379" fmla="*/ 6858000 h 6858000"/>
              <a:gd name="connsiteX380" fmla="*/ 2147507 w 7467600"/>
              <a:gd name="connsiteY380" fmla="*/ 6858000 h 6858000"/>
              <a:gd name="connsiteX381" fmla="*/ 2070668 w 7467600"/>
              <a:gd name="connsiteY381" fmla="*/ 6761520 h 6858000"/>
              <a:gd name="connsiteX382" fmla="*/ 1975142 w 7467600"/>
              <a:gd name="connsiteY382" fmla="*/ 6585570 h 6858000"/>
              <a:gd name="connsiteX383" fmla="*/ 2050035 w 7467600"/>
              <a:gd name="connsiteY383" fmla="*/ 6813345 h 6858000"/>
              <a:gd name="connsiteX384" fmla="*/ 2063025 w 7467600"/>
              <a:gd name="connsiteY384" fmla="*/ 6858000 h 6858000"/>
              <a:gd name="connsiteX385" fmla="*/ 2021675 w 7467600"/>
              <a:gd name="connsiteY385" fmla="*/ 6858000 h 6858000"/>
              <a:gd name="connsiteX386" fmla="*/ 2019308 w 7467600"/>
              <a:gd name="connsiteY386" fmla="*/ 6847118 h 6858000"/>
              <a:gd name="connsiteX387" fmla="*/ 1938835 w 7467600"/>
              <a:gd name="connsiteY387" fmla="*/ 6551160 h 6858000"/>
              <a:gd name="connsiteX388" fmla="*/ 1953230 w 7467600"/>
              <a:gd name="connsiteY388" fmla="*/ 6759699 h 6858000"/>
              <a:gd name="connsiteX389" fmla="*/ 1956763 w 7467600"/>
              <a:gd name="connsiteY389" fmla="*/ 6778191 h 6858000"/>
              <a:gd name="connsiteX390" fmla="*/ 1967925 w 7467600"/>
              <a:gd name="connsiteY390" fmla="*/ 6858000 h 6858000"/>
              <a:gd name="connsiteX391" fmla="*/ 1936622 w 7467600"/>
              <a:gd name="connsiteY391" fmla="*/ 6858000 h 6858000"/>
              <a:gd name="connsiteX392" fmla="*/ 1926261 w 7467600"/>
              <a:gd name="connsiteY392" fmla="*/ 6784064 h 6858000"/>
              <a:gd name="connsiteX393" fmla="*/ 1922724 w 7467600"/>
              <a:gd name="connsiteY393" fmla="*/ 6765577 h 6858000"/>
              <a:gd name="connsiteX394" fmla="*/ 1904650 w 7467600"/>
              <a:gd name="connsiteY394" fmla="*/ 6639616 h 6858000"/>
              <a:gd name="connsiteX395" fmla="*/ 1885273 w 7467600"/>
              <a:gd name="connsiteY395" fmla="*/ 6858000 h 6858000"/>
              <a:gd name="connsiteX396" fmla="*/ 1854363 w 7467600"/>
              <a:gd name="connsiteY396" fmla="*/ 6858000 h 6858000"/>
              <a:gd name="connsiteX397" fmla="*/ 1880391 w 7467600"/>
              <a:gd name="connsiteY397" fmla="*/ 6603796 h 6858000"/>
              <a:gd name="connsiteX398" fmla="*/ 1818273 w 7467600"/>
              <a:gd name="connsiteY398" fmla="*/ 6715729 h 6858000"/>
              <a:gd name="connsiteX399" fmla="*/ 1794691 w 7467600"/>
              <a:gd name="connsiteY399" fmla="*/ 6843239 h 6858000"/>
              <a:gd name="connsiteX400" fmla="*/ 1794914 w 7467600"/>
              <a:gd name="connsiteY400" fmla="*/ 6858000 h 6858000"/>
              <a:gd name="connsiteX401" fmla="*/ 1746128 w 7467600"/>
              <a:gd name="connsiteY401" fmla="*/ 6858000 h 6858000"/>
              <a:gd name="connsiteX402" fmla="*/ 1753934 w 7467600"/>
              <a:gd name="connsiteY402" fmla="*/ 6724796 h 6858000"/>
              <a:gd name="connsiteX403" fmla="*/ 1792053 w 7467600"/>
              <a:gd name="connsiteY403" fmla="*/ 6572396 h 6858000"/>
              <a:gd name="connsiteX404" fmla="*/ 1862248 w 7467600"/>
              <a:gd name="connsiteY404" fmla="*/ 6266397 h 6858000"/>
              <a:gd name="connsiteX405" fmla="*/ 1862250 w 7467600"/>
              <a:gd name="connsiteY405" fmla="*/ 6033531 h 6858000"/>
              <a:gd name="connsiteX406" fmla="*/ 1211999 w 7467600"/>
              <a:gd name="connsiteY406" fmla="*/ 6683610 h 6858000"/>
              <a:gd name="connsiteX407" fmla="*/ 1213266 w 7467600"/>
              <a:gd name="connsiteY407" fmla="*/ 6691947 h 6858000"/>
              <a:gd name="connsiteX408" fmla="*/ 1203370 w 7467600"/>
              <a:gd name="connsiteY408" fmla="*/ 6850676 h 6858000"/>
              <a:gd name="connsiteX409" fmla="*/ 1203671 w 7467600"/>
              <a:gd name="connsiteY409" fmla="*/ 6858000 h 6858000"/>
              <a:gd name="connsiteX410" fmla="*/ 1143180 w 7467600"/>
              <a:gd name="connsiteY410" fmla="*/ 6858000 h 6858000"/>
              <a:gd name="connsiteX411" fmla="*/ 1142176 w 7467600"/>
              <a:gd name="connsiteY411" fmla="*/ 6766045 h 6858000"/>
              <a:gd name="connsiteX412" fmla="*/ 1067484 w 7467600"/>
              <a:gd name="connsiteY412" fmla="*/ 6858000 h 6858000"/>
              <a:gd name="connsiteX413" fmla="*/ 953928 w 7467600"/>
              <a:gd name="connsiteY413" fmla="*/ 6858000 h 6858000"/>
              <a:gd name="connsiteX414" fmla="*/ 959715 w 7467600"/>
              <a:gd name="connsiteY414" fmla="*/ 6850185 h 6858000"/>
              <a:gd name="connsiteX415" fmla="*/ 1483788 w 7467600"/>
              <a:gd name="connsiteY415" fmla="*/ 6259174 h 6858000"/>
              <a:gd name="connsiteX416" fmla="*/ 1100671 w 7467600"/>
              <a:gd name="connsiteY416" fmla="*/ 6252137 h 6858000"/>
              <a:gd name="connsiteX417" fmla="*/ 1090144 w 7467600"/>
              <a:gd name="connsiteY417" fmla="*/ 6256748 h 6858000"/>
              <a:gd name="connsiteX418" fmla="*/ 1095872 w 7467600"/>
              <a:gd name="connsiteY418" fmla="*/ 6271892 h 6858000"/>
              <a:gd name="connsiteX419" fmla="*/ 262785 w 7467600"/>
              <a:gd name="connsiteY419" fmla="*/ 6845450 h 6858000"/>
              <a:gd name="connsiteX420" fmla="*/ 209968 w 7467600"/>
              <a:gd name="connsiteY420" fmla="*/ 6770713 h 6858000"/>
              <a:gd name="connsiteX421" fmla="*/ 873460 w 7467600"/>
              <a:gd name="connsiteY421" fmla="*/ 6253768 h 6858000"/>
              <a:gd name="connsiteX422" fmla="*/ 192686 w 7467600"/>
              <a:gd name="connsiteY422" fmla="*/ 5849257 h 6858000"/>
              <a:gd name="connsiteX423" fmla="*/ 4696 w 7467600"/>
              <a:gd name="connsiteY423" fmla="*/ 5697668 h 6858000"/>
              <a:gd name="connsiteX424" fmla="*/ 0 w 7467600"/>
              <a:gd name="connsiteY424" fmla="*/ 5689984 h 6858000"/>
              <a:gd name="connsiteX425" fmla="*/ 0 w 7467600"/>
              <a:gd name="connsiteY425" fmla="*/ 5513472 h 6858000"/>
              <a:gd name="connsiteX426" fmla="*/ 174101 w 7467600"/>
              <a:gd name="connsiteY426" fmla="*/ 5620277 h 6858000"/>
              <a:gd name="connsiteX427" fmla="*/ 891800 w 7467600"/>
              <a:gd name="connsiteY427" fmla="*/ 6036935 h 6858000"/>
              <a:gd name="connsiteX428" fmla="*/ 1072219 w 7467600"/>
              <a:gd name="connsiteY428" fmla="*/ 6169443 h 6858000"/>
              <a:gd name="connsiteX429" fmla="*/ 1074117 w 7467600"/>
              <a:gd name="connsiteY429" fmla="*/ 6170301 h 6858000"/>
              <a:gd name="connsiteX430" fmla="*/ 1083114 w 7467600"/>
              <a:gd name="connsiteY430" fmla="*/ 6174131 h 6858000"/>
              <a:gd name="connsiteX431" fmla="*/ 1543010 w 7467600"/>
              <a:gd name="connsiteY431" fmla="*/ 6191140 h 6858000"/>
              <a:gd name="connsiteX432" fmla="*/ 1551080 w 7467600"/>
              <a:gd name="connsiteY432" fmla="*/ 6195006 h 6858000"/>
              <a:gd name="connsiteX433" fmla="*/ 2345443 w 7467600"/>
              <a:gd name="connsiteY433" fmla="*/ 5549882 h 6858000"/>
              <a:gd name="connsiteX434" fmla="*/ 1721499 w 7467600"/>
              <a:gd name="connsiteY434" fmla="*/ 5599969 h 6858000"/>
              <a:gd name="connsiteX435" fmla="*/ 767716 w 7467600"/>
              <a:gd name="connsiteY435" fmla="*/ 5472768 h 6858000"/>
              <a:gd name="connsiteX436" fmla="*/ 722147 w 7467600"/>
              <a:gd name="connsiteY436" fmla="*/ 5393091 h 6858000"/>
              <a:gd name="connsiteX437" fmla="*/ 1485552 w 7467600"/>
              <a:gd name="connsiteY437" fmla="*/ 5313202 h 6858000"/>
              <a:gd name="connsiteX438" fmla="*/ 2143004 w 7467600"/>
              <a:gd name="connsiteY438" fmla="*/ 5402420 h 6858000"/>
              <a:gd name="connsiteX439" fmla="*/ 1933391 w 7467600"/>
              <a:gd name="connsiteY439" fmla="*/ 5156971 h 6858000"/>
              <a:gd name="connsiteX440" fmla="*/ 1827118 w 7467600"/>
              <a:gd name="connsiteY440" fmla="*/ 4968410 h 6858000"/>
              <a:gd name="connsiteX441" fmla="*/ 1837349 w 7467600"/>
              <a:gd name="connsiteY441" fmla="*/ 4956357 h 6858000"/>
              <a:gd name="connsiteX442" fmla="*/ 2162835 w 7467600"/>
              <a:gd name="connsiteY442" fmla="*/ 5187853 h 6858000"/>
              <a:gd name="connsiteX443" fmla="*/ 2257167 w 7467600"/>
              <a:gd name="connsiteY443" fmla="*/ 5462123 h 6858000"/>
              <a:gd name="connsiteX444" fmla="*/ 2261598 w 7467600"/>
              <a:gd name="connsiteY444" fmla="*/ 5467998 h 6858000"/>
              <a:gd name="connsiteX445" fmla="*/ 2437177 w 7467600"/>
              <a:gd name="connsiteY445" fmla="*/ 5479608 h 6858000"/>
              <a:gd name="connsiteX446" fmla="*/ 2445247 w 7467600"/>
              <a:gd name="connsiteY446" fmla="*/ 5483476 h 6858000"/>
              <a:gd name="connsiteX447" fmla="*/ 2743626 w 7467600"/>
              <a:gd name="connsiteY447" fmla="*/ 5304819 h 6858000"/>
              <a:gd name="connsiteX448" fmla="*/ 3048102 w 7467600"/>
              <a:gd name="connsiteY448" fmla="*/ 5150595 h 6858000"/>
              <a:gd name="connsiteX449" fmla="*/ 1799414 w 7467600"/>
              <a:gd name="connsiteY449" fmla="*/ 4694732 h 6858000"/>
              <a:gd name="connsiteX450" fmla="*/ 1771735 w 7467600"/>
              <a:gd name="connsiteY450" fmla="*/ 4619929 h 6858000"/>
              <a:gd name="connsiteX451" fmla="*/ 3104273 w 7467600"/>
              <a:gd name="connsiteY451" fmla="*/ 5076159 h 6858000"/>
              <a:gd name="connsiteX452" fmla="*/ 3113245 w 7467600"/>
              <a:gd name="connsiteY452" fmla="*/ 5090705 h 6858000"/>
              <a:gd name="connsiteX453" fmla="*/ 3126294 w 7467600"/>
              <a:gd name="connsiteY453" fmla="*/ 5114400 h 6858000"/>
              <a:gd name="connsiteX454" fmla="*/ 3937433 w 7467600"/>
              <a:gd name="connsiteY454" fmla="*/ 4830473 h 6858000"/>
              <a:gd name="connsiteX455" fmla="*/ 3590475 w 7467600"/>
              <a:gd name="connsiteY455" fmla="*/ 4597974 h 6858000"/>
              <a:gd name="connsiteX456" fmla="*/ 3100264 w 7467600"/>
              <a:gd name="connsiteY456" fmla="*/ 4579845 h 6858000"/>
              <a:gd name="connsiteX457" fmla="*/ 2183576 w 7467600"/>
              <a:gd name="connsiteY457" fmla="*/ 4227150 h 6858000"/>
              <a:gd name="connsiteX458" fmla="*/ 2151029 w 7467600"/>
              <a:gd name="connsiteY458" fmla="*/ 4146947 h 6858000"/>
              <a:gd name="connsiteX459" fmla="*/ 3563434 w 7467600"/>
              <a:gd name="connsiteY459" fmla="*/ 4469115 h 6858000"/>
              <a:gd name="connsiteX460" fmla="*/ 3177952 w 7467600"/>
              <a:gd name="connsiteY460" fmla="*/ 3657386 h 6858000"/>
              <a:gd name="connsiteX461" fmla="*/ 3189263 w 7467600"/>
              <a:gd name="connsiteY461" fmla="*/ 3625726 h 6858000"/>
              <a:gd name="connsiteX462" fmla="*/ 3560912 w 7467600"/>
              <a:gd name="connsiteY462" fmla="*/ 4079863 h 6858000"/>
              <a:gd name="connsiteX463" fmla="*/ 3626636 w 7467600"/>
              <a:gd name="connsiteY463" fmla="*/ 4512230 h 6858000"/>
              <a:gd name="connsiteX464" fmla="*/ 3653088 w 7467600"/>
              <a:gd name="connsiteY464" fmla="*/ 4521417 h 6858000"/>
              <a:gd name="connsiteX465" fmla="*/ 3988128 w 7467600"/>
              <a:gd name="connsiteY465" fmla="*/ 4817267 h 6858000"/>
              <a:gd name="connsiteX466" fmla="*/ 4830582 w 7467600"/>
              <a:gd name="connsiteY466" fmla="*/ 4676000 h 6858000"/>
              <a:gd name="connsiteX467" fmla="*/ 4830100 w 7467600"/>
              <a:gd name="connsiteY467" fmla="*/ 4675554 h 6858000"/>
              <a:gd name="connsiteX468" fmla="*/ 4036318 w 7467600"/>
              <a:gd name="connsiteY468" fmla="*/ 4147013 h 6858000"/>
              <a:gd name="connsiteX469" fmla="*/ 3432098 w 7467600"/>
              <a:gd name="connsiteY469" fmla="*/ 3537312 h 6858000"/>
              <a:gd name="connsiteX470" fmla="*/ 3446761 w 7467600"/>
              <a:gd name="connsiteY470" fmla="*/ 3461278 h 6858000"/>
              <a:gd name="connsiteX471" fmla="*/ 4419733 w 7467600"/>
              <a:gd name="connsiteY471" fmla="*/ 3963555 h 6858000"/>
              <a:gd name="connsiteX472" fmla="*/ 4781371 w 7467600"/>
              <a:gd name="connsiteY472" fmla="*/ 4458604 h 6858000"/>
              <a:gd name="connsiteX473" fmla="*/ 4780440 w 7467600"/>
              <a:gd name="connsiteY473" fmla="*/ 4470290 h 6858000"/>
              <a:gd name="connsiteX474" fmla="*/ 4898954 w 7467600"/>
              <a:gd name="connsiteY474" fmla="*/ 4662092 h 6858000"/>
              <a:gd name="connsiteX475" fmla="*/ 4900699 w 7467600"/>
              <a:gd name="connsiteY475" fmla="*/ 4670867 h 6858000"/>
              <a:gd name="connsiteX476" fmla="*/ 5714511 w 7467600"/>
              <a:gd name="connsiteY476" fmla="*/ 4663483 h 6858000"/>
              <a:gd name="connsiteX477" fmla="*/ 5464793 w 7467600"/>
              <a:gd name="connsiteY477" fmla="*/ 4393556 h 6858000"/>
              <a:gd name="connsiteX478" fmla="*/ 5461897 w 7467600"/>
              <a:gd name="connsiteY478" fmla="*/ 4390879 h 6858000"/>
              <a:gd name="connsiteX479" fmla="*/ 4294126 w 7467600"/>
              <a:gd name="connsiteY479" fmla="*/ 3303048 h 6858000"/>
              <a:gd name="connsiteX480" fmla="*/ 4305321 w 7467600"/>
              <a:gd name="connsiteY480" fmla="*/ 3256953 h 6858000"/>
              <a:gd name="connsiteX481" fmla="*/ 4949299 w 7467600"/>
              <a:gd name="connsiteY481" fmla="*/ 3766336 h 6858000"/>
              <a:gd name="connsiteX482" fmla="*/ 5291452 w 7467600"/>
              <a:gd name="connsiteY482" fmla="*/ 4076801 h 6858000"/>
              <a:gd name="connsiteX483" fmla="*/ 5434998 w 7467600"/>
              <a:gd name="connsiteY483" fmla="*/ 4254100 h 6858000"/>
              <a:gd name="connsiteX484" fmla="*/ 5351015 w 7467600"/>
              <a:gd name="connsiteY484" fmla="*/ 3760989 h 6858000"/>
              <a:gd name="connsiteX485" fmla="*/ 5413780 w 7467600"/>
              <a:gd name="connsiteY485" fmla="*/ 2966265 h 6858000"/>
              <a:gd name="connsiteX486" fmla="*/ 5425627 w 7467600"/>
              <a:gd name="connsiteY486" fmla="*/ 2954192 h 6858000"/>
              <a:gd name="connsiteX487" fmla="*/ 6604735 w 7467600"/>
              <a:gd name="connsiteY487" fmla="*/ 2041381 h 6858000"/>
              <a:gd name="connsiteX488" fmla="*/ 7204487 w 7467600"/>
              <a:gd name="connsiteY488" fmla="*/ 2742112 h 6858000"/>
              <a:gd name="connsiteX489" fmla="*/ 7131592 w 7467600"/>
              <a:gd name="connsiteY489" fmla="*/ 2672096 h 6858000"/>
              <a:gd name="connsiteX490" fmla="*/ 6996344 w 7467600"/>
              <a:gd name="connsiteY490" fmla="*/ 2518310 h 6858000"/>
              <a:gd name="connsiteX491" fmla="*/ 6735495 w 7467600"/>
              <a:gd name="connsiteY491" fmla="*/ 2196890 h 6858000"/>
              <a:gd name="connsiteX492" fmla="*/ 6721901 w 7467600"/>
              <a:gd name="connsiteY492" fmla="*/ 2179274 h 6858000"/>
              <a:gd name="connsiteX493" fmla="*/ 6604735 w 7467600"/>
              <a:gd name="connsiteY493" fmla="*/ 2041381 h 6858000"/>
              <a:gd name="connsiteX494" fmla="*/ 6591670 w 7467600"/>
              <a:gd name="connsiteY494" fmla="*/ 1988277 h 6858000"/>
              <a:gd name="connsiteX495" fmla="*/ 6747349 w 7467600"/>
              <a:gd name="connsiteY495" fmla="*/ 2160069 h 6858000"/>
              <a:gd name="connsiteX496" fmla="*/ 6760943 w 7467600"/>
              <a:gd name="connsiteY496" fmla="*/ 2177686 h 6858000"/>
              <a:gd name="connsiteX497" fmla="*/ 7021065 w 7467600"/>
              <a:gd name="connsiteY497" fmla="*/ 2498102 h 6858000"/>
              <a:gd name="connsiteX498" fmla="*/ 7155223 w 7467600"/>
              <a:gd name="connsiteY498" fmla="*/ 2650386 h 6858000"/>
              <a:gd name="connsiteX499" fmla="*/ 7203167 w 7467600"/>
              <a:gd name="connsiteY499" fmla="*/ 2697288 h 6858000"/>
              <a:gd name="connsiteX500" fmla="*/ 6937703 w 7467600"/>
              <a:gd name="connsiteY500" fmla="*/ 2321981 h 6858000"/>
              <a:gd name="connsiteX501" fmla="*/ 6591670 w 7467600"/>
              <a:gd name="connsiteY501" fmla="*/ 1988277 h 6858000"/>
              <a:gd name="connsiteX502" fmla="*/ 5798671 w 7467600"/>
              <a:gd name="connsiteY502" fmla="*/ 1981601 h 6858000"/>
              <a:gd name="connsiteX503" fmla="*/ 5754709 w 7467600"/>
              <a:gd name="connsiteY503" fmla="*/ 2071454 h 6858000"/>
              <a:gd name="connsiteX504" fmla="*/ 5763044 w 7467600"/>
              <a:gd name="connsiteY504" fmla="*/ 2842206 h 6858000"/>
              <a:gd name="connsiteX505" fmla="*/ 5764974 w 7467600"/>
              <a:gd name="connsiteY505" fmla="*/ 2799609 h 6858000"/>
              <a:gd name="connsiteX506" fmla="*/ 5767665 w 7467600"/>
              <a:gd name="connsiteY506" fmla="*/ 2666409 h 6858000"/>
              <a:gd name="connsiteX507" fmla="*/ 5763055 w 7467600"/>
              <a:gd name="connsiteY507" fmla="*/ 2579705 h 6858000"/>
              <a:gd name="connsiteX508" fmla="*/ 5758079 w 7467600"/>
              <a:gd name="connsiteY508" fmla="*/ 2492508 h 6858000"/>
              <a:gd name="connsiteX509" fmla="*/ 5779325 w 7467600"/>
              <a:gd name="connsiteY509" fmla="*/ 2197069 h 6858000"/>
              <a:gd name="connsiteX510" fmla="*/ 5798671 w 7467600"/>
              <a:gd name="connsiteY510" fmla="*/ 1981601 h 6858000"/>
              <a:gd name="connsiteX511" fmla="*/ 5829202 w 7467600"/>
              <a:gd name="connsiteY511" fmla="*/ 1971679 h 6858000"/>
              <a:gd name="connsiteX512" fmla="*/ 5809558 w 7467600"/>
              <a:gd name="connsiteY512" fmla="*/ 2198043 h 6858000"/>
              <a:gd name="connsiteX513" fmla="*/ 5788653 w 7467600"/>
              <a:gd name="connsiteY513" fmla="*/ 2489430 h 6858000"/>
              <a:gd name="connsiteX514" fmla="*/ 5793439 w 7467600"/>
              <a:gd name="connsiteY514" fmla="*/ 2575235 h 6858000"/>
              <a:gd name="connsiteX515" fmla="*/ 5796837 w 7467600"/>
              <a:gd name="connsiteY515" fmla="*/ 2637633 h 6858000"/>
              <a:gd name="connsiteX516" fmla="*/ 5818614 w 7467600"/>
              <a:gd name="connsiteY516" fmla="*/ 2473055 h 6858000"/>
              <a:gd name="connsiteX517" fmla="*/ 5829202 w 7467600"/>
              <a:gd name="connsiteY517" fmla="*/ 1971679 h 6858000"/>
              <a:gd name="connsiteX518" fmla="*/ 5911389 w 7467600"/>
              <a:gd name="connsiteY518" fmla="*/ 1898371 h 6858000"/>
              <a:gd name="connsiteX519" fmla="*/ 6237627 w 7467600"/>
              <a:gd name="connsiteY519" fmla="*/ 2231921 h 6858000"/>
              <a:gd name="connsiteX520" fmla="*/ 5911389 w 7467600"/>
              <a:gd name="connsiteY520" fmla="*/ 1898371 h 6858000"/>
              <a:gd name="connsiteX521" fmla="*/ 6944437 w 7467600"/>
              <a:gd name="connsiteY521" fmla="*/ 1575402 h 6858000"/>
              <a:gd name="connsiteX522" fmla="*/ 6304730 w 7467600"/>
              <a:gd name="connsiteY522" fmla="*/ 1766654 h 6858000"/>
              <a:gd name="connsiteX523" fmla="*/ 6944437 w 7467600"/>
              <a:gd name="connsiteY523" fmla="*/ 1575402 h 6858000"/>
              <a:gd name="connsiteX524" fmla="*/ 7019523 w 7467600"/>
              <a:gd name="connsiteY524" fmla="*/ 1519450 h 6858000"/>
              <a:gd name="connsiteX525" fmla="*/ 6298091 w 7467600"/>
              <a:gd name="connsiteY525" fmla="*/ 1737122 h 6858000"/>
              <a:gd name="connsiteX526" fmla="*/ 7019523 w 7467600"/>
              <a:gd name="connsiteY526" fmla="*/ 1519450 h 6858000"/>
              <a:gd name="connsiteX527" fmla="*/ 2399523 w 7467600"/>
              <a:gd name="connsiteY527" fmla="*/ 1428234 h 6858000"/>
              <a:gd name="connsiteX528" fmla="*/ 2224982 w 7467600"/>
              <a:gd name="connsiteY528" fmla="*/ 1826201 h 6858000"/>
              <a:gd name="connsiteX529" fmla="*/ 2096099 w 7467600"/>
              <a:gd name="connsiteY529" fmla="*/ 2345900 h 6858000"/>
              <a:gd name="connsiteX530" fmla="*/ 2283317 w 7467600"/>
              <a:gd name="connsiteY530" fmla="*/ 1796925 h 6858000"/>
              <a:gd name="connsiteX531" fmla="*/ 2399523 w 7467600"/>
              <a:gd name="connsiteY531" fmla="*/ 1428234 h 6858000"/>
              <a:gd name="connsiteX532" fmla="*/ 2448558 w 7467600"/>
              <a:gd name="connsiteY532" fmla="*/ 1373435 h 6858000"/>
              <a:gd name="connsiteX533" fmla="*/ 2312521 w 7467600"/>
              <a:gd name="connsiteY533" fmla="*/ 1806140 h 6858000"/>
              <a:gd name="connsiteX534" fmla="*/ 2127533 w 7467600"/>
              <a:gd name="connsiteY534" fmla="*/ 2348380 h 6858000"/>
              <a:gd name="connsiteX535" fmla="*/ 2358080 w 7467600"/>
              <a:gd name="connsiteY535" fmla="*/ 1866134 h 6858000"/>
              <a:gd name="connsiteX536" fmla="*/ 2407436 w 7467600"/>
              <a:gd name="connsiteY536" fmla="*/ 1651070 h 6858000"/>
              <a:gd name="connsiteX537" fmla="*/ 2448558 w 7467600"/>
              <a:gd name="connsiteY537" fmla="*/ 1373435 h 6858000"/>
              <a:gd name="connsiteX538" fmla="*/ 278707 w 7467600"/>
              <a:gd name="connsiteY538" fmla="*/ 1352270 h 6858000"/>
              <a:gd name="connsiteX539" fmla="*/ 321570 w 7467600"/>
              <a:gd name="connsiteY539" fmla="*/ 1861610 h 6858000"/>
              <a:gd name="connsiteX540" fmla="*/ 294281 w 7467600"/>
              <a:gd name="connsiteY540" fmla="*/ 1440658 h 6858000"/>
              <a:gd name="connsiteX541" fmla="*/ 278707 w 7467600"/>
              <a:gd name="connsiteY541" fmla="*/ 1352270 h 6858000"/>
              <a:gd name="connsiteX542" fmla="*/ 1423821 w 7467600"/>
              <a:gd name="connsiteY542" fmla="*/ 1351958 h 6858000"/>
              <a:gd name="connsiteX543" fmla="*/ 1638521 w 7467600"/>
              <a:gd name="connsiteY543" fmla="*/ 1908470 h 6858000"/>
              <a:gd name="connsiteX544" fmla="*/ 1754199 w 7467600"/>
              <a:gd name="connsiteY544" fmla="*/ 2149284 h 6858000"/>
              <a:gd name="connsiteX545" fmla="*/ 1908359 w 7467600"/>
              <a:gd name="connsiteY545" fmla="*/ 2364988 h 6858000"/>
              <a:gd name="connsiteX546" fmla="*/ 1647661 w 7467600"/>
              <a:gd name="connsiteY546" fmla="*/ 1825945 h 6858000"/>
              <a:gd name="connsiteX547" fmla="*/ 1423821 w 7467600"/>
              <a:gd name="connsiteY547" fmla="*/ 1351958 h 6858000"/>
              <a:gd name="connsiteX548" fmla="*/ 1431890 w 7467600"/>
              <a:gd name="connsiteY548" fmla="*/ 1306475 h 6858000"/>
              <a:gd name="connsiteX549" fmla="*/ 1507597 w 7467600"/>
              <a:gd name="connsiteY549" fmla="*/ 1446132 h 6858000"/>
              <a:gd name="connsiteX550" fmla="*/ 1674586 w 7467600"/>
              <a:gd name="connsiteY550" fmla="*/ 1813832 h 6858000"/>
              <a:gd name="connsiteX551" fmla="*/ 1815950 w 7467600"/>
              <a:gd name="connsiteY551" fmla="*/ 2128564 h 6858000"/>
              <a:gd name="connsiteX552" fmla="*/ 1984242 w 7467600"/>
              <a:gd name="connsiteY552" fmla="*/ 2430829 h 6858000"/>
              <a:gd name="connsiteX553" fmla="*/ 2014023 w 7467600"/>
              <a:gd name="connsiteY553" fmla="*/ 2450995 h 6858000"/>
              <a:gd name="connsiteX554" fmla="*/ 1747337 w 7467600"/>
              <a:gd name="connsiteY554" fmla="*/ 1855264 h 6858000"/>
              <a:gd name="connsiteX555" fmla="*/ 1533749 w 7467600"/>
              <a:gd name="connsiteY555" fmla="*/ 1478656 h 6858000"/>
              <a:gd name="connsiteX556" fmla="*/ 1431890 w 7467600"/>
              <a:gd name="connsiteY556" fmla="*/ 1306475 h 6858000"/>
              <a:gd name="connsiteX557" fmla="*/ 5052692 w 7467600"/>
              <a:gd name="connsiteY557" fmla="*/ 1292994 h 6858000"/>
              <a:gd name="connsiteX558" fmla="*/ 5200661 w 7467600"/>
              <a:gd name="connsiteY558" fmla="*/ 1635186 h 6858000"/>
              <a:gd name="connsiteX559" fmla="*/ 5297138 w 7467600"/>
              <a:gd name="connsiteY559" fmla="*/ 1906351 h 6858000"/>
              <a:gd name="connsiteX560" fmla="*/ 5052692 w 7467600"/>
              <a:gd name="connsiteY560" fmla="*/ 1292994 h 6858000"/>
              <a:gd name="connsiteX561" fmla="*/ 5009948 w 7467600"/>
              <a:gd name="connsiteY561" fmla="*/ 1273619 h 6858000"/>
              <a:gd name="connsiteX562" fmla="*/ 5121777 w 7467600"/>
              <a:gd name="connsiteY562" fmla="*/ 1654213 h 6858000"/>
              <a:gd name="connsiteX563" fmla="*/ 5293545 w 7467600"/>
              <a:gd name="connsiteY563" fmla="*/ 2072247 h 6858000"/>
              <a:gd name="connsiteX564" fmla="*/ 5294042 w 7467600"/>
              <a:gd name="connsiteY564" fmla="*/ 2065019 h 6858000"/>
              <a:gd name="connsiteX565" fmla="*/ 5171936 w 7467600"/>
              <a:gd name="connsiteY565" fmla="*/ 1647613 h 6858000"/>
              <a:gd name="connsiteX566" fmla="*/ 5009948 w 7467600"/>
              <a:gd name="connsiteY566" fmla="*/ 1273619 h 6858000"/>
              <a:gd name="connsiteX567" fmla="*/ 655236 w 7467600"/>
              <a:gd name="connsiteY567" fmla="*/ 1268632 h 6858000"/>
              <a:gd name="connsiteX568" fmla="*/ 839521 w 7467600"/>
              <a:gd name="connsiteY568" fmla="*/ 1685315 h 6858000"/>
              <a:gd name="connsiteX569" fmla="*/ 1109416 w 7467600"/>
              <a:gd name="connsiteY569" fmla="*/ 2061663 h 6858000"/>
              <a:gd name="connsiteX570" fmla="*/ 1298300 w 7467600"/>
              <a:gd name="connsiteY570" fmla="*/ 2247742 h 6858000"/>
              <a:gd name="connsiteX571" fmla="*/ 1125871 w 7467600"/>
              <a:gd name="connsiteY571" fmla="*/ 1989513 h 6858000"/>
              <a:gd name="connsiteX572" fmla="*/ 981574 w 7467600"/>
              <a:gd name="connsiteY572" fmla="*/ 1783157 h 6858000"/>
              <a:gd name="connsiteX573" fmla="*/ 922198 w 7467600"/>
              <a:gd name="connsiteY573" fmla="*/ 1677437 h 6858000"/>
              <a:gd name="connsiteX574" fmla="*/ 869293 w 7467600"/>
              <a:gd name="connsiteY574" fmla="*/ 1583214 h 6858000"/>
              <a:gd name="connsiteX575" fmla="*/ 751431 w 7467600"/>
              <a:gd name="connsiteY575" fmla="*/ 1405731 h 6858000"/>
              <a:gd name="connsiteX576" fmla="*/ 655236 w 7467600"/>
              <a:gd name="connsiteY576" fmla="*/ 1268632 h 6858000"/>
              <a:gd name="connsiteX577" fmla="*/ 6516292 w 7467600"/>
              <a:gd name="connsiteY577" fmla="*/ 1263064 h 6858000"/>
              <a:gd name="connsiteX578" fmla="*/ 5736320 w 7467600"/>
              <a:gd name="connsiteY578" fmla="*/ 1501803 h 6858000"/>
              <a:gd name="connsiteX579" fmla="*/ 6516292 w 7467600"/>
              <a:gd name="connsiteY579" fmla="*/ 1263064 h 6858000"/>
              <a:gd name="connsiteX580" fmla="*/ 291466 w 7467600"/>
              <a:gd name="connsiteY580" fmla="*/ 1250369 h 6858000"/>
              <a:gd name="connsiteX581" fmla="*/ 323180 w 7467600"/>
              <a:gd name="connsiteY581" fmla="*/ 1435283 h 6858000"/>
              <a:gd name="connsiteX582" fmla="*/ 349381 w 7467600"/>
              <a:gd name="connsiteY582" fmla="*/ 1875041 h 6858000"/>
              <a:gd name="connsiteX583" fmla="*/ 374363 w 7467600"/>
              <a:gd name="connsiteY583" fmla="*/ 1506494 h 6858000"/>
              <a:gd name="connsiteX584" fmla="*/ 302168 w 7467600"/>
              <a:gd name="connsiteY584" fmla="*/ 1274495 h 6858000"/>
              <a:gd name="connsiteX585" fmla="*/ 291466 w 7467600"/>
              <a:gd name="connsiteY585" fmla="*/ 1250369 h 6858000"/>
              <a:gd name="connsiteX586" fmla="*/ 678222 w 7467600"/>
              <a:gd name="connsiteY586" fmla="*/ 1248670 h 6858000"/>
              <a:gd name="connsiteX587" fmla="*/ 775536 w 7467600"/>
              <a:gd name="connsiteY587" fmla="*/ 1388015 h 6858000"/>
              <a:gd name="connsiteX588" fmla="*/ 894529 w 7467600"/>
              <a:gd name="connsiteY588" fmla="*/ 1567739 h 6858000"/>
              <a:gd name="connsiteX589" fmla="*/ 948000 w 7467600"/>
              <a:gd name="connsiteY589" fmla="*/ 1663088 h 6858000"/>
              <a:gd name="connsiteX590" fmla="*/ 1006812 w 7467600"/>
              <a:gd name="connsiteY590" fmla="*/ 1767683 h 6858000"/>
              <a:gd name="connsiteX591" fmla="*/ 1149133 w 7467600"/>
              <a:gd name="connsiteY591" fmla="*/ 1971513 h 6858000"/>
              <a:gd name="connsiteX592" fmla="*/ 1333952 w 7467600"/>
              <a:gd name="connsiteY592" fmla="*/ 2251620 h 6858000"/>
              <a:gd name="connsiteX593" fmla="*/ 1337329 w 7467600"/>
              <a:gd name="connsiteY593" fmla="*/ 2258350 h 6858000"/>
              <a:gd name="connsiteX594" fmla="*/ 1014726 w 7467600"/>
              <a:gd name="connsiteY594" fmla="*/ 1615556 h 6858000"/>
              <a:gd name="connsiteX595" fmla="*/ 678222 w 7467600"/>
              <a:gd name="connsiteY595" fmla="*/ 1248670 h 6858000"/>
              <a:gd name="connsiteX596" fmla="*/ 6691602 w 7467600"/>
              <a:gd name="connsiteY596" fmla="*/ 1140573 h 6858000"/>
              <a:gd name="connsiteX597" fmla="*/ 6571100 w 7467600"/>
              <a:gd name="connsiteY597" fmla="*/ 1183662 h 6858000"/>
              <a:gd name="connsiteX598" fmla="*/ 6241687 w 7467600"/>
              <a:gd name="connsiteY598" fmla="*/ 1257600 h 6858000"/>
              <a:gd name="connsiteX599" fmla="*/ 5693009 w 7467600"/>
              <a:gd name="connsiteY599" fmla="*/ 1478256 h 6858000"/>
              <a:gd name="connsiteX600" fmla="*/ 6548420 w 7467600"/>
              <a:gd name="connsiteY600" fmla="*/ 1214599 h 6858000"/>
              <a:gd name="connsiteX601" fmla="*/ 6605473 w 7467600"/>
              <a:gd name="connsiteY601" fmla="*/ 1184686 h 6858000"/>
              <a:gd name="connsiteX602" fmla="*/ 6691602 w 7467600"/>
              <a:gd name="connsiteY602" fmla="*/ 1140573 h 6858000"/>
              <a:gd name="connsiteX603" fmla="*/ 4002475 w 7467600"/>
              <a:gd name="connsiteY603" fmla="*/ 1037802 h 6858000"/>
              <a:gd name="connsiteX604" fmla="*/ 4000324 w 7467600"/>
              <a:gd name="connsiteY604" fmla="*/ 1039362 h 6858000"/>
              <a:gd name="connsiteX605" fmla="*/ 4002862 w 7467600"/>
              <a:gd name="connsiteY605" fmla="*/ 1042866 h 6858000"/>
              <a:gd name="connsiteX606" fmla="*/ 4002475 w 7467600"/>
              <a:gd name="connsiteY606" fmla="*/ 1037802 h 6858000"/>
              <a:gd name="connsiteX607" fmla="*/ 506322 w 7467600"/>
              <a:gd name="connsiteY607" fmla="*/ 1020997 h 6858000"/>
              <a:gd name="connsiteX608" fmla="*/ 533068 w 7467600"/>
              <a:gd name="connsiteY608" fmla="*/ 1029409 h 6858000"/>
              <a:gd name="connsiteX609" fmla="*/ 1232525 w 7467600"/>
              <a:gd name="connsiteY609" fmla="*/ 1804675 h 6858000"/>
              <a:gd name="connsiteX610" fmla="*/ 1388858 w 7467600"/>
              <a:gd name="connsiteY610" fmla="*/ 2368011 h 6858000"/>
              <a:gd name="connsiteX611" fmla="*/ 1384098 w 7467600"/>
              <a:gd name="connsiteY611" fmla="*/ 2378125 h 6858000"/>
              <a:gd name="connsiteX612" fmla="*/ 1425393 w 7467600"/>
              <a:gd name="connsiteY612" fmla="*/ 2589124 h 6858000"/>
              <a:gd name="connsiteX613" fmla="*/ 1424001 w 7467600"/>
              <a:gd name="connsiteY613" fmla="*/ 2597541 h 6858000"/>
              <a:gd name="connsiteX614" fmla="*/ 2152729 w 7467600"/>
              <a:gd name="connsiteY614" fmla="*/ 2864487 h 6858000"/>
              <a:gd name="connsiteX615" fmla="*/ 2020609 w 7467600"/>
              <a:gd name="connsiteY615" fmla="*/ 2539671 h 6858000"/>
              <a:gd name="connsiteX616" fmla="*/ 2018920 w 7467600"/>
              <a:gd name="connsiteY616" fmla="*/ 2536309 h 6858000"/>
              <a:gd name="connsiteX617" fmla="*/ 1342441 w 7467600"/>
              <a:gd name="connsiteY617" fmla="*/ 1173017 h 6858000"/>
              <a:gd name="connsiteX618" fmla="*/ 1367925 w 7467600"/>
              <a:gd name="connsiteY618" fmla="*/ 1135648 h 6858000"/>
              <a:gd name="connsiteX619" fmla="*/ 1771401 w 7467600"/>
              <a:gd name="connsiteY619" fmla="*/ 1806673 h 6858000"/>
              <a:gd name="connsiteX620" fmla="*/ 1972385 w 7467600"/>
              <a:gd name="connsiteY620" fmla="*/ 2198735 h 6858000"/>
              <a:gd name="connsiteX621" fmla="*/ 2040892 w 7467600"/>
              <a:gd name="connsiteY621" fmla="*/ 2405205 h 6858000"/>
              <a:gd name="connsiteX622" fmla="*/ 2131689 w 7467600"/>
              <a:gd name="connsiteY622" fmla="*/ 1936926 h 6858000"/>
              <a:gd name="connsiteX623" fmla="*/ 2454820 w 7467600"/>
              <a:gd name="connsiteY623" fmla="*/ 1248808 h 6858000"/>
              <a:gd name="connsiteX624" fmla="*/ 2492512 w 7467600"/>
              <a:gd name="connsiteY624" fmla="*/ 1302920 h 6858000"/>
              <a:gd name="connsiteX625" fmla="*/ 2081216 w 7467600"/>
              <a:gd name="connsiteY625" fmla="*/ 2527513 h 6858000"/>
              <a:gd name="connsiteX626" fmla="*/ 2081211 w 7467600"/>
              <a:gd name="connsiteY626" fmla="*/ 2528916 h 6858000"/>
              <a:gd name="connsiteX627" fmla="*/ 2199067 w 7467600"/>
              <a:gd name="connsiteY627" fmla="*/ 2884061 h 6858000"/>
              <a:gd name="connsiteX628" fmla="*/ 3192586 w 7467600"/>
              <a:gd name="connsiteY628" fmla="*/ 3411496 h 6858000"/>
              <a:gd name="connsiteX629" fmla="*/ 3182620 w 7467600"/>
              <a:gd name="connsiteY629" fmla="*/ 3483279 h 6858000"/>
              <a:gd name="connsiteX630" fmla="*/ 2435119 w 7467600"/>
              <a:gd name="connsiteY630" fmla="*/ 3080173 h 6858000"/>
              <a:gd name="connsiteX631" fmla="*/ 2410152 w 7467600"/>
              <a:gd name="connsiteY631" fmla="*/ 3063751 h 6858000"/>
              <a:gd name="connsiteX632" fmla="*/ 2408099 w 7467600"/>
              <a:gd name="connsiteY632" fmla="*/ 3064403 h 6858000"/>
              <a:gd name="connsiteX633" fmla="*/ 2407218 w 7467600"/>
              <a:gd name="connsiteY633" fmla="*/ 3070324 h 6858000"/>
              <a:gd name="connsiteX634" fmla="*/ 2380138 w 7467600"/>
              <a:gd name="connsiteY634" fmla="*/ 3099341 h 6858000"/>
              <a:gd name="connsiteX635" fmla="*/ 1765923 w 7467600"/>
              <a:gd name="connsiteY635" fmla="*/ 3581043 h 6858000"/>
              <a:gd name="connsiteX636" fmla="*/ 1702258 w 7467600"/>
              <a:gd name="connsiteY636" fmla="*/ 3612286 h 6858000"/>
              <a:gd name="connsiteX637" fmla="*/ 1538370 w 7467600"/>
              <a:gd name="connsiteY637" fmla="*/ 3811804 h 6858000"/>
              <a:gd name="connsiteX638" fmla="*/ 542867 w 7467600"/>
              <a:gd name="connsiteY638" fmla="*/ 4944092 h 6858000"/>
              <a:gd name="connsiteX639" fmla="*/ 515800 w 7467600"/>
              <a:gd name="connsiteY639" fmla="*/ 4862180 h 6858000"/>
              <a:gd name="connsiteX640" fmla="*/ 909145 w 7467600"/>
              <a:gd name="connsiteY640" fmla="*/ 4199225 h 6858000"/>
              <a:gd name="connsiteX641" fmla="*/ 1214067 w 7467600"/>
              <a:gd name="connsiteY641" fmla="*/ 3908561 h 6858000"/>
              <a:gd name="connsiteX642" fmla="*/ 640967 w 7467600"/>
              <a:gd name="connsiteY642" fmla="*/ 4105601 h 6858000"/>
              <a:gd name="connsiteX643" fmla="*/ 112563 w 7467600"/>
              <a:gd name="connsiteY643" fmla="*/ 4396952 h 6858000"/>
              <a:gd name="connsiteX644" fmla="*/ 0 w 7467600"/>
              <a:gd name="connsiteY644" fmla="*/ 4466006 h 6858000"/>
              <a:gd name="connsiteX645" fmla="*/ 0 w 7467600"/>
              <a:gd name="connsiteY645" fmla="*/ 4233763 h 6858000"/>
              <a:gd name="connsiteX646" fmla="*/ 36881 w 7467600"/>
              <a:gd name="connsiteY646" fmla="*/ 4200118 h 6858000"/>
              <a:gd name="connsiteX647" fmla="*/ 910534 w 7467600"/>
              <a:gd name="connsiteY647" fmla="*/ 3629753 h 6858000"/>
              <a:gd name="connsiteX648" fmla="*/ 1578717 w 7467600"/>
              <a:gd name="connsiteY648" fmla="*/ 3575982 h 6858000"/>
              <a:gd name="connsiteX649" fmla="*/ 2338780 w 7467600"/>
              <a:gd name="connsiteY649" fmla="*/ 3033725 h 6858000"/>
              <a:gd name="connsiteX650" fmla="*/ 1807991 w 7467600"/>
              <a:gd name="connsiteY650" fmla="*/ 2807184 h 6858000"/>
              <a:gd name="connsiteX651" fmla="*/ 1416358 w 7467600"/>
              <a:gd name="connsiteY651" fmla="*/ 3112571 h 6858000"/>
              <a:gd name="connsiteX652" fmla="*/ 939066 w 7467600"/>
              <a:gd name="connsiteY652" fmla="*/ 3378798 h 6858000"/>
              <a:gd name="connsiteX653" fmla="*/ 115099 w 7467600"/>
              <a:gd name="connsiteY653" fmla="*/ 3607650 h 6858000"/>
              <a:gd name="connsiteX654" fmla="*/ 97284 w 7467600"/>
              <a:gd name="connsiteY654" fmla="*/ 3520393 h 6858000"/>
              <a:gd name="connsiteX655" fmla="*/ 922050 w 7467600"/>
              <a:gd name="connsiteY655" fmla="*/ 3074867 h 6858000"/>
              <a:gd name="connsiteX656" fmla="*/ 1405265 w 7467600"/>
              <a:gd name="connsiteY656" fmla="*/ 3016319 h 6858000"/>
              <a:gd name="connsiteX657" fmla="*/ 1407512 w 7467600"/>
              <a:gd name="connsiteY657" fmla="*/ 3018001 h 6858000"/>
              <a:gd name="connsiteX658" fmla="*/ 1726266 w 7467600"/>
              <a:gd name="connsiteY658" fmla="*/ 2777274 h 6858000"/>
              <a:gd name="connsiteX659" fmla="*/ 625390 w 7467600"/>
              <a:gd name="connsiteY659" fmla="*/ 2514541 h 6858000"/>
              <a:gd name="connsiteX660" fmla="*/ 619799 w 7467600"/>
              <a:gd name="connsiteY660" fmla="*/ 2527180 h 6858000"/>
              <a:gd name="connsiteX661" fmla="*/ 310030 w 7467600"/>
              <a:gd name="connsiteY661" fmla="*/ 2771818 h 6858000"/>
              <a:gd name="connsiteX662" fmla="*/ 173877 w 7467600"/>
              <a:gd name="connsiteY662" fmla="*/ 2937056 h 6858000"/>
              <a:gd name="connsiteX663" fmla="*/ 77889 w 7467600"/>
              <a:gd name="connsiteY663" fmla="*/ 3138440 h 6858000"/>
              <a:gd name="connsiteX664" fmla="*/ 0 w 7467600"/>
              <a:gd name="connsiteY664" fmla="*/ 3271395 h 6858000"/>
              <a:gd name="connsiteX665" fmla="*/ 0 w 7467600"/>
              <a:gd name="connsiteY665" fmla="*/ 3153002 h 6858000"/>
              <a:gd name="connsiteX666" fmla="*/ 2386 w 7467600"/>
              <a:gd name="connsiteY666" fmla="*/ 3149203 h 6858000"/>
              <a:gd name="connsiteX667" fmla="*/ 89753 w 7467600"/>
              <a:gd name="connsiteY667" fmla="*/ 2987702 h 6858000"/>
              <a:gd name="connsiteX668" fmla="*/ 76869 w 7467600"/>
              <a:gd name="connsiteY668" fmla="*/ 3005404 h 6858000"/>
              <a:gd name="connsiteX669" fmla="*/ 32049 w 7467600"/>
              <a:gd name="connsiteY669" fmla="*/ 3065814 h 6858000"/>
              <a:gd name="connsiteX670" fmla="*/ 0 w 7467600"/>
              <a:gd name="connsiteY670" fmla="*/ 3108744 h 6858000"/>
              <a:gd name="connsiteX671" fmla="*/ 0 w 7467600"/>
              <a:gd name="connsiteY671" fmla="*/ 3058059 h 6858000"/>
              <a:gd name="connsiteX672" fmla="*/ 7610 w 7467600"/>
              <a:gd name="connsiteY672" fmla="*/ 3047889 h 6858000"/>
              <a:gd name="connsiteX673" fmla="*/ 52419 w 7467600"/>
              <a:gd name="connsiteY673" fmla="*/ 2987479 h 6858000"/>
              <a:gd name="connsiteX674" fmla="*/ 59142 w 7467600"/>
              <a:gd name="connsiteY674" fmla="*/ 2978488 h 6858000"/>
              <a:gd name="connsiteX675" fmla="*/ 0 w 7467600"/>
              <a:gd name="connsiteY675" fmla="*/ 3015334 h 6858000"/>
              <a:gd name="connsiteX676" fmla="*/ 0 w 7467600"/>
              <a:gd name="connsiteY676" fmla="*/ 2914286 h 6858000"/>
              <a:gd name="connsiteX677" fmla="*/ 36383 w 7467600"/>
              <a:gd name="connsiteY677" fmla="*/ 2901128 h 6858000"/>
              <a:gd name="connsiteX678" fmla="*/ 156329 w 7467600"/>
              <a:gd name="connsiteY678" fmla="*/ 2840533 h 6858000"/>
              <a:gd name="connsiteX679" fmla="*/ 358355 w 7467600"/>
              <a:gd name="connsiteY679" fmla="*/ 2620471 h 6858000"/>
              <a:gd name="connsiteX680" fmla="*/ 510577 w 7467600"/>
              <a:gd name="connsiteY680" fmla="*/ 2501244 h 6858000"/>
              <a:gd name="connsiteX681" fmla="*/ 211967 w 7467600"/>
              <a:gd name="connsiteY681" fmla="*/ 2479171 h 6858000"/>
              <a:gd name="connsiteX682" fmla="*/ 0 w 7467600"/>
              <a:gd name="connsiteY682" fmla="*/ 2476398 h 6858000"/>
              <a:gd name="connsiteX683" fmla="*/ 0 w 7467600"/>
              <a:gd name="connsiteY683" fmla="*/ 2389189 h 6858000"/>
              <a:gd name="connsiteX684" fmla="*/ 103062 w 7467600"/>
              <a:gd name="connsiteY684" fmla="*/ 2389518 h 6858000"/>
              <a:gd name="connsiteX685" fmla="*/ 510734 w 7467600"/>
              <a:gd name="connsiteY685" fmla="*/ 2416201 h 6858000"/>
              <a:gd name="connsiteX686" fmla="*/ 279257 w 7467600"/>
              <a:gd name="connsiteY686" fmla="*/ 2092102 h 6858000"/>
              <a:gd name="connsiteX687" fmla="*/ 65265 w 7467600"/>
              <a:gd name="connsiteY687" fmla="*/ 2006049 h 6858000"/>
              <a:gd name="connsiteX688" fmla="*/ 0 w 7467600"/>
              <a:gd name="connsiteY688" fmla="*/ 1982532 h 6858000"/>
              <a:gd name="connsiteX689" fmla="*/ 0 w 7467600"/>
              <a:gd name="connsiteY689" fmla="*/ 1912789 h 6858000"/>
              <a:gd name="connsiteX690" fmla="*/ 97460 w 7467600"/>
              <a:gd name="connsiteY690" fmla="*/ 1953725 h 6858000"/>
              <a:gd name="connsiteX691" fmla="*/ 221272 w 7467600"/>
              <a:gd name="connsiteY691" fmla="*/ 1980766 h 6858000"/>
              <a:gd name="connsiteX692" fmla="*/ 116765 w 7467600"/>
              <a:gd name="connsiteY692" fmla="*/ 1911033 h 6858000"/>
              <a:gd name="connsiteX693" fmla="*/ 16405 w 7467600"/>
              <a:gd name="connsiteY693" fmla="*/ 1803412 h 6858000"/>
              <a:gd name="connsiteX694" fmla="*/ 0 w 7467600"/>
              <a:gd name="connsiteY694" fmla="*/ 1784777 h 6858000"/>
              <a:gd name="connsiteX695" fmla="*/ 0 w 7467600"/>
              <a:gd name="connsiteY695" fmla="*/ 1740082 h 6858000"/>
              <a:gd name="connsiteX696" fmla="*/ 39394 w 7467600"/>
              <a:gd name="connsiteY696" fmla="*/ 1784856 h 6858000"/>
              <a:gd name="connsiteX697" fmla="*/ 135813 w 7467600"/>
              <a:gd name="connsiteY697" fmla="*/ 1888838 h 6858000"/>
              <a:gd name="connsiteX698" fmla="*/ 242575 w 7467600"/>
              <a:gd name="connsiteY698" fmla="*/ 1958841 h 6858000"/>
              <a:gd name="connsiteX699" fmla="*/ 82197 w 7467600"/>
              <a:gd name="connsiteY699" fmla="*/ 1754826 h 6858000"/>
              <a:gd name="connsiteX700" fmla="*/ 0 w 7467600"/>
              <a:gd name="connsiteY700" fmla="*/ 1679650 h 6858000"/>
              <a:gd name="connsiteX701" fmla="*/ 0 w 7467600"/>
              <a:gd name="connsiteY701" fmla="*/ 1602463 h 6858000"/>
              <a:gd name="connsiteX702" fmla="*/ 84689 w 7467600"/>
              <a:gd name="connsiteY702" fmla="*/ 1677442 h 6858000"/>
              <a:gd name="connsiteX703" fmla="*/ 298437 w 7467600"/>
              <a:gd name="connsiteY703" fmla="*/ 1968019 h 6858000"/>
              <a:gd name="connsiteX704" fmla="*/ 227269 w 7467600"/>
              <a:gd name="connsiteY704" fmla="*/ 1114064 h 6858000"/>
              <a:gd name="connsiteX705" fmla="*/ 248003 w 7467600"/>
              <a:gd name="connsiteY705" fmla="*/ 1089613 h 6858000"/>
              <a:gd name="connsiteX706" fmla="*/ 427020 w 7467600"/>
              <a:gd name="connsiteY706" fmla="*/ 1619803 h 6858000"/>
              <a:gd name="connsiteX707" fmla="*/ 340345 w 7467600"/>
              <a:gd name="connsiteY707" fmla="*/ 2027739 h 6858000"/>
              <a:gd name="connsiteX708" fmla="*/ 360865 w 7467600"/>
              <a:gd name="connsiteY708" fmla="*/ 2044827 h 6858000"/>
              <a:gd name="connsiteX709" fmla="*/ 560414 w 7467600"/>
              <a:gd name="connsiteY709" fmla="*/ 2421457 h 6858000"/>
              <a:gd name="connsiteX710" fmla="*/ 1359703 w 7467600"/>
              <a:gd name="connsiteY710" fmla="*/ 2578554 h 6858000"/>
              <a:gd name="connsiteX711" fmla="*/ 1359422 w 7467600"/>
              <a:gd name="connsiteY711" fmla="*/ 2577994 h 6858000"/>
              <a:gd name="connsiteX712" fmla="*/ 828701 w 7467600"/>
              <a:gd name="connsiteY712" fmla="*/ 1839520 h 6858000"/>
              <a:gd name="connsiteX713" fmla="*/ 494427 w 7467600"/>
              <a:gd name="connsiteY713" fmla="*/ 1092333 h 6858000"/>
              <a:gd name="connsiteX714" fmla="*/ 506322 w 7467600"/>
              <a:gd name="connsiteY714" fmla="*/ 1020997 h 6858000"/>
              <a:gd name="connsiteX715" fmla="*/ 4570198 w 7467600"/>
              <a:gd name="connsiteY715" fmla="*/ 978081 h 6858000"/>
              <a:gd name="connsiteX716" fmla="*/ 4523691 w 7467600"/>
              <a:gd name="connsiteY716" fmla="*/ 1127776 h 6858000"/>
              <a:gd name="connsiteX717" fmla="*/ 4509875 w 7467600"/>
              <a:gd name="connsiteY717" fmla="*/ 1167552 h 6858000"/>
              <a:gd name="connsiteX718" fmla="*/ 4478168 w 7467600"/>
              <a:gd name="connsiteY718" fmla="*/ 1260735 h 6858000"/>
              <a:gd name="connsiteX719" fmla="*/ 4409309 w 7467600"/>
              <a:gd name="connsiteY719" fmla="*/ 1666996 h 6858000"/>
              <a:gd name="connsiteX720" fmla="*/ 4370031 w 7467600"/>
              <a:gd name="connsiteY720" fmla="*/ 1955666 h 6858000"/>
              <a:gd name="connsiteX721" fmla="*/ 4570198 w 7467600"/>
              <a:gd name="connsiteY721" fmla="*/ 978081 h 6858000"/>
              <a:gd name="connsiteX722" fmla="*/ 4557898 w 7467600"/>
              <a:gd name="connsiteY722" fmla="*/ 900011 h 6858000"/>
              <a:gd name="connsiteX723" fmla="*/ 4344840 w 7467600"/>
              <a:gd name="connsiteY723" fmla="*/ 1922038 h 6858000"/>
              <a:gd name="connsiteX724" fmla="*/ 4378710 w 7467600"/>
              <a:gd name="connsiteY724" fmla="*/ 1665516 h 6858000"/>
              <a:gd name="connsiteX725" fmla="*/ 4448798 w 7467600"/>
              <a:gd name="connsiteY725" fmla="*/ 1253024 h 6858000"/>
              <a:gd name="connsiteX726" fmla="*/ 4480315 w 7467600"/>
              <a:gd name="connsiteY726" fmla="*/ 1158454 h 6858000"/>
              <a:gd name="connsiteX727" fmla="*/ 4494133 w 7467600"/>
              <a:gd name="connsiteY727" fmla="*/ 1118676 h 6858000"/>
              <a:gd name="connsiteX728" fmla="*/ 4557898 w 7467600"/>
              <a:gd name="connsiteY728" fmla="*/ 900011 h 6858000"/>
              <a:gd name="connsiteX729" fmla="*/ 5870151 w 7467600"/>
              <a:gd name="connsiteY729" fmla="*/ 898890 h 6858000"/>
              <a:gd name="connsiteX730" fmla="*/ 5861335 w 7467600"/>
              <a:gd name="connsiteY730" fmla="*/ 899177 h 6858000"/>
              <a:gd name="connsiteX731" fmla="*/ 5843702 w 7467600"/>
              <a:gd name="connsiteY731" fmla="*/ 899748 h 6858000"/>
              <a:gd name="connsiteX732" fmla="*/ 5651107 w 7467600"/>
              <a:gd name="connsiteY732" fmla="*/ 920306 h 6858000"/>
              <a:gd name="connsiteX733" fmla="*/ 5459407 w 7467600"/>
              <a:gd name="connsiteY733" fmla="*/ 940975 h 6858000"/>
              <a:gd name="connsiteX734" fmla="*/ 5374846 w 7467600"/>
              <a:gd name="connsiteY734" fmla="*/ 941988 h 6858000"/>
              <a:gd name="connsiteX735" fmla="*/ 5256105 w 7467600"/>
              <a:gd name="connsiteY735" fmla="*/ 945632 h 6858000"/>
              <a:gd name="connsiteX736" fmla="*/ 5107071 w 7467600"/>
              <a:gd name="connsiteY736" fmla="*/ 969720 h 6858000"/>
              <a:gd name="connsiteX737" fmla="*/ 4998681 w 7467600"/>
              <a:gd name="connsiteY737" fmla="*/ 988771 h 6858000"/>
              <a:gd name="connsiteX738" fmla="*/ 5870151 w 7467600"/>
              <a:gd name="connsiteY738" fmla="*/ 898890 h 6858000"/>
              <a:gd name="connsiteX739" fmla="*/ 5504425 w 7467600"/>
              <a:gd name="connsiteY739" fmla="*/ 848067 h 6858000"/>
              <a:gd name="connsiteX740" fmla="*/ 4968849 w 7467600"/>
              <a:gd name="connsiteY740" fmla="*/ 962318 h 6858000"/>
              <a:gd name="connsiteX741" fmla="*/ 5104039 w 7467600"/>
              <a:gd name="connsiteY741" fmla="*/ 940634 h 6858000"/>
              <a:gd name="connsiteX742" fmla="*/ 5256311 w 7467600"/>
              <a:gd name="connsiteY742" fmla="*/ 916490 h 6858000"/>
              <a:gd name="connsiteX743" fmla="*/ 5377381 w 7467600"/>
              <a:gd name="connsiteY743" fmla="*/ 912671 h 6858000"/>
              <a:gd name="connsiteX744" fmla="*/ 5460148 w 7467600"/>
              <a:gd name="connsiteY744" fmla="*/ 911442 h 6858000"/>
              <a:gd name="connsiteX745" fmla="*/ 5648971 w 7467600"/>
              <a:gd name="connsiteY745" fmla="*/ 891331 h 6858000"/>
              <a:gd name="connsiteX746" fmla="*/ 5844807 w 7467600"/>
              <a:gd name="connsiteY746" fmla="*/ 870718 h 6858000"/>
              <a:gd name="connsiteX747" fmla="*/ 5862975 w 7467600"/>
              <a:gd name="connsiteY747" fmla="*/ 869756 h 6858000"/>
              <a:gd name="connsiteX748" fmla="*/ 5920887 w 7467600"/>
              <a:gd name="connsiteY748" fmla="*/ 865929 h 6858000"/>
              <a:gd name="connsiteX749" fmla="*/ 5504425 w 7467600"/>
              <a:gd name="connsiteY749" fmla="*/ 848067 h 6858000"/>
              <a:gd name="connsiteX750" fmla="*/ 3607114 w 7467600"/>
              <a:gd name="connsiteY750" fmla="*/ 467441 h 6858000"/>
              <a:gd name="connsiteX751" fmla="*/ 3296242 w 7467600"/>
              <a:gd name="connsiteY751" fmla="*/ 807991 h 6858000"/>
              <a:gd name="connsiteX752" fmla="*/ 3174674 w 7467600"/>
              <a:gd name="connsiteY752" fmla="*/ 919759 h 6858000"/>
              <a:gd name="connsiteX753" fmla="*/ 3042978 w 7467600"/>
              <a:gd name="connsiteY753" fmla="*/ 1054894 h 6858000"/>
              <a:gd name="connsiteX754" fmla="*/ 2968914 w 7467600"/>
              <a:gd name="connsiteY754" fmla="*/ 1133756 h 6858000"/>
              <a:gd name="connsiteX755" fmla="*/ 3103823 w 7467600"/>
              <a:gd name="connsiteY755" fmla="*/ 1026814 h 6858000"/>
              <a:gd name="connsiteX756" fmla="*/ 3607114 w 7467600"/>
              <a:gd name="connsiteY756" fmla="*/ 467441 h 6858000"/>
              <a:gd name="connsiteX757" fmla="*/ 3744487 w 7467600"/>
              <a:gd name="connsiteY757" fmla="*/ 383136 h 6858000"/>
              <a:gd name="connsiteX758" fmla="*/ 3970213 w 7467600"/>
              <a:gd name="connsiteY758" fmla="*/ 995559 h 6858000"/>
              <a:gd name="connsiteX759" fmla="*/ 3744487 w 7467600"/>
              <a:gd name="connsiteY759" fmla="*/ 383136 h 6858000"/>
              <a:gd name="connsiteX760" fmla="*/ 3624562 w 7467600"/>
              <a:gd name="connsiteY760" fmla="*/ 367041 h 6858000"/>
              <a:gd name="connsiteX761" fmla="*/ 3489712 w 7467600"/>
              <a:gd name="connsiteY761" fmla="*/ 485386 h 6858000"/>
              <a:gd name="connsiteX762" fmla="*/ 3182994 w 7467600"/>
              <a:gd name="connsiteY762" fmla="*/ 828265 h 6858000"/>
              <a:gd name="connsiteX763" fmla="*/ 2892114 w 7467600"/>
              <a:gd name="connsiteY763" fmla="*/ 1172635 h 6858000"/>
              <a:gd name="connsiteX764" fmla="*/ 3021459 w 7467600"/>
              <a:gd name="connsiteY764" fmla="*/ 1035385 h 6858000"/>
              <a:gd name="connsiteX765" fmla="*/ 3153873 w 7467600"/>
              <a:gd name="connsiteY765" fmla="*/ 898971 h 6858000"/>
              <a:gd name="connsiteX766" fmla="*/ 3276511 w 7467600"/>
              <a:gd name="connsiteY766" fmla="*/ 786423 h 6858000"/>
              <a:gd name="connsiteX767" fmla="*/ 3584154 w 7467600"/>
              <a:gd name="connsiteY767" fmla="*/ 448218 h 6858000"/>
              <a:gd name="connsiteX768" fmla="*/ 3624562 w 7467600"/>
              <a:gd name="connsiteY768" fmla="*/ 367041 h 6858000"/>
              <a:gd name="connsiteX769" fmla="*/ 3766672 w 7467600"/>
              <a:gd name="connsiteY769" fmla="*/ 359429 h 6858000"/>
              <a:gd name="connsiteX770" fmla="*/ 3996338 w 7467600"/>
              <a:gd name="connsiteY770" fmla="*/ 968237 h 6858000"/>
              <a:gd name="connsiteX771" fmla="*/ 3766672 w 7467600"/>
              <a:gd name="connsiteY771" fmla="*/ 359429 h 6858000"/>
              <a:gd name="connsiteX772" fmla="*/ 5805386 w 7467600"/>
              <a:gd name="connsiteY772" fmla="*/ 239240 h 6858000"/>
              <a:gd name="connsiteX773" fmla="*/ 5736947 w 7467600"/>
              <a:gd name="connsiteY773" fmla="*/ 261367 h 6858000"/>
              <a:gd name="connsiteX774" fmla="*/ 5427012 w 7467600"/>
              <a:gd name="connsiteY774" fmla="*/ 311272 h 6858000"/>
              <a:gd name="connsiteX775" fmla="*/ 5147818 w 7467600"/>
              <a:gd name="connsiteY775" fmla="*/ 322112 h 6858000"/>
              <a:gd name="connsiteX776" fmla="*/ 5060854 w 7467600"/>
              <a:gd name="connsiteY776" fmla="*/ 311882 h 6858000"/>
              <a:gd name="connsiteX777" fmla="*/ 4945989 w 7467600"/>
              <a:gd name="connsiteY777" fmla="*/ 300516 h 6858000"/>
              <a:gd name="connsiteX778" fmla="*/ 5410479 w 7467600"/>
              <a:gd name="connsiteY778" fmla="*/ 348434 h 6858000"/>
              <a:gd name="connsiteX779" fmla="*/ 5805386 w 7467600"/>
              <a:gd name="connsiteY779" fmla="*/ 239240 h 6858000"/>
              <a:gd name="connsiteX780" fmla="*/ 5905192 w 7467600"/>
              <a:gd name="connsiteY780" fmla="*/ 163079 h 6858000"/>
              <a:gd name="connsiteX781" fmla="*/ 5865655 w 7467600"/>
              <a:gd name="connsiteY781" fmla="*/ 171901 h 6858000"/>
              <a:gd name="connsiteX782" fmla="*/ 5259740 w 7467600"/>
              <a:gd name="connsiteY782" fmla="*/ 257013 h 6858000"/>
              <a:gd name="connsiteX783" fmla="*/ 5208466 w 7467600"/>
              <a:gd name="connsiteY783" fmla="*/ 257550 h 6858000"/>
              <a:gd name="connsiteX784" fmla="*/ 4980204 w 7467600"/>
              <a:gd name="connsiteY784" fmla="*/ 271903 h 6858000"/>
              <a:gd name="connsiteX785" fmla="*/ 5068068 w 7467600"/>
              <a:gd name="connsiteY785" fmla="*/ 282244 h 6858000"/>
              <a:gd name="connsiteX786" fmla="*/ 5153231 w 7467600"/>
              <a:gd name="connsiteY786" fmla="*/ 292240 h 6858000"/>
              <a:gd name="connsiteX787" fmla="*/ 5426491 w 7467600"/>
              <a:gd name="connsiteY787" fmla="*/ 281128 h 6858000"/>
              <a:gd name="connsiteX788" fmla="*/ 5731212 w 7467600"/>
              <a:gd name="connsiteY788" fmla="*/ 231951 h 6858000"/>
              <a:gd name="connsiteX789" fmla="*/ 5905192 w 7467600"/>
              <a:gd name="connsiteY789" fmla="*/ 163079 h 6858000"/>
              <a:gd name="connsiteX790" fmla="*/ 5944437 w 7467600"/>
              <a:gd name="connsiteY790" fmla="*/ 113829 h 6858000"/>
              <a:gd name="connsiteX791" fmla="*/ 5825032 w 7467600"/>
              <a:gd name="connsiteY791" fmla="*/ 146405 h 6858000"/>
              <a:gd name="connsiteX792" fmla="*/ 4955599 w 7467600"/>
              <a:gd name="connsiteY792" fmla="*/ 247008 h 6858000"/>
              <a:gd name="connsiteX793" fmla="*/ 5210104 w 7467600"/>
              <a:gd name="connsiteY793" fmla="*/ 228123 h 6858000"/>
              <a:gd name="connsiteX794" fmla="*/ 5261015 w 7467600"/>
              <a:gd name="connsiteY794" fmla="*/ 227087 h 6858000"/>
              <a:gd name="connsiteX795" fmla="*/ 5861181 w 7467600"/>
              <a:gd name="connsiteY795" fmla="*/ 143093 h 6858000"/>
              <a:gd name="connsiteX796" fmla="*/ 5961252 w 7467600"/>
              <a:gd name="connsiteY796" fmla="*/ 114820 h 6858000"/>
              <a:gd name="connsiteX797" fmla="*/ 5944437 w 7467600"/>
              <a:gd name="connsiteY797" fmla="*/ 113829 h 6858000"/>
              <a:gd name="connsiteX798" fmla="*/ 3882765 w 7467600"/>
              <a:gd name="connsiteY798" fmla="*/ 0 h 6858000"/>
              <a:gd name="connsiteX799" fmla="*/ 3995099 w 7467600"/>
              <a:gd name="connsiteY799" fmla="*/ 0 h 6858000"/>
              <a:gd name="connsiteX800" fmla="*/ 4163818 w 7467600"/>
              <a:gd name="connsiteY800" fmla="*/ 234104 h 6858000"/>
              <a:gd name="connsiteX801" fmla="*/ 4172099 w 7467600"/>
              <a:gd name="connsiteY801" fmla="*/ 234207 h 6858000"/>
              <a:gd name="connsiteX802" fmla="*/ 4784282 w 7467600"/>
              <a:gd name="connsiteY802" fmla="*/ 276561 h 6858000"/>
              <a:gd name="connsiteX803" fmla="*/ 4801687 w 7467600"/>
              <a:gd name="connsiteY803" fmla="*/ 267764 h 6858000"/>
              <a:gd name="connsiteX804" fmla="*/ 6082788 w 7467600"/>
              <a:gd name="connsiteY804" fmla="*/ 64119 h 6858000"/>
              <a:gd name="connsiteX805" fmla="*/ 6099442 w 7467600"/>
              <a:gd name="connsiteY805" fmla="*/ 82568 h 6858000"/>
              <a:gd name="connsiteX806" fmla="*/ 4804137 w 7467600"/>
              <a:gd name="connsiteY806" fmla="*/ 320931 h 6858000"/>
              <a:gd name="connsiteX807" fmla="*/ 4227047 w 7467600"/>
              <a:gd name="connsiteY807" fmla="*/ 313415 h 6858000"/>
              <a:gd name="connsiteX808" fmla="*/ 4346041 w 7467600"/>
              <a:gd name="connsiteY808" fmla="*/ 456086 h 6858000"/>
              <a:gd name="connsiteX809" fmla="*/ 4870967 w 7467600"/>
              <a:gd name="connsiteY809" fmla="*/ 963061 h 6858000"/>
              <a:gd name="connsiteX810" fmla="*/ 4889647 w 7467600"/>
              <a:gd name="connsiteY810" fmla="*/ 957147 h 6858000"/>
              <a:gd name="connsiteX811" fmla="*/ 5422504 w 7467600"/>
              <a:gd name="connsiteY811" fmla="*/ 805191 h 6858000"/>
              <a:gd name="connsiteX812" fmla="*/ 6087656 w 7467600"/>
              <a:gd name="connsiteY812" fmla="*/ 826703 h 6858000"/>
              <a:gd name="connsiteX813" fmla="*/ 6058717 w 7467600"/>
              <a:gd name="connsiteY813" fmla="*/ 865992 h 6858000"/>
              <a:gd name="connsiteX814" fmla="*/ 4974153 w 7467600"/>
              <a:gd name="connsiteY814" fmla="*/ 1045456 h 6858000"/>
              <a:gd name="connsiteX815" fmla="*/ 5627835 w 7467600"/>
              <a:gd name="connsiteY815" fmla="*/ 1472077 h 6858000"/>
              <a:gd name="connsiteX816" fmla="*/ 5629817 w 7467600"/>
              <a:gd name="connsiteY816" fmla="*/ 1471412 h 6858000"/>
              <a:gd name="connsiteX817" fmla="*/ 5634124 w 7467600"/>
              <a:gd name="connsiteY817" fmla="*/ 1470572 h 6858000"/>
              <a:gd name="connsiteX818" fmla="*/ 5755832 w 7467600"/>
              <a:gd name="connsiteY818" fmla="*/ 1383886 h 6858000"/>
              <a:gd name="connsiteX819" fmla="*/ 6014186 w 7467600"/>
              <a:gd name="connsiteY819" fmla="*/ 1279799 h 6858000"/>
              <a:gd name="connsiteX820" fmla="*/ 6901619 w 7467600"/>
              <a:gd name="connsiteY820" fmla="*/ 1047874 h 6858000"/>
              <a:gd name="connsiteX821" fmla="*/ 6931566 w 7467600"/>
              <a:gd name="connsiteY821" fmla="*/ 1062034 h 6858000"/>
              <a:gd name="connsiteX822" fmla="*/ 5790982 w 7467600"/>
              <a:gd name="connsiteY822" fmla="*/ 1561380 h 6858000"/>
              <a:gd name="connsiteX823" fmla="*/ 6188971 w 7467600"/>
              <a:gd name="connsiteY823" fmla="*/ 1755168 h 6858000"/>
              <a:gd name="connsiteX824" fmla="*/ 6202446 w 7467600"/>
              <a:gd name="connsiteY824" fmla="*/ 1752268 h 6858000"/>
              <a:gd name="connsiteX825" fmla="*/ 7179560 w 7467600"/>
              <a:gd name="connsiteY825" fmla="*/ 1467551 h 6858000"/>
              <a:gd name="connsiteX826" fmla="*/ 7158730 w 7467600"/>
              <a:gd name="connsiteY826" fmla="*/ 1507835 h 6858000"/>
              <a:gd name="connsiteX827" fmla="*/ 6326959 w 7467600"/>
              <a:gd name="connsiteY827" fmla="*/ 1817686 h 6858000"/>
              <a:gd name="connsiteX828" fmla="*/ 6537433 w 7467600"/>
              <a:gd name="connsiteY828" fmla="*/ 1907790 h 6858000"/>
              <a:gd name="connsiteX829" fmla="*/ 6550221 w 7467600"/>
              <a:gd name="connsiteY829" fmla="*/ 1910729 h 6858000"/>
              <a:gd name="connsiteX830" fmla="*/ 6964438 w 7467600"/>
              <a:gd name="connsiteY830" fmla="*/ 2209505 h 6858000"/>
              <a:gd name="connsiteX831" fmla="*/ 7367862 w 7467600"/>
              <a:gd name="connsiteY831" fmla="*/ 2806833 h 6858000"/>
              <a:gd name="connsiteX832" fmla="*/ 7364329 w 7467600"/>
              <a:gd name="connsiteY832" fmla="*/ 2826907 h 6858000"/>
              <a:gd name="connsiteX833" fmla="*/ 7290545 w 7467600"/>
              <a:gd name="connsiteY833" fmla="*/ 2850663 h 6858000"/>
              <a:gd name="connsiteX834" fmla="*/ 6472036 w 7467600"/>
              <a:gd name="connsiteY834" fmla="*/ 1959003 h 6858000"/>
              <a:gd name="connsiteX835" fmla="*/ 5792897 w 7467600"/>
              <a:gd name="connsiteY835" fmla="*/ 1647747 h 6858000"/>
              <a:gd name="connsiteX836" fmla="*/ 5842751 w 7467600"/>
              <a:gd name="connsiteY836" fmla="*/ 1816112 h 6858000"/>
              <a:gd name="connsiteX837" fmla="*/ 5847424 w 7467600"/>
              <a:gd name="connsiteY837" fmla="*/ 1815776 h 6858000"/>
              <a:gd name="connsiteX838" fmla="*/ 6399821 w 7467600"/>
              <a:gd name="connsiteY838" fmla="*/ 2344799 h 6858000"/>
              <a:gd name="connsiteX839" fmla="*/ 6323232 w 7467600"/>
              <a:gd name="connsiteY839" fmla="*/ 2389634 h 6858000"/>
              <a:gd name="connsiteX840" fmla="*/ 5942958 w 7467600"/>
              <a:gd name="connsiteY840" fmla="*/ 2077708 h 6858000"/>
              <a:gd name="connsiteX841" fmla="*/ 5921559 w 7467600"/>
              <a:gd name="connsiteY841" fmla="*/ 2378596 h 6858000"/>
              <a:gd name="connsiteX842" fmla="*/ 5817651 w 7467600"/>
              <a:gd name="connsiteY842" fmla="*/ 3023919 h 6858000"/>
              <a:gd name="connsiteX843" fmla="*/ 5729634 w 7467600"/>
              <a:gd name="connsiteY843" fmla="*/ 3051849 h 6858000"/>
              <a:gd name="connsiteX844" fmla="*/ 5611018 w 7467600"/>
              <a:gd name="connsiteY844" fmla="*/ 2316769 h 6858000"/>
              <a:gd name="connsiteX845" fmla="*/ 5687608 w 7467600"/>
              <a:gd name="connsiteY845" fmla="*/ 2039972 h 6858000"/>
              <a:gd name="connsiteX846" fmla="*/ 5657554 w 7467600"/>
              <a:gd name="connsiteY846" fmla="*/ 1576445 h 6858000"/>
              <a:gd name="connsiteX847" fmla="*/ 5150475 w 7467600"/>
              <a:gd name="connsiteY847" fmla="*/ 1274012 h 6858000"/>
              <a:gd name="connsiteX848" fmla="*/ 5349142 w 7467600"/>
              <a:gd name="connsiteY848" fmla="*/ 2204405 h 6858000"/>
              <a:gd name="connsiteX849" fmla="*/ 5262214 w 7467600"/>
              <a:gd name="connsiteY849" fmla="*/ 2233836 h 6858000"/>
              <a:gd name="connsiteX850" fmla="*/ 4981539 w 7467600"/>
              <a:gd name="connsiteY850" fmla="*/ 1542201 h 6858000"/>
              <a:gd name="connsiteX851" fmla="*/ 4958461 w 7467600"/>
              <a:gd name="connsiteY851" fmla="*/ 1136957 h 6858000"/>
              <a:gd name="connsiteX852" fmla="*/ 4655015 w 7467600"/>
              <a:gd name="connsiteY852" fmla="*/ 891426 h 6858000"/>
              <a:gd name="connsiteX853" fmla="*/ 4348002 w 7467600"/>
              <a:gd name="connsiteY853" fmla="*/ 2205895 h 6858000"/>
              <a:gd name="connsiteX854" fmla="*/ 4262250 w 7467600"/>
              <a:gd name="connsiteY854" fmla="*/ 2219972 h 6858000"/>
              <a:gd name="connsiteX855" fmla="*/ 4550611 w 7467600"/>
              <a:gd name="connsiteY855" fmla="*/ 817540 h 6858000"/>
              <a:gd name="connsiteX856" fmla="*/ 4564418 w 7467600"/>
              <a:gd name="connsiteY856" fmla="*/ 808293 h 6858000"/>
              <a:gd name="connsiteX857" fmla="*/ 4266388 w 7467600"/>
              <a:gd name="connsiteY857" fmla="*/ 500083 h 6858000"/>
              <a:gd name="connsiteX858" fmla="*/ 4032842 w 7467600"/>
              <a:gd name="connsiteY858" fmla="*/ 211809 h 6858000"/>
              <a:gd name="connsiteX859" fmla="*/ 3882765 w 7467600"/>
              <a:gd name="connsiteY859" fmla="*/ 0 h 6858000"/>
              <a:gd name="connsiteX860" fmla="*/ 3721337 w 7467600"/>
              <a:gd name="connsiteY860" fmla="*/ 0 h 6858000"/>
              <a:gd name="connsiteX861" fmla="*/ 3797544 w 7467600"/>
              <a:gd name="connsiteY861" fmla="*/ 0 h 6858000"/>
              <a:gd name="connsiteX862" fmla="*/ 3775734 w 7467600"/>
              <a:gd name="connsiteY862" fmla="*/ 95131 h 6858000"/>
              <a:gd name="connsiteX863" fmla="*/ 3724807 w 7467600"/>
              <a:gd name="connsiteY863" fmla="*/ 272257 h 6858000"/>
              <a:gd name="connsiteX864" fmla="*/ 3726844 w 7467600"/>
              <a:gd name="connsiteY864" fmla="*/ 282988 h 6858000"/>
              <a:gd name="connsiteX865" fmla="*/ 3742664 w 7467600"/>
              <a:gd name="connsiteY865" fmla="*/ 279918 h 6858000"/>
              <a:gd name="connsiteX866" fmla="*/ 4103910 w 7467600"/>
              <a:gd name="connsiteY866" fmla="*/ 1161917 h 6858000"/>
              <a:gd name="connsiteX867" fmla="*/ 4020269 w 7467600"/>
              <a:gd name="connsiteY867" fmla="*/ 1200406 h 6858000"/>
              <a:gd name="connsiteX868" fmla="*/ 3674882 w 7467600"/>
              <a:gd name="connsiteY868" fmla="*/ 488524 h 6858000"/>
              <a:gd name="connsiteX869" fmla="*/ 3132682 w 7467600"/>
              <a:gd name="connsiteY869" fmla="*/ 1072284 h 6858000"/>
              <a:gd name="connsiteX870" fmla="*/ 2716346 w 7467600"/>
              <a:gd name="connsiteY870" fmla="*/ 1276376 h 6858000"/>
              <a:gd name="connsiteX871" fmla="*/ 2716772 w 7467600"/>
              <a:gd name="connsiteY871" fmla="*/ 1255462 h 6858000"/>
              <a:gd name="connsiteX872" fmla="*/ 3471096 w 7467600"/>
              <a:gd name="connsiteY872" fmla="*/ 437072 h 6858000"/>
              <a:gd name="connsiteX873" fmla="*/ 3639057 w 7467600"/>
              <a:gd name="connsiteY873" fmla="*/ 286334 h 6858000"/>
              <a:gd name="connsiteX874" fmla="*/ 3640309 w 7467600"/>
              <a:gd name="connsiteY874" fmla="*/ 284664 h 6858000"/>
              <a:gd name="connsiteX875" fmla="*/ 3646022 w 7467600"/>
              <a:gd name="connsiteY875" fmla="*/ 276711 h 6858000"/>
              <a:gd name="connsiteX876" fmla="*/ 3707943 w 7467600"/>
              <a:gd name="connsiteY876" fmla="*/ 65958 h 6858000"/>
              <a:gd name="connsiteX877" fmla="*/ 3721337 w 7467600"/>
              <a:gd name="connsiteY877" fmla="*/ 0 h 6858000"/>
              <a:gd name="connsiteX878" fmla="*/ 2867960 w 7467600"/>
              <a:gd name="connsiteY878" fmla="*/ 0 h 6858000"/>
              <a:gd name="connsiteX879" fmla="*/ 2926351 w 7467600"/>
              <a:gd name="connsiteY879" fmla="*/ 0 h 6858000"/>
              <a:gd name="connsiteX880" fmla="*/ 2902823 w 7467600"/>
              <a:gd name="connsiteY880" fmla="*/ 262929 h 6858000"/>
              <a:gd name="connsiteX881" fmla="*/ 2940663 w 7467600"/>
              <a:gd name="connsiteY881" fmla="*/ 140884 h 6858000"/>
              <a:gd name="connsiteX882" fmla="*/ 2947039 w 7467600"/>
              <a:gd name="connsiteY882" fmla="*/ 122524 h 6858000"/>
              <a:gd name="connsiteX883" fmla="*/ 2984316 w 7467600"/>
              <a:gd name="connsiteY883" fmla="*/ 0 h 6858000"/>
              <a:gd name="connsiteX884" fmla="*/ 3016114 w 7467600"/>
              <a:gd name="connsiteY884" fmla="*/ 0 h 6858000"/>
              <a:gd name="connsiteX885" fmla="*/ 2979949 w 7467600"/>
              <a:gd name="connsiteY885" fmla="*/ 119274 h 6858000"/>
              <a:gd name="connsiteX886" fmla="*/ 3023879 w 7467600"/>
              <a:gd name="connsiteY886" fmla="*/ 0 h 6858000"/>
              <a:gd name="connsiteX887" fmla="*/ 3105400 w 7467600"/>
              <a:gd name="connsiteY887" fmla="*/ 0 h 6858000"/>
              <a:gd name="connsiteX888" fmla="*/ 3094669 w 7467600"/>
              <a:gd name="connsiteY888" fmla="*/ 30308 h 6858000"/>
              <a:gd name="connsiteX889" fmla="*/ 2901945 w 7467600"/>
              <a:gd name="connsiteY889" fmla="*/ 466538 h 6858000"/>
              <a:gd name="connsiteX890" fmla="*/ 2815209 w 7467600"/>
              <a:gd name="connsiteY890" fmla="*/ 497361 h 6858000"/>
              <a:gd name="connsiteX891" fmla="*/ 2844845 w 7467600"/>
              <a:gd name="connsiteY891" fmla="*/ 127638 h 6858000"/>
              <a:gd name="connsiteX892" fmla="*/ 2867960 w 7467600"/>
              <a:gd name="connsiteY892" fmla="*/ 0 h 6858000"/>
              <a:gd name="connsiteX893" fmla="*/ 1057230 w 7467600"/>
              <a:gd name="connsiteY893" fmla="*/ 0 h 6858000"/>
              <a:gd name="connsiteX894" fmla="*/ 1111003 w 7467600"/>
              <a:gd name="connsiteY894" fmla="*/ 0 h 6858000"/>
              <a:gd name="connsiteX895" fmla="*/ 1125553 w 7467600"/>
              <a:gd name="connsiteY895" fmla="*/ 52588 h 6858000"/>
              <a:gd name="connsiteX896" fmla="*/ 1304276 w 7467600"/>
              <a:gd name="connsiteY896" fmla="*/ 476275 h 6858000"/>
              <a:gd name="connsiteX897" fmla="*/ 1492066 w 7467600"/>
              <a:gd name="connsiteY897" fmla="*/ 886333 h 6858000"/>
              <a:gd name="connsiteX898" fmla="*/ 1423698 w 7467600"/>
              <a:gd name="connsiteY898" fmla="*/ 710817 h 6858000"/>
              <a:gd name="connsiteX899" fmla="*/ 1357609 w 7467600"/>
              <a:gd name="connsiteY899" fmla="*/ 532892 h 6858000"/>
              <a:gd name="connsiteX900" fmla="*/ 1309550 w 7467600"/>
              <a:gd name="connsiteY900" fmla="*/ 374031 h 6858000"/>
              <a:gd name="connsiteX901" fmla="*/ 1193673 w 7467600"/>
              <a:gd name="connsiteY901" fmla="*/ 49533 h 6858000"/>
              <a:gd name="connsiteX902" fmla="*/ 1164391 w 7467600"/>
              <a:gd name="connsiteY902" fmla="*/ 0 h 6858000"/>
              <a:gd name="connsiteX903" fmla="*/ 1200666 w 7467600"/>
              <a:gd name="connsiteY903" fmla="*/ 0 h 6858000"/>
              <a:gd name="connsiteX904" fmla="*/ 1223408 w 7467600"/>
              <a:gd name="connsiteY904" fmla="*/ 38996 h 6858000"/>
              <a:gd name="connsiteX905" fmla="*/ 1339635 w 7467600"/>
              <a:gd name="connsiteY905" fmla="*/ 365517 h 6858000"/>
              <a:gd name="connsiteX906" fmla="*/ 1387469 w 7467600"/>
              <a:gd name="connsiteY906" fmla="*/ 523079 h 6858000"/>
              <a:gd name="connsiteX907" fmla="*/ 1452685 w 7467600"/>
              <a:gd name="connsiteY907" fmla="*/ 699806 h 6858000"/>
              <a:gd name="connsiteX908" fmla="*/ 1492092 w 7467600"/>
              <a:gd name="connsiteY908" fmla="*/ 800424 h 6858000"/>
              <a:gd name="connsiteX909" fmla="*/ 1455302 w 7467600"/>
              <a:gd name="connsiteY909" fmla="*/ 632913 h 6858000"/>
              <a:gd name="connsiteX910" fmla="*/ 1222336 w 7467600"/>
              <a:gd name="connsiteY910" fmla="*/ 9480 h 6858000"/>
              <a:gd name="connsiteX911" fmla="*/ 1214634 w 7467600"/>
              <a:gd name="connsiteY911" fmla="*/ 0 h 6858000"/>
              <a:gd name="connsiteX912" fmla="*/ 1289827 w 7467600"/>
              <a:gd name="connsiteY912" fmla="*/ 0 h 6858000"/>
              <a:gd name="connsiteX913" fmla="*/ 1321076 w 7467600"/>
              <a:gd name="connsiteY913" fmla="*/ 59722 h 6858000"/>
              <a:gd name="connsiteX914" fmla="*/ 1512579 w 7467600"/>
              <a:gd name="connsiteY914" fmla="*/ 626441 h 6858000"/>
              <a:gd name="connsiteX915" fmla="*/ 1506076 w 7467600"/>
              <a:gd name="connsiteY915" fmla="*/ 1089289 h 6858000"/>
              <a:gd name="connsiteX916" fmla="*/ 1486346 w 7467600"/>
              <a:gd name="connsiteY916" fmla="*/ 1079919 h 6858000"/>
              <a:gd name="connsiteX917" fmla="*/ 1070511 w 7467600"/>
              <a:gd name="connsiteY917" fmla="*/ 48609 h 6858000"/>
              <a:gd name="connsiteX918" fmla="*/ 1057230 w 7467600"/>
              <a:gd name="connsiteY918" fmla="*/ 0 h 6858000"/>
              <a:gd name="connsiteX919" fmla="*/ 43151 w 7467600"/>
              <a:gd name="connsiteY919" fmla="*/ 0 h 6858000"/>
              <a:gd name="connsiteX920" fmla="*/ 95283 w 7467600"/>
              <a:gd name="connsiteY920" fmla="*/ 0 h 6858000"/>
              <a:gd name="connsiteX921" fmla="*/ 300708 w 7467600"/>
              <a:gd name="connsiteY921" fmla="*/ 154571 h 6858000"/>
              <a:gd name="connsiteX922" fmla="*/ 530414 w 7467600"/>
              <a:gd name="connsiteY922" fmla="*/ 354673 h 6858000"/>
              <a:gd name="connsiteX923" fmla="*/ 333785 w 7467600"/>
              <a:gd name="connsiteY923" fmla="*/ 161564 h 6858000"/>
              <a:gd name="connsiteX924" fmla="*/ 147005 w 7467600"/>
              <a:gd name="connsiteY924" fmla="*/ 0 h 6858000"/>
              <a:gd name="connsiteX925" fmla="*/ 272509 w 7467600"/>
              <a:gd name="connsiteY925" fmla="*/ 0 h 6858000"/>
              <a:gd name="connsiteX926" fmla="*/ 326276 w 7467600"/>
              <a:gd name="connsiteY926" fmla="*/ 45847 h 6858000"/>
              <a:gd name="connsiteX927" fmla="*/ 823759 w 7467600"/>
              <a:gd name="connsiteY927" fmla="*/ 574145 h 6858000"/>
              <a:gd name="connsiteX928" fmla="*/ 811254 w 7467600"/>
              <a:gd name="connsiteY928" fmla="*/ 665546 h 6858000"/>
              <a:gd name="connsiteX929" fmla="*/ 154042 w 7467600"/>
              <a:gd name="connsiteY929" fmla="*/ 261522 h 6858000"/>
              <a:gd name="connsiteX930" fmla="*/ 13550 w 7467600"/>
              <a:gd name="connsiteY930" fmla="*/ 158423 h 6858000"/>
              <a:gd name="connsiteX931" fmla="*/ 0 w 7467600"/>
              <a:gd name="connsiteY931" fmla="*/ 146618 h 6858000"/>
              <a:gd name="connsiteX932" fmla="*/ 0 w 7467600"/>
              <a:gd name="connsiteY932" fmla="*/ 59161 h 6858000"/>
              <a:gd name="connsiteX933" fmla="*/ 45427 w 7467600"/>
              <a:gd name="connsiteY933" fmla="*/ 101078 h 6858000"/>
              <a:gd name="connsiteX934" fmla="*/ 630103 w 7467600"/>
              <a:gd name="connsiteY934" fmla="*/ 485885 h 6858000"/>
              <a:gd name="connsiteX935" fmla="*/ 532040 w 7467600"/>
              <a:gd name="connsiteY935" fmla="*/ 399359 h 6858000"/>
              <a:gd name="connsiteX936" fmla="*/ 517618 w 7467600"/>
              <a:gd name="connsiteY936" fmla="*/ 385726 h 6858000"/>
              <a:gd name="connsiteX937" fmla="*/ 285074 w 7467600"/>
              <a:gd name="connsiteY937" fmla="*/ 182755 h 6858000"/>
              <a:gd name="connsiteX938" fmla="*/ 43151 w 7467600"/>
              <a:gd name="connsiteY938" fmla="*/ 0 h 6858000"/>
              <a:gd name="connsiteX0" fmla="*/ 369702 w 7369701"/>
              <a:gd name="connsiteY0" fmla="*/ 6712169 h 6858000"/>
              <a:gd name="connsiteX1" fmla="*/ 366575 w 7369701"/>
              <a:gd name="connsiteY1" fmla="*/ 6715556 h 6858000"/>
              <a:gd name="connsiteX2" fmla="*/ 371637 w 7369701"/>
              <a:gd name="connsiteY2" fmla="*/ 6713954 h 6858000"/>
              <a:gd name="connsiteX3" fmla="*/ 369702 w 7369701"/>
              <a:gd name="connsiteY3" fmla="*/ 6712169 h 6858000"/>
              <a:gd name="connsiteX4" fmla="*/ 1019354 w 7369701"/>
              <a:gd name="connsiteY4" fmla="*/ 6315006 h 6858000"/>
              <a:gd name="connsiteX5" fmla="*/ 441046 w 7369701"/>
              <a:gd name="connsiteY5" fmla="*/ 6691153 h 6858000"/>
              <a:gd name="connsiteX6" fmla="*/ 1019354 w 7369701"/>
              <a:gd name="connsiteY6" fmla="*/ 6315006 h 6858000"/>
              <a:gd name="connsiteX7" fmla="*/ 991680 w 7369701"/>
              <a:gd name="connsiteY7" fmla="*/ 6298413 h 6858000"/>
              <a:gd name="connsiteX8" fmla="*/ 409060 w 7369701"/>
              <a:gd name="connsiteY8" fmla="*/ 6671470 h 6858000"/>
              <a:gd name="connsiteX9" fmla="*/ 991680 w 7369701"/>
              <a:gd name="connsiteY9" fmla="*/ 6298413 h 6858000"/>
              <a:gd name="connsiteX10" fmla="*/ 103333 w 7369701"/>
              <a:gd name="connsiteY10" fmla="*/ 5699602 h 6858000"/>
              <a:gd name="connsiteX11" fmla="*/ 233938 w 7369701"/>
              <a:gd name="connsiteY11" fmla="*/ 5809416 h 6858000"/>
              <a:gd name="connsiteX12" fmla="*/ 883580 w 7369701"/>
              <a:gd name="connsiteY12" fmla="*/ 6180710 h 6858000"/>
              <a:gd name="connsiteX13" fmla="*/ 487337 w 7369701"/>
              <a:gd name="connsiteY13" fmla="*/ 5950182 h 6858000"/>
              <a:gd name="connsiteX14" fmla="*/ 354051 w 7369701"/>
              <a:gd name="connsiteY14" fmla="*/ 5854912 h 6858000"/>
              <a:gd name="connsiteX15" fmla="*/ 195436 w 7369701"/>
              <a:gd name="connsiteY15" fmla="*/ 5755068 h 6858000"/>
              <a:gd name="connsiteX16" fmla="*/ 103333 w 7369701"/>
              <a:gd name="connsiteY16" fmla="*/ 5699602 h 6858000"/>
              <a:gd name="connsiteX17" fmla="*/ 5539432 w 7369701"/>
              <a:gd name="connsiteY17" fmla="*/ 5642928 h 6858000"/>
              <a:gd name="connsiteX18" fmla="*/ 5555462 w 7369701"/>
              <a:gd name="connsiteY18" fmla="*/ 5694454 h 6858000"/>
              <a:gd name="connsiteX19" fmla="*/ 5828270 w 7369701"/>
              <a:gd name="connsiteY19" fmla="*/ 6320663 h 6858000"/>
              <a:gd name="connsiteX20" fmla="*/ 5947416 w 7369701"/>
              <a:gd name="connsiteY20" fmla="*/ 6574846 h 6858000"/>
              <a:gd name="connsiteX21" fmla="*/ 5539432 w 7369701"/>
              <a:gd name="connsiteY21" fmla="*/ 5642928 h 6858000"/>
              <a:gd name="connsiteX22" fmla="*/ 51253 w 7369701"/>
              <a:gd name="connsiteY22" fmla="*/ 5631825 h 6858000"/>
              <a:gd name="connsiteX23" fmla="*/ 211622 w 7369701"/>
              <a:gd name="connsiteY23" fmla="*/ 5728803 h 6858000"/>
              <a:gd name="connsiteX24" fmla="*/ 371652 w 7369701"/>
              <a:gd name="connsiteY24" fmla="*/ 5829062 h 6858000"/>
              <a:gd name="connsiteX25" fmla="*/ 505903 w 7369701"/>
              <a:gd name="connsiteY25" fmla="*/ 5925221 h 6858000"/>
              <a:gd name="connsiteX26" fmla="*/ 899240 w 7369701"/>
              <a:gd name="connsiteY26" fmla="*/ 6153068 h 6858000"/>
              <a:gd name="connsiteX27" fmla="*/ 988114 w 7369701"/>
              <a:gd name="connsiteY27" fmla="*/ 6174204 h 6858000"/>
              <a:gd name="connsiteX28" fmla="*/ 845971 w 7369701"/>
              <a:gd name="connsiteY28" fmla="*/ 6067177 h 6858000"/>
              <a:gd name="connsiteX29" fmla="*/ 448057 w 7369701"/>
              <a:gd name="connsiteY29" fmla="*/ 5841376 h 6858000"/>
              <a:gd name="connsiteX30" fmla="*/ 51253 w 7369701"/>
              <a:gd name="connsiteY30" fmla="*/ 5631825 h 6858000"/>
              <a:gd name="connsiteX31" fmla="*/ 2606687 w 7369701"/>
              <a:gd name="connsiteY31" fmla="*/ 5630718 h 6858000"/>
              <a:gd name="connsiteX32" fmla="*/ 2645658 w 7369701"/>
              <a:gd name="connsiteY32" fmla="*/ 6640259 h 6858000"/>
              <a:gd name="connsiteX33" fmla="*/ 2606687 w 7369701"/>
              <a:gd name="connsiteY33" fmla="*/ 5630718 h 6858000"/>
              <a:gd name="connsiteX34" fmla="*/ 3642057 w 7369701"/>
              <a:gd name="connsiteY34" fmla="*/ 5573487 h 6858000"/>
              <a:gd name="connsiteX35" fmla="*/ 3632981 w 7369701"/>
              <a:gd name="connsiteY35" fmla="*/ 5579437 h 6858000"/>
              <a:gd name="connsiteX36" fmla="*/ 3382436 w 7369701"/>
              <a:gd name="connsiteY36" fmla="*/ 5952726 h 6858000"/>
              <a:gd name="connsiteX37" fmla="*/ 3191929 w 7369701"/>
              <a:gd name="connsiteY37" fmla="*/ 6662669 h 6858000"/>
              <a:gd name="connsiteX38" fmla="*/ 3369898 w 7369701"/>
              <a:gd name="connsiteY38" fmla="*/ 6081771 h 6858000"/>
              <a:gd name="connsiteX39" fmla="*/ 3642057 w 7369701"/>
              <a:gd name="connsiteY39" fmla="*/ 5573487 h 6858000"/>
              <a:gd name="connsiteX40" fmla="*/ 2650666 w 7369701"/>
              <a:gd name="connsiteY40" fmla="*/ 5530686 h 6858000"/>
              <a:gd name="connsiteX41" fmla="*/ 2650249 w 7369701"/>
              <a:gd name="connsiteY41" fmla="*/ 5532101 h 6858000"/>
              <a:gd name="connsiteX42" fmla="*/ 2663808 w 7369701"/>
              <a:gd name="connsiteY42" fmla="*/ 6535215 h 6858000"/>
              <a:gd name="connsiteX43" fmla="*/ 2665418 w 7369701"/>
              <a:gd name="connsiteY43" fmla="*/ 6132756 h 6858000"/>
              <a:gd name="connsiteX44" fmla="*/ 2650666 w 7369701"/>
              <a:gd name="connsiteY44" fmla="*/ 5530686 h 6858000"/>
              <a:gd name="connsiteX45" fmla="*/ 2680277 w 7369701"/>
              <a:gd name="connsiteY45" fmla="*/ 5479204 h 6858000"/>
              <a:gd name="connsiteX46" fmla="*/ 2678972 w 7369701"/>
              <a:gd name="connsiteY46" fmla="*/ 5481582 h 6858000"/>
              <a:gd name="connsiteX47" fmla="*/ 2696666 w 7369701"/>
              <a:gd name="connsiteY47" fmla="*/ 6133836 h 6858000"/>
              <a:gd name="connsiteX48" fmla="*/ 2695769 w 7369701"/>
              <a:gd name="connsiteY48" fmla="*/ 6390955 h 6858000"/>
              <a:gd name="connsiteX49" fmla="*/ 2739893 w 7369701"/>
              <a:gd name="connsiteY49" fmla="*/ 6108357 h 6858000"/>
              <a:gd name="connsiteX50" fmla="*/ 2680277 w 7369701"/>
              <a:gd name="connsiteY50" fmla="*/ 5479204 h 6858000"/>
              <a:gd name="connsiteX51" fmla="*/ 1132195 w 7369701"/>
              <a:gd name="connsiteY51" fmla="*/ 5467980 h 6858000"/>
              <a:gd name="connsiteX52" fmla="*/ 1679056 w 7369701"/>
              <a:gd name="connsiteY52" fmla="*/ 5516907 h 6858000"/>
              <a:gd name="connsiteX53" fmla="*/ 2128648 w 7369701"/>
              <a:gd name="connsiteY53" fmla="*/ 5474249 h 6858000"/>
              <a:gd name="connsiteX54" fmla="*/ 1825619 w 7369701"/>
              <a:gd name="connsiteY54" fmla="*/ 5478447 h 6858000"/>
              <a:gd name="connsiteX55" fmla="*/ 1737798 w 7369701"/>
              <a:gd name="connsiteY55" fmla="*/ 5483353 h 6858000"/>
              <a:gd name="connsiteX56" fmla="*/ 1132195 w 7369701"/>
              <a:gd name="connsiteY56" fmla="*/ 5467980 h 6858000"/>
              <a:gd name="connsiteX57" fmla="*/ 1456157 w 7369701"/>
              <a:gd name="connsiteY57" fmla="*/ 5371404 h 6858000"/>
              <a:gd name="connsiteX58" fmla="*/ 1244432 w 7369701"/>
              <a:gd name="connsiteY58" fmla="*/ 5385601 h 6858000"/>
              <a:gd name="connsiteX59" fmla="*/ 973990 w 7369701"/>
              <a:gd name="connsiteY59" fmla="*/ 5424940 h 6858000"/>
              <a:gd name="connsiteX60" fmla="*/ 1103809 w 7369701"/>
              <a:gd name="connsiteY60" fmla="*/ 5433720 h 6858000"/>
              <a:gd name="connsiteX61" fmla="*/ 1123454 w 7369701"/>
              <a:gd name="connsiteY61" fmla="*/ 5435727 h 6858000"/>
              <a:gd name="connsiteX62" fmla="*/ 1737017 w 7369701"/>
              <a:gd name="connsiteY62" fmla="*/ 5452183 h 6858000"/>
              <a:gd name="connsiteX63" fmla="*/ 1824397 w 7369701"/>
              <a:gd name="connsiteY63" fmla="*/ 5447757 h 6858000"/>
              <a:gd name="connsiteX64" fmla="*/ 2070059 w 7369701"/>
              <a:gd name="connsiteY64" fmla="*/ 5441660 h 6858000"/>
              <a:gd name="connsiteX65" fmla="*/ 1456157 w 7369701"/>
              <a:gd name="connsiteY65" fmla="*/ 5371404 h 6858000"/>
              <a:gd name="connsiteX66" fmla="*/ 4988186 w 7369701"/>
              <a:gd name="connsiteY66" fmla="*/ 5216467 h 6858000"/>
              <a:gd name="connsiteX67" fmla="*/ 4777334 w 7369701"/>
              <a:gd name="connsiteY67" fmla="*/ 5406072 h 6858000"/>
              <a:gd name="connsiteX68" fmla="*/ 4718341 w 7369701"/>
              <a:gd name="connsiteY68" fmla="*/ 5468043 h 6858000"/>
              <a:gd name="connsiteX69" fmla="*/ 4604655 w 7369701"/>
              <a:gd name="connsiteY69" fmla="*/ 5583434 h 6858000"/>
              <a:gd name="connsiteX70" fmla="*/ 4565074 w 7369701"/>
              <a:gd name="connsiteY70" fmla="*/ 5618550 h 6858000"/>
              <a:gd name="connsiteX71" fmla="*/ 4988186 w 7369701"/>
              <a:gd name="connsiteY71" fmla="*/ 5216467 h 6858000"/>
              <a:gd name="connsiteX72" fmla="*/ 4978032 w 7369701"/>
              <a:gd name="connsiteY72" fmla="*/ 5183809 h 6858000"/>
              <a:gd name="connsiteX73" fmla="*/ 4463413 w 7369701"/>
              <a:gd name="connsiteY73" fmla="*/ 5615162 h 6858000"/>
              <a:gd name="connsiteX74" fmla="*/ 4358134 w 7369701"/>
              <a:gd name="connsiteY74" fmla="*/ 5742791 h 6858000"/>
              <a:gd name="connsiteX75" fmla="*/ 4376219 w 7369701"/>
              <a:gd name="connsiteY75" fmla="*/ 5729027 h 6858000"/>
              <a:gd name="connsiteX76" fmla="*/ 4582340 w 7369701"/>
              <a:gd name="connsiteY76" fmla="*/ 5561037 h 6858000"/>
              <a:gd name="connsiteX77" fmla="*/ 4694684 w 7369701"/>
              <a:gd name="connsiteY77" fmla="*/ 5447098 h 6858000"/>
              <a:gd name="connsiteX78" fmla="*/ 4754123 w 7369701"/>
              <a:gd name="connsiteY78" fmla="*/ 5384643 h 6858000"/>
              <a:gd name="connsiteX79" fmla="*/ 4978032 w 7369701"/>
              <a:gd name="connsiteY79" fmla="*/ 5183809 h 6858000"/>
              <a:gd name="connsiteX80" fmla="*/ 1903353 w 7369701"/>
              <a:gd name="connsiteY80" fmla="*/ 5044827 h 6858000"/>
              <a:gd name="connsiteX81" fmla="*/ 1936931 w 7369701"/>
              <a:gd name="connsiteY81" fmla="*/ 5093954 h 6858000"/>
              <a:gd name="connsiteX82" fmla="*/ 2195868 w 7369701"/>
              <a:gd name="connsiteY82" fmla="*/ 5396574 h 6858000"/>
              <a:gd name="connsiteX83" fmla="*/ 2088852 w 7369701"/>
              <a:gd name="connsiteY83" fmla="*/ 5166123 h 6858000"/>
              <a:gd name="connsiteX84" fmla="*/ 1958241 w 7369701"/>
              <a:gd name="connsiteY84" fmla="*/ 5067955 h 6858000"/>
              <a:gd name="connsiteX85" fmla="*/ 1903353 w 7369701"/>
              <a:gd name="connsiteY85" fmla="*/ 5044827 h 6858000"/>
              <a:gd name="connsiteX86" fmla="*/ 1979378 w 7369701"/>
              <a:gd name="connsiteY86" fmla="*/ 4769504 h 6858000"/>
              <a:gd name="connsiteX87" fmla="*/ 2882120 w 7369701"/>
              <a:gd name="connsiteY87" fmla="*/ 5064547 h 6858000"/>
              <a:gd name="connsiteX88" fmla="*/ 2793103 w 7369701"/>
              <a:gd name="connsiteY88" fmla="*/ 5039699 h 6858000"/>
              <a:gd name="connsiteX89" fmla="*/ 2770041 w 7369701"/>
              <a:gd name="connsiteY89" fmla="*/ 5033634 h 6858000"/>
              <a:gd name="connsiteX90" fmla="*/ 1979378 w 7369701"/>
              <a:gd name="connsiteY90" fmla="*/ 4769504 h 6858000"/>
              <a:gd name="connsiteX91" fmla="*/ 1927410 w 7369701"/>
              <a:gd name="connsiteY91" fmla="*/ 4716164 h 6858000"/>
              <a:gd name="connsiteX92" fmla="*/ 1959587 w 7369701"/>
              <a:gd name="connsiteY92" fmla="*/ 4728849 h 6858000"/>
              <a:gd name="connsiteX93" fmla="*/ 2777707 w 7369701"/>
              <a:gd name="connsiteY93" fmla="*/ 5003991 h 6858000"/>
              <a:gd name="connsiteX94" fmla="*/ 2800768 w 7369701"/>
              <a:gd name="connsiteY94" fmla="*/ 5010056 h 6858000"/>
              <a:gd name="connsiteX95" fmla="*/ 2879408 w 7369701"/>
              <a:gd name="connsiteY95" fmla="*/ 5031590 h 6858000"/>
              <a:gd name="connsiteX96" fmla="*/ 2862295 w 7369701"/>
              <a:gd name="connsiteY96" fmla="*/ 5022958 h 6858000"/>
              <a:gd name="connsiteX97" fmla="*/ 2813343 w 7369701"/>
              <a:gd name="connsiteY97" fmla="*/ 4998369 h 6858000"/>
              <a:gd name="connsiteX98" fmla="*/ 2646245 w 7369701"/>
              <a:gd name="connsiteY98" fmla="*/ 4930999 h 6858000"/>
              <a:gd name="connsiteX99" fmla="*/ 1999243 w 7369701"/>
              <a:gd name="connsiteY99" fmla="*/ 4730524 h 6858000"/>
              <a:gd name="connsiteX100" fmla="*/ 1979527 w 7369701"/>
              <a:gd name="connsiteY100" fmla="*/ 4726651 h 6858000"/>
              <a:gd name="connsiteX101" fmla="*/ 1927410 w 7369701"/>
              <a:gd name="connsiteY101" fmla="*/ 4716164 h 6858000"/>
              <a:gd name="connsiteX102" fmla="*/ 1997014 w 7369701"/>
              <a:gd name="connsiteY102" fmla="*/ 4698007 h 6858000"/>
              <a:gd name="connsiteX103" fmla="*/ 2005458 w 7369701"/>
              <a:gd name="connsiteY103" fmla="*/ 4699540 h 6858000"/>
              <a:gd name="connsiteX104" fmla="*/ 2657186 w 7369701"/>
              <a:gd name="connsiteY104" fmla="*/ 4901687 h 6858000"/>
              <a:gd name="connsiteX105" fmla="*/ 2826662 w 7369701"/>
              <a:gd name="connsiteY105" fmla="*/ 4970362 h 6858000"/>
              <a:gd name="connsiteX106" fmla="*/ 2876100 w 7369701"/>
              <a:gd name="connsiteY106" fmla="*/ 4995397 h 6858000"/>
              <a:gd name="connsiteX107" fmla="*/ 3042600 w 7369701"/>
              <a:gd name="connsiteY107" fmla="*/ 5059532 h 6858000"/>
              <a:gd name="connsiteX108" fmla="*/ 1997014 w 7369701"/>
              <a:gd name="connsiteY108" fmla="*/ 4698007 h 6858000"/>
              <a:gd name="connsiteX109" fmla="*/ 2305292 w 7369701"/>
              <a:gd name="connsiteY109" fmla="*/ 4219492 h 6858000"/>
              <a:gd name="connsiteX110" fmla="*/ 3360922 w 7369701"/>
              <a:gd name="connsiteY110" fmla="*/ 4529373 h 6858000"/>
              <a:gd name="connsiteX111" fmla="*/ 3492420 w 7369701"/>
              <a:gd name="connsiteY111" fmla="*/ 4510145 h 6858000"/>
              <a:gd name="connsiteX112" fmla="*/ 3364086 w 7369701"/>
              <a:gd name="connsiteY112" fmla="*/ 4480340 h 6858000"/>
              <a:gd name="connsiteX113" fmla="*/ 3225818 w 7369701"/>
              <a:gd name="connsiteY113" fmla="*/ 4411822 h 6858000"/>
              <a:gd name="connsiteX114" fmla="*/ 3129696 w 7369701"/>
              <a:gd name="connsiteY114" fmla="*/ 4360704 h 6858000"/>
              <a:gd name="connsiteX115" fmla="*/ 2814545 w 7369701"/>
              <a:gd name="connsiteY115" fmla="*/ 4282955 h 6858000"/>
              <a:gd name="connsiteX116" fmla="*/ 2305292 w 7369701"/>
              <a:gd name="connsiteY116" fmla="*/ 4219492 h 6858000"/>
              <a:gd name="connsiteX117" fmla="*/ 2626982 w 7369701"/>
              <a:gd name="connsiteY117" fmla="*/ 4206450 h 6858000"/>
              <a:gd name="connsiteX118" fmla="*/ 2490617 w 7369701"/>
              <a:gd name="connsiteY118" fmla="*/ 4206951 h 6858000"/>
              <a:gd name="connsiteX119" fmla="*/ 2819869 w 7369701"/>
              <a:gd name="connsiteY119" fmla="*/ 4252936 h 6858000"/>
              <a:gd name="connsiteX120" fmla="*/ 3143018 w 7369701"/>
              <a:gd name="connsiteY120" fmla="*/ 4332698 h 6858000"/>
              <a:gd name="connsiteX121" fmla="*/ 3241520 w 7369701"/>
              <a:gd name="connsiteY121" fmla="*/ 4385112 h 6858000"/>
              <a:gd name="connsiteX122" fmla="*/ 3374575 w 7369701"/>
              <a:gd name="connsiteY122" fmla="*/ 4451517 h 6858000"/>
              <a:gd name="connsiteX123" fmla="*/ 3505221 w 7369701"/>
              <a:gd name="connsiteY123" fmla="*/ 4480757 h 6858000"/>
              <a:gd name="connsiteX124" fmla="*/ 2626982 w 7369701"/>
              <a:gd name="connsiteY124" fmla="*/ 4206450 h 6858000"/>
              <a:gd name="connsiteX125" fmla="*/ 1310106 w 7369701"/>
              <a:gd name="connsiteY125" fmla="*/ 3943217 h 6858000"/>
              <a:gd name="connsiteX126" fmla="*/ 854994 w 7369701"/>
              <a:gd name="connsiteY126" fmla="*/ 4399136 h 6858000"/>
              <a:gd name="connsiteX127" fmla="*/ 742462 w 7369701"/>
              <a:gd name="connsiteY127" fmla="*/ 4594648 h 6858000"/>
              <a:gd name="connsiteX128" fmla="*/ 820602 w 7369701"/>
              <a:gd name="connsiteY128" fmla="*/ 4485915 h 6858000"/>
              <a:gd name="connsiteX129" fmla="*/ 878295 w 7369701"/>
              <a:gd name="connsiteY129" fmla="*/ 4403594 h 6858000"/>
              <a:gd name="connsiteX130" fmla="*/ 1240607 w 7369701"/>
              <a:gd name="connsiteY130" fmla="*/ 4010401 h 6858000"/>
              <a:gd name="connsiteX131" fmla="*/ 1310106 w 7369701"/>
              <a:gd name="connsiteY131" fmla="*/ 3943217 h 6858000"/>
              <a:gd name="connsiteX132" fmla="*/ 1423113 w 7369701"/>
              <a:gd name="connsiteY132" fmla="*/ 3874565 h 6858000"/>
              <a:gd name="connsiteX133" fmla="*/ 1260565 w 7369701"/>
              <a:gd name="connsiteY133" fmla="*/ 4031982 h 6858000"/>
              <a:gd name="connsiteX134" fmla="*/ 901900 w 7369701"/>
              <a:gd name="connsiteY134" fmla="*/ 4421236 h 6858000"/>
              <a:gd name="connsiteX135" fmla="*/ 845044 w 7369701"/>
              <a:gd name="connsiteY135" fmla="*/ 4502436 h 6858000"/>
              <a:gd name="connsiteX136" fmla="*/ 685926 w 7369701"/>
              <a:gd name="connsiteY136" fmla="*/ 4703069 h 6858000"/>
              <a:gd name="connsiteX137" fmla="*/ 684248 w 7369701"/>
              <a:gd name="connsiteY137" fmla="*/ 4706721 h 6858000"/>
              <a:gd name="connsiteX138" fmla="*/ 1423113 w 7369701"/>
              <a:gd name="connsiteY138" fmla="*/ 3874565 h 6858000"/>
              <a:gd name="connsiteX139" fmla="*/ 3316479 w 7369701"/>
              <a:gd name="connsiteY139" fmla="*/ 3872136 h 6858000"/>
              <a:gd name="connsiteX140" fmla="*/ 3546806 w 7369701"/>
              <a:gd name="connsiteY140" fmla="*/ 4356139 h 6858000"/>
              <a:gd name="connsiteX141" fmla="*/ 3364433 w 7369701"/>
              <a:gd name="connsiteY141" fmla="*/ 3953121 h 6858000"/>
              <a:gd name="connsiteX142" fmla="*/ 3316479 w 7369701"/>
              <a:gd name="connsiteY142" fmla="*/ 3872136 h 6858000"/>
              <a:gd name="connsiteX143" fmla="*/ 3291335 w 7369701"/>
              <a:gd name="connsiteY143" fmla="*/ 3767420 h 6858000"/>
              <a:gd name="connsiteX144" fmla="*/ 3390805 w 7369701"/>
              <a:gd name="connsiteY144" fmla="*/ 3937163 h 6858000"/>
              <a:gd name="connsiteX145" fmla="*/ 3579062 w 7369701"/>
              <a:gd name="connsiteY145" fmla="*/ 4359040 h 6858000"/>
              <a:gd name="connsiteX146" fmla="*/ 3467355 w 7369701"/>
              <a:gd name="connsiteY146" fmla="*/ 3988130 h 6858000"/>
              <a:gd name="connsiteX147" fmla="*/ 3310753 w 7369701"/>
              <a:gd name="connsiteY147" fmla="*/ 3787140 h 6858000"/>
              <a:gd name="connsiteX148" fmla="*/ 3291335 w 7369701"/>
              <a:gd name="connsiteY148" fmla="*/ 3767420 h 6858000"/>
              <a:gd name="connsiteX149" fmla="*/ 1635889 w 7369701"/>
              <a:gd name="connsiteY149" fmla="*/ 3709494 h 6858000"/>
              <a:gd name="connsiteX150" fmla="*/ 1634800 w 7369701"/>
              <a:gd name="connsiteY150" fmla="*/ 3731111 h 6858000"/>
              <a:gd name="connsiteX151" fmla="*/ 1635889 w 7369701"/>
              <a:gd name="connsiteY151" fmla="*/ 3709494 h 6858000"/>
              <a:gd name="connsiteX152" fmla="*/ 1510397 w 7369701"/>
              <a:gd name="connsiteY152" fmla="*/ 3684705 h 6858000"/>
              <a:gd name="connsiteX153" fmla="*/ 1146550 w 7369701"/>
              <a:gd name="connsiteY153" fmla="*/ 3802012 h 6858000"/>
              <a:gd name="connsiteX154" fmla="*/ 698834 w 7369701"/>
              <a:gd name="connsiteY154" fmla="*/ 3952272 h 6858000"/>
              <a:gd name="connsiteX155" fmla="*/ 34256 w 7369701"/>
              <a:gd name="connsiteY155" fmla="*/ 4347603 h 6858000"/>
              <a:gd name="connsiteX156" fmla="*/ 527241 w 7369701"/>
              <a:gd name="connsiteY156" fmla="*/ 4065078 h 6858000"/>
              <a:gd name="connsiteX157" fmla="*/ 1510397 w 7369701"/>
              <a:gd name="connsiteY157" fmla="*/ 3684705 h 6858000"/>
              <a:gd name="connsiteX158" fmla="*/ 1313114 w 7369701"/>
              <a:gd name="connsiteY158" fmla="*/ 3655216 h 6858000"/>
              <a:gd name="connsiteX159" fmla="*/ 1109304 w 7369701"/>
              <a:gd name="connsiteY159" fmla="*/ 3669030 h 6858000"/>
              <a:gd name="connsiteX160" fmla="*/ 8129 w 7369701"/>
              <a:gd name="connsiteY160" fmla="*/ 4330519 h 6858000"/>
              <a:gd name="connsiteX161" fmla="*/ 687572 w 7369701"/>
              <a:gd name="connsiteY161" fmla="*/ 3925629 h 6858000"/>
              <a:gd name="connsiteX162" fmla="*/ 1138365 w 7369701"/>
              <a:gd name="connsiteY162" fmla="*/ 3774515 h 6858000"/>
              <a:gd name="connsiteX163" fmla="*/ 1505579 w 7369701"/>
              <a:gd name="connsiteY163" fmla="*/ 3655526 h 6858000"/>
              <a:gd name="connsiteX164" fmla="*/ 1313114 w 7369701"/>
              <a:gd name="connsiteY164" fmla="*/ 3655216 h 6858000"/>
              <a:gd name="connsiteX165" fmla="*/ 3655073 w 7369701"/>
              <a:gd name="connsiteY165" fmla="*/ 3650884 h 6858000"/>
              <a:gd name="connsiteX166" fmla="*/ 3989938 w 7369701"/>
              <a:gd name="connsiteY166" fmla="*/ 3991685 h 6858000"/>
              <a:gd name="connsiteX167" fmla="*/ 4393907 w 7369701"/>
              <a:gd name="connsiteY167" fmla="*/ 4261258 h 6858000"/>
              <a:gd name="connsiteX168" fmla="*/ 4648051 w 7369701"/>
              <a:gd name="connsiteY168" fmla="*/ 4374051 h 6858000"/>
              <a:gd name="connsiteX169" fmla="*/ 4383389 w 7369701"/>
              <a:gd name="connsiteY169" fmla="*/ 4184369 h 6858000"/>
              <a:gd name="connsiteX170" fmla="*/ 4165508 w 7369701"/>
              <a:gd name="connsiteY170" fmla="*/ 4035196 h 6858000"/>
              <a:gd name="connsiteX171" fmla="*/ 4068162 w 7369701"/>
              <a:gd name="connsiteY171" fmla="*/ 3953394 h 6858000"/>
              <a:gd name="connsiteX172" fmla="*/ 3981416 w 7369701"/>
              <a:gd name="connsiteY172" fmla="*/ 3880482 h 6858000"/>
              <a:gd name="connsiteX173" fmla="*/ 3800147 w 7369701"/>
              <a:gd name="connsiteY173" fmla="*/ 3749872 h 6858000"/>
              <a:gd name="connsiteX174" fmla="*/ 3655073 w 7369701"/>
              <a:gd name="connsiteY174" fmla="*/ 3650884 h 6858000"/>
              <a:gd name="connsiteX175" fmla="*/ 3670252 w 7369701"/>
              <a:gd name="connsiteY175" fmla="*/ 3622798 h 6858000"/>
              <a:gd name="connsiteX176" fmla="*/ 3817258 w 7369701"/>
              <a:gd name="connsiteY176" fmla="*/ 3723577 h 6858000"/>
              <a:gd name="connsiteX177" fmla="*/ 4000461 w 7369701"/>
              <a:gd name="connsiteY177" fmla="*/ 3855966 h 6858000"/>
              <a:gd name="connsiteX178" fmla="*/ 4088180 w 7369701"/>
              <a:gd name="connsiteY178" fmla="*/ 3929774 h 6858000"/>
              <a:gd name="connsiteX179" fmla="*/ 4184555 w 7369701"/>
              <a:gd name="connsiteY179" fmla="*/ 4010683 h 6858000"/>
              <a:gd name="connsiteX180" fmla="*/ 4399563 w 7369701"/>
              <a:gd name="connsiteY180" fmla="*/ 4158106 h 6858000"/>
              <a:gd name="connsiteX181" fmla="*/ 4684469 w 7369701"/>
              <a:gd name="connsiteY181" fmla="*/ 4364680 h 6858000"/>
              <a:gd name="connsiteX182" fmla="*/ 4690271 w 7369701"/>
              <a:gd name="connsiteY182" fmla="*/ 4370034 h 6858000"/>
              <a:gd name="connsiteX183" fmla="*/ 4136093 w 7369701"/>
              <a:gd name="connsiteY183" fmla="*/ 3858466 h 6858000"/>
              <a:gd name="connsiteX184" fmla="*/ 3670252 w 7369701"/>
              <a:gd name="connsiteY184" fmla="*/ 3622798 h 6858000"/>
              <a:gd name="connsiteX185" fmla="*/ 4440129 w 7369701"/>
              <a:gd name="connsiteY185" fmla="*/ 3448571 h 6858000"/>
              <a:gd name="connsiteX186" fmla="*/ 4856525 w 7369701"/>
              <a:gd name="connsiteY186" fmla="*/ 3915351 h 6858000"/>
              <a:gd name="connsiteX187" fmla="*/ 5059055 w 7369701"/>
              <a:gd name="connsiteY187" fmla="*/ 4108918 h 6858000"/>
              <a:gd name="connsiteX188" fmla="*/ 5290070 w 7369701"/>
              <a:gd name="connsiteY188" fmla="*/ 4263619 h 6858000"/>
              <a:gd name="connsiteX189" fmla="*/ 4834991 w 7369701"/>
              <a:gd name="connsiteY189" fmla="*/ 3830985 h 6858000"/>
              <a:gd name="connsiteX190" fmla="*/ 4440129 w 7369701"/>
              <a:gd name="connsiteY190" fmla="*/ 3448571 h 6858000"/>
              <a:gd name="connsiteX191" fmla="*/ 4441737 w 7369701"/>
              <a:gd name="connsiteY191" fmla="*/ 3399734 h 6858000"/>
              <a:gd name="connsiteX192" fmla="*/ 4431236 w 7369701"/>
              <a:gd name="connsiteY192" fmla="*/ 3400954 h 6858000"/>
              <a:gd name="connsiteX193" fmla="*/ 4557150 w 7369701"/>
              <a:gd name="connsiteY193" fmla="*/ 3510023 h 6858000"/>
              <a:gd name="connsiteX194" fmla="*/ 4856936 w 7369701"/>
              <a:gd name="connsiteY194" fmla="*/ 3809146 h 6858000"/>
              <a:gd name="connsiteX195" fmla="*/ 5111996 w 7369701"/>
              <a:gd name="connsiteY195" fmla="*/ 4065759 h 6858000"/>
              <a:gd name="connsiteX196" fmla="*/ 5388878 w 7369701"/>
              <a:gd name="connsiteY196" fmla="*/ 4300185 h 6858000"/>
              <a:gd name="connsiteX197" fmla="*/ 5425556 w 7369701"/>
              <a:gd name="connsiteY197" fmla="*/ 4308967 h 6858000"/>
              <a:gd name="connsiteX198" fmla="*/ 4943646 w 7369701"/>
              <a:gd name="connsiteY198" fmla="*/ 3822916 h 6858000"/>
              <a:gd name="connsiteX199" fmla="*/ 4594837 w 7369701"/>
              <a:gd name="connsiteY199" fmla="*/ 3532274 h 6858000"/>
              <a:gd name="connsiteX200" fmla="*/ 4441737 w 7369701"/>
              <a:gd name="connsiteY200" fmla="*/ 3399734 h 6858000"/>
              <a:gd name="connsiteX201" fmla="*/ 5425834 w 7369701"/>
              <a:gd name="connsiteY201" fmla="*/ 3162785 h 6858000"/>
              <a:gd name="connsiteX202" fmla="*/ 5401644 w 7369701"/>
              <a:gd name="connsiteY202" fmla="*/ 3617847 h 6858000"/>
              <a:gd name="connsiteX203" fmla="*/ 5467256 w 7369701"/>
              <a:gd name="connsiteY203" fmla="*/ 4175494 h 6858000"/>
              <a:gd name="connsiteX204" fmla="*/ 5448069 w 7369701"/>
              <a:gd name="connsiteY204" fmla="*/ 3567554 h 6858000"/>
              <a:gd name="connsiteX205" fmla="*/ 5425834 w 7369701"/>
              <a:gd name="connsiteY205" fmla="*/ 3162785 h 6858000"/>
              <a:gd name="connsiteX206" fmla="*/ 1318687 w 7369701"/>
              <a:gd name="connsiteY206" fmla="*/ 3113840 h 6858000"/>
              <a:gd name="connsiteX207" fmla="*/ 1066793 w 7369701"/>
              <a:gd name="connsiteY207" fmla="*/ 3212171 h 6858000"/>
              <a:gd name="connsiteX208" fmla="*/ 993319 w 7369701"/>
              <a:gd name="connsiteY208" fmla="*/ 3247648 h 6858000"/>
              <a:gd name="connsiteX209" fmla="*/ 853081 w 7369701"/>
              <a:gd name="connsiteY209" fmla="*/ 3312410 h 6858000"/>
              <a:gd name="connsiteX210" fmla="*/ 805957 w 7369701"/>
              <a:gd name="connsiteY210" fmla="*/ 3330443 h 6858000"/>
              <a:gd name="connsiteX211" fmla="*/ 1318687 w 7369701"/>
              <a:gd name="connsiteY211" fmla="*/ 3113840 h 6858000"/>
              <a:gd name="connsiteX212" fmla="*/ 5453702 w 7369701"/>
              <a:gd name="connsiteY212" fmla="*/ 3090882 h 6858000"/>
              <a:gd name="connsiteX213" fmla="*/ 5480135 w 7369701"/>
              <a:gd name="connsiteY213" fmla="*/ 3565802 h 6858000"/>
              <a:gd name="connsiteX214" fmla="*/ 5499023 w 7369701"/>
              <a:gd name="connsiteY214" fmla="*/ 4166310 h 6858000"/>
              <a:gd name="connsiteX215" fmla="*/ 5547022 w 7369701"/>
              <a:gd name="connsiteY215" fmla="*/ 3607838 h 6858000"/>
              <a:gd name="connsiteX216" fmla="*/ 5515964 w 7369701"/>
              <a:gd name="connsiteY216" fmla="*/ 3378541 h 6858000"/>
              <a:gd name="connsiteX217" fmla="*/ 5453702 w 7369701"/>
              <a:gd name="connsiteY217" fmla="*/ 3090882 h 6858000"/>
              <a:gd name="connsiteX218" fmla="*/ 1238695 w 7369701"/>
              <a:gd name="connsiteY218" fmla="*/ 3076820 h 6858000"/>
              <a:gd name="connsiteX219" fmla="*/ 716371 w 7369701"/>
              <a:gd name="connsiteY219" fmla="*/ 3293249 h 6858000"/>
              <a:gd name="connsiteX220" fmla="*/ 579522 w 7369701"/>
              <a:gd name="connsiteY220" fmla="*/ 3371759 h 6858000"/>
              <a:gd name="connsiteX221" fmla="*/ 600288 w 7369701"/>
              <a:gd name="connsiteY221" fmla="*/ 3365555 h 6858000"/>
              <a:gd name="connsiteX222" fmla="*/ 840692 w 7369701"/>
              <a:gd name="connsiteY222" fmla="*/ 3284921 h 6858000"/>
              <a:gd name="connsiteX223" fmla="*/ 979248 w 7369701"/>
              <a:gd name="connsiteY223" fmla="*/ 3221003 h 6858000"/>
              <a:gd name="connsiteX224" fmla="*/ 1053282 w 7369701"/>
              <a:gd name="connsiteY224" fmla="*/ 3185247 h 6858000"/>
              <a:gd name="connsiteX225" fmla="*/ 1320603 w 7369701"/>
              <a:gd name="connsiteY225" fmla="*/ 3081281 h 6858000"/>
              <a:gd name="connsiteX226" fmla="*/ 1238695 w 7369701"/>
              <a:gd name="connsiteY226" fmla="*/ 3076820 h 6858000"/>
              <a:gd name="connsiteX227" fmla="*/ 5425627 w 7369701"/>
              <a:gd name="connsiteY227" fmla="*/ 2954192 h 6858000"/>
              <a:gd name="connsiteX228" fmla="*/ 5470770 w 7369701"/>
              <a:gd name="connsiteY228" fmla="*/ 3005435 h 6858000"/>
              <a:gd name="connsiteX229" fmla="*/ 5519779 w 7369701"/>
              <a:gd name="connsiteY229" fmla="*/ 4359223 h 6858000"/>
              <a:gd name="connsiteX230" fmla="*/ 5520293 w 7369701"/>
              <a:gd name="connsiteY230" fmla="*/ 4360602 h 6858000"/>
              <a:gd name="connsiteX231" fmla="*/ 5767221 w 7369701"/>
              <a:gd name="connsiteY231" fmla="*/ 4665564 h 6858000"/>
              <a:gd name="connsiteX232" fmla="*/ 6937169 w 7369701"/>
              <a:gd name="connsiteY232" fmla="*/ 4815941 h 6858000"/>
              <a:gd name="connsiteX233" fmla="*/ 6953922 w 7369701"/>
              <a:gd name="connsiteY233" fmla="*/ 4890068 h 6858000"/>
              <a:gd name="connsiteX234" fmla="*/ 6071359 w 7369701"/>
              <a:gd name="connsiteY234" fmla="*/ 4770770 h 6858000"/>
              <a:gd name="connsiteX235" fmla="*/ 6038839 w 7369701"/>
              <a:gd name="connsiteY235" fmla="*/ 4764474 h 6858000"/>
              <a:gd name="connsiteX236" fmla="*/ 6038706 w 7369701"/>
              <a:gd name="connsiteY236" fmla="*/ 4763847 h 6858000"/>
              <a:gd name="connsiteX237" fmla="*/ 6037784 w 7369701"/>
              <a:gd name="connsiteY237" fmla="*/ 4764270 h 6858000"/>
              <a:gd name="connsiteX238" fmla="*/ 6038839 w 7369701"/>
              <a:gd name="connsiteY238" fmla="*/ 4764474 h 6858000"/>
              <a:gd name="connsiteX239" fmla="*/ 6040338 w 7369701"/>
              <a:gd name="connsiteY239" fmla="*/ 4771418 h 6858000"/>
              <a:gd name="connsiteX240" fmla="*/ 6024488 w 7369701"/>
              <a:gd name="connsiteY240" fmla="*/ 4809903 h 6858000"/>
              <a:gd name="connsiteX241" fmla="*/ 5599771 w 7369701"/>
              <a:gd name="connsiteY241" fmla="*/ 5509652 h 6858000"/>
              <a:gd name="connsiteX242" fmla="*/ 5548843 w 7369701"/>
              <a:gd name="connsiteY242" fmla="*/ 5563845 h 6858000"/>
              <a:gd name="connsiteX243" fmla="*/ 5940952 w 7369701"/>
              <a:gd name="connsiteY243" fmla="*/ 6250028 h 6858000"/>
              <a:gd name="connsiteX244" fmla="*/ 6043441 w 7369701"/>
              <a:gd name="connsiteY244" fmla="*/ 6665847 h 6858000"/>
              <a:gd name="connsiteX245" fmla="*/ 6093432 w 7369701"/>
              <a:gd name="connsiteY245" fmla="*/ 6858000 h 6858000"/>
              <a:gd name="connsiteX246" fmla="*/ 6034344 w 7369701"/>
              <a:gd name="connsiteY246" fmla="*/ 6858000 h 6858000"/>
              <a:gd name="connsiteX247" fmla="*/ 6026679 w 7369701"/>
              <a:gd name="connsiteY247" fmla="*/ 6836959 h 6858000"/>
              <a:gd name="connsiteX248" fmla="*/ 5800441 w 7369701"/>
              <a:gd name="connsiteY248" fmla="*/ 6335286 h 6858000"/>
              <a:gd name="connsiteX249" fmla="*/ 5526562 w 7369701"/>
              <a:gd name="connsiteY249" fmla="*/ 5705388 h 6858000"/>
              <a:gd name="connsiteX250" fmla="*/ 5519640 w 7369701"/>
              <a:gd name="connsiteY250" fmla="*/ 5683774 h 6858000"/>
              <a:gd name="connsiteX251" fmla="*/ 5844559 w 7369701"/>
              <a:gd name="connsiteY251" fmla="*/ 6553349 h 6858000"/>
              <a:gd name="connsiteX252" fmla="*/ 5975994 w 7369701"/>
              <a:gd name="connsiteY252" fmla="*/ 6858000 h 6858000"/>
              <a:gd name="connsiteX253" fmla="*/ 5898547 w 7369701"/>
              <a:gd name="connsiteY253" fmla="*/ 6858000 h 6858000"/>
              <a:gd name="connsiteX254" fmla="*/ 5682041 w 7369701"/>
              <a:gd name="connsiteY254" fmla="*/ 6355860 h 6858000"/>
              <a:gd name="connsiteX255" fmla="*/ 5461758 w 7369701"/>
              <a:gd name="connsiteY255" fmla="*/ 5820220 h 6858000"/>
              <a:gd name="connsiteX256" fmla="*/ 5237282 w 7369701"/>
              <a:gd name="connsiteY256" fmla="*/ 6579086 h 6858000"/>
              <a:gd name="connsiteX257" fmla="*/ 5115009 w 7369701"/>
              <a:gd name="connsiteY257" fmla="*/ 6858000 h 6858000"/>
              <a:gd name="connsiteX258" fmla="*/ 5028074 w 7369701"/>
              <a:gd name="connsiteY258" fmla="*/ 6858000 h 6858000"/>
              <a:gd name="connsiteX259" fmla="*/ 5079508 w 7369701"/>
              <a:gd name="connsiteY259" fmla="*/ 6749074 h 6858000"/>
              <a:gd name="connsiteX260" fmla="*/ 5371846 w 7369701"/>
              <a:gd name="connsiteY260" fmla="*/ 5924413 h 6858000"/>
              <a:gd name="connsiteX261" fmla="*/ 5270512 w 7369701"/>
              <a:gd name="connsiteY261" fmla="*/ 6138975 h 6858000"/>
              <a:gd name="connsiteX262" fmla="*/ 5062409 w 7369701"/>
              <a:gd name="connsiteY262" fmla="*/ 6653544 h 6858000"/>
              <a:gd name="connsiteX263" fmla="*/ 5036628 w 7369701"/>
              <a:gd name="connsiteY263" fmla="*/ 6754247 h 6858000"/>
              <a:gd name="connsiteX264" fmla="*/ 5009112 w 7369701"/>
              <a:gd name="connsiteY264" fmla="*/ 6858000 h 6858000"/>
              <a:gd name="connsiteX265" fmla="*/ 4976679 w 7369701"/>
              <a:gd name="connsiteY265" fmla="*/ 6858000 h 6858000"/>
              <a:gd name="connsiteX266" fmla="*/ 5006537 w 7369701"/>
              <a:gd name="connsiteY266" fmla="*/ 6747068 h 6858000"/>
              <a:gd name="connsiteX267" fmla="*/ 5032723 w 7369701"/>
              <a:gd name="connsiteY267" fmla="*/ 6644957 h 6858000"/>
              <a:gd name="connsiteX268" fmla="*/ 5242949 w 7369701"/>
              <a:gd name="connsiteY268" fmla="*/ 6125175 h 6858000"/>
              <a:gd name="connsiteX269" fmla="*/ 5286321 w 7369701"/>
              <a:gd name="connsiteY269" fmla="*/ 6033555 h 6858000"/>
              <a:gd name="connsiteX270" fmla="*/ 5008210 w 7369701"/>
              <a:gd name="connsiteY270" fmla="*/ 6649194 h 6858000"/>
              <a:gd name="connsiteX271" fmla="*/ 4986321 w 7369701"/>
              <a:gd name="connsiteY271" fmla="*/ 6765687 h 6858000"/>
              <a:gd name="connsiteX272" fmla="*/ 4973474 w 7369701"/>
              <a:gd name="connsiteY272" fmla="*/ 6858000 h 6858000"/>
              <a:gd name="connsiteX273" fmla="*/ 4907178 w 7369701"/>
              <a:gd name="connsiteY273" fmla="*/ 6858000 h 6858000"/>
              <a:gd name="connsiteX274" fmla="*/ 4910810 w 7369701"/>
              <a:gd name="connsiteY274" fmla="*/ 6829660 h 6858000"/>
              <a:gd name="connsiteX275" fmla="*/ 4987461 w 7369701"/>
              <a:gd name="connsiteY275" fmla="*/ 6432994 h 6858000"/>
              <a:gd name="connsiteX276" fmla="*/ 5179262 w 7369701"/>
              <a:gd name="connsiteY276" fmla="*/ 6035044 h 6858000"/>
              <a:gd name="connsiteX277" fmla="*/ 4689678 w 7369701"/>
              <a:gd name="connsiteY277" fmla="*/ 6440241 h 6858000"/>
              <a:gd name="connsiteX278" fmla="*/ 4477543 w 7369701"/>
              <a:gd name="connsiteY278" fmla="*/ 6674836 h 6858000"/>
              <a:gd name="connsiteX279" fmla="*/ 4329957 w 7369701"/>
              <a:gd name="connsiteY279" fmla="*/ 6858000 h 6858000"/>
              <a:gd name="connsiteX280" fmla="*/ 4218595 w 7369701"/>
              <a:gd name="connsiteY280" fmla="*/ 6858000 h 6858000"/>
              <a:gd name="connsiteX281" fmla="*/ 4368888 w 7369701"/>
              <a:gd name="connsiteY281" fmla="*/ 6668412 h 6858000"/>
              <a:gd name="connsiteX282" fmla="*/ 4563091 w 7369701"/>
              <a:gd name="connsiteY282" fmla="*/ 6442508 h 6858000"/>
              <a:gd name="connsiteX283" fmla="*/ 5387324 w 7369701"/>
              <a:gd name="connsiteY283" fmla="*/ 5705830 h 6858000"/>
              <a:gd name="connsiteX284" fmla="*/ 5073620 w 7369701"/>
              <a:gd name="connsiteY284" fmla="*/ 5955437 h 6858000"/>
              <a:gd name="connsiteX285" fmla="*/ 4689789 w 7369701"/>
              <a:gd name="connsiteY285" fmla="*/ 6268382 h 6858000"/>
              <a:gd name="connsiteX286" fmla="*/ 4418722 w 7369701"/>
              <a:gd name="connsiteY286" fmla="*/ 6570886 h 6858000"/>
              <a:gd name="connsiteX287" fmla="*/ 4214944 w 7369701"/>
              <a:gd name="connsiteY287" fmla="*/ 6858000 h 6858000"/>
              <a:gd name="connsiteX288" fmla="*/ 4177898 w 7369701"/>
              <a:gd name="connsiteY288" fmla="*/ 6858000 h 6858000"/>
              <a:gd name="connsiteX289" fmla="*/ 4391597 w 7369701"/>
              <a:gd name="connsiteY289" fmla="*/ 6556370 h 6858000"/>
              <a:gd name="connsiteX290" fmla="*/ 4668889 w 7369701"/>
              <a:gd name="connsiteY290" fmla="*/ 6246399 h 6858000"/>
              <a:gd name="connsiteX291" fmla="*/ 5055427 w 7369701"/>
              <a:gd name="connsiteY291" fmla="*/ 5931476 h 6858000"/>
              <a:gd name="connsiteX292" fmla="*/ 5371814 w 7369701"/>
              <a:gd name="connsiteY292" fmla="*/ 5678975 h 6858000"/>
              <a:gd name="connsiteX293" fmla="*/ 4987918 w 7369701"/>
              <a:gd name="connsiteY293" fmla="*/ 5838701 h 6858000"/>
              <a:gd name="connsiteX294" fmla="*/ 4317146 w 7369701"/>
              <a:gd name="connsiteY294" fmla="*/ 6587716 h 6858000"/>
              <a:gd name="connsiteX295" fmla="*/ 4171627 w 7369701"/>
              <a:gd name="connsiteY295" fmla="*/ 6858000 h 6858000"/>
              <a:gd name="connsiteX296" fmla="*/ 4081585 w 7369701"/>
              <a:gd name="connsiteY296" fmla="*/ 6858000 h 6858000"/>
              <a:gd name="connsiteX297" fmla="*/ 4238603 w 7369701"/>
              <a:gd name="connsiteY297" fmla="*/ 6559341 h 6858000"/>
              <a:gd name="connsiteX298" fmla="*/ 4778333 w 7369701"/>
              <a:gd name="connsiteY298" fmla="*/ 5873626 h 6858000"/>
              <a:gd name="connsiteX299" fmla="*/ 5414185 w 7369701"/>
              <a:gd name="connsiteY299" fmla="*/ 5573882 h 6858000"/>
              <a:gd name="connsiteX300" fmla="*/ 5959648 w 7369701"/>
              <a:gd name="connsiteY300" fmla="*/ 4760797 h 6858000"/>
              <a:gd name="connsiteX301" fmla="*/ 5355019 w 7369701"/>
              <a:gd name="connsiteY301" fmla="*/ 4734672 h 6858000"/>
              <a:gd name="connsiteX302" fmla="*/ 5083565 w 7369701"/>
              <a:gd name="connsiteY302" fmla="*/ 5179121 h 6858000"/>
              <a:gd name="connsiteX303" fmla="*/ 4713577 w 7369701"/>
              <a:gd name="connsiteY303" fmla="*/ 5616803 h 6858000"/>
              <a:gd name="connsiteX304" fmla="*/ 3989559 w 7369701"/>
              <a:gd name="connsiteY304" fmla="*/ 6145945 h 6858000"/>
              <a:gd name="connsiteX305" fmla="*/ 3939824 w 7369701"/>
              <a:gd name="connsiteY305" fmla="*/ 6066900 h 6858000"/>
              <a:gd name="connsiteX306" fmla="*/ 4584537 w 7369701"/>
              <a:gd name="connsiteY306" fmla="*/ 5324826 h 6858000"/>
              <a:gd name="connsiteX307" fmla="*/ 5037105 w 7369701"/>
              <a:gd name="connsiteY307" fmla="*/ 5088765 h 6858000"/>
              <a:gd name="connsiteX308" fmla="*/ 5039930 w 7369701"/>
              <a:gd name="connsiteY308" fmla="*/ 5089585 h 6858000"/>
              <a:gd name="connsiteX309" fmla="*/ 5263764 w 7369701"/>
              <a:gd name="connsiteY309" fmla="*/ 4735525 h 6858000"/>
              <a:gd name="connsiteX310" fmla="*/ 4086300 w 7369701"/>
              <a:gd name="connsiteY310" fmla="*/ 4884599 h 6858000"/>
              <a:gd name="connsiteX311" fmla="*/ 4085485 w 7369701"/>
              <a:gd name="connsiteY311" fmla="*/ 4899070 h 6858000"/>
              <a:gd name="connsiteX312" fmla="*/ 3871915 w 7369701"/>
              <a:gd name="connsiteY312" fmla="*/ 5253645 h 6858000"/>
              <a:gd name="connsiteX313" fmla="*/ 3799374 w 7369701"/>
              <a:gd name="connsiteY313" fmla="*/ 5466127 h 6858000"/>
              <a:gd name="connsiteX314" fmla="*/ 3498850 w 7369701"/>
              <a:gd name="connsiteY314" fmla="*/ 6661888 h 6858000"/>
              <a:gd name="connsiteX315" fmla="*/ 3399216 w 7369701"/>
              <a:gd name="connsiteY315" fmla="*/ 6858000 h 6858000"/>
              <a:gd name="connsiteX316" fmla="*/ 3303688 w 7369701"/>
              <a:gd name="connsiteY316" fmla="*/ 6858000 h 6858000"/>
              <a:gd name="connsiteX317" fmla="*/ 3391774 w 7369701"/>
              <a:gd name="connsiteY317" fmla="*/ 6697181 h 6858000"/>
              <a:gd name="connsiteX318" fmla="*/ 3735540 w 7369701"/>
              <a:gd name="connsiteY318" fmla="*/ 5546923 h 6858000"/>
              <a:gd name="connsiteX319" fmla="*/ 3729438 w 7369701"/>
              <a:gd name="connsiteY319" fmla="*/ 5569058 h 6858000"/>
              <a:gd name="connsiteX320" fmla="*/ 3707782 w 7369701"/>
              <a:gd name="connsiteY320" fmla="*/ 5644908 h 6858000"/>
              <a:gd name="connsiteX321" fmla="*/ 3583827 w 7369701"/>
              <a:gd name="connsiteY321" fmla="*/ 6039215 h 6858000"/>
              <a:gd name="connsiteX322" fmla="*/ 3547861 w 7369701"/>
              <a:gd name="connsiteY322" fmla="*/ 6129609 h 6858000"/>
              <a:gd name="connsiteX323" fmla="*/ 3490905 w 7369701"/>
              <a:gd name="connsiteY323" fmla="*/ 6277660 h 6858000"/>
              <a:gd name="connsiteX324" fmla="*/ 3455859 w 7369701"/>
              <a:gd name="connsiteY324" fmla="*/ 6391301 h 6858000"/>
              <a:gd name="connsiteX325" fmla="*/ 3429112 w 7369701"/>
              <a:gd name="connsiteY325" fmla="*/ 6479469 h 6858000"/>
              <a:gd name="connsiteX326" fmla="*/ 3304862 w 7369701"/>
              <a:gd name="connsiteY326" fmla="*/ 6796476 h 6858000"/>
              <a:gd name="connsiteX327" fmla="*/ 3276071 w 7369701"/>
              <a:gd name="connsiteY327" fmla="*/ 6858000 h 6858000"/>
              <a:gd name="connsiteX328" fmla="*/ 3240805 w 7369701"/>
              <a:gd name="connsiteY328" fmla="*/ 6858000 h 6858000"/>
              <a:gd name="connsiteX329" fmla="*/ 3275917 w 7369701"/>
              <a:gd name="connsiteY329" fmla="*/ 6783192 h 6858000"/>
              <a:gd name="connsiteX330" fmla="*/ 3399358 w 7369701"/>
              <a:gd name="connsiteY330" fmla="*/ 6469011 h 6858000"/>
              <a:gd name="connsiteX331" fmla="*/ 3425650 w 7369701"/>
              <a:gd name="connsiteY331" fmla="*/ 6381333 h 6858000"/>
              <a:gd name="connsiteX332" fmla="*/ 3460661 w 7369701"/>
              <a:gd name="connsiteY332" fmla="*/ 6266763 h 6858000"/>
              <a:gd name="connsiteX333" fmla="*/ 3518021 w 7369701"/>
              <a:gd name="connsiteY333" fmla="*/ 6117298 h 6858000"/>
              <a:gd name="connsiteX334" fmla="*/ 3554035 w 7369701"/>
              <a:gd name="connsiteY334" fmla="*/ 6027832 h 6858000"/>
              <a:gd name="connsiteX335" fmla="*/ 3677174 w 7369701"/>
              <a:gd name="connsiteY335" fmla="*/ 5636351 h 6858000"/>
              <a:gd name="connsiteX336" fmla="*/ 3698819 w 7369701"/>
              <a:gd name="connsiteY336" fmla="*/ 5560503 h 6858000"/>
              <a:gd name="connsiteX337" fmla="*/ 3702094 w 7369701"/>
              <a:gd name="connsiteY337" fmla="*/ 5549194 h 6858000"/>
              <a:gd name="connsiteX338" fmla="*/ 3398355 w 7369701"/>
              <a:gd name="connsiteY338" fmla="*/ 6094603 h 6858000"/>
              <a:gd name="connsiteX339" fmla="*/ 3193941 w 7369701"/>
              <a:gd name="connsiteY339" fmla="*/ 6798775 h 6858000"/>
              <a:gd name="connsiteX340" fmla="*/ 3184140 w 7369701"/>
              <a:gd name="connsiteY340" fmla="*/ 6858000 h 6858000"/>
              <a:gd name="connsiteX341" fmla="*/ 3099978 w 7369701"/>
              <a:gd name="connsiteY341" fmla="*/ 6858000 h 6858000"/>
              <a:gd name="connsiteX342" fmla="*/ 3101556 w 7369701"/>
              <a:gd name="connsiteY342" fmla="*/ 6843337 h 6858000"/>
              <a:gd name="connsiteX343" fmla="*/ 3370162 w 7369701"/>
              <a:gd name="connsiteY343" fmla="*/ 5785550 h 6858000"/>
              <a:gd name="connsiteX344" fmla="*/ 3746477 w 7369701"/>
              <a:gd name="connsiteY344" fmla="*/ 5377889 h 6858000"/>
              <a:gd name="connsiteX345" fmla="*/ 3863399 w 7369701"/>
              <a:gd name="connsiteY345" fmla="*/ 5087257 h 6858000"/>
              <a:gd name="connsiteX346" fmla="*/ 3968712 w 7369701"/>
              <a:gd name="connsiteY346" fmla="*/ 4913989 h 6858000"/>
              <a:gd name="connsiteX347" fmla="*/ 2792390 w 7369701"/>
              <a:gd name="connsiteY347" fmla="*/ 5382974 h 6858000"/>
              <a:gd name="connsiteX348" fmla="*/ 2714982 w 7369701"/>
              <a:gd name="connsiteY348" fmla="*/ 5427051 h 6858000"/>
              <a:gd name="connsiteX349" fmla="*/ 2813361 w 7369701"/>
              <a:gd name="connsiteY349" fmla="*/ 6023912 h 6858000"/>
              <a:gd name="connsiteX350" fmla="*/ 2688430 w 7369701"/>
              <a:gd name="connsiteY350" fmla="*/ 6801564 h 6858000"/>
              <a:gd name="connsiteX351" fmla="*/ 2629626 w 7369701"/>
              <a:gd name="connsiteY351" fmla="*/ 6763394 h 6858000"/>
              <a:gd name="connsiteX352" fmla="*/ 2565328 w 7369701"/>
              <a:gd name="connsiteY352" fmla="*/ 5516399 h 6858000"/>
              <a:gd name="connsiteX353" fmla="*/ 1922999 w 7369701"/>
              <a:gd name="connsiteY353" fmla="*/ 5980343 h 6858000"/>
              <a:gd name="connsiteX354" fmla="*/ 1950261 w 7369701"/>
              <a:gd name="connsiteY354" fmla="*/ 6405858 h 6858000"/>
              <a:gd name="connsiteX355" fmla="*/ 2365554 w 7369701"/>
              <a:gd name="connsiteY355" fmla="*/ 6759107 h 6858000"/>
              <a:gd name="connsiteX356" fmla="*/ 2424142 w 7369701"/>
              <a:gd name="connsiteY356" fmla="*/ 6858000 h 6858000"/>
              <a:gd name="connsiteX357" fmla="*/ 2395994 w 7369701"/>
              <a:gd name="connsiteY357" fmla="*/ 6858000 h 6858000"/>
              <a:gd name="connsiteX358" fmla="*/ 2392863 w 7369701"/>
              <a:gd name="connsiteY358" fmla="*/ 6852964 h 6858000"/>
              <a:gd name="connsiteX359" fmla="*/ 2017589 w 7369701"/>
              <a:gd name="connsiteY359" fmla="*/ 6493982 h 6858000"/>
              <a:gd name="connsiteX360" fmla="*/ 2147336 w 7369701"/>
              <a:gd name="connsiteY360" fmla="*/ 6594052 h 6858000"/>
              <a:gd name="connsiteX361" fmla="*/ 2207047 w 7369701"/>
              <a:gd name="connsiteY361" fmla="*/ 6654540 h 6858000"/>
              <a:gd name="connsiteX362" fmla="*/ 2299106 w 7369701"/>
              <a:gd name="connsiteY362" fmla="*/ 6778931 h 6858000"/>
              <a:gd name="connsiteX363" fmla="*/ 2314430 w 7369701"/>
              <a:gd name="connsiteY363" fmla="*/ 6801144 h 6858000"/>
              <a:gd name="connsiteX364" fmla="*/ 2352406 w 7369701"/>
              <a:gd name="connsiteY364" fmla="*/ 6858000 h 6858000"/>
              <a:gd name="connsiteX365" fmla="*/ 2314492 w 7369701"/>
              <a:gd name="connsiteY365" fmla="*/ 6858000 h 6858000"/>
              <a:gd name="connsiteX366" fmla="*/ 2288095 w 7369701"/>
              <a:gd name="connsiteY366" fmla="*/ 6818030 h 6858000"/>
              <a:gd name="connsiteX367" fmla="*/ 2272768 w 7369701"/>
              <a:gd name="connsiteY367" fmla="*/ 6795822 h 6858000"/>
              <a:gd name="connsiteX368" fmla="*/ 2182715 w 7369701"/>
              <a:gd name="connsiteY368" fmla="*/ 6675071 h 6858000"/>
              <a:gd name="connsiteX369" fmla="*/ 2032061 w 7369701"/>
              <a:gd name="connsiteY369" fmla="*/ 6541380 h 6858000"/>
              <a:gd name="connsiteX370" fmla="*/ 2257220 w 7369701"/>
              <a:gd name="connsiteY370" fmla="*/ 6826257 h 6858000"/>
              <a:gd name="connsiteX371" fmla="*/ 2281324 w 7369701"/>
              <a:gd name="connsiteY371" fmla="*/ 6858000 h 6858000"/>
              <a:gd name="connsiteX372" fmla="*/ 2242860 w 7369701"/>
              <a:gd name="connsiteY372" fmla="*/ 6858000 h 6858000"/>
              <a:gd name="connsiteX373" fmla="*/ 2232818 w 7369701"/>
              <a:gd name="connsiteY373" fmla="*/ 6844926 h 6858000"/>
              <a:gd name="connsiteX374" fmla="*/ 1990172 w 7369701"/>
              <a:gd name="connsiteY374" fmla="*/ 6542121 h 6858000"/>
              <a:gd name="connsiteX375" fmla="*/ 2124090 w 7369701"/>
              <a:gd name="connsiteY375" fmla="*/ 6761017 h 6858000"/>
              <a:gd name="connsiteX376" fmla="*/ 2200380 w 7369701"/>
              <a:gd name="connsiteY376" fmla="*/ 6858000 h 6858000"/>
              <a:gd name="connsiteX377" fmla="*/ 2147507 w 7369701"/>
              <a:gd name="connsiteY377" fmla="*/ 6858000 h 6858000"/>
              <a:gd name="connsiteX378" fmla="*/ 2070668 w 7369701"/>
              <a:gd name="connsiteY378" fmla="*/ 6761520 h 6858000"/>
              <a:gd name="connsiteX379" fmla="*/ 1975142 w 7369701"/>
              <a:gd name="connsiteY379" fmla="*/ 6585570 h 6858000"/>
              <a:gd name="connsiteX380" fmla="*/ 2050035 w 7369701"/>
              <a:gd name="connsiteY380" fmla="*/ 6813345 h 6858000"/>
              <a:gd name="connsiteX381" fmla="*/ 2063025 w 7369701"/>
              <a:gd name="connsiteY381" fmla="*/ 6858000 h 6858000"/>
              <a:gd name="connsiteX382" fmla="*/ 2021675 w 7369701"/>
              <a:gd name="connsiteY382" fmla="*/ 6858000 h 6858000"/>
              <a:gd name="connsiteX383" fmla="*/ 2019308 w 7369701"/>
              <a:gd name="connsiteY383" fmla="*/ 6847118 h 6858000"/>
              <a:gd name="connsiteX384" fmla="*/ 1938835 w 7369701"/>
              <a:gd name="connsiteY384" fmla="*/ 6551160 h 6858000"/>
              <a:gd name="connsiteX385" fmla="*/ 1953230 w 7369701"/>
              <a:gd name="connsiteY385" fmla="*/ 6759699 h 6858000"/>
              <a:gd name="connsiteX386" fmla="*/ 1956763 w 7369701"/>
              <a:gd name="connsiteY386" fmla="*/ 6778191 h 6858000"/>
              <a:gd name="connsiteX387" fmla="*/ 1967925 w 7369701"/>
              <a:gd name="connsiteY387" fmla="*/ 6858000 h 6858000"/>
              <a:gd name="connsiteX388" fmla="*/ 1936622 w 7369701"/>
              <a:gd name="connsiteY388" fmla="*/ 6858000 h 6858000"/>
              <a:gd name="connsiteX389" fmla="*/ 1926261 w 7369701"/>
              <a:gd name="connsiteY389" fmla="*/ 6784064 h 6858000"/>
              <a:gd name="connsiteX390" fmla="*/ 1922724 w 7369701"/>
              <a:gd name="connsiteY390" fmla="*/ 6765577 h 6858000"/>
              <a:gd name="connsiteX391" fmla="*/ 1904650 w 7369701"/>
              <a:gd name="connsiteY391" fmla="*/ 6639616 h 6858000"/>
              <a:gd name="connsiteX392" fmla="*/ 1885273 w 7369701"/>
              <a:gd name="connsiteY392" fmla="*/ 6858000 h 6858000"/>
              <a:gd name="connsiteX393" fmla="*/ 1854363 w 7369701"/>
              <a:gd name="connsiteY393" fmla="*/ 6858000 h 6858000"/>
              <a:gd name="connsiteX394" fmla="*/ 1880391 w 7369701"/>
              <a:gd name="connsiteY394" fmla="*/ 6603796 h 6858000"/>
              <a:gd name="connsiteX395" fmla="*/ 1818273 w 7369701"/>
              <a:gd name="connsiteY395" fmla="*/ 6715729 h 6858000"/>
              <a:gd name="connsiteX396" fmla="*/ 1794691 w 7369701"/>
              <a:gd name="connsiteY396" fmla="*/ 6843239 h 6858000"/>
              <a:gd name="connsiteX397" fmla="*/ 1794914 w 7369701"/>
              <a:gd name="connsiteY397" fmla="*/ 6858000 h 6858000"/>
              <a:gd name="connsiteX398" fmla="*/ 1746128 w 7369701"/>
              <a:gd name="connsiteY398" fmla="*/ 6858000 h 6858000"/>
              <a:gd name="connsiteX399" fmla="*/ 1753934 w 7369701"/>
              <a:gd name="connsiteY399" fmla="*/ 6724796 h 6858000"/>
              <a:gd name="connsiteX400" fmla="*/ 1792053 w 7369701"/>
              <a:gd name="connsiteY400" fmla="*/ 6572396 h 6858000"/>
              <a:gd name="connsiteX401" fmla="*/ 1862248 w 7369701"/>
              <a:gd name="connsiteY401" fmla="*/ 6266397 h 6858000"/>
              <a:gd name="connsiteX402" fmla="*/ 1862250 w 7369701"/>
              <a:gd name="connsiteY402" fmla="*/ 6033531 h 6858000"/>
              <a:gd name="connsiteX403" fmla="*/ 1211999 w 7369701"/>
              <a:gd name="connsiteY403" fmla="*/ 6683610 h 6858000"/>
              <a:gd name="connsiteX404" fmla="*/ 1213266 w 7369701"/>
              <a:gd name="connsiteY404" fmla="*/ 6691947 h 6858000"/>
              <a:gd name="connsiteX405" fmla="*/ 1203370 w 7369701"/>
              <a:gd name="connsiteY405" fmla="*/ 6850676 h 6858000"/>
              <a:gd name="connsiteX406" fmla="*/ 1203671 w 7369701"/>
              <a:gd name="connsiteY406" fmla="*/ 6858000 h 6858000"/>
              <a:gd name="connsiteX407" fmla="*/ 1143180 w 7369701"/>
              <a:gd name="connsiteY407" fmla="*/ 6858000 h 6858000"/>
              <a:gd name="connsiteX408" fmla="*/ 1142176 w 7369701"/>
              <a:gd name="connsiteY408" fmla="*/ 6766045 h 6858000"/>
              <a:gd name="connsiteX409" fmla="*/ 1067484 w 7369701"/>
              <a:gd name="connsiteY409" fmla="*/ 6858000 h 6858000"/>
              <a:gd name="connsiteX410" fmla="*/ 953928 w 7369701"/>
              <a:gd name="connsiteY410" fmla="*/ 6858000 h 6858000"/>
              <a:gd name="connsiteX411" fmla="*/ 959715 w 7369701"/>
              <a:gd name="connsiteY411" fmla="*/ 6850185 h 6858000"/>
              <a:gd name="connsiteX412" fmla="*/ 1483788 w 7369701"/>
              <a:gd name="connsiteY412" fmla="*/ 6259174 h 6858000"/>
              <a:gd name="connsiteX413" fmla="*/ 1100671 w 7369701"/>
              <a:gd name="connsiteY413" fmla="*/ 6252137 h 6858000"/>
              <a:gd name="connsiteX414" fmla="*/ 1090144 w 7369701"/>
              <a:gd name="connsiteY414" fmla="*/ 6256748 h 6858000"/>
              <a:gd name="connsiteX415" fmla="*/ 1095872 w 7369701"/>
              <a:gd name="connsiteY415" fmla="*/ 6271892 h 6858000"/>
              <a:gd name="connsiteX416" fmla="*/ 262785 w 7369701"/>
              <a:gd name="connsiteY416" fmla="*/ 6845450 h 6858000"/>
              <a:gd name="connsiteX417" fmla="*/ 209968 w 7369701"/>
              <a:gd name="connsiteY417" fmla="*/ 6770713 h 6858000"/>
              <a:gd name="connsiteX418" fmla="*/ 873460 w 7369701"/>
              <a:gd name="connsiteY418" fmla="*/ 6253768 h 6858000"/>
              <a:gd name="connsiteX419" fmla="*/ 192686 w 7369701"/>
              <a:gd name="connsiteY419" fmla="*/ 5849257 h 6858000"/>
              <a:gd name="connsiteX420" fmla="*/ 4696 w 7369701"/>
              <a:gd name="connsiteY420" fmla="*/ 5697668 h 6858000"/>
              <a:gd name="connsiteX421" fmla="*/ 0 w 7369701"/>
              <a:gd name="connsiteY421" fmla="*/ 5689984 h 6858000"/>
              <a:gd name="connsiteX422" fmla="*/ 0 w 7369701"/>
              <a:gd name="connsiteY422" fmla="*/ 5513472 h 6858000"/>
              <a:gd name="connsiteX423" fmla="*/ 174101 w 7369701"/>
              <a:gd name="connsiteY423" fmla="*/ 5620277 h 6858000"/>
              <a:gd name="connsiteX424" fmla="*/ 891800 w 7369701"/>
              <a:gd name="connsiteY424" fmla="*/ 6036935 h 6858000"/>
              <a:gd name="connsiteX425" fmla="*/ 1072219 w 7369701"/>
              <a:gd name="connsiteY425" fmla="*/ 6169443 h 6858000"/>
              <a:gd name="connsiteX426" fmla="*/ 1074117 w 7369701"/>
              <a:gd name="connsiteY426" fmla="*/ 6170301 h 6858000"/>
              <a:gd name="connsiteX427" fmla="*/ 1083114 w 7369701"/>
              <a:gd name="connsiteY427" fmla="*/ 6174131 h 6858000"/>
              <a:gd name="connsiteX428" fmla="*/ 1543010 w 7369701"/>
              <a:gd name="connsiteY428" fmla="*/ 6191140 h 6858000"/>
              <a:gd name="connsiteX429" fmla="*/ 1551080 w 7369701"/>
              <a:gd name="connsiteY429" fmla="*/ 6195006 h 6858000"/>
              <a:gd name="connsiteX430" fmla="*/ 2345443 w 7369701"/>
              <a:gd name="connsiteY430" fmla="*/ 5549882 h 6858000"/>
              <a:gd name="connsiteX431" fmla="*/ 1721499 w 7369701"/>
              <a:gd name="connsiteY431" fmla="*/ 5599969 h 6858000"/>
              <a:gd name="connsiteX432" fmla="*/ 767716 w 7369701"/>
              <a:gd name="connsiteY432" fmla="*/ 5472768 h 6858000"/>
              <a:gd name="connsiteX433" fmla="*/ 722147 w 7369701"/>
              <a:gd name="connsiteY433" fmla="*/ 5393091 h 6858000"/>
              <a:gd name="connsiteX434" fmla="*/ 1485552 w 7369701"/>
              <a:gd name="connsiteY434" fmla="*/ 5313202 h 6858000"/>
              <a:gd name="connsiteX435" fmla="*/ 2143004 w 7369701"/>
              <a:gd name="connsiteY435" fmla="*/ 5402420 h 6858000"/>
              <a:gd name="connsiteX436" fmla="*/ 1933391 w 7369701"/>
              <a:gd name="connsiteY436" fmla="*/ 5156971 h 6858000"/>
              <a:gd name="connsiteX437" fmla="*/ 1827118 w 7369701"/>
              <a:gd name="connsiteY437" fmla="*/ 4968410 h 6858000"/>
              <a:gd name="connsiteX438" fmla="*/ 1837349 w 7369701"/>
              <a:gd name="connsiteY438" fmla="*/ 4956357 h 6858000"/>
              <a:gd name="connsiteX439" fmla="*/ 2162835 w 7369701"/>
              <a:gd name="connsiteY439" fmla="*/ 5187853 h 6858000"/>
              <a:gd name="connsiteX440" fmla="*/ 2257167 w 7369701"/>
              <a:gd name="connsiteY440" fmla="*/ 5462123 h 6858000"/>
              <a:gd name="connsiteX441" fmla="*/ 2261598 w 7369701"/>
              <a:gd name="connsiteY441" fmla="*/ 5467998 h 6858000"/>
              <a:gd name="connsiteX442" fmla="*/ 2437177 w 7369701"/>
              <a:gd name="connsiteY442" fmla="*/ 5479608 h 6858000"/>
              <a:gd name="connsiteX443" fmla="*/ 2445247 w 7369701"/>
              <a:gd name="connsiteY443" fmla="*/ 5483476 h 6858000"/>
              <a:gd name="connsiteX444" fmla="*/ 2743626 w 7369701"/>
              <a:gd name="connsiteY444" fmla="*/ 5304819 h 6858000"/>
              <a:gd name="connsiteX445" fmla="*/ 3048102 w 7369701"/>
              <a:gd name="connsiteY445" fmla="*/ 5150595 h 6858000"/>
              <a:gd name="connsiteX446" fmla="*/ 1799414 w 7369701"/>
              <a:gd name="connsiteY446" fmla="*/ 4694732 h 6858000"/>
              <a:gd name="connsiteX447" fmla="*/ 1771735 w 7369701"/>
              <a:gd name="connsiteY447" fmla="*/ 4619929 h 6858000"/>
              <a:gd name="connsiteX448" fmla="*/ 3104273 w 7369701"/>
              <a:gd name="connsiteY448" fmla="*/ 5076159 h 6858000"/>
              <a:gd name="connsiteX449" fmla="*/ 3113245 w 7369701"/>
              <a:gd name="connsiteY449" fmla="*/ 5090705 h 6858000"/>
              <a:gd name="connsiteX450" fmla="*/ 3126294 w 7369701"/>
              <a:gd name="connsiteY450" fmla="*/ 5114400 h 6858000"/>
              <a:gd name="connsiteX451" fmla="*/ 3937433 w 7369701"/>
              <a:gd name="connsiteY451" fmla="*/ 4830473 h 6858000"/>
              <a:gd name="connsiteX452" fmla="*/ 3590475 w 7369701"/>
              <a:gd name="connsiteY452" fmla="*/ 4597974 h 6858000"/>
              <a:gd name="connsiteX453" fmla="*/ 3100264 w 7369701"/>
              <a:gd name="connsiteY453" fmla="*/ 4579845 h 6858000"/>
              <a:gd name="connsiteX454" fmla="*/ 2183576 w 7369701"/>
              <a:gd name="connsiteY454" fmla="*/ 4227150 h 6858000"/>
              <a:gd name="connsiteX455" fmla="*/ 2151029 w 7369701"/>
              <a:gd name="connsiteY455" fmla="*/ 4146947 h 6858000"/>
              <a:gd name="connsiteX456" fmla="*/ 3563434 w 7369701"/>
              <a:gd name="connsiteY456" fmla="*/ 4469115 h 6858000"/>
              <a:gd name="connsiteX457" fmla="*/ 3177952 w 7369701"/>
              <a:gd name="connsiteY457" fmla="*/ 3657386 h 6858000"/>
              <a:gd name="connsiteX458" fmla="*/ 3189263 w 7369701"/>
              <a:gd name="connsiteY458" fmla="*/ 3625726 h 6858000"/>
              <a:gd name="connsiteX459" fmla="*/ 3560912 w 7369701"/>
              <a:gd name="connsiteY459" fmla="*/ 4079863 h 6858000"/>
              <a:gd name="connsiteX460" fmla="*/ 3626636 w 7369701"/>
              <a:gd name="connsiteY460" fmla="*/ 4512230 h 6858000"/>
              <a:gd name="connsiteX461" fmla="*/ 3653088 w 7369701"/>
              <a:gd name="connsiteY461" fmla="*/ 4521417 h 6858000"/>
              <a:gd name="connsiteX462" fmla="*/ 3988128 w 7369701"/>
              <a:gd name="connsiteY462" fmla="*/ 4817267 h 6858000"/>
              <a:gd name="connsiteX463" fmla="*/ 4830582 w 7369701"/>
              <a:gd name="connsiteY463" fmla="*/ 4676000 h 6858000"/>
              <a:gd name="connsiteX464" fmla="*/ 4830100 w 7369701"/>
              <a:gd name="connsiteY464" fmla="*/ 4675554 h 6858000"/>
              <a:gd name="connsiteX465" fmla="*/ 4036318 w 7369701"/>
              <a:gd name="connsiteY465" fmla="*/ 4147013 h 6858000"/>
              <a:gd name="connsiteX466" fmla="*/ 3432098 w 7369701"/>
              <a:gd name="connsiteY466" fmla="*/ 3537312 h 6858000"/>
              <a:gd name="connsiteX467" fmla="*/ 3446761 w 7369701"/>
              <a:gd name="connsiteY467" fmla="*/ 3461278 h 6858000"/>
              <a:gd name="connsiteX468" fmla="*/ 4419733 w 7369701"/>
              <a:gd name="connsiteY468" fmla="*/ 3963555 h 6858000"/>
              <a:gd name="connsiteX469" fmla="*/ 4781371 w 7369701"/>
              <a:gd name="connsiteY469" fmla="*/ 4458604 h 6858000"/>
              <a:gd name="connsiteX470" fmla="*/ 4780440 w 7369701"/>
              <a:gd name="connsiteY470" fmla="*/ 4470290 h 6858000"/>
              <a:gd name="connsiteX471" fmla="*/ 4898954 w 7369701"/>
              <a:gd name="connsiteY471" fmla="*/ 4662092 h 6858000"/>
              <a:gd name="connsiteX472" fmla="*/ 4900699 w 7369701"/>
              <a:gd name="connsiteY472" fmla="*/ 4670867 h 6858000"/>
              <a:gd name="connsiteX473" fmla="*/ 5714511 w 7369701"/>
              <a:gd name="connsiteY473" fmla="*/ 4663483 h 6858000"/>
              <a:gd name="connsiteX474" fmla="*/ 5464793 w 7369701"/>
              <a:gd name="connsiteY474" fmla="*/ 4393556 h 6858000"/>
              <a:gd name="connsiteX475" fmla="*/ 5461897 w 7369701"/>
              <a:gd name="connsiteY475" fmla="*/ 4390879 h 6858000"/>
              <a:gd name="connsiteX476" fmla="*/ 4294126 w 7369701"/>
              <a:gd name="connsiteY476" fmla="*/ 3303048 h 6858000"/>
              <a:gd name="connsiteX477" fmla="*/ 4305321 w 7369701"/>
              <a:gd name="connsiteY477" fmla="*/ 3256953 h 6858000"/>
              <a:gd name="connsiteX478" fmla="*/ 4949299 w 7369701"/>
              <a:gd name="connsiteY478" fmla="*/ 3766336 h 6858000"/>
              <a:gd name="connsiteX479" fmla="*/ 5291452 w 7369701"/>
              <a:gd name="connsiteY479" fmla="*/ 4076801 h 6858000"/>
              <a:gd name="connsiteX480" fmla="*/ 5434998 w 7369701"/>
              <a:gd name="connsiteY480" fmla="*/ 4254100 h 6858000"/>
              <a:gd name="connsiteX481" fmla="*/ 5351015 w 7369701"/>
              <a:gd name="connsiteY481" fmla="*/ 3760989 h 6858000"/>
              <a:gd name="connsiteX482" fmla="*/ 5413780 w 7369701"/>
              <a:gd name="connsiteY482" fmla="*/ 2966265 h 6858000"/>
              <a:gd name="connsiteX483" fmla="*/ 5425627 w 7369701"/>
              <a:gd name="connsiteY483" fmla="*/ 2954192 h 6858000"/>
              <a:gd name="connsiteX484" fmla="*/ 6604735 w 7369701"/>
              <a:gd name="connsiteY484" fmla="*/ 2041381 h 6858000"/>
              <a:gd name="connsiteX485" fmla="*/ 7204487 w 7369701"/>
              <a:gd name="connsiteY485" fmla="*/ 2742112 h 6858000"/>
              <a:gd name="connsiteX486" fmla="*/ 7131592 w 7369701"/>
              <a:gd name="connsiteY486" fmla="*/ 2672096 h 6858000"/>
              <a:gd name="connsiteX487" fmla="*/ 6996344 w 7369701"/>
              <a:gd name="connsiteY487" fmla="*/ 2518310 h 6858000"/>
              <a:gd name="connsiteX488" fmla="*/ 6735495 w 7369701"/>
              <a:gd name="connsiteY488" fmla="*/ 2196890 h 6858000"/>
              <a:gd name="connsiteX489" fmla="*/ 6721901 w 7369701"/>
              <a:gd name="connsiteY489" fmla="*/ 2179274 h 6858000"/>
              <a:gd name="connsiteX490" fmla="*/ 6604735 w 7369701"/>
              <a:gd name="connsiteY490" fmla="*/ 2041381 h 6858000"/>
              <a:gd name="connsiteX491" fmla="*/ 6591670 w 7369701"/>
              <a:gd name="connsiteY491" fmla="*/ 1988277 h 6858000"/>
              <a:gd name="connsiteX492" fmla="*/ 6747349 w 7369701"/>
              <a:gd name="connsiteY492" fmla="*/ 2160069 h 6858000"/>
              <a:gd name="connsiteX493" fmla="*/ 6760943 w 7369701"/>
              <a:gd name="connsiteY493" fmla="*/ 2177686 h 6858000"/>
              <a:gd name="connsiteX494" fmla="*/ 7021065 w 7369701"/>
              <a:gd name="connsiteY494" fmla="*/ 2498102 h 6858000"/>
              <a:gd name="connsiteX495" fmla="*/ 7155223 w 7369701"/>
              <a:gd name="connsiteY495" fmla="*/ 2650386 h 6858000"/>
              <a:gd name="connsiteX496" fmla="*/ 7203167 w 7369701"/>
              <a:gd name="connsiteY496" fmla="*/ 2697288 h 6858000"/>
              <a:gd name="connsiteX497" fmla="*/ 6937703 w 7369701"/>
              <a:gd name="connsiteY497" fmla="*/ 2321981 h 6858000"/>
              <a:gd name="connsiteX498" fmla="*/ 6591670 w 7369701"/>
              <a:gd name="connsiteY498" fmla="*/ 1988277 h 6858000"/>
              <a:gd name="connsiteX499" fmla="*/ 5798671 w 7369701"/>
              <a:gd name="connsiteY499" fmla="*/ 1981601 h 6858000"/>
              <a:gd name="connsiteX500" fmla="*/ 5754709 w 7369701"/>
              <a:gd name="connsiteY500" fmla="*/ 2071454 h 6858000"/>
              <a:gd name="connsiteX501" fmla="*/ 5763044 w 7369701"/>
              <a:gd name="connsiteY501" fmla="*/ 2842206 h 6858000"/>
              <a:gd name="connsiteX502" fmla="*/ 5764974 w 7369701"/>
              <a:gd name="connsiteY502" fmla="*/ 2799609 h 6858000"/>
              <a:gd name="connsiteX503" fmla="*/ 5767665 w 7369701"/>
              <a:gd name="connsiteY503" fmla="*/ 2666409 h 6858000"/>
              <a:gd name="connsiteX504" fmla="*/ 5763055 w 7369701"/>
              <a:gd name="connsiteY504" fmla="*/ 2579705 h 6858000"/>
              <a:gd name="connsiteX505" fmla="*/ 5758079 w 7369701"/>
              <a:gd name="connsiteY505" fmla="*/ 2492508 h 6858000"/>
              <a:gd name="connsiteX506" fmla="*/ 5779325 w 7369701"/>
              <a:gd name="connsiteY506" fmla="*/ 2197069 h 6858000"/>
              <a:gd name="connsiteX507" fmla="*/ 5798671 w 7369701"/>
              <a:gd name="connsiteY507" fmla="*/ 1981601 h 6858000"/>
              <a:gd name="connsiteX508" fmla="*/ 5829202 w 7369701"/>
              <a:gd name="connsiteY508" fmla="*/ 1971679 h 6858000"/>
              <a:gd name="connsiteX509" fmla="*/ 5809558 w 7369701"/>
              <a:gd name="connsiteY509" fmla="*/ 2198043 h 6858000"/>
              <a:gd name="connsiteX510" fmla="*/ 5788653 w 7369701"/>
              <a:gd name="connsiteY510" fmla="*/ 2489430 h 6858000"/>
              <a:gd name="connsiteX511" fmla="*/ 5793439 w 7369701"/>
              <a:gd name="connsiteY511" fmla="*/ 2575235 h 6858000"/>
              <a:gd name="connsiteX512" fmla="*/ 5796837 w 7369701"/>
              <a:gd name="connsiteY512" fmla="*/ 2637633 h 6858000"/>
              <a:gd name="connsiteX513" fmla="*/ 5818614 w 7369701"/>
              <a:gd name="connsiteY513" fmla="*/ 2473055 h 6858000"/>
              <a:gd name="connsiteX514" fmla="*/ 5829202 w 7369701"/>
              <a:gd name="connsiteY514" fmla="*/ 1971679 h 6858000"/>
              <a:gd name="connsiteX515" fmla="*/ 5911389 w 7369701"/>
              <a:gd name="connsiteY515" fmla="*/ 1898371 h 6858000"/>
              <a:gd name="connsiteX516" fmla="*/ 6237627 w 7369701"/>
              <a:gd name="connsiteY516" fmla="*/ 2231921 h 6858000"/>
              <a:gd name="connsiteX517" fmla="*/ 5911389 w 7369701"/>
              <a:gd name="connsiteY517" fmla="*/ 1898371 h 6858000"/>
              <a:gd name="connsiteX518" fmla="*/ 6944437 w 7369701"/>
              <a:gd name="connsiteY518" fmla="*/ 1575402 h 6858000"/>
              <a:gd name="connsiteX519" fmla="*/ 6304730 w 7369701"/>
              <a:gd name="connsiteY519" fmla="*/ 1766654 h 6858000"/>
              <a:gd name="connsiteX520" fmla="*/ 6944437 w 7369701"/>
              <a:gd name="connsiteY520" fmla="*/ 1575402 h 6858000"/>
              <a:gd name="connsiteX521" fmla="*/ 7019523 w 7369701"/>
              <a:gd name="connsiteY521" fmla="*/ 1519450 h 6858000"/>
              <a:gd name="connsiteX522" fmla="*/ 6298091 w 7369701"/>
              <a:gd name="connsiteY522" fmla="*/ 1737122 h 6858000"/>
              <a:gd name="connsiteX523" fmla="*/ 7019523 w 7369701"/>
              <a:gd name="connsiteY523" fmla="*/ 1519450 h 6858000"/>
              <a:gd name="connsiteX524" fmla="*/ 2399523 w 7369701"/>
              <a:gd name="connsiteY524" fmla="*/ 1428234 h 6858000"/>
              <a:gd name="connsiteX525" fmla="*/ 2224982 w 7369701"/>
              <a:gd name="connsiteY525" fmla="*/ 1826201 h 6858000"/>
              <a:gd name="connsiteX526" fmla="*/ 2096099 w 7369701"/>
              <a:gd name="connsiteY526" fmla="*/ 2345900 h 6858000"/>
              <a:gd name="connsiteX527" fmla="*/ 2283317 w 7369701"/>
              <a:gd name="connsiteY527" fmla="*/ 1796925 h 6858000"/>
              <a:gd name="connsiteX528" fmla="*/ 2399523 w 7369701"/>
              <a:gd name="connsiteY528" fmla="*/ 1428234 h 6858000"/>
              <a:gd name="connsiteX529" fmla="*/ 2448558 w 7369701"/>
              <a:gd name="connsiteY529" fmla="*/ 1373435 h 6858000"/>
              <a:gd name="connsiteX530" fmla="*/ 2312521 w 7369701"/>
              <a:gd name="connsiteY530" fmla="*/ 1806140 h 6858000"/>
              <a:gd name="connsiteX531" fmla="*/ 2127533 w 7369701"/>
              <a:gd name="connsiteY531" fmla="*/ 2348380 h 6858000"/>
              <a:gd name="connsiteX532" fmla="*/ 2358080 w 7369701"/>
              <a:gd name="connsiteY532" fmla="*/ 1866134 h 6858000"/>
              <a:gd name="connsiteX533" fmla="*/ 2407436 w 7369701"/>
              <a:gd name="connsiteY533" fmla="*/ 1651070 h 6858000"/>
              <a:gd name="connsiteX534" fmla="*/ 2448558 w 7369701"/>
              <a:gd name="connsiteY534" fmla="*/ 1373435 h 6858000"/>
              <a:gd name="connsiteX535" fmla="*/ 278707 w 7369701"/>
              <a:gd name="connsiteY535" fmla="*/ 1352270 h 6858000"/>
              <a:gd name="connsiteX536" fmla="*/ 321570 w 7369701"/>
              <a:gd name="connsiteY536" fmla="*/ 1861610 h 6858000"/>
              <a:gd name="connsiteX537" fmla="*/ 294281 w 7369701"/>
              <a:gd name="connsiteY537" fmla="*/ 1440658 h 6858000"/>
              <a:gd name="connsiteX538" fmla="*/ 278707 w 7369701"/>
              <a:gd name="connsiteY538" fmla="*/ 1352270 h 6858000"/>
              <a:gd name="connsiteX539" fmla="*/ 1423821 w 7369701"/>
              <a:gd name="connsiteY539" fmla="*/ 1351958 h 6858000"/>
              <a:gd name="connsiteX540" fmla="*/ 1638521 w 7369701"/>
              <a:gd name="connsiteY540" fmla="*/ 1908470 h 6858000"/>
              <a:gd name="connsiteX541" fmla="*/ 1754199 w 7369701"/>
              <a:gd name="connsiteY541" fmla="*/ 2149284 h 6858000"/>
              <a:gd name="connsiteX542" fmla="*/ 1908359 w 7369701"/>
              <a:gd name="connsiteY542" fmla="*/ 2364988 h 6858000"/>
              <a:gd name="connsiteX543" fmla="*/ 1647661 w 7369701"/>
              <a:gd name="connsiteY543" fmla="*/ 1825945 h 6858000"/>
              <a:gd name="connsiteX544" fmla="*/ 1423821 w 7369701"/>
              <a:gd name="connsiteY544" fmla="*/ 1351958 h 6858000"/>
              <a:gd name="connsiteX545" fmla="*/ 1431890 w 7369701"/>
              <a:gd name="connsiteY545" fmla="*/ 1306475 h 6858000"/>
              <a:gd name="connsiteX546" fmla="*/ 1507597 w 7369701"/>
              <a:gd name="connsiteY546" fmla="*/ 1446132 h 6858000"/>
              <a:gd name="connsiteX547" fmla="*/ 1674586 w 7369701"/>
              <a:gd name="connsiteY547" fmla="*/ 1813832 h 6858000"/>
              <a:gd name="connsiteX548" fmla="*/ 1815950 w 7369701"/>
              <a:gd name="connsiteY548" fmla="*/ 2128564 h 6858000"/>
              <a:gd name="connsiteX549" fmla="*/ 1984242 w 7369701"/>
              <a:gd name="connsiteY549" fmla="*/ 2430829 h 6858000"/>
              <a:gd name="connsiteX550" fmla="*/ 2014023 w 7369701"/>
              <a:gd name="connsiteY550" fmla="*/ 2450995 h 6858000"/>
              <a:gd name="connsiteX551" fmla="*/ 1747337 w 7369701"/>
              <a:gd name="connsiteY551" fmla="*/ 1855264 h 6858000"/>
              <a:gd name="connsiteX552" fmla="*/ 1533749 w 7369701"/>
              <a:gd name="connsiteY552" fmla="*/ 1478656 h 6858000"/>
              <a:gd name="connsiteX553" fmla="*/ 1431890 w 7369701"/>
              <a:gd name="connsiteY553" fmla="*/ 1306475 h 6858000"/>
              <a:gd name="connsiteX554" fmla="*/ 5052692 w 7369701"/>
              <a:gd name="connsiteY554" fmla="*/ 1292994 h 6858000"/>
              <a:gd name="connsiteX555" fmla="*/ 5200661 w 7369701"/>
              <a:gd name="connsiteY555" fmla="*/ 1635186 h 6858000"/>
              <a:gd name="connsiteX556" fmla="*/ 5297138 w 7369701"/>
              <a:gd name="connsiteY556" fmla="*/ 1906351 h 6858000"/>
              <a:gd name="connsiteX557" fmla="*/ 5052692 w 7369701"/>
              <a:gd name="connsiteY557" fmla="*/ 1292994 h 6858000"/>
              <a:gd name="connsiteX558" fmla="*/ 5009948 w 7369701"/>
              <a:gd name="connsiteY558" fmla="*/ 1273619 h 6858000"/>
              <a:gd name="connsiteX559" fmla="*/ 5121777 w 7369701"/>
              <a:gd name="connsiteY559" fmla="*/ 1654213 h 6858000"/>
              <a:gd name="connsiteX560" fmla="*/ 5293545 w 7369701"/>
              <a:gd name="connsiteY560" fmla="*/ 2072247 h 6858000"/>
              <a:gd name="connsiteX561" fmla="*/ 5294042 w 7369701"/>
              <a:gd name="connsiteY561" fmla="*/ 2065019 h 6858000"/>
              <a:gd name="connsiteX562" fmla="*/ 5171936 w 7369701"/>
              <a:gd name="connsiteY562" fmla="*/ 1647613 h 6858000"/>
              <a:gd name="connsiteX563" fmla="*/ 5009948 w 7369701"/>
              <a:gd name="connsiteY563" fmla="*/ 1273619 h 6858000"/>
              <a:gd name="connsiteX564" fmla="*/ 655236 w 7369701"/>
              <a:gd name="connsiteY564" fmla="*/ 1268632 h 6858000"/>
              <a:gd name="connsiteX565" fmla="*/ 839521 w 7369701"/>
              <a:gd name="connsiteY565" fmla="*/ 1685315 h 6858000"/>
              <a:gd name="connsiteX566" fmla="*/ 1109416 w 7369701"/>
              <a:gd name="connsiteY566" fmla="*/ 2061663 h 6858000"/>
              <a:gd name="connsiteX567" fmla="*/ 1298300 w 7369701"/>
              <a:gd name="connsiteY567" fmla="*/ 2247742 h 6858000"/>
              <a:gd name="connsiteX568" fmla="*/ 1125871 w 7369701"/>
              <a:gd name="connsiteY568" fmla="*/ 1989513 h 6858000"/>
              <a:gd name="connsiteX569" fmla="*/ 981574 w 7369701"/>
              <a:gd name="connsiteY569" fmla="*/ 1783157 h 6858000"/>
              <a:gd name="connsiteX570" fmla="*/ 922198 w 7369701"/>
              <a:gd name="connsiteY570" fmla="*/ 1677437 h 6858000"/>
              <a:gd name="connsiteX571" fmla="*/ 869293 w 7369701"/>
              <a:gd name="connsiteY571" fmla="*/ 1583214 h 6858000"/>
              <a:gd name="connsiteX572" fmla="*/ 751431 w 7369701"/>
              <a:gd name="connsiteY572" fmla="*/ 1405731 h 6858000"/>
              <a:gd name="connsiteX573" fmla="*/ 655236 w 7369701"/>
              <a:gd name="connsiteY573" fmla="*/ 1268632 h 6858000"/>
              <a:gd name="connsiteX574" fmla="*/ 6516292 w 7369701"/>
              <a:gd name="connsiteY574" fmla="*/ 1263064 h 6858000"/>
              <a:gd name="connsiteX575" fmla="*/ 5736320 w 7369701"/>
              <a:gd name="connsiteY575" fmla="*/ 1501803 h 6858000"/>
              <a:gd name="connsiteX576" fmla="*/ 6516292 w 7369701"/>
              <a:gd name="connsiteY576" fmla="*/ 1263064 h 6858000"/>
              <a:gd name="connsiteX577" fmla="*/ 291466 w 7369701"/>
              <a:gd name="connsiteY577" fmla="*/ 1250369 h 6858000"/>
              <a:gd name="connsiteX578" fmla="*/ 323180 w 7369701"/>
              <a:gd name="connsiteY578" fmla="*/ 1435283 h 6858000"/>
              <a:gd name="connsiteX579" fmla="*/ 349381 w 7369701"/>
              <a:gd name="connsiteY579" fmla="*/ 1875041 h 6858000"/>
              <a:gd name="connsiteX580" fmla="*/ 374363 w 7369701"/>
              <a:gd name="connsiteY580" fmla="*/ 1506494 h 6858000"/>
              <a:gd name="connsiteX581" fmla="*/ 302168 w 7369701"/>
              <a:gd name="connsiteY581" fmla="*/ 1274495 h 6858000"/>
              <a:gd name="connsiteX582" fmla="*/ 291466 w 7369701"/>
              <a:gd name="connsiteY582" fmla="*/ 1250369 h 6858000"/>
              <a:gd name="connsiteX583" fmla="*/ 678222 w 7369701"/>
              <a:gd name="connsiteY583" fmla="*/ 1248670 h 6858000"/>
              <a:gd name="connsiteX584" fmla="*/ 775536 w 7369701"/>
              <a:gd name="connsiteY584" fmla="*/ 1388015 h 6858000"/>
              <a:gd name="connsiteX585" fmla="*/ 894529 w 7369701"/>
              <a:gd name="connsiteY585" fmla="*/ 1567739 h 6858000"/>
              <a:gd name="connsiteX586" fmla="*/ 948000 w 7369701"/>
              <a:gd name="connsiteY586" fmla="*/ 1663088 h 6858000"/>
              <a:gd name="connsiteX587" fmla="*/ 1006812 w 7369701"/>
              <a:gd name="connsiteY587" fmla="*/ 1767683 h 6858000"/>
              <a:gd name="connsiteX588" fmla="*/ 1149133 w 7369701"/>
              <a:gd name="connsiteY588" fmla="*/ 1971513 h 6858000"/>
              <a:gd name="connsiteX589" fmla="*/ 1333952 w 7369701"/>
              <a:gd name="connsiteY589" fmla="*/ 2251620 h 6858000"/>
              <a:gd name="connsiteX590" fmla="*/ 1337329 w 7369701"/>
              <a:gd name="connsiteY590" fmla="*/ 2258350 h 6858000"/>
              <a:gd name="connsiteX591" fmla="*/ 1014726 w 7369701"/>
              <a:gd name="connsiteY591" fmla="*/ 1615556 h 6858000"/>
              <a:gd name="connsiteX592" fmla="*/ 678222 w 7369701"/>
              <a:gd name="connsiteY592" fmla="*/ 1248670 h 6858000"/>
              <a:gd name="connsiteX593" fmla="*/ 6691602 w 7369701"/>
              <a:gd name="connsiteY593" fmla="*/ 1140573 h 6858000"/>
              <a:gd name="connsiteX594" fmla="*/ 6571100 w 7369701"/>
              <a:gd name="connsiteY594" fmla="*/ 1183662 h 6858000"/>
              <a:gd name="connsiteX595" fmla="*/ 6241687 w 7369701"/>
              <a:gd name="connsiteY595" fmla="*/ 1257600 h 6858000"/>
              <a:gd name="connsiteX596" fmla="*/ 5693009 w 7369701"/>
              <a:gd name="connsiteY596" fmla="*/ 1478256 h 6858000"/>
              <a:gd name="connsiteX597" fmla="*/ 6548420 w 7369701"/>
              <a:gd name="connsiteY597" fmla="*/ 1214599 h 6858000"/>
              <a:gd name="connsiteX598" fmla="*/ 6605473 w 7369701"/>
              <a:gd name="connsiteY598" fmla="*/ 1184686 h 6858000"/>
              <a:gd name="connsiteX599" fmla="*/ 6691602 w 7369701"/>
              <a:gd name="connsiteY599" fmla="*/ 1140573 h 6858000"/>
              <a:gd name="connsiteX600" fmla="*/ 4002475 w 7369701"/>
              <a:gd name="connsiteY600" fmla="*/ 1037802 h 6858000"/>
              <a:gd name="connsiteX601" fmla="*/ 4000324 w 7369701"/>
              <a:gd name="connsiteY601" fmla="*/ 1039362 h 6858000"/>
              <a:gd name="connsiteX602" fmla="*/ 4002862 w 7369701"/>
              <a:gd name="connsiteY602" fmla="*/ 1042866 h 6858000"/>
              <a:gd name="connsiteX603" fmla="*/ 4002475 w 7369701"/>
              <a:gd name="connsiteY603" fmla="*/ 1037802 h 6858000"/>
              <a:gd name="connsiteX604" fmla="*/ 506322 w 7369701"/>
              <a:gd name="connsiteY604" fmla="*/ 1020997 h 6858000"/>
              <a:gd name="connsiteX605" fmla="*/ 533068 w 7369701"/>
              <a:gd name="connsiteY605" fmla="*/ 1029409 h 6858000"/>
              <a:gd name="connsiteX606" fmla="*/ 1232525 w 7369701"/>
              <a:gd name="connsiteY606" fmla="*/ 1804675 h 6858000"/>
              <a:gd name="connsiteX607" fmla="*/ 1388858 w 7369701"/>
              <a:gd name="connsiteY607" fmla="*/ 2368011 h 6858000"/>
              <a:gd name="connsiteX608" fmla="*/ 1384098 w 7369701"/>
              <a:gd name="connsiteY608" fmla="*/ 2378125 h 6858000"/>
              <a:gd name="connsiteX609" fmla="*/ 1425393 w 7369701"/>
              <a:gd name="connsiteY609" fmla="*/ 2589124 h 6858000"/>
              <a:gd name="connsiteX610" fmla="*/ 1424001 w 7369701"/>
              <a:gd name="connsiteY610" fmla="*/ 2597541 h 6858000"/>
              <a:gd name="connsiteX611" fmla="*/ 2152729 w 7369701"/>
              <a:gd name="connsiteY611" fmla="*/ 2864487 h 6858000"/>
              <a:gd name="connsiteX612" fmla="*/ 2020609 w 7369701"/>
              <a:gd name="connsiteY612" fmla="*/ 2539671 h 6858000"/>
              <a:gd name="connsiteX613" fmla="*/ 2018920 w 7369701"/>
              <a:gd name="connsiteY613" fmla="*/ 2536309 h 6858000"/>
              <a:gd name="connsiteX614" fmla="*/ 1342441 w 7369701"/>
              <a:gd name="connsiteY614" fmla="*/ 1173017 h 6858000"/>
              <a:gd name="connsiteX615" fmla="*/ 1367925 w 7369701"/>
              <a:gd name="connsiteY615" fmla="*/ 1135648 h 6858000"/>
              <a:gd name="connsiteX616" fmla="*/ 1771401 w 7369701"/>
              <a:gd name="connsiteY616" fmla="*/ 1806673 h 6858000"/>
              <a:gd name="connsiteX617" fmla="*/ 1972385 w 7369701"/>
              <a:gd name="connsiteY617" fmla="*/ 2198735 h 6858000"/>
              <a:gd name="connsiteX618" fmla="*/ 2040892 w 7369701"/>
              <a:gd name="connsiteY618" fmla="*/ 2405205 h 6858000"/>
              <a:gd name="connsiteX619" fmla="*/ 2131689 w 7369701"/>
              <a:gd name="connsiteY619" fmla="*/ 1936926 h 6858000"/>
              <a:gd name="connsiteX620" fmla="*/ 2454820 w 7369701"/>
              <a:gd name="connsiteY620" fmla="*/ 1248808 h 6858000"/>
              <a:gd name="connsiteX621" fmla="*/ 2492512 w 7369701"/>
              <a:gd name="connsiteY621" fmla="*/ 1302920 h 6858000"/>
              <a:gd name="connsiteX622" fmla="*/ 2081216 w 7369701"/>
              <a:gd name="connsiteY622" fmla="*/ 2527513 h 6858000"/>
              <a:gd name="connsiteX623" fmla="*/ 2081211 w 7369701"/>
              <a:gd name="connsiteY623" fmla="*/ 2528916 h 6858000"/>
              <a:gd name="connsiteX624" fmla="*/ 2199067 w 7369701"/>
              <a:gd name="connsiteY624" fmla="*/ 2884061 h 6858000"/>
              <a:gd name="connsiteX625" fmla="*/ 3192586 w 7369701"/>
              <a:gd name="connsiteY625" fmla="*/ 3411496 h 6858000"/>
              <a:gd name="connsiteX626" fmla="*/ 3182620 w 7369701"/>
              <a:gd name="connsiteY626" fmla="*/ 3483279 h 6858000"/>
              <a:gd name="connsiteX627" fmla="*/ 2435119 w 7369701"/>
              <a:gd name="connsiteY627" fmla="*/ 3080173 h 6858000"/>
              <a:gd name="connsiteX628" fmla="*/ 2410152 w 7369701"/>
              <a:gd name="connsiteY628" fmla="*/ 3063751 h 6858000"/>
              <a:gd name="connsiteX629" fmla="*/ 2408099 w 7369701"/>
              <a:gd name="connsiteY629" fmla="*/ 3064403 h 6858000"/>
              <a:gd name="connsiteX630" fmla="*/ 2407218 w 7369701"/>
              <a:gd name="connsiteY630" fmla="*/ 3070324 h 6858000"/>
              <a:gd name="connsiteX631" fmla="*/ 2380138 w 7369701"/>
              <a:gd name="connsiteY631" fmla="*/ 3099341 h 6858000"/>
              <a:gd name="connsiteX632" fmla="*/ 1765923 w 7369701"/>
              <a:gd name="connsiteY632" fmla="*/ 3581043 h 6858000"/>
              <a:gd name="connsiteX633" fmla="*/ 1702258 w 7369701"/>
              <a:gd name="connsiteY633" fmla="*/ 3612286 h 6858000"/>
              <a:gd name="connsiteX634" fmla="*/ 1538370 w 7369701"/>
              <a:gd name="connsiteY634" fmla="*/ 3811804 h 6858000"/>
              <a:gd name="connsiteX635" fmla="*/ 542867 w 7369701"/>
              <a:gd name="connsiteY635" fmla="*/ 4944092 h 6858000"/>
              <a:gd name="connsiteX636" fmla="*/ 515800 w 7369701"/>
              <a:gd name="connsiteY636" fmla="*/ 4862180 h 6858000"/>
              <a:gd name="connsiteX637" fmla="*/ 909145 w 7369701"/>
              <a:gd name="connsiteY637" fmla="*/ 4199225 h 6858000"/>
              <a:gd name="connsiteX638" fmla="*/ 1214067 w 7369701"/>
              <a:gd name="connsiteY638" fmla="*/ 3908561 h 6858000"/>
              <a:gd name="connsiteX639" fmla="*/ 640967 w 7369701"/>
              <a:gd name="connsiteY639" fmla="*/ 4105601 h 6858000"/>
              <a:gd name="connsiteX640" fmla="*/ 112563 w 7369701"/>
              <a:gd name="connsiteY640" fmla="*/ 4396952 h 6858000"/>
              <a:gd name="connsiteX641" fmla="*/ 0 w 7369701"/>
              <a:gd name="connsiteY641" fmla="*/ 4466006 h 6858000"/>
              <a:gd name="connsiteX642" fmla="*/ 0 w 7369701"/>
              <a:gd name="connsiteY642" fmla="*/ 4233763 h 6858000"/>
              <a:gd name="connsiteX643" fmla="*/ 36881 w 7369701"/>
              <a:gd name="connsiteY643" fmla="*/ 4200118 h 6858000"/>
              <a:gd name="connsiteX644" fmla="*/ 910534 w 7369701"/>
              <a:gd name="connsiteY644" fmla="*/ 3629753 h 6858000"/>
              <a:gd name="connsiteX645" fmla="*/ 1578717 w 7369701"/>
              <a:gd name="connsiteY645" fmla="*/ 3575982 h 6858000"/>
              <a:gd name="connsiteX646" fmla="*/ 2338780 w 7369701"/>
              <a:gd name="connsiteY646" fmla="*/ 3033725 h 6858000"/>
              <a:gd name="connsiteX647" fmla="*/ 1807991 w 7369701"/>
              <a:gd name="connsiteY647" fmla="*/ 2807184 h 6858000"/>
              <a:gd name="connsiteX648" fmla="*/ 1416358 w 7369701"/>
              <a:gd name="connsiteY648" fmla="*/ 3112571 h 6858000"/>
              <a:gd name="connsiteX649" fmla="*/ 939066 w 7369701"/>
              <a:gd name="connsiteY649" fmla="*/ 3378798 h 6858000"/>
              <a:gd name="connsiteX650" fmla="*/ 115099 w 7369701"/>
              <a:gd name="connsiteY650" fmla="*/ 3607650 h 6858000"/>
              <a:gd name="connsiteX651" fmla="*/ 97284 w 7369701"/>
              <a:gd name="connsiteY651" fmla="*/ 3520393 h 6858000"/>
              <a:gd name="connsiteX652" fmla="*/ 922050 w 7369701"/>
              <a:gd name="connsiteY652" fmla="*/ 3074867 h 6858000"/>
              <a:gd name="connsiteX653" fmla="*/ 1405265 w 7369701"/>
              <a:gd name="connsiteY653" fmla="*/ 3016319 h 6858000"/>
              <a:gd name="connsiteX654" fmla="*/ 1407512 w 7369701"/>
              <a:gd name="connsiteY654" fmla="*/ 3018001 h 6858000"/>
              <a:gd name="connsiteX655" fmla="*/ 1726266 w 7369701"/>
              <a:gd name="connsiteY655" fmla="*/ 2777274 h 6858000"/>
              <a:gd name="connsiteX656" fmla="*/ 625390 w 7369701"/>
              <a:gd name="connsiteY656" fmla="*/ 2514541 h 6858000"/>
              <a:gd name="connsiteX657" fmla="*/ 619799 w 7369701"/>
              <a:gd name="connsiteY657" fmla="*/ 2527180 h 6858000"/>
              <a:gd name="connsiteX658" fmla="*/ 310030 w 7369701"/>
              <a:gd name="connsiteY658" fmla="*/ 2771818 h 6858000"/>
              <a:gd name="connsiteX659" fmla="*/ 173877 w 7369701"/>
              <a:gd name="connsiteY659" fmla="*/ 2937056 h 6858000"/>
              <a:gd name="connsiteX660" fmla="*/ 77889 w 7369701"/>
              <a:gd name="connsiteY660" fmla="*/ 3138440 h 6858000"/>
              <a:gd name="connsiteX661" fmla="*/ 0 w 7369701"/>
              <a:gd name="connsiteY661" fmla="*/ 3271395 h 6858000"/>
              <a:gd name="connsiteX662" fmla="*/ 0 w 7369701"/>
              <a:gd name="connsiteY662" fmla="*/ 3153002 h 6858000"/>
              <a:gd name="connsiteX663" fmla="*/ 2386 w 7369701"/>
              <a:gd name="connsiteY663" fmla="*/ 3149203 h 6858000"/>
              <a:gd name="connsiteX664" fmla="*/ 89753 w 7369701"/>
              <a:gd name="connsiteY664" fmla="*/ 2987702 h 6858000"/>
              <a:gd name="connsiteX665" fmla="*/ 76869 w 7369701"/>
              <a:gd name="connsiteY665" fmla="*/ 3005404 h 6858000"/>
              <a:gd name="connsiteX666" fmla="*/ 32049 w 7369701"/>
              <a:gd name="connsiteY666" fmla="*/ 3065814 h 6858000"/>
              <a:gd name="connsiteX667" fmla="*/ 0 w 7369701"/>
              <a:gd name="connsiteY667" fmla="*/ 3108744 h 6858000"/>
              <a:gd name="connsiteX668" fmla="*/ 0 w 7369701"/>
              <a:gd name="connsiteY668" fmla="*/ 3058059 h 6858000"/>
              <a:gd name="connsiteX669" fmla="*/ 7610 w 7369701"/>
              <a:gd name="connsiteY669" fmla="*/ 3047889 h 6858000"/>
              <a:gd name="connsiteX670" fmla="*/ 52419 w 7369701"/>
              <a:gd name="connsiteY670" fmla="*/ 2987479 h 6858000"/>
              <a:gd name="connsiteX671" fmla="*/ 59142 w 7369701"/>
              <a:gd name="connsiteY671" fmla="*/ 2978488 h 6858000"/>
              <a:gd name="connsiteX672" fmla="*/ 0 w 7369701"/>
              <a:gd name="connsiteY672" fmla="*/ 3015334 h 6858000"/>
              <a:gd name="connsiteX673" fmla="*/ 0 w 7369701"/>
              <a:gd name="connsiteY673" fmla="*/ 2914286 h 6858000"/>
              <a:gd name="connsiteX674" fmla="*/ 36383 w 7369701"/>
              <a:gd name="connsiteY674" fmla="*/ 2901128 h 6858000"/>
              <a:gd name="connsiteX675" fmla="*/ 156329 w 7369701"/>
              <a:gd name="connsiteY675" fmla="*/ 2840533 h 6858000"/>
              <a:gd name="connsiteX676" fmla="*/ 358355 w 7369701"/>
              <a:gd name="connsiteY676" fmla="*/ 2620471 h 6858000"/>
              <a:gd name="connsiteX677" fmla="*/ 510577 w 7369701"/>
              <a:gd name="connsiteY677" fmla="*/ 2501244 h 6858000"/>
              <a:gd name="connsiteX678" fmla="*/ 211967 w 7369701"/>
              <a:gd name="connsiteY678" fmla="*/ 2479171 h 6858000"/>
              <a:gd name="connsiteX679" fmla="*/ 0 w 7369701"/>
              <a:gd name="connsiteY679" fmla="*/ 2476398 h 6858000"/>
              <a:gd name="connsiteX680" fmla="*/ 0 w 7369701"/>
              <a:gd name="connsiteY680" fmla="*/ 2389189 h 6858000"/>
              <a:gd name="connsiteX681" fmla="*/ 103062 w 7369701"/>
              <a:gd name="connsiteY681" fmla="*/ 2389518 h 6858000"/>
              <a:gd name="connsiteX682" fmla="*/ 510734 w 7369701"/>
              <a:gd name="connsiteY682" fmla="*/ 2416201 h 6858000"/>
              <a:gd name="connsiteX683" fmla="*/ 279257 w 7369701"/>
              <a:gd name="connsiteY683" fmla="*/ 2092102 h 6858000"/>
              <a:gd name="connsiteX684" fmla="*/ 65265 w 7369701"/>
              <a:gd name="connsiteY684" fmla="*/ 2006049 h 6858000"/>
              <a:gd name="connsiteX685" fmla="*/ 0 w 7369701"/>
              <a:gd name="connsiteY685" fmla="*/ 1982532 h 6858000"/>
              <a:gd name="connsiteX686" fmla="*/ 0 w 7369701"/>
              <a:gd name="connsiteY686" fmla="*/ 1912789 h 6858000"/>
              <a:gd name="connsiteX687" fmla="*/ 97460 w 7369701"/>
              <a:gd name="connsiteY687" fmla="*/ 1953725 h 6858000"/>
              <a:gd name="connsiteX688" fmla="*/ 221272 w 7369701"/>
              <a:gd name="connsiteY688" fmla="*/ 1980766 h 6858000"/>
              <a:gd name="connsiteX689" fmla="*/ 116765 w 7369701"/>
              <a:gd name="connsiteY689" fmla="*/ 1911033 h 6858000"/>
              <a:gd name="connsiteX690" fmla="*/ 16405 w 7369701"/>
              <a:gd name="connsiteY690" fmla="*/ 1803412 h 6858000"/>
              <a:gd name="connsiteX691" fmla="*/ 0 w 7369701"/>
              <a:gd name="connsiteY691" fmla="*/ 1784777 h 6858000"/>
              <a:gd name="connsiteX692" fmla="*/ 0 w 7369701"/>
              <a:gd name="connsiteY692" fmla="*/ 1740082 h 6858000"/>
              <a:gd name="connsiteX693" fmla="*/ 39394 w 7369701"/>
              <a:gd name="connsiteY693" fmla="*/ 1784856 h 6858000"/>
              <a:gd name="connsiteX694" fmla="*/ 135813 w 7369701"/>
              <a:gd name="connsiteY694" fmla="*/ 1888838 h 6858000"/>
              <a:gd name="connsiteX695" fmla="*/ 242575 w 7369701"/>
              <a:gd name="connsiteY695" fmla="*/ 1958841 h 6858000"/>
              <a:gd name="connsiteX696" fmla="*/ 82197 w 7369701"/>
              <a:gd name="connsiteY696" fmla="*/ 1754826 h 6858000"/>
              <a:gd name="connsiteX697" fmla="*/ 0 w 7369701"/>
              <a:gd name="connsiteY697" fmla="*/ 1679650 h 6858000"/>
              <a:gd name="connsiteX698" fmla="*/ 0 w 7369701"/>
              <a:gd name="connsiteY698" fmla="*/ 1602463 h 6858000"/>
              <a:gd name="connsiteX699" fmla="*/ 84689 w 7369701"/>
              <a:gd name="connsiteY699" fmla="*/ 1677442 h 6858000"/>
              <a:gd name="connsiteX700" fmla="*/ 298437 w 7369701"/>
              <a:gd name="connsiteY700" fmla="*/ 1968019 h 6858000"/>
              <a:gd name="connsiteX701" fmla="*/ 227269 w 7369701"/>
              <a:gd name="connsiteY701" fmla="*/ 1114064 h 6858000"/>
              <a:gd name="connsiteX702" fmla="*/ 248003 w 7369701"/>
              <a:gd name="connsiteY702" fmla="*/ 1089613 h 6858000"/>
              <a:gd name="connsiteX703" fmla="*/ 427020 w 7369701"/>
              <a:gd name="connsiteY703" fmla="*/ 1619803 h 6858000"/>
              <a:gd name="connsiteX704" fmla="*/ 340345 w 7369701"/>
              <a:gd name="connsiteY704" fmla="*/ 2027739 h 6858000"/>
              <a:gd name="connsiteX705" fmla="*/ 360865 w 7369701"/>
              <a:gd name="connsiteY705" fmla="*/ 2044827 h 6858000"/>
              <a:gd name="connsiteX706" fmla="*/ 560414 w 7369701"/>
              <a:gd name="connsiteY706" fmla="*/ 2421457 h 6858000"/>
              <a:gd name="connsiteX707" fmla="*/ 1359703 w 7369701"/>
              <a:gd name="connsiteY707" fmla="*/ 2578554 h 6858000"/>
              <a:gd name="connsiteX708" fmla="*/ 1359422 w 7369701"/>
              <a:gd name="connsiteY708" fmla="*/ 2577994 h 6858000"/>
              <a:gd name="connsiteX709" fmla="*/ 828701 w 7369701"/>
              <a:gd name="connsiteY709" fmla="*/ 1839520 h 6858000"/>
              <a:gd name="connsiteX710" fmla="*/ 494427 w 7369701"/>
              <a:gd name="connsiteY710" fmla="*/ 1092333 h 6858000"/>
              <a:gd name="connsiteX711" fmla="*/ 506322 w 7369701"/>
              <a:gd name="connsiteY711" fmla="*/ 1020997 h 6858000"/>
              <a:gd name="connsiteX712" fmla="*/ 4570198 w 7369701"/>
              <a:gd name="connsiteY712" fmla="*/ 978081 h 6858000"/>
              <a:gd name="connsiteX713" fmla="*/ 4523691 w 7369701"/>
              <a:gd name="connsiteY713" fmla="*/ 1127776 h 6858000"/>
              <a:gd name="connsiteX714" fmla="*/ 4509875 w 7369701"/>
              <a:gd name="connsiteY714" fmla="*/ 1167552 h 6858000"/>
              <a:gd name="connsiteX715" fmla="*/ 4478168 w 7369701"/>
              <a:gd name="connsiteY715" fmla="*/ 1260735 h 6858000"/>
              <a:gd name="connsiteX716" fmla="*/ 4409309 w 7369701"/>
              <a:gd name="connsiteY716" fmla="*/ 1666996 h 6858000"/>
              <a:gd name="connsiteX717" fmla="*/ 4370031 w 7369701"/>
              <a:gd name="connsiteY717" fmla="*/ 1955666 h 6858000"/>
              <a:gd name="connsiteX718" fmla="*/ 4570198 w 7369701"/>
              <a:gd name="connsiteY718" fmla="*/ 978081 h 6858000"/>
              <a:gd name="connsiteX719" fmla="*/ 4557898 w 7369701"/>
              <a:gd name="connsiteY719" fmla="*/ 900011 h 6858000"/>
              <a:gd name="connsiteX720" fmla="*/ 4344840 w 7369701"/>
              <a:gd name="connsiteY720" fmla="*/ 1922038 h 6858000"/>
              <a:gd name="connsiteX721" fmla="*/ 4378710 w 7369701"/>
              <a:gd name="connsiteY721" fmla="*/ 1665516 h 6858000"/>
              <a:gd name="connsiteX722" fmla="*/ 4448798 w 7369701"/>
              <a:gd name="connsiteY722" fmla="*/ 1253024 h 6858000"/>
              <a:gd name="connsiteX723" fmla="*/ 4480315 w 7369701"/>
              <a:gd name="connsiteY723" fmla="*/ 1158454 h 6858000"/>
              <a:gd name="connsiteX724" fmla="*/ 4494133 w 7369701"/>
              <a:gd name="connsiteY724" fmla="*/ 1118676 h 6858000"/>
              <a:gd name="connsiteX725" fmla="*/ 4557898 w 7369701"/>
              <a:gd name="connsiteY725" fmla="*/ 900011 h 6858000"/>
              <a:gd name="connsiteX726" fmla="*/ 5870151 w 7369701"/>
              <a:gd name="connsiteY726" fmla="*/ 898890 h 6858000"/>
              <a:gd name="connsiteX727" fmla="*/ 5861335 w 7369701"/>
              <a:gd name="connsiteY727" fmla="*/ 899177 h 6858000"/>
              <a:gd name="connsiteX728" fmla="*/ 5843702 w 7369701"/>
              <a:gd name="connsiteY728" fmla="*/ 899748 h 6858000"/>
              <a:gd name="connsiteX729" fmla="*/ 5651107 w 7369701"/>
              <a:gd name="connsiteY729" fmla="*/ 920306 h 6858000"/>
              <a:gd name="connsiteX730" fmla="*/ 5459407 w 7369701"/>
              <a:gd name="connsiteY730" fmla="*/ 940975 h 6858000"/>
              <a:gd name="connsiteX731" fmla="*/ 5374846 w 7369701"/>
              <a:gd name="connsiteY731" fmla="*/ 941988 h 6858000"/>
              <a:gd name="connsiteX732" fmla="*/ 5256105 w 7369701"/>
              <a:gd name="connsiteY732" fmla="*/ 945632 h 6858000"/>
              <a:gd name="connsiteX733" fmla="*/ 5107071 w 7369701"/>
              <a:gd name="connsiteY733" fmla="*/ 969720 h 6858000"/>
              <a:gd name="connsiteX734" fmla="*/ 4998681 w 7369701"/>
              <a:gd name="connsiteY734" fmla="*/ 988771 h 6858000"/>
              <a:gd name="connsiteX735" fmla="*/ 5870151 w 7369701"/>
              <a:gd name="connsiteY735" fmla="*/ 898890 h 6858000"/>
              <a:gd name="connsiteX736" fmla="*/ 5504425 w 7369701"/>
              <a:gd name="connsiteY736" fmla="*/ 848067 h 6858000"/>
              <a:gd name="connsiteX737" fmla="*/ 4968849 w 7369701"/>
              <a:gd name="connsiteY737" fmla="*/ 962318 h 6858000"/>
              <a:gd name="connsiteX738" fmla="*/ 5104039 w 7369701"/>
              <a:gd name="connsiteY738" fmla="*/ 940634 h 6858000"/>
              <a:gd name="connsiteX739" fmla="*/ 5256311 w 7369701"/>
              <a:gd name="connsiteY739" fmla="*/ 916490 h 6858000"/>
              <a:gd name="connsiteX740" fmla="*/ 5377381 w 7369701"/>
              <a:gd name="connsiteY740" fmla="*/ 912671 h 6858000"/>
              <a:gd name="connsiteX741" fmla="*/ 5460148 w 7369701"/>
              <a:gd name="connsiteY741" fmla="*/ 911442 h 6858000"/>
              <a:gd name="connsiteX742" fmla="*/ 5648971 w 7369701"/>
              <a:gd name="connsiteY742" fmla="*/ 891331 h 6858000"/>
              <a:gd name="connsiteX743" fmla="*/ 5844807 w 7369701"/>
              <a:gd name="connsiteY743" fmla="*/ 870718 h 6858000"/>
              <a:gd name="connsiteX744" fmla="*/ 5862975 w 7369701"/>
              <a:gd name="connsiteY744" fmla="*/ 869756 h 6858000"/>
              <a:gd name="connsiteX745" fmla="*/ 5920887 w 7369701"/>
              <a:gd name="connsiteY745" fmla="*/ 865929 h 6858000"/>
              <a:gd name="connsiteX746" fmla="*/ 5504425 w 7369701"/>
              <a:gd name="connsiteY746" fmla="*/ 848067 h 6858000"/>
              <a:gd name="connsiteX747" fmla="*/ 3607114 w 7369701"/>
              <a:gd name="connsiteY747" fmla="*/ 467441 h 6858000"/>
              <a:gd name="connsiteX748" fmla="*/ 3296242 w 7369701"/>
              <a:gd name="connsiteY748" fmla="*/ 807991 h 6858000"/>
              <a:gd name="connsiteX749" fmla="*/ 3174674 w 7369701"/>
              <a:gd name="connsiteY749" fmla="*/ 919759 h 6858000"/>
              <a:gd name="connsiteX750" fmla="*/ 3042978 w 7369701"/>
              <a:gd name="connsiteY750" fmla="*/ 1054894 h 6858000"/>
              <a:gd name="connsiteX751" fmla="*/ 2968914 w 7369701"/>
              <a:gd name="connsiteY751" fmla="*/ 1133756 h 6858000"/>
              <a:gd name="connsiteX752" fmla="*/ 3103823 w 7369701"/>
              <a:gd name="connsiteY752" fmla="*/ 1026814 h 6858000"/>
              <a:gd name="connsiteX753" fmla="*/ 3607114 w 7369701"/>
              <a:gd name="connsiteY753" fmla="*/ 467441 h 6858000"/>
              <a:gd name="connsiteX754" fmla="*/ 3744487 w 7369701"/>
              <a:gd name="connsiteY754" fmla="*/ 383136 h 6858000"/>
              <a:gd name="connsiteX755" fmla="*/ 3970213 w 7369701"/>
              <a:gd name="connsiteY755" fmla="*/ 995559 h 6858000"/>
              <a:gd name="connsiteX756" fmla="*/ 3744487 w 7369701"/>
              <a:gd name="connsiteY756" fmla="*/ 383136 h 6858000"/>
              <a:gd name="connsiteX757" fmla="*/ 3624562 w 7369701"/>
              <a:gd name="connsiteY757" fmla="*/ 367041 h 6858000"/>
              <a:gd name="connsiteX758" fmla="*/ 3489712 w 7369701"/>
              <a:gd name="connsiteY758" fmla="*/ 485386 h 6858000"/>
              <a:gd name="connsiteX759" fmla="*/ 3182994 w 7369701"/>
              <a:gd name="connsiteY759" fmla="*/ 828265 h 6858000"/>
              <a:gd name="connsiteX760" fmla="*/ 2892114 w 7369701"/>
              <a:gd name="connsiteY760" fmla="*/ 1172635 h 6858000"/>
              <a:gd name="connsiteX761" fmla="*/ 3021459 w 7369701"/>
              <a:gd name="connsiteY761" fmla="*/ 1035385 h 6858000"/>
              <a:gd name="connsiteX762" fmla="*/ 3153873 w 7369701"/>
              <a:gd name="connsiteY762" fmla="*/ 898971 h 6858000"/>
              <a:gd name="connsiteX763" fmla="*/ 3276511 w 7369701"/>
              <a:gd name="connsiteY763" fmla="*/ 786423 h 6858000"/>
              <a:gd name="connsiteX764" fmla="*/ 3584154 w 7369701"/>
              <a:gd name="connsiteY764" fmla="*/ 448218 h 6858000"/>
              <a:gd name="connsiteX765" fmla="*/ 3624562 w 7369701"/>
              <a:gd name="connsiteY765" fmla="*/ 367041 h 6858000"/>
              <a:gd name="connsiteX766" fmla="*/ 3766672 w 7369701"/>
              <a:gd name="connsiteY766" fmla="*/ 359429 h 6858000"/>
              <a:gd name="connsiteX767" fmla="*/ 3996338 w 7369701"/>
              <a:gd name="connsiteY767" fmla="*/ 968237 h 6858000"/>
              <a:gd name="connsiteX768" fmla="*/ 3766672 w 7369701"/>
              <a:gd name="connsiteY768" fmla="*/ 359429 h 6858000"/>
              <a:gd name="connsiteX769" fmla="*/ 5805386 w 7369701"/>
              <a:gd name="connsiteY769" fmla="*/ 239240 h 6858000"/>
              <a:gd name="connsiteX770" fmla="*/ 5736947 w 7369701"/>
              <a:gd name="connsiteY770" fmla="*/ 261367 h 6858000"/>
              <a:gd name="connsiteX771" fmla="*/ 5427012 w 7369701"/>
              <a:gd name="connsiteY771" fmla="*/ 311272 h 6858000"/>
              <a:gd name="connsiteX772" fmla="*/ 5147818 w 7369701"/>
              <a:gd name="connsiteY772" fmla="*/ 322112 h 6858000"/>
              <a:gd name="connsiteX773" fmla="*/ 5060854 w 7369701"/>
              <a:gd name="connsiteY773" fmla="*/ 311882 h 6858000"/>
              <a:gd name="connsiteX774" fmla="*/ 4945989 w 7369701"/>
              <a:gd name="connsiteY774" fmla="*/ 300516 h 6858000"/>
              <a:gd name="connsiteX775" fmla="*/ 5410479 w 7369701"/>
              <a:gd name="connsiteY775" fmla="*/ 348434 h 6858000"/>
              <a:gd name="connsiteX776" fmla="*/ 5805386 w 7369701"/>
              <a:gd name="connsiteY776" fmla="*/ 239240 h 6858000"/>
              <a:gd name="connsiteX777" fmla="*/ 5905192 w 7369701"/>
              <a:gd name="connsiteY777" fmla="*/ 163079 h 6858000"/>
              <a:gd name="connsiteX778" fmla="*/ 5865655 w 7369701"/>
              <a:gd name="connsiteY778" fmla="*/ 171901 h 6858000"/>
              <a:gd name="connsiteX779" fmla="*/ 5259740 w 7369701"/>
              <a:gd name="connsiteY779" fmla="*/ 257013 h 6858000"/>
              <a:gd name="connsiteX780" fmla="*/ 5208466 w 7369701"/>
              <a:gd name="connsiteY780" fmla="*/ 257550 h 6858000"/>
              <a:gd name="connsiteX781" fmla="*/ 4980204 w 7369701"/>
              <a:gd name="connsiteY781" fmla="*/ 271903 h 6858000"/>
              <a:gd name="connsiteX782" fmla="*/ 5068068 w 7369701"/>
              <a:gd name="connsiteY782" fmla="*/ 282244 h 6858000"/>
              <a:gd name="connsiteX783" fmla="*/ 5153231 w 7369701"/>
              <a:gd name="connsiteY783" fmla="*/ 292240 h 6858000"/>
              <a:gd name="connsiteX784" fmla="*/ 5426491 w 7369701"/>
              <a:gd name="connsiteY784" fmla="*/ 281128 h 6858000"/>
              <a:gd name="connsiteX785" fmla="*/ 5731212 w 7369701"/>
              <a:gd name="connsiteY785" fmla="*/ 231951 h 6858000"/>
              <a:gd name="connsiteX786" fmla="*/ 5905192 w 7369701"/>
              <a:gd name="connsiteY786" fmla="*/ 163079 h 6858000"/>
              <a:gd name="connsiteX787" fmla="*/ 5944437 w 7369701"/>
              <a:gd name="connsiteY787" fmla="*/ 113829 h 6858000"/>
              <a:gd name="connsiteX788" fmla="*/ 5825032 w 7369701"/>
              <a:gd name="connsiteY788" fmla="*/ 146405 h 6858000"/>
              <a:gd name="connsiteX789" fmla="*/ 4955599 w 7369701"/>
              <a:gd name="connsiteY789" fmla="*/ 247008 h 6858000"/>
              <a:gd name="connsiteX790" fmla="*/ 5210104 w 7369701"/>
              <a:gd name="connsiteY790" fmla="*/ 228123 h 6858000"/>
              <a:gd name="connsiteX791" fmla="*/ 5261015 w 7369701"/>
              <a:gd name="connsiteY791" fmla="*/ 227087 h 6858000"/>
              <a:gd name="connsiteX792" fmla="*/ 5861181 w 7369701"/>
              <a:gd name="connsiteY792" fmla="*/ 143093 h 6858000"/>
              <a:gd name="connsiteX793" fmla="*/ 5961252 w 7369701"/>
              <a:gd name="connsiteY793" fmla="*/ 114820 h 6858000"/>
              <a:gd name="connsiteX794" fmla="*/ 5944437 w 7369701"/>
              <a:gd name="connsiteY794" fmla="*/ 113829 h 6858000"/>
              <a:gd name="connsiteX795" fmla="*/ 3882765 w 7369701"/>
              <a:gd name="connsiteY795" fmla="*/ 0 h 6858000"/>
              <a:gd name="connsiteX796" fmla="*/ 3995099 w 7369701"/>
              <a:gd name="connsiteY796" fmla="*/ 0 h 6858000"/>
              <a:gd name="connsiteX797" fmla="*/ 4163818 w 7369701"/>
              <a:gd name="connsiteY797" fmla="*/ 234104 h 6858000"/>
              <a:gd name="connsiteX798" fmla="*/ 4172099 w 7369701"/>
              <a:gd name="connsiteY798" fmla="*/ 234207 h 6858000"/>
              <a:gd name="connsiteX799" fmla="*/ 4784282 w 7369701"/>
              <a:gd name="connsiteY799" fmla="*/ 276561 h 6858000"/>
              <a:gd name="connsiteX800" fmla="*/ 4801687 w 7369701"/>
              <a:gd name="connsiteY800" fmla="*/ 267764 h 6858000"/>
              <a:gd name="connsiteX801" fmla="*/ 6082788 w 7369701"/>
              <a:gd name="connsiteY801" fmla="*/ 64119 h 6858000"/>
              <a:gd name="connsiteX802" fmla="*/ 6099442 w 7369701"/>
              <a:gd name="connsiteY802" fmla="*/ 82568 h 6858000"/>
              <a:gd name="connsiteX803" fmla="*/ 4804137 w 7369701"/>
              <a:gd name="connsiteY803" fmla="*/ 320931 h 6858000"/>
              <a:gd name="connsiteX804" fmla="*/ 4227047 w 7369701"/>
              <a:gd name="connsiteY804" fmla="*/ 313415 h 6858000"/>
              <a:gd name="connsiteX805" fmla="*/ 4346041 w 7369701"/>
              <a:gd name="connsiteY805" fmla="*/ 456086 h 6858000"/>
              <a:gd name="connsiteX806" fmla="*/ 4870967 w 7369701"/>
              <a:gd name="connsiteY806" fmla="*/ 963061 h 6858000"/>
              <a:gd name="connsiteX807" fmla="*/ 4889647 w 7369701"/>
              <a:gd name="connsiteY807" fmla="*/ 957147 h 6858000"/>
              <a:gd name="connsiteX808" fmla="*/ 5422504 w 7369701"/>
              <a:gd name="connsiteY808" fmla="*/ 805191 h 6858000"/>
              <a:gd name="connsiteX809" fmla="*/ 6087656 w 7369701"/>
              <a:gd name="connsiteY809" fmla="*/ 826703 h 6858000"/>
              <a:gd name="connsiteX810" fmla="*/ 6058717 w 7369701"/>
              <a:gd name="connsiteY810" fmla="*/ 865992 h 6858000"/>
              <a:gd name="connsiteX811" fmla="*/ 4974153 w 7369701"/>
              <a:gd name="connsiteY811" fmla="*/ 1045456 h 6858000"/>
              <a:gd name="connsiteX812" fmla="*/ 5627835 w 7369701"/>
              <a:gd name="connsiteY812" fmla="*/ 1472077 h 6858000"/>
              <a:gd name="connsiteX813" fmla="*/ 5629817 w 7369701"/>
              <a:gd name="connsiteY813" fmla="*/ 1471412 h 6858000"/>
              <a:gd name="connsiteX814" fmla="*/ 5634124 w 7369701"/>
              <a:gd name="connsiteY814" fmla="*/ 1470572 h 6858000"/>
              <a:gd name="connsiteX815" fmla="*/ 5755832 w 7369701"/>
              <a:gd name="connsiteY815" fmla="*/ 1383886 h 6858000"/>
              <a:gd name="connsiteX816" fmla="*/ 6014186 w 7369701"/>
              <a:gd name="connsiteY816" fmla="*/ 1279799 h 6858000"/>
              <a:gd name="connsiteX817" fmla="*/ 6901619 w 7369701"/>
              <a:gd name="connsiteY817" fmla="*/ 1047874 h 6858000"/>
              <a:gd name="connsiteX818" fmla="*/ 6931566 w 7369701"/>
              <a:gd name="connsiteY818" fmla="*/ 1062034 h 6858000"/>
              <a:gd name="connsiteX819" fmla="*/ 5790982 w 7369701"/>
              <a:gd name="connsiteY819" fmla="*/ 1561380 h 6858000"/>
              <a:gd name="connsiteX820" fmla="*/ 6188971 w 7369701"/>
              <a:gd name="connsiteY820" fmla="*/ 1755168 h 6858000"/>
              <a:gd name="connsiteX821" fmla="*/ 6202446 w 7369701"/>
              <a:gd name="connsiteY821" fmla="*/ 1752268 h 6858000"/>
              <a:gd name="connsiteX822" fmla="*/ 7179560 w 7369701"/>
              <a:gd name="connsiteY822" fmla="*/ 1467551 h 6858000"/>
              <a:gd name="connsiteX823" fmla="*/ 7158730 w 7369701"/>
              <a:gd name="connsiteY823" fmla="*/ 1507835 h 6858000"/>
              <a:gd name="connsiteX824" fmla="*/ 6326959 w 7369701"/>
              <a:gd name="connsiteY824" fmla="*/ 1817686 h 6858000"/>
              <a:gd name="connsiteX825" fmla="*/ 6537433 w 7369701"/>
              <a:gd name="connsiteY825" fmla="*/ 1907790 h 6858000"/>
              <a:gd name="connsiteX826" fmla="*/ 6550221 w 7369701"/>
              <a:gd name="connsiteY826" fmla="*/ 1910729 h 6858000"/>
              <a:gd name="connsiteX827" fmla="*/ 6964438 w 7369701"/>
              <a:gd name="connsiteY827" fmla="*/ 2209505 h 6858000"/>
              <a:gd name="connsiteX828" fmla="*/ 7367862 w 7369701"/>
              <a:gd name="connsiteY828" fmla="*/ 2806833 h 6858000"/>
              <a:gd name="connsiteX829" fmla="*/ 7364329 w 7369701"/>
              <a:gd name="connsiteY829" fmla="*/ 2826907 h 6858000"/>
              <a:gd name="connsiteX830" fmla="*/ 7290545 w 7369701"/>
              <a:gd name="connsiteY830" fmla="*/ 2850663 h 6858000"/>
              <a:gd name="connsiteX831" fmla="*/ 6472036 w 7369701"/>
              <a:gd name="connsiteY831" fmla="*/ 1959003 h 6858000"/>
              <a:gd name="connsiteX832" fmla="*/ 5792897 w 7369701"/>
              <a:gd name="connsiteY832" fmla="*/ 1647747 h 6858000"/>
              <a:gd name="connsiteX833" fmla="*/ 5842751 w 7369701"/>
              <a:gd name="connsiteY833" fmla="*/ 1816112 h 6858000"/>
              <a:gd name="connsiteX834" fmla="*/ 5847424 w 7369701"/>
              <a:gd name="connsiteY834" fmla="*/ 1815776 h 6858000"/>
              <a:gd name="connsiteX835" fmla="*/ 6399821 w 7369701"/>
              <a:gd name="connsiteY835" fmla="*/ 2344799 h 6858000"/>
              <a:gd name="connsiteX836" fmla="*/ 6323232 w 7369701"/>
              <a:gd name="connsiteY836" fmla="*/ 2389634 h 6858000"/>
              <a:gd name="connsiteX837" fmla="*/ 5942958 w 7369701"/>
              <a:gd name="connsiteY837" fmla="*/ 2077708 h 6858000"/>
              <a:gd name="connsiteX838" fmla="*/ 5921559 w 7369701"/>
              <a:gd name="connsiteY838" fmla="*/ 2378596 h 6858000"/>
              <a:gd name="connsiteX839" fmla="*/ 5817651 w 7369701"/>
              <a:gd name="connsiteY839" fmla="*/ 3023919 h 6858000"/>
              <a:gd name="connsiteX840" fmla="*/ 5729634 w 7369701"/>
              <a:gd name="connsiteY840" fmla="*/ 3051849 h 6858000"/>
              <a:gd name="connsiteX841" fmla="*/ 5611018 w 7369701"/>
              <a:gd name="connsiteY841" fmla="*/ 2316769 h 6858000"/>
              <a:gd name="connsiteX842" fmla="*/ 5687608 w 7369701"/>
              <a:gd name="connsiteY842" fmla="*/ 2039972 h 6858000"/>
              <a:gd name="connsiteX843" fmla="*/ 5657554 w 7369701"/>
              <a:gd name="connsiteY843" fmla="*/ 1576445 h 6858000"/>
              <a:gd name="connsiteX844" fmla="*/ 5150475 w 7369701"/>
              <a:gd name="connsiteY844" fmla="*/ 1274012 h 6858000"/>
              <a:gd name="connsiteX845" fmla="*/ 5349142 w 7369701"/>
              <a:gd name="connsiteY845" fmla="*/ 2204405 h 6858000"/>
              <a:gd name="connsiteX846" fmla="*/ 5262214 w 7369701"/>
              <a:gd name="connsiteY846" fmla="*/ 2233836 h 6858000"/>
              <a:gd name="connsiteX847" fmla="*/ 4981539 w 7369701"/>
              <a:gd name="connsiteY847" fmla="*/ 1542201 h 6858000"/>
              <a:gd name="connsiteX848" fmla="*/ 4958461 w 7369701"/>
              <a:gd name="connsiteY848" fmla="*/ 1136957 h 6858000"/>
              <a:gd name="connsiteX849" fmla="*/ 4655015 w 7369701"/>
              <a:gd name="connsiteY849" fmla="*/ 891426 h 6858000"/>
              <a:gd name="connsiteX850" fmla="*/ 4348002 w 7369701"/>
              <a:gd name="connsiteY850" fmla="*/ 2205895 h 6858000"/>
              <a:gd name="connsiteX851" fmla="*/ 4262250 w 7369701"/>
              <a:gd name="connsiteY851" fmla="*/ 2219972 h 6858000"/>
              <a:gd name="connsiteX852" fmla="*/ 4550611 w 7369701"/>
              <a:gd name="connsiteY852" fmla="*/ 817540 h 6858000"/>
              <a:gd name="connsiteX853" fmla="*/ 4564418 w 7369701"/>
              <a:gd name="connsiteY853" fmla="*/ 808293 h 6858000"/>
              <a:gd name="connsiteX854" fmla="*/ 4266388 w 7369701"/>
              <a:gd name="connsiteY854" fmla="*/ 500083 h 6858000"/>
              <a:gd name="connsiteX855" fmla="*/ 4032842 w 7369701"/>
              <a:gd name="connsiteY855" fmla="*/ 211809 h 6858000"/>
              <a:gd name="connsiteX856" fmla="*/ 3882765 w 7369701"/>
              <a:gd name="connsiteY856" fmla="*/ 0 h 6858000"/>
              <a:gd name="connsiteX857" fmla="*/ 3721337 w 7369701"/>
              <a:gd name="connsiteY857" fmla="*/ 0 h 6858000"/>
              <a:gd name="connsiteX858" fmla="*/ 3797544 w 7369701"/>
              <a:gd name="connsiteY858" fmla="*/ 0 h 6858000"/>
              <a:gd name="connsiteX859" fmla="*/ 3775734 w 7369701"/>
              <a:gd name="connsiteY859" fmla="*/ 95131 h 6858000"/>
              <a:gd name="connsiteX860" fmla="*/ 3724807 w 7369701"/>
              <a:gd name="connsiteY860" fmla="*/ 272257 h 6858000"/>
              <a:gd name="connsiteX861" fmla="*/ 3726844 w 7369701"/>
              <a:gd name="connsiteY861" fmla="*/ 282988 h 6858000"/>
              <a:gd name="connsiteX862" fmla="*/ 3742664 w 7369701"/>
              <a:gd name="connsiteY862" fmla="*/ 279918 h 6858000"/>
              <a:gd name="connsiteX863" fmla="*/ 4103910 w 7369701"/>
              <a:gd name="connsiteY863" fmla="*/ 1161917 h 6858000"/>
              <a:gd name="connsiteX864" fmla="*/ 4020269 w 7369701"/>
              <a:gd name="connsiteY864" fmla="*/ 1200406 h 6858000"/>
              <a:gd name="connsiteX865" fmla="*/ 3674882 w 7369701"/>
              <a:gd name="connsiteY865" fmla="*/ 488524 h 6858000"/>
              <a:gd name="connsiteX866" fmla="*/ 3132682 w 7369701"/>
              <a:gd name="connsiteY866" fmla="*/ 1072284 h 6858000"/>
              <a:gd name="connsiteX867" fmla="*/ 2716346 w 7369701"/>
              <a:gd name="connsiteY867" fmla="*/ 1276376 h 6858000"/>
              <a:gd name="connsiteX868" fmla="*/ 2716772 w 7369701"/>
              <a:gd name="connsiteY868" fmla="*/ 1255462 h 6858000"/>
              <a:gd name="connsiteX869" fmla="*/ 3471096 w 7369701"/>
              <a:gd name="connsiteY869" fmla="*/ 437072 h 6858000"/>
              <a:gd name="connsiteX870" fmla="*/ 3639057 w 7369701"/>
              <a:gd name="connsiteY870" fmla="*/ 286334 h 6858000"/>
              <a:gd name="connsiteX871" fmla="*/ 3640309 w 7369701"/>
              <a:gd name="connsiteY871" fmla="*/ 284664 h 6858000"/>
              <a:gd name="connsiteX872" fmla="*/ 3646022 w 7369701"/>
              <a:gd name="connsiteY872" fmla="*/ 276711 h 6858000"/>
              <a:gd name="connsiteX873" fmla="*/ 3707943 w 7369701"/>
              <a:gd name="connsiteY873" fmla="*/ 65958 h 6858000"/>
              <a:gd name="connsiteX874" fmla="*/ 3721337 w 7369701"/>
              <a:gd name="connsiteY874" fmla="*/ 0 h 6858000"/>
              <a:gd name="connsiteX875" fmla="*/ 2867960 w 7369701"/>
              <a:gd name="connsiteY875" fmla="*/ 0 h 6858000"/>
              <a:gd name="connsiteX876" fmla="*/ 2926351 w 7369701"/>
              <a:gd name="connsiteY876" fmla="*/ 0 h 6858000"/>
              <a:gd name="connsiteX877" fmla="*/ 2902823 w 7369701"/>
              <a:gd name="connsiteY877" fmla="*/ 262929 h 6858000"/>
              <a:gd name="connsiteX878" fmla="*/ 2940663 w 7369701"/>
              <a:gd name="connsiteY878" fmla="*/ 140884 h 6858000"/>
              <a:gd name="connsiteX879" fmla="*/ 2947039 w 7369701"/>
              <a:gd name="connsiteY879" fmla="*/ 122524 h 6858000"/>
              <a:gd name="connsiteX880" fmla="*/ 2984316 w 7369701"/>
              <a:gd name="connsiteY880" fmla="*/ 0 h 6858000"/>
              <a:gd name="connsiteX881" fmla="*/ 3016114 w 7369701"/>
              <a:gd name="connsiteY881" fmla="*/ 0 h 6858000"/>
              <a:gd name="connsiteX882" fmla="*/ 2979949 w 7369701"/>
              <a:gd name="connsiteY882" fmla="*/ 119274 h 6858000"/>
              <a:gd name="connsiteX883" fmla="*/ 3023879 w 7369701"/>
              <a:gd name="connsiteY883" fmla="*/ 0 h 6858000"/>
              <a:gd name="connsiteX884" fmla="*/ 3105400 w 7369701"/>
              <a:gd name="connsiteY884" fmla="*/ 0 h 6858000"/>
              <a:gd name="connsiteX885" fmla="*/ 3094669 w 7369701"/>
              <a:gd name="connsiteY885" fmla="*/ 30308 h 6858000"/>
              <a:gd name="connsiteX886" fmla="*/ 2901945 w 7369701"/>
              <a:gd name="connsiteY886" fmla="*/ 466538 h 6858000"/>
              <a:gd name="connsiteX887" fmla="*/ 2815209 w 7369701"/>
              <a:gd name="connsiteY887" fmla="*/ 497361 h 6858000"/>
              <a:gd name="connsiteX888" fmla="*/ 2844845 w 7369701"/>
              <a:gd name="connsiteY888" fmla="*/ 127638 h 6858000"/>
              <a:gd name="connsiteX889" fmla="*/ 2867960 w 7369701"/>
              <a:gd name="connsiteY889" fmla="*/ 0 h 6858000"/>
              <a:gd name="connsiteX890" fmla="*/ 1057230 w 7369701"/>
              <a:gd name="connsiteY890" fmla="*/ 0 h 6858000"/>
              <a:gd name="connsiteX891" fmla="*/ 1111003 w 7369701"/>
              <a:gd name="connsiteY891" fmla="*/ 0 h 6858000"/>
              <a:gd name="connsiteX892" fmla="*/ 1125553 w 7369701"/>
              <a:gd name="connsiteY892" fmla="*/ 52588 h 6858000"/>
              <a:gd name="connsiteX893" fmla="*/ 1304276 w 7369701"/>
              <a:gd name="connsiteY893" fmla="*/ 476275 h 6858000"/>
              <a:gd name="connsiteX894" fmla="*/ 1492066 w 7369701"/>
              <a:gd name="connsiteY894" fmla="*/ 886333 h 6858000"/>
              <a:gd name="connsiteX895" fmla="*/ 1423698 w 7369701"/>
              <a:gd name="connsiteY895" fmla="*/ 710817 h 6858000"/>
              <a:gd name="connsiteX896" fmla="*/ 1357609 w 7369701"/>
              <a:gd name="connsiteY896" fmla="*/ 532892 h 6858000"/>
              <a:gd name="connsiteX897" fmla="*/ 1309550 w 7369701"/>
              <a:gd name="connsiteY897" fmla="*/ 374031 h 6858000"/>
              <a:gd name="connsiteX898" fmla="*/ 1193673 w 7369701"/>
              <a:gd name="connsiteY898" fmla="*/ 49533 h 6858000"/>
              <a:gd name="connsiteX899" fmla="*/ 1164391 w 7369701"/>
              <a:gd name="connsiteY899" fmla="*/ 0 h 6858000"/>
              <a:gd name="connsiteX900" fmla="*/ 1200666 w 7369701"/>
              <a:gd name="connsiteY900" fmla="*/ 0 h 6858000"/>
              <a:gd name="connsiteX901" fmla="*/ 1223408 w 7369701"/>
              <a:gd name="connsiteY901" fmla="*/ 38996 h 6858000"/>
              <a:gd name="connsiteX902" fmla="*/ 1339635 w 7369701"/>
              <a:gd name="connsiteY902" fmla="*/ 365517 h 6858000"/>
              <a:gd name="connsiteX903" fmla="*/ 1387469 w 7369701"/>
              <a:gd name="connsiteY903" fmla="*/ 523079 h 6858000"/>
              <a:gd name="connsiteX904" fmla="*/ 1452685 w 7369701"/>
              <a:gd name="connsiteY904" fmla="*/ 699806 h 6858000"/>
              <a:gd name="connsiteX905" fmla="*/ 1492092 w 7369701"/>
              <a:gd name="connsiteY905" fmla="*/ 800424 h 6858000"/>
              <a:gd name="connsiteX906" fmla="*/ 1455302 w 7369701"/>
              <a:gd name="connsiteY906" fmla="*/ 632913 h 6858000"/>
              <a:gd name="connsiteX907" fmla="*/ 1222336 w 7369701"/>
              <a:gd name="connsiteY907" fmla="*/ 9480 h 6858000"/>
              <a:gd name="connsiteX908" fmla="*/ 1214634 w 7369701"/>
              <a:gd name="connsiteY908" fmla="*/ 0 h 6858000"/>
              <a:gd name="connsiteX909" fmla="*/ 1289827 w 7369701"/>
              <a:gd name="connsiteY909" fmla="*/ 0 h 6858000"/>
              <a:gd name="connsiteX910" fmla="*/ 1321076 w 7369701"/>
              <a:gd name="connsiteY910" fmla="*/ 59722 h 6858000"/>
              <a:gd name="connsiteX911" fmla="*/ 1512579 w 7369701"/>
              <a:gd name="connsiteY911" fmla="*/ 626441 h 6858000"/>
              <a:gd name="connsiteX912" fmla="*/ 1506076 w 7369701"/>
              <a:gd name="connsiteY912" fmla="*/ 1089289 h 6858000"/>
              <a:gd name="connsiteX913" fmla="*/ 1486346 w 7369701"/>
              <a:gd name="connsiteY913" fmla="*/ 1079919 h 6858000"/>
              <a:gd name="connsiteX914" fmla="*/ 1070511 w 7369701"/>
              <a:gd name="connsiteY914" fmla="*/ 48609 h 6858000"/>
              <a:gd name="connsiteX915" fmla="*/ 1057230 w 7369701"/>
              <a:gd name="connsiteY915" fmla="*/ 0 h 6858000"/>
              <a:gd name="connsiteX916" fmla="*/ 43151 w 7369701"/>
              <a:gd name="connsiteY916" fmla="*/ 0 h 6858000"/>
              <a:gd name="connsiteX917" fmla="*/ 95283 w 7369701"/>
              <a:gd name="connsiteY917" fmla="*/ 0 h 6858000"/>
              <a:gd name="connsiteX918" fmla="*/ 300708 w 7369701"/>
              <a:gd name="connsiteY918" fmla="*/ 154571 h 6858000"/>
              <a:gd name="connsiteX919" fmla="*/ 530414 w 7369701"/>
              <a:gd name="connsiteY919" fmla="*/ 354673 h 6858000"/>
              <a:gd name="connsiteX920" fmla="*/ 333785 w 7369701"/>
              <a:gd name="connsiteY920" fmla="*/ 161564 h 6858000"/>
              <a:gd name="connsiteX921" fmla="*/ 147005 w 7369701"/>
              <a:gd name="connsiteY921" fmla="*/ 0 h 6858000"/>
              <a:gd name="connsiteX922" fmla="*/ 272509 w 7369701"/>
              <a:gd name="connsiteY922" fmla="*/ 0 h 6858000"/>
              <a:gd name="connsiteX923" fmla="*/ 326276 w 7369701"/>
              <a:gd name="connsiteY923" fmla="*/ 45847 h 6858000"/>
              <a:gd name="connsiteX924" fmla="*/ 823759 w 7369701"/>
              <a:gd name="connsiteY924" fmla="*/ 574145 h 6858000"/>
              <a:gd name="connsiteX925" fmla="*/ 811254 w 7369701"/>
              <a:gd name="connsiteY925" fmla="*/ 665546 h 6858000"/>
              <a:gd name="connsiteX926" fmla="*/ 154042 w 7369701"/>
              <a:gd name="connsiteY926" fmla="*/ 261522 h 6858000"/>
              <a:gd name="connsiteX927" fmla="*/ 13550 w 7369701"/>
              <a:gd name="connsiteY927" fmla="*/ 158423 h 6858000"/>
              <a:gd name="connsiteX928" fmla="*/ 0 w 7369701"/>
              <a:gd name="connsiteY928" fmla="*/ 146618 h 6858000"/>
              <a:gd name="connsiteX929" fmla="*/ 0 w 7369701"/>
              <a:gd name="connsiteY929" fmla="*/ 59161 h 6858000"/>
              <a:gd name="connsiteX930" fmla="*/ 45427 w 7369701"/>
              <a:gd name="connsiteY930" fmla="*/ 101078 h 6858000"/>
              <a:gd name="connsiteX931" fmla="*/ 630103 w 7369701"/>
              <a:gd name="connsiteY931" fmla="*/ 485885 h 6858000"/>
              <a:gd name="connsiteX932" fmla="*/ 532040 w 7369701"/>
              <a:gd name="connsiteY932" fmla="*/ 399359 h 6858000"/>
              <a:gd name="connsiteX933" fmla="*/ 517618 w 7369701"/>
              <a:gd name="connsiteY933" fmla="*/ 385726 h 6858000"/>
              <a:gd name="connsiteX934" fmla="*/ 285074 w 7369701"/>
              <a:gd name="connsiteY934" fmla="*/ 182755 h 6858000"/>
              <a:gd name="connsiteX935" fmla="*/ 43151 w 7369701"/>
              <a:gd name="connsiteY935" fmla="*/ 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Lst>
            <a:rect l="l" t="t" r="r" b="b"/>
            <a:pathLst>
              <a:path w="7369701" h="6858000">
                <a:moveTo>
                  <a:pt x="369702" y="6712169"/>
                </a:moveTo>
                <a:lnTo>
                  <a:pt x="366575" y="6715556"/>
                </a:lnTo>
                <a:cubicBezTo>
                  <a:pt x="367954" y="6715031"/>
                  <a:pt x="369326" y="6714512"/>
                  <a:pt x="371637" y="6713954"/>
                </a:cubicBezTo>
                <a:lnTo>
                  <a:pt x="369702" y="6712169"/>
                </a:lnTo>
                <a:close/>
                <a:moveTo>
                  <a:pt x="1019354" y="6315006"/>
                </a:moveTo>
                <a:cubicBezTo>
                  <a:pt x="847231" y="6483030"/>
                  <a:pt x="636234" y="6599053"/>
                  <a:pt x="441046" y="6691153"/>
                </a:cubicBezTo>
                <a:cubicBezTo>
                  <a:pt x="668934" y="6613112"/>
                  <a:pt x="947819" y="6494377"/>
                  <a:pt x="1019354" y="6315006"/>
                </a:cubicBezTo>
                <a:close/>
                <a:moveTo>
                  <a:pt x="991680" y="6298413"/>
                </a:moveTo>
                <a:cubicBezTo>
                  <a:pt x="775775" y="6396465"/>
                  <a:pt x="575302" y="6507871"/>
                  <a:pt x="409060" y="6671470"/>
                </a:cubicBezTo>
                <a:cubicBezTo>
                  <a:pt x="603834" y="6580783"/>
                  <a:pt x="817655" y="6465584"/>
                  <a:pt x="991680" y="6298413"/>
                </a:cubicBezTo>
                <a:close/>
                <a:moveTo>
                  <a:pt x="103333" y="5699602"/>
                </a:moveTo>
                <a:cubicBezTo>
                  <a:pt x="133282" y="5726353"/>
                  <a:pt x="175725" y="5762843"/>
                  <a:pt x="233938" y="5809416"/>
                </a:cubicBezTo>
                <a:cubicBezTo>
                  <a:pt x="390802" y="5935412"/>
                  <a:pt x="652575" y="6145703"/>
                  <a:pt x="883580" y="6180710"/>
                </a:cubicBezTo>
                <a:cubicBezTo>
                  <a:pt x="736829" y="6133021"/>
                  <a:pt x="610173" y="6040280"/>
                  <a:pt x="487337" y="5950182"/>
                </a:cubicBezTo>
                <a:cubicBezTo>
                  <a:pt x="443670" y="5917932"/>
                  <a:pt x="398584" y="5885270"/>
                  <a:pt x="354051" y="5854912"/>
                </a:cubicBezTo>
                <a:cubicBezTo>
                  <a:pt x="302352" y="5819720"/>
                  <a:pt x="247963" y="5787429"/>
                  <a:pt x="195436" y="5755068"/>
                </a:cubicBezTo>
                <a:lnTo>
                  <a:pt x="103333" y="5699602"/>
                </a:lnTo>
                <a:close/>
                <a:moveTo>
                  <a:pt x="5539432" y="5642928"/>
                </a:moveTo>
                <a:cubicBezTo>
                  <a:pt x="5544304" y="5659969"/>
                  <a:pt x="5549664" y="5677449"/>
                  <a:pt x="5555462" y="5694454"/>
                </a:cubicBezTo>
                <a:cubicBezTo>
                  <a:pt x="5631122" y="5909386"/>
                  <a:pt x="5731219" y="6118228"/>
                  <a:pt x="5828270" y="6320663"/>
                </a:cubicBezTo>
                <a:cubicBezTo>
                  <a:pt x="5868407" y="6404290"/>
                  <a:pt x="5908582" y="6488842"/>
                  <a:pt x="5947416" y="6574846"/>
                </a:cubicBezTo>
                <a:cubicBezTo>
                  <a:pt x="5894674" y="6327329"/>
                  <a:pt x="5793018" y="5718484"/>
                  <a:pt x="5539432" y="5642928"/>
                </a:cubicBezTo>
                <a:close/>
                <a:moveTo>
                  <a:pt x="51253" y="5631825"/>
                </a:moveTo>
                <a:lnTo>
                  <a:pt x="211622" y="5728803"/>
                </a:lnTo>
                <a:cubicBezTo>
                  <a:pt x="264592" y="5760684"/>
                  <a:pt x="319013" y="5793908"/>
                  <a:pt x="371652" y="5829062"/>
                </a:cubicBezTo>
                <a:cubicBezTo>
                  <a:pt x="417589" y="5859824"/>
                  <a:pt x="462230" y="5892964"/>
                  <a:pt x="505903" y="5925221"/>
                </a:cubicBezTo>
                <a:cubicBezTo>
                  <a:pt x="628246" y="6014875"/>
                  <a:pt x="754907" y="6107611"/>
                  <a:pt x="899240" y="6153068"/>
                </a:cubicBezTo>
                <a:cubicBezTo>
                  <a:pt x="928476" y="6162153"/>
                  <a:pt x="958088" y="6168887"/>
                  <a:pt x="988114" y="6174204"/>
                </a:cubicBezTo>
                <a:cubicBezTo>
                  <a:pt x="943280" y="6136411"/>
                  <a:pt x="896194" y="6100100"/>
                  <a:pt x="845971" y="6067177"/>
                </a:cubicBezTo>
                <a:cubicBezTo>
                  <a:pt x="720131" y="5983257"/>
                  <a:pt x="580034" y="5915740"/>
                  <a:pt x="448057" y="5841376"/>
                </a:cubicBezTo>
                <a:cubicBezTo>
                  <a:pt x="341781" y="5780886"/>
                  <a:pt x="90319" y="5630263"/>
                  <a:pt x="51253" y="5631825"/>
                </a:cubicBezTo>
                <a:close/>
                <a:moveTo>
                  <a:pt x="2606687" y="5630718"/>
                </a:moveTo>
                <a:cubicBezTo>
                  <a:pt x="2484040" y="5952782"/>
                  <a:pt x="2550772" y="6305470"/>
                  <a:pt x="2645658" y="6640259"/>
                </a:cubicBezTo>
                <a:cubicBezTo>
                  <a:pt x="2605413" y="6320984"/>
                  <a:pt x="2566733" y="5970903"/>
                  <a:pt x="2606687" y="5630718"/>
                </a:cubicBezTo>
                <a:close/>
                <a:moveTo>
                  <a:pt x="3642057" y="5573487"/>
                </a:moveTo>
                <a:cubicBezTo>
                  <a:pt x="3639338" y="5575453"/>
                  <a:pt x="3635693" y="5577466"/>
                  <a:pt x="3632981" y="5579437"/>
                </a:cubicBezTo>
                <a:cubicBezTo>
                  <a:pt x="3509182" y="5674738"/>
                  <a:pt x="3441993" y="5811556"/>
                  <a:pt x="3382436" y="5952726"/>
                </a:cubicBezTo>
                <a:cubicBezTo>
                  <a:pt x="3286719" y="6179641"/>
                  <a:pt x="3231101" y="6419386"/>
                  <a:pt x="3191929" y="6662669"/>
                </a:cubicBezTo>
                <a:cubicBezTo>
                  <a:pt x="3237125" y="6465250"/>
                  <a:pt x="3296425" y="6271000"/>
                  <a:pt x="3369898" y="6081771"/>
                </a:cubicBezTo>
                <a:cubicBezTo>
                  <a:pt x="3454377" y="5865084"/>
                  <a:pt x="3540614" y="5703753"/>
                  <a:pt x="3642057" y="5573487"/>
                </a:cubicBezTo>
                <a:close/>
                <a:moveTo>
                  <a:pt x="2650666" y="5530686"/>
                </a:moveTo>
                <a:cubicBezTo>
                  <a:pt x="2650695" y="5531619"/>
                  <a:pt x="2650695" y="5531619"/>
                  <a:pt x="2650249" y="5532101"/>
                </a:cubicBezTo>
                <a:cubicBezTo>
                  <a:pt x="2594633" y="5864991"/>
                  <a:pt x="2624834" y="6212617"/>
                  <a:pt x="2663808" y="6535215"/>
                </a:cubicBezTo>
                <a:cubicBezTo>
                  <a:pt x="2664345" y="6401062"/>
                  <a:pt x="2664881" y="6266909"/>
                  <a:pt x="2665418" y="6132756"/>
                </a:cubicBezTo>
                <a:cubicBezTo>
                  <a:pt x="2666315" y="5945493"/>
                  <a:pt x="2661038" y="5743579"/>
                  <a:pt x="2650666" y="5530686"/>
                </a:cubicBezTo>
                <a:close/>
                <a:moveTo>
                  <a:pt x="2680277" y="5479204"/>
                </a:moveTo>
                <a:cubicBezTo>
                  <a:pt x="2679826" y="5479692"/>
                  <a:pt x="2679381" y="5480173"/>
                  <a:pt x="2678972" y="5481582"/>
                </a:cubicBezTo>
                <a:cubicBezTo>
                  <a:pt x="2691463" y="5712555"/>
                  <a:pt x="2697451" y="5932139"/>
                  <a:pt x="2696666" y="6133836"/>
                </a:cubicBezTo>
                <a:lnTo>
                  <a:pt x="2695769" y="6390955"/>
                </a:lnTo>
                <a:cubicBezTo>
                  <a:pt x="2712509" y="6297144"/>
                  <a:pt x="2727840" y="6202916"/>
                  <a:pt x="2739893" y="6108357"/>
                </a:cubicBezTo>
                <a:cubicBezTo>
                  <a:pt x="2767348" y="5886500"/>
                  <a:pt x="2737035" y="5687445"/>
                  <a:pt x="2680277" y="5479204"/>
                </a:cubicBezTo>
                <a:close/>
                <a:moveTo>
                  <a:pt x="1132195" y="5467980"/>
                </a:moveTo>
                <a:cubicBezTo>
                  <a:pt x="1313054" y="5495211"/>
                  <a:pt x="1494925" y="5512628"/>
                  <a:pt x="1679056" y="5516907"/>
                </a:cubicBezTo>
                <a:cubicBezTo>
                  <a:pt x="1838007" y="5520331"/>
                  <a:pt x="1983050" y="5490313"/>
                  <a:pt x="2128648" y="5474249"/>
                </a:cubicBezTo>
                <a:cubicBezTo>
                  <a:pt x="2028248" y="5467548"/>
                  <a:pt x="1925543" y="5473055"/>
                  <a:pt x="1825619" y="5478447"/>
                </a:cubicBezTo>
                <a:lnTo>
                  <a:pt x="1737798" y="5483353"/>
                </a:lnTo>
                <a:cubicBezTo>
                  <a:pt x="1536509" y="5492800"/>
                  <a:pt x="1332771" y="5487439"/>
                  <a:pt x="1132195" y="5467980"/>
                </a:cubicBezTo>
                <a:close/>
                <a:moveTo>
                  <a:pt x="1456157" y="5371404"/>
                </a:moveTo>
                <a:cubicBezTo>
                  <a:pt x="1385125" y="5373535"/>
                  <a:pt x="1314200" y="5378444"/>
                  <a:pt x="1244432" y="5385601"/>
                </a:cubicBezTo>
                <a:cubicBezTo>
                  <a:pt x="1151404" y="5395142"/>
                  <a:pt x="1060429" y="5408677"/>
                  <a:pt x="973990" y="5424940"/>
                </a:cubicBezTo>
                <a:cubicBezTo>
                  <a:pt x="1017323" y="5425535"/>
                  <a:pt x="1061253" y="5429367"/>
                  <a:pt x="1103809" y="5433720"/>
                </a:cubicBezTo>
                <a:lnTo>
                  <a:pt x="1123454" y="5435727"/>
                </a:lnTo>
                <a:cubicBezTo>
                  <a:pt x="1326373" y="5455563"/>
                  <a:pt x="1533386" y="5461253"/>
                  <a:pt x="1737017" y="5452183"/>
                </a:cubicBezTo>
                <a:lnTo>
                  <a:pt x="1824397" y="5447757"/>
                </a:lnTo>
                <a:cubicBezTo>
                  <a:pt x="1905266" y="5443590"/>
                  <a:pt x="1987993" y="5439352"/>
                  <a:pt x="2070059" y="5441660"/>
                </a:cubicBezTo>
                <a:cubicBezTo>
                  <a:pt x="1883310" y="5383634"/>
                  <a:pt x="1669251" y="5365013"/>
                  <a:pt x="1456157" y="5371404"/>
                </a:cubicBezTo>
                <a:close/>
                <a:moveTo>
                  <a:pt x="4988186" y="5216467"/>
                </a:moveTo>
                <a:cubicBezTo>
                  <a:pt x="4914642" y="5275764"/>
                  <a:pt x="4843105" y="5338703"/>
                  <a:pt x="4777334" y="5406072"/>
                </a:cubicBezTo>
                <a:cubicBezTo>
                  <a:pt x="4757662" y="5426414"/>
                  <a:pt x="4737537" y="5447249"/>
                  <a:pt x="4718341" y="5468043"/>
                </a:cubicBezTo>
                <a:cubicBezTo>
                  <a:pt x="4681696" y="5506771"/>
                  <a:pt x="4644162" y="5546455"/>
                  <a:pt x="4604655" y="5583434"/>
                </a:cubicBezTo>
                <a:cubicBezTo>
                  <a:pt x="4591636" y="5595592"/>
                  <a:pt x="4578581" y="5606832"/>
                  <a:pt x="4565074" y="5618550"/>
                </a:cubicBezTo>
                <a:cubicBezTo>
                  <a:pt x="4712605" y="5511121"/>
                  <a:pt x="4908425" y="5376611"/>
                  <a:pt x="4988186" y="5216467"/>
                </a:cubicBezTo>
                <a:close/>
                <a:moveTo>
                  <a:pt x="4978032" y="5183809"/>
                </a:moveTo>
                <a:cubicBezTo>
                  <a:pt x="4748175" y="5235846"/>
                  <a:pt x="4611576" y="5430393"/>
                  <a:pt x="4463413" y="5615162"/>
                </a:cubicBezTo>
                <a:cubicBezTo>
                  <a:pt x="4428815" y="5658459"/>
                  <a:pt x="4393697" y="5700384"/>
                  <a:pt x="4358134" y="5742791"/>
                </a:cubicBezTo>
                <a:lnTo>
                  <a:pt x="4376219" y="5729027"/>
                </a:lnTo>
                <a:cubicBezTo>
                  <a:pt x="4445817" y="5675939"/>
                  <a:pt x="4517680" y="5621374"/>
                  <a:pt x="4582340" y="5561037"/>
                </a:cubicBezTo>
                <a:cubicBezTo>
                  <a:pt x="4621394" y="5524545"/>
                  <a:pt x="4658482" y="5485345"/>
                  <a:pt x="4694684" y="5447098"/>
                </a:cubicBezTo>
                <a:cubicBezTo>
                  <a:pt x="4714806" y="5426264"/>
                  <a:pt x="4733997" y="5405475"/>
                  <a:pt x="4754123" y="5384643"/>
                </a:cubicBezTo>
                <a:cubicBezTo>
                  <a:pt x="4823909" y="5312925"/>
                  <a:pt x="4899949" y="5246074"/>
                  <a:pt x="4978032" y="5183809"/>
                </a:cubicBezTo>
                <a:close/>
                <a:moveTo>
                  <a:pt x="1903353" y="5044827"/>
                </a:moveTo>
                <a:cubicBezTo>
                  <a:pt x="1900901" y="5049058"/>
                  <a:pt x="1913196" y="5065331"/>
                  <a:pt x="1936931" y="5093954"/>
                </a:cubicBezTo>
                <a:cubicBezTo>
                  <a:pt x="2021149" y="5196773"/>
                  <a:pt x="2108079" y="5297623"/>
                  <a:pt x="2195868" y="5396574"/>
                </a:cubicBezTo>
                <a:cubicBezTo>
                  <a:pt x="2196092" y="5309013"/>
                  <a:pt x="2155695" y="5230515"/>
                  <a:pt x="2088852" y="5166123"/>
                </a:cubicBezTo>
                <a:cubicBezTo>
                  <a:pt x="2054441" y="5132572"/>
                  <a:pt x="2001584" y="5091839"/>
                  <a:pt x="1958241" y="5067955"/>
                </a:cubicBezTo>
                <a:cubicBezTo>
                  <a:pt x="1922998" y="5048408"/>
                  <a:pt x="1905803" y="5040595"/>
                  <a:pt x="1903353" y="5044827"/>
                </a:cubicBezTo>
                <a:close/>
                <a:moveTo>
                  <a:pt x="1979378" y="4769504"/>
                </a:moveTo>
                <a:cubicBezTo>
                  <a:pt x="2251008" y="4946802"/>
                  <a:pt x="2557265" y="5046794"/>
                  <a:pt x="2882120" y="5064547"/>
                </a:cubicBezTo>
                <a:cubicBezTo>
                  <a:pt x="2852884" y="5055476"/>
                  <a:pt x="2822307" y="5047842"/>
                  <a:pt x="2793103" y="5039699"/>
                </a:cubicBezTo>
                <a:lnTo>
                  <a:pt x="2770041" y="5033634"/>
                </a:lnTo>
                <a:cubicBezTo>
                  <a:pt x="2500352" y="4962917"/>
                  <a:pt x="2236095" y="4864963"/>
                  <a:pt x="1979378" y="4769504"/>
                </a:cubicBezTo>
                <a:close/>
                <a:moveTo>
                  <a:pt x="1927410" y="4716164"/>
                </a:moveTo>
                <a:cubicBezTo>
                  <a:pt x="1938311" y="4720848"/>
                  <a:pt x="1949172" y="4724604"/>
                  <a:pt x="1959587" y="4728849"/>
                </a:cubicBezTo>
                <a:cubicBezTo>
                  <a:pt x="2224818" y="4827692"/>
                  <a:pt x="2499050" y="4930367"/>
                  <a:pt x="2777707" y="5003991"/>
                </a:cubicBezTo>
                <a:lnTo>
                  <a:pt x="2800768" y="5010056"/>
                </a:lnTo>
                <a:lnTo>
                  <a:pt x="2879408" y="5031590"/>
                </a:lnTo>
                <a:cubicBezTo>
                  <a:pt x="2873718" y="5029024"/>
                  <a:pt x="2868475" y="5025973"/>
                  <a:pt x="2862295" y="5022958"/>
                </a:cubicBezTo>
                <a:cubicBezTo>
                  <a:pt x="2846112" y="5014292"/>
                  <a:pt x="2829972" y="5006555"/>
                  <a:pt x="2813343" y="4998369"/>
                </a:cubicBezTo>
                <a:cubicBezTo>
                  <a:pt x="2759214" y="4972589"/>
                  <a:pt x="2702010" y="4951123"/>
                  <a:pt x="2646245" y="4930999"/>
                </a:cubicBezTo>
                <a:cubicBezTo>
                  <a:pt x="2437298" y="4853662"/>
                  <a:pt x="2221285" y="4774272"/>
                  <a:pt x="1999243" y="4730524"/>
                </a:cubicBezTo>
                <a:lnTo>
                  <a:pt x="1979527" y="4726651"/>
                </a:lnTo>
                <a:lnTo>
                  <a:pt x="1927410" y="4716164"/>
                </a:lnTo>
                <a:close/>
                <a:moveTo>
                  <a:pt x="1997014" y="4698007"/>
                </a:moveTo>
                <a:lnTo>
                  <a:pt x="2005458" y="4699540"/>
                </a:lnTo>
                <a:cubicBezTo>
                  <a:pt x="2229844" y="4743659"/>
                  <a:pt x="2447268" y="4823456"/>
                  <a:pt x="2657186" y="4901687"/>
                </a:cubicBezTo>
                <a:cubicBezTo>
                  <a:pt x="2713431" y="4922259"/>
                  <a:pt x="2771565" y="4943688"/>
                  <a:pt x="2826662" y="4970362"/>
                </a:cubicBezTo>
                <a:cubicBezTo>
                  <a:pt x="2843286" y="4978544"/>
                  <a:pt x="2859914" y="4986729"/>
                  <a:pt x="2876100" y="4995397"/>
                </a:cubicBezTo>
                <a:cubicBezTo>
                  <a:pt x="2929811" y="5022592"/>
                  <a:pt x="2984941" y="5050189"/>
                  <a:pt x="3042600" y="5059532"/>
                </a:cubicBezTo>
                <a:cubicBezTo>
                  <a:pt x="2779645" y="4772909"/>
                  <a:pt x="2376891" y="4705645"/>
                  <a:pt x="1997014" y="4698007"/>
                </a:cubicBezTo>
                <a:close/>
                <a:moveTo>
                  <a:pt x="2305292" y="4219492"/>
                </a:moveTo>
                <a:cubicBezTo>
                  <a:pt x="2631112" y="4377847"/>
                  <a:pt x="3011879" y="4535878"/>
                  <a:pt x="3360922" y="4529373"/>
                </a:cubicBezTo>
                <a:cubicBezTo>
                  <a:pt x="3408391" y="4528405"/>
                  <a:pt x="3451278" y="4517839"/>
                  <a:pt x="3492420" y="4510145"/>
                </a:cubicBezTo>
                <a:cubicBezTo>
                  <a:pt x="3448862" y="4503966"/>
                  <a:pt x="3405674" y="4495449"/>
                  <a:pt x="3364086" y="4480340"/>
                </a:cubicBezTo>
                <a:cubicBezTo>
                  <a:pt x="3314946" y="4462747"/>
                  <a:pt x="3269673" y="4437082"/>
                  <a:pt x="3225818" y="4411822"/>
                </a:cubicBezTo>
                <a:cubicBezTo>
                  <a:pt x="3194830" y="4393966"/>
                  <a:pt x="3162431" y="4375699"/>
                  <a:pt x="3129696" y="4360704"/>
                </a:cubicBezTo>
                <a:cubicBezTo>
                  <a:pt x="3030558" y="4315774"/>
                  <a:pt x="2920899" y="4298731"/>
                  <a:pt x="2814545" y="4282955"/>
                </a:cubicBezTo>
                <a:cubicBezTo>
                  <a:pt x="2648192" y="4257474"/>
                  <a:pt x="2475773" y="4231762"/>
                  <a:pt x="2305292" y="4219492"/>
                </a:cubicBezTo>
                <a:close/>
                <a:moveTo>
                  <a:pt x="2626982" y="4206450"/>
                </a:moveTo>
                <a:cubicBezTo>
                  <a:pt x="2581807" y="4205467"/>
                  <a:pt x="2536327" y="4205706"/>
                  <a:pt x="2490617" y="4206951"/>
                </a:cubicBezTo>
                <a:cubicBezTo>
                  <a:pt x="2601507" y="4219748"/>
                  <a:pt x="2711611" y="4236309"/>
                  <a:pt x="2819869" y="4252936"/>
                </a:cubicBezTo>
                <a:cubicBezTo>
                  <a:pt x="2928115" y="4269564"/>
                  <a:pt x="3040565" y="4286495"/>
                  <a:pt x="3143018" y="4332698"/>
                </a:cubicBezTo>
                <a:cubicBezTo>
                  <a:pt x="3177162" y="4348099"/>
                  <a:pt x="3210046" y="4366808"/>
                  <a:pt x="3241520" y="4385112"/>
                </a:cubicBezTo>
                <a:cubicBezTo>
                  <a:pt x="3284409" y="4409477"/>
                  <a:pt x="3328265" y="4434739"/>
                  <a:pt x="3374575" y="4451517"/>
                </a:cubicBezTo>
                <a:cubicBezTo>
                  <a:pt x="3416609" y="4466134"/>
                  <a:pt x="3460730" y="4474620"/>
                  <a:pt x="3505221" y="4480757"/>
                </a:cubicBezTo>
                <a:cubicBezTo>
                  <a:pt x="3244537" y="4280088"/>
                  <a:pt x="2943211" y="4213332"/>
                  <a:pt x="2626982" y="4206450"/>
                </a:cubicBezTo>
                <a:close/>
                <a:moveTo>
                  <a:pt x="1310106" y="3943217"/>
                </a:moveTo>
                <a:cubicBezTo>
                  <a:pt x="1129544" y="4063332"/>
                  <a:pt x="976804" y="4212308"/>
                  <a:pt x="854994" y="4399136"/>
                </a:cubicBezTo>
                <a:cubicBezTo>
                  <a:pt x="813550" y="4462067"/>
                  <a:pt x="777442" y="4528637"/>
                  <a:pt x="742462" y="4594648"/>
                </a:cubicBezTo>
                <a:cubicBezTo>
                  <a:pt x="769633" y="4559245"/>
                  <a:pt x="795392" y="4522436"/>
                  <a:pt x="820602" y="4485915"/>
                </a:cubicBezTo>
                <a:cubicBezTo>
                  <a:pt x="839644" y="4458097"/>
                  <a:pt x="858127" y="4430568"/>
                  <a:pt x="878295" y="4403594"/>
                </a:cubicBezTo>
                <a:cubicBezTo>
                  <a:pt x="984168" y="4259170"/>
                  <a:pt x="1114491" y="4132679"/>
                  <a:pt x="1240607" y="4010401"/>
                </a:cubicBezTo>
                <a:lnTo>
                  <a:pt x="1310106" y="3943217"/>
                </a:lnTo>
                <a:close/>
                <a:moveTo>
                  <a:pt x="1423113" y="3874565"/>
                </a:moveTo>
                <a:lnTo>
                  <a:pt x="1260565" y="4031982"/>
                </a:lnTo>
                <a:cubicBezTo>
                  <a:pt x="1135292" y="4153135"/>
                  <a:pt x="1006090" y="4279065"/>
                  <a:pt x="901900" y="4421236"/>
                </a:cubicBezTo>
                <a:cubicBezTo>
                  <a:pt x="882292" y="4447928"/>
                  <a:pt x="863806" y="4475465"/>
                  <a:pt x="845044" y="4502436"/>
                </a:cubicBezTo>
                <a:cubicBezTo>
                  <a:pt x="797719" y="4571828"/>
                  <a:pt x="747866" y="4643196"/>
                  <a:pt x="685926" y="4703069"/>
                </a:cubicBezTo>
                <a:cubicBezTo>
                  <a:pt x="685087" y="4704192"/>
                  <a:pt x="684806" y="4705038"/>
                  <a:pt x="684248" y="4706721"/>
                </a:cubicBezTo>
                <a:cubicBezTo>
                  <a:pt x="955830" y="4450343"/>
                  <a:pt x="1215323" y="4185291"/>
                  <a:pt x="1423113" y="3874565"/>
                </a:cubicBezTo>
                <a:close/>
                <a:moveTo>
                  <a:pt x="3316479" y="3872136"/>
                </a:moveTo>
                <a:lnTo>
                  <a:pt x="3546806" y="4356139"/>
                </a:lnTo>
                <a:cubicBezTo>
                  <a:pt x="3510992" y="4217388"/>
                  <a:pt x="3440535" y="4086075"/>
                  <a:pt x="3364433" y="3953121"/>
                </a:cubicBezTo>
                <a:lnTo>
                  <a:pt x="3316479" y="3872136"/>
                </a:lnTo>
                <a:close/>
                <a:moveTo>
                  <a:pt x="3291335" y="3767420"/>
                </a:moveTo>
                <a:cubicBezTo>
                  <a:pt x="3324815" y="3824296"/>
                  <a:pt x="3358740" y="3880691"/>
                  <a:pt x="3390805" y="3937163"/>
                </a:cubicBezTo>
                <a:cubicBezTo>
                  <a:pt x="3469925" y="4075583"/>
                  <a:pt x="3543427" y="4213298"/>
                  <a:pt x="3579062" y="4359040"/>
                </a:cubicBezTo>
                <a:cubicBezTo>
                  <a:pt x="3585500" y="4228842"/>
                  <a:pt x="3547302" y="4112076"/>
                  <a:pt x="3467355" y="3988130"/>
                </a:cubicBezTo>
                <a:cubicBezTo>
                  <a:pt x="3420192" y="3915029"/>
                  <a:pt x="3371016" y="3849934"/>
                  <a:pt x="3310753" y="3787140"/>
                </a:cubicBezTo>
                <a:cubicBezTo>
                  <a:pt x="3303466" y="3779509"/>
                  <a:pt x="3297626" y="3773227"/>
                  <a:pt x="3291335" y="3767420"/>
                </a:cubicBezTo>
                <a:close/>
                <a:moveTo>
                  <a:pt x="1635889" y="3709494"/>
                </a:moveTo>
                <a:lnTo>
                  <a:pt x="1634800" y="3731111"/>
                </a:lnTo>
                <a:cubicBezTo>
                  <a:pt x="1634800" y="3731111"/>
                  <a:pt x="1635342" y="3716795"/>
                  <a:pt x="1635889" y="3709494"/>
                </a:cubicBezTo>
                <a:close/>
                <a:moveTo>
                  <a:pt x="1510397" y="3684705"/>
                </a:moveTo>
                <a:cubicBezTo>
                  <a:pt x="1390337" y="3729510"/>
                  <a:pt x="1267181" y="3766747"/>
                  <a:pt x="1146550" y="3802012"/>
                </a:cubicBezTo>
                <a:cubicBezTo>
                  <a:pt x="997862" y="3845736"/>
                  <a:pt x="843568" y="3890871"/>
                  <a:pt x="698834" y="3952272"/>
                </a:cubicBezTo>
                <a:cubicBezTo>
                  <a:pt x="460140" y="4053106"/>
                  <a:pt x="242842" y="4196577"/>
                  <a:pt x="34256" y="4347603"/>
                </a:cubicBezTo>
                <a:cubicBezTo>
                  <a:pt x="196048" y="4248849"/>
                  <a:pt x="358125" y="4150653"/>
                  <a:pt x="527241" y="4065078"/>
                </a:cubicBezTo>
                <a:cubicBezTo>
                  <a:pt x="838255" y="3908281"/>
                  <a:pt x="1212318" y="3863093"/>
                  <a:pt x="1510397" y="3684705"/>
                </a:cubicBezTo>
                <a:close/>
                <a:moveTo>
                  <a:pt x="1313114" y="3655216"/>
                </a:moveTo>
                <a:cubicBezTo>
                  <a:pt x="1247578" y="3654578"/>
                  <a:pt x="1180153" y="3656293"/>
                  <a:pt x="1109304" y="3669030"/>
                </a:cubicBezTo>
                <a:cubicBezTo>
                  <a:pt x="689821" y="3744031"/>
                  <a:pt x="334655" y="4032530"/>
                  <a:pt x="8129" y="4330519"/>
                </a:cubicBezTo>
                <a:cubicBezTo>
                  <a:pt x="220923" y="4176682"/>
                  <a:pt x="442983" y="4028720"/>
                  <a:pt x="687572" y="3925629"/>
                </a:cubicBezTo>
                <a:cubicBezTo>
                  <a:pt x="833705" y="3864223"/>
                  <a:pt x="989118" y="3818520"/>
                  <a:pt x="1138365" y="3774515"/>
                </a:cubicBezTo>
                <a:cubicBezTo>
                  <a:pt x="1260121" y="3738686"/>
                  <a:pt x="1384681" y="3701451"/>
                  <a:pt x="1505579" y="3655526"/>
                </a:cubicBezTo>
                <a:cubicBezTo>
                  <a:pt x="1442294" y="3658846"/>
                  <a:pt x="1378650" y="3655854"/>
                  <a:pt x="1313114" y="3655216"/>
                </a:cubicBezTo>
                <a:close/>
                <a:moveTo>
                  <a:pt x="3655073" y="3650884"/>
                </a:moveTo>
                <a:cubicBezTo>
                  <a:pt x="3768399" y="3765347"/>
                  <a:pt x="3873410" y="3884450"/>
                  <a:pt x="3989938" y="3991685"/>
                </a:cubicBezTo>
                <a:cubicBezTo>
                  <a:pt x="4106468" y="4098916"/>
                  <a:pt x="4234512" y="4194281"/>
                  <a:pt x="4393907" y="4261258"/>
                </a:cubicBezTo>
                <a:cubicBezTo>
                  <a:pt x="4484865" y="4299540"/>
                  <a:pt x="4571866" y="4332385"/>
                  <a:pt x="4648051" y="4374051"/>
                </a:cubicBezTo>
                <a:cubicBezTo>
                  <a:pt x="4566919" y="4301848"/>
                  <a:pt x="4474187" y="4242216"/>
                  <a:pt x="4383389" y="4184369"/>
                </a:cubicBezTo>
                <a:cubicBezTo>
                  <a:pt x="4310251" y="4137460"/>
                  <a:pt x="4234739" y="4089250"/>
                  <a:pt x="4165508" y="4035196"/>
                </a:cubicBezTo>
                <a:cubicBezTo>
                  <a:pt x="4131846" y="4008598"/>
                  <a:pt x="4099524" y="3980549"/>
                  <a:pt x="4068162" y="3953394"/>
                </a:cubicBezTo>
                <a:cubicBezTo>
                  <a:pt x="4039704" y="3928919"/>
                  <a:pt x="4010763" y="3903992"/>
                  <a:pt x="3981416" y="3880482"/>
                </a:cubicBezTo>
                <a:cubicBezTo>
                  <a:pt x="3923199" y="3833909"/>
                  <a:pt x="3860482" y="3791236"/>
                  <a:pt x="3800147" y="3749872"/>
                </a:cubicBezTo>
                <a:lnTo>
                  <a:pt x="3655073" y="3650884"/>
                </a:lnTo>
                <a:close/>
                <a:moveTo>
                  <a:pt x="3670252" y="3622798"/>
                </a:moveTo>
                <a:lnTo>
                  <a:pt x="3817258" y="3723577"/>
                </a:lnTo>
                <a:cubicBezTo>
                  <a:pt x="3878082" y="3765387"/>
                  <a:pt x="3941278" y="3808498"/>
                  <a:pt x="4000461" y="3855966"/>
                </a:cubicBezTo>
                <a:cubicBezTo>
                  <a:pt x="4030299" y="3879926"/>
                  <a:pt x="4059233" y="3904849"/>
                  <a:pt x="4088180" y="3929774"/>
                </a:cubicBezTo>
                <a:cubicBezTo>
                  <a:pt x="4119532" y="3956928"/>
                  <a:pt x="4151864" y="3984979"/>
                  <a:pt x="4184555" y="4010683"/>
                </a:cubicBezTo>
                <a:cubicBezTo>
                  <a:pt x="4252374" y="4064322"/>
                  <a:pt x="4327401" y="4112085"/>
                  <a:pt x="4399563" y="4158106"/>
                </a:cubicBezTo>
                <a:cubicBezTo>
                  <a:pt x="4497546" y="4220788"/>
                  <a:pt x="4597907" y="4284772"/>
                  <a:pt x="4684469" y="4364680"/>
                </a:cubicBezTo>
                <a:lnTo>
                  <a:pt x="4690271" y="4370034"/>
                </a:lnTo>
                <a:cubicBezTo>
                  <a:pt x="4617960" y="4134006"/>
                  <a:pt x="4326618" y="3976128"/>
                  <a:pt x="4136093" y="3858466"/>
                </a:cubicBezTo>
                <a:cubicBezTo>
                  <a:pt x="3985171" y="3764831"/>
                  <a:pt x="3831168" y="3687155"/>
                  <a:pt x="3670252" y="3622798"/>
                </a:cubicBezTo>
                <a:close/>
                <a:moveTo>
                  <a:pt x="4440129" y="3448571"/>
                </a:moveTo>
                <a:cubicBezTo>
                  <a:pt x="4500684" y="3600308"/>
                  <a:pt x="4765312" y="3823987"/>
                  <a:pt x="4856525" y="3915351"/>
                </a:cubicBezTo>
                <a:cubicBezTo>
                  <a:pt x="4921046" y="3979838"/>
                  <a:pt x="4987678" y="4047617"/>
                  <a:pt x="5059055" y="4108918"/>
                </a:cubicBezTo>
                <a:cubicBezTo>
                  <a:pt x="5130436" y="4170218"/>
                  <a:pt x="5206561" y="4225043"/>
                  <a:pt x="5290070" y="4263619"/>
                </a:cubicBezTo>
                <a:cubicBezTo>
                  <a:pt x="5126032" y="4132785"/>
                  <a:pt x="4978794" y="3979858"/>
                  <a:pt x="4834991" y="3830985"/>
                </a:cubicBezTo>
                <a:cubicBezTo>
                  <a:pt x="4709629" y="3700933"/>
                  <a:pt x="4579958" y="3567796"/>
                  <a:pt x="4440129" y="3448571"/>
                </a:cubicBezTo>
                <a:close/>
                <a:moveTo>
                  <a:pt x="4441737" y="3399734"/>
                </a:moveTo>
                <a:cubicBezTo>
                  <a:pt x="4437014" y="3398227"/>
                  <a:pt x="4433408" y="3398482"/>
                  <a:pt x="4431236" y="3400954"/>
                </a:cubicBezTo>
                <a:cubicBezTo>
                  <a:pt x="4474088" y="3436036"/>
                  <a:pt x="4516531" y="3472527"/>
                  <a:pt x="4557150" y="3510023"/>
                </a:cubicBezTo>
                <a:cubicBezTo>
                  <a:pt x="4661606" y="3606446"/>
                  <a:pt x="4760255" y="3709152"/>
                  <a:pt x="4856936" y="3809146"/>
                </a:cubicBezTo>
                <a:cubicBezTo>
                  <a:pt x="4939779" y="3895025"/>
                  <a:pt x="5024071" y="3982240"/>
                  <a:pt x="5111996" y="4065759"/>
                </a:cubicBezTo>
                <a:cubicBezTo>
                  <a:pt x="5199925" y="4149276"/>
                  <a:pt x="5291490" y="4229096"/>
                  <a:pt x="5388878" y="4300185"/>
                </a:cubicBezTo>
                <a:cubicBezTo>
                  <a:pt x="5401114" y="4303421"/>
                  <a:pt x="5413353" y="4306662"/>
                  <a:pt x="5425556" y="4308967"/>
                </a:cubicBezTo>
                <a:cubicBezTo>
                  <a:pt x="5290970" y="4122931"/>
                  <a:pt x="5119226" y="3974244"/>
                  <a:pt x="4943646" y="3822916"/>
                </a:cubicBezTo>
                <a:cubicBezTo>
                  <a:pt x="4828850" y="3724110"/>
                  <a:pt x="4714058" y="3625311"/>
                  <a:pt x="4594837" y="3532274"/>
                </a:cubicBezTo>
                <a:cubicBezTo>
                  <a:pt x="4562450" y="3507077"/>
                  <a:pt x="4474786" y="3410282"/>
                  <a:pt x="4441737" y="3399734"/>
                </a:cubicBezTo>
                <a:close/>
                <a:moveTo>
                  <a:pt x="5425834" y="3162785"/>
                </a:moveTo>
                <a:cubicBezTo>
                  <a:pt x="5393133" y="3300089"/>
                  <a:pt x="5401723" y="3491623"/>
                  <a:pt x="5401644" y="3617847"/>
                </a:cubicBezTo>
                <a:cubicBezTo>
                  <a:pt x="5401790" y="3807859"/>
                  <a:pt x="5425483" y="3992734"/>
                  <a:pt x="5467256" y="4175494"/>
                </a:cubicBezTo>
                <a:cubicBezTo>
                  <a:pt x="5469824" y="3971868"/>
                  <a:pt x="5459296" y="3766904"/>
                  <a:pt x="5448069" y="3567554"/>
                </a:cubicBezTo>
                <a:lnTo>
                  <a:pt x="5425834" y="3162785"/>
                </a:lnTo>
                <a:close/>
                <a:moveTo>
                  <a:pt x="1318687" y="3113840"/>
                </a:moveTo>
                <a:cubicBezTo>
                  <a:pt x="1233126" y="3142037"/>
                  <a:pt x="1148133" y="3174161"/>
                  <a:pt x="1066793" y="3212171"/>
                </a:cubicBezTo>
                <a:lnTo>
                  <a:pt x="993319" y="3247648"/>
                </a:lnTo>
                <a:cubicBezTo>
                  <a:pt x="947600" y="3269890"/>
                  <a:pt x="900765" y="3292688"/>
                  <a:pt x="853081" y="3312410"/>
                </a:cubicBezTo>
                <a:cubicBezTo>
                  <a:pt x="837376" y="3318884"/>
                  <a:pt x="821948" y="3324526"/>
                  <a:pt x="805957" y="3330443"/>
                </a:cubicBezTo>
                <a:cubicBezTo>
                  <a:pt x="973723" y="3284161"/>
                  <a:pt x="1193682" y="3229943"/>
                  <a:pt x="1318687" y="3113840"/>
                </a:cubicBezTo>
                <a:close/>
                <a:moveTo>
                  <a:pt x="5453702" y="3090882"/>
                </a:moveTo>
                <a:lnTo>
                  <a:pt x="5480135" y="3565802"/>
                </a:lnTo>
                <a:cubicBezTo>
                  <a:pt x="5490809" y="3762845"/>
                  <a:pt x="5501220" y="3965024"/>
                  <a:pt x="5499023" y="4166310"/>
                </a:cubicBezTo>
                <a:cubicBezTo>
                  <a:pt x="5546233" y="3984186"/>
                  <a:pt x="5562118" y="3799116"/>
                  <a:pt x="5547022" y="3607838"/>
                </a:cubicBezTo>
                <a:cubicBezTo>
                  <a:pt x="5541143" y="3530760"/>
                  <a:pt x="5529684" y="3453908"/>
                  <a:pt x="5515964" y="3378541"/>
                </a:cubicBezTo>
                <a:cubicBezTo>
                  <a:pt x="5505773" y="3321668"/>
                  <a:pt x="5475310" y="3095607"/>
                  <a:pt x="5453702" y="3090882"/>
                </a:cubicBezTo>
                <a:close/>
                <a:moveTo>
                  <a:pt x="1238695" y="3076820"/>
                </a:moveTo>
                <a:cubicBezTo>
                  <a:pt x="1051055" y="3082190"/>
                  <a:pt x="886407" y="3192548"/>
                  <a:pt x="716371" y="3293249"/>
                </a:cubicBezTo>
                <a:cubicBezTo>
                  <a:pt x="670943" y="3320259"/>
                  <a:pt x="625512" y="3345868"/>
                  <a:pt x="579522" y="3371759"/>
                </a:cubicBezTo>
                <a:lnTo>
                  <a:pt x="600288" y="3365555"/>
                </a:lnTo>
                <a:cubicBezTo>
                  <a:pt x="680240" y="3341573"/>
                  <a:pt x="762713" y="3317034"/>
                  <a:pt x="840692" y="3284921"/>
                </a:cubicBezTo>
                <a:cubicBezTo>
                  <a:pt x="887813" y="3265484"/>
                  <a:pt x="934087" y="3242968"/>
                  <a:pt x="979248" y="3221003"/>
                </a:cubicBezTo>
                <a:lnTo>
                  <a:pt x="1053282" y="3185247"/>
                </a:lnTo>
                <a:cubicBezTo>
                  <a:pt x="1139666" y="3144704"/>
                  <a:pt x="1229994" y="3110602"/>
                  <a:pt x="1320603" y="3081281"/>
                </a:cubicBezTo>
                <a:cubicBezTo>
                  <a:pt x="1292776" y="3077429"/>
                  <a:pt x="1265502" y="3076054"/>
                  <a:pt x="1238695" y="3076820"/>
                </a:cubicBezTo>
                <a:close/>
                <a:moveTo>
                  <a:pt x="5425627" y="2954192"/>
                </a:moveTo>
                <a:cubicBezTo>
                  <a:pt x="5441934" y="2956815"/>
                  <a:pt x="5467954" y="2996115"/>
                  <a:pt x="5470770" y="3005435"/>
                </a:cubicBezTo>
                <a:cubicBezTo>
                  <a:pt x="5608772" y="3451680"/>
                  <a:pt x="5674122" y="3909676"/>
                  <a:pt x="5519779" y="4359223"/>
                </a:cubicBezTo>
                <a:cubicBezTo>
                  <a:pt x="5520262" y="4359669"/>
                  <a:pt x="5520293" y="4360602"/>
                  <a:pt x="5520293" y="4360602"/>
                </a:cubicBezTo>
                <a:cubicBezTo>
                  <a:pt x="5627244" y="4437825"/>
                  <a:pt x="5699666" y="4548575"/>
                  <a:pt x="5767221" y="4665564"/>
                </a:cubicBezTo>
                <a:cubicBezTo>
                  <a:pt x="6275281" y="4699277"/>
                  <a:pt x="6739386" y="4778523"/>
                  <a:pt x="6937169" y="4815941"/>
                </a:cubicBezTo>
                <a:cubicBezTo>
                  <a:pt x="7134952" y="4853359"/>
                  <a:pt x="7020263" y="4903218"/>
                  <a:pt x="6953922" y="4890068"/>
                </a:cubicBezTo>
                <a:cubicBezTo>
                  <a:pt x="6799988" y="4859556"/>
                  <a:pt x="6485790" y="4815676"/>
                  <a:pt x="6071359" y="4770770"/>
                </a:cubicBezTo>
                <a:lnTo>
                  <a:pt x="6038839" y="4764474"/>
                </a:lnTo>
                <a:cubicBezTo>
                  <a:pt x="6038795" y="4764265"/>
                  <a:pt x="6038750" y="4764056"/>
                  <a:pt x="6038706" y="4763847"/>
                </a:cubicBezTo>
                <a:lnTo>
                  <a:pt x="6037784" y="4764270"/>
                </a:lnTo>
                <a:lnTo>
                  <a:pt x="6038839" y="4764474"/>
                </a:lnTo>
                <a:lnTo>
                  <a:pt x="6040338" y="4771418"/>
                </a:lnTo>
                <a:cubicBezTo>
                  <a:pt x="6039088" y="4781803"/>
                  <a:pt x="6034314" y="4794510"/>
                  <a:pt x="6024488" y="4809903"/>
                </a:cubicBezTo>
                <a:cubicBezTo>
                  <a:pt x="5910095" y="5058984"/>
                  <a:pt x="5773348" y="5296385"/>
                  <a:pt x="5599771" y="5509652"/>
                </a:cubicBezTo>
                <a:cubicBezTo>
                  <a:pt x="5583815" y="5529842"/>
                  <a:pt x="5566811" y="5547293"/>
                  <a:pt x="5548843" y="5563845"/>
                </a:cubicBezTo>
                <a:cubicBezTo>
                  <a:pt x="5773782" y="5645205"/>
                  <a:pt x="5890323" y="6067151"/>
                  <a:pt x="5940952" y="6250028"/>
                </a:cubicBezTo>
                <a:cubicBezTo>
                  <a:pt x="5979301" y="6387982"/>
                  <a:pt x="6009900" y="6527294"/>
                  <a:pt x="6043441" y="6665847"/>
                </a:cubicBezTo>
                <a:lnTo>
                  <a:pt x="6093432" y="6858000"/>
                </a:lnTo>
                <a:lnTo>
                  <a:pt x="6034344" y="6858000"/>
                </a:lnTo>
                <a:lnTo>
                  <a:pt x="6026679" y="6836959"/>
                </a:lnTo>
                <a:cubicBezTo>
                  <a:pt x="5958957" y="6665497"/>
                  <a:pt x="5878558" y="6498078"/>
                  <a:pt x="5800441" y="6335286"/>
                </a:cubicBezTo>
                <a:cubicBezTo>
                  <a:pt x="5703359" y="6131918"/>
                  <a:pt x="5602295" y="5922187"/>
                  <a:pt x="5526562" y="5705388"/>
                </a:cubicBezTo>
                <a:cubicBezTo>
                  <a:pt x="5523956" y="5698505"/>
                  <a:pt x="5521803" y="5691139"/>
                  <a:pt x="5519640" y="5683774"/>
                </a:cubicBezTo>
                <a:cubicBezTo>
                  <a:pt x="5523207" y="5970988"/>
                  <a:pt x="5738292" y="6306566"/>
                  <a:pt x="5844559" y="6553349"/>
                </a:cubicBezTo>
                <a:lnTo>
                  <a:pt x="5975994" y="6858000"/>
                </a:lnTo>
                <a:lnTo>
                  <a:pt x="5898547" y="6858000"/>
                </a:lnTo>
                <a:lnTo>
                  <a:pt x="5682041" y="6355860"/>
                </a:lnTo>
                <a:cubicBezTo>
                  <a:pt x="5609136" y="6186449"/>
                  <a:pt x="5505535" y="6006625"/>
                  <a:pt x="5461758" y="5820220"/>
                </a:cubicBezTo>
                <a:cubicBezTo>
                  <a:pt x="5415457" y="6083349"/>
                  <a:pt x="5335494" y="6334433"/>
                  <a:pt x="5237282" y="6579086"/>
                </a:cubicBezTo>
                <a:lnTo>
                  <a:pt x="5115009" y="6858000"/>
                </a:lnTo>
                <a:lnTo>
                  <a:pt x="5028074" y="6858000"/>
                </a:lnTo>
                <a:lnTo>
                  <a:pt x="5079508" y="6749074"/>
                </a:lnTo>
                <a:cubicBezTo>
                  <a:pt x="5200211" y="6482556"/>
                  <a:pt x="5305048" y="6210716"/>
                  <a:pt x="5371846" y="5924413"/>
                </a:cubicBezTo>
                <a:lnTo>
                  <a:pt x="5270512" y="6138975"/>
                </a:lnTo>
                <a:cubicBezTo>
                  <a:pt x="5192357" y="6304175"/>
                  <a:pt x="5112108" y="6475512"/>
                  <a:pt x="5062409" y="6653544"/>
                </a:cubicBezTo>
                <a:cubicBezTo>
                  <a:pt x="5053035" y="6686987"/>
                  <a:pt x="5045072" y="6720843"/>
                  <a:pt x="5036628" y="6754247"/>
                </a:cubicBezTo>
                <a:lnTo>
                  <a:pt x="5009112" y="6858000"/>
                </a:lnTo>
                <a:lnTo>
                  <a:pt x="4976679" y="6858000"/>
                </a:lnTo>
                <a:lnTo>
                  <a:pt x="5006537" y="6747068"/>
                </a:lnTo>
                <a:cubicBezTo>
                  <a:pt x="5014940" y="6712729"/>
                  <a:pt x="5022903" y="6678883"/>
                  <a:pt x="5032723" y="6644957"/>
                </a:cubicBezTo>
                <a:cubicBezTo>
                  <a:pt x="5083245" y="6464091"/>
                  <a:pt x="5164383" y="6291790"/>
                  <a:pt x="5242949" y="6125175"/>
                </a:cubicBezTo>
                <a:lnTo>
                  <a:pt x="5286321" y="6033555"/>
                </a:lnTo>
                <a:cubicBezTo>
                  <a:pt x="5153522" y="6218172"/>
                  <a:pt x="5058694" y="6420826"/>
                  <a:pt x="5008210" y="6649194"/>
                </a:cubicBezTo>
                <a:cubicBezTo>
                  <a:pt x="4999505" y="6687732"/>
                  <a:pt x="4992445" y="6726670"/>
                  <a:pt x="4986321" y="6765687"/>
                </a:cubicBezTo>
                <a:lnTo>
                  <a:pt x="4973474" y="6858000"/>
                </a:lnTo>
                <a:lnTo>
                  <a:pt x="4907178" y="6858000"/>
                </a:lnTo>
                <a:lnTo>
                  <a:pt x="4910810" y="6829660"/>
                </a:lnTo>
                <a:cubicBezTo>
                  <a:pt x="4927183" y="6695980"/>
                  <a:pt x="4945608" y="6562743"/>
                  <a:pt x="4987461" y="6432994"/>
                </a:cubicBezTo>
                <a:cubicBezTo>
                  <a:pt x="5033887" y="6289556"/>
                  <a:pt x="5098947" y="6157948"/>
                  <a:pt x="5179262" y="6035044"/>
                </a:cubicBezTo>
                <a:cubicBezTo>
                  <a:pt x="5016033" y="6169178"/>
                  <a:pt x="4838252" y="6288995"/>
                  <a:pt x="4689678" y="6440241"/>
                </a:cubicBezTo>
                <a:cubicBezTo>
                  <a:pt x="4615724" y="6515503"/>
                  <a:pt x="4545518" y="6594166"/>
                  <a:pt x="4477543" y="6674836"/>
                </a:cubicBezTo>
                <a:lnTo>
                  <a:pt x="4329957" y="6858000"/>
                </a:lnTo>
                <a:lnTo>
                  <a:pt x="4218595" y="6858000"/>
                </a:lnTo>
                <a:lnTo>
                  <a:pt x="4368888" y="6668412"/>
                </a:lnTo>
                <a:cubicBezTo>
                  <a:pt x="4431654" y="6591444"/>
                  <a:pt x="4495926" y="6515754"/>
                  <a:pt x="4563091" y="6442508"/>
                </a:cubicBezTo>
                <a:cubicBezTo>
                  <a:pt x="4810353" y="6173676"/>
                  <a:pt x="5160740" y="5991069"/>
                  <a:pt x="5387324" y="5705830"/>
                </a:cubicBezTo>
                <a:cubicBezTo>
                  <a:pt x="5286064" y="5794177"/>
                  <a:pt x="5178968" y="5876241"/>
                  <a:pt x="5073620" y="5955437"/>
                </a:cubicBezTo>
                <a:cubicBezTo>
                  <a:pt x="4943865" y="6053305"/>
                  <a:pt x="4809130" y="6154627"/>
                  <a:pt x="4689789" y="6268382"/>
                </a:cubicBezTo>
                <a:cubicBezTo>
                  <a:pt x="4591303" y="6361972"/>
                  <a:pt x="4502007" y="6464046"/>
                  <a:pt x="4418722" y="6570886"/>
                </a:cubicBezTo>
                <a:lnTo>
                  <a:pt x="4214944" y="6858000"/>
                </a:lnTo>
                <a:lnTo>
                  <a:pt x="4177898" y="6858000"/>
                </a:lnTo>
                <a:lnTo>
                  <a:pt x="4391597" y="6556370"/>
                </a:lnTo>
                <a:cubicBezTo>
                  <a:pt x="4476641" y="6446900"/>
                  <a:pt x="4567929" y="6342186"/>
                  <a:pt x="4668889" y="6246399"/>
                </a:cubicBezTo>
                <a:cubicBezTo>
                  <a:pt x="4789603" y="6132122"/>
                  <a:pt x="4925227" y="6029827"/>
                  <a:pt x="5055427" y="5931476"/>
                </a:cubicBezTo>
                <a:cubicBezTo>
                  <a:pt x="5161670" y="5851314"/>
                  <a:pt x="5270142" y="5768732"/>
                  <a:pt x="5371814" y="5678975"/>
                </a:cubicBezTo>
                <a:cubicBezTo>
                  <a:pt x="5250056" y="5732278"/>
                  <a:pt x="5117554" y="5761328"/>
                  <a:pt x="4987918" y="5838701"/>
                </a:cubicBezTo>
                <a:cubicBezTo>
                  <a:pt x="4699961" y="6010191"/>
                  <a:pt x="4491898" y="6286162"/>
                  <a:pt x="4317146" y="6587716"/>
                </a:cubicBezTo>
                <a:lnTo>
                  <a:pt x="4171627" y="6858000"/>
                </a:lnTo>
                <a:lnTo>
                  <a:pt x="4081585" y="6858000"/>
                </a:lnTo>
                <a:lnTo>
                  <a:pt x="4238603" y="6559341"/>
                </a:lnTo>
                <a:cubicBezTo>
                  <a:pt x="4385995" y="6299856"/>
                  <a:pt x="4555804" y="6056475"/>
                  <a:pt x="4778333" y="5873626"/>
                </a:cubicBezTo>
                <a:cubicBezTo>
                  <a:pt x="4974935" y="5712072"/>
                  <a:pt x="5214460" y="5703893"/>
                  <a:pt x="5414185" y="5573882"/>
                </a:cubicBezTo>
                <a:cubicBezTo>
                  <a:pt x="5665168" y="5409695"/>
                  <a:pt x="5834734" y="5037780"/>
                  <a:pt x="5959648" y="4760797"/>
                </a:cubicBezTo>
                <a:cubicBezTo>
                  <a:pt x="5758178" y="4742307"/>
                  <a:pt x="5556149" y="4733150"/>
                  <a:pt x="5355019" y="4734672"/>
                </a:cubicBezTo>
                <a:cubicBezTo>
                  <a:pt x="5292258" y="4900655"/>
                  <a:pt x="5203125" y="5047664"/>
                  <a:pt x="5083565" y="5179121"/>
                </a:cubicBezTo>
                <a:cubicBezTo>
                  <a:pt x="5049677" y="5379813"/>
                  <a:pt x="4862890" y="5495797"/>
                  <a:pt x="4713577" y="5616803"/>
                </a:cubicBezTo>
                <a:cubicBezTo>
                  <a:pt x="4481263" y="5805403"/>
                  <a:pt x="4239092" y="5980417"/>
                  <a:pt x="3989559" y="6145945"/>
                </a:cubicBezTo>
                <a:cubicBezTo>
                  <a:pt x="3958721" y="6166743"/>
                  <a:pt x="3915645" y="6091150"/>
                  <a:pt x="3939824" y="6066900"/>
                </a:cubicBezTo>
                <a:cubicBezTo>
                  <a:pt x="4170724" y="5831323"/>
                  <a:pt x="4361787" y="5566131"/>
                  <a:pt x="4584537" y="5324826"/>
                </a:cubicBezTo>
                <a:cubicBezTo>
                  <a:pt x="4710868" y="5187971"/>
                  <a:pt x="4848359" y="5097244"/>
                  <a:pt x="5037105" y="5088765"/>
                </a:cubicBezTo>
                <a:cubicBezTo>
                  <a:pt x="5038033" y="5088728"/>
                  <a:pt x="5039001" y="5089622"/>
                  <a:pt x="5039930" y="5089585"/>
                </a:cubicBezTo>
                <a:cubicBezTo>
                  <a:pt x="5133008" y="4982937"/>
                  <a:pt x="5207480" y="4865387"/>
                  <a:pt x="5263764" y="4735525"/>
                </a:cubicBezTo>
                <a:cubicBezTo>
                  <a:pt x="4867298" y="4743930"/>
                  <a:pt x="4472427" y="4792315"/>
                  <a:pt x="4086300" y="4884599"/>
                </a:cubicBezTo>
                <a:cubicBezTo>
                  <a:pt x="4087456" y="4890142"/>
                  <a:pt x="4087673" y="4895720"/>
                  <a:pt x="4085485" y="4899070"/>
                </a:cubicBezTo>
                <a:cubicBezTo>
                  <a:pt x="4003302" y="5010406"/>
                  <a:pt x="3928312" y="5126573"/>
                  <a:pt x="3871915" y="5253645"/>
                </a:cubicBezTo>
                <a:cubicBezTo>
                  <a:pt x="3845467" y="5314321"/>
                  <a:pt x="3832705" y="5402857"/>
                  <a:pt x="3799374" y="5466127"/>
                </a:cubicBezTo>
                <a:cubicBezTo>
                  <a:pt x="3785138" y="5845399"/>
                  <a:pt x="3675506" y="6277604"/>
                  <a:pt x="3498850" y="6661888"/>
                </a:cubicBezTo>
                <a:lnTo>
                  <a:pt x="3399216" y="6858000"/>
                </a:lnTo>
                <a:lnTo>
                  <a:pt x="3303688" y="6858000"/>
                </a:lnTo>
                <a:lnTo>
                  <a:pt x="3391774" y="6697181"/>
                </a:lnTo>
                <a:cubicBezTo>
                  <a:pt x="3573729" y="6337659"/>
                  <a:pt x="3697480" y="5922895"/>
                  <a:pt x="3735540" y="5546923"/>
                </a:cubicBezTo>
                <a:cubicBezTo>
                  <a:pt x="3733489" y="5553993"/>
                  <a:pt x="3731483" y="5561993"/>
                  <a:pt x="3729438" y="5569058"/>
                </a:cubicBezTo>
                <a:cubicBezTo>
                  <a:pt x="3722922" y="5592607"/>
                  <a:pt x="3715485" y="5616189"/>
                  <a:pt x="3707782" y="5644908"/>
                </a:cubicBezTo>
                <a:cubicBezTo>
                  <a:pt x="3671550" y="5775366"/>
                  <a:pt x="3633159" y="5910098"/>
                  <a:pt x="3583827" y="6039215"/>
                </a:cubicBezTo>
                <a:cubicBezTo>
                  <a:pt x="3571998" y="6069498"/>
                  <a:pt x="3559686" y="6099330"/>
                  <a:pt x="3547861" y="6129609"/>
                </a:cubicBezTo>
                <a:cubicBezTo>
                  <a:pt x="3528366" y="6177894"/>
                  <a:pt x="3507534" y="6227631"/>
                  <a:pt x="3490905" y="6277660"/>
                </a:cubicBezTo>
                <a:cubicBezTo>
                  <a:pt x="3477958" y="6314973"/>
                  <a:pt x="3466463" y="6353624"/>
                  <a:pt x="3455859" y="6391301"/>
                </a:cubicBezTo>
                <a:cubicBezTo>
                  <a:pt x="3447266" y="6420993"/>
                  <a:pt x="3438672" y="6450673"/>
                  <a:pt x="3429112" y="6479469"/>
                </a:cubicBezTo>
                <a:cubicBezTo>
                  <a:pt x="3394330" y="6587977"/>
                  <a:pt x="3348719" y="6693654"/>
                  <a:pt x="3304862" y="6796476"/>
                </a:cubicBezTo>
                <a:lnTo>
                  <a:pt x="3276071" y="6858000"/>
                </a:lnTo>
                <a:lnTo>
                  <a:pt x="3240805" y="6858000"/>
                </a:lnTo>
                <a:lnTo>
                  <a:pt x="3275917" y="6783192"/>
                </a:lnTo>
                <a:cubicBezTo>
                  <a:pt x="3319817" y="6681303"/>
                  <a:pt x="3364982" y="6576108"/>
                  <a:pt x="3399358" y="6469011"/>
                </a:cubicBezTo>
                <a:cubicBezTo>
                  <a:pt x="3408430" y="6439778"/>
                  <a:pt x="3417061" y="6411021"/>
                  <a:pt x="3425650" y="6381333"/>
                </a:cubicBezTo>
                <a:cubicBezTo>
                  <a:pt x="3436256" y="6343653"/>
                  <a:pt x="3448199" y="6304520"/>
                  <a:pt x="3460661" y="6266763"/>
                </a:cubicBezTo>
                <a:cubicBezTo>
                  <a:pt x="3477731" y="6216246"/>
                  <a:pt x="3498530" y="6165579"/>
                  <a:pt x="3518021" y="6117298"/>
                </a:cubicBezTo>
                <a:cubicBezTo>
                  <a:pt x="3530339" y="6087462"/>
                  <a:pt x="3542206" y="6058115"/>
                  <a:pt x="3554035" y="6027832"/>
                </a:cubicBezTo>
                <a:cubicBezTo>
                  <a:pt x="3602956" y="5900128"/>
                  <a:pt x="3640454" y="5766362"/>
                  <a:pt x="3677174" y="5636351"/>
                </a:cubicBezTo>
                <a:cubicBezTo>
                  <a:pt x="3685353" y="5608086"/>
                  <a:pt x="3692308" y="5584047"/>
                  <a:pt x="3698819" y="5560503"/>
                </a:cubicBezTo>
                <a:cubicBezTo>
                  <a:pt x="3699603" y="5556742"/>
                  <a:pt x="3701314" y="5552952"/>
                  <a:pt x="3702094" y="5549194"/>
                </a:cubicBezTo>
                <a:cubicBezTo>
                  <a:pt x="3586407" y="5684227"/>
                  <a:pt x="3491727" y="5855671"/>
                  <a:pt x="3398355" y="6094603"/>
                </a:cubicBezTo>
                <a:cubicBezTo>
                  <a:pt x="3309322" y="6322763"/>
                  <a:pt x="3241029" y="6558474"/>
                  <a:pt x="3193941" y="6798775"/>
                </a:cubicBezTo>
                <a:lnTo>
                  <a:pt x="3184140" y="6858000"/>
                </a:lnTo>
                <a:lnTo>
                  <a:pt x="3099978" y="6858000"/>
                </a:lnTo>
                <a:lnTo>
                  <a:pt x="3101556" y="6843337"/>
                </a:lnTo>
                <a:cubicBezTo>
                  <a:pt x="3144932" y="6479621"/>
                  <a:pt x="3209988" y="6112612"/>
                  <a:pt x="3370162" y="5785550"/>
                </a:cubicBezTo>
                <a:cubicBezTo>
                  <a:pt x="3467073" y="5588398"/>
                  <a:pt x="3627623" y="5538666"/>
                  <a:pt x="3746477" y="5377889"/>
                </a:cubicBezTo>
                <a:cubicBezTo>
                  <a:pt x="3800786" y="5303532"/>
                  <a:pt x="3818424" y="5173820"/>
                  <a:pt x="3863399" y="5087257"/>
                </a:cubicBezTo>
                <a:cubicBezTo>
                  <a:pt x="3894981" y="5026843"/>
                  <a:pt x="3930436" y="4970007"/>
                  <a:pt x="3968712" y="4913989"/>
                </a:cubicBezTo>
                <a:cubicBezTo>
                  <a:pt x="3564505" y="5020029"/>
                  <a:pt x="3170154" y="5174588"/>
                  <a:pt x="2792390" y="5382974"/>
                </a:cubicBezTo>
                <a:lnTo>
                  <a:pt x="2714982" y="5427051"/>
                </a:lnTo>
                <a:cubicBezTo>
                  <a:pt x="2773600" y="5623577"/>
                  <a:pt x="2823261" y="5817201"/>
                  <a:pt x="2813361" y="6023912"/>
                </a:cubicBezTo>
                <a:cubicBezTo>
                  <a:pt x="2800935" y="6283826"/>
                  <a:pt x="2738768" y="6546188"/>
                  <a:pt x="2688430" y="6801564"/>
                </a:cubicBezTo>
                <a:cubicBezTo>
                  <a:pt x="2680286" y="6842403"/>
                  <a:pt x="2633415" y="6776749"/>
                  <a:pt x="2629626" y="6763394"/>
                </a:cubicBezTo>
                <a:cubicBezTo>
                  <a:pt x="2507208" y="6357509"/>
                  <a:pt x="2389664" y="5910450"/>
                  <a:pt x="2565328" y="5516399"/>
                </a:cubicBezTo>
                <a:cubicBezTo>
                  <a:pt x="2340344" y="5655334"/>
                  <a:pt x="2126262" y="5810607"/>
                  <a:pt x="1922999" y="5980343"/>
                </a:cubicBezTo>
                <a:cubicBezTo>
                  <a:pt x="1913735" y="6121357"/>
                  <a:pt x="1951823" y="6270268"/>
                  <a:pt x="1950261" y="6405858"/>
                </a:cubicBezTo>
                <a:cubicBezTo>
                  <a:pt x="2095468" y="6403315"/>
                  <a:pt x="2243415" y="6568324"/>
                  <a:pt x="2365554" y="6759107"/>
                </a:cubicBezTo>
                <a:lnTo>
                  <a:pt x="2424142" y="6858000"/>
                </a:lnTo>
                <a:lnTo>
                  <a:pt x="2395994" y="6858000"/>
                </a:lnTo>
                <a:lnTo>
                  <a:pt x="2392863" y="6852964"/>
                </a:lnTo>
                <a:cubicBezTo>
                  <a:pt x="2286592" y="6697030"/>
                  <a:pt x="2128210" y="6530604"/>
                  <a:pt x="2017589" y="6493982"/>
                </a:cubicBezTo>
                <a:cubicBezTo>
                  <a:pt x="2065428" y="6525607"/>
                  <a:pt x="2108651" y="6558340"/>
                  <a:pt x="2147336" y="6594052"/>
                </a:cubicBezTo>
                <a:cubicBezTo>
                  <a:pt x="2168131" y="6613249"/>
                  <a:pt x="2188032" y="6633414"/>
                  <a:pt x="2207047" y="6654540"/>
                </a:cubicBezTo>
                <a:cubicBezTo>
                  <a:pt x="2240670" y="6691852"/>
                  <a:pt x="2268864" y="6733110"/>
                  <a:pt x="2299106" y="6778931"/>
                </a:cubicBezTo>
                <a:lnTo>
                  <a:pt x="2314430" y="6801144"/>
                </a:lnTo>
                <a:lnTo>
                  <a:pt x="2352406" y="6858000"/>
                </a:lnTo>
                <a:lnTo>
                  <a:pt x="2314492" y="6858000"/>
                </a:lnTo>
                <a:lnTo>
                  <a:pt x="2288095" y="6818030"/>
                </a:lnTo>
                <a:lnTo>
                  <a:pt x="2272768" y="6795822"/>
                </a:lnTo>
                <a:cubicBezTo>
                  <a:pt x="2242565" y="6750921"/>
                  <a:pt x="2214890" y="6711042"/>
                  <a:pt x="2182715" y="6675071"/>
                </a:cubicBezTo>
                <a:cubicBezTo>
                  <a:pt x="2139301" y="6626043"/>
                  <a:pt x="2090046" y="6582375"/>
                  <a:pt x="2032061" y="6541380"/>
                </a:cubicBezTo>
                <a:cubicBezTo>
                  <a:pt x="2113005" y="6632219"/>
                  <a:pt x="2185837" y="6729905"/>
                  <a:pt x="2257220" y="6826257"/>
                </a:cubicBezTo>
                <a:lnTo>
                  <a:pt x="2281324" y="6858000"/>
                </a:lnTo>
                <a:lnTo>
                  <a:pt x="2242860" y="6858000"/>
                </a:lnTo>
                <a:lnTo>
                  <a:pt x="2232818" y="6844926"/>
                </a:lnTo>
                <a:cubicBezTo>
                  <a:pt x="2156524" y="6742256"/>
                  <a:pt x="2077809" y="6637351"/>
                  <a:pt x="1990172" y="6542121"/>
                </a:cubicBezTo>
                <a:cubicBezTo>
                  <a:pt x="2025229" y="6615236"/>
                  <a:pt x="2072239" y="6690202"/>
                  <a:pt x="2124090" y="6761017"/>
                </a:cubicBezTo>
                <a:lnTo>
                  <a:pt x="2200380" y="6858000"/>
                </a:lnTo>
                <a:lnTo>
                  <a:pt x="2147507" y="6858000"/>
                </a:lnTo>
                <a:lnTo>
                  <a:pt x="2070668" y="6761520"/>
                </a:lnTo>
                <a:cubicBezTo>
                  <a:pt x="2050397" y="6732060"/>
                  <a:pt x="1955949" y="6524860"/>
                  <a:pt x="1975142" y="6585570"/>
                </a:cubicBezTo>
                <a:cubicBezTo>
                  <a:pt x="1998651" y="6661010"/>
                  <a:pt x="2025657" y="6736543"/>
                  <a:pt x="2050035" y="6813345"/>
                </a:cubicBezTo>
                <a:lnTo>
                  <a:pt x="2063025" y="6858000"/>
                </a:lnTo>
                <a:lnTo>
                  <a:pt x="2021675" y="6858000"/>
                </a:lnTo>
                <a:lnTo>
                  <a:pt x="2019308" y="6847118"/>
                </a:lnTo>
                <a:cubicBezTo>
                  <a:pt x="1994223" y="6748278"/>
                  <a:pt x="1963999" y="6650518"/>
                  <a:pt x="1938835" y="6551160"/>
                </a:cubicBezTo>
                <a:cubicBezTo>
                  <a:pt x="1929908" y="6619047"/>
                  <a:pt x="1941143" y="6690322"/>
                  <a:pt x="1953230" y="6759699"/>
                </a:cubicBezTo>
                <a:lnTo>
                  <a:pt x="1956763" y="6778191"/>
                </a:lnTo>
                <a:lnTo>
                  <a:pt x="1967925" y="6858000"/>
                </a:lnTo>
                <a:lnTo>
                  <a:pt x="1936622" y="6858000"/>
                </a:lnTo>
                <a:lnTo>
                  <a:pt x="1926261" y="6784064"/>
                </a:lnTo>
                <a:lnTo>
                  <a:pt x="1922724" y="6765577"/>
                </a:lnTo>
                <a:cubicBezTo>
                  <a:pt x="1915473" y="6723948"/>
                  <a:pt x="1907737" y="6681875"/>
                  <a:pt x="1904650" y="6639616"/>
                </a:cubicBezTo>
                <a:lnTo>
                  <a:pt x="1885273" y="6858000"/>
                </a:lnTo>
                <a:lnTo>
                  <a:pt x="1854363" y="6858000"/>
                </a:lnTo>
                <a:lnTo>
                  <a:pt x="1880391" y="6603796"/>
                </a:lnTo>
                <a:cubicBezTo>
                  <a:pt x="1857032" y="6636864"/>
                  <a:pt x="1833268" y="6671346"/>
                  <a:pt x="1818273" y="6715729"/>
                </a:cubicBezTo>
                <a:cubicBezTo>
                  <a:pt x="1804852" y="6755735"/>
                  <a:pt x="1797634" y="6798725"/>
                  <a:pt x="1794691" y="6843239"/>
                </a:cubicBezTo>
                <a:cubicBezTo>
                  <a:pt x="1794765" y="6848159"/>
                  <a:pt x="1794840" y="6853080"/>
                  <a:pt x="1794914" y="6858000"/>
                </a:cubicBezTo>
                <a:lnTo>
                  <a:pt x="1746128" y="6858000"/>
                </a:lnTo>
                <a:lnTo>
                  <a:pt x="1753934" y="6724796"/>
                </a:lnTo>
                <a:cubicBezTo>
                  <a:pt x="1761216" y="6674140"/>
                  <a:pt x="1773366" y="6623443"/>
                  <a:pt x="1792053" y="6572396"/>
                </a:cubicBezTo>
                <a:cubicBezTo>
                  <a:pt x="1831929" y="6463223"/>
                  <a:pt x="1865036" y="6394363"/>
                  <a:pt x="1862248" y="6266397"/>
                </a:cubicBezTo>
                <a:cubicBezTo>
                  <a:pt x="1860953" y="6187277"/>
                  <a:pt x="1859762" y="6110946"/>
                  <a:pt x="1862250" y="6033531"/>
                </a:cubicBezTo>
                <a:cubicBezTo>
                  <a:pt x="1629459" y="6233327"/>
                  <a:pt x="1412286" y="6451119"/>
                  <a:pt x="1211999" y="6683610"/>
                </a:cubicBezTo>
                <a:cubicBezTo>
                  <a:pt x="1212594" y="6686848"/>
                  <a:pt x="1213637" y="6689601"/>
                  <a:pt x="1213266" y="6691947"/>
                </a:cubicBezTo>
                <a:cubicBezTo>
                  <a:pt x="1207239" y="6745048"/>
                  <a:pt x="1203941" y="6797982"/>
                  <a:pt x="1203370" y="6850676"/>
                </a:cubicBezTo>
                <a:cubicBezTo>
                  <a:pt x="1203470" y="6853117"/>
                  <a:pt x="1203571" y="6855559"/>
                  <a:pt x="1203671" y="6858000"/>
                </a:cubicBezTo>
                <a:lnTo>
                  <a:pt x="1143180" y="6858000"/>
                </a:lnTo>
                <a:cubicBezTo>
                  <a:pt x="1142845" y="6827348"/>
                  <a:pt x="1142511" y="6796697"/>
                  <a:pt x="1142176" y="6766045"/>
                </a:cubicBezTo>
                <a:lnTo>
                  <a:pt x="1067484" y="6858000"/>
                </a:lnTo>
                <a:lnTo>
                  <a:pt x="953928" y="6858000"/>
                </a:lnTo>
                <a:lnTo>
                  <a:pt x="959715" y="6850185"/>
                </a:lnTo>
                <a:cubicBezTo>
                  <a:pt x="1122351" y="6642955"/>
                  <a:pt x="1297493" y="6445464"/>
                  <a:pt x="1483788" y="6259174"/>
                </a:cubicBezTo>
                <a:cubicBezTo>
                  <a:pt x="1354519" y="6252700"/>
                  <a:pt x="1219786" y="6272526"/>
                  <a:pt x="1100671" y="6252137"/>
                </a:cubicBezTo>
                <a:cubicBezTo>
                  <a:pt x="1097473" y="6253667"/>
                  <a:pt x="1093344" y="6255226"/>
                  <a:pt x="1090144" y="6256748"/>
                </a:cubicBezTo>
                <a:cubicBezTo>
                  <a:pt x="1093160" y="6262221"/>
                  <a:pt x="1095726" y="6268172"/>
                  <a:pt x="1095872" y="6271892"/>
                </a:cubicBezTo>
                <a:cubicBezTo>
                  <a:pt x="1117034" y="6614754"/>
                  <a:pt x="501310" y="6765589"/>
                  <a:pt x="262785" y="6845450"/>
                </a:cubicBezTo>
                <a:cubicBezTo>
                  <a:pt x="240730" y="6852851"/>
                  <a:pt x="197167" y="6788461"/>
                  <a:pt x="209968" y="6770713"/>
                </a:cubicBezTo>
                <a:cubicBezTo>
                  <a:pt x="383281" y="6527661"/>
                  <a:pt x="615742" y="6377713"/>
                  <a:pt x="873460" y="6253768"/>
                </a:cubicBezTo>
                <a:cubicBezTo>
                  <a:pt x="626943" y="6191900"/>
                  <a:pt x="365733" y="5960633"/>
                  <a:pt x="192686" y="5849257"/>
                </a:cubicBezTo>
                <a:cubicBezTo>
                  <a:pt x="116185" y="5799690"/>
                  <a:pt x="52073" y="5754165"/>
                  <a:pt x="4696" y="5697668"/>
                </a:cubicBezTo>
                <a:lnTo>
                  <a:pt x="0" y="5689984"/>
                </a:lnTo>
                <a:lnTo>
                  <a:pt x="0" y="5513472"/>
                </a:lnTo>
                <a:lnTo>
                  <a:pt x="174101" y="5620277"/>
                </a:lnTo>
                <a:cubicBezTo>
                  <a:pt x="413334" y="5759164"/>
                  <a:pt x="660435" y="5885160"/>
                  <a:pt x="891800" y="6036935"/>
                </a:cubicBezTo>
                <a:cubicBezTo>
                  <a:pt x="944884" y="6071606"/>
                  <a:pt x="1012106" y="6145300"/>
                  <a:pt x="1072219" y="6169443"/>
                </a:cubicBezTo>
                <a:cubicBezTo>
                  <a:pt x="1072700" y="6169886"/>
                  <a:pt x="1073629" y="6169850"/>
                  <a:pt x="1074117" y="6170301"/>
                </a:cubicBezTo>
                <a:cubicBezTo>
                  <a:pt x="1077423" y="6171567"/>
                  <a:pt x="1080285" y="6173315"/>
                  <a:pt x="1083114" y="6174131"/>
                </a:cubicBezTo>
                <a:cubicBezTo>
                  <a:pt x="1205686" y="6211148"/>
                  <a:pt x="1403553" y="6162717"/>
                  <a:pt x="1543010" y="6191140"/>
                </a:cubicBezTo>
                <a:cubicBezTo>
                  <a:pt x="1545352" y="6191516"/>
                  <a:pt x="1548218" y="6193258"/>
                  <a:pt x="1551080" y="6195006"/>
                </a:cubicBezTo>
                <a:cubicBezTo>
                  <a:pt x="1796784" y="5956970"/>
                  <a:pt x="2061981" y="5740521"/>
                  <a:pt x="2345443" y="5549882"/>
                </a:cubicBezTo>
                <a:cubicBezTo>
                  <a:pt x="2141371" y="5547786"/>
                  <a:pt x="1930334" y="5604666"/>
                  <a:pt x="1721499" y="5599969"/>
                </a:cubicBezTo>
                <a:cubicBezTo>
                  <a:pt x="1398951" y="5593309"/>
                  <a:pt x="1081337" y="5547329"/>
                  <a:pt x="767716" y="5472768"/>
                </a:cubicBezTo>
                <a:cubicBezTo>
                  <a:pt x="753133" y="5469162"/>
                  <a:pt x="700946" y="5398599"/>
                  <a:pt x="722147" y="5393091"/>
                </a:cubicBezTo>
                <a:cubicBezTo>
                  <a:pt x="968781" y="5329673"/>
                  <a:pt x="1232259" y="5326588"/>
                  <a:pt x="1485552" y="5313202"/>
                </a:cubicBezTo>
                <a:cubicBezTo>
                  <a:pt x="1722589" y="5300930"/>
                  <a:pt x="1934026" y="5312502"/>
                  <a:pt x="2143004" y="5402420"/>
                </a:cubicBezTo>
                <a:cubicBezTo>
                  <a:pt x="2072259" y="5321879"/>
                  <a:pt x="2001915" y="5239927"/>
                  <a:pt x="1933391" y="5156971"/>
                </a:cubicBezTo>
                <a:cubicBezTo>
                  <a:pt x="1884964" y="5098829"/>
                  <a:pt x="1830279" y="5047453"/>
                  <a:pt x="1827118" y="4968410"/>
                </a:cubicBezTo>
                <a:cubicBezTo>
                  <a:pt x="1826899" y="4962830"/>
                  <a:pt x="1831287" y="4956131"/>
                  <a:pt x="1837349" y="4956357"/>
                </a:cubicBezTo>
                <a:cubicBezTo>
                  <a:pt x="1954786" y="4958180"/>
                  <a:pt x="2095955" y="5099243"/>
                  <a:pt x="2162835" y="5187853"/>
                </a:cubicBezTo>
                <a:cubicBezTo>
                  <a:pt x="2223806" y="5268314"/>
                  <a:pt x="2261117" y="5362764"/>
                  <a:pt x="2257167" y="5462123"/>
                </a:cubicBezTo>
                <a:cubicBezTo>
                  <a:pt x="2258619" y="5463463"/>
                  <a:pt x="2260110" y="5465731"/>
                  <a:pt x="2261598" y="5467998"/>
                </a:cubicBezTo>
                <a:cubicBezTo>
                  <a:pt x="2319293" y="5466627"/>
                  <a:pt x="2377620" y="5469418"/>
                  <a:pt x="2437177" y="5479608"/>
                </a:cubicBezTo>
                <a:cubicBezTo>
                  <a:pt x="2440002" y="5480429"/>
                  <a:pt x="2442387" y="5481726"/>
                  <a:pt x="2445247" y="5483476"/>
                </a:cubicBezTo>
                <a:cubicBezTo>
                  <a:pt x="2542410" y="5420910"/>
                  <a:pt x="2642483" y="5361023"/>
                  <a:pt x="2743626" y="5304819"/>
                </a:cubicBezTo>
                <a:cubicBezTo>
                  <a:pt x="2843877" y="5249576"/>
                  <a:pt x="2945694" y="5198471"/>
                  <a:pt x="3048102" y="5150595"/>
                </a:cubicBezTo>
                <a:cubicBezTo>
                  <a:pt x="2585795" y="5154639"/>
                  <a:pt x="2153807" y="4996795"/>
                  <a:pt x="1799414" y="4694732"/>
                </a:cubicBezTo>
                <a:cubicBezTo>
                  <a:pt x="1791709" y="4688523"/>
                  <a:pt x="1742423" y="4620635"/>
                  <a:pt x="1771735" y="4619929"/>
                </a:cubicBezTo>
                <a:cubicBezTo>
                  <a:pt x="2256142" y="4609405"/>
                  <a:pt x="2784409" y="4670721"/>
                  <a:pt x="3104273" y="5076159"/>
                </a:cubicBezTo>
                <a:cubicBezTo>
                  <a:pt x="3108183" y="5080663"/>
                  <a:pt x="3110711" y="5085686"/>
                  <a:pt x="3113245" y="5090705"/>
                </a:cubicBezTo>
                <a:cubicBezTo>
                  <a:pt x="3118189" y="5097958"/>
                  <a:pt x="3122727" y="5106622"/>
                  <a:pt x="3126294" y="5114400"/>
                </a:cubicBezTo>
                <a:cubicBezTo>
                  <a:pt x="3390302" y="4996262"/>
                  <a:pt x="3661785" y="4902036"/>
                  <a:pt x="3937433" y="4830473"/>
                </a:cubicBezTo>
                <a:cubicBezTo>
                  <a:pt x="3836176" y="4732523"/>
                  <a:pt x="3721785" y="4620668"/>
                  <a:pt x="3590475" y="4597974"/>
                </a:cubicBezTo>
                <a:cubicBezTo>
                  <a:pt x="3435249" y="4571111"/>
                  <a:pt x="3264279" y="4616605"/>
                  <a:pt x="3100264" y="4579845"/>
                </a:cubicBezTo>
                <a:cubicBezTo>
                  <a:pt x="2787310" y="4510393"/>
                  <a:pt x="2468738" y="4370372"/>
                  <a:pt x="2183576" y="4227150"/>
                </a:cubicBezTo>
                <a:cubicBezTo>
                  <a:pt x="2170260" y="4220226"/>
                  <a:pt x="2115765" y="4150220"/>
                  <a:pt x="2151029" y="4146947"/>
                </a:cubicBezTo>
                <a:cubicBezTo>
                  <a:pt x="2677991" y="4094203"/>
                  <a:pt x="3159089" y="4117356"/>
                  <a:pt x="3563434" y="4469115"/>
                </a:cubicBezTo>
                <a:lnTo>
                  <a:pt x="3177952" y="3657386"/>
                </a:lnTo>
                <a:cubicBezTo>
                  <a:pt x="3171337" y="3643210"/>
                  <a:pt x="3161442" y="3605414"/>
                  <a:pt x="3189263" y="3625726"/>
                </a:cubicBezTo>
                <a:cubicBezTo>
                  <a:pt x="3348177" y="3744655"/>
                  <a:pt x="3463235" y="3908187"/>
                  <a:pt x="3560912" y="4079863"/>
                </a:cubicBezTo>
                <a:cubicBezTo>
                  <a:pt x="3646545" y="4229668"/>
                  <a:pt x="3658964" y="4353983"/>
                  <a:pt x="3626636" y="4512230"/>
                </a:cubicBezTo>
                <a:cubicBezTo>
                  <a:pt x="3635603" y="4515129"/>
                  <a:pt x="3644081" y="4517586"/>
                  <a:pt x="3653088" y="4521417"/>
                </a:cubicBezTo>
                <a:cubicBezTo>
                  <a:pt x="3765052" y="4572828"/>
                  <a:pt x="3892199" y="4724230"/>
                  <a:pt x="3988128" y="4817267"/>
                </a:cubicBezTo>
                <a:cubicBezTo>
                  <a:pt x="4265269" y="4747971"/>
                  <a:pt x="4547054" y="4701774"/>
                  <a:pt x="4830582" y="4676000"/>
                </a:cubicBezTo>
                <a:lnTo>
                  <a:pt x="4830100" y="4675554"/>
                </a:lnTo>
                <a:cubicBezTo>
                  <a:pt x="4727027" y="4369030"/>
                  <a:pt x="4271973" y="4333199"/>
                  <a:pt x="4036318" y="4147013"/>
                </a:cubicBezTo>
                <a:cubicBezTo>
                  <a:pt x="3810777" y="3969273"/>
                  <a:pt x="3654591" y="3720297"/>
                  <a:pt x="3432098" y="3537312"/>
                </a:cubicBezTo>
                <a:cubicBezTo>
                  <a:pt x="3405134" y="3515099"/>
                  <a:pt x="3391592" y="3444385"/>
                  <a:pt x="3446761" y="3461278"/>
                </a:cubicBezTo>
                <a:cubicBezTo>
                  <a:pt x="3801752" y="3568638"/>
                  <a:pt x="4119982" y="3746863"/>
                  <a:pt x="4419733" y="3963555"/>
                </a:cubicBezTo>
                <a:cubicBezTo>
                  <a:pt x="4597168" y="4091520"/>
                  <a:pt x="4760991" y="4228417"/>
                  <a:pt x="4781371" y="4458604"/>
                </a:cubicBezTo>
                <a:cubicBezTo>
                  <a:pt x="4781562" y="4463257"/>
                  <a:pt x="4780772" y="4467014"/>
                  <a:pt x="4780440" y="4470290"/>
                </a:cubicBezTo>
                <a:cubicBezTo>
                  <a:pt x="4830364" y="4519056"/>
                  <a:pt x="4870983" y="4579844"/>
                  <a:pt x="4898954" y="4662092"/>
                </a:cubicBezTo>
                <a:cubicBezTo>
                  <a:pt x="4900480" y="4665288"/>
                  <a:pt x="4900107" y="4667630"/>
                  <a:pt x="4900699" y="4670867"/>
                </a:cubicBezTo>
                <a:cubicBezTo>
                  <a:pt x="5170915" y="4649815"/>
                  <a:pt x="5442360" y="4647817"/>
                  <a:pt x="5714511" y="4663483"/>
                </a:cubicBezTo>
                <a:cubicBezTo>
                  <a:pt x="5651495" y="4555157"/>
                  <a:pt x="5582088" y="4449879"/>
                  <a:pt x="5464793" y="4393556"/>
                </a:cubicBezTo>
                <a:cubicBezTo>
                  <a:pt x="5463384" y="4393148"/>
                  <a:pt x="5462860" y="4391770"/>
                  <a:pt x="5461897" y="4390879"/>
                </a:cubicBezTo>
                <a:cubicBezTo>
                  <a:pt x="4970387" y="4293633"/>
                  <a:pt x="4556299" y="3674930"/>
                  <a:pt x="4294126" y="3303048"/>
                </a:cubicBezTo>
                <a:cubicBezTo>
                  <a:pt x="4284225" y="3288537"/>
                  <a:pt x="4271318" y="3233630"/>
                  <a:pt x="4305321" y="3256953"/>
                </a:cubicBezTo>
                <a:cubicBezTo>
                  <a:pt x="4530520" y="3414680"/>
                  <a:pt x="4740956" y="3587440"/>
                  <a:pt x="4949299" y="3766336"/>
                </a:cubicBezTo>
                <a:cubicBezTo>
                  <a:pt x="5065543" y="3866477"/>
                  <a:pt x="5184542" y="3965579"/>
                  <a:pt x="5291452" y="4076801"/>
                </a:cubicBezTo>
                <a:cubicBezTo>
                  <a:pt x="5309900" y="4095629"/>
                  <a:pt x="5393714" y="4211504"/>
                  <a:pt x="5434998" y="4254100"/>
                </a:cubicBezTo>
                <a:cubicBezTo>
                  <a:pt x="5369347" y="4172892"/>
                  <a:pt x="5356822" y="3836202"/>
                  <a:pt x="5351015" y="3760989"/>
                </a:cubicBezTo>
                <a:cubicBezTo>
                  <a:pt x="5330486" y="3492147"/>
                  <a:pt x="5355823" y="3228927"/>
                  <a:pt x="5413780" y="2966265"/>
                </a:cubicBezTo>
                <a:cubicBezTo>
                  <a:pt x="5415835" y="2956520"/>
                  <a:pt x="5420191" y="2953318"/>
                  <a:pt x="5425627" y="2954192"/>
                </a:cubicBezTo>
                <a:close/>
                <a:moveTo>
                  <a:pt x="6604735" y="2041381"/>
                </a:moveTo>
                <a:cubicBezTo>
                  <a:pt x="6726311" y="2327927"/>
                  <a:pt x="6916754" y="2606522"/>
                  <a:pt x="7204487" y="2742112"/>
                </a:cubicBezTo>
                <a:cubicBezTo>
                  <a:pt x="7179895" y="2719491"/>
                  <a:pt x="7154936" y="2696378"/>
                  <a:pt x="7131592" y="2672096"/>
                </a:cubicBezTo>
                <a:cubicBezTo>
                  <a:pt x="7084181" y="2622518"/>
                  <a:pt x="7039271" y="2569608"/>
                  <a:pt x="6996344" y="2518310"/>
                </a:cubicBezTo>
                <a:cubicBezTo>
                  <a:pt x="6908871" y="2414600"/>
                  <a:pt x="6818501" y="2306884"/>
                  <a:pt x="6735495" y="2196890"/>
                </a:cubicBezTo>
                <a:lnTo>
                  <a:pt x="6721901" y="2179274"/>
                </a:lnTo>
                <a:cubicBezTo>
                  <a:pt x="6685654" y="2131523"/>
                  <a:pt x="6648317" y="2082278"/>
                  <a:pt x="6604735" y="2041381"/>
                </a:cubicBezTo>
                <a:close/>
                <a:moveTo>
                  <a:pt x="6591670" y="1988277"/>
                </a:moveTo>
                <a:cubicBezTo>
                  <a:pt x="6653650" y="2036451"/>
                  <a:pt x="6701310" y="2098809"/>
                  <a:pt x="6747349" y="2160069"/>
                </a:cubicBezTo>
                <a:lnTo>
                  <a:pt x="6760943" y="2177686"/>
                </a:lnTo>
                <a:cubicBezTo>
                  <a:pt x="6844486" y="2287290"/>
                  <a:pt x="6934499" y="2394502"/>
                  <a:pt x="7021065" y="2498102"/>
                </a:cubicBezTo>
                <a:cubicBezTo>
                  <a:pt x="7063629" y="2548900"/>
                  <a:pt x="7108178" y="2601313"/>
                  <a:pt x="7155223" y="2650386"/>
                </a:cubicBezTo>
                <a:cubicBezTo>
                  <a:pt x="7170968" y="2666443"/>
                  <a:pt x="7186885" y="2681619"/>
                  <a:pt x="7203167" y="2697288"/>
                </a:cubicBezTo>
                <a:cubicBezTo>
                  <a:pt x="7124362" y="2565928"/>
                  <a:pt x="7030837" y="2441422"/>
                  <a:pt x="6937703" y="2321981"/>
                </a:cubicBezTo>
                <a:cubicBezTo>
                  <a:pt x="6842752" y="2200032"/>
                  <a:pt x="6742965" y="2048781"/>
                  <a:pt x="6591670" y="1988277"/>
                </a:cubicBezTo>
                <a:close/>
                <a:moveTo>
                  <a:pt x="5798671" y="1981601"/>
                </a:moveTo>
                <a:cubicBezTo>
                  <a:pt x="5784234" y="2008086"/>
                  <a:pt x="5768551" y="2036236"/>
                  <a:pt x="5754709" y="2071454"/>
                </a:cubicBezTo>
                <a:cubicBezTo>
                  <a:pt x="5651219" y="2330361"/>
                  <a:pt x="5694208" y="2592217"/>
                  <a:pt x="5763044" y="2842206"/>
                </a:cubicBezTo>
                <a:cubicBezTo>
                  <a:pt x="5763687" y="2828007"/>
                  <a:pt x="5764331" y="2813808"/>
                  <a:pt x="5764974" y="2799609"/>
                </a:cubicBezTo>
                <a:cubicBezTo>
                  <a:pt x="5766710" y="2755616"/>
                  <a:pt x="5768626" y="2710738"/>
                  <a:pt x="5767665" y="2666409"/>
                </a:cubicBezTo>
                <a:cubicBezTo>
                  <a:pt x="5766964" y="2637156"/>
                  <a:pt x="5764828" y="2608182"/>
                  <a:pt x="5763055" y="2579705"/>
                </a:cubicBezTo>
                <a:cubicBezTo>
                  <a:pt x="5760913" y="2550734"/>
                  <a:pt x="5758780" y="2521760"/>
                  <a:pt x="5758079" y="2492508"/>
                </a:cubicBezTo>
                <a:cubicBezTo>
                  <a:pt x="5755745" y="2394242"/>
                  <a:pt x="5767619" y="2294070"/>
                  <a:pt x="5779325" y="2197069"/>
                </a:cubicBezTo>
                <a:cubicBezTo>
                  <a:pt x="5787753" y="2126095"/>
                  <a:pt x="5796001" y="2053736"/>
                  <a:pt x="5798671" y="1981601"/>
                </a:cubicBezTo>
                <a:close/>
                <a:moveTo>
                  <a:pt x="5829202" y="1971679"/>
                </a:moveTo>
                <a:cubicBezTo>
                  <a:pt x="5826736" y="2047481"/>
                  <a:pt x="5818154" y="2123904"/>
                  <a:pt x="5809558" y="2198043"/>
                </a:cubicBezTo>
                <a:cubicBezTo>
                  <a:pt x="5798026" y="2294159"/>
                  <a:pt x="5785973" y="2392938"/>
                  <a:pt x="5788653" y="2489430"/>
                </a:cubicBezTo>
                <a:cubicBezTo>
                  <a:pt x="5789524" y="2517790"/>
                  <a:pt x="5791665" y="2546759"/>
                  <a:pt x="5793439" y="2575235"/>
                </a:cubicBezTo>
                <a:cubicBezTo>
                  <a:pt x="5794815" y="2596366"/>
                  <a:pt x="5795822" y="2617001"/>
                  <a:pt x="5796837" y="2637633"/>
                </a:cubicBezTo>
                <a:cubicBezTo>
                  <a:pt x="5803017" y="2582794"/>
                  <a:pt x="5810098" y="2528066"/>
                  <a:pt x="5818614" y="2473055"/>
                </a:cubicBezTo>
                <a:cubicBezTo>
                  <a:pt x="5845917" y="2299125"/>
                  <a:pt x="5877599" y="2135758"/>
                  <a:pt x="5829202" y="1971679"/>
                </a:cubicBezTo>
                <a:close/>
                <a:moveTo>
                  <a:pt x="5911389" y="1898371"/>
                </a:moveTo>
                <a:cubicBezTo>
                  <a:pt x="6006914" y="2026768"/>
                  <a:pt x="6112955" y="2136857"/>
                  <a:pt x="6237627" y="2231921"/>
                </a:cubicBezTo>
                <a:cubicBezTo>
                  <a:pt x="6161282" y="2090381"/>
                  <a:pt x="6060308" y="1952200"/>
                  <a:pt x="5911389" y="1898371"/>
                </a:cubicBezTo>
                <a:close/>
                <a:moveTo>
                  <a:pt x="6944437" y="1575402"/>
                </a:moveTo>
                <a:cubicBezTo>
                  <a:pt x="6732842" y="1643305"/>
                  <a:pt x="6518352" y="1707201"/>
                  <a:pt x="6304730" y="1766654"/>
                </a:cubicBezTo>
                <a:cubicBezTo>
                  <a:pt x="6527947" y="1784949"/>
                  <a:pt x="6737901" y="1680839"/>
                  <a:pt x="6944437" y="1575402"/>
                </a:cubicBezTo>
                <a:close/>
                <a:moveTo>
                  <a:pt x="7019523" y="1519450"/>
                </a:moveTo>
                <a:cubicBezTo>
                  <a:pt x="6766096" y="1537552"/>
                  <a:pt x="6524653" y="1609537"/>
                  <a:pt x="6298091" y="1737122"/>
                </a:cubicBezTo>
                <a:cubicBezTo>
                  <a:pt x="6539381" y="1670594"/>
                  <a:pt x="6780997" y="1597715"/>
                  <a:pt x="7019523" y="1519450"/>
                </a:cubicBezTo>
                <a:close/>
                <a:moveTo>
                  <a:pt x="2399523" y="1428234"/>
                </a:moveTo>
                <a:cubicBezTo>
                  <a:pt x="2324192" y="1539775"/>
                  <a:pt x="2267478" y="1713586"/>
                  <a:pt x="2224982" y="1826201"/>
                </a:cubicBezTo>
                <a:cubicBezTo>
                  <a:pt x="2161246" y="1995817"/>
                  <a:pt x="2120250" y="2168765"/>
                  <a:pt x="2096099" y="2345900"/>
                </a:cubicBezTo>
                <a:cubicBezTo>
                  <a:pt x="2166834" y="2165047"/>
                  <a:pt x="2226331" y="1978598"/>
                  <a:pt x="2283317" y="1796925"/>
                </a:cubicBezTo>
                <a:lnTo>
                  <a:pt x="2399523" y="1428234"/>
                </a:lnTo>
                <a:close/>
                <a:moveTo>
                  <a:pt x="2448558" y="1373435"/>
                </a:moveTo>
                <a:lnTo>
                  <a:pt x="2312521" y="1806140"/>
                </a:lnTo>
                <a:cubicBezTo>
                  <a:pt x="2255817" y="1985569"/>
                  <a:pt x="2197150" y="2169492"/>
                  <a:pt x="2127533" y="2348380"/>
                </a:cubicBezTo>
                <a:cubicBezTo>
                  <a:pt x="2230881" y="2201722"/>
                  <a:pt x="2307261" y="2041905"/>
                  <a:pt x="2358080" y="1866134"/>
                </a:cubicBezTo>
                <a:cubicBezTo>
                  <a:pt x="2378743" y="1795373"/>
                  <a:pt x="2394349" y="1722940"/>
                  <a:pt x="2407436" y="1651070"/>
                </a:cubicBezTo>
                <a:cubicBezTo>
                  <a:pt x="2417458" y="1596892"/>
                  <a:pt x="2466254" y="1384915"/>
                  <a:pt x="2448558" y="1373435"/>
                </a:cubicBezTo>
                <a:close/>
                <a:moveTo>
                  <a:pt x="278707" y="1352270"/>
                </a:moveTo>
                <a:lnTo>
                  <a:pt x="321570" y="1861610"/>
                </a:lnTo>
                <a:cubicBezTo>
                  <a:pt x="336248" y="1725752"/>
                  <a:pt x="317508" y="1584885"/>
                  <a:pt x="294281" y="1440658"/>
                </a:cubicBezTo>
                <a:lnTo>
                  <a:pt x="278707" y="1352270"/>
                </a:lnTo>
                <a:close/>
                <a:moveTo>
                  <a:pt x="1423821" y="1351958"/>
                </a:moveTo>
                <a:cubicBezTo>
                  <a:pt x="1426859" y="1507722"/>
                  <a:pt x="1587831" y="1796280"/>
                  <a:pt x="1638521" y="1908470"/>
                </a:cubicBezTo>
                <a:cubicBezTo>
                  <a:pt x="1674424" y="1987707"/>
                  <a:pt x="1711105" y="2070587"/>
                  <a:pt x="1754199" y="2149284"/>
                </a:cubicBezTo>
                <a:cubicBezTo>
                  <a:pt x="1797295" y="2227981"/>
                  <a:pt x="1846801" y="2302493"/>
                  <a:pt x="1908359" y="2364988"/>
                </a:cubicBezTo>
                <a:cubicBezTo>
                  <a:pt x="1805946" y="2193096"/>
                  <a:pt x="1725953" y="2007134"/>
                  <a:pt x="1647661" y="1825945"/>
                </a:cubicBezTo>
                <a:cubicBezTo>
                  <a:pt x="1579500" y="1667751"/>
                  <a:pt x="1508533" y="1505355"/>
                  <a:pt x="1423821" y="1351958"/>
                </a:cubicBezTo>
                <a:close/>
                <a:moveTo>
                  <a:pt x="1431890" y="1306475"/>
                </a:moveTo>
                <a:cubicBezTo>
                  <a:pt x="1458339" y="1352187"/>
                  <a:pt x="1483952" y="1399016"/>
                  <a:pt x="1507597" y="1446132"/>
                </a:cubicBezTo>
                <a:cubicBezTo>
                  <a:pt x="1568403" y="1567288"/>
                  <a:pt x="1621917" y="1692101"/>
                  <a:pt x="1674586" y="1813832"/>
                </a:cubicBezTo>
                <a:cubicBezTo>
                  <a:pt x="1719648" y="1918315"/>
                  <a:pt x="1765554" y="2024477"/>
                  <a:pt x="1815950" y="2128564"/>
                </a:cubicBezTo>
                <a:cubicBezTo>
                  <a:pt x="1866346" y="2232648"/>
                  <a:pt x="1921228" y="2334658"/>
                  <a:pt x="1984242" y="2430829"/>
                </a:cubicBezTo>
                <a:cubicBezTo>
                  <a:pt x="1994073" y="2437830"/>
                  <a:pt x="2003908" y="2444836"/>
                  <a:pt x="2014023" y="2450995"/>
                </a:cubicBezTo>
                <a:cubicBezTo>
                  <a:pt x="1956448" y="2239741"/>
                  <a:pt x="1853160" y="2049325"/>
                  <a:pt x="1747337" y="1855264"/>
                </a:cubicBezTo>
                <a:cubicBezTo>
                  <a:pt x="1678102" y="1728504"/>
                  <a:pt x="1608870" y="1601753"/>
                  <a:pt x="1533749" y="1478656"/>
                </a:cubicBezTo>
                <a:cubicBezTo>
                  <a:pt x="1510398" y="1440515"/>
                  <a:pt x="1454048" y="1294657"/>
                  <a:pt x="1431890" y="1306475"/>
                </a:cubicBezTo>
                <a:close/>
                <a:moveTo>
                  <a:pt x="5052692" y="1292994"/>
                </a:moveTo>
                <a:cubicBezTo>
                  <a:pt x="5103155" y="1406739"/>
                  <a:pt x="5153078" y="1520878"/>
                  <a:pt x="5200661" y="1635186"/>
                </a:cubicBezTo>
                <a:cubicBezTo>
                  <a:pt x="5238218" y="1725483"/>
                  <a:pt x="5273610" y="1815047"/>
                  <a:pt x="5297138" y="1906351"/>
                </a:cubicBezTo>
                <a:cubicBezTo>
                  <a:pt x="5281533" y="1683399"/>
                  <a:pt x="5177210" y="1491946"/>
                  <a:pt x="5052692" y="1292994"/>
                </a:cubicBezTo>
                <a:close/>
                <a:moveTo>
                  <a:pt x="5009948" y="1273619"/>
                </a:moveTo>
                <a:cubicBezTo>
                  <a:pt x="5013363" y="1406203"/>
                  <a:pt x="5078144" y="1538571"/>
                  <a:pt x="5121777" y="1654213"/>
                </a:cubicBezTo>
                <a:cubicBezTo>
                  <a:pt x="5175625" y="1795269"/>
                  <a:pt x="5233597" y="1934093"/>
                  <a:pt x="5293545" y="2072247"/>
                </a:cubicBezTo>
                <a:cubicBezTo>
                  <a:pt x="5293533" y="2069971"/>
                  <a:pt x="5294060" y="2067298"/>
                  <a:pt x="5294042" y="2065019"/>
                </a:cubicBezTo>
                <a:cubicBezTo>
                  <a:pt x="5282123" y="1924099"/>
                  <a:pt x="5230273" y="1786942"/>
                  <a:pt x="5171936" y="1647613"/>
                </a:cubicBezTo>
                <a:cubicBezTo>
                  <a:pt x="5119977" y="1522743"/>
                  <a:pt x="5065315" y="1397539"/>
                  <a:pt x="5009948" y="1273619"/>
                </a:cubicBezTo>
                <a:close/>
                <a:moveTo>
                  <a:pt x="655236" y="1268632"/>
                </a:moveTo>
                <a:cubicBezTo>
                  <a:pt x="717895" y="1408869"/>
                  <a:pt x="771574" y="1550454"/>
                  <a:pt x="839521" y="1685315"/>
                </a:cubicBezTo>
                <a:cubicBezTo>
                  <a:pt x="907470" y="1820177"/>
                  <a:pt x="989683" y="1948318"/>
                  <a:pt x="1109416" y="2061663"/>
                </a:cubicBezTo>
                <a:cubicBezTo>
                  <a:pt x="1177718" y="2126399"/>
                  <a:pt x="1244319" y="2184954"/>
                  <a:pt x="1298300" y="2247742"/>
                </a:cubicBezTo>
                <a:cubicBezTo>
                  <a:pt x="1250168" y="2156040"/>
                  <a:pt x="1187457" y="2071655"/>
                  <a:pt x="1125871" y="1989513"/>
                </a:cubicBezTo>
                <a:cubicBezTo>
                  <a:pt x="1076370" y="1923070"/>
                  <a:pt x="1025189" y="1854667"/>
                  <a:pt x="981574" y="1783157"/>
                </a:cubicBezTo>
                <a:cubicBezTo>
                  <a:pt x="960475" y="1748106"/>
                  <a:pt x="941058" y="1712211"/>
                  <a:pt x="922198" y="1677437"/>
                </a:cubicBezTo>
                <a:cubicBezTo>
                  <a:pt x="905028" y="1646031"/>
                  <a:pt x="887579" y="1614059"/>
                  <a:pt x="869293" y="1583214"/>
                </a:cubicBezTo>
                <a:cubicBezTo>
                  <a:pt x="832994" y="1522086"/>
                  <a:pt x="791368" y="1462924"/>
                  <a:pt x="751431" y="1405731"/>
                </a:cubicBezTo>
                <a:lnTo>
                  <a:pt x="655236" y="1268632"/>
                </a:lnTo>
                <a:close/>
                <a:moveTo>
                  <a:pt x="6516292" y="1263064"/>
                </a:moveTo>
                <a:cubicBezTo>
                  <a:pt x="6288018" y="1373581"/>
                  <a:pt x="6031500" y="1451909"/>
                  <a:pt x="5736320" y="1501803"/>
                </a:cubicBezTo>
                <a:cubicBezTo>
                  <a:pt x="6001708" y="1565837"/>
                  <a:pt x="6267694" y="1408906"/>
                  <a:pt x="6516292" y="1263064"/>
                </a:cubicBezTo>
                <a:close/>
                <a:moveTo>
                  <a:pt x="291466" y="1250369"/>
                </a:moveTo>
                <a:cubicBezTo>
                  <a:pt x="302228" y="1312380"/>
                  <a:pt x="313548" y="1374109"/>
                  <a:pt x="323180" y="1435283"/>
                </a:cubicBezTo>
                <a:cubicBezTo>
                  <a:pt x="347262" y="1585402"/>
                  <a:pt x="366566" y="1733005"/>
                  <a:pt x="349381" y="1875041"/>
                </a:cubicBezTo>
                <a:cubicBezTo>
                  <a:pt x="398887" y="1761016"/>
                  <a:pt x="404047" y="1643975"/>
                  <a:pt x="374363" y="1506494"/>
                </a:cubicBezTo>
                <a:cubicBezTo>
                  <a:pt x="356845" y="1425406"/>
                  <a:pt x="334841" y="1350786"/>
                  <a:pt x="302168" y="1274495"/>
                </a:cubicBezTo>
                <a:cubicBezTo>
                  <a:pt x="298229" y="1265236"/>
                  <a:pt x="295129" y="1257666"/>
                  <a:pt x="291466" y="1250369"/>
                </a:cubicBezTo>
                <a:close/>
                <a:moveTo>
                  <a:pt x="678222" y="1248670"/>
                </a:moveTo>
                <a:lnTo>
                  <a:pt x="775536" y="1388015"/>
                </a:lnTo>
                <a:cubicBezTo>
                  <a:pt x="815764" y="1445771"/>
                  <a:pt x="857669" y="1505484"/>
                  <a:pt x="894529" y="1567739"/>
                </a:cubicBezTo>
                <a:cubicBezTo>
                  <a:pt x="913103" y="1599148"/>
                  <a:pt x="930546" y="1631115"/>
                  <a:pt x="948000" y="1663088"/>
                </a:cubicBezTo>
                <a:cubicBezTo>
                  <a:pt x="966853" y="1697859"/>
                  <a:pt x="986277" y="1733757"/>
                  <a:pt x="1006812" y="1767683"/>
                </a:cubicBezTo>
                <a:cubicBezTo>
                  <a:pt x="1049303" y="1838347"/>
                  <a:pt x="1100205" y="1906189"/>
                  <a:pt x="1149133" y="1971513"/>
                </a:cubicBezTo>
                <a:cubicBezTo>
                  <a:pt x="1215506" y="2060384"/>
                  <a:pt x="1283561" y="2151216"/>
                  <a:pt x="1333952" y="2251620"/>
                </a:cubicBezTo>
                <a:lnTo>
                  <a:pt x="1337329" y="2258350"/>
                </a:lnTo>
                <a:cubicBezTo>
                  <a:pt x="1352131" y="2023413"/>
                  <a:pt x="1145204" y="1784597"/>
                  <a:pt x="1014726" y="1615556"/>
                </a:cubicBezTo>
                <a:cubicBezTo>
                  <a:pt x="911517" y="1481269"/>
                  <a:pt x="800192" y="1360189"/>
                  <a:pt x="678222" y="1248670"/>
                </a:cubicBezTo>
                <a:close/>
                <a:moveTo>
                  <a:pt x="6691602" y="1140573"/>
                </a:moveTo>
                <a:cubicBezTo>
                  <a:pt x="6646175" y="1158238"/>
                  <a:pt x="6598950" y="1175684"/>
                  <a:pt x="6571100" y="1183662"/>
                </a:cubicBezTo>
                <a:cubicBezTo>
                  <a:pt x="6462406" y="1213607"/>
                  <a:pt x="6352215" y="1234713"/>
                  <a:pt x="6241687" y="1257600"/>
                </a:cubicBezTo>
                <a:cubicBezTo>
                  <a:pt x="6040746" y="1299467"/>
                  <a:pt x="5893317" y="1420819"/>
                  <a:pt x="5693009" y="1478256"/>
                </a:cubicBezTo>
                <a:cubicBezTo>
                  <a:pt x="6021285" y="1426507"/>
                  <a:pt x="6301876" y="1340642"/>
                  <a:pt x="6548420" y="1214599"/>
                </a:cubicBezTo>
                <a:lnTo>
                  <a:pt x="6605473" y="1184686"/>
                </a:lnTo>
                <a:cubicBezTo>
                  <a:pt x="6633823" y="1169483"/>
                  <a:pt x="6662531" y="1154778"/>
                  <a:pt x="6691602" y="1140573"/>
                </a:cubicBezTo>
                <a:close/>
                <a:moveTo>
                  <a:pt x="4002475" y="1037802"/>
                </a:moveTo>
                <a:lnTo>
                  <a:pt x="4000324" y="1039362"/>
                </a:lnTo>
                <a:lnTo>
                  <a:pt x="4002862" y="1042866"/>
                </a:lnTo>
                <a:cubicBezTo>
                  <a:pt x="4002672" y="1041472"/>
                  <a:pt x="4002487" y="1040086"/>
                  <a:pt x="4002475" y="1037802"/>
                </a:cubicBezTo>
                <a:close/>
                <a:moveTo>
                  <a:pt x="506322" y="1020997"/>
                </a:moveTo>
                <a:cubicBezTo>
                  <a:pt x="513282" y="1018930"/>
                  <a:pt x="522180" y="1021005"/>
                  <a:pt x="533068" y="1029409"/>
                </a:cubicBezTo>
                <a:cubicBezTo>
                  <a:pt x="813777" y="1244537"/>
                  <a:pt x="1037861" y="1510547"/>
                  <a:pt x="1232525" y="1804675"/>
                </a:cubicBezTo>
                <a:cubicBezTo>
                  <a:pt x="1347857" y="1978510"/>
                  <a:pt x="1448039" y="2155739"/>
                  <a:pt x="1388858" y="2368011"/>
                </a:cubicBezTo>
                <a:cubicBezTo>
                  <a:pt x="1387462" y="2372226"/>
                  <a:pt x="1385496" y="2375314"/>
                  <a:pt x="1384098" y="2378125"/>
                </a:cubicBezTo>
                <a:cubicBezTo>
                  <a:pt x="1412260" y="2438425"/>
                  <a:pt x="1428077" y="2506324"/>
                  <a:pt x="1425393" y="2589124"/>
                </a:cubicBezTo>
                <a:cubicBezTo>
                  <a:pt x="1425681" y="2592488"/>
                  <a:pt x="1424559" y="2594453"/>
                  <a:pt x="1424001" y="2597541"/>
                </a:cubicBezTo>
                <a:cubicBezTo>
                  <a:pt x="1672217" y="2669579"/>
                  <a:pt x="1915127" y="2759032"/>
                  <a:pt x="2152729" y="2864487"/>
                </a:cubicBezTo>
                <a:cubicBezTo>
                  <a:pt x="2132903" y="2746636"/>
                  <a:pt x="2106350" y="2629357"/>
                  <a:pt x="2020609" y="2539671"/>
                </a:cubicBezTo>
                <a:cubicBezTo>
                  <a:pt x="2019486" y="2538832"/>
                  <a:pt x="2019482" y="2537426"/>
                  <a:pt x="2018920" y="2536309"/>
                </a:cubicBezTo>
                <a:cubicBezTo>
                  <a:pt x="1612986" y="2284320"/>
                  <a:pt x="1451410" y="1593008"/>
                  <a:pt x="1342441" y="1173017"/>
                </a:cubicBezTo>
                <a:cubicBezTo>
                  <a:pt x="1338482" y="1156742"/>
                  <a:pt x="1345418" y="1103405"/>
                  <a:pt x="1367925" y="1135648"/>
                </a:cubicBezTo>
                <a:cubicBezTo>
                  <a:pt x="1515878" y="1352095"/>
                  <a:pt x="1645605" y="1576999"/>
                  <a:pt x="1771401" y="1806673"/>
                </a:cubicBezTo>
                <a:cubicBezTo>
                  <a:pt x="1841477" y="1935111"/>
                  <a:pt x="1914363" y="2063547"/>
                  <a:pt x="1972385" y="2198735"/>
                </a:cubicBezTo>
                <a:cubicBezTo>
                  <a:pt x="1982518" y="2221738"/>
                  <a:pt x="2018367" y="2353316"/>
                  <a:pt x="2040892" y="2405205"/>
                </a:cubicBezTo>
                <a:cubicBezTo>
                  <a:pt x="2009600" y="2310668"/>
                  <a:pt x="2111587" y="2005996"/>
                  <a:pt x="2131689" y="1936926"/>
                </a:cubicBezTo>
                <a:cubicBezTo>
                  <a:pt x="2203731" y="1690111"/>
                  <a:pt x="2314813" y="1463729"/>
                  <a:pt x="2454820" y="1248808"/>
                </a:cubicBezTo>
                <a:cubicBezTo>
                  <a:pt x="2475264" y="1216788"/>
                  <a:pt x="2493340" y="1290570"/>
                  <a:pt x="2492512" y="1302920"/>
                </a:cubicBezTo>
                <a:cubicBezTo>
                  <a:pt x="2465675" y="1747535"/>
                  <a:pt x="2370053" y="2178216"/>
                  <a:pt x="2081216" y="2527513"/>
                </a:cubicBezTo>
                <a:cubicBezTo>
                  <a:pt x="2081497" y="2528073"/>
                  <a:pt x="2081211" y="2528916"/>
                  <a:pt x="2081211" y="2528916"/>
                </a:cubicBezTo>
                <a:cubicBezTo>
                  <a:pt x="2150699" y="2633778"/>
                  <a:pt x="2178105" y="2756954"/>
                  <a:pt x="2199067" y="2884061"/>
                </a:cubicBezTo>
                <a:cubicBezTo>
                  <a:pt x="2641128" y="3084915"/>
                  <a:pt x="3028660" y="3311628"/>
                  <a:pt x="3192586" y="3411496"/>
                </a:cubicBezTo>
                <a:cubicBezTo>
                  <a:pt x="3356510" y="3511368"/>
                  <a:pt x="3237401" y="3517312"/>
                  <a:pt x="3182620" y="3483279"/>
                </a:cubicBezTo>
                <a:cubicBezTo>
                  <a:pt x="3055506" y="3404310"/>
                  <a:pt x="2789863" y="3259545"/>
                  <a:pt x="2435119" y="3080173"/>
                </a:cubicBezTo>
                <a:lnTo>
                  <a:pt x="2410152" y="3063751"/>
                </a:lnTo>
                <a:lnTo>
                  <a:pt x="2408099" y="3064403"/>
                </a:lnTo>
                <a:lnTo>
                  <a:pt x="2407218" y="3070324"/>
                </a:lnTo>
                <a:cubicBezTo>
                  <a:pt x="2402612" y="3079171"/>
                  <a:pt x="2394080" y="3088906"/>
                  <a:pt x="2380138" y="3099341"/>
                </a:cubicBezTo>
                <a:cubicBezTo>
                  <a:pt x="2194333" y="3283170"/>
                  <a:pt x="1992503" y="3449064"/>
                  <a:pt x="1765923" y="3581043"/>
                </a:cubicBezTo>
                <a:cubicBezTo>
                  <a:pt x="1744896" y="3593696"/>
                  <a:pt x="1723857" y="3603555"/>
                  <a:pt x="1702258" y="3612286"/>
                </a:cubicBezTo>
                <a:cubicBezTo>
                  <a:pt x="1664333" y="3650747"/>
                  <a:pt x="1731601" y="3589836"/>
                  <a:pt x="1538370" y="3811804"/>
                </a:cubicBezTo>
                <a:cubicBezTo>
                  <a:pt x="1278852" y="4250311"/>
                  <a:pt x="915356" y="4600566"/>
                  <a:pt x="542867" y="4944092"/>
                </a:cubicBezTo>
                <a:cubicBezTo>
                  <a:pt x="521291" y="4964055"/>
                  <a:pt x="503482" y="4879596"/>
                  <a:pt x="515800" y="4862180"/>
                </a:cubicBezTo>
                <a:cubicBezTo>
                  <a:pt x="664236" y="4650055"/>
                  <a:pt x="747224" y="4402666"/>
                  <a:pt x="909145" y="4199225"/>
                </a:cubicBezTo>
                <a:cubicBezTo>
                  <a:pt x="998789" y="4086824"/>
                  <a:pt x="1101084" y="3991246"/>
                  <a:pt x="1214067" y="3908561"/>
                </a:cubicBezTo>
                <a:cubicBezTo>
                  <a:pt x="1023317" y="3973399"/>
                  <a:pt x="824392" y="4020568"/>
                  <a:pt x="640967" y="4105601"/>
                </a:cubicBezTo>
                <a:cubicBezTo>
                  <a:pt x="458381" y="4190213"/>
                  <a:pt x="284593" y="4292005"/>
                  <a:pt x="112563" y="4396952"/>
                </a:cubicBezTo>
                <a:lnTo>
                  <a:pt x="0" y="4466006"/>
                </a:lnTo>
                <a:lnTo>
                  <a:pt x="0" y="4233763"/>
                </a:lnTo>
                <a:lnTo>
                  <a:pt x="36881" y="4200118"/>
                </a:lnTo>
                <a:cubicBezTo>
                  <a:pt x="302143" y="3962792"/>
                  <a:pt x="585478" y="3740226"/>
                  <a:pt x="910534" y="3629753"/>
                </a:cubicBezTo>
                <a:cubicBezTo>
                  <a:pt x="1140280" y="3551663"/>
                  <a:pt x="1356783" y="3624873"/>
                  <a:pt x="1578717" y="3575982"/>
                </a:cubicBezTo>
                <a:cubicBezTo>
                  <a:pt x="1857881" y="3513822"/>
                  <a:pt x="2134207" y="3238918"/>
                  <a:pt x="2338780" y="3033725"/>
                </a:cubicBezTo>
                <a:cubicBezTo>
                  <a:pt x="2165203" y="2949506"/>
                  <a:pt x="1987990" y="2873430"/>
                  <a:pt x="1807991" y="2807184"/>
                </a:cubicBezTo>
                <a:cubicBezTo>
                  <a:pt x="1696192" y="2934214"/>
                  <a:pt x="1567238" y="3035444"/>
                  <a:pt x="1416358" y="3112571"/>
                </a:cubicBezTo>
                <a:cubicBezTo>
                  <a:pt x="1318658" y="3280278"/>
                  <a:pt x="1112986" y="3321000"/>
                  <a:pt x="939066" y="3378798"/>
                </a:cubicBezTo>
                <a:cubicBezTo>
                  <a:pt x="668357" y="3469020"/>
                  <a:pt x="393418" y="3543804"/>
                  <a:pt x="115099" y="3607650"/>
                </a:cubicBezTo>
                <a:cubicBezTo>
                  <a:pt x="80589" y="3615844"/>
                  <a:pt x="67554" y="3533906"/>
                  <a:pt x="97284" y="3520393"/>
                </a:cubicBezTo>
                <a:cubicBezTo>
                  <a:pt x="382521" y="3387774"/>
                  <a:pt x="642160" y="3215335"/>
                  <a:pt x="922050" y="3074867"/>
                </a:cubicBezTo>
                <a:cubicBezTo>
                  <a:pt x="1080787" y="2995199"/>
                  <a:pt x="1233979" y="2960447"/>
                  <a:pt x="1405265" y="3016319"/>
                </a:cubicBezTo>
                <a:cubicBezTo>
                  <a:pt x="1406106" y="3016600"/>
                  <a:pt x="1406671" y="3017724"/>
                  <a:pt x="1407512" y="3018001"/>
                </a:cubicBezTo>
                <a:cubicBezTo>
                  <a:pt x="1526420" y="2954115"/>
                  <a:pt x="1632390" y="2874245"/>
                  <a:pt x="1726266" y="2777274"/>
                </a:cubicBezTo>
                <a:cubicBezTo>
                  <a:pt x="1369635" y="2651515"/>
                  <a:pt x="1000990" y="2561972"/>
                  <a:pt x="625390" y="2514541"/>
                </a:cubicBezTo>
                <a:cubicBezTo>
                  <a:pt x="624559" y="2519877"/>
                  <a:pt x="622878" y="2524928"/>
                  <a:pt x="619799" y="2527180"/>
                </a:cubicBezTo>
                <a:cubicBezTo>
                  <a:pt x="509037" y="2598914"/>
                  <a:pt x="403069" y="2677377"/>
                  <a:pt x="310030" y="2771818"/>
                </a:cubicBezTo>
                <a:cubicBezTo>
                  <a:pt x="266034" y="2817076"/>
                  <a:pt x="224887" y="2891795"/>
                  <a:pt x="173877" y="2937056"/>
                </a:cubicBezTo>
                <a:cubicBezTo>
                  <a:pt x="145840" y="3003792"/>
                  <a:pt x="113686" y="3071134"/>
                  <a:pt x="77889" y="3138440"/>
                </a:cubicBezTo>
                <a:lnTo>
                  <a:pt x="0" y="3271395"/>
                </a:lnTo>
                <a:lnTo>
                  <a:pt x="0" y="3153002"/>
                </a:lnTo>
                <a:lnTo>
                  <a:pt x="2386" y="3149203"/>
                </a:lnTo>
                <a:cubicBezTo>
                  <a:pt x="33821" y="3095439"/>
                  <a:pt x="63030" y="3041490"/>
                  <a:pt x="89753" y="2987702"/>
                </a:cubicBezTo>
                <a:cubicBezTo>
                  <a:pt x="85546" y="2993322"/>
                  <a:pt x="81066" y="2999788"/>
                  <a:pt x="76869" y="3005404"/>
                </a:cubicBezTo>
                <a:cubicBezTo>
                  <a:pt x="63139" y="3024231"/>
                  <a:pt x="48575" y="3042776"/>
                  <a:pt x="32049" y="3065814"/>
                </a:cubicBezTo>
                <a:lnTo>
                  <a:pt x="0" y="3108744"/>
                </a:lnTo>
                <a:lnTo>
                  <a:pt x="0" y="3058059"/>
                </a:lnTo>
                <a:lnTo>
                  <a:pt x="7610" y="3047889"/>
                </a:lnTo>
                <a:cubicBezTo>
                  <a:pt x="24410" y="3025415"/>
                  <a:pt x="38695" y="3006301"/>
                  <a:pt x="52419" y="2987479"/>
                </a:cubicBezTo>
                <a:cubicBezTo>
                  <a:pt x="54382" y="2984385"/>
                  <a:pt x="57184" y="2981579"/>
                  <a:pt x="59142" y="2978488"/>
                </a:cubicBezTo>
                <a:lnTo>
                  <a:pt x="0" y="3015334"/>
                </a:lnTo>
                <a:lnTo>
                  <a:pt x="0" y="2914286"/>
                </a:lnTo>
                <a:lnTo>
                  <a:pt x="36383" y="2901128"/>
                </a:lnTo>
                <a:cubicBezTo>
                  <a:pt x="76283" y="2885228"/>
                  <a:pt x="116303" y="2866415"/>
                  <a:pt x="156329" y="2840533"/>
                </a:cubicBezTo>
                <a:cubicBezTo>
                  <a:pt x="229785" y="2792431"/>
                  <a:pt x="289125" y="2682604"/>
                  <a:pt x="358355" y="2620471"/>
                </a:cubicBezTo>
                <a:cubicBezTo>
                  <a:pt x="406846" y="2577174"/>
                  <a:pt x="457591" y="2538372"/>
                  <a:pt x="510577" y="2501244"/>
                </a:cubicBezTo>
                <a:cubicBezTo>
                  <a:pt x="411488" y="2490937"/>
                  <a:pt x="311929" y="2483543"/>
                  <a:pt x="211967" y="2479171"/>
                </a:cubicBezTo>
                <a:lnTo>
                  <a:pt x="0" y="2476398"/>
                </a:lnTo>
                <a:lnTo>
                  <a:pt x="0" y="2389189"/>
                </a:lnTo>
                <a:lnTo>
                  <a:pt x="103062" y="2389518"/>
                </a:lnTo>
                <a:cubicBezTo>
                  <a:pt x="239716" y="2392822"/>
                  <a:pt x="375712" y="2401808"/>
                  <a:pt x="510734" y="2416201"/>
                </a:cubicBezTo>
                <a:cubicBezTo>
                  <a:pt x="453295" y="2294758"/>
                  <a:pt x="388809" y="2156489"/>
                  <a:pt x="279257" y="2092102"/>
                </a:cubicBezTo>
                <a:cubicBezTo>
                  <a:pt x="214509" y="2054029"/>
                  <a:pt x="140169" y="2030776"/>
                  <a:pt x="65265" y="2006049"/>
                </a:cubicBezTo>
                <a:lnTo>
                  <a:pt x="0" y="1982532"/>
                </a:lnTo>
                <a:lnTo>
                  <a:pt x="0" y="1912789"/>
                </a:lnTo>
                <a:lnTo>
                  <a:pt x="97460" y="1953725"/>
                </a:lnTo>
                <a:cubicBezTo>
                  <a:pt x="140146" y="1968817"/>
                  <a:pt x="181972" y="1973804"/>
                  <a:pt x="221272" y="1980766"/>
                </a:cubicBezTo>
                <a:cubicBezTo>
                  <a:pt x="184478" y="1960612"/>
                  <a:pt x="148800" y="1938494"/>
                  <a:pt x="116765" y="1911033"/>
                </a:cubicBezTo>
                <a:cubicBezTo>
                  <a:pt x="78825" y="1878815"/>
                  <a:pt x="47051" y="1840696"/>
                  <a:pt x="16405" y="1803412"/>
                </a:cubicBezTo>
                <a:lnTo>
                  <a:pt x="0" y="1784777"/>
                </a:lnTo>
                <a:lnTo>
                  <a:pt x="0" y="1740082"/>
                </a:lnTo>
                <a:lnTo>
                  <a:pt x="39394" y="1784856"/>
                </a:lnTo>
                <a:cubicBezTo>
                  <a:pt x="69479" y="1821014"/>
                  <a:pt x="100126" y="1858299"/>
                  <a:pt x="135813" y="1888838"/>
                </a:cubicBezTo>
                <a:cubicBezTo>
                  <a:pt x="168411" y="1916009"/>
                  <a:pt x="204933" y="1938411"/>
                  <a:pt x="242575" y="1958841"/>
                </a:cubicBezTo>
                <a:cubicBezTo>
                  <a:pt x="195379" y="1882642"/>
                  <a:pt x="141547" y="1815083"/>
                  <a:pt x="82197" y="1754826"/>
                </a:cubicBezTo>
                <a:lnTo>
                  <a:pt x="0" y="1679650"/>
                </a:lnTo>
                <a:lnTo>
                  <a:pt x="0" y="1602463"/>
                </a:lnTo>
                <a:lnTo>
                  <a:pt x="84689" y="1677442"/>
                </a:lnTo>
                <a:cubicBezTo>
                  <a:pt x="165950" y="1759826"/>
                  <a:pt x="237786" y="1855565"/>
                  <a:pt x="298437" y="1968019"/>
                </a:cubicBezTo>
                <a:lnTo>
                  <a:pt x="227269" y="1114064"/>
                </a:lnTo>
                <a:cubicBezTo>
                  <a:pt x="226129" y="1099191"/>
                  <a:pt x="230003" y="1062136"/>
                  <a:pt x="248003" y="1089613"/>
                </a:cubicBezTo>
                <a:cubicBezTo>
                  <a:pt x="349844" y="1249160"/>
                  <a:pt x="397556" y="1433768"/>
                  <a:pt x="427020" y="1619803"/>
                </a:cubicBezTo>
                <a:cubicBezTo>
                  <a:pt x="453086" y="1782272"/>
                  <a:pt x="422387" y="1897385"/>
                  <a:pt x="340345" y="2027739"/>
                </a:cubicBezTo>
                <a:cubicBezTo>
                  <a:pt x="347373" y="2033339"/>
                  <a:pt x="354114" y="2038383"/>
                  <a:pt x="360865" y="2044827"/>
                </a:cubicBezTo>
                <a:cubicBezTo>
                  <a:pt x="443500" y="2128340"/>
                  <a:pt x="506078" y="2306190"/>
                  <a:pt x="560414" y="2421457"/>
                </a:cubicBezTo>
                <a:cubicBezTo>
                  <a:pt x="831022" y="2452769"/>
                  <a:pt x="1098019" y="2506255"/>
                  <a:pt x="1359703" y="2578554"/>
                </a:cubicBezTo>
                <a:lnTo>
                  <a:pt x="1359422" y="2577994"/>
                </a:lnTo>
                <a:cubicBezTo>
                  <a:pt x="1370467" y="2269807"/>
                  <a:pt x="976420" y="2084880"/>
                  <a:pt x="828701" y="1839520"/>
                </a:cubicBezTo>
                <a:cubicBezTo>
                  <a:pt x="687172" y="1605098"/>
                  <a:pt x="631475" y="1330413"/>
                  <a:pt x="494427" y="1092333"/>
                </a:cubicBezTo>
                <a:cubicBezTo>
                  <a:pt x="481980" y="1070671"/>
                  <a:pt x="485440" y="1027197"/>
                  <a:pt x="506322" y="1020997"/>
                </a:cubicBezTo>
                <a:close/>
                <a:moveTo>
                  <a:pt x="4570198" y="978081"/>
                </a:moveTo>
                <a:cubicBezTo>
                  <a:pt x="4555714" y="1028259"/>
                  <a:pt x="4540870" y="1077934"/>
                  <a:pt x="4523691" y="1127776"/>
                </a:cubicBezTo>
                <a:lnTo>
                  <a:pt x="4509875" y="1167552"/>
                </a:lnTo>
                <a:cubicBezTo>
                  <a:pt x="4498703" y="1198545"/>
                  <a:pt x="4488074" y="1229138"/>
                  <a:pt x="4478168" y="1260735"/>
                </a:cubicBezTo>
                <a:cubicBezTo>
                  <a:pt x="4437866" y="1392962"/>
                  <a:pt x="4423333" y="1532451"/>
                  <a:pt x="4409309" y="1666996"/>
                </a:cubicBezTo>
                <a:cubicBezTo>
                  <a:pt x="4399387" y="1761934"/>
                  <a:pt x="4389478" y="1859162"/>
                  <a:pt x="4370031" y="1955666"/>
                </a:cubicBezTo>
                <a:cubicBezTo>
                  <a:pt x="4495511" y="1636562"/>
                  <a:pt x="4590903" y="1311031"/>
                  <a:pt x="4570198" y="978081"/>
                </a:cubicBezTo>
                <a:close/>
                <a:moveTo>
                  <a:pt x="4557898" y="900011"/>
                </a:moveTo>
                <a:cubicBezTo>
                  <a:pt x="4330292" y="1199280"/>
                  <a:pt x="4335713" y="1567725"/>
                  <a:pt x="4344840" y="1922038"/>
                </a:cubicBezTo>
                <a:cubicBezTo>
                  <a:pt x="4360210" y="1836882"/>
                  <a:pt x="4369815" y="1750562"/>
                  <a:pt x="4378710" y="1665516"/>
                </a:cubicBezTo>
                <a:cubicBezTo>
                  <a:pt x="4393083" y="1529197"/>
                  <a:pt x="4407432" y="1388309"/>
                  <a:pt x="4448798" y="1253024"/>
                </a:cubicBezTo>
                <a:cubicBezTo>
                  <a:pt x="4458700" y="1221425"/>
                  <a:pt x="4469507" y="1189944"/>
                  <a:pt x="4480315" y="1158454"/>
                </a:cubicBezTo>
                <a:lnTo>
                  <a:pt x="4494133" y="1118676"/>
                </a:lnTo>
                <a:cubicBezTo>
                  <a:pt x="4518925" y="1046526"/>
                  <a:pt x="4539765" y="973431"/>
                  <a:pt x="4557898" y="900011"/>
                </a:cubicBezTo>
                <a:close/>
                <a:moveTo>
                  <a:pt x="5870151" y="898890"/>
                </a:moveTo>
                <a:cubicBezTo>
                  <a:pt x="5866911" y="898948"/>
                  <a:pt x="5864574" y="899121"/>
                  <a:pt x="5861335" y="899177"/>
                </a:cubicBezTo>
                <a:lnTo>
                  <a:pt x="5843702" y="899748"/>
                </a:lnTo>
                <a:cubicBezTo>
                  <a:pt x="5780018" y="902412"/>
                  <a:pt x="5714210" y="911192"/>
                  <a:pt x="5651107" y="920306"/>
                </a:cubicBezTo>
                <a:cubicBezTo>
                  <a:pt x="5588537" y="929031"/>
                  <a:pt x="5523624" y="937920"/>
                  <a:pt x="5459407" y="940975"/>
                </a:cubicBezTo>
                <a:cubicBezTo>
                  <a:pt x="5431523" y="942110"/>
                  <a:pt x="5402918" y="942237"/>
                  <a:pt x="5374846" y="941988"/>
                </a:cubicBezTo>
                <a:cubicBezTo>
                  <a:pt x="5336157" y="941792"/>
                  <a:pt x="5295497" y="942268"/>
                  <a:pt x="5256105" y="945632"/>
                </a:cubicBezTo>
                <a:cubicBezTo>
                  <a:pt x="5206829" y="950064"/>
                  <a:pt x="5155964" y="960232"/>
                  <a:pt x="5107071" y="969720"/>
                </a:cubicBezTo>
                <a:cubicBezTo>
                  <a:pt x="5071129" y="976700"/>
                  <a:pt x="5035177" y="983681"/>
                  <a:pt x="4998681" y="988771"/>
                </a:cubicBezTo>
                <a:cubicBezTo>
                  <a:pt x="5256175" y="1057755"/>
                  <a:pt x="5597864" y="989418"/>
                  <a:pt x="5870151" y="898890"/>
                </a:cubicBezTo>
                <a:close/>
                <a:moveTo>
                  <a:pt x="5504425" y="848067"/>
                </a:moveTo>
                <a:cubicBezTo>
                  <a:pt x="5313518" y="848319"/>
                  <a:pt x="5144450" y="894555"/>
                  <a:pt x="4968849" y="962318"/>
                </a:cubicBezTo>
                <a:cubicBezTo>
                  <a:pt x="5013986" y="957830"/>
                  <a:pt x="5059460" y="949291"/>
                  <a:pt x="5104039" y="940634"/>
                </a:cubicBezTo>
                <a:cubicBezTo>
                  <a:pt x="5153465" y="930752"/>
                  <a:pt x="5205230" y="920703"/>
                  <a:pt x="5256311" y="916490"/>
                </a:cubicBezTo>
                <a:cubicBezTo>
                  <a:pt x="5297138" y="912849"/>
                  <a:pt x="5338158" y="912871"/>
                  <a:pt x="5377381" y="912671"/>
                </a:cubicBezTo>
                <a:lnTo>
                  <a:pt x="5460148" y="911442"/>
                </a:lnTo>
                <a:cubicBezTo>
                  <a:pt x="5522934" y="908669"/>
                  <a:pt x="5586937" y="899666"/>
                  <a:pt x="5648971" y="891331"/>
                </a:cubicBezTo>
                <a:cubicBezTo>
                  <a:pt x="5712974" y="882328"/>
                  <a:pt x="5779324" y="873155"/>
                  <a:pt x="5844807" y="870718"/>
                </a:cubicBezTo>
                <a:lnTo>
                  <a:pt x="5862975" y="869756"/>
                </a:lnTo>
                <a:cubicBezTo>
                  <a:pt x="5882405" y="869405"/>
                  <a:pt x="5902011" y="868171"/>
                  <a:pt x="5920887" y="865929"/>
                </a:cubicBezTo>
                <a:cubicBezTo>
                  <a:pt x="5782825" y="855356"/>
                  <a:pt x="5643867" y="846954"/>
                  <a:pt x="5504425" y="848067"/>
                </a:cubicBezTo>
                <a:close/>
                <a:moveTo>
                  <a:pt x="3607114" y="467441"/>
                </a:moveTo>
                <a:cubicBezTo>
                  <a:pt x="3528124" y="599478"/>
                  <a:pt x="3410482" y="705343"/>
                  <a:pt x="3296242" y="807991"/>
                </a:cubicBezTo>
                <a:cubicBezTo>
                  <a:pt x="3255418" y="844446"/>
                  <a:pt x="3213877" y="882186"/>
                  <a:pt x="3174674" y="919759"/>
                </a:cubicBezTo>
                <a:cubicBezTo>
                  <a:pt x="3129209" y="963390"/>
                  <a:pt x="3085915" y="1010032"/>
                  <a:pt x="3042978" y="1054894"/>
                </a:cubicBezTo>
                <a:lnTo>
                  <a:pt x="2968914" y="1133756"/>
                </a:lnTo>
                <a:cubicBezTo>
                  <a:pt x="3001355" y="1109480"/>
                  <a:pt x="3045966" y="1074853"/>
                  <a:pt x="3103823" y="1026814"/>
                </a:cubicBezTo>
                <a:cubicBezTo>
                  <a:pt x="3260201" y="897449"/>
                  <a:pt x="3521192" y="681569"/>
                  <a:pt x="3607114" y="467441"/>
                </a:cubicBezTo>
                <a:close/>
                <a:moveTo>
                  <a:pt x="3744487" y="383136"/>
                </a:moveTo>
                <a:cubicBezTo>
                  <a:pt x="3789590" y="603780"/>
                  <a:pt x="3850997" y="811848"/>
                  <a:pt x="3970213" y="995559"/>
                </a:cubicBezTo>
                <a:cubicBezTo>
                  <a:pt x="3927384" y="796159"/>
                  <a:pt x="3865366" y="574806"/>
                  <a:pt x="3744487" y="383136"/>
                </a:cubicBezTo>
                <a:close/>
                <a:moveTo>
                  <a:pt x="3624562" y="367041"/>
                </a:moveTo>
                <a:cubicBezTo>
                  <a:pt x="3578160" y="403736"/>
                  <a:pt x="3532667" y="442805"/>
                  <a:pt x="3489712" y="485386"/>
                </a:cubicBezTo>
                <a:cubicBezTo>
                  <a:pt x="3380716" y="591858"/>
                  <a:pt x="3284219" y="714458"/>
                  <a:pt x="3182994" y="828265"/>
                </a:cubicBezTo>
                <a:cubicBezTo>
                  <a:pt x="3100902" y="919812"/>
                  <a:pt x="2899469" y="1135252"/>
                  <a:pt x="2892114" y="1172635"/>
                </a:cubicBezTo>
                <a:lnTo>
                  <a:pt x="3021459" y="1035385"/>
                </a:lnTo>
                <a:cubicBezTo>
                  <a:pt x="3064036" y="990026"/>
                  <a:pt x="3108229" y="943501"/>
                  <a:pt x="3153873" y="898971"/>
                </a:cubicBezTo>
                <a:cubicBezTo>
                  <a:pt x="3193783" y="860125"/>
                  <a:pt x="3235680" y="822883"/>
                  <a:pt x="3276511" y="786423"/>
                </a:cubicBezTo>
                <a:cubicBezTo>
                  <a:pt x="3390214" y="684175"/>
                  <a:pt x="3507852" y="578306"/>
                  <a:pt x="3584154" y="448218"/>
                </a:cubicBezTo>
                <a:cubicBezTo>
                  <a:pt x="3599491" y="421848"/>
                  <a:pt x="3612660" y="394752"/>
                  <a:pt x="3624562" y="367041"/>
                </a:cubicBezTo>
                <a:close/>
                <a:moveTo>
                  <a:pt x="3766672" y="359429"/>
                </a:moveTo>
                <a:cubicBezTo>
                  <a:pt x="3888797" y="549425"/>
                  <a:pt x="3952247" y="768223"/>
                  <a:pt x="3996338" y="968237"/>
                </a:cubicBezTo>
                <a:cubicBezTo>
                  <a:pt x="3973140" y="739339"/>
                  <a:pt x="3922473" y="455576"/>
                  <a:pt x="3766672" y="359429"/>
                </a:cubicBezTo>
                <a:close/>
                <a:moveTo>
                  <a:pt x="5805386" y="239240"/>
                </a:moveTo>
                <a:cubicBezTo>
                  <a:pt x="5783116" y="246988"/>
                  <a:pt x="5760847" y="254734"/>
                  <a:pt x="5736947" y="261367"/>
                </a:cubicBezTo>
                <a:cubicBezTo>
                  <a:pt x="5638133" y="287976"/>
                  <a:pt x="5538513" y="299897"/>
                  <a:pt x="5427012" y="311272"/>
                </a:cubicBezTo>
                <a:cubicBezTo>
                  <a:pt x="5345554" y="319953"/>
                  <a:pt x="5243942" y="330268"/>
                  <a:pt x="5147818" y="322112"/>
                </a:cubicBezTo>
                <a:cubicBezTo>
                  <a:pt x="5118835" y="319462"/>
                  <a:pt x="5090027" y="315925"/>
                  <a:pt x="5060854" y="311882"/>
                </a:cubicBezTo>
                <a:cubicBezTo>
                  <a:pt x="5021780" y="306636"/>
                  <a:pt x="4983964" y="301993"/>
                  <a:pt x="4945989" y="300516"/>
                </a:cubicBezTo>
                <a:cubicBezTo>
                  <a:pt x="5093776" y="343728"/>
                  <a:pt x="5255799" y="359063"/>
                  <a:pt x="5410479" y="348434"/>
                </a:cubicBezTo>
                <a:cubicBezTo>
                  <a:pt x="5535307" y="339607"/>
                  <a:pt x="5683741" y="304513"/>
                  <a:pt x="5805386" y="239240"/>
                </a:cubicBezTo>
                <a:close/>
                <a:moveTo>
                  <a:pt x="5905192" y="163079"/>
                </a:moveTo>
                <a:cubicBezTo>
                  <a:pt x="5892074" y="166484"/>
                  <a:pt x="5879136" y="168997"/>
                  <a:pt x="5865655" y="171901"/>
                </a:cubicBezTo>
                <a:cubicBezTo>
                  <a:pt x="5671371" y="212758"/>
                  <a:pt x="5464843" y="252569"/>
                  <a:pt x="5259740" y="257013"/>
                </a:cubicBezTo>
                <a:lnTo>
                  <a:pt x="5208466" y="257550"/>
                </a:lnTo>
                <a:cubicBezTo>
                  <a:pt x="5132177" y="258666"/>
                  <a:pt x="5054091" y="259560"/>
                  <a:pt x="4980204" y="271903"/>
                </a:cubicBezTo>
                <a:cubicBezTo>
                  <a:pt x="5009725" y="274165"/>
                  <a:pt x="5038894" y="278201"/>
                  <a:pt x="5068068" y="282244"/>
                </a:cubicBezTo>
                <a:cubicBezTo>
                  <a:pt x="5096338" y="286164"/>
                  <a:pt x="5124608" y="290090"/>
                  <a:pt x="5153231" y="292240"/>
                </a:cubicBezTo>
                <a:cubicBezTo>
                  <a:pt x="5246661" y="300067"/>
                  <a:pt x="5346469" y="289533"/>
                  <a:pt x="5426491" y="281128"/>
                </a:cubicBezTo>
                <a:cubicBezTo>
                  <a:pt x="5536189" y="269536"/>
                  <a:pt x="5634727" y="258390"/>
                  <a:pt x="5731212" y="231951"/>
                </a:cubicBezTo>
                <a:cubicBezTo>
                  <a:pt x="5794995" y="214721"/>
                  <a:pt x="5853525" y="191373"/>
                  <a:pt x="5905192" y="163079"/>
                </a:cubicBezTo>
                <a:close/>
                <a:moveTo>
                  <a:pt x="5944437" y="113829"/>
                </a:moveTo>
                <a:cubicBezTo>
                  <a:pt x="5917256" y="119186"/>
                  <a:pt x="5863594" y="140199"/>
                  <a:pt x="5825032" y="146405"/>
                </a:cubicBezTo>
                <a:cubicBezTo>
                  <a:pt x="5539893" y="189777"/>
                  <a:pt x="5237140" y="170377"/>
                  <a:pt x="4955599" y="247008"/>
                </a:cubicBezTo>
                <a:cubicBezTo>
                  <a:pt x="5038637" y="230314"/>
                  <a:pt x="5125543" y="229138"/>
                  <a:pt x="5210104" y="228123"/>
                </a:cubicBezTo>
                <a:lnTo>
                  <a:pt x="5261015" y="227087"/>
                </a:lnTo>
                <a:cubicBezTo>
                  <a:pt x="5463242" y="223204"/>
                  <a:pt x="5667966" y="183171"/>
                  <a:pt x="5861181" y="143093"/>
                </a:cubicBezTo>
                <a:cubicBezTo>
                  <a:pt x="5895331" y="135893"/>
                  <a:pt x="5928215" y="128080"/>
                  <a:pt x="5961252" y="114820"/>
                </a:cubicBezTo>
                <a:cubicBezTo>
                  <a:pt x="5959615" y="111998"/>
                  <a:pt x="5953497" y="112044"/>
                  <a:pt x="5944437" y="113829"/>
                </a:cubicBezTo>
                <a:close/>
                <a:moveTo>
                  <a:pt x="3882765" y="0"/>
                </a:moveTo>
                <a:lnTo>
                  <a:pt x="3995099" y="0"/>
                </a:lnTo>
                <a:lnTo>
                  <a:pt x="4163818" y="234104"/>
                </a:lnTo>
                <a:cubicBezTo>
                  <a:pt x="4167056" y="234046"/>
                  <a:pt x="4169933" y="233486"/>
                  <a:pt x="4172099" y="234207"/>
                </a:cubicBezTo>
                <a:cubicBezTo>
                  <a:pt x="4370329" y="290447"/>
                  <a:pt x="4575890" y="304753"/>
                  <a:pt x="4784282" y="276561"/>
                </a:cubicBezTo>
                <a:cubicBezTo>
                  <a:pt x="4788943" y="273941"/>
                  <a:pt x="4794689" y="270546"/>
                  <a:pt x="4801687" y="267764"/>
                </a:cubicBezTo>
                <a:cubicBezTo>
                  <a:pt x="5207052" y="98325"/>
                  <a:pt x="5661672" y="149587"/>
                  <a:pt x="6082788" y="64119"/>
                </a:cubicBezTo>
                <a:cubicBezTo>
                  <a:pt x="6097705" y="60940"/>
                  <a:pt x="6122565" y="65809"/>
                  <a:pt x="6099442" y="82568"/>
                </a:cubicBezTo>
                <a:cubicBezTo>
                  <a:pt x="5702970" y="366122"/>
                  <a:pt x="5250177" y="483706"/>
                  <a:pt x="4804137" y="320931"/>
                </a:cubicBezTo>
                <a:cubicBezTo>
                  <a:pt x="4608728" y="353445"/>
                  <a:pt x="4415104" y="351091"/>
                  <a:pt x="4227047" y="313415"/>
                </a:cubicBezTo>
                <a:cubicBezTo>
                  <a:pt x="4265992" y="361495"/>
                  <a:pt x="4305481" y="409180"/>
                  <a:pt x="4346041" y="456086"/>
                </a:cubicBezTo>
                <a:cubicBezTo>
                  <a:pt x="4508645" y="644218"/>
                  <a:pt x="4684629" y="811207"/>
                  <a:pt x="4870967" y="963061"/>
                </a:cubicBezTo>
                <a:cubicBezTo>
                  <a:pt x="4877428" y="960662"/>
                  <a:pt x="4883360" y="958653"/>
                  <a:pt x="4889647" y="957147"/>
                </a:cubicBezTo>
                <a:cubicBezTo>
                  <a:pt x="5063790" y="885104"/>
                  <a:pt x="5235998" y="820573"/>
                  <a:pt x="5422504" y="805191"/>
                </a:cubicBezTo>
                <a:cubicBezTo>
                  <a:pt x="5643719" y="786779"/>
                  <a:pt x="5869113" y="808075"/>
                  <a:pt x="6087656" y="826703"/>
                </a:cubicBezTo>
                <a:cubicBezTo>
                  <a:pt x="6118977" y="829180"/>
                  <a:pt x="6064821" y="863092"/>
                  <a:pt x="6058717" y="865992"/>
                </a:cubicBezTo>
                <a:cubicBezTo>
                  <a:pt x="5757093" y="988464"/>
                  <a:pt x="5312094" y="1115658"/>
                  <a:pt x="4974153" y="1045456"/>
                </a:cubicBezTo>
                <a:cubicBezTo>
                  <a:pt x="5180499" y="1203411"/>
                  <a:pt x="5398986" y="1344171"/>
                  <a:pt x="5627835" y="1472077"/>
                </a:cubicBezTo>
                <a:cubicBezTo>
                  <a:pt x="5628372" y="1471688"/>
                  <a:pt x="5629279" y="1471800"/>
                  <a:pt x="5629817" y="1471412"/>
                </a:cubicBezTo>
                <a:cubicBezTo>
                  <a:pt x="5631249" y="1471132"/>
                  <a:pt x="5633225" y="1470462"/>
                  <a:pt x="5634124" y="1470572"/>
                </a:cubicBezTo>
                <a:cubicBezTo>
                  <a:pt x="5647257" y="1469448"/>
                  <a:pt x="5751167" y="1386498"/>
                  <a:pt x="5755832" y="1383886"/>
                </a:cubicBezTo>
                <a:cubicBezTo>
                  <a:pt x="5837996" y="1338827"/>
                  <a:pt x="5925989" y="1306339"/>
                  <a:pt x="6014186" y="1279799"/>
                </a:cubicBezTo>
                <a:cubicBezTo>
                  <a:pt x="6310230" y="1190367"/>
                  <a:pt x="6608567" y="1157268"/>
                  <a:pt x="6901619" y="1047874"/>
                </a:cubicBezTo>
                <a:cubicBezTo>
                  <a:pt x="6921553" y="1040293"/>
                  <a:pt x="6976591" y="1037028"/>
                  <a:pt x="6931566" y="1062034"/>
                </a:cubicBezTo>
                <a:cubicBezTo>
                  <a:pt x="6610108" y="1243134"/>
                  <a:pt x="6183662" y="1573592"/>
                  <a:pt x="5790982" y="1561380"/>
                </a:cubicBezTo>
                <a:cubicBezTo>
                  <a:pt x="5920545" y="1629240"/>
                  <a:pt x="6053507" y="1693876"/>
                  <a:pt x="6188971" y="1755168"/>
                </a:cubicBezTo>
                <a:cubicBezTo>
                  <a:pt x="6193458" y="1753446"/>
                  <a:pt x="6198307" y="1752214"/>
                  <a:pt x="6202446" y="1752268"/>
                </a:cubicBezTo>
                <a:cubicBezTo>
                  <a:pt x="6504288" y="1570118"/>
                  <a:pt x="6833930" y="1471594"/>
                  <a:pt x="7179560" y="1467551"/>
                </a:cubicBezTo>
                <a:cubicBezTo>
                  <a:pt x="7221126" y="1467186"/>
                  <a:pt x="7172003" y="1501258"/>
                  <a:pt x="7158730" y="1507835"/>
                </a:cubicBezTo>
                <a:cubicBezTo>
                  <a:pt x="6888412" y="1630502"/>
                  <a:pt x="6618589" y="1809287"/>
                  <a:pt x="6326959" y="1817686"/>
                </a:cubicBezTo>
                <a:lnTo>
                  <a:pt x="6537433" y="1907790"/>
                </a:lnTo>
                <a:cubicBezTo>
                  <a:pt x="6542473" y="1907949"/>
                  <a:pt x="6546435" y="1908891"/>
                  <a:pt x="6550221" y="1910729"/>
                </a:cubicBezTo>
                <a:cubicBezTo>
                  <a:pt x="6742694" y="1932993"/>
                  <a:pt x="6849771" y="2068278"/>
                  <a:pt x="6964438" y="2209505"/>
                </a:cubicBezTo>
                <a:cubicBezTo>
                  <a:pt x="7113162" y="2393201"/>
                  <a:pt x="7266286" y="2592015"/>
                  <a:pt x="7367862" y="2806833"/>
                </a:cubicBezTo>
                <a:cubicBezTo>
                  <a:pt x="7371456" y="2814338"/>
                  <a:pt x="7369522" y="2821080"/>
                  <a:pt x="7364329" y="2826907"/>
                </a:cubicBezTo>
                <a:cubicBezTo>
                  <a:pt x="7348741" y="2844389"/>
                  <a:pt x="7303788" y="2853651"/>
                  <a:pt x="7290545" y="2850663"/>
                </a:cubicBezTo>
                <a:cubicBezTo>
                  <a:pt x="6859896" y="2738539"/>
                  <a:pt x="6609607" y="2342306"/>
                  <a:pt x="6472036" y="1959003"/>
                </a:cubicBezTo>
                <a:cubicBezTo>
                  <a:pt x="6239391" y="1862081"/>
                  <a:pt x="6011946" y="1759868"/>
                  <a:pt x="5792897" y="1647747"/>
                </a:cubicBezTo>
                <a:cubicBezTo>
                  <a:pt x="5817125" y="1702679"/>
                  <a:pt x="5838127" y="1759942"/>
                  <a:pt x="5842751" y="1816112"/>
                </a:cubicBezTo>
                <a:cubicBezTo>
                  <a:pt x="5844184" y="1815832"/>
                  <a:pt x="5846161" y="1815162"/>
                  <a:pt x="5847424" y="1815776"/>
                </a:cubicBezTo>
                <a:cubicBezTo>
                  <a:pt x="6140442" y="1830791"/>
                  <a:pt x="6291873" y="2115536"/>
                  <a:pt x="6399821" y="2344799"/>
                </a:cubicBezTo>
                <a:cubicBezTo>
                  <a:pt x="6413837" y="2374329"/>
                  <a:pt x="6342916" y="2402075"/>
                  <a:pt x="6323232" y="2389634"/>
                </a:cubicBezTo>
                <a:cubicBezTo>
                  <a:pt x="6177906" y="2301146"/>
                  <a:pt x="6052833" y="2198747"/>
                  <a:pt x="5942958" y="2077708"/>
                </a:cubicBezTo>
                <a:cubicBezTo>
                  <a:pt x="5949243" y="2174636"/>
                  <a:pt x="5937179" y="2273417"/>
                  <a:pt x="5921559" y="2378596"/>
                </a:cubicBezTo>
                <a:cubicBezTo>
                  <a:pt x="5888539" y="2593290"/>
                  <a:pt x="5878937" y="2813146"/>
                  <a:pt x="5817651" y="3023919"/>
                </a:cubicBezTo>
                <a:cubicBezTo>
                  <a:pt x="5810408" y="3049005"/>
                  <a:pt x="5741174" y="3089270"/>
                  <a:pt x="5729634" y="3051849"/>
                </a:cubicBezTo>
                <a:cubicBezTo>
                  <a:pt x="5657096" y="2815984"/>
                  <a:pt x="5581632" y="2571559"/>
                  <a:pt x="5611018" y="2316769"/>
                </a:cubicBezTo>
                <a:cubicBezTo>
                  <a:pt x="5622715" y="2217484"/>
                  <a:pt x="5656813" y="2135538"/>
                  <a:pt x="5687608" y="2039972"/>
                </a:cubicBezTo>
                <a:cubicBezTo>
                  <a:pt x="5744741" y="1859679"/>
                  <a:pt x="5733310" y="1742061"/>
                  <a:pt x="5657554" y="1576445"/>
                </a:cubicBezTo>
                <a:cubicBezTo>
                  <a:pt x="5483232" y="1483028"/>
                  <a:pt x="5313009" y="1382833"/>
                  <a:pt x="5150475" y="1274012"/>
                </a:cubicBezTo>
                <a:cubicBezTo>
                  <a:pt x="5326569" y="1559959"/>
                  <a:pt x="5457991" y="1838600"/>
                  <a:pt x="5349142" y="2204405"/>
                </a:cubicBezTo>
                <a:cubicBezTo>
                  <a:pt x="5342604" y="2225928"/>
                  <a:pt x="5273881" y="2261245"/>
                  <a:pt x="5262214" y="2233836"/>
                </a:cubicBezTo>
                <a:cubicBezTo>
                  <a:pt x="5160759" y="2006724"/>
                  <a:pt x="5064863" y="1777114"/>
                  <a:pt x="4981539" y="1542201"/>
                </a:cubicBezTo>
                <a:cubicBezTo>
                  <a:pt x="4932755" y="1405876"/>
                  <a:pt x="4893729" y="1278486"/>
                  <a:pt x="4958461" y="1136957"/>
                </a:cubicBezTo>
                <a:cubicBezTo>
                  <a:pt x="4854219" y="1059900"/>
                  <a:pt x="4753195" y="978221"/>
                  <a:pt x="4655015" y="891426"/>
                </a:cubicBezTo>
                <a:cubicBezTo>
                  <a:pt x="4700834" y="1342763"/>
                  <a:pt x="4530476" y="1779853"/>
                  <a:pt x="4348002" y="2205895"/>
                </a:cubicBezTo>
                <a:cubicBezTo>
                  <a:pt x="4337873" y="2229260"/>
                  <a:pt x="4261560" y="2258626"/>
                  <a:pt x="4262250" y="2219972"/>
                </a:cubicBezTo>
                <a:cubicBezTo>
                  <a:pt x="4268663" y="1744520"/>
                  <a:pt x="4175629" y="1214471"/>
                  <a:pt x="4550611" y="817540"/>
                </a:cubicBezTo>
                <a:cubicBezTo>
                  <a:pt x="4554014" y="814312"/>
                  <a:pt x="4558850" y="810804"/>
                  <a:pt x="4564418" y="808293"/>
                </a:cubicBezTo>
                <a:cubicBezTo>
                  <a:pt x="4461330" y="711325"/>
                  <a:pt x="4361455" y="609738"/>
                  <a:pt x="4266388" y="500083"/>
                </a:cubicBezTo>
                <a:cubicBezTo>
                  <a:pt x="4185451" y="406519"/>
                  <a:pt x="4107556" y="310364"/>
                  <a:pt x="4032842" y="211809"/>
                </a:cubicBezTo>
                <a:lnTo>
                  <a:pt x="3882765" y="0"/>
                </a:lnTo>
                <a:close/>
                <a:moveTo>
                  <a:pt x="3721337" y="0"/>
                </a:moveTo>
                <a:lnTo>
                  <a:pt x="3797544" y="0"/>
                </a:lnTo>
                <a:lnTo>
                  <a:pt x="3775734" y="95131"/>
                </a:lnTo>
                <a:cubicBezTo>
                  <a:pt x="3762598" y="156923"/>
                  <a:pt x="3748081" y="217234"/>
                  <a:pt x="3724807" y="272257"/>
                </a:cubicBezTo>
                <a:cubicBezTo>
                  <a:pt x="3725550" y="275539"/>
                  <a:pt x="3726109" y="279707"/>
                  <a:pt x="3726844" y="282988"/>
                </a:cubicBezTo>
                <a:cubicBezTo>
                  <a:pt x="3732776" y="280979"/>
                  <a:pt x="3739065" y="279475"/>
                  <a:pt x="3742664" y="279918"/>
                </a:cubicBezTo>
                <a:cubicBezTo>
                  <a:pt x="4076263" y="313585"/>
                  <a:pt x="4081377" y="922622"/>
                  <a:pt x="4103910" y="1161917"/>
                </a:cubicBezTo>
                <a:cubicBezTo>
                  <a:pt x="4106010" y="1184045"/>
                  <a:pt x="4034389" y="1215360"/>
                  <a:pt x="4020269" y="1200406"/>
                </a:cubicBezTo>
                <a:cubicBezTo>
                  <a:pt x="3826459" y="997506"/>
                  <a:pt x="3735339" y="752983"/>
                  <a:pt x="3674882" y="488524"/>
                </a:cubicBezTo>
                <a:cubicBezTo>
                  <a:pt x="3559684" y="713184"/>
                  <a:pt x="3278706" y="925237"/>
                  <a:pt x="3132682" y="1072284"/>
                </a:cubicBezTo>
                <a:cubicBezTo>
                  <a:pt x="3002939" y="1202191"/>
                  <a:pt x="2899935" y="1287527"/>
                  <a:pt x="2716346" y="1276376"/>
                </a:cubicBezTo>
                <a:cubicBezTo>
                  <a:pt x="2700863" y="1275390"/>
                  <a:pt x="2710506" y="1261536"/>
                  <a:pt x="2716772" y="1255462"/>
                </a:cubicBezTo>
                <a:cubicBezTo>
                  <a:pt x="2980750" y="993927"/>
                  <a:pt x="3207119" y="698608"/>
                  <a:pt x="3471096" y="437072"/>
                </a:cubicBezTo>
                <a:cubicBezTo>
                  <a:pt x="3516376" y="392044"/>
                  <a:pt x="3602281" y="339698"/>
                  <a:pt x="3639057" y="286334"/>
                </a:cubicBezTo>
                <a:cubicBezTo>
                  <a:pt x="3639591" y="285947"/>
                  <a:pt x="3639767" y="285058"/>
                  <a:pt x="3640309" y="284664"/>
                </a:cubicBezTo>
                <a:cubicBezTo>
                  <a:pt x="3642272" y="281720"/>
                  <a:pt x="3644597" y="279273"/>
                  <a:pt x="3646022" y="276711"/>
                </a:cubicBezTo>
                <a:cubicBezTo>
                  <a:pt x="3677659" y="221350"/>
                  <a:pt x="3693078" y="144742"/>
                  <a:pt x="3707943" y="65958"/>
                </a:cubicBezTo>
                <a:lnTo>
                  <a:pt x="3721337" y="0"/>
                </a:lnTo>
                <a:close/>
                <a:moveTo>
                  <a:pt x="2867960" y="0"/>
                </a:moveTo>
                <a:lnTo>
                  <a:pt x="2926351" y="0"/>
                </a:lnTo>
                <a:lnTo>
                  <a:pt x="2902823" y="262929"/>
                </a:lnTo>
                <a:cubicBezTo>
                  <a:pt x="2913215" y="221824"/>
                  <a:pt x="2926844" y="180662"/>
                  <a:pt x="2940663" y="140884"/>
                </a:cubicBezTo>
                <a:lnTo>
                  <a:pt x="2947039" y="122524"/>
                </a:lnTo>
                <a:lnTo>
                  <a:pt x="2984316" y="0"/>
                </a:lnTo>
                <a:lnTo>
                  <a:pt x="3016114" y="0"/>
                </a:lnTo>
                <a:lnTo>
                  <a:pt x="2979949" y="119274"/>
                </a:lnTo>
                <a:lnTo>
                  <a:pt x="3023879" y="0"/>
                </a:lnTo>
                <a:lnTo>
                  <a:pt x="3105400" y="0"/>
                </a:lnTo>
                <a:lnTo>
                  <a:pt x="3094669" y="30308"/>
                </a:lnTo>
                <a:cubicBezTo>
                  <a:pt x="3037894" y="178003"/>
                  <a:pt x="2973232" y="323305"/>
                  <a:pt x="2901945" y="466538"/>
                </a:cubicBezTo>
                <a:cubicBezTo>
                  <a:pt x="2895180" y="479835"/>
                  <a:pt x="2815686" y="518381"/>
                  <a:pt x="2815209" y="497361"/>
                </a:cubicBezTo>
                <a:cubicBezTo>
                  <a:pt x="2812746" y="375148"/>
                  <a:pt x="2825702" y="251298"/>
                  <a:pt x="2844845" y="127638"/>
                </a:cubicBezTo>
                <a:lnTo>
                  <a:pt x="2867960" y="0"/>
                </a:lnTo>
                <a:close/>
                <a:moveTo>
                  <a:pt x="1057230" y="0"/>
                </a:moveTo>
                <a:lnTo>
                  <a:pt x="1111003" y="0"/>
                </a:lnTo>
                <a:lnTo>
                  <a:pt x="1125553" y="52588"/>
                </a:lnTo>
                <a:cubicBezTo>
                  <a:pt x="1174409" y="196547"/>
                  <a:pt x="1244674" y="336170"/>
                  <a:pt x="1304276" y="476275"/>
                </a:cubicBezTo>
                <a:cubicBezTo>
                  <a:pt x="1351896" y="589579"/>
                  <a:pt x="1459984" y="863646"/>
                  <a:pt x="1492066" y="886333"/>
                </a:cubicBezTo>
                <a:lnTo>
                  <a:pt x="1423698" y="710817"/>
                </a:lnTo>
                <a:cubicBezTo>
                  <a:pt x="1401022" y="652964"/>
                  <a:pt x="1378015" y="593152"/>
                  <a:pt x="1357609" y="532892"/>
                </a:cubicBezTo>
                <a:cubicBezTo>
                  <a:pt x="1339853" y="480241"/>
                  <a:pt x="1324587" y="426487"/>
                  <a:pt x="1309550" y="374031"/>
                </a:cubicBezTo>
                <a:cubicBezTo>
                  <a:pt x="1277632" y="264242"/>
                  <a:pt x="1244842" y="151584"/>
                  <a:pt x="1193673" y="49533"/>
                </a:cubicBezTo>
                <a:lnTo>
                  <a:pt x="1164391" y="0"/>
                </a:lnTo>
                <a:lnTo>
                  <a:pt x="1200666" y="0"/>
                </a:lnTo>
                <a:lnTo>
                  <a:pt x="1223408" y="38996"/>
                </a:lnTo>
                <a:cubicBezTo>
                  <a:pt x="1274817" y="142454"/>
                  <a:pt x="1307626" y="255236"/>
                  <a:pt x="1339635" y="365517"/>
                </a:cubicBezTo>
                <a:cubicBezTo>
                  <a:pt x="1354670" y="417965"/>
                  <a:pt x="1370587" y="471608"/>
                  <a:pt x="1387469" y="523079"/>
                </a:cubicBezTo>
                <a:cubicBezTo>
                  <a:pt x="1407105" y="582792"/>
                  <a:pt x="1430659" y="641842"/>
                  <a:pt x="1452685" y="699806"/>
                </a:cubicBezTo>
                <a:lnTo>
                  <a:pt x="1492092" y="800424"/>
                </a:lnTo>
                <a:cubicBezTo>
                  <a:pt x="1484618" y="760762"/>
                  <a:pt x="1473155" y="705686"/>
                  <a:pt x="1455302" y="632913"/>
                </a:cubicBezTo>
                <a:cubicBezTo>
                  <a:pt x="1413478" y="460985"/>
                  <a:pt x="1347194" y="188426"/>
                  <a:pt x="1222336" y="9480"/>
                </a:cubicBezTo>
                <a:lnTo>
                  <a:pt x="1214634" y="0"/>
                </a:lnTo>
                <a:lnTo>
                  <a:pt x="1289827" y="0"/>
                </a:lnTo>
                <a:lnTo>
                  <a:pt x="1321076" y="59722"/>
                </a:lnTo>
                <a:cubicBezTo>
                  <a:pt x="1409905" y="250193"/>
                  <a:pt x="1460341" y="480374"/>
                  <a:pt x="1512579" y="626441"/>
                </a:cubicBezTo>
                <a:cubicBezTo>
                  <a:pt x="1573756" y="799163"/>
                  <a:pt x="1605359" y="928641"/>
                  <a:pt x="1506076" y="1089289"/>
                </a:cubicBezTo>
                <a:cubicBezTo>
                  <a:pt x="1497659" y="1102817"/>
                  <a:pt x="1489109" y="1088176"/>
                  <a:pt x="1486346" y="1079919"/>
                </a:cubicBezTo>
                <a:cubicBezTo>
                  <a:pt x="1364522" y="729689"/>
                  <a:pt x="1192335" y="398839"/>
                  <a:pt x="1070511" y="48609"/>
                </a:cubicBezTo>
                <a:lnTo>
                  <a:pt x="1057230" y="0"/>
                </a:lnTo>
                <a:close/>
                <a:moveTo>
                  <a:pt x="43151" y="0"/>
                </a:moveTo>
                <a:lnTo>
                  <a:pt x="95283" y="0"/>
                </a:lnTo>
                <a:lnTo>
                  <a:pt x="300708" y="154571"/>
                </a:lnTo>
                <a:cubicBezTo>
                  <a:pt x="379729" y="218614"/>
                  <a:pt x="456466" y="285481"/>
                  <a:pt x="530414" y="354673"/>
                </a:cubicBezTo>
                <a:cubicBezTo>
                  <a:pt x="466701" y="288424"/>
                  <a:pt x="401285" y="223977"/>
                  <a:pt x="333785" y="161564"/>
                </a:cubicBezTo>
                <a:lnTo>
                  <a:pt x="147005" y="0"/>
                </a:lnTo>
                <a:lnTo>
                  <a:pt x="272509" y="0"/>
                </a:lnTo>
                <a:lnTo>
                  <a:pt x="326276" y="45847"/>
                </a:lnTo>
                <a:cubicBezTo>
                  <a:pt x="505803" y="208268"/>
                  <a:pt x="670600" y="385490"/>
                  <a:pt x="823759" y="574145"/>
                </a:cubicBezTo>
                <a:cubicBezTo>
                  <a:pt x="833168" y="585952"/>
                  <a:pt x="831522" y="674146"/>
                  <a:pt x="811254" y="665546"/>
                </a:cubicBezTo>
                <a:cubicBezTo>
                  <a:pt x="575890" y="564984"/>
                  <a:pt x="364063" y="406029"/>
                  <a:pt x="154042" y="261522"/>
                </a:cubicBezTo>
                <a:cubicBezTo>
                  <a:pt x="104946" y="227663"/>
                  <a:pt x="58037" y="193597"/>
                  <a:pt x="13550" y="158423"/>
                </a:cubicBezTo>
                <a:lnTo>
                  <a:pt x="0" y="146618"/>
                </a:lnTo>
                <a:lnTo>
                  <a:pt x="0" y="59161"/>
                </a:lnTo>
                <a:lnTo>
                  <a:pt x="45427" y="101078"/>
                </a:lnTo>
                <a:cubicBezTo>
                  <a:pt x="223783" y="254949"/>
                  <a:pt x="433006" y="385896"/>
                  <a:pt x="630103" y="485885"/>
                </a:cubicBezTo>
                <a:cubicBezTo>
                  <a:pt x="595938" y="458865"/>
                  <a:pt x="563284" y="428899"/>
                  <a:pt x="532040" y="399359"/>
                </a:cubicBezTo>
                <a:lnTo>
                  <a:pt x="517618" y="385726"/>
                </a:lnTo>
                <a:cubicBezTo>
                  <a:pt x="442853" y="315667"/>
                  <a:pt x="365106" y="247799"/>
                  <a:pt x="285074" y="182755"/>
                </a:cubicBezTo>
                <a:lnTo>
                  <a:pt x="43151" y="0"/>
                </a:lnTo>
                <a:close/>
              </a:path>
            </a:pathLst>
          </a:cu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sp useBgFill="1">
        <p:nvSpPr>
          <p:cNvPr id="146447" name="Rectangle 146446">
            <a:extLst>
              <a:ext uri="{FF2B5EF4-FFF2-40B4-BE49-F238E27FC236}">
                <a16:creationId xmlns:a16="http://schemas.microsoft.com/office/drawing/2014/main" id="{ED888B23-07FA-482A-96DF-47E31AF1A60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57200" y="990600"/>
            <a:ext cx="11277600" cy="4876800"/>
          </a:xfrm>
          <a:prstGeom prst="rect">
            <a:avLst/>
          </a:prstGeom>
          <a:ln w="12700" cap="flat" cmpd="sng" algn="ctr">
            <a:noFill/>
            <a:prstDash val="solid"/>
            <a:miter lim="800000"/>
          </a:ln>
          <a:effectLst>
            <a:outerShdw blurRad="317500" algn="ctr" rotWithShape="0">
              <a:schemeClr val="tx1">
                <a:alpha val="2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sp>
        <p:nvSpPr>
          <p:cNvPr id="146434" name="Rectangle 5">
            <a:extLst>
              <a:ext uri="{FF2B5EF4-FFF2-40B4-BE49-F238E27FC236}">
                <a16:creationId xmlns:a16="http://schemas.microsoft.com/office/drawing/2014/main" id="{1789220D-2865-8CDA-6C7E-4B303B964D46}"/>
              </a:ext>
            </a:extLst>
          </p:cNvPr>
          <p:cNvSpPr>
            <a:spLocks noChangeArrowheads="1"/>
          </p:cNvSpPr>
          <p:nvPr/>
        </p:nvSpPr>
        <p:spPr bwMode="auto">
          <a:xfrm>
            <a:off x="558800" y="1303867"/>
            <a:ext cx="11074400" cy="3505200"/>
          </a:xfrm>
          <a:prstGeom prst="rect">
            <a:avLst/>
          </a:prstGeom>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lIns="91440" tIns="45720" rIns="91440" bIns="45720" rtlCol="0">
            <a:noAutofit/>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pPr>
              <a:lnSpc>
                <a:spcPct val="90000"/>
              </a:lnSpc>
              <a:spcAft>
                <a:spcPts val="600"/>
              </a:spcAft>
            </a:pPr>
            <a:r>
              <a:rPr lang="en-US" altLang="en-US" sz="2800" dirty="0">
                <a:solidFill>
                  <a:schemeClr val="tx1">
                    <a:alpha val="55000"/>
                  </a:schemeClr>
                </a:solidFill>
                <a:latin typeface="VNI-Souvir" pitchFamily="2" charset="0"/>
              </a:rPr>
              <a:t>Cho </a:t>
            </a:r>
            <a:r>
              <a:rPr lang="en-US" altLang="en-US" sz="2800" dirty="0" err="1">
                <a:solidFill>
                  <a:schemeClr val="tx1">
                    <a:alpha val="55000"/>
                  </a:schemeClr>
                </a:solidFill>
                <a:latin typeface="VNI-Souvir" pitchFamily="2" charset="0"/>
              </a:rPr>
              <a:t>haøm</a:t>
            </a:r>
            <a:r>
              <a:rPr lang="en-US" altLang="en-US" sz="2800" dirty="0">
                <a:solidFill>
                  <a:schemeClr val="tx1">
                    <a:alpha val="55000"/>
                  </a:schemeClr>
                </a:solidFill>
                <a:latin typeface="VNI-Souvir" pitchFamily="2" charset="0"/>
              </a:rPr>
              <a:t> </a:t>
            </a:r>
            <a:r>
              <a:rPr lang="en-US" altLang="en-US" sz="2800" dirty="0" err="1">
                <a:solidFill>
                  <a:schemeClr val="tx1">
                    <a:alpha val="55000"/>
                  </a:schemeClr>
                </a:solidFill>
                <a:latin typeface="VNI-Souvir" pitchFamily="2" charset="0"/>
              </a:rPr>
              <a:t>soá</a:t>
            </a:r>
            <a:r>
              <a:rPr lang="en-US" altLang="en-US" sz="2800" dirty="0">
                <a:solidFill>
                  <a:schemeClr val="tx1">
                    <a:alpha val="55000"/>
                  </a:schemeClr>
                </a:solidFill>
                <a:latin typeface="VNI-Souvir" pitchFamily="2" charset="0"/>
              </a:rPr>
              <a:t> </a:t>
            </a:r>
            <a:r>
              <a:rPr lang="en-US" altLang="en-US" sz="2800" dirty="0" err="1">
                <a:solidFill>
                  <a:schemeClr val="tx1">
                    <a:alpha val="55000"/>
                  </a:schemeClr>
                </a:solidFill>
                <a:latin typeface="VNI-Souvir" pitchFamily="2" charset="0"/>
              </a:rPr>
              <a:t>cung</a:t>
            </a:r>
            <a:r>
              <a:rPr lang="en-US" altLang="en-US" sz="2800" dirty="0">
                <a:solidFill>
                  <a:schemeClr val="tx1">
                    <a:alpha val="55000"/>
                  </a:schemeClr>
                </a:solidFill>
                <a:latin typeface="VNI-Souvir" pitchFamily="2" charset="0"/>
              </a:rPr>
              <a:t>, </a:t>
            </a:r>
            <a:r>
              <a:rPr lang="en-US" altLang="en-US" sz="2800" dirty="0" err="1">
                <a:solidFill>
                  <a:schemeClr val="tx1">
                    <a:alpha val="55000"/>
                  </a:schemeClr>
                </a:solidFill>
                <a:latin typeface="VNI-Souvir" pitchFamily="2" charset="0"/>
              </a:rPr>
              <a:t>caàu</a:t>
            </a:r>
            <a:r>
              <a:rPr lang="en-US" altLang="en-US" sz="2800" dirty="0">
                <a:solidFill>
                  <a:schemeClr val="tx1">
                    <a:alpha val="55000"/>
                  </a:schemeClr>
                </a:solidFill>
                <a:latin typeface="VNI-Souvir" pitchFamily="2" charset="0"/>
              </a:rPr>
              <a:t> </a:t>
            </a:r>
            <a:r>
              <a:rPr lang="en-US" altLang="en-US" sz="2800" dirty="0" err="1">
                <a:solidFill>
                  <a:schemeClr val="tx1">
                    <a:alpha val="55000"/>
                  </a:schemeClr>
                </a:solidFill>
                <a:latin typeface="VNI-Souvir" pitchFamily="2" charset="0"/>
              </a:rPr>
              <a:t>cuûa</a:t>
            </a:r>
            <a:r>
              <a:rPr lang="en-US" altLang="en-US" sz="2800" dirty="0">
                <a:solidFill>
                  <a:schemeClr val="tx1">
                    <a:alpha val="55000"/>
                  </a:schemeClr>
                </a:solidFill>
                <a:latin typeface="VNI-Souvir" pitchFamily="2" charset="0"/>
              </a:rPr>
              <a:t> </a:t>
            </a:r>
            <a:r>
              <a:rPr lang="en-US" altLang="en-US" sz="2800" dirty="0" err="1">
                <a:solidFill>
                  <a:schemeClr val="tx1">
                    <a:alpha val="55000"/>
                  </a:schemeClr>
                </a:solidFill>
                <a:latin typeface="VNI-Souvir" pitchFamily="2" charset="0"/>
              </a:rPr>
              <a:t>saûn</a:t>
            </a:r>
            <a:r>
              <a:rPr lang="en-US" altLang="en-US" sz="2800" dirty="0">
                <a:solidFill>
                  <a:schemeClr val="tx1">
                    <a:alpha val="55000"/>
                  </a:schemeClr>
                </a:solidFill>
                <a:latin typeface="VNI-Souvir" pitchFamily="2" charset="0"/>
              </a:rPr>
              <a:t> </a:t>
            </a:r>
            <a:r>
              <a:rPr lang="en-US" altLang="en-US" sz="2800" dirty="0" err="1">
                <a:solidFill>
                  <a:schemeClr val="tx1">
                    <a:alpha val="55000"/>
                  </a:schemeClr>
                </a:solidFill>
                <a:latin typeface="VNI-Souvir" pitchFamily="2" charset="0"/>
              </a:rPr>
              <a:t>phaåm</a:t>
            </a:r>
            <a:r>
              <a:rPr lang="en-US" altLang="en-US" sz="2800" dirty="0">
                <a:solidFill>
                  <a:schemeClr val="tx1">
                    <a:alpha val="55000"/>
                  </a:schemeClr>
                </a:solidFill>
                <a:latin typeface="VNI-Souvir" pitchFamily="2" charset="0"/>
              </a:rPr>
              <a:t> X </a:t>
            </a:r>
            <a:r>
              <a:rPr lang="en-US" altLang="en-US" sz="2800" dirty="0" err="1">
                <a:solidFill>
                  <a:schemeClr val="tx1">
                    <a:alpha val="55000"/>
                  </a:schemeClr>
                </a:solidFill>
                <a:latin typeface="VNI-Souvir" pitchFamily="2" charset="0"/>
              </a:rPr>
              <a:t>coù</a:t>
            </a:r>
            <a:r>
              <a:rPr lang="en-US" altLang="en-US" sz="2800" dirty="0">
                <a:solidFill>
                  <a:schemeClr val="tx1">
                    <a:alpha val="55000"/>
                  </a:schemeClr>
                </a:solidFill>
                <a:latin typeface="VNI-Souvir" pitchFamily="2" charset="0"/>
              </a:rPr>
              <a:t> </a:t>
            </a:r>
            <a:r>
              <a:rPr lang="en-US" altLang="en-US" sz="2800" dirty="0" err="1">
                <a:solidFill>
                  <a:schemeClr val="tx1">
                    <a:alpha val="55000"/>
                  </a:schemeClr>
                </a:solidFill>
                <a:latin typeface="VNI-Souvir" pitchFamily="2" charset="0"/>
              </a:rPr>
              <a:t>daïng</a:t>
            </a:r>
            <a:r>
              <a:rPr lang="en-US" altLang="en-US" sz="2800" dirty="0">
                <a:solidFill>
                  <a:schemeClr val="tx1">
                    <a:alpha val="55000"/>
                  </a:schemeClr>
                </a:solidFill>
                <a:latin typeface="VNI-Souvir" pitchFamily="2" charset="0"/>
              </a:rPr>
              <a:t> </a:t>
            </a:r>
            <a:r>
              <a:rPr lang="en-US" altLang="en-US" sz="2800" dirty="0" err="1">
                <a:solidFill>
                  <a:schemeClr val="tx1">
                    <a:alpha val="55000"/>
                  </a:schemeClr>
                </a:solidFill>
                <a:latin typeface="VNI-Souvir" pitchFamily="2" charset="0"/>
              </a:rPr>
              <a:t>toång</a:t>
            </a:r>
            <a:r>
              <a:rPr lang="en-US" altLang="en-US" sz="2800" dirty="0">
                <a:solidFill>
                  <a:schemeClr val="tx1">
                    <a:alpha val="55000"/>
                  </a:schemeClr>
                </a:solidFill>
                <a:latin typeface="VNI-Souvir" pitchFamily="2" charset="0"/>
              </a:rPr>
              <a:t> </a:t>
            </a:r>
            <a:r>
              <a:rPr lang="en-US" altLang="en-US" sz="2800" dirty="0" err="1">
                <a:solidFill>
                  <a:schemeClr val="tx1">
                    <a:alpha val="55000"/>
                  </a:schemeClr>
                </a:solidFill>
                <a:latin typeface="VNI-Souvir" pitchFamily="2" charset="0"/>
              </a:rPr>
              <a:t>quaùt</a:t>
            </a:r>
            <a:r>
              <a:rPr lang="en-US" altLang="en-US" sz="2800" dirty="0">
                <a:solidFill>
                  <a:schemeClr val="tx1">
                    <a:alpha val="55000"/>
                  </a:schemeClr>
                </a:solidFill>
                <a:latin typeface="VNI-Souvir" pitchFamily="2" charset="0"/>
              </a:rPr>
              <a:t> </a:t>
            </a:r>
            <a:r>
              <a:rPr lang="en-US" altLang="en-US" sz="2800" dirty="0" err="1">
                <a:solidFill>
                  <a:schemeClr val="tx1">
                    <a:alpha val="55000"/>
                  </a:schemeClr>
                </a:solidFill>
                <a:latin typeface="VNI-Souvir" pitchFamily="2" charset="0"/>
              </a:rPr>
              <a:t>nhö</a:t>
            </a:r>
            <a:r>
              <a:rPr lang="en-US" altLang="en-US" sz="2800" dirty="0">
                <a:solidFill>
                  <a:schemeClr val="tx1">
                    <a:alpha val="55000"/>
                  </a:schemeClr>
                </a:solidFill>
                <a:latin typeface="VNI-Souvir" pitchFamily="2" charset="0"/>
              </a:rPr>
              <a:t> </a:t>
            </a:r>
            <a:r>
              <a:rPr lang="en-US" altLang="en-US" sz="2800" dirty="0" err="1">
                <a:solidFill>
                  <a:schemeClr val="tx1">
                    <a:alpha val="55000"/>
                  </a:schemeClr>
                </a:solidFill>
                <a:latin typeface="VNI-Souvir" pitchFamily="2" charset="0"/>
              </a:rPr>
              <a:t>sau</a:t>
            </a:r>
            <a:r>
              <a:rPr lang="en-US" altLang="en-US" sz="2800" dirty="0">
                <a:solidFill>
                  <a:schemeClr val="tx1">
                    <a:alpha val="55000"/>
                  </a:schemeClr>
                </a:solidFill>
                <a:latin typeface="VNI-Souvir" pitchFamily="2" charset="0"/>
              </a:rPr>
              <a:t>:</a:t>
            </a:r>
          </a:p>
          <a:p>
            <a:pPr>
              <a:lnSpc>
                <a:spcPct val="90000"/>
              </a:lnSpc>
              <a:spcAft>
                <a:spcPts val="600"/>
              </a:spcAft>
            </a:pPr>
            <a:r>
              <a:rPr lang="en-US" altLang="en-US" sz="2800" dirty="0" err="1">
                <a:solidFill>
                  <a:schemeClr val="tx1">
                    <a:alpha val="55000"/>
                  </a:schemeClr>
                </a:solidFill>
                <a:latin typeface="VNI-Souvir" pitchFamily="2" charset="0"/>
              </a:rPr>
              <a:t>QD</a:t>
            </a:r>
            <a:r>
              <a:rPr lang="en-US" altLang="en-US" sz="2800" dirty="0">
                <a:solidFill>
                  <a:schemeClr val="tx1">
                    <a:alpha val="55000"/>
                  </a:schemeClr>
                </a:solidFill>
                <a:latin typeface="VNI-Souvir" pitchFamily="2" charset="0"/>
              </a:rPr>
              <a:t> = 200 – 20P; QS = 120 + 20P. ( </a:t>
            </a:r>
            <a:r>
              <a:rPr lang="en-US" altLang="en-US" sz="2800" dirty="0" err="1">
                <a:solidFill>
                  <a:schemeClr val="tx1">
                    <a:alpha val="55000"/>
                  </a:schemeClr>
                </a:solidFill>
                <a:latin typeface="VNI-Souvir" pitchFamily="2" charset="0"/>
              </a:rPr>
              <a:t>ñôn</a:t>
            </a:r>
            <a:r>
              <a:rPr lang="en-US" altLang="en-US" sz="2800" dirty="0">
                <a:solidFill>
                  <a:schemeClr val="tx1">
                    <a:alpha val="55000"/>
                  </a:schemeClr>
                </a:solidFill>
                <a:latin typeface="VNI-Souvir" pitchFamily="2" charset="0"/>
              </a:rPr>
              <a:t> </a:t>
            </a:r>
            <a:r>
              <a:rPr lang="en-US" altLang="en-US" sz="2800" dirty="0" err="1">
                <a:solidFill>
                  <a:schemeClr val="tx1">
                    <a:alpha val="55000"/>
                  </a:schemeClr>
                </a:solidFill>
                <a:latin typeface="VNI-Souvir" pitchFamily="2" charset="0"/>
              </a:rPr>
              <a:t>vò</a:t>
            </a:r>
            <a:r>
              <a:rPr lang="en-US" altLang="en-US" sz="2800" dirty="0">
                <a:solidFill>
                  <a:schemeClr val="tx1">
                    <a:alpha val="55000"/>
                  </a:schemeClr>
                </a:solidFill>
                <a:latin typeface="VNI-Souvir" pitchFamily="2" charset="0"/>
              </a:rPr>
              <a:t> </a:t>
            </a:r>
            <a:r>
              <a:rPr lang="en-US" altLang="en-US" sz="2800" dirty="0" err="1">
                <a:solidFill>
                  <a:schemeClr val="tx1">
                    <a:alpha val="55000"/>
                  </a:schemeClr>
                </a:solidFill>
                <a:latin typeface="VNI-Souvir" pitchFamily="2" charset="0"/>
              </a:rPr>
              <a:t>tính</a:t>
            </a:r>
            <a:r>
              <a:rPr lang="en-US" altLang="en-US" sz="2800" dirty="0">
                <a:solidFill>
                  <a:schemeClr val="tx1">
                    <a:alpha val="55000"/>
                  </a:schemeClr>
                </a:solidFill>
                <a:latin typeface="VNI-Souvir" pitchFamily="2" charset="0"/>
              </a:rPr>
              <a:t> </a:t>
            </a:r>
            <a:r>
              <a:rPr lang="en-US" altLang="en-US" sz="2800" dirty="0" err="1">
                <a:solidFill>
                  <a:schemeClr val="tx1">
                    <a:alpha val="55000"/>
                  </a:schemeClr>
                </a:solidFill>
                <a:latin typeface="VNI-Souvir" pitchFamily="2" charset="0"/>
              </a:rPr>
              <a:t>cuûa</a:t>
            </a:r>
            <a:r>
              <a:rPr lang="en-US" altLang="en-US" sz="2800" dirty="0">
                <a:solidFill>
                  <a:schemeClr val="tx1">
                    <a:alpha val="55000"/>
                  </a:schemeClr>
                </a:solidFill>
                <a:latin typeface="VNI-Souvir" pitchFamily="2" charset="0"/>
              </a:rPr>
              <a:t> P : 1000ñ ; Q:1000 SP ).</a:t>
            </a:r>
          </a:p>
          <a:p>
            <a:pPr>
              <a:lnSpc>
                <a:spcPct val="90000"/>
              </a:lnSpc>
              <a:spcAft>
                <a:spcPts val="600"/>
              </a:spcAft>
            </a:pPr>
            <a:r>
              <a:rPr lang="en-US" altLang="en-US" sz="2800" dirty="0">
                <a:solidFill>
                  <a:schemeClr val="tx1">
                    <a:alpha val="55000"/>
                  </a:schemeClr>
                </a:solidFill>
                <a:latin typeface="VNI-Souvir" pitchFamily="2" charset="0"/>
              </a:rPr>
              <a:t>a. </a:t>
            </a:r>
            <a:r>
              <a:rPr lang="en-US" altLang="en-US" sz="2800" dirty="0" err="1">
                <a:solidFill>
                  <a:schemeClr val="tx1">
                    <a:alpha val="55000"/>
                  </a:schemeClr>
                </a:solidFill>
                <a:latin typeface="VNI-Souvir" pitchFamily="2" charset="0"/>
              </a:rPr>
              <a:t>Veõ</a:t>
            </a:r>
            <a:r>
              <a:rPr lang="en-US" altLang="en-US" sz="2800" dirty="0">
                <a:solidFill>
                  <a:schemeClr val="tx1">
                    <a:alpha val="55000"/>
                  </a:schemeClr>
                </a:solidFill>
                <a:latin typeface="VNI-Souvir" pitchFamily="2" charset="0"/>
              </a:rPr>
              <a:t> </a:t>
            </a:r>
            <a:r>
              <a:rPr lang="en-US" altLang="en-US" sz="2800" dirty="0" err="1">
                <a:solidFill>
                  <a:schemeClr val="tx1">
                    <a:alpha val="55000"/>
                  </a:schemeClr>
                </a:solidFill>
                <a:latin typeface="VNI-Souvir" pitchFamily="2" charset="0"/>
              </a:rPr>
              <a:t>QD</a:t>
            </a:r>
            <a:r>
              <a:rPr lang="en-US" altLang="en-US" sz="2800" dirty="0">
                <a:solidFill>
                  <a:schemeClr val="tx1">
                    <a:alpha val="55000"/>
                  </a:schemeClr>
                </a:solidFill>
                <a:latin typeface="VNI-Souvir" pitchFamily="2" charset="0"/>
              </a:rPr>
              <a:t> , QS </a:t>
            </a:r>
            <a:r>
              <a:rPr lang="en-US" altLang="en-US" sz="2800" dirty="0" err="1">
                <a:solidFill>
                  <a:schemeClr val="tx1">
                    <a:alpha val="55000"/>
                  </a:schemeClr>
                </a:solidFill>
                <a:latin typeface="VNI-Souvir" pitchFamily="2" charset="0"/>
              </a:rPr>
              <a:t>treân</a:t>
            </a:r>
            <a:r>
              <a:rPr lang="en-US" altLang="en-US" sz="2800" dirty="0">
                <a:solidFill>
                  <a:schemeClr val="tx1">
                    <a:alpha val="55000"/>
                  </a:schemeClr>
                </a:solidFill>
                <a:latin typeface="VNI-Souvir" pitchFamily="2" charset="0"/>
              </a:rPr>
              <a:t> </a:t>
            </a:r>
            <a:r>
              <a:rPr lang="en-US" altLang="en-US" sz="2800" dirty="0" err="1">
                <a:solidFill>
                  <a:schemeClr val="tx1">
                    <a:alpha val="55000"/>
                  </a:schemeClr>
                </a:solidFill>
                <a:latin typeface="VNI-Souvir" pitchFamily="2" charset="0"/>
              </a:rPr>
              <a:t>cuøng</a:t>
            </a:r>
            <a:r>
              <a:rPr lang="en-US" altLang="en-US" sz="2800" dirty="0">
                <a:solidFill>
                  <a:schemeClr val="tx1">
                    <a:alpha val="55000"/>
                  </a:schemeClr>
                </a:solidFill>
                <a:latin typeface="VNI-Souvir" pitchFamily="2" charset="0"/>
              </a:rPr>
              <a:t> </a:t>
            </a:r>
            <a:r>
              <a:rPr lang="en-US" altLang="en-US" sz="2800" dirty="0" err="1">
                <a:solidFill>
                  <a:schemeClr val="tx1">
                    <a:alpha val="55000"/>
                  </a:schemeClr>
                </a:solidFill>
                <a:latin typeface="VNI-Souvir" pitchFamily="2" charset="0"/>
              </a:rPr>
              <a:t>moät</a:t>
            </a:r>
            <a:r>
              <a:rPr lang="en-US" altLang="en-US" sz="2800" dirty="0">
                <a:solidFill>
                  <a:schemeClr val="tx1">
                    <a:alpha val="55000"/>
                  </a:schemeClr>
                </a:solidFill>
                <a:latin typeface="VNI-Souvir" pitchFamily="2" charset="0"/>
              </a:rPr>
              <a:t> </a:t>
            </a:r>
            <a:r>
              <a:rPr lang="en-US" altLang="en-US" sz="2800" dirty="0" err="1">
                <a:solidFill>
                  <a:schemeClr val="tx1">
                    <a:alpha val="55000"/>
                  </a:schemeClr>
                </a:solidFill>
                <a:latin typeface="VNI-Souvir" pitchFamily="2" charset="0"/>
              </a:rPr>
              <a:t>ñoà</a:t>
            </a:r>
            <a:r>
              <a:rPr lang="en-US" altLang="en-US" sz="2800" dirty="0">
                <a:solidFill>
                  <a:schemeClr val="tx1">
                    <a:alpha val="55000"/>
                  </a:schemeClr>
                </a:solidFill>
                <a:latin typeface="VNI-Souvir" pitchFamily="2" charset="0"/>
              </a:rPr>
              <a:t> </a:t>
            </a:r>
            <a:r>
              <a:rPr lang="en-US" altLang="en-US" sz="2800" dirty="0" err="1">
                <a:solidFill>
                  <a:schemeClr val="tx1">
                    <a:alpha val="55000"/>
                  </a:schemeClr>
                </a:solidFill>
                <a:latin typeface="VNI-Souvir" pitchFamily="2" charset="0"/>
              </a:rPr>
              <a:t>thò</a:t>
            </a:r>
            <a:r>
              <a:rPr lang="en-US" altLang="en-US" sz="2800" dirty="0">
                <a:solidFill>
                  <a:schemeClr val="tx1">
                    <a:alpha val="55000"/>
                  </a:schemeClr>
                </a:solidFill>
                <a:latin typeface="VNI-Souvir" pitchFamily="2" charset="0"/>
              </a:rPr>
              <a:t>.</a:t>
            </a:r>
          </a:p>
          <a:p>
            <a:pPr>
              <a:lnSpc>
                <a:spcPct val="90000"/>
              </a:lnSpc>
              <a:spcAft>
                <a:spcPts val="600"/>
              </a:spcAft>
            </a:pPr>
            <a:r>
              <a:rPr lang="en-US" altLang="en-US" sz="2800" dirty="0">
                <a:solidFill>
                  <a:schemeClr val="tx1">
                    <a:alpha val="55000"/>
                  </a:schemeClr>
                </a:solidFill>
                <a:latin typeface="VNI-Souvir" pitchFamily="2" charset="0"/>
              </a:rPr>
              <a:t>b. </a:t>
            </a:r>
            <a:r>
              <a:rPr lang="en-US" altLang="en-US" sz="2800" dirty="0" err="1">
                <a:solidFill>
                  <a:schemeClr val="tx1">
                    <a:alpha val="55000"/>
                  </a:schemeClr>
                </a:solidFill>
                <a:latin typeface="VNI-Souvir" pitchFamily="2" charset="0"/>
              </a:rPr>
              <a:t>Xaùc</a:t>
            </a:r>
            <a:r>
              <a:rPr lang="en-US" altLang="en-US" sz="2800" dirty="0">
                <a:solidFill>
                  <a:schemeClr val="tx1">
                    <a:alpha val="55000"/>
                  </a:schemeClr>
                </a:solidFill>
                <a:latin typeface="VNI-Souvir" pitchFamily="2" charset="0"/>
              </a:rPr>
              <a:t> </a:t>
            </a:r>
            <a:r>
              <a:rPr lang="en-US" altLang="en-US" sz="2800" dirty="0" err="1">
                <a:solidFill>
                  <a:schemeClr val="tx1">
                    <a:alpha val="55000"/>
                  </a:schemeClr>
                </a:solidFill>
                <a:latin typeface="VNI-Souvir" pitchFamily="2" charset="0"/>
              </a:rPr>
              <a:t>ñònh</a:t>
            </a:r>
            <a:r>
              <a:rPr lang="en-US" altLang="en-US" sz="2800" dirty="0">
                <a:solidFill>
                  <a:schemeClr val="tx1">
                    <a:alpha val="55000"/>
                  </a:schemeClr>
                </a:solidFill>
                <a:latin typeface="VNI-Souvir" pitchFamily="2" charset="0"/>
              </a:rPr>
              <a:t> </a:t>
            </a:r>
            <a:r>
              <a:rPr lang="en-US" altLang="en-US" sz="2800" dirty="0" err="1">
                <a:solidFill>
                  <a:schemeClr val="tx1">
                    <a:alpha val="55000"/>
                  </a:schemeClr>
                </a:solidFill>
                <a:latin typeface="VNI-Souvir" pitchFamily="2" charset="0"/>
              </a:rPr>
              <a:t>möùc</a:t>
            </a:r>
            <a:r>
              <a:rPr lang="en-US" altLang="en-US" sz="2800" dirty="0">
                <a:solidFill>
                  <a:schemeClr val="tx1">
                    <a:alpha val="55000"/>
                  </a:schemeClr>
                </a:solidFill>
                <a:latin typeface="VNI-Souvir" pitchFamily="2" charset="0"/>
              </a:rPr>
              <a:t> </a:t>
            </a:r>
            <a:r>
              <a:rPr lang="en-US" altLang="en-US" sz="2800" dirty="0" err="1">
                <a:solidFill>
                  <a:schemeClr val="tx1">
                    <a:alpha val="55000"/>
                  </a:schemeClr>
                </a:solidFill>
                <a:latin typeface="VNI-Souvir" pitchFamily="2" charset="0"/>
              </a:rPr>
              <a:t>giaù</a:t>
            </a:r>
            <a:r>
              <a:rPr lang="en-US" altLang="en-US" sz="2800" dirty="0">
                <a:solidFill>
                  <a:schemeClr val="tx1">
                    <a:alpha val="55000"/>
                  </a:schemeClr>
                </a:solidFill>
                <a:latin typeface="VNI-Souvir" pitchFamily="2" charset="0"/>
              </a:rPr>
              <a:t> </a:t>
            </a:r>
            <a:r>
              <a:rPr lang="en-US" altLang="en-US" sz="2800" dirty="0" err="1">
                <a:solidFill>
                  <a:schemeClr val="tx1">
                    <a:alpha val="55000"/>
                  </a:schemeClr>
                </a:solidFill>
                <a:latin typeface="VNI-Souvir" pitchFamily="2" charset="0"/>
              </a:rPr>
              <a:t>vaø</a:t>
            </a:r>
            <a:r>
              <a:rPr lang="en-US" altLang="en-US" sz="2800" dirty="0">
                <a:solidFill>
                  <a:schemeClr val="tx1">
                    <a:alpha val="55000"/>
                  </a:schemeClr>
                </a:solidFill>
                <a:latin typeface="VNI-Souvir" pitchFamily="2" charset="0"/>
              </a:rPr>
              <a:t> </a:t>
            </a:r>
            <a:r>
              <a:rPr lang="en-US" altLang="en-US" sz="2800" dirty="0" err="1">
                <a:solidFill>
                  <a:schemeClr val="tx1">
                    <a:alpha val="55000"/>
                  </a:schemeClr>
                </a:solidFill>
                <a:latin typeface="VNI-Souvir" pitchFamily="2" charset="0"/>
              </a:rPr>
              <a:t>saûn</a:t>
            </a:r>
            <a:r>
              <a:rPr lang="en-US" altLang="en-US" sz="2800" dirty="0">
                <a:solidFill>
                  <a:schemeClr val="tx1">
                    <a:alpha val="55000"/>
                  </a:schemeClr>
                </a:solidFill>
                <a:latin typeface="VNI-Souvir" pitchFamily="2" charset="0"/>
              </a:rPr>
              <a:t> </a:t>
            </a:r>
            <a:r>
              <a:rPr lang="en-US" altLang="en-US" sz="2800" dirty="0" err="1">
                <a:solidFill>
                  <a:schemeClr val="tx1">
                    <a:alpha val="55000"/>
                  </a:schemeClr>
                </a:solidFill>
                <a:latin typeface="VNI-Souvir" pitchFamily="2" charset="0"/>
              </a:rPr>
              <a:t>löôïng</a:t>
            </a:r>
            <a:r>
              <a:rPr lang="en-US" altLang="en-US" sz="2800" dirty="0">
                <a:solidFill>
                  <a:schemeClr val="tx1">
                    <a:alpha val="55000"/>
                  </a:schemeClr>
                </a:solidFill>
                <a:latin typeface="VNI-Souvir" pitchFamily="2" charset="0"/>
              </a:rPr>
              <a:t> </a:t>
            </a:r>
            <a:r>
              <a:rPr lang="en-US" altLang="en-US" sz="2800" dirty="0" err="1">
                <a:solidFill>
                  <a:schemeClr val="tx1">
                    <a:alpha val="55000"/>
                  </a:schemeClr>
                </a:solidFill>
                <a:latin typeface="VNI-Souvir" pitchFamily="2" charset="0"/>
              </a:rPr>
              <a:t>caân</a:t>
            </a:r>
            <a:r>
              <a:rPr lang="en-US" altLang="en-US" sz="2800" dirty="0">
                <a:solidFill>
                  <a:schemeClr val="tx1">
                    <a:alpha val="55000"/>
                  </a:schemeClr>
                </a:solidFill>
                <a:latin typeface="VNI-Souvir" pitchFamily="2" charset="0"/>
              </a:rPr>
              <a:t> </a:t>
            </a:r>
            <a:r>
              <a:rPr lang="en-US" altLang="en-US" sz="2800" dirty="0" err="1">
                <a:solidFill>
                  <a:schemeClr val="tx1">
                    <a:alpha val="55000"/>
                  </a:schemeClr>
                </a:solidFill>
                <a:latin typeface="VNI-Souvir" pitchFamily="2" charset="0"/>
              </a:rPr>
              <a:t>baèng</a:t>
            </a:r>
            <a:r>
              <a:rPr lang="en-US" altLang="en-US" sz="2800" dirty="0">
                <a:solidFill>
                  <a:schemeClr val="tx1">
                    <a:alpha val="55000"/>
                  </a:schemeClr>
                </a:solidFill>
                <a:latin typeface="VNI-Souvir" pitchFamily="2" charset="0"/>
              </a:rPr>
              <a:t>.</a:t>
            </a:r>
          </a:p>
          <a:p>
            <a:pPr>
              <a:lnSpc>
                <a:spcPct val="90000"/>
              </a:lnSpc>
              <a:spcAft>
                <a:spcPts val="600"/>
              </a:spcAft>
            </a:pPr>
            <a:r>
              <a:rPr lang="en-US" altLang="en-US" sz="2800" dirty="0">
                <a:solidFill>
                  <a:schemeClr val="tx1">
                    <a:alpha val="55000"/>
                  </a:schemeClr>
                </a:solidFill>
                <a:latin typeface="VNI-Souvir" pitchFamily="2" charset="0"/>
              </a:rPr>
              <a:t>c. </a:t>
            </a:r>
            <a:r>
              <a:rPr lang="en-US" altLang="en-US" sz="2800" dirty="0" err="1">
                <a:solidFill>
                  <a:schemeClr val="tx1">
                    <a:alpha val="55000"/>
                  </a:schemeClr>
                </a:solidFill>
                <a:latin typeface="VNI-Souvir" pitchFamily="2" charset="0"/>
              </a:rPr>
              <a:t>Tính</a:t>
            </a:r>
            <a:r>
              <a:rPr lang="en-US" altLang="en-US" sz="2800" dirty="0">
                <a:solidFill>
                  <a:schemeClr val="tx1">
                    <a:alpha val="55000"/>
                  </a:schemeClr>
                </a:solidFill>
                <a:latin typeface="VNI-Souvir" pitchFamily="2" charset="0"/>
              </a:rPr>
              <a:t> </a:t>
            </a:r>
            <a:r>
              <a:rPr lang="en-US" altLang="en-US" sz="2800" dirty="0" err="1">
                <a:solidFill>
                  <a:schemeClr val="tx1">
                    <a:alpha val="55000"/>
                  </a:schemeClr>
                </a:solidFill>
                <a:latin typeface="VNI-Souvir" pitchFamily="2" charset="0"/>
              </a:rPr>
              <a:t>heä</a:t>
            </a:r>
            <a:r>
              <a:rPr lang="en-US" altLang="en-US" sz="2800" dirty="0">
                <a:solidFill>
                  <a:schemeClr val="tx1">
                    <a:alpha val="55000"/>
                  </a:schemeClr>
                </a:solidFill>
                <a:latin typeface="VNI-Souvir" pitchFamily="2" charset="0"/>
              </a:rPr>
              <a:t> </a:t>
            </a:r>
            <a:r>
              <a:rPr lang="en-US" altLang="en-US" sz="2800" dirty="0" err="1">
                <a:solidFill>
                  <a:schemeClr val="tx1">
                    <a:alpha val="55000"/>
                  </a:schemeClr>
                </a:solidFill>
                <a:latin typeface="VNI-Souvir" pitchFamily="2" charset="0"/>
              </a:rPr>
              <a:t>soá</a:t>
            </a:r>
            <a:r>
              <a:rPr lang="en-US" altLang="en-US" sz="2800" dirty="0">
                <a:solidFill>
                  <a:schemeClr val="tx1">
                    <a:alpha val="55000"/>
                  </a:schemeClr>
                </a:solidFill>
                <a:latin typeface="VNI-Souvir" pitchFamily="2" charset="0"/>
              </a:rPr>
              <a:t> co </a:t>
            </a:r>
            <a:r>
              <a:rPr lang="en-US" altLang="en-US" sz="2800" dirty="0" err="1">
                <a:solidFill>
                  <a:schemeClr val="tx1">
                    <a:alpha val="55000"/>
                  </a:schemeClr>
                </a:solidFill>
                <a:latin typeface="VNI-Souvir" pitchFamily="2" charset="0"/>
              </a:rPr>
              <a:t>daõn</a:t>
            </a:r>
            <a:r>
              <a:rPr lang="en-US" altLang="en-US" sz="2800" dirty="0">
                <a:solidFill>
                  <a:schemeClr val="tx1">
                    <a:alpha val="55000"/>
                  </a:schemeClr>
                </a:solidFill>
                <a:latin typeface="VNI-Souvir" pitchFamily="2" charset="0"/>
              </a:rPr>
              <a:t> </a:t>
            </a:r>
            <a:r>
              <a:rPr lang="en-US" altLang="en-US" sz="2800" dirty="0" err="1">
                <a:solidFill>
                  <a:schemeClr val="tx1">
                    <a:alpha val="55000"/>
                  </a:schemeClr>
                </a:solidFill>
                <a:latin typeface="VNI-Souvir" pitchFamily="2" charset="0"/>
              </a:rPr>
              <a:t>cuûa</a:t>
            </a:r>
            <a:r>
              <a:rPr lang="en-US" altLang="en-US" sz="2800" dirty="0">
                <a:solidFill>
                  <a:schemeClr val="tx1">
                    <a:alpha val="55000"/>
                  </a:schemeClr>
                </a:solidFill>
                <a:latin typeface="VNI-Souvir" pitchFamily="2" charset="0"/>
              </a:rPr>
              <a:t> </a:t>
            </a:r>
            <a:r>
              <a:rPr lang="en-US" altLang="en-US" sz="2800" dirty="0" err="1">
                <a:solidFill>
                  <a:schemeClr val="tx1">
                    <a:alpha val="55000"/>
                  </a:schemeClr>
                </a:solidFill>
                <a:latin typeface="VNI-Souvir" pitchFamily="2" charset="0"/>
              </a:rPr>
              <a:t>caàu</a:t>
            </a:r>
            <a:r>
              <a:rPr lang="en-US" altLang="en-US" sz="2800" dirty="0">
                <a:solidFill>
                  <a:schemeClr val="tx1">
                    <a:alpha val="55000"/>
                  </a:schemeClr>
                </a:solidFill>
                <a:latin typeface="VNI-Souvir" pitchFamily="2" charset="0"/>
              </a:rPr>
              <a:t> </a:t>
            </a:r>
            <a:r>
              <a:rPr lang="en-US" altLang="en-US" sz="2800" dirty="0" err="1">
                <a:solidFill>
                  <a:schemeClr val="tx1">
                    <a:alpha val="55000"/>
                  </a:schemeClr>
                </a:solidFill>
                <a:latin typeface="VNI-Souvir" pitchFamily="2" charset="0"/>
              </a:rPr>
              <a:t>taïi</a:t>
            </a:r>
            <a:r>
              <a:rPr lang="en-US" altLang="en-US" sz="2800" dirty="0">
                <a:solidFill>
                  <a:schemeClr val="tx1">
                    <a:alpha val="55000"/>
                  </a:schemeClr>
                </a:solidFill>
                <a:latin typeface="VNI-Souvir" pitchFamily="2" charset="0"/>
              </a:rPr>
              <a:t> </a:t>
            </a:r>
            <a:r>
              <a:rPr lang="en-US" altLang="en-US" sz="2800" dirty="0" err="1">
                <a:solidFill>
                  <a:schemeClr val="tx1">
                    <a:alpha val="55000"/>
                  </a:schemeClr>
                </a:solidFill>
                <a:latin typeface="VNI-Souvir" pitchFamily="2" charset="0"/>
              </a:rPr>
              <a:t>möùc</a:t>
            </a:r>
            <a:r>
              <a:rPr lang="en-US" altLang="en-US" sz="2800" dirty="0">
                <a:solidFill>
                  <a:schemeClr val="tx1">
                    <a:alpha val="55000"/>
                  </a:schemeClr>
                </a:solidFill>
                <a:latin typeface="VNI-Souvir" pitchFamily="2" charset="0"/>
              </a:rPr>
              <a:t> </a:t>
            </a:r>
            <a:r>
              <a:rPr lang="en-US" altLang="en-US" sz="2800" dirty="0" err="1">
                <a:solidFill>
                  <a:schemeClr val="tx1">
                    <a:alpha val="55000"/>
                  </a:schemeClr>
                </a:solidFill>
                <a:latin typeface="VNI-Souvir" pitchFamily="2" charset="0"/>
              </a:rPr>
              <a:t>giaù</a:t>
            </a:r>
            <a:r>
              <a:rPr lang="en-US" altLang="en-US" sz="2800" dirty="0">
                <a:solidFill>
                  <a:schemeClr val="tx1">
                    <a:alpha val="55000"/>
                  </a:schemeClr>
                </a:solidFill>
                <a:latin typeface="VNI-Souvir" pitchFamily="2" charset="0"/>
              </a:rPr>
              <a:t> </a:t>
            </a:r>
            <a:r>
              <a:rPr lang="en-US" altLang="en-US" sz="2800" dirty="0" err="1">
                <a:solidFill>
                  <a:schemeClr val="tx1">
                    <a:alpha val="55000"/>
                  </a:schemeClr>
                </a:solidFill>
                <a:latin typeface="VNI-Souvir" pitchFamily="2" charset="0"/>
              </a:rPr>
              <a:t>caân</a:t>
            </a:r>
            <a:r>
              <a:rPr lang="en-US" altLang="en-US" sz="2800" dirty="0">
                <a:solidFill>
                  <a:schemeClr val="tx1">
                    <a:alpha val="55000"/>
                  </a:schemeClr>
                </a:solidFill>
                <a:latin typeface="VNI-Souvir" pitchFamily="2" charset="0"/>
              </a:rPr>
              <a:t> </a:t>
            </a:r>
            <a:r>
              <a:rPr lang="en-US" altLang="en-US" sz="2800" dirty="0" err="1">
                <a:solidFill>
                  <a:schemeClr val="tx1">
                    <a:alpha val="55000"/>
                  </a:schemeClr>
                </a:solidFill>
                <a:latin typeface="VNI-Souvir" pitchFamily="2" charset="0"/>
              </a:rPr>
              <a:t>baèng</a:t>
            </a:r>
            <a:r>
              <a:rPr lang="en-US" altLang="en-US" sz="2800" dirty="0">
                <a:solidFill>
                  <a:schemeClr val="tx1">
                    <a:alpha val="55000"/>
                  </a:schemeClr>
                </a:solidFill>
                <a:latin typeface="VNI-Souvir" pitchFamily="2" charset="0"/>
              </a:rPr>
              <a:t> </a:t>
            </a:r>
            <a:r>
              <a:rPr lang="en-US" altLang="en-US" sz="2800" dirty="0" err="1">
                <a:solidFill>
                  <a:schemeClr val="tx1">
                    <a:alpha val="55000"/>
                  </a:schemeClr>
                </a:solidFill>
                <a:latin typeface="VNI-Souvir" pitchFamily="2" charset="0"/>
              </a:rPr>
              <a:t>naøy</a:t>
            </a:r>
            <a:r>
              <a:rPr lang="en-US" altLang="en-US" sz="2800" dirty="0">
                <a:solidFill>
                  <a:schemeClr val="tx1">
                    <a:alpha val="55000"/>
                  </a:schemeClr>
                </a:solidFill>
                <a:latin typeface="VNI-Souvir" pitchFamily="2" charset="0"/>
              </a:rPr>
              <a:t>. </a:t>
            </a:r>
            <a:r>
              <a:rPr lang="en-US" altLang="en-US" sz="2800" dirty="0" err="1">
                <a:solidFill>
                  <a:schemeClr val="tx1">
                    <a:alpha val="55000"/>
                  </a:schemeClr>
                </a:solidFill>
                <a:latin typeface="VNI-Souvir" pitchFamily="2" charset="0"/>
              </a:rPr>
              <a:t>Muoán</a:t>
            </a:r>
            <a:r>
              <a:rPr lang="en-US" altLang="en-US" sz="2800" dirty="0">
                <a:solidFill>
                  <a:schemeClr val="tx1">
                    <a:alpha val="55000"/>
                  </a:schemeClr>
                </a:solidFill>
                <a:latin typeface="VNI-Souvir" pitchFamily="2" charset="0"/>
              </a:rPr>
              <a:t> </a:t>
            </a:r>
            <a:r>
              <a:rPr lang="en-US" altLang="en-US" sz="2800" dirty="0" err="1">
                <a:solidFill>
                  <a:schemeClr val="tx1">
                    <a:alpha val="55000"/>
                  </a:schemeClr>
                </a:solidFill>
                <a:latin typeface="VNI-Souvir" pitchFamily="2" charset="0"/>
              </a:rPr>
              <a:t>taêng</a:t>
            </a:r>
            <a:r>
              <a:rPr lang="en-US" altLang="en-US" sz="2800" dirty="0">
                <a:solidFill>
                  <a:schemeClr val="tx1">
                    <a:alpha val="55000"/>
                  </a:schemeClr>
                </a:solidFill>
                <a:latin typeface="VNI-Souvir" pitchFamily="2" charset="0"/>
              </a:rPr>
              <a:t> </a:t>
            </a:r>
            <a:r>
              <a:rPr lang="en-US" altLang="en-US" sz="2800" dirty="0" err="1">
                <a:solidFill>
                  <a:schemeClr val="tx1">
                    <a:alpha val="55000"/>
                  </a:schemeClr>
                </a:solidFill>
                <a:latin typeface="VNI-Souvir" pitchFamily="2" charset="0"/>
              </a:rPr>
              <a:t>doanh</a:t>
            </a:r>
            <a:r>
              <a:rPr lang="en-US" altLang="en-US" sz="2800" dirty="0">
                <a:solidFill>
                  <a:schemeClr val="tx1">
                    <a:alpha val="55000"/>
                  </a:schemeClr>
                </a:solidFill>
                <a:latin typeface="VNI-Souvir" pitchFamily="2" charset="0"/>
              </a:rPr>
              <a:t> </a:t>
            </a:r>
            <a:r>
              <a:rPr lang="en-US" altLang="en-US" sz="2800" dirty="0" err="1">
                <a:solidFill>
                  <a:schemeClr val="tx1">
                    <a:alpha val="55000"/>
                  </a:schemeClr>
                </a:solidFill>
                <a:latin typeface="VNI-Souvir" pitchFamily="2" charset="0"/>
              </a:rPr>
              <a:t>thu</a:t>
            </a:r>
            <a:r>
              <a:rPr lang="en-US" altLang="en-US" sz="2800" dirty="0">
                <a:solidFill>
                  <a:schemeClr val="tx1">
                    <a:alpha val="55000"/>
                  </a:schemeClr>
                </a:solidFill>
                <a:latin typeface="VNI-Souvir" pitchFamily="2" charset="0"/>
              </a:rPr>
              <a:t>, </a:t>
            </a:r>
            <a:r>
              <a:rPr lang="en-US" altLang="en-US" sz="2800" dirty="0" err="1">
                <a:solidFill>
                  <a:schemeClr val="tx1">
                    <a:alpha val="55000"/>
                  </a:schemeClr>
                </a:solidFill>
                <a:latin typeface="VNI-Souvir" pitchFamily="2" charset="0"/>
              </a:rPr>
              <a:t>theo</a:t>
            </a:r>
            <a:r>
              <a:rPr lang="en-US" altLang="en-US" sz="2800" dirty="0">
                <a:solidFill>
                  <a:schemeClr val="tx1">
                    <a:alpha val="55000"/>
                  </a:schemeClr>
                </a:solidFill>
                <a:latin typeface="VNI-Souvir" pitchFamily="2" charset="0"/>
              </a:rPr>
              <a:t> </a:t>
            </a:r>
            <a:r>
              <a:rPr lang="en-US" altLang="en-US" sz="2800" dirty="0" err="1">
                <a:solidFill>
                  <a:schemeClr val="tx1">
                    <a:alpha val="55000"/>
                  </a:schemeClr>
                </a:solidFill>
                <a:latin typeface="VNI-Souvir" pitchFamily="2" charset="0"/>
              </a:rPr>
              <a:t>baïn</a:t>
            </a:r>
            <a:r>
              <a:rPr lang="en-US" altLang="en-US" sz="2800" dirty="0">
                <a:solidFill>
                  <a:schemeClr val="tx1">
                    <a:alpha val="55000"/>
                  </a:schemeClr>
                </a:solidFill>
                <a:latin typeface="VNI-Souvir" pitchFamily="2" charset="0"/>
              </a:rPr>
              <a:t> </a:t>
            </a:r>
            <a:r>
              <a:rPr lang="en-US" altLang="en-US" sz="2800" dirty="0" err="1">
                <a:solidFill>
                  <a:schemeClr val="tx1">
                    <a:alpha val="55000"/>
                  </a:schemeClr>
                </a:solidFill>
                <a:latin typeface="VNI-Souvir" pitchFamily="2" charset="0"/>
              </a:rPr>
              <a:t>neân</a:t>
            </a:r>
            <a:r>
              <a:rPr lang="en-US" altLang="en-US" sz="2800" dirty="0">
                <a:solidFill>
                  <a:schemeClr val="tx1">
                    <a:alpha val="55000"/>
                  </a:schemeClr>
                </a:solidFill>
                <a:latin typeface="VNI-Souvir" pitchFamily="2" charset="0"/>
              </a:rPr>
              <a:t> </a:t>
            </a:r>
            <a:r>
              <a:rPr lang="en-US" altLang="en-US" sz="2800" dirty="0" err="1">
                <a:solidFill>
                  <a:schemeClr val="tx1">
                    <a:alpha val="55000"/>
                  </a:schemeClr>
                </a:solidFill>
                <a:latin typeface="VNI-Souvir" pitchFamily="2" charset="0"/>
              </a:rPr>
              <a:t>aùp</a:t>
            </a:r>
            <a:r>
              <a:rPr lang="en-US" altLang="en-US" sz="2800" dirty="0">
                <a:solidFill>
                  <a:schemeClr val="tx1">
                    <a:alpha val="55000"/>
                  </a:schemeClr>
                </a:solidFill>
                <a:latin typeface="VNI-Souvir" pitchFamily="2" charset="0"/>
              </a:rPr>
              <a:t> </a:t>
            </a:r>
            <a:r>
              <a:rPr lang="en-US" altLang="en-US" sz="2800" dirty="0" err="1">
                <a:solidFill>
                  <a:schemeClr val="tx1">
                    <a:alpha val="55000"/>
                  </a:schemeClr>
                </a:solidFill>
                <a:latin typeface="VNI-Souvir" pitchFamily="2" charset="0"/>
              </a:rPr>
              <a:t>duïng</a:t>
            </a:r>
            <a:r>
              <a:rPr lang="en-US" altLang="en-US" sz="2800" dirty="0">
                <a:solidFill>
                  <a:schemeClr val="tx1">
                    <a:alpha val="55000"/>
                  </a:schemeClr>
                </a:solidFill>
                <a:latin typeface="VNI-Souvir" pitchFamily="2" charset="0"/>
              </a:rPr>
              <a:t> </a:t>
            </a:r>
            <a:r>
              <a:rPr lang="en-US" altLang="en-US" sz="2800" dirty="0" err="1">
                <a:solidFill>
                  <a:schemeClr val="tx1">
                    <a:alpha val="55000"/>
                  </a:schemeClr>
                </a:solidFill>
                <a:latin typeface="VNI-Souvir" pitchFamily="2" charset="0"/>
              </a:rPr>
              <a:t>chính</a:t>
            </a:r>
            <a:r>
              <a:rPr lang="en-US" altLang="en-US" sz="2800" dirty="0">
                <a:solidFill>
                  <a:schemeClr val="tx1">
                    <a:alpha val="55000"/>
                  </a:schemeClr>
                </a:solidFill>
                <a:latin typeface="VNI-Souvir" pitchFamily="2" charset="0"/>
              </a:rPr>
              <a:t> </a:t>
            </a:r>
            <a:r>
              <a:rPr lang="en-US" altLang="en-US" sz="2800" dirty="0" err="1">
                <a:solidFill>
                  <a:schemeClr val="tx1">
                    <a:alpha val="55000"/>
                  </a:schemeClr>
                </a:solidFill>
                <a:latin typeface="VNI-Souvir" pitchFamily="2" charset="0"/>
              </a:rPr>
              <a:t>saùch</a:t>
            </a:r>
            <a:r>
              <a:rPr lang="en-US" altLang="en-US" sz="2800" dirty="0">
                <a:solidFill>
                  <a:schemeClr val="tx1">
                    <a:alpha val="55000"/>
                  </a:schemeClr>
                </a:solidFill>
                <a:latin typeface="VNI-Souvir" pitchFamily="2" charset="0"/>
              </a:rPr>
              <a:t> </a:t>
            </a:r>
            <a:r>
              <a:rPr lang="en-US" altLang="en-US" sz="2800" dirty="0" err="1">
                <a:solidFill>
                  <a:schemeClr val="tx1">
                    <a:alpha val="55000"/>
                  </a:schemeClr>
                </a:solidFill>
                <a:latin typeface="VNI-Souvir" pitchFamily="2" charset="0"/>
              </a:rPr>
              <a:t>giaù</a:t>
            </a:r>
            <a:r>
              <a:rPr lang="en-US" altLang="en-US" sz="2800" dirty="0">
                <a:solidFill>
                  <a:schemeClr val="tx1">
                    <a:alpha val="55000"/>
                  </a:schemeClr>
                </a:solidFill>
                <a:latin typeface="VNI-Souvir" pitchFamily="2" charset="0"/>
              </a:rPr>
              <a:t> </a:t>
            </a:r>
            <a:r>
              <a:rPr lang="en-US" altLang="en-US" sz="2800" dirty="0" err="1">
                <a:solidFill>
                  <a:schemeClr val="tx1">
                    <a:alpha val="55000"/>
                  </a:schemeClr>
                </a:solidFill>
                <a:latin typeface="VNI-Souvir" pitchFamily="2" charset="0"/>
              </a:rPr>
              <a:t>nhö</a:t>
            </a:r>
            <a:r>
              <a:rPr lang="en-US" altLang="en-US" sz="2800" dirty="0">
                <a:solidFill>
                  <a:schemeClr val="tx1">
                    <a:alpha val="55000"/>
                  </a:schemeClr>
                </a:solidFill>
                <a:latin typeface="VNI-Souvir" pitchFamily="2" charset="0"/>
              </a:rPr>
              <a:t> </a:t>
            </a:r>
            <a:r>
              <a:rPr lang="en-US" altLang="en-US" sz="2800" dirty="0" err="1">
                <a:solidFill>
                  <a:schemeClr val="tx1">
                    <a:alpha val="55000"/>
                  </a:schemeClr>
                </a:solidFill>
                <a:latin typeface="VNI-Souvir" pitchFamily="2" charset="0"/>
              </a:rPr>
              <a:t>theá</a:t>
            </a:r>
            <a:r>
              <a:rPr lang="en-US" altLang="en-US" sz="2800" dirty="0">
                <a:solidFill>
                  <a:schemeClr val="tx1">
                    <a:alpha val="55000"/>
                  </a:schemeClr>
                </a:solidFill>
                <a:latin typeface="VNI-Souvir" pitchFamily="2" charset="0"/>
              </a:rPr>
              <a:t> </a:t>
            </a:r>
            <a:r>
              <a:rPr lang="en-US" altLang="en-US" sz="2800" dirty="0" err="1">
                <a:solidFill>
                  <a:schemeClr val="tx1">
                    <a:alpha val="55000"/>
                  </a:schemeClr>
                </a:solidFill>
                <a:latin typeface="VNI-Souvir" pitchFamily="2" charset="0"/>
              </a:rPr>
              <a:t>naøo</a:t>
            </a:r>
            <a:r>
              <a:rPr lang="en-US" altLang="en-US" sz="2800" dirty="0">
                <a:solidFill>
                  <a:schemeClr val="tx1">
                    <a:alpha val="55000"/>
                  </a:schemeClr>
                </a:solidFill>
                <a:latin typeface="VNI-Souvir" pitchFamily="2" charset="0"/>
              </a:rPr>
              <a:t>.</a:t>
            </a:r>
          </a:p>
          <a:p>
            <a:pPr>
              <a:lnSpc>
                <a:spcPct val="90000"/>
              </a:lnSpc>
              <a:spcAft>
                <a:spcPts val="600"/>
              </a:spcAft>
            </a:pPr>
            <a:r>
              <a:rPr lang="en-US" altLang="en-US" sz="2800" dirty="0">
                <a:solidFill>
                  <a:schemeClr val="tx1">
                    <a:alpha val="55000"/>
                  </a:schemeClr>
                </a:solidFill>
                <a:latin typeface="VNI-Souvir" pitchFamily="2" charset="0"/>
              </a:rPr>
              <a:t>d. </a:t>
            </a:r>
            <a:r>
              <a:rPr lang="en-US" altLang="en-US" sz="2800" dirty="0" err="1">
                <a:solidFill>
                  <a:schemeClr val="tx1">
                    <a:alpha val="55000"/>
                  </a:schemeClr>
                </a:solidFill>
                <a:latin typeface="VNI-Souvir" pitchFamily="2" charset="0"/>
              </a:rPr>
              <a:t>Neáu</a:t>
            </a:r>
            <a:r>
              <a:rPr lang="en-US" altLang="en-US" sz="2800" dirty="0">
                <a:solidFill>
                  <a:schemeClr val="tx1">
                    <a:alpha val="55000"/>
                  </a:schemeClr>
                </a:solidFill>
                <a:latin typeface="VNI-Souvir" pitchFamily="2" charset="0"/>
              </a:rPr>
              <a:t> </a:t>
            </a:r>
            <a:r>
              <a:rPr lang="en-US" altLang="en-US" sz="2800" dirty="0" err="1">
                <a:solidFill>
                  <a:schemeClr val="tx1">
                    <a:alpha val="55000"/>
                  </a:schemeClr>
                </a:solidFill>
                <a:latin typeface="VNI-Souvir" pitchFamily="2" charset="0"/>
              </a:rPr>
              <a:t>Chính</a:t>
            </a:r>
            <a:r>
              <a:rPr lang="en-US" altLang="en-US" sz="2800" dirty="0">
                <a:solidFill>
                  <a:schemeClr val="tx1">
                    <a:alpha val="55000"/>
                  </a:schemeClr>
                </a:solidFill>
                <a:latin typeface="VNI-Souvir" pitchFamily="2" charset="0"/>
              </a:rPr>
              <a:t> </a:t>
            </a:r>
            <a:r>
              <a:rPr lang="en-US" altLang="en-US" sz="2800" dirty="0" err="1">
                <a:solidFill>
                  <a:schemeClr val="tx1">
                    <a:alpha val="55000"/>
                  </a:schemeClr>
                </a:solidFill>
                <a:latin typeface="VNI-Souvir" pitchFamily="2" charset="0"/>
              </a:rPr>
              <a:t>phuû</a:t>
            </a:r>
            <a:r>
              <a:rPr lang="en-US" altLang="en-US" sz="2800" dirty="0">
                <a:solidFill>
                  <a:schemeClr val="tx1">
                    <a:alpha val="55000"/>
                  </a:schemeClr>
                </a:solidFill>
                <a:latin typeface="VNI-Souvir" pitchFamily="2" charset="0"/>
              </a:rPr>
              <a:t> qui </a:t>
            </a:r>
            <a:r>
              <a:rPr lang="en-US" altLang="en-US" sz="2800" dirty="0" err="1">
                <a:solidFill>
                  <a:schemeClr val="tx1">
                    <a:alpha val="55000"/>
                  </a:schemeClr>
                </a:solidFill>
                <a:latin typeface="VNI-Souvir" pitchFamily="2" charset="0"/>
              </a:rPr>
              <a:t>ñònh</a:t>
            </a:r>
            <a:r>
              <a:rPr lang="en-US" altLang="en-US" sz="2800" dirty="0">
                <a:solidFill>
                  <a:schemeClr val="tx1">
                    <a:alpha val="55000"/>
                  </a:schemeClr>
                </a:solidFill>
                <a:latin typeface="VNI-Souvir" pitchFamily="2" charset="0"/>
              </a:rPr>
              <a:t> </a:t>
            </a:r>
            <a:r>
              <a:rPr lang="en-US" altLang="en-US" sz="2800" dirty="0" err="1">
                <a:solidFill>
                  <a:schemeClr val="tx1">
                    <a:alpha val="55000"/>
                  </a:schemeClr>
                </a:solidFill>
                <a:latin typeface="VNI-Souvir" pitchFamily="2" charset="0"/>
              </a:rPr>
              <a:t>möùc</a:t>
            </a:r>
            <a:r>
              <a:rPr lang="en-US" altLang="en-US" sz="2800" dirty="0">
                <a:solidFill>
                  <a:schemeClr val="tx1">
                    <a:alpha val="55000"/>
                  </a:schemeClr>
                </a:solidFill>
                <a:latin typeface="VNI-Souvir" pitchFamily="2" charset="0"/>
              </a:rPr>
              <a:t> </a:t>
            </a:r>
            <a:r>
              <a:rPr lang="en-US" altLang="en-US" sz="2800" dirty="0" err="1">
                <a:solidFill>
                  <a:schemeClr val="tx1">
                    <a:alpha val="55000"/>
                  </a:schemeClr>
                </a:solidFill>
                <a:latin typeface="VNI-Souvir" pitchFamily="2" charset="0"/>
              </a:rPr>
              <a:t>giaù</a:t>
            </a:r>
            <a:r>
              <a:rPr lang="en-US" altLang="en-US" sz="2800" dirty="0">
                <a:solidFill>
                  <a:schemeClr val="tx1">
                    <a:alpha val="55000"/>
                  </a:schemeClr>
                </a:solidFill>
                <a:latin typeface="VNI-Souvir" pitchFamily="2" charset="0"/>
              </a:rPr>
              <a:t> P = 4, </a:t>
            </a:r>
            <a:r>
              <a:rPr lang="en-US" altLang="en-US" sz="2800" dirty="0" err="1">
                <a:solidFill>
                  <a:schemeClr val="tx1">
                    <a:alpha val="55000"/>
                  </a:schemeClr>
                </a:solidFill>
                <a:latin typeface="VNI-Souvir" pitchFamily="2" charset="0"/>
              </a:rPr>
              <a:t>haõy</a:t>
            </a:r>
            <a:r>
              <a:rPr lang="en-US" altLang="en-US" sz="2800" dirty="0">
                <a:solidFill>
                  <a:schemeClr val="tx1">
                    <a:alpha val="55000"/>
                  </a:schemeClr>
                </a:solidFill>
                <a:latin typeface="VNI-Souvir" pitchFamily="2" charset="0"/>
              </a:rPr>
              <a:t> </a:t>
            </a:r>
            <a:r>
              <a:rPr lang="en-US" altLang="en-US" sz="2800" dirty="0" err="1">
                <a:solidFill>
                  <a:schemeClr val="tx1">
                    <a:alpha val="55000"/>
                  </a:schemeClr>
                </a:solidFill>
                <a:latin typeface="VNI-Souvir" pitchFamily="2" charset="0"/>
              </a:rPr>
              <a:t>cho</a:t>
            </a:r>
            <a:r>
              <a:rPr lang="en-US" altLang="en-US" sz="2800" dirty="0">
                <a:solidFill>
                  <a:schemeClr val="tx1">
                    <a:alpha val="55000"/>
                  </a:schemeClr>
                </a:solidFill>
                <a:latin typeface="VNI-Souvir" pitchFamily="2" charset="0"/>
              </a:rPr>
              <a:t> </a:t>
            </a:r>
            <a:r>
              <a:rPr lang="en-US" altLang="en-US" sz="2800" dirty="0" err="1">
                <a:solidFill>
                  <a:schemeClr val="tx1">
                    <a:alpha val="55000"/>
                  </a:schemeClr>
                </a:solidFill>
                <a:latin typeface="VNI-Souvir" pitchFamily="2" charset="0"/>
              </a:rPr>
              <a:t>bieát</a:t>
            </a:r>
            <a:r>
              <a:rPr lang="en-US" altLang="en-US" sz="2800" dirty="0">
                <a:solidFill>
                  <a:schemeClr val="tx1">
                    <a:alpha val="55000"/>
                  </a:schemeClr>
                </a:solidFill>
                <a:latin typeface="VNI-Souvir" pitchFamily="2" charset="0"/>
              </a:rPr>
              <a:t> </a:t>
            </a:r>
            <a:r>
              <a:rPr lang="en-US" altLang="en-US" sz="2800" dirty="0" err="1">
                <a:solidFill>
                  <a:schemeClr val="tx1">
                    <a:alpha val="55000"/>
                  </a:schemeClr>
                </a:solidFill>
                <a:latin typeface="VNI-Souvir" pitchFamily="2" charset="0"/>
              </a:rPr>
              <a:t>ñieàu</a:t>
            </a:r>
            <a:r>
              <a:rPr lang="en-US" altLang="en-US" sz="2800" dirty="0">
                <a:solidFill>
                  <a:schemeClr val="tx1">
                    <a:alpha val="55000"/>
                  </a:schemeClr>
                </a:solidFill>
                <a:latin typeface="VNI-Souvir" pitchFamily="2" charset="0"/>
              </a:rPr>
              <a:t> </a:t>
            </a:r>
            <a:r>
              <a:rPr lang="en-US" altLang="en-US" sz="2800" dirty="0" err="1">
                <a:solidFill>
                  <a:schemeClr val="tx1">
                    <a:alpha val="55000"/>
                  </a:schemeClr>
                </a:solidFill>
                <a:latin typeface="VNI-Souvir" pitchFamily="2" charset="0"/>
              </a:rPr>
              <a:t>gì</a:t>
            </a:r>
            <a:r>
              <a:rPr lang="en-US" altLang="en-US" sz="2800" dirty="0">
                <a:solidFill>
                  <a:schemeClr val="tx1">
                    <a:alpha val="55000"/>
                  </a:schemeClr>
                </a:solidFill>
                <a:latin typeface="VNI-Souvir" pitchFamily="2" charset="0"/>
              </a:rPr>
              <a:t> </a:t>
            </a:r>
            <a:r>
              <a:rPr lang="en-US" altLang="en-US" sz="2800" dirty="0" err="1">
                <a:solidFill>
                  <a:schemeClr val="tx1">
                    <a:alpha val="55000"/>
                  </a:schemeClr>
                </a:solidFill>
                <a:latin typeface="VNI-Souvir" pitchFamily="2" charset="0"/>
              </a:rPr>
              <a:t>xaûy</a:t>
            </a:r>
            <a:r>
              <a:rPr lang="en-US" altLang="en-US" sz="2800" dirty="0">
                <a:solidFill>
                  <a:schemeClr val="tx1">
                    <a:alpha val="55000"/>
                  </a:schemeClr>
                </a:solidFill>
                <a:latin typeface="VNI-Souvir" pitchFamily="2" charset="0"/>
              </a:rPr>
              <a:t> </a:t>
            </a:r>
            <a:r>
              <a:rPr lang="en-US" altLang="en-US" sz="2800" dirty="0" err="1">
                <a:solidFill>
                  <a:schemeClr val="tx1">
                    <a:alpha val="55000"/>
                  </a:schemeClr>
                </a:solidFill>
                <a:latin typeface="VNI-Souvir" pitchFamily="2" charset="0"/>
              </a:rPr>
              <a:t>ra</a:t>
            </a:r>
            <a:r>
              <a:rPr lang="en-US" altLang="en-US" sz="2800" dirty="0">
                <a:solidFill>
                  <a:schemeClr val="tx1">
                    <a:alpha val="55000"/>
                  </a:schemeClr>
                </a:solidFill>
                <a:latin typeface="VNI-Souvir" pitchFamily="2" charset="0"/>
              </a:rPr>
              <a:t> </a:t>
            </a:r>
            <a:r>
              <a:rPr lang="en-US" altLang="en-US" sz="2800" dirty="0" err="1">
                <a:solidFill>
                  <a:schemeClr val="tx1">
                    <a:alpha val="55000"/>
                  </a:schemeClr>
                </a:solidFill>
                <a:latin typeface="VNI-Souvir" pitchFamily="2" charset="0"/>
              </a:rPr>
              <a:t>treân</a:t>
            </a:r>
            <a:r>
              <a:rPr lang="en-US" altLang="en-US" sz="2800" dirty="0">
                <a:solidFill>
                  <a:schemeClr val="tx1">
                    <a:alpha val="55000"/>
                  </a:schemeClr>
                </a:solidFill>
                <a:latin typeface="VNI-Souvir" pitchFamily="2" charset="0"/>
              </a:rPr>
              <a:t> </a:t>
            </a:r>
            <a:r>
              <a:rPr lang="en-US" altLang="en-US" sz="2800" dirty="0" err="1">
                <a:solidFill>
                  <a:schemeClr val="tx1">
                    <a:alpha val="55000"/>
                  </a:schemeClr>
                </a:solidFill>
                <a:latin typeface="VNI-Souvir" pitchFamily="2" charset="0"/>
              </a:rPr>
              <a:t>thò</a:t>
            </a:r>
            <a:r>
              <a:rPr lang="en-US" altLang="en-US" sz="2800" dirty="0">
                <a:solidFill>
                  <a:schemeClr val="tx1">
                    <a:alpha val="55000"/>
                  </a:schemeClr>
                </a:solidFill>
                <a:latin typeface="VNI-Souvir" pitchFamily="2" charset="0"/>
              </a:rPr>
              <a:t> </a:t>
            </a:r>
            <a:r>
              <a:rPr lang="en-US" altLang="en-US" sz="2800" dirty="0" err="1">
                <a:solidFill>
                  <a:schemeClr val="tx1">
                    <a:alpha val="55000"/>
                  </a:schemeClr>
                </a:solidFill>
                <a:latin typeface="VNI-Souvir" pitchFamily="2" charset="0"/>
              </a:rPr>
              <a:t>tröôøng</a:t>
            </a:r>
            <a:r>
              <a:rPr lang="en-US" altLang="en-US" sz="2800" dirty="0">
                <a:solidFill>
                  <a:schemeClr val="tx1">
                    <a:alpha val="55000"/>
                  </a:schemeClr>
                </a:solidFill>
                <a:latin typeface="VNI-Souvir" pitchFamily="2" charset="0"/>
              </a:rPr>
              <a:t>, </a:t>
            </a:r>
            <a:r>
              <a:rPr lang="en-US" altLang="en-US" sz="2800" dirty="0" err="1">
                <a:solidFill>
                  <a:schemeClr val="tx1">
                    <a:alpha val="55000"/>
                  </a:schemeClr>
                </a:solidFill>
                <a:latin typeface="VNI-Souvir" pitchFamily="2" charset="0"/>
              </a:rPr>
              <a:t>tính</a:t>
            </a:r>
            <a:r>
              <a:rPr lang="en-US" altLang="en-US" sz="2800" dirty="0">
                <a:solidFill>
                  <a:schemeClr val="tx1">
                    <a:alpha val="55000"/>
                  </a:schemeClr>
                </a:solidFill>
                <a:latin typeface="VNI-Souvir" pitchFamily="2" charset="0"/>
              </a:rPr>
              <a:t> </a:t>
            </a:r>
            <a:r>
              <a:rPr lang="en-US" altLang="en-US" sz="2800" dirty="0" err="1">
                <a:solidFill>
                  <a:schemeClr val="tx1">
                    <a:alpha val="55000"/>
                  </a:schemeClr>
                </a:solidFill>
                <a:latin typeface="VNI-Souvir" pitchFamily="2" charset="0"/>
              </a:rPr>
              <a:t>soá</a:t>
            </a:r>
            <a:r>
              <a:rPr lang="en-US" altLang="en-US" sz="2800" dirty="0">
                <a:solidFill>
                  <a:schemeClr val="tx1">
                    <a:alpha val="55000"/>
                  </a:schemeClr>
                </a:solidFill>
                <a:latin typeface="VNI-Souvir" pitchFamily="2" charset="0"/>
              </a:rPr>
              <a:t> </a:t>
            </a:r>
            <a:r>
              <a:rPr lang="en-US" altLang="en-US" sz="2800" dirty="0" err="1">
                <a:solidFill>
                  <a:schemeClr val="tx1">
                    <a:alpha val="55000"/>
                  </a:schemeClr>
                </a:solidFill>
                <a:latin typeface="VNI-Souvir" pitchFamily="2" charset="0"/>
              </a:rPr>
              <a:t>tieàn</a:t>
            </a:r>
            <a:r>
              <a:rPr lang="en-US" altLang="en-US" sz="2800" dirty="0">
                <a:solidFill>
                  <a:schemeClr val="tx1">
                    <a:alpha val="55000"/>
                  </a:schemeClr>
                </a:solidFill>
                <a:latin typeface="VNI-Souvir" pitchFamily="2" charset="0"/>
              </a:rPr>
              <a:t> </a:t>
            </a:r>
            <a:r>
              <a:rPr lang="en-US" altLang="en-US" sz="2800" dirty="0" err="1">
                <a:solidFill>
                  <a:schemeClr val="tx1">
                    <a:alpha val="55000"/>
                  </a:schemeClr>
                </a:solidFill>
                <a:latin typeface="VNI-Souvir" pitchFamily="2" charset="0"/>
              </a:rPr>
              <a:t>maø</a:t>
            </a:r>
            <a:r>
              <a:rPr lang="en-US" altLang="en-US" sz="2800" dirty="0">
                <a:solidFill>
                  <a:schemeClr val="tx1">
                    <a:alpha val="55000"/>
                  </a:schemeClr>
                </a:solidFill>
                <a:latin typeface="VNI-Souvir" pitchFamily="2" charset="0"/>
              </a:rPr>
              <a:t> </a:t>
            </a:r>
            <a:r>
              <a:rPr lang="en-US" altLang="en-US" sz="2800" dirty="0" err="1">
                <a:solidFill>
                  <a:schemeClr val="tx1">
                    <a:alpha val="55000"/>
                  </a:schemeClr>
                </a:solidFill>
                <a:latin typeface="VNI-Souvir" pitchFamily="2" charset="0"/>
              </a:rPr>
              <a:t>chính</a:t>
            </a:r>
            <a:r>
              <a:rPr lang="en-US" altLang="en-US" sz="2800" dirty="0">
                <a:solidFill>
                  <a:schemeClr val="tx1">
                    <a:alpha val="55000"/>
                  </a:schemeClr>
                </a:solidFill>
                <a:latin typeface="VNI-Souvir" pitchFamily="2" charset="0"/>
              </a:rPr>
              <a:t> </a:t>
            </a:r>
            <a:r>
              <a:rPr lang="en-US" altLang="en-US" sz="2800" dirty="0" err="1">
                <a:solidFill>
                  <a:schemeClr val="tx1">
                    <a:alpha val="55000"/>
                  </a:schemeClr>
                </a:solidFill>
                <a:latin typeface="VNI-Souvir" pitchFamily="2" charset="0"/>
              </a:rPr>
              <a:t>Phuû</a:t>
            </a:r>
            <a:r>
              <a:rPr lang="en-US" altLang="en-US" sz="2800" dirty="0">
                <a:solidFill>
                  <a:schemeClr val="tx1">
                    <a:alpha val="55000"/>
                  </a:schemeClr>
                </a:solidFill>
                <a:latin typeface="VNI-Souvir" pitchFamily="2" charset="0"/>
              </a:rPr>
              <a:t> chi </a:t>
            </a:r>
            <a:r>
              <a:rPr lang="en-US" altLang="en-US" sz="2800" dirty="0" err="1">
                <a:solidFill>
                  <a:schemeClr val="tx1">
                    <a:alpha val="55000"/>
                  </a:schemeClr>
                </a:solidFill>
                <a:latin typeface="VNI-Souvir" pitchFamily="2" charset="0"/>
              </a:rPr>
              <a:t>ra</a:t>
            </a:r>
            <a:r>
              <a:rPr lang="en-US" altLang="en-US" sz="2800" dirty="0">
                <a:solidFill>
                  <a:schemeClr val="tx1">
                    <a:alpha val="55000"/>
                  </a:schemeClr>
                </a:solidFill>
                <a:latin typeface="VNI-Souvir" pitchFamily="2" charset="0"/>
              </a:rPr>
              <a:t> </a:t>
            </a:r>
            <a:r>
              <a:rPr lang="en-US" altLang="en-US" sz="2800" dirty="0" err="1">
                <a:solidFill>
                  <a:schemeClr val="tx1">
                    <a:alpha val="55000"/>
                  </a:schemeClr>
                </a:solidFill>
                <a:latin typeface="VNI-Souvir" pitchFamily="2" charset="0"/>
              </a:rPr>
              <a:t>ñeå</a:t>
            </a:r>
            <a:r>
              <a:rPr lang="en-US" altLang="en-US" sz="2800" dirty="0">
                <a:solidFill>
                  <a:schemeClr val="tx1">
                    <a:alpha val="55000"/>
                  </a:schemeClr>
                </a:solidFill>
                <a:latin typeface="VNI-Souvir" pitchFamily="2" charset="0"/>
              </a:rPr>
              <a:t> </a:t>
            </a:r>
            <a:r>
              <a:rPr lang="en-US" altLang="en-US" sz="2800" dirty="0" err="1">
                <a:solidFill>
                  <a:schemeClr val="tx1">
                    <a:alpha val="55000"/>
                  </a:schemeClr>
                </a:solidFill>
                <a:latin typeface="VNI-Souvir" pitchFamily="2" charset="0"/>
              </a:rPr>
              <a:t>thöïc</a:t>
            </a:r>
            <a:r>
              <a:rPr lang="en-US" altLang="en-US" sz="2800" dirty="0">
                <a:solidFill>
                  <a:schemeClr val="tx1">
                    <a:alpha val="55000"/>
                  </a:schemeClr>
                </a:solidFill>
                <a:latin typeface="VNI-Souvir" pitchFamily="2" charset="0"/>
              </a:rPr>
              <a:t> </a:t>
            </a:r>
            <a:r>
              <a:rPr lang="en-US" altLang="en-US" sz="2800" dirty="0" err="1">
                <a:solidFill>
                  <a:schemeClr val="tx1">
                    <a:alpha val="55000"/>
                  </a:schemeClr>
                </a:solidFill>
                <a:latin typeface="VNI-Souvir" pitchFamily="2" charset="0"/>
              </a:rPr>
              <a:t>hieän</a:t>
            </a:r>
            <a:r>
              <a:rPr lang="en-US" altLang="en-US" sz="2800" dirty="0">
                <a:solidFill>
                  <a:schemeClr val="tx1">
                    <a:alpha val="55000"/>
                  </a:schemeClr>
                </a:solidFill>
                <a:latin typeface="VNI-Souvir" pitchFamily="2" charset="0"/>
              </a:rPr>
              <a:t> </a:t>
            </a:r>
            <a:r>
              <a:rPr lang="en-US" altLang="en-US" sz="2800" dirty="0" err="1">
                <a:solidFill>
                  <a:schemeClr val="tx1">
                    <a:alpha val="55000"/>
                  </a:schemeClr>
                </a:solidFill>
                <a:latin typeface="VNI-Souvir" pitchFamily="2" charset="0"/>
              </a:rPr>
              <a:t>chính</a:t>
            </a:r>
            <a:r>
              <a:rPr lang="en-US" altLang="en-US" sz="2800" dirty="0">
                <a:solidFill>
                  <a:schemeClr val="tx1">
                    <a:alpha val="55000"/>
                  </a:schemeClr>
                </a:solidFill>
                <a:latin typeface="VNI-Souvir" pitchFamily="2" charset="0"/>
              </a:rPr>
              <a:t> </a:t>
            </a:r>
            <a:r>
              <a:rPr lang="en-US" altLang="en-US" sz="2800" dirty="0" err="1">
                <a:solidFill>
                  <a:schemeClr val="tx1">
                    <a:alpha val="55000"/>
                  </a:schemeClr>
                </a:solidFill>
                <a:latin typeface="VNI-Souvir" pitchFamily="2" charset="0"/>
              </a:rPr>
              <a:t>saùch</a:t>
            </a:r>
            <a:r>
              <a:rPr lang="en-US" altLang="en-US" sz="2800" dirty="0">
                <a:solidFill>
                  <a:schemeClr val="tx1">
                    <a:alpha val="55000"/>
                  </a:schemeClr>
                </a:solidFill>
                <a:latin typeface="VNI-Souvir" pitchFamily="2" charset="0"/>
              </a:rPr>
              <a:t> </a:t>
            </a:r>
            <a:r>
              <a:rPr lang="en-US" altLang="en-US" sz="2800" dirty="0" err="1">
                <a:solidFill>
                  <a:schemeClr val="tx1">
                    <a:alpha val="55000"/>
                  </a:schemeClr>
                </a:solidFill>
                <a:latin typeface="VNI-Souvir" pitchFamily="2" charset="0"/>
              </a:rPr>
              <a:t>naøy</a:t>
            </a:r>
            <a:r>
              <a:rPr lang="en-US" altLang="en-US" sz="2800" dirty="0">
                <a:solidFill>
                  <a:schemeClr val="tx1">
                    <a:alpha val="55000"/>
                  </a:schemeClr>
                </a:solidFill>
                <a:latin typeface="VNI-Souvir" pitchFamily="2" charset="0"/>
              </a:rPr>
              <a:t>.</a:t>
            </a:r>
          </a:p>
        </p:txBody>
      </p:sp>
    </p:spTree>
  </p:cSld>
  <p:clrMapOvr>
    <a:masterClrMapping/>
  </p:clrMapOvr>
</p:sld>
</file>

<file path=ppt/slides/slide1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7458" name="Rectangle 2">
            <a:extLst>
              <a:ext uri="{FF2B5EF4-FFF2-40B4-BE49-F238E27FC236}">
                <a16:creationId xmlns:a16="http://schemas.microsoft.com/office/drawing/2014/main" id="{3A9C9E8E-2E60-572C-22CA-DC87973DEAF4}"/>
              </a:ext>
            </a:extLst>
          </p:cNvPr>
          <p:cNvSpPr>
            <a:spLocks noGrp="1" noChangeArrowheads="1"/>
          </p:cNvSpPr>
          <p:nvPr>
            <p:ph type="title"/>
          </p:nvPr>
        </p:nvSpPr>
        <p:spPr>
          <a:xfrm>
            <a:off x="3759200" y="239712"/>
            <a:ext cx="6676083" cy="1325563"/>
          </a:xfrm>
        </p:spPr>
        <p:txBody>
          <a:bodyPr>
            <a:normAutofit/>
          </a:bodyPr>
          <a:lstStyle/>
          <a:p>
            <a:pPr eaLnBrk="1" hangingPunct="1"/>
            <a:r>
              <a:rPr lang="en-US" altLang="en-US" sz="2800" dirty="0" err="1">
                <a:latin typeface="VNI-Souvir" pitchFamily="2" charset="0"/>
              </a:rPr>
              <a:t>Phöông</a:t>
            </a:r>
            <a:r>
              <a:rPr lang="en-US" altLang="en-US" sz="2800" dirty="0">
                <a:latin typeface="VNI-Souvir" pitchFamily="2" charset="0"/>
              </a:rPr>
              <a:t> </a:t>
            </a:r>
            <a:r>
              <a:rPr lang="en-US" altLang="en-US" sz="2800" dirty="0" err="1">
                <a:latin typeface="VNI-Souvir" pitchFamily="2" charset="0"/>
              </a:rPr>
              <a:t>phaùp</a:t>
            </a:r>
            <a:r>
              <a:rPr lang="en-US" altLang="en-US" sz="2800" dirty="0">
                <a:latin typeface="VNI-Souvir" pitchFamily="2" charset="0"/>
              </a:rPr>
              <a:t> </a:t>
            </a:r>
            <a:r>
              <a:rPr lang="en-US" altLang="en-US" sz="2800" dirty="0" err="1">
                <a:latin typeface="VNI-Souvir" pitchFamily="2" charset="0"/>
              </a:rPr>
              <a:t>ñaïi</a:t>
            </a:r>
            <a:r>
              <a:rPr lang="en-US" altLang="en-US" sz="2800" dirty="0">
                <a:latin typeface="VNI-Souvir" pitchFamily="2" charset="0"/>
              </a:rPr>
              <a:t> </a:t>
            </a:r>
            <a:r>
              <a:rPr lang="en-US" altLang="en-US" sz="2800" dirty="0" err="1">
                <a:latin typeface="VNI-Souvir" pitchFamily="2" charset="0"/>
              </a:rPr>
              <a:t>soá</a:t>
            </a:r>
            <a:endParaRPr lang="en-US" altLang="en-US" sz="2800" dirty="0">
              <a:latin typeface="VNI-Souvir" pitchFamily="2" charset="0"/>
            </a:endParaRPr>
          </a:p>
        </p:txBody>
      </p:sp>
      <p:sp>
        <p:nvSpPr>
          <p:cNvPr id="219139" name="Rectangle 3">
            <a:extLst>
              <a:ext uri="{FF2B5EF4-FFF2-40B4-BE49-F238E27FC236}">
                <a16:creationId xmlns:a16="http://schemas.microsoft.com/office/drawing/2014/main" id="{FD7B6E08-4214-DFA8-8678-6EC4B4B78BBF}"/>
              </a:ext>
            </a:extLst>
          </p:cNvPr>
          <p:cNvSpPr>
            <a:spLocks noGrp="1" noChangeArrowheads="1"/>
          </p:cNvSpPr>
          <p:nvPr>
            <p:ph type="body" sz="half" idx="1"/>
          </p:nvPr>
        </p:nvSpPr>
        <p:spPr>
          <a:xfrm>
            <a:off x="2090738" y="1752600"/>
            <a:ext cx="4736040" cy="4267200"/>
          </a:xfrm>
        </p:spPr>
        <p:txBody>
          <a:bodyPr>
            <a:normAutofit/>
          </a:bodyPr>
          <a:lstStyle/>
          <a:p>
            <a:pPr eaLnBrk="1" hangingPunct="1"/>
            <a:r>
              <a:rPr lang="en-US" altLang="en-US" b="1" i="1" u="sng" dirty="0" err="1">
                <a:solidFill>
                  <a:schemeClr val="folHlink"/>
                </a:solidFill>
                <a:latin typeface="VNI-Souvir" pitchFamily="2" charset="0"/>
              </a:rPr>
              <a:t>NgöôøiTD</a:t>
            </a:r>
            <a:r>
              <a:rPr lang="en-US" altLang="en-US" b="1" i="1" u="sng" dirty="0">
                <a:solidFill>
                  <a:schemeClr val="folHlink"/>
                </a:solidFill>
                <a:latin typeface="VNI-Souvir" pitchFamily="2" charset="0"/>
              </a:rPr>
              <a:t>:</a:t>
            </a:r>
          </a:p>
          <a:p>
            <a:pPr eaLnBrk="1" hangingPunct="1"/>
            <a:r>
              <a:rPr lang="en-US" altLang="en-US" dirty="0" err="1">
                <a:latin typeface="VNI-Souvir" pitchFamily="2" charset="0"/>
              </a:rPr>
              <a:t>Muïc</a:t>
            </a:r>
            <a:r>
              <a:rPr lang="en-US" altLang="en-US" dirty="0">
                <a:latin typeface="VNI-Souvir" pitchFamily="2" charset="0"/>
              </a:rPr>
              <a:t> </a:t>
            </a:r>
            <a:r>
              <a:rPr lang="en-US" altLang="en-US" dirty="0" err="1">
                <a:latin typeface="VNI-Souvir" pitchFamily="2" charset="0"/>
              </a:rPr>
              <a:t>tieâu</a:t>
            </a:r>
            <a:r>
              <a:rPr lang="en-US" altLang="en-US" dirty="0">
                <a:latin typeface="VNI-Souvir" pitchFamily="2" charset="0"/>
              </a:rPr>
              <a:t>: </a:t>
            </a:r>
            <a:r>
              <a:rPr lang="en-US" altLang="en-US" dirty="0" err="1">
                <a:latin typeface="VNI-Souvir" pitchFamily="2" charset="0"/>
              </a:rPr>
              <a:t>TUmax</a:t>
            </a:r>
            <a:endParaRPr lang="en-US" altLang="en-US" dirty="0">
              <a:latin typeface="VNI-Souvir" pitchFamily="2" charset="0"/>
            </a:endParaRPr>
          </a:p>
          <a:p>
            <a:pPr eaLnBrk="1" hangingPunct="1"/>
            <a:r>
              <a:rPr lang="en-US" altLang="en-US" dirty="0">
                <a:latin typeface="VNI-Souvir" pitchFamily="2" charset="0"/>
              </a:rPr>
              <a:t>2ÑK:</a:t>
            </a:r>
          </a:p>
        </p:txBody>
      </p:sp>
      <p:sp>
        <p:nvSpPr>
          <p:cNvPr id="219140" name="Rectangle 4">
            <a:extLst>
              <a:ext uri="{FF2B5EF4-FFF2-40B4-BE49-F238E27FC236}">
                <a16:creationId xmlns:a16="http://schemas.microsoft.com/office/drawing/2014/main" id="{D4675625-6BD2-6834-63B0-3C17CEDFE571}"/>
              </a:ext>
            </a:extLst>
          </p:cNvPr>
          <p:cNvSpPr>
            <a:spLocks noGrp="1" noChangeArrowheads="1"/>
          </p:cNvSpPr>
          <p:nvPr>
            <p:ph type="body" sz="half" idx="2"/>
          </p:nvPr>
        </p:nvSpPr>
        <p:spPr>
          <a:xfrm>
            <a:off x="6169026" y="1752600"/>
            <a:ext cx="4736041" cy="4267200"/>
          </a:xfrm>
        </p:spPr>
        <p:txBody>
          <a:bodyPr>
            <a:normAutofit/>
          </a:bodyPr>
          <a:lstStyle/>
          <a:p>
            <a:pPr eaLnBrk="1" hangingPunct="1"/>
            <a:r>
              <a:rPr lang="en-US" altLang="en-US" b="1" i="1" u="sng" dirty="0" err="1">
                <a:solidFill>
                  <a:schemeClr val="folHlink"/>
                </a:solidFill>
                <a:latin typeface="VNI-Souvir" pitchFamily="2" charset="0"/>
              </a:rPr>
              <a:t>NgöôøiSX</a:t>
            </a:r>
            <a:r>
              <a:rPr lang="en-US" altLang="en-US" b="1" i="1" u="sng" dirty="0">
                <a:solidFill>
                  <a:schemeClr val="folHlink"/>
                </a:solidFill>
                <a:latin typeface="VNI-Souvir" pitchFamily="2" charset="0"/>
              </a:rPr>
              <a:t>:</a:t>
            </a:r>
          </a:p>
          <a:p>
            <a:pPr eaLnBrk="1" hangingPunct="1"/>
            <a:r>
              <a:rPr lang="en-US" altLang="en-US" b="1" dirty="0" err="1">
                <a:latin typeface="VNI-Souvir" pitchFamily="2" charset="0"/>
              </a:rPr>
              <a:t>Muïctieâu</a:t>
            </a:r>
            <a:r>
              <a:rPr lang="en-US" altLang="en-US" b="1" dirty="0">
                <a:latin typeface="VNI-Souvir" pitchFamily="2" charset="0"/>
              </a:rPr>
              <a:t>:</a:t>
            </a:r>
            <a:r>
              <a:rPr lang="en-US" altLang="en-US" b="1" dirty="0">
                <a:latin typeface="VNI-Souvir" pitchFamily="2" charset="0"/>
                <a:sym typeface="Symbol" panose="05050102010706020507" pitchFamily="18" charset="2"/>
              </a:rPr>
              <a:t></a:t>
            </a:r>
            <a:r>
              <a:rPr lang="en-US" altLang="en-US" b="1" dirty="0" err="1">
                <a:latin typeface="VNI-Souvir" pitchFamily="2" charset="0"/>
              </a:rPr>
              <a:t>max</a:t>
            </a:r>
            <a:r>
              <a:rPr lang="en-US" altLang="en-US" b="1" dirty="0" err="1">
                <a:latin typeface="VNI-Souvir" pitchFamily="2" charset="0"/>
                <a:cs typeface="Arial" panose="020B0604020202020204" pitchFamily="34" charset="0"/>
              </a:rPr>
              <a:t>→TCmin</a:t>
            </a:r>
            <a:endParaRPr lang="en-US" altLang="en-US" b="1" dirty="0">
              <a:latin typeface="VNI-Souvir" pitchFamily="2" charset="0"/>
              <a:cs typeface="Arial" panose="020B0604020202020204" pitchFamily="34" charset="0"/>
            </a:endParaRPr>
          </a:p>
          <a:p>
            <a:pPr eaLnBrk="1" hangingPunct="1"/>
            <a:r>
              <a:rPr lang="en-US" altLang="en-US" dirty="0">
                <a:latin typeface="VNI-Souvir" pitchFamily="2" charset="0"/>
                <a:cs typeface="Arial" panose="020B0604020202020204" pitchFamily="34" charset="0"/>
              </a:rPr>
              <a:t>2 </a:t>
            </a:r>
            <a:r>
              <a:rPr lang="en-US" altLang="en-US" dirty="0" err="1">
                <a:latin typeface="VNI-Souvir" pitchFamily="2" charset="0"/>
                <a:cs typeface="Arial" panose="020B0604020202020204" pitchFamily="34" charset="0"/>
              </a:rPr>
              <a:t>ÑK</a:t>
            </a:r>
            <a:r>
              <a:rPr lang="en-US" altLang="en-US" dirty="0">
                <a:latin typeface="VNI-Souvir" pitchFamily="2" charset="0"/>
                <a:cs typeface="Arial" panose="020B0604020202020204" pitchFamily="34" charset="0"/>
              </a:rPr>
              <a:t>: </a:t>
            </a:r>
          </a:p>
          <a:p>
            <a:pPr eaLnBrk="1" hangingPunct="1"/>
            <a:endParaRPr lang="en-US" altLang="en-US" dirty="0">
              <a:latin typeface="VNI-Souvir" pitchFamily="2" charset="0"/>
              <a:cs typeface="Arial" panose="020B0604020202020204" pitchFamily="34" charset="0"/>
            </a:endParaRPr>
          </a:p>
        </p:txBody>
      </p:sp>
      <p:graphicFrame>
        <p:nvGraphicFramePr>
          <p:cNvPr id="219141" name="Object 5">
            <a:extLst>
              <a:ext uri="{FF2B5EF4-FFF2-40B4-BE49-F238E27FC236}">
                <a16:creationId xmlns:a16="http://schemas.microsoft.com/office/drawing/2014/main" id="{DADA5FED-91AE-C79A-AAA8-54D797D57A98}"/>
              </a:ext>
            </a:extLst>
          </p:cNvPr>
          <p:cNvGraphicFramePr>
            <a:graphicFrameLocks noGrp="1" noChangeAspect="1"/>
          </p:cNvGraphicFramePr>
          <p:nvPr>
            <p:ph sz="half" idx="4294967295"/>
          </p:nvPr>
        </p:nvGraphicFramePr>
        <p:xfrm>
          <a:off x="2286001" y="3452813"/>
          <a:ext cx="3294063" cy="1581150"/>
        </p:xfrm>
        <a:graphic>
          <a:graphicData uri="http://schemas.openxmlformats.org/presentationml/2006/ole">
            <mc:AlternateContent xmlns:mc="http://schemas.openxmlformats.org/markup-compatibility/2006">
              <mc:Choice xmlns:v="urn:schemas-microsoft-com:vml" Requires="v">
                <p:oleObj name="Equation" r:id="rId2" imgW="1638300" imgH="736600" progId="Equation.3">
                  <p:embed/>
                </p:oleObj>
              </mc:Choice>
              <mc:Fallback>
                <p:oleObj name="Equation" r:id="rId2" imgW="1638300" imgH="736600" progId="Equation.3">
                  <p:embed/>
                  <p:pic>
                    <p:nvPicPr>
                      <p:cNvPr id="219141" name="Object 5">
                        <a:extLst>
                          <a:ext uri="{FF2B5EF4-FFF2-40B4-BE49-F238E27FC236}">
                            <a16:creationId xmlns:a16="http://schemas.microsoft.com/office/drawing/2014/main" id="{DADA5FED-91AE-C79A-AAA8-54D797D57A9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286001" y="3452813"/>
                        <a:ext cx="3294063" cy="15811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219142" name="Object 6">
            <a:extLst>
              <a:ext uri="{FF2B5EF4-FFF2-40B4-BE49-F238E27FC236}">
                <a16:creationId xmlns:a16="http://schemas.microsoft.com/office/drawing/2014/main" id="{7172AAA4-1BC6-5620-F1F4-8F9430668753}"/>
              </a:ext>
            </a:extLst>
          </p:cNvPr>
          <p:cNvGraphicFramePr>
            <a:graphicFrameLocks noChangeAspect="1"/>
          </p:cNvGraphicFramePr>
          <p:nvPr/>
        </p:nvGraphicFramePr>
        <p:xfrm>
          <a:off x="7162800" y="3581400"/>
          <a:ext cx="3505200" cy="1524000"/>
        </p:xfrm>
        <a:graphic>
          <a:graphicData uri="http://schemas.openxmlformats.org/presentationml/2006/ole">
            <mc:AlternateContent xmlns:mc="http://schemas.openxmlformats.org/markup-compatibility/2006">
              <mc:Choice xmlns:v="urn:schemas-microsoft-com:vml" Requires="v">
                <p:oleObj name="Equation" r:id="rId4" imgW="1828800" imgH="736600" progId="Equation.3">
                  <p:embed/>
                </p:oleObj>
              </mc:Choice>
              <mc:Fallback>
                <p:oleObj name="Equation" r:id="rId4" imgW="1828800" imgH="736600" progId="Equation.3">
                  <p:embed/>
                  <p:pic>
                    <p:nvPicPr>
                      <p:cNvPr id="219142" name="Object 6">
                        <a:extLst>
                          <a:ext uri="{FF2B5EF4-FFF2-40B4-BE49-F238E27FC236}">
                            <a16:creationId xmlns:a16="http://schemas.microsoft.com/office/drawing/2014/main" id="{7172AAA4-1BC6-5620-F1F4-8F9430668753}"/>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7162800" y="3581400"/>
                        <a:ext cx="3505200" cy="15240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nodeType="clickEffect">
                                  <p:stCondLst>
                                    <p:cond delay="0"/>
                                  </p:stCondLst>
                                  <p:childTnLst>
                                    <p:set>
                                      <p:cBhvr>
                                        <p:cTn id="6" dur="1" fill="hold">
                                          <p:stCondLst>
                                            <p:cond delay="0"/>
                                          </p:stCondLst>
                                        </p:cTn>
                                        <p:tgtEl>
                                          <p:spTgt spid="219139">
                                            <p:txEl>
                                              <p:pRg st="0" end="0"/>
                                            </p:txEl>
                                          </p:spTgt>
                                        </p:tgtEl>
                                        <p:attrNameLst>
                                          <p:attrName>style.visibility</p:attrName>
                                        </p:attrNameLst>
                                      </p:cBhvr>
                                      <p:to>
                                        <p:strVal val="visible"/>
                                      </p:to>
                                    </p:set>
                                    <p:anim calcmode="lin" valueType="num">
                                      <p:cBhvr additive="base">
                                        <p:cTn id="7" dur="500" fill="hold"/>
                                        <p:tgtEl>
                                          <p:spTgt spid="219139">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219139">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219140">
                                            <p:txEl>
                                              <p:pRg st="0" end="0"/>
                                            </p:txEl>
                                          </p:spTgt>
                                        </p:tgtEl>
                                        <p:attrNameLst>
                                          <p:attrName>style.visibility</p:attrName>
                                        </p:attrNameLst>
                                      </p:cBhvr>
                                      <p:to>
                                        <p:strVal val="visible"/>
                                      </p:to>
                                    </p:set>
                                    <p:anim calcmode="lin" valueType="num">
                                      <p:cBhvr additive="base">
                                        <p:cTn id="13" dur="500" fill="hold"/>
                                        <p:tgtEl>
                                          <p:spTgt spid="219140">
                                            <p:txEl>
                                              <p:pRg st="0" end="0"/>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219140">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nodeType="clickEffect">
                                  <p:stCondLst>
                                    <p:cond delay="0"/>
                                  </p:stCondLst>
                                  <p:childTnLst>
                                    <p:set>
                                      <p:cBhvr>
                                        <p:cTn id="18" dur="1" fill="hold">
                                          <p:stCondLst>
                                            <p:cond delay="0"/>
                                          </p:stCondLst>
                                        </p:cTn>
                                        <p:tgtEl>
                                          <p:spTgt spid="219139">
                                            <p:txEl>
                                              <p:pRg st="1" end="1"/>
                                            </p:txEl>
                                          </p:spTgt>
                                        </p:tgtEl>
                                        <p:attrNameLst>
                                          <p:attrName>style.visibility</p:attrName>
                                        </p:attrNameLst>
                                      </p:cBhvr>
                                      <p:to>
                                        <p:strVal val="visible"/>
                                      </p:to>
                                    </p:set>
                                    <p:anim calcmode="lin" valueType="num">
                                      <p:cBhvr additive="base">
                                        <p:cTn id="19" dur="500" fill="hold"/>
                                        <p:tgtEl>
                                          <p:spTgt spid="219139">
                                            <p:txEl>
                                              <p:pRg st="1" end="1"/>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219139">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4" fill="hold" nodeType="clickEffect">
                                  <p:stCondLst>
                                    <p:cond delay="0"/>
                                  </p:stCondLst>
                                  <p:childTnLst>
                                    <p:set>
                                      <p:cBhvr>
                                        <p:cTn id="24" dur="1" fill="hold">
                                          <p:stCondLst>
                                            <p:cond delay="0"/>
                                          </p:stCondLst>
                                        </p:cTn>
                                        <p:tgtEl>
                                          <p:spTgt spid="219140">
                                            <p:txEl>
                                              <p:pRg st="1" end="1"/>
                                            </p:txEl>
                                          </p:spTgt>
                                        </p:tgtEl>
                                        <p:attrNameLst>
                                          <p:attrName>style.visibility</p:attrName>
                                        </p:attrNameLst>
                                      </p:cBhvr>
                                      <p:to>
                                        <p:strVal val="visible"/>
                                      </p:to>
                                    </p:set>
                                    <p:anim calcmode="lin" valueType="num">
                                      <p:cBhvr additive="base">
                                        <p:cTn id="25" dur="500" fill="hold"/>
                                        <p:tgtEl>
                                          <p:spTgt spid="219140">
                                            <p:txEl>
                                              <p:pRg st="1" end="1"/>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219140">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4" fill="hold" nodeType="clickEffect">
                                  <p:stCondLst>
                                    <p:cond delay="0"/>
                                  </p:stCondLst>
                                  <p:childTnLst>
                                    <p:set>
                                      <p:cBhvr>
                                        <p:cTn id="30" dur="1" fill="hold">
                                          <p:stCondLst>
                                            <p:cond delay="0"/>
                                          </p:stCondLst>
                                        </p:cTn>
                                        <p:tgtEl>
                                          <p:spTgt spid="219139">
                                            <p:txEl>
                                              <p:pRg st="2" end="2"/>
                                            </p:txEl>
                                          </p:spTgt>
                                        </p:tgtEl>
                                        <p:attrNameLst>
                                          <p:attrName>style.visibility</p:attrName>
                                        </p:attrNameLst>
                                      </p:cBhvr>
                                      <p:to>
                                        <p:strVal val="visible"/>
                                      </p:to>
                                    </p:set>
                                    <p:anim calcmode="lin" valueType="num">
                                      <p:cBhvr additive="base">
                                        <p:cTn id="31" dur="500" fill="hold"/>
                                        <p:tgtEl>
                                          <p:spTgt spid="219139">
                                            <p:txEl>
                                              <p:pRg st="2" end="2"/>
                                            </p:txEl>
                                          </p:spTgt>
                                        </p:tgtEl>
                                        <p:attrNameLst>
                                          <p:attrName>ppt_x</p:attrName>
                                        </p:attrNameLst>
                                      </p:cBhvr>
                                      <p:tavLst>
                                        <p:tav tm="0">
                                          <p:val>
                                            <p:strVal val="#ppt_x"/>
                                          </p:val>
                                        </p:tav>
                                        <p:tav tm="100000">
                                          <p:val>
                                            <p:strVal val="#ppt_x"/>
                                          </p:val>
                                        </p:tav>
                                      </p:tavLst>
                                    </p:anim>
                                    <p:anim calcmode="lin" valueType="num">
                                      <p:cBhvr additive="base">
                                        <p:cTn id="32" dur="500" fill="hold"/>
                                        <p:tgtEl>
                                          <p:spTgt spid="219139">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4" fill="hold" nodeType="clickEffect">
                                  <p:stCondLst>
                                    <p:cond delay="0"/>
                                  </p:stCondLst>
                                  <p:childTnLst>
                                    <p:set>
                                      <p:cBhvr>
                                        <p:cTn id="36" dur="1" fill="hold">
                                          <p:stCondLst>
                                            <p:cond delay="0"/>
                                          </p:stCondLst>
                                        </p:cTn>
                                        <p:tgtEl>
                                          <p:spTgt spid="219140">
                                            <p:txEl>
                                              <p:pRg st="2" end="2"/>
                                            </p:txEl>
                                          </p:spTgt>
                                        </p:tgtEl>
                                        <p:attrNameLst>
                                          <p:attrName>style.visibility</p:attrName>
                                        </p:attrNameLst>
                                      </p:cBhvr>
                                      <p:to>
                                        <p:strVal val="visible"/>
                                      </p:to>
                                    </p:set>
                                    <p:anim calcmode="lin" valueType="num">
                                      <p:cBhvr additive="base">
                                        <p:cTn id="37" dur="500" fill="hold"/>
                                        <p:tgtEl>
                                          <p:spTgt spid="219140">
                                            <p:txEl>
                                              <p:pRg st="2" end="2"/>
                                            </p:txEl>
                                          </p:spTgt>
                                        </p:tgtEl>
                                        <p:attrNameLst>
                                          <p:attrName>ppt_x</p:attrName>
                                        </p:attrNameLst>
                                      </p:cBhvr>
                                      <p:tavLst>
                                        <p:tav tm="0">
                                          <p:val>
                                            <p:strVal val="#ppt_x"/>
                                          </p:val>
                                        </p:tav>
                                        <p:tav tm="100000">
                                          <p:val>
                                            <p:strVal val="#ppt_x"/>
                                          </p:val>
                                        </p:tav>
                                      </p:tavLst>
                                    </p:anim>
                                    <p:anim calcmode="lin" valueType="num">
                                      <p:cBhvr additive="base">
                                        <p:cTn id="38" dur="500" fill="hold"/>
                                        <p:tgtEl>
                                          <p:spTgt spid="219140">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39" fill="hold" nodeType="clickPar">
                      <p:stCondLst>
                        <p:cond delay="indefinite"/>
                      </p:stCondLst>
                      <p:childTnLst>
                        <p:par>
                          <p:cTn id="40" fill="hold" nodeType="withGroup">
                            <p:stCondLst>
                              <p:cond delay="0"/>
                            </p:stCondLst>
                            <p:childTnLst>
                              <p:par>
                                <p:cTn id="41" presetID="2" presetClass="entr" presetSubtype="4" fill="hold" nodeType="clickEffect">
                                  <p:stCondLst>
                                    <p:cond delay="0"/>
                                  </p:stCondLst>
                                  <p:childTnLst>
                                    <p:set>
                                      <p:cBhvr>
                                        <p:cTn id="42" dur="1" fill="hold">
                                          <p:stCondLst>
                                            <p:cond delay="0"/>
                                          </p:stCondLst>
                                        </p:cTn>
                                        <p:tgtEl>
                                          <p:spTgt spid="219141"/>
                                        </p:tgtEl>
                                        <p:attrNameLst>
                                          <p:attrName>style.visibility</p:attrName>
                                        </p:attrNameLst>
                                      </p:cBhvr>
                                      <p:to>
                                        <p:strVal val="visible"/>
                                      </p:to>
                                    </p:set>
                                    <p:anim calcmode="lin" valueType="num">
                                      <p:cBhvr additive="base">
                                        <p:cTn id="43" dur="500" fill="hold"/>
                                        <p:tgtEl>
                                          <p:spTgt spid="219141"/>
                                        </p:tgtEl>
                                        <p:attrNameLst>
                                          <p:attrName>ppt_x</p:attrName>
                                        </p:attrNameLst>
                                      </p:cBhvr>
                                      <p:tavLst>
                                        <p:tav tm="0">
                                          <p:val>
                                            <p:strVal val="#ppt_x"/>
                                          </p:val>
                                        </p:tav>
                                        <p:tav tm="100000">
                                          <p:val>
                                            <p:strVal val="#ppt_x"/>
                                          </p:val>
                                        </p:tav>
                                      </p:tavLst>
                                    </p:anim>
                                    <p:anim calcmode="lin" valueType="num">
                                      <p:cBhvr additive="base">
                                        <p:cTn id="44" dur="500" fill="hold"/>
                                        <p:tgtEl>
                                          <p:spTgt spid="219141"/>
                                        </p:tgtEl>
                                        <p:attrNameLst>
                                          <p:attrName>ppt_y</p:attrName>
                                        </p:attrNameLst>
                                      </p:cBhvr>
                                      <p:tavLst>
                                        <p:tav tm="0">
                                          <p:val>
                                            <p:strVal val="1+#ppt_h/2"/>
                                          </p:val>
                                        </p:tav>
                                        <p:tav tm="100000">
                                          <p:val>
                                            <p:strVal val="#ppt_y"/>
                                          </p:val>
                                        </p:tav>
                                      </p:tavLst>
                                    </p:anim>
                                  </p:childTnLst>
                                </p:cTn>
                              </p:par>
                            </p:childTnLst>
                          </p:cTn>
                        </p:par>
                      </p:childTnLst>
                    </p:cTn>
                  </p:par>
                  <p:par>
                    <p:cTn id="45" fill="hold" nodeType="clickPar">
                      <p:stCondLst>
                        <p:cond delay="indefinite"/>
                      </p:stCondLst>
                      <p:childTnLst>
                        <p:par>
                          <p:cTn id="46" fill="hold" nodeType="withGroup">
                            <p:stCondLst>
                              <p:cond delay="0"/>
                            </p:stCondLst>
                            <p:childTnLst>
                              <p:par>
                                <p:cTn id="47" presetID="2" presetClass="entr" presetSubtype="4" fill="hold" nodeType="clickEffect">
                                  <p:stCondLst>
                                    <p:cond delay="0"/>
                                  </p:stCondLst>
                                  <p:childTnLst>
                                    <p:set>
                                      <p:cBhvr>
                                        <p:cTn id="48" dur="1" fill="hold">
                                          <p:stCondLst>
                                            <p:cond delay="0"/>
                                          </p:stCondLst>
                                        </p:cTn>
                                        <p:tgtEl>
                                          <p:spTgt spid="219142"/>
                                        </p:tgtEl>
                                        <p:attrNameLst>
                                          <p:attrName>style.visibility</p:attrName>
                                        </p:attrNameLst>
                                      </p:cBhvr>
                                      <p:to>
                                        <p:strVal val="visible"/>
                                      </p:to>
                                    </p:set>
                                    <p:anim calcmode="lin" valueType="num">
                                      <p:cBhvr additive="base">
                                        <p:cTn id="49" dur="500" fill="hold"/>
                                        <p:tgtEl>
                                          <p:spTgt spid="219142"/>
                                        </p:tgtEl>
                                        <p:attrNameLst>
                                          <p:attrName>ppt_x</p:attrName>
                                        </p:attrNameLst>
                                      </p:cBhvr>
                                      <p:tavLst>
                                        <p:tav tm="0">
                                          <p:val>
                                            <p:strVal val="#ppt_x"/>
                                          </p:val>
                                        </p:tav>
                                        <p:tav tm="100000">
                                          <p:val>
                                            <p:strVal val="#ppt_x"/>
                                          </p:val>
                                        </p:tav>
                                      </p:tavLst>
                                    </p:anim>
                                    <p:anim calcmode="lin" valueType="num">
                                      <p:cBhvr additive="base">
                                        <p:cTn id="50" dur="500" fill="hold"/>
                                        <p:tgtEl>
                                          <p:spTgt spid="21914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9506" name="Rectangle 2">
            <a:extLst>
              <a:ext uri="{FF2B5EF4-FFF2-40B4-BE49-F238E27FC236}">
                <a16:creationId xmlns:a16="http://schemas.microsoft.com/office/drawing/2014/main" id="{49B4679D-0A1A-9DA2-F3CB-16B6A4C8D4FE}"/>
              </a:ext>
            </a:extLst>
          </p:cNvPr>
          <p:cNvSpPr>
            <a:spLocks noGrp="1" noChangeArrowheads="1"/>
          </p:cNvSpPr>
          <p:nvPr>
            <p:ph type="title"/>
          </p:nvPr>
        </p:nvSpPr>
        <p:spPr/>
        <p:txBody>
          <a:bodyPr/>
          <a:lstStyle/>
          <a:p>
            <a:pPr eaLnBrk="1" hangingPunct="1"/>
            <a:r>
              <a:rPr lang="en-US" altLang="en-US">
                <a:latin typeface="VNI-Times" pitchFamily="2" charset="0"/>
              </a:rPr>
              <a:t>Phöông phaùp hình hoïc</a:t>
            </a:r>
          </a:p>
        </p:txBody>
      </p:sp>
      <p:sp>
        <p:nvSpPr>
          <p:cNvPr id="220163" name="Rectangle 3">
            <a:extLst>
              <a:ext uri="{FF2B5EF4-FFF2-40B4-BE49-F238E27FC236}">
                <a16:creationId xmlns:a16="http://schemas.microsoft.com/office/drawing/2014/main" id="{47DC2C5C-928F-EC0E-5EE6-76A302B1E1DB}"/>
              </a:ext>
            </a:extLst>
          </p:cNvPr>
          <p:cNvSpPr>
            <a:spLocks noGrp="1" noChangeArrowheads="1"/>
          </p:cNvSpPr>
          <p:nvPr>
            <p:ph type="body" sz="half" idx="1"/>
          </p:nvPr>
        </p:nvSpPr>
        <p:spPr>
          <a:xfrm>
            <a:off x="2090738" y="1752600"/>
            <a:ext cx="3922712" cy="4267200"/>
          </a:xfrm>
        </p:spPr>
        <p:txBody>
          <a:bodyPr/>
          <a:lstStyle/>
          <a:p>
            <a:pPr eaLnBrk="1" hangingPunct="1"/>
            <a:r>
              <a:rPr lang="en-US" altLang="en-US" sz="2600" b="1" i="1" u="sng">
                <a:solidFill>
                  <a:schemeClr val="hlink"/>
                </a:solidFill>
                <a:latin typeface="VNI-Times" pitchFamily="2" charset="0"/>
              </a:rPr>
              <a:t>NgöôøiTD:</a:t>
            </a:r>
          </a:p>
          <a:p>
            <a:pPr eaLnBrk="1" hangingPunct="1"/>
            <a:r>
              <a:rPr lang="en-US" altLang="en-US" sz="2600">
                <a:latin typeface="VNI-Times" pitchFamily="2" charset="0"/>
              </a:rPr>
              <a:t>Ñaúng ích U</a:t>
            </a:r>
          </a:p>
          <a:p>
            <a:pPr eaLnBrk="1" hangingPunct="1"/>
            <a:r>
              <a:rPr lang="en-US" altLang="en-US" sz="2600">
                <a:latin typeface="VNI-Times" pitchFamily="2" charset="0"/>
              </a:rPr>
              <a:t>Ngaân saùch MN</a:t>
            </a:r>
          </a:p>
        </p:txBody>
      </p:sp>
      <p:sp>
        <p:nvSpPr>
          <p:cNvPr id="220164" name="Rectangle 4">
            <a:extLst>
              <a:ext uri="{FF2B5EF4-FFF2-40B4-BE49-F238E27FC236}">
                <a16:creationId xmlns:a16="http://schemas.microsoft.com/office/drawing/2014/main" id="{26469E71-9D20-330E-ADED-008DB3D34F19}"/>
              </a:ext>
            </a:extLst>
          </p:cNvPr>
          <p:cNvSpPr>
            <a:spLocks noGrp="1" noChangeArrowheads="1"/>
          </p:cNvSpPr>
          <p:nvPr>
            <p:ph type="body" sz="half" idx="2"/>
          </p:nvPr>
        </p:nvSpPr>
        <p:spPr>
          <a:xfrm>
            <a:off x="6858000" y="1981200"/>
            <a:ext cx="3810000" cy="4114800"/>
          </a:xfrm>
        </p:spPr>
        <p:txBody>
          <a:bodyPr/>
          <a:lstStyle/>
          <a:p>
            <a:pPr eaLnBrk="1" hangingPunct="1"/>
            <a:r>
              <a:rPr lang="en-US" altLang="en-US" sz="2600" b="1" i="1" u="sng">
                <a:solidFill>
                  <a:schemeClr val="hlink"/>
                </a:solidFill>
                <a:latin typeface="VNI-Times" pitchFamily="2" charset="0"/>
              </a:rPr>
              <a:t>Ngöôøi SX:</a:t>
            </a:r>
          </a:p>
          <a:p>
            <a:pPr eaLnBrk="1" hangingPunct="1"/>
            <a:r>
              <a:rPr lang="en-US" altLang="en-US" sz="2600">
                <a:latin typeface="VNI-Times" pitchFamily="2" charset="0"/>
              </a:rPr>
              <a:t>Ñaúng löôïng Q</a:t>
            </a:r>
          </a:p>
          <a:p>
            <a:pPr eaLnBrk="1" hangingPunct="1"/>
            <a:r>
              <a:rPr lang="en-US" altLang="en-US" sz="2600">
                <a:latin typeface="VNI-Times" pitchFamily="2" charset="0"/>
              </a:rPr>
              <a:t>Ñaúng phí MN</a:t>
            </a:r>
          </a:p>
        </p:txBody>
      </p:sp>
      <p:sp>
        <p:nvSpPr>
          <p:cNvPr id="149509" name="Line 5">
            <a:extLst>
              <a:ext uri="{FF2B5EF4-FFF2-40B4-BE49-F238E27FC236}">
                <a16:creationId xmlns:a16="http://schemas.microsoft.com/office/drawing/2014/main" id="{56699E83-A6B6-D76E-44AE-0AE63CB1FE54}"/>
              </a:ext>
            </a:extLst>
          </p:cNvPr>
          <p:cNvSpPr>
            <a:spLocks noChangeShapeType="1"/>
          </p:cNvSpPr>
          <p:nvPr/>
        </p:nvSpPr>
        <p:spPr bwMode="auto">
          <a:xfrm>
            <a:off x="7239000" y="3200400"/>
            <a:ext cx="0" cy="25908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nvGrpSpPr>
          <p:cNvPr id="220166" name="Group 6">
            <a:extLst>
              <a:ext uri="{FF2B5EF4-FFF2-40B4-BE49-F238E27FC236}">
                <a16:creationId xmlns:a16="http://schemas.microsoft.com/office/drawing/2014/main" id="{3F2601B1-4342-D4FE-24C7-CCEA9AD4CA35}"/>
              </a:ext>
            </a:extLst>
          </p:cNvPr>
          <p:cNvGrpSpPr>
            <a:grpSpLocks/>
          </p:cNvGrpSpPr>
          <p:nvPr/>
        </p:nvGrpSpPr>
        <p:grpSpPr bwMode="auto">
          <a:xfrm>
            <a:off x="6705600" y="3429000"/>
            <a:ext cx="3505200" cy="2751138"/>
            <a:chOff x="3264" y="2059"/>
            <a:chExt cx="2208" cy="1733"/>
          </a:xfrm>
        </p:grpSpPr>
        <p:sp>
          <p:nvSpPr>
            <p:cNvPr id="149527" name="Line 7">
              <a:extLst>
                <a:ext uri="{FF2B5EF4-FFF2-40B4-BE49-F238E27FC236}">
                  <a16:creationId xmlns:a16="http://schemas.microsoft.com/office/drawing/2014/main" id="{02CC4ACC-26BE-8C1B-4D53-039F148F0812}"/>
                </a:ext>
              </a:extLst>
            </p:cNvPr>
            <p:cNvSpPr>
              <a:spLocks noChangeShapeType="1"/>
            </p:cNvSpPr>
            <p:nvPr/>
          </p:nvSpPr>
          <p:spPr bwMode="auto">
            <a:xfrm>
              <a:off x="3600" y="3504"/>
              <a:ext cx="1824"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9528" name="Line 8">
              <a:extLst>
                <a:ext uri="{FF2B5EF4-FFF2-40B4-BE49-F238E27FC236}">
                  <a16:creationId xmlns:a16="http://schemas.microsoft.com/office/drawing/2014/main" id="{3CD7CCA7-C3EE-75D7-F016-F4921DD4B09E}"/>
                </a:ext>
              </a:extLst>
            </p:cNvPr>
            <p:cNvSpPr>
              <a:spLocks noChangeShapeType="1"/>
            </p:cNvSpPr>
            <p:nvPr/>
          </p:nvSpPr>
          <p:spPr bwMode="auto">
            <a:xfrm>
              <a:off x="3648" y="2304"/>
              <a:ext cx="1440" cy="1200"/>
            </a:xfrm>
            <a:prstGeom prst="line">
              <a:avLst/>
            </a:prstGeom>
            <a:noFill/>
            <a:ln w="571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9529" name="Text Box 9">
              <a:extLst>
                <a:ext uri="{FF2B5EF4-FFF2-40B4-BE49-F238E27FC236}">
                  <a16:creationId xmlns:a16="http://schemas.microsoft.com/office/drawing/2014/main" id="{2600EA28-801D-7BA7-D5ED-D8E1CE372188}"/>
                </a:ext>
              </a:extLst>
            </p:cNvPr>
            <p:cNvSpPr txBox="1">
              <a:spLocks noChangeArrowheads="1"/>
            </p:cNvSpPr>
            <p:nvPr/>
          </p:nvSpPr>
          <p:spPr bwMode="auto">
            <a:xfrm>
              <a:off x="3312" y="3264"/>
              <a:ext cx="336"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pPr>
                <a:spcBef>
                  <a:spcPct val="50000"/>
                </a:spcBef>
              </a:pPr>
              <a:r>
                <a:rPr lang="en-US" altLang="en-US" sz="2800">
                  <a:latin typeface="VNI-Times" pitchFamily="2" charset="0"/>
                </a:rPr>
                <a:t>O</a:t>
              </a:r>
            </a:p>
          </p:txBody>
        </p:sp>
        <p:sp>
          <p:nvSpPr>
            <p:cNvPr id="149530" name="Arc 10">
              <a:extLst>
                <a:ext uri="{FF2B5EF4-FFF2-40B4-BE49-F238E27FC236}">
                  <a16:creationId xmlns:a16="http://schemas.microsoft.com/office/drawing/2014/main" id="{11C9953D-FAE6-5B0E-9F86-EF1791FCEA2D}"/>
                </a:ext>
              </a:extLst>
            </p:cNvPr>
            <p:cNvSpPr>
              <a:spLocks/>
            </p:cNvSpPr>
            <p:nvPr/>
          </p:nvSpPr>
          <p:spPr bwMode="auto">
            <a:xfrm rot="-10594601">
              <a:off x="3980" y="2059"/>
              <a:ext cx="1401" cy="1103"/>
            </a:xfrm>
            <a:custGeom>
              <a:avLst/>
              <a:gdLst>
                <a:gd name="T0" fmla="*/ 0 w 24644"/>
                <a:gd name="T1" fmla="*/ 0 h 21600"/>
                <a:gd name="T2" fmla="*/ 0 w 24644"/>
                <a:gd name="T3" fmla="*/ 0 h 21600"/>
                <a:gd name="T4" fmla="*/ 0 w 24644"/>
                <a:gd name="T5" fmla="*/ 0 h 21600"/>
                <a:gd name="T6" fmla="*/ 0 60000 65536"/>
                <a:gd name="T7" fmla="*/ 0 60000 65536"/>
                <a:gd name="T8" fmla="*/ 0 60000 65536"/>
              </a:gdLst>
              <a:ahLst/>
              <a:cxnLst>
                <a:cxn ang="T6">
                  <a:pos x="T0" y="T1"/>
                </a:cxn>
                <a:cxn ang="T7">
                  <a:pos x="T2" y="T3"/>
                </a:cxn>
                <a:cxn ang="T8">
                  <a:pos x="T4" y="T5"/>
                </a:cxn>
              </a:cxnLst>
              <a:rect l="0" t="0" r="r" b="b"/>
              <a:pathLst>
                <a:path w="24644" h="21600" fill="none" extrusionOk="0">
                  <a:moveTo>
                    <a:pt x="-1" y="218"/>
                  </a:moveTo>
                  <a:cubicBezTo>
                    <a:pt x="1015" y="73"/>
                    <a:pt x="2040" y="-1"/>
                    <a:pt x="3067" y="0"/>
                  </a:cubicBezTo>
                  <a:cubicBezTo>
                    <a:pt x="14605" y="0"/>
                    <a:pt x="24107" y="9069"/>
                    <a:pt x="24643" y="20596"/>
                  </a:cubicBezTo>
                </a:path>
                <a:path w="24644" h="21600" stroke="0" extrusionOk="0">
                  <a:moveTo>
                    <a:pt x="-1" y="218"/>
                  </a:moveTo>
                  <a:cubicBezTo>
                    <a:pt x="1015" y="73"/>
                    <a:pt x="2040" y="-1"/>
                    <a:pt x="3067" y="0"/>
                  </a:cubicBezTo>
                  <a:cubicBezTo>
                    <a:pt x="14605" y="0"/>
                    <a:pt x="24107" y="9069"/>
                    <a:pt x="24643" y="20596"/>
                  </a:cubicBezTo>
                  <a:lnTo>
                    <a:pt x="3067" y="21600"/>
                  </a:lnTo>
                  <a:lnTo>
                    <a:pt x="-1" y="218"/>
                  </a:lnTo>
                  <a:close/>
                </a:path>
              </a:pathLst>
            </a:custGeom>
            <a:noFill/>
            <a:ln w="38100">
              <a:solidFill>
                <a:schemeClr val="hlink"/>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49531" name="Text Box 11">
              <a:extLst>
                <a:ext uri="{FF2B5EF4-FFF2-40B4-BE49-F238E27FC236}">
                  <a16:creationId xmlns:a16="http://schemas.microsoft.com/office/drawing/2014/main" id="{7DA90F91-DA2B-45E5-29F8-22E9BAF1903F}"/>
                </a:ext>
              </a:extLst>
            </p:cNvPr>
            <p:cNvSpPr txBox="1">
              <a:spLocks noChangeArrowheads="1"/>
            </p:cNvSpPr>
            <p:nvPr/>
          </p:nvSpPr>
          <p:spPr bwMode="auto">
            <a:xfrm>
              <a:off x="4368" y="2640"/>
              <a:ext cx="336"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pPr>
                <a:spcBef>
                  <a:spcPct val="50000"/>
                </a:spcBef>
              </a:pPr>
              <a:r>
                <a:rPr lang="en-US" altLang="en-US" sz="2000" b="1">
                  <a:latin typeface="VNI-Times" pitchFamily="2" charset="0"/>
                </a:rPr>
                <a:t>E</a:t>
              </a:r>
            </a:p>
          </p:txBody>
        </p:sp>
        <p:sp>
          <p:nvSpPr>
            <p:cNvPr id="149532" name="Text Box 12">
              <a:extLst>
                <a:ext uri="{FF2B5EF4-FFF2-40B4-BE49-F238E27FC236}">
                  <a16:creationId xmlns:a16="http://schemas.microsoft.com/office/drawing/2014/main" id="{42FAE668-A612-AFD5-72DB-0A9CF8BEC5B9}"/>
                </a:ext>
              </a:extLst>
            </p:cNvPr>
            <p:cNvSpPr txBox="1">
              <a:spLocks noChangeArrowheads="1"/>
            </p:cNvSpPr>
            <p:nvPr/>
          </p:nvSpPr>
          <p:spPr bwMode="auto">
            <a:xfrm>
              <a:off x="5088" y="2784"/>
              <a:ext cx="384"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pPr>
                <a:spcBef>
                  <a:spcPct val="50000"/>
                </a:spcBef>
              </a:pPr>
              <a:r>
                <a:rPr lang="en-US" altLang="en-US" sz="2400" b="1">
                  <a:latin typeface="VNI-Times" pitchFamily="2" charset="0"/>
                </a:rPr>
                <a:t>Q</a:t>
              </a:r>
              <a:r>
                <a:rPr lang="en-US" altLang="en-US" sz="2400" b="1" baseline="-25000">
                  <a:latin typeface="VNI-Times" pitchFamily="2" charset="0"/>
                </a:rPr>
                <a:t>1</a:t>
              </a:r>
              <a:endParaRPr lang="en-US" altLang="en-US" sz="2400" b="1">
                <a:latin typeface="VNI-Times" pitchFamily="2" charset="0"/>
              </a:endParaRPr>
            </a:p>
          </p:txBody>
        </p:sp>
        <p:sp>
          <p:nvSpPr>
            <p:cNvPr id="149533" name="Line 13">
              <a:extLst>
                <a:ext uri="{FF2B5EF4-FFF2-40B4-BE49-F238E27FC236}">
                  <a16:creationId xmlns:a16="http://schemas.microsoft.com/office/drawing/2014/main" id="{8780FE15-0739-9C96-587B-C49F9DA0DDA8}"/>
                </a:ext>
              </a:extLst>
            </p:cNvPr>
            <p:cNvSpPr>
              <a:spLocks noChangeShapeType="1"/>
            </p:cNvSpPr>
            <p:nvPr/>
          </p:nvSpPr>
          <p:spPr bwMode="auto">
            <a:xfrm>
              <a:off x="4320" y="2832"/>
              <a:ext cx="48" cy="672"/>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9534" name="Line 14">
              <a:extLst>
                <a:ext uri="{FF2B5EF4-FFF2-40B4-BE49-F238E27FC236}">
                  <a16:creationId xmlns:a16="http://schemas.microsoft.com/office/drawing/2014/main" id="{98629A94-1711-E3B9-3C85-CC33E0D6CC91}"/>
                </a:ext>
              </a:extLst>
            </p:cNvPr>
            <p:cNvSpPr>
              <a:spLocks noChangeShapeType="1"/>
            </p:cNvSpPr>
            <p:nvPr/>
          </p:nvSpPr>
          <p:spPr bwMode="auto">
            <a:xfrm flipH="1">
              <a:off x="3648" y="2880"/>
              <a:ext cx="672" cy="0"/>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9535" name="Text Box 15">
              <a:extLst>
                <a:ext uri="{FF2B5EF4-FFF2-40B4-BE49-F238E27FC236}">
                  <a16:creationId xmlns:a16="http://schemas.microsoft.com/office/drawing/2014/main" id="{D093DADA-A20D-526D-6E97-5DD4FBFC4E2C}"/>
                </a:ext>
              </a:extLst>
            </p:cNvPr>
            <p:cNvSpPr txBox="1">
              <a:spLocks noChangeArrowheads="1"/>
            </p:cNvSpPr>
            <p:nvPr/>
          </p:nvSpPr>
          <p:spPr bwMode="auto">
            <a:xfrm>
              <a:off x="4368" y="3504"/>
              <a:ext cx="768"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pPr>
                <a:spcBef>
                  <a:spcPct val="50000"/>
                </a:spcBef>
              </a:pPr>
              <a:r>
                <a:rPr lang="en-US" altLang="en-US" sz="2400" b="1">
                  <a:latin typeface="VNI-Times" pitchFamily="2" charset="0"/>
                </a:rPr>
                <a:t>L</a:t>
              </a:r>
              <a:r>
                <a:rPr lang="en-US" altLang="en-US" sz="2400" b="1" baseline="-25000">
                  <a:latin typeface="VNI-Times" pitchFamily="2" charset="0"/>
                </a:rPr>
                <a:t>1</a:t>
              </a:r>
              <a:endParaRPr lang="en-US" altLang="en-US" sz="2400" b="1">
                <a:latin typeface="VNI-Times" pitchFamily="2" charset="0"/>
              </a:endParaRPr>
            </a:p>
          </p:txBody>
        </p:sp>
        <p:sp>
          <p:nvSpPr>
            <p:cNvPr id="149536" name="Text Box 16">
              <a:extLst>
                <a:ext uri="{FF2B5EF4-FFF2-40B4-BE49-F238E27FC236}">
                  <a16:creationId xmlns:a16="http://schemas.microsoft.com/office/drawing/2014/main" id="{82901A78-502C-0FD3-ED03-71DC4430E4F5}"/>
                </a:ext>
              </a:extLst>
            </p:cNvPr>
            <p:cNvSpPr txBox="1">
              <a:spLocks noChangeArrowheads="1"/>
            </p:cNvSpPr>
            <p:nvPr/>
          </p:nvSpPr>
          <p:spPr bwMode="auto">
            <a:xfrm>
              <a:off x="3264" y="2736"/>
              <a:ext cx="384"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pPr>
                <a:spcBef>
                  <a:spcPct val="50000"/>
                </a:spcBef>
              </a:pPr>
              <a:r>
                <a:rPr lang="en-US" altLang="en-US" sz="2400" b="1">
                  <a:latin typeface="VNI-Times" pitchFamily="2" charset="0"/>
                </a:rPr>
                <a:t>K</a:t>
              </a:r>
              <a:r>
                <a:rPr lang="en-US" altLang="en-US" sz="2800" b="1" baseline="-25000">
                  <a:latin typeface="VNI-Times" pitchFamily="2" charset="0"/>
                </a:rPr>
                <a:t>1</a:t>
              </a:r>
              <a:endParaRPr lang="en-US" altLang="en-US" sz="2800" b="1">
                <a:latin typeface="VNI-Times" pitchFamily="2" charset="0"/>
              </a:endParaRPr>
            </a:p>
          </p:txBody>
        </p:sp>
        <p:sp>
          <p:nvSpPr>
            <p:cNvPr id="149537" name="Text Box 17">
              <a:extLst>
                <a:ext uri="{FF2B5EF4-FFF2-40B4-BE49-F238E27FC236}">
                  <a16:creationId xmlns:a16="http://schemas.microsoft.com/office/drawing/2014/main" id="{1D6E802B-CCCA-C74A-DC4E-9902CAF200FA}"/>
                </a:ext>
              </a:extLst>
            </p:cNvPr>
            <p:cNvSpPr txBox="1">
              <a:spLocks noChangeArrowheads="1"/>
            </p:cNvSpPr>
            <p:nvPr/>
          </p:nvSpPr>
          <p:spPr bwMode="auto">
            <a:xfrm>
              <a:off x="3600" y="2112"/>
              <a:ext cx="336"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pPr>
                <a:spcBef>
                  <a:spcPct val="50000"/>
                </a:spcBef>
              </a:pPr>
              <a:r>
                <a:rPr lang="en-US" altLang="en-US" sz="2000" b="1">
                  <a:latin typeface="VNI-Times" pitchFamily="2" charset="0"/>
                </a:rPr>
                <a:t>M</a:t>
              </a:r>
            </a:p>
          </p:txBody>
        </p:sp>
        <p:sp>
          <p:nvSpPr>
            <p:cNvPr id="149538" name="Text Box 18">
              <a:extLst>
                <a:ext uri="{FF2B5EF4-FFF2-40B4-BE49-F238E27FC236}">
                  <a16:creationId xmlns:a16="http://schemas.microsoft.com/office/drawing/2014/main" id="{8EF16A3D-BFBD-A30A-7685-1D3ED9BADBB7}"/>
                </a:ext>
              </a:extLst>
            </p:cNvPr>
            <p:cNvSpPr txBox="1">
              <a:spLocks noChangeArrowheads="1"/>
            </p:cNvSpPr>
            <p:nvPr/>
          </p:nvSpPr>
          <p:spPr bwMode="auto">
            <a:xfrm>
              <a:off x="5088" y="3216"/>
              <a:ext cx="336"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pPr>
                <a:spcBef>
                  <a:spcPct val="50000"/>
                </a:spcBef>
              </a:pPr>
              <a:r>
                <a:rPr lang="en-US" altLang="en-US" sz="2000" b="1">
                  <a:latin typeface="VNI-Times" pitchFamily="2" charset="0"/>
                </a:rPr>
                <a:t>N</a:t>
              </a:r>
            </a:p>
          </p:txBody>
        </p:sp>
      </p:grpSp>
      <p:grpSp>
        <p:nvGrpSpPr>
          <p:cNvPr id="220179" name="Group 19">
            <a:extLst>
              <a:ext uri="{FF2B5EF4-FFF2-40B4-BE49-F238E27FC236}">
                <a16:creationId xmlns:a16="http://schemas.microsoft.com/office/drawing/2014/main" id="{FB09B8C9-426E-EFAD-80CF-062D6E5002A6}"/>
              </a:ext>
            </a:extLst>
          </p:cNvPr>
          <p:cNvGrpSpPr>
            <a:grpSpLocks/>
          </p:cNvGrpSpPr>
          <p:nvPr/>
        </p:nvGrpSpPr>
        <p:grpSpPr bwMode="auto">
          <a:xfrm>
            <a:off x="2438400" y="3429000"/>
            <a:ext cx="3581400" cy="2971800"/>
            <a:chOff x="528" y="2112"/>
            <a:chExt cx="2256" cy="1872"/>
          </a:xfrm>
        </p:grpSpPr>
        <p:sp>
          <p:nvSpPr>
            <p:cNvPr id="149513" name="Line 20">
              <a:extLst>
                <a:ext uri="{FF2B5EF4-FFF2-40B4-BE49-F238E27FC236}">
                  <a16:creationId xmlns:a16="http://schemas.microsoft.com/office/drawing/2014/main" id="{535BB4EF-A82B-C762-948B-404F440CDC73}"/>
                </a:ext>
              </a:extLst>
            </p:cNvPr>
            <p:cNvSpPr>
              <a:spLocks noChangeShapeType="1"/>
            </p:cNvSpPr>
            <p:nvPr/>
          </p:nvSpPr>
          <p:spPr bwMode="auto">
            <a:xfrm>
              <a:off x="864" y="2112"/>
              <a:ext cx="0" cy="1632"/>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9514" name="Line 21">
              <a:extLst>
                <a:ext uri="{FF2B5EF4-FFF2-40B4-BE49-F238E27FC236}">
                  <a16:creationId xmlns:a16="http://schemas.microsoft.com/office/drawing/2014/main" id="{67DE7B96-A450-52F2-3CCB-A041B37EEE02}"/>
                </a:ext>
              </a:extLst>
            </p:cNvPr>
            <p:cNvSpPr>
              <a:spLocks noChangeShapeType="1"/>
            </p:cNvSpPr>
            <p:nvPr/>
          </p:nvSpPr>
          <p:spPr bwMode="auto">
            <a:xfrm>
              <a:off x="864" y="3696"/>
              <a:ext cx="1824"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9515" name="Line 22">
              <a:extLst>
                <a:ext uri="{FF2B5EF4-FFF2-40B4-BE49-F238E27FC236}">
                  <a16:creationId xmlns:a16="http://schemas.microsoft.com/office/drawing/2014/main" id="{FAB00396-2ACE-7978-3682-1E00005FCA86}"/>
                </a:ext>
              </a:extLst>
            </p:cNvPr>
            <p:cNvSpPr>
              <a:spLocks noChangeShapeType="1"/>
            </p:cNvSpPr>
            <p:nvPr/>
          </p:nvSpPr>
          <p:spPr bwMode="auto">
            <a:xfrm>
              <a:off x="912" y="2496"/>
              <a:ext cx="1440" cy="1200"/>
            </a:xfrm>
            <a:prstGeom prst="line">
              <a:avLst/>
            </a:prstGeom>
            <a:noFill/>
            <a:ln w="571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9516" name="Text Box 23">
              <a:extLst>
                <a:ext uri="{FF2B5EF4-FFF2-40B4-BE49-F238E27FC236}">
                  <a16:creationId xmlns:a16="http://schemas.microsoft.com/office/drawing/2014/main" id="{42B9C160-5A1F-3129-FA45-DBF6022527B1}"/>
                </a:ext>
              </a:extLst>
            </p:cNvPr>
            <p:cNvSpPr txBox="1">
              <a:spLocks noChangeArrowheads="1"/>
            </p:cNvSpPr>
            <p:nvPr/>
          </p:nvSpPr>
          <p:spPr bwMode="auto">
            <a:xfrm>
              <a:off x="576" y="3456"/>
              <a:ext cx="336"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pPr>
                <a:spcBef>
                  <a:spcPct val="50000"/>
                </a:spcBef>
              </a:pPr>
              <a:r>
                <a:rPr lang="en-US" altLang="en-US" sz="2800">
                  <a:latin typeface="VNI-Times" pitchFamily="2" charset="0"/>
                </a:rPr>
                <a:t>O</a:t>
              </a:r>
            </a:p>
          </p:txBody>
        </p:sp>
        <p:sp>
          <p:nvSpPr>
            <p:cNvPr id="149517" name="Arc 24">
              <a:extLst>
                <a:ext uri="{FF2B5EF4-FFF2-40B4-BE49-F238E27FC236}">
                  <a16:creationId xmlns:a16="http://schemas.microsoft.com/office/drawing/2014/main" id="{AD766061-7BBC-0976-6148-A2C8FAB04ECB}"/>
                </a:ext>
              </a:extLst>
            </p:cNvPr>
            <p:cNvSpPr>
              <a:spLocks/>
            </p:cNvSpPr>
            <p:nvPr/>
          </p:nvSpPr>
          <p:spPr bwMode="auto">
            <a:xfrm rot="-10594601">
              <a:off x="1244" y="2251"/>
              <a:ext cx="1401" cy="1103"/>
            </a:xfrm>
            <a:custGeom>
              <a:avLst/>
              <a:gdLst>
                <a:gd name="T0" fmla="*/ 0 w 24644"/>
                <a:gd name="T1" fmla="*/ 0 h 21600"/>
                <a:gd name="T2" fmla="*/ 0 w 24644"/>
                <a:gd name="T3" fmla="*/ 0 h 21600"/>
                <a:gd name="T4" fmla="*/ 0 w 24644"/>
                <a:gd name="T5" fmla="*/ 0 h 21600"/>
                <a:gd name="T6" fmla="*/ 0 60000 65536"/>
                <a:gd name="T7" fmla="*/ 0 60000 65536"/>
                <a:gd name="T8" fmla="*/ 0 60000 65536"/>
              </a:gdLst>
              <a:ahLst/>
              <a:cxnLst>
                <a:cxn ang="T6">
                  <a:pos x="T0" y="T1"/>
                </a:cxn>
                <a:cxn ang="T7">
                  <a:pos x="T2" y="T3"/>
                </a:cxn>
                <a:cxn ang="T8">
                  <a:pos x="T4" y="T5"/>
                </a:cxn>
              </a:cxnLst>
              <a:rect l="0" t="0" r="r" b="b"/>
              <a:pathLst>
                <a:path w="24644" h="21600" fill="none" extrusionOk="0">
                  <a:moveTo>
                    <a:pt x="-1" y="218"/>
                  </a:moveTo>
                  <a:cubicBezTo>
                    <a:pt x="1015" y="73"/>
                    <a:pt x="2040" y="-1"/>
                    <a:pt x="3067" y="0"/>
                  </a:cubicBezTo>
                  <a:cubicBezTo>
                    <a:pt x="14605" y="0"/>
                    <a:pt x="24107" y="9069"/>
                    <a:pt x="24643" y="20596"/>
                  </a:cubicBezTo>
                </a:path>
                <a:path w="24644" h="21600" stroke="0" extrusionOk="0">
                  <a:moveTo>
                    <a:pt x="-1" y="218"/>
                  </a:moveTo>
                  <a:cubicBezTo>
                    <a:pt x="1015" y="73"/>
                    <a:pt x="2040" y="-1"/>
                    <a:pt x="3067" y="0"/>
                  </a:cubicBezTo>
                  <a:cubicBezTo>
                    <a:pt x="14605" y="0"/>
                    <a:pt x="24107" y="9069"/>
                    <a:pt x="24643" y="20596"/>
                  </a:cubicBezTo>
                  <a:lnTo>
                    <a:pt x="3067" y="21600"/>
                  </a:lnTo>
                  <a:lnTo>
                    <a:pt x="-1" y="218"/>
                  </a:lnTo>
                  <a:close/>
                </a:path>
              </a:pathLst>
            </a:custGeom>
            <a:noFill/>
            <a:ln w="38100">
              <a:solidFill>
                <a:schemeClr val="hlink"/>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49518" name="Text Box 25">
              <a:extLst>
                <a:ext uri="{FF2B5EF4-FFF2-40B4-BE49-F238E27FC236}">
                  <a16:creationId xmlns:a16="http://schemas.microsoft.com/office/drawing/2014/main" id="{C2530185-FB88-D627-7BFF-CE1F5ABE0538}"/>
                </a:ext>
              </a:extLst>
            </p:cNvPr>
            <p:cNvSpPr txBox="1">
              <a:spLocks noChangeArrowheads="1"/>
            </p:cNvSpPr>
            <p:nvPr/>
          </p:nvSpPr>
          <p:spPr bwMode="auto">
            <a:xfrm>
              <a:off x="1632" y="2832"/>
              <a:ext cx="336"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pPr>
                <a:spcBef>
                  <a:spcPct val="50000"/>
                </a:spcBef>
              </a:pPr>
              <a:r>
                <a:rPr lang="en-US" altLang="en-US" sz="2000" b="1">
                  <a:latin typeface="VNI-Times" pitchFamily="2" charset="0"/>
                </a:rPr>
                <a:t>E</a:t>
              </a:r>
            </a:p>
          </p:txBody>
        </p:sp>
        <p:sp>
          <p:nvSpPr>
            <p:cNvPr id="149519" name="Text Box 26">
              <a:extLst>
                <a:ext uri="{FF2B5EF4-FFF2-40B4-BE49-F238E27FC236}">
                  <a16:creationId xmlns:a16="http://schemas.microsoft.com/office/drawing/2014/main" id="{448F7558-EE16-1732-6F2A-FEAE1513B42D}"/>
                </a:ext>
              </a:extLst>
            </p:cNvPr>
            <p:cNvSpPr txBox="1">
              <a:spLocks noChangeArrowheads="1"/>
            </p:cNvSpPr>
            <p:nvPr/>
          </p:nvSpPr>
          <p:spPr bwMode="auto">
            <a:xfrm>
              <a:off x="2352" y="2976"/>
              <a:ext cx="384"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pPr>
                <a:spcBef>
                  <a:spcPct val="50000"/>
                </a:spcBef>
              </a:pPr>
              <a:r>
                <a:rPr lang="en-US" altLang="en-US" sz="2400" b="1">
                  <a:latin typeface="VNI-Times" pitchFamily="2" charset="0"/>
                </a:rPr>
                <a:t>U</a:t>
              </a:r>
              <a:r>
                <a:rPr lang="en-US" altLang="en-US" sz="2400" b="1" baseline="-25000">
                  <a:latin typeface="VNI-Times" pitchFamily="2" charset="0"/>
                </a:rPr>
                <a:t>1</a:t>
              </a:r>
              <a:endParaRPr lang="en-US" altLang="en-US" sz="2400" b="1">
                <a:latin typeface="VNI-Times" pitchFamily="2" charset="0"/>
              </a:endParaRPr>
            </a:p>
          </p:txBody>
        </p:sp>
        <p:sp>
          <p:nvSpPr>
            <p:cNvPr id="149520" name="Line 27">
              <a:extLst>
                <a:ext uri="{FF2B5EF4-FFF2-40B4-BE49-F238E27FC236}">
                  <a16:creationId xmlns:a16="http://schemas.microsoft.com/office/drawing/2014/main" id="{83BC7B76-E96A-89F7-8CF0-CE1FF8BD3DEE}"/>
                </a:ext>
              </a:extLst>
            </p:cNvPr>
            <p:cNvSpPr>
              <a:spLocks noChangeShapeType="1"/>
            </p:cNvSpPr>
            <p:nvPr/>
          </p:nvSpPr>
          <p:spPr bwMode="auto">
            <a:xfrm>
              <a:off x="1584" y="3024"/>
              <a:ext cx="48" cy="672"/>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9521" name="Line 28">
              <a:extLst>
                <a:ext uri="{FF2B5EF4-FFF2-40B4-BE49-F238E27FC236}">
                  <a16:creationId xmlns:a16="http://schemas.microsoft.com/office/drawing/2014/main" id="{56447940-1926-0126-0D40-BA78C00416C5}"/>
                </a:ext>
              </a:extLst>
            </p:cNvPr>
            <p:cNvSpPr>
              <a:spLocks noChangeShapeType="1"/>
            </p:cNvSpPr>
            <p:nvPr/>
          </p:nvSpPr>
          <p:spPr bwMode="auto">
            <a:xfrm flipH="1">
              <a:off x="912" y="3072"/>
              <a:ext cx="672" cy="0"/>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9522" name="Text Box 29">
              <a:extLst>
                <a:ext uri="{FF2B5EF4-FFF2-40B4-BE49-F238E27FC236}">
                  <a16:creationId xmlns:a16="http://schemas.microsoft.com/office/drawing/2014/main" id="{1B3BFCD2-D808-832E-015A-8E7819E6F38B}"/>
                </a:ext>
              </a:extLst>
            </p:cNvPr>
            <p:cNvSpPr txBox="1">
              <a:spLocks noChangeArrowheads="1"/>
            </p:cNvSpPr>
            <p:nvPr/>
          </p:nvSpPr>
          <p:spPr bwMode="auto">
            <a:xfrm>
              <a:off x="1632" y="3696"/>
              <a:ext cx="768"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pPr>
                <a:spcBef>
                  <a:spcPct val="50000"/>
                </a:spcBef>
              </a:pPr>
              <a:r>
                <a:rPr lang="en-US" altLang="en-US" sz="2400" b="1">
                  <a:latin typeface="VNI-Times" pitchFamily="2" charset="0"/>
                </a:rPr>
                <a:t>X</a:t>
              </a:r>
              <a:r>
                <a:rPr lang="en-US" altLang="en-US" sz="2400" b="1" baseline="-25000">
                  <a:latin typeface="VNI-Times" pitchFamily="2" charset="0"/>
                </a:rPr>
                <a:t>1</a:t>
              </a:r>
              <a:endParaRPr lang="en-US" altLang="en-US" sz="2400" b="1">
                <a:latin typeface="VNI-Times" pitchFamily="2" charset="0"/>
              </a:endParaRPr>
            </a:p>
          </p:txBody>
        </p:sp>
        <p:sp>
          <p:nvSpPr>
            <p:cNvPr id="149523" name="Text Box 30">
              <a:extLst>
                <a:ext uri="{FF2B5EF4-FFF2-40B4-BE49-F238E27FC236}">
                  <a16:creationId xmlns:a16="http://schemas.microsoft.com/office/drawing/2014/main" id="{C6632BE0-C64F-B6F0-E072-5A096B1EBE28}"/>
                </a:ext>
              </a:extLst>
            </p:cNvPr>
            <p:cNvSpPr txBox="1">
              <a:spLocks noChangeArrowheads="1"/>
            </p:cNvSpPr>
            <p:nvPr/>
          </p:nvSpPr>
          <p:spPr bwMode="auto">
            <a:xfrm>
              <a:off x="528" y="2928"/>
              <a:ext cx="384"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pPr>
                <a:spcBef>
                  <a:spcPct val="50000"/>
                </a:spcBef>
              </a:pPr>
              <a:r>
                <a:rPr lang="en-US" altLang="en-US" sz="2400" b="1">
                  <a:latin typeface="VNI-Times" pitchFamily="2" charset="0"/>
                </a:rPr>
                <a:t>Y</a:t>
              </a:r>
              <a:r>
                <a:rPr lang="en-US" altLang="en-US" sz="2800" b="1" baseline="-25000">
                  <a:latin typeface="VNI-Times" pitchFamily="2" charset="0"/>
                </a:rPr>
                <a:t>1</a:t>
              </a:r>
              <a:endParaRPr lang="en-US" altLang="en-US" sz="2800" b="1">
                <a:latin typeface="VNI-Times" pitchFamily="2" charset="0"/>
              </a:endParaRPr>
            </a:p>
          </p:txBody>
        </p:sp>
        <p:sp>
          <p:nvSpPr>
            <p:cNvPr id="149524" name="Text Box 31">
              <a:extLst>
                <a:ext uri="{FF2B5EF4-FFF2-40B4-BE49-F238E27FC236}">
                  <a16:creationId xmlns:a16="http://schemas.microsoft.com/office/drawing/2014/main" id="{F533047A-4580-6E8C-747D-ADB0CDC67F54}"/>
                </a:ext>
              </a:extLst>
            </p:cNvPr>
            <p:cNvSpPr txBox="1">
              <a:spLocks noChangeArrowheads="1"/>
            </p:cNvSpPr>
            <p:nvPr/>
          </p:nvSpPr>
          <p:spPr bwMode="auto">
            <a:xfrm>
              <a:off x="864" y="2304"/>
              <a:ext cx="336"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pPr>
                <a:spcBef>
                  <a:spcPct val="50000"/>
                </a:spcBef>
              </a:pPr>
              <a:r>
                <a:rPr lang="en-US" altLang="en-US" sz="2000" b="1">
                  <a:latin typeface="VNI-Times" pitchFamily="2" charset="0"/>
                </a:rPr>
                <a:t>M</a:t>
              </a:r>
            </a:p>
          </p:txBody>
        </p:sp>
        <p:sp>
          <p:nvSpPr>
            <p:cNvPr id="149525" name="Text Box 32">
              <a:extLst>
                <a:ext uri="{FF2B5EF4-FFF2-40B4-BE49-F238E27FC236}">
                  <a16:creationId xmlns:a16="http://schemas.microsoft.com/office/drawing/2014/main" id="{FF898854-2C16-F6EE-E0A4-BC6FB400B5E0}"/>
                </a:ext>
              </a:extLst>
            </p:cNvPr>
            <p:cNvSpPr txBox="1">
              <a:spLocks noChangeArrowheads="1"/>
            </p:cNvSpPr>
            <p:nvPr/>
          </p:nvSpPr>
          <p:spPr bwMode="auto">
            <a:xfrm>
              <a:off x="2352" y="3408"/>
              <a:ext cx="336"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pPr>
                <a:spcBef>
                  <a:spcPct val="50000"/>
                </a:spcBef>
              </a:pPr>
              <a:r>
                <a:rPr lang="en-US" altLang="en-US" sz="2000" b="1">
                  <a:latin typeface="VNI-Times" pitchFamily="2" charset="0"/>
                </a:rPr>
                <a:t>N</a:t>
              </a:r>
            </a:p>
          </p:txBody>
        </p:sp>
        <p:sp>
          <p:nvSpPr>
            <p:cNvPr id="149526" name="Text Box 33">
              <a:extLst>
                <a:ext uri="{FF2B5EF4-FFF2-40B4-BE49-F238E27FC236}">
                  <a16:creationId xmlns:a16="http://schemas.microsoft.com/office/drawing/2014/main" id="{1F745EE2-66BA-3EF0-989D-2D22B586109D}"/>
                </a:ext>
              </a:extLst>
            </p:cNvPr>
            <p:cNvSpPr txBox="1">
              <a:spLocks noChangeArrowheads="1"/>
            </p:cNvSpPr>
            <p:nvPr/>
          </p:nvSpPr>
          <p:spPr bwMode="auto">
            <a:xfrm>
              <a:off x="1776" y="2592"/>
              <a:ext cx="1008"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pPr>
                <a:spcBef>
                  <a:spcPct val="50000"/>
                </a:spcBef>
              </a:pPr>
              <a:r>
                <a:rPr lang="en-US" altLang="en-US">
                  <a:latin typeface="Tahoma" panose="020B0604030504040204" pitchFamily="34" charset="0"/>
                </a:rPr>
                <a:t>MRS= -Px/Py</a:t>
              </a:r>
            </a:p>
          </p:txBody>
        </p:sp>
      </p:grpSp>
      <p:sp>
        <p:nvSpPr>
          <p:cNvPr id="149512" name="Text Box 34">
            <a:extLst>
              <a:ext uri="{FF2B5EF4-FFF2-40B4-BE49-F238E27FC236}">
                <a16:creationId xmlns:a16="http://schemas.microsoft.com/office/drawing/2014/main" id="{5A4C22B6-9016-FFE0-299F-010B5BCCD429}"/>
              </a:ext>
            </a:extLst>
          </p:cNvPr>
          <p:cNvSpPr txBox="1">
            <a:spLocks noChangeArrowheads="1"/>
          </p:cNvSpPr>
          <p:nvPr/>
        </p:nvSpPr>
        <p:spPr bwMode="auto">
          <a:xfrm>
            <a:off x="8610600" y="3733801"/>
            <a:ext cx="152400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pPr>
              <a:spcBef>
                <a:spcPct val="50000"/>
              </a:spcBef>
            </a:pPr>
            <a:r>
              <a:rPr lang="en-US" altLang="en-US">
                <a:latin typeface="Tahoma" panose="020B0604030504040204" pitchFamily="34" charset="0"/>
              </a:rPr>
              <a:t>MRTS=-Pl/Pk</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nodeType="clickEffect">
                                  <p:stCondLst>
                                    <p:cond delay="0"/>
                                  </p:stCondLst>
                                  <p:childTnLst>
                                    <p:set>
                                      <p:cBhvr>
                                        <p:cTn id="6" dur="1" fill="hold">
                                          <p:stCondLst>
                                            <p:cond delay="0"/>
                                          </p:stCondLst>
                                        </p:cTn>
                                        <p:tgtEl>
                                          <p:spTgt spid="220163">
                                            <p:txEl>
                                              <p:pRg st="1" end="1"/>
                                            </p:txEl>
                                          </p:spTgt>
                                        </p:tgtEl>
                                        <p:attrNameLst>
                                          <p:attrName>style.visibility</p:attrName>
                                        </p:attrNameLst>
                                      </p:cBhvr>
                                      <p:to>
                                        <p:strVal val="visible"/>
                                      </p:to>
                                    </p:set>
                                    <p:anim calcmode="lin" valueType="num">
                                      <p:cBhvr additive="base">
                                        <p:cTn id="7" dur="500" fill="hold"/>
                                        <p:tgtEl>
                                          <p:spTgt spid="220163">
                                            <p:txEl>
                                              <p:pRg st="1" end="1"/>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220163">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220164">
                                            <p:txEl>
                                              <p:pRg st="1" end="1"/>
                                            </p:txEl>
                                          </p:spTgt>
                                        </p:tgtEl>
                                        <p:attrNameLst>
                                          <p:attrName>style.visibility</p:attrName>
                                        </p:attrNameLst>
                                      </p:cBhvr>
                                      <p:to>
                                        <p:strVal val="visible"/>
                                      </p:to>
                                    </p:set>
                                    <p:anim calcmode="lin" valueType="num">
                                      <p:cBhvr additive="base">
                                        <p:cTn id="13" dur="500" fill="hold"/>
                                        <p:tgtEl>
                                          <p:spTgt spid="220164">
                                            <p:txEl>
                                              <p:pRg st="1" end="1"/>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220164">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nodeType="clickEffect">
                                  <p:stCondLst>
                                    <p:cond delay="0"/>
                                  </p:stCondLst>
                                  <p:childTnLst>
                                    <p:set>
                                      <p:cBhvr>
                                        <p:cTn id="18" dur="1" fill="hold">
                                          <p:stCondLst>
                                            <p:cond delay="0"/>
                                          </p:stCondLst>
                                        </p:cTn>
                                        <p:tgtEl>
                                          <p:spTgt spid="220163">
                                            <p:txEl>
                                              <p:pRg st="2" end="2"/>
                                            </p:txEl>
                                          </p:spTgt>
                                        </p:tgtEl>
                                        <p:attrNameLst>
                                          <p:attrName>style.visibility</p:attrName>
                                        </p:attrNameLst>
                                      </p:cBhvr>
                                      <p:to>
                                        <p:strVal val="visible"/>
                                      </p:to>
                                    </p:set>
                                    <p:anim calcmode="lin" valueType="num">
                                      <p:cBhvr additive="base">
                                        <p:cTn id="19" dur="500" fill="hold"/>
                                        <p:tgtEl>
                                          <p:spTgt spid="220163">
                                            <p:txEl>
                                              <p:pRg st="2" end="2"/>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220163">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4" fill="hold" nodeType="clickEffect">
                                  <p:stCondLst>
                                    <p:cond delay="0"/>
                                  </p:stCondLst>
                                  <p:childTnLst>
                                    <p:set>
                                      <p:cBhvr>
                                        <p:cTn id="24" dur="1" fill="hold">
                                          <p:stCondLst>
                                            <p:cond delay="0"/>
                                          </p:stCondLst>
                                        </p:cTn>
                                        <p:tgtEl>
                                          <p:spTgt spid="220164">
                                            <p:txEl>
                                              <p:pRg st="2" end="2"/>
                                            </p:txEl>
                                          </p:spTgt>
                                        </p:tgtEl>
                                        <p:attrNameLst>
                                          <p:attrName>style.visibility</p:attrName>
                                        </p:attrNameLst>
                                      </p:cBhvr>
                                      <p:to>
                                        <p:strVal val="visible"/>
                                      </p:to>
                                    </p:set>
                                    <p:anim calcmode="lin" valueType="num">
                                      <p:cBhvr additive="base">
                                        <p:cTn id="25" dur="500" fill="hold"/>
                                        <p:tgtEl>
                                          <p:spTgt spid="220164">
                                            <p:txEl>
                                              <p:pRg st="2" end="2"/>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220164">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4" fill="hold" nodeType="clickEffect">
                                  <p:stCondLst>
                                    <p:cond delay="0"/>
                                  </p:stCondLst>
                                  <p:childTnLst>
                                    <p:set>
                                      <p:cBhvr>
                                        <p:cTn id="30" dur="1" fill="hold">
                                          <p:stCondLst>
                                            <p:cond delay="0"/>
                                          </p:stCondLst>
                                        </p:cTn>
                                        <p:tgtEl>
                                          <p:spTgt spid="220179"/>
                                        </p:tgtEl>
                                        <p:attrNameLst>
                                          <p:attrName>style.visibility</p:attrName>
                                        </p:attrNameLst>
                                      </p:cBhvr>
                                      <p:to>
                                        <p:strVal val="visible"/>
                                      </p:to>
                                    </p:set>
                                    <p:anim calcmode="lin" valueType="num">
                                      <p:cBhvr additive="base">
                                        <p:cTn id="31" dur="500" fill="hold"/>
                                        <p:tgtEl>
                                          <p:spTgt spid="220179"/>
                                        </p:tgtEl>
                                        <p:attrNameLst>
                                          <p:attrName>ppt_x</p:attrName>
                                        </p:attrNameLst>
                                      </p:cBhvr>
                                      <p:tavLst>
                                        <p:tav tm="0">
                                          <p:val>
                                            <p:strVal val="#ppt_x"/>
                                          </p:val>
                                        </p:tav>
                                        <p:tav tm="100000">
                                          <p:val>
                                            <p:strVal val="#ppt_x"/>
                                          </p:val>
                                        </p:tav>
                                      </p:tavLst>
                                    </p:anim>
                                    <p:anim calcmode="lin" valueType="num">
                                      <p:cBhvr additive="base">
                                        <p:cTn id="32" dur="500" fill="hold"/>
                                        <p:tgtEl>
                                          <p:spTgt spid="220179"/>
                                        </p:tgtEl>
                                        <p:attrNameLst>
                                          <p:attrName>ppt_y</p:attrName>
                                        </p:attrNameLst>
                                      </p:cBhvr>
                                      <p:tavLst>
                                        <p:tav tm="0">
                                          <p:val>
                                            <p:strVal val="1+#ppt_h/2"/>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4" fill="hold" nodeType="clickEffect">
                                  <p:stCondLst>
                                    <p:cond delay="0"/>
                                  </p:stCondLst>
                                  <p:childTnLst>
                                    <p:set>
                                      <p:cBhvr>
                                        <p:cTn id="36" dur="1" fill="hold">
                                          <p:stCondLst>
                                            <p:cond delay="0"/>
                                          </p:stCondLst>
                                        </p:cTn>
                                        <p:tgtEl>
                                          <p:spTgt spid="220166"/>
                                        </p:tgtEl>
                                        <p:attrNameLst>
                                          <p:attrName>style.visibility</p:attrName>
                                        </p:attrNameLst>
                                      </p:cBhvr>
                                      <p:to>
                                        <p:strVal val="visible"/>
                                      </p:to>
                                    </p:set>
                                    <p:anim calcmode="lin" valueType="num">
                                      <p:cBhvr additive="base">
                                        <p:cTn id="37" dur="500" fill="hold"/>
                                        <p:tgtEl>
                                          <p:spTgt spid="220166"/>
                                        </p:tgtEl>
                                        <p:attrNameLst>
                                          <p:attrName>ppt_x</p:attrName>
                                        </p:attrNameLst>
                                      </p:cBhvr>
                                      <p:tavLst>
                                        <p:tav tm="0">
                                          <p:val>
                                            <p:strVal val="#ppt_x"/>
                                          </p:val>
                                        </p:tav>
                                        <p:tav tm="100000">
                                          <p:val>
                                            <p:strVal val="#ppt_x"/>
                                          </p:val>
                                        </p:tav>
                                      </p:tavLst>
                                    </p:anim>
                                    <p:anim calcmode="lin" valueType="num">
                                      <p:cBhvr additive="base">
                                        <p:cTn id="38" dur="500" fill="hold"/>
                                        <p:tgtEl>
                                          <p:spTgt spid="22016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50535" name="Rectangle 150534">
            <a:extLst>
              <a:ext uri="{FF2B5EF4-FFF2-40B4-BE49-F238E27FC236}">
                <a16:creationId xmlns:a16="http://schemas.microsoft.com/office/drawing/2014/main" id="{5C8908E2-EE49-44D2-9428-A28D2312A8D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grpSp>
        <p:nvGrpSpPr>
          <p:cNvPr id="150537" name="Group 150536">
            <a:extLst>
              <a:ext uri="{FF2B5EF4-FFF2-40B4-BE49-F238E27FC236}">
                <a16:creationId xmlns:a16="http://schemas.microsoft.com/office/drawing/2014/main" id="{5D1A9D8B-3117-4D9D-BDA4-DD81895098B0}"/>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0"/>
            <a:ext cx="7467600" cy="6858000"/>
            <a:chOff x="7467600" y="0"/>
            <a:chExt cx="4724400" cy="6858000"/>
          </a:xfrm>
        </p:grpSpPr>
        <p:sp>
          <p:nvSpPr>
            <p:cNvPr id="150538" name="Rectangle 150537">
              <a:extLst>
                <a:ext uri="{FF2B5EF4-FFF2-40B4-BE49-F238E27FC236}">
                  <a16:creationId xmlns:a16="http://schemas.microsoft.com/office/drawing/2014/main" id="{A7877B25-8C10-4C8D-BC88-BF3C557F8FF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7467600" y="0"/>
              <a:ext cx="4724400" cy="6858000"/>
            </a:xfrm>
            <a:prstGeom prst="rect">
              <a:avLst/>
            </a:prstGeom>
            <a:solidFill>
              <a:schemeClr val="accent5">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0539" name="Rectangle 150538">
              <a:extLst>
                <a:ext uri="{FF2B5EF4-FFF2-40B4-BE49-F238E27FC236}">
                  <a16:creationId xmlns:a16="http://schemas.microsoft.com/office/drawing/2014/main" id="{54F0DD86-96CD-4F5F-BA4D-FFC17F2D6C46}"/>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7467600" y="0"/>
              <a:ext cx="4724400" cy="6858000"/>
            </a:xfrm>
            <a:prstGeom prst="rect">
              <a:avLst/>
            </a:prstGeom>
            <a:solidFill>
              <a:schemeClr val="accent6">
                <a:lumMod val="20000"/>
                <a:lumOff val="80000"/>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sp>
        <p:nvSpPr>
          <p:cNvPr id="150541" name="Freeform: Shape 150540">
            <a:extLst>
              <a:ext uri="{FF2B5EF4-FFF2-40B4-BE49-F238E27FC236}">
                <a16:creationId xmlns:a16="http://schemas.microsoft.com/office/drawing/2014/main" id="{BD92035A-AA2F-4CD8-A556-1CE8BDEC75B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 y="0"/>
            <a:ext cx="7369701" cy="6858000"/>
          </a:xfrm>
          <a:custGeom>
            <a:avLst/>
            <a:gdLst>
              <a:gd name="connsiteX0" fmla="*/ 369702 w 7467600"/>
              <a:gd name="connsiteY0" fmla="*/ 6712169 h 6858000"/>
              <a:gd name="connsiteX1" fmla="*/ 366575 w 7467600"/>
              <a:gd name="connsiteY1" fmla="*/ 6715556 h 6858000"/>
              <a:gd name="connsiteX2" fmla="*/ 371637 w 7467600"/>
              <a:gd name="connsiteY2" fmla="*/ 6713954 h 6858000"/>
              <a:gd name="connsiteX3" fmla="*/ 7090188 w 7467600"/>
              <a:gd name="connsiteY3" fmla="*/ 6584365 h 6858000"/>
              <a:gd name="connsiteX4" fmla="*/ 7440138 w 7467600"/>
              <a:gd name="connsiteY4" fmla="*/ 6622648 h 6858000"/>
              <a:gd name="connsiteX5" fmla="*/ 7467600 w 7467600"/>
              <a:gd name="connsiteY5" fmla="*/ 6628217 h 6858000"/>
              <a:gd name="connsiteX6" fmla="*/ 7467600 w 7467600"/>
              <a:gd name="connsiteY6" fmla="*/ 6668575 h 6858000"/>
              <a:gd name="connsiteX7" fmla="*/ 7392322 w 7467600"/>
              <a:gd name="connsiteY7" fmla="*/ 6658238 h 6858000"/>
              <a:gd name="connsiteX8" fmla="*/ 7467600 w 7467600"/>
              <a:gd name="connsiteY8" fmla="*/ 6683873 h 6858000"/>
              <a:gd name="connsiteX9" fmla="*/ 7467600 w 7467600"/>
              <a:gd name="connsiteY9" fmla="*/ 6714215 h 6858000"/>
              <a:gd name="connsiteX10" fmla="*/ 7447383 w 7467600"/>
              <a:gd name="connsiteY10" fmla="*/ 6707202 h 6858000"/>
              <a:gd name="connsiteX11" fmla="*/ 7289862 w 7467600"/>
              <a:gd name="connsiteY11" fmla="*/ 6659827 h 6858000"/>
              <a:gd name="connsiteX12" fmla="*/ 7434024 w 7467600"/>
              <a:gd name="connsiteY12" fmla="*/ 6722130 h 6858000"/>
              <a:gd name="connsiteX13" fmla="*/ 7467600 w 7467600"/>
              <a:gd name="connsiteY13" fmla="*/ 6736157 h 6858000"/>
              <a:gd name="connsiteX14" fmla="*/ 7467600 w 7467600"/>
              <a:gd name="connsiteY14" fmla="*/ 6767913 h 6858000"/>
              <a:gd name="connsiteX15" fmla="*/ 7271814 w 7467600"/>
              <a:gd name="connsiteY15" fmla="*/ 6684601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7090188 w 7467600"/>
              <a:gd name="connsiteY21" fmla="*/ 6584365 h 6858000"/>
              <a:gd name="connsiteX22" fmla="*/ 1019354 w 7467600"/>
              <a:gd name="connsiteY22" fmla="*/ 6315006 h 6858000"/>
              <a:gd name="connsiteX23" fmla="*/ 441046 w 7467600"/>
              <a:gd name="connsiteY23" fmla="*/ 6691153 h 6858000"/>
              <a:gd name="connsiteX24" fmla="*/ 1019354 w 7467600"/>
              <a:gd name="connsiteY24" fmla="*/ 6315006 h 6858000"/>
              <a:gd name="connsiteX25" fmla="*/ 991680 w 7467600"/>
              <a:gd name="connsiteY25" fmla="*/ 6298413 h 6858000"/>
              <a:gd name="connsiteX26" fmla="*/ 409060 w 7467600"/>
              <a:gd name="connsiteY26" fmla="*/ 6671470 h 6858000"/>
              <a:gd name="connsiteX27" fmla="*/ 991680 w 7467600"/>
              <a:gd name="connsiteY27" fmla="*/ 6298413 h 6858000"/>
              <a:gd name="connsiteX28" fmla="*/ 103333 w 7467600"/>
              <a:gd name="connsiteY28" fmla="*/ 5699602 h 6858000"/>
              <a:gd name="connsiteX29" fmla="*/ 233938 w 7467600"/>
              <a:gd name="connsiteY29" fmla="*/ 5809416 h 6858000"/>
              <a:gd name="connsiteX30" fmla="*/ 883580 w 7467600"/>
              <a:gd name="connsiteY30" fmla="*/ 6180710 h 6858000"/>
              <a:gd name="connsiteX31" fmla="*/ 487337 w 7467600"/>
              <a:gd name="connsiteY31" fmla="*/ 5950182 h 6858000"/>
              <a:gd name="connsiteX32" fmla="*/ 354051 w 7467600"/>
              <a:gd name="connsiteY32" fmla="*/ 5854912 h 6858000"/>
              <a:gd name="connsiteX33" fmla="*/ 195436 w 7467600"/>
              <a:gd name="connsiteY33" fmla="*/ 5755068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61797 w 7467600"/>
              <a:gd name="connsiteY74" fmla="*/ 5419899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5971257 h 6858000"/>
              <a:gd name="connsiteX83" fmla="*/ 7467600 w 7467600"/>
              <a:gd name="connsiteY83" fmla="*/ 6012219 h 6858000"/>
              <a:gd name="connsiteX84" fmla="*/ 7240170 w 7467600"/>
              <a:gd name="connsiteY84" fmla="*/ 5787985 h 6858000"/>
              <a:gd name="connsiteX85" fmla="*/ 6946849 w 7467600"/>
              <a:gd name="connsiteY85" fmla="*/ 5523271 h 6858000"/>
              <a:gd name="connsiteX86" fmla="*/ 6946972 w 7467600"/>
              <a:gd name="connsiteY86" fmla="*/ 5526491 h 6858000"/>
              <a:gd name="connsiteX87" fmla="*/ 7105827 w 7467600"/>
              <a:gd name="connsiteY87" fmla="*/ 5718700 h 6858000"/>
              <a:gd name="connsiteX88" fmla="*/ 7126431 w 7467600"/>
              <a:gd name="connsiteY88" fmla="*/ 5737872 h 6858000"/>
              <a:gd name="connsiteX89" fmla="*/ 7356878 w 7467600"/>
              <a:gd name="connsiteY89" fmla="*/ 5981332 h 6858000"/>
              <a:gd name="connsiteX90" fmla="*/ 7467600 w 7467600"/>
              <a:gd name="connsiteY90" fmla="*/ 6117703 h 6858000"/>
              <a:gd name="connsiteX91" fmla="*/ 7467600 w 7467600"/>
              <a:gd name="connsiteY91" fmla="*/ 6163634 h 6858000"/>
              <a:gd name="connsiteX92" fmla="*/ 7403637 w 7467600"/>
              <a:gd name="connsiteY92" fmla="*/ 6083957 h 6858000"/>
              <a:gd name="connsiteX93" fmla="*/ 7254615 w 7467600"/>
              <a:gd name="connsiteY93" fmla="*/ 5911918 h 6858000"/>
              <a:gd name="connsiteX94" fmla="*/ 7312589 w 7467600"/>
              <a:gd name="connsiteY94" fmla="*/ 5982309 h 6858000"/>
              <a:gd name="connsiteX95" fmla="*/ 7448321 w 7467600"/>
              <a:gd name="connsiteY95" fmla="*/ 6190991 h 6858000"/>
              <a:gd name="connsiteX96" fmla="*/ 7467600 w 7467600"/>
              <a:gd name="connsiteY96" fmla="*/ 6221686 h 6858000"/>
              <a:gd name="connsiteX97" fmla="*/ 7467600 w 7467600"/>
              <a:gd name="connsiteY97" fmla="*/ 6334256 h 6858000"/>
              <a:gd name="connsiteX98" fmla="*/ 7454976 w 7467600"/>
              <a:gd name="connsiteY98" fmla="*/ 6318297 h 6858000"/>
              <a:gd name="connsiteX99" fmla="*/ 7042773 w 7467600"/>
              <a:gd name="connsiteY99" fmla="*/ 5734011 h 6858000"/>
              <a:gd name="connsiteX100" fmla="*/ 6844835 w 7467600"/>
              <a:gd name="connsiteY100" fmla="*/ 5424988 h 6858000"/>
              <a:gd name="connsiteX101" fmla="*/ 6861797 w 7467600"/>
              <a:gd name="connsiteY101" fmla="*/ 5419899 h 6858000"/>
              <a:gd name="connsiteX102" fmla="*/ 1456157 w 7467600"/>
              <a:gd name="connsiteY102" fmla="*/ 5371404 h 6858000"/>
              <a:gd name="connsiteX103" fmla="*/ 1244432 w 7467600"/>
              <a:gd name="connsiteY103" fmla="*/ 5385601 h 6858000"/>
              <a:gd name="connsiteX104" fmla="*/ 973990 w 7467600"/>
              <a:gd name="connsiteY104" fmla="*/ 5424940 h 6858000"/>
              <a:gd name="connsiteX105" fmla="*/ 1103809 w 7467600"/>
              <a:gd name="connsiteY105" fmla="*/ 5433720 h 6858000"/>
              <a:gd name="connsiteX106" fmla="*/ 1123454 w 7467600"/>
              <a:gd name="connsiteY106" fmla="*/ 5435727 h 6858000"/>
              <a:gd name="connsiteX107" fmla="*/ 1737017 w 7467600"/>
              <a:gd name="connsiteY107" fmla="*/ 5452183 h 6858000"/>
              <a:gd name="connsiteX108" fmla="*/ 1824397 w 7467600"/>
              <a:gd name="connsiteY108" fmla="*/ 5447757 h 6858000"/>
              <a:gd name="connsiteX109" fmla="*/ 2070059 w 7467600"/>
              <a:gd name="connsiteY109" fmla="*/ 5441660 h 6858000"/>
              <a:gd name="connsiteX110" fmla="*/ 1456157 w 7467600"/>
              <a:gd name="connsiteY110" fmla="*/ 5371404 h 6858000"/>
              <a:gd name="connsiteX111" fmla="*/ 4988186 w 7467600"/>
              <a:gd name="connsiteY111" fmla="*/ 5216467 h 6858000"/>
              <a:gd name="connsiteX112" fmla="*/ 4777334 w 7467600"/>
              <a:gd name="connsiteY112" fmla="*/ 5406072 h 6858000"/>
              <a:gd name="connsiteX113" fmla="*/ 4718341 w 7467600"/>
              <a:gd name="connsiteY113" fmla="*/ 5468043 h 6858000"/>
              <a:gd name="connsiteX114" fmla="*/ 4604655 w 7467600"/>
              <a:gd name="connsiteY114" fmla="*/ 5583434 h 6858000"/>
              <a:gd name="connsiteX115" fmla="*/ 4565074 w 7467600"/>
              <a:gd name="connsiteY115" fmla="*/ 5618550 h 6858000"/>
              <a:gd name="connsiteX116" fmla="*/ 4988186 w 7467600"/>
              <a:gd name="connsiteY116" fmla="*/ 5216467 h 6858000"/>
              <a:gd name="connsiteX117" fmla="*/ 4978032 w 7467600"/>
              <a:gd name="connsiteY117" fmla="*/ 5183809 h 6858000"/>
              <a:gd name="connsiteX118" fmla="*/ 4463413 w 7467600"/>
              <a:gd name="connsiteY118" fmla="*/ 5615162 h 6858000"/>
              <a:gd name="connsiteX119" fmla="*/ 4358134 w 7467600"/>
              <a:gd name="connsiteY119" fmla="*/ 5742791 h 6858000"/>
              <a:gd name="connsiteX120" fmla="*/ 4376219 w 7467600"/>
              <a:gd name="connsiteY120" fmla="*/ 5729027 h 6858000"/>
              <a:gd name="connsiteX121" fmla="*/ 4582340 w 7467600"/>
              <a:gd name="connsiteY121" fmla="*/ 5561037 h 6858000"/>
              <a:gd name="connsiteX122" fmla="*/ 4694684 w 7467600"/>
              <a:gd name="connsiteY122" fmla="*/ 5447098 h 6858000"/>
              <a:gd name="connsiteX123" fmla="*/ 4754123 w 7467600"/>
              <a:gd name="connsiteY123" fmla="*/ 5384643 h 6858000"/>
              <a:gd name="connsiteX124" fmla="*/ 4978032 w 7467600"/>
              <a:gd name="connsiteY124" fmla="*/ 5183809 h 6858000"/>
              <a:gd name="connsiteX125" fmla="*/ 7133363 w 7467600"/>
              <a:gd name="connsiteY125" fmla="*/ 5050246 h 6858000"/>
              <a:gd name="connsiteX126" fmla="*/ 7450656 w 7467600"/>
              <a:gd name="connsiteY126" fmla="*/ 5134750 h 6858000"/>
              <a:gd name="connsiteX127" fmla="*/ 7467600 w 7467600"/>
              <a:gd name="connsiteY127" fmla="*/ 5142496 h 6858000"/>
              <a:gd name="connsiteX128" fmla="*/ 7467600 w 7467600"/>
              <a:gd name="connsiteY128" fmla="*/ 5158623 h 6858000"/>
              <a:gd name="connsiteX129" fmla="*/ 7427076 w 7467600"/>
              <a:gd name="connsiteY129" fmla="*/ 5142684 h 6858000"/>
              <a:gd name="connsiteX130" fmla="*/ 7467600 w 7467600"/>
              <a:gd name="connsiteY130" fmla="*/ 5164774 h 6858000"/>
              <a:gd name="connsiteX131" fmla="*/ 7467600 w 7467600"/>
              <a:gd name="connsiteY131" fmla="*/ 5199146 h 6858000"/>
              <a:gd name="connsiteX132" fmla="*/ 7391022 w 7467600"/>
              <a:gd name="connsiteY132" fmla="*/ 5158141 h 6858000"/>
              <a:gd name="connsiteX133" fmla="*/ 7312201 w 7467600"/>
              <a:gd name="connsiteY133" fmla="*/ 5128278 h 6858000"/>
              <a:gd name="connsiteX134" fmla="*/ 7343603 w 7467600"/>
              <a:gd name="connsiteY134" fmla="*/ 5149746 h 6858000"/>
              <a:gd name="connsiteX135" fmla="*/ 7467600 w 7467600"/>
              <a:gd name="connsiteY135" fmla="*/ 5241225 h 6858000"/>
              <a:gd name="connsiteX136" fmla="*/ 7467600 w 7467600"/>
              <a:gd name="connsiteY136" fmla="*/ 5277736 h 6858000"/>
              <a:gd name="connsiteX137" fmla="*/ 7327465 w 7467600"/>
              <a:gd name="connsiteY137" fmla="*/ 5174181 h 6858000"/>
              <a:gd name="connsiteX138" fmla="*/ 7244057 w 7467600"/>
              <a:gd name="connsiteY138" fmla="*/ 5124233 h 6858000"/>
              <a:gd name="connsiteX139" fmla="*/ 7353035 w 7467600"/>
              <a:gd name="connsiteY139" fmla="*/ 5197318 h 6858000"/>
              <a:gd name="connsiteX140" fmla="*/ 7467600 w 7467600"/>
              <a:gd name="connsiteY140" fmla="*/ 5297634 h 6858000"/>
              <a:gd name="connsiteX141" fmla="*/ 7467600 w 7467600"/>
              <a:gd name="connsiteY141" fmla="*/ 5361850 h 6858000"/>
              <a:gd name="connsiteX142" fmla="*/ 7368569 w 7467600"/>
              <a:gd name="connsiteY142" fmla="*/ 5270182 h 6858000"/>
              <a:gd name="connsiteX143" fmla="*/ 7131946 w 7467600"/>
              <a:gd name="connsiteY143" fmla="*/ 5075653 h 6858000"/>
              <a:gd name="connsiteX144" fmla="*/ 7133363 w 7467600"/>
              <a:gd name="connsiteY144" fmla="*/ 5050246 h 6858000"/>
              <a:gd name="connsiteX145" fmla="*/ 1903353 w 7467600"/>
              <a:gd name="connsiteY145" fmla="*/ 5044827 h 6858000"/>
              <a:gd name="connsiteX146" fmla="*/ 1936931 w 7467600"/>
              <a:gd name="connsiteY146" fmla="*/ 5093954 h 6858000"/>
              <a:gd name="connsiteX147" fmla="*/ 2195868 w 7467600"/>
              <a:gd name="connsiteY147" fmla="*/ 5396574 h 6858000"/>
              <a:gd name="connsiteX148" fmla="*/ 2088852 w 7467600"/>
              <a:gd name="connsiteY148" fmla="*/ 5166123 h 6858000"/>
              <a:gd name="connsiteX149" fmla="*/ 1958241 w 7467600"/>
              <a:gd name="connsiteY149" fmla="*/ 5067955 h 6858000"/>
              <a:gd name="connsiteX150" fmla="*/ 1903353 w 7467600"/>
              <a:gd name="connsiteY150" fmla="*/ 5044827 h 6858000"/>
              <a:gd name="connsiteX151" fmla="*/ 1979378 w 7467600"/>
              <a:gd name="connsiteY151" fmla="*/ 4769504 h 6858000"/>
              <a:gd name="connsiteX152" fmla="*/ 2882120 w 7467600"/>
              <a:gd name="connsiteY152" fmla="*/ 5064547 h 6858000"/>
              <a:gd name="connsiteX153" fmla="*/ 2793103 w 7467600"/>
              <a:gd name="connsiteY153" fmla="*/ 5039699 h 6858000"/>
              <a:gd name="connsiteX154" fmla="*/ 2770041 w 7467600"/>
              <a:gd name="connsiteY154" fmla="*/ 5033634 h 6858000"/>
              <a:gd name="connsiteX155" fmla="*/ 1979378 w 7467600"/>
              <a:gd name="connsiteY155" fmla="*/ 4769504 h 6858000"/>
              <a:gd name="connsiteX156" fmla="*/ 1927410 w 7467600"/>
              <a:gd name="connsiteY156" fmla="*/ 4716164 h 6858000"/>
              <a:gd name="connsiteX157" fmla="*/ 1959587 w 7467600"/>
              <a:gd name="connsiteY157" fmla="*/ 4728849 h 6858000"/>
              <a:gd name="connsiteX158" fmla="*/ 2777707 w 7467600"/>
              <a:gd name="connsiteY158" fmla="*/ 5003991 h 6858000"/>
              <a:gd name="connsiteX159" fmla="*/ 2800768 w 7467600"/>
              <a:gd name="connsiteY159" fmla="*/ 5010056 h 6858000"/>
              <a:gd name="connsiteX160" fmla="*/ 2879408 w 7467600"/>
              <a:gd name="connsiteY160" fmla="*/ 5031590 h 6858000"/>
              <a:gd name="connsiteX161" fmla="*/ 2862295 w 7467600"/>
              <a:gd name="connsiteY161" fmla="*/ 5022958 h 6858000"/>
              <a:gd name="connsiteX162" fmla="*/ 2813343 w 7467600"/>
              <a:gd name="connsiteY162" fmla="*/ 4998369 h 6858000"/>
              <a:gd name="connsiteX163" fmla="*/ 2646245 w 7467600"/>
              <a:gd name="connsiteY163" fmla="*/ 4930999 h 6858000"/>
              <a:gd name="connsiteX164" fmla="*/ 1999243 w 7467600"/>
              <a:gd name="connsiteY164" fmla="*/ 4730524 h 6858000"/>
              <a:gd name="connsiteX165" fmla="*/ 1979527 w 7467600"/>
              <a:gd name="connsiteY165" fmla="*/ 4726651 h 6858000"/>
              <a:gd name="connsiteX166" fmla="*/ 1997014 w 7467600"/>
              <a:gd name="connsiteY166" fmla="*/ 4698007 h 6858000"/>
              <a:gd name="connsiteX167" fmla="*/ 2005458 w 7467600"/>
              <a:gd name="connsiteY167" fmla="*/ 4699540 h 6858000"/>
              <a:gd name="connsiteX168" fmla="*/ 2657186 w 7467600"/>
              <a:gd name="connsiteY168" fmla="*/ 4901687 h 6858000"/>
              <a:gd name="connsiteX169" fmla="*/ 2826662 w 7467600"/>
              <a:gd name="connsiteY169" fmla="*/ 4970362 h 6858000"/>
              <a:gd name="connsiteX170" fmla="*/ 2876100 w 7467600"/>
              <a:gd name="connsiteY170" fmla="*/ 4995397 h 6858000"/>
              <a:gd name="connsiteX171" fmla="*/ 3042600 w 7467600"/>
              <a:gd name="connsiteY171" fmla="*/ 5059532 h 6858000"/>
              <a:gd name="connsiteX172" fmla="*/ 1997014 w 7467600"/>
              <a:gd name="connsiteY172" fmla="*/ 4698007 h 6858000"/>
              <a:gd name="connsiteX173" fmla="*/ 2305292 w 7467600"/>
              <a:gd name="connsiteY173" fmla="*/ 4219492 h 6858000"/>
              <a:gd name="connsiteX174" fmla="*/ 3360922 w 7467600"/>
              <a:gd name="connsiteY174" fmla="*/ 4529373 h 6858000"/>
              <a:gd name="connsiteX175" fmla="*/ 3492420 w 7467600"/>
              <a:gd name="connsiteY175" fmla="*/ 4510145 h 6858000"/>
              <a:gd name="connsiteX176" fmla="*/ 3364086 w 7467600"/>
              <a:gd name="connsiteY176" fmla="*/ 4480340 h 6858000"/>
              <a:gd name="connsiteX177" fmla="*/ 3225818 w 7467600"/>
              <a:gd name="connsiteY177" fmla="*/ 4411822 h 6858000"/>
              <a:gd name="connsiteX178" fmla="*/ 3129696 w 7467600"/>
              <a:gd name="connsiteY178" fmla="*/ 4360704 h 6858000"/>
              <a:gd name="connsiteX179" fmla="*/ 2814545 w 7467600"/>
              <a:gd name="connsiteY179" fmla="*/ 4282955 h 6858000"/>
              <a:gd name="connsiteX180" fmla="*/ 2305292 w 7467600"/>
              <a:gd name="connsiteY180" fmla="*/ 4219492 h 6858000"/>
              <a:gd name="connsiteX181" fmla="*/ 2626982 w 7467600"/>
              <a:gd name="connsiteY181" fmla="*/ 4206450 h 6858000"/>
              <a:gd name="connsiteX182" fmla="*/ 2490617 w 7467600"/>
              <a:gd name="connsiteY182" fmla="*/ 4206951 h 6858000"/>
              <a:gd name="connsiteX183" fmla="*/ 2819869 w 7467600"/>
              <a:gd name="connsiteY183" fmla="*/ 4252936 h 6858000"/>
              <a:gd name="connsiteX184" fmla="*/ 3143018 w 7467600"/>
              <a:gd name="connsiteY184" fmla="*/ 4332698 h 6858000"/>
              <a:gd name="connsiteX185" fmla="*/ 3241520 w 7467600"/>
              <a:gd name="connsiteY185" fmla="*/ 4385112 h 6858000"/>
              <a:gd name="connsiteX186" fmla="*/ 3374575 w 7467600"/>
              <a:gd name="connsiteY186" fmla="*/ 4451517 h 6858000"/>
              <a:gd name="connsiteX187" fmla="*/ 3505221 w 7467600"/>
              <a:gd name="connsiteY187" fmla="*/ 4480757 h 6858000"/>
              <a:gd name="connsiteX188" fmla="*/ 2626982 w 7467600"/>
              <a:gd name="connsiteY188" fmla="*/ 4206450 h 6858000"/>
              <a:gd name="connsiteX189" fmla="*/ 1310106 w 7467600"/>
              <a:gd name="connsiteY189" fmla="*/ 3943217 h 6858000"/>
              <a:gd name="connsiteX190" fmla="*/ 854994 w 7467600"/>
              <a:gd name="connsiteY190" fmla="*/ 4399136 h 6858000"/>
              <a:gd name="connsiteX191" fmla="*/ 742462 w 7467600"/>
              <a:gd name="connsiteY191" fmla="*/ 4594648 h 6858000"/>
              <a:gd name="connsiteX192" fmla="*/ 820602 w 7467600"/>
              <a:gd name="connsiteY192" fmla="*/ 4485915 h 6858000"/>
              <a:gd name="connsiteX193" fmla="*/ 878295 w 7467600"/>
              <a:gd name="connsiteY193" fmla="*/ 4403594 h 6858000"/>
              <a:gd name="connsiteX194" fmla="*/ 1240607 w 7467600"/>
              <a:gd name="connsiteY194" fmla="*/ 4010401 h 6858000"/>
              <a:gd name="connsiteX195" fmla="*/ 1423113 w 7467600"/>
              <a:gd name="connsiteY195" fmla="*/ 3874565 h 6858000"/>
              <a:gd name="connsiteX196" fmla="*/ 1260565 w 7467600"/>
              <a:gd name="connsiteY196" fmla="*/ 4031982 h 6858000"/>
              <a:gd name="connsiteX197" fmla="*/ 901900 w 7467600"/>
              <a:gd name="connsiteY197" fmla="*/ 4421236 h 6858000"/>
              <a:gd name="connsiteX198" fmla="*/ 845044 w 7467600"/>
              <a:gd name="connsiteY198" fmla="*/ 4502436 h 6858000"/>
              <a:gd name="connsiteX199" fmla="*/ 685926 w 7467600"/>
              <a:gd name="connsiteY199" fmla="*/ 4703069 h 6858000"/>
              <a:gd name="connsiteX200" fmla="*/ 684248 w 7467600"/>
              <a:gd name="connsiteY200" fmla="*/ 4706721 h 6858000"/>
              <a:gd name="connsiteX201" fmla="*/ 1423113 w 7467600"/>
              <a:gd name="connsiteY201" fmla="*/ 3874565 h 6858000"/>
              <a:gd name="connsiteX202" fmla="*/ 3316479 w 7467600"/>
              <a:gd name="connsiteY202" fmla="*/ 3872136 h 6858000"/>
              <a:gd name="connsiteX203" fmla="*/ 3546806 w 7467600"/>
              <a:gd name="connsiteY203" fmla="*/ 4356139 h 6858000"/>
              <a:gd name="connsiteX204" fmla="*/ 3364433 w 7467600"/>
              <a:gd name="connsiteY204" fmla="*/ 3953121 h 6858000"/>
              <a:gd name="connsiteX205" fmla="*/ 3291335 w 7467600"/>
              <a:gd name="connsiteY205" fmla="*/ 3767420 h 6858000"/>
              <a:gd name="connsiteX206" fmla="*/ 3390805 w 7467600"/>
              <a:gd name="connsiteY206" fmla="*/ 3937163 h 6858000"/>
              <a:gd name="connsiteX207" fmla="*/ 3579062 w 7467600"/>
              <a:gd name="connsiteY207" fmla="*/ 4359040 h 6858000"/>
              <a:gd name="connsiteX208" fmla="*/ 3467355 w 7467600"/>
              <a:gd name="connsiteY208" fmla="*/ 3988130 h 6858000"/>
              <a:gd name="connsiteX209" fmla="*/ 3310753 w 7467600"/>
              <a:gd name="connsiteY209" fmla="*/ 3787140 h 6858000"/>
              <a:gd name="connsiteX210" fmla="*/ 3291335 w 7467600"/>
              <a:gd name="connsiteY210" fmla="*/ 3767420 h 6858000"/>
              <a:gd name="connsiteX211" fmla="*/ 1635889 w 7467600"/>
              <a:gd name="connsiteY211" fmla="*/ 3709494 h 6858000"/>
              <a:gd name="connsiteX212" fmla="*/ 1634800 w 7467600"/>
              <a:gd name="connsiteY212" fmla="*/ 3731111 h 6858000"/>
              <a:gd name="connsiteX213" fmla="*/ 1635889 w 7467600"/>
              <a:gd name="connsiteY213" fmla="*/ 3709494 h 6858000"/>
              <a:gd name="connsiteX214" fmla="*/ 1510397 w 7467600"/>
              <a:gd name="connsiteY214" fmla="*/ 3684705 h 6858000"/>
              <a:gd name="connsiteX215" fmla="*/ 1146550 w 7467600"/>
              <a:gd name="connsiteY215" fmla="*/ 3802012 h 6858000"/>
              <a:gd name="connsiteX216" fmla="*/ 698834 w 7467600"/>
              <a:gd name="connsiteY216" fmla="*/ 3952272 h 6858000"/>
              <a:gd name="connsiteX217" fmla="*/ 34256 w 7467600"/>
              <a:gd name="connsiteY217" fmla="*/ 4347603 h 6858000"/>
              <a:gd name="connsiteX218" fmla="*/ 527241 w 7467600"/>
              <a:gd name="connsiteY218" fmla="*/ 4065078 h 6858000"/>
              <a:gd name="connsiteX219" fmla="*/ 1510397 w 7467600"/>
              <a:gd name="connsiteY219" fmla="*/ 3684705 h 6858000"/>
              <a:gd name="connsiteX220" fmla="*/ 1313114 w 7467600"/>
              <a:gd name="connsiteY220" fmla="*/ 3655216 h 6858000"/>
              <a:gd name="connsiteX221" fmla="*/ 1109304 w 7467600"/>
              <a:gd name="connsiteY221" fmla="*/ 3669030 h 6858000"/>
              <a:gd name="connsiteX222" fmla="*/ 8129 w 7467600"/>
              <a:gd name="connsiteY222" fmla="*/ 4330519 h 6858000"/>
              <a:gd name="connsiteX223" fmla="*/ 687572 w 7467600"/>
              <a:gd name="connsiteY223" fmla="*/ 3925629 h 6858000"/>
              <a:gd name="connsiteX224" fmla="*/ 1138365 w 7467600"/>
              <a:gd name="connsiteY224" fmla="*/ 3774515 h 6858000"/>
              <a:gd name="connsiteX225" fmla="*/ 1505579 w 7467600"/>
              <a:gd name="connsiteY225" fmla="*/ 3655526 h 6858000"/>
              <a:gd name="connsiteX226" fmla="*/ 1313114 w 7467600"/>
              <a:gd name="connsiteY226" fmla="*/ 3655216 h 6858000"/>
              <a:gd name="connsiteX227" fmla="*/ 3655073 w 7467600"/>
              <a:gd name="connsiteY227" fmla="*/ 3650884 h 6858000"/>
              <a:gd name="connsiteX228" fmla="*/ 3989938 w 7467600"/>
              <a:gd name="connsiteY228" fmla="*/ 3991685 h 6858000"/>
              <a:gd name="connsiteX229" fmla="*/ 4393907 w 7467600"/>
              <a:gd name="connsiteY229" fmla="*/ 4261258 h 6858000"/>
              <a:gd name="connsiteX230" fmla="*/ 4648051 w 7467600"/>
              <a:gd name="connsiteY230" fmla="*/ 4374051 h 6858000"/>
              <a:gd name="connsiteX231" fmla="*/ 4383389 w 7467600"/>
              <a:gd name="connsiteY231" fmla="*/ 4184369 h 6858000"/>
              <a:gd name="connsiteX232" fmla="*/ 4165508 w 7467600"/>
              <a:gd name="connsiteY232" fmla="*/ 4035196 h 6858000"/>
              <a:gd name="connsiteX233" fmla="*/ 4068162 w 7467600"/>
              <a:gd name="connsiteY233" fmla="*/ 3953394 h 6858000"/>
              <a:gd name="connsiteX234" fmla="*/ 3981416 w 7467600"/>
              <a:gd name="connsiteY234" fmla="*/ 3880482 h 6858000"/>
              <a:gd name="connsiteX235" fmla="*/ 3800147 w 7467600"/>
              <a:gd name="connsiteY235" fmla="*/ 3749872 h 6858000"/>
              <a:gd name="connsiteX236" fmla="*/ 3670252 w 7467600"/>
              <a:gd name="connsiteY236" fmla="*/ 3622798 h 6858000"/>
              <a:gd name="connsiteX237" fmla="*/ 3817258 w 7467600"/>
              <a:gd name="connsiteY237" fmla="*/ 3723577 h 6858000"/>
              <a:gd name="connsiteX238" fmla="*/ 4000461 w 7467600"/>
              <a:gd name="connsiteY238" fmla="*/ 3855966 h 6858000"/>
              <a:gd name="connsiteX239" fmla="*/ 4088180 w 7467600"/>
              <a:gd name="connsiteY239" fmla="*/ 3929774 h 6858000"/>
              <a:gd name="connsiteX240" fmla="*/ 4184555 w 7467600"/>
              <a:gd name="connsiteY240" fmla="*/ 4010683 h 6858000"/>
              <a:gd name="connsiteX241" fmla="*/ 4399563 w 7467600"/>
              <a:gd name="connsiteY241" fmla="*/ 4158106 h 6858000"/>
              <a:gd name="connsiteX242" fmla="*/ 4684469 w 7467600"/>
              <a:gd name="connsiteY242" fmla="*/ 4364680 h 6858000"/>
              <a:gd name="connsiteX243" fmla="*/ 4690271 w 7467600"/>
              <a:gd name="connsiteY243" fmla="*/ 4370034 h 6858000"/>
              <a:gd name="connsiteX244" fmla="*/ 4136093 w 7467600"/>
              <a:gd name="connsiteY244" fmla="*/ 3858466 h 6858000"/>
              <a:gd name="connsiteX245" fmla="*/ 3670252 w 7467600"/>
              <a:gd name="connsiteY245" fmla="*/ 3622798 h 6858000"/>
              <a:gd name="connsiteX246" fmla="*/ 4440129 w 7467600"/>
              <a:gd name="connsiteY246" fmla="*/ 3448571 h 6858000"/>
              <a:gd name="connsiteX247" fmla="*/ 4856525 w 7467600"/>
              <a:gd name="connsiteY247" fmla="*/ 3915351 h 6858000"/>
              <a:gd name="connsiteX248" fmla="*/ 5059055 w 7467600"/>
              <a:gd name="connsiteY248" fmla="*/ 4108918 h 6858000"/>
              <a:gd name="connsiteX249" fmla="*/ 5290070 w 7467600"/>
              <a:gd name="connsiteY249" fmla="*/ 4263619 h 6858000"/>
              <a:gd name="connsiteX250" fmla="*/ 4834991 w 7467600"/>
              <a:gd name="connsiteY250" fmla="*/ 3830985 h 6858000"/>
              <a:gd name="connsiteX251" fmla="*/ 4440129 w 7467600"/>
              <a:gd name="connsiteY251" fmla="*/ 3448571 h 6858000"/>
              <a:gd name="connsiteX252" fmla="*/ 4441737 w 7467600"/>
              <a:gd name="connsiteY252" fmla="*/ 3399734 h 6858000"/>
              <a:gd name="connsiteX253" fmla="*/ 4431236 w 7467600"/>
              <a:gd name="connsiteY253" fmla="*/ 3400954 h 6858000"/>
              <a:gd name="connsiteX254" fmla="*/ 4557150 w 7467600"/>
              <a:gd name="connsiteY254" fmla="*/ 3510023 h 6858000"/>
              <a:gd name="connsiteX255" fmla="*/ 4856936 w 7467600"/>
              <a:gd name="connsiteY255" fmla="*/ 3809146 h 6858000"/>
              <a:gd name="connsiteX256" fmla="*/ 5111996 w 7467600"/>
              <a:gd name="connsiteY256" fmla="*/ 4065759 h 6858000"/>
              <a:gd name="connsiteX257" fmla="*/ 5388878 w 7467600"/>
              <a:gd name="connsiteY257" fmla="*/ 4300185 h 6858000"/>
              <a:gd name="connsiteX258" fmla="*/ 5425556 w 7467600"/>
              <a:gd name="connsiteY258" fmla="*/ 4308967 h 6858000"/>
              <a:gd name="connsiteX259" fmla="*/ 4943646 w 7467600"/>
              <a:gd name="connsiteY259" fmla="*/ 3822916 h 6858000"/>
              <a:gd name="connsiteX260" fmla="*/ 4594837 w 7467600"/>
              <a:gd name="connsiteY260" fmla="*/ 3532274 h 6858000"/>
              <a:gd name="connsiteX261" fmla="*/ 4441737 w 7467600"/>
              <a:gd name="connsiteY261" fmla="*/ 3399734 h 6858000"/>
              <a:gd name="connsiteX262" fmla="*/ 5425834 w 7467600"/>
              <a:gd name="connsiteY262" fmla="*/ 3162785 h 6858000"/>
              <a:gd name="connsiteX263" fmla="*/ 5401644 w 7467600"/>
              <a:gd name="connsiteY263" fmla="*/ 3617847 h 6858000"/>
              <a:gd name="connsiteX264" fmla="*/ 5467256 w 7467600"/>
              <a:gd name="connsiteY264" fmla="*/ 4175494 h 6858000"/>
              <a:gd name="connsiteX265" fmla="*/ 5448069 w 7467600"/>
              <a:gd name="connsiteY265" fmla="*/ 3567554 h 6858000"/>
              <a:gd name="connsiteX266" fmla="*/ 1318687 w 7467600"/>
              <a:gd name="connsiteY266" fmla="*/ 3113840 h 6858000"/>
              <a:gd name="connsiteX267" fmla="*/ 1066793 w 7467600"/>
              <a:gd name="connsiteY267" fmla="*/ 3212171 h 6858000"/>
              <a:gd name="connsiteX268" fmla="*/ 993319 w 7467600"/>
              <a:gd name="connsiteY268" fmla="*/ 3247648 h 6858000"/>
              <a:gd name="connsiteX269" fmla="*/ 853081 w 7467600"/>
              <a:gd name="connsiteY269" fmla="*/ 3312410 h 6858000"/>
              <a:gd name="connsiteX270" fmla="*/ 805957 w 7467600"/>
              <a:gd name="connsiteY270" fmla="*/ 3330443 h 6858000"/>
              <a:gd name="connsiteX271" fmla="*/ 1318687 w 7467600"/>
              <a:gd name="connsiteY271" fmla="*/ 3113840 h 6858000"/>
              <a:gd name="connsiteX272" fmla="*/ 5453702 w 7467600"/>
              <a:gd name="connsiteY272" fmla="*/ 3090882 h 6858000"/>
              <a:gd name="connsiteX273" fmla="*/ 5480135 w 7467600"/>
              <a:gd name="connsiteY273" fmla="*/ 3565802 h 6858000"/>
              <a:gd name="connsiteX274" fmla="*/ 5499023 w 7467600"/>
              <a:gd name="connsiteY274" fmla="*/ 4166310 h 6858000"/>
              <a:gd name="connsiteX275" fmla="*/ 5547022 w 7467600"/>
              <a:gd name="connsiteY275" fmla="*/ 3607838 h 6858000"/>
              <a:gd name="connsiteX276" fmla="*/ 5515964 w 7467600"/>
              <a:gd name="connsiteY276" fmla="*/ 3378541 h 6858000"/>
              <a:gd name="connsiteX277" fmla="*/ 5453702 w 7467600"/>
              <a:gd name="connsiteY277" fmla="*/ 3090882 h 6858000"/>
              <a:gd name="connsiteX278" fmla="*/ 1238695 w 7467600"/>
              <a:gd name="connsiteY278" fmla="*/ 3076820 h 6858000"/>
              <a:gd name="connsiteX279" fmla="*/ 716371 w 7467600"/>
              <a:gd name="connsiteY279" fmla="*/ 3293249 h 6858000"/>
              <a:gd name="connsiteX280" fmla="*/ 579522 w 7467600"/>
              <a:gd name="connsiteY280" fmla="*/ 3371759 h 6858000"/>
              <a:gd name="connsiteX281" fmla="*/ 600288 w 7467600"/>
              <a:gd name="connsiteY281" fmla="*/ 3365555 h 6858000"/>
              <a:gd name="connsiteX282" fmla="*/ 840692 w 7467600"/>
              <a:gd name="connsiteY282" fmla="*/ 3284921 h 6858000"/>
              <a:gd name="connsiteX283" fmla="*/ 979248 w 7467600"/>
              <a:gd name="connsiteY283" fmla="*/ 3221003 h 6858000"/>
              <a:gd name="connsiteX284" fmla="*/ 1053282 w 7467600"/>
              <a:gd name="connsiteY284" fmla="*/ 3185247 h 6858000"/>
              <a:gd name="connsiteX285" fmla="*/ 1320603 w 7467600"/>
              <a:gd name="connsiteY285" fmla="*/ 3081281 h 6858000"/>
              <a:gd name="connsiteX286" fmla="*/ 1238695 w 7467600"/>
              <a:gd name="connsiteY286" fmla="*/ 3076820 h 6858000"/>
              <a:gd name="connsiteX287" fmla="*/ 5425627 w 7467600"/>
              <a:gd name="connsiteY287" fmla="*/ 2954192 h 6858000"/>
              <a:gd name="connsiteX288" fmla="*/ 5470770 w 7467600"/>
              <a:gd name="connsiteY288" fmla="*/ 3005435 h 6858000"/>
              <a:gd name="connsiteX289" fmla="*/ 5519779 w 7467600"/>
              <a:gd name="connsiteY289" fmla="*/ 4359223 h 6858000"/>
              <a:gd name="connsiteX290" fmla="*/ 5520293 w 7467600"/>
              <a:gd name="connsiteY290" fmla="*/ 4360602 h 6858000"/>
              <a:gd name="connsiteX291" fmla="*/ 5767221 w 7467600"/>
              <a:gd name="connsiteY291" fmla="*/ 4665564 h 6858000"/>
              <a:gd name="connsiteX292" fmla="*/ 6937169 w 7467600"/>
              <a:gd name="connsiteY292" fmla="*/ 4815941 h 6858000"/>
              <a:gd name="connsiteX293" fmla="*/ 6953922 w 7467600"/>
              <a:gd name="connsiteY293" fmla="*/ 4890068 h 6858000"/>
              <a:gd name="connsiteX294" fmla="*/ 6071359 w 7467600"/>
              <a:gd name="connsiteY294" fmla="*/ 4770770 h 6858000"/>
              <a:gd name="connsiteX295" fmla="*/ 6038839 w 7467600"/>
              <a:gd name="connsiteY295" fmla="*/ 4764474 h 6858000"/>
              <a:gd name="connsiteX296" fmla="*/ 6038706 w 7467600"/>
              <a:gd name="connsiteY296" fmla="*/ 4763847 h 6858000"/>
              <a:gd name="connsiteX297" fmla="*/ 6037784 w 7467600"/>
              <a:gd name="connsiteY297" fmla="*/ 4764270 h 6858000"/>
              <a:gd name="connsiteX298" fmla="*/ 6038839 w 7467600"/>
              <a:gd name="connsiteY298" fmla="*/ 4764474 h 6858000"/>
              <a:gd name="connsiteX299" fmla="*/ 6040338 w 7467600"/>
              <a:gd name="connsiteY299" fmla="*/ 4771418 h 6858000"/>
              <a:gd name="connsiteX300" fmla="*/ 6024488 w 7467600"/>
              <a:gd name="connsiteY300" fmla="*/ 4809903 h 6858000"/>
              <a:gd name="connsiteX301" fmla="*/ 5599771 w 7467600"/>
              <a:gd name="connsiteY301" fmla="*/ 5509652 h 6858000"/>
              <a:gd name="connsiteX302" fmla="*/ 5548843 w 7467600"/>
              <a:gd name="connsiteY302" fmla="*/ 5563845 h 6858000"/>
              <a:gd name="connsiteX303" fmla="*/ 5940952 w 7467600"/>
              <a:gd name="connsiteY303" fmla="*/ 6250028 h 6858000"/>
              <a:gd name="connsiteX304" fmla="*/ 6043441 w 7467600"/>
              <a:gd name="connsiteY304" fmla="*/ 6665847 h 6858000"/>
              <a:gd name="connsiteX305" fmla="*/ 6093432 w 7467600"/>
              <a:gd name="connsiteY305" fmla="*/ 6858000 h 6858000"/>
              <a:gd name="connsiteX306" fmla="*/ 6034344 w 7467600"/>
              <a:gd name="connsiteY306" fmla="*/ 6858000 h 6858000"/>
              <a:gd name="connsiteX307" fmla="*/ 6026679 w 7467600"/>
              <a:gd name="connsiteY307" fmla="*/ 6836959 h 6858000"/>
              <a:gd name="connsiteX308" fmla="*/ 5800441 w 7467600"/>
              <a:gd name="connsiteY308" fmla="*/ 6335286 h 6858000"/>
              <a:gd name="connsiteX309" fmla="*/ 5526562 w 7467600"/>
              <a:gd name="connsiteY309" fmla="*/ 5705388 h 6858000"/>
              <a:gd name="connsiteX310" fmla="*/ 5519640 w 7467600"/>
              <a:gd name="connsiteY310" fmla="*/ 5683774 h 6858000"/>
              <a:gd name="connsiteX311" fmla="*/ 5844559 w 7467600"/>
              <a:gd name="connsiteY311" fmla="*/ 6553349 h 6858000"/>
              <a:gd name="connsiteX312" fmla="*/ 5975994 w 7467600"/>
              <a:gd name="connsiteY312" fmla="*/ 6858000 h 6858000"/>
              <a:gd name="connsiteX313" fmla="*/ 5898547 w 7467600"/>
              <a:gd name="connsiteY313" fmla="*/ 6858000 h 6858000"/>
              <a:gd name="connsiteX314" fmla="*/ 5682041 w 7467600"/>
              <a:gd name="connsiteY314" fmla="*/ 6355860 h 6858000"/>
              <a:gd name="connsiteX315" fmla="*/ 5461758 w 7467600"/>
              <a:gd name="connsiteY315" fmla="*/ 5820220 h 6858000"/>
              <a:gd name="connsiteX316" fmla="*/ 5237282 w 7467600"/>
              <a:gd name="connsiteY316" fmla="*/ 6579086 h 6858000"/>
              <a:gd name="connsiteX317" fmla="*/ 5115009 w 7467600"/>
              <a:gd name="connsiteY317" fmla="*/ 6858000 h 6858000"/>
              <a:gd name="connsiteX318" fmla="*/ 5028074 w 7467600"/>
              <a:gd name="connsiteY318" fmla="*/ 6858000 h 6858000"/>
              <a:gd name="connsiteX319" fmla="*/ 5079508 w 7467600"/>
              <a:gd name="connsiteY319" fmla="*/ 6749074 h 6858000"/>
              <a:gd name="connsiteX320" fmla="*/ 5371846 w 7467600"/>
              <a:gd name="connsiteY320" fmla="*/ 5924413 h 6858000"/>
              <a:gd name="connsiteX321" fmla="*/ 5270512 w 7467600"/>
              <a:gd name="connsiteY321" fmla="*/ 6138975 h 6858000"/>
              <a:gd name="connsiteX322" fmla="*/ 5062409 w 7467600"/>
              <a:gd name="connsiteY322" fmla="*/ 6653544 h 6858000"/>
              <a:gd name="connsiteX323" fmla="*/ 5036628 w 7467600"/>
              <a:gd name="connsiteY323" fmla="*/ 6754247 h 6858000"/>
              <a:gd name="connsiteX324" fmla="*/ 5009112 w 7467600"/>
              <a:gd name="connsiteY324" fmla="*/ 6858000 h 6858000"/>
              <a:gd name="connsiteX325" fmla="*/ 4976679 w 7467600"/>
              <a:gd name="connsiteY325" fmla="*/ 6858000 h 6858000"/>
              <a:gd name="connsiteX326" fmla="*/ 5006537 w 7467600"/>
              <a:gd name="connsiteY326" fmla="*/ 6747068 h 6858000"/>
              <a:gd name="connsiteX327" fmla="*/ 5032723 w 7467600"/>
              <a:gd name="connsiteY327" fmla="*/ 6644957 h 6858000"/>
              <a:gd name="connsiteX328" fmla="*/ 5242949 w 7467600"/>
              <a:gd name="connsiteY328" fmla="*/ 6125175 h 6858000"/>
              <a:gd name="connsiteX329" fmla="*/ 5286321 w 7467600"/>
              <a:gd name="connsiteY329" fmla="*/ 6033555 h 6858000"/>
              <a:gd name="connsiteX330" fmla="*/ 5008210 w 7467600"/>
              <a:gd name="connsiteY330" fmla="*/ 6649194 h 6858000"/>
              <a:gd name="connsiteX331" fmla="*/ 4986321 w 7467600"/>
              <a:gd name="connsiteY331" fmla="*/ 6765687 h 6858000"/>
              <a:gd name="connsiteX332" fmla="*/ 4973474 w 7467600"/>
              <a:gd name="connsiteY332" fmla="*/ 6858000 h 6858000"/>
              <a:gd name="connsiteX333" fmla="*/ 4907178 w 7467600"/>
              <a:gd name="connsiteY333" fmla="*/ 6858000 h 6858000"/>
              <a:gd name="connsiteX334" fmla="*/ 4910810 w 7467600"/>
              <a:gd name="connsiteY334" fmla="*/ 6829660 h 6858000"/>
              <a:gd name="connsiteX335" fmla="*/ 4987461 w 7467600"/>
              <a:gd name="connsiteY335" fmla="*/ 6432994 h 6858000"/>
              <a:gd name="connsiteX336" fmla="*/ 5179262 w 7467600"/>
              <a:gd name="connsiteY336" fmla="*/ 6035044 h 6858000"/>
              <a:gd name="connsiteX337" fmla="*/ 4689678 w 7467600"/>
              <a:gd name="connsiteY337" fmla="*/ 6440241 h 6858000"/>
              <a:gd name="connsiteX338" fmla="*/ 4477543 w 7467600"/>
              <a:gd name="connsiteY338" fmla="*/ 6674836 h 6858000"/>
              <a:gd name="connsiteX339" fmla="*/ 4329957 w 7467600"/>
              <a:gd name="connsiteY339" fmla="*/ 6858000 h 6858000"/>
              <a:gd name="connsiteX340" fmla="*/ 4218595 w 7467600"/>
              <a:gd name="connsiteY340" fmla="*/ 6858000 h 6858000"/>
              <a:gd name="connsiteX341" fmla="*/ 4368888 w 7467600"/>
              <a:gd name="connsiteY341" fmla="*/ 6668412 h 6858000"/>
              <a:gd name="connsiteX342" fmla="*/ 4563091 w 7467600"/>
              <a:gd name="connsiteY342" fmla="*/ 6442508 h 6858000"/>
              <a:gd name="connsiteX343" fmla="*/ 5387324 w 7467600"/>
              <a:gd name="connsiteY343" fmla="*/ 5705830 h 6858000"/>
              <a:gd name="connsiteX344" fmla="*/ 5073620 w 7467600"/>
              <a:gd name="connsiteY344" fmla="*/ 5955437 h 6858000"/>
              <a:gd name="connsiteX345" fmla="*/ 4689789 w 7467600"/>
              <a:gd name="connsiteY345" fmla="*/ 6268382 h 6858000"/>
              <a:gd name="connsiteX346" fmla="*/ 4418722 w 7467600"/>
              <a:gd name="connsiteY346" fmla="*/ 6570886 h 6858000"/>
              <a:gd name="connsiteX347" fmla="*/ 4214944 w 7467600"/>
              <a:gd name="connsiteY347" fmla="*/ 6858000 h 6858000"/>
              <a:gd name="connsiteX348" fmla="*/ 4177898 w 7467600"/>
              <a:gd name="connsiteY348" fmla="*/ 6858000 h 6858000"/>
              <a:gd name="connsiteX349" fmla="*/ 4391597 w 7467600"/>
              <a:gd name="connsiteY349" fmla="*/ 6556370 h 6858000"/>
              <a:gd name="connsiteX350" fmla="*/ 4668889 w 7467600"/>
              <a:gd name="connsiteY350" fmla="*/ 6246399 h 6858000"/>
              <a:gd name="connsiteX351" fmla="*/ 5055427 w 7467600"/>
              <a:gd name="connsiteY351" fmla="*/ 5931476 h 6858000"/>
              <a:gd name="connsiteX352" fmla="*/ 5371814 w 7467600"/>
              <a:gd name="connsiteY352" fmla="*/ 5678975 h 6858000"/>
              <a:gd name="connsiteX353" fmla="*/ 4987918 w 7467600"/>
              <a:gd name="connsiteY353" fmla="*/ 5838701 h 6858000"/>
              <a:gd name="connsiteX354" fmla="*/ 4317146 w 7467600"/>
              <a:gd name="connsiteY354" fmla="*/ 6587716 h 6858000"/>
              <a:gd name="connsiteX355" fmla="*/ 4171627 w 7467600"/>
              <a:gd name="connsiteY355" fmla="*/ 6858000 h 6858000"/>
              <a:gd name="connsiteX356" fmla="*/ 4081585 w 7467600"/>
              <a:gd name="connsiteY356" fmla="*/ 6858000 h 6858000"/>
              <a:gd name="connsiteX357" fmla="*/ 4238603 w 7467600"/>
              <a:gd name="connsiteY357" fmla="*/ 6559341 h 6858000"/>
              <a:gd name="connsiteX358" fmla="*/ 4778333 w 7467600"/>
              <a:gd name="connsiteY358" fmla="*/ 5873626 h 6858000"/>
              <a:gd name="connsiteX359" fmla="*/ 5414185 w 7467600"/>
              <a:gd name="connsiteY359" fmla="*/ 5573882 h 6858000"/>
              <a:gd name="connsiteX360" fmla="*/ 5959648 w 7467600"/>
              <a:gd name="connsiteY360" fmla="*/ 4760797 h 6858000"/>
              <a:gd name="connsiteX361" fmla="*/ 5355019 w 7467600"/>
              <a:gd name="connsiteY361" fmla="*/ 4734672 h 6858000"/>
              <a:gd name="connsiteX362" fmla="*/ 5083565 w 7467600"/>
              <a:gd name="connsiteY362" fmla="*/ 5179121 h 6858000"/>
              <a:gd name="connsiteX363" fmla="*/ 4713577 w 7467600"/>
              <a:gd name="connsiteY363" fmla="*/ 5616803 h 6858000"/>
              <a:gd name="connsiteX364" fmla="*/ 3989559 w 7467600"/>
              <a:gd name="connsiteY364" fmla="*/ 6145945 h 6858000"/>
              <a:gd name="connsiteX365" fmla="*/ 3939824 w 7467600"/>
              <a:gd name="connsiteY365" fmla="*/ 6066900 h 6858000"/>
              <a:gd name="connsiteX366" fmla="*/ 4584537 w 7467600"/>
              <a:gd name="connsiteY366" fmla="*/ 5324826 h 6858000"/>
              <a:gd name="connsiteX367" fmla="*/ 5037105 w 7467600"/>
              <a:gd name="connsiteY367" fmla="*/ 5088765 h 6858000"/>
              <a:gd name="connsiteX368" fmla="*/ 5039930 w 7467600"/>
              <a:gd name="connsiteY368" fmla="*/ 5089585 h 6858000"/>
              <a:gd name="connsiteX369" fmla="*/ 5263764 w 7467600"/>
              <a:gd name="connsiteY369" fmla="*/ 4735525 h 6858000"/>
              <a:gd name="connsiteX370" fmla="*/ 4086300 w 7467600"/>
              <a:gd name="connsiteY370" fmla="*/ 4884599 h 6858000"/>
              <a:gd name="connsiteX371" fmla="*/ 4085485 w 7467600"/>
              <a:gd name="connsiteY371" fmla="*/ 4899070 h 6858000"/>
              <a:gd name="connsiteX372" fmla="*/ 3871915 w 7467600"/>
              <a:gd name="connsiteY372" fmla="*/ 5253645 h 6858000"/>
              <a:gd name="connsiteX373" fmla="*/ 3799374 w 7467600"/>
              <a:gd name="connsiteY373" fmla="*/ 5466127 h 6858000"/>
              <a:gd name="connsiteX374" fmla="*/ 3498850 w 7467600"/>
              <a:gd name="connsiteY374" fmla="*/ 6661888 h 6858000"/>
              <a:gd name="connsiteX375" fmla="*/ 3399216 w 7467600"/>
              <a:gd name="connsiteY375" fmla="*/ 6858000 h 6858000"/>
              <a:gd name="connsiteX376" fmla="*/ 3303688 w 7467600"/>
              <a:gd name="connsiteY376" fmla="*/ 6858000 h 6858000"/>
              <a:gd name="connsiteX377" fmla="*/ 3391774 w 7467600"/>
              <a:gd name="connsiteY377" fmla="*/ 6697181 h 6858000"/>
              <a:gd name="connsiteX378" fmla="*/ 3735540 w 7467600"/>
              <a:gd name="connsiteY378" fmla="*/ 5546923 h 6858000"/>
              <a:gd name="connsiteX379" fmla="*/ 3729438 w 7467600"/>
              <a:gd name="connsiteY379" fmla="*/ 5569058 h 6858000"/>
              <a:gd name="connsiteX380" fmla="*/ 3707782 w 7467600"/>
              <a:gd name="connsiteY380" fmla="*/ 5644908 h 6858000"/>
              <a:gd name="connsiteX381" fmla="*/ 3583827 w 7467600"/>
              <a:gd name="connsiteY381" fmla="*/ 6039215 h 6858000"/>
              <a:gd name="connsiteX382" fmla="*/ 3547861 w 7467600"/>
              <a:gd name="connsiteY382" fmla="*/ 6129609 h 6858000"/>
              <a:gd name="connsiteX383" fmla="*/ 3490905 w 7467600"/>
              <a:gd name="connsiteY383" fmla="*/ 6277660 h 6858000"/>
              <a:gd name="connsiteX384" fmla="*/ 3455859 w 7467600"/>
              <a:gd name="connsiteY384" fmla="*/ 6391301 h 6858000"/>
              <a:gd name="connsiteX385" fmla="*/ 3429112 w 7467600"/>
              <a:gd name="connsiteY385" fmla="*/ 6479469 h 6858000"/>
              <a:gd name="connsiteX386" fmla="*/ 3304862 w 7467600"/>
              <a:gd name="connsiteY386" fmla="*/ 6796476 h 6858000"/>
              <a:gd name="connsiteX387" fmla="*/ 3276071 w 7467600"/>
              <a:gd name="connsiteY387" fmla="*/ 6858000 h 6858000"/>
              <a:gd name="connsiteX388" fmla="*/ 3240805 w 7467600"/>
              <a:gd name="connsiteY388" fmla="*/ 6858000 h 6858000"/>
              <a:gd name="connsiteX389" fmla="*/ 3275917 w 7467600"/>
              <a:gd name="connsiteY389" fmla="*/ 6783192 h 6858000"/>
              <a:gd name="connsiteX390" fmla="*/ 3399358 w 7467600"/>
              <a:gd name="connsiteY390" fmla="*/ 6469011 h 6858000"/>
              <a:gd name="connsiteX391" fmla="*/ 3425650 w 7467600"/>
              <a:gd name="connsiteY391" fmla="*/ 6381333 h 6858000"/>
              <a:gd name="connsiteX392" fmla="*/ 3460661 w 7467600"/>
              <a:gd name="connsiteY392" fmla="*/ 6266763 h 6858000"/>
              <a:gd name="connsiteX393" fmla="*/ 3518021 w 7467600"/>
              <a:gd name="connsiteY393" fmla="*/ 6117298 h 6858000"/>
              <a:gd name="connsiteX394" fmla="*/ 3554035 w 7467600"/>
              <a:gd name="connsiteY394" fmla="*/ 6027832 h 6858000"/>
              <a:gd name="connsiteX395" fmla="*/ 3677174 w 7467600"/>
              <a:gd name="connsiteY395" fmla="*/ 5636351 h 6858000"/>
              <a:gd name="connsiteX396" fmla="*/ 3698819 w 7467600"/>
              <a:gd name="connsiteY396" fmla="*/ 5560503 h 6858000"/>
              <a:gd name="connsiteX397" fmla="*/ 3702094 w 7467600"/>
              <a:gd name="connsiteY397" fmla="*/ 5549194 h 6858000"/>
              <a:gd name="connsiteX398" fmla="*/ 3398355 w 7467600"/>
              <a:gd name="connsiteY398" fmla="*/ 6094603 h 6858000"/>
              <a:gd name="connsiteX399" fmla="*/ 3193941 w 7467600"/>
              <a:gd name="connsiteY399" fmla="*/ 6798775 h 6858000"/>
              <a:gd name="connsiteX400" fmla="*/ 3184140 w 7467600"/>
              <a:gd name="connsiteY400" fmla="*/ 6858000 h 6858000"/>
              <a:gd name="connsiteX401" fmla="*/ 3099978 w 7467600"/>
              <a:gd name="connsiteY401" fmla="*/ 6858000 h 6858000"/>
              <a:gd name="connsiteX402" fmla="*/ 3101556 w 7467600"/>
              <a:gd name="connsiteY402" fmla="*/ 6843337 h 6858000"/>
              <a:gd name="connsiteX403" fmla="*/ 3370162 w 7467600"/>
              <a:gd name="connsiteY403" fmla="*/ 5785550 h 6858000"/>
              <a:gd name="connsiteX404" fmla="*/ 3746477 w 7467600"/>
              <a:gd name="connsiteY404" fmla="*/ 5377889 h 6858000"/>
              <a:gd name="connsiteX405" fmla="*/ 3863399 w 7467600"/>
              <a:gd name="connsiteY405" fmla="*/ 5087257 h 6858000"/>
              <a:gd name="connsiteX406" fmla="*/ 3968712 w 7467600"/>
              <a:gd name="connsiteY406" fmla="*/ 4913989 h 6858000"/>
              <a:gd name="connsiteX407" fmla="*/ 2792390 w 7467600"/>
              <a:gd name="connsiteY407" fmla="*/ 5382974 h 6858000"/>
              <a:gd name="connsiteX408" fmla="*/ 2714982 w 7467600"/>
              <a:gd name="connsiteY408" fmla="*/ 5427051 h 6858000"/>
              <a:gd name="connsiteX409" fmla="*/ 2813361 w 7467600"/>
              <a:gd name="connsiteY409" fmla="*/ 6023912 h 6858000"/>
              <a:gd name="connsiteX410" fmla="*/ 2688430 w 7467600"/>
              <a:gd name="connsiteY410" fmla="*/ 6801564 h 6858000"/>
              <a:gd name="connsiteX411" fmla="*/ 2629626 w 7467600"/>
              <a:gd name="connsiteY411" fmla="*/ 6763394 h 6858000"/>
              <a:gd name="connsiteX412" fmla="*/ 2565328 w 7467600"/>
              <a:gd name="connsiteY412" fmla="*/ 5516399 h 6858000"/>
              <a:gd name="connsiteX413" fmla="*/ 1922999 w 7467600"/>
              <a:gd name="connsiteY413" fmla="*/ 5980343 h 6858000"/>
              <a:gd name="connsiteX414" fmla="*/ 1950261 w 7467600"/>
              <a:gd name="connsiteY414" fmla="*/ 6405858 h 6858000"/>
              <a:gd name="connsiteX415" fmla="*/ 2365554 w 7467600"/>
              <a:gd name="connsiteY415" fmla="*/ 6759107 h 6858000"/>
              <a:gd name="connsiteX416" fmla="*/ 2424142 w 7467600"/>
              <a:gd name="connsiteY416" fmla="*/ 6858000 h 6858000"/>
              <a:gd name="connsiteX417" fmla="*/ 2395994 w 7467600"/>
              <a:gd name="connsiteY417" fmla="*/ 6858000 h 6858000"/>
              <a:gd name="connsiteX418" fmla="*/ 2392863 w 7467600"/>
              <a:gd name="connsiteY418" fmla="*/ 6852964 h 6858000"/>
              <a:gd name="connsiteX419" fmla="*/ 2017589 w 7467600"/>
              <a:gd name="connsiteY419" fmla="*/ 6493982 h 6858000"/>
              <a:gd name="connsiteX420" fmla="*/ 2147336 w 7467600"/>
              <a:gd name="connsiteY420" fmla="*/ 6594052 h 6858000"/>
              <a:gd name="connsiteX421" fmla="*/ 2207047 w 7467600"/>
              <a:gd name="connsiteY421" fmla="*/ 6654540 h 6858000"/>
              <a:gd name="connsiteX422" fmla="*/ 2299106 w 7467600"/>
              <a:gd name="connsiteY422" fmla="*/ 6778931 h 6858000"/>
              <a:gd name="connsiteX423" fmla="*/ 2314430 w 7467600"/>
              <a:gd name="connsiteY423" fmla="*/ 6801144 h 6858000"/>
              <a:gd name="connsiteX424" fmla="*/ 2352406 w 7467600"/>
              <a:gd name="connsiteY424" fmla="*/ 6858000 h 6858000"/>
              <a:gd name="connsiteX425" fmla="*/ 2314492 w 7467600"/>
              <a:gd name="connsiteY425" fmla="*/ 6858000 h 6858000"/>
              <a:gd name="connsiteX426" fmla="*/ 2288095 w 7467600"/>
              <a:gd name="connsiteY426" fmla="*/ 6818030 h 6858000"/>
              <a:gd name="connsiteX427" fmla="*/ 2272768 w 7467600"/>
              <a:gd name="connsiteY427" fmla="*/ 6795822 h 6858000"/>
              <a:gd name="connsiteX428" fmla="*/ 2182715 w 7467600"/>
              <a:gd name="connsiteY428" fmla="*/ 6675071 h 6858000"/>
              <a:gd name="connsiteX429" fmla="*/ 2032061 w 7467600"/>
              <a:gd name="connsiteY429" fmla="*/ 6541380 h 6858000"/>
              <a:gd name="connsiteX430" fmla="*/ 2257220 w 7467600"/>
              <a:gd name="connsiteY430" fmla="*/ 6826257 h 6858000"/>
              <a:gd name="connsiteX431" fmla="*/ 2281324 w 7467600"/>
              <a:gd name="connsiteY431" fmla="*/ 6858000 h 6858000"/>
              <a:gd name="connsiteX432" fmla="*/ 2242860 w 7467600"/>
              <a:gd name="connsiteY432" fmla="*/ 6858000 h 6858000"/>
              <a:gd name="connsiteX433" fmla="*/ 2232818 w 7467600"/>
              <a:gd name="connsiteY433" fmla="*/ 6844926 h 6858000"/>
              <a:gd name="connsiteX434" fmla="*/ 1990172 w 7467600"/>
              <a:gd name="connsiteY434" fmla="*/ 6542121 h 6858000"/>
              <a:gd name="connsiteX435" fmla="*/ 2124090 w 7467600"/>
              <a:gd name="connsiteY435" fmla="*/ 6761017 h 6858000"/>
              <a:gd name="connsiteX436" fmla="*/ 2200380 w 7467600"/>
              <a:gd name="connsiteY436" fmla="*/ 6858000 h 6858000"/>
              <a:gd name="connsiteX437" fmla="*/ 2147507 w 7467600"/>
              <a:gd name="connsiteY437" fmla="*/ 6858000 h 6858000"/>
              <a:gd name="connsiteX438" fmla="*/ 2070668 w 7467600"/>
              <a:gd name="connsiteY438" fmla="*/ 6761520 h 6858000"/>
              <a:gd name="connsiteX439" fmla="*/ 1975142 w 7467600"/>
              <a:gd name="connsiteY439" fmla="*/ 6585570 h 6858000"/>
              <a:gd name="connsiteX440" fmla="*/ 2050035 w 7467600"/>
              <a:gd name="connsiteY440" fmla="*/ 6813345 h 6858000"/>
              <a:gd name="connsiteX441" fmla="*/ 2063025 w 7467600"/>
              <a:gd name="connsiteY441" fmla="*/ 6858000 h 6858000"/>
              <a:gd name="connsiteX442" fmla="*/ 2021675 w 7467600"/>
              <a:gd name="connsiteY442" fmla="*/ 6858000 h 6858000"/>
              <a:gd name="connsiteX443" fmla="*/ 2019308 w 7467600"/>
              <a:gd name="connsiteY443" fmla="*/ 6847118 h 6858000"/>
              <a:gd name="connsiteX444" fmla="*/ 1938835 w 7467600"/>
              <a:gd name="connsiteY444" fmla="*/ 6551160 h 6858000"/>
              <a:gd name="connsiteX445" fmla="*/ 1953230 w 7467600"/>
              <a:gd name="connsiteY445" fmla="*/ 6759699 h 6858000"/>
              <a:gd name="connsiteX446" fmla="*/ 1956763 w 7467600"/>
              <a:gd name="connsiteY446" fmla="*/ 6778191 h 6858000"/>
              <a:gd name="connsiteX447" fmla="*/ 1967925 w 7467600"/>
              <a:gd name="connsiteY447" fmla="*/ 6858000 h 6858000"/>
              <a:gd name="connsiteX448" fmla="*/ 1936622 w 7467600"/>
              <a:gd name="connsiteY448" fmla="*/ 6858000 h 6858000"/>
              <a:gd name="connsiteX449" fmla="*/ 1926261 w 7467600"/>
              <a:gd name="connsiteY449" fmla="*/ 6784064 h 6858000"/>
              <a:gd name="connsiteX450" fmla="*/ 1922724 w 7467600"/>
              <a:gd name="connsiteY450" fmla="*/ 6765577 h 6858000"/>
              <a:gd name="connsiteX451" fmla="*/ 1904650 w 7467600"/>
              <a:gd name="connsiteY451" fmla="*/ 6639616 h 6858000"/>
              <a:gd name="connsiteX452" fmla="*/ 1885273 w 7467600"/>
              <a:gd name="connsiteY452" fmla="*/ 6858000 h 6858000"/>
              <a:gd name="connsiteX453" fmla="*/ 1854363 w 7467600"/>
              <a:gd name="connsiteY453" fmla="*/ 6858000 h 6858000"/>
              <a:gd name="connsiteX454" fmla="*/ 1880391 w 7467600"/>
              <a:gd name="connsiteY454" fmla="*/ 6603796 h 6858000"/>
              <a:gd name="connsiteX455" fmla="*/ 1818273 w 7467600"/>
              <a:gd name="connsiteY455" fmla="*/ 6715729 h 6858000"/>
              <a:gd name="connsiteX456" fmla="*/ 1794691 w 7467600"/>
              <a:gd name="connsiteY456" fmla="*/ 6843239 h 6858000"/>
              <a:gd name="connsiteX457" fmla="*/ 1794914 w 7467600"/>
              <a:gd name="connsiteY457" fmla="*/ 6858000 h 6858000"/>
              <a:gd name="connsiteX458" fmla="*/ 1746128 w 7467600"/>
              <a:gd name="connsiteY458" fmla="*/ 6858000 h 6858000"/>
              <a:gd name="connsiteX459" fmla="*/ 1753934 w 7467600"/>
              <a:gd name="connsiteY459" fmla="*/ 6724796 h 6858000"/>
              <a:gd name="connsiteX460" fmla="*/ 1792053 w 7467600"/>
              <a:gd name="connsiteY460" fmla="*/ 6572396 h 6858000"/>
              <a:gd name="connsiteX461" fmla="*/ 1862248 w 7467600"/>
              <a:gd name="connsiteY461" fmla="*/ 6266397 h 6858000"/>
              <a:gd name="connsiteX462" fmla="*/ 1862250 w 7467600"/>
              <a:gd name="connsiteY462" fmla="*/ 6033531 h 6858000"/>
              <a:gd name="connsiteX463" fmla="*/ 1211999 w 7467600"/>
              <a:gd name="connsiteY463" fmla="*/ 6683610 h 6858000"/>
              <a:gd name="connsiteX464" fmla="*/ 1213266 w 7467600"/>
              <a:gd name="connsiteY464" fmla="*/ 6691947 h 6858000"/>
              <a:gd name="connsiteX465" fmla="*/ 1203370 w 7467600"/>
              <a:gd name="connsiteY465" fmla="*/ 6850676 h 6858000"/>
              <a:gd name="connsiteX466" fmla="*/ 1203671 w 7467600"/>
              <a:gd name="connsiteY466" fmla="*/ 6858000 h 6858000"/>
              <a:gd name="connsiteX467" fmla="*/ 1143180 w 7467600"/>
              <a:gd name="connsiteY467" fmla="*/ 6858000 h 6858000"/>
              <a:gd name="connsiteX468" fmla="*/ 1142176 w 7467600"/>
              <a:gd name="connsiteY468" fmla="*/ 6766045 h 6858000"/>
              <a:gd name="connsiteX469" fmla="*/ 1067484 w 7467600"/>
              <a:gd name="connsiteY469" fmla="*/ 6858000 h 6858000"/>
              <a:gd name="connsiteX470" fmla="*/ 953928 w 7467600"/>
              <a:gd name="connsiteY470" fmla="*/ 6858000 h 6858000"/>
              <a:gd name="connsiteX471" fmla="*/ 959715 w 7467600"/>
              <a:gd name="connsiteY471" fmla="*/ 6850185 h 6858000"/>
              <a:gd name="connsiteX472" fmla="*/ 1483788 w 7467600"/>
              <a:gd name="connsiteY472" fmla="*/ 6259174 h 6858000"/>
              <a:gd name="connsiteX473" fmla="*/ 1100671 w 7467600"/>
              <a:gd name="connsiteY473" fmla="*/ 6252137 h 6858000"/>
              <a:gd name="connsiteX474" fmla="*/ 1090144 w 7467600"/>
              <a:gd name="connsiteY474" fmla="*/ 6256748 h 6858000"/>
              <a:gd name="connsiteX475" fmla="*/ 1095872 w 7467600"/>
              <a:gd name="connsiteY475" fmla="*/ 6271892 h 6858000"/>
              <a:gd name="connsiteX476" fmla="*/ 262785 w 7467600"/>
              <a:gd name="connsiteY476" fmla="*/ 6845450 h 6858000"/>
              <a:gd name="connsiteX477" fmla="*/ 209968 w 7467600"/>
              <a:gd name="connsiteY477" fmla="*/ 6770713 h 6858000"/>
              <a:gd name="connsiteX478" fmla="*/ 873460 w 7467600"/>
              <a:gd name="connsiteY478" fmla="*/ 6253768 h 6858000"/>
              <a:gd name="connsiteX479" fmla="*/ 192686 w 7467600"/>
              <a:gd name="connsiteY479" fmla="*/ 5849257 h 6858000"/>
              <a:gd name="connsiteX480" fmla="*/ 4696 w 7467600"/>
              <a:gd name="connsiteY480" fmla="*/ 5697668 h 6858000"/>
              <a:gd name="connsiteX481" fmla="*/ 0 w 7467600"/>
              <a:gd name="connsiteY481" fmla="*/ 5689984 h 6858000"/>
              <a:gd name="connsiteX482" fmla="*/ 0 w 7467600"/>
              <a:gd name="connsiteY482" fmla="*/ 5513472 h 6858000"/>
              <a:gd name="connsiteX483" fmla="*/ 174101 w 7467600"/>
              <a:gd name="connsiteY483" fmla="*/ 5620277 h 6858000"/>
              <a:gd name="connsiteX484" fmla="*/ 891800 w 7467600"/>
              <a:gd name="connsiteY484" fmla="*/ 6036935 h 6858000"/>
              <a:gd name="connsiteX485" fmla="*/ 1072219 w 7467600"/>
              <a:gd name="connsiteY485" fmla="*/ 6169443 h 6858000"/>
              <a:gd name="connsiteX486" fmla="*/ 1074117 w 7467600"/>
              <a:gd name="connsiteY486" fmla="*/ 6170301 h 6858000"/>
              <a:gd name="connsiteX487" fmla="*/ 1083114 w 7467600"/>
              <a:gd name="connsiteY487" fmla="*/ 6174131 h 6858000"/>
              <a:gd name="connsiteX488" fmla="*/ 1543010 w 7467600"/>
              <a:gd name="connsiteY488" fmla="*/ 6191140 h 6858000"/>
              <a:gd name="connsiteX489" fmla="*/ 1551080 w 7467600"/>
              <a:gd name="connsiteY489" fmla="*/ 6195006 h 6858000"/>
              <a:gd name="connsiteX490" fmla="*/ 2345443 w 7467600"/>
              <a:gd name="connsiteY490" fmla="*/ 5549882 h 6858000"/>
              <a:gd name="connsiteX491" fmla="*/ 1721499 w 7467600"/>
              <a:gd name="connsiteY491" fmla="*/ 5599969 h 6858000"/>
              <a:gd name="connsiteX492" fmla="*/ 767716 w 7467600"/>
              <a:gd name="connsiteY492" fmla="*/ 5472768 h 6858000"/>
              <a:gd name="connsiteX493" fmla="*/ 722147 w 7467600"/>
              <a:gd name="connsiteY493" fmla="*/ 5393091 h 6858000"/>
              <a:gd name="connsiteX494" fmla="*/ 1485552 w 7467600"/>
              <a:gd name="connsiteY494" fmla="*/ 5313202 h 6858000"/>
              <a:gd name="connsiteX495" fmla="*/ 2143004 w 7467600"/>
              <a:gd name="connsiteY495" fmla="*/ 5402420 h 6858000"/>
              <a:gd name="connsiteX496" fmla="*/ 1933391 w 7467600"/>
              <a:gd name="connsiteY496" fmla="*/ 5156971 h 6858000"/>
              <a:gd name="connsiteX497" fmla="*/ 1827118 w 7467600"/>
              <a:gd name="connsiteY497" fmla="*/ 4968410 h 6858000"/>
              <a:gd name="connsiteX498" fmla="*/ 1837349 w 7467600"/>
              <a:gd name="connsiteY498" fmla="*/ 4956357 h 6858000"/>
              <a:gd name="connsiteX499" fmla="*/ 2162835 w 7467600"/>
              <a:gd name="connsiteY499" fmla="*/ 5187853 h 6858000"/>
              <a:gd name="connsiteX500" fmla="*/ 2257167 w 7467600"/>
              <a:gd name="connsiteY500" fmla="*/ 5462123 h 6858000"/>
              <a:gd name="connsiteX501" fmla="*/ 2261598 w 7467600"/>
              <a:gd name="connsiteY501" fmla="*/ 5467998 h 6858000"/>
              <a:gd name="connsiteX502" fmla="*/ 2437177 w 7467600"/>
              <a:gd name="connsiteY502" fmla="*/ 5479608 h 6858000"/>
              <a:gd name="connsiteX503" fmla="*/ 2445247 w 7467600"/>
              <a:gd name="connsiteY503" fmla="*/ 5483476 h 6858000"/>
              <a:gd name="connsiteX504" fmla="*/ 2743626 w 7467600"/>
              <a:gd name="connsiteY504" fmla="*/ 5304819 h 6858000"/>
              <a:gd name="connsiteX505" fmla="*/ 3048102 w 7467600"/>
              <a:gd name="connsiteY505" fmla="*/ 5150595 h 6858000"/>
              <a:gd name="connsiteX506" fmla="*/ 1799414 w 7467600"/>
              <a:gd name="connsiteY506" fmla="*/ 4694732 h 6858000"/>
              <a:gd name="connsiteX507" fmla="*/ 1771735 w 7467600"/>
              <a:gd name="connsiteY507" fmla="*/ 4619929 h 6858000"/>
              <a:gd name="connsiteX508" fmla="*/ 3104273 w 7467600"/>
              <a:gd name="connsiteY508" fmla="*/ 5076159 h 6858000"/>
              <a:gd name="connsiteX509" fmla="*/ 3113245 w 7467600"/>
              <a:gd name="connsiteY509" fmla="*/ 5090705 h 6858000"/>
              <a:gd name="connsiteX510" fmla="*/ 3126294 w 7467600"/>
              <a:gd name="connsiteY510" fmla="*/ 5114400 h 6858000"/>
              <a:gd name="connsiteX511" fmla="*/ 3937433 w 7467600"/>
              <a:gd name="connsiteY511" fmla="*/ 4830473 h 6858000"/>
              <a:gd name="connsiteX512" fmla="*/ 3590475 w 7467600"/>
              <a:gd name="connsiteY512" fmla="*/ 4597974 h 6858000"/>
              <a:gd name="connsiteX513" fmla="*/ 3100264 w 7467600"/>
              <a:gd name="connsiteY513" fmla="*/ 4579845 h 6858000"/>
              <a:gd name="connsiteX514" fmla="*/ 2183576 w 7467600"/>
              <a:gd name="connsiteY514" fmla="*/ 4227150 h 6858000"/>
              <a:gd name="connsiteX515" fmla="*/ 2151029 w 7467600"/>
              <a:gd name="connsiteY515" fmla="*/ 4146947 h 6858000"/>
              <a:gd name="connsiteX516" fmla="*/ 3563434 w 7467600"/>
              <a:gd name="connsiteY516" fmla="*/ 4469115 h 6858000"/>
              <a:gd name="connsiteX517" fmla="*/ 3177952 w 7467600"/>
              <a:gd name="connsiteY517" fmla="*/ 3657386 h 6858000"/>
              <a:gd name="connsiteX518" fmla="*/ 3189263 w 7467600"/>
              <a:gd name="connsiteY518" fmla="*/ 3625726 h 6858000"/>
              <a:gd name="connsiteX519" fmla="*/ 3560912 w 7467600"/>
              <a:gd name="connsiteY519" fmla="*/ 4079863 h 6858000"/>
              <a:gd name="connsiteX520" fmla="*/ 3626636 w 7467600"/>
              <a:gd name="connsiteY520" fmla="*/ 4512230 h 6858000"/>
              <a:gd name="connsiteX521" fmla="*/ 3653088 w 7467600"/>
              <a:gd name="connsiteY521" fmla="*/ 4521417 h 6858000"/>
              <a:gd name="connsiteX522" fmla="*/ 3988128 w 7467600"/>
              <a:gd name="connsiteY522" fmla="*/ 4817267 h 6858000"/>
              <a:gd name="connsiteX523" fmla="*/ 4830582 w 7467600"/>
              <a:gd name="connsiteY523" fmla="*/ 4676000 h 6858000"/>
              <a:gd name="connsiteX524" fmla="*/ 4830100 w 7467600"/>
              <a:gd name="connsiteY524" fmla="*/ 4675554 h 6858000"/>
              <a:gd name="connsiteX525" fmla="*/ 4036318 w 7467600"/>
              <a:gd name="connsiteY525" fmla="*/ 4147013 h 6858000"/>
              <a:gd name="connsiteX526" fmla="*/ 3432098 w 7467600"/>
              <a:gd name="connsiteY526" fmla="*/ 3537312 h 6858000"/>
              <a:gd name="connsiteX527" fmla="*/ 3446761 w 7467600"/>
              <a:gd name="connsiteY527" fmla="*/ 3461278 h 6858000"/>
              <a:gd name="connsiteX528" fmla="*/ 4419733 w 7467600"/>
              <a:gd name="connsiteY528" fmla="*/ 3963555 h 6858000"/>
              <a:gd name="connsiteX529" fmla="*/ 4781371 w 7467600"/>
              <a:gd name="connsiteY529" fmla="*/ 4458604 h 6858000"/>
              <a:gd name="connsiteX530" fmla="*/ 4780440 w 7467600"/>
              <a:gd name="connsiteY530" fmla="*/ 4470290 h 6858000"/>
              <a:gd name="connsiteX531" fmla="*/ 4898954 w 7467600"/>
              <a:gd name="connsiteY531" fmla="*/ 4662092 h 6858000"/>
              <a:gd name="connsiteX532" fmla="*/ 4900699 w 7467600"/>
              <a:gd name="connsiteY532" fmla="*/ 4670867 h 6858000"/>
              <a:gd name="connsiteX533" fmla="*/ 5714511 w 7467600"/>
              <a:gd name="connsiteY533" fmla="*/ 4663483 h 6858000"/>
              <a:gd name="connsiteX534" fmla="*/ 5464793 w 7467600"/>
              <a:gd name="connsiteY534" fmla="*/ 4393556 h 6858000"/>
              <a:gd name="connsiteX535" fmla="*/ 5461897 w 7467600"/>
              <a:gd name="connsiteY535" fmla="*/ 4390879 h 6858000"/>
              <a:gd name="connsiteX536" fmla="*/ 4294126 w 7467600"/>
              <a:gd name="connsiteY536" fmla="*/ 3303048 h 6858000"/>
              <a:gd name="connsiteX537" fmla="*/ 4305321 w 7467600"/>
              <a:gd name="connsiteY537" fmla="*/ 3256953 h 6858000"/>
              <a:gd name="connsiteX538" fmla="*/ 4949299 w 7467600"/>
              <a:gd name="connsiteY538" fmla="*/ 3766336 h 6858000"/>
              <a:gd name="connsiteX539" fmla="*/ 5291452 w 7467600"/>
              <a:gd name="connsiteY539" fmla="*/ 4076801 h 6858000"/>
              <a:gd name="connsiteX540" fmla="*/ 5434998 w 7467600"/>
              <a:gd name="connsiteY540" fmla="*/ 4254100 h 6858000"/>
              <a:gd name="connsiteX541" fmla="*/ 5351015 w 7467600"/>
              <a:gd name="connsiteY541" fmla="*/ 3760989 h 6858000"/>
              <a:gd name="connsiteX542" fmla="*/ 5413780 w 7467600"/>
              <a:gd name="connsiteY542" fmla="*/ 2966265 h 6858000"/>
              <a:gd name="connsiteX543" fmla="*/ 5425627 w 7467600"/>
              <a:gd name="connsiteY543" fmla="*/ 2954192 h 6858000"/>
              <a:gd name="connsiteX544" fmla="*/ 6604735 w 7467600"/>
              <a:gd name="connsiteY544" fmla="*/ 2041381 h 6858000"/>
              <a:gd name="connsiteX545" fmla="*/ 7204487 w 7467600"/>
              <a:gd name="connsiteY545" fmla="*/ 2742112 h 6858000"/>
              <a:gd name="connsiteX546" fmla="*/ 7131592 w 7467600"/>
              <a:gd name="connsiteY546" fmla="*/ 2672096 h 6858000"/>
              <a:gd name="connsiteX547" fmla="*/ 6996344 w 7467600"/>
              <a:gd name="connsiteY547" fmla="*/ 2518310 h 6858000"/>
              <a:gd name="connsiteX548" fmla="*/ 6735495 w 7467600"/>
              <a:gd name="connsiteY548" fmla="*/ 2196890 h 6858000"/>
              <a:gd name="connsiteX549" fmla="*/ 6721901 w 7467600"/>
              <a:gd name="connsiteY549" fmla="*/ 2179274 h 6858000"/>
              <a:gd name="connsiteX550" fmla="*/ 6604735 w 7467600"/>
              <a:gd name="connsiteY550" fmla="*/ 2041381 h 6858000"/>
              <a:gd name="connsiteX551" fmla="*/ 6591670 w 7467600"/>
              <a:gd name="connsiteY551" fmla="*/ 1988277 h 6858000"/>
              <a:gd name="connsiteX552" fmla="*/ 6747349 w 7467600"/>
              <a:gd name="connsiteY552" fmla="*/ 2160069 h 6858000"/>
              <a:gd name="connsiteX553" fmla="*/ 6760943 w 7467600"/>
              <a:gd name="connsiteY553" fmla="*/ 2177686 h 6858000"/>
              <a:gd name="connsiteX554" fmla="*/ 7021065 w 7467600"/>
              <a:gd name="connsiteY554" fmla="*/ 2498102 h 6858000"/>
              <a:gd name="connsiteX555" fmla="*/ 7155223 w 7467600"/>
              <a:gd name="connsiteY555" fmla="*/ 2650386 h 6858000"/>
              <a:gd name="connsiteX556" fmla="*/ 7203167 w 7467600"/>
              <a:gd name="connsiteY556" fmla="*/ 2697288 h 6858000"/>
              <a:gd name="connsiteX557" fmla="*/ 6937703 w 7467600"/>
              <a:gd name="connsiteY557" fmla="*/ 2321981 h 6858000"/>
              <a:gd name="connsiteX558" fmla="*/ 6591670 w 7467600"/>
              <a:gd name="connsiteY558" fmla="*/ 1988277 h 6858000"/>
              <a:gd name="connsiteX559" fmla="*/ 5798671 w 7467600"/>
              <a:gd name="connsiteY559" fmla="*/ 1981601 h 6858000"/>
              <a:gd name="connsiteX560" fmla="*/ 5754709 w 7467600"/>
              <a:gd name="connsiteY560" fmla="*/ 2071454 h 6858000"/>
              <a:gd name="connsiteX561" fmla="*/ 5763044 w 7467600"/>
              <a:gd name="connsiteY561" fmla="*/ 2842206 h 6858000"/>
              <a:gd name="connsiteX562" fmla="*/ 5764974 w 7467600"/>
              <a:gd name="connsiteY562" fmla="*/ 2799609 h 6858000"/>
              <a:gd name="connsiteX563" fmla="*/ 5767665 w 7467600"/>
              <a:gd name="connsiteY563" fmla="*/ 2666409 h 6858000"/>
              <a:gd name="connsiteX564" fmla="*/ 5763055 w 7467600"/>
              <a:gd name="connsiteY564" fmla="*/ 2579705 h 6858000"/>
              <a:gd name="connsiteX565" fmla="*/ 5758079 w 7467600"/>
              <a:gd name="connsiteY565" fmla="*/ 2492508 h 6858000"/>
              <a:gd name="connsiteX566" fmla="*/ 5779325 w 7467600"/>
              <a:gd name="connsiteY566" fmla="*/ 2197069 h 6858000"/>
              <a:gd name="connsiteX567" fmla="*/ 5798671 w 7467600"/>
              <a:gd name="connsiteY567" fmla="*/ 1981601 h 6858000"/>
              <a:gd name="connsiteX568" fmla="*/ 5829202 w 7467600"/>
              <a:gd name="connsiteY568" fmla="*/ 1971679 h 6858000"/>
              <a:gd name="connsiteX569" fmla="*/ 5809558 w 7467600"/>
              <a:gd name="connsiteY569" fmla="*/ 2198043 h 6858000"/>
              <a:gd name="connsiteX570" fmla="*/ 5788653 w 7467600"/>
              <a:gd name="connsiteY570" fmla="*/ 2489430 h 6858000"/>
              <a:gd name="connsiteX571" fmla="*/ 5793439 w 7467600"/>
              <a:gd name="connsiteY571" fmla="*/ 2575235 h 6858000"/>
              <a:gd name="connsiteX572" fmla="*/ 5796837 w 7467600"/>
              <a:gd name="connsiteY572" fmla="*/ 2637633 h 6858000"/>
              <a:gd name="connsiteX573" fmla="*/ 5818614 w 7467600"/>
              <a:gd name="connsiteY573" fmla="*/ 2473055 h 6858000"/>
              <a:gd name="connsiteX574" fmla="*/ 5829202 w 7467600"/>
              <a:gd name="connsiteY574" fmla="*/ 1971679 h 6858000"/>
              <a:gd name="connsiteX575" fmla="*/ 5911389 w 7467600"/>
              <a:gd name="connsiteY575" fmla="*/ 1898371 h 6858000"/>
              <a:gd name="connsiteX576" fmla="*/ 6237627 w 7467600"/>
              <a:gd name="connsiteY576" fmla="*/ 2231921 h 6858000"/>
              <a:gd name="connsiteX577" fmla="*/ 5911389 w 7467600"/>
              <a:gd name="connsiteY577" fmla="*/ 1898371 h 6858000"/>
              <a:gd name="connsiteX578" fmla="*/ 6944437 w 7467600"/>
              <a:gd name="connsiteY578" fmla="*/ 1575402 h 6858000"/>
              <a:gd name="connsiteX579" fmla="*/ 6304730 w 7467600"/>
              <a:gd name="connsiteY579" fmla="*/ 1766654 h 6858000"/>
              <a:gd name="connsiteX580" fmla="*/ 6944437 w 7467600"/>
              <a:gd name="connsiteY580" fmla="*/ 1575402 h 6858000"/>
              <a:gd name="connsiteX581" fmla="*/ 7019523 w 7467600"/>
              <a:gd name="connsiteY581" fmla="*/ 1519450 h 6858000"/>
              <a:gd name="connsiteX582" fmla="*/ 6298091 w 7467600"/>
              <a:gd name="connsiteY582" fmla="*/ 1737122 h 6858000"/>
              <a:gd name="connsiteX583" fmla="*/ 7019523 w 7467600"/>
              <a:gd name="connsiteY583" fmla="*/ 1519450 h 6858000"/>
              <a:gd name="connsiteX584" fmla="*/ 2399523 w 7467600"/>
              <a:gd name="connsiteY584" fmla="*/ 1428234 h 6858000"/>
              <a:gd name="connsiteX585" fmla="*/ 2224982 w 7467600"/>
              <a:gd name="connsiteY585" fmla="*/ 1826201 h 6858000"/>
              <a:gd name="connsiteX586" fmla="*/ 2096099 w 7467600"/>
              <a:gd name="connsiteY586" fmla="*/ 2345900 h 6858000"/>
              <a:gd name="connsiteX587" fmla="*/ 2283317 w 7467600"/>
              <a:gd name="connsiteY587" fmla="*/ 1796925 h 6858000"/>
              <a:gd name="connsiteX588" fmla="*/ 2448558 w 7467600"/>
              <a:gd name="connsiteY588" fmla="*/ 1373435 h 6858000"/>
              <a:gd name="connsiteX589" fmla="*/ 2312521 w 7467600"/>
              <a:gd name="connsiteY589" fmla="*/ 1806140 h 6858000"/>
              <a:gd name="connsiteX590" fmla="*/ 2127533 w 7467600"/>
              <a:gd name="connsiteY590" fmla="*/ 2348380 h 6858000"/>
              <a:gd name="connsiteX591" fmla="*/ 2358080 w 7467600"/>
              <a:gd name="connsiteY591" fmla="*/ 1866134 h 6858000"/>
              <a:gd name="connsiteX592" fmla="*/ 2407436 w 7467600"/>
              <a:gd name="connsiteY592" fmla="*/ 1651070 h 6858000"/>
              <a:gd name="connsiteX593" fmla="*/ 2448558 w 7467600"/>
              <a:gd name="connsiteY593" fmla="*/ 1373435 h 6858000"/>
              <a:gd name="connsiteX594" fmla="*/ 278707 w 7467600"/>
              <a:gd name="connsiteY594" fmla="*/ 1352270 h 6858000"/>
              <a:gd name="connsiteX595" fmla="*/ 321570 w 7467600"/>
              <a:gd name="connsiteY595" fmla="*/ 1861610 h 6858000"/>
              <a:gd name="connsiteX596" fmla="*/ 294281 w 7467600"/>
              <a:gd name="connsiteY596" fmla="*/ 1440658 h 6858000"/>
              <a:gd name="connsiteX597" fmla="*/ 1423821 w 7467600"/>
              <a:gd name="connsiteY597" fmla="*/ 1351958 h 6858000"/>
              <a:gd name="connsiteX598" fmla="*/ 1638521 w 7467600"/>
              <a:gd name="connsiteY598" fmla="*/ 1908470 h 6858000"/>
              <a:gd name="connsiteX599" fmla="*/ 1754199 w 7467600"/>
              <a:gd name="connsiteY599" fmla="*/ 2149284 h 6858000"/>
              <a:gd name="connsiteX600" fmla="*/ 1908359 w 7467600"/>
              <a:gd name="connsiteY600" fmla="*/ 2364988 h 6858000"/>
              <a:gd name="connsiteX601" fmla="*/ 1647661 w 7467600"/>
              <a:gd name="connsiteY601" fmla="*/ 1825945 h 6858000"/>
              <a:gd name="connsiteX602" fmla="*/ 1423821 w 7467600"/>
              <a:gd name="connsiteY602" fmla="*/ 1351958 h 6858000"/>
              <a:gd name="connsiteX603" fmla="*/ 1431890 w 7467600"/>
              <a:gd name="connsiteY603" fmla="*/ 1306475 h 6858000"/>
              <a:gd name="connsiteX604" fmla="*/ 1507597 w 7467600"/>
              <a:gd name="connsiteY604" fmla="*/ 1446132 h 6858000"/>
              <a:gd name="connsiteX605" fmla="*/ 1674586 w 7467600"/>
              <a:gd name="connsiteY605" fmla="*/ 1813832 h 6858000"/>
              <a:gd name="connsiteX606" fmla="*/ 1815950 w 7467600"/>
              <a:gd name="connsiteY606" fmla="*/ 2128564 h 6858000"/>
              <a:gd name="connsiteX607" fmla="*/ 1984242 w 7467600"/>
              <a:gd name="connsiteY607" fmla="*/ 2430829 h 6858000"/>
              <a:gd name="connsiteX608" fmla="*/ 2014023 w 7467600"/>
              <a:gd name="connsiteY608" fmla="*/ 2450995 h 6858000"/>
              <a:gd name="connsiteX609" fmla="*/ 1747337 w 7467600"/>
              <a:gd name="connsiteY609" fmla="*/ 1855264 h 6858000"/>
              <a:gd name="connsiteX610" fmla="*/ 1533749 w 7467600"/>
              <a:gd name="connsiteY610" fmla="*/ 1478656 h 6858000"/>
              <a:gd name="connsiteX611" fmla="*/ 1431890 w 7467600"/>
              <a:gd name="connsiteY611" fmla="*/ 1306475 h 6858000"/>
              <a:gd name="connsiteX612" fmla="*/ 5052692 w 7467600"/>
              <a:gd name="connsiteY612" fmla="*/ 1292994 h 6858000"/>
              <a:gd name="connsiteX613" fmla="*/ 5200661 w 7467600"/>
              <a:gd name="connsiteY613" fmla="*/ 1635186 h 6858000"/>
              <a:gd name="connsiteX614" fmla="*/ 5297138 w 7467600"/>
              <a:gd name="connsiteY614" fmla="*/ 1906351 h 6858000"/>
              <a:gd name="connsiteX615" fmla="*/ 5052692 w 7467600"/>
              <a:gd name="connsiteY615" fmla="*/ 1292994 h 6858000"/>
              <a:gd name="connsiteX616" fmla="*/ 5009948 w 7467600"/>
              <a:gd name="connsiteY616" fmla="*/ 1273619 h 6858000"/>
              <a:gd name="connsiteX617" fmla="*/ 5121777 w 7467600"/>
              <a:gd name="connsiteY617" fmla="*/ 1654213 h 6858000"/>
              <a:gd name="connsiteX618" fmla="*/ 5293545 w 7467600"/>
              <a:gd name="connsiteY618" fmla="*/ 2072247 h 6858000"/>
              <a:gd name="connsiteX619" fmla="*/ 5294042 w 7467600"/>
              <a:gd name="connsiteY619" fmla="*/ 2065019 h 6858000"/>
              <a:gd name="connsiteX620" fmla="*/ 5171936 w 7467600"/>
              <a:gd name="connsiteY620" fmla="*/ 1647613 h 6858000"/>
              <a:gd name="connsiteX621" fmla="*/ 5009948 w 7467600"/>
              <a:gd name="connsiteY621" fmla="*/ 1273619 h 6858000"/>
              <a:gd name="connsiteX622" fmla="*/ 655236 w 7467600"/>
              <a:gd name="connsiteY622" fmla="*/ 1268632 h 6858000"/>
              <a:gd name="connsiteX623" fmla="*/ 839521 w 7467600"/>
              <a:gd name="connsiteY623" fmla="*/ 1685315 h 6858000"/>
              <a:gd name="connsiteX624" fmla="*/ 1109416 w 7467600"/>
              <a:gd name="connsiteY624" fmla="*/ 2061663 h 6858000"/>
              <a:gd name="connsiteX625" fmla="*/ 1298300 w 7467600"/>
              <a:gd name="connsiteY625" fmla="*/ 2247742 h 6858000"/>
              <a:gd name="connsiteX626" fmla="*/ 1125871 w 7467600"/>
              <a:gd name="connsiteY626" fmla="*/ 1989513 h 6858000"/>
              <a:gd name="connsiteX627" fmla="*/ 981574 w 7467600"/>
              <a:gd name="connsiteY627" fmla="*/ 1783157 h 6858000"/>
              <a:gd name="connsiteX628" fmla="*/ 922198 w 7467600"/>
              <a:gd name="connsiteY628" fmla="*/ 1677437 h 6858000"/>
              <a:gd name="connsiteX629" fmla="*/ 869293 w 7467600"/>
              <a:gd name="connsiteY629" fmla="*/ 1583214 h 6858000"/>
              <a:gd name="connsiteX630" fmla="*/ 751431 w 7467600"/>
              <a:gd name="connsiteY630" fmla="*/ 1405731 h 6858000"/>
              <a:gd name="connsiteX631" fmla="*/ 6516292 w 7467600"/>
              <a:gd name="connsiteY631" fmla="*/ 1263064 h 6858000"/>
              <a:gd name="connsiteX632" fmla="*/ 5736320 w 7467600"/>
              <a:gd name="connsiteY632" fmla="*/ 1501803 h 6858000"/>
              <a:gd name="connsiteX633" fmla="*/ 6516292 w 7467600"/>
              <a:gd name="connsiteY633" fmla="*/ 1263064 h 6858000"/>
              <a:gd name="connsiteX634" fmla="*/ 291466 w 7467600"/>
              <a:gd name="connsiteY634" fmla="*/ 1250369 h 6858000"/>
              <a:gd name="connsiteX635" fmla="*/ 323180 w 7467600"/>
              <a:gd name="connsiteY635" fmla="*/ 1435283 h 6858000"/>
              <a:gd name="connsiteX636" fmla="*/ 349381 w 7467600"/>
              <a:gd name="connsiteY636" fmla="*/ 1875041 h 6858000"/>
              <a:gd name="connsiteX637" fmla="*/ 374363 w 7467600"/>
              <a:gd name="connsiteY637" fmla="*/ 1506494 h 6858000"/>
              <a:gd name="connsiteX638" fmla="*/ 302168 w 7467600"/>
              <a:gd name="connsiteY638" fmla="*/ 1274495 h 6858000"/>
              <a:gd name="connsiteX639" fmla="*/ 291466 w 7467600"/>
              <a:gd name="connsiteY639" fmla="*/ 1250369 h 6858000"/>
              <a:gd name="connsiteX640" fmla="*/ 678222 w 7467600"/>
              <a:gd name="connsiteY640" fmla="*/ 1248670 h 6858000"/>
              <a:gd name="connsiteX641" fmla="*/ 775536 w 7467600"/>
              <a:gd name="connsiteY641" fmla="*/ 1388015 h 6858000"/>
              <a:gd name="connsiteX642" fmla="*/ 894529 w 7467600"/>
              <a:gd name="connsiteY642" fmla="*/ 1567739 h 6858000"/>
              <a:gd name="connsiteX643" fmla="*/ 948000 w 7467600"/>
              <a:gd name="connsiteY643" fmla="*/ 1663088 h 6858000"/>
              <a:gd name="connsiteX644" fmla="*/ 1006812 w 7467600"/>
              <a:gd name="connsiteY644" fmla="*/ 1767683 h 6858000"/>
              <a:gd name="connsiteX645" fmla="*/ 1149133 w 7467600"/>
              <a:gd name="connsiteY645" fmla="*/ 1971513 h 6858000"/>
              <a:gd name="connsiteX646" fmla="*/ 1333952 w 7467600"/>
              <a:gd name="connsiteY646" fmla="*/ 2251620 h 6858000"/>
              <a:gd name="connsiteX647" fmla="*/ 1337329 w 7467600"/>
              <a:gd name="connsiteY647" fmla="*/ 2258350 h 6858000"/>
              <a:gd name="connsiteX648" fmla="*/ 1014726 w 7467600"/>
              <a:gd name="connsiteY648" fmla="*/ 1615556 h 6858000"/>
              <a:gd name="connsiteX649" fmla="*/ 678222 w 7467600"/>
              <a:gd name="connsiteY649" fmla="*/ 1248670 h 6858000"/>
              <a:gd name="connsiteX650" fmla="*/ 6691602 w 7467600"/>
              <a:gd name="connsiteY650" fmla="*/ 1140573 h 6858000"/>
              <a:gd name="connsiteX651" fmla="*/ 6571100 w 7467600"/>
              <a:gd name="connsiteY651" fmla="*/ 1183662 h 6858000"/>
              <a:gd name="connsiteX652" fmla="*/ 6241687 w 7467600"/>
              <a:gd name="connsiteY652" fmla="*/ 1257600 h 6858000"/>
              <a:gd name="connsiteX653" fmla="*/ 5693009 w 7467600"/>
              <a:gd name="connsiteY653" fmla="*/ 1478256 h 6858000"/>
              <a:gd name="connsiteX654" fmla="*/ 6548420 w 7467600"/>
              <a:gd name="connsiteY654" fmla="*/ 1214599 h 6858000"/>
              <a:gd name="connsiteX655" fmla="*/ 6605473 w 7467600"/>
              <a:gd name="connsiteY655" fmla="*/ 1184686 h 6858000"/>
              <a:gd name="connsiteX656" fmla="*/ 6691602 w 7467600"/>
              <a:gd name="connsiteY656" fmla="*/ 1140573 h 6858000"/>
              <a:gd name="connsiteX657" fmla="*/ 4002475 w 7467600"/>
              <a:gd name="connsiteY657" fmla="*/ 1037802 h 6858000"/>
              <a:gd name="connsiteX658" fmla="*/ 4000324 w 7467600"/>
              <a:gd name="connsiteY658" fmla="*/ 1039362 h 6858000"/>
              <a:gd name="connsiteX659" fmla="*/ 4002862 w 7467600"/>
              <a:gd name="connsiteY659" fmla="*/ 1042866 h 6858000"/>
              <a:gd name="connsiteX660" fmla="*/ 4002475 w 7467600"/>
              <a:gd name="connsiteY660" fmla="*/ 1037802 h 6858000"/>
              <a:gd name="connsiteX661" fmla="*/ 506322 w 7467600"/>
              <a:gd name="connsiteY661" fmla="*/ 1020997 h 6858000"/>
              <a:gd name="connsiteX662" fmla="*/ 533068 w 7467600"/>
              <a:gd name="connsiteY662" fmla="*/ 1029409 h 6858000"/>
              <a:gd name="connsiteX663" fmla="*/ 1232525 w 7467600"/>
              <a:gd name="connsiteY663" fmla="*/ 1804675 h 6858000"/>
              <a:gd name="connsiteX664" fmla="*/ 1388858 w 7467600"/>
              <a:gd name="connsiteY664" fmla="*/ 2368011 h 6858000"/>
              <a:gd name="connsiteX665" fmla="*/ 1384098 w 7467600"/>
              <a:gd name="connsiteY665" fmla="*/ 2378125 h 6858000"/>
              <a:gd name="connsiteX666" fmla="*/ 1425393 w 7467600"/>
              <a:gd name="connsiteY666" fmla="*/ 2589124 h 6858000"/>
              <a:gd name="connsiteX667" fmla="*/ 1424001 w 7467600"/>
              <a:gd name="connsiteY667" fmla="*/ 2597541 h 6858000"/>
              <a:gd name="connsiteX668" fmla="*/ 2152729 w 7467600"/>
              <a:gd name="connsiteY668" fmla="*/ 2864487 h 6858000"/>
              <a:gd name="connsiteX669" fmla="*/ 2020609 w 7467600"/>
              <a:gd name="connsiteY669" fmla="*/ 2539671 h 6858000"/>
              <a:gd name="connsiteX670" fmla="*/ 2018920 w 7467600"/>
              <a:gd name="connsiteY670" fmla="*/ 2536309 h 6858000"/>
              <a:gd name="connsiteX671" fmla="*/ 1342441 w 7467600"/>
              <a:gd name="connsiteY671" fmla="*/ 1173017 h 6858000"/>
              <a:gd name="connsiteX672" fmla="*/ 1367925 w 7467600"/>
              <a:gd name="connsiteY672" fmla="*/ 1135648 h 6858000"/>
              <a:gd name="connsiteX673" fmla="*/ 1771401 w 7467600"/>
              <a:gd name="connsiteY673" fmla="*/ 1806673 h 6858000"/>
              <a:gd name="connsiteX674" fmla="*/ 1972385 w 7467600"/>
              <a:gd name="connsiteY674" fmla="*/ 2198735 h 6858000"/>
              <a:gd name="connsiteX675" fmla="*/ 2040892 w 7467600"/>
              <a:gd name="connsiteY675" fmla="*/ 2405205 h 6858000"/>
              <a:gd name="connsiteX676" fmla="*/ 2131689 w 7467600"/>
              <a:gd name="connsiteY676" fmla="*/ 1936926 h 6858000"/>
              <a:gd name="connsiteX677" fmla="*/ 2454820 w 7467600"/>
              <a:gd name="connsiteY677" fmla="*/ 1248808 h 6858000"/>
              <a:gd name="connsiteX678" fmla="*/ 2492512 w 7467600"/>
              <a:gd name="connsiteY678" fmla="*/ 1302920 h 6858000"/>
              <a:gd name="connsiteX679" fmla="*/ 2081216 w 7467600"/>
              <a:gd name="connsiteY679" fmla="*/ 2527513 h 6858000"/>
              <a:gd name="connsiteX680" fmla="*/ 2081211 w 7467600"/>
              <a:gd name="connsiteY680" fmla="*/ 2528916 h 6858000"/>
              <a:gd name="connsiteX681" fmla="*/ 2199067 w 7467600"/>
              <a:gd name="connsiteY681" fmla="*/ 2884061 h 6858000"/>
              <a:gd name="connsiteX682" fmla="*/ 3192586 w 7467600"/>
              <a:gd name="connsiteY682" fmla="*/ 3411496 h 6858000"/>
              <a:gd name="connsiteX683" fmla="*/ 3182620 w 7467600"/>
              <a:gd name="connsiteY683" fmla="*/ 3483279 h 6858000"/>
              <a:gd name="connsiteX684" fmla="*/ 2435119 w 7467600"/>
              <a:gd name="connsiteY684" fmla="*/ 3080173 h 6858000"/>
              <a:gd name="connsiteX685" fmla="*/ 2410152 w 7467600"/>
              <a:gd name="connsiteY685" fmla="*/ 3063751 h 6858000"/>
              <a:gd name="connsiteX686" fmla="*/ 2408099 w 7467600"/>
              <a:gd name="connsiteY686" fmla="*/ 3064403 h 6858000"/>
              <a:gd name="connsiteX687" fmla="*/ 2407218 w 7467600"/>
              <a:gd name="connsiteY687" fmla="*/ 3070324 h 6858000"/>
              <a:gd name="connsiteX688" fmla="*/ 2380138 w 7467600"/>
              <a:gd name="connsiteY688" fmla="*/ 3099341 h 6858000"/>
              <a:gd name="connsiteX689" fmla="*/ 1765923 w 7467600"/>
              <a:gd name="connsiteY689" fmla="*/ 3581043 h 6858000"/>
              <a:gd name="connsiteX690" fmla="*/ 1702258 w 7467600"/>
              <a:gd name="connsiteY690" fmla="*/ 3612286 h 6858000"/>
              <a:gd name="connsiteX691" fmla="*/ 1538370 w 7467600"/>
              <a:gd name="connsiteY691" fmla="*/ 3811804 h 6858000"/>
              <a:gd name="connsiteX692" fmla="*/ 542867 w 7467600"/>
              <a:gd name="connsiteY692" fmla="*/ 4944092 h 6858000"/>
              <a:gd name="connsiteX693" fmla="*/ 515800 w 7467600"/>
              <a:gd name="connsiteY693" fmla="*/ 4862180 h 6858000"/>
              <a:gd name="connsiteX694" fmla="*/ 909145 w 7467600"/>
              <a:gd name="connsiteY694" fmla="*/ 4199225 h 6858000"/>
              <a:gd name="connsiteX695" fmla="*/ 1214067 w 7467600"/>
              <a:gd name="connsiteY695" fmla="*/ 3908561 h 6858000"/>
              <a:gd name="connsiteX696" fmla="*/ 640967 w 7467600"/>
              <a:gd name="connsiteY696" fmla="*/ 4105601 h 6858000"/>
              <a:gd name="connsiteX697" fmla="*/ 112563 w 7467600"/>
              <a:gd name="connsiteY697" fmla="*/ 4396952 h 6858000"/>
              <a:gd name="connsiteX698" fmla="*/ 0 w 7467600"/>
              <a:gd name="connsiteY698" fmla="*/ 4466006 h 6858000"/>
              <a:gd name="connsiteX699" fmla="*/ 0 w 7467600"/>
              <a:gd name="connsiteY699" fmla="*/ 4233763 h 6858000"/>
              <a:gd name="connsiteX700" fmla="*/ 36881 w 7467600"/>
              <a:gd name="connsiteY700" fmla="*/ 4200118 h 6858000"/>
              <a:gd name="connsiteX701" fmla="*/ 910534 w 7467600"/>
              <a:gd name="connsiteY701" fmla="*/ 3629753 h 6858000"/>
              <a:gd name="connsiteX702" fmla="*/ 1578717 w 7467600"/>
              <a:gd name="connsiteY702" fmla="*/ 3575982 h 6858000"/>
              <a:gd name="connsiteX703" fmla="*/ 2338780 w 7467600"/>
              <a:gd name="connsiteY703" fmla="*/ 3033725 h 6858000"/>
              <a:gd name="connsiteX704" fmla="*/ 1807991 w 7467600"/>
              <a:gd name="connsiteY704" fmla="*/ 2807184 h 6858000"/>
              <a:gd name="connsiteX705" fmla="*/ 1416358 w 7467600"/>
              <a:gd name="connsiteY705" fmla="*/ 3112571 h 6858000"/>
              <a:gd name="connsiteX706" fmla="*/ 939066 w 7467600"/>
              <a:gd name="connsiteY706" fmla="*/ 3378798 h 6858000"/>
              <a:gd name="connsiteX707" fmla="*/ 115099 w 7467600"/>
              <a:gd name="connsiteY707" fmla="*/ 3607650 h 6858000"/>
              <a:gd name="connsiteX708" fmla="*/ 97284 w 7467600"/>
              <a:gd name="connsiteY708" fmla="*/ 3520393 h 6858000"/>
              <a:gd name="connsiteX709" fmla="*/ 922050 w 7467600"/>
              <a:gd name="connsiteY709" fmla="*/ 3074867 h 6858000"/>
              <a:gd name="connsiteX710" fmla="*/ 1405265 w 7467600"/>
              <a:gd name="connsiteY710" fmla="*/ 3016319 h 6858000"/>
              <a:gd name="connsiteX711" fmla="*/ 1407512 w 7467600"/>
              <a:gd name="connsiteY711" fmla="*/ 3018001 h 6858000"/>
              <a:gd name="connsiteX712" fmla="*/ 1726266 w 7467600"/>
              <a:gd name="connsiteY712" fmla="*/ 2777274 h 6858000"/>
              <a:gd name="connsiteX713" fmla="*/ 625390 w 7467600"/>
              <a:gd name="connsiteY713" fmla="*/ 2514541 h 6858000"/>
              <a:gd name="connsiteX714" fmla="*/ 619799 w 7467600"/>
              <a:gd name="connsiteY714" fmla="*/ 2527180 h 6858000"/>
              <a:gd name="connsiteX715" fmla="*/ 310030 w 7467600"/>
              <a:gd name="connsiteY715" fmla="*/ 2771818 h 6858000"/>
              <a:gd name="connsiteX716" fmla="*/ 173877 w 7467600"/>
              <a:gd name="connsiteY716" fmla="*/ 2937056 h 6858000"/>
              <a:gd name="connsiteX717" fmla="*/ 77889 w 7467600"/>
              <a:gd name="connsiteY717" fmla="*/ 3138440 h 6858000"/>
              <a:gd name="connsiteX718" fmla="*/ 0 w 7467600"/>
              <a:gd name="connsiteY718" fmla="*/ 3271395 h 6858000"/>
              <a:gd name="connsiteX719" fmla="*/ 0 w 7467600"/>
              <a:gd name="connsiteY719" fmla="*/ 3153002 h 6858000"/>
              <a:gd name="connsiteX720" fmla="*/ 2386 w 7467600"/>
              <a:gd name="connsiteY720" fmla="*/ 3149203 h 6858000"/>
              <a:gd name="connsiteX721" fmla="*/ 89753 w 7467600"/>
              <a:gd name="connsiteY721" fmla="*/ 2987702 h 6858000"/>
              <a:gd name="connsiteX722" fmla="*/ 76869 w 7467600"/>
              <a:gd name="connsiteY722" fmla="*/ 3005404 h 6858000"/>
              <a:gd name="connsiteX723" fmla="*/ 32049 w 7467600"/>
              <a:gd name="connsiteY723" fmla="*/ 3065814 h 6858000"/>
              <a:gd name="connsiteX724" fmla="*/ 0 w 7467600"/>
              <a:gd name="connsiteY724" fmla="*/ 3108744 h 6858000"/>
              <a:gd name="connsiteX725" fmla="*/ 0 w 7467600"/>
              <a:gd name="connsiteY725" fmla="*/ 3058059 h 6858000"/>
              <a:gd name="connsiteX726" fmla="*/ 7610 w 7467600"/>
              <a:gd name="connsiteY726" fmla="*/ 3047889 h 6858000"/>
              <a:gd name="connsiteX727" fmla="*/ 52419 w 7467600"/>
              <a:gd name="connsiteY727" fmla="*/ 2987479 h 6858000"/>
              <a:gd name="connsiteX728" fmla="*/ 59142 w 7467600"/>
              <a:gd name="connsiteY728" fmla="*/ 2978488 h 6858000"/>
              <a:gd name="connsiteX729" fmla="*/ 0 w 7467600"/>
              <a:gd name="connsiteY729" fmla="*/ 3015334 h 6858000"/>
              <a:gd name="connsiteX730" fmla="*/ 0 w 7467600"/>
              <a:gd name="connsiteY730" fmla="*/ 2914286 h 6858000"/>
              <a:gd name="connsiteX731" fmla="*/ 36383 w 7467600"/>
              <a:gd name="connsiteY731" fmla="*/ 2901128 h 6858000"/>
              <a:gd name="connsiteX732" fmla="*/ 156329 w 7467600"/>
              <a:gd name="connsiteY732" fmla="*/ 2840533 h 6858000"/>
              <a:gd name="connsiteX733" fmla="*/ 358355 w 7467600"/>
              <a:gd name="connsiteY733" fmla="*/ 2620471 h 6858000"/>
              <a:gd name="connsiteX734" fmla="*/ 510577 w 7467600"/>
              <a:gd name="connsiteY734" fmla="*/ 2501244 h 6858000"/>
              <a:gd name="connsiteX735" fmla="*/ 211967 w 7467600"/>
              <a:gd name="connsiteY735" fmla="*/ 2479171 h 6858000"/>
              <a:gd name="connsiteX736" fmla="*/ 0 w 7467600"/>
              <a:gd name="connsiteY736" fmla="*/ 2476398 h 6858000"/>
              <a:gd name="connsiteX737" fmla="*/ 0 w 7467600"/>
              <a:gd name="connsiteY737" fmla="*/ 2389189 h 6858000"/>
              <a:gd name="connsiteX738" fmla="*/ 103062 w 7467600"/>
              <a:gd name="connsiteY738" fmla="*/ 2389518 h 6858000"/>
              <a:gd name="connsiteX739" fmla="*/ 510734 w 7467600"/>
              <a:gd name="connsiteY739" fmla="*/ 2416201 h 6858000"/>
              <a:gd name="connsiteX740" fmla="*/ 279257 w 7467600"/>
              <a:gd name="connsiteY740" fmla="*/ 2092102 h 6858000"/>
              <a:gd name="connsiteX741" fmla="*/ 65265 w 7467600"/>
              <a:gd name="connsiteY741" fmla="*/ 2006049 h 6858000"/>
              <a:gd name="connsiteX742" fmla="*/ 0 w 7467600"/>
              <a:gd name="connsiteY742" fmla="*/ 1982532 h 6858000"/>
              <a:gd name="connsiteX743" fmla="*/ 0 w 7467600"/>
              <a:gd name="connsiteY743" fmla="*/ 1912789 h 6858000"/>
              <a:gd name="connsiteX744" fmla="*/ 97460 w 7467600"/>
              <a:gd name="connsiteY744" fmla="*/ 1953725 h 6858000"/>
              <a:gd name="connsiteX745" fmla="*/ 221272 w 7467600"/>
              <a:gd name="connsiteY745" fmla="*/ 1980766 h 6858000"/>
              <a:gd name="connsiteX746" fmla="*/ 116765 w 7467600"/>
              <a:gd name="connsiteY746" fmla="*/ 1911033 h 6858000"/>
              <a:gd name="connsiteX747" fmla="*/ 16405 w 7467600"/>
              <a:gd name="connsiteY747" fmla="*/ 1803412 h 6858000"/>
              <a:gd name="connsiteX748" fmla="*/ 0 w 7467600"/>
              <a:gd name="connsiteY748" fmla="*/ 1784777 h 6858000"/>
              <a:gd name="connsiteX749" fmla="*/ 0 w 7467600"/>
              <a:gd name="connsiteY749" fmla="*/ 1740082 h 6858000"/>
              <a:gd name="connsiteX750" fmla="*/ 39394 w 7467600"/>
              <a:gd name="connsiteY750" fmla="*/ 1784856 h 6858000"/>
              <a:gd name="connsiteX751" fmla="*/ 135813 w 7467600"/>
              <a:gd name="connsiteY751" fmla="*/ 1888838 h 6858000"/>
              <a:gd name="connsiteX752" fmla="*/ 242575 w 7467600"/>
              <a:gd name="connsiteY752" fmla="*/ 1958841 h 6858000"/>
              <a:gd name="connsiteX753" fmla="*/ 82197 w 7467600"/>
              <a:gd name="connsiteY753" fmla="*/ 1754826 h 6858000"/>
              <a:gd name="connsiteX754" fmla="*/ 0 w 7467600"/>
              <a:gd name="connsiteY754" fmla="*/ 1679650 h 6858000"/>
              <a:gd name="connsiteX755" fmla="*/ 0 w 7467600"/>
              <a:gd name="connsiteY755" fmla="*/ 1602463 h 6858000"/>
              <a:gd name="connsiteX756" fmla="*/ 84689 w 7467600"/>
              <a:gd name="connsiteY756" fmla="*/ 1677442 h 6858000"/>
              <a:gd name="connsiteX757" fmla="*/ 298437 w 7467600"/>
              <a:gd name="connsiteY757" fmla="*/ 1968019 h 6858000"/>
              <a:gd name="connsiteX758" fmla="*/ 227269 w 7467600"/>
              <a:gd name="connsiteY758" fmla="*/ 1114064 h 6858000"/>
              <a:gd name="connsiteX759" fmla="*/ 248003 w 7467600"/>
              <a:gd name="connsiteY759" fmla="*/ 1089613 h 6858000"/>
              <a:gd name="connsiteX760" fmla="*/ 427020 w 7467600"/>
              <a:gd name="connsiteY760" fmla="*/ 1619803 h 6858000"/>
              <a:gd name="connsiteX761" fmla="*/ 340345 w 7467600"/>
              <a:gd name="connsiteY761" fmla="*/ 2027739 h 6858000"/>
              <a:gd name="connsiteX762" fmla="*/ 360865 w 7467600"/>
              <a:gd name="connsiteY762" fmla="*/ 2044827 h 6858000"/>
              <a:gd name="connsiteX763" fmla="*/ 560414 w 7467600"/>
              <a:gd name="connsiteY763" fmla="*/ 2421457 h 6858000"/>
              <a:gd name="connsiteX764" fmla="*/ 1359703 w 7467600"/>
              <a:gd name="connsiteY764" fmla="*/ 2578554 h 6858000"/>
              <a:gd name="connsiteX765" fmla="*/ 1359422 w 7467600"/>
              <a:gd name="connsiteY765" fmla="*/ 2577994 h 6858000"/>
              <a:gd name="connsiteX766" fmla="*/ 828701 w 7467600"/>
              <a:gd name="connsiteY766" fmla="*/ 1839520 h 6858000"/>
              <a:gd name="connsiteX767" fmla="*/ 494427 w 7467600"/>
              <a:gd name="connsiteY767" fmla="*/ 1092333 h 6858000"/>
              <a:gd name="connsiteX768" fmla="*/ 506322 w 7467600"/>
              <a:gd name="connsiteY768" fmla="*/ 1020997 h 6858000"/>
              <a:gd name="connsiteX769" fmla="*/ 4570198 w 7467600"/>
              <a:gd name="connsiteY769" fmla="*/ 978081 h 6858000"/>
              <a:gd name="connsiteX770" fmla="*/ 4523691 w 7467600"/>
              <a:gd name="connsiteY770" fmla="*/ 1127776 h 6858000"/>
              <a:gd name="connsiteX771" fmla="*/ 4509875 w 7467600"/>
              <a:gd name="connsiteY771" fmla="*/ 1167552 h 6858000"/>
              <a:gd name="connsiteX772" fmla="*/ 4478168 w 7467600"/>
              <a:gd name="connsiteY772" fmla="*/ 1260735 h 6858000"/>
              <a:gd name="connsiteX773" fmla="*/ 4409309 w 7467600"/>
              <a:gd name="connsiteY773" fmla="*/ 1666996 h 6858000"/>
              <a:gd name="connsiteX774" fmla="*/ 4370031 w 7467600"/>
              <a:gd name="connsiteY774" fmla="*/ 1955666 h 6858000"/>
              <a:gd name="connsiteX775" fmla="*/ 4570198 w 7467600"/>
              <a:gd name="connsiteY775" fmla="*/ 978081 h 6858000"/>
              <a:gd name="connsiteX776" fmla="*/ 4557898 w 7467600"/>
              <a:gd name="connsiteY776" fmla="*/ 900011 h 6858000"/>
              <a:gd name="connsiteX777" fmla="*/ 4344840 w 7467600"/>
              <a:gd name="connsiteY777" fmla="*/ 1922038 h 6858000"/>
              <a:gd name="connsiteX778" fmla="*/ 4378710 w 7467600"/>
              <a:gd name="connsiteY778" fmla="*/ 1665516 h 6858000"/>
              <a:gd name="connsiteX779" fmla="*/ 4448798 w 7467600"/>
              <a:gd name="connsiteY779" fmla="*/ 1253024 h 6858000"/>
              <a:gd name="connsiteX780" fmla="*/ 4480315 w 7467600"/>
              <a:gd name="connsiteY780" fmla="*/ 1158454 h 6858000"/>
              <a:gd name="connsiteX781" fmla="*/ 4494133 w 7467600"/>
              <a:gd name="connsiteY781" fmla="*/ 1118676 h 6858000"/>
              <a:gd name="connsiteX782" fmla="*/ 4557898 w 7467600"/>
              <a:gd name="connsiteY782" fmla="*/ 900011 h 6858000"/>
              <a:gd name="connsiteX783" fmla="*/ 5870151 w 7467600"/>
              <a:gd name="connsiteY783" fmla="*/ 898890 h 6858000"/>
              <a:gd name="connsiteX784" fmla="*/ 5861335 w 7467600"/>
              <a:gd name="connsiteY784" fmla="*/ 899177 h 6858000"/>
              <a:gd name="connsiteX785" fmla="*/ 5843702 w 7467600"/>
              <a:gd name="connsiteY785" fmla="*/ 899748 h 6858000"/>
              <a:gd name="connsiteX786" fmla="*/ 5651107 w 7467600"/>
              <a:gd name="connsiteY786" fmla="*/ 920306 h 6858000"/>
              <a:gd name="connsiteX787" fmla="*/ 5459407 w 7467600"/>
              <a:gd name="connsiteY787" fmla="*/ 940975 h 6858000"/>
              <a:gd name="connsiteX788" fmla="*/ 5374846 w 7467600"/>
              <a:gd name="connsiteY788" fmla="*/ 941988 h 6858000"/>
              <a:gd name="connsiteX789" fmla="*/ 5256105 w 7467600"/>
              <a:gd name="connsiteY789" fmla="*/ 945632 h 6858000"/>
              <a:gd name="connsiteX790" fmla="*/ 5107071 w 7467600"/>
              <a:gd name="connsiteY790" fmla="*/ 969720 h 6858000"/>
              <a:gd name="connsiteX791" fmla="*/ 4998681 w 7467600"/>
              <a:gd name="connsiteY791" fmla="*/ 988771 h 6858000"/>
              <a:gd name="connsiteX792" fmla="*/ 5870151 w 7467600"/>
              <a:gd name="connsiteY792" fmla="*/ 898890 h 6858000"/>
              <a:gd name="connsiteX793" fmla="*/ 5504425 w 7467600"/>
              <a:gd name="connsiteY793" fmla="*/ 848067 h 6858000"/>
              <a:gd name="connsiteX794" fmla="*/ 4968849 w 7467600"/>
              <a:gd name="connsiteY794" fmla="*/ 962318 h 6858000"/>
              <a:gd name="connsiteX795" fmla="*/ 5104039 w 7467600"/>
              <a:gd name="connsiteY795" fmla="*/ 940634 h 6858000"/>
              <a:gd name="connsiteX796" fmla="*/ 5256311 w 7467600"/>
              <a:gd name="connsiteY796" fmla="*/ 916490 h 6858000"/>
              <a:gd name="connsiteX797" fmla="*/ 5377381 w 7467600"/>
              <a:gd name="connsiteY797" fmla="*/ 912671 h 6858000"/>
              <a:gd name="connsiteX798" fmla="*/ 5460148 w 7467600"/>
              <a:gd name="connsiteY798" fmla="*/ 911442 h 6858000"/>
              <a:gd name="connsiteX799" fmla="*/ 5648971 w 7467600"/>
              <a:gd name="connsiteY799" fmla="*/ 891331 h 6858000"/>
              <a:gd name="connsiteX800" fmla="*/ 5844807 w 7467600"/>
              <a:gd name="connsiteY800" fmla="*/ 870718 h 6858000"/>
              <a:gd name="connsiteX801" fmla="*/ 5862975 w 7467600"/>
              <a:gd name="connsiteY801" fmla="*/ 869756 h 6858000"/>
              <a:gd name="connsiteX802" fmla="*/ 5920887 w 7467600"/>
              <a:gd name="connsiteY802" fmla="*/ 865929 h 6858000"/>
              <a:gd name="connsiteX803" fmla="*/ 5504425 w 7467600"/>
              <a:gd name="connsiteY803" fmla="*/ 848067 h 6858000"/>
              <a:gd name="connsiteX804" fmla="*/ 3607114 w 7467600"/>
              <a:gd name="connsiteY804" fmla="*/ 467441 h 6858000"/>
              <a:gd name="connsiteX805" fmla="*/ 3296242 w 7467600"/>
              <a:gd name="connsiteY805" fmla="*/ 807991 h 6858000"/>
              <a:gd name="connsiteX806" fmla="*/ 3174674 w 7467600"/>
              <a:gd name="connsiteY806" fmla="*/ 919759 h 6858000"/>
              <a:gd name="connsiteX807" fmla="*/ 3042978 w 7467600"/>
              <a:gd name="connsiteY807" fmla="*/ 1054894 h 6858000"/>
              <a:gd name="connsiteX808" fmla="*/ 2968914 w 7467600"/>
              <a:gd name="connsiteY808" fmla="*/ 1133756 h 6858000"/>
              <a:gd name="connsiteX809" fmla="*/ 3103823 w 7467600"/>
              <a:gd name="connsiteY809" fmla="*/ 1026814 h 6858000"/>
              <a:gd name="connsiteX810" fmla="*/ 3607114 w 7467600"/>
              <a:gd name="connsiteY810" fmla="*/ 467441 h 6858000"/>
              <a:gd name="connsiteX811" fmla="*/ 3744487 w 7467600"/>
              <a:gd name="connsiteY811" fmla="*/ 383136 h 6858000"/>
              <a:gd name="connsiteX812" fmla="*/ 3970213 w 7467600"/>
              <a:gd name="connsiteY812" fmla="*/ 995559 h 6858000"/>
              <a:gd name="connsiteX813" fmla="*/ 3744487 w 7467600"/>
              <a:gd name="connsiteY813" fmla="*/ 383136 h 6858000"/>
              <a:gd name="connsiteX814" fmla="*/ 3624562 w 7467600"/>
              <a:gd name="connsiteY814" fmla="*/ 367041 h 6858000"/>
              <a:gd name="connsiteX815" fmla="*/ 3489712 w 7467600"/>
              <a:gd name="connsiteY815" fmla="*/ 485386 h 6858000"/>
              <a:gd name="connsiteX816" fmla="*/ 3182994 w 7467600"/>
              <a:gd name="connsiteY816" fmla="*/ 828265 h 6858000"/>
              <a:gd name="connsiteX817" fmla="*/ 2892114 w 7467600"/>
              <a:gd name="connsiteY817" fmla="*/ 1172635 h 6858000"/>
              <a:gd name="connsiteX818" fmla="*/ 3021459 w 7467600"/>
              <a:gd name="connsiteY818" fmla="*/ 1035385 h 6858000"/>
              <a:gd name="connsiteX819" fmla="*/ 3153873 w 7467600"/>
              <a:gd name="connsiteY819" fmla="*/ 898971 h 6858000"/>
              <a:gd name="connsiteX820" fmla="*/ 3276511 w 7467600"/>
              <a:gd name="connsiteY820" fmla="*/ 786423 h 6858000"/>
              <a:gd name="connsiteX821" fmla="*/ 3584154 w 7467600"/>
              <a:gd name="connsiteY821" fmla="*/ 448218 h 6858000"/>
              <a:gd name="connsiteX822" fmla="*/ 3624562 w 7467600"/>
              <a:gd name="connsiteY822" fmla="*/ 367041 h 6858000"/>
              <a:gd name="connsiteX823" fmla="*/ 3766672 w 7467600"/>
              <a:gd name="connsiteY823" fmla="*/ 359429 h 6858000"/>
              <a:gd name="connsiteX824" fmla="*/ 3996338 w 7467600"/>
              <a:gd name="connsiteY824" fmla="*/ 968237 h 6858000"/>
              <a:gd name="connsiteX825" fmla="*/ 3766672 w 7467600"/>
              <a:gd name="connsiteY825" fmla="*/ 359429 h 6858000"/>
              <a:gd name="connsiteX826" fmla="*/ 5805386 w 7467600"/>
              <a:gd name="connsiteY826" fmla="*/ 239240 h 6858000"/>
              <a:gd name="connsiteX827" fmla="*/ 5736947 w 7467600"/>
              <a:gd name="connsiteY827" fmla="*/ 261367 h 6858000"/>
              <a:gd name="connsiteX828" fmla="*/ 5427012 w 7467600"/>
              <a:gd name="connsiteY828" fmla="*/ 311272 h 6858000"/>
              <a:gd name="connsiteX829" fmla="*/ 5147818 w 7467600"/>
              <a:gd name="connsiteY829" fmla="*/ 322112 h 6858000"/>
              <a:gd name="connsiteX830" fmla="*/ 5060854 w 7467600"/>
              <a:gd name="connsiteY830" fmla="*/ 311882 h 6858000"/>
              <a:gd name="connsiteX831" fmla="*/ 4945989 w 7467600"/>
              <a:gd name="connsiteY831" fmla="*/ 300516 h 6858000"/>
              <a:gd name="connsiteX832" fmla="*/ 5410479 w 7467600"/>
              <a:gd name="connsiteY832" fmla="*/ 348434 h 6858000"/>
              <a:gd name="connsiteX833" fmla="*/ 5805386 w 7467600"/>
              <a:gd name="connsiteY833" fmla="*/ 239240 h 6858000"/>
              <a:gd name="connsiteX834" fmla="*/ 7467600 w 7467600"/>
              <a:gd name="connsiteY834" fmla="*/ 163142 h 6858000"/>
              <a:gd name="connsiteX835" fmla="*/ 7467600 w 7467600"/>
              <a:gd name="connsiteY835" fmla="*/ 789215 h 6858000"/>
              <a:gd name="connsiteX836" fmla="*/ 7451412 w 7467600"/>
              <a:gd name="connsiteY836" fmla="*/ 799572 h 6858000"/>
              <a:gd name="connsiteX837" fmla="*/ 7419999 w 7467600"/>
              <a:gd name="connsiteY837" fmla="*/ 774360 h 6858000"/>
              <a:gd name="connsiteX838" fmla="*/ 7429067 w 7467600"/>
              <a:gd name="connsiteY838" fmla="*/ 402737 h 6858000"/>
              <a:gd name="connsiteX839" fmla="*/ 5905192 w 7467600"/>
              <a:gd name="connsiteY839" fmla="*/ 163079 h 6858000"/>
              <a:gd name="connsiteX840" fmla="*/ 5865655 w 7467600"/>
              <a:gd name="connsiteY840" fmla="*/ 171901 h 6858000"/>
              <a:gd name="connsiteX841" fmla="*/ 5259740 w 7467600"/>
              <a:gd name="connsiteY841" fmla="*/ 257013 h 6858000"/>
              <a:gd name="connsiteX842" fmla="*/ 5208466 w 7467600"/>
              <a:gd name="connsiteY842" fmla="*/ 257550 h 6858000"/>
              <a:gd name="connsiteX843" fmla="*/ 4980204 w 7467600"/>
              <a:gd name="connsiteY843" fmla="*/ 271903 h 6858000"/>
              <a:gd name="connsiteX844" fmla="*/ 5068068 w 7467600"/>
              <a:gd name="connsiteY844" fmla="*/ 282244 h 6858000"/>
              <a:gd name="connsiteX845" fmla="*/ 5153231 w 7467600"/>
              <a:gd name="connsiteY845" fmla="*/ 292240 h 6858000"/>
              <a:gd name="connsiteX846" fmla="*/ 5426491 w 7467600"/>
              <a:gd name="connsiteY846" fmla="*/ 281128 h 6858000"/>
              <a:gd name="connsiteX847" fmla="*/ 5731212 w 7467600"/>
              <a:gd name="connsiteY847" fmla="*/ 231951 h 6858000"/>
              <a:gd name="connsiteX848" fmla="*/ 5905192 w 7467600"/>
              <a:gd name="connsiteY848" fmla="*/ 163079 h 6858000"/>
              <a:gd name="connsiteX849" fmla="*/ 5944437 w 7467600"/>
              <a:gd name="connsiteY849" fmla="*/ 113829 h 6858000"/>
              <a:gd name="connsiteX850" fmla="*/ 5825032 w 7467600"/>
              <a:gd name="connsiteY850" fmla="*/ 146405 h 6858000"/>
              <a:gd name="connsiteX851" fmla="*/ 4955599 w 7467600"/>
              <a:gd name="connsiteY851" fmla="*/ 247008 h 6858000"/>
              <a:gd name="connsiteX852" fmla="*/ 5210104 w 7467600"/>
              <a:gd name="connsiteY852" fmla="*/ 228123 h 6858000"/>
              <a:gd name="connsiteX853" fmla="*/ 5261015 w 7467600"/>
              <a:gd name="connsiteY853" fmla="*/ 227087 h 6858000"/>
              <a:gd name="connsiteX854" fmla="*/ 5861181 w 7467600"/>
              <a:gd name="connsiteY854" fmla="*/ 143093 h 6858000"/>
              <a:gd name="connsiteX855" fmla="*/ 5961252 w 7467600"/>
              <a:gd name="connsiteY855" fmla="*/ 114820 h 6858000"/>
              <a:gd name="connsiteX856" fmla="*/ 5944437 w 7467600"/>
              <a:gd name="connsiteY856" fmla="*/ 113829 h 6858000"/>
              <a:gd name="connsiteX857" fmla="*/ 3882765 w 7467600"/>
              <a:gd name="connsiteY857" fmla="*/ 0 h 6858000"/>
              <a:gd name="connsiteX858" fmla="*/ 3995099 w 7467600"/>
              <a:gd name="connsiteY858" fmla="*/ 0 h 6858000"/>
              <a:gd name="connsiteX859" fmla="*/ 4163818 w 7467600"/>
              <a:gd name="connsiteY859" fmla="*/ 234104 h 6858000"/>
              <a:gd name="connsiteX860" fmla="*/ 4172099 w 7467600"/>
              <a:gd name="connsiteY860" fmla="*/ 234207 h 6858000"/>
              <a:gd name="connsiteX861" fmla="*/ 4784282 w 7467600"/>
              <a:gd name="connsiteY861" fmla="*/ 276561 h 6858000"/>
              <a:gd name="connsiteX862" fmla="*/ 4801687 w 7467600"/>
              <a:gd name="connsiteY862" fmla="*/ 267764 h 6858000"/>
              <a:gd name="connsiteX863" fmla="*/ 6082788 w 7467600"/>
              <a:gd name="connsiteY863" fmla="*/ 64119 h 6858000"/>
              <a:gd name="connsiteX864" fmla="*/ 6099442 w 7467600"/>
              <a:gd name="connsiteY864" fmla="*/ 82568 h 6858000"/>
              <a:gd name="connsiteX865" fmla="*/ 4804137 w 7467600"/>
              <a:gd name="connsiteY865" fmla="*/ 320931 h 6858000"/>
              <a:gd name="connsiteX866" fmla="*/ 4227047 w 7467600"/>
              <a:gd name="connsiteY866" fmla="*/ 313415 h 6858000"/>
              <a:gd name="connsiteX867" fmla="*/ 4346041 w 7467600"/>
              <a:gd name="connsiteY867" fmla="*/ 456086 h 6858000"/>
              <a:gd name="connsiteX868" fmla="*/ 4870967 w 7467600"/>
              <a:gd name="connsiteY868" fmla="*/ 963061 h 6858000"/>
              <a:gd name="connsiteX869" fmla="*/ 4889647 w 7467600"/>
              <a:gd name="connsiteY869" fmla="*/ 957147 h 6858000"/>
              <a:gd name="connsiteX870" fmla="*/ 5422504 w 7467600"/>
              <a:gd name="connsiteY870" fmla="*/ 805191 h 6858000"/>
              <a:gd name="connsiteX871" fmla="*/ 6087656 w 7467600"/>
              <a:gd name="connsiteY871" fmla="*/ 826703 h 6858000"/>
              <a:gd name="connsiteX872" fmla="*/ 6058717 w 7467600"/>
              <a:gd name="connsiteY872" fmla="*/ 865992 h 6858000"/>
              <a:gd name="connsiteX873" fmla="*/ 4974153 w 7467600"/>
              <a:gd name="connsiteY873" fmla="*/ 1045456 h 6858000"/>
              <a:gd name="connsiteX874" fmla="*/ 5627835 w 7467600"/>
              <a:gd name="connsiteY874" fmla="*/ 1472077 h 6858000"/>
              <a:gd name="connsiteX875" fmla="*/ 5629817 w 7467600"/>
              <a:gd name="connsiteY875" fmla="*/ 1471412 h 6858000"/>
              <a:gd name="connsiteX876" fmla="*/ 5634124 w 7467600"/>
              <a:gd name="connsiteY876" fmla="*/ 1470572 h 6858000"/>
              <a:gd name="connsiteX877" fmla="*/ 5755832 w 7467600"/>
              <a:gd name="connsiteY877" fmla="*/ 1383886 h 6858000"/>
              <a:gd name="connsiteX878" fmla="*/ 6014186 w 7467600"/>
              <a:gd name="connsiteY878" fmla="*/ 1279799 h 6858000"/>
              <a:gd name="connsiteX879" fmla="*/ 6901619 w 7467600"/>
              <a:gd name="connsiteY879" fmla="*/ 1047874 h 6858000"/>
              <a:gd name="connsiteX880" fmla="*/ 6931566 w 7467600"/>
              <a:gd name="connsiteY880" fmla="*/ 1062034 h 6858000"/>
              <a:gd name="connsiteX881" fmla="*/ 5790982 w 7467600"/>
              <a:gd name="connsiteY881" fmla="*/ 1561380 h 6858000"/>
              <a:gd name="connsiteX882" fmla="*/ 6188971 w 7467600"/>
              <a:gd name="connsiteY882" fmla="*/ 1755168 h 6858000"/>
              <a:gd name="connsiteX883" fmla="*/ 6202446 w 7467600"/>
              <a:gd name="connsiteY883" fmla="*/ 1752268 h 6858000"/>
              <a:gd name="connsiteX884" fmla="*/ 7179560 w 7467600"/>
              <a:gd name="connsiteY884" fmla="*/ 1467551 h 6858000"/>
              <a:gd name="connsiteX885" fmla="*/ 7158730 w 7467600"/>
              <a:gd name="connsiteY885" fmla="*/ 1507835 h 6858000"/>
              <a:gd name="connsiteX886" fmla="*/ 6326959 w 7467600"/>
              <a:gd name="connsiteY886" fmla="*/ 1817686 h 6858000"/>
              <a:gd name="connsiteX887" fmla="*/ 6537433 w 7467600"/>
              <a:gd name="connsiteY887" fmla="*/ 1907790 h 6858000"/>
              <a:gd name="connsiteX888" fmla="*/ 6550221 w 7467600"/>
              <a:gd name="connsiteY888" fmla="*/ 1910729 h 6858000"/>
              <a:gd name="connsiteX889" fmla="*/ 6964438 w 7467600"/>
              <a:gd name="connsiteY889" fmla="*/ 2209505 h 6858000"/>
              <a:gd name="connsiteX890" fmla="*/ 7367862 w 7467600"/>
              <a:gd name="connsiteY890" fmla="*/ 2806833 h 6858000"/>
              <a:gd name="connsiteX891" fmla="*/ 7364329 w 7467600"/>
              <a:gd name="connsiteY891" fmla="*/ 2826907 h 6858000"/>
              <a:gd name="connsiteX892" fmla="*/ 7290545 w 7467600"/>
              <a:gd name="connsiteY892" fmla="*/ 2850663 h 6858000"/>
              <a:gd name="connsiteX893" fmla="*/ 6472036 w 7467600"/>
              <a:gd name="connsiteY893" fmla="*/ 1959003 h 6858000"/>
              <a:gd name="connsiteX894" fmla="*/ 5792897 w 7467600"/>
              <a:gd name="connsiteY894" fmla="*/ 1647747 h 6858000"/>
              <a:gd name="connsiteX895" fmla="*/ 5842751 w 7467600"/>
              <a:gd name="connsiteY895" fmla="*/ 1816112 h 6858000"/>
              <a:gd name="connsiteX896" fmla="*/ 5847424 w 7467600"/>
              <a:gd name="connsiteY896" fmla="*/ 1815776 h 6858000"/>
              <a:gd name="connsiteX897" fmla="*/ 6399821 w 7467600"/>
              <a:gd name="connsiteY897" fmla="*/ 2344799 h 6858000"/>
              <a:gd name="connsiteX898" fmla="*/ 6323232 w 7467600"/>
              <a:gd name="connsiteY898" fmla="*/ 2389634 h 6858000"/>
              <a:gd name="connsiteX899" fmla="*/ 5942958 w 7467600"/>
              <a:gd name="connsiteY899" fmla="*/ 2077708 h 6858000"/>
              <a:gd name="connsiteX900" fmla="*/ 5921559 w 7467600"/>
              <a:gd name="connsiteY900" fmla="*/ 2378596 h 6858000"/>
              <a:gd name="connsiteX901" fmla="*/ 5817651 w 7467600"/>
              <a:gd name="connsiteY901" fmla="*/ 3023919 h 6858000"/>
              <a:gd name="connsiteX902" fmla="*/ 5729634 w 7467600"/>
              <a:gd name="connsiteY902" fmla="*/ 3051849 h 6858000"/>
              <a:gd name="connsiteX903" fmla="*/ 5611018 w 7467600"/>
              <a:gd name="connsiteY903" fmla="*/ 2316769 h 6858000"/>
              <a:gd name="connsiteX904" fmla="*/ 5687608 w 7467600"/>
              <a:gd name="connsiteY904" fmla="*/ 2039972 h 6858000"/>
              <a:gd name="connsiteX905" fmla="*/ 5657554 w 7467600"/>
              <a:gd name="connsiteY905" fmla="*/ 1576445 h 6858000"/>
              <a:gd name="connsiteX906" fmla="*/ 5150475 w 7467600"/>
              <a:gd name="connsiteY906" fmla="*/ 1274012 h 6858000"/>
              <a:gd name="connsiteX907" fmla="*/ 5349142 w 7467600"/>
              <a:gd name="connsiteY907" fmla="*/ 2204405 h 6858000"/>
              <a:gd name="connsiteX908" fmla="*/ 5262214 w 7467600"/>
              <a:gd name="connsiteY908" fmla="*/ 2233836 h 6858000"/>
              <a:gd name="connsiteX909" fmla="*/ 4981539 w 7467600"/>
              <a:gd name="connsiteY909" fmla="*/ 1542201 h 6858000"/>
              <a:gd name="connsiteX910" fmla="*/ 4958461 w 7467600"/>
              <a:gd name="connsiteY910" fmla="*/ 1136957 h 6858000"/>
              <a:gd name="connsiteX911" fmla="*/ 4655015 w 7467600"/>
              <a:gd name="connsiteY911" fmla="*/ 891426 h 6858000"/>
              <a:gd name="connsiteX912" fmla="*/ 4348002 w 7467600"/>
              <a:gd name="connsiteY912" fmla="*/ 2205895 h 6858000"/>
              <a:gd name="connsiteX913" fmla="*/ 4262250 w 7467600"/>
              <a:gd name="connsiteY913" fmla="*/ 2219972 h 6858000"/>
              <a:gd name="connsiteX914" fmla="*/ 4550611 w 7467600"/>
              <a:gd name="connsiteY914" fmla="*/ 817540 h 6858000"/>
              <a:gd name="connsiteX915" fmla="*/ 4564418 w 7467600"/>
              <a:gd name="connsiteY915" fmla="*/ 808293 h 6858000"/>
              <a:gd name="connsiteX916" fmla="*/ 4266388 w 7467600"/>
              <a:gd name="connsiteY916" fmla="*/ 500083 h 6858000"/>
              <a:gd name="connsiteX917" fmla="*/ 4032842 w 7467600"/>
              <a:gd name="connsiteY917" fmla="*/ 211809 h 6858000"/>
              <a:gd name="connsiteX918" fmla="*/ 3721337 w 7467600"/>
              <a:gd name="connsiteY918" fmla="*/ 0 h 6858000"/>
              <a:gd name="connsiteX919" fmla="*/ 3797544 w 7467600"/>
              <a:gd name="connsiteY919" fmla="*/ 0 h 6858000"/>
              <a:gd name="connsiteX920" fmla="*/ 3775734 w 7467600"/>
              <a:gd name="connsiteY920" fmla="*/ 95131 h 6858000"/>
              <a:gd name="connsiteX921" fmla="*/ 3724807 w 7467600"/>
              <a:gd name="connsiteY921" fmla="*/ 272257 h 6858000"/>
              <a:gd name="connsiteX922" fmla="*/ 3726844 w 7467600"/>
              <a:gd name="connsiteY922" fmla="*/ 282988 h 6858000"/>
              <a:gd name="connsiteX923" fmla="*/ 3742664 w 7467600"/>
              <a:gd name="connsiteY923" fmla="*/ 279918 h 6858000"/>
              <a:gd name="connsiteX924" fmla="*/ 4103910 w 7467600"/>
              <a:gd name="connsiteY924" fmla="*/ 1161917 h 6858000"/>
              <a:gd name="connsiteX925" fmla="*/ 4020269 w 7467600"/>
              <a:gd name="connsiteY925" fmla="*/ 1200406 h 6858000"/>
              <a:gd name="connsiteX926" fmla="*/ 3674882 w 7467600"/>
              <a:gd name="connsiteY926" fmla="*/ 488524 h 6858000"/>
              <a:gd name="connsiteX927" fmla="*/ 3132682 w 7467600"/>
              <a:gd name="connsiteY927" fmla="*/ 1072284 h 6858000"/>
              <a:gd name="connsiteX928" fmla="*/ 2716346 w 7467600"/>
              <a:gd name="connsiteY928" fmla="*/ 1276376 h 6858000"/>
              <a:gd name="connsiteX929" fmla="*/ 2716772 w 7467600"/>
              <a:gd name="connsiteY929" fmla="*/ 1255462 h 6858000"/>
              <a:gd name="connsiteX930" fmla="*/ 3471096 w 7467600"/>
              <a:gd name="connsiteY930" fmla="*/ 437072 h 6858000"/>
              <a:gd name="connsiteX931" fmla="*/ 3639057 w 7467600"/>
              <a:gd name="connsiteY931" fmla="*/ 286334 h 6858000"/>
              <a:gd name="connsiteX932" fmla="*/ 3640309 w 7467600"/>
              <a:gd name="connsiteY932" fmla="*/ 284664 h 6858000"/>
              <a:gd name="connsiteX933" fmla="*/ 3646022 w 7467600"/>
              <a:gd name="connsiteY933" fmla="*/ 276711 h 6858000"/>
              <a:gd name="connsiteX934" fmla="*/ 3707943 w 7467600"/>
              <a:gd name="connsiteY934" fmla="*/ 65958 h 6858000"/>
              <a:gd name="connsiteX935" fmla="*/ 2867960 w 7467600"/>
              <a:gd name="connsiteY935" fmla="*/ 0 h 6858000"/>
              <a:gd name="connsiteX936" fmla="*/ 2926351 w 7467600"/>
              <a:gd name="connsiteY936" fmla="*/ 0 h 6858000"/>
              <a:gd name="connsiteX937" fmla="*/ 2902823 w 7467600"/>
              <a:gd name="connsiteY937" fmla="*/ 262929 h 6858000"/>
              <a:gd name="connsiteX938" fmla="*/ 2940663 w 7467600"/>
              <a:gd name="connsiteY938" fmla="*/ 140884 h 6858000"/>
              <a:gd name="connsiteX939" fmla="*/ 2947039 w 7467600"/>
              <a:gd name="connsiteY939" fmla="*/ 122524 h 6858000"/>
              <a:gd name="connsiteX940" fmla="*/ 2984316 w 7467600"/>
              <a:gd name="connsiteY940" fmla="*/ 0 h 6858000"/>
              <a:gd name="connsiteX941" fmla="*/ 3016114 w 7467600"/>
              <a:gd name="connsiteY941" fmla="*/ 0 h 6858000"/>
              <a:gd name="connsiteX942" fmla="*/ 2979949 w 7467600"/>
              <a:gd name="connsiteY942" fmla="*/ 119274 h 6858000"/>
              <a:gd name="connsiteX943" fmla="*/ 3023879 w 7467600"/>
              <a:gd name="connsiteY943" fmla="*/ 0 h 6858000"/>
              <a:gd name="connsiteX944" fmla="*/ 3105400 w 7467600"/>
              <a:gd name="connsiteY944" fmla="*/ 0 h 6858000"/>
              <a:gd name="connsiteX945" fmla="*/ 3094669 w 7467600"/>
              <a:gd name="connsiteY945" fmla="*/ 30308 h 6858000"/>
              <a:gd name="connsiteX946" fmla="*/ 2901945 w 7467600"/>
              <a:gd name="connsiteY946" fmla="*/ 466538 h 6858000"/>
              <a:gd name="connsiteX947" fmla="*/ 2815209 w 7467600"/>
              <a:gd name="connsiteY947" fmla="*/ 497361 h 6858000"/>
              <a:gd name="connsiteX948" fmla="*/ 2844845 w 7467600"/>
              <a:gd name="connsiteY948" fmla="*/ 127638 h 6858000"/>
              <a:gd name="connsiteX949" fmla="*/ 1057230 w 7467600"/>
              <a:gd name="connsiteY949" fmla="*/ 0 h 6858000"/>
              <a:gd name="connsiteX950" fmla="*/ 1111003 w 7467600"/>
              <a:gd name="connsiteY950" fmla="*/ 0 h 6858000"/>
              <a:gd name="connsiteX951" fmla="*/ 1125553 w 7467600"/>
              <a:gd name="connsiteY951" fmla="*/ 52588 h 6858000"/>
              <a:gd name="connsiteX952" fmla="*/ 1304276 w 7467600"/>
              <a:gd name="connsiteY952" fmla="*/ 476275 h 6858000"/>
              <a:gd name="connsiteX953" fmla="*/ 1492066 w 7467600"/>
              <a:gd name="connsiteY953" fmla="*/ 886333 h 6858000"/>
              <a:gd name="connsiteX954" fmla="*/ 1423698 w 7467600"/>
              <a:gd name="connsiteY954" fmla="*/ 710817 h 6858000"/>
              <a:gd name="connsiteX955" fmla="*/ 1357609 w 7467600"/>
              <a:gd name="connsiteY955" fmla="*/ 532892 h 6858000"/>
              <a:gd name="connsiteX956" fmla="*/ 1309550 w 7467600"/>
              <a:gd name="connsiteY956" fmla="*/ 374031 h 6858000"/>
              <a:gd name="connsiteX957" fmla="*/ 1193673 w 7467600"/>
              <a:gd name="connsiteY957" fmla="*/ 49533 h 6858000"/>
              <a:gd name="connsiteX958" fmla="*/ 1164391 w 7467600"/>
              <a:gd name="connsiteY958" fmla="*/ 0 h 6858000"/>
              <a:gd name="connsiteX959" fmla="*/ 1200666 w 7467600"/>
              <a:gd name="connsiteY959" fmla="*/ 0 h 6858000"/>
              <a:gd name="connsiteX960" fmla="*/ 1223408 w 7467600"/>
              <a:gd name="connsiteY960" fmla="*/ 38996 h 6858000"/>
              <a:gd name="connsiteX961" fmla="*/ 1339635 w 7467600"/>
              <a:gd name="connsiteY961" fmla="*/ 365517 h 6858000"/>
              <a:gd name="connsiteX962" fmla="*/ 1387469 w 7467600"/>
              <a:gd name="connsiteY962" fmla="*/ 523079 h 6858000"/>
              <a:gd name="connsiteX963" fmla="*/ 1452685 w 7467600"/>
              <a:gd name="connsiteY963" fmla="*/ 699806 h 6858000"/>
              <a:gd name="connsiteX964" fmla="*/ 1492092 w 7467600"/>
              <a:gd name="connsiteY964" fmla="*/ 800424 h 6858000"/>
              <a:gd name="connsiteX965" fmla="*/ 1455302 w 7467600"/>
              <a:gd name="connsiteY965" fmla="*/ 632913 h 6858000"/>
              <a:gd name="connsiteX966" fmla="*/ 1222336 w 7467600"/>
              <a:gd name="connsiteY966" fmla="*/ 9480 h 6858000"/>
              <a:gd name="connsiteX967" fmla="*/ 1214634 w 7467600"/>
              <a:gd name="connsiteY967" fmla="*/ 0 h 6858000"/>
              <a:gd name="connsiteX968" fmla="*/ 1289827 w 7467600"/>
              <a:gd name="connsiteY968" fmla="*/ 0 h 6858000"/>
              <a:gd name="connsiteX969" fmla="*/ 1321076 w 7467600"/>
              <a:gd name="connsiteY969" fmla="*/ 59722 h 6858000"/>
              <a:gd name="connsiteX970" fmla="*/ 1512579 w 7467600"/>
              <a:gd name="connsiteY970" fmla="*/ 626441 h 6858000"/>
              <a:gd name="connsiteX971" fmla="*/ 1506076 w 7467600"/>
              <a:gd name="connsiteY971" fmla="*/ 1089289 h 6858000"/>
              <a:gd name="connsiteX972" fmla="*/ 1486346 w 7467600"/>
              <a:gd name="connsiteY972" fmla="*/ 1079919 h 6858000"/>
              <a:gd name="connsiteX973" fmla="*/ 1070511 w 7467600"/>
              <a:gd name="connsiteY973" fmla="*/ 48609 h 6858000"/>
              <a:gd name="connsiteX974" fmla="*/ 43151 w 7467600"/>
              <a:gd name="connsiteY974" fmla="*/ 0 h 6858000"/>
              <a:gd name="connsiteX975" fmla="*/ 95283 w 7467600"/>
              <a:gd name="connsiteY975" fmla="*/ 0 h 6858000"/>
              <a:gd name="connsiteX976" fmla="*/ 300708 w 7467600"/>
              <a:gd name="connsiteY976" fmla="*/ 154571 h 6858000"/>
              <a:gd name="connsiteX977" fmla="*/ 530414 w 7467600"/>
              <a:gd name="connsiteY977" fmla="*/ 354673 h 6858000"/>
              <a:gd name="connsiteX978" fmla="*/ 333785 w 7467600"/>
              <a:gd name="connsiteY978" fmla="*/ 161564 h 6858000"/>
              <a:gd name="connsiteX979" fmla="*/ 147005 w 7467600"/>
              <a:gd name="connsiteY979" fmla="*/ 0 h 6858000"/>
              <a:gd name="connsiteX980" fmla="*/ 272509 w 7467600"/>
              <a:gd name="connsiteY980" fmla="*/ 0 h 6858000"/>
              <a:gd name="connsiteX981" fmla="*/ 326276 w 7467600"/>
              <a:gd name="connsiteY981" fmla="*/ 45847 h 6858000"/>
              <a:gd name="connsiteX982" fmla="*/ 823759 w 7467600"/>
              <a:gd name="connsiteY982" fmla="*/ 574145 h 6858000"/>
              <a:gd name="connsiteX983" fmla="*/ 811254 w 7467600"/>
              <a:gd name="connsiteY983" fmla="*/ 665546 h 6858000"/>
              <a:gd name="connsiteX984" fmla="*/ 154042 w 7467600"/>
              <a:gd name="connsiteY984" fmla="*/ 261522 h 6858000"/>
              <a:gd name="connsiteX985" fmla="*/ 13550 w 7467600"/>
              <a:gd name="connsiteY985" fmla="*/ 158423 h 6858000"/>
              <a:gd name="connsiteX986" fmla="*/ 0 w 7467600"/>
              <a:gd name="connsiteY986" fmla="*/ 146618 h 6858000"/>
              <a:gd name="connsiteX987" fmla="*/ 0 w 7467600"/>
              <a:gd name="connsiteY987" fmla="*/ 59161 h 6858000"/>
              <a:gd name="connsiteX988" fmla="*/ 45427 w 7467600"/>
              <a:gd name="connsiteY988" fmla="*/ 101078 h 6858000"/>
              <a:gd name="connsiteX989" fmla="*/ 630103 w 7467600"/>
              <a:gd name="connsiteY989" fmla="*/ 485885 h 6858000"/>
              <a:gd name="connsiteX990" fmla="*/ 532040 w 7467600"/>
              <a:gd name="connsiteY990" fmla="*/ 399359 h 6858000"/>
              <a:gd name="connsiteX991" fmla="*/ 517618 w 7467600"/>
              <a:gd name="connsiteY991" fmla="*/ 385726 h 6858000"/>
              <a:gd name="connsiteX992" fmla="*/ 285074 w 7467600"/>
              <a:gd name="connsiteY992" fmla="*/ 182755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7429067 w 7467600"/>
              <a:gd name="connsiteY844" fmla="*/ 402737 h 6858000"/>
              <a:gd name="connsiteX845" fmla="*/ 7467600 w 7467600"/>
              <a:gd name="connsiteY845" fmla="*/ 789215 h 6858000"/>
              <a:gd name="connsiteX846" fmla="*/ 7451412 w 7467600"/>
              <a:gd name="connsiteY846" fmla="*/ 799572 h 6858000"/>
              <a:gd name="connsiteX847" fmla="*/ 7419999 w 7467600"/>
              <a:gd name="connsiteY847" fmla="*/ 774360 h 6858000"/>
              <a:gd name="connsiteX848" fmla="*/ 7429067 w 7467600"/>
              <a:gd name="connsiteY848" fmla="*/ 402737 h 6858000"/>
              <a:gd name="connsiteX849" fmla="*/ 5905192 w 7467600"/>
              <a:gd name="connsiteY849" fmla="*/ 163079 h 6858000"/>
              <a:gd name="connsiteX850" fmla="*/ 5865655 w 7467600"/>
              <a:gd name="connsiteY850" fmla="*/ 171901 h 6858000"/>
              <a:gd name="connsiteX851" fmla="*/ 5259740 w 7467600"/>
              <a:gd name="connsiteY851" fmla="*/ 257013 h 6858000"/>
              <a:gd name="connsiteX852" fmla="*/ 5208466 w 7467600"/>
              <a:gd name="connsiteY852" fmla="*/ 257550 h 6858000"/>
              <a:gd name="connsiteX853" fmla="*/ 4980204 w 7467600"/>
              <a:gd name="connsiteY853" fmla="*/ 271903 h 6858000"/>
              <a:gd name="connsiteX854" fmla="*/ 5068068 w 7467600"/>
              <a:gd name="connsiteY854" fmla="*/ 282244 h 6858000"/>
              <a:gd name="connsiteX855" fmla="*/ 5153231 w 7467600"/>
              <a:gd name="connsiteY855" fmla="*/ 292240 h 6858000"/>
              <a:gd name="connsiteX856" fmla="*/ 5426491 w 7467600"/>
              <a:gd name="connsiteY856" fmla="*/ 281128 h 6858000"/>
              <a:gd name="connsiteX857" fmla="*/ 5731212 w 7467600"/>
              <a:gd name="connsiteY857" fmla="*/ 231951 h 6858000"/>
              <a:gd name="connsiteX858" fmla="*/ 5905192 w 7467600"/>
              <a:gd name="connsiteY858" fmla="*/ 163079 h 6858000"/>
              <a:gd name="connsiteX859" fmla="*/ 5944437 w 7467600"/>
              <a:gd name="connsiteY859" fmla="*/ 113829 h 6858000"/>
              <a:gd name="connsiteX860" fmla="*/ 5825032 w 7467600"/>
              <a:gd name="connsiteY860" fmla="*/ 146405 h 6858000"/>
              <a:gd name="connsiteX861" fmla="*/ 4955599 w 7467600"/>
              <a:gd name="connsiteY861" fmla="*/ 247008 h 6858000"/>
              <a:gd name="connsiteX862" fmla="*/ 5210104 w 7467600"/>
              <a:gd name="connsiteY862" fmla="*/ 228123 h 6858000"/>
              <a:gd name="connsiteX863" fmla="*/ 5261015 w 7467600"/>
              <a:gd name="connsiteY863" fmla="*/ 227087 h 6858000"/>
              <a:gd name="connsiteX864" fmla="*/ 5861181 w 7467600"/>
              <a:gd name="connsiteY864" fmla="*/ 143093 h 6858000"/>
              <a:gd name="connsiteX865" fmla="*/ 5961252 w 7467600"/>
              <a:gd name="connsiteY865" fmla="*/ 114820 h 6858000"/>
              <a:gd name="connsiteX866" fmla="*/ 5944437 w 7467600"/>
              <a:gd name="connsiteY866" fmla="*/ 113829 h 6858000"/>
              <a:gd name="connsiteX867" fmla="*/ 3882765 w 7467600"/>
              <a:gd name="connsiteY867" fmla="*/ 0 h 6858000"/>
              <a:gd name="connsiteX868" fmla="*/ 3995099 w 7467600"/>
              <a:gd name="connsiteY868" fmla="*/ 0 h 6858000"/>
              <a:gd name="connsiteX869" fmla="*/ 4163818 w 7467600"/>
              <a:gd name="connsiteY869" fmla="*/ 234104 h 6858000"/>
              <a:gd name="connsiteX870" fmla="*/ 4172099 w 7467600"/>
              <a:gd name="connsiteY870" fmla="*/ 234207 h 6858000"/>
              <a:gd name="connsiteX871" fmla="*/ 4784282 w 7467600"/>
              <a:gd name="connsiteY871" fmla="*/ 276561 h 6858000"/>
              <a:gd name="connsiteX872" fmla="*/ 4801687 w 7467600"/>
              <a:gd name="connsiteY872" fmla="*/ 267764 h 6858000"/>
              <a:gd name="connsiteX873" fmla="*/ 6082788 w 7467600"/>
              <a:gd name="connsiteY873" fmla="*/ 64119 h 6858000"/>
              <a:gd name="connsiteX874" fmla="*/ 6099442 w 7467600"/>
              <a:gd name="connsiteY874" fmla="*/ 82568 h 6858000"/>
              <a:gd name="connsiteX875" fmla="*/ 4804137 w 7467600"/>
              <a:gd name="connsiteY875" fmla="*/ 320931 h 6858000"/>
              <a:gd name="connsiteX876" fmla="*/ 4227047 w 7467600"/>
              <a:gd name="connsiteY876" fmla="*/ 313415 h 6858000"/>
              <a:gd name="connsiteX877" fmla="*/ 4346041 w 7467600"/>
              <a:gd name="connsiteY877" fmla="*/ 456086 h 6858000"/>
              <a:gd name="connsiteX878" fmla="*/ 4870967 w 7467600"/>
              <a:gd name="connsiteY878" fmla="*/ 963061 h 6858000"/>
              <a:gd name="connsiteX879" fmla="*/ 4889647 w 7467600"/>
              <a:gd name="connsiteY879" fmla="*/ 957147 h 6858000"/>
              <a:gd name="connsiteX880" fmla="*/ 5422504 w 7467600"/>
              <a:gd name="connsiteY880" fmla="*/ 805191 h 6858000"/>
              <a:gd name="connsiteX881" fmla="*/ 6087656 w 7467600"/>
              <a:gd name="connsiteY881" fmla="*/ 826703 h 6858000"/>
              <a:gd name="connsiteX882" fmla="*/ 6058717 w 7467600"/>
              <a:gd name="connsiteY882" fmla="*/ 865992 h 6858000"/>
              <a:gd name="connsiteX883" fmla="*/ 4974153 w 7467600"/>
              <a:gd name="connsiteY883" fmla="*/ 1045456 h 6858000"/>
              <a:gd name="connsiteX884" fmla="*/ 5627835 w 7467600"/>
              <a:gd name="connsiteY884" fmla="*/ 1472077 h 6858000"/>
              <a:gd name="connsiteX885" fmla="*/ 5629817 w 7467600"/>
              <a:gd name="connsiteY885" fmla="*/ 1471412 h 6858000"/>
              <a:gd name="connsiteX886" fmla="*/ 5634124 w 7467600"/>
              <a:gd name="connsiteY886" fmla="*/ 1470572 h 6858000"/>
              <a:gd name="connsiteX887" fmla="*/ 5755832 w 7467600"/>
              <a:gd name="connsiteY887" fmla="*/ 1383886 h 6858000"/>
              <a:gd name="connsiteX888" fmla="*/ 6014186 w 7467600"/>
              <a:gd name="connsiteY888" fmla="*/ 1279799 h 6858000"/>
              <a:gd name="connsiteX889" fmla="*/ 6901619 w 7467600"/>
              <a:gd name="connsiteY889" fmla="*/ 1047874 h 6858000"/>
              <a:gd name="connsiteX890" fmla="*/ 6931566 w 7467600"/>
              <a:gd name="connsiteY890" fmla="*/ 1062034 h 6858000"/>
              <a:gd name="connsiteX891" fmla="*/ 5790982 w 7467600"/>
              <a:gd name="connsiteY891" fmla="*/ 1561380 h 6858000"/>
              <a:gd name="connsiteX892" fmla="*/ 6188971 w 7467600"/>
              <a:gd name="connsiteY892" fmla="*/ 1755168 h 6858000"/>
              <a:gd name="connsiteX893" fmla="*/ 6202446 w 7467600"/>
              <a:gd name="connsiteY893" fmla="*/ 1752268 h 6858000"/>
              <a:gd name="connsiteX894" fmla="*/ 7179560 w 7467600"/>
              <a:gd name="connsiteY894" fmla="*/ 1467551 h 6858000"/>
              <a:gd name="connsiteX895" fmla="*/ 7158730 w 7467600"/>
              <a:gd name="connsiteY895" fmla="*/ 1507835 h 6858000"/>
              <a:gd name="connsiteX896" fmla="*/ 6326959 w 7467600"/>
              <a:gd name="connsiteY896" fmla="*/ 1817686 h 6858000"/>
              <a:gd name="connsiteX897" fmla="*/ 6537433 w 7467600"/>
              <a:gd name="connsiteY897" fmla="*/ 1907790 h 6858000"/>
              <a:gd name="connsiteX898" fmla="*/ 6550221 w 7467600"/>
              <a:gd name="connsiteY898" fmla="*/ 1910729 h 6858000"/>
              <a:gd name="connsiteX899" fmla="*/ 6964438 w 7467600"/>
              <a:gd name="connsiteY899" fmla="*/ 2209505 h 6858000"/>
              <a:gd name="connsiteX900" fmla="*/ 7367862 w 7467600"/>
              <a:gd name="connsiteY900" fmla="*/ 2806833 h 6858000"/>
              <a:gd name="connsiteX901" fmla="*/ 7364329 w 7467600"/>
              <a:gd name="connsiteY901" fmla="*/ 2826907 h 6858000"/>
              <a:gd name="connsiteX902" fmla="*/ 7290545 w 7467600"/>
              <a:gd name="connsiteY902" fmla="*/ 2850663 h 6858000"/>
              <a:gd name="connsiteX903" fmla="*/ 6472036 w 7467600"/>
              <a:gd name="connsiteY903" fmla="*/ 1959003 h 6858000"/>
              <a:gd name="connsiteX904" fmla="*/ 5792897 w 7467600"/>
              <a:gd name="connsiteY904" fmla="*/ 1647747 h 6858000"/>
              <a:gd name="connsiteX905" fmla="*/ 5842751 w 7467600"/>
              <a:gd name="connsiteY905" fmla="*/ 1816112 h 6858000"/>
              <a:gd name="connsiteX906" fmla="*/ 5847424 w 7467600"/>
              <a:gd name="connsiteY906" fmla="*/ 1815776 h 6858000"/>
              <a:gd name="connsiteX907" fmla="*/ 6399821 w 7467600"/>
              <a:gd name="connsiteY907" fmla="*/ 2344799 h 6858000"/>
              <a:gd name="connsiteX908" fmla="*/ 6323232 w 7467600"/>
              <a:gd name="connsiteY908" fmla="*/ 2389634 h 6858000"/>
              <a:gd name="connsiteX909" fmla="*/ 5942958 w 7467600"/>
              <a:gd name="connsiteY909" fmla="*/ 2077708 h 6858000"/>
              <a:gd name="connsiteX910" fmla="*/ 5921559 w 7467600"/>
              <a:gd name="connsiteY910" fmla="*/ 2378596 h 6858000"/>
              <a:gd name="connsiteX911" fmla="*/ 5817651 w 7467600"/>
              <a:gd name="connsiteY911" fmla="*/ 3023919 h 6858000"/>
              <a:gd name="connsiteX912" fmla="*/ 5729634 w 7467600"/>
              <a:gd name="connsiteY912" fmla="*/ 3051849 h 6858000"/>
              <a:gd name="connsiteX913" fmla="*/ 5611018 w 7467600"/>
              <a:gd name="connsiteY913" fmla="*/ 2316769 h 6858000"/>
              <a:gd name="connsiteX914" fmla="*/ 5687608 w 7467600"/>
              <a:gd name="connsiteY914" fmla="*/ 2039972 h 6858000"/>
              <a:gd name="connsiteX915" fmla="*/ 5657554 w 7467600"/>
              <a:gd name="connsiteY915" fmla="*/ 1576445 h 6858000"/>
              <a:gd name="connsiteX916" fmla="*/ 5150475 w 7467600"/>
              <a:gd name="connsiteY916" fmla="*/ 1274012 h 6858000"/>
              <a:gd name="connsiteX917" fmla="*/ 5349142 w 7467600"/>
              <a:gd name="connsiteY917" fmla="*/ 2204405 h 6858000"/>
              <a:gd name="connsiteX918" fmla="*/ 5262214 w 7467600"/>
              <a:gd name="connsiteY918" fmla="*/ 2233836 h 6858000"/>
              <a:gd name="connsiteX919" fmla="*/ 4981539 w 7467600"/>
              <a:gd name="connsiteY919" fmla="*/ 1542201 h 6858000"/>
              <a:gd name="connsiteX920" fmla="*/ 4958461 w 7467600"/>
              <a:gd name="connsiteY920" fmla="*/ 1136957 h 6858000"/>
              <a:gd name="connsiteX921" fmla="*/ 4655015 w 7467600"/>
              <a:gd name="connsiteY921" fmla="*/ 891426 h 6858000"/>
              <a:gd name="connsiteX922" fmla="*/ 4348002 w 7467600"/>
              <a:gd name="connsiteY922" fmla="*/ 2205895 h 6858000"/>
              <a:gd name="connsiteX923" fmla="*/ 4262250 w 7467600"/>
              <a:gd name="connsiteY923" fmla="*/ 2219972 h 6858000"/>
              <a:gd name="connsiteX924" fmla="*/ 4550611 w 7467600"/>
              <a:gd name="connsiteY924" fmla="*/ 817540 h 6858000"/>
              <a:gd name="connsiteX925" fmla="*/ 4564418 w 7467600"/>
              <a:gd name="connsiteY925" fmla="*/ 808293 h 6858000"/>
              <a:gd name="connsiteX926" fmla="*/ 4266388 w 7467600"/>
              <a:gd name="connsiteY926" fmla="*/ 500083 h 6858000"/>
              <a:gd name="connsiteX927" fmla="*/ 4032842 w 7467600"/>
              <a:gd name="connsiteY927" fmla="*/ 211809 h 6858000"/>
              <a:gd name="connsiteX928" fmla="*/ 3882765 w 7467600"/>
              <a:gd name="connsiteY928" fmla="*/ 0 h 6858000"/>
              <a:gd name="connsiteX929" fmla="*/ 3721337 w 7467600"/>
              <a:gd name="connsiteY929" fmla="*/ 0 h 6858000"/>
              <a:gd name="connsiteX930" fmla="*/ 3797544 w 7467600"/>
              <a:gd name="connsiteY930" fmla="*/ 0 h 6858000"/>
              <a:gd name="connsiteX931" fmla="*/ 3775734 w 7467600"/>
              <a:gd name="connsiteY931" fmla="*/ 95131 h 6858000"/>
              <a:gd name="connsiteX932" fmla="*/ 3724807 w 7467600"/>
              <a:gd name="connsiteY932" fmla="*/ 272257 h 6858000"/>
              <a:gd name="connsiteX933" fmla="*/ 3726844 w 7467600"/>
              <a:gd name="connsiteY933" fmla="*/ 282988 h 6858000"/>
              <a:gd name="connsiteX934" fmla="*/ 3742664 w 7467600"/>
              <a:gd name="connsiteY934" fmla="*/ 279918 h 6858000"/>
              <a:gd name="connsiteX935" fmla="*/ 4103910 w 7467600"/>
              <a:gd name="connsiteY935" fmla="*/ 1161917 h 6858000"/>
              <a:gd name="connsiteX936" fmla="*/ 4020269 w 7467600"/>
              <a:gd name="connsiteY936" fmla="*/ 1200406 h 6858000"/>
              <a:gd name="connsiteX937" fmla="*/ 3674882 w 7467600"/>
              <a:gd name="connsiteY937" fmla="*/ 488524 h 6858000"/>
              <a:gd name="connsiteX938" fmla="*/ 3132682 w 7467600"/>
              <a:gd name="connsiteY938" fmla="*/ 1072284 h 6858000"/>
              <a:gd name="connsiteX939" fmla="*/ 2716346 w 7467600"/>
              <a:gd name="connsiteY939" fmla="*/ 1276376 h 6858000"/>
              <a:gd name="connsiteX940" fmla="*/ 2716772 w 7467600"/>
              <a:gd name="connsiteY940" fmla="*/ 1255462 h 6858000"/>
              <a:gd name="connsiteX941" fmla="*/ 3471096 w 7467600"/>
              <a:gd name="connsiteY941" fmla="*/ 437072 h 6858000"/>
              <a:gd name="connsiteX942" fmla="*/ 3639057 w 7467600"/>
              <a:gd name="connsiteY942" fmla="*/ 286334 h 6858000"/>
              <a:gd name="connsiteX943" fmla="*/ 3640309 w 7467600"/>
              <a:gd name="connsiteY943" fmla="*/ 284664 h 6858000"/>
              <a:gd name="connsiteX944" fmla="*/ 3646022 w 7467600"/>
              <a:gd name="connsiteY944" fmla="*/ 276711 h 6858000"/>
              <a:gd name="connsiteX945" fmla="*/ 3707943 w 7467600"/>
              <a:gd name="connsiteY945" fmla="*/ 65958 h 6858000"/>
              <a:gd name="connsiteX946" fmla="*/ 3721337 w 7467600"/>
              <a:gd name="connsiteY946" fmla="*/ 0 h 6858000"/>
              <a:gd name="connsiteX947" fmla="*/ 2867960 w 7467600"/>
              <a:gd name="connsiteY947" fmla="*/ 0 h 6858000"/>
              <a:gd name="connsiteX948" fmla="*/ 2926351 w 7467600"/>
              <a:gd name="connsiteY948" fmla="*/ 0 h 6858000"/>
              <a:gd name="connsiteX949" fmla="*/ 2902823 w 7467600"/>
              <a:gd name="connsiteY949" fmla="*/ 262929 h 6858000"/>
              <a:gd name="connsiteX950" fmla="*/ 2940663 w 7467600"/>
              <a:gd name="connsiteY950" fmla="*/ 140884 h 6858000"/>
              <a:gd name="connsiteX951" fmla="*/ 2947039 w 7467600"/>
              <a:gd name="connsiteY951" fmla="*/ 122524 h 6858000"/>
              <a:gd name="connsiteX952" fmla="*/ 2984316 w 7467600"/>
              <a:gd name="connsiteY952" fmla="*/ 0 h 6858000"/>
              <a:gd name="connsiteX953" fmla="*/ 3016114 w 7467600"/>
              <a:gd name="connsiteY953" fmla="*/ 0 h 6858000"/>
              <a:gd name="connsiteX954" fmla="*/ 2979949 w 7467600"/>
              <a:gd name="connsiteY954" fmla="*/ 119274 h 6858000"/>
              <a:gd name="connsiteX955" fmla="*/ 3023879 w 7467600"/>
              <a:gd name="connsiteY955" fmla="*/ 0 h 6858000"/>
              <a:gd name="connsiteX956" fmla="*/ 3105400 w 7467600"/>
              <a:gd name="connsiteY956" fmla="*/ 0 h 6858000"/>
              <a:gd name="connsiteX957" fmla="*/ 3094669 w 7467600"/>
              <a:gd name="connsiteY957" fmla="*/ 30308 h 6858000"/>
              <a:gd name="connsiteX958" fmla="*/ 2901945 w 7467600"/>
              <a:gd name="connsiteY958" fmla="*/ 466538 h 6858000"/>
              <a:gd name="connsiteX959" fmla="*/ 2815209 w 7467600"/>
              <a:gd name="connsiteY959" fmla="*/ 497361 h 6858000"/>
              <a:gd name="connsiteX960" fmla="*/ 2844845 w 7467600"/>
              <a:gd name="connsiteY960" fmla="*/ 127638 h 6858000"/>
              <a:gd name="connsiteX961" fmla="*/ 2867960 w 7467600"/>
              <a:gd name="connsiteY961" fmla="*/ 0 h 6858000"/>
              <a:gd name="connsiteX962" fmla="*/ 1057230 w 7467600"/>
              <a:gd name="connsiteY962" fmla="*/ 0 h 6858000"/>
              <a:gd name="connsiteX963" fmla="*/ 1111003 w 7467600"/>
              <a:gd name="connsiteY963" fmla="*/ 0 h 6858000"/>
              <a:gd name="connsiteX964" fmla="*/ 1125553 w 7467600"/>
              <a:gd name="connsiteY964" fmla="*/ 52588 h 6858000"/>
              <a:gd name="connsiteX965" fmla="*/ 1304276 w 7467600"/>
              <a:gd name="connsiteY965" fmla="*/ 476275 h 6858000"/>
              <a:gd name="connsiteX966" fmla="*/ 1492066 w 7467600"/>
              <a:gd name="connsiteY966" fmla="*/ 886333 h 6858000"/>
              <a:gd name="connsiteX967" fmla="*/ 1423698 w 7467600"/>
              <a:gd name="connsiteY967" fmla="*/ 710817 h 6858000"/>
              <a:gd name="connsiteX968" fmla="*/ 1357609 w 7467600"/>
              <a:gd name="connsiteY968" fmla="*/ 532892 h 6858000"/>
              <a:gd name="connsiteX969" fmla="*/ 1309550 w 7467600"/>
              <a:gd name="connsiteY969" fmla="*/ 374031 h 6858000"/>
              <a:gd name="connsiteX970" fmla="*/ 1193673 w 7467600"/>
              <a:gd name="connsiteY970" fmla="*/ 49533 h 6858000"/>
              <a:gd name="connsiteX971" fmla="*/ 1164391 w 7467600"/>
              <a:gd name="connsiteY971" fmla="*/ 0 h 6858000"/>
              <a:gd name="connsiteX972" fmla="*/ 1200666 w 7467600"/>
              <a:gd name="connsiteY972" fmla="*/ 0 h 6858000"/>
              <a:gd name="connsiteX973" fmla="*/ 1223408 w 7467600"/>
              <a:gd name="connsiteY973" fmla="*/ 38996 h 6858000"/>
              <a:gd name="connsiteX974" fmla="*/ 1339635 w 7467600"/>
              <a:gd name="connsiteY974" fmla="*/ 365517 h 6858000"/>
              <a:gd name="connsiteX975" fmla="*/ 1387469 w 7467600"/>
              <a:gd name="connsiteY975" fmla="*/ 523079 h 6858000"/>
              <a:gd name="connsiteX976" fmla="*/ 1452685 w 7467600"/>
              <a:gd name="connsiteY976" fmla="*/ 699806 h 6858000"/>
              <a:gd name="connsiteX977" fmla="*/ 1492092 w 7467600"/>
              <a:gd name="connsiteY977" fmla="*/ 800424 h 6858000"/>
              <a:gd name="connsiteX978" fmla="*/ 1455302 w 7467600"/>
              <a:gd name="connsiteY978" fmla="*/ 632913 h 6858000"/>
              <a:gd name="connsiteX979" fmla="*/ 1222336 w 7467600"/>
              <a:gd name="connsiteY979" fmla="*/ 9480 h 6858000"/>
              <a:gd name="connsiteX980" fmla="*/ 1214634 w 7467600"/>
              <a:gd name="connsiteY980" fmla="*/ 0 h 6858000"/>
              <a:gd name="connsiteX981" fmla="*/ 1289827 w 7467600"/>
              <a:gd name="connsiteY981" fmla="*/ 0 h 6858000"/>
              <a:gd name="connsiteX982" fmla="*/ 1321076 w 7467600"/>
              <a:gd name="connsiteY982" fmla="*/ 59722 h 6858000"/>
              <a:gd name="connsiteX983" fmla="*/ 1512579 w 7467600"/>
              <a:gd name="connsiteY983" fmla="*/ 626441 h 6858000"/>
              <a:gd name="connsiteX984" fmla="*/ 1506076 w 7467600"/>
              <a:gd name="connsiteY984" fmla="*/ 1089289 h 6858000"/>
              <a:gd name="connsiteX985" fmla="*/ 1486346 w 7467600"/>
              <a:gd name="connsiteY985" fmla="*/ 1079919 h 6858000"/>
              <a:gd name="connsiteX986" fmla="*/ 1070511 w 7467600"/>
              <a:gd name="connsiteY986" fmla="*/ 48609 h 6858000"/>
              <a:gd name="connsiteX987" fmla="*/ 1057230 w 7467600"/>
              <a:gd name="connsiteY987" fmla="*/ 0 h 6858000"/>
              <a:gd name="connsiteX988" fmla="*/ 43151 w 7467600"/>
              <a:gd name="connsiteY988" fmla="*/ 0 h 6858000"/>
              <a:gd name="connsiteX989" fmla="*/ 95283 w 7467600"/>
              <a:gd name="connsiteY989" fmla="*/ 0 h 6858000"/>
              <a:gd name="connsiteX990" fmla="*/ 300708 w 7467600"/>
              <a:gd name="connsiteY990" fmla="*/ 154571 h 6858000"/>
              <a:gd name="connsiteX991" fmla="*/ 530414 w 7467600"/>
              <a:gd name="connsiteY991" fmla="*/ 354673 h 6858000"/>
              <a:gd name="connsiteX992" fmla="*/ 333785 w 7467600"/>
              <a:gd name="connsiteY992" fmla="*/ 161564 h 6858000"/>
              <a:gd name="connsiteX993" fmla="*/ 147005 w 7467600"/>
              <a:gd name="connsiteY993" fmla="*/ 0 h 6858000"/>
              <a:gd name="connsiteX994" fmla="*/ 272509 w 7467600"/>
              <a:gd name="connsiteY994" fmla="*/ 0 h 6858000"/>
              <a:gd name="connsiteX995" fmla="*/ 326276 w 7467600"/>
              <a:gd name="connsiteY995" fmla="*/ 45847 h 6858000"/>
              <a:gd name="connsiteX996" fmla="*/ 823759 w 7467600"/>
              <a:gd name="connsiteY996" fmla="*/ 574145 h 6858000"/>
              <a:gd name="connsiteX997" fmla="*/ 811254 w 7467600"/>
              <a:gd name="connsiteY997" fmla="*/ 665546 h 6858000"/>
              <a:gd name="connsiteX998" fmla="*/ 154042 w 7467600"/>
              <a:gd name="connsiteY998" fmla="*/ 261522 h 6858000"/>
              <a:gd name="connsiteX999" fmla="*/ 13550 w 7467600"/>
              <a:gd name="connsiteY999" fmla="*/ 158423 h 6858000"/>
              <a:gd name="connsiteX1000" fmla="*/ 0 w 7467600"/>
              <a:gd name="connsiteY1000" fmla="*/ 146618 h 6858000"/>
              <a:gd name="connsiteX1001" fmla="*/ 0 w 7467600"/>
              <a:gd name="connsiteY1001" fmla="*/ 59161 h 6858000"/>
              <a:gd name="connsiteX1002" fmla="*/ 45427 w 7467600"/>
              <a:gd name="connsiteY1002" fmla="*/ 101078 h 6858000"/>
              <a:gd name="connsiteX1003" fmla="*/ 630103 w 7467600"/>
              <a:gd name="connsiteY1003" fmla="*/ 485885 h 6858000"/>
              <a:gd name="connsiteX1004" fmla="*/ 532040 w 7467600"/>
              <a:gd name="connsiteY1004" fmla="*/ 399359 h 6858000"/>
              <a:gd name="connsiteX1005" fmla="*/ 517618 w 7467600"/>
              <a:gd name="connsiteY1005" fmla="*/ 385726 h 6858000"/>
              <a:gd name="connsiteX1006" fmla="*/ 285074 w 7467600"/>
              <a:gd name="connsiteY1006" fmla="*/ 182755 h 6858000"/>
              <a:gd name="connsiteX1007" fmla="*/ 43151 w 7467600"/>
              <a:gd name="connsiteY100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7419999 w 7467600"/>
              <a:gd name="connsiteY844" fmla="*/ 774360 h 6858000"/>
              <a:gd name="connsiteX845" fmla="*/ 7467600 w 7467600"/>
              <a:gd name="connsiteY845" fmla="*/ 789215 h 6858000"/>
              <a:gd name="connsiteX846" fmla="*/ 7451412 w 7467600"/>
              <a:gd name="connsiteY846" fmla="*/ 799572 h 6858000"/>
              <a:gd name="connsiteX847" fmla="*/ 7419999 w 7467600"/>
              <a:gd name="connsiteY847" fmla="*/ 774360 h 6858000"/>
              <a:gd name="connsiteX848" fmla="*/ 5905192 w 7467600"/>
              <a:gd name="connsiteY848" fmla="*/ 163079 h 6858000"/>
              <a:gd name="connsiteX849" fmla="*/ 5865655 w 7467600"/>
              <a:gd name="connsiteY849" fmla="*/ 171901 h 6858000"/>
              <a:gd name="connsiteX850" fmla="*/ 5259740 w 7467600"/>
              <a:gd name="connsiteY850" fmla="*/ 257013 h 6858000"/>
              <a:gd name="connsiteX851" fmla="*/ 5208466 w 7467600"/>
              <a:gd name="connsiteY851" fmla="*/ 257550 h 6858000"/>
              <a:gd name="connsiteX852" fmla="*/ 4980204 w 7467600"/>
              <a:gd name="connsiteY852" fmla="*/ 271903 h 6858000"/>
              <a:gd name="connsiteX853" fmla="*/ 5068068 w 7467600"/>
              <a:gd name="connsiteY853" fmla="*/ 282244 h 6858000"/>
              <a:gd name="connsiteX854" fmla="*/ 5153231 w 7467600"/>
              <a:gd name="connsiteY854" fmla="*/ 292240 h 6858000"/>
              <a:gd name="connsiteX855" fmla="*/ 5426491 w 7467600"/>
              <a:gd name="connsiteY855" fmla="*/ 281128 h 6858000"/>
              <a:gd name="connsiteX856" fmla="*/ 5731212 w 7467600"/>
              <a:gd name="connsiteY856" fmla="*/ 231951 h 6858000"/>
              <a:gd name="connsiteX857" fmla="*/ 5905192 w 7467600"/>
              <a:gd name="connsiteY857" fmla="*/ 163079 h 6858000"/>
              <a:gd name="connsiteX858" fmla="*/ 5944437 w 7467600"/>
              <a:gd name="connsiteY858" fmla="*/ 113829 h 6858000"/>
              <a:gd name="connsiteX859" fmla="*/ 5825032 w 7467600"/>
              <a:gd name="connsiteY859" fmla="*/ 146405 h 6858000"/>
              <a:gd name="connsiteX860" fmla="*/ 4955599 w 7467600"/>
              <a:gd name="connsiteY860" fmla="*/ 247008 h 6858000"/>
              <a:gd name="connsiteX861" fmla="*/ 5210104 w 7467600"/>
              <a:gd name="connsiteY861" fmla="*/ 228123 h 6858000"/>
              <a:gd name="connsiteX862" fmla="*/ 5261015 w 7467600"/>
              <a:gd name="connsiteY862" fmla="*/ 227087 h 6858000"/>
              <a:gd name="connsiteX863" fmla="*/ 5861181 w 7467600"/>
              <a:gd name="connsiteY863" fmla="*/ 143093 h 6858000"/>
              <a:gd name="connsiteX864" fmla="*/ 5961252 w 7467600"/>
              <a:gd name="connsiteY864" fmla="*/ 114820 h 6858000"/>
              <a:gd name="connsiteX865" fmla="*/ 5944437 w 7467600"/>
              <a:gd name="connsiteY865" fmla="*/ 113829 h 6858000"/>
              <a:gd name="connsiteX866" fmla="*/ 3882765 w 7467600"/>
              <a:gd name="connsiteY866" fmla="*/ 0 h 6858000"/>
              <a:gd name="connsiteX867" fmla="*/ 3995099 w 7467600"/>
              <a:gd name="connsiteY867" fmla="*/ 0 h 6858000"/>
              <a:gd name="connsiteX868" fmla="*/ 4163818 w 7467600"/>
              <a:gd name="connsiteY868" fmla="*/ 234104 h 6858000"/>
              <a:gd name="connsiteX869" fmla="*/ 4172099 w 7467600"/>
              <a:gd name="connsiteY869" fmla="*/ 234207 h 6858000"/>
              <a:gd name="connsiteX870" fmla="*/ 4784282 w 7467600"/>
              <a:gd name="connsiteY870" fmla="*/ 276561 h 6858000"/>
              <a:gd name="connsiteX871" fmla="*/ 4801687 w 7467600"/>
              <a:gd name="connsiteY871" fmla="*/ 267764 h 6858000"/>
              <a:gd name="connsiteX872" fmla="*/ 6082788 w 7467600"/>
              <a:gd name="connsiteY872" fmla="*/ 64119 h 6858000"/>
              <a:gd name="connsiteX873" fmla="*/ 6099442 w 7467600"/>
              <a:gd name="connsiteY873" fmla="*/ 82568 h 6858000"/>
              <a:gd name="connsiteX874" fmla="*/ 4804137 w 7467600"/>
              <a:gd name="connsiteY874" fmla="*/ 320931 h 6858000"/>
              <a:gd name="connsiteX875" fmla="*/ 4227047 w 7467600"/>
              <a:gd name="connsiteY875" fmla="*/ 313415 h 6858000"/>
              <a:gd name="connsiteX876" fmla="*/ 4346041 w 7467600"/>
              <a:gd name="connsiteY876" fmla="*/ 456086 h 6858000"/>
              <a:gd name="connsiteX877" fmla="*/ 4870967 w 7467600"/>
              <a:gd name="connsiteY877" fmla="*/ 963061 h 6858000"/>
              <a:gd name="connsiteX878" fmla="*/ 4889647 w 7467600"/>
              <a:gd name="connsiteY878" fmla="*/ 957147 h 6858000"/>
              <a:gd name="connsiteX879" fmla="*/ 5422504 w 7467600"/>
              <a:gd name="connsiteY879" fmla="*/ 805191 h 6858000"/>
              <a:gd name="connsiteX880" fmla="*/ 6087656 w 7467600"/>
              <a:gd name="connsiteY880" fmla="*/ 826703 h 6858000"/>
              <a:gd name="connsiteX881" fmla="*/ 6058717 w 7467600"/>
              <a:gd name="connsiteY881" fmla="*/ 865992 h 6858000"/>
              <a:gd name="connsiteX882" fmla="*/ 4974153 w 7467600"/>
              <a:gd name="connsiteY882" fmla="*/ 1045456 h 6858000"/>
              <a:gd name="connsiteX883" fmla="*/ 5627835 w 7467600"/>
              <a:gd name="connsiteY883" fmla="*/ 1472077 h 6858000"/>
              <a:gd name="connsiteX884" fmla="*/ 5629817 w 7467600"/>
              <a:gd name="connsiteY884" fmla="*/ 1471412 h 6858000"/>
              <a:gd name="connsiteX885" fmla="*/ 5634124 w 7467600"/>
              <a:gd name="connsiteY885" fmla="*/ 1470572 h 6858000"/>
              <a:gd name="connsiteX886" fmla="*/ 5755832 w 7467600"/>
              <a:gd name="connsiteY886" fmla="*/ 1383886 h 6858000"/>
              <a:gd name="connsiteX887" fmla="*/ 6014186 w 7467600"/>
              <a:gd name="connsiteY887" fmla="*/ 1279799 h 6858000"/>
              <a:gd name="connsiteX888" fmla="*/ 6901619 w 7467600"/>
              <a:gd name="connsiteY888" fmla="*/ 1047874 h 6858000"/>
              <a:gd name="connsiteX889" fmla="*/ 6931566 w 7467600"/>
              <a:gd name="connsiteY889" fmla="*/ 1062034 h 6858000"/>
              <a:gd name="connsiteX890" fmla="*/ 5790982 w 7467600"/>
              <a:gd name="connsiteY890" fmla="*/ 1561380 h 6858000"/>
              <a:gd name="connsiteX891" fmla="*/ 6188971 w 7467600"/>
              <a:gd name="connsiteY891" fmla="*/ 1755168 h 6858000"/>
              <a:gd name="connsiteX892" fmla="*/ 6202446 w 7467600"/>
              <a:gd name="connsiteY892" fmla="*/ 1752268 h 6858000"/>
              <a:gd name="connsiteX893" fmla="*/ 7179560 w 7467600"/>
              <a:gd name="connsiteY893" fmla="*/ 1467551 h 6858000"/>
              <a:gd name="connsiteX894" fmla="*/ 7158730 w 7467600"/>
              <a:gd name="connsiteY894" fmla="*/ 1507835 h 6858000"/>
              <a:gd name="connsiteX895" fmla="*/ 6326959 w 7467600"/>
              <a:gd name="connsiteY895" fmla="*/ 1817686 h 6858000"/>
              <a:gd name="connsiteX896" fmla="*/ 6537433 w 7467600"/>
              <a:gd name="connsiteY896" fmla="*/ 1907790 h 6858000"/>
              <a:gd name="connsiteX897" fmla="*/ 6550221 w 7467600"/>
              <a:gd name="connsiteY897" fmla="*/ 1910729 h 6858000"/>
              <a:gd name="connsiteX898" fmla="*/ 6964438 w 7467600"/>
              <a:gd name="connsiteY898" fmla="*/ 2209505 h 6858000"/>
              <a:gd name="connsiteX899" fmla="*/ 7367862 w 7467600"/>
              <a:gd name="connsiteY899" fmla="*/ 2806833 h 6858000"/>
              <a:gd name="connsiteX900" fmla="*/ 7364329 w 7467600"/>
              <a:gd name="connsiteY900" fmla="*/ 2826907 h 6858000"/>
              <a:gd name="connsiteX901" fmla="*/ 7290545 w 7467600"/>
              <a:gd name="connsiteY901" fmla="*/ 2850663 h 6858000"/>
              <a:gd name="connsiteX902" fmla="*/ 6472036 w 7467600"/>
              <a:gd name="connsiteY902" fmla="*/ 1959003 h 6858000"/>
              <a:gd name="connsiteX903" fmla="*/ 5792897 w 7467600"/>
              <a:gd name="connsiteY903" fmla="*/ 1647747 h 6858000"/>
              <a:gd name="connsiteX904" fmla="*/ 5842751 w 7467600"/>
              <a:gd name="connsiteY904" fmla="*/ 1816112 h 6858000"/>
              <a:gd name="connsiteX905" fmla="*/ 5847424 w 7467600"/>
              <a:gd name="connsiteY905" fmla="*/ 1815776 h 6858000"/>
              <a:gd name="connsiteX906" fmla="*/ 6399821 w 7467600"/>
              <a:gd name="connsiteY906" fmla="*/ 2344799 h 6858000"/>
              <a:gd name="connsiteX907" fmla="*/ 6323232 w 7467600"/>
              <a:gd name="connsiteY907" fmla="*/ 2389634 h 6858000"/>
              <a:gd name="connsiteX908" fmla="*/ 5942958 w 7467600"/>
              <a:gd name="connsiteY908" fmla="*/ 2077708 h 6858000"/>
              <a:gd name="connsiteX909" fmla="*/ 5921559 w 7467600"/>
              <a:gd name="connsiteY909" fmla="*/ 2378596 h 6858000"/>
              <a:gd name="connsiteX910" fmla="*/ 5817651 w 7467600"/>
              <a:gd name="connsiteY910" fmla="*/ 3023919 h 6858000"/>
              <a:gd name="connsiteX911" fmla="*/ 5729634 w 7467600"/>
              <a:gd name="connsiteY911" fmla="*/ 3051849 h 6858000"/>
              <a:gd name="connsiteX912" fmla="*/ 5611018 w 7467600"/>
              <a:gd name="connsiteY912" fmla="*/ 2316769 h 6858000"/>
              <a:gd name="connsiteX913" fmla="*/ 5687608 w 7467600"/>
              <a:gd name="connsiteY913" fmla="*/ 2039972 h 6858000"/>
              <a:gd name="connsiteX914" fmla="*/ 5657554 w 7467600"/>
              <a:gd name="connsiteY914" fmla="*/ 1576445 h 6858000"/>
              <a:gd name="connsiteX915" fmla="*/ 5150475 w 7467600"/>
              <a:gd name="connsiteY915" fmla="*/ 1274012 h 6858000"/>
              <a:gd name="connsiteX916" fmla="*/ 5349142 w 7467600"/>
              <a:gd name="connsiteY916" fmla="*/ 2204405 h 6858000"/>
              <a:gd name="connsiteX917" fmla="*/ 5262214 w 7467600"/>
              <a:gd name="connsiteY917" fmla="*/ 2233836 h 6858000"/>
              <a:gd name="connsiteX918" fmla="*/ 4981539 w 7467600"/>
              <a:gd name="connsiteY918" fmla="*/ 1542201 h 6858000"/>
              <a:gd name="connsiteX919" fmla="*/ 4958461 w 7467600"/>
              <a:gd name="connsiteY919" fmla="*/ 1136957 h 6858000"/>
              <a:gd name="connsiteX920" fmla="*/ 4655015 w 7467600"/>
              <a:gd name="connsiteY920" fmla="*/ 891426 h 6858000"/>
              <a:gd name="connsiteX921" fmla="*/ 4348002 w 7467600"/>
              <a:gd name="connsiteY921" fmla="*/ 2205895 h 6858000"/>
              <a:gd name="connsiteX922" fmla="*/ 4262250 w 7467600"/>
              <a:gd name="connsiteY922" fmla="*/ 2219972 h 6858000"/>
              <a:gd name="connsiteX923" fmla="*/ 4550611 w 7467600"/>
              <a:gd name="connsiteY923" fmla="*/ 817540 h 6858000"/>
              <a:gd name="connsiteX924" fmla="*/ 4564418 w 7467600"/>
              <a:gd name="connsiteY924" fmla="*/ 808293 h 6858000"/>
              <a:gd name="connsiteX925" fmla="*/ 4266388 w 7467600"/>
              <a:gd name="connsiteY925" fmla="*/ 500083 h 6858000"/>
              <a:gd name="connsiteX926" fmla="*/ 4032842 w 7467600"/>
              <a:gd name="connsiteY926" fmla="*/ 211809 h 6858000"/>
              <a:gd name="connsiteX927" fmla="*/ 3882765 w 7467600"/>
              <a:gd name="connsiteY927" fmla="*/ 0 h 6858000"/>
              <a:gd name="connsiteX928" fmla="*/ 3721337 w 7467600"/>
              <a:gd name="connsiteY928" fmla="*/ 0 h 6858000"/>
              <a:gd name="connsiteX929" fmla="*/ 3797544 w 7467600"/>
              <a:gd name="connsiteY929" fmla="*/ 0 h 6858000"/>
              <a:gd name="connsiteX930" fmla="*/ 3775734 w 7467600"/>
              <a:gd name="connsiteY930" fmla="*/ 95131 h 6858000"/>
              <a:gd name="connsiteX931" fmla="*/ 3724807 w 7467600"/>
              <a:gd name="connsiteY931" fmla="*/ 272257 h 6858000"/>
              <a:gd name="connsiteX932" fmla="*/ 3726844 w 7467600"/>
              <a:gd name="connsiteY932" fmla="*/ 282988 h 6858000"/>
              <a:gd name="connsiteX933" fmla="*/ 3742664 w 7467600"/>
              <a:gd name="connsiteY933" fmla="*/ 279918 h 6858000"/>
              <a:gd name="connsiteX934" fmla="*/ 4103910 w 7467600"/>
              <a:gd name="connsiteY934" fmla="*/ 1161917 h 6858000"/>
              <a:gd name="connsiteX935" fmla="*/ 4020269 w 7467600"/>
              <a:gd name="connsiteY935" fmla="*/ 1200406 h 6858000"/>
              <a:gd name="connsiteX936" fmla="*/ 3674882 w 7467600"/>
              <a:gd name="connsiteY936" fmla="*/ 488524 h 6858000"/>
              <a:gd name="connsiteX937" fmla="*/ 3132682 w 7467600"/>
              <a:gd name="connsiteY937" fmla="*/ 1072284 h 6858000"/>
              <a:gd name="connsiteX938" fmla="*/ 2716346 w 7467600"/>
              <a:gd name="connsiteY938" fmla="*/ 1276376 h 6858000"/>
              <a:gd name="connsiteX939" fmla="*/ 2716772 w 7467600"/>
              <a:gd name="connsiteY939" fmla="*/ 1255462 h 6858000"/>
              <a:gd name="connsiteX940" fmla="*/ 3471096 w 7467600"/>
              <a:gd name="connsiteY940" fmla="*/ 437072 h 6858000"/>
              <a:gd name="connsiteX941" fmla="*/ 3639057 w 7467600"/>
              <a:gd name="connsiteY941" fmla="*/ 286334 h 6858000"/>
              <a:gd name="connsiteX942" fmla="*/ 3640309 w 7467600"/>
              <a:gd name="connsiteY942" fmla="*/ 284664 h 6858000"/>
              <a:gd name="connsiteX943" fmla="*/ 3646022 w 7467600"/>
              <a:gd name="connsiteY943" fmla="*/ 276711 h 6858000"/>
              <a:gd name="connsiteX944" fmla="*/ 3707943 w 7467600"/>
              <a:gd name="connsiteY944" fmla="*/ 65958 h 6858000"/>
              <a:gd name="connsiteX945" fmla="*/ 3721337 w 7467600"/>
              <a:gd name="connsiteY945" fmla="*/ 0 h 6858000"/>
              <a:gd name="connsiteX946" fmla="*/ 2867960 w 7467600"/>
              <a:gd name="connsiteY946" fmla="*/ 0 h 6858000"/>
              <a:gd name="connsiteX947" fmla="*/ 2926351 w 7467600"/>
              <a:gd name="connsiteY947" fmla="*/ 0 h 6858000"/>
              <a:gd name="connsiteX948" fmla="*/ 2902823 w 7467600"/>
              <a:gd name="connsiteY948" fmla="*/ 262929 h 6858000"/>
              <a:gd name="connsiteX949" fmla="*/ 2940663 w 7467600"/>
              <a:gd name="connsiteY949" fmla="*/ 140884 h 6858000"/>
              <a:gd name="connsiteX950" fmla="*/ 2947039 w 7467600"/>
              <a:gd name="connsiteY950" fmla="*/ 122524 h 6858000"/>
              <a:gd name="connsiteX951" fmla="*/ 2984316 w 7467600"/>
              <a:gd name="connsiteY951" fmla="*/ 0 h 6858000"/>
              <a:gd name="connsiteX952" fmla="*/ 3016114 w 7467600"/>
              <a:gd name="connsiteY952" fmla="*/ 0 h 6858000"/>
              <a:gd name="connsiteX953" fmla="*/ 2979949 w 7467600"/>
              <a:gd name="connsiteY953" fmla="*/ 119274 h 6858000"/>
              <a:gd name="connsiteX954" fmla="*/ 3023879 w 7467600"/>
              <a:gd name="connsiteY954" fmla="*/ 0 h 6858000"/>
              <a:gd name="connsiteX955" fmla="*/ 3105400 w 7467600"/>
              <a:gd name="connsiteY955" fmla="*/ 0 h 6858000"/>
              <a:gd name="connsiteX956" fmla="*/ 3094669 w 7467600"/>
              <a:gd name="connsiteY956" fmla="*/ 30308 h 6858000"/>
              <a:gd name="connsiteX957" fmla="*/ 2901945 w 7467600"/>
              <a:gd name="connsiteY957" fmla="*/ 466538 h 6858000"/>
              <a:gd name="connsiteX958" fmla="*/ 2815209 w 7467600"/>
              <a:gd name="connsiteY958" fmla="*/ 497361 h 6858000"/>
              <a:gd name="connsiteX959" fmla="*/ 2844845 w 7467600"/>
              <a:gd name="connsiteY959" fmla="*/ 127638 h 6858000"/>
              <a:gd name="connsiteX960" fmla="*/ 2867960 w 7467600"/>
              <a:gd name="connsiteY960" fmla="*/ 0 h 6858000"/>
              <a:gd name="connsiteX961" fmla="*/ 1057230 w 7467600"/>
              <a:gd name="connsiteY961" fmla="*/ 0 h 6858000"/>
              <a:gd name="connsiteX962" fmla="*/ 1111003 w 7467600"/>
              <a:gd name="connsiteY962" fmla="*/ 0 h 6858000"/>
              <a:gd name="connsiteX963" fmla="*/ 1125553 w 7467600"/>
              <a:gd name="connsiteY963" fmla="*/ 52588 h 6858000"/>
              <a:gd name="connsiteX964" fmla="*/ 1304276 w 7467600"/>
              <a:gd name="connsiteY964" fmla="*/ 476275 h 6858000"/>
              <a:gd name="connsiteX965" fmla="*/ 1492066 w 7467600"/>
              <a:gd name="connsiteY965" fmla="*/ 886333 h 6858000"/>
              <a:gd name="connsiteX966" fmla="*/ 1423698 w 7467600"/>
              <a:gd name="connsiteY966" fmla="*/ 710817 h 6858000"/>
              <a:gd name="connsiteX967" fmla="*/ 1357609 w 7467600"/>
              <a:gd name="connsiteY967" fmla="*/ 532892 h 6858000"/>
              <a:gd name="connsiteX968" fmla="*/ 1309550 w 7467600"/>
              <a:gd name="connsiteY968" fmla="*/ 374031 h 6858000"/>
              <a:gd name="connsiteX969" fmla="*/ 1193673 w 7467600"/>
              <a:gd name="connsiteY969" fmla="*/ 49533 h 6858000"/>
              <a:gd name="connsiteX970" fmla="*/ 1164391 w 7467600"/>
              <a:gd name="connsiteY970" fmla="*/ 0 h 6858000"/>
              <a:gd name="connsiteX971" fmla="*/ 1200666 w 7467600"/>
              <a:gd name="connsiteY971" fmla="*/ 0 h 6858000"/>
              <a:gd name="connsiteX972" fmla="*/ 1223408 w 7467600"/>
              <a:gd name="connsiteY972" fmla="*/ 38996 h 6858000"/>
              <a:gd name="connsiteX973" fmla="*/ 1339635 w 7467600"/>
              <a:gd name="connsiteY973" fmla="*/ 365517 h 6858000"/>
              <a:gd name="connsiteX974" fmla="*/ 1387469 w 7467600"/>
              <a:gd name="connsiteY974" fmla="*/ 523079 h 6858000"/>
              <a:gd name="connsiteX975" fmla="*/ 1452685 w 7467600"/>
              <a:gd name="connsiteY975" fmla="*/ 699806 h 6858000"/>
              <a:gd name="connsiteX976" fmla="*/ 1492092 w 7467600"/>
              <a:gd name="connsiteY976" fmla="*/ 800424 h 6858000"/>
              <a:gd name="connsiteX977" fmla="*/ 1455302 w 7467600"/>
              <a:gd name="connsiteY977" fmla="*/ 632913 h 6858000"/>
              <a:gd name="connsiteX978" fmla="*/ 1222336 w 7467600"/>
              <a:gd name="connsiteY978" fmla="*/ 9480 h 6858000"/>
              <a:gd name="connsiteX979" fmla="*/ 1214634 w 7467600"/>
              <a:gd name="connsiteY979" fmla="*/ 0 h 6858000"/>
              <a:gd name="connsiteX980" fmla="*/ 1289827 w 7467600"/>
              <a:gd name="connsiteY980" fmla="*/ 0 h 6858000"/>
              <a:gd name="connsiteX981" fmla="*/ 1321076 w 7467600"/>
              <a:gd name="connsiteY981" fmla="*/ 59722 h 6858000"/>
              <a:gd name="connsiteX982" fmla="*/ 1512579 w 7467600"/>
              <a:gd name="connsiteY982" fmla="*/ 626441 h 6858000"/>
              <a:gd name="connsiteX983" fmla="*/ 1506076 w 7467600"/>
              <a:gd name="connsiteY983" fmla="*/ 1089289 h 6858000"/>
              <a:gd name="connsiteX984" fmla="*/ 1486346 w 7467600"/>
              <a:gd name="connsiteY984" fmla="*/ 1079919 h 6858000"/>
              <a:gd name="connsiteX985" fmla="*/ 1070511 w 7467600"/>
              <a:gd name="connsiteY985" fmla="*/ 48609 h 6858000"/>
              <a:gd name="connsiteX986" fmla="*/ 1057230 w 7467600"/>
              <a:gd name="connsiteY986" fmla="*/ 0 h 6858000"/>
              <a:gd name="connsiteX987" fmla="*/ 43151 w 7467600"/>
              <a:gd name="connsiteY987" fmla="*/ 0 h 6858000"/>
              <a:gd name="connsiteX988" fmla="*/ 95283 w 7467600"/>
              <a:gd name="connsiteY988" fmla="*/ 0 h 6858000"/>
              <a:gd name="connsiteX989" fmla="*/ 300708 w 7467600"/>
              <a:gd name="connsiteY989" fmla="*/ 154571 h 6858000"/>
              <a:gd name="connsiteX990" fmla="*/ 530414 w 7467600"/>
              <a:gd name="connsiteY990" fmla="*/ 354673 h 6858000"/>
              <a:gd name="connsiteX991" fmla="*/ 333785 w 7467600"/>
              <a:gd name="connsiteY991" fmla="*/ 161564 h 6858000"/>
              <a:gd name="connsiteX992" fmla="*/ 147005 w 7467600"/>
              <a:gd name="connsiteY992" fmla="*/ 0 h 6858000"/>
              <a:gd name="connsiteX993" fmla="*/ 272509 w 7467600"/>
              <a:gd name="connsiteY993" fmla="*/ 0 h 6858000"/>
              <a:gd name="connsiteX994" fmla="*/ 326276 w 7467600"/>
              <a:gd name="connsiteY994" fmla="*/ 45847 h 6858000"/>
              <a:gd name="connsiteX995" fmla="*/ 823759 w 7467600"/>
              <a:gd name="connsiteY995" fmla="*/ 574145 h 6858000"/>
              <a:gd name="connsiteX996" fmla="*/ 811254 w 7467600"/>
              <a:gd name="connsiteY996" fmla="*/ 665546 h 6858000"/>
              <a:gd name="connsiteX997" fmla="*/ 154042 w 7467600"/>
              <a:gd name="connsiteY997" fmla="*/ 261522 h 6858000"/>
              <a:gd name="connsiteX998" fmla="*/ 13550 w 7467600"/>
              <a:gd name="connsiteY998" fmla="*/ 158423 h 6858000"/>
              <a:gd name="connsiteX999" fmla="*/ 0 w 7467600"/>
              <a:gd name="connsiteY999" fmla="*/ 146618 h 6858000"/>
              <a:gd name="connsiteX1000" fmla="*/ 0 w 7467600"/>
              <a:gd name="connsiteY1000" fmla="*/ 59161 h 6858000"/>
              <a:gd name="connsiteX1001" fmla="*/ 45427 w 7467600"/>
              <a:gd name="connsiteY1001" fmla="*/ 101078 h 6858000"/>
              <a:gd name="connsiteX1002" fmla="*/ 630103 w 7467600"/>
              <a:gd name="connsiteY1002" fmla="*/ 485885 h 6858000"/>
              <a:gd name="connsiteX1003" fmla="*/ 532040 w 7467600"/>
              <a:gd name="connsiteY1003" fmla="*/ 399359 h 6858000"/>
              <a:gd name="connsiteX1004" fmla="*/ 517618 w 7467600"/>
              <a:gd name="connsiteY1004" fmla="*/ 385726 h 6858000"/>
              <a:gd name="connsiteX1005" fmla="*/ 285074 w 7467600"/>
              <a:gd name="connsiteY1005" fmla="*/ 182755 h 6858000"/>
              <a:gd name="connsiteX1006" fmla="*/ 43151 w 7467600"/>
              <a:gd name="connsiteY100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7451412 w 7467600"/>
              <a:gd name="connsiteY844" fmla="*/ 799572 h 6858000"/>
              <a:gd name="connsiteX845" fmla="*/ 7467600 w 7467600"/>
              <a:gd name="connsiteY845" fmla="*/ 789215 h 6858000"/>
              <a:gd name="connsiteX846" fmla="*/ 7451412 w 7467600"/>
              <a:gd name="connsiteY846" fmla="*/ 799572 h 6858000"/>
              <a:gd name="connsiteX847" fmla="*/ 5905192 w 7467600"/>
              <a:gd name="connsiteY847" fmla="*/ 163079 h 6858000"/>
              <a:gd name="connsiteX848" fmla="*/ 5865655 w 7467600"/>
              <a:gd name="connsiteY848" fmla="*/ 171901 h 6858000"/>
              <a:gd name="connsiteX849" fmla="*/ 5259740 w 7467600"/>
              <a:gd name="connsiteY849" fmla="*/ 257013 h 6858000"/>
              <a:gd name="connsiteX850" fmla="*/ 5208466 w 7467600"/>
              <a:gd name="connsiteY850" fmla="*/ 257550 h 6858000"/>
              <a:gd name="connsiteX851" fmla="*/ 4980204 w 7467600"/>
              <a:gd name="connsiteY851" fmla="*/ 271903 h 6858000"/>
              <a:gd name="connsiteX852" fmla="*/ 5068068 w 7467600"/>
              <a:gd name="connsiteY852" fmla="*/ 282244 h 6858000"/>
              <a:gd name="connsiteX853" fmla="*/ 5153231 w 7467600"/>
              <a:gd name="connsiteY853" fmla="*/ 292240 h 6858000"/>
              <a:gd name="connsiteX854" fmla="*/ 5426491 w 7467600"/>
              <a:gd name="connsiteY854" fmla="*/ 281128 h 6858000"/>
              <a:gd name="connsiteX855" fmla="*/ 5731212 w 7467600"/>
              <a:gd name="connsiteY855" fmla="*/ 231951 h 6858000"/>
              <a:gd name="connsiteX856" fmla="*/ 5905192 w 7467600"/>
              <a:gd name="connsiteY856" fmla="*/ 163079 h 6858000"/>
              <a:gd name="connsiteX857" fmla="*/ 5944437 w 7467600"/>
              <a:gd name="connsiteY857" fmla="*/ 113829 h 6858000"/>
              <a:gd name="connsiteX858" fmla="*/ 5825032 w 7467600"/>
              <a:gd name="connsiteY858" fmla="*/ 146405 h 6858000"/>
              <a:gd name="connsiteX859" fmla="*/ 4955599 w 7467600"/>
              <a:gd name="connsiteY859" fmla="*/ 247008 h 6858000"/>
              <a:gd name="connsiteX860" fmla="*/ 5210104 w 7467600"/>
              <a:gd name="connsiteY860" fmla="*/ 228123 h 6858000"/>
              <a:gd name="connsiteX861" fmla="*/ 5261015 w 7467600"/>
              <a:gd name="connsiteY861" fmla="*/ 227087 h 6858000"/>
              <a:gd name="connsiteX862" fmla="*/ 5861181 w 7467600"/>
              <a:gd name="connsiteY862" fmla="*/ 143093 h 6858000"/>
              <a:gd name="connsiteX863" fmla="*/ 5961252 w 7467600"/>
              <a:gd name="connsiteY863" fmla="*/ 114820 h 6858000"/>
              <a:gd name="connsiteX864" fmla="*/ 5944437 w 7467600"/>
              <a:gd name="connsiteY864" fmla="*/ 113829 h 6858000"/>
              <a:gd name="connsiteX865" fmla="*/ 3882765 w 7467600"/>
              <a:gd name="connsiteY865" fmla="*/ 0 h 6858000"/>
              <a:gd name="connsiteX866" fmla="*/ 3995099 w 7467600"/>
              <a:gd name="connsiteY866" fmla="*/ 0 h 6858000"/>
              <a:gd name="connsiteX867" fmla="*/ 4163818 w 7467600"/>
              <a:gd name="connsiteY867" fmla="*/ 234104 h 6858000"/>
              <a:gd name="connsiteX868" fmla="*/ 4172099 w 7467600"/>
              <a:gd name="connsiteY868" fmla="*/ 234207 h 6858000"/>
              <a:gd name="connsiteX869" fmla="*/ 4784282 w 7467600"/>
              <a:gd name="connsiteY869" fmla="*/ 276561 h 6858000"/>
              <a:gd name="connsiteX870" fmla="*/ 4801687 w 7467600"/>
              <a:gd name="connsiteY870" fmla="*/ 267764 h 6858000"/>
              <a:gd name="connsiteX871" fmla="*/ 6082788 w 7467600"/>
              <a:gd name="connsiteY871" fmla="*/ 64119 h 6858000"/>
              <a:gd name="connsiteX872" fmla="*/ 6099442 w 7467600"/>
              <a:gd name="connsiteY872" fmla="*/ 82568 h 6858000"/>
              <a:gd name="connsiteX873" fmla="*/ 4804137 w 7467600"/>
              <a:gd name="connsiteY873" fmla="*/ 320931 h 6858000"/>
              <a:gd name="connsiteX874" fmla="*/ 4227047 w 7467600"/>
              <a:gd name="connsiteY874" fmla="*/ 313415 h 6858000"/>
              <a:gd name="connsiteX875" fmla="*/ 4346041 w 7467600"/>
              <a:gd name="connsiteY875" fmla="*/ 456086 h 6858000"/>
              <a:gd name="connsiteX876" fmla="*/ 4870967 w 7467600"/>
              <a:gd name="connsiteY876" fmla="*/ 963061 h 6858000"/>
              <a:gd name="connsiteX877" fmla="*/ 4889647 w 7467600"/>
              <a:gd name="connsiteY877" fmla="*/ 957147 h 6858000"/>
              <a:gd name="connsiteX878" fmla="*/ 5422504 w 7467600"/>
              <a:gd name="connsiteY878" fmla="*/ 805191 h 6858000"/>
              <a:gd name="connsiteX879" fmla="*/ 6087656 w 7467600"/>
              <a:gd name="connsiteY879" fmla="*/ 826703 h 6858000"/>
              <a:gd name="connsiteX880" fmla="*/ 6058717 w 7467600"/>
              <a:gd name="connsiteY880" fmla="*/ 865992 h 6858000"/>
              <a:gd name="connsiteX881" fmla="*/ 4974153 w 7467600"/>
              <a:gd name="connsiteY881" fmla="*/ 1045456 h 6858000"/>
              <a:gd name="connsiteX882" fmla="*/ 5627835 w 7467600"/>
              <a:gd name="connsiteY882" fmla="*/ 1472077 h 6858000"/>
              <a:gd name="connsiteX883" fmla="*/ 5629817 w 7467600"/>
              <a:gd name="connsiteY883" fmla="*/ 1471412 h 6858000"/>
              <a:gd name="connsiteX884" fmla="*/ 5634124 w 7467600"/>
              <a:gd name="connsiteY884" fmla="*/ 1470572 h 6858000"/>
              <a:gd name="connsiteX885" fmla="*/ 5755832 w 7467600"/>
              <a:gd name="connsiteY885" fmla="*/ 1383886 h 6858000"/>
              <a:gd name="connsiteX886" fmla="*/ 6014186 w 7467600"/>
              <a:gd name="connsiteY886" fmla="*/ 1279799 h 6858000"/>
              <a:gd name="connsiteX887" fmla="*/ 6901619 w 7467600"/>
              <a:gd name="connsiteY887" fmla="*/ 1047874 h 6858000"/>
              <a:gd name="connsiteX888" fmla="*/ 6931566 w 7467600"/>
              <a:gd name="connsiteY888" fmla="*/ 1062034 h 6858000"/>
              <a:gd name="connsiteX889" fmla="*/ 5790982 w 7467600"/>
              <a:gd name="connsiteY889" fmla="*/ 1561380 h 6858000"/>
              <a:gd name="connsiteX890" fmla="*/ 6188971 w 7467600"/>
              <a:gd name="connsiteY890" fmla="*/ 1755168 h 6858000"/>
              <a:gd name="connsiteX891" fmla="*/ 6202446 w 7467600"/>
              <a:gd name="connsiteY891" fmla="*/ 1752268 h 6858000"/>
              <a:gd name="connsiteX892" fmla="*/ 7179560 w 7467600"/>
              <a:gd name="connsiteY892" fmla="*/ 1467551 h 6858000"/>
              <a:gd name="connsiteX893" fmla="*/ 7158730 w 7467600"/>
              <a:gd name="connsiteY893" fmla="*/ 1507835 h 6858000"/>
              <a:gd name="connsiteX894" fmla="*/ 6326959 w 7467600"/>
              <a:gd name="connsiteY894" fmla="*/ 1817686 h 6858000"/>
              <a:gd name="connsiteX895" fmla="*/ 6537433 w 7467600"/>
              <a:gd name="connsiteY895" fmla="*/ 1907790 h 6858000"/>
              <a:gd name="connsiteX896" fmla="*/ 6550221 w 7467600"/>
              <a:gd name="connsiteY896" fmla="*/ 1910729 h 6858000"/>
              <a:gd name="connsiteX897" fmla="*/ 6964438 w 7467600"/>
              <a:gd name="connsiteY897" fmla="*/ 2209505 h 6858000"/>
              <a:gd name="connsiteX898" fmla="*/ 7367862 w 7467600"/>
              <a:gd name="connsiteY898" fmla="*/ 2806833 h 6858000"/>
              <a:gd name="connsiteX899" fmla="*/ 7364329 w 7467600"/>
              <a:gd name="connsiteY899" fmla="*/ 2826907 h 6858000"/>
              <a:gd name="connsiteX900" fmla="*/ 7290545 w 7467600"/>
              <a:gd name="connsiteY900" fmla="*/ 2850663 h 6858000"/>
              <a:gd name="connsiteX901" fmla="*/ 6472036 w 7467600"/>
              <a:gd name="connsiteY901" fmla="*/ 1959003 h 6858000"/>
              <a:gd name="connsiteX902" fmla="*/ 5792897 w 7467600"/>
              <a:gd name="connsiteY902" fmla="*/ 1647747 h 6858000"/>
              <a:gd name="connsiteX903" fmla="*/ 5842751 w 7467600"/>
              <a:gd name="connsiteY903" fmla="*/ 1816112 h 6858000"/>
              <a:gd name="connsiteX904" fmla="*/ 5847424 w 7467600"/>
              <a:gd name="connsiteY904" fmla="*/ 1815776 h 6858000"/>
              <a:gd name="connsiteX905" fmla="*/ 6399821 w 7467600"/>
              <a:gd name="connsiteY905" fmla="*/ 2344799 h 6858000"/>
              <a:gd name="connsiteX906" fmla="*/ 6323232 w 7467600"/>
              <a:gd name="connsiteY906" fmla="*/ 2389634 h 6858000"/>
              <a:gd name="connsiteX907" fmla="*/ 5942958 w 7467600"/>
              <a:gd name="connsiteY907" fmla="*/ 2077708 h 6858000"/>
              <a:gd name="connsiteX908" fmla="*/ 5921559 w 7467600"/>
              <a:gd name="connsiteY908" fmla="*/ 2378596 h 6858000"/>
              <a:gd name="connsiteX909" fmla="*/ 5817651 w 7467600"/>
              <a:gd name="connsiteY909" fmla="*/ 3023919 h 6858000"/>
              <a:gd name="connsiteX910" fmla="*/ 5729634 w 7467600"/>
              <a:gd name="connsiteY910" fmla="*/ 3051849 h 6858000"/>
              <a:gd name="connsiteX911" fmla="*/ 5611018 w 7467600"/>
              <a:gd name="connsiteY911" fmla="*/ 2316769 h 6858000"/>
              <a:gd name="connsiteX912" fmla="*/ 5687608 w 7467600"/>
              <a:gd name="connsiteY912" fmla="*/ 2039972 h 6858000"/>
              <a:gd name="connsiteX913" fmla="*/ 5657554 w 7467600"/>
              <a:gd name="connsiteY913" fmla="*/ 1576445 h 6858000"/>
              <a:gd name="connsiteX914" fmla="*/ 5150475 w 7467600"/>
              <a:gd name="connsiteY914" fmla="*/ 1274012 h 6858000"/>
              <a:gd name="connsiteX915" fmla="*/ 5349142 w 7467600"/>
              <a:gd name="connsiteY915" fmla="*/ 2204405 h 6858000"/>
              <a:gd name="connsiteX916" fmla="*/ 5262214 w 7467600"/>
              <a:gd name="connsiteY916" fmla="*/ 2233836 h 6858000"/>
              <a:gd name="connsiteX917" fmla="*/ 4981539 w 7467600"/>
              <a:gd name="connsiteY917" fmla="*/ 1542201 h 6858000"/>
              <a:gd name="connsiteX918" fmla="*/ 4958461 w 7467600"/>
              <a:gd name="connsiteY918" fmla="*/ 1136957 h 6858000"/>
              <a:gd name="connsiteX919" fmla="*/ 4655015 w 7467600"/>
              <a:gd name="connsiteY919" fmla="*/ 891426 h 6858000"/>
              <a:gd name="connsiteX920" fmla="*/ 4348002 w 7467600"/>
              <a:gd name="connsiteY920" fmla="*/ 2205895 h 6858000"/>
              <a:gd name="connsiteX921" fmla="*/ 4262250 w 7467600"/>
              <a:gd name="connsiteY921" fmla="*/ 2219972 h 6858000"/>
              <a:gd name="connsiteX922" fmla="*/ 4550611 w 7467600"/>
              <a:gd name="connsiteY922" fmla="*/ 817540 h 6858000"/>
              <a:gd name="connsiteX923" fmla="*/ 4564418 w 7467600"/>
              <a:gd name="connsiteY923" fmla="*/ 808293 h 6858000"/>
              <a:gd name="connsiteX924" fmla="*/ 4266388 w 7467600"/>
              <a:gd name="connsiteY924" fmla="*/ 500083 h 6858000"/>
              <a:gd name="connsiteX925" fmla="*/ 4032842 w 7467600"/>
              <a:gd name="connsiteY925" fmla="*/ 211809 h 6858000"/>
              <a:gd name="connsiteX926" fmla="*/ 3882765 w 7467600"/>
              <a:gd name="connsiteY926" fmla="*/ 0 h 6858000"/>
              <a:gd name="connsiteX927" fmla="*/ 3721337 w 7467600"/>
              <a:gd name="connsiteY927" fmla="*/ 0 h 6858000"/>
              <a:gd name="connsiteX928" fmla="*/ 3797544 w 7467600"/>
              <a:gd name="connsiteY928" fmla="*/ 0 h 6858000"/>
              <a:gd name="connsiteX929" fmla="*/ 3775734 w 7467600"/>
              <a:gd name="connsiteY929" fmla="*/ 95131 h 6858000"/>
              <a:gd name="connsiteX930" fmla="*/ 3724807 w 7467600"/>
              <a:gd name="connsiteY930" fmla="*/ 272257 h 6858000"/>
              <a:gd name="connsiteX931" fmla="*/ 3726844 w 7467600"/>
              <a:gd name="connsiteY931" fmla="*/ 282988 h 6858000"/>
              <a:gd name="connsiteX932" fmla="*/ 3742664 w 7467600"/>
              <a:gd name="connsiteY932" fmla="*/ 279918 h 6858000"/>
              <a:gd name="connsiteX933" fmla="*/ 4103910 w 7467600"/>
              <a:gd name="connsiteY933" fmla="*/ 1161917 h 6858000"/>
              <a:gd name="connsiteX934" fmla="*/ 4020269 w 7467600"/>
              <a:gd name="connsiteY934" fmla="*/ 1200406 h 6858000"/>
              <a:gd name="connsiteX935" fmla="*/ 3674882 w 7467600"/>
              <a:gd name="connsiteY935" fmla="*/ 488524 h 6858000"/>
              <a:gd name="connsiteX936" fmla="*/ 3132682 w 7467600"/>
              <a:gd name="connsiteY936" fmla="*/ 1072284 h 6858000"/>
              <a:gd name="connsiteX937" fmla="*/ 2716346 w 7467600"/>
              <a:gd name="connsiteY937" fmla="*/ 1276376 h 6858000"/>
              <a:gd name="connsiteX938" fmla="*/ 2716772 w 7467600"/>
              <a:gd name="connsiteY938" fmla="*/ 1255462 h 6858000"/>
              <a:gd name="connsiteX939" fmla="*/ 3471096 w 7467600"/>
              <a:gd name="connsiteY939" fmla="*/ 437072 h 6858000"/>
              <a:gd name="connsiteX940" fmla="*/ 3639057 w 7467600"/>
              <a:gd name="connsiteY940" fmla="*/ 286334 h 6858000"/>
              <a:gd name="connsiteX941" fmla="*/ 3640309 w 7467600"/>
              <a:gd name="connsiteY941" fmla="*/ 284664 h 6858000"/>
              <a:gd name="connsiteX942" fmla="*/ 3646022 w 7467600"/>
              <a:gd name="connsiteY942" fmla="*/ 276711 h 6858000"/>
              <a:gd name="connsiteX943" fmla="*/ 3707943 w 7467600"/>
              <a:gd name="connsiteY943" fmla="*/ 65958 h 6858000"/>
              <a:gd name="connsiteX944" fmla="*/ 3721337 w 7467600"/>
              <a:gd name="connsiteY944" fmla="*/ 0 h 6858000"/>
              <a:gd name="connsiteX945" fmla="*/ 2867960 w 7467600"/>
              <a:gd name="connsiteY945" fmla="*/ 0 h 6858000"/>
              <a:gd name="connsiteX946" fmla="*/ 2926351 w 7467600"/>
              <a:gd name="connsiteY946" fmla="*/ 0 h 6858000"/>
              <a:gd name="connsiteX947" fmla="*/ 2902823 w 7467600"/>
              <a:gd name="connsiteY947" fmla="*/ 262929 h 6858000"/>
              <a:gd name="connsiteX948" fmla="*/ 2940663 w 7467600"/>
              <a:gd name="connsiteY948" fmla="*/ 140884 h 6858000"/>
              <a:gd name="connsiteX949" fmla="*/ 2947039 w 7467600"/>
              <a:gd name="connsiteY949" fmla="*/ 122524 h 6858000"/>
              <a:gd name="connsiteX950" fmla="*/ 2984316 w 7467600"/>
              <a:gd name="connsiteY950" fmla="*/ 0 h 6858000"/>
              <a:gd name="connsiteX951" fmla="*/ 3016114 w 7467600"/>
              <a:gd name="connsiteY951" fmla="*/ 0 h 6858000"/>
              <a:gd name="connsiteX952" fmla="*/ 2979949 w 7467600"/>
              <a:gd name="connsiteY952" fmla="*/ 119274 h 6858000"/>
              <a:gd name="connsiteX953" fmla="*/ 3023879 w 7467600"/>
              <a:gd name="connsiteY953" fmla="*/ 0 h 6858000"/>
              <a:gd name="connsiteX954" fmla="*/ 3105400 w 7467600"/>
              <a:gd name="connsiteY954" fmla="*/ 0 h 6858000"/>
              <a:gd name="connsiteX955" fmla="*/ 3094669 w 7467600"/>
              <a:gd name="connsiteY955" fmla="*/ 30308 h 6858000"/>
              <a:gd name="connsiteX956" fmla="*/ 2901945 w 7467600"/>
              <a:gd name="connsiteY956" fmla="*/ 466538 h 6858000"/>
              <a:gd name="connsiteX957" fmla="*/ 2815209 w 7467600"/>
              <a:gd name="connsiteY957" fmla="*/ 497361 h 6858000"/>
              <a:gd name="connsiteX958" fmla="*/ 2844845 w 7467600"/>
              <a:gd name="connsiteY958" fmla="*/ 127638 h 6858000"/>
              <a:gd name="connsiteX959" fmla="*/ 2867960 w 7467600"/>
              <a:gd name="connsiteY959" fmla="*/ 0 h 6858000"/>
              <a:gd name="connsiteX960" fmla="*/ 1057230 w 7467600"/>
              <a:gd name="connsiteY960" fmla="*/ 0 h 6858000"/>
              <a:gd name="connsiteX961" fmla="*/ 1111003 w 7467600"/>
              <a:gd name="connsiteY961" fmla="*/ 0 h 6858000"/>
              <a:gd name="connsiteX962" fmla="*/ 1125553 w 7467600"/>
              <a:gd name="connsiteY962" fmla="*/ 52588 h 6858000"/>
              <a:gd name="connsiteX963" fmla="*/ 1304276 w 7467600"/>
              <a:gd name="connsiteY963" fmla="*/ 476275 h 6858000"/>
              <a:gd name="connsiteX964" fmla="*/ 1492066 w 7467600"/>
              <a:gd name="connsiteY964" fmla="*/ 886333 h 6858000"/>
              <a:gd name="connsiteX965" fmla="*/ 1423698 w 7467600"/>
              <a:gd name="connsiteY965" fmla="*/ 710817 h 6858000"/>
              <a:gd name="connsiteX966" fmla="*/ 1357609 w 7467600"/>
              <a:gd name="connsiteY966" fmla="*/ 532892 h 6858000"/>
              <a:gd name="connsiteX967" fmla="*/ 1309550 w 7467600"/>
              <a:gd name="connsiteY967" fmla="*/ 374031 h 6858000"/>
              <a:gd name="connsiteX968" fmla="*/ 1193673 w 7467600"/>
              <a:gd name="connsiteY968" fmla="*/ 49533 h 6858000"/>
              <a:gd name="connsiteX969" fmla="*/ 1164391 w 7467600"/>
              <a:gd name="connsiteY969" fmla="*/ 0 h 6858000"/>
              <a:gd name="connsiteX970" fmla="*/ 1200666 w 7467600"/>
              <a:gd name="connsiteY970" fmla="*/ 0 h 6858000"/>
              <a:gd name="connsiteX971" fmla="*/ 1223408 w 7467600"/>
              <a:gd name="connsiteY971" fmla="*/ 38996 h 6858000"/>
              <a:gd name="connsiteX972" fmla="*/ 1339635 w 7467600"/>
              <a:gd name="connsiteY972" fmla="*/ 365517 h 6858000"/>
              <a:gd name="connsiteX973" fmla="*/ 1387469 w 7467600"/>
              <a:gd name="connsiteY973" fmla="*/ 523079 h 6858000"/>
              <a:gd name="connsiteX974" fmla="*/ 1452685 w 7467600"/>
              <a:gd name="connsiteY974" fmla="*/ 699806 h 6858000"/>
              <a:gd name="connsiteX975" fmla="*/ 1492092 w 7467600"/>
              <a:gd name="connsiteY975" fmla="*/ 800424 h 6858000"/>
              <a:gd name="connsiteX976" fmla="*/ 1455302 w 7467600"/>
              <a:gd name="connsiteY976" fmla="*/ 632913 h 6858000"/>
              <a:gd name="connsiteX977" fmla="*/ 1222336 w 7467600"/>
              <a:gd name="connsiteY977" fmla="*/ 9480 h 6858000"/>
              <a:gd name="connsiteX978" fmla="*/ 1214634 w 7467600"/>
              <a:gd name="connsiteY978" fmla="*/ 0 h 6858000"/>
              <a:gd name="connsiteX979" fmla="*/ 1289827 w 7467600"/>
              <a:gd name="connsiteY979" fmla="*/ 0 h 6858000"/>
              <a:gd name="connsiteX980" fmla="*/ 1321076 w 7467600"/>
              <a:gd name="connsiteY980" fmla="*/ 59722 h 6858000"/>
              <a:gd name="connsiteX981" fmla="*/ 1512579 w 7467600"/>
              <a:gd name="connsiteY981" fmla="*/ 626441 h 6858000"/>
              <a:gd name="connsiteX982" fmla="*/ 1506076 w 7467600"/>
              <a:gd name="connsiteY982" fmla="*/ 1089289 h 6858000"/>
              <a:gd name="connsiteX983" fmla="*/ 1486346 w 7467600"/>
              <a:gd name="connsiteY983" fmla="*/ 1079919 h 6858000"/>
              <a:gd name="connsiteX984" fmla="*/ 1070511 w 7467600"/>
              <a:gd name="connsiteY984" fmla="*/ 48609 h 6858000"/>
              <a:gd name="connsiteX985" fmla="*/ 1057230 w 7467600"/>
              <a:gd name="connsiteY985" fmla="*/ 0 h 6858000"/>
              <a:gd name="connsiteX986" fmla="*/ 43151 w 7467600"/>
              <a:gd name="connsiteY986" fmla="*/ 0 h 6858000"/>
              <a:gd name="connsiteX987" fmla="*/ 95283 w 7467600"/>
              <a:gd name="connsiteY987" fmla="*/ 0 h 6858000"/>
              <a:gd name="connsiteX988" fmla="*/ 300708 w 7467600"/>
              <a:gd name="connsiteY988" fmla="*/ 154571 h 6858000"/>
              <a:gd name="connsiteX989" fmla="*/ 530414 w 7467600"/>
              <a:gd name="connsiteY989" fmla="*/ 354673 h 6858000"/>
              <a:gd name="connsiteX990" fmla="*/ 333785 w 7467600"/>
              <a:gd name="connsiteY990" fmla="*/ 161564 h 6858000"/>
              <a:gd name="connsiteX991" fmla="*/ 147005 w 7467600"/>
              <a:gd name="connsiteY991" fmla="*/ 0 h 6858000"/>
              <a:gd name="connsiteX992" fmla="*/ 272509 w 7467600"/>
              <a:gd name="connsiteY992" fmla="*/ 0 h 6858000"/>
              <a:gd name="connsiteX993" fmla="*/ 326276 w 7467600"/>
              <a:gd name="connsiteY993" fmla="*/ 45847 h 6858000"/>
              <a:gd name="connsiteX994" fmla="*/ 823759 w 7467600"/>
              <a:gd name="connsiteY994" fmla="*/ 574145 h 6858000"/>
              <a:gd name="connsiteX995" fmla="*/ 811254 w 7467600"/>
              <a:gd name="connsiteY995" fmla="*/ 665546 h 6858000"/>
              <a:gd name="connsiteX996" fmla="*/ 154042 w 7467600"/>
              <a:gd name="connsiteY996" fmla="*/ 261522 h 6858000"/>
              <a:gd name="connsiteX997" fmla="*/ 13550 w 7467600"/>
              <a:gd name="connsiteY997" fmla="*/ 158423 h 6858000"/>
              <a:gd name="connsiteX998" fmla="*/ 0 w 7467600"/>
              <a:gd name="connsiteY998" fmla="*/ 146618 h 6858000"/>
              <a:gd name="connsiteX999" fmla="*/ 0 w 7467600"/>
              <a:gd name="connsiteY999" fmla="*/ 59161 h 6858000"/>
              <a:gd name="connsiteX1000" fmla="*/ 45427 w 7467600"/>
              <a:gd name="connsiteY1000" fmla="*/ 101078 h 6858000"/>
              <a:gd name="connsiteX1001" fmla="*/ 630103 w 7467600"/>
              <a:gd name="connsiteY1001" fmla="*/ 485885 h 6858000"/>
              <a:gd name="connsiteX1002" fmla="*/ 532040 w 7467600"/>
              <a:gd name="connsiteY1002" fmla="*/ 399359 h 6858000"/>
              <a:gd name="connsiteX1003" fmla="*/ 517618 w 7467600"/>
              <a:gd name="connsiteY1003" fmla="*/ 385726 h 6858000"/>
              <a:gd name="connsiteX1004" fmla="*/ 285074 w 7467600"/>
              <a:gd name="connsiteY1004" fmla="*/ 182755 h 6858000"/>
              <a:gd name="connsiteX1005" fmla="*/ 43151 w 7467600"/>
              <a:gd name="connsiteY100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5905192 w 7467600"/>
              <a:gd name="connsiteY844" fmla="*/ 163079 h 6858000"/>
              <a:gd name="connsiteX845" fmla="*/ 5865655 w 7467600"/>
              <a:gd name="connsiteY845" fmla="*/ 171901 h 6858000"/>
              <a:gd name="connsiteX846" fmla="*/ 5259740 w 7467600"/>
              <a:gd name="connsiteY846" fmla="*/ 257013 h 6858000"/>
              <a:gd name="connsiteX847" fmla="*/ 5208466 w 7467600"/>
              <a:gd name="connsiteY847" fmla="*/ 257550 h 6858000"/>
              <a:gd name="connsiteX848" fmla="*/ 4980204 w 7467600"/>
              <a:gd name="connsiteY848" fmla="*/ 271903 h 6858000"/>
              <a:gd name="connsiteX849" fmla="*/ 5068068 w 7467600"/>
              <a:gd name="connsiteY849" fmla="*/ 282244 h 6858000"/>
              <a:gd name="connsiteX850" fmla="*/ 5153231 w 7467600"/>
              <a:gd name="connsiteY850" fmla="*/ 292240 h 6858000"/>
              <a:gd name="connsiteX851" fmla="*/ 5426491 w 7467600"/>
              <a:gd name="connsiteY851" fmla="*/ 281128 h 6858000"/>
              <a:gd name="connsiteX852" fmla="*/ 5731212 w 7467600"/>
              <a:gd name="connsiteY852" fmla="*/ 231951 h 6858000"/>
              <a:gd name="connsiteX853" fmla="*/ 5905192 w 7467600"/>
              <a:gd name="connsiteY853" fmla="*/ 163079 h 6858000"/>
              <a:gd name="connsiteX854" fmla="*/ 5944437 w 7467600"/>
              <a:gd name="connsiteY854" fmla="*/ 113829 h 6858000"/>
              <a:gd name="connsiteX855" fmla="*/ 5825032 w 7467600"/>
              <a:gd name="connsiteY855" fmla="*/ 146405 h 6858000"/>
              <a:gd name="connsiteX856" fmla="*/ 4955599 w 7467600"/>
              <a:gd name="connsiteY856" fmla="*/ 247008 h 6858000"/>
              <a:gd name="connsiteX857" fmla="*/ 5210104 w 7467600"/>
              <a:gd name="connsiteY857" fmla="*/ 228123 h 6858000"/>
              <a:gd name="connsiteX858" fmla="*/ 5261015 w 7467600"/>
              <a:gd name="connsiteY858" fmla="*/ 227087 h 6858000"/>
              <a:gd name="connsiteX859" fmla="*/ 5861181 w 7467600"/>
              <a:gd name="connsiteY859" fmla="*/ 143093 h 6858000"/>
              <a:gd name="connsiteX860" fmla="*/ 5961252 w 7467600"/>
              <a:gd name="connsiteY860" fmla="*/ 114820 h 6858000"/>
              <a:gd name="connsiteX861" fmla="*/ 5944437 w 7467600"/>
              <a:gd name="connsiteY861" fmla="*/ 113829 h 6858000"/>
              <a:gd name="connsiteX862" fmla="*/ 3882765 w 7467600"/>
              <a:gd name="connsiteY862" fmla="*/ 0 h 6858000"/>
              <a:gd name="connsiteX863" fmla="*/ 3995099 w 7467600"/>
              <a:gd name="connsiteY863" fmla="*/ 0 h 6858000"/>
              <a:gd name="connsiteX864" fmla="*/ 4163818 w 7467600"/>
              <a:gd name="connsiteY864" fmla="*/ 234104 h 6858000"/>
              <a:gd name="connsiteX865" fmla="*/ 4172099 w 7467600"/>
              <a:gd name="connsiteY865" fmla="*/ 234207 h 6858000"/>
              <a:gd name="connsiteX866" fmla="*/ 4784282 w 7467600"/>
              <a:gd name="connsiteY866" fmla="*/ 276561 h 6858000"/>
              <a:gd name="connsiteX867" fmla="*/ 4801687 w 7467600"/>
              <a:gd name="connsiteY867" fmla="*/ 267764 h 6858000"/>
              <a:gd name="connsiteX868" fmla="*/ 6082788 w 7467600"/>
              <a:gd name="connsiteY868" fmla="*/ 64119 h 6858000"/>
              <a:gd name="connsiteX869" fmla="*/ 6099442 w 7467600"/>
              <a:gd name="connsiteY869" fmla="*/ 82568 h 6858000"/>
              <a:gd name="connsiteX870" fmla="*/ 4804137 w 7467600"/>
              <a:gd name="connsiteY870" fmla="*/ 320931 h 6858000"/>
              <a:gd name="connsiteX871" fmla="*/ 4227047 w 7467600"/>
              <a:gd name="connsiteY871" fmla="*/ 313415 h 6858000"/>
              <a:gd name="connsiteX872" fmla="*/ 4346041 w 7467600"/>
              <a:gd name="connsiteY872" fmla="*/ 456086 h 6858000"/>
              <a:gd name="connsiteX873" fmla="*/ 4870967 w 7467600"/>
              <a:gd name="connsiteY873" fmla="*/ 963061 h 6858000"/>
              <a:gd name="connsiteX874" fmla="*/ 4889647 w 7467600"/>
              <a:gd name="connsiteY874" fmla="*/ 957147 h 6858000"/>
              <a:gd name="connsiteX875" fmla="*/ 5422504 w 7467600"/>
              <a:gd name="connsiteY875" fmla="*/ 805191 h 6858000"/>
              <a:gd name="connsiteX876" fmla="*/ 6087656 w 7467600"/>
              <a:gd name="connsiteY876" fmla="*/ 826703 h 6858000"/>
              <a:gd name="connsiteX877" fmla="*/ 6058717 w 7467600"/>
              <a:gd name="connsiteY877" fmla="*/ 865992 h 6858000"/>
              <a:gd name="connsiteX878" fmla="*/ 4974153 w 7467600"/>
              <a:gd name="connsiteY878" fmla="*/ 1045456 h 6858000"/>
              <a:gd name="connsiteX879" fmla="*/ 5627835 w 7467600"/>
              <a:gd name="connsiteY879" fmla="*/ 1472077 h 6858000"/>
              <a:gd name="connsiteX880" fmla="*/ 5629817 w 7467600"/>
              <a:gd name="connsiteY880" fmla="*/ 1471412 h 6858000"/>
              <a:gd name="connsiteX881" fmla="*/ 5634124 w 7467600"/>
              <a:gd name="connsiteY881" fmla="*/ 1470572 h 6858000"/>
              <a:gd name="connsiteX882" fmla="*/ 5755832 w 7467600"/>
              <a:gd name="connsiteY882" fmla="*/ 1383886 h 6858000"/>
              <a:gd name="connsiteX883" fmla="*/ 6014186 w 7467600"/>
              <a:gd name="connsiteY883" fmla="*/ 1279799 h 6858000"/>
              <a:gd name="connsiteX884" fmla="*/ 6901619 w 7467600"/>
              <a:gd name="connsiteY884" fmla="*/ 1047874 h 6858000"/>
              <a:gd name="connsiteX885" fmla="*/ 6931566 w 7467600"/>
              <a:gd name="connsiteY885" fmla="*/ 1062034 h 6858000"/>
              <a:gd name="connsiteX886" fmla="*/ 5790982 w 7467600"/>
              <a:gd name="connsiteY886" fmla="*/ 1561380 h 6858000"/>
              <a:gd name="connsiteX887" fmla="*/ 6188971 w 7467600"/>
              <a:gd name="connsiteY887" fmla="*/ 1755168 h 6858000"/>
              <a:gd name="connsiteX888" fmla="*/ 6202446 w 7467600"/>
              <a:gd name="connsiteY888" fmla="*/ 1752268 h 6858000"/>
              <a:gd name="connsiteX889" fmla="*/ 7179560 w 7467600"/>
              <a:gd name="connsiteY889" fmla="*/ 1467551 h 6858000"/>
              <a:gd name="connsiteX890" fmla="*/ 7158730 w 7467600"/>
              <a:gd name="connsiteY890" fmla="*/ 1507835 h 6858000"/>
              <a:gd name="connsiteX891" fmla="*/ 6326959 w 7467600"/>
              <a:gd name="connsiteY891" fmla="*/ 1817686 h 6858000"/>
              <a:gd name="connsiteX892" fmla="*/ 6537433 w 7467600"/>
              <a:gd name="connsiteY892" fmla="*/ 1907790 h 6858000"/>
              <a:gd name="connsiteX893" fmla="*/ 6550221 w 7467600"/>
              <a:gd name="connsiteY893" fmla="*/ 1910729 h 6858000"/>
              <a:gd name="connsiteX894" fmla="*/ 6964438 w 7467600"/>
              <a:gd name="connsiteY894" fmla="*/ 2209505 h 6858000"/>
              <a:gd name="connsiteX895" fmla="*/ 7367862 w 7467600"/>
              <a:gd name="connsiteY895" fmla="*/ 2806833 h 6858000"/>
              <a:gd name="connsiteX896" fmla="*/ 7364329 w 7467600"/>
              <a:gd name="connsiteY896" fmla="*/ 2826907 h 6858000"/>
              <a:gd name="connsiteX897" fmla="*/ 7290545 w 7467600"/>
              <a:gd name="connsiteY897" fmla="*/ 2850663 h 6858000"/>
              <a:gd name="connsiteX898" fmla="*/ 6472036 w 7467600"/>
              <a:gd name="connsiteY898" fmla="*/ 1959003 h 6858000"/>
              <a:gd name="connsiteX899" fmla="*/ 5792897 w 7467600"/>
              <a:gd name="connsiteY899" fmla="*/ 1647747 h 6858000"/>
              <a:gd name="connsiteX900" fmla="*/ 5842751 w 7467600"/>
              <a:gd name="connsiteY900" fmla="*/ 1816112 h 6858000"/>
              <a:gd name="connsiteX901" fmla="*/ 5847424 w 7467600"/>
              <a:gd name="connsiteY901" fmla="*/ 1815776 h 6858000"/>
              <a:gd name="connsiteX902" fmla="*/ 6399821 w 7467600"/>
              <a:gd name="connsiteY902" fmla="*/ 2344799 h 6858000"/>
              <a:gd name="connsiteX903" fmla="*/ 6323232 w 7467600"/>
              <a:gd name="connsiteY903" fmla="*/ 2389634 h 6858000"/>
              <a:gd name="connsiteX904" fmla="*/ 5942958 w 7467600"/>
              <a:gd name="connsiteY904" fmla="*/ 2077708 h 6858000"/>
              <a:gd name="connsiteX905" fmla="*/ 5921559 w 7467600"/>
              <a:gd name="connsiteY905" fmla="*/ 2378596 h 6858000"/>
              <a:gd name="connsiteX906" fmla="*/ 5817651 w 7467600"/>
              <a:gd name="connsiteY906" fmla="*/ 3023919 h 6858000"/>
              <a:gd name="connsiteX907" fmla="*/ 5729634 w 7467600"/>
              <a:gd name="connsiteY907" fmla="*/ 3051849 h 6858000"/>
              <a:gd name="connsiteX908" fmla="*/ 5611018 w 7467600"/>
              <a:gd name="connsiteY908" fmla="*/ 2316769 h 6858000"/>
              <a:gd name="connsiteX909" fmla="*/ 5687608 w 7467600"/>
              <a:gd name="connsiteY909" fmla="*/ 2039972 h 6858000"/>
              <a:gd name="connsiteX910" fmla="*/ 5657554 w 7467600"/>
              <a:gd name="connsiteY910" fmla="*/ 1576445 h 6858000"/>
              <a:gd name="connsiteX911" fmla="*/ 5150475 w 7467600"/>
              <a:gd name="connsiteY911" fmla="*/ 1274012 h 6858000"/>
              <a:gd name="connsiteX912" fmla="*/ 5349142 w 7467600"/>
              <a:gd name="connsiteY912" fmla="*/ 2204405 h 6858000"/>
              <a:gd name="connsiteX913" fmla="*/ 5262214 w 7467600"/>
              <a:gd name="connsiteY913" fmla="*/ 2233836 h 6858000"/>
              <a:gd name="connsiteX914" fmla="*/ 4981539 w 7467600"/>
              <a:gd name="connsiteY914" fmla="*/ 1542201 h 6858000"/>
              <a:gd name="connsiteX915" fmla="*/ 4958461 w 7467600"/>
              <a:gd name="connsiteY915" fmla="*/ 1136957 h 6858000"/>
              <a:gd name="connsiteX916" fmla="*/ 4655015 w 7467600"/>
              <a:gd name="connsiteY916" fmla="*/ 891426 h 6858000"/>
              <a:gd name="connsiteX917" fmla="*/ 4348002 w 7467600"/>
              <a:gd name="connsiteY917" fmla="*/ 2205895 h 6858000"/>
              <a:gd name="connsiteX918" fmla="*/ 4262250 w 7467600"/>
              <a:gd name="connsiteY918" fmla="*/ 2219972 h 6858000"/>
              <a:gd name="connsiteX919" fmla="*/ 4550611 w 7467600"/>
              <a:gd name="connsiteY919" fmla="*/ 817540 h 6858000"/>
              <a:gd name="connsiteX920" fmla="*/ 4564418 w 7467600"/>
              <a:gd name="connsiteY920" fmla="*/ 808293 h 6858000"/>
              <a:gd name="connsiteX921" fmla="*/ 4266388 w 7467600"/>
              <a:gd name="connsiteY921" fmla="*/ 500083 h 6858000"/>
              <a:gd name="connsiteX922" fmla="*/ 4032842 w 7467600"/>
              <a:gd name="connsiteY922" fmla="*/ 211809 h 6858000"/>
              <a:gd name="connsiteX923" fmla="*/ 3882765 w 7467600"/>
              <a:gd name="connsiteY923" fmla="*/ 0 h 6858000"/>
              <a:gd name="connsiteX924" fmla="*/ 3721337 w 7467600"/>
              <a:gd name="connsiteY924" fmla="*/ 0 h 6858000"/>
              <a:gd name="connsiteX925" fmla="*/ 3797544 w 7467600"/>
              <a:gd name="connsiteY925" fmla="*/ 0 h 6858000"/>
              <a:gd name="connsiteX926" fmla="*/ 3775734 w 7467600"/>
              <a:gd name="connsiteY926" fmla="*/ 95131 h 6858000"/>
              <a:gd name="connsiteX927" fmla="*/ 3724807 w 7467600"/>
              <a:gd name="connsiteY927" fmla="*/ 272257 h 6858000"/>
              <a:gd name="connsiteX928" fmla="*/ 3726844 w 7467600"/>
              <a:gd name="connsiteY928" fmla="*/ 282988 h 6858000"/>
              <a:gd name="connsiteX929" fmla="*/ 3742664 w 7467600"/>
              <a:gd name="connsiteY929" fmla="*/ 279918 h 6858000"/>
              <a:gd name="connsiteX930" fmla="*/ 4103910 w 7467600"/>
              <a:gd name="connsiteY930" fmla="*/ 1161917 h 6858000"/>
              <a:gd name="connsiteX931" fmla="*/ 4020269 w 7467600"/>
              <a:gd name="connsiteY931" fmla="*/ 1200406 h 6858000"/>
              <a:gd name="connsiteX932" fmla="*/ 3674882 w 7467600"/>
              <a:gd name="connsiteY932" fmla="*/ 488524 h 6858000"/>
              <a:gd name="connsiteX933" fmla="*/ 3132682 w 7467600"/>
              <a:gd name="connsiteY933" fmla="*/ 1072284 h 6858000"/>
              <a:gd name="connsiteX934" fmla="*/ 2716346 w 7467600"/>
              <a:gd name="connsiteY934" fmla="*/ 1276376 h 6858000"/>
              <a:gd name="connsiteX935" fmla="*/ 2716772 w 7467600"/>
              <a:gd name="connsiteY935" fmla="*/ 1255462 h 6858000"/>
              <a:gd name="connsiteX936" fmla="*/ 3471096 w 7467600"/>
              <a:gd name="connsiteY936" fmla="*/ 437072 h 6858000"/>
              <a:gd name="connsiteX937" fmla="*/ 3639057 w 7467600"/>
              <a:gd name="connsiteY937" fmla="*/ 286334 h 6858000"/>
              <a:gd name="connsiteX938" fmla="*/ 3640309 w 7467600"/>
              <a:gd name="connsiteY938" fmla="*/ 284664 h 6858000"/>
              <a:gd name="connsiteX939" fmla="*/ 3646022 w 7467600"/>
              <a:gd name="connsiteY939" fmla="*/ 276711 h 6858000"/>
              <a:gd name="connsiteX940" fmla="*/ 3707943 w 7467600"/>
              <a:gd name="connsiteY940" fmla="*/ 65958 h 6858000"/>
              <a:gd name="connsiteX941" fmla="*/ 3721337 w 7467600"/>
              <a:gd name="connsiteY941" fmla="*/ 0 h 6858000"/>
              <a:gd name="connsiteX942" fmla="*/ 2867960 w 7467600"/>
              <a:gd name="connsiteY942" fmla="*/ 0 h 6858000"/>
              <a:gd name="connsiteX943" fmla="*/ 2926351 w 7467600"/>
              <a:gd name="connsiteY943" fmla="*/ 0 h 6858000"/>
              <a:gd name="connsiteX944" fmla="*/ 2902823 w 7467600"/>
              <a:gd name="connsiteY944" fmla="*/ 262929 h 6858000"/>
              <a:gd name="connsiteX945" fmla="*/ 2940663 w 7467600"/>
              <a:gd name="connsiteY945" fmla="*/ 140884 h 6858000"/>
              <a:gd name="connsiteX946" fmla="*/ 2947039 w 7467600"/>
              <a:gd name="connsiteY946" fmla="*/ 122524 h 6858000"/>
              <a:gd name="connsiteX947" fmla="*/ 2984316 w 7467600"/>
              <a:gd name="connsiteY947" fmla="*/ 0 h 6858000"/>
              <a:gd name="connsiteX948" fmla="*/ 3016114 w 7467600"/>
              <a:gd name="connsiteY948" fmla="*/ 0 h 6858000"/>
              <a:gd name="connsiteX949" fmla="*/ 2979949 w 7467600"/>
              <a:gd name="connsiteY949" fmla="*/ 119274 h 6858000"/>
              <a:gd name="connsiteX950" fmla="*/ 3023879 w 7467600"/>
              <a:gd name="connsiteY950" fmla="*/ 0 h 6858000"/>
              <a:gd name="connsiteX951" fmla="*/ 3105400 w 7467600"/>
              <a:gd name="connsiteY951" fmla="*/ 0 h 6858000"/>
              <a:gd name="connsiteX952" fmla="*/ 3094669 w 7467600"/>
              <a:gd name="connsiteY952" fmla="*/ 30308 h 6858000"/>
              <a:gd name="connsiteX953" fmla="*/ 2901945 w 7467600"/>
              <a:gd name="connsiteY953" fmla="*/ 466538 h 6858000"/>
              <a:gd name="connsiteX954" fmla="*/ 2815209 w 7467600"/>
              <a:gd name="connsiteY954" fmla="*/ 497361 h 6858000"/>
              <a:gd name="connsiteX955" fmla="*/ 2844845 w 7467600"/>
              <a:gd name="connsiteY955" fmla="*/ 127638 h 6858000"/>
              <a:gd name="connsiteX956" fmla="*/ 2867960 w 7467600"/>
              <a:gd name="connsiteY956" fmla="*/ 0 h 6858000"/>
              <a:gd name="connsiteX957" fmla="*/ 1057230 w 7467600"/>
              <a:gd name="connsiteY957" fmla="*/ 0 h 6858000"/>
              <a:gd name="connsiteX958" fmla="*/ 1111003 w 7467600"/>
              <a:gd name="connsiteY958" fmla="*/ 0 h 6858000"/>
              <a:gd name="connsiteX959" fmla="*/ 1125553 w 7467600"/>
              <a:gd name="connsiteY959" fmla="*/ 52588 h 6858000"/>
              <a:gd name="connsiteX960" fmla="*/ 1304276 w 7467600"/>
              <a:gd name="connsiteY960" fmla="*/ 476275 h 6858000"/>
              <a:gd name="connsiteX961" fmla="*/ 1492066 w 7467600"/>
              <a:gd name="connsiteY961" fmla="*/ 886333 h 6858000"/>
              <a:gd name="connsiteX962" fmla="*/ 1423698 w 7467600"/>
              <a:gd name="connsiteY962" fmla="*/ 710817 h 6858000"/>
              <a:gd name="connsiteX963" fmla="*/ 1357609 w 7467600"/>
              <a:gd name="connsiteY963" fmla="*/ 532892 h 6858000"/>
              <a:gd name="connsiteX964" fmla="*/ 1309550 w 7467600"/>
              <a:gd name="connsiteY964" fmla="*/ 374031 h 6858000"/>
              <a:gd name="connsiteX965" fmla="*/ 1193673 w 7467600"/>
              <a:gd name="connsiteY965" fmla="*/ 49533 h 6858000"/>
              <a:gd name="connsiteX966" fmla="*/ 1164391 w 7467600"/>
              <a:gd name="connsiteY966" fmla="*/ 0 h 6858000"/>
              <a:gd name="connsiteX967" fmla="*/ 1200666 w 7467600"/>
              <a:gd name="connsiteY967" fmla="*/ 0 h 6858000"/>
              <a:gd name="connsiteX968" fmla="*/ 1223408 w 7467600"/>
              <a:gd name="connsiteY968" fmla="*/ 38996 h 6858000"/>
              <a:gd name="connsiteX969" fmla="*/ 1339635 w 7467600"/>
              <a:gd name="connsiteY969" fmla="*/ 365517 h 6858000"/>
              <a:gd name="connsiteX970" fmla="*/ 1387469 w 7467600"/>
              <a:gd name="connsiteY970" fmla="*/ 523079 h 6858000"/>
              <a:gd name="connsiteX971" fmla="*/ 1452685 w 7467600"/>
              <a:gd name="connsiteY971" fmla="*/ 699806 h 6858000"/>
              <a:gd name="connsiteX972" fmla="*/ 1492092 w 7467600"/>
              <a:gd name="connsiteY972" fmla="*/ 800424 h 6858000"/>
              <a:gd name="connsiteX973" fmla="*/ 1455302 w 7467600"/>
              <a:gd name="connsiteY973" fmla="*/ 632913 h 6858000"/>
              <a:gd name="connsiteX974" fmla="*/ 1222336 w 7467600"/>
              <a:gd name="connsiteY974" fmla="*/ 9480 h 6858000"/>
              <a:gd name="connsiteX975" fmla="*/ 1214634 w 7467600"/>
              <a:gd name="connsiteY975" fmla="*/ 0 h 6858000"/>
              <a:gd name="connsiteX976" fmla="*/ 1289827 w 7467600"/>
              <a:gd name="connsiteY976" fmla="*/ 0 h 6858000"/>
              <a:gd name="connsiteX977" fmla="*/ 1321076 w 7467600"/>
              <a:gd name="connsiteY977" fmla="*/ 59722 h 6858000"/>
              <a:gd name="connsiteX978" fmla="*/ 1512579 w 7467600"/>
              <a:gd name="connsiteY978" fmla="*/ 626441 h 6858000"/>
              <a:gd name="connsiteX979" fmla="*/ 1506076 w 7467600"/>
              <a:gd name="connsiteY979" fmla="*/ 1089289 h 6858000"/>
              <a:gd name="connsiteX980" fmla="*/ 1486346 w 7467600"/>
              <a:gd name="connsiteY980" fmla="*/ 1079919 h 6858000"/>
              <a:gd name="connsiteX981" fmla="*/ 1070511 w 7467600"/>
              <a:gd name="connsiteY981" fmla="*/ 48609 h 6858000"/>
              <a:gd name="connsiteX982" fmla="*/ 1057230 w 7467600"/>
              <a:gd name="connsiteY982" fmla="*/ 0 h 6858000"/>
              <a:gd name="connsiteX983" fmla="*/ 43151 w 7467600"/>
              <a:gd name="connsiteY983" fmla="*/ 0 h 6858000"/>
              <a:gd name="connsiteX984" fmla="*/ 95283 w 7467600"/>
              <a:gd name="connsiteY984" fmla="*/ 0 h 6858000"/>
              <a:gd name="connsiteX985" fmla="*/ 300708 w 7467600"/>
              <a:gd name="connsiteY985" fmla="*/ 154571 h 6858000"/>
              <a:gd name="connsiteX986" fmla="*/ 530414 w 7467600"/>
              <a:gd name="connsiteY986" fmla="*/ 354673 h 6858000"/>
              <a:gd name="connsiteX987" fmla="*/ 333785 w 7467600"/>
              <a:gd name="connsiteY987" fmla="*/ 161564 h 6858000"/>
              <a:gd name="connsiteX988" fmla="*/ 147005 w 7467600"/>
              <a:gd name="connsiteY988" fmla="*/ 0 h 6858000"/>
              <a:gd name="connsiteX989" fmla="*/ 272509 w 7467600"/>
              <a:gd name="connsiteY989" fmla="*/ 0 h 6858000"/>
              <a:gd name="connsiteX990" fmla="*/ 326276 w 7467600"/>
              <a:gd name="connsiteY990" fmla="*/ 45847 h 6858000"/>
              <a:gd name="connsiteX991" fmla="*/ 823759 w 7467600"/>
              <a:gd name="connsiteY991" fmla="*/ 574145 h 6858000"/>
              <a:gd name="connsiteX992" fmla="*/ 811254 w 7467600"/>
              <a:gd name="connsiteY992" fmla="*/ 665546 h 6858000"/>
              <a:gd name="connsiteX993" fmla="*/ 154042 w 7467600"/>
              <a:gd name="connsiteY993" fmla="*/ 261522 h 6858000"/>
              <a:gd name="connsiteX994" fmla="*/ 13550 w 7467600"/>
              <a:gd name="connsiteY994" fmla="*/ 158423 h 6858000"/>
              <a:gd name="connsiteX995" fmla="*/ 0 w 7467600"/>
              <a:gd name="connsiteY995" fmla="*/ 146618 h 6858000"/>
              <a:gd name="connsiteX996" fmla="*/ 0 w 7467600"/>
              <a:gd name="connsiteY996" fmla="*/ 59161 h 6858000"/>
              <a:gd name="connsiteX997" fmla="*/ 45427 w 7467600"/>
              <a:gd name="connsiteY997" fmla="*/ 101078 h 6858000"/>
              <a:gd name="connsiteX998" fmla="*/ 630103 w 7467600"/>
              <a:gd name="connsiteY998" fmla="*/ 485885 h 6858000"/>
              <a:gd name="connsiteX999" fmla="*/ 532040 w 7467600"/>
              <a:gd name="connsiteY999" fmla="*/ 399359 h 6858000"/>
              <a:gd name="connsiteX1000" fmla="*/ 517618 w 7467600"/>
              <a:gd name="connsiteY1000" fmla="*/ 385726 h 6858000"/>
              <a:gd name="connsiteX1001" fmla="*/ 285074 w 7467600"/>
              <a:gd name="connsiteY1001" fmla="*/ 182755 h 6858000"/>
              <a:gd name="connsiteX1002" fmla="*/ 43151 w 7467600"/>
              <a:gd name="connsiteY100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1946 w 7467600"/>
              <a:gd name="connsiteY127" fmla="*/ 5075653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1903353 w 7467600"/>
              <a:gd name="connsiteY146" fmla="*/ 5044827 h 6858000"/>
              <a:gd name="connsiteX147" fmla="*/ 1936931 w 7467600"/>
              <a:gd name="connsiteY147" fmla="*/ 5093954 h 6858000"/>
              <a:gd name="connsiteX148" fmla="*/ 2195868 w 7467600"/>
              <a:gd name="connsiteY148" fmla="*/ 5396574 h 6858000"/>
              <a:gd name="connsiteX149" fmla="*/ 2088852 w 7467600"/>
              <a:gd name="connsiteY149" fmla="*/ 5166123 h 6858000"/>
              <a:gd name="connsiteX150" fmla="*/ 1958241 w 7467600"/>
              <a:gd name="connsiteY150" fmla="*/ 5067955 h 6858000"/>
              <a:gd name="connsiteX151" fmla="*/ 1903353 w 7467600"/>
              <a:gd name="connsiteY151" fmla="*/ 5044827 h 6858000"/>
              <a:gd name="connsiteX152" fmla="*/ 1979378 w 7467600"/>
              <a:gd name="connsiteY152" fmla="*/ 4769504 h 6858000"/>
              <a:gd name="connsiteX153" fmla="*/ 2882120 w 7467600"/>
              <a:gd name="connsiteY153" fmla="*/ 5064547 h 6858000"/>
              <a:gd name="connsiteX154" fmla="*/ 2793103 w 7467600"/>
              <a:gd name="connsiteY154" fmla="*/ 5039699 h 6858000"/>
              <a:gd name="connsiteX155" fmla="*/ 2770041 w 7467600"/>
              <a:gd name="connsiteY155" fmla="*/ 5033634 h 6858000"/>
              <a:gd name="connsiteX156" fmla="*/ 1979378 w 7467600"/>
              <a:gd name="connsiteY156" fmla="*/ 4769504 h 6858000"/>
              <a:gd name="connsiteX157" fmla="*/ 1927410 w 7467600"/>
              <a:gd name="connsiteY157" fmla="*/ 4716164 h 6858000"/>
              <a:gd name="connsiteX158" fmla="*/ 1959587 w 7467600"/>
              <a:gd name="connsiteY158" fmla="*/ 4728849 h 6858000"/>
              <a:gd name="connsiteX159" fmla="*/ 2777707 w 7467600"/>
              <a:gd name="connsiteY159" fmla="*/ 5003991 h 6858000"/>
              <a:gd name="connsiteX160" fmla="*/ 2800768 w 7467600"/>
              <a:gd name="connsiteY160" fmla="*/ 5010056 h 6858000"/>
              <a:gd name="connsiteX161" fmla="*/ 2879408 w 7467600"/>
              <a:gd name="connsiteY161" fmla="*/ 5031590 h 6858000"/>
              <a:gd name="connsiteX162" fmla="*/ 2862295 w 7467600"/>
              <a:gd name="connsiteY162" fmla="*/ 5022958 h 6858000"/>
              <a:gd name="connsiteX163" fmla="*/ 2813343 w 7467600"/>
              <a:gd name="connsiteY163" fmla="*/ 4998369 h 6858000"/>
              <a:gd name="connsiteX164" fmla="*/ 2646245 w 7467600"/>
              <a:gd name="connsiteY164" fmla="*/ 4930999 h 6858000"/>
              <a:gd name="connsiteX165" fmla="*/ 1999243 w 7467600"/>
              <a:gd name="connsiteY165" fmla="*/ 4730524 h 6858000"/>
              <a:gd name="connsiteX166" fmla="*/ 1979527 w 7467600"/>
              <a:gd name="connsiteY166" fmla="*/ 4726651 h 6858000"/>
              <a:gd name="connsiteX167" fmla="*/ 1927410 w 7467600"/>
              <a:gd name="connsiteY167" fmla="*/ 4716164 h 6858000"/>
              <a:gd name="connsiteX168" fmla="*/ 1997014 w 7467600"/>
              <a:gd name="connsiteY168" fmla="*/ 4698007 h 6858000"/>
              <a:gd name="connsiteX169" fmla="*/ 2005458 w 7467600"/>
              <a:gd name="connsiteY169" fmla="*/ 4699540 h 6858000"/>
              <a:gd name="connsiteX170" fmla="*/ 2657186 w 7467600"/>
              <a:gd name="connsiteY170" fmla="*/ 4901687 h 6858000"/>
              <a:gd name="connsiteX171" fmla="*/ 2826662 w 7467600"/>
              <a:gd name="connsiteY171" fmla="*/ 4970362 h 6858000"/>
              <a:gd name="connsiteX172" fmla="*/ 2876100 w 7467600"/>
              <a:gd name="connsiteY172" fmla="*/ 4995397 h 6858000"/>
              <a:gd name="connsiteX173" fmla="*/ 3042600 w 7467600"/>
              <a:gd name="connsiteY173" fmla="*/ 5059532 h 6858000"/>
              <a:gd name="connsiteX174" fmla="*/ 1997014 w 7467600"/>
              <a:gd name="connsiteY174" fmla="*/ 4698007 h 6858000"/>
              <a:gd name="connsiteX175" fmla="*/ 2305292 w 7467600"/>
              <a:gd name="connsiteY175" fmla="*/ 4219492 h 6858000"/>
              <a:gd name="connsiteX176" fmla="*/ 3360922 w 7467600"/>
              <a:gd name="connsiteY176" fmla="*/ 4529373 h 6858000"/>
              <a:gd name="connsiteX177" fmla="*/ 3492420 w 7467600"/>
              <a:gd name="connsiteY177" fmla="*/ 4510145 h 6858000"/>
              <a:gd name="connsiteX178" fmla="*/ 3364086 w 7467600"/>
              <a:gd name="connsiteY178" fmla="*/ 4480340 h 6858000"/>
              <a:gd name="connsiteX179" fmla="*/ 3225818 w 7467600"/>
              <a:gd name="connsiteY179" fmla="*/ 4411822 h 6858000"/>
              <a:gd name="connsiteX180" fmla="*/ 3129696 w 7467600"/>
              <a:gd name="connsiteY180" fmla="*/ 4360704 h 6858000"/>
              <a:gd name="connsiteX181" fmla="*/ 2814545 w 7467600"/>
              <a:gd name="connsiteY181" fmla="*/ 4282955 h 6858000"/>
              <a:gd name="connsiteX182" fmla="*/ 2305292 w 7467600"/>
              <a:gd name="connsiteY182" fmla="*/ 4219492 h 6858000"/>
              <a:gd name="connsiteX183" fmla="*/ 2626982 w 7467600"/>
              <a:gd name="connsiteY183" fmla="*/ 4206450 h 6858000"/>
              <a:gd name="connsiteX184" fmla="*/ 2490617 w 7467600"/>
              <a:gd name="connsiteY184" fmla="*/ 4206951 h 6858000"/>
              <a:gd name="connsiteX185" fmla="*/ 2819869 w 7467600"/>
              <a:gd name="connsiteY185" fmla="*/ 4252936 h 6858000"/>
              <a:gd name="connsiteX186" fmla="*/ 3143018 w 7467600"/>
              <a:gd name="connsiteY186" fmla="*/ 4332698 h 6858000"/>
              <a:gd name="connsiteX187" fmla="*/ 3241520 w 7467600"/>
              <a:gd name="connsiteY187" fmla="*/ 4385112 h 6858000"/>
              <a:gd name="connsiteX188" fmla="*/ 3374575 w 7467600"/>
              <a:gd name="connsiteY188" fmla="*/ 4451517 h 6858000"/>
              <a:gd name="connsiteX189" fmla="*/ 3505221 w 7467600"/>
              <a:gd name="connsiteY189" fmla="*/ 4480757 h 6858000"/>
              <a:gd name="connsiteX190" fmla="*/ 2626982 w 7467600"/>
              <a:gd name="connsiteY190" fmla="*/ 4206450 h 6858000"/>
              <a:gd name="connsiteX191" fmla="*/ 1310106 w 7467600"/>
              <a:gd name="connsiteY191" fmla="*/ 3943217 h 6858000"/>
              <a:gd name="connsiteX192" fmla="*/ 854994 w 7467600"/>
              <a:gd name="connsiteY192" fmla="*/ 4399136 h 6858000"/>
              <a:gd name="connsiteX193" fmla="*/ 742462 w 7467600"/>
              <a:gd name="connsiteY193" fmla="*/ 4594648 h 6858000"/>
              <a:gd name="connsiteX194" fmla="*/ 820602 w 7467600"/>
              <a:gd name="connsiteY194" fmla="*/ 4485915 h 6858000"/>
              <a:gd name="connsiteX195" fmla="*/ 878295 w 7467600"/>
              <a:gd name="connsiteY195" fmla="*/ 4403594 h 6858000"/>
              <a:gd name="connsiteX196" fmla="*/ 1240607 w 7467600"/>
              <a:gd name="connsiteY196" fmla="*/ 4010401 h 6858000"/>
              <a:gd name="connsiteX197" fmla="*/ 1310106 w 7467600"/>
              <a:gd name="connsiteY197" fmla="*/ 3943217 h 6858000"/>
              <a:gd name="connsiteX198" fmla="*/ 1423113 w 7467600"/>
              <a:gd name="connsiteY198" fmla="*/ 3874565 h 6858000"/>
              <a:gd name="connsiteX199" fmla="*/ 1260565 w 7467600"/>
              <a:gd name="connsiteY199" fmla="*/ 4031982 h 6858000"/>
              <a:gd name="connsiteX200" fmla="*/ 901900 w 7467600"/>
              <a:gd name="connsiteY200" fmla="*/ 4421236 h 6858000"/>
              <a:gd name="connsiteX201" fmla="*/ 845044 w 7467600"/>
              <a:gd name="connsiteY201" fmla="*/ 4502436 h 6858000"/>
              <a:gd name="connsiteX202" fmla="*/ 685926 w 7467600"/>
              <a:gd name="connsiteY202" fmla="*/ 4703069 h 6858000"/>
              <a:gd name="connsiteX203" fmla="*/ 684248 w 7467600"/>
              <a:gd name="connsiteY203" fmla="*/ 4706721 h 6858000"/>
              <a:gd name="connsiteX204" fmla="*/ 1423113 w 7467600"/>
              <a:gd name="connsiteY204" fmla="*/ 3874565 h 6858000"/>
              <a:gd name="connsiteX205" fmla="*/ 3316479 w 7467600"/>
              <a:gd name="connsiteY205" fmla="*/ 3872136 h 6858000"/>
              <a:gd name="connsiteX206" fmla="*/ 3546806 w 7467600"/>
              <a:gd name="connsiteY206" fmla="*/ 4356139 h 6858000"/>
              <a:gd name="connsiteX207" fmla="*/ 3364433 w 7467600"/>
              <a:gd name="connsiteY207" fmla="*/ 3953121 h 6858000"/>
              <a:gd name="connsiteX208" fmla="*/ 3316479 w 7467600"/>
              <a:gd name="connsiteY208" fmla="*/ 3872136 h 6858000"/>
              <a:gd name="connsiteX209" fmla="*/ 3291335 w 7467600"/>
              <a:gd name="connsiteY209" fmla="*/ 3767420 h 6858000"/>
              <a:gd name="connsiteX210" fmla="*/ 3390805 w 7467600"/>
              <a:gd name="connsiteY210" fmla="*/ 3937163 h 6858000"/>
              <a:gd name="connsiteX211" fmla="*/ 3579062 w 7467600"/>
              <a:gd name="connsiteY211" fmla="*/ 4359040 h 6858000"/>
              <a:gd name="connsiteX212" fmla="*/ 3467355 w 7467600"/>
              <a:gd name="connsiteY212" fmla="*/ 3988130 h 6858000"/>
              <a:gd name="connsiteX213" fmla="*/ 3310753 w 7467600"/>
              <a:gd name="connsiteY213" fmla="*/ 3787140 h 6858000"/>
              <a:gd name="connsiteX214" fmla="*/ 3291335 w 7467600"/>
              <a:gd name="connsiteY214" fmla="*/ 3767420 h 6858000"/>
              <a:gd name="connsiteX215" fmla="*/ 1635889 w 7467600"/>
              <a:gd name="connsiteY215" fmla="*/ 3709494 h 6858000"/>
              <a:gd name="connsiteX216" fmla="*/ 1634800 w 7467600"/>
              <a:gd name="connsiteY216" fmla="*/ 3731111 h 6858000"/>
              <a:gd name="connsiteX217" fmla="*/ 1635889 w 7467600"/>
              <a:gd name="connsiteY217" fmla="*/ 3709494 h 6858000"/>
              <a:gd name="connsiteX218" fmla="*/ 1510397 w 7467600"/>
              <a:gd name="connsiteY218" fmla="*/ 3684705 h 6858000"/>
              <a:gd name="connsiteX219" fmla="*/ 1146550 w 7467600"/>
              <a:gd name="connsiteY219" fmla="*/ 3802012 h 6858000"/>
              <a:gd name="connsiteX220" fmla="*/ 698834 w 7467600"/>
              <a:gd name="connsiteY220" fmla="*/ 3952272 h 6858000"/>
              <a:gd name="connsiteX221" fmla="*/ 34256 w 7467600"/>
              <a:gd name="connsiteY221" fmla="*/ 4347603 h 6858000"/>
              <a:gd name="connsiteX222" fmla="*/ 527241 w 7467600"/>
              <a:gd name="connsiteY222" fmla="*/ 4065078 h 6858000"/>
              <a:gd name="connsiteX223" fmla="*/ 1510397 w 7467600"/>
              <a:gd name="connsiteY223" fmla="*/ 3684705 h 6858000"/>
              <a:gd name="connsiteX224" fmla="*/ 1313114 w 7467600"/>
              <a:gd name="connsiteY224" fmla="*/ 3655216 h 6858000"/>
              <a:gd name="connsiteX225" fmla="*/ 1109304 w 7467600"/>
              <a:gd name="connsiteY225" fmla="*/ 3669030 h 6858000"/>
              <a:gd name="connsiteX226" fmla="*/ 8129 w 7467600"/>
              <a:gd name="connsiteY226" fmla="*/ 4330519 h 6858000"/>
              <a:gd name="connsiteX227" fmla="*/ 687572 w 7467600"/>
              <a:gd name="connsiteY227" fmla="*/ 3925629 h 6858000"/>
              <a:gd name="connsiteX228" fmla="*/ 1138365 w 7467600"/>
              <a:gd name="connsiteY228" fmla="*/ 3774515 h 6858000"/>
              <a:gd name="connsiteX229" fmla="*/ 1505579 w 7467600"/>
              <a:gd name="connsiteY229" fmla="*/ 3655526 h 6858000"/>
              <a:gd name="connsiteX230" fmla="*/ 1313114 w 7467600"/>
              <a:gd name="connsiteY230" fmla="*/ 3655216 h 6858000"/>
              <a:gd name="connsiteX231" fmla="*/ 3655073 w 7467600"/>
              <a:gd name="connsiteY231" fmla="*/ 3650884 h 6858000"/>
              <a:gd name="connsiteX232" fmla="*/ 3989938 w 7467600"/>
              <a:gd name="connsiteY232" fmla="*/ 3991685 h 6858000"/>
              <a:gd name="connsiteX233" fmla="*/ 4393907 w 7467600"/>
              <a:gd name="connsiteY233" fmla="*/ 4261258 h 6858000"/>
              <a:gd name="connsiteX234" fmla="*/ 4648051 w 7467600"/>
              <a:gd name="connsiteY234" fmla="*/ 4374051 h 6858000"/>
              <a:gd name="connsiteX235" fmla="*/ 4383389 w 7467600"/>
              <a:gd name="connsiteY235" fmla="*/ 4184369 h 6858000"/>
              <a:gd name="connsiteX236" fmla="*/ 4165508 w 7467600"/>
              <a:gd name="connsiteY236" fmla="*/ 4035196 h 6858000"/>
              <a:gd name="connsiteX237" fmla="*/ 4068162 w 7467600"/>
              <a:gd name="connsiteY237" fmla="*/ 3953394 h 6858000"/>
              <a:gd name="connsiteX238" fmla="*/ 3981416 w 7467600"/>
              <a:gd name="connsiteY238" fmla="*/ 3880482 h 6858000"/>
              <a:gd name="connsiteX239" fmla="*/ 3800147 w 7467600"/>
              <a:gd name="connsiteY239" fmla="*/ 3749872 h 6858000"/>
              <a:gd name="connsiteX240" fmla="*/ 3655073 w 7467600"/>
              <a:gd name="connsiteY240" fmla="*/ 3650884 h 6858000"/>
              <a:gd name="connsiteX241" fmla="*/ 3670252 w 7467600"/>
              <a:gd name="connsiteY241" fmla="*/ 3622798 h 6858000"/>
              <a:gd name="connsiteX242" fmla="*/ 3817258 w 7467600"/>
              <a:gd name="connsiteY242" fmla="*/ 3723577 h 6858000"/>
              <a:gd name="connsiteX243" fmla="*/ 4000461 w 7467600"/>
              <a:gd name="connsiteY243" fmla="*/ 3855966 h 6858000"/>
              <a:gd name="connsiteX244" fmla="*/ 4088180 w 7467600"/>
              <a:gd name="connsiteY244" fmla="*/ 3929774 h 6858000"/>
              <a:gd name="connsiteX245" fmla="*/ 4184555 w 7467600"/>
              <a:gd name="connsiteY245" fmla="*/ 4010683 h 6858000"/>
              <a:gd name="connsiteX246" fmla="*/ 4399563 w 7467600"/>
              <a:gd name="connsiteY246" fmla="*/ 4158106 h 6858000"/>
              <a:gd name="connsiteX247" fmla="*/ 4684469 w 7467600"/>
              <a:gd name="connsiteY247" fmla="*/ 4364680 h 6858000"/>
              <a:gd name="connsiteX248" fmla="*/ 4690271 w 7467600"/>
              <a:gd name="connsiteY248" fmla="*/ 4370034 h 6858000"/>
              <a:gd name="connsiteX249" fmla="*/ 4136093 w 7467600"/>
              <a:gd name="connsiteY249" fmla="*/ 3858466 h 6858000"/>
              <a:gd name="connsiteX250" fmla="*/ 3670252 w 7467600"/>
              <a:gd name="connsiteY250" fmla="*/ 3622798 h 6858000"/>
              <a:gd name="connsiteX251" fmla="*/ 4440129 w 7467600"/>
              <a:gd name="connsiteY251" fmla="*/ 3448571 h 6858000"/>
              <a:gd name="connsiteX252" fmla="*/ 4856525 w 7467600"/>
              <a:gd name="connsiteY252" fmla="*/ 3915351 h 6858000"/>
              <a:gd name="connsiteX253" fmla="*/ 5059055 w 7467600"/>
              <a:gd name="connsiteY253" fmla="*/ 4108918 h 6858000"/>
              <a:gd name="connsiteX254" fmla="*/ 5290070 w 7467600"/>
              <a:gd name="connsiteY254" fmla="*/ 4263619 h 6858000"/>
              <a:gd name="connsiteX255" fmla="*/ 4834991 w 7467600"/>
              <a:gd name="connsiteY255" fmla="*/ 3830985 h 6858000"/>
              <a:gd name="connsiteX256" fmla="*/ 4440129 w 7467600"/>
              <a:gd name="connsiteY256" fmla="*/ 3448571 h 6858000"/>
              <a:gd name="connsiteX257" fmla="*/ 4441737 w 7467600"/>
              <a:gd name="connsiteY257" fmla="*/ 3399734 h 6858000"/>
              <a:gd name="connsiteX258" fmla="*/ 4431236 w 7467600"/>
              <a:gd name="connsiteY258" fmla="*/ 3400954 h 6858000"/>
              <a:gd name="connsiteX259" fmla="*/ 4557150 w 7467600"/>
              <a:gd name="connsiteY259" fmla="*/ 3510023 h 6858000"/>
              <a:gd name="connsiteX260" fmla="*/ 4856936 w 7467600"/>
              <a:gd name="connsiteY260" fmla="*/ 3809146 h 6858000"/>
              <a:gd name="connsiteX261" fmla="*/ 5111996 w 7467600"/>
              <a:gd name="connsiteY261" fmla="*/ 4065759 h 6858000"/>
              <a:gd name="connsiteX262" fmla="*/ 5388878 w 7467600"/>
              <a:gd name="connsiteY262" fmla="*/ 4300185 h 6858000"/>
              <a:gd name="connsiteX263" fmla="*/ 5425556 w 7467600"/>
              <a:gd name="connsiteY263" fmla="*/ 4308967 h 6858000"/>
              <a:gd name="connsiteX264" fmla="*/ 4943646 w 7467600"/>
              <a:gd name="connsiteY264" fmla="*/ 3822916 h 6858000"/>
              <a:gd name="connsiteX265" fmla="*/ 4594837 w 7467600"/>
              <a:gd name="connsiteY265" fmla="*/ 3532274 h 6858000"/>
              <a:gd name="connsiteX266" fmla="*/ 4441737 w 7467600"/>
              <a:gd name="connsiteY266" fmla="*/ 3399734 h 6858000"/>
              <a:gd name="connsiteX267" fmla="*/ 5425834 w 7467600"/>
              <a:gd name="connsiteY267" fmla="*/ 3162785 h 6858000"/>
              <a:gd name="connsiteX268" fmla="*/ 5401644 w 7467600"/>
              <a:gd name="connsiteY268" fmla="*/ 3617847 h 6858000"/>
              <a:gd name="connsiteX269" fmla="*/ 5467256 w 7467600"/>
              <a:gd name="connsiteY269" fmla="*/ 4175494 h 6858000"/>
              <a:gd name="connsiteX270" fmla="*/ 5448069 w 7467600"/>
              <a:gd name="connsiteY270" fmla="*/ 3567554 h 6858000"/>
              <a:gd name="connsiteX271" fmla="*/ 5425834 w 7467600"/>
              <a:gd name="connsiteY271" fmla="*/ 3162785 h 6858000"/>
              <a:gd name="connsiteX272" fmla="*/ 1318687 w 7467600"/>
              <a:gd name="connsiteY272" fmla="*/ 3113840 h 6858000"/>
              <a:gd name="connsiteX273" fmla="*/ 1066793 w 7467600"/>
              <a:gd name="connsiteY273" fmla="*/ 3212171 h 6858000"/>
              <a:gd name="connsiteX274" fmla="*/ 993319 w 7467600"/>
              <a:gd name="connsiteY274" fmla="*/ 3247648 h 6858000"/>
              <a:gd name="connsiteX275" fmla="*/ 853081 w 7467600"/>
              <a:gd name="connsiteY275" fmla="*/ 3312410 h 6858000"/>
              <a:gd name="connsiteX276" fmla="*/ 805957 w 7467600"/>
              <a:gd name="connsiteY276" fmla="*/ 3330443 h 6858000"/>
              <a:gd name="connsiteX277" fmla="*/ 1318687 w 7467600"/>
              <a:gd name="connsiteY277" fmla="*/ 3113840 h 6858000"/>
              <a:gd name="connsiteX278" fmla="*/ 5453702 w 7467600"/>
              <a:gd name="connsiteY278" fmla="*/ 3090882 h 6858000"/>
              <a:gd name="connsiteX279" fmla="*/ 5480135 w 7467600"/>
              <a:gd name="connsiteY279" fmla="*/ 3565802 h 6858000"/>
              <a:gd name="connsiteX280" fmla="*/ 5499023 w 7467600"/>
              <a:gd name="connsiteY280" fmla="*/ 4166310 h 6858000"/>
              <a:gd name="connsiteX281" fmla="*/ 5547022 w 7467600"/>
              <a:gd name="connsiteY281" fmla="*/ 3607838 h 6858000"/>
              <a:gd name="connsiteX282" fmla="*/ 5515964 w 7467600"/>
              <a:gd name="connsiteY282" fmla="*/ 3378541 h 6858000"/>
              <a:gd name="connsiteX283" fmla="*/ 5453702 w 7467600"/>
              <a:gd name="connsiteY283" fmla="*/ 3090882 h 6858000"/>
              <a:gd name="connsiteX284" fmla="*/ 1238695 w 7467600"/>
              <a:gd name="connsiteY284" fmla="*/ 3076820 h 6858000"/>
              <a:gd name="connsiteX285" fmla="*/ 716371 w 7467600"/>
              <a:gd name="connsiteY285" fmla="*/ 3293249 h 6858000"/>
              <a:gd name="connsiteX286" fmla="*/ 579522 w 7467600"/>
              <a:gd name="connsiteY286" fmla="*/ 3371759 h 6858000"/>
              <a:gd name="connsiteX287" fmla="*/ 600288 w 7467600"/>
              <a:gd name="connsiteY287" fmla="*/ 3365555 h 6858000"/>
              <a:gd name="connsiteX288" fmla="*/ 840692 w 7467600"/>
              <a:gd name="connsiteY288" fmla="*/ 3284921 h 6858000"/>
              <a:gd name="connsiteX289" fmla="*/ 979248 w 7467600"/>
              <a:gd name="connsiteY289" fmla="*/ 3221003 h 6858000"/>
              <a:gd name="connsiteX290" fmla="*/ 1053282 w 7467600"/>
              <a:gd name="connsiteY290" fmla="*/ 3185247 h 6858000"/>
              <a:gd name="connsiteX291" fmla="*/ 1320603 w 7467600"/>
              <a:gd name="connsiteY291" fmla="*/ 3081281 h 6858000"/>
              <a:gd name="connsiteX292" fmla="*/ 1238695 w 7467600"/>
              <a:gd name="connsiteY292" fmla="*/ 3076820 h 6858000"/>
              <a:gd name="connsiteX293" fmla="*/ 5425627 w 7467600"/>
              <a:gd name="connsiteY293" fmla="*/ 2954192 h 6858000"/>
              <a:gd name="connsiteX294" fmla="*/ 5470770 w 7467600"/>
              <a:gd name="connsiteY294" fmla="*/ 3005435 h 6858000"/>
              <a:gd name="connsiteX295" fmla="*/ 5519779 w 7467600"/>
              <a:gd name="connsiteY295" fmla="*/ 4359223 h 6858000"/>
              <a:gd name="connsiteX296" fmla="*/ 5520293 w 7467600"/>
              <a:gd name="connsiteY296" fmla="*/ 4360602 h 6858000"/>
              <a:gd name="connsiteX297" fmla="*/ 5767221 w 7467600"/>
              <a:gd name="connsiteY297" fmla="*/ 4665564 h 6858000"/>
              <a:gd name="connsiteX298" fmla="*/ 6937169 w 7467600"/>
              <a:gd name="connsiteY298" fmla="*/ 4815941 h 6858000"/>
              <a:gd name="connsiteX299" fmla="*/ 6953922 w 7467600"/>
              <a:gd name="connsiteY299" fmla="*/ 4890068 h 6858000"/>
              <a:gd name="connsiteX300" fmla="*/ 6071359 w 7467600"/>
              <a:gd name="connsiteY300" fmla="*/ 4770770 h 6858000"/>
              <a:gd name="connsiteX301" fmla="*/ 6038839 w 7467600"/>
              <a:gd name="connsiteY301" fmla="*/ 4764474 h 6858000"/>
              <a:gd name="connsiteX302" fmla="*/ 6038706 w 7467600"/>
              <a:gd name="connsiteY302" fmla="*/ 4763847 h 6858000"/>
              <a:gd name="connsiteX303" fmla="*/ 6037784 w 7467600"/>
              <a:gd name="connsiteY303" fmla="*/ 4764270 h 6858000"/>
              <a:gd name="connsiteX304" fmla="*/ 6038839 w 7467600"/>
              <a:gd name="connsiteY304" fmla="*/ 4764474 h 6858000"/>
              <a:gd name="connsiteX305" fmla="*/ 6040338 w 7467600"/>
              <a:gd name="connsiteY305" fmla="*/ 4771418 h 6858000"/>
              <a:gd name="connsiteX306" fmla="*/ 6024488 w 7467600"/>
              <a:gd name="connsiteY306" fmla="*/ 4809903 h 6858000"/>
              <a:gd name="connsiteX307" fmla="*/ 5599771 w 7467600"/>
              <a:gd name="connsiteY307" fmla="*/ 5509652 h 6858000"/>
              <a:gd name="connsiteX308" fmla="*/ 5548843 w 7467600"/>
              <a:gd name="connsiteY308" fmla="*/ 5563845 h 6858000"/>
              <a:gd name="connsiteX309" fmla="*/ 5940952 w 7467600"/>
              <a:gd name="connsiteY309" fmla="*/ 6250028 h 6858000"/>
              <a:gd name="connsiteX310" fmla="*/ 6043441 w 7467600"/>
              <a:gd name="connsiteY310" fmla="*/ 6665847 h 6858000"/>
              <a:gd name="connsiteX311" fmla="*/ 6093432 w 7467600"/>
              <a:gd name="connsiteY311" fmla="*/ 6858000 h 6858000"/>
              <a:gd name="connsiteX312" fmla="*/ 6034344 w 7467600"/>
              <a:gd name="connsiteY312" fmla="*/ 6858000 h 6858000"/>
              <a:gd name="connsiteX313" fmla="*/ 6026679 w 7467600"/>
              <a:gd name="connsiteY313" fmla="*/ 6836959 h 6858000"/>
              <a:gd name="connsiteX314" fmla="*/ 5800441 w 7467600"/>
              <a:gd name="connsiteY314" fmla="*/ 6335286 h 6858000"/>
              <a:gd name="connsiteX315" fmla="*/ 5526562 w 7467600"/>
              <a:gd name="connsiteY315" fmla="*/ 5705388 h 6858000"/>
              <a:gd name="connsiteX316" fmla="*/ 5519640 w 7467600"/>
              <a:gd name="connsiteY316" fmla="*/ 5683774 h 6858000"/>
              <a:gd name="connsiteX317" fmla="*/ 5844559 w 7467600"/>
              <a:gd name="connsiteY317" fmla="*/ 6553349 h 6858000"/>
              <a:gd name="connsiteX318" fmla="*/ 5975994 w 7467600"/>
              <a:gd name="connsiteY318" fmla="*/ 6858000 h 6858000"/>
              <a:gd name="connsiteX319" fmla="*/ 5898547 w 7467600"/>
              <a:gd name="connsiteY319" fmla="*/ 6858000 h 6858000"/>
              <a:gd name="connsiteX320" fmla="*/ 5682041 w 7467600"/>
              <a:gd name="connsiteY320" fmla="*/ 6355860 h 6858000"/>
              <a:gd name="connsiteX321" fmla="*/ 5461758 w 7467600"/>
              <a:gd name="connsiteY321" fmla="*/ 5820220 h 6858000"/>
              <a:gd name="connsiteX322" fmla="*/ 5237282 w 7467600"/>
              <a:gd name="connsiteY322" fmla="*/ 6579086 h 6858000"/>
              <a:gd name="connsiteX323" fmla="*/ 5115009 w 7467600"/>
              <a:gd name="connsiteY323" fmla="*/ 6858000 h 6858000"/>
              <a:gd name="connsiteX324" fmla="*/ 5028074 w 7467600"/>
              <a:gd name="connsiteY324" fmla="*/ 6858000 h 6858000"/>
              <a:gd name="connsiteX325" fmla="*/ 5079508 w 7467600"/>
              <a:gd name="connsiteY325" fmla="*/ 6749074 h 6858000"/>
              <a:gd name="connsiteX326" fmla="*/ 5371846 w 7467600"/>
              <a:gd name="connsiteY326" fmla="*/ 5924413 h 6858000"/>
              <a:gd name="connsiteX327" fmla="*/ 5270512 w 7467600"/>
              <a:gd name="connsiteY327" fmla="*/ 6138975 h 6858000"/>
              <a:gd name="connsiteX328" fmla="*/ 5062409 w 7467600"/>
              <a:gd name="connsiteY328" fmla="*/ 6653544 h 6858000"/>
              <a:gd name="connsiteX329" fmla="*/ 5036628 w 7467600"/>
              <a:gd name="connsiteY329" fmla="*/ 6754247 h 6858000"/>
              <a:gd name="connsiteX330" fmla="*/ 5009112 w 7467600"/>
              <a:gd name="connsiteY330" fmla="*/ 6858000 h 6858000"/>
              <a:gd name="connsiteX331" fmla="*/ 4976679 w 7467600"/>
              <a:gd name="connsiteY331" fmla="*/ 6858000 h 6858000"/>
              <a:gd name="connsiteX332" fmla="*/ 5006537 w 7467600"/>
              <a:gd name="connsiteY332" fmla="*/ 6747068 h 6858000"/>
              <a:gd name="connsiteX333" fmla="*/ 5032723 w 7467600"/>
              <a:gd name="connsiteY333" fmla="*/ 6644957 h 6858000"/>
              <a:gd name="connsiteX334" fmla="*/ 5242949 w 7467600"/>
              <a:gd name="connsiteY334" fmla="*/ 6125175 h 6858000"/>
              <a:gd name="connsiteX335" fmla="*/ 5286321 w 7467600"/>
              <a:gd name="connsiteY335" fmla="*/ 6033555 h 6858000"/>
              <a:gd name="connsiteX336" fmla="*/ 5008210 w 7467600"/>
              <a:gd name="connsiteY336" fmla="*/ 6649194 h 6858000"/>
              <a:gd name="connsiteX337" fmla="*/ 4986321 w 7467600"/>
              <a:gd name="connsiteY337" fmla="*/ 6765687 h 6858000"/>
              <a:gd name="connsiteX338" fmla="*/ 4973474 w 7467600"/>
              <a:gd name="connsiteY338" fmla="*/ 6858000 h 6858000"/>
              <a:gd name="connsiteX339" fmla="*/ 4907178 w 7467600"/>
              <a:gd name="connsiteY339" fmla="*/ 6858000 h 6858000"/>
              <a:gd name="connsiteX340" fmla="*/ 4910810 w 7467600"/>
              <a:gd name="connsiteY340" fmla="*/ 6829660 h 6858000"/>
              <a:gd name="connsiteX341" fmla="*/ 4987461 w 7467600"/>
              <a:gd name="connsiteY341" fmla="*/ 6432994 h 6858000"/>
              <a:gd name="connsiteX342" fmla="*/ 5179262 w 7467600"/>
              <a:gd name="connsiteY342" fmla="*/ 6035044 h 6858000"/>
              <a:gd name="connsiteX343" fmla="*/ 4689678 w 7467600"/>
              <a:gd name="connsiteY343" fmla="*/ 6440241 h 6858000"/>
              <a:gd name="connsiteX344" fmla="*/ 4477543 w 7467600"/>
              <a:gd name="connsiteY344" fmla="*/ 6674836 h 6858000"/>
              <a:gd name="connsiteX345" fmla="*/ 4329957 w 7467600"/>
              <a:gd name="connsiteY345" fmla="*/ 6858000 h 6858000"/>
              <a:gd name="connsiteX346" fmla="*/ 4218595 w 7467600"/>
              <a:gd name="connsiteY346" fmla="*/ 6858000 h 6858000"/>
              <a:gd name="connsiteX347" fmla="*/ 4368888 w 7467600"/>
              <a:gd name="connsiteY347" fmla="*/ 6668412 h 6858000"/>
              <a:gd name="connsiteX348" fmla="*/ 4563091 w 7467600"/>
              <a:gd name="connsiteY348" fmla="*/ 6442508 h 6858000"/>
              <a:gd name="connsiteX349" fmla="*/ 5387324 w 7467600"/>
              <a:gd name="connsiteY349" fmla="*/ 5705830 h 6858000"/>
              <a:gd name="connsiteX350" fmla="*/ 5073620 w 7467600"/>
              <a:gd name="connsiteY350" fmla="*/ 5955437 h 6858000"/>
              <a:gd name="connsiteX351" fmla="*/ 4689789 w 7467600"/>
              <a:gd name="connsiteY351" fmla="*/ 6268382 h 6858000"/>
              <a:gd name="connsiteX352" fmla="*/ 4418722 w 7467600"/>
              <a:gd name="connsiteY352" fmla="*/ 6570886 h 6858000"/>
              <a:gd name="connsiteX353" fmla="*/ 4214944 w 7467600"/>
              <a:gd name="connsiteY353" fmla="*/ 6858000 h 6858000"/>
              <a:gd name="connsiteX354" fmla="*/ 4177898 w 7467600"/>
              <a:gd name="connsiteY354" fmla="*/ 6858000 h 6858000"/>
              <a:gd name="connsiteX355" fmla="*/ 4391597 w 7467600"/>
              <a:gd name="connsiteY355" fmla="*/ 6556370 h 6858000"/>
              <a:gd name="connsiteX356" fmla="*/ 4668889 w 7467600"/>
              <a:gd name="connsiteY356" fmla="*/ 6246399 h 6858000"/>
              <a:gd name="connsiteX357" fmla="*/ 5055427 w 7467600"/>
              <a:gd name="connsiteY357" fmla="*/ 5931476 h 6858000"/>
              <a:gd name="connsiteX358" fmla="*/ 5371814 w 7467600"/>
              <a:gd name="connsiteY358" fmla="*/ 5678975 h 6858000"/>
              <a:gd name="connsiteX359" fmla="*/ 4987918 w 7467600"/>
              <a:gd name="connsiteY359" fmla="*/ 5838701 h 6858000"/>
              <a:gd name="connsiteX360" fmla="*/ 4317146 w 7467600"/>
              <a:gd name="connsiteY360" fmla="*/ 6587716 h 6858000"/>
              <a:gd name="connsiteX361" fmla="*/ 4171627 w 7467600"/>
              <a:gd name="connsiteY361" fmla="*/ 6858000 h 6858000"/>
              <a:gd name="connsiteX362" fmla="*/ 4081585 w 7467600"/>
              <a:gd name="connsiteY362" fmla="*/ 6858000 h 6858000"/>
              <a:gd name="connsiteX363" fmla="*/ 4238603 w 7467600"/>
              <a:gd name="connsiteY363" fmla="*/ 6559341 h 6858000"/>
              <a:gd name="connsiteX364" fmla="*/ 4778333 w 7467600"/>
              <a:gd name="connsiteY364" fmla="*/ 5873626 h 6858000"/>
              <a:gd name="connsiteX365" fmla="*/ 5414185 w 7467600"/>
              <a:gd name="connsiteY365" fmla="*/ 5573882 h 6858000"/>
              <a:gd name="connsiteX366" fmla="*/ 5959648 w 7467600"/>
              <a:gd name="connsiteY366" fmla="*/ 4760797 h 6858000"/>
              <a:gd name="connsiteX367" fmla="*/ 5355019 w 7467600"/>
              <a:gd name="connsiteY367" fmla="*/ 4734672 h 6858000"/>
              <a:gd name="connsiteX368" fmla="*/ 5083565 w 7467600"/>
              <a:gd name="connsiteY368" fmla="*/ 5179121 h 6858000"/>
              <a:gd name="connsiteX369" fmla="*/ 4713577 w 7467600"/>
              <a:gd name="connsiteY369" fmla="*/ 5616803 h 6858000"/>
              <a:gd name="connsiteX370" fmla="*/ 3989559 w 7467600"/>
              <a:gd name="connsiteY370" fmla="*/ 6145945 h 6858000"/>
              <a:gd name="connsiteX371" fmla="*/ 3939824 w 7467600"/>
              <a:gd name="connsiteY371" fmla="*/ 6066900 h 6858000"/>
              <a:gd name="connsiteX372" fmla="*/ 4584537 w 7467600"/>
              <a:gd name="connsiteY372" fmla="*/ 5324826 h 6858000"/>
              <a:gd name="connsiteX373" fmla="*/ 5037105 w 7467600"/>
              <a:gd name="connsiteY373" fmla="*/ 5088765 h 6858000"/>
              <a:gd name="connsiteX374" fmla="*/ 5039930 w 7467600"/>
              <a:gd name="connsiteY374" fmla="*/ 5089585 h 6858000"/>
              <a:gd name="connsiteX375" fmla="*/ 5263764 w 7467600"/>
              <a:gd name="connsiteY375" fmla="*/ 4735525 h 6858000"/>
              <a:gd name="connsiteX376" fmla="*/ 4086300 w 7467600"/>
              <a:gd name="connsiteY376" fmla="*/ 4884599 h 6858000"/>
              <a:gd name="connsiteX377" fmla="*/ 4085485 w 7467600"/>
              <a:gd name="connsiteY377" fmla="*/ 4899070 h 6858000"/>
              <a:gd name="connsiteX378" fmla="*/ 3871915 w 7467600"/>
              <a:gd name="connsiteY378" fmla="*/ 5253645 h 6858000"/>
              <a:gd name="connsiteX379" fmla="*/ 3799374 w 7467600"/>
              <a:gd name="connsiteY379" fmla="*/ 5466127 h 6858000"/>
              <a:gd name="connsiteX380" fmla="*/ 3498850 w 7467600"/>
              <a:gd name="connsiteY380" fmla="*/ 6661888 h 6858000"/>
              <a:gd name="connsiteX381" fmla="*/ 3399216 w 7467600"/>
              <a:gd name="connsiteY381" fmla="*/ 6858000 h 6858000"/>
              <a:gd name="connsiteX382" fmla="*/ 3303688 w 7467600"/>
              <a:gd name="connsiteY382" fmla="*/ 6858000 h 6858000"/>
              <a:gd name="connsiteX383" fmla="*/ 3391774 w 7467600"/>
              <a:gd name="connsiteY383" fmla="*/ 6697181 h 6858000"/>
              <a:gd name="connsiteX384" fmla="*/ 3735540 w 7467600"/>
              <a:gd name="connsiteY384" fmla="*/ 5546923 h 6858000"/>
              <a:gd name="connsiteX385" fmla="*/ 3729438 w 7467600"/>
              <a:gd name="connsiteY385" fmla="*/ 5569058 h 6858000"/>
              <a:gd name="connsiteX386" fmla="*/ 3707782 w 7467600"/>
              <a:gd name="connsiteY386" fmla="*/ 5644908 h 6858000"/>
              <a:gd name="connsiteX387" fmla="*/ 3583827 w 7467600"/>
              <a:gd name="connsiteY387" fmla="*/ 6039215 h 6858000"/>
              <a:gd name="connsiteX388" fmla="*/ 3547861 w 7467600"/>
              <a:gd name="connsiteY388" fmla="*/ 6129609 h 6858000"/>
              <a:gd name="connsiteX389" fmla="*/ 3490905 w 7467600"/>
              <a:gd name="connsiteY389" fmla="*/ 6277660 h 6858000"/>
              <a:gd name="connsiteX390" fmla="*/ 3455859 w 7467600"/>
              <a:gd name="connsiteY390" fmla="*/ 6391301 h 6858000"/>
              <a:gd name="connsiteX391" fmla="*/ 3429112 w 7467600"/>
              <a:gd name="connsiteY391" fmla="*/ 6479469 h 6858000"/>
              <a:gd name="connsiteX392" fmla="*/ 3304862 w 7467600"/>
              <a:gd name="connsiteY392" fmla="*/ 6796476 h 6858000"/>
              <a:gd name="connsiteX393" fmla="*/ 3276071 w 7467600"/>
              <a:gd name="connsiteY393" fmla="*/ 6858000 h 6858000"/>
              <a:gd name="connsiteX394" fmla="*/ 3240805 w 7467600"/>
              <a:gd name="connsiteY394" fmla="*/ 6858000 h 6858000"/>
              <a:gd name="connsiteX395" fmla="*/ 3275917 w 7467600"/>
              <a:gd name="connsiteY395" fmla="*/ 6783192 h 6858000"/>
              <a:gd name="connsiteX396" fmla="*/ 3399358 w 7467600"/>
              <a:gd name="connsiteY396" fmla="*/ 6469011 h 6858000"/>
              <a:gd name="connsiteX397" fmla="*/ 3425650 w 7467600"/>
              <a:gd name="connsiteY397" fmla="*/ 6381333 h 6858000"/>
              <a:gd name="connsiteX398" fmla="*/ 3460661 w 7467600"/>
              <a:gd name="connsiteY398" fmla="*/ 6266763 h 6858000"/>
              <a:gd name="connsiteX399" fmla="*/ 3518021 w 7467600"/>
              <a:gd name="connsiteY399" fmla="*/ 6117298 h 6858000"/>
              <a:gd name="connsiteX400" fmla="*/ 3554035 w 7467600"/>
              <a:gd name="connsiteY400" fmla="*/ 6027832 h 6858000"/>
              <a:gd name="connsiteX401" fmla="*/ 3677174 w 7467600"/>
              <a:gd name="connsiteY401" fmla="*/ 5636351 h 6858000"/>
              <a:gd name="connsiteX402" fmla="*/ 3698819 w 7467600"/>
              <a:gd name="connsiteY402" fmla="*/ 5560503 h 6858000"/>
              <a:gd name="connsiteX403" fmla="*/ 3702094 w 7467600"/>
              <a:gd name="connsiteY403" fmla="*/ 5549194 h 6858000"/>
              <a:gd name="connsiteX404" fmla="*/ 3398355 w 7467600"/>
              <a:gd name="connsiteY404" fmla="*/ 6094603 h 6858000"/>
              <a:gd name="connsiteX405" fmla="*/ 3193941 w 7467600"/>
              <a:gd name="connsiteY405" fmla="*/ 6798775 h 6858000"/>
              <a:gd name="connsiteX406" fmla="*/ 3184140 w 7467600"/>
              <a:gd name="connsiteY406" fmla="*/ 6858000 h 6858000"/>
              <a:gd name="connsiteX407" fmla="*/ 3099978 w 7467600"/>
              <a:gd name="connsiteY407" fmla="*/ 6858000 h 6858000"/>
              <a:gd name="connsiteX408" fmla="*/ 3101556 w 7467600"/>
              <a:gd name="connsiteY408" fmla="*/ 6843337 h 6858000"/>
              <a:gd name="connsiteX409" fmla="*/ 3370162 w 7467600"/>
              <a:gd name="connsiteY409" fmla="*/ 5785550 h 6858000"/>
              <a:gd name="connsiteX410" fmla="*/ 3746477 w 7467600"/>
              <a:gd name="connsiteY410" fmla="*/ 5377889 h 6858000"/>
              <a:gd name="connsiteX411" fmla="*/ 3863399 w 7467600"/>
              <a:gd name="connsiteY411" fmla="*/ 5087257 h 6858000"/>
              <a:gd name="connsiteX412" fmla="*/ 3968712 w 7467600"/>
              <a:gd name="connsiteY412" fmla="*/ 4913989 h 6858000"/>
              <a:gd name="connsiteX413" fmla="*/ 2792390 w 7467600"/>
              <a:gd name="connsiteY413" fmla="*/ 5382974 h 6858000"/>
              <a:gd name="connsiteX414" fmla="*/ 2714982 w 7467600"/>
              <a:gd name="connsiteY414" fmla="*/ 5427051 h 6858000"/>
              <a:gd name="connsiteX415" fmla="*/ 2813361 w 7467600"/>
              <a:gd name="connsiteY415" fmla="*/ 6023912 h 6858000"/>
              <a:gd name="connsiteX416" fmla="*/ 2688430 w 7467600"/>
              <a:gd name="connsiteY416" fmla="*/ 6801564 h 6858000"/>
              <a:gd name="connsiteX417" fmla="*/ 2629626 w 7467600"/>
              <a:gd name="connsiteY417" fmla="*/ 6763394 h 6858000"/>
              <a:gd name="connsiteX418" fmla="*/ 2565328 w 7467600"/>
              <a:gd name="connsiteY418" fmla="*/ 5516399 h 6858000"/>
              <a:gd name="connsiteX419" fmla="*/ 1922999 w 7467600"/>
              <a:gd name="connsiteY419" fmla="*/ 5980343 h 6858000"/>
              <a:gd name="connsiteX420" fmla="*/ 1950261 w 7467600"/>
              <a:gd name="connsiteY420" fmla="*/ 6405858 h 6858000"/>
              <a:gd name="connsiteX421" fmla="*/ 2365554 w 7467600"/>
              <a:gd name="connsiteY421" fmla="*/ 6759107 h 6858000"/>
              <a:gd name="connsiteX422" fmla="*/ 2424142 w 7467600"/>
              <a:gd name="connsiteY422" fmla="*/ 6858000 h 6858000"/>
              <a:gd name="connsiteX423" fmla="*/ 2395994 w 7467600"/>
              <a:gd name="connsiteY423" fmla="*/ 6858000 h 6858000"/>
              <a:gd name="connsiteX424" fmla="*/ 2392863 w 7467600"/>
              <a:gd name="connsiteY424" fmla="*/ 6852964 h 6858000"/>
              <a:gd name="connsiteX425" fmla="*/ 2017589 w 7467600"/>
              <a:gd name="connsiteY425" fmla="*/ 6493982 h 6858000"/>
              <a:gd name="connsiteX426" fmla="*/ 2147336 w 7467600"/>
              <a:gd name="connsiteY426" fmla="*/ 6594052 h 6858000"/>
              <a:gd name="connsiteX427" fmla="*/ 2207047 w 7467600"/>
              <a:gd name="connsiteY427" fmla="*/ 6654540 h 6858000"/>
              <a:gd name="connsiteX428" fmla="*/ 2299106 w 7467600"/>
              <a:gd name="connsiteY428" fmla="*/ 6778931 h 6858000"/>
              <a:gd name="connsiteX429" fmla="*/ 2314430 w 7467600"/>
              <a:gd name="connsiteY429" fmla="*/ 6801144 h 6858000"/>
              <a:gd name="connsiteX430" fmla="*/ 2352406 w 7467600"/>
              <a:gd name="connsiteY430" fmla="*/ 6858000 h 6858000"/>
              <a:gd name="connsiteX431" fmla="*/ 2314492 w 7467600"/>
              <a:gd name="connsiteY431" fmla="*/ 6858000 h 6858000"/>
              <a:gd name="connsiteX432" fmla="*/ 2288095 w 7467600"/>
              <a:gd name="connsiteY432" fmla="*/ 6818030 h 6858000"/>
              <a:gd name="connsiteX433" fmla="*/ 2272768 w 7467600"/>
              <a:gd name="connsiteY433" fmla="*/ 6795822 h 6858000"/>
              <a:gd name="connsiteX434" fmla="*/ 2182715 w 7467600"/>
              <a:gd name="connsiteY434" fmla="*/ 6675071 h 6858000"/>
              <a:gd name="connsiteX435" fmla="*/ 2032061 w 7467600"/>
              <a:gd name="connsiteY435" fmla="*/ 6541380 h 6858000"/>
              <a:gd name="connsiteX436" fmla="*/ 2257220 w 7467600"/>
              <a:gd name="connsiteY436" fmla="*/ 6826257 h 6858000"/>
              <a:gd name="connsiteX437" fmla="*/ 2281324 w 7467600"/>
              <a:gd name="connsiteY437" fmla="*/ 6858000 h 6858000"/>
              <a:gd name="connsiteX438" fmla="*/ 2242860 w 7467600"/>
              <a:gd name="connsiteY438" fmla="*/ 6858000 h 6858000"/>
              <a:gd name="connsiteX439" fmla="*/ 2232818 w 7467600"/>
              <a:gd name="connsiteY439" fmla="*/ 6844926 h 6858000"/>
              <a:gd name="connsiteX440" fmla="*/ 1990172 w 7467600"/>
              <a:gd name="connsiteY440" fmla="*/ 6542121 h 6858000"/>
              <a:gd name="connsiteX441" fmla="*/ 2124090 w 7467600"/>
              <a:gd name="connsiteY441" fmla="*/ 6761017 h 6858000"/>
              <a:gd name="connsiteX442" fmla="*/ 2200380 w 7467600"/>
              <a:gd name="connsiteY442" fmla="*/ 6858000 h 6858000"/>
              <a:gd name="connsiteX443" fmla="*/ 2147507 w 7467600"/>
              <a:gd name="connsiteY443" fmla="*/ 6858000 h 6858000"/>
              <a:gd name="connsiteX444" fmla="*/ 2070668 w 7467600"/>
              <a:gd name="connsiteY444" fmla="*/ 6761520 h 6858000"/>
              <a:gd name="connsiteX445" fmla="*/ 1975142 w 7467600"/>
              <a:gd name="connsiteY445" fmla="*/ 6585570 h 6858000"/>
              <a:gd name="connsiteX446" fmla="*/ 2050035 w 7467600"/>
              <a:gd name="connsiteY446" fmla="*/ 6813345 h 6858000"/>
              <a:gd name="connsiteX447" fmla="*/ 2063025 w 7467600"/>
              <a:gd name="connsiteY447" fmla="*/ 6858000 h 6858000"/>
              <a:gd name="connsiteX448" fmla="*/ 2021675 w 7467600"/>
              <a:gd name="connsiteY448" fmla="*/ 6858000 h 6858000"/>
              <a:gd name="connsiteX449" fmla="*/ 2019308 w 7467600"/>
              <a:gd name="connsiteY449" fmla="*/ 6847118 h 6858000"/>
              <a:gd name="connsiteX450" fmla="*/ 1938835 w 7467600"/>
              <a:gd name="connsiteY450" fmla="*/ 6551160 h 6858000"/>
              <a:gd name="connsiteX451" fmla="*/ 1953230 w 7467600"/>
              <a:gd name="connsiteY451" fmla="*/ 6759699 h 6858000"/>
              <a:gd name="connsiteX452" fmla="*/ 1956763 w 7467600"/>
              <a:gd name="connsiteY452" fmla="*/ 6778191 h 6858000"/>
              <a:gd name="connsiteX453" fmla="*/ 1967925 w 7467600"/>
              <a:gd name="connsiteY453" fmla="*/ 6858000 h 6858000"/>
              <a:gd name="connsiteX454" fmla="*/ 1936622 w 7467600"/>
              <a:gd name="connsiteY454" fmla="*/ 6858000 h 6858000"/>
              <a:gd name="connsiteX455" fmla="*/ 1926261 w 7467600"/>
              <a:gd name="connsiteY455" fmla="*/ 6784064 h 6858000"/>
              <a:gd name="connsiteX456" fmla="*/ 1922724 w 7467600"/>
              <a:gd name="connsiteY456" fmla="*/ 6765577 h 6858000"/>
              <a:gd name="connsiteX457" fmla="*/ 1904650 w 7467600"/>
              <a:gd name="connsiteY457" fmla="*/ 6639616 h 6858000"/>
              <a:gd name="connsiteX458" fmla="*/ 1885273 w 7467600"/>
              <a:gd name="connsiteY458" fmla="*/ 6858000 h 6858000"/>
              <a:gd name="connsiteX459" fmla="*/ 1854363 w 7467600"/>
              <a:gd name="connsiteY459" fmla="*/ 6858000 h 6858000"/>
              <a:gd name="connsiteX460" fmla="*/ 1880391 w 7467600"/>
              <a:gd name="connsiteY460" fmla="*/ 6603796 h 6858000"/>
              <a:gd name="connsiteX461" fmla="*/ 1818273 w 7467600"/>
              <a:gd name="connsiteY461" fmla="*/ 6715729 h 6858000"/>
              <a:gd name="connsiteX462" fmla="*/ 1794691 w 7467600"/>
              <a:gd name="connsiteY462" fmla="*/ 6843239 h 6858000"/>
              <a:gd name="connsiteX463" fmla="*/ 1794914 w 7467600"/>
              <a:gd name="connsiteY463" fmla="*/ 6858000 h 6858000"/>
              <a:gd name="connsiteX464" fmla="*/ 1746128 w 7467600"/>
              <a:gd name="connsiteY464" fmla="*/ 6858000 h 6858000"/>
              <a:gd name="connsiteX465" fmla="*/ 1753934 w 7467600"/>
              <a:gd name="connsiteY465" fmla="*/ 6724796 h 6858000"/>
              <a:gd name="connsiteX466" fmla="*/ 1792053 w 7467600"/>
              <a:gd name="connsiteY466" fmla="*/ 6572396 h 6858000"/>
              <a:gd name="connsiteX467" fmla="*/ 1862248 w 7467600"/>
              <a:gd name="connsiteY467" fmla="*/ 6266397 h 6858000"/>
              <a:gd name="connsiteX468" fmla="*/ 1862250 w 7467600"/>
              <a:gd name="connsiteY468" fmla="*/ 6033531 h 6858000"/>
              <a:gd name="connsiteX469" fmla="*/ 1211999 w 7467600"/>
              <a:gd name="connsiteY469" fmla="*/ 6683610 h 6858000"/>
              <a:gd name="connsiteX470" fmla="*/ 1213266 w 7467600"/>
              <a:gd name="connsiteY470" fmla="*/ 6691947 h 6858000"/>
              <a:gd name="connsiteX471" fmla="*/ 1203370 w 7467600"/>
              <a:gd name="connsiteY471" fmla="*/ 6850676 h 6858000"/>
              <a:gd name="connsiteX472" fmla="*/ 1203671 w 7467600"/>
              <a:gd name="connsiteY472" fmla="*/ 6858000 h 6858000"/>
              <a:gd name="connsiteX473" fmla="*/ 1143180 w 7467600"/>
              <a:gd name="connsiteY473" fmla="*/ 6858000 h 6858000"/>
              <a:gd name="connsiteX474" fmla="*/ 1142176 w 7467600"/>
              <a:gd name="connsiteY474" fmla="*/ 6766045 h 6858000"/>
              <a:gd name="connsiteX475" fmla="*/ 1067484 w 7467600"/>
              <a:gd name="connsiteY475" fmla="*/ 6858000 h 6858000"/>
              <a:gd name="connsiteX476" fmla="*/ 953928 w 7467600"/>
              <a:gd name="connsiteY476" fmla="*/ 6858000 h 6858000"/>
              <a:gd name="connsiteX477" fmla="*/ 959715 w 7467600"/>
              <a:gd name="connsiteY477" fmla="*/ 6850185 h 6858000"/>
              <a:gd name="connsiteX478" fmla="*/ 1483788 w 7467600"/>
              <a:gd name="connsiteY478" fmla="*/ 6259174 h 6858000"/>
              <a:gd name="connsiteX479" fmla="*/ 1100671 w 7467600"/>
              <a:gd name="connsiteY479" fmla="*/ 6252137 h 6858000"/>
              <a:gd name="connsiteX480" fmla="*/ 1090144 w 7467600"/>
              <a:gd name="connsiteY480" fmla="*/ 6256748 h 6858000"/>
              <a:gd name="connsiteX481" fmla="*/ 1095872 w 7467600"/>
              <a:gd name="connsiteY481" fmla="*/ 6271892 h 6858000"/>
              <a:gd name="connsiteX482" fmla="*/ 262785 w 7467600"/>
              <a:gd name="connsiteY482" fmla="*/ 6845450 h 6858000"/>
              <a:gd name="connsiteX483" fmla="*/ 209968 w 7467600"/>
              <a:gd name="connsiteY483" fmla="*/ 6770713 h 6858000"/>
              <a:gd name="connsiteX484" fmla="*/ 873460 w 7467600"/>
              <a:gd name="connsiteY484" fmla="*/ 6253768 h 6858000"/>
              <a:gd name="connsiteX485" fmla="*/ 192686 w 7467600"/>
              <a:gd name="connsiteY485" fmla="*/ 5849257 h 6858000"/>
              <a:gd name="connsiteX486" fmla="*/ 4696 w 7467600"/>
              <a:gd name="connsiteY486" fmla="*/ 5697668 h 6858000"/>
              <a:gd name="connsiteX487" fmla="*/ 0 w 7467600"/>
              <a:gd name="connsiteY487" fmla="*/ 5689984 h 6858000"/>
              <a:gd name="connsiteX488" fmla="*/ 0 w 7467600"/>
              <a:gd name="connsiteY488" fmla="*/ 5513472 h 6858000"/>
              <a:gd name="connsiteX489" fmla="*/ 174101 w 7467600"/>
              <a:gd name="connsiteY489" fmla="*/ 5620277 h 6858000"/>
              <a:gd name="connsiteX490" fmla="*/ 891800 w 7467600"/>
              <a:gd name="connsiteY490" fmla="*/ 6036935 h 6858000"/>
              <a:gd name="connsiteX491" fmla="*/ 1072219 w 7467600"/>
              <a:gd name="connsiteY491" fmla="*/ 6169443 h 6858000"/>
              <a:gd name="connsiteX492" fmla="*/ 1074117 w 7467600"/>
              <a:gd name="connsiteY492" fmla="*/ 6170301 h 6858000"/>
              <a:gd name="connsiteX493" fmla="*/ 1083114 w 7467600"/>
              <a:gd name="connsiteY493" fmla="*/ 6174131 h 6858000"/>
              <a:gd name="connsiteX494" fmla="*/ 1543010 w 7467600"/>
              <a:gd name="connsiteY494" fmla="*/ 6191140 h 6858000"/>
              <a:gd name="connsiteX495" fmla="*/ 1551080 w 7467600"/>
              <a:gd name="connsiteY495" fmla="*/ 6195006 h 6858000"/>
              <a:gd name="connsiteX496" fmla="*/ 2345443 w 7467600"/>
              <a:gd name="connsiteY496" fmla="*/ 5549882 h 6858000"/>
              <a:gd name="connsiteX497" fmla="*/ 1721499 w 7467600"/>
              <a:gd name="connsiteY497" fmla="*/ 5599969 h 6858000"/>
              <a:gd name="connsiteX498" fmla="*/ 767716 w 7467600"/>
              <a:gd name="connsiteY498" fmla="*/ 5472768 h 6858000"/>
              <a:gd name="connsiteX499" fmla="*/ 722147 w 7467600"/>
              <a:gd name="connsiteY499" fmla="*/ 5393091 h 6858000"/>
              <a:gd name="connsiteX500" fmla="*/ 1485552 w 7467600"/>
              <a:gd name="connsiteY500" fmla="*/ 5313202 h 6858000"/>
              <a:gd name="connsiteX501" fmla="*/ 2143004 w 7467600"/>
              <a:gd name="connsiteY501" fmla="*/ 5402420 h 6858000"/>
              <a:gd name="connsiteX502" fmla="*/ 1933391 w 7467600"/>
              <a:gd name="connsiteY502" fmla="*/ 5156971 h 6858000"/>
              <a:gd name="connsiteX503" fmla="*/ 1827118 w 7467600"/>
              <a:gd name="connsiteY503" fmla="*/ 4968410 h 6858000"/>
              <a:gd name="connsiteX504" fmla="*/ 1837349 w 7467600"/>
              <a:gd name="connsiteY504" fmla="*/ 4956357 h 6858000"/>
              <a:gd name="connsiteX505" fmla="*/ 2162835 w 7467600"/>
              <a:gd name="connsiteY505" fmla="*/ 5187853 h 6858000"/>
              <a:gd name="connsiteX506" fmla="*/ 2257167 w 7467600"/>
              <a:gd name="connsiteY506" fmla="*/ 5462123 h 6858000"/>
              <a:gd name="connsiteX507" fmla="*/ 2261598 w 7467600"/>
              <a:gd name="connsiteY507" fmla="*/ 5467998 h 6858000"/>
              <a:gd name="connsiteX508" fmla="*/ 2437177 w 7467600"/>
              <a:gd name="connsiteY508" fmla="*/ 5479608 h 6858000"/>
              <a:gd name="connsiteX509" fmla="*/ 2445247 w 7467600"/>
              <a:gd name="connsiteY509" fmla="*/ 5483476 h 6858000"/>
              <a:gd name="connsiteX510" fmla="*/ 2743626 w 7467600"/>
              <a:gd name="connsiteY510" fmla="*/ 5304819 h 6858000"/>
              <a:gd name="connsiteX511" fmla="*/ 3048102 w 7467600"/>
              <a:gd name="connsiteY511" fmla="*/ 5150595 h 6858000"/>
              <a:gd name="connsiteX512" fmla="*/ 1799414 w 7467600"/>
              <a:gd name="connsiteY512" fmla="*/ 4694732 h 6858000"/>
              <a:gd name="connsiteX513" fmla="*/ 1771735 w 7467600"/>
              <a:gd name="connsiteY513" fmla="*/ 4619929 h 6858000"/>
              <a:gd name="connsiteX514" fmla="*/ 3104273 w 7467600"/>
              <a:gd name="connsiteY514" fmla="*/ 5076159 h 6858000"/>
              <a:gd name="connsiteX515" fmla="*/ 3113245 w 7467600"/>
              <a:gd name="connsiteY515" fmla="*/ 5090705 h 6858000"/>
              <a:gd name="connsiteX516" fmla="*/ 3126294 w 7467600"/>
              <a:gd name="connsiteY516" fmla="*/ 5114400 h 6858000"/>
              <a:gd name="connsiteX517" fmla="*/ 3937433 w 7467600"/>
              <a:gd name="connsiteY517" fmla="*/ 4830473 h 6858000"/>
              <a:gd name="connsiteX518" fmla="*/ 3590475 w 7467600"/>
              <a:gd name="connsiteY518" fmla="*/ 4597974 h 6858000"/>
              <a:gd name="connsiteX519" fmla="*/ 3100264 w 7467600"/>
              <a:gd name="connsiteY519" fmla="*/ 4579845 h 6858000"/>
              <a:gd name="connsiteX520" fmla="*/ 2183576 w 7467600"/>
              <a:gd name="connsiteY520" fmla="*/ 4227150 h 6858000"/>
              <a:gd name="connsiteX521" fmla="*/ 2151029 w 7467600"/>
              <a:gd name="connsiteY521" fmla="*/ 4146947 h 6858000"/>
              <a:gd name="connsiteX522" fmla="*/ 3563434 w 7467600"/>
              <a:gd name="connsiteY522" fmla="*/ 4469115 h 6858000"/>
              <a:gd name="connsiteX523" fmla="*/ 3177952 w 7467600"/>
              <a:gd name="connsiteY523" fmla="*/ 3657386 h 6858000"/>
              <a:gd name="connsiteX524" fmla="*/ 3189263 w 7467600"/>
              <a:gd name="connsiteY524" fmla="*/ 3625726 h 6858000"/>
              <a:gd name="connsiteX525" fmla="*/ 3560912 w 7467600"/>
              <a:gd name="connsiteY525" fmla="*/ 4079863 h 6858000"/>
              <a:gd name="connsiteX526" fmla="*/ 3626636 w 7467600"/>
              <a:gd name="connsiteY526" fmla="*/ 4512230 h 6858000"/>
              <a:gd name="connsiteX527" fmla="*/ 3653088 w 7467600"/>
              <a:gd name="connsiteY527" fmla="*/ 4521417 h 6858000"/>
              <a:gd name="connsiteX528" fmla="*/ 3988128 w 7467600"/>
              <a:gd name="connsiteY528" fmla="*/ 4817267 h 6858000"/>
              <a:gd name="connsiteX529" fmla="*/ 4830582 w 7467600"/>
              <a:gd name="connsiteY529" fmla="*/ 4676000 h 6858000"/>
              <a:gd name="connsiteX530" fmla="*/ 4830100 w 7467600"/>
              <a:gd name="connsiteY530" fmla="*/ 4675554 h 6858000"/>
              <a:gd name="connsiteX531" fmla="*/ 4036318 w 7467600"/>
              <a:gd name="connsiteY531" fmla="*/ 4147013 h 6858000"/>
              <a:gd name="connsiteX532" fmla="*/ 3432098 w 7467600"/>
              <a:gd name="connsiteY532" fmla="*/ 3537312 h 6858000"/>
              <a:gd name="connsiteX533" fmla="*/ 3446761 w 7467600"/>
              <a:gd name="connsiteY533" fmla="*/ 3461278 h 6858000"/>
              <a:gd name="connsiteX534" fmla="*/ 4419733 w 7467600"/>
              <a:gd name="connsiteY534" fmla="*/ 3963555 h 6858000"/>
              <a:gd name="connsiteX535" fmla="*/ 4781371 w 7467600"/>
              <a:gd name="connsiteY535" fmla="*/ 4458604 h 6858000"/>
              <a:gd name="connsiteX536" fmla="*/ 4780440 w 7467600"/>
              <a:gd name="connsiteY536" fmla="*/ 4470290 h 6858000"/>
              <a:gd name="connsiteX537" fmla="*/ 4898954 w 7467600"/>
              <a:gd name="connsiteY537" fmla="*/ 4662092 h 6858000"/>
              <a:gd name="connsiteX538" fmla="*/ 4900699 w 7467600"/>
              <a:gd name="connsiteY538" fmla="*/ 4670867 h 6858000"/>
              <a:gd name="connsiteX539" fmla="*/ 5714511 w 7467600"/>
              <a:gd name="connsiteY539" fmla="*/ 4663483 h 6858000"/>
              <a:gd name="connsiteX540" fmla="*/ 5464793 w 7467600"/>
              <a:gd name="connsiteY540" fmla="*/ 4393556 h 6858000"/>
              <a:gd name="connsiteX541" fmla="*/ 5461897 w 7467600"/>
              <a:gd name="connsiteY541" fmla="*/ 4390879 h 6858000"/>
              <a:gd name="connsiteX542" fmla="*/ 4294126 w 7467600"/>
              <a:gd name="connsiteY542" fmla="*/ 3303048 h 6858000"/>
              <a:gd name="connsiteX543" fmla="*/ 4305321 w 7467600"/>
              <a:gd name="connsiteY543" fmla="*/ 3256953 h 6858000"/>
              <a:gd name="connsiteX544" fmla="*/ 4949299 w 7467600"/>
              <a:gd name="connsiteY544" fmla="*/ 3766336 h 6858000"/>
              <a:gd name="connsiteX545" fmla="*/ 5291452 w 7467600"/>
              <a:gd name="connsiteY545" fmla="*/ 4076801 h 6858000"/>
              <a:gd name="connsiteX546" fmla="*/ 5434998 w 7467600"/>
              <a:gd name="connsiteY546" fmla="*/ 4254100 h 6858000"/>
              <a:gd name="connsiteX547" fmla="*/ 5351015 w 7467600"/>
              <a:gd name="connsiteY547" fmla="*/ 3760989 h 6858000"/>
              <a:gd name="connsiteX548" fmla="*/ 5413780 w 7467600"/>
              <a:gd name="connsiteY548" fmla="*/ 2966265 h 6858000"/>
              <a:gd name="connsiteX549" fmla="*/ 5425627 w 7467600"/>
              <a:gd name="connsiteY549" fmla="*/ 2954192 h 6858000"/>
              <a:gd name="connsiteX550" fmla="*/ 6604735 w 7467600"/>
              <a:gd name="connsiteY550" fmla="*/ 2041381 h 6858000"/>
              <a:gd name="connsiteX551" fmla="*/ 7204487 w 7467600"/>
              <a:gd name="connsiteY551" fmla="*/ 2742112 h 6858000"/>
              <a:gd name="connsiteX552" fmla="*/ 7131592 w 7467600"/>
              <a:gd name="connsiteY552" fmla="*/ 2672096 h 6858000"/>
              <a:gd name="connsiteX553" fmla="*/ 6996344 w 7467600"/>
              <a:gd name="connsiteY553" fmla="*/ 2518310 h 6858000"/>
              <a:gd name="connsiteX554" fmla="*/ 6735495 w 7467600"/>
              <a:gd name="connsiteY554" fmla="*/ 2196890 h 6858000"/>
              <a:gd name="connsiteX555" fmla="*/ 6721901 w 7467600"/>
              <a:gd name="connsiteY555" fmla="*/ 2179274 h 6858000"/>
              <a:gd name="connsiteX556" fmla="*/ 6604735 w 7467600"/>
              <a:gd name="connsiteY556" fmla="*/ 2041381 h 6858000"/>
              <a:gd name="connsiteX557" fmla="*/ 6591670 w 7467600"/>
              <a:gd name="connsiteY557" fmla="*/ 1988277 h 6858000"/>
              <a:gd name="connsiteX558" fmla="*/ 6747349 w 7467600"/>
              <a:gd name="connsiteY558" fmla="*/ 2160069 h 6858000"/>
              <a:gd name="connsiteX559" fmla="*/ 6760943 w 7467600"/>
              <a:gd name="connsiteY559" fmla="*/ 2177686 h 6858000"/>
              <a:gd name="connsiteX560" fmla="*/ 7021065 w 7467600"/>
              <a:gd name="connsiteY560" fmla="*/ 2498102 h 6858000"/>
              <a:gd name="connsiteX561" fmla="*/ 7155223 w 7467600"/>
              <a:gd name="connsiteY561" fmla="*/ 2650386 h 6858000"/>
              <a:gd name="connsiteX562" fmla="*/ 7203167 w 7467600"/>
              <a:gd name="connsiteY562" fmla="*/ 2697288 h 6858000"/>
              <a:gd name="connsiteX563" fmla="*/ 6937703 w 7467600"/>
              <a:gd name="connsiteY563" fmla="*/ 2321981 h 6858000"/>
              <a:gd name="connsiteX564" fmla="*/ 6591670 w 7467600"/>
              <a:gd name="connsiteY564" fmla="*/ 1988277 h 6858000"/>
              <a:gd name="connsiteX565" fmla="*/ 5798671 w 7467600"/>
              <a:gd name="connsiteY565" fmla="*/ 1981601 h 6858000"/>
              <a:gd name="connsiteX566" fmla="*/ 5754709 w 7467600"/>
              <a:gd name="connsiteY566" fmla="*/ 2071454 h 6858000"/>
              <a:gd name="connsiteX567" fmla="*/ 5763044 w 7467600"/>
              <a:gd name="connsiteY567" fmla="*/ 2842206 h 6858000"/>
              <a:gd name="connsiteX568" fmla="*/ 5764974 w 7467600"/>
              <a:gd name="connsiteY568" fmla="*/ 2799609 h 6858000"/>
              <a:gd name="connsiteX569" fmla="*/ 5767665 w 7467600"/>
              <a:gd name="connsiteY569" fmla="*/ 2666409 h 6858000"/>
              <a:gd name="connsiteX570" fmla="*/ 5763055 w 7467600"/>
              <a:gd name="connsiteY570" fmla="*/ 2579705 h 6858000"/>
              <a:gd name="connsiteX571" fmla="*/ 5758079 w 7467600"/>
              <a:gd name="connsiteY571" fmla="*/ 2492508 h 6858000"/>
              <a:gd name="connsiteX572" fmla="*/ 5779325 w 7467600"/>
              <a:gd name="connsiteY572" fmla="*/ 2197069 h 6858000"/>
              <a:gd name="connsiteX573" fmla="*/ 5798671 w 7467600"/>
              <a:gd name="connsiteY573" fmla="*/ 1981601 h 6858000"/>
              <a:gd name="connsiteX574" fmla="*/ 5829202 w 7467600"/>
              <a:gd name="connsiteY574" fmla="*/ 1971679 h 6858000"/>
              <a:gd name="connsiteX575" fmla="*/ 5809558 w 7467600"/>
              <a:gd name="connsiteY575" fmla="*/ 2198043 h 6858000"/>
              <a:gd name="connsiteX576" fmla="*/ 5788653 w 7467600"/>
              <a:gd name="connsiteY576" fmla="*/ 2489430 h 6858000"/>
              <a:gd name="connsiteX577" fmla="*/ 5793439 w 7467600"/>
              <a:gd name="connsiteY577" fmla="*/ 2575235 h 6858000"/>
              <a:gd name="connsiteX578" fmla="*/ 5796837 w 7467600"/>
              <a:gd name="connsiteY578" fmla="*/ 2637633 h 6858000"/>
              <a:gd name="connsiteX579" fmla="*/ 5818614 w 7467600"/>
              <a:gd name="connsiteY579" fmla="*/ 2473055 h 6858000"/>
              <a:gd name="connsiteX580" fmla="*/ 5829202 w 7467600"/>
              <a:gd name="connsiteY580" fmla="*/ 1971679 h 6858000"/>
              <a:gd name="connsiteX581" fmla="*/ 5911389 w 7467600"/>
              <a:gd name="connsiteY581" fmla="*/ 1898371 h 6858000"/>
              <a:gd name="connsiteX582" fmla="*/ 6237627 w 7467600"/>
              <a:gd name="connsiteY582" fmla="*/ 2231921 h 6858000"/>
              <a:gd name="connsiteX583" fmla="*/ 5911389 w 7467600"/>
              <a:gd name="connsiteY583" fmla="*/ 1898371 h 6858000"/>
              <a:gd name="connsiteX584" fmla="*/ 6944437 w 7467600"/>
              <a:gd name="connsiteY584" fmla="*/ 1575402 h 6858000"/>
              <a:gd name="connsiteX585" fmla="*/ 6304730 w 7467600"/>
              <a:gd name="connsiteY585" fmla="*/ 1766654 h 6858000"/>
              <a:gd name="connsiteX586" fmla="*/ 6944437 w 7467600"/>
              <a:gd name="connsiteY586" fmla="*/ 1575402 h 6858000"/>
              <a:gd name="connsiteX587" fmla="*/ 7019523 w 7467600"/>
              <a:gd name="connsiteY587" fmla="*/ 1519450 h 6858000"/>
              <a:gd name="connsiteX588" fmla="*/ 6298091 w 7467600"/>
              <a:gd name="connsiteY588" fmla="*/ 1737122 h 6858000"/>
              <a:gd name="connsiteX589" fmla="*/ 7019523 w 7467600"/>
              <a:gd name="connsiteY589" fmla="*/ 1519450 h 6858000"/>
              <a:gd name="connsiteX590" fmla="*/ 2399523 w 7467600"/>
              <a:gd name="connsiteY590" fmla="*/ 1428234 h 6858000"/>
              <a:gd name="connsiteX591" fmla="*/ 2224982 w 7467600"/>
              <a:gd name="connsiteY591" fmla="*/ 1826201 h 6858000"/>
              <a:gd name="connsiteX592" fmla="*/ 2096099 w 7467600"/>
              <a:gd name="connsiteY592" fmla="*/ 2345900 h 6858000"/>
              <a:gd name="connsiteX593" fmla="*/ 2283317 w 7467600"/>
              <a:gd name="connsiteY593" fmla="*/ 1796925 h 6858000"/>
              <a:gd name="connsiteX594" fmla="*/ 2399523 w 7467600"/>
              <a:gd name="connsiteY594" fmla="*/ 1428234 h 6858000"/>
              <a:gd name="connsiteX595" fmla="*/ 2448558 w 7467600"/>
              <a:gd name="connsiteY595" fmla="*/ 1373435 h 6858000"/>
              <a:gd name="connsiteX596" fmla="*/ 2312521 w 7467600"/>
              <a:gd name="connsiteY596" fmla="*/ 1806140 h 6858000"/>
              <a:gd name="connsiteX597" fmla="*/ 2127533 w 7467600"/>
              <a:gd name="connsiteY597" fmla="*/ 2348380 h 6858000"/>
              <a:gd name="connsiteX598" fmla="*/ 2358080 w 7467600"/>
              <a:gd name="connsiteY598" fmla="*/ 1866134 h 6858000"/>
              <a:gd name="connsiteX599" fmla="*/ 2407436 w 7467600"/>
              <a:gd name="connsiteY599" fmla="*/ 1651070 h 6858000"/>
              <a:gd name="connsiteX600" fmla="*/ 2448558 w 7467600"/>
              <a:gd name="connsiteY600" fmla="*/ 1373435 h 6858000"/>
              <a:gd name="connsiteX601" fmla="*/ 278707 w 7467600"/>
              <a:gd name="connsiteY601" fmla="*/ 1352270 h 6858000"/>
              <a:gd name="connsiteX602" fmla="*/ 321570 w 7467600"/>
              <a:gd name="connsiteY602" fmla="*/ 1861610 h 6858000"/>
              <a:gd name="connsiteX603" fmla="*/ 294281 w 7467600"/>
              <a:gd name="connsiteY603" fmla="*/ 1440658 h 6858000"/>
              <a:gd name="connsiteX604" fmla="*/ 278707 w 7467600"/>
              <a:gd name="connsiteY604" fmla="*/ 1352270 h 6858000"/>
              <a:gd name="connsiteX605" fmla="*/ 1423821 w 7467600"/>
              <a:gd name="connsiteY605" fmla="*/ 1351958 h 6858000"/>
              <a:gd name="connsiteX606" fmla="*/ 1638521 w 7467600"/>
              <a:gd name="connsiteY606" fmla="*/ 1908470 h 6858000"/>
              <a:gd name="connsiteX607" fmla="*/ 1754199 w 7467600"/>
              <a:gd name="connsiteY607" fmla="*/ 2149284 h 6858000"/>
              <a:gd name="connsiteX608" fmla="*/ 1908359 w 7467600"/>
              <a:gd name="connsiteY608" fmla="*/ 2364988 h 6858000"/>
              <a:gd name="connsiteX609" fmla="*/ 1647661 w 7467600"/>
              <a:gd name="connsiteY609" fmla="*/ 1825945 h 6858000"/>
              <a:gd name="connsiteX610" fmla="*/ 1423821 w 7467600"/>
              <a:gd name="connsiteY610" fmla="*/ 1351958 h 6858000"/>
              <a:gd name="connsiteX611" fmla="*/ 1431890 w 7467600"/>
              <a:gd name="connsiteY611" fmla="*/ 1306475 h 6858000"/>
              <a:gd name="connsiteX612" fmla="*/ 1507597 w 7467600"/>
              <a:gd name="connsiteY612" fmla="*/ 1446132 h 6858000"/>
              <a:gd name="connsiteX613" fmla="*/ 1674586 w 7467600"/>
              <a:gd name="connsiteY613" fmla="*/ 1813832 h 6858000"/>
              <a:gd name="connsiteX614" fmla="*/ 1815950 w 7467600"/>
              <a:gd name="connsiteY614" fmla="*/ 2128564 h 6858000"/>
              <a:gd name="connsiteX615" fmla="*/ 1984242 w 7467600"/>
              <a:gd name="connsiteY615" fmla="*/ 2430829 h 6858000"/>
              <a:gd name="connsiteX616" fmla="*/ 2014023 w 7467600"/>
              <a:gd name="connsiteY616" fmla="*/ 2450995 h 6858000"/>
              <a:gd name="connsiteX617" fmla="*/ 1747337 w 7467600"/>
              <a:gd name="connsiteY617" fmla="*/ 1855264 h 6858000"/>
              <a:gd name="connsiteX618" fmla="*/ 1533749 w 7467600"/>
              <a:gd name="connsiteY618" fmla="*/ 1478656 h 6858000"/>
              <a:gd name="connsiteX619" fmla="*/ 1431890 w 7467600"/>
              <a:gd name="connsiteY619" fmla="*/ 1306475 h 6858000"/>
              <a:gd name="connsiteX620" fmla="*/ 5052692 w 7467600"/>
              <a:gd name="connsiteY620" fmla="*/ 1292994 h 6858000"/>
              <a:gd name="connsiteX621" fmla="*/ 5200661 w 7467600"/>
              <a:gd name="connsiteY621" fmla="*/ 1635186 h 6858000"/>
              <a:gd name="connsiteX622" fmla="*/ 5297138 w 7467600"/>
              <a:gd name="connsiteY622" fmla="*/ 1906351 h 6858000"/>
              <a:gd name="connsiteX623" fmla="*/ 5052692 w 7467600"/>
              <a:gd name="connsiteY623" fmla="*/ 1292994 h 6858000"/>
              <a:gd name="connsiteX624" fmla="*/ 5009948 w 7467600"/>
              <a:gd name="connsiteY624" fmla="*/ 1273619 h 6858000"/>
              <a:gd name="connsiteX625" fmla="*/ 5121777 w 7467600"/>
              <a:gd name="connsiteY625" fmla="*/ 1654213 h 6858000"/>
              <a:gd name="connsiteX626" fmla="*/ 5293545 w 7467600"/>
              <a:gd name="connsiteY626" fmla="*/ 2072247 h 6858000"/>
              <a:gd name="connsiteX627" fmla="*/ 5294042 w 7467600"/>
              <a:gd name="connsiteY627" fmla="*/ 2065019 h 6858000"/>
              <a:gd name="connsiteX628" fmla="*/ 5171936 w 7467600"/>
              <a:gd name="connsiteY628" fmla="*/ 1647613 h 6858000"/>
              <a:gd name="connsiteX629" fmla="*/ 5009948 w 7467600"/>
              <a:gd name="connsiteY629" fmla="*/ 1273619 h 6858000"/>
              <a:gd name="connsiteX630" fmla="*/ 655236 w 7467600"/>
              <a:gd name="connsiteY630" fmla="*/ 1268632 h 6858000"/>
              <a:gd name="connsiteX631" fmla="*/ 839521 w 7467600"/>
              <a:gd name="connsiteY631" fmla="*/ 1685315 h 6858000"/>
              <a:gd name="connsiteX632" fmla="*/ 1109416 w 7467600"/>
              <a:gd name="connsiteY632" fmla="*/ 2061663 h 6858000"/>
              <a:gd name="connsiteX633" fmla="*/ 1298300 w 7467600"/>
              <a:gd name="connsiteY633" fmla="*/ 2247742 h 6858000"/>
              <a:gd name="connsiteX634" fmla="*/ 1125871 w 7467600"/>
              <a:gd name="connsiteY634" fmla="*/ 1989513 h 6858000"/>
              <a:gd name="connsiteX635" fmla="*/ 981574 w 7467600"/>
              <a:gd name="connsiteY635" fmla="*/ 1783157 h 6858000"/>
              <a:gd name="connsiteX636" fmla="*/ 922198 w 7467600"/>
              <a:gd name="connsiteY636" fmla="*/ 1677437 h 6858000"/>
              <a:gd name="connsiteX637" fmla="*/ 869293 w 7467600"/>
              <a:gd name="connsiteY637" fmla="*/ 1583214 h 6858000"/>
              <a:gd name="connsiteX638" fmla="*/ 751431 w 7467600"/>
              <a:gd name="connsiteY638" fmla="*/ 1405731 h 6858000"/>
              <a:gd name="connsiteX639" fmla="*/ 655236 w 7467600"/>
              <a:gd name="connsiteY639" fmla="*/ 1268632 h 6858000"/>
              <a:gd name="connsiteX640" fmla="*/ 6516292 w 7467600"/>
              <a:gd name="connsiteY640" fmla="*/ 1263064 h 6858000"/>
              <a:gd name="connsiteX641" fmla="*/ 5736320 w 7467600"/>
              <a:gd name="connsiteY641" fmla="*/ 1501803 h 6858000"/>
              <a:gd name="connsiteX642" fmla="*/ 6516292 w 7467600"/>
              <a:gd name="connsiteY642" fmla="*/ 1263064 h 6858000"/>
              <a:gd name="connsiteX643" fmla="*/ 291466 w 7467600"/>
              <a:gd name="connsiteY643" fmla="*/ 1250369 h 6858000"/>
              <a:gd name="connsiteX644" fmla="*/ 323180 w 7467600"/>
              <a:gd name="connsiteY644" fmla="*/ 1435283 h 6858000"/>
              <a:gd name="connsiteX645" fmla="*/ 349381 w 7467600"/>
              <a:gd name="connsiteY645" fmla="*/ 1875041 h 6858000"/>
              <a:gd name="connsiteX646" fmla="*/ 374363 w 7467600"/>
              <a:gd name="connsiteY646" fmla="*/ 1506494 h 6858000"/>
              <a:gd name="connsiteX647" fmla="*/ 302168 w 7467600"/>
              <a:gd name="connsiteY647" fmla="*/ 1274495 h 6858000"/>
              <a:gd name="connsiteX648" fmla="*/ 291466 w 7467600"/>
              <a:gd name="connsiteY648" fmla="*/ 1250369 h 6858000"/>
              <a:gd name="connsiteX649" fmla="*/ 678222 w 7467600"/>
              <a:gd name="connsiteY649" fmla="*/ 1248670 h 6858000"/>
              <a:gd name="connsiteX650" fmla="*/ 775536 w 7467600"/>
              <a:gd name="connsiteY650" fmla="*/ 1388015 h 6858000"/>
              <a:gd name="connsiteX651" fmla="*/ 894529 w 7467600"/>
              <a:gd name="connsiteY651" fmla="*/ 1567739 h 6858000"/>
              <a:gd name="connsiteX652" fmla="*/ 948000 w 7467600"/>
              <a:gd name="connsiteY652" fmla="*/ 1663088 h 6858000"/>
              <a:gd name="connsiteX653" fmla="*/ 1006812 w 7467600"/>
              <a:gd name="connsiteY653" fmla="*/ 1767683 h 6858000"/>
              <a:gd name="connsiteX654" fmla="*/ 1149133 w 7467600"/>
              <a:gd name="connsiteY654" fmla="*/ 1971513 h 6858000"/>
              <a:gd name="connsiteX655" fmla="*/ 1333952 w 7467600"/>
              <a:gd name="connsiteY655" fmla="*/ 2251620 h 6858000"/>
              <a:gd name="connsiteX656" fmla="*/ 1337329 w 7467600"/>
              <a:gd name="connsiteY656" fmla="*/ 2258350 h 6858000"/>
              <a:gd name="connsiteX657" fmla="*/ 1014726 w 7467600"/>
              <a:gd name="connsiteY657" fmla="*/ 1615556 h 6858000"/>
              <a:gd name="connsiteX658" fmla="*/ 678222 w 7467600"/>
              <a:gd name="connsiteY658" fmla="*/ 1248670 h 6858000"/>
              <a:gd name="connsiteX659" fmla="*/ 6691602 w 7467600"/>
              <a:gd name="connsiteY659" fmla="*/ 1140573 h 6858000"/>
              <a:gd name="connsiteX660" fmla="*/ 6571100 w 7467600"/>
              <a:gd name="connsiteY660" fmla="*/ 1183662 h 6858000"/>
              <a:gd name="connsiteX661" fmla="*/ 6241687 w 7467600"/>
              <a:gd name="connsiteY661" fmla="*/ 1257600 h 6858000"/>
              <a:gd name="connsiteX662" fmla="*/ 5693009 w 7467600"/>
              <a:gd name="connsiteY662" fmla="*/ 1478256 h 6858000"/>
              <a:gd name="connsiteX663" fmla="*/ 6548420 w 7467600"/>
              <a:gd name="connsiteY663" fmla="*/ 1214599 h 6858000"/>
              <a:gd name="connsiteX664" fmla="*/ 6605473 w 7467600"/>
              <a:gd name="connsiteY664" fmla="*/ 1184686 h 6858000"/>
              <a:gd name="connsiteX665" fmla="*/ 6691602 w 7467600"/>
              <a:gd name="connsiteY665" fmla="*/ 1140573 h 6858000"/>
              <a:gd name="connsiteX666" fmla="*/ 4002475 w 7467600"/>
              <a:gd name="connsiteY666" fmla="*/ 1037802 h 6858000"/>
              <a:gd name="connsiteX667" fmla="*/ 4000324 w 7467600"/>
              <a:gd name="connsiteY667" fmla="*/ 1039362 h 6858000"/>
              <a:gd name="connsiteX668" fmla="*/ 4002862 w 7467600"/>
              <a:gd name="connsiteY668" fmla="*/ 1042866 h 6858000"/>
              <a:gd name="connsiteX669" fmla="*/ 4002475 w 7467600"/>
              <a:gd name="connsiteY669" fmla="*/ 1037802 h 6858000"/>
              <a:gd name="connsiteX670" fmla="*/ 506322 w 7467600"/>
              <a:gd name="connsiteY670" fmla="*/ 1020997 h 6858000"/>
              <a:gd name="connsiteX671" fmla="*/ 533068 w 7467600"/>
              <a:gd name="connsiteY671" fmla="*/ 1029409 h 6858000"/>
              <a:gd name="connsiteX672" fmla="*/ 1232525 w 7467600"/>
              <a:gd name="connsiteY672" fmla="*/ 1804675 h 6858000"/>
              <a:gd name="connsiteX673" fmla="*/ 1388858 w 7467600"/>
              <a:gd name="connsiteY673" fmla="*/ 2368011 h 6858000"/>
              <a:gd name="connsiteX674" fmla="*/ 1384098 w 7467600"/>
              <a:gd name="connsiteY674" fmla="*/ 2378125 h 6858000"/>
              <a:gd name="connsiteX675" fmla="*/ 1425393 w 7467600"/>
              <a:gd name="connsiteY675" fmla="*/ 2589124 h 6858000"/>
              <a:gd name="connsiteX676" fmla="*/ 1424001 w 7467600"/>
              <a:gd name="connsiteY676" fmla="*/ 2597541 h 6858000"/>
              <a:gd name="connsiteX677" fmla="*/ 2152729 w 7467600"/>
              <a:gd name="connsiteY677" fmla="*/ 2864487 h 6858000"/>
              <a:gd name="connsiteX678" fmla="*/ 2020609 w 7467600"/>
              <a:gd name="connsiteY678" fmla="*/ 2539671 h 6858000"/>
              <a:gd name="connsiteX679" fmla="*/ 2018920 w 7467600"/>
              <a:gd name="connsiteY679" fmla="*/ 2536309 h 6858000"/>
              <a:gd name="connsiteX680" fmla="*/ 1342441 w 7467600"/>
              <a:gd name="connsiteY680" fmla="*/ 1173017 h 6858000"/>
              <a:gd name="connsiteX681" fmla="*/ 1367925 w 7467600"/>
              <a:gd name="connsiteY681" fmla="*/ 1135648 h 6858000"/>
              <a:gd name="connsiteX682" fmla="*/ 1771401 w 7467600"/>
              <a:gd name="connsiteY682" fmla="*/ 1806673 h 6858000"/>
              <a:gd name="connsiteX683" fmla="*/ 1972385 w 7467600"/>
              <a:gd name="connsiteY683" fmla="*/ 2198735 h 6858000"/>
              <a:gd name="connsiteX684" fmla="*/ 2040892 w 7467600"/>
              <a:gd name="connsiteY684" fmla="*/ 2405205 h 6858000"/>
              <a:gd name="connsiteX685" fmla="*/ 2131689 w 7467600"/>
              <a:gd name="connsiteY685" fmla="*/ 1936926 h 6858000"/>
              <a:gd name="connsiteX686" fmla="*/ 2454820 w 7467600"/>
              <a:gd name="connsiteY686" fmla="*/ 1248808 h 6858000"/>
              <a:gd name="connsiteX687" fmla="*/ 2492512 w 7467600"/>
              <a:gd name="connsiteY687" fmla="*/ 1302920 h 6858000"/>
              <a:gd name="connsiteX688" fmla="*/ 2081216 w 7467600"/>
              <a:gd name="connsiteY688" fmla="*/ 2527513 h 6858000"/>
              <a:gd name="connsiteX689" fmla="*/ 2081211 w 7467600"/>
              <a:gd name="connsiteY689" fmla="*/ 2528916 h 6858000"/>
              <a:gd name="connsiteX690" fmla="*/ 2199067 w 7467600"/>
              <a:gd name="connsiteY690" fmla="*/ 2884061 h 6858000"/>
              <a:gd name="connsiteX691" fmla="*/ 3192586 w 7467600"/>
              <a:gd name="connsiteY691" fmla="*/ 3411496 h 6858000"/>
              <a:gd name="connsiteX692" fmla="*/ 3182620 w 7467600"/>
              <a:gd name="connsiteY692" fmla="*/ 3483279 h 6858000"/>
              <a:gd name="connsiteX693" fmla="*/ 2435119 w 7467600"/>
              <a:gd name="connsiteY693" fmla="*/ 3080173 h 6858000"/>
              <a:gd name="connsiteX694" fmla="*/ 2410152 w 7467600"/>
              <a:gd name="connsiteY694" fmla="*/ 3063751 h 6858000"/>
              <a:gd name="connsiteX695" fmla="*/ 2408099 w 7467600"/>
              <a:gd name="connsiteY695" fmla="*/ 3064403 h 6858000"/>
              <a:gd name="connsiteX696" fmla="*/ 2407218 w 7467600"/>
              <a:gd name="connsiteY696" fmla="*/ 3070324 h 6858000"/>
              <a:gd name="connsiteX697" fmla="*/ 2380138 w 7467600"/>
              <a:gd name="connsiteY697" fmla="*/ 3099341 h 6858000"/>
              <a:gd name="connsiteX698" fmla="*/ 1765923 w 7467600"/>
              <a:gd name="connsiteY698" fmla="*/ 3581043 h 6858000"/>
              <a:gd name="connsiteX699" fmla="*/ 1702258 w 7467600"/>
              <a:gd name="connsiteY699" fmla="*/ 3612286 h 6858000"/>
              <a:gd name="connsiteX700" fmla="*/ 1538370 w 7467600"/>
              <a:gd name="connsiteY700" fmla="*/ 3811804 h 6858000"/>
              <a:gd name="connsiteX701" fmla="*/ 542867 w 7467600"/>
              <a:gd name="connsiteY701" fmla="*/ 4944092 h 6858000"/>
              <a:gd name="connsiteX702" fmla="*/ 515800 w 7467600"/>
              <a:gd name="connsiteY702" fmla="*/ 4862180 h 6858000"/>
              <a:gd name="connsiteX703" fmla="*/ 909145 w 7467600"/>
              <a:gd name="connsiteY703" fmla="*/ 4199225 h 6858000"/>
              <a:gd name="connsiteX704" fmla="*/ 1214067 w 7467600"/>
              <a:gd name="connsiteY704" fmla="*/ 3908561 h 6858000"/>
              <a:gd name="connsiteX705" fmla="*/ 640967 w 7467600"/>
              <a:gd name="connsiteY705" fmla="*/ 4105601 h 6858000"/>
              <a:gd name="connsiteX706" fmla="*/ 112563 w 7467600"/>
              <a:gd name="connsiteY706" fmla="*/ 4396952 h 6858000"/>
              <a:gd name="connsiteX707" fmla="*/ 0 w 7467600"/>
              <a:gd name="connsiteY707" fmla="*/ 4466006 h 6858000"/>
              <a:gd name="connsiteX708" fmla="*/ 0 w 7467600"/>
              <a:gd name="connsiteY708" fmla="*/ 4233763 h 6858000"/>
              <a:gd name="connsiteX709" fmla="*/ 36881 w 7467600"/>
              <a:gd name="connsiteY709" fmla="*/ 4200118 h 6858000"/>
              <a:gd name="connsiteX710" fmla="*/ 910534 w 7467600"/>
              <a:gd name="connsiteY710" fmla="*/ 3629753 h 6858000"/>
              <a:gd name="connsiteX711" fmla="*/ 1578717 w 7467600"/>
              <a:gd name="connsiteY711" fmla="*/ 3575982 h 6858000"/>
              <a:gd name="connsiteX712" fmla="*/ 2338780 w 7467600"/>
              <a:gd name="connsiteY712" fmla="*/ 3033725 h 6858000"/>
              <a:gd name="connsiteX713" fmla="*/ 1807991 w 7467600"/>
              <a:gd name="connsiteY713" fmla="*/ 2807184 h 6858000"/>
              <a:gd name="connsiteX714" fmla="*/ 1416358 w 7467600"/>
              <a:gd name="connsiteY714" fmla="*/ 3112571 h 6858000"/>
              <a:gd name="connsiteX715" fmla="*/ 939066 w 7467600"/>
              <a:gd name="connsiteY715" fmla="*/ 3378798 h 6858000"/>
              <a:gd name="connsiteX716" fmla="*/ 115099 w 7467600"/>
              <a:gd name="connsiteY716" fmla="*/ 3607650 h 6858000"/>
              <a:gd name="connsiteX717" fmla="*/ 97284 w 7467600"/>
              <a:gd name="connsiteY717" fmla="*/ 3520393 h 6858000"/>
              <a:gd name="connsiteX718" fmla="*/ 922050 w 7467600"/>
              <a:gd name="connsiteY718" fmla="*/ 3074867 h 6858000"/>
              <a:gd name="connsiteX719" fmla="*/ 1405265 w 7467600"/>
              <a:gd name="connsiteY719" fmla="*/ 3016319 h 6858000"/>
              <a:gd name="connsiteX720" fmla="*/ 1407512 w 7467600"/>
              <a:gd name="connsiteY720" fmla="*/ 3018001 h 6858000"/>
              <a:gd name="connsiteX721" fmla="*/ 1726266 w 7467600"/>
              <a:gd name="connsiteY721" fmla="*/ 2777274 h 6858000"/>
              <a:gd name="connsiteX722" fmla="*/ 625390 w 7467600"/>
              <a:gd name="connsiteY722" fmla="*/ 2514541 h 6858000"/>
              <a:gd name="connsiteX723" fmla="*/ 619799 w 7467600"/>
              <a:gd name="connsiteY723" fmla="*/ 2527180 h 6858000"/>
              <a:gd name="connsiteX724" fmla="*/ 310030 w 7467600"/>
              <a:gd name="connsiteY724" fmla="*/ 2771818 h 6858000"/>
              <a:gd name="connsiteX725" fmla="*/ 173877 w 7467600"/>
              <a:gd name="connsiteY725" fmla="*/ 2937056 h 6858000"/>
              <a:gd name="connsiteX726" fmla="*/ 77889 w 7467600"/>
              <a:gd name="connsiteY726" fmla="*/ 3138440 h 6858000"/>
              <a:gd name="connsiteX727" fmla="*/ 0 w 7467600"/>
              <a:gd name="connsiteY727" fmla="*/ 3271395 h 6858000"/>
              <a:gd name="connsiteX728" fmla="*/ 0 w 7467600"/>
              <a:gd name="connsiteY728" fmla="*/ 3153002 h 6858000"/>
              <a:gd name="connsiteX729" fmla="*/ 2386 w 7467600"/>
              <a:gd name="connsiteY729" fmla="*/ 3149203 h 6858000"/>
              <a:gd name="connsiteX730" fmla="*/ 89753 w 7467600"/>
              <a:gd name="connsiteY730" fmla="*/ 2987702 h 6858000"/>
              <a:gd name="connsiteX731" fmla="*/ 76869 w 7467600"/>
              <a:gd name="connsiteY731" fmla="*/ 3005404 h 6858000"/>
              <a:gd name="connsiteX732" fmla="*/ 32049 w 7467600"/>
              <a:gd name="connsiteY732" fmla="*/ 3065814 h 6858000"/>
              <a:gd name="connsiteX733" fmla="*/ 0 w 7467600"/>
              <a:gd name="connsiteY733" fmla="*/ 3108744 h 6858000"/>
              <a:gd name="connsiteX734" fmla="*/ 0 w 7467600"/>
              <a:gd name="connsiteY734" fmla="*/ 3058059 h 6858000"/>
              <a:gd name="connsiteX735" fmla="*/ 7610 w 7467600"/>
              <a:gd name="connsiteY735" fmla="*/ 3047889 h 6858000"/>
              <a:gd name="connsiteX736" fmla="*/ 52419 w 7467600"/>
              <a:gd name="connsiteY736" fmla="*/ 2987479 h 6858000"/>
              <a:gd name="connsiteX737" fmla="*/ 59142 w 7467600"/>
              <a:gd name="connsiteY737" fmla="*/ 2978488 h 6858000"/>
              <a:gd name="connsiteX738" fmla="*/ 0 w 7467600"/>
              <a:gd name="connsiteY738" fmla="*/ 3015334 h 6858000"/>
              <a:gd name="connsiteX739" fmla="*/ 0 w 7467600"/>
              <a:gd name="connsiteY739" fmla="*/ 2914286 h 6858000"/>
              <a:gd name="connsiteX740" fmla="*/ 36383 w 7467600"/>
              <a:gd name="connsiteY740" fmla="*/ 2901128 h 6858000"/>
              <a:gd name="connsiteX741" fmla="*/ 156329 w 7467600"/>
              <a:gd name="connsiteY741" fmla="*/ 2840533 h 6858000"/>
              <a:gd name="connsiteX742" fmla="*/ 358355 w 7467600"/>
              <a:gd name="connsiteY742" fmla="*/ 2620471 h 6858000"/>
              <a:gd name="connsiteX743" fmla="*/ 510577 w 7467600"/>
              <a:gd name="connsiteY743" fmla="*/ 2501244 h 6858000"/>
              <a:gd name="connsiteX744" fmla="*/ 211967 w 7467600"/>
              <a:gd name="connsiteY744" fmla="*/ 2479171 h 6858000"/>
              <a:gd name="connsiteX745" fmla="*/ 0 w 7467600"/>
              <a:gd name="connsiteY745" fmla="*/ 2476398 h 6858000"/>
              <a:gd name="connsiteX746" fmla="*/ 0 w 7467600"/>
              <a:gd name="connsiteY746" fmla="*/ 2389189 h 6858000"/>
              <a:gd name="connsiteX747" fmla="*/ 103062 w 7467600"/>
              <a:gd name="connsiteY747" fmla="*/ 2389518 h 6858000"/>
              <a:gd name="connsiteX748" fmla="*/ 510734 w 7467600"/>
              <a:gd name="connsiteY748" fmla="*/ 2416201 h 6858000"/>
              <a:gd name="connsiteX749" fmla="*/ 279257 w 7467600"/>
              <a:gd name="connsiteY749" fmla="*/ 2092102 h 6858000"/>
              <a:gd name="connsiteX750" fmla="*/ 65265 w 7467600"/>
              <a:gd name="connsiteY750" fmla="*/ 2006049 h 6858000"/>
              <a:gd name="connsiteX751" fmla="*/ 0 w 7467600"/>
              <a:gd name="connsiteY751" fmla="*/ 1982532 h 6858000"/>
              <a:gd name="connsiteX752" fmla="*/ 0 w 7467600"/>
              <a:gd name="connsiteY752" fmla="*/ 1912789 h 6858000"/>
              <a:gd name="connsiteX753" fmla="*/ 97460 w 7467600"/>
              <a:gd name="connsiteY753" fmla="*/ 1953725 h 6858000"/>
              <a:gd name="connsiteX754" fmla="*/ 221272 w 7467600"/>
              <a:gd name="connsiteY754" fmla="*/ 1980766 h 6858000"/>
              <a:gd name="connsiteX755" fmla="*/ 116765 w 7467600"/>
              <a:gd name="connsiteY755" fmla="*/ 1911033 h 6858000"/>
              <a:gd name="connsiteX756" fmla="*/ 16405 w 7467600"/>
              <a:gd name="connsiteY756" fmla="*/ 1803412 h 6858000"/>
              <a:gd name="connsiteX757" fmla="*/ 0 w 7467600"/>
              <a:gd name="connsiteY757" fmla="*/ 1784777 h 6858000"/>
              <a:gd name="connsiteX758" fmla="*/ 0 w 7467600"/>
              <a:gd name="connsiteY758" fmla="*/ 1740082 h 6858000"/>
              <a:gd name="connsiteX759" fmla="*/ 39394 w 7467600"/>
              <a:gd name="connsiteY759" fmla="*/ 1784856 h 6858000"/>
              <a:gd name="connsiteX760" fmla="*/ 135813 w 7467600"/>
              <a:gd name="connsiteY760" fmla="*/ 1888838 h 6858000"/>
              <a:gd name="connsiteX761" fmla="*/ 242575 w 7467600"/>
              <a:gd name="connsiteY761" fmla="*/ 1958841 h 6858000"/>
              <a:gd name="connsiteX762" fmla="*/ 82197 w 7467600"/>
              <a:gd name="connsiteY762" fmla="*/ 1754826 h 6858000"/>
              <a:gd name="connsiteX763" fmla="*/ 0 w 7467600"/>
              <a:gd name="connsiteY763" fmla="*/ 1679650 h 6858000"/>
              <a:gd name="connsiteX764" fmla="*/ 0 w 7467600"/>
              <a:gd name="connsiteY764" fmla="*/ 1602463 h 6858000"/>
              <a:gd name="connsiteX765" fmla="*/ 84689 w 7467600"/>
              <a:gd name="connsiteY765" fmla="*/ 1677442 h 6858000"/>
              <a:gd name="connsiteX766" fmla="*/ 298437 w 7467600"/>
              <a:gd name="connsiteY766" fmla="*/ 1968019 h 6858000"/>
              <a:gd name="connsiteX767" fmla="*/ 227269 w 7467600"/>
              <a:gd name="connsiteY767" fmla="*/ 1114064 h 6858000"/>
              <a:gd name="connsiteX768" fmla="*/ 248003 w 7467600"/>
              <a:gd name="connsiteY768" fmla="*/ 1089613 h 6858000"/>
              <a:gd name="connsiteX769" fmla="*/ 427020 w 7467600"/>
              <a:gd name="connsiteY769" fmla="*/ 1619803 h 6858000"/>
              <a:gd name="connsiteX770" fmla="*/ 340345 w 7467600"/>
              <a:gd name="connsiteY770" fmla="*/ 2027739 h 6858000"/>
              <a:gd name="connsiteX771" fmla="*/ 360865 w 7467600"/>
              <a:gd name="connsiteY771" fmla="*/ 2044827 h 6858000"/>
              <a:gd name="connsiteX772" fmla="*/ 560414 w 7467600"/>
              <a:gd name="connsiteY772" fmla="*/ 2421457 h 6858000"/>
              <a:gd name="connsiteX773" fmla="*/ 1359703 w 7467600"/>
              <a:gd name="connsiteY773" fmla="*/ 2578554 h 6858000"/>
              <a:gd name="connsiteX774" fmla="*/ 1359422 w 7467600"/>
              <a:gd name="connsiteY774" fmla="*/ 2577994 h 6858000"/>
              <a:gd name="connsiteX775" fmla="*/ 828701 w 7467600"/>
              <a:gd name="connsiteY775" fmla="*/ 1839520 h 6858000"/>
              <a:gd name="connsiteX776" fmla="*/ 494427 w 7467600"/>
              <a:gd name="connsiteY776" fmla="*/ 1092333 h 6858000"/>
              <a:gd name="connsiteX777" fmla="*/ 506322 w 7467600"/>
              <a:gd name="connsiteY777" fmla="*/ 1020997 h 6858000"/>
              <a:gd name="connsiteX778" fmla="*/ 4570198 w 7467600"/>
              <a:gd name="connsiteY778" fmla="*/ 978081 h 6858000"/>
              <a:gd name="connsiteX779" fmla="*/ 4523691 w 7467600"/>
              <a:gd name="connsiteY779" fmla="*/ 1127776 h 6858000"/>
              <a:gd name="connsiteX780" fmla="*/ 4509875 w 7467600"/>
              <a:gd name="connsiteY780" fmla="*/ 1167552 h 6858000"/>
              <a:gd name="connsiteX781" fmla="*/ 4478168 w 7467600"/>
              <a:gd name="connsiteY781" fmla="*/ 1260735 h 6858000"/>
              <a:gd name="connsiteX782" fmla="*/ 4409309 w 7467600"/>
              <a:gd name="connsiteY782" fmla="*/ 1666996 h 6858000"/>
              <a:gd name="connsiteX783" fmla="*/ 4370031 w 7467600"/>
              <a:gd name="connsiteY783" fmla="*/ 1955666 h 6858000"/>
              <a:gd name="connsiteX784" fmla="*/ 4570198 w 7467600"/>
              <a:gd name="connsiteY784" fmla="*/ 978081 h 6858000"/>
              <a:gd name="connsiteX785" fmla="*/ 4557898 w 7467600"/>
              <a:gd name="connsiteY785" fmla="*/ 900011 h 6858000"/>
              <a:gd name="connsiteX786" fmla="*/ 4344840 w 7467600"/>
              <a:gd name="connsiteY786" fmla="*/ 1922038 h 6858000"/>
              <a:gd name="connsiteX787" fmla="*/ 4378710 w 7467600"/>
              <a:gd name="connsiteY787" fmla="*/ 1665516 h 6858000"/>
              <a:gd name="connsiteX788" fmla="*/ 4448798 w 7467600"/>
              <a:gd name="connsiteY788" fmla="*/ 1253024 h 6858000"/>
              <a:gd name="connsiteX789" fmla="*/ 4480315 w 7467600"/>
              <a:gd name="connsiteY789" fmla="*/ 1158454 h 6858000"/>
              <a:gd name="connsiteX790" fmla="*/ 4494133 w 7467600"/>
              <a:gd name="connsiteY790" fmla="*/ 1118676 h 6858000"/>
              <a:gd name="connsiteX791" fmla="*/ 4557898 w 7467600"/>
              <a:gd name="connsiteY791" fmla="*/ 900011 h 6858000"/>
              <a:gd name="connsiteX792" fmla="*/ 5870151 w 7467600"/>
              <a:gd name="connsiteY792" fmla="*/ 898890 h 6858000"/>
              <a:gd name="connsiteX793" fmla="*/ 5861335 w 7467600"/>
              <a:gd name="connsiteY793" fmla="*/ 899177 h 6858000"/>
              <a:gd name="connsiteX794" fmla="*/ 5843702 w 7467600"/>
              <a:gd name="connsiteY794" fmla="*/ 899748 h 6858000"/>
              <a:gd name="connsiteX795" fmla="*/ 5651107 w 7467600"/>
              <a:gd name="connsiteY795" fmla="*/ 920306 h 6858000"/>
              <a:gd name="connsiteX796" fmla="*/ 5459407 w 7467600"/>
              <a:gd name="connsiteY796" fmla="*/ 940975 h 6858000"/>
              <a:gd name="connsiteX797" fmla="*/ 5374846 w 7467600"/>
              <a:gd name="connsiteY797" fmla="*/ 941988 h 6858000"/>
              <a:gd name="connsiteX798" fmla="*/ 5256105 w 7467600"/>
              <a:gd name="connsiteY798" fmla="*/ 945632 h 6858000"/>
              <a:gd name="connsiteX799" fmla="*/ 5107071 w 7467600"/>
              <a:gd name="connsiteY799" fmla="*/ 969720 h 6858000"/>
              <a:gd name="connsiteX800" fmla="*/ 4998681 w 7467600"/>
              <a:gd name="connsiteY800" fmla="*/ 988771 h 6858000"/>
              <a:gd name="connsiteX801" fmla="*/ 5870151 w 7467600"/>
              <a:gd name="connsiteY801" fmla="*/ 898890 h 6858000"/>
              <a:gd name="connsiteX802" fmla="*/ 5504425 w 7467600"/>
              <a:gd name="connsiteY802" fmla="*/ 848067 h 6858000"/>
              <a:gd name="connsiteX803" fmla="*/ 4968849 w 7467600"/>
              <a:gd name="connsiteY803" fmla="*/ 962318 h 6858000"/>
              <a:gd name="connsiteX804" fmla="*/ 5104039 w 7467600"/>
              <a:gd name="connsiteY804" fmla="*/ 940634 h 6858000"/>
              <a:gd name="connsiteX805" fmla="*/ 5256311 w 7467600"/>
              <a:gd name="connsiteY805" fmla="*/ 916490 h 6858000"/>
              <a:gd name="connsiteX806" fmla="*/ 5377381 w 7467600"/>
              <a:gd name="connsiteY806" fmla="*/ 912671 h 6858000"/>
              <a:gd name="connsiteX807" fmla="*/ 5460148 w 7467600"/>
              <a:gd name="connsiteY807" fmla="*/ 911442 h 6858000"/>
              <a:gd name="connsiteX808" fmla="*/ 5648971 w 7467600"/>
              <a:gd name="connsiteY808" fmla="*/ 891331 h 6858000"/>
              <a:gd name="connsiteX809" fmla="*/ 5844807 w 7467600"/>
              <a:gd name="connsiteY809" fmla="*/ 870718 h 6858000"/>
              <a:gd name="connsiteX810" fmla="*/ 5862975 w 7467600"/>
              <a:gd name="connsiteY810" fmla="*/ 869756 h 6858000"/>
              <a:gd name="connsiteX811" fmla="*/ 5920887 w 7467600"/>
              <a:gd name="connsiteY811" fmla="*/ 865929 h 6858000"/>
              <a:gd name="connsiteX812" fmla="*/ 5504425 w 7467600"/>
              <a:gd name="connsiteY812" fmla="*/ 848067 h 6858000"/>
              <a:gd name="connsiteX813" fmla="*/ 3607114 w 7467600"/>
              <a:gd name="connsiteY813" fmla="*/ 467441 h 6858000"/>
              <a:gd name="connsiteX814" fmla="*/ 3296242 w 7467600"/>
              <a:gd name="connsiteY814" fmla="*/ 807991 h 6858000"/>
              <a:gd name="connsiteX815" fmla="*/ 3174674 w 7467600"/>
              <a:gd name="connsiteY815" fmla="*/ 919759 h 6858000"/>
              <a:gd name="connsiteX816" fmla="*/ 3042978 w 7467600"/>
              <a:gd name="connsiteY816" fmla="*/ 1054894 h 6858000"/>
              <a:gd name="connsiteX817" fmla="*/ 2968914 w 7467600"/>
              <a:gd name="connsiteY817" fmla="*/ 1133756 h 6858000"/>
              <a:gd name="connsiteX818" fmla="*/ 3103823 w 7467600"/>
              <a:gd name="connsiteY818" fmla="*/ 1026814 h 6858000"/>
              <a:gd name="connsiteX819" fmla="*/ 3607114 w 7467600"/>
              <a:gd name="connsiteY819" fmla="*/ 467441 h 6858000"/>
              <a:gd name="connsiteX820" fmla="*/ 3744487 w 7467600"/>
              <a:gd name="connsiteY820" fmla="*/ 383136 h 6858000"/>
              <a:gd name="connsiteX821" fmla="*/ 3970213 w 7467600"/>
              <a:gd name="connsiteY821" fmla="*/ 995559 h 6858000"/>
              <a:gd name="connsiteX822" fmla="*/ 3744487 w 7467600"/>
              <a:gd name="connsiteY822" fmla="*/ 383136 h 6858000"/>
              <a:gd name="connsiteX823" fmla="*/ 3624562 w 7467600"/>
              <a:gd name="connsiteY823" fmla="*/ 367041 h 6858000"/>
              <a:gd name="connsiteX824" fmla="*/ 3489712 w 7467600"/>
              <a:gd name="connsiteY824" fmla="*/ 485386 h 6858000"/>
              <a:gd name="connsiteX825" fmla="*/ 3182994 w 7467600"/>
              <a:gd name="connsiteY825" fmla="*/ 828265 h 6858000"/>
              <a:gd name="connsiteX826" fmla="*/ 2892114 w 7467600"/>
              <a:gd name="connsiteY826" fmla="*/ 1172635 h 6858000"/>
              <a:gd name="connsiteX827" fmla="*/ 3021459 w 7467600"/>
              <a:gd name="connsiteY827" fmla="*/ 1035385 h 6858000"/>
              <a:gd name="connsiteX828" fmla="*/ 3153873 w 7467600"/>
              <a:gd name="connsiteY828" fmla="*/ 898971 h 6858000"/>
              <a:gd name="connsiteX829" fmla="*/ 3276511 w 7467600"/>
              <a:gd name="connsiteY829" fmla="*/ 786423 h 6858000"/>
              <a:gd name="connsiteX830" fmla="*/ 3584154 w 7467600"/>
              <a:gd name="connsiteY830" fmla="*/ 448218 h 6858000"/>
              <a:gd name="connsiteX831" fmla="*/ 3624562 w 7467600"/>
              <a:gd name="connsiteY831" fmla="*/ 367041 h 6858000"/>
              <a:gd name="connsiteX832" fmla="*/ 3766672 w 7467600"/>
              <a:gd name="connsiteY832" fmla="*/ 359429 h 6858000"/>
              <a:gd name="connsiteX833" fmla="*/ 3996338 w 7467600"/>
              <a:gd name="connsiteY833" fmla="*/ 968237 h 6858000"/>
              <a:gd name="connsiteX834" fmla="*/ 3766672 w 7467600"/>
              <a:gd name="connsiteY834" fmla="*/ 359429 h 6858000"/>
              <a:gd name="connsiteX835" fmla="*/ 5805386 w 7467600"/>
              <a:gd name="connsiteY835" fmla="*/ 239240 h 6858000"/>
              <a:gd name="connsiteX836" fmla="*/ 5736947 w 7467600"/>
              <a:gd name="connsiteY836" fmla="*/ 261367 h 6858000"/>
              <a:gd name="connsiteX837" fmla="*/ 5427012 w 7467600"/>
              <a:gd name="connsiteY837" fmla="*/ 311272 h 6858000"/>
              <a:gd name="connsiteX838" fmla="*/ 5147818 w 7467600"/>
              <a:gd name="connsiteY838" fmla="*/ 322112 h 6858000"/>
              <a:gd name="connsiteX839" fmla="*/ 5060854 w 7467600"/>
              <a:gd name="connsiteY839" fmla="*/ 311882 h 6858000"/>
              <a:gd name="connsiteX840" fmla="*/ 4945989 w 7467600"/>
              <a:gd name="connsiteY840" fmla="*/ 300516 h 6858000"/>
              <a:gd name="connsiteX841" fmla="*/ 5410479 w 7467600"/>
              <a:gd name="connsiteY841" fmla="*/ 348434 h 6858000"/>
              <a:gd name="connsiteX842" fmla="*/ 5805386 w 7467600"/>
              <a:gd name="connsiteY842" fmla="*/ 239240 h 6858000"/>
              <a:gd name="connsiteX843" fmla="*/ 5905192 w 7467600"/>
              <a:gd name="connsiteY843" fmla="*/ 163079 h 6858000"/>
              <a:gd name="connsiteX844" fmla="*/ 5865655 w 7467600"/>
              <a:gd name="connsiteY844" fmla="*/ 171901 h 6858000"/>
              <a:gd name="connsiteX845" fmla="*/ 5259740 w 7467600"/>
              <a:gd name="connsiteY845" fmla="*/ 257013 h 6858000"/>
              <a:gd name="connsiteX846" fmla="*/ 5208466 w 7467600"/>
              <a:gd name="connsiteY846" fmla="*/ 257550 h 6858000"/>
              <a:gd name="connsiteX847" fmla="*/ 4980204 w 7467600"/>
              <a:gd name="connsiteY847" fmla="*/ 271903 h 6858000"/>
              <a:gd name="connsiteX848" fmla="*/ 5068068 w 7467600"/>
              <a:gd name="connsiteY848" fmla="*/ 282244 h 6858000"/>
              <a:gd name="connsiteX849" fmla="*/ 5153231 w 7467600"/>
              <a:gd name="connsiteY849" fmla="*/ 292240 h 6858000"/>
              <a:gd name="connsiteX850" fmla="*/ 5426491 w 7467600"/>
              <a:gd name="connsiteY850" fmla="*/ 281128 h 6858000"/>
              <a:gd name="connsiteX851" fmla="*/ 5731212 w 7467600"/>
              <a:gd name="connsiteY851" fmla="*/ 231951 h 6858000"/>
              <a:gd name="connsiteX852" fmla="*/ 5905192 w 7467600"/>
              <a:gd name="connsiteY852" fmla="*/ 163079 h 6858000"/>
              <a:gd name="connsiteX853" fmla="*/ 5944437 w 7467600"/>
              <a:gd name="connsiteY853" fmla="*/ 113829 h 6858000"/>
              <a:gd name="connsiteX854" fmla="*/ 5825032 w 7467600"/>
              <a:gd name="connsiteY854" fmla="*/ 146405 h 6858000"/>
              <a:gd name="connsiteX855" fmla="*/ 4955599 w 7467600"/>
              <a:gd name="connsiteY855" fmla="*/ 247008 h 6858000"/>
              <a:gd name="connsiteX856" fmla="*/ 5210104 w 7467600"/>
              <a:gd name="connsiteY856" fmla="*/ 228123 h 6858000"/>
              <a:gd name="connsiteX857" fmla="*/ 5261015 w 7467600"/>
              <a:gd name="connsiteY857" fmla="*/ 227087 h 6858000"/>
              <a:gd name="connsiteX858" fmla="*/ 5861181 w 7467600"/>
              <a:gd name="connsiteY858" fmla="*/ 143093 h 6858000"/>
              <a:gd name="connsiteX859" fmla="*/ 5961252 w 7467600"/>
              <a:gd name="connsiteY859" fmla="*/ 114820 h 6858000"/>
              <a:gd name="connsiteX860" fmla="*/ 5944437 w 7467600"/>
              <a:gd name="connsiteY860" fmla="*/ 113829 h 6858000"/>
              <a:gd name="connsiteX861" fmla="*/ 3882765 w 7467600"/>
              <a:gd name="connsiteY861" fmla="*/ 0 h 6858000"/>
              <a:gd name="connsiteX862" fmla="*/ 3995099 w 7467600"/>
              <a:gd name="connsiteY862" fmla="*/ 0 h 6858000"/>
              <a:gd name="connsiteX863" fmla="*/ 4163818 w 7467600"/>
              <a:gd name="connsiteY863" fmla="*/ 234104 h 6858000"/>
              <a:gd name="connsiteX864" fmla="*/ 4172099 w 7467600"/>
              <a:gd name="connsiteY864" fmla="*/ 234207 h 6858000"/>
              <a:gd name="connsiteX865" fmla="*/ 4784282 w 7467600"/>
              <a:gd name="connsiteY865" fmla="*/ 276561 h 6858000"/>
              <a:gd name="connsiteX866" fmla="*/ 4801687 w 7467600"/>
              <a:gd name="connsiteY866" fmla="*/ 267764 h 6858000"/>
              <a:gd name="connsiteX867" fmla="*/ 6082788 w 7467600"/>
              <a:gd name="connsiteY867" fmla="*/ 64119 h 6858000"/>
              <a:gd name="connsiteX868" fmla="*/ 6099442 w 7467600"/>
              <a:gd name="connsiteY868" fmla="*/ 82568 h 6858000"/>
              <a:gd name="connsiteX869" fmla="*/ 4804137 w 7467600"/>
              <a:gd name="connsiteY869" fmla="*/ 320931 h 6858000"/>
              <a:gd name="connsiteX870" fmla="*/ 4227047 w 7467600"/>
              <a:gd name="connsiteY870" fmla="*/ 313415 h 6858000"/>
              <a:gd name="connsiteX871" fmla="*/ 4346041 w 7467600"/>
              <a:gd name="connsiteY871" fmla="*/ 456086 h 6858000"/>
              <a:gd name="connsiteX872" fmla="*/ 4870967 w 7467600"/>
              <a:gd name="connsiteY872" fmla="*/ 963061 h 6858000"/>
              <a:gd name="connsiteX873" fmla="*/ 4889647 w 7467600"/>
              <a:gd name="connsiteY873" fmla="*/ 957147 h 6858000"/>
              <a:gd name="connsiteX874" fmla="*/ 5422504 w 7467600"/>
              <a:gd name="connsiteY874" fmla="*/ 805191 h 6858000"/>
              <a:gd name="connsiteX875" fmla="*/ 6087656 w 7467600"/>
              <a:gd name="connsiteY875" fmla="*/ 826703 h 6858000"/>
              <a:gd name="connsiteX876" fmla="*/ 6058717 w 7467600"/>
              <a:gd name="connsiteY876" fmla="*/ 865992 h 6858000"/>
              <a:gd name="connsiteX877" fmla="*/ 4974153 w 7467600"/>
              <a:gd name="connsiteY877" fmla="*/ 1045456 h 6858000"/>
              <a:gd name="connsiteX878" fmla="*/ 5627835 w 7467600"/>
              <a:gd name="connsiteY878" fmla="*/ 1472077 h 6858000"/>
              <a:gd name="connsiteX879" fmla="*/ 5629817 w 7467600"/>
              <a:gd name="connsiteY879" fmla="*/ 1471412 h 6858000"/>
              <a:gd name="connsiteX880" fmla="*/ 5634124 w 7467600"/>
              <a:gd name="connsiteY880" fmla="*/ 1470572 h 6858000"/>
              <a:gd name="connsiteX881" fmla="*/ 5755832 w 7467600"/>
              <a:gd name="connsiteY881" fmla="*/ 1383886 h 6858000"/>
              <a:gd name="connsiteX882" fmla="*/ 6014186 w 7467600"/>
              <a:gd name="connsiteY882" fmla="*/ 1279799 h 6858000"/>
              <a:gd name="connsiteX883" fmla="*/ 6901619 w 7467600"/>
              <a:gd name="connsiteY883" fmla="*/ 1047874 h 6858000"/>
              <a:gd name="connsiteX884" fmla="*/ 6931566 w 7467600"/>
              <a:gd name="connsiteY884" fmla="*/ 1062034 h 6858000"/>
              <a:gd name="connsiteX885" fmla="*/ 5790982 w 7467600"/>
              <a:gd name="connsiteY885" fmla="*/ 1561380 h 6858000"/>
              <a:gd name="connsiteX886" fmla="*/ 6188971 w 7467600"/>
              <a:gd name="connsiteY886" fmla="*/ 1755168 h 6858000"/>
              <a:gd name="connsiteX887" fmla="*/ 6202446 w 7467600"/>
              <a:gd name="connsiteY887" fmla="*/ 1752268 h 6858000"/>
              <a:gd name="connsiteX888" fmla="*/ 7179560 w 7467600"/>
              <a:gd name="connsiteY888" fmla="*/ 1467551 h 6858000"/>
              <a:gd name="connsiteX889" fmla="*/ 7158730 w 7467600"/>
              <a:gd name="connsiteY889" fmla="*/ 1507835 h 6858000"/>
              <a:gd name="connsiteX890" fmla="*/ 6326959 w 7467600"/>
              <a:gd name="connsiteY890" fmla="*/ 1817686 h 6858000"/>
              <a:gd name="connsiteX891" fmla="*/ 6537433 w 7467600"/>
              <a:gd name="connsiteY891" fmla="*/ 1907790 h 6858000"/>
              <a:gd name="connsiteX892" fmla="*/ 6550221 w 7467600"/>
              <a:gd name="connsiteY892" fmla="*/ 1910729 h 6858000"/>
              <a:gd name="connsiteX893" fmla="*/ 6964438 w 7467600"/>
              <a:gd name="connsiteY893" fmla="*/ 2209505 h 6858000"/>
              <a:gd name="connsiteX894" fmla="*/ 7367862 w 7467600"/>
              <a:gd name="connsiteY894" fmla="*/ 2806833 h 6858000"/>
              <a:gd name="connsiteX895" fmla="*/ 7364329 w 7467600"/>
              <a:gd name="connsiteY895" fmla="*/ 2826907 h 6858000"/>
              <a:gd name="connsiteX896" fmla="*/ 7290545 w 7467600"/>
              <a:gd name="connsiteY896" fmla="*/ 2850663 h 6858000"/>
              <a:gd name="connsiteX897" fmla="*/ 6472036 w 7467600"/>
              <a:gd name="connsiteY897" fmla="*/ 1959003 h 6858000"/>
              <a:gd name="connsiteX898" fmla="*/ 5792897 w 7467600"/>
              <a:gd name="connsiteY898" fmla="*/ 1647747 h 6858000"/>
              <a:gd name="connsiteX899" fmla="*/ 5842751 w 7467600"/>
              <a:gd name="connsiteY899" fmla="*/ 1816112 h 6858000"/>
              <a:gd name="connsiteX900" fmla="*/ 5847424 w 7467600"/>
              <a:gd name="connsiteY900" fmla="*/ 1815776 h 6858000"/>
              <a:gd name="connsiteX901" fmla="*/ 6399821 w 7467600"/>
              <a:gd name="connsiteY901" fmla="*/ 2344799 h 6858000"/>
              <a:gd name="connsiteX902" fmla="*/ 6323232 w 7467600"/>
              <a:gd name="connsiteY902" fmla="*/ 2389634 h 6858000"/>
              <a:gd name="connsiteX903" fmla="*/ 5942958 w 7467600"/>
              <a:gd name="connsiteY903" fmla="*/ 2077708 h 6858000"/>
              <a:gd name="connsiteX904" fmla="*/ 5921559 w 7467600"/>
              <a:gd name="connsiteY904" fmla="*/ 2378596 h 6858000"/>
              <a:gd name="connsiteX905" fmla="*/ 5817651 w 7467600"/>
              <a:gd name="connsiteY905" fmla="*/ 3023919 h 6858000"/>
              <a:gd name="connsiteX906" fmla="*/ 5729634 w 7467600"/>
              <a:gd name="connsiteY906" fmla="*/ 3051849 h 6858000"/>
              <a:gd name="connsiteX907" fmla="*/ 5611018 w 7467600"/>
              <a:gd name="connsiteY907" fmla="*/ 2316769 h 6858000"/>
              <a:gd name="connsiteX908" fmla="*/ 5687608 w 7467600"/>
              <a:gd name="connsiteY908" fmla="*/ 2039972 h 6858000"/>
              <a:gd name="connsiteX909" fmla="*/ 5657554 w 7467600"/>
              <a:gd name="connsiteY909" fmla="*/ 1576445 h 6858000"/>
              <a:gd name="connsiteX910" fmla="*/ 5150475 w 7467600"/>
              <a:gd name="connsiteY910" fmla="*/ 1274012 h 6858000"/>
              <a:gd name="connsiteX911" fmla="*/ 5349142 w 7467600"/>
              <a:gd name="connsiteY911" fmla="*/ 2204405 h 6858000"/>
              <a:gd name="connsiteX912" fmla="*/ 5262214 w 7467600"/>
              <a:gd name="connsiteY912" fmla="*/ 2233836 h 6858000"/>
              <a:gd name="connsiteX913" fmla="*/ 4981539 w 7467600"/>
              <a:gd name="connsiteY913" fmla="*/ 1542201 h 6858000"/>
              <a:gd name="connsiteX914" fmla="*/ 4958461 w 7467600"/>
              <a:gd name="connsiteY914" fmla="*/ 1136957 h 6858000"/>
              <a:gd name="connsiteX915" fmla="*/ 4655015 w 7467600"/>
              <a:gd name="connsiteY915" fmla="*/ 891426 h 6858000"/>
              <a:gd name="connsiteX916" fmla="*/ 4348002 w 7467600"/>
              <a:gd name="connsiteY916" fmla="*/ 2205895 h 6858000"/>
              <a:gd name="connsiteX917" fmla="*/ 4262250 w 7467600"/>
              <a:gd name="connsiteY917" fmla="*/ 2219972 h 6858000"/>
              <a:gd name="connsiteX918" fmla="*/ 4550611 w 7467600"/>
              <a:gd name="connsiteY918" fmla="*/ 817540 h 6858000"/>
              <a:gd name="connsiteX919" fmla="*/ 4564418 w 7467600"/>
              <a:gd name="connsiteY919" fmla="*/ 808293 h 6858000"/>
              <a:gd name="connsiteX920" fmla="*/ 4266388 w 7467600"/>
              <a:gd name="connsiteY920" fmla="*/ 500083 h 6858000"/>
              <a:gd name="connsiteX921" fmla="*/ 4032842 w 7467600"/>
              <a:gd name="connsiteY921" fmla="*/ 211809 h 6858000"/>
              <a:gd name="connsiteX922" fmla="*/ 3882765 w 7467600"/>
              <a:gd name="connsiteY922" fmla="*/ 0 h 6858000"/>
              <a:gd name="connsiteX923" fmla="*/ 3721337 w 7467600"/>
              <a:gd name="connsiteY923" fmla="*/ 0 h 6858000"/>
              <a:gd name="connsiteX924" fmla="*/ 3797544 w 7467600"/>
              <a:gd name="connsiteY924" fmla="*/ 0 h 6858000"/>
              <a:gd name="connsiteX925" fmla="*/ 3775734 w 7467600"/>
              <a:gd name="connsiteY925" fmla="*/ 95131 h 6858000"/>
              <a:gd name="connsiteX926" fmla="*/ 3724807 w 7467600"/>
              <a:gd name="connsiteY926" fmla="*/ 272257 h 6858000"/>
              <a:gd name="connsiteX927" fmla="*/ 3726844 w 7467600"/>
              <a:gd name="connsiteY927" fmla="*/ 282988 h 6858000"/>
              <a:gd name="connsiteX928" fmla="*/ 3742664 w 7467600"/>
              <a:gd name="connsiteY928" fmla="*/ 279918 h 6858000"/>
              <a:gd name="connsiteX929" fmla="*/ 4103910 w 7467600"/>
              <a:gd name="connsiteY929" fmla="*/ 1161917 h 6858000"/>
              <a:gd name="connsiteX930" fmla="*/ 4020269 w 7467600"/>
              <a:gd name="connsiteY930" fmla="*/ 1200406 h 6858000"/>
              <a:gd name="connsiteX931" fmla="*/ 3674882 w 7467600"/>
              <a:gd name="connsiteY931" fmla="*/ 488524 h 6858000"/>
              <a:gd name="connsiteX932" fmla="*/ 3132682 w 7467600"/>
              <a:gd name="connsiteY932" fmla="*/ 1072284 h 6858000"/>
              <a:gd name="connsiteX933" fmla="*/ 2716346 w 7467600"/>
              <a:gd name="connsiteY933" fmla="*/ 1276376 h 6858000"/>
              <a:gd name="connsiteX934" fmla="*/ 2716772 w 7467600"/>
              <a:gd name="connsiteY934" fmla="*/ 1255462 h 6858000"/>
              <a:gd name="connsiteX935" fmla="*/ 3471096 w 7467600"/>
              <a:gd name="connsiteY935" fmla="*/ 437072 h 6858000"/>
              <a:gd name="connsiteX936" fmla="*/ 3639057 w 7467600"/>
              <a:gd name="connsiteY936" fmla="*/ 286334 h 6858000"/>
              <a:gd name="connsiteX937" fmla="*/ 3640309 w 7467600"/>
              <a:gd name="connsiteY937" fmla="*/ 284664 h 6858000"/>
              <a:gd name="connsiteX938" fmla="*/ 3646022 w 7467600"/>
              <a:gd name="connsiteY938" fmla="*/ 276711 h 6858000"/>
              <a:gd name="connsiteX939" fmla="*/ 3707943 w 7467600"/>
              <a:gd name="connsiteY939" fmla="*/ 65958 h 6858000"/>
              <a:gd name="connsiteX940" fmla="*/ 3721337 w 7467600"/>
              <a:gd name="connsiteY940" fmla="*/ 0 h 6858000"/>
              <a:gd name="connsiteX941" fmla="*/ 2867960 w 7467600"/>
              <a:gd name="connsiteY941" fmla="*/ 0 h 6858000"/>
              <a:gd name="connsiteX942" fmla="*/ 2926351 w 7467600"/>
              <a:gd name="connsiteY942" fmla="*/ 0 h 6858000"/>
              <a:gd name="connsiteX943" fmla="*/ 2902823 w 7467600"/>
              <a:gd name="connsiteY943" fmla="*/ 262929 h 6858000"/>
              <a:gd name="connsiteX944" fmla="*/ 2940663 w 7467600"/>
              <a:gd name="connsiteY944" fmla="*/ 140884 h 6858000"/>
              <a:gd name="connsiteX945" fmla="*/ 2947039 w 7467600"/>
              <a:gd name="connsiteY945" fmla="*/ 122524 h 6858000"/>
              <a:gd name="connsiteX946" fmla="*/ 2984316 w 7467600"/>
              <a:gd name="connsiteY946" fmla="*/ 0 h 6858000"/>
              <a:gd name="connsiteX947" fmla="*/ 3016114 w 7467600"/>
              <a:gd name="connsiteY947" fmla="*/ 0 h 6858000"/>
              <a:gd name="connsiteX948" fmla="*/ 2979949 w 7467600"/>
              <a:gd name="connsiteY948" fmla="*/ 119274 h 6858000"/>
              <a:gd name="connsiteX949" fmla="*/ 3023879 w 7467600"/>
              <a:gd name="connsiteY949" fmla="*/ 0 h 6858000"/>
              <a:gd name="connsiteX950" fmla="*/ 3105400 w 7467600"/>
              <a:gd name="connsiteY950" fmla="*/ 0 h 6858000"/>
              <a:gd name="connsiteX951" fmla="*/ 3094669 w 7467600"/>
              <a:gd name="connsiteY951" fmla="*/ 30308 h 6858000"/>
              <a:gd name="connsiteX952" fmla="*/ 2901945 w 7467600"/>
              <a:gd name="connsiteY952" fmla="*/ 466538 h 6858000"/>
              <a:gd name="connsiteX953" fmla="*/ 2815209 w 7467600"/>
              <a:gd name="connsiteY953" fmla="*/ 497361 h 6858000"/>
              <a:gd name="connsiteX954" fmla="*/ 2844845 w 7467600"/>
              <a:gd name="connsiteY954" fmla="*/ 127638 h 6858000"/>
              <a:gd name="connsiteX955" fmla="*/ 2867960 w 7467600"/>
              <a:gd name="connsiteY955" fmla="*/ 0 h 6858000"/>
              <a:gd name="connsiteX956" fmla="*/ 1057230 w 7467600"/>
              <a:gd name="connsiteY956" fmla="*/ 0 h 6858000"/>
              <a:gd name="connsiteX957" fmla="*/ 1111003 w 7467600"/>
              <a:gd name="connsiteY957" fmla="*/ 0 h 6858000"/>
              <a:gd name="connsiteX958" fmla="*/ 1125553 w 7467600"/>
              <a:gd name="connsiteY958" fmla="*/ 52588 h 6858000"/>
              <a:gd name="connsiteX959" fmla="*/ 1304276 w 7467600"/>
              <a:gd name="connsiteY959" fmla="*/ 476275 h 6858000"/>
              <a:gd name="connsiteX960" fmla="*/ 1492066 w 7467600"/>
              <a:gd name="connsiteY960" fmla="*/ 886333 h 6858000"/>
              <a:gd name="connsiteX961" fmla="*/ 1423698 w 7467600"/>
              <a:gd name="connsiteY961" fmla="*/ 710817 h 6858000"/>
              <a:gd name="connsiteX962" fmla="*/ 1357609 w 7467600"/>
              <a:gd name="connsiteY962" fmla="*/ 532892 h 6858000"/>
              <a:gd name="connsiteX963" fmla="*/ 1309550 w 7467600"/>
              <a:gd name="connsiteY963" fmla="*/ 374031 h 6858000"/>
              <a:gd name="connsiteX964" fmla="*/ 1193673 w 7467600"/>
              <a:gd name="connsiteY964" fmla="*/ 49533 h 6858000"/>
              <a:gd name="connsiteX965" fmla="*/ 1164391 w 7467600"/>
              <a:gd name="connsiteY965" fmla="*/ 0 h 6858000"/>
              <a:gd name="connsiteX966" fmla="*/ 1200666 w 7467600"/>
              <a:gd name="connsiteY966" fmla="*/ 0 h 6858000"/>
              <a:gd name="connsiteX967" fmla="*/ 1223408 w 7467600"/>
              <a:gd name="connsiteY967" fmla="*/ 38996 h 6858000"/>
              <a:gd name="connsiteX968" fmla="*/ 1339635 w 7467600"/>
              <a:gd name="connsiteY968" fmla="*/ 365517 h 6858000"/>
              <a:gd name="connsiteX969" fmla="*/ 1387469 w 7467600"/>
              <a:gd name="connsiteY969" fmla="*/ 523079 h 6858000"/>
              <a:gd name="connsiteX970" fmla="*/ 1452685 w 7467600"/>
              <a:gd name="connsiteY970" fmla="*/ 699806 h 6858000"/>
              <a:gd name="connsiteX971" fmla="*/ 1492092 w 7467600"/>
              <a:gd name="connsiteY971" fmla="*/ 800424 h 6858000"/>
              <a:gd name="connsiteX972" fmla="*/ 1455302 w 7467600"/>
              <a:gd name="connsiteY972" fmla="*/ 632913 h 6858000"/>
              <a:gd name="connsiteX973" fmla="*/ 1222336 w 7467600"/>
              <a:gd name="connsiteY973" fmla="*/ 9480 h 6858000"/>
              <a:gd name="connsiteX974" fmla="*/ 1214634 w 7467600"/>
              <a:gd name="connsiteY974" fmla="*/ 0 h 6858000"/>
              <a:gd name="connsiteX975" fmla="*/ 1289827 w 7467600"/>
              <a:gd name="connsiteY975" fmla="*/ 0 h 6858000"/>
              <a:gd name="connsiteX976" fmla="*/ 1321076 w 7467600"/>
              <a:gd name="connsiteY976" fmla="*/ 59722 h 6858000"/>
              <a:gd name="connsiteX977" fmla="*/ 1512579 w 7467600"/>
              <a:gd name="connsiteY977" fmla="*/ 626441 h 6858000"/>
              <a:gd name="connsiteX978" fmla="*/ 1506076 w 7467600"/>
              <a:gd name="connsiteY978" fmla="*/ 1089289 h 6858000"/>
              <a:gd name="connsiteX979" fmla="*/ 1486346 w 7467600"/>
              <a:gd name="connsiteY979" fmla="*/ 1079919 h 6858000"/>
              <a:gd name="connsiteX980" fmla="*/ 1070511 w 7467600"/>
              <a:gd name="connsiteY980" fmla="*/ 48609 h 6858000"/>
              <a:gd name="connsiteX981" fmla="*/ 1057230 w 7467600"/>
              <a:gd name="connsiteY981" fmla="*/ 0 h 6858000"/>
              <a:gd name="connsiteX982" fmla="*/ 43151 w 7467600"/>
              <a:gd name="connsiteY982" fmla="*/ 0 h 6858000"/>
              <a:gd name="connsiteX983" fmla="*/ 95283 w 7467600"/>
              <a:gd name="connsiteY983" fmla="*/ 0 h 6858000"/>
              <a:gd name="connsiteX984" fmla="*/ 300708 w 7467600"/>
              <a:gd name="connsiteY984" fmla="*/ 154571 h 6858000"/>
              <a:gd name="connsiteX985" fmla="*/ 530414 w 7467600"/>
              <a:gd name="connsiteY985" fmla="*/ 354673 h 6858000"/>
              <a:gd name="connsiteX986" fmla="*/ 333785 w 7467600"/>
              <a:gd name="connsiteY986" fmla="*/ 161564 h 6858000"/>
              <a:gd name="connsiteX987" fmla="*/ 147005 w 7467600"/>
              <a:gd name="connsiteY987" fmla="*/ 0 h 6858000"/>
              <a:gd name="connsiteX988" fmla="*/ 272509 w 7467600"/>
              <a:gd name="connsiteY988" fmla="*/ 0 h 6858000"/>
              <a:gd name="connsiteX989" fmla="*/ 326276 w 7467600"/>
              <a:gd name="connsiteY989" fmla="*/ 45847 h 6858000"/>
              <a:gd name="connsiteX990" fmla="*/ 823759 w 7467600"/>
              <a:gd name="connsiteY990" fmla="*/ 574145 h 6858000"/>
              <a:gd name="connsiteX991" fmla="*/ 811254 w 7467600"/>
              <a:gd name="connsiteY991" fmla="*/ 665546 h 6858000"/>
              <a:gd name="connsiteX992" fmla="*/ 154042 w 7467600"/>
              <a:gd name="connsiteY992" fmla="*/ 261522 h 6858000"/>
              <a:gd name="connsiteX993" fmla="*/ 13550 w 7467600"/>
              <a:gd name="connsiteY993" fmla="*/ 158423 h 6858000"/>
              <a:gd name="connsiteX994" fmla="*/ 0 w 7467600"/>
              <a:gd name="connsiteY994" fmla="*/ 146618 h 6858000"/>
              <a:gd name="connsiteX995" fmla="*/ 0 w 7467600"/>
              <a:gd name="connsiteY995" fmla="*/ 59161 h 6858000"/>
              <a:gd name="connsiteX996" fmla="*/ 45427 w 7467600"/>
              <a:gd name="connsiteY996" fmla="*/ 101078 h 6858000"/>
              <a:gd name="connsiteX997" fmla="*/ 630103 w 7467600"/>
              <a:gd name="connsiteY997" fmla="*/ 485885 h 6858000"/>
              <a:gd name="connsiteX998" fmla="*/ 532040 w 7467600"/>
              <a:gd name="connsiteY998" fmla="*/ 399359 h 6858000"/>
              <a:gd name="connsiteX999" fmla="*/ 517618 w 7467600"/>
              <a:gd name="connsiteY999" fmla="*/ 385726 h 6858000"/>
              <a:gd name="connsiteX1000" fmla="*/ 285074 w 7467600"/>
              <a:gd name="connsiteY1000" fmla="*/ 182755 h 6858000"/>
              <a:gd name="connsiteX1001" fmla="*/ 43151 w 7467600"/>
              <a:gd name="connsiteY100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68569 w 7467600"/>
              <a:gd name="connsiteY127" fmla="*/ 5270182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1903353 w 7467600"/>
              <a:gd name="connsiteY145" fmla="*/ 5044827 h 6858000"/>
              <a:gd name="connsiteX146" fmla="*/ 1936931 w 7467600"/>
              <a:gd name="connsiteY146" fmla="*/ 5093954 h 6858000"/>
              <a:gd name="connsiteX147" fmla="*/ 2195868 w 7467600"/>
              <a:gd name="connsiteY147" fmla="*/ 5396574 h 6858000"/>
              <a:gd name="connsiteX148" fmla="*/ 2088852 w 7467600"/>
              <a:gd name="connsiteY148" fmla="*/ 5166123 h 6858000"/>
              <a:gd name="connsiteX149" fmla="*/ 1958241 w 7467600"/>
              <a:gd name="connsiteY149" fmla="*/ 5067955 h 6858000"/>
              <a:gd name="connsiteX150" fmla="*/ 1903353 w 7467600"/>
              <a:gd name="connsiteY150" fmla="*/ 5044827 h 6858000"/>
              <a:gd name="connsiteX151" fmla="*/ 1979378 w 7467600"/>
              <a:gd name="connsiteY151" fmla="*/ 4769504 h 6858000"/>
              <a:gd name="connsiteX152" fmla="*/ 2882120 w 7467600"/>
              <a:gd name="connsiteY152" fmla="*/ 5064547 h 6858000"/>
              <a:gd name="connsiteX153" fmla="*/ 2793103 w 7467600"/>
              <a:gd name="connsiteY153" fmla="*/ 5039699 h 6858000"/>
              <a:gd name="connsiteX154" fmla="*/ 2770041 w 7467600"/>
              <a:gd name="connsiteY154" fmla="*/ 5033634 h 6858000"/>
              <a:gd name="connsiteX155" fmla="*/ 1979378 w 7467600"/>
              <a:gd name="connsiteY155" fmla="*/ 4769504 h 6858000"/>
              <a:gd name="connsiteX156" fmla="*/ 1927410 w 7467600"/>
              <a:gd name="connsiteY156" fmla="*/ 4716164 h 6858000"/>
              <a:gd name="connsiteX157" fmla="*/ 1959587 w 7467600"/>
              <a:gd name="connsiteY157" fmla="*/ 4728849 h 6858000"/>
              <a:gd name="connsiteX158" fmla="*/ 2777707 w 7467600"/>
              <a:gd name="connsiteY158" fmla="*/ 5003991 h 6858000"/>
              <a:gd name="connsiteX159" fmla="*/ 2800768 w 7467600"/>
              <a:gd name="connsiteY159" fmla="*/ 5010056 h 6858000"/>
              <a:gd name="connsiteX160" fmla="*/ 2879408 w 7467600"/>
              <a:gd name="connsiteY160" fmla="*/ 5031590 h 6858000"/>
              <a:gd name="connsiteX161" fmla="*/ 2862295 w 7467600"/>
              <a:gd name="connsiteY161" fmla="*/ 5022958 h 6858000"/>
              <a:gd name="connsiteX162" fmla="*/ 2813343 w 7467600"/>
              <a:gd name="connsiteY162" fmla="*/ 4998369 h 6858000"/>
              <a:gd name="connsiteX163" fmla="*/ 2646245 w 7467600"/>
              <a:gd name="connsiteY163" fmla="*/ 4930999 h 6858000"/>
              <a:gd name="connsiteX164" fmla="*/ 1999243 w 7467600"/>
              <a:gd name="connsiteY164" fmla="*/ 4730524 h 6858000"/>
              <a:gd name="connsiteX165" fmla="*/ 1979527 w 7467600"/>
              <a:gd name="connsiteY165" fmla="*/ 4726651 h 6858000"/>
              <a:gd name="connsiteX166" fmla="*/ 1927410 w 7467600"/>
              <a:gd name="connsiteY166" fmla="*/ 4716164 h 6858000"/>
              <a:gd name="connsiteX167" fmla="*/ 1997014 w 7467600"/>
              <a:gd name="connsiteY167" fmla="*/ 4698007 h 6858000"/>
              <a:gd name="connsiteX168" fmla="*/ 2005458 w 7467600"/>
              <a:gd name="connsiteY168" fmla="*/ 4699540 h 6858000"/>
              <a:gd name="connsiteX169" fmla="*/ 2657186 w 7467600"/>
              <a:gd name="connsiteY169" fmla="*/ 4901687 h 6858000"/>
              <a:gd name="connsiteX170" fmla="*/ 2826662 w 7467600"/>
              <a:gd name="connsiteY170" fmla="*/ 4970362 h 6858000"/>
              <a:gd name="connsiteX171" fmla="*/ 2876100 w 7467600"/>
              <a:gd name="connsiteY171" fmla="*/ 4995397 h 6858000"/>
              <a:gd name="connsiteX172" fmla="*/ 3042600 w 7467600"/>
              <a:gd name="connsiteY172" fmla="*/ 5059532 h 6858000"/>
              <a:gd name="connsiteX173" fmla="*/ 1997014 w 7467600"/>
              <a:gd name="connsiteY173" fmla="*/ 4698007 h 6858000"/>
              <a:gd name="connsiteX174" fmla="*/ 2305292 w 7467600"/>
              <a:gd name="connsiteY174" fmla="*/ 4219492 h 6858000"/>
              <a:gd name="connsiteX175" fmla="*/ 3360922 w 7467600"/>
              <a:gd name="connsiteY175" fmla="*/ 4529373 h 6858000"/>
              <a:gd name="connsiteX176" fmla="*/ 3492420 w 7467600"/>
              <a:gd name="connsiteY176" fmla="*/ 4510145 h 6858000"/>
              <a:gd name="connsiteX177" fmla="*/ 3364086 w 7467600"/>
              <a:gd name="connsiteY177" fmla="*/ 4480340 h 6858000"/>
              <a:gd name="connsiteX178" fmla="*/ 3225818 w 7467600"/>
              <a:gd name="connsiteY178" fmla="*/ 4411822 h 6858000"/>
              <a:gd name="connsiteX179" fmla="*/ 3129696 w 7467600"/>
              <a:gd name="connsiteY179" fmla="*/ 4360704 h 6858000"/>
              <a:gd name="connsiteX180" fmla="*/ 2814545 w 7467600"/>
              <a:gd name="connsiteY180" fmla="*/ 4282955 h 6858000"/>
              <a:gd name="connsiteX181" fmla="*/ 2305292 w 7467600"/>
              <a:gd name="connsiteY181" fmla="*/ 4219492 h 6858000"/>
              <a:gd name="connsiteX182" fmla="*/ 2626982 w 7467600"/>
              <a:gd name="connsiteY182" fmla="*/ 4206450 h 6858000"/>
              <a:gd name="connsiteX183" fmla="*/ 2490617 w 7467600"/>
              <a:gd name="connsiteY183" fmla="*/ 4206951 h 6858000"/>
              <a:gd name="connsiteX184" fmla="*/ 2819869 w 7467600"/>
              <a:gd name="connsiteY184" fmla="*/ 4252936 h 6858000"/>
              <a:gd name="connsiteX185" fmla="*/ 3143018 w 7467600"/>
              <a:gd name="connsiteY185" fmla="*/ 4332698 h 6858000"/>
              <a:gd name="connsiteX186" fmla="*/ 3241520 w 7467600"/>
              <a:gd name="connsiteY186" fmla="*/ 4385112 h 6858000"/>
              <a:gd name="connsiteX187" fmla="*/ 3374575 w 7467600"/>
              <a:gd name="connsiteY187" fmla="*/ 4451517 h 6858000"/>
              <a:gd name="connsiteX188" fmla="*/ 3505221 w 7467600"/>
              <a:gd name="connsiteY188" fmla="*/ 4480757 h 6858000"/>
              <a:gd name="connsiteX189" fmla="*/ 2626982 w 7467600"/>
              <a:gd name="connsiteY189" fmla="*/ 4206450 h 6858000"/>
              <a:gd name="connsiteX190" fmla="*/ 1310106 w 7467600"/>
              <a:gd name="connsiteY190" fmla="*/ 3943217 h 6858000"/>
              <a:gd name="connsiteX191" fmla="*/ 854994 w 7467600"/>
              <a:gd name="connsiteY191" fmla="*/ 4399136 h 6858000"/>
              <a:gd name="connsiteX192" fmla="*/ 742462 w 7467600"/>
              <a:gd name="connsiteY192" fmla="*/ 4594648 h 6858000"/>
              <a:gd name="connsiteX193" fmla="*/ 820602 w 7467600"/>
              <a:gd name="connsiteY193" fmla="*/ 4485915 h 6858000"/>
              <a:gd name="connsiteX194" fmla="*/ 878295 w 7467600"/>
              <a:gd name="connsiteY194" fmla="*/ 4403594 h 6858000"/>
              <a:gd name="connsiteX195" fmla="*/ 1240607 w 7467600"/>
              <a:gd name="connsiteY195" fmla="*/ 4010401 h 6858000"/>
              <a:gd name="connsiteX196" fmla="*/ 1310106 w 7467600"/>
              <a:gd name="connsiteY196" fmla="*/ 3943217 h 6858000"/>
              <a:gd name="connsiteX197" fmla="*/ 1423113 w 7467600"/>
              <a:gd name="connsiteY197" fmla="*/ 3874565 h 6858000"/>
              <a:gd name="connsiteX198" fmla="*/ 1260565 w 7467600"/>
              <a:gd name="connsiteY198" fmla="*/ 4031982 h 6858000"/>
              <a:gd name="connsiteX199" fmla="*/ 901900 w 7467600"/>
              <a:gd name="connsiteY199" fmla="*/ 4421236 h 6858000"/>
              <a:gd name="connsiteX200" fmla="*/ 845044 w 7467600"/>
              <a:gd name="connsiteY200" fmla="*/ 4502436 h 6858000"/>
              <a:gd name="connsiteX201" fmla="*/ 685926 w 7467600"/>
              <a:gd name="connsiteY201" fmla="*/ 4703069 h 6858000"/>
              <a:gd name="connsiteX202" fmla="*/ 684248 w 7467600"/>
              <a:gd name="connsiteY202" fmla="*/ 4706721 h 6858000"/>
              <a:gd name="connsiteX203" fmla="*/ 1423113 w 7467600"/>
              <a:gd name="connsiteY203" fmla="*/ 3874565 h 6858000"/>
              <a:gd name="connsiteX204" fmla="*/ 3316479 w 7467600"/>
              <a:gd name="connsiteY204" fmla="*/ 3872136 h 6858000"/>
              <a:gd name="connsiteX205" fmla="*/ 3546806 w 7467600"/>
              <a:gd name="connsiteY205" fmla="*/ 4356139 h 6858000"/>
              <a:gd name="connsiteX206" fmla="*/ 3364433 w 7467600"/>
              <a:gd name="connsiteY206" fmla="*/ 3953121 h 6858000"/>
              <a:gd name="connsiteX207" fmla="*/ 3316479 w 7467600"/>
              <a:gd name="connsiteY207" fmla="*/ 3872136 h 6858000"/>
              <a:gd name="connsiteX208" fmla="*/ 3291335 w 7467600"/>
              <a:gd name="connsiteY208" fmla="*/ 3767420 h 6858000"/>
              <a:gd name="connsiteX209" fmla="*/ 3390805 w 7467600"/>
              <a:gd name="connsiteY209" fmla="*/ 3937163 h 6858000"/>
              <a:gd name="connsiteX210" fmla="*/ 3579062 w 7467600"/>
              <a:gd name="connsiteY210" fmla="*/ 4359040 h 6858000"/>
              <a:gd name="connsiteX211" fmla="*/ 3467355 w 7467600"/>
              <a:gd name="connsiteY211" fmla="*/ 3988130 h 6858000"/>
              <a:gd name="connsiteX212" fmla="*/ 3310753 w 7467600"/>
              <a:gd name="connsiteY212" fmla="*/ 3787140 h 6858000"/>
              <a:gd name="connsiteX213" fmla="*/ 3291335 w 7467600"/>
              <a:gd name="connsiteY213" fmla="*/ 3767420 h 6858000"/>
              <a:gd name="connsiteX214" fmla="*/ 1635889 w 7467600"/>
              <a:gd name="connsiteY214" fmla="*/ 3709494 h 6858000"/>
              <a:gd name="connsiteX215" fmla="*/ 1634800 w 7467600"/>
              <a:gd name="connsiteY215" fmla="*/ 3731111 h 6858000"/>
              <a:gd name="connsiteX216" fmla="*/ 1635889 w 7467600"/>
              <a:gd name="connsiteY216" fmla="*/ 3709494 h 6858000"/>
              <a:gd name="connsiteX217" fmla="*/ 1510397 w 7467600"/>
              <a:gd name="connsiteY217" fmla="*/ 3684705 h 6858000"/>
              <a:gd name="connsiteX218" fmla="*/ 1146550 w 7467600"/>
              <a:gd name="connsiteY218" fmla="*/ 3802012 h 6858000"/>
              <a:gd name="connsiteX219" fmla="*/ 698834 w 7467600"/>
              <a:gd name="connsiteY219" fmla="*/ 3952272 h 6858000"/>
              <a:gd name="connsiteX220" fmla="*/ 34256 w 7467600"/>
              <a:gd name="connsiteY220" fmla="*/ 4347603 h 6858000"/>
              <a:gd name="connsiteX221" fmla="*/ 527241 w 7467600"/>
              <a:gd name="connsiteY221" fmla="*/ 4065078 h 6858000"/>
              <a:gd name="connsiteX222" fmla="*/ 1510397 w 7467600"/>
              <a:gd name="connsiteY222" fmla="*/ 3684705 h 6858000"/>
              <a:gd name="connsiteX223" fmla="*/ 1313114 w 7467600"/>
              <a:gd name="connsiteY223" fmla="*/ 3655216 h 6858000"/>
              <a:gd name="connsiteX224" fmla="*/ 1109304 w 7467600"/>
              <a:gd name="connsiteY224" fmla="*/ 3669030 h 6858000"/>
              <a:gd name="connsiteX225" fmla="*/ 8129 w 7467600"/>
              <a:gd name="connsiteY225" fmla="*/ 4330519 h 6858000"/>
              <a:gd name="connsiteX226" fmla="*/ 687572 w 7467600"/>
              <a:gd name="connsiteY226" fmla="*/ 3925629 h 6858000"/>
              <a:gd name="connsiteX227" fmla="*/ 1138365 w 7467600"/>
              <a:gd name="connsiteY227" fmla="*/ 3774515 h 6858000"/>
              <a:gd name="connsiteX228" fmla="*/ 1505579 w 7467600"/>
              <a:gd name="connsiteY228" fmla="*/ 3655526 h 6858000"/>
              <a:gd name="connsiteX229" fmla="*/ 1313114 w 7467600"/>
              <a:gd name="connsiteY229" fmla="*/ 3655216 h 6858000"/>
              <a:gd name="connsiteX230" fmla="*/ 3655073 w 7467600"/>
              <a:gd name="connsiteY230" fmla="*/ 3650884 h 6858000"/>
              <a:gd name="connsiteX231" fmla="*/ 3989938 w 7467600"/>
              <a:gd name="connsiteY231" fmla="*/ 3991685 h 6858000"/>
              <a:gd name="connsiteX232" fmla="*/ 4393907 w 7467600"/>
              <a:gd name="connsiteY232" fmla="*/ 4261258 h 6858000"/>
              <a:gd name="connsiteX233" fmla="*/ 4648051 w 7467600"/>
              <a:gd name="connsiteY233" fmla="*/ 4374051 h 6858000"/>
              <a:gd name="connsiteX234" fmla="*/ 4383389 w 7467600"/>
              <a:gd name="connsiteY234" fmla="*/ 4184369 h 6858000"/>
              <a:gd name="connsiteX235" fmla="*/ 4165508 w 7467600"/>
              <a:gd name="connsiteY235" fmla="*/ 4035196 h 6858000"/>
              <a:gd name="connsiteX236" fmla="*/ 4068162 w 7467600"/>
              <a:gd name="connsiteY236" fmla="*/ 3953394 h 6858000"/>
              <a:gd name="connsiteX237" fmla="*/ 3981416 w 7467600"/>
              <a:gd name="connsiteY237" fmla="*/ 3880482 h 6858000"/>
              <a:gd name="connsiteX238" fmla="*/ 3800147 w 7467600"/>
              <a:gd name="connsiteY238" fmla="*/ 3749872 h 6858000"/>
              <a:gd name="connsiteX239" fmla="*/ 3655073 w 7467600"/>
              <a:gd name="connsiteY239" fmla="*/ 3650884 h 6858000"/>
              <a:gd name="connsiteX240" fmla="*/ 3670252 w 7467600"/>
              <a:gd name="connsiteY240" fmla="*/ 3622798 h 6858000"/>
              <a:gd name="connsiteX241" fmla="*/ 3817258 w 7467600"/>
              <a:gd name="connsiteY241" fmla="*/ 3723577 h 6858000"/>
              <a:gd name="connsiteX242" fmla="*/ 4000461 w 7467600"/>
              <a:gd name="connsiteY242" fmla="*/ 3855966 h 6858000"/>
              <a:gd name="connsiteX243" fmla="*/ 4088180 w 7467600"/>
              <a:gd name="connsiteY243" fmla="*/ 3929774 h 6858000"/>
              <a:gd name="connsiteX244" fmla="*/ 4184555 w 7467600"/>
              <a:gd name="connsiteY244" fmla="*/ 4010683 h 6858000"/>
              <a:gd name="connsiteX245" fmla="*/ 4399563 w 7467600"/>
              <a:gd name="connsiteY245" fmla="*/ 4158106 h 6858000"/>
              <a:gd name="connsiteX246" fmla="*/ 4684469 w 7467600"/>
              <a:gd name="connsiteY246" fmla="*/ 4364680 h 6858000"/>
              <a:gd name="connsiteX247" fmla="*/ 4690271 w 7467600"/>
              <a:gd name="connsiteY247" fmla="*/ 4370034 h 6858000"/>
              <a:gd name="connsiteX248" fmla="*/ 4136093 w 7467600"/>
              <a:gd name="connsiteY248" fmla="*/ 3858466 h 6858000"/>
              <a:gd name="connsiteX249" fmla="*/ 3670252 w 7467600"/>
              <a:gd name="connsiteY249" fmla="*/ 3622798 h 6858000"/>
              <a:gd name="connsiteX250" fmla="*/ 4440129 w 7467600"/>
              <a:gd name="connsiteY250" fmla="*/ 3448571 h 6858000"/>
              <a:gd name="connsiteX251" fmla="*/ 4856525 w 7467600"/>
              <a:gd name="connsiteY251" fmla="*/ 3915351 h 6858000"/>
              <a:gd name="connsiteX252" fmla="*/ 5059055 w 7467600"/>
              <a:gd name="connsiteY252" fmla="*/ 4108918 h 6858000"/>
              <a:gd name="connsiteX253" fmla="*/ 5290070 w 7467600"/>
              <a:gd name="connsiteY253" fmla="*/ 4263619 h 6858000"/>
              <a:gd name="connsiteX254" fmla="*/ 4834991 w 7467600"/>
              <a:gd name="connsiteY254" fmla="*/ 3830985 h 6858000"/>
              <a:gd name="connsiteX255" fmla="*/ 4440129 w 7467600"/>
              <a:gd name="connsiteY255" fmla="*/ 3448571 h 6858000"/>
              <a:gd name="connsiteX256" fmla="*/ 4441737 w 7467600"/>
              <a:gd name="connsiteY256" fmla="*/ 3399734 h 6858000"/>
              <a:gd name="connsiteX257" fmla="*/ 4431236 w 7467600"/>
              <a:gd name="connsiteY257" fmla="*/ 3400954 h 6858000"/>
              <a:gd name="connsiteX258" fmla="*/ 4557150 w 7467600"/>
              <a:gd name="connsiteY258" fmla="*/ 3510023 h 6858000"/>
              <a:gd name="connsiteX259" fmla="*/ 4856936 w 7467600"/>
              <a:gd name="connsiteY259" fmla="*/ 3809146 h 6858000"/>
              <a:gd name="connsiteX260" fmla="*/ 5111996 w 7467600"/>
              <a:gd name="connsiteY260" fmla="*/ 4065759 h 6858000"/>
              <a:gd name="connsiteX261" fmla="*/ 5388878 w 7467600"/>
              <a:gd name="connsiteY261" fmla="*/ 4300185 h 6858000"/>
              <a:gd name="connsiteX262" fmla="*/ 5425556 w 7467600"/>
              <a:gd name="connsiteY262" fmla="*/ 4308967 h 6858000"/>
              <a:gd name="connsiteX263" fmla="*/ 4943646 w 7467600"/>
              <a:gd name="connsiteY263" fmla="*/ 3822916 h 6858000"/>
              <a:gd name="connsiteX264" fmla="*/ 4594837 w 7467600"/>
              <a:gd name="connsiteY264" fmla="*/ 3532274 h 6858000"/>
              <a:gd name="connsiteX265" fmla="*/ 4441737 w 7467600"/>
              <a:gd name="connsiteY265" fmla="*/ 3399734 h 6858000"/>
              <a:gd name="connsiteX266" fmla="*/ 5425834 w 7467600"/>
              <a:gd name="connsiteY266" fmla="*/ 3162785 h 6858000"/>
              <a:gd name="connsiteX267" fmla="*/ 5401644 w 7467600"/>
              <a:gd name="connsiteY267" fmla="*/ 3617847 h 6858000"/>
              <a:gd name="connsiteX268" fmla="*/ 5467256 w 7467600"/>
              <a:gd name="connsiteY268" fmla="*/ 4175494 h 6858000"/>
              <a:gd name="connsiteX269" fmla="*/ 5448069 w 7467600"/>
              <a:gd name="connsiteY269" fmla="*/ 3567554 h 6858000"/>
              <a:gd name="connsiteX270" fmla="*/ 5425834 w 7467600"/>
              <a:gd name="connsiteY270" fmla="*/ 3162785 h 6858000"/>
              <a:gd name="connsiteX271" fmla="*/ 1318687 w 7467600"/>
              <a:gd name="connsiteY271" fmla="*/ 3113840 h 6858000"/>
              <a:gd name="connsiteX272" fmla="*/ 1066793 w 7467600"/>
              <a:gd name="connsiteY272" fmla="*/ 3212171 h 6858000"/>
              <a:gd name="connsiteX273" fmla="*/ 993319 w 7467600"/>
              <a:gd name="connsiteY273" fmla="*/ 3247648 h 6858000"/>
              <a:gd name="connsiteX274" fmla="*/ 853081 w 7467600"/>
              <a:gd name="connsiteY274" fmla="*/ 3312410 h 6858000"/>
              <a:gd name="connsiteX275" fmla="*/ 805957 w 7467600"/>
              <a:gd name="connsiteY275" fmla="*/ 3330443 h 6858000"/>
              <a:gd name="connsiteX276" fmla="*/ 1318687 w 7467600"/>
              <a:gd name="connsiteY276" fmla="*/ 3113840 h 6858000"/>
              <a:gd name="connsiteX277" fmla="*/ 5453702 w 7467600"/>
              <a:gd name="connsiteY277" fmla="*/ 3090882 h 6858000"/>
              <a:gd name="connsiteX278" fmla="*/ 5480135 w 7467600"/>
              <a:gd name="connsiteY278" fmla="*/ 3565802 h 6858000"/>
              <a:gd name="connsiteX279" fmla="*/ 5499023 w 7467600"/>
              <a:gd name="connsiteY279" fmla="*/ 4166310 h 6858000"/>
              <a:gd name="connsiteX280" fmla="*/ 5547022 w 7467600"/>
              <a:gd name="connsiteY280" fmla="*/ 3607838 h 6858000"/>
              <a:gd name="connsiteX281" fmla="*/ 5515964 w 7467600"/>
              <a:gd name="connsiteY281" fmla="*/ 3378541 h 6858000"/>
              <a:gd name="connsiteX282" fmla="*/ 5453702 w 7467600"/>
              <a:gd name="connsiteY282" fmla="*/ 3090882 h 6858000"/>
              <a:gd name="connsiteX283" fmla="*/ 1238695 w 7467600"/>
              <a:gd name="connsiteY283" fmla="*/ 3076820 h 6858000"/>
              <a:gd name="connsiteX284" fmla="*/ 716371 w 7467600"/>
              <a:gd name="connsiteY284" fmla="*/ 3293249 h 6858000"/>
              <a:gd name="connsiteX285" fmla="*/ 579522 w 7467600"/>
              <a:gd name="connsiteY285" fmla="*/ 3371759 h 6858000"/>
              <a:gd name="connsiteX286" fmla="*/ 600288 w 7467600"/>
              <a:gd name="connsiteY286" fmla="*/ 3365555 h 6858000"/>
              <a:gd name="connsiteX287" fmla="*/ 840692 w 7467600"/>
              <a:gd name="connsiteY287" fmla="*/ 3284921 h 6858000"/>
              <a:gd name="connsiteX288" fmla="*/ 979248 w 7467600"/>
              <a:gd name="connsiteY288" fmla="*/ 3221003 h 6858000"/>
              <a:gd name="connsiteX289" fmla="*/ 1053282 w 7467600"/>
              <a:gd name="connsiteY289" fmla="*/ 3185247 h 6858000"/>
              <a:gd name="connsiteX290" fmla="*/ 1320603 w 7467600"/>
              <a:gd name="connsiteY290" fmla="*/ 3081281 h 6858000"/>
              <a:gd name="connsiteX291" fmla="*/ 1238695 w 7467600"/>
              <a:gd name="connsiteY291" fmla="*/ 3076820 h 6858000"/>
              <a:gd name="connsiteX292" fmla="*/ 5425627 w 7467600"/>
              <a:gd name="connsiteY292" fmla="*/ 2954192 h 6858000"/>
              <a:gd name="connsiteX293" fmla="*/ 5470770 w 7467600"/>
              <a:gd name="connsiteY293" fmla="*/ 3005435 h 6858000"/>
              <a:gd name="connsiteX294" fmla="*/ 5519779 w 7467600"/>
              <a:gd name="connsiteY294" fmla="*/ 4359223 h 6858000"/>
              <a:gd name="connsiteX295" fmla="*/ 5520293 w 7467600"/>
              <a:gd name="connsiteY295" fmla="*/ 4360602 h 6858000"/>
              <a:gd name="connsiteX296" fmla="*/ 5767221 w 7467600"/>
              <a:gd name="connsiteY296" fmla="*/ 4665564 h 6858000"/>
              <a:gd name="connsiteX297" fmla="*/ 6937169 w 7467600"/>
              <a:gd name="connsiteY297" fmla="*/ 4815941 h 6858000"/>
              <a:gd name="connsiteX298" fmla="*/ 6953922 w 7467600"/>
              <a:gd name="connsiteY298" fmla="*/ 4890068 h 6858000"/>
              <a:gd name="connsiteX299" fmla="*/ 6071359 w 7467600"/>
              <a:gd name="connsiteY299" fmla="*/ 4770770 h 6858000"/>
              <a:gd name="connsiteX300" fmla="*/ 6038839 w 7467600"/>
              <a:gd name="connsiteY300" fmla="*/ 4764474 h 6858000"/>
              <a:gd name="connsiteX301" fmla="*/ 6038706 w 7467600"/>
              <a:gd name="connsiteY301" fmla="*/ 4763847 h 6858000"/>
              <a:gd name="connsiteX302" fmla="*/ 6037784 w 7467600"/>
              <a:gd name="connsiteY302" fmla="*/ 4764270 h 6858000"/>
              <a:gd name="connsiteX303" fmla="*/ 6038839 w 7467600"/>
              <a:gd name="connsiteY303" fmla="*/ 4764474 h 6858000"/>
              <a:gd name="connsiteX304" fmla="*/ 6040338 w 7467600"/>
              <a:gd name="connsiteY304" fmla="*/ 4771418 h 6858000"/>
              <a:gd name="connsiteX305" fmla="*/ 6024488 w 7467600"/>
              <a:gd name="connsiteY305" fmla="*/ 4809903 h 6858000"/>
              <a:gd name="connsiteX306" fmla="*/ 5599771 w 7467600"/>
              <a:gd name="connsiteY306" fmla="*/ 5509652 h 6858000"/>
              <a:gd name="connsiteX307" fmla="*/ 5548843 w 7467600"/>
              <a:gd name="connsiteY307" fmla="*/ 5563845 h 6858000"/>
              <a:gd name="connsiteX308" fmla="*/ 5940952 w 7467600"/>
              <a:gd name="connsiteY308" fmla="*/ 6250028 h 6858000"/>
              <a:gd name="connsiteX309" fmla="*/ 6043441 w 7467600"/>
              <a:gd name="connsiteY309" fmla="*/ 6665847 h 6858000"/>
              <a:gd name="connsiteX310" fmla="*/ 6093432 w 7467600"/>
              <a:gd name="connsiteY310" fmla="*/ 6858000 h 6858000"/>
              <a:gd name="connsiteX311" fmla="*/ 6034344 w 7467600"/>
              <a:gd name="connsiteY311" fmla="*/ 6858000 h 6858000"/>
              <a:gd name="connsiteX312" fmla="*/ 6026679 w 7467600"/>
              <a:gd name="connsiteY312" fmla="*/ 6836959 h 6858000"/>
              <a:gd name="connsiteX313" fmla="*/ 5800441 w 7467600"/>
              <a:gd name="connsiteY313" fmla="*/ 6335286 h 6858000"/>
              <a:gd name="connsiteX314" fmla="*/ 5526562 w 7467600"/>
              <a:gd name="connsiteY314" fmla="*/ 5705388 h 6858000"/>
              <a:gd name="connsiteX315" fmla="*/ 5519640 w 7467600"/>
              <a:gd name="connsiteY315" fmla="*/ 5683774 h 6858000"/>
              <a:gd name="connsiteX316" fmla="*/ 5844559 w 7467600"/>
              <a:gd name="connsiteY316" fmla="*/ 6553349 h 6858000"/>
              <a:gd name="connsiteX317" fmla="*/ 5975994 w 7467600"/>
              <a:gd name="connsiteY317" fmla="*/ 6858000 h 6858000"/>
              <a:gd name="connsiteX318" fmla="*/ 5898547 w 7467600"/>
              <a:gd name="connsiteY318" fmla="*/ 6858000 h 6858000"/>
              <a:gd name="connsiteX319" fmla="*/ 5682041 w 7467600"/>
              <a:gd name="connsiteY319" fmla="*/ 6355860 h 6858000"/>
              <a:gd name="connsiteX320" fmla="*/ 5461758 w 7467600"/>
              <a:gd name="connsiteY320" fmla="*/ 5820220 h 6858000"/>
              <a:gd name="connsiteX321" fmla="*/ 5237282 w 7467600"/>
              <a:gd name="connsiteY321" fmla="*/ 6579086 h 6858000"/>
              <a:gd name="connsiteX322" fmla="*/ 5115009 w 7467600"/>
              <a:gd name="connsiteY322" fmla="*/ 6858000 h 6858000"/>
              <a:gd name="connsiteX323" fmla="*/ 5028074 w 7467600"/>
              <a:gd name="connsiteY323" fmla="*/ 6858000 h 6858000"/>
              <a:gd name="connsiteX324" fmla="*/ 5079508 w 7467600"/>
              <a:gd name="connsiteY324" fmla="*/ 6749074 h 6858000"/>
              <a:gd name="connsiteX325" fmla="*/ 5371846 w 7467600"/>
              <a:gd name="connsiteY325" fmla="*/ 5924413 h 6858000"/>
              <a:gd name="connsiteX326" fmla="*/ 5270512 w 7467600"/>
              <a:gd name="connsiteY326" fmla="*/ 6138975 h 6858000"/>
              <a:gd name="connsiteX327" fmla="*/ 5062409 w 7467600"/>
              <a:gd name="connsiteY327" fmla="*/ 6653544 h 6858000"/>
              <a:gd name="connsiteX328" fmla="*/ 5036628 w 7467600"/>
              <a:gd name="connsiteY328" fmla="*/ 6754247 h 6858000"/>
              <a:gd name="connsiteX329" fmla="*/ 5009112 w 7467600"/>
              <a:gd name="connsiteY329" fmla="*/ 6858000 h 6858000"/>
              <a:gd name="connsiteX330" fmla="*/ 4976679 w 7467600"/>
              <a:gd name="connsiteY330" fmla="*/ 6858000 h 6858000"/>
              <a:gd name="connsiteX331" fmla="*/ 5006537 w 7467600"/>
              <a:gd name="connsiteY331" fmla="*/ 6747068 h 6858000"/>
              <a:gd name="connsiteX332" fmla="*/ 5032723 w 7467600"/>
              <a:gd name="connsiteY332" fmla="*/ 6644957 h 6858000"/>
              <a:gd name="connsiteX333" fmla="*/ 5242949 w 7467600"/>
              <a:gd name="connsiteY333" fmla="*/ 6125175 h 6858000"/>
              <a:gd name="connsiteX334" fmla="*/ 5286321 w 7467600"/>
              <a:gd name="connsiteY334" fmla="*/ 6033555 h 6858000"/>
              <a:gd name="connsiteX335" fmla="*/ 5008210 w 7467600"/>
              <a:gd name="connsiteY335" fmla="*/ 6649194 h 6858000"/>
              <a:gd name="connsiteX336" fmla="*/ 4986321 w 7467600"/>
              <a:gd name="connsiteY336" fmla="*/ 6765687 h 6858000"/>
              <a:gd name="connsiteX337" fmla="*/ 4973474 w 7467600"/>
              <a:gd name="connsiteY337" fmla="*/ 6858000 h 6858000"/>
              <a:gd name="connsiteX338" fmla="*/ 4907178 w 7467600"/>
              <a:gd name="connsiteY338" fmla="*/ 6858000 h 6858000"/>
              <a:gd name="connsiteX339" fmla="*/ 4910810 w 7467600"/>
              <a:gd name="connsiteY339" fmla="*/ 6829660 h 6858000"/>
              <a:gd name="connsiteX340" fmla="*/ 4987461 w 7467600"/>
              <a:gd name="connsiteY340" fmla="*/ 6432994 h 6858000"/>
              <a:gd name="connsiteX341" fmla="*/ 5179262 w 7467600"/>
              <a:gd name="connsiteY341" fmla="*/ 6035044 h 6858000"/>
              <a:gd name="connsiteX342" fmla="*/ 4689678 w 7467600"/>
              <a:gd name="connsiteY342" fmla="*/ 6440241 h 6858000"/>
              <a:gd name="connsiteX343" fmla="*/ 4477543 w 7467600"/>
              <a:gd name="connsiteY343" fmla="*/ 6674836 h 6858000"/>
              <a:gd name="connsiteX344" fmla="*/ 4329957 w 7467600"/>
              <a:gd name="connsiteY344" fmla="*/ 6858000 h 6858000"/>
              <a:gd name="connsiteX345" fmla="*/ 4218595 w 7467600"/>
              <a:gd name="connsiteY345" fmla="*/ 6858000 h 6858000"/>
              <a:gd name="connsiteX346" fmla="*/ 4368888 w 7467600"/>
              <a:gd name="connsiteY346" fmla="*/ 6668412 h 6858000"/>
              <a:gd name="connsiteX347" fmla="*/ 4563091 w 7467600"/>
              <a:gd name="connsiteY347" fmla="*/ 6442508 h 6858000"/>
              <a:gd name="connsiteX348" fmla="*/ 5387324 w 7467600"/>
              <a:gd name="connsiteY348" fmla="*/ 5705830 h 6858000"/>
              <a:gd name="connsiteX349" fmla="*/ 5073620 w 7467600"/>
              <a:gd name="connsiteY349" fmla="*/ 5955437 h 6858000"/>
              <a:gd name="connsiteX350" fmla="*/ 4689789 w 7467600"/>
              <a:gd name="connsiteY350" fmla="*/ 6268382 h 6858000"/>
              <a:gd name="connsiteX351" fmla="*/ 4418722 w 7467600"/>
              <a:gd name="connsiteY351" fmla="*/ 6570886 h 6858000"/>
              <a:gd name="connsiteX352" fmla="*/ 4214944 w 7467600"/>
              <a:gd name="connsiteY352" fmla="*/ 6858000 h 6858000"/>
              <a:gd name="connsiteX353" fmla="*/ 4177898 w 7467600"/>
              <a:gd name="connsiteY353" fmla="*/ 6858000 h 6858000"/>
              <a:gd name="connsiteX354" fmla="*/ 4391597 w 7467600"/>
              <a:gd name="connsiteY354" fmla="*/ 6556370 h 6858000"/>
              <a:gd name="connsiteX355" fmla="*/ 4668889 w 7467600"/>
              <a:gd name="connsiteY355" fmla="*/ 6246399 h 6858000"/>
              <a:gd name="connsiteX356" fmla="*/ 5055427 w 7467600"/>
              <a:gd name="connsiteY356" fmla="*/ 5931476 h 6858000"/>
              <a:gd name="connsiteX357" fmla="*/ 5371814 w 7467600"/>
              <a:gd name="connsiteY357" fmla="*/ 5678975 h 6858000"/>
              <a:gd name="connsiteX358" fmla="*/ 4987918 w 7467600"/>
              <a:gd name="connsiteY358" fmla="*/ 5838701 h 6858000"/>
              <a:gd name="connsiteX359" fmla="*/ 4317146 w 7467600"/>
              <a:gd name="connsiteY359" fmla="*/ 6587716 h 6858000"/>
              <a:gd name="connsiteX360" fmla="*/ 4171627 w 7467600"/>
              <a:gd name="connsiteY360" fmla="*/ 6858000 h 6858000"/>
              <a:gd name="connsiteX361" fmla="*/ 4081585 w 7467600"/>
              <a:gd name="connsiteY361" fmla="*/ 6858000 h 6858000"/>
              <a:gd name="connsiteX362" fmla="*/ 4238603 w 7467600"/>
              <a:gd name="connsiteY362" fmla="*/ 6559341 h 6858000"/>
              <a:gd name="connsiteX363" fmla="*/ 4778333 w 7467600"/>
              <a:gd name="connsiteY363" fmla="*/ 5873626 h 6858000"/>
              <a:gd name="connsiteX364" fmla="*/ 5414185 w 7467600"/>
              <a:gd name="connsiteY364" fmla="*/ 5573882 h 6858000"/>
              <a:gd name="connsiteX365" fmla="*/ 5959648 w 7467600"/>
              <a:gd name="connsiteY365" fmla="*/ 4760797 h 6858000"/>
              <a:gd name="connsiteX366" fmla="*/ 5355019 w 7467600"/>
              <a:gd name="connsiteY366" fmla="*/ 4734672 h 6858000"/>
              <a:gd name="connsiteX367" fmla="*/ 5083565 w 7467600"/>
              <a:gd name="connsiteY367" fmla="*/ 5179121 h 6858000"/>
              <a:gd name="connsiteX368" fmla="*/ 4713577 w 7467600"/>
              <a:gd name="connsiteY368" fmla="*/ 5616803 h 6858000"/>
              <a:gd name="connsiteX369" fmla="*/ 3989559 w 7467600"/>
              <a:gd name="connsiteY369" fmla="*/ 6145945 h 6858000"/>
              <a:gd name="connsiteX370" fmla="*/ 3939824 w 7467600"/>
              <a:gd name="connsiteY370" fmla="*/ 6066900 h 6858000"/>
              <a:gd name="connsiteX371" fmla="*/ 4584537 w 7467600"/>
              <a:gd name="connsiteY371" fmla="*/ 5324826 h 6858000"/>
              <a:gd name="connsiteX372" fmla="*/ 5037105 w 7467600"/>
              <a:gd name="connsiteY372" fmla="*/ 5088765 h 6858000"/>
              <a:gd name="connsiteX373" fmla="*/ 5039930 w 7467600"/>
              <a:gd name="connsiteY373" fmla="*/ 5089585 h 6858000"/>
              <a:gd name="connsiteX374" fmla="*/ 5263764 w 7467600"/>
              <a:gd name="connsiteY374" fmla="*/ 4735525 h 6858000"/>
              <a:gd name="connsiteX375" fmla="*/ 4086300 w 7467600"/>
              <a:gd name="connsiteY375" fmla="*/ 4884599 h 6858000"/>
              <a:gd name="connsiteX376" fmla="*/ 4085485 w 7467600"/>
              <a:gd name="connsiteY376" fmla="*/ 4899070 h 6858000"/>
              <a:gd name="connsiteX377" fmla="*/ 3871915 w 7467600"/>
              <a:gd name="connsiteY377" fmla="*/ 5253645 h 6858000"/>
              <a:gd name="connsiteX378" fmla="*/ 3799374 w 7467600"/>
              <a:gd name="connsiteY378" fmla="*/ 5466127 h 6858000"/>
              <a:gd name="connsiteX379" fmla="*/ 3498850 w 7467600"/>
              <a:gd name="connsiteY379" fmla="*/ 6661888 h 6858000"/>
              <a:gd name="connsiteX380" fmla="*/ 3399216 w 7467600"/>
              <a:gd name="connsiteY380" fmla="*/ 6858000 h 6858000"/>
              <a:gd name="connsiteX381" fmla="*/ 3303688 w 7467600"/>
              <a:gd name="connsiteY381" fmla="*/ 6858000 h 6858000"/>
              <a:gd name="connsiteX382" fmla="*/ 3391774 w 7467600"/>
              <a:gd name="connsiteY382" fmla="*/ 6697181 h 6858000"/>
              <a:gd name="connsiteX383" fmla="*/ 3735540 w 7467600"/>
              <a:gd name="connsiteY383" fmla="*/ 5546923 h 6858000"/>
              <a:gd name="connsiteX384" fmla="*/ 3729438 w 7467600"/>
              <a:gd name="connsiteY384" fmla="*/ 5569058 h 6858000"/>
              <a:gd name="connsiteX385" fmla="*/ 3707782 w 7467600"/>
              <a:gd name="connsiteY385" fmla="*/ 5644908 h 6858000"/>
              <a:gd name="connsiteX386" fmla="*/ 3583827 w 7467600"/>
              <a:gd name="connsiteY386" fmla="*/ 6039215 h 6858000"/>
              <a:gd name="connsiteX387" fmla="*/ 3547861 w 7467600"/>
              <a:gd name="connsiteY387" fmla="*/ 6129609 h 6858000"/>
              <a:gd name="connsiteX388" fmla="*/ 3490905 w 7467600"/>
              <a:gd name="connsiteY388" fmla="*/ 6277660 h 6858000"/>
              <a:gd name="connsiteX389" fmla="*/ 3455859 w 7467600"/>
              <a:gd name="connsiteY389" fmla="*/ 6391301 h 6858000"/>
              <a:gd name="connsiteX390" fmla="*/ 3429112 w 7467600"/>
              <a:gd name="connsiteY390" fmla="*/ 6479469 h 6858000"/>
              <a:gd name="connsiteX391" fmla="*/ 3304862 w 7467600"/>
              <a:gd name="connsiteY391" fmla="*/ 6796476 h 6858000"/>
              <a:gd name="connsiteX392" fmla="*/ 3276071 w 7467600"/>
              <a:gd name="connsiteY392" fmla="*/ 6858000 h 6858000"/>
              <a:gd name="connsiteX393" fmla="*/ 3240805 w 7467600"/>
              <a:gd name="connsiteY393" fmla="*/ 6858000 h 6858000"/>
              <a:gd name="connsiteX394" fmla="*/ 3275917 w 7467600"/>
              <a:gd name="connsiteY394" fmla="*/ 6783192 h 6858000"/>
              <a:gd name="connsiteX395" fmla="*/ 3399358 w 7467600"/>
              <a:gd name="connsiteY395" fmla="*/ 6469011 h 6858000"/>
              <a:gd name="connsiteX396" fmla="*/ 3425650 w 7467600"/>
              <a:gd name="connsiteY396" fmla="*/ 6381333 h 6858000"/>
              <a:gd name="connsiteX397" fmla="*/ 3460661 w 7467600"/>
              <a:gd name="connsiteY397" fmla="*/ 6266763 h 6858000"/>
              <a:gd name="connsiteX398" fmla="*/ 3518021 w 7467600"/>
              <a:gd name="connsiteY398" fmla="*/ 6117298 h 6858000"/>
              <a:gd name="connsiteX399" fmla="*/ 3554035 w 7467600"/>
              <a:gd name="connsiteY399" fmla="*/ 6027832 h 6858000"/>
              <a:gd name="connsiteX400" fmla="*/ 3677174 w 7467600"/>
              <a:gd name="connsiteY400" fmla="*/ 5636351 h 6858000"/>
              <a:gd name="connsiteX401" fmla="*/ 3698819 w 7467600"/>
              <a:gd name="connsiteY401" fmla="*/ 5560503 h 6858000"/>
              <a:gd name="connsiteX402" fmla="*/ 3702094 w 7467600"/>
              <a:gd name="connsiteY402" fmla="*/ 5549194 h 6858000"/>
              <a:gd name="connsiteX403" fmla="*/ 3398355 w 7467600"/>
              <a:gd name="connsiteY403" fmla="*/ 6094603 h 6858000"/>
              <a:gd name="connsiteX404" fmla="*/ 3193941 w 7467600"/>
              <a:gd name="connsiteY404" fmla="*/ 6798775 h 6858000"/>
              <a:gd name="connsiteX405" fmla="*/ 3184140 w 7467600"/>
              <a:gd name="connsiteY405" fmla="*/ 6858000 h 6858000"/>
              <a:gd name="connsiteX406" fmla="*/ 3099978 w 7467600"/>
              <a:gd name="connsiteY406" fmla="*/ 6858000 h 6858000"/>
              <a:gd name="connsiteX407" fmla="*/ 3101556 w 7467600"/>
              <a:gd name="connsiteY407" fmla="*/ 6843337 h 6858000"/>
              <a:gd name="connsiteX408" fmla="*/ 3370162 w 7467600"/>
              <a:gd name="connsiteY408" fmla="*/ 5785550 h 6858000"/>
              <a:gd name="connsiteX409" fmla="*/ 3746477 w 7467600"/>
              <a:gd name="connsiteY409" fmla="*/ 5377889 h 6858000"/>
              <a:gd name="connsiteX410" fmla="*/ 3863399 w 7467600"/>
              <a:gd name="connsiteY410" fmla="*/ 5087257 h 6858000"/>
              <a:gd name="connsiteX411" fmla="*/ 3968712 w 7467600"/>
              <a:gd name="connsiteY411" fmla="*/ 4913989 h 6858000"/>
              <a:gd name="connsiteX412" fmla="*/ 2792390 w 7467600"/>
              <a:gd name="connsiteY412" fmla="*/ 5382974 h 6858000"/>
              <a:gd name="connsiteX413" fmla="*/ 2714982 w 7467600"/>
              <a:gd name="connsiteY413" fmla="*/ 5427051 h 6858000"/>
              <a:gd name="connsiteX414" fmla="*/ 2813361 w 7467600"/>
              <a:gd name="connsiteY414" fmla="*/ 6023912 h 6858000"/>
              <a:gd name="connsiteX415" fmla="*/ 2688430 w 7467600"/>
              <a:gd name="connsiteY415" fmla="*/ 6801564 h 6858000"/>
              <a:gd name="connsiteX416" fmla="*/ 2629626 w 7467600"/>
              <a:gd name="connsiteY416" fmla="*/ 6763394 h 6858000"/>
              <a:gd name="connsiteX417" fmla="*/ 2565328 w 7467600"/>
              <a:gd name="connsiteY417" fmla="*/ 5516399 h 6858000"/>
              <a:gd name="connsiteX418" fmla="*/ 1922999 w 7467600"/>
              <a:gd name="connsiteY418" fmla="*/ 5980343 h 6858000"/>
              <a:gd name="connsiteX419" fmla="*/ 1950261 w 7467600"/>
              <a:gd name="connsiteY419" fmla="*/ 6405858 h 6858000"/>
              <a:gd name="connsiteX420" fmla="*/ 2365554 w 7467600"/>
              <a:gd name="connsiteY420" fmla="*/ 6759107 h 6858000"/>
              <a:gd name="connsiteX421" fmla="*/ 2424142 w 7467600"/>
              <a:gd name="connsiteY421" fmla="*/ 6858000 h 6858000"/>
              <a:gd name="connsiteX422" fmla="*/ 2395994 w 7467600"/>
              <a:gd name="connsiteY422" fmla="*/ 6858000 h 6858000"/>
              <a:gd name="connsiteX423" fmla="*/ 2392863 w 7467600"/>
              <a:gd name="connsiteY423" fmla="*/ 6852964 h 6858000"/>
              <a:gd name="connsiteX424" fmla="*/ 2017589 w 7467600"/>
              <a:gd name="connsiteY424" fmla="*/ 6493982 h 6858000"/>
              <a:gd name="connsiteX425" fmla="*/ 2147336 w 7467600"/>
              <a:gd name="connsiteY425" fmla="*/ 6594052 h 6858000"/>
              <a:gd name="connsiteX426" fmla="*/ 2207047 w 7467600"/>
              <a:gd name="connsiteY426" fmla="*/ 6654540 h 6858000"/>
              <a:gd name="connsiteX427" fmla="*/ 2299106 w 7467600"/>
              <a:gd name="connsiteY427" fmla="*/ 6778931 h 6858000"/>
              <a:gd name="connsiteX428" fmla="*/ 2314430 w 7467600"/>
              <a:gd name="connsiteY428" fmla="*/ 6801144 h 6858000"/>
              <a:gd name="connsiteX429" fmla="*/ 2352406 w 7467600"/>
              <a:gd name="connsiteY429" fmla="*/ 6858000 h 6858000"/>
              <a:gd name="connsiteX430" fmla="*/ 2314492 w 7467600"/>
              <a:gd name="connsiteY430" fmla="*/ 6858000 h 6858000"/>
              <a:gd name="connsiteX431" fmla="*/ 2288095 w 7467600"/>
              <a:gd name="connsiteY431" fmla="*/ 6818030 h 6858000"/>
              <a:gd name="connsiteX432" fmla="*/ 2272768 w 7467600"/>
              <a:gd name="connsiteY432" fmla="*/ 6795822 h 6858000"/>
              <a:gd name="connsiteX433" fmla="*/ 2182715 w 7467600"/>
              <a:gd name="connsiteY433" fmla="*/ 6675071 h 6858000"/>
              <a:gd name="connsiteX434" fmla="*/ 2032061 w 7467600"/>
              <a:gd name="connsiteY434" fmla="*/ 6541380 h 6858000"/>
              <a:gd name="connsiteX435" fmla="*/ 2257220 w 7467600"/>
              <a:gd name="connsiteY435" fmla="*/ 6826257 h 6858000"/>
              <a:gd name="connsiteX436" fmla="*/ 2281324 w 7467600"/>
              <a:gd name="connsiteY436" fmla="*/ 6858000 h 6858000"/>
              <a:gd name="connsiteX437" fmla="*/ 2242860 w 7467600"/>
              <a:gd name="connsiteY437" fmla="*/ 6858000 h 6858000"/>
              <a:gd name="connsiteX438" fmla="*/ 2232818 w 7467600"/>
              <a:gd name="connsiteY438" fmla="*/ 6844926 h 6858000"/>
              <a:gd name="connsiteX439" fmla="*/ 1990172 w 7467600"/>
              <a:gd name="connsiteY439" fmla="*/ 6542121 h 6858000"/>
              <a:gd name="connsiteX440" fmla="*/ 2124090 w 7467600"/>
              <a:gd name="connsiteY440" fmla="*/ 6761017 h 6858000"/>
              <a:gd name="connsiteX441" fmla="*/ 2200380 w 7467600"/>
              <a:gd name="connsiteY441" fmla="*/ 6858000 h 6858000"/>
              <a:gd name="connsiteX442" fmla="*/ 2147507 w 7467600"/>
              <a:gd name="connsiteY442" fmla="*/ 6858000 h 6858000"/>
              <a:gd name="connsiteX443" fmla="*/ 2070668 w 7467600"/>
              <a:gd name="connsiteY443" fmla="*/ 6761520 h 6858000"/>
              <a:gd name="connsiteX444" fmla="*/ 1975142 w 7467600"/>
              <a:gd name="connsiteY444" fmla="*/ 6585570 h 6858000"/>
              <a:gd name="connsiteX445" fmla="*/ 2050035 w 7467600"/>
              <a:gd name="connsiteY445" fmla="*/ 6813345 h 6858000"/>
              <a:gd name="connsiteX446" fmla="*/ 2063025 w 7467600"/>
              <a:gd name="connsiteY446" fmla="*/ 6858000 h 6858000"/>
              <a:gd name="connsiteX447" fmla="*/ 2021675 w 7467600"/>
              <a:gd name="connsiteY447" fmla="*/ 6858000 h 6858000"/>
              <a:gd name="connsiteX448" fmla="*/ 2019308 w 7467600"/>
              <a:gd name="connsiteY448" fmla="*/ 6847118 h 6858000"/>
              <a:gd name="connsiteX449" fmla="*/ 1938835 w 7467600"/>
              <a:gd name="connsiteY449" fmla="*/ 6551160 h 6858000"/>
              <a:gd name="connsiteX450" fmla="*/ 1953230 w 7467600"/>
              <a:gd name="connsiteY450" fmla="*/ 6759699 h 6858000"/>
              <a:gd name="connsiteX451" fmla="*/ 1956763 w 7467600"/>
              <a:gd name="connsiteY451" fmla="*/ 6778191 h 6858000"/>
              <a:gd name="connsiteX452" fmla="*/ 1967925 w 7467600"/>
              <a:gd name="connsiteY452" fmla="*/ 6858000 h 6858000"/>
              <a:gd name="connsiteX453" fmla="*/ 1936622 w 7467600"/>
              <a:gd name="connsiteY453" fmla="*/ 6858000 h 6858000"/>
              <a:gd name="connsiteX454" fmla="*/ 1926261 w 7467600"/>
              <a:gd name="connsiteY454" fmla="*/ 6784064 h 6858000"/>
              <a:gd name="connsiteX455" fmla="*/ 1922724 w 7467600"/>
              <a:gd name="connsiteY455" fmla="*/ 6765577 h 6858000"/>
              <a:gd name="connsiteX456" fmla="*/ 1904650 w 7467600"/>
              <a:gd name="connsiteY456" fmla="*/ 6639616 h 6858000"/>
              <a:gd name="connsiteX457" fmla="*/ 1885273 w 7467600"/>
              <a:gd name="connsiteY457" fmla="*/ 6858000 h 6858000"/>
              <a:gd name="connsiteX458" fmla="*/ 1854363 w 7467600"/>
              <a:gd name="connsiteY458" fmla="*/ 6858000 h 6858000"/>
              <a:gd name="connsiteX459" fmla="*/ 1880391 w 7467600"/>
              <a:gd name="connsiteY459" fmla="*/ 6603796 h 6858000"/>
              <a:gd name="connsiteX460" fmla="*/ 1818273 w 7467600"/>
              <a:gd name="connsiteY460" fmla="*/ 6715729 h 6858000"/>
              <a:gd name="connsiteX461" fmla="*/ 1794691 w 7467600"/>
              <a:gd name="connsiteY461" fmla="*/ 6843239 h 6858000"/>
              <a:gd name="connsiteX462" fmla="*/ 1794914 w 7467600"/>
              <a:gd name="connsiteY462" fmla="*/ 6858000 h 6858000"/>
              <a:gd name="connsiteX463" fmla="*/ 1746128 w 7467600"/>
              <a:gd name="connsiteY463" fmla="*/ 6858000 h 6858000"/>
              <a:gd name="connsiteX464" fmla="*/ 1753934 w 7467600"/>
              <a:gd name="connsiteY464" fmla="*/ 6724796 h 6858000"/>
              <a:gd name="connsiteX465" fmla="*/ 1792053 w 7467600"/>
              <a:gd name="connsiteY465" fmla="*/ 6572396 h 6858000"/>
              <a:gd name="connsiteX466" fmla="*/ 1862248 w 7467600"/>
              <a:gd name="connsiteY466" fmla="*/ 6266397 h 6858000"/>
              <a:gd name="connsiteX467" fmla="*/ 1862250 w 7467600"/>
              <a:gd name="connsiteY467" fmla="*/ 6033531 h 6858000"/>
              <a:gd name="connsiteX468" fmla="*/ 1211999 w 7467600"/>
              <a:gd name="connsiteY468" fmla="*/ 6683610 h 6858000"/>
              <a:gd name="connsiteX469" fmla="*/ 1213266 w 7467600"/>
              <a:gd name="connsiteY469" fmla="*/ 6691947 h 6858000"/>
              <a:gd name="connsiteX470" fmla="*/ 1203370 w 7467600"/>
              <a:gd name="connsiteY470" fmla="*/ 6850676 h 6858000"/>
              <a:gd name="connsiteX471" fmla="*/ 1203671 w 7467600"/>
              <a:gd name="connsiteY471" fmla="*/ 6858000 h 6858000"/>
              <a:gd name="connsiteX472" fmla="*/ 1143180 w 7467600"/>
              <a:gd name="connsiteY472" fmla="*/ 6858000 h 6858000"/>
              <a:gd name="connsiteX473" fmla="*/ 1142176 w 7467600"/>
              <a:gd name="connsiteY473" fmla="*/ 6766045 h 6858000"/>
              <a:gd name="connsiteX474" fmla="*/ 1067484 w 7467600"/>
              <a:gd name="connsiteY474" fmla="*/ 6858000 h 6858000"/>
              <a:gd name="connsiteX475" fmla="*/ 953928 w 7467600"/>
              <a:gd name="connsiteY475" fmla="*/ 6858000 h 6858000"/>
              <a:gd name="connsiteX476" fmla="*/ 959715 w 7467600"/>
              <a:gd name="connsiteY476" fmla="*/ 6850185 h 6858000"/>
              <a:gd name="connsiteX477" fmla="*/ 1483788 w 7467600"/>
              <a:gd name="connsiteY477" fmla="*/ 6259174 h 6858000"/>
              <a:gd name="connsiteX478" fmla="*/ 1100671 w 7467600"/>
              <a:gd name="connsiteY478" fmla="*/ 6252137 h 6858000"/>
              <a:gd name="connsiteX479" fmla="*/ 1090144 w 7467600"/>
              <a:gd name="connsiteY479" fmla="*/ 6256748 h 6858000"/>
              <a:gd name="connsiteX480" fmla="*/ 1095872 w 7467600"/>
              <a:gd name="connsiteY480" fmla="*/ 6271892 h 6858000"/>
              <a:gd name="connsiteX481" fmla="*/ 262785 w 7467600"/>
              <a:gd name="connsiteY481" fmla="*/ 6845450 h 6858000"/>
              <a:gd name="connsiteX482" fmla="*/ 209968 w 7467600"/>
              <a:gd name="connsiteY482" fmla="*/ 6770713 h 6858000"/>
              <a:gd name="connsiteX483" fmla="*/ 873460 w 7467600"/>
              <a:gd name="connsiteY483" fmla="*/ 6253768 h 6858000"/>
              <a:gd name="connsiteX484" fmla="*/ 192686 w 7467600"/>
              <a:gd name="connsiteY484" fmla="*/ 5849257 h 6858000"/>
              <a:gd name="connsiteX485" fmla="*/ 4696 w 7467600"/>
              <a:gd name="connsiteY485" fmla="*/ 5697668 h 6858000"/>
              <a:gd name="connsiteX486" fmla="*/ 0 w 7467600"/>
              <a:gd name="connsiteY486" fmla="*/ 5689984 h 6858000"/>
              <a:gd name="connsiteX487" fmla="*/ 0 w 7467600"/>
              <a:gd name="connsiteY487" fmla="*/ 5513472 h 6858000"/>
              <a:gd name="connsiteX488" fmla="*/ 174101 w 7467600"/>
              <a:gd name="connsiteY488" fmla="*/ 5620277 h 6858000"/>
              <a:gd name="connsiteX489" fmla="*/ 891800 w 7467600"/>
              <a:gd name="connsiteY489" fmla="*/ 6036935 h 6858000"/>
              <a:gd name="connsiteX490" fmla="*/ 1072219 w 7467600"/>
              <a:gd name="connsiteY490" fmla="*/ 6169443 h 6858000"/>
              <a:gd name="connsiteX491" fmla="*/ 1074117 w 7467600"/>
              <a:gd name="connsiteY491" fmla="*/ 6170301 h 6858000"/>
              <a:gd name="connsiteX492" fmla="*/ 1083114 w 7467600"/>
              <a:gd name="connsiteY492" fmla="*/ 6174131 h 6858000"/>
              <a:gd name="connsiteX493" fmla="*/ 1543010 w 7467600"/>
              <a:gd name="connsiteY493" fmla="*/ 6191140 h 6858000"/>
              <a:gd name="connsiteX494" fmla="*/ 1551080 w 7467600"/>
              <a:gd name="connsiteY494" fmla="*/ 6195006 h 6858000"/>
              <a:gd name="connsiteX495" fmla="*/ 2345443 w 7467600"/>
              <a:gd name="connsiteY495" fmla="*/ 5549882 h 6858000"/>
              <a:gd name="connsiteX496" fmla="*/ 1721499 w 7467600"/>
              <a:gd name="connsiteY496" fmla="*/ 5599969 h 6858000"/>
              <a:gd name="connsiteX497" fmla="*/ 767716 w 7467600"/>
              <a:gd name="connsiteY497" fmla="*/ 5472768 h 6858000"/>
              <a:gd name="connsiteX498" fmla="*/ 722147 w 7467600"/>
              <a:gd name="connsiteY498" fmla="*/ 5393091 h 6858000"/>
              <a:gd name="connsiteX499" fmla="*/ 1485552 w 7467600"/>
              <a:gd name="connsiteY499" fmla="*/ 5313202 h 6858000"/>
              <a:gd name="connsiteX500" fmla="*/ 2143004 w 7467600"/>
              <a:gd name="connsiteY500" fmla="*/ 5402420 h 6858000"/>
              <a:gd name="connsiteX501" fmla="*/ 1933391 w 7467600"/>
              <a:gd name="connsiteY501" fmla="*/ 5156971 h 6858000"/>
              <a:gd name="connsiteX502" fmla="*/ 1827118 w 7467600"/>
              <a:gd name="connsiteY502" fmla="*/ 4968410 h 6858000"/>
              <a:gd name="connsiteX503" fmla="*/ 1837349 w 7467600"/>
              <a:gd name="connsiteY503" fmla="*/ 4956357 h 6858000"/>
              <a:gd name="connsiteX504" fmla="*/ 2162835 w 7467600"/>
              <a:gd name="connsiteY504" fmla="*/ 5187853 h 6858000"/>
              <a:gd name="connsiteX505" fmla="*/ 2257167 w 7467600"/>
              <a:gd name="connsiteY505" fmla="*/ 5462123 h 6858000"/>
              <a:gd name="connsiteX506" fmla="*/ 2261598 w 7467600"/>
              <a:gd name="connsiteY506" fmla="*/ 5467998 h 6858000"/>
              <a:gd name="connsiteX507" fmla="*/ 2437177 w 7467600"/>
              <a:gd name="connsiteY507" fmla="*/ 5479608 h 6858000"/>
              <a:gd name="connsiteX508" fmla="*/ 2445247 w 7467600"/>
              <a:gd name="connsiteY508" fmla="*/ 5483476 h 6858000"/>
              <a:gd name="connsiteX509" fmla="*/ 2743626 w 7467600"/>
              <a:gd name="connsiteY509" fmla="*/ 5304819 h 6858000"/>
              <a:gd name="connsiteX510" fmla="*/ 3048102 w 7467600"/>
              <a:gd name="connsiteY510" fmla="*/ 5150595 h 6858000"/>
              <a:gd name="connsiteX511" fmla="*/ 1799414 w 7467600"/>
              <a:gd name="connsiteY511" fmla="*/ 4694732 h 6858000"/>
              <a:gd name="connsiteX512" fmla="*/ 1771735 w 7467600"/>
              <a:gd name="connsiteY512" fmla="*/ 4619929 h 6858000"/>
              <a:gd name="connsiteX513" fmla="*/ 3104273 w 7467600"/>
              <a:gd name="connsiteY513" fmla="*/ 5076159 h 6858000"/>
              <a:gd name="connsiteX514" fmla="*/ 3113245 w 7467600"/>
              <a:gd name="connsiteY514" fmla="*/ 5090705 h 6858000"/>
              <a:gd name="connsiteX515" fmla="*/ 3126294 w 7467600"/>
              <a:gd name="connsiteY515" fmla="*/ 5114400 h 6858000"/>
              <a:gd name="connsiteX516" fmla="*/ 3937433 w 7467600"/>
              <a:gd name="connsiteY516" fmla="*/ 4830473 h 6858000"/>
              <a:gd name="connsiteX517" fmla="*/ 3590475 w 7467600"/>
              <a:gd name="connsiteY517" fmla="*/ 4597974 h 6858000"/>
              <a:gd name="connsiteX518" fmla="*/ 3100264 w 7467600"/>
              <a:gd name="connsiteY518" fmla="*/ 4579845 h 6858000"/>
              <a:gd name="connsiteX519" fmla="*/ 2183576 w 7467600"/>
              <a:gd name="connsiteY519" fmla="*/ 4227150 h 6858000"/>
              <a:gd name="connsiteX520" fmla="*/ 2151029 w 7467600"/>
              <a:gd name="connsiteY520" fmla="*/ 4146947 h 6858000"/>
              <a:gd name="connsiteX521" fmla="*/ 3563434 w 7467600"/>
              <a:gd name="connsiteY521" fmla="*/ 4469115 h 6858000"/>
              <a:gd name="connsiteX522" fmla="*/ 3177952 w 7467600"/>
              <a:gd name="connsiteY522" fmla="*/ 3657386 h 6858000"/>
              <a:gd name="connsiteX523" fmla="*/ 3189263 w 7467600"/>
              <a:gd name="connsiteY523" fmla="*/ 3625726 h 6858000"/>
              <a:gd name="connsiteX524" fmla="*/ 3560912 w 7467600"/>
              <a:gd name="connsiteY524" fmla="*/ 4079863 h 6858000"/>
              <a:gd name="connsiteX525" fmla="*/ 3626636 w 7467600"/>
              <a:gd name="connsiteY525" fmla="*/ 4512230 h 6858000"/>
              <a:gd name="connsiteX526" fmla="*/ 3653088 w 7467600"/>
              <a:gd name="connsiteY526" fmla="*/ 4521417 h 6858000"/>
              <a:gd name="connsiteX527" fmla="*/ 3988128 w 7467600"/>
              <a:gd name="connsiteY527" fmla="*/ 4817267 h 6858000"/>
              <a:gd name="connsiteX528" fmla="*/ 4830582 w 7467600"/>
              <a:gd name="connsiteY528" fmla="*/ 4676000 h 6858000"/>
              <a:gd name="connsiteX529" fmla="*/ 4830100 w 7467600"/>
              <a:gd name="connsiteY529" fmla="*/ 4675554 h 6858000"/>
              <a:gd name="connsiteX530" fmla="*/ 4036318 w 7467600"/>
              <a:gd name="connsiteY530" fmla="*/ 4147013 h 6858000"/>
              <a:gd name="connsiteX531" fmla="*/ 3432098 w 7467600"/>
              <a:gd name="connsiteY531" fmla="*/ 3537312 h 6858000"/>
              <a:gd name="connsiteX532" fmla="*/ 3446761 w 7467600"/>
              <a:gd name="connsiteY532" fmla="*/ 3461278 h 6858000"/>
              <a:gd name="connsiteX533" fmla="*/ 4419733 w 7467600"/>
              <a:gd name="connsiteY533" fmla="*/ 3963555 h 6858000"/>
              <a:gd name="connsiteX534" fmla="*/ 4781371 w 7467600"/>
              <a:gd name="connsiteY534" fmla="*/ 4458604 h 6858000"/>
              <a:gd name="connsiteX535" fmla="*/ 4780440 w 7467600"/>
              <a:gd name="connsiteY535" fmla="*/ 4470290 h 6858000"/>
              <a:gd name="connsiteX536" fmla="*/ 4898954 w 7467600"/>
              <a:gd name="connsiteY536" fmla="*/ 4662092 h 6858000"/>
              <a:gd name="connsiteX537" fmla="*/ 4900699 w 7467600"/>
              <a:gd name="connsiteY537" fmla="*/ 4670867 h 6858000"/>
              <a:gd name="connsiteX538" fmla="*/ 5714511 w 7467600"/>
              <a:gd name="connsiteY538" fmla="*/ 4663483 h 6858000"/>
              <a:gd name="connsiteX539" fmla="*/ 5464793 w 7467600"/>
              <a:gd name="connsiteY539" fmla="*/ 4393556 h 6858000"/>
              <a:gd name="connsiteX540" fmla="*/ 5461897 w 7467600"/>
              <a:gd name="connsiteY540" fmla="*/ 4390879 h 6858000"/>
              <a:gd name="connsiteX541" fmla="*/ 4294126 w 7467600"/>
              <a:gd name="connsiteY541" fmla="*/ 3303048 h 6858000"/>
              <a:gd name="connsiteX542" fmla="*/ 4305321 w 7467600"/>
              <a:gd name="connsiteY542" fmla="*/ 3256953 h 6858000"/>
              <a:gd name="connsiteX543" fmla="*/ 4949299 w 7467600"/>
              <a:gd name="connsiteY543" fmla="*/ 3766336 h 6858000"/>
              <a:gd name="connsiteX544" fmla="*/ 5291452 w 7467600"/>
              <a:gd name="connsiteY544" fmla="*/ 4076801 h 6858000"/>
              <a:gd name="connsiteX545" fmla="*/ 5434998 w 7467600"/>
              <a:gd name="connsiteY545" fmla="*/ 4254100 h 6858000"/>
              <a:gd name="connsiteX546" fmla="*/ 5351015 w 7467600"/>
              <a:gd name="connsiteY546" fmla="*/ 3760989 h 6858000"/>
              <a:gd name="connsiteX547" fmla="*/ 5413780 w 7467600"/>
              <a:gd name="connsiteY547" fmla="*/ 2966265 h 6858000"/>
              <a:gd name="connsiteX548" fmla="*/ 5425627 w 7467600"/>
              <a:gd name="connsiteY548" fmla="*/ 2954192 h 6858000"/>
              <a:gd name="connsiteX549" fmla="*/ 6604735 w 7467600"/>
              <a:gd name="connsiteY549" fmla="*/ 2041381 h 6858000"/>
              <a:gd name="connsiteX550" fmla="*/ 7204487 w 7467600"/>
              <a:gd name="connsiteY550" fmla="*/ 2742112 h 6858000"/>
              <a:gd name="connsiteX551" fmla="*/ 7131592 w 7467600"/>
              <a:gd name="connsiteY551" fmla="*/ 2672096 h 6858000"/>
              <a:gd name="connsiteX552" fmla="*/ 6996344 w 7467600"/>
              <a:gd name="connsiteY552" fmla="*/ 2518310 h 6858000"/>
              <a:gd name="connsiteX553" fmla="*/ 6735495 w 7467600"/>
              <a:gd name="connsiteY553" fmla="*/ 2196890 h 6858000"/>
              <a:gd name="connsiteX554" fmla="*/ 6721901 w 7467600"/>
              <a:gd name="connsiteY554" fmla="*/ 2179274 h 6858000"/>
              <a:gd name="connsiteX555" fmla="*/ 6604735 w 7467600"/>
              <a:gd name="connsiteY555" fmla="*/ 2041381 h 6858000"/>
              <a:gd name="connsiteX556" fmla="*/ 6591670 w 7467600"/>
              <a:gd name="connsiteY556" fmla="*/ 1988277 h 6858000"/>
              <a:gd name="connsiteX557" fmla="*/ 6747349 w 7467600"/>
              <a:gd name="connsiteY557" fmla="*/ 2160069 h 6858000"/>
              <a:gd name="connsiteX558" fmla="*/ 6760943 w 7467600"/>
              <a:gd name="connsiteY558" fmla="*/ 2177686 h 6858000"/>
              <a:gd name="connsiteX559" fmla="*/ 7021065 w 7467600"/>
              <a:gd name="connsiteY559" fmla="*/ 2498102 h 6858000"/>
              <a:gd name="connsiteX560" fmla="*/ 7155223 w 7467600"/>
              <a:gd name="connsiteY560" fmla="*/ 2650386 h 6858000"/>
              <a:gd name="connsiteX561" fmla="*/ 7203167 w 7467600"/>
              <a:gd name="connsiteY561" fmla="*/ 2697288 h 6858000"/>
              <a:gd name="connsiteX562" fmla="*/ 6937703 w 7467600"/>
              <a:gd name="connsiteY562" fmla="*/ 2321981 h 6858000"/>
              <a:gd name="connsiteX563" fmla="*/ 6591670 w 7467600"/>
              <a:gd name="connsiteY563" fmla="*/ 1988277 h 6858000"/>
              <a:gd name="connsiteX564" fmla="*/ 5798671 w 7467600"/>
              <a:gd name="connsiteY564" fmla="*/ 1981601 h 6858000"/>
              <a:gd name="connsiteX565" fmla="*/ 5754709 w 7467600"/>
              <a:gd name="connsiteY565" fmla="*/ 2071454 h 6858000"/>
              <a:gd name="connsiteX566" fmla="*/ 5763044 w 7467600"/>
              <a:gd name="connsiteY566" fmla="*/ 2842206 h 6858000"/>
              <a:gd name="connsiteX567" fmla="*/ 5764974 w 7467600"/>
              <a:gd name="connsiteY567" fmla="*/ 2799609 h 6858000"/>
              <a:gd name="connsiteX568" fmla="*/ 5767665 w 7467600"/>
              <a:gd name="connsiteY568" fmla="*/ 2666409 h 6858000"/>
              <a:gd name="connsiteX569" fmla="*/ 5763055 w 7467600"/>
              <a:gd name="connsiteY569" fmla="*/ 2579705 h 6858000"/>
              <a:gd name="connsiteX570" fmla="*/ 5758079 w 7467600"/>
              <a:gd name="connsiteY570" fmla="*/ 2492508 h 6858000"/>
              <a:gd name="connsiteX571" fmla="*/ 5779325 w 7467600"/>
              <a:gd name="connsiteY571" fmla="*/ 2197069 h 6858000"/>
              <a:gd name="connsiteX572" fmla="*/ 5798671 w 7467600"/>
              <a:gd name="connsiteY572" fmla="*/ 1981601 h 6858000"/>
              <a:gd name="connsiteX573" fmla="*/ 5829202 w 7467600"/>
              <a:gd name="connsiteY573" fmla="*/ 1971679 h 6858000"/>
              <a:gd name="connsiteX574" fmla="*/ 5809558 w 7467600"/>
              <a:gd name="connsiteY574" fmla="*/ 2198043 h 6858000"/>
              <a:gd name="connsiteX575" fmla="*/ 5788653 w 7467600"/>
              <a:gd name="connsiteY575" fmla="*/ 2489430 h 6858000"/>
              <a:gd name="connsiteX576" fmla="*/ 5793439 w 7467600"/>
              <a:gd name="connsiteY576" fmla="*/ 2575235 h 6858000"/>
              <a:gd name="connsiteX577" fmla="*/ 5796837 w 7467600"/>
              <a:gd name="connsiteY577" fmla="*/ 2637633 h 6858000"/>
              <a:gd name="connsiteX578" fmla="*/ 5818614 w 7467600"/>
              <a:gd name="connsiteY578" fmla="*/ 2473055 h 6858000"/>
              <a:gd name="connsiteX579" fmla="*/ 5829202 w 7467600"/>
              <a:gd name="connsiteY579" fmla="*/ 1971679 h 6858000"/>
              <a:gd name="connsiteX580" fmla="*/ 5911389 w 7467600"/>
              <a:gd name="connsiteY580" fmla="*/ 1898371 h 6858000"/>
              <a:gd name="connsiteX581" fmla="*/ 6237627 w 7467600"/>
              <a:gd name="connsiteY581" fmla="*/ 2231921 h 6858000"/>
              <a:gd name="connsiteX582" fmla="*/ 5911389 w 7467600"/>
              <a:gd name="connsiteY582" fmla="*/ 1898371 h 6858000"/>
              <a:gd name="connsiteX583" fmla="*/ 6944437 w 7467600"/>
              <a:gd name="connsiteY583" fmla="*/ 1575402 h 6858000"/>
              <a:gd name="connsiteX584" fmla="*/ 6304730 w 7467600"/>
              <a:gd name="connsiteY584" fmla="*/ 1766654 h 6858000"/>
              <a:gd name="connsiteX585" fmla="*/ 6944437 w 7467600"/>
              <a:gd name="connsiteY585" fmla="*/ 1575402 h 6858000"/>
              <a:gd name="connsiteX586" fmla="*/ 7019523 w 7467600"/>
              <a:gd name="connsiteY586" fmla="*/ 1519450 h 6858000"/>
              <a:gd name="connsiteX587" fmla="*/ 6298091 w 7467600"/>
              <a:gd name="connsiteY587" fmla="*/ 1737122 h 6858000"/>
              <a:gd name="connsiteX588" fmla="*/ 7019523 w 7467600"/>
              <a:gd name="connsiteY588" fmla="*/ 1519450 h 6858000"/>
              <a:gd name="connsiteX589" fmla="*/ 2399523 w 7467600"/>
              <a:gd name="connsiteY589" fmla="*/ 1428234 h 6858000"/>
              <a:gd name="connsiteX590" fmla="*/ 2224982 w 7467600"/>
              <a:gd name="connsiteY590" fmla="*/ 1826201 h 6858000"/>
              <a:gd name="connsiteX591" fmla="*/ 2096099 w 7467600"/>
              <a:gd name="connsiteY591" fmla="*/ 2345900 h 6858000"/>
              <a:gd name="connsiteX592" fmla="*/ 2283317 w 7467600"/>
              <a:gd name="connsiteY592" fmla="*/ 1796925 h 6858000"/>
              <a:gd name="connsiteX593" fmla="*/ 2399523 w 7467600"/>
              <a:gd name="connsiteY593" fmla="*/ 1428234 h 6858000"/>
              <a:gd name="connsiteX594" fmla="*/ 2448558 w 7467600"/>
              <a:gd name="connsiteY594" fmla="*/ 1373435 h 6858000"/>
              <a:gd name="connsiteX595" fmla="*/ 2312521 w 7467600"/>
              <a:gd name="connsiteY595" fmla="*/ 1806140 h 6858000"/>
              <a:gd name="connsiteX596" fmla="*/ 2127533 w 7467600"/>
              <a:gd name="connsiteY596" fmla="*/ 2348380 h 6858000"/>
              <a:gd name="connsiteX597" fmla="*/ 2358080 w 7467600"/>
              <a:gd name="connsiteY597" fmla="*/ 1866134 h 6858000"/>
              <a:gd name="connsiteX598" fmla="*/ 2407436 w 7467600"/>
              <a:gd name="connsiteY598" fmla="*/ 1651070 h 6858000"/>
              <a:gd name="connsiteX599" fmla="*/ 2448558 w 7467600"/>
              <a:gd name="connsiteY599" fmla="*/ 1373435 h 6858000"/>
              <a:gd name="connsiteX600" fmla="*/ 278707 w 7467600"/>
              <a:gd name="connsiteY600" fmla="*/ 1352270 h 6858000"/>
              <a:gd name="connsiteX601" fmla="*/ 321570 w 7467600"/>
              <a:gd name="connsiteY601" fmla="*/ 1861610 h 6858000"/>
              <a:gd name="connsiteX602" fmla="*/ 294281 w 7467600"/>
              <a:gd name="connsiteY602" fmla="*/ 1440658 h 6858000"/>
              <a:gd name="connsiteX603" fmla="*/ 278707 w 7467600"/>
              <a:gd name="connsiteY603" fmla="*/ 1352270 h 6858000"/>
              <a:gd name="connsiteX604" fmla="*/ 1423821 w 7467600"/>
              <a:gd name="connsiteY604" fmla="*/ 1351958 h 6858000"/>
              <a:gd name="connsiteX605" fmla="*/ 1638521 w 7467600"/>
              <a:gd name="connsiteY605" fmla="*/ 1908470 h 6858000"/>
              <a:gd name="connsiteX606" fmla="*/ 1754199 w 7467600"/>
              <a:gd name="connsiteY606" fmla="*/ 2149284 h 6858000"/>
              <a:gd name="connsiteX607" fmla="*/ 1908359 w 7467600"/>
              <a:gd name="connsiteY607" fmla="*/ 2364988 h 6858000"/>
              <a:gd name="connsiteX608" fmla="*/ 1647661 w 7467600"/>
              <a:gd name="connsiteY608" fmla="*/ 1825945 h 6858000"/>
              <a:gd name="connsiteX609" fmla="*/ 1423821 w 7467600"/>
              <a:gd name="connsiteY609" fmla="*/ 1351958 h 6858000"/>
              <a:gd name="connsiteX610" fmla="*/ 1431890 w 7467600"/>
              <a:gd name="connsiteY610" fmla="*/ 1306475 h 6858000"/>
              <a:gd name="connsiteX611" fmla="*/ 1507597 w 7467600"/>
              <a:gd name="connsiteY611" fmla="*/ 1446132 h 6858000"/>
              <a:gd name="connsiteX612" fmla="*/ 1674586 w 7467600"/>
              <a:gd name="connsiteY612" fmla="*/ 1813832 h 6858000"/>
              <a:gd name="connsiteX613" fmla="*/ 1815950 w 7467600"/>
              <a:gd name="connsiteY613" fmla="*/ 2128564 h 6858000"/>
              <a:gd name="connsiteX614" fmla="*/ 1984242 w 7467600"/>
              <a:gd name="connsiteY614" fmla="*/ 2430829 h 6858000"/>
              <a:gd name="connsiteX615" fmla="*/ 2014023 w 7467600"/>
              <a:gd name="connsiteY615" fmla="*/ 2450995 h 6858000"/>
              <a:gd name="connsiteX616" fmla="*/ 1747337 w 7467600"/>
              <a:gd name="connsiteY616" fmla="*/ 1855264 h 6858000"/>
              <a:gd name="connsiteX617" fmla="*/ 1533749 w 7467600"/>
              <a:gd name="connsiteY617" fmla="*/ 1478656 h 6858000"/>
              <a:gd name="connsiteX618" fmla="*/ 1431890 w 7467600"/>
              <a:gd name="connsiteY618" fmla="*/ 1306475 h 6858000"/>
              <a:gd name="connsiteX619" fmla="*/ 5052692 w 7467600"/>
              <a:gd name="connsiteY619" fmla="*/ 1292994 h 6858000"/>
              <a:gd name="connsiteX620" fmla="*/ 5200661 w 7467600"/>
              <a:gd name="connsiteY620" fmla="*/ 1635186 h 6858000"/>
              <a:gd name="connsiteX621" fmla="*/ 5297138 w 7467600"/>
              <a:gd name="connsiteY621" fmla="*/ 1906351 h 6858000"/>
              <a:gd name="connsiteX622" fmla="*/ 5052692 w 7467600"/>
              <a:gd name="connsiteY622" fmla="*/ 1292994 h 6858000"/>
              <a:gd name="connsiteX623" fmla="*/ 5009948 w 7467600"/>
              <a:gd name="connsiteY623" fmla="*/ 1273619 h 6858000"/>
              <a:gd name="connsiteX624" fmla="*/ 5121777 w 7467600"/>
              <a:gd name="connsiteY624" fmla="*/ 1654213 h 6858000"/>
              <a:gd name="connsiteX625" fmla="*/ 5293545 w 7467600"/>
              <a:gd name="connsiteY625" fmla="*/ 2072247 h 6858000"/>
              <a:gd name="connsiteX626" fmla="*/ 5294042 w 7467600"/>
              <a:gd name="connsiteY626" fmla="*/ 2065019 h 6858000"/>
              <a:gd name="connsiteX627" fmla="*/ 5171936 w 7467600"/>
              <a:gd name="connsiteY627" fmla="*/ 1647613 h 6858000"/>
              <a:gd name="connsiteX628" fmla="*/ 5009948 w 7467600"/>
              <a:gd name="connsiteY628" fmla="*/ 1273619 h 6858000"/>
              <a:gd name="connsiteX629" fmla="*/ 655236 w 7467600"/>
              <a:gd name="connsiteY629" fmla="*/ 1268632 h 6858000"/>
              <a:gd name="connsiteX630" fmla="*/ 839521 w 7467600"/>
              <a:gd name="connsiteY630" fmla="*/ 1685315 h 6858000"/>
              <a:gd name="connsiteX631" fmla="*/ 1109416 w 7467600"/>
              <a:gd name="connsiteY631" fmla="*/ 2061663 h 6858000"/>
              <a:gd name="connsiteX632" fmla="*/ 1298300 w 7467600"/>
              <a:gd name="connsiteY632" fmla="*/ 2247742 h 6858000"/>
              <a:gd name="connsiteX633" fmla="*/ 1125871 w 7467600"/>
              <a:gd name="connsiteY633" fmla="*/ 1989513 h 6858000"/>
              <a:gd name="connsiteX634" fmla="*/ 981574 w 7467600"/>
              <a:gd name="connsiteY634" fmla="*/ 1783157 h 6858000"/>
              <a:gd name="connsiteX635" fmla="*/ 922198 w 7467600"/>
              <a:gd name="connsiteY635" fmla="*/ 1677437 h 6858000"/>
              <a:gd name="connsiteX636" fmla="*/ 869293 w 7467600"/>
              <a:gd name="connsiteY636" fmla="*/ 1583214 h 6858000"/>
              <a:gd name="connsiteX637" fmla="*/ 751431 w 7467600"/>
              <a:gd name="connsiteY637" fmla="*/ 1405731 h 6858000"/>
              <a:gd name="connsiteX638" fmla="*/ 655236 w 7467600"/>
              <a:gd name="connsiteY638" fmla="*/ 1268632 h 6858000"/>
              <a:gd name="connsiteX639" fmla="*/ 6516292 w 7467600"/>
              <a:gd name="connsiteY639" fmla="*/ 1263064 h 6858000"/>
              <a:gd name="connsiteX640" fmla="*/ 5736320 w 7467600"/>
              <a:gd name="connsiteY640" fmla="*/ 1501803 h 6858000"/>
              <a:gd name="connsiteX641" fmla="*/ 6516292 w 7467600"/>
              <a:gd name="connsiteY641" fmla="*/ 1263064 h 6858000"/>
              <a:gd name="connsiteX642" fmla="*/ 291466 w 7467600"/>
              <a:gd name="connsiteY642" fmla="*/ 1250369 h 6858000"/>
              <a:gd name="connsiteX643" fmla="*/ 323180 w 7467600"/>
              <a:gd name="connsiteY643" fmla="*/ 1435283 h 6858000"/>
              <a:gd name="connsiteX644" fmla="*/ 349381 w 7467600"/>
              <a:gd name="connsiteY644" fmla="*/ 1875041 h 6858000"/>
              <a:gd name="connsiteX645" fmla="*/ 374363 w 7467600"/>
              <a:gd name="connsiteY645" fmla="*/ 1506494 h 6858000"/>
              <a:gd name="connsiteX646" fmla="*/ 302168 w 7467600"/>
              <a:gd name="connsiteY646" fmla="*/ 1274495 h 6858000"/>
              <a:gd name="connsiteX647" fmla="*/ 291466 w 7467600"/>
              <a:gd name="connsiteY647" fmla="*/ 1250369 h 6858000"/>
              <a:gd name="connsiteX648" fmla="*/ 678222 w 7467600"/>
              <a:gd name="connsiteY648" fmla="*/ 1248670 h 6858000"/>
              <a:gd name="connsiteX649" fmla="*/ 775536 w 7467600"/>
              <a:gd name="connsiteY649" fmla="*/ 1388015 h 6858000"/>
              <a:gd name="connsiteX650" fmla="*/ 894529 w 7467600"/>
              <a:gd name="connsiteY650" fmla="*/ 1567739 h 6858000"/>
              <a:gd name="connsiteX651" fmla="*/ 948000 w 7467600"/>
              <a:gd name="connsiteY651" fmla="*/ 1663088 h 6858000"/>
              <a:gd name="connsiteX652" fmla="*/ 1006812 w 7467600"/>
              <a:gd name="connsiteY652" fmla="*/ 1767683 h 6858000"/>
              <a:gd name="connsiteX653" fmla="*/ 1149133 w 7467600"/>
              <a:gd name="connsiteY653" fmla="*/ 1971513 h 6858000"/>
              <a:gd name="connsiteX654" fmla="*/ 1333952 w 7467600"/>
              <a:gd name="connsiteY654" fmla="*/ 2251620 h 6858000"/>
              <a:gd name="connsiteX655" fmla="*/ 1337329 w 7467600"/>
              <a:gd name="connsiteY655" fmla="*/ 2258350 h 6858000"/>
              <a:gd name="connsiteX656" fmla="*/ 1014726 w 7467600"/>
              <a:gd name="connsiteY656" fmla="*/ 1615556 h 6858000"/>
              <a:gd name="connsiteX657" fmla="*/ 678222 w 7467600"/>
              <a:gd name="connsiteY657" fmla="*/ 1248670 h 6858000"/>
              <a:gd name="connsiteX658" fmla="*/ 6691602 w 7467600"/>
              <a:gd name="connsiteY658" fmla="*/ 1140573 h 6858000"/>
              <a:gd name="connsiteX659" fmla="*/ 6571100 w 7467600"/>
              <a:gd name="connsiteY659" fmla="*/ 1183662 h 6858000"/>
              <a:gd name="connsiteX660" fmla="*/ 6241687 w 7467600"/>
              <a:gd name="connsiteY660" fmla="*/ 1257600 h 6858000"/>
              <a:gd name="connsiteX661" fmla="*/ 5693009 w 7467600"/>
              <a:gd name="connsiteY661" fmla="*/ 1478256 h 6858000"/>
              <a:gd name="connsiteX662" fmla="*/ 6548420 w 7467600"/>
              <a:gd name="connsiteY662" fmla="*/ 1214599 h 6858000"/>
              <a:gd name="connsiteX663" fmla="*/ 6605473 w 7467600"/>
              <a:gd name="connsiteY663" fmla="*/ 1184686 h 6858000"/>
              <a:gd name="connsiteX664" fmla="*/ 6691602 w 7467600"/>
              <a:gd name="connsiteY664" fmla="*/ 1140573 h 6858000"/>
              <a:gd name="connsiteX665" fmla="*/ 4002475 w 7467600"/>
              <a:gd name="connsiteY665" fmla="*/ 1037802 h 6858000"/>
              <a:gd name="connsiteX666" fmla="*/ 4000324 w 7467600"/>
              <a:gd name="connsiteY666" fmla="*/ 1039362 h 6858000"/>
              <a:gd name="connsiteX667" fmla="*/ 4002862 w 7467600"/>
              <a:gd name="connsiteY667" fmla="*/ 1042866 h 6858000"/>
              <a:gd name="connsiteX668" fmla="*/ 4002475 w 7467600"/>
              <a:gd name="connsiteY668" fmla="*/ 1037802 h 6858000"/>
              <a:gd name="connsiteX669" fmla="*/ 506322 w 7467600"/>
              <a:gd name="connsiteY669" fmla="*/ 1020997 h 6858000"/>
              <a:gd name="connsiteX670" fmla="*/ 533068 w 7467600"/>
              <a:gd name="connsiteY670" fmla="*/ 1029409 h 6858000"/>
              <a:gd name="connsiteX671" fmla="*/ 1232525 w 7467600"/>
              <a:gd name="connsiteY671" fmla="*/ 1804675 h 6858000"/>
              <a:gd name="connsiteX672" fmla="*/ 1388858 w 7467600"/>
              <a:gd name="connsiteY672" fmla="*/ 2368011 h 6858000"/>
              <a:gd name="connsiteX673" fmla="*/ 1384098 w 7467600"/>
              <a:gd name="connsiteY673" fmla="*/ 2378125 h 6858000"/>
              <a:gd name="connsiteX674" fmla="*/ 1425393 w 7467600"/>
              <a:gd name="connsiteY674" fmla="*/ 2589124 h 6858000"/>
              <a:gd name="connsiteX675" fmla="*/ 1424001 w 7467600"/>
              <a:gd name="connsiteY675" fmla="*/ 2597541 h 6858000"/>
              <a:gd name="connsiteX676" fmla="*/ 2152729 w 7467600"/>
              <a:gd name="connsiteY676" fmla="*/ 2864487 h 6858000"/>
              <a:gd name="connsiteX677" fmla="*/ 2020609 w 7467600"/>
              <a:gd name="connsiteY677" fmla="*/ 2539671 h 6858000"/>
              <a:gd name="connsiteX678" fmla="*/ 2018920 w 7467600"/>
              <a:gd name="connsiteY678" fmla="*/ 2536309 h 6858000"/>
              <a:gd name="connsiteX679" fmla="*/ 1342441 w 7467600"/>
              <a:gd name="connsiteY679" fmla="*/ 1173017 h 6858000"/>
              <a:gd name="connsiteX680" fmla="*/ 1367925 w 7467600"/>
              <a:gd name="connsiteY680" fmla="*/ 1135648 h 6858000"/>
              <a:gd name="connsiteX681" fmla="*/ 1771401 w 7467600"/>
              <a:gd name="connsiteY681" fmla="*/ 1806673 h 6858000"/>
              <a:gd name="connsiteX682" fmla="*/ 1972385 w 7467600"/>
              <a:gd name="connsiteY682" fmla="*/ 2198735 h 6858000"/>
              <a:gd name="connsiteX683" fmla="*/ 2040892 w 7467600"/>
              <a:gd name="connsiteY683" fmla="*/ 2405205 h 6858000"/>
              <a:gd name="connsiteX684" fmla="*/ 2131689 w 7467600"/>
              <a:gd name="connsiteY684" fmla="*/ 1936926 h 6858000"/>
              <a:gd name="connsiteX685" fmla="*/ 2454820 w 7467600"/>
              <a:gd name="connsiteY685" fmla="*/ 1248808 h 6858000"/>
              <a:gd name="connsiteX686" fmla="*/ 2492512 w 7467600"/>
              <a:gd name="connsiteY686" fmla="*/ 1302920 h 6858000"/>
              <a:gd name="connsiteX687" fmla="*/ 2081216 w 7467600"/>
              <a:gd name="connsiteY687" fmla="*/ 2527513 h 6858000"/>
              <a:gd name="connsiteX688" fmla="*/ 2081211 w 7467600"/>
              <a:gd name="connsiteY688" fmla="*/ 2528916 h 6858000"/>
              <a:gd name="connsiteX689" fmla="*/ 2199067 w 7467600"/>
              <a:gd name="connsiteY689" fmla="*/ 2884061 h 6858000"/>
              <a:gd name="connsiteX690" fmla="*/ 3192586 w 7467600"/>
              <a:gd name="connsiteY690" fmla="*/ 3411496 h 6858000"/>
              <a:gd name="connsiteX691" fmla="*/ 3182620 w 7467600"/>
              <a:gd name="connsiteY691" fmla="*/ 3483279 h 6858000"/>
              <a:gd name="connsiteX692" fmla="*/ 2435119 w 7467600"/>
              <a:gd name="connsiteY692" fmla="*/ 3080173 h 6858000"/>
              <a:gd name="connsiteX693" fmla="*/ 2410152 w 7467600"/>
              <a:gd name="connsiteY693" fmla="*/ 3063751 h 6858000"/>
              <a:gd name="connsiteX694" fmla="*/ 2408099 w 7467600"/>
              <a:gd name="connsiteY694" fmla="*/ 3064403 h 6858000"/>
              <a:gd name="connsiteX695" fmla="*/ 2407218 w 7467600"/>
              <a:gd name="connsiteY695" fmla="*/ 3070324 h 6858000"/>
              <a:gd name="connsiteX696" fmla="*/ 2380138 w 7467600"/>
              <a:gd name="connsiteY696" fmla="*/ 3099341 h 6858000"/>
              <a:gd name="connsiteX697" fmla="*/ 1765923 w 7467600"/>
              <a:gd name="connsiteY697" fmla="*/ 3581043 h 6858000"/>
              <a:gd name="connsiteX698" fmla="*/ 1702258 w 7467600"/>
              <a:gd name="connsiteY698" fmla="*/ 3612286 h 6858000"/>
              <a:gd name="connsiteX699" fmla="*/ 1538370 w 7467600"/>
              <a:gd name="connsiteY699" fmla="*/ 3811804 h 6858000"/>
              <a:gd name="connsiteX700" fmla="*/ 542867 w 7467600"/>
              <a:gd name="connsiteY700" fmla="*/ 4944092 h 6858000"/>
              <a:gd name="connsiteX701" fmla="*/ 515800 w 7467600"/>
              <a:gd name="connsiteY701" fmla="*/ 4862180 h 6858000"/>
              <a:gd name="connsiteX702" fmla="*/ 909145 w 7467600"/>
              <a:gd name="connsiteY702" fmla="*/ 4199225 h 6858000"/>
              <a:gd name="connsiteX703" fmla="*/ 1214067 w 7467600"/>
              <a:gd name="connsiteY703" fmla="*/ 3908561 h 6858000"/>
              <a:gd name="connsiteX704" fmla="*/ 640967 w 7467600"/>
              <a:gd name="connsiteY704" fmla="*/ 4105601 h 6858000"/>
              <a:gd name="connsiteX705" fmla="*/ 112563 w 7467600"/>
              <a:gd name="connsiteY705" fmla="*/ 4396952 h 6858000"/>
              <a:gd name="connsiteX706" fmla="*/ 0 w 7467600"/>
              <a:gd name="connsiteY706" fmla="*/ 4466006 h 6858000"/>
              <a:gd name="connsiteX707" fmla="*/ 0 w 7467600"/>
              <a:gd name="connsiteY707" fmla="*/ 4233763 h 6858000"/>
              <a:gd name="connsiteX708" fmla="*/ 36881 w 7467600"/>
              <a:gd name="connsiteY708" fmla="*/ 4200118 h 6858000"/>
              <a:gd name="connsiteX709" fmla="*/ 910534 w 7467600"/>
              <a:gd name="connsiteY709" fmla="*/ 3629753 h 6858000"/>
              <a:gd name="connsiteX710" fmla="*/ 1578717 w 7467600"/>
              <a:gd name="connsiteY710" fmla="*/ 3575982 h 6858000"/>
              <a:gd name="connsiteX711" fmla="*/ 2338780 w 7467600"/>
              <a:gd name="connsiteY711" fmla="*/ 3033725 h 6858000"/>
              <a:gd name="connsiteX712" fmla="*/ 1807991 w 7467600"/>
              <a:gd name="connsiteY712" fmla="*/ 2807184 h 6858000"/>
              <a:gd name="connsiteX713" fmla="*/ 1416358 w 7467600"/>
              <a:gd name="connsiteY713" fmla="*/ 3112571 h 6858000"/>
              <a:gd name="connsiteX714" fmla="*/ 939066 w 7467600"/>
              <a:gd name="connsiteY714" fmla="*/ 3378798 h 6858000"/>
              <a:gd name="connsiteX715" fmla="*/ 115099 w 7467600"/>
              <a:gd name="connsiteY715" fmla="*/ 3607650 h 6858000"/>
              <a:gd name="connsiteX716" fmla="*/ 97284 w 7467600"/>
              <a:gd name="connsiteY716" fmla="*/ 3520393 h 6858000"/>
              <a:gd name="connsiteX717" fmla="*/ 922050 w 7467600"/>
              <a:gd name="connsiteY717" fmla="*/ 3074867 h 6858000"/>
              <a:gd name="connsiteX718" fmla="*/ 1405265 w 7467600"/>
              <a:gd name="connsiteY718" fmla="*/ 3016319 h 6858000"/>
              <a:gd name="connsiteX719" fmla="*/ 1407512 w 7467600"/>
              <a:gd name="connsiteY719" fmla="*/ 3018001 h 6858000"/>
              <a:gd name="connsiteX720" fmla="*/ 1726266 w 7467600"/>
              <a:gd name="connsiteY720" fmla="*/ 2777274 h 6858000"/>
              <a:gd name="connsiteX721" fmla="*/ 625390 w 7467600"/>
              <a:gd name="connsiteY721" fmla="*/ 2514541 h 6858000"/>
              <a:gd name="connsiteX722" fmla="*/ 619799 w 7467600"/>
              <a:gd name="connsiteY722" fmla="*/ 2527180 h 6858000"/>
              <a:gd name="connsiteX723" fmla="*/ 310030 w 7467600"/>
              <a:gd name="connsiteY723" fmla="*/ 2771818 h 6858000"/>
              <a:gd name="connsiteX724" fmla="*/ 173877 w 7467600"/>
              <a:gd name="connsiteY724" fmla="*/ 2937056 h 6858000"/>
              <a:gd name="connsiteX725" fmla="*/ 77889 w 7467600"/>
              <a:gd name="connsiteY725" fmla="*/ 3138440 h 6858000"/>
              <a:gd name="connsiteX726" fmla="*/ 0 w 7467600"/>
              <a:gd name="connsiteY726" fmla="*/ 3271395 h 6858000"/>
              <a:gd name="connsiteX727" fmla="*/ 0 w 7467600"/>
              <a:gd name="connsiteY727" fmla="*/ 3153002 h 6858000"/>
              <a:gd name="connsiteX728" fmla="*/ 2386 w 7467600"/>
              <a:gd name="connsiteY728" fmla="*/ 3149203 h 6858000"/>
              <a:gd name="connsiteX729" fmla="*/ 89753 w 7467600"/>
              <a:gd name="connsiteY729" fmla="*/ 2987702 h 6858000"/>
              <a:gd name="connsiteX730" fmla="*/ 76869 w 7467600"/>
              <a:gd name="connsiteY730" fmla="*/ 3005404 h 6858000"/>
              <a:gd name="connsiteX731" fmla="*/ 32049 w 7467600"/>
              <a:gd name="connsiteY731" fmla="*/ 3065814 h 6858000"/>
              <a:gd name="connsiteX732" fmla="*/ 0 w 7467600"/>
              <a:gd name="connsiteY732" fmla="*/ 3108744 h 6858000"/>
              <a:gd name="connsiteX733" fmla="*/ 0 w 7467600"/>
              <a:gd name="connsiteY733" fmla="*/ 3058059 h 6858000"/>
              <a:gd name="connsiteX734" fmla="*/ 7610 w 7467600"/>
              <a:gd name="connsiteY734" fmla="*/ 3047889 h 6858000"/>
              <a:gd name="connsiteX735" fmla="*/ 52419 w 7467600"/>
              <a:gd name="connsiteY735" fmla="*/ 2987479 h 6858000"/>
              <a:gd name="connsiteX736" fmla="*/ 59142 w 7467600"/>
              <a:gd name="connsiteY736" fmla="*/ 2978488 h 6858000"/>
              <a:gd name="connsiteX737" fmla="*/ 0 w 7467600"/>
              <a:gd name="connsiteY737" fmla="*/ 3015334 h 6858000"/>
              <a:gd name="connsiteX738" fmla="*/ 0 w 7467600"/>
              <a:gd name="connsiteY738" fmla="*/ 2914286 h 6858000"/>
              <a:gd name="connsiteX739" fmla="*/ 36383 w 7467600"/>
              <a:gd name="connsiteY739" fmla="*/ 2901128 h 6858000"/>
              <a:gd name="connsiteX740" fmla="*/ 156329 w 7467600"/>
              <a:gd name="connsiteY740" fmla="*/ 2840533 h 6858000"/>
              <a:gd name="connsiteX741" fmla="*/ 358355 w 7467600"/>
              <a:gd name="connsiteY741" fmla="*/ 2620471 h 6858000"/>
              <a:gd name="connsiteX742" fmla="*/ 510577 w 7467600"/>
              <a:gd name="connsiteY742" fmla="*/ 2501244 h 6858000"/>
              <a:gd name="connsiteX743" fmla="*/ 211967 w 7467600"/>
              <a:gd name="connsiteY743" fmla="*/ 2479171 h 6858000"/>
              <a:gd name="connsiteX744" fmla="*/ 0 w 7467600"/>
              <a:gd name="connsiteY744" fmla="*/ 2476398 h 6858000"/>
              <a:gd name="connsiteX745" fmla="*/ 0 w 7467600"/>
              <a:gd name="connsiteY745" fmla="*/ 2389189 h 6858000"/>
              <a:gd name="connsiteX746" fmla="*/ 103062 w 7467600"/>
              <a:gd name="connsiteY746" fmla="*/ 2389518 h 6858000"/>
              <a:gd name="connsiteX747" fmla="*/ 510734 w 7467600"/>
              <a:gd name="connsiteY747" fmla="*/ 2416201 h 6858000"/>
              <a:gd name="connsiteX748" fmla="*/ 279257 w 7467600"/>
              <a:gd name="connsiteY748" fmla="*/ 2092102 h 6858000"/>
              <a:gd name="connsiteX749" fmla="*/ 65265 w 7467600"/>
              <a:gd name="connsiteY749" fmla="*/ 2006049 h 6858000"/>
              <a:gd name="connsiteX750" fmla="*/ 0 w 7467600"/>
              <a:gd name="connsiteY750" fmla="*/ 1982532 h 6858000"/>
              <a:gd name="connsiteX751" fmla="*/ 0 w 7467600"/>
              <a:gd name="connsiteY751" fmla="*/ 1912789 h 6858000"/>
              <a:gd name="connsiteX752" fmla="*/ 97460 w 7467600"/>
              <a:gd name="connsiteY752" fmla="*/ 1953725 h 6858000"/>
              <a:gd name="connsiteX753" fmla="*/ 221272 w 7467600"/>
              <a:gd name="connsiteY753" fmla="*/ 1980766 h 6858000"/>
              <a:gd name="connsiteX754" fmla="*/ 116765 w 7467600"/>
              <a:gd name="connsiteY754" fmla="*/ 1911033 h 6858000"/>
              <a:gd name="connsiteX755" fmla="*/ 16405 w 7467600"/>
              <a:gd name="connsiteY755" fmla="*/ 1803412 h 6858000"/>
              <a:gd name="connsiteX756" fmla="*/ 0 w 7467600"/>
              <a:gd name="connsiteY756" fmla="*/ 1784777 h 6858000"/>
              <a:gd name="connsiteX757" fmla="*/ 0 w 7467600"/>
              <a:gd name="connsiteY757" fmla="*/ 1740082 h 6858000"/>
              <a:gd name="connsiteX758" fmla="*/ 39394 w 7467600"/>
              <a:gd name="connsiteY758" fmla="*/ 1784856 h 6858000"/>
              <a:gd name="connsiteX759" fmla="*/ 135813 w 7467600"/>
              <a:gd name="connsiteY759" fmla="*/ 1888838 h 6858000"/>
              <a:gd name="connsiteX760" fmla="*/ 242575 w 7467600"/>
              <a:gd name="connsiteY760" fmla="*/ 1958841 h 6858000"/>
              <a:gd name="connsiteX761" fmla="*/ 82197 w 7467600"/>
              <a:gd name="connsiteY761" fmla="*/ 1754826 h 6858000"/>
              <a:gd name="connsiteX762" fmla="*/ 0 w 7467600"/>
              <a:gd name="connsiteY762" fmla="*/ 1679650 h 6858000"/>
              <a:gd name="connsiteX763" fmla="*/ 0 w 7467600"/>
              <a:gd name="connsiteY763" fmla="*/ 1602463 h 6858000"/>
              <a:gd name="connsiteX764" fmla="*/ 84689 w 7467600"/>
              <a:gd name="connsiteY764" fmla="*/ 1677442 h 6858000"/>
              <a:gd name="connsiteX765" fmla="*/ 298437 w 7467600"/>
              <a:gd name="connsiteY765" fmla="*/ 1968019 h 6858000"/>
              <a:gd name="connsiteX766" fmla="*/ 227269 w 7467600"/>
              <a:gd name="connsiteY766" fmla="*/ 1114064 h 6858000"/>
              <a:gd name="connsiteX767" fmla="*/ 248003 w 7467600"/>
              <a:gd name="connsiteY767" fmla="*/ 1089613 h 6858000"/>
              <a:gd name="connsiteX768" fmla="*/ 427020 w 7467600"/>
              <a:gd name="connsiteY768" fmla="*/ 1619803 h 6858000"/>
              <a:gd name="connsiteX769" fmla="*/ 340345 w 7467600"/>
              <a:gd name="connsiteY769" fmla="*/ 2027739 h 6858000"/>
              <a:gd name="connsiteX770" fmla="*/ 360865 w 7467600"/>
              <a:gd name="connsiteY770" fmla="*/ 2044827 h 6858000"/>
              <a:gd name="connsiteX771" fmla="*/ 560414 w 7467600"/>
              <a:gd name="connsiteY771" fmla="*/ 2421457 h 6858000"/>
              <a:gd name="connsiteX772" fmla="*/ 1359703 w 7467600"/>
              <a:gd name="connsiteY772" fmla="*/ 2578554 h 6858000"/>
              <a:gd name="connsiteX773" fmla="*/ 1359422 w 7467600"/>
              <a:gd name="connsiteY773" fmla="*/ 2577994 h 6858000"/>
              <a:gd name="connsiteX774" fmla="*/ 828701 w 7467600"/>
              <a:gd name="connsiteY774" fmla="*/ 1839520 h 6858000"/>
              <a:gd name="connsiteX775" fmla="*/ 494427 w 7467600"/>
              <a:gd name="connsiteY775" fmla="*/ 1092333 h 6858000"/>
              <a:gd name="connsiteX776" fmla="*/ 506322 w 7467600"/>
              <a:gd name="connsiteY776" fmla="*/ 1020997 h 6858000"/>
              <a:gd name="connsiteX777" fmla="*/ 4570198 w 7467600"/>
              <a:gd name="connsiteY777" fmla="*/ 978081 h 6858000"/>
              <a:gd name="connsiteX778" fmla="*/ 4523691 w 7467600"/>
              <a:gd name="connsiteY778" fmla="*/ 1127776 h 6858000"/>
              <a:gd name="connsiteX779" fmla="*/ 4509875 w 7467600"/>
              <a:gd name="connsiteY779" fmla="*/ 1167552 h 6858000"/>
              <a:gd name="connsiteX780" fmla="*/ 4478168 w 7467600"/>
              <a:gd name="connsiteY780" fmla="*/ 1260735 h 6858000"/>
              <a:gd name="connsiteX781" fmla="*/ 4409309 w 7467600"/>
              <a:gd name="connsiteY781" fmla="*/ 1666996 h 6858000"/>
              <a:gd name="connsiteX782" fmla="*/ 4370031 w 7467600"/>
              <a:gd name="connsiteY782" fmla="*/ 1955666 h 6858000"/>
              <a:gd name="connsiteX783" fmla="*/ 4570198 w 7467600"/>
              <a:gd name="connsiteY783" fmla="*/ 978081 h 6858000"/>
              <a:gd name="connsiteX784" fmla="*/ 4557898 w 7467600"/>
              <a:gd name="connsiteY784" fmla="*/ 900011 h 6858000"/>
              <a:gd name="connsiteX785" fmla="*/ 4344840 w 7467600"/>
              <a:gd name="connsiteY785" fmla="*/ 1922038 h 6858000"/>
              <a:gd name="connsiteX786" fmla="*/ 4378710 w 7467600"/>
              <a:gd name="connsiteY786" fmla="*/ 1665516 h 6858000"/>
              <a:gd name="connsiteX787" fmla="*/ 4448798 w 7467600"/>
              <a:gd name="connsiteY787" fmla="*/ 1253024 h 6858000"/>
              <a:gd name="connsiteX788" fmla="*/ 4480315 w 7467600"/>
              <a:gd name="connsiteY788" fmla="*/ 1158454 h 6858000"/>
              <a:gd name="connsiteX789" fmla="*/ 4494133 w 7467600"/>
              <a:gd name="connsiteY789" fmla="*/ 1118676 h 6858000"/>
              <a:gd name="connsiteX790" fmla="*/ 4557898 w 7467600"/>
              <a:gd name="connsiteY790" fmla="*/ 900011 h 6858000"/>
              <a:gd name="connsiteX791" fmla="*/ 5870151 w 7467600"/>
              <a:gd name="connsiteY791" fmla="*/ 898890 h 6858000"/>
              <a:gd name="connsiteX792" fmla="*/ 5861335 w 7467600"/>
              <a:gd name="connsiteY792" fmla="*/ 899177 h 6858000"/>
              <a:gd name="connsiteX793" fmla="*/ 5843702 w 7467600"/>
              <a:gd name="connsiteY793" fmla="*/ 899748 h 6858000"/>
              <a:gd name="connsiteX794" fmla="*/ 5651107 w 7467600"/>
              <a:gd name="connsiteY794" fmla="*/ 920306 h 6858000"/>
              <a:gd name="connsiteX795" fmla="*/ 5459407 w 7467600"/>
              <a:gd name="connsiteY795" fmla="*/ 940975 h 6858000"/>
              <a:gd name="connsiteX796" fmla="*/ 5374846 w 7467600"/>
              <a:gd name="connsiteY796" fmla="*/ 941988 h 6858000"/>
              <a:gd name="connsiteX797" fmla="*/ 5256105 w 7467600"/>
              <a:gd name="connsiteY797" fmla="*/ 945632 h 6858000"/>
              <a:gd name="connsiteX798" fmla="*/ 5107071 w 7467600"/>
              <a:gd name="connsiteY798" fmla="*/ 969720 h 6858000"/>
              <a:gd name="connsiteX799" fmla="*/ 4998681 w 7467600"/>
              <a:gd name="connsiteY799" fmla="*/ 988771 h 6858000"/>
              <a:gd name="connsiteX800" fmla="*/ 5870151 w 7467600"/>
              <a:gd name="connsiteY800" fmla="*/ 898890 h 6858000"/>
              <a:gd name="connsiteX801" fmla="*/ 5504425 w 7467600"/>
              <a:gd name="connsiteY801" fmla="*/ 848067 h 6858000"/>
              <a:gd name="connsiteX802" fmla="*/ 4968849 w 7467600"/>
              <a:gd name="connsiteY802" fmla="*/ 962318 h 6858000"/>
              <a:gd name="connsiteX803" fmla="*/ 5104039 w 7467600"/>
              <a:gd name="connsiteY803" fmla="*/ 940634 h 6858000"/>
              <a:gd name="connsiteX804" fmla="*/ 5256311 w 7467600"/>
              <a:gd name="connsiteY804" fmla="*/ 916490 h 6858000"/>
              <a:gd name="connsiteX805" fmla="*/ 5377381 w 7467600"/>
              <a:gd name="connsiteY805" fmla="*/ 912671 h 6858000"/>
              <a:gd name="connsiteX806" fmla="*/ 5460148 w 7467600"/>
              <a:gd name="connsiteY806" fmla="*/ 911442 h 6858000"/>
              <a:gd name="connsiteX807" fmla="*/ 5648971 w 7467600"/>
              <a:gd name="connsiteY807" fmla="*/ 891331 h 6858000"/>
              <a:gd name="connsiteX808" fmla="*/ 5844807 w 7467600"/>
              <a:gd name="connsiteY808" fmla="*/ 870718 h 6858000"/>
              <a:gd name="connsiteX809" fmla="*/ 5862975 w 7467600"/>
              <a:gd name="connsiteY809" fmla="*/ 869756 h 6858000"/>
              <a:gd name="connsiteX810" fmla="*/ 5920887 w 7467600"/>
              <a:gd name="connsiteY810" fmla="*/ 865929 h 6858000"/>
              <a:gd name="connsiteX811" fmla="*/ 5504425 w 7467600"/>
              <a:gd name="connsiteY811" fmla="*/ 848067 h 6858000"/>
              <a:gd name="connsiteX812" fmla="*/ 3607114 w 7467600"/>
              <a:gd name="connsiteY812" fmla="*/ 467441 h 6858000"/>
              <a:gd name="connsiteX813" fmla="*/ 3296242 w 7467600"/>
              <a:gd name="connsiteY813" fmla="*/ 807991 h 6858000"/>
              <a:gd name="connsiteX814" fmla="*/ 3174674 w 7467600"/>
              <a:gd name="connsiteY814" fmla="*/ 919759 h 6858000"/>
              <a:gd name="connsiteX815" fmla="*/ 3042978 w 7467600"/>
              <a:gd name="connsiteY815" fmla="*/ 1054894 h 6858000"/>
              <a:gd name="connsiteX816" fmla="*/ 2968914 w 7467600"/>
              <a:gd name="connsiteY816" fmla="*/ 1133756 h 6858000"/>
              <a:gd name="connsiteX817" fmla="*/ 3103823 w 7467600"/>
              <a:gd name="connsiteY817" fmla="*/ 1026814 h 6858000"/>
              <a:gd name="connsiteX818" fmla="*/ 3607114 w 7467600"/>
              <a:gd name="connsiteY818" fmla="*/ 467441 h 6858000"/>
              <a:gd name="connsiteX819" fmla="*/ 3744487 w 7467600"/>
              <a:gd name="connsiteY819" fmla="*/ 383136 h 6858000"/>
              <a:gd name="connsiteX820" fmla="*/ 3970213 w 7467600"/>
              <a:gd name="connsiteY820" fmla="*/ 995559 h 6858000"/>
              <a:gd name="connsiteX821" fmla="*/ 3744487 w 7467600"/>
              <a:gd name="connsiteY821" fmla="*/ 383136 h 6858000"/>
              <a:gd name="connsiteX822" fmla="*/ 3624562 w 7467600"/>
              <a:gd name="connsiteY822" fmla="*/ 367041 h 6858000"/>
              <a:gd name="connsiteX823" fmla="*/ 3489712 w 7467600"/>
              <a:gd name="connsiteY823" fmla="*/ 485386 h 6858000"/>
              <a:gd name="connsiteX824" fmla="*/ 3182994 w 7467600"/>
              <a:gd name="connsiteY824" fmla="*/ 828265 h 6858000"/>
              <a:gd name="connsiteX825" fmla="*/ 2892114 w 7467600"/>
              <a:gd name="connsiteY825" fmla="*/ 1172635 h 6858000"/>
              <a:gd name="connsiteX826" fmla="*/ 3021459 w 7467600"/>
              <a:gd name="connsiteY826" fmla="*/ 1035385 h 6858000"/>
              <a:gd name="connsiteX827" fmla="*/ 3153873 w 7467600"/>
              <a:gd name="connsiteY827" fmla="*/ 898971 h 6858000"/>
              <a:gd name="connsiteX828" fmla="*/ 3276511 w 7467600"/>
              <a:gd name="connsiteY828" fmla="*/ 786423 h 6858000"/>
              <a:gd name="connsiteX829" fmla="*/ 3584154 w 7467600"/>
              <a:gd name="connsiteY829" fmla="*/ 448218 h 6858000"/>
              <a:gd name="connsiteX830" fmla="*/ 3624562 w 7467600"/>
              <a:gd name="connsiteY830" fmla="*/ 367041 h 6858000"/>
              <a:gd name="connsiteX831" fmla="*/ 3766672 w 7467600"/>
              <a:gd name="connsiteY831" fmla="*/ 359429 h 6858000"/>
              <a:gd name="connsiteX832" fmla="*/ 3996338 w 7467600"/>
              <a:gd name="connsiteY832" fmla="*/ 968237 h 6858000"/>
              <a:gd name="connsiteX833" fmla="*/ 3766672 w 7467600"/>
              <a:gd name="connsiteY833" fmla="*/ 359429 h 6858000"/>
              <a:gd name="connsiteX834" fmla="*/ 5805386 w 7467600"/>
              <a:gd name="connsiteY834" fmla="*/ 239240 h 6858000"/>
              <a:gd name="connsiteX835" fmla="*/ 5736947 w 7467600"/>
              <a:gd name="connsiteY835" fmla="*/ 261367 h 6858000"/>
              <a:gd name="connsiteX836" fmla="*/ 5427012 w 7467600"/>
              <a:gd name="connsiteY836" fmla="*/ 311272 h 6858000"/>
              <a:gd name="connsiteX837" fmla="*/ 5147818 w 7467600"/>
              <a:gd name="connsiteY837" fmla="*/ 322112 h 6858000"/>
              <a:gd name="connsiteX838" fmla="*/ 5060854 w 7467600"/>
              <a:gd name="connsiteY838" fmla="*/ 311882 h 6858000"/>
              <a:gd name="connsiteX839" fmla="*/ 4945989 w 7467600"/>
              <a:gd name="connsiteY839" fmla="*/ 300516 h 6858000"/>
              <a:gd name="connsiteX840" fmla="*/ 5410479 w 7467600"/>
              <a:gd name="connsiteY840" fmla="*/ 348434 h 6858000"/>
              <a:gd name="connsiteX841" fmla="*/ 5805386 w 7467600"/>
              <a:gd name="connsiteY841" fmla="*/ 239240 h 6858000"/>
              <a:gd name="connsiteX842" fmla="*/ 5905192 w 7467600"/>
              <a:gd name="connsiteY842" fmla="*/ 163079 h 6858000"/>
              <a:gd name="connsiteX843" fmla="*/ 5865655 w 7467600"/>
              <a:gd name="connsiteY843" fmla="*/ 171901 h 6858000"/>
              <a:gd name="connsiteX844" fmla="*/ 5259740 w 7467600"/>
              <a:gd name="connsiteY844" fmla="*/ 257013 h 6858000"/>
              <a:gd name="connsiteX845" fmla="*/ 5208466 w 7467600"/>
              <a:gd name="connsiteY845" fmla="*/ 257550 h 6858000"/>
              <a:gd name="connsiteX846" fmla="*/ 4980204 w 7467600"/>
              <a:gd name="connsiteY846" fmla="*/ 271903 h 6858000"/>
              <a:gd name="connsiteX847" fmla="*/ 5068068 w 7467600"/>
              <a:gd name="connsiteY847" fmla="*/ 282244 h 6858000"/>
              <a:gd name="connsiteX848" fmla="*/ 5153231 w 7467600"/>
              <a:gd name="connsiteY848" fmla="*/ 292240 h 6858000"/>
              <a:gd name="connsiteX849" fmla="*/ 5426491 w 7467600"/>
              <a:gd name="connsiteY849" fmla="*/ 281128 h 6858000"/>
              <a:gd name="connsiteX850" fmla="*/ 5731212 w 7467600"/>
              <a:gd name="connsiteY850" fmla="*/ 231951 h 6858000"/>
              <a:gd name="connsiteX851" fmla="*/ 5905192 w 7467600"/>
              <a:gd name="connsiteY851" fmla="*/ 163079 h 6858000"/>
              <a:gd name="connsiteX852" fmla="*/ 5944437 w 7467600"/>
              <a:gd name="connsiteY852" fmla="*/ 113829 h 6858000"/>
              <a:gd name="connsiteX853" fmla="*/ 5825032 w 7467600"/>
              <a:gd name="connsiteY853" fmla="*/ 146405 h 6858000"/>
              <a:gd name="connsiteX854" fmla="*/ 4955599 w 7467600"/>
              <a:gd name="connsiteY854" fmla="*/ 247008 h 6858000"/>
              <a:gd name="connsiteX855" fmla="*/ 5210104 w 7467600"/>
              <a:gd name="connsiteY855" fmla="*/ 228123 h 6858000"/>
              <a:gd name="connsiteX856" fmla="*/ 5261015 w 7467600"/>
              <a:gd name="connsiteY856" fmla="*/ 227087 h 6858000"/>
              <a:gd name="connsiteX857" fmla="*/ 5861181 w 7467600"/>
              <a:gd name="connsiteY857" fmla="*/ 143093 h 6858000"/>
              <a:gd name="connsiteX858" fmla="*/ 5961252 w 7467600"/>
              <a:gd name="connsiteY858" fmla="*/ 114820 h 6858000"/>
              <a:gd name="connsiteX859" fmla="*/ 5944437 w 7467600"/>
              <a:gd name="connsiteY859" fmla="*/ 113829 h 6858000"/>
              <a:gd name="connsiteX860" fmla="*/ 3882765 w 7467600"/>
              <a:gd name="connsiteY860" fmla="*/ 0 h 6858000"/>
              <a:gd name="connsiteX861" fmla="*/ 3995099 w 7467600"/>
              <a:gd name="connsiteY861" fmla="*/ 0 h 6858000"/>
              <a:gd name="connsiteX862" fmla="*/ 4163818 w 7467600"/>
              <a:gd name="connsiteY862" fmla="*/ 234104 h 6858000"/>
              <a:gd name="connsiteX863" fmla="*/ 4172099 w 7467600"/>
              <a:gd name="connsiteY863" fmla="*/ 234207 h 6858000"/>
              <a:gd name="connsiteX864" fmla="*/ 4784282 w 7467600"/>
              <a:gd name="connsiteY864" fmla="*/ 276561 h 6858000"/>
              <a:gd name="connsiteX865" fmla="*/ 4801687 w 7467600"/>
              <a:gd name="connsiteY865" fmla="*/ 267764 h 6858000"/>
              <a:gd name="connsiteX866" fmla="*/ 6082788 w 7467600"/>
              <a:gd name="connsiteY866" fmla="*/ 64119 h 6858000"/>
              <a:gd name="connsiteX867" fmla="*/ 6099442 w 7467600"/>
              <a:gd name="connsiteY867" fmla="*/ 82568 h 6858000"/>
              <a:gd name="connsiteX868" fmla="*/ 4804137 w 7467600"/>
              <a:gd name="connsiteY868" fmla="*/ 320931 h 6858000"/>
              <a:gd name="connsiteX869" fmla="*/ 4227047 w 7467600"/>
              <a:gd name="connsiteY869" fmla="*/ 313415 h 6858000"/>
              <a:gd name="connsiteX870" fmla="*/ 4346041 w 7467600"/>
              <a:gd name="connsiteY870" fmla="*/ 456086 h 6858000"/>
              <a:gd name="connsiteX871" fmla="*/ 4870967 w 7467600"/>
              <a:gd name="connsiteY871" fmla="*/ 963061 h 6858000"/>
              <a:gd name="connsiteX872" fmla="*/ 4889647 w 7467600"/>
              <a:gd name="connsiteY872" fmla="*/ 957147 h 6858000"/>
              <a:gd name="connsiteX873" fmla="*/ 5422504 w 7467600"/>
              <a:gd name="connsiteY873" fmla="*/ 805191 h 6858000"/>
              <a:gd name="connsiteX874" fmla="*/ 6087656 w 7467600"/>
              <a:gd name="connsiteY874" fmla="*/ 826703 h 6858000"/>
              <a:gd name="connsiteX875" fmla="*/ 6058717 w 7467600"/>
              <a:gd name="connsiteY875" fmla="*/ 865992 h 6858000"/>
              <a:gd name="connsiteX876" fmla="*/ 4974153 w 7467600"/>
              <a:gd name="connsiteY876" fmla="*/ 1045456 h 6858000"/>
              <a:gd name="connsiteX877" fmla="*/ 5627835 w 7467600"/>
              <a:gd name="connsiteY877" fmla="*/ 1472077 h 6858000"/>
              <a:gd name="connsiteX878" fmla="*/ 5629817 w 7467600"/>
              <a:gd name="connsiteY878" fmla="*/ 1471412 h 6858000"/>
              <a:gd name="connsiteX879" fmla="*/ 5634124 w 7467600"/>
              <a:gd name="connsiteY879" fmla="*/ 1470572 h 6858000"/>
              <a:gd name="connsiteX880" fmla="*/ 5755832 w 7467600"/>
              <a:gd name="connsiteY880" fmla="*/ 1383886 h 6858000"/>
              <a:gd name="connsiteX881" fmla="*/ 6014186 w 7467600"/>
              <a:gd name="connsiteY881" fmla="*/ 1279799 h 6858000"/>
              <a:gd name="connsiteX882" fmla="*/ 6901619 w 7467600"/>
              <a:gd name="connsiteY882" fmla="*/ 1047874 h 6858000"/>
              <a:gd name="connsiteX883" fmla="*/ 6931566 w 7467600"/>
              <a:gd name="connsiteY883" fmla="*/ 1062034 h 6858000"/>
              <a:gd name="connsiteX884" fmla="*/ 5790982 w 7467600"/>
              <a:gd name="connsiteY884" fmla="*/ 1561380 h 6858000"/>
              <a:gd name="connsiteX885" fmla="*/ 6188971 w 7467600"/>
              <a:gd name="connsiteY885" fmla="*/ 1755168 h 6858000"/>
              <a:gd name="connsiteX886" fmla="*/ 6202446 w 7467600"/>
              <a:gd name="connsiteY886" fmla="*/ 1752268 h 6858000"/>
              <a:gd name="connsiteX887" fmla="*/ 7179560 w 7467600"/>
              <a:gd name="connsiteY887" fmla="*/ 1467551 h 6858000"/>
              <a:gd name="connsiteX888" fmla="*/ 7158730 w 7467600"/>
              <a:gd name="connsiteY888" fmla="*/ 1507835 h 6858000"/>
              <a:gd name="connsiteX889" fmla="*/ 6326959 w 7467600"/>
              <a:gd name="connsiteY889" fmla="*/ 1817686 h 6858000"/>
              <a:gd name="connsiteX890" fmla="*/ 6537433 w 7467600"/>
              <a:gd name="connsiteY890" fmla="*/ 1907790 h 6858000"/>
              <a:gd name="connsiteX891" fmla="*/ 6550221 w 7467600"/>
              <a:gd name="connsiteY891" fmla="*/ 1910729 h 6858000"/>
              <a:gd name="connsiteX892" fmla="*/ 6964438 w 7467600"/>
              <a:gd name="connsiteY892" fmla="*/ 2209505 h 6858000"/>
              <a:gd name="connsiteX893" fmla="*/ 7367862 w 7467600"/>
              <a:gd name="connsiteY893" fmla="*/ 2806833 h 6858000"/>
              <a:gd name="connsiteX894" fmla="*/ 7364329 w 7467600"/>
              <a:gd name="connsiteY894" fmla="*/ 2826907 h 6858000"/>
              <a:gd name="connsiteX895" fmla="*/ 7290545 w 7467600"/>
              <a:gd name="connsiteY895" fmla="*/ 2850663 h 6858000"/>
              <a:gd name="connsiteX896" fmla="*/ 6472036 w 7467600"/>
              <a:gd name="connsiteY896" fmla="*/ 1959003 h 6858000"/>
              <a:gd name="connsiteX897" fmla="*/ 5792897 w 7467600"/>
              <a:gd name="connsiteY897" fmla="*/ 1647747 h 6858000"/>
              <a:gd name="connsiteX898" fmla="*/ 5842751 w 7467600"/>
              <a:gd name="connsiteY898" fmla="*/ 1816112 h 6858000"/>
              <a:gd name="connsiteX899" fmla="*/ 5847424 w 7467600"/>
              <a:gd name="connsiteY899" fmla="*/ 1815776 h 6858000"/>
              <a:gd name="connsiteX900" fmla="*/ 6399821 w 7467600"/>
              <a:gd name="connsiteY900" fmla="*/ 2344799 h 6858000"/>
              <a:gd name="connsiteX901" fmla="*/ 6323232 w 7467600"/>
              <a:gd name="connsiteY901" fmla="*/ 2389634 h 6858000"/>
              <a:gd name="connsiteX902" fmla="*/ 5942958 w 7467600"/>
              <a:gd name="connsiteY902" fmla="*/ 2077708 h 6858000"/>
              <a:gd name="connsiteX903" fmla="*/ 5921559 w 7467600"/>
              <a:gd name="connsiteY903" fmla="*/ 2378596 h 6858000"/>
              <a:gd name="connsiteX904" fmla="*/ 5817651 w 7467600"/>
              <a:gd name="connsiteY904" fmla="*/ 3023919 h 6858000"/>
              <a:gd name="connsiteX905" fmla="*/ 5729634 w 7467600"/>
              <a:gd name="connsiteY905" fmla="*/ 3051849 h 6858000"/>
              <a:gd name="connsiteX906" fmla="*/ 5611018 w 7467600"/>
              <a:gd name="connsiteY906" fmla="*/ 2316769 h 6858000"/>
              <a:gd name="connsiteX907" fmla="*/ 5687608 w 7467600"/>
              <a:gd name="connsiteY907" fmla="*/ 2039972 h 6858000"/>
              <a:gd name="connsiteX908" fmla="*/ 5657554 w 7467600"/>
              <a:gd name="connsiteY908" fmla="*/ 1576445 h 6858000"/>
              <a:gd name="connsiteX909" fmla="*/ 5150475 w 7467600"/>
              <a:gd name="connsiteY909" fmla="*/ 1274012 h 6858000"/>
              <a:gd name="connsiteX910" fmla="*/ 5349142 w 7467600"/>
              <a:gd name="connsiteY910" fmla="*/ 2204405 h 6858000"/>
              <a:gd name="connsiteX911" fmla="*/ 5262214 w 7467600"/>
              <a:gd name="connsiteY911" fmla="*/ 2233836 h 6858000"/>
              <a:gd name="connsiteX912" fmla="*/ 4981539 w 7467600"/>
              <a:gd name="connsiteY912" fmla="*/ 1542201 h 6858000"/>
              <a:gd name="connsiteX913" fmla="*/ 4958461 w 7467600"/>
              <a:gd name="connsiteY913" fmla="*/ 1136957 h 6858000"/>
              <a:gd name="connsiteX914" fmla="*/ 4655015 w 7467600"/>
              <a:gd name="connsiteY914" fmla="*/ 891426 h 6858000"/>
              <a:gd name="connsiteX915" fmla="*/ 4348002 w 7467600"/>
              <a:gd name="connsiteY915" fmla="*/ 2205895 h 6858000"/>
              <a:gd name="connsiteX916" fmla="*/ 4262250 w 7467600"/>
              <a:gd name="connsiteY916" fmla="*/ 2219972 h 6858000"/>
              <a:gd name="connsiteX917" fmla="*/ 4550611 w 7467600"/>
              <a:gd name="connsiteY917" fmla="*/ 817540 h 6858000"/>
              <a:gd name="connsiteX918" fmla="*/ 4564418 w 7467600"/>
              <a:gd name="connsiteY918" fmla="*/ 808293 h 6858000"/>
              <a:gd name="connsiteX919" fmla="*/ 4266388 w 7467600"/>
              <a:gd name="connsiteY919" fmla="*/ 500083 h 6858000"/>
              <a:gd name="connsiteX920" fmla="*/ 4032842 w 7467600"/>
              <a:gd name="connsiteY920" fmla="*/ 211809 h 6858000"/>
              <a:gd name="connsiteX921" fmla="*/ 3882765 w 7467600"/>
              <a:gd name="connsiteY921" fmla="*/ 0 h 6858000"/>
              <a:gd name="connsiteX922" fmla="*/ 3721337 w 7467600"/>
              <a:gd name="connsiteY922" fmla="*/ 0 h 6858000"/>
              <a:gd name="connsiteX923" fmla="*/ 3797544 w 7467600"/>
              <a:gd name="connsiteY923" fmla="*/ 0 h 6858000"/>
              <a:gd name="connsiteX924" fmla="*/ 3775734 w 7467600"/>
              <a:gd name="connsiteY924" fmla="*/ 95131 h 6858000"/>
              <a:gd name="connsiteX925" fmla="*/ 3724807 w 7467600"/>
              <a:gd name="connsiteY925" fmla="*/ 272257 h 6858000"/>
              <a:gd name="connsiteX926" fmla="*/ 3726844 w 7467600"/>
              <a:gd name="connsiteY926" fmla="*/ 282988 h 6858000"/>
              <a:gd name="connsiteX927" fmla="*/ 3742664 w 7467600"/>
              <a:gd name="connsiteY927" fmla="*/ 279918 h 6858000"/>
              <a:gd name="connsiteX928" fmla="*/ 4103910 w 7467600"/>
              <a:gd name="connsiteY928" fmla="*/ 1161917 h 6858000"/>
              <a:gd name="connsiteX929" fmla="*/ 4020269 w 7467600"/>
              <a:gd name="connsiteY929" fmla="*/ 1200406 h 6858000"/>
              <a:gd name="connsiteX930" fmla="*/ 3674882 w 7467600"/>
              <a:gd name="connsiteY930" fmla="*/ 488524 h 6858000"/>
              <a:gd name="connsiteX931" fmla="*/ 3132682 w 7467600"/>
              <a:gd name="connsiteY931" fmla="*/ 1072284 h 6858000"/>
              <a:gd name="connsiteX932" fmla="*/ 2716346 w 7467600"/>
              <a:gd name="connsiteY932" fmla="*/ 1276376 h 6858000"/>
              <a:gd name="connsiteX933" fmla="*/ 2716772 w 7467600"/>
              <a:gd name="connsiteY933" fmla="*/ 1255462 h 6858000"/>
              <a:gd name="connsiteX934" fmla="*/ 3471096 w 7467600"/>
              <a:gd name="connsiteY934" fmla="*/ 437072 h 6858000"/>
              <a:gd name="connsiteX935" fmla="*/ 3639057 w 7467600"/>
              <a:gd name="connsiteY935" fmla="*/ 286334 h 6858000"/>
              <a:gd name="connsiteX936" fmla="*/ 3640309 w 7467600"/>
              <a:gd name="connsiteY936" fmla="*/ 284664 h 6858000"/>
              <a:gd name="connsiteX937" fmla="*/ 3646022 w 7467600"/>
              <a:gd name="connsiteY937" fmla="*/ 276711 h 6858000"/>
              <a:gd name="connsiteX938" fmla="*/ 3707943 w 7467600"/>
              <a:gd name="connsiteY938" fmla="*/ 65958 h 6858000"/>
              <a:gd name="connsiteX939" fmla="*/ 3721337 w 7467600"/>
              <a:gd name="connsiteY939" fmla="*/ 0 h 6858000"/>
              <a:gd name="connsiteX940" fmla="*/ 2867960 w 7467600"/>
              <a:gd name="connsiteY940" fmla="*/ 0 h 6858000"/>
              <a:gd name="connsiteX941" fmla="*/ 2926351 w 7467600"/>
              <a:gd name="connsiteY941" fmla="*/ 0 h 6858000"/>
              <a:gd name="connsiteX942" fmla="*/ 2902823 w 7467600"/>
              <a:gd name="connsiteY942" fmla="*/ 262929 h 6858000"/>
              <a:gd name="connsiteX943" fmla="*/ 2940663 w 7467600"/>
              <a:gd name="connsiteY943" fmla="*/ 140884 h 6858000"/>
              <a:gd name="connsiteX944" fmla="*/ 2947039 w 7467600"/>
              <a:gd name="connsiteY944" fmla="*/ 122524 h 6858000"/>
              <a:gd name="connsiteX945" fmla="*/ 2984316 w 7467600"/>
              <a:gd name="connsiteY945" fmla="*/ 0 h 6858000"/>
              <a:gd name="connsiteX946" fmla="*/ 3016114 w 7467600"/>
              <a:gd name="connsiteY946" fmla="*/ 0 h 6858000"/>
              <a:gd name="connsiteX947" fmla="*/ 2979949 w 7467600"/>
              <a:gd name="connsiteY947" fmla="*/ 119274 h 6858000"/>
              <a:gd name="connsiteX948" fmla="*/ 3023879 w 7467600"/>
              <a:gd name="connsiteY948" fmla="*/ 0 h 6858000"/>
              <a:gd name="connsiteX949" fmla="*/ 3105400 w 7467600"/>
              <a:gd name="connsiteY949" fmla="*/ 0 h 6858000"/>
              <a:gd name="connsiteX950" fmla="*/ 3094669 w 7467600"/>
              <a:gd name="connsiteY950" fmla="*/ 30308 h 6858000"/>
              <a:gd name="connsiteX951" fmla="*/ 2901945 w 7467600"/>
              <a:gd name="connsiteY951" fmla="*/ 466538 h 6858000"/>
              <a:gd name="connsiteX952" fmla="*/ 2815209 w 7467600"/>
              <a:gd name="connsiteY952" fmla="*/ 497361 h 6858000"/>
              <a:gd name="connsiteX953" fmla="*/ 2844845 w 7467600"/>
              <a:gd name="connsiteY953" fmla="*/ 127638 h 6858000"/>
              <a:gd name="connsiteX954" fmla="*/ 2867960 w 7467600"/>
              <a:gd name="connsiteY954" fmla="*/ 0 h 6858000"/>
              <a:gd name="connsiteX955" fmla="*/ 1057230 w 7467600"/>
              <a:gd name="connsiteY955" fmla="*/ 0 h 6858000"/>
              <a:gd name="connsiteX956" fmla="*/ 1111003 w 7467600"/>
              <a:gd name="connsiteY956" fmla="*/ 0 h 6858000"/>
              <a:gd name="connsiteX957" fmla="*/ 1125553 w 7467600"/>
              <a:gd name="connsiteY957" fmla="*/ 52588 h 6858000"/>
              <a:gd name="connsiteX958" fmla="*/ 1304276 w 7467600"/>
              <a:gd name="connsiteY958" fmla="*/ 476275 h 6858000"/>
              <a:gd name="connsiteX959" fmla="*/ 1492066 w 7467600"/>
              <a:gd name="connsiteY959" fmla="*/ 886333 h 6858000"/>
              <a:gd name="connsiteX960" fmla="*/ 1423698 w 7467600"/>
              <a:gd name="connsiteY960" fmla="*/ 710817 h 6858000"/>
              <a:gd name="connsiteX961" fmla="*/ 1357609 w 7467600"/>
              <a:gd name="connsiteY961" fmla="*/ 532892 h 6858000"/>
              <a:gd name="connsiteX962" fmla="*/ 1309550 w 7467600"/>
              <a:gd name="connsiteY962" fmla="*/ 374031 h 6858000"/>
              <a:gd name="connsiteX963" fmla="*/ 1193673 w 7467600"/>
              <a:gd name="connsiteY963" fmla="*/ 49533 h 6858000"/>
              <a:gd name="connsiteX964" fmla="*/ 1164391 w 7467600"/>
              <a:gd name="connsiteY964" fmla="*/ 0 h 6858000"/>
              <a:gd name="connsiteX965" fmla="*/ 1200666 w 7467600"/>
              <a:gd name="connsiteY965" fmla="*/ 0 h 6858000"/>
              <a:gd name="connsiteX966" fmla="*/ 1223408 w 7467600"/>
              <a:gd name="connsiteY966" fmla="*/ 38996 h 6858000"/>
              <a:gd name="connsiteX967" fmla="*/ 1339635 w 7467600"/>
              <a:gd name="connsiteY967" fmla="*/ 365517 h 6858000"/>
              <a:gd name="connsiteX968" fmla="*/ 1387469 w 7467600"/>
              <a:gd name="connsiteY968" fmla="*/ 523079 h 6858000"/>
              <a:gd name="connsiteX969" fmla="*/ 1452685 w 7467600"/>
              <a:gd name="connsiteY969" fmla="*/ 699806 h 6858000"/>
              <a:gd name="connsiteX970" fmla="*/ 1492092 w 7467600"/>
              <a:gd name="connsiteY970" fmla="*/ 800424 h 6858000"/>
              <a:gd name="connsiteX971" fmla="*/ 1455302 w 7467600"/>
              <a:gd name="connsiteY971" fmla="*/ 632913 h 6858000"/>
              <a:gd name="connsiteX972" fmla="*/ 1222336 w 7467600"/>
              <a:gd name="connsiteY972" fmla="*/ 9480 h 6858000"/>
              <a:gd name="connsiteX973" fmla="*/ 1214634 w 7467600"/>
              <a:gd name="connsiteY973" fmla="*/ 0 h 6858000"/>
              <a:gd name="connsiteX974" fmla="*/ 1289827 w 7467600"/>
              <a:gd name="connsiteY974" fmla="*/ 0 h 6858000"/>
              <a:gd name="connsiteX975" fmla="*/ 1321076 w 7467600"/>
              <a:gd name="connsiteY975" fmla="*/ 59722 h 6858000"/>
              <a:gd name="connsiteX976" fmla="*/ 1512579 w 7467600"/>
              <a:gd name="connsiteY976" fmla="*/ 626441 h 6858000"/>
              <a:gd name="connsiteX977" fmla="*/ 1506076 w 7467600"/>
              <a:gd name="connsiteY977" fmla="*/ 1089289 h 6858000"/>
              <a:gd name="connsiteX978" fmla="*/ 1486346 w 7467600"/>
              <a:gd name="connsiteY978" fmla="*/ 1079919 h 6858000"/>
              <a:gd name="connsiteX979" fmla="*/ 1070511 w 7467600"/>
              <a:gd name="connsiteY979" fmla="*/ 48609 h 6858000"/>
              <a:gd name="connsiteX980" fmla="*/ 1057230 w 7467600"/>
              <a:gd name="connsiteY980" fmla="*/ 0 h 6858000"/>
              <a:gd name="connsiteX981" fmla="*/ 43151 w 7467600"/>
              <a:gd name="connsiteY981" fmla="*/ 0 h 6858000"/>
              <a:gd name="connsiteX982" fmla="*/ 95283 w 7467600"/>
              <a:gd name="connsiteY982" fmla="*/ 0 h 6858000"/>
              <a:gd name="connsiteX983" fmla="*/ 300708 w 7467600"/>
              <a:gd name="connsiteY983" fmla="*/ 154571 h 6858000"/>
              <a:gd name="connsiteX984" fmla="*/ 530414 w 7467600"/>
              <a:gd name="connsiteY984" fmla="*/ 354673 h 6858000"/>
              <a:gd name="connsiteX985" fmla="*/ 333785 w 7467600"/>
              <a:gd name="connsiteY985" fmla="*/ 161564 h 6858000"/>
              <a:gd name="connsiteX986" fmla="*/ 147005 w 7467600"/>
              <a:gd name="connsiteY986" fmla="*/ 0 h 6858000"/>
              <a:gd name="connsiteX987" fmla="*/ 272509 w 7467600"/>
              <a:gd name="connsiteY987" fmla="*/ 0 h 6858000"/>
              <a:gd name="connsiteX988" fmla="*/ 326276 w 7467600"/>
              <a:gd name="connsiteY988" fmla="*/ 45847 h 6858000"/>
              <a:gd name="connsiteX989" fmla="*/ 823759 w 7467600"/>
              <a:gd name="connsiteY989" fmla="*/ 574145 h 6858000"/>
              <a:gd name="connsiteX990" fmla="*/ 811254 w 7467600"/>
              <a:gd name="connsiteY990" fmla="*/ 665546 h 6858000"/>
              <a:gd name="connsiteX991" fmla="*/ 154042 w 7467600"/>
              <a:gd name="connsiteY991" fmla="*/ 261522 h 6858000"/>
              <a:gd name="connsiteX992" fmla="*/ 13550 w 7467600"/>
              <a:gd name="connsiteY992" fmla="*/ 158423 h 6858000"/>
              <a:gd name="connsiteX993" fmla="*/ 0 w 7467600"/>
              <a:gd name="connsiteY993" fmla="*/ 146618 h 6858000"/>
              <a:gd name="connsiteX994" fmla="*/ 0 w 7467600"/>
              <a:gd name="connsiteY994" fmla="*/ 59161 h 6858000"/>
              <a:gd name="connsiteX995" fmla="*/ 45427 w 7467600"/>
              <a:gd name="connsiteY995" fmla="*/ 101078 h 6858000"/>
              <a:gd name="connsiteX996" fmla="*/ 630103 w 7467600"/>
              <a:gd name="connsiteY996" fmla="*/ 485885 h 6858000"/>
              <a:gd name="connsiteX997" fmla="*/ 532040 w 7467600"/>
              <a:gd name="connsiteY997" fmla="*/ 399359 h 6858000"/>
              <a:gd name="connsiteX998" fmla="*/ 517618 w 7467600"/>
              <a:gd name="connsiteY998" fmla="*/ 385726 h 6858000"/>
              <a:gd name="connsiteX999" fmla="*/ 285074 w 7467600"/>
              <a:gd name="connsiteY999" fmla="*/ 182755 h 6858000"/>
              <a:gd name="connsiteX1000" fmla="*/ 43151 w 7467600"/>
              <a:gd name="connsiteY100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68569 w 7467600"/>
              <a:gd name="connsiteY127" fmla="*/ 5270182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7467600 w 7467600"/>
              <a:gd name="connsiteY141" fmla="*/ 5297634 h 6858000"/>
              <a:gd name="connsiteX142" fmla="*/ 7467600 w 7467600"/>
              <a:gd name="connsiteY142" fmla="*/ 5361850 h 6858000"/>
              <a:gd name="connsiteX143" fmla="*/ 7368569 w 7467600"/>
              <a:gd name="connsiteY143" fmla="*/ 5270182 h 6858000"/>
              <a:gd name="connsiteX144" fmla="*/ 1903353 w 7467600"/>
              <a:gd name="connsiteY144" fmla="*/ 5044827 h 6858000"/>
              <a:gd name="connsiteX145" fmla="*/ 1936931 w 7467600"/>
              <a:gd name="connsiteY145" fmla="*/ 5093954 h 6858000"/>
              <a:gd name="connsiteX146" fmla="*/ 2195868 w 7467600"/>
              <a:gd name="connsiteY146" fmla="*/ 5396574 h 6858000"/>
              <a:gd name="connsiteX147" fmla="*/ 2088852 w 7467600"/>
              <a:gd name="connsiteY147" fmla="*/ 5166123 h 6858000"/>
              <a:gd name="connsiteX148" fmla="*/ 1958241 w 7467600"/>
              <a:gd name="connsiteY148" fmla="*/ 5067955 h 6858000"/>
              <a:gd name="connsiteX149" fmla="*/ 1903353 w 7467600"/>
              <a:gd name="connsiteY149" fmla="*/ 5044827 h 6858000"/>
              <a:gd name="connsiteX150" fmla="*/ 1979378 w 7467600"/>
              <a:gd name="connsiteY150" fmla="*/ 4769504 h 6858000"/>
              <a:gd name="connsiteX151" fmla="*/ 2882120 w 7467600"/>
              <a:gd name="connsiteY151" fmla="*/ 5064547 h 6858000"/>
              <a:gd name="connsiteX152" fmla="*/ 2793103 w 7467600"/>
              <a:gd name="connsiteY152" fmla="*/ 5039699 h 6858000"/>
              <a:gd name="connsiteX153" fmla="*/ 2770041 w 7467600"/>
              <a:gd name="connsiteY153" fmla="*/ 5033634 h 6858000"/>
              <a:gd name="connsiteX154" fmla="*/ 1979378 w 7467600"/>
              <a:gd name="connsiteY154" fmla="*/ 4769504 h 6858000"/>
              <a:gd name="connsiteX155" fmla="*/ 1927410 w 7467600"/>
              <a:gd name="connsiteY155" fmla="*/ 4716164 h 6858000"/>
              <a:gd name="connsiteX156" fmla="*/ 1959587 w 7467600"/>
              <a:gd name="connsiteY156" fmla="*/ 4728849 h 6858000"/>
              <a:gd name="connsiteX157" fmla="*/ 2777707 w 7467600"/>
              <a:gd name="connsiteY157" fmla="*/ 5003991 h 6858000"/>
              <a:gd name="connsiteX158" fmla="*/ 2800768 w 7467600"/>
              <a:gd name="connsiteY158" fmla="*/ 5010056 h 6858000"/>
              <a:gd name="connsiteX159" fmla="*/ 2879408 w 7467600"/>
              <a:gd name="connsiteY159" fmla="*/ 5031590 h 6858000"/>
              <a:gd name="connsiteX160" fmla="*/ 2862295 w 7467600"/>
              <a:gd name="connsiteY160" fmla="*/ 5022958 h 6858000"/>
              <a:gd name="connsiteX161" fmla="*/ 2813343 w 7467600"/>
              <a:gd name="connsiteY161" fmla="*/ 4998369 h 6858000"/>
              <a:gd name="connsiteX162" fmla="*/ 2646245 w 7467600"/>
              <a:gd name="connsiteY162" fmla="*/ 4930999 h 6858000"/>
              <a:gd name="connsiteX163" fmla="*/ 1999243 w 7467600"/>
              <a:gd name="connsiteY163" fmla="*/ 4730524 h 6858000"/>
              <a:gd name="connsiteX164" fmla="*/ 1979527 w 7467600"/>
              <a:gd name="connsiteY164" fmla="*/ 4726651 h 6858000"/>
              <a:gd name="connsiteX165" fmla="*/ 1927410 w 7467600"/>
              <a:gd name="connsiteY165" fmla="*/ 4716164 h 6858000"/>
              <a:gd name="connsiteX166" fmla="*/ 1997014 w 7467600"/>
              <a:gd name="connsiteY166" fmla="*/ 4698007 h 6858000"/>
              <a:gd name="connsiteX167" fmla="*/ 2005458 w 7467600"/>
              <a:gd name="connsiteY167" fmla="*/ 4699540 h 6858000"/>
              <a:gd name="connsiteX168" fmla="*/ 2657186 w 7467600"/>
              <a:gd name="connsiteY168" fmla="*/ 4901687 h 6858000"/>
              <a:gd name="connsiteX169" fmla="*/ 2826662 w 7467600"/>
              <a:gd name="connsiteY169" fmla="*/ 4970362 h 6858000"/>
              <a:gd name="connsiteX170" fmla="*/ 2876100 w 7467600"/>
              <a:gd name="connsiteY170" fmla="*/ 4995397 h 6858000"/>
              <a:gd name="connsiteX171" fmla="*/ 3042600 w 7467600"/>
              <a:gd name="connsiteY171" fmla="*/ 5059532 h 6858000"/>
              <a:gd name="connsiteX172" fmla="*/ 1997014 w 7467600"/>
              <a:gd name="connsiteY172" fmla="*/ 4698007 h 6858000"/>
              <a:gd name="connsiteX173" fmla="*/ 2305292 w 7467600"/>
              <a:gd name="connsiteY173" fmla="*/ 4219492 h 6858000"/>
              <a:gd name="connsiteX174" fmla="*/ 3360922 w 7467600"/>
              <a:gd name="connsiteY174" fmla="*/ 4529373 h 6858000"/>
              <a:gd name="connsiteX175" fmla="*/ 3492420 w 7467600"/>
              <a:gd name="connsiteY175" fmla="*/ 4510145 h 6858000"/>
              <a:gd name="connsiteX176" fmla="*/ 3364086 w 7467600"/>
              <a:gd name="connsiteY176" fmla="*/ 4480340 h 6858000"/>
              <a:gd name="connsiteX177" fmla="*/ 3225818 w 7467600"/>
              <a:gd name="connsiteY177" fmla="*/ 4411822 h 6858000"/>
              <a:gd name="connsiteX178" fmla="*/ 3129696 w 7467600"/>
              <a:gd name="connsiteY178" fmla="*/ 4360704 h 6858000"/>
              <a:gd name="connsiteX179" fmla="*/ 2814545 w 7467600"/>
              <a:gd name="connsiteY179" fmla="*/ 4282955 h 6858000"/>
              <a:gd name="connsiteX180" fmla="*/ 2305292 w 7467600"/>
              <a:gd name="connsiteY180" fmla="*/ 4219492 h 6858000"/>
              <a:gd name="connsiteX181" fmla="*/ 2626982 w 7467600"/>
              <a:gd name="connsiteY181" fmla="*/ 4206450 h 6858000"/>
              <a:gd name="connsiteX182" fmla="*/ 2490617 w 7467600"/>
              <a:gd name="connsiteY182" fmla="*/ 4206951 h 6858000"/>
              <a:gd name="connsiteX183" fmla="*/ 2819869 w 7467600"/>
              <a:gd name="connsiteY183" fmla="*/ 4252936 h 6858000"/>
              <a:gd name="connsiteX184" fmla="*/ 3143018 w 7467600"/>
              <a:gd name="connsiteY184" fmla="*/ 4332698 h 6858000"/>
              <a:gd name="connsiteX185" fmla="*/ 3241520 w 7467600"/>
              <a:gd name="connsiteY185" fmla="*/ 4385112 h 6858000"/>
              <a:gd name="connsiteX186" fmla="*/ 3374575 w 7467600"/>
              <a:gd name="connsiteY186" fmla="*/ 4451517 h 6858000"/>
              <a:gd name="connsiteX187" fmla="*/ 3505221 w 7467600"/>
              <a:gd name="connsiteY187" fmla="*/ 4480757 h 6858000"/>
              <a:gd name="connsiteX188" fmla="*/ 2626982 w 7467600"/>
              <a:gd name="connsiteY188" fmla="*/ 4206450 h 6858000"/>
              <a:gd name="connsiteX189" fmla="*/ 1310106 w 7467600"/>
              <a:gd name="connsiteY189" fmla="*/ 3943217 h 6858000"/>
              <a:gd name="connsiteX190" fmla="*/ 854994 w 7467600"/>
              <a:gd name="connsiteY190" fmla="*/ 4399136 h 6858000"/>
              <a:gd name="connsiteX191" fmla="*/ 742462 w 7467600"/>
              <a:gd name="connsiteY191" fmla="*/ 4594648 h 6858000"/>
              <a:gd name="connsiteX192" fmla="*/ 820602 w 7467600"/>
              <a:gd name="connsiteY192" fmla="*/ 4485915 h 6858000"/>
              <a:gd name="connsiteX193" fmla="*/ 878295 w 7467600"/>
              <a:gd name="connsiteY193" fmla="*/ 4403594 h 6858000"/>
              <a:gd name="connsiteX194" fmla="*/ 1240607 w 7467600"/>
              <a:gd name="connsiteY194" fmla="*/ 4010401 h 6858000"/>
              <a:gd name="connsiteX195" fmla="*/ 1310106 w 7467600"/>
              <a:gd name="connsiteY195" fmla="*/ 3943217 h 6858000"/>
              <a:gd name="connsiteX196" fmla="*/ 1423113 w 7467600"/>
              <a:gd name="connsiteY196" fmla="*/ 3874565 h 6858000"/>
              <a:gd name="connsiteX197" fmla="*/ 1260565 w 7467600"/>
              <a:gd name="connsiteY197" fmla="*/ 4031982 h 6858000"/>
              <a:gd name="connsiteX198" fmla="*/ 901900 w 7467600"/>
              <a:gd name="connsiteY198" fmla="*/ 4421236 h 6858000"/>
              <a:gd name="connsiteX199" fmla="*/ 845044 w 7467600"/>
              <a:gd name="connsiteY199" fmla="*/ 4502436 h 6858000"/>
              <a:gd name="connsiteX200" fmla="*/ 685926 w 7467600"/>
              <a:gd name="connsiteY200" fmla="*/ 4703069 h 6858000"/>
              <a:gd name="connsiteX201" fmla="*/ 684248 w 7467600"/>
              <a:gd name="connsiteY201" fmla="*/ 4706721 h 6858000"/>
              <a:gd name="connsiteX202" fmla="*/ 1423113 w 7467600"/>
              <a:gd name="connsiteY202" fmla="*/ 3874565 h 6858000"/>
              <a:gd name="connsiteX203" fmla="*/ 3316479 w 7467600"/>
              <a:gd name="connsiteY203" fmla="*/ 3872136 h 6858000"/>
              <a:gd name="connsiteX204" fmla="*/ 3546806 w 7467600"/>
              <a:gd name="connsiteY204" fmla="*/ 4356139 h 6858000"/>
              <a:gd name="connsiteX205" fmla="*/ 3364433 w 7467600"/>
              <a:gd name="connsiteY205" fmla="*/ 3953121 h 6858000"/>
              <a:gd name="connsiteX206" fmla="*/ 3316479 w 7467600"/>
              <a:gd name="connsiteY206" fmla="*/ 3872136 h 6858000"/>
              <a:gd name="connsiteX207" fmla="*/ 3291335 w 7467600"/>
              <a:gd name="connsiteY207" fmla="*/ 3767420 h 6858000"/>
              <a:gd name="connsiteX208" fmla="*/ 3390805 w 7467600"/>
              <a:gd name="connsiteY208" fmla="*/ 3937163 h 6858000"/>
              <a:gd name="connsiteX209" fmla="*/ 3579062 w 7467600"/>
              <a:gd name="connsiteY209" fmla="*/ 4359040 h 6858000"/>
              <a:gd name="connsiteX210" fmla="*/ 3467355 w 7467600"/>
              <a:gd name="connsiteY210" fmla="*/ 3988130 h 6858000"/>
              <a:gd name="connsiteX211" fmla="*/ 3310753 w 7467600"/>
              <a:gd name="connsiteY211" fmla="*/ 3787140 h 6858000"/>
              <a:gd name="connsiteX212" fmla="*/ 3291335 w 7467600"/>
              <a:gd name="connsiteY212" fmla="*/ 3767420 h 6858000"/>
              <a:gd name="connsiteX213" fmla="*/ 1635889 w 7467600"/>
              <a:gd name="connsiteY213" fmla="*/ 3709494 h 6858000"/>
              <a:gd name="connsiteX214" fmla="*/ 1634800 w 7467600"/>
              <a:gd name="connsiteY214" fmla="*/ 3731111 h 6858000"/>
              <a:gd name="connsiteX215" fmla="*/ 1635889 w 7467600"/>
              <a:gd name="connsiteY215" fmla="*/ 3709494 h 6858000"/>
              <a:gd name="connsiteX216" fmla="*/ 1510397 w 7467600"/>
              <a:gd name="connsiteY216" fmla="*/ 3684705 h 6858000"/>
              <a:gd name="connsiteX217" fmla="*/ 1146550 w 7467600"/>
              <a:gd name="connsiteY217" fmla="*/ 3802012 h 6858000"/>
              <a:gd name="connsiteX218" fmla="*/ 698834 w 7467600"/>
              <a:gd name="connsiteY218" fmla="*/ 3952272 h 6858000"/>
              <a:gd name="connsiteX219" fmla="*/ 34256 w 7467600"/>
              <a:gd name="connsiteY219" fmla="*/ 4347603 h 6858000"/>
              <a:gd name="connsiteX220" fmla="*/ 527241 w 7467600"/>
              <a:gd name="connsiteY220" fmla="*/ 4065078 h 6858000"/>
              <a:gd name="connsiteX221" fmla="*/ 1510397 w 7467600"/>
              <a:gd name="connsiteY221" fmla="*/ 3684705 h 6858000"/>
              <a:gd name="connsiteX222" fmla="*/ 1313114 w 7467600"/>
              <a:gd name="connsiteY222" fmla="*/ 3655216 h 6858000"/>
              <a:gd name="connsiteX223" fmla="*/ 1109304 w 7467600"/>
              <a:gd name="connsiteY223" fmla="*/ 3669030 h 6858000"/>
              <a:gd name="connsiteX224" fmla="*/ 8129 w 7467600"/>
              <a:gd name="connsiteY224" fmla="*/ 4330519 h 6858000"/>
              <a:gd name="connsiteX225" fmla="*/ 687572 w 7467600"/>
              <a:gd name="connsiteY225" fmla="*/ 3925629 h 6858000"/>
              <a:gd name="connsiteX226" fmla="*/ 1138365 w 7467600"/>
              <a:gd name="connsiteY226" fmla="*/ 3774515 h 6858000"/>
              <a:gd name="connsiteX227" fmla="*/ 1505579 w 7467600"/>
              <a:gd name="connsiteY227" fmla="*/ 3655526 h 6858000"/>
              <a:gd name="connsiteX228" fmla="*/ 1313114 w 7467600"/>
              <a:gd name="connsiteY228" fmla="*/ 3655216 h 6858000"/>
              <a:gd name="connsiteX229" fmla="*/ 3655073 w 7467600"/>
              <a:gd name="connsiteY229" fmla="*/ 3650884 h 6858000"/>
              <a:gd name="connsiteX230" fmla="*/ 3989938 w 7467600"/>
              <a:gd name="connsiteY230" fmla="*/ 3991685 h 6858000"/>
              <a:gd name="connsiteX231" fmla="*/ 4393907 w 7467600"/>
              <a:gd name="connsiteY231" fmla="*/ 4261258 h 6858000"/>
              <a:gd name="connsiteX232" fmla="*/ 4648051 w 7467600"/>
              <a:gd name="connsiteY232" fmla="*/ 4374051 h 6858000"/>
              <a:gd name="connsiteX233" fmla="*/ 4383389 w 7467600"/>
              <a:gd name="connsiteY233" fmla="*/ 4184369 h 6858000"/>
              <a:gd name="connsiteX234" fmla="*/ 4165508 w 7467600"/>
              <a:gd name="connsiteY234" fmla="*/ 4035196 h 6858000"/>
              <a:gd name="connsiteX235" fmla="*/ 4068162 w 7467600"/>
              <a:gd name="connsiteY235" fmla="*/ 3953394 h 6858000"/>
              <a:gd name="connsiteX236" fmla="*/ 3981416 w 7467600"/>
              <a:gd name="connsiteY236" fmla="*/ 3880482 h 6858000"/>
              <a:gd name="connsiteX237" fmla="*/ 3800147 w 7467600"/>
              <a:gd name="connsiteY237" fmla="*/ 3749872 h 6858000"/>
              <a:gd name="connsiteX238" fmla="*/ 3655073 w 7467600"/>
              <a:gd name="connsiteY238" fmla="*/ 3650884 h 6858000"/>
              <a:gd name="connsiteX239" fmla="*/ 3670252 w 7467600"/>
              <a:gd name="connsiteY239" fmla="*/ 3622798 h 6858000"/>
              <a:gd name="connsiteX240" fmla="*/ 3817258 w 7467600"/>
              <a:gd name="connsiteY240" fmla="*/ 3723577 h 6858000"/>
              <a:gd name="connsiteX241" fmla="*/ 4000461 w 7467600"/>
              <a:gd name="connsiteY241" fmla="*/ 3855966 h 6858000"/>
              <a:gd name="connsiteX242" fmla="*/ 4088180 w 7467600"/>
              <a:gd name="connsiteY242" fmla="*/ 3929774 h 6858000"/>
              <a:gd name="connsiteX243" fmla="*/ 4184555 w 7467600"/>
              <a:gd name="connsiteY243" fmla="*/ 4010683 h 6858000"/>
              <a:gd name="connsiteX244" fmla="*/ 4399563 w 7467600"/>
              <a:gd name="connsiteY244" fmla="*/ 4158106 h 6858000"/>
              <a:gd name="connsiteX245" fmla="*/ 4684469 w 7467600"/>
              <a:gd name="connsiteY245" fmla="*/ 4364680 h 6858000"/>
              <a:gd name="connsiteX246" fmla="*/ 4690271 w 7467600"/>
              <a:gd name="connsiteY246" fmla="*/ 4370034 h 6858000"/>
              <a:gd name="connsiteX247" fmla="*/ 4136093 w 7467600"/>
              <a:gd name="connsiteY247" fmla="*/ 3858466 h 6858000"/>
              <a:gd name="connsiteX248" fmla="*/ 3670252 w 7467600"/>
              <a:gd name="connsiteY248" fmla="*/ 3622798 h 6858000"/>
              <a:gd name="connsiteX249" fmla="*/ 4440129 w 7467600"/>
              <a:gd name="connsiteY249" fmla="*/ 3448571 h 6858000"/>
              <a:gd name="connsiteX250" fmla="*/ 4856525 w 7467600"/>
              <a:gd name="connsiteY250" fmla="*/ 3915351 h 6858000"/>
              <a:gd name="connsiteX251" fmla="*/ 5059055 w 7467600"/>
              <a:gd name="connsiteY251" fmla="*/ 4108918 h 6858000"/>
              <a:gd name="connsiteX252" fmla="*/ 5290070 w 7467600"/>
              <a:gd name="connsiteY252" fmla="*/ 4263619 h 6858000"/>
              <a:gd name="connsiteX253" fmla="*/ 4834991 w 7467600"/>
              <a:gd name="connsiteY253" fmla="*/ 3830985 h 6858000"/>
              <a:gd name="connsiteX254" fmla="*/ 4440129 w 7467600"/>
              <a:gd name="connsiteY254" fmla="*/ 3448571 h 6858000"/>
              <a:gd name="connsiteX255" fmla="*/ 4441737 w 7467600"/>
              <a:gd name="connsiteY255" fmla="*/ 3399734 h 6858000"/>
              <a:gd name="connsiteX256" fmla="*/ 4431236 w 7467600"/>
              <a:gd name="connsiteY256" fmla="*/ 3400954 h 6858000"/>
              <a:gd name="connsiteX257" fmla="*/ 4557150 w 7467600"/>
              <a:gd name="connsiteY257" fmla="*/ 3510023 h 6858000"/>
              <a:gd name="connsiteX258" fmla="*/ 4856936 w 7467600"/>
              <a:gd name="connsiteY258" fmla="*/ 3809146 h 6858000"/>
              <a:gd name="connsiteX259" fmla="*/ 5111996 w 7467600"/>
              <a:gd name="connsiteY259" fmla="*/ 4065759 h 6858000"/>
              <a:gd name="connsiteX260" fmla="*/ 5388878 w 7467600"/>
              <a:gd name="connsiteY260" fmla="*/ 4300185 h 6858000"/>
              <a:gd name="connsiteX261" fmla="*/ 5425556 w 7467600"/>
              <a:gd name="connsiteY261" fmla="*/ 4308967 h 6858000"/>
              <a:gd name="connsiteX262" fmla="*/ 4943646 w 7467600"/>
              <a:gd name="connsiteY262" fmla="*/ 3822916 h 6858000"/>
              <a:gd name="connsiteX263" fmla="*/ 4594837 w 7467600"/>
              <a:gd name="connsiteY263" fmla="*/ 3532274 h 6858000"/>
              <a:gd name="connsiteX264" fmla="*/ 4441737 w 7467600"/>
              <a:gd name="connsiteY264" fmla="*/ 3399734 h 6858000"/>
              <a:gd name="connsiteX265" fmla="*/ 5425834 w 7467600"/>
              <a:gd name="connsiteY265" fmla="*/ 3162785 h 6858000"/>
              <a:gd name="connsiteX266" fmla="*/ 5401644 w 7467600"/>
              <a:gd name="connsiteY266" fmla="*/ 3617847 h 6858000"/>
              <a:gd name="connsiteX267" fmla="*/ 5467256 w 7467600"/>
              <a:gd name="connsiteY267" fmla="*/ 4175494 h 6858000"/>
              <a:gd name="connsiteX268" fmla="*/ 5448069 w 7467600"/>
              <a:gd name="connsiteY268" fmla="*/ 3567554 h 6858000"/>
              <a:gd name="connsiteX269" fmla="*/ 5425834 w 7467600"/>
              <a:gd name="connsiteY269" fmla="*/ 3162785 h 6858000"/>
              <a:gd name="connsiteX270" fmla="*/ 1318687 w 7467600"/>
              <a:gd name="connsiteY270" fmla="*/ 3113840 h 6858000"/>
              <a:gd name="connsiteX271" fmla="*/ 1066793 w 7467600"/>
              <a:gd name="connsiteY271" fmla="*/ 3212171 h 6858000"/>
              <a:gd name="connsiteX272" fmla="*/ 993319 w 7467600"/>
              <a:gd name="connsiteY272" fmla="*/ 3247648 h 6858000"/>
              <a:gd name="connsiteX273" fmla="*/ 853081 w 7467600"/>
              <a:gd name="connsiteY273" fmla="*/ 3312410 h 6858000"/>
              <a:gd name="connsiteX274" fmla="*/ 805957 w 7467600"/>
              <a:gd name="connsiteY274" fmla="*/ 3330443 h 6858000"/>
              <a:gd name="connsiteX275" fmla="*/ 1318687 w 7467600"/>
              <a:gd name="connsiteY275" fmla="*/ 3113840 h 6858000"/>
              <a:gd name="connsiteX276" fmla="*/ 5453702 w 7467600"/>
              <a:gd name="connsiteY276" fmla="*/ 3090882 h 6858000"/>
              <a:gd name="connsiteX277" fmla="*/ 5480135 w 7467600"/>
              <a:gd name="connsiteY277" fmla="*/ 3565802 h 6858000"/>
              <a:gd name="connsiteX278" fmla="*/ 5499023 w 7467600"/>
              <a:gd name="connsiteY278" fmla="*/ 4166310 h 6858000"/>
              <a:gd name="connsiteX279" fmla="*/ 5547022 w 7467600"/>
              <a:gd name="connsiteY279" fmla="*/ 3607838 h 6858000"/>
              <a:gd name="connsiteX280" fmla="*/ 5515964 w 7467600"/>
              <a:gd name="connsiteY280" fmla="*/ 3378541 h 6858000"/>
              <a:gd name="connsiteX281" fmla="*/ 5453702 w 7467600"/>
              <a:gd name="connsiteY281" fmla="*/ 3090882 h 6858000"/>
              <a:gd name="connsiteX282" fmla="*/ 1238695 w 7467600"/>
              <a:gd name="connsiteY282" fmla="*/ 3076820 h 6858000"/>
              <a:gd name="connsiteX283" fmla="*/ 716371 w 7467600"/>
              <a:gd name="connsiteY283" fmla="*/ 3293249 h 6858000"/>
              <a:gd name="connsiteX284" fmla="*/ 579522 w 7467600"/>
              <a:gd name="connsiteY284" fmla="*/ 3371759 h 6858000"/>
              <a:gd name="connsiteX285" fmla="*/ 600288 w 7467600"/>
              <a:gd name="connsiteY285" fmla="*/ 3365555 h 6858000"/>
              <a:gd name="connsiteX286" fmla="*/ 840692 w 7467600"/>
              <a:gd name="connsiteY286" fmla="*/ 3284921 h 6858000"/>
              <a:gd name="connsiteX287" fmla="*/ 979248 w 7467600"/>
              <a:gd name="connsiteY287" fmla="*/ 3221003 h 6858000"/>
              <a:gd name="connsiteX288" fmla="*/ 1053282 w 7467600"/>
              <a:gd name="connsiteY288" fmla="*/ 3185247 h 6858000"/>
              <a:gd name="connsiteX289" fmla="*/ 1320603 w 7467600"/>
              <a:gd name="connsiteY289" fmla="*/ 3081281 h 6858000"/>
              <a:gd name="connsiteX290" fmla="*/ 1238695 w 7467600"/>
              <a:gd name="connsiteY290" fmla="*/ 3076820 h 6858000"/>
              <a:gd name="connsiteX291" fmla="*/ 5425627 w 7467600"/>
              <a:gd name="connsiteY291" fmla="*/ 2954192 h 6858000"/>
              <a:gd name="connsiteX292" fmla="*/ 5470770 w 7467600"/>
              <a:gd name="connsiteY292" fmla="*/ 3005435 h 6858000"/>
              <a:gd name="connsiteX293" fmla="*/ 5519779 w 7467600"/>
              <a:gd name="connsiteY293" fmla="*/ 4359223 h 6858000"/>
              <a:gd name="connsiteX294" fmla="*/ 5520293 w 7467600"/>
              <a:gd name="connsiteY294" fmla="*/ 4360602 h 6858000"/>
              <a:gd name="connsiteX295" fmla="*/ 5767221 w 7467600"/>
              <a:gd name="connsiteY295" fmla="*/ 4665564 h 6858000"/>
              <a:gd name="connsiteX296" fmla="*/ 6937169 w 7467600"/>
              <a:gd name="connsiteY296" fmla="*/ 4815941 h 6858000"/>
              <a:gd name="connsiteX297" fmla="*/ 6953922 w 7467600"/>
              <a:gd name="connsiteY297" fmla="*/ 4890068 h 6858000"/>
              <a:gd name="connsiteX298" fmla="*/ 6071359 w 7467600"/>
              <a:gd name="connsiteY298" fmla="*/ 4770770 h 6858000"/>
              <a:gd name="connsiteX299" fmla="*/ 6038839 w 7467600"/>
              <a:gd name="connsiteY299" fmla="*/ 4764474 h 6858000"/>
              <a:gd name="connsiteX300" fmla="*/ 6038706 w 7467600"/>
              <a:gd name="connsiteY300" fmla="*/ 4763847 h 6858000"/>
              <a:gd name="connsiteX301" fmla="*/ 6037784 w 7467600"/>
              <a:gd name="connsiteY301" fmla="*/ 4764270 h 6858000"/>
              <a:gd name="connsiteX302" fmla="*/ 6038839 w 7467600"/>
              <a:gd name="connsiteY302" fmla="*/ 4764474 h 6858000"/>
              <a:gd name="connsiteX303" fmla="*/ 6040338 w 7467600"/>
              <a:gd name="connsiteY303" fmla="*/ 4771418 h 6858000"/>
              <a:gd name="connsiteX304" fmla="*/ 6024488 w 7467600"/>
              <a:gd name="connsiteY304" fmla="*/ 4809903 h 6858000"/>
              <a:gd name="connsiteX305" fmla="*/ 5599771 w 7467600"/>
              <a:gd name="connsiteY305" fmla="*/ 5509652 h 6858000"/>
              <a:gd name="connsiteX306" fmla="*/ 5548843 w 7467600"/>
              <a:gd name="connsiteY306" fmla="*/ 5563845 h 6858000"/>
              <a:gd name="connsiteX307" fmla="*/ 5940952 w 7467600"/>
              <a:gd name="connsiteY307" fmla="*/ 6250028 h 6858000"/>
              <a:gd name="connsiteX308" fmla="*/ 6043441 w 7467600"/>
              <a:gd name="connsiteY308" fmla="*/ 6665847 h 6858000"/>
              <a:gd name="connsiteX309" fmla="*/ 6093432 w 7467600"/>
              <a:gd name="connsiteY309" fmla="*/ 6858000 h 6858000"/>
              <a:gd name="connsiteX310" fmla="*/ 6034344 w 7467600"/>
              <a:gd name="connsiteY310" fmla="*/ 6858000 h 6858000"/>
              <a:gd name="connsiteX311" fmla="*/ 6026679 w 7467600"/>
              <a:gd name="connsiteY311" fmla="*/ 6836959 h 6858000"/>
              <a:gd name="connsiteX312" fmla="*/ 5800441 w 7467600"/>
              <a:gd name="connsiteY312" fmla="*/ 6335286 h 6858000"/>
              <a:gd name="connsiteX313" fmla="*/ 5526562 w 7467600"/>
              <a:gd name="connsiteY313" fmla="*/ 5705388 h 6858000"/>
              <a:gd name="connsiteX314" fmla="*/ 5519640 w 7467600"/>
              <a:gd name="connsiteY314" fmla="*/ 5683774 h 6858000"/>
              <a:gd name="connsiteX315" fmla="*/ 5844559 w 7467600"/>
              <a:gd name="connsiteY315" fmla="*/ 6553349 h 6858000"/>
              <a:gd name="connsiteX316" fmla="*/ 5975994 w 7467600"/>
              <a:gd name="connsiteY316" fmla="*/ 6858000 h 6858000"/>
              <a:gd name="connsiteX317" fmla="*/ 5898547 w 7467600"/>
              <a:gd name="connsiteY317" fmla="*/ 6858000 h 6858000"/>
              <a:gd name="connsiteX318" fmla="*/ 5682041 w 7467600"/>
              <a:gd name="connsiteY318" fmla="*/ 6355860 h 6858000"/>
              <a:gd name="connsiteX319" fmla="*/ 5461758 w 7467600"/>
              <a:gd name="connsiteY319" fmla="*/ 5820220 h 6858000"/>
              <a:gd name="connsiteX320" fmla="*/ 5237282 w 7467600"/>
              <a:gd name="connsiteY320" fmla="*/ 6579086 h 6858000"/>
              <a:gd name="connsiteX321" fmla="*/ 5115009 w 7467600"/>
              <a:gd name="connsiteY321" fmla="*/ 6858000 h 6858000"/>
              <a:gd name="connsiteX322" fmla="*/ 5028074 w 7467600"/>
              <a:gd name="connsiteY322" fmla="*/ 6858000 h 6858000"/>
              <a:gd name="connsiteX323" fmla="*/ 5079508 w 7467600"/>
              <a:gd name="connsiteY323" fmla="*/ 6749074 h 6858000"/>
              <a:gd name="connsiteX324" fmla="*/ 5371846 w 7467600"/>
              <a:gd name="connsiteY324" fmla="*/ 5924413 h 6858000"/>
              <a:gd name="connsiteX325" fmla="*/ 5270512 w 7467600"/>
              <a:gd name="connsiteY325" fmla="*/ 6138975 h 6858000"/>
              <a:gd name="connsiteX326" fmla="*/ 5062409 w 7467600"/>
              <a:gd name="connsiteY326" fmla="*/ 6653544 h 6858000"/>
              <a:gd name="connsiteX327" fmla="*/ 5036628 w 7467600"/>
              <a:gd name="connsiteY327" fmla="*/ 6754247 h 6858000"/>
              <a:gd name="connsiteX328" fmla="*/ 5009112 w 7467600"/>
              <a:gd name="connsiteY328" fmla="*/ 6858000 h 6858000"/>
              <a:gd name="connsiteX329" fmla="*/ 4976679 w 7467600"/>
              <a:gd name="connsiteY329" fmla="*/ 6858000 h 6858000"/>
              <a:gd name="connsiteX330" fmla="*/ 5006537 w 7467600"/>
              <a:gd name="connsiteY330" fmla="*/ 6747068 h 6858000"/>
              <a:gd name="connsiteX331" fmla="*/ 5032723 w 7467600"/>
              <a:gd name="connsiteY331" fmla="*/ 6644957 h 6858000"/>
              <a:gd name="connsiteX332" fmla="*/ 5242949 w 7467600"/>
              <a:gd name="connsiteY332" fmla="*/ 6125175 h 6858000"/>
              <a:gd name="connsiteX333" fmla="*/ 5286321 w 7467600"/>
              <a:gd name="connsiteY333" fmla="*/ 6033555 h 6858000"/>
              <a:gd name="connsiteX334" fmla="*/ 5008210 w 7467600"/>
              <a:gd name="connsiteY334" fmla="*/ 6649194 h 6858000"/>
              <a:gd name="connsiteX335" fmla="*/ 4986321 w 7467600"/>
              <a:gd name="connsiteY335" fmla="*/ 6765687 h 6858000"/>
              <a:gd name="connsiteX336" fmla="*/ 4973474 w 7467600"/>
              <a:gd name="connsiteY336" fmla="*/ 6858000 h 6858000"/>
              <a:gd name="connsiteX337" fmla="*/ 4907178 w 7467600"/>
              <a:gd name="connsiteY337" fmla="*/ 6858000 h 6858000"/>
              <a:gd name="connsiteX338" fmla="*/ 4910810 w 7467600"/>
              <a:gd name="connsiteY338" fmla="*/ 6829660 h 6858000"/>
              <a:gd name="connsiteX339" fmla="*/ 4987461 w 7467600"/>
              <a:gd name="connsiteY339" fmla="*/ 6432994 h 6858000"/>
              <a:gd name="connsiteX340" fmla="*/ 5179262 w 7467600"/>
              <a:gd name="connsiteY340" fmla="*/ 6035044 h 6858000"/>
              <a:gd name="connsiteX341" fmla="*/ 4689678 w 7467600"/>
              <a:gd name="connsiteY341" fmla="*/ 6440241 h 6858000"/>
              <a:gd name="connsiteX342" fmla="*/ 4477543 w 7467600"/>
              <a:gd name="connsiteY342" fmla="*/ 6674836 h 6858000"/>
              <a:gd name="connsiteX343" fmla="*/ 4329957 w 7467600"/>
              <a:gd name="connsiteY343" fmla="*/ 6858000 h 6858000"/>
              <a:gd name="connsiteX344" fmla="*/ 4218595 w 7467600"/>
              <a:gd name="connsiteY344" fmla="*/ 6858000 h 6858000"/>
              <a:gd name="connsiteX345" fmla="*/ 4368888 w 7467600"/>
              <a:gd name="connsiteY345" fmla="*/ 6668412 h 6858000"/>
              <a:gd name="connsiteX346" fmla="*/ 4563091 w 7467600"/>
              <a:gd name="connsiteY346" fmla="*/ 6442508 h 6858000"/>
              <a:gd name="connsiteX347" fmla="*/ 5387324 w 7467600"/>
              <a:gd name="connsiteY347" fmla="*/ 5705830 h 6858000"/>
              <a:gd name="connsiteX348" fmla="*/ 5073620 w 7467600"/>
              <a:gd name="connsiteY348" fmla="*/ 5955437 h 6858000"/>
              <a:gd name="connsiteX349" fmla="*/ 4689789 w 7467600"/>
              <a:gd name="connsiteY349" fmla="*/ 6268382 h 6858000"/>
              <a:gd name="connsiteX350" fmla="*/ 4418722 w 7467600"/>
              <a:gd name="connsiteY350" fmla="*/ 6570886 h 6858000"/>
              <a:gd name="connsiteX351" fmla="*/ 4214944 w 7467600"/>
              <a:gd name="connsiteY351" fmla="*/ 6858000 h 6858000"/>
              <a:gd name="connsiteX352" fmla="*/ 4177898 w 7467600"/>
              <a:gd name="connsiteY352" fmla="*/ 6858000 h 6858000"/>
              <a:gd name="connsiteX353" fmla="*/ 4391597 w 7467600"/>
              <a:gd name="connsiteY353" fmla="*/ 6556370 h 6858000"/>
              <a:gd name="connsiteX354" fmla="*/ 4668889 w 7467600"/>
              <a:gd name="connsiteY354" fmla="*/ 6246399 h 6858000"/>
              <a:gd name="connsiteX355" fmla="*/ 5055427 w 7467600"/>
              <a:gd name="connsiteY355" fmla="*/ 5931476 h 6858000"/>
              <a:gd name="connsiteX356" fmla="*/ 5371814 w 7467600"/>
              <a:gd name="connsiteY356" fmla="*/ 5678975 h 6858000"/>
              <a:gd name="connsiteX357" fmla="*/ 4987918 w 7467600"/>
              <a:gd name="connsiteY357" fmla="*/ 5838701 h 6858000"/>
              <a:gd name="connsiteX358" fmla="*/ 4317146 w 7467600"/>
              <a:gd name="connsiteY358" fmla="*/ 6587716 h 6858000"/>
              <a:gd name="connsiteX359" fmla="*/ 4171627 w 7467600"/>
              <a:gd name="connsiteY359" fmla="*/ 6858000 h 6858000"/>
              <a:gd name="connsiteX360" fmla="*/ 4081585 w 7467600"/>
              <a:gd name="connsiteY360" fmla="*/ 6858000 h 6858000"/>
              <a:gd name="connsiteX361" fmla="*/ 4238603 w 7467600"/>
              <a:gd name="connsiteY361" fmla="*/ 6559341 h 6858000"/>
              <a:gd name="connsiteX362" fmla="*/ 4778333 w 7467600"/>
              <a:gd name="connsiteY362" fmla="*/ 5873626 h 6858000"/>
              <a:gd name="connsiteX363" fmla="*/ 5414185 w 7467600"/>
              <a:gd name="connsiteY363" fmla="*/ 5573882 h 6858000"/>
              <a:gd name="connsiteX364" fmla="*/ 5959648 w 7467600"/>
              <a:gd name="connsiteY364" fmla="*/ 4760797 h 6858000"/>
              <a:gd name="connsiteX365" fmla="*/ 5355019 w 7467600"/>
              <a:gd name="connsiteY365" fmla="*/ 4734672 h 6858000"/>
              <a:gd name="connsiteX366" fmla="*/ 5083565 w 7467600"/>
              <a:gd name="connsiteY366" fmla="*/ 5179121 h 6858000"/>
              <a:gd name="connsiteX367" fmla="*/ 4713577 w 7467600"/>
              <a:gd name="connsiteY367" fmla="*/ 5616803 h 6858000"/>
              <a:gd name="connsiteX368" fmla="*/ 3989559 w 7467600"/>
              <a:gd name="connsiteY368" fmla="*/ 6145945 h 6858000"/>
              <a:gd name="connsiteX369" fmla="*/ 3939824 w 7467600"/>
              <a:gd name="connsiteY369" fmla="*/ 6066900 h 6858000"/>
              <a:gd name="connsiteX370" fmla="*/ 4584537 w 7467600"/>
              <a:gd name="connsiteY370" fmla="*/ 5324826 h 6858000"/>
              <a:gd name="connsiteX371" fmla="*/ 5037105 w 7467600"/>
              <a:gd name="connsiteY371" fmla="*/ 5088765 h 6858000"/>
              <a:gd name="connsiteX372" fmla="*/ 5039930 w 7467600"/>
              <a:gd name="connsiteY372" fmla="*/ 5089585 h 6858000"/>
              <a:gd name="connsiteX373" fmla="*/ 5263764 w 7467600"/>
              <a:gd name="connsiteY373" fmla="*/ 4735525 h 6858000"/>
              <a:gd name="connsiteX374" fmla="*/ 4086300 w 7467600"/>
              <a:gd name="connsiteY374" fmla="*/ 4884599 h 6858000"/>
              <a:gd name="connsiteX375" fmla="*/ 4085485 w 7467600"/>
              <a:gd name="connsiteY375" fmla="*/ 4899070 h 6858000"/>
              <a:gd name="connsiteX376" fmla="*/ 3871915 w 7467600"/>
              <a:gd name="connsiteY376" fmla="*/ 5253645 h 6858000"/>
              <a:gd name="connsiteX377" fmla="*/ 3799374 w 7467600"/>
              <a:gd name="connsiteY377" fmla="*/ 5466127 h 6858000"/>
              <a:gd name="connsiteX378" fmla="*/ 3498850 w 7467600"/>
              <a:gd name="connsiteY378" fmla="*/ 6661888 h 6858000"/>
              <a:gd name="connsiteX379" fmla="*/ 3399216 w 7467600"/>
              <a:gd name="connsiteY379" fmla="*/ 6858000 h 6858000"/>
              <a:gd name="connsiteX380" fmla="*/ 3303688 w 7467600"/>
              <a:gd name="connsiteY380" fmla="*/ 6858000 h 6858000"/>
              <a:gd name="connsiteX381" fmla="*/ 3391774 w 7467600"/>
              <a:gd name="connsiteY381" fmla="*/ 6697181 h 6858000"/>
              <a:gd name="connsiteX382" fmla="*/ 3735540 w 7467600"/>
              <a:gd name="connsiteY382" fmla="*/ 5546923 h 6858000"/>
              <a:gd name="connsiteX383" fmla="*/ 3729438 w 7467600"/>
              <a:gd name="connsiteY383" fmla="*/ 5569058 h 6858000"/>
              <a:gd name="connsiteX384" fmla="*/ 3707782 w 7467600"/>
              <a:gd name="connsiteY384" fmla="*/ 5644908 h 6858000"/>
              <a:gd name="connsiteX385" fmla="*/ 3583827 w 7467600"/>
              <a:gd name="connsiteY385" fmla="*/ 6039215 h 6858000"/>
              <a:gd name="connsiteX386" fmla="*/ 3547861 w 7467600"/>
              <a:gd name="connsiteY386" fmla="*/ 6129609 h 6858000"/>
              <a:gd name="connsiteX387" fmla="*/ 3490905 w 7467600"/>
              <a:gd name="connsiteY387" fmla="*/ 6277660 h 6858000"/>
              <a:gd name="connsiteX388" fmla="*/ 3455859 w 7467600"/>
              <a:gd name="connsiteY388" fmla="*/ 6391301 h 6858000"/>
              <a:gd name="connsiteX389" fmla="*/ 3429112 w 7467600"/>
              <a:gd name="connsiteY389" fmla="*/ 6479469 h 6858000"/>
              <a:gd name="connsiteX390" fmla="*/ 3304862 w 7467600"/>
              <a:gd name="connsiteY390" fmla="*/ 6796476 h 6858000"/>
              <a:gd name="connsiteX391" fmla="*/ 3276071 w 7467600"/>
              <a:gd name="connsiteY391" fmla="*/ 6858000 h 6858000"/>
              <a:gd name="connsiteX392" fmla="*/ 3240805 w 7467600"/>
              <a:gd name="connsiteY392" fmla="*/ 6858000 h 6858000"/>
              <a:gd name="connsiteX393" fmla="*/ 3275917 w 7467600"/>
              <a:gd name="connsiteY393" fmla="*/ 6783192 h 6858000"/>
              <a:gd name="connsiteX394" fmla="*/ 3399358 w 7467600"/>
              <a:gd name="connsiteY394" fmla="*/ 6469011 h 6858000"/>
              <a:gd name="connsiteX395" fmla="*/ 3425650 w 7467600"/>
              <a:gd name="connsiteY395" fmla="*/ 6381333 h 6858000"/>
              <a:gd name="connsiteX396" fmla="*/ 3460661 w 7467600"/>
              <a:gd name="connsiteY396" fmla="*/ 6266763 h 6858000"/>
              <a:gd name="connsiteX397" fmla="*/ 3518021 w 7467600"/>
              <a:gd name="connsiteY397" fmla="*/ 6117298 h 6858000"/>
              <a:gd name="connsiteX398" fmla="*/ 3554035 w 7467600"/>
              <a:gd name="connsiteY398" fmla="*/ 6027832 h 6858000"/>
              <a:gd name="connsiteX399" fmla="*/ 3677174 w 7467600"/>
              <a:gd name="connsiteY399" fmla="*/ 5636351 h 6858000"/>
              <a:gd name="connsiteX400" fmla="*/ 3698819 w 7467600"/>
              <a:gd name="connsiteY400" fmla="*/ 5560503 h 6858000"/>
              <a:gd name="connsiteX401" fmla="*/ 3702094 w 7467600"/>
              <a:gd name="connsiteY401" fmla="*/ 5549194 h 6858000"/>
              <a:gd name="connsiteX402" fmla="*/ 3398355 w 7467600"/>
              <a:gd name="connsiteY402" fmla="*/ 6094603 h 6858000"/>
              <a:gd name="connsiteX403" fmla="*/ 3193941 w 7467600"/>
              <a:gd name="connsiteY403" fmla="*/ 6798775 h 6858000"/>
              <a:gd name="connsiteX404" fmla="*/ 3184140 w 7467600"/>
              <a:gd name="connsiteY404" fmla="*/ 6858000 h 6858000"/>
              <a:gd name="connsiteX405" fmla="*/ 3099978 w 7467600"/>
              <a:gd name="connsiteY405" fmla="*/ 6858000 h 6858000"/>
              <a:gd name="connsiteX406" fmla="*/ 3101556 w 7467600"/>
              <a:gd name="connsiteY406" fmla="*/ 6843337 h 6858000"/>
              <a:gd name="connsiteX407" fmla="*/ 3370162 w 7467600"/>
              <a:gd name="connsiteY407" fmla="*/ 5785550 h 6858000"/>
              <a:gd name="connsiteX408" fmla="*/ 3746477 w 7467600"/>
              <a:gd name="connsiteY408" fmla="*/ 5377889 h 6858000"/>
              <a:gd name="connsiteX409" fmla="*/ 3863399 w 7467600"/>
              <a:gd name="connsiteY409" fmla="*/ 5087257 h 6858000"/>
              <a:gd name="connsiteX410" fmla="*/ 3968712 w 7467600"/>
              <a:gd name="connsiteY410" fmla="*/ 4913989 h 6858000"/>
              <a:gd name="connsiteX411" fmla="*/ 2792390 w 7467600"/>
              <a:gd name="connsiteY411" fmla="*/ 5382974 h 6858000"/>
              <a:gd name="connsiteX412" fmla="*/ 2714982 w 7467600"/>
              <a:gd name="connsiteY412" fmla="*/ 5427051 h 6858000"/>
              <a:gd name="connsiteX413" fmla="*/ 2813361 w 7467600"/>
              <a:gd name="connsiteY413" fmla="*/ 6023912 h 6858000"/>
              <a:gd name="connsiteX414" fmla="*/ 2688430 w 7467600"/>
              <a:gd name="connsiteY414" fmla="*/ 6801564 h 6858000"/>
              <a:gd name="connsiteX415" fmla="*/ 2629626 w 7467600"/>
              <a:gd name="connsiteY415" fmla="*/ 6763394 h 6858000"/>
              <a:gd name="connsiteX416" fmla="*/ 2565328 w 7467600"/>
              <a:gd name="connsiteY416" fmla="*/ 5516399 h 6858000"/>
              <a:gd name="connsiteX417" fmla="*/ 1922999 w 7467600"/>
              <a:gd name="connsiteY417" fmla="*/ 5980343 h 6858000"/>
              <a:gd name="connsiteX418" fmla="*/ 1950261 w 7467600"/>
              <a:gd name="connsiteY418" fmla="*/ 6405858 h 6858000"/>
              <a:gd name="connsiteX419" fmla="*/ 2365554 w 7467600"/>
              <a:gd name="connsiteY419" fmla="*/ 6759107 h 6858000"/>
              <a:gd name="connsiteX420" fmla="*/ 2424142 w 7467600"/>
              <a:gd name="connsiteY420" fmla="*/ 6858000 h 6858000"/>
              <a:gd name="connsiteX421" fmla="*/ 2395994 w 7467600"/>
              <a:gd name="connsiteY421" fmla="*/ 6858000 h 6858000"/>
              <a:gd name="connsiteX422" fmla="*/ 2392863 w 7467600"/>
              <a:gd name="connsiteY422" fmla="*/ 6852964 h 6858000"/>
              <a:gd name="connsiteX423" fmla="*/ 2017589 w 7467600"/>
              <a:gd name="connsiteY423" fmla="*/ 6493982 h 6858000"/>
              <a:gd name="connsiteX424" fmla="*/ 2147336 w 7467600"/>
              <a:gd name="connsiteY424" fmla="*/ 6594052 h 6858000"/>
              <a:gd name="connsiteX425" fmla="*/ 2207047 w 7467600"/>
              <a:gd name="connsiteY425" fmla="*/ 6654540 h 6858000"/>
              <a:gd name="connsiteX426" fmla="*/ 2299106 w 7467600"/>
              <a:gd name="connsiteY426" fmla="*/ 6778931 h 6858000"/>
              <a:gd name="connsiteX427" fmla="*/ 2314430 w 7467600"/>
              <a:gd name="connsiteY427" fmla="*/ 6801144 h 6858000"/>
              <a:gd name="connsiteX428" fmla="*/ 2352406 w 7467600"/>
              <a:gd name="connsiteY428" fmla="*/ 6858000 h 6858000"/>
              <a:gd name="connsiteX429" fmla="*/ 2314492 w 7467600"/>
              <a:gd name="connsiteY429" fmla="*/ 6858000 h 6858000"/>
              <a:gd name="connsiteX430" fmla="*/ 2288095 w 7467600"/>
              <a:gd name="connsiteY430" fmla="*/ 6818030 h 6858000"/>
              <a:gd name="connsiteX431" fmla="*/ 2272768 w 7467600"/>
              <a:gd name="connsiteY431" fmla="*/ 6795822 h 6858000"/>
              <a:gd name="connsiteX432" fmla="*/ 2182715 w 7467600"/>
              <a:gd name="connsiteY432" fmla="*/ 6675071 h 6858000"/>
              <a:gd name="connsiteX433" fmla="*/ 2032061 w 7467600"/>
              <a:gd name="connsiteY433" fmla="*/ 6541380 h 6858000"/>
              <a:gd name="connsiteX434" fmla="*/ 2257220 w 7467600"/>
              <a:gd name="connsiteY434" fmla="*/ 6826257 h 6858000"/>
              <a:gd name="connsiteX435" fmla="*/ 2281324 w 7467600"/>
              <a:gd name="connsiteY435" fmla="*/ 6858000 h 6858000"/>
              <a:gd name="connsiteX436" fmla="*/ 2242860 w 7467600"/>
              <a:gd name="connsiteY436" fmla="*/ 6858000 h 6858000"/>
              <a:gd name="connsiteX437" fmla="*/ 2232818 w 7467600"/>
              <a:gd name="connsiteY437" fmla="*/ 6844926 h 6858000"/>
              <a:gd name="connsiteX438" fmla="*/ 1990172 w 7467600"/>
              <a:gd name="connsiteY438" fmla="*/ 6542121 h 6858000"/>
              <a:gd name="connsiteX439" fmla="*/ 2124090 w 7467600"/>
              <a:gd name="connsiteY439" fmla="*/ 6761017 h 6858000"/>
              <a:gd name="connsiteX440" fmla="*/ 2200380 w 7467600"/>
              <a:gd name="connsiteY440" fmla="*/ 6858000 h 6858000"/>
              <a:gd name="connsiteX441" fmla="*/ 2147507 w 7467600"/>
              <a:gd name="connsiteY441" fmla="*/ 6858000 h 6858000"/>
              <a:gd name="connsiteX442" fmla="*/ 2070668 w 7467600"/>
              <a:gd name="connsiteY442" fmla="*/ 6761520 h 6858000"/>
              <a:gd name="connsiteX443" fmla="*/ 1975142 w 7467600"/>
              <a:gd name="connsiteY443" fmla="*/ 6585570 h 6858000"/>
              <a:gd name="connsiteX444" fmla="*/ 2050035 w 7467600"/>
              <a:gd name="connsiteY444" fmla="*/ 6813345 h 6858000"/>
              <a:gd name="connsiteX445" fmla="*/ 2063025 w 7467600"/>
              <a:gd name="connsiteY445" fmla="*/ 6858000 h 6858000"/>
              <a:gd name="connsiteX446" fmla="*/ 2021675 w 7467600"/>
              <a:gd name="connsiteY446" fmla="*/ 6858000 h 6858000"/>
              <a:gd name="connsiteX447" fmla="*/ 2019308 w 7467600"/>
              <a:gd name="connsiteY447" fmla="*/ 6847118 h 6858000"/>
              <a:gd name="connsiteX448" fmla="*/ 1938835 w 7467600"/>
              <a:gd name="connsiteY448" fmla="*/ 6551160 h 6858000"/>
              <a:gd name="connsiteX449" fmla="*/ 1953230 w 7467600"/>
              <a:gd name="connsiteY449" fmla="*/ 6759699 h 6858000"/>
              <a:gd name="connsiteX450" fmla="*/ 1956763 w 7467600"/>
              <a:gd name="connsiteY450" fmla="*/ 6778191 h 6858000"/>
              <a:gd name="connsiteX451" fmla="*/ 1967925 w 7467600"/>
              <a:gd name="connsiteY451" fmla="*/ 6858000 h 6858000"/>
              <a:gd name="connsiteX452" fmla="*/ 1936622 w 7467600"/>
              <a:gd name="connsiteY452" fmla="*/ 6858000 h 6858000"/>
              <a:gd name="connsiteX453" fmla="*/ 1926261 w 7467600"/>
              <a:gd name="connsiteY453" fmla="*/ 6784064 h 6858000"/>
              <a:gd name="connsiteX454" fmla="*/ 1922724 w 7467600"/>
              <a:gd name="connsiteY454" fmla="*/ 6765577 h 6858000"/>
              <a:gd name="connsiteX455" fmla="*/ 1904650 w 7467600"/>
              <a:gd name="connsiteY455" fmla="*/ 6639616 h 6858000"/>
              <a:gd name="connsiteX456" fmla="*/ 1885273 w 7467600"/>
              <a:gd name="connsiteY456" fmla="*/ 6858000 h 6858000"/>
              <a:gd name="connsiteX457" fmla="*/ 1854363 w 7467600"/>
              <a:gd name="connsiteY457" fmla="*/ 6858000 h 6858000"/>
              <a:gd name="connsiteX458" fmla="*/ 1880391 w 7467600"/>
              <a:gd name="connsiteY458" fmla="*/ 6603796 h 6858000"/>
              <a:gd name="connsiteX459" fmla="*/ 1818273 w 7467600"/>
              <a:gd name="connsiteY459" fmla="*/ 6715729 h 6858000"/>
              <a:gd name="connsiteX460" fmla="*/ 1794691 w 7467600"/>
              <a:gd name="connsiteY460" fmla="*/ 6843239 h 6858000"/>
              <a:gd name="connsiteX461" fmla="*/ 1794914 w 7467600"/>
              <a:gd name="connsiteY461" fmla="*/ 6858000 h 6858000"/>
              <a:gd name="connsiteX462" fmla="*/ 1746128 w 7467600"/>
              <a:gd name="connsiteY462" fmla="*/ 6858000 h 6858000"/>
              <a:gd name="connsiteX463" fmla="*/ 1753934 w 7467600"/>
              <a:gd name="connsiteY463" fmla="*/ 6724796 h 6858000"/>
              <a:gd name="connsiteX464" fmla="*/ 1792053 w 7467600"/>
              <a:gd name="connsiteY464" fmla="*/ 6572396 h 6858000"/>
              <a:gd name="connsiteX465" fmla="*/ 1862248 w 7467600"/>
              <a:gd name="connsiteY465" fmla="*/ 6266397 h 6858000"/>
              <a:gd name="connsiteX466" fmla="*/ 1862250 w 7467600"/>
              <a:gd name="connsiteY466" fmla="*/ 6033531 h 6858000"/>
              <a:gd name="connsiteX467" fmla="*/ 1211999 w 7467600"/>
              <a:gd name="connsiteY467" fmla="*/ 6683610 h 6858000"/>
              <a:gd name="connsiteX468" fmla="*/ 1213266 w 7467600"/>
              <a:gd name="connsiteY468" fmla="*/ 6691947 h 6858000"/>
              <a:gd name="connsiteX469" fmla="*/ 1203370 w 7467600"/>
              <a:gd name="connsiteY469" fmla="*/ 6850676 h 6858000"/>
              <a:gd name="connsiteX470" fmla="*/ 1203671 w 7467600"/>
              <a:gd name="connsiteY470" fmla="*/ 6858000 h 6858000"/>
              <a:gd name="connsiteX471" fmla="*/ 1143180 w 7467600"/>
              <a:gd name="connsiteY471" fmla="*/ 6858000 h 6858000"/>
              <a:gd name="connsiteX472" fmla="*/ 1142176 w 7467600"/>
              <a:gd name="connsiteY472" fmla="*/ 6766045 h 6858000"/>
              <a:gd name="connsiteX473" fmla="*/ 1067484 w 7467600"/>
              <a:gd name="connsiteY473" fmla="*/ 6858000 h 6858000"/>
              <a:gd name="connsiteX474" fmla="*/ 953928 w 7467600"/>
              <a:gd name="connsiteY474" fmla="*/ 6858000 h 6858000"/>
              <a:gd name="connsiteX475" fmla="*/ 959715 w 7467600"/>
              <a:gd name="connsiteY475" fmla="*/ 6850185 h 6858000"/>
              <a:gd name="connsiteX476" fmla="*/ 1483788 w 7467600"/>
              <a:gd name="connsiteY476" fmla="*/ 6259174 h 6858000"/>
              <a:gd name="connsiteX477" fmla="*/ 1100671 w 7467600"/>
              <a:gd name="connsiteY477" fmla="*/ 6252137 h 6858000"/>
              <a:gd name="connsiteX478" fmla="*/ 1090144 w 7467600"/>
              <a:gd name="connsiteY478" fmla="*/ 6256748 h 6858000"/>
              <a:gd name="connsiteX479" fmla="*/ 1095872 w 7467600"/>
              <a:gd name="connsiteY479" fmla="*/ 6271892 h 6858000"/>
              <a:gd name="connsiteX480" fmla="*/ 262785 w 7467600"/>
              <a:gd name="connsiteY480" fmla="*/ 6845450 h 6858000"/>
              <a:gd name="connsiteX481" fmla="*/ 209968 w 7467600"/>
              <a:gd name="connsiteY481" fmla="*/ 6770713 h 6858000"/>
              <a:gd name="connsiteX482" fmla="*/ 873460 w 7467600"/>
              <a:gd name="connsiteY482" fmla="*/ 6253768 h 6858000"/>
              <a:gd name="connsiteX483" fmla="*/ 192686 w 7467600"/>
              <a:gd name="connsiteY483" fmla="*/ 5849257 h 6858000"/>
              <a:gd name="connsiteX484" fmla="*/ 4696 w 7467600"/>
              <a:gd name="connsiteY484" fmla="*/ 5697668 h 6858000"/>
              <a:gd name="connsiteX485" fmla="*/ 0 w 7467600"/>
              <a:gd name="connsiteY485" fmla="*/ 5689984 h 6858000"/>
              <a:gd name="connsiteX486" fmla="*/ 0 w 7467600"/>
              <a:gd name="connsiteY486" fmla="*/ 5513472 h 6858000"/>
              <a:gd name="connsiteX487" fmla="*/ 174101 w 7467600"/>
              <a:gd name="connsiteY487" fmla="*/ 5620277 h 6858000"/>
              <a:gd name="connsiteX488" fmla="*/ 891800 w 7467600"/>
              <a:gd name="connsiteY488" fmla="*/ 6036935 h 6858000"/>
              <a:gd name="connsiteX489" fmla="*/ 1072219 w 7467600"/>
              <a:gd name="connsiteY489" fmla="*/ 6169443 h 6858000"/>
              <a:gd name="connsiteX490" fmla="*/ 1074117 w 7467600"/>
              <a:gd name="connsiteY490" fmla="*/ 6170301 h 6858000"/>
              <a:gd name="connsiteX491" fmla="*/ 1083114 w 7467600"/>
              <a:gd name="connsiteY491" fmla="*/ 6174131 h 6858000"/>
              <a:gd name="connsiteX492" fmla="*/ 1543010 w 7467600"/>
              <a:gd name="connsiteY492" fmla="*/ 6191140 h 6858000"/>
              <a:gd name="connsiteX493" fmla="*/ 1551080 w 7467600"/>
              <a:gd name="connsiteY493" fmla="*/ 6195006 h 6858000"/>
              <a:gd name="connsiteX494" fmla="*/ 2345443 w 7467600"/>
              <a:gd name="connsiteY494" fmla="*/ 5549882 h 6858000"/>
              <a:gd name="connsiteX495" fmla="*/ 1721499 w 7467600"/>
              <a:gd name="connsiteY495" fmla="*/ 5599969 h 6858000"/>
              <a:gd name="connsiteX496" fmla="*/ 767716 w 7467600"/>
              <a:gd name="connsiteY496" fmla="*/ 5472768 h 6858000"/>
              <a:gd name="connsiteX497" fmla="*/ 722147 w 7467600"/>
              <a:gd name="connsiteY497" fmla="*/ 5393091 h 6858000"/>
              <a:gd name="connsiteX498" fmla="*/ 1485552 w 7467600"/>
              <a:gd name="connsiteY498" fmla="*/ 5313202 h 6858000"/>
              <a:gd name="connsiteX499" fmla="*/ 2143004 w 7467600"/>
              <a:gd name="connsiteY499" fmla="*/ 5402420 h 6858000"/>
              <a:gd name="connsiteX500" fmla="*/ 1933391 w 7467600"/>
              <a:gd name="connsiteY500" fmla="*/ 5156971 h 6858000"/>
              <a:gd name="connsiteX501" fmla="*/ 1827118 w 7467600"/>
              <a:gd name="connsiteY501" fmla="*/ 4968410 h 6858000"/>
              <a:gd name="connsiteX502" fmla="*/ 1837349 w 7467600"/>
              <a:gd name="connsiteY502" fmla="*/ 4956357 h 6858000"/>
              <a:gd name="connsiteX503" fmla="*/ 2162835 w 7467600"/>
              <a:gd name="connsiteY503" fmla="*/ 5187853 h 6858000"/>
              <a:gd name="connsiteX504" fmla="*/ 2257167 w 7467600"/>
              <a:gd name="connsiteY504" fmla="*/ 5462123 h 6858000"/>
              <a:gd name="connsiteX505" fmla="*/ 2261598 w 7467600"/>
              <a:gd name="connsiteY505" fmla="*/ 5467998 h 6858000"/>
              <a:gd name="connsiteX506" fmla="*/ 2437177 w 7467600"/>
              <a:gd name="connsiteY506" fmla="*/ 5479608 h 6858000"/>
              <a:gd name="connsiteX507" fmla="*/ 2445247 w 7467600"/>
              <a:gd name="connsiteY507" fmla="*/ 5483476 h 6858000"/>
              <a:gd name="connsiteX508" fmla="*/ 2743626 w 7467600"/>
              <a:gd name="connsiteY508" fmla="*/ 5304819 h 6858000"/>
              <a:gd name="connsiteX509" fmla="*/ 3048102 w 7467600"/>
              <a:gd name="connsiteY509" fmla="*/ 5150595 h 6858000"/>
              <a:gd name="connsiteX510" fmla="*/ 1799414 w 7467600"/>
              <a:gd name="connsiteY510" fmla="*/ 4694732 h 6858000"/>
              <a:gd name="connsiteX511" fmla="*/ 1771735 w 7467600"/>
              <a:gd name="connsiteY511" fmla="*/ 4619929 h 6858000"/>
              <a:gd name="connsiteX512" fmla="*/ 3104273 w 7467600"/>
              <a:gd name="connsiteY512" fmla="*/ 5076159 h 6858000"/>
              <a:gd name="connsiteX513" fmla="*/ 3113245 w 7467600"/>
              <a:gd name="connsiteY513" fmla="*/ 5090705 h 6858000"/>
              <a:gd name="connsiteX514" fmla="*/ 3126294 w 7467600"/>
              <a:gd name="connsiteY514" fmla="*/ 5114400 h 6858000"/>
              <a:gd name="connsiteX515" fmla="*/ 3937433 w 7467600"/>
              <a:gd name="connsiteY515" fmla="*/ 4830473 h 6858000"/>
              <a:gd name="connsiteX516" fmla="*/ 3590475 w 7467600"/>
              <a:gd name="connsiteY516" fmla="*/ 4597974 h 6858000"/>
              <a:gd name="connsiteX517" fmla="*/ 3100264 w 7467600"/>
              <a:gd name="connsiteY517" fmla="*/ 4579845 h 6858000"/>
              <a:gd name="connsiteX518" fmla="*/ 2183576 w 7467600"/>
              <a:gd name="connsiteY518" fmla="*/ 4227150 h 6858000"/>
              <a:gd name="connsiteX519" fmla="*/ 2151029 w 7467600"/>
              <a:gd name="connsiteY519" fmla="*/ 4146947 h 6858000"/>
              <a:gd name="connsiteX520" fmla="*/ 3563434 w 7467600"/>
              <a:gd name="connsiteY520" fmla="*/ 4469115 h 6858000"/>
              <a:gd name="connsiteX521" fmla="*/ 3177952 w 7467600"/>
              <a:gd name="connsiteY521" fmla="*/ 3657386 h 6858000"/>
              <a:gd name="connsiteX522" fmla="*/ 3189263 w 7467600"/>
              <a:gd name="connsiteY522" fmla="*/ 3625726 h 6858000"/>
              <a:gd name="connsiteX523" fmla="*/ 3560912 w 7467600"/>
              <a:gd name="connsiteY523" fmla="*/ 4079863 h 6858000"/>
              <a:gd name="connsiteX524" fmla="*/ 3626636 w 7467600"/>
              <a:gd name="connsiteY524" fmla="*/ 4512230 h 6858000"/>
              <a:gd name="connsiteX525" fmla="*/ 3653088 w 7467600"/>
              <a:gd name="connsiteY525" fmla="*/ 4521417 h 6858000"/>
              <a:gd name="connsiteX526" fmla="*/ 3988128 w 7467600"/>
              <a:gd name="connsiteY526" fmla="*/ 4817267 h 6858000"/>
              <a:gd name="connsiteX527" fmla="*/ 4830582 w 7467600"/>
              <a:gd name="connsiteY527" fmla="*/ 4676000 h 6858000"/>
              <a:gd name="connsiteX528" fmla="*/ 4830100 w 7467600"/>
              <a:gd name="connsiteY528" fmla="*/ 4675554 h 6858000"/>
              <a:gd name="connsiteX529" fmla="*/ 4036318 w 7467600"/>
              <a:gd name="connsiteY529" fmla="*/ 4147013 h 6858000"/>
              <a:gd name="connsiteX530" fmla="*/ 3432098 w 7467600"/>
              <a:gd name="connsiteY530" fmla="*/ 3537312 h 6858000"/>
              <a:gd name="connsiteX531" fmla="*/ 3446761 w 7467600"/>
              <a:gd name="connsiteY531" fmla="*/ 3461278 h 6858000"/>
              <a:gd name="connsiteX532" fmla="*/ 4419733 w 7467600"/>
              <a:gd name="connsiteY532" fmla="*/ 3963555 h 6858000"/>
              <a:gd name="connsiteX533" fmla="*/ 4781371 w 7467600"/>
              <a:gd name="connsiteY533" fmla="*/ 4458604 h 6858000"/>
              <a:gd name="connsiteX534" fmla="*/ 4780440 w 7467600"/>
              <a:gd name="connsiteY534" fmla="*/ 4470290 h 6858000"/>
              <a:gd name="connsiteX535" fmla="*/ 4898954 w 7467600"/>
              <a:gd name="connsiteY535" fmla="*/ 4662092 h 6858000"/>
              <a:gd name="connsiteX536" fmla="*/ 4900699 w 7467600"/>
              <a:gd name="connsiteY536" fmla="*/ 4670867 h 6858000"/>
              <a:gd name="connsiteX537" fmla="*/ 5714511 w 7467600"/>
              <a:gd name="connsiteY537" fmla="*/ 4663483 h 6858000"/>
              <a:gd name="connsiteX538" fmla="*/ 5464793 w 7467600"/>
              <a:gd name="connsiteY538" fmla="*/ 4393556 h 6858000"/>
              <a:gd name="connsiteX539" fmla="*/ 5461897 w 7467600"/>
              <a:gd name="connsiteY539" fmla="*/ 4390879 h 6858000"/>
              <a:gd name="connsiteX540" fmla="*/ 4294126 w 7467600"/>
              <a:gd name="connsiteY540" fmla="*/ 3303048 h 6858000"/>
              <a:gd name="connsiteX541" fmla="*/ 4305321 w 7467600"/>
              <a:gd name="connsiteY541" fmla="*/ 3256953 h 6858000"/>
              <a:gd name="connsiteX542" fmla="*/ 4949299 w 7467600"/>
              <a:gd name="connsiteY542" fmla="*/ 3766336 h 6858000"/>
              <a:gd name="connsiteX543" fmla="*/ 5291452 w 7467600"/>
              <a:gd name="connsiteY543" fmla="*/ 4076801 h 6858000"/>
              <a:gd name="connsiteX544" fmla="*/ 5434998 w 7467600"/>
              <a:gd name="connsiteY544" fmla="*/ 4254100 h 6858000"/>
              <a:gd name="connsiteX545" fmla="*/ 5351015 w 7467600"/>
              <a:gd name="connsiteY545" fmla="*/ 3760989 h 6858000"/>
              <a:gd name="connsiteX546" fmla="*/ 5413780 w 7467600"/>
              <a:gd name="connsiteY546" fmla="*/ 2966265 h 6858000"/>
              <a:gd name="connsiteX547" fmla="*/ 5425627 w 7467600"/>
              <a:gd name="connsiteY547" fmla="*/ 2954192 h 6858000"/>
              <a:gd name="connsiteX548" fmla="*/ 6604735 w 7467600"/>
              <a:gd name="connsiteY548" fmla="*/ 2041381 h 6858000"/>
              <a:gd name="connsiteX549" fmla="*/ 7204487 w 7467600"/>
              <a:gd name="connsiteY549" fmla="*/ 2742112 h 6858000"/>
              <a:gd name="connsiteX550" fmla="*/ 7131592 w 7467600"/>
              <a:gd name="connsiteY550" fmla="*/ 2672096 h 6858000"/>
              <a:gd name="connsiteX551" fmla="*/ 6996344 w 7467600"/>
              <a:gd name="connsiteY551" fmla="*/ 2518310 h 6858000"/>
              <a:gd name="connsiteX552" fmla="*/ 6735495 w 7467600"/>
              <a:gd name="connsiteY552" fmla="*/ 2196890 h 6858000"/>
              <a:gd name="connsiteX553" fmla="*/ 6721901 w 7467600"/>
              <a:gd name="connsiteY553" fmla="*/ 2179274 h 6858000"/>
              <a:gd name="connsiteX554" fmla="*/ 6604735 w 7467600"/>
              <a:gd name="connsiteY554" fmla="*/ 2041381 h 6858000"/>
              <a:gd name="connsiteX555" fmla="*/ 6591670 w 7467600"/>
              <a:gd name="connsiteY555" fmla="*/ 1988277 h 6858000"/>
              <a:gd name="connsiteX556" fmla="*/ 6747349 w 7467600"/>
              <a:gd name="connsiteY556" fmla="*/ 2160069 h 6858000"/>
              <a:gd name="connsiteX557" fmla="*/ 6760943 w 7467600"/>
              <a:gd name="connsiteY557" fmla="*/ 2177686 h 6858000"/>
              <a:gd name="connsiteX558" fmla="*/ 7021065 w 7467600"/>
              <a:gd name="connsiteY558" fmla="*/ 2498102 h 6858000"/>
              <a:gd name="connsiteX559" fmla="*/ 7155223 w 7467600"/>
              <a:gd name="connsiteY559" fmla="*/ 2650386 h 6858000"/>
              <a:gd name="connsiteX560" fmla="*/ 7203167 w 7467600"/>
              <a:gd name="connsiteY560" fmla="*/ 2697288 h 6858000"/>
              <a:gd name="connsiteX561" fmla="*/ 6937703 w 7467600"/>
              <a:gd name="connsiteY561" fmla="*/ 2321981 h 6858000"/>
              <a:gd name="connsiteX562" fmla="*/ 6591670 w 7467600"/>
              <a:gd name="connsiteY562" fmla="*/ 1988277 h 6858000"/>
              <a:gd name="connsiteX563" fmla="*/ 5798671 w 7467600"/>
              <a:gd name="connsiteY563" fmla="*/ 1981601 h 6858000"/>
              <a:gd name="connsiteX564" fmla="*/ 5754709 w 7467600"/>
              <a:gd name="connsiteY564" fmla="*/ 2071454 h 6858000"/>
              <a:gd name="connsiteX565" fmla="*/ 5763044 w 7467600"/>
              <a:gd name="connsiteY565" fmla="*/ 2842206 h 6858000"/>
              <a:gd name="connsiteX566" fmla="*/ 5764974 w 7467600"/>
              <a:gd name="connsiteY566" fmla="*/ 2799609 h 6858000"/>
              <a:gd name="connsiteX567" fmla="*/ 5767665 w 7467600"/>
              <a:gd name="connsiteY567" fmla="*/ 2666409 h 6858000"/>
              <a:gd name="connsiteX568" fmla="*/ 5763055 w 7467600"/>
              <a:gd name="connsiteY568" fmla="*/ 2579705 h 6858000"/>
              <a:gd name="connsiteX569" fmla="*/ 5758079 w 7467600"/>
              <a:gd name="connsiteY569" fmla="*/ 2492508 h 6858000"/>
              <a:gd name="connsiteX570" fmla="*/ 5779325 w 7467600"/>
              <a:gd name="connsiteY570" fmla="*/ 2197069 h 6858000"/>
              <a:gd name="connsiteX571" fmla="*/ 5798671 w 7467600"/>
              <a:gd name="connsiteY571" fmla="*/ 1981601 h 6858000"/>
              <a:gd name="connsiteX572" fmla="*/ 5829202 w 7467600"/>
              <a:gd name="connsiteY572" fmla="*/ 1971679 h 6858000"/>
              <a:gd name="connsiteX573" fmla="*/ 5809558 w 7467600"/>
              <a:gd name="connsiteY573" fmla="*/ 2198043 h 6858000"/>
              <a:gd name="connsiteX574" fmla="*/ 5788653 w 7467600"/>
              <a:gd name="connsiteY574" fmla="*/ 2489430 h 6858000"/>
              <a:gd name="connsiteX575" fmla="*/ 5793439 w 7467600"/>
              <a:gd name="connsiteY575" fmla="*/ 2575235 h 6858000"/>
              <a:gd name="connsiteX576" fmla="*/ 5796837 w 7467600"/>
              <a:gd name="connsiteY576" fmla="*/ 2637633 h 6858000"/>
              <a:gd name="connsiteX577" fmla="*/ 5818614 w 7467600"/>
              <a:gd name="connsiteY577" fmla="*/ 2473055 h 6858000"/>
              <a:gd name="connsiteX578" fmla="*/ 5829202 w 7467600"/>
              <a:gd name="connsiteY578" fmla="*/ 1971679 h 6858000"/>
              <a:gd name="connsiteX579" fmla="*/ 5911389 w 7467600"/>
              <a:gd name="connsiteY579" fmla="*/ 1898371 h 6858000"/>
              <a:gd name="connsiteX580" fmla="*/ 6237627 w 7467600"/>
              <a:gd name="connsiteY580" fmla="*/ 2231921 h 6858000"/>
              <a:gd name="connsiteX581" fmla="*/ 5911389 w 7467600"/>
              <a:gd name="connsiteY581" fmla="*/ 1898371 h 6858000"/>
              <a:gd name="connsiteX582" fmla="*/ 6944437 w 7467600"/>
              <a:gd name="connsiteY582" fmla="*/ 1575402 h 6858000"/>
              <a:gd name="connsiteX583" fmla="*/ 6304730 w 7467600"/>
              <a:gd name="connsiteY583" fmla="*/ 1766654 h 6858000"/>
              <a:gd name="connsiteX584" fmla="*/ 6944437 w 7467600"/>
              <a:gd name="connsiteY584" fmla="*/ 1575402 h 6858000"/>
              <a:gd name="connsiteX585" fmla="*/ 7019523 w 7467600"/>
              <a:gd name="connsiteY585" fmla="*/ 1519450 h 6858000"/>
              <a:gd name="connsiteX586" fmla="*/ 6298091 w 7467600"/>
              <a:gd name="connsiteY586" fmla="*/ 1737122 h 6858000"/>
              <a:gd name="connsiteX587" fmla="*/ 7019523 w 7467600"/>
              <a:gd name="connsiteY587" fmla="*/ 1519450 h 6858000"/>
              <a:gd name="connsiteX588" fmla="*/ 2399523 w 7467600"/>
              <a:gd name="connsiteY588" fmla="*/ 1428234 h 6858000"/>
              <a:gd name="connsiteX589" fmla="*/ 2224982 w 7467600"/>
              <a:gd name="connsiteY589" fmla="*/ 1826201 h 6858000"/>
              <a:gd name="connsiteX590" fmla="*/ 2096099 w 7467600"/>
              <a:gd name="connsiteY590" fmla="*/ 2345900 h 6858000"/>
              <a:gd name="connsiteX591" fmla="*/ 2283317 w 7467600"/>
              <a:gd name="connsiteY591" fmla="*/ 1796925 h 6858000"/>
              <a:gd name="connsiteX592" fmla="*/ 2399523 w 7467600"/>
              <a:gd name="connsiteY592" fmla="*/ 1428234 h 6858000"/>
              <a:gd name="connsiteX593" fmla="*/ 2448558 w 7467600"/>
              <a:gd name="connsiteY593" fmla="*/ 1373435 h 6858000"/>
              <a:gd name="connsiteX594" fmla="*/ 2312521 w 7467600"/>
              <a:gd name="connsiteY594" fmla="*/ 1806140 h 6858000"/>
              <a:gd name="connsiteX595" fmla="*/ 2127533 w 7467600"/>
              <a:gd name="connsiteY595" fmla="*/ 2348380 h 6858000"/>
              <a:gd name="connsiteX596" fmla="*/ 2358080 w 7467600"/>
              <a:gd name="connsiteY596" fmla="*/ 1866134 h 6858000"/>
              <a:gd name="connsiteX597" fmla="*/ 2407436 w 7467600"/>
              <a:gd name="connsiteY597" fmla="*/ 1651070 h 6858000"/>
              <a:gd name="connsiteX598" fmla="*/ 2448558 w 7467600"/>
              <a:gd name="connsiteY598" fmla="*/ 1373435 h 6858000"/>
              <a:gd name="connsiteX599" fmla="*/ 278707 w 7467600"/>
              <a:gd name="connsiteY599" fmla="*/ 1352270 h 6858000"/>
              <a:gd name="connsiteX600" fmla="*/ 321570 w 7467600"/>
              <a:gd name="connsiteY600" fmla="*/ 1861610 h 6858000"/>
              <a:gd name="connsiteX601" fmla="*/ 294281 w 7467600"/>
              <a:gd name="connsiteY601" fmla="*/ 1440658 h 6858000"/>
              <a:gd name="connsiteX602" fmla="*/ 278707 w 7467600"/>
              <a:gd name="connsiteY602" fmla="*/ 1352270 h 6858000"/>
              <a:gd name="connsiteX603" fmla="*/ 1423821 w 7467600"/>
              <a:gd name="connsiteY603" fmla="*/ 1351958 h 6858000"/>
              <a:gd name="connsiteX604" fmla="*/ 1638521 w 7467600"/>
              <a:gd name="connsiteY604" fmla="*/ 1908470 h 6858000"/>
              <a:gd name="connsiteX605" fmla="*/ 1754199 w 7467600"/>
              <a:gd name="connsiteY605" fmla="*/ 2149284 h 6858000"/>
              <a:gd name="connsiteX606" fmla="*/ 1908359 w 7467600"/>
              <a:gd name="connsiteY606" fmla="*/ 2364988 h 6858000"/>
              <a:gd name="connsiteX607" fmla="*/ 1647661 w 7467600"/>
              <a:gd name="connsiteY607" fmla="*/ 1825945 h 6858000"/>
              <a:gd name="connsiteX608" fmla="*/ 1423821 w 7467600"/>
              <a:gd name="connsiteY608" fmla="*/ 1351958 h 6858000"/>
              <a:gd name="connsiteX609" fmla="*/ 1431890 w 7467600"/>
              <a:gd name="connsiteY609" fmla="*/ 1306475 h 6858000"/>
              <a:gd name="connsiteX610" fmla="*/ 1507597 w 7467600"/>
              <a:gd name="connsiteY610" fmla="*/ 1446132 h 6858000"/>
              <a:gd name="connsiteX611" fmla="*/ 1674586 w 7467600"/>
              <a:gd name="connsiteY611" fmla="*/ 1813832 h 6858000"/>
              <a:gd name="connsiteX612" fmla="*/ 1815950 w 7467600"/>
              <a:gd name="connsiteY612" fmla="*/ 2128564 h 6858000"/>
              <a:gd name="connsiteX613" fmla="*/ 1984242 w 7467600"/>
              <a:gd name="connsiteY613" fmla="*/ 2430829 h 6858000"/>
              <a:gd name="connsiteX614" fmla="*/ 2014023 w 7467600"/>
              <a:gd name="connsiteY614" fmla="*/ 2450995 h 6858000"/>
              <a:gd name="connsiteX615" fmla="*/ 1747337 w 7467600"/>
              <a:gd name="connsiteY615" fmla="*/ 1855264 h 6858000"/>
              <a:gd name="connsiteX616" fmla="*/ 1533749 w 7467600"/>
              <a:gd name="connsiteY616" fmla="*/ 1478656 h 6858000"/>
              <a:gd name="connsiteX617" fmla="*/ 1431890 w 7467600"/>
              <a:gd name="connsiteY617" fmla="*/ 1306475 h 6858000"/>
              <a:gd name="connsiteX618" fmla="*/ 5052692 w 7467600"/>
              <a:gd name="connsiteY618" fmla="*/ 1292994 h 6858000"/>
              <a:gd name="connsiteX619" fmla="*/ 5200661 w 7467600"/>
              <a:gd name="connsiteY619" fmla="*/ 1635186 h 6858000"/>
              <a:gd name="connsiteX620" fmla="*/ 5297138 w 7467600"/>
              <a:gd name="connsiteY620" fmla="*/ 1906351 h 6858000"/>
              <a:gd name="connsiteX621" fmla="*/ 5052692 w 7467600"/>
              <a:gd name="connsiteY621" fmla="*/ 1292994 h 6858000"/>
              <a:gd name="connsiteX622" fmla="*/ 5009948 w 7467600"/>
              <a:gd name="connsiteY622" fmla="*/ 1273619 h 6858000"/>
              <a:gd name="connsiteX623" fmla="*/ 5121777 w 7467600"/>
              <a:gd name="connsiteY623" fmla="*/ 1654213 h 6858000"/>
              <a:gd name="connsiteX624" fmla="*/ 5293545 w 7467600"/>
              <a:gd name="connsiteY624" fmla="*/ 2072247 h 6858000"/>
              <a:gd name="connsiteX625" fmla="*/ 5294042 w 7467600"/>
              <a:gd name="connsiteY625" fmla="*/ 2065019 h 6858000"/>
              <a:gd name="connsiteX626" fmla="*/ 5171936 w 7467600"/>
              <a:gd name="connsiteY626" fmla="*/ 1647613 h 6858000"/>
              <a:gd name="connsiteX627" fmla="*/ 5009948 w 7467600"/>
              <a:gd name="connsiteY627" fmla="*/ 1273619 h 6858000"/>
              <a:gd name="connsiteX628" fmla="*/ 655236 w 7467600"/>
              <a:gd name="connsiteY628" fmla="*/ 1268632 h 6858000"/>
              <a:gd name="connsiteX629" fmla="*/ 839521 w 7467600"/>
              <a:gd name="connsiteY629" fmla="*/ 1685315 h 6858000"/>
              <a:gd name="connsiteX630" fmla="*/ 1109416 w 7467600"/>
              <a:gd name="connsiteY630" fmla="*/ 2061663 h 6858000"/>
              <a:gd name="connsiteX631" fmla="*/ 1298300 w 7467600"/>
              <a:gd name="connsiteY631" fmla="*/ 2247742 h 6858000"/>
              <a:gd name="connsiteX632" fmla="*/ 1125871 w 7467600"/>
              <a:gd name="connsiteY632" fmla="*/ 1989513 h 6858000"/>
              <a:gd name="connsiteX633" fmla="*/ 981574 w 7467600"/>
              <a:gd name="connsiteY633" fmla="*/ 1783157 h 6858000"/>
              <a:gd name="connsiteX634" fmla="*/ 922198 w 7467600"/>
              <a:gd name="connsiteY634" fmla="*/ 1677437 h 6858000"/>
              <a:gd name="connsiteX635" fmla="*/ 869293 w 7467600"/>
              <a:gd name="connsiteY635" fmla="*/ 1583214 h 6858000"/>
              <a:gd name="connsiteX636" fmla="*/ 751431 w 7467600"/>
              <a:gd name="connsiteY636" fmla="*/ 1405731 h 6858000"/>
              <a:gd name="connsiteX637" fmla="*/ 655236 w 7467600"/>
              <a:gd name="connsiteY637" fmla="*/ 1268632 h 6858000"/>
              <a:gd name="connsiteX638" fmla="*/ 6516292 w 7467600"/>
              <a:gd name="connsiteY638" fmla="*/ 1263064 h 6858000"/>
              <a:gd name="connsiteX639" fmla="*/ 5736320 w 7467600"/>
              <a:gd name="connsiteY639" fmla="*/ 1501803 h 6858000"/>
              <a:gd name="connsiteX640" fmla="*/ 6516292 w 7467600"/>
              <a:gd name="connsiteY640" fmla="*/ 1263064 h 6858000"/>
              <a:gd name="connsiteX641" fmla="*/ 291466 w 7467600"/>
              <a:gd name="connsiteY641" fmla="*/ 1250369 h 6858000"/>
              <a:gd name="connsiteX642" fmla="*/ 323180 w 7467600"/>
              <a:gd name="connsiteY642" fmla="*/ 1435283 h 6858000"/>
              <a:gd name="connsiteX643" fmla="*/ 349381 w 7467600"/>
              <a:gd name="connsiteY643" fmla="*/ 1875041 h 6858000"/>
              <a:gd name="connsiteX644" fmla="*/ 374363 w 7467600"/>
              <a:gd name="connsiteY644" fmla="*/ 1506494 h 6858000"/>
              <a:gd name="connsiteX645" fmla="*/ 302168 w 7467600"/>
              <a:gd name="connsiteY645" fmla="*/ 1274495 h 6858000"/>
              <a:gd name="connsiteX646" fmla="*/ 291466 w 7467600"/>
              <a:gd name="connsiteY646" fmla="*/ 1250369 h 6858000"/>
              <a:gd name="connsiteX647" fmla="*/ 678222 w 7467600"/>
              <a:gd name="connsiteY647" fmla="*/ 1248670 h 6858000"/>
              <a:gd name="connsiteX648" fmla="*/ 775536 w 7467600"/>
              <a:gd name="connsiteY648" fmla="*/ 1388015 h 6858000"/>
              <a:gd name="connsiteX649" fmla="*/ 894529 w 7467600"/>
              <a:gd name="connsiteY649" fmla="*/ 1567739 h 6858000"/>
              <a:gd name="connsiteX650" fmla="*/ 948000 w 7467600"/>
              <a:gd name="connsiteY650" fmla="*/ 1663088 h 6858000"/>
              <a:gd name="connsiteX651" fmla="*/ 1006812 w 7467600"/>
              <a:gd name="connsiteY651" fmla="*/ 1767683 h 6858000"/>
              <a:gd name="connsiteX652" fmla="*/ 1149133 w 7467600"/>
              <a:gd name="connsiteY652" fmla="*/ 1971513 h 6858000"/>
              <a:gd name="connsiteX653" fmla="*/ 1333952 w 7467600"/>
              <a:gd name="connsiteY653" fmla="*/ 2251620 h 6858000"/>
              <a:gd name="connsiteX654" fmla="*/ 1337329 w 7467600"/>
              <a:gd name="connsiteY654" fmla="*/ 2258350 h 6858000"/>
              <a:gd name="connsiteX655" fmla="*/ 1014726 w 7467600"/>
              <a:gd name="connsiteY655" fmla="*/ 1615556 h 6858000"/>
              <a:gd name="connsiteX656" fmla="*/ 678222 w 7467600"/>
              <a:gd name="connsiteY656" fmla="*/ 1248670 h 6858000"/>
              <a:gd name="connsiteX657" fmla="*/ 6691602 w 7467600"/>
              <a:gd name="connsiteY657" fmla="*/ 1140573 h 6858000"/>
              <a:gd name="connsiteX658" fmla="*/ 6571100 w 7467600"/>
              <a:gd name="connsiteY658" fmla="*/ 1183662 h 6858000"/>
              <a:gd name="connsiteX659" fmla="*/ 6241687 w 7467600"/>
              <a:gd name="connsiteY659" fmla="*/ 1257600 h 6858000"/>
              <a:gd name="connsiteX660" fmla="*/ 5693009 w 7467600"/>
              <a:gd name="connsiteY660" fmla="*/ 1478256 h 6858000"/>
              <a:gd name="connsiteX661" fmla="*/ 6548420 w 7467600"/>
              <a:gd name="connsiteY661" fmla="*/ 1214599 h 6858000"/>
              <a:gd name="connsiteX662" fmla="*/ 6605473 w 7467600"/>
              <a:gd name="connsiteY662" fmla="*/ 1184686 h 6858000"/>
              <a:gd name="connsiteX663" fmla="*/ 6691602 w 7467600"/>
              <a:gd name="connsiteY663" fmla="*/ 1140573 h 6858000"/>
              <a:gd name="connsiteX664" fmla="*/ 4002475 w 7467600"/>
              <a:gd name="connsiteY664" fmla="*/ 1037802 h 6858000"/>
              <a:gd name="connsiteX665" fmla="*/ 4000324 w 7467600"/>
              <a:gd name="connsiteY665" fmla="*/ 1039362 h 6858000"/>
              <a:gd name="connsiteX666" fmla="*/ 4002862 w 7467600"/>
              <a:gd name="connsiteY666" fmla="*/ 1042866 h 6858000"/>
              <a:gd name="connsiteX667" fmla="*/ 4002475 w 7467600"/>
              <a:gd name="connsiteY667" fmla="*/ 1037802 h 6858000"/>
              <a:gd name="connsiteX668" fmla="*/ 506322 w 7467600"/>
              <a:gd name="connsiteY668" fmla="*/ 1020997 h 6858000"/>
              <a:gd name="connsiteX669" fmla="*/ 533068 w 7467600"/>
              <a:gd name="connsiteY669" fmla="*/ 1029409 h 6858000"/>
              <a:gd name="connsiteX670" fmla="*/ 1232525 w 7467600"/>
              <a:gd name="connsiteY670" fmla="*/ 1804675 h 6858000"/>
              <a:gd name="connsiteX671" fmla="*/ 1388858 w 7467600"/>
              <a:gd name="connsiteY671" fmla="*/ 2368011 h 6858000"/>
              <a:gd name="connsiteX672" fmla="*/ 1384098 w 7467600"/>
              <a:gd name="connsiteY672" fmla="*/ 2378125 h 6858000"/>
              <a:gd name="connsiteX673" fmla="*/ 1425393 w 7467600"/>
              <a:gd name="connsiteY673" fmla="*/ 2589124 h 6858000"/>
              <a:gd name="connsiteX674" fmla="*/ 1424001 w 7467600"/>
              <a:gd name="connsiteY674" fmla="*/ 2597541 h 6858000"/>
              <a:gd name="connsiteX675" fmla="*/ 2152729 w 7467600"/>
              <a:gd name="connsiteY675" fmla="*/ 2864487 h 6858000"/>
              <a:gd name="connsiteX676" fmla="*/ 2020609 w 7467600"/>
              <a:gd name="connsiteY676" fmla="*/ 2539671 h 6858000"/>
              <a:gd name="connsiteX677" fmla="*/ 2018920 w 7467600"/>
              <a:gd name="connsiteY677" fmla="*/ 2536309 h 6858000"/>
              <a:gd name="connsiteX678" fmla="*/ 1342441 w 7467600"/>
              <a:gd name="connsiteY678" fmla="*/ 1173017 h 6858000"/>
              <a:gd name="connsiteX679" fmla="*/ 1367925 w 7467600"/>
              <a:gd name="connsiteY679" fmla="*/ 1135648 h 6858000"/>
              <a:gd name="connsiteX680" fmla="*/ 1771401 w 7467600"/>
              <a:gd name="connsiteY680" fmla="*/ 1806673 h 6858000"/>
              <a:gd name="connsiteX681" fmla="*/ 1972385 w 7467600"/>
              <a:gd name="connsiteY681" fmla="*/ 2198735 h 6858000"/>
              <a:gd name="connsiteX682" fmla="*/ 2040892 w 7467600"/>
              <a:gd name="connsiteY682" fmla="*/ 2405205 h 6858000"/>
              <a:gd name="connsiteX683" fmla="*/ 2131689 w 7467600"/>
              <a:gd name="connsiteY683" fmla="*/ 1936926 h 6858000"/>
              <a:gd name="connsiteX684" fmla="*/ 2454820 w 7467600"/>
              <a:gd name="connsiteY684" fmla="*/ 1248808 h 6858000"/>
              <a:gd name="connsiteX685" fmla="*/ 2492512 w 7467600"/>
              <a:gd name="connsiteY685" fmla="*/ 1302920 h 6858000"/>
              <a:gd name="connsiteX686" fmla="*/ 2081216 w 7467600"/>
              <a:gd name="connsiteY686" fmla="*/ 2527513 h 6858000"/>
              <a:gd name="connsiteX687" fmla="*/ 2081211 w 7467600"/>
              <a:gd name="connsiteY687" fmla="*/ 2528916 h 6858000"/>
              <a:gd name="connsiteX688" fmla="*/ 2199067 w 7467600"/>
              <a:gd name="connsiteY688" fmla="*/ 2884061 h 6858000"/>
              <a:gd name="connsiteX689" fmla="*/ 3192586 w 7467600"/>
              <a:gd name="connsiteY689" fmla="*/ 3411496 h 6858000"/>
              <a:gd name="connsiteX690" fmla="*/ 3182620 w 7467600"/>
              <a:gd name="connsiteY690" fmla="*/ 3483279 h 6858000"/>
              <a:gd name="connsiteX691" fmla="*/ 2435119 w 7467600"/>
              <a:gd name="connsiteY691" fmla="*/ 3080173 h 6858000"/>
              <a:gd name="connsiteX692" fmla="*/ 2410152 w 7467600"/>
              <a:gd name="connsiteY692" fmla="*/ 3063751 h 6858000"/>
              <a:gd name="connsiteX693" fmla="*/ 2408099 w 7467600"/>
              <a:gd name="connsiteY693" fmla="*/ 3064403 h 6858000"/>
              <a:gd name="connsiteX694" fmla="*/ 2407218 w 7467600"/>
              <a:gd name="connsiteY694" fmla="*/ 3070324 h 6858000"/>
              <a:gd name="connsiteX695" fmla="*/ 2380138 w 7467600"/>
              <a:gd name="connsiteY695" fmla="*/ 3099341 h 6858000"/>
              <a:gd name="connsiteX696" fmla="*/ 1765923 w 7467600"/>
              <a:gd name="connsiteY696" fmla="*/ 3581043 h 6858000"/>
              <a:gd name="connsiteX697" fmla="*/ 1702258 w 7467600"/>
              <a:gd name="connsiteY697" fmla="*/ 3612286 h 6858000"/>
              <a:gd name="connsiteX698" fmla="*/ 1538370 w 7467600"/>
              <a:gd name="connsiteY698" fmla="*/ 3811804 h 6858000"/>
              <a:gd name="connsiteX699" fmla="*/ 542867 w 7467600"/>
              <a:gd name="connsiteY699" fmla="*/ 4944092 h 6858000"/>
              <a:gd name="connsiteX700" fmla="*/ 515800 w 7467600"/>
              <a:gd name="connsiteY700" fmla="*/ 4862180 h 6858000"/>
              <a:gd name="connsiteX701" fmla="*/ 909145 w 7467600"/>
              <a:gd name="connsiteY701" fmla="*/ 4199225 h 6858000"/>
              <a:gd name="connsiteX702" fmla="*/ 1214067 w 7467600"/>
              <a:gd name="connsiteY702" fmla="*/ 3908561 h 6858000"/>
              <a:gd name="connsiteX703" fmla="*/ 640967 w 7467600"/>
              <a:gd name="connsiteY703" fmla="*/ 4105601 h 6858000"/>
              <a:gd name="connsiteX704" fmla="*/ 112563 w 7467600"/>
              <a:gd name="connsiteY704" fmla="*/ 4396952 h 6858000"/>
              <a:gd name="connsiteX705" fmla="*/ 0 w 7467600"/>
              <a:gd name="connsiteY705" fmla="*/ 4466006 h 6858000"/>
              <a:gd name="connsiteX706" fmla="*/ 0 w 7467600"/>
              <a:gd name="connsiteY706" fmla="*/ 4233763 h 6858000"/>
              <a:gd name="connsiteX707" fmla="*/ 36881 w 7467600"/>
              <a:gd name="connsiteY707" fmla="*/ 4200118 h 6858000"/>
              <a:gd name="connsiteX708" fmla="*/ 910534 w 7467600"/>
              <a:gd name="connsiteY708" fmla="*/ 3629753 h 6858000"/>
              <a:gd name="connsiteX709" fmla="*/ 1578717 w 7467600"/>
              <a:gd name="connsiteY709" fmla="*/ 3575982 h 6858000"/>
              <a:gd name="connsiteX710" fmla="*/ 2338780 w 7467600"/>
              <a:gd name="connsiteY710" fmla="*/ 3033725 h 6858000"/>
              <a:gd name="connsiteX711" fmla="*/ 1807991 w 7467600"/>
              <a:gd name="connsiteY711" fmla="*/ 2807184 h 6858000"/>
              <a:gd name="connsiteX712" fmla="*/ 1416358 w 7467600"/>
              <a:gd name="connsiteY712" fmla="*/ 3112571 h 6858000"/>
              <a:gd name="connsiteX713" fmla="*/ 939066 w 7467600"/>
              <a:gd name="connsiteY713" fmla="*/ 3378798 h 6858000"/>
              <a:gd name="connsiteX714" fmla="*/ 115099 w 7467600"/>
              <a:gd name="connsiteY714" fmla="*/ 3607650 h 6858000"/>
              <a:gd name="connsiteX715" fmla="*/ 97284 w 7467600"/>
              <a:gd name="connsiteY715" fmla="*/ 3520393 h 6858000"/>
              <a:gd name="connsiteX716" fmla="*/ 922050 w 7467600"/>
              <a:gd name="connsiteY716" fmla="*/ 3074867 h 6858000"/>
              <a:gd name="connsiteX717" fmla="*/ 1405265 w 7467600"/>
              <a:gd name="connsiteY717" fmla="*/ 3016319 h 6858000"/>
              <a:gd name="connsiteX718" fmla="*/ 1407512 w 7467600"/>
              <a:gd name="connsiteY718" fmla="*/ 3018001 h 6858000"/>
              <a:gd name="connsiteX719" fmla="*/ 1726266 w 7467600"/>
              <a:gd name="connsiteY719" fmla="*/ 2777274 h 6858000"/>
              <a:gd name="connsiteX720" fmla="*/ 625390 w 7467600"/>
              <a:gd name="connsiteY720" fmla="*/ 2514541 h 6858000"/>
              <a:gd name="connsiteX721" fmla="*/ 619799 w 7467600"/>
              <a:gd name="connsiteY721" fmla="*/ 2527180 h 6858000"/>
              <a:gd name="connsiteX722" fmla="*/ 310030 w 7467600"/>
              <a:gd name="connsiteY722" fmla="*/ 2771818 h 6858000"/>
              <a:gd name="connsiteX723" fmla="*/ 173877 w 7467600"/>
              <a:gd name="connsiteY723" fmla="*/ 2937056 h 6858000"/>
              <a:gd name="connsiteX724" fmla="*/ 77889 w 7467600"/>
              <a:gd name="connsiteY724" fmla="*/ 3138440 h 6858000"/>
              <a:gd name="connsiteX725" fmla="*/ 0 w 7467600"/>
              <a:gd name="connsiteY725" fmla="*/ 3271395 h 6858000"/>
              <a:gd name="connsiteX726" fmla="*/ 0 w 7467600"/>
              <a:gd name="connsiteY726" fmla="*/ 3153002 h 6858000"/>
              <a:gd name="connsiteX727" fmla="*/ 2386 w 7467600"/>
              <a:gd name="connsiteY727" fmla="*/ 3149203 h 6858000"/>
              <a:gd name="connsiteX728" fmla="*/ 89753 w 7467600"/>
              <a:gd name="connsiteY728" fmla="*/ 2987702 h 6858000"/>
              <a:gd name="connsiteX729" fmla="*/ 76869 w 7467600"/>
              <a:gd name="connsiteY729" fmla="*/ 3005404 h 6858000"/>
              <a:gd name="connsiteX730" fmla="*/ 32049 w 7467600"/>
              <a:gd name="connsiteY730" fmla="*/ 3065814 h 6858000"/>
              <a:gd name="connsiteX731" fmla="*/ 0 w 7467600"/>
              <a:gd name="connsiteY731" fmla="*/ 3108744 h 6858000"/>
              <a:gd name="connsiteX732" fmla="*/ 0 w 7467600"/>
              <a:gd name="connsiteY732" fmla="*/ 3058059 h 6858000"/>
              <a:gd name="connsiteX733" fmla="*/ 7610 w 7467600"/>
              <a:gd name="connsiteY733" fmla="*/ 3047889 h 6858000"/>
              <a:gd name="connsiteX734" fmla="*/ 52419 w 7467600"/>
              <a:gd name="connsiteY734" fmla="*/ 2987479 h 6858000"/>
              <a:gd name="connsiteX735" fmla="*/ 59142 w 7467600"/>
              <a:gd name="connsiteY735" fmla="*/ 2978488 h 6858000"/>
              <a:gd name="connsiteX736" fmla="*/ 0 w 7467600"/>
              <a:gd name="connsiteY736" fmla="*/ 3015334 h 6858000"/>
              <a:gd name="connsiteX737" fmla="*/ 0 w 7467600"/>
              <a:gd name="connsiteY737" fmla="*/ 2914286 h 6858000"/>
              <a:gd name="connsiteX738" fmla="*/ 36383 w 7467600"/>
              <a:gd name="connsiteY738" fmla="*/ 2901128 h 6858000"/>
              <a:gd name="connsiteX739" fmla="*/ 156329 w 7467600"/>
              <a:gd name="connsiteY739" fmla="*/ 2840533 h 6858000"/>
              <a:gd name="connsiteX740" fmla="*/ 358355 w 7467600"/>
              <a:gd name="connsiteY740" fmla="*/ 2620471 h 6858000"/>
              <a:gd name="connsiteX741" fmla="*/ 510577 w 7467600"/>
              <a:gd name="connsiteY741" fmla="*/ 2501244 h 6858000"/>
              <a:gd name="connsiteX742" fmla="*/ 211967 w 7467600"/>
              <a:gd name="connsiteY742" fmla="*/ 2479171 h 6858000"/>
              <a:gd name="connsiteX743" fmla="*/ 0 w 7467600"/>
              <a:gd name="connsiteY743" fmla="*/ 2476398 h 6858000"/>
              <a:gd name="connsiteX744" fmla="*/ 0 w 7467600"/>
              <a:gd name="connsiteY744" fmla="*/ 2389189 h 6858000"/>
              <a:gd name="connsiteX745" fmla="*/ 103062 w 7467600"/>
              <a:gd name="connsiteY745" fmla="*/ 2389518 h 6858000"/>
              <a:gd name="connsiteX746" fmla="*/ 510734 w 7467600"/>
              <a:gd name="connsiteY746" fmla="*/ 2416201 h 6858000"/>
              <a:gd name="connsiteX747" fmla="*/ 279257 w 7467600"/>
              <a:gd name="connsiteY747" fmla="*/ 2092102 h 6858000"/>
              <a:gd name="connsiteX748" fmla="*/ 65265 w 7467600"/>
              <a:gd name="connsiteY748" fmla="*/ 2006049 h 6858000"/>
              <a:gd name="connsiteX749" fmla="*/ 0 w 7467600"/>
              <a:gd name="connsiteY749" fmla="*/ 1982532 h 6858000"/>
              <a:gd name="connsiteX750" fmla="*/ 0 w 7467600"/>
              <a:gd name="connsiteY750" fmla="*/ 1912789 h 6858000"/>
              <a:gd name="connsiteX751" fmla="*/ 97460 w 7467600"/>
              <a:gd name="connsiteY751" fmla="*/ 1953725 h 6858000"/>
              <a:gd name="connsiteX752" fmla="*/ 221272 w 7467600"/>
              <a:gd name="connsiteY752" fmla="*/ 1980766 h 6858000"/>
              <a:gd name="connsiteX753" fmla="*/ 116765 w 7467600"/>
              <a:gd name="connsiteY753" fmla="*/ 1911033 h 6858000"/>
              <a:gd name="connsiteX754" fmla="*/ 16405 w 7467600"/>
              <a:gd name="connsiteY754" fmla="*/ 1803412 h 6858000"/>
              <a:gd name="connsiteX755" fmla="*/ 0 w 7467600"/>
              <a:gd name="connsiteY755" fmla="*/ 1784777 h 6858000"/>
              <a:gd name="connsiteX756" fmla="*/ 0 w 7467600"/>
              <a:gd name="connsiteY756" fmla="*/ 1740082 h 6858000"/>
              <a:gd name="connsiteX757" fmla="*/ 39394 w 7467600"/>
              <a:gd name="connsiteY757" fmla="*/ 1784856 h 6858000"/>
              <a:gd name="connsiteX758" fmla="*/ 135813 w 7467600"/>
              <a:gd name="connsiteY758" fmla="*/ 1888838 h 6858000"/>
              <a:gd name="connsiteX759" fmla="*/ 242575 w 7467600"/>
              <a:gd name="connsiteY759" fmla="*/ 1958841 h 6858000"/>
              <a:gd name="connsiteX760" fmla="*/ 82197 w 7467600"/>
              <a:gd name="connsiteY760" fmla="*/ 1754826 h 6858000"/>
              <a:gd name="connsiteX761" fmla="*/ 0 w 7467600"/>
              <a:gd name="connsiteY761" fmla="*/ 1679650 h 6858000"/>
              <a:gd name="connsiteX762" fmla="*/ 0 w 7467600"/>
              <a:gd name="connsiteY762" fmla="*/ 1602463 h 6858000"/>
              <a:gd name="connsiteX763" fmla="*/ 84689 w 7467600"/>
              <a:gd name="connsiteY763" fmla="*/ 1677442 h 6858000"/>
              <a:gd name="connsiteX764" fmla="*/ 298437 w 7467600"/>
              <a:gd name="connsiteY764" fmla="*/ 1968019 h 6858000"/>
              <a:gd name="connsiteX765" fmla="*/ 227269 w 7467600"/>
              <a:gd name="connsiteY765" fmla="*/ 1114064 h 6858000"/>
              <a:gd name="connsiteX766" fmla="*/ 248003 w 7467600"/>
              <a:gd name="connsiteY766" fmla="*/ 1089613 h 6858000"/>
              <a:gd name="connsiteX767" fmla="*/ 427020 w 7467600"/>
              <a:gd name="connsiteY767" fmla="*/ 1619803 h 6858000"/>
              <a:gd name="connsiteX768" fmla="*/ 340345 w 7467600"/>
              <a:gd name="connsiteY768" fmla="*/ 2027739 h 6858000"/>
              <a:gd name="connsiteX769" fmla="*/ 360865 w 7467600"/>
              <a:gd name="connsiteY769" fmla="*/ 2044827 h 6858000"/>
              <a:gd name="connsiteX770" fmla="*/ 560414 w 7467600"/>
              <a:gd name="connsiteY770" fmla="*/ 2421457 h 6858000"/>
              <a:gd name="connsiteX771" fmla="*/ 1359703 w 7467600"/>
              <a:gd name="connsiteY771" fmla="*/ 2578554 h 6858000"/>
              <a:gd name="connsiteX772" fmla="*/ 1359422 w 7467600"/>
              <a:gd name="connsiteY772" fmla="*/ 2577994 h 6858000"/>
              <a:gd name="connsiteX773" fmla="*/ 828701 w 7467600"/>
              <a:gd name="connsiteY773" fmla="*/ 1839520 h 6858000"/>
              <a:gd name="connsiteX774" fmla="*/ 494427 w 7467600"/>
              <a:gd name="connsiteY774" fmla="*/ 1092333 h 6858000"/>
              <a:gd name="connsiteX775" fmla="*/ 506322 w 7467600"/>
              <a:gd name="connsiteY775" fmla="*/ 1020997 h 6858000"/>
              <a:gd name="connsiteX776" fmla="*/ 4570198 w 7467600"/>
              <a:gd name="connsiteY776" fmla="*/ 978081 h 6858000"/>
              <a:gd name="connsiteX777" fmla="*/ 4523691 w 7467600"/>
              <a:gd name="connsiteY777" fmla="*/ 1127776 h 6858000"/>
              <a:gd name="connsiteX778" fmla="*/ 4509875 w 7467600"/>
              <a:gd name="connsiteY778" fmla="*/ 1167552 h 6858000"/>
              <a:gd name="connsiteX779" fmla="*/ 4478168 w 7467600"/>
              <a:gd name="connsiteY779" fmla="*/ 1260735 h 6858000"/>
              <a:gd name="connsiteX780" fmla="*/ 4409309 w 7467600"/>
              <a:gd name="connsiteY780" fmla="*/ 1666996 h 6858000"/>
              <a:gd name="connsiteX781" fmla="*/ 4370031 w 7467600"/>
              <a:gd name="connsiteY781" fmla="*/ 1955666 h 6858000"/>
              <a:gd name="connsiteX782" fmla="*/ 4570198 w 7467600"/>
              <a:gd name="connsiteY782" fmla="*/ 978081 h 6858000"/>
              <a:gd name="connsiteX783" fmla="*/ 4557898 w 7467600"/>
              <a:gd name="connsiteY783" fmla="*/ 900011 h 6858000"/>
              <a:gd name="connsiteX784" fmla="*/ 4344840 w 7467600"/>
              <a:gd name="connsiteY784" fmla="*/ 1922038 h 6858000"/>
              <a:gd name="connsiteX785" fmla="*/ 4378710 w 7467600"/>
              <a:gd name="connsiteY785" fmla="*/ 1665516 h 6858000"/>
              <a:gd name="connsiteX786" fmla="*/ 4448798 w 7467600"/>
              <a:gd name="connsiteY786" fmla="*/ 1253024 h 6858000"/>
              <a:gd name="connsiteX787" fmla="*/ 4480315 w 7467600"/>
              <a:gd name="connsiteY787" fmla="*/ 1158454 h 6858000"/>
              <a:gd name="connsiteX788" fmla="*/ 4494133 w 7467600"/>
              <a:gd name="connsiteY788" fmla="*/ 1118676 h 6858000"/>
              <a:gd name="connsiteX789" fmla="*/ 4557898 w 7467600"/>
              <a:gd name="connsiteY789" fmla="*/ 900011 h 6858000"/>
              <a:gd name="connsiteX790" fmla="*/ 5870151 w 7467600"/>
              <a:gd name="connsiteY790" fmla="*/ 898890 h 6858000"/>
              <a:gd name="connsiteX791" fmla="*/ 5861335 w 7467600"/>
              <a:gd name="connsiteY791" fmla="*/ 899177 h 6858000"/>
              <a:gd name="connsiteX792" fmla="*/ 5843702 w 7467600"/>
              <a:gd name="connsiteY792" fmla="*/ 899748 h 6858000"/>
              <a:gd name="connsiteX793" fmla="*/ 5651107 w 7467600"/>
              <a:gd name="connsiteY793" fmla="*/ 920306 h 6858000"/>
              <a:gd name="connsiteX794" fmla="*/ 5459407 w 7467600"/>
              <a:gd name="connsiteY794" fmla="*/ 940975 h 6858000"/>
              <a:gd name="connsiteX795" fmla="*/ 5374846 w 7467600"/>
              <a:gd name="connsiteY795" fmla="*/ 941988 h 6858000"/>
              <a:gd name="connsiteX796" fmla="*/ 5256105 w 7467600"/>
              <a:gd name="connsiteY796" fmla="*/ 945632 h 6858000"/>
              <a:gd name="connsiteX797" fmla="*/ 5107071 w 7467600"/>
              <a:gd name="connsiteY797" fmla="*/ 969720 h 6858000"/>
              <a:gd name="connsiteX798" fmla="*/ 4998681 w 7467600"/>
              <a:gd name="connsiteY798" fmla="*/ 988771 h 6858000"/>
              <a:gd name="connsiteX799" fmla="*/ 5870151 w 7467600"/>
              <a:gd name="connsiteY799" fmla="*/ 898890 h 6858000"/>
              <a:gd name="connsiteX800" fmla="*/ 5504425 w 7467600"/>
              <a:gd name="connsiteY800" fmla="*/ 848067 h 6858000"/>
              <a:gd name="connsiteX801" fmla="*/ 4968849 w 7467600"/>
              <a:gd name="connsiteY801" fmla="*/ 962318 h 6858000"/>
              <a:gd name="connsiteX802" fmla="*/ 5104039 w 7467600"/>
              <a:gd name="connsiteY802" fmla="*/ 940634 h 6858000"/>
              <a:gd name="connsiteX803" fmla="*/ 5256311 w 7467600"/>
              <a:gd name="connsiteY803" fmla="*/ 916490 h 6858000"/>
              <a:gd name="connsiteX804" fmla="*/ 5377381 w 7467600"/>
              <a:gd name="connsiteY804" fmla="*/ 912671 h 6858000"/>
              <a:gd name="connsiteX805" fmla="*/ 5460148 w 7467600"/>
              <a:gd name="connsiteY805" fmla="*/ 911442 h 6858000"/>
              <a:gd name="connsiteX806" fmla="*/ 5648971 w 7467600"/>
              <a:gd name="connsiteY806" fmla="*/ 891331 h 6858000"/>
              <a:gd name="connsiteX807" fmla="*/ 5844807 w 7467600"/>
              <a:gd name="connsiteY807" fmla="*/ 870718 h 6858000"/>
              <a:gd name="connsiteX808" fmla="*/ 5862975 w 7467600"/>
              <a:gd name="connsiteY808" fmla="*/ 869756 h 6858000"/>
              <a:gd name="connsiteX809" fmla="*/ 5920887 w 7467600"/>
              <a:gd name="connsiteY809" fmla="*/ 865929 h 6858000"/>
              <a:gd name="connsiteX810" fmla="*/ 5504425 w 7467600"/>
              <a:gd name="connsiteY810" fmla="*/ 848067 h 6858000"/>
              <a:gd name="connsiteX811" fmla="*/ 3607114 w 7467600"/>
              <a:gd name="connsiteY811" fmla="*/ 467441 h 6858000"/>
              <a:gd name="connsiteX812" fmla="*/ 3296242 w 7467600"/>
              <a:gd name="connsiteY812" fmla="*/ 807991 h 6858000"/>
              <a:gd name="connsiteX813" fmla="*/ 3174674 w 7467600"/>
              <a:gd name="connsiteY813" fmla="*/ 919759 h 6858000"/>
              <a:gd name="connsiteX814" fmla="*/ 3042978 w 7467600"/>
              <a:gd name="connsiteY814" fmla="*/ 1054894 h 6858000"/>
              <a:gd name="connsiteX815" fmla="*/ 2968914 w 7467600"/>
              <a:gd name="connsiteY815" fmla="*/ 1133756 h 6858000"/>
              <a:gd name="connsiteX816" fmla="*/ 3103823 w 7467600"/>
              <a:gd name="connsiteY816" fmla="*/ 1026814 h 6858000"/>
              <a:gd name="connsiteX817" fmla="*/ 3607114 w 7467600"/>
              <a:gd name="connsiteY817" fmla="*/ 467441 h 6858000"/>
              <a:gd name="connsiteX818" fmla="*/ 3744487 w 7467600"/>
              <a:gd name="connsiteY818" fmla="*/ 383136 h 6858000"/>
              <a:gd name="connsiteX819" fmla="*/ 3970213 w 7467600"/>
              <a:gd name="connsiteY819" fmla="*/ 995559 h 6858000"/>
              <a:gd name="connsiteX820" fmla="*/ 3744487 w 7467600"/>
              <a:gd name="connsiteY820" fmla="*/ 383136 h 6858000"/>
              <a:gd name="connsiteX821" fmla="*/ 3624562 w 7467600"/>
              <a:gd name="connsiteY821" fmla="*/ 367041 h 6858000"/>
              <a:gd name="connsiteX822" fmla="*/ 3489712 w 7467600"/>
              <a:gd name="connsiteY822" fmla="*/ 485386 h 6858000"/>
              <a:gd name="connsiteX823" fmla="*/ 3182994 w 7467600"/>
              <a:gd name="connsiteY823" fmla="*/ 828265 h 6858000"/>
              <a:gd name="connsiteX824" fmla="*/ 2892114 w 7467600"/>
              <a:gd name="connsiteY824" fmla="*/ 1172635 h 6858000"/>
              <a:gd name="connsiteX825" fmla="*/ 3021459 w 7467600"/>
              <a:gd name="connsiteY825" fmla="*/ 1035385 h 6858000"/>
              <a:gd name="connsiteX826" fmla="*/ 3153873 w 7467600"/>
              <a:gd name="connsiteY826" fmla="*/ 898971 h 6858000"/>
              <a:gd name="connsiteX827" fmla="*/ 3276511 w 7467600"/>
              <a:gd name="connsiteY827" fmla="*/ 786423 h 6858000"/>
              <a:gd name="connsiteX828" fmla="*/ 3584154 w 7467600"/>
              <a:gd name="connsiteY828" fmla="*/ 448218 h 6858000"/>
              <a:gd name="connsiteX829" fmla="*/ 3624562 w 7467600"/>
              <a:gd name="connsiteY829" fmla="*/ 367041 h 6858000"/>
              <a:gd name="connsiteX830" fmla="*/ 3766672 w 7467600"/>
              <a:gd name="connsiteY830" fmla="*/ 359429 h 6858000"/>
              <a:gd name="connsiteX831" fmla="*/ 3996338 w 7467600"/>
              <a:gd name="connsiteY831" fmla="*/ 968237 h 6858000"/>
              <a:gd name="connsiteX832" fmla="*/ 3766672 w 7467600"/>
              <a:gd name="connsiteY832" fmla="*/ 359429 h 6858000"/>
              <a:gd name="connsiteX833" fmla="*/ 5805386 w 7467600"/>
              <a:gd name="connsiteY833" fmla="*/ 239240 h 6858000"/>
              <a:gd name="connsiteX834" fmla="*/ 5736947 w 7467600"/>
              <a:gd name="connsiteY834" fmla="*/ 261367 h 6858000"/>
              <a:gd name="connsiteX835" fmla="*/ 5427012 w 7467600"/>
              <a:gd name="connsiteY835" fmla="*/ 311272 h 6858000"/>
              <a:gd name="connsiteX836" fmla="*/ 5147818 w 7467600"/>
              <a:gd name="connsiteY836" fmla="*/ 322112 h 6858000"/>
              <a:gd name="connsiteX837" fmla="*/ 5060854 w 7467600"/>
              <a:gd name="connsiteY837" fmla="*/ 311882 h 6858000"/>
              <a:gd name="connsiteX838" fmla="*/ 4945989 w 7467600"/>
              <a:gd name="connsiteY838" fmla="*/ 300516 h 6858000"/>
              <a:gd name="connsiteX839" fmla="*/ 5410479 w 7467600"/>
              <a:gd name="connsiteY839" fmla="*/ 348434 h 6858000"/>
              <a:gd name="connsiteX840" fmla="*/ 5805386 w 7467600"/>
              <a:gd name="connsiteY840" fmla="*/ 239240 h 6858000"/>
              <a:gd name="connsiteX841" fmla="*/ 5905192 w 7467600"/>
              <a:gd name="connsiteY841" fmla="*/ 163079 h 6858000"/>
              <a:gd name="connsiteX842" fmla="*/ 5865655 w 7467600"/>
              <a:gd name="connsiteY842" fmla="*/ 171901 h 6858000"/>
              <a:gd name="connsiteX843" fmla="*/ 5259740 w 7467600"/>
              <a:gd name="connsiteY843" fmla="*/ 257013 h 6858000"/>
              <a:gd name="connsiteX844" fmla="*/ 5208466 w 7467600"/>
              <a:gd name="connsiteY844" fmla="*/ 257550 h 6858000"/>
              <a:gd name="connsiteX845" fmla="*/ 4980204 w 7467600"/>
              <a:gd name="connsiteY845" fmla="*/ 271903 h 6858000"/>
              <a:gd name="connsiteX846" fmla="*/ 5068068 w 7467600"/>
              <a:gd name="connsiteY846" fmla="*/ 282244 h 6858000"/>
              <a:gd name="connsiteX847" fmla="*/ 5153231 w 7467600"/>
              <a:gd name="connsiteY847" fmla="*/ 292240 h 6858000"/>
              <a:gd name="connsiteX848" fmla="*/ 5426491 w 7467600"/>
              <a:gd name="connsiteY848" fmla="*/ 281128 h 6858000"/>
              <a:gd name="connsiteX849" fmla="*/ 5731212 w 7467600"/>
              <a:gd name="connsiteY849" fmla="*/ 231951 h 6858000"/>
              <a:gd name="connsiteX850" fmla="*/ 5905192 w 7467600"/>
              <a:gd name="connsiteY850" fmla="*/ 163079 h 6858000"/>
              <a:gd name="connsiteX851" fmla="*/ 5944437 w 7467600"/>
              <a:gd name="connsiteY851" fmla="*/ 113829 h 6858000"/>
              <a:gd name="connsiteX852" fmla="*/ 5825032 w 7467600"/>
              <a:gd name="connsiteY852" fmla="*/ 146405 h 6858000"/>
              <a:gd name="connsiteX853" fmla="*/ 4955599 w 7467600"/>
              <a:gd name="connsiteY853" fmla="*/ 247008 h 6858000"/>
              <a:gd name="connsiteX854" fmla="*/ 5210104 w 7467600"/>
              <a:gd name="connsiteY854" fmla="*/ 228123 h 6858000"/>
              <a:gd name="connsiteX855" fmla="*/ 5261015 w 7467600"/>
              <a:gd name="connsiteY855" fmla="*/ 227087 h 6858000"/>
              <a:gd name="connsiteX856" fmla="*/ 5861181 w 7467600"/>
              <a:gd name="connsiteY856" fmla="*/ 143093 h 6858000"/>
              <a:gd name="connsiteX857" fmla="*/ 5961252 w 7467600"/>
              <a:gd name="connsiteY857" fmla="*/ 114820 h 6858000"/>
              <a:gd name="connsiteX858" fmla="*/ 5944437 w 7467600"/>
              <a:gd name="connsiteY858" fmla="*/ 113829 h 6858000"/>
              <a:gd name="connsiteX859" fmla="*/ 3882765 w 7467600"/>
              <a:gd name="connsiteY859" fmla="*/ 0 h 6858000"/>
              <a:gd name="connsiteX860" fmla="*/ 3995099 w 7467600"/>
              <a:gd name="connsiteY860" fmla="*/ 0 h 6858000"/>
              <a:gd name="connsiteX861" fmla="*/ 4163818 w 7467600"/>
              <a:gd name="connsiteY861" fmla="*/ 234104 h 6858000"/>
              <a:gd name="connsiteX862" fmla="*/ 4172099 w 7467600"/>
              <a:gd name="connsiteY862" fmla="*/ 234207 h 6858000"/>
              <a:gd name="connsiteX863" fmla="*/ 4784282 w 7467600"/>
              <a:gd name="connsiteY863" fmla="*/ 276561 h 6858000"/>
              <a:gd name="connsiteX864" fmla="*/ 4801687 w 7467600"/>
              <a:gd name="connsiteY864" fmla="*/ 267764 h 6858000"/>
              <a:gd name="connsiteX865" fmla="*/ 6082788 w 7467600"/>
              <a:gd name="connsiteY865" fmla="*/ 64119 h 6858000"/>
              <a:gd name="connsiteX866" fmla="*/ 6099442 w 7467600"/>
              <a:gd name="connsiteY866" fmla="*/ 82568 h 6858000"/>
              <a:gd name="connsiteX867" fmla="*/ 4804137 w 7467600"/>
              <a:gd name="connsiteY867" fmla="*/ 320931 h 6858000"/>
              <a:gd name="connsiteX868" fmla="*/ 4227047 w 7467600"/>
              <a:gd name="connsiteY868" fmla="*/ 313415 h 6858000"/>
              <a:gd name="connsiteX869" fmla="*/ 4346041 w 7467600"/>
              <a:gd name="connsiteY869" fmla="*/ 456086 h 6858000"/>
              <a:gd name="connsiteX870" fmla="*/ 4870967 w 7467600"/>
              <a:gd name="connsiteY870" fmla="*/ 963061 h 6858000"/>
              <a:gd name="connsiteX871" fmla="*/ 4889647 w 7467600"/>
              <a:gd name="connsiteY871" fmla="*/ 957147 h 6858000"/>
              <a:gd name="connsiteX872" fmla="*/ 5422504 w 7467600"/>
              <a:gd name="connsiteY872" fmla="*/ 805191 h 6858000"/>
              <a:gd name="connsiteX873" fmla="*/ 6087656 w 7467600"/>
              <a:gd name="connsiteY873" fmla="*/ 826703 h 6858000"/>
              <a:gd name="connsiteX874" fmla="*/ 6058717 w 7467600"/>
              <a:gd name="connsiteY874" fmla="*/ 865992 h 6858000"/>
              <a:gd name="connsiteX875" fmla="*/ 4974153 w 7467600"/>
              <a:gd name="connsiteY875" fmla="*/ 1045456 h 6858000"/>
              <a:gd name="connsiteX876" fmla="*/ 5627835 w 7467600"/>
              <a:gd name="connsiteY876" fmla="*/ 1472077 h 6858000"/>
              <a:gd name="connsiteX877" fmla="*/ 5629817 w 7467600"/>
              <a:gd name="connsiteY877" fmla="*/ 1471412 h 6858000"/>
              <a:gd name="connsiteX878" fmla="*/ 5634124 w 7467600"/>
              <a:gd name="connsiteY878" fmla="*/ 1470572 h 6858000"/>
              <a:gd name="connsiteX879" fmla="*/ 5755832 w 7467600"/>
              <a:gd name="connsiteY879" fmla="*/ 1383886 h 6858000"/>
              <a:gd name="connsiteX880" fmla="*/ 6014186 w 7467600"/>
              <a:gd name="connsiteY880" fmla="*/ 1279799 h 6858000"/>
              <a:gd name="connsiteX881" fmla="*/ 6901619 w 7467600"/>
              <a:gd name="connsiteY881" fmla="*/ 1047874 h 6858000"/>
              <a:gd name="connsiteX882" fmla="*/ 6931566 w 7467600"/>
              <a:gd name="connsiteY882" fmla="*/ 1062034 h 6858000"/>
              <a:gd name="connsiteX883" fmla="*/ 5790982 w 7467600"/>
              <a:gd name="connsiteY883" fmla="*/ 1561380 h 6858000"/>
              <a:gd name="connsiteX884" fmla="*/ 6188971 w 7467600"/>
              <a:gd name="connsiteY884" fmla="*/ 1755168 h 6858000"/>
              <a:gd name="connsiteX885" fmla="*/ 6202446 w 7467600"/>
              <a:gd name="connsiteY885" fmla="*/ 1752268 h 6858000"/>
              <a:gd name="connsiteX886" fmla="*/ 7179560 w 7467600"/>
              <a:gd name="connsiteY886" fmla="*/ 1467551 h 6858000"/>
              <a:gd name="connsiteX887" fmla="*/ 7158730 w 7467600"/>
              <a:gd name="connsiteY887" fmla="*/ 1507835 h 6858000"/>
              <a:gd name="connsiteX888" fmla="*/ 6326959 w 7467600"/>
              <a:gd name="connsiteY888" fmla="*/ 1817686 h 6858000"/>
              <a:gd name="connsiteX889" fmla="*/ 6537433 w 7467600"/>
              <a:gd name="connsiteY889" fmla="*/ 1907790 h 6858000"/>
              <a:gd name="connsiteX890" fmla="*/ 6550221 w 7467600"/>
              <a:gd name="connsiteY890" fmla="*/ 1910729 h 6858000"/>
              <a:gd name="connsiteX891" fmla="*/ 6964438 w 7467600"/>
              <a:gd name="connsiteY891" fmla="*/ 2209505 h 6858000"/>
              <a:gd name="connsiteX892" fmla="*/ 7367862 w 7467600"/>
              <a:gd name="connsiteY892" fmla="*/ 2806833 h 6858000"/>
              <a:gd name="connsiteX893" fmla="*/ 7364329 w 7467600"/>
              <a:gd name="connsiteY893" fmla="*/ 2826907 h 6858000"/>
              <a:gd name="connsiteX894" fmla="*/ 7290545 w 7467600"/>
              <a:gd name="connsiteY894" fmla="*/ 2850663 h 6858000"/>
              <a:gd name="connsiteX895" fmla="*/ 6472036 w 7467600"/>
              <a:gd name="connsiteY895" fmla="*/ 1959003 h 6858000"/>
              <a:gd name="connsiteX896" fmla="*/ 5792897 w 7467600"/>
              <a:gd name="connsiteY896" fmla="*/ 1647747 h 6858000"/>
              <a:gd name="connsiteX897" fmla="*/ 5842751 w 7467600"/>
              <a:gd name="connsiteY897" fmla="*/ 1816112 h 6858000"/>
              <a:gd name="connsiteX898" fmla="*/ 5847424 w 7467600"/>
              <a:gd name="connsiteY898" fmla="*/ 1815776 h 6858000"/>
              <a:gd name="connsiteX899" fmla="*/ 6399821 w 7467600"/>
              <a:gd name="connsiteY899" fmla="*/ 2344799 h 6858000"/>
              <a:gd name="connsiteX900" fmla="*/ 6323232 w 7467600"/>
              <a:gd name="connsiteY900" fmla="*/ 2389634 h 6858000"/>
              <a:gd name="connsiteX901" fmla="*/ 5942958 w 7467600"/>
              <a:gd name="connsiteY901" fmla="*/ 2077708 h 6858000"/>
              <a:gd name="connsiteX902" fmla="*/ 5921559 w 7467600"/>
              <a:gd name="connsiteY902" fmla="*/ 2378596 h 6858000"/>
              <a:gd name="connsiteX903" fmla="*/ 5817651 w 7467600"/>
              <a:gd name="connsiteY903" fmla="*/ 3023919 h 6858000"/>
              <a:gd name="connsiteX904" fmla="*/ 5729634 w 7467600"/>
              <a:gd name="connsiteY904" fmla="*/ 3051849 h 6858000"/>
              <a:gd name="connsiteX905" fmla="*/ 5611018 w 7467600"/>
              <a:gd name="connsiteY905" fmla="*/ 2316769 h 6858000"/>
              <a:gd name="connsiteX906" fmla="*/ 5687608 w 7467600"/>
              <a:gd name="connsiteY906" fmla="*/ 2039972 h 6858000"/>
              <a:gd name="connsiteX907" fmla="*/ 5657554 w 7467600"/>
              <a:gd name="connsiteY907" fmla="*/ 1576445 h 6858000"/>
              <a:gd name="connsiteX908" fmla="*/ 5150475 w 7467600"/>
              <a:gd name="connsiteY908" fmla="*/ 1274012 h 6858000"/>
              <a:gd name="connsiteX909" fmla="*/ 5349142 w 7467600"/>
              <a:gd name="connsiteY909" fmla="*/ 2204405 h 6858000"/>
              <a:gd name="connsiteX910" fmla="*/ 5262214 w 7467600"/>
              <a:gd name="connsiteY910" fmla="*/ 2233836 h 6858000"/>
              <a:gd name="connsiteX911" fmla="*/ 4981539 w 7467600"/>
              <a:gd name="connsiteY911" fmla="*/ 1542201 h 6858000"/>
              <a:gd name="connsiteX912" fmla="*/ 4958461 w 7467600"/>
              <a:gd name="connsiteY912" fmla="*/ 1136957 h 6858000"/>
              <a:gd name="connsiteX913" fmla="*/ 4655015 w 7467600"/>
              <a:gd name="connsiteY913" fmla="*/ 891426 h 6858000"/>
              <a:gd name="connsiteX914" fmla="*/ 4348002 w 7467600"/>
              <a:gd name="connsiteY914" fmla="*/ 2205895 h 6858000"/>
              <a:gd name="connsiteX915" fmla="*/ 4262250 w 7467600"/>
              <a:gd name="connsiteY915" fmla="*/ 2219972 h 6858000"/>
              <a:gd name="connsiteX916" fmla="*/ 4550611 w 7467600"/>
              <a:gd name="connsiteY916" fmla="*/ 817540 h 6858000"/>
              <a:gd name="connsiteX917" fmla="*/ 4564418 w 7467600"/>
              <a:gd name="connsiteY917" fmla="*/ 808293 h 6858000"/>
              <a:gd name="connsiteX918" fmla="*/ 4266388 w 7467600"/>
              <a:gd name="connsiteY918" fmla="*/ 500083 h 6858000"/>
              <a:gd name="connsiteX919" fmla="*/ 4032842 w 7467600"/>
              <a:gd name="connsiteY919" fmla="*/ 211809 h 6858000"/>
              <a:gd name="connsiteX920" fmla="*/ 3882765 w 7467600"/>
              <a:gd name="connsiteY920" fmla="*/ 0 h 6858000"/>
              <a:gd name="connsiteX921" fmla="*/ 3721337 w 7467600"/>
              <a:gd name="connsiteY921" fmla="*/ 0 h 6858000"/>
              <a:gd name="connsiteX922" fmla="*/ 3797544 w 7467600"/>
              <a:gd name="connsiteY922" fmla="*/ 0 h 6858000"/>
              <a:gd name="connsiteX923" fmla="*/ 3775734 w 7467600"/>
              <a:gd name="connsiteY923" fmla="*/ 95131 h 6858000"/>
              <a:gd name="connsiteX924" fmla="*/ 3724807 w 7467600"/>
              <a:gd name="connsiteY924" fmla="*/ 272257 h 6858000"/>
              <a:gd name="connsiteX925" fmla="*/ 3726844 w 7467600"/>
              <a:gd name="connsiteY925" fmla="*/ 282988 h 6858000"/>
              <a:gd name="connsiteX926" fmla="*/ 3742664 w 7467600"/>
              <a:gd name="connsiteY926" fmla="*/ 279918 h 6858000"/>
              <a:gd name="connsiteX927" fmla="*/ 4103910 w 7467600"/>
              <a:gd name="connsiteY927" fmla="*/ 1161917 h 6858000"/>
              <a:gd name="connsiteX928" fmla="*/ 4020269 w 7467600"/>
              <a:gd name="connsiteY928" fmla="*/ 1200406 h 6858000"/>
              <a:gd name="connsiteX929" fmla="*/ 3674882 w 7467600"/>
              <a:gd name="connsiteY929" fmla="*/ 488524 h 6858000"/>
              <a:gd name="connsiteX930" fmla="*/ 3132682 w 7467600"/>
              <a:gd name="connsiteY930" fmla="*/ 1072284 h 6858000"/>
              <a:gd name="connsiteX931" fmla="*/ 2716346 w 7467600"/>
              <a:gd name="connsiteY931" fmla="*/ 1276376 h 6858000"/>
              <a:gd name="connsiteX932" fmla="*/ 2716772 w 7467600"/>
              <a:gd name="connsiteY932" fmla="*/ 1255462 h 6858000"/>
              <a:gd name="connsiteX933" fmla="*/ 3471096 w 7467600"/>
              <a:gd name="connsiteY933" fmla="*/ 437072 h 6858000"/>
              <a:gd name="connsiteX934" fmla="*/ 3639057 w 7467600"/>
              <a:gd name="connsiteY934" fmla="*/ 286334 h 6858000"/>
              <a:gd name="connsiteX935" fmla="*/ 3640309 w 7467600"/>
              <a:gd name="connsiteY935" fmla="*/ 284664 h 6858000"/>
              <a:gd name="connsiteX936" fmla="*/ 3646022 w 7467600"/>
              <a:gd name="connsiteY936" fmla="*/ 276711 h 6858000"/>
              <a:gd name="connsiteX937" fmla="*/ 3707943 w 7467600"/>
              <a:gd name="connsiteY937" fmla="*/ 65958 h 6858000"/>
              <a:gd name="connsiteX938" fmla="*/ 3721337 w 7467600"/>
              <a:gd name="connsiteY938" fmla="*/ 0 h 6858000"/>
              <a:gd name="connsiteX939" fmla="*/ 2867960 w 7467600"/>
              <a:gd name="connsiteY939" fmla="*/ 0 h 6858000"/>
              <a:gd name="connsiteX940" fmla="*/ 2926351 w 7467600"/>
              <a:gd name="connsiteY940" fmla="*/ 0 h 6858000"/>
              <a:gd name="connsiteX941" fmla="*/ 2902823 w 7467600"/>
              <a:gd name="connsiteY941" fmla="*/ 262929 h 6858000"/>
              <a:gd name="connsiteX942" fmla="*/ 2940663 w 7467600"/>
              <a:gd name="connsiteY942" fmla="*/ 140884 h 6858000"/>
              <a:gd name="connsiteX943" fmla="*/ 2947039 w 7467600"/>
              <a:gd name="connsiteY943" fmla="*/ 122524 h 6858000"/>
              <a:gd name="connsiteX944" fmla="*/ 2984316 w 7467600"/>
              <a:gd name="connsiteY944" fmla="*/ 0 h 6858000"/>
              <a:gd name="connsiteX945" fmla="*/ 3016114 w 7467600"/>
              <a:gd name="connsiteY945" fmla="*/ 0 h 6858000"/>
              <a:gd name="connsiteX946" fmla="*/ 2979949 w 7467600"/>
              <a:gd name="connsiteY946" fmla="*/ 119274 h 6858000"/>
              <a:gd name="connsiteX947" fmla="*/ 3023879 w 7467600"/>
              <a:gd name="connsiteY947" fmla="*/ 0 h 6858000"/>
              <a:gd name="connsiteX948" fmla="*/ 3105400 w 7467600"/>
              <a:gd name="connsiteY948" fmla="*/ 0 h 6858000"/>
              <a:gd name="connsiteX949" fmla="*/ 3094669 w 7467600"/>
              <a:gd name="connsiteY949" fmla="*/ 30308 h 6858000"/>
              <a:gd name="connsiteX950" fmla="*/ 2901945 w 7467600"/>
              <a:gd name="connsiteY950" fmla="*/ 466538 h 6858000"/>
              <a:gd name="connsiteX951" fmla="*/ 2815209 w 7467600"/>
              <a:gd name="connsiteY951" fmla="*/ 497361 h 6858000"/>
              <a:gd name="connsiteX952" fmla="*/ 2844845 w 7467600"/>
              <a:gd name="connsiteY952" fmla="*/ 127638 h 6858000"/>
              <a:gd name="connsiteX953" fmla="*/ 2867960 w 7467600"/>
              <a:gd name="connsiteY953" fmla="*/ 0 h 6858000"/>
              <a:gd name="connsiteX954" fmla="*/ 1057230 w 7467600"/>
              <a:gd name="connsiteY954" fmla="*/ 0 h 6858000"/>
              <a:gd name="connsiteX955" fmla="*/ 1111003 w 7467600"/>
              <a:gd name="connsiteY955" fmla="*/ 0 h 6858000"/>
              <a:gd name="connsiteX956" fmla="*/ 1125553 w 7467600"/>
              <a:gd name="connsiteY956" fmla="*/ 52588 h 6858000"/>
              <a:gd name="connsiteX957" fmla="*/ 1304276 w 7467600"/>
              <a:gd name="connsiteY957" fmla="*/ 476275 h 6858000"/>
              <a:gd name="connsiteX958" fmla="*/ 1492066 w 7467600"/>
              <a:gd name="connsiteY958" fmla="*/ 886333 h 6858000"/>
              <a:gd name="connsiteX959" fmla="*/ 1423698 w 7467600"/>
              <a:gd name="connsiteY959" fmla="*/ 710817 h 6858000"/>
              <a:gd name="connsiteX960" fmla="*/ 1357609 w 7467600"/>
              <a:gd name="connsiteY960" fmla="*/ 532892 h 6858000"/>
              <a:gd name="connsiteX961" fmla="*/ 1309550 w 7467600"/>
              <a:gd name="connsiteY961" fmla="*/ 374031 h 6858000"/>
              <a:gd name="connsiteX962" fmla="*/ 1193673 w 7467600"/>
              <a:gd name="connsiteY962" fmla="*/ 49533 h 6858000"/>
              <a:gd name="connsiteX963" fmla="*/ 1164391 w 7467600"/>
              <a:gd name="connsiteY963" fmla="*/ 0 h 6858000"/>
              <a:gd name="connsiteX964" fmla="*/ 1200666 w 7467600"/>
              <a:gd name="connsiteY964" fmla="*/ 0 h 6858000"/>
              <a:gd name="connsiteX965" fmla="*/ 1223408 w 7467600"/>
              <a:gd name="connsiteY965" fmla="*/ 38996 h 6858000"/>
              <a:gd name="connsiteX966" fmla="*/ 1339635 w 7467600"/>
              <a:gd name="connsiteY966" fmla="*/ 365517 h 6858000"/>
              <a:gd name="connsiteX967" fmla="*/ 1387469 w 7467600"/>
              <a:gd name="connsiteY967" fmla="*/ 523079 h 6858000"/>
              <a:gd name="connsiteX968" fmla="*/ 1452685 w 7467600"/>
              <a:gd name="connsiteY968" fmla="*/ 699806 h 6858000"/>
              <a:gd name="connsiteX969" fmla="*/ 1492092 w 7467600"/>
              <a:gd name="connsiteY969" fmla="*/ 800424 h 6858000"/>
              <a:gd name="connsiteX970" fmla="*/ 1455302 w 7467600"/>
              <a:gd name="connsiteY970" fmla="*/ 632913 h 6858000"/>
              <a:gd name="connsiteX971" fmla="*/ 1222336 w 7467600"/>
              <a:gd name="connsiteY971" fmla="*/ 9480 h 6858000"/>
              <a:gd name="connsiteX972" fmla="*/ 1214634 w 7467600"/>
              <a:gd name="connsiteY972" fmla="*/ 0 h 6858000"/>
              <a:gd name="connsiteX973" fmla="*/ 1289827 w 7467600"/>
              <a:gd name="connsiteY973" fmla="*/ 0 h 6858000"/>
              <a:gd name="connsiteX974" fmla="*/ 1321076 w 7467600"/>
              <a:gd name="connsiteY974" fmla="*/ 59722 h 6858000"/>
              <a:gd name="connsiteX975" fmla="*/ 1512579 w 7467600"/>
              <a:gd name="connsiteY975" fmla="*/ 626441 h 6858000"/>
              <a:gd name="connsiteX976" fmla="*/ 1506076 w 7467600"/>
              <a:gd name="connsiteY976" fmla="*/ 1089289 h 6858000"/>
              <a:gd name="connsiteX977" fmla="*/ 1486346 w 7467600"/>
              <a:gd name="connsiteY977" fmla="*/ 1079919 h 6858000"/>
              <a:gd name="connsiteX978" fmla="*/ 1070511 w 7467600"/>
              <a:gd name="connsiteY978" fmla="*/ 48609 h 6858000"/>
              <a:gd name="connsiteX979" fmla="*/ 1057230 w 7467600"/>
              <a:gd name="connsiteY979" fmla="*/ 0 h 6858000"/>
              <a:gd name="connsiteX980" fmla="*/ 43151 w 7467600"/>
              <a:gd name="connsiteY980" fmla="*/ 0 h 6858000"/>
              <a:gd name="connsiteX981" fmla="*/ 95283 w 7467600"/>
              <a:gd name="connsiteY981" fmla="*/ 0 h 6858000"/>
              <a:gd name="connsiteX982" fmla="*/ 300708 w 7467600"/>
              <a:gd name="connsiteY982" fmla="*/ 154571 h 6858000"/>
              <a:gd name="connsiteX983" fmla="*/ 530414 w 7467600"/>
              <a:gd name="connsiteY983" fmla="*/ 354673 h 6858000"/>
              <a:gd name="connsiteX984" fmla="*/ 333785 w 7467600"/>
              <a:gd name="connsiteY984" fmla="*/ 161564 h 6858000"/>
              <a:gd name="connsiteX985" fmla="*/ 147005 w 7467600"/>
              <a:gd name="connsiteY985" fmla="*/ 0 h 6858000"/>
              <a:gd name="connsiteX986" fmla="*/ 272509 w 7467600"/>
              <a:gd name="connsiteY986" fmla="*/ 0 h 6858000"/>
              <a:gd name="connsiteX987" fmla="*/ 326276 w 7467600"/>
              <a:gd name="connsiteY987" fmla="*/ 45847 h 6858000"/>
              <a:gd name="connsiteX988" fmla="*/ 823759 w 7467600"/>
              <a:gd name="connsiteY988" fmla="*/ 574145 h 6858000"/>
              <a:gd name="connsiteX989" fmla="*/ 811254 w 7467600"/>
              <a:gd name="connsiteY989" fmla="*/ 665546 h 6858000"/>
              <a:gd name="connsiteX990" fmla="*/ 154042 w 7467600"/>
              <a:gd name="connsiteY990" fmla="*/ 261522 h 6858000"/>
              <a:gd name="connsiteX991" fmla="*/ 13550 w 7467600"/>
              <a:gd name="connsiteY991" fmla="*/ 158423 h 6858000"/>
              <a:gd name="connsiteX992" fmla="*/ 0 w 7467600"/>
              <a:gd name="connsiteY992" fmla="*/ 146618 h 6858000"/>
              <a:gd name="connsiteX993" fmla="*/ 0 w 7467600"/>
              <a:gd name="connsiteY993" fmla="*/ 59161 h 6858000"/>
              <a:gd name="connsiteX994" fmla="*/ 45427 w 7467600"/>
              <a:gd name="connsiteY994" fmla="*/ 101078 h 6858000"/>
              <a:gd name="connsiteX995" fmla="*/ 630103 w 7467600"/>
              <a:gd name="connsiteY995" fmla="*/ 485885 h 6858000"/>
              <a:gd name="connsiteX996" fmla="*/ 532040 w 7467600"/>
              <a:gd name="connsiteY996" fmla="*/ 399359 h 6858000"/>
              <a:gd name="connsiteX997" fmla="*/ 517618 w 7467600"/>
              <a:gd name="connsiteY997" fmla="*/ 385726 h 6858000"/>
              <a:gd name="connsiteX998" fmla="*/ 285074 w 7467600"/>
              <a:gd name="connsiteY998" fmla="*/ 182755 h 6858000"/>
              <a:gd name="connsiteX999" fmla="*/ 43151 w 7467600"/>
              <a:gd name="connsiteY99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361850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7467600 w 7467600"/>
              <a:gd name="connsiteY141" fmla="*/ 5297634 h 6858000"/>
              <a:gd name="connsiteX142" fmla="*/ 7467600 w 7467600"/>
              <a:gd name="connsiteY142" fmla="*/ 5361850 h 6858000"/>
              <a:gd name="connsiteX143" fmla="*/ 1903353 w 7467600"/>
              <a:gd name="connsiteY143" fmla="*/ 5044827 h 6858000"/>
              <a:gd name="connsiteX144" fmla="*/ 1936931 w 7467600"/>
              <a:gd name="connsiteY144" fmla="*/ 5093954 h 6858000"/>
              <a:gd name="connsiteX145" fmla="*/ 2195868 w 7467600"/>
              <a:gd name="connsiteY145" fmla="*/ 5396574 h 6858000"/>
              <a:gd name="connsiteX146" fmla="*/ 2088852 w 7467600"/>
              <a:gd name="connsiteY146" fmla="*/ 5166123 h 6858000"/>
              <a:gd name="connsiteX147" fmla="*/ 1958241 w 7467600"/>
              <a:gd name="connsiteY147" fmla="*/ 5067955 h 6858000"/>
              <a:gd name="connsiteX148" fmla="*/ 1903353 w 7467600"/>
              <a:gd name="connsiteY148" fmla="*/ 5044827 h 6858000"/>
              <a:gd name="connsiteX149" fmla="*/ 1979378 w 7467600"/>
              <a:gd name="connsiteY149" fmla="*/ 4769504 h 6858000"/>
              <a:gd name="connsiteX150" fmla="*/ 2882120 w 7467600"/>
              <a:gd name="connsiteY150" fmla="*/ 5064547 h 6858000"/>
              <a:gd name="connsiteX151" fmla="*/ 2793103 w 7467600"/>
              <a:gd name="connsiteY151" fmla="*/ 5039699 h 6858000"/>
              <a:gd name="connsiteX152" fmla="*/ 2770041 w 7467600"/>
              <a:gd name="connsiteY152" fmla="*/ 5033634 h 6858000"/>
              <a:gd name="connsiteX153" fmla="*/ 1979378 w 7467600"/>
              <a:gd name="connsiteY153" fmla="*/ 4769504 h 6858000"/>
              <a:gd name="connsiteX154" fmla="*/ 1927410 w 7467600"/>
              <a:gd name="connsiteY154" fmla="*/ 4716164 h 6858000"/>
              <a:gd name="connsiteX155" fmla="*/ 1959587 w 7467600"/>
              <a:gd name="connsiteY155" fmla="*/ 4728849 h 6858000"/>
              <a:gd name="connsiteX156" fmla="*/ 2777707 w 7467600"/>
              <a:gd name="connsiteY156" fmla="*/ 5003991 h 6858000"/>
              <a:gd name="connsiteX157" fmla="*/ 2800768 w 7467600"/>
              <a:gd name="connsiteY157" fmla="*/ 5010056 h 6858000"/>
              <a:gd name="connsiteX158" fmla="*/ 2879408 w 7467600"/>
              <a:gd name="connsiteY158" fmla="*/ 5031590 h 6858000"/>
              <a:gd name="connsiteX159" fmla="*/ 2862295 w 7467600"/>
              <a:gd name="connsiteY159" fmla="*/ 5022958 h 6858000"/>
              <a:gd name="connsiteX160" fmla="*/ 2813343 w 7467600"/>
              <a:gd name="connsiteY160" fmla="*/ 4998369 h 6858000"/>
              <a:gd name="connsiteX161" fmla="*/ 2646245 w 7467600"/>
              <a:gd name="connsiteY161" fmla="*/ 4930999 h 6858000"/>
              <a:gd name="connsiteX162" fmla="*/ 1999243 w 7467600"/>
              <a:gd name="connsiteY162" fmla="*/ 4730524 h 6858000"/>
              <a:gd name="connsiteX163" fmla="*/ 1979527 w 7467600"/>
              <a:gd name="connsiteY163" fmla="*/ 4726651 h 6858000"/>
              <a:gd name="connsiteX164" fmla="*/ 1927410 w 7467600"/>
              <a:gd name="connsiteY164" fmla="*/ 4716164 h 6858000"/>
              <a:gd name="connsiteX165" fmla="*/ 1997014 w 7467600"/>
              <a:gd name="connsiteY165" fmla="*/ 4698007 h 6858000"/>
              <a:gd name="connsiteX166" fmla="*/ 2005458 w 7467600"/>
              <a:gd name="connsiteY166" fmla="*/ 4699540 h 6858000"/>
              <a:gd name="connsiteX167" fmla="*/ 2657186 w 7467600"/>
              <a:gd name="connsiteY167" fmla="*/ 4901687 h 6858000"/>
              <a:gd name="connsiteX168" fmla="*/ 2826662 w 7467600"/>
              <a:gd name="connsiteY168" fmla="*/ 4970362 h 6858000"/>
              <a:gd name="connsiteX169" fmla="*/ 2876100 w 7467600"/>
              <a:gd name="connsiteY169" fmla="*/ 4995397 h 6858000"/>
              <a:gd name="connsiteX170" fmla="*/ 3042600 w 7467600"/>
              <a:gd name="connsiteY170" fmla="*/ 5059532 h 6858000"/>
              <a:gd name="connsiteX171" fmla="*/ 1997014 w 7467600"/>
              <a:gd name="connsiteY171" fmla="*/ 4698007 h 6858000"/>
              <a:gd name="connsiteX172" fmla="*/ 2305292 w 7467600"/>
              <a:gd name="connsiteY172" fmla="*/ 4219492 h 6858000"/>
              <a:gd name="connsiteX173" fmla="*/ 3360922 w 7467600"/>
              <a:gd name="connsiteY173" fmla="*/ 4529373 h 6858000"/>
              <a:gd name="connsiteX174" fmla="*/ 3492420 w 7467600"/>
              <a:gd name="connsiteY174" fmla="*/ 4510145 h 6858000"/>
              <a:gd name="connsiteX175" fmla="*/ 3364086 w 7467600"/>
              <a:gd name="connsiteY175" fmla="*/ 4480340 h 6858000"/>
              <a:gd name="connsiteX176" fmla="*/ 3225818 w 7467600"/>
              <a:gd name="connsiteY176" fmla="*/ 4411822 h 6858000"/>
              <a:gd name="connsiteX177" fmla="*/ 3129696 w 7467600"/>
              <a:gd name="connsiteY177" fmla="*/ 4360704 h 6858000"/>
              <a:gd name="connsiteX178" fmla="*/ 2814545 w 7467600"/>
              <a:gd name="connsiteY178" fmla="*/ 4282955 h 6858000"/>
              <a:gd name="connsiteX179" fmla="*/ 2305292 w 7467600"/>
              <a:gd name="connsiteY179" fmla="*/ 4219492 h 6858000"/>
              <a:gd name="connsiteX180" fmla="*/ 2626982 w 7467600"/>
              <a:gd name="connsiteY180" fmla="*/ 4206450 h 6858000"/>
              <a:gd name="connsiteX181" fmla="*/ 2490617 w 7467600"/>
              <a:gd name="connsiteY181" fmla="*/ 4206951 h 6858000"/>
              <a:gd name="connsiteX182" fmla="*/ 2819869 w 7467600"/>
              <a:gd name="connsiteY182" fmla="*/ 4252936 h 6858000"/>
              <a:gd name="connsiteX183" fmla="*/ 3143018 w 7467600"/>
              <a:gd name="connsiteY183" fmla="*/ 4332698 h 6858000"/>
              <a:gd name="connsiteX184" fmla="*/ 3241520 w 7467600"/>
              <a:gd name="connsiteY184" fmla="*/ 4385112 h 6858000"/>
              <a:gd name="connsiteX185" fmla="*/ 3374575 w 7467600"/>
              <a:gd name="connsiteY185" fmla="*/ 4451517 h 6858000"/>
              <a:gd name="connsiteX186" fmla="*/ 3505221 w 7467600"/>
              <a:gd name="connsiteY186" fmla="*/ 4480757 h 6858000"/>
              <a:gd name="connsiteX187" fmla="*/ 2626982 w 7467600"/>
              <a:gd name="connsiteY187" fmla="*/ 4206450 h 6858000"/>
              <a:gd name="connsiteX188" fmla="*/ 1310106 w 7467600"/>
              <a:gd name="connsiteY188" fmla="*/ 3943217 h 6858000"/>
              <a:gd name="connsiteX189" fmla="*/ 854994 w 7467600"/>
              <a:gd name="connsiteY189" fmla="*/ 4399136 h 6858000"/>
              <a:gd name="connsiteX190" fmla="*/ 742462 w 7467600"/>
              <a:gd name="connsiteY190" fmla="*/ 4594648 h 6858000"/>
              <a:gd name="connsiteX191" fmla="*/ 820602 w 7467600"/>
              <a:gd name="connsiteY191" fmla="*/ 4485915 h 6858000"/>
              <a:gd name="connsiteX192" fmla="*/ 878295 w 7467600"/>
              <a:gd name="connsiteY192" fmla="*/ 4403594 h 6858000"/>
              <a:gd name="connsiteX193" fmla="*/ 1240607 w 7467600"/>
              <a:gd name="connsiteY193" fmla="*/ 4010401 h 6858000"/>
              <a:gd name="connsiteX194" fmla="*/ 1310106 w 7467600"/>
              <a:gd name="connsiteY194" fmla="*/ 3943217 h 6858000"/>
              <a:gd name="connsiteX195" fmla="*/ 1423113 w 7467600"/>
              <a:gd name="connsiteY195" fmla="*/ 3874565 h 6858000"/>
              <a:gd name="connsiteX196" fmla="*/ 1260565 w 7467600"/>
              <a:gd name="connsiteY196" fmla="*/ 4031982 h 6858000"/>
              <a:gd name="connsiteX197" fmla="*/ 901900 w 7467600"/>
              <a:gd name="connsiteY197" fmla="*/ 4421236 h 6858000"/>
              <a:gd name="connsiteX198" fmla="*/ 845044 w 7467600"/>
              <a:gd name="connsiteY198" fmla="*/ 4502436 h 6858000"/>
              <a:gd name="connsiteX199" fmla="*/ 685926 w 7467600"/>
              <a:gd name="connsiteY199" fmla="*/ 4703069 h 6858000"/>
              <a:gd name="connsiteX200" fmla="*/ 684248 w 7467600"/>
              <a:gd name="connsiteY200" fmla="*/ 4706721 h 6858000"/>
              <a:gd name="connsiteX201" fmla="*/ 1423113 w 7467600"/>
              <a:gd name="connsiteY201" fmla="*/ 3874565 h 6858000"/>
              <a:gd name="connsiteX202" fmla="*/ 3316479 w 7467600"/>
              <a:gd name="connsiteY202" fmla="*/ 3872136 h 6858000"/>
              <a:gd name="connsiteX203" fmla="*/ 3546806 w 7467600"/>
              <a:gd name="connsiteY203" fmla="*/ 4356139 h 6858000"/>
              <a:gd name="connsiteX204" fmla="*/ 3364433 w 7467600"/>
              <a:gd name="connsiteY204" fmla="*/ 3953121 h 6858000"/>
              <a:gd name="connsiteX205" fmla="*/ 3316479 w 7467600"/>
              <a:gd name="connsiteY205" fmla="*/ 3872136 h 6858000"/>
              <a:gd name="connsiteX206" fmla="*/ 3291335 w 7467600"/>
              <a:gd name="connsiteY206" fmla="*/ 3767420 h 6858000"/>
              <a:gd name="connsiteX207" fmla="*/ 3390805 w 7467600"/>
              <a:gd name="connsiteY207" fmla="*/ 3937163 h 6858000"/>
              <a:gd name="connsiteX208" fmla="*/ 3579062 w 7467600"/>
              <a:gd name="connsiteY208" fmla="*/ 4359040 h 6858000"/>
              <a:gd name="connsiteX209" fmla="*/ 3467355 w 7467600"/>
              <a:gd name="connsiteY209" fmla="*/ 3988130 h 6858000"/>
              <a:gd name="connsiteX210" fmla="*/ 3310753 w 7467600"/>
              <a:gd name="connsiteY210" fmla="*/ 3787140 h 6858000"/>
              <a:gd name="connsiteX211" fmla="*/ 3291335 w 7467600"/>
              <a:gd name="connsiteY211" fmla="*/ 3767420 h 6858000"/>
              <a:gd name="connsiteX212" fmla="*/ 1635889 w 7467600"/>
              <a:gd name="connsiteY212" fmla="*/ 3709494 h 6858000"/>
              <a:gd name="connsiteX213" fmla="*/ 1634800 w 7467600"/>
              <a:gd name="connsiteY213" fmla="*/ 3731111 h 6858000"/>
              <a:gd name="connsiteX214" fmla="*/ 1635889 w 7467600"/>
              <a:gd name="connsiteY214" fmla="*/ 3709494 h 6858000"/>
              <a:gd name="connsiteX215" fmla="*/ 1510397 w 7467600"/>
              <a:gd name="connsiteY215" fmla="*/ 3684705 h 6858000"/>
              <a:gd name="connsiteX216" fmla="*/ 1146550 w 7467600"/>
              <a:gd name="connsiteY216" fmla="*/ 3802012 h 6858000"/>
              <a:gd name="connsiteX217" fmla="*/ 698834 w 7467600"/>
              <a:gd name="connsiteY217" fmla="*/ 3952272 h 6858000"/>
              <a:gd name="connsiteX218" fmla="*/ 34256 w 7467600"/>
              <a:gd name="connsiteY218" fmla="*/ 4347603 h 6858000"/>
              <a:gd name="connsiteX219" fmla="*/ 527241 w 7467600"/>
              <a:gd name="connsiteY219" fmla="*/ 4065078 h 6858000"/>
              <a:gd name="connsiteX220" fmla="*/ 1510397 w 7467600"/>
              <a:gd name="connsiteY220" fmla="*/ 3684705 h 6858000"/>
              <a:gd name="connsiteX221" fmla="*/ 1313114 w 7467600"/>
              <a:gd name="connsiteY221" fmla="*/ 3655216 h 6858000"/>
              <a:gd name="connsiteX222" fmla="*/ 1109304 w 7467600"/>
              <a:gd name="connsiteY222" fmla="*/ 3669030 h 6858000"/>
              <a:gd name="connsiteX223" fmla="*/ 8129 w 7467600"/>
              <a:gd name="connsiteY223" fmla="*/ 4330519 h 6858000"/>
              <a:gd name="connsiteX224" fmla="*/ 687572 w 7467600"/>
              <a:gd name="connsiteY224" fmla="*/ 3925629 h 6858000"/>
              <a:gd name="connsiteX225" fmla="*/ 1138365 w 7467600"/>
              <a:gd name="connsiteY225" fmla="*/ 3774515 h 6858000"/>
              <a:gd name="connsiteX226" fmla="*/ 1505579 w 7467600"/>
              <a:gd name="connsiteY226" fmla="*/ 3655526 h 6858000"/>
              <a:gd name="connsiteX227" fmla="*/ 1313114 w 7467600"/>
              <a:gd name="connsiteY227" fmla="*/ 3655216 h 6858000"/>
              <a:gd name="connsiteX228" fmla="*/ 3655073 w 7467600"/>
              <a:gd name="connsiteY228" fmla="*/ 3650884 h 6858000"/>
              <a:gd name="connsiteX229" fmla="*/ 3989938 w 7467600"/>
              <a:gd name="connsiteY229" fmla="*/ 3991685 h 6858000"/>
              <a:gd name="connsiteX230" fmla="*/ 4393907 w 7467600"/>
              <a:gd name="connsiteY230" fmla="*/ 4261258 h 6858000"/>
              <a:gd name="connsiteX231" fmla="*/ 4648051 w 7467600"/>
              <a:gd name="connsiteY231" fmla="*/ 4374051 h 6858000"/>
              <a:gd name="connsiteX232" fmla="*/ 4383389 w 7467600"/>
              <a:gd name="connsiteY232" fmla="*/ 4184369 h 6858000"/>
              <a:gd name="connsiteX233" fmla="*/ 4165508 w 7467600"/>
              <a:gd name="connsiteY233" fmla="*/ 4035196 h 6858000"/>
              <a:gd name="connsiteX234" fmla="*/ 4068162 w 7467600"/>
              <a:gd name="connsiteY234" fmla="*/ 3953394 h 6858000"/>
              <a:gd name="connsiteX235" fmla="*/ 3981416 w 7467600"/>
              <a:gd name="connsiteY235" fmla="*/ 3880482 h 6858000"/>
              <a:gd name="connsiteX236" fmla="*/ 3800147 w 7467600"/>
              <a:gd name="connsiteY236" fmla="*/ 3749872 h 6858000"/>
              <a:gd name="connsiteX237" fmla="*/ 3655073 w 7467600"/>
              <a:gd name="connsiteY237" fmla="*/ 3650884 h 6858000"/>
              <a:gd name="connsiteX238" fmla="*/ 3670252 w 7467600"/>
              <a:gd name="connsiteY238" fmla="*/ 3622798 h 6858000"/>
              <a:gd name="connsiteX239" fmla="*/ 3817258 w 7467600"/>
              <a:gd name="connsiteY239" fmla="*/ 3723577 h 6858000"/>
              <a:gd name="connsiteX240" fmla="*/ 4000461 w 7467600"/>
              <a:gd name="connsiteY240" fmla="*/ 3855966 h 6858000"/>
              <a:gd name="connsiteX241" fmla="*/ 4088180 w 7467600"/>
              <a:gd name="connsiteY241" fmla="*/ 3929774 h 6858000"/>
              <a:gd name="connsiteX242" fmla="*/ 4184555 w 7467600"/>
              <a:gd name="connsiteY242" fmla="*/ 4010683 h 6858000"/>
              <a:gd name="connsiteX243" fmla="*/ 4399563 w 7467600"/>
              <a:gd name="connsiteY243" fmla="*/ 4158106 h 6858000"/>
              <a:gd name="connsiteX244" fmla="*/ 4684469 w 7467600"/>
              <a:gd name="connsiteY244" fmla="*/ 4364680 h 6858000"/>
              <a:gd name="connsiteX245" fmla="*/ 4690271 w 7467600"/>
              <a:gd name="connsiteY245" fmla="*/ 4370034 h 6858000"/>
              <a:gd name="connsiteX246" fmla="*/ 4136093 w 7467600"/>
              <a:gd name="connsiteY246" fmla="*/ 3858466 h 6858000"/>
              <a:gd name="connsiteX247" fmla="*/ 3670252 w 7467600"/>
              <a:gd name="connsiteY247" fmla="*/ 3622798 h 6858000"/>
              <a:gd name="connsiteX248" fmla="*/ 4440129 w 7467600"/>
              <a:gd name="connsiteY248" fmla="*/ 3448571 h 6858000"/>
              <a:gd name="connsiteX249" fmla="*/ 4856525 w 7467600"/>
              <a:gd name="connsiteY249" fmla="*/ 3915351 h 6858000"/>
              <a:gd name="connsiteX250" fmla="*/ 5059055 w 7467600"/>
              <a:gd name="connsiteY250" fmla="*/ 4108918 h 6858000"/>
              <a:gd name="connsiteX251" fmla="*/ 5290070 w 7467600"/>
              <a:gd name="connsiteY251" fmla="*/ 4263619 h 6858000"/>
              <a:gd name="connsiteX252" fmla="*/ 4834991 w 7467600"/>
              <a:gd name="connsiteY252" fmla="*/ 3830985 h 6858000"/>
              <a:gd name="connsiteX253" fmla="*/ 4440129 w 7467600"/>
              <a:gd name="connsiteY253" fmla="*/ 3448571 h 6858000"/>
              <a:gd name="connsiteX254" fmla="*/ 4441737 w 7467600"/>
              <a:gd name="connsiteY254" fmla="*/ 3399734 h 6858000"/>
              <a:gd name="connsiteX255" fmla="*/ 4431236 w 7467600"/>
              <a:gd name="connsiteY255" fmla="*/ 3400954 h 6858000"/>
              <a:gd name="connsiteX256" fmla="*/ 4557150 w 7467600"/>
              <a:gd name="connsiteY256" fmla="*/ 3510023 h 6858000"/>
              <a:gd name="connsiteX257" fmla="*/ 4856936 w 7467600"/>
              <a:gd name="connsiteY257" fmla="*/ 3809146 h 6858000"/>
              <a:gd name="connsiteX258" fmla="*/ 5111996 w 7467600"/>
              <a:gd name="connsiteY258" fmla="*/ 4065759 h 6858000"/>
              <a:gd name="connsiteX259" fmla="*/ 5388878 w 7467600"/>
              <a:gd name="connsiteY259" fmla="*/ 4300185 h 6858000"/>
              <a:gd name="connsiteX260" fmla="*/ 5425556 w 7467600"/>
              <a:gd name="connsiteY260" fmla="*/ 4308967 h 6858000"/>
              <a:gd name="connsiteX261" fmla="*/ 4943646 w 7467600"/>
              <a:gd name="connsiteY261" fmla="*/ 3822916 h 6858000"/>
              <a:gd name="connsiteX262" fmla="*/ 4594837 w 7467600"/>
              <a:gd name="connsiteY262" fmla="*/ 3532274 h 6858000"/>
              <a:gd name="connsiteX263" fmla="*/ 4441737 w 7467600"/>
              <a:gd name="connsiteY263" fmla="*/ 3399734 h 6858000"/>
              <a:gd name="connsiteX264" fmla="*/ 5425834 w 7467600"/>
              <a:gd name="connsiteY264" fmla="*/ 3162785 h 6858000"/>
              <a:gd name="connsiteX265" fmla="*/ 5401644 w 7467600"/>
              <a:gd name="connsiteY265" fmla="*/ 3617847 h 6858000"/>
              <a:gd name="connsiteX266" fmla="*/ 5467256 w 7467600"/>
              <a:gd name="connsiteY266" fmla="*/ 4175494 h 6858000"/>
              <a:gd name="connsiteX267" fmla="*/ 5448069 w 7467600"/>
              <a:gd name="connsiteY267" fmla="*/ 3567554 h 6858000"/>
              <a:gd name="connsiteX268" fmla="*/ 5425834 w 7467600"/>
              <a:gd name="connsiteY268" fmla="*/ 3162785 h 6858000"/>
              <a:gd name="connsiteX269" fmla="*/ 1318687 w 7467600"/>
              <a:gd name="connsiteY269" fmla="*/ 3113840 h 6858000"/>
              <a:gd name="connsiteX270" fmla="*/ 1066793 w 7467600"/>
              <a:gd name="connsiteY270" fmla="*/ 3212171 h 6858000"/>
              <a:gd name="connsiteX271" fmla="*/ 993319 w 7467600"/>
              <a:gd name="connsiteY271" fmla="*/ 3247648 h 6858000"/>
              <a:gd name="connsiteX272" fmla="*/ 853081 w 7467600"/>
              <a:gd name="connsiteY272" fmla="*/ 3312410 h 6858000"/>
              <a:gd name="connsiteX273" fmla="*/ 805957 w 7467600"/>
              <a:gd name="connsiteY273" fmla="*/ 3330443 h 6858000"/>
              <a:gd name="connsiteX274" fmla="*/ 1318687 w 7467600"/>
              <a:gd name="connsiteY274" fmla="*/ 3113840 h 6858000"/>
              <a:gd name="connsiteX275" fmla="*/ 5453702 w 7467600"/>
              <a:gd name="connsiteY275" fmla="*/ 3090882 h 6858000"/>
              <a:gd name="connsiteX276" fmla="*/ 5480135 w 7467600"/>
              <a:gd name="connsiteY276" fmla="*/ 3565802 h 6858000"/>
              <a:gd name="connsiteX277" fmla="*/ 5499023 w 7467600"/>
              <a:gd name="connsiteY277" fmla="*/ 4166310 h 6858000"/>
              <a:gd name="connsiteX278" fmla="*/ 5547022 w 7467600"/>
              <a:gd name="connsiteY278" fmla="*/ 3607838 h 6858000"/>
              <a:gd name="connsiteX279" fmla="*/ 5515964 w 7467600"/>
              <a:gd name="connsiteY279" fmla="*/ 3378541 h 6858000"/>
              <a:gd name="connsiteX280" fmla="*/ 5453702 w 7467600"/>
              <a:gd name="connsiteY280" fmla="*/ 3090882 h 6858000"/>
              <a:gd name="connsiteX281" fmla="*/ 1238695 w 7467600"/>
              <a:gd name="connsiteY281" fmla="*/ 3076820 h 6858000"/>
              <a:gd name="connsiteX282" fmla="*/ 716371 w 7467600"/>
              <a:gd name="connsiteY282" fmla="*/ 3293249 h 6858000"/>
              <a:gd name="connsiteX283" fmla="*/ 579522 w 7467600"/>
              <a:gd name="connsiteY283" fmla="*/ 3371759 h 6858000"/>
              <a:gd name="connsiteX284" fmla="*/ 600288 w 7467600"/>
              <a:gd name="connsiteY284" fmla="*/ 3365555 h 6858000"/>
              <a:gd name="connsiteX285" fmla="*/ 840692 w 7467600"/>
              <a:gd name="connsiteY285" fmla="*/ 3284921 h 6858000"/>
              <a:gd name="connsiteX286" fmla="*/ 979248 w 7467600"/>
              <a:gd name="connsiteY286" fmla="*/ 3221003 h 6858000"/>
              <a:gd name="connsiteX287" fmla="*/ 1053282 w 7467600"/>
              <a:gd name="connsiteY287" fmla="*/ 3185247 h 6858000"/>
              <a:gd name="connsiteX288" fmla="*/ 1320603 w 7467600"/>
              <a:gd name="connsiteY288" fmla="*/ 3081281 h 6858000"/>
              <a:gd name="connsiteX289" fmla="*/ 1238695 w 7467600"/>
              <a:gd name="connsiteY289" fmla="*/ 3076820 h 6858000"/>
              <a:gd name="connsiteX290" fmla="*/ 5425627 w 7467600"/>
              <a:gd name="connsiteY290" fmla="*/ 2954192 h 6858000"/>
              <a:gd name="connsiteX291" fmla="*/ 5470770 w 7467600"/>
              <a:gd name="connsiteY291" fmla="*/ 3005435 h 6858000"/>
              <a:gd name="connsiteX292" fmla="*/ 5519779 w 7467600"/>
              <a:gd name="connsiteY292" fmla="*/ 4359223 h 6858000"/>
              <a:gd name="connsiteX293" fmla="*/ 5520293 w 7467600"/>
              <a:gd name="connsiteY293" fmla="*/ 4360602 h 6858000"/>
              <a:gd name="connsiteX294" fmla="*/ 5767221 w 7467600"/>
              <a:gd name="connsiteY294" fmla="*/ 4665564 h 6858000"/>
              <a:gd name="connsiteX295" fmla="*/ 6937169 w 7467600"/>
              <a:gd name="connsiteY295" fmla="*/ 4815941 h 6858000"/>
              <a:gd name="connsiteX296" fmla="*/ 6953922 w 7467600"/>
              <a:gd name="connsiteY296" fmla="*/ 4890068 h 6858000"/>
              <a:gd name="connsiteX297" fmla="*/ 6071359 w 7467600"/>
              <a:gd name="connsiteY297" fmla="*/ 4770770 h 6858000"/>
              <a:gd name="connsiteX298" fmla="*/ 6038839 w 7467600"/>
              <a:gd name="connsiteY298" fmla="*/ 4764474 h 6858000"/>
              <a:gd name="connsiteX299" fmla="*/ 6038706 w 7467600"/>
              <a:gd name="connsiteY299" fmla="*/ 4763847 h 6858000"/>
              <a:gd name="connsiteX300" fmla="*/ 6037784 w 7467600"/>
              <a:gd name="connsiteY300" fmla="*/ 4764270 h 6858000"/>
              <a:gd name="connsiteX301" fmla="*/ 6038839 w 7467600"/>
              <a:gd name="connsiteY301" fmla="*/ 4764474 h 6858000"/>
              <a:gd name="connsiteX302" fmla="*/ 6040338 w 7467600"/>
              <a:gd name="connsiteY302" fmla="*/ 4771418 h 6858000"/>
              <a:gd name="connsiteX303" fmla="*/ 6024488 w 7467600"/>
              <a:gd name="connsiteY303" fmla="*/ 4809903 h 6858000"/>
              <a:gd name="connsiteX304" fmla="*/ 5599771 w 7467600"/>
              <a:gd name="connsiteY304" fmla="*/ 5509652 h 6858000"/>
              <a:gd name="connsiteX305" fmla="*/ 5548843 w 7467600"/>
              <a:gd name="connsiteY305" fmla="*/ 5563845 h 6858000"/>
              <a:gd name="connsiteX306" fmla="*/ 5940952 w 7467600"/>
              <a:gd name="connsiteY306" fmla="*/ 6250028 h 6858000"/>
              <a:gd name="connsiteX307" fmla="*/ 6043441 w 7467600"/>
              <a:gd name="connsiteY307" fmla="*/ 6665847 h 6858000"/>
              <a:gd name="connsiteX308" fmla="*/ 6093432 w 7467600"/>
              <a:gd name="connsiteY308" fmla="*/ 6858000 h 6858000"/>
              <a:gd name="connsiteX309" fmla="*/ 6034344 w 7467600"/>
              <a:gd name="connsiteY309" fmla="*/ 6858000 h 6858000"/>
              <a:gd name="connsiteX310" fmla="*/ 6026679 w 7467600"/>
              <a:gd name="connsiteY310" fmla="*/ 6836959 h 6858000"/>
              <a:gd name="connsiteX311" fmla="*/ 5800441 w 7467600"/>
              <a:gd name="connsiteY311" fmla="*/ 6335286 h 6858000"/>
              <a:gd name="connsiteX312" fmla="*/ 5526562 w 7467600"/>
              <a:gd name="connsiteY312" fmla="*/ 5705388 h 6858000"/>
              <a:gd name="connsiteX313" fmla="*/ 5519640 w 7467600"/>
              <a:gd name="connsiteY313" fmla="*/ 5683774 h 6858000"/>
              <a:gd name="connsiteX314" fmla="*/ 5844559 w 7467600"/>
              <a:gd name="connsiteY314" fmla="*/ 6553349 h 6858000"/>
              <a:gd name="connsiteX315" fmla="*/ 5975994 w 7467600"/>
              <a:gd name="connsiteY315" fmla="*/ 6858000 h 6858000"/>
              <a:gd name="connsiteX316" fmla="*/ 5898547 w 7467600"/>
              <a:gd name="connsiteY316" fmla="*/ 6858000 h 6858000"/>
              <a:gd name="connsiteX317" fmla="*/ 5682041 w 7467600"/>
              <a:gd name="connsiteY317" fmla="*/ 6355860 h 6858000"/>
              <a:gd name="connsiteX318" fmla="*/ 5461758 w 7467600"/>
              <a:gd name="connsiteY318" fmla="*/ 5820220 h 6858000"/>
              <a:gd name="connsiteX319" fmla="*/ 5237282 w 7467600"/>
              <a:gd name="connsiteY319" fmla="*/ 6579086 h 6858000"/>
              <a:gd name="connsiteX320" fmla="*/ 5115009 w 7467600"/>
              <a:gd name="connsiteY320" fmla="*/ 6858000 h 6858000"/>
              <a:gd name="connsiteX321" fmla="*/ 5028074 w 7467600"/>
              <a:gd name="connsiteY321" fmla="*/ 6858000 h 6858000"/>
              <a:gd name="connsiteX322" fmla="*/ 5079508 w 7467600"/>
              <a:gd name="connsiteY322" fmla="*/ 6749074 h 6858000"/>
              <a:gd name="connsiteX323" fmla="*/ 5371846 w 7467600"/>
              <a:gd name="connsiteY323" fmla="*/ 5924413 h 6858000"/>
              <a:gd name="connsiteX324" fmla="*/ 5270512 w 7467600"/>
              <a:gd name="connsiteY324" fmla="*/ 6138975 h 6858000"/>
              <a:gd name="connsiteX325" fmla="*/ 5062409 w 7467600"/>
              <a:gd name="connsiteY325" fmla="*/ 6653544 h 6858000"/>
              <a:gd name="connsiteX326" fmla="*/ 5036628 w 7467600"/>
              <a:gd name="connsiteY326" fmla="*/ 6754247 h 6858000"/>
              <a:gd name="connsiteX327" fmla="*/ 5009112 w 7467600"/>
              <a:gd name="connsiteY327" fmla="*/ 6858000 h 6858000"/>
              <a:gd name="connsiteX328" fmla="*/ 4976679 w 7467600"/>
              <a:gd name="connsiteY328" fmla="*/ 6858000 h 6858000"/>
              <a:gd name="connsiteX329" fmla="*/ 5006537 w 7467600"/>
              <a:gd name="connsiteY329" fmla="*/ 6747068 h 6858000"/>
              <a:gd name="connsiteX330" fmla="*/ 5032723 w 7467600"/>
              <a:gd name="connsiteY330" fmla="*/ 6644957 h 6858000"/>
              <a:gd name="connsiteX331" fmla="*/ 5242949 w 7467600"/>
              <a:gd name="connsiteY331" fmla="*/ 6125175 h 6858000"/>
              <a:gd name="connsiteX332" fmla="*/ 5286321 w 7467600"/>
              <a:gd name="connsiteY332" fmla="*/ 6033555 h 6858000"/>
              <a:gd name="connsiteX333" fmla="*/ 5008210 w 7467600"/>
              <a:gd name="connsiteY333" fmla="*/ 6649194 h 6858000"/>
              <a:gd name="connsiteX334" fmla="*/ 4986321 w 7467600"/>
              <a:gd name="connsiteY334" fmla="*/ 6765687 h 6858000"/>
              <a:gd name="connsiteX335" fmla="*/ 4973474 w 7467600"/>
              <a:gd name="connsiteY335" fmla="*/ 6858000 h 6858000"/>
              <a:gd name="connsiteX336" fmla="*/ 4907178 w 7467600"/>
              <a:gd name="connsiteY336" fmla="*/ 6858000 h 6858000"/>
              <a:gd name="connsiteX337" fmla="*/ 4910810 w 7467600"/>
              <a:gd name="connsiteY337" fmla="*/ 6829660 h 6858000"/>
              <a:gd name="connsiteX338" fmla="*/ 4987461 w 7467600"/>
              <a:gd name="connsiteY338" fmla="*/ 6432994 h 6858000"/>
              <a:gd name="connsiteX339" fmla="*/ 5179262 w 7467600"/>
              <a:gd name="connsiteY339" fmla="*/ 6035044 h 6858000"/>
              <a:gd name="connsiteX340" fmla="*/ 4689678 w 7467600"/>
              <a:gd name="connsiteY340" fmla="*/ 6440241 h 6858000"/>
              <a:gd name="connsiteX341" fmla="*/ 4477543 w 7467600"/>
              <a:gd name="connsiteY341" fmla="*/ 6674836 h 6858000"/>
              <a:gd name="connsiteX342" fmla="*/ 4329957 w 7467600"/>
              <a:gd name="connsiteY342" fmla="*/ 6858000 h 6858000"/>
              <a:gd name="connsiteX343" fmla="*/ 4218595 w 7467600"/>
              <a:gd name="connsiteY343" fmla="*/ 6858000 h 6858000"/>
              <a:gd name="connsiteX344" fmla="*/ 4368888 w 7467600"/>
              <a:gd name="connsiteY344" fmla="*/ 6668412 h 6858000"/>
              <a:gd name="connsiteX345" fmla="*/ 4563091 w 7467600"/>
              <a:gd name="connsiteY345" fmla="*/ 6442508 h 6858000"/>
              <a:gd name="connsiteX346" fmla="*/ 5387324 w 7467600"/>
              <a:gd name="connsiteY346" fmla="*/ 5705830 h 6858000"/>
              <a:gd name="connsiteX347" fmla="*/ 5073620 w 7467600"/>
              <a:gd name="connsiteY347" fmla="*/ 5955437 h 6858000"/>
              <a:gd name="connsiteX348" fmla="*/ 4689789 w 7467600"/>
              <a:gd name="connsiteY348" fmla="*/ 6268382 h 6858000"/>
              <a:gd name="connsiteX349" fmla="*/ 4418722 w 7467600"/>
              <a:gd name="connsiteY349" fmla="*/ 6570886 h 6858000"/>
              <a:gd name="connsiteX350" fmla="*/ 4214944 w 7467600"/>
              <a:gd name="connsiteY350" fmla="*/ 6858000 h 6858000"/>
              <a:gd name="connsiteX351" fmla="*/ 4177898 w 7467600"/>
              <a:gd name="connsiteY351" fmla="*/ 6858000 h 6858000"/>
              <a:gd name="connsiteX352" fmla="*/ 4391597 w 7467600"/>
              <a:gd name="connsiteY352" fmla="*/ 6556370 h 6858000"/>
              <a:gd name="connsiteX353" fmla="*/ 4668889 w 7467600"/>
              <a:gd name="connsiteY353" fmla="*/ 6246399 h 6858000"/>
              <a:gd name="connsiteX354" fmla="*/ 5055427 w 7467600"/>
              <a:gd name="connsiteY354" fmla="*/ 5931476 h 6858000"/>
              <a:gd name="connsiteX355" fmla="*/ 5371814 w 7467600"/>
              <a:gd name="connsiteY355" fmla="*/ 5678975 h 6858000"/>
              <a:gd name="connsiteX356" fmla="*/ 4987918 w 7467600"/>
              <a:gd name="connsiteY356" fmla="*/ 5838701 h 6858000"/>
              <a:gd name="connsiteX357" fmla="*/ 4317146 w 7467600"/>
              <a:gd name="connsiteY357" fmla="*/ 6587716 h 6858000"/>
              <a:gd name="connsiteX358" fmla="*/ 4171627 w 7467600"/>
              <a:gd name="connsiteY358" fmla="*/ 6858000 h 6858000"/>
              <a:gd name="connsiteX359" fmla="*/ 4081585 w 7467600"/>
              <a:gd name="connsiteY359" fmla="*/ 6858000 h 6858000"/>
              <a:gd name="connsiteX360" fmla="*/ 4238603 w 7467600"/>
              <a:gd name="connsiteY360" fmla="*/ 6559341 h 6858000"/>
              <a:gd name="connsiteX361" fmla="*/ 4778333 w 7467600"/>
              <a:gd name="connsiteY361" fmla="*/ 5873626 h 6858000"/>
              <a:gd name="connsiteX362" fmla="*/ 5414185 w 7467600"/>
              <a:gd name="connsiteY362" fmla="*/ 5573882 h 6858000"/>
              <a:gd name="connsiteX363" fmla="*/ 5959648 w 7467600"/>
              <a:gd name="connsiteY363" fmla="*/ 4760797 h 6858000"/>
              <a:gd name="connsiteX364" fmla="*/ 5355019 w 7467600"/>
              <a:gd name="connsiteY364" fmla="*/ 4734672 h 6858000"/>
              <a:gd name="connsiteX365" fmla="*/ 5083565 w 7467600"/>
              <a:gd name="connsiteY365" fmla="*/ 5179121 h 6858000"/>
              <a:gd name="connsiteX366" fmla="*/ 4713577 w 7467600"/>
              <a:gd name="connsiteY366" fmla="*/ 5616803 h 6858000"/>
              <a:gd name="connsiteX367" fmla="*/ 3989559 w 7467600"/>
              <a:gd name="connsiteY367" fmla="*/ 6145945 h 6858000"/>
              <a:gd name="connsiteX368" fmla="*/ 3939824 w 7467600"/>
              <a:gd name="connsiteY368" fmla="*/ 6066900 h 6858000"/>
              <a:gd name="connsiteX369" fmla="*/ 4584537 w 7467600"/>
              <a:gd name="connsiteY369" fmla="*/ 5324826 h 6858000"/>
              <a:gd name="connsiteX370" fmla="*/ 5037105 w 7467600"/>
              <a:gd name="connsiteY370" fmla="*/ 5088765 h 6858000"/>
              <a:gd name="connsiteX371" fmla="*/ 5039930 w 7467600"/>
              <a:gd name="connsiteY371" fmla="*/ 5089585 h 6858000"/>
              <a:gd name="connsiteX372" fmla="*/ 5263764 w 7467600"/>
              <a:gd name="connsiteY372" fmla="*/ 4735525 h 6858000"/>
              <a:gd name="connsiteX373" fmla="*/ 4086300 w 7467600"/>
              <a:gd name="connsiteY373" fmla="*/ 4884599 h 6858000"/>
              <a:gd name="connsiteX374" fmla="*/ 4085485 w 7467600"/>
              <a:gd name="connsiteY374" fmla="*/ 4899070 h 6858000"/>
              <a:gd name="connsiteX375" fmla="*/ 3871915 w 7467600"/>
              <a:gd name="connsiteY375" fmla="*/ 5253645 h 6858000"/>
              <a:gd name="connsiteX376" fmla="*/ 3799374 w 7467600"/>
              <a:gd name="connsiteY376" fmla="*/ 5466127 h 6858000"/>
              <a:gd name="connsiteX377" fmla="*/ 3498850 w 7467600"/>
              <a:gd name="connsiteY377" fmla="*/ 6661888 h 6858000"/>
              <a:gd name="connsiteX378" fmla="*/ 3399216 w 7467600"/>
              <a:gd name="connsiteY378" fmla="*/ 6858000 h 6858000"/>
              <a:gd name="connsiteX379" fmla="*/ 3303688 w 7467600"/>
              <a:gd name="connsiteY379" fmla="*/ 6858000 h 6858000"/>
              <a:gd name="connsiteX380" fmla="*/ 3391774 w 7467600"/>
              <a:gd name="connsiteY380" fmla="*/ 6697181 h 6858000"/>
              <a:gd name="connsiteX381" fmla="*/ 3735540 w 7467600"/>
              <a:gd name="connsiteY381" fmla="*/ 5546923 h 6858000"/>
              <a:gd name="connsiteX382" fmla="*/ 3729438 w 7467600"/>
              <a:gd name="connsiteY382" fmla="*/ 5569058 h 6858000"/>
              <a:gd name="connsiteX383" fmla="*/ 3707782 w 7467600"/>
              <a:gd name="connsiteY383" fmla="*/ 5644908 h 6858000"/>
              <a:gd name="connsiteX384" fmla="*/ 3583827 w 7467600"/>
              <a:gd name="connsiteY384" fmla="*/ 6039215 h 6858000"/>
              <a:gd name="connsiteX385" fmla="*/ 3547861 w 7467600"/>
              <a:gd name="connsiteY385" fmla="*/ 6129609 h 6858000"/>
              <a:gd name="connsiteX386" fmla="*/ 3490905 w 7467600"/>
              <a:gd name="connsiteY386" fmla="*/ 6277660 h 6858000"/>
              <a:gd name="connsiteX387" fmla="*/ 3455859 w 7467600"/>
              <a:gd name="connsiteY387" fmla="*/ 6391301 h 6858000"/>
              <a:gd name="connsiteX388" fmla="*/ 3429112 w 7467600"/>
              <a:gd name="connsiteY388" fmla="*/ 6479469 h 6858000"/>
              <a:gd name="connsiteX389" fmla="*/ 3304862 w 7467600"/>
              <a:gd name="connsiteY389" fmla="*/ 6796476 h 6858000"/>
              <a:gd name="connsiteX390" fmla="*/ 3276071 w 7467600"/>
              <a:gd name="connsiteY390" fmla="*/ 6858000 h 6858000"/>
              <a:gd name="connsiteX391" fmla="*/ 3240805 w 7467600"/>
              <a:gd name="connsiteY391" fmla="*/ 6858000 h 6858000"/>
              <a:gd name="connsiteX392" fmla="*/ 3275917 w 7467600"/>
              <a:gd name="connsiteY392" fmla="*/ 6783192 h 6858000"/>
              <a:gd name="connsiteX393" fmla="*/ 3399358 w 7467600"/>
              <a:gd name="connsiteY393" fmla="*/ 6469011 h 6858000"/>
              <a:gd name="connsiteX394" fmla="*/ 3425650 w 7467600"/>
              <a:gd name="connsiteY394" fmla="*/ 6381333 h 6858000"/>
              <a:gd name="connsiteX395" fmla="*/ 3460661 w 7467600"/>
              <a:gd name="connsiteY395" fmla="*/ 6266763 h 6858000"/>
              <a:gd name="connsiteX396" fmla="*/ 3518021 w 7467600"/>
              <a:gd name="connsiteY396" fmla="*/ 6117298 h 6858000"/>
              <a:gd name="connsiteX397" fmla="*/ 3554035 w 7467600"/>
              <a:gd name="connsiteY397" fmla="*/ 6027832 h 6858000"/>
              <a:gd name="connsiteX398" fmla="*/ 3677174 w 7467600"/>
              <a:gd name="connsiteY398" fmla="*/ 5636351 h 6858000"/>
              <a:gd name="connsiteX399" fmla="*/ 3698819 w 7467600"/>
              <a:gd name="connsiteY399" fmla="*/ 5560503 h 6858000"/>
              <a:gd name="connsiteX400" fmla="*/ 3702094 w 7467600"/>
              <a:gd name="connsiteY400" fmla="*/ 5549194 h 6858000"/>
              <a:gd name="connsiteX401" fmla="*/ 3398355 w 7467600"/>
              <a:gd name="connsiteY401" fmla="*/ 6094603 h 6858000"/>
              <a:gd name="connsiteX402" fmla="*/ 3193941 w 7467600"/>
              <a:gd name="connsiteY402" fmla="*/ 6798775 h 6858000"/>
              <a:gd name="connsiteX403" fmla="*/ 3184140 w 7467600"/>
              <a:gd name="connsiteY403" fmla="*/ 6858000 h 6858000"/>
              <a:gd name="connsiteX404" fmla="*/ 3099978 w 7467600"/>
              <a:gd name="connsiteY404" fmla="*/ 6858000 h 6858000"/>
              <a:gd name="connsiteX405" fmla="*/ 3101556 w 7467600"/>
              <a:gd name="connsiteY405" fmla="*/ 6843337 h 6858000"/>
              <a:gd name="connsiteX406" fmla="*/ 3370162 w 7467600"/>
              <a:gd name="connsiteY406" fmla="*/ 5785550 h 6858000"/>
              <a:gd name="connsiteX407" fmla="*/ 3746477 w 7467600"/>
              <a:gd name="connsiteY407" fmla="*/ 5377889 h 6858000"/>
              <a:gd name="connsiteX408" fmla="*/ 3863399 w 7467600"/>
              <a:gd name="connsiteY408" fmla="*/ 5087257 h 6858000"/>
              <a:gd name="connsiteX409" fmla="*/ 3968712 w 7467600"/>
              <a:gd name="connsiteY409" fmla="*/ 4913989 h 6858000"/>
              <a:gd name="connsiteX410" fmla="*/ 2792390 w 7467600"/>
              <a:gd name="connsiteY410" fmla="*/ 5382974 h 6858000"/>
              <a:gd name="connsiteX411" fmla="*/ 2714982 w 7467600"/>
              <a:gd name="connsiteY411" fmla="*/ 5427051 h 6858000"/>
              <a:gd name="connsiteX412" fmla="*/ 2813361 w 7467600"/>
              <a:gd name="connsiteY412" fmla="*/ 6023912 h 6858000"/>
              <a:gd name="connsiteX413" fmla="*/ 2688430 w 7467600"/>
              <a:gd name="connsiteY413" fmla="*/ 6801564 h 6858000"/>
              <a:gd name="connsiteX414" fmla="*/ 2629626 w 7467600"/>
              <a:gd name="connsiteY414" fmla="*/ 6763394 h 6858000"/>
              <a:gd name="connsiteX415" fmla="*/ 2565328 w 7467600"/>
              <a:gd name="connsiteY415" fmla="*/ 5516399 h 6858000"/>
              <a:gd name="connsiteX416" fmla="*/ 1922999 w 7467600"/>
              <a:gd name="connsiteY416" fmla="*/ 5980343 h 6858000"/>
              <a:gd name="connsiteX417" fmla="*/ 1950261 w 7467600"/>
              <a:gd name="connsiteY417" fmla="*/ 6405858 h 6858000"/>
              <a:gd name="connsiteX418" fmla="*/ 2365554 w 7467600"/>
              <a:gd name="connsiteY418" fmla="*/ 6759107 h 6858000"/>
              <a:gd name="connsiteX419" fmla="*/ 2424142 w 7467600"/>
              <a:gd name="connsiteY419" fmla="*/ 6858000 h 6858000"/>
              <a:gd name="connsiteX420" fmla="*/ 2395994 w 7467600"/>
              <a:gd name="connsiteY420" fmla="*/ 6858000 h 6858000"/>
              <a:gd name="connsiteX421" fmla="*/ 2392863 w 7467600"/>
              <a:gd name="connsiteY421" fmla="*/ 6852964 h 6858000"/>
              <a:gd name="connsiteX422" fmla="*/ 2017589 w 7467600"/>
              <a:gd name="connsiteY422" fmla="*/ 6493982 h 6858000"/>
              <a:gd name="connsiteX423" fmla="*/ 2147336 w 7467600"/>
              <a:gd name="connsiteY423" fmla="*/ 6594052 h 6858000"/>
              <a:gd name="connsiteX424" fmla="*/ 2207047 w 7467600"/>
              <a:gd name="connsiteY424" fmla="*/ 6654540 h 6858000"/>
              <a:gd name="connsiteX425" fmla="*/ 2299106 w 7467600"/>
              <a:gd name="connsiteY425" fmla="*/ 6778931 h 6858000"/>
              <a:gd name="connsiteX426" fmla="*/ 2314430 w 7467600"/>
              <a:gd name="connsiteY426" fmla="*/ 6801144 h 6858000"/>
              <a:gd name="connsiteX427" fmla="*/ 2352406 w 7467600"/>
              <a:gd name="connsiteY427" fmla="*/ 6858000 h 6858000"/>
              <a:gd name="connsiteX428" fmla="*/ 2314492 w 7467600"/>
              <a:gd name="connsiteY428" fmla="*/ 6858000 h 6858000"/>
              <a:gd name="connsiteX429" fmla="*/ 2288095 w 7467600"/>
              <a:gd name="connsiteY429" fmla="*/ 6818030 h 6858000"/>
              <a:gd name="connsiteX430" fmla="*/ 2272768 w 7467600"/>
              <a:gd name="connsiteY430" fmla="*/ 6795822 h 6858000"/>
              <a:gd name="connsiteX431" fmla="*/ 2182715 w 7467600"/>
              <a:gd name="connsiteY431" fmla="*/ 6675071 h 6858000"/>
              <a:gd name="connsiteX432" fmla="*/ 2032061 w 7467600"/>
              <a:gd name="connsiteY432" fmla="*/ 6541380 h 6858000"/>
              <a:gd name="connsiteX433" fmla="*/ 2257220 w 7467600"/>
              <a:gd name="connsiteY433" fmla="*/ 6826257 h 6858000"/>
              <a:gd name="connsiteX434" fmla="*/ 2281324 w 7467600"/>
              <a:gd name="connsiteY434" fmla="*/ 6858000 h 6858000"/>
              <a:gd name="connsiteX435" fmla="*/ 2242860 w 7467600"/>
              <a:gd name="connsiteY435" fmla="*/ 6858000 h 6858000"/>
              <a:gd name="connsiteX436" fmla="*/ 2232818 w 7467600"/>
              <a:gd name="connsiteY436" fmla="*/ 6844926 h 6858000"/>
              <a:gd name="connsiteX437" fmla="*/ 1990172 w 7467600"/>
              <a:gd name="connsiteY437" fmla="*/ 6542121 h 6858000"/>
              <a:gd name="connsiteX438" fmla="*/ 2124090 w 7467600"/>
              <a:gd name="connsiteY438" fmla="*/ 6761017 h 6858000"/>
              <a:gd name="connsiteX439" fmla="*/ 2200380 w 7467600"/>
              <a:gd name="connsiteY439" fmla="*/ 6858000 h 6858000"/>
              <a:gd name="connsiteX440" fmla="*/ 2147507 w 7467600"/>
              <a:gd name="connsiteY440" fmla="*/ 6858000 h 6858000"/>
              <a:gd name="connsiteX441" fmla="*/ 2070668 w 7467600"/>
              <a:gd name="connsiteY441" fmla="*/ 6761520 h 6858000"/>
              <a:gd name="connsiteX442" fmla="*/ 1975142 w 7467600"/>
              <a:gd name="connsiteY442" fmla="*/ 6585570 h 6858000"/>
              <a:gd name="connsiteX443" fmla="*/ 2050035 w 7467600"/>
              <a:gd name="connsiteY443" fmla="*/ 6813345 h 6858000"/>
              <a:gd name="connsiteX444" fmla="*/ 2063025 w 7467600"/>
              <a:gd name="connsiteY444" fmla="*/ 6858000 h 6858000"/>
              <a:gd name="connsiteX445" fmla="*/ 2021675 w 7467600"/>
              <a:gd name="connsiteY445" fmla="*/ 6858000 h 6858000"/>
              <a:gd name="connsiteX446" fmla="*/ 2019308 w 7467600"/>
              <a:gd name="connsiteY446" fmla="*/ 6847118 h 6858000"/>
              <a:gd name="connsiteX447" fmla="*/ 1938835 w 7467600"/>
              <a:gd name="connsiteY447" fmla="*/ 6551160 h 6858000"/>
              <a:gd name="connsiteX448" fmla="*/ 1953230 w 7467600"/>
              <a:gd name="connsiteY448" fmla="*/ 6759699 h 6858000"/>
              <a:gd name="connsiteX449" fmla="*/ 1956763 w 7467600"/>
              <a:gd name="connsiteY449" fmla="*/ 6778191 h 6858000"/>
              <a:gd name="connsiteX450" fmla="*/ 1967925 w 7467600"/>
              <a:gd name="connsiteY450" fmla="*/ 6858000 h 6858000"/>
              <a:gd name="connsiteX451" fmla="*/ 1936622 w 7467600"/>
              <a:gd name="connsiteY451" fmla="*/ 6858000 h 6858000"/>
              <a:gd name="connsiteX452" fmla="*/ 1926261 w 7467600"/>
              <a:gd name="connsiteY452" fmla="*/ 6784064 h 6858000"/>
              <a:gd name="connsiteX453" fmla="*/ 1922724 w 7467600"/>
              <a:gd name="connsiteY453" fmla="*/ 6765577 h 6858000"/>
              <a:gd name="connsiteX454" fmla="*/ 1904650 w 7467600"/>
              <a:gd name="connsiteY454" fmla="*/ 6639616 h 6858000"/>
              <a:gd name="connsiteX455" fmla="*/ 1885273 w 7467600"/>
              <a:gd name="connsiteY455" fmla="*/ 6858000 h 6858000"/>
              <a:gd name="connsiteX456" fmla="*/ 1854363 w 7467600"/>
              <a:gd name="connsiteY456" fmla="*/ 6858000 h 6858000"/>
              <a:gd name="connsiteX457" fmla="*/ 1880391 w 7467600"/>
              <a:gd name="connsiteY457" fmla="*/ 6603796 h 6858000"/>
              <a:gd name="connsiteX458" fmla="*/ 1818273 w 7467600"/>
              <a:gd name="connsiteY458" fmla="*/ 6715729 h 6858000"/>
              <a:gd name="connsiteX459" fmla="*/ 1794691 w 7467600"/>
              <a:gd name="connsiteY459" fmla="*/ 6843239 h 6858000"/>
              <a:gd name="connsiteX460" fmla="*/ 1794914 w 7467600"/>
              <a:gd name="connsiteY460" fmla="*/ 6858000 h 6858000"/>
              <a:gd name="connsiteX461" fmla="*/ 1746128 w 7467600"/>
              <a:gd name="connsiteY461" fmla="*/ 6858000 h 6858000"/>
              <a:gd name="connsiteX462" fmla="*/ 1753934 w 7467600"/>
              <a:gd name="connsiteY462" fmla="*/ 6724796 h 6858000"/>
              <a:gd name="connsiteX463" fmla="*/ 1792053 w 7467600"/>
              <a:gd name="connsiteY463" fmla="*/ 6572396 h 6858000"/>
              <a:gd name="connsiteX464" fmla="*/ 1862248 w 7467600"/>
              <a:gd name="connsiteY464" fmla="*/ 6266397 h 6858000"/>
              <a:gd name="connsiteX465" fmla="*/ 1862250 w 7467600"/>
              <a:gd name="connsiteY465" fmla="*/ 6033531 h 6858000"/>
              <a:gd name="connsiteX466" fmla="*/ 1211999 w 7467600"/>
              <a:gd name="connsiteY466" fmla="*/ 6683610 h 6858000"/>
              <a:gd name="connsiteX467" fmla="*/ 1213266 w 7467600"/>
              <a:gd name="connsiteY467" fmla="*/ 6691947 h 6858000"/>
              <a:gd name="connsiteX468" fmla="*/ 1203370 w 7467600"/>
              <a:gd name="connsiteY468" fmla="*/ 6850676 h 6858000"/>
              <a:gd name="connsiteX469" fmla="*/ 1203671 w 7467600"/>
              <a:gd name="connsiteY469" fmla="*/ 6858000 h 6858000"/>
              <a:gd name="connsiteX470" fmla="*/ 1143180 w 7467600"/>
              <a:gd name="connsiteY470" fmla="*/ 6858000 h 6858000"/>
              <a:gd name="connsiteX471" fmla="*/ 1142176 w 7467600"/>
              <a:gd name="connsiteY471" fmla="*/ 6766045 h 6858000"/>
              <a:gd name="connsiteX472" fmla="*/ 1067484 w 7467600"/>
              <a:gd name="connsiteY472" fmla="*/ 6858000 h 6858000"/>
              <a:gd name="connsiteX473" fmla="*/ 953928 w 7467600"/>
              <a:gd name="connsiteY473" fmla="*/ 6858000 h 6858000"/>
              <a:gd name="connsiteX474" fmla="*/ 959715 w 7467600"/>
              <a:gd name="connsiteY474" fmla="*/ 6850185 h 6858000"/>
              <a:gd name="connsiteX475" fmla="*/ 1483788 w 7467600"/>
              <a:gd name="connsiteY475" fmla="*/ 6259174 h 6858000"/>
              <a:gd name="connsiteX476" fmla="*/ 1100671 w 7467600"/>
              <a:gd name="connsiteY476" fmla="*/ 6252137 h 6858000"/>
              <a:gd name="connsiteX477" fmla="*/ 1090144 w 7467600"/>
              <a:gd name="connsiteY477" fmla="*/ 6256748 h 6858000"/>
              <a:gd name="connsiteX478" fmla="*/ 1095872 w 7467600"/>
              <a:gd name="connsiteY478" fmla="*/ 6271892 h 6858000"/>
              <a:gd name="connsiteX479" fmla="*/ 262785 w 7467600"/>
              <a:gd name="connsiteY479" fmla="*/ 6845450 h 6858000"/>
              <a:gd name="connsiteX480" fmla="*/ 209968 w 7467600"/>
              <a:gd name="connsiteY480" fmla="*/ 6770713 h 6858000"/>
              <a:gd name="connsiteX481" fmla="*/ 873460 w 7467600"/>
              <a:gd name="connsiteY481" fmla="*/ 6253768 h 6858000"/>
              <a:gd name="connsiteX482" fmla="*/ 192686 w 7467600"/>
              <a:gd name="connsiteY482" fmla="*/ 5849257 h 6858000"/>
              <a:gd name="connsiteX483" fmla="*/ 4696 w 7467600"/>
              <a:gd name="connsiteY483" fmla="*/ 5697668 h 6858000"/>
              <a:gd name="connsiteX484" fmla="*/ 0 w 7467600"/>
              <a:gd name="connsiteY484" fmla="*/ 5689984 h 6858000"/>
              <a:gd name="connsiteX485" fmla="*/ 0 w 7467600"/>
              <a:gd name="connsiteY485" fmla="*/ 5513472 h 6858000"/>
              <a:gd name="connsiteX486" fmla="*/ 174101 w 7467600"/>
              <a:gd name="connsiteY486" fmla="*/ 5620277 h 6858000"/>
              <a:gd name="connsiteX487" fmla="*/ 891800 w 7467600"/>
              <a:gd name="connsiteY487" fmla="*/ 6036935 h 6858000"/>
              <a:gd name="connsiteX488" fmla="*/ 1072219 w 7467600"/>
              <a:gd name="connsiteY488" fmla="*/ 6169443 h 6858000"/>
              <a:gd name="connsiteX489" fmla="*/ 1074117 w 7467600"/>
              <a:gd name="connsiteY489" fmla="*/ 6170301 h 6858000"/>
              <a:gd name="connsiteX490" fmla="*/ 1083114 w 7467600"/>
              <a:gd name="connsiteY490" fmla="*/ 6174131 h 6858000"/>
              <a:gd name="connsiteX491" fmla="*/ 1543010 w 7467600"/>
              <a:gd name="connsiteY491" fmla="*/ 6191140 h 6858000"/>
              <a:gd name="connsiteX492" fmla="*/ 1551080 w 7467600"/>
              <a:gd name="connsiteY492" fmla="*/ 6195006 h 6858000"/>
              <a:gd name="connsiteX493" fmla="*/ 2345443 w 7467600"/>
              <a:gd name="connsiteY493" fmla="*/ 5549882 h 6858000"/>
              <a:gd name="connsiteX494" fmla="*/ 1721499 w 7467600"/>
              <a:gd name="connsiteY494" fmla="*/ 5599969 h 6858000"/>
              <a:gd name="connsiteX495" fmla="*/ 767716 w 7467600"/>
              <a:gd name="connsiteY495" fmla="*/ 5472768 h 6858000"/>
              <a:gd name="connsiteX496" fmla="*/ 722147 w 7467600"/>
              <a:gd name="connsiteY496" fmla="*/ 5393091 h 6858000"/>
              <a:gd name="connsiteX497" fmla="*/ 1485552 w 7467600"/>
              <a:gd name="connsiteY497" fmla="*/ 5313202 h 6858000"/>
              <a:gd name="connsiteX498" fmla="*/ 2143004 w 7467600"/>
              <a:gd name="connsiteY498" fmla="*/ 5402420 h 6858000"/>
              <a:gd name="connsiteX499" fmla="*/ 1933391 w 7467600"/>
              <a:gd name="connsiteY499" fmla="*/ 5156971 h 6858000"/>
              <a:gd name="connsiteX500" fmla="*/ 1827118 w 7467600"/>
              <a:gd name="connsiteY500" fmla="*/ 4968410 h 6858000"/>
              <a:gd name="connsiteX501" fmla="*/ 1837349 w 7467600"/>
              <a:gd name="connsiteY501" fmla="*/ 4956357 h 6858000"/>
              <a:gd name="connsiteX502" fmla="*/ 2162835 w 7467600"/>
              <a:gd name="connsiteY502" fmla="*/ 5187853 h 6858000"/>
              <a:gd name="connsiteX503" fmla="*/ 2257167 w 7467600"/>
              <a:gd name="connsiteY503" fmla="*/ 5462123 h 6858000"/>
              <a:gd name="connsiteX504" fmla="*/ 2261598 w 7467600"/>
              <a:gd name="connsiteY504" fmla="*/ 5467998 h 6858000"/>
              <a:gd name="connsiteX505" fmla="*/ 2437177 w 7467600"/>
              <a:gd name="connsiteY505" fmla="*/ 5479608 h 6858000"/>
              <a:gd name="connsiteX506" fmla="*/ 2445247 w 7467600"/>
              <a:gd name="connsiteY506" fmla="*/ 5483476 h 6858000"/>
              <a:gd name="connsiteX507" fmla="*/ 2743626 w 7467600"/>
              <a:gd name="connsiteY507" fmla="*/ 5304819 h 6858000"/>
              <a:gd name="connsiteX508" fmla="*/ 3048102 w 7467600"/>
              <a:gd name="connsiteY508" fmla="*/ 5150595 h 6858000"/>
              <a:gd name="connsiteX509" fmla="*/ 1799414 w 7467600"/>
              <a:gd name="connsiteY509" fmla="*/ 4694732 h 6858000"/>
              <a:gd name="connsiteX510" fmla="*/ 1771735 w 7467600"/>
              <a:gd name="connsiteY510" fmla="*/ 4619929 h 6858000"/>
              <a:gd name="connsiteX511" fmla="*/ 3104273 w 7467600"/>
              <a:gd name="connsiteY511" fmla="*/ 5076159 h 6858000"/>
              <a:gd name="connsiteX512" fmla="*/ 3113245 w 7467600"/>
              <a:gd name="connsiteY512" fmla="*/ 5090705 h 6858000"/>
              <a:gd name="connsiteX513" fmla="*/ 3126294 w 7467600"/>
              <a:gd name="connsiteY513" fmla="*/ 5114400 h 6858000"/>
              <a:gd name="connsiteX514" fmla="*/ 3937433 w 7467600"/>
              <a:gd name="connsiteY514" fmla="*/ 4830473 h 6858000"/>
              <a:gd name="connsiteX515" fmla="*/ 3590475 w 7467600"/>
              <a:gd name="connsiteY515" fmla="*/ 4597974 h 6858000"/>
              <a:gd name="connsiteX516" fmla="*/ 3100264 w 7467600"/>
              <a:gd name="connsiteY516" fmla="*/ 4579845 h 6858000"/>
              <a:gd name="connsiteX517" fmla="*/ 2183576 w 7467600"/>
              <a:gd name="connsiteY517" fmla="*/ 4227150 h 6858000"/>
              <a:gd name="connsiteX518" fmla="*/ 2151029 w 7467600"/>
              <a:gd name="connsiteY518" fmla="*/ 4146947 h 6858000"/>
              <a:gd name="connsiteX519" fmla="*/ 3563434 w 7467600"/>
              <a:gd name="connsiteY519" fmla="*/ 4469115 h 6858000"/>
              <a:gd name="connsiteX520" fmla="*/ 3177952 w 7467600"/>
              <a:gd name="connsiteY520" fmla="*/ 3657386 h 6858000"/>
              <a:gd name="connsiteX521" fmla="*/ 3189263 w 7467600"/>
              <a:gd name="connsiteY521" fmla="*/ 3625726 h 6858000"/>
              <a:gd name="connsiteX522" fmla="*/ 3560912 w 7467600"/>
              <a:gd name="connsiteY522" fmla="*/ 4079863 h 6858000"/>
              <a:gd name="connsiteX523" fmla="*/ 3626636 w 7467600"/>
              <a:gd name="connsiteY523" fmla="*/ 4512230 h 6858000"/>
              <a:gd name="connsiteX524" fmla="*/ 3653088 w 7467600"/>
              <a:gd name="connsiteY524" fmla="*/ 4521417 h 6858000"/>
              <a:gd name="connsiteX525" fmla="*/ 3988128 w 7467600"/>
              <a:gd name="connsiteY525" fmla="*/ 4817267 h 6858000"/>
              <a:gd name="connsiteX526" fmla="*/ 4830582 w 7467600"/>
              <a:gd name="connsiteY526" fmla="*/ 4676000 h 6858000"/>
              <a:gd name="connsiteX527" fmla="*/ 4830100 w 7467600"/>
              <a:gd name="connsiteY527" fmla="*/ 4675554 h 6858000"/>
              <a:gd name="connsiteX528" fmla="*/ 4036318 w 7467600"/>
              <a:gd name="connsiteY528" fmla="*/ 4147013 h 6858000"/>
              <a:gd name="connsiteX529" fmla="*/ 3432098 w 7467600"/>
              <a:gd name="connsiteY529" fmla="*/ 3537312 h 6858000"/>
              <a:gd name="connsiteX530" fmla="*/ 3446761 w 7467600"/>
              <a:gd name="connsiteY530" fmla="*/ 3461278 h 6858000"/>
              <a:gd name="connsiteX531" fmla="*/ 4419733 w 7467600"/>
              <a:gd name="connsiteY531" fmla="*/ 3963555 h 6858000"/>
              <a:gd name="connsiteX532" fmla="*/ 4781371 w 7467600"/>
              <a:gd name="connsiteY532" fmla="*/ 4458604 h 6858000"/>
              <a:gd name="connsiteX533" fmla="*/ 4780440 w 7467600"/>
              <a:gd name="connsiteY533" fmla="*/ 4470290 h 6858000"/>
              <a:gd name="connsiteX534" fmla="*/ 4898954 w 7467600"/>
              <a:gd name="connsiteY534" fmla="*/ 4662092 h 6858000"/>
              <a:gd name="connsiteX535" fmla="*/ 4900699 w 7467600"/>
              <a:gd name="connsiteY535" fmla="*/ 4670867 h 6858000"/>
              <a:gd name="connsiteX536" fmla="*/ 5714511 w 7467600"/>
              <a:gd name="connsiteY536" fmla="*/ 4663483 h 6858000"/>
              <a:gd name="connsiteX537" fmla="*/ 5464793 w 7467600"/>
              <a:gd name="connsiteY537" fmla="*/ 4393556 h 6858000"/>
              <a:gd name="connsiteX538" fmla="*/ 5461897 w 7467600"/>
              <a:gd name="connsiteY538" fmla="*/ 4390879 h 6858000"/>
              <a:gd name="connsiteX539" fmla="*/ 4294126 w 7467600"/>
              <a:gd name="connsiteY539" fmla="*/ 3303048 h 6858000"/>
              <a:gd name="connsiteX540" fmla="*/ 4305321 w 7467600"/>
              <a:gd name="connsiteY540" fmla="*/ 3256953 h 6858000"/>
              <a:gd name="connsiteX541" fmla="*/ 4949299 w 7467600"/>
              <a:gd name="connsiteY541" fmla="*/ 3766336 h 6858000"/>
              <a:gd name="connsiteX542" fmla="*/ 5291452 w 7467600"/>
              <a:gd name="connsiteY542" fmla="*/ 4076801 h 6858000"/>
              <a:gd name="connsiteX543" fmla="*/ 5434998 w 7467600"/>
              <a:gd name="connsiteY543" fmla="*/ 4254100 h 6858000"/>
              <a:gd name="connsiteX544" fmla="*/ 5351015 w 7467600"/>
              <a:gd name="connsiteY544" fmla="*/ 3760989 h 6858000"/>
              <a:gd name="connsiteX545" fmla="*/ 5413780 w 7467600"/>
              <a:gd name="connsiteY545" fmla="*/ 2966265 h 6858000"/>
              <a:gd name="connsiteX546" fmla="*/ 5425627 w 7467600"/>
              <a:gd name="connsiteY546" fmla="*/ 2954192 h 6858000"/>
              <a:gd name="connsiteX547" fmla="*/ 6604735 w 7467600"/>
              <a:gd name="connsiteY547" fmla="*/ 2041381 h 6858000"/>
              <a:gd name="connsiteX548" fmla="*/ 7204487 w 7467600"/>
              <a:gd name="connsiteY548" fmla="*/ 2742112 h 6858000"/>
              <a:gd name="connsiteX549" fmla="*/ 7131592 w 7467600"/>
              <a:gd name="connsiteY549" fmla="*/ 2672096 h 6858000"/>
              <a:gd name="connsiteX550" fmla="*/ 6996344 w 7467600"/>
              <a:gd name="connsiteY550" fmla="*/ 2518310 h 6858000"/>
              <a:gd name="connsiteX551" fmla="*/ 6735495 w 7467600"/>
              <a:gd name="connsiteY551" fmla="*/ 2196890 h 6858000"/>
              <a:gd name="connsiteX552" fmla="*/ 6721901 w 7467600"/>
              <a:gd name="connsiteY552" fmla="*/ 2179274 h 6858000"/>
              <a:gd name="connsiteX553" fmla="*/ 6604735 w 7467600"/>
              <a:gd name="connsiteY553" fmla="*/ 2041381 h 6858000"/>
              <a:gd name="connsiteX554" fmla="*/ 6591670 w 7467600"/>
              <a:gd name="connsiteY554" fmla="*/ 1988277 h 6858000"/>
              <a:gd name="connsiteX555" fmla="*/ 6747349 w 7467600"/>
              <a:gd name="connsiteY555" fmla="*/ 2160069 h 6858000"/>
              <a:gd name="connsiteX556" fmla="*/ 6760943 w 7467600"/>
              <a:gd name="connsiteY556" fmla="*/ 2177686 h 6858000"/>
              <a:gd name="connsiteX557" fmla="*/ 7021065 w 7467600"/>
              <a:gd name="connsiteY557" fmla="*/ 2498102 h 6858000"/>
              <a:gd name="connsiteX558" fmla="*/ 7155223 w 7467600"/>
              <a:gd name="connsiteY558" fmla="*/ 2650386 h 6858000"/>
              <a:gd name="connsiteX559" fmla="*/ 7203167 w 7467600"/>
              <a:gd name="connsiteY559" fmla="*/ 2697288 h 6858000"/>
              <a:gd name="connsiteX560" fmla="*/ 6937703 w 7467600"/>
              <a:gd name="connsiteY560" fmla="*/ 2321981 h 6858000"/>
              <a:gd name="connsiteX561" fmla="*/ 6591670 w 7467600"/>
              <a:gd name="connsiteY561" fmla="*/ 1988277 h 6858000"/>
              <a:gd name="connsiteX562" fmla="*/ 5798671 w 7467600"/>
              <a:gd name="connsiteY562" fmla="*/ 1981601 h 6858000"/>
              <a:gd name="connsiteX563" fmla="*/ 5754709 w 7467600"/>
              <a:gd name="connsiteY563" fmla="*/ 2071454 h 6858000"/>
              <a:gd name="connsiteX564" fmla="*/ 5763044 w 7467600"/>
              <a:gd name="connsiteY564" fmla="*/ 2842206 h 6858000"/>
              <a:gd name="connsiteX565" fmla="*/ 5764974 w 7467600"/>
              <a:gd name="connsiteY565" fmla="*/ 2799609 h 6858000"/>
              <a:gd name="connsiteX566" fmla="*/ 5767665 w 7467600"/>
              <a:gd name="connsiteY566" fmla="*/ 2666409 h 6858000"/>
              <a:gd name="connsiteX567" fmla="*/ 5763055 w 7467600"/>
              <a:gd name="connsiteY567" fmla="*/ 2579705 h 6858000"/>
              <a:gd name="connsiteX568" fmla="*/ 5758079 w 7467600"/>
              <a:gd name="connsiteY568" fmla="*/ 2492508 h 6858000"/>
              <a:gd name="connsiteX569" fmla="*/ 5779325 w 7467600"/>
              <a:gd name="connsiteY569" fmla="*/ 2197069 h 6858000"/>
              <a:gd name="connsiteX570" fmla="*/ 5798671 w 7467600"/>
              <a:gd name="connsiteY570" fmla="*/ 1981601 h 6858000"/>
              <a:gd name="connsiteX571" fmla="*/ 5829202 w 7467600"/>
              <a:gd name="connsiteY571" fmla="*/ 1971679 h 6858000"/>
              <a:gd name="connsiteX572" fmla="*/ 5809558 w 7467600"/>
              <a:gd name="connsiteY572" fmla="*/ 2198043 h 6858000"/>
              <a:gd name="connsiteX573" fmla="*/ 5788653 w 7467600"/>
              <a:gd name="connsiteY573" fmla="*/ 2489430 h 6858000"/>
              <a:gd name="connsiteX574" fmla="*/ 5793439 w 7467600"/>
              <a:gd name="connsiteY574" fmla="*/ 2575235 h 6858000"/>
              <a:gd name="connsiteX575" fmla="*/ 5796837 w 7467600"/>
              <a:gd name="connsiteY575" fmla="*/ 2637633 h 6858000"/>
              <a:gd name="connsiteX576" fmla="*/ 5818614 w 7467600"/>
              <a:gd name="connsiteY576" fmla="*/ 2473055 h 6858000"/>
              <a:gd name="connsiteX577" fmla="*/ 5829202 w 7467600"/>
              <a:gd name="connsiteY577" fmla="*/ 1971679 h 6858000"/>
              <a:gd name="connsiteX578" fmla="*/ 5911389 w 7467600"/>
              <a:gd name="connsiteY578" fmla="*/ 1898371 h 6858000"/>
              <a:gd name="connsiteX579" fmla="*/ 6237627 w 7467600"/>
              <a:gd name="connsiteY579" fmla="*/ 2231921 h 6858000"/>
              <a:gd name="connsiteX580" fmla="*/ 5911389 w 7467600"/>
              <a:gd name="connsiteY580" fmla="*/ 1898371 h 6858000"/>
              <a:gd name="connsiteX581" fmla="*/ 6944437 w 7467600"/>
              <a:gd name="connsiteY581" fmla="*/ 1575402 h 6858000"/>
              <a:gd name="connsiteX582" fmla="*/ 6304730 w 7467600"/>
              <a:gd name="connsiteY582" fmla="*/ 1766654 h 6858000"/>
              <a:gd name="connsiteX583" fmla="*/ 6944437 w 7467600"/>
              <a:gd name="connsiteY583" fmla="*/ 1575402 h 6858000"/>
              <a:gd name="connsiteX584" fmla="*/ 7019523 w 7467600"/>
              <a:gd name="connsiteY584" fmla="*/ 1519450 h 6858000"/>
              <a:gd name="connsiteX585" fmla="*/ 6298091 w 7467600"/>
              <a:gd name="connsiteY585" fmla="*/ 1737122 h 6858000"/>
              <a:gd name="connsiteX586" fmla="*/ 7019523 w 7467600"/>
              <a:gd name="connsiteY586" fmla="*/ 1519450 h 6858000"/>
              <a:gd name="connsiteX587" fmla="*/ 2399523 w 7467600"/>
              <a:gd name="connsiteY587" fmla="*/ 1428234 h 6858000"/>
              <a:gd name="connsiteX588" fmla="*/ 2224982 w 7467600"/>
              <a:gd name="connsiteY588" fmla="*/ 1826201 h 6858000"/>
              <a:gd name="connsiteX589" fmla="*/ 2096099 w 7467600"/>
              <a:gd name="connsiteY589" fmla="*/ 2345900 h 6858000"/>
              <a:gd name="connsiteX590" fmla="*/ 2283317 w 7467600"/>
              <a:gd name="connsiteY590" fmla="*/ 1796925 h 6858000"/>
              <a:gd name="connsiteX591" fmla="*/ 2399523 w 7467600"/>
              <a:gd name="connsiteY591" fmla="*/ 1428234 h 6858000"/>
              <a:gd name="connsiteX592" fmla="*/ 2448558 w 7467600"/>
              <a:gd name="connsiteY592" fmla="*/ 1373435 h 6858000"/>
              <a:gd name="connsiteX593" fmla="*/ 2312521 w 7467600"/>
              <a:gd name="connsiteY593" fmla="*/ 1806140 h 6858000"/>
              <a:gd name="connsiteX594" fmla="*/ 2127533 w 7467600"/>
              <a:gd name="connsiteY594" fmla="*/ 2348380 h 6858000"/>
              <a:gd name="connsiteX595" fmla="*/ 2358080 w 7467600"/>
              <a:gd name="connsiteY595" fmla="*/ 1866134 h 6858000"/>
              <a:gd name="connsiteX596" fmla="*/ 2407436 w 7467600"/>
              <a:gd name="connsiteY596" fmla="*/ 1651070 h 6858000"/>
              <a:gd name="connsiteX597" fmla="*/ 2448558 w 7467600"/>
              <a:gd name="connsiteY597" fmla="*/ 1373435 h 6858000"/>
              <a:gd name="connsiteX598" fmla="*/ 278707 w 7467600"/>
              <a:gd name="connsiteY598" fmla="*/ 1352270 h 6858000"/>
              <a:gd name="connsiteX599" fmla="*/ 321570 w 7467600"/>
              <a:gd name="connsiteY599" fmla="*/ 1861610 h 6858000"/>
              <a:gd name="connsiteX600" fmla="*/ 294281 w 7467600"/>
              <a:gd name="connsiteY600" fmla="*/ 1440658 h 6858000"/>
              <a:gd name="connsiteX601" fmla="*/ 278707 w 7467600"/>
              <a:gd name="connsiteY601" fmla="*/ 1352270 h 6858000"/>
              <a:gd name="connsiteX602" fmla="*/ 1423821 w 7467600"/>
              <a:gd name="connsiteY602" fmla="*/ 1351958 h 6858000"/>
              <a:gd name="connsiteX603" fmla="*/ 1638521 w 7467600"/>
              <a:gd name="connsiteY603" fmla="*/ 1908470 h 6858000"/>
              <a:gd name="connsiteX604" fmla="*/ 1754199 w 7467600"/>
              <a:gd name="connsiteY604" fmla="*/ 2149284 h 6858000"/>
              <a:gd name="connsiteX605" fmla="*/ 1908359 w 7467600"/>
              <a:gd name="connsiteY605" fmla="*/ 2364988 h 6858000"/>
              <a:gd name="connsiteX606" fmla="*/ 1647661 w 7467600"/>
              <a:gd name="connsiteY606" fmla="*/ 1825945 h 6858000"/>
              <a:gd name="connsiteX607" fmla="*/ 1423821 w 7467600"/>
              <a:gd name="connsiteY607" fmla="*/ 1351958 h 6858000"/>
              <a:gd name="connsiteX608" fmla="*/ 1431890 w 7467600"/>
              <a:gd name="connsiteY608" fmla="*/ 1306475 h 6858000"/>
              <a:gd name="connsiteX609" fmla="*/ 1507597 w 7467600"/>
              <a:gd name="connsiteY609" fmla="*/ 1446132 h 6858000"/>
              <a:gd name="connsiteX610" fmla="*/ 1674586 w 7467600"/>
              <a:gd name="connsiteY610" fmla="*/ 1813832 h 6858000"/>
              <a:gd name="connsiteX611" fmla="*/ 1815950 w 7467600"/>
              <a:gd name="connsiteY611" fmla="*/ 2128564 h 6858000"/>
              <a:gd name="connsiteX612" fmla="*/ 1984242 w 7467600"/>
              <a:gd name="connsiteY612" fmla="*/ 2430829 h 6858000"/>
              <a:gd name="connsiteX613" fmla="*/ 2014023 w 7467600"/>
              <a:gd name="connsiteY613" fmla="*/ 2450995 h 6858000"/>
              <a:gd name="connsiteX614" fmla="*/ 1747337 w 7467600"/>
              <a:gd name="connsiteY614" fmla="*/ 1855264 h 6858000"/>
              <a:gd name="connsiteX615" fmla="*/ 1533749 w 7467600"/>
              <a:gd name="connsiteY615" fmla="*/ 1478656 h 6858000"/>
              <a:gd name="connsiteX616" fmla="*/ 1431890 w 7467600"/>
              <a:gd name="connsiteY616" fmla="*/ 1306475 h 6858000"/>
              <a:gd name="connsiteX617" fmla="*/ 5052692 w 7467600"/>
              <a:gd name="connsiteY617" fmla="*/ 1292994 h 6858000"/>
              <a:gd name="connsiteX618" fmla="*/ 5200661 w 7467600"/>
              <a:gd name="connsiteY618" fmla="*/ 1635186 h 6858000"/>
              <a:gd name="connsiteX619" fmla="*/ 5297138 w 7467600"/>
              <a:gd name="connsiteY619" fmla="*/ 1906351 h 6858000"/>
              <a:gd name="connsiteX620" fmla="*/ 5052692 w 7467600"/>
              <a:gd name="connsiteY620" fmla="*/ 1292994 h 6858000"/>
              <a:gd name="connsiteX621" fmla="*/ 5009948 w 7467600"/>
              <a:gd name="connsiteY621" fmla="*/ 1273619 h 6858000"/>
              <a:gd name="connsiteX622" fmla="*/ 5121777 w 7467600"/>
              <a:gd name="connsiteY622" fmla="*/ 1654213 h 6858000"/>
              <a:gd name="connsiteX623" fmla="*/ 5293545 w 7467600"/>
              <a:gd name="connsiteY623" fmla="*/ 2072247 h 6858000"/>
              <a:gd name="connsiteX624" fmla="*/ 5294042 w 7467600"/>
              <a:gd name="connsiteY624" fmla="*/ 2065019 h 6858000"/>
              <a:gd name="connsiteX625" fmla="*/ 5171936 w 7467600"/>
              <a:gd name="connsiteY625" fmla="*/ 1647613 h 6858000"/>
              <a:gd name="connsiteX626" fmla="*/ 5009948 w 7467600"/>
              <a:gd name="connsiteY626" fmla="*/ 1273619 h 6858000"/>
              <a:gd name="connsiteX627" fmla="*/ 655236 w 7467600"/>
              <a:gd name="connsiteY627" fmla="*/ 1268632 h 6858000"/>
              <a:gd name="connsiteX628" fmla="*/ 839521 w 7467600"/>
              <a:gd name="connsiteY628" fmla="*/ 1685315 h 6858000"/>
              <a:gd name="connsiteX629" fmla="*/ 1109416 w 7467600"/>
              <a:gd name="connsiteY629" fmla="*/ 2061663 h 6858000"/>
              <a:gd name="connsiteX630" fmla="*/ 1298300 w 7467600"/>
              <a:gd name="connsiteY630" fmla="*/ 2247742 h 6858000"/>
              <a:gd name="connsiteX631" fmla="*/ 1125871 w 7467600"/>
              <a:gd name="connsiteY631" fmla="*/ 1989513 h 6858000"/>
              <a:gd name="connsiteX632" fmla="*/ 981574 w 7467600"/>
              <a:gd name="connsiteY632" fmla="*/ 1783157 h 6858000"/>
              <a:gd name="connsiteX633" fmla="*/ 922198 w 7467600"/>
              <a:gd name="connsiteY633" fmla="*/ 1677437 h 6858000"/>
              <a:gd name="connsiteX634" fmla="*/ 869293 w 7467600"/>
              <a:gd name="connsiteY634" fmla="*/ 1583214 h 6858000"/>
              <a:gd name="connsiteX635" fmla="*/ 751431 w 7467600"/>
              <a:gd name="connsiteY635" fmla="*/ 1405731 h 6858000"/>
              <a:gd name="connsiteX636" fmla="*/ 655236 w 7467600"/>
              <a:gd name="connsiteY636" fmla="*/ 1268632 h 6858000"/>
              <a:gd name="connsiteX637" fmla="*/ 6516292 w 7467600"/>
              <a:gd name="connsiteY637" fmla="*/ 1263064 h 6858000"/>
              <a:gd name="connsiteX638" fmla="*/ 5736320 w 7467600"/>
              <a:gd name="connsiteY638" fmla="*/ 1501803 h 6858000"/>
              <a:gd name="connsiteX639" fmla="*/ 6516292 w 7467600"/>
              <a:gd name="connsiteY639" fmla="*/ 1263064 h 6858000"/>
              <a:gd name="connsiteX640" fmla="*/ 291466 w 7467600"/>
              <a:gd name="connsiteY640" fmla="*/ 1250369 h 6858000"/>
              <a:gd name="connsiteX641" fmla="*/ 323180 w 7467600"/>
              <a:gd name="connsiteY641" fmla="*/ 1435283 h 6858000"/>
              <a:gd name="connsiteX642" fmla="*/ 349381 w 7467600"/>
              <a:gd name="connsiteY642" fmla="*/ 1875041 h 6858000"/>
              <a:gd name="connsiteX643" fmla="*/ 374363 w 7467600"/>
              <a:gd name="connsiteY643" fmla="*/ 1506494 h 6858000"/>
              <a:gd name="connsiteX644" fmla="*/ 302168 w 7467600"/>
              <a:gd name="connsiteY644" fmla="*/ 1274495 h 6858000"/>
              <a:gd name="connsiteX645" fmla="*/ 291466 w 7467600"/>
              <a:gd name="connsiteY645" fmla="*/ 1250369 h 6858000"/>
              <a:gd name="connsiteX646" fmla="*/ 678222 w 7467600"/>
              <a:gd name="connsiteY646" fmla="*/ 1248670 h 6858000"/>
              <a:gd name="connsiteX647" fmla="*/ 775536 w 7467600"/>
              <a:gd name="connsiteY647" fmla="*/ 1388015 h 6858000"/>
              <a:gd name="connsiteX648" fmla="*/ 894529 w 7467600"/>
              <a:gd name="connsiteY648" fmla="*/ 1567739 h 6858000"/>
              <a:gd name="connsiteX649" fmla="*/ 948000 w 7467600"/>
              <a:gd name="connsiteY649" fmla="*/ 1663088 h 6858000"/>
              <a:gd name="connsiteX650" fmla="*/ 1006812 w 7467600"/>
              <a:gd name="connsiteY650" fmla="*/ 1767683 h 6858000"/>
              <a:gd name="connsiteX651" fmla="*/ 1149133 w 7467600"/>
              <a:gd name="connsiteY651" fmla="*/ 1971513 h 6858000"/>
              <a:gd name="connsiteX652" fmla="*/ 1333952 w 7467600"/>
              <a:gd name="connsiteY652" fmla="*/ 2251620 h 6858000"/>
              <a:gd name="connsiteX653" fmla="*/ 1337329 w 7467600"/>
              <a:gd name="connsiteY653" fmla="*/ 2258350 h 6858000"/>
              <a:gd name="connsiteX654" fmla="*/ 1014726 w 7467600"/>
              <a:gd name="connsiteY654" fmla="*/ 1615556 h 6858000"/>
              <a:gd name="connsiteX655" fmla="*/ 678222 w 7467600"/>
              <a:gd name="connsiteY655" fmla="*/ 1248670 h 6858000"/>
              <a:gd name="connsiteX656" fmla="*/ 6691602 w 7467600"/>
              <a:gd name="connsiteY656" fmla="*/ 1140573 h 6858000"/>
              <a:gd name="connsiteX657" fmla="*/ 6571100 w 7467600"/>
              <a:gd name="connsiteY657" fmla="*/ 1183662 h 6858000"/>
              <a:gd name="connsiteX658" fmla="*/ 6241687 w 7467600"/>
              <a:gd name="connsiteY658" fmla="*/ 1257600 h 6858000"/>
              <a:gd name="connsiteX659" fmla="*/ 5693009 w 7467600"/>
              <a:gd name="connsiteY659" fmla="*/ 1478256 h 6858000"/>
              <a:gd name="connsiteX660" fmla="*/ 6548420 w 7467600"/>
              <a:gd name="connsiteY660" fmla="*/ 1214599 h 6858000"/>
              <a:gd name="connsiteX661" fmla="*/ 6605473 w 7467600"/>
              <a:gd name="connsiteY661" fmla="*/ 1184686 h 6858000"/>
              <a:gd name="connsiteX662" fmla="*/ 6691602 w 7467600"/>
              <a:gd name="connsiteY662" fmla="*/ 1140573 h 6858000"/>
              <a:gd name="connsiteX663" fmla="*/ 4002475 w 7467600"/>
              <a:gd name="connsiteY663" fmla="*/ 1037802 h 6858000"/>
              <a:gd name="connsiteX664" fmla="*/ 4000324 w 7467600"/>
              <a:gd name="connsiteY664" fmla="*/ 1039362 h 6858000"/>
              <a:gd name="connsiteX665" fmla="*/ 4002862 w 7467600"/>
              <a:gd name="connsiteY665" fmla="*/ 1042866 h 6858000"/>
              <a:gd name="connsiteX666" fmla="*/ 4002475 w 7467600"/>
              <a:gd name="connsiteY666" fmla="*/ 1037802 h 6858000"/>
              <a:gd name="connsiteX667" fmla="*/ 506322 w 7467600"/>
              <a:gd name="connsiteY667" fmla="*/ 1020997 h 6858000"/>
              <a:gd name="connsiteX668" fmla="*/ 533068 w 7467600"/>
              <a:gd name="connsiteY668" fmla="*/ 1029409 h 6858000"/>
              <a:gd name="connsiteX669" fmla="*/ 1232525 w 7467600"/>
              <a:gd name="connsiteY669" fmla="*/ 1804675 h 6858000"/>
              <a:gd name="connsiteX670" fmla="*/ 1388858 w 7467600"/>
              <a:gd name="connsiteY670" fmla="*/ 2368011 h 6858000"/>
              <a:gd name="connsiteX671" fmla="*/ 1384098 w 7467600"/>
              <a:gd name="connsiteY671" fmla="*/ 2378125 h 6858000"/>
              <a:gd name="connsiteX672" fmla="*/ 1425393 w 7467600"/>
              <a:gd name="connsiteY672" fmla="*/ 2589124 h 6858000"/>
              <a:gd name="connsiteX673" fmla="*/ 1424001 w 7467600"/>
              <a:gd name="connsiteY673" fmla="*/ 2597541 h 6858000"/>
              <a:gd name="connsiteX674" fmla="*/ 2152729 w 7467600"/>
              <a:gd name="connsiteY674" fmla="*/ 2864487 h 6858000"/>
              <a:gd name="connsiteX675" fmla="*/ 2020609 w 7467600"/>
              <a:gd name="connsiteY675" fmla="*/ 2539671 h 6858000"/>
              <a:gd name="connsiteX676" fmla="*/ 2018920 w 7467600"/>
              <a:gd name="connsiteY676" fmla="*/ 2536309 h 6858000"/>
              <a:gd name="connsiteX677" fmla="*/ 1342441 w 7467600"/>
              <a:gd name="connsiteY677" fmla="*/ 1173017 h 6858000"/>
              <a:gd name="connsiteX678" fmla="*/ 1367925 w 7467600"/>
              <a:gd name="connsiteY678" fmla="*/ 1135648 h 6858000"/>
              <a:gd name="connsiteX679" fmla="*/ 1771401 w 7467600"/>
              <a:gd name="connsiteY679" fmla="*/ 1806673 h 6858000"/>
              <a:gd name="connsiteX680" fmla="*/ 1972385 w 7467600"/>
              <a:gd name="connsiteY680" fmla="*/ 2198735 h 6858000"/>
              <a:gd name="connsiteX681" fmla="*/ 2040892 w 7467600"/>
              <a:gd name="connsiteY681" fmla="*/ 2405205 h 6858000"/>
              <a:gd name="connsiteX682" fmla="*/ 2131689 w 7467600"/>
              <a:gd name="connsiteY682" fmla="*/ 1936926 h 6858000"/>
              <a:gd name="connsiteX683" fmla="*/ 2454820 w 7467600"/>
              <a:gd name="connsiteY683" fmla="*/ 1248808 h 6858000"/>
              <a:gd name="connsiteX684" fmla="*/ 2492512 w 7467600"/>
              <a:gd name="connsiteY684" fmla="*/ 1302920 h 6858000"/>
              <a:gd name="connsiteX685" fmla="*/ 2081216 w 7467600"/>
              <a:gd name="connsiteY685" fmla="*/ 2527513 h 6858000"/>
              <a:gd name="connsiteX686" fmla="*/ 2081211 w 7467600"/>
              <a:gd name="connsiteY686" fmla="*/ 2528916 h 6858000"/>
              <a:gd name="connsiteX687" fmla="*/ 2199067 w 7467600"/>
              <a:gd name="connsiteY687" fmla="*/ 2884061 h 6858000"/>
              <a:gd name="connsiteX688" fmla="*/ 3192586 w 7467600"/>
              <a:gd name="connsiteY688" fmla="*/ 3411496 h 6858000"/>
              <a:gd name="connsiteX689" fmla="*/ 3182620 w 7467600"/>
              <a:gd name="connsiteY689" fmla="*/ 3483279 h 6858000"/>
              <a:gd name="connsiteX690" fmla="*/ 2435119 w 7467600"/>
              <a:gd name="connsiteY690" fmla="*/ 3080173 h 6858000"/>
              <a:gd name="connsiteX691" fmla="*/ 2410152 w 7467600"/>
              <a:gd name="connsiteY691" fmla="*/ 3063751 h 6858000"/>
              <a:gd name="connsiteX692" fmla="*/ 2408099 w 7467600"/>
              <a:gd name="connsiteY692" fmla="*/ 3064403 h 6858000"/>
              <a:gd name="connsiteX693" fmla="*/ 2407218 w 7467600"/>
              <a:gd name="connsiteY693" fmla="*/ 3070324 h 6858000"/>
              <a:gd name="connsiteX694" fmla="*/ 2380138 w 7467600"/>
              <a:gd name="connsiteY694" fmla="*/ 3099341 h 6858000"/>
              <a:gd name="connsiteX695" fmla="*/ 1765923 w 7467600"/>
              <a:gd name="connsiteY695" fmla="*/ 3581043 h 6858000"/>
              <a:gd name="connsiteX696" fmla="*/ 1702258 w 7467600"/>
              <a:gd name="connsiteY696" fmla="*/ 3612286 h 6858000"/>
              <a:gd name="connsiteX697" fmla="*/ 1538370 w 7467600"/>
              <a:gd name="connsiteY697" fmla="*/ 3811804 h 6858000"/>
              <a:gd name="connsiteX698" fmla="*/ 542867 w 7467600"/>
              <a:gd name="connsiteY698" fmla="*/ 4944092 h 6858000"/>
              <a:gd name="connsiteX699" fmla="*/ 515800 w 7467600"/>
              <a:gd name="connsiteY699" fmla="*/ 4862180 h 6858000"/>
              <a:gd name="connsiteX700" fmla="*/ 909145 w 7467600"/>
              <a:gd name="connsiteY700" fmla="*/ 4199225 h 6858000"/>
              <a:gd name="connsiteX701" fmla="*/ 1214067 w 7467600"/>
              <a:gd name="connsiteY701" fmla="*/ 3908561 h 6858000"/>
              <a:gd name="connsiteX702" fmla="*/ 640967 w 7467600"/>
              <a:gd name="connsiteY702" fmla="*/ 4105601 h 6858000"/>
              <a:gd name="connsiteX703" fmla="*/ 112563 w 7467600"/>
              <a:gd name="connsiteY703" fmla="*/ 4396952 h 6858000"/>
              <a:gd name="connsiteX704" fmla="*/ 0 w 7467600"/>
              <a:gd name="connsiteY704" fmla="*/ 4466006 h 6858000"/>
              <a:gd name="connsiteX705" fmla="*/ 0 w 7467600"/>
              <a:gd name="connsiteY705" fmla="*/ 4233763 h 6858000"/>
              <a:gd name="connsiteX706" fmla="*/ 36881 w 7467600"/>
              <a:gd name="connsiteY706" fmla="*/ 4200118 h 6858000"/>
              <a:gd name="connsiteX707" fmla="*/ 910534 w 7467600"/>
              <a:gd name="connsiteY707" fmla="*/ 3629753 h 6858000"/>
              <a:gd name="connsiteX708" fmla="*/ 1578717 w 7467600"/>
              <a:gd name="connsiteY708" fmla="*/ 3575982 h 6858000"/>
              <a:gd name="connsiteX709" fmla="*/ 2338780 w 7467600"/>
              <a:gd name="connsiteY709" fmla="*/ 3033725 h 6858000"/>
              <a:gd name="connsiteX710" fmla="*/ 1807991 w 7467600"/>
              <a:gd name="connsiteY710" fmla="*/ 2807184 h 6858000"/>
              <a:gd name="connsiteX711" fmla="*/ 1416358 w 7467600"/>
              <a:gd name="connsiteY711" fmla="*/ 3112571 h 6858000"/>
              <a:gd name="connsiteX712" fmla="*/ 939066 w 7467600"/>
              <a:gd name="connsiteY712" fmla="*/ 3378798 h 6858000"/>
              <a:gd name="connsiteX713" fmla="*/ 115099 w 7467600"/>
              <a:gd name="connsiteY713" fmla="*/ 3607650 h 6858000"/>
              <a:gd name="connsiteX714" fmla="*/ 97284 w 7467600"/>
              <a:gd name="connsiteY714" fmla="*/ 3520393 h 6858000"/>
              <a:gd name="connsiteX715" fmla="*/ 922050 w 7467600"/>
              <a:gd name="connsiteY715" fmla="*/ 3074867 h 6858000"/>
              <a:gd name="connsiteX716" fmla="*/ 1405265 w 7467600"/>
              <a:gd name="connsiteY716" fmla="*/ 3016319 h 6858000"/>
              <a:gd name="connsiteX717" fmla="*/ 1407512 w 7467600"/>
              <a:gd name="connsiteY717" fmla="*/ 3018001 h 6858000"/>
              <a:gd name="connsiteX718" fmla="*/ 1726266 w 7467600"/>
              <a:gd name="connsiteY718" fmla="*/ 2777274 h 6858000"/>
              <a:gd name="connsiteX719" fmla="*/ 625390 w 7467600"/>
              <a:gd name="connsiteY719" fmla="*/ 2514541 h 6858000"/>
              <a:gd name="connsiteX720" fmla="*/ 619799 w 7467600"/>
              <a:gd name="connsiteY720" fmla="*/ 2527180 h 6858000"/>
              <a:gd name="connsiteX721" fmla="*/ 310030 w 7467600"/>
              <a:gd name="connsiteY721" fmla="*/ 2771818 h 6858000"/>
              <a:gd name="connsiteX722" fmla="*/ 173877 w 7467600"/>
              <a:gd name="connsiteY722" fmla="*/ 2937056 h 6858000"/>
              <a:gd name="connsiteX723" fmla="*/ 77889 w 7467600"/>
              <a:gd name="connsiteY723" fmla="*/ 3138440 h 6858000"/>
              <a:gd name="connsiteX724" fmla="*/ 0 w 7467600"/>
              <a:gd name="connsiteY724" fmla="*/ 3271395 h 6858000"/>
              <a:gd name="connsiteX725" fmla="*/ 0 w 7467600"/>
              <a:gd name="connsiteY725" fmla="*/ 3153002 h 6858000"/>
              <a:gd name="connsiteX726" fmla="*/ 2386 w 7467600"/>
              <a:gd name="connsiteY726" fmla="*/ 3149203 h 6858000"/>
              <a:gd name="connsiteX727" fmla="*/ 89753 w 7467600"/>
              <a:gd name="connsiteY727" fmla="*/ 2987702 h 6858000"/>
              <a:gd name="connsiteX728" fmla="*/ 76869 w 7467600"/>
              <a:gd name="connsiteY728" fmla="*/ 3005404 h 6858000"/>
              <a:gd name="connsiteX729" fmla="*/ 32049 w 7467600"/>
              <a:gd name="connsiteY729" fmla="*/ 3065814 h 6858000"/>
              <a:gd name="connsiteX730" fmla="*/ 0 w 7467600"/>
              <a:gd name="connsiteY730" fmla="*/ 3108744 h 6858000"/>
              <a:gd name="connsiteX731" fmla="*/ 0 w 7467600"/>
              <a:gd name="connsiteY731" fmla="*/ 3058059 h 6858000"/>
              <a:gd name="connsiteX732" fmla="*/ 7610 w 7467600"/>
              <a:gd name="connsiteY732" fmla="*/ 3047889 h 6858000"/>
              <a:gd name="connsiteX733" fmla="*/ 52419 w 7467600"/>
              <a:gd name="connsiteY733" fmla="*/ 2987479 h 6858000"/>
              <a:gd name="connsiteX734" fmla="*/ 59142 w 7467600"/>
              <a:gd name="connsiteY734" fmla="*/ 2978488 h 6858000"/>
              <a:gd name="connsiteX735" fmla="*/ 0 w 7467600"/>
              <a:gd name="connsiteY735" fmla="*/ 3015334 h 6858000"/>
              <a:gd name="connsiteX736" fmla="*/ 0 w 7467600"/>
              <a:gd name="connsiteY736" fmla="*/ 2914286 h 6858000"/>
              <a:gd name="connsiteX737" fmla="*/ 36383 w 7467600"/>
              <a:gd name="connsiteY737" fmla="*/ 2901128 h 6858000"/>
              <a:gd name="connsiteX738" fmla="*/ 156329 w 7467600"/>
              <a:gd name="connsiteY738" fmla="*/ 2840533 h 6858000"/>
              <a:gd name="connsiteX739" fmla="*/ 358355 w 7467600"/>
              <a:gd name="connsiteY739" fmla="*/ 2620471 h 6858000"/>
              <a:gd name="connsiteX740" fmla="*/ 510577 w 7467600"/>
              <a:gd name="connsiteY740" fmla="*/ 2501244 h 6858000"/>
              <a:gd name="connsiteX741" fmla="*/ 211967 w 7467600"/>
              <a:gd name="connsiteY741" fmla="*/ 2479171 h 6858000"/>
              <a:gd name="connsiteX742" fmla="*/ 0 w 7467600"/>
              <a:gd name="connsiteY742" fmla="*/ 2476398 h 6858000"/>
              <a:gd name="connsiteX743" fmla="*/ 0 w 7467600"/>
              <a:gd name="connsiteY743" fmla="*/ 2389189 h 6858000"/>
              <a:gd name="connsiteX744" fmla="*/ 103062 w 7467600"/>
              <a:gd name="connsiteY744" fmla="*/ 2389518 h 6858000"/>
              <a:gd name="connsiteX745" fmla="*/ 510734 w 7467600"/>
              <a:gd name="connsiteY745" fmla="*/ 2416201 h 6858000"/>
              <a:gd name="connsiteX746" fmla="*/ 279257 w 7467600"/>
              <a:gd name="connsiteY746" fmla="*/ 2092102 h 6858000"/>
              <a:gd name="connsiteX747" fmla="*/ 65265 w 7467600"/>
              <a:gd name="connsiteY747" fmla="*/ 2006049 h 6858000"/>
              <a:gd name="connsiteX748" fmla="*/ 0 w 7467600"/>
              <a:gd name="connsiteY748" fmla="*/ 1982532 h 6858000"/>
              <a:gd name="connsiteX749" fmla="*/ 0 w 7467600"/>
              <a:gd name="connsiteY749" fmla="*/ 1912789 h 6858000"/>
              <a:gd name="connsiteX750" fmla="*/ 97460 w 7467600"/>
              <a:gd name="connsiteY750" fmla="*/ 1953725 h 6858000"/>
              <a:gd name="connsiteX751" fmla="*/ 221272 w 7467600"/>
              <a:gd name="connsiteY751" fmla="*/ 1980766 h 6858000"/>
              <a:gd name="connsiteX752" fmla="*/ 116765 w 7467600"/>
              <a:gd name="connsiteY752" fmla="*/ 1911033 h 6858000"/>
              <a:gd name="connsiteX753" fmla="*/ 16405 w 7467600"/>
              <a:gd name="connsiteY753" fmla="*/ 1803412 h 6858000"/>
              <a:gd name="connsiteX754" fmla="*/ 0 w 7467600"/>
              <a:gd name="connsiteY754" fmla="*/ 1784777 h 6858000"/>
              <a:gd name="connsiteX755" fmla="*/ 0 w 7467600"/>
              <a:gd name="connsiteY755" fmla="*/ 1740082 h 6858000"/>
              <a:gd name="connsiteX756" fmla="*/ 39394 w 7467600"/>
              <a:gd name="connsiteY756" fmla="*/ 1784856 h 6858000"/>
              <a:gd name="connsiteX757" fmla="*/ 135813 w 7467600"/>
              <a:gd name="connsiteY757" fmla="*/ 1888838 h 6858000"/>
              <a:gd name="connsiteX758" fmla="*/ 242575 w 7467600"/>
              <a:gd name="connsiteY758" fmla="*/ 1958841 h 6858000"/>
              <a:gd name="connsiteX759" fmla="*/ 82197 w 7467600"/>
              <a:gd name="connsiteY759" fmla="*/ 1754826 h 6858000"/>
              <a:gd name="connsiteX760" fmla="*/ 0 w 7467600"/>
              <a:gd name="connsiteY760" fmla="*/ 1679650 h 6858000"/>
              <a:gd name="connsiteX761" fmla="*/ 0 w 7467600"/>
              <a:gd name="connsiteY761" fmla="*/ 1602463 h 6858000"/>
              <a:gd name="connsiteX762" fmla="*/ 84689 w 7467600"/>
              <a:gd name="connsiteY762" fmla="*/ 1677442 h 6858000"/>
              <a:gd name="connsiteX763" fmla="*/ 298437 w 7467600"/>
              <a:gd name="connsiteY763" fmla="*/ 1968019 h 6858000"/>
              <a:gd name="connsiteX764" fmla="*/ 227269 w 7467600"/>
              <a:gd name="connsiteY764" fmla="*/ 1114064 h 6858000"/>
              <a:gd name="connsiteX765" fmla="*/ 248003 w 7467600"/>
              <a:gd name="connsiteY765" fmla="*/ 1089613 h 6858000"/>
              <a:gd name="connsiteX766" fmla="*/ 427020 w 7467600"/>
              <a:gd name="connsiteY766" fmla="*/ 1619803 h 6858000"/>
              <a:gd name="connsiteX767" fmla="*/ 340345 w 7467600"/>
              <a:gd name="connsiteY767" fmla="*/ 2027739 h 6858000"/>
              <a:gd name="connsiteX768" fmla="*/ 360865 w 7467600"/>
              <a:gd name="connsiteY768" fmla="*/ 2044827 h 6858000"/>
              <a:gd name="connsiteX769" fmla="*/ 560414 w 7467600"/>
              <a:gd name="connsiteY769" fmla="*/ 2421457 h 6858000"/>
              <a:gd name="connsiteX770" fmla="*/ 1359703 w 7467600"/>
              <a:gd name="connsiteY770" fmla="*/ 2578554 h 6858000"/>
              <a:gd name="connsiteX771" fmla="*/ 1359422 w 7467600"/>
              <a:gd name="connsiteY771" fmla="*/ 2577994 h 6858000"/>
              <a:gd name="connsiteX772" fmla="*/ 828701 w 7467600"/>
              <a:gd name="connsiteY772" fmla="*/ 1839520 h 6858000"/>
              <a:gd name="connsiteX773" fmla="*/ 494427 w 7467600"/>
              <a:gd name="connsiteY773" fmla="*/ 1092333 h 6858000"/>
              <a:gd name="connsiteX774" fmla="*/ 506322 w 7467600"/>
              <a:gd name="connsiteY774" fmla="*/ 1020997 h 6858000"/>
              <a:gd name="connsiteX775" fmla="*/ 4570198 w 7467600"/>
              <a:gd name="connsiteY775" fmla="*/ 978081 h 6858000"/>
              <a:gd name="connsiteX776" fmla="*/ 4523691 w 7467600"/>
              <a:gd name="connsiteY776" fmla="*/ 1127776 h 6858000"/>
              <a:gd name="connsiteX777" fmla="*/ 4509875 w 7467600"/>
              <a:gd name="connsiteY777" fmla="*/ 1167552 h 6858000"/>
              <a:gd name="connsiteX778" fmla="*/ 4478168 w 7467600"/>
              <a:gd name="connsiteY778" fmla="*/ 1260735 h 6858000"/>
              <a:gd name="connsiteX779" fmla="*/ 4409309 w 7467600"/>
              <a:gd name="connsiteY779" fmla="*/ 1666996 h 6858000"/>
              <a:gd name="connsiteX780" fmla="*/ 4370031 w 7467600"/>
              <a:gd name="connsiteY780" fmla="*/ 1955666 h 6858000"/>
              <a:gd name="connsiteX781" fmla="*/ 4570198 w 7467600"/>
              <a:gd name="connsiteY781" fmla="*/ 978081 h 6858000"/>
              <a:gd name="connsiteX782" fmla="*/ 4557898 w 7467600"/>
              <a:gd name="connsiteY782" fmla="*/ 900011 h 6858000"/>
              <a:gd name="connsiteX783" fmla="*/ 4344840 w 7467600"/>
              <a:gd name="connsiteY783" fmla="*/ 1922038 h 6858000"/>
              <a:gd name="connsiteX784" fmla="*/ 4378710 w 7467600"/>
              <a:gd name="connsiteY784" fmla="*/ 1665516 h 6858000"/>
              <a:gd name="connsiteX785" fmla="*/ 4448798 w 7467600"/>
              <a:gd name="connsiteY785" fmla="*/ 1253024 h 6858000"/>
              <a:gd name="connsiteX786" fmla="*/ 4480315 w 7467600"/>
              <a:gd name="connsiteY786" fmla="*/ 1158454 h 6858000"/>
              <a:gd name="connsiteX787" fmla="*/ 4494133 w 7467600"/>
              <a:gd name="connsiteY787" fmla="*/ 1118676 h 6858000"/>
              <a:gd name="connsiteX788" fmla="*/ 4557898 w 7467600"/>
              <a:gd name="connsiteY788" fmla="*/ 900011 h 6858000"/>
              <a:gd name="connsiteX789" fmla="*/ 5870151 w 7467600"/>
              <a:gd name="connsiteY789" fmla="*/ 898890 h 6858000"/>
              <a:gd name="connsiteX790" fmla="*/ 5861335 w 7467600"/>
              <a:gd name="connsiteY790" fmla="*/ 899177 h 6858000"/>
              <a:gd name="connsiteX791" fmla="*/ 5843702 w 7467600"/>
              <a:gd name="connsiteY791" fmla="*/ 899748 h 6858000"/>
              <a:gd name="connsiteX792" fmla="*/ 5651107 w 7467600"/>
              <a:gd name="connsiteY792" fmla="*/ 920306 h 6858000"/>
              <a:gd name="connsiteX793" fmla="*/ 5459407 w 7467600"/>
              <a:gd name="connsiteY793" fmla="*/ 940975 h 6858000"/>
              <a:gd name="connsiteX794" fmla="*/ 5374846 w 7467600"/>
              <a:gd name="connsiteY794" fmla="*/ 941988 h 6858000"/>
              <a:gd name="connsiteX795" fmla="*/ 5256105 w 7467600"/>
              <a:gd name="connsiteY795" fmla="*/ 945632 h 6858000"/>
              <a:gd name="connsiteX796" fmla="*/ 5107071 w 7467600"/>
              <a:gd name="connsiteY796" fmla="*/ 969720 h 6858000"/>
              <a:gd name="connsiteX797" fmla="*/ 4998681 w 7467600"/>
              <a:gd name="connsiteY797" fmla="*/ 988771 h 6858000"/>
              <a:gd name="connsiteX798" fmla="*/ 5870151 w 7467600"/>
              <a:gd name="connsiteY798" fmla="*/ 898890 h 6858000"/>
              <a:gd name="connsiteX799" fmla="*/ 5504425 w 7467600"/>
              <a:gd name="connsiteY799" fmla="*/ 848067 h 6858000"/>
              <a:gd name="connsiteX800" fmla="*/ 4968849 w 7467600"/>
              <a:gd name="connsiteY800" fmla="*/ 962318 h 6858000"/>
              <a:gd name="connsiteX801" fmla="*/ 5104039 w 7467600"/>
              <a:gd name="connsiteY801" fmla="*/ 940634 h 6858000"/>
              <a:gd name="connsiteX802" fmla="*/ 5256311 w 7467600"/>
              <a:gd name="connsiteY802" fmla="*/ 916490 h 6858000"/>
              <a:gd name="connsiteX803" fmla="*/ 5377381 w 7467600"/>
              <a:gd name="connsiteY803" fmla="*/ 912671 h 6858000"/>
              <a:gd name="connsiteX804" fmla="*/ 5460148 w 7467600"/>
              <a:gd name="connsiteY804" fmla="*/ 911442 h 6858000"/>
              <a:gd name="connsiteX805" fmla="*/ 5648971 w 7467600"/>
              <a:gd name="connsiteY805" fmla="*/ 891331 h 6858000"/>
              <a:gd name="connsiteX806" fmla="*/ 5844807 w 7467600"/>
              <a:gd name="connsiteY806" fmla="*/ 870718 h 6858000"/>
              <a:gd name="connsiteX807" fmla="*/ 5862975 w 7467600"/>
              <a:gd name="connsiteY807" fmla="*/ 869756 h 6858000"/>
              <a:gd name="connsiteX808" fmla="*/ 5920887 w 7467600"/>
              <a:gd name="connsiteY808" fmla="*/ 865929 h 6858000"/>
              <a:gd name="connsiteX809" fmla="*/ 5504425 w 7467600"/>
              <a:gd name="connsiteY809" fmla="*/ 848067 h 6858000"/>
              <a:gd name="connsiteX810" fmla="*/ 3607114 w 7467600"/>
              <a:gd name="connsiteY810" fmla="*/ 467441 h 6858000"/>
              <a:gd name="connsiteX811" fmla="*/ 3296242 w 7467600"/>
              <a:gd name="connsiteY811" fmla="*/ 807991 h 6858000"/>
              <a:gd name="connsiteX812" fmla="*/ 3174674 w 7467600"/>
              <a:gd name="connsiteY812" fmla="*/ 919759 h 6858000"/>
              <a:gd name="connsiteX813" fmla="*/ 3042978 w 7467600"/>
              <a:gd name="connsiteY813" fmla="*/ 1054894 h 6858000"/>
              <a:gd name="connsiteX814" fmla="*/ 2968914 w 7467600"/>
              <a:gd name="connsiteY814" fmla="*/ 1133756 h 6858000"/>
              <a:gd name="connsiteX815" fmla="*/ 3103823 w 7467600"/>
              <a:gd name="connsiteY815" fmla="*/ 1026814 h 6858000"/>
              <a:gd name="connsiteX816" fmla="*/ 3607114 w 7467600"/>
              <a:gd name="connsiteY816" fmla="*/ 467441 h 6858000"/>
              <a:gd name="connsiteX817" fmla="*/ 3744487 w 7467600"/>
              <a:gd name="connsiteY817" fmla="*/ 383136 h 6858000"/>
              <a:gd name="connsiteX818" fmla="*/ 3970213 w 7467600"/>
              <a:gd name="connsiteY818" fmla="*/ 995559 h 6858000"/>
              <a:gd name="connsiteX819" fmla="*/ 3744487 w 7467600"/>
              <a:gd name="connsiteY819" fmla="*/ 383136 h 6858000"/>
              <a:gd name="connsiteX820" fmla="*/ 3624562 w 7467600"/>
              <a:gd name="connsiteY820" fmla="*/ 367041 h 6858000"/>
              <a:gd name="connsiteX821" fmla="*/ 3489712 w 7467600"/>
              <a:gd name="connsiteY821" fmla="*/ 485386 h 6858000"/>
              <a:gd name="connsiteX822" fmla="*/ 3182994 w 7467600"/>
              <a:gd name="connsiteY822" fmla="*/ 828265 h 6858000"/>
              <a:gd name="connsiteX823" fmla="*/ 2892114 w 7467600"/>
              <a:gd name="connsiteY823" fmla="*/ 1172635 h 6858000"/>
              <a:gd name="connsiteX824" fmla="*/ 3021459 w 7467600"/>
              <a:gd name="connsiteY824" fmla="*/ 1035385 h 6858000"/>
              <a:gd name="connsiteX825" fmla="*/ 3153873 w 7467600"/>
              <a:gd name="connsiteY825" fmla="*/ 898971 h 6858000"/>
              <a:gd name="connsiteX826" fmla="*/ 3276511 w 7467600"/>
              <a:gd name="connsiteY826" fmla="*/ 786423 h 6858000"/>
              <a:gd name="connsiteX827" fmla="*/ 3584154 w 7467600"/>
              <a:gd name="connsiteY827" fmla="*/ 448218 h 6858000"/>
              <a:gd name="connsiteX828" fmla="*/ 3624562 w 7467600"/>
              <a:gd name="connsiteY828" fmla="*/ 367041 h 6858000"/>
              <a:gd name="connsiteX829" fmla="*/ 3766672 w 7467600"/>
              <a:gd name="connsiteY829" fmla="*/ 359429 h 6858000"/>
              <a:gd name="connsiteX830" fmla="*/ 3996338 w 7467600"/>
              <a:gd name="connsiteY830" fmla="*/ 968237 h 6858000"/>
              <a:gd name="connsiteX831" fmla="*/ 3766672 w 7467600"/>
              <a:gd name="connsiteY831" fmla="*/ 359429 h 6858000"/>
              <a:gd name="connsiteX832" fmla="*/ 5805386 w 7467600"/>
              <a:gd name="connsiteY832" fmla="*/ 239240 h 6858000"/>
              <a:gd name="connsiteX833" fmla="*/ 5736947 w 7467600"/>
              <a:gd name="connsiteY833" fmla="*/ 261367 h 6858000"/>
              <a:gd name="connsiteX834" fmla="*/ 5427012 w 7467600"/>
              <a:gd name="connsiteY834" fmla="*/ 311272 h 6858000"/>
              <a:gd name="connsiteX835" fmla="*/ 5147818 w 7467600"/>
              <a:gd name="connsiteY835" fmla="*/ 322112 h 6858000"/>
              <a:gd name="connsiteX836" fmla="*/ 5060854 w 7467600"/>
              <a:gd name="connsiteY836" fmla="*/ 311882 h 6858000"/>
              <a:gd name="connsiteX837" fmla="*/ 4945989 w 7467600"/>
              <a:gd name="connsiteY837" fmla="*/ 300516 h 6858000"/>
              <a:gd name="connsiteX838" fmla="*/ 5410479 w 7467600"/>
              <a:gd name="connsiteY838" fmla="*/ 348434 h 6858000"/>
              <a:gd name="connsiteX839" fmla="*/ 5805386 w 7467600"/>
              <a:gd name="connsiteY839" fmla="*/ 239240 h 6858000"/>
              <a:gd name="connsiteX840" fmla="*/ 5905192 w 7467600"/>
              <a:gd name="connsiteY840" fmla="*/ 163079 h 6858000"/>
              <a:gd name="connsiteX841" fmla="*/ 5865655 w 7467600"/>
              <a:gd name="connsiteY841" fmla="*/ 171901 h 6858000"/>
              <a:gd name="connsiteX842" fmla="*/ 5259740 w 7467600"/>
              <a:gd name="connsiteY842" fmla="*/ 257013 h 6858000"/>
              <a:gd name="connsiteX843" fmla="*/ 5208466 w 7467600"/>
              <a:gd name="connsiteY843" fmla="*/ 257550 h 6858000"/>
              <a:gd name="connsiteX844" fmla="*/ 4980204 w 7467600"/>
              <a:gd name="connsiteY844" fmla="*/ 271903 h 6858000"/>
              <a:gd name="connsiteX845" fmla="*/ 5068068 w 7467600"/>
              <a:gd name="connsiteY845" fmla="*/ 282244 h 6858000"/>
              <a:gd name="connsiteX846" fmla="*/ 5153231 w 7467600"/>
              <a:gd name="connsiteY846" fmla="*/ 292240 h 6858000"/>
              <a:gd name="connsiteX847" fmla="*/ 5426491 w 7467600"/>
              <a:gd name="connsiteY847" fmla="*/ 281128 h 6858000"/>
              <a:gd name="connsiteX848" fmla="*/ 5731212 w 7467600"/>
              <a:gd name="connsiteY848" fmla="*/ 231951 h 6858000"/>
              <a:gd name="connsiteX849" fmla="*/ 5905192 w 7467600"/>
              <a:gd name="connsiteY849" fmla="*/ 163079 h 6858000"/>
              <a:gd name="connsiteX850" fmla="*/ 5944437 w 7467600"/>
              <a:gd name="connsiteY850" fmla="*/ 113829 h 6858000"/>
              <a:gd name="connsiteX851" fmla="*/ 5825032 w 7467600"/>
              <a:gd name="connsiteY851" fmla="*/ 146405 h 6858000"/>
              <a:gd name="connsiteX852" fmla="*/ 4955599 w 7467600"/>
              <a:gd name="connsiteY852" fmla="*/ 247008 h 6858000"/>
              <a:gd name="connsiteX853" fmla="*/ 5210104 w 7467600"/>
              <a:gd name="connsiteY853" fmla="*/ 228123 h 6858000"/>
              <a:gd name="connsiteX854" fmla="*/ 5261015 w 7467600"/>
              <a:gd name="connsiteY854" fmla="*/ 227087 h 6858000"/>
              <a:gd name="connsiteX855" fmla="*/ 5861181 w 7467600"/>
              <a:gd name="connsiteY855" fmla="*/ 143093 h 6858000"/>
              <a:gd name="connsiteX856" fmla="*/ 5961252 w 7467600"/>
              <a:gd name="connsiteY856" fmla="*/ 114820 h 6858000"/>
              <a:gd name="connsiteX857" fmla="*/ 5944437 w 7467600"/>
              <a:gd name="connsiteY857" fmla="*/ 113829 h 6858000"/>
              <a:gd name="connsiteX858" fmla="*/ 3882765 w 7467600"/>
              <a:gd name="connsiteY858" fmla="*/ 0 h 6858000"/>
              <a:gd name="connsiteX859" fmla="*/ 3995099 w 7467600"/>
              <a:gd name="connsiteY859" fmla="*/ 0 h 6858000"/>
              <a:gd name="connsiteX860" fmla="*/ 4163818 w 7467600"/>
              <a:gd name="connsiteY860" fmla="*/ 234104 h 6858000"/>
              <a:gd name="connsiteX861" fmla="*/ 4172099 w 7467600"/>
              <a:gd name="connsiteY861" fmla="*/ 234207 h 6858000"/>
              <a:gd name="connsiteX862" fmla="*/ 4784282 w 7467600"/>
              <a:gd name="connsiteY862" fmla="*/ 276561 h 6858000"/>
              <a:gd name="connsiteX863" fmla="*/ 4801687 w 7467600"/>
              <a:gd name="connsiteY863" fmla="*/ 267764 h 6858000"/>
              <a:gd name="connsiteX864" fmla="*/ 6082788 w 7467600"/>
              <a:gd name="connsiteY864" fmla="*/ 64119 h 6858000"/>
              <a:gd name="connsiteX865" fmla="*/ 6099442 w 7467600"/>
              <a:gd name="connsiteY865" fmla="*/ 82568 h 6858000"/>
              <a:gd name="connsiteX866" fmla="*/ 4804137 w 7467600"/>
              <a:gd name="connsiteY866" fmla="*/ 320931 h 6858000"/>
              <a:gd name="connsiteX867" fmla="*/ 4227047 w 7467600"/>
              <a:gd name="connsiteY867" fmla="*/ 313415 h 6858000"/>
              <a:gd name="connsiteX868" fmla="*/ 4346041 w 7467600"/>
              <a:gd name="connsiteY868" fmla="*/ 456086 h 6858000"/>
              <a:gd name="connsiteX869" fmla="*/ 4870967 w 7467600"/>
              <a:gd name="connsiteY869" fmla="*/ 963061 h 6858000"/>
              <a:gd name="connsiteX870" fmla="*/ 4889647 w 7467600"/>
              <a:gd name="connsiteY870" fmla="*/ 957147 h 6858000"/>
              <a:gd name="connsiteX871" fmla="*/ 5422504 w 7467600"/>
              <a:gd name="connsiteY871" fmla="*/ 805191 h 6858000"/>
              <a:gd name="connsiteX872" fmla="*/ 6087656 w 7467600"/>
              <a:gd name="connsiteY872" fmla="*/ 826703 h 6858000"/>
              <a:gd name="connsiteX873" fmla="*/ 6058717 w 7467600"/>
              <a:gd name="connsiteY873" fmla="*/ 865992 h 6858000"/>
              <a:gd name="connsiteX874" fmla="*/ 4974153 w 7467600"/>
              <a:gd name="connsiteY874" fmla="*/ 1045456 h 6858000"/>
              <a:gd name="connsiteX875" fmla="*/ 5627835 w 7467600"/>
              <a:gd name="connsiteY875" fmla="*/ 1472077 h 6858000"/>
              <a:gd name="connsiteX876" fmla="*/ 5629817 w 7467600"/>
              <a:gd name="connsiteY876" fmla="*/ 1471412 h 6858000"/>
              <a:gd name="connsiteX877" fmla="*/ 5634124 w 7467600"/>
              <a:gd name="connsiteY877" fmla="*/ 1470572 h 6858000"/>
              <a:gd name="connsiteX878" fmla="*/ 5755832 w 7467600"/>
              <a:gd name="connsiteY878" fmla="*/ 1383886 h 6858000"/>
              <a:gd name="connsiteX879" fmla="*/ 6014186 w 7467600"/>
              <a:gd name="connsiteY879" fmla="*/ 1279799 h 6858000"/>
              <a:gd name="connsiteX880" fmla="*/ 6901619 w 7467600"/>
              <a:gd name="connsiteY880" fmla="*/ 1047874 h 6858000"/>
              <a:gd name="connsiteX881" fmla="*/ 6931566 w 7467600"/>
              <a:gd name="connsiteY881" fmla="*/ 1062034 h 6858000"/>
              <a:gd name="connsiteX882" fmla="*/ 5790982 w 7467600"/>
              <a:gd name="connsiteY882" fmla="*/ 1561380 h 6858000"/>
              <a:gd name="connsiteX883" fmla="*/ 6188971 w 7467600"/>
              <a:gd name="connsiteY883" fmla="*/ 1755168 h 6858000"/>
              <a:gd name="connsiteX884" fmla="*/ 6202446 w 7467600"/>
              <a:gd name="connsiteY884" fmla="*/ 1752268 h 6858000"/>
              <a:gd name="connsiteX885" fmla="*/ 7179560 w 7467600"/>
              <a:gd name="connsiteY885" fmla="*/ 1467551 h 6858000"/>
              <a:gd name="connsiteX886" fmla="*/ 7158730 w 7467600"/>
              <a:gd name="connsiteY886" fmla="*/ 1507835 h 6858000"/>
              <a:gd name="connsiteX887" fmla="*/ 6326959 w 7467600"/>
              <a:gd name="connsiteY887" fmla="*/ 1817686 h 6858000"/>
              <a:gd name="connsiteX888" fmla="*/ 6537433 w 7467600"/>
              <a:gd name="connsiteY888" fmla="*/ 1907790 h 6858000"/>
              <a:gd name="connsiteX889" fmla="*/ 6550221 w 7467600"/>
              <a:gd name="connsiteY889" fmla="*/ 1910729 h 6858000"/>
              <a:gd name="connsiteX890" fmla="*/ 6964438 w 7467600"/>
              <a:gd name="connsiteY890" fmla="*/ 2209505 h 6858000"/>
              <a:gd name="connsiteX891" fmla="*/ 7367862 w 7467600"/>
              <a:gd name="connsiteY891" fmla="*/ 2806833 h 6858000"/>
              <a:gd name="connsiteX892" fmla="*/ 7364329 w 7467600"/>
              <a:gd name="connsiteY892" fmla="*/ 2826907 h 6858000"/>
              <a:gd name="connsiteX893" fmla="*/ 7290545 w 7467600"/>
              <a:gd name="connsiteY893" fmla="*/ 2850663 h 6858000"/>
              <a:gd name="connsiteX894" fmla="*/ 6472036 w 7467600"/>
              <a:gd name="connsiteY894" fmla="*/ 1959003 h 6858000"/>
              <a:gd name="connsiteX895" fmla="*/ 5792897 w 7467600"/>
              <a:gd name="connsiteY895" fmla="*/ 1647747 h 6858000"/>
              <a:gd name="connsiteX896" fmla="*/ 5842751 w 7467600"/>
              <a:gd name="connsiteY896" fmla="*/ 1816112 h 6858000"/>
              <a:gd name="connsiteX897" fmla="*/ 5847424 w 7467600"/>
              <a:gd name="connsiteY897" fmla="*/ 1815776 h 6858000"/>
              <a:gd name="connsiteX898" fmla="*/ 6399821 w 7467600"/>
              <a:gd name="connsiteY898" fmla="*/ 2344799 h 6858000"/>
              <a:gd name="connsiteX899" fmla="*/ 6323232 w 7467600"/>
              <a:gd name="connsiteY899" fmla="*/ 2389634 h 6858000"/>
              <a:gd name="connsiteX900" fmla="*/ 5942958 w 7467600"/>
              <a:gd name="connsiteY900" fmla="*/ 2077708 h 6858000"/>
              <a:gd name="connsiteX901" fmla="*/ 5921559 w 7467600"/>
              <a:gd name="connsiteY901" fmla="*/ 2378596 h 6858000"/>
              <a:gd name="connsiteX902" fmla="*/ 5817651 w 7467600"/>
              <a:gd name="connsiteY902" fmla="*/ 3023919 h 6858000"/>
              <a:gd name="connsiteX903" fmla="*/ 5729634 w 7467600"/>
              <a:gd name="connsiteY903" fmla="*/ 3051849 h 6858000"/>
              <a:gd name="connsiteX904" fmla="*/ 5611018 w 7467600"/>
              <a:gd name="connsiteY904" fmla="*/ 2316769 h 6858000"/>
              <a:gd name="connsiteX905" fmla="*/ 5687608 w 7467600"/>
              <a:gd name="connsiteY905" fmla="*/ 2039972 h 6858000"/>
              <a:gd name="connsiteX906" fmla="*/ 5657554 w 7467600"/>
              <a:gd name="connsiteY906" fmla="*/ 1576445 h 6858000"/>
              <a:gd name="connsiteX907" fmla="*/ 5150475 w 7467600"/>
              <a:gd name="connsiteY907" fmla="*/ 1274012 h 6858000"/>
              <a:gd name="connsiteX908" fmla="*/ 5349142 w 7467600"/>
              <a:gd name="connsiteY908" fmla="*/ 2204405 h 6858000"/>
              <a:gd name="connsiteX909" fmla="*/ 5262214 w 7467600"/>
              <a:gd name="connsiteY909" fmla="*/ 2233836 h 6858000"/>
              <a:gd name="connsiteX910" fmla="*/ 4981539 w 7467600"/>
              <a:gd name="connsiteY910" fmla="*/ 1542201 h 6858000"/>
              <a:gd name="connsiteX911" fmla="*/ 4958461 w 7467600"/>
              <a:gd name="connsiteY911" fmla="*/ 1136957 h 6858000"/>
              <a:gd name="connsiteX912" fmla="*/ 4655015 w 7467600"/>
              <a:gd name="connsiteY912" fmla="*/ 891426 h 6858000"/>
              <a:gd name="connsiteX913" fmla="*/ 4348002 w 7467600"/>
              <a:gd name="connsiteY913" fmla="*/ 2205895 h 6858000"/>
              <a:gd name="connsiteX914" fmla="*/ 4262250 w 7467600"/>
              <a:gd name="connsiteY914" fmla="*/ 2219972 h 6858000"/>
              <a:gd name="connsiteX915" fmla="*/ 4550611 w 7467600"/>
              <a:gd name="connsiteY915" fmla="*/ 817540 h 6858000"/>
              <a:gd name="connsiteX916" fmla="*/ 4564418 w 7467600"/>
              <a:gd name="connsiteY916" fmla="*/ 808293 h 6858000"/>
              <a:gd name="connsiteX917" fmla="*/ 4266388 w 7467600"/>
              <a:gd name="connsiteY917" fmla="*/ 500083 h 6858000"/>
              <a:gd name="connsiteX918" fmla="*/ 4032842 w 7467600"/>
              <a:gd name="connsiteY918" fmla="*/ 211809 h 6858000"/>
              <a:gd name="connsiteX919" fmla="*/ 3882765 w 7467600"/>
              <a:gd name="connsiteY919" fmla="*/ 0 h 6858000"/>
              <a:gd name="connsiteX920" fmla="*/ 3721337 w 7467600"/>
              <a:gd name="connsiteY920" fmla="*/ 0 h 6858000"/>
              <a:gd name="connsiteX921" fmla="*/ 3797544 w 7467600"/>
              <a:gd name="connsiteY921" fmla="*/ 0 h 6858000"/>
              <a:gd name="connsiteX922" fmla="*/ 3775734 w 7467600"/>
              <a:gd name="connsiteY922" fmla="*/ 95131 h 6858000"/>
              <a:gd name="connsiteX923" fmla="*/ 3724807 w 7467600"/>
              <a:gd name="connsiteY923" fmla="*/ 272257 h 6858000"/>
              <a:gd name="connsiteX924" fmla="*/ 3726844 w 7467600"/>
              <a:gd name="connsiteY924" fmla="*/ 282988 h 6858000"/>
              <a:gd name="connsiteX925" fmla="*/ 3742664 w 7467600"/>
              <a:gd name="connsiteY925" fmla="*/ 279918 h 6858000"/>
              <a:gd name="connsiteX926" fmla="*/ 4103910 w 7467600"/>
              <a:gd name="connsiteY926" fmla="*/ 1161917 h 6858000"/>
              <a:gd name="connsiteX927" fmla="*/ 4020269 w 7467600"/>
              <a:gd name="connsiteY927" fmla="*/ 1200406 h 6858000"/>
              <a:gd name="connsiteX928" fmla="*/ 3674882 w 7467600"/>
              <a:gd name="connsiteY928" fmla="*/ 488524 h 6858000"/>
              <a:gd name="connsiteX929" fmla="*/ 3132682 w 7467600"/>
              <a:gd name="connsiteY929" fmla="*/ 1072284 h 6858000"/>
              <a:gd name="connsiteX930" fmla="*/ 2716346 w 7467600"/>
              <a:gd name="connsiteY930" fmla="*/ 1276376 h 6858000"/>
              <a:gd name="connsiteX931" fmla="*/ 2716772 w 7467600"/>
              <a:gd name="connsiteY931" fmla="*/ 1255462 h 6858000"/>
              <a:gd name="connsiteX932" fmla="*/ 3471096 w 7467600"/>
              <a:gd name="connsiteY932" fmla="*/ 437072 h 6858000"/>
              <a:gd name="connsiteX933" fmla="*/ 3639057 w 7467600"/>
              <a:gd name="connsiteY933" fmla="*/ 286334 h 6858000"/>
              <a:gd name="connsiteX934" fmla="*/ 3640309 w 7467600"/>
              <a:gd name="connsiteY934" fmla="*/ 284664 h 6858000"/>
              <a:gd name="connsiteX935" fmla="*/ 3646022 w 7467600"/>
              <a:gd name="connsiteY935" fmla="*/ 276711 h 6858000"/>
              <a:gd name="connsiteX936" fmla="*/ 3707943 w 7467600"/>
              <a:gd name="connsiteY936" fmla="*/ 65958 h 6858000"/>
              <a:gd name="connsiteX937" fmla="*/ 3721337 w 7467600"/>
              <a:gd name="connsiteY937" fmla="*/ 0 h 6858000"/>
              <a:gd name="connsiteX938" fmla="*/ 2867960 w 7467600"/>
              <a:gd name="connsiteY938" fmla="*/ 0 h 6858000"/>
              <a:gd name="connsiteX939" fmla="*/ 2926351 w 7467600"/>
              <a:gd name="connsiteY939" fmla="*/ 0 h 6858000"/>
              <a:gd name="connsiteX940" fmla="*/ 2902823 w 7467600"/>
              <a:gd name="connsiteY940" fmla="*/ 262929 h 6858000"/>
              <a:gd name="connsiteX941" fmla="*/ 2940663 w 7467600"/>
              <a:gd name="connsiteY941" fmla="*/ 140884 h 6858000"/>
              <a:gd name="connsiteX942" fmla="*/ 2947039 w 7467600"/>
              <a:gd name="connsiteY942" fmla="*/ 122524 h 6858000"/>
              <a:gd name="connsiteX943" fmla="*/ 2984316 w 7467600"/>
              <a:gd name="connsiteY943" fmla="*/ 0 h 6858000"/>
              <a:gd name="connsiteX944" fmla="*/ 3016114 w 7467600"/>
              <a:gd name="connsiteY944" fmla="*/ 0 h 6858000"/>
              <a:gd name="connsiteX945" fmla="*/ 2979949 w 7467600"/>
              <a:gd name="connsiteY945" fmla="*/ 119274 h 6858000"/>
              <a:gd name="connsiteX946" fmla="*/ 3023879 w 7467600"/>
              <a:gd name="connsiteY946" fmla="*/ 0 h 6858000"/>
              <a:gd name="connsiteX947" fmla="*/ 3105400 w 7467600"/>
              <a:gd name="connsiteY947" fmla="*/ 0 h 6858000"/>
              <a:gd name="connsiteX948" fmla="*/ 3094669 w 7467600"/>
              <a:gd name="connsiteY948" fmla="*/ 30308 h 6858000"/>
              <a:gd name="connsiteX949" fmla="*/ 2901945 w 7467600"/>
              <a:gd name="connsiteY949" fmla="*/ 466538 h 6858000"/>
              <a:gd name="connsiteX950" fmla="*/ 2815209 w 7467600"/>
              <a:gd name="connsiteY950" fmla="*/ 497361 h 6858000"/>
              <a:gd name="connsiteX951" fmla="*/ 2844845 w 7467600"/>
              <a:gd name="connsiteY951" fmla="*/ 127638 h 6858000"/>
              <a:gd name="connsiteX952" fmla="*/ 2867960 w 7467600"/>
              <a:gd name="connsiteY952" fmla="*/ 0 h 6858000"/>
              <a:gd name="connsiteX953" fmla="*/ 1057230 w 7467600"/>
              <a:gd name="connsiteY953" fmla="*/ 0 h 6858000"/>
              <a:gd name="connsiteX954" fmla="*/ 1111003 w 7467600"/>
              <a:gd name="connsiteY954" fmla="*/ 0 h 6858000"/>
              <a:gd name="connsiteX955" fmla="*/ 1125553 w 7467600"/>
              <a:gd name="connsiteY955" fmla="*/ 52588 h 6858000"/>
              <a:gd name="connsiteX956" fmla="*/ 1304276 w 7467600"/>
              <a:gd name="connsiteY956" fmla="*/ 476275 h 6858000"/>
              <a:gd name="connsiteX957" fmla="*/ 1492066 w 7467600"/>
              <a:gd name="connsiteY957" fmla="*/ 886333 h 6858000"/>
              <a:gd name="connsiteX958" fmla="*/ 1423698 w 7467600"/>
              <a:gd name="connsiteY958" fmla="*/ 710817 h 6858000"/>
              <a:gd name="connsiteX959" fmla="*/ 1357609 w 7467600"/>
              <a:gd name="connsiteY959" fmla="*/ 532892 h 6858000"/>
              <a:gd name="connsiteX960" fmla="*/ 1309550 w 7467600"/>
              <a:gd name="connsiteY960" fmla="*/ 374031 h 6858000"/>
              <a:gd name="connsiteX961" fmla="*/ 1193673 w 7467600"/>
              <a:gd name="connsiteY961" fmla="*/ 49533 h 6858000"/>
              <a:gd name="connsiteX962" fmla="*/ 1164391 w 7467600"/>
              <a:gd name="connsiteY962" fmla="*/ 0 h 6858000"/>
              <a:gd name="connsiteX963" fmla="*/ 1200666 w 7467600"/>
              <a:gd name="connsiteY963" fmla="*/ 0 h 6858000"/>
              <a:gd name="connsiteX964" fmla="*/ 1223408 w 7467600"/>
              <a:gd name="connsiteY964" fmla="*/ 38996 h 6858000"/>
              <a:gd name="connsiteX965" fmla="*/ 1339635 w 7467600"/>
              <a:gd name="connsiteY965" fmla="*/ 365517 h 6858000"/>
              <a:gd name="connsiteX966" fmla="*/ 1387469 w 7467600"/>
              <a:gd name="connsiteY966" fmla="*/ 523079 h 6858000"/>
              <a:gd name="connsiteX967" fmla="*/ 1452685 w 7467600"/>
              <a:gd name="connsiteY967" fmla="*/ 699806 h 6858000"/>
              <a:gd name="connsiteX968" fmla="*/ 1492092 w 7467600"/>
              <a:gd name="connsiteY968" fmla="*/ 800424 h 6858000"/>
              <a:gd name="connsiteX969" fmla="*/ 1455302 w 7467600"/>
              <a:gd name="connsiteY969" fmla="*/ 632913 h 6858000"/>
              <a:gd name="connsiteX970" fmla="*/ 1222336 w 7467600"/>
              <a:gd name="connsiteY970" fmla="*/ 9480 h 6858000"/>
              <a:gd name="connsiteX971" fmla="*/ 1214634 w 7467600"/>
              <a:gd name="connsiteY971" fmla="*/ 0 h 6858000"/>
              <a:gd name="connsiteX972" fmla="*/ 1289827 w 7467600"/>
              <a:gd name="connsiteY972" fmla="*/ 0 h 6858000"/>
              <a:gd name="connsiteX973" fmla="*/ 1321076 w 7467600"/>
              <a:gd name="connsiteY973" fmla="*/ 59722 h 6858000"/>
              <a:gd name="connsiteX974" fmla="*/ 1512579 w 7467600"/>
              <a:gd name="connsiteY974" fmla="*/ 626441 h 6858000"/>
              <a:gd name="connsiteX975" fmla="*/ 1506076 w 7467600"/>
              <a:gd name="connsiteY975" fmla="*/ 1089289 h 6858000"/>
              <a:gd name="connsiteX976" fmla="*/ 1486346 w 7467600"/>
              <a:gd name="connsiteY976" fmla="*/ 1079919 h 6858000"/>
              <a:gd name="connsiteX977" fmla="*/ 1070511 w 7467600"/>
              <a:gd name="connsiteY977" fmla="*/ 48609 h 6858000"/>
              <a:gd name="connsiteX978" fmla="*/ 1057230 w 7467600"/>
              <a:gd name="connsiteY978" fmla="*/ 0 h 6858000"/>
              <a:gd name="connsiteX979" fmla="*/ 43151 w 7467600"/>
              <a:gd name="connsiteY979" fmla="*/ 0 h 6858000"/>
              <a:gd name="connsiteX980" fmla="*/ 95283 w 7467600"/>
              <a:gd name="connsiteY980" fmla="*/ 0 h 6858000"/>
              <a:gd name="connsiteX981" fmla="*/ 300708 w 7467600"/>
              <a:gd name="connsiteY981" fmla="*/ 154571 h 6858000"/>
              <a:gd name="connsiteX982" fmla="*/ 530414 w 7467600"/>
              <a:gd name="connsiteY982" fmla="*/ 354673 h 6858000"/>
              <a:gd name="connsiteX983" fmla="*/ 333785 w 7467600"/>
              <a:gd name="connsiteY983" fmla="*/ 161564 h 6858000"/>
              <a:gd name="connsiteX984" fmla="*/ 147005 w 7467600"/>
              <a:gd name="connsiteY984" fmla="*/ 0 h 6858000"/>
              <a:gd name="connsiteX985" fmla="*/ 272509 w 7467600"/>
              <a:gd name="connsiteY985" fmla="*/ 0 h 6858000"/>
              <a:gd name="connsiteX986" fmla="*/ 326276 w 7467600"/>
              <a:gd name="connsiteY986" fmla="*/ 45847 h 6858000"/>
              <a:gd name="connsiteX987" fmla="*/ 823759 w 7467600"/>
              <a:gd name="connsiteY987" fmla="*/ 574145 h 6858000"/>
              <a:gd name="connsiteX988" fmla="*/ 811254 w 7467600"/>
              <a:gd name="connsiteY988" fmla="*/ 665546 h 6858000"/>
              <a:gd name="connsiteX989" fmla="*/ 154042 w 7467600"/>
              <a:gd name="connsiteY989" fmla="*/ 261522 h 6858000"/>
              <a:gd name="connsiteX990" fmla="*/ 13550 w 7467600"/>
              <a:gd name="connsiteY990" fmla="*/ 158423 h 6858000"/>
              <a:gd name="connsiteX991" fmla="*/ 0 w 7467600"/>
              <a:gd name="connsiteY991" fmla="*/ 146618 h 6858000"/>
              <a:gd name="connsiteX992" fmla="*/ 0 w 7467600"/>
              <a:gd name="connsiteY992" fmla="*/ 59161 h 6858000"/>
              <a:gd name="connsiteX993" fmla="*/ 45427 w 7467600"/>
              <a:gd name="connsiteY993" fmla="*/ 101078 h 6858000"/>
              <a:gd name="connsiteX994" fmla="*/ 630103 w 7467600"/>
              <a:gd name="connsiteY994" fmla="*/ 485885 h 6858000"/>
              <a:gd name="connsiteX995" fmla="*/ 532040 w 7467600"/>
              <a:gd name="connsiteY995" fmla="*/ 399359 h 6858000"/>
              <a:gd name="connsiteX996" fmla="*/ 517618 w 7467600"/>
              <a:gd name="connsiteY996" fmla="*/ 385726 h 6858000"/>
              <a:gd name="connsiteX997" fmla="*/ 285074 w 7467600"/>
              <a:gd name="connsiteY997" fmla="*/ 182755 h 6858000"/>
              <a:gd name="connsiteX998" fmla="*/ 43151 w 7467600"/>
              <a:gd name="connsiteY99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297634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7467600 w 7467600"/>
              <a:gd name="connsiteY141" fmla="*/ 5297634 h 6858000"/>
              <a:gd name="connsiteX142" fmla="*/ 1903353 w 7467600"/>
              <a:gd name="connsiteY142" fmla="*/ 5044827 h 6858000"/>
              <a:gd name="connsiteX143" fmla="*/ 1936931 w 7467600"/>
              <a:gd name="connsiteY143" fmla="*/ 5093954 h 6858000"/>
              <a:gd name="connsiteX144" fmla="*/ 2195868 w 7467600"/>
              <a:gd name="connsiteY144" fmla="*/ 5396574 h 6858000"/>
              <a:gd name="connsiteX145" fmla="*/ 2088852 w 7467600"/>
              <a:gd name="connsiteY145" fmla="*/ 5166123 h 6858000"/>
              <a:gd name="connsiteX146" fmla="*/ 1958241 w 7467600"/>
              <a:gd name="connsiteY146" fmla="*/ 5067955 h 6858000"/>
              <a:gd name="connsiteX147" fmla="*/ 1903353 w 7467600"/>
              <a:gd name="connsiteY147" fmla="*/ 5044827 h 6858000"/>
              <a:gd name="connsiteX148" fmla="*/ 1979378 w 7467600"/>
              <a:gd name="connsiteY148" fmla="*/ 4769504 h 6858000"/>
              <a:gd name="connsiteX149" fmla="*/ 2882120 w 7467600"/>
              <a:gd name="connsiteY149" fmla="*/ 5064547 h 6858000"/>
              <a:gd name="connsiteX150" fmla="*/ 2793103 w 7467600"/>
              <a:gd name="connsiteY150" fmla="*/ 5039699 h 6858000"/>
              <a:gd name="connsiteX151" fmla="*/ 2770041 w 7467600"/>
              <a:gd name="connsiteY151" fmla="*/ 5033634 h 6858000"/>
              <a:gd name="connsiteX152" fmla="*/ 1979378 w 7467600"/>
              <a:gd name="connsiteY152" fmla="*/ 4769504 h 6858000"/>
              <a:gd name="connsiteX153" fmla="*/ 1927410 w 7467600"/>
              <a:gd name="connsiteY153" fmla="*/ 4716164 h 6858000"/>
              <a:gd name="connsiteX154" fmla="*/ 1959587 w 7467600"/>
              <a:gd name="connsiteY154" fmla="*/ 4728849 h 6858000"/>
              <a:gd name="connsiteX155" fmla="*/ 2777707 w 7467600"/>
              <a:gd name="connsiteY155" fmla="*/ 5003991 h 6858000"/>
              <a:gd name="connsiteX156" fmla="*/ 2800768 w 7467600"/>
              <a:gd name="connsiteY156" fmla="*/ 5010056 h 6858000"/>
              <a:gd name="connsiteX157" fmla="*/ 2879408 w 7467600"/>
              <a:gd name="connsiteY157" fmla="*/ 5031590 h 6858000"/>
              <a:gd name="connsiteX158" fmla="*/ 2862295 w 7467600"/>
              <a:gd name="connsiteY158" fmla="*/ 5022958 h 6858000"/>
              <a:gd name="connsiteX159" fmla="*/ 2813343 w 7467600"/>
              <a:gd name="connsiteY159" fmla="*/ 4998369 h 6858000"/>
              <a:gd name="connsiteX160" fmla="*/ 2646245 w 7467600"/>
              <a:gd name="connsiteY160" fmla="*/ 4930999 h 6858000"/>
              <a:gd name="connsiteX161" fmla="*/ 1999243 w 7467600"/>
              <a:gd name="connsiteY161" fmla="*/ 4730524 h 6858000"/>
              <a:gd name="connsiteX162" fmla="*/ 1979527 w 7467600"/>
              <a:gd name="connsiteY162" fmla="*/ 4726651 h 6858000"/>
              <a:gd name="connsiteX163" fmla="*/ 1927410 w 7467600"/>
              <a:gd name="connsiteY163" fmla="*/ 4716164 h 6858000"/>
              <a:gd name="connsiteX164" fmla="*/ 1997014 w 7467600"/>
              <a:gd name="connsiteY164" fmla="*/ 4698007 h 6858000"/>
              <a:gd name="connsiteX165" fmla="*/ 2005458 w 7467600"/>
              <a:gd name="connsiteY165" fmla="*/ 4699540 h 6858000"/>
              <a:gd name="connsiteX166" fmla="*/ 2657186 w 7467600"/>
              <a:gd name="connsiteY166" fmla="*/ 4901687 h 6858000"/>
              <a:gd name="connsiteX167" fmla="*/ 2826662 w 7467600"/>
              <a:gd name="connsiteY167" fmla="*/ 4970362 h 6858000"/>
              <a:gd name="connsiteX168" fmla="*/ 2876100 w 7467600"/>
              <a:gd name="connsiteY168" fmla="*/ 4995397 h 6858000"/>
              <a:gd name="connsiteX169" fmla="*/ 3042600 w 7467600"/>
              <a:gd name="connsiteY169" fmla="*/ 5059532 h 6858000"/>
              <a:gd name="connsiteX170" fmla="*/ 1997014 w 7467600"/>
              <a:gd name="connsiteY170" fmla="*/ 4698007 h 6858000"/>
              <a:gd name="connsiteX171" fmla="*/ 2305292 w 7467600"/>
              <a:gd name="connsiteY171" fmla="*/ 4219492 h 6858000"/>
              <a:gd name="connsiteX172" fmla="*/ 3360922 w 7467600"/>
              <a:gd name="connsiteY172" fmla="*/ 4529373 h 6858000"/>
              <a:gd name="connsiteX173" fmla="*/ 3492420 w 7467600"/>
              <a:gd name="connsiteY173" fmla="*/ 4510145 h 6858000"/>
              <a:gd name="connsiteX174" fmla="*/ 3364086 w 7467600"/>
              <a:gd name="connsiteY174" fmla="*/ 4480340 h 6858000"/>
              <a:gd name="connsiteX175" fmla="*/ 3225818 w 7467600"/>
              <a:gd name="connsiteY175" fmla="*/ 4411822 h 6858000"/>
              <a:gd name="connsiteX176" fmla="*/ 3129696 w 7467600"/>
              <a:gd name="connsiteY176" fmla="*/ 4360704 h 6858000"/>
              <a:gd name="connsiteX177" fmla="*/ 2814545 w 7467600"/>
              <a:gd name="connsiteY177" fmla="*/ 4282955 h 6858000"/>
              <a:gd name="connsiteX178" fmla="*/ 2305292 w 7467600"/>
              <a:gd name="connsiteY178" fmla="*/ 4219492 h 6858000"/>
              <a:gd name="connsiteX179" fmla="*/ 2626982 w 7467600"/>
              <a:gd name="connsiteY179" fmla="*/ 4206450 h 6858000"/>
              <a:gd name="connsiteX180" fmla="*/ 2490617 w 7467600"/>
              <a:gd name="connsiteY180" fmla="*/ 4206951 h 6858000"/>
              <a:gd name="connsiteX181" fmla="*/ 2819869 w 7467600"/>
              <a:gd name="connsiteY181" fmla="*/ 4252936 h 6858000"/>
              <a:gd name="connsiteX182" fmla="*/ 3143018 w 7467600"/>
              <a:gd name="connsiteY182" fmla="*/ 4332698 h 6858000"/>
              <a:gd name="connsiteX183" fmla="*/ 3241520 w 7467600"/>
              <a:gd name="connsiteY183" fmla="*/ 4385112 h 6858000"/>
              <a:gd name="connsiteX184" fmla="*/ 3374575 w 7467600"/>
              <a:gd name="connsiteY184" fmla="*/ 4451517 h 6858000"/>
              <a:gd name="connsiteX185" fmla="*/ 3505221 w 7467600"/>
              <a:gd name="connsiteY185" fmla="*/ 4480757 h 6858000"/>
              <a:gd name="connsiteX186" fmla="*/ 2626982 w 7467600"/>
              <a:gd name="connsiteY186" fmla="*/ 4206450 h 6858000"/>
              <a:gd name="connsiteX187" fmla="*/ 1310106 w 7467600"/>
              <a:gd name="connsiteY187" fmla="*/ 3943217 h 6858000"/>
              <a:gd name="connsiteX188" fmla="*/ 854994 w 7467600"/>
              <a:gd name="connsiteY188" fmla="*/ 4399136 h 6858000"/>
              <a:gd name="connsiteX189" fmla="*/ 742462 w 7467600"/>
              <a:gd name="connsiteY189" fmla="*/ 4594648 h 6858000"/>
              <a:gd name="connsiteX190" fmla="*/ 820602 w 7467600"/>
              <a:gd name="connsiteY190" fmla="*/ 4485915 h 6858000"/>
              <a:gd name="connsiteX191" fmla="*/ 878295 w 7467600"/>
              <a:gd name="connsiteY191" fmla="*/ 4403594 h 6858000"/>
              <a:gd name="connsiteX192" fmla="*/ 1240607 w 7467600"/>
              <a:gd name="connsiteY192" fmla="*/ 4010401 h 6858000"/>
              <a:gd name="connsiteX193" fmla="*/ 1310106 w 7467600"/>
              <a:gd name="connsiteY193" fmla="*/ 3943217 h 6858000"/>
              <a:gd name="connsiteX194" fmla="*/ 1423113 w 7467600"/>
              <a:gd name="connsiteY194" fmla="*/ 3874565 h 6858000"/>
              <a:gd name="connsiteX195" fmla="*/ 1260565 w 7467600"/>
              <a:gd name="connsiteY195" fmla="*/ 4031982 h 6858000"/>
              <a:gd name="connsiteX196" fmla="*/ 901900 w 7467600"/>
              <a:gd name="connsiteY196" fmla="*/ 4421236 h 6858000"/>
              <a:gd name="connsiteX197" fmla="*/ 845044 w 7467600"/>
              <a:gd name="connsiteY197" fmla="*/ 4502436 h 6858000"/>
              <a:gd name="connsiteX198" fmla="*/ 685926 w 7467600"/>
              <a:gd name="connsiteY198" fmla="*/ 4703069 h 6858000"/>
              <a:gd name="connsiteX199" fmla="*/ 684248 w 7467600"/>
              <a:gd name="connsiteY199" fmla="*/ 4706721 h 6858000"/>
              <a:gd name="connsiteX200" fmla="*/ 1423113 w 7467600"/>
              <a:gd name="connsiteY200" fmla="*/ 3874565 h 6858000"/>
              <a:gd name="connsiteX201" fmla="*/ 3316479 w 7467600"/>
              <a:gd name="connsiteY201" fmla="*/ 3872136 h 6858000"/>
              <a:gd name="connsiteX202" fmla="*/ 3546806 w 7467600"/>
              <a:gd name="connsiteY202" fmla="*/ 4356139 h 6858000"/>
              <a:gd name="connsiteX203" fmla="*/ 3364433 w 7467600"/>
              <a:gd name="connsiteY203" fmla="*/ 3953121 h 6858000"/>
              <a:gd name="connsiteX204" fmla="*/ 3316479 w 7467600"/>
              <a:gd name="connsiteY204" fmla="*/ 3872136 h 6858000"/>
              <a:gd name="connsiteX205" fmla="*/ 3291335 w 7467600"/>
              <a:gd name="connsiteY205" fmla="*/ 3767420 h 6858000"/>
              <a:gd name="connsiteX206" fmla="*/ 3390805 w 7467600"/>
              <a:gd name="connsiteY206" fmla="*/ 3937163 h 6858000"/>
              <a:gd name="connsiteX207" fmla="*/ 3579062 w 7467600"/>
              <a:gd name="connsiteY207" fmla="*/ 4359040 h 6858000"/>
              <a:gd name="connsiteX208" fmla="*/ 3467355 w 7467600"/>
              <a:gd name="connsiteY208" fmla="*/ 3988130 h 6858000"/>
              <a:gd name="connsiteX209" fmla="*/ 3310753 w 7467600"/>
              <a:gd name="connsiteY209" fmla="*/ 3787140 h 6858000"/>
              <a:gd name="connsiteX210" fmla="*/ 3291335 w 7467600"/>
              <a:gd name="connsiteY210" fmla="*/ 3767420 h 6858000"/>
              <a:gd name="connsiteX211" fmla="*/ 1635889 w 7467600"/>
              <a:gd name="connsiteY211" fmla="*/ 3709494 h 6858000"/>
              <a:gd name="connsiteX212" fmla="*/ 1634800 w 7467600"/>
              <a:gd name="connsiteY212" fmla="*/ 3731111 h 6858000"/>
              <a:gd name="connsiteX213" fmla="*/ 1635889 w 7467600"/>
              <a:gd name="connsiteY213" fmla="*/ 3709494 h 6858000"/>
              <a:gd name="connsiteX214" fmla="*/ 1510397 w 7467600"/>
              <a:gd name="connsiteY214" fmla="*/ 3684705 h 6858000"/>
              <a:gd name="connsiteX215" fmla="*/ 1146550 w 7467600"/>
              <a:gd name="connsiteY215" fmla="*/ 3802012 h 6858000"/>
              <a:gd name="connsiteX216" fmla="*/ 698834 w 7467600"/>
              <a:gd name="connsiteY216" fmla="*/ 3952272 h 6858000"/>
              <a:gd name="connsiteX217" fmla="*/ 34256 w 7467600"/>
              <a:gd name="connsiteY217" fmla="*/ 4347603 h 6858000"/>
              <a:gd name="connsiteX218" fmla="*/ 527241 w 7467600"/>
              <a:gd name="connsiteY218" fmla="*/ 4065078 h 6858000"/>
              <a:gd name="connsiteX219" fmla="*/ 1510397 w 7467600"/>
              <a:gd name="connsiteY219" fmla="*/ 3684705 h 6858000"/>
              <a:gd name="connsiteX220" fmla="*/ 1313114 w 7467600"/>
              <a:gd name="connsiteY220" fmla="*/ 3655216 h 6858000"/>
              <a:gd name="connsiteX221" fmla="*/ 1109304 w 7467600"/>
              <a:gd name="connsiteY221" fmla="*/ 3669030 h 6858000"/>
              <a:gd name="connsiteX222" fmla="*/ 8129 w 7467600"/>
              <a:gd name="connsiteY222" fmla="*/ 4330519 h 6858000"/>
              <a:gd name="connsiteX223" fmla="*/ 687572 w 7467600"/>
              <a:gd name="connsiteY223" fmla="*/ 3925629 h 6858000"/>
              <a:gd name="connsiteX224" fmla="*/ 1138365 w 7467600"/>
              <a:gd name="connsiteY224" fmla="*/ 3774515 h 6858000"/>
              <a:gd name="connsiteX225" fmla="*/ 1505579 w 7467600"/>
              <a:gd name="connsiteY225" fmla="*/ 3655526 h 6858000"/>
              <a:gd name="connsiteX226" fmla="*/ 1313114 w 7467600"/>
              <a:gd name="connsiteY226" fmla="*/ 3655216 h 6858000"/>
              <a:gd name="connsiteX227" fmla="*/ 3655073 w 7467600"/>
              <a:gd name="connsiteY227" fmla="*/ 3650884 h 6858000"/>
              <a:gd name="connsiteX228" fmla="*/ 3989938 w 7467600"/>
              <a:gd name="connsiteY228" fmla="*/ 3991685 h 6858000"/>
              <a:gd name="connsiteX229" fmla="*/ 4393907 w 7467600"/>
              <a:gd name="connsiteY229" fmla="*/ 4261258 h 6858000"/>
              <a:gd name="connsiteX230" fmla="*/ 4648051 w 7467600"/>
              <a:gd name="connsiteY230" fmla="*/ 4374051 h 6858000"/>
              <a:gd name="connsiteX231" fmla="*/ 4383389 w 7467600"/>
              <a:gd name="connsiteY231" fmla="*/ 4184369 h 6858000"/>
              <a:gd name="connsiteX232" fmla="*/ 4165508 w 7467600"/>
              <a:gd name="connsiteY232" fmla="*/ 4035196 h 6858000"/>
              <a:gd name="connsiteX233" fmla="*/ 4068162 w 7467600"/>
              <a:gd name="connsiteY233" fmla="*/ 3953394 h 6858000"/>
              <a:gd name="connsiteX234" fmla="*/ 3981416 w 7467600"/>
              <a:gd name="connsiteY234" fmla="*/ 3880482 h 6858000"/>
              <a:gd name="connsiteX235" fmla="*/ 3800147 w 7467600"/>
              <a:gd name="connsiteY235" fmla="*/ 3749872 h 6858000"/>
              <a:gd name="connsiteX236" fmla="*/ 3655073 w 7467600"/>
              <a:gd name="connsiteY236" fmla="*/ 3650884 h 6858000"/>
              <a:gd name="connsiteX237" fmla="*/ 3670252 w 7467600"/>
              <a:gd name="connsiteY237" fmla="*/ 3622798 h 6858000"/>
              <a:gd name="connsiteX238" fmla="*/ 3817258 w 7467600"/>
              <a:gd name="connsiteY238" fmla="*/ 3723577 h 6858000"/>
              <a:gd name="connsiteX239" fmla="*/ 4000461 w 7467600"/>
              <a:gd name="connsiteY239" fmla="*/ 3855966 h 6858000"/>
              <a:gd name="connsiteX240" fmla="*/ 4088180 w 7467600"/>
              <a:gd name="connsiteY240" fmla="*/ 3929774 h 6858000"/>
              <a:gd name="connsiteX241" fmla="*/ 4184555 w 7467600"/>
              <a:gd name="connsiteY241" fmla="*/ 4010683 h 6858000"/>
              <a:gd name="connsiteX242" fmla="*/ 4399563 w 7467600"/>
              <a:gd name="connsiteY242" fmla="*/ 4158106 h 6858000"/>
              <a:gd name="connsiteX243" fmla="*/ 4684469 w 7467600"/>
              <a:gd name="connsiteY243" fmla="*/ 4364680 h 6858000"/>
              <a:gd name="connsiteX244" fmla="*/ 4690271 w 7467600"/>
              <a:gd name="connsiteY244" fmla="*/ 4370034 h 6858000"/>
              <a:gd name="connsiteX245" fmla="*/ 4136093 w 7467600"/>
              <a:gd name="connsiteY245" fmla="*/ 3858466 h 6858000"/>
              <a:gd name="connsiteX246" fmla="*/ 3670252 w 7467600"/>
              <a:gd name="connsiteY246" fmla="*/ 3622798 h 6858000"/>
              <a:gd name="connsiteX247" fmla="*/ 4440129 w 7467600"/>
              <a:gd name="connsiteY247" fmla="*/ 3448571 h 6858000"/>
              <a:gd name="connsiteX248" fmla="*/ 4856525 w 7467600"/>
              <a:gd name="connsiteY248" fmla="*/ 3915351 h 6858000"/>
              <a:gd name="connsiteX249" fmla="*/ 5059055 w 7467600"/>
              <a:gd name="connsiteY249" fmla="*/ 4108918 h 6858000"/>
              <a:gd name="connsiteX250" fmla="*/ 5290070 w 7467600"/>
              <a:gd name="connsiteY250" fmla="*/ 4263619 h 6858000"/>
              <a:gd name="connsiteX251" fmla="*/ 4834991 w 7467600"/>
              <a:gd name="connsiteY251" fmla="*/ 3830985 h 6858000"/>
              <a:gd name="connsiteX252" fmla="*/ 4440129 w 7467600"/>
              <a:gd name="connsiteY252" fmla="*/ 3448571 h 6858000"/>
              <a:gd name="connsiteX253" fmla="*/ 4441737 w 7467600"/>
              <a:gd name="connsiteY253" fmla="*/ 3399734 h 6858000"/>
              <a:gd name="connsiteX254" fmla="*/ 4431236 w 7467600"/>
              <a:gd name="connsiteY254" fmla="*/ 3400954 h 6858000"/>
              <a:gd name="connsiteX255" fmla="*/ 4557150 w 7467600"/>
              <a:gd name="connsiteY255" fmla="*/ 3510023 h 6858000"/>
              <a:gd name="connsiteX256" fmla="*/ 4856936 w 7467600"/>
              <a:gd name="connsiteY256" fmla="*/ 3809146 h 6858000"/>
              <a:gd name="connsiteX257" fmla="*/ 5111996 w 7467600"/>
              <a:gd name="connsiteY257" fmla="*/ 4065759 h 6858000"/>
              <a:gd name="connsiteX258" fmla="*/ 5388878 w 7467600"/>
              <a:gd name="connsiteY258" fmla="*/ 4300185 h 6858000"/>
              <a:gd name="connsiteX259" fmla="*/ 5425556 w 7467600"/>
              <a:gd name="connsiteY259" fmla="*/ 4308967 h 6858000"/>
              <a:gd name="connsiteX260" fmla="*/ 4943646 w 7467600"/>
              <a:gd name="connsiteY260" fmla="*/ 3822916 h 6858000"/>
              <a:gd name="connsiteX261" fmla="*/ 4594837 w 7467600"/>
              <a:gd name="connsiteY261" fmla="*/ 3532274 h 6858000"/>
              <a:gd name="connsiteX262" fmla="*/ 4441737 w 7467600"/>
              <a:gd name="connsiteY262" fmla="*/ 3399734 h 6858000"/>
              <a:gd name="connsiteX263" fmla="*/ 5425834 w 7467600"/>
              <a:gd name="connsiteY263" fmla="*/ 3162785 h 6858000"/>
              <a:gd name="connsiteX264" fmla="*/ 5401644 w 7467600"/>
              <a:gd name="connsiteY264" fmla="*/ 3617847 h 6858000"/>
              <a:gd name="connsiteX265" fmla="*/ 5467256 w 7467600"/>
              <a:gd name="connsiteY265" fmla="*/ 4175494 h 6858000"/>
              <a:gd name="connsiteX266" fmla="*/ 5448069 w 7467600"/>
              <a:gd name="connsiteY266" fmla="*/ 3567554 h 6858000"/>
              <a:gd name="connsiteX267" fmla="*/ 5425834 w 7467600"/>
              <a:gd name="connsiteY267" fmla="*/ 3162785 h 6858000"/>
              <a:gd name="connsiteX268" fmla="*/ 1318687 w 7467600"/>
              <a:gd name="connsiteY268" fmla="*/ 3113840 h 6858000"/>
              <a:gd name="connsiteX269" fmla="*/ 1066793 w 7467600"/>
              <a:gd name="connsiteY269" fmla="*/ 3212171 h 6858000"/>
              <a:gd name="connsiteX270" fmla="*/ 993319 w 7467600"/>
              <a:gd name="connsiteY270" fmla="*/ 3247648 h 6858000"/>
              <a:gd name="connsiteX271" fmla="*/ 853081 w 7467600"/>
              <a:gd name="connsiteY271" fmla="*/ 3312410 h 6858000"/>
              <a:gd name="connsiteX272" fmla="*/ 805957 w 7467600"/>
              <a:gd name="connsiteY272" fmla="*/ 3330443 h 6858000"/>
              <a:gd name="connsiteX273" fmla="*/ 1318687 w 7467600"/>
              <a:gd name="connsiteY273" fmla="*/ 3113840 h 6858000"/>
              <a:gd name="connsiteX274" fmla="*/ 5453702 w 7467600"/>
              <a:gd name="connsiteY274" fmla="*/ 3090882 h 6858000"/>
              <a:gd name="connsiteX275" fmla="*/ 5480135 w 7467600"/>
              <a:gd name="connsiteY275" fmla="*/ 3565802 h 6858000"/>
              <a:gd name="connsiteX276" fmla="*/ 5499023 w 7467600"/>
              <a:gd name="connsiteY276" fmla="*/ 4166310 h 6858000"/>
              <a:gd name="connsiteX277" fmla="*/ 5547022 w 7467600"/>
              <a:gd name="connsiteY277" fmla="*/ 3607838 h 6858000"/>
              <a:gd name="connsiteX278" fmla="*/ 5515964 w 7467600"/>
              <a:gd name="connsiteY278" fmla="*/ 3378541 h 6858000"/>
              <a:gd name="connsiteX279" fmla="*/ 5453702 w 7467600"/>
              <a:gd name="connsiteY279" fmla="*/ 3090882 h 6858000"/>
              <a:gd name="connsiteX280" fmla="*/ 1238695 w 7467600"/>
              <a:gd name="connsiteY280" fmla="*/ 3076820 h 6858000"/>
              <a:gd name="connsiteX281" fmla="*/ 716371 w 7467600"/>
              <a:gd name="connsiteY281" fmla="*/ 3293249 h 6858000"/>
              <a:gd name="connsiteX282" fmla="*/ 579522 w 7467600"/>
              <a:gd name="connsiteY282" fmla="*/ 3371759 h 6858000"/>
              <a:gd name="connsiteX283" fmla="*/ 600288 w 7467600"/>
              <a:gd name="connsiteY283" fmla="*/ 3365555 h 6858000"/>
              <a:gd name="connsiteX284" fmla="*/ 840692 w 7467600"/>
              <a:gd name="connsiteY284" fmla="*/ 3284921 h 6858000"/>
              <a:gd name="connsiteX285" fmla="*/ 979248 w 7467600"/>
              <a:gd name="connsiteY285" fmla="*/ 3221003 h 6858000"/>
              <a:gd name="connsiteX286" fmla="*/ 1053282 w 7467600"/>
              <a:gd name="connsiteY286" fmla="*/ 3185247 h 6858000"/>
              <a:gd name="connsiteX287" fmla="*/ 1320603 w 7467600"/>
              <a:gd name="connsiteY287" fmla="*/ 3081281 h 6858000"/>
              <a:gd name="connsiteX288" fmla="*/ 1238695 w 7467600"/>
              <a:gd name="connsiteY288" fmla="*/ 3076820 h 6858000"/>
              <a:gd name="connsiteX289" fmla="*/ 5425627 w 7467600"/>
              <a:gd name="connsiteY289" fmla="*/ 2954192 h 6858000"/>
              <a:gd name="connsiteX290" fmla="*/ 5470770 w 7467600"/>
              <a:gd name="connsiteY290" fmla="*/ 3005435 h 6858000"/>
              <a:gd name="connsiteX291" fmla="*/ 5519779 w 7467600"/>
              <a:gd name="connsiteY291" fmla="*/ 4359223 h 6858000"/>
              <a:gd name="connsiteX292" fmla="*/ 5520293 w 7467600"/>
              <a:gd name="connsiteY292" fmla="*/ 4360602 h 6858000"/>
              <a:gd name="connsiteX293" fmla="*/ 5767221 w 7467600"/>
              <a:gd name="connsiteY293" fmla="*/ 4665564 h 6858000"/>
              <a:gd name="connsiteX294" fmla="*/ 6937169 w 7467600"/>
              <a:gd name="connsiteY294" fmla="*/ 4815941 h 6858000"/>
              <a:gd name="connsiteX295" fmla="*/ 6953922 w 7467600"/>
              <a:gd name="connsiteY295" fmla="*/ 4890068 h 6858000"/>
              <a:gd name="connsiteX296" fmla="*/ 6071359 w 7467600"/>
              <a:gd name="connsiteY296" fmla="*/ 4770770 h 6858000"/>
              <a:gd name="connsiteX297" fmla="*/ 6038839 w 7467600"/>
              <a:gd name="connsiteY297" fmla="*/ 4764474 h 6858000"/>
              <a:gd name="connsiteX298" fmla="*/ 6038706 w 7467600"/>
              <a:gd name="connsiteY298" fmla="*/ 4763847 h 6858000"/>
              <a:gd name="connsiteX299" fmla="*/ 6037784 w 7467600"/>
              <a:gd name="connsiteY299" fmla="*/ 4764270 h 6858000"/>
              <a:gd name="connsiteX300" fmla="*/ 6038839 w 7467600"/>
              <a:gd name="connsiteY300" fmla="*/ 4764474 h 6858000"/>
              <a:gd name="connsiteX301" fmla="*/ 6040338 w 7467600"/>
              <a:gd name="connsiteY301" fmla="*/ 4771418 h 6858000"/>
              <a:gd name="connsiteX302" fmla="*/ 6024488 w 7467600"/>
              <a:gd name="connsiteY302" fmla="*/ 4809903 h 6858000"/>
              <a:gd name="connsiteX303" fmla="*/ 5599771 w 7467600"/>
              <a:gd name="connsiteY303" fmla="*/ 5509652 h 6858000"/>
              <a:gd name="connsiteX304" fmla="*/ 5548843 w 7467600"/>
              <a:gd name="connsiteY304" fmla="*/ 5563845 h 6858000"/>
              <a:gd name="connsiteX305" fmla="*/ 5940952 w 7467600"/>
              <a:gd name="connsiteY305" fmla="*/ 6250028 h 6858000"/>
              <a:gd name="connsiteX306" fmla="*/ 6043441 w 7467600"/>
              <a:gd name="connsiteY306" fmla="*/ 6665847 h 6858000"/>
              <a:gd name="connsiteX307" fmla="*/ 6093432 w 7467600"/>
              <a:gd name="connsiteY307" fmla="*/ 6858000 h 6858000"/>
              <a:gd name="connsiteX308" fmla="*/ 6034344 w 7467600"/>
              <a:gd name="connsiteY308" fmla="*/ 6858000 h 6858000"/>
              <a:gd name="connsiteX309" fmla="*/ 6026679 w 7467600"/>
              <a:gd name="connsiteY309" fmla="*/ 6836959 h 6858000"/>
              <a:gd name="connsiteX310" fmla="*/ 5800441 w 7467600"/>
              <a:gd name="connsiteY310" fmla="*/ 6335286 h 6858000"/>
              <a:gd name="connsiteX311" fmla="*/ 5526562 w 7467600"/>
              <a:gd name="connsiteY311" fmla="*/ 5705388 h 6858000"/>
              <a:gd name="connsiteX312" fmla="*/ 5519640 w 7467600"/>
              <a:gd name="connsiteY312" fmla="*/ 5683774 h 6858000"/>
              <a:gd name="connsiteX313" fmla="*/ 5844559 w 7467600"/>
              <a:gd name="connsiteY313" fmla="*/ 6553349 h 6858000"/>
              <a:gd name="connsiteX314" fmla="*/ 5975994 w 7467600"/>
              <a:gd name="connsiteY314" fmla="*/ 6858000 h 6858000"/>
              <a:gd name="connsiteX315" fmla="*/ 5898547 w 7467600"/>
              <a:gd name="connsiteY315" fmla="*/ 6858000 h 6858000"/>
              <a:gd name="connsiteX316" fmla="*/ 5682041 w 7467600"/>
              <a:gd name="connsiteY316" fmla="*/ 6355860 h 6858000"/>
              <a:gd name="connsiteX317" fmla="*/ 5461758 w 7467600"/>
              <a:gd name="connsiteY317" fmla="*/ 5820220 h 6858000"/>
              <a:gd name="connsiteX318" fmla="*/ 5237282 w 7467600"/>
              <a:gd name="connsiteY318" fmla="*/ 6579086 h 6858000"/>
              <a:gd name="connsiteX319" fmla="*/ 5115009 w 7467600"/>
              <a:gd name="connsiteY319" fmla="*/ 6858000 h 6858000"/>
              <a:gd name="connsiteX320" fmla="*/ 5028074 w 7467600"/>
              <a:gd name="connsiteY320" fmla="*/ 6858000 h 6858000"/>
              <a:gd name="connsiteX321" fmla="*/ 5079508 w 7467600"/>
              <a:gd name="connsiteY321" fmla="*/ 6749074 h 6858000"/>
              <a:gd name="connsiteX322" fmla="*/ 5371846 w 7467600"/>
              <a:gd name="connsiteY322" fmla="*/ 5924413 h 6858000"/>
              <a:gd name="connsiteX323" fmla="*/ 5270512 w 7467600"/>
              <a:gd name="connsiteY323" fmla="*/ 6138975 h 6858000"/>
              <a:gd name="connsiteX324" fmla="*/ 5062409 w 7467600"/>
              <a:gd name="connsiteY324" fmla="*/ 6653544 h 6858000"/>
              <a:gd name="connsiteX325" fmla="*/ 5036628 w 7467600"/>
              <a:gd name="connsiteY325" fmla="*/ 6754247 h 6858000"/>
              <a:gd name="connsiteX326" fmla="*/ 5009112 w 7467600"/>
              <a:gd name="connsiteY326" fmla="*/ 6858000 h 6858000"/>
              <a:gd name="connsiteX327" fmla="*/ 4976679 w 7467600"/>
              <a:gd name="connsiteY327" fmla="*/ 6858000 h 6858000"/>
              <a:gd name="connsiteX328" fmla="*/ 5006537 w 7467600"/>
              <a:gd name="connsiteY328" fmla="*/ 6747068 h 6858000"/>
              <a:gd name="connsiteX329" fmla="*/ 5032723 w 7467600"/>
              <a:gd name="connsiteY329" fmla="*/ 6644957 h 6858000"/>
              <a:gd name="connsiteX330" fmla="*/ 5242949 w 7467600"/>
              <a:gd name="connsiteY330" fmla="*/ 6125175 h 6858000"/>
              <a:gd name="connsiteX331" fmla="*/ 5286321 w 7467600"/>
              <a:gd name="connsiteY331" fmla="*/ 6033555 h 6858000"/>
              <a:gd name="connsiteX332" fmla="*/ 5008210 w 7467600"/>
              <a:gd name="connsiteY332" fmla="*/ 6649194 h 6858000"/>
              <a:gd name="connsiteX333" fmla="*/ 4986321 w 7467600"/>
              <a:gd name="connsiteY333" fmla="*/ 6765687 h 6858000"/>
              <a:gd name="connsiteX334" fmla="*/ 4973474 w 7467600"/>
              <a:gd name="connsiteY334" fmla="*/ 6858000 h 6858000"/>
              <a:gd name="connsiteX335" fmla="*/ 4907178 w 7467600"/>
              <a:gd name="connsiteY335" fmla="*/ 6858000 h 6858000"/>
              <a:gd name="connsiteX336" fmla="*/ 4910810 w 7467600"/>
              <a:gd name="connsiteY336" fmla="*/ 6829660 h 6858000"/>
              <a:gd name="connsiteX337" fmla="*/ 4987461 w 7467600"/>
              <a:gd name="connsiteY337" fmla="*/ 6432994 h 6858000"/>
              <a:gd name="connsiteX338" fmla="*/ 5179262 w 7467600"/>
              <a:gd name="connsiteY338" fmla="*/ 6035044 h 6858000"/>
              <a:gd name="connsiteX339" fmla="*/ 4689678 w 7467600"/>
              <a:gd name="connsiteY339" fmla="*/ 6440241 h 6858000"/>
              <a:gd name="connsiteX340" fmla="*/ 4477543 w 7467600"/>
              <a:gd name="connsiteY340" fmla="*/ 6674836 h 6858000"/>
              <a:gd name="connsiteX341" fmla="*/ 4329957 w 7467600"/>
              <a:gd name="connsiteY341" fmla="*/ 6858000 h 6858000"/>
              <a:gd name="connsiteX342" fmla="*/ 4218595 w 7467600"/>
              <a:gd name="connsiteY342" fmla="*/ 6858000 h 6858000"/>
              <a:gd name="connsiteX343" fmla="*/ 4368888 w 7467600"/>
              <a:gd name="connsiteY343" fmla="*/ 6668412 h 6858000"/>
              <a:gd name="connsiteX344" fmla="*/ 4563091 w 7467600"/>
              <a:gd name="connsiteY344" fmla="*/ 6442508 h 6858000"/>
              <a:gd name="connsiteX345" fmla="*/ 5387324 w 7467600"/>
              <a:gd name="connsiteY345" fmla="*/ 5705830 h 6858000"/>
              <a:gd name="connsiteX346" fmla="*/ 5073620 w 7467600"/>
              <a:gd name="connsiteY346" fmla="*/ 5955437 h 6858000"/>
              <a:gd name="connsiteX347" fmla="*/ 4689789 w 7467600"/>
              <a:gd name="connsiteY347" fmla="*/ 6268382 h 6858000"/>
              <a:gd name="connsiteX348" fmla="*/ 4418722 w 7467600"/>
              <a:gd name="connsiteY348" fmla="*/ 6570886 h 6858000"/>
              <a:gd name="connsiteX349" fmla="*/ 4214944 w 7467600"/>
              <a:gd name="connsiteY349" fmla="*/ 6858000 h 6858000"/>
              <a:gd name="connsiteX350" fmla="*/ 4177898 w 7467600"/>
              <a:gd name="connsiteY350" fmla="*/ 6858000 h 6858000"/>
              <a:gd name="connsiteX351" fmla="*/ 4391597 w 7467600"/>
              <a:gd name="connsiteY351" fmla="*/ 6556370 h 6858000"/>
              <a:gd name="connsiteX352" fmla="*/ 4668889 w 7467600"/>
              <a:gd name="connsiteY352" fmla="*/ 6246399 h 6858000"/>
              <a:gd name="connsiteX353" fmla="*/ 5055427 w 7467600"/>
              <a:gd name="connsiteY353" fmla="*/ 5931476 h 6858000"/>
              <a:gd name="connsiteX354" fmla="*/ 5371814 w 7467600"/>
              <a:gd name="connsiteY354" fmla="*/ 5678975 h 6858000"/>
              <a:gd name="connsiteX355" fmla="*/ 4987918 w 7467600"/>
              <a:gd name="connsiteY355" fmla="*/ 5838701 h 6858000"/>
              <a:gd name="connsiteX356" fmla="*/ 4317146 w 7467600"/>
              <a:gd name="connsiteY356" fmla="*/ 6587716 h 6858000"/>
              <a:gd name="connsiteX357" fmla="*/ 4171627 w 7467600"/>
              <a:gd name="connsiteY357" fmla="*/ 6858000 h 6858000"/>
              <a:gd name="connsiteX358" fmla="*/ 4081585 w 7467600"/>
              <a:gd name="connsiteY358" fmla="*/ 6858000 h 6858000"/>
              <a:gd name="connsiteX359" fmla="*/ 4238603 w 7467600"/>
              <a:gd name="connsiteY359" fmla="*/ 6559341 h 6858000"/>
              <a:gd name="connsiteX360" fmla="*/ 4778333 w 7467600"/>
              <a:gd name="connsiteY360" fmla="*/ 5873626 h 6858000"/>
              <a:gd name="connsiteX361" fmla="*/ 5414185 w 7467600"/>
              <a:gd name="connsiteY361" fmla="*/ 5573882 h 6858000"/>
              <a:gd name="connsiteX362" fmla="*/ 5959648 w 7467600"/>
              <a:gd name="connsiteY362" fmla="*/ 4760797 h 6858000"/>
              <a:gd name="connsiteX363" fmla="*/ 5355019 w 7467600"/>
              <a:gd name="connsiteY363" fmla="*/ 4734672 h 6858000"/>
              <a:gd name="connsiteX364" fmla="*/ 5083565 w 7467600"/>
              <a:gd name="connsiteY364" fmla="*/ 5179121 h 6858000"/>
              <a:gd name="connsiteX365" fmla="*/ 4713577 w 7467600"/>
              <a:gd name="connsiteY365" fmla="*/ 5616803 h 6858000"/>
              <a:gd name="connsiteX366" fmla="*/ 3989559 w 7467600"/>
              <a:gd name="connsiteY366" fmla="*/ 6145945 h 6858000"/>
              <a:gd name="connsiteX367" fmla="*/ 3939824 w 7467600"/>
              <a:gd name="connsiteY367" fmla="*/ 6066900 h 6858000"/>
              <a:gd name="connsiteX368" fmla="*/ 4584537 w 7467600"/>
              <a:gd name="connsiteY368" fmla="*/ 5324826 h 6858000"/>
              <a:gd name="connsiteX369" fmla="*/ 5037105 w 7467600"/>
              <a:gd name="connsiteY369" fmla="*/ 5088765 h 6858000"/>
              <a:gd name="connsiteX370" fmla="*/ 5039930 w 7467600"/>
              <a:gd name="connsiteY370" fmla="*/ 5089585 h 6858000"/>
              <a:gd name="connsiteX371" fmla="*/ 5263764 w 7467600"/>
              <a:gd name="connsiteY371" fmla="*/ 4735525 h 6858000"/>
              <a:gd name="connsiteX372" fmla="*/ 4086300 w 7467600"/>
              <a:gd name="connsiteY372" fmla="*/ 4884599 h 6858000"/>
              <a:gd name="connsiteX373" fmla="*/ 4085485 w 7467600"/>
              <a:gd name="connsiteY373" fmla="*/ 4899070 h 6858000"/>
              <a:gd name="connsiteX374" fmla="*/ 3871915 w 7467600"/>
              <a:gd name="connsiteY374" fmla="*/ 5253645 h 6858000"/>
              <a:gd name="connsiteX375" fmla="*/ 3799374 w 7467600"/>
              <a:gd name="connsiteY375" fmla="*/ 5466127 h 6858000"/>
              <a:gd name="connsiteX376" fmla="*/ 3498850 w 7467600"/>
              <a:gd name="connsiteY376" fmla="*/ 6661888 h 6858000"/>
              <a:gd name="connsiteX377" fmla="*/ 3399216 w 7467600"/>
              <a:gd name="connsiteY377" fmla="*/ 6858000 h 6858000"/>
              <a:gd name="connsiteX378" fmla="*/ 3303688 w 7467600"/>
              <a:gd name="connsiteY378" fmla="*/ 6858000 h 6858000"/>
              <a:gd name="connsiteX379" fmla="*/ 3391774 w 7467600"/>
              <a:gd name="connsiteY379" fmla="*/ 6697181 h 6858000"/>
              <a:gd name="connsiteX380" fmla="*/ 3735540 w 7467600"/>
              <a:gd name="connsiteY380" fmla="*/ 5546923 h 6858000"/>
              <a:gd name="connsiteX381" fmla="*/ 3729438 w 7467600"/>
              <a:gd name="connsiteY381" fmla="*/ 5569058 h 6858000"/>
              <a:gd name="connsiteX382" fmla="*/ 3707782 w 7467600"/>
              <a:gd name="connsiteY382" fmla="*/ 5644908 h 6858000"/>
              <a:gd name="connsiteX383" fmla="*/ 3583827 w 7467600"/>
              <a:gd name="connsiteY383" fmla="*/ 6039215 h 6858000"/>
              <a:gd name="connsiteX384" fmla="*/ 3547861 w 7467600"/>
              <a:gd name="connsiteY384" fmla="*/ 6129609 h 6858000"/>
              <a:gd name="connsiteX385" fmla="*/ 3490905 w 7467600"/>
              <a:gd name="connsiteY385" fmla="*/ 6277660 h 6858000"/>
              <a:gd name="connsiteX386" fmla="*/ 3455859 w 7467600"/>
              <a:gd name="connsiteY386" fmla="*/ 6391301 h 6858000"/>
              <a:gd name="connsiteX387" fmla="*/ 3429112 w 7467600"/>
              <a:gd name="connsiteY387" fmla="*/ 6479469 h 6858000"/>
              <a:gd name="connsiteX388" fmla="*/ 3304862 w 7467600"/>
              <a:gd name="connsiteY388" fmla="*/ 6796476 h 6858000"/>
              <a:gd name="connsiteX389" fmla="*/ 3276071 w 7467600"/>
              <a:gd name="connsiteY389" fmla="*/ 6858000 h 6858000"/>
              <a:gd name="connsiteX390" fmla="*/ 3240805 w 7467600"/>
              <a:gd name="connsiteY390" fmla="*/ 6858000 h 6858000"/>
              <a:gd name="connsiteX391" fmla="*/ 3275917 w 7467600"/>
              <a:gd name="connsiteY391" fmla="*/ 6783192 h 6858000"/>
              <a:gd name="connsiteX392" fmla="*/ 3399358 w 7467600"/>
              <a:gd name="connsiteY392" fmla="*/ 6469011 h 6858000"/>
              <a:gd name="connsiteX393" fmla="*/ 3425650 w 7467600"/>
              <a:gd name="connsiteY393" fmla="*/ 6381333 h 6858000"/>
              <a:gd name="connsiteX394" fmla="*/ 3460661 w 7467600"/>
              <a:gd name="connsiteY394" fmla="*/ 6266763 h 6858000"/>
              <a:gd name="connsiteX395" fmla="*/ 3518021 w 7467600"/>
              <a:gd name="connsiteY395" fmla="*/ 6117298 h 6858000"/>
              <a:gd name="connsiteX396" fmla="*/ 3554035 w 7467600"/>
              <a:gd name="connsiteY396" fmla="*/ 6027832 h 6858000"/>
              <a:gd name="connsiteX397" fmla="*/ 3677174 w 7467600"/>
              <a:gd name="connsiteY397" fmla="*/ 5636351 h 6858000"/>
              <a:gd name="connsiteX398" fmla="*/ 3698819 w 7467600"/>
              <a:gd name="connsiteY398" fmla="*/ 5560503 h 6858000"/>
              <a:gd name="connsiteX399" fmla="*/ 3702094 w 7467600"/>
              <a:gd name="connsiteY399" fmla="*/ 5549194 h 6858000"/>
              <a:gd name="connsiteX400" fmla="*/ 3398355 w 7467600"/>
              <a:gd name="connsiteY400" fmla="*/ 6094603 h 6858000"/>
              <a:gd name="connsiteX401" fmla="*/ 3193941 w 7467600"/>
              <a:gd name="connsiteY401" fmla="*/ 6798775 h 6858000"/>
              <a:gd name="connsiteX402" fmla="*/ 3184140 w 7467600"/>
              <a:gd name="connsiteY402" fmla="*/ 6858000 h 6858000"/>
              <a:gd name="connsiteX403" fmla="*/ 3099978 w 7467600"/>
              <a:gd name="connsiteY403" fmla="*/ 6858000 h 6858000"/>
              <a:gd name="connsiteX404" fmla="*/ 3101556 w 7467600"/>
              <a:gd name="connsiteY404" fmla="*/ 6843337 h 6858000"/>
              <a:gd name="connsiteX405" fmla="*/ 3370162 w 7467600"/>
              <a:gd name="connsiteY405" fmla="*/ 5785550 h 6858000"/>
              <a:gd name="connsiteX406" fmla="*/ 3746477 w 7467600"/>
              <a:gd name="connsiteY406" fmla="*/ 5377889 h 6858000"/>
              <a:gd name="connsiteX407" fmla="*/ 3863399 w 7467600"/>
              <a:gd name="connsiteY407" fmla="*/ 5087257 h 6858000"/>
              <a:gd name="connsiteX408" fmla="*/ 3968712 w 7467600"/>
              <a:gd name="connsiteY408" fmla="*/ 4913989 h 6858000"/>
              <a:gd name="connsiteX409" fmla="*/ 2792390 w 7467600"/>
              <a:gd name="connsiteY409" fmla="*/ 5382974 h 6858000"/>
              <a:gd name="connsiteX410" fmla="*/ 2714982 w 7467600"/>
              <a:gd name="connsiteY410" fmla="*/ 5427051 h 6858000"/>
              <a:gd name="connsiteX411" fmla="*/ 2813361 w 7467600"/>
              <a:gd name="connsiteY411" fmla="*/ 6023912 h 6858000"/>
              <a:gd name="connsiteX412" fmla="*/ 2688430 w 7467600"/>
              <a:gd name="connsiteY412" fmla="*/ 6801564 h 6858000"/>
              <a:gd name="connsiteX413" fmla="*/ 2629626 w 7467600"/>
              <a:gd name="connsiteY413" fmla="*/ 6763394 h 6858000"/>
              <a:gd name="connsiteX414" fmla="*/ 2565328 w 7467600"/>
              <a:gd name="connsiteY414" fmla="*/ 5516399 h 6858000"/>
              <a:gd name="connsiteX415" fmla="*/ 1922999 w 7467600"/>
              <a:gd name="connsiteY415" fmla="*/ 5980343 h 6858000"/>
              <a:gd name="connsiteX416" fmla="*/ 1950261 w 7467600"/>
              <a:gd name="connsiteY416" fmla="*/ 6405858 h 6858000"/>
              <a:gd name="connsiteX417" fmla="*/ 2365554 w 7467600"/>
              <a:gd name="connsiteY417" fmla="*/ 6759107 h 6858000"/>
              <a:gd name="connsiteX418" fmla="*/ 2424142 w 7467600"/>
              <a:gd name="connsiteY418" fmla="*/ 6858000 h 6858000"/>
              <a:gd name="connsiteX419" fmla="*/ 2395994 w 7467600"/>
              <a:gd name="connsiteY419" fmla="*/ 6858000 h 6858000"/>
              <a:gd name="connsiteX420" fmla="*/ 2392863 w 7467600"/>
              <a:gd name="connsiteY420" fmla="*/ 6852964 h 6858000"/>
              <a:gd name="connsiteX421" fmla="*/ 2017589 w 7467600"/>
              <a:gd name="connsiteY421" fmla="*/ 6493982 h 6858000"/>
              <a:gd name="connsiteX422" fmla="*/ 2147336 w 7467600"/>
              <a:gd name="connsiteY422" fmla="*/ 6594052 h 6858000"/>
              <a:gd name="connsiteX423" fmla="*/ 2207047 w 7467600"/>
              <a:gd name="connsiteY423" fmla="*/ 6654540 h 6858000"/>
              <a:gd name="connsiteX424" fmla="*/ 2299106 w 7467600"/>
              <a:gd name="connsiteY424" fmla="*/ 6778931 h 6858000"/>
              <a:gd name="connsiteX425" fmla="*/ 2314430 w 7467600"/>
              <a:gd name="connsiteY425" fmla="*/ 6801144 h 6858000"/>
              <a:gd name="connsiteX426" fmla="*/ 2352406 w 7467600"/>
              <a:gd name="connsiteY426" fmla="*/ 6858000 h 6858000"/>
              <a:gd name="connsiteX427" fmla="*/ 2314492 w 7467600"/>
              <a:gd name="connsiteY427" fmla="*/ 6858000 h 6858000"/>
              <a:gd name="connsiteX428" fmla="*/ 2288095 w 7467600"/>
              <a:gd name="connsiteY428" fmla="*/ 6818030 h 6858000"/>
              <a:gd name="connsiteX429" fmla="*/ 2272768 w 7467600"/>
              <a:gd name="connsiteY429" fmla="*/ 6795822 h 6858000"/>
              <a:gd name="connsiteX430" fmla="*/ 2182715 w 7467600"/>
              <a:gd name="connsiteY430" fmla="*/ 6675071 h 6858000"/>
              <a:gd name="connsiteX431" fmla="*/ 2032061 w 7467600"/>
              <a:gd name="connsiteY431" fmla="*/ 6541380 h 6858000"/>
              <a:gd name="connsiteX432" fmla="*/ 2257220 w 7467600"/>
              <a:gd name="connsiteY432" fmla="*/ 6826257 h 6858000"/>
              <a:gd name="connsiteX433" fmla="*/ 2281324 w 7467600"/>
              <a:gd name="connsiteY433" fmla="*/ 6858000 h 6858000"/>
              <a:gd name="connsiteX434" fmla="*/ 2242860 w 7467600"/>
              <a:gd name="connsiteY434" fmla="*/ 6858000 h 6858000"/>
              <a:gd name="connsiteX435" fmla="*/ 2232818 w 7467600"/>
              <a:gd name="connsiteY435" fmla="*/ 6844926 h 6858000"/>
              <a:gd name="connsiteX436" fmla="*/ 1990172 w 7467600"/>
              <a:gd name="connsiteY436" fmla="*/ 6542121 h 6858000"/>
              <a:gd name="connsiteX437" fmla="*/ 2124090 w 7467600"/>
              <a:gd name="connsiteY437" fmla="*/ 6761017 h 6858000"/>
              <a:gd name="connsiteX438" fmla="*/ 2200380 w 7467600"/>
              <a:gd name="connsiteY438" fmla="*/ 6858000 h 6858000"/>
              <a:gd name="connsiteX439" fmla="*/ 2147507 w 7467600"/>
              <a:gd name="connsiteY439" fmla="*/ 6858000 h 6858000"/>
              <a:gd name="connsiteX440" fmla="*/ 2070668 w 7467600"/>
              <a:gd name="connsiteY440" fmla="*/ 6761520 h 6858000"/>
              <a:gd name="connsiteX441" fmla="*/ 1975142 w 7467600"/>
              <a:gd name="connsiteY441" fmla="*/ 6585570 h 6858000"/>
              <a:gd name="connsiteX442" fmla="*/ 2050035 w 7467600"/>
              <a:gd name="connsiteY442" fmla="*/ 6813345 h 6858000"/>
              <a:gd name="connsiteX443" fmla="*/ 2063025 w 7467600"/>
              <a:gd name="connsiteY443" fmla="*/ 6858000 h 6858000"/>
              <a:gd name="connsiteX444" fmla="*/ 2021675 w 7467600"/>
              <a:gd name="connsiteY444" fmla="*/ 6858000 h 6858000"/>
              <a:gd name="connsiteX445" fmla="*/ 2019308 w 7467600"/>
              <a:gd name="connsiteY445" fmla="*/ 6847118 h 6858000"/>
              <a:gd name="connsiteX446" fmla="*/ 1938835 w 7467600"/>
              <a:gd name="connsiteY446" fmla="*/ 6551160 h 6858000"/>
              <a:gd name="connsiteX447" fmla="*/ 1953230 w 7467600"/>
              <a:gd name="connsiteY447" fmla="*/ 6759699 h 6858000"/>
              <a:gd name="connsiteX448" fmla="*/ 1956763 w 7467600"/>
              <a:gd name="connsiteY448" fmla="*/ 6778191 h 6858000"/>
              <a:gd name="connsiteX449" fmla="*/ 1967925 w 7467600"/>
              <a:gd name="connsiteY449" fmla="*/ 6858000 h 6858000"/>
              <a:gd name="connsiteX450" fmla="*/ 1936622 w 7467600"/>
              <a:gd name="connsiteY450" fmla="*/ 6858000 h 6858000"/>
              <a:gd name="connsiteX451" fmla="*/ 1926261 w 7467600"/>
              <a:gd name="connsiteY451" fmla="*/ 6784064 h 6858000"/>
              <a:gd name="connsiteX452" fmla="*/ 1922724 w 7467600"/>
              <a:gd name="connsiteY452" fmla="*/ 6765577 h 6858000"/>
              <a:gd name="connsiteX453" fmla="*/ 1904650 w 7467600"/>
              <a:gd name="connsiteY453" fmla="*/ 6639616 h 6858000"/>
              <a:gd name="connsiteX454" fmla="*/ 1885273 w 7467600"/>
              <a:gd name="connsiteY454" fmla="*/ 6858000 h 6858000"/>
              <a:gd name="connsiteX455" fmla="*/ 1854363 w 7467600"/>
              <a:gd name="connsiteY455" fmla="*/ 6858000 h 6858000"/>
              <a:gd name="connsiteX456" fmla="*/ 1880391 w 7467600"/>
              <a:gd name="connsiteY456" fmla="*/ 6603796 h 6858000"/>
              <a:gd name="connsiteX457" fmla="*/ 1818273 w 7467600"/>
              <a:gd name="connsiteY457" fmla="*/ 6715729 h 6858000"/>
              <a:gd name="connsiteX458" fmla="*/ 1794691 w 7467600"/>
              <a:gd name="connsiteY458" fmla="*/ 6843239 h 6858000"/>
              <a:gd name="connsiteX459" fmla="*/ 1794914 w 7467600"/>
              <a:gd name="connsiteY459" fmla="*/ 6858000 h 6858000"/>
              <a:gd name="connsiteX460" fmla="*/ 1746128 w 7467600"/>
              <a:gd name="connsiteY460" fmla="*/ 6858000 h 6858000"/>
              <a:gd name="connsiteX461" fmla="*/ 1753934 w 7467600"/>
              <a:gd name="connsiteY461" fmla="*/ 6724796 h 6858000"/>
              <a:gd name="connsiteX462" fmla="*/ 1792053 w 7467600"/>
              <a:gd name="connsiteY462" fmla="*/ 6572396 h 6858000"/>
              <a:gd name="connsiteX463" fmla="*/ 1862248 w 7467600"/>
              <a:gd name="connsiteY463" fmla="*/ 6266397 h 6858000"/>
              <a:gd name="connsiteX464" fmla="*/ 1862250 w 7467600"/>
              <a:gd name="connsiteY464" fmla="*/ 6033531 h 6858000"/>
              <a:gd name="connsiteX465" fmla="*/ 1211999 w 7467600"/>
              <a:gd name="connsiteY465" fmla="*/ 6683610 h 6858000"/>
              <a:gd name="connsiteX466" fmla="*/ 1213266 w 7467600"/>
              <a:gd name="connsiteY466" fmla="*/ 6691947 h 6858000"/>
              <a:gd name="connsiteX467" fmla="*/ 1203370 w 7467600"/>
              <a:gd name="connsiteY467" fmla="*/ 6850676 h 6858000"/>
              <a:gd name="connsiteX468" fmla="*/ 1203671 w 7467600"/>
              <a:gd name="connsiteY468" fmla="*/ 6858000 h 6858000"/>
              <a:gd name="connsiteX469" fmla="*/ 1143180 w 7467600"/>
              <a:gd name="connsiteY469" fmla="*/ 6858000 h 6858000"/>
              <a:gd name="connsiteX470" fmla="*/ 1142176 w 7467600"/>
              <a:gd name="connsiteY470" fmla="*/ 6766045 h 6858000"/>
              <a:gd name="connsiteX471" fmla="*/ 1067484 w 7467600"/>
              <a:gd name="connsiteY471" fmla="*/ 6858000 h 6858000"/>
              <a:gd name="connsiteX472" fmla="*/ 953928 w 7467600"/>
              <a:gd name="connsiteY472" fmla="*/ 6858000 h 6858000"/>
              <a:gd name="connsiteX473" fmla="*/ 959715 w 7467600"/>
              <a:gd name="connsiteY473" fmla="*/ 6850185 h 6858000"/>
              <a:gd name="connsiteX474" fmla="*/ 1483788 w 7467600"/>
              <a:gd name="connsiteY474" fmla="*/ 6259174 h 6858000"/>
              <a:gd name="connsiteX475" fmla="*/ 1100671 w 7467600"/>
              <a:gd name="connsiteY475" fmla="*/ 6252137 h 6858000"/>
              <a:gd name="connsiteX476" fmla="*/ 1090144 w 7467600"/>
              <a:gd name="connsiteY476" fmla="*/ 6256748 h 6858000"/>
              <a:gd name="connsiteX477" fmla="*/ 1095872 w 7467600"/>
              <a:gd name="connsiteY477" fmla="*/ 6271892 h 6858000"/>
              <a:gd name="connsiteX478" fmla="*/ 262785 w 7467600"/>
              <a:gd name="connsiteY478" fmla="*/ 6845450 h 6858000"/>
              <a:gd name="connsiteX479" fmla="*/ 209968 w 7467600"/>
              <a:gd name="connsiteY479" fmla="*/ 6770713 h 6858000"/>
              <a:gd name="connsiteX480" fmla="*/ 873460 w 7467600"/>
              <a:gd name="connsiteY480" fmla="*/ 6253768 h 6858000"/>
              <a:gd name="connsiteX481" fmla="*/ 192686 w 7467600"/>
              <a:gd name="connsiteY481" fmla="*/ 5849257 h 6858000"/>
              <a:gd name="connsiteX482" fmla="*/ 4696 w 7467600"/>
              <a:gd name="connsiteY482" fmla="*/ 5697668 h 6858000"/>
              <a:gd name="connsiteX483" fmla="*/ 0 w 7467600"/>
              <a:gd name="connsiteY483" fmla="*/ 5689984 h 6858000"/>
              <a:gd name="connsiteX484" fmla="*/ 0 w 7467600"/>
              <a:gd name="connsiteY484" fmla="*/ 5513472 h 6858000"/>
              <a:gd name="connsiteX485" fmla="*/ 174101 w 7467600"/>
              <a:gd name="connsiteY485" fmla="*/ 5620277 h 6858000"/>
              <a:gd name="connsiteX486" fmla="*/ 891800 w 7467600"/>
              <a:gd name="connsiteY486" fmla="*/ 6036935 h 6858000"/>
              <a:gd name="connsiteX487" fmla="*/ 1072219 w 7467600"/>
              <a:gd name="connsiteY487" fmla="*/ 6169443 h 6858000"/>
              <a:gd name="connsiteX488" fmla="*/ 1074117 w 7467600"/>
              <a:gd name="connsiteY488" fmla="*/ 6170301 h 6858000"/>
              <a:gd name="connsiteX489" fmla="*/ 1083114 w 7467600"/>
              <a:gd name="connsiteY489" fmla="*/ 6174131 h 6858000"/>
              <a:gd name="connsiteX490" fmla="*/ 1543010 w 7467600"/>
              <a:gd name="connsiteY490" fmla="*/ 6191140 h 6858000"/>
              <a:gd name="connsiteX491" fmla="*/ 1551080 w 7467600"/>
              <a:gd name="connsiteY491" fmla="*/ 6195006 h 6858000"/>
              <a:gd name="connsiteX492" fmla="*/ 2345443 w 7467600"/>
              <a:gd name="connsiteY492" fmla="*/ 5549882 h 6858000"/>
              <a:gd name="connsiteX493" fmla="*/ 1721499 w 7467600"/>
              <a:gd name="connsiteY493" fmla="*/ 5599969 h 6858000"/>
              <a:gd name="connsiteX494" fmla="*/ 767716 w 7467600"/>
              <a:gd name="connsiteY494" fmla="*/ 5472768 h 6858000"/>
              <a:gd name="connsiteX495" fmla="*/ 722147 w 7467600"/>
              <a:gd name="connsiteY495" fmla="*/ 5393091 h 6858000"/>
              <a:gd name="connsiteX496" fmla="*/ 1485552 w 7467600"/>
              <a:gd name="connsiteY496" fmla="*/ 5313202 h 6858000"/>
              <a:gd name="connsiteX497" fmla="*/ 2143004 w 7467600"/>
              <a:gd name="connsiteY497" fmla="*/ 5402420 h 6858000"/>
              <a:gd name="connsiteX498" fmla="*/ 1933391 w 7467600"/>
              <a:gd name="connsiteY498" fmla="*/ 5156971 h 6858000"/>
              <a:gd name="connsiteX499" fmla="*/ 1827118 w 7467600"/>
              <a:gd name="connsiteY499" fmla="*/ 4968410 h 6858000"/>
              <a:gd name="connsiteX500" fmla="*/ 1837349 w 7467600"/>
              <a:gd name="connsiteY500" fmla="*/ 4956357 h 6858000"/>
              <a:gd name="connsiteX501" fmla="*/ 2162835 w 7467600"/>
              <a:gd name="connsiteY501" fmla="*/ 5187853 h 6858000"/>
              <a:gd name="connsiteX502" fmla="*/ 2257167 w 7467600"/>
              <a:gd name="connsiteY502" fmla="*/ 5462123 h 6858000"/>
              <a:gd name="connsiteX503" fmla="*/ 2261598 w 7467600"/>
              <a:gd name="connsiteY503" fmla="*/ 5467998 h 6858000"/>
              <a:gd name="connsiteX504" fmla="*/ 2437177 w 7467600"/>
              <a:gd name="connsiteY504" fmla="*/ 5479608 h 6858000"/>
              <a:gd name="connsiteX505" fmla="*/ 2445247 w 7467600"/>
              <a:gd name="connsiteY505" fmla="*/ 5483476 h 6858000"/>
              <a:gd name="connsiteX506" fmla="*/ 2743626 w 7467600"/>
              <a:gd name="connsiteY506" fmla="*/ 5304819 h 6858000"/>
              <a:gd name="connsiteX507" fmla="*/ 3048102 w 7467600"/>
              <a:gd name="connsiteY507" fmla="*/ 5150595 h 6858000"/>
              <a:gd name="connsiteX508" fmla="*/ 1799414 w 7467600"/>
              <a:gd name="connsiteY508" fmla="*/ 4694732 h 6858000"/>
              <a:gd name="connsiteX509" fmla="*/ 1771735 w 7467600"/>
              <a:gd name="connsiteY509" fmla="*/ 4619929 h 6858000"/>
              <a:gd name="connsiteX510" fmla="*/ 3104273 w 7467600"/>
              <a:gd name="connsiteY510" fmla="*/ 5076159 h 6858000"/>
              <a:gd name="connsiteX511" fmla="*/ 3113245 w 7467600"/>
              <a:gd name="connsiteY511" fmla="*/ 5090705 h 6858000"/>
              <a:gd name="connsiteX512" fmla="*/ 3126294 w 7467600"/>
              <a:gd name="connsiteY512" fmla="*/ 5114400 h 6858000"/>
              <a:gd name="connsiteX513" fmla="*/ 3937433 w 7467600"/>
              <a:gd name="connsiteY513" fmla="*/ 4830473 h 6858000"/>
              <a:gd name="connsiteX514" fmla="*/ 3590475 w 7467600"/>
              <a:gd name="connsiteY514" fmla="*/ 4597974 h 6858000"/>
              <a:gd name="connsiteX515" fmla="*/ 3100264 w 7467600"/>
              <a:gd name="connsiteY515" fmla="*/ 4579845 h 6858000"/>
              <a:gd name="connsiteX516" fmla="*/ 2183576 w 7467600"/>
              <a:gd name="connsiteY516" fmla="*/ 4227150 h 6858000"/>
              <a:gd name="connsiteX517" fmla="*/ 2151029 w 7467600"/>
              <a:gd name="connsiteY517" fmla="*/ 4146947 h 6858000"/>
              <a:gd name="connsiteX518" fmla="*/ 3563434 w 7467600"/>
              <a:gd name="connsiteY518" fmla="*/ 4469115 h 6858000"/>
              <a:gd name="connsiteX519" fmla="*/ 3177952 w 7467600"/>
              <a:gd name="connsiteY519" fmla="*/ 3657386 h 6858000"/>
              <a:gd name="connsiteX520" fmla="*/ 3189263 w 7467600"/>
              <a:gd name="connsiteY520" fmla="*/ 3625726 h 6858000"/>
              <a:gd name="connsiteX521" fmla="*/ 3560912 w 7467600"/>
              <a:gd name="connsiteY521" fmla="*/ 4079863 h 6858000"/>
              <a:gd name="connsiteX522" fmla="*/ 3626636 w 7467600"/>
              <a:gd name="connsiteY522" fmla="*/ 4512230 h 6858000"/>
              <a:gd name="connsiteX523" fmla="*/ 3653088 w 7467600"/>
              <a:gd name="connsiteY523" fmla="*/ 4521417 h 6858000"/>
              <a:gd name="connsiteX524" fmla="*/ 3988128 w 7467600"/>
              <a:gd name="connsiteY524" fmla="*/ 4817267 h 6858000"/>
              <a:gd name="connsiteX525" fmla="*/ 4830582 w 7467600"/>
              <a:gd name="connsiteY525" fmla="*/ 4676000 h 6858000"/>
              <a:gd name="connsiteX526" fmla="*/ 4830100 w 7467600"/>
              <a:gd name="connsiteY526" fmla="*/ 4675554 h 6858000"/>
              <a:gd name="connsiteX527" fmla="*/ 4036318 w 7467600"/>
              <a:gd name="connsiteY527" fmla="*/ 4147013 h 6858000"/>
              <a:gd name="connsiteX528" fmla="*/ 3432098 w 7467600"/>
              <a:gd name="connsiteY528" fmla="*/ 3537312 h 6858000"/>
              <a:gd name="connsiteX529" fmla="*/ 3446761 w 7467600"/>
              <a:gd name="connsiteY529" fmla="*/ 3461278 h 6858000"/>
              <a:gd name="connsiteX530" fmla="*/ 4419733 w 7467600"/>
              <a:gd name="connsiteY530" fmla="*/ 3963555 h 6858000"/>
              <a:gd name="connsiteX531" fmla="*/ 4781371 w 7467600"/>
              <a:gd name="connsiteY531" fmla="*/ 4458604 h 6858000"/>
              <a:gd name="connsiteX532" fmla="*/ 4780440 w 7467600"/>
              <a:gd name="connsiteY532" fmla="*/ 4470290 h 6858000"/>
              <a:gd name="connsiteX533" fmla="*/ 4898954 w 7467600"/>
              <a:gd name="connsiteY533" fmla="*/ 4662092 h 6858000"/>
              <a:gd name="connsiteX534" fmla="*/ 4900699 w 7467600"/>
              <a:gd name="connsiteY534" fmla="*/ 4670867 h 6858000"/>
              <a:gd name="connsiteX535" fmla="*/ 5714511 w 7467600"/>
              <a:gd name="connsiteY535" fmla="*/ 4663483 h 6858000"/>
              <a:gd name="connsiteX536" fmla="*/ 5464793 w 7467600"/>
              <a:gd name="connsiteY536" fmla="*/ 4393556 h 6858000"/>
              <a:gd name="connsiteX537" fmla="*/ 5461897 w 7467600"/>
              <a:gd name="connsiteY537" fmla="*/ 4390879 h 6858000"/>
              <a:gd name="connsiteX538" fmla="*/ 4294126 w 7467600"/>
              <a:gd name="connsiteY538" fmla="*/ 3303048 h 6858000"/>
              <a:gd name="connsiteX539" fmla="*/ 4305321 w 7467600"/>
              <a:gd name="connsiteY539" fmla="*/ 3256953 h 6858000"/>
              <a:gd name="connsiteX540" fmla="*/ 4949299 w 7467600"/>
              <a:gd name="connsiteY540" fmla="*/ 3766336 h 6858000"/>
              <a:gd name="connsiteX541" fmla="*/ 5291452 w 7467600"/>
              <a:gd name="connsiteY541" fmla="*/ 4076801 h 6858000"/>
              <a:gd name="connsiteX542" fmla="*/ 5434998 w 7467600"/>
              <a:gd name="connsiteY542" fmla="*/ 4254100 h 6858000"/>
              <a:gd name="connsiteX543" fmla="*/ 5351015 w 7467600"/>
              <a:gd name="connsiteY543" fmla="*/ 3760989 h 6858000"/>
              <a:gd name="connsiteX544" fmla="*/ 5413780 w 7467600"/>
              <a:gd name="connsiteY544" fmla="*/ 2966265 h 6858000"/>
              <a:gd name="connsiteX545" fmla="*/ 5425627 w 7467600"/>
              <a:gd name="connsiteY545" fmla="*/ 2954192 h 6858000"/>
              <a:gd name="connsiteX546" fmla="*/ 6604735 w 7467600"/>
              <a:gd name="connsiteY546" fmla="*/ 2041381 h 6858000"/>
              <a:gd name="connsiteX547" fmla="*/ 7204487 w 7467600"/>
              <a:gd name="connsiteY547" fmla="*/ 2742112 h 6858000"/>
              <a:gd name="connsiteX548" fmla="*/ 7131592 w 7467600"/>
              <a:gd name="connsiteY548" fmla="*/ 2672096 h 6858000"/>
              <a:gd name="connsiteX549" fmla="*/ 6996344 w 7467600"/>
              <a:gd name="connsiteY549" fmla="*/ 2518310 h 6858000"/>
              <a:gd name="connsiteX550" fmla="*/ 6735495 w 7467600"/>
              <a:gd name="connsiteY550" fmla="*/ 2196890 h 6858000"/>
              <a:gd name="connsiteX551" fmla="*/ 6721901 w 7467600"/>
              <a:gd name="connsiteY551" fmla="*/ 2179274 h 6858000"/>
              <a:gd name="connsiteX552" fmla="*/ 6604735 w 7467600"/>
              <a:gd name="connsiteY552" fmla="*/ 2041381 h 6858000"/>
              <a:gd name="connsiteX553" fmla="*/ 6591670 w 7467600"/>
              <a:gd name="connsiteY553" fmla="*/ 1988277 h 6858000"/>
              <a:gd name="connsiteX554" fmla="*/ 6747349 w 7467600"/>
              <a:gd name="connsiteY554" fmla="*/ 2160069 h 6858000"/>
              <a:gd name="connsiteX555" fmla="*/ 6760943 w 7467600"/>
              <a:gd name="connsiteY555" fmla="*/ 2177686 h 6858000"/>
              <a:gd name="connsiteX556" fmla="*/ 7021065 w 7467600"/>
              <a:gd name="connsiteY556" fmla="*/ 2498102 h 6858000"/>
              <a:gd name="connsiteX557" fmla="*/ 7155223 w 7467600"/>
              <a:gd name="connsiteY557" fmla="*/ 2650386 h 6858000"/>
              <a:gd name="connsiteX558" fmla="*/ 7203167 w 7467600"/>
              <a:gd name="connsiteY558" fmla="*/ 2697288 h 6858000"/>
              <a:gd name="connsiteX559" fmla="*/ 6937703 w 7467600"/>
              <a:gd name="connsiteY559" fmla="*/ 2321981 h 6858000"/>
              <a:gd name="connsiteX560" fmla="*/ 6591670 w 7467600"/>
              <a:gd name="connsiteY560" fmla="*/ 1988277 h 6858000"/>
              <a:gd name="connsiteX561" fmla="*/ 5798671 w 7467600"/>
              <a:gd name="connsiteY561" fmla="*/ 1981601 h 6858000"/>
              <a:gd name="connsiteX562" fmla="*/ 5754709 w 7467600"/>
              <a:gd name="connsiteY562" fmla="*/ 2071454 h 6858000"/>
              <a:gd name="connsiteX563" fmla="*/ 5763044 w 7467600"/>
              <a:gd name="connsiteY563" fmla="*/ 2842206 h 6858000"/>
              <a:gd name="connsiteX564" fmla="*/ 5764974 w 7467600"/>
              <a:gd name="connsiteY564" fmla="*/ 2799609 h 6858000"/>
              <a:gd name="connsiteX565" fmla="*/ 5767665 w 7467600"/>
              <a:gd name="connsiteY565" fmla="*/ 2666409 h 6858000"/>
              <a:gd name="connsiteX566" fmla="*/ 5763055 w 7467600"/>
              <a:gd name="connsiteY566" fmla="*/ 2579705 h 6858000"/>
              <a:gd name="connsiteX567" fmla="*/ 5758079 w 7467600"/>
              <a:gd name="connsiteY567" fmla="*/ 2492508 h 6858000"/>
              <a:gd name="connsiteX568" fmla="*/ 5779325 w 7467600"/>
              <a:gd name="connsiteY568" fmla="*/ 2197069 h 6858000"/>
              <a:gd name="connsiteX569" fmla="*/ 5798671 w 7467600"/>
              <a:gd name="connsiteY569" fmla="*/ 1981601 h 6858000"/>
              <a:gd name="connsiteX570" fmla="*/ 5829202 w 7467600"/>
              <a:gd name="connsiteY570" fmla="*/ 1971679 h 6858000"/>
              <a:gd name="connsiteX571" fmla="*/ 5809558 w 7467600"/>
              <a:gd name="connsiteY571" fmla="*/ 2198043 h 6858000"/>
              <a:gd name="connsiteX572" fmla="*/ 5788653 w 7467600"/>
              <a:gd name="connsiteY572" fmla="*/ 2489430 h 6858000"/>
              <a:gd name="connsiteX573" fmla="*/ 5793439 w 7467600"/>
              <a:gd name="connsiteY573" fmla="*/ 2575235 h 6858000"/>
              <a:gd name="connsiteX574" fmla="*/ 5796837 w 7467600"/>
              <a:gd name="connsiteY574" fmla="*/ 2637633 h 6858000"/>
              <a:gd name="connsiteX575" fmla="*/ 5818614 w 7467600"/>
              <a:gd name="connsiteY575" fmla="*/ 2473055 h 6858000"/>
              <a:gd name="connsiteX576" fmla="*/ 5829202 w 7467600"/>
              <a:gd name="connsiteY576" fmla="*/ 1971679 h 6858000"/>
              <a:gd name="connsiteX577" fmla="*/ 5911389 w 7467600"/>
              <a:gd name="connsiteY577" fmla="*/ 1898371 h 6858000"/>
              <a:gd name="connsiteX578" fmla="*/ 6237627 w 7467600"/>
              <a:gd name="connsiteY578" fmla="*/ 2231921 h 6858000"/>
              <a:gd name="connsiteX579" fmla="*/ 5911389 w 7467600"/>
              <a:gd name="connsiteY579" fmla="*/ 1898371 h 6858000"/>
              <a:gd name="connsiteX580" fmla="*/ 6944437 w 7467600"/>
              <a:gd name="connsiteY580" fmla="*/ 1575402 h 6858000"/>
              <a:gd name="connsiteX581" fmla="*/ 6304730 w 7467600"/>
              <a:gd name="connsiteY581" fmla="*/ 1766654 h 6858000"/>
              <a:gd name="connsiteX582" fmla="*/ 6944437 w 7467600"/>
              <a:gd name="connsiteY582" fmla="*/ 1575402 h 6858000"/>
              <a:gd name="connsiteX583" fmla="*/ 7019523 w 7467600"/>
              <a:gd name="connsiteY583" fmla="*/ 1519450 h 6858000"/>
              <a:gd name="connsiteX584" fmla="*/ 6298091 w 7467600"/>
              <a:gd name="connsiteY584" fmla="*/ 1737122 h 6858000"/>
              <a:gd name="connsiteX585" fmla="*/ 7019523 w 7467600"/>
              <a:gd name="connsiteY585" fmla="*/ 1519450 h 6858000"/>
              <a:gd name="connsiteX586" fmla="*/ 2399523 w 7467600"/>
              <a:gd name="connsiteY586" fmla="*/ 1428234 h 6858000"/>
              <a:gd name="connsiteX587" fmla="*/ 2224982 w 7467600"/>
              <a:gd name="connsiteY587" fmla="*/ 1826201 h 6858000"/>
              <a:gd name="connsiteX588" fmla="*/ 2096099 w 7467600"/>
              <a:gd name="connsiteY588" fmla="*/ 2345900 h 6858000"/>
              <a:gd name="connsiteX589" fmla="*/ 2283317 w 7467600"/>
              <a:gd name="connsiteY589" fmla="*/ 1796925 h 6858000"/>
              <a:gd name="connsiteX590" fmla="*/ 2399523 w 7467600"/>
              <a:gd name="connsiteY590" fmla="*/ 1428234 h 6858000"/>
              <a:gd name="connsiteX591" fmla="*/ 2448558 w 7467600"/>
              <a:gd name="connsiteY591" fmla="*/ 1373435 h 6858000"/>
              <a:gd name="connsiteX592" fmla="*/ 2312521 w 7467600"/>
              <a:gd name="connsiteY592" fmla="*/ 1806140 h 6858000"/>
              <a:gd name="connsiteX593" fmla="*/ 2127533 w 7467600"/>
              <a:gd name="connsiteY593" fmla="*/ 2348380 h 6858000"/>
              <a:gd name="connsiteX594" fmla="*/ 2358080 w 7467600"/>
              <a:gd name="connsiteY594" fmla="*/ 1866134 h 6858000"/>
              <a:gd name="connsiteX595" fmla="*/ 2407436 w 7467600"/>
              <a:gd name="connsiteY595" fmla="*/ 1651070 h 6858000"/>
              <a:gd name="connsiteX596" fmla="*/ 2448558 w 7467600"/>
              <a:gd name="connsiteY596" fmla="*/ 1373435 h 6858000"/>
              <a:gd name="connsiteX597" fmla="*/ 278707 w 7467600"/>
              <a:gd name="connsiteY597" fmla="*/ 1352270 h 6858000"/>
              <a:gd name="connsiteX598" fmla="*/ 321570 w 7467600"/>
              <a:gd name="connsiteY598" fmla="*/ 1861610 h 6858000"/>
              <a:gd name="connsiteX599" fmla="*/ 294281 w 7467600"/>
              <a:gd name="connsiteY599" fmla="*/ 1440658 h 6858000"/>
              <a:gd name="connsiteX600" fmla="*/ 278707 w 7467600"/>
              <a:gd name="connsiteY600" fmla="*/ 1352270 h 6858000"/>
              <a:gd name="connsiteX601" fmla="*/ 1423821 w 7467600"/>
              <a:gd name="connsiteY601" fmla="*/ 1351958 h 6858000"/>
              <a:gd name="connsiteX602" fmla="*/ 1638521 w 7467600"/>
              <a:gd name="connsiteY602" fmla="*/ 1908470 h 6858000"/>
              <a:gd name="connsiteX603" fmla="*/ 1754199 w 7467600"/>
              <a:gd name="connsiteY603" fmla="*/ 2149284 h 6858000"/>
              <a:gd name="connsiteX604" fmla="*/ 1908359 w 7467600"/>
              <a:gd name="connsiteY604" fmla="*/ 2364988 h 6858000"/>
              <a:gd name="connsiteX605" fmla="*/ 1647661 w 7467600"/>
              <a:gd name="connsiteY605" fmla="*/ 1825945 h 6858000"/>
              <a:gd name="connsiteX606" fmla="*/ 1423821 w 7467600"/>
              <a:gd name="connsiteY606" fmla="*/ 1351958 h 6858000"/>
              <a:gd name="connsiteX607" fmla="*/ 1431890 w 7467600"/>
              <a:gd name="connsiteY607" fmla="*/ 1306475 h 6858000"/>
              <a:gd name="connsiteX608" fmla="*/ 1507597 w 7467600"/>
              <a:gd name="connsiteY608" fmla="*/ 1446132 h 6858000"/>
              <a:gd name="connsiteX609" fmla="*/ 1674586 w 7467600"/>
              <a:gd name="connsiteY609" fmla="*/ 1813832 h 6858000"/>
              <a:gd name="connsiteX610" fmla="*/ 1815950 w 7467600"/>
              <a:gd name="connsiteY610" fmla="*/ 2128564 h 6858000"/>
              <a:gd name="connsiteX611" fmla="*/ 1984242 w 7467600"/>
              <a:gd name="connsiteY611" fmla="*/ 2430829 h 6858000"/>
              <a:gd name="connsiteX612" fmla="*/ 2014023 w 7467600"/>
              <a:gd name="connsiteY612" fmla="*/ 2450995 h 6858000"/>
              <a:gd name="connsiteX613" fmla="*/ 1747337 w 7467600"/>
              <a:gd name="connsiteY613" fmla="*/ 1855264 h 6858000"/>
              <a:gd name="connsiteX614" fmla="*/ 1533749 w 7467600"/>
              <a:gd name="connsiteY614" fmla="*/ 1478656 h 6858000"/>
              <a:gd name="connsiteX615" fmla="*/ 1431890 w 7467600"/>
              <a:gd name="connsiteY615" fmla="*/ 1306475 h 6858000"/>
              <a:gd name="connsiteX616" fmla="*/ 5052692 w 7467600"/>
              <a:gd name="connsiteY616" fmla="*/ 1292994 h 6858000"/>
              <a:gd name="connsiteX617" fmla="*/ 5200661 w 7467600"/>
              <a:gd name="connsiteY617" fmla="*/ 1635186 h 6858000"/>
              <a:gd name="connsiteX618" fmla="*/ 5297138 w 7467600"/>
              <a:gd name="connsiteY618" fmla="*/ 1906351 h 6858000"/>
              <a:gd name="connsiteX619" fmla="*/ 5052692 w 7467600"/>
              <a:gd name="connsiteY619" fmla="*/ 1292994 h 6858000"/>
              <a:gd name="connsiteX620" fmla="*/ 5009948 w 7467600"/>
              <a:gd name="connsiteY620" fmla="*/ 1273619 h 6858000"/>
              <a:gd name="connsiteX621" fmla="*/ 5121777 w 7467600"/>
              <a:gd name="connsiteY621" fmla="*/ 1654213 h 6858000"/>
              <a:gd name="connsiteX622" fmla="*/ 5293545 w 7467600"/>
              <a:gd name="connsiteY622" fmla="*/ 2072247 h 6858000"/>
              <a:gd name="connsiteX623" fmla="*/ 5294042 w 7467600"/>
              <a:gd name="connsiteY623" fmla="*/ 2065019 h 6858000"/>
              <a:gd name="connsiteX624" fmla="*/ 5171936 w 7467600"/>
              <a:gd name="connsiteY624" fmla="*/ 1647613 h 6858000"/>
              <a:gd name="connsiteX625" fmla="*/ 5009948 w 7467600"/>
              <a:gd name="connsiteY625" fmla="*/ 1273619 h 6858000"/>
              <a:gd name="connsiteX626" fmla="*/ 655236 w 7467600"/>
              <a:gd name="connsiteY626" fmla="*/ 1268632 h 6858000"/>
              <a:gd name="connsiteX627" fmla="*/ 839521 w 7467600"/>
              <a:gd name="connsiteY627" fmla="*/ 1685315 h 6858000"/>
              <a:gd name="connsiteX628" fmla="*/ 1109416 w 7467600"/>
              <a:gd name="connsiteY628" fmla="*/ 2061663 h 6858000"/>
              <a:gd name="connsiteX629" fmla="*/ 1298300 w 7467600"/>
              <a:gd name="connsiteY629" fmla="*/ 2247742 h 6858000"/>
              <a:gd name="connsiteX630" fmla="*/ 1125871 w 7467600"/>
              <a:gd name="connsiteY630" fmla="*/ 1989513 h 6858000"/>
              <a:gd name="connsiteX631" fmla="*/ 981574 w 7467600"/>
              <a:gd name="connsiteY631" fmla="*/ 1783157 h 6858000"/>
              <a:gd name="connsiteX632" fmla="*/ 922198 w 7467600"/>
              <a:gd name="connsiteY632" fmla="*/ 1677437 h 6858000"/>
              <a:gd name="connsiteX633" fmla="*/ 869293 w 7467600"/>
              <a:gd name="connsiteY633" fmla="*/ 1583214 h 6858000"/>
              <a:gd name="connsiteX634" fmla="*/ 751431 w 7467600"/>
              <a:gd name="connsiteY634" fmla="*/ 1405731 h 6858000"/>
              <a:gd name="connsiteX635" fmla="*/ 655236 w 7467600"/>
              <a:gd name="connsiteY635" fmla="*/ 1268632 h 6858000"/>
              <a:gd name="connsiteX636" fmla="*/ 6516292 w 7467600"/>
              <a:gd name="connsiteY636" fmla="*/ 1263064 h 6858000"/>
              <a:gd name="connsiteX637" fmla="*/ 5736320 w 7467600"/>
              <a:gd name="connsiteY637" fmla="*/ 1501803 h 6858000"/>
              <a:gd name="connsiteX638" fmla="*/ 6516292 w 7467600"/>
              <a:gd name="connsiteY638" fmla="*/ 1263064 h 6858000"/>
              <a:gd name="connsiteX639" fmla="*/ 291466 w 7467600"/>
              <a:gd name="connsiteY639" fmla="*/ 1250369 h 6858000"/>
              <a:gd name="connsiteX640" fmla="*/ 323180 w 7467600"/>
              <a:gd name="connsiteY640" fmla="*/ 1435283 h 6858000"/>
              <a:gd name="connsiteX641" fmla="*/ 349381 w 7467600"/>
              <a:gd name="connsiteY641" fmla="*/ 1875041 h 6858000"/>
              <a:gd name="connsiteX642" fmla="*/ 374363 w 7467600"/>
              <a:gd name="connsiteY642" fmla="*/ 1506494 h 6858000"/>
              <a:gd name="connsiteX643" fmla="*/ 302168 w 7467600"/>
              <a:gd name="connsiteY643" fmla="*/ 1274495 h 6858000"/>
              <a:gd name="connsiteX644" fmla="*/ 291466 w 7467600"/>
              <a:gd name="connsiteY644" fmla="*/ 1250369 h 6858000"/>
              <a:gd name="connsiteX645" fmla="*/ 678222 w 7467600"/>
              <a:gd name="connsiteY645" fmla="*/ 1248670 h 6858000"/>
              <a:gd name="connsiteX646" fmla="*/ 775536 w 7467600"/>
              <a:gd name="connsiteY646" fmla="*/ 1388015 h 6858000"/>
              <a:gd name="connsiteX647" fmla="*/ 894529 w 7467600"/>
              <a:gd name="connsiteY647" fmla="*/ 1567739 h 6858000"/>
              <a:gd name="connsiteX648" fmla="*/ 948000 w 7467600"/>
              <a:gd name="connsiteY648" fmla="*/ 1663088 h 6858000"/>
              <a:gd name="connsiteX649" fmla="*/ 1006812 w 7467600"/>
              <a:gd name="connsiteY649" fmla="*/ 1767683 h 6858000"/>
              <a:gd name="connsiteX650" fmla="*/ 1149133 w 7467600"/>
              <a:gd name="connsiteY650" fmla="*/ 1971513 h 6858000"/>
              <a:gd name="connsiteX651" fmla="*/ 1333952 w 7467600"/>
              <a:gd name="connsiteY651" fmla="*/ 2251620 h 6858000"/>
              <a:gd name="connsiteX652" fmla="*/ 1337329 w 7467600"/>
              <a:gd name="connsiteY652" fmla="*/ 2258350 h 6858000"/>
              <a:gd name="connsiteX653" fmla="*/ 1014726 w 7467600"/>
              <a:gd name="connsiteY653" fmla="*/ 1615556 h 6858000"/>
              <a:gd name="connsiteX654" fmla="*/ 678222 w 7467600"/>
              <a:gd name="connsiteY654" fmla="*/ 1248670 h 6858000"/>
              <a:gd name="connsiteX655" fmla="*/ 6691602 w 7467600"/>
              <a:gd name="connsiteY655" fmla="*/ 1140573 h 6858000"/>
              <a:gd name="connsiteX656" fmla="*/ 6571100 w 7467600"/>
              <a:gd name="connsiteY656" fmla="*/ 1183662 h 6858000"/>
              <a:gd name="connsiteX657" fmla="*/ 6241687 w 7467600"/>
              <a:gd name="connsiteY657" fmla="*/ 1257600 h 6858000"/>
              <a:gd name="connsiteX658" fmla="*/ 5693009 w 7467600"/>
              <a:gd name="connsiteY658" fmla="*/ 1478256 h 6858000"/>
              <a:gd name="connsiteX659" fmla="*/ 6548420 w 7467600"/>
              <a:gd name="connsiteY659" fmla="*/ 1214599 h 6858000"/>
              <a:gd name="connsiteX660" fmla="*/ 6605473 w 7467600"/>
              <a:gd name="connsiteY660" fmla="*/ 1184686 h 6858000"/>
              <a:gd name="connsiteX661" fmla="*/ 6691602 w 7467600"/>
              <a:gd name="connsiteY661" fmla="*/ 1140573 h 6858000"/>
              <a:gd name="connsiteX662" fmla="*/ 4002475 w 7467600"/>
              <a:gd name="connsiteY662" fmla="*/ 1037802 h 6858000"/>
              <a:gd name="connsiteX663" fmla="*/ 4000324 w 7467600"/>
              <a:gd name="connsiteY663" fmla="*/ 1039362 h 6858000"/>
              <a:gd name="connsiteX664" fmla="*/ 4002862 w 7467600"/>
              <a:gd name="connsiteY664" fmla="*/ 1042866 h 6858000"/>
              <a:gd name="connsiteX665" fmla="*/ 4002475 w 7467600"/>
              <a:gd name="connsiteY665" fmla="*/ 1037802 h 6858000"/>
              <a:gd name="connsiteX666" fmla="*/ 506322 w 7467600"/>
              <a:gd name="connsiteY666" fmla="*/ 1020997 h 6858000"/>
              <a:gd name="connsiteX667" fmla="*/ 533068 w 7467600"/>
              <a:gd name="connsiteY667" fmla="*/ 1029409 h 6858000"/>
              <a:gd name="connsiteX668" fmla="*/ 1232525 w 7467600"/>
              <a:gd name="connsiteY668" fmla="*/ 1804675 h 6858000"/>
              <a:gd name="connsiteX669" fmla="*/ 1388858 w 7467600"/>
              <a:gd name="connsiteY669" fmla="*/ 2368011 h 6858000"/>
              <a:gd name="connsiteX670" fmla="*/ 1384098 w 7467600"/>
              <a:gd name="connsiteY670" fmla="*/ 2378125 h 6858000"/>
              <a:gd name="connsiteX671" fmla="*/ 1425393 w 7467600"/>
              <a:gd name="connsiteY671" fmla="*/ 2589124 h 6858000"/>
              <a:gd name="connsiteX672" fmla="*/ 1424001 w 7467600"/>
              <a:gd name="connsiteY672" fmla="*/ 2597541 h 6858000"/>
              <a:gd name="connsiteX673" fmla="*/ 2152729 w 7467600"/>
              <a:gd name="connsiteY673" fmla="*/ 2864487 h 6858000"/>
              <a:gd name="connsiteX674" fmla="*/ 2020609 w 7467600"/>
              <a:gd name="connsiteY674" fmla="*/ 2539671 h 6858000"/>
              <a:gd name="connsiteX675" fmla="*/ 2018920 w 7467600"/>
              <a:gd name="connsiteY675" fmla="*/ 2536309 h 6858000"/>
              <a:gd name="connsiteX676" fmla="*/ 1342441 w 7467600"/>
              <a:gd name="connsiteY676" fmla="*/ 1173017 h 6858000"/>
              <a:gd name="connsiteX677" fmla="*/ 1367925 w 7467600"/>
              <a:gd name="connsiteY677" fmla="*/ 1135648 h 6858000"/>
              <a:gd name="connsiteX678" fmla="*/ 1771401 w 7467600"/>
              <a:gd name="connsiteY678" fmla="*/ 1806673 h 6858000"/>
              <a:gd name="connsiteX679" fmla="*/ 1972385 w 7467600"/>
              <a:gd name="connsiteY679" fmla="*/ 2198735 h 6858000"/>
              <a:gd name="connsiteX680" fmla="*/ 2040892 w 7467600"/>
              <a:gd name="connsiteY680" fmla="*/ 2405205 h 6858000"/>
              <a:gd name="connsiteX681" fmla="*/ 2131689 w 7467600"/>
              <a:gd name="connsiteY681" fmla="*/ 1936926 h 6858000"/>
              <a:gd name="connsiteX682" fmla="*/ 2454820 w 7467600"/>
              <a:gd name="connsiteY682" fmla="*/ 1248808 h 6858000"/>
              <a:gd name="connsiteX683" fmla="*/ 2492512 w 7467600"/>
              <a:gd name="connsiteY683" fmla="*/ 1302920 h 6858000"/>
              <a:gd name="connsiteX684" fmla="*/ 2081216 w 7467600"/>
              <a:gd name="connsiteY684" fmla="*/ 2527513 h 6858000"/>
              <a:gd name="connsiteX685" fmla="*/ 2081211 w 7467600"/>
              <a:gd name="connsiteY685" fmla="*/ 2528916 h 6858000"/>
              <a:gd name="connsiteX686" fmla="*/ 2199067 w 7467600"/>
              <a:gd name="connsiteY686" fmla="*/ 2884061 h 6858000"/>
              <a:gd name="connsiteX687" fmla="*/ 3192586 w 7467600"/>
              <a:gd name="connsiteY687" fmla="*/ 3411496 h 6858000"/>
              <a:gd name="connsiteX688" fmla="*/ 3182620 w 7467600"/>
              <a:gd name="connsiteY688" fmla="*/ 3483279 h 6858000"/>
              <a:gd name="connsiteX689" fmla="*/ 2435119 w 7467600"/>
              <a:gd name="connsiteY689" fmla="*/ 3080173 h 6858000"/>
              <a:gd name="connsiteX690" fmla="*/ 2410152 w 7467600"/>
              <a:gd name="connsiteY690" fmla="*/ 3063751 h 6858000"/>
              <a:gd name="connsiteX691" fmla="*/ 2408099 w 7467600"/>
              <a:gd name="connsiteY691" fmla="*/ 3064403 h 6858000"/>
              <a:gd name="connsiteX692" fmla="*/ 2407218 w 7467600"/>
              <a:gd name="connsiteY692" fmla="*/ 3070324 h 6858000"/>
              <a:gd name="connsiteX693" fmla="*/ 2380138 w 7467600"/>
              <a:gd name="connsiteY693" fmla="*/ 3099341 h 6858000"/>
              <a:gd name="connsiteX694" fmla="*/ 1765923 w 7467600"/>
              <a:gd name="connsiteY694" fmla="*/ 3581043 h 6858000"/>
              <a:gd name="connsiteX695" fmla="*/ 1702258 w 7467600"/>
              <a:gd name="connsiteY695" fmla="*/ 3612286 h 6858000"/>
              <a:gd name="connsiteX696" fmla="*/ 1538370 w 7467600"/>
              <a:gd name="connsiteY696" fmla="*/ 3811804 h 6858000"/>
              <a:gd name="connsiteX697" fmla="*/ 542867 w 7467600"/>
              <a:gd name="connsiteY697" fmla="*/ 4944092 h 6858000"/>
              <a:gd name="connsiteX698" fmla="*/ 515800 w 7467600"/>
              <a:gd name="connsiteY698" fmla="*/ 4862180 h 6858000"/>
              <a:gd name="connsiteX699" fmla="*/ 909145 w 7467600"/>
              <a:gd name="connsiteY699" fmla="*/ 4199225 h 6858000"/>
              <a:gd name="connsiteX700" fmla="*/ 1214067 w 7467600"/>
              <a:gd name="connsiteY700" fmla="*/ 3908561 h 6858000"/>
              <a:gd name="connsiteX701" fmla="*/ 640967 w 7467600"/>
              <a:gd name="connsiteY701" fmla="*/ 4105601 h 6858000"/>
              <a:gd name="connsiteX702" fmla="*/ 112563 w 7467600"/>
              <a:gd name="connsiteY702" fmla="*/ 4396952 h 6858000"/>
              <a:gd name="connsiteX703" fmla="*/ 0 w 7467600"/>
              <a:gd name="connsiteY703" fmla="*/ 4466006 h 6858000"/>
              <a:gd name="connsiteX704" fmla="*/ 0 w 7467600"/>
              <a:gd name="connsiteY704" fmla="*/ 4233763 h 6858000"/>
              <a:gd name="connsiteX705" fmla="*/ 36881 w 7467600"/>
              <a:gd name="connsiteY705" fmla="*/ 4200118 h 6858000"/>
              <a:gd name="connsiteX706" fmla="*/ 910534 w 7467600"/>
              <a:gd name="connsiteY706" fmla="*/ 3629753 h 6858000"/>
              <a:gd name="connsiteX707" fmla="*/ 1578717 w 7467600"/>
              <a:gd name="connsiteY707" fmla="*/ 3575982 h 6858000"/>
              <a:gd name="connsiteX708" fmla="*/ 2338780 w 7467600"/>
              <a:gd name="connsiteY708" fmla="*/ 3033725 h 6858000"/>
              <a:gd name="connsiteX709" fmla="*/ 1807991 w 7467600"/>
              <a:gd name="connsiteY709" fmla="*/ 2807184 h 6858000"/>
              <a:gd name="connsiteX710" fmla="*/ 1416358 w 7467600"/>
              <a:gd name="connsiteY710" fmla="*/ 3112571 h 6858000"/>
              <a:gd name="connsiteX711" fmla="*/ 939066 w 7467600"/>
              <a:gd name="connsiteY711" fmla="*/ 3378798 h 6858000"/>
              <a:gd name="connsiteX712" fmla="*/ 115099 w 7467600"/>
              <a:gd name="connsiteY712" fmla="*/ 3607650 h 6858000"/>
              <a:gd name="connsiteX713" fmla="*/ 97284 w 7467600"/>
              <a:gd name="connsiteY713" fmla="*/ 3520393 h 6858000"/>
              <a:gd name="connsiteX714" fmla="*/ 922050 w 7467600"/>
              <a:gd name="connsiteY714" fmla="*/ 3074867 h 6858000"/>
              <a:gd name="connsiteX715" fmla="*/ 1405265 w 7467600"/>
              <a:gd name="connsiteY715" fmla="*/ 3016319 h 6858000"/>
              <a:gd name="connsiteX716" fmla="*/ 1407512 w 7467600"/>
              <a:gd name="connsiteY716" fmla="*/ 3018001 h 6858000"/>
              <a:gd name="connsiteX717" fmla="*/ 1726266 w 7467600"/>
              <a:gd name="connsiteY717" fmla="*/ 2777274 h 6858000"/>
              <a:gd name="connsiteX718" fmla="*/ 625390 w 7467600"/>
              <a:gd name="connsiteY718" fmla="*/ 2514541 h 6858000"/>
              <a:gd name="connsiteX719" fmla="*/ 619799 w 7467600"/>
              <a:gd name="connsiteY719" fmla="*/ 2527180 h 6858000"/>
              <a:gd name="connsiteX720" fmla="*/ 310030 w 7467600"/>
              <a:gd name="connsiteY720" fmla="*/ 2771818 h 6858000"/>
              <a:gd name="connsiteX721" fmla="*/ 173877 w 7467600"/>
              <a:gd name="connsiteY721" fmla="*/ 2937056 h 6858000"/>
              <a:gd name="connsiteX722" fmla="*/ 77889 w 7467600"/>
              <a:gd name="connsiteY722" fmla="*/ 3138440 h 6858000"/>
              <a:gd name="connsiteX723" fmla="*/ 0 w 7467600"/>
              <a:gd name="connsiteY723" fmla="*/ 3271395 h 6858000"/>
              <a:gd name="connsiteX724" fmla="*/ 0 w 7467600"/>
              <a:gd name="connsiteY724" fmla="*/ 3153002 h 6858000"/>
              <a:gd name="connsiteX725" fmla="*/ 2386 w 7467600"/>
              <a:gd name="connsiteY725" fmla="*/ 3149203 h 6858000"/>
              <a:gd name="connsiteX726" fmla="*/ 89753 w 7467600"/>
              <a:gd name="connsiteY726" fmla="*/ 2987702 h 6858000"/>
              <a:gd name="connsiteX727" fmla="*/ 76869 w 7467600"/>
              <a:gd name="connsiteY727" fmla="*/ 3005404 h 6858000"/>
              <a:gd name="connsiteX728" fmla="*/ 32049 w 7467600"/>
              <a:gd name="connsiteY728" fmla="*/ 3065814 h 6858000"/>
              <a:gd name="connsiteX729" fmla="*/ 0 w 7467600"/>
              <a:gd name="connsiteY729" fmla="*/ 3108744 h 6858000"/>
              <a:gd name="connsiteX730" fmla="*/ 0 w 7467600"/>
              <a:gd name="connsiteY730" fmla="*/ 3058059 h 6858000"/>
              <a:gd name="connsiteX731" fmla="*/ 7610 w 7467600"/>
              <a:gd name="connsiteY731" fmla="*/ 3047889 h 6858000"/>
              <a:gd name="connsiteX732" fmla="*/ 52419 w 7467600"/>
              <a:gd name="connsiteY732" fmla="*/ 2987479 h 6858000"/>
              <a:gd name="connsiteX733" fmla="*/ 59142 w 7467600"/>
              <a:gd name="connsiteY733" fmla="*/ 2978488 h 6858000"/>
              <a:gd name="connsiteX734" fmla="*/ 0 w 7467600"/>
              <a:gd name="connsiteY734" fmla="*/ 3015334 h 6858000"/>
              <a:gd name="connsiteX735" fmla="*/ 0 w 7467600"/>
              <a:gd name="connsiteY735" fmla="*/ 2914286 h 6858000"/>
              <a:gd name="connsiteX736" fmla="*/ 36383 w 7467600"/>
              <a:gd name="connsiteY736" fmla="*/ 2901128 h 6858000"/>
              <a:gd name="connsiteX737" fmla="*/ 156329 w 7467600"/>
              <a:gd name="connsiteY737" fmla="*/ 2840533 h 6858000"/>
              <a:gd name="connsiteX738" fmla="*/ 358355 w 7467600"/>
              <a:gd name="connsiteY738" fmla="*/ 2620471 h 6858000"/>
              <a:gd name="connsiteX739" fmla="*/ 510577 w 7467600"/>
              <a:gd name="connsiteY739" fmla="*/ 2501244 h 6858000"/>
              <a:gd name="connsiteX740" fmla="*/ 211967 w 7467600"/>
              <a:gd name="connsiteY740" fmla="*/ 2479171 h 6858000"/>
              <a:gd name="connsiteX741" fmla="*/ 0 w 7467600"/>
              <a:gd name="connsiteY741" fmla="*/ 2476398 h 6858000"/>
              <a:gd name="connsiteX742" fmla="*/ 0 w 7467600"/>
              <a:gd name="connsiteY742" fmla="*/ 2389189 h 6858000"/>
              <a:gd name="connsiteX743" fmla="*/ 103062 w 7467600"/>
              <a:gd name="connsiteY743" fmla="*/ 2389518 h 6858000"/>
              <a:gd name="connsiteX744" fmla="*/ 510734 w 7467600"/>
              <a:gd name="connsiteY744" fmla="*/ 2416201 h 6858000"/>
              <a:gd name="connsiteX745" fmla="*/ 279257 w 7467600"/>
              <a:gd name="connsiteY745" fmla="*/ 2092102 h 6858000"/>
              <a:gd name="connsiteX746" fmla="*/ 65265 w 7467600"/>
              <a:gd name="connsiteY746" fmla="*/ 2006049 h 6858000"/>
              <a:gd name="connsiteX747" fmla="*/ 0 w 7467600"/>
              <a:gd name="connsiteY747" fmla="*/ 1982532 h 6858000"/>
              <a:gd name="connsiteX748" fmla="*/ 0 w 7467600"/>
              <a:gd name="connsiteY748" fmla="*/ 1912789 h 6858000"/>
              <a:gd name="connsiteX749" fmla="*/ 97460 w 7467600"/>
              <a:gd name="connsiteY749" fmla="*/ 1953725 h 6858000"/>
              <a:gd name="connsiteX750" fmla="*/ 221272 w 7467600"/>
              <a:gd name="connsiteY750" fmla="*/ 1980766 h 6858000"/>
              <a:gd name="connsiteX751" fmla="*/ 116765 w 7467600"/>
              <a:gd name="connsiteY751" fmla="*/ 1911033 h 6858000"/>
              <a:gd name="connsiteX752" fmla="*/ 16405 w 7467600"/>
              <a:gd name="connsiteY752" fmla="*/ 1803412 h 6858000"/>
              <a:gd name="connsiteX753" fmla="*/ 0 w 7467600"/>
              <a:gd name="connsiteY753" fmla="*/ 1784777 h 6858000"/>
              <a:gd name="connsiteX754" fmla="*/ 0 w 7467600"/>
              <a:gd name="connsiteY754" fmla="*/ 1740082 h 6858000"/>
              <a:gd name="connsiteX755" fmla="*/ 39394 w 7467600"/>
              <a:gd name="connsiteY755" fmla="*/ 1784856 h 6858000"/>
              <a:gd name="connsiteX756" fmla="*/ 135813 w 7467600"/>
              <a:gd name="connsiteY756" fmla="*/ 1888838 h 6858000"/>
              <a:gd name="connsiteX757" fmla="*/ 242575 w 7467600"/>
              <a:gd name="connsiteY757" fmla="*/ 1958841 h 6858000"/>
              <a:gd name="connsiteX758" fmla="*/ 82197 w 7467600"/>
              <a:gd name="connsiteY758" fmla="*/ 1754826 h 6858000"/>
              <a:gd name="connsiteX759" fmla="*/ 0 w 7467600"/>
              <a:gd name="connsiteY759" fmla="*/ 1679650 h 6858000"/>
              <a:gd name="connsiteX760" fmla="*/ 0 w 7467600"/>
              <a:gd name="connsiteY760" fmla="*/ 1602463 h 6858000"/>
              <a:gd name="connsiteX761" fmla="*/ 84689 w 7467600"/>
              <a:gd name="connsiteY761" fmla="*/ 1677442 h 6858000"/>
              <a:gd name="connsiteX762" fmla="*/ 298437 w 7467600"/>
              <a:gd name="connsiteY762" fmla="*/ 1968019 h 6858000"/>
              <a:gd name="connsiteX763" fmla="*/ 227269 w 7467600"/>
              <a:gd name="connsiteY763" fmla="*/ 1114064 h 6858000"/>
              <a:gd name="connsiteX764" fmla="*/ 248003 w 7467600"/>
              <a:gd name="connsiteY764" fmla="*/ 1089613 h 6858000"/>
              <a:gd name="connsiteX765" fmla="*/ 427020 w 7467600"/>
              <a:gd name="connsiteY765" fmla="*/ 1619803 h 6858000"/>
              <a:gd name="connsiteX766" fmla="*/ 340345 w 7467600"/>
              <a:gd name="connsiteY766" fmla="*/ 2027739 h 6858000"/>
              <a:gd name="connsiteX767" fmla="*/ 360865 w 7467600"/>
              <a:gd name="connsiteY767" fmla="*/ 2044827 h 6858000"/>
              <a:gd name="connsiteX768" fmla="*/ 560414 w 7467600"/>
              <a:gd name="connsiteY768" fmla="*/ 2421457 h 6858000"/>
              <a:gd name="connsiteX769" fmla="*/ 1359703 w 7467600"/>
              <a:gd name="connsiteY769" fmla="*/ 2578554 h 6858000"/>
              <a:gd name="connsiteX770" fmla="*/ 1359422 w 7467600"/>
              <a:gd name="connsiteY770" fmla="*/ 2577994 h 6858000"/>
              <a:gd name="connsiteX771" fmla="*/ 828701 w 7467600"/>
              <a:gd name="connsiteY771" fmla="*/ 1839520 h 6858000"/>
              <a:gd name="connsiteX772" fmla="*/ 494427 w 7467600"/>
              <a:gd name="connsiteY772" fmla="*/ 1092333 h 6858000"/>
              <a:gd name="connsiteX773" fmla="*/ 506322 w 7467600"/>
              <a:gd name="connsiteY773" fmla="*/ 1020997 h 6858000"/>
              <a:gd name="connsiteX774" fmla="*/ 4570198 w 7467600"/>
              <a:gd name="connsiteY774" fmla="*/ 978081 h 6858000"/>
              <a:gd name="connsiteX775" fmla="*/ 4523691 w 7467600"/>
              <a:gd name="connsiteY775" fmla="*/ 1127776 h 6858000"/>
              <a:gd name="connsiteX776" fmla="*/ 4509875 w 7467600"/>
              <a:gd name="connsiteY776" fmla="*/ 1167552 h 6858000"/>
              <a:gd name="connsiteX777" fmla="*/ 4478168 w 7467600"/>
              <a:gd name="connsiteY777" fmla="*/ 1260735 h 6858000"/>
              <a:gd name="connsiteX778" fmla="*/ 4409309 w 7467600"/>
              <a:gd name="connsiteY778" fmla="*/ 1666996 h 6858000"/>
              <a:gd name="connsiteX779" fmla="*/ 4370031 w 7467600"/>
              <a:gd name="connsiteY779" fmla="*/ 1955666 h 6858000"/>
              <a:gd name="connsiteX780" fmla="*/ 4570198 w 7467600"/>
              <a:gd name="connsiteY780" fmla="*/ 978081 h 6858000"/>
              <a:gd name="connsiteX781" fmla="*/ 4557898 w 7467600"/>
              <a:gd name="connsiteY781" fmla="*/ 900011 h 6858000"/>
              <a:gd name="connsiteX782" fmla="*/ 4344840 w 7467600"/>
              <a:gd name="connsiteY782" fmla="*/ 1922038 h 6858000"/>
              <a:gd name="connsiteX783" fmla="*/ 4378710 w 7467600"/>
              <a:gd name="connsiteY783" fmla="*/ 1665516 h 6858000"/>
              <a:gd name="connsiteX784" fmla="*/ 4448798 w 7467600"/>
              <a:gd name="connsiteY784" fmla="*/ 1253024 h 6858000"/>
              <a:gd name="connsiteX785" fmla="*/ 4480315 w 7467600"/>
              <a:gd name="connsiteY785" fmla="*/ 1158454 h 6858000"/>
              <a:gd name="connsiteX786" fmla="*/ 4494133 w 7467600"/>
              <a:gd name="connsiteY786" fmla="*/ 1118676 h 6858000"/>
              <a:gd name="connsiteX787" fmla="*/ 4557898 w 7467600"/>
              <a:gd name="connsiteY787" fmla="*/ 900011 h 6858000"/>
              <a:gd name="connsiteX788" fmla="*/ 5870151 w 7467600"/>
              <a:gd name="connsiteY788" fmla="*/ 898890 h 6858000"/>
              <a:gd name="connsiteX789" fmla="*/ 5861335 w 7467600"/>
              <a:gd name="connsiteY789" fmla="*/ 899177 h 6858000"/>
              <a:gd name="connsiteX790" fmla="*/ 5843702 w 7467600"/>
              <a:gd name="connsiteY790" fmla="*/ 899748 h 6858000"/>
              <a:gd name="connsiteX791" fmla="*/ 5651107 w 7467600"/>
              <a:gd name="connsiteY791" fmla="*/ 920306 h 6858000"/>
              <a:gd name="connsiteX792" fmla="*/ 5459407 w 7467600"/>
              <a:gd name="connsiteY792" fmla="*/ 940975 h 6858000"/>
              <a:gd name="connsiteX793" fmla="*/ 5374846 w 7467600"/>
              <a:gd name="connsiteY793" fmla="*/ 941988 h 6858000"/>
              <a:gd name="connsiteX794" fmla="*/ 5256105 w 7467600"/>
              <a:gd name="connsiteY794" fmla="*/ 945632 h 6858000"/>
              <a:gd name="connsiteX795" fmla="*/ 5107071 w 7467600"/>
              <a:gd name="connsiteY795" fmla="*/ 969720 h 6858000"/>
              <a:gd name="connsiteX796" fmla="*/ 4998681 w 7467600"/>
              <a:gd name="connsiteY796" fmla="*/ 988771 h 6858000"/>
              <a:gd name="connsiteX797" fmla="*/ 5870151 w 7467600"/>
              <a:gd name="connsiteY797" fmla="*/ 898890 h 6858000"/>
              <a:gd name="connsiteX798" fmla="*/ 5504425 w 7467600"/>
              <a:gd name="connsiteY798" fmla="*/ 848067 h 6858000"/>
              <a:gd name="connsiteX799" fmla="*/ 4968849 w 7467600"/>
              <a:gd name="connsiteY799" fmla="*/ 962318 h 6858000"/>
              <a:gd name="connsiteX800" fmla="*/ 5104039 w 7467600"/>
              <a:gd name="connsiteY800" fmla="*/ 940634 h 6858000"/>
              <a:gd name="connsiteX801" fmla="*/ 5256311 w 7467600"/>
              <a:gd name="connsiteY801" fmla="*/ 916490 h 6858000"/>
              <a:gd name="connsiteX802" fmla="*/ 5377381 w 7467600"/>
              <a:gd name="connsiteY802" fmla="*/ 912671 h 6858000"/>
              <a:gd name="connsiteX803" fmla="*/ 5460148 w 7467600"/>
              <a:gd name="connsiteY803" fmla="*/ 911442 h 6858000"/>
              <a:gd name="connsiteX804" fmla="*/ 5648971 w 7467600"/>
              <a:gd name="connsiteY804" fmla="*/ 891331 h 6858000"/>
              <a:gd name="connsiteX805" fmla="*/ 5844807 w 7467600"/>
              <a:gd name="connsiteY805" fmla="*/ 870718 h 6858000"/>
              <a:gd name="connsiteX806" fmla="*/ 5862975 w 7467600"/>
              <a:gd name="connsiteY806" fmla="*/ 869756 h 6858000"/>
              <a:gd name="connsiteX807" fmla="*/ 5920887 w 7467600"/>
              <a:gd name="connsiteY807" fmla="*/ 865929 h 6858000"/>
              <a:gd name="connsiteX808" fmla="*/ 5504425 w 7467600"/>
              <a:gd name="connsiteY808" fmla="*/ 848067 h 6858000"/>
              <a:gd name="connsiteX809" fmla="*/ 3607114 w 7467600"/>
              <a:gd name="connsiteY809" fmla="*/ 467441 h 6858000"/>
              <a:gd name="connsiteX810" fmla="*/ 3296242 w 7467600"/>
              <a:gd name="connsiteY810" fmla="*/ 807991 h 6858000"/>
              <a:gd name="connsiteX811" fmla="*/ 3174674 w 7467600"/>
              <a:gd name="connsiteY811" fmla="*/ 919759 h 6858000"/>
              <a:gd name="connsiteX812" fmla="*/ 3042978 w 7467600"/>
              <a:gd name="connsiteY812" fmla="*/ 1054894 h 6858000"/>
              <a:gd name="connsiteX813" fmla="*/ 2968914 w 7467600"/>
              <a:gd name="connsiteY813" fmla="*/ 1133756 h 6858000"/>
              <a:gd name="connsiteX814" fmla="*/ 3103823 w 7467600"/>
              <a:gd name="connsiteY814" fmla="*/ 1026814 h 6858000"/>
              <a:gd name="connsiteX815" fmla="*/ 3607114 w 7467600"/>
              <a:gd name="connsiteY815" fmla="*/ 467441 h 6858000"/>
              <a:gd name="connsiteX816" fmla="*/ 3744487 w 7467600"/>
              <a:gd name="connsiteY816" fmla="*/ 383136 h 6858000"/>
              <a:gd name="connsiteX817" fmla="*/ 3970213 w 7467600"/>
              <a:gd name="connsiteY817" fmla="*/ 995559 h 6858000"/>
              <a:gd name="connsiteX818" fmla="*/ 3744487 w 7467600"/>
              <a:gd name="connsiteY818" fmla="*/ 383136 h 6858000"/>
              <a:gd name="connsiteX819" fmla="*/ 3624562 w 7467600"/>
              <a:gd name="connsiteY819" fmla="*/ 367041 h 6858000"/>
              <a:gd name="connsiteX820" fmla="*/ 3489712 w 7467600"/>
              <a:gd name="connsiteY820" fmla="*/ 485386 h 6858000"/>
              <a:gd name="connsiteX821" fmla="*/ 3182994 w 7467600"/>
              <a:gd name="connsiteY821" fmla="*/ 828265 h 6858000"/>
              <a:gd name="connsiteX822" fmla="*/ 2892114 w 7467600"/>
              <a:gd name="connsiteY822" fmla="*/ 1172635 h 6858000"/>
              <a:gd name="connsiteX823" fmla="*/ 3021459 w 7467600"/>
              <a:gd name="connsiteY823" fmla="*/ 1035385 h 6858000"/>
              <a:gd name="connsiteX824" fmla="*/ 3153873 w 7467600"/>
              <a:gd name="connsiteY824" fmla="*/ 898971 h 6858000"/>
              <a:gd name="connsiteX825" fmla="*/ 3276511 w 7467600"/>
              <a:gd name="connsiteY825" fmla="*/ 786423 h 6858000"/>
              <a:gd name="connsiteX826" fmla="*/ 3584154 w 7467600"/>
              <a:gd name="connsiteY826" fmla="*/ 448218 h 6858000"/>
              <a:gd name="connsiteX827" fmla="*/ 3624562 w 7467600"/>
              <a:gd name="connsiteY827" fmla="*/ 367041 h 6858000"/>
              <a:gd name="connsiteX828" fmla="*/ 3766672 w 7467600"/>
              <a:gd name="connsiteY828" fmla="*/ 359429 h 6858000"/>
              <a:gd name="connsiteX829" fmla="*/ 3996338 w 7467600"/>
              <a:gd name="connsiteY829" fmla="*/ 968237 h 6858000"/>
              <a:gd name="connsiteX830" fmla="*/ 3766672 w 7467600"/>
              <a:gd name="connsiteY830" fmla="*/ 359429 h 6858000"/>
              <a:gd name="connsiteX831" fmla="*/ 5805386 w 7467600"/>
              <a:gd name="connsiteY831" fmla="*/ 239240 h 6858000"/>
              <a:gd name="connsiteX832" fmla="*/ 5736947 w 7467600"/>
              <a:gd name="connsiteY832" fmla="*/ 261367 h 6858000"/>
              <a:gd name="connsiteX833" fmla="*/ 5427012 w 7467600"/>
              <a:gd name="connsiteY833" fmla="*/ 311272 h 6858000"/>
              <a:gd name="connsiteX834" fmla="*/ 5147818 w 7467600"/>
              <a:gd name="connsiteY834" fmla="*/ 322112 h 6858000"/>
              <a:gd name="connsiteX835" fmla="*/ 5060854 w 7467600"/>
              <a:gd name="connsiteY835" fmla="*/ 311882 h 6858000"/>
              <a:gd name="connsiteX836" fmla="*/ 4945989 w 7467600"/>
              <a:gd name="connsiteY836" fmla="*/ 300516 h 6858000"/>
              <a:gd name="connsiteX837" fmla="*/ 5410479 w 7467600"/>
              <a:gd name="connsiteY837" fmla="*/ 348434 h 6858000"/>
              <a:gd name="connsiteX838" fmla="*/ 5805386 w 7467600"/>
              <a:gd name="connsiteY838" fmla="*/ 239240 h 6858000"/>
              <a:gd name="connsiteX839" fmla="*/ 5905192 w 7467600"/>
              <a:gd name="connsiteY839" fmla="*/ 163079 h 6858000"/>
              <a:gd name="connsiteX840" fmla="*/ 5865655 w 7467600"/>
              <a:gd name="connsiteY840" fmla="*/ 171901 h 6858000"/>
              <a:gd name="connsiteX841" fmla="*/ 5259740 w 7467600"/>
              <a:gd name="connsiteY841" fmla="*/ 257013 h 6858000"/>
              <a:gd name="connsiteX842" fmla="*/ 5208466 w 7467600"/>
              <a:gd name="connsiteY842" fmla="*/ 257550 h 6858000"/>
              <a:gd name="connsiteX843" fmla="*/ 4980204 w 7467600"/>
              <a:gd name="connsiteY843" fmla="*/ 271903 h 6858000"/>
              <a:gd name="connsiteX844" fmla="*/ 5068068 w 7467600"/>
              <a:gd name="connsiteY844" fmla="*/ 282244 h 6858000"/>
              <a:gd name="connsiteX845" fmla="*/ 5153231 w 7467600"/>
              <a:gd name="connsiteY845" fmla="*/ 292240 h 6858000"/>
              <a:gd name="connsiteX846" fmla="*/ 5426491 w 7467600"/>
              <a:gd name="connsiteY846" fmla="*/ 281128 h 6858000"/>
              <a:gd name="connsiteX847" fmla="*/ 5731212 w 7467600"/>
              <a:gd name="connsiteY847" fmla="*/ 231951 h 6858000"/>
              <a:gd name="connsiteX848" fmla="*/ 5905192 w 7467600"/>
              <a:gd name="connsiteY848" fmla="*/ 163079 h 6858000"/>
              <a:gd name="connsiteX849" fmla="*/ 5944437 w 7467600"/>
              <a:gd name="connsiteY849" fmla="*/ 113829 h 6858000"/>
              <a:gd name="connsiteX850" fmla="*/ 5825032 w 7467600"/>
              <a:gd name="connsiteY850" fmla="*/ 146405 h 6858000"/>
              <a:gd name="connsiteX851" fmla="*/ 4955599 w 7467600"/>
              <a:gd name="connsiteY851" fmla="*/ 247008 h 6858000"/>
              <a:gd name="connsiteX852" fmla="*/ 5210104 w 7467600"/>
              <a:gd name="connsiteY852" fmla="*/ 228123 h 6858000"/>
              <a:gd name="connsiteX853" fmla="*/ 5261015 w 7467600"/>
              <a:gd name="connsiteY853" fmla="*/ 227087 h 6858000"/>
              <a:gd name="connsiteX854" fmla="*/ 5861181 w 7467600"/>
              <a:gd name="connsiteY854" fmla="*/ 143093 h 6858000"/>
              <a:gd name="connsiteX855" fmla="*/ 5961252 w 7467600"/>
              <a:gd name="connsiteY855" fmla="*/ 114820 h 6858000"/>
              <a:gd name="connsiteX856" fmla="*/ 5944437 w 7467600"/>
              <a:gd name="connsiteY856" fmla="*/ 113829 h 6858000"/>
              <a:gd name="connsiteX857" fmla="*/ 3882765 w 7467600"/>
              <a:gd name="connsiteY857" fmla="*/ 0 h 6858000"/>
              <a:gd name="connsiteX858" fmla="*/ 3995099 w 7467600"/>
              <a:gd name="connsiteY858" fmla="*/ 0 h 6858000"/>
              <a:gd name="connsiteX859" fmla="*/ 4163818 w 7467600"/>
              <a:gd name="connsiteY859" fmla="*/ 234104 h 6858000"/>
              <a:gd name="connsiteX860" fmla="*/ 4172099 w 7467600"/>
              <a:gd name="connsiteY860" fmla="*/ 234207 h 6858000"/>
              <a:gd name="connsiteX861" fmla="*/ 4784282 w 7467600"/>
              <a:gd name="connsiteY861" fmla="*/ 276561 h 6858000"/>
              <a:gd name="connsiteX862" fmla="*/ 4801687 w 7467600"/>
              <a:gd name="connsiteY862" fmla="*/ 267764 h 6858000"/>
              <a:gd name="connsiteX863" fmla="*/ 6082788 w 7467600"/>
              <a:gd name="connsiteY863" fmla="*/ 64119 h 6858000"/>
              <a:gd name="connsiteX864" fmla="*/ 6099442 w 7467600"/>
              <a:gd name="connsiteY864" fmla="*/ 82568 h 6858000"/>
              <a:gd name="connsiteX865" fmla="*/ 4804137 w 7467600"/>
              <a:gd name="connsiteY865" fmla="*/ 320931 h 6858000"/>
              <a:gd name="connsiteX866" fmla="*/ 4227047 w 7467600"/>
              <a:gd name="connsiteY866" fmla="*/ 313415 h 6858000"/>
              <a:gd name="connsiteX867" fmla="*/ 4346041 w 7467600"/>
              <a:gd name="connsiteY867" fmla="*/ 456086 h 6858000"/>
              <a:gd name="connsiteX868" fmla="*/ 4870967 w 7467600"/>
              <a:gd name="connsiteY868" fmla="*/ 963061 h 6858000"/>
              <a:gd name="connsiteX869" fmla="*/ 4889647 w 7467600"/>
              <a:gd name="connsiteY869" fmla="*/ 957147 h 6858000"/>
              <a:gd name="connsiteX870" fmla="*/ 5422504 w 7467600"/>
              <a:gd name="connsiteY870" fmla="*/ 805191 h 6858000"/>
              <a:gd name="connsiteX871" fmla="*/ 6087656 w 7467600"/>
              <a:gd name="connsiteY871" fmla="*/ 826703 h 6858000"/>
              <a:gd name="connsiteX872" fmla="*/ 6058717 w 7467600"/>
              <a:gd name="connsiteY872" fmla="*/ 865992 h 6858000"/>
              <a:gd name="connsiteX873" fmla="*/ 4974153 w 7467600"/>
              <a:gd name="connsiteY873" fmla="*/ 1045456 h 6858000"/>
              <a:gd name="connsiteX874" fmla="*/ 5627835 w 7467600"/>
              <a:gd name="connsiteY874" fmla="*/ 1472077 h 6858000"/>
              <a:gd name="connsiteX875" fmla="*/ 5629817 w 7467600"/>
              <a:gd name="connsiteY875" fmla="*/ 1471412 h 6858000"/>
              <a:gd name="connsiteX876" fmla="*/ 5634124 w 7467600"/>
              <a:gd name="connsiteY876" fmla="*/ 1470572 h 6858000"/>
              <a:gd name="connsiteX877" fmla="*/ 5755832 w 7467600"/>
              <a:gd name="connsiteY877" fmla="*/ 1383886 h 6858000"/>
              <a:gd name="connsiteX878" fmla="*/ 6014186 w 7467600"/>
              <a:gd name="connsiteY878" fmla="*/ 1279799 h 6858000"/>
              <a:gd name="connsiteX879" fmla="*/ 6901619 w 7467600"/>
              <a:gd name="connsiteY879" fmla="*/ 1047874 h 6858000"/>
              <a:gd name="connsiteX880" fmla="*/ 6931566 w 7467600"/>
              <a:gd name="connsiteY880" fmla="*/ 1062034 h 6858000"/>
              <a:gd name="connsiteX881" fmla="*/ 5790982 w 7467600"/>
              <a:gd name="connsiteY881" fmla="*/ 1561380 h 6858000"/>
              <a:gd name="connsiteX882" fmla="*/ 6188971 w 7467600"/>
              <a:gd name="connsiteY882" fmla="*/ 1755168 h 6858000"/>
              <a:gd name="connsiteX883" fmla="*/ 6202446 w 7467600"/>
              <a:gd name="connsiteY883" fmla="*/ 1752268 h 6858000"/>
              <a:gd name="connsiteX884" fmla="*/ 7179560 w 7467600"/>
              <a:gd name="connsiteY884" fmla="*/ 1467551 h 6858000"/>
              <a:gd name="connsiteX885" fmla="*/ 7158730 w 7467600"/>
              <a:gd name="connsiteY885" fmla="*/ 1507835 h 6858000"/>
              <a:gd name="connsiteX886" fmla="*/ 6326959 w 7467600"/>
              <a:gd name="connsiteY886" fmla="*/ 1817686 h 6858000"/>
              <a:gd name="connsiteX887" fmla="*/ 6537433 w 7467600"/>
              <a:gd name="connsiteY887" fmla="*/ 1907790 h 6858000"/>
              <a:gd name="connsiteX888" fmla="*/ 6550221 w 7467600"/>
              <a:gd name="connsiteY888" fmla="*/ 1910729 h 6858000"/>
              <a:gd name="connsiteX889" fmla="*/ 6964438 w 7467600"/>
              <a:gd name="connsiteY889" fmla="*/ 2209505 h 6858000"/>
              <a:gd name="connsiteX890" fmla="*/ 7367862 w 7467600"/>
              <a:gd name="connsiteY890" fmla="*/ 2806833 h 6858000"/>
              <a:gd name="connsiteX891" fmla="*/ 7364329 w 7467600"/>
              <a:gd name="connsiteY891" fmla="*/ 2826907 h 6858000"/>
              <a:gd name="connsiteX892" fmla="*/ 7290545 w 7467600"/>
              <a:gd name="connsiteY892" fmla="*/ 2850663 h 6858000"/>
              <a:gd name="connsiteX893" fmla="*/ 6472036 w 7467600"/>
              <a:gd name="connsiteY893" fmla="*/ 1959003 h 6858000"/>
              <a:gd name="connsiteX894" fmla="*/ 5792897 w 7467600"/>
              <a:gd name="connsiteY894" fmla="*/ 1647747 h 6858000"/>
              <a:gd name="connsiteX895" fmla="*/ 5842751 w 7467600"/>
              <a:gd name="connsiteY895" fmla="*/ 1816112 h 6858000"/>
              <a:gd name="connsiteX896" fmla="*/ 5847424 w 7467600"/>
              <a:gd name="connsiteY896" fmla="*/ 1815776 h 6858000"/>
              <a:gd name="connsiteX897" fmla="*/ 6399821 w 7467600"/>
              <a:gd name="connsiteY897" fmla="*/ 2344799 h 6858000"/>
              <a:gd name="connsiteX898" fmla="*/ 6323232 w 7467600"/>
              <a:gd name="connsiteY898" fmla="*/ 2389634 h 6858000"/>
              <a:gd name="connsiteX899" fmla="*/ 5942958 w 7467600"/>
              <a:gd name="connsiteY899" fmla="*/ 2077708 h 6858000"/>
              <a:gd name="connsiteX900" fmla="*/ 5921559 w 7467600"/>
              <a:gd name="connsiteY900" fmla="*/ 2378596 h 6858000"/>
              <a:gd name="connsiteX901" fmla="*/ 5817651 w 7467600"/>
              <a:gd name="connsiteY901" fmla="*/ 3023919 h 6858000"/>
              <a:gd name="connsiteX902" fmla="*/ 5729634 w 7467600"/>
              <a:gd name="connsiteY902" fmla="*/ 3051849 h 6858000"/>
              <a:gd name="connsiteX903" fmla="*/ 5611018 w 7467600"/>
              <a:gd name="connsiteY903" fmla="*/ 2316769 h 6858000"/>
              <a:gd name="connsiteX904" fmla="*/ 5687608 w 7467600"/>
              <a:gd name="connsiteY904" fmla="*/ 2039972 h 6858000"/>
              <a:gd name="connsiteX905" fmla="*/ 5657554 w 7467600"/>
              <a:gd name="connsiteY905" fmla="*/ 1576445 h 6858000"/>
              <a:gd name="connsiteX906" fmla="*/ 5150475 w 7467600"/>
              <a:gd name="connsiteY906" fmla="*/ 1274012 h 6858000"/>
              <a:gd name="connsiteX907" fmla="*/ 5349142 w 7467600"/>
              <a:gd name="connsiteY907" fmla="*/ 2204405 h 6858000"/>
              <a:gd name="connsiteX908" fmla="*/ 5262214 w 7467600"/>
              <a:gd name="connsiteY908" fmla="*/ 2233836 h 6858000"/>
              <a:gd name="connsiteX909" fmla="*/ 4981539 w 7467600"/>
              <a:gd name="connsiteY909" fmla="*/ 1542201 h 6858000"/>
              <a:gd name="connsiteX910" fmla="*/ 4958461 w 7467600"/>
              <a:gd name="connsiteY910" fmla="*/ 1136957 h 6858000"/>
              <a:gd name="connsiteX911" fmla="*/ 4655015 w 7467600"/>
              <a:gd name="connsiteY911" fmla="*/ 891426 h 6858000"/>
              <a:gd name="connsiteX912" fmla="*/ 4348002 w 7467600"/>
              <a:gd name="connsiteY912" fmla="*/ 2205895 h 6858000"/>
              <a:gd name="connsiteX913" fmla="*/ 4262250 w 7467600"/>
              <a:gd name="connsiteY913" fmla="*/ 2219972 h 6858000"/>
              <a:gd name="connsiteX914" fmla="*/ 4550611 w 7467600"/>
              <a:gd name="connsiteY914" fmla="*/ 817540 h 6858000"/>
              <a:gd name="connsiteX915" fmla="*/ 4564418 w 7467600"/>
              <a:gd name="connsiteY915" fmla="*/ 808293 h 6858000"/>
              <a:gd name="connsiteX916" fmla="*/ 4266388 w 7467600"/>
              <a:gd name="connsiteY916" fmla="*/ 500083 h 6858000"/>
              <a:gd name="connsiteX917" fmla="*/ 4032842 w 7467600"/>
              <a:gd name="connsiteY917" fmla="*/ 211809 h 6858000"/>
              <a:gd name="connsiteX918" fmla="*/ 3882765 w 7467600"/>
              <a:gd name="connsiteY918" fmla="*/ 0 h 6858000"/>
              <a:gd name="connsiteX919" fmla="*/ 3721337 w 7467600"/>
              <a:gd name="connsiteY919" fmla="*/ 0 h 6858000"/>
              <a:gd name="connsiteX920" fmla="*/ 3797544 w 7467600"/>
              <a:gd name="connsiteY920" fmla="*/ 0 h 6858000"/>
              <a:gd name="connsiteX921" fmla="*/ 3775734 w 7467600"/>
              <a:gd name="connsiteY921" fmla="*/ 95131 h 6858000"/>
              <a:gd name="connsiteX922" fmla="*/ 3724807 w 7467600"/>
              <a:gd name="connsiteY922" fmla="*/ 272257 h 6858000"/>
              <a:gd name="connsiteX923" fmla="*/ 3726844 w 7467600"/>
              <a:gd name="connsiteY923" fmla="*/ 282988 h 6858000"/>
              <a:gd name="connsiteX924" fmla="*/ 3742664 w 7467600"/>
              <a:gd name="connsiteY924" fmla="*/ 279918 h 6858000"/>
              <a:gd name="connsiteX925" fmla="*/ 4103910 w 7467600"/>
              <a:gd name="connsiteY925" fmla="*/ 1161917 h 6858000"/>
              <a:gd name="connsiteX926" fmla="*/ 4020269 w 7467600"/>
              <a:gd name="connsiteY926" fmla="*/ 1200406 h 6858000"/>
              <a:gd name="connsiteX927" fmla="*/ 3674882 w 7467600"/>
              <a:gd name="connsiteY927" fmla="*/ 488524 h 6858000"/>
              <a:gd name="connsiteX928" fmla="*/ 3132682 w 7467600"/>
              <a:gd name="connsiteY928" fmla="*/ 1072284 h 6858000"/>
              <a:gd name="connsiteX929" fmla="*/ 2716346 w 7467600"/>
              <a:gd name="connsiteY929" fmla="*/ 1276376 h 6858000"/>
              <a:gd name="connsiteX930" fmla="*/ 2716772 w 7467600"/>
              <a:gd name="connsiteY930" fmla="*/ 1255462 h 6858000"/>
              <a:gd name="connsiteX931" fmla="*/ 3471096 w 7467600"/>
              <a:gd name="connsiteY931" fmla="*/ 437072 h 6858000"/>
              <a:gd name="connsiteX932" fmla="*/ 3639057 w 7467600"/>
              <a:gd name="connsiteY932" fmla="*/ 286334 h 6858000"/>
              <a:gd name="connsiteX933" fmla="*/ 3640309 w 7467600"/>
              <a:gd name="connsiteY933" fmla="*/ 284664 h 6858000"/>
              <a:gd name="connsiteX934" fmla="*/ 3646022 w 7467600"/>
              <a:gd name="connsiteY934" fmla="*/ 276711 h 6858000"/>
              <a:gd name="connsiteX935" fmla="*/ 3707943 w 7467600"/>
              <a:gd name="connsiteY935" fmla="*/ 65958 h 6858000"/>
              <a:gd name="connsiteX936" fmla="*/ 3721337 w 7467600"/>
              <a:gd name="connsiteY936" fmla="*/ 0 h 6858000"/>
              <a:gd name="connsiteX937" fmla="*/ 2867960 w 7467600"/>
              <a:gd name="connsiteY937" fmla="*/ 0 h 6858000"/>
              <a:gd name="connsiteX938" fmla="*/ 2926351 w 7467600"/>
              <a:gd name="connsiteY938" fmla="*/ 0 h 6858000"/>
              <a:gd name="connsiteX939" fmla="*/ 2902823 w 7467600"/>
              <a:gd name="connsiteY939" fmla="*/ 262929 h 6858000"/>
              <a:gd name="connsiteX940" fmla="*/ 2940663 w 7467600"/>
              <a:gd name="connsiteY940" fmla="*/ 140884 h 6858000"/>
              <a:gd name="connsiteX941" fmla="*/ 2947039 w 7467600"/>
              <a:gd name="connsiteY941" fmla="*/ 122524 h 6858000"/>
              <a:gd name="connsiteX942" fmla="*/ 2984316 w 7467600"/>
              <a:gd name="connsiteY942" fmla="*/ 0 h 6858000"/>
              <a:gd name="connsiteX943" fmla="*/ 3016114 w 7467600"/>
              <a:gd name="connsiteY943" fmla="*/ 0 h 6858000"/>
              <a:gd name="connsiteX944" fmla="*/ 2979949 w 7467600"/>
              <a:gd name="connsiteY944" fmla="*/ 119274 h 6858000"/>
              <a:gd name="connsiteX945" fmla="*/ 3023879 w 7467600"/>
              <a:gd name="connsiteY945" fmla="*/ 0 h 6858000"/>
              <a:gd name="connsiteX946" fmla="*/ 3105400 w 7467600"/>
              <a:gd name="connsiteY946" fmla="*/ 0 h 6858000"/>
              <a:gd name="connsiteX947" fmla="*/ 3094669 w 7467600"/>
              <a:gd name="connsiteY947" fmla="*/ 30308 h 6858000"/>
              <a:gd name="connsiteX948" fmla="*/ 2901945 w 7467600"/>
              <a:gd name="connsiteY948" fmla="*/ 466538 h 6858000"/>
              <a:gd name="connsiteX949" fmla="*/ 2815209 w 7467600"/>
              <a:gd name="connsiteY949" fmla="*/ 497361 h 6858000"/>
              <a:gd name="connsiteX950" fmla="*/ 2844845 w 7467600"/>
              <a:gd name="connsiteY950" fmla="*/ 127638 h 6858000"/>
              <a:gd name="connsiteX951" fmla="*/ 2867960 w 7467600"/>
              <a:gd name="connsiteY951" fmla="*/ 0 h 6858000"/>
              <a:gd name="connsiteX952" fmla="*/ 1057230 w 7467600"/>
              <a:gd name="connsiteY952" fmla="*/ 0 h 6858000"/>
              <a:gd name="connsiteX953" fmla="*/ 1111003 w 7467600"/>
              <a:gd name="connsiteY953" fmla="*/ 0 h 6858000"/>
              <a:gd name="connsiteX954" fmla="*/ 1125553 w 7467600"/>
              <a:gd name="connsiteY954" fmla="*/ 52588 h 6858000"/>
              <a:gd name="connsiteX955" fmla="*/ 1304276 w 7467600"/>
              <a:gd name="connsiteY955" fmla="*/ 476275 h 6858000"/>
              <a:gd name="connsiteX956" fmla="*/ 1492066 w 7467600"/>
              <a:gd name="connsiteY956" fmla="*/ 886333 h 6858000"/>
              <a:gd name="connsiteX957" fmla="*/ 1423698 w 7467600"/>
              <a:gd name="connsiteY957" fmla="*/ 710817 h 6858000"/>
              <a:gd name="connsiteX958" fmla="*/ 1357609 w 7467600"/>
              <a:gd name="connsiteY958" fmla="*/ 532892 h 6858000"/>
              <a:gd name="connsiteX959" fmla="*/ 1309550 w 7467600"/>
              <a:gd name="connsiteY959" fmla="*/ 374031 h 6858000"/>
              <a:gd name="connsiteX960" fmla="*/ 1193673 w 7467600"/>
              <a:gd name="connsiteY960" fmla="*/ 49533 h 6858000"/>
              <a:gd name="connsiteX961" fmla="*/ 1164391 w 7467600"/>
              <a:gd name="connsiteY961" fmla="*/ 0 h 6858000"/>
              <a:gd name="connsiteX962" fmla="*/ 1200666 w 7467600"/>
              <a:gd name="connsiteY962" fmla="*/ 0 h 6858000"/>
              <a:gd name="connsiteX963" fmla="*/ 1223408 w 7467600"/>
              <a:gd name="connsiteY963" fmla="*/ 38996 h 6858000"/>
              <a:gd name="connsiteX964" fmla="*/ 1339635 w 7467600"/>
              <a:gd name="connsiteY964" fmla="*/ 365517 h 6858000"/>
              <a:gd name="connsiteX965" fmla="*/ 1387469 w 7467600"/>
              <a:gd name="connsiteY965" fmla="*/ 523079 h 6858000"/>
              <a:gd name="connsiteX966" fmla="*/ 1452685 w 7467600"/>
              <a:gd name="connsiteY966" fmla="*/ 699806 h 6858000"/>
              <a:gd name="connsiteX967" fmla="*/ 1492092 w 7467600"/>
              <a:gd name="connsiteY967" fmla="*/ 800424 h 6858000"/>
              <a:gd name="connsiteX968" fmla="*/ 1455302 w 7467600"/>
              <a:gd name="connsiteY968" fmla="*/ 632913 h 6858000"/>
              <a:gd name="connsiteX969" fmla="*/ 1222336 w 7467600"/>
              <a:gd name="connsiteY969" fmla="*/ 9480 h 6858000"/>
              <a:gd name="connsiteX970" fmla="*/ 1214634 w 7467600"/>
              <a:gd name="connsiteY970" fmla="*/ 0 h 6858000"/>
              <a:gd name="connsiteX971" fmla="*/ 1289827 w 7467600"/>
              <a:gd name="connsiteY971" fmla="*/ 0 h 6858000"/>
              <a:gd name="connsiteX972" fmla="*/ 1321076 w 7467600"/>
              <a:gd name="connsiteY972" fmla="*/ 59722 h 6858000"/>
              <a:gd name="connsiteX973" fmla="*/ 1512579 w 7467600"/>
              <a:gd name="connsiteY973" fmla="*/ 626441 h 6858000"/>
              <a:gd name="connsiteX974" fmla="*/ 1506076 w 7467600"/>
              <a:gd name="connsiteY974" fmla="*/ 1089289 h 6858000"/>
              <a:gd name="connsiteX975" fmla="*/ 1486346 w 7467600"/>
              <a:gd name="connsiteY975" fmla="*/ 1079919 h 6858000"/>
              <a:gd name="connsiteX976" fmla="*/ 1070511 w 7467600"/>
              <a:gd name="connsiteY976" fmla="*/ 48609 h 6858000"/>
              <a:gd name="connsiteX977" fmla="*/ 1057230 w 7467600"/>
              <a:gd name="connsiteY977" fmla="*/ 0 h 6858000"/>
              <a:gd name="connsiteX978" fmla="*/ 43151 w 7467600"/>
              <a:gd name="connsiteY978" fmla="*/ 0 h 6858000"/>
              <a:gd name="connsiteX979" fmla="*/ 95283 w 7467600"/>
              <a:gd name="connsiteY979" fmla="*/ 0 h 6858000"/>
              <a:gd name="connsiteX980" fmla="*/ 300708 w 7467600"/>
              <a:gd name="connsiteY980" fmla="*/ 154571 h 6858000"/>
              <a:gd name="connsiteX981" fmla="*/ 530414 w 7467600"/>
              <a:gd name="connsiteY981" fmla="*/ 354673 h 6858000"/>
              <a:gd name="connsiteX982" fmla="*/ 333785 w 7467600"/>
              <a:gd name="connsiteY982" fmla="*/ 161564 h 6858000"/>
              <a:gd name="connsiteX983" fmla="*/ 147005 w 7467600"/>
              <a:gd name="connsiteY983" fmla="*/ 0 h 6858000"/>
              <a:gd name="connsiteX984" fmla="*/ 272509 w 7467600"/>
              <a:gd name="connsiteY984" fmla="*/ 0 h 6858000"/>
              <a:gd name="connsiteX985" fmla="*/ 326276 w 7467600"/>
              <a:gd name="connsiteY985" fmla="*/ 45847 h 6858000"/>
              <a:gd name="connsiteX986" fmla="*/ 823759 w 7467600"/>
              <a:gd name="connsiteY986" fmla="*/ 574145 h 6858000"/>
              <a:gd name="connsiteX987" fmla="*/ 811254 w 7467600"/>
              <a:gd name="connsiteY987" fmla="*/ 665546 h 6858000"/>
              <a:gd name="connsiteX988" fmla="*/ 154042 w 7467600"/>
              <a:gd name="connsiteY988" fmla="*/ 261522 h 6858000"/>
              <a:gd name="connsiteX989" fmla="*/ 13550 w 7467600"/>
              <a:gd name="connsiteY989" fmla="*/ 158423 h 6858000"/>
              <a:gd name="connsiteX990" fmla="*/ 0 w 7467600"/>
              <a:gd name="connsiteY990" fmla="*/ 146618 h 6858000"/>
              <a:gd name="connsiteX991" fmla="*/ 0 w 7467600"/>
              <a:gd name="connsiteY991" fmla="*/ 59161 h 6858000"/>
              <a:gd name="connsiteX992" fmla="*/ 45427 w 7467600"/>
              <a:gd name="connsiteY992" fmla="*/ 101078 h 6858000"/>
              <a:gd name="connsiteX993" fmla="*/ 630103 w 7467600"/>
              <a:gd name="connsiteY993" fmla="*/ 485885 h 6858000"/>
              <a:gd name="connsiteX994" fmla="*/ 532040 w 7467600"/>
              <a:gd name="connsiteY994" fmla="*/ 399359 h 6858000"/>
              <a:gd name="connsiteX995" fmla="*/ 517618 w 7467600"/>
              <a:gd name="connsiteY995" fmla="*/ 385726 h 6858000"/>
              <a:gd name="connsiteX996" fmla="*/ 285074 w 7467600"/>
              <a:gd name="connsiteY996" fmla="*/ 182755 h 6858000"/>
              <a:gd name="connsiteX997" fmla="*/ 43151 w 7467600"/>
              <a:gd name="connsiteY99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53035 w 7467600"/>
              <a:gd name="connsiteY127" fmla="*/ 519731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1903353 w 7467600"/>
              <a:gd name="connsiteY141" fmla="*/ 5044827 h 6858000"/>
              <a:gd name="connsiteX142" fmla="*/ 1936931 w 7467600"/>
              <a:gd name="connsiteY142" fmla="*/ 5093954 h 6858000"/>
              <a:gd name="connsiteX143" fmla="*/ 2195868 w 7467600"/>
              <a:gd name="connsiteY143" fmla="*/ 5396574 h 6858000"/>
              <a:gd name="connsiteX144" fmla="*/ 2088852 w 7467600"/>
              <a:gd name="connsiteY144" fmla="*/ 5166123 h 6858000"/>
              <a:gd name="connsiteX145" fmla="*/ 1958241 w 7467600"/>
              <a:gd name="connsiteY145" fmla="*/ 5067955 h 6858000"/>
              <a:gd name="connsiteX146" fmla="*/ 1903353 w 7467600"/>
              <a:gd name="connsiteY146" fmla="*/ 5044827 h 6858000"/>
              <a:gd name="connsiteX147" fmla="*/ 1979378 w 7467600"/>
              <a:gd name="connsiteY147" fmla="*/ 4769504 h 6858000"/>
              <a:gd name="connsiteX148" fmla="*/ 2882120 w 7467600"/>
              <a:gd name="connsiteY148" fmla="*/ 5064547 h 6858000"/>
              <a:gd name="connsiteX149" fmla="*/ 2793103 w 7467600"/>
              <a:gd name="connsiteY149" fmla="*/ 5039699 h 6858000"/>
              <a:gd name="connsiteX150" fmla="*/ 2770041 w 7467600"/>
              <a:gd name="connsiteY150" fmla="*/ 5033634 h 6858000"/>
              <a:gd name="connsiteX151" fmla="*/ 1979378 w 7467600"/>
              <a:gd name="connsiteY151" fmla="*/ 4769504 h 6858000"/>
              <a:gd name="connsiteX152" fmla="*/ 1927410 w 7467600"/>
              <a:gd name="connsiteY152" fmla="*/ 4716164 h 6858000"/>
              <a:gd name="connsiteX153" fmla="*/ 1959587 w 7467600"/>
              <a:gd name="connsiteY153" fmla="*/ 4728849 h 6858000"/>
              <a:gd name="connsiteX154" fmla="*/ 2777707 w 7467600"/>
              <a:gd name="connsiteY154" fmla="*/ 5003991 h 6858000"/>
              <a:gd name="connsiteX155" fmla="*/ 2800768 w 7467600"/>
              <a:gd name="connsiteY155" fmla="*/ 5010056 h 6858000"/>
              <a:gd name="connsiteX156" fmla="*/ 2879408 w 7467600"/>
              <a:gd name="connsiteY156" fmla="*/ 5031590 h 6858000"/>
              <a:gd name="connsiteX157" fmla="*/ 2862295 w 7467600"/>
              <a:gd name="connsiteY157" fmla="*/ 5022958 h 6858000"/>
              <a:gd name="connsiteX158" fmla="*/ 2813343 w 7467600"/>
              <a:gd name="connsiteY158" fmla="*/ 4998369 h 6858000"/>
              <a:gd name="connsiteX159" fmla="*/ 2646245 w 7467600"/>
              <a:gd name="connsiteY159" fmla="*/ 4930999 h 6858000"/>
              <a:gd name="connsiteX160" fmla="*/ 1999243 w 7467600"/>
              <a:gd name="connsiteY160" fmla="*/ 4730524 h 6858000"/>
              <a:gd name="connsiteX161" fmla="*/ 1979527 w 7467600"/>
              <a:gd name="connsiteY161" fmla="*/ 4726651 h 6858000"/>
              <a:gd name="connsiteX162" fmla="*/ 1927410 w 7467600"/>
              <a:gd name="connsiteY162" fmla="*/ 4716164 h 6858000"/>
              <a:gd name="connsiteX163" fmla="*/ 1997014 w 7467600"/>
              <a:gd name="connsiteY163" fmla="*/ 4698007 h 6858000"/>
              <a:gd name="connsiteX164" fmla="*/ 2005458 w 7467600"/>
              <a:gd name="connsiteY164" fmla="*/ 4699540 h 6858000"/>
              <a:gd name="connsiteX165" fmla="*/ 2657186 w 7467600"/>
              <a:gd name="connsiteY165" fmla="*/ 4901687 h 6858000"/>
              <a:gd name="connsiteX166" fmla="*/ 2826662 w 7467600"/>
              <a:gd name="connsiteY166" fmla="*/ 4970362 h 6858000"/>
              <a:gd name="connsiteX167" fmla="*/ 2876100 w 7467600"/>
              <a:gd name="connsiteY167" fmla="*/ 4995397 h 6858000"/>
              <a:gd name="connsiteX168" fmla="*/ 3042600 w 7467600"/>
              <a:gd name="connsiteY168" fmla="*/ 5059532 h 6858000"/>
              <a:gd name="connsiteX169" fmla="*/ 1997014 w 7467600"/>
              <a:gd name="connsiteY169" fmla="*/ 4698007 h 6858000"/>
              <a:gd name="connsiteX170" fmla="*/ 2305292 w 7467600"/>
              <a:gd name="connsiteY170" fmla="*/ 4219492 h 6858000"/>
              <a:gd name="connsiteX171" fmla="*/ 3360922 w 7467600"/>
              <a:gd name="connsiteY171" fmla="*/ 4529373 h 6858000"/>
              <a:gd name="connsiteX172" fmla="*/ 3492420 w 7467600"/>
              <a:gd name="connsiteY172" fmla="*/ 4510145 h 6858000"/>
              <a:gd name="connsiteX173" fmla="*/ 3364086 w 7467600"/>
              <a:gd name="connsiteY173" fmla="*/ 4480340 h 6858000"/>
              <a:gd name="connsiteX174" fmla="*/ 3225818 w 7467600"/>
              <a:gd name="connsiteY174" fmla="*/ 4411822 h 6858000"/>
              <a:gd name="connsiteX175" fmla="*/ 3129696 w 7467600"/>
              <a:gd name="connsiteY175" fmla="*/ 4360704 h 6858000"/>
              <a:gd name="connsiteX176" fmla="*/ 2814545 w 7467600"/>
              <a:gd name="connsiteY176" fmla="*/ 4282955 h 6858000"/>
              <a:gd name="connsiteX177" fmla="*/ 2305292 w 7467600"/>
              <a:gd name="connsiteY177" fmla="*/ 4219492 h 6858000"/>
              <a:gd name="connsiteX178" fmla="*/ 2626982 w 7467600"/>
              <a:gd name="connsiteY178" fmla="*/ 4206450 h 6858000"/>
              <a:gd name="connsiteX179" fmla="*/ 2490617 w 7467600"/>
              <a:gd name="connsiteY179" fmla="*/ 4206951 h 6858000"/>
              <a:gd name="connsiteX180" fmla="*/ 2819869 w 7467600"/>
              <a:gd name="connsiteY180" fmla="*/ 4252936 h 6858000"/>
              <a:gd name="connsiteX181" fmla="*/ 3143018 w 7467600"/>
              <a:gd name="connsiteY181" fmla="*/ 4332698 h 6858000"/>
              <a:gd name="connsiteX182" fmla="*/ 3241520 w 7467600"/>
              <a:gd name="connsiteY182" fmla="*/ 4385112 h 6858000"/>
              <a:gd name="connsiteX183" fmla="*/ 3374575 w 7467600"/>
              <a:gd name="connsiteY183" fmla="*/ 4451517 h 6858000"/>
              <a:gd name="connsiteX184" fmla="*/ 3505221 w 7467600"/>
              <a:gd name="connsiteY184" fmla="*/ 4480757 h 6858000"/>
              <a:gd name="connsiteX185" fmla="*/ 2626982 w 7467600"/>
              <a:gd name="connsiteY185" fmla="*/ 4206450 h 6858000"/>
              <a:gd name="connsiteX186" fmla="*/ 1310106 w 7467600"/>
              <a:gd name="connsiteY186" fmla="*/ 3943217 h 6858000"/>
              <a:gd name="connsiteX187" fmla="*/ 854994 w 7467600"/>
              <a:gd name="connsiteY187" fmla="*/ 4399136 h 6858000"/>
              <a:gd name="connsiteX188" fmla="*/ 742462 w 7467600"/>
              <a:gd name="connsiteY188" fmla="*/ 4594648 h 6858000"/>
              <a:gd name="connsiteX189" fmla="*/ 820602 w 7467600"/>
              <a:gd name="connsiteY189" fmla="*/ 4485915 h 6858000"/>
              <a:gd name="connsiteX190" fmla="*/ 878295 w 7467600"/>
              <a:gd name="connsiteY190" fmla="*/ 4403594 h 6858000"/>
              <a:gd name="connsiteX191" fmla="*/ 1240607 w 7467600"/>
              <a:gd name="connsiteY191" fmla="*/ 4010401 h 6858000"/>
              <a:gd name="connsiteX192" fmla="*/ 1310106 w 7467600"/>
              <a:gd name="connsiteY192" fmla="*/ 3943217 h 6858000"/>
              <a:gd name="connsiteX193" fmla="*/ 1423113 w 7467600"/>
              <a:gd name="connsiteY193" fmla="*/ 3874565 h 6858000"/>
              <a:gd name="connsiteX194" fmla="*/ 1260565 w 7467600"/>
              <a:gd name="connsiteY194" fmla="*/ 4031982 h 6858000"/>
              <a:gd name="connsiteX195" fmla="*/ 901900 w 7467600"/>
              <a:gd name="connsiteY195" fmla="*/ 4421236 h 6858000"/>
              <a:gd name="connsiteX196" fmla="*/ 845044 w 7467600"/>
              <a:gd name="connsiteY196" fmla="*/ 4502436 h 6858000"/>
              <a:gd name="connsiteX197" fmla="*/ 685926 w 7467600"/>
              <a:gd name="connsiteY197" fmla="*/ 4703069 h 6858000"/>
              <a:gd name="connsiteX198" fmla="*/ 684248 w 7467600"/>
              <a:gd name="connsiteY198" fmla="*/ 4706721 h 6858000"/>
              <a:gd name="connsiteX199" fmla="*/ 1423113 w 7467600"/>
              <a:gd name="connsiteY199" fmla="*/ 3874565 h 6858000"/>
              <a:gd name="connsiteX200" fmla="*/ 3316479 w 7467600"/>
              <a:gd name="connsiteY200" fmla="*/ 3872136 h 6858000"/>
              <a:gd name="connsiteX201" fmla="*/ 3546806 w 7467600"/>
              <a:gd name="connsiteY201" fmla="*/ 4356139 h 6858000"/>
              <a:gd name="connsiteX202" fmla="*/ 3364433 w 7467600"/>
              <a:gd name="connsiteY202" fmla="*/ 3953121 h 6858000"/>
              <a:gd name="connsiteX203" fmla="*/ 3316479 w 7467600"/>
              <a:gd name="connsiteY203" fmla="*/ 3872136 h 6858000"/>
              <a:gd name="connsiteX204" fmla="*/ 3291335 w 7467600"/>
              <a:gd name="connsiteY204" fmla="*/ 3767420 h 6858000"/>
              <a:gd name="connsiteX205" fmla="*/ 3390805 w 7467600"/>
              <a:gd name="connsiteY205" fmla="*/ 3937163 h 6858000"/>
              <a:gd name="connsiteX206" fmla="*/ 3579062 w 7467600"/>
              <a:gd name="connsiteY206" fmla="*/ 4359040 h 6858000"/>
              <a:gd name="connsiteX207" fmla="*/ 3467355 w 7467600"/>
              <a:gd name="connsiteY207" fmla="*/ 3988130 h 6858000"/>
              <a:gd name="connsiteX208" fmla="*/ 3310753 w 7467600"/>
              <a:gd name="connsiteY208" fmla="*/ 3787140 h 6858000"/>
              <a:gd name="connsiteX209" fmla="*/ 3291335 w 7467600"/>
              <a:gd name="connsiteY209" fmla="*/ 3767420 h 6858000"/>
              <a:gd name="connsiteX210" fmla="*/ 1635889 w 7467600"/>
              <a:gd name="connsiteY210" fmla="*/ 3709494 h 6858000"/>
              <a:gd name="connsiteX211" fmla="*/ 1634800 w 7467600"/>
              <a:gd name="connsiteY211" fmla="*/ 3731111 h 6858000"/>
              <a:gd name="connsiteX212" fmla="*/ 1635889 w 7467600"/>
              <a:gd name="connsiteY212" fmla="*/ 3709494 h 6858000"/>
              <a:gd name="connsiteX213" fmla="*/ 1510397 w 7467600"/>
              <a:gd name="connsiteY213" fmla="*/ 3684705 h 6858000"/>
              <a:gd name="connsiteX214" fmla="*/ 1146550 w 7467600"/>
              <a:gd name="connsiteY214" fmla="*/ 3802012 h 6858000"/>
              <a:gd name="connsiteX215" fmla="*/ 698834 w 7467600"/>
              <a:gd name="connsiteY215" fmla="*/ 3952272 h 6858000"/>
              <a:gd name="connsiteX216" fmla="*/ 34256 w 7467600"/>
              <a:gd name="connsiteY216" fmla="*/ 4347603 h 6858000"/>
              <a:gd name="connsiteX217" fmla="*/ 527241 w 7467600"/>
              <a:gd name="connsiteY217" fmla="*/ 4065078 h 6858000"/>
              <a:gd name="connsiteX218" fmla="*/ 1510397 w 7467600"/>
              <a:gd name="connsiteY218" fmla="*/ 3684705 h 6858000"/>
              <a:gd name="connsiteX219" fmla="*/ 1313114 w 7467600"/>
              <a:gd name="connsiteY219" fmla="*/ 3655216 h 6858000"/>
              <a:gd name="connsiteX220" fmla="*/ 1109304 w 7467600"/>
              <a:gd name="connsiteY220" fmla="*/ 3669030 h 6858000"/>
              <a:gd name="connsiteX221" fmla="*/ 8129 w 7467600"/>
              <a:gd name="connsiteY221" fmla="*/ 4330519 h 6858000"/>
              <a:gd name="connsiteX222" fmla="*/ 687572 w 7467600"/>
              <a:gd name="connsiteY222" fmla="*/ 3925629 h 6858000"/>
              <a:gd name="connsiteX223" fmla="*/ 1138365 w 7467600"/>
              <a:gd name="connsiteY223" fmla="*/ 3774515 h 6858000"/>
              <a:gd name="connsiteX224" fmla="*/ 1505579 w 7467600"/>
              <a:gd name="connsiteY224" fmla="*/ 3655526 h 6858000"/>
              <a:gd name="connsiteX225" fmla="*/ 1313114 w 7467600"/>
              <a:gd name="connsiteY225" fmla="*/ 3655216 h 6858000"/>
              <a:gd name="connsiteX226" fmla="*/ 3655073 w 7467600"/>
              <a:gd name="connsiteY226" fmla="*/ 3650884 h 6858000"/>
              <a:gd name="connsiteX227" fmla="*/ 3989938 w 7467600"/>
              <a:gd name="connsiteY227" fmla="*/ 3991685 h 6858000"/>
              <a:gd name="connsiteX228" fmla="*/ 4393907 w 7467600"/>
              <a:gd name="connsiteY228" fmla="*/ 4261258 h 6858000"/>
              <a:gd name="connsiteX229" fmla="*/ 4648051 w 7467600"/>
              <a:gd name="connsiteY229" fmla="*/ 4374051 h 6858000"/>
              <a:gd name="connsiteX230" fmla="*/ 4383389 w 7467600"/>
              <a:gd name="connsiteY230" fmla="*/ 4184369 h 6858000"/>
              <a:gd name="connsiteX231" fmla="*/ 4165508 w 7467600"/>
              <a:gd name="connsiteY231" fmla="*/ 4035196 h 6858000"/>
              <a:gd name="connsiteX232" fmla="*/ 4068162 w 7467600"/>
              <a:gd name="connsiteY232" fmla="*/ 3953394 h 6858000"/>
              <a:gd name="connsiteX233" fmla="*/ 3981416 w 7467600"/>
              <a:gd name="connsiteY233" fmla="*/ 3880482 h 6858000"/>
              <a:gd name="connsiteX234" fmla="*/ 3800147 w 7467600"/>
              <a:gd name="connsiteY234" fmla="*/ 3749872 h 6858000"/>
              <a:gd name="connsiteX235" fmla="*/ 3655073 w 7467600"/>
              <a:gd name="connsiteY235" fmla="*/ 3650884 h 6858000"/>
              <a:gd name="connsiteX236" fmla="*/ 3670252 w 7467600"/>
              <a:gd name="connsiteY236" fmla="*/ 3622798 h 6858000"/>
              <a:gd name="connsiteX237" fmla="*/ 3817258 w 7467600"/>
              <a:gd name="connsiteY237" fmla="*/ 3723577 h 6858000"/>
              <a:gd name="connsiteX238" fmla="*/ 4000461 w 7467600"/>
              <a:gd name="connsiteY238" fmla="*/ 3855966 h 6858000"/>
              <a:gd name="connsiteX239" fmla="*/ 4088180 w 7467600"/>
              <a:gd name="connsiteY239" fmla="*/ 3929774 h 6858000"/>
              <a:gd name="connsiteX240" fmla="*/ 4184555 w 7467600"/>
              <a:gd name="connsiteY240" fmla="*/ 4010683 h 6858000"/>
              <a:gd name="connsiteX241" fmla="*/ 4399563 w 7467600"/>
              <a:gd name="connsiteY241" fmla="*/ 4158106 h 6858000"/>
              <a:gd name="connsiteX242" fmla="*/ 4684469 w 7467600"/>
              <a:gd name="connsiteY242" fmla="*/ 4364680 h 6858000"/>
              <a:gd name="connsiteX243" fmla="*/ 4690271 w 7467600"/>
              <a:gd name="connsiteY243" fmla="*/ 4370034 h 6858000"/>
              <a:gd name="connsiteX244" fmla="*/ 4136093 w 7467600"/>
              <a:gd name="connsiteY244" fmla="*/ 3858466 h 6858000"/>
              <a:gd name="connsiteX245" fmla="*/ 3670252 w 7467600"/>
              <a:gd name="connsiteY245" fmla="*/ 3622798 h 6858000"/>
              <a:gd name="connsiteX246" fmla="*/ 4440129 w 7467600"/>
              <a:gd name="connsiteY246" fmla="*/ 3448571 h 6858000"/>
              <a:gd name="connsiteX247" fmla="*/ 4856525 w 7467600"/>
              <a:gd name="connsiteY247" fmla="*/ 3915351 h 6858000"/>
              <a:gd name="connsiteX248" fmla="*/ 5059055 w 7467600"/>
              <a:gd name="connsiteY248" fmla="*/ 4108918 h 6858000"/>
              <a:gd name="connsiteX249" fmla="*/ 5290070 w 7467600"/>
              <a:gd name="connsiteY249" fmla="*/ 4263619 h 6858000"/>
              <a:gd name="connsiteX250" fmla="*/ 4834991 w 7467600"/>
              <a:gd name="connsiteY250" fmla="*/ 3830985 h 6858000"/>
              <a:gd name="connsiteX251" fmla="*/ 4440129 w 7467600"/>
              <a:gd name="connsiteY251" fmla="*/ 3448571 h 6858000"/>
              <a:gd name="connsiteX252" fmla="*/ 4441737 w 7467600"/>
              <a:gd name="connsiteY252" fmla="*/ 3399734 h 6858000"/>
              <a:gd name="connsiteX253" fmla="*/ 4431236 w 7467600"/>
              <a:gd name="connsiteY253" fmla="*/ 3400954 h 6858000"/>
              <a:gd name="connsiteX254" fmla="*/ 4557150 w 7467600"/>
              <a:gd name="connsiteY254" fmla="*/ 3510023 h 6858000"/>
              <a:gd name="connsiteX255" fmla="*/ 4856936 w 7467600"/>
              <a:gd name="connsiteY255" fmla="*/ 3809146 h 6858000"/>
              <a:gd name="connsiteX256" fmla="*/ 5111996 w 7467600"/>
              <a:gd name="connsiteY256" fmla="*/ 4065759 h 6858000"/>
              <a:gd name="connsiteX257" fmla="*/ 5388878 w 7467600"/>
              <a:gd name="connsiteY257" fmla="*/ 4300185 h 6858000"/>
              <a:gd name="connsiteX258" fmla="*/ 5425556 w 7467600"/>
              <a:gd name="connsiteY258" fmla="*/ 4308967 h 6858000"/>
              <a:gd name="connsiteX259" fmla="*/ 4943646 w 7467600"/>
              <a:gd name="connsiteY259" fmla="*/ 3822916 h 6858000"/>
              <a:gd name="connsiteX260" fmla="*/ 4594837 w 7467600"/>
              <a:gd name="connsiteY260" fmla="*/ 3532274 h 6858000"/>
              <a:gd name="connsiteX261" fmla="*/ 4441737 w 7467600"/>
              <a:gd name="connsiteY261" fmla="*/ 3399734 h 6858000"/>
              <a:gd name="connsiteX262" fmla="*/ 5425834 w 7467600"/>
              <a:gd name="connsiteY262" fmla="*/ 3162785 h 6858000"/>
              <a:gd name="connsiteX263" fmla="*/ 5401644 w 7467600"/>
              <a:gd name="connsiteY263" fmla="*/ 3617847 h 6858000"/>
              <a:gd name="connsiteX264" fmla="*/ 5467256 w 7467600"/>
              <a:gd name="connsiteY264" fmla="*/ 4175494 h 6858000"/>
              <a:gd name="connsiteX265" fmla="*/ 5448069 w 7467600"/>
              <a:gd name="connsiteY265" fmla="*/ 3567554 h 6858000"/>
              <a:gd name="connsiteX266" fmla="*/ 5425834 w 7467600"/>
              <a:gd name="connsiteY266" fmla="*/ 3162785 h 6858000"/>
              <a:gd name="connsiteX267" fmla="*/ 1318687 w 7467600"/>
              <a:gd name="connsiteY267" fmla="*/ 3113840 h 6858000"/>
              <a:gd name="connsiteX268" fmla="*/ 1066793 w 7467600"/>
              <a:gd name="connsiteY268" fmla="*/ 3212171 h 6858000"/>
              <a:gd name="connsiteX269" fmla="*/ 993319 w 7467600"/>
              <a:gd name="connsiteY269" fmla="*/ 3247648 h 6858000"/>
              <a:gd name="connsiteX270" fmla="*/ 853081 w 7467600"/>
              <a:gd name="connsiteY270" fmla="*/ 3312410 h 6858000"/>
              <a:gd name="connsiteX271" fmla="*/ 805957 w 7467600"/>
              <a:gd name="connsiteY271" fmla="*/ 3330443 h 6858000"/>
              <a:gd name="connsiteX272" fmla="*/ 1318687 w 7467600"/>
              <a:gd name="connsiteY272" fmla="*/ 3113840 h 6858000"/>
              <a:gd name="connsiteX273" fmla="*/ 5453702 w 7467600"/>
              <a:gd name="connsiteY273" fmla="*/ 3090882 h 6858000"/>
              <a:gd name="connsiteX274" fmla="*/ 5480135 w 7467600"/>
              <a:gd name="connsiteY274" fmla="*/ 3565802 h 6858000"/>
              <a:gd name="connsiteX275" fmla="*/ 5499023 w 7467600"/>
              <a:gd name="connsiteY275" fmla="*/ 4166310 h 6858000"/>
              <a:gd name="connsiteX276" fmla="*/ 5547022 w 7467600"/>
              <a:gd name="connsiteY276" fmla="*/ 3607838 h 6858000"/>
              <a:gd name="connsiteX277" fmla="*/ 5515964 w 7467600"/>
              <a:gd name="connsiteY277" fmla="*/ 3378541 h 6858000"/>
              <a:gd name="connsiteX278" fmla="*/ 5453702 w 7467600"/>
              <a:gd name="connsiteY278" fmla="*/ 3090882 h 6858000"/>
              <a:gd name="connsiteX279" fmla="*/ 1238695 w 7467600"/>
              <a:gd name="connsiteY279" fmla="*/ 3076820 h 6858000"/>
              <a:gd name="connsiteX280" fmla="*/ 716371 w 7467600"/>
              <a:gd name="connsiteY280" fmla="*/ 3293249 h 6858000"/>
              <a:gd name="connsiteX281" fmla="*/ 579522 w 7467600"/>
              <a:gd name="connsiteY281" fmla="*/ 3371759 h 6858000"/>
              <a:gd name="connsiteX282" fmla="*/ 600288 w 7467600"/>
              <a:gd name="connsiteY282" fmla="*/ 3365555 h 6858000"/>
              <a:gd name="connsiteX283" fmla="*/ 840692 w 7467600"/>
              <a:gd name="connsiteY283" fmla="*/ 3284921 h 6858000"/>
              <a:gd name="connsiteX284" fmla="*/ 979248 w 7467600"/>
              <a:gd name="connsiteY284" fmla="*/ 3221003 h 6858000"/>
              <a:gd name="connsiteX285" fmla="*/ 1053282 w 7467600"/>
              <a:gd name="connsiteY285" fmla="*/ 3185247 h 6858000"/>
              <a:gd name="connsiteX286" fmla="*/ 1320603 w 7467600"/>
              <a:gd name="connsiteY286" fmla="*/ 3081281 h 6858000"/>
              <a:gd name="connsiteX287" fmla="*/ 1238695 w 7467600"/>
              <a:gd name="connsiteY287" fmla="*/ 3076820 h 6858000"/>
              <a:gd name="connsiteX288" fmla="*/ 5425627 w 7467600"/>
              <a:gd name="connsiteY288" fmla="*/ 2954192 h 6858000"/>
              <a:gd name="connsiteX289" fmla="*/ 5470770 w 7467600"/>
              <a:gd name="connsiteY289" fmla="*/ 3005435 h 6858000"/>
              <a:gd name="connsiteX290" fmla="*/ 5519779 w 7467600"/>
              <a:gd name="connsiteY290" fmla="*/ 4359223 h 6858000"/>
              <a:gd name="connsiteX291" fmla="*/ 5520293 w 7467600"/>
              <a:gd name="connsiteY291" fmla="*/ 4360602 h 6858000"/>
              <a:gd name="connsiteX292" fmla="*/ 5767221 w 7467600"/>
              <a:gd name="connsiteY292" fmla="*/ 4665564 h 6858000"/>
              <a:gd name="connsiteX293" fmla="*/ 6937169 w 7467600"/>
              <a:gd name="connsiteY293" fmla="*/ 4815941 h 6858000"/>
              <a:gd name="connsiteX294" fmla="*/ 6953922 w 7467600"/>
              <a:gd name="connsiteY294" fmla="*/ 4890068 h 6858000"/>
              <a:gd name="connsiteX295" fmla="*/ 6071359 w 7467600"/>
              <a:gd name="connsiteY295" fmla="*/ 4770770 h 6858000"/>
              <a:gd name="connsiteX296" fmla="*/ 6038839 w 7467600"/>
              <a:gd name="connsiteY296" fmla="*/ 4764474 h 6858000"/>
              <a:gd name="connsiteX297" fmla="*/ 6038706 w 7467600"/>
              <a:gd name="connsiteY297" fmla="*/ 4763847 h 6858000"/>
              <a:gd name="connsiteX298" fmla="*/ 6037784 w 7467600"/>
              <a:gd name="connsiteY298" fmla="*/ 4764270 h 6858000"/>
              <a:gd name="connsiteX299" fmla="*/ 6038839 w 7467600"/>
              <a:gd name="connsiteY299" fmla="*/ 4764474 h 6858000"/>
              <a:gd name="connsiteX300" fmla="*/ 6040338 w 7467600"/>
              <a:gd name="connsiteY300" fmla="*/ 4771418 h 6858000"/>
              <a:gd name="connsiteX301" fmla="*/ 6024488 w 7467600"/>
              <a:gd name="connsiteY301" fmla="*/ 4809903 h 6858000"/>
              <a:gd name="connsiteX302" fmla="*/ 5599771 w 7467600"/>
              <a:gd name="connsiteY302" fmla="*/ 5509652 h 6858000"/>
              <a:gd name="connsiteX303" fmla="*/ 5548843 w 7467600"/>
              <a:gd name="connsiteY303" fmla="*/ 5563845 h 6858000"/>
              <a:gd name="connsiteX304" fmla="*/ 5940952 w 7467600"/>
              <a:gd name="connsiteY304" fmla="*/ 6250028 h 6858000"/>
              <a:gd name="connsiteX305" fmla="*/ 6043441 w 7467600"/>
              <a:gd name="connsiteY305" fmla="*/ 6665847 h 6858000"/>
              <a:gd name="connsiteX306" fmla="*/ 6093432 w 7467600"/>
              <a:gd name="connsiteY306" fmla="*/ 6858000 h 6858000"/>
              <a:gd name="connsiteX307" fmla="*/ 6034344 w 7467600"/>
              <a:gd name="connsiteY307" fmla="*/ 6858000 h 6858000"/>
              <a:gd name="connsiteX308" fmla="*/ 6026679 w 7467600"/>
              <a:gd name="connsiteY308" fmla="*/ 6836959 h 6858000"/>
              <a:gd name="connsiteX309" fmla="*/ 5800441 w 7467600"/>
              <a:gd name="connsiteY309" fmla="*/ 6335286 h 6858000"/>
              <a:gd name="connsiteX310" fmla="*/ 5526562 w 7467600"/>
              <a:gd name="connsiteY310" fmla="*/ 5705388 h 6858000"/>
              <a:gd name="connsiteX311" fmla="*/ 5519640 w 7467600"/>
              <a:gd name="connsiteY311" fmla="*/ 5683774 h 6858000"/>
              <a:gd name="connsiteX312" fmla="*/ 5844559 w 7467600"/>
              <a:gd name="connsiteY312" fmla="*/ 6553349 h 6858000"/>
              <a:gd name="connsiteX313" fmla="*/ 5975994 w 7467600"/>
              <a:gd name="connsiteY313" fmla="*/ 6858000 h 6858000"/>
              <a:gd name="connsiteX314" fmla="*/ 5898547 w 7467600"/>
              <a:gd name="connsiteY314" fmla="*/ 6858000 h 6858000"/>
              <a:gd name="connsiteX315" fmla="*/ 5682041 w 7467600"/>
              <a:gd name="connsiteY315" fmla="*/ 6355860 h 6858000"/>
              <a:gd name="connsiteX316" fmla="*/ 5461758 w 7467600"/>
              <a:gd name="connsiteY316" fmla="*/ 5820220 h 6858000"/>
              <a:gd name="connsiteX317" fmla="*/ 5237282 w 7467600"/>
              <a:gd name="connsiteY317" fmla="*/ 6579086 h 6858000"/>
              <a:gd name="connsiteX318" fmla="*/ 5115009 w 7467600"/>
              <a:gd name="connsiteY318" fmla="*/ 6858000 h 6858000"/>
              <a:gd name="connsiteX319" fmla="*/ 5028074 w 7467600"/>
              <a:gd name="connsiteY319" fmla="*/ 6858000 h 6858000"/>
              <a:gd name="connsiteX320" fmla="*/ 5079508 w 7467600"/>
              <a:gd name="connsiteY320" fmla="*/ 6749074 h 6858000"/>
              <a:gd name="connsiteX321" fmla="*/ 5371846 w 7467600"/>
              <a:gd name="connsiteY321" fmla="*/ 5924413 h 6858000"/>
              <a:gd name="connsiteX322" fmla="*/ 5270512 w 7467600"/>
              <a:gd name="connsiteY322" fmla="*/ 6138975 h 6858000"/>
              <a:gd name="connsiteX323" fmla="*/ 5062409 w 7467600"/>
              <a:gd name="connsiteY323" fmla="*/ 6653544 h 6858000"/>
              <a:gd name="connsiteX324" fmla="*/ 5036628 w 7467600"/>
              <a:gd name="connsiteY324" fmla="*/ 6754247 h 6858000"/>
              <a:gd name="connsiteX325" fmla="*/ 5009112 w 7467600"/>
              <a:gd name="connsiteY325" fmla="*/ 6858000 h 6858000"/>
              <a:gd name="connsiteX326" fmla="*/ 4976679 w 7467600"/>
              <a:gd name="connsiteY326" fmla="*/ 6858000 h 6858000"/>
              <a:gd name="connsiteX327" fmla="*/ 5006537 w 7467600"/>
              <a:gd name="connsiteY327" fmla="*/ 6747068 h 6858000"/>
              <a:gd name="connsiteX328" fmla="*/ 5032723 w 7467600"/>
              <a:gd name="connsiteY328" fmla="*/ 6644957 h 6858000"/>
              <a:gd name="connsiteX329" fmla="*/ 5242949 w 7467600"/>
              <a:gd name="connsiteY329" fmla="*/ 6125175 h 6858000"/>
              <a:gd name="connsiteX330" fmla="*/ 5286321 w 7467600"/>
              <a:gd name="connsiteY330" fmla="*/ 6033555 h 6858000"/>
              <a:gd name="connsiteX331" fmla="*/ 5008210 w 7467600"/>
              <a:gd name="connsiteY331" fmla="*/ 6649194 h 6858000"/>
              <a:gd name="connsiteX332" fmla="*/ 4986321 w 7467600"/>
              <a:gd name="connsiteY332" fmla="*/ 6765687 h 6858000"/>
              <a:gd name="connsiteX333" fmla="*/ 4973474 w 7467600"/>
              <a:gd name="connsiteY333" fmla="*/ 6858000 h 6858000"/>
              <a:gd name="connsiteX334" fmla="*/ 4907178 w 7467600"/>
              <a:gd name="connsiteY334" fmla="*/ 6858000 h 6858000"/>
              <a:gd name="connsiteX335" fmla="*/ 4910810 w 7467600"/>
              <a:gd name="connsiteY335" fmla="*/ 6829660 h 6858000"/>
              <a:gd name="connsiteX336" fmla="*/ 4987461 w 7467600"/>
              <a:gd name="connsiteY336" fmla="*/ 6432994 h 6858000"/>
              <a:gd name="connsiteX337" fmla="*/ 5179262 w 7467600"/>
              <a:gd name="connsiteY337" fmla="*/ 6035044 h 6858000"/>
              <a:gd name="connsiteX338" fmla="*/ 4689678 w 7467600"/>
              <a:gd name="connsiteY338" fmla="*/ 6440241 h 6858000"/>
              <a:gd name="connsiteX339" fmla="*/ 4477543 w 7467600"/>
              <a:gd name="connsiteY339" fmla="*/ 6674836 h 6858000"/>
              <a:gd name="connsiteX340" fmla="*/ 4329957 w 7467600"/>
              <a:gd name="connsiteY340" fmla="*/ 6858000 h 6858000"/>
              <a:gd name="connsiteX341" fmla="*/ 4218595 w 7467600"/>
              <a:gd name="connsiteY341" fmla="*/ 6858000 h 6858000"/>
              <a:gd name="connsiteX342" fmla="*/ 4368888 w 7467600"/>
              <a:gd name="connsiteY342" fmla="*/ 6668412 h 6858000"/>
              <a:gd name="connsiteX343" fmla="*/ 4563091 w 7467600"/>
              <a:gd name="connsiteY343" fmla="*/ 6442508 h 6858000"/>
              <a:gd name="connsiteX344" fmla="*/ 5387324 w 7467600"/>
              <a:gd name="connsiteY344" fmla="*/ 5705830 h 6858000"/>
              <a:gd name="connsiteX345" fmla="*/ 5073620 w 7467600"/>
              <a:gd name="connsiteY345" fmla="*/ 5955437 h 6858000"/>
              <a:gd name="connsiteX346" fmla="*/ 4689789 w 7467600"/>
              <a:gd name="connsiteY346" fmla="*/ 6268382 h 6858000"/>
              <a:gd name="connsiteX347" fmla="*/ 4418722 w 7467600"/>
              <a:gd name="connsiteY347" fmla="*/ 6570886 h 6858000"/>
              <a:gd name="connsiteX348" fmla="*/ 4214944 w 7467600"/>
              <a:gd name="connsiteY348" fmla="*/ 6858000 h 6858000"/>
              <a:gd name="connsiteX349" fmla="*/ 4177898 w 7467600"/>
              <a:gd name="connsiteY349" fmla="*/ 6858000 h 6858000"/>
              <a:gd name="connsiteX350" fmla="*/ 4391597 w 7467600"/>
              <a:gd name="connsiteY350" fmla="*/ 6556370 h 6858000"/>
              <a:gd name="connsiteX351" fmla="*/ 4668889 w 7467600"/>
              <a:gd name="connsiteY351" fmla="*/ 6246399 h 6858000"/>
              <a:gd name="connsiteX352" fmla="*/ 5055427 w 7467600"/>
              <a:gd name="connsiteY352" fmla="*/ 5931476 h 6858000"/>
              <a:gd name="connsiteX353" fmla="*/ 5371814 w 7467600"/>
              <a:gd name="connsiteY353" fmla="*/ 5678975 h 6858000"/>
              <a:gd name="connsiteX354" fmla="*/ 4987918 w 7467600"/>
              <a:gd name="connsiteY354" fmla="*/ 5838701 h 6858000"/>
              <a:gd name="connsiteX355" fmla="*/ 4317146 w 7467600"/>
              <a:gd name="connsiteY355" fmla="*/ 6587716 h 6858000"/>
              <a:gd name="connsiteX356" fmla="*/ 4171627 w 7467600"/>
              <a:gd name="connsiteY356" fmla="*/ 6858000 h 6858000"/>
              <a:gd name="connsiteX357" fmla="*/ 4081585 w 7467600"/>
              <a:gd name="connsiteY357" fmla="*/ 6858000 h 6858000"/>
              <a:gd name="connsiteX358" fmla="*/ 4238603 w 7467600"/>
              <a:gd name="connsiteY358" fmla="*/ 6559341 h 6858000"/>
              <a:gd name="connsiteX359" fmla="*/ 4778333 w 7467600"/>
              <a:gd name="connsiteY359" fmla="*/ 5873626 h 6858000"/>
              <a:gd name="connsiteX360" fmla="*/ 5414185 w 7467600"/>
              <a:gd name="connsiteY360" fmla="*/ 5573882 h 6858000"/>
              <a:gd name="connsiteX361" fmla="*/ 5959648 w 7467600"/>
              <a:gd name="connsiteY361" fmla="*/ 4760797 h 6858000"/>
              <a:gd name="connsiteX362" fmla="*/ 5355019 w 7467600"/>
              <a:gd name="connsiteY362" fmla="*/ 4734672 h 6858000"/>
              <a:gd name="connsiteX363" fmla="*/ 5083565 w 7467600"/>
              <a:gd name="connsiteY363" fmla="*/ 5179121 h 6858000"/>
              <a:gd name="connsiteX364" fmla="*/ 4713577 w 7467600"/>
              <a:gd name="connsiteY364" fmla="*/ 5616803 h 6858000"/>
              <a:gd name="connsiteX365" fmla="*/ 3989559 w 7467600"/>
              <a:gd name="connsiteY365" fmla="*/ 6145945 h 6858000"/>
              <a:gd name="connsiteX366" fmla="*/ 3939824 w 7467600"/>
              <a:gd name="connsiteY366" fmla="*/ 6066900 h 6858000"/>
              <a:gd name="connsiteX367" fmla="*/ 4584537 w 7467600"/>
              <a:gd name="connsiteY367" fmla="*/ 5324826 h 6858000"/>
              <a:gd name="connsiteX368" fmla="*/ 5037105 w 7467600"/>
              <a:gd name="connsiteY368" fmla="*/ 5088765 h 6858000"/>
              <a:gd name="connsiteX369" fmla="*/ 5039930 w 7467600"/>
              <a:gd name="connsiteY369" fmla="*/ 5089585 h 6858000"/>
              <a:gd name="connsiteX370" fmla="*/ 5263764 w 7467600"/>
              <a:gd name="connsiteY370" fmla="*/ 4735525 h 6858000"/>
              <a:gd name="connsiteX371" fmla="*/ 4086300 w 7467600"/>
              <a:gd name="connsiteY371" fmla="*/ 4884599 h 6858000"/>
              <a:gd name="connsiteX372" fmla="*/ 4085485 w 7467600"/>
              <a:gd name="connsiteY372" fmla="*/ 4899070 h 6858000"/>
              <a:gd name="connsiteX373" fmla="*/ 3871915 w 7467600"/>
              <a:gd name="connsiteY373" fmla="*/ 5253645 h 6858000"/>
              <a:gd name="connsiteX374" fmla="*/ 3799374 w 7467600"/>
              <a:gd name="connsiteY374" fmla="*/ 5466127 h 6858000"/>
              <a:gd name="connsiteX375" fmla="*/ 3498850 w 7467600"/>
              <a:gd name="connsiteY375" fmla="*/ 6661888 h 6858000"/>
              <a:gd name="connsiteX376" fmla="*/ 3399216 w 7467600"/>
              <a:gd name="connsiteY376" fmla="*/ 6858000 h 6858000"/>
              <a:gd name="connsiteX377" fmla="*/ 3303688 w 7467600"/>
              <a:gd name="connsiteY377" fmla="*/ 6858000 h 6858000"/>
              <a:gd name="connsiteX378" fmla="*/ 3391774 w 7467600"/>
              <a:gd name="connsiteY378" fmla="*/ 6697181 h 6858000"/>
              <a:gd name="connsiteX379" fmla="*/ 3735540 w 7467600"/>
              <a:gd name="connsiteY379" fmla="*/ 5546923 h 6858000"/>
              <a:gd name="connsiteX380" fmla="*/ 3729438 w 7467600"/>
              <a:gd name="connsiteY380" fmla="*/ 5569058 h 6858000"/>
              <a:gd name="connsiteX381" fmla="*/ 3707782 w 7467600"/>
              <a:gd name="connsiteY381" fmla="*/ 5644908 h 6858000"/>
              <a:gd name="connsiteX382" fmla="*/ 3583827 w 7467600"/>
              <a:gd name="connsiteY382" fmla="*/ 6039215 h 6858000"/>
              <a:gd name="connsiteX383" fmla="*/ 3547861 w 7467600"/>
              <a:gd name="connsiteY383" fmla="*/ 6129609 h 6858000"/>
              <a:gd name="connsiteX384" fmla="*/ 3490905 w 7467600"/>
              <a:gd name="connsiteY384" fmla="*/ 6277660 h 6858000"/>
              <a:gd name="connsiteX385" fmla="*/ 3455859 w 7467600"/>
              <a:gd name="connsiteY385" fmla="*/ 6391301 h 6858000"/>
              <a:gd name="connsiteX386" fmla="*/ 3429112 w 7467600"/>
              <a:gd name="connsiteY386" fmla="*/ 6479469 h 6858000"/>
              <a:gd name="connsiteX387" fmla="*/ 3304862 w 7467600"/>
              <a:gd name="connsiteY387" fmla="*/ 6796476 h 6858000"/>
              <a:gd name="connsiteX388" fmla="*/ 3276071 w 7467600"/>
              <a:gd name="connsiteY388" fmla="*/ 6858000 h 6858000"/>
              <a:gd name="connsiteX389" fmla="*/ 3240805 w 7467600"/>
              <a:gd name="connsiteY389" fmla="*/ 6858000 h 6858000"/>
              <a:gd name="connsiteX390" fmla="*/ 3275917 w 7467600"/>
              <a:gd name="connsiteY390" fmla="*/ 6783192 h 6858000"/>
              <a:gd name="connsiteX391" fmla="*/ 3399358 w 7467600"/>
              <a:gd name="connsiteY391" fmla="*/ 6469011 h 6858000"/>
              <a:gd name="connsiteX392" fmla="*/ 3425650 w 7467600"/>
              <a:gd name="connsiteY392" fmla="*/ 6381333 h 6858000"/>
              <a:gd name="connsiteX393" fmla="*/ 3460661 w 7467600"/>
              <a:gd name="connsiteY393" fmla="*/ 6266763 h 6858000"/>
              <a:gd name="connsiteX394" fmla="*/ 3518021 w 7467600"/>
              <a:gd name="connsiteY394" fmla="*/ 6117298 h 6858000"/>
              <a:gd name="connsiteX395" fmla="*/ 3554035 w 7467600"/>
              <a:gd name="connsiteY395" fmla="*/ 6027832 h 6858000"/>
              <a:gd name="connsiteX396" fmla="*/ 3677174 w 7467600"/>
              <a:gd name="connsiteY396" fmla="*/ 5636351 h 6858000"/>
              <a:gd name="connsiteX397" fmla="*/ 3698819 w 7467600"/>
              <a:gd name="connsiteY397" fmla="*/ 5560503 h 6858000"/>
              <a:gd name="connsiteX398" fmla="*/ 3702094 w 7467600"/>
              <a:gd name="connsiteY398" fmla="*/ 5549194 h 6858000"/>
              <a:gd name="connsiteX399" fmla="*/ 3398355 w 7467600"/>
              <a:gd name="connsiteY399" fmla="*/ 6094603 h 6858000"/>
              <a:gd name="connsiteX400" fmla="*/ 3193941 w 7467600"/>
              <a:gd name="connsiteY400" fmla="*/ 6798775 h 6858000"/>
              <a:gd name="connsiteX401" fmla="*/ 3184140 w 7467600"/>
              <a:gd name="connsiteY401" fmla="*/ 6858000 h 6858000"/>
              <a:gd name="connsiteX402" fmla="*/ 3099978 w 7467600"/>
              <a:gd name="connsiteY402" fmla="*/ 6858000 h 6858000"/>
              <a:gd name="connsiteX403" fmla="*/ 3101556 w 7467600"/>
              <a:gd name="connsiteY403" fmla="*/ 6843337 h 6858000"/>
              <a:gd name="connsiteX404" fmla="*/ 3370162 w 7467600"/>
              <a:gd name="connsiteY404" fmla="*/ 5785550 h 6858000"/>
              <a:gd name="connsiteX405" fmla="*/ 3746477 w 7467600"/>
              <a:gd name="connsiteY405" fmla="*/ 5377889 h 6858000"/>
              <a:gd name="connsiteX406" fmla="*/ 3863399 w 7467600"/>
              <a:gd name="connsiteY406" fmla="*/ 5087257 h 6858000"/>
              <a:gd name="connsiteX407" fmla="*/ 3968712 w 7467600"/>
              <a:gd name="connsiteY407" fmla="*/ 4913989 h 6858000"/>
              <a:gd name="connsiteX408" fmla="*/ 2792390 w 7467600"/>
              <a:gd name="connsiteY408" fmla="*/ 5382974 h 6858000"/>
              <a:gd name="connsiteX409" fmla="*/ 2714982 w 7467600"/>
              <a:gd name="connsiteY409" fmla="*/ 5427051 h 6858000"/>
              <a:gd name="connsiteX410" fmla="*/ 2813361 w 7467600"/>
              <a:gd name="connsiteY410" fmla="*/ 6023912 h 6858000"/>
              <a:gd name="connsiteX411" fmla="*/ 2688430 w 7467600"/>
              <a:gd name="connsiteY411" fmla="*/ 6801564 h 6858000"/>
              <a:gd name="connsiteX412" fmla="*/ 2629626 w 7467600"/>
              <a:gd name="connsiteY412" fmla="*/ 6763394 h 6858000"/>
              <a:gd name="connsiteX413" fmla="*/ 2565328 w 7467600"/>
              <a:gd name="connsiteY413" fmla="*/ 5516399 h 6858000"/>
              <a:gd name="connsiteX414" fmla="*/ 1922999 w 7467600"/>
              <a:gd name="connsiteY414" fmla="*/ 5980343 h 6858000"/>
              <a:gd name="connsiteX415" fmla="*/ 1950261 w 7467600"/>
              <a:gd name="connsiteY415" fmla="*/ 6405858 h 6858000"/>
              <a:gd name="connsiteX416" fmla="*/ 2365554 w 7467600"/>
              <a:gd name="connsiteY416" fmla="*/ 6759107 h 6858000"/>
              <a:gd name="connsiteX417" fmla="*/ 2424142 w 7467600"/>
              <a:gd name="connsiteY417" fmla="*/ 6858000 h 6858000"/>
              <a:gd name="connsiteX418" fmla="*/ 2395994 w 7467600"/>
              <a:gd name="connsiteY418" fmla="*/ 6858000 h 6858000"/>
              <a:gd name="connsiteX419" fmla="*/ 2392863 w 7467600"/>
              <a:gd name="connsiteY419" fmla="*/ 6852964 h 6858000"/>
              <a:gd name="connsiteX420" fmla="*/ 2017589 w 7467600"/>
              <a:gd name="connsiteY420" fmla="*/ 6493982 h 6858000"/>
              <a:gd name="connsiteX421" fmla="*/ 2147336 w 7467600"/>
              <a:gd name="connsiteY421" fmla="*/ 6594052 h 6858000"/>
              <a:gd name="connsiteX422" fmla="*/ 2207047 w 7467600"/>
              <a:gd name="connsiteY422" fmla="*/ 6654540 h 6858000"/>
              <a:gd name="connsiteX423" fmla="*/ 2299106 w 7467600"/>
              <a:gd name="connsiteY423" fmla="*/ 6778931 h 6858000"/>
              <a:gd name="connsiteX424" fmla="*/ 2314430 w 7467600"/>
              <a:gd name="connsiteY424" fmla="*/ 6801144 h 6858000"/>
              <a:gd name="connsiteX425" fmla="*/ 2352406 w 7467600"/>
              <a:gd name="connsiteY425" fmla="*/ 6858000 h 6858000"/>
              <a:gd name="connsiteX426" fmla="*/ 2314492 w 7467600"/>
              <a:gd name="connsiteY426" fmla="*/ 6858000 h 6858000"/>
              <a:gd name="connsiteX427" fmla="*/ 2288095 w 7467600"/>
              <a:gd name="connsiteY427" fmla="*/ 6818030 h 6858000"/>
              <a:gd name="connsiteX428" fmla="*/ 2272768 w 7467600"/>
              <a:gd name="connsiteY428" fmla="*/ 6795822 h 6858000"/>
              <a:gd name="connsiteX429" fmla="*/ 2182715 w 7467600"/>
              <a:gd name="connsiteY429" fmla="*/ 6675071 h 6858000"/>
              <a:gd name="connsiteX430" fmla="*/ 2032061 w 7467600"/>
              <a:gd name="connsiteY430" fmla="*/ 6541380 h 6858000"/>
              <a:gd name="connsiteX431" fmla="*/ 2257220 w 7467600"/>
              <a:gd name="connsiteY431" fmla="*/ 6826257 h 6858000"/>
              <a:gd name="connsiteX432" fmla="*/ 2281324 w 7467600"/>
              <a:gd name="connsiteY432" fmla="*/ 6858000 h 6858000"/>
              <a:gd name="connsiteX433" fmla="*/ 2242860 w 7467600"/>
              <a:gd name="connsiteY433" fmla="*/ 6858000 h 6858000"/>
              <a:gd name="connsiteX434" fmla="*/ 2232818 w 7467600"/>
              <a:gd name="connsiteY434" fmla="*/ 6844926 h 6858000"/>
              <a:gd name="connsiteX435" fmla="*/ 1990172 w 7467600"/>
              <a:gd name="connsiteY435" fmla="*/ 6542121 h 6858000"/>
              <a:gd name="connsiteX436" fmla="*/ 2124090 w 7467600"/>
              <a:gd name="connsiteY436" fmla="*/ 6761017 h 6858000"/>
              <a:gd name="connsiteX437" fmla="*/ 2200380 w 7467600"/>
              <a:gd name="connsiteY437" fmla="*/ 6858000 h 6858000"/>
              <a:gd name="connsiteX438" fmla="*/ 2147507 w 7467600"/>
              <a:gd name="connsiteY438" fmla="*/ 6858000 h 6858000"/>
              <a:gd name="connsiteX439" fmla="*/ 2070668 w 7467600"/>
              <a:gd name="connsiteY439" fmla="*/ 6761520 h 6858000"/>
              <a:gd name="connsiteX440" fmla="*/ 1975142 w 7467600"/>
              <a:gd name="connsiteY440" fmla="*/ 6585570 h 6858000"/>
              <a:gd name="connsiteX441" fmla="*/ 2050035 w 7467600"/>
              <a:gd name="connsiteY441" fmla="*/ 6813345 h 6858000"/>
              <a:gd name="connsiteX442" fmla="*/ 2063025 w 7467600"/>
              <a:gd name="connsiteY442" fmla="*/ 6858000 h 6858000"/>
              <a:gd name="connsiteX443" fmla="*/ 2021675 w 7467600"/>
              <a:gd name="connsiteY443" fmla="*/ 6858000 h 6858000"/>
              <a:gd name="connsiteX444" fmla="*/ 2019308 w 7467600"/>
              <a:gd name="connsiteY444" fmla="*/ 6847118 h 6858000"/>
              <a:gd name="connsiteX445" fmla="*/ 1938835 w 7467600"/>
              <a:gd name="connsiteY445" fmla="*/ 6551160 h 6858000"/>
              <a:gd name="connsiteX446" fmla="*/ 1953230 w 7467600"/>
              <a:gd name="connsiteY446" fmla="*/ 6759699 h 6858000"/>
              <a:gd name="connsiteX447" fmla="*/ 1956763 w 7467600"/>
              <a:gd name="connsiteY447" fmla="*/ 6778191 h 6858000"/>
              <a:gd name="connsiteX448" fmla="*/ 1967925 w 7467600"/>
              <a:gd name="connsiteY448" fmla="*/ 6858000 h 6858000"/>
              <a:gd name="connsiteX449" fmla="*/ 1936622 w 7467600"/>
              <a:gd name="connsiteY449" fmla="*/ 6858000 h 6858000"/>
              <a:gd name="connsiteX450" fmla="*/ 1926261 w 7467600"/>
              <a:gd name="connsiteY450" fmla="*/ 6784064 h 6858000"/>
              <a:gd name="connsiteX451" fmla="*/ 1922724 w 7467600"/>
              <a:gd name="connsiteY451" fmla="*/ 6765577 h 6858000"/>
              <a:gd name="connsiteX452" fmla="*/ 1904650 w 7467600"/>
              <a:gd name="connsiteY452" fmla="*/ 6639616 h 6858000"/>
              <a:gd name="connsiteX453" fmla="*/ 1885273 w 7467600"/>
              <a:gd name="connsiteY453" fmla="*/ 6858000 h 6858000"/>
              <a:gd name="connsiteX454" fmla="*/ 1854363 w 7467600"/>
              <a:gd name="connsiteY454" fmla="*/ 6858000 h 6858000"/>
              <a:gd name="connsiteX455" fmla="*/ 1880391 w 7467600"/>
              <a:gd name="connsiteY455" fmla="*/ 6603796 h 6858000"/>
              <a:gd name="connsiteX456" fmla="*/ 1818273 w 7467600"/>
              <a:gd name="connsiteY456" fmla="*/ 6715729 h 6858000"/>
              <a:gd name="connsiteX457" fmla="*/ 1794691 w 7467600"/>
              <a:gd name="connsiteY457" fmla="*/ 6843239 h 6858000"/>
              <a:gd name="connsiteX458" fmla="*/ 1794914 w 7467600"/>
              <a:gd name="connsiteY458" fmla="*/ 6858000 h 6858000"/>
              <a:gd name="connsiteX459" fmla="*/ 1746128 w 7467600"/>
              <a:gd name="connsiteY459" fmla="*/ 6858000 h 6858000"/>
              <a:gd name="connsiteX460" fmla="*/ 1753934 w 7467600"/>
              <a:gd name="connsiteY460" fmla="*/ 6724796 h 6858000"/>
              <a:gd name="connsiteX461" fmla="*/ 1792053 w 7467600"/>
              <a:gd name="connsiteY461" fmla="*/ 6572396 h 6858000"/>
              <a:gd name="connsiteX462" fmla="*/ 1862248 w 7467600"/>
              <a:gd name="connsiteY462" fmla="*/ 6266397 h 6858000"/>
              <a:gd name="connsiteX463" fmla="*/ 1862250 w 7467600"/>
              <a:gd name="connsiteY463" fmla="*/ 6033531 h 6858000"/>
              <a:gd name="connsiteX464" fmla="*/ 1211999 w 7467600"/>
              <a:gd name="connsiteY464" fmla="*/ 6683610 h 6858000"/>
              <a:gd name="connsiteX465" fmla="*/ 1213266 w 7467600"/>
              <a:gd name="connsiteY465" fmla="*/ 6691947 h 6858000"/>
              <a:gd name="connsiteX466" fmla="*/ 1203370 w 7467600"/>
              <a:gd name="connsiteY466" fmla="*/ 6850676 h 6858000"/>
              <a:gd name="connsiteX467" fmla="*/ 1203671 w 7467600"/>
              <a:gd name="connsiteY467" fmla="*/ 6858000 h 6858000"/>
              <a:gd name="connsiteX468" fmla="*/ 1143180 w 7467600"/>
              <a:gd name="connsiteY468" fmla="*/ 6858000 h 6858000"/>
              <a:gd name="connsiteX469" fmla="*/ 1142176 w 7467600"/>
              <a:gd name="connsiteY469" fmla="*/ 6766045 h 6858000"/>
              <a:gd name="connsiteX470" fmla="*/ 1067484 w 7467600"/>
              <a:gd name="connsiteY470" fmla="*/ 6858000 h 6858000"/>
              <a:gd name="connsiteX471" fmla="*/ 953928 w 7467600"/>
              <a:gd name="connsiteY471" fmla="*/ 6858000 h 6858000"/>
              <a:gd name="connsiteX472" fmla="*/ 959715 w 7467600"/>
              <a:gd name="connsiteY472" fmla="*/ 6850185 h 6858000"/>
              <a:gd name="connsiteX473" fmla="*/ 1483788 w 7467600"/>
              <a:gd name="connsiteY473" fmla="*/ 6259174 h 6858000"/>
              <a:gd name="connsiteX474" fmla="*/ 1100671 w 7467600"/>
              <a:gd name="connsiteY474" fmla="*/ 6252137 h 6858000"/>
              <a:gd name="connsiteX475" fmla="*/ 1090144 w 7467600"/>
              <a:gd name="connsiteY475" fmla="*/ 6256748 h 6858000"/>
              <a:gd name="connsiteX476" fmla="*/ 1095872 w 7467600"/>
              <a:gd name="connsiteY476" fmla="*/ 6271892 h 6858000"/>
              <a:gd name="connsiteX477" fmla="*/ 262785 w 7467600"/>
              <a:gd name="connsiteY477" fmla="*/ 6845450 h 6858000"/>
              <a:gd name="connsiteX478" fmla="*/ 209968 w 7467600"/>
              <a:gd name="connsiteY478" fmla="*/ 6770713 h 6858000"/>
              <a:gd name="connsiteX479" fmla="*/ 873460 w 7467600"/>
              <a:gd name="connsiteY479" fmla="*/ 6253768 h 6858000"/>
              <a:gd name="connsiteX480" fmla="*/ 192686 w 7467600"/>
              <a:gd name="connsiteY480" fmla="*/ 5849257 h 6858000"/>
              <a:gd name="connsiteX481" fmla="*/ 4696 w 7467600"/>
              <a:gd name="connsiteY481" fmla="*/ 5697668 h 6858000"/>
              <a:gd name="connsiteX482" fmla="*/ 0 w 7467600"/>
              <a:gd name="connsiteY482" fmla="*/ 5689984 h 6858000"/>
              <a:gd name="connsiteX483" fmla="*/ 0 w 7467600"/>
              <a:gd name="connsiteY483" fmla="*/ 5513472 h 6858000"/>
              <a:gd name="connsiteX484" fmla="*/ 174101 w 7467600"/>
              <a:gd name="connsiteY484" fmla="*/ 5620277 h 6858000"/>
              <a:gd name="connsiteX485" fmla="*/ 891800 w 7467600"/>
              <a:gd name="connsiteY485" fmla="*/ 6036935 h 6858000"/>
              <a:gd name="connsiteX486" fmla="*/ 1072219 w 7467600"/>
              <a:gd name="connsiteY486" fmla="*/ 6169443 h 6858000"/>
              <a:gd name="connsiteX487" fmla="*/ 1074117 w 7467600"/>
              <a:gd name="connsiteY487" fmla="*/ 6170301 h 6858000"/>
              <a:gd name="connsiteX488" fmla="*/ 1083114 w 7467600"/>
              <a:gd name="connsiteY488" fmla="*/ 6174131 h 6858000"/>
              <a:gd name="connsiteX489" fmla="*/ 1543010 w 7467600"/>
              <a:gd name="connsiteY489" fmla="*/ 6191140 h 6858000"/>
              <a:gd name="connsiteX490" fmla="*/ 1551080 w 7467600"/>
              <a:gd name="connsiteY490" fmla="*/ 6195006 h 6858000"/>
              <a:gd name="connsiteX491" fmla="*/ 2345443 w 7467600"/>
              <a:gd name="connsiteY491" fmla="*/ 5549882 h 6858000"/>
              <a:gd name="connsiteX492" fmla="*/ 1721499 w 7467600"/>
              <a:gd name="connsiteY492" fmla="*/ 5599969 h 6858000"/>
              <a:gd name="connsiteX493" fmla="*/ 767716 w 7467600"/>
              <a:gd name="connsiteY493" fmla="*/ 5472768 h 6858000"/>
              <a:gd name="connsiteX494" fmla="*/ 722147 w 7467600"/>
              <a:gd name="connsiteY494" fmla="*/ 5393091 h 6858000"/>
              <a:gd name="connsiteX495" fmla="*/ 1485552 w 7467600"/>
              <a:gd name="connsiteY495" fmla="*/ 5313202 h 6858000"/>
              <a:gd name="connsiteX496" fmla="*/ 2143004 w 7467600"/>
              <a:gd name="connsiteY496" fmla="*/ 5402420 h 6858000"/>
              <a:gd name="connsiteX497" fmla="*/ 1933391 w 7467600"/>
              <a:gd name="connsiteY497" fmla="*/ 5156971 h 6858000"/>
              <a:gd name="connsiteX498" fmla="*/ 1827118 w 7467600"/>
              <a:gd name="connsiteY498" fmla="*/ 4968410 h 6858000"/>
              <a:gd name="connsiteX499" fmla="*/ 1837349 w 7467600"/>
              <a:gd name="connsiteY499" fmla="*/ 4956357 h 6858000"/>
              <a:gd name="connsiteX500" fmla="*/ 2162835 w 7467600"/>
              <a:gd name="connsiteY500" fmla="*/ 5187853 h 6858000"/>
              <a:gd name="connsiteX501" fmla="*/ 2257167 w 7467600"/>
              <a:gd name="connsiteY501" fmla="*/ 5462123 h 6858000"/>
              <a:gd name="connsiteX502" fmla="*/ 2261598 w 7467600"/>
              <a:gd name="connsiteY502" fmla="*/ 5467998 h 6858000"/>
              <a:gd name="connsiteX503" fmla="*/ 2437177 w 7467600"/>
              <a:gd name="connsiteY503" fmla="*/ 5479608 h 6858000"/>
              <a:gd name="connsiteX504" fmla="*/ 2445247 w 7467600"/>
              <a:gd name="connsiteY504" fmla="*/ 5483476 h 6858000"/>
              <a:gd name="connsiteX505" fmla="*/ 2743626 w 7467600"/>
              <a:gd name="connsiteY505" fmla="*/ 5304819 h 6858000"/>
              <a:gd name="connsiteX506" fmla="*/ 3048102 w 7467600"/>
              <a:gd name="connsiteY506" fmla="*/ 5150595 h 6858000"/>
              <a:gd name="connsiteX507" fmla="*/ 1799414 w 7467600"/>
              <a:gd name="connsiteY507" fmla="*/ 4694732 h 6858000"/>
              <a:gd name="connsiteX508" fmla="*/ 1771735 w 7467600"/>
              <a:gd name="connsiteY508" fmla="*/ 4619929 h 6858000"/>
              <a:gd name="connsiteX509" fmla="*/ 3104273 w 7467600"/>
              <a:gd name="connsiteY509" fmla="*/ 5076159 h 6858000"/>
              <a:gd name="connsiteX510" fmla="*/ 3113245 w 7467600"/>
              <a:gd name="connsiteY510" fmla="*/ 5090705 h 6858000"/>
              <a:gd name="connsiteX511" fmla="*/ 3126294 w 7467600"/>
              <a:gd name="connsiteY511" fmla="*/ 5114400 h 6858000"/>
              <a:gd name="connsiteX512" fmla="*/ 3937433 w 7467600"/>
              <a:gd name="connsiteY512" fmla="*/ 4830473 h 6858000"/>
              <a:gd name="connsiteX513" fmla="*/ 3590475 w 7467600"/>
              <a:gd name="connsiteY513" fmla="*/ 4597974 h 6858000"/>
              <a:gd name="connsiteX514" fmla="*/ 3100264 w 7467600"/>
              <a:gd name="connsiteY514" fmla="*/ 4579845 h 6858000"/>
              <a:gd name="connsiteX515" fmla="*/ 2183576 w 7467600"/>
              <a:gd name="connsiteY515" fmla="*/ 4227150 h 6858000"/>
              <a:gd name="connsiteX516" fmla="*/ 2151029 w 7467600"/>
              <a:gd name="connsiteY516" fmla="*/ 4146947 h 6858000"/>
              <a:gd name="connsiteX517" fmla="*/ 3563434 w 7467600"/>
              <a:gd name="connsiteY517" fmla="*/ 4469115 h 6858000"/>
              <a:gd name="connsiteX518" fmla="*/ 3177952 w 7467600"/>
              <a:gd name="connsiteY518" fmla="*/ 3657386 h 6858000"/>
              <a:gd name="connsiteX519" fmla="*/ 3189263 w 7467600"/>
              <a:gd name="connsiteY519" fmla="*/ 3625726 h 6858000"/>
              <a:gd name="connsiteX520" fmla="*/ 3560912 w 7467600"/>
              <a:gd name="connsiteY520" fmla="*/ 4079863 h 6858000"/>
              <a:gd name="connsiteX521" fmla="*/ 3626636 w 7467600"/>
              <a:gd name="connsiteY521" fmla="*/ 4512230 h 6858000"/>
              <a:gd name="connsiteX522" fmla="*/ 3653088 w 7467600"/>
              <a:gd name="connsiteY522" fmla="*/ 4521417 h 6858000"/>
              <a:gd name="connsiteX523" fmla="*/ 3988128 w 7467600"/>
              <a:gd name="connsiteY523" fmla="*/ 4817267 h 6858000"/>
              <a:gd name="connsiteX524" fmla="*/ 4830582 w 7467600"/>
              <a:gd name="connsiteY524" fmla="*/ 4676000 h 6858000"/>
              <a:gd name="connsiteX525" fmla="*/ 4830100 w 7467600"/>
              <a:gd name="connsiteY525" fmla="*/ 4675554 h 6858000"/>
              <a:gd name="connsiteX526" fmla="*/ 4036318 w 7467600"/>
              <a:gd name="connsiteY526" fmla="*/ 4147013 h 6858000"/>
              <a:gd name="connsiteX527" fmla="*/ 3432098 w 7467600"/>
              <a:gd name="connsiteY527" fmla="*/ 3537312 h 6858000"/>
              <a:gd name="connsiteX528" fmla="*/ 3446761 w 7467600"/>
              <a:gd name="connsiteY528" fmla="*/ 3461278 h 6858000"/>
              <a:gd name="connsiteX529" fmla="*/ 4419733 w 7467600"/>
              <a:gd name="connsiteY529" fmla="*/ 3963555 h 6858000"/>
              <a:gd name="connsiteX530" fmla="*/ 4781371 w 7467600"/>
              <a:gd name="connsiteY530" fmla="*/ 4458604 h 6858000"/>
              <a:gd name="connsiteX531" fmla="*/ 4780440 w 7467600"/>
              <a:gd name="connsiteY531" fmla="*/ 4470290 h 6858000"/>
              <a:gd name="connsiteX532" fmla="*/ 4898954 w 7467600"/>
              <a:gd name="connsiteY532" fmla="*/ 4662092 h 6858000"/>
              <a:gd name="connsiteX533" fmla="*/ 4900699 w 7467600"/>
              <a:gd name="connsiteY533" fmla="*/ 4670867 h 6858000"/>
              <a:gd name="connsiteX534" fmla="*/ 5714511 w 7467600"/>
              <a:gd name="connsiteY534" fmla="*/ 4663483 h 6858000"/>
              <a:gd name="connsiteX535" fmla="*/ 5464793 w 7467600"/>
              <a:gd name="connsiteY535" fmla="*/ 4393556 h 6858000"/>
              <a:gd name="connsiteX536" fmla="*/ 5461897 w 7467600"/>
              <a:gd name="connsiteY536" fmla="*/ 4390879 h 6858000"/>
              <a:gd name="connsiteX537" fmla="*/ 4294126 w 7467600"/>
              <a:gd name="connsiteY537" fmla="*/ 3303048 h 6858000"/>
              <a:gd name="connsiteX538" fmla="*/ 4305321 w 7467600"/>
              <a:gd name="connsiteY538" fmla="*/ 3256953 h 6858000"/>
              <a:gd name="connsiteX539" fmla="*/ 4949299 w 7467600"/>
              <a:gd name="connsiteY539" fmla="*/ 3766336 h 6858000"/>
              <a:gd name="connsiteX540" fmla="*/ 5291452 w 7467600"/>
              <a:gd name="connsiteY540" fmla="*/ 4076801 h 6858000"/>
              <a:gd name="connsiteX541" fmla="*/ 5434998 w 7467600"/>
              <a:gd name="connsiteY541" fmla="*/ 4254100 h 6858000"/>
              <a:gd name="connsiteX542" fmla="*/ 5351015 w 7467600"/>
              <a:gd name="connsiteY542" fmla="*/ 3760989 h 6858000"/>
              <a:gd name="connsiteX543" fmla="*/ 5413780 w 7467600"/>
              <a:gd name="connsiteY543" fmla="*/ 2966265 h 6858000"/>
              <a:gd name="connsiteX544" fmla="*/ 5425627 w 7467600"/>
              <a:gd name="connsiteY544" fmla="*/ 2954192 h 6858000"/>
              <a:gd name="connsiteX545" fmla="*/ 6604735 w 7467600"/>
              <a:gd name="connsiteY545" fmla="*/ 2041381 h 6858000"/>
              <a:gd name="connsiteX546" fmla="*/ 7204487 w 7467600"/>
              <a:gd name="connsiteY546" fmla="*/ 2742112 h 6858000"/>
              <a:gd name="connsiteX547" fmla="*/ 7131592 w 7467600"/>
              <a:gd name="connsiteY547" fmla="*/ 2672096 h 6858000"/>
              <a:gd name="connsiteX548" fmla="*/ 6996344 w 7467600"/>
              <a:gd name="connsiteY548" fmla="*/ 2518310 h 6858000"/>
              <a:gd name="connsiteX549" fmla="*/ 6735495 w 7467600"/>
              <a:gd name="connsiteY549" fmla="*/ 2196890 h 6858000"/>
              <a:gd name="connsiteX550" fmla="*/ 6721901 w 7467600"/>
              <a:gd name="connsiteY550" fmla="*/ 2179274 h 6858000"/>
              <a:gd name="connsiteX551" fmla="*/ 6604735 w 7467600"/>
              <a:gd name="connsiteY551" fmla="*/ 2041381 h 6858000"/>
              <a:gd name="connsiteX552" fmla="*/ 6591670 w 7467600"/>
              <a:gd name="connsiteY552" fmla="*/ 1988277 h 6858000"/>
              <a:gd name="connsiteX553" fmla="*/ 6747349 w 7467600"/>
              <a:gd name="connsiteY553" fmla="*/ 2160069 h 6858000"/>
              <a:gd name="connsiteX554" fmla="*/ 6760943 w 7467600"/>
              <a:gd name="connsiteY554" fmla="*/ 2177686 h 6858000"/>
              <a:gd name="connsiteX555" fmla="*/ 7021065 w 7467600"/>
              <a:gd name="connsiteY555" fmla="*/ 2498102 h 6858000"/>
              <a:gd name="connsiteX556" fmla="*/ 7155223 w 7467600"/>
              <a:gd name="connsiteY556" fmla="*/ 2650386 h 6858000"/>
              <a:gd name="connsiteX557" fmla="*/ 7203167 w 7467600"/>
              <a:gd name="connsiteY557" fmla="*/ 2697288 h 6858000"/>
              <a:gd name="connsiteX558" fmla="*/ 6937703 w 7467600"/>
              <a:gd name="connsiteY558" fmla="*/ 2321981 h 6858000"/>
              <a:gd name="connsiteX559" fmla="*/ 6591670 w 7467600"/>
              <a:gd name="connsiteY559" fmla="*/ 1988277 h 6858000"/>
              <a:gd name="connsiteX560" fmla="*/ 5798671 w 7467600"/>
              <a:gd name="connsiteY560" fmla="*/ 1981601 h 6858000"/>
              <a:gd name="connsiteX561" fmla="*/ 5754709 w 7467600"/>
              <a:gd name="connsiteY561" fmla="*/ 2071454 h 6858000"/>
              <a:gd name="connsiteX562" fmla="*/ 5763044 w 7467600"/>
              <a:gd name="connsiteY562" fmla="*/ 2842206 h 6858000"/>
              <a:gd name="connsiteX563" fmla="*/ 5764974 w 7467600"/>
              <a:gd name="connsiteY563" fmla="*/ 2799609 h 6858000"/>
              <a:gd name="connsiteX564" fmla="*/ 5767665 w 7467600"/>
              <a:gd name="connsiteY564" fmla="*/ 2666409 h 6858000"/>
              <a:gd name="connsiteX565" fmla="*/ 5763055 w 7467600"/>
              <a:gd name="connsiteY565" fmla="*/ 2579705 h 6858000"/>
              <a:gd name="connsiteX566" fmla="*/ 5758079 w 7467600"/>
              <a:gd name="connsiteY566" fmla="*/ 2492508 h 6858000"/>
              <a:gd name="connsiteX567" fmla="*/ 5779325 w 7467600"/>
              <a:gd name="connsiteY567" fmla="*/ 2197069 h 6858000"/>
              <a:gd name="connsiteX568" fmla="*/ 5798671 w 7467600"/>
              <a:gd name="connsiteY568" fmla="*/ 1981601 h 6858000"/>
              <a:gd name="connsiteX569" fmla="*/ 5829202 w 7467600"/>
              <a:gd name="connsiteY569" fmla="*/ 1971679 h 6858000"/>
              <a:gd name="connsiteX570" fmla="*/ 5809558 w 7467600"/>
              <a:gd name="connsiteY570" fmla="*/ 2198043 h 6858000"/>
              <a:gd name="connsiteX571" fmla="*/ 5788653 w 7467600"/>
              <a:gd name="connsiteY571" fmla="*/ 2489430 h 6858000"/>
              <a:gd name="connsiteX572" fmla="*/ 5793439 w 7467600"/>
              <a:gd name="connsiteY572" fmla="*/ 2575235 h 6858000"/>
              <a:gd name="connsiteX573" fmla="*/ 5796837 w 7467600"/>
              <a:gd name="connsiteY573" fmla="*/ 2637633 h 6858000"/>
              <a:gd name="connsiteX574" fmla="*/ 5818614 w 7467600"/>
              <a:gd name="connsiteY574" fmla="*/ 2473055 h 6858000"/>
              <a:gd name="connsiteX575" fmla="*/ 5829202 w 7467600"/>
              <a:gd name="connsiteY575" fmla="*/ 1971679 h 6858000"/>
              <a:gd name="connsiteX576" fmla="*/ 5911389 w 7467600"/>
              <a:gd name="connsiteY576" fmla="*/ 1898371 h 6858000"/>
              <a:gd name="connsiteX577" fmla="*/ 6237627 w 7467600"/>
              <a:gd name="connsiteY577" fmla="*/ 2231921 h 6858000"/>
              <a:gd name="connsiteX578" fmla="*/ 5911389 w 7467600"/>
              <a:gd name="connsiteY578" fmla="*/ 1898371 h 6858000"/>
              <a:gd name="connsiteX579" fmla="*/ 6944437 w 7467600"/>
              <a:gd name="connsiteY579" fmla="*/ 1575402 h 6858000"/>
              <a:gd name="connsiteX580" fmla="*/ 6304730 w 7467600"/>
              <a:gd name="connsiteY580" fmla="*/ 1766654 h 6858000"/>
              <a:gd name="connsiteX581" fmla="*/ 6944437 w 7467600"/>
              <a:gd name="connsiteY581" fmla="*/ 1575402 h 6858000"/>
              <a:gd name="connsiteX582" fmla="*/ 7019523 w 7467600"/>
              <a:gd name="connsiteY582" fmla="*/ 1519450 h 6858000"/>
              <a:gd name="connsiteX583" fmla="*/ 6298091 w 7467600"/>
              <a:gd name="connsiteY583" fmla="*/ 1737122 h 6858000"/>
              <a:gd name="connsiteX584" fmla="*/ 7019523 w 7467600"/>
              <a:gd name="connsiteY584" fmla="*/ 1519450 h 6858000"/>
              <a:gd name="connsiteX585" fmla="*/ 2399523 w 7467600"/>
              <a:gd name="connsiteY585" fmla="*/ 1428234 h 6858000"/>
              <a:gd name="connsiteX586" fmla="*/ 2224982 w 7467600"/>
              <a:gd name="connsiteY586" fmla="*/ 1826201 h 6858000"/>
              <a:gd name="connsiteX587" fmla="*/ 2096099 w 7467600"/>
              <a:gd name="connsiteY587" fmla="*/ 2345900 h 6858000"/>
              <a:gd name="connsiteX588" fmla="*/ 2283317 w 7467600"/>
              <a:gd name="connsiteY588" fmla="*/ 1796925 h 6858000"/>
              <a:gd name="connsiteX589" fmla="*/ 2399523 w 7467600"/>
              <a:gd name="connsiteY589" fmla="*/ 1428234 h 6858000"/>
              <a:gd name="connsiteX590" fmla="*/ 2448558 w 7467600"/>
              <a:gd name="connsiteY590" fmla="*/ 1373435 h 6858000"/>
              <a:gd name="connsiteX591" fmla="*/ 2312521 w 7467600"/>
              <a:gd name="connsiteY591" fmla="*/ 1806140 h 6858000"/>
              <a:gd name="connsiteX592" fmla="*/ 2127533 w 7467600"/>
              <a:gd name="connsiteY592" fmla="*/ 2348380 h 6858000"/>
              <a:gd name="connsiteX593" fmla="*/ 2358080 w 7467600"/>
              <a:gd name="connsiteY593" fmla="*/ 1866134 h 6858000"/>
              <a:gd name="connsiteX594" fmla="*/ 2407436 w 7467600"/>
              <a:gd name="connsiteY594" fmla="*/ 1651070 h 6858000"/>
              <a:gd name="connsiteX595" fmla="*/ 2448558 w 7467600"/>
              <a:gd name="connsiteY595" fmla="*/ 1373435 h 6858000"/>
              <a:gd name="connsiteX596" fmla="*/ 278707 w 7467600"/>
              <a:gd name="connsiteY596" fmla="*/ 1352270 h 6858000"/>
              <a:gd name="connsiteX597" fmla="*/ 321570 w 7467600"/>
              <a:gd name="connsiteY597" fmla="*/ 1861610 h 6858000"/>
              <a:gd name="connsiteX598" fmla="*/ 294281 w 7467600"/>
              <a:gd name="connsiteY598" fmla="*/ 1440658 h 6858000"/>
              <a:gd name="connsiteX599" fmla="*/ 278707 w 7467600"/>
              <a:gd name="connsiteY599" fmla="*/ 1352270 h 6858000"/>
              <a:gd name="connsiteX600" fmla="*/ 1423821 w 7467600"/>
              <a:gd name="connsiteY600" fmla="*/ 1351958 h 6858000"/>
              <a:gd name="connsiteX601" fmla="*/ 1638521 w 7467600"/>
              <a:gd name="connsiteY601" fmla="*/ 1908470 h 6858000"/>
              <a:gd name="connsiteX602" fmla="*/ 1754199 w 7467600"/>
              <a:gd name="connsiteY602" fmla="*/ 2149284 h 6858000"/>
              <a:gd name="connsiteX603" fmla="*/ 1908359 w 7467600"/>
              <a:gd name="connsiteY603" fmla="*/ 2364988 h 6858000"/>
              <a:gd name="connsiteX604" fmla="*/ 1647661 w 7467600"/>
              <a:gd name="connsiteY604" fmla="*/ 1825945 h 6858000"/>
              <a:gd name="connsiteX605" fmla="*/ 1423821 w 7467600"/>
              <a:gd name="connsiteY605" fmla="*/ 1351958 h 6858000"/>
              <a:gd name="connsiteX606" fmla="*/ 1431890 w 7467600"/>
              <a:gd name="connsiteY606" fmla="*/ 1306475 h 6858000"/>
              <a:gd name="connsiteX607" fmla="*/ 1507597 w 7467600"/>
              <a:gd name="connsiteY607" fmla="*/ 1446132 h 6858000"/>
              <a:gd name="connsiteX608" fmla="*/ 1674586 w 7467600"/>
              <a:gd name="connsiteY608" fmla="*/ 1813832 h 6858000"/>
              <a:gd name="connsiteX609" fmla="*/ 1815950 w 7467600"/>
              <a:gd name="connsiteY609" fmla="*/ 2128564 h 6858000"/>
              <a:gd name="connsiteX610" fmla="*/ 1984242 w 7467600"/>
              <a:gd name="connsiteY610" fmla="*/ 2430829 h 6858000"/>
              <a:gd name="connsiteX611" fmla="*/ 2014023 w 7467600"/>
              <a:gd name="connsiteY611" fmla="*/ 2450995 h 6858000"/>
              <a:gd name="connsiteX612" fmla="*/ 1747337 w 7467600"/>
              <a:gd name="connsiteY612" fmla="*/ 1855264 h 6858000"/>
              <a:gd name="connsiteX613" fmla="*/ 1533749 w 7467600"/>
              <a:gd name="connsiteY613" fmla="*/ 1478656 h 6858000"/>
              <a:gd name="connsiteX614" fmla="*/ 1431890 w 7467600"/>
              <a:gd name="connsiteY614" fmla="*/ 1306475 h 6858000"/>
              <a:gd name="connsiteX615" fmla="*/ 5052692 w 7467600"/>
              <a:gd name="connsiteY615" fmla="*/ 1292994 h 6858000"/>
              <a:gd name="connsiteX616" fmla="*/ 5200661 w 7467600"/>
              <a:gd name="connsiteY616" fmla="*/ 1635186 h 6858000"/>
              <a:gd name="connsiteX617" fmla="*/ 5297138 w 7467600"/>
              <a:gd name="connsiteY617" fmla="*/ 1906351 h 6858000"/>
              <a:gd name="connsiteX618" fmla="*/ 5052692 w 7467600"/>
              <a:gd name="connsiteY618" fmla="*/ 1292994 h 6858000"/>
              <a:gd name="connsiteX619" fmla="*/ 5009948 w 7467600"/>
              <a:gd name="connsiteY619" fmla="*/ 1273619 h 6858000"/>
              <a:gd name="connsiteX620" fmla="*/ 5121777 w 7467600"/>
              <a:gd name="connsiteY620" fmla="*/ 1654213 h 6858000"/>
              <a:gd name="connsiteX621" fmla="*/ 5293545 w 7467600"/>
              <a:gd name="connsiteY621" fmla="*/ 2072247 h 6858000"/>
              <a:gd name="connsiteX622" fmla="*/ 5294042 w 7467600"/>
              <a:gd name="connsiteY622" fmla="*/ 2065019 h 6858000"/>
              <a:gd name="connsiteX623" fmla="*/ 5171936 w 7467600"/>
              <a:gd name="connsiteY623" fmla="*/ 1647613 h 6858000"/>
              <a:gd name="connsiteX624" fmla="*/ 5009948 w 7467600"/>
              <a:gd name="connsiteY624" fmla="*/ 1273619 h 6858000"/>
              <a:gd name="connsiteX625" fmla="*/ 655236 w 7467600"/>
              <a:gd name="connsiteY625" fmla="*/ 1268632 h 6858000"/>
              <a:gd name="connsiteX626" fmla="*/ 839521 w 7467600"/>
              <a:gd name="connsiteY626" fmla="*/ 1685315 h 6858000"/>
              <a:gd name="connsiteX627" fmla="*/ 1109416 w 7467600"/>
              <a:gd name="connsiteY627" fmla="*/ 2061663 h 6858000"/>
              <a:gd name="connsiteX628" fmla="*/ 1298300 w 7467600"/>
              <a:gd name="connsiteY628" fmla="*/ 2247742 h 6858000"/>
              <a:gd name="connsiteX629" fmla="*/ 1125871 w 7467600"/>
              <a:gd name="connsiteY629" fmla="*/ 1989513 h 6858000"/>
              <a:gd name="connsiteX630" fmla="*/ 981574 w 7467600"/>
              <a:gd name="connsiteY630" fmla="*/ 1783157 h 6858000"/>
              <a:gd name="connsiteX631" fmla="*/ 922198 w 7467600"/>
              <a:gd name="connsiteY631" fmla="*/ 1677437 h 6858000"/>
              <a:gd name="connsiteX632" fmla="*/ 869293 w 7467600"/>
              <a:gd name="connsiteY632" fmla="*/ 1583214 h 6858000"/>
              <a:gd name="connsiteX633" fmla="*/ 751431 w 7467600"/>
              <a:gd name="connsiteY633" fmla="*/ 1405731 h 6858000"/>
              <a:gd name="connsiteX634" fmla="*/ 655236 w 7467600"/>
              <a:gd name="connsiteY634" fmla="*/ 1268632 h 6858000"/>
              <a:gd name="connsiteX635" fmla="*/ 6516292 w 7467600"/>
              <a:gd name="connsiteY635" fmla="*/ 1263064 h 6858000"/>
              <a:gd name="connsiteX636" fmla="*/ 5736320 w 7467600"/>
              <a:gd name="connsiteY636" fmla="*/ 1501803 h 6858000"/>
              <a:gd name="connsiteX637" fmla="*/ 6516292 w 7467600"/>
              <a:gd name="connsiteY637" fmla="*/ 1263064 h 6858000"/>
              <a:gd name="connsiteX638" fmla="*/ 291466 w 7467600"/>
              <a:gd name="connsiteY638" fmla="*/ 1250369 h 6858000"/>
              <a:gd name="connsiteX639" fmla="*/ 323180 w 7467600"/>
              <a:gd name="connsiteY639" fmla="*/ 1435283 h 6858000"/>
              <a:gd name="connsiteX640" fmla="*/ 349381 w 7467600"/>
              <a:gd name="connsiteY640" fmla="*/ 1875041 h 6858000"/>
              <a:gd name="connsiteX641" fmla="*/ 374363 w 7467600"/>
              <a:gd name="connsiteY641" fmla="*/ 1506494 h 6858000"/>
              <a:gd name="connsiteX642" fmla="*/ 302168 w 7467600"/>
              <a:gd name="connsiteY642" fmla="*/ 1274495 h 6858000"/>
              <a:gd name="connsiteX643" fmla="*/ 291466 w 7467600"/>
              <a:gd name="connsiteY643" fmla="*/ 1250369 h 6858000"/>
              <a:gd name="connsiteX644" fmla="*/ 678222 w 7467600"/>
              <a:gd name="connsiteY644" fmla="*/ 1248670 h 6858000"/>
              <a:gd name="connsiteX645" fmla="*/ 775536 w 7467600"/>
              <a:gd name="connsiteY645" fmla="*/ 1388015 h 6858000"/>
              <a:gd name="connsiteX646" fmla="*/ 894529 w 7467600"/>
              <a:gd name="connsiteY646" fmla="*/ 1567739 h 6858000"/>
              <a:gd name="connsiteX647" fmla="*/ 948000 w 7467600"/>
              <a:gd name="connsiteY647" fmla="*/ 1663088 h 6858000"/>
              <a:gd name="connsiteX648" fmla="*/ 1006812 w 7467600"/>
              <a:gd name="connsiteY648" fmla="*/ 1767683 h 6858000"/>
              <a:gd name="connsiteX649" fmla="*/ 1149133 w 7467600"/>
              <a:gd name="connsiteY649" fmla="*/ 1971513 h 6858000"/>
              <a:gd name="connsiteX650" fmla="*/ 1333952 w 7467600"/>
              <a:gd name="connsiteY650" fmla="*/ 2251620 h 6858000"/>
              <a:gd name="connsiteX651" fmla="*/ 1337329 w 7467600"/>
              <a:gd name="connsiteY651" fmla="*/ 2258350 h 6858000"/>
              <a:gd name="connsiteX652" fmla="*/ 1014726 w 7467600"/>
              <a:gd name="connsiteY652" fmla="*/ 1615556 h 6858000"/>
              <a:gd name="connsiteX653" fmla="*/ 678222 w 7467600"/>
              <a:gd name="connsiteY653" fmla="*/ 1248670 h 6858000"/>
              <a:gd name="connsiteX654" fmla="*/ 6691602 w 7467600"/>
              <a:gd name="connsiteY654" fmla="*/ 1140573 h 6858000"/>
              <a:gd name="connsiteX655" fmla="*/ 6571100 w 7467600"/>
              <a:gd name="connsiteY655" fmla="*/ 1183662 h 6858000"/>
              <a:gd name="connsiteX656" fmla="*/ 6241687 w 7467600"/>
              <a:gd name="connsiteY656" fmla="*/ 1257600 h 6858000"/>
              <a:gd name="connsiteX657" fmla="*/ 5693009 w 7467600"/>
              <a:gd name="connsiteY657" fmla="*/ 1478256 h 6858000"/>
              <a:gd name="connsiteX658" fmla="*/ 6548420 w 7467600"/>
              <a:gd name="connsiteY658" fmla="*/ 1214599 h 6858000"/>
              <a:gd name="connsiteX659" fmla="*/ 6605473 w 7467600"/>
              <a:gd name="connsiteY659" fmla="*/ 1184686 h 6858000"/>
              <a:gd name="connsiteX660" fmla="*/ 6691602 w 7467600"/>
              <a:gd name="connsiteY660" fmla="*/ 1140573 h 6858000"/>
              <a:gd name="connsiteX661" fmla="*/ 4002475 w 7467600"/>
              <a:gd name="connsiteY661" fmla="*/ 1037802 h 6858000"/>
              <a:gd name="connsiteX662" fmla="*/ 4000324 w 7467600"/>
              <a:gd name="connsiteY662" fmla="*/ 1039362 h 6858000"/>
              <a:gd name="connsiteX663" fmla="*/ 4002862 w 7467600"/>
              <a:gd name="connsiteY663" fmla="*/ 1042866 h 6858000"/>
              <a:gd name="connsiteX664" fmla="*/ 4002475 w 7467600"/>
              <a:gd name="connsiteY664" fmla="*/ 1037802 h 6858000"/>
              <a:gd name="connsiteX665" fmla="*/ 506322 w 7467600"/>
              <a:gd name="connsiteY665" fmla="*/ 1020997 h 6858000"/>
              <a:gd name="connsiteX666" fmla="*/ 533068 w 7467600"/>
              <a:gd name="connsiteY666" fmla="*/ 1029409 h 6858000"/>
              <a:gd name="connsiteX667" fmla="*/ 1232525 w 7467600"/>
              <a:gd name="connsiteY667" fmla="*/ 1804675 h 6858000"/>
              <a:gd name="connsiteX668" fmla="*/ 1388858 w 7467600"/>
              <a:gd name="connsiteY668" fmla="*/ 2368011 h 6858000"/>
              <a:gd name="connsiteX669" fmla="*/ 1384098 w 7467600"/>
              <a:gd name="connsiteY669" fmla="*/ 2378125 h 6858000"/>
              <a:gd name="connsiteX670" fmla="*/ 1425393 w 7467600"/>
              <a:gd name="connsiteY670" fmla="*/ 2589124 h 6858000"/>
              <a:gd name="connsiteX671" fmla="*/ 1424001 w 7467600"/>
              <a:gd name="connsiteY671" fmla="*/ 2597541 h 6858000"/>
              <a:gd name="connsiteX672" fmla="*/ 2152729 w 7467600"/>
              <a:gd name="connsiteY672" fmla="*/ 2864487 h 6858000"/>
              <a:gd name="connsiteX673" fmla="*/ 2020609 w 7467600"/>
              <a:gd name="connsiteY673" fmla="*/ 2539671 h 6858000"/>
              <a:gd name="connsiteX674" fmla="*/ 2018920 w 7467600"/>
              <a:gd name="connsiteY674" fmla="*/ 2536309 h 6858000"/>
              <a:gd name="connsiteX675" fmla="*/ 1342441 w 7467600"/>
              <a:gd name="connsiteY675" fmla="*/ 1173017 h 6858000"/>
              <a:gd name="connsiteX676" fmla="*/ 1367925 w 7467600"/>
              <a:gd name="connsiteY676" fmla="*/ 1135648 h 6858000"/>
              <a:gd name="connsiteX677" fmla="*/ 1771401 w 7467600"/>
              <a:gd name="connsiteY677" fmla="*/ 1806673 h 6858000"/>
              <a:gd name="connsiteX678" fmla="*/ 1972385 w 7467600"/>
              <a:gd name="connsiteY678" fmla="*/ 2198735 h 6858000"/>
              <a:gd name="connsiteX679" fmla="*/ 2040892 w 7467600"/>
              <a:gd name="connsiteY679" fmla="*/ 2405205 h 6858000"/>
              <a:gd name="connsiteX680" fmla="*/ 2131689 w 7467600"/>
              <a:gd name="connsiteY680" fmla="*/ 1936926 h 6858000"/>
              <a:gd name="connsiteX681" fmla="*/ 2454820 w 7467600"/>
              <a:gd name="connsiteY681" fmla="*/ 1248808 h 6858000"/>
              <a:gd name="connsiteX682" fmla="*/ 2492512 w 7467600"/>
              <a:gd name="connsiteY682" fmla="*/ 1302920 h 6858000"/>
              <a:gd name="connsiteX683" fmla="*/ 2081216 w 7467600"/>
              <a:gd name="connsiteY683" fmla="*/ 2527513 h 6858000"/>
              <a:gd name="connsiteX684" fmla="*/ 2081211 w 7467600"/>
              <a:gd name="connsiteY684" fmla="*/ 2528916 h 6858000"/>
              <a:gd name="connsiteX685" fmla="*/ 2199067 w 7467600"/>
              <a:gd name="connsiteY685" fmla="*/ 2884061 h 6858000"/>
              <a:gd name="connsiteX686" fmla="*/ 3192586 w 7467600"/>
              <a:gd name="connsiteY686" fmla="*/ 3411496 h 6858000"/>
              <a:gd name="connsiteX687" fmla="*/ 3182620 w 7467600"/>
              <a:gd name="connsiteY687" fmla="*/ 3483279 h 6858000"/>
              <a:gd name="connsiteX688" fmla="*/ 2435119 w 7467600"/>
              <a:gd name="connsiteY688" fmla="*/ 3080173 h 6858000"/>
              <a:gd name="connsiteX689" fmla="*/ 2410152 w 7467600"/>
              <a:gd name="connsiteY689" fmla="*/ 3063751 h 6858000"/>
              <a:gd name="connsiteX690" fmla="*/ 2408099 w 7467600"/>
              <a:gd name="connsiteY690" fmla="*/ 3064403 h 6858000"/>
              <a:gd name="connsiteX691" fmla="*/ 2407218 w 7467600"/>
              <a:gd name="connsiteY691" fmla="*/ 3070324 h 6858000"/>
              <a:gd name="connsiteX692" fmla="*/ 2380138 w 7467600"/>
              <a:gd name="connsiteY692" fmla="*/ 3099341 h 6858000"/>
              <a:gd name="connsiteX693" fmla="*/ 1765923 w 7467600"/>
              <a:gd name="connsiteY693" fmla="*/ 3581043 h 6858000"/>
              <a:gd name="connsiteX694" fmla="*/ 1702258 w 7467600"/>
              <a:gd name="connsiteY694" fmla="*/ 3612286 h 6858000"/>
              <a:gd name="connsiteX695" fmla="*/ 1538370 w 7467600"/>
              <a:gd name="connsiteY695" fmla="*/ 3811804 h 6858000"/>
              <a:gd name="connsiteX696" fmla="*/ 542867 w 7467600"/>
              <a:gd name="connsiteY696" fmla="*/ 4944092 h 6858000"/>
              <a:gd name="connsiteX697" fmla="*/ 515800 w 7467600"/>
              <a:gd name="connsiteY697" fmla="*/ 4862180 h 6858000"/>
              <a:gd name="connsiteX698" fmla="*/ 909145 w 7467600"/>
              <a:gd name="connsiteY698" fmla="*/ 4199225 h 6858000"/>
              <a:gd name="connsiteX699" fmla="*/ 1214067 w 7467600"/>
              <a:gd name="connsiteY699" fmla="*/ 3908561 h 6858000"/>
              <a:gd name="connsiteX700" fmla="*/ 640967 w 7467600"/>
              <a:gd name="connsiteY700" fmla="*/ 4105601 h 6858000"/>
              <a:gd name="connsiteX701" fmla="*/ 112563 w 7467600"/>
              <a:gd name="connsiteY701" fmla="*/ 4396952 h 6858000"/>
              <a:gd name="connsiteX702" fmla="*/ 0 w 7467600"/>
              <a:gd name="connsiteY702" fmla="*/ 4466006 h 6858000"/>
              <a:gd name="connsiteX703" fmla="*/ 0 w 7467600"/>
              <a:gd name="connsiteY703" fmla="*/ 4233763 h 6858000"/>
              <a:gd name="connsiteX704" fmla="*/ 36881 w 7467600"/>
              <a:gd name="connsiteY704" fmla="*/ 4200118 h 6858000"/>
              <a:gd name="connsiteX705" fmla="*/ 910534 w 7467600"/>
              <a:gd name="connsiteY705" fmla="*/ 3629753 h 6858000"/>
              <a:gd name="connsiteX706" fmla="*/ 1578717 w 7467600"/>
              <a:gd name="connsiteY706" fmla="*/ 3575982 h 6858000"/>
              <a:gd name="connsiteX707" fmla="*/ 2338780 w 7467600"/>
              <a:gd name="connsiteY707" fmla="*/ 3033725 h 6858000"/>
              <a:gd name="connsiteX708" fmla="*/ 1807991 w 7467600"/>
              <a:gd name="connsiteY708" fmla="*/ 2807184 h 6858000"/>
              <a:gd name="connsiteX709" fmla="*/ 1416358 w 7467600"/>
              <a:gd name="connsiteY709" fmla="*/ 3112571 h 6858000"/>
              <a:gd name="connsiteX710" fmla="*/ 939066 w 7467600"/>
              <a:gd name="connsiteY710" fmla="*/ 3378798 h 6858000"/>
              <a:gd name="connsiteX711" fmla="*/ 115099 w 7467600"/>
              <a:gd name="connsiteY711" fmla="*/ 3607650 h 6858000"/>
              <a:gd name="connsiteX712" fmla="*/ 97284 w 7467600"/>
              <a:gd name="connsiteY712" fmla="*/ 3520393 h 6858000"/>
              <a:gd name="connsiteX713" fmla="*/ 922050 w 7467600"/>
              <a:gd name="connsiteY713" fmla="*/ 3074867 h 6858000"/>
              <a:gd name="connsiteX714" fmla="*/ 1405265 w 7467600"/>
              <a:gd name="connsiteY714" fmla="*/ 3016319 h 6858000"/>
              <a:gd name="connsiteX715" fmla="*/ 1407512 w 7467600"/>
              <a:gd name="connsiteY715" fmla="*/ 3018001 h 6858000"/>
              <a:gd name="connsiteX716" fmla="*/ 1726266 w 7467600"/>
              <a:gd name="connsiteY716" fmla="*/ 2777274 h 6858000"/>
              <a:gd name="connsiteX717" fmla="*/ 625390 w 7467600"/>
              <a:gd name="connsiteY717" fmla="*/ 2514541 h 6858000"/>
              <a:gd name="connsiteX718" fmla="*/ 619799 w 7467600"/>
              <a:gd name="connsiteY718" fmla="*/ 2527180 h 6858000"/>
              <a:gd name="connsiteX719" fmla="*/ 310030 w 7467600"/>
              <a:gd name="connsiteY719" fmla="*/ 2771818 h 6858000"/>
              <a:gd name="connsiteX720" fmla="*/ 173877 w 7467600"/>
              <a:gd name="connsiteY720" fmla="*/ 2937056 h 6858000"/>
              <a:gd name="connsiteX721" fmla="*/ 77889 w 7467600"/>
              <a:gd name="connsiteY721" fmla="*/ 3138440 h 6858000"/>
              <a:gd name="connsiteX722" fmla="*/ 0 w 7467600"/>
              <a:gd name="connsiteY722" fmla="*/ 3271395 h 6858000"/>
              <a:gd name="connsiteX723" fmla="*/ 0 w 7467600"/>
              <a:gd name="connsiteY723" fmla="*/ 3153002 h 6858000"/>
              <a:gd name="connsiteX724" fmla="*/ 2386 w 7467600"/>
              <a:gd name="connsiteY724" fmla="*/ 3149203 h 6858000"/>
              <a:gd name="connsiteX725" fmla="*/ 89753 w 7467600"/>
              <a:gd name="connsiteY725" fmla="*/ 2987702 h 6858000"/>
              <a:gd name="connsiteX726" fmla="*/ 76869 w 7467600"/>
              <a:gd name="connsiteY726" fmla="*/ 3005404 h 6858000"/>
              <a:gd name="connsiteX727" fmla="*/ 32049 w 7467600"/>
              <a:gd name="connsiteY727" fmla="*/ 3065814 h 6858000"/>
              <a:gd name="connsiteX728" fmla="*/ 0 w 7467600"/>
              <a:gd name="connsiteY728" fmla="*/ 3108744 h 6858000"/>
              <a:gd name="connsiteX729" fmla="*/ 0 w 7467600"/>
              <a:gd name="connsiteY729" fmla="*/ 3058059 h 6858000"/>
              <a:gd name="connsiteX730" fmla="*/ 7610 w 7467600"/>
              <a:gd name="connsiteY730" fmla="*/ 3047889 h 6858000"/>
              <a:gd name="connsiteX731" fmla="*/ 52419 w 7467600"/>
              <a:gd name="connsiteY731" fmla="*/ 2987479 h 6858000"/>
              <a:gd name="connsiteX732" fmla="*/ 59142 w 7467600"/>
              <a:gd name="connsiteY732" fmla="*/ 2978488 h 6858000"/>
              <a:gd name="connsiteX733" fmla="*/ 0 w 7467600"/>
              <a:gd name="connsiteY733" fmla="*/ 3015334 h 6858000"/>
              <a:gd name="connsiteX734" fmla="*/ 0 w 7467600"/>
              <a:gd name="connsiteY734" fmla="*/ 2914286 h 6858000"/>
              <a:gd name="connsiteX735" fmla="*/ 36383 w 7467600"/>
              <a:gd name="connsiteY735" fmla="*/ 2901128 h 6858000"/>
              <a:gd name="connsiteX736" fmla="*/ 156329 w 7467600"/>
              <a:gd name="connsiteY736" fmla="*/ 2840533 h 6858000"/>
              <a:gd name="connsiteX737" fmla="*/ 358355 w 7467600"/>
              <a:gd name="connsiteY737" fmla="*/ 2620471 h 6858000"/>
              <a:gd name="connsiteX738" fmla="*/ 510577 w 7467600"/>
              <a:gd name="connsiteY738" fmla="*/ 2501244 h 6858000"/>
              <a:gd name="connsiteX739" fmla="*/ 211967 w 7467600"/>
              <a:gd name="connsiteY739" fmla="*/ 2479171 h 6858000"/>
              <a:gd name="connsiteX740" fmla="*/ 0 w 7467600"/>
              <a:gd name="connsiteY740" fmla="*/ 2476398 h 6858000"/>
              <a:gd name="connsiteX741" fmla="*/ 0 w 7467600"/>
              <a:gd name="connsiteY741" fmla="*/ 2389189 h 6858000"/>
              <a:gd name="connsiteX742" fmla="*/ 103062 w 7467600"/>
              <a:gd name="connsiteY742" fmla="*/ 2389518 h 6858000"/>
              <a:gd name="connsiteX743" fmla="*/ 510734 w 7467600"/>
              <a:gd name="connsiteY743" fmla="*/ 2416201 h 6858000"/>
              <a:gd name="connsiteX744" fmla="*/ 279257 w 7467600"/>
              <a:gd name="connsiteY744" fmla="*/ 2092102 h 6858000"/>
              <a:gd name="connsiteX745" fmla="*/ 65265 w 7467600"/>
              <a:gd name="connsiteY745" fmla="*/ 2006049 h 6858000"/>
              <a:gd name="connsiteX746" fmla="*/ 0 w 7467600"/>
              <a:gd name="connsiteY746" fmla="*/ 1982532 h 6858000"/>
              <a:gd name="connsiteX747" fmla="*/ 0 w 7467600"/>
              <a:gd name="connsiteY747" fmla="*/ 1912789 h 6858000"/>
              <a:gd name="connsiteX748" fmla="*/ 97460 w 7467600"/>
              <a:gd name="connsiteY748" fmla="*/ 1953725 h 6858000"/>
              <a:gd name="connsiteX749" fmla="*/ 221272 w 7467600"/>
              <a:gd name="connsiteY749" fmla="*/ 1980766 h 6858000"/>
              <a:gd name="connsiteX750" fmla="*/ 116765 w 7467600"/>
              <a:gd name="connsiteY750" fmla="*/ 1911033 h 6858000"/>
              <a:gd name="connsiteX751" fmla="*/ 16405 w 7467600"/>
              <a:gd name="connsiteY751" fmla="*/ 1803412 h 6858000"/>
              <a:gd name="connsiteX752" fmla="*/ 0 w 7467600"/>
              <a:gd name="connsiteY752" fmla="*/ 1784777 h 6858000"/>
              <a:gd name="connsiteX753" fmla="*/ 0 w 7467600"/>
              <a:gd name="connsiteY753" fmla="*/ 1740082 h 6858000"/>
              <a:gd name="connsiteX754" fmla="*/ 39394 w 7467600"/>
              <a:gd name="connsiteY754" fmla="*/ 1784856 h 6858000"/>
              <a:gd name="connsiteX755" fmla="*/ 135813 w 7467600"/>
              <a:gd name="connsiteY755" fmla="*/ 1888838 h 6858000"/>
              <a:gd name="connsiteX756" fmla="*/ 242575 w 7467600"/>
              <a:gd name="connsiteY756" fmla="*/ 1958841 h 6858000"/>
              <a:gd name="connsiteX757" fmla="*/ 82197 w 7467600"/>
              <a:gd name="connsiteY757" fmla="*/ 1754826 h 6858000"/>
              <a:gd name="connsiteX758" fmla="*/ 0 w 7467600"/>
              <a:gd name="connsiteY758" fmla="*/ 1679650 h 6858000"/>
              <a:gd name="connsiteX759" fmla="*/ 0 w 7467600"/>
              <a:gd name="connsiteY759" fmla="*/ 1602463 h 6858000"/>
              <a:gd name="connsiteX760" fmla="*/ 84689 w 7467600"/>
              <a:gd name="connsiteY760" fmla="*/ 1677442 h 6858000"/>
              <a:gd name="connsiteX761" fmla="*/ 298437 w 7467600"/>
              <a:gd name="connsiteY761" fmla="*/ 1968019 h 6858000"/>
              <a:gd name="connsiteX762" fmla="*/ 227269 w 7467600"/>
              <a:gd name="connsiteY762" fmla="*/ 1114064 h 6858000"/>
              <a:gd name="connsiteX763" fmla="*/ 248003 w 7467600"/>
              <a:gd name="connsiteY763" fmla="*/ 1089613 h 6858000"/>
              <a:gd name="connsiteX764" fmla="*/ 427020 w 7467600"/>
              <a:gd name="connsiteY764" fmla="*/ 1619803 h 6858000"/>
              <a:gd name="connsiteX765" fmla="*/ 340345 w 7467600"/>
              <a:gd name="connsiteY765" fmla="*/ 2027739 h 6858000"/>
              <a:gd name="connsiteX766" fmla="*/ 360865 w 7467600"/>
              <a:gd name="connsiteY766" fmla="*/ 2044827 h 6858000"/>
              <a:gd name="connsiteX767" fmla="*/ 560414 w 7467600"/>
              <a:gd name="connsiteY767" fmla="*/ 2421457 h 6858000"/>
              <a:gd name="connsiteX768" fmla="*/ 1359703 w 7467600"/>
              <a:gd name="connsiteY768" fmla="*/ 2578554 h 6858000"/>
              <a:gd name="connsiteX769" fmla="*/ 1359422 w 7467600"/>
              <a:gd name="connsiteY769" fmla="*/ 2577994 h 6858000"/>
              <a:gd name="connsiteX770" fmla="*/ 828701 w 7467600"/>
              <a:gd name="connsiteY770" fmla="*/ 1839520 h 6858000"/>
              <a:gd name="connsiteX771" fmla="*/ 494427 w 7467600"/>
              <a:gd name="connsiteY771" fmla="*/ 1092333 h 6858000"/>
              <a:gd name="connsiteX772" fmla="*/ 506322 w 7467600"/>
              <a:gd name="connsiteY772" fmla="*/ 1020997 h 6858000"/>
              <a:gd name="connsiteX773" fmla="*/ 4570198 w 7467600"/>
              <a:gd name="connsiteY773" fmla="*/ 978081 h 6858000"/>
              <a:gd name="connsiteX774" fmla="*/ 4523691 w 7467600"/>
              <a:gd name="connsiteY774" fmla="*/ 1127776 h 6858000"/>
              <a:gd name="connsiteX775" fmla="*/ 4509875 w 7467600"/>
              <a:gd name="connsiteY775" fmla="*/ 1167552 h 6858000"/>
              <a:gd name="connsiteX776" fmla="*/ 4478168 w 7467600"/>
              <a:gd name="connsiteY776" fmla="*/ 1260735 h 6858000"/>
              <a:gd name="connsiteX777" fmla="*/ 4409309 w 7467600"/>
              <a:gd name="connsiteY777" fmla="*/ 1666996 h 6858000"/>
              <a:gd name="connsiteX778" fmla="*/ 4370031 w 7467600"/>
              <a:gd name="connsiteY778" fmla="*/ 1955666 h 6858000"/>
              <a:gd name="connsiteX779" fmla="*/ 4570198 w 7467600"/>
              <a:gd name="connsiteY779" fmla="*/ 978081 h 6858000"/>
              <a:gd name="connsiteX780" fmla="*/ 4557898 w 7467600"/>
              <a:gd name="connsiteY780" fmla="*/ 900011 h 6858000"/>
              <a:gd name="connsiteX781" fmla="*/ 4344840 w 7467600"/>
              <a:gd name="connsiteY781" fmla="*/ 1922038 h 6858000"/>
              <a:gd name="connsiteX782" fmla="*/ 4378710 w 7467600"/>
              <a:gd name="connsiteY782" fmla="*/ 1665516 h 6858000"/>
              <a:gd name="connsiteX783" fmla="*/ 4448798 w 7467600"/>
              <a:gd name="connsiteY783" fmla="*/ 1253024 h 6858000"/>
              <a:gd name="connsiteX784" fmla="*/ 4480315 w 7467600"/>
              <a:gd name="connsiteY784" fmla="*/ 1158454 h 6858000"/>
              <a:gd name="connsiteX785" fmla="*/ 4494133 w 7467600"/>
              <a:gd name="connsiteY785" fmla="*/ 1118676 h 6858000"/>
              <a:gd name="connsiteX786" fmla="*/ 4557898 w 7467600"/>
              <a:gd name="connsiteY786" fmla="*/ 900011 h 6858000"/>
              <a:gd name="connsiteX787" fmla="*/ 5870151 w 7467600"/>
              <a:gd name="connsiteY787" fmla="*/ 898890 h 6858000"/>
              <a:gd name="connsiteX788" fmla="*/ 5861335 w 7467600"/>
              <a:gd name="connsiteY788" fmla="*/ 899177 h 6858000"/>
              <a:gd name="connsiteX789" fmla="*/ 5843702 w 7467600"/>
              <a:gd name="connsiteY789" fmla="*/ 899748 h 6858000"/>
              <a:gd name="connsiteX790" fmla="*/ 5651107 w 7467600"/>
              <a:gd name="connsiteY790" fmla="*/ 920306 h 6858000"/>
              <a:gd name="connsiteX791" fmla="*/ 5459407 w 7467600"/>
              <a:gd name="connsiteY791" fmla="*/ 940975 h 6858000"/>
              <a:gd name="connsiteX792" fmla="*/ 5374846 w 7467600"/>
              <a:gd name="connsiteY792" fmla="*/ 941988 h 6858000"/>
              <a:gd name="connsiteX793" fmla="*/ 5256105 w 7467600"/>
              <a:gd name="connsiteY793" fmla="*/ 945632 h 6858000"/>
              <a:gd name="connsiteX794" fmla="*/ 5107071 w 7467600"/>
              <a:gd name="connsiteY794" fmla="*/ 969720 h 6858000"/>
              <a:gd name="connsiteX795" fmla="*/ 4998681 w 7467600"/>
              <a:gd name="connsiteY795" fmla="*/ 988771 h 6858000"/>
              <a:gd name="connsiteX796" fmla="*/ 5870151 w 7467600"/>
              <a:gd name="connsiteY796" fmla="*/ 898890 h 6858000"/>
              <a:gd name="connsiteX797" fmla="*/ 5504425 w 7467600"/>
              <a:gd name="connsiteY797" fmla="*/ 848067 h 6858000"/>
              <a:gd name="connsiteX798" fmla="*/ 4968849 w 7467600"/>
              <a:gd name="connsiteY798" fmla="*/ 962318 h 6858000"/>
              <a:gd name="connsiteX799" fmla="*/ 5104039 w 7467600"/>
              <a:gd name="connsiteY799" fmla="*/ 940634 h 6858000"/>
              <a:gd name="connsiteX800" fmla="*/ 5256311 w 7467600"/>
              <a:gd name="connsiteY800" fmla="*/ 916490 h 6858000"/>
              <a:gd name="connsiteX801" fmla="*/ 5377381 w 7467600"/>
              <a:gd name="connsiteY801" fmla="*/ 912671 h 6858000"/>
              <a:gd name="connsiteX802" fmla="*/ 5460148 w 7467600"/>
              <a:gd name="connsiteY802" fmla="*/ 911442 h 6858000"/>
              <a:gd name="connsiteX803" fmla="*/ 5648971 w 7467600"/>
              <a:gd name="connsiteY803" fmla="*/ 891331 h 6858000"/>
              <a:gd name="connsiteX804" fmla="*/ 5844807 w 7467600"/>
              <a:gd name="connsiteY804" fmla="*/ 870718 h 6858000"/>
              <a:gd name="connsiteX805" fmla="*/ 5862975 w 7467600"/>
              <a:gd name="connsiteY805" fmla="*/ 869756 h 6858000"/>
              <a:gd name="connsiteX806" fmla="*/ 5920887 w 7467600"/>
              <a:gd name="connsiteY806" fmla="*/ 865929 h 6858000"/>
              <a:gd name="connsiteX807" fmla="*/ 5504425 w 7467600"/>
              <a:gd name="connsiteY807" fmla="*/ 848067 h 6858000"/>
              <a:gd name="connsiteX808" fmla="*/ 3607114 w 7467600"/>
              <a:gd name="connsiteY808" fmla="*/ 467441 h 6858000"/>
              <a:gd name="connsiteX809" fmla="*/ 3296242 w 7467600"/>
              <a:gd name="connsiteY809" fmla="*/ 807991 h 6858000"/>
              <a:gd name="connsiteX810" fmla="*/ 3174674 w 7467600"/>
              <a:gd name="connsiteY810" fmla="*/ 919759 h 6858000"/>
              <a:gd name="connsiteX811" fmla="*/ 3042978 w 7467600"/>
              <a:gd name="connsiteY811" fmla="*/ 1054894 h 6858000"/>
              <a:gd name="connsiteX812" fmla="*/ 2968914 w 7467600"/>
              <a:gd name="connsiteY812" fmla="*/ 1133756 h 6858000"/>
              <a:gd name="connsiteX813" fmla="*/ 3103823 w 7467600"/>
              <a:gd name="connsiteY813" fmla="*/ 1026814 h 6858000"/>
              <a:gd name="connsiteX814" fmla="*/ 3607114 w 7467600"/>
              <a:gd name="connsiteY814" fmla="*/ 467441 h 6858000"/>
              <a:gd name="connsiteX815" fmla="*/ 3744487 w 7467600"/>
              <a:gd name="connsiteY815" fmla="*/ 383136 h 6858000"/>
              <a:gd name="connsiteX816" fmla="*/ 3970213 w 7467600"/>
              <a:gd name="connsiteY816" fmla="*/ 995559 h 6858000"/>
              <a:gd name="connsiteX817" fmla="*/ 3744487 w 7467600"/>
              <a:gd name="connsiteY817" fmla="*/ 383136 h 6858000"/>
              <a:gd name="connsiteX818" fmla="*/ 3624562 w 7467600"/>
              <a:gd name="connsiteY818" fmla="*/ 367041 h 6858000"/>
              <a:gd name="connsiteX819" fmla="*/ 3489712 w 7467600"/>
              <a:gd name="connsiteY819" fmla="*/ 485386 h 6858000"/>
              <a:gd name="connsiteX820" fmla="*/ 3182994 w 7467600"/>
              <a:gd name="connsiteY820" fmla="*/ 828265 h 6858000"/>
              <a:gd name="connsiteX821" fmla="*/ 2892114 w 7467600"/>
              <a:gd name="connsiteY821" fmla="*/ 1172635 h 6858000"/>
              <a:gd name="connsiteX822" fmla="*/ 3021459 w 7467600"/>
              <a:gd name="connsiteY822" fmla="*/ 1035385 h 6858000"/>
              <a:gd name="connsiteX823" fmla="*/ 3153873 w 7467600"/>
              <a:gd name="connsiteY823" fmla="*/ 898971 h 6858000"/>
              <a:gd name="connsiteX824" fmla="*/ 3276511 w 7467600"/>
              <a:gd name="connsiteY824" fmla="*/ 786423 h 6858000"/>
              <a:gd name="connsiteX825" fmla="*/ 3584154 w 7467600"/>
              <a:gd name="connsiteY825" fmla="*/ 448218 h 6858000"/>
              <a:gd name="connsiteX826" fmla="*/ 3624562 w 7467600"/>
              <a:gd name="connsiteY826" fmla="*/ 367041 h 6858000"/>
              <a:gd name="connsiteX827" fmla="*/ 3766672 w 7467600"/>
              <a:gd name="connsiteY827" fmla="*/ 359429 h 6858000"/>
              <a:gd name="connsiteX828" fmla="*/ 3996338 w 7467600"/>
              <a:gd name="connsiteY828" fmla="*/ 968237 h 6858000"/>
              <a:gd name="connsiteX829" fmla="*/ 3766672 w 7467600"/>
              <a:gd name="connsiteY829" fmla="*/ 359429 h 6858000"/>
              <a:gd name="connsiteX830" fmla="*/ 5805386 w 7467600"/>
              <a:gd name="connsiteY830" fmla="*/ 239240 h 6858000"/>
              <a:gd name="connsiteX831" fmla="*/ 5736947 w 7467600"/>
              <a:gd name="connsiteY831" fmla="*/ 261367 h 6858000"/>
              <a:gd name="connsiteX832" fmla="*/ 5427012 w 7467600"/>
              <a:gd name="connsiteY832" fmla="*/ 311272 h 6858000"/>
              <a:gd name="connsiteX833" fmla="*/ 5147818 w 7467600"/>
              <a:gd name="connsiteY833" fmla="*/ 322112 h 6858000"/>
              <a:gd name="connsiteX834" fmla="*/ 5060854 w 7467600"/>
              <a:gd name="connsiteY834" fmla="*/ 311882 h 6858000"/>
              <a:gd name="connsiteX835" fmla="*/ 4945989 w 7467600"/>
              <a:gd name="connsiteY835" fmla="*/ 300516 h 6858000"/>
              <a:gd name="connsiteX836" fmla="*/ 5410479 w 7467600"/>
              <a:gd name="connsiteY836" fmla="*/ 348434 h 6858000"/>
              <a:gd name="connsiteX837" fmla="*/ 5805386 w 7467600"/>
              <a:gd name="connsiteY837" fmla="*/ 239240 h 6858000"/>
              <a:gd name="connsiteX838" fmla="*/ 5905192 w 7467600"/>
              <a:gd name="connsiteY838" fmla="*/ 163079 h 6858000"/>
              <a:gd name="connsiteX839" fmla="*/ 5865655 w 7467600"/>
              <a:gd name="connsiteY839" fmla="*/ 171901 h 6858000"/>
              <a:gd name="connsiteX840" fmla="*/ 5259740 w 7467600"/>
              <a:gd name="connsiteY840" fmla="*/ 257013 h 6858000"/>
              <a:gd name="connsiteX841" fmla="*/ 5208466 w 7467600"/>
              <a:gd name="connsiteY841" fmla="*/ 257550 h 6858000"/>
              <a:gd name="connsiteX842" fmla="*/ 4980204 w 7467600"/>
              <a:gd name="connsiteY842" fmla="*/ 271903 h 6858000"/>
              <a:gd name="connsiteX843" fmla="*/ 5068068 w 7467600"/>
              <a:gd name="connsiteY843" fmla="*/ 282244 h 6858000"/>
              <a:gd name="connsiteX844" fmla="*/ 5153231 w 7467600"/>
              <a:gd name="connsiteY844" fmla="*/ 292240 h 6858000"/>
              <a:gd name="connsiteX845" fmla="*/ 5426491 w 7467600"/>
              <a:gd name="connsiteY845" fmla="*/ 281128 h 6858000"/>
              <a:gd name="connsiteX846" fmla="*/ 5731212 w 7467600"/>
              <a:gd name="connsiteY846" fmla="*/ 231951 h 6858000"/>
              <a:gd name="connsiteX847" fmla="*/ 5905192 w 7467600"/>
              <a:gd name="connsiteY847" fmla="*/ 163079 h 6858000"/>
              <a:gd name="connsiteX848" fmla="*/ 5944437 w 7467600"/>
              <a:gd name="connsiteY848" fmla="*/ 113829 h 6858000"/>
              <a:gd name="connsiteX849" fmla="*/ 5825032 w 7467600"/>
              <a:gd name="connsiteY849" fmla="*/ 146405 h 6858000"/>
              <a:gd name="connsiteX850" fmla="*/ 4955599 w 7467600"/>
              <a:gd name="connsiteY850" fmla="*/ 247008 h 6858000"/>
              <a:gd name="connsiteX851" fmla="*/ 5210104 w 7467600"/>
              <a:gd name="connsiteY851" fmla="*/ 228123 h 6858000"/>
              <a:gd name="connsiteX852" fmla="*/ 5261015 w 7467600"/>
              <a:gd name="connsiteY852" fmla="*/ 227087 h 6858000"/>
              <a:gd name="connsiteX853" fmla="*/ 5861181 w 7467600"/>
              <a:gd name="connsiteY853" fmla="*/ 143093 h 6858000"/>
              <a:gd name="connsiteX854" fmla="*/ 5961252 w 7467600"/>
              <a:gd name="connsiteY854" fmla="*/ 114820 h 6858000"/>
              <a:gd name="connsiteX855" fmla="*/ 5944437 w 7467600"/>
              <a:gd name="connsiteY855" fmla="*/ 113829 h 6858000"/>
              <a:gd name="connsiteX856" fmla="*/ 3882765 w 7467600"/>
              <a:gd name="connsiteY856" fmla="*/ 0 h 6858000"/>
              <a:gd name="connsiteX857" fmla="*/ 3995099 w 7467600"/>
              <a:gd name="connsiteY857" fmla="*/ 0 h 6858000"/>
              <a:gd name="connsiteX858" fmla="*/ 4163818 w 7467600"/>
              <a:gd name="connsiteY858" fmla="*/ 234104 h 6858000"/>
              <a:gd name="connsiteX859" fmla="*/ 4172099 w 7467600"/>
              <a:gd name="connsiteY859" fmla="*/ 234207 h 6858000"/>
              <a:gd name="connsiteX860" fmla="*/ 4784282 w 7467600"/>
              <a:gd name="connsiteY860" fmla="*/ 276561 h 6858000"/>
              <a:gd name="connsiteX861" fmla="*/ 4801687 w 7467600"/>
              <a:gd name="connsiteY861" fmla="*/ 267764 h 6858000"/>
              <a:gd name="connsiteX862" fmla="*/ 6082788 w 7467600"/>
              <a:gd name="connsiteY862" fmla="*/ 64119 h 6858000"/>
              <a:gd name="connsiteX863" fmla="*/ 6099442 w 7467600"/>
              <a:gd name="connsiteY863" fmla="*/ 82568 h 6858000"/>
              <a:gd name="connsiteX864" fmla="*/ 4804137 w 7467600"/>
              <a:gd name="connsiteY864" fmla="*/ 320931 h 6858000"/>
              <a:gd name="connsiteX865" fmla="*/ 4227047 w 7467600"/>
              <a:gd name="connsiteY865" fmla="*/ 313415 h 6858000"/>
              <a:gd name="connsiteX866" fmla="*/ 4346041 w 7467600"/>
              <a:gd name="connsiteY866" fmla="*/ 456086 h 6858000"/>
              <a:gd name="connsiteX867" fmla="*/ 4870967 w 7467600"/>
              <a:gd name="connsiteY867" fmla="*/ 963061 h 6858000"/>
              <a:gd name="connsiteX868" fmla="*/ 4889647 w 7467600"/>
              <a:gd name="connsiteY868" fmla="*/ 957147 h 6858000"/>
              <a:gd name="connsiteX869" fmla="*/ 5422504 w 7467600"/>
              <a:gd name="connsiteY869" fmla="*/ 805191 h 6858000"/>
              <a:gd name="connsiteX870" fmla="*/ 6087656 w 7467600"/>
              <a:gd name="connsiteY870" fmla="*/ 826703 h 6858000"/>
              <a:gd name="connsiteX871" fmla="*/ 6058717 w 7467600"/>
              <a:gd name="connsiteY871" fmla="*/ 865992 h 6858000"/>
              <a:gd name="connsiteX872" fmla="*/ 4974153 w 7467600"/>
              <a:gd name="connsiteY872" fmla="*/ 1045456 h 6858000"/>
              <a:gd name="connsiteX873" fmla="*/ 5627835 w 7467600"/>
              <a:gd name="connsiteY873" fmla="*/ 1472077 h 6858000"/>
              <a:gd name="connsiteX874" fmla="*/ 5629817 w 7467600"/>
              <a:gd name="connsiteY874" fmla="*/ 1471412 h 6858000"/>
              <a:gd name="connsiteX875" fmla="*/ 5634124 w 7467600"/>
              <a:gd name="connsiteY875" fmla="*/ 1470572 h 6858000"/>
              <a:gd name="connsiteX876" fmla="*/ 5755832 w 7467600"/>
              <a:gd name="connsiteY876" fmla="*/ 1383886 h 6858000"/>
              <a:gd name="connsiteX877" fmla="*/ 6014186 w 7467600"/>
              <a:gd name="connsiteY877" fmla="*/ 1279799 h 6858000"/>
              <a:gd name="connsiteX878" fmla="*/ 6901619 w 7467600"/>
              <a:gd name="connsiteY878" fmla="*/ 1047874 h 6858000"/>
              <a:gd name="connsiteX879" fmla="*/ 6931566 w 7467600"/>
              <a:gd name="connsiteY879" fmla="*/ 1062034 h 6858000"/>
              <a:gd name="connsiteX880" fmla="*/ 5790982 w 7467600"/>
              <a:gd name="connsiteY880" fmla="*/ 1561380 h 6858000"/>
              <a:gd name="connsiteX881" fmla="*/ 6188971 w 7467600"/>
              <a:gd name="connsiteY881" fmla="*/ 1755168 h 6858000"/>
              <a:gd name="connsiteX882" fmla="*/ 6202446 w 7467600"/>
              <a:gd name="connsiteY882" fmla="*/ 1752268 h 6858000"/>
              <a:gd name="connsiteX883" fmla="*/ 7179560 w 7467600"/>
              <a:gd name="connsiteY883" fmla="*/ 1467551 h 6858000"/>
              <a:gd name="connsiteX884" fmla="*/ 7158730 w 7467600"/>
              <a:gd name="connsiteY884" fmla="*/ 1507835 h 6858000"/>
              <a:gd name="connsiteX885" fmla="*/ 6326959 w 7467600"/>
              <a:gd name="connsiteY885" fmla="*/ 1817686 h 6858000"/>
              <a:gd name="connsiteX886" fmla="*/ 6537433 w 7467600"/>
              <a:gd name="connsiteY886" fmla="*/ 1907790 h 6858000"/>
              <a:gd name="connsiteX887" fmla="*/ 6550221 w 7467600"/>
              <a:gd name="connsiteY887" fmla="*/ 1910729 h 6858000"/>
              <a:gd name="connsiteX888" fmla="*/ 6964438 w 7467600"/>
              <a:gd name="connsiteY888" fmla="*/ 2209505 h 6858000"/>
              <a:gd name="connsiteX889" fmla="*/ 7367862 w 7467600"/>
              <a:gd name="connsiteY889" fmla="*/ 2806833 h 6858000"/>
              <a:gd name="connsiteX890" fmla="*/ 7364329 w 7467600"/>
              <a:gd name="connsiteY890" fmla="*/ 2826907 h 6858000"/>
              <a:gd name="connsiteX891" fmla="*/ 7290545 w 7467600"/>
              <a:gd name="connsiteY891" fmla="*/ 2850663 h 6858000"/>
              <a:gd name="connsiteX892" fmla="*/ 6472036 w 7467600"/>
              <a:gd name="connsiteY892" fmla="*/ 1959003 h 6858000"/>
              <a:gd name="connsiteX893" fmla="*/ 5792897 w 7467600"/>
              <a:gd name="connsiteY893" fmla="*/ 1647747 h 6858000"/>
              <a:gd name="connsiteX894" fmla="*/ 5842751 w 7467600"/>
              <a:gd name="connsiteY894" fmla="*/ 1816112 h 6858000"/>
              <a:gd name="connsiteX895" fmla="*/ 5847424 w 7467600"/>
              <a:gd name="connsiteY895" fmla="*/ 1815776 h 6858000"/>
              <a:gd name="connsiteX896" fmla="*/ 6399821 w 7467600"/>
              <a:gd name="connsiteY896" fmla="*/ 2344799 h 6858000"/>
              <a:gd name="connsiteX897" fmla="*/ 6323232 w 7467600"/>
              <a:gd name="connsiteY897" fmla="*/ 2389634 h 6858000"/>
              <a:gd name="connsiteX898" fmla="*/ 5942958 w 7467600"/>
              <a:gd name="connsiteY898" fmla="*/ 2077708 h 6858000"/>
              <a:gd name="connsiteX899" fmla="*/ 5921559 w 7467600"/>
              <a:gd name="connsiteY899" fmla="*/ 2378596 h 6858000"/>
              <a:gd name="connsiteX900" fmla="*/ 5817651 w 7467600"/>
              <a:gd name="connsiteY900" fmla="*/ 3023919 h 6858000"/>
              <a:gd name="connsiteX901" fmla="*/ 5729634 w 7467600"/>
              <a:gd name="connsiteY901" fmla="*/ 3051849 h 6858000"/>
              <a:gd name="connsiteX902" fmla="*/ 5611018 w 7467600"/>
              <a:gd name="connsiteY902" fmla="*/ 2316769 h 6858000"/>
              <a:gd name="connsiteX903" fmla="*/ 5687608 w 7467600"/>
              <a:gd name="connsiteY903" fmla="*/ 2039972 h 6858000"/>
              <a:gd name="connsiteX904" fmla="*/ 5657554 w 7467600"/>
              <a:gd name="connsiteY904" fmla="*/ 1576445 h 6858000"/>
              <a:gd name="connsiteX905" fmla="*/ 5150475 w 7467600"/>
              <a:gd name="connsiteY905" fmla="*/ 1274012 h 6858000"/>
              <a:gd name="connsiteX906" fmla="*/ 5349142 w 7467600"/>
              <a:gd name="connsiteY906" fmla="*/ 2204405 h 6858000"/>
              <a:gd name="connsiteX907" fmla="*/ 5262214 w 7467600"/>
              <a:gd name="connsiteY907" fmla="*/ 2233836 h 6858000"/>
              <a:gd name="connsiteX908" fmla="*/ 4981539 w 7467600"/>
              <a:gd name="connsiteY908" fmla="*/ 1542201 h 6858000"/>
              <a:gd name="connsiteX909" fmla="*/ 4958461 w 7467600"/>
              <a:gd name="connsiteY909" fmla="*/ 1136957 h 6858000"/>
              <a:gd name="connsiteX910" fmla="*/ 4655015 w 7467600"/>
              <a:gd name="connsiteY910" fmla="*/ 891426 h 6858000"/>
              <a:gd name="connsiteX911" fmla="*/ 4348002 w 7467600"/>
              <a:gd name="connsiteY911" fmla="*/ 2205895 h 6858000"/>
              <a:gd name="connsiteX912" fmla="*/ 4262250 w 7467600"/>
              <a:gd name="connsiteY912" fmla="*/ 2219972 h 6858000"/>
              <a:gd name="connsiteX913" fmla="*/ 4550611 w 7467600"/>
              <a:gd name="connsiteY913" fmla="*/ 817540 h 6858000"/>
              <a:gd name="connsiteX914" fmla="*/ 4564418 w 7467600"/>
              <a:gd name="connsiteY914" fmla="*/ 808293 h 6858000"/>
              <a:gd name="connsiteX915" fmla="*/ 4266388 w 7467600"/>
              <a:gd name="connsiteY915" fmla="*/ 500083 h 6858000"/>
              <a:gd name="connsiteX916" fmla="*/ 4032842 w 7467600"/>
              <a:gd name="connsiteY916" fmla="*/ 211809 h 6858000"/>
              <a:gd name="connsiteX917" fmla="*/ 3882765 w 7467600"/>
              <a:gd name="connsiteY917" fmla="*/ 0 h 6858000"/>
              <a:gd name="connsiteX918" fmla="*/ 3721337 w 7467600"/>
              <a:gd name="connsiteY918" fmla="*/ 0 h 6858000"/>
              <a:gd name="connsiteX919" fmla="*/ 3797544 w 7467600"/>
              <a:gd name="connsiteY919" fmla="*/ 0 h 6858000"/>
              <a:gd name="connsiteX920" fmla="*/ 3775734 w 7467600"/>
              <a:gd name="connsiteY920" fmla="*/ 95131 h 6858000"/>
              <a:gd name="connsiteX921" fmla="*/ 3724807 w 7467600"/>
              <a:gd name="connsiteY921" fmla="*/ 272257 h 6858000"/>
              <a:gd name="connsiteX922" fmla="*/ 3726844 w 7467600"/>
              <a:gd name="connsiteY922" fmla="*/ 282988 h 6858000"/>
              <a:gd name="connsiteX923" fmla="*/ 3742664 w 7467600"/>
              <a:gd name="connsiteY923" fmla="*/ 279918 h 6858000"/>
              <a:gd name="connsiteX924" fmla="*/ 4103910 w 7467600"/>
              <a:gd name="connsiteY924" fmla="*/ 1161917 h 6858000"/>
              <a:gd name="connsiteX925" fmla="*/ 4020269 w 7467600"/>
              <a:gd name="connsiteY925" fmla="*/ 1200406 h 6858000"/>
              <a:gd name="connsiteX926" fmla="*/ 3674882 w 7467600"/>
              <a:gd name="connsiteY926" fmla="*/ 488524 h 6858000"/>
              <a:gd name="connsiteX927" fmla="*/ 3132682 w 7467600"/>
              <a:gd name="connsiteY927" fmla="*/ 1072284 h 6858000"/>
              <a:gd name="connsiteX928" fmla="*/ 2716346 w 7467600"/>
              <a:gd name="connsiteY928" fmla="*/ 1276376 h 6858000"/>
              <a:gd name="connsiteX929" fmla="*/ 2716772 w 7467600"/>
              <a:gd name="connsiteY929" fmla="*/ 1255462 h 6858000"/>
              <a:gd name="connsiteX930" fmla="*/ 3471096 w 7467600"/>
              <a:gd name="connsiteY930" fmla="*/ 437072 h 6858000"/>
              <a:gd name="connsiteX931" fmla="*/ 3639057 w 7467600"/>
              <a:gd name="connsiteY931" fmla="*/ 286334 h 6858000"/>
              <a:gd name="connsiteX932" fmla="*/ 3640309 w 7467600"/>
              <a:gd name="connsiteY932" fmla="*/ 284664 h 6858000"/>
              <a:gd name="connsiteX933" fmla="*/ 3646022 w 7467600"/>
              <a:gd name="connsiteY933" fmla="*/ 276711 h 6858000"/>
              <a:gd name="connsiteX934" fmla="*/ 3707943 w 7467600"/>
              <a:gd name="connsiteY934" fmla="*/ 65958 h 6858000"/>
              <a:gd name="connsiteX935" fmla="*/ 3721337 w 7467600"/>
              <a:gd name="connsiteY935" fmla="*/ 0 h 6858000"/>
              <a:gd name="connsiteX936" fmla="*/ 2867960 w 7467600"/>
              <a:gd name="connsiteY936" fmla="*/ 0 h 6858000"/>
              <a:gd name="connsiteX937" fmla="*/ 2926351 w 7467600"/>
              <a:gd name="connsiteY937" fmla="*/ 0 h 6858000"/>
              <a:gd name="connsiteX938" fmla="*/ 2902823 w 7467600"/>
              <a:gd name="connsiteY938" fmla="*/ 262929 h 6858000"/>
              <a:gd name="connsiteX939" fmla="*/ 2940663 w 7467600"/>
              <a:gd name="connsiteY939" fmla="*/ 140884 h 6858000"/>
              <a:gd name="connsiteX940" fmla="*/ 2947039 w 7467600"/>
              <a:gd name="connsiteY940" fmla="*/ 122524 h 6858000"/>
              <a:gd name="connsiteX941" fmla="*/ 2984316 w 7467600"/>
              <a:gd name="connsiteY941" fmla="*/ 0 h 6858000"/>
              <a:gd name="connsiteX942" fmla="*/ 3016114 w 7467600"/>
              <a:gd name="connsiteY942" fmla="*/ 0 h 6858000"/>
              <a:gd name="connsiteX943" fmla="*/ 2979949 w 7467600"/>
              <a:gd name="connsiteY943" fmla="*/ 119274 h 6858000"/>
              <a:gd name="connsiteX944" fmla="*/ 3023879 w 7467600"/>
              <a:gd name="connsiteY944" fmla="*/ 0 h 6858000"/>
              <a:gd name="connsiteX945" fmla="*/ 3105400 w 7467600"/>
              <a:gd name="connsiteY945" fmla="*/ 0 h 6858000"/>
              <a:gd name="connsiteX946" fmla="*/ 3094669 w 7467600"/>
              <a:gd name="connsiteY946" fmla="*/ 30308 h 6858000"/>
              <a:gd name="connsiteX947" fmla="*/ 2901945 w 7467600"/>
              <a:gd name="connsiteY947" fmla="*/ 466538 h 6858000"/>
              <a:gd name="connsiteX948" fmla="*/ 2815209 w 7467600"/>
              <a:gd name="connsiteY948" fmla="*/ 497361 h 6858000"/>
              <a:gd name="connsiteX949" fmla="*/ 2844845 w 7467600"/>
              <a:gd name="connsiteY949" fmla="*/ 127638 h 6858000"/>
              <a:gd name="connsiteX950" fmla="*/ 2867960 w 7467600"/>
              <a:gd name="connsiteY950" fmla="*/ 0 h 6858000"/>
              <a:gd name="connsiteX951" fmla="*/ 1057230 w 7467600"/>
              <a:gd name="connsiteY951" fmla="*/ 0 h 6858000"/>
              <a:gd name="connsiteX952" fmla="*/ 1111003 w 7467600"/>
              <a:gd name="connsiteY952" fmla="*/ 0 h 6858000"/>
              <a:gd name="connsiteX953" fmla="*/ 1125553 w 7467600"/>
              <a:gd name="connsiteY953" fmla="*/ 52588 h 6858000"/>
              <a:gd name="connsiteX954" fmla="*/ 1304276 w 7467600"/>
              <a:gd name="connsiteY954" fmla="*/ 476275 h 6858000"/>
              <a:gd name="connsiteX955" fmla="*/ 1492066 w 7467600"/>
              <a:gd name="connsiteY955" fmla="*/ 886333 h 6858000"/>
              <a:gd name="connsiteX956" fmla="*/ 1423698 w 7467600"/>
              <a:gd name="connsiteY956" fmla="*/ 710817 h 6858000"/>
              <a:gd name="connsiteX957" fmla="*/ 1357609 w 7467600"/>
              <a:gd name="connsiteY957" fmla="*/ 532892 h 6858000"/>
              <a:gd name="connsiteX958" fmla="*/ 1309550 w 7467600"/>
              <a:gd name="connsiteY958" fmla="*/ 374031 h 6858000"/>
              <a:gd name="connsiteX959" fmla="*/ 1193673 w 7467600"/>
              <a:gd name="connsiteY959" fmla="*/ 49533 h 6858000"/>
              <a:gd name="connsiteX960" fmla="*/ 1164391 w 7467600"/>
              <a:gd name="connsiteY960" fmla="*/ 0 h 6858000"/>
              <a:gd name="connsiteX961" fmla="*/ 1200666 w 7467600"/>
              <a:gd name="connsiteY961" fmla="*/ 0 h 6858000"/>
              <a:gd name="connsiteX962" fmla="*/ 1223408 w 7467600"/>
              <a:gd name="connsiteY962" fmla="*/ 38996 h 6858000"/>
              <a:gd name="connsiteX963" fmla="*/ 1339635 w 7467600"/>
              <a:gd name="connsiteY963" fmla="*/ 365517 h 6858000"/>
              <a:gd name="connsiteX964" fmla="*/ 1387469 w 7467600"/>
              <a:gd name="connsiteY964" fmla="*/ 523079 h 6858000"/>
              <a:gd name="connsiteX965" fmla="*/ 1452685 w 7467600"/>
              <a:gd name="connsiteY965" fmla="*/ 699806 h 6858000"/>
              <a:gd name="connsiteX966" fmla="*/ 1492092 w 7467600"/>
              <a:gd name="connsiteY966" fmla="*/ 800424 h 6858000"/>
              <a:gd name="connsiteX967" fmla="*/ 1455302 w 7467600"/>
              <a:gd name="connsiteY967" fmla="*/ 632913 h 6858000"/>
              <a:gd name="connsiteX968" fmla="*/ 1222336 w 7467600"/>
              <a:gd name="connsiteY968" fmla="*/ 9480 h 6858000"/>
              <a:gd name="connsiteX969" fmla="*/ 1214634 w 7467600"/>
              <a:gd name="connsiteY969" fmla="*/ 0 h 6858000"/>
              <a:gd name="connsiteX970" fmla="*/ 1289827 w 7467600"/>
              <a:gd name="connsiteY970" fmla="*/ 0 h 6858000"/>
              <a:gd name="connsiteX971" fmla="*/ 1321076 w 7467600"/>
              <a:gd name="connsiteY971" fmla="*/ 59722 h 6858000"/>
              <a:gd name="connsiteX972" fmla="*/ 1512579 w 7467600"/>
              <a:gd name="connsiteY972" fmla="*/ 626441 h 6858000"/>
              <a:gd name="connsiteX973" fmla="*/ 1506076 w 7467600"/>
              <a:gd name="connsiteY973" fmla="*/ 1089289 h 6858000"/>
              <a:gd name="connsiteX974" fmla="*/ 1486346 w 7467600"/>
              <a:gd name="connsiteY974" fmla="*/ 1079919 h 6858000"/>
              <a:gd name="connsiteX975" fmla="*/ 1070511 w 7467600"/>
              <a:gd name="connsiteY975" fmla="*/ 48609 h 6858000"/>
              <a:gd name="connsiteX976" fmla="*/ 1057230 w 7467600"/>
              <a:gd name="connsiteY976" fmla="*/ 0 h 6858000"/>
              <a:gd name="connsiteX977" fmla="*/ 43151 w 7467600"/>
              <a:gd name="connsiteY977" fmla="*/ 0 h 6858000"/>
              <a:gd name="connsiteX978" fmla="*/ 95283 w 7467600"/>
              <a:gd name="connsiteY978" fmla="*/ 0 h 6858000"/>
              <a:gd name="connsiteX979" fmla="*/ 300708 w 7467600"/>
              <a:gd name="connsiteY979" fmla="*/ 154571 h 6858000"/>
              <a:gd name="connsiteX980" fmla="*/ 530414 w 7467600"/>
              <a:gd name="connsiteY980" fmla="*/ 354673 h 6858000"/>
              <a:gd name="connsiteX981" fmla="*/ 333785 w 7467600"/>
              <a:gd name="connsiteY981" fmla="*/ 161564 h 6858000"/>
              <a:gd name="connsiteX982" fmla="*/ 147005 w 7467600"/>
              <a:gd name="connsiteY982" fmla="*/ 0 h 6858000"/>
              <a:gd name="connsiteX983" fmla="*/ 272509 w 7467600"/>
              <a:gd name="connsiteY983" fmla="*/ 0 h 6858000"/>
              <a:gd name="connsiteX984" fmla="*/ 326276 w 7467600"/>
              <a:gd name="connsiteY984" fmla="*/ 45847 h 6858000"/>
              <a:gd name="connsiteX985" fmla="*/ 823759 w 7467600"/>
              <a:gd name="connsiteY985" fmla="*/ 574145 h 6858000"/>
              <a:gd name="connsiteX986" fmla="*/ 811254 w 7467600"/>
              <a:gd name="connsiteY986" fmla="*/ 665546 h 6858000"/>
              <a:gd name="connsiteX987" fmla="*/ 154042 w 7467600"/>
              <a:gd name="connsiteY987" fmla="*/ 261522 h 6858000"/>
              <a:gd name="connsiteX988" fmla="*/ 13550 w 7467600"/>
              <a:gd name="connsiteY988" fmla="*/ 158423 h 6858000"/>
              <a:gd name="connsiteX989" fmla="*/ 0 w 7467600"/>
              <a:gd name="connsiteY989" fmla="*/ 146618 h 6858000"/>
              <a:gd name="connsiteX990" fmla="*/ 0 w 7467600"/>
              <a:gd name="connsiteY990" fmla="*/ 59161 h 6858000"/>
              <a:gd name="connsiteX991" fmla="*/ 45427 w 7467600"/>
              <a:gd name="connsiteY991" fmla="*/ 101078 h 6858000"/>
              <a:gd name="connsiteX992" fmla="*/ 630103 w 7467600"/>
              <a:gd name="connsiteY992" fmla="*/ 485885 h 6858000"/>
              <a:gd name="connsiteX993" fmla="*/ 532040 w 7467600"/>
              <a:gd name="connsiteY993" fmla="*/ 399359 h 6858000"/>
              <a:gd name="connsiteX994" fmla="*/ 517618 w 7467600"/>
              <a:gd name="connsiteY994" fmla="*/ 385726 h 6858000"/>
              <a:gd name="connsiteX995" fmla="*/ 285074 w 7467600"/>
              <a:gd name="connsiteY995" fmla="*/ 182755 h 6858000"/>
              <a:gd name="connsiteX996" fmla="*/ 43151 w 7467600"/>
              <a:gd name="connsiteY99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27465 w 7467600"/>
              <a:gd name="connsiteY127" fmla="*/ 5174181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1903353 w 7467600"/>
              <a:gd name="connsiteY140" fmla="*/ 5044827 h 6858000"/>
              <a:gd name="connsiteX141" fmla="*/ 1936931 w 7467600"/>
              <a:gd name="connsiteY141" fmla="*/ 5093954 h 6858000"/>
              <a:gd name="connsiteX142" fmla="*/ 2195868 w 7467600"/>
              <a:gd name="connsiteY142" fmla="*/ 5396574 h 6858000"/>
              <a:gd name="connsiteX143" fmla="*/ 2088852 w 7467600"/>
              <a:gd name="connsiteY143" fmla="*/ 5166123 h 6858000"/>
              <a:gd name="connsiteX144" fmla="*/ 1958241 w 7467600"/>
              <a:gd name="connsiteY144" fmla="*/ 5067955 h 6858000"/>
              <a:gd name="connsiteX145" fmla="*/ 1903353 w 7467600"/>
              <a:gd name="connsiteY145" fmla="*/ 5044827 h 6858000"/>
              <a:gd name="connsiteX146" fmla="*/ 1979378 w 7467600"/>
              <a:gd name="connsiteY146" fmla="*/ 4769504 h 6858000"/>
              <a:gd name="connsiteX147" fmla="*/ 2882120 w 7467600"/>
              <a:gd name="connsiteY147" fmla="*/ 5064547 h 6858000"/>
              <a:gd name="connsiteX148" fmla="*/ 2793103 w 7467600"/>
              <a:gd name="connsiteY148" fmla="*/ 5039699 h 6858000"/>
              <a:gd name="connsiteX149" fmla="*/ 2770041 w 7467600"/>
              <a:gd name="connsiteY149" fmla="*/ 5033634 h 6858000"/>
              <a:gd name="connsiteX150" fmla="*/ 1979378 w 7467600"/>
              <a:gd name="connsiteY150" fmla="*/ 4769504 h 6858000"/>
              <a:gd name="connsiteX151" fmla="*/ 1927410 w 7467600"/>
              <a:gd name="connsiteY151" fmla="*/ 4716164 h 6858000"/>
              <a:gd name="connsiteX152" fmla="*/ 1959587 w 7467600"/>
              <a:gd name="connsiteY152" fmla="*/ 4728849 h 6858000"/>
              <a:gd name="connsiteX153" fmla="*/ 2777707 w 7467600"/>
              <a:gd name="connsiteY153" fmla="*/ 5003991 h 6858000"/>
              <a:gd name="connsiteX154" fmla="*/ 2800768 w 7467600"/>
              <a:gd name="connsiteY154" fmla="*/ 5010056 h 6858000"/>
              <a:gd name="connsiteX155" fmla="*/ 2879408 w 7467600"/>
              <a:gd name="connsiteY155" fmla="*/ 5031590 h 6858000"/>
              <a:gd name="connsiteX156" fmla="*/ 2862295 w 7467600"/>
              <a:gd name="connsiteY156" fmla="*/ 5022958 h 6858000"/>
              <a:gd name="connsiteX157" fmla="*/ 2813343 w 7467600"/>
              <a:gd name="connsiteY157" fmla="*/ 4998369 h 6858000"/>
              <a:gd name="connsiteX158" fmla="*/ 2646245 w 7467600"/>
              <a:gd name="connsiteY158" fmla="*/ 4930999 h 6858000"/>
              <a:gd name="connsiteX159" fmla="*/ 1999243 w 7467600"/>
              <a:gd name="connsiteY159" fmla="*/ 4730524 h 6858000"/>
              <a:gd name="connsiteX160" fmla="*/ 1979527 w 7467600"/>
              <a:gd name="connsiteY160" fmla="*/ 4726651 h 6858000"/>
              <a:gd name="connsiteX161" fmla="*/ 1927410 w 7467600"/>
              <a:gd name="connsiteY161" fmla="*/ 4716164 h 6858000"/>
              <a:gd name="connsiteX162" fmla="*/ 1997014 w 7467600"/>
              <a:gd name="connsiteY162" fmla="*/ 4698007 h 6858000"/>
              <a:gd name="connsiteX163" fmla="*/ 2005458 w 7467600"/>
              <a:gd name="connsiteY163" fmla="*/ 4699540 h 6858000"/>
              <a:gd name="connsiteX164" fmla="*/ 2657186 w 7467600"/>
              <a:gd name="connsiteY164" fmla="*/ 4901687 h 6858000"/>
              <a:gd name="connsiteX165" fmla="*/ 2826662 w 7467600"/>
              <a:gd name="connsiteY165" fmla="*/ 4970362 h 6858000"/>
              <a:gd name="connsiteX166" fmla="*/ 2876100 w 7467600"/>
              <a:gd name="connsiteY166" fmla="*/ 4995397 h 6858000"/>
              <a:gd name="connsiteX167" fmla="*/ 3042600 w 7467600"/>
              <a:gd name="connsiteY167" fmla="*/ 5059532 h 6858000"/>
              <a:gd name="connsiteX168" fmla="*/ 1997014 w 7467600"/>
              <a:gd name="connsiteY168" fmla="*/ 4698007 h 6858000"/>
              <a:gd name="connsiteX169" fmla="*/ 2305292 w 7467600"/>
              <a:gd name="connsiteY169" fmla="*/ 4219492 h 6858000"/>
              <a:gd name="connsiteX170" fmla="*/ 3360922 w 7467600"/>
              <a:gd name="connsiteY170" fmla="*/ 4529373 h 6858000"/>
              <a:gd name="connsiteX171" fmla="*/ 3492420 w 7467600"/>
              <a:gd name="connsiteY171" fmla="*/ 4510145 h 6858000"/>
              <a:gd name="connsiteX172" fmla="*/ 3364086 w 7467600"/>
              <a:gd name="connsiteY172" fmla="*/ 4480340 h 6858000"/>
              <a:gd name="connsiteX173" fmla="*/ 3225818 w 7467600"/>
              <a:gd name="connsiteY173" fmla="*/ 4411822 h 6858000"/>
              <a:gd name="connsiteX174" fmla="*/ 3129696 w 7467600"/>
              <a:gd name="connsiteY174" fmla="*/ 4360704 h 6858000"/>
              <a:gd name="connsiteX175" fmla="*/ 2814545 w 7467600"/>
              <a:gd name="connsiteY175" fmla="*/ 4282955 h 6858000"/>
              <a:gd name="connsiteX176" fmla="*/ 2305292 w 7467600"/>
              <a:gd name="connsiteY176" fmla="*/ 4219492 h 6858000"/>
              <a:gd name="connsiteX177" fmla="*/ 2626982 w 7467600"/>
              <a:gd name="connsiteY177" fmla="*/ 4206450 h 6858000"/>
              <a:gd name="connsiteX178" fmla="*/ 2490617 w 7467600"/>
              <a:gd name="connsiteY178" fmla="*/ 4206951 h 6858000"/>
              <a:gd name="connsiteX179" fmla="*/ 2819869 w 7467600"/>
              <a:gd name="connsiteY179" fmla="*/ 4252936 h 6858000"/>
              <a:gd name="connsiteX180" fmla="*/ 3143018 w 7467600"/>
              <a:gd name="connsiteY180" fmla="*/ 4332698 h 6858000"/>
              <a:gd name="connsiteX181" fmla="*/ 3241520 w 7467600"/>
              <a:gd name="connsiteY181" fmla="*/ 4385112 h 6858000"/>
              <a:gd name="connsiteX182" fmla="*/ 3374575 w 7467600"/>
              <a:gd name="connsiteY182" fmla="*/ 4451517 h 6858000"/>
              <a:gd name="connsiteX183" fmla="*/ 3505221 w 7467600"/>
              <a:gd name="connsiteY183" fmla="*/ 4480757 h 6858000"/>
              <a:gd name="connsiteX184" fmla="*/ 2626982 w 7467600"/>
              <a:gd name="connsiteY184" fmla="*/ 4206450 h 6858000"/>
              <a:gd name="connsiteX185" fmla="*/ 1310106 w 7467600"/>
              <a:gd name="connsiteY185" fmla="*/ 3943217 h 6858000"/>
              <a:gd name="connsiteX186" fmla="*/ 854994 w 7467600"/>
              <a:gd name="connsiteY186" fmla="*/ 4399136 h 6858000"/>
              <a:gd name="connsiteX187" fmla="*/ 742462 w 7467600"/>
              <a:gd name="connsiteY187" fmla="*/ 4594648 h 6858000"/>
              <a:gd name="connsiteX188" fmla="*/ 820602 w 7467600"/>
              <a:gd name="connsiteY188" fmla="*/ 4485915 h 6858000"/>
              <a:gd name="connsiteX189" fmla="*/ 878295 w 7467600"/>
              <a:gd name="connsiteY189" fmla="*/ 4403594 h 6858000"/>
              <a:gd name="connsiteX190" fmla="*/ 1240607 w 7467600"/>
              <a:gd name="connsiteY190" fmla="*/ 4010401 h 6858000"/>
              <a:gd name="connsiteX191" fmla="*/ 1310106 w 7467600"/>
              <a:gd name="connsiteY191" fmla="*/ 3943217 h 6858000"/>
              <a:gd name="connsiteX192" fmla="*/ 1423113 w 7467600"/>
              <a:gd name="connsiteY192" fmla="*/ 3874565 h 6858000"/>
              <a:gd name="connsiteX193" fmla="*/ 1260565 w 7467600"/>
              <a:gd name="connsiteY193" fmla="*/ 4031982 h 6858000"/>
              <a:gd name="connsiteX194" fmla="*/ 901900 w 7467600"/>
              <a:gd name="connsiteY194" fmla="*/ 4421236 h 6858000"/>
              <a:gd name="connsiteX195" fmla="*/ 845044 w 7467600"/>
              <a:gd name="connsiteY195" fmla="*/ 4502436 h 6858000"/>
              <a:gd name="connsiteX196" fmla="*/ 685926 w 7467600"/>
              <a:gd name="connsiteY196" fmla="*/ 4703069 h 6858000"/>
              <a:gd name="connsiteX197" fmla="*/ 684248 w 7467600"/>
              <a:gd name="connsiteY197" fmla="*/ 4706721 h 6858000"/>
              <a:gd name="connsiteX198" fmla="*/ 1423113 w 7467600"/>
              <a:gd name="connsiteY198" fmla="*/ 3874565 h 6858000"/>
              <a:gd name="connsiteX199" fmla="*/ 3316479 w 7467600"/>
              <a:gd name="connsiteY199" fmla="*/ 3872136 h 6858000"/>
              <a:gd name="connsiteX200" fmla="*/ 3546806 w 7467600"/>
              <a:gd name="connsiteY200" fmla="*/ 4356139 h 6858000"/>
              <a:gd name="connsiteX201" fmla="*/ 3364433 w 7467600"/>
              <a:gd name="connsiteY201" fmla="*/ 3953121 h 6858000"/>
              <a:gd name="connsiteX202" fmla="*/ 3316479 w 7467600"/>
              <a:gd name="connsiteY202" fmla="*/ 3872136 h 6858000"/>
              <a:gd name="connsiteX203" fmla="*/ 3291335 w 7467600"/>
              <a:gd name="connsiteY203" fmla="*/ 3767420 h 6858000"/>
              <a:gd name="connsiteX204" fmla="*/ 3390805 w 7467600"/>
              <a:gd name="connsiteY204" fmla="*/ 3937163 h 6858000"/>
              <a:gd name="connsiteX205" fmla="*/ 3579062 w 7467600"/>
              <a:gd name="connsiteY205" fmla="*/ 4359040 h 6858000"/>
              <a:gd name="connsiteX206" fmla="*/ 3467355 w 7467600"/>
              <a:gd name="connsiteY206" fmla="*/ 3988130 h 6858000"/>
              <a:gd name="connsiteX207" fmla="*/ 3310753 w 7467600"/>
              <a:gd name="connsiteY207" fmla="*/ 3787140 h 6858000"/>
              <a:gd name="connsiteX208" fmla="*/ 3291335 w 7467600"/>
              <a:gd name="connsiteY208" fmla="*/ 3767420 h 6858000"/>
              <a:gd name="connsiteX209" fmla="*/ 1635889 w 7467600"/>
              <a:gd name="connsiteY209" fmla="*/ 3709494 h 6858000"/>
              <a:gd name="connsiteX210" fmla="*/ 1634800 w 7467600"/>
              <a:gd name="connsiteY210" fmla="*/ 3731111 h 6858000"/>
              <a:gd name="connsiteX211" fmla="*/ 1635889 w 7467600"/>
              <a:gd name="connsiteY211" fmla="*/ 3709494 h 6858000"/>
              <a:gd name="connsiteX212" fmla="*/ 1510397 w 7467600"/>
              <a:gd name="connsiteY212" fmla="*/ 3684705 h 6858000"/>
              <a:gd name="connsiteX213" fmla="*/ 1146550 w 7467600"/>
              <a:gd name="connsiteY213" fmla="*/ 3802012 h 6858000"/>
              <a:gd name="connsiteX214" fmla="*/ 698834 w 7467600"/>
              <a:gd name="connsiteY214" fmla="*/ 3952272 h 6858000"/>
              <a:gd name="connsiteX215" fmla="*/ 34256 w 7467600"/>
              <a:gd name="connsiteY215" fmla="*/ 4347603 h 6858000"/>
              <a:gd name="connsiteX216" fmla="*/ 527241 w 7467600"/>
              <a:gd name="connsiteY216" fmla="*/ 4065078 h 6858000"/>
              <a:gd name="connsiteX217" fmla="*/ 1510397 w 7467600"/>
              <a:gd name="connsiteY217" fmla="*/ 3684705 h 6858000"/>
              <a:gd name="connsiteX218" fmla="*/ 1313114 w 7467600"/>
              <a:gd name="connsiteY218" fmla="*/ 3655216 h 6858000"/>
              <a:gd name="connsiteX219" fmla="*/ 1109304 w 7467600"/>
              <a:gd name="connsiteY219" fmla="*/ 3669030 h 6858000"/>
              <a:gd name="connsiteX220" fmla="*/ 8129 w 7467600"/>
              <a:gd name="connsiteY220" fmla="*/ 4330519 h 6858000"/>
              <a:gd name="connsiteX221" fmla="*/ 687572 w 7467600"/>
              <a:gd name="connsiteY221" fmla="*/ 3925629 h 6858000"/>
              <a:gd name="connsiteX222" fmla="*/ 1138365 w 7467600"/>
              <a:gd name="connsiteY222" fmla="*/ 3774515 h 6858000"/>
              <a:gd name="connsiteX223" fmla="*/ 1505579 w 7467600"/>
              <a:gd name="connsiteY223" fmla="*/ 3655526 h 6858000"/>
              <a:gd name="connsiteX224" fmla="*/ 1313114 w 7467600"/>
              <a:gd name="connsiteY224" fmla="*/ 3655216 h 6858000"/>
              <a:gd name="connsiteX225" fmla="*/ 3655073 w 7467600"/>
              <a:gd name="connsiteY225" fmla="*/ 3650884 h 6858000"/>
              <a:gd name="connsiteX226" fmla="*/ 3989938 w 7467600"/>
              <a:gd name="connsiteY226" fmla="*/ 3991685 h 6858000"/>
              <a:gd name="connsiteX227" fmla="*/ 4393907 w 7467600"/>
              <a:gd name="connsiteY227" fmla="*/ 4261258 h 6858000"/>
              <a:gd name="connsiteX228" fmla="*/ 4648051 w 7467600"/>
              <a:gd name="connsiteY228" fmla="*/ 4374051 h 6858000"/>
              <a:gd name="connsiteX229" fmla="*/ 4383389 w 7467600"/>
              <a:gd name="connsiteY229" fmla="*/ 4184369 h 6858000"/>
              <a:gd name="connsiteX230" fmla="*/ 4165508 w 7467600"/>
              <a:gd name="connsiteY230" fmla="*/ 4035196 h 6858000"/>
              <a:gd name="connsiteX231" fmla="*/ 4068162 w 7467600"/>
              <a:gd name="connsiteY231" fmla="*/ 3953394 h 6858000"/>
              <a:gd name="connsiteX232" fmla="*/ 3981416 w 7467600"/>
              <a:gd name="connsiteY232" fmla="*/ 3880482 h 6858000"/>
              <a:gd name="connsiteX233" fmla="*/ 3800147 w 7467600"/>
              <a:gd name="connsiteY233" fmla="*/ 3749872 h 6858000"/>
              <a:gd name="connsiteX234" fmla="*/ 3655073 w 7467600"/>
              <a:gd name="connsiteY234" fmla="*/ 3650884 h 6858000"/>
              <a:gd name="connsiteX235" fmla="*/ 3670252 w 7467600"/>
              <a:gd name="connsiteY235" fmla="*/ 3622798 h 6858000"/>
              <a:gd name="connsiteX236" fmla="*/ 3817258 w 7467600"/>
              <a:gd name="connsiteY236" fmla="*/ 3723577 h 6858000"/>
              <a:gd name="connsiteX237" fmla="*/ 4000461 w 7467600"/>
              <a:gd name="connsiteY237" fmla="*/ 3855966 h 6858000"/>
              <a:gd name="connsiteX238" fmla="*/ 4088180 w 7467600"/>
              <a:gd name="connsiteY238" fmla="*/ 3929774 h 6858000"/>
              <a:gd name="connsiteX239" fmla="*/ 4184555 w 7467600"/>
              <a:gd name="connsiteY239" fmla="*/ 4010683 h 6858000"/>
              <a:gd name="connsiteX240" fmla="*/ 4399563 w 7467600"/>
              <a:gd name="connsiteY240" fmla="*/ 4158106 h 6858000"/>
              <a:gd name="connsiteX241" fmla="*/ 4684469 w 7467600"/>
              <a:gd name="connsiteY241" fmla="*/ 4364680 h 6858000"/>
              <a:gd name="connsiteX242" fmla="*/ 4690271 w 7467600"/>
              <a:gd name="connsiteY242" fmla="*/ 4370034 h 6858000"/>
              <a:gd name="connsiteX243" fmla="*/ 4136093 w 7467600"/>
              <a:gd name="connsiteY243" fmla="*/ 3858466 h 6858000"/>
              <a:gd name="connsiteX244" fmla="*/ 3670252 w 7467600"/>
              <a:gd name="connsiteY244" fmla="*/ 3622798 h 6858000"/>
              <a:gd name="connsiteX245" fmla="*/ 4440129 w 7467600"/>
              <a:gd name="connsiteY245" fmla="*/ 3448571 h 6858000"/>
              <a:gd name="connsiteX246" fmla="*/ 4856525 w 7467600"/>
              <a:gd name="connsiteY246" fmla="*/ 3915351 h 6858000"/>
              <a:gd name="connsiteX247" fmla="*/ 5059055 w 7467600"/>
              <a:gd name="connsiteY247" fmla="*/ 4108918 h 6858000"/>
              <a:gd name="connsiteX248" fmla="*/ 5290070 w 7467600"/>
              <a:gd name="connsiteY248" fmla="*/ 4263619 h 6858000"/>
              <a:gd name="connsiteX249" fmla="*/ 4834991 w 7467600"/>
              <a:gd name="connsiteY249" fmla="*/ 3830985 h 6858000"/>
              <a:gd name="connsiteX250" fmla="*/ 4440129 w 7467600"/>
              <a:gd name="connsiteY250" fmla="*/ 3448571 h 6858000"/>
              <a:gd name="connsiteX251" fmla="*/ 4441737 w 7467600"/>
              <a:gd name="connsiteY251" fmla="*/ 3399734 h 6858000"/>
              <a:gd name="connsiteX252" fmla="*/ 4431236 w 7467600"/>
              <a:gd name="connsiteY252" fmla="*/ 3400954 h 6858000"/>
              <a:gd name="connsiteX253" fmla="*/ 4557150 w 7467600"/>
              <a:gd name="connsiteY253" fmla="*/ 3510023 h 6858000"/>
              <a:gd name="connsiteX254" fmla="*/ 4856936 w 7467600"/>
              <a:gd name="connsiteY254" fmla="*/ 3809146 h 6858000"/>
              <a:gd name="connsiteX255" fmla="*/ 5111996 w 7467600"/>
              <a:gd name="connsiteY255" fmla="*/ 4065759 h 6858000"/>
              <a:gd name="connsiteX256" fmla="*/ 5388878 w 7467600"/>
              <a:gd name="connsiteY256" fmla="*/ 4300185 h 6858000"/>
              <a:gd name="connsiteX257" fmla="*/ 5425556 w 7467600"/>
              <a:gd name="connsiteY257" fmla="*/ 4308967 h 6858000"/>
              <a:gd name="connsiteX258" fmla="*/ 4943646 w 7467600"/>
              <a:gd name="connsiteY258" fmla="*/ 3822916 h 6858000"/>
              <a:gd name="connsiteX259" fmla="*/ 4594837 w 7467600"/>
              <a:gd name="connsiteY259" fmla="*/ 3532274 h 6858000"/>
              <a:gd name="connsiteX260" fmla="*/ 4441737 w 7467600"/>
              <a:gd name="connsiteY260" fmla="*/ 3399734 h 6858000"/>
              <a:gd name="connsiteX261" fmla="*/ 5425834 w 7467600"/>
              <a:gd name="connsiteY261" fmla="*/ 3162785 h 6858000"/>
              <a:gd name="connsiteX262" fmla="*/ 5401644 w 7467600"/>
              <a:gd name="connsiteY262" fmla="*/ 3617847 h 6858000"/>
              <a:gd name="connsiteX263" fmla="*/ 5467256 w 7467600"/>
              <a:gd name="connsiteY263" fmla="*/ 4175494 h 6858000"/>
              <a:gd name="connsiteX264" fmla="*/ 5448069 w 7467600"/>
              <a:gd name="connsiteY264" fmla="*/ 3567554 h 6858000"/>
              <a:gd name="connsiteX265" fmla="*/ 5425834 w 7467600"/>
              <a:gd name="connsiteY265" fmla="*/ 3162785 h 6858000"/>
              <a:gd name="connsiteX266" fmla="*/ 1318687 w 7467600"/>
              <a:gd name="connsiteY266" fmla="*/ 3113840 h 6858000"/>
              <a:gd name="connsiteX267" fmla="*/ 1066793 w 7467600"/>
              <a:gd name="connsiteY267" fmla="*/ 3212171 h 6858000"/>
              <a:gd name="connsiteX268" fmla="*/ 993319 w 7467600"/>
              <a:gd name="connsiteY268" fmla="*/ 3247648 h 6858000"/>
              <a:gd name="connsiteX269" fmla="*/ 853081 w 7467600"/>
              <a:gd name="connsiteY269" fmla="*/ 3312410 h 6858000"/>
              <a:gd name="connsiteX270" fmla="*/ 805957 w 7467600"/>
              <a:gd name="connsiteY270" fmla="*/ 3330443 h 6858000"/>
              <a:gd name="connsiteX271" fmla="*/ 1318687 w 7467600"/>
              <a:gd name="connsiteY271" fmla="*/ 3113840 h 6858000"/>
              <a:gd name="connsiteX272" fmla="*/ 5453702 w 7467600"/>
              <a:gd name="connsiteY272" fmla="*/ 3090882 h 6858000"/>
              <a:gd name="connsiteX273" fmla="*/ 5480135 w 7467600"/>
              <a:gd name="connsiteY273" fmla="*/ 3565802 h 6858000"/>
              <a:gd name="connsiteX274" fmla="*/ 5499023 w 7467600"/>
              <a:gd name="connsiteY274" fmla="*/ 4166310 h 6858000"/>
              <a:gd name="connsiteX275" fmla="*/ 5547022 w 7467600"/>
              <a:gd name="connsiteY275" fmla="*/ 3607838 h 6858000"/>
              <a:gd name="connsiteX276" fmla="*/ 5515964 w 7467600"/>
              <a:gd name="connsiteY276" fmla="*/ 3378541 h 6858000"/>
              <a:gd name="connsiteX277" fmla="*/ 5453702 w 7467600"/>
              <a:gd name="connsiteY277" fmla="*/ 3090882 h 6858000"/>
              <a:gd name="connsiteX278" fmla="*/ 1238695 w 7467600"/>
              <a:gd name="connsiteY278" fmla="*/ 3076820 h 6858000"/>
              <a:gd name="connsiteX279" fmla="*/ 716371 w 7467600"/>
              <a:gd name="connsiteY279" fmla="*/ 3293249 h 6858000"/>
              <a:gd name="connsiteX280" fmla="*/ 579522 w 7467600"/>
              <a:gd name="connsiteY280" fmla="*/ 3371759 h 6858000"/>
              <a:gd name="connsiteX281" fmla="*/ 600288 w 7467600"/>
              <a:gd name="connsiteY281" fmla="*/ 3365555 h 6858000"/>
              <a:gd name="connsiteX282" fmla="*/ 840692 w 7467600"/>
              <a:gd name="connsiteY282" fmla="*/ 3284921 h 6858000"/>
              <a:gd name="connsiteX283" fmla="*/ 979248 w 7467600"/>
              <a:gd name="connsiteY283" fmla="*/ 3221003 h 6858000"/>
              <a:gd name="connsiteX284" fmla="*/ 1053282 w 7467600"/>
              <a:gd name="connsiteY284" fmla="*/ 3185247 h 6858000"/>
              <a:gd name="connsiteX285" fmla="*/ 1320603 w 7467600"/>
              <a:gd name="connsiteY285" fmla="*/ 3081281 h 6858000"/>
              <a:gd name="connsiteX286" fmla="*/ 1238695 w 7467600"/>
              <a:gd name="connsiteY286" fmla="*/ 3076820 h 6858000"/>
              <a:gd name="connsiteX287" fmla="*/ 5425627 w 7467600"/>
              <a:gd name="connsiteY287" fmla="*/ 2954192 h 6858000"/>
              <a:gd name="connsiteX288" fmla="*/ 5470770 w 7467600"/>
              <a:gd name="connsiteY288" fmla="*/ 3005435 h 6858000"/>
              <a:gd name="connsiteX289" fmla="*/ 5519779 w 7467600"/>
              <a:gd name="connsiteY289" fmla="*/ 4359223 h 6858000"/>
              <a:gd name="connsiteX290" fmla="*/ 5520293 w 7467600"/>
              <a:gd name="connsiteY290" fmla="*/ 4360602 h 6858000"/>
              <a:gd name="connsiteX291" fmla="*/ 5767221 w 7467600"/>
              <a:gd name="connsiteY291" fmla="*/ 4665564 h 6858000"/>
              <a:gd name="connsiteX292" fmla="*/ 6937169 w 7467600"/>
              <a:gd name="connsiteY292" fmla="*/ 4815941 h 6858000"/>
              <a:gd name="connsiteX293" fmla="*/ 6953922 w 7467600"/>
              <a:gd name="connsiteY293" fmla="*/ 4890068 h 6858000"/>
              <a:gd name="connsiteX294" fmla="*/ 6071359 w 7467600"/>
              <a:gd name="connsiteY294" fmla="*/ 4770770 h 6858000"/>
              <a:gd name="connsiteX295" fmla="*/ 6038839 w 7467600"/>
              <a:gd name="connsiteY295" fmla="*/ 4764474 h 6858000"/>
              <a:gd name="connsiteX296" fmla="*/ 6038706 w 7467600"/>
              <a:gd name="connsiteY296" fmla="*/ 4763847 h 6858000"/>
              <a:gd name="connsiteX297" fmla="*/ 6037784 w 7467600"/>
              <a:gd name="connsiteY297" fmla="*/ 4764270 h 6858000"/>
              <a:gd name="connsiteX298" fmla="*/ 6038839 w 7467600"/>
              <a:gd name="connsiteY298" fmla="*/ 4764474 h 6858000"/>
              <a:gd name="connsiteX299" fmla="*/ 6040338 w 7467600"/>
              <a:gd name="connsiteY299" fmla="*/ 4771418 h 6858000"/>
              <a:gd name="connsiteX300" fmla="*/ 6024488 w 7467600"/>
              <a:gd name="connsiteY300" fmla="*/ 4809903 h 6858000"/>
              <a:gd name="connsiteX301" fmla="*/ 5599771 w 7467600"/>
              <a:gd name="connsiteY301" fmla="*/ 5509652 h 6858000"/>
              <a:gd name="connsiteX302" fmla="*/ 5548843 w 7467600"/>
              <a:gd name="connsiteY302" fmla="*/ 5563845 h 6858000"/>
              <a:gd name="connsiteX303" fmla="*/ 5940952 w 7467600"/>
              <a:gd name="connsiteY303" fmla="*/ 6250028 h 6858000"/>
              <a:gd name="connsiteX304" fmla="*/ 6043441 w 7467600"/>
              <a:gd name="connsiteY304" fmla="*/ 6665847 h 6858000"/>
              <a:gd name="connsiteX305" fmla="*/ 6093432 w 7467600"/>
              <a:gd name="connsiteY305" fmla="*/ 6858000 h 6858000"/>
              <a:gd name="connsiteX306" fmla="*/ 6034344 w 7467600"/>
              <a:gd name="connsiteY306" fmla="*/ 6858000 h 6858000"/>
              <a:gd name="connsiteX307" fmla="*/ 6026679 w 7467600"/>
              <a:gd name="connsiteY307" fmla="*/ 6836959 h 6858000"/>
              <a:gd name="connsiteX308" fmla="*/ 5800441 w 7467600"/>
              <a:gd name="connsiteY308" fmla="*/ 6335286 h 6858000"/>
              <a:gd name="connsiteX309" fmla="*/ 5526562 w 7467600"/>
              <a:gd name="connsiteY309" fmla="*/ 5705388 h 6858000"/>
              <a:gd name="connsiteX310" fmla="*/ 5519640 w 7467600"/>
              <a:gd name="connsiteY310" fmla="*/ 5683774 h 6858000"/>
              <a:gd name="connsiteX311" fmla="*/ 5844559 w 7467600"/>
              <a:gd name="connsiteY311" fmla="*/ 6553349 h 6858000"/>
              <a:gd name="connsiteX312" fmla="*/ 5975994 w 7467600"/>
              <a:gd name="connsiteY312" fmla="*/ 6858000 h 6858000"/>
              <a:gd name="connsiteX313" fmla="*/ 5898547 w 7467600"/>
              <a:gd name="connsiteY313" fmla="*/ 6858000 h 6858000"/>
              <a:gd name="connsiteX314" fmla="*/ 5682041 w 7467600"/>
              <a:gd name="connsiteY314" fmla="*/ 6355860 h 6858000"/>
              <a:gd name="connsiteX315" fmla="*/ 5461758 w 7467600"/>
              <a:gd name="connsiteY315" fmla="*/ 5820220 h 6858000"/>
              <a:gd name="connsiteX316" fmla="*/ 5237282 w 7467600"/>
              <a:gd name="connsiteY316" fmla="*/ 6579086 h 6858000"/>
              <a:gd name="connsiteX317" fmla="*/ 5115009 w 7467600"/>
              <a:gd name="connsiteY317" fmla="*/ 6858000 h 6858000"/>
              <a:gd name="connsiteX318" fmla="*/ 5028074 w 7467600"/>
              <a:gd name="connsiteY318" fmla="*/ 6858000 h 6858000"/>
              <a:gd name="connsiteX319" fmla="*/ 5079508 w 7467600"/>
              <a:gd name="connsiteY319" fmla="*/ 6749074 h 6858000"/>
              <a:gd name="connsiteX320" fmla="*/ 5371846 w 7467600"/>
              <a:gd name="connsiteY320" fmla="*/ 5924413 h 6858000"/>
              <a:gd name="connsiteX321" fmla="*/ 5270512 w 7467600"/>
              <a:gd name="connsiteY321" fmla="*/ 6138975 h 6858000"/>
              <a:gd name="connsiteX322" fmla="*/ 5062409 w 7467600"/>
              <a:gd name="connsiteY322" fmla="*/ 6653544 h 6858000"/>
              <a:gd name="connsiteX323" fmla="*/ 5036628 w 7467600"/>
              <a:gd name="connsiteY323" fmla="*/ 6754247 h 6858000"/>
              <a:gd name="connsiteX324" fmla="*/ 5009112 w 7467600"/>
              <a:gd name="connsiteY324" fmla="*/ 6858000 h 6858000"/>
              <a:gd name="connsiteX325" fmla="*/ 4976679 w 7467600"/>
              <a:gd name="connsiteY325" fmla="*/ 6858000 h 6858000"/>
              <a:gd name="connsiteX326" fmla="*/ 5006537 w 7467600"/>
              <a:gd name="connsiteY326" fmla="*/ 6747068 h 6858000"/>
              <a:gd name="connsiteX327" fmla="*/ 5032723 w 7467600"/>
              <a:gd name="connsiteY327" fmla="*/ 6644957 h 6858000"/>
              <a:gd name="connsiteX328" fmla="*/ 5242949 w 7467600"/>
              <a:gd name="connsiteY328" fmla="*/ 6125175 h 6858000"/>
              <a:gd name="connsiteX329" fmla="*/ 5286321 w 7467600"/>
              <a:gd name="connsiteY329" fmla="*/ 6033555 h 6858000"/>
              <a:gd name="connsiteX330" fmla="*/ 5008210 w 7467600"/>
              <a:gd name="connsiteY330" fmla="*/ 6649194 h 6858000"/>
              <a:gd name="connsiteX331" fmla="*/ 4986321 w 7467600"/>
              <a:gd name="connsiteY331" fmla="*/ 6765687 h 6858000"/>
              <a:gd name="connsiteX332" fmla="*/ 4973474 w 7467600"/>
              <a:gd name="connsiteY332" fmla="*/ 6858000 h 6858000"/>
              <a:gd name="connsiteX333" fmla="*/ 4907178 w 7467600"/>
              <a:gd name="connsiteY333" fmla="*/ 6858000 h 6858000"/>
              <a:gd name="connsiteX334" fmla="*/ 4910810 w 7467600"/>
              <a:gd name="connsiteY334" fmla="*/ 6829660 h 6858000"/>
              <a:gd name="connsiteX335" fmla="*/ 4987461 w 7467600"/>
              <a:gd name="connsiteY335" fmla="*/ 6432994 h 6858000"/>
              <a:gd name="connsiteX336" fmla="*/ 5179262 w 7467600"/>
              <a:gd name="connsiteY336" fmla="*/ 6035044 h 6858000"/>
              <a:gd name="connsiteX337" fmla="*/ 4689678 w 7467600"/>
              <a:gd name="connsiteY337" fmla="*/ 6440241 h 6858000"/>
              <a:gd name="connsiteX338" fmla="*/ 4477543 w 7467600"/>
              <a:gd name="connsiteY338" fmla="*/ 6674836 h 6858000"/>
              <a:gd name="connsiteX339" fmla="*/ 4329957 w 7467600"/>
              <a:gd name="connsiteY339" fmla="*/ 6858000 h 6858000"/>
              <a:gd name="connsiteX340" fmla="*/ 4218595 w 7467600"/>
              <a:gd name="connsiteY340" fmla="*/ 6858000 h 6858000"/>
              <a:gd name="connsiteX341" fmla="*/ 4368888 w 7467600"/>
              <a:gd name="connsiteY341" fmla="*/ 6668412 h 6858000"/>
              <a:gd name="connsiteX342" fmla="*/ 4563091 w 7467600"/>
              <a:gd name="connsiteY342" fmla="*/ 6442508 h 6858000"/>
              <a:gd name="connsiteX343" fmla="*/ 5387324 w 7467600"/>
              <a:gd name="connsiteY343" fmla="*/ 5705830 h 6858000"/>
              <a:gd name="connsiteX344" fmla="*/ 5073620 w 7467600"/>
              <a:gd name="connsiteY344" fmla="*/ 5955437 h 6858000"/>
              <a:gd name="connsiteX345" fmla="*/ 4689789 w 7467600"/>
              <a:gd name="connsiteY345" fmla="*/ 6268382 h 6858000"/>
              <a:gd name="connsiteX346" fmla="*/ 4418722 w 7467600"/>
              <a:gd name="connsiteY346" fmla="*/ 6570886 h 6858000"/>
              <a:gd name="connsiteX347" fmla="*/ 4214944 w 7467600"/>
              <a:gd name="connsiteY347" fmla="*/ 6858000 h 6858000"/>
              <a:gd name="connsiteX348" fmla="*/ 4177898 w 7467600"/>
              <a:gd name="connsiteY348" fmla="*/ 6858000 h 6858000"/>
              <a:gd name="connsiteX349" fmla="*/ 4391597 w 7467600"/>
              <a:gd name="connsiteY349" fmla="*/ 6556370 h 6858000"/>
              <a:gd name="connsiteX350" fmla="*/ 4668889 w 7467600"/>
              <a:gd name="connsiteY350" fmla="*/ 6246399 h 6858000"/>
              <a:gd name="connsiteX351" fmla="*/ 5055427 w 7467600"/>
              <a:gd name="connsiteY351" fmla="*/ 5931476 h 6858000"/>
              <a:gd name="connsiteX352" fmla="*/ 5371814 w 7467600"/>
              <a:gd name="connsiteY352" fmla="*/ 5678975 h 6858000"/>
              <a:gd name="connsiteX353" fmla="*/ 4987918 w 7467600"/>
              <a:gd name="connsiteY353" fmla="*/ 5838701 h 6858000"/>
              <a:gd name="connsiteX354" fmla="*/ 4317146 w 7467600"/>
              <a:gd name="connsiteY354" fmla="*/ 6587716 h 6858000"/>
              <a:gd name="connsiteX355" fmla="*/ 4171627 w 7467600"/>
              <a:gd name="connsiteY355" fmla="*/ 6858000 h 6858000"/>
              <a:gd name="connsiteX356" fmla="*/ 4081585 w 7467600"/>
              <a:gd name="connsiteY356" fmla="*/ 6858000 h 6858000"/>
              <a:gd name="connsiteX357" fmla="*/ 4238603 w 7467600"/>
              <a:gd name="connsiteY357" fmla="*/ 6559341 h 6858000"/>
              <a:gd name="connsiteX358" fmla="*/ 4778333 w 7467600"/>
              <a:gd name="connsiteY358" fmla="*/ 5873626 h 6858000"/>
              <a:gd name="connsiteX359" fmla="*/ 5414185 w 7467600"/>
              <a:gd name="connsiteY359" fmla="*/ 5573882 h 6858000"/>
              <a:gd name="connsiteX360" fmla="*/ 5959648 w 7467600"/>
              <a:gd name="connsiteY360" fmla="*/ 4760797 h 6858000"/>
              <a:gd name="connsiteX361" fmla="*/ 5355019 w 7467600"/>
              <a:gd name="connsiteY361" fmla="*/ 4734672 h 6858000"/>
              <a:gd name="connsiteX362" fmla="*/ 5083565 w 7467600"/>
              <a:gd name="connsiteY362" fmla="*/ 5179121 h 6858000"/>
              <a:gd name="connsiteX363" fmla="*/ 4713577 w 7467600"/>
              <a:gd name="connsiteY363" fmla="*/ 5616803 h 6858000"/>
              <a:gd name="connsiteX364" fmla="*/ 3989559 w 7467600"/>
              <a:gd name="connsiteY364" fmla="*/ 6145945 h 6858000"/>
              <a:gd name="connsiteX365" fmla="*/ 3939824 w 7467600"/>
              <a:gd name="connsiteY365" fmla="*/ 6066900 h 6858000"/>
              <a:gd name="connsiteX366" fmla="*/ 4584537 w 7467600"/>
              <a:gd name="connsiteY366" fmla="*/ 5324826 h 6858000"/>
              <a:gd name="connsiteX367" fmla="*/ 5037105 w 7467600"/>
              <a:gd name="connsiteY367" fmla="*/ 5088765 h 6858000"/>
              <a:gd name="connsiteX368" fmla="*/ 5039930 w 7467600"/>
              <a:gd name="connsiteY368" fmla="*/ 5089585 h 6858000"/>
              <a:gd name="connsiteX369" fmla="*/ 5263764 w 7467600"/>
              <a:gd name="connsiteY369" fmla="*/ 4735525 h 6858000"/>
              <a:gd name="connsiteX370" fmla="*/ 4086300 w 7467600"/>
              <a:gd name="connsiteY370" fmla="*/ 4884599 h 6858000"/>
              <a:gd name="connsiteX371" fmla="*/ 4085485 w 7467600"/>
              <a:gd name="connsiteY371" fmla="*/ 4899070 h 6858000"/>
              <a:gd name="connsiteX372" fmla="*/ 3871915 w 7467600"/>
              <a:gd name="connsiteY372" fmla="*/ 5253645 h 6858000"/>
              <a:gd name="connsiteX373" fmla="*/ 3799374 w 7467600"/>
              <a:gd name="connsiteY373" fmla="*/ 5466127 h 6858000"/>
              <a:gd name="connsiteX374" fmla="*/ 3498850 w 7467600"/>
              <a:gd name="connsiteY374" fmla="*/ 6661888 h 6858000"/>
              <a:gd name="connsiteX375" fmla="*/ 3399216 w 7467600"/>
              <a:gd name="connsiteY375" fmla="*/ 6858000 h 6858000"/>
              <a:gd name="connsiteX376" fmla="*/ 3303688 w 7467600"/>
              <a:gd name="connsiteY376" fmla="*/ 6858000 h 6858000"/>
              <a:gd name="connsiteX377" fmla="*/ 3391774 w 7467600"/>
              <a:gd name="connsiteY377" fmla="*/ 6697181 h 6858000"/>
              <a:gd name="connsiteX378" fmla="*/ 3735540 w 7467600"/>
              <a:gd name="connsiteY378" fmla="*/ 5546923 h 6858000"/>
              <a:gd name="connsiteX379" fmla="*/ 3729438 w 7467600"/>
              <a:gd name="connsiteY379" fmla="*/ 5569058 h 6858000"/>
              <a:gd name="connsiteX380" fmla="*/ 3707782 w 7467600"/>
              <a:gd name="connsiteY380" fmla="*/ 5644908 h 6858000"/>
              <a:gd name="connsiteX381" fmla="*/ 3583827 w 7467600"/>
              <a:gd name="connsiteY381" fmla="*/ 6039215 h 6858000"/>
              <a:gd name="connsiteX382" fmla="*/ 3547861 w 7467600"/>
              <a:gd name="connsiteY382" fmla="*/ 6129609 h 6858000"/>
              <a:gd name="connsiteX383" fmla="*/ 3490905 w 7467600"/>
              <a:gd name="connsiteY383" fmla="*/ 6277660 h 6858000"/>
              <a:gd name="connsiteX384" fmla="*/ 3455859 w 7467600"/>
              <a:gd name="connsiteY384" fmla="*/ 6391301 h 6858000"/>
              <a:gd name="connsiteX385" fmla="*/ 3429112 w 7467600"/>
              <a:gd name="connsiteY385" fmla="*/ 6479469 h 6858000"/>
              <a:gd name="connsiteX386" fmla="*/ 3304862 w 7467600"/>
              <a:gd name="connsiteY386" fmla="*/ 6796476 h 6858000"/>
              <a:gd name="connsiteX387" fmla="*/ 3276071 w 7467600"/>
              <a:gd name="connsiteY387" fmla="*/ 6858000 h 6858000"/>
              <a:gd name="connsiteX388" fmla="*/ 3240805 w 7467600"/>
              <a:gd name="connsiteY388" fmla="*/ 6858000 h 6858000"/>
              <a:gd name="connsiteX389" fmla="*/ 3275917 w 7467600"/>
              <a:gd name="connsiteY389" fmla="*/ 6783192 h 6858000"/>
              <a:gd name="connsiteX390" fmla="*/ 3399358 w 7467600"/>
              <a:gd name="connsiteY390" fmla="*/ 6469011 h 6858000"/>
              <a:gd name="connsiteX391" fmla="*/ 3425650 w 7467600"/>
              <a:gd name="connsiteY391" fmla="*/ 6381333 h 6858000"/>
              <a:gd name="connsiteX392" fmla="*/ 3460661 w 7467600"/>
              <a:gd name="connsiteY392" fmla="*/ 6266763 h 6858000"/>
              <a:gd name="connsiteX393" fmla="*/ 3518021 w 7467600"/>
              <a:gd name="connsiteY393" fmla="*/ 6117298 h 6858000"/>
              <a:gd name="connsiteX394" fmla="*/ 3554035 w 7467600"/>
              <a:gd name="connsiteY394" fmla="*/ 6027832 h 6858000"/>
              <a:gd name="connsiteX395" fmla="*/ 3677174 w 7467600"/>
              <a:gd name="connsiteY395" fmla="*/ 5636351 h 6858000"/>
              <a:gd name="connsiteX396" fmla="*/ 3698819 w 7467600"/>
              <a:gd name="connsiteY396" fmla="*/ 5560503 h 6858000"/>
              <a:gd name="connsiteX397" fmla="*/ 3702094 w 7467600"/>
              <a:gd name="connsiteY397" fmla="*/ 5549194 h 6858000"/>
              <a:gd name="connsiteX398" fmla="*/ 3398355 w 7467600"/>
              <a:gd name="connsiteY398" fmla="*/ 6094603 h 6858000"/>
              <a:gd name="connsiteX399" fmla="*/ 3193941 w 7467600"/>
              <a:gd name="connsiteY399" fmla="*/ 6798775 h 6858000"/>
              <a:gd name="connsiteX400" fmla="*/ 3184140 w 7467600"/>
              <a:gd name="connsiteY400" fmla="*/ 6858000 h 6858000"/>
              <a:gd name="connsiteX401" fmla="*/ 3099978 w 7467600"/>
              <a:gd name="connsiteY401" fmla="*/ 6858000 h 6858000"/>
              <a:gd name="connsiteX402" fmla="*/ 3101556 w 7467600"/>
              <a:gd name="connsiteY402" fmla="*/ 6843337 h 6858000"/>
              <a:gd name="connsiteX403" fmla="*/ 3370162 w 7467600"/>
              <a:gd name="connsiteY403" fmla="*/ 5785550 h 6858000"/>
              <a:gd name="connsiteX404" fmla="*/ 3746477 w 7467600"/>
              <a:gd name="connsiteY404" fmla="*/ 5377889 h 6858000"/>
              <a:gd name="connsiteX405" fmla="*/ 3863399 w 7467600"/>
              <a:gd name="connsiteY405" fmla="*/ 5087257 h 6858000"/>
              <a:gd name="connsiteX406" fmla="*/ 3968712 w 7467600"/>
              <a:gd name="connsiteY406" fmla="*/ 4913989 h 6858000"/>
              <a:gd name="connsiteX407" fmla="*/ 2792390 w 7467600"/>
              <a:gd name="connsiteY407" fmla="*/ 5382974 h 6858000"/>
              <a:gd name="connsiteX408" fmla="*/ 2714982 w 7467600"/>
              <a:gd name="connsiteY408" fmla="*/ 5427051 h 6858000"/>
              <a:gd name="connsiteX409" fmla="*/ 2813361 w 7467600"/>
              <a:gd name="connsiteY409" fmla="*/ 6023912 h 6858000"/>
              <a:gd name="connsiteX410" fmla="*/ 2688430 w 7467600"/>
              <a:gd name="connsiteY410" fmla="*/ 6801564 h 6858000"/>
              <a:gd name="connsiteX411" fmla="*/ 2629626 w 7467600"/>
              <a:gd name="connsiteY411" fmla="*/ 6763394 h 6858000"/>
              <a:gd name="connsiteX412" fmla="*/ 2565328 w 7467600"/>
              <a:gd name="connsiteY412" fmla="*/ 5516399 h 6858000"/>
              <a:gd name="connsiteX413" fmla="*/ 1922999 w 7467600"/>
              <a:gd name="connsiteY413" fmla="*/ 5980343 h 6858000"/>
              <a:gd name="connsiteX414" fmla="*/ 1950261 w 7467600"/>
              <a:gd name="connsiteY414" fmla="*/ 6405858 h 6858000"/>
              <a:gd name="connsiteX415" fmla="*/ 2365554 w 7467600"/>
              <a:gd name="connsiteY415" fmla="*/ 6759107 h 6858000"/>
              <a:gd name="connsiteX416" fmla="*/ 2424142 w 7467600"/>
              <a:gd name="connsiteY416" fmla="*/ 6858000 h 6858000"/>
              <a:gd name="connsiteX417" fmla="*/ 2395994 w 7467600"/>
              <a:gd name="connsiteY417" fmla="*/ 6858000 h 6858000"/>
              <a:gd name="connsiteX418" fmla="*/ 2392863 w 7467600"/>
              <a:gd name="connsiteY418" fmla="*/ 6852964 h 6858000"/>
              <a:gd name="connsiteX419" fmla="*/ 2017589 w 7467600"/>
              <a:gd name="connsiteY419" fmla="*/ 6493982 h 6858000"/>
              <a:gd name="connsiteX420" fmla="*/ 2147336 w 7467600"/>
              <a:gd name="connsiteY420" fmla="*/ 6594052 h 6858000"/>
              <a:gd name="connsiteX421" fmla="*/ 2207047 w 7467600"/>
              <a:gd name="connsiteY421" fmla="*/ 6654540 h 6858000"/>
              <a:gd name="connsiteX422" fmla="*/ 2299106 w 7467600"/>
              <a:gd name="connsiteY422" fmla="*/ 6778931 h 6858000"/>
              <a:gd name="connsiteX423" fmla="*/ 2314430 w 7467600"/>
              <a:gd name="connsiteY423" fmla="*/ 6801144 h 6858000"/>
              <a:gd name="connsiteX424" fmla="*/ 2352406 w 7467600"/>
              <a:gd name="connsiteY424" fmla="*/ 6858000 h 6858000"/>
              <a:gd name="connsiteX425" fmla="*/ 2314492 w 7467600"/>
              <a:gd name="connsiteY425" fmla="*/ 6858000 h 6858000"/>
              <a:gd name="connsiteX426" fmla="*/ 2288095 w 7467600"/>
              <a:gd name="connsiteY426" fmla="*/ 6818030 h 6858000"/>
              <a:gd name="connsiteX427" fmla="*/ 2272768 w 7467600"/>
              <a:gd name="connsiteY427" fmla="*/ 6795822 h 6858000"/>
              <a:gd name="connsiteX428" fmla="*/ 2182715 w 7467600"/>
              <a:gd name="connsiteY428" fmla="*/ 6675071 h 6858000"/>
              <a:gd name="connsiteX429" fmla="*/ 2032061 w 7467600"/>
              <a:gd name="connsiteY429" fmla="*/ 6541380 h 6858000"/>
              <a:gd name="connsiteX430" fmla="*/ 2257220 w 7467600"/>
              <a:gd name="connsiteY430" fmla="*/ 6826257 h 6858000"/>
              <a:gd name="connsiteX431" fmla="*/ 2281324 w 7467600"/>
              <a:gd name="connsiteY431" fmla="*/ 6858000 h 6858000"/>
              <a:gd name="connsiteX432" fmla="*/ 2242860 w 7467600"/>
              <a:gd name="connsiteY432" fmla="*/ 6858000 h 6858000"/>
              <a:gd name="connsiteX433" fmla="*/ 2232818 w 7467600"/>
              <a:gd name="connsiteY433" fmla="*/ 6844926 h 6858000"/>
              <a:gd name="connsiteX434" fmla="*/ 1990172 w 7467600"/>
              <a:gd name="connsiteY434" fmla="*/ 6542121 h 6858000"/>
              <a:gd name="connsiteX435" fmla="*/ 2124090 w 7467600"/>
              <a:gd name="connsiteY435" fmla="*/ 6761017 h 6858000"/>
              <a:gd name="connsiteX436" fmla="*/ 2200380 w 7467600"/>
              <a:gd name="connsiteY436" fmla="*/ 6858000 h 6858000"/>
              <a:gd name="connsiteX437" fmla="*/ 2147507 w 7467600"/>
              <a:gd name="connsiteY437" fmla="*/ 6858000 h 6858000"/>
              <a:gd name="connsiteX438" fmla="*/ 2070668 w 7467600"/>
              <a:gd name="connsiteY438" fmla="*/ 6761520 h 6858000"/>
              <a:gd name="connsiteX439" fmla="*/ 1975142 w 7467600"/>
              <a:gd name="connsiteY439" fmla="*/ 6585570 h 6858000"/>
              <a:gd name="connsiteX440" fmla="*/ 2050035 w 7467600"/>
              <a:gd name="connsiteY440" fmla="*/ 6813345 h 6858000"/>
              <a:gd name="connsiteX441" fmla="*/ 2063025 w 7467600"/>
              <a:gd name="connsiteY441" fmla="*/ 6858000 h 6858000"/>
              <a:gd name="connsiteX442" fmla="*/ 2021675 w 7467600"/>
              <a:gd name="connsiteY442" fmla="*/ 6858000 h 6858000"/>
              <a:gd name="connsiteX443" fmla="*/ 2019308 w 7467600"/>
              <a:gd name="connsiteY443" fmla="*/ 6847118 h 6858000"/>
              <a:gd name="connsiteX444" fmla="*/ 1938835 w 7467600"/>
              <a:gd name="connsiteY444" fmla="*/ 6551160 h 6858000"/>
              <a:gd name="connsiteX445" fmla="*/ 1953230 w 7467600"/>
              <a:gd name="connsiteY445" fmla="*/ 6759699 h 6858000"/>
              <a:gd name="connsiteX446" fmla="*/ 1956763 w 7467600"/>
              <a:gd name="connsiteY446" fmla="*/ 6778191 h 6858000"/>
              <a:gd name="connsiteX447" fmla="*/ 1967925 w 7467600"/>
              <a:gd name="connsiteY447" fmla="*/ 6858000 h 6858000"/>
              <a:gd name="connsiteX448" fmla="*/ 1936622 w 7467600"/>
              <a:gd name="connsiteY448" fmla="*/ 6858000 h 6858000"/>
              <a:gd name="connsiteX449" fmla="*/ 1926261 w 7467600"/>
              <a:gd name="connsiteY449" fmla="*/ 6784064 h 6858000"/>
              <a:gd name="connsiteX450" fmla="*/ 1922724 w 7467600"/>
              <a:gd name="connsiteY450" fmla="*/ 6765577 h 6858000"/>
              <a:gd name="connsiteX451" fmla="*/ 1904650 w 7467600"/>
              <a:gd name="connsiteY451" fmla="*/ 6639616 h 6858000"/>
              <a:gd name="connsiteX452" fmla="*/ 1885273 w 7467600"/>
              <a:gd name="connsiteY452" fmla="*/ 6858000 h 6858000"/>
              <a:gd name="connsiteX453" fmla="*/ 1854363 w 7467600"/>
              <a:gd name="connsiteY453" fmla="*/ 6858000 h 6858000"/>
              <a:gd name="connsiteX454" fmla="*/ 1880391 w 7467600"/>
              <a:gd name="connsiteY454" fmla="*/ 6603796 h 6858000"/>
              <a:gd name="connsiteX455" fmla="*/ 1818273 w 7467600"/>
              <a:gd name="connsiteY455" fmla="*/ 6715729 h 6858000"/>
              <a:gd name="connsiteX456" fmla="*/ 1794691 w 7467600"/>
              <a:gd name="connsiteY456" fmla="*/ 6843239 h 6858000"/>
              <a:gd name="connsiteX457" fmla="*/ 1794914 w 7467600"/>
              <a:gd name="connsiteY457" fmla="*/ 6858000 h 6858000"/>
              <a:gd name="connsiteX458" fmla="*/ 1746128 w 7467600"/>
              <a:gd name="connsiteY458" fmla="*/ 6858000 h 6858000"/>
              <a:gd name="connsiteX459" fmla="*/ 1753934 w 7467600"/>
              <a:gd name="connsiteY459" fmla="*/ 6724796 h 6858000"/>
              <a:gd name="connsiteX460" fmla="*/ 1792053 w 7467600"/>
              <a:gd name="connsiteY460" fmla="*/ 6572396 h 6858000"/>
              <a:gd name="connsiteX461" fmla="*/ 1862248 w 7467600"/>
              <a:gd name="connsiteY461" fmla="*/ 6266397 h 6858000"/>
              <a:gd name="connsiteX462" fmla="*/ 1862250 w 7467600"/>
              <a:gd name="connsiteY462" fmla="*/ 6033531 h 6858000"/>
              <a:gd name="connsiteX463" fmla="*/ 1211999 w 7467600"/>
              <a:gd name="connsiteY463" fmla="*/ 6683610 h 6858000"/>
              <a:gd name="connsiteX464" fmla="*/ 1213266 w 7467600"/>
              <a:gd name="connsiteY464" fmla="*/ 6691947 h 6858000"/>
              <a:gd name="connsiteX465" fmla="*/ 1203370 w 7467600"/>
              <a:gd name="connsiteY465" fmla="*/ 6850676 h 6858000"/>
              <a:gd name="connsiteX466" fmla="*/ 1203671 w 7467600"/>
              <a:gd name="connsiteY466" fmla="*/ 6858000 h 6858000"/>
              <a:gd name="connsiteX467" fmla="*/ 1143180 w 7467600"/>
              <a:gd name="connsiteY467" fmla="*/ 6858000 h 6858000"/>
              <a:gd name="connsiteX468" fmla="*/ 1142176 w 7467600"/>
              <a:gd name="connsiteY468" fmla="*/ 6766045 h 6858000"/>
              <a:gd name="connsiteX469" fmla="*/ 1067484 w 7467600"/>
              <a:gd name="connsiteY469" fmla="*/ 6858000 h 6858000"/>
              <a:gd name="connsiteX470" fmla="*/ 953928 w 7467600"/>
              <a:gd name="connsiteY470" fmla="*/ 6858000 h 6858000"/>
              <a:gd name="connsiteX471" fmla="*/ 959715 w 7467600"/>
              <a:gd name="connsiteY471" fmla="*/ 6850185 h 6858000"/>
              <a:gd name="connsiteX472" fmla="*/ 1483788 w 7467600"/>
              <a:gd name="connsiteY472" fmla="*/ 6259174 h 6858000"/>
              <a:gd name="connsiteX473" fmla="*/ 1100671 w 7467600"/>
              <a:gd name="connsiteY473" fmla="*/ 6252137 h 6858000"/>
              <a:gd name="connsiteX474" fmla="*/ 1090144 w 7467600"/>
              <a:gd name="connsiteY474" fmla="*/ 6256748 h 6858000"/>
              <a:gd name="connsiteX475" fmla="*/ 1095872 w 7467600"/>
              <a:gd name="connsiteY475" fmla="*/ 6271892 h 6858000"/>
              <a:gd name="connsiteX476" fmla="*/ 262785 w 7467600"/>
              <a:gd name="connsiteY476" fmla="*/ 6845450 h 6858000"/>
              <a:gd name="connsiteX477" fmla="*/ 209968 w 7467600"/>
              <a:gd name="connsiteY477" fmla="*/ 6770713 h 6858000"/>
              <a:gd name="connsiteX478" fmla="*/ 873460 w 7467600"/>
              <a:gd name="connsiteY478" fmla="*/ 6253768 h 6858000"/>
              <a:gd name="connsiteX479" fmla="*/ 192686 w 7467600"/>
              <a:gd name="connsiteY479" fmla="*/ 5849257 h 6858000"/>
              <a:gd name="connsiteX480" fmla="*/ 4696 w 7467600"/>
              <a:gd name="connsiteY480" fmla="*/ 5697668 h 6858000"/>
              <a:gd name="connsiteX481" fmla="*/ 0 w 7467600"/>
              <a:gd name="connsiteY481" fmla="*/ 5689984 h 6858000"/>
              <a:gd name="connsiteX482" fmla="*/ 0 w 7467600"/>
              <a:gd name="connsiteY482" fmla="*/ 5513472 h 6858000"/>
              <a:gd name="connsiteX483" fmla="*/ 174101 w 7467600"/>
              <a:gd name="connsiteY483" fmla="*/ 5620277 h 6858000"/>
              <a:gd name="connsiteX484" fmla="*/ 891800 w 7467600"/>
              <a:gd name="connsiteY484" fmla="*/ 6036935 h 6858000"/>
              <a:gd name="connsiteX485" fmla="*/ 1072219 w 7467600"/>
              <a:gd name="connsiteY485" fmla="*/ 6169443 h 6858000"/>
              <a:gd name="connsiteX486" fmla="*/ 1074117 w 7467600"/>
              <a:gd name="connsiteY486" fmla="*/ 6170301 h 6858000"/>
              <a:gd name="connsiteX487" fmla="*/ 1083114 w 7467600"/>
              <a:gd name="connsiteY487" fmla="*/ 6174131 h 6858000"/>
              <a:gd name="connsiteX488" fmla="*/ 1543010 w 7467600"/>
              <a:gd name="connsiteY488" fmla="*/ 6191140 h 6858000"/>
              <a:gd name="connsiteX489" fmla="*/ 1551080 w 7467600"/>
              <a:gd name="connsiteY489" fmla="*/ 6195006 h 6858000"/>
              <a:gd name="connsiteX490" fmla="*/ 2345443 w 7467600"/>
              <a:gd name="connsiteY490" fmla="*/ 5549882 h 6858000"/>
              <a:gd name="connsiteX491" fmla="*/ 1721499 w 7467600"/>
              <a:gd name="connsiteY491" fmla="*/ 5599969 h 6858000"/>
              <a:gd name="connsiteX492" fmla="*/ 767716 w 7467600"/>
              <a:gd name="connsiteY492" fmla="*/ 5472768 h 6858000"/>
              <a:gd name="connsiteX493" fmla="*/ 722147 w 7467600"/>
              <a:gd name="connsiteY493" fmla="*/ 5393091 h 6858000"/>
              <a:gd name="connsiteX494" fmla="*/ 1485552 w 7467600"/>
              <a:gd name="connsiteY494" fmla="*/ 5313202 h 6858000"/>
              <a:gd name="connsiteX495" fmla="*/ 2143004 w 7467600"/>
              <a:gd name="connsiteY495" fmla="*/ 5402420 h 6858000"/>
              <a:gd name="connsiteX496" fmla="*/ 1933391 w 7467600"/>
              <a:gd name="connsiteY496" fmla="*/ 5156971 h 6858000"/>
              <a:gd name="connsiteX497" fmla="*/ 1827118 w 7467600"/>
              <a:gd name="connsiteY497" fmla="*/ 4968410 h 6858000"/>
              <a:gd name="connsiteX498" fmla="*/ 1837349 w 7467600"/>
              <a:gd name="connsiteY498" fmla="*/ 4956357 h 6858000"/>
              <a:gd name="connsiteX499" fmla="*/ 2162835 w 7467600"/>
              <a:gd name="connsiteY499" fmla="*/ 5187853 h 6858000"/>
              <a:gd name="connsiteX500" fmla="*/ 2257167 w 7467600"/>
              <a:gd name="connsiteY500" fmla="*/ 5462123 h 6858000"/>
              <a:gd name="connsiteX501" fmla="*/ 2261598 w 7467600"/>
              <a:gd name="connsiteY501" fmla="*/ 5467998 h 6858000"/>
              <a:gd name="connsiteX502" fmla="*/ 2437177 w 7467600"/>
              <a:gd name="connsiteY502" fmla="*/ 5479608 h 6858000"/>
              <a:gd name="connsiteX503" fmla="*/ 2445247 w 7467600"/>
              <a:gd name="connsiteY503" fmla="*/ 5483476 h 6858000"/>
              <a:gd name="connsiteX504" fmla="*/ 2743626 w 7467600"/>
              <a:gd name="connsiteY504" fmla="*/ 5304819 h 6858000"/>
              <a:gd name="connsiteX505" fmla="*/ 3048102 w 7467600"/>
              <a:gd name="connsiteY505" fmla="*/ 5150595 h 6858000"/>
              <a:gd name="connsiteX506" fmla="*/ 1799414 w 7467600"/>
              <a:gd name="connsiteY506" fmla="*/ 4694732 h 6858000"/>
              <a:gd name="connsiteX507" fmla="*/ 1771735 w 7467600"/>
              <a:gd name="connsiteY507" fmla="*/ 4619929 h 6858000"/>
              <a:gd name="connsiteX508" fmla="*/ 3104273 w 7467600"/>
              <a:gd name="connsiteY508" fmla="*/ 5076159 h 6858000"/>
              <a:gd name="connsiteX509" fmla="*/ 3113245 w 7467600"/>
              <a:gd name="connsiteY509" fmla="*/ 5090705 h 6858000"/>
              <a:gd name="connsiteX510" fmla="*/ 3126294 w 7467600"/>
              <a:gd name="connsiteY510" fmla="*/ 5114400 h 6858000"/>
              <a:gd name="connsiteX511" fmla="*/ 3937433 w 7467600"/>
              <a:gd name="connsiteY511" fmla="*/ 4830473 h 6858000"/>
              <a:gd name="connsiteX512" fmla="*/ 3590475 w 7467600"/>
              <a:gd name="connsiteY512" fmla="*/ 4597974 h 6858000"/>
              <a:gd name="connsiteX513" fmla="*/ 3100264 w 7467600"/>
              <a:gd name="connsiteY513" fmla="*/ 4579845 h 6858000"/>
              <a:gd name="connsiteX514" fmla="*/ 2183576 w 7467600"/>
              <a:gd name="connsiteY514" fmla="*/ 4227150 h 6858000"/>
              <a:gd name="connsiteX515" fmla="*/ 2151029 w 7467600"/>
              <a:gd name="connsiteY515" fmla="*/ 4146947 h 6858000"/>
              <a:gd name="connsiteX516" fmla="*/ 3563434 w 7467600"/>
              <a:gd name="connsiteY516" fmla="*/ 4469115 h 6858000"/>
              <a:gd name="connsiteX517" fmla="*/ 3177952 w 7467600"/>
              <a:gd name="connsiteY517" fmla="*/ 3657386 h 6858000"/>
              <a:gd name="connsiteX518" fmla="*/ 3189263 w 7467600"/>
              <a:gd name="connsiteY518" fmla="*/ 3625726 h 6858000"/>
              <a:gd name="connsiteX519" fmla="*/ 3560912 w 7467600"/>
              <a:gd name="connsiteY519" fmla="*/ 4079863 h 6858000"/>
              <a:gd name="connsiteX520" fmla="*/ 3626636 w 7467600"/>
              <a:gd name="connsiteY520" fmla="*/ 4512230 h 6858000"/>
              <a:gd name="connsiteX521" fmla="*/ 3653088 w 7467600"/>
              <a:gd name="connsiteY521" fmla="*/ 4521417 h 6858000"/>
              <a:gd name="connsiteX522" fmla="*/ 3988128 w 7467600"/>
              <a:gd name="connsiteY522" fmla="*/ 4817267 h 6858000"/>
              <a:gd name="connsiteX523" fmla="*/ 4830582 w 7467600"/>
              <a:gd name="connsiteY523" fmla="*/ 4676000 h 6858000"/>
              <a:gd name="connsiteX524" fmla="*/ 4830100 w 7467600"/>
              <a:gd name="connsiteY524" fmla="*/ 4675554 h 6858000"/>
              <a:gd name="connsiteX525" fmla="*/ 4036318 w 7467600"/>
              <a:gd name="connsiteY525" fmla="*/ 4147013 h 6858000"/>
              <a:gd name="connsiteX526" fmla="*/ 3432098 w 7467600"/>
              <a:gd name="connsiteY526" fmla="*/ 3537312 h 6858000"/>
              <a:gd name="connsiteX527" fmla="*/ 3446761 w 7467600"/>
              <a:gd name="connsiteY527" fmla="*/ 3461278 h 6858000"/>
              <a:gd name="connsiteX528" fmla="*/ 4419733 w 7467600"/>
              <a:gd name="connsiteY528" fmla="*/ 3963555 h 6858000"/>
              <a:gd name="connsiteX529" fmla="*/ 4781371 w 7467600"/>
              <a:gd name="connsiteY529" fmla="*/ 4458604 h 6858000"/>
              <a:gd name="connsiteX530" fmla="*/ 4780440 w 7467600"/>
              <a:gd name="connsiteY530" fmla="*/ 4470290 h 6858000"/>
              <a:gd name="connsiteX531" fmla="*/ 4898954 w 7467600"/>
              <a:gd name="connsiteY531" fmla="*/ 4662092 h 6858000"/>
              <a:gd name="connsiteX532" fmla="*/ 4900699 w 7467600"/>
              <a:gd name="connsiteY532" fmla="*/ 4670867 h 6858000"/>
              <a:gd name="connsiteX533" fmla="*/ 5714511 w 7467600"/>
              <a:gd name="connsiteY533" fmla="*/ 4663483 h 6858000"/>
              <a:gd name="connsiteX534" fmla="*/ 5464793 w 7467600"/>
              <a:gd name="connsiteY534" fmla="*/ 4393556 h 6858000"/>
              <a:gd name="connsiteX535" fmla="*/ 5461897 w 7467600"/>
              <a:gd name="connsiteY535" fmla="*/ 4390879 h 6858000"/>
              <a:gd name="connsiteX536" fmla="*/ 4294126 w 7467600"/>
              <a:gd name="connsiteY536" fmla="*/ 3303048 h 6858000"/>
              <a:gd name="connsiteX537" fmla="*/ 4305321 w 7467600"/>
              <a:gd name="connsiteY537" fmla="*/ 3256953 h 6858000"/>
              <a:gd name="connsiteX538" fmla="*/ 4949299 w 7467600"/>
              <a:gd name="connsiteY538" fmla="*/ 3766336 h 6858000"/>
              <a:gd name="connsiteX539" fmla="*/ 5291452 w 7467600"/>
              <a:gd name="connsiteY539" fmla="*/ 4076801 h 6858000"/>
              <a:gd name="connsiteX540" fmla="*/ 5434998 w 7467600"/>
              <a:gd name="connsiteY540" fmla="*/ 4254100 h 6858000"/>
              <a:gd name="connsiteX541" fmla="*/ 5351015 w 7467600"/>
              <a:gd name="connsiteY541" fmla="*/ 3760989 h 6858000"/>
              <a:gd name="connsiteX542" fmla="*/ 5413780 w 7467600"/>
              <a:gd name="connsiteY542" fmla="*/ 2966265 h 6858000"/>
              <a:gd name="connsiteX543" fmla="*/ 5425627 w 7467600"/>
              <a:gd name="connsiteY543" fmla="*/ 2954192 h 6858000"/>
              <a:gd name="connsiteX544" fmla="*/ 6604735 w 7467600"/>
              <a:gd name="connsiteY544" fmla="*/ 2041381 h 6858000"/>
              <a:gd name="connsiteX545" fmla="*/ 7204487 w 7467600"/>
              <a:gd name="connsiteY545" fmla="*/ 2742112 h 6858000"/>
              <a:gd name="connsiteX546" fmla="*/ 7131592 w 7467600"/>
              <a:gd name="connsiteY546" fmla="*/ 2672096 h 6858000"/>
              <a:gd name="connsiteX547" fmla="*/ 6996344 w 7467600"/>
              <a:gd name="connsiteY547" fmla="*/ 2518310 h 6858000"/>
              <a:gd name="connsiteX548" fmla="*/ 6735495 w 7467600"/>
              <a:gd name="connsiteY548" fmla="*/ 2196890 h 6858000"/>
              <a:gd name="connsiteX549" fmla="*/ 6721901 w 7467600"/>
              <a:gd name="connsiteY549" fmla="*/ 2179274 h 6858000"/>
              <a:gd name="connsiteX550" fmla="*/ 6604735 w 7467600"/>
              <a:gd name="connsiteY550" fmla="*/ 2041381 h 6858000"/>
              <a:gd name="connsiteX551" fmla="*/ 6591670 w 7467600"/>
              <a:gd name="connsiteY551" fmla="*/ 1988277 h 6858000"/>
              <a:gd name="connsiteX552" fmla="*/ 6747349 w 7467600"/>
              <a:gd name="connsiteY552" fmla="*/ 2160069 h 6858000"/>
              <a:gd name="connsiteX553" fmla="*/ 6760943 w 7467600"/>
              <a:gd name="connsiteY553" fmla="*/ 2177686 h 6858000"/>
              <a:gd name="connsiteX554" fmla="*/ 7021065 w 7467600"/>
              <a:gd name="connsiteY554" fmla="*/ 2498102 h 6858000"/>
              <a:gd name="connsiteX555" fmla="*/ 7155223 w 7467600"/>
              <a:gd name="connsiteY555" fmla="*/ 2650386 h 6858000"/>
              <a:gd name="connsiteX556" fmla="*/ 7203167 w 7467600"/>
              <a:gd name="connsiteY556" fmla="*/ 2697288 h 6858000"/>
              <a:gd name="connsiteX557" fmla="*/ 6937703 w 7467600"/>
              <a:gd name="connsiteY557" fmla="*/ 2321981 h 6858000"/>
              <a:gd name="connsiteX558" fmla="*/ 6591670 w 7467600"/>
              <a:gd name="connsiteY558" fmla="*/ 1988277 h 6858000"/>
              <a:gd name="connsiteX559" fmla="*/ 5798671 w 7467600"/>
              <a:gd name="connsiteY559" fmla="*/ 1981601 h 6858000"/>
              <a:gd name="connsiteX560" fmla="*/ 5754709 w 7467600"/>
              <a:gd name="connsiteY560" fmla="*/ 2071454 h 6858000"/>
              <a:gd name="connsiteX561" fmla="*/ 5763044 w 7467600"/>
              <a:gd name="connsiteY561" fmla="*/ 2842206 h 6858000"/>
              <a:gd name="connsiteX562" fmla="*/ 5764974 w 7467600"/>
              <a:gd name="connsiteY562" fmla="*/ 2799609 h 6858000"/>
              <a:gd name="connsiteX563" fmla="*/ 5767665 w 7467600"/>
              <a:gd name="connsiteY563" fmla="*/ 2666409 h 6858000"/>
              <a:gd name="connsiteX564" fmla="*/ 5763055 w 7467600"/>
              <a:gd name="connsiteY564" fmla="*/ 2579705 h 6858000"/>
              <a:gd name="connsiteX565" fmla="*/ 5758079 w 7467600"/>
              <a:gd name="connsiteY565" fmla="*/ 2492508 h 6858000"/>
              <a:gd name="connsiteX566" fmla="*/ 5779325 w 7467600"/>
              <a:gd name="connsiteY566" fmla="*/ 2197069 h 6858000"/>
              <a:gd name="connsiteX567" fmla="*/ 5798671 w 7467600"/>
              <a:gd name="connsiteY567" fmla="*/ 1981601 h 6858000"/>
              <a:gd name="connsiteX568" fmla="*/ 5829202 w 7467600"/>
              <a:gd name="connsiteY568" fmla="*/ 1971679 h 6858000"/>
              <a:gd name="connsiteX569" fmla="*/ 5809558 w 7467600"/>
              <a:gd name="connsiteY569" fmla="*/ 2198043 h 6858000"/>
              <a:gd name="connsiteX570" fmla="*/ 5788653 w 7467600"/>
              <a:gd name="connsiteY570" fmla="*/ 2489430 h 6858000"/>
              <a:gd name="connsiteX571" fmla="*/ 5793439 w 7467600"/>
              <a:gd name="connsiteY571" fmla="*/ 2575235 h 6858000"/>
              <a:gd name="connsiteX572" fmla="*/ 5796837 w 7467600"/>
              <a:gd name="connsiteY572" fmla="*/ 2637633 h 6858000"/>
              <a:gd name="connsiteX573" fmla="*/ 5818614 w 7467600"/>
              <a:gd name="connsiteY573" fmla="*/ 2473055 h 6858000"/>
              <a:gd name="connsiteX574" fmla="*/ 5829202 w 7467600"/>
              <a:gd name="connsiteY574" fmla="*/ 1971679 h 6858000"/>
              <a:gd name="connsiteX575" fmla="*/ 5911389 w 7467600"/>
              <a:gd name="connsiteY575" fmla="*/ 1898371 h 6858000"/>
              <a:gd name="connsiteX576" fmla="*/ 6237627 w 7467600"/>
              <a:gd name="connsiteY576" fmla="*/ 2231921 h 6858000"/>
              <a:gd name="connsiteX577" fmla="*/ 5911389 w 7467600"/>
              <a:gd name="connsiteY577" fmla="*/ 1898371 h 6858000"/>
              <a:gd name="connsiteX578" fmla="*/ 6944437 w 7467600"/>
              <a:gd name="connsiteY578" fmla="*/ 1575402 h 6858000"/>
              <a:gd name="connsiteX579" fmla="*/ 6304730 w 7467600"/>
              <a:gd name="connsiteY579" fmla="*/ 1766654 h 6858000"/>
              <a:gd name="connsiteX580" fmla="*/ 6944437 w 7467600"/>
              <a:gd name="connsiteY580" fmla="*/ 1575402 h 6858000"/>
              <a:gd name="connsiteX581" fmla="*/ 7019523 w 7467600"/>
              <a:gd name="connsiteY581" fmla="*/ 1519450 h 6858000"/>
              <a:gd name="connsiteX582" fmla="*/ 6298091 w 7467600"/>
              <a:gd name="connsiteY582" fmla="*/ 1737122 h 6858000"/>
              <a:gd name="connsiteX583" fmla="*/ 7019523 w 7467600"/>
              <a:gd name="connsiteY583" fmla="*/ 1519450 h 6858000"/>
              <a:gd name="connsiteX584" fmla="*/ 2399523 w 7467600"/>
              <a:gd name="connsiteY584" fmla="*/ 1428234 h 6858000"/>
              <a:gd name="connsiteX585" fmla="*/ 2224982 w 7467600"/>
              <a:gd name="connsiteY585" fmla="*/ 1826201 h 6858000"/>
              <a:gd name="connsiteX586" fmla="*/ 2096099 w 7467600"/>
              <a:gd name="connsiteY586" fmla="*/ 2345900 h 6858000"/>
              <a:gd name="connsiteX587" fmla="*/ 2283317 w 7467600"/>
              <a:gd name="connsiteY587" fmla="*/ 1796925 h 6858000"/>
              <a:gd name="connsiteX588" fmla="*/ 2399523 w 7467600"/>
              <a:gd name="connsiteY588" fmla="*/ 1428234 h 6858000"/>
              <a:gd name="connsiteX589" fmla="*/ 2448558 w 7467600"/>
              <a:gd name="connsiteY589" fmla="*/ 1373435 h 6858000"/>
              <a:gd name="connsiteX590" fmla="*/ 2312521 w 7467600"/>
              <a:gd name="connsiteY590" fmla="*/ 1806140 h 6858000"/>
              <a:gd name="connsiteX591" fmla="*/ 2127533 w 7467600"/>
              <a:gd name="connsiteY591" fmla="*/ 2348380 h 6858000"/>
              <a:gd name="connsiteX592" fmla="*/ 2358080 w 7467600"/>
              <a:gd name="connsiteY592" fmla="*/ 1866134 h 6858000"/>
              <a:gd name="connsiteX593" fmla="*/ 2407436 w 7467600"/>
              <a:gd name="connsiteY593" fmla="*/ 1651070 h 6858000"/>
              <a:gd name="connsiteX594" fmla="*/ 2448558 w 7467600"/>
              <a:gd name="connsiteY594" fmla="*/ 1373435 h 6858000"/>
              <a:gd name="connsiteX595" fmla="*/ 278707 w 7467600"/>
              <a:gd name="connsiteY595" fmla="*/ 1352270 h 6858000"/>
              <a:gd name="connsiteX596" fmla="*/ 321570 w 7467600"/>
              <a:gd name="connsiteY596" fmla="*/ 1861610 h 6858000"/>
              <a:gd name="connsiteX597" fmla="*/ 294281 w 7467600"/>
              <a:gd name="connsiteY597" fmla="*/ 1440658 h 6858000"/>
              <a:gd name="connsiteX598" fmla="*/ 278707 w 7467600"/>
              <a:gd name="connsiteY598" fmla="*/ 1352270 h 6858000"/>
              <a:gd name="connsiteX599" fmla="*/ 1423821 w 7467600"/>
              <a:gd name="connsiteY599" fmla="*/ 1351958 h 6858000"/>
              <a:gd name="connsiteX600" fmla="*/ 1638521 w 7467600"/>
              <a:gd name="connsiteY600" fmla="*/ 1908470 h 6858000"/>
              <a:gd name="connsiteX601" fmla="*/ 1754199 w 7467600"/>
              <a:gd name="connsiteY601" fmla="*/ 2149284 h 6858000"/>
              <a:gd name="connsiteX602" fmla="*/ 1908359 w 7467600"/>
              <a:gd name="connsiteY602" fmla="*/ 2364988 h 6858000"/>
              <a:gd name="connsiteX603" fmla="*/ 1647661 w 7467600"/>
              <a:gd name="connsiteY603" fmla="*/ 1825945 h 6858000"/>
              <a:gd name="connsiteX604" fmla="*/ 1423821 w 7467600"/>
              <a:gd name="connsiteY604" fmla="*/ 1351958 h 6858000"/>
              <a:gd name="connsiteX605" fmla="*/ 1431890 w 7467600"/>
              <a:gd name="connsiteY605" fmla="*/ 1306475 h 6858000"/>
              <a:gd name="connsiteX606" fmla="*/ 1507597 w 7467600"/>
              <a:gd name="connsiteY606" fmla="*/ 1446132 h 6858000"/>
              <a:gd name="connsiteX607" fmla="*/ 1674586 w 7467600"/>
              <a:gd name="connsiteY607" fmla="*/ 1813832 h 6858000"/>
              <a:gd name="connsiteX608" fmla="*/ 1815950 w 7467600"/>
              <a:gd name="connsiteY608" fmla="*/ 2128564 h 6858000"/>
              <a:gd name="connsiteX609" fmla="*/ 1984242 w 7467600"/>
              <a:gd name="connsiteY609" fmla="*/ 2430829 h 6858000"/>
              <a:gd name="connsiteX610" fmla="*/ 2014023 w 7467600"/>
              <a:gd name="connsiteY610" fmla="*/ 2450995 h 6858000"/>
              <a:gd name="connsiteX611" fmla="*/ 1747337 w 7467600"/>
              <a:gd name="connsiteY611" fmla="*/ 1855264 h 6858000"/>
              <a:gd name="connsiteX612" fmla="*/ 1533749 w 7467600"/>
              <a:gd name="connsiteY612" fmla="*/ 1478656 h 6858000"/>
              <a:gd name="connsiteX613" fmla="*/ 1431890 w 7467600"/>
              <a:gd name="connsiteY613" fmla="*/ 1306475 h 6858000"/>
              <a:gd name="connsiteX614" fmla="*/ 5052692 w 7467600"/>
              <a:gd name="connsiteY614" fmla="*/ 1292994 h 6858000"/>
              <a:gd name="connsiteX615" fmla="*/ 5200661 w 7467600"/>
              <a:gd name="connsiteY615" fmla="*/ 1635186 h 6858000"/>
              <a:gd name="connsiteX616" fmla="*/ 5297138 w 7467600"/>
              <a:gd name="connsiteY616" fmla="*/ 1906351 h 6858000"/>
              <a:gd name="connsiteX617" fmla="*/ 5052692 w 7467600"/>
              <a:gd name="connsiteY617" fmla="*/ 1292994 h 6858000"/>
              <a:gd name="connsiteX618" fmla="*/ 5009948 w 7467600"/>
              <a:gd name="connsiteY618" fmla="*/ 1273619 h 6858000"/>
              <a:gd name="connsiteX619" fmla="*/ 5121777 w 7467600"/>
              <a:gd name="connsiteY619" fmla="*/ 1654213 h 6858000"/>
              <a:gd name="connsiteX620" fmla="*/ 5293545 w 7467600"/>
              <a:gd name="connsiteY620" fmla="*/ 2072247 h 6858000"/>
              <a:gd name="connsiteX621" fmla="*/ 5294042 w 7467600"/>
              <a:gd name="connsiteY621" fmla="*/ 2065019 h 6858000"/>
              <a:gd name="connsiteX622" fmla="*/ 5171936 w 7467600"/>
              <a:gd name="connsiteY622" fmla="*/ 1647613 h 6858000"/>
              <a:gd name="connsiteX623" fmla="*/ 5009948 w 7467600"/>
              <a:gd name="connsiteY623" fmla="*/ 1273619 h 6858000"/>
              <a:gd name="connsiteX624" fmla="*/ 655236 w 7467600"/>
              <a:gd name="connsiteY624" fmla="*/ 1268632 h 6858000"/>
              <a:gd name="connsiteX625" fmla="*/ 839521 w 7467600"/>
              <a:gd name="connsiteY625" fmla="*/ 1685315 h 6858000"/>
              <a:gd name="connsiteX626" fmla="*/ 1109416 w 7467600"/>
              <a:gd name="connsiteY626" fmla="*/ 2061663 h 6858000"/>
              <a:gd name="connsiteX627" fmla="*/ 1298300 w 7467600"/>
              <a:gd name="connsiteY627" fmla="*/ 2247742 h 6858000"/>
              <a:gd name="connsiteX628" fmla="*/ 1125871 w 7467600"/>
              <a:gd name="connsiteY628" fmla="*/ 1989513 h 6858000"/>
              <a:gd name="connsiteX629" fmla="*/ 981574 w 7467600"/>
              <a:gd name="connsiteY629" fmla="*/ 1783157 h 6858000"/>
              <a:gd name="connsiteX630" fmla="*/ 922198 w 7467600"/>
              <a:gd name="connsiteY630" fmla="*/ 1677437 h 6858000"/>
              <a:gd name="connsiteX631" fmla="*/ 869293 w 7467600"/>
              <a:gd name="connsiteY631" fmla="*/ 1583214 h 6858000"/>
              <a:gd name="connsiteX632" fmla="*/ 751431 w 7467600"/>
              <a:gd name="connsiteY632" fmla="*/ 1405731 h 6858000"/>
              <a:gd name="connsiteX633" fmla="*/ 655236 w 7467600"/>
              <a:gd name="connsiteY633" fmla="*/ 1268632 h 6858000"/>
              <a:gd name="connsiteX634" fmla="*/ 6516292 w 7467600"/>
              <a:gd name="connsiteY634" fmla="*/ 1263064 h 6858000"/>
              <a:gd name="connsiteX635" fmla="*/ 5736320 w 7467600"/>
              <a:gd name="connsiteY635" fmla="*/ 1501803 h 6858000"/>
              <a:gd name="connsiteX636" fmla="*/ 6516292 w 7467600"/>
              <a:gd name="connsiteY636" fmla="*/ 1263064 h 6858000"/>
              <a:gd name="connsiteX637" fmla="*/ 291466 w 7467600"/>
              <a:gd name="connsiteY637" fmla="*/ 1250369 h 6858000"/>
              <a:gd name="connsiteX638" fmla="*/ 323180 w 7467600"/>
              <a:gd name="connsiteY638" fmla="*/ 1435283 h 6858000"/>
              <a:gd name="connsiteX639" fmla="*/ 349381 w 7467600"/>
              <a:gd name="connsiteY639" fmla="*/ 1875041 h 6858000"/>
              <a:gd name="connsiteX640" fmla="*/ 374363 w 7467600"/>
              <a:gd name="connsiteY640" fmla="*/ 1506494 h 6858000"/>
              <a:gd name="connsiteX641" fmla="*/ 302168 w 7467600"/>
              <a:gd name="connsiteY641" fmla="*/ 1274495 h 6858000"/>
              <a:gd name="connsiteX642" fmla="*/ 291466 w 7467600"/>
              <a:gd name="connsiteY642" fmla="*/ 1250369 h 6858000"/>
              <a:gd name="connsiteX643" fmla="*/ 678222 w 7467600"/>
              <a:gd name="connsiteY643" fmla="*/ 1248670 h 6858000"/>
              <a:gd name="connsiteX644" fmla="*/ 775536 w 7467600"/>
              <a:gd name="connsiteY644" fmla="*/ 1388015 h 6858000"/>
              <a:gd name="connsiteX645" fmla="*/ 894529 w 7467600"/>
              <a:gd name="connsiteY645" fmla="*/ 1567739 h 6858000"/>
              <a:gd name="connsiteX646" fmla="*/ 948000 w 7467600"/>
              <a:gd name="connsiteY646" fmla="*/ 1663088 h 6858000"/>
              <a:gd name="connsiteX647" fmla="*/ 1006812 w 7467600"/>
              <a:gd name="connsiteY647" fmla="*/ 1767683 h 6858000"/>
              <a:gd name="connsiteX648" fmla="*/ 1149133 w 7467600"/>
              <a:gd name="connsiteY648" fmla="*/ 1971513 h 6858000"/>
              <a:gd name="connsiteX649" fmla="*/ 1333952 w 7467600"/>
              <a:gd name="connsiteY649" fmla="*/ 2251620 h 6858000"/>
              <a:gd name="connsiteX650" fmla="*/ 1337329 w 7467600"/>
              <a:gd name="connsiteY650" fmla="*/ 2258350 h 6858000"/>
              <a:gd name="connsiteX651" fmla="*/ 1014726 w 7467600"/>
              <a:gd name="connsiteY651" fmla="*/ 1615556 h 6858000"/>
              <a:gd name="connsiteX652" fmla="*/ 678222 w 7467600"/>
              <a:gd name="connsiteY652" fmla="*/ 1248670 h 6858000"/>
              <a:gd name="connsiteX653" fmla="*/ 6691602 w 7467600"/>
              <a:gd name="connsiteY653" fmla="*/ 1140573 h 6858000"/>
              <a:gd name="connsiteX654" fmla="*/ 6571100 w 7467600"/>
              <a:gd name="connsiteY654" fmla="*/ 1183662 h 6858000"/>
              <a:gd name="connsiteX655" fmla="*/ 6241687 w 7467600"/>
              <a:gd name="connsiteY655" fmla="*/ 1257600 h 6858000"/>
              <a:gd name="connsiteX656" fmla="*/ 5693009 w 7467600"/>
              <a:gd name="connsiteY656" fmla="*/ 1478256 h 6858000"/>
              <a:gd name="connsiteX657" fmla="*/ 6548420 w 7467600"/>
              <a:gd name="connsiteY657" fmla="*/ 1214599 h 6858000"/>
              <a:gd name="connsiteX658" fmla="*/ 6605473 w 7467600"/>
              <a:gd name="connsiteY658" fmla="*/ 1184686 h 6858000"/>
              <a:gd name="connsiteX659" fmla="*/ 6691602 w 7467600"/>
              <a:gd name="connsiteY659" fmla="*/ 1140573 h 6858000"/>
              <a:gd name="connsiteX660" fmla="*/ 4002475 w 7467600"/>
              <a:gd name="connsiteY660" fmla="*/ 1037802 h 6858000"/>
              <a:gd name="connsiteX661" fmla="*/ 4000324 w 7467600"/>
              <a:gd name="connsiteY661" fmla="*/ 1039362 h 6858000"/>
              <a:gd name="connsiteX662" fmla="*/ 4002862 w 7467600"/>
              <a:gd name="connsiteY662" fmla="*/ 1042866 h 6858000"/>
              <a:gd name="connsiteX663" fmla="*/ 4002475 w 7467600"/>
              <a:gd name="connsiteY663" fmla="*/ 1037802 h 6858000"/>
              <a:gd name="connsiteX664" fmla="*/ 506322 w 7467600"/>
              <a:gd name="connsiteY664" fmla="*/ 1020997 h 6858000"/>
              <a:gd name="connsiteX665" fmla="*/ 533068 w 7467600"/>
              <a:gd name="connsiteY665" fmla="*/ 1029409 h 6858000"/>
              <a:gd name="connsiteX666" fmla="*/ 1232525 w 7467600"/>
              <a:gd name="connsiteY666" fmla="*/ 1804675 h 6858000"/>
              <a:gd name="connsiteX667" fmla="*/ 1388858 w 7467600"/>
              <a:gd name="connsiteY667" fmla="*/ 2368011 h 6858000"/>
              <a:gd name="connsiteX668" fmla="*/ 1384098 w 7467600"/>
              <a:gd name="connsiteY668" fmla="*/ 2378125 h 6858000"/>
              <a:gd name="connsiteX669" fmla="*/ 1425393 w 7467600"/>
              <a:gd name="connsiteY669" fmla="*/ 2589124 h 6858000"/>
              <a:gd name="connsiteX670" fmla="*/ 1424001 w 7467600"/>
              <a:gd name="connsiteY670" fmla="*/ 2597541 h 6858000"/>
              <a:gd name="connsiteX671" fmla="*/ 2152729 w 7467600"/>
              <a:gd name="connsiteY671" fmla="*/ 2864487 h 6858000"/>
              <a:gd name="connsiteX672" fmla="*/ 2020609 w 7467600"/>
              <a:gd name="connsiteY672" fmla="*/ 2539671 h 6858000"/>
              <a:gd name="connsiteX673" fmla="*/ 2018920 w 7467600"/>
              <a:gd name="connsiteY673" fmla="*/ 2536309 h 6858000"/>
              <a:gd name="connsiteX674" fmla="*/ 1342441 w 7467600"/>
              <a:gd name="connsiteY674" fmla="*/ 1173017 h 6858000"/>
              <a:gd name="connsiteX675" fmla="*/ 1367925 w 7467600"/>
              <a:gd name="connsiteY675" fmla="*/ 1135648 h 6858000"/>
              <a:gd name="connsiteX676" fmla="*/ 1771401 w 7467600"/>
              <a:gd name="connsiteY676" fmla="*/ 1806673 h 6858000"/>
              <a:gd name="connsiteX677" fmla="*/ 1972385 w 7467600"/>
              <a:gd name="connsiteY677" fmla="*/ 2198735 h 6858000"/>
              <a:gd name="connsiteX678" fmla="*/ 2040892 w 7467600"/>
              <a:gd name="connsiteY678" fmla="*/ 2405205 h 6858000"/>
              <a:gd name="connsiteX679" fmla="*/ 2131689 w 7467600"/>
              <a:gd name="connsiteY679" fmla="*/ 1936926 h 6858000"/>
              <a:gd name="connsiteX680" fmla="*/ 2454820 w 7467600"/>
              <a:gd name="connsiteY680" fmla="*/ 1248808 h 6858000"/>
              <a:gd name="connsiteX681" fmla="*/ 2492512 w 7467600"/>
              <a:gd name="connsiteY681" fmla="*/ 1302920 h 6858000"/>
              <a:gd name="connsiteX682" fmla="*/ 2081216 w 7467600"/>
              <a:gd name="connsiteY682" fmla="*/ 2527513 h 6858000"/>
              <a:gd name="connsiteX683" fmla="*/ 2081211 w 7467600"/>
              <a:gd name="connsiteY683" fmla="*/ 2528916 h 6858000"/>
              <a:gd name="connsiteX684" fmla="*/ 2199067 w 7467600"/>
              <a:gd name="connsiteY684" fmla="*/ 2884061 h 6858000"/>
              <a:gd name="connsiteX685" fmla="*/ 3192586 w 7467600"/>
              <a:gd name="connsiteY685" fmla="*/ 3411496 h 6858000"/>
              <a:gd name="connsiteX686" fmla="*/ 3182620 w 7467600"/>
              <a:gd name="connsiteY686" fmla="*/ 3483279 h 6858000"/>
              <a:gd name="connsiteX687" fmla="*/ 2435119 w 7467600"/>
              <a:gd name="connsiteY687" fmla="*/ 3080173 h 6858000"/>
              <a:gd name="connsiteX688" fmla="*/ 2410152 w 7467600"/>
              <a:gd name="connsiteY688" fmla="*/ 3063751 h 6858000"/>
              <a:gd name="connsiteX689" fmla="*/ 2408099 w 7467600"/>
              <a:gd name="connsiteY689" fmla="*/ 3064403 h 6858000"/>
              <a:gd name="connsiteX690" fmla="*/ 2407218 w 7467600"/>
              <a:gd name="connsiteY690" fmla="*/ 3070324 h 6858000"/>
              <a:gd name="connsiteX691" fmla="*/ 2380138 w 7467600"/>
              <a:gd name="connsiteY691" fmla="*/ 3099341 h 6858000"/>
              <a:gd name="connsiteX692" fmla="*/ 1765923 w 7467600"/>
              <a:gd name="connsiteY692" fmla="*/ 3581043 h 6858000"/>
              <a:gd name="connsiteX693" fmla="*/ 1702258 w 7467600"/>
              <a:gd name="connsiteY693" fmla="*/ 3612286 h 6858000"/>
              <a:gd name="connsiteX694" fmla="*/ 1538370 w 7467600"/>
              <a:gd name="connsiteY694" fmla="*/ 3811804 h 6858000"/>
              <a:gd name="connsiteX695" fmla="*/ 542867 w 7467600"/>
              <a:gd name="connsiteY695" fmla="*/ 4944092 h 6858000"/>
              <a:gd name="connsiteX696" fmla="*/ 515800 w 7467600"/>
              <a:gd name="connsiteY696" fmla="*/ 4862180 h 6858000"/>
              <a:gd name="connsiteX697" fmla="*/ 909145 w 7467600"/>
              <a:gd name="connsiteY697" fmla="*/ 4199225 h 6858000"/>
              <a:gd name="connsiteX698" fmla="*/ 1214067 w 7467600"/>
              <a:gd name="connsiteY698" fmla="*/ 3908561 h 6858000"/>
              <a:gd name="connsiteX699" fmla="*/ 640967 w 7467600"/>
              <a:gd name="connsiteY699" fmla="*/ 4105601 h 6858000"/>
              <a:gd name="connsiteX700" fmla="*/ 112563 w 7467600"/>
              <a:gd name="connsiteY700" fmla="*/ 4396952 h 6858000"/>
              <a:gd name="connsiteX701" fmla="*/ 0 w 7467600"/>
              <a:gd name="connsiteY701" fmla="*/ 4466006 h 6858000"/>
              <a:gd name="connsiteX702" fmla="*/ 0 w 7467600"/>
              <a:gd name="connsiteY702" fmla="*/ 4233763 h 6858000"/>
              <a:gd name="connsiteX703" fmla="*/ 36881 w 7467600"/>
              <a:gd name="connsiteY703" fmla="*/ 4200118 h 6858000"/>
              <a:gd name="connsiteX704" fmla="*/ 910534 w 7467600"/>
              <a:gd name="connsiteY704" fmla="*/ 3629753 h 6858000"/>
              <a:gd name="connsiteX705" fmla="*/ 1578717 w 7467600"/>
              <a:gd name="connsiteY705" fmla="*/ 3575982 h 6858000"/>
              <a:gd name="connsiteX706" fmla="*/ 2338780 w 7467600"/>
              <a:gd name="connsiteY706" fmla="*/ 3033725 h 6858000"/>
              <a:gd name="connsiteX707" fmla="*/ 1807991 w 7467600"/>
              <a:gd name="connsiteY707" fmla="*/ 2807184 h 6858000"/>
              <a:gd name="connsiteX708" fmla="*/ 1416358 w 7467600"/>
              <a:gd name="connsiteY708" fmla="*/ 3112571 h 6858000"/>
              <a:gd name="connsiteX709" fmla="*/ 939066 w 7467600"/>
              <a:gd name="connsiteY709" fmla="*/ 3378798 h 6858000"/>
              <a:gd name="connsiteX710" fmla="*/ 115099 w 7467600"/>
              <a:gd name="connsiteY710" fmla="*/ 3607650 h 6858000"/>
              <a:gd name="connsiteX711" fmla="*/ 97284 w 7467600"/>
              <a:gd name="connsiteY711" fmla="*/ 3520393 h 6858000"/>
              <a:gd name="connsiteX712" fmla="*/ 922050 w 7467600"/>
              <a:gd name="connsiteY712" fmla="*/ 3074867 h 6858000"/>
              <a:gd name="connsiteX713" fmla="*/ 1405265 w 7467600"/>
              <a:gd name="connsiteY713" fmla="*/ 3016319 h 6858000"/>
              <a:gd name="connsiteX714" fmla="*/ 1407512 w 7467600"/>
              <a:gd name="connsiteY714" fmla="*/ 3018001 h 6858000"/>
              <a:gd name="connsiteX715" fmla="*/ 1726266 w 7467600"/>
              <a:gd name="connsiteY715" fmla="*/ 2777274 h 6858000"/>
              <a:gd name="connsiteX716" fmla="*/ 625390 w 7467600"/>
              <a:gd name="connsiteY716" fmla="*/ 2514541 h 6858000"/>
              <a:gd name="connsiteX717" fmla="*/ 619799 w 7467600"/>
              <a:gd name="connsiteY717" fmla="*/ 2527180 h 6858000"/>
              <a:gd name="connsiteX718" fmla="*/ 310030 w 7467600"/>
              <a:gd name="connsiteY718" fmla="*/ 2771818 h 6858000"/>
              <a:gd name="connsiteX719" fmla="*/ 173877 w 7467600"/>
              <a:gd name="connsiteY719" fmla="*/ 2937056 h 6858000"/>
              <a:gd name="connsiteX720" fmla="*/ 77889 w 7467600"/>
              <a:gd name="connsiteY720" fmla="*/ 3138440 h 6858000"/>
              <a:gd name="connsiteX721" fmla="*/ 0 w 7467600"/>
              <a:gd name="connsiteY721" fmla="*/ 3271395 h 6858000"/>
              <a:gd name="connsiteX722" fmla="*/ 0 w 7467600"/>
              <a:gd name="connsiteY722" fmla="*/ 3153002 h 6858000"/>
              <a:gd name="connsiteX723" fmla="*/ 2386 w 7467600"/>
              <a:gd name="connsiteY723" fmla="*/ 3149203 h 6858000"/>
              <a:gd name="connsiteX724" fmla="*/ 89753 w 7467600"/>
              <a:gd name="connsiteY724" fmla="*/ 2987702 h 6858000"/>
              <a:gd name="connsiteX725" fmla="*/ 76869 w 7467600"/>
              <a:gd name="connsiteY725" fmla="*/ 3005404 h 6858000"/>
              <a:gd name="connsiteX726" fmla="*/ 32049 w 7467600"/>
              <a:gd name="connsiteY726" fmla="*/ 3065814 h 6858000"/>
              <a:gd name="connsiteX727" fmla="*/ 0 w 7467600"/>
              <a:gd name="connsiteY727" fmla="*/ 3108744 h 6858000"/>
              <a:gd name="connsiteX728" fmla="*/ 0 w 7467600"/>
              <a:gd name="connsiteY728" fmla="*/ 3058059 h 6858000"/>
              <a:gd name="connsiteX729" fmla="*/ 7610 w 7467600"/>
              <a:gd name="connsiteY729" fmla="*/ 3047889 h 6858000"/>
              <a:gd name="connsiteX730" fmla="*/ 52419 w 7467600"/>
              <a:gd name="connsiteY730" fmla="*/ 2987479 h 6858000"/>
              <a:gd name="connsiteX731" fmla="*/ 59142 w 7467600"/>
              <a:gd name="connsiteY731" fmla="*/ 2978488 h 6858000"/>
              <a:gd name="connsiteX732" fmla="*/ 0 w 7467600"/>
              <a:gd name="connsiteY732" fmla="*/ 3015334 h 6858000"/>
              <a:gd name="connsiteX733" fmla="*/ 0 w 7467600"/>
              <a:gd name="connsiteY733" fmla="*/ 2914286 h 6858000"/>
              <a:gd name="connsiteX734" fmla="*/ 36383 w 7467600"/>
              <a:gd name="connsiteY734" fmla="*/ 2901128 h 6858000"/>
              <a:gd name="connsiteX735" fmla="*/ 156329 w 7467600"/>
              <a:gd name="connsiteY735" fmla="*/ 2840533 h 6858000"/>
              <a:gd name="connsiteX736" fmla="*/ 358355 w 7467600"/>
              <a:gd name="connsiteY736" fmla="*/ 2620471 h 6858000"/>
              <a:gd name="connsiteX737" fmla="*/ 510577 w 7467600"/>
              <a:gd name="connsiteY737" fmla="*/ 2501244 h 6858000"/>
              <a:gd name="connsiteX738" fmla="*/ 211967 w 7467600"/>
              <a:gd name="connsiteY738" fmla="*/ 2479171 h 6858000"/>
              <a:gd name="connsiteX739" fmla="*/ 0 w 7467600"/>
              <a:gd name="connsiteY739" fmla="*/ 2476398 h 6858000"/>
              <a:gd name="connsiteX740" fmla="*/ 0 w 7467600"/>
              <a:gd name="connsiteY740" fmla="*/ 2389189 h 6858000"/>
              <a:gd name="connsiteX741" fmla="*/ 103062 w 7467600"/>
              <a:gd name="connsiteY741" fmla="*/ 2389518 h 6858000"/>
              <a:gd name="connsiteX742" fmla="*/ 510734 w 7467600"/>
              <a:gd name="connsiteY742" fmla="*/ 2416201 h 6858000"/>
              <a:gd name="connsiteX743" fmla="*/ 279257 w 7467600"/>
              <a:gd name="connsiteY743" fmla="*/ 2092102 h 6858000"/>
              <a:gd name="connsiteX744" fmla="*/ 65265 w 7467600"/>
              <a:gd name="connsiteY744" fmla="*/ 2006049 h 6858000"/>
              <a:gd name="connsiteX745" fmla="*/ 0 w 7467600"/>
              <a:gd name="connsiteY745" fmla="*/ 1982532 h 6858000"/>
              <a:gd name="connsiteX746" fmla="*/ 0 w 7467600"/>
              <a:gd name="connsiteY746" fmla="*/ 1912789 h 6858000"/>
              <a:gd name="connsiteX747" fmla="*/ 97460 w 7467600"/>
              <a:gd name="connsiteY747" fmla="*/ 1953725 h 6858000"/>
              <a:gd name="connsiteX748" fmla="*/ 221272 w 7467600"/>
              <a:gd name="connsiteY748" fmla="*/ 1980766 h 6858000"/>
              <a:gd name="connsiteX749" fmla="*/ 116765 w 7467600"/>
              <a:gd name="connsiteY749" fmla="*/ 1911033 h 6858000"/>
              <a:gd name="connsiteX750" fmla="*/ 16405 w 7467600"/>
              <a:gd name="connsiteY750" fmla="*/ 1803412 h 6858000"/>
              <a:gd name="connsiteX751" fmla="*/ 0 w 7467600"/>
              <a:gd name="connsiteY751" fmla="*/ 1784777 h 6858000"/>
              <a:gd name="connsiteX752" fmla="*/ 0 w 7467600"/>
              <a:gd name="connsiteY752" fmla="*/ 1740082 h 6858000"/>
              <a:gd name="connsiteX753" fmla="*/ 39394 w 7467600"/>
              <a:gd name="connsiteY753" fmla="*/ 1784856 h 6858000"/>
              <a:gd name="connsiteX754" fmla="*/ 135813 w 7467600"/>
              <a:gd name="connsiteY754" fmla="*/ 1888838 h 6858000"/>
              <a:gd name="connsiteX755" fmla="*/ 242575 w 7467600"/>
              <a:gd name="connsiteY755" fmla="*/ 1958841 h 6858000"/>
              <a:gd name="connsiteX756" fmla="*/ 82197 w 7467600"/>
              <a:gd name="connsiteY756" fmla="*/ 1754826 h 6858000"/>
              <a:gd name="connsiteX757" fmla="*/ 0 w 7467600"/>
              <a:gd name="connsiteY757" fmla="*/ 1679650 h 6858000"/>
              <a:gd name="connsiteX758" fmla="*/ 0 w 7467600"/>
              <a:gd name="connsiteY758" fmla="*/ 1602463 h 6858000"/>
              <a:gd name="connsiteX759" fmla="*/ 84689 w 7467600"/>
              <a:gd name="connsiteY759" fmla="*/ 1677442 h 6858000"/>
              <a:gd name="connsiteX760" fmla="*/ 298437 w 7467600"/>
              <a:gd name="connsiteY760" fmla="*/ 1968019 h 6858000"/>
              <a:gd name="connsiteX761" fmla="*/ 227269 w 7467600"/>
              <a:gd name="connsiteY761" fmla="*/ 1114064 h 6858000"/>
              <a:gd name="connsiteX762" fmla="*/ 248003 w 7467600"/>
              <a:gd name="connsiteY762" fmla="*/ 1089613 h 6858000"/>
              <a:gd name="connsiteX763" fmla="*/ 427020 w 7467600"/>
              <a:gd name="connsiteY763" fmla="*/ 1619803 h 6858000"/>
              <a:gd name="connsiteX764" fmla="*/ 340345 w 7467600"/>
              <a:gd name="connsiteY764" fmla="*/ 2027739 h 6858000"/>
              <a:gd name="connsiteX765" fmla="*/ 360865 w 7467600"/>
              <a:gd name="connsiteY765" fmla="*/ 2044827 h 6858000"/>
              <a:gd name="connsiteX766" fmla="*/ 560414 w 7467600"/>
              <a:gd name="connsiteY766" fmla="*/ 2421457 h 6858000"/>
              <a:gd name="connsiteX767" fmla="*/ 1359703 w 7467600"/>
              <a:gd name="connsiteY767" fmla="*/ 2578554 h 6858000"/>
              <a:gd name="connsiteX768" fmla="*/ 1359422 w 7467600"/>
              <a:gd name="connsiteY768" fmla="*/ 2577994 h 6858000"/>
              <a:gd name="connsiteX769" fmla="*/ 828701 w 7467600"/>
              <a:gd name="connsiteY769" fmla="*/ 1839520 h 6858000"/>
              <a:gd name="connsiteX770" fmla="*/ 494427 w 7467600"/>
              <a:gd name="connsiteY770" fmla="*/ 1092333 h 6858000"/>
              <a:gd name="connsiteX771" fmla="*/ 506322 w 7467600"/>
              <a:gd name="connsiteY771" fmla="*/ 1020997 h 6858000"/>
              <a:gd name="connsiteX772" fmla="*/ 4570198 w 7467600"/>
              <a:gd name="connsiteY772" fmla="*/ 978081 h 6858000"/>
              <a:gd name="connsiteX773" fmla="*/ 4523691 w 7467600"/>
              <a:gd name="connsiteY773" fmla="*/ 1127776 h 6858000"/>
              <a:gd name="connsiteX774" fmla="*/ 4509875 w 7467600"/>
              <a:gd name="connsiteY774" fmla="*/ 1167552 h 6858000"/>
              <a:gd name="connsiteX775" fmla="*/ 4478168 w 7467600"/>
              <a:gd name="connsiteY775" fmla="*/ 1260735 h 6858000"/>
              <a:gd name="connsiteX776" fmla="*/ 4409309 w 7467600"/>
              <a:gd name="connsiteY776" fmla="*/ 1666996 h 6858000"/>
              <a:gd name="connsiteX777" fmla="*/ 4370031 w 7467600"/>
              <a:gd name="connsiteY777" fmla="*/ 1955666 h 6858000"/>
              <a:gd name="connsiteX778" fmla="*/ 4570198 w 7467600"/>
              <a:gd name="connsiteY778" fmla="*/ 978081 h 6858000"/>
              <a:gd name="connsiteX779" fmla="*/ 4557898 w 7467600"/>
              <a:gd name="connsiteY779" fmla="*/ 900011 h 6858000"/>
              <a:gd name="connsiteX780" fmla="*/ 4344840 w 7467600"/>
              <a:gd name="connsiteY780" fmla="*/ 1922038 h 6858000"/>
              <a:gd name="connsiteX781" fmla="*/ 4378710 w 7467600"/>
              <a:gd name="connsiteY781" fmla="*/ 1665516 h 6858000"/>
              <a:gd name="connsiteX782" fmla="*/ 4448798 w 7467600"/>
              <a:gd name="connsiteY782" fmla="*/ 1253024 h 6858000"/>
              <a:gd name="connsiteX783" fmla="*/ 4480315 w 7467600"/>
              <a:gd name="connsiteY783" fmla="*/ 1158454 h 6858000"/>
              <a:gd name="connsiteX784" fmla="*/ 4494133 w 7467600"/>
              <a:gd name="connsiteY784" fmla="*/ 1118676 h 6858000"/>
              <a:gd name="connsiteX785" fmla="*/ 4557898 w 7467600"/>
              <a:gd name="connsiteY785" fmla="*/ 900011 h 6858000"/>
              <a:gd name="connsiteX786" fmla="*/ 5870151 w 7467600"/>
              <a:gd name="connsiteY786" fmla="*/ 898890 h 6858000"/>
              <a:gd name="connsiteX787" fmla="*/ 5861335 w 7467600"/>
              <a:gd name="connsiteY787" fmla="*/ 899177 h 6858000"/>
              <a:gd name="connsiteX788" fmla="*/ 5843702 w 7467600"/>
              <a:gd name="connsiteY788" fmla="*/ 899748 h 6858000"/>
              <a:gd name="connsiteX789" fmla="*/ 5651107 w 7467600"/>
              <a:gd name="connsiteY789" fmla="*/ 920306 h 6858000"/>
              <a:gd name="connsiteX790" fmla="*/ 5459407 w 7467600"/>
              <a:gd name="connsiteY790" fmla="*/ 940975 h 6858000"/>
              <a:gd name="connsiteX791" fmla="*/ 5374846 w 7467600"/>
              <a:gd name="connsiteY791" fmla="*/ 941988 h 6858000"/>
              <a:gd name="connsiteX792" fmla="*/ 5256105 w 7467600"/>
              <a:gd name="connsiteY792" fmla="*/ 945632 h 6858000"/>
              <a:gd name="connsiteX793" fmla="*/ 5107071 w 7467600"/>
              <a:gd name="connsiteY793" fmla="*/ 969720 h 6858000"/>
              <a:gd name="connsiteX794" fmla="*/ 4998681 w 7467600"/>
              <a:gd name="connsiteY794" fmla="*/ 988771 h 6858000"/>
              <a:gd name="connsiteX795" fmla="*/ 5870151 w 7467600"/>
              <a:gd name="connsiteY795" fmla="*/ 898890 h 6858000"/>
              <a:gd name="connsiteX796" fmla="*/ 5504425 w 7467600"/>
              <a:gd name="connsiteY796" fmla="*/ 848067 h 6858000"/>
              <a:gd name="connsiteX797" fmla="*/ 4968849 w 7467600"/>
              <a:gd name="connsiteY797" fmla="*/ 962318 h 6858000"/>
              <a:gd name="connsiteX798" fmla="*/ 5104039 w 7467600"/>
              <a:gd name="connsiteY798" fmla="*/ 940634 h 6858000"/>
              <a:gd name="connsiteX799" fmla="*/ 5256311 w 7467600"/>
              <a:gd name="connsiteY799" fmla="*/ 916490 h 6858000"/>
              <a:gd name="connsiteX800" fmla="*/ 5377381 w 7467600"/>
              <a:gd name="connsiteY800" fmla="*/ 912671 h 6858000"/>
              <a:gd name="connsiteX801" fmla="*/ 5460148 w 7467600"/>
              <a:gd name="connsiteY801" fmla="*/ 911442 h 6858000"/>
              <a:gd name="connsiteX802" fmla="*/ 5648971 w 7467600"/>
              <a:gd name="connsiteY802" fmla="*/ 891331 h 6858000"/>
              <a:gd name="connsiteX803" fmla="*/ 5844807 w 7467600"/>
              <a:gd name="connsiteY803" fmla="*/ 870718 h 6858000"/>
              <a:gd name="connsiteX804" fmla="*/ 5862975 w 7467600"/>
              <a:gd name="connsiteY804" fmla="*/ 869756 h 6858000"/>
              <a:gd name="connsiteX805" fmla="*/ 5920887 w 7467600"/>
              <a:gd name="connsiteY805" fmla="*/ 865929 h 6858000"/>
              <a:gd name="connsiteX806" fmla="*/ 5504425 w 7467600"/>
              <a:gd name="connsiteY806" fmla="*/ 848067 h 6858000"/>
              <a:gd name="connsiteX807" fmla="*/ 3607114 w 7467600"/>
              <a:gd name="connsiteY807" fmla="*/ 467441 h 6858000"/>
              <a:gd name="connsiteX808" fmla="*/ 3296242 w 7467600"/>
              <a:gd name="connsiteY808" fmla="*/ 807991 h 6858000"/>
              <a:gd name="connsiteX809" fmla="*/ 3174674 w 7467600"/>
              <a:gd name="connsiteY809" fmla="*/ 919759 h 6858000"/>
              <a:gd name="connsiteX810" fmla="*/ 3042978 w 7467600"/>
              <a:gd name="connsiteY810" fmla="*/ 1054894 h 6858000"/>
              <a:gd name="connsiteX811" fmla="*/ 2968914 w 7467600"/>
              <a:gd name="connsiteY811" fmla="*/ 1133756 h 6858000"/>
              <a:gd name="connsiteX812" fmla="*/ 3103823 w 7467600"/>
              <a:gd name="connsiteY812" fmla="*/ 1026814 h 6858000"/>
              <a:gd name="connsiteX813" fmla="*/ 3607114 w 7467600"/>
              <a:gd name="connsiteY813" fmla="*/ 467441 h 6858000"/>
              <a:gd name="connsiteX814" fmla="*/ 3744487 w 7467600"/>
              <a:gd name="connsiteY814" fmla="*/ 383136 h 6858000"/>
              <a:gd name="connsiteX815" fmla="*/ 3970213 w 7467600"/>
              <a:gd name="connsiteY815" fmla="*/ 995559 h 6858000"/>
              <a:gd name="connsiteX816" fmla="*/ 3744487 w 7467600"/>
              <a:gd name="connsiteY816" fmla="*/ 383136 h 6858000"/>
              <a:gd name="connsiteX817" fmla="*/ 3624562 w 7467600"/>
              <a:gd name="connsiteY817" fmla="*/ 367041 h 6858000"/>
              <a:gd name="connsiteX818" fmla="*/ 3489712 w 7467600"/>
              <a:gd name="connsiteY818" fmla="*/ 485386 h 6858000"/>
              <a:gd name="connsiteX819" fmla="*/ 3182994 w 7467600"/>
              <a:gd name="connsiteY819" fmla="*/ 828265 h 6858000"/>
              <a:gd name="connsiteX820" fmla="*/ 2892114 w 7467600"/>
              <a:gd name="connsiteY820" fmla="*/ 1172635 h 6858000"/>
              <a:gd name="connsiteX821" fmla="*/ 3021459 w 7467600"/>
              <a:gd name="connsiteY821" fmla="*/ 1035385 h 6858000"/>
              <a:gd name="connsiteX822" fmla="*/ 3153873 w 7467600"/>
              <a:gd name="connsiteY822" fmla="*/ 898971 h 6858000"/>
              <a:gd name="connsiteX823" fmla="*/ 3276511 w 7467600"/>
              <a:gd name="connsiteY823" fmla="*/ 786423 h 6858000"/>
              <a:gd name="connsiteX824" fmla="*/ 3584154 w 7467600"/>
              <a:gd name="connsiteY824" fmla="*/ 448218 h 6858000"/>
              <a:gd name="connsiteX825" fmla="*/ 3624562 w 7467600"/>
              <a:gd name="connsiteY825" fmla="*/ 367041 h 6858000"/>
              <a:gd name="connsiteX826" fmla="*/ 3766672 w 7467600"/>
              <a:gd name="connsiteY826" fmla="*/ 359429 h 6858000"/>
              <a:gd name="connsiteX827" fmla="*/ 3996338 w 7467600"/>
              <a:gd name="connsiteY827" fmla="*/ 968237 h 6858000"/>
              <a:gd name="connsiteX828" fmla="*/ 3766672 w 7467600"/>
              <a:gd name="connsiteY828" fmla="*/ 359429 h 6858000"/>
              <a:gd name="connsiteX829" fmla="*/ 5805386 w 7467600"/>
              <a:gd name="connsiteY829" fmla="*/ 239240 h 6858000"/>
              <a:gd name="connsiteX830" fmla="*/ 5736947 w 7467600"/>
              <a:gd name="connsiteY830" fmla="*/ 261367 h 6858000"/>
              <a:gd name="connsiteX831" fmla="*/ 5427012 w 7467600"/>
              <a:gd name="connsiteY831" fmla="*/ 311272 h 6858000"/>
              <a:gd name="connsiteX832" fmla="*/ 5147818 w 7467600"/>
              <a:gd name="connsiteY832" fmla="*/ 322112 h 6858000"/>
              <a:gd name="connsiteX833" fmla="*/ 5060854 w 7467600"/>
              <a:gd name="connsiteY833" fmla="*/ 311882 h 6858000"/>
              <a:gd name="connsiteX834" fmla="*/ 4945989 w 7467600"/>
              <a:gd name="connsiteY834" fmla="*/ 300516 h 6858000"/>
              <a:gd name="connsiteX835" fmla="*/ 5410479 w 7467600"/>
              <a:gd name="connsiteY835" fmla="*/ 348434 h 6858000"/>
              <a:gd name="connsiteX836" fmla="*/ 5805386 w 7467600"/>
              <a:gd name="connsiteY836" fmla="*/ 239240 h 6858000"/>
              <a:gd name="connsiteX837" fmla="*/ 5905192 w 7467600"/>
              <a:gd name="connsiteY837" fmla="*/ 163079 h 6858000"/>
              <a:gd name="connsiteX838" fmla="*/ 5865655 w 7467600"/>
              <a:gd name="connsiteY838" fmla="*/ 171901 h 6858000"/>
              <a:gd name="connsiteX839" fmla="*/ 5259740 w 7467600"/>
              <a:gd name="connsiteY839" fmla="*/ 257013 h 6858000"/>
              <a:gd name="connsiteX840" fmla="*/ 5208466 w 7467600"/>
              <a:gd name="connsiteY840" fmla="*/ 257550 h 6858000"/>
              <a:gd name="connsiteX841" fmla="*/ 4980204 w 7467600"/>
              <a:gd name="connsiteY841" fmla="*/ 271903 h 6858000"/>
              <a:gd name="connsiteX842" fmla="*/ 5068068 w 7467600"/>
              <a:gd name="connsiteY842" fmla="*/ 282244 h 6858000"/>
              <a:gd name="connsiteX843" fmla="*/ 5153231 w 7467600"/>
              <a:gd name="connsiteY843" fmla="*/ 292240 h 6858000"/>
              <a:gd name="connsiteX844" fmla="*/ 5426491 w 7467600"/>
              <a:gd name="connsiteY844" fmla="*/ 281128 h 6858000"/>
              <a:gd name="connsiteX845" fmla="*/ 5731212 w 7467600"/>
              <a:gd name="connsiteY845" fmla="*/ 231951 h 6858000"/>
              <a:gd name="connsiteX846" fmla="*/ 5905192 w 7467600"/>
              <a:gd name="connsiteY846" fmla="*/ 163079 h 6858000"/>
              <a:gd name="connsiteX847" fmla="*/ 5944437 w 7467600"/>
              <a:gd name="connsiteY847" fmla="*/ 113829 h 6858000"/>
              <a:gd name="connsiteX848" fmla="*/ 5825032 w 7467600"/>
              <a:gd name="connsiteY848" fmla="*/ 146405 h 6858000"/>
              <a:gd name="connsiteX849" fmla="*/ 4955599 w 7467600"/>
              <a:gd name="connsiteY849" fmla="*/ 247008 h 6858000"/>
              <a:gd name="connsiteX850" fmla="*/ 5210104 w 7467600"/>
              <a:gd name="connsiteY850" fmla="*/ 228123 h 6858000"/>
              <a:gd name="connsiteX851" fmla="*/ 5261015 w 7467600"/>
              <a:gd name="connsiteY851" fmla="*/ 227087 h 6858000"/>
              <a:gd name="connsiteX852" fmla="*/ 5861181 w 7467600"/>
              <a:gd name="connsiteY852" fmla="*/ 143093 h 6858000"/>
              <a:gd name="connsiteX853" fmla="*/ 5961252 w 7467600"/>
              <a:gd name="connsiteY853" fmla="*/ 114820 h 6858000"/>
              <a:gd name="connsiteX854" fmla="*/ 5944437 w 7467600"/>
              <a:gd name="connsiteY854" fmla="*/ 113829 h 6858000"/>
              <a:gd name="connsiteX855" fmla="*/ 3882765 w 7467600"/>
              <a:gd name="connsiteY855" fmla="*/ 0 h 6858000"/>
              <a:gd name="connsiteX856" fmla="*/ 3995099 w 7467600"/>
              <a:gd name="connsiteY856" fmla="*/ 0 h 6858000"/>
              <a:gd name="connsiteX857" fmla="*/ 4163818 w 7467600"/>
              <a:gd name="connsiteY857" fmla="*/ 234104 h 6858000"/>
              <a:gd name="connsiteX858" fmla="*/ 4172099 w 7467600"/>
              <a:gd name="connsiteY858" fmla="*/ 234207 h 6858000"/>
              <a:gd name="connsiteX859" fmla="*/ 4784282 w 7467600"/>
              <a:gd name="connsiteY859" fmla="*/ 276561 h 6858000"/>
              <a:gd name="connsiteX860" fmla="*/ 4801687 w 7467600"/>
              <a:gd name="connsiteY860" fmla="*/ 267764 h 6858000"/>
              <a:gd name="connsiteX861" fmla="*/ 6082788 w 7467600"/>
              <a:gd name="connsiteY861" fmla="*/ 64119 h 6858000"/>
              <a:gd name="connsiteX862" fmla="*/ 6099442 w 7467600"/>
              <a:gd name="connsiteY862" fmla="*/ 82568 h 6858000"/>
              <a:gd name="connsiteX863" fmla="*/ 4804137 w 7467600"/>
              <a:gd name="connsiteY863" fmla="*/ 320931 h 6858000"/>
              <a:gd name="connsiteX864" fmla="*/ 4227047 w 7467600"/>
              <a:gd name="connsiteY864" fmla="*/ 313415 h 6858000"/>
              <a:gd name="connsiteX865" fmla="*/ 4346041 w 7467600"/>
              <a:gd name="connsiteY865" fmla="*/ 456086 h 6858000"/>
              <a:gd name="connsiteX866" fmla="*/ 4870967 w 7467600"/>
              <a:gd name="connsiteY866" fmla="*/ 963061 h 6858000"/>
              <a:gd name="connsiteX867" fmla="*/ 4889647 w 7467600"/>
              <a:gd name="connsiteY867" fmla="*/ 957147 h 6858000"/>
              <a:gd name="connsiteX868" fmla="*/ 5422504 w 7467600"/>
              <a:gd name="connsiteY868" fmla="*/ 805191 h 6858000"/>
              <a:gd name="connsiteX869" fmla="*/ 6087656 w 7467600"/>
              <a:gd name="connsiteY869" fmla="*/ 826703 h 6858000"/>
              <a:gd name="connsiteX870" fmla="*/ 6058717 w 7467600"/>
              <a:gd name="connsiteY870" fmla="*/ 865992 h 6858000"/>
              <a:gd name="connsiteX871" fmla="*/ 4974153 w 7467600"/>
              <a:gd name="connsiteY871" fmla="*/ 1045456 h 6858000"/>
              <a:gd name="connsiteX872" fmla="*/ 5627835 w 7467600"/>
              <a:gd name="connsiteY872" fmla="*/ 1472077 h 6858000"/>
              <a:gd name="connsiteX873" fmla="*/ 5629817 w 7467600"/>
              <a:gd name="connsiteY873" fmla="*/ 1471412 h 6858000"/>
              <a:gd name="connsiteX874" fmla="*/ 5634124 w 7467600"/>
              <a:gd name="connsiteY874" fmla="*/ 1470572 h 6858000"/>
              <a:gd name="connsiteX875" fmla="*/ 5755832 w 7467600"/>
              <a:gd name="connsiteY875" fmla="*/ 1383886 h 6858000"/>
              <a:gd name="connsiteX876" fmla="*/ 6014186 w 7467600"/>
              <a:gd name="connsiteY876" fmla="*/ 1279799 h 6858000"/>
              <a:gd name="connsiteX877" fmla="*/ 6901619 w 7467600"/>
              <a:gd name="connsiteY877" fmla="*/ 1047874 h 6858000"/>
              <a:gd name="connsiteX878" fmla="*/ 6931566 w 7467600"/>
              <a:gd name="connsiteY878" fmla="*/ 1062034 h 6858000"/>
              <a:gd name="connsiteX879" fmla="*/ 5790982 w 7467600"/>
              <a:gd name="connsiteY879" fmla="*/ 1561380 h 6858000"/>
              <a:gd name="connsiteX880" fmla="*/ 6188971 w 7467600"/>
              <a:gd name="connsiteY880" fmla="*/ 1755168 h 6858000"/>
              <a:gd name="connsiteX881" fmla="*/ 6202446 w 7467600"/>
              <a:gd name="connsiteY881" fmla="*/ 1752268 h 6858000"/>
              <a:gd name="connsiteX882" fmla="*/ 7179560 w 7467600"/>
              <a:gd name="connsiteY882" fmla="*/ 1467551 h 6858000"/>
              <a:gd name="connsiteX883" fmla="*/ 7158730 w 7467600"/>
              <a:gd name="connsiteY883" fmla="*/ 1507835 h 6858000"/>
              <a:gd name="connsiteX884" fmla="*/ 6326959 w 7467600"/>
              <a:gd name="connsiteY884" fmla="*/ 1817686 h 6858000"/>
              <a:gd name="connsiteX885" fmla="*/ 6537433 w 7467600"/>
              <a:gd name="connsiteY885" fmla="*/ 1907790 h 6858000"/>
              <a:gd name="connsiteX886" fmla="*/ 6550221 w 7467600"/>
              <a:gd name="connsiteY886" fmla="*/ 1910729 h 6858000"/>
              <a:gd name="connsiteX887" fmla="*/ 6964438 w 7467600"/>
              <a:gd name="connsiteY887" fmla="*/ 2209505 h 6858000"/>
              <a:gd name="connsiteX888" fmla="*/ 7367862 w 7467600"/>
              <a:gd name="connsiteY888" fmla="*/ 2806833 h 6858000"/>
              <a:gd name="connsiteX889" fmla="*/ 7364329 w 7467600"/>
              <a:gd name="connsiteY889" fmla="*/ 2826907 h 6858000"/>
              <a:gd name="connsiteX890" fmla="*/ 7290545 w 7467600"/>
              <a:gd name="connsiteY890" fmla="*/ 2850663 h 6858000"/>
              <a:gd name="connsiteX891" fmla="*/ 6472036 w 7467600"/>
              <a:gd name="connsiteY891" fmla="*/ 1959003 h 6858000"/>
              <a:gd name="connsiteX892" fmla="*/ 5792897 w 7467600"/>
              <a:gd name="connsiteY892" fmla="*/ 1647747 h 6858000"/>
              <a:gd name="connsiteX893" fmla="*/ 5842751 w 7467600"/>
              <a:gd name="connsiteY893" fmla="*/ 1816112 h 6858000"/>
              <a:gd name="connsiteX894" fmla="*/ 5847424 w 7467600"/>
              <a:gd name="connsiteY894" fmla="*/ 1815776 h 6858000"/>
              <a:gd name="connsiteX895" fmla="*/ 6399821 w 7467600"/>
              <a:gd name="connsiteY895" fmla="*/ 2344799 h 6858000"/>
              <a:gd name="connsiteX896" fmla="*/ 6323232 w 7467600"/>
              <a:gd name="connsiteY896" fmla="*/ 2389634 h 6858000"/>
              <a:gd name="connsiteX897" fmla="*/ 5942958 w 7467600"/>
              <a:gd name="connsiteY897" fmla="*/ 2077708 h 6858000"/>
              <a:gd name="connsiteX898" fmla="*/ 5921559 w 7467600"/>
              <a:gd name="connsiteY898" fmla="*/ 2378596 h 6858000"/>
              <a:gd name="connsiteX899" fmla="*/ 5817651 w 7467600"/>
              <a:gd name="connsiteY899" fmla="*/ 3023919 h 6858000"/>
              <a:gd name="connsiteX900" fmla="*/ 5729634 w 7467600"/>
              <a:gd name="connsiteY900" fmla="*/ 3051849 h 6858000"/>
              <a:gd name="connsiteX901" fmla="*/ 5611018 w 7467600"/>
              <a:gd name="connsiteY901" fmla="*/ 2316769 h 6858000"/>
              <a:gd name="connsiteX902" fmla="*/ 5687608 w 7467600"/>
              <a:gd name="connsiteY902" fmla="*/ 2039972 h 6858000"/>
              <a:gd name="connsiteX903" fmla="*/ 5657554 w 7467600"/>
              <a:gd name="connsiteY903" fmla="*/ 1576445 h 6858000"/>
              <a:gd name="connsiteX904" fmla="*/ 5150475 w 7467600"/>
              <a:gd name="connsiteY904" fmla="*/ 1274012 h 6858000"/>
              <a:gd name="connsiteX905" fmla="*/ 5349142 w 7467600"/>
              <a:gd name="connsiteY905" fmla="*/ 2204405 h 6858000"/>
              <a:gd name="connsiteX906" fmla="*/ 5262214 w 7467600"/>
              <a:gd name="connsiteY906" fmla="*/ 2233836 h 6858000"/>
              <a:gd name="connsiteX907" fmla="*/ 4981539 w 7467600"/>
              <a:gd name="connsiteY907" fmla="*/ 1542201 h 6858000"/>
              <a:gd name="connsiteX908" fmla="*/ 4958461 w 7467600"/>
              <a:gd name="connsiteY908" fmla="*/ 1136957 h 6858000"/>
              <a:gd name="connsiteX909" fmla="*/ 4655015 w 7467600"/>
              <a:gd name="connsiteY909" fmla="*/ 891426 h 6858000"/>
              <a:gd name="connsiteX910" fmla="*/ 4348002 w 7467600"/>
              <a:gd name="connsiteY910" fmla="*/ 2205895 h 6858000"/>
              <a:gd name="connsiteX911" fmla="*/ 4262250 w 7467600"/>
              <a:gd name="connsiteY911" fmla="*/ 2219972 h 6858000"/>
              <a:gd name="connsiteX912" fmla="*/ 4550611 w 7467600"/>
              <a:gd name="connsiteY912" fmla="*/ 817540 h 6858000"/>
              <a:gd name="connsiteX913" fmla="*/ 4564418 w 7467600"/>
              <a:gd name="connsiteY913" fmla="*/ 808293 h 6858000"/>
              <a:gd name="connsiteX914" fmla="*/ 4266388 w 7467600"/>
              <a:gd name="connsiteY914" fmla="*/ 500083 h 6858000"/>
              <a:gd name="connsiteX915" fmla="*/ 4032842 w 7467600"/>
              <a:gd name="connsiteY915" fmla="*/ 211809 h 6858000"/>
              <a:gd name="connsiteX916" fmla="*/ 3882765 w 7467600"/>
              <a:gd name="connsiteY916" fmla="*/ 0 h 6858000"/>
              <a:gd name="connsiteX917" fmla="*/ 3721337 w 7467600"/>
              <a:gd name="connsiteY917" fmla="*/ 0 h 6858000"/>
              <a:gd name="connsiteX918" fmla="*/ 3797544 w 7467600"/>
              <a:gd name="connsiteY918" fmla="*/ 0 h 6858000"/>
              <a:gd name="connsiteX919" fmla="*/ 3775734 w 7467600"/>
              <a:gd name="connsiteY919" fmla="*/ 95131 h 6858000"/>
              <a:gd name="connsiteX920" fmla="*/ 3724807 w 7467600"/>
              <a:gd name="connsiteY920" fmla="*/ 272257 h 6858000"/>
              <a:gd name="connsiteX921" fmla="*/ 3726844 w 7467600"/>
              <a:gd name="connsiteY921" fmla="*/ 282988 h 6858000"/>
              <a:gd name="connsiteX922" fmla="*/ 3742664 w 7467600"/>
              <a:gd name="connsiteY922" fmla="*/ 279918 h 6858000"/>
              <a:gd name="connsiteX923" fmla="*/ 4103910 w 7467600"/>
              <a:gd name="connsiteY923" fmla="*/ 1161917 h 6858000"/>
              <a:gd name="connsiteX924" fmla="*/ 4020269 w 7467600"/>
              <a:gd name="connsiteY924" fmla="*/ 1200406 h 6858000"/>
              <a:gd name="connsiteX925" fmla="*/ 3674882 w 7467600"/>
              <a:gd name="connsiteY925" fmla="*/ 488524 h 6858000"/>
              <a:gd name="connsiteX926" fmla="*/ 3132682 w 7467600"/>
              <a:gd name="connsiteY926" fmla="*/ 1072284 h 6858000"/>
              <a:gd name="connsiteX927" fmla="*/ 2716346 w 7467600"/>
              <a:gd name="connsiteY927" fmla="*/ 1276376 h 6858000"/>
              <a:gd name="connsiteX928" fmla="*/ 2716772 w 7467600"/>
              <a:gd name="connsiteY928" fmla="*/ 1255462 h 6858000"/>
              <a:gd name="connsiteX929" fmla="*/ 3471096 w 7467600"/>
              <a:gd name="connsiteY929" fmla="*/ 437072 h 6858000"/>
              <a:gd name="connsiteX930" fmla="*/ 3639057 w 7467600"/>
              <a:gd name="connsiteY930" fmla="*/ 286334 h 6858000"/>
              <a:gd name="connsiteX931" fmla="*/ 3640309 w 7467600"/>
              <a:gd name="connsiteY931" fmla="*/ 284664 h 6858000"/>
              <a:gd name="connsiteX932" fmla="*/ 3646022 w 7467600"/>
              <a:gd name="connsiteY932" fmla="*/ 276711 h 6858000"/>
              <a:gd name="connsiteX933" fmla="*/ 3707943 w 7467600"/>
              <a:gd name="connsiteY933" fmla="*/ 65958 h 6858000"/>
              <a:gd name="connsiteX934" fmla="*/ 3721337 w 7467600"/>
              <a:gd name="connsiteY934" fmla="*/ 0 h 6858000"/>
              <a:gd name="connsiteX935" fmla="*/ 2867960 w 7467600"/>
              <a:gd name="connsiteY935" fmla="*/ 0 h 6858000"/>
              <a:gd name="connsiteX936" fmla="*/ 2926351 w 7467600"/>
              <a:gd name="connsiteY936" fmla="*/ 0 h 6858000"/>
              <a:gd name="connsiteX937" fmla="*/ 2902823 w 7467600"/>
              <a:gd name="connsiteY937" fmla="*/ 262929 h 6858000"/>
              <a:gd name="connsiteX938" fmla="*/ 2940663 w 7467600"/>
              <a:gd name="connsiteY938" fmla="*/ 140884 h 6858000"/>
              <a:gd name="connsiteX939" fmla="*/ 2947039 w 7467600"/>
              <a:gd name="connsiteY939" fmla="*/ 122524 h 6858000"/>
              <a:gd name="connsiteX940" fmla="*/ 2984316 w 7467600"/>
              <a:gd name="connsiteY940" fmla="*/ 0 h 6858000"/>
              <a:gd name="connsiteX941" fmla="*/ 3016114 w 7467600"/>
              <a:gd name="connsiteY941" fmla="*/ 0 h 6858000"/>
              <a:gd name="connsiteX942" fmla="*/ 2979949 w 7467600"/>
              <a:gd name="connsiteY942" fmla="*/ 119274 h 6858000"/>
              <a:gd name="connsiteX943" fmla="*/ 3023879 w 7467600"/>
              <a:gd name="connsiteY943" fmla="*/ 0 h 6858000"/>
              <a:gd name="connsiteX944" fmla="*/ 3105400 w 7467600"/>
              <a:gd name="connsiteY944" fmla="*/ 0 h 6858000"/>
              <a:gd name="connsiteX945" fmla="*/ 3094669 w 7467600"/>
              <a:gd name="connsiteY945" fmla="*/ 30308 h 6858000"/>
              <a:gd name="connsiteX946" fmla="*/ 2901945 w 7467600"/>
              <a:gd name="connsiteY946" fmla="*/ 466538 h 6858000"/>
              <a:gd name="connsiteX947" fmla="*/ 2815209 w 7467600"/>
              <a:gd name="connsiteY947" fmla="*/ 497361 h 6858000"/>
              <a:gd name="connsiteX948" fmla="*/ 2844845 w 7467600"/>
              <a:gd name="connsiteY948" fmla="*/ 127638 h 6858000"/>
              <a:gd name="connsiteX949" fmla="*/ 2867960 w 7467600"/>
              <a:gd name="connsiteY949" fmla="*/ 0 h 6858000"/>
              <a:gd name="connsiteX950" fmla="*/ 1057230 w 7467600"/>
              <a:gd name="connsiteY950" fmla="*/ 0 h 6858000"/>
              <a:gd name="connsiteX951" fmla="*/ 1111003 w 7467600"/>
              <a:gd name="connsiteY951" fmla="*/ 0 h 6858000"/>
              <a:gd name="connsiteX952" fmla="*/ 1125553 w 7467600"/>
              <a:gd name="connsiteY952" fmla="*/ 52588 h 6858000"/>
              <a:gd name="connsiteX953" fmla="*/ 1304276 w 7467600"/>
              <a:gd name="connsiteY953" fmla="*/ 476275 h 6858000"/>
              <a:gd name="connsiteX954" fmla="*/ 1492066 w 7467600"/>
              <a:gd name="connsiteY954" fmla="*/ 886333 h 6858000"/>
              <a:gd name="connsiteX955" fmla="*/ 1423698 w 7467600"/>
              <a:gd name="connsiteY955" fmla="*/ 710817 h 6858000"/>
              <a:gd name="connsiteX956" fmla="*/ 1357609 w 7467600"/>
              <a:gd name="connsiteY956" fmla="*/ 532892 h 6858000"/>
              <a:gd name="connsiteX957" fmla="*/ 1309550 w 7467600"/>
              <a:gd name="connsiteY957" fmla="*/ 374031 h 6858000"/>
              <a:gd name="connsiteX958" fmla="*/ 1193673 w 7467600"/>
              <a:gd name="connsiteY958" fmla="*/ 49533 h 6858000"/>
              <a:gd name="connsiteX959" fmla="*/ 1164391 w 7467600"/>
              <a:gd name="connsiteY959" fmla="*/ 0 h 6858000"/>
              <a:gd name="connsiteX960" fmla="*/ 1200666 w 7467600"/>
              <a:gd name="connsiteY960" fmla="*/ 0 h 6858000"/>
              <a:gd name="connsiteX961" fmla="*/ 1223408 w 7467600"/>
              <a:gd name="connsiteY961" fmla="*/ 38996 h 6858000"/>
              <a:gd name="connsiteX962" fmla="*/ 1339635 w 7467600"/>
              <a:gd name="connsiteY962" fmla="*/ 365517 h 6858000"/>
              <a:gd name="connsiteX963" fmla="*/ 1387469 w 7467600"/>
              <a:gd name="connsiteY963" fmla="*/ 523079 h 6858000"/>
              <a:gd name="connsiteX964" fmla="*/ 1452685 w 7467600"/>
              <a:gd name="connsiteY964" fmla="*/ 699806 h 6858000"/>
              <a:gd name="connsiteX965" fmla="*/ 1492092 w 7467600"/>
              <a:gd name="connsiteY965" fmla="*/ 800424 h 6858000"/>
              <a:gd name="connsiteX966" fmla="*/ 1455302 w 7467600"/>
              <a:gd name="connsiteY966" fmla="*/ 632913 h 6858000"/>
              <a:gd name="connsiteX967" fmla="*/ 1222336 w 7467600"/>
              <a:gd name="connsiteY967" fmla="*/ 9480 h 6858000"/>
              <a:gd name="connsiteX968" fmla="*/ 1214634 w 7467600"/>
              <a:gd name="connsiteY968" fmla="*/ 0 h 6858000"/>
              <a:gd name="connsiteX969" fmla="*/ 1289827 w 7467600"/>
              <a:gd name="connsiteY969" fmla="*/ 0 h 6858000"/>
              <a:gd name="connsiteX970" fmla="*/ 1321076 w 7467600"/>
              <a:gd name="connsiteY970" fmla="*/ 59722 h 6858000"/>
              <a:gd name="connsiteX971" fmla="*/ 1512579 w 7467600"/>
              <a:gd name="connsiteY971" fmla="*/ 626441 h 6858000"/>
              <a:gd name="connsiteX972" fmla="*/ 1506076 w 7467600"/>
              <a:gd name="connsiteY972" fmla="*/ 1089289 h 6858000"/>
              <a:gd name="connsiteX973" fmla="*/ 1486346 w 7467600"/>
              <a:gd name="connsiteY973" fmla="*/ 1079919 h 6858000"/>
              <a:gd name="connsiteX974" fmla="*/ 1070511 w 7467600"/>
              <a:gd name="connsiteY974" fmla="*/ 48609 h 6858000"/>
              <a:gd name="connsiteX975" fmla="*/ 1057230 w 7467600"/>
              <a:gd name="connsiteY975" fmla="*/ 0 h 6858000"/>
              <a:gd name="connsiteX976" fmla="*/ 43151 w 7467600"/>
              <a:gd name="connsiteY976" fmla="*/ 0 h 6858000"/>
              <a:gd name="connsiteX977" fmla="*/ 95283 w 7467600"/>
              <a:gd name="connsiteY977" fmla="*/ 0 h 6858000"/>
              <a:gd name="connsiteX978" fmla="*/ 300708 w 7467600"/>
              <a:gd name="connsiteY978" fmla="*/ 154571 h 6858000"/>
              <a:gd name="connsiteX979" fmla="*/ 530414 w 7467600"/>
              <a:gd name="connsiteY979" fmla="*/ 354673 h 6858000"/>
              <a:gd name="connsiteX980" fmla="*/ 333785 w 7467600"/>
              <a:gd name="connsiteY980" fmla="*/ 161564 h 6858000"/>
              <a:gd name="connsiteX981" fmla="*/ 147005 w 7467600"/>
              <a:gd name="connsiteY981" fmla="*/ 0 h 6858000"/>
              <a:gd name="connsiteX982" fmla="*/ 272509 w 7467600"/>
              <a:gd name="connsiteY982" fmla="*/ 0 h 6858000"/>
              <a:gd name="connsiteX983" fmla="*/ 326276 w 7467600"/>
              <a:gd name="connsiteY983" fmla="*/ 45847 h 6858000"/>
              <a:gd name="connsiteX984" fmla="*/ 823759 w 7467600"/>
              <a:gd name="connsiteY984" fmla="*/ 574145 h 6858000"/>
              <a:gd name="connsiteX985" fmla="*/ 811254 w 7467600"/>
              <a:gd name="connsiteY985" fmla="*/ 665546 h 6858000"/>
              <a:gd name="connsiteX986" fmla="*/ 154042 w 7467600"/>
              <a:gd name="connsiteY986" fmla="*/ 261522 h 6858000"/>
              <a:gd name="connsiteX987" fmla="*/ 13550 w 7467600"/>
              <a:gd name="connsiteY987" fmla="*/ 158423 h 6858000"/>
              <a:gd name="connsiteX988" fmla="*/ 0 w 7467600"/>
              <a:gd name="connsiteY988" fmla="*/ 146618 h 6858000"/>
              <a:gd name="connsiteX989" fmla="*/ 0 w 7467600"/>
              <a:gd name="connsiteY989" fmla="*/ 59161 h 6858000"/>
              <a:gd name="connsiteX990" fmla="*/ 45427 w 7467600"/>
              <a:gd name="connsiteY990" fmla="*/ 101078 h 6858000"/>
              <a:gd name="connsiteX991" fmla="*/ 630103 w 7467600"/>
              <a:gd name="connsiteY991" fmla="*/ 485885 h 6858000"/>
              <a:gd name="connsiteX992" fmla="*/ 532040 w 7467600"/>
              <a:gd name="connsiteY992" fmla="*/ 399359 h 6858000"/>
              <a:gd name="connsiteX993" fmla="*/ 517618 w 7467600"/>
              <a:gd name="connsiteY993" fmla="*/ 385726 h 6858000"/>
              <a:gd name="connsiteX994" fmla="*/ 285074 w 7467600"/>
              <a:gd name="connsiteY994" fmla="*/ 182755 h 6858000"/>
              <a:gd name="connsiteX995" fmla="*/ 43151 w 7467600"/>
              <a:gd name="connsiteY99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27773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1903353 w 7467600"/>
              <a:gd name="connsiteY139" fmla="*/ 5044827 h 6858000"/>
              <a:gd name="connsiteX140" fmla="*/ 1936931 w 7467600"/>
              <a:gd name="connsiteY140" fmla="*/ 5093954 h 6858000"/>
              <a:gd name="connsiteX141" fmla="*/ 2195868 w 7467600"/>
              <a:gd name="connsiteY141" fmla="*/ 5396574 h 6858000"/>
              <a:gd name="connsiteX142" fmla="*/ 2088852 w 7467600"/>
              <a:gd name="connsiteY142" fmla="*/ 5166123 h 6858000"/>
              <a:gd name="connsiteX143" fmla="*/ 1958241 w 7467600"/>
              <a:gd name="connsiteY143" fmla="*/ 5067955 h 6858000"/>
              <a:gd name="connsiteX144" fmla="*/ 1903353 w 7467600"/>
              <a:gd name="connsiteY144" fmla="*/ 5044827 h 6858000"/>
              <a:gd name="connsiteX145" fmla="*/ 1979378 w 7467600"/>
              <a:gd name="connsiteY145" fmla="*/ 4769504 h 6858000"/>
              <a:gd name="connsiteX146" fmla="*/ 2882120 w 7467600"/>
              <a:gd name="connsiteY146" fmla="*/ 5064547 h 6858000"/>
              <a:gd name="connsiteX147" fmla="*/ 2793103 w 7467600"/>
              <a:gd name="connsiteY147" fmla="*/ 5039699 h 6858000"/>
              <a:gd name="connsiteX148" fmla="*/ 2770041 w 7467600"/>
              <a:gd name="connsiteY148" fmla="*/ 5033634 h 6858000"/>
              <a:gd name="connsiteX149" fmla="*/ 1979378 w 7467600"/>
              <a:gd name="connsiteY149" fmla="*/ 4769504 h 6858000"/>
              <a:gd name="connsiteX150" fmla="*/ 1927410 w 7467600"/>
              <a:gd name="connsiteY150" fmla="*/ 4716164 h 6858000"/>
              <a:gd name="connsiteX151" fmla="*/ 1959587 w 7467600"/>
              <a:gd name="connsiteY151" fmla="*/ 4728849 h 6858000"/>
              <a:gd name="connsiteX152" fmla="*/ 2777707 w 7467600"/>
              <a:gd name="connsiteY152" fmla="*/ 5003991 h 6858000"/>
              <a:gd name="connsiteX153" fmla="*/ 2800768 w 7467600"/>
              <a:gd name="connsiteY153" fmla="*/ 5010056 h 6858000"/>
              <a:gd name="connsiteX154" fmla="*/ 2879408 w 7467600"/>
              <a:gd name="connsiteY154" fmla="*/ 5031590 h 6858000"/>
              <a:gd name="connsiteX155" fmla="*/ 2862295 w 7467600"/>
              <a:gd name="connsiteY155" fmla="*/ 5022958 h 6858000"/>
              <a:gd name="connsiteX156" fmla="*/ 2813343 w 7467600"/>
              <a:gd name="connsiteY156" fmla="*/ 4998369 h 6858000"/>
              <a:gd name="connsiteX157" fmla="*/ 2646245 w 7467600"/>
              <a:gd name="connsiteY157" fmla="*/ 4930999 h 6858000"/>
              <a:gd name="connsiteX158" fmla="*/ 1999243 w 7467600"/>
              <a:gd name="connsiteY158" fmla="*/ 4730524 h 6858000"/>
              <a:gd name="connsiteX159" fmla="*/ 1979527 w 7467600"/>
              <a:gd name="connsiteY159" fmla="*/ 4726651 h 6858000"/>
              <a:gd name="connsiteX160" fmla="*/ 1927410 w 7467600"/>
              <a:gd name="connsiteY160" fmla="*/ 4716164 h 6858000"/>
              <a:gd name="connsiteX161" fmla="*/ 1997014 w 7467600"/>
              <a:gd name="connsiteY161" fmla="*/ 4698007 h 6858000"/>
              <a:gd name="connsiteX162" fmla="*/ 2005458 w 7467600"/>
              <a:gd name="connsiteY162" fmla="*/ 4699540 h 6858000"/>
              <a:gd name="connsiteX163" fmla="*/ 2657186 w 7467600"/>
              <a:gd name="connsiteY163" fmla="*/ 4901687 h 6858000"/>
              <a:gd name="connsiteX164" fmla="*/ 2826662 w 7467600"/>
              <a:gd name="connsiteY164" fmla="*/ 4970362 h 6858000"/>
              <a:gd name="connsiteX165" fmla="*/ 2876100 w 7467600"/>
              <a:gd name="connsiteY165" fmla="*/ 4995397 h 6858000"/>
              <a:gd name="connsiteX166" fmla="*/ 3042600 w 7467600"/>
              <a:gd name="connsiteY166" fmla="*/ 5059532 h 6858000"/>
              <a:gd name="connsiteX167" fmla="*/ 1997014 w 7467600"/>
              <a:gd name="connsiteY167" fmla="*/ 4698007 h 6858000"/>
              <a:gd name="connsiteX168" fmla="*/ 2305292 w 7467600"/>
              <a:gd name="connsiteY168" fmla="*/ 4219492 h 6858000"/>
              <a:gd name="connsiteX169" fmla="*/ 3360922 w 7467600"/>
              <a:gd name="connsiteY169" fmla="*/ 4529373 h 6858000"/>
              <a:gd name="connsiteX170" fmla="*/ 3492420 w 7467600"/>
              <a:gd name="connsiteY170" fmla="*/ 4510145 h 6858000"/>
              <a:gd name="connsiteX171" fmla="*/ 3364086 w 7467600"/>
              <a:gd name="connsiteY171" fmla="*/ 4480340 h 6858000"/>
              <a:gd name="connsiteX172" fmla="*/ 3225818 w 7467600"/>
              <a:gd name="connsiteY172" fmla="*/ 4411822 h 6858000"/>
              <a:gd name="connsiteX173" fmla="*/ 3129696 w 7467600"/>
              <a:gd name="connsiteY173" fmla="*/ 4360704 h 6858000"/>
              <a:gd name="connsiteX174" fmla="*/ 2814545 w 7467600"/>
              <a:gd name="connsiteY174" fmla="*/ 4282955 h 6858000"/>
              <a:gd name="connsiteX175" fmla="*/ 2305292 w 7467600"/>
              <a:gd name="connsiteY175" fmla="*/ 4219492 h 6858000"/>
              <a:gd name="connsiteX176" fmla="*/ 2626982 w 7467600"/>
              <a:gd name="connsiteY176" fmla="*/ 4206450 h 6858000"/>
              <a:gd name="connsiteX177" fmla="*/ 2490617 w 7467600"/>
              <a:gd name="connsiteY177" fmla="*/ 4206951 h 6858000"/>
              <a:gd name="connsiteX178" fmla="*/ 2819869 w 7467600"/>
              <a:gd name="connsiteY178" fmla="*/ 4252936 h 6858000"/>
              <a:gd name="connsiteX179" fmla="*/ 3143018 w 7467600"/>
              <a:gd name="connsiteY179" fmla="*/ 4332698 h 6858000"/>
              <a:gd name="connsiteX180" fmla="*/ 3241520 w 7467600"/>
              <a:gd name="connsiteY180" fmla="*/ 4385112 h 6858000"/>
              <a:gd name="connsiteX181" fmla="*/ 3374575 w 7467600"/>
              <a:gd name="connsiteY181" fmla="*/ 4451517 h 6858000"/>
              <a:gd name="connsiteX182" fmla="*/ 3505221 w 7467600"/>
              <a:gd name="connsiteY182" fmla="*/ 4480757 h 6858000"/>
              <a:gd name="connsiteX183" fmla="*/ 2626982 w 7467600"/>
              <a:gd name="connsiteY183" fmla="*/ 4206450 h 6858000"/>
              <a:gd name="connsiteX184" fmla="*/ 1310106 w 7467600"/>
              <a:gd name="connsiteY184" fmla="*/ 3943217 h 6858000"/>
              <a:gd name="connsiteX185" fmla="*/ 854994 w 7467600"/>
              <a:gd name="connsiteY185" fmla="*/ 4399136 h 6858000"/>
              <a:gd name="connsiteX186" fmla="*/ 742462 w 7467600"/>
              <a:gd name="connsiteY186" fmla="*/ 4594648 h 6858000"/>
              <a:gd name="connsiteX187" fmla="*/ 820602 w 7467600"/>
              <a:gd name="connsiteY187" fmla="*/ 4485915 h 6858000"/>
              <a:gd name="connsiteX188" fmla="*/ 878295 w 7467600"/>
              <a:gd name="connsiteY188" fmla="*/ 4403594 h 6858000"/>
              <a:gd name="connsiteX189" fmla="*/ 1240607 w 7467600"/>
              <a:gd name="connsiteY189" fmla="*/ 4010401 h 6858000"/>
              <a:gd name="connsiteX190" fmla="*/ 1310106 w 7467600"/>
              <a:gd name="connsiteY190" fmla="*/ 3943217 h 6858000"/>
              <a:gd name="connsiteX191" fmla="*/ 1423113 w 7467600"/>
              <a:gd name="connsiteY191" fmla="*/ 3874565 h 6858000"/>
              <a:gd name="connsiteX192" fmla="*/ 1260565 w 7467600"/>
              <a:gd name="connsiteY192" fmla="*/ 4031982 h 6858000"/>
              <a:gd name="connsiteX193" fmla="*/ 901900 w 7467600"/>
              <a:gd name="connsiteY193" fmla="*/ 4421236 h 6858000"/>
              <a:gd name="connsiteX194" fmla="*/ 845044 w 7467600"/>
              <a:gd name="connsiteY194" fmla="*/ 4502436 h 6858000"/>
              <a:gd name="connsiteX195" fmla="*/ 685926 w 7467600"/>
              <a:gd name="connsiteY195" fmla="*/ 4703069 h 6858000"/>
              <a:gd name="connsiteX196" fmla="*/ 684248 w 7467600"/>
              <a:gd name="connsiteY196" fmla="*/ 4706721 h 6858000"/>
              <a:gd name="connsiteX197" fmla="*/ 1423113 w 7467600"/>
              <a:gd name="connsiteY197" fmla="*/ 3874565 h 6858000"/>
              <a:gd name="connsiteX198" fmla="*/ 3316479 w 7467600"/>
              <a:gd name="connsiteY198" fmla="*/ 3872136 h 6858000"/>
              <a:gd name="connsiteX199" fmla="*/ 3546806 w 7467600"/>
              <a:gd name="connsiteY199" fmla="*/ 4356139 h 6858000"/>
              <a:gd name="connsiteX200" fmla="*/ 3364433 w 7467600"/>
              <a:gd name="connsiteY200" fmla="*/ 3953121 h 6858000"/>
              <a:gd name="connsiteX201" fmla="*/ 3316479 w 7467600"/>
              <a:gd name="connsiteY201" fmla="*/ 3872136 h 6858000"/>
              <a:gd name="connsiteX202" fmla="*/ 3291335 w 7467600"/>
              <a:gd name="connsiteY202" fmla="*/ 3767420 h 6858000"/>
              <a:gd name="connsiteX203" fmla="*/ 3390805 w 7467600"/>
              <a:gd name="connsiteY203" fmla="*/ 3937163 h 6858000"/>
              <a:gd name="connsiteX204" fmla="*/ 3579062 w 7467600"/>
              <a:gd name="connsiteY204" fmla="*/ 4359040 h 6858000"/>
              <a:gd name="connsiteX205" fmla="*/ 3467355 w 7467600"/>
              <a:gd name="connsiteY205" fmla="*/ 3988130 h 6858000"/>
              <a:gd name="connsiteX206" fmla="*/ 3310753 w 7467600"/>
              <a:gd name="connsiteY206" fmla="*/ 3787140 h 6858000"/>
              <a:gd name="connsiteX207" fmla="*/ 3291335 w 7467600"/>
              <a:gd name="connsiteY207" fmla="*/ 3767420 h 6858000"/>
              <a:gd name="connsiteX208" fmla="*/ 1635889 w 7467600"/>
              <a:gd name="connsiteY208" fmla="*/ 3709494 h 6858000"/>
              <a:gd name="connsiteX209" fmla="*/ 1634800 w 7467600"/>
              <a:gd name="connsiteY209" fmla="*/ 3731111 h 6858000"/>
              <a:gd name="connsiteX210" fmla="*/ 1635889 w 7467600"/>
              <a:gd name="connsiteY210" fmla="*/ 3709494 h 6858000"/>
              <a:gd name="connsiteX211" fmla="*/ 1510397 w 7467600"/>
              <a:gd name="connsiteY211" fmla="*/ 3684705 h 6858000"/>
              <a:gd name="connsiteX212" fmla="*/ 1146550 w 7467600"/>
              <a:gd name="connsiteY212" fmla="*/ 3802012 h 6858000"/>
              <a:gd name="connsiteX213" fmla="*/ 698834 w 7467600"/>
              <a:gd name="connsiteY213" fmla="*/ 3952272 h 6858000"/>
              <a:gd name="connsiteX214" fmla="*/ 34256 w 7467600"/>
              <a:gd name="connsiteY214" fmla="*/ 4347603 h 6858000"/>
              <a:gd name="connsiteX215" fmla="*/ 527241 w 7467600"/>
              <a:gd name="connsiteY215" fmla="*/ 4065078 h 6858000"/>
              <a:gd name="connsiteX216" fmla="*/ 1510397 w 7467600"/>
              <a:gd name="connsiteY216" fmla="*/ 3684705 h 6858000"/>
              <a:gd name="connsiteX217" fmla="*/ 1313114 w 7467600"/>
              <a:gd name="connsiteY217" fmla="*/ 3655216 h 6858000"/>
              <a:gd name="connsiteX218" fmla="*/ 1109304 w 7467600"/>
              <a:gd name="connsiteY218" fmla="*/ 3669030 h 6858000"/>
              <a:gd name="connsiteX219" fmla="*/ 8129 w 7467600"/>
              <a:gd name="connsiteY219" fmla="*/ 4330519 h 6858000"/>
              <a:gd name="connsiteX220" fmla="*/ 687572 w 7467600"/>
              <a:gd name="connsiteY220" fmla="*/ 3925629 h 6858000"/>
              <a:gd name="connsiteX221" fmla="*/ 1138365 w 7467600"/>
              <a:gd name="connsiteY221" fmla="*/ 3774515 h 6858000"/>
              <a:gd name="connsiteX222" fmla="*/ 1505579 w 7467600"/>
              <a:gd name="connsiteY222" fmla="*/ 3655526 h 6858000"/>
              <a:gd name="connsiteX223" fmla="*/ 1313114 w 7467600"/>
              <a:gd name="connsiteY223" fmla="*/ 3655216 h 6858000"/>
              <a:gd name="connsiteX224" fmla="*/ 3655073 w 7467600"/>
              <a:gd name="connsiteY224" fmla="*/ 3650884 h 6858000"/>
              <a:gd name="connsiteX225" fmla="*/ 3989938 w 7467600"/>
              <a:gd name="connsiteY225" fmla="*/ 3991685 h 6858000"/>
              <a:gd name="connsiteX226" fmla="*/ 4393907 w 7467600"/>
              <a:gd name="connsiteY226" fmla="*/ 4261258 h 6858000"/>
              <a:gd name="connsiteX227" fmla="*/ 4648051 w 7467600"/>
              <a:gd name="connsiteY227" fmla="*/ 4374051 h 6858000"/>
              <a:gd name="connsiteX228" fmla="*/ 4383389 w 7467600"/>
              <a:gd name="connsiteY228" fmla="*/ 4184369 h 6858000"/>
              <a:gd name="connsiteX229" fmla="*/ 4165508 w 7467600"/>
              <a:gd name="connsiteY229" fmla="*/ 4035196 h 6858000"/>
              <a:gd name="connsiteX230" fmla="*/ 4068162 w 7467600"/>
              <a:gd name="connsiteY230" fmla="*/ 3953394 h 6858000"/>
              <a:gd name="connsiteX231" fmla="*/ 3981416 w 7467600"/>
              <a:gd name="connsiteY231" fmla="*/ 3880482 h 6858000"/>
              <a:gd name="connsiteX232" fmla="*/ 3800147 w 7467600"/>
              <a:gd name="connsiteY232" fmla="*/ 3749872 h 6858000"/>
              <a:gd name="connsiteX233" fmla="*/ 3655073 w 7467600"/>
              <a:gd name="connsiteY233" fmla="*/ 3650884 h 6858000"/>
              <a:gd name="connsiteX234" fmla="*/ 3670252 w 7467600"/>
              <a:gd name="connsiteY234" fmla="*/ 3622798 h 6858000"/>
              <a:gd name="connsiteX235" fmla="*/ 3817258 w 7467600"/>
              <a:gd name="connsiteY235" fmla="*/ 3723577 h 6858000"/>
              <a:gd name="connsiteX236" fmla="*/ 4000461 w 7467600"/>
              <a:gd name="connsiteY236" fmla="*/ 3855966 h 6858000"/>
              <a:gd name="connsiteX237" fmla="*/ 4088180 w 7467600"/>
              <a:gd name="connsiteY237" fmla="*/ 3929774 h 6858000"/>
              <a:gd name="connsiteX238" fmla="*/ 4184555 w 7467600"/>
              <a:gd name="connsiteY238" fmla="*/ 4010683 h 6858000"/>
              <a:gd name="connsiteX239" fmla="*/ 4399563 w 7467600"/>
              <a:gd name="connsiteY239" fmla="*/ 4158106 h 6858000"/>
              <a:gd name="connsiteX240" fmla="*/ 4684469 w 7467600"/>
              <a:gd name="connsiteY240" fmla="*/ 4364680 h 6858000"/>
              <a:gd name="connsiteX241" fmla="*/ 4690271 w 7467600"/>
              <a:gd name="connsiteY241" fmla="*/ 4370034 h 6858000"/>
              <a:gd name="connsiteX242" fmla="*/ 4136093 w 7467600"/>
              <a:gd name="connsiteY242" fmla="*/ 3858466 h 6858000"/>
              <a:gd name="connsiteX243" fmla="*/ 3670252 w 7467600"/>
              <a:gd name="connsiteY243" fmla="*/ 3622798 h 6858000"/>
              <a:gd name="connsiteX244" fmla="*/ 4440129 w 7467600"/>
              <a:gd name="connsiteY244" fmla="*/ 3448571 h 6858000"/>
              <a:gd name="connsiteX245" fmla="*/ 4856525 w 7467600"/>
              <a:gd name="connsiteY245" fmla="*/ 3915351 h 6858000"/>
              <a:gd name="connsiteX246" fmla="*/ 5059055 w 7467600"/>
              <a:gd name="connsiteY246" fmla="*/ 4108918 h 6858000"/>
              <a:gd name="connsiteX247" fmla="*/ 5290070 w 7467600"/>
              <a:gd name="connsiteY247" fmla="*/ 4263619 h 6858000"/>
              <a:gd name="connsiteX248" fmla="*/ 4834991 w 7467600"/>
              <a:gd name="connsiteY248" fmla="*/ 3830985 h 6858000"/>
              <a:gd name="connsiteX249" fmla="*/ 4440129 w 7467600"/>
              <a:gd name="connsiteY249" fmla="*/ 3448571 h 6858000"/>
              <a:gd name="connsiteX250" fmla="*/ 4441737 w 7467600"/>
              <a:gd name="connsiteY250" fmla="*/ 3399734 h 6858000"/>
              <a:gd name="connsiteX251" fmla="*/ 4431236 w 7467600"/>
              <a:gd name="connsiteY251" fmla="*/ 3400954 h 6858000"/>
              <a:gd name="connsiteX252" fmla="*/ 4557150 w 7467600"/>
              <a:gd name="connsiteY252" fmla="*/ 3510023 h 6858000"/>
              <a:gd name="connsiteX253" fmla="*/ 4856936 w 7467600"/>
              <a:gd name="connsiteY253" fmla="*/ 3809146 h 6858000"/>
              <a:gd name="connsiteX254" fmla="*/ 5111996 w 7467600"/>
              <a:gd name="connsiteY254" fmla="*/ 4065759 h 6858000"/>
              <a:gd name="connsiteX255" fmla="*/ 5388878 w 7467600"/>
              <a:gd name="connsiteY255" fmla="*/ 4300185 h 6858000"/>
              <a:gd name="connsiteX256" fmla="*/ 5425556 w 7467600"/>
              <a:gd name="connsiteY256" fmla="*/ 4308967 h 6858000"/>
              <a:gd name="connsiteX257" fmla="*/ 4943646 w 7467600"/>
              <a:gd name="connsiteY257" fmla="*/ 3822916 h 6858000"/>
              <a:gd name="connsiteX258" fmla="*/ 4594837 w 7467600"/>
              <a:gd name="connsiteY258" fmla="*/ 3532274 h 6858000"/>
              <a:gd name="connsiteX259" fmla="*/ 4441737 w 7467600"/>
              <a:gd name="connsiteY259" fmla="*/ 3399734 h 6858000"/>
              <a:gd name="connsiteX260" fmla="*/ 5425834 w 7467600"/>
              <a:gd name="connsiteY260" fmla="*/ 3162785 h 6858000"/>
              <a:gd name="connsiteX261" fmla="*/ 5401644 w 7467600"/>
              <a:gd name="connsiteY261" fmla="*/ 3617847 h 6858000"/>
              <a:gd name="connsiteX262" fmla="*/ 5467256 w 7467600"/>
              <a:gd name="connsiteY262" fmla="*/ 4175494 h 6858000"/>
              <a:gd name="connsiteX263" fmla="*/ 5448069 w 7467600"/>
              <a:gd name="connsiteY263" fmla="*/ 3567554 h 6858000"/>
              <a:gd name="connsiteX264" fmla="*/ 5425834 w 7467600"/>
              <a:gd name="connsiteY264" fmla="*/ 3162785 h 6858000"/>
              <a:gd name="connsiteX265" fmla="*/ 1318687 w 7467600"/>
              <a:gd name="connsiteY265" fmla="*/ 3113840 h 6858000"/>
              <a:gd name="connsiteX266" fmla="*/ 1066793 w 7467600"/>
              <a:gd name="connsiteY266" fmla="*/ 3212171 h 6858000"/>
              <a:gd name="connsiteX267" fmla="*/ 993319 w 7467600"/>
              <a:gd name="connsiteY267" fmla="*/ 3247648 h 6858000"/>
              <a:gd name="connsiteX268" fmla="*/ 853081 w 7467600"/>
              <a:gd name="connsiteY268" fmla="*/ 3312410 h 6858000"/>
              <a:gd name="connsiteX269" fmla="*/ 805957 w 7467600"/>
              <a:gd name="connsiteY269" fmla="*/ 3330443 h 6858000"/>
              <a:gd name="connsiteX270" fmla="*/ 1318687 w 7467600"/>
              <a:gd name="connsiteY270" fmla="*/ 3113840 h 6858000"/>
              <a:gd name="connsiteX271" fmla="*/ 5453702 w 7467600"/>
              <a:gd name="connsiteY271" fmla="*/ 3090882 h 6858000"/>
              <a:gd name="connsiteX272" fmla="*/ 5480135 w 7467600"/>
              <a:gd name="connsiteY272" fmla="*/ 3565802 h 6858000"/>
              <a:gd name="connsiteX273" fmla="*/ 5499023 w 7467600"/>
              <a:gd name="connsiteY273" fmla="*/ 4166310 h 6858000"/>
              <a:gd name="connsiteX274" fmla="*/ 5547022 w 7467600"/>
              <a:gd name="connsiteY274" fmla="*/ 3607838 h 6858000"/>
              <a:gd name="connsiteX275" fmla="*/ 5515964 w 7467600"/>
              <a:gd name="connsiteY275" fmla="*/ 3378541 h 6858000"/>
              <a:gd name="connsiteX276" fmla="*/ 5453702 w 7467600"/>
              <a:gd name="connsiteY276" fmla="*/ 3090882 h 6858000"/>
              <a:gd name="connsiteX277" fmla="*/ 1238695 w 7467600"/>
              <a:gd name="connsiteY277" fmla="*/ 3076820 h 6858000"/>
              <a:gd name="connsiteX278" fmla="*/ 716371 w 7467600"/>
              <a:gd name="connsiteY278" fmla="*/ 3293249 h 6858000"/>
              <a:gd name="connsiteX279" fmla="*/ 579522 w 7467600"/>
              <a:gd name="connsiteY279" fmla="*/ 3371759 h 6858000"/>
              <a:gd name="connsiteX280" fmla="*/ 600288 w 7467600"/>
              <a:gd name="connsiteY280" fmla="*/ 3365555 h 6858000"/>
              <a:gd name="connsiteX281" fmla="*/ 840692 w 7467600"/>
              <a:gd name="connsiteY281" fmla="*/ 3284921 h 6858000"/>
              <a:gd name="connsiteX282" fmla="*/ 979248 w 7467600"/>
              <a:gd name="connsiteY282" fmla="*/ 3221003 h 6858000"/>
              <a:gd name="connsiteX283" fmla="*/ 1053282 w 7467600"/>
              <a:gd name="connsiteY283" fmla="*/ 3185247 h 6858000"/>
              <a:gd name="connsiteX284" fmla="*/ 1320603 w 7467600"/>
              <a:gd name="connsiteY284" fmla="*/ 3081281 h 6858000"/>
              <a:gd name="connsiteX285" fmla="*/ 1238695 w 7467600"/>
              <a:gd name="connsiteY285" fmla="*/ 3076820 h 6858000"/>
              <a:gd name="connsiteX286" fmla="*/ 5425627 w 7467600"/>
              <a:gd name="connsiteY286" fmla="*/ 2954192 h 6858000"/>
              <a:gd name="connsiteX287" fmla="*/ 5470770 w 7467600"/>
              <a:gd name="connsiteY287" fmla="*/ 3005435 h 6858000"/>
              <a:gd name="connsiteX288" fmla="*/ 5519779 w 7467600"/>
              <a:gd name="connsiteY288" fmla="*/ 4359223 h 6858000"/>
              <a:gd name="connsiteX289" fmla="*/ 5520293 w 7467600"/>
              <a:gd name="connsiteY289" fmla="*/ 4360602 h 6858000"/>
              <a:gd name="connsiteX290" fmla="*/ 5767221 w 7467600"/>
              <a:gd name="connsiteY290" fmla="*/ 4665564 h 6858000"/>
              <a:gd name="connsiteX291" fmla="*/ 6937169 w 7467600"/>
              <a:gd name="connsiteY291" fmla="*/ 4815941 h 6858000"/>
              <a:gd name="connsiteX292" fmla="*/ 6953922 w 7467600"/>
              <a:gd name="connsiteY292" fmla="*/ 4890068 h 6858000"/>
              <a:gd name="connsiteX293" fmla="*/ 6071359 w 7467600"/>
              <a:gd name="connsiteY293" fmla="*/ 4770770 h 6858000"/>
              <a:gd name="connsiteX294" fmla="*/ 6038839 w 7467600"/>
              <a:gd name="connsiteY294" fmla="*/ 4764474 h 6858000"/>
              <a:gd name="connsiteX295" fmla="*/ 6038706 w 7467600"/>
              <a:gd name="connsiteY295" fmla="*/ 4763847 h 6858000"/>
              <a:gd name="connsiteX296" fmla="*/ 6037784 w 7467600"/>
              <a:gd name="connsiteY296" fmla="*/ 4764270 h 6858000"/>
              <a:gd name="connsiteX297" fmla="*/ 6038839 w 7467600"/>
              <a:gd name="connsiteY297" fmla="*/ 4764474 h 6858000"/>
              <a:gd name="connsiteX298" fmla="*/ 6040338 w 7467600"/>
              <a:gd name="connsiteY298" fmla="*/ 4771418 h 6858000"/>
              <a:gd name="connsiteX299" fmla="*/ 6024488 w 7467600"/>
              <a:gd name="connsiteY299" fmla="*/ 4809903 h 6858000"/>
              <a:gd name="connsiteX300" fmla="*/ 5599771 w 7467600"/>
              <a:gd name="connsiteY300" fmla="*/ 5509652 h 6858000"/>
              <a:gd name="connsiteX301" fmla="*/ 5548843 w 7467600"/>
              <a:gd name="connsiteY301" fmla="*/ 5563845 h 6858000"/>
              <a:gd name="connsiteX302" fmla="*/ 5940952 w 7467600"/>
              <a:gd name="connsiteY302" fmla="*/ 6250028 h 6858000"/>
              <a:gd name="connsiteX303" fmla="*/ 6043441 w 7467600"/>
              <a:gd name="connsiteY303" fmla="*/ 6665847 h 6858000"/>
              <a:gd name="connsiteX304" fmla="*/ 6093432 w 7467600"/>
              <a:gd name="connsiteY304" fmla="*/ 6858000 h 6858000"/>
              <a:gd name="connsiteX305" fmla="*/ 6034344 w 7467600"/>
              <a:gd name="connsiteY305" fmla="*/ 6858000 h 6858000"/>
              <a:gd name="connsiteX306" fmla="*/ 6026679 w 7467600"/>
              <a:gd name="connsiteY306" fmla="*/ 6836959 h 6858000"/>
              <a:gd name="connsiteX307" fmla="*/ 5800441 w 7467600"/>
              <a:gd name="connsiteY307" fmla="*/ 6335286 h 6858000"/>
              <a:gd name="connsiteX308" fmla="*/ 5526562 w 7467600"/>
              <a:gd name="connsiteY308" fmla="*/ 5705388 h 6858000"/>
              <a:gd name="connsiteX309" fmla="*/ 5519640 w 7467600"/>
              <a:gd name="connsiteY309" fmla="*/ 5683774 h 6858000"/>
              <a:gd name="connsiteX310" fmla="*/ 5844559 w 7467600"/>
              <a:gd name="connsiteY310" fmla="*/ 6553349 h 6858000"/>
              <a:gd name="connsiteX311" fmla="*/ 5975994 w 7467600"/>
              <a:gd name="connsiteY311" fmla="*/ 6858000 h 6858000"/>
              <a:gd name="connsiteX312" fmla="*/ 5898547 w 7467600"/>
              <a:gd name="connsiteY312" fmla="*/ 6858000 h 6858000"/>
              <a:gd name="connsiteX313" fmla="*/ 5682041 w 7467600"/>
              <a:gd name="connsiteY313" fmla="*/ 6355860 h 6858000"/>
              <a:gd name="connsiteX314" fmla="*/ 5461758 w 7467600"/>
              <a:gd name="connsiteY314" fmla="*/ 5820220 h 6858000"/>
              <a:gd name="connsiteX315" fmla="*/ 5237282 w 7467600"/>
              <a:gd name="connsiteY315" fmla="*/ 6579086 h 6858000"/>
              <a:gd name="connsiteX316" fmla="*/ 5115009 w 7467600"/>
              <a:gd name="connsiteY316" fmla="*/ 6858000 h 6858000"/>
              <a:gd name="connsiteX317" fmla="*/ 5028074 w 7467600"/>
              <a:gd name="connsiteY317" fmla="*/ 6858000 h 6858000"/>
              <a:gd name="connsiteX318" fmla="*/ 5079508 w 7467600"/>
              <a:gd name="connsiteY318" fmla="*/ 6749074 h 6858000"/>
              <a:gd name="connsiteX319" fmla="*/ 5371846 w 7467600"/>
              <a:gd name="connsiteY319" fmla="*/ 5924413 h 6858000"/>
              <a:gd name="connsiteX320" fmla="*/ 5270512 w 7467600"/>
              <a:gd name="connsiteY320" fmla="*/ 6138975 h 6858000"/>
              <a:gd name="connsiteX321" fmla="*/ 5062409 w 7467600"/>
              <a:gd name="connsiteY321" fmla="*/ 6653544 h 6858000"/>
              <a:gd name="connsiteX322" fmla="*/ 5036628 w 7467600"/>
              <a:gd name="connsiteY322" fmla="*/ 6754247 h 6858000"/>
              <a:gd name="connsiteX323" fmla="*/ 5009112 w 7467600"/>
              <a:gd name="connsiteY323" fmla="*/ 6858000 h 6858000"/>
              <a:gd name="connsiteX324" fmla="*/ 4976679 w 7467600"/>
              <a:gd name="connsiteY324" fmla="*/ 6858000 h 6858000"/>
              <a:gd name="connsiteX325" fmla="*/ 5006537 w 7467600"/>
              <a:gd name="connsiteY325" fmla="*/ 6747068 h 6858000"/>
              <a:gd name="connsiteX326" fmla="*/ 5032723 w 7467600"/>
              <a:gd name="connsiteY326" fmla="*/ 6644957 h 6858000"/>
              <a:gd name="connsiteX327" fmla="*/ 5242949 w 7467600"/>
              <a:gd name="connsiteY327" fmla="*/ 6125175 h 6858000"/>
              <a:gd name="connsiteX328" fmla="*/ 5286321 w 7467600"/>
              <a:gd name="connsiteY328" fmla="*/ 6033555 h 6858000"/>
              <a:gd name="connsiteX329" fmla="*/ 5008210 w 7467600"/>
              <a:gd name="connsiteY329" fmla="*/ 6649194 h 6858000"/>
              <a:gd name="connsiteX330" fmla="*/ 4986321 w 7467600"/>
              <a:gd name="connsiteY330" fmla="*/ 6765687 h 6858000"/>
              <a:gd name="connsiteX331" fmla="*/ 4973474 w 7467600"/>
              <a:gd name="connsiteY331" fmla="*/ 6858000 h 6858000"/>
              <a:gd name="connsiteX332" fmla="*/ 4907178 w 7467600"/>
              <a:gd name="connsiteY332" fmla="*/ 6858000 h 6858000"/>
              <a:gd name="connsiteX333" fmla="*/ 4910810 w 7467600"/>
              <a:gd name="connsiteY333" fmla="*/ 6829660 h 6858000"/>
              <a:gd name="connsiteX334" fmla="*/ 4987461 w 7467600"/>
              <a:gd name="connsiteY334" fmla="*/ 6432994 h 6858000"/>
              <a:gd name="connsiteX335" fmla="*/ 5179262 w 7467600"/>
              <a:gd name="connsiteY335" fmla="*/ 6035044 h 6858000"/>
              <a:gd name="connsiteX336" fmla="*/ 4689678 w 7467600"/>
              <a:gd name="connsiteY336" fmla="*/ 6440241 h 6858000"/>
              <a:gd name="connsiteX337" fmla="*/ 4477543 w 7467600"/>
              <a:gd name="connsiteY337" fmla="*/ 6674836 h 6858000"/>
              <a:gd name="connsiteX338" fmla="*/ 4329957 w 7467600"/>
              <a:gd name="connsiteY338" fmla="*/ 6858000 h 6858000"/>
              <a:gd name="connsiteX339" fmla="*/ 4218595 w 7467600"/>
              <a:gd name="connsiteY339" fmla="*/ 6858000 h 6858000"/>
              <a:gd name="connsiteX340" fmla="*/ 4368888 w 7467600"/>
              <a:gd name="connsiteY340" fmla="*/ 6668412 h 6858000"/>
              <a:gd name="connsiteX341" fmla="*/ 4563091 w 7467600"/>
              <a:gd name="connsiteY341" fmla="*/ 6442508 h 6858000"/>
              <a:gd name="connsiteX342" fmla="*/ 5387324 w 7467600"/>
              <a:gd name="connsiteY342" fmla="*/ 5705830 h 6858000"/>
              <a:gd name="connsiteX343" fmla="*/ 5073620 w 7467600"/>
              <a:gd name="connsiteY343" fmla="*/ 5955437 h 6858000"/>
              <a:gd name="connsiteX344" fmla="*/ 4689789 w 7467600"/>
              <a:gd name="connsiteY344" fmla="*/ 6268382 h 6858000"/>
              <a:gd name="connsiteX345" fmla="*/ 4418722 w 7467600"/>
              <a:gd name="connsiteY345" fmla="*/ 6570886 h 6858000"/>
              <a:gd name="connsiteX346" fmla="*/ 4214944 w 7467600"/>
              <a:gd name="connsiteY346" fmla="*/ 6858000 h 6858000"/>
              <a:gd name="connsiteX347" fmla="*/ 4177898 w 7467600"/>
              <a:gd name="connsiteY347" fmla="*/ 6858000 h 6858000"/>
              <a:gd name="connsiteX348" fmla="*/ 4391597 w 7467600"/>
              <a:gd name="connsiteY348" fmla="*/ 6556370 h 6858000"/>
              <a:gd name="connsiteX349" fmla="*/ 4668889 w 7467600"/>
              <a:gd name="connsiteY349" fmla="*/ 6246399 h 6858000"/>
              <a:gd name="connsiteX350" fmla="*/ 5055427 w 7467600"/>
              <a:gd name="connsiteY350" fmla="*/ 5931476 h 6858000"/>
              <a:gd name="connsiteX351" fmla="*/ 5371814 w 7467600"/>
              <a:gd name="connsiteY351" fmla="*/ 5678975 h 6858000"/>
              <a:gd name="connsiteX352" fmla="*/ 4987918 w 7467600"/>
              <a:gd name="connsiteY352" fmla="*/ 5838701 h 6858000"/>
              <a:gd name="connsiteX353" fmla="*/ 4317146 w 7467600"/>
              <a:gd name="connsiteY353" fmla="*/ 6587716 h 6858000"/>
              <a:gd name="connsiteX354" fmla="*/ 4171627 w 7467600"/>
              <a:gd name="connsiteY354" fmla="*/ 6858000 h 6858000"/>
              <a:gd name="connsiteX355" fmla="*/ 4081585 w 7467600"/>
              <a:gd name="connsiteY355" fmla="*/ 6858000 h 6858000"/>
              <a:gd name="connsiteX356" fmla="*/ 4238603 w 7467600"/>
              <a:gd name="connsiteY356" fmla="*/ 6559341 h 6858000"/>
              <a:gd name="connsiteX357" fmla="*/ 4778333 w 7467600"/>
              <a:gd name="connsiteY357" fmla="*/ 5873626 h 6858000"/>
              <a:gd name="connsiteX358" fmla="*/ 5414185 w 7467600"/>
              <a:gd name="connsiteY358" fmla="*/ 5573882 h 6858000"/>
              <a:gd name="connsiteX359" fmla="*/ 5959648 w 7467600"/>
              <a:gd name="connsiteY359" fmla="*/ 4760797 h 6858000"/>
              <a:gd name="connsiteX360" fmla="*/ 5355019 w 7467600"/>
              <a:gd name="connsiteY360" fmla="*/ 4734672 h 6858000"/>
              <a:gd name="connsiteX361" fmla="*/ 5083565 w 7467600"/>
              <a:gd name="connsiteY361" fmla="*/ 5179121 h 6858000"/>
              <a:gd name="connsiteX362" fmla="*/ 4713577 w 7467600"/>
              <a:gd name="connsiteY362" fmla="*/ 5616803 h 6858000"/>
              <a:gd name="connsiteX363" fmla="*/ 3989559 w 7467600"/>
              <a:gd name="connsiteY363" fmla="*/ 6145945 h 6858000"/>
              <a:gd name="connsiteX364" fmla="*/ 3939824 w 7467600"/>
              <a:gd name="connsiteY364" fmla="*/ 6066900 h 6858000"/>
              <a:gd name="connsiteX365" fmla="*/ 4584537 w 7467600"/>
              <a:gd name="connsiteY365" fmla="*/ 5324826 h 6858000"/>
              <a:gd name="connsiteX366" fmla="*/ 5037105 w 7467600"/>
              <a:gd name="connsiteY366" fmla="*/ 5088765 h 6858000"/>
              <a:gd name="connsiteX367" fmla="*/ 5039930 w 7467600"/>
              <a:gd name="connsiteY367" fmla="*/ 5089585 h 6858000"/>
              <a:gd name="connsiteX368" fmla="*/ 5263764 w 7467600"/>
              <a:gd name="connsiteY368" fmla="*/ 4735525 h 6858000"/>
              <a:gd name="connsiteX369" fmla="*/ 4086300 w 7467600"/>
              <a:gd name="connsiteY369" fmla="*/ 4884599 h 6858000"/>
              <a:gd name="connsiteX370" fmla="*/ 4085485 w 7467600"/>
              <a:gd name="connsiteY370" fmla="*/ 4899070 h 6858000"/>
              <a:gd name="connsiteX371" fmla="*/ 3871915 w 7467600"/>
              <a:gd name="connsiteY371" fmla="*/ 5253645 h 6858000"/>
              <a:gd name="connsiteX372" fmla="*/ 3799374 w 7467600"/>
              <a:gd name="connsiteY372" fmla="*/ 5466127 h 6858000"/>
              <a:gd name="connsiteX373" fmla="*/ 3498850 w 7467600"/>
              <a:gd name="connsiteY373" fmla="*/ 6661888 h 6858000"/>
              <a:gd name="connsiteX374" fmla="*/ 3399216 w 7467600"/>
              <a:gd name="connsiteY374" fmla="*/ 6858000 h 6858000"/>
              <a:gd name="connsiteX375" fmla="*/ 3303688 w 7467600"/>
              <a:gd name="connsiteY375" fmla="*/ 6858000 h 6858000"/>
              <a:gd name="connsiteX376" fmla="*/ 3391774 w 7467600"/>
              <a:gd name="connsiteY376" fmla="*/ 6697181 h 6858000"/>
              <a:gd name="connsiteX377" fmla="*/ 3735540 w 7467600"/>
              <a:gd name="connsiteY377" fmla="*/ 5546923 h 6858000"/>
              <a:gd name="connsiteX378" fmla="*/ 3729438 w 7467600"/>
              <a:gd name="connsiteY378" fmla="*/ 5569058 h 6858000"/>
              <a:gd name="connsiteX379" fmla="*/ 3707782 w 7467600"/>
              <a:gd name="connsiteY379" fmla="*/ 5644908 h 6858000"/>
              <a:gd name="connsiteX380" fmla="*/ 3583827 w 7467600"/>
              <a:gd name="connsiteY380" fmla="*/ 6039215 h 6858000"/>
              <a:gd name="connsiteX381" fmla="*/ 3547861 w 7467600"/>
              <a:gd name="connsiteY381" fmla="*/ 6129609 h 6858000"/>
              <a:gd name="connsiteX382" fmla="*/ 3490905 w 7467600"/>
              <a:gd name="connsiteY382" fmla="*/ 6277660 h 6858000"/>
              <a:gd name="connsiteX383" fmla="*/ 3455859 w 7467600"/>
              <a:gd name="connsiteY383" fmla="*/ 6391301 h 6858000"/>
              <a:gd name="connsiteX384" fmla="*/ 3429112 w 7467600"/>
              <a:gd name="connsiteY384" fmla="*/ 6479469 h 6858000"/>
              <a:gd name="connsiteX385" fmla="*/ 3304862 w 7467600"/>
              <a:gd name="connsiteY385" fmla="*/ 6796476 h 6858000"/>
              <a:gd name="connsiteX386" fmla="*/ 3276071 w 7467600"/>
              <a:gd name="connsiteY386" fmla="*/ 6858000 h 6858000"/>
              <a:gd name="connsiteX387" fmla="*/ 3240805 w 7467600"/>
              <a:gd name="connsiteY387" fmla="*/ 6858000 h 6858000"/>
              <a:gd name="connsiteX388" fmla="*/ 3275917 w 7467600"/>
              <a:gd name="connsiteY388" fmla="*/ 6783192 h 6858000"/>
              <a:gd name="connsiteX389" fmla="*/ 3399358 w 7467600"/>
              <a:gd name="connsiteY389" fmla="*/ 6469011 h 6858000"/>
              <a:gd name="connsiteX390" fmla="*/ 3425650 w 7467600"/>
              <a:gd name="connsiteY390" fmla="*/ 6381333 h 6858000"/>
              <a:gd name="connsiteX391" fmla="*/ 3460661 w 7467600"/>
              <a:gd name="connsiteY391" fmla="*/ 6266763 h 6858000"/>
              <a:gd name="connsiteX392" fmla="*/ 3518021 w 7467600"/>
              <a:gd name="connsiteY392" fmla="*/ 6117298 h 6858000"/>
              <a:gd name="connsiteX393" fmla="*/ 3554035 w 7467600"/>
              <a:gd name="connsiteY393" fmla="*/ 6027832 h 6858000"/>
              <a:gd name="connsiteX394" fmla="*/ 3677174 w 7467600"/>
              <a:gd name="connsiteY394" fmla="*/ 5636351 h 6858000"/>
              <a:gd name="connsiteX395" fmla="*/ 3698819 w 7467600"/>
              <a:gd name="connsiteY395" fmla="*/ 5560503 h 6858000"/>
              <a:gd name="connsiteX396" fmla="*/ 3702094 w 7467600"/>
              <a:gd name="connsiteY396" fmla="*/ 5549194 h 6858000"/>
              <a:gd name="connsiteX397" fmla="*/ 3398355 w 7467600"/>
              <a:gd name="connsiteY397" fmla="*/ 6094603 h 6858000"/>
              <a:gd name="connsiteX398" fmla="*/ 3193941 w 7467600"/>
              <a:gd name="connsiteY398" fmla="*/ 6798775 h 6858000"/>
              <a:gd name="connsiteX399" fmla="*/ 3184140 w 7467600"/>
              <a:gd name="connsiteY399" fmla="*/ 6858000 h 6858000"/>
              <a:gd name="connsiteX400" fmla="*/ 3099978 w 7467600"/>
              <a:gd name="connsiteY400" fmla="*/ 6858000 h 6858000"/>
              <a:gd name="connsiteX401" fmla="*/ 3101556 w 7467600"/>
              <a:gd name="connsiteY401" fmla="*/ 6843337 h 6858000"/>
              <a:gd name="connsiteX402" fmla="*/ 3370162 w 7467600"/>
              <a:gd name="connsiteY402" fmla="*/ 5785550 h 6858000"/>
              <a:gd name="connsiteX403" fmla="*/ 3746477 w 7467600"/>
              <a:gd name="connsiteY403" fmla="*/ 5377889 h 6858000"/>
              <a:gd name="connsiteX404" fmla="*/ 3863399 w 7467600"/>
              <a:gd name="connsiteY404" fmla="*/ 5087257 h 6858000"/>
              <a:gd name="connsiteX405" fmla="*/ 3968712 w 7467600"/>
              <a:gd name="connsiteY405" fmla="*/ 4913989 h 6858000"/>
              <a:gd name="connsiteX406" fmla="*/ 2792390 w 7467600"/>
              <a:gd name="connsiteY406" fmla="*/ 5382974 h 6858000"/>
              <a:gd name="connsiteX407" fmla="*/ 2714982 w 7467600"/>
              <a:gd name="connsiteY407" fmla="*/ 5427051 h 6858000"/>
              <a:gd name="connsiteX408" fmla="*/ 2813361 w 7467600"/>
              <a:gd name="connsiteY408" fmla="*/ 6023912 h 6858000"/>
              <a:gd name="connsiteX409" fmla="*/ 2688430 w 7467600"/>
              <a:gd name="connsiteY409" fmla="*/ 6801564 h 6858000"/>
              <a:gd name="connsiteX410" fmla="*/ 2629626 w 7467600"/>
              <a:gd name="connsiteY410" fmla="*/ 6763394 h 6858000"/>
              <a:gd name="connsiteX411" fmla="*/ 2565328 w 7467600"/>
              <a:gd name="connsiteY411" fmla="*/ 5516399 h 6858000"/>
              <a:gd name="connsiteX412" fmla="*/ 1922999 w 7467600"/>
              <a:gd name="connsiteY412" fmla="*/ 5980343 h 6858000"/>
              <a:gd name="connsiteX413" fmla="*/ 1950261 w 7467600"/>
              <a:gd name="connsiteY413" fmla="*/ 6405858 h 6858000"/>
              <a:gd name="connsiteX414" fmla="*/ 2365554 w 7467600"/>
              <a:gd name="connsiteY414" fmla="*/ 6759107 h 6858000"/>
              <a:gd name="connsiteX415" fmla="*/ 2424142 w 7467600"/>
              <a:gd name="connsiteY415" fmla="*/ 6858000 h 6858000"/>
              <a:gd name="connsiteX416" fmla="*/ 2395994 w 7467600"/>
              <a:gd name="connsiteY416" fmla="*/ 6858000 h 6858000"/>
              <a:gd name="connsiteX417" fmla="*/ 2392863 w 7467600"/>
              <a:gd name="connsiteY417" fmla="*/ 6852964 h 6858000"/>
              <a:gd name="connsiteX418" fmla="*/ 2017589 w 7467600"/>
              <a:gd name="connsiteY418" fmla="*/ 6493982 h 6858000"/>
              <a:gd name="connsiteX419" fmla="*/ 2147336 w 7467600"/>
              <a:gd name="connsiteY419" fmla="*/ 6594052 h 6858000"/>
              <a:gd name="connsiteX420" fmla="*/ 2207047 w 7467600"/>
              <a:gd name="connsiteY420" fmla="*/ 6654540 h 6858000"/>
              <a:gd name="connsiteX421" fmla="*/ 2299106 w 7467600"/>
              <a:gd name="connsiteY421" fmla="*/ 6778931 h 6858000"/>
              <a:gd name="connsiteX422" fmla="*/ 2314430 w 7467600"/>
              <a:gd name="connsiteY422" fmla="*/ 6801144 h 6858000"/>
              <a:gd name="connsiteX423" fmla="*/ 2352406 w 7467600"/>
              <a:gd name="connsiteY423" fmla="*/ 6858000 h 6858000"/>
              <a:gd name="connsiteX424" fmla="*/ 2314492 w 7467600"/>
              <a:gd name="connsiteY424" fmla="*/ 6858000 h 6858000"/>
              <a:gd name="connsiteX425" fmla="*/ 2288095 w 7467600"/>
              <a:gd name="connsiteY425" fmla="*/ 6818030 h 6858000"/>
              <a:gd name="connsiteX426" fmla="*/ 2272768 w 7467600"/>
              <a:gd name="connsiteY426" fmla="*/ 6795822 h 6858000"/>
              <a:gd name="connsiteX427" fmla="*/ 2182715 w 7467600"/>
              <a:gd name="connsiteY427" fmla="*/ 6675071 h 6858000"/>
              <a:gd name="connsiteX428" fmla="*/ 2032061 w 7467600"/>
              <a:gd name="connsiteY428" fmla="*/ 6541380 h 6858000"/>
              <a:gd name="connsiteX429" fmla="*/ 2257220 w 7467600"/>
              <a:gd name="connsiteY429" fmla="*/ 6826257 h 6858000"/>
              <a:gd name="connsiteX430" fmla="*/ 2281324 w 7467600"/>
              <a:gd name="connsiteY430" fmla="*/ 6858000 h 6858000"/>
              <a:gd name="connsiteX431" fmla="*/ 2242860 w 7467600"/>
              <a:gd name="connsiteY431" fmla="*/ 6858000 h 6858000"/>
              <a:gd name="connsiteX432" fmla="*/ 2232818 w 7467600"/>
              <a:gd name="connsiteY432" fmla="*/ 6844926 h 6858000"/>
              <a:gd name="connsiteX433" fmla="*/ 1990172 w 7467600"/>
              <a:gd name="connsiteY433" fmla="*/ 6542121 h 6858000"/>
              <a:gd name="connsiteX434" fmla="*/ 2124090 w 7467600"/>
              <a:gd name="connsiteY434" fmla="*/ 6761017 h 6858000"/>
              <a:gd name="connsiteX435" fmla="*/ 2200380 w 7467600"/>
              <a:gd name="connsiteY435" fmla="*/ 6858000 h 6858000"/>
              <a:gd name="connsiteX436" fmla="*/ 2147507 w 7467600"/>
              <a:gd name="connsiteY436" fmla="*/ 6858000 h 6858000"/>
              <a:gd name="connsiteX437" fmla="*/ 2070668 w 7467600"/>
              <a:gd name="connsiteY437" fmla="*/ 6761520 h 6858000"/>
              <a:gd name="connsiteX438" fmla="*/ 1975142 w 7467600"/>
              <a:gd name="connsiteY438" fmla="*/ 6585570 h 6858000"/>
              <a:gd name="connsiteX439" fmla="*/ 2050035 w 7467600"/>
              <a:gd name="connsiteY439" fmla="*/ 6813345 h 6858000"/>
              <a:gd name="connsiteX440" fmla="*/ 2063025 w 7467600"/>
              <a:gd name="connsiteY440" fmla="*/ 6858000 h 6858000"/>
              <a:gd name="connsiteX441" fmla="*/ 2021675 w 7467600"/>
              <a:gd name="connsiteY441" fmla="*/ 6858000 h 6858000"/>
              <a:gd name="connsiteX442" fmla="*/ 2019308 w 7467600"/>
              <a:gd name="connsiteY442" fmla="*/ 6847118 h 6858000"/>
              <a:gd name="connsiteX443" fmla="*/ 1938835 w 7467600"/>
              <a:gd name="connsiteY443" fmla="*/ 6551160 h 6858000"/>
              <a:gd name="connsiteX444" fmla="*/ 1953230 w 7467600"/>
              <a:gd name="connsiteY444" fmla="*/ 6759699 h 6858000"/>
              <a:gd name="connsiteX445" fmla="*/ 1956763 w 7467600"/>
              <a:gd name="connsiteY445" fmla="*/ 6778191 h 6858000"/>
              <a:gd name="connsiteX446" fmla="*/ 1967925 w 7467600"/>
              <a:gd name="connsiteY446" fmla="*/ 6858000 h 6858000"/>
              <a:gd name="connsiteX447" fmla="*/ 1936622 w 7467600"/>
              <a:gd name="connsiteY447" fmla="*/ 6858000 h 6858000"/>
              <a:gd name="connsiteX448" fmla="*/ 1926261 w 7467600"/>
              <a:gd name="connsiteY448" fmla="*/ 6784064 h 6858000"/>
              <a:gd name="connsiteX449" fmla="*/ 1922724 w 7467600"/>
              <a:gd name="connsiteY449" fmla="*/ 6765577 h 6858000"/>
              <a:gd name="connsiteX450" fmla="*/ 1904650 w 7467600"/>
              <a:gd name="connsiteY450" fmla="*/ 6639616 h 6858000"/>
              <a:gd name="connsiteX451" fmla="*/ 1885273 w 7467600"/>
              <a:gd name="connsiteY451" fmla="*/ 6858000 h 6858000"/>
              <a:gd name="connsiteX452" fmla="*/ 1854363 w 7467600"/>
              <a:gd name="connsiteY452" fmla="*/ 6858000 h 6858000"/>
              <a:gd name="connsiteX453" fmla="*/ 1880391 w 7467600"/>
              <a:gd name="connsiteY453" fmla="*/ 6603796 h 6858000"/>
              <a:gd name="connsiteX454" fmla="*/ 1818273 w 7467600"/>
              <a:gd name="connsiteY454" fmla="*/ 6715729 h 6858000"/>
              <a:gd name="connsiteX455" fmla="*/ 1794691 w 7467600"/>
              <a:gd name="connsiteY455" fmla="*/ 6843239 h 6858000"/>
              <a:gd name="connsiteX456" fmla="*/ 1794914 w 7467600"/>
              <a:gd name="connsiteY456" fmla="*/ 6858000 h 6858000"/>
              <a:gd name="connsiteX457" fmla="*/ 1746128 w 7467600"/>
              <a:gd name="connsiteY457" fmla="*/ 6858000 h 6858000"/>
              <a:gd name="connsiteX458" fmla="*/ 1753934 w 7467600"/>
              <a:gd name="connsiteY458" fmla="*/ 6724796 h 6858000"/>
              <a:gd name="connsiteX459" fmla="*/ 1792053 w 7467600"/>
              <a:gd name="connsiteY459" fmla="*/ 6572396 h 6858000"/>
              <a:gd name="connsiteX460" fmla="*/ 1862248 w 7467600"/>
              <a:gd name="connsiteY460" fmla="*/ 6266397 h 6858000"/>
              <a:gd name="connsiteX461" fmla="*/ 1862250 w 7467600"/>
              <a:gd name="connsiteY461" fmla="*/ 6033531 h 6858000"/>
              <a:gd name="connsiteX462" fmla="*/ 1211999 w 7467600"/>
              <a:gd name="connsiteY462" fmla="*/ 6683610 h 6858000"/>
              <a:gd name="connsiteX463" fmla="*/ 1213266 w 7467600"/>
              <a:gd name="connsiteY463" fmla="*/ 6691947 h 6858000"/>
              <a:gd name="connsiteX464" fmla="*/ 1203370 w 7467600"/>
              <a:gd name="connsiteY464" fmla="*/ 6850676 h 6858000"/>
              <a:gd name="connsiteX465" fmla="*/ 1203671 w 7467600"/>
              <a:gd name="connsiteY465" fmla="*/ 6858000 h 6858000"/>
              <a:gd name="connsiteX466" fmla="*/ 1143180 w 7467600"/>
              <a:gd name="connsiteY466" fmla="*/ 6858000 h 6858000"/>
              <a:gd name="connsiteX467" fmla="*/ 1142176 w 7467600"/>
              <a:gd name="connsiteY467" fmla="*/ 6766045 h 6858000"/>
              <a:gd name="connsiteX468" fmla="*/ 1067484 w 7467600"/>
              <a:gd name="connsiteY468" fmla="*/ 6858000 h 6858000"/>
              <a:gd name="connsiteX469" fmla="*/ 953928 w 7467600"/>
              <a:gd name="connsiteY469" fmla="*/ 6858000 h 6858000"/>
              <a:gd name="connsiteX470" fmla="*/ 959715 w 7467600"/>
              <a:gd name="connsiteY470" fmla="*/ 6850185 h 6858000"/>
              <a:gd name="connsiteX471" fmla="*/ 1483788 w 7467600"/>
              <a:gd name="connsiteY471" fmla="*/ 6259174 h 6858000"/>
              <a:gd name="connsiteX472" fmla="*/ 1100671 w 7467600"/>
              <a:gd name="connsiteY472" fmla="*/ 6252137 h 6858000"/>
              <a:gd name="connsiteX473" fmla="*/ 1090144 w 7467600"/>
              <a:gd name="connsiteY473" fmla="*/ 6256748 h 6858000"/>
              <a:gd name="connsiteX474" fmla="*/ 1095872 w 7467600"/>
              <a:gd name="connsiteY474" fmla="*/ 6271892 h 6858000"/>
              <a:gd name="connsiteX475" fmla="*/ 262785 w 7467600"/>
              <a:gd name="connsiteY475" fmla="*/ 6845450 h 6858000"/>
              <a:gd name="connsiteX476" fmla="*/ 209968 w 7467600"/>
              <a:gd name="connsiteY476" fmla="*/ 6770713 h 6858000"/>
              <a:gd name="connsiteX477" fmla="*/ 873460 w 7467600"/>
              <a:gd name="connsiteY477" fmla="*/ 6253768 h 6858000"/>
              <a:gd name="connsiteX478" fmla="*/ 192686 w 7467600"/>
              <a:gd name="connsiteY478" fmla="*/ 5849257 h 6858000"/>
              <a:gd name="connsiteX479" fmla="*/ 4696 w 7467600"/>
              <a:gd name="connsiteY479" fmla="*/ 5697668 h 6858000"/>
              <a:gd name="connsiteX480" fmla="*/ 0 w 7467600"/>
              <a:gd name="connsiteY480" fmla="*/ 5689984 h 6858000"/>
              <a:gd name="connsiteX481" fmla="*/ 0 w 7467600"/>
              <a:gd name="connsiteY481" fmla="*/ 5513472 h 6858000"/>
              <a:gd name="connsiteX482" fmla="*/ 174101 w 7467600"/>
              <a:gd name="connsiteY482" fmla="*/ 5620277 h 6858000"/>
              <a:gd name="connsiteX483" fmla="*/ 891800 w 7467600"/>
              <a:gd name="connsiteY483" fmla="*/ 6036935 h 6858000"/>
              <a:gd name="connsiteX484" fmla="*/ 1072219 w 7467600"/>
              <a:gd name="connsiteY484" fmla="*/ 6169443 h 6858000"/>
              <a:gd name="connsiteX485" fmla="*/ 1074117 w 7467600"/>
              <a:gd name="connsiteY485" fmla="*/ 6170301 h 6858000"/>
              <a:gd name="connsiteX486" fmla="*/ 1083114 w 7467600"/>
              <a:gd name="connsiteY486" fmla="*/ 6174131 h 6858000"/>
              <a:gd name="connsiteX487" fmla="*/ 1543010 w 7467600"/>
              <a:gd name="connsiteY487" fmla="*/ 6191140 h 6858000"/>
              <a:gd name="connsiteX488" fmla="*/ 1551080 w 7467600"/>
              <a:gd name="connsiteY488" fmla="*/ 6195006 h 6858000"/>
              <a:gd name="connsiteX489" fmla="*/ 2345443 w 7467600"/>
              <a:gd name="connsiteY489" fmla="*/ 5549882 h 6858000"/>
              <a:gd name="connsiteX490" fmla="*/ 1721499 w 7467600"/>
              <a:gd name="connsiteY490" fmla="*/ 5599969 h 6858000"/>
              <a:gd name="connsiteX491" fmla="*/ 767716 w 7467600"/>
              <a:gd name="connsiteY491" fmla="*/ 5472768 h 6858000"/>
              <a:gd name="connsiteX492" fmla="*/ 722147 w 7467600"/>
              <a:gd name="connsiteY492" fmla="*/ 5393091 h 6858000"/>
              <a:gd name="connsiteX493" fmla="*/ 1485552 w 7467600"/>
              <a:gd name="connsiteY493" fmla="*/ 5313202 h 6858000"/>
              <a:gd name="connsiteX494" fmla="*/ 2143004 w 7467600"/>
              <a:gd name="connsiteY494" fmla="*/ 5402420 h 6858000"/>
              <a:gd name="connsiteX495" fmla="*/ 1933391 w 7467600"/>
              <a:gd name="connsiteY495" fmla="*/ 5156971 h 6858000"/>
              <a:gd name="connsiteX496" fmla="*/ 1827118 w 7467600"/>
              <a:gd name="connsiteY496" fmla="*/ 4968410 h 6858000"/>
              <a:gd name="connsiteX497" fmla="*/ 1837349 w 7467600"/>
              <a:gd name="connsiteY497" fmla="*/ 4956357 h 6858000"/>
              <a:gd name="connsiteX498" fmla="*/ 2162835 w 7467600"/>
              <a:gd name="connsiteY498" fmla="*/ 5187853 h 6858000"/>
              <a:gd name="connsiteX499" fmla="*/ 2257167 w 7467600"/>
              <a:gd name="connsiteY499" fmla="*/ 5462123 h 6858000"/>
              <a:gd name="connsiteX500" fmla="*/ 2261598 w 7467600"/>
              <a:gd name="connsiteY500" fmla="*/ 5467998 h 6858000"/>
              <a:gd name="connsiteX501" fmla="*/ 2437177 w 7467600"/>
              <a:gd name="connsiteY501" fmla="*/ 5479608 h 6858000"/>
              <a:gd name="connsiteX502" fmla="*/ 2445247 w 7467600"/>
              <a:gd name="connsiteY502" fmla="*/ 5483476 h 6858000"/>
              <a:gd name="connsiteX503" fmla="*/ 2743626 w 7467600"/>
              <a:gd name="connsiteY503" fmla="*/ 5304819 h 6858000"/>
              <a:gd name="connsiteX504" fmla="*/ 3048102 w 7467600"/>
              <a:gd name="connsiteY504" fmla="*/ 5150595 h 6858000"/>
              <a:gd name="connsiteX505" fmla="*/ 1799414 w 7467600"/>
              <a:gd name="connsiteY505" fmla="*/ 4694732 h 6858000"/>
              <a:gd name="connsiteX506" fmla="*/ 1771735 w 7467600"/>
              <a:gd name="connsiteY506" fmla="*/ 4619929 h 6858000"/>
              <a:gd name="connsiteX507" fmla="*/ 3104273 w 7467600"/>
              <a:gd name="connsiteY507" fmla="*/ 5076159 h 6858000"/>
              <a:gd name="connsiteX508" fmla="*/ 3113245 w 7467600"/>
              <a:gd name="connsiteY508" fmla="*/ 5090705 h 6858000"/>
              <a:gd name="connsiteX509" fmla="*/ 3126294 w 7467600"/>
              <a:gd name="connsiteY509" fmla="*/ 5114400 h 6858000"/>
              <a:gd name="connsiteX510" fmla="*/ 3937433 w 7467600"/>
              <a:gd name="connsiteY510" fmla="*/ 4830473 h 6858000"/>
              <a:gd name="connsiteX511" fmla="*/ 3590475 w 7467600"/>
              <a:gd name="connsiteY511" fmla="*/ 4597974 h 6858000"/>
              <a:gd name="connsiteX512" fmla="*/ 3100264 w 7467600"/>
              <a:gd name="connsiteY512" fmla="*/ 4579845 h 6858000"/>
              <a:gd name="connsiteX513" fmla="*/ 2183576 w 7467600"/>
              <a:gd name="connsiteY513" fmla="*/ 4227150 h 6858000"/>
              <a:gd name="connsiteX514" fmla="*/ 2151029 w 7467600"/>
              <a:gd name="connsiteY514" fmla="*/ 4146947 h 6858000"/>
              <a:gd name="connsiteX515" fmla="*/ 3563434 w 7467600"/>
              <a:gd name="connsiteY515" fmla="*/ 4469115 h 6858000"/>
              <a:gd name="connsiteX516" fmla="*/ 3177952 w 7467600"/>
              <a:gd name="connsiteY516" fmla="*/ 3657386 h 6858000"/>
              <a:gd name="connsiteX517" fmla="*/ 3189263 w 7467600"/>
              <a:gd name="connsiteY517" fmla="*/ 3625726 h 6858000"/>
              <a:gd name="connsiteX518" fmla="*/ 3560912 w 7467600"/>
              <a:gd name="connsiteY518" fmla="*/ 4079863 h 6858000"/>
              <a:gd name="connsiteX519" fmla="*/ 3626636 w 7467600"/>
              <a:gd name="connsiteY519" fmla="*/ 4512230 h 6858000"/>
              <a:gd name="connsiteX520" fmla="*/ 3653088 w 7467600"/>
              <a:gd name="connsiteY520" fmla="*/ 4521417 h 6858000"/>
              <a:gd name="connsiteX521" fmla="*/ 3988128 w 7467600"/>
              <a:gd name="connsiteY521" fmla="*/ 4817267 h 6858000"/>
              <a:gd name="connsiteX522" fmla="*/ 4830582 w 7467600"/>
              <a:gd name="connsiteY522" fmla="*/ 4676000 h 6858000"/>
              <a:gd name="connsiteX523" fmla="*/ 4830100 w 7467600"/>
              <a:gd name="connsiteY523" fmla="*/ 4675554 h 6858000"/>
              <a:gd name="connsiteX524" fmla="*/ 4036318 w 7467600"/>
              <a:gd name="connsiteY524" fmla="*/ 4147013 h 6858000"/>
              <a:gd name="connsiteX525" fmla="*/ 3432098 w 7467600"/>
              <a:gd name="connsiteY525" fmla="*/ 3537312 h 6858000"/>
              <a:gd name="connsiteX526" fmla="*/ 3446761 w 7467600"/>
              <a:gd name="connsiteY526" fmla="*/ 3461278 h 6858000"/>
              <a:gd name="connsiteX527" fmla="*/ 4419733 w 7467600"/>
              <a:gd name="connsiteY527" fmla="*/ 3963555 h 6858000"/>
              <a:gd name="connsiteX528" fmla="*/ 4781371 w 7467600"/>
              <a:gd name="connsiteY528" fmla="*/ 4458604 h 6858000"/>
              <a:gd name="connsiteX529" fmla="*/ 4780440 w 7467600"/>
              <a:gd name="connsiteY529" fmla="*/ 4470290 h 6858000"/>
              <a:gd name="connsiteX530" fmla="*/ 4898954 w 7467600"/>
              <a:gd name="connsiteY530" fmla="*/ 4662092 h 6858000"/>
              <a:gd name="connsiteX531" fmla="*/ 4900699 w 7467600"/>
              <a:gd name="connsiteY531" fmla="*/ 4670867 h 6858000"/>
              <a:gd name="connsiteX532" fmla="*/ 5714511 w 7467600"/>
              <a:gd name="connsiteY532" fmla="*/ 4663483 h 6858000"/>
              <a:gd name="connsiteX533" fmla="*/ 5464793 w 7467600"/>
              <a:gd name="connsiteY533" fmla="*/ 4393556 h 6858000"/>
              <a:gd name="connsiteX534" fmla="*/ 5461897 w 7467600"/>
              <a:gd name="connsiteY534" fmla="*/ 4390879 h 6858000"/>
              <a:gd name="connsiteX535" fmla="*/ 4294126 w 7467600"/>
              <a:gd name="connsiteY535" fmla="*/ 3303048 h 6858000"/>
              <a:gd name="connsiteX536" fmla="*/ 4305321 w 7467600"/>
              <a:gd name="connsiteY536" fmla="*/ 3256953 h 6858000"/>
              <a:gd name="connsiteX537" fmla="*/ 4949299 w 7467600"/>
              <a:gd name="connsiteY537" fmla="*/ 3766336 h 6858000"/>
              <a:gd name="connsiteX538" fmla="*/ 5291452 w 7467600"/>
              <a:gd name="connsiteY538" fmla="*/ 4076801 h 6858000"/>
              <a:gd name="connsiteX539" fmla="*/ 5434998 w 7467600"/>
              <a:gd name="connsiteY539" fmla="*/ 4254100 h 6858000"/>
              <a:gd name="connsiteX540" fmla="*/ 5351015 w 7467600"/>
              <a:gd name="connsiteY540" fmla="*/ 3760989 h 6858000"/>
              <a:gd name="connsiteX541" fmla="*/ 5413780 w 7467600"/>
              <a:gd name="connsiteY541" fmla="*/ 2966265 h 6858000"/>
              <a:gd name="connsiteX542" fmla="*/ 5425627 w 7467600"/>
              <a:gd name="connsiteY542" fmla="*/ 2954192 h 6858000"/>
              <a:gd name="connsiteX543" fmla="*/ 6604735 w 7467600"/>
              <a:gd name="connsiteY543" fmla="*/ 2041381 h 6858000"/>
              <a:gd name="connsiteX544" fmla="*/ 7204487 w 7467600"/>
              <a:gd name="connsiteY544" fmla="*/ 2742112 h 6858000"/>
              <a:gd name="connsiteX545" fmla="*/ 7131592 w 7467600"/>
              <a:gd name="connsiteY545" fmla="*/ 2672096 h 6858000"/>
              <a:gd name="connsiteX546" fmla="*/ 6996344 w 7467600"/>
              <a:gd name="connsiteY546" fmla="*/ 2518310 h 6858000"/>
              <a:gd name="connsiteX547" fmla="*/ 6735495 w 7467600"/>
              <a:gd name="connsiteY547" fmla="*/ 2196890 h 6858000"/>
              <a:gd name="connsiteX548" fmla="*/ 6721901 w 7467600"/>
              <a:gd name="connsiteY548" fmla="*/ 2179274 h 6858000"/>
              <a:gd name="connsiteX549" fmla="*/ 6604735 w 7467600"/>
              <a:gd name="connsiteY549" fmla="*/ 2041381 h 6858000"/>
              <a:gd name="connsiteX550" fmla="*/ 6591670 w 7467600"/>
              <a:gd name="connsiteY550" fmla="*/ 1988277 h 6858000"/>
              <a:gd name="connsiteX551" fmla="*/ 6747349 w 7467600"/>
              <a:gd name="connsiteY551" fmla="*/ 2160069 h 6858000"/>
              <a:gd name="connsiteX552" fmla="*/ 6760943 w 7467600"/>
              <a:gd name="connsiteY552" fmla="*/ 2177686 h 6858000"/>
              <a:gd name="connsiteX553" fmla="*/ 7021065 w 7467600"/>
              <a:gd name="connsiteY553" fmla="*/ 2498102 h 6858000"/>
              <a:gd name="connsiteX554" fmla="*/ 7155223 w 7467600"/>
              <a:gd name="connsiteY554" fmla="*/ 2650386 h 6858000"/>
              <a:gd name="connsiteX555" fmla="*/ 7203167 w 7467600"/>
              <a:gd name="connsiteY555" fmla="*/ 2697288 h 6858000"/>
              <a:gd name="connsiteX556" fmla="*/ 6937703 w 7467600"/>
              <a:gd name="connsiteY556" fmla="*/ 2321981 h 6858000"/>
              <a:gd name="connsiteX557" fmla="*/ 6591670 w 7467600"/>
              <a:gd name="connsiteY557" fmla="*/ 1988277 h 6858000"/>
              <a:gd name="connsiteX558" fmla="*/ 5798671 w 7467600"/>
              <a:gd name="connsiteY558" fmla="*/ 1981601 h 6858000"/>
              <a:gd name="connsiteX559" fmla="*/ 5754709 w 7467600"/>
              <a:gd name="connsiteY559" fmla="*/ 2071454 h 6858000"/>
              <a:gd name="connsiteX560" fmla="*/ 5763044 w 7467600"/>
              <a:gd name="connsiteY560" fmla="*/ 2842206 h 6858000"/>
              <a:gd name="connsiteX561" fmla="*/ 5764974 w 7467600"/>
              <a:gd name="connsiteY561" fmla="*/ 2799609 h 6858000"/>
              <a:gd name="connsiteX562" fmla="*/ 5767665 w 7467600"/>
              <a:gd name="connsiteY562" fmla="*/ 2666409 h 6858000"/>
              <a:gd name="connsiteX563" fmla="*/ 5763055 w 7467600"/>
              <a:gd name="connsiteY563" fmla="*/ 2579705 h 6858000"/>
              <a:gd name="connsiteX564" fmla="*/ 5758079 w 7467600"/>
              <a:gd name="connsiteY564" fmla="*/ 2492508 h 6858000"/>
              <a:gd name="connsiteX565" fmla="*/ 5779325 w 7467600"/>
              <a:gd name="connsiteY565" fmla="*/ 2197069 h 6858000"/>
              <a:gd name="connsiteX566" fmla="*/ 5798671 w 7467600"/>
              <a:gd name="connsiteY566" fmla="*/ 1981601 h 6858000"/>
              <a:gd name="connsiteX567" fmla="*/ 5829202 w 7467600"/>
              <a:gd name="connsiteY567" fmla="*/ 1971679 h 6858000"/>
              <a:gd name="connsiteX568" fmla="*/ 5809558 w 7467600"/>
              <a:gd name="connsiteY568" fmla="*/ 2198043 h 6858000"/>
              <a:gd name="connsiteX569" fmla="*/ 5788653 w 7467600"/>
              <a:gd name="connsiteY569" fmla="*/ 2489430 h 6858000"/>
              <a:gd name="connsiteX570" fmla="*/ 5793439 w 7467600"/>
              <a:gd name="connsiteY570" fmla="*/ 2575235 h 6858000"/>
              <a:gd name="connsiteX571" fmla="*/ 5796837 w 7467600"/>
              <a:gd name="connsiteY571" fmla="*/ 2637633 h 6858000"/>
              <a:gd name="connsiteX572" fmla="*/ 5818614 w 7467600"/>
              <a:gd name="connsiteY572" fmla="*/ 2473055 h 6858000"/>
              <a:gd name="connsiteX573" fmla="*/ 5829202 w 7467600"/>
              <a:gd name="connsiteY573" fmla="*/ 1971679 h 6858000"/>
              <a:gd name="connsiteX574" fmla="*/ 5911389 w 7467600"/>
              <a:gd name="connsiteY574" fmla="*/ 1898371 h 6858000"/>
              <a:gd name="connsiteX575" fmla="*/ 6237627 w 7467600"/>
              <a:gd name="connsiteY575" fmla="*/ 2231921 h 6858000"/>
              <a:gd name="connsiteX576" fmla="*/ 5911389 w 7467600"/>
              <a:gd name="connsiteY576" fmla="*/ 1898371 h 6858000"/>
              <a:gd name="connsiteX577" fmla="*/ 6944437 w 7467600"/>
              <a:gd name="connsiteY577" fmla="*/ 1575402 h 6858000"/>
              <a:gd name="connsiteX578" fmla="*/ 6304730 w 7467600"/>
              <a:gd name="connsiteY578" fmla="*/ 1766654 h 6858000"/>
              <a:gd name="connsiteX579" fmla="*/ 6944437 w 7467600"/>
              <a:gd name="connsiteY579" fmla="*/ 1575402 h 6858000"/>
              <a:gd name="connsiteX580" fmla="*/ 7019523 w 7467600"/>
              <a:gd name="connsiteY580" fmla="*/ 1519450 h 6858000"/>
              <a:gd name="connsiteX581" fmla="*/ 6298091 w 7467600"/>
              <a:gd name="connsiteY581" fmla="*/ 1737122 h 6858000"/>
              <a:gd name="connsiteX582" fmla="*/ 7019523 w 7467600"/>
              <a:gd name="connsiteY582" fmla="*/ 1519450 h 6858000"/>
              <a:gd name="connsiteX583" fmla="*/ 2399523 w 7467600"/>
              <a:gd name="connsiteY583" fmla="*/ 1428234 h 6858000"/>
              <a:gd name="connsiteX584" fmla="*/ 2224982 w 7467600"/>
              <a:gd name="connsiteY584" fmla="*/ 1826201 h 6858000"/>
              <a:gd name="connsiteX585" fmla="*/ 2096099 w 7467600"/>
              <a:gd name="connsiteY585" fmla="*/ 2345900 h 6858000"/>
              <a:gd name="connsiteX586" fmla="*/ 2283317 w 7467600"/>
              <a:gd name="connsiteY586" fmla="*/ 1796925 h 6858000"/>
              <a:gd name="connsiteX587" fmla="*/ 2399523 w 7467600"/>
              <a:gd name="connsiteY587" fmla="*/ 1428234 h 6858000"/>
              <a:gd name="connsiteX588" fmla="*/ 2448558 w 7467600"/>
              <a:gd name="connsiteY588" fmla="*/ 1373435 h 6858000"/>
              <a:gd name="connsiteX589" fmla="*/ 2312521 w 7467600"/>
              <a:gd name="connsiteY589" fmla="*/ 1806140 h 6858000"/>
              <a:gd name="connsiteX590" fmla="*/ 2127533 w 7467600"/>
              <a:gd name="connsiteY590" fmla="*/ 2348380 h 6858000"/>
              <a:gd name="connsiteX591" fmla="*/ 2358080 w 7467600"/>
              <a:gd name="connsiteY591" fmla="*/ 1866134 h 6858000"/>
              <a:gd name="connsiteX592" fmla="*/ 2407436 w 7467600"/>
              <a:gd name="connsiteY592" fmla="*/ 1651070 h 6858000"/>
              <a:gd name="connsiteX593" fmla="*/ 2448558 w 7467600"/>
              <a:gd name="connsiteY593" fmla="*/ 1373435 h 6858000"/>
              <a:gd name="connsiteX594" fmla="*/ 278707 w 7467600"/>
              <a:gd name="connsiteY594" fmla="*/ 1352270 h 6858000"/>
              <a:gd name="connsiteX595" fmla="*/ 321570 w 7467600"/>
              <a:gd name="connsiteY595" fmla="*/ 1861610 h 6858000"/>
              <a:gd name="connsiteX596" fmla="*/ 294281 w 7467600"/>
              <a:gd name="connsiteY596" fmla="*/ 1440658 h 6858000"/>
              <a:gd name="connsiteX597" fmla="*/ 278707 w 7467600"/>
              <a:gd name="connsiteY597" fmla="*/ 1352270 h 6858000"/>
              <a:gd name="connsiteX598" fmla="*/ 1423821 w 7467600"/>
              <a:gd name="connsiteY598" fmla="*/ 1351958 h 6858000"/>
              <a:gd name="connsiteX599" fmla="*/ 1638521 w 7467600"/>
              <a:gd name="connsiteY599" fmla="*/ 1908470 h 6858000"/>
              <a:gd name="connsiteX600" fmla="*/ 1754199 w 7467600"/>
              <a:gd name="connsiteY600" fmla="*/ 2149284 h 6858000"/>
              <a:gd name="connsiteX601" fmla="*/ 1908359 w 7467600"/>
              <a:gd name="connsiteY601" fmla="*/ 2364988 h 6858000"/>
              <a:gd name="connsiteX602" fmla="*/ 1647661 w 7467600"/>
              <a:gd name="connsiteY602" fmla="*/ 1825945 h 6858000"/>
              <a:gd name="connsiteX603" fmla="*/ 1423821 w 7467600"/>
              <a:gd name="connsiteY603" fmla="*/ 1351958 h 6858000"/>
              <a:gd name="connsiteX604" fmla="*/ 1431890 w 7467600"/>
              <a:gd name="connsiteY604" fmla="*/ 1306475 h 6858000"/>
              <a:gd name="connsiteX605" fmla="*/ 1507597 w 7467600"/>
              <a:gd name="connsiteY605" fmla="*/ 1446132 h 6858000"/>
              <a:gd name="connsiteX606" fmla="*/ 1674586 w 7467600"/>
              <a:gd name="connsiteY606" fmla="*/ 1813832 h 6858000"/>
              <a:gd name="connsiteX607" fmla="*/ 1815950 w 7467600"/>
              <a:gd name="connsiteY607" fmla="*/ 2128564 h 6858000"/>
              <a:gd name="connsiteX608" fmla="*/ 1984242 w 7467600"/>
              <a:gd name="connsiteY608" fmla="*/ 2430829 h 6858000"/>
              <a:gd name="connsiteX609" fmla="*/ 2014023 w 7467600"/>
              <a:gd name="connsiteY609" fmla="*/ 2450995 h 6858000"/>
              <a:gd name="connsiteX610" fmla="*/ 1747337 w 7467600"/>
              <a:gd name="connsiteY610" fmla="*/ 1855264 h 6858000"/>
              <a:gd name="connsiteX611" fmla="*/ 1533749 w 7467600"/>
              <a:gd name="connsiteY611" fmla="*/ 1478656 h 6858000"/>
              <a:gd name="connsiteX612" fmla="*/ 1431890 w 7467600"/>
              <a:gd name="connsiteY612" fmla="*/ 1306475 h 6858000"/>
              <a:gd name="connsiteX613" fmla="*/ 5052692 w 7467600"/>
              <a:gd name="connsiteY613" fmla="*/ 1292994 h 6858000"/>
              <a:gd name="connsiteX614" fmla="*/ 5200661 w 7467600"/>
              <a:gd name="connsiteY614" fmla="*/ 1635186 h 6858000"/>
              <a:gd name="connsiteX615" fmla="*/ 5297138 w 7467600"/>
              <a:gd name="connsiteY615" fmla="*/ 1906351 h 6858000"/>
              <a:gd name="connsiteX616" fmla="*/ 5052692 w 7467600"/>
              <a:gd name="connsiteY616" fmla="*/ 1292994 h 6858000"/>
              <a:gd name="connsiteX617" fmla="*/ 5009948 w 7467600"/>
              <a:gd name="connsiteY617" fmla="*/ 1273619 h 6858000"/>
              <a:gd name="connsiteX618" fmla="*/ 5121777 w 7467600"/>
              <a:gd name="connsiteY618" fmla="*/ 1654213 h 6858000"/>
              <a:gd name="connsiteX619" fmla="*/ 5293545 w 7467600"/>
              <a:gd name="connsiteY619" fmla="*/ 2072247 h 6858000"/>
              <a:gd name="connsiteX620" fmla="*/ 5294042 w 7467600"/>
              <a:gd name="connsiteY620" fmla="*/ 2065019 h 6858000"/>
              <a:gd name="connsiteX621" fmla="*/ 5171936 w 7467600"/>
              <a:gd name="connsiteY621" fmla="*/ 1647613 h 6858000"/>
              <a:gd name="connsiteX622" fmla="*/ 5009948 w 7467600"/>
              <a:gd name="connsiteY622" fmla="*/ 1273619 h 6858000"/>
              <a:gd name="connsiteX623" fmla="*/ 655236 w 7467600"/>
              <a:gd name="connsiteY623" fmla="*/ 1268632 h 6858000"/>
              <a:gd name="connsiteX624" fmla="*/ 839521 w 7467600"/>
              <a:gd name="connsiteY624" fmla="*/ 1685315 h 6858000"/>
              <a:gd name="connsiteX625" fmla="*/ 1109416 w 7467600"/>
              <a:gd name="connsiteY625" fmla="*/ 2061663 h 6858000"/>
              <a:gd name="connsiteX626" fmla="*/ 1298300 w 7467600"/>
              <a:gd name="connsiteY626" fmla="*/ 2247742 h 6858000"/>
              <a:gd name="connsiteX627" fmla="*/ 1125871 w 7467600"/>
              <a:gd name="connsiteY627" fmla="*/ 1989513 h 6858000"/>
              <a:gd name="connsiteX628" fmla="*/ 981574 w 7467600"/>
              <a:gd name="connsiteY628" fmla="*/ 1783157 h 6858000"/>
              <a:gd name="connsiteX629" fmla="*/ 922198 w 7467600"/>
              <a:gd name="connsiteY629" fmla="*/ 1677437 h 6858000"/>
              <a:gd name="connsiteX630" fmla="*/ 869293 w 7467600"/>
              <a:gd name="connsiteY630" fmla="*/ 1583214 h 6858000"/>
              <a:gd name="connsiteX631" fmla="*/ 751431 w 7467600"/>
              <a:gd name="connsiteY631" fmla="*/ 1405731 h 6858000"/>
              <a:gd name="connsiteX632" fmla="*/ 655236 w 7467600"/>
              <a:gd name="connsiteY632" fmla="*/ 1268632 h 6858000"/>
              <a:gd name="connsiteX633" fmla="*/ 6516292 w 7467600"/>
              <a:gd name="connsiteY633" fmla="*/ 1263064 h 6858000"/>
              <a:gd name="connsiteX634" fmla="*/ 5736320 w 7467600"/>
              <a:gd name="connsiteY634" fmla="*/ 1501803 h 6858000"/>
              <a:gd name="connsiteX635" fmla="*/ 6516292 w 7467600"/>
              <a:gd name="connsiteY635" fmla="*/ 1263064 h 6858000"/>
              <a:gd name="connsiteX636" fmla="*/ 291466 w 7467600"/>
              <a:gd name="connsiteY636" fmla="*/ 1250369 h 6858000"/>
              <a:gd name="connsiteX637" fmla="*/ 323180 w 7467600"/>
              <a:gd name="connsiteY637" fmla="*/ 1435283 h 6858000"/>
              <a:gd name="connsiteX638" fmla="*/ 349381 w 7467600"/>
              <a:gd name="connsiteY638" fmla="*/ 1875041 h 6858000"/>
              <a:gd name="connsiteX639" fmla="*/ 374363 w 7467600"/>
              <a:gd name="connsiteY639" fmla="*/ 1506494 h 6858000"/>
              <a:gd name="connsiteX640" fmla="*/ 302168 w 7467600"/>
              <a:gd name="connsiteY640" fmla="*/ 1274495 h 6858000"/>
              <a:gd name="connsiteX641" fmla="*/ 291466 w 7467600"/>
              <a:gd name="connsiteY641" fmla="*/ 1250369 h 6858000"/>
              <a:gd name="connsiteX642" fmla="*/ 678222 w 7467600"/>
              <a:gd name="connsiteY642" fmla="*/ 1248670 h 6858000"/>
              <a:gd name="connsiteX643" fmla="*/ 775536 w 7467600"/>
              <a:gd name="connsiteY643" fmla="*/ 1388015 h 6858000"/>
              <a:gd name="connsiteX644" fmla="*/ 894529 w 7467600"/>
              <a:gd name="connsiteY644" fmla="*/ 1567739 h 6858000"/>
              <a:gd name="connsiteX645" fmla="*/ 948000 w 7467600"/>
              <a:gd name="connsiteY645" fmla="*/ 1663088 h 6858000"/>
              <a:gd name="connsiteX646" fmla="*/ 1006812 w 7467600"/>
              <a:gd name="connsiteY646" fmla="*/ 1767683 h 6858000"/>
              <a:gd name="connsiteX647" fmla="*/ 1149133 w 7467600"/>
              <a:gd name="connsiteY647" fmla="*/ 1971513 h 6858000"/>
              <a:gd name="connsiteX648" fmla="*/ 1333952 w 7467600"/>
              <a:gd name="connsiteY648" fmla="*/ 2251620 h 6858000"/>
              <a:gd name="connsiteX649" fmla="*/ 1337329 w 7467600"/>
              <a:gd name="connsiteY649" fmla="*/ 2258350 h 6858000"/>
              <a:gd name="connsiteX650" fmla="*/ 1014726 w 7467600"/>
              <a:gd name="connsiteY650" fmla="*/ 1615556 h 6858000"/>
              <a:gd name="connsiteX651" fmla="*/ 678222 w 7467600"/>
              <a:gd name="connsiteY651" fmla="*/ 1248670 h 6858000"/>
              <a:gd name="connsiteX652" fmla="*/ 6691602 w 7467600"/>
              <a:gd name="connsiteY652" fmla="*/ 1140573 h 6858000"/>
              <a:gd name="connsiteX653" fmla="*/ 6571100 w 7467600"/>
              <a:gd name="connsiteY653" fmla="*/ 1183662 h 6858000"/>
              <a:gd name="connsiteX654" fmla="*/ 6241687 w 7467600"/>
              <a:gd name="connsiteY654" fmla="*/ 1257600 h 6858000"/>
              <a:gd name="connsiteX655" fmla="*/ 5693009 w 7467600"/>
              <a:gd name="connsiteY655" fmla="*/ 1478256 h 6858000"/>
              <a:gd name="connsiteX656" fmla="*/ 6548420 w 7467600"/>
              <a:gd name="connsiteY656" fmla="*/ 1214599 h 6858000"/>
              <a:gd name="connsiteX657" fmla="*/ 6605473 w 7467600"/>
              <a:gd name="connsiteY657" fmla="*/ 1184686 h 6858000"/>
              <a:gd name="connsiteX658" fmla="*/ 6691602 w 7467600"/>
              <a:gd name="connsiteY658" fmla="*/ 1140573 h 6858000"/>
              <a:gd name="connsiteX659" fmla="*/ 4002475 w 7467600"/>
              <a:gd name="connsiteY659" fmla="*/ 1037802 h 6858000"/>
              <a:gd name="connsiteX660" fmla="*/ 4000324 w 7467600"/>
              <a:gd name="connsiteY660" fmla="*/ 1039362 h 6858000"/>
              <a:gd name="connsiteX661" fmla="*/ 4002862 w 7467600"/>
              <a:gd name="connsiteY661" fmla="*/ 1042866 h 6858000"/>
              <a:gd name="connsiteX662" fmla="*/ 4002475 w 7467600"/>
              <a:gd name="connsiteY662" fmla="*/ 1037802 h 6858000"/>
              <a:gd name="connsiteX663" fmla="*/ 506322 w 7467600"/>
              <a:gd name="connsiteY663" fmla="*/ 1020997 h 6858000"/>
              <a:gd name="connsiteX664" fmla="*/ 533068 w 7467600"/>
              <a:gd name="connsiteY664" fmla="*/ 1029409 h 6858000"/>
              <a:gd name="connsiteX665" fmla="*/ 1232525 w 7467600"/>
              <a:gd name="connsiteY665" fmla="*/ 1804675 h 6858000"/>
              <a:gd name="connsiteX666" fmla="*/ 1388858 w 7467600"/>
              <a:gd name="connsiteY666" fmla="*/ 2368011 h 6858000"/>
              <a:gd name="connsiteX667" fmla="*/ 1384098 w 7467600"/>
              <a:gd name="connsiteY667" fmla="*/ 2378125 h 6858000"/>
              <a:gd name="connsiteX668" fmla="*/ 1425393 w 7467600"/>
              <a:gd name="connsiteY668" fmla="*/ 2589124 h 6858000"/>
              <a:gd name="connsiteX669" fmla="*/ 1424001 w 7467600"/>
              <a:gd name="connsiteY669" fmla="*/ 2597541 h 6858000"/>
              <a:gd name="connsiteX670" fmla="*/ 2152729 w 7467600"/>
              <a:gd name="connsiteY670" fmla="*/ 2864487 h 6858000"/>
              <a:gd name="connsiteX671" fmla="*/ 2020609 w 7467600"/>
              <a:gd name="connsiteY671" fmla="*/ 2539671 h 6858000"/>
              <a:gd name="connsiteX672" fmla="*/ 2018920 w 7467600"/>
              <a:gd name="connsiteY672" fmla="*/ 2536309 h 6858000"/>
              <a:gd name="connsiteX673" fmla="*/ 1342441 w 7467600"/>
              <a:gd name="connsiteY673" fmla="*/ 1173017 h 6858000"/>
              <a:gd name="connsiteX674" fmla="*/ 1367925 w 7467600"/>
              <a:gd name="connsiteY674" fmla="*/ 1135648 h 6858000"/>
              <a:gd name="connsiteX675" fmla="*/ 1771401 w 7467600"/>
              <a:gd name="connsiteY675" fmla="*/ 1806673 h 6858000"/>
              <a:gd name="connsiteX676" fmla="*/ 1972385 w 7467600"/>
              <a:gd name="connsiteY676" fmla="*/ 2198735 h 6858000"/>
              <a:gd name="connsiteX677" fmla="*/ 2040892 w 7467600"/>
              <a:gd name="connsiteY677" fmla="*/ 2405205 h 6858000"/>
              <a:gd name="connsiteX678" fmla="*/ 2131689 w 7467600"/>
              <a:gd name="connsiteY678" fmla="*/ 1936926 h 6858000"/>
              <a:gd name="connsiteX679" fmla="*/ 2454820 w 7467600"/>
              <a:gd name="connsiteY679" fmla="*/ 1248808 h 6858000"/>
              <a:gd name="connsiteX680" fmla="*/ 2492512 w 7467600"/>
              <a:gd name="connsiteY680" fmla="*/ 1302920 h 6858000"/>
              <a:gd name="connsiteX681" fmla="*/ 2081216 w 7467600"/>
              <a:gd name="connsiteY681" fmla="*/ 2527513 h 6858000"/>
              <a:gd name="connsiteX682" fmla="*/ 2081211 w 7467600"/>
              <a:gd name="connsiteY682" fmla="*/ 2528916 h 6858000"/>
              <a:gd name="connsiteX683" fmla="*/ 2199067 w 7467600"/>
              <a:gd name="connsiteY683" fmla="*/ 2884061 h 6858000"/>
              <a:gd name="connsiteX684" fmla="*/ 3192586 w 7467600"/>
              <a:gd name="connsiteY684" fmla="*/ 3411496 h 6858000"/>
              <a:gd name="connsiteX685" fmla="*/ 3182620 w 7467600"/>
              <a:gd name="connsiteY685" fmla="*/ 3483279 h 6858000"/>
              <a:gd name="connsiteX686" fmla="*/ 2435119 w 7467600"/>
              <a:gd name="connsiteY686" fmla="*/ 3080173 h 6858000"/>
              <a:gd name="connsiteX687" fmla="*/ 2410152 w 7467600"/>
              <a:gd name="connsiteY687" fmla="*/ 3063751 h 6858000"/>
              <a:gd name="connsiteX688" fmla="*/ 2408099 w 7467600"/>
              <a:gd name="connsiteY688" fmla="*/ 3064403 h 6858000"/>
              <a:gd name="connsiteX689" fmla="*/ 2407218 w 7467600"/>
              <a:gd name="connsiteY689" fmla="*/ 3070324 h 6858000"/>
              <a:gd name="connsiteX690" fmla="*/ 2380138 w 7467600"/>
              <a:gd name="connsiteY690" fmla="*/ 3099341 h 6858000"/>
              <a:gd name="connsiteX691" fmla="*/ 1765923 w 7467600"/>
              <a:gd name="connsiteY691" fmla="*/ 3581043 h 6858000"/>
              <a:gd name="connsiteX692" fmla="*/ 1702258 w 7467600"/>
              <a:gd name="connsiteY692" fmla="*/ 3612286 h 6858000"/>
              <a:gd name="connsiteX693" fmla="*/ 1538370 w 7467600"/>
              <a:gd name="connsiteY693" fmla="*/ 3811804 h 6858000"/>
              <a:gd name="connsiteX694" fmla="*/ 542867 w 7467600"/>
              <a:gd name="connsiteY694" fmla="*/ 4944092 h 6858000"/>
              <a:gd name="connsiteX695" fmla="*/ 515800 w 7467600"/>
              <a:gd name="connsiteY695" fmla="*/ 4862180 h 6858000"/>
              <a:gd name="connsiteX696" fmla="*/ 909145 w 7467600"/>
              <a:gd name="connsiteY696" fmla="*/ 4199225 h 6858000"/>
              <a:gd name="connsiteX697" fmla="*/ 1214067 w 7467600"/>
              <a:gd name="connsiteY697" fmla="*/ 3908561 h 6858000"/>
              <a:gd name="connsiteX698" fmla="*/ 640967 w 7467600"/>
              <a:gd name="connsiteY698" fmla="*/ 4105601 h 6858000"/>
              <a:gd name="connsiteX699" fmla="*/ 112563 w 7467600"/>
              <a:gd name="connsiteY699" fmla="*/ 4396952 h 6858000"/>
              <a:gd name="connsiteX700" fmla="*/ 0 w 7467600"/>
              <a:gd name="connsiteY700" fmla="*/ 4466006 h 6858000"/>
              <a:gd name="connsiteX701" fmla="*/ 0 w 7467600"/>
              <a:gd name="connsiteY701" fmla="*/ 4233763 h 6858000"/>
              <a:gd name="connsiteX702" fmla="*/ 36881 w 7467600"/>
              <a:gd name="connsiteY702" fmla="*/ 4200118 h 6858000"/>
              <a:gd name="connsiteX703" fmla="*/ 910534 w 7467600"/>
              <a:gd name="connsiteY703" fmla="*/ 3629753 h 6858000"/>
              <a:gd name="connsiteX704" fmla="*/ 1578717 w 7467600"/>
              <a:gd name="connsiteY704" fmla="*/ 3575982 h 6858000"/>
              <a:gd name="connsiteX705" fmla="*/ 2338780 w 7467600"/>
              <a:gd name="connsiteY705" fmla="*/ 3033725 h 6858000"/>
              <a:gd name="connsiteX706" fmla="*/ 1807991 w 7467600"/>
              <a:gd name="connsiteY706" fmla="*/ 2807184 h 6858000"/>
              <a:gd name="connsiteX707" fmla="*/ 1416358 w 7467600"/>
              <a:gd name="connsiteY707" fmla="*/ 3112571 h 6858000"/>
              <a:gd name="connsiteX708" fmla="*/ 939066 w 7467600"/>
              <a:gd name="connsiteY708" fmla="*/ 3378798 h 6858000"/>
              <a:gd name="connsiteX709" fmla="*/ 115099 w 7467600"/>
              <a:gd name="connsiteY709" fmla="*/ 3607650 h 6858000"/>
              <a:gd name="connsiteX710" fmla="*/ 97284 w 7467600"/>
              <a:gd name="connsiteY710" fmla="*/ 3520393 h 6858000"/>
              <a:gd name="connsiteX711" fmla="*/ 922050 w 7467600"/>
              <a:gd name="connsiteY711" fmla="*/ 3074867 h 6858000"/>
              <a:gd name="connsiteX712" fmla="*/ 1405265 w 7467600"/>
              <a:gd name="connsiteY712" fmla="*/ 3016319 h 6858000"/>
              <a:gd name="connsiteX713" fmla="*/ 1407512 w 7467600"/>
              <a:gd name="connsiteY713" fmla="*/ 3018001 h 6858000"/>
              <a:gd name="connsiteX714" fmla="*/ 1726266 w 7467600"/>
              <a:gd name="connsiteY714" fmla="*/ 2777274 h 6858000"/>
              <a:gd name="connsiteX715" fmla="*/ 625390 w 7467600"/>
              <a:gd name="connsiteY715" fmla="*/ 2514541 h 6858000"/>
              <a:gd name="connsiteX716" fmla="*/ 619799 w 7467600"/>
              <a:gd name="connsiteY716" fmla="*/ 2527180 h 6858000"/>
              <a:gd name="connsiteX717" fmla="*/ 310030 w 7467600"/>
              <a:gd name="connsiteY717" fmla="*/ 2771818 h 6858000"/>
              <a:gd name="connsiteX718" fmla="*/ 173877 w 7467600"/>
              <a:gd name="connsiteY718" fmla="*/ 2937056 h 6858000"/>
              <a:gd name="connsiteX719" fmla="*/ 77889 w 7467600"/>
              <a:gd name="connsiteY719" fmla="*/ 3138440 h 6858000"/>
              <a:gd name="connsiteX720" fmla="*/ 0 w 7467600"/>
              <a:gd name="connsiteY720" fmla="*/ 3271395 h 6858000"/>
              <a:gd name="connsiteX721" fmla="*/ 0 w 7467600"/>
              <a:gd name="connsiteY721" fmla="*/ 3153002 h 6858000"/>
              <a:gd name="connsiteX722" fmla="*/ 2386 w 7467600"/>
              <a:gd name="connsiteY722" fmla="*/ 3149203 h 6858000"/>
              <a:gd name="connsiteX723" fmla="*/ 89753 w 7467600"/>
              <a:gd name="connsiteY723" fmla="*/ 2987702 h 6858000"/>
              <a:gd name="connsiteX724" fmla="*/ 76869 w 7467600"/>
              <a:gd name="connsiteY724" fmla="*/ 3005404 h 6858000"/>
              <a:gd name="connsiteX725" fmla="*/ 32049 w 7467600"/>
              <a:gd name="connsiteY725" fmla="*/ 3065814 h 6858000"/>
              <a:gd name="connsiteX726" fmla="*/ 0 w 7467600"/>
              <a:gd name="connsiteY726" fmla="*/ 3108744 h 6858000"/>
              <a:gd name="connsiteX727" fmla="*/ 0 w 7467600"/>
              <a:gd name="connsiteY727" fmla="*/ 3058059 h 6858000"/>
              <a:gd name="connsiteX728" fmla="*/ 7610 w 7467600"/>
              <a:gd name="connsiteY728" fmla="*/ 3047889 h 6858000"/>
              <a:gd name="connsiteX729" fmla="*/ 52419 w 7467600"/>
              <a:gd name="connsiteY729" fmla="*/ 2987479 h 6858000"/>
              <a:gd name="connsiteX730" fmla="*/ 59142 w 7467600"/>
              <a:gd name="connsiteY730" fmla="*/ 2978488 h 6858000"/>
              <a:gd name="connsiteX731" fmla="*/ 0 w 7467600"/>
              <a:gd name="connsiteY731" fmla="*/ 3015334 h 6858000"/>
              <a:gd name="connsiteX732" fmla="*/ 0 w 7467600"/>
              <a:gd name="connsiteY732" fmla="*/ 2914286 h 6858000"/>
              <a:gd name="connsiteX733" fmla="*/ 36383 w 7467600"/>
              <a:gd name="connsiteY733" fmla="*/ 2901128 h 6858000"/>
              <a:gd name="connsiteX734" fmla="*/ 156329 w 7467600"/>
              <a:gd name="connsiteY734" fmla="*/ 2840533 h 6858000"/>
              <a:gd name="connsiteX735" fmla="*/ 358355 w 7467600"/>
              <a:gd name="connsiteY735" fmla="*/ 2620471 h 6858000"/>
              <a:gd name="connsiteX736" fmla="*/ 510577 w 7467600"/>
              <a:gd name="connsiteY736" fmla="*/ 2501244 h 6858000"/>
              <a:gd name="connsiteX737" fmla="*/ 211967 w 7467600"/>
              <a:gd name="connsiteY737" fmla="*/ 2479171 h 6858000"/>
              <a:gd name="connsiteX738" fmla="*/ 0 w 7467600"/>
              <a:gd name="connsiteY738" fmla="*/ 2476398 h 6858000"/>
              <a:gd name="connsiteX739" fmla="*/ 0 w 7467600"/>
              <a:gd name="connsiteY739" fmla="*/ 2389189 h 6858000"/>
              <a:gd name="connsiteX740" fmla="*/ 103062 w 7467600"/>
              <a:gd name="connsiteY740" fmla="*/ 2389518 h 6858000"/>
              <a:gd name="connsiteX741" fmla="*/ 510734 w 7467600"/>
              <a:gd name="connsiteY741" fmla="*/ 2416201 h 6858000"/>
              <a:gd name="connsiteX742" fmla="*/ 279257 w 7467600"/>
              <a:gd name="connsiteY742" fmla="*/ 2092102 h 6858000"/>
              <a:gd name="connsiteX743" fmla="*/ 65265 w 7467600"/>
              <a:gd name="connsiteY743" fmla="*/ 2006049 h 6858000"/>
              <a:gd name="connsiteX744" fmla="*/ 0 w 7467600"/>
              <a:gd name="connsiteY744" fmla="*/ 1982532 h 6858000"/>
              <a:gd name="connsiteX745" fmla="*/ 0 w 7467600"/>
              <a:gd name="connsiteY745" fmla="*/ 1912789 h 6858000"/>
              <a:gd name="connsiteX746" fmla="*/ 97460 w 7467600"/>
              <a:gd name="connsiteY746" fmla="*/ 1953725 h 6858000"/>
              <a:gd name="connsiteX747" fmla="*/ 221272 w 7467600"/>
              <a:gd name="connsiteY747" fmla="*/ 1980766 h 6858000"/>
              <a:gd name="connsiteX748" fmla="*/ 116765 w 7467600"/>
              <a:gd name="connsiteY748" fmla="*/ 1911033 h 6858000"/>
              <a:gd name="connsiteX749" fmla="*/ 16405 w 7467600"/>
              <a:gd name="connsiteY749" fmla="*/ 1803412 h 6858000"/>
              <a:gd name="connsiteX750" fmla="*/ 0 w 7467600"/>
              <a:gd name="connsiteY750" fmla="*/ 1784777 h 6858000"/>
              <a:gd name="connsiteX751" fmla="*/ 0 w 7467600"/>
              <a:gd name="connsiteY751" fmla="*/ 1740082 h 6858000"/>
              <a:gd name="connsiteX752" fmla="*/ 39394 w 7467600"/>
              <a:gd name="connsiteY752" fmla="*/ 1784856 h 6858000"/>
              <a:gd name="connsiteX753" fmla="*/ 135813 w 7467600"/>
              <a:gd name="connsiteY753" fmla="*/ 1888838 h 6858000"/>
              <a:gd name="connsiteX754" fmla="*/ 242575 w 7467600"/>
              <a:gd name="connsiteY754" fmla="*/ 1958841 h 6858000"/>
              <a:gd name="connsiteX755" fmla="*/ 82197 w 7467600"/>
              <a:gd name="connsiteY755" fmla="*/ 1754826 h 6858000"/>
              <a:gd name="connsiteX756" fmla="*/ 0 w 7467600"/>
              <a:gd name="connsiteY756" fmla="*/ 1679650 h 6858000"/>
              <a:gd name="connsiteX757" fmla="*/ 0 w 7467600"/>
              <a:gd name="connsiteY757" fmla="*/ 1602463 h 6858000"/>
              <a:gd name="connsiteX758" fmla="*/ 84689 w 7467600"/>
              <a:gd name="connsiteY758" fmla="*/ 1677442 h 6858000"/>
              <a:gd name="connsiteX759" fmla="*/ 298437 w 7467600"/>
              <a:gd name="connsiteY759" fmla="*/ 1968019 h 6858000"/>
              <a:gd name="connsiteX760" fmla="*/ 227269 w 7467600"/>
              <a:gd name="connsiteY760" fmla="*/ 1114064 h 6858000"/>
              <a:gd name="connsiteX761" fmla="*/ 248003 w 7467600"/>
              <a:gd name="connsiteY761" fmla="*/ 1089613 h 6858000"/>
              <a:gd name="connsiteX762" fmla="*/ 427020 w 7467600"/>
              <a:gd name="connsiteY762" fmla="*/ 1619803 h 6858000"/>
              <a:gd name="connsiteX763" fmla="*/ 340345 w 7467600"/>
              <a:gd name="connsiteY763" fmla="*/ 2027739 h 6858000"/>
              <a:gd name="connsiteX764" fmla="*/ 360865 w 7467600"/>
              <a:gd name="connsiteY764" fmla="*/ 2044827 h 6858000"/>
              <a:gd name="connsiteX765" fmla="*/ 560414 w 7467600"/>
              <a:gd name="connsiteY765" fmla="*/ 2421457 h 6858000"/>
              <a:gd name="connsiteX766" fmla="*/ 1359703 w 7467600"/>
              <a:gd name="connsiteY766" fmla="*/ 2578554 h 6858000"/>
              <a:gd name="connsiteX767" fmla="*/ 1359422 w 7467600"/>
              <a:gd name="connsiteY767" fmla="*/ 2577994 h 6858000"/>
              <a:gd name="connsiteX768" fmla="*/ 828701 w 7467600"/>
              <a:gd name="connsiteY768" fmla="*/ 1839520 h 6858000"/>
              <a:gd name="connsiteX769" fmla="*/ 494427 w 7467600"/>
              <a:gd name="connsiteY769" fmla="*/ 1092333 h 6858000"/>
              <a:gd name="connsiteX770" fmla="*/ 506322 w 7467600"/>
              <a:gd name="connsiteY770" fmla="*/ 1020997 h 6858000"/>
              <a:gd name="connsiteX771" fmla="*/ 4570198 w 7467600"/>
              <a:gd name="connsiteY771" fmla="*/ 978081 h 6858000"/>
              <a:gd name="connsiteX772" fmla="*/ 4523691 w 7467600"/>
              <a:gd name="connsiteY772" fmla="*/ 1127776 h 6858000"/>
              <a:gd name="connsiteX773" fmla="*/ 4509875 w 7467600"/>
              <a:gd name="connsiteY773" fmla="*/ 1167552 h 6858000"/>
              <a:gd name="connsiteX774" fmla="*/ 4478168 w 7467600"/>
              <a:gd name="connsiteY774" fmla="*/ 1260735 h 6858000"/>
              <a:gd name="connsiteX775" fmla="*/ 4409309 w 7467600"/>
              <a:gd name="connsiteY775" fmla="*/ 1666996 h 6858000"/>
              <a:gd name="connsiteX776" fmla="*/ 4370031 w 7467600"/>
              <a:gd name="connsiteY776" fmla="*/ 1955666 h 6858000"/>
              <a:gd name="connsiteX777" fmla="*/ 4570198 w 7467600"/>
              <a:gd name="connsiteY777" fmla="*/ 978081 h 6858000"/>
              <a:gd name="connsiteX778" fmla="*/ 4557898 w 7467600"/>
              <a:gd name="connsiteY778" fmla="*/ 900011 h 6858000"/>
              <a:gd name="connsiteX779" fmla="*/ 4344840 w 7467600"/>
              <a:gd name="connsiteY779" fmla="*/ 1922038 h 6858000"/>
              <a:gd name="connsiteX780" fmla="*/ 4378710 w 7467600"/>
              <a:gd name="connsiteY780" fmla="*/ 1665516 h 6858000"/>
              <a:gd name="connsiteX781" fmla="*/ 4448798 w 7467600"/>
              <a:gd name="connsiteY781" fmla="*/ 1253024 h 6858000"/>
              <a:gd name="connsiteX782" fmla="*/ 4480315 w 7467600"/>
              <a:gd name="connsiteY782" fmla="*/ 1158454 h 6858000"/>
              <a:gd name="connsiteX783" fmla="*/ 4494133 w 7467600"/>
              <a:gd name="connsiteY783" fmla="*/ 1118676 h 6858000"/>
              <a:gd name="connsiteX784" fmla="*/ 4557898 w 7467600"/>
              <a:gd name="connsiteY784" fmla="*/ 900011 h 6858000"/>
              <a:gd name="connsiteX785" fmla="*/ 5870151 w 7467600"/>
              <a:gd name="connsiteY785" fmla="*/ 898890 h 6858000"/>
              <a:gd name="connsiteX786" fmla="*/ 5861335 w 7467600"/>
              <a:gd name="connsiteY786" fmla="*/ 899177 h 6858000"/>
              <a:gd name="connsiteX787" fmla="*/ 5843702 w 7467600"/>
              <a:gd name="connsiteY787" fmla="*/ 899748 h 6858000"/>
              <a:gd name="connsiteX788" fmla="*/ 5651107 w 7467600"/>
              <a:gd name="connsiteY788" fmla="*/ 920306 h 6858000"/>
              <a:gd name="connsiteX789" fmla="*/ 5459407 w 7467600"/>
              <a:gd name="connsiteY789" fmla="*/ 940975 h 6858000"/>
              <a:gd name="connsiteX790" fmla="*/ 5374846 w 7467600"/>
              <a:gd name="connsiteY790" fmla="*/ 941988 h 6858000"/>
              <a:gd name="connsiteX791" fmla="*/ 5256105 w 7467600"/>
              <a:gd name="connsiteY791" fmla="*/ 945632 h 6858000"/>
              <a:gd name="connsiteX792" fmla="*/ 5107071 w 7467600"/>
              <a:gd name="connsiteY792" fmla="*/ 969720 h 6858000"/>
              <a:gd name="connsiteX793" fmla="*/ 4998681 w 7467600"/>
              <a:gd name="connsiteY793" fmla="*/ 988771 h 6858000"/>
              <a:gd name="connsiteX794" fmla="*/ 5870151 w 7467600"/>
              <a:gd name="connsiteY794" fmla="*/ 898890 h 6858000"/>
              <a:gd name="connsiteX795" fmla="*/ 5504425 w 7467600"/>
              <a:gd name="connsiteY795" fmla="*/ 848067 h 6858000"/>
              <a:gd name="connsiteX796" fmla="*/ 4968849 w 7467600"/>
              <a:gd name="connsiteY796" fmla="*/ 962318 h 6858000"/>
              <a:gd name="connsiteX797" fmla="*/ 5104039 w 7467600"/>
              <a:gd name="connsiteY797" fmla="*/ 940634 h 6858000"/>
              <a:gd name="connsiteX798" fmla="*/ 5256311 w 7467600"/>
              <a:gd name="connsiteY798" fmla="*/ 916490 h 6858000"/>
              <a:gd name="connsiteX799" fmla="*/ 5377381 w 7467600"/>
              <a:gd name="connsiteY799" fmla="*/ 912671 h 6858000"/>
              <a:gd name="connsiteX800" fmla="*/ 5460148 w 7467600"/>
              <a:gd name="connsiteY800" fmla="*/ 911442 h 6858000"/>
              <a:gd name="connsiteX801" fmla="*/ 5648971 w 7467600"/>
              <a:gd name="connsiteY801" fmla="*/ 891331 h 6858000"/>
              <a:gd name="connsiteX802" fmla="*/ 5844807 w 7467600"/>
              <a:gd name="connsiteY802" fmla="*/ 870718 h 6858000"/>
              <a:gd name="connsiteX803" fmla="*/ 5862975 w 7467600"/>
              <a:gd name="connsiteY803" fmla="*/ 869756 h 6858000"/>
              <a:gd name="connsiteX804" fmla="*/ 5920887 w 7467600"/>
              <a:gd name="connsiteY804" fmla="*/ 865929 h 6858000"/>
              <a:gd name="connsiteX805" fmla="*/ 5504425 w 7467600"/>
              <a:gd name="connsiteY805" fmla="*/ 848067 h 6858000"/>
              <a:gd name="connsiteX806" fmla="*/ 3607114 w 7467600"/>
              <a:gd name="connsiteY806" fmla="*/ 467441 h 6858000"/>
              <a:gd name="connsiteX807" fmla="*/ 3296242 w 7467600"/>
              <a:gd name="connsiteY807" fmla="*/ 807991 h 6858000"/>
              <a:gd name="connsiteX808" fmla="*/ 3174674 w 7467600"/>
              <a:gd name="connsiteY808" fmla="*/ 919759 h 6858000"/>
              <a:gd name="connsiteX809" fmla="*/ 3042978 w 7467600"/>
              <a:gd name="connsiteY809" fmla="*/ 1054894 h 6858000"/>
              <a:gd name="connsiteX810" fmla="*/ 2968914 w 7467600"/>
              <a:gd name="connsiteY810" fmla="*/ 1133756 h 6858000"/>
              <a:gd name="connsiteX811" fmla="*/ 3103823 w 7467600"/>
              <a:gd name="connsiteY811" fmla="*/ 1026814 h 6858000"/>
              <a:gd name="connsiteX812" fmla="*/ 3607114 w 7467600"/>
              <a:gd name="connsiteY812" fmla="*/ 467441 h 6858000"/>
              <a:gd name="connsiteX813" fmla="*/ 3744487 w 7467600"/>
              <a:gd name="connsiteY813" fmla="*/ 383136 h 6858000"/>
              <a:gd name="connsiteX814" fmla="*/ 3970213 w 7467600"/>
              <a:gd name="connsiteY814" fmla="*/ 995559 h 6858000"/>
              <a:gd name="connsiteX815" fmla="*/ 3744487 w 7467600"/>
              <a:gd name="connsiteY815" fmla="*/ 383136 h 6858000"/>
              <a:gd name="connsiteX816" fmla="*/ 3624562 w 7467600"/>
              <a:gd name="connsiteY816" fmla="*/ 367041 h 6858000"/>
              <a:gd name="connsiteX817" fmla="*/ 3489712 w 7467600"/>
              <a:gd name="connsiteY817" fmla="*/ 485386 h 6858000"/>
              <a:gd name="connsiteX818" fmla="*/ 3182994 w 7467600"/>
              <a:gd name="connsiteY818" fmla="*/ 828265 h 6858000"/>
              <a:gd name="connsiteX819" fmla="*/ 2892114 w 7467600"/>
              <a:gd name="connsiteY819" fmla="*/ 1172635 h 6858000"/>
              <a:gd name="connsiteX820" fmla="*/ 3021459 w 7467600"/>
              <a:gd name="connsiteY820" fmla="*/ 1035385 h 6858000"/>
              <a:gd name="connsiteX821" fmla="*/ 3153873 w 7467600"/>
              <a:gd name="connsiteY821" fmla="*/ 898971 h 6858000"/>
              <a:gd name="connsiteX822" fmla="*/ 3276511 w 7467600"/>
              <a:gd name="connsiteY822" fmla="*/ 786423 h 6858000"/>
              <a:gd name="connsiteX823" fmla="*/ 3584154 w 7467600"/>
              <a:gd name="connsiteY823" fmla="*/ 448218 h 6858000"/>
              <a:gd name="connsiteX824" fmla="*/ 3624562 w 7467600"/>
              <a:gd name="connsiteY824" fmla="*/ 367041 h 6858000"/>
              <a:gd name="connsiteX825" fmla="*/ 3766672 w 7467600"/>
              <a:gd name="connsiteY825" fmla="*/ 359429 h 6858000"/>
              <a:gd name="connsiteX826" fmla="*/ 3996338 w 7467600"/>
              <a:gd name="connsiteY826" fmla="*/ 968237 h 6858000"/>
              <a:gd name="connsiteX827" fmla="*/ 3766672 w 7467600"/>
              <a:gd name="connsiteY827" fmla="*/ 359429 h 6858000"/>
              <a:gd name="connsiteX828" fmla="*/ 5805386 w 7467600"/>
              <a:gd name="connsiteY828" fmla="*/ 239240 h 6858000"/>
              <a:gd name="connsiteX829" fmla="*/ 5736947 w 7467600"/>
              <a:gd name="connsiteY829" fmla="*/ 261367 h 6858000"/>
              <a:gd name="connsiteX830" fmla="*/ 5427012 w 7467600"/>
              <a:gd name="connsiteY830" fmla="*/ 311272 h 6858000"/>
              <a:gd name="connsiteX831" fmla="*/ 5147818 w 7467600"/>
              <a:gd name="connsiteY831" fmla="*/ 322112 h 6858000"/>
              <a:gd name="connsiteX832" fmla="*/ 5060854 w 7467600"/>
              <a:gd name="connsiteY832" fmla="*/ 311882 h 6858000"/>
              <a:gd name="connsiteX833" fmla="*/ 4945989 w 7467600"/>
              <a:gd name="connsiteY833" fmla="*/ 300516 h 6858000"/>
              <a:gd name="connsiteX834" fmla="*/ 5410479 w 7467600"/>
              <a:gd name="connsiteY834" fmla="*/ 348434 h 6858000"/>
              <a:gd name="connsiteX835" fmla="*/ 5805386 w 7467600"/>
              <a:gd name="connsiteY835" fmla="*/ 239240 h 6858000"/>
              <a:gd name="connsiteX836" fmla="*/ 5905192 w 7467600"/>
              <a:gd name="connsiteY836" fmla="*/ 163079 h 6858000"/>
              <a:gd name="connsiteX837" fmla="*/ 5865655 w 7467600"/>
              <a:gd name="connsiteY837" fmla="*/ 171901 h 6858000"/>
              <a:gd name="connsiteX838" fmla="*/ 5259740 w 7467600"/>
              <a:gd name="connsiteY838" fmla="*/ 257013 h 6858000"/>
              <a:gd name="connsiteX839" fmla="*/ 5208466 w 7467600"/>
              <a:gd name="connsiteY839" fmla="*/ 257550 h 6858000"/>
              <a:gd name="connsiteX840" fmla="*/ 4980204 w 7467600"/>
              <a:gd name="connsiteY840" fmla="*/ 271903 h 6858000"/>
              <a:gd name="connsiteX841" fmla="*/ 5068068 w 7467600"/>
              <a:gd name="connsiteY841" fmla="*/ 282244 h 6858000"/>
              <a:gd name="connsiteX842" fmla="*/ 5153231 w 7467600"/>
              <a:gd name="connsiteY842" fmla="*/ 292240 h 6858000"/>
              <a:gd name="connsiteX843" fmla="*/ 5426491 w 7467600"/>
              <a:gd name="connsiteY843" fmla="*/ 281128 h 6858000"/>
              <a:gd name="connsiteX844" fmla="*/ 5731212 w 7467600"/>
              <a:gd name="connsiteY844" fmla="*/ 231951 h 6858000"/>
              <a:gd name="connsiteX845" fmla="*/ 5905192 w 7467600"/>
              <a:gd name="connsiteY845" fmla="*/ 163079 h 6858000"/>
              <a:gd name="connsiteX846" fmla="*/ 5944437 w 7467600"/>
              <a:gd name="connsiteY846" fmla="*/ 113829 h 6858000"/>
              <a:gd name="connsiteX847" fmla="*/ 5825032 w 7467600"/>
              <a:gd name="connsiteY847" fmla="*/ 146405 h 6858000"/>
              <a:gd name="connsiteX848" fmla="*/ 4955599 w 7467600"/>
              <a:gd name="connsiteY848" fmla="*/ 247008 h 6858000"/>
              <a:gd name="connsiteX849" fmla="*/ 5210104 w 7467600"/>
              <a:gd name="connsiteY849" fmla="*/ 228123 h 6858000"/>
              <a:gd name="connsiteX850" fmla="*/ 5261015 w 7467600"/>
              <a:gd name="connsiteY850" fmla="*/ 227087 h 6858000"/>
              <a:gd name="connsiteX851" fmla="*/ 5861181 w 7467600"/>
              <a:gd name="connsiteY851" fmla="*/ 143093 h 6858000"/>
              <a:gd name="connsiteX852" fmla="*/ 5961252 w 7467600"/>
              <a:gd name="connsiteY852" fmla="*/ 114820 h 6858000"/>
              <a:gd name="connsiteX853" fmla="*/ 5944437 w 7467600"/>
              <a:gd name="connsiteY853" fmla="*/ 113829 h 6858000"/>
              <a:gd name="connsiteX854" fmla="*/ 3882765 w 7467600"/>
              <a:gd name="connsiteY854" fmla="*/ 0 h 6858000"/>
              <a:gd name="connsiteX855" fmla="*/ 3995099 w 7467600"/>
              <a:gd name="connsiteY855" fmla="*/ 0 h 6858000"/>
              <a:gd name="connsiteX856" fmla="*/ 4163818 w 7467600"/>
              <a:gd name="connsiteY856" fmla="*/ 234104 h 6858000"/>
              <a:gd name="connsiteX857" fmla="*/ 4172099 w 7467600"/>
              <a:gd name="connsiteY857" fmla="*/ 234207 h 6858000"/>
              <a:gd name="connsiteX858" fmla="*/ 4784282 w 7467600"/>
              <a:gd name="connsiteY858" fmla="*/ 276561 h 6858000"/>
              <a:gd name="connsiteX859" fmla="*/ 4801687 w 7467600"/>
              <a:gd name="connsiteY859" fmla="*/ 267764 h 6858000"/>
              <a:gd name="connsiteX860" fmla="*/ 6082788 w 7467600"/>
              <a:gd name="connsiteY860" fmla="*/ 64119 h 6858000"/>
              <a:gd name="connsiteX861" fmla="*/ 6099442 w 7467600"/>
              <a:gd name="connsiteY861" fmla="*/ 82568 h 6858000"/>
              <a:gd name="connsiteX862" fmla="*/ 4804137 w 7467600"/>
              <a:gd name="connsiteY862" fmla="*/ 320931 h 6858000"/>
              <a:gd name="connsiteX863" fmla="*/ 4227047 w 7467600"/>
              <a:gd name="connsiteY863" fmla="*/ 313415 h 6858000"/>
              <a:gd name="connsiteX864" fmla="*/ 4346041 w 7467600"/>
              <a:gd name="connsiteY864" fmla="*/ 456086 h 6858000"/>
              <a:gd name="connsiteX865" fmla="*/ 4870967 w 7467600"/>
              <a:gd name="connsiteY865" fmla="*/ 963061 h 6858000"/>
              <a:gd name="connsiteX866" fmla="*/ 4889647 w 7467600"/>
              <a:gd name="connsiteY866" fmla="*/ 957147 h 6858000"/>
              <a:gd name="connsiteX867" fmla="*/ 5422504 w 7467600"/>
              <a:gd name="connsiteY867" fmla="*/ 805191 h 6858000"/>
              <a:gd name="connsiteX868" fmla="*/ 6087656 w 7467600"/>
              <a:gd name="connsiteY868" fmla="*/ 826703 h 6858000"/>
              <a:gd name="connsiteX869" fmla="*/ 6058717 w 7467600"/>
              <a:gd name="connsiteY869" fmla="*/ 865992 h 6858000"/>
              <a:gd name="connsiteX870" fmla="*/ 4974153 w 7467600"/>
              <a:gd name="connsiteY870" fmla="*/ 1045456 h 6858000"/>
              <a:gd name="connsiteX871" fmla="*/ 5627835 w 7467600"/>
              <a:gd name="connsiteY871" fmla="*/ 1472077 h 6858000"/>
              <a:gd name="connsiteX872" fmla="*/ 5629817 w 7467600"/>
              <a:gd name="connsiteY872" fmla="*/ 1471412 h 6858000"/>
              <a:gd name="connsiteX873" fmla="*/ 5634124 w 7467600"/>
              <a:gd name="connsiteY873" fmla="*/ 1470572 h 6858000"/>
              <a:gd name="connsiteX874" fmla="*/ 5755832 w 7467600"/>
              <a:gd name="connsiteY874" fmla="*/ 1383886 h 6858000"/>
              <a:gd name="connsiteX875" fmla="*/ 6014186 w 7467600"/>
              <a:gd name="connsiteY875" fmla="*/ 1279799 h 6858000"/>
              <a:gd name="connsiteX876" fmla="*/ 6901619 w 7467600"/>
              <a:gd name="connsiteY876" fmla="*/ 1047874 h 6858000"/>
              <a:gd name="connsiteX877" fmla="*/ 6931566 w 7467600"/>
              <a:gd name="connsiteY877" fmla="*/ 1062034 h 6858000"/>
              <a:gd name="connsiteX878" fmla="*/ 5790982 w 7467600"/>
              <a:gd name="connsiteY878" fmla="*/ 1561380 h 6858000"/>
              <a:gd name="connsiteX879" fmla="*/ 6188971 w 7467600"/>
              <a:gd name="connsiteY879" fmla="*/ 1755168 h 6858000"/>
              <a:gd name="connsiteX880" fmla="*/ 6202446 w 7467600"/>
              <a:gd name="connsiteY880" fmla="*/ 1752268 h 6858000"/>
              <a:gd name="connsiteX881" fmla="*/ 7179560 w 7467600"/>
              <a:gd name="connsiteY881" fmla="*/ 1467551 h 6858000"/>
              <a:gd name="connsiteX882" fmla="*/ 7158730 w 7467600"/>
              <a:gd name="connsiteY882" fmla="*/ 1507835 h 6858000"/>
              <a:gd name="connsiteX883" fmla="*/ 6326959 w 7467600"/>
              <a:gd name="connsiteY883" fmla="*/ 1817686 h 6858000"/>
              <a:gd name="connsiteX884" fmla="*/ 6537433 w 7467600"/>
              <a:gd name="connsiteY884" fmla="*/ 1907790 h 6858000"/>
              <a:gd name="connsiteX885" fmla="*/ 6550221 w 7467600"/>
              <a:gd name="connsiteY885" fmla="*/ 1910729 h 6858000"/>
              <a:gd name="connsiteX886" fmla="*/ 6964438 w 7467600"/>
              <a:gd name="connsiteY886" fmla="*/ 2209505 h 6858000"/>
              <a:gd name="connsiteX887" fmla="*/ 7367862 w 7467600"/>
              <a:gd name="connsiteY887" fmla="*/ 2806833 h 6858000"/>
              <a:gd name="connsiteX888" fmla="*/ 7364329 w 7467600"/>
              <a:gd name="connsiteY888" fmla="*/ 2826907 h 6858000"/>
              <a:gd name="connsiteX889" fmla="*/ 7290545 w 7467600"/>
              <a:gd name="connsiteY889" fmla="*/ 2850663 h 6858000"/>
              <a:gd name="connsiteX890" fmla="*/ 6472036 w 7467600"/>
              <a:gd name="connsiteY890" fmla="*/ 1959003 h 6858000"/>
              <a:gd name="connsiteX891" fmla="*/ 5792897 w 7467600"/>
              <a:gd name="connsiteY891" fmla="*/ 1647747 h 6858000"/>
              <a:gd name="connsiteX892" fmla="*/ 5842751 w 7467600"/>
              <a:gd name="connsiteY892" fmla="*/ 1816112 h 6858000"/>
              <a:gd name="connsiteX893" fmla="*/ 5847424 w 7467600"/>
              <a:gd name="connsiteY893" fmla="*/ 1815776 h 6858000"/>
              <a:gd name="connsiteX894" fmla="*/ 6399821 w 7467600"/>
              <a:gd name="connsiteY894" fmla="*/ 2344799 h 6858000"/>
              <a:gd name="connsiteX895" fmla="*/ 6323232 w 7467600"/>
              <a:gd name="connsiteY895" fmla="*/ 2389634 h 6858000"/>
              <a:gd name="connsiteX896" fmla="*/ 5942958 w 7467600"/>
              <a:gd name="connsiteY896" fmla="*/ 2077708 h 6858000"/>
              <a:gd name="connsiteX897" fmla="*/ 5921559 w 7467600"/>
              <a:gd name="connsiteY897" fmla="*/ 2378596 h 6858000"/>
              <a:gd name="connsiteX898" fmla="*/ 5817651 w 7467600"/>
              <a:gd name="connsiteY898" fmla="*/ 3023919 h 6858000"/>
              <a:gd name="connsiteX899" fmla="*/ 5729634 w 7467600"/>
              <a:gd name="connsiteY899" fmla="*/ 3051849 h 6858000"/>
              <a:gd name="connsiteX900" fmla="*/ 5611018 w 7467600"/>
              <a:gd name="connsiteY900" fmla="*/ 2316769 h 6858000"/>
              <a:gd name="connsiteX901" fmla="*/ 5687608 w 7467600"/>
              <a:gd name="connsiteY901" fmla="*/ 2039972 h 6858000"/>
              <a:gd name="connsiteX902" fmla="*/ 5657554 w 7467600"/>
              <a:gd name="connsiteY902" fmla="*/ 1576445 h 6858000"/>
              <a:gd name="connsiteX903" fmla="*/ 5150475 w 7467600"/>
              <a:gd name="connsiteY903" fmla="*/ 1274012 h 6858000"/>
              <a:gd name="connsiteX904" fmla="*/ 5349142 w 7467600"/>
              <a:gd name="connsiteY904" fmla="*/ 2204405 h 6858000"/>
              <a:gd name="connsiteX905" fmla="*/ 5262214 w 7467600"/>
              <a:gd name="connsiteY905" fmla="*/ 2233836 h 6858000"/>
              <a:gd name="connsiteX906" fmla="*/ 4981539 w 7467600"/>
              <a:gd name="connsiteY906" fmla="*/ 1542201 h 6858000"/>
              <a:gd name="connsiteX907" fmla="*/ 4958461 w 7467600"/>
              <a:gd name="connsiteY907" fmla="*/ 1136957 h 6858000"/>
              <a:gd name="connsiteX908" fmla="*/ 4655015 w 7467600"/>
              <a:gd name="connsiteY908" fmla="*/ 891426 h 6858000"/>
              <a:gd name="connsiteX909" fmla="*/ 4348002 w 7467600"/>
              <a:gd name="connsiteY909" fmla="*/ 2205895 h 6858000"/>
              <a:gd name="connsiteX910" fmla="*/ 4262250 w 7467600"/>
              <a:gd name="connsiteY910" fmla="*/ 2219972 h 6858000"/>
              <a:gd name="connsiteX911" fmla="*/ 4550611 w 7467600"/>
              <a:gd name="connsiteY911" fmla="*/ 817540 h 6858000"/>
              <a:gd name="connsiteX912" fmla="*/ 4564418 w 7467600"/>
              <a:gd name="connsiteY912" fmla="*/ 808293 h 6858000"/>
              <a:gd name="connsiteX913" fmla="*/ 4266388 w 7467600"/>
              <a:gd name="connsiteY913" fmla="*/ 500083 h 6858000"/>
              <a:gd name="connsiteX914" fmla="*/ 4032842 w 7467600"/>
              <a:gd name="connsiteY914" fmla="*/ 211809 h 6858000"/>
              <a:gd name="connsiteX915" fmla="*/ 3882765 w 7467600"/>
              <a:gd name="connsiteY915" fmla="*/ 0 h 6858000"/>
              <a:gd name="connsiteX916" fmla="*/ 3721337 w 7467600"/>
              <a:gd name="connsiteY916" fmla="*/ 0 h 6858000"/>
              <a:gd name="connsiteX917" fmla="*/ 3797544 w 7467600"/>
              <a:gd name="connsiteY917" fmla="*/ 0 h 6858000"/>
              <a:gd name="connsiteX918" fmla="*/ 3775734 w 7467600"/>
              <a:gd name="connsiteY918" fmla="*/ 95131 h 6858000"/>
              <a:gd name="connsiteX919" fmla="*/ 3724807 w 7467600"/>
              <a:gd name="connsiteY919" fmla="*/ 272257 h 6858000"/>
              <a:gd name="connsiteX920" fmla="*/ 3726844 w 7467600"/>
              <a:gd name="connsiteY920" fmla="*/ 282988 h 6858000"/>
              <a:gd name="connsiteX921" fmla="*/ 3742664 w 7467600"/>
              <a:gd name="connsiteY921" fmla="*/ 279918 h 6858000"/>
              <a:gd name="connsiteX922" fmla="*/ 4103910 w 7467600"/>
              <a:gd name="connsiteY922" fmla="*/ 1161917 h 6858000"/>
              <a:gd name="connsiteX923" fmla="*/ 4020269 w 7467600"/>
              <a:gd name="connsiteY923" fmla="*/ 1200406 h 6858000"/>
              <a:gd name="connsiteX924" fmla="*/ 3674882 w 7467600"/>
              <a:gd name="connsiteY924" fmla="*/ 488524 h 6858000"/>
              <a:gd name="connsiteX925" fmla="*/ 3132682 w 7467600"/>
              <a:gd name="connsiteY925" fmla="*/ 1072284 h 6858000"/>
              <a:gd name="connsiteX926" fmla="*/ 2716346 w 7467600"/>
              <a:gd name="connsiteY926" fmla="*/ 1276376 h 6858000"/>
              <a:gd name="connsiteX927" fmla="*/ 2716772 w 7467600"/>
              <a:gd name="connsiteY927" fmla="*/ 1255462 h 6858000"/>
              <a:gd name="connsiteX928" fmla="*/ 3471096 w 7467600"/>
              <a:gd name="connsiteY928" fmla="*/ 437072 h 6858000"/>
              <a:gd name="connsiteX929" fmla="*/ 3639057 w 7467600"/>
              <a:gd name="connsiteY929" fmla="*/ 286334 h 6858000"/>
              <a:gd name="connsiteX930" fmla="*/ 3640309 w 7467600"/>
              <a:gd name="connsiteY930" fmla="*/ 284664 h 6858000"/>
              <a:gd name="connsiteX931" fmla="*/ 3646022 w 7467600"/>
              <a:gd name="connsiteY931" fmla="*/ 276711 h 6858000"/>
              <a:gd name="connsiteX932" fmla="*/ 3707943 w 7467600"/>
              <a:gd name="connsiteY932" fmla="*/ 65958 h 6858000"/>
              <a:gd name="connsiteX933" fmla="*/ 3721337 w 7467600"/>
              <a:gd name="connsiteY933" fmla="*/ 0 h 6858000"/>
              <a:gd name="connsiteX934" fmla="*/ 2867960 w 7467600"/>
              <a:gd name="connsiteY934" fmla="*/ 0 h 6858000"/>
              <a:gd name="connsiteX935" fmla="*/ 2926351 w 7467600"/>
              <a:gd name="connsiteY935" fmla="*/ 0 h 6858000"/>
              <a:gd name="connsiteX936" fmla="*/ 2902823 w 7467600"/>
              <a:gd name="connsiteY936" fmla="*/ 262929 h 6858000"/>
              <a:gd name="connsiteX937" fmla="*/ 2940663 w 7467600"/>
              <a:gd name="connsiteY937" fmla="*/ 140884 h 6858000"/>
              <a:gd name="connsiteX938" fmla="*/ 2947039 w 7467600"/>
              <a:gd name="connsiteY938" fmla="*/ 122524 h 6858000"/>
              <a:gd name="connsiteX939" fmla="*/ 2984316 w 7467600"/>
              <a:gd name="connsiteY939" fmla="*/ 0 h 6858000"/>
              <a:gd name="connsiteX940" fmla="*/ 3016114 w 7467600"/>
              <a:gd name="connsiteY940" fmla="*/ 0 h 6858000"/>
              <a:gd name="connsiteX941" fmla="*/ 2979949 w 7467600"/>
              <a:gd name="connsiteY941" fmla="*/ 119274 h 6858000"/>
              <a:gd name="connsiteX942" fmla="*/ 3023879 w 7467600"/>
              <a:gd name="connsiteY942" fmla="*/ 0 h 6858000"/>
              <a:gd name="connsiteX943" fmla="*/ 3105400 w 7467600"/>
              <a:gd name="connsiteY943" fmla="*/ 0 h 6858000"/>
              <a:gd name="connsiteX944" fmla="*/ 3094669 w 7467600"/>
              <a:gd name="connsiteY944" fmla="*/ 30308 h 6858000"/>
              <a:gd name="connsiteX945" fmla="*/ 2901945 w 7467600"/>
              <a:gd name="connsiteY945" fmla="*/ 466538 h 6858000"/>
              <a:gd name="connsiteX946" fmla="*/ 2815209 w 7467600"/>
              <a:gd name="connsiteY946" fmla="*/ 497361 h 6858000"/>
              <a:gd name="connsiteX947" fmla="*/ 2844845 w 7467600"/>
              <a:gd name="connsiteY947" fmla="*/ 127638 h 6858000"/>
              <a:gd name="connsiteX948" fmla="*/ 2867960 w 7467600"/>
              <a:gd name="connsiteY948" fmla="*/ 0 h 6858000"/>
              <a:gd name="connsiteX949" fmla="*/ 1057230 w 7467600"/>
              <a:gd name="connsiteY949" fmla="*/ 0 h 6858000"/>
              <a:gd name="connsiteX950" fmla="*/ 1111003 w 7467600"/>
              <a:gd name="connsiteY950" fmla="*/ 0 h 6858000"/>
              <a:gd name="connsiteX951" fmla="*/ 1125553 w 7467600"/>
              <a:gd name="connsiteY951" fmla="*/ 52588 h 6858000"/>
              <a:gd name="connsiteX952" fmla="*/ 1304276 w 7467600"/>
              <a:gd name="connsiteY952" fmla="*/ 476275 h 6858000"/>
              <a:gd name="connsiteX953" fmla="*/ 1492066 w 7467600"/>
              <a:gd name="connsiteY953" fmla="*/ 886333 h 6858000"/>
              <a:gd name="connsiteX954" fmla="*/ 1423698 w 7467600"/>
              <a:gd name="connsiteY954" fmla="*/ 710817 h 6858000"/>
              <a:gd name="connsiteX955" fmla="*/ 1357609 w 7467600"/>
              <a:gd name="connsiteY955" fmla="*/ 532892 h 6858000"/>
              <a:gd name="connsiteX956" fmla="*/ 1309550 w 7467600"/>
              <a:gd name="connsiteY956" fmla="*/ 374031 h 6858000"/>
              <a:gd name="connsiteX957" fmla="*/ 1193673 w 7467600"/>
              <a:gd name="connsiteY957" fmla="*/ 49533 h 6858000"/>
              <a:gd name="connsiteX958" fmla="*/ 1164391 w 7467600"/>
              <a:gd name="connsiteY958" fmla="*/ 0 h 6858000"/>
              <a:gd name="connsiteX959" fmla="*/ 1200666 w 7467600"/>
              <a:gd name="connsiteY959" fmla="*/ 0 h 6858000"/>
              <a:gd name="connsiteX960" fmla="*/ 1223408 w 7467600"/>
              <a:gd name="connsiteY960" fmla="*/ 38996 h 6858000"/>
              <a:gd name="connsiteX961" fmla="*/ 1339635 w 7467600"/>
              <a:gd name="connsiteY961" fmla="*/ 365517 h 6858000"/>
              <a:gd name="connsiteX962" fmla="*/ 1387469 w 7467600"/>
              <a:gd name="connsiteY962" fmla="*/ 523079 h 6858000"/>
              <a:gd name="connsiteX963" fmla="*/ 1452685 w 7467600"/>
              <a:gd name="connsiteY963" fmla="*/ 699806 h 6858000"/>
              <a:gd name="connsiteX964" fmla="*/ 1492092 w 7467600"/>
              <a:gd name="connsiteY964" fmla="*/ 800424 h 6858000"/>
              <a:gd name="connsiteX965" fmla="*/ 1455302 w 7467600"/>
              <a:gd name="connsiteY965" fmla="*/ 632913 h 6858000"/>
              <a:gd name="connsiteX966" fmla="*/ 1222336 w 7467600"/>
              <a:gd name="connsiteY966" fmla="*/ 9480 h 6858000"/>
              <a:gd name="connsiteX967" fmla="*/ 1214634 w 7467600"/>
              <a:gd name="connsiteY967" fmla="*/ 0 h 6858000"/>
              <a:gd name="connsiteX968" fmla="*/ 1289827 w 7467600"/>
              <a:gd name="connsiteY968" fmla="*/ 0 h 6858000"/>
              <a:gd name="connsiteX969" fmla="*/ 1321076 w 7467600"/>
              <a:gd name="connsiteY969" fmla="*/ 59722 h 6858000"/>
              <a:gd name="connsiteX970" fmla="*/ 1512579 w 7467600"/>
              <a:gd name="connsiteY970" fmla="*/ 626441 h 6858000"/>
              <a:gd name="connsiteX971" fmla="*/ 1506076 w 7467600"/>
              <a:gd name="connsiteY971" fmla="*/ 1089289 h 6858000"/>
              <a:gd name="connsiteX972" fmla="*/ 1486346 w 7467600"/>
              <a:gd name="connsiteY972" fmla="*/ 1079919 h 6858000"/>
              <a:gd name="connsiteX973" fmla="*/ 1070511 w 7467600"/>
              <a:gd name="connsiteY973" fmla="*/ 48609 h 6858000"/>
              <a:gd name="connsiteX974" fmla="*/ 1057230 w 7467600"/>
              <a:gd name="connsiteY974" fmla="*/ 0 h 6858000"/>
              <a:gd name="connsiteX975" fmla="*/ 43151 w 7467600"/>
              <a:gd name="connsiteY975" fmla="*/ 0 h 6858000"/>
              <a:gd name="connsiteX976" fmla="*/ 95283 w 7467600"/>
              <a:gd name="connsiteY976" fmla="*/ 0 h 6858000"/>
              <a:gd name="connsiteX977" fmla="*/ 300708 w 7467600"/>
              <a:gd name="connsiteY977" fmla="*/ 154571 h 6858000"/>
              <a:gd name="connsiteX978" fmla="*/ 530414 w 7467600"/>
              <a:gd name="connsiteY978" fmla="*/ 354673 h 6858000"/>
              <a:gd name="connsiteX979" fmla="*/ 333785 w 7467600"/>
              <a:gd name="connsiteY979" fmla="*/ 161564 h 6858000"/>
              <a:gd name="connsiteX980" fmla="*/ 147005 w 7467600"/>
              <a:gd name="connsiteY980" fmla="*/ 0 h 6858000"/>
              <a:gd name="connsiteX981" fmla="*/ 272509 w 7467600"/>
              <a:gd name="connsiteY981" fmla="*/ 0 h 6858000"/>
              <a:gd name="connsiteX982" fmla="*/ 326276 w 7467600"/>
              <a:gd name="connsiteY982" fmla="*/ 45847 h 6858000"/>
              <a:gd name="connsiteX983" fmla="*/ 823759 w 7467600"/>
              <a:gd name="connsiteY983" fmla="*/ 574145 h 6858000"/>
              <a:gd name="connsiteX984" fmla="*/ 811254 w 7467600"/>
              <a:gd name="connsiteY984" fmla="*/ 665546 h 6858000"/>
              <a:gd name="connsiteX985" fmla="*/ 154042 w 7467600"/>
              <a:gd name="connsiteY985" fmla="*/ 261522 h 6858000"/>
              <a:gd name="connsiteX986" fmla="*/ 13550 w 7467600"/>
              <a:gd name="connsiteY986" fmla="*/ 158423 h 6858000"/>
              <a:gd name="connsiteX987" fmla="*/ 0 w 7467600"/>
              <a:gd name="connsiteY987" fmla="*/ 146618 h 6858000"/>
              <a:gd name="connsiteX988" fmla="*/ 0 w 7467600"/>
              <a:gd name="connsiteY988" fmla="*/ 59161 h 6858000"/>
              <a:gd name="connsiteX989" fmla="*/ 45427 w 7467600"/>
              <a:gd name="connsiteY989" fmla="*/ 101078 h 6858000"/>
              <a:gd name="connsiteX990" fmla="*/ 630103 w 7467600"/>
              <a:gd name="connsiteY990" fmla="*/ 485885 h 6858000"/>
              <a:gd name="connsiteX991" fmla="*/ 532040 w 7467600"/>
              <a:gd name="connsiteY991" fmla="*/ 399359 h 6858000"/>
              <a:gd name="connsiteX992" fmla="*/ 517618 w 7467600"/>
              <a:gd name="connsiteY992" fmla="*/ 385726 h 6858000"/>
              <a:gd name="connsiteX993" fmla="*/ 285074 w 7467600"/>
              <a:gd name="connsiteY993" fmla="*/ 182755 h 6858000"/>
              <a:gd name="connsiteX994" fmla="*/ 43151 w 7467600"/>
              <a:gd name="connsiteY994"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27773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77736 h 6858000"/>
              <a:gd name="connsiteX138" fmla="*/ 1903353 w 7467600"/>
              <a:gd name="connsiteY138" fmla="*/ 5044827 h 6858000"/>
              <a:gd name="connsiteX139" fmla="*/ 1936931 w 7467600"/>
              <a:gd name="connsiteY139" fmla="*/ 5093954 h 6858000"/>
              <a:gd name="connsiteX140" fmla="*/ 2195868 w 7467600"/>
              <a:gd name="connsiteY140" fmla="*/ 5396574 h 6858000"/>
              <a:gd name="connsiteX141" fmla="*/ 2088852 w 7467600"/>
              <a:gd name="connsiteY141" fmla="*/ 5166123 h 6858000"/>
              <a:gd name="connsiteX142" fmla="*/ 1958241 w 7467600"/>
              <a:gd name="connsiteY142" fmla="*/ 5067955 h 6858000"/>
              <a:gd name="connsiteX143" fmla="*/ 1903353 w 7467600"/>
              <a:gd name="connsiteY143" fmla="*/ 5044827 h 6858000"/>
              <a:gd name="connsiteX144" fmla="*/ 1979378 w 7467600"/>
              <a:gd name="connsiteY144" fmla="*/ 4769504 h 6858000"/>
              <a:gd name="connsiteX145" fmla="*/ 2882120 w 7467600"/>
              <a:gd name="connsiteY145" fmla="*/ 5064547 h 6858000"/>
              <a:gd name="connsiteX146" fmla="*/ 2793103 w 7467600"/>
              <a:gd name="connsiteY146" fmla="*/ 5039699 h 6858000"/>
              <a:gd name="connsiteX147" fmla="*/ 2770041 w 7467600"/>
              <a:gd name="connsiteY147" fmla="*/ 5033634 h 6858000"/>
              <a:gd name="connsiteX148" fmla="*/ 1979378 w 7467600"/>
              <a:gd name="connsiteY148" fmla="*/ 4769504 h 6858000"/>
              <a:gd name="connsiteX149" fmla="*/ 1927410 w 7467600"/>
              <a:gd name="connsiteY149" fmla="*/ 4716164 h 6858000"/>
              <a:gd name="connsiteX150" fmla="*/ 1959587 w 7467600"/>
              <a:gd name="connsiteY150" fmla="*/ 4728849 h 6858000"/>
              <a:gd name="connsiteX151" fmla="*/ 2777707 w 7467600"/>
              <a:gd name="connsiteY151" fmla="*/ 5003991 h 6858000"/>
              <a:gd name="connsiteX152" fmla="*/ 2800768 w 7467600"/>
              <a:gd name="connsiteY152" fmla="*/ 5010056 h 6858000"/>
              <a:gd name="connsiteX153" fmla="*/ 2879408 w 7467600"/>
              <a:gd name="connsiteY153" fmla="*/ 5031590 h 6858000"/>
              <a:gd name="connsiteX154" fmla="*/ 2862295 w 7467600"/>
              <a:gd name="connsiteY154" fmla="*/ 5022958 h 6858000"/>
              <a:gd name="connsiteX155" fmla="*/ 2813343 w 7467600"/>
              <a:gd name="connsiteY155" fmla="*/ 4998369 h 6858000"/>
              <a:gd name="connsiteX156" fmla="*/ 2646245 w 7467600"/>
              <a:gd name="connsiteY156" fmla="*/ 4930999 h 6858000"/>
              <a:gd name="connsiteX157" fmla="*/ 1999243 w 7467600"/>
              <a:gd name="connsiteY157" fmla="*/ 4730524 h 6858000"/>
              <a:gd name="connsiteX158" fmla="*/ 1979527 w 7467600"/>
              <a:gd name="connsiteY158" fmla="*/ 4726651 h 6858000"/>
              <a:gd name="connsiteX159" fmla="*/ 1927410 w 7467600"/>
              <a:gd name="connsiteY159" fmla="*/ 4716164 h 6858000"/>
              <a:gd name="connsiteX160" fmla="*/ 1997014 w 7467600"/>
              <a:gd name="connsiteY160" fmla="*/ 4698007 h 6858000"/>
              <a:gd name="connsiteX161" fmla="*/ 2005458 w 7467600"/>
              <a:gd name="connsiteY161" fmla="*/ 4699540 h 6858000"/>
              <a:gd name="connsiteX162" fmla="*/ 2657186 w 7467600"/>
              <a:gd name="connsiteY162" fmla="*/ 4901687 h 6858000"/>
              <a:gd name="connsiteX163" fmla="*/ 2826662 w 7467600"/>
              <a:gd name="connsiteY163" fmla="*/ 4970362 h 6858000"/>
              <a:gd name="connsiteX164" fmla="*/ 2876100 w 7467600"/>
              <a:gd name="connsiteY164" fmla="*/ 4995397 h 6858000"/>
              <a:gd name="connsiteX165" fmla="*/ 3042600 w 7467600"/>
              <a:gd name="connsiteY165" fmla="*/ 5059532 h 6858000"/>
              <a:gd name="connsiteX166" fmla="*/ 1997014 w 7467600"/>
              <a:gd name="connsiteY166" fmla="*/ 4698007 h 6858000"/>
              <a:gd name="connsiteX167" fmla="*/ 2305292 w 7467600"/>
              <a:gd name="connsiteY167" fmla="*/ 4219492 h 6858000"/>
              <a:gd name="connsiteX168" fmla="*/ 3360922 w 7467600"/>
              <a:gd name="connsiteY168" fmla="*/ 4529373 h 6858000"/>
              <a:gd name="connsiteX169" fmla="*/ 3492420 w 7467600"/>
              <a:gd name="connsiteY169" fmla="*/ 4510145 h 6858000"/>
              <a:gd name="connsiteX170" fmla="*/ 3364086 w 7467600"/>
              <a:gd name="connsiteY170" fmla="*/ 4480340 h 6858000"/>
              <a:gd name="connsiteX171" fmla="*/ 3225818 w 7467600"/>
              <a:gd name="connsiteY171" fmla="*/ 4411822 h 6858000"/>
              <a:gd name="connsiteX172" fmla="*/ 3129696 w 7467600"/>
              <a:gd name="connsiteY172" fmla="*/ 4360704 h 6858000"/>
              <a:gd name="connsiteX173" fmla="*/ 2814545 w 7467600"/>
              <a:gd name="connsiteY173" fmla="*/ 4282955 h 6858000"/>
              <a:gd name="connsiteX174" fmla="*/ 2305292 w 7467600"/>
              <a:gd name="connsiteY174" fmla="*/ 4219492 h 6858000"/>
              <a:gd name="connsiteX175" fmla="*/ 2626982 w 7467600"/>
              <a:gd name="connsiteY175" fmla="*/ 4206450 h 6858000"/>
              <a:gd name="connsiteX176" fmla="*/ 2490617 w 7467600"/>
              <a:gd name="connsiteY176" fmla="*/ 4206951 h 6858000"/>
              <a:gd name="connsiteX177" fmla="*/ 2819869 w 7467600"/>
              <a:gd name="connsiteY177" fmla="*/ 4252936 h 6858000"/>
              <a:gd name="connsiteX178" fmla="*/ 3143018 w 7467600"/>
              <a:gd name="connsiteY178" fmla="*/ 4332698 h 6858000"/>
              <a:gd name="connsiteX179" fmla="*/ 3241520 w 7467600"/>
              <a:gd name="connsiteY179" fmla="*/ 4385112 h 6858000"/>
              <a:gd name="connsiteX180" fmla="*/ 3374575 w 7467600"/>
              <a:gd name="connsiteY180" fmla="*/ 4451517 h 6858000"/>
              <a:gd name="connsiteX181" fmla="*/ 3505221 w 7467600"/>
              <a:gd name="connsiteY181" fmla="*/ 4480757 h 6858000"/>
              <a:gd name="connsiteX182" fmla="*/ 2626982 w 7467600"/>
              <a:gd name="connsiteY182" fmla="*/ 4206450 h 6858000"/>
              <a:gd name="connsiteX183" fmla="*/ 1310106 w 7467600"/>
              <a:gd name="connsiteY183" fmla="*/ 3943217 h 6858000"/>
              <a:gd name="connsiteX184" fmla="*/ 854994 w 7467600"/>
              <a:gd name="connsiteY184" fmla="*/ 4399136 h 6858000"/>
              <a:gd name="connsiteX185" fmla="*/ 742462 w 7467600"/>
              <a:gd name="connsiteY185" fmla="*/ 4594648 h 6858000"/>
              <a:gd name="connsiteX186" fmla="*/ 820602 w 7467600"/>
              <a:gd name="connsiteY186" fmla="*/ 4485915 h 6858000"/>
              <a:gd name="connsiteX187" fmla="*/ 878295 w 7467600"/>
              <a:gd name="connsiteY187" fmla="*/ 4403594 h 6858000"/>
              <a:gd name="connsiteX188" fmla="*/ 1240607 w 7467600"/>
              <a:gd name="connsiteY188" fmla="*/ 4010401 h 6858000"/>
              <a:gd name="connsiteX189" fmla="*/ 1310106 w 7467600"/>
              <a:gd name="connsiteY189" fmla="*/ 3943217 h 6858000"/>
              <a:gd name="connsiteX190" fmla="*/ 1423113 w 7467600"/>
              <a:gd name="connsiteY190" fmla="*/ 3874565 h 6858000"/>
              <a:gd name="connsiteX191" fmla="*/ 1260565 w 7467600"/>
              <a:gd name="connsiteY191" fmla="*/ 4031982 h 6858000"/>
              <a:gd name="connsiteX192" fmla="*/ 901900 w 7467600"/>
              <a:gd name="connsiteY192" fmla="*/ 4421236 h 6858000"/>
              <a:gd name="connsiteX193" fmla="*/ 845044 w 7467600"/>
              <a:gd name="connsiteY193" fmla="*/ 4502436 h 6858000"/>
              <a:gd name="connsiteX194" fmla="*/ 685926 w 7467600"/>
              <a:gd name="connsiteY194" fmla="*/ 4703069 h 6858000"/>
              <a:gd name="connsiteX195" fmla="*/ 684248 w 7467600"/>
              <a:gd name="connsiteY195" fmla="*/ 4706721 h 6858000"/>
              <a:gd name="connsiteX196" fmla="*/ 1423113 w 7467600"/>
              <a:gd name="connsiteY196" fmla="*/ 3874565 h 6858000"/>
              <a:gd name="connsiteX197" fmla="*/ 3316479 w 7467600"/>
              <a:gd name="connsiteY197" fmla="*/ 3872136 h 6858000"/>
              <a:gd name="connsiteX198" fmla="*/ 3546806 w 7467600"/>
              <a:gd name="connsiteY198" fmla="*/ 4356139 h 6858000"/>
              <a:gd name="connsiteX199" fmla="*/ 3364433 w 7467600"/>
              <a:gd name="connsiteY199" fmla="*/ 3953121 h 6858000"/>
              <a:gd name="connsiteX200" fmla="*/ 3316479 w 7467600"/>
              <a:gd name="connsiteY200" fmla="*/ 3872136 h 6858000"/>
              <a:gd name="connsiteX201" fmla="*/ 3291335 w 7467600"/>
              <a:gd name="connsiteY201" fmla="*/ 3767420 h 6858000"/>
              <a:gd name="connsiteX202" fmla="*/ 3390805 w 7467600"/>
              <a:gd name="connsiteY202" fmla="*/ 3937163 h 6858000"/>
              <a:gd name="connsiteX203" fmla="*/ 3579062 w 7467600"/>
              <a:gd name="connsiteY203" fmla="*/ 4359040 h 6858000"/>
              <a:gd name="connsiteX204" fmla="*/ 3467355 w 7467600"/>
              <a:gd name="connsiteY204" fmla="*/ 3988130 h 6858000"/>
              <a:gd name="connsiteX205" fmla="*/ 3310753 w 7467600"/>
              <a:gd name="connsiteY205" fmla="*/ 3787140 h 6858000"/>
              <a:gd name="connsiteX206" fmla="*/ 3291335 w 7467600"/>
              <a:gd name="connsiteY206" fmla="*/ 3767420 h 6858000"/>
              <a:gd name="connsiteX207" fmla="*/ 1635889 w 7467600"/>
              <a:gd name="connsiteY207" fmla="*/ 3709494 h 6858000"/>
              <a:gd name="connsiteX208" fmla="*/ 1634800 w 7467600"/>
              <a:gd name="connsiteY208" fmla="*/ 3731111 h 6858000"/>
              <a:gd name="connsiteX209" fmla="*/ 1635889 w 7467600"/>
              <a:gd name="connsiteY209" fmla="*/ 3709494 h 6858000"/>
              <a:gd name="connsiteX210" fmla="*/ 1510397 w 7467600"/>
              <a:gd name="connsiteY210" fmla="*/ 3684705 h 6858000"/>
              <a:gd name="connsiteX211" fmla="*/ 1146550 w 7467600"/>
              <a:gd name="connsiteY211" fmla="*/ 3802012 h 6858000"/>
              <a:gd name="connsiteX212" fmla="*/ 698834 w 7467600"/>
              <a:gd name="connsiteY212" fmla="*/ 3952272 h 6858000"/>
              <a:gd name="connsiteX213" fmla="*/ 34256 w 7467600"/>
              <a:gd name="connsiteY213" fmla="*/ 4347603 h 6858000"/>
              <a:gd name="connsiteX214" fmla="*/ 527241 w 7467600"/>
              <a:gd name="connsiteY214" fmla="*/ 4065078 h 6858000"/>
              <a:gd name="connsiteX215" fmla="*/ 1510397 w 7467600"/>
              <a:gd name="connsiteY215" fmla="*/ 3684705 h 6858000"/>
              <a:gd name="connsiteX216" fmla="*/ 1313114 w 7467600"/>
              <a:gd name="connsiteY216" fmla="*/ 3655216 h 6858000"/>
              <a:gd name="connsiteX217" fmla="*/ 1109304 w 7467600"/>
              <a:gd name="connsiteY217" fmla="*/ 3669030 h 6858000"/>
              <a:gd name="connsiteX218" fmla="*/ 8129 w 7467600"/>
              <a:gd name="connsiteY218" fmla="*/ 4330519 h 6858000"/>
              <a:gd name="connsiteX219" fmla="*/ 687572 w 7467600"/>
              <a:gd name="connsiteY219" fmla="*/ 3925629 h 6858000"/>
              <a:gd name="connsiteX220" fmla="*/ 1138365 w 7467600"/>
              <a:gd name="connsiteY220" fmla="*/ 3774515 h 6858000"/>
              <a:gd name="connsiteX221" fmla="*/ 1505579 w 7467600"/>
              <a:gd name="connsiteY221" fmla="*/ 3655526 h 6858000"/>
              <a:gd name="connsiteX222" fmla="*/ 1313114 w 7467600"/>
              <a:gd name="connsiteY222" fmla="*/ 3655216 h 6858000"/>
              <a:gd name="connsiteX223" fmla="*/ 3655073 w 7467600"/>
              <a:gd name="connsiteY223" fmla="*/ 3650884 h 6858000"/>
              <a:gd name="connsiteX224" fmla="*/ 3989938 w 7467600"/>
              <a:gd name="connsiteY224" fmla="*/ 3991685 h 6858000"/>
              <a:gd name="connsiteX225" fmla="*/ 4393907 w 7467600"/>
              <a:gd name="connsiteY225" fmla="*/ 4261258 h 6858000"/>
              <a:gd name="connsiteX226" fmla="*/ 4648051 w 7467600"/>
              <a:gd name="connsiteY226" fmla="*/ 4374051 h 6858000"/>
              <a:gd name="connsiteX227" fmla="*/ 4383389 w 7467600"/>
              <a:gd name="connsiteY227" fmla="*/ 4184369 h 6858000"/>
              <a:gd name="connsiteX228" fmla="*/ 4165508 w 7467600"/>
              <a:gd name="connsiteY228" fmla="*/ 4035196 h 6858000"/>
              <a:gd name="connsiteX229" fmla="*/ 4068162 w 7467600"/>
              <a:gd name="connsiteY229" fmla="*/ 3953394 h 6858000"/>
              <a:gd name="connsiteX230" fmla="*/ 3981416 w 7467600"/>
              <a:gd name="connsiteY230" fmla="*/ 3880482 h 6858000"/>
              <a:gd name="connsiteX231" fmla="*/ 3800147 w 7467600"/>
              <a:gd name="connsiteY231" fmla="*/ 3749872 h 6858000"/>
              <a:gd name="connsiteX232" fmla="*/ 3655073 w 7467600"/>
              <a:gd name="connsiteY232" fmla="*/ 3650884 h 6858000"/>
              <a:gd name="connsiteX233" fmla="*/ 3670252 w 7467600"/>
              <a:gd name="connsiteY233" fmla="*/ 3622798 h 6858000"/>
              <a:gd name="connsiteX234" fmla="*/ 3817258 w 7467600"/>
              <a:gd name="connsiteY234" fmla="*/ 3723577 h 6858000"/>
              <a:gd name="connsiteX235" fmla="*/ 4000461 w 7467600"/>
              <a:gd name="connsiteY235" fmla="*/ 3855966 h 6858000"/>
              <a:gd name="connsiteX236" fmla="*/ 4088180 w 7467600"/>
              <a:gd name="connsiteY236" fmla="*/ 3929774 h 6858000"/>
              <a:gd name="connsiteX237" fmla="*/ 4184555 w 7467600"/>
              <a:gd name="connsiteY237" fmla="*/ 4010683 h 6858000"/>
              <a:gd name="connsiteX238" fmla="*/ 4399563 w 7467600"/>
              <a:gd name="connsiteY238" fmla="*/ 4158106 h 6858000"/>
              <a:gd name="connsiteX239" fmla="*/ 4684469 w 7467600"/>
              <a:gd name="connsiteY239" fmla="*/ 4364680 h 6858000"/>
              <a:gd name="connsiteX240" fmla="*/ 4690271 w 7467600"/>
              <a:gd name="connsiteY240" fmla="*/ 4370034 h 6858000"/>
              <a:gd name="connsiteX241" fmla="*/ 4136093 w 7467600"/>
              <a:gd name="connsiteY241" fmla="*/ 3858466 h 6858000"/>
              <a:gd name="connsiteX242" fmla="*/ 3670252 w 7467600"/>
              <a:gd name="connsiteY242" fmla="*/ 3622798 h 6858000"/>
              <a:gd name="connsiteX243" fmla="*/ 4440129 w 7467600"/>
              <a:gd name="connsiteY243" fmla="*/ 3448571 h 6858000"/>
              <a:gd name="connsiteX244" fmla="*/ 4856525 w 7467600"/>
              <a:gd name="connsiteY244" fmla="*/ 3915351 h 6858000"/>
              <a:gd name="connsiteX245" fmla="*/ 5059055 w 7467600"/>
              <a:gd name="connsiteY245" fmla="*/ 4108918 h 6858000"/>
              <a:gd name="connsiteX246" fmla="*/ 5290070 w 7467600"/>
              <a:gd name="connsiteY246" fmla="*/ 4263619 h 6858000"/>
              <a:gd name="connsiteX247" fmla="*/ 4834991 w 7467600"/>
              <a:gd name="connsiteY247" fmla="*/ 3830985 h 6858000"/>
              <a:gd name="connsiteX248" fmla="*/ 4440129 w 7467600"/>
              <a:gd name="connsiteY248" fmla="*/ 3448571 h 6858000"/>
              <a:gd name="connsiteX249" fmla="*/ 4441737 w 7467600"/>
              <a:gd name="connsiteY249" fmla="*/ 3399734 h 6858000"/>
              <a:gd name="connsiteX250" fmla="*/ 4431236 w 7467600"/>
              <a:gd name="connsiteY250" fmla="*/ 3400954 h 6858000"/>
              <a:gd name="connsiteX251" fmla="*/ 4557150 w 7467600"/>
              <a:gd name="connsiteY251" fmla="*/ 3510023 h 6858000"/>
              <a:gd name="connsiteX252" fmla="*/ 4856936 w 7467600"/>
              <a:gd name="connsiteY252" fmla="*/ 3809146 h 6858000"/>
              <a:gd name="connsiteX253" fmla="*/ 5111996 w 7467600"/>
              <a:gd name="connsiteY253" fmla="*/ 4065759 h 6858000"/>
              <a:gd name="connsiteX254" fmla="*/ 5388878 w 7467600"/>
              <a:gd name="connsiteY254" fmla="*/ 4300185 h 6858000"/>
              <a:gd name="connsiteX255" fmla="*/ 5425556 w 7467600"/>
              <a:gd name="connsiteY255" fmla="*/ 4308967 h 6858000"/>
              <a:gd name="connsiteX256" fmla="*/ 4943646 w 7467600"/>
              <a:gd name="connsiteY256" fmla="*/ 3822916 h 6858000"/>
              <a:gd name="connsiteX257" fmla="*/ 4594837 w 7467600"/>
              <a:gd name="connsiteY257" fmla="*/ 3532274 h 6858000"/>
              <a:gd name="connsiteX258" fmla="*/ 4441737 w 7467600"/>
              <a:gd name="connsiteY258" fmla="*/ 3399734 h 6858000"/>
              <a:gd name="connsiteX259" fmla="*/ 5425834 w 7467600"/>
              <a:gd name="connsiteY259" fmla="*/ 3162785 h 6858000"/>
              <a:gd name="connsiteX260" fmla="*/ 5401644 w 7467600"/>
              <a:gd name="connsiteY260" fmla="*/ 3617847 h 6858000"/>
              <a:gd name="connsiteX261" fmla="*/ 5467256 w 7467600"/>
              <a:gd name="connsiteY261" fmla="*/ 4175494 h 6858000"/>
              <a:gd name="connsiteX262" fmla="*/ 5448069 w 7467600"/>
              <a:gd name="connsiteY262" fmla="*/ 3567554 h 6858000"/>
              <a:gd name="connsiteX263" fmla="*/ 5425834 w 7467600"/>
              <a:gd name="connsiteY263" fmla="*/ 3162785 h 6858000"/>
              <a:gd name="connsiteX264" fmla="*/ 1318687 w 7467600"/>
              <a:gd name="connsiteY264" fmla="*/ 3113840 h 6858000"/>
              <a:gd name="connsiteX265" fmla="*/ 1066793 w 7467600"/>
              <a:gd name="connsiteY265" fmla="*/ 3212171 h 6858000"/>
              <a:gd name="connsiteX266" fmla="*/ 993319 w 7467600"/>
              <a:gd name="connsiteY266" fmla="*/ 3247648 h 6858000"/>
              <a:gd name="connsiteX267" fmla="*/ 853081 w 7467600"/>
              <a:gd name="connsiteY267" fmla="*/ 3312410 h 6858000"/>
              <a:gd name="connsiteX268" fmla="*/ 805957 w 7467600"/>
              <a:gd name="connsiteY268" fmla="*/ 3330443 h 6858000"/>
              <a:gd name="connsiteX269" fmla="*/ 1318687 w 7467600"/>
              <a:gd name="connsiteY269" fmla="*/ 3113840 h 6858000"/>
              <a:gd name="connsiteX270" fmla="*/ 5453702 w 7467600"/>
              <a:gd name="connsiteY270" fmla="*/ 3090882 h 6858000"/>
              <a:gd name="connsiteX271" fmla="*/ 5480135 w 7467600"/>
              <a:gd name="connsiteY271" fmla="*/ 3565802 h 6858000"/>
              <a:gd name="connsiteX272" fmla="*/ 5499023 w 7467600"/>
              <a:gd name="connsiteY272" fmla="*/ 4166310 h 6858000"/>
              <a:gd name="connsiteX273" fmla="*/ 5547022 w 7467600"/>
              <a:gd name="connsiteY273" fmla="*/ 3607838 h 6858000"/>
              <a:gd name="connsiteX274" fmla="*/ 5515964 w 7467600"/>
              <a:gd name="connsiteY274" fmla="*/ 3378541 h 6858000"/>
              <a:gd name="connsiteX275" fmla="*/ 5453702 w 7467600"/>
              <a:gd name="connsiteY275" fmla="*/ 3090882 h 6858000"/>
              <a:gd name="connsiteX276" fmla="*/ 1238695 w 7467600"/>
              <a:gd name="connsiteY276" fmla="*/ 3076820 h 6858000"/>
              <a:gd name="connsiteX277" fmla="*/ 716371 w 7467600"/>
              <a:gd name="connsiteY277" fmla="*/ 3293249 h 6858000"/>
              <a:gd name="connsiteX278" fmla="*/ 579522 w 7467600"/>
              <a:gd name="connsiteY278" fmla="*/ 3371759 h 6858000"/>
              <a:gd name="connsiteX279" fmla="*/ 600288 w 7467600"/>
              <a:gd name="connsiteY279" fmla="*/ 3365555 h 6858000"/>
              <a:gd name="connsiteX280" fmla="*/ 840692 w 7467600"/>
              <a:gd name="connsiteY280" fmla="*/ 3284921 h 6858000"/>
              <a:gd name="connsiteX281" fmla="*/ 979248 w 7467600"/>
              <a:gd name="connsiteY281" fmla="*/ 3221003 h 6858000"/>
              <a:gd name="connsiteX282" fmla="*/ 1053282 w 7467600"/>
              <a:gd name="connsiteY282" fmla="*/ 3185247 h 6858000"/>
              <a:gd name="connsiteX283" fmla="*/ 1320603 w 7467600"/>
              <a:gd name="connsiteY283" fmla="*/ 3081281 h 6858000"/>
              <a:gd name="connsiteX284" fmla="*/ 1238695 w 7467600"/>
              <a:gd name="connsiteY284" fmla="*/ 3076820 h 6858000"/>
              <a:gd name="connsiteX285" fmla="*/ 5425627 w 7467600"/>
              <a:gd name="connsiteY285" fmla="*/ 2954192 h 6858000"/>
              <a:gd name="connsiteX286" fmla="*/ 5470770 w 7467600"/>
              <a:gd name="connsiteY286" fmla="*/ 3005435 h 6858000"/>
              <a:gd name="connsiteX287" fmla="*/ 5519779 w 7467600"/>
              <a:gd name="connsiteY287" fmla="*/ 4359223 h 6858000"/>
              <a:gd name="connsiteX288" fmla="*/ 5520293 w 7467600"/>
              <a:gd name="connsiteY288" fmla="*/ 4360602 h 6858000"/>
              <a:gd name="connsiteX289" fmla="*/ 5767221 w 7467600"/>
              <a:gd name="connsiteY289" fmla="*/ 4665564 h 6858000"/>
              <a:gd name="connsiteX290" fmla="*/ 6937169 w 7467600"/>
              <a:gd name="connsiteY290" fmla="*/ 4815941 h 6858000"/>
              <a:gd name="connsiteX291" fmla="*/ 6953922 w 7467600"/>
              <a:gd name="connsiteY291" fmla="*/ 4890068 h 6858000"/>
              <a:gd name="connsiteX292" fmla="*/ 6071359 w 7467600"/>
              <a:gd name="connsiteY292" fmla="*/ 4770770 h 6858000"/>
              <a:gd name="connsiteX293" fmla="*/ 6038839 w 7467600"/>
              <a:gd name="connsiteY293" fmla="*/ 4764474 h 6858000"/>
              <a:gd name="connsiteX294" fmla="*/ 6038706 w 7467600"/>
              <a:gd name="connsiteY294" fmla="*/ 4763847 h 6858000"/>
              <a:gd name="connsiteX295" fmla="*/ 6037784 w 7467600"/>
              <a:gd name="connsiteY295" fmla="*/ 4764270 h 6858000"/>
              <a:gd name="connsiteX296" fmla="*/ 6038839 w 7467600"/>
              <a:gd name="connsiteY296" fmla="*/ 4764474 h 6858000"/>
              <a:gd name="connsiteX297" fmla="*/ 6040338 w 7467600"/>
              <a:gd name="connsiteY297" fmla="*/ 4771418 h 6858000"/>
              <a:gd name="connsiteX298" fmla="*/ 6024488 w 7467600"/>
              <a:gd name="connsiteY298" fmla="*/ 4809903 h 6858000"/>
              <a:gd name="connsiteX299" fmla="*/ 5599771 w 7467600"/>
              <a:gd name="connsiteY299" fmla="*/ 5509652 h 6858000"/>
              <a:gd name="connsiteX300" fmla="*/ 5548843 w 7467600"/>
              <a:gd name="connsiteY300" fmla="*/ 5563845 h 6858000"/>
              <a:gd name="connsiteX301" fmla="*/ 5940952 w 7467600"/>
              <a:gd name="connsiteY301" fmla="*/ 6250028 h 6858000"/>
              <a:gd name="connsiteX302" fmla="*/ 6043441 w 7467600"/>
              <a:gd name="connsiteY302" fmla="*/ 6665847 h 6858000"/>
              <a:gd name="connsiteX303" fmla="*/ 6093432 w 7467600"/>
              <a:gd name="connsiteY303" fmla="*/ 6858000 h 6858000"/>
              <a:gd name="connsiteX304" fmla="*/ 6034344 w 7467600"/>
              <a:gd name="connsiteY304" fmla="*/ 6858000 h 6858000"/>
              <a:gd name="connsiteX305" fmla="*/ 6026679 w 7467600"/>
              <a:gd name="connsiteY305" fmla="*/ 6836959 h 6858000"/>
              <a:gd name="connsiteX306" fmla="*/ 5800441 w 7467600"/>
              <a:gd name="connsiteY306" fmla="*/ 6335286 h 6858000"/>
              <a:gd name="connsiteX307" fmla="*/ 5526562 w 7467600"/>
              <a:gd name="connsiteY307" fmla="*/ 5705388 h 6858000"/>
              <a:gd name="connsiteX308" fmla="*/ 5519640 w 7467600"/>
              <a:gd name="connsiteY308" fmla="*/ 5683774 h 6858000"/>
              <a:gd name="connsiteX309" fmla="*/ 5844559 w 7467600"/>
              <a:gd name="connsiteY309" fmla="*/ 6553349 h 6858000"/>
              <a:gd name="connsiteX310" fmla="*/ 5975994 w 7467600"/>
              <a:gd name="connsiteY310" fmla="*/ 6858000 h 6858000"/>
              <a:gd name="connsiteX311" fmla="*/ 5898547 w 7467600"/>
              <a:gd name="connsiteY311" fmla="*/ 6858000 h 6858000"/>
              <a:gd name="connsiteX312" fmla="*/ 5682041 w 7467600"/>
              <a:gd name="connsiteY312" fmla="*/ 6355860 h 6858000"/>
              <a:gd name="connsiteX313" fmla="*/ 5461758 w 7467600"/>
              <a:gd name="connsiteY313" fmla="*/ 5820220 h 6858000"/>
              <a:gd name="connsiteX314" fmla="*/ 5237282 w 7467600"/>
              <a:gd name="connsiteY314" fmla="*/ 6579086 h 6858000"/>
              <a:gd name="connsiteX315" fmla="*/ 5115009 w 7467600"/>
              <a:gd name="connsiteY315" fmla="*/ 6858000 h 6858000"/>
              <a:gd name="connsiteX316" fmla="*/ 5028074 w 7467600"/>
              <a:gd name="connsiteY316" fmla="*/ 6858000 h 6858000"/>
              <a:gd name="connsiteX317" fmla="*/ 5079508 w 7467600"/>
              <a:gd name="connsiteY317" fmla="*/ 6749074 h 6858000"/>
              <a:gd name="connsiteX318" fmla="*/ 5371846 w 7467600"/>
              <a:gd name="connsiteY318" fmla="*/ 5924413 h 6858000"/>
              <a:gd name="connsiteX319" fmla="*/ 5270512 w 7467600"/>
              <a:gd name="connsiteY319" fmla="*/ 6138975 h 6858000"/>
              <a:gd name="connsiteX320" fmla="*/ 5062409 w 7467600"/>
              <a:gd name="connsiteY320" fmla="*/ 6653544 h 6858000"/>
              <a:gd name="connsiteX321" fmla="*/ 5036628 w 7467600"/>
              <a:gd name="connsiteY321" fmla="*/ 6754247 h 6858000"/>
              <a:gd name="connsiteX322" fmla="*/ 5009112 w 7467600"/>
              <a:gd name="connsiteY322" fmla="*/ 6858000 h 6858000"/>
              <a:gd name="connsiteX323" fmla="*/ 4976679 w 7467600"/>
              <a:gd name="connsiteY323" fmla="*/ 6858000 h 6858000"/>
              <a:gd name="connsiteX324" fmla="*/ 5006537 w 7467600"/>
              <a:gd name="connsiteY324" fmla="*/ 6747068 h 6858000"/>
              <a:gd name="connsiteX325" fmla="*/ 5032723 w 7467600"/>
              <a:gd name="connsiteY325" fmla="*/ 6644957 h 6858000"/>
              <a:gd name="connsiteX326" fmla="*/ 5242949 w 7467600"/>
              <a:gd name="connsiteY326" fmla="*/ 6125175 h 6858000"/>
              <a:gd name="connsiteX327" fmla="*/ 5286321 w 7467600"/>
              <a:gd name="connsiteY327" fmla="*/ 6033555 h 6858000"/>
              <a:gd name="connsiteX328" fmla="*/ 5008210 w 7467600"/>
              <a:gd name="connsiteY328" fmla="*/ 6649194 h 6858000"/>
              <a:gd name="connsiteX329" fmla="*/ 4986321 w 7467600"/>
              <a:gd name="connsiteY329" fmla="*/ 6765687 h 6858000"/>
              <a:gd name="connsiteX330" fmla="*/ 4973474 w 7467600"/>
              <a:gd name="connsiteY330" fmla="*/ 6858000 h 6858000"/>
              <a:gd name="connsiteX331" fmla="*/ 4907178 w 7467600"/>
              <a:gd name="connsiteY331" fmla="*/ 6858000 h 6858000"/>
              <a:gd name="connsiteX332" fmla="*/ 4910810 w 7467600"/>
              <a:gd name="connsiteY332" fmla="*/ 6829660 h 6858000"/>
              <a:gd name="connsiteX333" fmla="*/ 4987461 w 7467600"/>
              <a:gd name="connsiteY333" fmla="*/ 6432994 h 6858000"/>
              <a:gd name="connsiteX334" fmla="*/ 5179262 w 7467600"/>
              <a:gd name="connsiteY334" fmla="*/ 6035044 h 6858000"/>
              <a:gd name="connsiteX335" fmla="*/ 4689678 w 7467600"/>
              <a:gd name="connsiteY335" fmla="*/ 6440241 h 6858000"/>
              <a:gd name="connsiteX336" fmla="*/ 4477543 w 7467600"/>
              <a:gd name="connsiteY336" fmla="*/ 6674836 h 6858000"/>
              <a:gd name="connsiteX337" fmla="*/ 4329957 w 7467600"/>
              <a:gd name="connsiteY337" fmla="*/ 6858000 h 6858000"/>
              <a:gd name="connsiteX338" fmla="*/ 4218595 w 7467600"/>
              <a:gd name="connsiteY338" fmla="*/ 6858000 h 6858000"/>
              <a:gd name="connsiteX339" fmla="*/ 4368888 w 7467600"/>
              <a:gd name="connsiteY339" fmla="*/ 6668412 h 6858000"/>
              <a:gd name="connsiteX340" fmla="*/ 4563091 w 7467600"/>
              <a:gd name="connsiteY340" fmla="*/ 6442508 h 6858000"/>
              <a:gd name="connsiteX341" fmla="*/ 5387324 w 7467600"/>
              <a:gd name="connsiteY341" fmla="*/ 5705830 h 6858000"/>
              <a:gd name="connsiteX342" fmla="*/ 5073620 w 7467600"/>
              <a:gd name="connsiteY342" fmla="*/ 5955437 h 6858000"/>
              <a:gd name="connsiteX343" fmla="*/ 4689789 w 7467600"/>
              <a:gd name="connsiteY343" fmla="*/ 6268382 h 6858000"/>
              <a:gd name="connsiteX344" fmla="*/ 4418722 w 7467600"/>
              <a:gd name="connsiteY344" fmla="*/ 6570886 h 6858000"/>
              <a:gd name="connsiteX345" fmla="*/ 4214944 w 7467600"/>
              <a:gd name="connsiteY345" fmla="*/ 6858000 h 6858000"/>
              <a:gd name="connsiteX346" fmla="*/ 4177898 w 7467600"/>
              <a:gd name="connsiteY346" fmla="*/ 6858000 h 6858000"/>
              <a:gd name="connsiteX347" fmla="*/ 4391597 w 7467600"/>
              <a:gd name="connsiteY347" fmla="*/ 6556370 h 6858000"/>
              <a:gd name="connsiteX348" fmla="*/ 4668889 w 7467600"/>
              <a:gd name="connsiteY348" fmla="*/ 6246399 h 6858000"/>
              <a:gd name="connsiteX349" fmla="*/ 5055427 w 7467600"/>
              <a:gd name="connsiteY349" fmla="*/ 5931476 h 6858000"/>
              <a:gd name="connsiteX350" fmla="*/ 5371814 w 7467600"/>
              <a:gd name="connsiteY350" fmla="*/ 5678975 h 6858000"/>
              <a:gd name="connsiteX351" fmla="*/ 4987918 w 7467600"/>
              <a:gd name="connsiteY351" fmla="*/ 5838701 h 6858000"/>
              <a:gd name="connsiteX352" fmla="*/ 4317146 w 7467600"/>
              <a:gd name="connsiteY352" fmla="*/ 6587716 h 6858000"/>
              <a:gd name="connsiteX353" fmla="*/ 4171627 w 7467600"/>
              <a:gd name="connsiteY353" fmla="*/ 6858000 h 6858000"/>
              <a:gd name="connsiteX354" fmla="*/ 4081585 w 7467600"/>
              <a:gd name="connsiteY354" fmla="*/ 6858000 h 6858000"/>
              <a:gd name="connsiteX355" fmla="*/ 4238603 w 7467600"/>
              <a:gd name="connsiteY355" fmla="*/ 6559341 h 6858000"/>
              <a:gd name="connsiteX356" fmla="*/ 4778333 w 7467600"/>
              <a:gd name="connsiteY356" fmla="*/ 5873626 h 6858000"/>
              <a:gd name="connsiteX357" fmla="*/ 5414185 w 7467600"/>
              <a:gd name="connsiteY357" fmla="*/ 5573882 h 6858000"/>
              <a:gd name="connsiteX358" fmla="*/ 5959648 w 7467600"/>
              <a:gd name="connsiteY358" fmla="*/ 4760797 h 6858000"/>
              <a:gd name="connsiteX359" fmla="*/ 5355019 w 7467600"/>
              <a:gd name="connsiteY359" fmla="*/ 4734672 h 6858000"/>
              <a:gd name="connsiteX360" fmla="*/ 5083565 w 7467600"/>
              <a:gd name="connsiteY360" fmla="*/ 5179121 h 6858000"/>
              <a:gd name="connsiteX361" fmla="*/ 4713577 w 7467600"/>
              <a:gd name="connsiteY361" fmla="*/ 5616803 h 6858000"/>
              <a:gd name="connsiteX362" fmla="*/ 3989559 w 7467600"/>
              <a:gd name="connsiteY362" fmla="*/ 6145945 h 6858000"/>
              <a:gd name="connsiteX363" fmla="*/ 3939824 w 7467600"/>
              <a:gd name="connsiteY363" fmla="*/ 6066900 h 6858000"/>
              <a:gd name="connsiteX364" fmla="*/ 4584537 w 7467600"/>
              <a:gd name="connsiteY364" fmla="*/ 5324826 h 6858000"/>
              <a:gd name="connsiteX365" fmla="*/ 5037105 w 7467600"/>
              <a:gd name="connsiteY365" fmla="*/ 5088765 h 6858000"/>
              <a:gd name="connsiteX366" fmla="*/ 5039930 w 7467600"/>
              <a:gd name="connsiteY366" fmla="*/ 5089585 h 6858000"/>
              <a:gd name="connsiteX367" fmla="*/ 5263764 w 7467600"/>
              <a:gd name="connsiteY367" fmla="*/ 4735525 h 6858000"/>
              <a:gd name="connsiteX368" fmla="*/ 4086300 w 7467600"/>
              <a:gd name="connsiteY368" fmla="*/ 4884599 h 6858000"/>
              <a:gd name="connsiteX369" fmla="*/ 4085485 w 7467600"/>
              <a:gd name="connsiteY369" fmla="*/ 4899070 h 6858000"/>
              <a:gd name="connsiteX370" fmla="*/ 3871915 w 7467600"/>
              <a:gd name="connsiteY370" fmla="*/ 5253645 h 6858000"/>
              <a:gd name="connsiteX371" fmla="*/ 3799374 w 7467600"/>
              <a:gd name="connsiteY371" fmla="*/ 5466127 h 6858000"/>
              <a:gd name="connsiteX372" fmla="*/ 3498850 w 7467600"/>
              <a:gd name="connsiteY372" fmla="*/ 6661888 h 6858000"/>
              <a:gd name="connsiteX373" fmla="*/ 3399216 w 7467600"/>
              <a:gd name="connsiteY373" fmla="*/ 6858000 h 6858000"/>
              <a:gd name="connsiteX374" fmla="*/ 3303688 w 7467600"/>
              <a:gd name="connsiteY374" fmla="*/ 6858000 h 6858000"/>
              <a:gd name="connsiteX375" fmla="*/ 3391774 w 7467600"/>
              <a:gd name="connsiteY375" fmla="*/ 6697181 h 6858000"/>
              <a:gd name="connsiteX376" fmla="*/ 3735540 w 7467600"/>
              <a:gd name="connsiteY376" fmla="*/ 5546923 h 6858000"/>
              <a:gd name="connsiteX377" fmla="*/ 3729438 w 7467600"/>
              <a:gd name="connsiteY377" fmla="*/ 5569058 h 6858000"/>
              <a:gd name="connsiteX378" fmla="*/ 3707782 w 7467600"/>
              <a:gd name="connsiteY378" fmla="*/ 5644908 h 6858000"/>
              <a:gd name="connsiteX379" fmla="*/ 3583827 w 7467600"/>
              <a:gd name="connsiteY379" fmla="*/ 6039215 h 6858000"/>
              <a:gd name="connsiteX380" fmla="*/ 3547861 w 7467600"/>
              <a:gd name="connsiteY380" fmla="*/ 6129609 h 6858000"/>
              <a:gd name="connsiteX381" fmla="*/ 3490905 w 7467600"/>
              <a:gd name="connsiteY381" fmla="*/ 6277660 h 6858000"/>
              <a:gd name="connsiteX382" fmla="*/ 3455859 w 7467600"/>
              <a:gd name="connsiteY382" fmla="*/ 6391301 h 6858000"/>
              <a:gd name="connsiteX383" fmla="*/ 3429112 w 7467600"/>
              <a:gd name="connsiteY383" fmla="*/ 6479469 h 6858000"/>
              <a:gd name="connsiteX384" fmla="*/ 3304862 w 7467600"/>
              <a:gd name="connsiteY384" fmla="*/ 6796476 h 6858000"/>
              <a:gd name="connsiteX385" fmla="*/ 3276071 w 7467600"/>
              <a:gd name="connsiteY385" fmla="*/ 6858000 h 6858000"/>
              <a:gd name="connsiteX386" fmla="*/ 3240805 w 7467600"/>
              <a:gd name="connsiteY386" fmla="*/ 6858000 h 6858000"/>
              <a:gd name="connsiteX387" fmla="*/ 3275917 w 7467600"/>
              <a:gd name="connsiteY387" fmla="*/ 6783192 h 6858000"/>
              <a:gd name="connsiteX388" fmla="*/ 3399358 w 7467600"/>
              <a:gd name="connsiteY388" fmla="*/ 6469011 h 6858000"/>
              <a:gd name="connsiteX389" fmla="*/ 3425650 w 7467600"/>
              <a:gd name="connsiteY389" fmla="*/ 6381333 h 6858000"/>
              <a:gd name="connsiteX390" fmla="*/ 3460661 w 7467600"/>
              <a:gd name="connsiteY390" fmla="*/ 6266763 h 6858000"/>
              <a:gd name="connsiteX391" fmla="*/ 3518021 w 7467600"/>
              <a:gd name="connsiteY391" fmla="*/ 6117298 h 6858000"/>
              <a:gd name="connsiteX392" fmla="*/ 3554035 w 7467600"/>
              <a:gd name="connsiteY392" fmla="*/ 6027832 h 6858000"/>
              <a:gd name="connsiteX393" fmla="*/ 3677174 w 7467600"/>
              <a:gd name="connsiteY393" fmla="*/ 5636351 h 6858000"/>
              <a:gd name="connsiteX394" fmla="*/ 3698819 w 7467600"/>
              <a:gd name="connsiteY394" fmla="*/ 5560503 h 6858000"/>
              <a:gd name="connsiteX395" fmla="*/ 3702094 w 7467600"/>
              <a:gd name="connsiteY395" fmla="*/ 5549194 h 6858000"/>
              <a:gd name="connsiteX396" fmla="*/ 3398355 w 7467600"/>
              <a:gd name="connsiteY396" fmla="*/ 6094603 h 6858000"/>
              <a:gd name="connsiteX397" fmla="*/ 3193941 w 7467600"/>
              <a:gd name="connsiteY397" fmla="*/ 6798775 h 6858000"/>
              <a:gd name="connsiteX398" fmla="*/ 3184140 w 7467600"/>
              <a:gd name="connsiteY398" fmla="*/ 6858000 h 6858000"/>
              <a:gd name="connsiteX399" fmla="*/ 3099978 w 7467600"/>
              <a:gd name="connsiteY399" fmla="*/ 6858000 h 6858000"/>
              <a:gd name="connsiteX400" fmla="*/ 3101556 w 7467600"/>
              <a:gd name="connsiteY400" fmla="*/ 6843337 h 6858000"/>
              <a:gd name="connsiteX401" fmla="*/ 3370162 w 7467600"/>
              <a:gd name="connsiteY401" fmla="*/ 5785550 h 6858000"/>
              <a:gd name="connsiteX402" fmla="*/ 3746477 w 7467600"/>
              <a:gd name="connsiteY402" fmla="*/ 5377889 h 6858000"/>
              <a:gd name="connsiteX403" fmla="*/ 3863399 w 7467600"/>
              <a:gd name="connsiteY403" fmla="*/ 5087257 h 6858000"/>
              <a:gd name="connsiteX404" fmla="*/ 3968712 w 7467600"/>
              <a:gd name="connsiteY404" fmla="*/ 4913989 h 6858000"/>
              <a:gd name="connsiteX405" fmla="*/ 2792390 w 7467600"/>
              <a:gd name="connsiteY405" fmla="*/ 5382974 h 6858000"/>
              <a:gd name="connsiteX406" fmla="*/ 2714982 w 7467600"/>
              <a:gd name="connsiteY406" fmla="*/ 5427051 h 6858000"/>
              <a:gd name="connsiteX407" fmla="*/ 2813361 w 7467600"/>
              <a:gd name="connsiteY407" fmla="*/ 6023912 h 6858000"/>
              <a:gd name="connsiteX408" fmla="*/ 2688430 w 7467600"/>
              <a:gd name="connsiteY408" fmla="*/ 6801564 h 6858000"/>
              <a:gd name="connsiteX409" fmla="*/ 2629626 w 7467600"/>
              <a:gd name="connsiteY409" fmla="*/ 6763394 h 6858000"/>
              <a:gd name="connsiteX410" fmla="*/ 2565328 w 7467600"/>
              <a:gd name="connsiteY410" fmla="*/ 5516399 h 6858000"/>
              <a:gd name="connsiteX411" fmla="*/ 1922999 w 7467600"/>
              <a:gd name="connsiteY411" fmla="*/ 5980343 h 6858000"/>
              <a:gd name="connsiteX412" fmla="*/ 1950261 w 7467600"/>
              <a:gd name="connsiteY412" fmla="*/ 6405858 h 6858000"/>
              <a:gd name="connsiteX413" fmla="*/ 2365554 w 7467600"/>
              <a:gd name="connsiteY413" fmla="*/ 6759107 h 6858000"/>
              <a:gd name="connsiteX414" fmla="*/ 2424142 w 7467600"/>
              <a:gd name="connsiteY414" fmla="*/ 6858000 h 6858000"/>
              <a:gd name="connsiteX415" fmla="*/ 2395994 w 7467600"/>
              <a:gd name="connsiteY415" fmla="*/ 6858000 h 6858000"/>
              <a:gd name="connsiteX416" fmla="*/ 2392863 w 7467600"/>
              <a:gd name="connsiteY416" fmla="*/ 6852964 h 6858000"/>
              <a:gd name="connsiteX417" fmla="*/ 2017589 w 7467600"/>
              <a:gd name="connsiteY417" fmla="*/ 6493982 h 6858000"/>
              <a:gd name="connsiteX418" fmla="*/ 2147336 w 7467600"/>
              <a:gd name="connsiteY418" fmla="*/ 6594052 h 6858000"/>
              <a:gd name="connsiteX419" fmla="*/ 2207047 w 7467600"/>
              <a:gd name="connsiteY419" fmla="*/ 6654540 h 6858000"/>
              <a:gd name="connsiteX420" fmla="*/ 2299106 w 7467600"/>
              <a:gd name="connsiteY420" fmla="*/ 6778931 h 6858000"/>
              <a:gd name="connsiteX421" fmla="*/ 2314430 w 7467600"/>
              <a:gd name="connsiteY421" fmla="*/ 6801144 h 6858000"/>
              <a:gd name="connsiteX422" fmla="*/ 2352406 w 7467600"/>
              <a:gd name="connsiteY422" fmla="*/ 6858000 h 6858000"/>
              <a:gd name="connsiteX423" fmla="*/ 2314492 w 7467600"/>
              <a:gd name="connsiteY423" fmla="*/ 6858000 h 6858000"/>
              <a:gd name="connsiteX424" fmla="*/ 2288095 w 7467600"/>
              <a:gd name="connsiteY424" fmla="*/ 6818030 h 6858000"/>
              <a:gd name="connsiteX425" fmla="*/ 2272768 w 7467600"/>
              <a:gd name="connsiteY425" fmla="*/ 6795822 h 6858000"/>
              <a:gd name="connsiteX426" fmla="*/ 2182715 w 7467600"/>
              <a:gd name="connsiteY426" fmla="*/ 6675071 h 6858000"/>
              <a:gd name="connsiteX427" fmla="*/ 2032061 w 7467600"/>
              <a:gd name="connsiteY427" fmla="*/ 6541380 h 6858000"/>
              <a:gd name="connsiteX428" fmla="*/ 2257220 w 7467600"/>
              <a:gd name="connsiteY428" fmla="*/ 6826257 h 6858000"/>
              <a:gd name="connsiteX429" fmla="*/ 2281324 w 7467600"/>
              <a:gd name="connsiteY429" fmla="*/ 6858000 h 6858000"/>
              <a:gd name="connsiteX430" fmla="*/ 2242860 w 7467600"/>
              <a:gd name="connsiteY430" fmla="*/ 6858000 h 6858000"/>
              <a:gd name="connsiteX431" fmla="*/ 2232818 w 7467600"/>
              <a:gd name="connsiteY431" fmla="*/ 6844926 h 6858000"/>
              <a:gd name="connsiteX432" fmla="*/ 1990172 w 7467600"/>
              <a:gd name="connsiteY432" fmla="*/ 6542121 h 6858000"/>
              <a:gd name="connsiteX433" fmla="*/ 2124090 w 7467600"/>
              <a:gd name="connsiteY433" fmla="*/ 6761017 h 6858000"/>
              <a:gd name="connsiteX434" fmla="*/ 2200380 w 7467600"/>
              <a:gd name="connsiteY434" fmla="*/ 6858000 h 6858000"/>
              <a:gd name="connsiteX435" fmla="*/ 2147507 w 7467600"/>
              <a:gd name="connsiteY435" fmla="*/ 6858000 h 6858000"/>
              <a:gd name="connsiteX436" fmla="*/ 2070668 w 7467600"/>
              <a:gd name="connsiteY436" fmla="*/ 6761520 h 6858000"/>
              <a:gd name="connsiteX437" fmla="*/ 1975142 w 7467600"/>
              <a:gd name="connsiteY437" fmla="*/ 6585570 h 6858000"/>
              <a:gd name="connsiteX438" fmla="*/ 2050035 w 7467600"/>
              <a:gd name="connsiteY438" fmla="*/ 6813345 h 6858000"/>
              <a:gd name="connsiteX439" fmla="*/ 2063025 w 7467600"/>
              <a:gd name="connsiteY439" fmla="*/ 6858000 h 6858000"/>
              <a:gd name="connsiteX440" fmla="*/ 2021675 w 7467600"/>
              <a:gd name="connsiteY440" fmla="*/ 6858000 h 6858000"/>
              <a:gd name="connsiteX441" fmla="*/ 2019308 w 7467600"/>
              <a:gd name="connsiteY441" fmla="*/ 6847118 h 6858000"/>
              <a:gd name="connsiteX442" fmla="*/ 1938835 w 7467600"/>
              <a:gd name="connsiteY442" fmla="*/ 6551160 h 6858000"/>
              <a:gd name="connsiteX443" fmla="*/ 1953230 w 7467600"/>
              <a:gd name="connsiteY443" fmla="*/ 6759699 h 6858000"/>
              <a:gd name="connsiteX444" fmla="*/ 1956763 w 7467600"/>
              <a:gd name="connsiteY444" fmla="*/ 6778191 h 6858000"/>
              <a:gd name="connsiteX445" fmla="*/ 1967925 w 7467600"/>
              <a:gd name="connsiteY445" fmla="*/ 6858000 h 6858000"/>
              <a:gd name="connsiteX446" fmla="*/ 1936622 w 7467600"/>
              <a:gd name="connsiteY446" fmla="*/ 6858000 h 6858000"/>
              <a:gd name="connsiteX447" fmla="*/ 1926261 w 7467600"/>
              <a:gd name="connsiteY447" fmla="*/ 6784064 h 6858000"/>
              <a:gd name="connsiteX448" fmla="*/ 1922724 w 7467600"/>
              <a:gd name="connsiteY448" fmla="*/ 6765577 h 6858000"/>
              <a:gd name="connsiteX449" fmla="*/ 1904650 w 7467600"/>
              <a:gd name="connsiteY449" fmla="*/ 6639616 h 6858000"/>
              <a:gd name="connsiteX450" fmla="*/ 1885273 w 7467600"/>
              <a:gd name="connsiteY450" fmla="*/ 6858000 h 6858000"/>
              <a:gd name="connsiteX451" fmla="*/ 1854363 w 7467600"/>
              <a:gd name="connsiteY451" fmla="*/ 6858000 h 6858000"/>
              <a:gd name="connsiteX452" fmla="*/ 1880391 w 7467600"/>
              <a:gd name="connsiteY452" fmla="*/ 6603796 h 6858000"/>
              <a:gd name="connsiteX453" fmla="*/ 1818273 w 7467600"/>
              <a:gd name="connsiteY453" fmla="*/ 6715729 h 6858000"/>
              <a:gd name="connsiteX454" fmla="*/ 1794691 w 7467600"/>
              <a:gd name="connsiteY454" fmla="*/ 6843239 h 6858000"/>
              <a:gd name="connsiteX455" fmla="*/ 1794914 w 7467600"/>
              <a:gd name="connsiteY455" fmla="*/ 6858000 h 6858000"/>
              <a:gd name="connsiteX456" fmla="*/ 1746128 w 7467600"/>
              <a:gd name="connsiteY456" fmla="*/ 6858000 h 6858000"/>
              <a:gd name="connsiteX457" fmla="*/ 1753934 w 7467600"/>
              <a:gd name="connsiteY457" fmla="*/ 6724796 h 6858000"/>
              <a:gd name="connsiteX458" fmla="*/ 1792053 w 7467600"/>
              <a:gd name="connsiteY458" fmla="*/ 6572396 h 6858000"/>
              <a:gd name="connsiteX459" fmla="*/ 1862248 w 7467600"/>
              <a:gd name="connsiteY459" fmla="*/ 6266397 h 6858000"/>
              <a:gd name="connsiteX460" fmla="*/ 1862250 w 7467600"/>
              <a:gd name="connsiteY460" fmla="*/ 6033531 h 6858000"/>
              <a:gd name="connsiteX461" fmla="*/ 1211999 w 7467600"/>
              <a:gd name="connsiteY461" fmla="*/ 6683610 h 6858000"/>
              <a:gd name="connsiteX462" fmla="*/ 1213266 w 7467600"/>
              <a:gd name="connsiteY462" fmla="*/ 6691947 h 6858000"/>
              <a:gd name="connsiteX463" fmla="*/ 1203370 w 7467600"/>
              <a:gd name="connsiteY463" fmla="*/ 6850676 h 6858000"/>
              <a:gd name="connsiteX464" fmla="*/ 1203671 w 7467600"/>
              <a:gd name="connsiteY464" fmla="*/ 6858000 h 6858000"/>
              <a:gd name="connsiteX465" fmla="*/ 1143180 w 7467600"/>
              <a:gd name="connsiteY465" fmla="*/ 6858000 h 6858000"/>
              <a:gd name="connsiteX466" fmla="*/ 1142176 w 7467600"/>
              <a:gd name="connsiteY466" fmla="*/ 6766045 h 6858000"/>
              <a:gd name="connsiteX467" fmla="*/ 1067484 w 7467600"/>
              <a:gd name="connsiteY467" fmla="*/ 6858000 h 6858000"/>
              <a:gd name="connsiteX468" fmla="*/ 953928 w 7467600"/>
              <a:gd name="connsiteY468" fmla="*/ 6858000 h 6858000"/>
              <a:gd name="connsiteX469" fmla="*/ 959715 w 7467600"/>
              <a:gd name="connsiteY469" fmla="*/ 6850185 h 6858000"/>
              <a:gd name="connsiteX470" fmla="*/ 1483788 w 7467600"/>
              <a:gd name="connsiteY470" fmla="*/ 6259174 h 6858000"/>
              <a:gd name="connsiteX471" fmla="*/ 1100671 w 7467600"/>
              <a:gd name="connsiteY471" fmla="*/ 6252137 h 6858000"/>
              <a:gd name="connsiteX472" fmla="*/ 1090144 w 7467600"/>
              <a:gd name="connsiteY472" fmla="*/ 6256748 h 6858000"/>
              <a:gd name="connsiteX473" fmla="*/ 1095872 w 7467600"/>
              <a:gd name="connsiteY473" fmla="*/ 6271892 h 6858000"/>
              <a:gd name="connsiteX474" fmla="*/ 262785 w 7467600"/>
              <a:gd name="connsiteY474" fmla="*/ 6845450 h 6858000"/>
              <a:gd name="connsiteX475" fmla="*/ 209968 w 7467600"/>
              <a:gd name="connsiteY475" fmla="*/ 6770713 h 6858000"/>
              <a:gd name="connsiteX476" fmla="*/ 873460 w 7467600"/>
              <a:gd name="connsiteY476" fmla="*/ 6253768 h 6858000"/>
              <a:gd name="connsiteX477" fmla="*/ 192686 w 7467600"/>
              <a:gd name="connsiteY477" fmla="*/ 5849257 h 6858000"/>
              <a:gd name="connsiteX478" fmla="*/ 4696 w 7467600"/>
              <a:gd name="connsiteY478" fmla="*/ 5697668 h 6858000"/>
              <a:gd name="connsiteX479" fmla="*/ 0 w 7467600"/>
              <a:gd name="connsiteY479" fmla="*/ 5689984 h 6858000"/>
              <a:gd name="connsiteX480" fmla="*/ 0 w 7467600"/>
              <a:gd name="connsiteY480" fmla="*/ 5513472 h 6858000"/>
              <a:gd name="connsiteX481" fmla="*/ 174101 w 7467600"/>
              <a:gd name="connsiteY481" fmla="*/ 5620277 h 6858000"/>
              <a:gd name="connsiteX482" fmla="*/ 891800 w 7467600"/>
              <a:gd name="connsiteY482" fmla="*/ 6036935 h 6858000"/>
              <a:gd name="connsiteX483" fmla="*/ 1072219 w 7467600"/>
              <a:gd name="connsiteY483" fmla="*/ 6169443 h 6858000"/>
              <a:gd name="connsiteX484" fmla="*/ 1074117 w 7467600"/>
              <a:gd name="connsiteY484" fmla="*/ 6170301 h 6858000"/>
              <a:gd name="connsiteX485" fmla="*/ 1083114 w 7467600"/>
              <a:gd name="connsiteY485" fmla="*/ 6174131 h 6858000"/>
              <a:gd name="connsiteX486" fmla="*/ 1543010 w 7467600"/>
              <a:gd name="connsiteY486" fmla="*/ 6191140 h 6858000"/>
              <a:gd name="connsiteX487" fmla="*/ 1551080 w 7467600"/>
              <a:gd name="connsiteY487" fmla="*/ 6195006 h 6858000"/>
              <a:gd name="connsiteX488" fmla="*/ 2345443 w 7467600"/>
              <a:gd name="connsiteY488" fmla="*/ 5549882 h 6858000"/>
              <a:gd name="connsiteX489" fmla="*/ 1721499 w 7467600"/>
              <a:gd name="connsiteY489" fmla="*/ 5599969 h 6858000"/>
              <a:gd name="connsiteX490" fmla="*/ 767716 w 7467600"/>
              <a:gd name="connsiteY490" fmla="*/ 5472768 h 6858000"/>
              <a:gd name="connsiteX491" fmla="*/ 722147 w 7467600"/>
              <a:gd name="connsiteY491" fmla="*/ 5393091 h 6858000"/>
              <a:gd name="connsiteX492" fmla="*/ 1485552 w 7467600"/>
              <a:gd name="connsiteY492" fmla="*/ 5313202 h 6858000"/>
              <a:gd name="connsiteX493" fmla="*/ 2143004 w 7467600"/>
              <a:gd name="connsiteY493" fmla="*/ 5402420 h 6858000"/>
              <a:gd name="connsiteX494" fmla="*/ 1933391 w 7467600"/>
              <a:gd name="connsiteY494" fmla="*/ 5156971 h 6858000"/>
              <a:gd name="connsiteX495" fmla="*/ 1827118 w 7467600"/>
              <a:gd name="connsiteY495" fmla="*/ 4968410 h 6858000"/>
              <a:gd name="connsiteX496" fmla="*/ 1837349 w 7467600"/>
              <a:gd name="connsiteY496" fmla="*/ 4956357 h 6858000"/>
              <a:gd name="connsiteX497" fmla="*/ 2162835 w 7467600"/>
              <a:gd name="connsiteY497" fmla="*/ 5187853 h 6858000"/>
              <a:gd name="connsiteX498" fmla="*/ 2257167 w 7467600"/>
              <a:gd name="connsiteY498" fmla="*/ 5462123 h 6858000"/>
              <a:gd name="connsiteX499" fmla="*/ 2261598 w 7467600"/>
              <a:gd name="connsiteY499" fmla="*/ 5467998 h 6858000"/>
              <a:gd name="connsiteX500" fmla="*/ 2437177 w 7467600"/>
              <a:gd name="connsiteY500" fmla="*/ 5479608 h 6858000"/>
              <a:gd name="connsiteX501" fmla="*/ 2445247 w 7467600"/>
              <a:gd name="connsiteY501" fmla="*/ 5483476 h 6858000"/>
              <a:gd name="connsiteX502" fmla="*/ 2743626 w 7467600"/>
              <a:gd name="connsiteY502" fmla="*/ 5304819 h 6858000"/>
              <a:gd name="connsiteX503" fmla="*/ 3048102 w 7467600"/>
              <a:gd name="connsiteY503" fmla="*/ 5150595 h 6858000"/>
              <a:gd name="connsiteX504" fmla="*/ 1799414 w 7467600"/>
              <a:gd name="connsiteY504" fmla="*/ 4694732 h 6858000"/>
              <a:gd name="connsiteX505" fmla="*/ 1771735 w 7467600"/>
              <a:gd name="connsiteY505" fmla="*/ 4619929 h 6858000"/>
              <a:gd name="connsiteX506" fmla="*/ 3104273 w 7467600"/>
              <a:gd name="connsiteY506" fmla="*/ 5076159 h 6858000"/>
              <a:gd name="connsiteX507" fmla="*/ 3113245 w 7467600"/>
              <a:gd name="connsiteY507" fmla="*/ 5090705 h 6858000"/>
              <a:gd name="connsiteX508" fmla="*/ 3126294 w 7467600"/>
              <a:gd name="connsiteY508" fmla="*/ 5114400 h 6858000"/>
              <a:gd name="connsiteX509" fmla="*/ 3937433 w 7467600"/>
              <a:gd name="connsiteY509" fmla="*/ 4830473 h 6858000"/>
              <a:gd name="connsiteX510" fmla="*/ 3590475 w 7467600"/>
              <a:gd name="connsiteY510" fmla="*/ 4597974 h 6858000"/>
              <a:gd name="connsiteX511" fmla="*/ 3100264 w 7467600"/>
              <a:gd name="connsiteY511" fmla="*/ 4579845 h 6858000"/>
              <a:gd name="connsiteX512" fmla="*/ 2183576 w 7467600"/>
              <a:gd name="connsiteY512" fmla="*/ 4227150 h 6858000"/>
              <a:gd name="connsiteX513" fmla="*/ 2151029 w 7467600"/>
              <a:gd name="connsiteY513" fmla="*/ 4146947 h 6858000"/>
              <a:gd name="connsiteX514" fmla="*/ 3563434 w 7467600"/>
              <a:gd name="connsiteY514" fmla="*/ 4469115 h 6858000"/>
              <a:gd name="connsiteX515" fmla="*/ 3177952 w 7467600"/>
              <a:gd name="connsiteY515" fmla="*/ 3657386 h 6858000"/>
              <a:gd name="connsiteX516" fmla="*/ 3189263 w 7467600"/>
              <a:gd name="connsiteY516" fmla="*/ 3625726 h 6858000"/>
              <a:gd name="connsiteX517" fmla="*/ 3560912 w 7467600"/>
              <a:gd name="connsiteY517" fmla="*/ 4079863 h 6858000"/>
              <a:gd name="connsiteX518" fmla="*/ 3626636 w 7467600"/>
              <a:gd name="connsiteY518" fmla="*/ 4512230 h 6858000"/>
              <a:gd name="connsiteX519" fmla="*/ 3653088 w 7467600"/>
              <a:gd name="connsiteY519" fmla="*/ 4521417 h 6858000"/>
              <a:gd name="connsiteX520" fmla="*/ 3988128 w 7467600"/>
              <a:gd name="connsiteY520" fmla="*/ 4817267 h 6858000"/>
              <a:gd name="connsiteX521" fmla="*/ 4830582 w 7467600"/>
              <a:gd name="connsiteY521" fmla="*/ 4676000 h 6858000"/>
              <a:gd name="connsiteX522" fmla="*/ 4830100 w 7467600"/>
              <a:gd name="connsiteY522" fmla="*/ 4675554 h 6858000"/>
              <a:gd name="connsiteX523" fmla="*/ 4036318 w 7467600"/>
              <a:gd name="connsiteY523" fmla="*/ 4147013 h 6858000"/>
              <a:gd name="connsiteX524" fmla="*/ 3432098 w 7467600"/>
              <a:gd name="connsiteY524" fmla="*/ 3537312 h 6858000"/>
              <a:gd name="connsiteX525" fmla="*/ 3446761 w 7467600"/>
              <a:gd name="connsiteY525" fmla="*/ 3461278 h 6858000"/>
              <a:gd name="connsiteX526" fmla="*/ 4419733 w 7467600"/>
              <a:gd name="connsiteY526" fmla="*/ 3963555 h 6858000"/>
              <a:gd name="connsiteX527" fmla="*/ 4781371 w 7467600"/>
              <a:gd name="connsiteY527" fmla="*/ 4458604 h 6858000"/>
              <a:gd name="connsiteX528" fmla="*/ 4780440 w 7467600"/>
              <a:gd name="connsiteY528" fmla="*/ 4470290 h 6858000"/>
              <a:gd name="connsiteX529" fmla="*/ 4898954 w 7467600"/>
              <a:gd name="connsiteY529" fmla="*/ 4662092 h 6858000"/>
              <a:gd name="connsiteX530" fmla="*/ 4900699 w 7467600"/>
              <a:gd name="connsiteY530" fmla="*/ 4670867 h 6858000"/>
              <a:gd name="connsiteX531" fmla="*/ 5714511 w 7467600"/>
              <a:gd name="connsiteY531" fmla="*/ 4663483 h 6858000"/>
              <a:gd name="connsiteX532" fmla="*/ 5464793 w 7467600"/>
              <a:gd name="connsiteY532" fmla="*/ 4393556 h 6858000"/>
              <a:gd name="connsiteX533" fmla="*/ 5461897 w 7467600"/>
              <a:gd name="connsiteY533" fmla="*/ 4390879 h 6858000"/>
              <a:gd name="connsiteX534" fmla="*/ 4294126 w 7467600"/>
              <a:gd name="connsiteY534" fmla="*/ 3303048 h 6858000"/>
              <a:gd name="connsiteX535" fmla="*/ 4305321 w 7467600"/>
              <a:gd name="connsiteY535" fmla="*/ 3256953 h 6858000"/>
              <a:gd name="connsiteX536" fmla="*/ 4949299 w 7467600"/>
              <a:gd name="connsiteY536" fmla="*/ 3766336 h 6858000"/>
              <a:gd name="connsiteX537" fmla="*/ 5291452 w 7467600"/>
              <a:gd name="connsiteY537" fmla="*/ 4076801 h 6858000"/>
              <a:gd name="connsiteX538" fmla="*/ 5434998 w 7467600"/>
              <a:gd name="connsiteY538" fmla="*/ 4254100 h 6858000"/>
              <a:gd name="connsiteX539" fmla="*/ 5351015 w 7467600"/>
              <a:gd name="connsiteY539" fmla="*/ 3760989 h 6858000"/>
              <a:gd name="connsiteX540" fmla="*/ 5413780 w 7467600"/>
              <a:gd name="connsiteY540" fmla="*/ 2966265 h 6858000"/>
              <a:gd name="connsiteX541" fmla="*/ 5425627 w 7467600"/>
              <a:gd name="connsiteY541" fmla="*/ 2954192 h 6858000"/>
              <a:gd name="connsiteX542" fmla="*/ 6604735 w 7467600"/>
              <a:gd name="connsiteY542" fmla="*/ 2041381 h 6858000"/>
              <a:gd name="connsiteX543" fmla="*/ 7204487 w 7467600"/>
              <a:gd name="connsiteY543" fmla="*/ 2742112 h 6858000"/>
              <a:gd name="connsiteX544" fmla="*/ 7131592 w 7467600"/>
              <a:gd name="connsiteY544" fmla="*/ 2672096 h 6858000"/>
              <a:gd name="connsiteX545" fmla="*/ 6996344 w 7467600"/>
              <a:gd name="connsiteY545" fmla="*/ 2518310 h 6858000"/>
              <a:gd name="connsiteX546" fmla="*/ 6735495 w 7467600"/>
              <a:gd name="connsiteY546" fmla="*/ 2196890 h 6858000"/>
              <a:gd name="connsiteX547" fmla="*/ 6721901 w 7467600"/>
              <a:gd name="connsiteY547" fmla="*/ 2179274 h 6858000"/>
              <a:gd name="connsiteX548" fmla="*/ 6604735 w 7467600"/>
              <a:gd name="connsiteY548" fmla="*/ 2041381 h 6858000"/>
              <a:gd name="connsiteX549" fmla="*/ 6591670 w 7467600"/>
              <a:gd name="connsiteY549" fmla="*/ 1988277 h 6858000"/>
              <a:gd name="connsiteX550" fmla="*/ 6747349 w 7467600"/>
              <a:gd name="connsiteY550" fmla="*/ 2160069 h 6858000"/>
              <a:gd name="connsiteX551" fmla="*/ 6760943 w 7467600"/>
              <a:gd name="connsiteY551" fmla="*/ 2177686 h 6858000"/>
              <a:gd name="connsiteX552" fmla="*/ 7021065 w 7467600"/>
              <a:gd name="connsiteY552" fmla="*/ 2498102 h 6858000"/>
              <a:gd name="connsiteX553" fmla="*/ 7155223 w 7467600"/>
              <a:gd name="connsiteY553" fmla="*/ 2650386 h 6858000"/>
              <a:gd name="connsiteX554" fmla="*/ 7203167 w 7467600"/>
              <a:gd name="connsiteY554" fmla="*/ 2697288 h 6858000"/>
              <a:gd name="connsiteX555" fmla="*/ 6937703 w 7467600"/>
              <a:gd name="connsiteY555" fmla="*/ 2321981 h 6858000"/>
              <a:gd name="connsiteX556" fmla="*/ 6591670 w 7467600"/>
              <a:gd name="connsiteY556" fmla="*/ 1988277 h 6858000"/>
              <a:gd name="connsiteX557" fmla="*/ 5798671 w 7467600"/>
              <a:gd name="connsiteY557" fmla="*/ 1981601 h 6858000"/>
              <a:gd name="connsiteX558" fmla="*/ 5754709 w 7467600"/>
              <a:gd name="connsiteY558" fmla="*/ 2071454 h 6858000"/>
              <a:gd name="connsiteX559" fmla="*/ 5763044 w 7467600"/>
              <a:gd name="connsiteY559" fmla="*/ 2842206 h 6858000"/>
              <a:gd name="connsiteX560" fmla="*/ 5764974 w 7467600"/>
              <a:gd name="connsiteY560" fmla="*/ 2799609 h 6858000"/>
              <a:gd name="connsiteX561" fmla="*/ 5767665 w 7467600"/>
              <a:gd name="connsiteY561" fmla="*/ 2666409 h 6858000"/>
              <a:gd name="connsiteX562" fmla="*/ 5763055 w 7467600"/>
              <a:gd name="connsiteY562" fmla="*/ 2579705 h 6858000"/>
              <a:gd name="connsiteX563" fmla="*/ 5758079 w 7467600"/>
              <a:gd name="connsiteY563" fmla="*/ 2492508 h 6858000"/>
              <a:gd name="connsiteX564" fmla="*/ 5779325 w 7467600"/>
              <a:gd name="connsiteY564" fmla="*/ 2197069 h 6858000"/>
              <a:gd name="connsiteX565" fmla="*/ 5798671 w 7467600"/>
              <a:gd name="connsiteY565" fmla="*/ 1981601 h 6858000"/>
              <a:gd name="connsiteX566" fmla="*/ 5829202 w 7467600"/>
              <a:gd name="connsiteY566" fmla="*/ 1971679 h 6858000"/>
              <a:gd name="connsiteX567" fmla="*/ 5809558 w 7467600"/>
              <a:gd name="connsiteY567" fmla="*/ 2198043 h 6858000"/>
              <a:gd name="connsiteX568" fmla="*/ 5788653 w 7467600"/>
              <a:gd name="connsiteY568" fmla="*/ 2489430 h 6858000"/>
              <a:gd name="connsiteX569" fmla="*/ 5793439 w 7467600"/>
              <a:gd name="connsiteY569" fmla="*/ 2575235 h 6858000"/>
              <a:gd name="connsiteX570" fmla="*/ 5796837 w 7467600"/>
              <a:gd name="connsiteY570" fmla="*/ 2637633 h 6858000"/>
              <a:gd name="connsiteX571" fmla="*/ 5818614 w 7467600"/>
              <a:gd name="connsiteY571" fmla="*/ 2473055 h 6858000"/>
              <a:gd name="connsiteX572" fmla="*/ 5829202 w 7467600"/>
              <a:gd name="connsiteY572" fmla="*/ 1971679 h 6858000"/>
              <a:gd name="connsiteX573" fmla="*/ 5911389 w 7467600"/>
              <a:gd name="connsiteY573" fmla="*/ 1898371 h 6858000"/>
              <a:gd name="connsiteX574" fmla="*/ 6237627 w 7467600"/>
              <a:gd name="connsiteY574" fmla="*/ 2231921 h 6858000"/>
              <a:gd name="connsiteX575" fmla="*/ 5911389 w 7467600"/>
              <a:gd name="connsiteY575" fmla="*/ 1898371 h 6858000"/>
              <a:gd name="connsiteX576" fmla="*/ 6944437 w 7467600"/>
              <a:gd name="connsiteY576" fmla="*/ 1575402 h 6858000"/>
              <a:gd name="connsiteX577" fmla="*/ 6304730 w 7467600"/>
              <a:gd name="connsiteY577" fmla="*/ 1766654 h 6858000"/>
              <a:gd name="connsiteX578" fmla="*/ 6944437 w 7467600"/>
              <a:gd name="connsiteY578" fmla="*/ 1575402 h 6858000"/>
              <a:gd name="connsiteX579" fmla="*/ 7019523 w 7467600"/>
              <a:gd name="connsiteY579" fmla="*/ 1519450 h 6858000"/>
              <a:gd name="connsiteX580" fmla="*/ 6298091 w 7467600"/>
              <a:gd name="connsiteY580" fmla="*/ 1737122 h 6858000"/>
              <a:gd name="connsiteX581" fmla="*/ 7019523 w 7467600"/>
              <a:gd name="connsiteY581" fmla="*/ 1519450 h 6858000"/>
              <a:gd name="connsiteX582" fmla="*/ 2399523 w 7467600"/>
              <a:gd name="connsiteY582" fmla="*/ 1428234 h 6858000"/>
              <a:gd name="connsiteX583" fmla="*/ 2224982 w 7467600"/>
              <a:gd name="connsiteY583" fmla="*/ 1826201 h 6858000"/>
              <a:gd name="connsiteX584" fmla="*/ 2096099 w 7467600"/>
              <a:gd name="connsiteY584" fmla="*/ 2345900 h 6858000"/>
              <a:gd name="connsiteX585" fmla="*/ 2283317 w 7467600"/>
              <a:gd name="connsiteY585" fmla="*/ 1796925 h 6858000"/>
              <a:gd name="connsiteX586" fmla="*/ 2399523 w 7467600"/>
              <a:gd name="connsiteY586" fmla="*/ 1428234 h 6858000"/>
              <a:gd name="connsiteX587" fmla="*/ 2448558 w 7467600"/>
              <a:gd name="connsiteY587" fmla="*/ 1373435 h 6858000"/>
              <a:gd name="connsiteX588" fmla="*/ 2312521 w 7467600"/>
              <a:gd name="connsiteY588" fmla="*/ 1806140 h 6858000"/>
              <a:gd name="connsiteX589" fmla="*/ 2127533 w 7467600"/>
              <a:gd name="connsiteY589" fmla="*/ 2348380 h 6858000"/>
              <a:gd name="connsiteX590" fmla="*/ 2358080 w 7467600"/>
              <a:gd name="connsiteY590" fmla="*/ 1866134 h 6858000"/>
              <a:gd name="connsiteX591" fmla="*/ 2407436 w 7467600"/>
              <a:gd name="connsiteY591" fmla="*/ 1651070 h 6858000"/>
              <a:gd name="connsiteX592" fmla="*/ 2448558 w 7467600"/>
              <a:gd name="connsiteY592" fmla="*/ 1373435 h 6858000"/>
              <a:gd name="connsiteX593" fmla="*/ 278707 w 7467600"/>
              <a:gd name="connsiteY593" fmla="*/ 1352270 h 6858000"/>
              <a:gd name="connsiteX594" fmla="*/ 321570 w 7467600"/>
              <a:gd name="connsiteY594" fmla="*/ 1861610 h 6858000"/>
              <a:gd name="connsiteX595" fmla="*/ 294281 w 7467600"/>
              <a:gd name="connsiteY595" fmla="*/ 1440658 h 6858000"/>
              <a:gd name="connsiteX596" fmla="*/ 278707 w 7467600"/>
              <a:gd name="connsiteY596" fmla="*/ 1352270 h 6858000"/>
              <a:gd name="connsiteX597" fmla="*/ 1423821 w 7467600"/>
              <a:gd name="connsiteY597" fmla="*/ 1351958 h 6858000"/>
              <a:gd name="connsiteX598" fmla="*/ 1638521 w 7467600"/>
              <a:gd name="connsiteY598" fmla="*/ 1908470 h 6858000"/>
              <a:gd name="connsiteX599" fmla="*/ 1754199 w 7467600"/>
              <a:gd name="connsiteY599" fmla="*/ 2149284 h 6858000"/>
              <a:gd name="connsiteX600" fmla="*/ 1908359 w 7467600"/>
              <a:gd name="connsiteY600" fmla="*/ 2364988 h 6858000"/>
              <a:gd name="connsiteX601" fmla="*/ 1647661 w 7467600"/>
              <a:gd name="connsiteY601" fmla="*/ 1825945 h 6858000"/>
              <a:gd name="connsiteX602" fmla="*/ 1423821 w 7467600"/>
              <a:gd name="connsiteY602" fmla="*/ 1351958 h 6858000"/>
              <a:gd name="connsiteX603" fmla="*/ 1431890 w 7467600"/>
              <a:gd name="connsiteY603" fmla="*/ 1306475 h 6858000"/>
              <a:gd name="connsiteX604" fmla="*/ 1507597 w 7467600"/>
              <a:gd name="connsiteY604" fmla="*/ 1446132 h 6858000"/>
              <a:gd name="connsiteX605" fmla="*/ 1674586 w 7467600"/>
              <a:gd name="connsiteY605" fmla="*/ 1813832 h 6858000"/>
              <a:gd name="connsiteX606" fmla="*/ 1815950 w 7467600"/>
              <a:gd name="connsiteY606" fmla="*/ 2128564 h 6858000"/>
              <a:gd name="connsiteX607" fmla="*/ 1984242 w 7467600"/>
              <a:gd name="connsiteY607" fmla="*/ 2430829 h 6858000"/>
              <a:gd name="connsiteX608" fmla="*/ 2014023 w 7467600"/>
              <a:gd name="connsiteY608" fmla="*/ 2450995 h 6858000"/>
              <a:gd name="connsiteX609" fmla="*/ 1747337 w 7467600"/>
              <a:gd name="connsiteY609" fmla="*/ 1855264 h 6858000"/>
              <a:gd name="connsiteX610" fmla="*/ 1533749 w 7467600"/>
              <a:gd name="connsiteY610" fmla="*/ 1478656 h 6858000"/>
              <a:gd name="connsiteX611" fmla="*/ 1431890 w 7467600"/>
              <a:gd name="connsiteY611" fmla="*/ 1306475 h 6858000"/>
              <a:gd name="connsiteX612" fmla="*/ 5052692 w 7467600"/>
              <a:gd name="connsiteY612" fmla="*/ 1292994 h 6858000"/>
              <a:gd name="connsiteX613" fmla="*/ 5200661 w 7467600"/>
              <a:gd name="connsiteY613" fmla="*/ 1635186 h 6858000"/>
              <a:gd name="connsiteX614" fmla="*/ 5297138 w 7467600"/>
              <a:gd name="connsiteY614" fmla="*/ 1906351 h 6858000"/>
              <a:gd name="connsiteX615" fmla="*/ 5052692 w 7467600"/>
              <a:gd name="connsiteY615" fmla="*/ 1292994 h 6858000"/>
              <a:gd name="connsiteX616" fmla="*/ 5009948 w 7467600"/>
              <a:gd name="connsiteY616" fmla="*/ 1273619 h 6858000"/>
              <a:gd name="connsiteX617" fmla="*/ 5121777 w 7467600"/>
              <a:gd name="connsiteY617" fmla="*/ 1654213 h 6858000"/>
              <a:gd name="connsiteX618" fmla="*/ 5293545 w 7467600"/>
              <a:gd name="connsiteY618" fmla="*/ 2072247 h 6858000"/>
              <a:gd name="connsiteX619" fmla="*/ 5294042 w 7467600"/>
              <a:gd name="connsiteY619" fmla="*/ 2065019 h 6858000"/>
              <a:gd name="connsiteX620" fmla="*/ 5171936 w 7467600"/>
              <a:gd name="connsiteY620" fmla="*/ 1647613 h 6858000"/>
              <a:gd name="connsiteX621" fmla="*/ 5009948 w 7467600"/>
              <a:gd name="connsiteY621" fmla="*/ 1273619 h 6858000"/>
              <a:gd name="connsiteX622" fmla="*/ 655236 w 7467600"/>
              <a:gd name="connsiteY622" fmla="*/ 1268632 h 6858000"/>
              <a:gd name="connsiteX623" fmla="*/ 839521 w 7467600"/>
              <a:gd name="connsiteY623" fmla="*/ 1685315 h 6858000"/>
              <a:gd name="connsiteX624" fmla="*/ 1109416 w 7467600"/>
              <a:gd name="connsiteY624" fmla="*/ 2061663 h 6858000"/>
              <a:gd name="connsiteX625" fmla="*/ 1298300 w 7467600"/>
              <a:gd name="connsiteY625" fmla="*/ 2247742 h 6858000"/>
              <a:gd name="connsiteX626" fmla="*/ 1125871 w 7467600"/>
              <a:gd name="connsiteY626" fmla="*/ 1989513 h 6858000"/>
              <a:gd name="connsiteX627" fmla="*/ 981574 w 7467600"/>
              <a:gd name="connsiteY627" fmla="*/ 1783157 h 6858000"/>
              <a:gd name="connsiteX628" fmla="*/ 922198 w 7467600"/>
              <a:gd name="connsiteY628" fmla="*/ 1677437 h 6858000"/>
              <a:gd name="connsiteX629" fmla="*/ 869293 w 7467600"/>
              <a:gd name="connsiteY629" fmla="*/ 1583214 h 6858000"/>
              <a:gd name="connsiteX630" fmla="*/ 751431 w 7467600"/>
              <a:gd name="connsiteY630" fmla="*/ 1405731 h 6858000"/>
              <a:gd name="connsiteX631" fmla="*/ 655236 w 7467600"/>
              <a:gd name="connsiteY631" fmla="*/ 1268632 h 6858000"/>
              <a:gd name="connsiteX632" fmla="*/ 6516292 w 7467600"/>
              <a:gd name="connsiteY632" fmla="*/ 1263064 h 6858000"/>
              <a:gd name="connsiteX633" fmla="*/ 5736320 w 7467600"/>
              <a:gd name="connsiteY633" fmla="*/ 1501803 h 6858000"/>
              <a:gd name="connsiteX634" fmla="*/ 6516292 w 7467600"/>
              <a:gd name="connsiteY634" fmla="*/ 1263064 h 6858000"/>
              <a:gd name="connsiteX635" fmla="*/ 291466 w 7467600"/>
              <a:gd name="connsiteY635" fmla="*/ 1250369 h 6858000"/>
              <a:gd name="connsiteX636" fmla="*/ 323180 w 7467600"/>
              <a:gd name="connsiteY636" fmla="*/ 1435283 h 6858000"/>
              <a:gd name="connsiteX637" fmla="*/ 349381 w 7467600"/>
              <a:gd name="connsiteY637" fmla="*/ 1875041 h 6858000"/>
              <a:gd name="connsiteX638" fmla="*/ 374363 w 7467600"/>
              <a:gd name="connsiteY638" fmla="*/ 1506494 h 6858000"/>
              <a:gd name="connsiteX639" fmla="*/ 302168 w 7467600"/>
              <a:gd name="connsiteY639" fmla="*/ 1274495 h 6858000"/>
              <a:gd name="connsiteX640" fmla="*/ 291466 w 7467600"/>
              <a:gd name="connsiteY640" fmla="*/ 1250369 h 6858000"/>
              <a:gd name="connsiteX641" fmla="*/ 678222 w 7467600"/>
              <a:gd name="connsiteY641" fmla="*/ 1248670 h 6858000"/>
              <a:gd name="connsiteX642" fmla="*/ 775536 w 7467600"/>
              <a:gd name="connsiteY642" fmla="*/ 1388015 h 6858000"/>
              <a:gd name="connsiteX643" fmla="*/ 894529 w 7467600"/>
              <a:gd name="connsiteY643" fmla="*/ 1567739 h 6858000"/>
              <a:gd name="connsiteX644" fmla="*/ 948000 w 7467600"/>
              <a:gd name="connsiteY644" fmla="*/ 1663088 h 6858000"/>
              <a:gd name="connsiteX645" fmla="*/ 1006812 w 7467600"/>
              <a:gd name="connsiteY645" fmla="*/ 1767683 h 6858000"/>
              <a:gd name="connsiteX646" fmla="*/ 1149133 w 7467600"/>
              <a:gd name="connsiteY646" fmla="*/ 1971513 h 6858000"/>
              <a:gd name="connsiteX647" fmla="*/ 1333952 w 7467600"/>
              <a:gd name="connsiteY647" fmla="*/ 2251620 h 6858000"/>
              <a:gd name="connsiteX648" fmla="*/ 1337329 w 7467600"/>
              <a:gd name="connsiteY648" fmla="*/ 2258350 h 6858000"/>
              <a:gd name="connsiteX649" fmla="*/ 1014726 w 7467600"/>
              <a:gd name="connsiteY649" fmla="*/ 1615556 h 6858000"/>
              <a:gd name="connsiteX650" fmla="*/ 678222 w 7467600"/>
              <a:gd name="connsiteY650" fmla="*/ 1248670 h 6858000"/>
              <a:gd name="connsiteX651" fmla="*/ 6691602 w 7467600"/>
              <a:gd name="connsiteY651" fmla="*/ 1140573 h 6858000"/>
              <a:gd name="connsiteX652" fmla="*/ 6571100 w 7467600"/>
              <a:gd name="connsiteY652" fmla="*/ 1183662 h 6858000"/>
              <a:gd name="connsiteX653" fmla="*/ 6241687 w 7467600"/>
              <a:gd name="connsiteY653" fmla="*/ 1257600 h 6858000"/>
              <a:gd name="connsiteX654" fmla="*/ 5693009 w 7467600"/>
              <a:gd name="connsiteY654" fmla="*/ 1478256 h 6858000"/>
              <a:gd name="connsiteX655" fmla="*/ 6548420 w 7467600"/>
              <a:gd name="connsiteY655" fmla="*/ 1214599 h 6858000"/>
              <a:gd name="connsiteX656" fmla="*/ 6605473 w 7467600"/>
              <a:gd name="connsiteY656" fmla="*/ 1184686 h 6858000"/>
              <a:gd name="connsiteX657" fmla="*/ 6691602 w 7467600"/>
              <a:gd name="connsiteY657" fmla="*/ 1140573 h 6858000"/>
              <a:gd name="connsiteX658" fmla="*/ 4002475 w 7467600"/>
              <a:gd name="connsiteY658" fmla="*/ 1037802 h 6858000"/>
              <a:gd name="connsiteX659" fmla="*/ 4000324 w 7467600"/>
              <a:gd name="connsiteY659" fmla="*/ 1039362 h 6858000"/>
              <a:gd name="connsiteX660" fmla="*/ 4002862 w 7467600"/>
              <a:gd name="connsiteY660" fmla="*/ 1042866 h 6858000"/>
              <a:gd name="connsiteX661" fmla="*/ 4002475 w 7467600"/>
              <a:gd name="connsiteY661" fmla="*/ 1037802 h 6858000"/>
              <a:gd name="connsiteX662" fmla="*/ 506322 w 7467600"/>
              <a:gd name="connsiteY662" fmla="*/ 1020997 h 6858000"/>
              <a:gd name="connsiteX663" fmla="*/ 533068 w 7467600"/>
              <a:gd name="connsiteY663" fmla="*/ 1029409 h 6858000"/>
              <a:gd name="connsiteX664" fmla="*/ 1232525 w 7467600"/>
              <a:gd name="connsiteY664" fmla="*/ 1804675 h 6858000"/>
              <a:gd name="connsiteX665" fmla="*/ 1388858 w 7467600"/>
              <a:gd name="connsiteY665" fmla="*/ 2368011 h 6858000"/>
              <a:gd name="connsiteX666" fmla="*/ 1384098 w 7467600"/>
              <a:gd name="connsiteY666" fmla="*/ 2378125 h 6858000"/>
              <a:gd name="connsiteX667" fmla="*/ 1425393 w 7467600"/>
              <a:gd name="connsiteY667" fmla="*/ 2589124 h 6858000"/>
              <a:gd name="connsiteX668" fmla="*/ 1424001 w 7467600"/>
              <a:gd name="connsiteY668" fmla="*/ 2597541 h 6858000"/>
              <a:gd name="connsiteX669" fmla="*/ 2152729 w 7467600"/>
              <a:gd name="connsiteY669" fmla="*/ 2864487 h 6858000"/>
              <a:gd name="connsiteX670" fmla="*/ 2020609 w 7467600"/>
              <a:gd name="connsiteY670" fmla="*/ 2539671 h 6858000"/>
              <a:gd name="connsiteX671" fmla="*/ 2018920 w 7467600"/>
              <a:gd name="connsiteY671" fmla="*/ 2536309 h 6858000"/>
              <a:gd name="connsiteX672" fmla="*/ 1342441 w 7467600"/>
              <a:gd name="connsiteY672" fmla="*/ 1173017 h 6858000"/>
              <a:gd name="connsiteX673" fmla="*/ 1367925 w 7467600"/>
              <a:gd name="connsiteY673" fmla="*/ 1135648 h 6858000"/>
              <a:gd name="connsiteX674" fmla="*/ 1771401 w 7467600"/>
              <a:gd name="connsiteY674" fmla="*/ 1806673 h 6858000"/>
              <a:gd name="connsiteX675" fmla="*/ 1972385 w 7467600"/>
              <a:gd name="connsiteY675" fmla="*/ 2198735 h 6858000"/>
              <a:gd name="connsiteX676" fmla="*/ 2040892 w 7467600"/>
              <a:gd name="connsiteY676" fmla="*/ 2405205 h 6858000"/>
              <a:gd name="connsiteX677" fmla="*/ 2131689 w 7467600"/>
              <a:gd name="connsiteY677" fmla="*/ 1936926 h 6858000"/>
              <a:gd name="connsiteX678" fmla="*/ 2454820 w 7467600"/>
              <a:gd name="connsiteY678" fmla="*/ 1248808 h 6858000"/>
              <a:gd name="connsiteX679" fmla="*/ 2492512 w 7467600"/>
              <a:gd name="connsiteY679" fmla="*/ 1302920 h 6858000"/>
              <a:gd name="connsiteX680" fmla="*/ 2081216 w 7467600"/>
              <a:gd name="connsiteY680" fmla="*/ 2527513 h 6858000"/>
              <a:gd name="connsiteX681" fmla="*/ 2081211 w 7467600"/>
              <a:gd name="connsiteY681" fmla="*/ 2528916 h 6858000"/>
              <a:gd name="connsiteX682" fmla="*/ 2199067 w 7467600"/>
              <a:gd name="connsiteY682" fmla="*/ 2884061 h 6858000"/>
              <a:gd name="connsiteX683" fmla="*/ 3192586 w 7467600"/>
              <a:gd name="connsiteY683" fmla="*/ 3411496 h 6858000"/>
              <a:gd name="connsiteX684" fmla="*/ 3182620 w 7467600"/>
              <a:gd name="connsiteY684" fmla="*/ 3483279 h 6858000"/>
              <a:gd name="connsiteX685" fmla="*/ 2435119 w 7467600"/>
              <a:gd name="connsiteY685" fmla="*/ 3080173 h 6858000"/>
              <a:gd name="connsiteX686" fmla="*/ 2410152 w 7467600"/>
              <a:gd name="connsiteY686" fmla="*/ 3063751 h 6858000"/>
              <a:gd name="connsiteX687" fmla="*/ 2408099 w 7467600"/>
              <a:gd name="connsiteY687" fmla="*/ 3064403 h 6858000"/>
              <a:gd name="connsiteX688" fmla="*/ 2407218 w 7467600"/>
              <a:gd name="connsiteY688" fmla="*/ 3070324 h 6858000"/>
              <a:gd name="connsiteX689" fmla="*/ 2380138 w 7467600"/>
              <a:gd name="connsiteY689" fmla="*/ 3099341 h 6858000"/>
              <a:gd name="connsiteX690" fmla="*/ 1765923 w 7467600"/>
              <a:gd name="connsiteY690" fmla="*/ 3581043 h 6858000"/>
              <a:gd name="connsiteX691" fmla="*/ 1702258 w 7467600"/>
              <a:gd name="connsiteY691" fmla="*/ 3612286 h 6858000"/>
              <a:gd name="connsiteX692" fmla="*/ 1538370 w 7467600"/>
              <a:gd name="connsiteY692" fmla="*/ 3811804 h 6858000"/>
              <a:gd name="connsiteX693" fmla="*/ 542867 w 7467600"/>
              <a:gd name="connsiteY693" fmla="*/ 4944092 h 6858000"/>
              <a:gd name="connsiteX694" fmla="*/ 515800 w 7467600"/>
              <a:gd name="connsiteY694" fmla="*/ 4862180 h 6858000"/>
              <a:gd name="connsiteX695" fmla="*/ 909145 w 7467600"/>
              <a:gd name="connsiteY695" fmla="*/ 4199225 h 6858000"/>
              <a:gd name="connsiteX696" fmla="*/ 1214067 w 7467600"/>
              <a:gd name="connsiteY696" fmla="*/ 3908561 h 6858000"/>
              <a:gd name="connsiteX697" fmla="*/ 640967 w 7467600"/>
              <a:gd name="connsiteY697" fmla="*/ 4105601 h 6858000"/>
              <a:gd name="connsiteX698" fmla="*/ 112563 w 7467600"/>
              <a:gd name="connsiteY698" fmla="*/ 4396952 h 6858000"/>
              <a:gd name="connsiteX699" fmla="*/ 0 w 7467600"/>
              <a:gd name="connsiteY699" fmla="*/ 4466006 h 6858000"/>
              <a:gd name="connsiteX700" fmla="*/ 0 w 7467600"/>
              <a:gd name="connsiteY700" fmla="*/ 4233763 h 6858000"/>
              <a:gd name="connsiteX701" fmla="*/ 36881 w 7467600"/>
              <a:gd name="connsiteY701" fmla="*/ 4200118 h 6858000"/>
              <a:gd name="connsiteX702" fmla="*/ 910534 w 7467600"/>
              <a:gd name="connsiteY702" fmla="*/ 3629753 h 6858000"/>
              <a:gd name="connsiteX703" fmla="*/ 1578717 w 7467600"/>
              <a:gd name="connsiteY703" fmla="*/ 3575982 h 6858000"/>
              <a:gd name="connsiteX704" fmla="*/ 2338780 w 7467600"/>
              <a:gd name="connsiteY704" fmla="*/ 3033725 h 6858000"/>
              <a:gd name="connsiteX705" fmla="*/ 1807991 w 7467600"/>
              <a:gd name="connsiteY705" fmla="*/ 2807184 h 6858000"/>
              <a:gd name="connsiteX706" fmla="*/ 1416358 w 7467600"/>
              <a:gd name="connsiteY706" fmla="*/ 3112571 h 6858000"/>
              <a:gd name="connsiteX707" fmla="*/ 939066 w 7467600"/>
              <a:gd name="connsiteY707" fmla="*/ 3378798 h 6858000"/>
              <a:gd name="connsiteX708" fmla="*/ 115099 w 7467600"/>
              <a:gd name="connsiteY708" fmla="*/ 3607650 h 6858000"/>
              <a:gd name="connsiteX709" fmla="*/ 97284 w 7467600"/>
              <a:gd name="connsiteY709" fmla="*/ 3520393 h 6858000"/>
              <a:gd name="connsiteX710" fmla="*/ 922050 w 7467600"/>
              <a:gd name="connsiteY710" fmla="*/ 3074867 h 6858000"/>
              <a:gd name="connsiteX711" fmla="*/ 1405265 w 7467600"/>
              <a:gd name="connsiteY711" fmla="*/ 3016319 h 6858000"/>
              <a:gd name="connsiteX712" fmla="*/ 1407512 w 7467600"/>
              <a:gd name="connsiteY712" fmla="*/ 3018001 h 6858000"/>
              <a:gd name="connsiteX713" fmla="*/ 1726266 w 7467600"/>
              <a:gd name="connsiteY713" fmla="*/ 2777274 h 6858000"/>
              <a:gd name="connsiteX714" fmla="*/ 625390 w 7467600"/>
              <a:gd name="connsiteY714" fmla="*/ 2514541 h 6858000"/>
              <a:gd name="connsiteX715" fmla="*/ 619799 w 7467600"/>
              <a:gd name="connsiteY715" fmla="*/ 2527180 h 6858000"/>
              <a:gd name="connsiteX716" fmla="*/ 310030 w 7467600"/>
              <a:gd name="connsiteY716" fmla="*/ 2771818 h 6858000"/>
              <a:gd name="connsiteX717" fmla="*/ 173877 w 7467600"/>
              <a:gd name="connsiteY717" fmla="*/ 2937056 h 6858000"/>
              <a:gd name="connsiteX718" fmla="*/ 77889 w 7467600"/>
              <a:gd name="connsiteY718" fmla="*/ 3138440 h 6858000"/>
              <a:gd name="connsiteX719" fmla="*/ 0 w 7467600"/>
              <a:gd name="connsiteY719" fmla="*/ 3271395 h 6858000"/>
              <a:gd name="connsiteX720" fmla="*/ 0 w 7467600"/>
              <a:gd name="connsiteY720" fmla="*/ 3153002 h 6858000"/>
              <a:gd name="connsiteX721" fmla="*/ 2386 w 7467600"/>
              <a:gd name="connsiteY721" fmla="*/ 3149203 h 6858000"/>
              <a:gd name="connsiteX722" fmla="*/ 89753 w 7467600"/>
              <a:gd name="connsiteY722" fmla="*/ 2987702 h 6858000"/>
              <a:gd name="connsiteX723" fmla="*/ 76869 w 7467600"/>
              <a:gd name="connsiteY723" fmla="*/ 3005404 h 6858000"/>
              <a:gd name="connsiteX724" fmla="*/ 32049 w 7467600"/>
              <a:gd name="connsiteY724" fmla="*/ 3065814 h 6858000"/>
              <a:gd name="connsiteX725" fmla="*/ 0 w 7467600"/>
              <a:gd name="connsiteY725" fmla="*/ 3108744 h 6858000"/>
              <a:gd name="connsiteX726" fmla="*/ 0 w 7467600"/>
              <a:gd name="connsiteY726" fmla="*/ 3058059 h 6858000"/>
              <a:gd name="connsiteX727" fmla="*/ 7610 w 7467600"/>
              <a:gd name="connsiteY727" fmla="*/ 3047889 h 6858000"/>
              <a:gd name="connsiteX728" fmla="*/ 52419 w 7467600"/>
              <a:gd name="connsiteY728" fmla="*/ 2987479 h 6858000"/>
              <a:gd name="connsiteX729" fmla="*/ 59142 w 7467600"/>
              <a:gd name="connsiteY729" fmla="*/ 2978488 h 6858000"/>
              <a:gd name="connsiteX730" fmla="*/ 0 w 7467600"/>
              <a:gd name="connsiteY730" fmla="*/ 3015334 h 6858000"/>
              <a:gd name="connsiteX731" fmla="*/ 0 w 7467600"/>
              <a:gd name="connsiteY731" fmla="*/ 2914286 h 6858000"/>
              <a:gd name="connsiteX732" fmla="*/ 36383 w 7467600"/>
              <a:gd name="connsiteY732" fmla="*/ 2901128 h 6858000"/>
              <a:gd name="connsiteX733" fmla="*/ 156329 w 7467600"/>
              <a:gd name="connsiteY733" fmla="*/ 2840533 h 6858000"/>
              <a:gd name="connsiteX734" fmla="*/ 358355 w 7467600"/>
              <a:gd name="connsiteY734" fmla="*/ 2620471 h 6858000"/>
              <a:gd name="connsiteX735" fmla="*/ 510577 w 7467600"/>
              <a:gd name="connsiteY735" fmla="*/ 2501244 h 6858000"/>
              <a:gd name="connsiteX736" fmla="*/ 211967 w 7467600"/>
              <a:gd name="connsiteY736" fmla="*/ 2479171 h 6858000"/>
              <a:gd name="connsiteX737" fmla="*/ 0 w 7467600"/>
              <a:gd name="connsiteY737" fmla="*/ 2476398 h 6858000"/>
              <a:gd name="connsiteX738" fmla="*/ 0 w 7467600"/>
              <a:gd name="connsiteY738" fmla="*/ 2389189 h 6858000"/>
              <a:gd name="connsiteX739" fmla="*/ 103062 w 7467600"/>
              <a:gd name="connsiteY739" fmla="*/ 2389518 h 6858000"/>
              <a:gd name="connsiteX740" fmla="*/ 510734 w 7467600"/>
              <a:gd name="connsiteY740" fmla="*/ 2416201 h 6858000"/>
              <a:gd name="connsiteX741" fmla="*/ 279257 w 7467600"/>
              <a:gd name="connsiteY741" fmla="*/ 2092102 h 6858000"/>
              <a:gd name="connsiteX742" fmla="*/ 65265 w 7467600"/>
              <a:gd name="connsiteY742" fmla="*/ 2006049 h 6858000"/>
              <a:gd name="connsiteX743" fmla="*/ 0 w 7467600"/>
              <a:gd name="connsiteY743" fmla="*/ 1982532 h 6858000"/>
              <a:gd name="connsiteX744" fmla="*/ 0 w 7467600"/>
              <a:gd name="connsiteY744" fmla="*/ 1912789 h 6858000"/>
              <a:gd name="connsiteX745" fmla="*/ 97460 w 7467600"/>
              <a:gd name="connsiteY745" fmla="*/ 1953725 h 6858000"/>
              <a:gd name="connsiteX746" fmla="*/ 221272 w 7467600"/>
              <a:gd name="connsiteY746" fmla="*/ 1980766 h 6858000"/>
              <a:gd name="connsiteX747" fmla="*/ 116765 w 7467600"/>
              <a:gd name="connsiteY747" fmla="*/ 1911033 h 6858000"/>
              <a:gd name="connsiteX748" fmla="*/ 16405 w 7467600"/>
              <a:gd name="connsiteY748" fmla="*/ 1803412 h 6858000"/>
              <a:gd name="connsiteX749" fmla="*/ 0 w 7467600"/>
              <a:gd name="connsiteY749" fmla="*/ 1784777 h 6858000"/>
              <a:gd name="connsiteX750" fmla="*/ 0 w 7467600"/>
              <a:gd name="connsiteY750" fmla="*/ 1740082 h 6858000"/>
              <a:gd name="connsiteX751" fmla="*/ 39394 w 7467600"/>
              <a:gd name="connsiteY751" fmla="*/ 1784856 h 6858000"/>
              <a:gd name="connsiteX752" fmla="*/ 135813 w 7467600"/>
              <a:gd name="connsiteY752" fmla="*/ 1888838 h 6858000"/>
              <a:gd name="connsiteX753" fmla="*/ 242575 w 7467600"/>
              <a:gd name="connsiteY753" fmla="*/ 1958841 h 6858000"/>
              <a:gd name="connsiteX754" fmla="*/ 82197 w 7467600"/>
              <a:gd name="connsiteY754" fmla="*/ 1754826 h 6858000"/>
              <a:gd name="connsiteX755" fmla="*/ 0 w 7467600"/>
              <a:gd name="connsiteY755" fmla="*/ 1679650 h 6858000"/>
              <a:gd name="connsiteX756" fmla="*/ 0 w 7467600"/>
              <a:gd name="connsiteY756" fmla="*/ 1602463 h 6858000"/>
              <a:gd name="connsiteX757" fmla="*/ 84689 w 7467600"/>
              <a:gd name="connsiteY757" fmla="*/ 1677442 h 6858000"/>
              <a:gd name="connsiteX758" fmla="*/ 298437 w 7467600"/>
              <a:gd name="connsiteY758" fmla="*/ 1968019 h 6858000"/>
              <a:gd name="connsiteX759" fmla="*/ 227269 w 7467600"/>
              <a:gd name="connsiteY759" fmla="*/ 1114064 h 6858000"/>
              <a:gd name="connsiteX760" fmla="*/ 248003 w 7467600"/>
              <a:gd name="connsiteY760" fmla="*/ 1089613 h 6858000"/>
              <a:gd name="connsiteX761" fmla="*/ 427020 w 7467600"/>
              <a:gd name="connsiteY761" fmla="*/ 1619803 h 6858000"/>
              <a:gd name="connsiteX762" fmla="*/ 340345 w 7467600"/>
              <a:gd name="connsiteY762" fmla="*/ 2027739 h 6858000"/>
              <a:gd name="connsiteX763" fmla="*/ 360865 w 7467600"/>
              <a:gd name="connsiteY763" fmla="*/ 2044827 h 6858000"/>
              <a:gd name="connsiteX764" fmla="*/ 560414 w 7467600"/>
              <a:gd name="connsiteY764" fmla="*/ 2421457 h 6858000"/>
              <a:gd name="connsiteX765" fmla="*/ 1359703 w 7467600"/>
              <a:gd name="connsiteY765" fmla="*/ 2578554 h 6858000"/>
              <a:gd name="connsiteX766" fmla="*/ 1359422 w 7467600"/>
              <a:gd name="connsiteY766" fmla="*/ 2577994 h 6858000"/>
              <a:gd name="connsiteX767" fmla="*/ 828701 w 7467600"/>
              <a:gd name="connsiteY767" fmla="*/ 1839520 h 6858000"/>
              <a:gd name="connsiteX768" fmla="*/ 494427 w 7467600"/>
              <a:gd name="connsiteY768" fmla="*/ 1092333 h 6858000"/>
              <a:gd name="connsiteX769" fmla="*/ 506322 w 7467600"/>
              <a:gd name="connsiteY769" fmla="*/ 1020997 h 6858000"/>
              <a:gd name="connsiteX770" fmla="*/ 4570198 w 7467600"/>
              <a:gd name="connsiteY770" fmla="*/ 978081 h 6858000"/>
              <a:gd name="connsiteX771" fmla="*/ 4523691 w 7467600"/>
              <a:gd name="connsiteY771" fmla="*/ 1127776 h 6858000"/>
              <a:gd name="connsiteX772" fmla="*/ 4509875 w 7467600"/>
              <a:gd name="connsiteY772" fmla="*/ 1167552 h 6858000"/>
              <a:gd name="connsiteX773" fmla="*/ 4478168 w 7467600"/>
              <a:gd name="connsiteY773" fmla="*/ 1260735 h 6858000"/>
              <a:gd name="connsiteX774" fmla="*/ 4409309 w 7467600"/>
              <a:gd name="connsiteY774" fmla="*/ 1666996 h 6858000"/>
              <a:gd name="connsiteX775" fmla="*/ 4370031 w 7467600"/>
              <a:gd name="connsiteY775" fmla="*/ 1955666 h 6858000"/>
              <a:gd name="connsiteX776" fmla="*/ 4570198 w 7467600"/>
              <a:gd name="connsiteY776" fmla="*/ 978081 h 6858000"/>
              <a:gd name="connsiteX777" fmla="*/ 4557898 w 7467600"/>
              <a:gd name="connsiteY777" fmla="*/ 900011 h 6858000"/>
              <a:gd name="connsiteX778" fmla="*/ 4344840 w 7467600"/>
              <a:gd name="connsiteY778" fmla="*/ 1922038 h 6858000"/>
              <a:gd name="connsiteX779" fmla="*/ 4378710 w 7467600"/>
              <a:gd name="connsiteY779" fmla="*/ 1665516 h 6858000"/>
              <a:gd name="connsiteX780" fmla="*/ 4448798 w 7467600"/>
              <a:gd name="connsiteY780" fmla="*/ 1253024 h 6858000"/>
              <a:gd name="connsiteX781" fmla="*/ 4480315 w 7467600"/>
              <a:gd name="connsiteY781" fmla="*/ 1158454 h 6858000"/>
              <a:gd name="connsiteX782" fmla="*/ 4494133 w 7467600"/>
              <a:gd name="connsiteY782" fmla="*/ 1118676 h 6858000"/>
              <a:gd name="connsiteX783" fmla="*/ 4557898 w 7467600"/>
              <a:gd name="connsiteY783" fmla="*/ 900011 h 6858000"/>
              <a:gd name="connsiteX784" fmla="*/ 5870151 w 7467600"/>
              <a:gd name="connsiteY784" fmla="*/ 898890 h 6858000"/>
              <a:gd name="connsiteX785" fmla="*/ 5861335 w 7467600"/>
              <a:gd name="connsiteY785" fmla="*/ 899177 h 6858000"/>
              <a:gd name="connsiteX786" fmla="*/ 5843702 w 7467600"/>
              <a:gd name="connsiteY786" fmla="*/ 899748 h 6858000"/>
              <a:gd name="connsiteX787" fmla="*/ 5651107 w 7467600"/>
              <a:gd name="connsiteY787" fmla="*/ 920306 h 6858000"/>
              <a:gd name="connsiteX788" fmla="*/ 5459407 w 7467600"/>
              <a:gd name="connsiteY788" fmla="*/ 940975 h 6858000"/>
              <a:gd name="connsiteX789" fmla="*/ 5374846 w 7467600"/>
              <a:gd name="connsiteY789" fmla="*/ 941988 h 6858000"/>
              <a:gd name="connsiteX790" fmla="*/ 5256105 w 7467600"/>
              <a:gd name="connsiteY790" fmla="*/ 945632 h 6858000"/>
              <a:gd name="connsiteX791" fmla="*/ 5107071 w 7467600"/>
              <a:gd name="connsiteY791" fmla="*/ 969720 h 6858000"/>
              <a:gd name="connsiteX792" fmla="*/ 4998681 w 7467600"/>
              <a:gd name="connsiteY792" fmla="*/ 988771 h 6858000"/>
              <a:gd name="connsiteX793" fmla="*/ 5870151 w 7467600"/>
              <a:gd name="connsiteY793" fmla="*/ 898890 h 6858000"/>
              <a:gd name="connsiteX794" fmla="*/ 5504425 w 7467600"/>
              <a:gd name="connsiteY794" fmla="*/ 848067 h 6858000"/>
              <a:gd name="connsiteX795" fmla="*/ 4968849 w 7467600"/>
              <a:gd name="connsiteY795" fmla="*/ 962318 h 6858000"/>
              <a:gd name="connsiteX796" fmla="*/ 5104039 w 7467600"/>
              <a:gd name="connsiteY796" fmla="*/ 940634 h 6858000"/>
              <a:gd name="connsiteX797" fmla="*/ 5256311 w 7467600"/>
              <a:gd name="connsiteY797" fmla="*/ 916490 h 6858000"/>
              <a:gd name="connsiteX798" fmla="*/ 5377381 w 7467600"/>
              <a:gd name="connsiteY798" fmla="*/ 912671 h 6858000"/>
              <a:gd name="connsiteX799" fmla="*/ 5460148 w 7467600"/>
              <a:gd name="connsiteY799" fmla="*/ 911442 h 6858000"/>
              <a:gd name="connsiteX800" fmla="*/ 5648971 w 7467600"/>
              <a:gd name="connsiteY800" fmla="*/ 891331 h 6858000"/>
              <a:gd name="connsiteX801" fmla="*/ 5844807 w 7467600"/>
              <a:gd name="connsiteY801" fmla="*/ 870718 h 6858000"/>
              <a:gd name="connsiteX802" fmla="*/ 5862975 w 7467600"/>
              <a:gd name="connsiteY802" fmla="*/ 869756 h 6858000"/>
              <a:gd name="connsiteX803" fmla="*/ 5920887 w 7467600"/>
              <a:gd name="connsiteY803" fmla="*/ 865929 h 6858000"/>
              <a:gd name="connsiteX804" fmla="*/ 5504425 w 7467600"/>
              <a:gd name="connsiteY804" fmla="*/ 848067 h 6858000"/>
              <a:gd name="connsiteX805" fmla="*/ 3607114 w 7467600"/>
              <a:gd name="connsiteY805" fmla="*/ 467441 h 6858000"/>
              <a:gd name="connsiteX806" fmla="*/ 3296242 w 7467600"/>
              <a:gd name="connsiteY806" fmla="*/ 807991 h 6858000"/>
              <a:gd name="connsiteX807" fmla="*/ 3174674 w 7467600"/>
              <a:gd name="connsiteY807" fmla="*/ 919759 h 6858000"/>
              <a:gd name="connsiteX808" fmla="*/ 3042978 w 7467600"/>
              <a:gd name="connsiteY808" fmla="*/ 1054894 h 6858000"/>
              <a:gd name="connsiteX809" fmla="*/ 2968914 w 7467600"/>
              <a:gd name="connsiteY809" fmla="*/ 1133756 h 6858000"/>
              <a:gd name="connsiteX810" fmla="*/ 3103823 w 7467600"/>
              <a:gd name="connsiteY810" fmla="*/ 1026814 h 6858000"/>
              <a:gd name="connsiteX811" fmla="*/ 3607114 w 7467600"/>
              <a:gd name="connsiteY811" fmla="*/ 467441 h 6858000"/>
              <a:gd name="connsiteX812" fmla="*/ 3744487 w 7467600"/>
              <a:gd name="connsiteY812" fmla="*/ 383136 h 6858000"/>
              <a:gd name="connsiteX813" fmla="*/ 3970213 w 7467600"/>
              <a:gd name="connsiteY813" fmla="*/ 995559 h 6858000"/>
              <a:gd name="connsiteX814" fmla="*/ 3744487 w 7467600"/>
              <a:gd name="connsiteY814" fmla="*/ 383136 h 6858000"/>
              <a:gd name="connsiteX815" fmla="*/ 3624562 w 7467600"/>
              <a:gd name="connsiteY815" fmla="*/ 367041 h 6858000"/>
              <a:gd name="connsiteX816" fmla="*/ 3489712 w 7467600"/>
              <a:gd name="connsiteY816" fmla="*/ 485386 h 6858000"/>
              <a:gd name="connsiteX817" fmla="*/ 3182994 w 7467600"/>
              <a:gd name="connsiteY817" fmla="*/ 828265 h 6858000"/>
              <a:gd name="connsiteX818" fmla="*/ 2892114 w 7467600"/>
              <a:gd name="connsiteY818" fmla="*/ 1172635 h 6858000"/>
              <a:gd name="connsiteX819" fmla="*/ 3021459 w 7467600"/>
              <a:gd name="connsiteY819" fmla="*/ 1035385 h 6858000"/>
              <a:gd name="connsiteX820" fmla="*/ 3153873 w 7467600"/>
              <a:gd name="connsiteY820" fmla="*/ 898971 h 6858000"/>
              <a:gd name="connsiteX821" fmla="*/ 3276511 w 7467600"/>
              <a:gd name="connsiteY821" fmla="*/ 786423 h 6858000"/>
              <a:gd name="connsiteX822" fmla="*/ 3584154 w 7467600"/>
              <a:gd name="connsiteY822" fmla="*/ 448218 h 6858000"/>
              <a:gd name="connsiteX823" fmla="*/ 3624562 w 7467600"/>
              <a:gd name="connsiteY823" fmla="*/ 367041 h 6858000"/>
              <a:gd name="connsiteX824" fmla="*/ 3766672 w 7467600"/>
              <a:gd name="connsiteY824" fmla="*/ 359429 h 6858000"/>
              <a:gd name="connsiteX825" fmla="*/ 3996338 w 7467600"/>
              <a:gd name="connsiteY825" fmla="*/ 968237 h 6858000"/>
              <a:gd name="connsiteX826" fmla="*/ 3766672 w 7467600"/>
              <a:gd name="connsiteY826" fmla="*/ 359429 h 6858000"/>
              <a:gd name="connsiteX827" fmla="*/ 5805386 w 7467600"/>
              <a:gd name="connsiteY827" fmla="*/ 239240 h 6858000"/>
              <a:gd name="connsiteX828" fmla="*/ 5736947 w 7467600"/>
              <a:gd name="connsiteY828" fmla="*/ 261367 h 6858000"/>
              <a:gd name="connsiteX829" fmla="*/ 5427012 w 7467600"/>
              <a:gd name="connsiteY829" fmla="*/ 311272 h 6858000"/>
              <a:gd name="connsiteX830" fmla="*/ 5147818 w 7467600"/>
              <a:gd name="connsiteY830" fmla="*/ 322112 h 6858000"/>
              <a:gd name="connsiteX831" fmla="*/ 5060854 w 7467600"/>
              <a:gd name="connsiteY831" fmla="*/ 311882 h 6858000"/>
              <a:gd name="connsiteX832" fmla="*/ 4945989 w 7467600"/>
              <a:gd name="connsiteY832" fmla="*/ 300516 h 6858000"/>
              <a:gd name="connsiteX833" fmla="*/ 5410479 w 7467600"/>
              <a:gd name="connsiteY833" fmla="*/ 348434 h 6858000"/>
              <a:gd name="connsiteX834" fmla="*/ 5805386 w 7467600"/>
              <a:gd name="connsiteY834" fmla="*/ 239240 h 6858000"/>
              <a:gd name="connsiteX835" fmla="*/ 5905192 w 7467600"/>
              <a:gd name="connsiteY835" fmla="*/ 163079 h 6858000"/>
              <a:gd name="connsiteX836" fmla="*/ 5865655 w 7467600"/>
              <a:gd name="connsiteY836" fmla="*/ 171901 h 6858000"/>
              <a:gd name="connsiteX837" fmla="*/ 5259740 w 7467600"/>
              <a:gd name="connsiteY837" fmla="*/ 257013 h 6858000"/>
              <a:gd name="connsiteX838" fmla="*/ 5208466 w 7467600"/>
              <a:gd name="connsiteY838" fmla="*/ 257550 h 6858000"/>
              <a:gd name="connsiteX839" fmla="*/ 4980204 w 7467600"/>
              <a:gd name="connsiteY839" fmla="*/ 271903 h 6858000"/>
              <a:gd name="connsiteX840" fmla="*/ 5068068 w 7467600"/>
              <a:gd name="connsiteY840" fmla="*/ 282244 h 6858000"/>
              <a:gd name="connsiteX841" fmla="*/ 5153231 w 7467600"/>
              <a:gd name="connsiteY841" fmla="*/ 292240 h 6858000"/>
              <a:gd name="connsiteX842" fmla="*/ 5426491 w 7467600"/>
              <a:gd name="connsiteY842" fmla="*/ 281128 h 6858000"/>
              <a:gd name="connsiteX843" fmla="*/ 5731212 w 7467600"/>
              <a:gd name="connsiteY843" fmla="*/ 231951 h 6858000"/>
              <a:gd name="connsiteX844" fmla="*/ 5905192 w 7467600"/>
              <a:gd name="connsiteY844" fmla="*/ 163079 h 6858000"/>
              <a:gd name="connsiteX845" fmla="*/ 5944437 w 7467600"/>
              <a:gd name="connsiteY845" fmla="*/ 113829 h 6858000"/>
              <a:gd name="connsiteX846" fmla="*/ 5825032 w 7467600"/>
              <a:gd name="connsiteY846" fmla="*/ 146405 h 6858000"/>
              <a:gd name="connsiteX847" fmla="*/ 4955599 w 7467600"/>
              <a:gd name="connsiteY847" fmla="*/ 247008 h 6858000"/>
              <a:gd name="connsiteX848" fmla="*/ 5210104 w 7467600"/>
              <a:gd name="connsiteY848" fmla="*/ 228123 h 6858000"/>
              <a:gd name="connsiteX849" fmla="*/ 5261015 w 7467600"/>
              <a:gd name="connsiteY849" fmla="*/ 227087 h 6858000"/>
              <a:gd name="connsiteX850" fmla="*/ 5861181 w 7467600"/>
              <a:gd name="connsiteY850" fmla="*/ 143093 h 6858000"/>
              <a:gd name="connsiteX851" fmla="*/ 5961252 w 7467600"/>
              <a:gd name="connsiteY851" fmla="*/ 114820 h 6858000"/>
              <a:gd name="connsiteX852" fmla="*/ 5944437 w 7467600"/>
              <a:gd name="connsiteY852" fmla="*/ 113829 h 6858000"/>
              <a:gd name="connsiteX853" fmla="*/ 3882765 w 7467600"/>
              <a:gd name="connsiteY853" fmla="*/ 0 h 6858000"/>
              <a:gd name="connsiteX854" fmla="*/ 3995099 w 7467600"/>
              <a:gd name="connsiteY854" fmla="*/ 0 h 6858000"/>
              <a:gd name="connsiteX855" fmla="*/ 4163818 w 7467600"/>
              <a:gd name="connsiteY855" fmla="*/ 234104 h 6858000"/>
              <a:gd name="connsiteX856" fmla="*/ 4172099 w 7467600"/>
              <a:gd name="connsiteY856" fmla="*/ 234207 h 6858000"/>
              <a:gd name="connsiteX857" fmla="*/ 4784282 w 7467600"/>
              <a:gd name="connsiteY857" fmla="*/ 276561 h 6858000"/>
              <a:gd name="connsiteX858" fmla="*/ 4801687 w 7467600"/>
              <a:gd name="connsiteY858" fmla="*/ 267764 h 6858000"/>
              <a:gd name="connsiteX859" fmla="*/ 6082788 w 7467600"/>
              <a:gd name="connsiteY859" fmla="*/ 64119 h 6858000"/>
              <a:gd name="connsiteX860" fmla="*/ 6099442 w 7467600"/>
              <a:gd name="connsiteY860" fmla="*/ 82568 h 6858000"/>
              <a:gd name="connsiteX861" fmla="*/ 4804137 w 7467600"/>
              <a:gd name="connsiteY861" fmla="*/ 320931 h 6858000"/>
              <a:gd name="connsiteX862" fmla="*/ 4227047 w 7467600"/>
              <a:gd name="connsiteY862" fmla="*/ 313415 h 6858000"/>
              <a:gd name="connsiteX863" fmla="*/ 4346041 w 7467600"/>
              <a:gd name="connsiteY863" fmla="*/ 456086 h 6858000"/>
              <a:gd name="connsiteX864" fmla="*/ 4870967 w 7467600"/>
              <a:gd name="connsiteY864" fmla="*/ 963061 h 6858000"/>
              <a:gd name="connsiteX865" fmla="*/ 4889647 w 7467600"/>
              <a:gd name="connsiteY865" fmla="*/ 957147 h 6858000"/>
              <a:gd name="connsiteX866" fmla="*/ 5422504 w 7467600"/>
              <a:gd name="connsiteY866" fmla="*/ 805191 h 6858000"/>
              <a:gd name="connsiteX867" fmla="*/ 6087656 w 7467600"/>
              <a:gd name="connsiteY867" fmla="*/ 826703 h 6858000"/>
              <a:gd name="connsiteX868" fmla="*/ 6058717 w 7467600"/>
              <a:gd name="connsiteY868" fmla="*/ 865992 h 6858000"/>
              <a:gd name="connsiteX869" fmla="*/ 4974153 w 7467600"/>
              <a:gd name="connsiteY869" fmla="*/ 1045456 h 6858000"/>
              <a:gd name="connsiteX870" fmla="*/ 5627835 w 7467600"/>
              <a:gd name="connsiteY870" fmla="*/ 1472077 h 6858000"/>
              <a:gd name="connsiteX871" fmla="*/ 5629817 w 7467600"/>
              <a:gd name="connsiteY871" fmla="*/ 1471412 h 6858000"/>
              <a:gd name="connsiteX872" fmla="*/ 5634124 w 7467600"/>
              <a:gd name="connsiteY872" fmla="*/ 1470572 h 6858000"/>
              <a:gd name="connsiteX873" fmla="*/ 5755832 w 7467600"/>
              <a:gd name="connsiteY873" fmla="*/ 1383886 h 6858000"/>
              <a:gd name="connsiteX874" fmla="*/ 6014186 w 7467600"/>
              <a:gd name="connsiteY874" fmla="*/ 1279799 h 6858000"/>
              <a:gd name="connsiteX875" fmla="*/ 6901619 w 7467600"/>
              <a:gd name="connsiteY875" fmla="*/ 1047874 h 6858000"/>
              <a:gd name="connsiteX876" fmla="*/ 6931566 w 7467600"/>
              <a:gd name="connsiteY876" fmla="*/ 1062034 h 6858000"/>
              <a:gd name="connsiteX877" fmla="*/ 5790982 w 7467600"/>
              <a:gd name="connsiteY877" fmla="*/ 1561380 h 6858000"/>
              <a:gd name="connsiteX878" fmla="*/ 6188971 w 7467600"/>
              <a:gd name="connsiteY878" fmla="*/ 1755168 h 6858000"/>
              <a:gd name="connsiteX879" fmla="*/ 6202446 w 7467600"/>
              <a:gd name="connsiteY879" fmla="*/ 1752268 h 6858000"/>
              <a:gd name="connsiteX880" fmla="*/ 7179560 w 7467600"/>
              <a:gd name="connsiteY880" fmla="*/ 1467551 h 6858000"/>
              <a:gd name="connsiteX881" fmla="*/ 7158730 w 7467600"/>
              <a:gd name="connsiteY881" fmla="*/ 1507835 h 6858000"/>
              <a:gd name="connsiteX882" fmla="*/ 6326959 w 7467600"/>
              <a:gd name="connsiteY882" fmla="*/ 1817686 h 6858000"/>
              <a:gd name="connsiteX883" fmla="*/ 6537433 w 7467600"/>
              <a:gd name="connsiteY883" fmla="*/ 1907790 h 6858000"/>
              <a:gd name="connsiteX884" fmla="*/ 6550221 w 7467600"/>
              <a:gd name="connsiteY884" fmla="*/ 1910729 h 6858000"/>
              <a:gd name="connsiteX885" fmla="*/ 6964438 w 7467600"/>
              <a:gd name="connsiteY885" fmla="*/ 2209505 h 6858000"/>
              <a:gd name="connsiteX886" fmla="*/ 7367862 w 7467600"/>
              <a:gd name="connsiteY886" fmla="*/ 2806833 h 6858000"/>
              <a:gd name="connsiteX887" fmla="*/ 7364329 w 7467600"/>
              <a:gd name="connsiteY887" fmla="*/ 2826907 h 6858000"/>
              <a:gd name="connsiteX888" fmla="*/ 7290545 w 7467600"/>
              <a:gd name="connsiteY888" fmla="*/ 2850663 h 6858000"/>
              <a:gd name="connsiteX889" fmla="*/ 6472036 w 7467600"/>
              <a:gd name="connsiteY889" fmla="*/ 1959003 h 6858000"/>
              <a:gd name="connsiteX890" fmla="*/ 5792897 w 7467600"/>
              <a:gd name="connsiteY890" fmla="*/ 1647747 h 6858000"/>
              <a:gd name="connsiteX891" fmla="*/ 5842751 w 7467600"/>
              <a:gd name="connsiteY891" fmla="*/ 1816112 h 6858000"/>
              <a:gd name="connsiteX892" fmla="*/ 5847424 w 7467600"/>
              <a:gd name="connsiteY892" fmla="*/ 1815776 h 6858000"/>
              <a:gd name="connsiteX893" fmla="*/ 6399821 w 7467600"/>
              <a:gd name="connsiteY893" fmla="*/ 2344799 h 6858000"/>
              <a:gd name="connsiteX894" fmla="*/ 6323232 w 7467600"/>
              <a:gd name="connsiteY894" fmla="*/ 2389634 h 6858000"/>
              <a:gd name="connsiteX895" fmla="*/ 5942958 w 7467600"/>
              <a:gd name="connsiteY895" fmla="*/ 2077708 h 6858000"/>
              <a:gd name="connsiteX896" fmla="*/ 5921559 w 7467600"/>
              <a:gd name="connsiteY896" fmla="*/ 2378596 h 6858000"/>
              <a:gd name="connsiteX897" fmla="*/ 5817651 w 7467600"/>
              <a:gd name="connsiteY897" fmla="*/ 3023919 h 6858000"/>
              <a:gd name="connsiteX898" fmla="*/ 5729634 w 7467600"/>
              <a:gd name="connsiteY898" fmla="*/ 3051849 h 6858000"/>
              <a:gd name="connsiteX899" fmla="*/ 5611018 w 7467600"/>
              <a:gd name="connsiteY899" fmla="*/ 2316769 h 6858000"/>
              <a:gd name="connsiteX900" fmla="*/ 5687608 w 7467600"/>
              <a:gd name="connsiteY900" fmla="*/ 2039972 h 6858000"/>
              <a:gd name="connsiteX901" fmla="*/ 5657554 w 7467600"/>
              <a:gd name="connsiteY901" fmla="*/ 1576445 h 6858000"/>
              <a:gd name="connsiteX902" fmla="*/ 5150475 w 7467600"/>
              <a:gd name="connsiteY902" fmla="*/ 1274012 h 6858000"/>
              <a:gd name="connsiteX903" fmla="*/ 5349142 w 7467600"/>
              <a:gd name="connsiteY903" fmla="*/ 2204405 h 6858000"/>
              <a:gd name="connsiteX904" fmla="*/ 5262214 w 7467600"/>
              <a:gd name="connsiteY904" fmla="*/ 2233836 h 6858000"/>
              <a:gd name="connsiteX905" fmla="*/ 4981539 w 7467600"/>
              <a:gd name="connsiteY905" fmla="*/ 1542201 h 6858000"/>
              <a:gd name="connsiteX906" fmla="*/ 4958461 w 7467600"/>
              <a:gd name="connsiteY906" fmla="*/ 1136957 h 6858000"/>
              <a:gd name="connsiteX907" fmla="*/ 4655015 w 7467600"/>
              <a:gd name="connsiteY907" fmla="*/ 891426 h 6858000"/>
              <a:gd name="connsiteX908" fmla="*/ 4348002 w 7467600"/>
              <a:gd name="connsiteY908" fmla="*/ 2205895 h 6858000"/>
              <a:gd name="connsiteX909" fmla="*/ 4262250 w 7467600"/>
              <a:gd name="connsiteY909" fmla="*/ 2219972 h 6858000"/>
              <a:gd name="connsiteX910" fmla="*/ 4550611 w 7467600"/>
              <a:gd name="connsiteY910" fmla="*/ 817540 h 6858000"/>
              <a:gd name="connsiteX911" fmla="*/ 4564418 w 7467600"/>
              <a:gd name="connsiteY911" fmla="*/ 808293 h 6858000"/>
              <a:gd name="connsiteX912" fmla="*/ 4266388 w 7467600"/>
              <a:gd name="connsiteY912" fmla="*/ 500083 h 6858000"/>
              <a:gd name="connsiteX913" fmla="*/ 4032842 w 7467600"/>
              <a:gd name="connsiteY913" fmla="*/ 211809 h 6858000"/>
              <a:gd name="connsiteX914" fmla="*/ 3882765 w 7467600"/>
              <a:gd name="connsiteY914" fmla="*/ 0 h 6858000"/>
              <a:gd name="connsiteX915" fmla="*/ 3721337 w 7467600"/>
              <a:gd name="connsiteY915" fmla="*/ 0 h 6858000"/>
              <a:gd name="connsiteX916" fmla="*/ 3797544 w 7467600"/>
              <a:gd name="connsiteY916" fmla="*/ 0 h 6858000"/>
              <a:gd name="connsiteX917" fmla="*/ 3775734 w 7467600"/>
              <a:gd name="connsiteY917" fmla="*/ 95131 h 6858000"/>
              <a:gd name="connsiteX918" fmla="*/ 3724807 w 7467600"/>
              <a:gd name="connsiteY918" fmla="*/ 272257 h 6858000"/>
              <a:gd name="connsiteX919" fmla="*/ 3726844 w 7467600"/>
              <a:gd name="connsiteY919" fmla="*/ 282988 h 6858000"/>
              <a:gd name="connsiteX920" fmla="*/ 3742664 w 7467600"/>
              <a:gd name="connsiteY920" fmla="*/ 279918 h 6858000"/>
              <a:gd name="connsiteX921" fmla="*/ 4103910 w 7467600"/>
              <a:gd name="connsiteY921" fmla="*/ 1161917 h 6858000"/>
              <a:gd name="connsiteX922" fmla="*/ 4020269 w 7467600"/>
              <a:gd name="connsiteY922" fmla="*/ 1200406 h 6858000"/>
              <a:gd name="connsiteX923" fmla="*/ 3674882 w 7467600"/>
              <a:gd name="connsiteY923" fmla="*/ 488524 h 6858000"/>
              <a:gd name="connsiteX924" fmla="*/ 3132682 w 7467600"/>
              <a:gd name="connsiteY924" fmla="*/ 1072284 h 6858000"/>
              <a:gd name="connsiteX925" fmla="*/ 2716346 w 7467600"/>
              <a:gd name="connsiteY925" fmla="*/ 1276376 h 6858000"/>
              <a:gd name="connsiteX926" fmla="*/ 2716772 w 7467600"/>
              <a:gd name="connsiteY926" fmla="*/ 1255462 h 6858000"/>
              <a:gd name="connsiteX927" fmla="*/ 3471096 w 7467600"/>
              <a:gd name="connsiteY927" fmla="*/ 437072 h 6858000"/>
              <a:gd name="connsiteX928" fmla="*/ 3639057 w 7467600"/>
              <a:gd name="connsiteY928" fmla="*/ 286334 h 6858000"/>
              <a:gd name="connsiteX929" fmla="*/ 3640309 w 7467600"/>
              <a:gd name="connsiteY929" fmla="*/ 284664 h 6858000"/>
              <a:gd name="connsiteX930" fmla="*/ 3646022 w 7467600"/>
              <a:gd name="connsiteY930" fmla="*/ 276711 h 6858000"/>
              <a:gd name="connsiteX931" fmla="*/ 3707943 w 7467600"/>
              <a:gd name="connsiteY931" fmla="*/ 65958 h 6858000"/>
              <a:gd name="connsiteX932" fmla="*/ 3721337 w 7467600"/>
              <a:gd name="connsiteY932" fmla="*/ 0 h 6858000"/>
              <a:gd name="connsiteX933" fmla="*/ 2867960 w 7467600"/>
              <a:gd name="connsiteY933" fmla="*/ 0 h 6858000"/>
              <a:gd name="connsiteX934" fmla="*/ 2926351 w 7467600"/>
              <a:gd name="connsiteY934" fmla="*/ 0 h 6858000"/>
              <a:gd name="connsiteX935" fmla="*/ 2902823 w 7467600"/>
              <a:gd name="connsiteY935" fmla="*/ 262929 h 6858000"/>
              <a:gd name="connsiteX936" fmla="*/ 2940663 w 7467600"/>
              <a:gd name="connsiteY936" fmla="*/ 140884 h 6858000"/>
              <a:gd name="connsiteX937" fmla="*/ 2947039 w 7467600"/>
              <a:gd name="connsiteY937" fmla="*/ 122524 h 6858000"/>
              <a:gd name="connsiteX938" fmla="*/ 2984316 w 7467600"/>
              <a:gd name="connsiteY938" fmla="*/ 0 h 6858000"/>
              <a:gd name="connsiteX939" fmla="*/ 3016114 w 7467600"/>
              <a:gd name="connsiteY939" fmla="*/ 0 h 6858000"/>
              <a:gd name="connsiteX940" fmla="*/ 2979949 w 7467600"/>
              <a:gd name="connsiteY940" fmla="*/ 119274 h 6858000"/>
              <a:gd name="connsiteX941" fmla="*/ 3023879 w 7467600"/>
              <a:gd name="connsiteY941" fmla="*/ 0 h 6858000"/>
              <a:gd name="connsiteX942" fmla="*/ 3105400 w 7467600"/>
              <a:gd name="connsiteY942" fmla="*/ 0 h 6858000"/>
              <a:gd name="connsiteX943" fmla="*/ 3094669 w 7467600"/>
              <a:gd name="connsiteY943" fmla="*/ 30308 h 6858000"/>
              <a:gd name="connsiteX944" fmla="*/ 2901945 w 7467600"/>
              <a:gd name="connsiteY944" fmla="*/ 466538 h 6858000"/>
              <a:gd name="connsiteX945" fmla="*/ 2815209 w 7467600"/>
              <a:gd name="connsiteY945" fmla="*/ 497361 h 6858000"/>
              <a:gd name="connsiteX946" fmla="*/ 2844845 w 7467600"/>
              <a:gd name="connsiteY946" fmla="*/ 127638 h 6858000"/>
              <a:gd name="connsiteX947" fmla="*/ 2867960 w 7467600"/>
              <a:gd name="connsiteY947" fmla="*/ 0 h 6858000"/>
              <a:gd name="connsiteX948" fmla="*/ 1057230 w 7467600"/>
              <a:gd name="connsiteY948" fmla="*/ 0 h 6858000"/>
              <a:gd name="connsiteX949" fmla="*/ 1111003 w 7467600"/>
              <a:gd name="connsiteY949" fmla="*/ 0 h 6858000"/>
              <a:gd name="connsiteX950" fmla="*/ 1125553 w 7467600"/>
              <a:gd name="connsiteY950" fmla="*/ 52588 h 6858000"/>
              <a:gd name="connsiteX951" fmla="*/ 1304276 w 7467600"/>
              <a:gd name="connsiteY951" fmla="*/ 476275 h 6858000"/>
              <a:gd name="connsiteX952" fmla="*/ 1492066 w 7467600"/>
              <a:gd name="connsiteY952" fmla="*/ 886333 h 6858000"/>
              <a:gd name="connsiteX953" fmla="*/ 1423698 w 7467600"/>
              <a:gd name="connsiteY953" fmla="*/ 710817 h 6858000"/>
              <a:gd name="connsiteX954" fmla="*/ 1357609 w 7467600"/>
              <a:gd name="connsiteY954" fmla="*/ 532892 h 6858000"/>
              <a:gd name="connsiteX955" fmla="*/ 1309550 w 7467600"/>
              <a:gd name="connsiteY955" fmla="*/ 374031 h 6858000"/>
              <a:gd name="connsiteX956" fmla="*/ 1193673 w 7467600"/>
              <a:gd name="connsiteY956" fmla="*/ 49533 h 6858000"/>
              <a:gd name="connsiteX957" fmla="*/ 1164391 w 7467600"/>
              <a:gd name="connsiteY957" fmla="*/ 0 h 6858000"/>
              <a:gd name="connsiteX958" fmla="*/ 1200666 w 7467600"/>
              <a:gd name="connsiteY958" fmla="*/ 0 h 6858000"/>
              <a:gd name="connsiteX959" fmla="*/ 1223408 w 7467600"/>
              <a:gd name="connsiteY959" fmla="*/ 38996 h 6858000"/>
              <a:gd name="connsiteX960" fmla="*/ 1339635 w 7467600"/>
              <a:gd name="connsiteY960" fmla="*/ 365517 h 6858000"/>
              <a:gd name="connsiteX961" fmla="*/ 1387469 w 7467600"/>
              <a:gd name="connsiteY961" fmla="*/ 523079 h 6858000"/>
              <a:gd name="connsiteX962" fmla="*/ 1452685 w 7467600"/>
              <a:gd name="connsiteY962" fmla="*/ 699806 h 6858000"/>
              <a:gd name="connsiteX963" fmla="*/ 1492092 w 7467600"/>
              <a:gd name="connsiteY963" fmla="*/ 800424 h 6858000"/>
              <a:gd name="connsiteX964" fmla="*/ 1455302 w 7467600"/>
              <a:gd name="connsiteY964" fmla="*/ 632913 h 6858000"/>
              <a:gd name="connsiteX965" fmla="*/ 1222336 w 7467600"/>
              <a:gd name="connsiteY965" fmla="*/ 9480 h 6858000"/>
              <a:gd name="connsiteX966" fmla="*/ 1214634 w 7467600"/>
              <a:gd name="connsiteY966" fmla="*/ 0 h 6858000"/>
              <a:gd name="connsiteX967" fmla="*/ 1289827 w 7467600"/>
              <a:gd name="connsiteY967" fmla="*/ 0 h 6858000"/>
              <a:gd name="connsiteX968" fmla="*/ 1321076 w 7467600"/>
              <a:gd name="connsiteY968" fmla="*/ 59722 h 6858000"/>
              <a:gd name="connsiteX969" fmla="*/ 1512579 w 7467600"/>
              <a:gd name="connsiteY969" fmla="*/ 626441 h 6858000"/>
              <a:gd name="connsiteX970" fmla="*/ 1506076 w 7467600"/>
              <a:gd name="connsiteY970" fmla="*/ 1089289 h 6858000"/>
              <a:gd name="connsiteX971" fmla="*/ 1486346 w 7467600"/>
              <a:gd name="connsiteY971" fmla="*/ 1079919 h 6858000"/>
              <a:gd name="connsiteX972" fmla="*/ 1070511 w 7467600"/>
              <a:gd name="connsiteY972" fmla="*/ 48609 h 6858000"/>
              <a:gd name="connsiteX973" fmla="*/ 1057230 w 7467600"/>
              <a:gd name="connsiteY973" fmla="*/ 0 h 6858000"/>
              <a:gd name="connsiteX974" fmla="*/ 43151 w 7467600"/>
              <a:gd name="connsiteY974" fmla="*/ 0 h 6858000"/>
              <a:gd name="connsiteX975" fmla="*/ 95283 w 7467600"/>
              <a:gd name="connsiteY975" fmla="*/ 0 h 6858000"/>
              <a:gd name="connsiteX976" fmla="*/ 300708 w 7467600"/>
              <a:gd name="connsiteY976" fmla="*/ 154571 h 6858000"/>
              <a:gd name="connsiteX977" fmla="*/ 530414 w 7467600"/>
              <a:gd name="connsiteY977" fmla="*/ 354673 h 6858000"/>
              <a:gd name="connsiteX978" fmla="*/ 333785 w 7467600"/>
              <a:gd name="connsiteY978" fmla="*/ 161564 h 6858000"/>
              <a:gd name="connsiteX979" fmla="*/ 147005 w 7467600"/>
              <a:gd name="connsiteY979" fmla="*/ 0 h 6858000"/>
              <a:gd name="connsiteX980" fmla="*/ 272509 w 7467600"/>
              <a:gd name="connsiteY980" fmla="*/ 0 h 6858000"/>
              <a:gd name="connsiteX981" fmla="*/ 326276 w 7467600"/>
              <a:gd name="connsiteY981" fmla="*/ 45847 h 6858000"/>
              <a:gd name="connsiteX982" fmla="*/ 823759 w 7467600"/>
              <a:gd name="connsiteY982" fmla="*/ 574145 h 6858000"/>
              <a:gd name="connsiteX983" fmla="*/ 811254 w 7467600"/>
              <a:gd name="connsiteY983" fmla="*/ 665546 h 6858000"/>
              <a:gd name="connsiteX984" fmla="*/ 154042 w 7467600"/>
              <a:gd name="connsiteY984" fmla="*/ 261522 h 6858000"/>
              <a:gd name="connsiteX985" fmla="*/ 13550 w 7467600"/>
              <a:gd name="connsiteY985" fmla="*/ 158423 h 6858000"/>
              <a:gd name="connsiteX986" fmla="*/ 0 w 7467600"/>
              <a:gd name="connsiteY986" fmla="*/ 146618 h 6858000"/>
              <a:gd name="connsiteX987" fmla="*/ 0 w 7467600"/>
              <a:gd name="connsiteY987" fmla="*/ 59161 h 6858000"/>
              <a:gd name="connsiteX988" fmla="*/ 45427 w 7467600"/>
              <a:gd name="connsiteY988" fmla="*/ 101078 h 6858000"/>
              <a:gd name="connsiteX989" fmla="*/ 630103 w 7467600"/>
              <a:gd name="connsiteY989" fmla="*/ 485885 h 6858000"/>
              <a:gd name="connsiteX990" fmla="*/ 532040 w 7467600"/>
              <a:gd name="connsiteY990" fmla="*/ 399359 h 6858000"/>
              <a:gd name="connsiteX991" fmla="*/ 517618 w 7467600"/>
              <a:gd name="connsiteY991" fmla="*/ 385726 h 6858000"/>
              <a:gd name="connsiteX992" fmla="*/ 285074 w 7467600"/>
              <a:gd name="connsiteY992" fmla="*/ 182755 h 6858000"/>
              <a:gd name="connsiteX993" fmla="*/ 43151 w 7467600"/>
              <a:gd name="connsiteY993"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43603 w 7467600"/>
              <a:gd name="connsiteY127" fmla="*/ 51497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1903353 w 7467600"/>
              <a:gd name="connsiteY137" fmla="*/ 5044827 h 6858000"/>
              <a:gd name="connsiteX138" fmla="*/ 1936931 w 7467600"/>
              <a:gd name="connsiteY138" fmla="*/ 5093954 h 6858000"/>
              <a:gd name="connsiteX139" fmla="*/ 2195868 w 7467600"/>
              <a:gd name="connsiteY139" fmla="*/ 5396574 h 6858000"/>
              <a:gd name="connsiteX140" fmla="*/ 2088852 w 7467600"/>
              <a:gd name="connsiteY140" fmla="*/ 5166123 h 6858000"/>
              <a:gd name="connsiteX141" fmla="*/ 1958241 w 7467600"/>
              <a:gd name="connsiteY141" fmla="*/ 5067955 h 6858000"/>
              <a:gd name="connsiteX142" fmla="*/ 1903353 w 7467600"/>
              <a:gd name="connsiteY142" fmla="*/ 5044827 h 6858000"/>
              <a:gd name="connsiteX143" fmla="*/ 1979378 w 7467600"/>
              <a:gd name="connsiteY143" fmla="*/ 4769504 h 6858000"/>
              <a:gd name="connsiteX144" fmla="*/ 2882120 w 7467600"/>
              <a:gd name="connsiteY144" fmla="*/ 5064547 h 6858000"/>
              <a:gd name="connsiteX145" fmla="*/ 2793103 w 7467600"/>
              <a:gd name="connsiteY145" fmla="*/ 5039699 h 6858000"/>
              <a:gd name="connsiteX146" fmla="*/ 2770041 w 7467600"/>
              <a:gd name="connsiteY146" fmla="*/ 5033634 h 6858000"/>
              <a:gd name="connsiteX147" fmla="*/ 1979378 w 7467600"/>
              <a:gd name="connsiteY147" fmla="*/ 4769504 h 6858000"/>
              <a:gd name="connsiteX148" fmla="*/ 1927410 w 7467600"/>
              <a:gd name="connsiteY148" fmla="*/ 4716164 h 6858000"/>
              <a:gd name="connsiteX149" fmla="*/ 1959587 w 7467600"/>
              <a:gd name="connsiteY149" fmla="*/ 4728849 h 6858000"/>
              <a:gd name="connsiteX150" fmla="*/ 2777707 w 7467600"/>
              <a:gd name="connsiteY150" fmla="*/ 5003991 h 6858000"/>
              <a:gd name="connsiteX151" fmla="*/ 2800768 w 7467600"/>
              <a:gd name="connsiteY151" fmla="*/ 5010056 h 6858000"/>
              <a:gd name="connsiteX152" fmla="*/ 2879408 w 7467600"/>
              <a:gd name="connsiteY152" fmla="*/ 5031590 h 6858000"/>
              <a:gd name="connsiteX153" fmla="*/ 2862295 w 7467600"/>
              <a:gd name="connsiteY153" fmla="*/ 5022958 h 6858000"/>
              <a:gd name="connsiteX154" fmla="*/ 2813343 w 7467600"/>
              <a:gd name="connsiteY154" fmla="*/ 4998369 h 6858000"/>
              <a:gd name="connsiteX155" fmla="*/ 2646245 w 7467600"/>
              <a:gd name="connsiteY155" fmla="*/ 4930999 h 6858000"/>
              <a:gd name="connsiteX156" fmla="*/ 1999243 w 7467600"/>
              <a:gd name="connsiteY156" fmla="*/ 4730524 h 6858000"/>
              <a:gd name="connsiteX157" fmla="*/ 1979527 w 7467600"/>
              <a:gd name="connsiteY157" fmla="*/ 4726651 h 6858000"/>
              <a:gd name="connsiteX158" fmla="*/ 1927410 w 7467600"/>
              <a:gd name="connsiteY158" fmla="*/ 4716164 h 6858000"/>
              <a:gd name="connsiteX159" fmla="*/ 1997014 w 7467600"/>
              <a:gd name="connsiteY159" fmla="*/ 4698007 h 6858000"/>
              <a:gd name="connsiteX160" fmla="*/ 2005458 w 7467600"/>
              <a:gd name="connsiteY160" fmla="*/ 4699540 h 6858000"/>
              <a:gd name="connsiteX161" fmla="*/ 2657186 w 7467600"/>
              <a:gd name="connsiteY161" fmla="*/ 4901687 h 6858000"/>
              <a:gd name="connsiteX162" fmla="*/ 2826662 w 7467600"/>
              <a:gd name="connsiteY162" fmla="*/ 4970362 h 6858000"/>
              <a:gd name="connsiteX163" fmla="*/ 2876100 w 7467600"/>
              <a:gd name="connsiteY163" fmla="*/ 4995397 h 6858000"/>
              <a:gd name="connsiteX164" fmla="*/ 3042600 w 7467600"/>
              <a:gd name="connsiteY164" fmla="*/ 5059532 h 6858000"/>
              <a:gd name="connsiteX165" fmla="*/ 1997014 w 7467600"/>
              <a:gd name="connsiteY165" fmla="*/ 4698007 h 6858000"/>
              <a:gd name="connsiteX166" fmla="*/ 2305292 w 7467600"/>
              <a:gd name="connsiteY166" fmla="*/ 4219492 h 6858000"/>
              <a:gd name="connsiteX167" fmla="*/ 3360922 w 7467600"/>
              <a:gd name="connsiteY167" fmla="*/ 4529373 h 6858000"/>
              <a:gd name="connsiteX168" fmla="*/ 3492420 w 7467600"/>
              <a:gd name="connsiteY168" fmla="*/ 4510145 h 6858000"/>
              <a:gd name="connsiteX169" fmla="*/ 3364086 w 7467600"/>
              <a:gd name="connsiteY169" fmla="*/ 4480340 h 6858000"/>
              <a:gd name="connsiteX170" fmla="*/ 3225818 w 7467600"/>
              <a:gd name="connsiteY170" fmla="*/ 4411822 h 6858000"/>
              <a:gd name="connsiteX171" fmla="*/ 3129696 w 7467600"/>
              <a:gd name="connsiteY171" fmla="*/ 4360704 h 6858000"/>
              <a:gd name="connsiteX172" fmla="*/ 2814545 w 7467600"/>
              <a:gd name="connsiteY172" fmla="*/ 4282955 h 6858000"/>
              <a:gd name="connsiteX173" fmla="*/ 2305292 w 7467600"/>
              <a:gd name="connsiteY173" fmla="*/ 4219492 h 6858000"/>
              <a:gd name="connsiteX174" fmla="*/ 2626982 w 7467600"/>
              <a:gd name="connsiteY174" fmla="*/ 4206450 h 6858000"/>
              <a:gd name="connsiteX175" fmla="*/ 2490617 w 7467600"/>
              <a:gd name="connsiteY175" fmla="*/ 4206951 h 6858000"/>
              <a:gd name="connsiteX176" fmla="*/ 2819869 w 7467600"/>
              <a:gd name="connsiteY176" fmla="*/ 4252936 h 6858000"/>
              <a:gd name="connsiteX177" fmla="*/ 3143018 w 7467600"/>
              <a:gd name="connsiteY177" fmla="*/ 4332698 h 6858000"/>
              <a:gd name="connsiteX178" fmla="*/ 3241520 w 7467600"/>
              <a:gd name="connsiteY178" fmla="*/ 4385112 h 6858000"/>
              <a:gd name="connsiteX179" fmla="*/ 3374575 w 7467600"/>
              <a:gd name="connsiteY179" fmla="*/ 4451517 h 6858000"/>
              <a:gd name="connsiteX180" fmla="*/ 3505221 w 7467600"/>
              <a:gd name="connsiteY180" fmla="*/ 4480757 h 6858000"/>
              <a:gd name="connsiteX181" fmla="*/ 2626982 w 7467600"/>
              <a:gd name="connsiteY181" fmla="*/ 4206450 h 6858000"/>
              <a:gd name="connsiteX182" fmla="*/ 1310106 w 7467600"/>
              <a:gd name="connsiteY182" fmla="*/ 3943217 h 6858000"/>
              <a:gd name="connsiteX183" fmla="*/ 854994 w 7467600"/>
              <a:gd name="connsiteY183" fmla="*/ 4399136 h 6858000"/>
              <a:gd name="connsiteX184" fmla="*/ 742462 w 7467600"/>
              <a:gd name="connsiteY184" fmla="*/ 4594648 h 6858000"/>
              <a:gd name="connsiteX185" fmla="*/ 820602 w 7467600"/>
              <a:gd name="connsiteY185" fmla="*/ 4485915 h 6858000"/>
              <a:gd name="connsiteX186" fmla="*/ 878295 w 7467600"/>
              <a:gd name="connsiteY186" fmla="*/ 4403594 h 6858000"/>
              <a:gd name="connsiteX187" fmla="*/ 1240607 w 7467600"/>
              <a:gd name="connsiteY187" fmla="*/ 4010401 h 6858000"/>
              <a:gd name="connsiteX188" fmla="*/ 1310106 w 7467600"/>
              <a:gd name="connsiteY188" fmla="*/ 3943217 h 6858000"/>
              <a:gd name="connsiteX189" fmla="*/ 1423113 w 7467600"/>
              <a:gd name="connsiteY189" fmla="*/ 3874565 h 6858000"/>
              <a:gd name="connsiteX190" fmla="*/ 1260565 w 7467600"/>
              <a:gd name="connsiteY190" fmla="*/ 4031982 h 6858000"/>
              <a:gd name="connsiteX191" fmla="*/ 901900 w 7467600"/>
              <a:gd name="connsiteY191" fmla="*/ 4421236 h 6858000"/>
              <a:gd name="connsiteX192" fmla="*/ 845044 w 7467600"/>
              <a:gd name="connsiteY192" fmla="*/ 4502436 h 6858000"/>
              <a:gd name="connsiteX193" fmla="*/ 685926 w 7467600"/>
              <a:gd name="connsiteY193" fmla="*/ 4703069 h 6858000"/>
              <a:gd name="connsiteX194" fmla="*/ 684248 w 7467600"/>
              <a:gd name="connsiteY194" fmla="*/ 4706721 h 6858000"/>
              <a:gd name="connsiteX195" fmla="*/ 1423113 w 7467600"/>
              <a:gd name="connsiteY195" fmla="*/ 3874565 h 6858000"/>
              <a:gd name="connsiteX196" fmla="*/ 3316479 w 7467600"/>
              <a:gd name="connsiteY196" fmla="*/ 3872136 h 6858000"/>
              <a:gd name="connsiteX197" fmla="*/ 3546806 w 7467600"/>
              <a:gd name="connsiteY197" fmla="*/ 4356139 h 6858000"/>
              <a:gd name="connsiteX198" fmla="*/ 3364433 w 7467600"/>
              <a:gd name="connsiteY198" fmla="*/ 3953121 h 6858000"/>
              <a:gd name="connsiteX199" fmla="*/ 3316479 w 7467600"/>
              <a:gd name="connsiteY199" fmla="*/ 3872136 h 6858000"/>
              <a:gd name="connsiteX200" fmla="*/ 3291335 w 7467600"/>
              <a:gd name="connsiteY200" fmla="*/ 3767420 h 6858000"/>
              <a:gd name="connsiteX201" fmla="*/ 3390805 w 7467600"/>
              <a:gd name="connsiteY201" fmla="*/ 3937163 h 6858000"/>
              <a:gd name="connsiteX202" fmla="*/ 3579062 w 7467600"/>
              <a:gd name="connsiteY202" fmla="*/ 4359040 h 6858000"/>
              <a:gd name="connsiteX203" fmla="*/ 3467355 w 7467600"/>
              <a:gd name="connsiteY203" fmla="*/ 3988130 h 6858000"/>
              <a:gd name="connsiteX204" fmla="*/ 3310753 w 7467600"/>
              <a:gd name="connsiteY204" fmla="*/ 3787140 h 6858000"/>
              <a:gd name="connsiteX205" fmla="*/ 3291335 w 7467600"/>
              <a:gd name="connsiteY205" fmla="*/ 3767420 h 6858000"/>
              <a:gd name="connsiteX206" fmla="*/ 1635889 w 7467600"/>
              <a:gd name="connsiteY206" fmla="*/ 3709494 h 6858000"/>
              <a:gd name="connsiteX207" fmla="*/ 1634800 w 7467600"/>
              <a:gd name="connsiteY207" fmla="*/ 3731111 h 6858000"/>
              <a:gd name="connsiteX208" fmla="*/ 1635889 w 7467600"/>
              <a:gd name="connsiteY208" fmla="*/ 3709494 h 6858000"/>
              <a:gd name="connsiteX209" fmla="*/ 1510397 w 7467600"/>
              <a:gd name="connsiteY209" fmla="*/ 3684705 h 6858000"/>
              <a:gd name="connsiteX210" fmla="*/ 1146550 w 7467600"/>
              <a:gd name="connsiteY210" fmla="*/ 3802012 h 6858000"/>
              <a:gd name="connsiteX211" fmla="*/ 698834 w 7467600"/>
              <a:gd name="connsiteY211" fmla="*/ 3952272 h 6858000"/>
              <a:gd name="connsiteX212" fmla="*/ 34256 w 7467600"/>
              <a:gd name="connsiteY212" fmla="*/ 4347603 h 6858000"/>
              <a:gd name="connsiteX213" fmla="*/ 527241 w 7467600"/>
              <a:gd name="connsiteY213" fmla="*/ 4065078 h 6858000"/>
              <a:gd name="connsiteX214" fmla="*/ 1510397 w 7467600"/>
              <a:gd name="connsiteY214" fmla="*/ 3684705 h 6858000"/>
              <a:gd name="connsiteX215" fmla="*/ 1313114 w 7467600"/>
              <a:gd name="connsiteY215" fmla="*/ 3655216 h 6858000"/>
              <a:gd name="connsiteX216" fmla="*/ 1109304 w 7467600"/>
              <a:gd name="connsiteY216" fmla="*/ 3669030 h 6858000"/>
              <a:gd name="connsiteX217" fmla="*/ 8129 w 7467600"/>
              <a:gd name="connsiteY217" fmla="*/ 4330519 h 6858000"/>
              <a:gd name="connsiteX218" fmla="*/ 687572 w 7467600"/>
              <a:gd name="connsiteY218" fmla="*/ 3925629 h 6858000"/>
              <a:gd name="connsiteX219" fmla="*/ 1138365 w 7467600"/>
              <a:gd name="connsiteY219" fmla="*/ 3774515 h 6858000"/>
              <a:gd name="connsiteX220" fmla="*/ 1505579 w 7467600"/>
              <a:gd name="connsiteY220" fmla="*/ 3655526 h 6858000"/>
              <a:gd name="connsiteX221" fmla="*/ 1313114 w 7467600"/>
              <a:gd name="connsiteY221" fmla="*/ 3655216 h 6858000"/>
              <a:gd name="connsiteX222" fmla="*/ 3655073 w 7467600"/>
              <a:gd name="connsiteY222" fmla="*/ 3650884 h 6858000"/>
              <a:gd name="connsiteX223" fmla="*/ 3989938 w 7467600"/>
              <a:gd name="connsiteY223" fmla="*/ 3991685 h 6858000"/>
              <a:gd name="connsiteX224" fmla="*/ 4393907 w 7467600"/>
              <a:gd name="connsiteY224" fmla="*/ 4261258 h 6858000"/>
              <a:gd name="connsiteX225" fmla="*/ 4648051 w 7467600"/>
              <a:gd name="connsiteY225" fmla="*/ 4374051 h 6858000"/>
              <a:gd name="connsiteX226" fmla="*/ 4383389 w 7467600"/>
              <a:gd name="connsiteY226" fmla="*/ 4184369 h 6858000"/>
              <a:gd name="connsiteX227" fmla="*/ 4165508 w 7467600"/>
              <a:gd name="connsiteY227" fmla="*/ 4035196 h 6858000"/>
              <a:gd name="connsiteX228" fmla="*/ 4068162 w 7467600"/>
              <a:gd name="connsiteY228" fmla="*/ 3953394 h 6858000"/>
              <a:gd name="connsiteX229" fmla="*/ 3981416 w 7467600"/>
              <a:gd name="connsiteY229" fmla="*/ 3880482 h 6858000"/>
              <a:gd name="connsiteX230" fmla="*/ 3800147 w 7467600"/>
              <a:gd name="connsiteY230" fmla="*/ 3749872 h 6858000"/>
              <a:gd name="connsiteX231" fmla="*/ 3655073 w 7467600"/>
              <a:gd name="connsiteY231" fmla="*/ 3650884 h 6858000"/>
              <a:gd name="connsiteX232" fmla="*/ 3670252 w 7467600"/>
              <a:gd name="connsiteY232" fmla="*/ 3622798 h 6858000"/>
              <a:gd name="connsiteX233" fmla="*/ 3817258 w 7467600"/>
              <a:gd name="connsiteY233" fmla="*/ 3723577 h 6858000"/>
              <a:gd name="connsiteX234" fmla="*/ 4000461 w 7467600"/>
              <a:gd name="connsiteY234" fmla="*/ 3855966 h 6858000"/>
              <a:gd name="connsiteX235" fmla="*/ 4088180 w 7467600"/>
              <a:gd name="connsiteY235" fmla="*/ 3929774 h 6858000"/>
              <a:gd name="connsiteX236" fmla="*/ 4184555 w 7467600"/>
              <a:gd name="connsiteY236" fmla="*/ 4010683 h 6858000"/>
              <a:gd name="connsiteX237" fmla="*/ 4399563 w 7467600"/>
              <a:gd name="connsiteY237" fmla="*/ 4158106 h 6858000"/>
              <a:gd name="connsiteX238" fmla="*/ 4684469 w 7467600"/>
              <a:gd name="connsiteY238" fmla="*/ 4364680 h 6858000"/>
              <a:gd name="connsiteX239" fmla="*/ 4690271 w 7467600"/>
              <a:gd name="connsiteY239" fmla="*/ 4370034 h 6858000"/>
              <a:gd name="connsiteX240" fmla="*/ 4136093 w 7467600"/>
              <a:gd name="connsiteY240" fmla="*/ 3858466 h 6858000"/>
              <a:gd name="connsiteX241" fmla="*/ 3670252 w 7467600"/>
              <a:gd name="connsiteY241" fmla="*/ 3622798 h 6858000"/>
              <a:gd name="connsiteX242" fmla="*/ 4440129 w 7467600"/>
              <a:gd name="connsiteY242" fmla="*/ 3448571 h 6858000"/>
              <a:gd name="connsiteX243" fmla="*/ 4856525 w 7467600"/>
              <a:gd name="connsiteY243" fmla="*/ 3915351 h 6858000"/>
              <a:gd name="connsiteX244" fmla="*/ 5059055 w 7467600"/>
              <a:gd name="connsiteY244" fmla="*/ 4108918 h 6858000"/>
              <a:gd name="connsiteX245" fmla="*/ 5290070 w 7467600"/>
              <a:gd name="connsiteY245" fmla="*/ 4263619 h 6858000"/>
              <a:gd name="connsiteX246" fmla="*/ 4834991 w 7467600"/>
              <a:gd name="connsiteY246" fmla="*/ 3830985 h 6858000"/>
              <a:gd name="connsiteX247" fmla="*/ 4440129 w 7467600"/>
              <a:gd name="connsiteY247" fmla="*/ 3448571 h 6858000"/>
              <a:gd name="connsiteX248" fmla="*/ 4441737 w 7467600"/>
              <a:gd name="connsiteY248" fmla="*/ 3399734 h 6858000"/>
              <a:gd name="connsiteX249" fmla="*/ 4431236 w 7467600"/>
              <a:gd name="connsiteY249" fmla="*/ 3400954 h 6858000"/>
              <a:gd name="connsiteX250" fmla="*/ 4557150 w 7467600"/>
              <a:gd name="connsiteY250" fmla="*/ 3510023 h 6858000"/>
              <a:gd name="connsiteX251" fmla="*/ 4856936 w 7467600"/>
              <a:gd name="connsiteY251" fmla="*/ 3809146 h 6858000"/>
              <a:gd name="connsiteX252" fmla="*/ 5111996 w 7467600"/>
              <a:gd name="connsiteY252" fmla="*/ 4065759 h 6858000"/>
              <a:gd name="connsiteX253" fmla="*/ 5388878 w 7467600"/>
              <a:gd name="connsiteY253" fmla="*/ 4300185 h 6858000"/>
              <a:gd name="connsiteX254" fmla="*/ 5425556 w 7467600"/>
              <a:gd name="connsiteY254" fmla="*/ 4308967 h 6858000"/>
              <a:gd name="connsiteX255" fmla="*/ 4943646 w 7467600"/>
              <a:gd name="connsiteY255" fmla="*/ 3822916 h 6858000"/>
              <a:gd name="connsiteX256" fmla="*/ 4594837 w 7467600"/>
              <a:gd name="connsiteY256" fmla="*/ 3532274 h 6858000"/>
              <a:gd name="connsiteX257" fmla="*/ 4441737 w 7467600"/>
              <a:gd name="connsiteY257" fmla="*/ 3399734 h 6858000"/>
              <a:gd name="connsiteX258" fmla="*/ 5425834 w 7467600"/>
              <a:gd name="connsiteY258" fmla="*/ 3162785 h 6858000"/>
              <a:gd name="connsiteX259" fmla="*/ 5401644 w 7467600"/>
              <a:gd name="connsiteY259" fmla="*/ 3617847 h 6858000"/>
              <a:gd name="connsiteX260" fmla="*/ 5467256 w 7467600"/>
              <a:gd name="connsiteY260" fmla="*/ 4175494 h 6858000"/>
              <a:gd name="connsiteX261" fmla="*/ 5448069 w 7467600"/>
              <a:gd name="connsiteY261" fmla="*/ 3567554 h 6858000"/>
              <a:gd name="connsiteX262" fmla="*/ 5425834 w 7467600"/>
              <a:gd name="connsiteY262" fmla="*/ 3162785 h 6858000"/>
              <a:gd name="connsiteX263" fmla="*/ 1318687 w 7467600"/>
              <a:gd name="connsiteY263" fmla="*/ 3113840 h 6858000"/>
              <a:gd name="connsiteX264" fmla="*/ 1066793 w 7467600"/>
              <a:gd name="connsiteY264" fmla="*/ 3212171 h 6858000"/>
              <a:gd name="connsiteX265" fmla="*/ 993319 w 7467600"/>
              <a:gd name="connsiteY265" fmla="*/ 3247648 h 6858000"/>
              <a:gd name="connsiteX266" fmla="*/ 853081 w 7467600"/>
              <a:gd name="connsiteY266" fmla="*/ 3312410 h 6858000"/>
              <a:gd name="connsiteX267" fmla="*/ 805957 w 7467600"/>
              <a:gd name="connsiteY267" fmla="*/ 3330443 h 6858000"/>
              <a:gd name="connsiteX268" fmla="*/ 1318687 w 7467600"/>
              <a:gd name="connsiteY268" fmla="*/ 3113840 h 6858000"/>
              <a:gd name="connsiteX269" fmla="*/ 5453702 w 7467600"/>
              <a:gd name="connsiteY269" fmla="*/ 3090882 h 6858000"/>
              <a:gd name="connsiteX270" fmla="*/ 5480135 w 7467600"/>
              <a:gd name="connsiteY270" fmla="*/ 3565802 h 6858000"/>
              <a:gd name="connsiteX271" fmla="*/ 5499023 w 7467600"/>
              <a:gd name="connsiteY271" fmla="*/ 4166310 h 6858000"/>
              <a:gd name="connsiteX272" fmla="*/ 5547022 w 7467600"/>
              <a:gd name="connsiteY272" fmla="*/ 3607838 h 6858000"/>
              <a:gd name="connsiteX273" fmla="*/ 5515964 w 7467600"/>
              <a:gd name="connsiteY273" fmla="*/ 3378541 h 6858000"/>
              <a:gd name="connsiteX274" fmla="*/ 5453702 w 7467600"/>
              <a:gd name="connsiteY274" fmla="*/ 3090882 h 6858000"/>
              <a:gd name="connsiteX275" fmla="*/ 1238695 w 7467600"/>
              <a:gd name="connsiteY275" fmla="*/ 3076820 h 6858000"/>
              <a:gd name="connsiteX276" fmla="*/ 716371 w 7467600"/>
              <a:gd name="connsiteY276" fmla="*/ 3293249 h 6858000"/>
              <a:gd name="connsiteX277" fmla="*/ 579522 w 7467600"/>
              <a:gd name="connsiteY277" fmla="*/ 3371759 h 6858000"/>
              <a:gd name="connsiteX278" fmla="*/ 600288 w 7467600"/>
              <a:gd name="connsiteY278" fmla="*/ 3365555 h 6858000"/>
              <a:gd name="connsiteX279" fmla="*/ 840692 w 7467600"/>
              <a:gd name="connsiteY279" fmla="*/ 3284921 h 6858000"/>
              <a:gd name="connsiteX280" fmla="*/ 979248 w 7467600"/>
              <a:gd name="connsiteY280" fmla="*/ 3221003 h 6858000"/>
              <a:gd name="connsiteX281" fmla="*/ 1053282 w 7467600"/>
              <a:gd name="connsiteY281" fmla="*/ 3185247 h 6858000"/>
              <a:gd name="connsiteX282" fmla="*/ 1320603 w 7467600"/>
              <a:gd name="connsiteY282" fmla="*/ 3081281 h 6858000"/>
              <a:gd name="connsiteX283" fmla="*/ 1238695 w 7467600"/>
              <a:gd name="connsiteY283" fmla="*/ 3076820 h 6858000"/>
              <a:gd name="connsiteX284" fmla="*/ 5425627 w 7467600"/>
              <a:gd name="connsiteY284" fmla="*/ 2954192 h 6858000"/>
              <a:gd name="connsiteX285" fmla="*/ 5470770 w 7467600"/>
              <a:gd name="connsiteY285" fmla="*/ 3005435 h 6858000"/>
              <a:gd name="connsiteX286" fmla="*/ 5519779 w 7467600"/>
              <a:gd name="connsiteY286" fmla="*/ 4359223 h 6858000"/>
              <a:gd name="connsiteX287" fmla="*/ 5520293 w 7467600"/>
              <a:gd name="connsiteY287" fmla="*/ 4360602 h 6858000"/>
              <a:gd name="connsiteX288" fmla="*/ 5767221 w 7467600"/>
              <a:gd name="connsiteY288" fmla="*/ 4665564 h 6858000"/>
              <a:gd name="connsiteX289" fmla="*/ 6937169 w 7467600"/>
              <a:gd name="connsiteY289" fmla="*/ 4815941 h 6858000"/>
              <a:gd name="connsiteX290" fmla="*/ 6953922 w 7467600"/>
              <a:gd name="connsiteY290" fmla="*/ 4890068 h 6858000"/>
              <a:gd name="connsiteX291" fmla="*/ 6071359 w 7467600"/>
              <a:gd name="connsiteY291" fmla="*/ 4770770 h 6858000"/>
              <a:gd name="connsiteX292" fmla="*/ 6038839 w 7467600"/>
              <a:gd name="connsiteY292" fmla="*/ 4764474 h 6858000"/>
              <a:gd name="connsiteX293" fmla="*/ 6038706 w 7467600"/>
              <a:gd name="connsiteY293" fmla="*/ 4763847 h 6858000"/>
              <a:gd name="connsiteX294" fmla="*/ 6037784 w 7467600"/>
              <a:gd name="connsiteY294" fmla="*/ 4764270 h 6858000"/>
              <a:gd name="connsiteX295" fmla="*/ 6038839 w 7467600"/>
              <a:gd name="connsiteY295" fmla="*/ 4764474 h 6858000"/>
              <a:gd name="connsiteX296" fmla="*/ 6040338 w 7467600"/>
              <a:gd name="connsiteY296" fmla="*/ 4771418 h 6858000"/>
              <a:gd name="connsiteX297" fmla="*/ 6024488 w 7467600"/>
              <a:gd name="connsiteY297" fmla="*/ 4809903 h 6858000"/>
              <a:gd name="connsiteX298" fmla="*/ 5599771 w 7467600"/>
              <a:gd name="connsiteY298" fmla="*/ 5509652 h 6858000"/>
              <a:gd name="connsiteX299" fmla="*/ 5548843 w 7467600"/>
              <a:gd name="connsiteY299" fmla="*/ 5563845 h 6858000"/>
              <a:gd name="connsiteX300" fmla="*/ 5940952 w 7467600"/>
              <a:gd name="connsiteY300" fmla="*/ 6250028 h 6858000"/>
              <a:gd name="connsiteX301" fmla="*/ 6043441 w 7467600"/>
              <a:gd name="connsiteY301" fmla="*/ 6665847 h 6858000"/>
              <a:gd name="connsiteX302" fmla="*/ 6093432 w 7467600"/>
              <a:gd name="connsiteY302" fmla="*/ 6858000 h 6858000"/>
              <a:gd name="connsiteX303" fmla="*/ 6034344 w 7467600"/>
              <a:gd name="connsiteY303" fmla="*/ 6858000 h 6858000"/>
              <a:gd name="connsiteX304" fmla="*/ 6026679 w 7467600"/>
              <a:gd name="connsiteY304" fmla="*/ 6836959 h 6858000"/>
              <a:gd name="connsiteX305" fmla="*/ 5800441 w 7467600"/>
              <a:gd name="connsiteY305" fmla="*/ 6335286 h 6858000"/>
              <a:gd name="connsiteX306" fmla="*/ 5526562 w 7467600"/>
              <a:gd name="connsiteY306" fmla="*/ 5705388 h 6858000"/>
              <a:gd name="connsiteX307" fmla="*/ 5519640 w 7467600"/>
              <a:gd name="connsiteY307" fmla="*/ 5683774 h 6858000"/>
              <a:gd name="connsiteX308" fmla="*/ 5844559 w 7467600"/>
              <a:gd name="connsiteY308" fmla="*/ 6553349 h 6858000"/>
              <a:gd name="connsiteX309" fmla="*/ 5975994 w 7467600"/>
              <a:gd name="connsiteY309" fmla="*/ 6858000 h 6858000"/>
              <a:gd name="connsiteX310" fmla="*/ 5898547 w 7467600"/>
              <a:gd name="connsiteY310" fmla="*/ 6858000 h 6858000"/>
              <a:gd name="connsiteX311" fmla="*/ 5682041 w 7467600"/>
              <a:gd name="connsiteY311" fmla="*/ 6355860 h 6858000"/>
              <a:gd name="connsiteX312" fmla="*/ 5461758 w 7467600"/>
              <a:gd name="connsiteY312" fmla="*/ 5820220 h 6858000"/>
              <a:gd name="connsiteX313" fmla="*/ 5237282 w 7467600"/>
              <a:gd name="connsiteY313" fmla="*/ 6579086 h 6858000"/>
              <a:gd name="connsiteX314" fmla="*/ 5115009 w 7467600"/>
              <a:gd name="connsiteY314" fmla="*/ 6858000 h 6858000"/>
              <a:gd name="connsiteX315" fmla="*/ 5028074 w 7467600"/>
              <a:gd name="connsiteY315" fmla="*/ 6858000 h 6858000"/>
              <a:gd name="connsiteX316" fmla="*/ 5079508 w 7467600"/>
              <a:gd name="connsiteY316" fmla="*/ 6749074 h 6858000"/>
              <a:gd name="connsiteX317" fmla="*/ 5371846 w 7467600"/>
              <a:gd name="connsiteY317" fmla="*/ 5924413 h 6858000"/>
              <a:gd name="connsiteX318" fmla="*/ 5270512 w 7467600"/>
              <a:gd name="connsiteY318" fmla="*/ 6138975 h 6858000"/>
              <a:gd name="connsiteX319" fmla="*/ 5062409 w 7467600"/>
              <a:gd name="connsiteY319" fmla="*/ 6653544 h 6858000"/>
              <a:gd name="connsiteX320" fmla="*/ 5036628 w 7467600"/>
              <a:gd name="connsiteY320" fmla="*/ 6754247 h 6858000"/>
              <a:gd name="connsiteX321" fmla="*/ 5009112 w 7467600"/>
              <a:gd name="connsiteY321" fmla="*/ 6858000 h 6858000"/>
              <a:gd name="connsiteX322" fmla="*/ 4976679 w 7467600"/>
              <a:gd name="connsiteY322" fmla="*/ 6858000 h 6858000"/>
              <a:gd name="connsiteX323" fmla="*/ 5006537 w 7467600"/>
              <a:gd name="connsiteY323" fmla="*/ 6747068 h 6858000"/>
              <a:gd name="connsiteX324" fmla="*/ 5032723 w 7467600"/>
              <a:gd name="connsiteY324" fmla="*/ 6644957 h 6858000"/>
              <a:gd name="connsiteX325" fmla="*/ 5242949 w 7467600"/>
              <a:gd name="connsiteY325" fmla="*/ 6125175 h 6858000"/>
              <a:gd name="connsiteX326" fmla="*/ 5286321 w 7467600"/>
              <a:gd name="connsiteY326" fmla="*/ 6033555 h 6858000"/>
              <a:gd name="connsiteX327" fmla="*/ 5008210 w 7467600"/>
              <a:gd name="connsiteY327" fmla="*/ 6649194 h 6858000"/>
              <a:gd name="connsiteX328" fmla="*/ 4986321 w 7467600"/>
              <a:gd name="connsiteY328" fmla="*/ 6765687 h 6858000"/>
              <a:gd name="connsiteX329" fmla="*/ 4973474 w 7467600"/>
              <a:gd name="connsiteY329" fmla="*/ 6858000 h 6858000"/>
              <a:gd name="connsiteX330" fmla="*/ 4907178 w 7467600"/>
              <a:gd name="connsiteY330" fmla="*/ 6858000 h 6858000"/>
              <a:gd name="connsiteX331" fmla="*/ 4910810 w 7467600"/>
              <a:gd name="connsiteY331" fmla="*/ 6829660 h 6858000"/>
              <a:gd name="connsiteX332" fmla="*/ 4987461 w 7467600"/>
              <a:gd name="connsiteY332" fmla="*/ 6432994 h 6858000"/>
              <a:gd name="connsiteX333" fmla="*/ 5179262 w 7467600"/>
              <a:gd name="connsiteY333" fmla="*/ 6035044 h 6858000"/>
              <a:gd name="connsiteX334" fmla="*/ 4689678 w 7467600"/>
              <a:gd name="connsiteY334" fmla="*/ 6440241 h 6858000"/>
              <a:gd name="connsiteX335" fmla="*/ 4477543 w 7467600"/>
              <a:gd name="connsiteY335" fmla="*/ 6674836 h 6858000"/>
              <a:gd name="connsiteX336" fmla="*/ 4329957 w 7467600"/>
              <a:gd name="connsiteY336" fmla="*/ 6858000 h 6858000"/>
              <a:gd name="connsiteX337" fmla="*/ 4218595 w 7467600"/>
              <a:gd name="connsiteY337" fmla="*/ 6858000 h 6858000"/>
              <a:gd name="connsiteX338" fmla="*/ 4368888 w 7467600"/>
              <a:gd name="connsiteY338" fmla="*/ 6668412 h 6858000"/>
              <a:gd name="connsiteX339" fmla="*/ 4563091 w 7467600"/>
              <a:gd name="connsiteY339" fmla="*/ 6442508 h 6858000"/>
              <a:gd name="connsiteX340" fmla="*/ 5387324 w 7467600"/>
              <a:gd name="connsiteY340" fmla="*/ 5705830 h 6858000"/>
              <a:gd name="connsiteX341" fmla="*/ 5073620 w 7467600"/>
              <a:gd name="connsiteY341" fmla="*/ 5955437 h 6858000"/>
              <a:gd name="connsiteX342" fmla="*/ 4689789 w 7467600"/>
              <a:gd name="connsiteY342" fmla="*/ 6268382 h 6858000"/>
              <a:gd name="connsiteX343" fmla="*/ 4418722 w 7467600"/>
              <a:gd name="connsiteY343" fmla="*/ 6570886 h 6858000"/>
              <a:gd name="connsiteX344" fmla="*/ 4214944 w 7467600"/>
              <a:gd name="connsiteY344" fmla="*/ 6858000 h 6858000"/>
              <a:gd name="connsiteX345" fmla="*/ 4177898 w 7467600"/>
              <a:gd name="connsiteY345" fmla="*/ 6858000 h 6858000"/>
              <a:gd name="connsiteX346" fmla="*/ 4391597 w 7467600"/>
              <a:gd name="connsiteY346" fmla="*/ 6556370 h 6858000"/>
              <a:gd name="connsiteX347" fmla="*/ 4668889 w 7467600"/>
              <a:gd name="connsiteY347" fmla="*/ 6246399 h 6858000"/>
              <a:gd name="connsiteX348" fmla="*/ 5055427 w 7467600"/>
              <a:gd name="connsiteY348" fmla="*/ 5931476 h 6858000"/>
              <a:gd name="connsiteX349" fmla="*/ 5371814 w 7467600"/>
              <a:gd name="connsiteY349" fmla="*/ 5678975 h 6858000"/>
              <a:gd name="connsiteX350" fmla="*/ 4987918 w 7467600"/>
              <a:gd name="connsiteY350" fmla="*/ 5838701 h 6858000"/>
              <a:gd name="connsiteX351" fmla="*/ 4317146 w 7467600"/>
              <a:gd name="connsiteY351" fmla="*/ 6587716 h 6858000"/>
              <a:gd name="connsiteX352" fmla="*/ 4171627 w 7467600"/>
              <a:gd name="connsiteY352" fmla="*/ 6858000 h 6858000"/>
              <a:gd name="connsiteX353" fmla="*/ 4081585 w 7467600"/>
              <a:gd name="connsiteY353" fmla="*/ 6858000 h 6858000"/>
              <a:gd name="connsiteX354" fmla="*/ 4238603 w 7467600"/>
              <a:gd name="connsiteY354" fmla="*/ 6559341 h 6858000"/>
              <a:gd name="connsiteX355" fmla="*/ 4778333 w 7467600"/>
              <a:gd name="connsiteY355" fmla="*/ 5873626 h 6858000"/>
              <a:gd name="connsiteX356" fmla="*/ 5414185 w 7467600"/>
              <a:gd name="connsiteY356" fmla="*/ 5573882 h 6858000"/>
              <a:gd name="connsiteX357" fmla="*/ 5959648 w 7467600"/>
              <a:gd name="connsiteY357" fmla="*/ 4760797 h 6858000"/>
              <a:gd name="connsiteX358" fmla="*/ 5355019 w 7467600"/>
              <a:gd name="connsiteY358" fmla="*/ 4734672 h 6858000"/>
              <a:gd name="connsiteX359" fmla="*/ 5083565 w 7467600"/>
              <a:gd name="connsiteY359" fmla="*/ 5179121 h 6858000"/>
              <a:gd name="connsiteX360" fmla="*/ 4713577 w 7467600"/>
              <a:gd name="connsiteY360" fmla="*/ 5616803 h 6858000"/>
              <a:gd name="connsiteX361" fmla="*/ 3989559 w 7467600"/>
              <a:gd name="connsiteY361" fmla="*/ 6145945 h 6858000"/>
              <a:gd name="connsiteX362" fmla="*/ 3939824 w 7467600"/>
              <a:gd name="connsiteY362" fmla="*/ 6066900 h 6858000"/>
              <a:gd name="connsiteX363" fmla="*/ 4584537 w 7467600"/>
              <a:gd name="connsiteY363" fmla="*/ 5324826 h 6858000"/>
              <a:gd name="connsiteX364" fmla="*/ 5037105 w 7467600"/>
              <a:gd name="connsiteY364" fmla="*/ 5088765 h 6858000"/>
              <a:gd name="connsiteX365" fmla="*/ 5039930 w 7467600"/>
              <a:gd name="connsiteY365" fmla="*/ 5089585 h 6858000"/>
              <a:gd name="connsiteX366" fmla="*/ 5263764 w 7467600"/>
              <a:gd name="connsiteY366" fmla="*/ 4735525 h 6858000"/>
              <a:gd name="connsiteX367" fmla="*/ 4086300 w 7467600"/>
              <a:gd name="connsiteY367" fmla="*/ 4884599 h 6858000"/>
              <a:gd name="connsiteX368" fmla="*/ 4085485 w 7467600"/>
              <a:gd name="connsiteY368" fmla="*/ 4899070 h 6858000"/>
              <a:gd name="connsiteX369" fmla="*/ 3871915 w 7467600"/>
              <a:gd name="connsiteY369" fmla="*/ 5253645 h 6858000"/>
              <a:gd name="connsiteX370" fmla="*/ 3799374 w 7467600"/>
              <a:gd name="connsiteY370" fmla="*/ 5466127 h 6858000"/>
              <a:gd name="connsiteX371" fmla="*/ 3498850 w 7467600"/>
              <a:gd name="connsiteY371" fmla="*/ 6661888 h 6858000"/>
              <a:gd name="connsiteX372" fmla="*/ 3399216 w 7467600"/>
              <a:gd name="connsiteY372" fmla="*/ 6858000 h 6858000"/>
              <a:gd name="connsiteX373" fmla="*/ 3303688 w 7467600"/>
              <a:gd name="connsiteY373" fmla="*/ 6858000 h 6858000"/>
              <a:gd name="connsiteX374" fmla="*/ 3391774 w 7467600"/>
              <a:gd name="connsiteY374" fmla="*/ 6697181 h 6858000"/>
              <a:gd name="connsiteX375" fmla="*/ 3735540 w 7467600"/>
              <a:gd name="connsiteY375" fmla="*/ 5546923 h 6858000"/>
              <a:gd name="connsiteX376" fmla="*/ 3729438 w 7467600"/>
              <a:gd name="connsiteY376" fmla="*/ 5569058 h 6858000"/>
              <a:gd name="connsiteX377" fmla="*/ 3707782 w 7467600"/>
              <a:gd name="connsiteY377" fmla="*/ 5644908 h 6858000"/>
              <a:gd name="connsiteX378" fmla="*/ 3583827 w 7467600"/>
              <a:gd name="connsiteY378" fmla="*/ 6039215 h 6858000"/>
              <a:gd name="connsiteX379" fmla="*/ 3547861 w 7467600"/>
              <a:gd name="connsiteY379" fmla="*/ 6129609 h 6858000"/>
              <a:gd name="connsiteX380" fmla="*/ 3490905 w 7467600"/>
              <a:gd name="connsiteY380" fmla="*/ 6277660 h 6858000"/>
              <a:gd name="connsiteX381" fmla="*/ 3455859 w 7467600"/>
              <a:gd name="connsiteY381" fmla="*/ 6391301 h 6858000"/>
              <a:gd name="connsiteX382" fmla="*/ 3429112 w 7467600"/>
              <a:gd name="connsiteY382" fmla="*/ 6479469 h 6858000"/>
              <a:gd name="connsiteX383" fmla="*/ 3304862 w 7467600"/>
              <a:gd name="connsiteY383" fmla="*/ 6796476 h 6858000"/>
              <a:gd name="connsiteX384" fmla="*/ 3276071 w 7467600"/>
              <a:gd name="connsiteY384" fmla="*/ 6858000 h 6858000"/>
              <a:gd name="connsiteX385" fmla="*/ 3240805 w 7467600"/>
              <a:gd name="connsiteY385" fmla="*/ 6858000 h 6858000"/>
              <a:gd name="connsiteX386" fmla="*/ 3275917 w 7467600"/>
              <a:gd name="connsiteY386" fmla="*/ 6783192 h 6858000"/>
              <a:gd name="connsiteX387" fmla="*/ 3399358 w 7467600"/>
              <a:gd name="connsiteY387" fmla="*/ 6469011 h 6858000"/>
              <a:gd name="connsiteX388" fmla="*/ 3425650 w 7467600"/>
              <a:gd name="connsiteY388" fmla="*/ 6381333 h 6858000"/>
              <a:gd name="connsiteX389" fmla="*/ 3460661 w 7467600"/>
              <a:gd name="connsiteY389" fmla="*/ 6266763 h 6858000"/>
              <a:gd name="connsiteX390" fmla="*/ 3518021 w 7467600"/>
              <a:gd name="connsiteY390" fmla="*/ 6117298 h 6858000"/>
              <a:gd name="connsiteX391" fmla="*/ 3554035 w 7467600"/>
              <a:gd name="connsiteY391" fmla="*/ 6027832 h 6858000"/>
              <a:gd name="connsiteX392" fmla="*/ 3677174 w 7467600"/>
              <a:gd name="connsiteY392" fmla="*/ 5636351 h 6858000"/>
              <a:gd name="connsiteX393" fmla="*/ 3698819 w 7467600"/>
              <a:gd name="connsiteY393" fmla="*/ 5560503 h 6858000"/>
              <a:gd name="connsiteX394" fmla="*/ 3702094 w 7467600"/>
              <a:gd name="connsiteY394" fmla="*/ 5549194 h 6858000"/>
              <a:gd name="connsiteX395" fmla="*/ 3398355 w 7467600"/>
              <a:gd name="connsiteY395" fmla="*/ 6094603 h 6858000"/>
              <a:gd name="connsiteX396" fmla="*/ 3193941 w 7467600"/>
              <a:gd name="connsiteY396" fmla="*/ 6798775 h 6858000"/>
              <a:gd name="connsiteX397" fmla="*/ 3184140 w 7467600"/>
              <a:gd name="connsiteY397" fmla="*/ 6858000 h 6858000"/>
              <a:gd name="connsiteX398" fmla="*/ 3099978 w 7467600"/>
              <a:gd name="connsiteY398" fmla="*/ 6858000 h 6858000"/>
              <a:gd name="connsiteX399" fmla="*/ 3101556 w 7467600"/>
              <a:gd name="connsiteY399" fmla="*/ 6843337 h 6858000"/>
              <a:gd name="connsiteX400" fmla="*/ 3370162 w 7467600"/>
              <a:gd name="connsiteY400" fmla="*/ 5785550 h 6858000"/>
              <a:gd name="connsiteX401" fmla="*/ 3746477 w 7467600"/>
              <a:gd name="connsiteY401" fmla="*/ 5377889 h 6858000"/>
              <a:gd name="connsiteX402" fmla="*/ 3863399 w 7467600"/>
              <a:gd name="connsiteY402" fmla="*/ 5087257 h 6858000"/>
              <a:gd name="connsiteX403" fmla="*/ 3968712 w 7467600"/>
              <a:gd name="connsiteY403" fmla="*/ 4913989 h 6858000"/>
              <a:gd name="connsiteX404" fmla="*/ 2792390 w 7467600"/>
              <a:gd name="connsiteY404" fmla="*/ 5382974 h 6858000"/>
              <a:gd name="connsiteX405" fmla="*/ 2714982 w 7467600"/>
              <a:gd name="connsiteY405" fmla="*/ 5427051 h 6858000"/>
              <a:gd name="connsiteX406" fmla="*/ 2813361 w 7467600"/>
              <a:gd name="connsiteY406" fmla="*/ 6023912 h 6858000"/>
              <a:gd name="connsiteX407" fmla="*/ 2688430 w 7467600"/>
              <a:gd name="connsiteY407" fmla="*/ 6801564 h 6858000"/>
              <a:gd name="connsiteX408" fmla="*/ 2629626 w 7467600"/>
              <a:gd name="connsiteY408" fmla="*/ 6763394 h 6858000"/>
              <a:gd name="connsiteX409" fmla="*/ 2565328 w 7467600"/>
              <a:gd name="connsiteY409" fmla="*/ 5516399 h 6858000"/>
              <a:gd name="connsiteX410" fmla="*/ 1922999 w 7467600"/>
              <a:gd name="connsiteY410" fmla="*/ 5980343 h 6858000"/>
              <a:gd name="connsiteX411" fmla="*/ 1950261 w 7467600"/>
              <a:gd name="connsiteY411" fmla="*/ 6405858 h 6858000"/>
              <a:gd name="connsiteX412" fmla="*/ 2365554 w 7467600"/>
              <a:gd name="connsiteY412" fmla="*/ 6759107 h 6858000"/>
              <a:gd name="connsiteX413" fmla="*/ 2424142 w 7467600"/>
              <a:gd name="connsiteY413" fmla="*/ 6858000 h 6858000"/>
              <a:gd name="connsiteX414" fmla="*/ 2395994 w 7467600"/>
              <a:gd name="connsiteY414" fmla="*/ 6858000 h 6858000"/>
              <a:gd name="connsiteX415" fmla="*/ 2392863 w 7467600"/>
              <a:gd name="connsiteY415" fmla="*/ 6852964 h 6858000"/>
              <a:gd name="connsiteX416" fmla="*/ 2017589 w 7467600"/>
              <a:gd name="connsiteY416" fmla="*/ 6493982 h 6858000"/>
              <a:gd name="connsiteX417" fmla="*/ 2147336 w 7467600"/>
              <a:gd name="connsiteY417" fmla="*/ 6594052 h 6858000"/>
              <a:gd name="connsiteX418" fmla="*/ 2207047 w 7467600"/>
              <a:gd name="connsiteY418" fmla="*/ 6654540 h 6858000"/>
              <a:gd name="connsiteX419" fmla="*/ 2299106 w 7467600"/>
              <a:gd name="connsiteY419" fmla="*/ 6778931 h 6858000"/>
              <a:gd name="connsiteX420" fmla="*/ 2314430 w 7467600"/>
              <a:gd name="connsiteY420" fmla="*/ 6801144 h 6858000"/>
              <a:gd name="connsiteX421" fmla="*/ 2352406 w 7467600"/>
              <a:gd name="connsiteY421" fmla="*/ 6858000 h 6858000"/>
              <a:gd name="connsiteX422" fmla="*/ 2314492 w 7467600"/>
              <a:gd name="connsiteY422" fmla="*/ 6858000 h 6858000"/>
              <a:gd name="connsiteX423" fmla="*/ 2288095 w 7467600"/>
              <a:gd name="connsiteY423" fmla="*/ 6818030 h 6858000"/>
              <a:gd name="connsiteX424" fmla="*/ 2272768 w 7467600"/>
              <a:gd name="connsiteY424" fmla="*/ 6795822 h 6858000"/>
              <a:gd name="connsiteX425" fmla="*/ 2182715 w 7467600"/>
              <a:gd name="connsiteY425" fmla="*/ 6675071 h 6858000"/>
              <a:gd name="connsiteX426" fmla="*/ 2032061 w 7467600"/>
              <a:gd name="connsiteY426" fmla="*/ 6541380 h 6858000"/>
              <a:gd name="connsiteX427" fmla="*/ 2257220 w 7467600"/>
              <a:gd name="connsiteY427" fmla="*/ 6826257 h 6858000"/>
              <a:gd name="connsiteX428" fmla="*/ 2281324 w 7467600"/>
              <a:gd name="connsiteY428" fmla="*/ 6858000 h 6858000"/>
              <a:gd name="connsiteX429" fmla="*/ 2242860 w 7467600"/>
              <a:gd name="connsiteY429" fmla="*/ 6858000 h 6858000"/>
              <a:gd name="connsiteX430" fmla="*/ 2232818 w 7467600"/>
              <a:gd name="connsiteY430" fmla="*/ 6844926 h 6858000"/>
              <a:gd name="connsiteX431" fmla="*/ 1990172 w 7467600"/>
              <a:gd name="connsiteY431" fmla="*/ 6542121 h 6858000"/>
              <a:gd name="connsiteX432" fmla="*/ 2124090 w 7467600"/>
              <a:gd name="connsiteY432" fmla="*/ 6761017 h 6858000"/>
              <a:gd name="connsiteX433" fmla="*/ 2200380 w 7467600"/>
              <a:gd name="connsiteY433" fmla="*/ 6858000 h 6858000"/>
              <a:gd name="connsiteX434" fmla="*/ 2147507 w 7467600"/>
              <a:gd name="connsiteY434" fmla="*/ 6858000 h 6858000"/>
              <a:gd name="connsiteX435" fmla="*/ 2070668 w 7467600"/>
              <a:gd name="connsiteY435" fmla="*/ 6761520 h 6858000"/>
              <a:gd name="connsiteX436" fmla="*/ 1975142 w 7467600"/>
              <a:gd name="connsiteY436" fmla="*/ 6585570 h 6858000"/>
              <a:gd name="connsiteX437" fmla="*/ 2050035 w 7467600"/>
              <a:gd name="connsiteY437" fmla="*/ 6813345 h 6858000"/>
              <a:gd name="connsiteX438" fmla="*/ 2063025 w 7467600"/>
              <a:gd name="connsiteY438" fmla="*/ 6858000 h 6858000"/>
              <a:gd name="connsiteX439" fmla="*/ 2021675 w 7467600"/>
              <a:gd name="connsiteY439" fmla="*/ 6858000 h 6858000"/>
              <a:gd name="connsiteX440" fmla="*/ 2019308 w 7467600"/>
              <a:gd name="connsiteY440" fmla="*/ 6847118 h 6858000"/>
              <a:gd name="connsiteX441" fmla="*/ 1938835 w 7467600"/>
              <a:gd name="connsiteY441" fmla="*/ 6551160 h 6858000"/>
              <a:gd name="connsiteX442" fmla="*/ 1953230 w 7467600"/>
              <a:gd name="connsiteY442" fmla="*/ 6759699 h 6858000"/>
              <a:gd name="connsiteX443" fmla="*/ 1956763 w 7467600"/>
              <a:gd name="connsiteY443" fmla="*/ 6778191 h 6858000"/>
              <a:gd name="connsiteX444" fmla="*/ 1967925 w 7467600"/>
              <a:gd name="connsiteY444" fmla="*/ 6858000 h 6858000"/>
              <a:gd name="connsiteX445" fmla="*/ 1936622 w 7467600"/>
              <a:gd name="connsiteY445" fmla="*/ 6858000 h 6858000"/>
              <a:gd name="connsiteX446" fmla="*/ 1926261 w 7467600"/>
              <a:gd name="connsiteY446" fmla="*/ 6784064 h 6858000"/>
              <a:gd name="connsiteX447" fmla="*/ 1922724 w 7467600"/>
              <a:gd name="connsiteY447" fmla="*/ 6765577 h 6858000"/>
              <a:gd name="connsiteX448" fmla="*/ 1904650 w 7467600"/>
              <a:gd name="connsiteY448" fmla="*/ 6639616 h 6858000"/>
              <a:gd name="connsiteX449" fmla="*/ 1885273 w 7467600"/>
              <a:gd name="connsiteY449" fmla="*/ 6858000 h 6858000"/>
              <a:gd name="connsiteX450" fmla="*/ 1854363 w 7467600"/>
              <a:gd name="connsiteY450" fmla="*/ 6858000 h 6858000"/>
              <a:gd name="connsiteX451" fmla="*/ 1880391 w 7467600"/>
              <a:gd name="connsiteY451" fmla="*/ 6603796 h 6858000"/>
              <a:gd name="connsiteX452" fmla="*/ 1818273 w 7467600"/>
              <a:gd name="connsiteY452" fmla="*/ 6715729 h 6858000"/>
              <a:gd name="connsiteX453" fmla="*/ 1794691 w 7467600"/>
              <a:gd name="connsiteY453" fmla="*/ 6843239 h 6858000"/>
              <a:gd name="connsiteX454" fmla="*/ 1794914 w 7467600"/>
              <a:gd name="connsiteY454" fmla="*/ 6858000 h 6858000"/>
              <a:gd name="connsiteX455" fmla="*/ 1746128 w 7467600"/>
              <a:gd name="connsiteY455" fmla="*/ 6858000 h 6858000"/>
              <a:gd name="connsiteX456" fmla="*/ 1753934 w 7467600"/>
              <a:gd name="connsiteY456" fmla="*/ 6724796 h 6858000"/>
              <a:gd name="connsiteX457" fmla="*/ 1792053 w 7467600"/>
              <a:gd name="connsiteY457" fmla="*/ 6572396 h 6858000"/>
              <a:gd name="connsiteX458" fmla="*/ 1862248 w 7467600"/>
              <a:gd name="connsiteY458" fmla="*/ 6266397 h 6858000"/>
              <a:gd name="connsiteX459" fmla="*/ 1862250 w 7467600"/>
              <a:gd name="connsiteY459" fmla="*/ 6033531 h 6858000"/>
              <a:gd name="connsiteX460" fmla="*/ 1211999 w 7467600"/>
              <a:gd name="connsiteY460" fmla="*/ 6683610 h 6858000"/>
              <a:gd name="connsiteX461" fmla="*/ 1213266 w 7467600"/>
              <a:gd name="connsiteY461" fmla="*/ 6691947 h 6858000"/>
              <a:gd name="connsiteX462" fmla="*/ 1203370 w 7467600"/>
              <a:gd name="connsiteY462" fmla="*/ 6850676 h 6858000"/>
              <a:gd name="connsiteX463" fmla="*/ 1203671 w 7467600"/>
              <a:gd name="connsiteY463" fmla="*/ 6858000 h 6858000"/>
              <a:gd name="connsiteX464" fmla="*/ 1143180 w 7467600"/>
              <a:gd name="connsiteY464" fmla="*/ 6858000 h 6858000"/>
              <a:gd name="connsiteX465" fmla="*/ 1142176 w 7467600"/>
              <a:gd name="connsiteY465" fmla="*/ 6766045 h 6858000"/>
              <a:gd name="connsiteX466" fmla="*/ 1067484 w 7467600"/>
              <a:gd name="connsiteY466" fmla="*/ 6858000 h 6858000"/>
              <a:gd name="connsiteX467" fmla="*/ 953928 w 7467600"/>
              <a:gd name="connsiteY467" fmla="*/ 6858000 h 6858000"/>
              <a:gd name="connsiteX468" fmla="*/ 959715 w 7467600"/>
              <a:gd name="connsiteY468" fmla="*/ 6850185 h 6858000"/>
              <a:gd name="connsiteX469" fmla="*/ 1483788 w 7467600"/>
              <a:gd name="connsiteY469" fmla="*/ 6259174 h 6858000"/>
              <a:gd name="connsiteX470" fmla="*/ 1100671 w 7467600"/>
              <a:gd name="connsiteY470" fmla="*/ 6252137 h 6858000"/>
              <a:gd name="connsiteX471" fmla="*/ 1090144 w 7467600"/>
              <a:gd name="connsiteY471" fmla="*/ 6256748 h 6858000"/>
              <a:gd name="connsiteX472" fmla="*/ 1095872 w 7467600"/>
              <a:gd name="connsiteY472" fmla="*/ 6271892 h 6858000"/>
              <a:gd name="connsiteX473" fmla="*/ 262785 w 7467600"/>
              <a:gd name="connsiteY473" fmla="*/ 6845450 h 6858000"/>
              <a:gd name="connsiteX474" fmla="*/ 209968 w 7467600"/>
              <a:gd name="connsiteY474" fmla="*/ 6770713 h 6858000"/>
              <a:gd name="connsiteX475" fmla="*/ 873460 w 7467600"/>
              <a:gd name="connsiteY475" fmla="*/ 6253768 h 6858000"/>
              <a:gd name="connsiteX476" fmla="*/ 192686 w 7467600"/>
              <a:gd name="connsiteY476" fmla="*/ 5849257 h 6858000"/>
              <a:gd name="connsiteX477" fmla="*/ 4696 w 7467600"/>
              <a:gd name="connsiteY477" fmla="*/ 5697668 h 6858000"/>
              <a:gd name="connsiteX478" fmla="*/ 0 w 7467600"/>
              <a:gd name="connsiteY478" fmla="*/ 5689984 h 6858000"/>
              <a:gd name="connsiteX479" fmla="*/ 0 w 7467600"/>
              <a:gd name="connsiteY479" fmla="*/ 5513472 h 6858000"/>
              <a:gd name="connsiteX480" fmla="*/ 174101 w 7467600"/>
              <a:gd name="connsiteY480" fmla="*/ 5620277 h 6858000"/>
              <a:gd name="connsiteX481" fmla="*/ 891800 w 7467600"/>
              <a:gd name="connsiteY481" fmla="*/ 6036935 h 6858000"/>
              <a:gd name="connsiteX482" fmla="*/ 1072219 w 7467600"/>
              <a:gd name="connsiteY482" fmla="*/ 6169443 h 6858000"/>
              <a:gd name="connsiteX483" fmla="*/ 1074117 w 7467600"/>
              <a:gd name="connsiteY483" fmla="*/ 6170301 h 6858000"/>
              <a:gd name="connsiteX484" fmla="*/ 1083114 w 7467600"/>
              <a:gd name="connsiteY484" fmla="*/ 6174131 h 6858000"/>
              <a:gd name="connsiteX485" fmla="*/ 1543010 w 7467600"/>
              <a:gd name="connsiteY485" fmla="*/ 6191140 h 6858000"/>
              <a:gd name="connsiteX486" fmla="*/ 1551080 w 7467600"/>
              <a:gd name="connsiteY486" fmla="*/ 6195006 h 6858000"/>
              <a:gd name="connsiteX487" fmla="*/ 2345443 w 7467600"/>
              <a:gd name="connsiteY487" fmla="*/ 5549882 h 6858000"/>
              <a:gd name="connsiteX488" fmla="*/ 1721499 w 7467600"/>
              <a:gd name="connsiteY488" fmla="*/ 5599969 h 6858000"/>
              <a:gd name="connsiteX489" fmla="*/ 767716 w 7467600"/>
              <a:gd name="connsiteY489" fmla="*/ 5472768 h 6858000"/>
              <a:gd name="connsiteX490" fmla="*/ 722147 w 7467600"/>
              <a:gd name="connsiteY490" fmla="*/ 5393091 h 6858000"/>
              <a:gd name="connsiteX491" fmla="*/ 1485552 w 7467600"/>
              <a:gd name="connsiteY491" fmla="*/ 5313202 h 6858000"/>
              <a:gd name="connsiteX492" fmla="*/ 2143004 w 7467600"/>
              <a:gd name="connsiteY492" fmla="*/ 5402420 h 6858000"/>
              <a:gd name="connsiteX493" fmla="*/ 1933391 w 7467600"/>
              <a:gd name="connsiteY493" fmla="*/ 5156971 h 6858000"/>
              <a:gd name="connsiteX494" fmla="*/ 1827118 w 7467600"/>
              <a:gd name="connsiteY494" fmla="*/ 4968410 h 6858000"/>
              <a:gd name="connsiteX495" fmla="*/ 1837349 w 7467600"/>
              <a:gd name="connsiteY495" fmla="*/ 4956357 h 6858000"/>
              <a:gd name="connsiteX496" fmla="*/ 2162835 w 7467600"/>
              <a:gd name="connsiteY496" fmla="*/ 5187853 h 6858000"/>
              <a:gd name="connsiteX497" fmla="*/ 2257167 w 7467600"/>
              <a:gd name="connsiteY497" fmla="*/ 5462123 h 6858000"/>
              <a:gd name="connsiteX498" fmla="*/ 2261598 w 7467600"/>
              <a:gd name="connsiteY498" fmla="*/ 5467998 h 6858000"/>
              <a:gd name="connsiteX499" fmla="*/ 2437177 w 7467600"/>
              <a:gd name="connsiteY499" fmla="*/ 5479608 h 6858000"/>
              <a:gd name="connsiteX500" fmla="*/ 2445247 w 7467600"/>
              <a:gd name="connsiteY500" fmla="*/ 5483476 h 6858000"/>
              <a:gd name="connsiteX501" fmla="*/ 2743626 w 7467600"/>
              <a:gd name="connsiteY501" fmla="*/ 5304819 h 6858000"/>
              <a:gd name="connsiteX502" fmla="*/ 3048102 w 7467600"/>
              <a:gd name="connsiteY502" fmla="*/ 5150595 h 6858000"/>
              <a:gd name="connsiteX503" fmla="*/ 1799414 w 7467600"/>
              <a:gd name="connsiteY503" fmla="*/ 4694732 h 6858000"/>
              <a:gd name="connsiteX504" fmla="*/ 1771735 w 7467600"/>
              <a:gd name="connsiteY504" fmla="*/ 4619929 h 6858000"/>
              <a:gd name="connsiteX505" fmla="*/ 3104273 w 7467600"/>
              <a:gd name="connsiteY505" fmla="*/ 5076159 h 6858000"/>
              <a:gd name="connsiteX506" fmla="*/ 3113245 w 7467600"/>
              <a:gd name="connsiteY506" fmla="*/ 5090705 h 6858000"/>
              <a:gd name="connsiteX507" fmla="*/ 3126294 w 7467600"/>
              <a:gd name="connsiteY507" fmla="*/ 5114400 h 6858000"/>
              <a:gd name="connsiteX508" fmla="*/ 3937433 w 7467600"/>
              <a:gd name="connsiteY508" fmla="*/ 4830473 h 6858000"/>
              <a:gd name="connsiteX509" fmla="*/ 3590475 w 7467600"/>
              <a:gd name="connsiteY509" fmla="*/ 4597974 h 6858000"/>
              <a:gd name="connsiteX510" fmla="*/ 3100264 w 7467600"/>
              <a:gd name="connsiteY510" fmla="*/ 4579845 h 6858000"/>
              <a:gd name="connsiteX511" fmla="*/ 2183576 w 7467600"/>
              <a:gd name="connsiteY511" fmla="*/ 4227150 h 6858000"/>
              <a:gd name="connsiteX512" fmla="*/ 2151029 w 7467600"/>
              <a:gd name="connsiteY512" fmla="*/ 4146947 h 6858000"/>
              <a:gd name="connsiteX513" fmla="*/ 3563434 w 7467600"/>
              <a:gd name="connsiteY513" fmla="*/ 4469115 h 6858000"/>
              <a:gd name="connsiteX514" fmla="*/ 3177952 w 7467600"/>
              <a:gd name="connsiteY514" fmla="*/ 3657386 h 6858000"/>
              <a:gd name="connsiteX515" fmla="*/ 3189263 w 7467600"/>
              <a:gd name="connsiteY515" fmla="*/ 3625726 h 6858000"/>
              <a:gd name="connsiteX516" fmla="*/ 3560912 w 7467600"/>
              <a:gd name="connsiteY516" fmla="*/ 4079863 h 6858000"/>
              <a:gd name="connsiteX517" fmla="*/ 3626636 w 7467600"/>
              <a:gd name="connsiteY517" fmla="*/ 4512230 h 6858000"/>
              <a:gd name="connsiteX518" fmla="*/ 3653088 w 7467600"/>
              <a:gd name="connsiteY518" fmla="*/ 4521417 h 6858000"/>
              <a:gd name="connsiteX519" fmla="*/ 3988128 w 7467600"/>
              <a:gd name="connsiteY519" fmla="*/ 4817267 h 6858000"/>
              <a:gd name="connsiteX520" fmla="*/ 4830582 w 7467600"/>
              <a:gd name="connsiteY520" fmla="*/ 4676000 h 6858000"/>
              <a:gd name="connsiteX521" fmla="*/ 4830100 w 7467600"/>
              <a:gd name="connsiteY521" fmla="*/ 4675554 h 6858000"/>
              <a:gd name="connsiteX522" fmla="*/ 4036318 w 7467600"/>
              <a:gd name="connsiteY522" fmla="*/ 4147013 h 6858000"/>
              <a:gd name="connsiteX523" fmla="*/ 3432098 w 7467600"/>
              <a:gd name="connsiteY523" fmla="*/ 3537312 h 6858000"/>
              <a:gd name="connsiteX524" fmla="*/ 3446761 w 7467600"/>
              <a:gd name="connsiteY524" fmla="*/ 3461278 h 6858000"/>
              <a:gd name="connsiteX525" fmla="*/ 4419733 w 7467600"/>
              <a:gd name="connsiteY525" fmla="*/ 3963555 h 6858000"/>
              <a:gd name="connsiteX526" fmla="*/ 4781371 w 7467600"/>
              <a:gd name="connsiteY526" fmla="*/ 4458604 h 6858000"/>
              <a:gd name="connsiteX527" fmla="*/ 4780440 w 7467600"/>
              <a:gd name="connsiteY527" fmla="*/ 4470290 h 6858000"/>
              <a:gd name="connsiteX528" fmla="*/ 4898954 w 7467600"/>
              <a:gd name="connsiteY528" fmla="*/ 4662092 h 6858000"/>
              <a:gd name="connsiteX529" fmla="*/ 4900699 w 7467600"/>
              <a:gd name="connsiteY529" fmla="*/ 4670867 h 6858000"/>
              <a:gd name="connsiteX530" fmla="*/ 5714511 w 7467600"/>
              <a:gd name="connsiteY530" fmla="*/ 4663483 h 6858000"/>
              <a:gd name="connsiteX531" fmla="*/ 5464793 w 7467600"/>
              <a:gd name="connsiteY531" fmla="*/ 4393556 h 6858000"/>
              <a:gd name="connsiteX532" fmla="*/ 5461897 w 7467600"/>
              <a:gd name="connsiteY532" fmla="*/ 4390879 h 6858000"/>
              <a:gd name="connsiteX533" fmla="*/ 4294126 w 7467600"/>
              <a:gd name="connsiteY533" fmla="*/ 3303048 h 6858000"/>
              <a:gd name="connsiteX534" fmla="*/ 4305321 w 7467600"/>
              <a:gd name="connsiteY534" fmla="*/ 3256953 h 6858000"/>
              <a:gd name="connsiteX535" fmla="*/ 4949299 w 7467600"/>
              <a:gd name="connsiteY535" fmla="*/ 3766336 h 6858000"/>
              <a:gd name="connsiteX536" fmla="*/ 5291452 w 7467600"/>
              <a:gd name="connsiteY536" fmla="*/ 4076801 h 6858000"/>
              <a:gd name="connsiteX537" fmla="*/ 5434998 w 7467600"/>
              <a:gd name="connsiteY537" fmla="*/ 4254100 h 6858000"/>
              <a:gd name="connsiteX538" fmla="*/ 5351015 w 7467600"/>
              <a:gd name="connsiteY538" fmla="*/ 3760989 h 6858000"/>
              <a:gd name="connsiteX539" fmla="*/ 5413780 w 7467600"/>
              <a:gd name="connsiteY539" fmla="*/ 2966265 h 6858000"/>
              <a:gd name="connsiteX540" fmla="*/ 5425627 w 7467600"/>
              <a:gd name="connsiteY540" fmla="*/ 2954192 h 6858000"/>
              <a:gd name="connsiteX541" fmla="*/ 6604735 w 7467600"/>
              <a:gd name="connsiteY541" fmla="*/ 2041381 h 6858000"/>
              <a:gd name="connsiteX542" fmla="*/ 7204487 w 7467600"/>
              <a:gd name="connsiteY542" fmla="*/ 2742112 h 6858000"/>
              <a:gd name="connsiteX543" fmla="*/ 7131592 w 7467600"/>
              <a:gd name="connsiteY543" fmla="*/ 2672096 h 6858000"/>
              <a:gd name="connsiteX544" fmla="*/ 6996344 w 7467600"/>
              <a:gd name="connsiteY544" fmla="*/ 2518310 h 6858000"/>
              <a:gd name="connsiteX545" fmla="*/ 6735495 w 7467600"/>
              <a:gd name="connsiteY545" fmla="*/ 2196890 h 6858000"/>
              <a:gd name="connsiteX546" fmla="*/ 6721901 w 7467600"/>
              <a:gd name="connsiteY546" fmla="*/ 2179274 h 6858000"/>
              <a:gd name="connsiteX547" fmla="*/ 6604735 w 7467600"/>
              <a:gd name="connsiteY547" fmla="*/ 2041381 h 6858000"/>
              <a:gd name="connsiteX548" fmla="*/ 6591670 w 7467600"/>
              <a:gd name="connsiteY548" fmla="*/ 1988277 h 6858000"/>
              <a:gd name="connsiteX549" fmla="*/ 6747349 w 7467600"/>
              <a:gd name="connsiteY549" fmla="*/ 2160069 h 6858000"/>
              <a:gd name="connsiteX550" fmla="*/ 6760943 w 7467600"/>
              <a:gd name="connsiteY550" fmla="*/ 2177686 h 6858000"/>
              <a:gd name="connsiteX551" fmla="*/ 7021065 w 7467600"/>
              <a:gd name="connsiteY551" fmla="*/ 2498102 h 6858000"/>
              <a:gd name="connsiteX552" fmla="*/ 7155223 w 7467600"/>
              <a:gd name="connsiteY552" fmla="*/ 2650386 h 6858000"/>
              <a:gd name="connsiteX553" fmla="*/ 7203167 w 7467600"/>
              <a:gd name="connsiteY553" fmla="*/ 2697288 h 6858000"/>
              <a:gd name="connsiteX554" fmla="*/ 6937703 w 7467600"/>
              <a:gd name="connsiteY554" fmla="*/ 2321981 h 6858000"/>
              <a:gd name="connsiteX555" fmla="*/ 6591670 w 7467600"/>
              <a:gd name="connsiteY555" fmla="*/ 1988277 h 6858000"/>
              <a:gd name="connsiteX556" fmla="*/ 5798671 w 7467600"/>
              <a:gd name="connsiteY556" fmla="*/ 1981601 h 6858000"/>
              <a:gd name="connsiteX557" fmla="*/ 5754709 w 7467600"/>
              <a:gd name="connsiteY557" fmla="*/ 2071454 h 6858000"/>
              <a:gd name="connsiteX558" fmla="*/ 5763044 w 7467600"/>
              <a:gd name="connsiteY558" fmla="*/ 2842206 h 6858000"/>
              <a:gd name="connsiteX559" fmla="*/ 5764974 w 7467600"/>
              <a:gd name="connsiteY559" fmla="*/ 2799609 h 6858000"/>
              <a:gd name="connsiteX560" fmla="*/ 5767665 w 7467600"/>
              <a:gd name="connsiteY560" fmla="*/ 2666409 h 6858000"/>
              <a:gd name="connsiteX561" fmla="*/ 5763055 w 7467600"/>
              <a:gd name="connsiteY561" fmla="*/ 2579705 h 6858000"/>
              <a:gd name="connsiteX562" fmla="*/ 5758079 w 7467600"/>
              <a:gd name="connsiteY562" fmla="*/ 2492508 h 6858000"/>
              <a:gd name="connsiteX563" fmla="*/ 5779325 w 7467600"/>
              <a:gd name="connsiteY563" fmla="*/ 2197069 h 6858000"/>
              <a:gd name="connsiteX564" fmla="*/ 5798671 w 7467600"/>
              <a:gd name="connsiteY564" fmla="*/ 1981601 h 6858000"/>
              <a:gd name="connsiteX565" fmla="*/ 5829202 w 7467600"/>
              <a:gd name="connsiteY565" fmla="*/ 1971679 h 6858000"/>
              <a:gd name="connsiteX566" fmla="*/ 5809558 w 7467600"/>
              <a:gd name="connsiteY566" fmla="*/ 2198043 h 6858000"/>
              <a:gd name="connsiteX567" fmla="*/ 5788653 w 7467600"/>
              <a:gd name="connsiteY567" fmla="*/ 2489430 h 6858000"/>
              <a:gd name="connsiteX568" fmla="*/ 5793439 w 7467600"/>
              <a:gd name="connsiteY568" fmla="*/ 2575235 h 6858000"/>
              <a:gd name="connsiteX569" fmla="*/ 5796837 w 7467600"/>
              <a:gd name="connsiteY569" fmla="*/ 2637633 h 6858000"/>
              <a:gd name="connsiteX570" fmla="*/ 5818614 w 7467600"/>
              <a:gd name="connsiteY570" fmla="*/ 2473055 h 6858000"/>
              <a:gd name="connsiteX571" fmla="*/ 5829202 w 7467600"/>
              <a:gd name="connsiteY571" fmla="*/ 1971679 h 6858000"/>
              <a:gd name="connsiteX572" fmla="*/ 5911389 w 7467600"/>
              <a:gd name="connsiteY572" fmla="*/ 1898371 h 6858000"/>
              <a:gd name="connsiteX573" fmla="*/ 6237627 w 7467600"/>
              <a:gd name="connsiteY573" fmla="*/ 2231921 h 6858000"/>
              <a:gd name="connsiteX574" fmla="*/ 5911389 w 7467600"/>
              <a:gd name="connsiteY574" fmla="*/ 1898371 h 6858000"/>
              <a:gd name="connsiteX575" fmla="*/ 6944437 w 7467600"/>
              <a:gd name="connsiteY575" fmla="*/ 1575402 h 6858000"/>
              <a:gd name="connsiteX576" fmla="*/ 6304730 w 7467600"/>
              <a:gd name="connsiteY576" fmla="*/ 1766654 h 6858000"/>
              <a:gd name="connsiteX577" fmla="*/ 6944437 w 7467600"/>
              <a:gd name="connsiteY577" fmla="*/ 1575402 h 6858000"/>
              <a:gd name="connsiteX578" fmla="*/ 7019523 w 7467600"/>
              <a:gd name="connsiteY578" fmla="*/ 1519450 h 6858000"/>
              <a:gd name="connsiteX579" fmla="*/ 6298091 w 7467600"/>
              <a:gd name="connsiteY579" fmla="*/ 1737122 h 6858000"/>
              <a:gd name="connsiteX580" fmla="*/ 7019523 w 7467600"/>
              <a:gd name="connsiteY580" fmla="*/ 1519450 h 6858000"/>
              <a:gd name="connsiteX581" fmla="*/ 2399523 w 7467600"/>
              <a:gd name="connsiteY581" fmla="*/ 1428234 h 6858000"/>
              <a:gd name="connsiteX582" fmla="*/ 2224982 w 7467600"/>
              <a:gd name="connsiteY582" fmla="*/ 1826201 h 6858000"/>
              <a:gd name="connsiteX583" fmla="*/ 2096099 w 7467600"/>
              <a:gd name="connsiteY583" fmla="*/ 2345900 h 6858000"/>
              <a:gd name="connsiteX584" fmla="*/ 2283317 w 7467600"/>
              <a:gd name="connsiteY584" fmla="*/ 1796925 h 6858000"/>
              <a:gd name="connsiteX585" fmla="*/ 2399523 w 7467600"/>
              <a:gd name="connsiteY585" fmla="*/ 1428234 h 6858000"/>
              <a:gd name="connsiteX586" fmla="*/ 2448558 w 7467600"/>
              <a:gd name="connsiteY586" fmla="*/ 1373435 h 6858000"/>
              <a:gd name="connsiteX587" fmla="*/ 2312521 w 7467600"/>
              <a:gd name="connsiteY587" fmla="*/ 1806140 h 6858000"/>
              <a:gd name="connsiteX588" fmla="*/ 2127533 w 7467600"/>
              <a:gd name="connsiteY588" fmla="*/ 2348380 h 6858000"/>
              <a:gd name="connsiteX589" fmla="*/ 2358080 w 7467600"/>
              <a:gd name="connsiteY589" fmla="*/ 1866134 h 6858000"/>
              <a:gd name="connsiteX590" fmla="*/ 2407436 w 7467600"/>
              <a:gd name="connsiteY590" fmla="*/ 1651070 h 6858000"/>
              <a:gd name="connsiteX591" fmla="*/ 2448558 w 7467600"/>
              <a:gd name="connsiteY591" fmla="*/ 1373435 h 6858000"/>
              <a:gd name="connsiteX592" fmla="*/ 278707 w 7467600"/>
              <a:gd name="connsiteY592" fmla="*/ 1352270 h 6858000"/>
              <a:gd name="connsiteX593" fmla="*/ 321570 w 7467600"/>
              <a:gd name="connsiteY593" fmla="*/ 1861610 h 6858000"/>
              <a:gd name="connsiteX594" fmla="*/ 294281 w 7467600"/>
              <a:gd name="connsiteY594" fmla="*/ 1440658 h 6858000"/>
              <a:gd name="connsiteX595" fmla="*/ 278707 w 7467600"/>
              <a:gd name="connsiteY595" fmla="*/ 1352270 h 6858000"/>
              <a:gd name="connsiteX596" fmla="*/ 1423821 w 7467600"/>
              <a:gd name="connsiteY596" fmla="*/ 1351958 h 6858000"/>
              <a:gd name="connsiteX597" fmla="*/ 1638521 w 7467600"/>
              <a:gd name="connsiteY597" fmla="*/ 1908470 h 6858000"/>
              <a:gd name="connsiteX598" fmla="*/ 1754199 w 7467600"/>
              <a:gd name="connsiteY598" fmla="*/ 2149284 h 6858000"/>
              <a:gd name="connsiteX599" fmla="*/ 1908359 w 7467600"/>
              <a:gd name="connsiteY599" fmla="*/ 2364988 h 6858000"/>
              <a:gd name="connsiteX600" fmla="*/ 1647661 w 7467600"/>
              <a:gd name="connsiteY600" fmla="*/ 1825945 h 6858000"/>
              <a:gd name="connsiteX601" fmla="*/ 1423821 w 7467600"/>
              <a:gd name="connsiteY601" fmla="*/ 1351958 h 6858000"/>
              <a:gd name="connsiteX602" fmla="*/ 1431890 w 7467600"/>
              <a:gd name="connsiteY602" fmla="*/ 1306475 h 6858000"/>
              <a:gd name="connsiteX603" fmla="*/ 1507597 w 7467600"/>
              <a:gd name="connsiteY603" fmla="*/ 1446132 h 6858000"/>
              <a:gd name="connsiteX604" fmla="*/ 1674586 w 7467600"/>
              <a:gd name="connsiteY604" fmla="*/ 1813832 h 6858000"/>
              <a:gd name="connsiteX605" fmla="*/ 1815950 w 7467600"/>
              <a:gd name="connsiteY605" fmla="*/ 2128564 h 6858000"/>
              <a:gd name="connsiteX606" fmla="*/ 1984242 w 7467600"/>
              <a:gd name="connsiteY606" fmla="*/ 2430829 h 6858000"/>
              <a:gd name="connsiteX607" fmla="*/ 2014023 w 7467600"/>
              <a:gd name="connsiteY607" fmla="*/ 2450995 h 6858000"/>
              <a:gd name="connsiteX608" fmla="*/ 1747337 w 7467600"/>
              <a:gd name="connsiteY608" fmla="*/ 1855264 h 6858000"/>
              <a:gd name="connsiteX609" fmla="*/ 1533749 w 7467600"/>
              <a:gd name="connsiteY609" fmla="*/ 1478656 h 6858000"/>
              <a:gd name="connsiteX610" fmla="*/ 1431890 w 7467600"/>
              <a:gd name="connsiteY610" fmla="*/ 1306475 h 6858000"/>
              <a:gd name="connsiteX611" fmla="*/ 5052692 w 7467600"/>
              <a:gd name="connsiteY611" fmla="*/ 1292994 h 6858000"/>
              <a:gd name="connsiteX612" fmla="*/ 5200661 w 7467600"/>
              <a:gd name="connsiteY612" fmla="*/ 1635186 h 6858000"/>
              <a:gd name="connsiteX613" fmla="*/ 5297138 w 7467600"/>
              <a:gd name="connsiteY613" fmla="*/ 1906351 h 6858000"/>
              <a:gd name="connsiteX614" fmla="*/ 5052692 w 7467600"/>
              <a:gd name="connsiteY614" fmla="*/ 1292994 h 6858000"/>
              <a:gd name="connsiteX615" fmla="*/ 5009948 w 7467600"/>
              <a:gd name="connsiteY615" fmla="*/ 1273619 h 6858000"/>
              <a:gd name="connsiteX616" fmla="*/ 5121777 w 7467600"/>
              <a:gd name="connsiteY616" fmla="*/ 1654213 h 6858000"/>
              <a:gd name="connsiteX617" fmla="*/ 5293545 w 7467600"/>
              <a:gd name="connsiteY617" fmla="*/ 2072247 h 6858000"/>
              <a:gd name="connsiteX618" fmla="*/ 5294042 w 7467600"/>
              <a:gd name="connsiteY618" fmla="*/ 2065019 h 6858000"/>
              <a:gd name="connsiteX619" fmla="*/ 5171936 w 7467600"/>
              <a:gd name="connsiteY619" fmla="*/ 1647613 h 6858000"/>
              <a:gd name="connsiteX620" fmla="*/ 5009948 w 7467600"/>
              <a:gd name="connsiteY620" fmla="*/ 1273619 h 6858000"/>
              <a:gd name="connsiteX621" fmla="*/ 655236 w 7467600"/>
              <a:gd name="connsiteY621" fmla="*/ 1268632 h 6858000"/>
              <a:gd name="connsiteX622" fmla="*/ 839521 w 7467600"/>
              <a:gd name="connsiteY622" fmla="*/ 1685315 h 6858000"/>
              <a:gd name="connsiteX623" fmla="*/ 1109416 w 7467600"/>
              <a:gd name="connsiteY623" fmla="*/ 2061663 h 6858000"/>
              <a:gd name="connsiteX624" fmla="*/ 1298300 w 7467600"/>
              <a:gd name="connsiteY624" fmla="*/ 2247742 h 6858000"/>
              <a:gd name="connsiteX625" fmla="*/ 1125871 w 7467600"/>
              <a:gd name="connsiteY625" fmla="*/ 1989513 h 6858000"/>
              <a:gd name="connsiteX626" fmla="*/ 981574 w 7467600"/>
              <a:gd name="connsiteY626" fmla="*/ 1783157 h 6858000"/>
              <a:gd name="connsiteX627" fmla="*/ 922198 w 7467600"/>
              <a:gd name="connsiteY627" fmla="*/ 1677437 h 6858000"/>
              <a:gd name="connsiteX628" fmla="*/ 869293 w 7467600"/>
              <a:gd name="connsiteY628" fmla="*/ 1583214 h 6858000"/>
              <a:gd name="connsiteX629" fmla="*/ 751431 w 7467600"/>
              <a:gd name="connsiteY629" fmla="*/ 1405731 h 6858000"/>
              <a:gd name="connsiteX630" fmla="*/ 655236 w 7467600"/>
              <a:gd name="connsiteY630" fmla="*/ 1268632 h 6858000"/>
              <a:gd name="connsiteX631" fmla="*/ 6516292 w 7467600"/>
              <a:gd name="connsiteY631" fmla="*/ 1263064 h 6858000"/>
              <a:gd name="connsiteX632" fmla="*/ 5736320 w 7467600"/>
              <a:gd name="connsiteY632" fmla="*/ 1501803 h 6858000"/>
              <a:gd name="connsiteX633" fmla="*/ 6516292 w 7467600"/>
              <a:gd name="connsiteY633" fmla="*/ 1263064 h 6858000"/>
              <a:gd name="connsiteX634" fmla="*/ 291466 w 7467600"/>
              <a:gd name="connsiteY634" fmla="*/ 1250369 h 6858000"/>
              <a:gd name="connsiteX635" fmla="*/ 323180 w 7467600"/>
              <a:gd name="connsiteY635" fmla="*/ 1435283 h 6858000"/>
              <a:gd name="connsiteX636" fmla="*/ 349381 w 7467600"/>
              <a:gd name="connsiteY636" fmla="*/ 1875041 h 6858000"/>
              <a:gd name="connsiteX637" fmla="*/ 374363 w 7467600"/>
              <a:gd name="connsiteY637" fmla="*/ 1506494 h 6858000"/>
              <a:gd name="connsiteX638" fmla="*/ 302168 w 7467600"/>
              <a:gd name="connsiteY638" fmla="*/ 1274495 h 6858000"/>
              <a:gd name="connsiteX639" fmla="*/ 291466 w 7467600"/>
              <a:gd name="connsiteY639" fmla="*/ 1250369 h 6858000"/>
              <a:gd name="connsiteX640" fmla="*/ 678222 w 7467600"/>
              <a:gd name="connsiteY640" fmla="*/ 1248670 h 6858000"/>
              <a:gd name="connsiteX641" fmla="*/ 775536 w 7467600"/>
              <a:gd name="connsiteY641" fmla="*/ 1388015 h 6858000"/>
              <a:gd name="connsiteX642" fmla="*/ 894529 w 7467600"/>
              <a:gd name="connsiteY642" fmla="*/ 1567739 h 6858000"/>
              <a:gd name="connsiteX643" fmla="*/ 948000 w 7467600"/>
              <a:gd name="connsiteY643" fmla="*/ 1663088 h 6858000"/>
              <a:gd name="connsiteX644" fmla="*/ 1006812 w 7467600"/>
              <a:gd name="connsiteY644" fmla="*/ 1767683 h 6858000"/>
              <a:gd name="connsiteX645" fmla="*/ 1149133 w 7467600"/>
              <a:gd name="connsiteY645" fmla="*/ 1971513 h 6858000"/>
              <a:gd name="connsiteX646" fmla="*/ 1333952 w 7467600"/>
              <a:gd name="connsiteY646" fmla="*/ 2251620 h 6858000"/>
              <a:gd name="connsiteX647" fmla="*/ 1337329 w 7467600"/>
              <a:gd name="connsiteY647" fmla="*/ 2258350 h 6858000"/>
              <a:gd name="connsiteX648" fmla="*/ 1014726 w 7467600"/>
              <a:gd name="connsiteY648" fmla="*/ 1615556 h 6858000"/>
              <a:gd name="connsiteX649" fmla="*/ 678222 w 7467600"/>
              <a:gd name="connsiteY649" fmla="*/ 1248670 h 6858000"/>
              <a:gd name="connsiteX650" fmla="*/ 6691602 w 7467600"/>
              <a:gd name="connsiteY650" fmla="*/ 1140573 h 6858000"/>
              <a:gd name="connsiteX651" fmla="*/ 6571100 w 7467600"/>
              <a:gd name="connsiteY651" fmla="*/ 1183662 h 6858000"/>
              <a:gd name="connsiteX652" fmla="*/ 6241687 w 7467600"/>
              <a:gd name="connsiteY652" fmla="*/ 1257600 h 6858000"/>
              <a:gd name="connsiteX653" fmla="*/ 5693009 w 7467600"/>
              <a:gd name="connsiteY653" fmla="*/ 1478256 h 6858000"/>
              <a:gd name="connsiteX654" fmla="*/ 6548420 w 7467600"/>
              <a:gd name="connsiteY654" fmla="*/ 1214599 h 6858000"/>
              <a:gd name="connsiteX655" fmla="*/ 6605473 w 7467600"/>
              <a:gd name="connsiteY655" fmla="*/ 1184686 h 6858000"/>
              <a:gd name="connsiteX656" fmla="*/ 6691602 w 7467600"/>
              <a:gd name="connsiteY656" fmla="*/ 1140573 h 6858000"/>
              <a:gd name="connsiteX657" fmla="*/ 4002475 w 7467600"/>
              <a:gd name="connsiteY657" fmla="*/ 1037802 h 6858000"/>
              <a:gd name="connsiteX658" fmla="*/ 4000324 w 7467600"/>
              <a:gd name="connsiteY658" fmla="*/ 1039362 h 6858000"/>
              <a:gd name="connsiteX659" fmla="*/ 4002862 w 7467600"/>
              <a:gd name="connsiteY659" fmla="*/ 1042866 h 6858000"/>
              <a:gd name="connsiteX660" fmla="*/ 4002475 w 7467600"/>
              <a:gd name="connsiteY660" fmla="*/ 1037802 h 6858000"/>
              <a:gd name="connsiteX661" fmla="*/ 506322 w 7467600"/>
              <a:gd name="connsiteY661" fmla="*/ 1020997 h 6858000"/>
              <a:gd name="connsiteX662" fmla="*/ 533068 w 7467600"/>
              <a:gd name="connsiteY662" fmla="*/ 1029409 h 6858000"/>
              <a:gd name="connsiteX663" fmla="*/ 1232525 w 7467600"/>
              <a:gd name="connsiteY663" fmla="*/ 1804675 h 6858000"/>
              <a:gd name="connsiteX664" fmla="*/ 1388858 w 7467600"/>
              <a:gd name="connsiteY664" fmla="*/ 2368011 h 6858000"/>
              <a:gd name="connsiteX665" fmla="*/ 1384098 w 7467600"/>
              <a:gd name="connsiteY665" fmla="*/ 2378125 h 6858000"/>
              <a:gd name="connsiteX666" fmla="*/ 1425393 w 7467600"/>
              <a:gd name="connsiteY666" fmla="*/ 2589124 h 6858000"/>
              <a:gd name="connsiteX667" fmla="*/ 1424001 w 7467600"/>
              <a:gd name="connsiteY667" fmla="*/ 2597541 h 6858000"/>
              <a:gd name="connsiteX668" fmla="*/ 2152729 w 7467600"/>
              <a:gd name="connsiteY668" fmla="*/ 2864487 h 6858000"/>
              <a:gd name="connsiteX669" fmla="*/ 2020609 w 7467600"/>
              <a:gd name="connsiteY669" fmla="*/ 2539671 h 6858000"/>
              <a:gd name="connsiteX670" fmla="*/ 2018920 w 7467600"/>
              <a:gd name="connsiteY670" fmla="*/ 2536309 h 6858000"/>
              <a:gd name="connsiteX671" fmla="*/ 1342441 w 7467600"/>
              <a:gd name="connsiteY671" fmla="*/ 1173017 h 6858000"/>
              <a:gd name="connsiteX672" fmla="*/ 1367925 w 7467600"/>
              <a:gd name="connsiteY672" fmla="*/ 1135648 h 6858000"/>
              <a:gd name="connsiteX673" fmla="*/ 1771401 w 7467600"/>
              <a:gd name="connsiteY673" fmla="*/ 1806673 h 6858000"/>
              <a:gd name="connsiteX674" fmla="*/ 1972385 w 7467600"/>
              <a:gd name="connsiteY674" fmla="*/ 2198735 h 6858000"/>
              <a:gd name="connsiteX675" fmla="*/ 2040892 w 7467600"/>
              <a:gd name="connsiteY675" fmla="*/ 2405205 h 6858000"/>
              <a:gd name="connsiteX676" fmla="*/ 2131689 w 7467600"/>
              <a:gd name="connsiteY676" fmla="*/ 1936926 h 6858000"/>
              <a:gd name="connsiteX677" fmla="*/ 2454820 w 7467600"/>
              <a:gd name="connsiteY677" fmla="*/ 1248808 h 6858000"/>
              <a:gd name="connsiteX678" fmla="*/ 2492512 w 7467600"/>
              <a:gd name="connsiteY678" fmla="*/ 1302920 h 6858000"/>
              <a:gd name="connsiteX679" fmla="*/ 2081216 w 7467600"/>
              <a:gd name="connsiteY679" fmla="*/ 2527513 h 6858000"/>
              <a:gd name="connsiteX680" fmla="*/ 2081211 w 7467600"/>
              <a:gd name="connsiteY680" fmla="*/ 2528916 h 6858000"/>
              <a:gd name="connsiteX681" fmla="*/ 2199067 w 7467600"/>
              <a:gd name="connsiteY681" fmla="*/ 2884061 h 6858000"/>
              <a:gd name="connsiteX682" fmla="*/ 3192586 w 7467600"/>
              <a:gd name="connsiteY682" fmla="*/ 3411496 h 6858000"/>
              <a:gd name="connsiteX683" fmla="*/ 3182620 w 7467600"/>
              <a:gd name="connsiteY683" fmla="*/ 3483279 h 6858000"/>
              <a:gd name="connsiteX684" fmla="*/ 2435119 w 7467600"/>
              <a:gd name="connsiteY684" fmla="*/ 3080173 h 6858000"/>
              <a:gd name="connsiteX685" fmla="*/ 2410152 w 7467600"/>
              <a:gd name="connsiteY685" fmla="*/ 3063751 h 6858000"/>
              <a:gd name="connsiteX686" fmla="*/ 2408099 w 7467600"/>
              <a:gd name="connsiteY686" fmla="*/ 3064403 h 6858000"/>
              <a:gd name="connsiteX687" fmla="*/ 2407218 w 7467600"/>
              <a:gd name="connsiteY687" fmla="*/ 3070324 h 6858000"/>
              <a:gd name="connsiteX688" fmla="*/ 2380138 w 7467600"/>
              <a:gd name="connsiteY688" fmla="*/ 3099341 h 6858000"/>
              <a:gd name="connsiteX689" fmla="*/ 1765923 w 7467600"/>
              <a:gd name="connsiteY689" fmla="*/ 3581043 h 6858000"/>
              <a:gd name="connsiteX690" fmla="*/ 1702258 w 7467600"/>
              <a:gd name="connsiteY690" fmla="*/ 3612286 h 6858000"/>
              <a:gd name="connsiteX691" fmla="*/ 1538370 w 7467600"/>
              <a:gd name="connsiteY691" fmla="*/ 3811804 h 6858000"/>
              <a:gd name="connsiteX692" fmla="*/ 542867 w 7467600"/>
              <a:gd name="connsiteY692" fmla="*/ 4944092 h 6858000"/>
              <a:gd name="connsiteX693" fmla="*/ 515800 w 7467600"/>
              <a:gd name="connsiteY693" fmla="*/ 4862180 h 6858000"/>
              <a:gd name="connsiteX694" fmla="*/ 909145 w 7467600"/>
              <a:gd name="connsiteY694" fmla="*/ 4199225 h 6858000"/>
              <a:gd name="connsiteX695" fmla="*/ 1214067 w 7467600"/>
              <a:gd name="connsiteY695" fmla="*/ 3908561 h 6858000"/>
              <a:gd name="connsiteX696" fmla="*/ 640967 w 7467600"/>
              <a:gd name="connsiteY696" fmla="*/ 4105601 h 6858000"/>
              <a:gd name="connsiteX697" fmla="*/ 112563 w 7467600"/>
              <a:gd name="connsiteY697" fmla="*/ 4396952 h 6858000"/>
              <a:gd name="connsiteX698" fmla="*/ 0 w 7467600"/>
              <a:gd name="connsiteY698" fmla="*/ 4466006 h 6858000"/>
              <a:gd name="connsiteX699" fmla="*/ 0 w 7467600"/>
              <a:gd name="connsiteY699" fmla="*/ 4233763 h 6858000"/>
              <a:gd name="connsiteX700" fmla="*/ 36881 w 7467600"/>
              <a:gd name="connsiteY700" fmla="*/ 4200118 h 6858000"/>
              <a:gd name="connsiteX701" fmla="*/ 910534 w 7467600"/>
              <a:gd name="connsiteY701" fmla="*/ 3629753 h 6858000"/>
              <a:gd name="connsiteX702" fmla="*/ 1578717 w 7467600"/>
              <a:gd name="connsiteY702" fmla="*/ 3575982 h 6858000"/>
              <a:gd name="connsiteX703" fmla="*/ 2338780 w 7467600"/>
              <a:gd name="connsiteY703" fmla="*/ 3033725 h 6858000"/>
              <a:gd name="connsiteX704" fmla="*/ 1807991 w 7467600"/>
              <a:gd name="connsiteY704" fmla="*/ 2807184 h 6858000"/>
              <a:gd name="connsiteX705" fmla="*/ 1416358 w 7467600"/>
              <a:gd name="connsiteY705" fmla="*/ 3112571 h 6858000"/>
              <a:gd name="connsiteX706" fmla="*/ 939066 w 7467600"/>
              <a:gd name="connsiteY706" fmla="*/ 3378798 h 6858000"/>
              <a:gd name="connsiteX707" fmla="*/ 115099 w 7467600"/>
              <a:gd name="connsiteY707" fmla="*/ 3607650 h 6858000"/>
              <a:gd name="connsiteX708" fmla="*/ 97284 w 7467600"/>
              <a:gd name="connsiteY708" fmla="*/ 3520393 h 6858000"/>
              <a:gd name="connsiteX709" fmla="*/ 922050 w 7467600"/>
              <a:gd name="connsiteY709" fmla="*/ 3074867 h 6858000"/>
              <a:gd name="connsiteX710" fmla="*/ 1405265 w 7467600"/>
              <a:gd name="connsiteY710" fmla="*/ 3016319 h 6858000"/>
              <a:gd name="connsiteX711" fmla="*/ 1407512 w 7467600"/>
              <a:gd name="connsiteY711" fmla="*/ 3018001 h 6858000"/>
              <a:gd name="connsiteX712" fmla="*/ 1726266 w 7467600"/>
              <a:gd name="connsiteY712" fmla="*/ 2777274 h 6858000"/>
              <a:gd name="connsiteX713" fmla="*/ 625390 w 7467600"/>
              <a:gd name="connsiteY713" fmla="*/ 2514541 h 6858000"/>
              <a:gd name="connsiteX714" fmla="*/ 619799 w 7467600"/>
              <a:gd name="connsiteY714" fmla="*/ 2527180 h 6858000"/>
              <a:gd name="connsiteX715" fmla="*/ 310030 w 7467600"/>
              <a:gd name="connsiteY715" fmla="*/ 2771818 h 6858000"/>
              <a:gd name="connsiteX716" fmla="*/ 173877 w 7467600"/>
              <a:gd name="connsiteY716" fmla="*/ 2937056 h 6858000"/>
              <a:gd name="connsiteX717" fmla="*/ 77889 w 7467600"/>
              <a:gd name="connsiteY717" fmla="*/ 3138440 h 6858000"/>
              <a:gd name="connsiteX718" fmla="*/ 0 w 7467600"/>
              <a:gd name="connsiteY718" fmla="*/ 3271395 h 6858000"/>
              <a:gd name="connsiteX719" fmla="*/ 0 w 7467600"/>
              <a:gd name="connsiteY719" fmla="*/ 3153002 h 6858000"/>
              <a:gd name="connsiteX720" fmla="*/ 2386 w 7467600"/>
              <a:gd name="connsiteY720" fmla="*/ 3149203 h 6858000"/>
              <a:gd name="connsiteX721" fmla="*/ 89753 w 7467600"/>
              <a:gd name="connsiteY721" fmla="*/ 2987702 h 6858000"/>
              <a:gd name="connsiteX722" fmla="*/ 76869 w 7467600"/>
              <a:gd name="connsiteY722" fmla="*/ 3005404 h 6858000"/>
              <a:gd name="connsiteX723" fmla="*/ 32049 w 7467600"/>
              <a:gd name="connsiteY723" fmla="*/ 3065814 h 6858000"/>
              <a:gd name="connsiteX724" fmla="*/ 0 w 7467600"/>
              <a:gd name="connsiteY724" fmla="*/ 3108744 h 6858000"/>
              <a:gd name="connsiteX725" fmla="*/ 0 w 7467600"/>
              <a:gd name="connsiteY725" fmla="*/ 3058059 h 6858000"/>
              <a:gd name="connsiteX726" fmla="*/ 7610 w 7467600"/>
              <a:gd name="connsiteY726" fmla="*/ 3047889 h 6858000"/>
              <a:gd name="connsiteX727" fmla="*/ 52419 w 7467600"/>
              <a:gd name="connsiteY727" fmla="*/ 2987479 h 6858000"/>
              <a:gd name="connsiteX728" fmla="*/ 59142 w 7467600"/>
              <a:gd name="connsiteY728" fmla="*/ 2978488 h 6858000"/>
              <a:gd name="connsiteX729" fmla="*/ 0 w 7467600"/>
              <a:gd name="connsiteY729" fmla="*/ 3015334 h 6858000"/>
              <a:gd name="connsiteX730" fmla="*/ 0 w 7467600"/>
              <a:gd name="connsiteY730" fmla="*/ 2914286 h 6858000"/>
              <a:gd name="connsiteX731" fmla="*/ 36383 w 7467600"/>
              <a:gd name="connsiteY731" fmla="*/ 2901128 h 6858000"/>
              <a:gd name="connsiteX732" fmla="*/ 156329 w 7467600"/>
              <a:gd name="connsiteY732" fmla="*/ 2840533 h 6858000"/>
              <a:gd name="connsiteX733" fmla="*/ 358355 w 7467600"/>
              <a:gd name="connsiteY733" fmla="*/ 2620471 h 6858000"/>
              <a:gd name="connsiteX734" fmla="*/ 510577 w 7467600"/>
              <a:gd name="connsiteY734" fmla="*/ 2501244 h 6858000"/>
              <a:gd name="connsiteX735" fmla="*/ 211967 w 7467600"/>
              <a:gd name="connsiteY735" fmla="*/ 2479171 h 6858000"/>
              <a:gd name="connsiteX736" fmla="*/ 0 w 7467600"/>
              <a:gd name="connsiteY736" fmla="*/ 2476398 h 6858000"/>
              <a:gd name="connsiteX737" fmla="*/ 0 w 7467600"/>
              <a:gd name="connsiteY737" fmla="*/ 2389189 h 6858000"/>
              <a:gd name="connsiteX738" fmla="*/ 103062 w 7467600"/>
              <a:gd name="connsiteY738" fmla="*/ 2389518 h 6858000"/>
              <a:gd name="connsiteX739" fmla="*/ 510734 w 7467600"/>
              <a:gd name="connsiteY739" fmla="*/ 2416201 h 6858000"/>
              <a:gd name="connsiteX740" fmla="*/ 279257 w 7467600"/>
              <a:gd name="connsiteY740" fmla="*/ 2092102 h 6858000"/>
              <a:gd name="connsiteX741" fmla="*/ 65265 w 7467600"/>
              <a:gd name="connsiteY741" fmla="*/ 2006049 h 6858000"/>
              <a:gd name="connsiteX742" fmla="*/ 0 w 7467600"/>
              <a:gd name="connsiteY742" fmla="*/ 1982532 h 6858000"/>
              <a:gd name="connsiteX743" fmla="*/ 0 w 7467600"/>
              <a:gd name="connsiteY743" fmla="*/ 1912789 h 6858000"/>
              <a:gd name="connsiteX744" fmla="*/ 97460 w 7467600"/>
              <a:gd name="connsiteY744" fmla="*/ 1953725 h 6858000"/>
              <a:gd name="connsiteX745" fmla="*/ 221272 w 7467600"/>
              <a:gd name="connsiteY745" fmla="*/ 1980766 h 6858000"/>
              <a:gd name="connsiteX746" fmla="*/ 116765 w 7467600"/>
              <a:gd name="connsiteY746" fmla="*/ 1911033 h 6858000"/>
              <a:gd name="connsiteX747" fmla="*/ 16405 w 7467600"/>
              <a:gd name="connsiteY747" fmla="*/ 1803412 h 6858000"/>
              <a:gd name="connsiteX748" fmla="*/ 0 w 7467600"/>
              <a:gd name="connsiteY748" fmla="*/ 1784777 h 6858000"/>
              <a:gd name="connsiteX749" fmla="*/ 0 w 7467600"/>
              <a:gd name="connsiteY749" fmla="*/ 1740082 h 6858000"/>
              <a:gd name="connsiteX750" fmla="*/ 39394 w 7467600"/>
              <a:gd name="connsiteY750" fmla="*/ 1784856 h 6858000"/>
              <a:gd name="connsiteX751" fmla="*/ 135813 w 7467600"/>
              <a:gd name="connsiteY751" fmla="*/ 1888838 h 6858000"/>
              <a:gd name="connsiteX752" fmla="*/ 242575 w 7467600"/>
              <a:gd name="connsiteY752" fmla="*/ 1958841 h 6858000"/>
              <a:gd name="connsiteX753" fmla="*/ 82197 w 7467600"/>
              <a:gd name="connsiteY753" fmla="*/ 1754826 h 6858000"/>
              <a:gd name="connsiteX754" fmla="*/ 0 w 7467600"/>
              <a:gd name="connsiteY754" fmla="*/ 1679650 h 6858000"/>
              <a:gd name="connsiteX755" fmla="*/ 0 w 7467600"/>
              <a:gd name="connsiteY755" fmla="*/ 1602463 h 6858000"/>
              <a:gd name="connsiteX756" fmla="*/ 84689 w 7467600"/>
              <a:gd name="connsiteY756" fmla="*/ 1677442 h 6858000"/>
              <a:gd name="connsiteX757" fmla="*/ 298437 w 7467600"/>
              <a:gd name="connsiteY757" fmla="*/ 1968019 h 6858000"/>
              <a:gd name="connsiteX758" fmla="*/ 227269 w 7467600"/>
              <a:gd name="connsiteY758" fmla="*/ 1114064 h 6858000"/>
              <a:gd name="connsiteX759" fmla="*/ 248003 w 7467600"/>
              <a:gd name="connsiteY759" fmla="*/ 1089613 h 6858000"/>
              <a:gd name="connsiteX760" fmla="*/ 427020 w 7467600"/>
              <a:gd name="connsiteY760" fmla="*/ 1619803 h 6858000"/>
              <a:gd name="connsiteX761" fmla="*/ 340345 w 7467600"/>
              <a:gd name="connsiteY761" fmla="*/ 2027739 h 6858000"/>
              <a:gd name="connsiteX762" fmla="*/ 360865 w 7467600"/>
              <a:gd name="connsiteY762" fmla="*/ 2044827 h 6858000"/>
              <a:gd name="connsiteX763" fmla="*/ 560414 w 7467600"/>
              <a:gd name="connsiteY763" fmla="*/ 2421457 h 6858000"/>
              <a:gd name="connsiteX764" fmla="*/ 1359703 w 7467600"/>
              <a:gd name="connsiteY764" fmla="*/ 2578554 h 6858000"/>
              <a:gd name="connsiteX765" fmla="*/ 1359422 w 7467600"/>
              <a:gd name="connsiteY765" fmla="*/ 2577994 h 6858000"/>
              <a:gd name="connsiteX766" fmla="*/ 828701 w 7467600"/>
              <a:gd name="connsiteY766" fmla="*/ 1839520 h 6858000"/>
              <a:gd name="connsiteX767" fmla="*/ 494427 w 7467600"/>
              <a:gd name="connsiteY767" fmla="*/ 1092333 h 6858000"/>
              <a:gd name="connsiteX768" fmla="*/ 506322 w 7467600"/>
              <a:gd name="connsiteY768" fmla="*/ 1020997 h 6858000"/>
              <a:gd name="connsiteX769" fmla="*/ 4570198 w 7467600"/>
              <a:gd name="connsiteY769" fmla="*/ 978081 h 6858000"/>
              <a:gd name="connsiteX770" fmla="*/ 4523691 w 7467600"/>
              <a:gd name="connsiteY770" fmla="*/ 1127776 h 6858000"/>
              <a:gd name="connsiteX771" fmla="*/ 4509875 w 7467600"/>
              <a:gd name="connsiteY771" fmla="*/ 1167552 h 6858000"/>
              <a:gd name="connsiteX772" fmla="*/ 4478168 w 7467600"/>
              <a:gd name="connsiteY772" fmla="*/ 1260735 h 6858000"/>
              <a:gd name="connsiteX773" fmla="*/ 4409309 w 7467600"/>
              <a:gd name="connsiteY773" fmla="*/ 1666996 h 6858000"/>
              <a:gd name="connsiteX774" fmla="*/ 4370031 w 7467600"/>
              <a:gd name="connsiteY774" fmla="*/ 1955666 h 6858000"/>
              <a:gd name="connsiteX775" fmla="*/ 4570198 w 7467600"/>
              <a:gd name="connsiteY775" fmla="*/ 978081 h 6858000"/>
              <a:gd name="connsiteX776" fmla="*/ 4557898 w 7467600"/>
              <a:gd name="connsiteY776" fmla="*/ 900011 h 6858000"/>
              <a:gd name="connsiteX777" fmla="*/ 4344840 w 7467600"/>
              <a:gd name="connsiteY777" fmla="*/ 1922038 h 6858000"/>
              <a:gd name="connsiteX778" fmla="*/ 4378710 w 7467600"/>
              <a:gd name="connsiteY778" fmla="*/ 1665516 h 6858000"/>
              <a:gd name="connsiteX779" fmla="*/ 4448798 w 7467600"/>
              <a:gd name="connsiteY779" fmla="*/ 1253024 h 6858000"/>
              <a:gd name="connsiteX780" fmla="*/ 4480315 w 7467600"/>
              <a:gd name="connsiteY780" fmla="*/ 1158454 h 6858000"/>
              <a:gd name="connsiteX781" fmla="*/ 4494133 w 7467600"/>
              <a:gd name="connsiteY781" fmla="*/ 1118676 h 6858000"/>
              <a:gd name="connsiteX782" fmla="*/ 4557898 w 7467600"/>
              <a:gd name="connsiteY782" fmla="*/ 900011 h 6858000"/>
              <a:gd name="connsiteX783" fmla="*/ 5870151 w 7467600"/>
              <a:gd name="connsiteY783" fmla="*/ 898890 h 6858000"/>
              <a:gd name="connsiteX784" fmla="*/ 5861335 w 7467600"/>
              <a:gd name="connsiteY784" fmla="*/ 899177 h 6858000"/>
              <a:gd name="connsiteX785" fmla="*/ 5843702 w 7467600"/>
              <a:gd name="connsiteY785" fmla="*/ 899748 h 6858000"/>
              <a:gd name="connsiteX786" fmla="*/ 5651107 w 7467600"/>
              <a:gd name="connsiteY786" fmla="*/ 920306 h 6858000"/>
              <a:gd name="connsiteX787" fmla="*/ 5459407 w 7467600"/>
              <a:gd name="connsiteY787" fmla="*/ 940975 h 6858000"/>
              <a:gd name="connsiteX788" fmla="*/ 5374846 w 7467600"/>
              <a:gd name="connsiteY788" fmla="*/ 941988 h 6858000"/>
              <a:gd name="connsiteX789" fmla="*/ 5256105 w 7467600"/>
              <a:gd name="connsiteY789" fmla="*/ 945632 h 6858000"/>
              <a:gd name="connsiteX790" fmla="*/ 5107071 w 7467600"/>
              <a:gd name="connsiteY790" fmla="*/ 969720 h 6858000"/>
              <a:gd name="connsiteX791" fmla="*/ 4998681 w 7467600"/>
              <a:gd name="connsiteY791" fmla="*/ 988771 h 6858000"/>
              <a:gd name="connsiteX792" fmla="*/ 5870151 w 7467600"/>
              <a:gd name="connsiteY792" fmla="*/ 898890 h 6858000"/>
              <a:gd name="connsiteX793" fmla="*/ 5504425 w 7467600"/>
              <a:gd name="connsiteY793" fmla="*/ 848067 h 6858000"/>
              <a:gd name="connsiteX794" fmla="*/ 4968849 w 7467600"/>
              <a:gd name="connsiteY794" fmla="*/ 962318 h 6858000"/>
              <a:gd name="connsiteX795" fmla="*/ 5104039 w 7467600"/>
              <a:gd name="connsiteY795" fmla="*/ 940634 h 6858000"/>
              <a:gd name="connsiteX796" fmla="*/ 5256311 w 7467600"/>
              <a:gd name="connsiteY796" fmla="*/ 916490 h 6858000"/>
              <a:gd name="connsiteX797" fmla="*/ 5377381 w 7467600"/>
              <a:gd name="connsiteY797" fmla="*/ 912671 h 6858000"/>
              <a:gd name="connsiteX798" fmla="*/ 5460148 w 7467600"/>
              <a:gd name="connsiteY798" fmla="*/ 911442 h 6858000"/>
              <a:gd name="connsiteX799" fmla="*/ 5648971 w 7467600"/>
              <a:gd name="connsiteY799" fmla="*/ 891331 h 6858000"/>
              <a:gd name="connsiteX800" fmla="*/ 5844807 w 7467600"/>
              <a:gd name="connsiteY800" fmla="*/ 870718 h 6858000"/>
              <a:gd name="connsiteX801" fmla="*/ 5862975 w 7467600"/>
              <a:gd name="connsiteY801" fmla="*/ 869756 h 6858000"/>
              <a:gd name="connsiteX802" fmla="*/ 5920887 w 7467600"/>
              <a:gd name="connsiteY802" fmla="*/ 865929 h 6858000"/>
              <a:gd name="connsiteX803" fmla="*/ 5504425 w 7467600"/>
              <a:gd name="connsiteY803" fmla="*/ 848067 h 6858000"/>
              <a:gd name="connsiteX804" fmla="*/ 3607114 w 7467600"/>
              <a:gd name="connsiteY804" fmla="*/ 467441 h 6858000"/>
              <a:gd name="connsiteX805" fmla="*/ 3296242 w 7467600"/>
              <a:gd name="connsiteY805" fmla="*/ 807991 h 6858000"/>
              <a:gd name="connsiteX806" fmla="*/ 3174674 w 7467600"/>
              <a:gd name="connsiteY806" fmla="*/ 919759 h 6858000"/>
              <a:gd name="connsiteX807" fmla="*/ 3042978 w 7467600"/>
              <a:gd name="connsiteY807" fmla="*/ 1054894 h 6858000"/>
              <a:gd name="connsiteX808" fmla="*/ 2968914 w 7467600"/>
              <a:gd name="connsiteY808" fmla="*/ 1133756 h 6858000"/>
              <a:gd name="connsiteX809" fmla="*/ 3103823 w 7467600"/>
              <a:gd name="connsiteY809" fmla="*/ 1026814 h 6858000"/>
              <a:gd name="connsiteX810" fmla="*/ 3607114 w 7467600"/>
              <a:gd name="connsiteY810" fmla="*/ 467441 h 6858000"/>
              <a:gd name="connsiteX811" fmla="*/ 3744487 w 7467600"/>
              <a:gd name="connsiteY811" fmla="*/ 383136 h 6858000"/>
              <a:gd name="connsiteX812" fmla="*/ 3970213 w 7467600"/>
              <a:gd name="connsiteY812" fmla="*/ 995559 h 6858000"/>
              <a:gd name="connsiteX813" fmla="*/ 3744487 w 7467600"/>
              <a:gd name="connsiteY813" fmla="*/ 383136 h 6858000"/>
              <a:gd name="connsiteX814" fmla="*/ 3624562 w 7467600"/>
              <a:gd name="connsiteY814" fmla="*/ 367041 h 6858000"/>
              <a:gd name="connsiteX815" fmla="*/ 3489712 w 7467600"/>
              <a:gd name="connsiteY815" fmla="*/ 485386 h 6858000"/>
              <a:gd name="connsiteX816" fmla="*/ 3182994 w 7467600"/>
              <a:gd name="connsiteY816" fmla="*/ 828265 h 6858000"/>
              <a:gd name="connsiteX817" fmla="*/ 2892114 w 7467600"/>
              <a:gd name="connsiteY817" fmla="*/ 1172635 h 6858000"/>
              <a:gd name="connsiteX818" fmla="*/ 3021459 w 7467600"/>
              <a:gd name="connsiteY818" fmla="*/ 1035385 h 6858000"/>
              <a:gd name="connsiteX819" fmla="*/ 3153873 w 7467600"/>
              <a:gd name="connsiteY819" fmla="*/ 898971 h 6858000"/>
              <a:gd name="connsiteX820" fmla="*/ 3276511 w 7467600"/>
              <a:gd name="connsiteY820" fmla="*/ 786423 h 6858000"/>
              <a:gd name="connsiteX821" fmla="*/ 3584154 w 7467600"/>
              <a:gd name="connsiteY821" fmla="*/ 448218 h 6858000"/>
              <a:gd name="connsiteX822" fmla="*/ 3624562 w 7467600"/>
              <a:gd name="connsiteY822" fmla="*/ 367041 h 6858000"/>
              <a:gd name="connsiteX823" fmla="*/ 3766672 w 7467600"/>
              <a:gd name="connsiteY823" fmla="*/ 359429 h 6858000"/>
              <a:gd name="connsiteX824" fmla="*/ 3996338 w 7467600"/>
              <a:gd name="connsiteY824" fmla="*/ 968237 h 6858000"/>
              <a:gd name="connsiteX825" fmla="*/ 3766672 w 7467600"/>
              <a:gd name="connsiteY825" fmla="*/ 359429 h 6858000"/>
              <a:gd name="connsiteX826" fmla="*/ 5805386 w 7467600"/>
              <a:gd name="connsiteY826" fmla="*/ 239240 h 6858000"/>
              <a:gd name="connsiteX827" fmla="*/ 5736947 w 7467600"/>
              <a:gd name="connsiteY827" fmla="*/ 261367 h 6858000"/>
              <a:gd name="connsiteX828" fmla="*/ 5427012 w 7467600"/>
              <a:gd name="connsiteY828" fmla="*/ 311272 h 6858000"/>
              <a:gd name="connsiteX829" fmla="*/ 5147818 w 7467600"/>
              <a:gd name="connsiteY829" fmla="*/ 322112 h 6858000"/>
              <a:gd name="connsiteX830" fmla="*/ 5060854 w 7467600"/>
              <a:gd name="connsiteY830" fmla="*/ 311882 h 6858000"/>
              <a:gd name="connsiteX831" fmla="*/ 4945989 w 7467600"/>
              <a:gd name="connsiteY831" fmla="*/ 300516 h 6858000"/>
              <a:gd name="connsiteX832" fmla="*/ 5410479 w 7467600"/>
              <a:gd name="connsiteY832" fmla="*/ 348434 h 6858000"/>
              <a:gd name="connsiteX833" fmla="*/ 5805386 w 7467600"/>
              <a:gd name="connsiteY833" fmla="*/ 239240 h 6858000"/>
              <a:gd name="connsiteX834" fmla="*/ 5905192 w 7467600"/>
              <a:gd name="connsiteY834" fmla="*/ 163079 h 6858000"/>
              <a:gd name="connsiteX835" fmla="*/ 5865655 w 7467600"/>
              <a:gd name="connsiteY835" fmla="*/ 171901 h 6858000"/>
              <a:gd name="connsiteX836" fmla="*/ 5259740 w 7467600"/>
              <a:gd name="connsiteY836" fmla="*/ 257013 h 6858000"/>
              <a:gd name="connsiteX837" fmla="*/ 5208466 w 7467600"/>
              <a:gd name="connsiteY837" fmla="*/ 257550 h 6858000"/>
              <a:gd name="connsiteX838" fmla="*/ 4980204 w 7467600"/>
              <a:gd name="connsiteY838" fmla="*/ 271903 h 6858000"/>
              <a:gd name="connsiteX839" fmla="*/ 5068068 w 7467600"/>
              <a:gd name="connsiteY839" fmla="*/ 282244 h 6858000"/>
              <a:gd name="connsiteX840" fmla="*/ 5153231 w 7467600"/>
              <a:gd name="connsiteY840" fmla="*/ 292240 h 6858000"/>
              <a:gd name="connsiteX841" fmla="*/ 5426491 w 7467600"/>
              <a:gd name="connsiteY841" fmla="*/ 281128 h 6858000"/>
              <a:gd name="connsiteX842" fmla="*/ 5731212 w 7467600"/>
              <a:gd name="connsiteY842" fmla="*/ 231951 h 6858000"/>
              <a:gd name="connsiteX843" fmla="*/ 5905192 w 7467600"/>
              <a:gd name="connsiteY843" fmla="*/ 163079 h 6858000"/>
              <a:gd name="connsiteX844" fmla="*/ 5944437 w 7467600"/>
              <a:gd name="connsiteY844" fmla="*/ 113829 h 6858000"/>
              <a:gd name="connsiteX845" fmla="*/ 5825032 w 7467600"/>
              <a:gd name="connsiteY845" fmla="*/ 146405 h 6858000"/>
              <a:gd name="connsiteX846" fmla="*/ 4955599 w 7467600"/>
              <a:gd name="connsiteY846" fmla="*/ 247008 h 6858000"/>
              <a:gd name="connsiteX847" fmla="*/ 5210104 w 7467600"/>
              <a:gd name="connsiteY847" fmla="*/ 228123 h 6858000"/>
              <a:gd name="connsiteX848" fmla="*/ 5261015 w 7467600"/>
              <a:gd name="connsiteY848" fmla="*/ 227087 h 6858000"/>
              <a:gd name="connsiteX849" fmla="*/ 5861181 w 7467600"/>
              <a:gd name="connsiteY849" fmla="*/ 143093 h 6858000"/>
              <a:gd name="connsiteX850" fmla="*/ 5961252 w 7467600"/>
              <a:gd name="connsiteY850" fmla="*/ 114820 h 6858000"/>
              <a:gd name="connsiteX851" fmla="*/ 5944437 w 7467600"/>
              <a:gd name="connsiteY851" fmla="*/ 113829 h 6858000"/>
              <a:gd name="connsiteX852" fmla="*/ 3882765 w 7467600"/>
              <a:gd name="connsiteY852" fmla="*/ 0 h 6858000"/>
              <a:gd name="connsiteX853" fmla="*/ 3995099 w 7467600"/>
              <a:gd name="connsiteY853" fmla="*/ 0 h 6858000"/>
              <a:gd name="connsiteX854" fmla="*/ 4163818 w 7467600"/>
              <a:gd name="connsiteY854" fmla="*/ 234104 h 6858000"/>
              <a:gd name="connsiteX855" fmla="*/ 4172099 w 7467600"/>
              <a:gd name="connsiteY855" fmla="*/ 234207 h 6858000"/>
              <a:gd name="connsiteX856" fmla="*/ 4784282 w 7467600"/>
              <a:gd name="connsiteY856" fmla="*/ 276561 h 6858000"/>
              <a:gd name="connsiteX857" fmla="*/ 4801687 w 7467600"/>
              <a:gd name="connsiteY857" fmla="*/ 267764 h 6858000"/>
              <a:gd name="connsiteX858" fmla="*/ 6082788 w 7467600"/>
              <a:gd name="connsiteY858" fmla="*/ 64119 h 6858000"/>
              <a:gd name="connsiteX859" fmla="*/ 6099442 w 7467600"/>
              <a:gd name="connsiteY859" fmla="*/ 82568 h 6858000"/>
              <a:gd name="connsiteX860" fmla="*/ 4804137 w 7467600"/>
              <a:gd name="connsiteY860" fmla="*/ 320931 h 6858000"/>
              <a:gd name="connsiteX861" fmla="*/ 4227047 w 7467600"/>
              <a:gd name="connsiteY861" fmla="*/ 313415 h 6858000"/>
              <a:gd name="connsiteX862" fmla="*/ 4346041 w 7467600"/>
              <a:gd name="connsiteY862" fmla="*/ 456086 h 6858000"/>
              <a:gd name="connsiteX863" fmla="*/ 4870967 w 7467600"/>
              <a:gd name="connsiteY863" fmla="*/ 963061 h 6858000"/>
              <a:gd name="connsiteX864" fmla="*/ 4889647 w 7467600"/>
              <a:gd name="connsiteY864" fmla="*/ 957147 h 6858000"/>
              <a:gd name="connsiteX865" fmla="*/ 5422504 w 7467600"/>
              <a:gd name="connsiteY865" fmla="*/ 805191 h 6858000"/>
              <a:gd name="connsiteX866" fmla="*/ 6087656 w 7467600"/>
              <a:gd name="connsiteY866" fmla="*/ 826703 h 6858000"/>
              <a:gd name="connsiteX867" fmla="*/ 6058717 w 7467600"/>
              <a:gd name="connsiteY867" fmla="*/ 865992 h 6858000"/>
              <a:gd name="connsiteX868" fmla="*/ 4974153 w 7467600"/>
              <a:gd name="connsiteY868" fmla="*/ 1045456 h 6858000"/>
              <a:gd name="connsiteX869" fmla="*/ 5627835 w 7467600"/>
              <a:gd name="connsiteY869" fmla="*/ 1472077 h 6858000"/>
              <a:gd name="connsiteX870" fmla="*/ 5629817 w 7467600"/>
              <a:gd name="connsiteY870" fmla="*/ 1471412 h 6858000"/>
              <a:gd name="connsiteX871" fmla="*/ 5634124 w 7467600"/>
              <a:gd name="connsiteY871" fmla="*/ 1470572 h 6858000"/>
              <a:gd name="connsiteX872" fmla="*/ 5755832 w 7467600"/>
              <a:gd name="connsiteY872" fmla="*/ 1383886 h 6858000"/>
              <a:gd name="connsiteX873" fmla="*/ 6014186 w 7467600"/>
              <a:gd name="connsiteY873" fmla="*/ 1279799 h 6858000"/>
              <a:gd name="connsiteX874" fmla="*/ 6901619 w 7467600"/>
              <a:gd name="connsiteY874" fmla="*/ 1047874 h 6858000"/>
              <a:gd name="connsiteX875" fmla="*/ 6931566 w 7467600"/>
              <a:gd name="connsiteY875" fmla="*/ 1062034 h 6858000"/>
              <a:gd name="connsiteX876" fmla="*/ 5790982 w 7467600"/>
              <a:gd name="connsiteY876" fmla="*/ 1561380 h 6858000"/>
              <a:gd name="connsiteX877" fmla="*/ 6188971 w 7467600"/>
              <a:gd name="connsiteY877" fmla="*/ 1755168 h 6858000"/>
              <a:gd name="connsiteX878" fmla="*/ 6202446 w 7467600"/>
              <a:gd name="connsiteY878" fmla="*/ 1752268 h 6858000"/>
              <a:gd name="connsiteX879" fmla="*/ 7179560 w 7467600"/>
              <a:gd name="connsiteY879" fmla="*/ 1467551 h 6858000"/>
              <a:gd name="connsiteX880" fmla="*/ 7158730 w 7467600"/>
              <a:gd name="connsiteY880" fmla="*/ 1507835 h 6858000"/>
              <a:gd name="connsiteX881" fmla="*/ 6326959 w 7467600"/>
              <a:gd name="connsiteY881" fmla="*/ 1817686 h 6858000"/>
              <a:gd name="connsiteX882" fmla="*/ 6537433 w 7467600"/>
              <a:gd name="connsiteY882" fmla="*/ 1907790 h 6858000"/>
              <a:gd name="connsiteX883" fmla="*/ 6550221 w 7467600"/>
              <a:gd name="connsiteY883" fmla="*/ 1910729 h 6858000"/>
              <a:gd name="connsiteX884" fmla="*/ 6964438 w 7467600"/>
              <a:gd name="connsiteY884" fmla="*/ 2209505 h 6858000"/>
              <a:gd name="connsiteX885" fmla="*/ 7367862 w 7467600"/>
              <a:gd name="connsiteY885" fmla="*/ 2806833 h 6858000"/>
              <a:gd name="connsiteX886" fmla="*/ 7364329 w 7467600"/>
              <a:gd name="connsiteY886" fmla="*/ 2826907 h 6858000"/>
              <a:gd name="connsiteX887" fmla="*/ 7290545 w 7467600"/>
              <a:gd name="connsiteY887" fmla="*/ 2850663 h 6858000"/>
              <a:gd name="connsiteX888" fmla="*/ 6472036 w 7467600"/>
              <a:gd name="connsiteY888" fmla="*/ 1959003 h 6858000"/>
              <a:gd name="connsiteX889" fmla="*/ 5792897 w 7467600"/>
              <a:gd name="connsiteY889" fmla="*/ 1647747 h 6858000"/>
              <a:gd name="connsiteX890" fmla="*/ 5842751 w 7467600"/>
              <a:gd name="connsiteY890" fmla="*/ 1816112 h 6858000"/>
              <a:gd name="connsiteX891" fmla="*/ 5847424 w 7467600"/>
              <a:gd name="connsiteY891" fmla="*/ 1815776 h 6858000"/>
              <a:gd name="connsiteX892" fmla="*/ 6399821 w 7467600"/>
              <a:gd name="connsiteY892" fmla="*/ 2344799 h 6858000"/>
              <a:gd name="connsiteX893" fmla="*/ 6323232 w 7467600"/>
              <a:gd name="connsiteY893" fmla="*/ 2389634 h 6858000"/>
              <a:gd name="connsiteX894" fmla="*/ 5942958 w 7467600"/>
              <a:gd name="connsiteY894" fmla="*/ 2077708 h 6858000"/>
              <a:gd name="connsiteX895" fmla="*/ 5921559 w 7467600"/>
              <a:gd name="connsiteY895" fmla="*/ 2378596 h 6858000"/>
              <a:gd name="connsiteX896" fmla="*/ 5817651 w 7467600"/>
              <a:gd name="connsiteY896" fmla="*/ 3023919 h 6858000"/>
              <a:gd name="connsiteX897" fmla="*/ 5729634 w 7467600"/>
              <a:gd name="connsiteY897" fmla="*/ 3051849 h 6858000"/>
              <a:gd name="connsiteX898" fmla="*/ 5611018 w 7467600"/>
              <a:gd name="connsiteY898" fmla="*/ 2316769 h 6858000"/>
              <a:gd name="connsiteX899" fmla="*/ 5687608 w 7467600"/>
              <a:gd name="connsiteY899" fmla="*/ 2039972 h 6858000"/>
              <a:gd name="connsiteX900" fmla="*/ 5657554 w 7467600"/>
              <a:gd name="connsiteY900" fmla="*/ 1576445 h 6858000"/>
              <a:gd name="connsiteX901" fmla="*/ 5150475 w 7467600"/>
              <a:gd name="connsiteY901" fmla="*/ 1274012 h 6858000"/>
              <a:gd name="connsiteX902" fmla="*/ 5349142 w 7467600"/>
              <a:gd name="connsiteY902" fmla="*/ 2204405 h 6858000"/>
              <a:gd name="connsiteX903" fmla="*/ 5262214 w 7467600"/>
              <a:gd name="connsiteY903" fmla="*/ 2233836 h 6858000"/>
              <a:gd name="connsiteX904" fmla="*/ 4981539 w 7467600"/>
              <a:gd name="connsiteY904" fmla="*/ 1542201 h 6858000"/>
              <a:gd name="connsiteX905" fmla="*/ 4958461 w 7467600"/>
              <a:gd name="connsiteY905" fmla="*/ 1136957 h 6858000"/>
              <a:gd name="connsiteX906" fmla="*/ 4655015 w 7467600"/>
              <a:gd name="connsiteY906" fmla="*/ 891426 h 6858000"/>
              <a:gd name="connsiteX907" fmla="*/ 4348002 w 7467600"/>
              <a:gd name="connsiteY907" fmla="*/ 2205895 h 6858000"/>
              <a:gd name="connsiteX908" fmla="*/ 4262250 w 7467600"/>
              <a:gd name="connsiteY908" fmla="*/ 2219972 h 6858000"/>
              <a:gd name="connsiteX909" fmla="*/ 4550611 w 7467600"/>
              <a:gd name="connsiteY909" fmla="*/ 817540 h 6858000"/>
              <a:gd name="connsiteX910" fmla="*/ 4564418 w 7467600"/>
              <a:gd name="connsiteY910" fmla="*/ 808293 h 6858000"/>
              <a:gd name="connsiteX911" fmla="*/ 4266388 w 7467600"/>
              <a:gd name="connsiteY911" fmla="*/ 500083 h 6858000"/>
              <a:gd name="connsiteX912" fmla="*/ 4032842 w 7467600"/>
              <a:gd name="connsiteY912" fmla="*/ 211809 h 6858000"/>
              <a:gd name="connsiteX913" fmla="*/ 3882765 w 7467600"/>
              <a:gd name="connsiteY913" fmla="*/ 0 h 6858000"/>
              <a:gd name="connsiteX914" fmla="*/ 3721337 w 7467600"/>
              <a:gd name="connsiteY914" fmla="*/ 0 h 6858000"/>
              <a:gd name="connsiteX915" fmla="*/ 3797544 w 7467600"/>
              <a:gd name="connsiteY915" fmla="*/ 0 h 6858000"/>
              <a:gd name="connsiteX916" fmla="*/ 3775734 w 7467600"/>
              <a:gd name="connsiteY916" fmla="*/ 95131 h 6858000"/>
              <a:gd name="connsiteX917" fmla="*/ 3724807 w 7467600"/>
              <a:gd name="connsiteY917" fmla="*/ 272257 h 6858000"/>
              <a:gd name="connsiteX918" fmla="*/ 3726844 w 7467600"/>
              <a:gd name="connsiteY918" fmla="*/ 282988 h 6858000"/>
              <a:gd name="connsiteX919" fmla="*/ 3742664 w 7467600"/>
              <a:gd name="connsiteY919" fmla="*/ 279918 h 6858000"/>
              <a:gd name="connsiteX920" fmla="*/ 4103910 w 7467600"/>
              <a:gd name="connsiteY920" fmla="*/ 1161917 h 6858000"/>
              <a:gd name="connsiteX921" fmla="*/ 4020269 w 7467600"/>
              <a:gd name="connsiteY921" fmla="*/ 1200406 h 6858000"/>
              <a:gd name="connsiteX922" fmla="*/ 3674882 w 7467600"/>
              <a:gd name="connsiteY922" fmla="*/ 488524 h 6858000"/>
              <a:gd name="connsiteX923" fmla="*/ 3132682 w 7467600"/>
              <a:gd name="connsiteY923" fmla="*/ 1072284 h 6858000"/>
              <a:gd name="connsiteX924" fmla="*/ 2716346 w 7467600"/>
              <a:gd name="connsiteY924" fmla="*/ 1276376 h 6858000"/>
              <a:gd name="connsiteX925" fmla="*/ 2716772 w 7467600"/>
              <a:gd name="connsiteY925" fmla="*/ 1255462 h 6858000"/>
              <a:gd name="connsiteX926" fmla="*/ 3471096 w 7467600"/>
              <a:gd name="connsiteY926" fmla="*/ 437072 h 6858000"/>
              <a:gd name="connsiteX927" fmla="*/ 3639057 w 7467600"/>
              <a:gd name="connsiteY927" fmla="*/ 286334 h 6858000"/>
              <a:gd name="connsiteX928" fmla="*/ 3640309 w 7467600"/>
              <a:gd name="connsiteY928" fmla="*/ 284664 h 6858000"/>
              <a:gd name="connsiteX929" fmla="*/ 3646022 w 7467600"/>
              <a:gd name="connsiteY929" fmla="*/ 276711 h 6858000"/>
              <a:gd name="connsiteX930" fmla="*/ 3707943 w 7467600"/>
              <a:gd name="connsiteY930" fmla="*/ 65958 h 6858000"/>
              <a:gd name="connsiteX931" fmla="*/ 3721337 w 7467600"/>
              <a:gd name="connsiteY931" fmla="*/ 0 h 6858000"/>
              <a:gd name="connsiteX932" fmla="*/ 2867960 w 7467600"/>
              <a:gd name="connsiteY932" fmla="*/ 0 h 6858000"/>
              <a:gd name="connsiteX933" fmla="*/ 2926351 w 7467600"/>
              <a:gd name="connsiteY933" fmla="*/ 0 h 6858000"/>
              <a:gd name="connsiteX934" fmla="*/ 2902823 w 7467600"/>
              <a:gd name="connsiteY934" fmla="*/ 262929 h 6858000"/>
              <a:gd name="connsiteX935" fmla="*/ 2940663 w 7467600"/>
              <a:gd name="connsiteY935" fmla="*/ 140884 h 6858000"/>
              <a:gd name="connsiteX936" fmla="*/ 2947039 w 7467600"/>
              <a:gd name="connsiteY936" fmla="*/ 122524 h 6858000"/>
              <a:gd name="connsiteX937" fmla="*/ 2984316 w 7467600"/>
              <a:gd name="connsiteY937" fmla="*/ 0 h 6858000"/>
              <a:gd name="connsiteX938" fmla="*/ 3016114 w 7467600"/>
              <a:gd name="connsiteY938" fmla="*/ 0 h 6858000"/>
              <a:gd name="connsiteX939" fmla="*/ 2979949 w 7467600"/>
              <a:gd name="connsiteY939" fmla="*/ 119274 h 6858000"/>
              <a:gd name="connsiteX940" fmla="*/ 3023879 w 7467600"/>
              <a:gd name="connsiteY940" fmla="*/ 0 h 6858000"/>
              <a:gd name="connsiteX941" fmla="*/ 3105400 w 7467600"/>
              <a:gd name="connsiteY941" fmla="*/ 0 h 6858000"/>
              <a:gd name="connsiteX942" fmla="*/ 3094669 w 7467600"/>
              <a:gd name="connsiteY942" fmla="*/ 30308 h 6858000"/>
              <a:gd name="connsiteX943" fmla="*/ 2901945 w 7467600"/>
              <a:gd name="connsiteY943" fmla="*/ 466538 h 6858000"/>
              <a:gd name="connsiteX944" fmla="*/ 2815209 w 7467600"/>
              <a:gd name="connsiteY944" fmla="*/ 497361 h 6858000"/>
              <a:gd name="connsiteX945" fmla="*/ 2844845 w 7467600"/>
              <a:gd name="connsiteY945" fmla="*/ 127638 h 6858000"/>
              <a:gd name="connsiteX946" fmla="*/ 2867960 w 7467600"/>
              <a:gd name="connsiteY946" fmla="*/ 0 h 6858000"/>
              <a:gd name="connsiteX947" fmla="*/ 1057230 w 7467600"/>
              <a:gd name="connsiteY947" fmla="*/ 0 h 6858000"/>
              <a:gd name="connsiteX948" fmla="*/ 1111003 w 7467600"/>
              <a:gd name="connsiteY948" fmla="*/ 0 h 6858000"/>
              <a:gd name="connsiteX949" fmla="*/ 1125553 w 7467600"/>
              <a:gd name="connsiteY949" fmla="*/ 52588 h 6858000"/>
              <a:gd name="connsiteX950" fmla="*/ 1304276 w 7467600"/>
              <a:gd name="connsiteY950" fmla="*/ 476275 h 6858000"/>
              <a:gd name="connsiteX951" fmla="*/ 1492066 w 7467600"/>
              <a:gd name="connsiteY951" fmla="*/ 886333 h 6858000"/>
              <a:gd name="connsiteX952" fmla="*/ 1423698 w 7467600"/>
              <a:gd name="connsiteY952" fmla="*/ 710817 h 6858000"/>
              <a:gd name="connsiteX953" fmla="*/ 1357609 w 7467600"/>
              <a:gd name="connsiteY953" fmla="*/ 532892 h 6858000"/>
              <a:gd name="connsiteX954" fmla="*/ 1309550 w 7467600"/>
              <a:gd name="connsiteY954" fmla="*/ 374031 h 6858000"/>
              <a:gd name="connsiteX955" fmla="*/ 1193673 w 7467600"/>
              <a:gd name="connsiteY955" fmla="*/ 49533 h 6858000"/>
              <a:gd name="connsiteX956" fmla="*/ 1164391 w 7467600"/>
              <a:gd name="connsiteY956" fmla="*/ 0 h 6858000"/>
              <a:gd name="connsiteX957" fmla="*/ 1200666 w 7467600"/>
              <a:gd name="connsiteY957" fmla="*/ 0 h 6858000"/>
              <a:gd name="connsiteX958" fmla="*/ 1223408 w 7467600"/>
              <a:gd name="connsiteY958" fmla="*/ 38996 h 6858000"/>
              <a:gd name="connsiteX959" fmla="*/ 1339635 w 7467600"/>
              <a:gd name="connsiteY959" fmla="*/ 365517 h 6858000"/>
              <a:gd name="connsiteX960" fmla="*/ 1387469 w 7467600"/>
              <a:gd name="connsiteY960" fmla="*/ 523079 h 6858000"/>
              <a:gd name="connsiteX961" fmla="*/ 1452685 w 7467600"/>
              <a:gd name="connsiteY961" fmla="*/ 699806 h 6858000"/>
              <a:gd name="connsiteX962" fmla="*/ 1492092 w 7467600"/>
              <a:gd name="connsiteY962" fmla="*/ 800424 h 6858000"/>
              <a:gd name="connsiteX963" fmla="*/ 1455302 w 7467600"/>
              <a:gd name="connsiteY963" fmla="*/ 632913 h 6858000"/>
              <a:gd name="connsiteX964" fmla="*/ 1222336 w 7467600"/>
              <a:gd name="connsiteY964" fmla="*/ 9480 h 6858000"/>
              <a:gd name="connsiteX965" fmla="*/ 1214634 w 7467600"/>
              <a:gd name="connsiteY965" fmla="*/ 0 h 6858000"/>
              <a:gd name="connsiteX966" fmla="*/ 1289827 w 7467600"/>
              <a:gd name="connsiteY966" fmla="*/ 0 h 6858000"/>
              <a:gd name="connsiteX967" fmla="*/ 1321076 w 7467600"/>
              <a:gd name="connsiteY967" fmla="*/ 59722 h 6858000"/>
              <a:gd name="connsiteX968" fmla="*/ 1512579 w 7467600"/>
              <a:gd name="connsiteY968" fmla="*/ 626441 h 6858000"/>
              <a:gd name="connsiteX969" fmla="*/ 1506076 w 7467600"/>
              <a:gd name="connsiteY969" fmla="*/ 1089289 h 6858000"/>
              <a:gd name="connsiteX970" fmla="*/ 1486346 w 7467600"/>
              <a:gd name="connsiteY970" fmla="*/ 1079919 h 6858000"/>
              <a:gd name="connsiteX971" fmla="*/ 1070511 w 7467600"/>
              <a:gd name="connsiteY971" fmla="*/ 48609 h 6858000"/>
              <a:gd name="connsiteX972" fmla="*/ 1057230 w 7467600"/>
              <a:gd name="connsiteY972" fmla="*/ 0 h 6858000"/>
              <a:gd name="connsiteX973" fmla="*/ 43151 w 7467600"/>
              <a:gd name="connsiteY973" fmla="*/ 0 h 6858000"/>
              <a:gd name="connsiteX974" fmla="*/ 95283 w 7467600"/>
              <a:gd name="connsiteY974" fmla="*/ 0 h 6858000"/>
              <a:gd name="connsiteX975" fmla="*/ 300708 w 7467600"/>
              <a:gd name="connsiteY975" fmla="*/ 154571 h 6858000"/>
              <a:gd name="connsiteX976" fmla="*/ 530414 w 7467600"/>
              <a:gd name="connsiteY976" fmla="*/ 354673 h 6858000"/>
              <a:gd name="connsiteX977" fmla="*/ 333785 w 7467600"/>
              <a:gd name="connsiteY977" fmla="*/ 161564 h 6858000"/>
              <a:gd name="connsiteX978" fmla="*/ 147005 w 7467600"/>
              <a:gd name="connsiteY978" fmla="*/ 0 h 6858000"/>
              <a:gd name="connsiteX979" fmla="*/ 272509 w 7467600"/>
              <a:gd name="connsiteY979" fmla="*/ 0 h 6858000"/>
              <a:gd name="connsiteX980" fmla="*/ 326276 w 7467600"/>
              <a:gd name="connsiteY980" fmla="*/ 45847 h 6858000"/>
              <a:gd name="connsiteX981" fmla="*/ 823759 w 7467600"/>
              <a:gd name="connsiteY981" fmla="*/ 574145 h 6858000"/>
              <a:gd name="connsiteX982" fmla="*/ 811254 w 7467600"/>
              <a:gd name="connsiteY982" fmla="*/ 665546 h 6858000"/>
              <a:gd name="connsiteX983" fmla="*/ 154042 w 7467600"/>
              <a:gd name="connsiteY983" fmla="*/ 261522 h 6858000"/>
              <a:gd name="connsiteX984" fmla="*/ 13550 w 7467600"/>
              <a:gd name="connsiteY984" fmla="*/ 158423 h 6858000"/>
              <a:gd name="connsiteX985" fmla="*/ 0 w 7467600"/>
              <a:gd name="connsiteY985" fmla="*/ 146618 h 6858000"/>
              <a:gd name="connsiteX986" fmla="*/ 0 w 7467600"/>
              <a:gd name="connsiteY986" fmla="*/ 59161 h 6858000"/>
              <a:gd name="connsiteX987" fmla="*/ 45427 w 7467600"/>
              <a:gd name="connsiteY987" fmla="*/ 101078 h 6858000"/>
              <a:gd name="connsiteX988" fmla="*/ 630103 w 7467600"/>
              <a:gd name="connsiteY988" fmla="*/ 485885 h 6858000"/>
              <a:gd name="connsiteX989" fmla="*/ 532040 w 7467600"/>
              <a:gd name="connsiteY989" fmla="*/ 399359 h 6858000"/>
              <a:gd name="connsiteX990" fmla="*/ 517618 w 7467600"/>
              <a:gd name="connsiteY990" fmla="*/ 385726 h 6858000"/>
              <a:gd name="connsiteX991" fmla="*/ 285074 w 7467600"/>
              <a:gd name="connsiteY991" fmla="*/ 182755 h 6858000"/>
              <a:gd name="connsiteX992" fmla="*/ 43151 w 7467600"/>
              <a:gd name="connsiteY99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1903353 w 7467600"/>
              <a:gd name="connsiteY136" fmla="*/ 5044827 h 6858000"/>
              <a:gd name="connsiteX137" fmla="*/ 1936931 w 7467600"/>
              <a:gd name="connsiteY137" fmla="*/ 5093954 h 6858000"/>
              <a:gd name="connsiteX138" fmla="*/ 2195868 w 7467600"/>
              <a:gd name="connsiteY138" fmla="*/ 5396574 h 6858000"/>
              <a:gd name="connsiteX139" fmla="*/ 2088852 w 7467600"/>
              <a:gd name="connsiteY139" fmla="*/ 5166123 h 6858000"/>
              <a:gd name="connsiteX140" fmla="*/ 1958241 w 7467600"/>
              <a:gd name="connsiteY140" fmla="*/ 5067955 h 6858000"/>
              <a:gd name="connsiteX141" fmla="*/ 1903353 w 7467600"/>
              <a:gd name="connsiteY141" fmla="*/ 5044827 h 6858000"/>
              <a:gd name="connsiteX142" fmla="*/ 1979378 w 7467600"/>
              <a:gd name="connsiteY142" fmla="*/ 4769504 h 6858000"/>
              <a:gd name="connsiteX143" fmla="*/ 2882120 w 7467600"/>
              <a:gd name="connsiteY143" fmla="*/ 5064547 h 6858000"/>
              <a:gd name="connsiteX144" fmla="*/ 2793103 w 7467600"/>
              <a:gd name="connsiteY144" fmla="*/ 5039699 h 6858000"/>
              <a:gd name="connsiteX145" fmla="*/ 2770041 w 7467600"/>
              <a:gd name="connsiteY145" fmla="*/ 5033634 h 6858000"/>
              <a:gd name="connsiteX146" fmla="*/ 1979378 w 7467600"/>
              <a:gd name="connsiteY146" fmla="*/ 4769504 h 6858000"/>
              <a:gd name="connsiteX147" fmla="*/ 1927410 w 7467600"/>
              <a:gd name="connsiteY147" fmla="*/ 4716164 h 6858000"/>
              <a:gd name="connsiteX148" fmla="*/ 1959587 w 7467600"/>
              <a:gd name="connsiteY148" fmla="*/ 4728849 h 6858000"/>
              <a:gd name="connsiteX149" fmla="*/ 2777707 w 7467600"/>
              <a:gd name="connsiteY149" fmla="*/ 5003991 h 6858000"/>
              <a:gd name="connsiteX150" fmla="*/ 2800768 w 7467600"/>
              <a:gd name="connsiteY150" fmla="*/ 5010056 h 6858000"/>
              <a:gd name="connsiteX151" fmla="*/ 2879408 w 7467600"/>
              <a:gd name="connsiteY151" fmla="*/ 5031590 h 6858000"/>
              <a:gd name="connsiteX152" fmla="*/ 2862295 w 7467600"/>
              <a:gd name="connsiteY152" fmla="*/ 5022958 h 6858000"/>
              <a:gd name="connsiteX153" fmla="*/ 2813343 w 7467600"/>
              <a:gd name="connsiteY153" fmla="*/ 4998369 h 6858000"/>
              <a:gd name="connsiteX154" fmla="*/ 2646245 w 7467600"/>
              <a:gd name="connsiteY154" fmla="*/ 4930999 h 6858000"/>
              <a:gd name="connsiteX155" fmla="*/ 1999243 w 7467600"/>
              <a:gd name="connsiteY155" fmla="*/ 4730524 h 6858000"/>
              <a:gd name="connsiteX156" fmla="*/ 1979527 w 7467600"/>
              <a:gd name="connsiteY156" fmla="*/ 4726651 h 6858000"/>
              <a:gd name="connsiteX157" fmla="*/ 1927410 w 7467600"/>
              <a:gd name="connsiteY157" fmla="*/ 4716164 h 6858000"/>
              <a:gd name="connsiteX158" fmla="*/ 1997014 w 7467600"/>
              <a:gd name="connsiteY158" fmla="*/ 4698007 h 6858000"/>
              <a:gd name="connsiteX159" fmla="*/ 2005458 w 7467600"/>
              <a:gd name="connsiteY159" fmla="*/ 4699540 h 6858000"/>
              <a:gd name="connsiteX160" fmla="*/ 2657186 w 7467600"/>
              <a:gd name="connsiteY160" fmla="*/ 4901687 h 6858000"/>
              <a:gd name="connsiteX161" fmla="*/ 2826662 w 7467600"/>
              <a:gd name="connsiteY161" fmla="*/ 4970362 h 6858000"/>
              <a:gd name="connsiteX162" fmla="*/ 2876100 w 7467600"/>
              <a:gd name="connsiteY162" fmla="*/ 4995397 h 6858000"/>
              <a:gd name="connsiteX163" fmla="*/ 3042600 w 7467600"/>
              <a:gd name="connsiteY163" fmla="*/ 5059532 h 6858000"/>
              <a:gd name="connsiteX164" fmla="*/ 1997014 w 7467600"/>
              <a:gd name="connsiteY164" fmla="*/ 4698007 h 6858000"/>
              <a:gd name="connsiteX165" fmla="*/ 2305292 w 7467600"/>
              <a:gd name="connsiteY165" fmla="*/ 4219492 h 6858000"/>
              <a:gd name="connsiteX166" fmla="*/ 3360922 w 7467600"/>
              <a:gd name="connsiteY166" fmla="*/ 4529373 h 6858000"/>
              <a:gd name="connsiteX167" fmla="*/ 3492420 w 7467600"/>
              <a:gd name="connsiteY167" fmla="*/ 4510145 h 6858000"/>
              <a:gd name="connsiteX168" fmla="*/ 3364086 w 7467600"/>
              <a:gd name="connsiteY168" fmla="*/ 4480340 h 6858000"/>
              <a:gd name="connsiteX169" fmla="*/ 3225818 w 7467600"/>
              <a:gd name="connsiteY169" fmla="*/ 4411822 h 6858000"/>
              <a:gd name="connsiteX170" fmla="*/ 3129696 w 7467600"/>
              <a:gd name="connsiteY170" fmla="*/ 4360704 h 6858000"/>
              <a:gd name="connsiteX171" fmla="*/ 2814545 w 7467600"/>
              <a:gd name="connsiteY171" fmla="*/ 4282955 h 6858000"/>
              <a:gd name="connsiteX172" fmla="*/ 2305292 w 7467600"/>
              <a:gd name="connsiteY172" fmla="*/ 4219492 h 6858000"/>
              <a:gd name="connsiteX173" fmla="*/ 2626982 w 7467600"/>
              <a:gd name="connsiteY173" fmla="*/ 4206450 h 6858000"/>
              <a:gd name="connsiteX174" fmla="*/ 2490617 w 7467600"/>
              <a:gd name="connsiteY174" fmla="*/ 4206951 h 6858000"/>
              <a:gd name="connsiteX175" fmla="*/ 2819869 w 7467600"/>
              <a:gd name="connsiteY175" fmla="*/ 4252936 h 6858000"/>
              <a:gd name="connsiteX176" fmla="*/ 3143018 w 7467600"/>
              <a:gd name="connsiteY176" fmla="*/ 4332698 h 6858000"/>
              <a:gd name="connsiteX177" fmla="*/ 3241520 w 7467600"/>
              <a:gd name="connsiteY177" fmla="*/ 4385112 h 6858000"/>
              <a:gd name="connsiteX178" fmla="*/ 3374575 w 7467600"/>
              <a:gd name="connsiteY178" fmla="*/ 4451517 h 6858000"/>
              <a:gd name="connsiteX179" fmla="*/ 3505221 w 7467600"/>
              <a:gd name="connsiteY179" fmla="*/ 4480757 h 6858000"/>
              <a:gd name="connsiteX180" fmla="*/ 2626982 w 7467600"/>
              <a:gd name="connsiteY180" fmla="*/ 4206450 h 6858000"/>
              <a:gd name="connsiteX181" fmla="*/ 1310106 w 7467600"/>
              <a:gd name="connsiteY181" fmla="*/ 3943217 h 6858000"/>
              <a:gd name="connsiteX182" fmla="*/ 854994 w 7467600"/>
              <a:gd name="connsiteY182" fmla="*/ 4399136 h 6858000"/>
              <a:gd name="connsiteX183" fmla="*/ 742462 w 7467600"/>
              <a:gd name="connsiteY183" fmla="*/ 4594648 h 6858000"/>
              <a:gd name="connsiteX184" fmla="*/ 820602 w 7467600"/>
              <a:gd name="connsiteY184" fmla="*/ 4485915 h 6858000"/>
              <a:gd name="connsiteX185" fmla="*/ 878295 w 7467600"/>
              <a:gd name="connsiteY185" fmla="*/ 4403594 h 6858000"/>
              <a:gd name="connsiteX186" fmla="*/ 1240607 w 7467600"/>
              <a:gd name="connsiteY186" fmla="*/ 4010401 h 6858000"/>
              <a:gd name="connsiteX187" fmla="*/ 1310106 w 7467600"/>
              <a:gd name="connsiteY187" fmla="*/ 3943217 h 6858000"/>
              <a:gd name="connsiteX188" fmla="*/ 1423113 w 7467600"/>
              <a:gd name="connsiteY188" fmla="*/ 3874565 h 6858000"/>
              <a:gd name="connsiteX189" fmla="*/ 1260565 w 7467600"/>
              <a:gd name="connsiteY189" fmla="*/ 4031982 h 6858000"/>
              <a:gd name="connsiteX190" fmla="*/ 901900 w 7467600"/>
              <a:gd name="connsiteY190" fmla="*/ 4421236 h 6858000"/>
              <a:gd name="connsiteX191" fmla="*/ 845044 w 7467600"/>
              <a:gd name="connsiteY191" fmla="*/ 4502436 h 6858000"/>
              <a:gd name="connsiteX192" fmla="*/ 685926 w 7467600"/>
              <a:gd name="connsiteY192" fmla="*/ 4703069 h 6858000"/>
              <a:gd name="connsiteX193" fmla="*/ 684248 w 7467600"/>
              <a:gd name="connsiteY193" fmla="*/ 4706721 h 6858000"/>
              <a:gd name="connsiteX194" fmla="*/ 1423113 w 7467600"/>
              <a:gd name="connsiteY194" fmla="*/ 3874565 h 6858000"/>
              <a:gd name="connsiteX195" fmla="*/ 3316479 w 7467600"/>
              <a:gd name="connsiteY195" fmla="*/ 3872136 h 6858000"/>
              <a:gd name="connsiteX196" fmla="*/ 3546806 w 7467600"/>
              <a:gd name="connsiteY196" fmla="*/ 4356139 h 6858000"/>
              <a:gd name="connsiteX197" fmla="*/ 3364433 w 7467600"/>
              <a:gd name="connsiteY197" fmla="*/ 3953121 h 6858000"/>
              <a:gd name="connsiteX198" fmla="*/ 3316479 w 7467600"/>
              <a:gd name="connsiteY198" fmla="*/ 3872136 h 6858000"/>
              <a:gd name="connsiteX199" fmla="*/ 3291335 w 7467600"/>
              <a:gd name="connsiteY199" fmla="*/ 3767420 h 6858000"/>
              <a:gd name="connsiteX200" fmla="*/ 3390805 w 7467600"/>
              <a:gd name="connsiteY200" fmla="*/ 3937163 h 6858000"/>
              <a:gd name="connsiteX201" fmla="*/ 3579062 w 7467600"/>
              <a:gd name="connsiteY201" fmla="*/ 4359040 h 6858000"/>
              <a:gd name="connsiteX202" fmla="*/ 3467355 w 7467600"/>
              <a:gd name="connsiteY202" fmla="*/ 3988130 h 6858000"/>
              <a:gd name="connsiteX203" fmla="*/ 3310753 w 7467600"/>
              <a:gd name="connsiteY203" fmla="*/ 3787140 h 6858000"/>
              <a:gd name="connsiteX204" fmla="*/ 3291335 w 7467600"/>
              <a:gd name="connsiteY204" fmla="*/ 3767420 h 6858000"/>
              <a:gd name="connsiteX205" fmla="*/ 1635889 w 7467600"/>
              <a:gd name="connsiteY205" fmla="*/ 3709494 h 6858000"/>
              <a:gd name="connsiteX206" fmla="*/ 1634800 w 7467600"/>
              <a:gd name="connsiteY206" fmla="*/ 3731111 h 6858000"/>
              <a:gd name="connsiteX207" fmla="*/ 1635889 w 7467600"/>
              <a:gd name="connsiteY207" fmla="*/ 3709494 h 6858000"/>
              <a:gd name="connsiteX208" fmla="*/ 1510397 w 7467600"/>
              <a:gd name="connsiteY208" fmla="*/ 3684705 h 6858000"/>
              <a:gd name="connsiteX209" fmla="*/ 1146550 w 7467600"/>
              <a:gd name="connsiteY209" fmla="*/ 3802012 h 6858000"/>
              <a:gd name="connsiteX210" fmla="*/ 698834 w 7467600"/>
              <a:gd name="connsiteY210" fmla="*/ 3952272 h 6858000"/>
              <a:gd name="connsiteX211" fmla="*/ 34256 w 7467600"/>
              <a:gd name="connsiteY211" fmla="*/ 4347603 h 6858000"/>
              <a:gd name="connsiteX212" fmla="*/ 527241 w 7467600"/>
              <a:gd name="connsiteY212" fmla="*/ 4065078 h 6858000"/>
              <a:gd name="connsiteX213" fmla="*/ 1510397 w 7467600"/>
              <a:gd name="connsiteY213" fmla="*/ 3684705 h 6858000"/>
              <a:gd name="connsiteX214" fmla="*/ 1313114 w 7467600"/>
              <a:gd name="connsiteY214" fmla="*/ 3655216 h 6858000"/>
              <a:gd name="connsiteX215" fmla="*/ 1109304 w 7467600"/>
              <a:gd name="connsiteY215" fmla="*/ 3669030 h 6858000"/>
              <a:gd name="connsiteX216" fmla="*/ 8129 w 7467600"/>
              <a:gd name="connsiteY216" fmla="*/ 4330519 h 6858000"/>
              <a:gd name="connsiteX217" fmla="*/ 687572 w 7467600"/>
              <a:gd name="connsiteY217" fmla="*/ 3925629 h 6858000"/>
              <a:gd name="connsiteX218" fmla="*/ 1138365 w 7467600"/>
              <a:gd name="connsiteY218" fmla="*/ 3774515 h 6858000"/>
              <a:gd name="connsiteX219" fmla="*/ 1505579 w 7467600"/>
              <a:gd name="connsiteY219" fmla="*/ 3655526 h 6858000"/>
              <a:gd name="connsiteX220" fmla="*/ 1313114 w 7467600"/>
              <a:gd name="connsiteY220" fmla="*/ 3655216 h 6858000"/>
              <a:gd name="connsiteX221" fmla="*/ 3655073 w 7467600"/>
              <a:gd name="connsiteY221" fmla="*/ 3650884 h 6858000"/>
              <a:gd name="connsiteX222" fmla="*/ 3989938 w 7467600"/>
              <a:gd name="connsiteY222" fmla="*/ 3991685 h 6858000"/>
              <a:gd name="connsiteX223" fmla="*/ 4393907 w 7467600"/>
              <a:gd name="connsiteY223" fmla="*/ 4261258 h 6858000"/>
              <a:gd name="connsiteX224" fmla="*/ 4648051 w 7467600"/>
              <a:gd name="connsiteY224" fmla="*/ 4374051 h 6858000"/>
              <a:gd name="connsiteX225" fmla="*/ 4383389 w 7467600"/>
              <a:gd name="connsiteY225" fmla="*/ 4184369 h 6858000"/>
              <a:gd name="connsiteX226" fmla="*/ 4165508 w 7467600"/>
              <a:gd name="connsiteY226" fmla="*/ 4035196 h 6858000"/>
              <a:gd name="connsiteX227" fmla="*/ 4068162 w 7467600"/>
              <a:gd name="connsiteY227" fmla="*/ 3953394 h 6858000"/>
              <a:gd name="connsiteX228" fmla="*/ 3981416 w 7467600"/>
              <a:gd name="connsiteY228" fmla="*/ 3880482 h 6858000"/>
              <a:gd name="connsiteX229" fmla="*/ 3800147 w 7467600"/>
              <a:gd name="connsiteY229" fmla="*/ 3749872 h 6858000"/>
              <a:gd name="connsiteX230" fmla="*/ 3655073 w 7467600"/>
              <a:gd name="connsiteY230" fmla="*/ 3650884 h 6858000"/>
              <a:gd name="connsiteX231" fmla="*/ 3670252 w 7467600"/>
              <a:gd name="connsiteY231" fmla="*/ 3622798 h 6858000"/>
              <a:gd name="connsiteX232" fmla="*/ 3817258 w 7467600"/>
              <a:gd name="connsiteY232" fmla="*/ 3723577 h 6858000"/>
              <a:gd name="connsiteX233" fmla="*/ 4000461 w 7467600"/>
              <a:gd name="connsiteY233" fmla="*/ 3855966 h 6858000"/>
              <a:gd name="connsiteX234" fmla="*/ 4088180 w 7467600"/>
              <a:gd name="connsiteY234" fmla="*/ 3929774 h 6858000"/>
              <a:gd name="connsiteX235" fmla="*/ 4184555 w 7467600"/>
              <a:gd name="connsiteY235" fmla="*/ 4010683 h 6858000"/>
              <a:gd name="connsiteX236" fmla="*/ 4399563 w 7467600"/>
              <a:gd name="connsiteY236" fmla="*/ 4158106 h 6858000"/>
              <a:gd name="connsiteX237" fmla="*/ 4684469 w 7467600"/>
              <a:gd name="connsiteY237" fmla="*/ 4364680 h 6858000"/>
              <a:gd name="connsiteX238" fmla="*/ 4690271 w 7467600"/>
              <a:gd name="connsiteY238" fmla="*/ 4370034 h 6858000"/>
              <a:gd name="connsiteX239" fmla="*/ 4136093 w 7467600"/>
              <a:gd name="connsiteY239" fmla="*/ 3858466 h 6858000"/>
              <a:gd name="connsiteX240" fmla="*/ 3670252 w 7467600"/>
              <a:gd name="connsiteY240" fmla="*/ 3622798 h 6858000"/>
              <a:gd name="connsiteX241" fmla="*/ 4440129 w 7467600"/>
              <a:gd name="connsiteY241" fmla="*/ 3448571 h 6858000"/>
              <a:gd name="connsiteX242" fmla="*/ 4856525 w 7467600"/>
              <a:gd name="connsiteY242" fmla="*/ 3915351 h 6858000"/>
              <a:gd name="connsiteX243" fmla="*/ 5059055 w 7467600"/>
              <a:gd name="connsiteY243" fmla="*/ 4108918 h 6858000"/>
              <a:gd name="connsiteX244" fmla="*/ 5290070 w 7467600"/>
              <a:gd name="connsiteY244" fmla="*/ 4263619 h 6858000"/>
              <a:gd name="connsiteX245" fmla="*/ 4834991 w 7467600"/>
              <a:gd name="connsiteY245" fmla="*/ 3830985 h 6858000"/>
              <a:gd name="connsiteX246" fmla="*/ 4440129 w 7467600"/>
              <a:gd name="connsiteY246" fmla="*/ 3448571 h 6858000"/>
              <a:gd name="connsiteX247" fmla="*/ 4441737 w 7467600"/>
              <a:gd name="connsiteY247" fmla="*/ 3399734 h 6858000"/>
              <a:gd name="connsiteX248" fmla="*/ 4431236 w 7467600"/>
              <a:gd name="connsiteY248" fmla="*/ 3400954 h 6858000"/>
              <a:gd name="connsiteX249" fmla="*/ 4557150 w 7467600"/>
              <a:gd name="connsiteY249" fmla="*/ 3510023 h 6858000"/>
              <a:gd name="connsiteX250" fmla="*/ 4856936 w 7467600"/>
              <a:gd name="connsiteY250" fmla="*/ 3809146 h 6858000"/>
              <a:gd name="connsiteX251" fmla="*/ 5111996 w 7467600"/>
              <a:gd name="connsiteY251" fmla="*/ 4065759 h 6858000"/>
              <a:gd name="connsiteX252" fmla="*/ 5388878 w 7467600"/>
              <a:gd name="connsiteY252" fmla="*/ 4300185 h 6858000"/>
              <a:gd name="connsiteX253" fmla="*/ 5425556 w 7467600"/>
              <a:gd name="connsiteY253" fmla="*/ 4308967 h 6858000"/>
              <a:gd name="connsiteX254" fmla="*/ 4943646 w 7467600"/>
              <a:gd name="connsiteY254" fmla="*/ 3822916 h 6858000"/>
              <a:gd name="connsiteX255" fmla="*/ 4594837 w 7467600"/>
              <a:gd name="connsiteY255" fmla="*/ 3532274 h 6858000"/>
              <a:gd name="connsiteX256" fmla="*/ 4441737 w 7467600"/>
              <a:gd name="connsiteY256" fmla="*/ 3399734 h 6858000"/>
              <a:gd name="connsiteX257" fmla="*/ 5425834 w 7467600"/>
              <a:gd name="connsiteY257" fmla="*/ 3162785 h 6858000"/>
              <a:gd name="connsiteX258" fmla="*/ 5401644 w 7467600"/>
              <a:gd name="connsiteY258" fmla="*/ 3617847 h 6858000"/>
              <a:gd name="connsiteX259" fmla="*/ 5467256 w 7467600"/>
              <a:gd name="connsiteY259" fmla="*/ 4175494 h 6858000"/>
              <a:gd name="connsiteX260" fmla="*/ 5448069 w 7467600"/>
              <a:gd name="connsiteY260" fmla="*/ 3567554 h 6858000"/>
              <a:gd name="connsiteX261" fmla="*/ 5425834 w 7467600"/>
              <a:gd name="connsiteY261" fmla="*/ 3162785 h 6858000"/>
              <a:gd name="connsiteX262" fmla="*/ 1318687 w 7467600"/>
              <a:gd name="connsiteY262" fmla="*/ 3113840 h 6858000"/>
              <a:gd name="connsiteX263" fmla="*/ 1066793 w 7467600"/>
              <a:gd name="connsiteY263" fmla="*/ 3212171 h 6858000"/>
              <a:gd name="connsiteX264" fmla="*/ 993319 w 7467600"/>
              <a:gd name="connsiteY264" fmla="*/ 3247648 h 6858000"/>
              <a:gd name="connsiteX265" fmla="*/ 853081 w 7467600"/>
              <a:gd name="connsiteY265" fmla="*/ 3312410 h 6858000"/>
              <a:gd name="connsiteX266" fmla="*/ 805957 w 7467600"/>
              <a:gd name="connsiteY266" fmla="*/ 3330443 h 6858000"/>
              <a:gd name="connsiteX267" fmla="*/ 1318687 w 7467600"/>
              <a:gd name="connsiteY267" fmla="*/ 3113840 h 6858000"/>
              <a:gd name="connsiteX268" fmla="*/ 5453702 w 7467600"/>
              <a:gd name="connsiteY268" fmla="*/ 3090882 h 6858000"/>
              <a:gd name="connsiteX269" fmla="*/ 5480135 w 7467600"/>
              <a:gd name="connsiteY269" fmla="*/ 3565802 h 6858000"/>
              <a:gd name="connsiteX270" fmla="*/ 5499023 w 7467600"/>
              <a:gd name="connsiteY270" fmla="*/ 4166310 h 6858000"/>
              <a:gd name="connsiteX271" fmla="*/ 5547022 w 7467600"/>
              <a:gd name="connsiteY271" fmla="*/ 3607838 h 6858000"/>
              <a:gd name="connsiteX272" fmla="*/ 5515964 w 7467600"/>
              <a:gd name="connsiteY272" fmla="*/ 3378541 h 6858000"/>
              <a:gd name="connsiteX273" fmla="*/ 5453702 w 7467600"/>
              <a:gd name="connsiteY273" fmla="*/ 3090882 h 6858000"/>
              <a:gd name="connsiteX274" fmla="*/ 1238695 w 7467600"/>
              <a:gd name="connsiteY274" fmla="*/ 3076820 h 6858000"/>
              <a:gd name="connsiteX275" fmla="*/ 716371 w 7467600"/>
              <a:gd name="connsiteY275" fmla="*/ 3293249 h 6858000"/>
              <a:gd name="connsiteX276" fmla="*/ 579522 w 7467600"/>
              <a:gd name="connsiteY276" fmla="*/ 3371759 h 6858000"/>
              <a:gd name="connsiteX277" fmla="*/ 600288 w 7467600"/>
              <a:gd name="connsiteY277" fmla="*/ 3365555 h 6858000"/>
              <a:gd name="connsiteX278" fmla="*/ 840692 w 7467600"/>
              <a:gd name="connsiteY278" fmla="*/ 3284921 h 6858000"/>
              <a:gd name="connsiteX279" fmla="*/ 979248 w 7467600"/>
              <a:gd name="connsiteY279" fmla="*/ 3221003 h 6858000"/>
              <a:gd name="connsiteX280" fmla="*/ 1053282 w 7467600"/>
              <a:gd name="connsiteY280" fmla="*/ 3185247 h 6858000"/>
              <a:gd name="connsiteX281" fmla="*/ 1320603 w 7467600"/>
              <a:gd name="connsiteY281" fmla="*/ 3081281 h 6858000"/>
              <a:gd name="connsiteX282" fmla="*/ 1238695 w 7467600"/>
              <a:gd name="connsiteY282" fmla="*/ 3076820 h 6858000"/>
              <a:gd name="connsiteX283" fmla="*/ 5425627 w 7467600"/>
              <a:gd name="connsiteY283" fmla="*/ 2954192 h 6858000"/>
              <a:gd name="connsiteX284" fmla="*/ 5470770 w 7467600"/>
              <a:gd name="connsiteY284" fmla="*/ 3005435 h 6858000"/>
              <a:gd name="connsiteX285" fmla="*/ 5519779 w 7467600"/>
              <a:gd name="connsiteY285" fmla="*/ 4359223 h 6858000"/>
              <a:gd name="connsiteX286" fmla="*/ 5520293 w 7467600"/>
              <a:gd name="connsiteY286" fmla="*/ 4360602 h 6858000"/>
              <a:gd name="connsiteX287" fmla="*/ 5767221 w 7467600"/>
              <a:gd name="connsiteY287" fmla="*/ 4665564 h 6858000"/>
              <a:gd name="connsiteX288" fmla="*/ 6937169 w 7467600"/>
              <a:gd name="connsiteY288" fmla="*/ 4815941 h 6858000"/>
              <a:gd name="connsiteX289" fmla="*/ 6953922 w 7467600"/>
              <a:gd name="connsiteY289" fmla="*/ 4890068 h 6858000"/>
              <a:gd name="connsiteX290" fmla="*/ 6071359 w 7467600"/>
              <a:gd name="connsiteY290" fmla="*/ 4770770 h 6858000"/>
              <a:gd name="connsiteX291" fmla="*/ 6038839 w 7467600"/>
              <a:gd name="connsiteY291" fmla="*/ 4764474 h 6858000"/>
              <a:gd name="connsiteX292" fmla="*/ 6038706 w 7467600"/>
              <a:gd name="connsiteY292" fmla="*/ 4763847 h 6858000"/>
              <a:gd name="connsiteX293" fmla="*/ 6037784 w 7467600"/>
              <a:gd name="connsiteY293" fmla="*/ 4764270 h 6858000"/>
              <a:gd name="connsiteX294" fmla="*/ 6038839 w 7467600"/>
              <a:gd name="connsiteY294" fmla="*/ 4764474 h 6858000"/>
              <a:gd name="connsiteX295" fmla="*/ 6040338 w 7467600"/>
              <a:gd name="connsiteY295" fmla="*/ 4771418 h 6858000"/>
              <a:gd name="connsiteX296" fmla="*/ 6024488 w 7467600"/>
              <a:gd name="connsiteY296" fmla="*/ 4809903 h 6858000"/>
              <a:gd name="connsiteX297" fmla="*/ 5599771 w 7467600"/>
              <a:gd name="connsiteY297" fmla="*/ 5509652 h 6858000"/>
              <a:gd name="connsiteX298" fmla="*/ 5548843 w 7467600"/>
              <a:gd name="connsiteY298" fmla="*/ 5563845 h 6858000"/>
              <a:gd name="connsiteX299" fmla="*/ 5940952 w 7467600"/>
              <a:gd name="connsiteY299" fmla="*/ 6250028 h 6858000"/>
              <a:gd name="connsiteX300" fmla="*/ 6043441 w 7467600"/>
              <a:gd name="connsiteY300" fmla="*/ 6665847 h 6858000"/>
              <a:gd name="connsiteX301" fmla="*/ 6093432 w 7467600"/>
              <a:gd name="connsiteY301" fmla="*/ 6858000 h 6858000"/>
              <a:gd name="connsiteX302" fmla="*/ 6034344 w 7467600"/>
              <a:gd name="connsiteY302" fmla="*/ 6858000 h 6858000"/>
              <a:gd name="connsiteX303" fmla="*/ 6026679 w 7467600"/>
              <a:gd name="connsiteY303" fmla="*/ 6836959 h 6858000"/>
              <a:gd name="connsiteX304" fmla="*/ 5800441 w 7467600"/>
              <a:gd name="connsiteY304" fmla="*/ 6335286 h 6858000"/>
              <a:gd name="connsiteX305" fmla="*/ 5526562 w 7467600"/>
              <a:gd name="connsiteY305" fmla="*/ 5705388 h 6858000"/>
              <a:gd name="connsiteX306" fmla="*/ 5519640 w 7467600"/>
              <a:gd name="connsiteY306" fmla="*/ 5683774 h 6858000"/>
              <a:gd name="connsiteX307" fmla="*/ 5844559 w 7467600"/>
              <a:gd name="connsiteY307" fmla="*/ 6553349 h 6858000"/>
              <a:gd name="connsiteX308" fmla="*/ 5975994 w 7467600"/>
              <a:gd name="connsiteY308" fmla="*/ 6858000 h 6858000"/>
              <a:gd name="connsiteX309" fmla="*/ 5898547 w 7467600"/>
              <a:gd name="connsiteY309" fmla="*/ 6858000 h 6858000"/>
              <a:gd name="connsiteX310" fmla="*/ 5682041 w 7467600"/>
              <a:gd name="connsiteY310" fmla="*/ 6355860 h 6858000"/>
              <a:gd name="connsiteX311" fmla="*/ 5461758 w 7467600"/>
              <a:gd name="connsiteY311" fmla="*/ 5820220 h 6858000"/>
              <a:gd name="connsiteX312" fmla="*/ 5237282 w 7467600"/>
              <a:gd name="connsiteY312" fmla="*/ 6579086 h 6858000"/>
              <a:gd name="connsiteX313" fmla="*/ 5115009 w 7467600"/>
              <a:gd name="connsiteY313" fmla="*/ 6858000 h 6858000"/>
              <a:gd name="connsiteX314" fmla="*/ 5028074 w 7467600"/>
              <a:gd name="connsiteY314" fmla="*/ 6858000 h 6858000"/>
              <a:gd name="connsiteX315" fmla="*/ 5079508 w 7467600"/>
              <a:gd name="connsiteY315" fmla="*/ 6749074 h 6858000"/>
              <a:gd name="connsiteX316" fmla="*/ 5371846 w 7467600"/>
              <a:gd name="connsiteY316" fmla="*/ 5924413 h 6858000"/>
              <a:gd name="connsiteX317" fmla="*/ 5270512 w 7467600"/>
              <a:gd name="connsiteY317" fmla="*/ 6138975 h 6858000"/>
              <a:gd name="connsiteX318" fmla="*/ 5062409 w 7467600"/>
              <a:gd name="connsiteY318" fmla="*/ 6653544 h 6858000"/>
              <a:gd name="connsiteX319" fmla="*/ 5036628 w 7467600"/>
              <a:gd name="connsiteY319" fmla="*/ 6754247 h 6858000"/>
              <a:gd name="connsiteX320" fmla="*/ 5009112 w 7467600"/>
              <a:gd name="connsiteY320" fmla="*/ 6858000 h 6858000"/>
              <a:gd name="connsiteX321" fmla="*/ 4976679 w 7467600"/>
              <a:gd name="connsiteY321" fmla="*/ 6858000 h 6858000"/>
              <a:gd name="connsiteX322" fmla="*/ 5006537 w 7467600"/>
              <a:gd name="connsiteY322" fmla="*/ 6747068 h 6858000"/>
              <a:gd name="connsiteX323" fmla="*/ 5032723 w 7467600"/>
              <a:gd name="connsiteY323" fmla="*/ 6644957 h 6858000"/>
              <a:gd name="connsiteX324" fmla="*/ 5242949 w 7467600"/>
              <a:gd name="connsiteY324" fmla="*/ 6125175 h 6858000"/>
              <a:gd name="connsiteX325" fmla="*/ 5286321 w 7467600"/>
              <a:gd name="connsiteY325" fmla="*/ 6033555 h 6858000"/>
              <a:gd name="connsiteX326" fmla="*/ 5008210 w 7467600"/>
              <a:gd name="connsiteY326" fmla="*/ 6649194 h 6858000"/>
              <a:gd name="connsiteX327" fmla="*/ 4986321 w 7467600"/>
              <a:gd name="connsiteY327" fmla="*/ 6765687 h 6858000"/>
              <a:gd name="connsiteX328" fmla="*/ 4973474 w 7467600"/>
              <a:gd name="connsiteY328" fmla="*/ 6858000 h 6858000"/>
              <a:gd name="connsiteX329" fmla="*/ 4907178 w 7467600"/>
              <a:gd name="connsiteY329" fmla="*/ 6858000 h 6858000"/>
              <a:gd name="connsiteX330" fmla="*/ 4910810 w 7467600"/>
              <a:gd name="connsiteY330" fmla="*/ 6829660 h 6858000"/>
              <a:gd name="connsiteX331" fmla="*/ 4987461 w 7467600"/>
              <a:gd name="connsiteY331" fmla="*/ 6432994 h 6858000"/>
              <a:gd name="connsiteX332" fmla="*/ 5179262 w 7467600"/>
              <a:gd name="connsiteY332" fmla="*/ 6035044 h 6858000"/>
              <a:gd name="connsiteX333" fmla="*/ 4689678 w 7467600"/>
              <a:gd name="connsiteY333" fmla="*/ 6440241 h 6858000"/>
              <a:gd name="connsiteX334" fmla="*/ 4477543 w 7467600"/>
              <a:gd name="connsiteY334" fmla="*/ 6674836 h 6858000"/>
              <a:gd name="connsiteX335" fmla="*/ 4329957 w 7467600"/>
              <a:gd name="connsiteY335" fmla="*/ 6858000 h 6858000"/>
              <a:gd name="connsiteX336" fmla="*/ 4218595 w 7467600"/>
              <a:gd name="connsiteY336" fmla="*/ 6858000 h 6858000"/>
              <a:gd name="connsiteX337" fmla="*/ 4368888 w 7467600"/>
              <a:gd name="connsiteY337" fmla="*/ 6668412 h 6858000"/>
              <a:gd name="connsiteX338" fmla="*/ 4563091 w 7467600"/>
              <a:gd name="connsiteY338" fmla="*/ 6442508 h 6858000"/>
              <a:gd name="connsiteX339" fmla="*/ 5387324 w 7467600"/>
              <a:gd name="connsiteY339" fmla="*/ 5705830 h 6858000"/>
              <a:gd name="connsiteX340" fmla="*/ 5073620 w 7467600"/>
              <a:gd name="connsiteY340" fmla="*/ 5955437 h 6858000"/>
              <a:gd name="connsiteX341" fmla="*/ 4689789 w 7467600"/>
              <a:gd name="connsiteY341" fmla="*/ 6268382 h 6858000"/>
              <a:gd name="connsiteX342" fmla="*/ 4418722 w 7467600"/>
              <a:gd name="connsiteY342" fmla="*/ 6570886 h 6858000"/>
              <a:gd name="connsiteX343" fmla="*/ 4214944 w 7467600"/>
              <a:gd name="connsiteY343" fmla="*/ 6858000 h 6858000"/>
              <a:gd name="connsiteX344" fmla="*/ 4177898 w 7467600"/>
              <a:gd name="connsiteY344" fmla="*/ 6858000 h 6858000"/>
              <a:gd name="connsiteX345" fmla="*/ 4391597 w 7467600"/>
              <a:gd name="connsiteY345" fmla="*/ 6556370 h 6858000"/>
              <a:gd name="connsiteX346" fmla="*/ 4668889 w 7467600"/>
              <a:gd name="connsiteY346" fmla="*/ 6246399 h 6858000"/>
              <a:gd name="connsiteX347" fmla="*/ 5055427 w 7467600"/>
              <a:gd name="connsiteY347" fmla="*/ 5931476 h 6858000"/>
              <a:gd name="connsiteX348" fmla="*/ 5371814 w 7467600"/>
              <a:gd name="connsiteY348" fmla="*/ 5678975 h 6858000"/>
              <a:gd name="connsiteX349" fmla="*/ 4987918 w 7467600"/>
              <a:gd name="connsiteY349" fmla="*/ 5838701 h 6858000"/>
              <a:gd name="connsiteX350" fmla="*/ 4317146 w 7467600"/>
              <a:gd name="connsiteY350" fmla="*/ 6587716 h 6858000"/>
              <a:gd name="connsiteX351" fmla="*/ 4171627 w 7467600"/>
              <a:gd name="connsiteY351" fmla="*/ 6858000 h 6858000"/>
              <a:gd name="connsiteX352" fmla="*/ 4081585 w 7467600"/>
              <a:gd name="connsiteY352" fmla="*/ 6858000 h 6858000"/>
              <a:gd name="connsiteX353" fmla="*/ 4238603 w 7467600"/>
              <a:gd name="connsiteY353" fmla="*/ 6559341 h 6858000"/>
              <a:gd name="connsiteX354" fmla="*/ 4778333 w 7467600"/>
              <a:gd name="connsiteY354" fmla="*/ 5873626 h 6858000"/>
              <a:gd name="connsiteX355" fmla="*/ 5414185 w 7467600"/>
              <a:gd name="connsiteY355" fmla="*/ 5573882 h 6858000"/>
              <a:gd name="connsiteX356" fmla="*/ 5959648 w 7467600"/>
              <a:gd name="connsiteY356" fmla="*/ 4760797 h 6858000"/>
              <a:gd name="connsiteX357" fmla="*/ 5355019 w 7467600"/>
              <a:gd name="connsiteY357" fmla="*/ 4734672 h 6858000"/>
              <a:gd name="connsiteX358" fmla="*/ 5083565 w 7467600"/>
              <a:gd name="connsiteY358" fmla="*/ 5179121 h 6858000"/>
              <a:gd name="connsiteX359" fmla="*/ 4713577 w 7467600"/>
              <a:gd name="connsiteY359" fmla="*/ 5616803 h 6858000"/>
              <a:gd name="connsiteX360" fmla="*/ 3989559 w 7467600"/>
              <a:gd name="connsiteY360" fmla="*/ 6145945 h 6858000"/>
              <a:gd name="connsiteX361" fmla="*/ 3939824 w 7467600"/>
              <a:gd name="connsiteY361" fmla="*/ 6066900 h 6858000"/>
              <a:gd name="connsiteX362" fmla="*/ 4584537 w 7467600"/>
              <a:gd name="connsiteY362" fmla="*/ 5324826 h 6858000"/>
              <a:gd name="connsiteX363" fmla="*/ 5037105 w 7467600"/>
              <a:gd name="connsiteY363" fmla="*/ 5088765 h 6858000"/>
              <a:gd name="connsiteX364" fmla="*/ 5039930 w 7467600"/>
              <a:gd name="connsiteY364" fmla="*/ 5089585 h 6858000"/>
              <a:gd name="connsiteX365" fmla="*/ 5263764 w 7467600"/>
              <a:gd name="connsiteY365" fmla="*/ 4735525 h 6858000"/>
              <a:gd name="connsiteX366" fmla="*/ 4086300 w 7467600"/>
              <a:gd name="connsiteY366" fmla="*/ 4884599 h 6858000"/>
              <a:gd name="connsiteX367" fmla="*/ 4085485 w 7467600"/>
              <a:gd name="connsiteY367" fmla="*/ 4899070 h 6858000"/>
              <a:gd name="connsiteX368" fmla="*/ 3871915 w 7467600"/>
              <a:gd name="connsiteY368" fmla="*/ 5253645 h 6858000"/>
              <a:gd name="connsiteX369" fmla="*/ 3799374 w 7467600"/>
              <a:gd name="connsiteY369" fmla="*/ 5466127 h 6858000"/>
              <a:gd name="connsiteX370" fmla="*/ 3498850 w 7467600"/>
              <a:gd name="connsiteY370" fmla="*/ 6661888 h 6858000"/>
              <a:gd name="connsiteX371" fmla="*/ 3399216 w 7467600"/>
              <a:gd name="connsiteY371" fmla="*/ 6858000 h 6858000"/>
              <a:gd name="connsiteX372" fmla="*/ 3303688 w 7467600"/>
              <a:gd name="connsiteY372" fmla="*/ 6858000 h 6858000"/>
              <a:gd name="connsiteX373" fmla="*/ 3391774 w 7467600"/>
              <a:gd name="connsiteY373" fmla="*/ 6697181 h 6858000"/>
              <a:gd name="connsiteX374" fmla="*/ 3735540 w 7467600"/>
              <a:gd name="connsiteY374" fmla="*/ 5546923 h 6858000"/>
              <a:gd name="connsiteX375" fmla="*/ 3729438 w 7467600"/>
              <a:gd name="connsiteY375" fmla="*/ 5569058 h 6858000"/>
              <a:gd name="connsiteX376" fmla="*/ 3707782 w 7467600"/>
              <a:gd name="connsiteY376" fmla="*/ 5644908 h 6858000"/>
              <a:gd name="connsiteX377" fmla="*/ 3583827 w 7467600"/>
              <a:gd name="connsiteY377" fmla="*/ 6039215 h 6858000"/>
              <a:gd name="connsiteX378" fmla="*/ 3547861 w 7467600"/>
              <a:gd name="connsiteY378" fmla="*/ 6129609 h 6858000"/>
              <a:gd name="connsiteX379" fmla="*/ 3490905 w 7467600"/>
              <a:gd name="connsiteY379" fmla="*/ 6277660 h 6858000"/>
              <a:gd name="connsiteX380" fmla="*/ 3455859 w 7467600"/>
              <a:gd name="connsiteY380" fmla="*/ 6391301 h 6858000"/>
              <a:gd name="connsiteX381" fmla="*/ 3429112 w 7467600"/>
              <a:gd name="connsiteY381" fmla="*/ 6479469 h 6858000"/>
              <a:gd name="connsiteX382" fmla="*/ 3304862 w 7467600"/>
              <a:gd name="connsiteY382" fmla="*/ 6796476 h 6858000"/>
              <a:gd name="connsiteX383" fmla="*/ 3276071 w 7467600"/>
              <a:gd name="connsiteY383" fmla="*/ 6858000 h 6858000"/>
              <a:gd name="connsiteX384" fmla="*/ 3240805 w 7467600"/>
              <a:gd name="connsiteY384" fmla="*/ 6858000 h 6858000"/>
              <a:gd name="connsiteX385" fmla="*/ 3275917 w 7467600"/>
              <a:gd name="connsiteY385" fmla="*/ 6783192 h 6858000"/>
              <a:gd name="connsiteX386" fmla="*/ 3399358 w 7467600"/>
              <a:gd name="connsiteY386" fmla="*/ 6469011 h 6858000"/>
              <a:gd name="connsiteX387" fmla="*/ 3425650 w 7467600"/>
              <a:gd name="connsiteY387" fmla="*/ 6381333 h 6858000"/>
              <a:gd name="connsiteX388" fmla="*/ 3460661 w 7467600"/>
              <a:gd name="connsiteY388" fmla="*/ 6266763 h 6858000"/>
              <a:gd name="connsiteX389" fmla="*/ 3518021 w 7467600"/>
              <a:gd name="connsiteY389" fmla="*/ 6117298 h 6858000"/>
              <a:gd name="connsiteX390" fmla="*/ 3554035 w 7467600"/>
              <a:gd name="connsiteY390" fmla="*/ 6027832 h 6858000"/>
              <a:gd name="connsiteX391" fmla="*/ 3677174 w 7467600"/>
              <a:gd name="connsiteY391" fmla="*/ 5636351 h 6858000"/>
              <a:gd name="connsiteX392" fmla="*/ 3698819 w 7467600"/>
              <a:gd name="connsiteY392" fmla="*/ 5560503 h 6858000"/>
              <a:gd name="connsiteX393" fmla="*/ 3702094 w 7467600"/>
              <a:gd name="connsiteY393" fmla="*/ 5549194 h 6858000"/>
              <a:gd name="connsiteX394" fmla="*/ 3398355 w 7467600"/>
              <a:gd name="connsiteY394" fmla="*/ 6094603 h 6858000"/>
              <a:gd name="connsiteX395" fmla="*/ 3193941 w 7467600"/>
              <a:gd name="connsiteY395" fmla="*/ 6798775 h 6858000"/>
              <a:gd name="connsiteX396" fmla="*/ 3184140 w 7467600"/>
              <a:gd name="connsiteY396" fmla="*/ 6858000 h 6858000"/>
              <a:gd name="connsiteX397" fmla="*/ 3099978 w 7467600"/>
              <a:gd name="connsiteY397" fmla="*/ 6858000 h 6858000"/>
              <a:gd name="connsiteX398" fmla="*/ 3101556 w 7467600"/>
              <a:gd name="connsiteY398" fmla="*/ 6843337 h 6858000"/>
              <a:gd name="connsiteX399" fmla="*/ 3370162 w 7467600"/>
              <a:gd name="connsiteY399" fmla="*/ 5785550 h 6858000"/>
              <a:gd name="connsiteX400" fmla="*/ 3746477 w 7467600"/>
              <a:gd name="connsiteY400" fmla="*/ 5377889 h 6858000"/>
              <a:gd name="connsiteX401" fmla="*/ 3863399 w 7467600"/>
              <a:gd name="connsiteY401" fmla="*/ 5087257 h 6858000"/>
              <a:gd name="connsiteX402" fmla="*/ 3968712 w 7467600"/>
              <a:gd name="connsiteY402" fmla="*/ 4913989 h 6858000"/>
              <a:gd name="connsiteX403" fmla="*/ 2792390 w 7467600"/>
              <a:gd name="connsiteY403" fmla="*/ 5382974 h 6858000"/>
              <a:gd name="connsiteX404" fmla="*/ 2714982 w 7467600"/>
              <a:gd name="connsiteY404" fmla="*/ 5427051 h 6858000"/>
              <a:gd name="connsiteX405" fmla="*/ 2813361 w 7467600"/>
              <a:gd name="connsiteY405" fmla="*/ 6023912 h 6858000"/>
              <a:gd name="connsiteX406" fmla="*/ 2688430 w 7467600"/>
              <a:gd name="connsiteY406" fmla="*/ 6801564 h 6858000"/>
              <a:gd name="connsiteX407" fmla="*/ 2629626 w 7467600"/>
              <a:gd name="connsiteY407" fmla="*/ 6763394 h 6858000"/>
              <a:gd name="connsiteX408" fmla="*/ 2565328 w 7467600"/>
              <a:gd name="connsiteY408" fmla="*/ 5516399 h 6858000"/>
              <a:gd name="connsiteX409" fmla="*/ 1922999 w 7467600"/>
              <a:gd name="connsiteY409" fmla="*/ 5980343 h 6858000"/>
              <a:gd name="connsiteX410" fmla="*/ 1950261 w 7467600"/>
              <a:gd name="connsiteY410" fmla="*/ 6405858 h 6858000"/>
              <a:gd name="connsiteX411" fmla="*/ 2365554 w 7467600"/>
              <a:gd name="connsiteY411" fmla="*/ 6759107 h 6858000"/>
              <a:gd name="connsiteX412" fmla="*/ 2424142 w 7467600"/>
              <a:gd name="connsiteY412" fmla="*/ 6858000 h 6858000"/>
              <a:gd name="connsiteX413" fmla="*/ 2395994 w 7467600"/>
              <a:gd name="connsiteY413" fmla="*/ 6858000 h 6858000"/>
              <a:gd name="connsiteX414" fmla="*/ 2392863 w 7467600"/>
              <a:gd name="connsiteY414" fmla="*/ 6852964 h 6858000"/>
              <a:gd name="connsiteX415" fmla="*/ 2017589 w 7467600"/>
              <a:gd name="connsiteY415" fmla="*/ 6493982 h 6858000"/>
              <a:gd name="connsiteX416" fmla="*/ 2147336 w 7467600"/>
              <a:gd name="connsiteY416" fmla="*/ 6594052 h 6858000"/>
              <a:gd name="connsiteX417" fmla="*/ 2207047 w 7467600"/>
              <a:gd name="connsiteY417" fmla="*/ 6654540 h 6858000"/>
              <a:gd name="connsiteX418" fmla="*/ 2299106 w 7467600"/>
              <a:gd name="connsiteY418" fmla="*/ 6778931 h 6858000"/>
              <a:gd name="connsiteX419" fmla="*/ 2314430 w 7467600"/>
              <a:gd name="connsiteY419" fmla="*/ 6801144 h 6858000"/>
              <a:gd name="connsiteX420" fmla="*/ 2352406 w 7467600"/>
              <a:gd name="connsiteY420" fmla="*/ 6858000 h 6858000"/>
              <a:gd name="connsiteX421" fmla="*/ 2314492 w 7467600"/>
              <a:gd name="connsiteY421" fmla="*/ 6858000 h 6858000"/>
              <a:gd name="connsiteX422" fmla="*/ 2288095 w 7467600"/>
              <a:gd name="connsiteY422" fmla="*/ 6818030 h 6858000"/>
              <a:gd name="connsiteX423" fmla="*/ 2272768 w 7467600"/>
              <a:gd name="connsiteY423" fmla="*/ 6795822 h 6858000"/>
              <a:gd name="connsiteX424" fmla="*/ 2182715 w 7467600"/>
              <a:gd name="connsiteY424" fmla="*/ 6675071 h 6858000"/>
              <a:gd name="connsiteX425" fmla="*/ 2032061 w 7467600"/>
              <a:gd name="connsiteY425" fmla="*/ 6541380 h 6858000"/>
              <a:gd name="connsiteX426" fmla="*/ 2257220 w 7467600"/>
              <a:gd name="connsiteY426" fmla="*/ 6826257 h 6858000"/>
              <a:gd name="connsiteX427" fmla="*/ 2281324 w 7467600"/>
              <a:gd name="connsiteY427" fmla="*/ 6858000 h 6858000"/>
              <a:gd name="connsiteX428" fmla="*/ 2242860 w 7467600"/>
              <a:gd name="connsiteY428" fmla="*/ 6858000 h 6858000"/>
              <a:gd name="connsiteX429" fmla="*/ 2232818 w 7467600"/>
              <a:gd name="connsiteY429" fmla="*/ 6844926 h 6858000"/>
              <a:gd name="connsiteX430" fmla="*/ 1990172 w 7467600"/>
              <a:gd name="connsiteY430" fmla="*/ 6542121 h 6858000"/>
              <a:gd name="connsiteX431" fmla="*/ 2124090 w 7467600"/>
              <a:gd name="connsiteY431" fmla="*/ 6761017 h 6858000"/>
              <a:gd name="connsiteX432" fmla="*/ 2200380 w 7467600"/>
              <a:gd name="connsiteY432" fmla="*/ 6858000 h 6858000"/>
              <a:gd name="connsiteX433" fmla="*/ 2147507 w 7467600"/>
              <a:gd name="connsiteY433" fmla="*/ 6858000 h 6858000"/>
              <a:gd name="connsiteX434" fmla="*/ 2070668 w 7467600"/>
              <a:gd name="connsiteY434" fmla="*/ 6761520 h 6858000"/>
              <a:gd name="connsiteX435" fmla="*/ 1975142 w 7467600"/>
              <a:gd name="connsiteY435" fmla="*/ 6585570 h 6858000"/>
              <a:gd name="connsiteX436" fmla="*/ 2050035 w 7467600"/>
              <a:gd name="connsiteY436" fmla="*/ 6813345 h 6858000"/>
              <a:gd name="connsiteX437" fmla="*/ 2063025 w 7467600"/>
              <a:gd name="connsiteY437" fmla="*/ 6858000 h 6858000"/>
              <a:gd name="connsiteX438" fmla="*/ 2021675 w 7467600"/>
              <a:gd name="connsiteY438" fmla="*/ 6858000 h 6858000"/>
              <a:gd name="connsiteX439" fmla="*/ 2019308 w 7467600"/>
              <a:gd name="connsiteY439" fmla="*/ 6847118 h 6858000"/>
              <a:gd name="connsiteX440" fmla="*/ 1938835 w 7467600"/>
              <a:gd name="connsiteY440" fmla="*/ 6551160 h 6858000"/>
              <a:gd name="connsiteX441" fmla="*/ 1953230 w 7467600"/>
              <a:gd name="connsiteY441" fmla="*/ 6759699 h 6858000"/>
              <a:gd name="connsiteX442" fmla="*/ 1956763 w 7467600"/>
              <a:gd name="connsiteY442" fmla="*/ 6778191 h 6858000"/>
              <a:gd name="connsiteX443" fmla="*/ 1967925 w 7467600"/>
              <a:gd name="connsiteY443" fmla="*/ 6858000 h 6858000"/>
              <a:gd name="connsiteX444" fmla="*/ 1936622 w 7467600"/>
              <a:gd name="connsiteY444" fmla="*/ 6858000 h 6858000"/>
              <a:gd name="connsiteX445" fmla="*/ 1926261 w 7467600"/>
              <a:gd name="connsiteY445" fmla="*/ 6784064 h 6858000"/>
              <a:gd name="connsiteX446" fmla="*/ 1922724 w 7467600"/>
              <a:gd name="connsiteY446" fmla="*/ 6765577 h 6858000"/>
              <a:gd name="connsiteX447" fmla="*/ 1904650 w 7467600"/>
              <a:gd name="connsiteY447" fmla="*/ 6639616 h 6858000"/>
              <a:gd name="connsiteX448" fmla="*/ 1885273 w 7467600"/>
              <a:gd name="connsiteY448" fmla="*/ 6858000 h 6858000"/>
              <a:gd name="connsiteX449" fmla="*/ 1854363 w 7467600"/>
              <a:gd name="connsiteY449" fmla="*/ 6858000 h 6858000"/>
              <a:gd name="connsiteX450" fmla="*/ 1880391 w 7467600"/>
              <a:gd name="connsiteY450" fmla="*/ 6603796 h 6858000"/>
              <a:gd name="connsiteX451" fmla="*/ 1818273 w 7467600"/>
              <a:gd name="connsiteY451" fmla="*/ 6715729 h 6858000"/>
              <a:gd name="connsiteX452" fmla="*/ 1794691 w 7467600"/>
              <a:gd name="connsiteY452" fmla="*/ 6843239 h 6858000"/>
              <a:gd name="connsiteX453" fmla="*/ 1794914 w 7467600"/>
              <a:gd name="connsiteY453" fmla="*/ 6858000 h 6858000"/>
              <a:gd name="connsiteX454" fmla="*/ 1746128 w 7467600"/>
              <a:gd name="connsiteY454" fmla="*/ 6858000 h 6858000"/>
              <a:gd name="connsiteX455" fmla="*/ 1753934 w 7467600"/>
              <a:gd name="connsiteY455" fmla="*/ 6724796 h 6858000"/>
              <a:gd name="connsiteX456" fmla="*/ 1792053 w 7467600"/>
              <a:gd name="connsiteY456" fmla="*/ 6572396 h 6858000"/>
              <a:gd name="connsiteX457" fmla="*/ 1862248 w 7467600"/>
              <a:gd name="connsiteY457" fmla="*/ 6266397 h 6858000"/>
              <a:gd name="connsiteX458" fmla="*/ 1862250 w 7467600"/>
              <a:gd name="connsiteY458" fmla="*/ 6033531 h 6858000"/>
              <a:gd name="connsiteX459" fmla="*/ 1211999 w 7467600"/>
              <a:gd name="connsiteY459" fmla="*/ 6683610 h 6858000"/>
              <a:gd name="connsiteX460" fmla="*/ 1213266 w 7467600"/>
              <a:gd name="connsiteY460" fmla="*/ 6691947 h 6858000"/>
              <a:gd name="connsiteX461" fmla="*/ 1203370 w 7467600"/>
              <a:gd name="connsiteY461" fmla="*/ 6850676 h 6858000"/>
              <a:gd name="connsiteX462" fmla="*/ 1203671 w 7467600"/>
              <a:gd name="connsiteY462" fmla="*/ 6858000 h 6858000"/>
              <a:gd name="connsiteX463" fmla="*/ 1143180 w 7467600"/>
              <a:gd name="connsiteY463" fmla="*/ 6858000 h 6858000"/>
              <a:gd name="connsiteX464" fmla="*/ 1142176 w 7467600"/>
              <a:gd name="connsiteY464" fmla="*/ 6766045 h 6858000"/>
              <a:gd name="connsiteX465" fmla="*/ 1067484 w 7467600"/>
              <a:gd name="connsiteY465" fmla="*/ 6858000 h 6858000"/>
              <a:gd name="connsiteX466" fmla="*/ 953928 w 7467600"/>
              <a:gd name="connsiteY466" fmla="*/ 6858000 h 6858000"/>
              <a:gd name="connsiteX467" fmla="*/ 959715 w 7467600"/>
              <a:gd name="connsiteY467" fmla="*/ 6850185 h 6858000"/>
              <a:gd name="connsiteX468" fmla="*/ 1483788 w 7467600"/>
              <a:gd name="connsiteY468" fmla="*/ 6259174 h 6858000"/>
              <a:gd name="connsiteX469" fmla="*/ 1100671 w 7467600"/>
              <a:gd name="connsiteY469" fmla="*/ 6252137 h 6858000"/>
              <a:gd name="connsiteX470" fmla="*/ 1090144 w 7467600"/>
              <a:gd name="connsiteY470" fmla="*/ 6256748 h 6858000"/>
              <a:gd name="connsiteX471" fmla="*/ 1095872 w 7467600"/>
              <a:gd name="connsiteY471" fmla="*/ 6271892 h 6858000"/>
              <a:gd name="connsiteX472" fmla="*/ 262785 w 7467600"/>
              <a:gd name="connsiteY472" fmla="*/ 6845450 h 6858000"/>
              <a:gd name="connsiteX473" fmla="*/ 209968 w 7467600"/>
              <a:gd name="connsiteY473" fmla="*/ 6770713 h 6858000"/>
              <a:gd name="connsiteX474" fmla="*/ 873460 w 7467600"/>
              <a:gd name="connsiteY474" fmla="*/ 6253768 h 6858000"/>
              <a:gd name="connsiteX475" fmla="*/ 192686 w 7467600"/>
              <a:gd name="connsiteY475" fmla="*/ 5849257 h 6858000"/>
              <a:gd name="connsiteX476" fmla="*/ 4696 w 7467600"/>
              <a:gd name="connsiteY476" fmla="*/ 5697668 h 6858000"/>
              <a:gd name="connsiteX477" fmla="*/ 0 w 7467600"/>
              <a:gd name="connsiteY477" fmla="*/ 5689984 h 6858000"/>
              <a:gd name="connsiteX478" fmla="*/ 0 w 7467600"/>
              <a:gd name="connsiteY478" fmla="*/ 5513472 h 6858000"/>
              <a:gd name="connsiteX479" fmla="*/ 174101 w 7467600"/>
              <a:gd name="connsiteY479" fmla="*/ 5620277 h 6858000"/>
              <a:gd name="connsiteX480" fmla="*/ 891800 w 7467600"/>
              <a:gd name="connsiteY480" fmla="*/ 6036935 h 6858000"/>
              <a:gd name="connsiteX481" fmla="*/ 1072219 w 7467600"/>
              <a:gd name="connsiteY481" fmla="*/ 6169443 h 6858000"/>
              <a:gd name="connsiteX482" fmla="*/ 1074117 w 7467600"/>
              <a:gd name="connsiteY482" fmla="*/ 6170301 h 6858000"/>
              <a:gd name="connsiteX483" fmla="*/ 1083114 w 7467600"/>
              <a:gd name="connsiteY483" fmla="*/ 6174131 h 6858000"/>
              <a:gd name="connsiteX484" fmla="*/ 1543010 w 7467600"/>
              <a:gd name="connsiteY484" fmla="*/ 6191140 h 6858000"/>
              <a:gd name="connsiteX485" fmla="*/ 1551080 w 7467600"/>
              <a:gd name="connsiteY485" fmla="*/ 6195006 h 6858000"/>
              <a:gd name="connsiteX486" fmla="*/ 2345443 w 7467600"/>
              <a:gd name="connsiteY486" fmla="*/ 5549882 h 6858000"/>
              <a:gd name="connsiteX487" fmla="*/ 1721499 w 7467600"/>
              <a:gd name="connsiteY487" fmla="*/ 5599969 h 6858000"/>
              <a:gd name="connsiteX488" fmla="*/ 767716 w 7467600"/>
              <a:gd name="connsiteY488" fmla="*/ 5472768 h 6858000"/>
              <a:gd name="connsiteX489" fmla="*/ 722147 w 7467600"/>
              <a:gd name="connsiteY489" fmla="*/ 5393091 h 6858000"/>
              <a:gd name="connsiteX490" fmla="*/ 1485552 w 7467600"/>
              <a:gd name="connsiteY490" fmla="*/ 5313202 h 6858000"/>
              <a:gd name="connsiteX491" fmla="*/ 2143004 w 7467600"/>
              <a:gd name="connsiteY491" fmla="*/ 5402420 h 6858000"/>
              <a:gd name="connsiteX492" fmla="*/ 1933391 w 7467600"/>
              <a:gd name="connsiteY492" fmla="*/ 5156971 h 6858000"/>
              <a:gd name="connsiteX493" fmla="*/ 1827118 w 7467600"/>
              <a:gd name="connsiteY493" fmla="*/ 4968410 h 6858000"/>
              <a:gd name="connsiteX494" fmla="*/ 1837349 w 7467600"/>
              <a:gd name="connsiteY494" fmla="*/ 4956357 h 6858000"/>
              <a:gd name="connsiteX495" fmla="*/ 2162835 w 7467600"/>
              <a:gd name="connsiteY495" fmla="*/ 5187853 h 6858000"/>
              <a:gd name="connsiteX496" fmla="*/ 2257167 w 7467600"/>
              <a:gd name="connsiteY496" fmla="*/ 5462123 h 6858000"/>
              <a:gd name="connsiteX497" fmla="*/ 2261598 w 7467600"/>
              <a:gd name="connsiteY497" fmla="*/ 5467998 h 6858000"/>
              <a:gd name="connsiteX498" fmla="*/ 2437177 w 7467600"/>
              <a:gd name="connsiteY498" fmla="*/ 5479608 h 6858000"/>
              <a:gd name="connsiteX499" fmla="*/ 2445247 w 7467600"/>
              <a:gd name="connsiteY499" fmla="*/ 5483476 h 6858000"/>
              <a:gd name="connsiteX500" fmla="*/ 2743626 w 7467600"/>
              <a:gd name="connsiteY500" fmla="*/ 5304819 h 6858000"/>
              <a:gd name="connsiteX501" fmla="*/ 3048102 w 7467600"/>
              <a:gd name="connsiteY501" fmla="*/ 5150595 h 6858000"/>
              <a:gd name="connsiteX502" fmla="*/ 1799414 w 7467600"/>
              <a:gd name="connsiteY502" fmla="*/ 4694732 h 6858000"/>
              <a:gd name="connsiteX503" fmla="*/ 1771735 w 7467600"/>
              <a:gd name="connsiteY503" fmla="*/ 4619929 h 6858000"/>
              <a:gd name="connsiteX504" fmla="*/ 3104273 w 7467600"/>
              <a:gd name="connsiteY504" fmla="*/ 5076159 h 6858000"/>
              <a:gd name="connsiteX505" fmla="*/ 3113245 w 7467600"/>
              <a:gd name="connsiteY505" fmla="*/ 5090705 h 6858000"/>
              <a:gd name="connsiteX506" fmla="*/ 3126294 w 7467600"/>
              <a:gd name="connsiteY506" fmla="*/ 5114400 h 6858000"/>
              <a:gd name="connsiteX507" fmla="*/ 3937433 w 7467600"/>
              <a:gd name="connsiteY507" fmla="*/ 4830473 h 6858000"/>
              <a:gd name="connsiteX508" fmla="*/ 3590475 w 7467600"/>
              <a:gd name="connsiteY508" fmla="*/ 4597974 h 6858000"/>
              <a:gd name="connsiteX509" fmla="*/ 3100264 w 7467600"/>
              <a:gd name="connsiteY509" fmla="*/ 4579845 h 6858000"/>
              <a:gd name="connsiteX510" fmla="*/ 2183576 w 7467600"/>
              <a:gd name="connsiteY510" fmla="*/ 4227150 h 6858000"/>
              <a:gd name="connsiteX511" fmla="*/ 2151029 w 7467600"/>
              <a:gd name="connsiteY511" fmla="*/ 4146947 h 6858000"/>
              <a:gd name="connsiteX512" fmla="*/ 3563434 w 7467600"/>
              <a:gd name="connsiteY512" fmla="*/ 4469115 h 6858000"/>
              <a:gd name="connsiteX513" fmla="*/ 3177952 w 7467600"/>
              <a:gd name="connsiteY513" fmla="*/ 3657386 h 6858000"/>
              <a:gd name="connsiteX514" fmla="*/ 3189263 w 7467600"/>
              <a:gd name="connsiteY514" fmla="*/ 3625726 h 6858000"/>
              <a:gd name="connsiteX515" fmla="*/ 3560912 w 7467600"/>
              <a:gd name="connsiteY515" fmla="*/ 4079863 h 6858000"/>
              <a:gd name="connsiteX516" fmla="*/ 3626636 w 7467600"/>
              <a:gd name="connsiteY516" fmla="*/ 4512230 h 6858000"/>
              <a:gd name="connsiteX517" fmla="*/ 3653088 w 7467600"/>
              <a:gd name="connsiteY517" fmla="*/ 4521417 h 6858000"/>
              <a:gd name="connsiteX518" fmla="*/ 3988128 w 7467600"/>
              <a:gd name="connsiteY518" fmla="*/ 4817267 h 6858000"/>
              <a:gd name="connsiteX519" fmla="*/ 4830582 w 7467600"/>
              <a:gd name="connsiteY519" fmla="*/ 4676000 h 6858000"/>
              <a:gd name="connsiteX520" fmla="*/ 4830100 w 7467600"/>
              <a:gd name="connsiteY520" fmla="*/ 4675554 h 6858000"/>
              <a:gd name="connsiteX521" fmla="*/ 4036318 w 7467600"/>
              <a:gd name="connsiteY521" fmla="*/ 4147013 h 6858000"/>
              <a:gd name="connsiteX522" fmla="*/ 3432098 w 7467600"/>
              <a:gd name="connsiteY522" fmla="*/ 3537312 h 6858000"/>
              <a:gd name="connsiteX523" fmla="*/ 3446761 w 7467600"/>
              <a:gd name="connsiteY523" fmla="*/ 3461278 h 6858000"/>
              <a:gd name="connsiteX524" fmla="*/ 4419733 w 7467600"/>
              <a:gd name="connsiteY524" fmla="*/ 3963555 h 6858000"/>
              <a:gd name="connsiteX525" fmla="*/ 4781371 w 7467600"/>
              <a:gd name="connsiteY525" fmla="*/ 4458604 h 6858000"/>
              <a:gd name="connsiteX526" fmla="*/ 4780440 w 7467600"/>
              <a:gd name="connsiteY526" fmla="*/ 4470290 h 6858000"/>
              <a:gd name="connsiteX527" fmla="*/ 4898954 w 7467600"/>
              <a:gd name="connsiteY527" fmla="*/ 4662092 h 6858000"/>
              <a:gd name="connsiteX528" fmla="*/ 4900699 w 7467600"/>
              <a:gd name="connsiteY528" fmla="*/ 4670867 h 6858000"/>
              <a:gd name="connsiteX529" fmla="*/ 5714511 w 7467600"/>
              <a:gd name="connsiteY529" fmla="*/ 4663483 h 6858000"/>
              <a:gd name="connsiteX530" fmla="*/ 5464793 w 7467600"/>
              <a:gd name="connsiteY530" fmla="*/ 4393556 h 6858000"/>
              <a:gd name="connsiteX531" fmla="*/ 5461897 w 7467600"/>
              <a:gd name="connsiteY531" fmla="*/ 4390879 h 6858000"/>
              <a:gd name="connsiteX532" fmla="*/ 4294126 w 7467600"/>
              <a:gd name="connsiteY532" fmla="*/ 3303048 h 6858000"/>
              <a:gd name="connsiteX533" fmla="*/ 4305321 w 7467600"/>
              <a:gd name="connsiteY533" fmla="*/ 3256953 h 6858000"/>
              <a:gd name="connsiteX534" fmla="*/ 4949299 w 7467600"/>
              <a:gd name="connsiteY534" fmla="*/ 3766336 h 6858000"/>
              <a:gd name="connsiteX535" fmla="*/ 5291452 w 7467600"/>
              <a:gd name="connsiteY535" fmla="*/ 4076801 h 6858000"/>
              <a:gd name="connsiteX536" fmla="*/ 5434998 w 7467600"/>
              <a:gd name="connsiteY536" fmla="*/ 4254100 h 6858000"/>
              <a:gd name="connsiteX537" fmla="*/ 5351015 w 7467600"/>
              <a:gd name="connsiteY537" fmla="*/ 3760989 h 6858000"/>
              <a:gd name="connsiteX538" fmla="*/ 5413780 w 7467600"/>
              <a:gd name="connsiteY538" fmla="*/ 2966265 h 6858000"/>
              <a:gd name="connsiteX539" fmla="*/ 5425627 w 7467600"/>
              <a:gd name="connsiteY539" fmla="*/ 2954192 h 6858000"/>
              <a:gd name="connsiteX540" fmla="*/ 6604735 w 7467600"/>
              <a:gd name="connsiteY540" fmla="*/ 2041381 h 6858000"/>
              <a:gd name="connsiteX541" fmla="*/ 7204487 w 7467600"/>
              <a:gd name="connsiteY541" fmla="*/ 2742112 h 6858000"/>
              <a:gd name="connsiteX542" fmla="*/ 7131592 w 7467600"/>
              <a:gd name="connsiteY542" fmla="*/ 2672096 h 6858000"/>
              <a:gd name="connsiteX543" fmla="*/ 6996344 w 7467600"/>
              <a:gd name="connsiteY543" fmla="*/ 2518310 h 6858000"/>
              <a:gd name="connsiteX544" fmla="*/ 6735495 w 7467600"/>
              <a:gd name="connsiteY544" fmla="*/ 2196890 h 6858000"/>
              <a:gd name="connsiteX545" fmla="*/ 6721901 w 7467600"/>
              <a:gd name="connsiteY545" fmla="*/ 2179274 h 6858000"/>
              <a:gd name="connsiteX546" fmla="*/ 6604735 w 7467600"/>
              <a:gd name="connsiteY546" fmla="*/ 2041381 h 6858000"/>
              <a:gd name="connsiteX547" fmla="*/ 6591670 w 7467600"/>
              <a:gd name="connsiteY547" fmla="*/ 1988277 h 6858000"/>
              <a:gd name="connsiteX548" fmla="*/ 6747349 w 7467600"/>
              <a:gd name="connsiteY548" fmla="*/ 2160069 h 6858000"/>
              <a:gd name="connsiteX549" fmla="*/ 6760943 w 7467600"/>
              <a:gd name="connsiteY549" fmla="*/ 2177686 h 6858000"/>
              <a:gd name="connsiteX550" fmla="*/ 7021065 w 7467600"/>
              <a:gd name="connsiteY550" fmla="*/ 2498102 h 6858000"/>
              <a:gd name="connsiteX551" fmla="*/ 7155223 w 7467600"/>
              <a:gd name="connsiteY551" fmla="*/ 2650386 h 6858000"/>
              <a:gd name="connsiteX552" fmla="*/ 7203167 w 7467600"/>
              <a:gd name="connsiteY552" fmla="*/ 2697288 h 6858000"/>
              <a:gd name="connsiteX553" fmla="*/ 6937703 w 7467600"/>
              <a:gd name="connsiteY553" fmla="*/ 2321981 h 6858000"/>
              <a:gd name="connsiteX554" fmla="*/ 6591670 w 7467600"/>
              <a:gd name="connsiteY554" fmla="*/ 1988277 h 6858000"/>
              <a:gd name="connsiteX555" fmla="*/ 5798671 w 7467600"/>
              <a:gd name="connsiteY555" fmla="*/ 1981601 h 6858000"/>
              <a:gd name="connsiteX556" fmla="*/ 5754709 w 7467600"/>
              <a:gd name="connsiteY556" fmla="*/ 2071454 h 6858000"/>
              <a:gd name="connsiteX557" fmla="*/ 5763044 w 7467600"/>
              <a:gd name="connsiteY557" fmla="*/ 2842206 h 6858000"/>
              <a:gd name="connsiteX558" fmla="*/ 5764974 w 7467600"/>
              <a:gd name="connsiteY558" fmla="*/ 2799609 h 6858000"/>
              <a:gd name="connsiteX559" fmla="*/ 5767665 w 7467600"/>
              <a:gd name="connsiteY559" fmla="*/ 2666409 h 6858000"/>
              <a:gd name="connsiteX560" fmla="*/ 5763055 w 7467600"/>
              <a:gd name="connsiteY560" fmla="*/ 2579705 h 6858000"/>
              <a:gd name="connsiteX561" fmla="*/ 5758079 w 7467600"/>
              <a:gd name="connsiteY561" fmla="*/ 2492508 h 6858000"/>
              <a:gd name="connsiteX562" fmla="*/ 5779325 w 7467600"/>
              <a:gd name="connsiteY562" fmla="*/ 2197069 h 6858000"/>
              <a:gd name="connsiteX563" fmla="*/ 5798671 w 7467600"/>
              <a:gd name="connsiteY563" fmla="*/ 1981601 h 6858000"/>
              <a:gd name="connsiteX564" fmla="*/ 5829202 w 7467600"/>
              <a:gd name="connsiteY564" fmla="*/ 1971679 h 6858000"/>
              <a:gd name="connsiteX565" fmla="*/ 5809558 w 7467600"/>
              <a:gd name="connsiteY565" fmla="*/ 2198043 h 6858000"/>
              <a:gd name="connsiteX566" fmla="*/ 5788653 w 7467600"/>
              <a:gd name="connsiteY566" fmla="*/ 2489430 h 6858000"/>
              <a:gd name="connsiteX567" fmla="*/ 5793439 w 7467600"/>
              <a:gd name="connsiteY567" fmla="*/ 2575235 h 6858000"/>
              <a:gd name="connsiteX568" fmla="*/ 5796837 w 7467600"/>
              <a:gd name="connsiteY568" fmla="*/ 2637633 h 6858000"/>
              <a:gd name="connsiteX569" fmla="*/ 5818614 w 7467600"/>
              <a:gd name="connsiteY569" fmla="*/ 2473055 h 6858000"/>
              <a:gd name="connsiteX570" fmla="*/ 5829202 w 7467600"/>
              <a:gd name="connsiteY570" fmla="*/ 1971679 h 6858000"/>
              <a:gd name="connsiteX571" fmla="*/ 5911389 w 7467600"/>
              <a:gd name="connsiteY571" fmla="*/ 1898371 h 6858000"/>
              <a:gd name="connsiteX572" fmla="*/ 6237627 w 7467600"/>
              <a:gd name="connsiteY572" fmla="*/ 2231921 h 6858000"/>
              <a:gd name="connsiteX573" fmla="*/ 5911389 w 7467600"/>
              <a:gd name="connsiteY573" fmla="*/ 1898371 h 6858000"/>
              <a:gd name="connsiteX574" fmla="*/ 6944437 w 7467600"/>
              <a:gd name="connsiteY574" fmla="*/ 1575402 h 6858000"/>
              <a:gd name="connsiteX575" fmla="*/ 6304730 w 7467600"/>
              <a:gd name="connsiteY575" fmla="*/ 1766654 h 6858000"/>
              <a:gd name="connsiteX576" fmla="*/ 6944437 w 7467600"/>
              <a:gd name="connsiteY576" fmla="*/ 1575402 h 6858000"/>
              <a:gd name="connsiteX577" fmla="*/ 7019523 w 7467600"/>
              <a:gd name="connsiteY577" fmla="*/ 1519450 h 6858000"/>
              <a:gd name="connsiteX578" fmla="*/ 6298091 w 7467600"/>
              <a:gd name="connsiteY578" fmla="*/ 1737122 h 6858000"/>
              <a:gd name="connsiteX579" fmla="*/ 7019523 w 7467600"/>
              <a:gd name="connsiteY579" fmla="*/ 1519450 h 6858000"/>
              <a:gd name="connsiteX580" fmla="*/ 2399523 w 7467600"/>
              <a:gd name="connsiteY580" fmla="*/ 1428234 h 6858000"/>
              <a:gd name="connsiteX581" fmla="*/ 2224982 w 7467600"/>
              <a:gd name="connsiteY581" fmla="*/ 1826201 h 6858000"/>
              <a:gd name="connsiteX582" fmla="*/ 2096099 w 7467600"/>
              <a:gd name="connsiteY582" fmla="*/ 2345900 h 6858000"/>
              <a:gd name="connsiteX583" fmla="*/ 2283317 w 7467600"/>
              <a:gd name="connsiteY583" fmla="*/ 1796925 h 6858000"/>
              <a:gd name="connsiteX584" fmla="*/ 2399523 w 7467600"/>
              <a:gd name="connsiteY584" fmla="*/ 1428234 h 6858000"/>
              <a:gd name="connsiteX585" fmla="*/ 2448558 w 7467600"/>
              <a:gd name="connsiteY585" fmla="*/ 1373435 h 6858000"/>
              <a:gd name="connsiteX586" fmla="*/ 2312521 w 7467600"/>
              <a:gd name="connsiteY586" fmla="*/ 1806140 h 6858000"/>
              <a:gd name="connsiteX587" fmla="*/ 2127533 w 7467600"/>
              <a:gd name="connsiteY587" fmla="*/ 2348380 h 6858000"/>
              <a:gd name="connsiteX588" fmla="*/ 2358080 w 7467600"/>
              <a:gd name="connsiteY588" fmla="*/ 1866134 h 6858000"/>
              <a:gd name="connsiteX589" fmla="*/ 2407436 w 7467600"/>
              <a:gd name="connsiteY589" fmla="*/ 1651070 h 6858000"/>
              <a:gd name="connsiteX590" fmla="*/ 2448558 w 7467600"/>
              <a:gd name="connsiteY590" fmla="*/ 1373435 h 6858000"/>
              <a:gd name="connsiteX591" fmla="*/ 278707 w 7467600"/>
              <a:gd name="connsiteY591" fmla="*/ 1352270 h 6858000"/>
              <a:gd name="connsiteX592" fmla="*/ 321570 w 7467600"/>
              <a:gd name="connsiteY592" fmla="*/ 1861610 h 6858000"/>
              <a:gd name="connsiteX593" fmla="*/ 294281 w 7467600"/>
              <a:gd name="connsiteY593" fmla="*/ 1440658 h 6858000"/>
              <a:gd name="connsiteX594" fmla="*/ 278707 w 7467600"/>
              <a:gd name="connsiteY594" fmla="*/ 1352270 h 6858000"/>
              <a:gd name="connsiteX595" fmla="*/ 1423821 w 7467600"/>
              <a:gd name="connsiteY595" fmla="*/ 1351958 h 6858000"/>
              <a:gd name="connsiteX596" fmla="*/ 1638521 w 7467600"/>
              <a:gd name="connsiteY596" fmla="*/ 1908470 h 6858000"/>
              <a:gd name="connsiteX597" fmla="*/ 1754199 w 7467600"/>
              <a:gd name="connsiteY597" fmla="*/ 2149284 h 6858000"/>
              <a:gd name="connsiteX598" fmla="*/ 1908359 w 7467600"/>
              <a:gd name="connsiteY598" fmla="*/ 2364988 h 6858000"/>
              <a:gd name="connsiteX599" fmla="*/ 1647661 w 7467600"/>
              <a:gd name="connsiteY599" fmla="*/ 1825945 h 6858000"/>
              <a:gd name="connsiteX600" fmla="*/ 1423821 w 7467600"/>
              <a:gd name="connsiteY600" fmla="*/ 1351958 h 6858000"/>
              <a:gd name="connsiteX601" fmla="*/ 1431890 w 7467600"/>
              <a:gd name="connsiteY601" fmla="*/ 1306475 h 6858000"/>
              <a:gd name="connsiteX602" fmla="*/ 1507597 w 7467600"/>
              <a:gd name="connsiteY602" fmla="*/ 1446132 h 6858000"/>
              <a:gd name="connsiteX603" fmla="*/ 1674586 w 7467600"/>
              <a:gd name="connsiteY603" fmla="*/ 1813832 h 6858000"/>
              <a:gd name="connsiteX604" fmla="*/ 1815950 w 7467600"/>
              <a:gd name="connsiteY604" fmla="*/ 2128564 h 6858000"/>
              <a:gd name="connsiteX605" fmla="*/ 1984242 w 7467600"/>
              <a:gd name="connsiteY605" fmla="*/ 2430829 h 6858000"/>
              <a:gd name="connsiteX606" fmla="*/ 2014023 w 7467600"/>
              <a:gd name="connsiteY606" fmla="*/ 2450995 h 6858000"/>
              <a:gd name="connsiteX607" fmla="*/ 1747337 w 7467600"/>
              <a:gd name="connsiteY607" fmla="*/ 1855264 h 6858000"/>
              <a:gd name="connsiteX608" fmla="*/ 1533749 w 7467600"/>
              <a:gd name="connsiteY608" fmla="*/ 1478656 h 6858000"/>
              <a:gd name="connsiteX609" fmla="*/ 1431890 w 7467600"/>
              <a:gd name="connsiteY609" fmla="*/ 1306475 h 6858000"/>
              <a:gd name="connsiteX610" fmla="*/ 5052692 w 7467600"/>
              <a:gd name="connsiteY610" fmla="*/ 1292994 h 6858000"/>
              <a:gd name="connsiteX611" fmla="*/ 5200661 w 7467600"/>
              <a:gd name="connsiteY611" fmla="*/ 1635186 h 6858000"/>
              <a:gd name="connsiteX612" fmla="*/ 5297138 w 7467600"/>
              <a:gd name="connsiteY612" fmla="*/ 1906351 h 6858000"/>
              <a:gd name="connsiteX613" fmla="*/ 5052692 w 7467600"/>
              <a:gd name="connsiteY613" fmla="*/ 1292994 h 6858000"/>
              <a:gd name="connsiteX614" fmla="*/ 5009948 w 7467600"/>
              <a:gd name="connsiteY614" fmla="*/ 1273619 h 6858000"/>
              <a:gd name="connsiteX615" fmla="*/ 5121777 w 7467600"/>
              <a:gd name="connsiteY615" fmla="*/ 1654213 h 6858000"/>
              <a:gd name="connsiteX616" fmla="*/ 5293545 w 7467600"/>
              <a:gd name="connsiteY616" fmla="*/ 2072247 h 6858000"/>
              <a:gd name="connsiteX617" fmla="*/ 5294042 w 7467600"/>
              <a:gd name="connsiteY617" fmla="*/ 2065019 h 6858000"/>
              <a:gd name="connsiteX618" fmla="*/ 5171936 w 7467600"/>
              <a:gd name="connsiteY618" fmla="*/ 1647613 h 6858000"/>
              <a:gd name="connsiteX619" fmla="*/ 5009948 w 7467600"/>
              <a:gd name="connsiteY619" fmla="*/ 1273619 h 6858000"/>
              <a:gd name="connsiteX620" fmla="*/ 655236 w 7467600"/>
              <a:gd name="connsiteY620" fmla="*/ 1268632 h 6858000"/>
              <a:gd name="connsiteX621" fmla="*/ 839521 w 7467600"/>
              <a:gd name="connsiteY621" fmla="*/ 1685315 h 6858000"/>
              <a:gd name="connsiteX622" fmla="*/ 1109416 w 7467600"/>
              <a:gd name="connsiteY622" fmla="*/ 2061663 h 6858000"/>
              <a:gd name="connsiteX623" fmla="*/ 1298300 w 7467600"/>
              <a:gd name="connsiteY623" fmla="*/ 2247742 h 6858000"/>
              <a:gd name="connsiteX624" fmla="*/ 1125871 w 7467600"/>
              <a:gd name="connsiteY624" fmla="*/ 1989513 h 6858000"/>
              <a:gd name="connsiteX625" fmla="*/ 981574 w 7467600"/>
              <a:gd name="connsiteY625" fmla="*/ 1783157 h 6858000"/>
              <a:gd name="connsiteX626" fmla="*/ 922198 w 7467600"/>
              <a:gd name="connsiteY626" fmla="*/ 1677437 h 6858000"/>
              <a:gd name="connsiteX627" fmla="*/ 869293 w 7467600"/>
              <a:gd name="connsiteY627" fmla="*/ 1583214 h 6858000"/>
              <a:gd name="connsiteX628" fmla="*/ 751431 w 7467600"/>
              <a:gd name="connsiteY628" fmla="*/ 1405731 h 6858000"/>
              <a:gd name="connsiteX629" fmla="*/ 655236 w 7467600"/>
              <a:gd name="connsiteY629" fmla="*/ 1268632 h 6858000"/>
              <a:gd name="connsiteX630" fmla="*/ 6516292 w 7467600"/>
              <a:gd name="connsiteY630" fmla="*/ 1263064 h 6858000"/>
              <a:gd name="connsiteX631" fmla="*/ 5736320 w 7467600"/>
              <a:gd name="connsiteY631" fmla="*/ 1501803 h 6858000"/>
              <a:gd name="connsiteX632" fmla="*/ 6516292 w 7467600"/>
              <a:gd name="connsiteY632" fmla="*/ 1263064 h 6858000"/>
              <a:gd name="connsiteX633" fmla="*/ 291466 w 7467600"/>
              <a:gd name="connsiteY633" fmla="*/ 1250369 h 6858000"/>
              <a:gd name="connsiteX634" fmla="*/ 323180 w 7467600"/>
              <a:gd name="connsiteY634" fmla="*/ 1435283 h 6858000"/>
              <a:gd name="connsiteX635" fmla="*/ 349381 w 7467600"/>
              <a:gd name="connsiteY635" fmla="*/ 1875041 h 6858000"/>
              <a:gd name="connsiteX636" fmla="*/ 374363 w 7467600"/>
              <a:gd name="connsiteY636" fmla="*/ 1506494 h 6858000"/>
              <a:gd name="connsiteX637" fmla="*/ 302168 w 7467600"/>
              <a:gd name="connsiteY637" fmla="*/ 1274495 h 6858000"/>
              <a:gd name="connsiteX638" fmla="*/ 291466 w 7467600"/>
              <a:gd name="connsiteY638" fmla="*/ 1250369 h 6858000"/>
              <a:gd name="connsiteX639" fmla="*/ 678222 w 7467600"/>
              <a:gd name="connsiteY639" fmla="*/ 1248670 h 6858000"/>
              <a:gd name="connsiteX640" fmla="*/ 775536 w 7467600"/>
              <a:gd name="connsiteY640" fmla="*/ 1388015 h 6858000"/>
              <a:gd name="connsiteX641" fmla="*/ 894529 w 7467600"/>
              <a:gd name="connsiteY641" fmla="*/ 1567739 h 6858000"/>
              <a:gd name="connsiteX642" fmla="*/ 948000 w 7467600"/>
              <a:gd name="connsiteY642" fmla="*/ 1663088 h 6858000"/>
              <a:gd name="connsiteX643" fmla="*/ 1006812 w 7467600"/>
              <a:gd name="connsiteY643" fmla="*/ 1767683 h 6858000"/>
              <a:gd name="connsiteX644" fmla="*/ 1149133 w 7467600"/>
              <a:gd name="connsiteY644" fmla="*/ 1971513 h 6858000"/>
              <a:gd name="connsiteX645" fmla="*/ 1333952 w 7467600"/>
              <a:gd name="connsiteY645" fmla="*/ 2251620 h 6858000"/>
              <a:gd name="connsiteX646" fmla="*/ 1337329 w 7467600"/>
              <a:gd name="connsiteY646" fmla="*/ 2258350 h 6858000"/>
              <a:gd name="connsiteX647" fmla="*/ 1014726 w 7467600"/>
              <a:gd name="connsiteY647" fmla="*/ 1615556 h 6858000"/>
              <a:gd name="connsiteX648" fmla="*/ 678222 w 7467600"/>
              <a:gd name="connsiteY648" fmla="*/ 1248670 h 6858000"/>
              <a:gd name="connsiteX649" fmla="*/ 6691602 w 7467600"/>
              <a:gd name="connsiteY649" fmla="*/ 1140573 h 6858000"/>
              <a:gd name="connsiteX650" fmla="*/ 6571100 w 7467600"/>
              <a:gd name="connsiteY650" fmla="*/ 1183662 h 6858000"/>
              <a:gd name="connsiteX651" fmla="*/ 6241687 w 7467600"/>
              <a:gd name="connsiteY651" fmla="*/ 1257600 h 6858000"/>
              <a:gd name="connsiteX652" fmla="*/ 5693009 w 7467600"/>
              <a:gd name="connsiteY652" fmla="*/ 1478256 h 6858000"/>
              <a:gd name="connsiteX653" fmla="*/ 6548420 w 7467600"/>
              <a:gd name="connsiteY653" fmla="*/ 1214599 h 6858000"/>
              <a:gd name="connsiteX654" fmla="*/ 6605473 w 7467600"/>
              <a:gd name="connsiteY654" fmla="*/ 1184686 h 6858000"/>
              <a:gd name="connsiteX655" fmla="*/ 6691602 w 7467600"/>
              <a:gd name="connsiteY655" fmla="*/ 1140573 h 6858000"/>
              <a:gd name="connsiteX656" fmla="*/ 4002475 w 7467600"/>
              <a:gd name="connsiteY656" fmla="*/ 1037802 h 6858000"/>
              <a:gd name="connsiteX657" fmla="*/ 4000324 w 7467600"/>
              <a:gd name="connsiteY657" fmla="*/ 1039362 h 6858000"/>
              <a:gd name="connsiteX658" fmla="*/ 4002862 w 7467600"/>
              <a:gd name="connsiteY658" fmla="*/ 1042866 h 6858000"/>
              <a:gd name="connsiteX659" fmla="*/ 4002475 w 7467600"/>
              <a:gd name="connsiteY659" fmla="*/ 1037802 h 6858000"/>
              <a:gd name="connsiteX660" fmla="*/ 506322 w 7467600"/>
              <a:gd name="connsiteY660" fmla="*/ 1020997 h 6858000"/>
              <a:gd name="connsiteX661" fmla="*/ 533068 w 7467600"/>
              <a:gd name="connsiteY661" fmla="*/ 1029409 h 6858000"/>
              <a:gd name="connsiteX662" fmla="*/ 1232525 w 7467600"/>
              <a:gd name="connsiteY662" fmla="*/ 1804675 h 6858000"/>
              <a:gd name="connsiteX663" fmla="*/ 1388858 w 7467600"/>
              <a:gd name="connsiteY663" fmla="*/ 2368011 h 6858000"/>
              <a:gd name="connsiteX664" fmla="*/ 1384098 w 7467600"/>
              <a:gd name="connsiteY664" fmla="*/ 2378125 h 6858000"/>
              <a:gd name="connsiteX665" fmla="*/ 1425393 w 7467600"/>
              <a:gd name="connsiteY665" fmla="*/ 2589124 h 6858000"/>
              <a:gd name="connsiteX666" fmla="*/ 1424001 w 7467600"/>
              <a:gd name="connsiteY666" fmla="*/ 2597541 h 6858000"/>
              <a:gd name="connsiteX667" fmla="*/ 2152729 w 7467600"/>
              <a:gd name="connsiteY667" fmla="*/ 2864487 h 6858000"/>
              <a:gd name="connsiteX668" fmla="*/ 2020609 w 7467600"/>
              <a:gd name="connsiteY668" fmla="*/ 2539671 h 6858000"/>
              <a:gd name="connsiteX669" fmla="*/ 2018920 w 7467600"/>
              <a:gd name="connsiteY669" fmla="*/ 2536309 h 6858000"/>
              <a:gd name="connsiteX670" fmla="*/ 1342441 w 7467600"/>
              <a:gd name="connsiteY670" fmla="*/ 1173017 h 6858000"/>
              <a:gd name="connsiteX671" fmla="*/ 1367925 w 7467600"/>
              <a:gd name="connsiteY671" fmla="*/ 1135648 h 6858000"/>
              <a:gd name="connsiteX672" fmla="*/ 1771401 w 7467600"/>
              <a:gd name="connsiteY672" fmla="*/ 1806673 h 6858000"/>
              <a:gd name="connsiteX673" fmla="*/ 1972385 w 7467600"/>
              <a:gd name="connsiteY673" fmla="*/ 2198735 h 6858000"/>
              <a:gd name="connsiteX674" fmla="*/ 2040892 w 7467600"/>
              <a:gd name="connsiteY674" fmla="*/ 2405205 h 6858000"/>
              <a:gd name="connsiteX675" fmla="*/ 2131689 w 7467600"/>
              <a:gd name="connsiteY675" fmla="*/ 1936926 h 6858000"/>
              <a:gd name="connsiteX676" fmla="*/ 2454820 w 7467600"/>
              <a:gd name="connsiteY676" fmla="*/ 1248808 h 6858000"/>
              <a:gd name="connsiteX677" fmla="*/ 2492512 w 7467600"/>
              <a:gd name="connsiteY677" fmla="*/ 1302920 h 6858000"/>
              <a:gd name="connsiteX678" fmla="*/ 2081216 w 7467600"/>
              <a:gd name="connsiteY678" fmla="*/ 2527513 h 6858000"/>
              <a:gd name="connsiteX679" fmla="*/ 2081211 w 7467600"/>
              <a:gd name="connsiteY679" fmla="*/ 2528916 h 6858000"/>
              <a:gd name="connsiteX680" fmla="*/ 2199067 w 7467600"/>
              <a:gd name="connsiteY680" fmla="*/ 2884061 h 6858000"/>
              <a:gd name="connsiteX681" fmla="*/ 3192586 w 7467600"/>
              <a:gd name="connsiteY681" fmla="*/ 3411496 h 6858000"/>
              <a:gd name="connsiteX682" fmla="*/ 3182620 w 7467600"/>
              <a:gd name="connsiteY682" fmla="*/ 3483279 h 6858000"/>
              <a:gd name="connsiteX683" fmla="*/ 2435119 w 7467600"/>
              <a:gd name="connsiteY683" fmla="*/ 3080173 h 6858000"/>
              <a:gd name="connsiteX684" fmla="*/ 2410152 w 7467600"/>
              <a:gd name="connsiteY684" fmla="*/ 3063751 h 6858000"/>
              <a:gd name="connsiteX685" fmla="*/ 2408099 w 7467600"/>
              <a:gd name="connsiteY685" fmla="*/ 3064403 h 6858000"/>
              <a:gd name="connsiteX686" fmla="*/ 2407218 w 7467600"/>
              <a:gd name="connsiteY686" fmla="*/ 3070324 h 6858000"/>
              <a:gd name="connsiteX687" fmla="*/ 2380138 w 7467600"/>
              <a:gd name="connsiteY687" fmla="*/ 3099341 h 6858000"/>
              <a:gd name="connsiteX688" fmla="*/ 1765923 w 7467600"/>
              <a:gd name="connsiteY688" fmla="*/ 3581043 h 6858000"/>
              <a:gd name="connsiteX689" fmla="*/ 1702258 w 7467600"/>
              <a:gd name="connsiteY689" fmla="*/ 3612286 h 6858000"/>
              <a:gd name="connsiteX690" fmla="*/ 1538370 w 7467600"/>
              <a:gd name="connsiteY690" fmla="*/ 3811804 h 6858000"/>
              <a:gd name="connsiteX691" fmla="*/ 542867 w 7467600"/>
              <a:gd name="connsiteY691" fmla="*/ 4944092 h 6858000"/>
              <a:gd name="connsiteX692" fmla="*/ 515800 w 7467600"/>
              <a:gd name="connsiteY692" fmla="*/ 4862180 h 6858000"/>
              <a:gd name="connsiteX693" fmla="*/ 909145 w 7467600"/>
              <a:gd name="connsiteY693" fmla="*/ 4199225 h 6858000"/>
              <a:gd name="connsiteX694" fmla="*/ 1214067 w 7467600"/>
              <a:gd name="connsiteY694" fmla="*/ 3908561 h 6858000"/>
              <a:gd name="connsiteX695" fmla="*/ 640967 w 7467600"/>
              <a:gd name="connsiteY695" fmla="*/ 4105601 h 6858000"/>
              <a:gd name="connsiteX696" fmla="*/ 112563 w 7467600"/>
              <a:gd name="connsiteY696" fmla="*/ 4396952 h 6858000"/>
              <a:gd name="connsiteX697" fmla="*/ 0 w 7467600"/>
              <a:gd name="connsiteY697" fmla="*/ 4466006 h 6858000"/>
              <a:gd name="connsiteX698" fmla="*/ 0 w 7467600"/>
              <a:gd name="connsiteY698" fmla="*/ 4233763 h 6858000"/>
              <a:gd name="connsiteX699" fmla="*/ 36881 w 7467600"/>
              <a:gd name="connsiteY699" fmla="*/ 4200118 h 6858000"/>
              <a:gd name="connsiteX700" fmla="*/ 910534 w 7467600"/>
              <a:gd name="connsiteY700" fmla="*/ 3629753 h 6858000"/>
              <a:gd name="connsiteX701" fmla="*/ 1578717 w 7467600"/>
              <a:gd name="connsiteY701" fmla="*/ 3575982 h 6858000"/>
              <a:gd name="connsiteX702" fmla="*/ 2338780 w 7467600"/>
              <a:gd name="connsiteY702" fmla="*/ 3033725 h 6858000"/>
              <a:gd name="connsiteX703" fmla="*/ 1807991 w 7467600"/>
              <a:gd name="connsiteY703" fmla="*/ 2807184 h 6858000"/>
              <a:gd name="connsiteX704" fmla="*/ 1416358 w 7467600"/>
              <a:gd name="connsiteY704" fmla="*/ 3112571 h 6858000"/>
              <a:gd name="connsiteX705" fmla="*/ 939066 w 7467600"/>
              <a:gd name="connsiteY705" fmla="*/ 3378798 h 6858000"/>
              <a:gd name="connsiteX706" fmla="*/ 115099 w 7467600"/>
              <a:gd name="connsiteY706" fmla="*/ 3607650 h 6858000"/>
              <a:gd name="connsiteX707" fmla="*/ 97284 w 7467600"/>
              <a:gd name="connsiteY707" fmla="*/ 3520393 h 6858000"/>
              <a:gd name="connsiteX708" fmla="*/ 922050 w 7467600"/>
              <a:gd name="connsiteY708" fmla="*/ 3074867 h 6858000"/>
              <a:gd name="connsiteX709" fmla="*/ 1405265 w 7467600"/>
              <a:gd name="connsiteY709" fmla="*/ 3016319 h 6858000"/>
              <a:gd name="connsiteX710" fmla="*/ 1407512 w 7467600"/>
              <a:gd name="connsiteY710" fmla="*/ 3018001 h 6858000"/>
              <a:gd name="connsiteX711" fmla="*/ 1726266 w 7467600"/>
              <a:gd name="connsiteY711" fmla="*/ 2777274 h 6858000"/>
              <a:gd name="connsiteX712" fmla="*/ 625390 w 7467600"/>
              <a:gd name="connsiteY712" fmla="*/ 2514541 h 6858000"/>
              <a:gd name="connsiteX713" fmla="*/ 619799 w 7467600"/>
              <a:gd name="connsiteY713" fmla="*/ 2527180 h 6858000"/>
              <a:gd name="connsiteX714" fmla="*/ 310030 w 7467600"/>
              <a:gd name="connsiteY714" fmla="*/ 2771818 h 6858000"/>
              <a:gd name="connsiteX715" fmla="*/ 173877 w 7467600"/>
              <a:gd name="connsiteY715" fmla="*/ 2937056 h 6858000"/>
              <a:gd name="connsiteX716" fmla="*/ 77889 w 7467600"/>
              <a:gd name="connsiteY716" fmla="*/ 3138440 h 6858000"/>
              <a:gd name="connsiteX717" fmla="*/ 0 w 7467600"/>
              <a:gd name="connsiteY717" fmla="*/ 3271395 h 6858000"/>
              <a:gd name="connsiteX718" fmla="*/ 0 w 7467600"/>
              <a:gd name="connsiteY718" fmla="*/ 3153002 h 6858000"/>
              <a:gd name="connsiteX719" fmla="*/ 2386 w 7467600"/>
              <a:gd name="connsiteY719" fmla="*/ 3149203 h 6858000"/>
              <a:gd name="connsiteX720" fmla="*/ 89753 w 7467600"/>
              <a:gd name="connsiteY720" fmla="*/ 2987702 h 6858000"/>
              <a:gd name="connsiteX721" fmla="*/ 76869 w 7467600"/>
              <a:gd name="connsiteY721" fmla="*/ 3005404 h 6858000"/>
              <a:gd name="connsiteX722" fmla="*/ 32049 w 7467600"/>
              <a:gd name="connsiteY722" fmla="*/ 3065814 h 6858000"/>
              <a:gd name="connsiteX723" fmla="*/ 0 w 7467600"/>
              <a:gd name="connsiteY723" fmla="*/ 3108744 h 6858000"/>
              <a:gd name="connsiteX724" fmla="*/ 0 w 7467600"/>
              <a:gd name="connsiteY724" fmla="*/ 3058059 h 6858000"/>
              <a:gd name="connsiteX725" fmla="*/ 7610 w 7467600"/>
              <a:gd name="connsiteY725" fmla="*/ 3047889 h 6858000"/>
              <a:gd name="connsiteX726" fmla="*/ 52419 w 7467600"/>
              <a:gd name="connsiteY726" fmla="*/ 2987479 h 6858000"/>
              <a:gd name="connsiteX727" fmla="*/ 59142 w 7467600"/>
              <a:gd name="connsiteY727" fmla="*/ 2978488 h 6858000"/>
              <a:gd name="connsiteX728" fmla="*/ 0 w 7467600"/>
              <a:gd name="connsiteY728" fmla="*/ 3015334 h 6858000"/>
              <a:gd name="connsiteX729" fmla="*/ 0 w 7467600"/>
              <a:gd name="connsiteY729" fmla="*/ 2914286 h 6858000"/>
              <a:gd name="connsiteX730" fmla="*/ 36383 w 7467600"/>
              <a:gd name="connsiteY730" fmla="*/ 2901128 h 6858000"/>
              <a:gd name="connsiteX731" fmla="*/ 156329 w 7467600"/>
              <a:gd name="connsiteY731" fmla="*/ 2840533 h 6858000"/>
              <a:gd name="connsiteX732" fmla="*/ 358355 w 7467600"/>
              <a:gd name="connsiteY732" fmla="*/ 2620471 h 6858000"/>
              <a:gd name="connsiteX733" fmla="*/ 510577 w 7467600"/>
              <a:gd name="connsiteY733" fmla="*/ 2501244 h 6858000"/>
              <a:gd name="connsiteX734" fmla="*/ 211967 w 7467600"/>
              <a:gd name="connsiteY734" fmla="*/ 2479171 h 6858000"/>
              <a:gd name="connsiteX735" fmla="*/ 0 w 7467600"/>
              <a:gd name="connsiteY735" fmla="*/ 2476398 h 6858000"/>
              <a:gd name="connsiteX736" fmla="*/ 0 w 7467600"/>
              <a:gd name="connsiteY736" fmla="*/ 2389189 h 6858000"/>
              <a:gd name="connsiteX737" fmla="*/ 103062 w 7467600"/>
              <a:gd name="connsiteY737" fmla="*/ 2389518 h 6858000"/>
              <a:gd name="connsiteX738" fmla="*/ 510734 w 7467600"/>
              <a:gd name="connsiteY738" fmla="*/ 2416201 h 6858000"/>
              <a:gd name="connsiteX739" fmla="*/ 279257 w 7467600"/>
              <a:gd name="connsiteY739" fmla="*/ 2092102 h 6858000"/>
              <a:gd name="connsiteX740" fmla="*/ 65265 w 7467600"/>
              <a:gd name="connsiteY740" fmla="*/ 2006049 h 6858000"/>
              <a:gd name="connsiteX741" fmla="*/ 0 w 7467600"/>
              <a:gd name="connsiteY741" fmla="*/ 1982532 h 6858000"/>
              <a:gd name="connsiteX742" fmla="*/ 0 w 7467600"/>
              <a:gd name="connsiteY742" fmla="*/ 1912789 h 6858000"/>
              <a:gd name="connsiteX743" fmla="*/ 97460 w 7467600"/>
              <a:gd name="connsiteY743" fmla="*/ 1953725 h 6858000"/>
              <a:gd name="connsiteX744" fmla="*/ 221272 w 7467600"/>
              <a:gd name="connsiteY744" fmla="*/ 1980766 h 6858000"/>
              <a:gd name="connsiteX745" fmla="*/ 116765 w 7467600"/>
              <a:gd name="connsiteY745" fmla="*/ 1911033 h 6858000"/>
              <a:gd name="connsiteX746" fmla="*/ 16405 w 7467600"/>
              <a:gd name="connsiteY746" fmla="*/ 1803412 h 6858000"/>
              <a:gd name="connsiteX747" fmla="*/ 0 w 7467600"/>
              <a:gd name="connsiteY747" fmla="*/ 1784777 h 6858000"/>
              <a:gd name="connsiteX748" fmla="*/ 0 w 7467600"/>
              <a:gd name="connsiteY748" fmla="*/ 1740082 h 6858000"/>
              <a:gd name="connsiteX749" fmla="*/ 39394 w 7467600"/>
              <a:gd name="connsiteY749" fmla="*/ 1784856 h 6858000"/>
              <a:gd name="connsiteX750" fmla="*/ 135813 w 7467600"/>
              <a:gd name="connsiteY750" fmla="*/ 1888838 h 6858000"/>
              <a:gd name="connsiteX751" fmla="*/ 242575 w 7467600"/>
              <a:gd name="connsiteY751" fmla="*/ 1958841 h 6858000"/>
              <a:gd name="connsiteX752" fmla="*/ 82197 w 7467600"/>
              <a:gd name="connsiteY752" fmla="*/ 1754826 h 6858000"/>
              <a:gd name="connsiteX753" fmla="*/ 0 w 7467600"/>
              <a:gd name="connsiteY753" fmla="*/ 1679650 h 6858000"/>
              <a:gd name="connsiteX754" fmla="*/ 0 w 7467600"/>
              <a:gd name="connsiteY754" fmla="*/ 1602463 h 6858000"/>
              <a:gd name="connsiteX755" fmla="*/ 84689 w 7467600"/>
              <a:gd name="connsiteY755" fmla="*/ 1677442 h 6858000"/>
              <a:gd name="connsiteX756" fmla="*/ 298437 w 7467600"/>
              <a:gd name="connsiteY756" fmla="*/ 1968019 h 6858000"/>
              <a:gd name="connsiteX757" fmla="*/ 227269 w 7467600"/>
              <a:gd name="connsiteY757" fmla="*/ 1114064 h 6858000"/>
              <a:gd name="connsiteX758" fmla="*/ 248003 w 7467600"/>
              <a:gd name="connsiteY758" fmla="*/ 1089613 h 6858000"/>
              <a:gd name="connsiteX759" fmla="*/ 427020 w 7467600"/>
              <a:gd name="connsiteY759" fmla="*/ 1619803 h 6858000"/>
              <a:gd name="connsiteX760" fmla="*/ 340345 w 7467600"/>
              <a:gd name="connsiteY760" fmla="*/ 2027739 h 6858000"/>
              <a:gd name="connsiteX761" fmla="*/ 360865 w 7467600"/>
              <a:gd name="connsiteY761" fmla="*/ 2044827 h 6858000"/>
              <a:gd name="connsiteX762" fmla="*/ 560414 w 7467600"/>
              <a:gd name="connsiteY762" fmla="*/ 2421457 h 6858000"/>
              <a:gd name="connsiteX763" fmla="*/ 1359703 w 7467600"/>
              <a:gd name="connsiteY763" fmla="*/ 2578554 h 6858000"/>
              <a:gd name="connsiteX764" fmla="*/ 1359422 w 7467600"/>
              <a:gd name="connsiteY764" fmla="*/ 2577994 h 6858000"/>
              <a:gd name="connsiteX765" fmla="*/ 828701 w 7467600"/>
              <a:gd name="connsiteY765" fmla="*/ 1839520 h 6858000"/>
              <a:gd name="connsiteX766" fmla="*/ 494427 w 7467600"/>
              <a:gd name="connsiteY766" fmla="*/ 1092333 h 6858000"/>
              <a:gd name="connsiteX767" fmla="*/ 506322 w 7467600"/>
              <a:gd name="connsiteY767" fmla="*/ 1020997 h 6858000"/>
              <a:gd name="connsiteX768" fmla="*/ 4570198 w 7467600"/>
              <a:gd name="connsiteY768" fmla="*/ 978081 h 6858000"/>
              <a:gd name="connsiteX769" fmla="*/ 4523691 w 7467600"/>
              <a:gd name="connsiteY769" fmla="*/ 1127776 h 6858000"/>
              <a:gd name="connsiteX770" fmla="*/ 4509875 w 7467600"/>
              <a:gd name="connsiteY770" fmla="*/ 1167552 h 6858000"/>
              <a:gd name="connsiteX771" fmla="*/ 4478168 w 7467600"/>
              <a:gd name="connsiteY771" fmla="*/ 1260735 h 6858000"/>
              <a:gd name="connsiteX772" fmla="*/ 4409309 w 7467600"/>
              <a:gd name="connsiteY772" fmla="*/ 1666996 h 6858000"/>
              <a:gd name="connsiteX773" fmla="*/ 4370031 w 7467600"/>
              <a:gd name="connsiteY773" fmla="*/ 1955666 h 6858000"/>
              <a:gd name="connsiteX774" fmla="*/ 4570198 w 7467600"/>
              <a:gd name="connsiteY774" fmla="*/ 978081 h 6858000"/>
              <a:gd name="connsiteX775" fmla="*/ 4557898 w 7467600"/>
              <a:gd name="connsiteY775" fmla="*/ 900011 h 6858000"/>
              <a:gd name="connsiteX776" fmla="*/ 4344840 w 7467600"/>
              <a:gd name="connsiteY776" fmla="*/ 1922038 h 6858000"/>
              <a:gd name="connsiteX777" fmla="*/ 4378710 w 7467600"/>
              <a:gd name="connsiteY777" fmla="*/ 1665516 h 6858000"/>
              <a:gd name="connsiteX778" fmla="*/ 4448798 w 7467600"/>
              <a:gd name="connsiteY778" fmla="*/ 1253024 h 6858000"/>
              <a:gd name="connsiteX779" fmla="*/ 4480315 w 7467600"/>
              <a:gd name="connsiteY779" fmla="*/ 1158454 h 6858000"/>
              <a:gd name="connsiteX780" fmla="*/ 4494133 w 7467600"/>
              <a:gd name="connsiteY780" fmla="*/ 1118676 h 6858000"/>
              <a:gd name="connsiteX781" fmla="*/ 4557898 w 7467600"/>
              <a:gd name="connsiteY781" fmla="*/ 900011 h 6858000"/>
              <a:gd name="connsiteX782" fmla="*/ 5870151 w 7467600"/>
              <a:gd name="connsiteY782" fmla="*/ 898890 h 6858000"/>
              <a:gd name="connsiteX783" fmla="*/ 5861335 w 7467600"/>
              <a:gd name="connsiteY783" fmla="*/ 899177 h 6858000"/>
              <a:gd name="connsiteX784" fmla="*/ 5843702 w 7467600"/>
              <a:gd name="connsiteY784" fmla="*/ 899748 h 6858000"/>
              <a:gd name="connsiteX785" fmla="*/ 5651107 w 7467600"/>
              <a:gd name="connsiteY785" fmla="*/ 920306 h 6858000"/>
              <a:gd name="connsiteX786" fmla="*/ 5459407 w 7467600"/>
              <a:gd name="connsiteY786" fmla="*/ 940975 h 6858000"/>
              <a:gd name="connsiteX787" fmla="*/ 5374846 w 7467600"/>
              <a:gd name="connsiteY787" fmla="*/ 941988 h 6858000"/>
              <a:gd name="connsiteX788" fmla="*/ 5256105 w 7467600"/>
              <a:gd name="connsiteY788" fmla="*/ 945632 h 6858000"/>
              <a:gd name="connsiteX789" fmla="*/ 5107071 w 7467600"/>
              <a:gd name="connsiteY789" fmla="*/ 969720 h 6858000"/>
              <a:gd name="connsiteX790" fmla="*/ 4998681 w 7467600"/>
              <a:gd name="connsiteY790" fmla="*/ 988771 h 6858000"/>
              <a:gd name="connsiteX791" fmla="*/ 5870151 w 7467600"/>
              <a:gd name="connsiteY791" fmla="*/ 898890 h 6858000"/>
              <a:gd name="connsiteX792" fmla="*/ 5504425 w 7467600"/>
              <a:gd name="connsiteY792" fmla="*/ 848067 h 6858000"/>
              <a:gd name="connsiteX793" fmla="*/ 4968849 w 7467600"/>
              <a:gd name="connsiteY793" fmla="*/ 962318 h 6858000"/>
              <a:gd name="connsiteX794" fmla="*/ 5104039 w 7467600"/>
              <a:gd name="connsiteY794" fmla="*/ 940634 h 6858000"/>
              <a:gd name="connsiteX795" fmla="*/ 5256311 w 7467600"/>
              <a:gd name="connsiteY795" fmla="*/ 916490 h 6858000"/>
              <a:gd name="connsiteX796" fmla="*/ 5377381 w 7467600"/>
              <a:gd name="connsiteY796" fmla="*/ 912671 h 6858000"/>
              <a:gd name="connsiteX797" fmla="*/ 5460148 w 7467600"/>
              <a:gd name="connsiteY797" fmla="*/ 911442 h 6858000"/>
              <a:gd name="connsiteX798" fmla="*/ 5648971 w 7467600"/>
              <a:gd name="connsiteY798" fmla="*/ 891331 h 6858000"/>
              <a:gd name="connsiteX799" fmla="*/ 5844807 w 7467600"/>
              <a:gd name="connsiteY799" fmla="*/ 870718 h 6858000"/>
              <a:gd name="connsiteX800" fmla="*/ 5862975 w 7467600"/>
              <a:gd name="connsiteY800" fmla="*/ 869756 h 6858000"/>
              <a:gd name="connsiteX801" fmla="*/ 5920887 w 7467600"/>
              <a:gd name="connsiteY801" fmla="*/ 865929 h 6858000"/>
              <a:gd name="connsiteX802" fmla="*/ 5504425 w 7467600"/>
              <a:gd name="connsiteY802" fmla="*/ 848067 h 6858000"/>
              <a:gd name="connsiteX803" fmla="*/ 3607114 w 7467600"/>
              <a:gd name="connsiteY803" fmla="*/ 467441 h 6858000"/>
              <a:gd name="connsiteX804" fmla="*/ 3296242 w 7467600"/>
              <a:gd name="connsiteY804" fmla="*/ 807991 h 6858000"/>
              <a:gd name="connsiteX805" fmla="*/ 3174674 w 7467600"/>
              <a:gd name="connsiteY805" fmla="*/ 919759 h 6858000"/>
              <a:gd name="connsiteX806" fmla="*/ 3042978 w 7467600"/>
              <a:gd name="connsiteY806" fmla="*/ 1054894 h 6858000"/>
              <a:gd name="connsiteX807" fmla="*/ 2968914 w 7467600"/>
              <a:gd name="connsiteY807" fmla="*/ 1133756 h 6858000"/>
              <a:gd name="connsiteX808" fmla="*/ 3103823 w 7467600"/>
              <a:gd name="connsiteY808" fmla="*/ 1026814 h 6858000"/>
              <a:gd name="connsiteX809" fmla="*/ 3607114 w 7467600"/>
              <a:gd name="connsiteY809" fmla="*/ 467441 h 6858000"/>
              <a:gd name="connsiteX810" fmla="*/ 3744487 w 7467600"/>
              <a:gd name="connsiteY810" fmla="*/ 383136 h 6858000"/>
              <a:gd name="connsiteX811" fmla="*/ 3970213 w 7467600"/>
              <a:gd name="connsiteY811" fmla="*/ 995559 h 6858000"/>
              <a:gd name="connsiteX812" fmla="*/ 3744487 w 7467600"/>
              <a:gd name="connsiteY812" fmla="*/ 383136 h 6858000"/>
              <a:gd name="connsiteX813" fmla="*/ 3624562 w 7467600"/>
              <a:gd name="connsiteY813" fmla="*/ 367041 h 6858000"/>
              <a:gd name="connsiteX814" fmla="*/ 3489712 w 7467600"/>
              <a:gd name="connsiteY814" fmla="*/ 485386 h 6858000"/>
              <a:gd name="connsiteX815" fmla="*/ 3182994 w 7467600"/>
              <a:gd name="connsiteY815" fmla="*/ 828265 h 6858000"/>
              <a:gd name="connsiteX816" fmla="*/ 2892114 w 7467600"/>
              <a:gd name="connsiteY816" fmla="*/ 1172635 h 6858000"/>
              <a:gd name="connsiteX817" fmla="*/ 3021459 w 7467600"/>
              <a:gd name="connsiteY817" fmla="*/ 1035385 h 6858000"/>
              <a:gd name="connsiteX818" fmla="*/ 3153873 w 7467600"/>
              <a:gd name="connsiteY818" fmla="*/ 898971 h 6858000"/>
              <a:gd name="connsiteX819" fmla="*/ 3276511 w 7467600"/>
              <a:gd name="connsiteY819" fmla="*/ 786423 h 6858000"/>
              <a:gd name="connsiteX820" fmla="*/ 3584154 w 7467600"/>
              <a:gd name="connsiteY820" fmla="*/ 448218 h 6858000"/>
              <a:gd name="connsiteX821" fmla="*/ 3624562 w 7467600"/>
              <a:gd name="connsiteY821" fmla="*/ 367041 h 6858000"/>
              <a:gd name="connsiteX822" fmla="*/ 3766672 w 7467600"/>
              <a:gd name="connsiteY822" fmla="*/ 359429 h 6858000"/>
              <a:gd name="connsiteX823" fmla="*/ 3996338 w 7467600"/>
              <a:gd name="connsiteY823" fmla="*/ 968237 h 6858000"/>
              <a:gd name="connsiteX824" fmla="*/ 3766672 w 7467600"/>
              <a:gd name="connsiteY824" fmla="*/ 359429 h 6858000"/>
              <a:gd name="connsiteX825" fmla="*/ 5805386 w 7467600"/>
              <a:gd name="connsiteY825" fmla="*/ 239240 h 6858000"/>
              <a:gd name="connsiteX826" fmla="*/ 5736947 w 7467600"/>
              <a:gd name="connsiteY826" fmla="*/ 261367 h 6858000"/>
              <a:gd name="connsiteX827" fmla="*/ 5427012 w 7467600"/>
              <a:gd name="connsiteY827" fmla="*/ 311272 h 6858000"/>
              <a:gd name="connsiteX828" fmla="*/ 5147818 w 7467600"/>
              <a:gd name="connsiteY828" fmla="*/ 322112 h 6858000"/>
              <a:gd name="connsiteX829" fmla="*/ 5060854 w 7467600"/>
              <a:gd name="connsiteY829" fmla="*/ 311882 h 6858000"/>
              <a:gd name="connsiteX830" fmla="*/ 4945989 w 7467600"/>
              <a:gd name="connsiteY830" fmla="*/ 300516 h 6858000"/>
              <a:gd name="connsiteX831" fmla="*/ 5410479 w 7467600"/>
              <a:gd name="connsiteY831" fmla="*/ 348434 h 6858000"/>
              <a:gd name="connsiteX832" fmla="*/ 5805386 w 7467600"/>
              <a:gd name="connsiteY832" fmla="*/ 239240 h 6858000"/>
              <a:gd name="connsiteX833" fmla="*/ 5905192 w 7467600"/>
              <a:gd name="connsiteY833" fmla="*/ 163079 h 6858000"/>
              <a:gd name="connsiteX834" fmla="*/ 5865655 w 7467600"/>
              <a:gd name="connsiteY834" fmla="*/ 171901 h 6858000"/>
              <a:gd name="connsiteX835" fmla="*/ 5259740 w 7467600"/>
              <a:gd name="connsiteY835" fmla="*/ 257013 h 6858000"/>
              <a:gd name="connsiteX836" fmla="*/ 5208466 w 7467600"/>
              <a:gd name="connsiteY836" fmla="*/ 257550 h 6858000"/>
              <a:gd name="connsiteX837" fmla="*/ 4980204 w 7467600"/>
              <a:gd name="connsiteY837" fmla="*/ 271903 h 6858000"/>
              <a:gd name="connsiteX838" fmla="*/ 5068068 w 7467600"/>
              <a:gd name="connsiteY838" fmla="*/ 282244 h 6858000"/>
              <a:gd name="connsiteX839" fmla="*/ 5153231 w 7467600"/>
              <a:gd name="connsiteY839" fmla="*/ 292240 h 6858000"/>
              <a:gd name="connsiteX840" fmla="*/ 5426491 w 7467600"/>
              <a:gd name="connsiteY840" fmla="*/ 281128 h 6858000"/>
              <a:gd name="connsiteX841" fmla="*/ 5731212 w 7467600"/>
              <a:gd name="connsiteY841" fmla="*/ 231951 h 6858000"/>
              <a:gd name="connsiteX842" fmla="*/ 5905192 w 7467600"/>
              <a:gd name="connsiteY842" fmla="*/ 163079 h 6858000"/>
              <a:gd name="connsiteX843" fmla="*/ 5944437 w 7467600"/>
              <a:gd name="connsiteY843" fmla="*/ 113829 h 6858000"/>
              <a:gd name="connsiteX844" fmla="*/ 5825032 w 7467600"/>
              <a:gd name="connsiteY844" fmla="*/ 146405 h 6858000"/>
              <a:gd name="connsiteX845" fmla="*/ 4955599 w 7467600"/>
              <a:gd name="connsiteY845" fmla="*/ 247008 h 6858000"/>
              <a:gd name="connsiteX846" fmla="*/ 5210104 w 7467600"/>
              <a:gd name="connsiteY846" fmla="*/ 228123 h 6858000"/>
              <a:gd name="connsiteX847" fmla="*/ 5261015 w 7467600"/>
              <a:gd name="connsiteY847" fmla="*/ 227087 h 6858000"/>
              <a:gd name="connsiteX848" fmla="*/ 5861181 w 7467600"/>
              <a:gd name="connsiteY848" fmla="*/ 143093 h 6858000"/>
              <a:gd name="connsiteX849" fmla="*/ 5961252 w 7467600"/>
              <a:gd name="connsiteY849" fmla="*/ 114820 h 6858000"/>
              <a:gd name="connsiteX850" fmla="*/ 5944437 w 7467600"/>
              <a:gd name="connsiteY850" fmla="*/ 113829 h 6858000"/>
              <a:gd name="connsiteX851" fmla="*/ 3882765 w 7467600"/>
              <a:gd name="connsiteY851" fmla="*/ 0 h 6858000"/>
              <a:gd name="connsiteX852" fmla="*/ 3995099 w 7467600"/>
              <a:gd name="connsiteY852" fmla="*/ 0 h 6858000"/>
              <a:gd name="connsiteX853" fmla="*/ 4163818 w 7467600"/>
              <a:gd name="connsiteY853" fmla="*/ 234104 h 6858000"/>
              <a:gd name="connsiteX854" fmla="*/ 4172099 w 7467600"/>
              <a:gd name="connsiteY854" fmla="*/ 234207 h 6858000"/>
              <a:gd name="connsiteX855" fmla="*/ 4784282 w 7467600"/>
              <a:gd name="connsiteY855" fmla="*/ 276561 h 6858000"/>
              <a:gd name="connsiteX856" fmla="*/ 4801687 w 7467600"/>
              <a:gd name="connsiteY856" fmla="*/ 267764 h 6858000"/>
              <a:gd name="connsiteX857" fmla="*/ 6082788 w 7467600"/>
              <a:gd name="connsiteY857" fmla="*/ 64119 h 6858000"/>
              <a:gd name="connsiteX858" fmla="*/ 6099442 w 7467600"/>
              <a:gd name="connsiteY858" fmla="*/ 82568 h 6858000"/>
              <a:gd name="connsiteX859" fmla="*/ 4804137 w 7467600"/>
              <a:gd name="connsiteY859" fmla="*/ 320931 h 6858000"/>
              <a:gd name="connsiteX860" fmla="*/ 4227047 w 7467600"/>
              <a:gd name="connsiteY860" fmla="*/ 313415 h 6858000"/>
              <a:gd name="connsiteX861" fmla="*/ 4346041 w 7467600"/>
              <a:gd name="connsiteY861" fmla="*/ 456086 h 6858000"/>
              <a:gd name="connsiteX862" fmla="*/ 4870967 w 7467600"/>
              <a:gd name="connsiteY862" fmla="*/ 963061 h 6858000"/>
              <a:gd name="connsiteX863" fmla="*/ 4889647 w 7467600"/>
              <a:gd name="connsiteY863" fmla="*/ 957147 h 6858000"/>
              <a:gd name="connsiteX864" fmla="*/ 5422504 w 7467600"/>
              <a:gd name="connsiteY864" fmla="*/ 805191 h 6858000"/>
              <a:gd name="connsiteX865" fmla="*/ 6087656 w 7467600"/>
              <a:gd name="connsiteY865" fmla="*/ 826703 h 6858000"/>
              <a:gd name="connsiteX866" fmla="*/ 6058717 w 7467600"/>
              <a:gd name="connsiteY866" fmla="*/ 865992 h 6858000"/>
              <a:gd name="connsiteX867" fmla="*/ 4974153 w 7467600"/>
              <a:gd name="connsiteY867" fmla="*/ 1045456 h 6858000"/>
              <a:gd name="connsiteX868" fmla="*/ 5627835 w 7467600"/>
              <a:gd name="connsiteY868" fmla="*/ 1472077 h 6858000"/>
              <a:gd name="connsiteX869" fmla="*/ 5629817 w 7467600"/>
              <a:gd name="connsiteY869" fmla="*/ 1471412 h 6858000"/>
              <a:gd name="connsiteX870" fmla="*/ 5634124 w 7467600"/>
              <a:gd name="connsiteY870" fmla="*/ 1470572 h 6858000"/>
              <a:gd name="connsiteX871" fmla="*/ 5755832 w 7467600"/>
              <a:gd name="connsiteY871" fmla="*/ 1383886 h 6858000"/>
              <a:gd name="connsiteX872" fmla="*/ 6014186 w 7467600"/>
              <a:gd name="connsiteY872" fmla="*/ 1279799 h 6858000"/>
              <a:gd name="connsiteX873" fmla="*/ 6901619 w 7467600"/>
              <a:gd name="connsiteY873" fmla="*/ 1047874 h 6858000"/>
              <a:gd name="connsiteX874" fmla="*/ 6931566 w 7467600"/>
              <a:gd name="connsiteY874" fmla="*/ 1062034 h 6858000"/>
              <a:gd name="connsiteX875" fmla="*/ 5790982 w 7467600"/>
              <a:gd name="connsiteY875" fmla="*/ 1561380 h 6858000"/>
              <a:gd name="connsiteX876" fmla="*/ 6188971 w 7467600"/>
              <a:gd name="connsiteY876" fmla="*/ 1755168 h 6858000"/>
              <a:gd name="connsiteX877" fmla="*/ 6202446 w 7467600"/>
              <a:gd name="connsiteY877" fmla="*/ 1752268 h 6858000"/>
              <a:gd name="connsiteX878" fmla="*/ 7179560 w 7467600"/>
              <a:gd name="connsiteY878" fmla="*/ 1467551 h 6858000"/>
              <a:gd name="connsiteX879" fmla="*/ 7158730 w 7467600"/>
              <a:gd name="connsiteY879" fmla="*/ 1507835 h 6858000"/>
              <a:gd name="connsiteX880" fmla="*/ 6326959 w 7467600"/>
              <a:gd name="connsiteY880" fmla="*/ 1817686 h 6858000"/>
              <a:gd name="connsiteX881" fmla="*/ 6537433 w 7467600"/>
              <a:gd name="connsiteY881" fmla="*/ 1907790 h 6858000"/>
              <a:gd name="connsiteX882" fmla="*/ 6550221 w 7467600"/>
              <a:gd name="connsiteY882" fmla="*/ 1910729 h 6858000"/>
              <a:gd name="connsiteX883" fmla="*/ 6964438 w 7467600"/>
              <a:gd name="connsiteY883" fmla="*/ 2209505 h 6858000"/>
              <a:gd name="connsiteX884" fmla="*/ 7367862 w 7467600"/>
              <a:gd name="connsiteY884" fmla="*/ 2806833 h 6858000"/>
              <a:gd name="connsiteX885" fmla="*/ 7364329 w 7467600"/>
              <a:gd name="connsiteY885" fmla="*/ 2826907 h 6858000"/>
              <a:gd name="connsiteX886" fmla="*/ 7290545 w 7467600"/>
              <a:gd name="connsiteY886" fmla="*/ 2850663 h 6858000"/>
              <a:gd name="connsiteX887" fmla="*/ 6472036 w 7467600"/>
              <a:gd name="connsiteY887" fmla="*/ 1959003 h 6858000"/>
              <a:gd name="connsiteX888" fmla="*/ 5792897 w 7467600"/>
              <a:gd name="connsiteY888" fmla="*/ 1647747 h 6858000"/>
              <a:gd name="connsiteX889" fmla="*/ 5842751 w 7467600"/>
              <a:gd name="connsiteY889" fmla="*/ 1816112 h 6858000"/>
              <a:gd name="connsiteX890" fmla="*/ 5847424 w 7467600"/>
              <a:gd name="connsiteY890" fmla="*/ 1815776 h 6858000"/>
              <a:gd name="connsiteX891" fmla="*/ 6399821 w 7467600"/>
              <a:gd name="connsiteY891" fmla="*/ 2344799 h 6858000"/>
              <a:gd name="connsiteX892" fmla="*/ 6323232 w 7467600"/>
              <a:gd name="connsiteY892" fmla="*/ 2389634 h 6858000"/>
              <a:gd name="connsiteX893" fmla="*/ 5942958 w 7467600"/>
              <a:gd name="connsiteY893" fmla="*/ 2077708 h 6858000"/>
              <a:gd name="connsiteX894" fmla="*/ 5921559 w 7467600"/>
              <a:gd name="connsiteY894" fmla="*/ 2378596 h 6858000"/>
              <a:gd name="connsiteX895" fmla="*/ 5817651 w 7467600"/>
              <a:gd name="connsiteY895" fmla="*/ 3023919 h 6858000"/>
              <a:gd name="connsiteX896" fmla="*/ 5729634 w 7467600"/>
              <a:gd name="connsiteY896" fmla="*/ 3051849 h 6858000"/>
              <a:gd name="connsiteX897" fmla="*/ 5611018 w 7467600"/>
              <a:gd name="connsiteY897" fmla="*/ 2316769 h 6858000"/>
              <a:gd name="connsiteX898" fmla="*/ 5687608 w 7467600"/>
              <a:gd name="connsiteY898" fmla="*/ 2039972 h 6858000"/>
              <a:gd name="connsiteX899" fmla="*/ 5657554 w 7467600"/>
              <a:gd name="connsiteY899" fmla="*/ 1576445 h 6858000"/>
              <a:gd name="connsiteX900" fmla="*/ 5150475 w 7467600"/>
              <a:gd name="connsiteY900" fmla="*/ 1274012 h 6858000"/>
              <a:gd name="connsiteX901" fmla="*/ 5349142 w 7467600"/>
              <a:gd name="connsiteY901" fmla="*/ 2204405 h 6858000"/>
              <a:gd name="connsiteX902" fmla="*/ 5262214 w 7467600"/>
              <a:gd name="connsiteY902" fmla="*/ 2233836 h 6858000"/>
              <a:gd name="connsiteX903" fmla="*/ 4981539 w 7467600"/>
              <a:gd name="connsiteY903" fmla="*/ 1542201 h 6858000"/>
              <a:gd name="connsiteX904" fmla="*/ 4958461 w 7467600"/>
              <a:gd name="connsiteY904" fmla="*/ 1136957 h 6858000"/>
              <a:gd name="connsiteX905" fmla="*/ 4655015 w 7467600"/>
              <a:gd name="connsiteY905" fmla="*/ 891426 h 6858000"/>
              <a:gd name="connsiteX906" fmla="*/ 4348002 w 7467600"/>
              <a:gd name="connsiteY906" fmla="*/ 2205895 h 6858000"/>
              <a:gd name="connsiteX907" fmla="*/ 4262250 w 7467600"/>
              <a:gd name="connsiteY907" fmla="*/ 2219972 h 6858000"/>
              <a:gd name="connsiteX908" fmla="*/ 4550611 w 7467600"/>
              <a:gd name="connsiteY908" fmla="*/ 817540 h 6858000"/>
              <a:gd name="connsiteX909" fmla="*/ 4564418 w 7467600"/>
              <a:gd name="connsiteY909" fmla="*/ 808293 h 6858000"/>
              <a:gd name="connsiteX910" fmla="*/ 4266388 w 7467600"/>
              <a:gd name="connsiteY910" fmla="*/ 500083 h 6858000"/>
              <a:gd name="connsiteX911" fmla="*/ 4032842 w 7467600"/>
              <a:gd name="connsiteY911" fmla="*/ 211809 h 6858000"/>
              <a:gd name="connsiteX912" fmla="*/ 3882765 w 7467600"/>
              <a:gd name="connsiteY912" fmla="*/ 0 h 6858000"/>
              <a:gd name="connsiteX913" fmla="*/ 3721337 w 7467600"/>
              <a:gd name="connsiteY913" fmla="*/ 0 h 6858000"/>
              <a:gd name="connsiteX914" fmla="*/ 3797544 w 7467600"/>
              <a:gd name="connsiteY914" fmla="*/ 0 h 6858000"/>
              <a:gd name="connsiteX915" fmla="*/ 3775734 w 7467600"/>
              <a:gd name="connsiteY915" fmla="*/ 95131 h 6858000"/>
              <a:gd name="connsiteX916" fmla="*/ 3724807 w 7467600"/>
              <a:gd name="connsiteY916" fmla="*/ 272257 h 6858000"/>
              <a:gd name="connsiteX917" fmla="*/ 3726844 w 7467600"/>
              <a:gd name="connsiteY917" fmla="*/ 282988 h 6858000"/>
              <a:gd name="connsiteX918" fmla="*/ 3742664 w 7467600"/>
              <a:gd name="connsiteY918" fmla="*/ 279918 h 6858000"/>
              <a:gd name="connsiteX919" fmla="*/ 4103910 w 7467600"/>
              <a:gd name="connsiteY919" fmla="*/ 1161917 h 6858000"/>
              <a:gd name="connsiteX920" fmla="*/ 4020269 w 7467600"/>
              <a:gd name="connsiteY920" fmla="*/ 1200406 h 6858000"/>
              <a:gd name="connsiteX921" fmla="*/ 3674882 w 7467600"/>
              <a:gd name="connsiteY921" fmla="*/ 488524 h 6858000"/>
              <a:gd name="connsiteX922" fmla="*/ 3132682 w 7467600"/>
              <a:gd name="connsiteY922" fmla="*/ 1072284 h 6858000"/>
              <a:gd name="connsiteX923" fmla="*/ 2716346 w 7467600"/>
              <a:gd name="connsiteY923" fmla="*/ 1276376 h 6858000"/>
              <a:gd name="connsiteX924" fmla="*/ 2716772 w 7467600"/>
              <a:gd name="connsiteY924" fmla="*/ 1255462 h 6858000"/>
              <a:gd name="connsiteX925" fmla="*/ 3471096 w 7467600"/>
              <a:gd name="connsiteY925" fmla="*/ 437072 h 6858000"/>
              <a:gd name="connsiteX926" fmla="*/ 3639057 w 7467600"/>
              <a:gd name="connsiteY926" fmla="*/ 286334 h 6858000"/>
              <a:gd name="connsiteX927" fmla="*/ 3640309 w 7467600"/>
              <a:gd name="connsiteY927" fmla="*/ 284664 h 6858000"/>
              <a:gd name="connsiteX928" fmla="*/ 3646022 w 7467600"/>
              <a:gd name="connsiteY928" fmla="*/ 276711 h 6858000"/>
              <a:gd name="connsiteX929" fmla="*/ 3707943 w 7467600"/>
              <a:gd name="connsiteY929" fmla="*/ 65958 h 6858000"/>
              <a:gd name="connsiteX930" fmla="*/ 3721337 w 7467600"/>
              <a:gd name="connsiteY930" fmla="*/ 0 h 6858000"/>
              <a:gd name="connsiteX931" fmla="*/ 2867960 w 7467600"/>
              <a:gd name="connsiteY931" fmla="*/ 0 h 6858000"/>
              <a:gd name="connsiteX932" fmla="*/ 2926351 w 7467600"/>
              <a:gd name="connsiteY932" fmla="*/ 0 h 6858000"/>
              <a:gd name="connsiteX933" fmla="*/ 2902823 w 7467600"/>
              <a:gd name="connsiteY933" fmla="*/ 262929 h 6858000"/>
              <a:gd name="connsiteX934" fmla="*/ 2940663 w 7467600"/>
              <a:gd name="connsiteY934" fmla="*/ 140884 h 6858000"/>
              <a:gd name="connsiteX935" fmla="*/ 2947039 w 7467600"/>
              <a:gd name="connsiteY935" fmla="*/ 122524 h 6858000"/>
              <a:gd name="connsiteX936" fmla="*/ 2984316 w 7467600"/>
              <a:gd name="connsiteY936" fmla="*/ 0 h 6858000"/>
              <a:gd name="connsiteX937" fmla="*/ 3016114 w 7467600"/>
              <a:gd name="connsiteY937" fmla="*/ 0 h 6858000"/>
              <a:gd name="connsiteX938" fmla="*/ 2979949 w 7467600"/>
              <a:gd name="connsiteY938" fmla="*/ 119274 h 6858000"/>
              <a:gd name="connsiteX939" fmla="*/ 3023879 w 7467600"/>
              <a:gd name="connsiteY939" fmla="*/ 0 h 6858000"/>
              <a:gd name="connsiteX940" fmla="*/ 3105400 w 7467600"/>
              <a:gd name="connsiteY940" fmla="*/ 0 h 6858000"/>
              <a:gd name="connsiteX941" fmla="*/ 3094669 w 7467600"/>
              <a:gd name="connsiteY941" fmla="*/ 30308 h 6858000"/>
              <a:gd name="connsiteX942" fmla="*/ 2901945 w 7467600"/>
              <a:gd name="connsiteY942" fmla="*/ 466538 h 6858000"/>
              <a:gd name="connsiteX943" fmla="*/ 2815209 w 7467600"/>
              <a:gd name="connsiteY943" fmla="*/ 497361 h 6858000"/>
              <a:gd name="connsiteX944" fmla="*/ 2844845 w 7467600"/>
              <a:gd name="connsiteY944" fmla="*/ 127638 h 6858000"/>
              <a:gd name="connsiteX945" fmla="*/ 2867960 w 7467600"/>
              <a:gd name="connsiteY945" fmla="*/ 0 h 6858000"/>
              <a:gd name="connsiteX946" fmla="*/ 1057230 w 7467600"/>
              <a:gd name="connsiteY946" fmla="*/ 0 h 6858000"/>
              <a:gd name="connsiteX947" fmla="*/ 1111003 w 7467600"/>
              <a:gd name="connsiteY947" fmla="*/ 0 h 6858000"/>
              <a:gd name="connsiteX948" fmla="*/ 1125553 w 7467600"/>
              <a:gd name="connsiteY948" fmla="*/ 52588 h 6858000"/>
              <a:gd name="connsiteX949" fmla="*/ 1304276 w 7467600"/>
              <a:gd name="connsiteY949" fmla="*/ 476275 h 6858000"/>
              <a:gd name="connsiteX950" fmla="*/ 1492066 w 7467600"/>
              <a:gd name="connsiteY950" fmla="*/ 886333 h 6858000"/>
              <a:gd name="connsiteX951" fmla="*/ 1423698 w 7467600"/>
              <a:gd name="connsiteY951" fmla="*/ 710817 h 6858000"/>
              <a:gd name="connsiteX952" fmla="*/ 1357609 w 7467600"/>
              <a:gd name="connsiteY952" fmla="*/ 532892 h 6858000"/>
              <a:gd name="connsiteX953" fmla="*/ 1309550 w 7467600"/>
              <a:gd name="connsiteY953" fmla="*/ 374031 h 6858000"/>
              <a:gd name="connsiteX954" fmla="*/ 1193673 w 7467600"/>
              <a:gd name="connsiteY954" fmla="*/ 49533 h 6858000"/>
              <a:gd name="connsiteX955" fmla="*/ 1164391 w 7467600"/>
              <a:gd name="connsiteY955" fmla="*/ 0 h 6858000"/>
              <a:gd name="connsiteX956" fmla="*/ 1200666 w 7467600"/>
              <a:gd name="connsiteY956" fmla="*/ 0 h 6858000"/>
              <a:gd name="connsiteX957" fmla="*/ 1223408 w 7467600"/>
              <a:gd name="connsiteY957" fmla="*/ 38996 h 6858000"/>
              <a:gd name="connsiteX958" fmla="*/ 1339635 w 7467600"/>
              <a:gd name="connsiteY958" fmla="*/ 365517 h 6858000"/>
              <a:gd name="connsiteX959" fmla="*/ 1387469 w 7467600"/>
              <a:gd name="connsiteY959" fmla="*/ 523079 h 6858000"/>
              <a:gd name="connsiteX960" fmla="*/ 1452685 w 7467600"/>
              <a:gd name="connsiteY960" fmla="*/ 699806 h 6858000"/>
              <a:gd name="connsiteX961" fmla="*/ 1492092 w 7467600"/>
              <a:gd name="connsiteY961" fmla="*/ 800424 h 6858000"/>
              <a:gd name="connsiteX962" fmla="*/ 1455302 w 7467600"/>
              <a:gd name="connsiteY962" fmla="*/ 632913 h 6858000"/>
              <a:gd name="connsiteX963" fmla="*/ 1222336 w 7467600"/>
              <a:gd name="connsiteY963" fmla="*/ 9480 h 6858000"/>
              <a:gd name="connsiteX964" fmla="*/ 1214634 w 7467600"/>
              <a:gd name="connsiteY964" fmla="*/ 0 h 6858000"/>
              <a:gd name="connsiteX965" fmla="*/ 1289827 w 7467600"/>
              <a:gd name="connsiteY965" fmla="*/ 0 h 6858000"/>
              <a:gd name="connsiteX966" fmla="*/ 1321076 w 7467600"/>
              <a:gd name="connsiteY966" fmla="*/ 59722 h 6858000"/>
              <a:gd name="connsiteX967" fmla="*/ 1512579 w 7467600"/>
              <a:gd name="connsiteY967" fmla="*/ 626441 h 6858000"/>
              <a:gd name="connsiteX968" fmla="*/ 1506076 w 7467600"/>
              <a:gd name="connsiteY968" fmla="*/ 1089289 h 6858000"/>
              <a:gd name="connsiteX969" fmla="*/ 1486346 w 7467600"/>
              <a:gd name="connsiteY969" fmla="*/ 1079919 h 6858000"/>
              <a:gd name="connsiteX970" fmla="*/ 1070511 w 7467600"/>
              <a:gd name="connsiteY970" fmla="*/ 48609 h 6858000"/>
              <a:gd name="connsiteX971" fmla="*/ 1057230 w 7467600"/>
              <a:gd name="connsiteY971" fmla="*/ 0 h 6858000"/>
              <a:gd name="connsiteX972" fmla="*/ 43151 w 7467600"/>
              <a:gd name="connsiteY972" fmla="*/ 0 h 6858000"/>
              <a:gd name="connsiteX973" fmla="*/ 95283 w 7467600"/>
              <a:gd name="connsiteY973" fmla="*/ 0 h 6858000"/>
              <a:gd name="connsiteX974" fmla="*/ 300708 w 7467600"/>
              <a:gd name="connsiteY974" fmla="*/ 154571 h 6858000"/>
              <a:gd name="connsiteX975" fmla="*/ 530414 w 7467600"/>
              <a:gd name="connsiteY975" fmla="*/ 354673 h 6858000"/>
              <a:gd name="connsiteX976" fmla="*/ 333785 w 7467600"/>
              <a:gd name="connsiteY976" fmla="*/ 161564 h 6858000"/>
              <a:gd name="connsiteX977" fmla="*/ 147005 w 7467600"/>
              <a:gd name="connsiteY977" fmla="*/ 0 h 6858000"/>
              <a:gd name="connsiteX978" fmla="*/ 272509 w 7467600"/>
              <a:gd name="connsiteY978" fmla="*/ 0 h 6858000"/>
              <a:gd name="connsiteX979" fmla="*/ 326276 w 7467600"/>
              <a:gd name="connsiteY979" fmla="*/ 45847 h 6858000"/>
              <a:gd name="connsiteX980" fmla="*/ 823759 w 7467600"/>
              <a:gd name="connsiteY980" fmla="*/ 574145 h 6858000"/>
              <a:gd name="connsiteX981" fmla="*/ 811254 w 7467600"/>
              <a:gd name="connsiteY981" fmla="*/ 665546 h 6858000"/>
              <a:gd name="connsiteX982" fmla="*/ 154042 w 7467600"/>
              <a:gd name="connsiteY982" fmla="*/ 261522 h 6858000"/>
              <a:gd name="connsiteX983" fmla="*/ 13550 w 7467600"/>
              <a:gd name="connsiteY983" fmla="*/ 158423 h 6858000"/>
              <a:gd name="connsiteX984" fmla="*/ 0 w 7467600"/>
              <a:gd name="connsiteY984" fmla="*/ 146618 h 6858000"/>
              <a:gd name="connsiteX985" fmla="*/ 0 w 7467600"/>
              <a:gd name="connsiteY985" fmla="*/ 59161 h 6858000"/>
              <a:gd name="connsiteX986" fmla="*/ 45427 w 7467600"/>
              <a:gd name="connsiteY986" fmla="*/ 101078 h 6858000"/>
              <a:gd name="connsiteX987" fmla="*/ 630103 w 7467600"/>
              <a:gd name="connsiteY987" fmla="*/ 485885 h 6858000"/>
              <a:gd name="connsiteX988" fmla="*/ 532040 w 7467600"/>
              <a:gd name="connsiteY988" fmla="*/ 399359 h 6858000"/>
              <a:gd name="connsiteX989" fmla="*/ 517618 w 7467600"/>
              <a:gd name="connsiteY989" fmla="*/ 385726 h 6858000"/>
              <a:gd name="connsiteX990" fmla="*/ 285074 w 7467600"/>
              <a:gd name="connsiteY990" fmla="*/ 182755 h 6858000"/>
              <a:gd name="connsiteX991" fmla="*/ 43151 w 7467600"/>
              <a:gd name="connsiteY99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12201 w 7467600"/>
              <a:gd name="connsiteY134" fmla="*/ 5128278 h 6858000"/>
              <a:gd name="connsiteX135" fmla="*/ 1903353 w 7467600"/>
              <a:gd name="connsiteY135" fmla="*/ 5044827 h 6858000"/>
              <a:gd name="connsiteX136" fmla="*/ 1936931 w 7467600"/>
              <a:gd name="connsiteY136" fmla="*/ 5093954 h 6858000"/>
              <a:gd name="connsiteX137" fmla="*/ 2195868 w 7467600"/>
              <a:gd name="connsiteY137" fmla="*/ 5396574 h 6858000"/>
              <a:gd name="connsiteX138" fmla="*/ 2088852 w 7467600"/>
              <a:gd name="connsiteY138" fmla="*/ 5166123 h 6858000"/>
              <a:gd name="connsiteX139" fmla="*/ 1958241 w 7467600"/>
              <a:gd name="connsiteY139" fmla="*/ 5067955 h 6858000"/>
              <a:gd name="connsiteX140" fmla="*/ 1903353 w 7467600"/>
              <a:gd name="connsiteY140" fmla="*/ 5044827 h 6858000"/>
              <a:gd name="connsiteX141" fmla="*/ 1979378 w 7467600"/>
              <a:gd name="connsiteY141" fmla="*/ 4769504 h 6858000"/>
              <a:gd name="connsiteX142" fmla="*/ 2882120 w 7467600"/>
              <a:gd name="connsiteY142" fmla="*/ 5064547 h 6858000"/>
              <a:gd name="connsiteX143" fmla="*/ 2793103 w 7467600"/>
              <a:gd name="connsiteY143" fmla="*/ 5039699 h 6858000"/>
              <a:gd name="connsiteX144" fmla="*/ 2770041 w 7467600"/>
              <a:gd name="connsiteY144" fmla="*/ 5033634 h 6858000"/>
              <a:gd name="connsiteX145" fmla="*/ 1979378 w 7467600"/>
              <a:gd name="connsiteY145" fmla="*/ 4769504 h 6858000"/>
              <a:gd name="connsiteX146" fmla="*/ 1927410 w 7467600"/>
              <a:gd name="connsiteY146" fmla="*/ 4716164 h 6858000"/>
              <a:gd name="connsiteX147" fmla="*/ 1959587 w 7467600"/>
              <a:gd name="connsiteY147" fmla="*/ 4728849 h 6858000"/>
              <a:gd name="connsiteX148" fmla="*/ 2777707 w 7467600"/>
              <a:gd name="connsiteY148" fmla="*/ 5003991 h 6858000"/>
              <a:gd name="connsiteX149" fmla="*/ 2800768 w 7467600"/>
              <a:gd name="connsiteY149" fmla="*/ 5010056 h 6858000"/>
              <a:gd name="connsiteX150" fmla="*/ 2879408 w 7467600"/>
              <a:gd name="connsiteY150" fmla="*/ 5031590 h 6858000"/>
              <a:gd name="connsiteX151" fmla="*/ 2862295 w 7467600"/>
              <a:gd name="connsiteY151" fmla="*/ 5022958 h 6858000"/>
              <a:gd name="connsiteX152" fmla="*/ 2813343 w 7467600"/>
              <a:gd name="connsiteY152" fmla="*/ 4998369 h 6858000"/>
              <a:gd name="connsiteX153" fmla="*/ 2646245 w 7467600"/>
              <a:gd name="connsiteY153" fmla="*/ 4930999 h 6858000"/>
              <a:gd name="connsiteX154" fmla="*/ 1999243 w 7467600"/>
              <a:gd name="connsiteY154" fmla="*/ 4730524 h 6858000"/>
              <a:gd name="connsiteX155" fmla="*/ 1979527 w 7467600"/>
              <a:gd name="connsiteY155" fmla="*/ 4726651 h 6858000"/>
              <a:gd name="connsiteX156" fmla="*/ 1927410 w 7467600"/>
              <a:gd name="connsiteY156" fmla="*/ 4716164 h 6858000"/>
              <a:gd name="connsiteX157" fmla="*/ 1997014 w 7467600"/>
              <a:gd name="connsiteY157" fmla="*/ 4698007 h 6858000"/>
              <a:gd name="connsiteX158" fmla="*/ 2005458 w 7467600"/>
              <a:gd name="connsiteY158" fmla="*/ 4699540 h 6858000"/>
              <a:gd name="connsiteX159" fmla="*/ 2657186 w 7467600"/>
              <a:gd name="connsiteY159" fmla="*/ 4901687 h 6858000"/>
              <a:gd name="connsiteX160" fmla="*/ 2826662 w 7467600"/>
              <a:gd name="connsiteY160" fmla="*/ 4970362 h 6858000"/>
              <a:gd name="connsiteX161" fmla="*/ 2876100 w 7467600"/>
              <a:gd name="connsiteY161" fmla="*/ 4995397 h 6858000"/>
              <a:gd name="connsiteX162" fmla="*/ 3042600 w 7467600"/>
              <a:gd name="connsiteY162" fmla="*/ 5059532 h 6858000"/>
              <a:gd name="connsiteX163" fmla="*/ 1997014 w 7467600"/>
              <a:gd name="connsiteY163" fmla="*/ 4698007 h 6858000"/>
              <a:gd name="connsiteX164" fmla="*/ 2305292 w 7467600"/>
              <a:gd name="connsiteY164" fmla="*/ 4219492 h 6858000"/>
              <a:gd name="connsiteX165" fmla="*/ 3360922 w 7467600"/>
              <a:gd name="connsiteY165" fmla="*/ 4529373 h 6858000"/>
              <a:gd name="connsiteX166" fmla="*/ 3492420 w 7467600"/>
              <a:gd name="connsiteY166" fmla="*/ 4510145 h 6858000"/>
              <a:gd name="connsiteX167" fmla="*/ 3364086 w 7467600"/>
              <a:gd name="connsiteY167" fmla="*/ 4480340 h 6858000"/>
              <a:gd name="connsiteX168" fmla="*/ 3225818 w 7467600"/>
              <a:gd name="connsiteY168" fmla="*/ 4411822 h 6858000"/>
              <a:gd name="connsiteX169" fmla="*/ 3129696 w 7467600"/>
              <a:gd name="connsiteY169" fmla="*/ 4360704 h 6858000"/>
              <a:gd name="connsiteX170" fmla="*/ 2814545 w 7467600"/>
              <a:gd name="connsiteY170" fmla="*/ 4282955 h 6858000"/>
              <a:gd name="connsiteX171" fmla="*/ 2305292 w 7467600"/>
              <a:gd name="connsiteY171" fmla="*/ 4219492 h 6858000"/>
              <a:gd name="connsiteX172" fmla="*/ 2626982 w 7467600"/>
              <a:gd name="connsiteY172" fmla="*/ 4206450 h 6858000"/>
              <a:gd name="connsiteX173" fmla="*/ 2490617 w 7467600"/>
              <a:gd name="connsiteY173" fmla="*/ 4206951 h 6858000"/>
              <a:gd name="connsiteX174" fmla="*/ 2819869 w 7467600"/>
              <a:gd name="connsiteY174" fmla="*/ 4252936 h 6858000"/>
              <a:gd name="connsiteX175" fmla="*/ 3143018 w 7467600"/>
              <a:gd name="connsiteY175" fmla="*/ 4332698 h 6858000"/>
              <a:gd name="connsiteX176" fmla="*/ 3241520 w 7467600"/>
              <a:gd name="connsiteY176" fmla="*/ 4385112 h 6858000"/>
              <a:gd name="connsiteX177" fmla="*/ 3374575 w 7467600"/>
              <a:gd name="connsiteY177" fmla="*/ 4451517 h 6858000"/>
              <a:gd name="connsiteX178" fmla="*/ 3505221 w 7467600"/>
              <a:gd name="connsiteY178" fmla="*/ 4480757 h 6858000"/>
              <a:gd name="connsiteX179" fmla="*/ 2626982 w 7467600"/>
              <a:gd name="connsiteY179" fmla="*/ 4206450 h 6858000"/>
              <a:gd name="connsiteX180" fmla="*/ 1310106 w 7467600"/>
              <a:gd name="connsiteY180" fmla="*/ 3943217 h 6858000"/>
              <a:gd name="connsiteX181" fmla="*/ 854994 w 7467600"/>
              <a:gd name="connsiteY181" fmla="*/ 4399136 h 6858000"/>
              <a:gd name="connsiteX182" fmla="*/ 742462 w 7467600"/>
              <a:gd name="connsiteY182" fmla="*/ 4594648 h 6858000"/>
              <a:gd name="connsiteX183" fmla="*/ 820602 w 7467600"/>
              <a:gd name="connsiteY183" fmla="*/ 4485915 h 6858000"/>
              <a:gd name="connsiteX184" fmla="*/ 878295 w 7467600"/>
              <a:gd name="connsiteY184" fmla="*/ 4403594 h 6858000"/>
              <a:gd name="connsiteX185" fmla="*/ 1240607 w 7467600"/>
              <a:gd name="connsiteY185" fmla="*/ 4010401 h 6858000"/>
              <a:gd name="connsiteX186" fmla="*/ 1310106 w 7467600"/>
              <a:gd name="connsiteY186" fmla="*/ 3943217 h 6858000"/>
              <a:gd name="connsiteX187" fmla="*/ 1423113 w 7467600"/>
              <a:gd name="connsiteY187" fmla="*/ 3874565 h 6858000"/>
              <a:gd name="connsiteX188" fmla="*/ 1260565 w 7467600"/>
              <a:gd name="connsiteY188" fmla="*/ 4031982 h 6858000"/>
              <a:gd name="connsiteX189" fmla="*/ 901900 w 7467600"/>
              <a:gd name="connsiteY189" fmla="*/ 4421236 h 6858000"/>
              <a:gd name="connsiteX190" fmla="*/ 845044 w 7467600"/>
              <a:gd name="connsiteY190" fmla="*/ 4502436 h 6858000"/>
              <a:gd name="connsiteX191" fmla="*/ 685926 w 7467600"/>
              <a:gd name="connsiteY191" fmla="*/ 4703069 h 6858000"/>
              <a:gd name="connsiteX192" fmla="*/ 684248 w 7467600"/>
              <a:gd name="connsiteY192" fmla="*/ 4706721 h 6858000"/>
              <a:gd name="connsiteX193" fmla="*/ 1423113 w 7467600"/>
              <a:gd name="connsiteY193" fmla="*/ 3874565 h 6858000"/>
              <a:gd name="connsiteX194" fmla="*/ 3316479 w 7467600"/>
              <a:gd name="connsiteY194" fmla="*/ 3872136 h 6858000"/>
              <a:gd name="connsiteX195" fmla="*/ 3546806 w 7467600"/>
              <a:gd name="connsiteY195" fmla="*/ 4356139 h 6858000"/>
              <a:gd name="connsiteX196" fmla="*/ 3364433 w 7467600"/>
              <a:gd name="connsiteY196" fmla="*/ 3953121 h 6858000"/>
              <a:gd name="connsiteX197" fmla="*/ 3316479 w 7467600"/>
              <a:gd name="connsiteY197" fmla="*/ 3872136 h 6858000"/>
              <a:gd name="connsiteX198" fmla="*/ 3291335 w 7467600"/>
              <a:gd name="connsiteY198" fmla="*/ 3767420 h 6858000"/>
              <a:gd name="connsiteX199" fmla="*/ 3390805 w 7467600"/>
              <a:gd name="connsiteY199" fmla="*/ 3937163 h 6858000"/>
              <a:gd name="connsiteX200" fmla="*/ 3579062 w 7467600"/>
              <a:gd name="connsiteY200" fmla="*/ 4359040 h 6858000"/>
              <a:gd name="connsiteX201" fmla="*/ 3467355 w 7467600"/>
              <a:gd name="connsiteY201" fmla="*/ 3988130 h 6858000"/>
              <a:gd name="connsiteX202" fmla="*/ 3310753 w 7467600"/>
              <a:gd name="connsiteY202" fmla="*/ 3787140 h 6858000"/>
              <a:gd name="connsiteX203" fmla="*/ 3291335 w 7467600"/>
              <a:gd name="connsiteY203" fmla="*/ 3767420 h 6858000"/>
              <a:gd name="connsiteX204" fmla="*/ 1635889 w 7467600"/>
              <a:gd name="connsiteY204" fmla="*/ 3709494 h 6858000"/>
              <a:gd name="connsiteX205" fmla="*/ 1634800 w 7467600"/>
              <a:gd name="connsiteY205" fmla="*/ 3731111 h 6858000"/>
              <a:gd name="connsiteX206" fmla="*/ 1635889 w 7467600"/>
              <a:gd name="connsiteY206" fmla="*/ 3709494 h 6858000"/>
              <a:gd name="connsiteX207" fmla="*/ 1510397 w 7467600"/>
              <a:gd name="connsiteY207" fmla="*/ 3684705 h 6858000"/>
              <a:gd name="connsiteX208" fmla="*/ 1146550 w 7467600"/>
              <a:gd name="connsiteY208" fmla="*/ 3802012 h 6858000"/>
              <a:gd name="connsiteX209" fmla="*/ 698834 w 7467600"/>
              <a:gd name="connsiteY209" fmla="*/ 3952272 h 6858000"/>
              <a:gd name="connsiteX210" fmla="*/ 34256 w 7467600"/>
              <a:gd name="connsiteY210" fmla="*/ 4347603 h 6858000"/>
              <a:gd name="connsiteX211" fmla="*/ 527241 w 7467600"/>
              <a:gd name="connsiteY211" fmla="*/ 4065078 h 6858000"/>
              <a:gd name="connsiteX212" fmla="*/ 1510397 w 7467600"/>
              <a:gd name="connsiteY212" fmla="*/ 3684705 h 6858000"/>
              <a:gd name="connsiteX213" fmla="*/ 1313114 w 7467600"/>
              <a:gd name="connsiteY213" fmla="*/ 3655216 h 6858000"/>
              <a:gd name="connsiteX214" fmla="*/ 1109304 w 7467600"/>
              <a:gd name="connsiteY214" fmla="*/ 3669030 h 6858000"/>
              <a:gd name="connsiteX215" fmla="*/ 8129 w 7467600"/>
              <a:gd name="connsiteY215" fmla="*/ 4330519 h 6858000"/>
              <a:gd name="connsiteX216" fmla="*/ 687572 w 7467600"/>
              <a:gd name="connsiteY216" fmla="*/ 3925629 h 6858000"/>
              <a:gd name="connsiteX217" fmla="*/ 1138365 w 7467600"/>
              <a:gd name="connsiteY217" fmla="*/ 3774515 h 6858000"/>
              <a:gd name="connsiteX218" fmla="*/ 1505579 w 7467600"/>
              <a:gd name="connsiteY218" fmla="*/ 3655526 h 6858000"/>
              <a:gd name="connsiteX219" fmla="*/ 1313114 w 7467600"/>
              <a:gd name="connsiteY219" fmla="*/ 3655216 h 6858000"/>
              <a:gd name="connsiteX220" fmla="*/ 3655073 w 7467600"/>
              <a:gd name="connsiteY220" fmla="*/ 3650884 h 6858000"/>
              <a:gd name="connsiteX221" fmla="*/ 3989938 w 7467600"/>
              <a:gd name="connsiteY221" fmla="*/ 3991685 h 6858000"/>
              <a:gd name="connsiteX222" fmla="*/ 4393907 w 7467600"/>
              <a:gd name="connsiteY222" fmla="*/ 4261258 h 6858000"/>
              <a:gd name="connsiteX223" fmla="*/ 4648051 w 7467600"/>
              <a:gd name="connsiteY223" fmla="*/ 4374051 h 6858000"/>
              <a:gd name="connsiteX224" fmla="*/ 4383389 w 7467600"/>
              <a:gd name="connsiteY224" fmla="*/ 4184369 h 6858000"/>
              <a:gd name="connsiteX225" fmla="*/ 4165508 w 7467600"/>
              <a:gd name="connsiteY225" fmla="*/ 4035196 h 6858000"/>
              <a:gd name="connsiteX226" fmla="*/ 4068162 w 7467600"/>
              <a:gd name="connsiteY226" fmla="*/ 3953394 h 6858000"/>
              <a:gd name="connsiteX227" fmla="*/ 3981416 w 7467600"/>
              <a:gd name="connsiteY227" fmla="*/ 3880482 h 6858000"/>
              <a:gd name="connsiteX228" fmla="*/ 3800147 w 7467600"/>
              <a:gd name="connsiteY228" fmla="*/ 3749872 h 6858000"/>
              <a:gd name="connsiteX229" fmla="*/ 3655073 w 7467600"/>
              <a:gd name="connsiteY229" fmla="*/ 3650884 h 6858000"/>
              <a:gd name="connsiteX230" fmla="*/ 3670252 w 7467600"/>
              <a:gd name="connsiteY230" fmla="*/ 3622798 h 6858000"/>
              <a:gd name="connsiteX231" fmla="*/ 3817258 w 7467600"/>
              <a:gd name="connsiteY231" fmla="*/ 3723577 h 6858000"/>
              <a:gd name="connsiteX232" fmla="*/ 4000461 w 7467600"/>
              <a:gd name="connsiteY232" fmla="*/ 3855966 h 6858000"/>
              <a:gd name="connsiteX233" fmla="*/ 4088180 w 7467600"/>
              <a:gd name="connsiteY233" fmla="*/ 3929774 h 6858000"/>
              <a:gd name="connsiteX234" fmla="*/ 4184555 w 7467600"/>
              <a:gd name="connsiteY234" fmla="*/ 4010683 h 6858000"/>
              <a:gd name="connsiteX235" fmla="*/ 4399563 w 7467600"/>
              <a:gd name="connsiteY235" fmla="*/ 4158106 h 6858000"/>
              <a:gd name="connsiteX236" fmla="*/ 4684469 w 7467600"/>
              <a:gd name="connsiteY236" fmla="*/ 4364680 h 6858000"/>
              <a:gd name="connsiteX237" fmla="*/ 4690271 w 7467600"/>
              <a:gd name="connsiteY237" fmla="*/ 4370034 h 6858000"/>
              <a:gd name="connsiteX238" fmla="*/ 4136093 w 7467600"/>
              <a:gd name="connsiteY238" fmla="*/ 3858466 h 6858000"/>
              <a:gd name="connsiteX239" fmla="*/ 3670252 w 7467600"/>
              <a:gd name="connsiteY239" fmla="*/ 3622798 h 6858000"/>
              <a:gd name="connsiteX240" fmla="*/ 4440129 w 7467600"/>
              <a:gd name="connsiteY240" fmla="*/ 3448571 h 6858000"/>
              <a:gd name="connsiteX241" fmla="*/ 4856525 w 7467600"/>
              <a:gd name="connsiteY241" fmla="*/ 3915351 h 6858000"/>
              <a:gd name="connsiteX242" fmla="*/ 5059055 w 7467600"/>
              <a:gd name="connsiteY242" fmla="*/ 4108918 h 6858000"/>
              <a:gd name="connsiteX243" fmla="*/ 5290070 w 7467600"/>
              <a:gd name="connsiteY243" fmla="*/ 4263619 h 6858000"/>
              <a:gd name="connsiteX244" fmla="*/ 4834991 w 7467600"/>
              <a:gd name="connsiteY244" fmla="*/ 3830985 h 6858000"/>
              <a:gd name="connsiteX245" fmla="*/ 4440129 w 7467600"/>
              <a:gd name="connsiteY245" fmla="*/ 3448571 h 6858000"/>
              <a:gd name="connsiteX246" fmla="*/ 4441737 w 7467600"/>
              <a:gd name="connsiteY246" fmla="*/ 3399734 h 6858000"/>
              <a:gd name="connsiteX247" fmla="*/ 4431236 w 7467600"/>
              <a:gd name="connsiteY247" fmla="*/ 3400954 h 6858000"/>
              <a:gd name="connsiteX248" fmla="*/ 4557150 w 7467600"/>
              <a:gd name="connsiteY248" fmla="*/ 3510023 h 6858000"/>
              <a:gd name="connsiteX249" fmla="*/ 4856936 w 7467600"/>
              <a:gd name="connsiteY249" fmla="*/ 3809146 h 6858000"/>
              <a:gd name="connsiteX250" fmla="*/ 5111996 w 7467600"/>
              <a:gd name="connsiteY250" fmla="*/ 4065759 h 6858000"/>
              <a:gd name="connsiteX251" fmla="*/ 5388878 w 7467600"/>
              <a:gd name="connsiteY251" fmla="*/ 4300185 h 6858000"/>
              <a:gd name="connsiteX252" fmla="*/ 5425556 w 7467600"/>
              <a:gd name="connsiteY252" fmla="*/ 4308967 h 6858000"/>
              <a:gd name="connsiteX253" fmla="*/ 4943646 w 7467600"/>
              <a:gd name="connsiteY253" fmla="*/ 3822916 h 6858000"/>
              <a:gd name="connsiteX254" fmla="*/ 4594837 w 7467600"/>
              <a:gd name="connsiteY254" fmla="*/ 3532274 h 6858000"/>
              <a:gd name="connsiteX255" fmla="*/ 4441737 w 7467600"/>
              <a:gd name="connsiteY255" fmla="*/ 3399734 h 6858000"/>
              <a:gd name="connsiteX256" fmla="*/ 5425834 w 7467600"/>
              <a:gd name="connsiteY256" fmla="*/ 3162785 h 6858000"/>
              <a:gd name="connsiteX257" fmla="*/ 5401644 w 7467600"/>
              <a:gd name="connsiteY257" fmla="*/ 3617847 h 6858000"/>
              <a:gd name="connsiteX258" fmla="*/ 5467256 w 7467600"/>
              <a:gd name="connsiteY258" fmla="*/ 4175494 h 6858000"/>
              <a:gd name="connsiteX259" fmla="*/ 5448069 w 7467600"/>
              <a:gd name="connsiteY259" fmla="*/ 3567554 h 6858000"/>
              <a:gd name="connsiteX260" fmla="*/ 5425834 w 7467600"/>
              <a:gd name="connsiteY260" fmla="*/ 3162785 h 6858000"/>
              <a:gd name="connsiteX261" fmla="*/ 1318687 w 7467600"/>
              <a:gd name="connsiteY261" fmla="*/ 3113840 h 6858000"/>
              <a:gd name="connsiteX262" fmla="*/ 1066793 w 7467600"/>
              <a:gd name="connsiteY262" fmla="*/ 3212171 h 6858000"/>
              <a:gd name="connsiteX263" fmla="*/ 993319 w 7467600"/>
              <a:gd name="connsiteY263" fmla="*/ 3247648 h 6858000"/>
              <a:gd name="connsiteX264" fmla="*/ 853081 w 7467600"/>
              <a:gd name="connsiteY264" fmla="*/ 3312410 h 6858000"/>
              <a:gd name="connsiteX265" fmla="*/ 805957 w 7467600"/>
              <a:gd name="connsiteY265" fmla="*/ 3330443 h 6858000"/>
              <a:gd name="connsiteX266" fmla="*/ 1318687 w 7467600"/>
              <a:gd name="connsiteY266" fmla="*/ 3113840 h 6858000"/>
              <a:gd name="connsiteX267" fmla="*/ 5453702 w 7467600"/>
              <a:gd name="connsiteY267" fmla="*/ 3090882 h 6858000"/>
              <a:gd name="connsiteX268" fmla="*/ 5480135 w 7467600"/>
              <a:gd name="connsiteY268" fmla="*/ 3565802 h 6858000"/>
              <a:gd name="connsiteX269" fmla="*/ 5499023 w 7467600"/>
              <a:gd name="connsiteY269" fmla="*/ 4166310 h 6858000"/>
              <a:gd name="connsiteX270" fmla="*/ 5547022 w 7467600"/>
              <a:gd name="connsiteY270" fmla="*/ 3607838 h 6858000"/>
              <a:gd name="connsiteX271" fmla="*/ 5515964 w 7467600"/>
              <a:gd name="connsiteY271" fmla="*/ 3378541 h 6858000"/>
              <a:gd name="connsiteX272" fmla="*/ 5453702 w 7467600"/>
              <a:gd name="connsiteY272" fmla="*/ 3090882 h 6858000"/>
              <a:gd name="connsiteX273" fmla="*/ 1238695 w 7467600"/>
              <a:gd name="connsiteY273" fmla="*/ 3076820 h 6858000"/>
              <a:gd name="connsiteX274" fmla="*/ 716371 w 7467600"/>
              <a:gd name="connsiteY274" fmla="*/ 3293249 h 6858000"/>
              <a:gd name="connsiteX275" fmla="*/ 579522 w 7467600"/>
              <a:gd name="connsiteY275" fmla="*/ 3371759 h 6858000"/>
              <a:gd name="connsiteX276" fmla="*/ 600288 w 7467600"/>
              <a:gd name="connsiteY276" fmla="*/ 3365555 h 6858000"/>
              <a:gd name="connsiteX277" fmla="*/ 840692 w 7467600"/>
              <a:gd name="connsiteY277" fmla="*/ 3284921 h 6858000"/>
              <a:gd name="connsiteX278" fmla="*/ 979248 w 7467600"/>
              <a:gd name="connsiteY278" fmla="*/ 3221003 h 6858000"/>
              <a:gd name="connsiteX279" fmla="*/ 1053282 w 7467600"/>
              <a:gd name="connsiteY279" fmla="*/ 3185247 h 6858000"/>
              <a:gd name="connsiteX280" fmla="*/ 1320603 w 7467600"/>
              <a:gd name="connsiteY280" fmla="*/ 3081281 h 6858000"/>
              <a:gd name="connsiteX281" fmla="*/ 1238695 w 7467600"/>
              <a:gd name="connsiteY281" fmla="*/ 3076820 h 6858000"/>
              <a:gd name="connsiteX282" fmla="*/ 5425627 w 7467600"/>
              <a:gd name="connsiteY282" fmla="*/ 2954192 h 6858000"/>
              <a:gd name="connsiteX283" fmla="*/ 5470770 w 7467600"/>
              <a:gd name="connsiteY283" fmla="*/ 3005435 h 6858000"/>
              <a:gd name="connsiteX284" fmla="*/ 5519779 w 7467600"/>
              <a:gd name="connsiteY284" fmla="*/ 4359223 h 6858000"/>
              <a:gd name="connsiteX285" fmla="*/ 5520293 w 7467600"/>
              <a:gd name="connsiteY285" fmla="*/ 4360602 h 6858000"/>
              <a:gd name="connsiteX286" fmla="*/ 5767221 w 7467600"/>
              <a:gd name="connsiteY286" fmla="*/ 4665564 h 6858000"/>
              <a:gd name="connsiteX287" fmla="*/ 6937169 w 7467600"/>
              <a:gd name="connsiteY287" fmla="*/ 4815941 h 6858000"/>
              <a:gd name="connsiteX288" fmla="*/ 6953922 w 7467600"/>
              <a:gd name="connsiteY288" fmla="*/ 4890068 h 6858000"/>
              <a:gd name="connsiteX289" fmla="*/ 6071359 w 7467600"/>
              <a:gd name="connsiteY289" fmla="*/ 4770770 h 6858000"/>
              <a:gd name="connsiteX290" fmla="*/ 6038839 w 7467600"/>
              <a:gd name="connsiteY290" fmla="*/ 4764474 h 6858000"/>
              <a:gd name="connsiteX291" fmla="*/ 6038706 w 7467600"/>
              <a:gd name="connsiteY291" fmla="*/ 4763847 h 6858000"/>
              <a:gd name="connsiteX292" fmla="*/ 6037784 w 7467600"/>
              <a:gd name="connsiteY292" fmla="*/ 4764270 h 6858000"/>
              <a:gd name="connsiteX293" fmla="*/ 6038839 w 7467600"/>
              <a:gd name="connsiteY293" fmla="*/ 4764474 h 6858000"/>
              <a:gd name="connsiteX294" fmla="*/ 6040338 w 7467600"/>
              <a:gd name="connsiteY294" fmla="*/ 4771418 h 6858000"/>
              <a:gd name="connsiteX295" fmla="*/ 6024488 w 7467600"/>
              <a:gd name="connsiteY295" fmla="*/ 4809903 h 6858000"/>
              <a:gd name="connsiteX296" fmla="*/ 5599771 w 7467600"/>
              <a:gd name="connsiteY296" fmla="*/ 5509652 h 6858000"/>
              <a:gd name="connsiteX297" fmla="*/ 5548843 w 7467600"/>
              <a:gd name="connsiteY297" fmla="*/ 5563845 h 6858000"/>
              <a:gd name="connsiteX298" fmla="*/ 5940952 w 7467600"/>
              <a:gd name="connsiteY298" fmla="*/ 6250028 h 6858000"/>
              <a:gd name="connsiteX299" fmla="*/ 6043441 w 7467600"/>
              <a:gd name="connsiteY299" fmla="*/ 6665847 h 6858000"/>
              <a:gd name="connsiteX300" fmla="*/ 6093432 w 7467600"/>
              <a:gd name="connsiteY300" fmla="*/ 6858000 h 6858000"/>
              <a:gd name="connsiteX301" fmla="*/ 6034344 w 7467600"/>
              <a:gd name="connsiteY301" fmla="*/ 6858000 h 6858000"/>
              <a:gd name="connsiteX302" fmla="*/ 6026679 w 7467600"/>
              <a:gd name="connsiteY302" fmla="*/ 6836959 h 6858000"/>
              <a:gd name="connsiteX303" fmla="*/ 5800441 w 7467600"/>
              <a:gd name="connsiteY303" fmla="*/ 6335286 h 6858000"/>
              <a:gd name="connsiteX304" fmla="*/ 5526562 w 7467600"/>
              <a:gd name="connsiteY304" fmla="*/ 5705388 h 6858000"/>
              <a:gd name="connsiteX305" fmla="*/ 5519640 w 7467600"/>
              <a:gd name="connsiteY305" fmla="*/ 5683774 h 6858000"/>
              <a:gd name="connsiteX306" fmla="*/ 5844559 w 7467600"/>
              <a:gd name="connsiteY306" fmla="*/ 6553349 h 6858000"/>
              <a:gd name="connsiteX307" fmla="*/ 5975994 w 7467600"/>
              <a:gd name="connsiteY307" fmla="*/ 6858000 h 6858000"/>
              <a:gd name="connsiteX308" fmla="*/ 5898547 w 7467600"/>
              <a:gd name="connsiteY308" fmla="*/ 6858000 h 6858000"/>
              <a:gd name="connsiteX309" fmla="*/ 5682041 w 7467600"/>
              <a:gd name="connsiteY309" fmla="*/ 6355860 h 6858000"/>
              <a:gd name="connsiteX310" fmla="*/ 5461758 w 7467600"/>
              <a:gd name="connsiteY310" fmla="*/ 5820220 h 6858000"/>
              <a:gd name="connsiteX311" fmla="*/ 5237282 w 7467600"/>
              <a:gd name="connsiteY311" fmla="*/ 6579086 h 6858000"/>
              <a:gd name="connsiteX312" fmla="*/ 5115009 w 7467600"/>
              <a:gd name="connsiteY312" fmla="*/ 6858000 h 6858000"/>
              <a:gd name="connsiteX313" fmla="*/ 5028074 w 7467600"/>
              <a:gd name="connsiteY313" fmla="*/ 6858000 h 6858000"/>
              <a:gd name="connsiteX314" fmla="*/ 5079508 w 7467600"/>
              <a:gd name="connsiteY314" fmla="*/ 6749074 h 6858000"/>
              <a:gd name="connsiteX315" fmla="*/ 5371846 w 7467600"/>
              <a:gd name="connsiteY315" fmla="*/ 5924413 h 6858000"/>
              <a:gd name="connsiteX316" fmla="*/ 5270512 w 7467600"/>
              <a:gd name="connsiteY316" fmla="*/ 6138975 h 6858000"/>
              <a:gd name="connsiteX317" fmla="*/ 5062409 w 7467600"/>
              <a:gd name="connsiteY317" fmla="*/ 6653544 h 6858000"/>
              <a:gd name="connsiteX318" fmla="*/ 5036628 w 7467600"/>
              <a:gd name="connsiteY318" fmla="*/ 6754247 h 6858000"/>
              <a:gd name="connsiteX319" fmla="*/ 5009112 w 7467600"/>
              <a:gd name="connsiteY319" fmla="*/ 6858000 h 6858000"/>
              <a:gd name="connsiteX320" fmla="*/ 4976679 w 7467600"/>
              <a:gd name="connsiteY320" fmla="*/ 6858000 h 6858000"/>
              <a:gd name="connsiteX321" fmla="*/ 5006537 w 7467600"/>
              <a:gd name="connsiteY321" fmla="*/ 6747068 h 6858000"/>
              <a:gd name="connsiteX322" fmla="*/ 5032723 w 7467600"/>
              <a:gd name="connsiteY322" fmla="*/ 6644957 h 6858000"/>
              <a:gd name="connsiteX323" fmla="*/ 5242949 w 7467600"/>
              <a:gd name="connsiteY323" fmla="*/ 6125175 h 6858000"/>
              <a:gd name="connsiteX324" fmla="*/ 5286321 w 7467600"/>
              <a:gd name="connsiteY324" fmla="*/ 6033555 h 6858000"/>
              <a:gd name="connsiteX325" fmla="*/ 5008210 w 7467600"/>
              <a:gd name="connsiteY325" fmla="*/ 6649194 h 6858000"/>
              <a:gd name="connsiteX326" fmla="*/ 4986321 w 7467600"/>
              <a:gd name="connsiteY326" fmla="*/ 6765687 h 6858000"/>
              <a:gd name="connsiteX327" fmla="*/ 4973474 w 7467600"/>
              <a:gd name="connsiteY327" fmla="*/ 6858000 h 6858000"/>
              <a:gd name="connsiteX328" fmla="*/ 4907178 w 7467600"/>
              <a:gd name="connsiteY328" fmla="*/ 6858000 h 6858000"/>
              <a:gd name="connsiteX329" fmla="*/ 4910810 w 7467600"/>
              <a:gd name="connsiteY329" fmla="*/ 6829660 h 6858000"/>
              <a:gd name="connsiteX330" fmla="*/ 4987461 w 7467600"/>
              <a:gd name="connsiteY330" fmla="*/ 6432994 h 6858000"/>
              <a:gd name="connsiteX331" fmla="*/ 5179262 w 7467600"/>
              <a:gd name="connsiteY331" fmla="*/ 6035044 h 6858000"/>
              <a:gd name="connsiteX332" fmla="*/ 4689678 w 7467600"/>
              <a:gd name="connsiteY332" fmla="*/ 6440241 h 6858000"/>
              <a:gd name="connsiteX333" fmla="*/ 4477543 w 7467600"/>
              <a:gd name="connsiteY333" fmla="*/ 6674836 h 6858000"/>
              <a:gd name="connsiteX334" fmla="*/ 4329957 w 7467600"/>
              <a:gd name="connsiteY334" fmla="*/ 6858000 h 6858000"/>
              <a:gd name="connsiteX335" fmla="*/ 4218595 w 7467600"/>
              <a:gd name="connsiteY335" fmla="*/ 6858000 h 6858000"/>
              <a:gd name="connsiteX336" fmla="*/ 4368888 w 7467600"/>
              <a:gd name="connsiteY336" fmla="*/ 6668412 h 6858000"/>
              <a:gd name="connsiteX337" fmla="*/ 4563091 w 7467600"/>
              <a:gd name="connsiteY337" fmla="*/ 6442508 h 6858000"/>
              <a:gd name="connsiteX338" fmla="*/ 5387324 w 7467600"/>
              <a:gd name="connsiteY338" fmla="*/ 5705830 h 6858000"/>
              <a:gd name="connsiteX339" fmla="*/ 5073620 w 7467600"/>
              <a:gd name="connsiteY339" fmla="*/ 5955437 h 6858000"/>
              <a:gd name="connsiteX340" fmla="*/ 4689789 w 7467600"/>
              <a:gd name="connsiteY340" fmla="*/ 6268382 h 6858000"/>
              <a:gd name="connsiteX341" fmla="*/ 4418722 w 7467600"/>
              <a:gd name="connsiteY341" fmla="*/ 6570886 h 6858000"/>
              <a:gd name="connsiteX342" fmla="*/ 4214944 w 7467600"/>
              <a:gd name="connsiteY342" fmla="*/ 6858000 h 6858000"/>
              <a:gd name="connsiteX343" fmla="*/ 4177898 w 7467600"/>
              <a:gd name="connsiteY343" fmla="*/ 6858000 h 6858000"/>
              <a:gd name="connsiteX344" fmla="*/ 4391597 w 7467600"/>
              <a:gd name="connsiteY344" fmla="*/ 6556370 h 6858000"/>
              <a:gd name="connsiteX345" fmla="*/ 4668889 w 7467600"/>
              <a:gd name="connsiteY345" fmla="*/ 6246399 h 6858000"/>
              <a:gd name="connsiteX346" fmla="*/ 5055427 w 7467600"/>
              <a:gd name="connsiteY346" fmla="*/ 5931476 h 6858000"/>
              <a:gd name="connsiteX347" fmla="*/ 5371814 w 7467600"/>
              <a:gd name="connsiteY347" fmla="*/ 5678975 h 6858000"/>
              <a:gd name="connsiteX348" fmla="*/ 4987918 w 7467600"/>
              <a:gd name="connsiteY348" fmla="*/ 5838701 h 6858000"/>
              <a:gd name="connsiteX349" fmla="*/ 4317146 w 7467600"/>
              <a:gd name="connsiteY349" fmla="*/ 6587716 h 6858000"/>
              <a:gd name="connsiteX350" fmla="*/ 4171627 w 7467600"/>
              <a:gd name="connsiteY350" fmla="*/ 6858000 h 6858000"/>
              <a:gd name="connsiteX351" fmla="*/ 4081585 w 7467600"/>
              <a:gd name="connsiteY351" fmla="*/ 6858000 h 6858000"/>
              <a:gd name="connsiteX352" fmla="*/ 4238603 w 7467600"/>
              <a:gd name="connsiteY352" fmla="*/ 6559341 h 6858000"/>
              <a:gd name="connsiteX353" fmla="*/ 4778333 w 7467600"/>
              <a:gd name="connsiteY353" fmla="*/ 5873626 h 6858000"/>
              <a:gd name="connsiteX354" fmla="*/ 5414185 w 7467600"/>
              <a:gd name="connsiteY354" fmla="*/ 5573882 h 6858000"/>
              <a:gd name="connsiteX355" fmla="*/ 5959648 w 7467600"/>
              <a:gd name="connsiteY355" fmla="*/ 4760797 h 6858000"/>
              <a:gd name="connsiteX356" fmla="*/ 5355019 w 7467600"/>
              <a:gd name="connsiteY356" fmla="*/ 4734672 h 6858000"/>
              <a:gd name="connsiteX357" fmla="*/ 5083565 w 7467600"/>
              <a:gd name="connsiteY357" fmla="*/ 5179121 h 6858000"/>
              <a:gd name="connsiteX358" fmla="*/ 4713577 w 7467600"/>
              <a:gd name="connsiteY358" fmla="*/ 5616803 h 6858000"/>
              <a:gd name="connsiteX359" fmla="*/ 3989559 w 7467600"/>
              <a:gd name="connsiteY359" fmla="*/ 6145945 h 6858000"/>
              <a:gd name="connsiteX360" fmla="*/ 3939824 w 7467600"/>
              <a:gd name="connsiteY360" fmla="*/ 6066900 h 6858000"/>
              <a:gd name="connsiteX361" fmla="*/ 4584537 w 7467600"/>
              <a:gd name="connsiteY361" fmla="*/ 5324826 h 6858000"/>
              <a:gd name="connsiteX362" fmla="*/ 5037105 w 7467600"/>
              <a:gd name="connsiteY362" fmla="*/ 5088765 h 6858000"/>
              <a:gd name="connsiteX363" fmla="*/ 5039930 w 7467600"/>
              <a:gd name="connsiteY363" fmla="*/ 5089585 h 6858000"/>
              <a:gd name="connsiteX364" fmla="*/ 5263764 w 7467600"/>
              <a:gd name="connsiteY364" fmla="*/ 4735525 h 6858000"/>
              <a:gd name="connsiteX365" fmla="*/ 4086300 w 7467600"/>
              <a:gd name="connsiteY365" fmla="*/ 4884599 h 6858000"/>
              <a:gd name="connsiteX366" fmla="*/ 4085485 w 7467600"/>
              <a:gd name="connsiteY366" fmla="*/ 4899070 h 6858000"/>
              <a:gd name="connsiteX367" fmla="*/ 3871915 w 7467600"/>
              <a:gd name="connsiteY367" fmla="*/ 5253645 h 6858000"/>
              <a:gd name="connsiteX368" fmla="*/ 3799374 w 7467600"/>
              <a:gd name="connsiteY368" fmla="*/ 5466127 h 6858000"/>
              <a:gd name="connsiteX369" fmla="*/ 3498850 w 7467600"/>
              <a:gd name="connsiteY369" fmla="*/ 6661888 h 6858000"/>
              <a:gd name="connsiteX370" fmla="*/ 3399216 w 7467600"/>
              <a:gd name="connsiteY370" fmla="*/ 6858000 h 6858000"/>
              <a:gd name="connsiteX371" fmla="*/ 3303688 w 7467600"/>
              <a:gd name="connsiteY371" fmla="*/ 6858000 h 6858000"/>
              <a:gd name="connsiteX372" fmla="*/ 3391774 w 7467600"/>
              <a:gd name="connsiteY372" fmla="*/ 6697181 h 6858000"/>
              <a:gd name="connsiteX373" fmla="*/ 3735540 w 7467600"/>
              <a:gd name="connsiteY373" fmla="*/ 5546923 h 6858000"/>
              <a:gd name="connsiteX374" fmla="*/ 3729438 w 7467600"/>
              <a:gd name="connsiteY374" fmla="*/ 5569058 h 6858000"/>
              <a:gd name="connsiteX375" fmla="*/ 3707782 w 7467600"/>
              <a:gd name="connsiteY375" fmla="*/ 5644908 h 6858000"/>
              <a:gd name="connsiteX376" fmla="*/ 3583827 w 7467600"/>
              <a:gd name="connsiteY376" fmla="*/ 6039215 h 6858000"/>
              <a:gd name="connsiteX377" fmla="*/ 3547861 w 7467600"/>
              <a:gd name="connsiteY377" fmla="*/ 6129609 h 6858000"/>
              <a:gd name="connsiteX378" fmla="*/ 3490905 w 7467600"/>
              <a:gd name="connsiteY378" fmla="*/ 6277660 h 6858000"/>
              <a:gd name="connsiteX379" fmla="*/ 3455859 w 7467600"/>
              <a:gd name="connsiteY379" fmla="*/ 6391301 h 6858000"/>
              <a:gd name="connsiteX380" fmla="*/ 3429112 w 7467600"/>
              <a:gd name="connsiteY380" fmla="*/ 6479469 h 6858000"/>
              <a:gd name="connsiteX381" fmla="*/ 3304862 w 7467600"/>
              <a:gd name="connsiteY381" fmla="*/ 6796476 h 6858000"/>
              <a:gd name="connsiteX382" fmla="*/ 3276071 w 7467600"/>
              <a:gd name="connsiteY382" fmla="*/ 6858000 h 6858000"/>
              <a:gd name="connsiteX383" fmla="*/ 3240805 w 7467600"/>
              <a:gd name="connsiteY383" fmla="*/ 6858000 h 6858000"/>
              <a:gd name="connsiteX384" fmla="*/ 3275917 w 7467600"/>
              <a:gd name="connsiteY384" fmla="*/ 6783192 h 6858000"/>
              <a:gd name="connsiteX385" fmla="*/ 3399358 w 7467600"/>
              <a:gd name="connsiteY385" fmla="*/ 6469011 h 6858000"/>
              <a:gd name="connsiteX386" fmla="*/ 3425650 w 7467600"/>
              <a:gd name="connsiteY386" fmla="*/ 6381333 h 6858000"/>
              <a:gd name="connsiteX387" fmla="*/ 3460661 w 7467600"/>
              <a:gd name="connsiteY387" fmla="*/ 6266763 h 6858000"/>
              <a:gd name="connsiteX388" fmla="*/ 3518021 w 7467600"/>
              <a:gd name="connsiteY388" fmla="*/ 6117298 h 6858000"/>
              <a:gd name="connsiteX389" fmla="*/ 3554035 w 7467600"/>
              <a:gd name="connsiteY389" fmla="*/ 6027832 h 6858000"/>
              <a:gd name="connsiteX390" fmla="*/ 3677174 w 7467600"/>
              <a:gd name="connsiteY390" fmla="*/ 5636351 h 6858000"/>
              <a:gd name="connsiteX391" fmla="*/ 3698819 w 7467600"/>
              <a:gd name="connsiteY391" fmla="*/ 5560503 h 6858000"/>
              <a:gd name="connsiteX392" fmla="*/ 3702094 w 7467600"/>
              <a:gd name="connsiteY392" fmla="*/ 5549194 h 6858000"/>
              <a:gd name="connsiteX393" fmla="*/ 3398355 w 7467600"/>
              <a:gd name="connsiteY393" fmla="*/ 6094603 h 6858000"/>
              <a:gd name="connsiteX394" fmla="*/ 3193941 w 7467600"/>
              <a:gd name="connsiteY394" fmla="*/ 6798775 h 6858000"/>
              <a:gd name="connsiteX395" fmla="*/ 3184140 w 7467600"/>
              <a:gd name="connsiteY395" fmla="*/ 6858000 h 6858000"/>
              <a:gd name="connsiteX396" fmla="*/ 3099978 w 7467600"/>
              <a:gd name="connsiteY396" fmla="*/ 6858000 h 6858000"/>
              <a:gd name="connsiteX397" fmla="*/ 3101556 w 7467600"/>
              <a:gd name="connsiteY397" fmla="*/ 6843337 h 6858000"/>
              <a:gd name="connsiteX398" fmla="*/ 3370162 w 7467600"/>
              <a:gd name="connsiteY398" fmla="*/ 5785550 h 6858000"/>
              <a:gd name="connsiteX399" fmla="*/ 3746477 w 7467600"/>
              <a:gd name="connsiteY399" fmla="*/ 5377889 h 6858000"/>
              <a:gd name="connsiteX400" fmla="*/ 3863399 w 7467600"/>
              <a:gd name="connsiteY400" fmla="*/ 5087257 h 6858000"/>
              <a:gd name="connsiteX401" fmla="*/ 3968712 w 7467600"/>
              <a:gd name="connsiteY401" fmla="*/ 4913989 h 6858000"/>
              <a:gd name="connsiteX402" fmla="*/ 2792390 w 7467600"/>
              <a:gd name="connsiteY402" fmla="*/ 5382974 h 6858000"/>
              <a:gd name="connsiteX403" fmla="*/ 2714982 w 7467600"/>
              <a:gd name="connsiteY403" fmla="*/ 5427051 h 6858000"/>
              <a:gd name="connsiteX404" fmla="*/ 2813361 w 7467600"/>
              <a:gd name="connsiteY404" fmla="*/ 6023912 h 6858000"/>
              <a:gd name="connsiteX405" fmla="*/ 2688430 w 7467600"/>
              <a:gd name="connsiteY405" fmla="*/ 6801564 h 6858000"/>
              <a:gd name="connsiteX406" fmla="*/ 2629626 w 7467600"/>
              <a:gd name="connsiteY406" fmla="*/ 6763394 h 6858000"/>
              <a:gd name="connsiteX407" fmla="*/ 2565328 w 7467600"/>
              <a:gd name="connsiteY407" fmla="*/ 5516399 h 6858000"/>
              <a:gd name="connsiteX408" fmla="*/ 1922999 w 7467600"/>
              <a:gd name="connsiteY408" fmla="*/ 5980343 h 6858000"/>
              <a:gd name="connsiteX409" fmla="*/ 1950261 w 7467600"/>
              <a:gd name="connsiteY409" fmla="*/ 6405858 h 6858000"/>
              <a:gd name="connsiteX410" fmla="*/ 2365554 w 7467600"/>
              <a:gd name="connsiteY410" fmla="*/ 6759107 h 6858000"/>
              <a:gd name="connsiteX411" fmla="*/ 2424142 w 7467600"/>
              <a:gd name="connsiteY411" fmla="*/ 6858000 h 6858000"/>
              <a:gd name="connsiteX412" fmla="*/ 2395994 w 7467600"/>
              <a:gd name="connsiteY412" fmla="*/ 6858000 h 6858000"/>
              <a:gd name="connsiteX413" fmla="*/ 2392863 w 7467600"/>
              <a:gd name="connsiteY413" fmla="*/ 6852964 h 6858000"/>
              <a:gd name="connsiteX414" fmla="*/ 2017589 w 7467600"/>
              <a:gd name="connsiteY414" fmla="*/ 6493982 h 6858000"/>
              <a:gd name="connsiteX415" fmla="*/ 2147336 w 7467600"/>
              <a:gd name="connsiteY415" fmla="*/ 6594052 h 6858000"/>
              <a:gd name="connsiteX416" fmla="*/ 2207047 w 7467600"/>
              <a:gd name="connsiteY416" fmla="*/ 6654540 h 6858000"/>
              <a:gd name="connsiteX417" fmla="*/ 2299106 w 7467600"/>
              <a:gd name="connsiteY417" fmla="*/ 6778931 h 6858000"/>
              <a:gd name="connsiteX418" fmla="*/ 2314430 w 7467600"/>
              <a:gd name="connsiteY418" fmla="*/ 6801144 h 6858000"/>
              <a:gd name="connsiteX419" fmla="*/ 2352406 w 7467600"/>
              <a:gd name="connsiteY419" fmla="*/ 6858000 h 6858000"/>
              <a:gd name="connsiteX420" fmla="*/ 2314492 w 7467600"/>
              <a:gd name="connsiteY420" fmla="*/ 6858000 h 6858000"/>
              <a:gd name="connsiteX421" fmla="*/ 2288095 w 7467600"/>
              <a:gd name="connsiteY421" fmla="*/ 6818030 h 6858000"/>
              <a:gd name="connsiteX422" fmla="*/ 2272768 w 7467600"/>
              <a:gd name="connsiteY422" fmla="*/ 6795822 h 6858000"/>
              <a:gd name="connsiteX423" fmla="*/ 2182715 w 7467600"/>
              <a:gd name="connsiteY423" fmla="*/ 6675071 h 6858000"/>
              <a:gd name="connsiteX424" fmla="*/ 2032061 w 7467600"/>
              <a:gd name="connsiteY424" fmla="*/ 6541380 h 6858000"/>
              <a:gd name="connsiteX425" fmla="*/ 2257220 w 7467600"/>
              <a:gd name="connsiteY425" fmla="*/ 6826257 h 6858000"/>
              <a:gd name="connsiteX426" fmla="*/ 2281324 w 7467600"/>
              <a:gd name="connsiteY426" fmla="*/ 6858000 h 6858000"/>
              <a:gd name="connsiteX427" fmla="*/ 2242860 w 7467600"/>
              <a:gd name="connsiteY427" fmla="*/ 6858000 h 6858000"/>
              <a:gd name="connsiteX428" fmla="*/ 2232818 w 7467600"/>
              <a:gd name="connsiteY428" fmla="*/ 6844926 h 6858000"/>
              <a:gd name="connsiteX429" fmla="*/ 1990172 w 7467600"/>
              <a:gd name="connsiteY429" fmla="*/ 6542121 h 6858000"/>
              <a:gd name="connsiteX430" fmla="*/ 2124090 w 7467600"/>
              <a:gd name="connsiteY430" fmla="*/ 6761017 h 6858000"/>
              <a:gd name="connsiteX431" fmla="*/ 2200380 w 7467600"/>
              <a:gd name="connsiteY431" fmla="*/ 6858000 h 6858000"/>
              <a:gd name="connsiteX432" fmla="*/ 2147507 w 7467600"/>
              <a:gd name="connsiteY432" fmla="*/ 6858000 h 6858000"/>
              <a:gd name="connsiteX433" fmla="*/ 2070668 w 7467600"/>
              <a:gd name="connsiteY433" fmla="*/ 6761520 h 6858000"/>
              <a:gd name="connsiteX434" fmla="*/ 1975142 w 7467600"/>
              <a:gd name="connsiteY434" fmla="*/ 6585570 h 6858000"/>
              <a:gd name="connsiteX435" fmla="*/ 2050035 w 7467600"/>
              <a:gd name="connsiteY435" fmla="*/ 6813345 h 6858000"/>
              <a:gd name="connsiteX436" fmla="*/ 2063025 w 7467600"/>
              <a:gd name="connsiteY436" fmla="*/ 6858000 h 6858000"/>
              <a:gd name="connsiteX437" fmla="*/ 2021675 w 7467600"/>
              <a:gd name="connsiteY437" fmla="*/ 6858000 h 6858000"/>
              <a:gd name="connsiteX438" fmla="*/ 2019308 w 7467600"/>
              <a:gd name="connsiteY438" fmla="*/ 6847118 h 6858000"/>
              <a:gd name="connsiteX439" fmla="*/ 1938835 w 7467600"/>
              <a:gd name="connsiteY439" fmla="*/ 6551160 h 6858000"/>
              <a:gd name="connsiteX440" fmla="*/ 1953230 w 7467600"/>
              <a:gd name="connsiteY440" fmla="*/ 6759699 h 6858000"/>
              <a:gd name="connsiteX441" fmla="*/ 1956763 w 7467600"/>
              <a:gd name="connsiteY441" fmla="*/ 6778191 h 6858000"/>
              <a:gd name="connsiteX442" fmla="*/ 1967925 w 7467600"/>
              <a:gd name="connsiteY442" fmla="*/ 6858000 h 6858000"/>
              <a:gd name="connsiteX443" fmla="*/ 1936622 w 7467600"/>
              <a:gd name="connsiteY443" fmla="*/ 6858000 h 6858000"/>
              <a:gd name="connsiteX444" fmla="*/ 1926261 w 7467600"/>
              <a:gd name="connsiteY444" fmla="*/ 6784064 h 6858000"/>
              <a:gd name="connsiteX445" fmla="*/ 1922724 w 7467600"/>
              <a:gd name="connsiteY445" fmla="*/ 6765577 h 6858000"/>
              <a:gd name="connsiteX446" fmla="*/ 1904650 w 7467600"/>
              <a:gd name="connsiteY446" fmla="*/ 6639616 h 6858000"/>
              <a:gd name="connsiteX447" fmla="*/ 1885273 w 7467600"/>
              <a:gd name="connsiteY447" fmla="*/ 6858000 h 6858000"/>
              <a:gd name="connsiteX448" fmla="*/ 1854363 w 7467600"/>
              <a:gd name="connsiteY448" fmla="*/ 6858000 h 6858000"/>
              <a:gd name="connsiteX449" fmla="*/ 1880391 w 7467600"/>
              <a:gd name="connsiteY449" fmla="*/ 6603796 h 6858000"/>
              <a:gd name="connsiteX450" fmla="*/ 1818273 w 7467600"/>
              <a:gd name="connsiteY450" fmla="*/ 6715729 h 6858000"/>
              <a:gd name="connsiteX451" fmla="*/ 1794691 w 7467600"/>
              <a:gd name="connsiteY451" fmla="*/ 6843239 h 6858000"/>
              <a:gd name="connsiteX452" fmla="*/ 1794914 w 7467600"/>
              <a:gd name="connsiteY452" fmla="*/ 6858000 h 6858000"/>
              <a:gd name="connsiteX453" fmla="*/ 1746128 w 7467600"/>
              <a:gd name="connsiteY453" fmla="*/ 6858000 h 6858000"/>
              <a:gd name="connsiteX454" fmla="*/ 1753934 w 7467600"/>
              <a:gd name="connsiteY454" fmla="*/ 6724796 h 6858000"/>
              <a:gd name="connsiteX455" fmla="*/ 1792053 w 7467600"/>
              <a:gd name="connsiteY455" fmla="*/ 6572396 h 6858000"/>
              <a:gd name="connsiteX456" fmla="*/ 1862248 w 7467600"/>
              <a:gd name="connsiteY456" fmla="*/ 6266397 h 6858000"/>
              <a:gd name="connsiteX457" fmla="*/ 1862250 w 7467600"/>
              <a:gd name="connsiteY457" fmla="*/ 6033531 h 6858000"/>
              <a:gd name="connsiteX458" fmla="*/ 1211999 w 7467600"/>
              <a:gd name="connsiteY458" fmla="*/ 6683610 h 6858000"/>
              <a:gd name="connsiteX459" fmla="*/ 1213266 w 7467600"/>
              <a:gd name="connsiteY459" fmla="*/ 6691947 h 6858000"/>
              <a:gd name="connsiteX460" fmla="*/ 1203370 w 7467600"/>
              <a:gd name="connsiteY460" fmla="*/ 6850676 h 6858000"/>
              <a:gd name="connsiteX461" fmla="*/ 1203671 w 7467600"/>
              <a:gd name="connsiteY461" fmla="*/ 6858000 h 6858000"/>
              <a:gd name="connsiteX462" fmla="*/ 1143180 w 7467600"/>
              <a:gd name="connsiteY462" fmla="*/ 6858000 h 6858000"/>
              <a:gd name="connsiteX463" fmla="*/ 1142176 w 7467600"/>
              <a:gd name="connsiteY463" fmla="*/ 6766045 h 6858000"/>
              <a:gd name="connsiteX464" fmla="*/ 1067484 w 7467600"/>
              <a:gd name="connsiteY464" fmla="*/ 6858000 h 6858000"/>
              <a:gd name="connsiteX465" fmla="*/ 953928 w 7467600"/>
              <a:gd name="connsiteY465" fmla="*/ 6858000 h 6858000"/>
              <a:gd name="connsiteX466" fmla="*/ 959715 w 7467600"/>
              <a:gd name="connsiteY466" fmla="*/ 6850185 h 6858000"/>
              <a:gd name="connsiteX467" fmla="*/ 1483788 w 7467600"/>
              <a:gd name="connsiteY467" fmla="*/ 6259174 h 6858000"/>
              <a:gd name="connsiteX468" fmla="*/ 1100671 w 7467600"/>
              <a:gd name="connsiteY468" fmla="*/ 6252137 h 6858000"/>
              <a:gd name="connsiteX469" fmla="*/ 1090144 w 7467600"/>
              <a:gd name="connsiteY469" fmla="*/ 6256748 h 6858000"/>
              <a:gd name="connsiteX470" fmla="*/ 1095872 w 7467600"/>
              <a:gd name="connsiteY470" fmla="*/ 6271892 h 6858000"/>
              <a:gd name="connsiteX471" fmla="*/ 262785 w 7467600"/>
              <a:gd name="connsiteY471" fmla="*/ 6845450 h 6858000"/>
              <a:gd name="connsiteX472" fmla="*/ 209968 w 7467600"/>
              <a:gd name="connsiteY472" fmla="*/ 6770713 h 6858000"/>
              <a:gd name="connsiteX473" fmla="*/ 873460 w 7467600"/>
              <a:gd name="connsiteY473" fmla="*/ 6253768 h 6858000"/>
              <a:gd name="connsiteX474" fmla="*/ 192686 w 7467600"/>
              <a:gd name="connsiteY474" fmla="*/ 5849257 h 6858000"/>
              <a:gd name="connsiteX475" fmla="*/ 4696 w 7467600"/>
              <a:gd name="connsiteY475" fmla="*/ 5697668 h 6858000"/>
              <a:gd name="connsiteX476" fmla="*/ 0 w 7467600"/>
              <a:gd name="connsiteY476" fmla="*/ 5689984 h 6858000"/>
              <a:gd name="connsiteX477" fmla="*/ 0 w 7467600"/>
              <a:gd name="connsiteY477" fmla="*/ 5513472 h 6858000"/>
              <a:gd name="connsiteX478" fmla="*/ 174101 w 7467600"/>
              <a:gd name="connsiteY478" fmla="*/ 5620277 h 6858000"/>
              <a:gd name="connsiteX479" fmla="*/ 891800 w 7467600"/>
              <a:gd name="connsiteY479" fmla="*/ 6036935 h 6858000"/>
              <a:gd name="connsiteX480" fmla="*/ 1072219 w 7467600"/>
              <a:gd name="connsiteY480" fmla="*/ 6169443 h 6858000"/>
              <a:gd name="connsiteX481" fmla="*/ 1074117 w 7467600"/>
              <a:gd name="connsiteY481" fmla="*/ 6170301 h 6858000"/>
              <a:gd name="connsiteX482" fmla="*/ 1083114 w 7467600"/>
              <a:gd name="connsiteY482" fmla="*/ 6174131 h 6858000"/>
              <a:gd name="connsiteX483" fmla="*/ 1543010 w 7467600"/>
              <a:gd name="connsiteY483" fmla="*/ 6191140 h 6858000"/>
              <a:gd name="connsiteX484" fmla="*/ 1551080 w 7467600"/>
              <a:gd name="connsiteY484" fmla="*/ 6195006 h 6858000"/>
              <a:gd name="connsiteX485" fmla="*/ 2345443 w 7467600"/>
              <a:gd name="connsiteY485" fmla="*/ 5549882 h 6858000"/>
              <a:gd name="connsiteX486" fmla="*/ 1721499 w 7467600"/>
              <a:gd name="connsiteY486" fmla="*/ 5599969 h 6858000"/>
              <a:gd name="connsiteX487" fmla="*/ 767716 w 7467600"/>
              <a:gd name="connsiteY487" fmla="*/ 5472768 h 6858000"/>
              <a:gd name="connsiteX488" fmla="*/ 722147 w 7467600"/>
              <a:gd name="connsiteY488" fmla="*/ 5393091 h 6858000"/>
              <a:gd name="connsiteX489" fmla="*/ 1485552 w 7467600"/>
              <a:gd name="connsiteY489" fmla="*/ 5313202 h 6858000"/>
              <a:gd name="connsiteX490" fmla="*/ 2143004 w 7467600"/>
              <a:gd name="connsiteY490" fmla="*/ 5402420 h 6858000"/>
              <a:gd name="connsiteX491" fmla="*/ 1933391 w 7467600"/>
              <a:gd name="connsiteY491" fmla="*/ 5156971 h 6858000"/>
              <a:gd name="connsiteX492" fmla="*/ 1827118 w 7467600"/>
              <a:gd name="connsiteY492" fmla="*/ 4968410 h 6858000"/>
              <a:gd name="connsiteX493" fmla="*/ 1837349 w 7467600"/>
              <a:gd name="connsiteY493" fmla="*/ 4956357 h 6858000"/>
              <a:gd name="connsiteX494" fmla="*/ 2162835 w 7467600"/>
              <a:gd name="connsiteY494" fmla="*/ 5187853 h 6858000"/>
              <a:gd name="connsiteX495" fmla="*/ 2257167 w 7467600"/>
              <a:gd name="connsiteY495" fmla="*/ 5462123 h 6858000"/>
              <a:gd name="connsiteX496" fmla="*/ 2261598 w 7467600"/>
              <a:gd name="connsiteY496" fmla="*/ 5467998 h 6858000"/>
              <a:gd name="connsiteX497" fmla="*/ 2437177 w 7467600"/>
              <a:gd name="connsiteY497" fmla="*/ 5479608 h 6858000"/>
              <a:gd name="connsiteX498" fmla="*/ 2445247 w 7467600"/>
              <a:gd name="connsiteY498" fmla="*/ 5483476 h 6858000"/>
              <a:gd name="connsiteX499" fmla="*/ 2743626 w 7467600"/>
              <a:gd name="connsiteY499" fmla="*/ 5304819 h 6858000"/>
              <a:gd name="connsiteX500" fmla="*/ 3048102 w 7467600"/>
              <a:gd name="connsiteY500" fmla="*/ 5150595 h 6858000"/>
              <a:gd name="connsiteX501" fmla="*/ 1799414 w 7467600"/>
              <a:gd name="connsiteY501" fmla="*/ 4694732 h 6858000"/>
              <a:gd name="connsiteX502" fmla="*/ 1771735 w 7467600"/>
              <a:gd name="connsiteY502" fmla="*/ 4619929 h 6858000"/>
              <a:gd name="connsiteX503" fmla="*/ 3104273 w 7467600"/>
              <a:gd name="connsiteY503" fmla="*/ 5076159 h 6858000"/>
              <a:gd name="connsiteX504" fmla="*/ 3113245 w 7467600"/>
              <a:gd name="connsiteY504" fmla="*/ 5090705 h 6858000"/>
              <a:gd name="connsiteX505" fmla="*/ 3126294 w 7467600"/>
              <a:gd name="connsiteY505" fmla="*/ 5114400 h 6858000"/>
              <a:gd name="connsiteX506" fmla="*/ 3937433 w 7467600"/>
              <a:gd name="connsiteY506" fmla="*/ 4830473 h 6858000"/>
              <a:gd name="connsiteX507" fmla="*/ 3590475 w 7467600"/>
              <a:gd name="connsiteY507" fmla="*/ 4597974 h 6858000"/>
              <a:gd name="connsiteX508" fmla="*/ 3100264 w 7467600"/>
              <a:gd name="connsiteY508" fmla="*/ 4579845 h 6858000"/>
              <a:gd name="connsiteX509" fmla="*/ 2183576 w 7467600"/>
              <a:gd name="connsiteY509" fmla="*/ 4227150 h 6858000"/>
              <a:gd name="connsiteX510" fmla="*/ 2151029 w 7467600"/>
              <a:gd name="connsiteY510" fmla="*/ 4146947 h 6858000"/>
              <a:gd name="connsiteX511" fmla="*/ 3563434 w 7467600"/>
              <a:gd name="connsiteY511" fmla="*/ 4469115 h 6858000"/>
              <a:gd name="connsiteX512" fmla="*/ 3177952 w 7467600"/>
              <a:gd name="connsiteY512" fmla="*/ 3657386 h 6858000"/>
              <a:gd name="connsiteX513" fmla="*/ 3189263 w 7467600"/>
              <a:gd name="connsiteY513" fmla="*/ 3625726 h 6858000"/>
              <a:gd name="connsiteX514" fmla="*/ 3560912 w 7467600"/>
              <a:gd name="connsiteY514" fmla="*/ 4079863 h 6858000"/>
              <a:gd name="connsiteX515" fmla="*/ 3626636 w 7467600"/>
              <a:gd name="connsiteY515" fmla="*/ 4512230 h 6858000"/>
              <a:gd name="connsiteX516" fmla="*/ 3653088 w 7467600"/>
              <a:gd name="connsiteY516" fmla="*/ 4521417 h 6858000"/>
              <a:gd name="connsiteX517" fmla="*/ 3988128 w 7467600"/>
              <a:gd name="connsiteY517" fmla="*/ 4817267 h 6858000"/>
              <a:gd name="connsiteX518" fmla="*/ 4830582 w 7467600"/>
              <a:gd name="connsiteY518" fmla="*/ 4676000 h 6858000"/>
              <a:gd name="connsiteX519" fmla="*/ 4830100 w 7467600"/>
              <a:gd name="connsiteY519" fmla="*/ 4675554 h 6858000"/>
              <a:gd name="connsiteX520" fmla="*/ 4036318 w 7467600"/>
              <a:gd name="connsiteY520" fmla="*/ 4147013 h 6858000"/>
              <a:gd name="connsiteX521" fmla="*/ 3432098 w 7467600"/>
              <a:gd name="connsiteY521" fmla="*/ 3537312 h 6858000"/>
              <a:gd name="connsiteX522" fmla="*/ 3446761 w 7467600"/>
              <a:gd name="connsiteY522" fmla="*/ 3461278 h 6858000"/>
              <a:gd name="connsiteX523" fmla="*/ 4419733 w 7467600"/>
              <a:gd name="connsiteY523" fmla="*/ 3963555 h 6858000"/>
              <a:gd name="connsiteX524" fmla="*/ 4781371 w 7467600"/>
              <a:gd name="connsiteY524" fmla="*/ 4458604 h 6858000"/>
              <a:gd name="connsiteX525" fmla="*/ 4780440 w 7467600"/>
              <a:gd name="connsiteY525" fmla="*/ 4470290 h 6858000"/>
              <a:gd name="connsiteX526" fmla="*/ 4898954 w 7467600"/>
              <a:gd name="connsiteY526" fmla="*/ 4662092 h 6858000"/>
              <a:gd name="connsiteX527" fmla="*/ 4900699 w 7467600"/>
              <a:gd name="connsiteY527" fmla="*/ 4670867 h 6858000"/>
              <a:gd name="connsiteX528" fmla="*/ 5714511 w 7467600"/>
              <a:gd name="connsiteY528" fmla="*/ 4663483 h 6858000"/>
              <a:gd name="connsiteX529" fmla="*/ 5464793 w 7467600"/>
              <a:gd name="connsiteY529" fmla="*/ 4393556 h 6858000"/>
              <a:gd name="connsiteX530" fmla="*/ 5461897 w 7467600"/>
              <a:gd name="connsiteY530" fmla="*/ 4390879 h 6858000"/>
              <a:gd name="connsiteX531" fmla="*/ 4294126 w 7467600"/>
              <a:gd name="connsiteY531" fmla="*/ 3303048 h 6858000"/>
              <a:gd name="connsiteX532" fmla="*/ 4305321 w 7467600"/>
              <a:gd name="connsiteY532" fmla="*/ 3256953 h 6858000"/>
              <a:gd name="connsiteX533" fmla="*/ 4949299 w 7467600"/>
              <a:gd name="connsiteY533" fmla="*/ 3766336 h 6858000"/>
              <a:gd name="connsiteX534" fmla="*/ 5291452 w 7467600"/>
              <a:gd name="connsiteY534" fmla="*/ 4076801 h 6858000"/>
              <a:gd name="connsiteX535" fmla="*/ 5434998 w 7467600"/>
              <a:gd name="connsiteY535" fmla="*/ 4254100 h 6858000"/>
              <a:gd name="connsiteX536" fmla="*/ 5351015 w 7467600"/>
              <a:gd name="connsiteY536" fmla="*/ 3760989 h 6858000"/>
              <a:gd name="connsiteX537" fmla="*/ 5413780 w 7467600"/>
              <a:gd name="connsiteY537" fmla="*/ 2966265 h 6858000"/>
              <a:gd name="connsiteX538" fmla="*/ 5425627 w 7467600"/>
              <a:gd name="connsiteY538" fmla="*/ 2954192 h 6858000"/>
              <a:gd name="connsiteX539" fmla="*/ 6604735 w 7467600"/>
              <a:gd name="connsiteY539" fmla="*/ 2041381 h 6858000"/>
              <a:gd name="connsiteX540" fmla="*/ 7204487 w 7467600"/>
              <a:gd name="connsiteY540" fmla="*/ 2742112 h 6858000"/>
              <a:gd name="connsiteX541" fmla="*/ 7131592 w 7467600"/>
              <a:gd name="connsiteY541" fmla="*/ 2672096 h 6858000"/>
              <a:gd name="connsiteX542" fmla="*/ 6996344 w 7467600"/>
              <a:gd name="connsiteY542" fmla="*/ 2518310 h 6858000"/>
              <a:gd name="connsiteX543" fmla="*/ 6735495 w 7467600"/>
              <a:gd name="connsiteY543" fmla="*/ 2196890 h 6858000"/>
              <a:gd name="connsiteX544" fmla="*/ 6721901 w 7467600"/>
              <a:gd name="connsiteY544" fmla="*/ 2179274 h 6858000"/>
              <a:gd name="connsiteX545" fmla="*/ 6604735 w 7467600"/>
              <a:gd name="connsiteY545" fmla="*/ 2041381 h 6858000"/>
              <a:gd name="connsiteX546" fmla="*/ 6591670 w 7467600"/>
              <a:gd name="connsiteY546" fmla="*/ 1988277 h 6858000"/>
              <a:gd name="connsiteX547" fmla="*/ 6747349 w 7467600"/>
              <a:gd name="connsiteY547" fmla="*/ 2160069 h 6858000"/>
              <a:gd name="connsiteX548" fmla="*/ 6760943 w 7467600"/>
              <a:gd name="connsiteY548" fmla="*/ 2177686 h 6858000"/>
              <a:gd name="connsiteX549" fmla="*/ 7021065 w 7467600"/>
              <a:gd name="connsiteY549" fmla="*/ 2498102 h 6858000"/>
              <a:gd name="connsiteX550" fmla="*/ 7155223 w 7467600"/>
              <a:gd name="connsiteY550" fmla="*/ 2650386 h 6858000"/>
              <a:gd name="connsiteX551" fmla="*/ 7203167 w 7467600"/>
              <a:gd name="connsiteY551" fmla="*/ 2697288 h 6858000"/>
              <a:gd name="connsiteX552" fmla="*/ 6937703 w 7467600"/>
              <a:gd name="connsiteY552" fmla="*/ 2321981 h 6858000"/>
              <a:gd name="connsiteX553" fmla="*/ 6591670 w 7467600"/>
              <a:gd name="connsiteY553" fmla="*/ 1988277 h 6858000"/>
              <a:gd name="connsiteX554" fmla="*/ 5798671 w 7467600"/>
              <a:gd name="connsiteY554" fmla="*/ 1981601 h 6858000"/>
              <a:gd name="connsiteX555" fmla="*/ 5754709 w 7467600"/>
              <a:gd name="connsiteY555" fmla="*/ 2071454 h 6858000"/>
              <a:gd name="connsiteX556" fmla="*/ 5763044 w 7467600"/>
              <a:gd name="connsiteY556" fmla="*/ 2842206 h 6858000"/>
              <a:gd name="connsiteX557" fmla="*/ 5764974 w 7467600"/>
              <a:gd name="connsiteY557" fmla="*/ 2799609 h 6858000"/>
              <a:gd name="connsiteX558" fmla="*/ 5767665 w 7467600"/>
              <a:gd name="connsiteY558" fmla="*/ 2666409 h 6858000"/>
              <a:gd name="connsiteX559" fmla="*/ 5763055 w 7467600"/>
              <a:gd name="connsiteY559" fmla="*/ 2579705 h 6858000"/>
              <a:gd name="connsiteX560" fmla="*/ 5758079 w 7467600"/>
              <a:gd name="connsiteY560" fmla="*/ 2492508 h 6858000"/>
              <a:gd name="connsiteX561" fmla="*/ 5779325 w 7467600"/>
              <a:gd name="connsiteY561" fmla="*/ 2197069 h 6858000"/>
              <a:gd name="connsiteX562" fmla="*/ 5798671 w 7467600"/>
              <a:gd name="connsiteY562" fmla="*/ 1981601 h 6858000"/>
              <a:gd name="connsiteX563" fmla="*/ 5829202 w 7467600"/>
              <a:gd name="connsiteY563" fmla="*/ 1971679 h 6858000"/>
              <a:gd name="connsiteX564" fmla="*/ 5809558 w 7467600"/>
              <a:gd name="connsiteY564" fmla="*/ 2198043 h 6858000"/>
              <a:gd name="connsiteX565" fmla="*/ 5788653 w 7467600"/>
              <a:gd name="connsiteY565" fmla="*/ 2489430 h 6858000"/>
              <a:gd name="connsiteX566" fmla="*/ 5793439 w 7467600"/>
              <a:gd name="connsiteY566" fmla="*/ 2575235 h 6858000"/>
              <a:gd name="connsiteX567" fmla="*/ 5796837 w 7467600"/>
              <a:gd name="connsiteY567" fmla="*/ 2637633 h 6858000"/>
              <a:gd name="connsiteX568" fmla="*/ 5818614 w 7467600"/>
              <a:gd name="connsiteY568" fmla="*/ 2473055 h 6858000"/>
              <a:gd name="connsiteX569" fmla="*/ 5829202 w 7467600"/>
              <a:gd name="connsiteY569" fmla="*/ 1971679 h 6858000"/>
              <a:gd name="connsiteX570" fmla="*/ 5911389 w 7467600"/>
              <a:gd name="connsiteY570" fmla="*/ 1898371 h 6858000"/>
              <a:gd name="connsiteX571" fmla="*/ 6237627 w 7467600"/>
              <a:gd name="connsiteY571" fmla="*/ 2231921 h 6858000"/>
              <a:gd name="connsiteX572" fmla="*/ 5911389 w 7467600"/>
              <a:gd name="connsiteY572" fmla="*/ 1898371 h 6858000"/>
              <a:gd name="connsiteX573" fmla="*/ 6944437 w 7467600"/>
              <a:gd name="connsiteY573" fmla="*/ 1575402 h 6858000"/>
              <a:gd name="connsiteX574" fmla="*/ 6304730 w 7467600"/>
              <a:gd name="connsiteY574" fmla="*/ 1766654 h 6858000"/>
              <a:gd name="connsiteX575" fmla="*/ 6944437 w 7467600"/>
              <a:gd name="connsiteY575" fmla="*/ 1575402 h 6858000"/>
              <a:gd name="connsiteX576" fmla="*/ 7019523 w 7467600"/>
              <a:gd name="connsiteY576" fmla="*/ 1519450 h 6858000"/>
              <a:gd name="connsiteX577" fmla="*/ 6298091 w 7467600"/>
              <a:gd name="connsiteY577" fmla="*/ 1737122 h 6858000"/>
              <a:gd name="connsiteX578" fmla="*/ 7019523 w 7467600"/>
              <a:gd name="connsiteY578" fmla="*/ 1519450 h 6858000"/>
              <a:gd name="connsiteX579" fmla="*/ 2399523 w 7467600"/>
              <a:gd name="connsiteY579" fmla="*/ 1428234 h 6858000"/>
              <a:gd name="connsiteX580" fmla="*/ 2224982 w 7467600"/>
              <a:gd name="connsiteY580" fmla="*/ 1826201 h 6858000"/>
              <a:gd name="connsiteX581" fmla="*/ 2096099 w 7467600"/>
              <a:gd name="connsiteY581" fmla="*/ 2345900 h 6858000"/>
              <a:gd name="connsiteX582" fmla="*/ 2283317 w 7467600"/>
              <a:gd name="connsiteY582" fmla="*/ 1796925 h 6858000"/>
              <a:gd name="connsiteX583" fmla="*/ 2399523 w 7467600"/>
              <a:gd name="connsiteY583" fmla="*/ 1428234 h 6858000"/>
              <a:gd name="connsiteX584" fmla="*/ 2448558 w 7467600"/>
              <a:gd name="connsiteY584" fmla="*/ 1373435 h 6858000"/>
              <a:gd name="connsiteX585" fmla="*/ 2312521 w 7467600"/>
              <a:gd name="connsiteY585" fmla="*/ 1806140 h 6858000"/>
              <a:gd name="connsiteX586" fmla="*/ 2127533 w 7467600"/>
              <a:gd name="connsiteY586" fmla="*/ 2348380 h 6858000"/>
              <a:gd name="connsiteX587" fmla="*/ 2358080 w 7467600"/>
              <a:gd name="connsiteY587" fmla="*/ 1866134 h 6858000"/>
              <a:gd name="connsiteX588" fmla="*/ 2407436 w 7467600"/>
              <a:gd name="connsiteY588" fmla="*/ 1651070 h 6858000"/>
              <a:gd name="connsiteX589" fmla="*/ 2448558 w 7467600"/>
              <a:gd name="connsiteY589" fmla="*/ 1373435 h 6858000"/>
              <a:gd name="connsiteX590" fmla="*/ 278707 w 7467600"/>
              <a:gd name="connsiteY590" fmla="*/ 1352270 h 6858000"/>
              <a:gd name="connsiteX591" fmla="*/ 321570 w 7467600"/>
              <a:gd name="connsiteY591" fmla="*/ 1861610 h 6858000"/>
              <a:gd name="connsiteX592" fmla="*/ 294281 w 7467600"/>
              <a:gd name="connsiteY592" fmla="*/ 1440658 h 6858000"/>
              <a:gd name="connsiteX593" fmla="*/ 278707 w 7467600"/>
              <a:gd name="connsiteY593" fmla="*/ 1352270 h 6858000"/>
              <a:gd name="connsiteX594" fmla="*/ 1423821 w 7467600"/>
              <a:gd name="connsiteY594" fmla="*/ 1351958 h 6858000"/>
              <a:gd name="connsiteX595" fmla="*/ 1638521 w 7467600"/>
              <a:gd name="connsiteY595" fmla="*/ 1908470 h 6858000"/>
              <a:gd name="connsiteX596" fmla="*/ 1754199 w 7467600"/>
              <a:gd name="connsiteY596" fmla="*/ 2149284 h 6858000"/>
              <a:gd name="connsiteX597" fmla="*/ 1908359 w 7467600"/>
              <a:gd name="connsiteY597" fmla="*/ 2364988 h 6858000"/>
              <a:gd name="connsiteX598" fmla="*/ 1647661 w 7467600"/>
              <a:gd name="connsiteY598" fmla="*/ 1825945 h 6858000"/>
              <a:gd name="connsiteX599" fmla="*/ 1423821 w 7467600"/>
              <a:gd name="connsiteY599" fmla="*/ 1351958 h 6858000"/>
              <a:gd name="connsiteX600" fmla="*/ 1431890 w 7467600"/>
              <a:gd name="connsiteY600" fmla="*/ 1306475 h 6858000"/>
              <a:gd name="connsiteX601" fmla="*/ 1507597 w 7467600"/>
              <a:gd name="connsiteY601" fmla="*/ 1446132 h 6858000"/>
              <a:gd name="connsiteX602" fmla="*/ 1674586 w 7467600"/>
              <a:gd name="connsiteY602" fmla="*/ 1813832 h 6858000"/>
              <a:gd name="connsiteX603" fmla="*/ 1815950 w 7467600"/>
              <a:gd name="connsiteY603" fmla="*/ 2128564 h 6858000"/>
              <a:gd name="connsiteX604" fmla="*/ 1984242 w 7467600"/>
              <a:gd name="connsiteY604" fmla="*/ 2430829 h 6858000"/>
              <a:gd name="connsiteX605" fmla="*/ 2014023 w 7467600"/>
              <a:gd name="connsiteY605" fmla="*/ 2450995 h 6858000"/>
              <a:gd name="connsiteX606" fmla="*/ 1747337 w 7467600"/>
              <a:gd name="connsiteY606" fmla="*/ 1855264 h 6858000"/>
              <a:gd name="connsiteX607" fmla="*/ 1533749 w 7467600"/>
              <a:gd name="connsiteY607" fmla="*/ 1478656 h 6858000"/>
              <a:gd name="connsiteX608" fmla="*/ 1431890 w 7467600"/>
              <a:gd name="connsiteY608" fmla="*/ 1306475 h 6858000"/>
              <a:gd name="connsiteX609" fmla="*/ 5052692 w 7467600"/>
              <a:gd name="connsiteY609" fmla="*/ 1292994 h 6858000"/>
              <a:gd name="connsiteX610" fmla="*/ 5200661 w 7467600"/>
              <a:gd name="connsiteY610" fmla="*/ 1635186 h 6858000"/>
              <a:gd name="connsiteX611" fmla="*/ 5297138 w 7467600"/>
              <a:gd name="connsiteY611" fmla="*/ 1906351 h 6858000"/>
              <a:gd name="connsiteX612" fmla="*/ 5052692 w 7467600"/>
              <a:gd name="connsiteY612" fmla="*/ 1292994 h 6858000"/>
              <a:gd name="connsiteX613" fmla="*/ 5009948 w 7467600"/>
              <a:gd name="connsiteY613" fmla="*/ 1273619 h 6858000"/>
              <a:gd name="connsiteX614" fmla="*/ 5121777 w 7467600"/>
              <a:gd name="connsiteY614" fmla="*/ 1654213 h 6858000"/>
              <a:gd name="connsiteX615" fmla="*/ 5293545 w 7467600"/>
              <a:gd name="connsiteY615" fmla="*/ 2072247 h 6858000"/>
              <a:gd name="connsiteX616" fmla="*/ 5294042 w 7467600"/>
              <a:gd name="connsiteY616" fmla="*/ 2065019 h 6858000"/>
              <a:gd name="connsiteX617" fmla="*/ 5171936 w 7467600"/>
              <a:gd name="connsiteY617" fmla="*/ 1647613 h 6858000"/>
              <a:gd name="connsiteX618" fmla="*/ 5009948 w 7467600"/>
              <a:gd name="connsiteY618" fmla="*/ 1273619 h 6858000"/>
              <a:gd name="connsiteX619" fmla="*/ 655236 w 7467600"/>
              <a:gd name="connsiteY619" fmla="*/ 1268632 h 6858000"/>
              <a:gd name="connsiteX620" fmla="*/ 839521 w 7467600"/>
              <a:gd name="connsiteY620" fmla="*/ 1685315 h 6858000"/>
              <a:gd name="connsiteX621" fmla="*/ 1109416 w 7467600"/>
              <a:gd name="connsiteY621" fmla="*/ 2061663 h 6858000"/>
              <a:gd name="connsiteX622" fmla="*/ 1298300 w 7467600"/>
              <a:gd name="connsiteY622" fmla="*/ 2247742 h 6858000"/>
              <a:gd name="connsiteX623" fmla="*/ 1125871 w 7467600"/>
              <a:gd name="connsiteY623" fmla="*/ 1989513 h 6858000"/>
              <a:gd name="connsiteX624" fmla="*/ 981574 w 7467600"/>
              <a:gd name="connsiteY624" fmla="*/ 1783157 h 6858000"/>
              <a:gd name="connsiteX625" fmla="*/ 922198 w 7467600"/>
              <a:gd name="connsiteY625" fmla="*/ 1677437 h 6858000"/>
              <a:gd name="connsiteX626" fmla="*/ 869293 w 7467600"/>
              <a:gd name="connsiteY626" fmla="*/ 1583214 h 6858000"/>
              <a:gd name="connsiteX627" fmla="*/ 751431 w 7467600"/>
              <a:gd name="connsiteY627" fmla="*/ 1405731 h 6858000"/>
              <a:gd name="connsiteX628" fmla="*/ 655236 w 7467600"/>
              <a:gd name="connsiteY628" fmla="*/ 1268632 h 6858000"/>
              <a:gd name="connsiteX629" fmla="*/ 6516292 w 7467600"/>
              <a:gd name="connsiteY629" fmla="*/ 1263064 h 6858000"/>
              <a:gd name="connsiteX630" fmla="*/ 5736320 w 7467600"/>
              <a:gd name="connsiteY630" fmla="*/ 1501803 h 6858000"/>
              <a:gd name="connsiteX631" fmla="*/ 6516292 w 7467600"/>
              <a:gd name="connsiteY631" fmla="*/ 1263064 h 6858000"/>
              <a:gd name="connsiteX632" fmla="*/ 291466 w 7467600"/>
              <a:gd name="connsiteY632" fmla="*/ 1250369 h 6858000"/>
              <a:gd name="connsiteX633" fmla="*/ 323180 w 7467600"/>
              <a:gd name="connsiteY633" fmla="*/ 1435283 h 6858000"/>
              <a:gd name="connsiteX634" fmla="*/ 349381 w 7467600"/>
              <a:gd name="connsiteY634" fmla="*/ 1875041 h 6858000"/>
              <a:gd name="connsiteX635" fmla="*/ 374363 w 7467600"/>
              <a:gd name="connsiteY635" fmla="*/ 1506494 h 6858000"/>
              <a:gd name="connsiteX636" fmla="*/ 302168 w 7467600"/>
              <a:gd name="connsiteY636" fmla="*/ 1274495 h 6858000"/>
              <a:gd name="connsiteX637" fmla="*/ 291466 w 7467600"/>
              <a:gd name="connsiteY637" fmla="*/ 1250369 h 6858000"/>
              <a:gd name="connsiteX638" fmla="*/ 678222 w 7467600"/>
              <a:gd name="connsiteY638" fmla="*/ 1248670 h 6858000"/>
              <a:gd name="connsiteX639" fmla="*/ 775536 w 7467600"/>
              <a:gd name="connsiteY639" fmla="*/ 1388015 h 6858000"/>
              <a:gd name="connsiteX640" fmla="*/ 894529 w 7467600"/>
              <a:gd name="connsiteY640" fmla="*/ 1567739 h 6858000"/>
              <a:gd name="connsiteX641" fmla="*/ 948000 w 7467600"/>
              <a:gd name="connsiteY641" fmla="*/ 1663088 h 6858000"/>
              <a:gd name="connsiteX642" fmla="*/ 1006812 w 7467600"/>
              <a:gd name="connsiteY642" fmla="*/ 1767683 h 6858000"/>
              <a:gd name="connsiteX643" fmla="*/ 1149133 w 7467600"/>
              <a:gd name="connsiteY643" fmla="*/ 1971513 h 6858000"/>
              <a:gd name="connsiteX644" fmla="*/ 1333952 w 7467600"/>
              <a:gd name="connsiteY644" fmla="*/ 2251620 h 6858000"/>
              <a:gd name="connsiteX645" fmla="*/ 1337329 w 7467600"/>
              <a:gd name="connsiteY645" fmla="*/ 2258350 h 6858000"/>
              <a:gd name="connsiteX646" fmla="*/ 1014726 w 7467600"/>
              <a:gd name="connsiteY646" fmla="*/ 1615556 h 6858000"/>
              <a:gd name="connsiteX647" fmla="*/ 678222 w 7467600"/>
              <a:gd name="connsiteY647" fmla="*/ 1248670 h 6858000"/>
              <a:gd name="connsiteX648" fmla="*/ 6691602 w 7467600"/>
              <a:gd name="connsiteY648" fmla="*/ 1140573 h 6858000"/>
              <a:gd name="connsiteX649" fmla="*/ 6571100 w 7467600"/>
              <a:gd name="connsiteY649" fmla="*/ 1183662 h 6858000"/>
              <a:gd name="connsiteX650" fmla="*/ 6241687 w 7467600"/>
              <a:gd name="connsiteY650" fmla="*/ 1257600 h 6858000"/>
              <a:gd name="connsiteX651" fmla="*/ 5693009 w 7467600"/>
              <a:gd name="connsiteY651" fmla="*/ 1478256 h 6858000"/>
              <a:gd name="connsiteX652" fmla="*/ 6548420 w 7467600"/>
              <a:gd name="connsiteY652" fmla="*/ 1214599 h 6858000"/>
              <a:gd name="connsiteX653" fmla="*/ 6605473 w 7467600"/>
              <a:gd name="connsiteY653" fmla="*/ 1184686 h 6858000"/>
              <a:gd name="connsiteX654" fmla="*/ 6691602 w 7467600"/>
              <a:gd name="connsiteY654" fmla="*/ 1140573 h 6858000"/>
              <a:gd name="connsiteX655" fmla="*/ 4002475 w 7467600"/>
              <a:gd name="connsiteY655" fmla="*/ 1037802 h 6858000"/>
              <a:gd name="connsiteX656" fmla="*/ 4000324 w 7467600"/>
              <a:gd name="connsiteY656" fmla="*/ 1039362 h 6858000"/>
              <a:gd name="connsiteX657" fmla="*/ 4002862 w 7467600"/>
              <a:gd name="connsiteY657" fmla="*/ 1042866 h 6858000"/>
              <a:gd name="connsiteX658" fmla="*/ 4002475 w 7467600"/>
              <a:gd name="connsiteY658" fmla="*/ 1037802 h 6858000"/>
              <a:gd name="connsiteX659" fmla="*/ 506322 w 7467600"/>
              <a:gd name="connsiteY659" fmla="*/ 1020997 h 6858000"/>
              <a:gd name="connsiteX660" fmla="*/ 533068 w 7467600"/>
              <a:gd name="connsiteY660" fmla="*/ 1029409 h 6858000"/>
              <a:gd name="connsiteX661" fmla="*/ 1232525 w 7467600"/>
              <a:gd name="connsiteY661" fmla="*/ 1804675 h 6858000"/>
              <a:gd name="connsiteX662" fmla="*/ 1388858 w 7467600"/>
              <a:gd name="connsiteY662" fmla="*/ 2368011 h 6858000"/>
              <a:gd name="connsiteX663" fmla="*/ 1384098 w 7467600"/>
              <a:gd name="connsiteY663" fmla="*/ 2378125 h 6858000"/>
              <a:gd name="connsiteX664" fmla="*/ 1425393 w 7467600"/>
              <a:gd name="connsiteY664" fmla="*/ 2589124 h 6858000"/>
              <a:gd name="connsiteX665" fmla="*/ 1424001 w 7467600"/>
              <a:gd name="connsiteY665" fmla="*/ 2597541 h 6858000"/>
              <a:gd name="connsiteX666" fmla="*/ 2152729 w 7467600"/>
              <a:gd name="connsiteY666" fmla="*/ 2864487 h 6858000"/>
              <a:gd name="connsiteX667" fmla="*/ 2020609 w 7467600"/>
              <a:gd name="connsiteY667" fmla="*/ 2539671 h 6858000"/>
              <a:gd name="connsiteX668" fmla="*/ 2018920 w 7467600"/>
              <a:gd name="connsiteY668" fmla="*/ 2536309 h 6858000"/>
              <a:gd name="connsiteX669" fmla="*/ 1342441 w 7467600"/>
              <a:gd name="connsiteY669" fmla="*/ 1173017 h 6858000"/>
              <a:gd name="connsiteX670" fmla="*/ 1367925 w 7467600"/>
              <a:gd name="connsiteY670" fmla="*/ 1135648 h 6858000"/>
              <a:gd name="connsiteX671" fmla="*/ 1771401 w 7467600"/>
              <a:gd name="connsiteY671" fmla="*/ 1806673 h 6858000"/>
              <a:gd name="connsiteX672" fmla="*/ 1972385 w 7467600"/>
              <a:gd name="connsiteY672" fmla="*/ 2198735 h 6858000"/>
              <a:gd name="connsiteX673" fmla="*/ 2040892 w 7467600"/>
              <a:gd name="connsiteY673" fmla="*/ 2405205 h 6858000"/>
              <a:gd name="connsiteX674" fmla="*/ 2131689 w 7467600"/>
              <a:gd name="connsiteY674" fmla="*/ 1936926 h 6858000"/>
              <a:gd name="connsiteX675" fmla="*/ 2454820 w 7467600"/>
              <a:gd name="connsiteY675" fmla="*/ 1248808 h 6858000"/>
              <a:gd name="connsiteX676" fmla="*/ 2492512 w 7467600"/>
              <a:gd name="connsiteY676" fmla="*/ 1302920 h 6858000"/>
              <a:gd name="connsiteX677" fmla="*/ 2081216 w 7467600"/>
              <a:gd name="connsiteY677" fmla="*/ 2527513 h 6858000"/>
              <a:gd name="connsiteX678" fmla="*/ 2081211 w 7467600"/>
              <a:gd name="connsiteY678" fmla="*/ 2528916 h 6858000"/>
              <a:gd name="connsiteX679" fmla="*/ 2199067 w 7467600"/>
              <a:gd name="connsiteY679" fmla="*/ 2884061 h 6858000"/>
              <a:gd name="connsiteX680" fmla="*/ 3192586 w 7467600"/>
              <a:gd name="connsiteY680" fmla="*/ 3411496 h 6858000"/>
              <a:gd name="connsiteX681" fmla="*/ 3182620 w 7467600"/>
              <a:gd name="connsiteY681" fmla="*/ 3483279 h 6858000"/>
              <a:gd name="connsiteX682" fmla="*/ 2435119 w 7467600"/>
              <a:gd name="connsiteY682" fmla="*/ 3080173 h 6858000"/>
              <a:gd name="connsiteX683" fmla="*/ 2410152 w 7467600"/>
              <a:gd name="connsiteY683" fmla="*/ 3063751 h 6858000"/>
              <a:gd name="connsiteX684" fmla="*/ 2408099 w 7467600"/>
              <a:gd name="connsiteY684" fmla="*/ 3064403 h 6858000"/>
              <a:gd name="connsiteX685" fmla="*/ 2407218 w 7467600"/>
              <a:gd name="connsiteY685" fmla="*/ 3070324 h 6858000"/>
              <a:gd name="connsiteX686" fmla="*/ 2380138 w 7467600"/>
              <a:gd name="connsiteY686" fmla="*/ 3099341 h 6858000"/>
              <a:gd name="connsiteX687" fmla="*/ 1765923 w 7467600"/>
              <a:gd name="connsiteY687" fmla="*/ 3581043 h 6858000"/>
              <a:gd name="connsiteX688" fmla="*/ 1702258 w 7467600"/>
              <a:gd name="connsiteY688" fmla="*/ 3612286 h 6858000"/>
              <a:gd name="connsiteX689" fmla="*/ 1538370 w 7467600"/>
              <a:gd name="connsiteY689" fmla="*/ 3811804 h 6858000"/>
              <a:gd name="connsiteX690" fmla="*/ 542867 w 7467600"/>
              <a:gd name="connsiteY690" fmla="*/ 4944092 h 6858000"/>
              <a:gd name="connsiteX691" fmla="*/ 515800 w 7467600"/>
              <a:gd name="connsiteY691" fmla="*/ 4862180 h 6858000"/>
              <a:gd name="connsiteX692" fmla="*/ 909145 w 7467600"/>
              <a:gd name="connsiteY692" fmla="*/ 4199225 h 6858000"/>
              <a:gd name="connsiteX693" fmla="*/ 1214067 w 7467600"/>
              <a:gd name="connsiteY693" fmla="*/ 3908561 h 6858000"/>
              <a:gd name="connsiteX694" fmla="*/ 640967 w 7467600"/>
              <a:gd name="connsiteY694" fmla="*/ 4105601 h 6858000"/>
              <a:gd name="connsiteX695" fmla="*/ 112563 w 7467600"/>
              <a:gd name="connsiteY695" fmla="*/ 4396952 h 6858000"/>
              <a:gd name="connsiteX696" fmla="*/ 0 w 7467600"/>
              <a:gd name="connsiteY696" fmla="*/ 4466006 h 6858000"/>
              <a:gd name="connsiteX697" fmla="*/ 0 w 7467600"/>
              <a:gd name="connsiteY697" fmla="*/ 4233763 h 6858000"/>
              <a:gd name="connsiteX698" fmla="*/ 36881 w 7467600"/>
              <a:gd name="connsiteY698" fmla="*/ 4200118 h 6858000"/>
              <a:gd name="connsiteX699" fmla="*/ 910534 w 7467600"/>
              <a:gd name="connsiteY699" fmla="*/ 3629753 h 6858000"/>
              <a:gd name="connsiteX700" fmla="*/ 1578717 w 7467600"/>
              <a:gd name="connsiteY700" fmla="*/ 3575982 h 6858000"/>
              <a:gd name="connsiteX701" fmla="*/ 2338780 w 7467600"/>
              <a:gd name="connsiteY701" fmla="*/ 3033725 h 6858000"/>
              <a:gd name="connsiteX702" fmla="*/ 1807991 w 7467600"/>
              <a:gd name="connsiteY702" fmla="*/ 2807184 h 6858000"/>
              <a:gd name="connsiteX703" fmla="*/ 1416358 w 7467600"/>
              <a:gd name="connsiteY703" fmla="*/ 3112571 h 6858000"/>
              <a:gd name="connsiteX704" fmla="*/ 939066 w 7467600"/>
              <a:gd name="connsiteY704" fmla="*/ 3378798 h 6858000"/>
              <a:gd name="connsiteX705" fmla="*/ 115099 w 7467600"/>
              <a:gd name="connsiteY705" fmla="*/ 3607650 h 6858000"/>
              <a:gd name="connsiteX706" fmla="*/ 97284 w 7467600"/>
              <a:gd name="connsiteY706" fmla="*/ 3520393 h 6858000"/>
              <a:gd name="connsiteX707" fmla="*/ 922050 w 7467600"/>
              <a:gd name="connsiteY707" fmla="*/ 3074867 h 6858000"/>
              <a:gd name="connsiteX708" fmla="*/ 1405265 w 7467600"/>
              <a:gd name="connsiteY708" fmla="*/ 3016319 h 6858000"/>
              <a:gd name="connsiteX709" fmla="*/ 1407512 w 7467600"/>
              <a:gd name="connsiteY709" fmla="*/ 3018001 h 6858000"/>
              <a:gd name="connsiteX710" fmla="*/ 1726266 w 7467600"/>
              <a:gd name="connsiteY710" fmla="*/ 2777274 h 6858000"/>
              <a:gd name="connsiteX711" fmla="*/ 625390 w 7467600"/>
              <a:gd name="connsiteY711" fmla="*/ 2514541 h 6858000"/>
              <a:gd name="connsiteX712" fmla="*/ 619799 w 7467600"/>
              <a:gd name="connsiteY712" fmla="*/ 2527180 h 6858000"/>
              <a:gd name="connsiteX713" fmla="*/ 310030 w 7467600"/>
              <a:gd name="connsiteY713" fmla="*/ 2771818 h 6858000"/>
              <a:gd name="connsiteX714" fmla="*/ 173877 w 7467600"/>
              <a:gd name="connsiteY714" fmla="*/ 2937056 h 6858000"/>
              <a:gd name="connsiteX715" fmla="*/ 77889 w 7467600"/>
              <a:gd name="connsiteY715" fmla="*/ 3138440 h 6858000"/>
              <a:gd name="connsiteX716" fmla="*/ 0 w 7467600"/>
              <a:gd name="connsiteY716" fmla="*/ 3271395 h 6858000"/>
              <a:gd name="connsiteX717" fmla="*/ 0 w 7467600"/>
              <a:gd name="connsiteY717" fmla="*/ 3153002 h 6858000"/>
              <a:gd name="connsiteX718" fmla="*/ 2386 w 7467600"/>
              <a:gd name="connsiteY718" fmla="*/ 3149203 h 6858000"/>
              <a:gd name="connsiteX719" fmla="*/ 89753 w 7467600"/>
              <a:gd name="connsiteY719" fmla="*/ 2987702 h 6858000"/>
              <a:gd name="connsiteX720" fmla="*/ 76869 w 7467600"/>
              <a:gd name="connsiteY720" fmla="*/ 3005404 h 6858000"/>
              <a:gd name="connsiteX721" fmla="*/ 32049 w 7467600"/>
              <a:gd name="connsiteY721" fmla="*/ 3065814 h 6858000"/>
              <a:gd name="connsiteX722" fmla="*/ 0 w 7467600"/>
              <a:gd name="connsiteY722" fmla="*/ 3108744 h 6858000"/>
              <a:gd name="connsiteX723" fmla="*/ 0 w 7467600"/>
              <a:gd name="connsiteY723" fmla="*/ 3058059 h 6858000"/>
              <a:gd name="connsiteX724" fmla="*/ 7610 w 7467600"/>
              <a:gd name="connsiteY724" fmla="*/ 3047889 h 6858000"/>
              <a:gd name="connsiteX725" fmla="*/ 52419 w 7467600"/>
              <a:gd name="connsiteY725" fmla="*/ 2987479 h 6858000"/>
              <a:gd name="connsiteX726" fmla="*/ 59142 w 7467600"/>
              <a:gd name="connsiteY726" fmla="*/ 2978488 h 6858000"/>
              <a:gd name="connsiteX727" fmla="*/ 0 w 7467600"/>
              <a:gd name="connsiteY727" fmla="*/ 3015334 h 6858000"/>
              <a:gd name="connsiteX728" fmla="*/ 0 w 7467600"/>
              <a:gd name="connsiteY728" fmla="*/ 2914286 h 6858000"/>
              <a:gd name="connsiteX729" fmla="*/ 36383 w 7467600"/>
              <a:gd name="connsiteY729" fmla="*/ 2901128 h 6858000"/>
              <a:gd name="connsiteX730" fmla="*/ 156329 w 7467600"/>
              <a:gd name="connsiteY730" fmla="*/ 2840533 h 6858000"/>
              <a:gd name="connsiteX731" fmla="*/ 358355 w 7467600"/>
              <a:gd name="connsiteY731" fmla="*/ 2620471 h 6858000"/>
              <a:gd name="connsiteX732" fmla="*/ 510577 w 7467600"/>
              <a:gd name="connsiteY732" fmla="*/ 2501244 h 6858000"/>
              <a:gd name="connsiteX733" fmla="*/ 211967 w 7467600"/>
              <a:gd name="connsiteY733" fmla="*/ 2479171 h 6858000"/>
              <a:gd name="connsiteX734" fmla="*/ 0 w 7467600"/>
              <a:gd name="connsiteY734" fmla="*/ 2476398 h 6858000"/>
              <a:gd name="connsiteX735" fmla="*/ 0 w 7467600"/>
              <a:gd name="connsiteY735" fmla="*/ 2389189 h 6858000"/>
              <a:gd name="connsiteX736" fmla="*/ 103062 w 7467600"/>
              <a:gd name="connsiteY736" fmla="*/ 2389518 h 6858000"/>
              <a:gd name="connsiteX737" fmla="*/ 510734 w 7467600"/>
              <a:gd name="connsiteY737" fmla="*/ 2416201 h 6858000"/>
              <a:gd name="connsiteX738" fmla="*/ 279257 w 7467600"/>
              <a:gd name="connsiteY738" fmla="*/ 2092102 h 6858000"/>
              <a:gd name="connsiteX739" fmla="*/ 65265 w 7467600"/>
              <a:gd name="connsiteY739" fmla="*/ 2006049 h 6858000"/>
              <a:gd name="connsiteX740" fmla="*/ 0 w 7467600"/>
              <a:gd name="connsiteY740" fmla="*/ 1982532 h 6858000"/>
              <a:gd name="connsiteX741" fmla="*/ 0 w 7467600"/>
              <a:gd name="connsiteY741" fmla="*/ 1912789 h 6858000"/>
              <a:gd name="connsiteX742" fmla="*/ 97460 w 7467600"/>
              <a:gd name="connsiteY742" fmla="*/ 1953725 h 6858000"/>
              <a:gd name="connsiteX743" fmla="*/ 221272 w 7467600"/>
              <a:gd name="connsiteY743" fmla="*/ 1980766 h 6858000"/>
              <a:gd name="connsiteX744" fmla="*/ 116765 w 7467600"/>
              <a:gd name="connsiteY744" fmla="*/ 1911033 h 6858000"/>
              <a:gd name="connsiteX745" fmla="*/ 16405 w 7467600"/>
              <a:gd name="connsiteY745" fmla="*/ 1803412 h 6858000"/>
              <a:gd name="connsiteX746" fmla="*/ 0 w 7467600"/>
              <a:gd name="connsiteY746" fmla="*/ 1784777 h 6858000"/>
              <a:gd name="connsiteX747" fmla="*/ 0 w 7467600"/>
              <a:gd name="connsiteY747" fmla="*/ 1740082 h 6858000"/>
              <a:gd name="connsiteX748" fmla="*/ 39394 w 7467600"/>
              <a:gd name="connsiteY748" fmla="*/ 1784856 h 6858000"/>
              <a:gd name="connsiteX749" fmla="*/ 135813 w 7467600"/>
              <a:gd name="connsiteY749" fmla="*/ 1888838 h 6858000"/>
              <a:gd name="connsiteX750" fmla="*/ 242575 w 7467600"/>
              <a:gd name="connsiteY750" fmla="*/ 1958841 h 6858000"/>
              <a:gd name="connsiteX751" fmla="*/ 82197 w 7467600"/>
              <a:gd name="connsiteY751" fmla="*/ 1754826 h 6858000"/>
              <a:gd name="connsiteX752" fmla="*/ 0 w 7467600"/>
              <a:gd name="connsiteY752" fmla="*/ 1679650 h 6858000"/>
              <a:gd name="connsiteX753" fmla="*/ 0 w 7467600"/>
              <a:gd name="connsiteY753" fmla="*/ 1602463 h 6858000"/>
              <a:gd name="connsiteX754" fmla="*/ 84689 w 7467600"/>
              <a:gd name="connsiteY754" fmla="*/ 1677442 h 6858000"/>
              <a:gd name="connsiteX755" fmla="*/ 298437 w 7467600"/>
              <a:gd name="connsiteY755" fmla="*/ 1968019 h 6858000"/>
              <a:gd name="connsiteX756" fmla="*/ 227269 w 7467600"/>
              <a:gd name="connsiteY756" fmla="*/ 1114064 h 6858000"/>
              <a:gd name="connsiteX757" fmla="*/ 248003 w 7467600"/>
              <a:gd name="connsiteY757" fmla="*/ 1089613 h 6858000"/>
              <a:gd name="connsiteX758" fmla="*/ 427020 w 7467600"/>
              <a:gd name="connsiteY758" fmla="*/ 1619803 h 6858000"/>
              <a:gd name="connsiteX759" fmla="*/ 340345 w 7467600"/>
              <a:gd name="connsiteY759" fmla="*/ 2027739 h 6858000"/>
              <a:gd name="connsiteX760" fmla="*/ 360865 w 7467600"/>
              <a:gd name="connsiteY760" fmla="*/ 2044827 h 6858000"/>
              <a:gd name="connsiteX761" fmla="*/ 560414 w 7467600"/>
              <a:gd name="connsiteY761" fmla="*/ 2421457 h 6858000"/>
              <a:gd name="connsiteX762" fmla="*/ 1359703 w 7467600"/>
              <a:gd name="connsiteY762" fmla="*/ 2578554 h 6858000"/>
              <a:gd name="connsiteX763" fmla="*/ 1359422 w 7467600"/>
              <a:gd name="connsiteY763" fmla="*/ 2577994 h 6858000"/>
              <a:gd name="connsiteX764" fmla="*/ 828701 w 7467600"/>
              <a:gd name="connsiteY764" fmla="*/ 1839520 h 6858000"/>
              <a:gd name="connsiteX765" fmla="*/ 494427 w 7467600"/>
              <a:gd name="connsiteY765" fmla="*/ 1092333 h 6858000"/>
              <a:gd name="connsiteX766" fmla="*/ 506322 w 7467600"/>
              <a:gd name="connsiteY766" fmla="*/ 1020997 h 6858000"/>
              <a:gd name="connsiteX767" fmla="*/ 4570198 w 7467600"/>
              <a:gd name="connsiteY767" fmla="*/ 978081 h 6858000"/>
              <a:gd name="connsiteX768" fmla="*/ 4523691 w 7467600"/>
              <a:gd name="connsiteY768" fmla="*/ 1127776 h 6858000"/>
              <a:gd name="connsiteX769" fmla="*/ 4509875 w 7467600"/>
              <a:gd name="connsiteY769" fmla="*/ 1167552 h 6858000"/>
              <a:gd name="connsiteX770" fmla="*/ 4478168 w 7467600"/>
              <a:gd name="connsiteY770" fmla="*/ 1260735 h 6858000"/>
              <a:gd name="connsiteX771" fmla="*/ 4409309 w 7467600"/>
              <a:gd name="connsiteY771" fmla="*/ 1666996 h 6858000"/>
              <a:gd name="connsiteX772" fmla="*/ 4370031 w 7467600"/>
              <a:gd name="connsiteY772" fmla="*/ 1955666 h 6858000"/>
              <a:gd name="connsiteX773" fmla="*/ 4570198 w 7467600"/>
              <a:gd name="connsiteY773" fmla="*/ 978081 h 6858000"/>
              <a:gd name="connsiteX774" fmla="*/ 4557898 w 7467600"/>
              <a:gd name="connsiteY774" fmla="*/ 900011 h 6858000"/>
              <a:gd name="connsiteX775" fmla="*/ 4344840 w 7467600"/>
              <a:gd name="connsiteY775" fmla="*/ 1922038 h 6858000"/>
              <a:gd name="connsiteX776" fmla="*/ 4378710 w 7467600"/>
              <a:gd name="connsiteY776" fmla="*/ 1665516 h 6858000"/>
              <a:gd name="connsiteX777" fmla="*/ 4448798 w 7467600"/>
              <a:gd name="connsiteY777" fmla="*/ 1253024 h 6858000"/>
              <a:gd name="connsiteX778" fmla="*/ 4480315 w 7467600"/>
              <a:gd name="connsiteY778" fmla="*/ 1158454 h 6858000"/>
              <a:gd name="connsiteX779" fmla="*/ 4494133 w 7467600"/>
              <a:gd name="connsiteY779" fmla="*/ 1118676 h 6858000"/>
              <a:gd name="connsiteX780" fmla="*/ 4557898 w 7467600"/>
              <a:gd name="connsiteY780" fmla="*/ 900011 h 6858000"/>
              <a:gd name="connsiteX781" fmla="*/ 5870151 w 7467600"/>
              <a:gd name="connsiteY781" fmla="*/ 898890 h 6858000"/>
              <a:gd name="connsiteX782" fmla="*/ 5861335 w 7467600"/>
              <a:gd name="connsiteY782" fmla="*/ 899177 h 6858000"/>
              <a:gd name="connsiteX783" fmla="*/ 5843702 w 7467600"/>
              <a:gd name="connsiteY783" fmla="*/ 899748 h 6858000"/>
              <a:gd name="connsiteX784" fmla="*/ 5651107 w 7467600"/>
              <a:gd name="connsiteY784" fmla="*/ 920306 h 6858000"/>
              <a:gd name="connsiteX785" fmla="*/ 5459407 w 7467600"/>
              <a:gd name="connsiteY785" fmla="*/ 940975 h 6858000"/>
              <a:gd name="connsiteX786" fmla="*/ 5374846 w 7467600"/>
              <a:gd name="connsiteY786" fmla="*/ 941988 h 6858000"/>
              <a:gd name="connsiteX787" fmla="*/ 5256105 w 7467600"/>
              <a:gd name="connsiteY787" fmla="*/ 945632 h 6858000"/>
              <a:gd name="connsiteX788" fmla="*/ 5107071 w 7467600"/>
              <a:gd name="connsiteY788" fmla="*/ 969720 h 6858000"/>
              <a:gd name="connsiteX789" fmla="*/ 4998681 w 7467600"/>
              <a:gd name="connsiteY789" fmla="*/ 988771 h 6858000"/>
              <a:gd name="connsiteX790" fmla="*/ 5870151 w 7467600"/>
              <a:gd name="connsiteY790" fmla="*/ 898890 h 6858000"/>
              <a:gd name="connsiteX791" fmla="*/ 5504425 w 7467600"/>
              <a:gd name="connsiteY791" fmla="*/ 848067 h 6858000"/>
              <a:gd name="connsiteX792" fmla="*/ 4968849 w 7467600"/>
              <a:gd name="connsiteY792" fmla="*/ 962318 h 6858000"/>
              <a:gd name="connsiteX793" fmla="*/ 5104039 w 7467600"/>
              <a:gd name="connsiteY793" fmla="*/ 940634 h 6858000"/>
              <a:gd name="connsiteX794" fmla="*/ 5256311 w 7467600"/>
              <a:gd name="connsiteY794" fmla="*/ 916490 h 6858000"/>
              <a:gd name="connsiteX795" fmla="*/ 5377381 w 7467600"/>
              <a:gd name="connsiteY795" fmla="*/ 912671 h 6858000"/>
              <a:gd name="connsiteX796" fmla="*/ 5460148 w 7467600"/>
              <a:gd name="connsiteY796" fmla="*/ 911442 h 6858000"/>
              <a:gd name="connsiteX797" fmla="*/ 5648971 w 7467600"/>
              <a:gd name="connsiteY797" fmla="*/ 891331 h 6858000"/>
              <a:gd name="connsiteX798" fmla="*/ 5844807 w 7467600"/>
              <a:gd name="connsiteY798" fmla="*/ 870718 h 6858000"/>
              <a:gd name="connsiteX799" fmla="*/ 5862975 w 7467600"/>
              <a:gd name="connsiteY799" fmla="*/ 869756 h 6858000"/>
              <a:gd name="connsiteX800" fmla="*/ 5920887 w 7467600"/>
              <a:gd name="connsiteY800" fmla="*/ 865929 h 6858000"/>
              <a:gd name="connsiteX801" fmla="*/ 5504425 w 7467600"/>
              <a:gd name="connsiteY801" fmla="*/ 848067 h 6858000"/>
              <a:gd name="connsiteX802" fmla="*/ 3607114 w 7467600"/>
              <a:gd name="connsiteY802" fmla="*/ 467441 h 6858000"/>
              <a:gd name="connsiteX803" fmla="*/ 3296242 w 7467600"/>
              <a:gd name="connsiteY803" fmla="*/ 807991 h 6858000"/>
              <a:gd name="connsiteX804" fmla="*/ 3174674 w 7467600"/>
              <a:gd name="connsiteY804" fmla="*/ 919759 h 6858000"/>
              <a:gd name="connsiteX805" fmla="*/ 3042978 w 7467600"/>
              <a:gd name="connsiteY805" fmla="*/ 1054894 h 6858000"/>
              <a:gd name="connsiteX806" fmla="*/ 2968914 w 7467600"/>
              <a:gd name="connsiteY806" fmla="*/ 1133756 h 6858000"/>
              <a:gd name="connsiteX807" fmla="*/ 3103823 w 7467600"/>
              <a:gd name="connsiteY807" fmla="*/ 1026814 h 6858000"/>
              <a:gd name="connsiteX808" fmla="*/ 3607114 w 7467600"/>
              <a:gd name="connsiteY808" fmla="*/ 467441 h 6858000"/>
              <a:gd name="connsiteX809" fmla="*/ 3744487 w 7467600"/>
              <a:gd name="connsiteY809" fmla="*/ 383136 h 6858000"/>
              <a:gd name="connsiteX810" fmla="*/ 3970213 w 7467600"/>
              <a:gd name="connsiteY810" fmla="*/ 995559 h 6858000"/>
              <a:gd name="connsiteX811" fmla="*/ 3744487 w 7467600"/>
              <a:gd name="connsiteY811" fmla="*/ 383136 h 6858000"/>
              <a:gd name="connsiteX812" fmla="*/ 3624562 w 7467600"/>
              <a:gd name="connsiteY812" fmla="*/ 367041 h 6858000"/>
              <a:gd name="connsiteX813" fmla="*/ 3489712 w 7467600"/>
              <a:gd name="connsiteY813" fmla="*/ 485386 h 6858000"/>
              <a:gd name="connsiteX814" fmla="*/ 3182994 w 7467600"/>
              <a:gd name="connsiteY814" fmla="*/ 828265 h 6858000"/>
              <a:gd name="connsiteX815" fmla="*/ 2892114 w 7467600"/>
              <a:gd name="connsiteY815" fmla="*/ 1172635 h 6858000"/>
              <a:gd name="connsiteX816" fmla="*/ 3021459 w 7467600"/>
              <a:gd name="connsiteY816" fmla="*/ 1035385 h 6858000"/>
              <a:gd name="connsiteX817" fmla="*/ 3153873 w 7467600"/>
              <a:gd name="connsiteY817" fmla="*/ 898971 h 6858000"/>
              <a:gd name="connsiteX818" fmla="*/ 3276511 w 7467600"/>
              <a:gd name="connsiteY818" fmla="*/ 786423 h 6858000"/>
              <a:gd name="connsiteX819" fmla="*/ 3584154 w 7467600"/>
              <a:gd name="connsiteY819" fmla="*/ 448218 h 6858000"/>
              <a:gd name="connsiteX820" fmla="*/ 3624562 w 7467600"/>
              <a:gd name="connsiteY820" fmla="*/ 367041 h 6858000"/>
              <a:gd name="connsiteX821" fmla="*/ 3766672 w 7467600"/>
              <a:gd name="connsiteY821" fmla="*/ 359429 h 6858000"/>
              <a:gd name="connsiteX822" fmla="*/ 3996338 w 7467600"/>
              <a:gd name="connsiteY822" fmla="*/ 968237 h 6858000"/>
              <a:gd name="connsiteX823" fmla="*/ 3766672 w 7467600"/>
              <a:gd name="connsiteY823" fmla="*/ 359429 h 6858000"/>
              <a:gd name="connsiteX824" fmla="*/ 5805386 w 7467600"/>
              <a:gd name="connsiteY824" fmla="*/ 239240 h 6858000"/>
              <a:gd name="connsiteX825" fmla="*/ 5736947 w 7467600"/>
              <a:gd name="connsiteY825" fmla="*/ 261367 h 6858000"/>
              <a:gd name="connsiteX826" fmla="*/ 5427012 w 7467600"/>
              <a:gd name="connsiteY826" fmla="*/ 311272 h 6858000"/>
              <a:gd name="connsiteX827" fmla="*/ 5147818 w 7467600"/>
              <a:gd name="connsiteY827" fmla="*/ 322112 h 6858000"/>
              <a:gd name="connsiteX828" fmla="*/ 5060854 w 7467600"/>
              <a:gd name="connsiteY828" fmla="*/ 311882 h 6858000"/>
              <a:gd name="connsiteX829" fmla="*/ 4945989 w 7467600"/>
              <a:gd name="connsiteY829" fmla="*/ 300516 h 6858000"/>
              <a:gd name="connsiteX830" fmla="*/ 5410479 w 7467600"/>
              <a:gd name="connsiteY830" fmla="*/ 348434 h 6858000"/>
              <a:gd name="connsiteX831" fmla="*/ 5805386 w 7467600"/>
              <a:gd name="connsiteY831" fmla="*/ 239240 h 6858000"/>
              <a:gd name="connsiteX832" fmla="*/ 5905192 w 7467600"/>
              <a:gd name="connsiteY832" fmla="*/ 163079 h 6858000"/>
              <a:gd name="connsiteX833" fmla="*/ 5865655 w 7467600"/>
              <a:gd name="connsiteY833" fmla="*/ 171901 h 6858000"/>
              <a:gd name="connsiteX834" fmla="*/ 5259740 w 7467600"/>
              <a:gd name="connsiteY834" fmla="*/ 257013 h 6858000"/>
              <a:gd name="connsiteX835" fmla="*/ 5208466 w 7467600"/>
              <a:gd name="connsiteY835" fmla="*/ 257550 h 6858000"/>
              <a:gd name="connsiteX836" fmla="*/ 4980204 w 7467600"/>
              <a:gd name="connsiteY836" fmla="*/ 271903 h 6858000"/>
              <a:gd name="connsiteX837" fmla="*/ 5068068 w 7467600"/>
              <a:gd name="connsiteY837" fmla="*/ 282244 h 6858000"/>
              <a:gd name="connsiteX838" fmla="*/ 5153231 w 7467600"/>
              <a:gd name="connsiteY838" fmla="*/ 292240 h 6858000"/>
              <a:gd name="connsiteX839" fmla="*/ 5426491 w 7467600"/>
              <a:gd name="connsiteY839" fmla="*/ 281128 h 6858000"/>
              <a:gd name="connsiteX840" fmla="*/ 5731212 w 7467600"/>
              <a:gd name="connsiteY840" fmla="*/ 231951 h 6858000"/>
              <a:gd name="connsiteX841" fmla="*/ 5905192 w 7467600"/>
              <a:gd name="connsiteY841" fmla="*/ 163079 h 6858000"/>
              <a:gd name="connsiteX842" fmla="*/ 5944437 w 7467600"/>
              <a:gd name="connsiteY842" fmla="*/ 113829 h 6858000"/>
              <a:gd name="connsiteX843" fmla="*/ 5825032 w 7467600"/>
              <a:gd name="connsiteY843" fmla="*/ 146405 h 6858000"/>
              <a:gd name="connsiteX844" fmla="*/ 4955599 w 7467600"/>
              <a:gd name="connsiteY844" fmla="*/ 247008 h 6858000"/>
              <a:gd name="connsiteX845" fmla="*/ 5210104 w 7467600"/>
              <a:gd name="connsiteY845" fmla="*/ 228123 h 6858000"/>
              <a:gd name="connsiteX846" fmla="*/ 5261015 w 7467600"/>
              <a:gd name="connsiteY846" fmla="*/ 227087 h 6858000"/>
              <a:gd name="connsiteX847" fmla="*/ 5861181 w 7467600"/>
              <a:gd name="connsiteY847" fmla="*/ 143093 h 6858000"/>
              <a:gd name="connsiteX848" fmla="*/ 5961252 w 7467600"/>
              <a:gd name="connsiteY848" fmla="*/ 114820 h 6858000"/>
              <a:gd name="connsiteX849" fmla="*/ 5944437 w 7467600"/>
              <a:gd name="connsiteY849" fmla="*/ 113829 h 6858000"/>
              <a:gd name="connsiteX850" fmla="*/ 3882765 w 7467600"/>
              <a:gd name="connsiteY850" fmla="*/ 0 h 6858000"/>
              <a:gd name="connsiteX851" fmla="*/ 3995099 w 7467600"/>
              <a:gd name="connsiteY851" fmla="*/ 0 h 6858000"/>
              <a:gd name="connsiteX852" fmla="*/ 4163818 w 7467600"/>
              <a:gd name="connsiteY852" fmla="*/ 234104 h 6858000"/>
              <a:gd name="connsiteX853" fmla="*/ 4172099 w 7467600"/>
              <a:gd name="connsiteY853" fmla="*/ 234207 h 6858000"/>
              <a:gd name="connsiteX854" fmla="*/ 4784282 w 7467600"/>
              <a:gd name="connsiteY854" fmla="*/ 276561 h 6858000"/>
              <a:gd name="connsiteX855" fmla="*/ 4801687 w 7467600"/>
              <a:gd name="connsiteY855" fmla="*/ 267764 h 6858000"/>
              <a:gd name="connsiteX856" fmla="*/ 6082788 w 7467600"/>
              <a:gd name="connsiteY856" fmla="*/ 64119 h 6858000"/>
              <a:gd name="connsiteX857" fmla="*/ 6099442 w 7467600"/>
              <a:gd name="connsiteY857" fmla="*/ 82568 h 6858000"/>
              <a:gd name="connsiteX858" fmla="*/ 4804137 w 7467600"/>
              <a:gd name="connsiteY858" fmla="*/ 320931 h 6858000"/>
              <a:gd name="connsiteX859" fmla="*/ 4227047 w 7467600"/>
              <a:gd name="connsiteY859" fmla="*/ 313415 h 6858000"/>
              <a:gd name="connsiteX860" fmla="*/ 4346041 w 7467600"/>
              <a:gd name="connsiteY860" fmla="*/ 456086 h 6858000"/>
              <a:gd name="connsiteX861" fmla="*/ 4870967 w 7467600"/>
              <a:gd name="connsiteY861" fmla="*/ 963061 h 6858000"/>
              <a:gd name="connsiteX862" fmla="*/ 4889647 w 7467600"/>
              <a:gd name="connsiteY862" fmla="*/ 957147 h 6858000"/>
              <a:gd name="connsiteX863" fmla="*/ 5422504 w 7467600"/>
              <a:gd name="connsiteY863" fmla="*/ 805191 h 6858000"/>
              <a:gd name="connsiteX864" fmla="*/ 6087656 w 7467600"/>
              <a:gd name="connsiteY864" fmla="*/ 826703 h 6858000"/>
              <a:gd name="connsiteX865" fmla="*/ 6058717 w 7467600"/>
              <a:gd name="connsiteY865" fmla="*/ 865992 h 6858000"/>
              <a:gd name="connsiteX866" fmla="*/ 4974153 w 7467600"/>
              <a:gd name="connsiteY866" fmla="*/ 1045456 h 6858000"/>
              <a:gd name="connsiteX867" fmla="*/ 5627835 w 7467600"/>
              <a:gd name="connsiteY867" fmla="*/ 1472077 h 6858000"/>
              <a:gd name="connsiteX868" fmla="*/ 5629817 w 7467600"/>
              <a:gd name="connsiteY868" fmla="*/ 1471412 h 6858000"/>
              <a:gd name="connsiteX869" fmla="*/ 5634124 w 7467600"/>
              <a:gd name="connsiteY869" fmla="*/ 1470572 h 6858000"/>
              <a:gd name="connsiteX870" fmla="*/ 5755832 w 7467600"/>
              <a:gd name="connsiteY870" fmla="*/ 1383886 h 6858000"/>
              <a:gd name="connsiteX871" fmla="*/ 6014186 w 7467600"/>
              <a:gd name="connsiteY871" fmla="*/ 1279799 h 6858000"/>
              <a:gd name="connsiteX872" fmla="*/ 6901619 w 7467600"/>
              <a:gd name="connsiteY872" fmla="*/ 1047874 h 6858000"/>
              <a:gd name="connsiteX873" fmla="*/ 6931566 w 7467600"/>
              <a:gd name="connsiteY873" fmla="*/ 1062034 h 6858000"/>
              <a:gd name="connsiteX874" fmla="*/ 5790982 w 7467600"/>
              <a:gd name="connsiteY874" fmla="*/ 1561380 h 6858000"/>
              <a:gd name="connsiteX875" fmla="*/ 6188971 w 7467600"/>
              <a:gd name="connsiteY875" fmla="*/ 1755168 h 6858000"/>
              <a:gd name="connsiteX876" fmla="*/ 6202446 w 7467600"/>
              <a:gd name="connsiteY876" fmla="*/ 1752268 h 6858000"/>
              <a:gd name="connsiteX877" fmla="*/ 7179560 w 7467600"/>
              <a:gd name="connsiteY877" fmla="*/ 1467551 h 6858000"/>
              <a:gd name="connsiteX878" fmla="*/ 7158730 w 7467600"/>
              <a:gd name="connsiteY878" fmla="*/ 1507835 h 6858000"/>
              <a:gd name="connsiteX879" fmla="*/ 6326959 w 7467600"/>
              <a:gd name="connsiteY879" fmla="*/ 1817686 h 6858000"/>
              <a:gd name="connsiteX880" fmla="*/ 6537433 w 7467600"/>
              <a:gd name="connsiteY880" fmla="*/ 1907790 h 6858000"/>
              <a:gd name="connsiteX881" fmla="*/ 6550221 w 7467600"/>
              <a:gd name="connsiteY881" fmla="*/ 1910729 h 6858000"/>
              <a:gd name="connsiteX882" fmla="*/ 6964438 w 7467600"/>
              <a:gd name="connsiteY882" fmla="*/ 2209505 h 6858000"/>
              <a:gd name="connsiteX883" fmla="*/ 7367862 w 7467600"/>
              <a:gd name="connsiteY883" fmla="*/ 2806833 h 6858000"/>
              <a:gd name="connsiteX884" fmla="*/ 7364329 w 7467600"/>
              <a:gd name="connsiteY884" fmla="*/ 2826907 h 6858000"/>
              <a:gd name="connsiteX885" fmla="*/ 7290545 w 7467600"/>
              <a:gd name="connsiteY885" fmla="*/ 2850663 h 6858000"/>
              <a:gd name="connsiteX886" fmla="*/ 6472036 w 7467600"/>
              <a:gd name="connsiteY886" fmla="*/ 1959003 h 6858000"/>
              <a:gd name="connsiteX887" fmla="*/ 5792897 w 7467600"/>
              <a:gd name="connsiteY887" fmla="*/ 1647747 h 6858000"/>
              <a:gd name="connsiteX888" fmla="*/ 5842751 w 7467600"/>
              <a:gd name="connsiteY888" fmla="*/ 1816112 h 6858000"/>
              <a:gd name="connsiteX889" fmla="*/ 5847424 w 7467600"/>
              <a:gd name="connsiteY889" fmla="*/ 1815776 h 6858000"/>
              <a:gd name="connsiteX890" fmla="*/ 6399821 w 7467600"/>
              <a:gd name="connsiteY890" fmla="*/ 2344799 h 6858000"/>
              <a:gd name="connsiteX891" fmla="*/ 6323232 w 7467600"/>
              <a:gd name="connsiteY891" fmla="*/ 2389634 h 6858000"/>
              <a:gd name="connsiteX892" fmla="*/ 5942958 w 7467600"/>
              <a:gd name="connsiteY892" fmla="*/ 2077708 h 6858000"/>
              <a:gd name="connsiteX893" fmla="*/ 5921559 w 7467600"/>
              <a:gd name="connsiteY893" fmla="*/ 2378596 h 6858000"/>
              <a:gd name="connsiteX894" fmla="*/ 5817651 w 7467600"/>
              <a:gd name="connsiteY894" fmla="*/ 3023919 h 6858000"/>
              <a:gd name="connsiteX895" fmla="*/ 5729634 w 7467600"/>
              <a:gd name="connsiteY895" fmla="*/ 3051849 h 6858000"/>
              <a:gd name="connsiteX896" fmla="*/ 5611018 w 7467600"/>
              <a:gd name="connsiteY896" fmla="*/ 2316769 h 6858000"/>
              <a:gd name="connsiteX897" fmla="*/ 5687608 w 7467600"/>
              <a:gd name="connsiteY897" fmla="*/ 2039972 h 6858000"/>
              <a:gd name="connsiteX898" fmla="*/ 5657554 w 7467600"/>
              <a:gd name="connsiteY898" fmla="*/ 1576445 h 6858000"/>
              <a:gd name="connsiteX899" fmla="*/ 5150475 w 7467600"/>
              <a:gd name="connsiteY899" fmla="*/ 1274012 h 6858000"/>
              <a:gd name="connsiteX900" fmla="*/ 5349142 w 7467600"/>
              <a:gd name="connsiteY900" fmla="*/ 2204405 h 6858000"/>
              <a:gd name="connsiteX901" fmla="*/ 5262214 w 7467600"/>
              <a:gd name="connsiteY901" fmla="*/ 2233836 h 6858000"/>
              <a:gd name="connsiteX902" fmla="*/ 4981539 w 7467600"/>
              <a:gd name="connsiteY902" fmla="*/ 1542201 h 6858000"/>
              <a:gd name="connsiteX903" fmla="*/ 4958461 w 7467600"/>
              <a:gd name="connsiteY903" fmla="*/ 1136957 h 6858000"/>
              <a:gd name="connsiteX904" fmla="*/ 4655015 w 7467600"/>
              <a:gd name="connsiteY904" fmla="*/ 891426 h 6858000"/>
              <a:gd name="connsiteX905" fmla="*/ 4348002 w 7467600"/>
              <a:gd name="connsiteY905" fmla="*/ 2205895 h 6858000"/>
              <a:gd name="connsiteX906" fmla="*/ 4262250 w 7467600"/>
              <a:gd name="connsiteY906" fmla="*/ 2219972 h 6858000"/>
              <a:gd name="connsiteX907" fmla="*/ 4550611 w 7467600"/>
              <a:gd name="connsiteY907" fmla="*/ 817540 h 6858000"/>
              <a:gd name="connsiteX908" fmla="*/ 4564418 w 7467600"/>
              <a:gd name="connsiteY908" fmla="*/ 808293 h 6858000"/>
              <a:gd name="connsiteX909" fmla="*/ 4266388 w 7467600"/>
              <a:gd name="connsiteY909" fmla="*/ 500083 h 6858000"/>
              <a:gd name="connsiteX910" fmla="*/ 4032842 w 7467600"/>
              <a:gd name="connsiteY910" fmla="*/ 211809 h 6858000"/>
              <a:gd name="connsiteX911" fmla="*/ 3882765 w 7467600"/>
              <a:gd name="connsiteY911" fmla="*/ 0 h 6858000"/>
              <a:gd name="connsiteX912" fmla="*/ 3721337 w 7467600"/>
              <a:gd name="connsiteY912" fmla="*/ 0 h 6858000"/>
              <a:gd name="connsiteX913" fmla="*/ 3797544 w 7467600"/>
              <a:gd name="connsiteY913" fmla="*/ 0 h 6858000"/>
              <a:gd name="connsiteX914" fmla="*/ 3775734 w 7467600"/>
              <a:gd name="connsiteY914" fmla="*/ 95131 h 6858000"/>
              <a:gd name="connsiteX915" fmla="*/ 3724807 w 7467600"/>
              <a:gd name="connsiteY915" fmla="*/ 272257 h 6858000"/>
              <a:gd name="connsiteX916" fmla="*/ 3726844 w 7467600"/>
              <a:gd name="connsiteY916" fmla="*/ 282988 h 6858000"/>
              <a:gd name="connsiteX917" fmla="*/ 3742664 w 7467600"/>
              <a:gd name="connsiteY917" fmla="*/ 279918 h 6858000"/>
              <a:gd name="connsiteX918" fmla="*/ 4103910 w 7467600"/>
              <a:gd name="connsiteY918" fmla="*/ 1161917 h 6858000"/>
              <a:gd name="connsiteX919" fmla="*/ 4020269 w 7467600"/>
              <a:gd name="connsiteY919" fmla="*/ 1200406 h 6858000"/>
              <a:gd name="connsiteX920" fmla="*/ 3674882 w 7467600"/>
              <a:gd name="connsiteY920" fmla="*/ 488524 h 6858000"/>
              <a:gd name="connsiteX921" fmla="*/ 3132682 w 7467600"/>
              <a:gd name="connsiteY921" fmla="*/ 1072284 h 6858000"/>
              <a:gd name="connsiteX922" fmla="*/ 2716346 w 7467600"/>
              <a:gd name="connsiteY922" fmla="*/ 1276376 h 6858000"/>
              <a:gd name="connsiteX923" fmla="*/ 2716772 w 7467600"/>
              <a:gd name="connsiteY923" fmla="*/ 1255462 h 6858000"/>
              <a:gd name="connsiteX924" fmla="*/ 3471096 w 7467600"/>
              <a:gd name="connsiteY924" fmla="*/ 437072 h 6858000"/>
              <a:gd name="connsiteX925" fmla="*/ 3639057 w 7467600"/>
              <a:gd name="connsiteY925" fmla="*/ 286334 h 6858000"/>
              <a:gd name="connsiteX926" fmla="*/ 3640309 w 7467600"/>
              <a:gd name="connsiteY926" fmla="*/ 284664 h 6858000"/>
              <a:gd name="connsiteX927" fmla="*/ 3646022 w 7467600"/>
              <a:gd name="connsiteY927" fmla="*/ 276711 h 6858000"/>
              <a:gd name="connsiteX928" fmla="*/ 3707943 w 7467600"/>
              <a:gd name="connsiteY928" fmla="*/ 65958 h 6858000"/>
              <a:gd name="connsiteX929" fmla="*/ 3721337 w 7467600"/>
              <a:gd name="connsiteY929" fmla="*/ 0 h 6858000"/>
              <a:gd name="connsiteX930" fmla="*/ 2867960 w 7467600"/>
              <a:gd name="connsiteY930" fmla="*/ 0 h 6858000"/>
              <a:gd name="connsiteX931" fmla="*/ 2926351 w 7467600"/>
              <a:gd name="connsiteY931" fmla="*/ 0 h 6858000"/>
              <a:gd name="connsiteX932" fmla="*/ 2902823 w 7467600"/>
              <a:gd name="connsiteY932" fmla="*/ 262929 h 6858000"/>
              <a:gd name="connsiteX933" fmla="*/ 2940663 w 7467600"/>
              <a:gd name="connsiteY933" fmla="*/ 140884 h 6858000"/>
              <a:gd name="connsiteX934" fmla="*/ 2947039 w 7467600"/>
              <a:gd name="connsiteY934" fmla="*/ 122524 h 6858000"/>
              <a:gd name="connsiteX935" fmla="*/ 2984316 w 7467600"/>
              <a:gd name="connsiteY935" fmla="*/ 0 h 6858000"/>
              <a:gd name="connsiteX936" fmla="*/ 3016114 w 7467600"/>
              <a:gd name="connsiteY936" fmla="*/ 0 h 6858000"/>
              <a:gd name="connsiteX937" fmla="*/ 2979949 w 7467600"/>
              <a:gd name="connsiteY937" fmla="*/ 119274 h 6858000"/>
              <a:gd name="connsiteX938" fmla="*/ 3023879 w 7467600"/>
              <a:gd name="connsiteY938" fmla="*/ 0 h 6858000"/>
              <a:gd name="connsiteX939" fmla="*/ 3105400 w 7467600"/>
              <a:gd name="connsiteY939" fmla="*/ 0 h 6858000"/>
              <a:gd name="connsiteX940" fmla="*/ 3094669 w 7467600"/>
              <a:gd name="connsiteY940" fmla="*/ 30308 h 6858000"/>
              <a:gd name="connsiteX941" fmla="*/ 2901945 w 7467600"/>
              <a:gd name="connsiteY941" fmla="*/ 466538 h 6858000"/>
              <a:gd name="connsiteX942" fmla="*/ 2815209 w 7467600"/>
              <a:gd name="connsiteY942" fmla="*/ 497361 h 6858000"/>
              <a:gd name="connsiteX943" fmla="*/ 2844845 w 7467600"/>
              <a:gd name="connsiteY943" fmla="*/ 127638 h 6858000"/>
              <a:gd name="connsiteX944" fmla="*/ 2867960 w 7467600"/>
              <a:gd name="connsiteY944" fmla="*/ 0 h 6858000"/>
              <a:gd name="connsiteX945" fmla="*/ 1057230 w 7467600"/>
              <a:gd name="connsiteY945" fmla="*/ 0 h 6858000"/>
              <a:gd name="connsiteX946" fmla="*/ 1111003 w 7467600"/>
              <a:gd name="connsiteY946" fmla="*/ 0 h 6858000"/>
              <a:gd name="connsiteX947" fmla="*/ 1125553 w 7467600"/>
              <a:gd name="connsiteY947" fmla="*/ 52588 h 6858000"/>
              <a:gd name="connsiteX948" fmla="*/ 1304276 w 7467600"/>
              <a:gd name="connsiteY948" fmla="*/ 476275 h 6858000"/>
              <a:gd name="connsiteX949" fmla="*/ 1492066 w 7467600"/>
              <a:gd name="connsiteY949" fmla="*/ 886333 h 6858000"/>
              <a:gd name="connsiteX950" fmla="*/ 1423698 w 7467600"/>
              <a:gd name="connsiteY950" fmla="*/ 710817 h 6858000"/>
              <a:gd name="connsiteX951" fmla="*/ 1357609 w 7467600"/>
              <a:gd name="connsiteY951" fmla="*/ 532892 h 6858000"/>
              <a:gd name="connsiteX952" fmla="*/ 1309550 w 7467600"/>
              <a:gd name="connsiteY952" fmla="*/ 374031 h 6858000"/>
              <a:gd name="connsiteX953" fmla="*/ 1193673 w 7467600"/>
              <a:gd name="connsiteY953" fmla="*/ 49533 h 6858000"/>
              <a:gd name="connsiteX954" fmla="*/ 1164391 w 7467600"/>
              <a:gd name="connsiteY954" fmla="*/ 0 h 6858000"/>
              <a:gd name="connsiteX955" fmla="*/ 1200666 w 7467600"/>
              <a:gd name="connsiteY955" fmla="*/ 0 h 6858000"/>
              <a:gd name="connsiteX956" fmla="*/ 1223408 w 7467600"/>
              <a:gd name="connsiteY956" fmla="*/ 38996 h 6858000"/>
              <a:gd name="connsiteX957" fmla="*/ 1339635 w 7467600"/>
              <a:gd name="connsiteY957" fmla="*/ 365517 h 6858000"/>
              <a:gd name="connsiteX958" fmla="*/ 1387469 w 7467600"/>
              <a:gd name="connsiteY958" fmla="*/ 523079 h 6858000"/>
              <a:gd name="connsiteX959" fmla="*/ 1452685 w 7467600"/>
              <a:gd name="connsiteY959" fmla="*/ 699806 h 6858000"/>
              <a:gd name="connsiteX960" fmla="*/ 1492092 w 7467600"/>
              <a:gd name="connsiteY960" fmla="*/ 800424 h 6858000"/>
              <a:gd name="connsiteX961" fmla="*/ 1455302 w 7467600"/>
              <a:gd name="connsiteY961" fmla="*/ 632913 h 6858000"/>
              <a:gd name="connsiteX962" fmla="*/ 1222336 w 7467600"/>
              <a:gd name="connsiteY962" fmla="*/ 9480 h 6858000"/>
              <a:gd name="connsiteX963" fmla="*/ 1214634 w 7467600"/>
              <a:gd name="connsiteY963" fmla="*/ 0 h 6858000"/>
              <a:gd name="connsiteX964" fmla="*/ 1289827 w 7467600"/>
              <a:gd name="connsiteY964" fmla="*/ 0 h 6858000"/>
              <a:gd name="connsiteX965" fmla="*/ 1321076 w 7467600"/>
              <a:gd name="connsiteY965" fmla="*/ 59722 h 6858000"/>
              <a:gd name="connsiteX966" fmla="*/ 1512579 w 7467600"/>
              <a:gd name="connsiteY966" fmla="*/ 626441 h 6858000"/>
              <a:gd name="connsiteX967" fmla="*/ 1506076 w 7467600"/>
              <a:gd name="connsiteY967" fmla="*/ 1089289 h 6858000"/>
              <a:gd name="connsiteX968" fmla="*/ 1486346 w 7467600"/>
              <a:gd name="connsiteY968" fmla="*/ 1079919 h 6858000"/>
              <a:gd name="connsiteX969" fmla="*/ 1070511 w 7467600"/>
              <a:gd name="connsiteY969" fmla="*/ 48609 h 6858000"/>
              <a:gd name="connsiteX970" fmla="*/ 1057230 w 7467600"/>
              <a:gd name="connsiteY970" fmla="*/ 0 h 6858000"/>
              <a:gd name="connsiteX971" fmla="*/ 43151 w 7467600"/>
              <a:gd name="connsiteY971" fmla="*/ 0 h 6858000"/>
              <a:gd name="connsiteX972" fmla="*/ 95283 w 7467600"/>
              <a:gd name="connsiteY972" fmla="*/ 0 h 6858000"/>
              <a:gd name="connsiteX973" fmla="*/ 300708 w 7467600"/>
              <a:gd name="connsiteY973" fmla="*/ 154571 h 6858000"/>
              <a:gd name="connsiteX974" fmla="*/ 530414 w 7467600"/>
              <a:gd name="connsiteY974" fmla="*/ 354673 h 6858000"/>
              <a:gd name="connsiteX975" fmla="*/ 333785 w 7467600"/>
              <a:gd name="connsiteY975" fmla="*/ 161564 h 6858000"/>
              <a:gd name="connsiteX976" fmla="*/ 147005 w 7467600"/>
              <a:gd name="connsiteY976" fmla="*/ 0 h 6858000"/>
              <a:gd name="connsiteX977" fmla="*/ 272509 w 7467600"/>
              <a:gd name="connsiteY977" fmla="*/ 0 h 6858000"/>
              <a:gd name="connsiteX978" fmla="*/ 326276 w 7467600"/>
              <a:gd name="connsiteY978" fmla="*/ 45847 h 6858000"/>
              <a:gd name="connsiteX979" fmla="*/ 823759 w 7467600"/>
              <a:gd name="connsiteY979" fmla="*/ 574145 h 6858000"/>
              <a:gd name="connsiteX980" fmla="*/ 811254 w 7467600"/>
              <a:gd name="connsiteY980" fmla="*/ 665546 h 6858000"/>
              <a:gd name="connsiteX981" fmla="*/ 154042 w 7467600"/>
              <a:gd name="connsiteY981" fmla="*/ 261522 h 6858000"/>
              <a:gd name="connsiteX982" fmla="*/ 13550 w 7467600"/>
              <a:gd name="connsiteY982" fmla="*/ 158423 h 6858000"/>
              <a:gd name="connsiteX983" fmla="*/ 0 w 7467600"/>
              <a:gd name="connsiteY983" fmla="*/ 146618 h 6858000"/>
              <a:gd name="connsiteX984" fmla="*/ 0 w 7467600"/>
              <a:gd name="connsiteY984" fmla="*/ 59161 h 6858000"/>
              <a:gd name="connsiteX985" fmla="*/ 45427 w 7467600"/>
              <a:gd name="connsiteY985" fmla="*/ 101078 h 6858000"/>
              <a:gd name="connsiteX986" fmla="*/ 630103 w 7467600"/>
              <a:gd name="connsiteY986" fmla="*/ 485885 h 6858000"/>
              <a:gd name="connsiteX987" fmla="*/ 532040 w 7467600"/>
              <a:gd name="connsiteY987" fmla="*/ 399359 h 6858000"/>
              <a:gd name="connsiteX988" fmla="*/ 517618 w 7467600"/>
              <a:gd name="connsiteY988" fmla="*/ 385726 h 6858000"/>
              <a:gd name="connsiteX989" fmla="*/ 285074 w 7467600"/>
              <a:gd name="connsiteY989" fmla="*/ 182755 h 6858000"/>
              <a:gd name="connsiteX990" fmla="*/ 43151 w 7467600"/>
              <a:gd name="connsiteY99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312201 w 7467600"/>
              <a:gd name="connsiteY133" fmla="*/ 5128278 h 6858000"/>
              <a:gd name="connsiteX134" fmla="*/ 1903353 w 7467600"/>
              <a:gd name="connsiteY134" fmla="*/ 5044827 h 6858000"/>
              <a:gd name="connsiteX135" fmla="*/ 1936931 w 7467600"/>
              <a:gd name="connsiteY135" fmla="*/ 5093954 h 6858000"/>
              <a:gd name="connsiteX136" fmla="*/ 2195868 w 7467600"/>
              <a:gd name="connsiteY136" fmla="*/ 5396574 h 6858000"/>
              <a:gd name="connsiteX137" fmla="*/ 2088852 w 7467600"/>
              <a:gd name="connsiteY137" fmla="*/ 5166123 h 6858000"/>
              <a:gd name="connsiteX138" fmla="*/ 1958241 w 7467600"/>
              <a:gd name="connsiteY138" fmla="*/ 5067955 h 6858000"/>
              <a:gd name="connsiteX139" fmla="*/ 1903353 w 7467600"/>
              <a:gd name="connsiteY139" fmla="*/ 5044827 h 6858000"/>
              <a:gd name="connsiteX140" fmla="*/ 1979378 w 7467600"/>
              <a:gd name="connsiteY140" fmla="*/ 4769504 h 6858000"/>
              <a:gd name="connsiteX141" fmla="*/ 2882120 w 7467600"/>
              <a:gd name="connsiteY141" fmla="*/ 5064547 h 6858000"/>
              <a:gd name="connsiteX142" fmla="*/ 2793103 w 7467600"/>
              <a:gd name="connsiteY142" fmla="*/ 5039699 h 6858000"/>
              <a:gd name="connsiteX143" fmla="*/ 2770041 w 7467600"/>
              <a:gd name="connsiteY143" fmla="*/ 5033634 h 6858000"/>
              <a:gd name="connsiteX144" fmla="*/ 1979378 w 7467600"/>
              <a:gd name="connsiteY144" fmla="*/ 4769504 h 6858000"/>
              <a:gd name="connsiteX145" fmla="*/ 1927410 w 7467600"/>
              <a:gd name="connsiteY145" fmla="*/ 4716164 h 6858000"/>
              <a:gd name="connsiteX146" fmla="*/ 1959587 w 7467600"/>
              <a:gd name="connsiteY146" fmla="*/ 4728849 h 6858000"/>
              <a:gd name="connsiteX147" fmla="*/ 2777707 w 7467600"/>
              <a:gd name="connsiteY147" fmla="*/ 5003991 h 6858000"/>
              <a:gd name="connsiteX148" fmla="*/ 2800768 w 7467600"/>
              <a:gd name="connsiteY148" fmla="*/ 5010056 h 6858000"/>
              <a:gd name="connsiteX149" fmla="*/ 2879408 w 7467600"/>
              <a:gd name="connsiteY149" fmla="*/ 5031590 h 6858000"/>
              <a:gd name="connsiteX150" fmla="*/ 2862295 w 7467600"/>
              <a:gd name="connsiteY150" fmla="*/ 5022958 h 6858000"/>
              <a:gd name="connsiteX151" fmla="*/ 2813343 w 7467600"/>
              <a:gd name="connsiteY151" fmla="*/ 4998369 h 6858000"/>
              <a:gd name="connsiteX152" fmla="*/ 2646245 w 7467600"/>
              <a:gd name="connsiteY152" fmla="*/ 4930999 h 6858000"/>
              <a:gd name="connsiteX153" fmla="*/ 1999243 w 7467600"/>
              <a:gd name="connsiteY153" fmla="*/ 4730524 h 6858000"/>
              <a:gd name="connsiteX154" fmla="*/ 1979527 w 7467600"/>
              <a:gd name="connsiteY154" fmla="*/ 4726651 h 6858000"/>
              <a:gd name="connsiteX155" fmla="*/ 1927410 w 7467600"/>
              <a:gd name="connsiteY155" fmla="*/ 4716164 h 6858000"/>
              <a:gd name="connsiteX156" fmla="*/ 1997014 w 7467600"/>
              <a:gd name="connsiteY156" fmla="*/ 4698007 h 6858000"/>
              <a:gd name="connsiteX157" fmla="*/ 2005458 w 7467600"/>
              <a:gd name="connsiteY157" fmla="*/ 4699540 h 6858000"/>
              <a:gd name="connsiteX158" fmla="*/ 2657186 w 7467600"/>
              <a:gd name="connsiteY158" fmla="*/ 4901687 h 6858000"/>
              <a:gd name="connsiteX159" fmla="*/ 2826662 w 7467600"/>
              <a:gd name="connsiteY159" fmla="*/ 4970362 h 6858000"/>
              <a:gd name="connsiteX160" fmla="*/ 2876100 w 7467600"/>
              <a:gd name="connsiteY160" fmla="*/ 4995397 h 6858000"/>
              <a:gd name="connsiteX161" fmla="*/ 3042600 w 7467600"/>
              <a:gd name="connsiteY161" fmla="*/ 5059532 h 6858000"/>
              <a:gd name="connsiteX162" fmla="*/ 1997014 w 7467600"/>
              <a:gd name="connsiteY162" fmla="*/ 4698007 h 6858000"/>
              <a:gd name="connsiteX163" fmla="*/ 2305292 w 7467600"/>
              <a:gd name="connsiteY163" fmla="*/ 4219492 h 6858000"/>
              <a:gd name="connsiteX164" fmla="*/ 3360922 w 7467600"/>
              <a:gd name="connsiteY164" fmla="*/ 4529373 h 6858000"/>
              <a:gd name="connsiteX165" fmla="*/ 3492420 w 7467600"/>
              <a:gd name="connsiteY165" fmla="*/ 4510145 h 6858000"/>
              <a:gd name="connsiteX166" fmla="*/ 3364086 w 7467600"/>
              <a:gd name="connsiteY166" fmla="*/ 4480340 h 6858000"/>
              <a:gd name="connsiteX167" fmla="*/ 3225818 w 7467600"/>
              <a:gd name="connsiteY167" fmla="*/ 4411822 h 6858000"/>
              <a:gd name="connsiteX168" fmla="*/ 3129696 w 7467600"/>
              <a:gd name="connsiteY168" fmla="*/ 4360704 h 6858000"/>
              <a:gd name="connsiteX169" fmla="*/ 2814545 w 7467600"/>
              <a:gd name="connsiteY169" fmla="*/ 4282955 h 6858000"/>
              <a:gd name="connsiteX170" fmla="*/ 2305292 w 7467600"/>
              <a:gd name="connsiteY170" fmla="*/ 4219492 h 6858000"/>
              <a:gd name="connsiteX171" fmla="*/ 2626982 w 7467600"/>
              <a:gd name="connsiteY171" fmla="*/ 4206450 h 6858000"/>
              <a:gd name="connsiteX172" fmla="*/ 2490617 w 7467600"/>
              <a:gd name="connsiteY172" fmla="*/ 4206951 h 6858000"/>
              <a:gd name="connsiteX173" fmla="*/ 2819869 w 7467600"/>
              <a:gd name="connsiteY173" fmla="*/ 4252936 h 6858000"/>
              <a:gd name="connsiteX174" fmla="*/ 3143018 w 7467600"/>
              <a:gd name="connsiteY174" fmla="*/ 4332698 h 6858000"/>
              <a:gd name="connsiteX175" fmla="*/ 3241520 w 7467600"/>
              <a:gd name="connsiteY175" fmla="*/ 4385112 h 6858000"/>
              <a:gd name="connsiteX176" fmla="*/ 3374575 w 7467600"/>
              <a:gd name="connsiteY176" fmla="*/ 4451517 h 6858000"/>
              <a:gd name="connsiteX177" fmla="*/ 3505221 w 7467600"/>
              <a:gd name="connsiteY177" fmla="*/ 4480757 h 6858000"/>
              <a:gd name="connsiteX178" fmla="*/ 2626982 w 7467600"/>
              <a:gd name="connsiteY178" fmla="*/ 4206450 h 6858000"/>
              <a:gd name="connsiteX179" fmla="*/ 1310106 w 7467600"/>
              <a:gd name="connsiteY179" fmla="*/ 3943217 h 6858000"/>
              <a:gd name="connsiteX180" fmla="*/ 854994 w 7467600"/>
              <a:gd name="connsiteY180" fmla="*/ 4399136 h 6858000"/>
              <a:gd name="connsiteX181" fmla="*/ 742462 w 7467600"/>
              <a:gd name="connsiteY181" fmla="*/ 4594648 h 6858000"/>
              <a:gd name="connsiteX182" fmla="*/ 820602 w 7467600"/>
              <a:gd name="connsiteY182" fmla="*/ 4485915 h 6858000"/>
              <a:gd name="connsiteX183" fmla="*/ 878295 w 7467600"/>
              <a:gd name="connsiteY183" fmla="*/ 4403594 h 6858000"/>
              <a:gd name="connsiteX184" fmla="*/ 1240607 w 7467600"/>
              <a:gd name="connsiteY184" fmla="*/ 4010401 h 6858000"/>
              <a:gd name="connsiteX185" fmla="*/ 1310106 w 7467600"/>
              <a:gd name="connsiteY185" fmla="*/ 3943217 h 6858000"/>
              <a:gd name="connsiteX186" fmla="*/ 1423113 w 7467600"/>
              <a:gd name="connsiteY186" fmla="*/ 3874565 h 6858000"/>
              <a:gd name="connsiteX187" fmla="*/ 1260565 w 7467600"/>
              <a:gd name="connsiteY187" fmla="*/ 4031982 h 6858000"/>
              <a:gd name="connsiteX188" fmla="*/ 901900 w 7467600"/>
              <a:gd name="connsiteY188" fmla="*/ 4421236 h 6858000"/>
              <a:gd name="connsiteX189" fmla="*/ 845044 w 7467600"/>
              <a:gd name="connsiteY189" fmla="*/ 4502436 h 6858000"/>
              <a:gd name="connsiteX190" fmla="*/ 685926 w 7467600"/>
              <a:gd name="connsiteY190" fmla="*/ 4703069 h 6858000"/>
              <a:gd name="connsiteX191" fmla="*/ 684248 w 7467600"/>
              <a:gd name="connsiteY191" fmla="*/ 4706721 h 6858000"/>
              <a:gd name="connsiteX192" fmla="*/ 1423113 w 7467600"/>
              <a:gd name="connsiteY192" fmla="*/ 3874565 h 6858000"/>
              <a:gd name="connsiteX193" fmla="*/ 3316479 w 7467600"/>
              <a:gd name="connsiteY193" fmla="*/ 3872136 h 6858000"/>
              <a:gd name="connsiteX194" fmla="*/ 3546806 w 7467600"/>
              <a:gd name="connsiteY194" fmla="*/ 4356139 h 6858000"/>
              <a:gd name="connsiteX195" fmla="*/ 3364433 w 7467600"/>
              <a:gd name="connsiteY195" fmla="*/ 3953121 h 6858000"/>
              <a:gd name="connsiteX196" fmla="*/ 3316479 w 7467600"/>
              <a:gd name="connsiteY196" fmla="*/ 3872136 h 6858000"/>
              <a:gd name="connsiteX197" fmla="*/ 3291335 w 7467600"/>
              <a:gd name="connsiteY197" fmla="*/ 3767420 h 6858000"/>
              <a:gd name="connsiteX198" fmla="*/ 3390805 w 7467600"/>
              <a:gd name="connsiteY198" fmla="*/ 3937163 h 6858000"/>
              <a:gd name="connsiteX199" fmla="*/ 3579062 w 7467600"/>
              <a:gd name="connsiteY199" fmla="*/ 4359040 h 6858000"/>
              <a:gd name="connsiteX200" fmla="*/ 3467355 w 7467600"/>
              <a:gd name="connsiteY200" fmla="*/ 3988130 h 6858000"/>
              <a:gd name="connsiteX201" fmla="*/ 3310753 w 7467600"/>
              <a:gd name="connsiteY201" fmla="*/ 3787140 h 6858000"/>
              <a:gd name="connsiteX202" fmla="*/ 3291335 w 7467600"/>
              <a:gd name="connsiteY202" fmla="*/ 3767420 h 6858000"/>
              <a:gd name="connsiteX203" fmla="*/ 1635889 w 7467600"/>
              <a:gd name="connsiteY203" fmla="*/ 3709494 h 6858000"/>
              <a:gd name="connsiteX204" fmla="*/ 1634800 w 7467600"/>
              <a:gd name="connsiteY204" fmla="*/ 3731111 h 6858000"/>
              <a:gd name="connsiteX205" fmla="*/ 1635889 w 7467600"/>
              <a:gd name="connsiteY205" fmla="*/ 3709494 h 6858000"/>
              <a:gd name="connsiteX206" fmla="*/ 1510397 w 7467600"/>
              <a:gd name="connsiteY206" fmla="*/ 3684705 h 6858000"/>
              <a:gd name="connsiteX207" fmla="*/ 1146550 w 7467600"/>
              <a:gd name="connsiteY207" fmla="*/ 3802012 h 6858000"/>
              <a:gd name="connsiteX208" fmla="*/ 698834 w 7467600"/>
              <a:gd name="connsiteY208" fmla="*/ 3952272 h 6858000"/>
              <a:gd name="connsiteX209" fmla="*/ 34256 w 7467600"/>
              <a:gd name="connsiteY209" fmla="*/ 4347603 h 6858000"/>
              <a:gd name="connsiteX210" fmla="*/ 527241 w 7467600"/>
              <a:gd name="connsiteY210" fmla="*/ 4065078 h 6858000"/>
              <a:gd name="connsiteX211" fmla="*/ 1510397 w 7467600"/>
              <a:gd name="connsiteY211" fmla="*/ 3684705 h 6858000"/>
              <a:gd name="connsiteX212" fmla="*/ 1313114 w 7467600"/>
              <a:gd name="connsiteY212" fmla="*/ 3655216 h 6858000"/>
              <a:gd name="connsiteX213" fmla="*/ 1109304 w 7467600"/>
              <a:gd name="connsiteY213" fmla="*/ 3669030 h 6858000"/>
              <a:gd name="connsiteX214" fmla="*/ 8129 w 7467600"/>
              <a:gd name="connsiteY214" fmla="*/ 4330519 h 6858000"/>
              <a:gd name="connsiteX215" fmla="*/ 687572 w 7467600"/>
              <a:gd name="connsiteY215" fmla="*/ 3925629 h 6858000"/>
              <a:gd name="connsiteX216" fmla="*/ 1138365 w 7467600"/>
              <a:gd name="connsiteY216" fmla="*/ 3774515 h 6858000"/>
              <a:gd name="connsiteX217" fmla="*/ 1505579 w 7467600"/>
              <a:gd name="connsiteY217" fmla="*/ 3655526 h 6858000"/>
              <a:gd name="connsiteX218" fmla="*/ 1313114 w 7467600"/>
              <a:gd name="connsiteY218" fmla="*/ 3655216 h 6858000"/>
              <a:gd name="connsiteX219" fmla="*/ 3655073 w 7467600"/>
              <a:gd name="connsiteY219" fmla="*/ 3650884 h 6858000"/>
              <a:gd name="connsiteX220" fmla="*/ 3989938 w 7467600"/>
              <a:gd name="connsiteY220" fmla="*/ 3991685 h 6858000"/>
              <a:gd name="connsiteX221" fmla="*/ 4393907 w 7467600"/>
              <a:gd name="connsiteY221" fmla="*/ 4261258 h 6858000"/>
              <a:gd name="connsiteX222" fmla="*/ 4648051 w 7467600"/>
              <a:gd name="connsiteY222" fmla="*/ 4374051 h 6858000"/>
              <a:gd name="connsiteX223" fmla="*/ 4383389 w 7467600"/>
              <a:gd name="connsiteY223" fmla="*/ 4184369 h 6858000"/>
              <a:gd name="connsiteX224" fmla="*/ 4165508 w 7467600"/>
              <a:gd name="connsiteY224" fmla="*/ 4035196 h 6858000"/>
              <a:gd name="connsiteX225" fmla="*/ 4068162 w 7467600"/>
              <a:gd name="connsiteY225" fmla="*/ 3953394 h 6858000"/>
              <a:gd name="connsiteX226" fmla="*/ 3981416 w 7467600"/>
              <a:gd name="connsiteY226" fmla="*/ 3880482 h 6858000"/>
              <a:gd name="connsiteX227" fmla="*/ 3800147 w 7467600"/>
              <a:gd name="connsiteY227" fmla="*/ 3749872 h 6858000"/>
              <a:gd name="connsiteX228" fmla="*/ 3655073 w 7467600"/>
              <a:gd name="connsiteY228" fmla="*/ 3650884 h 6858000"/>
              <a:gd name="connsiteX229" fmla="*/ 3670252 w 7467600"/>
              <a:gd name="connsiteY229" fmla="*/ 3622798 h 6858000"/>
              <a:gd name="connsiteX230" fmla="*/ 3817258 w 7467600"/>
              <a:gd name="connsiteY230" fmla="*/ 3723577 h 6858000"/>
              <a:gd name="connsiteX231" fmla="*/ 4000461 w 7467600"/>
              <a:gd name="connsiteY231" fmla="*/ 3855966 h 6858000"/>
              <a:gd name="connsiteX232" fmla="*/ 4088180 w 7467600"/>
              <a:gd name="connsiteY232" fmla="*/ 3929774 h 6858000"/>
              <a:gd name="connsiteX233" fmla="*/ 4184555 w 7467600"/>
              <a:gd name="connsiteY233" fmla="*/ 4010683 h 6858000"/>
              <a:gd name="connsiteX234" fmla="*/ 4399563 w 7467600"/>
              <a:gd name="connsiteY234" fmla="*/ 4158106 h 6858000"/>
              <a:gd name="connsiteX235" fmla="*/ 4684469 w 7467600"/>
              <a:gd name="connsiteY235" fmla="*/ 4364680 h 6858000"/>
              <a:gd name="connsiteX236" fmla="*/ 4690271 w 7467600"/>
              <a:gd name="connsiteY236" fmla="*/ 4370034 h 6858000"/>
              <a:gd name="connsiteX237" fmla="*/ 4136093 w 7467600"/>
              <a:gd name="connsiteY237" fmla="*/ 3858466 h 6858000"/>
              <a:gd name="connsiteX238" fmla="*/ 3670252 w 7467600"/>
              <a:gd name="connsiteY238" fmla="*/ 3622798 h 6858000"/>
              <a:gd name="connsiteX239" fmla="*/ 4440129 w 7467600"/>
              <a:gd name="connsiteY239" fmla="*/ 3448571 h 6858000"/>
              <a:gd name="connsiteX240" fmla="*/ 4856525 w 7467600"/>
              <a:gd name="connsiteY240" fmla="*/ 3915351 h 6858000"/>
              <a:gd name="connsiteX241" fmla="*/ 5059055 w 7467600"/>
              <a:gd name="connsiteY241" fmla="*/ 4108918 h 6858000"/>
              <a:gd name="connsiteX242" fmla="*/ 5290070 w 7467600"/>
              <a:gd name="connsiteY242" fmla="*/ 4263619 h 6858000"/>
              <a:gd name="connsiteX243" fmla="*/ 4834991 w 7467600"/>
              <a:gd name="connsiteY243" fmla="*/ 3830985 h 6858000"/>
              <a:gd name="connsiteX244" fmla="*/ 4440129 w 7467600"/>
              <a:gd name="connsiteY244" fmla="*/ 3448571 h 6858000"/>
              <a:gd name="connsiteX245" fmla="*/ 4441737 w 7467600"/>
              <a:gd name="connsiteY245" fmla="*/ 3399734 h 6858000"/>
              <a:gd name="connsiteX246" fmla="*/ 4431236 w 7467600"/>
              <a:gd name="connsiteY246" fmla="*/ 3400954 h 6858000"/>
              <a:gd name="connsiteX247" fmla="*/ 4557150 w 7467600"/>
              <a:gd name="connsiteY247" fmla="*/ 3510023 h 6858000"/>
              <a:gd name="connsiteX248" fmla="*/ 4856936 w 7467600"/>
              <a:gd name="connsiteY248" fmla="*/ 3809146 h 6858000"/>
              <a:gd name="connsiteX249" fmla="*/ 5111996 w 7467600"/>
              <a:gd name="connsiteY249" fmla="*/ 4065759 h 6858000"/>
              <a:gd name="connsiteX250" fmla="*/ 5388878 w 7467600"/>
              <a:gd name="connsiteY250" fmla="*/ 4300185 h 6858000"/>
              <a:gd name="connsiteX251" fmla="*/ 5425556 w 7467600"/>
              <a:gd name="connsiteY251" fmla="*/ 4308967 h 6858000"/>
              <a:gd name="connsiteX252" fmla="*/ 4943646 w 7467600"/>
              <a:gd name="connsiteY252" fmla="*/ 3822916 h 6858000"/>
              <a:gd name="connsiteX253" fmla="*/ 4594837 w 7467600"/>
              <a:gd name="connsiteY253" fmla="*/ 3532274 h 6858000"/>
              <a:gd name="connsiteX254" fmla="*/ 4441737 w 7467600"/>
              <a:gd name="connsiteY254" fmla="*/ 3399734 h 6858000"/>
              <a:gd name="connsiteX255" fmla="*/ 5425834 w 7467600"/>
              <a:gd name="connsiteY255" fmla="*/ 3162785 h 6858000"/>
              <a:gd name="connsiteX256" fmla="*/ 5401644 w 7467600"/>
              <a:gd name="connsiteY256" fmla="*/ 3617847 h 6858000"/>
              <a:gd name="connsiteX257" fmla="*/ 5467256 w 7467600"/>
              <a:gd name="connsiteY257" fmla="*/ 4175494 h 6858000"/>
              <a:gd name="connsiteX258" fmla="*/ 5448069 w 7467600"/>
              <a:gd name="connsiteY258" fmla="*/ 3567554 h 6858000"/>
              <a:gd name="connsiteX259" fmla="*/ 5425834 w 7467600"/>
              <a:gd name="connsiteY259" fmla="*/ 3162785 h 6858000"/>
              <a:gd name="connsiteX260" fmla="*/ 1318687 w 7467600"/>
              <a:gd name="connsiteY260" fmla="*/ 3113840 h 6858000"/>
              <a:gd name="connsiteX261" fmla="*/ 1066793 w 7467600"/>
              <a:gd name="connsiteY261" fmla="*/ 3212171 h 6858000"/>
              <a:gd name="connsiteX262" fmla="*/ 993319 w 7467600"/>
              <a:gd name="connsiteY262" fmla="*/ 3247648 h 6858000"/>
              <a:gd name="connsiteX263" fmla="*/ 853081 w 7467600"/>
              <a:gd name="connsiteY263" fmla="*/ 3312410 h 6858000"/>
              <a:gd name="connsiteX264" fmla="*/ 805957 w 7467600"/>
              <a:gd name="connsiteY264" fmla="*/ 3330443 h 6858000"/>
              <a:gd name="connsiteX265" fmla="*/ 1318687 w 7467600"/>
              <a:gd name="connsiteY265" fmla="*/ 3113840 h 6858000"/>
              <a:gd name="connsiteX266" fmla="*/ 5453702 w 7467600"/>
              <a:gd name="connsiteY266" fmla="*/ 3090882 h 6858000"/>
              <a:gd name="connsiteX267" fmla="*/ 5480135 w 7467600"/>
              <a:gd name="connsiteY267" fmla="*/ 3565802 h 6858000"/>
              <a:gd name="connsiteX268" fmla="*/ 5499023 w 7467600"/>
              <a:gd name="connsiteY268" fmla="*/ 4166310 h 6858000"/>
              <a:gd name="connsiteX269" fmla="*/ 5547022 w 7467600"/>
              <a:gd name="connsiteY269" fmla="*/ 3607838 h 6858000"/>
              <a:gd name="connsiteX270" fmla="*/ 5515964 w 7467600"/>
              <a:gd name="connsiteY270" fmla="*/ 3378541 h 6858000"/>
              <a:gd name="connsiteX271" fmla="*/ 5453702 w 7467600"/>
              <a:gd name="connsiteY271" fmla="*/ 3090882 h 6858000"/>
              <a:gd name="connsiteX272" fmla="*/ 1238695 w 7467600"/>
              <a:gd name="connsiteY272" fmla="*/ 3076820 h 6858000"/>
              <a:gd name="connsiteX273" fmla="*/ 716371 w 7467600"/>
              <a:gd name="connsiteY273" fmla="*/ 3293249 h 6858000"/>
              <a:gd name="connsiteX274" fmla="*/ 579522 w 7467600"/>
              <a:gd name="connsiteY274" fmla="*/ 3371759 h 6858000"/>
              <a:gd name="connsiteX275" fmla="*/ 600288 w 7467600"/>
              <a:gd name="connsiteY275" fmla="*/ 3365555 h 6858000"/>
              <a:gd name="connsiteX276" fmla="*/ 840692 w 7467600"/>
              <a:gd name="connsiteY276" fmla="*/ 3284921 h 6858000"/>
              <a:gd name="connsiteX277" fmla="*/ 979248 w 7467600"/>
              <a:gd name="connsiteY277" fmla="*/ 3221003 h 6858000"/>
              <a:gd name="connsiteX278" fmla="*/ 1053282 w 7467600"/>
              <a:gd name="connsiteY278" fmla="*/ 3185247 h 6858000"/>
              <a:gd name="connsiteX279" fmla="*/ 1320603 w 7467600"/>
              <a:gd name="connsiteY279" fmla="*/ 3081281 h 6858000"/>
              <a:gd name="connsiteX280" fmla="*/ 1238695 w 7467600"/>
              <a:gd name="connsiteY280" fmla="*/ 3076820 h 6858000"/>
              <a:gd name="connsiteX281" fmla="*/ 5425627 w 7467600"/>
              <a:gd name="connsiteY281" fmla="*/ 2954192 h 6858000"/>
              <a:gd name="connsiteX282" fmla="*/ 5470770 w 7467600"/>
              <a:gd name="connsiteY282" fmla="*/ 3005435 h 6858000"/>
              <a:gd name="connsiteX283" fmla="*/ 5519779 w 7467600"/>
              <a:gd name="connsiteY283" fmla="*/ 4359223 h 6858000"/>
              <a:gd name="connsiteX284" fmla="*/ 5520293 w 7467600"/>
              <a:gd name="connsiteY284" fmla="*/ 4360602 h 6858000"/>
              <a:gd name="connsiteX285" fmla="*/ 5767221 w 7467600"/>
              <a:gd name="connsiteY285" fmla="*/ 4665564 h 6858000"/>
              <a:gd name="connsiteX286" fmla="*/ 6937169 w 7467600"/>
              <a:gd name="connsiteY286" fmla="*/ 4815941 h 6858000"/>
              <a:gd name="connsiteX287" fmla="*/ 6953922 w 7467600"/>
              <a:gd name="connsiteY287" fmla="*/ 4890068 h 6858000"/>
              <a:gd name="connsiteX288" fmla="*/ 6071359 w 7467600"/>
              <a:gd name="connsiteY288" fmla="*/ 4770770 h 6858000"/>
              <a:gd name="connsiteX289" fmla="*/ 6038839 w 7467600"/>
              <a:gd name="connsiteY289" fmla="*/ 4764474 h 6858000"/>
              <a:gd name="connsiteX290" fmla="*/ 6038706 w 7467600"/>
              <a:gd name="connsiteY290" fmla="*/ 4763847 h 6858000"/>
              <a:gd name="connsiteX291" fmla="*/ 6037784 w 7467600"/>
              <a:gd name="connsiteY291" fmla="*/ 4764270 h 6858000"/>
              <a:gd name="connsiteX292" fmla="*/ 6038839 w 7467600"/>
              <a:gd name="connsiteY292" fmla="*/ 4764474 h 6858000"/>
              <a:gd name="connsiteX293" fmla="*/ 6040338 w 7467600"/>
              <a:gd name="connsiteY293" fmla="*/ 4771418 h 6858000"/>
              <a:gd name="connsiteX294" fmla="*/ 6024488 w 7467600"/>
              <a:gd name="connsiteY294" fmla="*/ 4809903 h 6858000"/>
              <a:gd name="connsiteX295" fmla="*/ 5599771 w 7467600"/>
              <a:gd name="connsiteY295" fmla="*/ 5509652 h 6858000"/>
              <a:gd name="connsiteX296" fmla="*/ 5548843 w 7467600"/>
              <a:gd name="connsiteY296" fmla="*/ 5563845 h 6858000"/>
              <a:gd name="connsiteX297" fmla="*/ 5940952 w 7467600"/>
              <a:gd name="connsiteY297" fmla="*/ 6250028 h 6858000"/>
              <a:gd name="connsiteX298" fmla="*/ 6043441 w 7467600"/>
              <a:gd name="connsiteY298" fmla="*/ 6665847 h 6858000"/>
              <a:gd name="connsiteX299" fmla="*/ 6093432 w 7467600"/>
              <a:gd name="connsiteY299" fmla="*/ 6858000 h 6858000"/>
              <a:gd name="connsiteX300" fmla="*/ 6034344 w 7467600"/>
              <a:gd name="connsiteY300" fmla="*/ 6858000 h 6858000"/>
              <a:gd name="connsiteX301" fmla="*/ 6026679 w 7467600"/>
              <a:gd name="connsiteY301" fmla="*/ 6836959 h 6858000"/>
              <a:gd name="connsiteX302" fmla="*/ 5800441 w 7467600"/>
              <a:gd name="connsiteY302" fmla="*/ 6335286 h 6858000"/>
              <a:gd name="connsiteX303" fmla="*/ 5526562 w 7467600"/>
              <a:gd name="connsiteY303" fmla="*/ 5705388 h 6858000"/>
              <a:gd name="connsiteX304" fmla="*/ 5519640 w 7467600"/>
              <a:gd name="connsiteY304" fmla="*/ 5683774 h 6858000"/>
              <a:gd name="connsiteX305" fmla="*/ 5844559 w 7467600"/>
              <a:gd name="connsiteY305" fmla="*/ 6553349 h 6858000"/>
              <a:gd name="connsiteX306" fmla="*/ 5975994 w 7467600"/>
              <a:gd name="connsiteY306" fmla="*/ 6858000 h 6858000"/>
              <a:gd name="connsiteX307" fmla="*/ 5898547 w 7467600"/>
              <a:gd name="connsiteY307" fmla="*/ 6858000 h 6858000"/>
              <a:gd name="connsiteX308" fmla="*/ 5682041 w 7467600"/>
              <a:gd name="connsiteY308" fmla="*/ 6355860 h 6858000"/>
              <a:gd name="connsiteX309" fmla="*/ 5461758 w 7467600"/>
              <a:gd name="connsiteY309" fmla="*/ 5820220 h 6858000"/>
              <a:gd name="connsiteX310" fmla="*/ 5237282 w 7467600"/>
              <a:gd name="connsiteY310" fmla="*/ 6579086 h 6858000"/>
              <a:gd name="connsiteX311" fmla="*/ 5115009 w 7467600"/>
              <a:gd name="connsiteY311" fmla="*/ 6858000 h 6858000"/>
              <a:gd name="connsiteX312" fmla="*/ 5028074 w 7467600"/>
              <a:gd name="connsiteY312" fmla="*/ 6858000 h 6858000"/>
              <a:gd name="connsiteX313" fmla="*/ 5079508 w 7467600"/>
              <a:gd name="connsiteY313" fmla="*/ 6749074 h 6858000"/>
              <a:gd name="connsiteX314" fmla="*/ 5371846 w 7467600"/>
              <a:gd name="connsiteY314" fmla="*/ 5924413 h 6858000"/>
              <a:gd name="connsiteX315" fmla="*/ 5270512 w 7467600"/>
              <a:gd name="connsiteY315" fmla="*/ 6138975 h 6858000"/>
              <a:gd name="connsiteX316" fmla="*/ 5062409 w 7467600"/>
              <a:gd name="connsiteY316" fmla="*/ 6653544 h 6858000"/>
              <a:gd name="connsiteX317" fmla="*/ 5036628 w 7467600"/>
              <a:gd name="connsiteY317" fmla="*/ 6754247 h 6858000"/>
              <a:gd name="connsiteX318" fmla="*/ 5009112 w 7467600"/>
              <a:gd name="connsiteY318" fmla="*/ 6858000 h 6858000"/>
              <a:gd name="connsiteX319" fmla="*/ 4976679 w 7467600"/>
              <a:gd name="connsiteY319" fmla="*/ 6858000 h 6858000"/>
              <a:gd name="connsiteX320" fmla="*/ 5006537 w 7467600"/>
              <a:gd name="connsiteY320" fmla="*/ 6747068 h 6858000"/>
              <a:gd name="connsiteX321" fmla="*/ 5032723 w 7467600"/>
              <a:gd name="connsiteY321" fmla="*/ 6644957 h 6858000"/>
              <a:gd name="connsiteX322" fmla="*/ 5242949 w 7467600"/>
              <a:gd name="connsiteY322" fmla="*/ 6125175 h 6858000"/>
              <a:gd name="connsiteX323" fmla="*/ 5286321 w 7467600"/>
              <a:gd name="connsiteY323" fmla="*/ 6033555 h 6858000"/>
              <a:gd name="connsiteX324" fmla="*/ 5008210 w 7467600"/>
              <a:gd name="connsiteY324" fmla="*/ 6649194 h 6858000"/>
              <a:gd name="connsiteX325" fmla="*/ 4986321 w 7467600"/>
              <a:gd name="connsiteY325" fmla="*/ 6765687 h 6858000"/>
              <a:gd name="connsiteX326" fmla="*/ 4973474 w 7467600"/>
              <a:gd name="connsiteY326" fmla="*/ 6858000 h 6858000"/>
              <a:gd name="connsiteX327" fmla="*/ 4907178 w 7467600"/>
              <a:gd name="connsiteY327" fmla="*/ 6858000 h 6858000"/>
              <a:gd name="connsiteX328" fmla="*/ 4910810 w 7467600"/>
              <a:gd name="connsiteY328" fmla="*/ 6829660 h 6858000"/>
              <a:gd name="connsiteX329" fmla="*/ 4987461 w 7467600"/>
              <a:gd name="connsiteY329" fmla="*/ 6432994 h 6858000"/>
              <a:gd name="connsiteX330" fmla="*/ 5179262 w 7467600"/>
              <a:gd name="connsiteY330" fmla="*/ 6035044 h 6858000"/>
              <a:gd name="connsiteX331" fmla="*/ 4689678 w 7467600"/>
              <a:gd name="connsiteY331" fmla="*/ 6440241 h 6858000"/>
              <a:gd name="connsiteX332" fmla="*/ 4477543 w 7467600"/>
              <a:gd name="connsiteY332" fmla="*/ 6674836 h 6858000"/>
              <a:gd name="connsiteX333" fmla="*/ 4329957 w 7467600"/>
              <a:gd name="connsiteY333" fmla="*/ 6858000 h 6858000"/>
              <a:gd name="connsiteX334" fmla="*/ 4218595 w 7467600"/>
              <a:gd name="connsiteY334" fmla="*/ 6858000 h 6858000"/>
              <a:gd name="connsiteX335" fmla="*/ 4368888 w 7467600"/>
              <a:gd name="connsiteY335" fmla="*/ 6668412 h 6858000"/>
              <a:gd name="connsiteX336" fmla="*/ 4563091 w 7467600"/>
              <a:gd name="connsiteY336" fmla="*/ 6442508 h 6858000"/>
              <a:gd name="connsiteX337" fmla="*/ 5387324 w 7467600"/>
              <a:gd name="connsiteY337" fmla="*/ 5705830 h 6858000"/>
              <a:gd name="connsiteX338" fmla="*/ 5073620 w 7467600"/>
              <a:gd name="connsiteY338" fmla="*/ 5955437 h 6858000"/>
              <a:gd name="connsiteX339" fmla="*/ 4689789 w 7467600"/>
              <a:gd name="connsiteY339" fmla="*/ 6268382 h 6858000"/>
              <a:gd name="connsiteX340" fmla="*/ 4418722 w 7467600"/>
              <a:gd name="connsiteY340" fmla="*/ 6570886 h 6858000"/>
              <a:gd name="connsiteX341" fmla="*/ 4214944 w 7467600"/>
              <a:gd name="connsiteY341" fmla="*/ 6858000 h 6858000"/>
              <a:gd name="connsiteX342" fmla="*/ 4177898 w 7467600"/>
              <a:gd name="connsiteY342" fmla="*/ 6858000 h 6858000"/>
              <a:gd name="connsiteX343" fmla="*/ 4391597 w 7467600"/>
              <a:gd name="connsiteY343" fmla="*/ 6556370 h 6858000"/>
              <a:gd name="connsiteX344" fmla="*/ 4668889 w 7467600"/>
              <a:gd name="connsiteY344" fmla="*/ 6246399 h 6858000"/>
              <a:gd name="connsiteX345" fmla="*/ 5055427 w 7467600"/>
              <a:gd name="connsiteY345" fmla="*/ 5931476 h 6858000"/>
              <a:gd name="connsiteX346" fmla="*/ 5371814 w 7467600"/>
              <a:gd name="connsiteY346" fmla="*/ 5678975 h 6858000"/>
              <a:gd name="connsiteX347" fmla="*/ 4987918 w 7467600"/>
              <a:gd name="connsiteY347" fmla="*/ 5838701 h 6858000"/>
              <a:gd name="connsiteX348" fmla="*/ 4317146 w 7467600"/>
              <a:gd name="connsiteY348" fmla="*/ 6587716 h 6858000"/>
              <a:gd name="connsiteX349" fmla="*/ 4171627 w 7467600"/>
              <a:gd name="connsiteY349" fmla="*/ 6858000 h 6858000"/>
              <a:gd name="connsiteX350" fmla="*/ 4081585 w 7467600"/>
              <a:gd name="connsiteY350" fmla="*/ 6858000 h 6858000"/>
              <a:gd name="connsiteX351" fmla="*/ 4238603 w 7467600"/>
              <a:gd name="connsiteY351" fmla="*/ 6559341 h 6858000"/>
              <a:gd name="connsiteX352" fmla="*/ 4778333 w 7467600"/>
              <a:gd name="connsiteY352" fmla="*/ 5873626 h 6858000"/>
              <a:gd name="connsiteX353" fmla="*/ 5414185 w 7467600"/>
              <a:gd name="connsiteY353" fmla="*/ 5573882 h 6858000"/>
              <a:gd name="connsiteX354" fmla="*/ 5959648 w 7467600"/>
              <a:gd name="connsiteY354" fmla="*/ 4760797 h 6858000"/>
              <a:gd name="connsiteX355" fmla="*/ 5355019 w 7467600"/>
              <a:gd name="connsiteY355" fmla="*/ 4734672 h 6858000"/>
              <a:gd name="connsiteX356" fmla="*/ 5083565 w 7467600"/>
              <a:gd name="connsiteY356" fmla="*/ 5179121 h 6858000"/>
              <a:gd name="connsiteX357" fmla="*/ 4713577 w 7467600"/>
              <a:gd name="connsiteY357" fmla="*/ 5616803 h 6858000"/>
              <a:gd name="connsiteX358" fmla="*/ 3989559 w 7467600"/>
              <a:gd name="connsiteY358" fmla="*/ 6145945 h 6858000"/>
              <a:gd name="connsiteX359" fmla="*/ 3939824 w 7467600"/>
              <a:gd name="connsiteY359" fmla="*/ 6066900 h 6858000"/>
              <a:gd name="connsiteX360" fmla="*/ 4584537 w 7467600"/>
              <a:gd name="connsiteY360" fmla="*/ 5324826 h 6858000"/>
              <a:gd name="connsiteX361" fmla="*/ 5037105 w 7467600"/>
              <a:gd name="connsiteY361" fmla="*/ 5088765 h 6858000"/>
              <a:gd name="connsiteX362" fmla="*/ 5039930 w 7467600"/>
              <a:gd name="connsiteY362" fmla="*/ 5089585 h 6858000"/>
              <a:gd name="connsiteX363" fmla="*/ 5263764 w 7467600"/>
              <a:gd name="connsiteY363" fmla="*/ 4735525 h 6858000"/>
              <a:gd name="connsiteX364" fmla="*/ 4086300 w 7467600"/>
              <a:gd name="connsiteY364" fmla="*/ 4884599 h 6858000"/>
              <a:gd name="connsiteX365" fmla="*/ 4085485 w 7467600"/>
              <a:gd name="connsiteY365" fmla="*/ 4899070 h 6858000"/>
              <a:gd name="connsiteX366" fmla="*/ 3871915 w 7467600"/>
              <a:gd name="connsiteY366" fmla="*/ 5253645 h 6858000"/>
              <a:gd name="connsiteX367" fmla="*/ 3799374 w 7467600"/>
              <a:gd name="connsiteY367" fmla="*/ 5466127 h 6858000"/>
              <a:gd name="connsiteX368" fmla="*/ 3498850 w 7467600"/>
              <a:gd name="connsiteY368" fmla="*/ 6661888 h 6858000"/>
              <a:gd name="connsiteX369" fmla="*/ 3399216 w 7467600"/>
              <a:gd name="connsiteY369" fmla="*/ 6858000 h 6858000"/>
              <a:gd name="connsiteX370" fmla="*/ 3303688 w 7467600"/>
              <a:gd name="connsiteY370" fmla="*/ 6858000 h 6858000"/>
              <a:gd name="connsiteX371" fmla="*/ 3391774 w 7467600"/>
              <a:gd name="connsiteY371" fmla="*/ 6697181 h 6858000"/>
              <a:gd name="connsiteX372" fmla="*/ 3735540 w 7467600"/>
              <a:gd name="connsiteY372" fmla="*/ 5546923 h 6858000"/>
              <a:gd name="connsiteX373" fmla="*/ 3729438 w 7467600"/>
              <a:gd name="connsiteY373" fmla="*/ 5569058 h 6858000"/>
              <a:gd name="connsiteX374" fmla="*/ 3707782 w 7467600"/>
              <a:gd name="connsiteY374" fmla="*/ 5644908 h 6858000"/>
              <a:gd name="connsiteX375" fmla="*/ 3583827 w 7467600"/>
              <a:gd name="connsiteY375" fmla="*/ 6039215 h 6858000"/>
              <a:gd name="connsiteX376" fmla="*/ 3547861 w 7467600"/>
              <a:gd name="connsiteY376" fmla="*/ 6129609 h 6858000"/>
              <a:gd name="connsiteX377" fmla="*/ 3490905 w 7467600"/>
              <a:gd name="connsiteY377" fmla="*/ 6277660 h 6858000"/>
              <a:gd name="connsiteX378" fmla="*/ 3455859 w 7467600"/>
              <a:gd name="connsiteY378" fmla="*/ 6391301 h 6858000"/>
              <a:gd name="connsiteX379" fmla="*/ 3429112 w 7467600"/>
              <a:gd name="connsiteY379" fmla="*/ 6479469 h 6858000"/>
              <a:gd name="connsiteX380" fmla="*/ 3304862 w 7467600"/>
              <a:gd name="connsiteY380" fmla="*/ 6796476 h 6858000"/>
              <a:gd name="connsiteX381" fmla="*/ 3276071 w 7467600"/>
              <a:gd name="connsiteY381" fmla="*/ 6858000 h 6858000"/>
              <a:gd name="connsiteX382" fmla="*/ 3240805 w 7467600"/>
              <a:gd name="connsiteY382" fmla="*/ 6858000 h 6858000"/>
              <a:gd name="connsiteX383" fmla="*/ 3275917 w 7467600"/>
              <a:gd name="connsiteY383" fmla="*/ 6783192 h 6858000"/>
              <a:gd name="connsiteX384" fmla="*/ 3399358 w 7467600"/>
              <a:gd name="connsiteY384" fmla="*/ 6469011 h 6858000"/>
              <a:gd name="connsiteX385" fmla="*/ 3425650 w 7467600"/>
              <a:gd name="connsiteY385" fmla="*/ 6381333 h 6858000"/>
              <a:gd name="connsiteX386" fmla="*/ 3460661 w 7467600"/>
              <a:gd name="connsiteY386" fmla="*/ 6266763 h 6858000"/>
              <a:gd name="connsiteX387" fmla="*/ 3518021 w 7467600"/>
              <a:gd name="connsiteY387" fmla="*/ 6117298 h 6858000"/>
              <a:gd name="connsiteX388" fmla="*/ 3554035 w 7467600"/>
              <a:gd name="connsiteY388" fmla="*/ 6027832 h 6858000"/>
              <a:gd name="connsiteX389" fmla="*/ 3677174 w 7467600"/>
              <a:gd name="connsiteY389" fmla="*/ 5636351 h 6858000"/>
              <a:gd name="connsiteX390" fmla="*/ 3698819 w 7467600"/>
              <a:gd name="connsiteY390" fmla="*/ 5560503 h 6858000"/>
              <a:gd name="connsiteX391" fmla="*/ 3702094 w 7467600"/>
              <a:gd name="connsiteY391" fmla="*/ 5549194 h 6858000"/>
              <a:gd name="connsiteX392" fmla="*/ 3398355 w 7467600"/>
              <a:gd name="connsiteY392" fmla="*/ 6094603 h 6858000"/>
              <a:gd name="connsiteX393" fmla="*/ 3193941 w 7467600"/>
              <a:gd name="connsiteY393" fmla="*/ 6798775 h 6858000"/>
              <a:gd name="connsiteX394" fmla="*/ 3184140 w 7467600"/>
              <a:gd name="connsiteY394" fmla="*/ 6858000 h 6858000"/>
              <a:gd name="connsiteX395" fmla="*/ 3099978 w 7467600"/>
              <a:gd name="connsiteY395" fmla="*/ 6858000 h 6858000"/>
              <a:gd name="connsiteX396" fmla="*/ 3101556 w 7467600"/>
              <a:gd name="connsiteY396" fmla="*/ 6843337 h 6858000"/>
              <a:gd name="connsiteX397" fmla="*/ 3370162 w 7467600"/>
              <a:gd name="connsiteY397" fmla="*/ 5785550 h 6858000"/>
              <a:gd name="connsiteX398" fmla="*/ 3746477 w 7467600"/>
              <a:gd name="connsiteY398" fmla="*/ 5377889 h 6858000"/>
              <a:gd name="connsiteX399" fmla="*/ 3863399 w 7467600"/>
              <a:gd name="connsiteY399" fmla="*/ 5087257 h 6858000"/>
              <a:gd name="connsiteX400" fmla="*/ 3968712 w 7467600"/>
              <a:gd name="connsiteY400" fmla="*/ 4913989 h 6858000"/>
              <a:gd name="connsiteX401" fmla="*/ 2792390 w 7467600"/>
              <a:gd name="connsiteY401" fmla="*/ 5382974 h 6858000"/>
              <a:gd name="connsiteX402" fmla="*/ 2714982 w 7467600"/>
              <a:gd name="connsiteY402" fmla="*/ 5427051 h 6858000"/>
              <a:gd name="connsiteX403" fmla="*/ 2813361 w 7467600"/>
              <a:gd name="connsiteY403" fmla="*/ 6023912 h 6858000"/>
              <a:gd name="connsiteX404" fmla="*/ 2688430 w 7467600"/>
              <a:gd name="connsiteY404" fmla="*/ 6801564 h 6858000"/>
              <a:gd name="connsiteX405" fmla="*/ 2629626 w 7467600"/>
              <a:gd name="connsiteY405" fmla="*/ 6763394 h 6858000"/>
              <a:gd name="connsiteX406" fmla="*/ 2565328 w 7467600"/>
              <a:gd name="connsiteY406" fmla="*/ 5516399 h 6858000"/>
              <a:gd name="connsiteX407" fmla="*/ 1922999 w 7467600"/>
              <a:gd name="connsiteY407" fmla="*/ 5980343 h 6858000"/>
              <a:gd name="connsiteX408" fmla="*/ 1950261 w 7467600"/>
              <a:gd name="connsiteY408" fmla="*/ 6405858 h 6858000"/>
              <a:gd name="connsiteX409" fmla="*/ 2365554 w 7467600"/>
              <a:gd name="connsiteY409" fmla="*/ 6759107 h 6858000"/>
              <a:gd name="connsiteX410" fmla="*/ 2424142 w 7467600"/>
              <a:gd name="connsiteY410" fmla="*/ 6858000 h 6858000"/>
              <a:gd name="connsiteX411" fmla="*/ 2395994 w 7467600"/>
              <a:gd name="connsiteY411" fmla="*/ 6858000 h 6858000"/>
              <a:gd name="connsiteX412" fmla="*/ 2392863 w 7467600"/>
              <a:gd name="connsiteY412" fmla="*/ 6852964 h 6858000"/>
              <a:gd name="connsiteX413" fmla="*/ 2017589 w 7467600"/>
              <a:gd name="connsiteY413" fmla="*/ 6493982 h 6858000"/>
              <a:gd name="connsiteX414" fmla="*/ 2147336 w 7467600"/>
              <a:gd name="connsiteY414" fmla="*/ 6594052 h 6858000"/>
              <a:gd name="connsiteX415" fmla="*/ 2207047 w 7467600"/>
              <a:gd name="connsiteY415" fmla="*/ 6654540 h 6858000"/>
              <a:gd name="connsiteX416" fmla="*/ 2299106 w 7467600"/>
              <a:gd name="connsiteY416" fmla="*/ 6778931 h 6858000"/>
              <a:gd name="connsiteX417" fmla="*/ 2314430 w 7467600"/>
              <a:gd name="connsiteY417" fmla="*/ 6801144 h 6858000"/>
              <a:gd name="connsiteX418" fmla="*/ 2352406 w 7467600"/>
              <a:gd name="connsiteY418" fmla="*/ 6858000 h 6858000"/>
              <a:gd name="connsiteX419" fmla="*/ 2314492 w 7467600"/>
              <a:gd name="connsiteY419" fmla="*/ 6858000 h 6858000"/>
              <a:gd name="connsiteX420" fmla="*/ 2288095 w 7467600"/>
              <a:gd name="connsiteY420" fmla="*/ 6818030 h 6858000"/>
              <a:gd name="connsiteX421" fmla="*/ 2272768 w 7467600"/>
              <a:gd name="connsiteY421" fmla="*/ 6795822 h 6858000"/>
              <a:gd name="connsiteX422" fmla="*/ 2182715 w 7467600"/>
              <a:gd name="connsiteY422" fmla="*/ 6675071 h 6858000"/>
              <a:gd name="connsiteX423" fmla="*/ 2032061 w 7467600"/>
              <a:gd name="connsiteY423" fmla="*/ 6541380 h 6858000"/>
              <a:gd name="connsiteX424" fmla="*/ 2257220 w 7467600"/>
              <a:gd name="connsiteY424" fmla="*/ 6826257 h 6858000"/>
              <a:gd name="connsiteX425" fmla="*/ 2281324 w 7467600"/>
              <a:gd name="connsiteY425" fmla="*/ 6858000 h 6858000"/>
              <a:gd name="connsiteX426" fmla="*/ 2242860 w 7467600"/>
              <a:gd name="connsiteY426" fmla="*/ 6858000 h 6858000"/>
              <a:gd name="connsiteX427" fmla="*/ 2232818 w 7467600"/>
              <a:gd name="connsiteY427" fmla="*/ 6844926 h 6858000"/>
              <a:gd name="connsiteX428" fmla="*/ 1990172 w 7467600"/>
              <a:gd name="connsiteY428" fmla="*/ 6542121 h 6858000"/>
              <a:gd name="connsiteX429" fmla="*/ 2124090 w 7467600"/>
              <a:gd name="connsiteY429" fmla="*/ 6761017 h 6858000"/>
              <a:gd name="connsiteX430" fmla="*/ 2200380 w 7467600"/>
              <a:gd name="connsiteY430" fmla="*/ 6858000 h 6858000"/>
              <a:gd name="connsiteX431" fmla="*/ 2147507 w 7467600"/>
              <a:gd name="connsiteY431" fmla="*/ 6858000 h 6858000"/>
              <a:gd name="connsiteX432" fmla="*/ 2070668 w 7467600"/>
              <a:gd name="connsiteY432" fmla="*/ 6761520 h 6858000"/>
              <a:gd name="connsiteX433" fmla="*/ 1975142 w 7467600"/>
              <a:gd name="connsiteY433" fmla="*/ 6585570 h 6858000"/>
              <a:gd name="connsiteX434" fmla="*/ 2050035 w 7467600"/>
              <a:gd name="connsiteY434" fmla="*/ 6813345 h 6858000"/>
              <a:gd name="connsiteX435" fmla="*/ 2063025 w 7467600"/>
              <a:gd name="connsiteY435" fmla="*/ 6858000 h 6858000"/>
              <a:gd name="connsiteX436" fmla="*/ 2021675 w 7467600"/>
              <a:gd name="connsiteY436" fmla="*/ 6858000 h 6858000"/>
              <a:gd name="connsiteX437" fmla="*/ 2019308 w 7467600"/>
              <a:gd name="connsiteY437" fmla="*/ 6847118 h 6858000"/>
              <a:gd name="connsiteX438" fmla="*/ 1938835 w 7467600"/>
              <a:gd name="connsiteY438" fmla="*/ 6551160 h 6858000"/>
              <a:gd name="connsiteX439" fmla="*/ 1953230 w 7467600"/>
              <a:gd name="connsiteY439" fmla="*/ 6759699 h 6858000"/>
              <a:gd name="connsiteX440" fmla="*/ 1956763 w 7467600"/>
              <a:gd name="connsiteY440" fmla="*/ 6778191 h 6858000"/>
              <a:gd name="connsiteX441" fmla="*/ 1967925 w 7467600"/>
              <a:gd name="connsiteY441" fmla="*/ 6858000 h 6858000"/>
              <a:gd name="connsiteX442" fmla="*/ 1936622 w 7467600"/>
              <a:gd name="connsiteY442" fmla="*/ 6858000 h 6858000"/>
              <a:gd name="connsiteX443" fmla="*/ 1926261 w 7467600"/>
              <a:gd name="connsiteY443" fmla="*/ 6784064 h 6858000"/>
              <a:gd name="connsiteX444" fmla="*/ 1922724 w 7467600"/>
              <a:gd name="connsiteY444" fmla="*/ 6765577 h 6858000"/>
              <a:gd name="connsiteX445" fmla="*/ 1904650 w 7467600"/>
              <a:gd name="connsiteY445" fmla="*/ 6639616 h 6858000"/>
              <a:gd name="connsiteX446" fmla="*/ 1885273 w 7467600"/>
              <a:gd name="connsiteY446" fmla="*/ 6858000 h 6858000"/>
              <a:gd name="connsiteX447" fmla="*/ 1854363 w 7467600"/>
              <a:gd name="connsiteY447" fmla="*/ 6858000 h 6858000"/>
              <a:gd name="connsiteX448" fmla="*/ 1880391 w 7467600"/>
              <a:gd name="connsiteY448" fmla="*/ 6603796 h 6858000"/>
              <a:gd name="connsiteX449" fmla="*/ 1818273 w 7467600"/>
              <a:gd name="connsiteY449" fmla="*/ 6715729 h 6858000"/>
              <a:gd name="connsiteX450" fmla="*/ 1794691 w 7467600"/>
              <a:gd name="connsiteY450" fmla="*/ 6843239 h 6858000"/>
              <a:gd name="connsiteX451" fmla="*/ 1794914 w 7467600"/>
              <a:gd name="connsiteY451" fmla="*/ 6858000 h 6858000"/>
              <a:gd name="connsiteX452" fmla="*/ 1746128 w 7467600"/>
              <a:gd name="connsiteY452" fmla="*/ 6858000 h 6858000"/>
              <a:gd name="connsiteX453" fmla="*/ 1753934 w 7467600"/>
              <a:gd name="connsiteY453" fmla="*/ 6724796 h 6858000"/>
              <a:gd name="connsiteX454" fmla="*/ 1792053 w 7467600"/>
              <a:gd name="connsiteY454" fmla="*/ 6572396 h 6858000"/>
              <a:gd name="connsiteX455" fmla="*/ 1862248 w 7467600"/>
              <a:gd name="connsiteY455" fmla="*/ 6266397 h 6858000"/>
              <a:gd name="connsiteX456" fmla="*/ 1862250 w 7467600"/>
              <a:gd name="connsiteY456" fmla="*/ 6033531 h 6858000"/>
              <a:gd name="connsiteX457" fmla="*/ 1211999 w 7467600"/>
              <a:gd name="connsiteY457" fmla="*/ 6683610 h 6858000"/>
              <a:gd name="connsiteX458" fmla="*/ 1213266 w 7467600"/>
              <a:gd name="connsiteY458" fmla="*/ 6691947 h 6858000"/>
              <a:gd name="connsiteX459" fmla="*/ 1203370 w 7467600"/>
              <a:gd name="connsiteY459" fmla="*/ 6850676 h 6858000"/>
              <a:gd name="connsiteX460" fmla="*/ 1203671 w 7467600"/>
              <a:gd name="connsiteY460" fmla="*/ 6858000 h 6858000"/>
              <a:gd name="connsiteX461" fmla="*/ 1143180 w 7467600"/>
              <a:gd name="connsiteY461" fmla="*/ 6858000 h 6858000"/>
              <a:gd name="connsiteX462" fmla="*/ 1142176 w 7467600"/>
              <a:gd name="connsiteY462" fmla="*/ 6766045 h 6858000"/>
              <a:gd name="connsiteX463" fmla="*/ 1067484 w 7467600"/>
              <a:gd name="connsiteY463" fmla="*/ 6858000 h 6858000"/>
              <a:gd name="connsiteX464" fmla="*/ 953928 w 7467600"/>
              <a:gd name="connsiteY464" fmla="*/ 6858000 h 6858000"/>
              <a:gd name="connsiteX465" fmla="*/ 959715 w 7467600"/>
              <a:gd name="connsiteY465" fmla="*/ 6850185 h 6858000"/>
              <a:gd name="connsiteX466" fmla="*/ 1483788 w 7467600"/>
              <a:gd name="connsiteY466" fmla="*/ 6259174 h 6858000"/>
              <a:gd name="connsiteX467" fmla="*/ 1100671 w 7467600"/>
              <a:gd name="connsiteY467" fmla="*/ 6252137 h 6858000"/>
              <a:gd name="connsiteX468" fmla="*/ 1090144 w 7467600"/>
              <a:gd name="connsiteY468" fmla="*/ 6256748 h 6858000"/>
              <a:gd name="connsiteX469" fmla="*/ 1095872 w 7467600"/>
              <a:gd name="connsiteY469" fmla="*/ 6271892 h 6858000"/>
              <a:gd name="connsiteX470" fmla="*/ 262785 w 7467600"/>
              <a:gd name="connsiteY470" fmla="*/ 6845450 h 6858000"/>
              <a:gd name="connsiteX471" fmla="*/ 209968 w 7467600"/>
              <a:gd name="connsiteY471" fmla="*/ 6770713 h 6858000"/>
              <a:gd name="connsiteX472" fmla="*/ 873460 w 7467600"/>
              <a:gd name="connsiteY472" fmla="*/ 6253768 h 6858000"/>
              <a:gd name="connsiteX473" fmla="*/ 192686 w 7467600"/>
              <a:gd name="connsiteY473" fmla="*/ 5849257 h 6858000"/>
              <a:gd name="connsiteX474" fmla="*/ 4696 w 7467600"/>
              <a:gd name="connsiteY474" fmla="*/ 5697668 h 6858000"/>
              <a:gd name="connsiteX475" fmla="*/ 0 w 7467600"/>
              <a:gd name="connsiteY475" fmla="*/ 5689984 h 6858000"/>
              <a:gd name="connsiteX476" fmla="*/ 0 w 7467600"/>
              <a:gd name="connsiteY476" fmla="*/ 5513472 h 6858000"/>
              <a:gd name="connsiteX477" fmla="*/ 174101 w 7467600"/>
              <a:gd name="connsiteY477" fmla="*/ 5620277 h 6858000"/>
              <a:gd name="connsiteX478" fmla="*/ 891800 w 7467600"/>
              <a:gd name="connsiteY478" fmla="*/ 6036935 h 6858000"/>
              <a:gd name="connsiteX479" fmla="*/ 1072219 w 7467600"/>
              <a:gd name="connsiteY479" fmla="*/ 6169443 h 6858000"/>
              <a:gd name="connsiteX480" fmla="*/ 1074117 w 7467600"/>
              <a:gd name="connsiteY480" fmla="*/ 6170301 h 6858000"/>
              <a:gd name="connsiteX481" fmla="*/ 1083114 w 7467600"/>
              <a:gd name="connsiteY481" fmla="*/ 6174131 h 6858000"/>
              <a:gd name="connsiteX482" fmla="*/ 1543010 w 7467600"/>
              <a:gd name="connsiteY482" fmla="*/ 6191140 h 6858000"/>
              <a:gd name="connsiteX483" fmla="*/ 1551080 w 7467600"/>
              <a:gd name="connsiteY483" fmla="*/ 6195006 h 6858000"/>
              <a:gd name="connsiteX484" fmla="*/ 2345443 w 7467600"/>
              <a:gd name="connsiteY484" fmla="*/ 5549882 h 6858000"/>
              <a:gd name="connsiteX485" fmla="*/ 1721499 w 7467600"/>
              <a:gd name="connsiteY485" fmla="*/ 5599969 h 6858000"/>
              <a:gd name="connsiteX486" fmla="*/ 767716 w 7467600"/>
              <a:gd name="connsiteY486" fmla="*/ 5472768 h 6858000"/>
              <a:gd name="connsiteX487" fmla="*/ 722147 w 7467600"/>
              <a:gd name="connsiteY487" fmla="*/ 5393091 h 6858000"/>
              <a:gd name="connsiteX488" fmla="*/ 1485552 w 7467600"/>
              <a:gd name="connsiteY488" fmla="*/ 5313202 h 6858000"/>
              <a:gd name="connsiteX489" fmla="*/ 2143004 w 7467600"/>
              <a:gd name="connsiteY489" fmla="*/ 5402420 h 6858000"/>
              <a:gd name="connsiteX490" fmla="*/ 1933391 w 7467600"/>
              <a:gd name="connsiteY490" fmla="*/ 5156971 h 6858000"/>
              <a:gd name="connsiteX491" fmla="*/ 1827118 w 7467600"/>
              <a:gd name="connsiteY491" fmla="*/ 4968410 h 6858000"/>
              <a:gd name="connsiteX492" fmla="*/ 1837349 w 7467600"/>
              <a:gd name="connsiteY492" fmla="*/ 4956357 h 6858000"/>
              <a:gd name="connsiteX493" fmla="*/ 2162835 w 7467600"/>
              <a:gd name="connsiteY493" fmla="*/ 5187853 h 6858000"/>
              <a:gd name="connsiteX494" fmla="*/ 2257167 w 7467600"/>
              <a:gd name="connsiteY494" fmla="*/ 5462123 h 6858000"/>
              <a:gd name="connsiteX495" fmla="*/ 2261598 w 7467600"/>
              <a:gd name="connsiteY495" fmla="*/ 5467998 h 6858000"/>
              <a:gd name="connsiteX496" fmla="*/ 2437177 w 7467600"/>
              <a:gd name="connsiteY496" fmla="*/ 5479608 h 6858000"/>
              <a:gd name="connsiteX497" fmla="*/ 2445247 w 7467600"/>
              <a:gd name="connsiteY497" fmla="*/ 5483476 h 6858000"/>
              <a:gd name="connsiteX498" fmla="*/ 2743626 w 7467600"/>
              <a:gd name="connsiteY498" fmla="*/ 5304819 h 6858000"/>
              <a:gd name="connsiteX499" fmla="*/ 3048102 w 7467600"/>
              <a:gd name="connsiteY499" fmla="*/ 5150595 h 6858000"/>
              <a:gd name="connsiteX500" fmla="*/ 1799414 w 7467600"/>
              <a:gd name="connsiteY500" fmla="*/ 4694732 h 6858000"/>
              <a:gd name="connsiteX501" fmla="*/ 1771735 w 7467600"/>
              <a:gd name="connsiteY501" fmla="*/ 4619929 h 6858000"/>
              <a:gd name="connsiteX502" fmla="*/ 3104273 w 7467600"/>
              <a:gd name="connsiteY502" fmla="*/ 5076159 h 6858000"/>
              <a:gd name="connsiteX503" fmla="*/ 3113245 w 7467600"/>
              <a:gd name="connsiteY503" fmla="*/ 5090705 h 6858000"/>
              <a:gd name="connsiteX504" fmla="*/ 3126294 w 7467600"/>
              <a:gd name="connsiteY504" fmla="*/ 5114400 h 6858000"/>
              <a:gd name="connsiteX505" fmla="*/ 3937433 w 7467600"/>
              <a:gd name="connsiteY505" fmla="*/ 4830473 h 6858000"/>
              <a:gd name="connsiteX506" fmla="*/ 3590475 w 7467600"/>
              <a:gd name="connsiteY506" fmla="*/ 4597974 h 6858000"/>
              <a:gd name="connsiteX507" fmla="*/ 3100264 w 7467600"/>
              <a:gd name="connsiteY507" fmla="*/ 4579845 h 6858000"/>
              <a:gd name="connsiteX508" fmla="*/ 2183576 w 7467600"/>
              <a:gd name="connsiteY508" fmla="*/ 4227150 h 6858000"/>
              <a:gd name="connsiteX509" fmla="*/ 2151029 w 7467600"/>
              <a:gd name="connsiteY509" fmla="*/ 4146947 h 6858000"/>
              <a:gd name="connsiteX510" fmla="*/ 3563434 w 7467600"/>
              <a:gd name="connsiteY510" fmla="*/ 4469115 h 6858000"/>
              <a:gd name="connsiteX511" fmla="*/ 3177952 w 7467600"/>
              <a:gd name="connsiteY511" fmla="*/ 3657386 h 6858000"/>
              <a:gd name="connsiteX512" fmla="*/ 3189263 w 7467600"/>
              <a:gd name="connsiteY512" fmla="*/ 3625726 h 6858000"/>
              <a:gd name="connsiteX513" fmla="*/ 3560912 w 7467600"/>
              <a:gd name="connsiteY513" fmla="*/ 4079863 h 6858000"/>
              <a:gd name="connsiteX514" fmla="*/ 3626636 w 7467600"/>
              <a:gd name="connsiteY514" fmla="*/ 4512230 h 6858000"/>
              <a:gd name="connsiteX515" fmla="*/ 3653088 w 7467600"/>
              <a:gd name="connsiteY515" fmla="*/ 4521417 h 6858000"/>
              <a:gd name="connsiteX516" fmla="*/ 3988128 w 7467600"/>
              <a:gd name="connsiteY516" fmla="*/ 4817267 h 6858000"/>
              <a:gd name="connsiteX517" fmla="*/ 4830582 w 7467600"/>
              <a:gd name="connsiteY517" fmla="*/ 4676000 h 6858000"/>
              <a:gd name="connsiteX518" fmla="*/ 4830100 w 7467600"/>
              <a:gd name="connsiteY518" fmla="*/ 4675554 h 6858000"/>
              <a:gd name="connsiteX519" fmla="*/ 4036318 w 7467600"/>
              <a:gd name="connsiteY519" fmla="*/ 4147013 h 6858000"/>
              <a:gd name="connsiteX520" fmla="*/ 3432098 w 7467600"/>
              <a:gd name="connsiteY520" fmla="*/ 3537312 h 6858000"/>
              <a:gd name="connsiteX521" fmla="*/ 3446761 w 7467600"/>
              <a:gd name="connsiteY521" fmla="*/ 3461278 h 6858000"/>
              <a:gd name="connsiteX522" fmla="*/ 4419733 w 7467600"/>
              <a:gd name="connsiteY522" fmla="*/ 3963555 h 6858000"/>
              <a:gd name="connsiteX523" fmla="*/ 4781371 w 7467600"/>
              <a:gd name="connsiteY523" fmla="*/ 4458604 h 6858000"/>
              <a:gd name="connsiteX524" fmla="*/ 4780440 w 7467600"/>
              <a:gd name="connsiteY524" fmla="*/ 4470290 h 6858000"/>
              <a:gd name="connsiteX525" fmla="*/ 4898954 w 7467600"/>
              <a:gd name="connsiteY525" fmla="*/ 4662092 h 6858000"/>
              <a:gd name="connsiteX526" fmla="*/ 4900699 w 7467600"/>
              <a:gd name="connsiteY526" fmla="*/ 4670867 h 6858000"/>
              <a:gd name="connsiteX527" fmla="*/ 5714511 w 7467600"/>
              <a:gd name="connsiteY527" fmla="*/ 4663483 h 6858000"/>
              <a:gd name="connsiteX528" fmla="*/ 5464793 w 7467600"/>
              <a:gd name="connsiteY528" fmla="*/ 4393556 h 6858000"/>
              <a:gd name="connsiteX529" fmla="*/ 5461897 w 7467600"/>
              <a:gd name="connsiteY529" fmla="*/ 4390879 h 6858000"/>
              <a:gd name="connsiteX530" fmla="*/ 4294126 w 7467600"/>
              <a:gd name="connsiteY530" fmla="*/ 3303048 h 6858000"/>
              <a:gd name="connsiteX531" fmla="*/ 4305321 w 7467600"/>
              <a:gd name="connsiteY531" fmla="*/ 3256953 h 6858000"/>
              <a:gd name="connsiteX532" fmla="*/ 4949299 w 7467600"/>
              <a:gd name="connsiteY532" fmla="*/ 3766336 h 6858000"/>
              <a:gd name="connsiteX533" fmla="*/ 5291452 w 7467600"/>
              <a:gd name="connsiteY533" fmla="*/ 4076801 h 6858000"/>
              <a:gd name="connsiteX534" fmla="*/ 5434998 w 7467600"/>
              <a:gd name="connsiteY534" fmla="*/ 4254100 h 6858000"/>
              <a:gd name="connsiteX535" fmla="*/ 5351015 w 7467600"/>
              <a:gd name="connsiteY535" fmla="*/ 3760989 h 6858000"/>
              <a:gd name="connsiteX536" fmla="*/ 5413780 w 7467600"/>
              <a:gd name="connsiteY536" fmla="*/ 2966265 h 6858000"/>
              <a:gd name="connsiteX537" fmla="*/ 5425627 w 7467600"/>
              <a:gd name="connsiteY537" fmla="*/ 2954192 h 6858000"/>
              <a:gd name="connsiteX538" fmla="*/ 6604735 w 7467600"/>
              <a:gd name="connsiteY538" fmla="*/ 2041381 h 6858000"/>
              <a:gd name="connsiteX539" fmla="*/ 7204487 w 7467600"/>
              <a:gd name="connsiteY539" fmla="*/ 2742112 h 6858000"/>
              <a:gd name="connsiteX540" fmla="*/ 7131592 w 7467600"/>
              <a:gd name="connsiteY540" fmla="*/ 2672096 h 6858000"/>
              <a:gd name="connsiteX541" fmla="*/ 6996344 w 7467600"/>
              <a:gd name="connsiteY541" fmla="*/ 2518310 h 6858000"/>
              <a:gd name="connsiteX542" fmla="*/ 6735495 w 7467600"/>
              <a:gd name="connsiteY542" fmla="*/ 2196890 h 6858000"/>
              <a:gd name="connsiteX543" fmla="*/ 6721901 w 7467600"/>
              <a:gd name="connsiteY543" fmla="*/ 2179274 h 6858000"/>
              <a:gd name="connsiteX544" fmla="*/ 6604735 w 7467600"/>
              <a:gd name="connsiteY544" fmla="*/ 2041381 h 6858000"/>
              <a:gd name="connsiteX545" fmla="*/ 6591670 w 7467600"/>
              <a:gd name="connsiteY545" fmla="*/ 1988277 h 6858000"/>
              <a:gd name="connsiteX546" fmla="*/ 6747349 w 7467600"/>
              <a:gd name="connsiteY546" fmla="*/ 2160069 h 6858000"/>
              <a:gd name="connsiteX547" fmla="*/ 6760943 w 7467600"/>
              <a:gd name="connsiteY547" fmla="*/ 2177686 h 6858000"/>
              <a:gd name="connsiteX548" fmla="*/ 7021065 w 7467600"/>
              <a:gd name="connsiteY548" fmla="*/ 2498102 h 6858000"/>
              <a:gd name="connsiteX549" fmla="*/ 7155223 w 7467600"/>
              <a:gd name="connsiteY549" fmla="*/ 2650386 h 6858000"/>
              <a:gd name="connsiteX550" fmla="*/ 7203167 w 7467600"/>
              <a:gd name="connsiteY550" fmla="*/ 2697288 h 6858000"/>
              <a:gd name="connsiteX551" fmla="*/ 6937703 w 7467600"/>
              <a:gd name="connsiteY551" fmla="*/ 2321981 h 6858000"/>
              <a:gd name="connsiteX552" fmla="*/ 6591670 w 7467600"/>
              <a:gd name="connsiteY552" fmla="*/ 1988277 h 6858000"/>
              <a:gd name="connsiteX553" fmla="*/ 5798671 w 7467600"/>
              <a:gd name="connsiteY553" fmla="*/ 1981601 h 6858000"/>
              <a:gd name="connsiteX554" fmla="*/ 5754709 w 7467600"/>
              <a:gd name="connsiteY554" fmla="*/ 2071454 h 6858000"/>
              <a:gd name="connsiteX555" fmla="*/ 5763044 w 7467600"/>
              <a:gd name="connsiteY555" fmla="*/ 2842206 h 6858000"/>
              <a:gd name="connsiteX556" fmla="*/ 5764974 w 7467600"/>
              <a:gd name="connsiteY556" fmla="*/ 2799609 h 6858000"/>
              <a:gd name="connsiteX557" fmla="*/ 5767665 w 7467600"/>
              <a:gd name="connsiteY557" fmla="*/ 2666409 h 6858000"/>
              <a:gd name="connsiteX558" fmla="*/ 5763055 w 7467600"/>
              <a:gd name="connsiteY558" fmla="*/ 2579705 h 6858000"/>
              <a:gd name="connsiteX559" fmla="*/ 5758079 w 7467600"/>
              <a:gd name="connsiteY559" fmla="*/ 2492508 h 6858000"/>
              <a:gd name="connsiteX560" fmla="*/ 5779325 w 7467600"/>
              <a:gd name="connsiteY560" fmla="*/ 2197069 h 6858000"/>
              <a:gd name="connsiteX561" fmla="*/ 5798671 w 7467600"/>
              <a:gd name="connsiteY561" fmla="*/ 1981601 h 6858000"/>
              <a:gd name="connsiteX562" fmla="*/ 5829202 w 7467600"/>
              <a:gd name="connsiteY562" fmla="*/ 1971679 h 6858000"/>
              <a:gd name="connsiteX563" fmla="*/ 5809558 w 7467600"/>
              <a:gd name="connsiteY563" fmla="*/ 2198043 h 6858000"/>
              <a:gd name="connsiteX564" fmla="*/ 5788653 w 7467600"/>
              <a:gd name="connsiteY564" fmla="*/ 2489430 h 6858000"/>
              <a:gd name="connsiteX565" fmla="*/ 5793439 w 7467600"/>
              <a:gd name="connsiteY565" fmla="*/ 2575235 h 6858000"/>
              <a:gd name="connsiteX566" fmla="*/ 5796837 w 7467600"/>
              <a:gd name="connsiteY566" fmla="*/ 2637633 h 6858000"/>
              <a:gd name="connsiteX567" fmla="*/ 5818614 w 7467600"/>
              <a:gd name="connsiteY567" fmla="*/ 2473055 h 6858000"/>
              <a:gd name="connsiteX568" fmla="*/ 5829202 w 7467600"/>
              <a:gd name="connsiteY568" fmla="*/ 1971679 h 6858000"/>
              <a:gd name="connsiteX569" fmla="*/ 5911389 w 7467600"/>
              <a:gd name="connsiteY569" fmla="*/ 1898371 h 6858000"/>
              <a:gd name="connsiteX570" fmla="*/ 6237627 w 7467600"/>
              <a:gd name="connsiteY570" fmla="*/ 2231921 h 6858000"/>
              <a:gd name="connsiteX571" fmla="*/ 5911389 w 7467600"/>
              <a:gd name="connsiteY571" fmla="*/ 1898371 h 6858000"/>
              <a:gd name="connsiteX572" fmla="*/ 6944437 w 7467600"/>
              <a:gd name="connsiteY572" fmla="*/ 1575402 h 6858000"/>
              <a:gd name="connsiteX573" fmla="*/ 6304730 w 7467600"/>
              <a:gd name="connsiteY573" fmla="*/ 1766654 h 6858000"/>
              <a:gd name="connsiteX574" fmla="*/ 6944437 w 7467600"/>
              <a:gd name="connsiteY574" fmla="*/ 1575402 h 6858000"/>
              <a:gd name="connsiteX575" fmla="*/ 7019523 w 7467600"/>
              <a:gd name="connsiteY575" fmla="*/ 1519450 h 6858000"/>
              <a:gd name="connsiteX576" fmla="*/ 6298091 w 7467600"/>
              <a:gd name="connsiteY576" fmla="*/ 1737122 h 6858000"/>
              <a:gd name="connsiteX577" fmla="*/ 7019523 w 7467600"/>
              <a:gd name="connsiteY577" fmla="*/ 1519450 h 6858000"/>
              <a:gd name="connsiteX578" fmla="*/ 2399523 w 7467600"/>
              <a:gd name="connsiteY578" fmla="*/ 1428234 h 6858000"/>
              <a:gd name="connsiteX579" fmla="*/ 2224982 w 7467600"/>
              <a:gd name="connsiteY579" fmla="*/ 1826201 h 6858000"/>
              <a:gd name="connsiteX580" fmla="*/ 2096099 w 7467600"/>
              <a:gd name="connsiteY580" fmla="*/ 2345900 h 6858000"/>
              <a:gd name="connsiteX581" fmla="*/ 2283317 w 7467600"/>
              <a:gd name="connsiteY581" fmla="*/ 1796925 h 6858000"/>
              <a:gd name="connsiteX582" fmla="*/ 2399523 w 7467600"/>
              <a:gd name="connsiteY582" fmla="*/ 1428234 h 6858000"/>
              <a:gd name="connsiteX583" fmla="*/ 2448558 w 7467600"/>
              <a:gd name="connsiteY583" fmla="*/ 1373435 h 6858000"/>
              <a:gd name="connsiteX584" fmla="*/ 2312521 w 7467600"/>
              <a:gd name="connsiteY584" fmla="*/ 1806140 h 6858000"/>
              <a:gd name="connsiteX585" fmla="*/ 2127533 w 7467600"/>
              <a:gd name="connsiteY585" fmla="*/ 2348380 h 6858000"/>
              <a:gd name="connsiteX586" fmla="*/ 2358080 w 7467600"/>
              <a:gd name="connsiteY586" fmla="*/ 1866134 h 6858000"/>
              <a:gd name="connsiteX587" fmla="*/ 2407436 w 7467600"/>
              <a:gd name="connsiteY587" fmla="*/ 1651070 h 6858000"/>
              <a:gd name="connsiteX588" fmla="*/ 2448558 w 7467600"/>
              <a:gd name="connsiteY588" fmla="*/ 1373435 h 6858000"/>
              <a:gd name="connsiteX589" fmla="*/ 278707 w 7467600"/>
              <a:gd name="connsiteY589" fmla="*/ 1352270 h 6858000"/>
              <a:gd name="connsiteX590" fmla="*/ 321570 w 7467600"/>
              <a:gd name="connsiteY590" fmla="*/ 1861610 h 6858000"/>
              <a:gd name="connsiteX591" fmla="*/ 294281 w 7467600"/>
              <a:gd name="connsiteY591" fmla="*/ 1440658 h 6858000"/>
              <a:gd name="connsiteX592" fmla="*/ 278707 w 7467600"/>
              <a:gd name="connsiteY592" fmla="*/ 1352270 h 6858000"/>
              <a:gd name="connsiteX593" fmla="*/ 1423821 w 7467600"/>
              <a:gd name="connsiteY593" fmla="*/ 1351958 h 6858000"/>
              <a:gd name="connsiteX594" fmla="*/ 1638521 w 7467600"/>
              <a:gd name="connsiteY594" fmla="*/ 1908470 h 6858000"/>
              <a:gd name="connsiteX595" fmla="*/ 1754199 w 7467600"/>
              <a:gd name="connsiteY595" fmla="*/ 2149284 h 6858000"/>
              <a:gd name="connsiteX596" fmla="*/ 1908359 w 7467600"/>
              <a:gd name="connsiteY596" fmla="*/ 2364988 h 6858000"/>
              <a:gd name="connsiteX597" fmla="*/ 1647661 w 7467600"/>
              <a:gd name="connsiteY597" fmla="*/ 1825945 h 6858000"/>
              <a:gd name="connsiteX598" fmla="*/ 1423821 w 7467600"/>
              <a:gd name="connsiteY598" fmla="*/ 1351958 h 6858000"/>
              <a:gd name="connsiteX599" fmla="*/ 1431890 w 7467600"/>
              <a:gd name="connsiteY599" fmla="*/ 1306475 h 6858000"/>
              <a:gd name="connsiteX600" fmla="*/ 1507597 w 7467600"/>
              <a:gd name="connsiteY600" fmla="*/ 1446132 h 6858000"/>
              <a:gd name="connsiteX601" fmla="*/ 1674586 w 7467600"/>
              <a:gd name="connsiteY601" fmla="*/ 1813832 h 6858000"/>
              <a:gd name="connsiteX602" fmla="*/ 1815950 w 7467600"/>
              <a:gd name="connsiteY602" fmla="*/ 2128564 h 6858000"/>
              <a:gd name="connsiteX603" fmla="*/ 1984242 w 7467600"/>
              <a:gd name="connsiteY603" fmla="*/ 2430829 h 6858000"/>
              <a:gd name="connsiteX604" fmla="*/ 2014023 w 7467600"/>
              <a:gd name="connsiteY604" fmla="*/ 2450995 h 6858000"/>
              <a:gd name="connsiteX605" fmla="*/ 1747337 w 7467600"/>
              <a:gd name="connsiteY605" fmla="*/ 1855264 h 6858000"/>
              <a:gd name="connsiteX606" fmla="*/ 1533749 w 7467600"/>
              <a:gd name="connsiteY606" fmla="*/ 1478656 h 6858000"/>
              <a:gd name="connsiteX607" fmla="*/ 1431890 w 7467600"/>
              <a:gd name="connsiteY607" fmla="*/ 1306475 h 6858000"/>
              <a:gd name="connsiteX608" fmla="*/ 5052692 w 7467600"/>
              <a:gd name="connsiteY608" fmla="*/ 1292994 h 6858000"/>
              <a:gd name="connsiteX609" fmla="*/ 5200661 w 7467600"/>
              <a:gd name="connsiteY609" fmla="*/ 1635186 h 6858000"/>
              <a:gd name="connsiteX610" fmla="*/ 5297138 w 7467600"/>
              <a:gd name="connsiteY610" fmla="*/ 1906351 h 6858000"/>
              <a:gd name="connsiteX611" fmla="*/ 5052692 w 7467600"/>
              <a:gd name="connsiteY611" fmla="*/ 1292994 h 6858000"/>
              <a:gd name="connsiteX612" fmla="*/ 5009948 w 7467600"/>
              <a:gd name="connsiteY612" fmla="*/ 1273619 h 6858000"/>
              <a:gd name="connsiteX613" fmla="*/ 5121777 w 7467600"/>
              <a:gd name="connsiteY613" fmla="*/ 1654213 h 6858000"/>
              <a:gd name="connsiteX614" fmla="*/ 5293545 w 7467600"/>
              <a:gd name="connsiteY614" fmla="*/ 2072247 h 6858000"/>
              <a:gd name="connsiteX615" fmla="*/ 5294042 w 7467600"/>
              <a:gd name="connsiteY615" fmla="*/ 2065019 h 6858000"/>
              <a:gd name="connsiteX616" fmla="*/ 5171936 w 7467600"/>
              <a:gd name="connsiteY616" fmla="*/ 1647613 h 6858000"/>
              <a:gd name="connsiteX617" fmla="*/ 5009948 w 7467600"/>
              <a:gd name="connsiteY617" fmla="*/ 1273619 h 6858000"/>
              <a:gd name="connsiteX618" fmla="*/ 655236 w 7467600"/>
              <a:gd name="connsiteY618" fmla="*/ 1268632 h 6858000"/>
              <a:gd name="connsiteX619" fmla="*/ 839521 w 7467600"/>
              <a:gd name="connsiteY619" fmla="*/ 1685315 h 6858000"/>
              <a:gd name="connsiteX620" fmla="*/ 1109416 w 7467600"/>
              <a:gd name="connsiteY620" fmla="*/ 2061663 h 6858000"/>
              <a:gd name="connsiteX621" fmla="*/ 1298300 w 7467600"/>
              <a:gd name="connsiteY621" fmla="*/ 2247742 h 6858000"/>
              <a:gd name="connsiteX622" fmla="*/ 1125871 w 7467600"/>
              <a:gd name="connsiteY622" fmla="*/ 1989513 h 6858000"/>
              <a:gd name="connsiteX623" fmla="*/ 981574 w 7467600"/>
              <a:gd name="connsiteY623" fmla="*/ 1783157 h 6858000"/>
              <a:gd name="connsiteX624" fmla="*/ 922198 w 7467600"/>
              <a:gd name="connsiteY624" fmla="*/ 1677437 h 6858000"/>
              <a:gd name="connsiteX625" fmla="*/ 869293 w 7467600"/>
              <a:gd name="connsiteY625" fmla="*/ 1583214 h 6858000"/>
              <a:gd name="connsiteX626" fmla="*/ 751431 w 7467600"/>
              <a:gd name="connsiteY626" fmla="*/ 1405731 h 6858000"/>
              <a:gd name="connsiteX627" fmla="*/ 655236 w 7467600"/>
              <a:gd name="connsiteY627" fmla="*/ 1268632 h 6858000"/>
              <a:gd name="connsiteX628" fmla="*/ 6516292 w 7467600"/>
              <a:gd name="connsiteY628" fmla="*/ 1263064 h 6858000"/>
              <a:gd name="connsiteX629" fmla="*/ 5736320 w 7467600"/>
              <a:gd name="connsiteY629" fmla="*/ 1501803 h 6858000"/>
              <a:gd name="connsiteX630" fmla="*/ 6516292 w 7467600"/>
              <a:gd name="connsiteY630" fmla="*/ 1263064 h 6858000"/>
              <a:gd name="connsiteX631" fmla="*/ 291466 w 7467600"/>
              <a:gd name="connsiteY631" fmla="*/ 1250369 h 6858000"/>
              <a:gd name="connsiteX632" fmla="*/ 323180 w 7467600"/>
              <a:gd name="connsiteY632" fmla="*/ 1435283 h 6858000"/>
              <a:gd name="connsiteX633" fmla="*/ 349381 w 7467600"/>
              <a:gd name="connsiteY633" fmla="*/ 1875041 h 6858000"/>
              <a:gd name="connsiteX634" fmla="*/ 374363 w 7467600"/>
              <a:gd name="connsiteY634" fmla="*/ 1506494 h 6858000"/>
              <a:gd name="connsiteX635" fmla="*/ 302168 w 7467600"/>
              <a:gd name="connsiteY635" fmla="*/ 1274495 h 6858000"/>
              <a:gd name="connsiteX636" fmla="*/ 291466 w 7467600"/>
              <a:gd name="connsiteY636" fmla="*/ 1250369 h 6858000"/>
              <a:gd name="connsiteX637" fmla="*/ 678222 w 7467600"/>
              <a:gd name="connsiteY637" fmla="*/ 1248670 h 6858000"/>
              <a:gd name="connsiteX638" fmla="*/ 775536 w 7467600"/>
              <a:gd name="connsiteY638" fmla="*/ 1388015 h 6858000"/>
              <a:gd name="connsiteX639" fmla="*/ 894529 w 7467600"/>
              <a:gd name="connsiteY639" fmla="*/ 1567739 h 6858000"/>
              <a:gd name="connsiteX640" fmla="*/ 948000 w 7467600"/>
              <a:gd name="connsiteY640" fmla="*/ 1663088 h 6858000"/>
              <a:gd name="connsiteX641" fmla="*/ 1006812 w 7467600"/>
              <a:gd name="connsiteY641" fmla="*/ 1767683 h 6858000"/>
              <a:gd name="connsiteX642" fmla="*/ 1149133 w 7467600"/>
              <a:gd name="connsiteY642" fmla="*/ 1971513 h 6858000"/>
              <a:gd name="connsiteX643" fmla="*/ 1333952 w 7467600"/>
              <a:gd name="connsiteY643" fmla="*/ 2251620 h 6858000"/>
              <a:gd name="connsiteX644" fmla="*/ 1337329 w 7467600"/>
              <a:gd name="connsiteY644" fmla="*/ 2258350 h 6858000"/>
              <a:gd name="connsiteX645" fmla="*/ 1014726 w 7467600"/>
              <a:gd name="connsiteY645" fmla="*/ 1615556 h 6858000"/>
              <a:gd name="connsiteX646" fmla="*/ 678222 w 7467600"/>
              <a:gd name="connsiteY646" fmla="*/ 1248670 h 6858000"/>
              <a:gd name="connsiteX647" fmla="*/ 6691602 w 7467600"/>
              <a:gd name="connsiteY647" fmla="*/ 1140573 h 6858000"/>
              <a:gd name="connsiteX648" fmla="*/ 6571100 w 7467600"/>
              <a:gd name="connsiteY648" fmla="*/ 1183662 h 6858000"/>
              <a:gd name="connsiteX649" fmla="*/ 6241687 w 7467600"/>
              <a:gd name="connsiteY649" fmla="*/ 1257600 h 6858000"/>
              <a:gd name="connsiteX650" fmla="*/ 5693009 w 7467600"/>
              <a:gd name="connsiteY650" fmla="*/ 1478256 h 6858000"/>
              <a:gd name="connsiteX651" fmla="*/ 6548420 w 7467600"/>
              <a:gd name="connsiteY651" fmla="*/ 1214599 h 6858000"/>
              <a:gd name="connsiteX652" fmla="*/ 6605473 w 7467600"/>
              <a:gd name="connsiteY652" fmla="*/ 1184686 h 6858000"/>
              <a:gd name="connsiteX653" fmla="*/ 6691602 w 7467600"/>
              <a:gd name="connsiteY653" fmla="*/ 1140573 h 6858000"/>
              <a:gd name="connsiteX654" fmla="*/ 4002475 w 7467600"/>
              <a:gd name="connsiteY654" fmla="*/ 1037802 h 6858000"/>
              <a:gd name="connsiteX655" fmla="*/ 4000324 w 7467600"/>
              <a:gd name="connsiteY655" fmla="*/ 1039362 h 6858000"/>
              <a:gd name="connsiteX656" fmla="*/ 4002862 w 7467600"/>
              <a:gd name="connsiteY656" fmla="*/ 1042866 h 6858000"/>
              <a:gd name="connsiteX657" fmla="*/ 4002475 w 7467600"/>
              <a:gd name="connsiteY657" fmla="*/ 1037802 h 6858000"/>
              <a:gd name="connsiteX658" fmla="*/ 506322 w 7467600"/>
              <a:gd name="connsiteY658" fmla="*/ 1020997 h 6858000"/>
              <a:gd name="connsiteX659" fmla="*/ 533068 w 7467600"/>
              <a:gd name="connsiteY659" fmla="*/ 1029409 h 6858000"/>
              <a:gd name="connsiteX660" fmla="*/ 1232525 w 7467600"/>
              <a:gd name="connsiteY660" fmla="*/ 1804675 h 6858000"/>
              <a:gd name="connsiteX661" fmla="*/ 1388858 w 7467600"/>
              <a:gd name="connsiteY661" fmla="*/ 2368011 h 6858000"/>
              <a:gd name="connsiteX662" fmla="*/ 1384098 w 7467600"/>
              <a:gd name="connsiteY662" fmla="*/ 2378125 h 6858000"/>
              <a:gd name="connsiteX663" fmla="*/ 1425393 w 7467600"/>
              <a:gd name="connsiteY663" fmla="*/ 2589124 h 6858000"/>
              <a:gd name="connsiteX664" fmla="*/ 1424001 w 7467600"/>
              <a:gd name="connsiteY664" fmla="*/ 2597541 h 6858000"/>
              <a:gd name="connsiteX665" fmla="*/ 2152729 w 7467600"/>
              <a:gd name="connsiteY665" fmla="*/ 2864487 h 6858000"/>
              <a:gd name="connsiteX666" fmla="*/ 2020609 w 7467600"/>
              <a:gd name="connsiteY666" fmla="*/ 2539671 h 6858000"/>
              <a:gd name="connsiteX667" fmla="*/ 2018920 w 7467600"/>
              <a:gd name="connsiteY667" fmla="*/ 2536309 h 6858000"/>
              <a:gd name="connsiteX668" fmla="*/ 1342441 w 7467600"/>
              <a:gd name="connsiteY668" fmla="*/ 1173017 h 6858000"/>
              <a:gd name="connsiteX669" fmla="*/ 1367925 w 7467600"/>
              <a:gd name="connsiteY669" fmla="*/ 1135648 h 6858000"/>
              <a:gd name="connsiteX670" fmla="*/ 1771401 w 7467600"/>
              <a:gd name="connsiteY670" fmla="*/ 1806673 h 6858000"/>
              <a:gd name="connsiteX671" fmla="*/ 1972385 w 7467600"/>
              <a:gd name="connsiteY671" fmla="*/ 2198735 h 6858000"/>
              <a:gd name="connsiteX672" fmla="*/ 2040892 w 7467600"/>
              <a:gd name="connsiteY672" fmla="*/ 2405205 h 6858000"/>
              <a:gd name="connsiteX673" fmla="*/ 2131689 w 7467600"/>
              <a:gd name="connsiteY673" fmla="*/ 1936926 h 6858000"/>
              <a:gd name="connsiteX674" fmla="*/ 2454820 w 7467600"/>
              <a:gd name="connsiteY674" fmla="*/ 1248808 h 6858000"/>
              <a:gd name="connsiteX675" fmla="*/ 2492512 w 7467600"/>
              <a:gd name="connsiteY675" fmla="*/ 1302920 h 6858000"/>
              <a:gd name="connsiteX676" fmla="*/ 2081216 w 7467600"/>
              <a:gd name="connsiteY676" fmla="*/ 2527513 h 6858000"/>
              <a:gd name="connsiteX677" fmla="*/ 2081211 w 7467600"/>
              <a:gd name="connsiteY677" fmla="*/ 2528916 h 6858000"/>
              <a:gd name="connsiteX678" fmla="*/ 2199067 w 7467600"/>
              <a:gd name="connsiteY678" fmla="*/ 2884061 h 6858000"/>
              <a:gd name="connsiteX679" fmla="*/ 3192586 w 7467600"/>
              <a:gd name="connsiteY679" fmla="*/ 3411496 h 6858000"/>
              <a:gd name="connsiteX680" fmla="*/ 3182620 w 7467600"/>
              <a:gd name="connsiteY680" fmla="*/ 3483279 h 6858000"/>
              <a:gd name="connsiteX681" fmla="*/ 2435119 w 7467600"/>
              <a:gd name="connsiteY681" fmla="*/ 3080173 h 6858000"/>
              <a:gd name="connsiteX682" fmla="*/ 2410152 w 7467600"/>
              <a:gd name="connsiteY682" fmla="*/ 3063751 h 6858000"/>
              <a:gd name="connsiteX683" fmla="*/ 2408099 w 7467600"/>
              <a:gd name="connsiteY683" fmla="*/ 3064403 h 6858000"/>
              <a:gd name="connsiteX684" fmla="*/ 2407218 w 7467600"/>
              <a:gd name="connsiteY684" fmla="*/ 3070324 h 6858000"/>
              <a:gd name="connsiteX685" fmla="*/ 2380138 w 7467600"/>
              <a:gd name="connsiteY685" fmla="*/ 3099341 h 6858000"/>
              <a:gd name="connsiteX686" fmla="*/ 1765923 w 7467600"/>
              <a:gd name="connsiteY686" fmla="*/ 3581043 h 6858000"/>
              <a:gd name="connsiteX687" fmla="*/ 1702258 w 7467600"/>
              <a:gd name="connsiteY687" fmla="*/ 3612286 h 6858000"/>
              <a:gd name="connsiteX688" fmla="*/ 1538370 w 7467600"/>
              <a:gd name="connsiteY688" fmla="*/ 3811804 h 6858000"/>
              <a:gd name="connsiteX689" fmla="*/ 542867 w 7467600"/>
              <a:gd name="connsiteY689" fmla="*/ 4944092 h 6858000"/>
              <a:gd name="connsiteX690" fmla="*/ 515800 w 7467600"/>
              <a:gd name="connsiteY690" fmla="*/ 4862180 h 6858000"/>
              <a:gd name="connsiteX691" fmla="*/ 909145 w 7467600"/>
              <a:gd name="connsiteY691" fmla="*/ 4199225 h 6858000"/>
              <a:gd name="connsiteX692" fmla="*/ 1214067 w 7467600"/>
              <a:gd name="connsiteY692" fmla="*/ 3908561 h 6858000"/>
              <a:gd name="connsiteX693" fmla="*/ 640967 w 7467600"/>
              <a:gd name="connsiteY693" fmla="*/ 4105601 h 6858000"/>
              <a:gd name="connsiteX694" fmla="*/ 112563 w 7467600"/>
              <a:gd name="connsiteY694" fmla="*/ 4396952 h 6858000"/>
              <a:gd name="connsiteX695" fmla="*/ 0 w 7467600"/>
              <a:gd name="connsiteY695" fmla="*/ 4466006 h 6858000"/>
              <a:gd name="connsiteX696" fmla="*/ 0 w 7467600"/>
              <a:gd name="connsiteY696" fmla="*/ 4233763 h 6858000"/>
              <a:gd name="connsiteX697" fmla="*/ 36881 w 7467600"/>
              <a:gd name="connsiteY697" fmla="*/ 4200118 h 6858000"/>
              <a:gd name="connsiteX698" fmla="*/ 910534 w 7467600"/>
              <a:gd name="connsiteY698" fmla="*/ 3629753 h 6858000"/>
              <a:gd name="connsiteX699" fmla="*/ 1578717 w 7467600"/>
              <a:gd name="connsiteY699" fmla="*/ 3575982 h 6858000"/>
              <a:gd name="connsiteX700" fmla="*/ 2338780 w 7467600"/>
              <a:gd name="connsiteY700" fmla="*/ 3033725 h 6858000"/>
              <a:gd name="connsiteX701" fmla="*/ 1807991 w 7467600"/>
              <a:gd name="connsiteY701" fmla="*/ 2807184 h 6858000"/>
              <a:gd name="connsiteX702" fmla="*/ 1416358 w 7467600"/>
              <a:gd name="connsiteY702" fmla="*/ 3112571 h 6858000"/>
              <a:gd name="connsiteX703" fmla="*/ 939066 w 7467600"/>
              <a:gd name="connsiteY703" fmla="*/ 3378798 h 6858000"/>
              <a:gd name="connsiteX704" fmla="*/ 115099 w 7467600"/>
              <a:gd name="connsiteY704" fmla="*/ 3607650 h 6858000"/>
              <a:gd name="connsiteX705" fmla="*/ 97284 w 7467600"/>
              <a:gd name="connsiteY705" fmla="*/ 3520393 h 6858000"/>
              <a:gd name="connsiteX706" fmla="*/ 922050 w 7467600"/>
              <a:gd name="connsiteY706" fmla="*/ 3074867 h 6858000"/>
              <a:gd name="connsiteX707" fmla="*/ 1405265 w 7467600"/>
              <a:gd name="connsiteY707" fmla="*/ 3016319 h 6858000"/>
              <a:gd name="connsiteX708" fmla="*/ 1407512 w 7467600"/>
              <a:gd name="connsiteY708" fmla="*/ 3018001 h 6858000"/>
              <a:gd name="connsiteX709" fmla="*/ 1726266 w 7467600"/>
              <a:gd name="connsiteY709" fmla="*/ 2777274 h 6858000"/>
              <a:gd name="connsiteX710" fmla="*/ 625390 w 7467600"/>
              <a:gd name="connsiteY710" fmla="*/ 2514541 h 6858000"/>
              <a:gd name="connsiteX711" fmla="*/ 619799 w 7467600"/>
              <a:gd name="connsiteY711" fmla="*/ 2527180 h 6858000"/>
              <a:gd name="connsiteX712" fmla="*/ 310030 w 7467600"/>
              <a:gd name="connsiteY712" fmla="*/ 2771818 h 6858000"/>
              <a:gd name="connsiteX713" fmla="*/ 173877 w 7467600"/>
              <a:gd name="connsiteY713" fmla="*/ 2937056 h 6858000"/>
              <a:gd name="connsiteX714" fmla="*/ 77889 w 7467600"/>
              <a:gd name="connsiteY714" fmla="*/ 3138440 h 6858000"/>
              <a:gd name="connsiteX715" fmla="*/ 0 w 7467600"/>
              <a:gd name="connsiteY715" fmla="*/ 3271395 h 6858000"/>
              <a:gd name="connsiteX716" fmla="*/ 0 w 7467600"/>
              <a:gd name="connsiteY716" fmla="*/ 3153002 h 6858000"/>
              <a:gd name="connsiteX717" fmla="*/ 2386 w 7467600"/>
              <a:gd name="connsiteY717" fmla="*/ 3149203 h 6858000"/>
              <a:gd name="connsiteX718" fmla="*/ 89753 w 7467600"/>
              <a:gd name="connsiteY718" fmla="*/ 2987702 h 6858000"/>
              <a:gd name="connsiteX719" fmla="*/ 76869 w 7467600"/>
              <a:gd name="connsiteY719" fmla="*/ 3005404 h 6858000"/>
              <a:gd name="connsiteX720" fmla="*/ 32049 w 7467600"/>
              <a:gd name="connsiteY720" fmla="*/ 3065814 h 6858000"/>
              <a:gd name="connsiteX721" fmla="*/ 0 w 7467600"/>
              <a:gd name="connsiteY721" fmla="*/ 3108744 h 6858000"/>
              <a:gd name="connsiteX722" fmla="*/ 0 w 7467600"/>
              <a:gd name="connsiteY722" fmla="*/ 3058059 h 6858000"/>
              <a:gd name="connsiteX723" fmla="*/ 7610 w 7467600"/>
              <a:gd name="connsiteY723" fmla="*/ 3047889 h 6858000"/>
              <a:gd name="connsiteX724" fmla="*/ 52419 w 7467600"/>
              <a:gd name="connsiteY724" fmla="*/ 2987479 h 6858000"/>
              <a:gd name="connsiteX725" fmla="*/ 59142 w 7467600"/>
              <a:gd name="connsiteY725" fmla="*/ 2978488 h 6858000"/>
              <a:gd name="connsiteX726" fmla="*/ 0 w 7467600"/>
              <a:gd name="connsiteY726" fmla="*/ 3015334 h 6858000"/>
              <a:gd name="connsiteX727" fmla="*/ 0 w 7467600"/>
              <a:gd name="connsiteY727" fmla="*/ 2914286 h 6858000"/>
              <a:gd name="connsiteX728" fmla="*/ 36383 w 7467600"/>
              <a:gd name="connsiteY728" fmla="*/ 2901128 h 6858000"/>
              <a:gd name="connsiteX729" fmla="*/ 156329 w 7467600"/>
              <a:gd name="connsiteY729" fmla="*/ 2840533 h 6858000"/>
              <a:gd name="connsiteX730" fmla="*/ 358355 w 7467600"/>
              <a:gd name="connsiteY730" fmla="*/ 2620471 h 6858000"/>
              <a:gd name="connsiteX731" fmla="*/ 510577 w 7467600"/>
              <a:gd name="connsiteY731" fmla="*/ 2501244 h 6858000"/>
              <a:gd name="connsiteX732" fmla="*/ 211967 w 7467600"/>
              <a:gd name="connsiteY732" fmla="*/ 2479171 h 6858000"/>
              <a:gd name="connsiteX733" fmla="*/ 0 w 7467600"/>
              <a:gd name="connsiteY733" fmla="*/ 2476398 h 6858000"/>
              <a:gd name="connsiteX734" fmla="*/ 0 w 7467600"/>
              <a:gd name="connsiteY734" fmla="*/ 2389189 h 6858000"/>
              <a:gd name="connsiteX735" fmla="*/ 103062 w 7467600"/>
              <a:gd name="connsiteY735" fmla="*/ 2389518 h 6858000"/>
              <a:gd name="connsiteX736" fmla="*/ 510734 w 7467600"/>
              <a:gd name="connsiteY736" fmla="*/ 2416201 h 6858000"/>
              <a:gd name="connsiteX737" fmla="*/ 279257 w 7467600"/>
              <a:gd name="connsiteY737" fmla="*/ 2092102 h 6858000"/>
              <a:gd name="connsiteX738" fmla="*/ 65265 w 7467600"/>
              <a:gd name="connsiteY738" fmla="*/ 2006049 h 6858000"/>
              <a:gd name="connsiteX739" fmla="*/ 0 w 7467600"/>
              <a:gd name="connsiteY739" fmla="*/ 1982532 h 6858000"/>
              <a:gd name="connsiteX740" fmla="*/ 0 w 7467600"/>
              <a:gd name="connsiteY740" fmla="*/ 1912789 h 6858000"/>
              <a:gd name="connsiteX741" fmla="*/ 97460 w 7467600"/>
              <a:gd name="connsiteY741" fmla="*/ 1953725 h 6858000"/>
              <a:gd name="connsiteX742" fmla="*/ 221272 w 7467600"/>
              <a:gd name="connsiteY742" fmla="*/ 1980766 h 6858000"/>
              <a:gd name="connsiteX743" fmla="*/ 116765 w 7467600"/>
              <a:gd name="connsiteY743" fmla="*/ 1911033 h 6858000"/>
              <a:gd name="connsiteX744" fmla="*/ 16405 w 7467600"/>
              <a:gd name="connsiteY744" fmla="*/ 1803412 h 6858000"/>
              <a:gd name="connsiteX745" fmla="*/ 0 w 7467600"/>
              <a:gd name="connsiteY745" fmla="*/ 1784777 h 6858000"/>
              <a:gd name="connsiteX746" fmla="*/ 0 w 7467600"/>
              <a:gd name="connsiteY746" fmla="*/ 1740082 h 6858000"/>
              <a:gd name="connsiteX747" fmla="*/ 39394 w 7467600"/>
              <a:gd name="connsiteY747" fmla="*/ 1784856 h 6858000"/>
              <a:gd name="connsiteX748" fmla="*/ 135813 w 7467600"/>
              <a:gd name="connsiteY748" fmla="*/ 1888838 h 6858000"/>
              <a:gd name="connsiteX749" fmla="*/ 242575 w 7467600"/>
              <a:gd name="connsiteY749" fmla="*/ 1958841 h 6858000"/>
              <a:gd name="connsiteX750" fmla="*/ 82197 w 7467600"/>
              <a:gd name="connsiteY750" fmla="*/ 1754826 h 6858000"/>
              <a:gd name="connsiteX751" fmla="*/ 0 w 7467600"/>
              <a:gd name="connsiteY751" fmla="*/ 1679650 h 6858000"/>
              <a:gd name="connsiteX752" fmla="*/ 0 w 7467600"/>
              <a:gd name="connsiteY752" fmla="*/ 1602463 h 6858000"/>
              <a:gd name="connsiteX753" fmla="*/ 84689 w 7467600"/>
              <a:gd name="connsiteY753" fmla="*/ 1677442 h 6858000"/>
              <a:gd name="connsiteX754" fmla="*/ 298437 w 7467600"/>
              <a:gd name="connsiteY754" fmla="*/ 1968019 h 6858000"/>
              <a:gd name="connsiteX755" fmla="*/ 227269 w 7467600"/>
              <a:gd name="connsiteY755" fmla="*/ 1114064 h 6858000"/>
              <a:gd name="connsiteX756" fmla="*/ 248003 w 7467600"/>
              <a:gd name="connsiteY756" fmla="*/ 1089613 h 6858000"/>
              <a:gd name="connsiteX757" fmla="*/ 427020 w 7467600"/>
              <a:gd name="connsiteY757" fmla="*/ 1619803 h 6858000"/>
              <a:gd name="connsiteX758" fmla="*/ 340345 w 7467600"/>
              <a:gd name="connsiteY758" fmla="*/ 2027739 h 6858000"/>
              <a:gd name="connsiteX759" fmla="*/ 360865 w 7467600"/>
              <a:gd name="connsiteY759" fmla="*/ 2044827 h 6858000"/>
              <a:gd name="connsiteX760" fmla="*/ 560414 w 7467600"/>
              <a:gd name="connsiteY760" fmla="*/ 2421457 h 6858000"/>
              <a:gd name="connsiteX761" fmla="*/ 1359703 w 7467600"/>
              <a:gd name="connsiteY761" fmla="*/ 2578554 h 6858000"/>
              <a:gd name="connsiteX762" fmla="*/ 1359422 w 7467600"/>
              <a:gd name="connsiteY762" fmla="*/ 2577994 h 6858000"/>
              <a:gd name="connsiteX763" fmla="*/ 828701 w 7467600"/>
              <a:gd name="connsiteY763" fmla="*/ 1839520 h 6858000"/>
              <a:gd name="connsiteX764" fmla="*/ 494427 w 7467600"/>
              <a:gd name="connsiteY764" fmla="*/ 1092333 h 6858000"/>
              <a:gd name="connsiteX765" fmla="*/ 506322 w 7467600"/>
              <a:gd name="connsiteY765" fmla="*/ 1020997 h 6858000"/>
              <a:gd name="connsiteX766" fmla="*/ 4570198 w 7467600"/>
              <a:gd name="connsiteY766" fmla="*/ 978081 h 6858000"/>
              <a:gd name="connsiteX767" fmla="*/ 4523691 w 7467600"/>
              <a:gd name="connsiteY767" fmla="*/ 1127776 h 6858000"/>
              <a:gd name="connsiteX768" fmla="*/ 4509875 w 7467600"/>
              <a:gd name="connsiteY768" fmla="*/ 1167552 h 6858000"/>
              <a:gd name="connsiteX769" fmla="*/ 4478168 w 7467600"/>
              <a:gd name="connsiteY769" fmla="*/ 1260735 h 6858000"/>
              <a:gd name="connsiteX770" fmla="*/ 4409309 w 7467600"/>
              <a:gd name="connsiteY770" fmla="*/ 1666996 h 6858000"/>
              <a:gd name="connsiteX771" fmla="*/ 4370031 w 7467600"/>
              <a:gd name="connsiteY771" fmla="*/ 1955666 h 6858000"/>
              <a:gd name="connsiteX772" fmla="*/ 4570198 w 7467600"/>
              <a:gd name="connsiteY772" fmla="*/ 978081 h 6858000"/>
              <a:gd name="connsiteX773" fmla="*/ 4557898 w 7467600"/>
              <a:gd name="connsiteY773" fmla="*/ 900011 h 6858000"/>
              <a:gd name="connsiteX774" fmla="*/ 4344840 w 7467600"/>
              <a:gd name="connsiteY774" fmla="*/ 1922038 h 6858000"/>
              <a:gd name="connsiteX775" fmla="*/ 4378710 w 7467600"/>
              <a:gd name="connsiteY775" fmla="*/ 1665516 h 6858000"/>
              <a:gd name="connsiteX776" fmla="*/ 4448798 w 7467600"/>
              <a:gd name="connsiteY776" fmla="*/ 1253024 h 6858000"/>
              <a:gd name="connsiteX777" fmla="*/ 4480315 w 7467600"/>
              <a:gd name="connsiteY777" fmla="*/ 1158454 h 6858000"/>
              <a:gd name="connsiteX778" fmla="*/ 4494133 w 7467600"/>
              <a:gd name="connsiteY778" fmla="*/ 1118676 h 6858000"/>
              <a:gd name="connsiteX779" fmla="*/ 4557898 w 7467600"/>
              <a:gd name="connsiteY779" fmla="*/ 900011 h 6858000"/>
              <a:gd name="connsiteX780" fmla="*/ 5870151 w 7467600"/>
              <a:gd name="connsiteY780" fmla="*/ 898890 h 6858000"/>
              <a:gd name="connsiteX781" fmla="*/ 5861335 w 7467600"/>
              <a:gd name="connsiteY781" fmla="*/ 899177 h 6858000"/>
              <a:gd name="connsiteX782" fmla="*/ 5843702 w 7467600"/>
              <a:gd name="connsiteY782" fmla="*/ 899748 h 6858000"/>
              <a:gd name="connsiteX783" fmla="*/ 5651107 w 7467600"/>
              <a:gd name="connsiteY783" fmla="*/ 920306 h 6858000"/>
              <a:gd name="connsiteX784" fmla="*/ 5459407 w 7467600"/>
              <a:gd name="connsiteY784" fmla="*/ 940975 h 6858000"/>
              <a:gd name="connsiteX785" fmla="*/ 5374846 w 7467600"/>
              <a:gd name="connsiteY785" fmla="*/ 941988 h 6858000"/>
              <a:gd name="connsiteX786" fmla="*/ 5256105 w 7467600"/>
              <a:gd name="connsiteY786" fmla="*/ 945632 h 6858000"/>
              <a:gd name="connsiteX787" fmla="*/ 5107071 w 7467600"/>
              <a:gd name="connsiteY787" fmla="*/ 969720 h 6858000"/>
              <a:gd name="connsiteX788" fmla="*/ 4998681 w 7467600"/>
              <a:gd name="connsiteY788" fmla="*/ 988771 h 6858000"/>
              <a:gd name="connsiteX789" fmla="*/ 5870151 w 7467600"/>
              <a:gd name="connsiteY789" fmla="*/ 898890 h 6858000"/>
              <a:gd name="connsiteX790" fmla="*/ 5504425 w 7467600"/>
              <a:gd name="connsiteY790" fmla="*/ 848067 h 6858000"/>
              <a:gd name="connsiteX791" fmla="*/ 4968849 w 7467600"/>
              <a:gd name="connsiteY791" fmla="*/ 962318 h 6858000"/>
              <a:gd name="connsiteX792" fmla="*/ 5104039 w 7467600"/>
              <a:gd name="connsiteY792" fmla="*/ 940634 h 6858000"/>
              <a:gd name="connsiteX793" fmla="*/ 5256311 w 7467600"/>
              <a:gd name="connsiteY793" fmla="*/ 916490 h 6858000"/>
              <a:gd name="connsiteX794" fmla="*/ 5377381 w 7467600"/>
              <a:gd name="connsiteY794" fmla="*/ 912671 h 6858000"/>
              <a:gd name="connsiteX795" fmla="*/ 5460148 w 7467600"/>
              <a:gd name="connsiteY795" fmla="*/ 911442 h 6858000"/>
              <a:gd name="connsiteX796" fmla="*/ 5648971 w 7467600"/>
              <a:gd name="connsiteY796" fmla="*/ 891331 h 6858000"/>
              <a:gd name="connsiteX797" fmla="*/ 5844807 w 7467600"/>
              <a:gd name="connsiteY797" fmla="*/ 870718 h 6858000"/>
              <a:gd name="connsiteX798" fmla="*/ 5862975 w 7467600"/>
              <a:gd name="connsiteY798" fmla="*/ 869756 h 6858000"/>
              <a:gd name="connsiteX799" fmla="*/ 5920887 w 7467600"/>
              <a:gd name="connsiteY799" fmla="*/ 865929 h 6858000"/>
              <a:gd name="connsiteX800" fmla="*/ 5504425 w 7467600"/>
              <a:gd name="connsiteY800" fmla="*/ 848067 h 6858000"/>
              <a:gd name="connsiteX801" fmla="*/ 3607114 w 7467600"/>
              <a:gd name="connsiteY801" fmla="*/ 467441 h 6858000"/>
              <a:gd name="connsiteX802" fmla="*/ 3296242 w 7467600"/>
              <a:gd name="connsiteY802" fmla="*/ 807991 h 6858000"/>
              <a:gd name="connsiteX803" fmla="*/ 3174674 w 7467600"/>
              <a:gd name="connsiteY803" fmla="*/ 919759 h 6858000"/>
              <a:gd name="connsiteX804" fmla="*/ 3042978 w 7467600"/>
              <a:gd name="connsiteY804" fmla="*/ 1054894 h 6858000"/>
              <a:gd name="connsiteX805" fmla="*/ 2968914 w 7467600"/>
              <a:gd name="connsiteY805" fmla="*/ 1133756 h 6858000"/>
              <a:gd name="connsiteX806" fmla="*/ 3103823 w 7467600"/>
              <a:gd name="connsiteY806" fmla="*/ 1026814 h 6858000"/>
              <a:gd name="connsiteX807" fmla="*/ 3607114 w 7467600"/>
              <a:gd name="connsiteY807" fmla="*/ 467441 h 6858000"/>
              <a:gd name="connsiteX808" fmla="*/ 3744487 w 7467600"/>
              <a:gd name="connsiteY808" fmla="*/ 383136 h 6858000"/>
              <a:gd name="connsiteX809" fmla="*/ 3970213 w 7467600"/>
              <a:gd name="connsiteY809" fmla="*/ 995559 h 6858000"/>
              <a:gd name="connsiteX810" fmla="*/ 3744487 w 7467600"/>
              <a:gd name="connsiteY810" fmla="*/ 383136 h 6858000"/>
              <a:gd name="connsiteX811" fmla="*/ 3624562 w 7467600"/>
              <a:gd name="connsiteY811" fmla="*/ 367041 h 6858000"/>
              <a:gd name="connsiteX812" fmla="*/ 3489712 w 7467600"/>
              <a:gd name="connsiteY812" fmla="*/ 485386 h 6858000"/>
              <a:gd name="connsiteX813" fmla="*/ 3182994 w 7467600"/>
              <a:gd name="connsiteY813" fmla="*/ 828265 h 6858000"/>
              <a:gd name="connsiteX814" fmla="*/ 2892114 w 7467600"/>
              <a:gd name="connsiteY814" fmla="*/ 1172635 h 6858000"/>
              <a:gd name="connsiteX815" fmla="*/ 3021459 w 7467600"/>
              <a:gd name="connsiteY815" fmla="*/ 1035385 h 6858000"/>
              <a:gd name="connsiteX816" fmla="*/ 3153873 w 7467600"/>
              <a:gd name="connsiteY816" fmla="*/ 898971 h 6858000"/>
              <a:gd name="connsiteX817" fmla="*/ 3276511 w 7467600"/>
              <a:gd name="connsiteY817" fmla="*/ 786423 h 6858000"/>
              <a:gd name="connsiteX818" fmla="*/ 3584154 w 7467600"/>
              <a:gd name="connsiteY818" fmla="*/ 448218 h 6858000"/>
              <a:gd name="connsiteX819" fmla="*/ 3624562 w 7467600"/>
              <a:gd name="connsiteY819" fmla="*/ 367041 h 6858000"/>
              <a:gd name="connsiteX820" fmla="*/ 3766672 w 7467600"/>
              <a:gd name="connsiteY820" fmla="*/ 359429 h 6858000"/>
              <a:gd name="connsiteX821" fmla="*/ 3996338 w 7467600"/>
              <a:gd name="connsiteY821" fmla="*/ 968237 h 6858000"/>
              <a:gd name="connsiteX822" fmla="*/ 3766672 w 7467600"/>
              <a:gd name="connsiteY822" fmla="*/ 359429 h 6858000"/>
              <a:gd name="connsiteX823" fmla="*/ 5805386 w 7467600"/>
              <a:gd name="connsiteY823" fmla="*/ 239240 h 6858000"/>
              <a:gd name="connsiteX824" fmla="*/ 5736947 w 7467600"/>
              <a:gd name="connsiteY824" fmla="*/ 261367 h 6858000"/>
              <a:gd name="connsiteX825" fmla="*/ 5427012 w 7467600"/>
              <a:gd name="connsiteY825" fmla="*/ 311272 h 6858000"/>
              <a:gd name="connsiteX826" fmla="*/ 5147818 w 7467600"/>
              <a:gd name="connsiteY826" fmla="*/ 322112 h 6858000"/>
              <a:gd name="connsiteX827" fmla="*/ 5060854 w 7467600"/>
              <a:gd name="connsiteY827" fmla="*/ 311882 h 6858000"/>
              <a:gd name="connsiteX828" fmla="*/ 4945989 w 7467600"/>
              <a:gd name="connsiteY828" fmla="*/ 300516 h 6858000"/>
              <a:gd name="connsiteX829" fmla="*/ 5410479 w 7467600"/>
              <a:gd name="connsiteY829" fmla="*/ 348434 h 6858000"/>
              <a:gd name="connsiteX830" fmla="*/ 5805386 w 7467600"/>
              <a:gd name="connsiteY830" fmla="*/ 239240 h 6858000"/>
              <a:gd name="connsiteX831" fmla="*/ 5905192 w 7467600"/>
              <a:gd name="connsiteY831" fmla="*/ 163079 h 6858000"/>
              <a:gd name="connsiteX832" fmla="*/ 5865655 w 7467600"/>
              <a:gd name="connsiteY832" fmla="*/ 171901 h 6858000"/>
              <a:gd name="connsiteX833" fmla="*/ 5259740 w 7467600"/>
              <a:gd name="connsiteY833" fmla="*/ 257013 h 6858000"/>
              <a:gd name="connsiteX834" fmla="*/ 5208466 w 7467600"/>
              <a:gd name="connsiteY834" fmla="*/ 257550 h 6858000"/>
              <a:gd name="connsiteX835" fmla="*/ 4980204 w 7467600"/>
              <a:gd name="connsiteY835" fmla="*/ 271903 h 6858000"/>
              <a:gd name="connsiteX836" fmla="*/ 5068068 w 7467600"/>
              <a:gd name="connsiteY836" fmla="*/ 282244 h 6858000"/>
              <a:gd name="connsiteX837" fmla="*/ 5153231 w 7467600"/>
              <a:gd name="connsiteY837" fmla="*/ 292240 h 6858000"/>
              <a:gd name="connsiteX838" fmla="*/ 5426491 w 7467600"/>
              <a:gd name="connsiteY838" fmla="*/ 281128 h 6858000"/>
              <a:gd name="connsiteX839" fmla="*/ 5731212 w 7467600"/>
              <a:gd name="connsiteY839" fmla="*/ 231951 h 6858000"/>
              <a:gd name="connsiteX840" fmla="*/ 5905192 w 7467600"/>
              <a:gd name="connsiteY840" fmla="*/ 163079 h 6858000"/>
              <a:gd name="connsiteX841" fmla="*/ 5944437 w 7467600"/>
              <a:gd name="connsiteY841" fmla="*/ 113829 h 6858000"/>
              <a:gd name="connsiteX842" fmla="*/ 5825032 w 7467600"/>
              <a:gd name="connsiteY842" fmla="*/ 146405 h 6858000"/>
              <a:gd name="connsiteX843" fmla="*/ 4955599 w 7467600"/>
              <a:gd name="connsiteY843" fmla="*/ 247008 h 6858000"/>
              <a:gd name="connsiteX844" fmla="*/ 5210104 w 7467600"/>
              <a:gd name="connsiteY844" fmla="*/ 228123 h 6858000"/>
              <a:gd name="connsiteX845" fmla="*/ 5261015 w 7467600"/>
              <a:gd name="connsiteY845" fmla="*/ 227087 h 6858000"/>
              <a:gd name="connsiteX846" fmla="*/ 5861181 w 7467600"/>
              <a:gd name="connsiteY846" fmla="*/ 143093 h 6858000"/>
              <a:gd name="connsiteX847" fmla="*/ 5961252 w 7467600"/>
              <a:gd name="connsiteY847" fmla="*/ 114820 h 6858000"/>
              <a:gd name="connsiteX848" fmla="*/ 5944437 w 7467600"/>
              <a:gd name="connsiteY848" fmla="*/ 113829 h 6858000"/>
              <a:gd name="connsiteX849" fmla="*/ 3882765 w 7467600"/>
              <a:gd name="connsiteY849" fmla="*/ 0 h 6858000"/>
              <a:gd name="connsiteX850" fmla="*/ 3995099 w 7467600"/>
              <a:gd name="connsiteY850" fmla="*/ 0 h 6858000"/>
              <a:gd name="connsiteX851" fmla="*/ 4163818 w 7467600"/>
              <a:gd name="connsiteY851" fmla="*/ 234104 h 6858000"/>
              <a:gd name="connsiteX852" fmla="*/ 4172099 w 7467600"/>
              <a:gd name="connsiteY852" fmla="*/ 234207 h 6858000"/>
              <a:gd name="connsiteX853" fmla="*/ 4784282 w 7467600"/>
              <a:gd name="connsiteY853" fmla="*/ 276561 h 6858000"/>
              <a:gd name="connsiteX854" fmla="*/ 4801687 w 7467600"/>
              <a:gd name="connsiteY854" fmla="*/ 267764 h 6858000"/>
              <a:gd name="connsiteX855" fmla="*/ 6082788 w 7467600"/>
              <a:gd name="connsiteY855" fmla="*/ 64119 h 6858000"/>
              <a:gd name="connsiteX856" fmla="*/ 6099442 w 7467600"/>
              <a:gd name="connsiteY856" fmla="*/ 82568 h 6858000"/>
              <a:gd name="connsiteX857" fmla="*/ 4804137 w 7467600"/>
              <a:gd name="connsiteY857" fmla="*/ 320931 h 6858000"/>
              <a:gd name="connsiteX858" fmla="*/ 4227047 w 7467600"/>
              <a:gd name="connsiteY858" fmla="*/ 313415 h 6858000"/>
              <a:gd name="connsiteX859" fmla="*/ 4346041 w 7467600"/>
              <a:gd name="connsiteY859" fmla="*/ 456086 h 6858000"/>
              <a:gd name="connsiteX860" fmla="*/ 4870967 w 7467600"/>
              <a:gd name="connsiteY860" fmla="*/ 963061 h 6858000"/>
              <a:gd name="connsiteX861" fmla="*/ 4889647 w 7467600"/>
              <a:gd name="connsiteY861" fmla="*/ 957147 h 6858000"/>
              <a:gd name="connsiteX862" fmla="*/ 5422504 w 7467600"/>
              <a:gd name="connsiteY862" fmla="*/ 805191 h 6858000"/>
              <a:gd name="connsiteX863" fmla="*/ 6087656 w 7467600"/>
              <a:gd name="connsiteY863" fmla="*/ 826703 h 6858000"/>
              <a:gd name="connsiteX864" fmla="*/ 6058717 w 7467600"/>
              <a:gd name="connsiteY864" fmla="*/ 865992 h 6858000"/>
              <a:gd name="connsiteX865" fmla="*/ 4974153 w 7467600"/>
              <a:gd name="connsiteY865" fmla="*/ 1045456 h 6858000"/>
              <a:gd name="connsiteX866" fmla="*/ 5627835 w 7467600"/>
              <a:gd name="connsiteY866" fmla="*/ 1472077 h 6858000"/>
              <a:gd name="connsiteX867" fmla="*/ 5629817 w 7467600"/>
              <a:gd name="connsiteY867" fmla="*/ 1471412 h 6858000"/>
              <a:gd name="connsiteX868" fmla="*/ 5634124 w 7467600"/>
              <a:gd name="connsiteY868" fmla="*/ 1470572 h 6858000"/>
              <a:gd name="connsiteX869" fmla="*/ 5755832 w 7467600"/>
              <a:gd name="connsiteY869" fmla="*/ 1383886 h 6858000"/>
              <a:gd name="connsiteX870" fmla="*/ 6014186 w 7467600"/>
              <a:gd name="connsiteY870" fmla="*/ 1279799 h 6858000"/>
              <a:gd name="connsiteX871" fmla="*/ 6901619 w 7467600"/>
              <a:gd name="connsiteY871" fmla="*/ 1047874 h 6858000"/>
              <a:gd name="connsiteX872" fmla="*/ 6931566 w 7467600"/>
              <a:gd name="connsiteY872" fmla="*/ 1062034 h 6858000"/>
              <a:gd name="connsiteX873" fmla="*/ 5790982 w 7467600"/>
              <a:gd name="connsiteY873" fmla="*/ 1561380 h 6858000"/>
              <a:gd name="connsiteX874" fmla="*/ 6188971 w 7467600"/>
              <a:gd name="connsiteY874" fmla="*/ 1755168 h 6858000"/>
              <a:gd name="connsiteX875" fmla="*/ 6202446 w 7467600"/>
              <a:gd name="connsiteY875" fmla="*/ 1752268 h 6858000"/>
              <a:gd name="connsiteX876" fmla="*/ 7179560 w 7467600"/>
              <a:gd name="connsiteY876" fmla="*/ 1467551 h 6858000"/>
              <a:gd name="connsiteX877" fmla="*/ 7158730 w 7467600"/>
              <a:gd name="connsiteY877" fmla="*/ 1507835 h 6858000"/>
              <a:gd name="connsiteX878" fmla="*/ 6326959 w 7467600"/>
              <a:gd name="connsiteY878" fmla="*/ 1817686 h 6858000"/>
              <a:gd name="connsiteX879" fmla="*/ 6537433 w 7467600"/>
              <a:gd name="connsiteY879" fmla="*/ 1907790 h 6858000"/>
              <a:gd name="connsiteX880" fmla="*/ 6550221 w 7467600"/>
              <a:gd name="connsiteY880" fmla="*/ 1910729 h 6858000"/>
              <a:gd name="connsiteX881" fmla="*/ 6964438 w 7467600"/>
              <a:gd name="connsiteY881" fmla="*/ 2209505 h 6858000"/>
              <a:gd name="connsiteX882" fmla="*/ 7367862 w 7467600"/>
              <a:gd name="connsiteY882" fmla="*/ 2806833 h 6858000"/>
              <a:gd name="connsiteX883" fmla="*/ 7364329 w 7467600"/>
              <a:gd name="connsiteY883" fmla="*/ 2826907 h 6858000"/>
              <a:gd name="connsiteX884" fmla="*/ 7290545 w 7467600"/>
              <a:gd name="connsiteY884" fmla="*/ 2850663 h 6858000"/>
              <a:gd name="connsiteX885" fmla="*/ 6472036 w 7467600"/>
              <a:gd name="connsiteY885" fmla="*/ 1959003 h 6858000"/>
              <a:gd name="connsiteX886" fmla="*/ 5792897 w 7467600"/>
              <a:gd name="connsiteY886" fmla="*/ 1647747 h 6858000"/>
              <a:gd name="connsiteX887" fmla="*/ 5842751 w 7467600"/>
              <a:gd name="connsiteY887" fmla="*/ 1816112 h 6858000"/>
              <a:gd name="connsiteX888" fmla="*/ 5847424 w 7467600"/>
              <a:gd name="connsiteY888" fmla="*/ 1815776 h 6858000"/>
              <a:gd name="connsiteX889" fmla="*/ 6399821 w 7467600"/>
              <a:gd name="connsiteY889" fmla="*/ 2344799 h 6858000"/>
              <a:gd name="connsiteX890" fmla="*/ 6323232 w 7467600"/>
              <a:gd name="connsiteY890" fmla="*/ 2389634 h 6858000"/>
              <a:gd name="connsiteX891" fmla="*/ 5942958 w 7467600"/>
              <a:gd name="connsiteY891" fmla="*/ 2077708 h 6858000"/>
              <a:gd name="connsiteX892" fmla="*/ 5921559 w 7467600"/>
              <a:gd name="connsiteY892" fmla="*/ 2378596 h 6858000"/>
              <a:gd name="connsiteX893" fmla="*/ 5817651 w 7467600"/>
              <a:gd name="connsiteY893" fmla="*/ 3023919 h 6858000"/>
              <a:gd name="connsiteX894" fmla="*/ 5729634 w 7467600"/>
              <a:gd name="connsiteY894" fmla="*/ 3051849 h 6858000"/>
              <a:gd name="connsiteX895" fmla="*/ 5611018 w 7467600"/>
              <a:gd name="connsiteY895" fmla="*/ 2316769 h 6858000"/>
              <a:gd name="connsiteX896" fmla="*/ 5687608 w 7467600"/>
              <a:gd name="connsiteY896" fmla="*/ 2039972 h 6858000"/>
              <a:gd name="connsiteX897" fmla="*/ 5657554 w 7467600"/>
              <a:gd name="connsiteY897" fmla="*/ 1576445 h 6858000"/>
              <a:gd name="connsiteX898" fmla="*/ 5150475 w 7467600"/>
              <a:gd name="connsiteY898" fmla="*/ 1274012 h 6858000"/>
              <a:gd name="connsiteX899" fmla="*/ 5349142 w 7467600"/>
              <a:gd name="connsiteY899" fmla="*/ 2204405 h 6858000"/>
              <a:gd name="connsiteX900" fmla="*/ 5262214 w 7467600"/>
              <a:gd name="connsiteY900" fmla="*/ 2233836 h 6858000"/>
              <a:gd name="connsiteX901" fmla="*/ 4981539 w 7467600"/>
              <a:gd name="connsiteY901" fmla="*/ 1542201 h 6858000"/>
              <a:gd name="connsiteX902" fmla="*/ 4958461 w 7467600"/>
              <a:gd name="connsiteY902" fmla="*/ 1136957 h 6858000"/>
              <a:gd name="connsiteX903" fmla="*/ 4655015 w 7467600"/>
              <a:gd name="connsiteY903" fmla="*/ 891426 h 6858000"/>
              <a:gd name="connsiteX904" fmla="*/ 4348002 w 7467600"/>
              <a:gd name="connsiteY904" fmla="*/ 2205895 h 6858000"/>
              <a:gd name="connsiteX905" fmla="*/ 4262250 w 7467600"/>
              <a:gd name="connsiteY905" fmla="*/ 2219972 h 6858000"/>
              <a:gd name="connsiteX906" fmla="*/ 4550611 w 7467600"/>
              <a:gd name="connsiteY906" fmla="*/ 817540 h 6858000"/>
              <a:gd name="connsiteX907" fmla="*/ 4564418 w 7467600"/>
              <a:gd name="connsiteY907" fmla="*/ 808293 h 6858000"/>
              <a:gd name="connsiteX908" fmla="*/ 4266388 w 7467600"/>
              <a:gd name="connsiteY908" fmla="*/ 500083 h 6858000"/>
              <a:gd name="connsiteX909" fmla="*/ 4032842 w 7467600"/>
              <a:gd name="connsiteY909" fmla="*/ 211809 h 6858000"/>
              <a:gd name="connsiteX910" fmla="*/ 3882765 w 7467600"/>
              <a:gd name="connsiteY910" fmla="*/ 0 h 6858000"/>
              <a:gd name="connsiteX911" fmla="*/ 3721337 w 7467600"/>
              <a:gd name="connsiteY911" fmla="*/ 0 h 6858000"/>
              <a:gd name="connsiteX912" fmla="*/ 3797544 w 7467600"/>
              <a:gd name="connsiteY912" fmla="*/ 0 h 6858000"/>
              <a:gd name="connsiteX913" fmla="*/ 3775734 w 7467600"/>
              <a:gd name="connsiteY913" fmla="*/ 95131 h 6858000"/>
              <a:gd name="connsiteX914" fmla="*/ 3724807 w 7467600"/>
              <a:gd name="connsiteY914" fmla="*/ 272257 h 6858000"/>
              <a:gd name="connsiteX915" fmla="*/ 3726844 w 7467600"/>
              <a:gd name="connsiteY915" fmla="*/ 282988 h 6858000"/>
              <a:gd name="connsiteX916" fmla="*/ 3742664 w 7467600"/>
              <a:gd name="connsiteY916" fmla="*/ 279918 h 6858000"/>
              <a:gd name="connsiteX917" fmla="*/ 4103910 w 7467600"/>
              <a:gd name="connsiteY917" fmla="*/ 1161917 h 6858000"/>
              <a:gd name="connsiteX918" fmla="*/ 4020269 w 7467600"/>
              <a:gd name="connsiteY918" fmla="*/ 1200406 h 6858000"/>
              <a:gd name="connsiteX919" fmla="*/ 3674882 w 7467600"/>
              <a:gd name="connsiteY919" fmla="*/ 488524 h 6858000"/>
              <a:gd name="connsiteX920" fmla="*/ 3132682 w 7467600"/>
              <a:gd name="connsiteY920" fmla="*/ 1072284 h 6858000"/>
              <a:gd name="connsiteX921" fmla="*/ 2716346 w 7467600"/>
              <a:gd name="connsiteY921" fmla="*/ 1276376 h 6858000"/>
              <a:gd name="connsiteX922" fmla="*/ 2716772 w 7467600"/>
              <a:gd name="connsiteY922" fmla="*/ 1255462 h 6858000"/>
              <a:gd name="connsiteX923" fmla="*/ 3471096 w 7467600"/>
              <a:gd name="connsiteY923" fmla="*/ 437072 h 6858000"/>
              <a:gd name="connsiteX924" fmla="*/ 3639057 w 7467600"/>
              <a:gd name="connsiteY924" fmla="*/ 286334 h 6858000"/>
              <a:gd name="connsiteX925" fmla="*/ 3640309 w 7467600"/>
              <a:gd name="connsiteY925" fmla="*/ 284664 h 6858000"/>
              <a:gd name="connsiteX926" fmla="*/ 3646022 w 7467600"/>
              <a:gd name="connsiteY926" fmla="*/ 276711 h 6858000"/>
              <a:gd name="connsiteX927" fmla="*/ 3707943 w 7467600"/>
              <a:gd name="connsiteY927" fmla="*/ 65958 h 6858000"/>
              <a:gd name="connsiteX928" fmla="*/ 3721337 w 7467600"/>
              <a:gd name="connsiteY928" fmla="*/ 0 h 6858000"/>
              <a:gd name="connsiteX929" fmla="*/ 2867960 w 7467600"/>
              <a:gd name="connsiteY929" fmla="*/ 0 h 6858000"/>
              <a:gd name="connsiteX930" fmla="*/ 2926351 w 7467600"/>
              <a:gd name="connsiteY930" fmla="*/ 0 h 6858000"/>
              <a:gd name="connsiteX931" fmla="*/ 2902823 w 7467600"/>
              <a:gd name="connsiteY931" fmla="*/ 262929 h 6858000"/>
              <a:gd name="connsiteX932" fmla="*/ 2940663 w 7467600"/>
              <a:gd name="connsiteY932" fmla="*/ 140884 h 6858000"/>
              <a:gd name="connsiteX933" fmla="*/ 2947039 w 7467600"/>
              <a:gd name="connsiteY933" fmla="*/ 122524 h 6858000"/>
              <a:gd name="connsiteX934" fmla="*/ 2984316 w 7467600"/>
              <a:gd name="connsiteY934" fmla="*/ 0 h 6858000"/>
              <a:gd name="connsiteX935" fmla="*/ 3016114 w 7467600"/>
              <a:gd name="connsiteY935" fmla="*/ 0 h 6858000"/>
              <a:gd name="connsiteX936" fmla="*/ 2979949 w 7467600"/>
              <a:gd name="connsiteY936" fmla="*/ 119274 h 6858000"/>
              <a:gd name="connsiteX937" fmla="*/ 3023879 w 7467600"/>
              <a:gd name="connsiteY937" fmla="*/ 0 h 6858000"/>
              <a:gd name="connsiteX938" fmla="*/ 3105400 w 7467600"/>
              <a:gd name="connsiteY938" fmla="*/ 0 h 6858000"/>
              <a:gd name="connsiteX939" fmla="*/ 3094669 w 7467600"/>
              <a:gd name="connsiteY939" fmla="*/ 30308 h 6858000"/>
              <a:gd name="connsiteX940" fmla="*/ 2901945 w 7467600"/>
              <a:gd name="connsiteY940" fmla="*/ 466538 h 6858000"/>
              <a:gd name="connsiteX941" fmla="*/ 2815209 w 7467600"/>
              <a:gd name="connsiteY941" fmla="*/ 497361 h 6858000"/>
              <a:gd name="connsiteX942" fmla="*/ 2844845 w 7467600"/>
              <a:gd name="connsiteY942" fmla="*/ 127638 h 6858000"/>
              <a:gd name="connsiteX943" fmla="*/ 2867960 w 7467600"/>
              <a:gd name="connsiteY943" fmla="*/ 0 h 6858000"/>
              <a:gd name="connsiteX944" fmla="*/ 1057230 w 7467600"/>
              <a:gd name="connsiteY944" fmla="*/ 0 h 6858000"/>
              <a:gd name="connsiteX945" fmla="*/ 1111003 w 7467600"/>
              <a:gd name="connsiteY945" fmla="*/ 0 h 6858000"/>
              <a:gd name="connsiteX946" fmla="*/ 1125553 w 7467600"/>
              <a:gd name="connsiteY946" fmla="*/ 52588 h 6858000"/>
              <a:gd name="connsiteX947" fmla="*/ 1304276 w 7467600"/>
              <a:gd name="connsiteY947" fmla="*/ 476275 h 6858000"/>
              <a:gd name="connsiteX948" fmla="*/ 1492066 w 7467600"/>
              <a:gd name="connsiteY948" fmla="*/ 886333 h 6858000"/>
              <a:gd name="connsiteX949" fmla="*/ 1423698 w 7467600"/>
              <a:gd name="connsiteY949" fmla="*/ 710817 h 6858000"/>
              <a:gd name="connsiteX950" fmla="*/ 1357609 w 7467600"/>
              <a:gd name="connsiteY950" fmla="*/ 532892 h 6858000"/>
              <a:gd name="connsiteX951" fmla="*/ 1309550 w 7467600"/>
              <a:gd name="connsiteY951" fmla="*/ 374031 h 6858000"/>
              <a:gd name="connsiteX952" fmla="*/ 1193673 w 7467600"/>
              <a:gd name="connsiteY952" fmla="*/ 49533 h 6858000"/>
              <a:gd name="connsiteX953" fmla="*/ 1164391 w 7467600"/>
              <a:gd name="connsiteY953" fmla="*/ 0 h 6858000"/>
              <a:gd name="connsiteX954" fmla="*/ 1200666 w 7467600"/>
              <a:gd name="connsiteY954" fmla="*/ 0 h 6858000"/>
              <a:gd name="connsiteX955" fmla="*/ 1223408 w 7467600"/>
              <a:gd name="connsiteY955" fmla="*/ 38996 h 6858000"/>
              <a:gd name="connsiteX956" fmla="*/ 1339635 w 7467600"/>
              <a:gd name="connsiteY956" fmla="*/ 365517 h 6858000"/>
              <a:gd name="connsiteX957" fmla="*/ 1387469 w 7467600"/>
              <a:gd name="connsiteY957" fmla="*/ 523079 h 6858000"/>
              <a:gd name="connsiteX958" fmla="*/ 1452685 w 7467600"/>
              <a:gd name="connsiteY958" fmla="*/ 699806 h 6858000"/>
              <a:gd name="connsiteX959" fmla="*/ 1492092 w 7467600"/>
              <a:gd name="connsiteY959" fmla="*/ 800424 h 6858000"/>
              <a:gd name="connsiteX960" fmla="*/ 1455302 w 7467600"/>
              <a:gd name="connsiteY960" fmla="*/ 632913 h 6858000"/>
              <a:gd name="connsiteX961" fmla="*/ 1222336 w 7467600"/>
              <a:gd name="connsiteY961" fmla="*/ 9480 h 6858000"/>
              <a:gd name="connsiteX962" fmla="*/ 1214634 w 7467600"/>
              <a:gd name="connsiteY962" fmla="*/ 0 h 6858000"/>
              <a:gd name="connsiteX963" fmla="*/ 1289827 w 7467600"/>
              <a:gd name="connsiteY963" fmla="*/ 0 h 6858000"/>
              <a:gd name="connsiteX964" fmla="*/ 1321076 w 7467600"/>
              <a:gd name="connsiteY964" fmla="*/ 59722 h 6858000"/>
              <a:gd name="connsiteX965" fmla="*/ 1512579 w 7467600"/>
              <a:gd name="connsiteY965" fmla="*/ 626441 h 6858000"/>
              <a:gd name="connsiteX966" fmla="*/ 1506076 w 7467600"/>
              <a:gd name="connsiteY966" fmla="*/ 1089289 h 6858000"/>
              <a:gd name="connsiteX967" fmla="*/ 1486346 w 7467600"/>
              <a:gd name="connsiteY967" fmla="*/ 1079919 h 6858000"/>
              <a:gd name="connsiteX968" fmla="*/ 1070511 w 7467600"/>
              <a:gd name="connsiteY968" fmla="*/ 48609 h 6858000"/>
              <a:gd name="connsiteX969" fmla="*/ 1057230 w 7467600"/>
              <a:gd name="connsiteY969" fmla="*/ 0 h 6858000"/>
              <a:gd name="connsiteX970" fmla="*/ 43151 w 7467600"/>
              <a:gd name="connsiteY970" fmla="*/ 0 h 6858000"/>
              <a:gd name="connsiteX971" fmla="*/ 95283 w 7467600"/>
              <a:gd name="connsiteY971" fmla="*/ 0 h 6858000"/>
              <a:gd name="connsiteX972" fmla="*/ 300708 w 7467600"/>
              <a:gd name="connsiteY972" fmla="*/ 154571 h 6858000"/>
              <a:gd name="connsiteX973" fmla="*/ 530414 w 7467600"/>
              <a:gd name="connsiteY973" fmla="*/ 354673 h 6858000"/>
              <a:gd name="connsiteX974" fmla="*/ 333785 w 7467600"/>
              <a:gd name="connsiteY974" fmla="*/ 161564 h 6858000"/>
              <a:gd name="connsiteX975" fmla="*/ 147005 w 7467600"/>
              <a:gd name="connsiteY975" fmla="*/ 0 h 6858000"/>
              <a:gd name="connsiteX976" fmla="*/ 272509 w 7467600"/>
              <a:gd name="connsiteY976" fmla="*/ 0 h 6858000"/>
              <a:gd name="connsiteX977" fmla="*/ 326276 w 7467600"/>
              <a:gd name="connsiteY977" fmla="*/ 45847 h 6858000"/>
              <a:gd name="connsiteX978" fmla="*/ 823759 w 7467600"/>
              <a:gd name="connsiteY978" fmla="*/ 574145 h 6858000"/>
              <a:gd name="connsiteX979" fmla="*/ 811254 w 7467600"/>
              <a:gd name="connsiteY979" fmla="*/ 665546 h 6858000"/>
              <a:gd name="connsiteX980" fmla="*/ 154042 w 7467600"/>
              <a:gd name="connsiteY980" fmla="*/ 261522 h 6858000"/>
              <a:gd name="connsiteX981" fmla="*/ 13550 w 7467600"/>
              <a:gd name="connsiteY981" fmla="*/ 158423 h 6858000"/>
              <a:gd name="connsiteX982" fmla="*/ 0 w 7467600"/>
              <a:gd name="connsiteY982" fmla="*/ 146618 h 6858000"/>
              <a:gd name="connsiteX983" fmla="*/ 0 w 7467600"/>
              <a:gd name="connsiteY983" fmla="*/ 59161 h 6858000"/>
              <a:gd name="connsiteX984" fmla="*/ 45427 w 7467600"/>
              <a:gd name="connsiteY984" fmla="*/ 101078 h 6858000"/>
              <a:gd name="connsiteX985" fmla="*/ 630103 w 7467600"/>
              <a:gd name="connsiteY985" fmla="*/ 485885 h 6858000"/>
              <a:gd name="connsiteX986" fmla="*/ 532040 w 7467600"/>
              <a:gd name="connsiteY986" fmla="*/ 399359 h 6858000"/>
              <a:gd name="connsiteX987" fmla="*/ 517618 w 7467600"/>
              <a:gd name="connsiteY987" fmla="*/ 385726 h 6858000"/>
              <a:gd name="connsiteX988" fmla="*/ 285074 w 7467600"/>
              <a:gd name="connsiteY988" fmla="*/ 182755 h 6858000"/>
              <a:gd name="connsiteX989" fmla="*/ 43151 w 7467600"/>
              <a:gd name="connsiteY98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312201 w 7467600"/>
              <a:gd name="connsiteY132" fmla="*/ 5128278 h 6858000"/>
              <a:gd name="connsiteX133" fmla="*/ 1903353 w 7467600"/>
              <a:gd name="connsiteY133" fmla="*/ 5044827 h 6858000"/>
              <a:gd name="connsiteX134" fmla="*/ 1936931 w 7467600"/>
              <a:gd name="connsiteY134" fmla="*/ 5093954 h 6858000"/>
              <a:gd name="connsiteX135" fmla="*/ 2195868 w 7467600"/>
              <a:gd name="connsiteY135" fmla="*/ 5396574 h 6858000"/>
              <a:gd name="connsiteX136" fmla="*/ 2088852 w 7467600"/>
              <a:gd name="connsiteY136" fmla="*/ 5166123 h 6858000"/>
              <a:gd name="connsiteX137" fmla="*/ 1958241 w 7467600"/>
              <a:gd name="connsiteY137" fmla="*/ 5067955 h 6858000"/>
              <a:gd name="connsiteX138" fmla="*/ 1903353 w 7467600"/>
              <a:gd name="connsiteY138" fmla="*/ 5044827 h 6858000"/>
              <a:gd name="connsiteX139" fmla="*/ 1979378 w 7467600"/>
              <a:gd name="connsiteY139" fmla="*/ 4769504 h 6858000"/>
              <a:gd name="connsiteX140" fmla="*/ 2882120 w 7467600"/>
              <a:gd name="connsiteY140" fmla="*/ 5064547 h 6858000"/>
              <a:gd name="connsiteX141" fmla="*/ 2793103 w 7467600"/>
              <a:gd name="connsiteY141" fmla="*/ 5039699 h 6858000"/>
              <a:gd name="connsiteX142" fmla="*/ 2770041 w 7467600"/>
              <a:gd name="connsiteY142" fmla="*/ 5033634 h 6858000"/>
              <a:gd name="connsiteX143" fmla="*/ 1979378 w 7467600"/>
              <a:gd name="connsiteY143" fmla="*/ 4769504 h 6858000"/>
              <a:gd name="connsiteX144" fmla="*/ 1927410 w 7467600"/>
              <a:gd name="connsiteY144" fmla="*/ 4716164 h 6858000"/>
              <a:gd name="connsiteX145" fmla="*/ 1959587 w 7467600"/>
              <a:gd name="connsiteY145" fmla="*/ 4728849 h 6858000"/>
              <a:gd name="connsiteX146" fmla="*/ 2777707 w 7467600"/>
              <a:gd name="connsiteY146" fmla="*/ 5003991 h 6858000"/>
              <a:gd name="connsiteX147" fmla="*/ 2800768 w 7467600"/>
              <a:gd name="connsiteY147" fmla="*/ 5010056 h 6858000"/>
              <a:gd name="connsiteX148" fmla="*/ 2879408 w 7467600"/>
              <a:gd name="connsiteY148" fmla="*/ 5031590 h 6858000"/>
              <a:gd name="connsiteX149" fmla="*/ 2862295 w 7467600"/>
              <a:gd name="connsiteY149" fmla="*/ 5022958 h 6858000"/>
              <a:gd name="connsiteX150" fmla="*/ 2813343 w 7467600"/>
              <a:gd name="connsiteY150" fmla="*/ 4998369 h 6858000"/>
              <a:gd name="connsiteX151" fmla="*/ 2646245 w 7467600"/>
              <a:gd name="connsiteY151" fmla="*/ 4930999 h 6858000"/>
              <a:gd name="connsiteX152" fmla="*/ 1999243 w 7467600"/>
              <a:gd name="connsiteY152" fmla="*/ 4730524 h 6858000"/>
              <a:gd name="connsiteX153" fmla="*/ 1979527 w 7467600"/>
              <a:gd name="connsiteY153" fmla="*/ 4726651 h 6858000"/>
              <a:gd name="connsiteX154" fmla="*/ 1927410 w 7467600"/>
              <a:gd name="connsiteY154" fmla="*/ 4716164 h 6858000"/>
              <a:gd name="connsiteX155" fmla="*/ 1997014 w 7467600"/>
              <a:gd name="connsiteY155" fmla="*/ 4698007 h 6858000"/>
              <a:gd name="connsiteX156" fmla="*/ 2005458 w 7467600"/>
              <a:gd name="connsiteY156" fmla="*/ 4699540 h 6858000"/>
              <a:gd name="connsiteX157" fmla="*/ 2657186 w 7467600"/>
              <a:gd name="connsiteY157" fmla="*/ 4901687 h 6858000"/>
              <a:gd name="connsiteX158" fmla="*/ 2826662 w 7467600"/>
              <a:gd name="connsiteY158" fmla="*/ 4970362 h 6858000"/>
              <a:gd name="connsiteX159" fmla="*/ 2876100 w 7467600"/>
              <a:gd name="connsiteY159" fmla="*/ 4995397 h 6858000"/>
              <a:gd name="connsiteX160" fmla="*/ 3042600 w 7467600"/>
              <a:gd name="connsiteY160" fmla="*/ 5059532 h 6858000"/>
              <a:gd name="connsiteX161" fmla="*/ 1997014 w 7467600"/>
              <a:gd name="connsiteY161" fmla="*/ 4698007 h 6858000"/>
              <a:gd name="connsiteX162" fmla="*/ 2305292 w 7467600"/>
              <a:gd name="connsiteY162" fmla="*/ 4219492 h 6858000"/>
              <a:gd name="connsiteX163" fmla="*/ 3360922 w 7467600"/>
              <a:gd name="connsiteY163" fmla="*/ 4529373 h 6858000"/>
              <a:gd name="connsiteX164" fmla="*/ 3492420 w 7467600"/>
              <a:gd name="connsiteY164" fmla="*/ 4510145 h 6858000"/>
              <a:gd name="connsiteX165" fmla="*/ 3364086 w 7467600"/>
              <a:gd name="connsiteY165" fmla="*/ 4480340 h 6858000"/>
              <a:gd name="connsiteX166" fmla="*/ 3225818 w 7467600"/>
              <a:gd name="connsiteY166" fmla="*/ 4411822 h 6858000"/>
              <a:gd name="connsiteX167" fmla="*/ 3129696 w 7467600"/>
              <a:gd name="connsiteY167" fmla="*/ 4360704 h 6858000"/>
              <a:gd name="connsiteX168" fmla="*/ 2814545 w 7467600"/>
              <a:gd name="connsiteY168" fmla="*/ 4282955 h 6858000"/>
              <a:gd name="connsiteX169" fmla="*/ 2305292 w 7467600"/>
              <a:gd name="connsiteY169" fmla="*/ 4219492 h 6858000"/>
              <a:gd name="connsiteX170" fmla="*/ 2626982 w 7467600"/>
              <a:gd name="connsiteY170" fmla="*/ 4206450 h 6858000"/>
              <a:gd name="connsiteX171" fmla="*/ 2490617 w 7467600"/>
              <a:gd name="connsiteY171" fmla="*/ 4206951 h 6858000"/>
              <a:gd name="connsiteX172" fmla="*/ 2819869 w 7467600"/>
              <a:gd name="connsiteY172" fmla="*/ 4252936 h 6858000"/>
              <a:gd name="connsiteX173" fmla="*/ 3143018 w 7467600"/>
              <a:gd name="connsiteY173" fmla="*/ 4332698 h 6858000"/>
              <a:gd name="connsiteX174" fmla="*/ 3241520 w 7467600"/>
              <a:gd name="connsiteY174" fmla="*/ 4385112 h 6858000"/>
              <a:gd name="connsiteX175" fmla="*/ 3374575 w 7467600"/>
              <a:gd name="connsiteY175" fmla="*/ 4451517 h 6858000"/>
              <a:gd name="connsiteX176" fmla="*/ 3505221 w 7467600"/>
              <a:gd name="connsiteY176" fmla="*/ 4480757 h 6858000"/>
              <a:gd name="connsiteX177" fmla="*/ 2626982 w 7467600"/>
              <a:gd name="connsiteY177" fmla="*/ 4206450 h 6858000"/>
              <a:gd name="connsiteX178" fmla="*/ 1310106 w 7467600"/>
              <a:gd name="connsiteY178" fmla="*/ 3943217 h 6858000"/>
              <a:gd name="connsiteX179" fmla="*/ 854994 w 7467600"/>
              <a:gd name="connsiteY179" fmla="*/ 4399136 h 6858000"/>
              <a:gd name="connsiteX180" fmla="*/ 742462 w 7467600"/>
              <a:gd name="connsiteY180" fmla="*/ 4594648 h 6858000"/>
              <a:gd name="connsiteX181" fmla="*/ 820602 w 7467600"/>
              <a:gd name="connsiteY181" fmla="*/ 4485915 h 6858000"/>
              <a:gd name="connsiteX182" fmla="*/ 878295 w 7467600"/>
              <a:gd name="connsiteY182" fmla="*/ 4403594 h 6858000"/>
              <a:gd name="connsiteX183" fmla="*/ 1240607 w 7467600"/>
              <a:gd name="connsiteY183" fmla="*/ 4010401 h 6858000"/>
              <a:gd name="connsiteX184" fmla="*/ 1310106 w 7467600"/>
              <a:gd name="connsiteY184" fmla="*/ 3943217 h 6858000"/>
              <a:gd name="connsiteX185" fmla="*/ 1423113 w 7467600"/>
              <a:gd name="connsiteY185" fmla="*/ 3874565 h 6858000"/>
              <a:gd name="connsiteX186" fmla="*/ 1260565 w 7467600"/>
              <a:gd name="connsiteY186" fmla="*/ 4031982 h 6858000"/>
              <a:gd name="connsiteX187" fmla="*/ 901900 w 7467600"/>
              <a:gd name="connsiteY187" fmla="*/ 4421236 h 6858000"/>
              <a:gd name="connsiteX188" fmla="*/ 845044 w 7467600"/>
              <a:gd name="connsiteY188" fmla="*/ 4502436 h 6858000"/>
              <a:gd name="connsiteX189" fmla="*/ 685926 w 7467600"/>
              <a:gd name="connsiteY189" fmla="*/ 4703069 h 6858000"/>
              <a:gd name="connsiteX190" fmla="*/ 684248 w 7467600"/>
              <a:gd name="connsiteY190" fmla="*/ 4706721 h 6858000"/>
              <a:gd name="connsiteX191" fmla="*/ 1423113 w 7467600"/>
              <a:gd name="connsiteY191" fmla="*/ 3874565 h 6858000"/>
              <a:gd name="connsiteX192" fmla="*/ 3316479 w 7467600"/>
              <a:gd name="connsiteY192" fmla="*/ 3872136 h 6858000"/>
              <a:gd name="connsiteX193" fmla="*/ 3546806 w 7467600"/>
              <a:gd name="connsiteY193" fmla="*/ 4356139 h 6858000"/>
              <a:gd name="connsiteX194" fmla="*/ 3364433 w 7467600"/>
              <a:gd name="connsiteY194" fmla="*/ 3953121 h 6858000"/>
              <a:gd name="connsiteX195" fmla="*/ 3316479 w 7467600"/>
              <a:gd name="connsiteY195" fmla="*/ 3872136 h 6858000"/>
              <a:gd name="connsiteX196" fmla="*/ 3291335 w 7467600"/>
              <a:gd name="connsiteY196" fmla="*/ 3767420 h 6858000"/>
              <a:gd name="connsiteX197" fmla="*/ 3390805 w 7467600"/>
              <a:gd name="connsiteY197" fmla="*/ 3937163 h 6858000"/>
              <a:gd name="connsiteX198" fmla="*/ 3579062 w 7467600"/>
              <a:gd name="connsiteY198" fmla="*/ 4359040 h 6858000"/>
              <a:gd name="connsiteX199" fmla="*/ 3467355 w 7467600"/>
              <a:gd name="connsiteY199" fmla="*/ 3988130 h 6858000"/>
              <a:gd name="connsiteX200" fmla="*/ 3310753 w 7467600"/>
              <a:gd name="connsiteY200" fmla="*/ 3787140 h 6858000"/>
              <a:gd name="connsiteX201" fmla="*/ 3291335 w 7467600"/>
              <a:gd name="connsiteY201" fmla="*/ 3767420 h 6858000"/>
              <a:gd name="connsiteX202" fmla="*/ 1635889 w 7467600"/>
              <a:gd name="connsiteY202" fmla="*/ 3709494 h 6858000"/>
              <a:gd name="connsiteX203" fmla="*/ 1634800 w 7467600"/>
              <a:gd name="connsiteY203" fmla="*/ 3731111 h 6858000"/>
              <a:gd name="connsiteX204" fmla="*/ 1635889 w 7467600"/>
              <a:gd name="connsiteY204" fmla="*/ 3709494 h 6858000"/>
              <a:gd name="connsiteX205" fmla="*/ 1510397 w 7467600"/>
              <a:gd name="connsiteY205" fmla="*/ 3684705 h 6858000"/>
              <a:gd name="connsiteX206" fmla="*/ 1146550 w 7467600"/>
              <a:gd name="connsiteY206" fmla="*/ 3802012 h 6858000"/>
              <a:gd name="connsiteX207" fmla="*/ 698834 w 7467600"/>
              <a:gd name="connsiteY207" fmla="*/ 3952272 h 6858000"/>
              <a:gd name="connsiteX208" fmla="*/ 34256 w 7467600"/>
              <a:gd name="connsiteY208" fmla="*/ 4347603 h 6858000"/>
              <a:gd name="connsiteX209" fmla="*/ 527241 w 7467600"/>
              <a:gd name="connsiteY209" fmla="*/ 4065078 h 6858000"/>
              <a:gd name="connsiteX210" fmla="*/ 1510397 w 7467600"/>
              <a:gd name="connsiteY210" fmla="*/ 3684705 h 6858000"/>
              <a:gd name="connsiteX211" fmla="*/ 1313114 w 7467600"/>
              <a:gd name="connsiteY211" fmla="*/ 3655216 h 6858000"/>
              <a:gd name="connsiteX212" fmla="*/ 1109304 w 7467600"/>
              <a:gd name="connsiteY212" fmla="*/ 3669030 h 6858000"/>
              <a:gd name="connsiteX213" fmla="*/ 8129 w 7467600"/>
              <a:gd name="connsiteY213" fmla="*/ 4330519 h 6858000"/>
              <a:gd name="connsiteX214" fmla="*/ 687572 w 7467600"/>
              <a:gd name="connsiteY214" fmla="*/ 3925629 h 6858000"/>
              <a:gd name="connsiteX215" fmla="*/ 1138365 w 7467600"/>
              <a:gd name="connsiteY215" fmla="*/ 3774515 h 6858000"/>
              <a:gd name="connsiteX216" fmla="*/ 1505579 w 7467600"/>
              <a:gd name="connsiteY216" fmla="*/ 3655526 h 6858000"/>
              <a:gd name="connsiteX217" fmla="*/ 1313114 w 7467600"/>
              <a:gd name="connsiteY217" fmla="*/ 3655216 h 6858000"/>
              <a:gd name="connsiteX218" fmla="*/ 3655073 w 7467600"/>
              <a:gd name="connsiteY218" fmla="*/ 3650884 h 6858000"/>
              <a:gd name="connsiteX219" fmla="*/ 3989938 w 7467600"/>
              <a:gd name="connsiteY219" fmla="*/ 3991685 h 6858000"/>
              <a:gd name="connsiteX220" fmla="*/ 4393907 w 7467600"/>
              <a:gd name="connsiteY220" fmla="*/ 4261258 h 6858000"/>
              <a:gd name="connsiteX221" fmla="*/ 4648051 w 7467600"/>
              <a:gd name="connsiteY221" fmla="*/ 4374051 h 6858000"/>
              <a:gd name="connsiteX222" fmla="*/ 4383389 w 7467600"/>
              <a:gd name="connsiteY222" fmla="*/ 4184369 h 6858000"/>
              <a:gd name="connsiteX223" fmla="*/ 4165508 w 7467600"/>
              <a:gd name="connsiteY223" fmla="*/ 4035196 h 6858000"/>
              <a:gd name="connsiteX224" fmla="*/ 4068162 w 7467600"/>
              <a:gd name="connsiteY224" fmla="*/ 3953394 h 6858000"/>
              <a:gd name="connsiteX225" fmla="*/ 3981416 w 7467600"/>
              <a:gd name="connsiteY225" fmla="*/ 3880482 h 6858000"/>
              <a:gd name="connsiteX226" fmla="*/ 3800147 w 7467600"/>
              <a:gd name="connsiteY226" fmla="*/ 3749872 h 6858000"/>
              <a:gd name="connsiteX227" fmla="*/ 3655073 w 7467600"/>
              <a:gd name="connsiteY227" fmla="*/ 3650884 h 6858000"/>
              <a:gd name="connsiteX228" fmla="*/ 3670252 w 7467600"/>
              <a:gd name="connsiteY228" fmla="*/ 3622798 h 6858000"/>
              <a:gd name="connsiteX229" fmla="*/ 3817258 w 7467600"/>
              <a:gd name="connsiteY229" fmla="*/ 3723577 h 6858000"/>
              <a:gd name="connsiteX230" fmla="*/ 4000461 w 7467600"/>
              <a:gd name="connsiteY230" fmla="*/ 3855966 h 6858000"/>
              <a:gd name="connsiteX231" fmla="*/ 4088180 w 7467600"/>
              <a:gd name="connsiteY231" fmla="*/ 3929774 h 6858000"/>
              <a:gd name="connsiteX232" fmla="*/ 4184555 w 7467600"/>
              <a:gd name="connsiteY232" fmla="*/ 4010683 h 6858000"/>
              <a:gd name="connsiteX233" fmla="*/ 4399563 w 7467600"/>
              <a:gd name="connsiteY233" fmla="*/ 4158106 h 6858000"/>
              <a:gd name="connsiteX234" fmla="*/ 4684469 w 7467600"/>
              <a:gd name="connsiteY234" fmla="*/ 4364680 h 6858000"/>
              <a:gd name="connsiteX235" fmla="*/ 4690271 w 7467600"/>
              <a:gd name="connsiteY235" fmla="*/ 4370034 h 6858000"/>
              <a:gd name="connsiteX236" fmla="*/ 4136093 w 7467600"/>
              <a:gd name="connsiteY236" fmla="*/ 3858466 h 6858000"/>
              <a:gd name="connsiteX237" fmla="*/ 3670252 w 7467600"/>
              <a:gd name="connsiteY237" fmla="*/ 3622798 h 6858000"/>
              <a:gd name="connsiteX238" fmla="*/ 4440129 w 7467600"/>
              <a:gd name="connsiteY238" fmla="*/ 3448571 h 6858000"/>
              <a:gd name="connsiteX239" fmla="*/ 4856525 w 7467600"/>
              <a:gd name="connsiteY239" fmla="*/ 3915351 h 6858000"/>
              <a:gd name="connsiteX240" fmla="*/ 5059055 w 7467600"/>
              <a:gd name="connsiteY240" fmla="*/ 4108918 h 6858000"/>
              <a:gd name="connsiteX241" fmla="*/ 5290070 w 7467600"/>
              <a:gd name="connsiteY241" fmla="*/ 4263619 h 6858000"/>
              <a:gd name="connsiteX242" fmla="*/ 4834991 w 7467600"/>
              <a:gd name="connsiteY242" fmla="*/ 3830985 h 6858000"/>
              <a:gd name="connsiteX243" fmla="*/ 4440129 w 7467600"/>
              <a:gd name="connsiteY243" fmla="*/ 3448571 h 6858000"/>
              <a:gd name="connsiteX244" fmla="*/ 4441737 w 7467600"/>
              <a:gd name="connsiteY244" fmla="*/ 3399734 h 6858000"/>
              <a:gd name="connsiteX245" fmla="*/ 4431236 w 7467600"/>
              <a:gd name="connsiteY245" fmla="*/ 3400954 h 6858000"/>
              <a:gd name="connsiteX246" fmla="*/ 4557150 w 7467600"/>
              <a:gd name="connsiteY246" fmla="*/ 3510023 h 6858000"/>
              <a:gd name="connsiteX247" fmla="*/ 4856936 w 7467600"/>
              <a:gd name="connsiteY247" fmla="*/ 3809146 h 6858000"/>
              <a:gd name="connsiteX248" fmla="*/ 5111996 w 7467600"/>
              <a:gd name="connsiteY248" fmla="*/ 4065759 h 6858000"/>
              <a:gd name="connsiteX249" fmla="*/ 5388878 w 7467600"/>
              <a:gd name="connsiteY249" fmla="*/ 4300185 h 6858000"/>
              <a:gd name="connsiteX250" fmla="*/ 5425556 w 7467600"/>
              <a:gd name="connsiteY250" fmla="*/ 4308967 h 6858000"/>
              <a:gd name="connsiteX251" fmla="*/ 4943646 w 7467600"/>
              <a:gd name="connsiteY251" fmla="*/ 3822916 h 6858000"/>
              <a:gd name="connsiteX252" fmla="*/ 4594837 w 7467600"/>
              <a:gd name="connsiteY252" fmla="*/ 3532274 h 6858000"/>
              <a:gd name="connsiteX253" fmla="*/ 4441737 w 7467600"/>
              <a:gd name="connsiteY253" fmla="*/ 3399734 h 6858000"/>
              <a:gd name="connsiteX254" fmla="*/ 5425834 w 7467600"/>
              <a:gd name="connsiteY254" fmla="*/ 3162785 h 6858000"/>
              <a:gd name="connsiteX255" fmla="*/ 5401644 w 7467600"/>
              <a:gd name="connsiteY255" fmla="*/ 3617847 h 6858000"/>
              <a:gd name="connsiteX256" fmla="*/ 5467256 w 7467600"/>
              <a:gd name="connsiteY256" fmla="*/ 4175494 h 6858000"/>
              <a:gd name="connsiteX257" fmla="*/ 5448069 w 7467600"/>
              <a:gd name="connsiteY257" fmla="*/ 3567554 h 6858000"/>
              <a:gd name="connsiteX258" fmla="*/ 5425834 w 7467600"/>
              <a:gd name="connsiteY258" fmla="*/ 3162785 h 6858000"/>
              <a:gd name="connsiteX259" fmla="*/ 1318687 w 7467600"/>
              <a:gd name="connsiteY259" fmla="*/ 3113840 h 6858000"/>
              <a:gd name="connsiteX260" fmla="*/ 1066793 w 7467600"/>
              <a:gd name="connsiteY260" fmla="*/ 3212171 h 6858000"/>
              <a:gd name="connsiteX261" fmla="*/ 993319 w 7467600"/>
              <a:gd name="connsiteY261" fmla="*/ 3247648 h 6858000"/>
              <a:gd name="connsiteX262" fmla="*/ 853081 w 7467600"/>
              <a:gd name="connsiteY262" fmla="*/ 3312410 h 6858000"/>
              <a:gd name="connsiteX263" fmla="*/ 805957 w 7467600"/>
              <a:gd name="connsiteY263" fmla="*/ 3330443 h 6858000"/>
              <a:gd name="connsiteX264" fmla="*/ 1318687 w 7467600"/>
              <a:gd name="connsiteY264" fmla="*/ 3113840 h 6858000"/>
              <a:gd name="connsiteX265" fmla="*/ 5453702 w 7467600"/>
              <a:gd name="connsiteY265" fmla="*/ 3090882 h 6858000"/>
              <a:gd name="connsiteX266" fmla="*/ 5480135 w 7467600"/>
              <a:gd name="connsiteY266" fmla="*/ 3565802 h 6858000"/>
              <a:gd name="connsiteX267" fmla="*/ 5499023 w 7467600"/>
              <a:gd name="connsiteY267" fmla="*/ 4166310 h 6858000"/>
              <a:gd name="connsiteX268" fmla="*/ 5547022 w 7467600"/>
              <a:gd name="connsiteY268" fmla="*/ 3607838 h 6858000"/>
              <a:gd name="connsiteX269" fmla="*/ 5515964 w 7467600"/>
              <a:gd name="connsiteY269" fmla="*/ 3378541 h 6858000"/>
              <a:gd name="connsiteX270" fmla="*/ 5453702 w 7467600"/>
              <a:gd name="connsiteY270" fmla="*/ 3090882 h 6858000"/>
              <a:gd name="connsiteX271" fmla="*/ 1238695 w 7467600"/>
              <a:gd name="connsiteY271" fmla="*/ 3076820 h 6858000"/>
              <a:gd name="connsiteX272" fmla="*/ 716371 w 7467600"/>
              <a:gd name="connsiteY272" fmla="*/ 3293249 h 6858000"/>
              <a:gd name="connsiteX273" fmla="*/ 579522 w 7467600"/>
              <a:gd name="connsiteY273" fmla="*/ 3371759 h 6858000"/>
              <a:gd name="connsiteX274" fmla="*/ 600288 w 7467600"/>
              <a:gd name="connsiteY274" fmla="*/ 3365555 h 6858000"/>
              <a:gd name="connsiteX275" fmla="*/ 840692 w 7467600"/>
              <a:gd name="connsiteY275" fmla="*/ 3284921 h 6858000"/>
              <a:gd name="connsiteX276" fmla="*/ 979248 w 7467600"/>
              <a:gd name="connsiteY276" fmla="*/ 3221003 h 6858000"/>
              <a:gd name="connsiteX277" fmla="*/ 1053282 w 7467600"/>
              <a:gd name="connsiteY277" fmla="*/ 3185247 h 6858000"/>
              <a:gd name="connsiteX278" fmla="*/ 1320603 w 7467600"/>
              <a:gd name="connsiteY278" fmla="*/ 3081281 h 6858000"/>
              <a:gd name="connsiteX279" fmla="*/ 1238695 w 7467600"/>
              <a:gd name="connsiteY279" fmla="*/ 3076820 h 6858000"/>
              <a:gd name="connsiteX280" fmla="*/ 5425627 w 7467600"/>
              <a:gd name="connsiteY280" fmla="*/ 2954192 h 6858000"/>
              <a:gd name="connsiteX281" fmla="*/ 5470770 w 7467600"/>
              <a:gd name="connsiteY281" fmla="*/ 3005435 h 6858000"/>
              <a:gd name="connsiteX282" fmla="*/ 5519779 w 7467600"/>
              <a:gd name="connsiteY282" fmla="*/ 4359223 h 6858000"/>
              <a:gd name="connsiteX283" fmla="*/ 5520293 w 7467600"/>
              <a:gd name="connsiteY283" fmla="*/ 4360602 h 6858000"/>
              <a:gd name="connsiteX284" fmla="*/ 5767221 w 7467600"/>
              <a:gd name="connsiteY284" fmla="*/ 4665564 h 6858000"/>
              <a:gd name="connsiteX285" fmla="*/ 6937169 w 7467600"/>
              <a:gd name="connsiteY285" fmla="*/ 4815941 h 6858000"/>
              <a:gd name="connsiteX286" fmla="*/ 6953922 w 7467600"/>
              <a:gd name="connsiteY286" fmla="*/ 4890068 h 6858000"/>
              <a:gd name="connsiteX287" fmla="*/ 6071359 w 7467600"/>
              <a:gd name="connsiteY287" fmla="*/ 4770770 h 6858000"/>
              <a:gd name="connsiteX288" fmla="*/ 6038839 w 7467600"/>
              <a:gd name="connsiteY288" fmla="*/ 4764474 h 6858000"/>
              <a:gd name="connsiteX289" fmla="*/ 6038706 w 7467600"/>
              <a:gd name="connsiteY289" fmla="*/ 4763847 h 6858000"/>
              <a:gd name="connsiteX290" fmla="*/ 6037784 w 7467600"/>
              <a:gd name="connsiteY290" fmla="*/ 4764270 h 6858000"/>
              <a:gd name="connsiteX291" fmla="*/ 6038839 w 7467600"/>
              <a:gd name="connsiteY291" fmla="*/ 4764474 h 6858000"/>
              <a:gd name="connsiteX292" fmla="*/ 6040338 w 7467600"/>
              <a:gd name="connsiteY292" fmla="*/ 4771418 h 6858000"/>
              <a:gd name="connsiteX293" fmla="*/ 6024488 w 7467600"/>
              <a:gd name="connsiteY293" fmla="*/ 4809903 h 6858000"/>
              <a:gd name="connsiteX294" fmla="*/ 5599771 w 7467600"/>
              <a:gd name="connsiteY294" fmla="*/ 5509652 h 6858000"/>
              <a:gd name="connsiteX295" fmla="*/ 5548843 w 7467600"/>
              <a:gd name="connsiteY295" fmla="*/ 5563845 h 6858000"/>
              <a:gd name="connsiteX296" fmla="*/ 5940952 w 7467600"/>
              <a:gd name="connsiteY296" fmla="*/ 6250028 h 6858000"/>
              <a:gd name="connsiteX297" fmla="*/ 6043441 w 7467600"/>
              <a:gd name="connsiteY297" fmla="*/ 6665847 h 6858000"/>
              <a:gd name="connsiteX298" fmla="*/ 6093432 w 7467600"/>
              <a:gd name="connsiteY298" fmla="*/ 6858000 h 6858000"/>
              <a:gd name="connsiteX299" fmla="*/ 6034344 w 7467600"/>
              <a:gd name="connsiteY299" fmla="*/ 6858000 h 6858000"/>
              <a:gd name="connsiteX300" fmla="*/ 6026679 w 7467600"/>
              <a:gd name="connsiteY300" fmla="*/ 6836959 h 6858000"/>
              <a:gd name="connsiteX301" fmla="*/ 5800441 w 7467600"/>
              <a:gd name="connsiteY301" fmla="*/ 6335286 h 6858000"/>
              <a:gd name="connsiteX302" fmla="*/ 5526562 w 7467600"/>
              <a:gd name="connsiteY302" fmla="*/ 5705388 h 6858000"/>
              <a:gd name="connsiteX303" fmla="*/ 5519640 w 7467600"/>
              <a:gd name="connsiteY303" fmla="*/ 5683774 h 6858000"/>
              <a:gd name="connsiteX304" fmla="*/ 5844559 w 7467600"/>
              <a:gd name="connsiteY304" fmla="*/ 6553349 h 6858000"/>
              <a:gd name="connsiteX305" fmla="*/ 5975994 w 7467600"/>
              <a:gd name="connsiteY305" fmla="*/ 6858000 h 6858000"/>
              <a:gd name="connsiteX306" fmla="*/ 5898547 w 7467600"/>
              <a:gd name="connsiteY306" fmla="*/ 6858000 h 6858000"/>
              <a:gd name="connsiteX307" fmla="*/ 5682041 w 7467600"/>
              <a:gd name="connsiteY307" fmla="*/ 6355860 h 6858000"/>
              <a:gd name="connsiteX308" fmla="*/ 5461758 w 7467600"/>
              <a:gd name="connsiteY308" fmla="*/ 5820220 h 6858000"/>
              <a:gd name="connsiteX309" fmla="*/ 5237282 w 7467600"/>
              <a:gd name="connsiteY309" fmla="*/ 6579086 h 6858000"/>
              <a:gd name="connsiteX310" fmla="*/ 5115009 w 7467600"/>
              <a:gd name="connsiteY310" fmla="*/ 6858000 h 6858000"/>
              <a:gd name="connsiteX311" fmla="*/ 5028074 w 7467600"/>
              <a:gd name="connsiteY311" fmla="*/ 6858000 h 6858000"/>
              <a:gd name="connsiteX312" fmla="*/ 5079508 w 7467600"/>
              <a:gd name="connsiteY312" fmla="*/ 6749074 h 6858000"/>
              <a:gd name="connsiteX313" fmla="*/ 5371846 w 7467600"/>
              <a:gd name="connsiteY313" fmla="*/ 5924413 h 6858000"/>
              <a:gd name="connsiteX314" fmla="*/ 5270512 w 7467600"/>
              <a:gd name="connsiteY314" fmla="*/ 6138975 h 6858000"/>
              <a:gd name="connsiteX315" fmla="*/ 5062409 w 7467600"/>
              <a:gd name="connsiteY315" fmla="*/ 6653544 h 6858000"/>
              <a:gd name="connsiteX316" fmla="*/ 5036628 w 7467600"/>
              <a:gd name="connsiteY316" fmla="*/ 6754247 h 6858000"/>
              <a:gd name="connsiteX317" fmla="*/ 5009112 w 7467600"/>
              <a:gd name="connsiteY317" fmla="*/ 6858000 h 6858000"/>
              <a:gd name="connsiteX318" fmla="*/ 4976679 w 7467600"/>
              <a:gd name="connsiteY318" fmla="*/ 6858000 h 6858000"/>
              <a:gd name="connsiteX319" fmla="*/ 5006537 w 7467600"/>
              <a:gd name="connsiteY319" fmla="*/ 6747068 h 6858000"/>
              <a:gd name="connsiteX320" fmla="*/ 5032723 w 7467600"/>
              <a:gd name="connsiteY320" fmla="*/ 6644957 h 6858000"/>
              <a:gd name="connsiteX321" fmla="*/ 5242949 w 7467600"/>
              <a:gd name="connsiteY321" fmla="*/ 6125175 h 6858000"/>
              <a:gd name="connsiteX322" fmla="*/ 5286321 w 7467600"/>
              <a:gd name="connsiteY322" fmla="*/ 6033555 h 6858000"/>
              <a:gd name="connsiteX323" fmla="*/ 5008210 w 7467600"/>
              <a:gd name="connsiteY323" fmla="*/ 6649194 h 6858000"/>
              <a:gd name="connsiteX324" fmla="*/ 4986321 w 7467600"/>
              <a:gd name="connsiteY324" fmla="*/ 6765687 h 6858000"/>
              <a:gd name="connsiteX325" fmla="*/ 4973474 w 7467600"/>
              <a:gd name="connsiteY325" fmla="*/ 6858000 h 6858000"/>
              <a:gd name="connsiteX326" fmla="*/ 4907178 w 7467600"/>
              <a:gd name="connsiteY326" fmla="*/ 6858000 h 6858000"/>
              <a:gd name="connsiteX327" fmla="*/ 4910810 w 7467600"/>
              <a:gd name="connsiteY327" fmla="*/ 6829660 h 6858000"/>
              <a:gd name="connsiteX328" fmla="*/ 4987461 w 7467600"/>
              <a:gd name="connsiteY328" fmla="*/ 6432994 h 6858000"/>
              <a:gd name="connsiteX329" fmla="*/ 5179262 w 7467600"/>
              <a:gd name="connsiteY329" fmla="*/ 6035044 h 6858000"/>
              <a:gd name="connsiteX330" fmla="*/ 4689678 w 7467600"/>
              <a:gd name="connsiteY330" fmla="*/ 6440241 h 6858000"/>
              <a:gd name="connsiteX331" fmla="*/ 4477543 w 7467600"/>
              <a:gd name="connsiteY331" fmla="*/ 6674836 h 6858000"/>
              <a:gd name="connsiteX332" fmla="*/ 4329957 w 7467600"/>
              <a:gd name="connsiteY332" fmla="*/ 6858000 h 6858000"/>
              <a:gd name="connsiteX333" fmla="*/ 4218595 w 7467600"/>
              <a:gd name="connsiteY333" fmla="*/ 6858000 h 6858000"/>
              <a:gd name="connsiteX334" fmla="*/ 4368888 w 7467600"/>
              <a:gd name="connsiteY334" fmla="*/ 6668412 h 6858000"/>
              <a:gd name="connsiteX335" fmla="*/ 4563091 w 7467600"/>
              <a:gd name="connsiteY335" fmla="*/ 6442508 h 6858000"/>
              <a:gd name="connsiteX336" fmla="*/ 5387324 w 7467600"/>
              <a:gd name="connsiteY336" fmla="*/ 5705830 h 6858000"/>
              <a:gd name="connsiteX337" fmla="*/ 5073620 w 7467600"/>
              <a:gd name="connsiteY337" fmla="*/ 5955437 h 6858000"/>
              <a:gd name="connsiteX338" fmla="*/ 4689789 w 7467600"/>
              <a:gd name="connsiteY338" fmla="*/ 6268382 h 6858000"/>
              <a:gd name="connsiteX339" fmla="*/ 4418722 w 7467600"/>
              <a:gd name="connsiteY339" fmla="*/ 6570886 h 6858000"/>
              <a:gd name="connsiteX340" fmla="*/ 4214944 w 7467600"/>
              <a:gd name="connsiteY340" fmla="*/ 6858000 h 6858000"/>
              <a:gd name="connsiteX341" fmla="*/ 4177898 w 7467600"/>
              <a:gd name="connsiteY341" fmla="*/ 6858000 h 6858000"/>
              <a:gd name="connsiteX342" fmla="*/ 4391597 w 7467600"/>
              <a:gd name="connsiteY342" fmla="*/ 6556370 h 6858000"/>
              <a:gd name="connsiteX343" fmla="*/ 4668889 w 7467600"/>
              <a:gd name="connsiteY343" fmla="*/ 6246399 h 6858000"/>
              <a:gd name="connsiteX344" fmla="*/ 5055427 w 7467600"/>
              <a:gd name="connsiteY344" fmla="*/ 5931476 h 6858000"/>
              <a:gd name="connsiteX345" fmla="*/ 5371814 w 7467600"/>
              <a:gd name="connsiteY345" fmla="*/ 5678975 h 6858000"/>
              <a:gd name="connsiteX346" fmla="*/ 4987918 w 7467600"/>
              <a:gd name="connsiteY346" fmla="*/ 5838701 h 6858000"/>
              <a:gd name="connsiteX347" fmla="*/ 4317146 w 7467600"/>
              <a:gd name="connsiteY347" fmla="*/ 6587716 h 6858000"/>
              <a:gd name="connsiteX348" fmla="*/ 4171627 w 7467600"/>
              <a:gd name="connsiteY348" fmla="*/ 6858000 h 6858000"/>
              <a:gd name="connsiteX349" fmla="*/ 4081585 w 7467600"/>
              <a:gd name="connsiteY349" fmla="*/ 6858000 h 6858000"/>
              <a:gd name="connsiteX350" fmla="*/ 4238603 w 7467600"/>
              <a:gd name="connsiteY350" fmla="*/ 6559341 h 6858000"/>
              <a:gd name="connsiteX351" fmla="*/ 4778333 w 7467600"/>
              <a:gd name="connsiteY351" fmla="*/ 5873626 h 6858000"/>
              <a:gd name="connsiteX352" fmla="*/ 5414185 w 7467600"/>
              <a:gd name="connsiteY352" fmla="*/ 5573882 h 6858000"/>
              <a:gd name="connsiteX353" fmla="*/ 5959648 w 7467600"/>
              <a:gd name="connsiteY353" fmla="*/ 4760797 h 6858000"/>
              <a:gd name="connsiteX354" fmla="*/ 5355019 w 7467600"/>
              <a:gd name="connsiteY354" fmla="*/ 4734672 h 6858000"/>
              <a:gd name="connsiteX355" fmla="*/ 5083565 w 7467600"/>
              <a:gd name="connsiteY355" fmla="*/ 5179121 h 6858000"/>
              <a:gd name="connsiteX356" fmla="*/ 4713577 w 7467600"/>
              <a:gd name="connsiteY356" fmla="*/ 5616803 h 6858000"/>
              <a:gd name="connsiteX357" fmla="*/ 3989559 w 7467600"/>
              <a:gd name="connsiteY357" fmla="*/ 6145945 h 6858000"/>
              <a:gd name="connsiteX358" fmla="*/ 3939824 w 7467600"/>
              <a:gd name="connsiteY358" fmla="*/ 6066900 h 6858000"/>
              <a:gd name="connsiteX359" fmla="*/ 4584537 w 7467600"/>
              <a:gd name="connsiteY359" fmla="*/ 5324826 h 6858000"/>
              <a:gd name="connsiteX360" fmla="*/ 5037105 w 7467600"/>
              <a:gd name="connsiteY360" fmla="*/ 5088765 h 6858000"/>
              <a:gd name="connsiteX361" fmla="*/ 5039930 w 7467600"/>
              <a:gd name="connsiteY361" fmla="*/ 5089585 h 6858000"/>
              <a:gd name="connsiteX362" fmla="*/ 5263764 w 7467600"/>
              <a:gd name="connsiteY362" fmla="*/ 4735525 h 6858000"/>
              <a:gd name="connsiteX363" fmla="*/ 4086300 w 7467600"/>
              <a:gd name="connsiteY363" fmla="*/ 4884599 h 6858000"/>
              <a:gd name="connsiteX364" fmla="*/ 4085485 w 7467600"/>
              <a:gd name="connsiteY364" fmla="*/ 4899070 h 6858000"/>
              <a:gd name="connsiteX365" fmla="*/ 3871915 w 7467600"/>
              <a:gd name="connsiteY365" fmla="*/ 5253645 h 6858000"/>
              <a:gd name="connsiteX366" fmla="*/ 3799374 w 7467600"/>
              <a:gd name="connsiteY366" fmla="*/ 5466127 h 6858000"/>
              <a:gd name="connsiteX367" fmla="*/ 3498850 w 7467600"/>
              <a:gd name="connsiteY367" fmla="*/ 6661888 h 6858000"/>
              <a:gd name="connsiteX368" fmla="*/ 3399216 w 7467600"/>
              <a:gd name="connsiteY368" fmla="*/ 6858000 h 6858000"/>
              <a:gd name="connsiteX369" fmla="*/ 3303688 w 7467600"/>
              <a:gd name="connsiteY369" fmla="*/ 6858000 h 6858000"/>
              <a:gd name="connsiteX370" fmla="*/ 3391774 w 7467600"/>
              <a:gd name="connsiteY370" fmla="*/ 6697181 h 6858000"/>
              <a:gd name="connsiteX371" fmla="*/ 3735540 w 7467600"/>
              <a:gd name="connsiteY371" fmla="*/ 5546923 h 6858000"/>
              <a:gd name="connsiteX372" fmla="*/ 3729438 w 7467600"/>
              <a:gd name="connsiteY372" fmla="*/ 5569058 h 6858000"/>
              <a:gd name="connsiteX373" fmla="*/ 3707782 w 7467600"/>
              <a:gd name="connsiteY373" fmla="*/ 5644908 h 6858000"/>
              <a:gd name="connsiteX374" fmla="*/ 3583827 w 7467600"/>
              <a:gd name="connsiteY374" fmla="*/ 6039215 h 6858000"/>
              <a:gd name="connsiteX375" fmla="*/ 3547861 w 7467600"/>
              <a:gd name="connsiteY375" fmla="*/ 6129609 h 6858000"/>
              <a:gd name="connsiteX376" fmla="*/ 3490905 w 7467600"/>
              <a:gd name="connsiteY376" fmla="*/ 6277660 h 6858000"/>
              <a:gd name="connsiteX377" fmla="*/ 3455859 w 7467600"/>
              <a:gd name="connsiteY377" fmla="*/ 6391301 h 6858000"/>
              <a:gd name="connsiteX378" fmla="*/ 3429112 w 7467600"/>
              <a:gd name="connsiteY378" fmla="*/ 6479469 h 6858000"/>
              <a:gd name="connsiteX379" fmla="*/ 3304862 w 7467600"/>
              <a:gd name="connsiteY379" fmla="*/ 6796476 h 6858000"/>
              <a:gd name="connsiteX380" fmla="*/ 3276071 w 7467600"/>
              <a:gd name="connsiteY380" fmla="*/ 6858000 h 6858000"/>
              <a:gd name="connsiteX381" fmla="*/ 3240805 w 7467600"/>
              <a:gd name="connsiteY381" fmla="*/ 6858000 h 6858000"/>
              <a:gd name="connsiteX382" fmla="*/ 3275917 w 7467600"/>
              <a:gd name="connsiteY382" fmla="*/ 6783192 h 6858000"/>
              <a:gd name="connsiteX383" fmla="*/ 3399358 w 7467600"/>
              <a:gd name="connsiteY383" fmla="*/ 6469011 h 6858000"/>
              <a:gd name="connsiteX384" fmla="*/ 3425650 w 7467600"/>
              <a:gd name="connsiteY384" fmla="*/ 6381333 h 6858000"/>
              <a:gd name="connsiteX385" fmla="*/ 3460661 w 7467600"/>
              <a:gd name="connsiteY385" fmla="*/ 6266763 h 6858000"/>
              <a:gd name="connsiteX386" fmla="*/ 3518021 w 7467600"/>
              <a:gd name="connsiteY386" fmla="*/ 6117298 h 6858000"/>
              <a:gd name="connsiteX387" fmla="*/ 3554035 w 7467600"/>
              <a:gd name="connsiteY387" fmla="*/ 6027832 h 6858000"/>
              <a:gd name="connsiteX388" fmla="*/ 3677174 w 7467600"/>
              <a:gd name="connsiteY388" fmla="*/ 5636351 h 6858000"/>
              <a:gd name="connsiteX389" fmla="*/ 3698819 w 7467600"/>
              <a:gd name="connsiteY389" fmla="*/ 5560503 h 6858000"/>
              <a:gd name="connsiteX390" fmla="*/ 3702094 w 7467600"/>
              <a:gd name="connsiteY390" fmla="*/ 5549194 h 6858000"/>
              <a:gd name="connsiteX391" fmla="*/ 3398355 w 7467600"/>
              <a:gd name="connsiteY391" fmla="*/ 6094603 h 6858000"/>
              <a:gd name="connsiteX392" fmla="*/ 3193941 w 7467600"/>
              <a:gd name="connsiteY392" fmla="*/ 6798775 h 6858000"/>
              <a:gd name="connsiteX393" fmla="*/ 3184140 w 7467600"/>
              <a:gd name="connsiteY393" fmla="*/ 6858000 h 6858000"/>
              <a:gd name="connsiteX394" fmla="*/ 3099978 w 7467600"/>
              <a:gd name="connsiteY394" fmla="*/ 6858000 h 6858000"/>
              <a:gd name="connsiteX395" fmla="*/ 3101556 w 7467600"/>
              <a:gd name="connsiteY395" fmla="*/ 6843337 h 6858000"/>
              <a:gd name="connsiteX396" fmla="*/ 3370162 w 7467600"/>
              <a:gd name="connsiteY396" fmla="*/ 5785550 h 6858000"/>
              <a:gd name="connsiteX397" fmla="*/ 3746477 w 7467600"/>
              <a:gd name="connsiteY397" fmla="*/ 5377889 h 6858000"/>
              <a:gd name="connsiteX398" fmla="*/ 3863399 w 7467600"/>
              <a:gd name="connsiteY398" fmla="*/ 5087257 h 6858000"/>
              <a:gd name="connsiteX399" fmla="*/ 3968712 w 7467600"/>
              <a:gd name="connsiteY399" fmla="*/ 4913989 h 6858000"/>
              <a:gd name="connsiteX400" fmla="*/ 2792390 w 7467600"/>
              <a:gd name="connsiteY400" fmla="*/ 5382974 h 6858000"/>
              <a:gd name="connsiteX401" fmla="*/ 2714982 w 7467600"/>
              <a:gd name="connsiteY401" fmla="*/ 5427051 h 6858000"/>
              <a:gd name="connsiteX402" fmla="*/ 2813361 w 7467600"/>
              <a:gd name="connsiteY402" fmla="*/ 6023912 h 6858000"/>
              <a:gd name="connsiteX403" fmla="*/ 2688430 w 7467600"/>
              <a:gd name="connsiteY403" fmla="*/ 6801564 h 6858000"/>
              <a:gd name="connsiteX404" fmla="*/ 2629626 w 7467600"/>
              <a:gd name="connsiteY404" fmla="*/ 6763394 h 6858000"/>
              <a:gd name="connsiteX405" fmla="*/ 2565328 w 7467600"/>
              <a:gd name="connsiteY405" fmla="*/ 5516399 h 6858000"/>
              <a:gd name="connsiteX406" fmla="*/ 1922999 w 7467600"/>
              <a:gd name="connsiteY406" fmla="*/ 5980343 h 6858000"/>
              <a:gd name="connsiteX407" fmla="*/ 1950261 w 7467600"/>
              <a:gd name="connsiteY407" fmla="*/ 6405858 h 6858000"/>
              <a:gd name="connsiteX408" fmla="*/ 2365554 w 7467600"/>
              <a:gd name="connsiteY408" fmla="*/ 6759107 h 6858000"/>
              <a:gd name="connsiteX409" fmla="*/ 2424142 w 7467600"/>
              <a:gd name="connsiteY409" fmla="*/ 6858000 h 6858000"/>
              <a:gd name="connsiteX410" fmla="*/ 2395994 w 7467600"/>
              <a:gd name="connsiteY410" fmla="*/ 6858000 h 6858000"/>
              <a:gd name="connsiteX411" fmla="*/ 2392863 w 7467600"/>
              <a:gd name="connsiteY411" fmla="*/ 6852964 h 6858000"/>
              <a:gd name="connsiteX412" fmla="*/ 2017589 w 7467600"/>
              <a:gd name="connsiteY412" fmla="*/ 6493982 h 6858000"/>
              <a:gd name="connsiteX413" fmla="*/ 2147336 w 7467600"/>
              <a:gd name="connsiteY413" fmla="*/ 6594052 h 6858000"/>
              <a:gd name="connsiteX414" fmla="*/ 2207047 w 7467600"/>
              <a:gd name="connsiteY414" fmla="*/ 6654540 h 6858000"/>
              <a:gd name="connsiteX415" fmla="*/ 2299106 w 7467600"/>
              <a:gd name="connsiteY415" fmla="*/ 6778931 h 6858000"/>
              <a:gd name="connsiteX416" fmla="*/ 2314430 w 7467600"/>
              <a:gd name="connsiteY416" fmla="*/ 6801144 h 6858000"/>
              <a:gd name="connsiteX417" fmla="*/ 2352406 w 7467600"/>
              <a:gd name="connsiteY417" fmla="*/ 6858000 h 6858000"/>
              <a:gd name="connsiteX418" fmla="*/ 2314492 w 7467600"/>
              <a:gd name="connsiteY418" fmla="*/ 6858000 h 6858000"/>
              <a:gd name="connsiteX419" fmla="*/ 2288095 w 7467600"/>
              <a:gd name="connsiteY419" fmla="*/ 6818030 h 6858000"/>
              <a:gd name="connsiteX420" fmla="*/ 2272768 w 7467600"/>
              <a:gd name="connsiteY420" fmla="*/ 6795822 h 6858000"/>
              <a:gd name="connsiteX421" fmla="*/ 2182715 w 7467600"/>
              <a:gd name="connsiteY421" fmla="*/ 6675071 h 6858000"/>
              <a:gd name="connsiteX422" fmla="*/ 2032061 w 7467600"/>
              <a:gd name="connsiteY422" fmla="*/ 6541380 h 6858000"/>
              <a:gd name="connsiteX423" fmla="*/ 2257220 w 7467600"/>
              <a:gd name="connsiteY423" fmla="*/ 6826257 h 6858000"/>
              <a:gd name="connsiteX424" fmla="*/ 2281324 w 7467600"/>
              <a:gd name="connsiteY424" fmla="*/ 6858000 h 6858000"/>
              <a:gd name="connsiteX425" fmla="*/ 2242860 w 7467600"/>
              <a:gd name="connsiteY425" fmla="*/ 6858000 h 6858000"/>
              <a:gd name="connsiteX426" fmla="*/ 2232818 w 7467600"/>
              <a:gd name="connsiteY426" fmla="*/ 6844926 h 6858000"/>
              <a:gd name="connsiteX427" fmla="*/ 1990172 w 7467600"/>
              <a:gd name="connsiteY427" fmla="*/ 6542121 h 6858000"/>
              <a:gd name="connsiteX428" fmla="*/ 2124090 w 7467600"/>
              <a:gd name="connsiteY428" fmla="*/ 6761017 h 6858000"/>
              <a:gd name="connsiteX429" fmla="*/ 2200380 w 7467600"/>
              <a:gd name="connsiteY429" fmla="*/ 6858000 h 6858000"/>
              <a:gd name="connsiteX430" fmla="*/ 2147507 w 7467600"/>
              <a:gd name="connsiteY430" fmla="*/ 6858000 h 6858000"/>
              <a:gd name="connsiteX431" fmla="*/ 2070668 w 7467600"/>
              <a:gd name="connsiteY431" fmla="*/ 6761520 h 6858000"/>
              <a:gd name="connsiteX432" fmla="*/ 1975142 w 7467600"/>
              <a:gd name="connsiteY432" fmla="*/ 6585570 h 6858000"/>
              <a:gd name="connsiteX433" fmla="*/ 2050035 w 7467600"/>
              <a:gd name="connsiteY433" fmla="*/ 6813345 h 6858000"/>
              <a:gd name="connsiteX434" fmla="*/ 2063025 w 7467600"/>
              <a:gd name="connsiteY434" fmla="*/ 6858000 h 6858000"/>
              <a:gd name="connsiteX435" fmla="*/ 2021675 w 7467600"/>
              <a:gd name="connsiteY435" fmla="*/ 6858000 h 6858000"/>
              <a:gd name="connsiteX436" fmla="*/ 2019308 w 7467600"/>
              <a:gd name="connsiteY436" fmla="*/ 6847118 h 6858000"/>
              <a:gd name="connsiteX437" fmla="*/ 1938835 w 7467600"/>
              <a:gd name="connsiteY437" fmla="*/ 6551160 h 6858000"/>
              <a:gd name="connsiteX438" fmla="*/ 1953230 w 7467600"/>
              <a:gd name="connsiteY438" fmla="*/ 6759699 h 6858000"/>
              <a:gd name="connsiteX439" fmla="*/ 1956763 w 7467600"/>
              <a:gd name="connsiteY439" fmla="*/ 6778191 h 6858000"/>
              <a:gd name="connsiteX440" fmla="*/ 1967925 w 7467600"/>
              <a:gd name="connsiteY440" fmla="*/ 6858000 h 6858000"/>
              <a:gd name="connsiteX441" fmla="*/ 1936622 w 7467600"/>
              <a:gd name="connsiteY441" fmla="*/ 6858000 h 6858000"/>
              <a:gd name="connsiteX442" fmla="*/ 1926261 w 7467600"/>
              <a:gd name="connsiteY442" fmla="*/ 6784064 h 6858000"/>
              <a:gd name="connsiteX443" fmla="*/ 1922724 w 7467600"/>
              <a:gd name="connsiteY443" fmla="*/ 6765577 h 6858000"/>
              <a:gd name="connsiteX444" fmla="*/ 1904650 w 7467600"/>
              <a:gd name="connsiteY444" fmla="*/ 6639616 h 6858000"/>
              <a:gd name="connsiteX445" fmla="*/ 1885273 w 7467600"/>
              <a:gd name="connsiteY445" fmla="*/ 6858000 h 6858000"/>
              <a:gd name="connsiteX446" fmla="*/ 1854363 w 7467600"/>
              <a:gd name="connsiteY446" fmla="*/ 6858000 h 6858000"/>
              <a:gd name="connsiteX447" fmla="*/ 1880391 w 7467600"/>
              <a:gd name="connsiteY447" fmla="*/ 6603796 h 6858000"/>
              <a:gd name="connsiteX448" fmla="*/ 1818273 w 7467600"/>
              <a:gd name="connsiteY448" fmla="*/ 6715729 h 6858000"/>
              <a:gd name="connsiteX449" fmla="*/ 1794691 w 7467600"/>
              <a:gd name="connsiteY449" fmla="*/ 6843239 h 6858000"/>
              <a:gd name="connsiteX450" fmla="*/ 1794914 w 7467600"/>
              <a:gd name="connsiteY450" fmla="*/ 6858000 h 6858000"/>
              <a:gd name="connsiteX451" fmla="*/ 1746128 w 7467600"/>
              <a:gd name="connsiteY451" fmla="*/ 6858000 h 6858000"/>
              <a:gd name="connsiteX452" fmla="*/ 1753934 w 7467600"/>
              <a:gd name="connsiteY452" fmla="*/ 6724796 h 6858000"/>
              <a:gd name="connsiteX453" fmla="*/ 1792053 w 7467600"/>
              <a:gd name="connsiteY453" fmla="*/ 6572396 h 6858000"/>
              <a:gd name="connsiteX454" fmla="*/ 1862248 w 7467600"/>
              <a:gd name="connsiteY454" fmla="*/ 6266397 h 6858000"/>
              <a:gd name="connsiteX455" fmla="*/ 1862250 w 7467600"/>
              <a:gd name="connsiteY455" fmla="*/ 6033531 h 6858000"/>
              <a:gd name="connsiteX456" fmla="*/ 1211999 w 7467600"/>
              <a:gd name="connsiteY456" fmla="*/ 6683610 h 6858000"/>
              <a:gd name="connsiteX457" fmla="*/ 1213266 w 7467600"/>
              <a:gd name="connsiteY457" fmla="*/ 6691947 h 6858000"/>
              <a:gd name="connsiteX458" fmla="*/ 1203370 w 7467600"/>
              <a:gd name="connsiteY458" fmla="*/ 6850676 h 6858000"/>
              <a:gd name="connsiteX459" fmla="*/ 1203671 w 7467600"/>
              <a:gd name="connsiteY459" fmla="*/ 6858000 h 6858000"/>
              <a:gd name="connsiteX460" fmla="*/ 1143180 w 7467600"/>
              <a:gd name="connsiteY460" fmla="*/ 6858000 h 6858000"/>
              <a:gd name="connsiteX461" fmla="*/ 1142176 w 7467600"/>
              <a:gd name="connsiteY461" fmla="*/ 6766045 h 6858000"/>
              <a:gd name="connsiteX462" fmla="*/ 1067484 w 7467600"/>
              <a:gd name="connsiteY462" fmla="*/ 6858000 h 6858000"/>
              <a:gd name="connsiteX463" fmla="*/ 953928 w 7467600"/>
              <a:gd name="connsiteY463" fmla="*/ 6858000 h 6858000"/>
              <a:gd name="connsiteX464" fmla="*/ 959715 w 7467600"/>
              <a:gd name="connsiteY464" fmla="*/ 6850185 h 6858000"/>
              <a:gd name="connsiteX465" fmla="*/ 1483788 w 7467600"/>
              <a:gd name="connsiteY465" fmla="*/ 6259174 h 6858000"/>
              <a:gd name="connsiteX466" fmla="*/ 1100671 w 7467600"/>
              <a:gd name="connsiteY466" fmla="*/ 6252137 h 6858000"/>
              <a:gd name="connsiteX467" fmla="*/ 1090144 w 7467600"/>
              <a:gd name="connsiteY467" fmla="*/ 6256748 h 6858000"/>
              <a:gd name="connsiteX468" fmla="*/ 1095872 w 7467600"/>
              <a:gd name="connsiteY468" fmla="*/ 6271892 h 6858000"/>
              <a:gd name="connsiteX469" fmla="*/ 262785 w 7467600"/>
              <a:gd name="connsiteY469" fmla="*/ 6845450 h 6858000"/>
              <a:gd name="connsiteX470" fmla="*/ 209968 w 7467600"/>
              <a:gd name="connsiteY470" fmla="*/ 6770713 h 6858000"/>
              <a:gd name="connsiteX471" fmla="*/ 873460 w 7467600"/>
              <a:gd name="connsiteY471" fmla="*/ 6253768 h 6858000"/>
              <a:gd name="connsiteX472" fmla="*/ 192686 w 7467600"/>
              <a:gd name="connsiteY472" fmla="*/ 5849257 h 6858000"/>
              <a:gd name="connsiteX473" fmla="*/ 4696 w 7467600"/>
              <a:gd name="connsiteY473" fmla="*/ 5697668 h 6858000"/>
              <a:gd name="connsiteX474" fmla="*/ 0 w 7467600"/>
              <a:gd name="connsiteY474" fmla="*/ 5689984 h 6858000"/>
              <a:gd name="connsiteX475" fmla="*/ 0 w 7467600"/>
              <a:gd name="connsiteY475" fmla="*/ 5513472 h 6858000"/>
              <a:gd name="connsiteX476" fmla="*/ 174101 w 7467600"/>
              <a:gd name="connsiteY476" fmla="*/ 5620277 h 6858000"/>
              <a:gd name="connsiteX477" fmla="*/ 891800 w 7467600"/>
              <a:gd name="connsiteY477" fmla="*/ 6036935 h 6858000"/>
              <a:gd name="connsiteX478" fmla="*/ 1072219 w 7467600"/>
              <a:gd name="connsiteY478" fmla="*/ 6169443 h 6858000"/>
              <a:gd name="connsiteX479" fmla="*/ 1074117 w 7467600"/>
              <a:gd name="connsiteY479" fmla="*/ 6170301 h 6858000"/>
              <a:gd name="connsiteX480" fmla="*/ 1083114 w 7467600"/>
              <a:gd name="connsiteY480" fmla="*/ 6174131 h 6858000"/>
              <a:gd name="connsiteX481" fmla="*/ 1543010 w 7467600"/>
              <a:gd name="connsiteY481" fmla="*/ 6191140 h 6858000"/>
              <a:gd name="connsiteX482" fmla="*/ 1551080 w 7467600"/>
              <a:gd name="connsiteY482" fmla="*/ 6195006 h 6858000"/>
              <a:gd name="connsiteX483" fmla="*/ 2345443 w 7467600"/>
              <a:gd name="connsiteY483" fmla="*/ 5549882 h 6858000"/>
              <a:gd name="connsiteX484" fmla="*/ 1721499 w 7467600"/>
              <a:gd name="connsiteY484" fmla="*/ 5599969 h 6858000"/>
              <a:gd name="connsiteX485" fmla="*/ 767716 w 7467600"/>
              <a:gd name="connsiteY485" fmla="*/ 5472768 h 6858000"/>
              <a:gd name="connsiteX486" fmla="*/ 722147 w 7467600"/>
              <a:gd name="connsiteY486" fmla="*/ 5393091 h 6858000"/>
              <a:gd name="connsiteX487" fmla="*/ 1485552 w 7467600"/>
              <a:gd name="connsiteY487" fmla="*/ 5313202 h 6858000"/>
              <a:gd name="connsiteX488" fmla="*/ 2143004 w 7467600"/>
              <a:gd name="connsiteY488" fmla="*/ 5402420 h 6858000"/>
              <a:gd name="connsiteX489" fmla="*/ 1933391 w 7467600"/>
              <a:gd name="connsiteY489" fmla="*/ 5156971 h 6858000"/>
              <a:gd name="connsiteX490" fmla="*/ 1827118 w 7467600"/>
              <a:gd name="connsiteY490" fmla="*/ 4968410 h 6858000"/>
              <a:gd name="connsiteX491" fmla="*/ 1837349 w 7467600"/>
              <a:gd name="connsiteY491" fmla="*/ 4956357 h 6858000"/>
              <a:gd name="connsiteX492" fmla="*/ 2162835 w 7467600"/>
              <a:gd name="connsiteY492" fmla="*/ 5187853 h 6858000"/>
              <a:gd name="connsiteX493" fmla="*/ 2257167 w 7467600"/>
              <a:gd name="connsiteY493" fmla="*/ 5462123 h 6858000"/>
              <a:gd name="connsiteX494" fmla="*/ 2261598 w 7467600"/>
              <a:gd name="connsiteY494" fmla="*/ 5467998 h 6858000"/>
              <a:gd name="connsiteX495" fmla="*/ 2437177 w 7467600"/>
              <a:gd name="connsiteY495" fmla="*/ 5479608 h 6858000"/>
              <a:gd name="connsiteX496" fmla="*/ 2445247 w 7467600"/>
              <a:gd name="connsiteY496" fmla="*/ 5483476 h 6858000"/>
              <a:gd name="connsiteX497" fmla="*/ 2743626 w 7467600"/>
              <a:gd name="connsiteY497" fmla="*/ 5304819 h 6858000"/>
              <a:gd name="connsiteX498" fmla="*/ 3048102 w 7467600"/>
              <a:gd name="connsiteY498" fmla="*/ 5150595 h 6858000"/>
              <a:gd name="connsiteX499" fmla="*/ 1799414 w 7467600"/>
              <a:gd name="connsiteY499" fmla="*/ 4694732 h 6858000"/>
              <a:gd name="connsiteX500" fmla="*/ 1771735 w 7467600"/>
              <a:gd name="connsiteY500" fmla="*/ 4619929 h 6858000"/>
              <a:gd name="connsiteX501" fmla="*/ 3104273 w 7467600"/>
              <a:gd name="connsiteY501" fmla="*/ 5076159 h 6858000"/>
              <a:gd name="connsiteX502" fmla="*/ 3113245 w 7467600"/>
              <a:gd name="connsiteY502" fmla="*/ 5090705 h 6858000"/>
              <a:gd name="connsiteX503" fmla="*/ 3126294 w 7467600"/>
              <a:gd name="connsiteY503" fmla="*/ 5114400 h 6858000"/>
              <a:gd name="connsiteX504" fmla="*/ 3937433 w 7467600"/>
              <a:gd name="connsiteY504" fmla="*/ 4830473 h 6858000"/>
              <a:gd name="connsiteX505" fmla="*/ 3590475 w 7467600"/>
              <a:gd name="connsiteY505" fmla="*/ 4597974 h 6858000"/>
              <a:gd name="connsiteX506" fmla="*/ 3100264 w 7467600"/>
              <a:gd name="connsiteY506" fmla="*/ 4579845 h 6858000"/>
              <a:gd name="connsiteX507" fmla="*/ 2183576 w 7467600"/>
              <a:gd name="connsiteY507" fmla="*/ 4227150 h 6858000"/>
              <a:gd name="connsiteX508" fmla="*/ 2151029 w 7467600"/>
              <a:gd name="connsiteY508" fmla="*/ 4146947 h 6858000"/>
              <a:gd name="connsiteX509" fmla="*/ 3563434 w 7467600"/>
              <a:gd name="connsiteY509" fmla="*/ 4469115 h 6858000"/>
              <a:gd name="connsiteX510" fmla="*/ 3177952 w 7467600"/>
              <a:gd name="connsiteY510" fmla="*/ 3657386 h 6858000"/>
              <a:gd name="connsiteX511" fmla="*/ 3189263 w 7467600"/>
              <a:gd name="connsiteY511" fmla="*/ 3625726 h 6858000"/>
              <a:gd name="connsiteX512" fmla="*/ 3560912 w 7467600"/>
              <a:gd name="connsiteY512" fmla="*/ 4079863 h 6858000"/>
              <a:gd name="connsiteX513" fmla="*/ 3626636 w 7467600"/>
              <a:gd name="connsiteY513" fmla="*/ 4512230 h 6858000"/>
              <a:gd name="connsiteX514" fmla="*/ 3653088 w 7467600"/>
              <a:gd name="connsiteY514" fmla="*/ 4521417 h 6858000"/>
              <a:gd name="connsiteX515" fmla="*/ 3988128 w 7467600"/>
              <a:gd name="connsiteY515" fmla="*/ 4817267 h 6858000"/>
              <a:gd name="connsiteX516" fmla="*/ 4830582 w 7467600"/>
              <a:gd name="connsiteY516" fmla="*/ 4676000 h 6858000"/>
              <a:gd name="connsiteX517" fmla="*/ 4830100 w 7467600"/>
              <a:gd name="connsiteY517" fmla="*/ 4675554 h 6858000"/>
              <a:gd name="connsiteX518" fmla="*/ 4036318 w 7467600"/>
              <a:gd name="connsiteY518" fmla="*/ 4147013 h 6858000"/>
              <a:gd name="connsiteX519" fmla="*/ 3432098 w 7467600"/>
              <a:gd name="connsiteY519" fmla="*/ 3537312 h 6858000"/>
              <a:gd name="connsiteX520" fmla="*/ 3446761 w 7467600"/>
              <a:gd name="connsiteY520" fmla="*/ 3461278 h 6858000"/>
              <a:gd name="connsiteX521" fmla="*/ 4419733 w 7467600"/>
              <a:gd name="connsiteY521" fmla="*/ 3963555 h 6858000"/>
              <a:gd name="connsiteX522" fmla="*/ 4781371 w 7467600"/>
              <a:gd name="connsiteY522" fmla="*/ 4458604 h 6858000"/>
              <a:gd name="connsiteX523" fmla="*/ 4780440 w 7467600"/>
              <a:gd name="connsiteY523" fmla="*/ 4470290 h 6858000"/>
              <a:gd name="connsiteX524" fmla="*/ 4898954 w 7467600"/>
              <a:gd name="connsiteY524" fmla="*/ 4662092 h 6858000"/>
              <a:gd name="connsiteX525" fmla="*/ 4900699 w 7467600"/>
              <a:gd name="connsiteY525" fmla="*/ 4670867 h 6858000"/>
              <a:gd name="connsiteX526" fmla="*/ 5714511 w 7467600"/>
              <a:gd name="connsiteY526" fmla="*/ 4663483 h 6858000"/>
              <a:gd name="connsiteX527" fmla="*/ 5464793 w 7467600"/>
              <a:gd name="connsiteY527" fmla="*/ 4393556 h 6858000"/>
              <a:gd name="connsiteX528" fmla="*/ 5461897 w 7467600"/>
              <a:gd name="connsiteY528" fmla="*/ 4390879 h 6858000"/>
              <a:gd name="connsiteX529" fmla="*/ 4294126 w 7467600"/>
              <a:gd name="connsiteY529" fmla="*/ 3303048 h 6858000"/>
              <a:gd name="connsiteX530" fmla="*/ 4305321 w 7467600"/>
              <a:gd name="connsiteY530" fmla="*/ 3256953 h 6858000"/>
              <a:gd name="connsiteX531" fmla="*/ 4949299 w 7467600"/>
              <a:gd name="connsiteY531" fmla="*/ 3766336 h 6858000"/>
              <a:gd name="connsiteX532" fmla="*/ 5291452 w 7467600"/>
              <a:gd name="connsiteY532" fmla="*/ 4076801 h 6858000"/>
              <a:gd name="connsiteX533" fmla="*/ 5434998 w 7467600"/>
              <a:gd name="connsiteY533" fmla="*/ 4254100 h 6858000"/>
              <a:gd name="connsiteX534" fmla="*/ 5351015 w 7467600"/>
              <a:gd name="connsiteY534" fmla="*/ 3760989 h 6858000"/>
              <a:gd name="connsiteX535" fmla="*/ 5413780 w 7467600"/>
              <a:gd name="connsiteY535" fmla="*/ 2966265 h 6858000"/>
              <a:gd name="connsiteX536" fmla="*/ 5425627 w 7467600"/>
              <a:gd name="connsiteY536" fmla="*/ 2954192 h 6858000"/>
              <a:gd name="connsiteX537" fmla="*/ 6604735 w 7467600"/>
              <a:gd name="connsiteY537" fmla="*/ 2041381 h 6858000"/>
              <a:gd name="connsiteX538" fmla="*/ 7204487 w 7467600"/>
              <a:gd name="connsiteY538" fmla="*/ 2742112 h 6858000"/>
              <a:gd name="connsiteX539" fmla="*/ 7131592 w 7467600"/>
              <a:gd name="connsiteY539" fmla="*/ 2672096 h 6858000"/>
              <a:gd name="connsiteX540" fmla="*/ 6996344 w 7467600"/>
              <a:gd name="connsiteY540" fmla="*/ 2518310 h 6858000"/>
              <a:gd name="connsiteX541" fmla="*/ 6735495 w 7467600"/>
              <a:gd name="connsiteY541" fmla="*/ 2196890 h 6858000"/>
              <a:gd name="connsiteX542" fmla="*/ 6721901 w 7467600"/>
              <a:gd name="connsiteY542" fmla="*/ 2179274 h 6858000"/>
              <a:gd name="connsiteX543" fmla="*/ 6604735 w 7467600"/>
              <a:gd name="connsiteY543" fmla="*/ 2041381 h 6858000"/>
              <a:gd name="connsiteX544" fmla="*/ 6591670 w 7467600"/>
              <a:gd name="connsiteY544" fmla="*/ 1988277 h 6858000"/>
              <a:gd name="connsiteX545" fmla="*/ 6747349 w 7467600"/>
              <a:gd name="connsiteY545" fmla="*/ 2160069 h 6858000"/>
              <a:gd name="connsiteX546" fmla="*/ 6760943 w 7467600"/>
              <a:gd name="connsiteY546" fmla="*/ 2177686 h 6858000"/>
              <a:gd name="connsiteX547" fmla="*/ 7021065 w 7467600"/>
              <a:gd name="connsiteY547" fmla="*/ 2498102 h 6858000"/>
              <a:gd name="connsiteX548" fmla="*/ 7155223 w 7467600"/>
              <a:gd name="connsiteY548" fmla="*/ 2650386 h 6858000"/>
              <a:gd name="connsiteX549" fmla="*/ 7203167 w 7467600"/>
              <a:gd name="connsiteY549" fmla="*/ 2697288 h 6858000"/>
              <a:gd name="connsiteX550" fmla="*/ 6937703 w 7467600"/>
              <a:gd name="connsiteY550" fmla="*/ 2321981 h 6858000"/>
              <a:gd name="connsiteX551" fmla="*/ 6591670 w 7467600"/>
              <a:gd name="connsiteY551" fmla="*/ 1988277 h 6858000"/>
              <a:gd name="connsiteX552" fmla="*/ 5798671 w 7467600"/>
              <a:gd name="connsiteY552" fmla="*/ 1981601 h 6858000"/>
              <a:gd name="connsiteX553" fmla="*/ 5754709 w 7467600"/>
              <a:gd name="connsiteY553" fmla="*/ 2071454 h 6858000"/>
              <a:gd name="connsiteX554" fmla="*/ 5763044 w 7467600"/>
              <a:gd name="connsiteY554" fmla="*/ 2842206 h 6858000"/>
              <a:gd name="connsiteX555" fmla="*/ 5764974 w 7467600"/>
              <a:gd name="connsiteY555" fmla="*/ 2799609 h 6858000"/>
              <a:gd name="connsiteX556" fmla="*/ 5767665 w 7467600"/>
              <a:gd name="connsiteY556" fmla="*/ 2666409 h 6858000"/>
              <a:gd name="connsiteX557" fmla="*/ 5763055 w 7467600"/>
              <a:gd name="connsiteY557" fmla="*/ 2579705 h 6858000"/>
              <a:gd name="connsiteX558" fmla="*/ 5758079 w 7467600"/>
              <a:gd name="connsiteY558" fmla="*/ 2492508 h 6858000"/>
              <a:gd name="connsiteX559" fmla="*/ 5779325 w 7467600"/>
              <a:gd name="connsiteY559" fmla="*/ 2197069 h 6858000"/>
              <a:gd name="connsiteX560" fmla="*/ 5798671 w 7467600"/>
              <a:gd name="connsiteY560" fmla="*/ 1981601 h 6858000"/>
              <a:gd name="connsiteX561" fmla="*/ 5829202 w 7467600"/>
              <a:gd name="connsiteY561" fmla="*/ 1971679 h 6858000"/>
              <a:gd name="connsiteX562" fmla="*/ 5809558 w 7467600"/>
              <a:gd name="connsiteY562" fmla="*/ 2198043 h 6858000"/>
              <a:gd name="connsiteX563" fmla="*/ 5788653 w 7467600"/>
              <a:gd name="connsiteY563" fmla="*/ 2489430 h 6858000"/>
              <a:gd name="connsiteX564" fmla="*/ 5793439 w 7467600"/>
              <a:gd name="connsiteY564" fmla="*/ 2575235 h 6858000"/>
              <a:gd name="connsiteX565" fmla="*/ 5796837 w 7467600"/>
              <a:gd name="connsiteY565" fmla="*/ 2637633 h 6858000"/>
              <a:gd name="connsiteX566" fmla="*/ 5818614 w 7467600"/>
              <a:gd name="connsiteY566" fmla="*/ 2473055 h 6858000"/>
              <a:gd name="connsiteX567" fmla="*/ 5829202 w 7467600"/>
              <a:gd name="connsiteY567" fmla="*/ 1971679 h 6858000"/>
              <a:gd name="connsiteX568" fmla="*/ 5911389 w 7467600"/>
              <a:gd name="connsiteY568" fmla="*/ 1898371 h 6858000"/>
              <a:gd name="connsiteX569" fmla="*/ 6237627 w 7467600"/>
              <a:gd name="connsiteY569" fmla="*/ 2231921 h 6858000"/>
              <a:gd name="connsiteX570" fmla="*/ 5911389 w 7467600"/>
              <a:gd name="connsiteY570" fmla="*/ 1898371 h 6858000"/>
              <a:gd name="connsiteX571" fmla="*/ 6944437 w 7467600"/>
              <a:gd name="connsiteY571" fmla="*/ 1575402 h 6858000"/>
              <a:gd name="connsiteX572" fmla="*/ 6304730 w 7467600"/>
              <a:gd name="connsiteY572" fmla="*/ 1766654 h 6858000"/>
              <a:gd name="connsiteX573" fmla="*/ 6944437 w 7467600"/>
              <a:gd name="connsiteY573" fmla="*/ 1575402 h 6858000"/>
              <a:gd name="connsiteX574" fmla="*/ 7019523 w 7467600"/>
              <a:gd name="connsiteY574" fmla="*/ 1519450 h 6858000"/>
              <a:gd name="connsiteX575" fmla="*/ 6298091 w 7467600"/>
              <a:gd name="connsiteY575" fmla="*/ 1737122 h 6858000"/>
              <a:gd name="connsiteX576" fmla="*/ 7019523 w 7467600"/>
              <a:gd name="connsiteY576" fmla="*/ 1519450 h 6858000"/>
              <a:gd name="connsiteX577" fmla="*/ 2399523 w 7467600"/>
              <a:gd name="connsiteY577" fmla="*/ 1428234 h 6858000"/>
              <a:gd name="connsiteX578" fmla="*/ 2224982 w 7467600"/>
              <a:gd name="connsiteY578" fmla="*/ 1826201 h 6858000"/>
              <a:gd name="connsiteX579" fmla="*/ 2096099 w 7467600"/>
              <a:gd name="connsiteY579" fmla="*/ 2345900 h 6858000"/>
              <a:gd name="connsiteX580" fmla="*/ 2283317 w 7467600"/>
              <a:gd name="connsiteY580" fmla="*/ 1796925 h 6858000"/>
              <a:gd name="connsiteX581" fmla="*/ 2399523 w 7467600"/>
              <a:gd name="connsiteY581" fmla="*/ 1428234 h 6858000"/>
              <a:gd name="connsiteX582" fmla="*/ 2448558 w 7467600"/>
              <a:gd name="connsiteY582" fmla="*/ 1373435 h 6858000"/>
              <a:gd name="connsiteX583" fmla="*/ 2312521 w 7467600"/>
              <a:gd name="connsiteY583" fmla="*/ 1806140 h 6858000"/>
              <a:gd name="connsiteX584" fmla="*/ 2127533 w 7467600"/>
              <a:gd name="connsiteY584" fmla="*/ 2348380 h 6858000"/>
              <a:gd name="connsiteX585" fmla="*/ 2358080 w 7467600"/>
              <a:gd name="connsiteY585" fmla="*/ 1866134 h 6858000"/>
              <a:gd name="connsiteX586" fmla="*/ 2407436 w 7467600"/>
              <a:gd name="connsiteY586" fmla="*/ 1651070 h 6858000"/>
              <a:gd name="connsiteX587" fmla="*/ 2448558 w 7467600"/>
              <a:gd name="connsiteY587" fmla="*/ 1373435 h 6858000"/>
              <a:gd name="connsiteX588" fmla="*/ 278707 w 7467600"/>
              <a:gd name="connsiteY588" fmla="*/ 1352270 h 6858000"/>
              <a:gd name="connsiteX589" fmla="*/ 321570 w 7467600"/>
              <a:gd name="connsiteY589" fmla="*/ 1861610 h 6858000"/>
              <a:gd name="connsiteX590" fmla="*/ 294281 w 7467600"/>
              <a:gd name="connsiteY590" fmla="*/ 1440658 h 6858000"/>
              <a:gd name="connsiteX591" fmla="*/ 278707 w 7467600"/>
              <a:gd name="connsiteY591" fmla="*/ 1352270 h 6858000"/>
              <a:gd name="connsiteX592" fmla="*/ 1423821 w 7467600"/>
              <a:gd name="connsiteY592" fmla="*/ 1351958 h 6858000"/>
              <a:gd name="connsiteX593" fmla="*/ 1638521 w 7467600"/>
              <a:gd name="connsiteY593" fmla="*/ 1908470 h 6858000"/>
              <a:gd name="connsiteX594" fmla="*/ 1754199 w 7467600"/>
              <a:gd name="connsiteY594" fmla="*/ 2149284 h 6858000"/>
              <a:gd name="connsiteX595" fmla="*/ 1908359 w 7467600"/>
              <a:gd name="connsiteY595" fmla="*/ 2364988 h 6858000"/>
              <a:gd name="connsiteX596" fmla="*/ 1647661 w 7467600"/>
              <a:gd name="connsiteY596" fmla="*/ 1825945 h 6858000"/>
              <a:gd name="connsiteX597" fmla="*/ 1423821 w 7467600"/>
              <a:gd name="connsiteY597" fmla="*/ 1351958 h 6858000"/>
              <a:gd name="connsiteX598" fmla="*/ 1431890 w 7467600"/>
              <a:gd name="connsiteY598" fmla="*/ 1306475 h 6858000"/>
              <a:gd name="connsiteX599" fmla="*/ 1507597 w 7467600"/>
              <a:gd name="connsiteY599" fmla="*/ 1446132 h 6858000"/>
              <a:gd name="connsiteX600" fmla="*/ 1674586 w 7467600"/>
              <a:gd name="connsiteY600" fmla="*/ 1813832 h 6858000"/>
              <a:gd name="connsiteX601" fmla="*/ 1815950 w 7467600"/>
              <a:gd name="connsiteY601" fmla="*/ 2128564 h 6858000"/>
              <a:gd name="connsiteX602" fmla="*/ 1984242 w 7467600"/>
              <a:gd name="connsiteY602" fmla="*/ 2430829 h 6858000"/>
              <a:gd name="connsiteX603" fmla="*/ 2014023 w 7467600"/>
              <a:gd name="connsiteY603" fmla="*/ 2450995 h 6858000"/>
              <a:gd name="connsiteX604" fmla="*/ 1747337 w 7467600"/>
              <a:gd name="connsiteY604" fmla="*/ 1855264 h 6858000"/>
              <a:gd name="connsiteX605" fmla="*/ 1533749 w 7467600"/>
              <a:gd name="connsiteY605" fmla="*/ 1478656 h 6858000"/>
              <a:gd name="connsiteX606" fmla="*/ 1431890 w 7467600"/>
              <a:gd name="connsiteY606" fmla="*/ 1306475 h 6858000"/>
              <a:gd name="connsiteX607" fmla="*/ 5052692 w 7467600"/>
              <a:gd name="connsiteY607" fmla="*/ 1292994 h 6858000"/>
              <a:gd name="connsiteX608" fmla="*/ 5200661 w 7467600"/>
              <a:gd name="connsiteY608" fmla="*/ 1635186 h 6858000"/>
              <a:gd name="connsiteX609" fmla="*/ 5297138 w 7467600"/>
              <a:gd name="connsiteY609" fmla="*/ 1906351 h 6858000"/>
              <a:gd name="connsiteX610" fmla="*/ 5052692 w 7467600"/>
              <a:gd name="connsiteY610" fmla="*/ 1292994 h 6858000"/>
              <a:gd name="connsiteX611" fmla="*/ 5009948 w 7467600"/>
              <a:gd name="connsiteY611" fmla="*/ 1273619 h 6858000"/>
              <a:gd name="connsiteX612" fmla="*/ 5121777 w 7467600"/>
              <a:gd name="connsiteY612" fmla="*/ 1654213 h 6858000"/>
              <a:gd name="connsiteX613" fmla="*/ 5293545 w 7467600"/>
              <a:gd name="connsiteY613" fmla="*/ 2072247 h 6858000"/>
              <a:gd name="connsiteX614" fmla="*/ 5294042 w 7467600"/>
              <a:gd name="connsiteY614" fmla="*/ 2065019 h 6858000"/>
              <a:gd name="connsiteX615" fmla="*/ 5171936 w 7467600"/>
              <a:gd name="connsiteY615" fmla="*/ 1647613 h 6858000"/>
              <a:gd name="connsiteX616" fmla="*/ 5009948 w 7467600"/>
              <a:gd name="connsiteY616" fmla="*/ 1273619 h 6858000"/>
              <a:gd name="connsiteX617" fmla="*/ 655236 w 7467600"/>
              <a:gd name="connsiteY617" fmla="*/ 1268632 h 6858000"/>
              <a:gd name="connsiteX618" fmla="*/ 839521 w 7467600"/>
              <a:gd name="connsiteY618" fmla="*/ 1685315 h 6858000"/>
              <a:gd name="connsiteX619" fmla="*/ 1109416 w 7467600"/>
              <a:gd name="connsiteY619" fmla="*/ 2061663 h 6858000"/>
              <a:gd name="connsiteX620" fmla="*/ 1298300 w 7467600"/>
              <a:gd name="connsiteY620" fmla="*/ 2247742 h 6858000"/>
              <a:gd name="connsiteX621" fmla="*/ 1125871 w 7467600"/>
              <a:gd name="connsiteY621" fmla="*/ 1989513 h 6858000"/>
              <a:gd name="connsiteX622" fmla="*/ 981574 w 7467600"/>
              <a:gd name="connsiteY622" fmla="*/ 1783157 h 6858000"/>
              <a:gd name="connsiteX623" fmla="*/ 922198 w 7467600"/>
              <a:gd name="connsiteY623" fmla="*/ 1677437 h 6858000"/>
              <a:gd name="connsiteX624" fmla="*/ 869293 w 7467600"/>
              <a:gd name="connsiteY624" fmla="*/ 1583214 h 6858000"/>
              <a:gd name="connsiteX625" fmla="*/ 751431 w 7467600"/>
              <a:gd name="connsiteY625" fmla="*/ 1405731 h 6858000"/>
              <a:gd name="connsiteX626" fmla="*/ 655236 w 7467600"/>
              <a:gd name="connsiteY626" fmla="*/ 1268632 h 6858000"/>
              <a:gd name="connsiteX627" fmla="*/ 6516292 w 7467600"/>
              <a:gd name="connsiteY627" fmla="*/ 1263064 h 6858000"/>
              <a:gd name="connsiteX628" fmla="*/ 5736320 w 7467600"/>
              <a:gd name="connsiteY628" fmla="*/ 1501803 h 6858000"/>
              <a:gd name="connsiteX629" fmla="*/ 6516292 w 7467600"/>
              <a:gd name="connsiteY629" fmla="*/ 1263064 h 6858000"/>
              <a:gd name="connsiteX630" fmla="*/ 291466 w 7467600"/>
              <a:gd name="connsiteY630" fmla="*/ 1250369 h 6858000"/>
              <a:gd name="connsiteX631" fmla="*/ 323180 w 7467600"/>
              <a:gd name="connsiteY631" fmla="*/ 1435283 h 6858000"/>
              <a:gd name="connsiteX632" fmla="*/ 349381 w 7467600"/>
              <a:gd name="connsiteY632" fmla="*/ 1875041 h 6858000"/>
              <a:gd name="connsiteX633" fmla="*/ 374363 w 7467600"/>
              <a:gd name="connsiteY633" fmla="*/ 1506494 h 6858000"/>
              <a:gd name="connsiteX634" fmla="*/ 302168 w 7467600"/>
              <a:gd name="connsiteY634" fmla="*/ 1274495 h 6858000"/>
              <a:gd name="connsiteX635" fmla="*/ 291466 w 7467600"/>
              <a:gd name="connsiteY635" fmla="*/ 1250369 h 6858000"/>
              <a:gd name="connsiteX636" fmla="*/ 678222 w 7467600"/>
              <a:gd name="connsiteY636" fmla="*/ 1248670 h 6858000"/>
              <a:gd name="connsiteX637" fmla="*/ 775536 w 7467600"/>
              <a:gd name="connsiteY637" fmla="*/ 1388015 h 6858000"/>
              <a:gd name="connsiteX638" fmla="*/ 894529 w 7467600"/>
              <a:gd name="connsiteY638" fmla="*/ 1567739 h 6858000"/>
              <a:gd name="connsiteX639" fmla="*/ 948000 w 7467600"/>
              <a:gd name="connsiteY639" fmla="*/ 1663088 h 6858000"/>
              <a:gd name="connsiteX640" fmla="*/ 1006812 w 7467600"/>
              <a:gd name="connsiteY640" fmla="*/ 1767683 h 6858000"/>
              <a:gd name="connsiteX641" fmla="*/ 1149133 w 7467600"/>
              <a:gd name="connsiteY641" fmla="*/ 1971513 h 6858000"/>
              <a:gd name="connsiteX642" fmla="*/ 1333952 w 7467600"/>
              <a:gd name="connsiteY642" fmla="*/ 2251620 h 6858000"/>
              <a:gd name="connsiteX643" fmla="*/ 1337329 w 7467600"/>
              <a:gd name="connsiteY643" fmla="*/ 2258350 h 6858000"/>
              <a:gd name="connsiteX644" fmla="*/ 1014726 w 7467600"/>
              <a:gd name="connsiteY644" fmla="*/ 1615556 h 6858000"/>
              <a:gd name="connsiteX645" fmla="*/ 678222 w 7467600"/>
              <a:gd name="connsiteY645" fmla="*/ 1248670 h 6858000"/>
              <a:gd name="connsiteX646" fmla="*/ 6691602 w 7467600"/>
              <a:gd name="connsiteY646" fmla="*/ 1140573 h 6858000"/>
              <a:gd name="connsiteX647" fmla="*/ 6571100 w 7467600"/>
              <a:gd name="connsiteY647" fmla="*/ 1183662 h 6858000"/>
              <a:gd name="connsiteX648" fmla="*/ 6241687 w 7467600"/>
              <a:gd name="connsiteY648" fmla="*/ 1257600 h 6858000"/>
              <a:gd name="connsiteX649" fmla="*/ 5693009 w 7467600"/>
              <a:gd name="connsiteY649" fmla="*/ 1478256 h 6858000"/>
              <a:gd name="connsiteX650" fmla="*/ 6548420 w 7467600"/>
              <a:gd name="connsiteY650" fmla="*/ 1214599 h 6858000"/>
              <a:gd name="connsiteX651" fmla="*/ 6605473 w 7467600"/>
              <a:gd name="connsiteY651" fmla="*/ 1184686 h 6858000"/>
              <a:gd name="connsiteX652" fmla="*/ 6691602 w 7467600"/>
              <a:gd name="connsiteY652" fmla="*/ 1140573 h 6858000"/>
              <a:gd name="connsiteX653" fmla="*/ 4002475 w 7467600"/>
              <a:gd name="connsiteY653" fmla="*/ 1037802 h 6858000"/>
              <a:gd name="connsiteX654" fmla="*/ 4000324 w 7467600"/>
              <a:gd name="connsiteY654" fmla="*/ 1039362 h 6858000"/>
              <a:gd name="connsiteX655" fmla="*/ 4002862 w 7467600"/>
              <a:gd name="connsiteY655" fmla="*/ 1042866 h 6858000"/>
              <a:gd name="connsiteX656" fmla="*/ 4002475 w 7467600"/>
              <a:gd name="connsiteY656" fmla="*/ 1037802 h 6858000"/>
              <a:gd name="connsiteX657" fmla="*/ 506322 w 7467600"/>
              <a:gd name="connsiteY657" fmla="*/ 1020997 h 6858000"/>
              <a:gd name="connsiteX658" fmla="*/ 533068 w 7467600"/>
              <a:gd name="connsiteY658" fmla="*/ 1029409 h 6858000"/>
              <a:gd name="connsiteX659" fmla="*/ 1232525 w 7467600"/>
              <a:gd name="connsiteY659" fmla="*/ 1804675 h 6858000"/>
              <a:gd name="connsiteX660" fmla="*/ 1388858 w 7467600"/>
              <a:gd name="connsiteY660" fmla="*/ 2368011 h 6858000"/>
              <a:gd name="connsiteX661" fmla="*/ 1384098 w 7467600"/>
              <a:gd name="connsiteY661" fmla="*/ 2378125 h 6858000"/>
              <a:gd name="connsiteX662" fmla="*/ 1425393 w 7467600"/>
              <a:gd name="connsiteY662" fmla="*/ 2589124 h 6858000"/>
              <a:gd name="connsiteX663" fmla="*/ 1424001 w 7467600"/>
              <a:gd name="connsiteY663" fmla="*/ 2597541 h 6858000"/>
              <a:gd name="connsiteX664" fmla="*/ 2152729 w 7467600"/>
              <a:gd name="connsiteY664" fmla="*/ 2864487 h 6858000"/>
              <a:gd name="connsiteX665" fmla="*/ 2020609 w 7467600"/>
              <a:gd name="connsiteY665" fmla="*/ 2539671 h 6858000"/>
              <a:gd name="connsiteX666" fmla="*/ 2018920 w 7467600"/>
              <a:gd name="connsiteY666" fmla="*/ 2536309 h 6858000"/>
              <a:gd name="connsiteX667" fmla="*/ 1342441 w 7467600"/>
              <a:gd name="connsiteY667" fmla="*/ 1173017 h 6858000"/>
              <a:gd name="connsiteX668" fmla="*/ 1367925 w 7467600"/>
              <a:gd name="connsiteY668" fmla="*/ 1135648 h 6858000"/>
              <a:gd name="connsiteX669" fmla="*/ 1771401 w 7467600"/>
              <a:gd name="connsiteY669" fmla="*/ 1806673 h 6858000"/>
              <a:gd name="connsiteX670" fmla="*/ 1972385 w 7467600"/>
              <a:gd name="connsiteY670" fmla="*/ 2198735 h 6858000"/>
              <a:gd name="connsiteX671" fmla="*/ 2040892 w 7467600"/>
              <a:gd name="connsiteY671" fmla="*/ 2405205 h 6858000"/>
              <a:gd name="connsiteX672" fmla="*/ 2131689 w 7467600"/>
              <a:gd name="connsiteY672" fmla="*/ 1936926 h 6858000"/>
              <a:gd name="connsiteX673" fmla="*/ 2454820 w 7467600"/>
              <a:gd name="connsiteY673" fmla="*/ 1248808 h 6858000"/>
              <a:gd name="connsiteX674" fmla="*/ 2492512 w 7467600"/>
              <a:gd name="connsiteY674" fmla="*/ 1302920 h 6858000"/>
              <a:gd name="connsiteX675" fmla="*/ 2081216 w 7467600"/>
              <a:gd name="connsiteY675" fmla="*/ 2527513 h 6858000"/>
              <a:gd name="connsiteX676" fmla="*/ 2081211 w 7467600"/>
              <a:gd name="connsiteY676" fmla="*/ 2528916 h 6858000"/>
              <a:gd name="connsiteX677" fmla="*/ 2199067 w 7467600"/>
              <a:gd name="connsiteY677" fmla="*/ 2884061 h 6858000"/>
              <a:gd name="connsiteX678" fmla="*/ 3192586 w 7467600"/>
              <a:gd name="connsiteY678" fmla="*/ 3411496 h 6858000"/>
              <a:gd name="connsiteX679" fmla="*/ 3182620 w 7467600"/>
              <a:gd name="connsiteY679" fmla="*/ 3483279 h 6858000"/>
              <a:gd name="connsiteX680" fmla="*/ 2435119 w 7467600"/>
              <a:gd name="connsiteY680" fmla="*/ 3080173 h 6858000"/>
              <a:gd name="connsiteX681" fmla="*/ 2410152 w 7467600"/>
              <a:gd name="connsiteY681" fmla="*/ 3063751 h 6858000"/>
              <a:gd name="connsiteX682" fmla="*/ 2408099 w 7467600"/>
              <a:gd name="connsiteY682" fmla="*/ 3064403 h 6858000"/>
              <a:gd name="connsiteX683" fmla="*/ 2407218 w 7467600"/>
              <a:gd name="connsiteY683" fmla="*/ 3070324 h 6858000"/>
              <a:gd name="connsiteX684" fmla="*/ 2380138 w 7467600"/>
              <a:gd name="connsiteY684" fmla="*/ 3099341 h 6858000"/>
              <a:gd name="connsiteX685" fmla="*/ 1765923 w 7467600"/>
              <a:gd name="connsiteY685" fmla="*/ 3581043 h 6858000"/>
              <a:gd name="connsiteX686" fmla="*/ 1702258 w 7467600"/>
              <a:gd name="connsiteY686" fmla="*/ 3612286 h 6858000"/>
              <a:gd name="connsiteX687" fmla="*/ 1538370 w 7467600"/>
              <a:gd name="connsiteY687" fmla="*/ 3811804 h 6858000"/>
              <a:gd name="connsiteX688" fmla="*/ 542867 w 7467600"/>
              <a:gd name="connsiteY688" fmla="*/ 4944092 h 6858000"/>
              <a:gd name="connsiteX689" fmla="*/ 515800 w 7467600"/>
              <a:gd name="connsiteY689" fmla="*/ 4862180 h 6858000"/>
              <a:gd name="connsiteX690" fmla="*/ 909145 w 7467600"/>
              <a:gd name="connsiteY690" fmla="*/ 4199225 h 6858000"/>
              <a:gd name="connsiteX691" fmla="*/ 1214067 w 7467600"/>
              <a:gd name="connsiteY691" fmla="*/ 3908561 h 6858000"/>
              <a:gd name="connsiteX692" fmla="*/ 640967 w 7467600"/>
              <a:gd name="connsiteY692" fmla="*/ 4105601 h 6858000"/>
              <a:gd name="connsiteX693" fmla="*/ 112563 w 7467600"/>
              <a:gd name="connsiteY693" fmla="*/ 4396952 h 6858000"/>
              <a:gd name="connsiteX694" fmla="*/ 0 w 7467600"/>
              <a:gd name="connsiteY694" fmla="*/ 4466006 h 6858000"/>
              <a:gd name="connsiteX695" fmla="*/ 0 w 7467600"/>
              <a:gd name="connsiteY695" fmla="*/ 4233763 h 6858000"/>
              <a:gd name="connsiteX696" fmla="*/ 36881 w 7467600"/>
              <a:gd name="connsiteY696" fmla="*/ 4200118 h 6858000"/>
              <a:gd name="connsiteX697" fmla="*/ 910534 w 7467600"/>
              <a:gd name="connsiteY697" fmla="*/ 3629753 h 6858000"/>
              <a:gd name="connsiteX698" fmla="*/ 1578717 w 7467600"/>
              <a:gd name="connsiteY698" fmla="*/ 3575982 h 6858000"/>
              <a:gd name="connsiteX699" fmla="*/ 2338780 w 7467600"/>
              <a:gd name="connsiteY699" fmla="*/ 3033725 h 6858000"/>
              <a:gd name="connsiteX700" fmla="*/ 1807991 w 7467600"/>
              <a:gd name="connsiteY700" fmla="*/ 2807184 h 6858000"/>
              <a:gd name="connsiteX701" fmla="*/ 1416358 w 7467600"/>
              <a:gd name="connsiteY701" fmla="*/ 3112571 h 6858000"/>
              <a:gd name="connsiteX702" fmla="*/ 939066 w 7467600"/>
              <a:gd name="connsiteY702" fmla="*/ 3378798 h 6858000"/>
              <a:gd name="connsiteX703" fmla="*/ 115099 w 7467600"/>
              <a:gd name="connsiteY703" fmla="*/ 3607650 h 6858000"/>
              <a:gd name="connsiteX704" fmla="*/ 97284 w 7467600"/>
              <a:gd name="connsiteY704" fmla="*/ 3520393 h 6858000"/>
              <a:gd name="connsiteX705" fmla="*/ 922050 w 7467600"/>
              <a:gd name="connsiteY705" fmla="*/ 3074867 h 6858000"/>
              <a:gd name="connsiteX706" fmla="*/ 1405265 w 7467600"/>
              <a:gd name="connsiteY706" fmla="*/ 3016319 h 6858000"/>
              <a:gd name="connsiteX707" fmla="*/ 1407512 w 7467600"/>
              <a:gd name="connsiteY707" fmla="*/ 3018001 h 6858000"/>
              <a:gd name="connsiteX708" fmla="*/ 1726266 w 7467600"/>
              <a:gd name="connsiteY708" fmla="*/ 2777274 h 6858000"/>
              <a:gd name="connsiteX709" fmla="*/ 625390 w 7467600"/>
              <a:gd name="connsiteY709" fmla="*/ 2514541 h 6858000"/>
              <a:gd name="connsiteX710" fmla="*/ 619799 w 7467600"/>
              <a:gd name="connsiteY710" fmla="*/ 2527180 h 6858000"/>
              <a:gd name="connsiteX711" fmla="*/ 310030 w 7467600"/>
              <a:gd name="connsiteY711" fmla="*/ 2771818 h 6858000"/>
              <a:gd name="connsiteX712" fmla="*/ 173877 w 7467600"/>
              <a:gd name="connsiteY712" fmla="*/ 2937056 h 6858000"/>
              <a:gd name="connsiteX713" fmla="*/ 77889 w 7467600"/>
              <a:gd name="connsiteY713" fmla="*/ 3138440 h 6858000"/>
              <a:gd name="connsiteX714" fmla="*/ 0 w 7467600"/>
              <a:gd name="connsiteY714" fmla="*/ 3271395 h 6858000"/>
              <a:gd name="connsiteX715" fmla="*/ 0 w 7467600"/>
              <a:gd name="connsiteY715" fmla="*/ 3153002 h 6858000"/>
              <a:gd name="connsiteX716" fmla="*/ 2386 w 7467600"/>
              <a:gd name="connsiteY716" fmla="*/ 3149203 h 6858000"/>
              <a:gd name="connsiteX717" fmla="*/ 89753 w 7467600"/>
              <a:gd name="connsiteY717" fmla="*/ 2987702 h 6858000"/>
              <a:gd name="connsiteX718" fmla="*/ 76869 w 7467600"/>
              <a:gd name="connsiteY718" fmla="*/ 3005404 h 6858000"/>
              <a:gd name="connsiteX719" fmla="*/ 32049 w 7467600"/>
              <a:gd name="connsiteY719" fmla="*/ 3065814 h 6858000"/>
              <a:gd name="connsiteX720" fmla="*/ 0 w 7467600"/>
              <a:gd name="connsiteY720" fmla="*/ 3108744 h 6858000"/>
              <a:gd name="connsiteX721" fmla="*/ 0 w 7467600"/>
              <a:gd name="connsiteY721" fmla="*/ 3058059 h 6858000"/>
              <a:gd name="connsiteX722" fmla="*/ 7610 w 7467600"/>
              <a:gd name="connsiteY722" fmla="*/ 3047889 h 6858000"/>
              <a:gd name="connsiteX723" fmla="*/ 52419 w 7467600"/>
              <a:gd name="connsiteY723" fmla="*/ 2987479 h 6858000"/>
              <a:gd name="connsiteX724" fmla="*/ 59142 w 7467600"/>
              <a:gd name="connsiteY724" fmla="*/ 2978488 h 6858000"/>
              <a:gd name="connsiteX725" fmla="*/ 0 w 7467600"/>
              <a:gd name="connsiteY725" fmla="*/ 3015334 h 6858000"/>
              <a:gd name="connsiteX726" fmla="*/ 0 w 7467600"/>
              <a:gd name="connsiteY726" fmla="*/ 2914286 h 6858000"/>
              <a:gd name="connsiteX727" fmla="*/ 36383 w 7467600"/>
              <a:gd name="connsiteY727" fmla="*/ 2901128 h 6858000"/>
              <a:gd name="connsiteX728" fmla="*/ 156329 w 7467600"/>
              <a:gd name="connsiteY728" fmla="*/ 2840533 h 6858000"/>
              <a:gd name="connsiteX729" fmla="*/ 358355 w 7467600"/>
              <a:gd name="connsiteY729" fmla="*/ 2620471 h 6858000"/>
              <a:gd name="connsiteX730" fmla="*/ 510577 w 7467600"/>
              <a:gd name="connsiteY730" fmla="*/ 2501244 h 6858000"/>
              <a:gd name="connsiteX731" fmla="*/ 211967 w 7467600"/>
              <a:gd name="connsiteY731" fmla="*/ 2479171 h 6858000"/>
              <a:gd name="connsiteX732" fmla="*/ 0 w 7467600"/>
              <a:gd name="connsiteY732" fmla="*/ 2476398 h 6858000"/>
              <a:gd name="connsiteX733" fmla="*/ 0 w 7467600"/>
              <a:gd name="connsiteY733" fmla="*/ 2389189 h 6858000"/>
              <a:gd name="connsiteX734" fmla="*/ 103062 w 7467600"/>
              <a:gd name="connsiteY734" fmla="*/ 2389518 h 6858000"/>
              <a:gd name="connsiteX735" fmla="*/ 510734 w 7467600"/>
              <a:gd name="connsiteY735" fmla="*/ 2416201 h 6858000"/>
              <a:gd name="connsiteX736" fmla="*/ 279257 w 7467600"/>
              <a:gd name="connsiteY736" fmla="*/ 2092102 h 6858000"/>
              <a:gd name="connsiteX737" fmla="*/ 65265 w 7467600"/>
              <a:gd name="connsiteY737" fmla="*/ 2006049 h 6858000"/>
              <a:gd name="connsiteX738" fmla="*/ 0 w 7467600"/>
              <a:gd name="connsiteY738" fmla="*/ 1982532 h 6858000"/>
              <a:gd name="connsiteX739" fmla="*/ 0 w 7467600"/>
              <a:gd name="connsiteY739" fmla="*/ 1912789 h 6858000"/>
              <a:gd name="connsiteX740" fmla="*/ 97460 w 7467600"/>
              <a:gd name="connsiteY740" fmla="*/ 1953725 h 6858000"/>
              <a:gd name="connsiteX741" fmla="*/ 221272 w 7467600"/>
              <a:gd name="connsiteY741" fmla="*/ 1980766 h 6858000"/>
              <a:gd name="connsiteX742" fmla="*/ 116765 w 7467600"/>
              <a:gd name="connsiteY742" fmla="*/ 1911033 h 6858000"/>
              <a:gd name="connsiteX743" fmla="*/ 16405 w 7467600"/>
              <a:gd name="connsiteY743" fmla="*/ 1803412 h 6858000"/>
              <a:gd name="connsiteX744" fmla="*/ 0 w 7467600"/>
              <a:gd name="connsiteY744" fmla="*/ 1784777 h 6858000"/>
              <a:gd name="connsiteX745" fmla="*/ 0 w 7467600"/>
              <a:gd name="connsiteY745" fmla="*/ 1740082 h 6858000"/>
              <a:gd name="connsiteX746" fmla="*/ 39394 w 7467600"/>
              <a:gd name="connsiteY746" fmla="*/ 1784856 h 6858000"/>
              <a:gd name="connsiteX747" fmla="*/ 135813 w 7467600"/>
              <a:gd name="connsiteY747" fmla="*/ 1888838 h 6858000"/>
              <a:gd name="connsiteX748" fmla="*/ 242575 w 7467600"/>
              <a:gd name="connsiteY748" fmla="*/ 1958841 h 6858000"/>
              <a:gd name="connsiteX749" fmla="*/ 82197 w 7467600"/>
              <a:gd name="connsiteY749" fmla="*/ 1754826 h 6858000"/>
              <a:gd name="connsiteX750" fmla="*/ 0 w 7467600"/>
              <a:gd name="connsiteY750" fmla="*/ 1679650 h 6858000"/>
              <a:gd name="connsiteX751" fmla="*/ 0 w 7467600"/>
              <a:gd name="connsiteY751" fmla="*/ 1602463 h 6858000"/>
              <a:gd name="connsiteX752" fmla="*/ 84689 w 7467600"/>
              <a:gd name="connsiteY752" fmla="*/ 1677442 h 6858000"/>
              <a:gd name="connsiteX753" fmla="*/ 298437 w 7467600"/>
              <a:gd name="connsiteY753" fmla="*/ 1968019 h 6858000"/>
              <a:gd name="connsiteX754" fmla="*/ 227269 w 7467600"/>
              <a:gd name="connsiteY754" fmla="*/ 1114064 h 6858000"/>
              <a:gd name="connsiteX755" fmla="*/ 248003 w 7467600"/>
              <a:gd name="connsiteY755" fmla="*/ 1089613 h 6858000"/>
              <a:gd name="connsiteX756" fmla="*/ 427020 w 7467600"/>
              <a:gd name="connsiteY756" fmla="*/ 1619803 h 6858000"/>
              <a:gd name="connsiteX757" fmla="*/ 340345 w 7467600"/>
              <a:gd name="connsiteY757" fmla="*/ 2027739 h 6858000"/>
              <a:gd name="connsiteX758" fmla="*/ 360865 w 7467600"/>
              <a:gd name="connsiteY758" fmla="*/ 2044827 h 6858000"/>
              <a:gd name="connsiteX759" fmla="*/ 560414 w 7467600"/>
              <a:gd name="connsiteY759" fmla="*/ 2421457 h 6858000"/>
              <a:gd name="connsiteX760" fmla="*/ 1359703 w 7467600"/>
              <a:gd name="connsiteY760" fmla="*/ 2578554 h 6858000"/>
              <a:gd name="connsiteX761" fmla="*/ 1359422 w 7467600"/>
              <a:gd name="connsiteY761" fmla="*/ 2577994 h 6858000"/>
              <a:gd name="connsiteX762" fmla="*/ 828701 w 7467600"/>
              <a:gd name="connsiteY762" fmla="*/ 1839520 h 6858000"/>
              <a:gd name="connsiteX763" fmla="*/ 494427 w 7467600"/>
              <a:gd name="connsiteY763" fmla="*/ 1092333 h 6858000"/>
              <a:gd name="connsiteX764" fmla="*/ 506322 w 7467600"/>
              <a:gd name="connsiteY764" fmla="*/ 1020997 h 6858000"/>
              <a:gd name="connsiteX765" fmla="*/ 4570198 w 7467600"/>
              <a:gd name="connsiteY765" fmla="*/ 978081 h 6858000"/>
              <a:gd name="connsiteX766" fmla="*/ 4523691 w 7467600"/>
              <a:gd name="connsiteY766" fmla="*/ 1127776 h 6858000"/>
              <a:gd name="connsiteX767" fmla="*/ 4509875 w 7467600"/>
              <a:gd name="connsiteY767" fmla="*/ 1167552 h 6858000"/>
              <a:gd name="connsiteX768" fmla="*/ 4478168 w 7467600"/>
              <a:gd name="connsiteY768" fmla="*/ 1260735 h 6858000"/>
              <a:gd name="connsiteX769" fmla="*/ 4409309 w 7467600"/>
              <a:gd name="connsiteY769" fmla="*/ 1666996 h 6858000"/>
              <a:gd name="connsiteX770" fmla="*/ 4370031 w 7467600"/>
              <a:gd name="connsiteY770" fmla="*/ 1955666 h 6858000"/>
              <a:gd name="connsiteX771" fmla="*/ 4570198 w 7467600"/>
              <a:gd name="connsiteY771" fmla="*/ 978081 h 6858000"/>
              <a:gd name="connsiteX772" fmla="*/ 4557898 w 7467600"/>
              <a:gd name="connsiteY772" fmla="*/ 900011 h 6858000"/>
              <a:gd name="connsiteX773" fmla="*/ 4344840 w 7467600"/>
              <a:gd name="connsiteY773" fmla="*/ 1922038 h 6858000"/>
              <a:gd name="connsiteX774" fmla="*/ 4378710 w 7467600"/>
              <a:gd name="connsiteY774" fmla="*/ 1665516 h 6858000"/>
              <a:gd name="connsiteX775" fmla="*/ 4448798 w 7467600"/>
              <a:gd name="connsiteY775" fmla="*/ 1253024 h 6858000"/>
              <a:gd name="connsiteX776" fmla="*/ 4480315 w 7467600"/>
              <a:gd name="connsiteY776" fmla="*/ 1158454 h 6858000"/>
              <a:gd name="connsiteX777" fmla="*/ 4494133 w 7467600"/>
              <a:gd name="connsiteY777" fmla="*/ 1118676 h 6858000"/>
              <a:gd name="connsiteX778" fmla="*/ 4557898 w 7467600"/>
              <a:gd name="connsiteY778" fmla="*/ 900011 h 6858000"/>
              <a:gd name="connsiteX779" fmla="*/ 5870151 w 7467600"/>
              <a:gd name="connsiteY779" fmla="*/ 898890 h 6858000"/>
              <a:gd name="connsiteX780" fmla="*/ 5861335 w 7467600"/>
              <a:gd name="connsiteY780" fmla="*/ 899177 h 6858000"/>
              <a:gd name="connsiteX781" fmla="*/ 5843702 w 7467600"/>
              <a:gd name="connsiteY781" fmla="*/ 899748 h 6858000"/>
              <a:gd name="connsiteX782" fmla="*/ 5651107 w 7467600"/>
              <a:gd name="connsiteY782" fmla="*/ 920306 h 6858000"/>
              <a:gd name="connsiteX783" fmla="*/ 5459407 w 7467600"/>
              <a:gd name="connsiteY783" fmla="*/ 940975 h 6858000"/>
              <a:gd name="connsiteX784" fmla="*/ 5374846 w 7467600"/>
              <a:gd name="connsiteY784" fmla="*/ 941988 h 6858000"/>
              <a:gd name="connsiteX785" fmla="*/ 5256105 w 7467600"/>
              <a:gd name="connsiteY785" fmla="*/ 945632 h 6858000"/>
              <a:gd name="connsiteX786" fmla="*/ 5107071 w 7467600"/>
              <a:gd name="connsiteY786" fmla="*/ 969720 h 6858000"/>
              <a:gd name="connsiteX787" fmla="*/ 4998681 w 7467600"/>
              <a:gd name="connsiteY787" fmla="*/ 988771 h 6858000"/>
              <a:gd name="connsiteX788" fmla="*/ 5870151 w 7467600"/>
              <a:gd name="connsiteY788" fmla="*/ 898890 h 6858000"/>
              <a:gd name="connsiteX789" fmla="*/ 5504425 w 7467600"/>
              <a:gd name="connsiteY789" fmla="*/ 848067 h 6858000"/>
              <a:gd name="connsiteX790" fmla="*/ 4968849 w 7467600"/>
              <a:gd name="connsiteY790" fmla="*/ 962318 h 6858000"/>
              <a:gd name="connsiteX791" fmla="*/ 5104039 w 7467600"/>
              <a:gd name="connsiteY791" fmla="*/ 940634 h 6858000"/>
              <a:gd name="connsiteX792" fmla="*/ 5256311 w 7467600"/>
              <a:gd name="connsiteY792" fmla="*/ 916490 h 6858000"/>
              <a:gd name="connsiteX793" fmla="*/ 5377381 w 7467600"/>
              <a:gd name="connsiteY793" fmla="*/ 912671 h 6858000"/>
              <a:gd name="connsiteX794" fmla="*/ 5460148 w 7467600"/>
              <a:gd name="connsiteY794" fmla="*/ 911442 h 6858000"/>
              <a:gd name="connsiteX795" fmla="*/ 5648971 w 7467600"/>
              <a:gd name="connsiteY795" fmla="*/ 891331 h 6858000"/>
              <a:gd name="connsiteX796" fmla="*/ 5844807 w 7467600"/>
              <a:gd name="connsiteY796" fmla="*/ 870718 h 6858000"/>
              <a:gd name="connsiteX797" fmla="*/ 5862975 w 7467600"/>
              <a:gd name="connsiteY797" fmla="*/ 869756 h 6858000"/>
              <a:gd name="connsiteX798" fmla="*/ 5920887 w 7467600"/>
              <a:gd name="connsiteY798" fmla="*/ 865929 h 6858000"/>
              <a:gd name="connsiteX799" fmla="*/ 5504425 w 7467600"/>
              <a:gd name="connsiteY799" fmla="*/ 848067 h 6858000"/>
              <a:gd name="connsiteX800" fmla="*/ 3607114 w 7467600"/>
              <a:gd name="connsiteY800" fmla="*/ 467441 h 6858000"/>
              <a:gd name="connsiteX801" fmla="*/ 3296242 w 7467600"/>
              <a:gd name="connsiteY801" fmla="*/ 807991 h 6858000"/>
              <a:gd name="connsiteX802" fmla="*/ 3174674 w 7467600"/>
              <a:gd name="connsiteY802" fmla="*/ 919759 h 6858000"/>
              <a:gd name="connsiteX803" fmla="*/ 3042978 w 7467600"/>
              <a:gd name="connsiteY803" fmla="*/ 1054894 h 6858000"/>
              <a:gd name="connsiteX804" fmla="*/ 2968914 w 7467600"/>
              <a:gd name="connsiteY804" fmla="*/ 1133756 h 6858000"/>
              <a:gd name="connsiteX805" fmla="*/ 3103823 w 7467600"/>
              <a:gd name="connsiteY805" fmla="*/ 1026814 h 6858000"/>
              <a:gd name="connsiteX806" fmla="*/ 3607114 w 7467600"/>
              <a:gd name="connsiteY806" fmla="*/ 467441 h 6858000"/>
              <a:gd name="connsiteX807" fmla="*/ 3744487 w 7467600"/>
              <a:gd name="connsiteY807" fmla="*/ 383136 h 6858000"/>
              <a:gd name="connsiteX808" fmla="*/ 3970213 w 7467600"/>
              <a:gd name="connsiteY808" fmla="*/ 995559 h 6858000"/>
              <a:gd name="connsiteX809" fmla="*/ 3744487 w 7467600"/>
              <a:gd name="connsiteY809" fmla="*/ 383136 h 6858000"/>
              <a:gd name="connsiteX810" fmla="*/ 3624562 w 7467600"/>
              <a:gd name="connsiteY810" fmla="*/ 367041 h 6858000"/>
              <a:gd name="connsiteX811" fmla="*/ 3489712 w 7467600"/>
              <a:gd name="connsiteY811" fmla="*/ 485386 h 6858000"/>
              <a:gd name="connsiteX812" fmla="*/ 3182994 w 7467600"/>
              <a:gd name="connsiteY812" fmla="*/ 828265 h 6858000"/>
              <a:gd name="connsiteX813" fmla="*/ 2892114 w 7467600"/>
              <a:gd name="connsiteY813" fmla="*/ 1172635 h 6858000"/>
              <a:gd name="connsiteX814" fmla="*/ 3021459 w 7467600"/>
              <a:gd name="connsiteY814" fmla="*/ 1035385 h 6858000"/>
              <a:gd name="connsiteX815" fmla="*/ 3153873 w 7467600"/>
              <a:gd name="connsiteY815" fmla="*/ 898971 h 6858000"/>
              <a:gd name="connsiteX816" fmla="*/ 3276511 w 7467600"/>
              <a:gd name="connsiteY816" fmla="*/ 786423 h 6858000"/>
              <a:gd name="connsiteX817" fmla="*/ 3584154 w 7467600"/>
              <a:gd name="connsiteY817" fmla="*/ 448218 h 6858000"/>
              <a:gd name="connsiteX818" fmla="*/ 3624562 w 7467600"/>
              <a:gd name="connsiteY818" fmla="*/ 367041 h 6858000"/>
              <a:gd name="connsiteX819" fmla="*/ 3766672 w 7467600"/>
              <a:gd name="connsiteY819" fmla="*/ 359429 h 6858000"/>
              <a:gd name="connsiteX820" fmla="*/ 3996338 w 7467600"/>
              <a:gd name="connsiteY820" fmla="*/ 968237 h 6858000"/>
              <a:gd name="connsiteX821" fmla="*/ 3766672 w 7467600"/>
              <a:gd name="connsiteY821" fmla="*/ 359429 h 6858000"/>
              <a:gd name="connsiteX822" fmla="*/ 5805386 w 7467600"/>
              <a:gd name="connsiteY822" fmla="*/ 239240 h 6858000"/>
              <a:gd name="connsiteX823" fmla="*/ 5736947 w 7467600"/>
              <a:gd name="connsiteY823" fmla="*/ 261367 h 6858000"/>
              <a:gd name="connsiteX824" fmla="*/ 5427012 w 7467600"/>
              <a:gd name="connsiteY824" fmla="*/ 311272 h 6858000"/>
              <a:gd name="connsiteX825" fmla="*/ 5147818 w 7467600"/>
              <a:gd name="connsiteY825" fmla="*/ 322112 h 6858000"/>
              <a:gd name="connsiteX826" fmla="*/ 5060854 w 7467600"/>
              <a:gd name="connsiteY826" fmla="*/ 311882 h 6858000"/>
              <a:gd name="connsiteX827" fmla="*/ 4945989 w 7467600"/>
              <a:gd name="connsiteY827" fmla="*/ 300516 h 6858000"/>
              <a:gd name="connsiteX828" fmla="*/ 5410479 w 7467600"/>
              <a:gd name="connsiteY828" fmla="*/ 348434 h 6858000"/>
              <a:gd name="connsiteX829" fmla="*/ 5805386 w 7467600"/>
              <a:gd name="connsiteY829" fmla="*/ 239240 h 6858000"/>
              <a:gd name="connsiteX830" fmla="*/ 5905192 w 7467600"/>
              <a:gd name="connsiteY830" fmla="*/ 163079 h 6858000"/>
              <a:gd name="connsiteX831" fmla="*/ 5865655 w 7467600"/>
              <a:gd name="connsiteY831" fmla="*/ 171901 h 6858000"/>
              <a:gd name="connsiteX832" fmla="*/ 5259740 w 7467600"/>
              <a:gd name="connsiteY832" fmla="*/ 257013 h 6858000"/>
              <a:gd name="connsiteX833" fmla="*/ 5208466 w 7467600"/>
              <a:gd name="connsiteY833" fmla="*/ 257550 h 6858000"/>
              <a:gd name="connsiteX834" fmla="*/ 4980204 w 7467600"/>
              <a:gd name="connsiteY834" fmla="*/ 271903 h 6858000"/>
              <a:gd name="connsiteX835" fmla="*/ 5068068 w 7467600"/>
              <a:gd name="connsiteY835" fmla="*/ 282244 h 6858000"/>
              <a:gd name="connsiteX836" fmla="*/ 5153231 w 7467600"/>
              <a:gd name="connsiteY836" fmla="*/ 292240 h 6858000"/>
              <a:gd name="connsiteX837" fmla="*/ 5426491 w 7467600"/>
              <a:gd name="connsiteY837" fmla="*/ 281128 h 6858000"/>
              <a:gd name="connsiteX838" fmla="*/ 5731212 w 7467600"/>
              <a:gd name="connsiteY838" fmla="*/ 231951 h 6858000"/>
              <a:gd name="connsiteX839" fmla="*/ 5905192 w 7467600"/>
              <a:gd name="connsiteY839" fmla="*/ 163079 h 6858000"/>
              <a:gd name="connsiteX840" fmla="*/ 5944437 w 7467600"/>
              <a:gd name="connsiteY840" fmla="*/ 113829 h 6858000"/>
              <a:gd name="connsiteX841" fmla="*/ 5825032 w 7467600"/>
              <a:gd name="connsiteY841" fmla="*/ 146405 h 6858000"/>
              <a:gd name="connsiteX842" fmla="*/ 4955599 w 7467600"/>
              <a:gd name="connsiteY842" fmla="*/ 247008 h 6858000"/>
              <a:gd name="connsiteX843" fmla="*/ 5210104 w 7467600"/>
              <a:gd name="connsiteY843" fmla="*/ 228123 h 6858000"/>
              <a:gd name="connsiteX844" fmla="*/ 5261015 w 7467600"/>
              <a:gd name="connsiteY844" fmla="*/ 227087 h 6858000"/>
              <a:gd name="connsiteX845" fmla="*/ 5861181 w 7467600"/>
              <a:gd name="connsiteY845" fmla="*/ 143093 h 6858000"/>
              <a:gd name="connsiteX846" fmla="*/ 5961252 w 7467600"/>
              <a:gd name="connsiteY846" fmla="*/ 114820 h 6858000"/>
              <a:gd name="connsiteX847" fmla="*/ 5944437 w 7467600"/>
              <a:gd name="connsiteY847" fmla="*/ 113829 h 6858000"/>
              <a:gd name="connsiteX848" fmla="*/ 3882765 w 7467600"/>
              <a:gd name="connsiteY848" fmla="*/ 0 h 6858000"/>
              <a:gd name="connsiteX849" fmla="*/ 3995099 w 7467600"/>
              <a:gd name="connsiteY849" fmla="*/ 0 h 6858000"/>
              <a:gd name="connsiteX850" fmla="*/ 4163818 w 7467600"/>
              <a:gd name="connsiteY850" fmla="*/ 234104 h 6858000"/>
              <a:gd name="connsiteX851" fmla="*/ 4172099 w 7467600"/>
              <a:gd name="connsiteY851" fmla="*/ 234207 h 6858000"/>
              <a:gd name="connsiteX852" fmla="*/ 4784282 w 7467600"/>
              <a:gd name="connsiteY852" fmla="*/ 276561 h 6858000"/>
              <a:gd name="connsiteX853" fmla="*/ 4801687 w 7467600"/>
              <a:gd name="connsiteY853" fmla="*/ 267764 h 6858000"/>
              <a:gd name="connsiteX854" fmla="*/ 6082788 w 7467600"/>
              <a:gd name="connsiteY854" fmla="*/ 64119 h 6858000"/>
              <a:gd name="connsiteX855" fmla="*/ 6099442 w 7467600"/>
              <a:gd name="connsiteY855" fmla="*/ 82568 h 6858000"/>
              <a:gd name="connsiteX856" fmla="*/ 4804137 w 7467600"/>
              <a:gd name="connsiteY856" fmla="*/ 320931 h 6858000"/>
              <a:gd name="connsiteX857" fmla="*/ 4227047 w 7467600"/>
              <a:gd name="connsiteY857" fmla="*/ 313415 h 6858000"/>
              <a:gd name="connsiteX858" fmla="*/ 4346041 w 7467600"/>
              <a:gd name="connsiteY858" fmla="*/ 456086 h 6858000"/>
              <a:gd name="connsiteX859" fmla="*/ 4870967 w 7467600"/>
              <a:gd name="connsiteY859" fmla="*/ 963061 h 6858000"/>
              <a:gd name="connsiteX860" fmla="*/ 4889647 w 7467600"/>
              <a:gd name="connsiteY860" fmla="*/ 957147 h 6858000"/>
              <a:gd name="connsiteX861" fmla="*/ 5422504 w 7467600"/>
              <a:gd name="connsiteY861" fmla="*/ 805191 h 6858000"/>
              <a:gd name="connsiteX862" fmla="*/ 6087656 w 7467600"/>
              <a:gd name="connsiteY862" fmla="*/ 826703 h 6858000"/>
              <a:gd name="connsiteX863" fmla="*/ 6058717 w 7467600"/>
              <a:gd name="connsiteY863" fmla="*/ 865992 h 6858000"/>
              <a:gd name="connsiteX864" fmla="*/ 4974153 w 7467600"/>
              <a:gd name="connsiteY864" fmla="*/ 1045456 h 6858000"/>
              <a:gd name="connsiteX865" fmla="*/ 5627835 w 7467600"/>
              <a:gd name="connsiteY865" fmla="*/ 1472077 h 6858000"/>
              <a:gd name="connsiteX866" fmla="*/ 5629817 w 7467600"/>
              <a:gd name="connsiteY866" fmla="*/ 1471412 h 6858000"/>
              <a:gd name="connsiteX867" fmla="*/ 5634124 w 7467600"/>
              <a:gd name="connsiteY867" fmla="*/ 1470572 h 6858000"/>
              <a:gd name="connsiteX868" fmla="*/ 5755832 w 7467600"/>
              <a:gd name="connsiteY868" fmla="*/ 1383886 h 6858000"/>
              <a:gd name="connsiteX869" fmla="*/ 6014186 w 7467600"/>
              <a:gd name="connsiteY869" fmla="*/ 1279799 h 6858000"/>
              <a:gd name="connsiteX870" fmla="*/ 6901619 w 7467600"/>
              <a:gd name="connsiteY870" fmla="*/ 1047874 h 6858000"/>
              <a:gd name="connsiteX871" fmla="*/ 6931566 w 7467600"/>
              <a:gd name="connsiteY871" fmla="*/ 1062034 h 6858000"/>
              <a:gd name="connsiteX872" fmla="*/ 5790982 w 7467600"/>
              <a:gd name="connsiteY872" fmla="*/ 1561380 h 6858000"/>
              <a:gd name="connsiteX873" fmla="*/ 6188971 w 7467600"/>
              <a:gd name="connsiteY873" fmla="*/ 1755168 h 6858000"/>
              <a:gd name="connsiteX874" fmla="*/ 6202446 w 7467600"/>
              <a:gd name="connsiteY874" fmla="*/ 1752268 h 6858000"/>
              <a:gd name="connsiteX875" fmla="*/ 7179560 w 7467600"/>
              <a:gd name="connsiteY875" fmla="*/ 1467551 h 6858000"/>
              <a:gd name="connsiteX876" fmla="*/ 7158730 w 7467600"/>
              <a:gd name="connsiteY876" fmla="*/ 1507835 h 6858000"/>
              <a:gd name="connsiteX877" fmla="*/ 6326959 w 7467600"/>
              <a:gd name="connsiteY877" fmla="*/ 1817686 h 6858000"/>
              <a:gd name="connsiteX878" fmla="*/ 6537433 w 7467600"/>
              <a:gd name="connsiteY878" fmla="*/ 1907790 h 6858000"/>
              <a:gd name="connsiteX879" fmla="*/ 6550221 w 7467600"/>
              <a:gd name="connsiteY879" fmla="*/ 1910729 h 6858000"/>
              <a:gd name="connsiteX880" fmla="*/ 6964438 w 7467600"/>
              <a:gd name="connsiteY880" fmla="*/ 2209505 h 6858000"/>
              <a:gd name="connsiteX881" fmla="*/ 7367862 w 7467600"/>
              <a:gd name="connsiteY881" fmla="*/ 2806833 h 6858000"/>
              <a:gd name="connsiteX882" fmla="*/ 7364329 w 7467600"/>
              <a:gd name="connsiteY882" fmla="*/ 2826907 h 6858000"/>
              <a:gd name="connsiteX883" fmla="*/ 7290545 w 7467600"/>
              <a:gd name="connsiteY883" fmla="*/ 2850663 h 6858000"/>
              <a:gd name="connsiteX884" fmla="*/ 6472036 w 7467600"/>
              <a:gd name="connsiteY884" fmla="*/ 1959003 h 6858000"/>
              <a:gd name="connsiteX885" fmla="*/ 5792897 w 7467600"/>
              <a:gd name="connsiteY885" fmla="*/ 1647747 h 6858000"/>
              <a:gd name="connsiteX886" fmla="*/ 5842751 w 7467600"/>
              <a:gd name="connsiteY886" fmla="*/ 1816112 h 6858000"/>
              <a:gd name="connsiteX887" fmla="*/ 5847424 w 7467600"/>
              <a:gd name="connsiteY887" fmla="*/ 1815776 h 6858000"/>
              <a:gd name="connsiteX888" fmla="*/ 6399821 w 7467600"/>
              <a:gd name="connsiteY888" fmla="*/ 2344799 h 6858000"/>
              <a:gd name="connsiteX889" fmla="*/ 6323232 w 7467600"/>
              <a:gd name="connsiteY889" fmla="*/ 2389634 h 6858000"/>
              <a:gd name="connsiteX890" fmla="*/ 5942958 w 7467600"/>
              <a:gd name="connsiteY890" fmla="*/ 2077708 h 6858000"/>
              <a:gd name="connsiteX891" fmla="*/ 5921559 w 7467600"/>
              <a:gd name="connsiteY891" fmla="*/ 2378596 h 6858000"/>
              <a:gd name="connsiteX892" fmla="*/ 5817651 w 7467600"/>
              <a:gd name="connsiteY892" fmla="*/ 3023919 h 6858000"/>
              <a:gd name="connsiteX893" fmla="*/ 5729634 w 7467600"/>
              <a:gd name="connsiteY893" fmla="*/ 3051849 h 6858000"/>
              <a:gd name="connsiteX894" fmla="*/ 5611018 w 7467600"/>
              <a:gd name="connsiteY894" fmla="*/ 2316769 h 6858000"/>
              <a:gd name="connsiteX895" fmla="*/ 5687608 w 7467600"/>
              <a:gd name="connsiteY895" fmla="*/ 2039972 h 6858000"/>
              <a:gd name="connsiteX896" fmla="*/ 5657554 w 7467600"/>
              <a:gd name="connsiteY896" fmla="*/ 1576445 h 6858000"/>
              <a:gd name="connsiteX897" fmla="*/ 5150475 w 7467600"/>
              <a:gd name="connsiteY897" fmla="*/ 1274012 h 6858000"/>
              <a:gd name="connsiteX898" fmla="*/ 5349142 w 7467600"/>
              <a:gd name="connsiteY898" fmla="*/ 2204405 h 6858000"/>
              <a:gd name="connsiteX899" fmla="*/ 5262214 w 7467600"/>
              <a:gd name="connsiteY899" fmla="*/ 2233836 h 6858000"/>
              <a:gd name="connsiteX900" fmla="*/ 4981539 w 7467600"/>
              <a:gd name="connsiteY900" fmla="*/ 1542201 h 6858000"/>
              <a:gd name="connsiteX901" fmla="*/ 4958461 w 7467600"/>
              <a:gd name="connsiteY901" fmla="*/ 1136957 h 6858000"/>
              <a:gd name="connsiteX902" fmla="*/ 4655015 w 7467600"/>
              <a:gd name="connsiteY902" fmla="*/ 891426 h 6858000"/>
              <a:gd name="connsiteX903" fmla="*/ 4348002 w 7467600"/>
              <a:gd name="connsiteY903" fmla="*/ 2205895 h 6858000"/>
              <a:gd name="connsiteX904" fmla="*/ 4262250 w 7467600"/>
              <a:gd name="connsiteY904" fmla="*/ 2219972 h 6858000"/>
              <a:gd name="connsiteX905" fmla="*/ 4550611 w 7467600"/>
              <a:gd name="connsiteY905" fmla="*/ 817540 h 6858000"/>
              <a:gd name="connsiteX906" fmla="*/ 4564418 w 7467600"/>
              <a:gd name="connsiteY906" fmla="*/ 808293 h 6858000"/>
              <a:gd name="connsiteX907" fmla="*/ 4266388 w 7467600"/>
              <a:gd name="connsiteY907" fmla="*/ 500083 h 6858000"/>
              <a:gd name="connsiteX908" fmla="*/ 4032842 w 7467600"/>
              <a:gd name="connsiteY908" fmla="*/ 211809 h 6858000"/>
              <a:gd name="connsiteX909" fmla="*/ 3882765 w 7467600"/>
              <a:gd name="connsiteY909" fmla="*/ 0 h 6858000"/>
              <a:gd name="connsiteX910" fmla="*/ 3721337 w 7467600"/>
              <a:gd name="connsiteY910" fmla="*/ 0 h 6858000"/>
              <a:gd name="connsiteX911" fmla="*/ 3797544 w 7467600"/>
              <a:gd name="connsiteY911" fmla="*/ 0 h 6858000"/>
              <a:gd name="connsiteX912" fmla="*/ 3775734 w 7467600"/>
              <a:gd name="connsiteY912" fmla="*/ 95131 h 6858000"/>
              <a:gd name="connsiteX913" fmla="*/ 3724807 w 7467600"/>
              <a:gd name="connsiteY913" fmla="*/ 272257 h 6858000"/>
              <a:gd name="connsiteX914" fmla="*/ 3726844 w 7467600"/>
              <a:gd name="connsiteY914" fmla="*/ 282988 h 6858000"/>
              <a:gd name="connsiteX915" fmla="*/ 3742664 w 7467600"/>
              <a:gd name="connsiteY915" fmla="*/ 279918 h 6858000"/>
              <a:gd name="connsiteX916" fmla="*/ 4103910 w 7467600"/>
              <a:gd name="connsiteY916" fmla="*/ 1161917 h 6858000"/>
              <a:gd name="connsiteX917" fmla="*/ 4020269 w 7467600"/>
              <a:gd name="connsiteY917" fmla="*/ 1200406 h 6858000"/>
              <a:gd name="connsiteX918" fmla="*/ 3674882 w 7467600"/>
              <a:gd name="connsiteY918" fmla="*/ 488524 h 6858000"/>
              <a:gd name="connsiteX919" fmla="*/ 3132682 w 7467600"/>
              <a:gd name="connsiteY919" fmla="*/ 1072284 h 6858000"/>
              <a:gd name="connsiteX920" fmla="*/ 2716346 w 7467600"/>
              <a:gd name="connsiteY920" fmla="*/ 1276376 h 6858000"/>
              <a:gd name="connsiteX921" fmla="*/ 2716772 w 7467600"/>
              <a:gd name="connsiteY921" fmla="*/ 1255462 h 6858000"/>
              <a:gd name="connsiteX922" fmla="*/ 3471096 w 7467600"/>
              <a:gd name="connsiteY922" fmla="*/ 437072 h 6858000"/>
              <a:gd name="connsiteX923" fmla="*/ 3639057 w 7467600"/>
              <a:gd name="connsiteY923" fmla="*/ 286334 h 6858000"/>
              <a:gd name="connsiteX924" fmla="*/ 3640309 w 7467600"/>
              <a:gd name="connsiteY924" fmla="*/ 284664 h 6858000"/>
              <a:gd name="connsiteX925" fmla="*/ 3646022 w 7467600"/>
              <a:gd name="connsiteY925" fmla="*/ 276711 h 6858000"/>
              <a:gd name="connsiteX926" fmla="*/ 3707943 w 7467600"/>
              <a:gd name="connsiteY926" fmla="*/ 65958 h 6858000"/>
              <a:gd name="connsiteX927" fmla="*/ 3721337 w 7467600"/>
              <a:gd name="connsiteY927" fmla="*/ 0 h 6858000"/>
              <a:gd name="connsiteX928" fmla="*/ 2867960 w 7467600"/>
              <a:gd name="connsiteY928" fmla="*/ 0 h 6858000"/>
              <a:gd name="connsiteX929" fmla="*/ 2926351 w 7467600"/>
              <a:gd name="connsiteY929" fmla="*/ 0 h 6858000"/>
              <a:gd name="connsiteX930" fmla="*/ 2902823 w 7467600"/>
              <a:gd name="connsiteY930" fmla="*/ 262929 h 6858000"/>
              <a:gd name="connsiteX931" fmla="*/ 2940663 w 7467600"/>
              <a:gd name="connsiteY931" fmla="*/ 140884 h 6858000"/>
              <a:gd name="connsiteX932" fmla="*/ 2947039 w 7467600"/>
              <a:gd name="connsiteY932" fmla="*/ 122524 h 6858000"/>
              <a:gd name="connsiteX933" fmla="*/ 2984316 w 7467600"/>
              <a:gd name="connsiteY933" fmla="*/ 0 h 6858000"/>
              <a:gd name="connsiteX934" fmla="*/ 3016114 w 7467600"/>
              <a:gd name="connsiteY934" fmla="*/ 0 h 6858000"/>
              <a:gd name="connsiteX935" fmla="*/ 2979949 w 7467600"/>
              <a:gd name="connsiteY935" fmla="*/ 119274 h 6858000"/>
              <a:gd name="connsiteX936" fmla="*/ 3023879 w 7467600"/>
              <a:gd name="connsiteY936" fmla="*/ 0 h 6858000"/>
              <a:gd name="connsiteX937" fmla="*/ 3105400 w 7467600"/>
              <a:gd name="connsiteY937" fmla="*/ 0 h 6858000"/>
              <a:gd name="connsiteX938" fmla="*/ 3094669 w 7467600"/>
              <a:gd name="connsiteY938" fmla="*/ 30308 h 6858000"/>
              <a:gd name="connsiteX939" fmla="*/ 2901945 w 7467600"/>
              <a:gd name="connsiteY939" fmla="*/ 466538 h 6858000"/>
              <a:gd name="connsiteX940" fmla="*/ 2815209 w 7467600"/>
              <a:gd name="connsiteY940" fmla="*/ 497361 h 6858000"/>
              <a:gd name="connsiteX941" fmla="*/ 2844845 w 7467600"/>
              <a:gd name="connsiteY941" fmla="*/ 127638 h 6858000"/>
              <a:gd name="connsiteX942" fmla="*/ 2867960 w 7467600"/>
              <a:gd name="connsiteY942" fmla="*/ 0 h 6858000"/>
              <a:gd name="connsiteX943" fmla="*/ 1057230 w 7467600"/>
              <a:gd name="connsiteY943" fmla="*/ 0 h 6858000"/>
              <a:gd name="connsiteX944" fmla="*/ 1111003 w 7467600"/>
              <a:gd name="connsiteY944" fmla="*/ 0 h 6858000"/>
              <a:gd name="connsiteX945" fmla="*/ 1125553 w 7467600"/>
              <a:gd name="connsiteY945" fmla="*/ 52588 h 6858000"/>
              <a:gd name="connsiteX946" fmla="*/ 1304276 w 7467600"/>
              <a:gd name="connsiteY946" fmla="*/ 476275 h 6858000"/>
              <a:gd name="connsiteX947" fmla="*/ 1492066 w 7467600"/>
              <a:gd name="connsiteY947" fmla="*/ 886333 h 6858000"/>
              <a:gd name="connsiteX948" fmla="*/ 1423698 w 7467600"/>
              <a:gd name="connsiteY948" fmla="*/ 710817 h 6858000"/>
              <a:gd name="connsiteX949" fmla="*/ 1357609 w 7467600"/>
              <a:gd name="connsiteY949" fmla="*/ 532892 h 6858000"/>
              <a:gd name="connsiteX950" fmla="*/ 1309550 w 7467600"/>
              <a:gd name="connsiteY950" fmla="*/ 374031 h 6858000"/>
              <a:gd name="connsiteX951" fmla="*/ 1193673 w 7467600"/>
              <a:gd name="connsiteY951" fmla="*/ 49533 h 6858000"/>
              <a:gd name="connsiteX952" fmla="*/ 1164391 w 7467600"/>
              <a:gd name="connsiteY952" fmla="*/ 0 h 6858000"/>
              <a:gd name="connsiteX953" fmla="*/ 1200666 w 7467600"/>
              <a:gd name="connsiteY953" fmla="*/ 0 h 6858000"/>
              <a:gd name="connsiteX954" fmla="*/ 1223408 w 7467600"/>
              <a:gd name="connsiteY954" fmla="*/ 38996 h 6858000"/>
              <a:gd name="connsiteX955" fmla="*/ 1339635 w 7467600"/>
              <a:gd name="connsiteY955" fmla="*/ 365517 h 6858000"/>
              <a:gd name="connsiteX956" fmla="*/ 1387469 w 7467600"/>
              <a:gd name="connsiteY956" fmla="*/ 523079 h 6858000"/>
              <a:gd name="connsiteX957" fmla="*/ 1452685 w 7467600"/>
              <a:gd name="connsiteY957" fmla="*/ 699806 h 6858000"/>
              <a:gd name="connsiteX958" fmla="*/ 1492092 w 7467600"/>
              <a:gd name="connsiteY958" fmla="*/ 800424 h 6858000"/>
              <a:gd name="connsiteX959" fmla="*/ 1455302 w 7467600"/>
              <a:gd name="connsiteY959" fmla="*/ 632913 h 6858000"/>
              <a:gd name="connsiteX960" fmla="*/ 1222336 w 7467600"/>
              <a:gd name="connsiteY960" fmla="*/ 9480 h 6858000"/>
              <a:gd name="connsiteX961" fmla="*/ 1214634 w 7467600"/>
              <a:gd name="connsiteY961" fmla="*/ 0 h 6858000"/>
              <a:gd name="connsiteX962" fmla="*/ 1289827 w 7467600"/>
              <a:gd name="connsiteY962" fmla="*/ 0 h 6858000"/>
              <a:gd name="connsiteX963" fmla="*/ 1321076 w 7467600"/>
              <a:gd name="connsiteY963" fmla="*/ 59722 h 6858000"/>
              <a:gd name="connsiteX964" fmla="*/ 1512579 w 7467600"/>
              <a:gd name="connsiteY964" fmla="*/ 626441 h 6858000"/>
              <a:gd name="connsiteX965" fmla="*/ 1506076 w 7467600"/>
              <a:gd name="connsiteY965" fmla="*/ 1089289 h 6858000"/>
              <a:gd name="connsiteX966" fmla="*/ 1486346 w 7467600"/>
              <a:gd name="connsiteY966" fmla="*/ 1079919 h 6858000"/>
              <a:gd name="connsiteX967" fmla="*/ 1070511 w 7467600"/>
              <a:gd name="connsiteY967" fmla="*/ 48609 h 6858000"/>
              <a:gd name="connsiteX968" fmla="*/ 1057230 w 7467600"/>
              <a:gd name="connsiteY968" fmla="*/ 0 h 6858000"/>
              <a:gd name="connsiteX969" fmla="*/ 43151 w 7467600"/>
              <a:gd name="connsiteY969" fmla="*/ 0 h 6858000"/>
              <a:gd name="connsiteX970" fmla="*/ 95283 w 7467600"/>
              <a:gd name="connsiteY970" fmla="*/ 0 h 6858000"/>
              <a:gd name="connsiteX971" fmla="*/ 300708 w 7467600"/>
              <a:gd name="connsiteY971" fmla="*/ 154571 h 6858000"/>
              <a:gd name="connsiteX972" fmla="*/ 530414 w 7467600"/>
              <a:gd name="connsiteY972" fmla="*/ 354673 h 6858000"/>
              <a:gd name="connsiteX973" fmla="*/ 333785 w 7467600"/>
              <a:gd name="connsiteY973" fmla="*/ 161564 h 6858000"/>
              <a:gd name="connsiteX974" fmla="*/ 147005 w 7467600"/>
              <a:gd name="connsiteY974" fmla="*/ 0 h 6858000"/>
              <a:gd name="connsiteX975" fmla="*/ 272509 w 7467600"/>
              <a:gd name="connsiteY975" fmla="*/ 0 h 6858000"/>
              <a:gd name="connsiteX976" fmla="*/ 326276 w 7467600"/>
              <a:gd name="connsiteY976" fmla="*/ 45847 h 6858000"/>
              <a:gd name="connsiteX977" fmla="*/ 823759 w 7467600"/>
              <a:gd name="connsiteY977" fmla="*/ 574145 h 6858000"/>
              <a:gd name="connsiteX978" fmla="*/ 811254 w 7467600"/>
              <a:gd name="connsiteY978" fmla="*/ 665546 h 6858000"/>
              <a:gd name="connsiteX979" fmla="*/ 154042 w 7467600"/>
              <a:gd name="connsiteY979" fmla="*/ 261522 h 6858000"/>
              <a:gd name="connsiteX980" fmla="*/ 13550 w 7467600"/>
              <a:gd name="connsiteY980" fmla="*/ 158423 h 6858000"/>
              <a:gd name="connsiteX981" fmla="*/ 0 w 7467600"/>
              <a:gd name="connsiteY981" fmla="*/ 146618 h 6858000"/>
              <a:gd name="connsiteX982" fmla="*/ 0 w 7467600"/>
              <a:gd name="connsiteY982" fmla="*/ 59161 h 6858000"/>
              <a:gd name="connsiteX983" fmla="*/ 45427 w 7467600"/>
              <a:gd name="connsiteY983" fmla="*/ 101078 h 6858000"/>
              <a:gd name="connsiteX984" fmla="*/ 630103 w 7467600"/>
              <a:gd name="connsiteY984" fmla="*/ 485885 h 6858000"/>
              <a:gd name="connsiteX985" fmla="*/ 532040 w 7467600"/>
              <a:gd name="connsiteY985" fmla="*/ 399359 h 6858000"/>
              <a:gd name="connsiteX986" fmla="*/ 517618 w 7467600"/>
              <a:gd name="connsiteY986" fmla="*/ 385726 h 6858000"/>
              <a:gd name="connsiteX987" fmla="*/ 285074 w 7467600"/>
              <a:gd name="connsiteY987" fmla="*/ 182755 h 6858000"/>
              <a:gd name="connsiteX988" fmla="*/ 43151 w 7467600"/>
              <a:gd name="connsiteY98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312201 w 7467600"/>
              <a:gd name="connsiteY131" fmla="*/ 5128278 h 6858000"/>
              <a:gd name="connsiteX132" fmla="*/ 1903353 w 7467600"/>
              <a:gd name="connsiteY132" fmla="*/ 5044827 h 6858000"/>
              <a:gd name="connsiteX133" fmla="*/ 1936931 w 7467600"/>
              <a:gd name="connsiteY133" fmla="*/ 5093954 h 6858000"/>
              <a:gd name="connsiteX134" fmla="*/ 2195868 w 7467600"/>
              <a:gd name="connsiteY134" fmla="*/ 5396574 h 6858000"/>
              <a:gd name="connsiteX135" fmla="*/ 2088852 w 7467600"/>
              <a:gd name="connsiteY135" fmla="*/ 5166123 h 6858000"/>
              <a:gd name="connsiteX136" fmla="*/ 1958241 w 7467600"/>
              <a:gd name="connsiteY136" fmla="*/ 5067955 h 6858000"/>
              <a:gd name="connsiteX137" fmla="*/ 1903353 w 7467600"/>
              <a:gd name="connsiteY137" fmla="*/ 5044827 h 6858000"/>
              <a:gd name="connsiteX138" fmla="*/ 1979378 w 7467600"/>
              <a:gd name="connsiteY138" fmla="*/ 4769504 h 6858000"/>
              <a:gd name="connsiteX139" fmla="*/ 2882120 w 7467600"/>
              <a:gd name="connsiteY139" fmla="*/ 5064547 h 6858000"/>
              <a:gd name="connsiteX140" fmla="*/ 2793103 w 7467600"/>
              <a:gd name="connsiteY140" fmla="*/ 5039699 h 6858000"/>
              <a:gd name="connsiteX141" fmla="*/ 2770041 w 7467600"/>
              <a:gd name="connsiteY141" fmla="*/ 5033634 h 6858000"/>
              <a:gd name="connsiteX142" fmla="*/ 1979378 w 7467600"/>
              <a:gd name="connsiteY142" fmla="*/ 4769504 h 6858000"/>
              <a:gd name="connsiteX143" fmla="*/ 1927410 w 7467600"/>
              <a:gd name="connsiteY143" fmla="*/ 4716164 h 6858000"/>
              <a:gd name="connsiteX144" fmla="*/ 1959587 w 7467600"/>
              <a:gd name="connsiteY144" fmla="*/ 4728849 h 6858000"/>
              <a:gd name="connsiteX145" fmla="*/ 2777707 w 7467600"/>
              <a:gd name="connsiteY145" fmla="*/ 5003991 h 6858000"/>
              <a:gd name="connsiteX146" fmla="*/ 2800768 w 7467600"/>
              <a:gd name="connsiteY146" fmla="*/ 5010056 h 6858000"/>
              <a:gd name="connsiteX147" fmla="*/ 2879408 w 7467600"/>
              <a:gd name="connsiteY147" fmla="*/ 5031590 h 6858000"/>
              <a:gd name="connsiteX148" fmla="*/ 2862295 w 7467600"/>
              <a:gd name="connsiteY148" fmla="*/ 5022958 h 6858000"/>
              <a:gd name="connsiteX149" fmla="*/ 2813343 w 7467600"/>
              <a:gd name="connsiteY149" fmla="*/ 4998369 h 6858000"/>
              <a:gd name="connsiteX150" fmla="*/ 2646245 w 7467600"/>
              <a:gd name="connsiteY150" fmla="*/ 4930999 h 6858000"/>
              <a:gd name="connsiteX151" fmla="*/ 1999243 w 7467600"/>
              <a:gd name="connsiteY151" fmla="*/ 4730524 h 6858000"/>
              <a:gd name="connsiteX152" fmla="*/ 1979527 w 7467600"/>
              <a:gd name="connsiteY152" fmla="*/ 4726651 h 6858000"/>
              <a:gd name="connsiteX153" fmla="*/ 1927410 w 7467600"/>
              <a:gd name="connsiteY153" fmla="*/ 4716164 h 6858000"/>
              <a:gd name="connsiteX154" fmla="*/ 1997014 w 7467600"/>
              <a:gd name="connsiteY154" fmla="*/ 4698007 h 6858000"/>
              <a:gd name="connsiteX155" fmla="*/ 2005458 w 7467600"/>
              <a:gd name="connsiteY155" fmla="*/ 4699540 h 6858000"/>
              <a:gd name="connsiteX156" fmla="*/ 2657186 w 7467600"/>
              <a:gd name="connsiteY156" fmla="*/ 4901687 h 6858000"/>
              <a:gd name="connsiteX157" fmla="*/ 2826662 w 7467600"/>
              <a:gd name="connsiteY157" fmla="*/ 4970362 h 6858000"/>
              <a:gd name="connsiteX158" fmla="*/ 2876100 w 7467600"/>
              <a:gd name="connsiteY158" fmla="*/ 4995397 h 6858000"/>
              <a:gd name="connsiteX159" fmla="*/ 3042600 w 7467600"/>
              <a:gd name="connsiteY159" fmla="*/ 5059532 h 6858000"/>
              <a:gd name="connsiteX160" fmla="*/ 1997014 w 7467600"/>
              <a:gd name="connsiteY160" fmla="*/ 4698007 h 6858000"/>
              <a:gd name="connsiteX161" fmla="*/ 2305292 w 7467600"/>
              <a:gd name="connsiteY161" fmla="*/ 4219492 h 6858000"/>
              <a:gd name="connsiteX162" fmla="*/ 3360922 w 7467600"/>
              <a:gd name="connsiteY162" fmla="*/ 4529373 h 6858000"/>
              <a:gd name="connsiteX163" fmla="*/ 3492420 w 7467600"/>
              <a:gd name="connsiteY163" fmla="*/ 4510145 h 6858000"/>
              <a:gd name="connsiteX164" fmla="*/ 3364086 w 7467600"/>
              <a:gd name="connsiteY164" fmla="*/ 4480340 h 6858000"/>
              <a:gd name="connsiteX165" fmla="*/ 3225818 w 7467600"/>
              <a:gd name="connsiteY165" fmla="*/ 4411822 h 6858000"/>
              <a:gd name="connsiteX166" fmla="*/ 3129696 w 7467600"/>
              <a:gd name="connsiteY166" fmla="*/ 4360704 h 6858000"/>
              <a:gd name="connsiteX167" fmla="*/ 2814545 w 7467600"/>
              <a:gd name="connsiteY167" fmla="*/ 4282955 h 6858000"/>
              <a:gd name="connsiteX168" fmla="*/ 2305292 w 7467600"/>
              <a:gd name="connsiteY168" fmla="*/ 4219492 h 6858000"/>
              <a:gd name="connsiteX169" fmla="*/ 2626982 w 7467600"/>
              <a:gd name="connsiteY169" fmla="*/ 4206450 h 6858000"/>
              <a:gd name="connsiteX170" fmla="*/ 2490617 w 7467600"/>
              <a:gd name="connsiteY170" fmla="*/ 4206951 h 6858000"/>
              <a:gd name="connsiteX171" fmla="*/ 2819869 w 7467600"/>
              <a:gd name="connsiteY171" fmla="*/ 4252936 h 6858000"/>
              <a:gd name="connsiteX172" fmla="*/ 3143018 w 7467600"/>
              <a:gd name="connsiteY172" fmla="*/ 4332698 h 6858000"/>
              <a:gd name="connsiteX173" fmla="*/ 3241520 w 7467600"/>
              <a:gd name="connsiteY173" fmla="*/ 4385112 h 6858000"/>
              <a:gd name="connsiteX174" fmla="*/ 3374575 w 7467600"/>
              <a:gd name="connsiteY174" fmla="*/ 4451517 h 6858000"/>
              <a:gd name="connsiteX175" fmla="*/ 3505221 w 7467600"/>
              <a:gd name="connsiteY175" fmla="*/ 4480757 h 6858000"/>
              <a:gd name="connsiteX176" fmla="*/ 2626982 w 7467600"/>
              <a:gd name="connsiteY176" fmla="*/ 4206450 h 6858000"/>
              <a:gd name="connsiteX177" fmla="*/ 1310106 w 7467600"/>
              <a:gd name="connsiteY177" fmla="*/ 3943217 h 6858000"/>
              <a:gd name="connsiteX178" fmla="*/ 854994 w 7467600"/>
              <a:gd name="connsiteY178" fmla="*/ 4399136 h 6858000"/>
              <a:gd name="connsiteX179" fmla="*/ 742462 w 7467600"/>
              <a:gd name="connsiteY179" fmla="*/ 4594648 h 6858000"/>
              <a:gd name="connsiteX180" fmla="*/ 820602 w 7467600"/>
              <a:gd name="connsiteY180" fmla="*/ 4485915 h 6858000"/>
              <a:gd name="connsiteX181" fmla="*/ 878295 w 7467600"/>
              <a:gd name="connsiteY181" fmla="*/ 4403594 h 6858000"/>
              <a:gd name="connsiteX182" fmla="*/ 1240607 w 7467600"/>
              <a:gd name="connsiteY182" fmla="*/ 4010401 h 6858000"/>
              <a:gd name="connsiteX183" fmla="*/ 1310106 w 7467600"/>
              <a:gd name="connsiteY183" fmla="*/ 3943217 h 6858000"/>
              <a:gd name="connsiteX184" fmla="*/ 1423113 w 7467600"/>
              <a:gd name="connsiteY184" fmla="*/ 3874565 h 6858000"/>
              <a:gd name="connsiteX185" fmla="*/ 1260565 w 7467600"/>
              <a:gd name="connsiteY185" fmla="*/ 4031982 h 6858000"/>
              <a:gd name="connsiteX186" fmla="*/ 901900 w 7467600"/>
              <a:gd name="connsiteY186" fmla="*/ 4421236 h 6858000"/>
              <a:gd name="connsiteX187" fmla="*/ 845044 w 7467600"/>
              <a:gd name="connsiteY187" fmla="*/ 4502436 h 6858000"/>
              <a:gd name="connsiteX188" fmla="*/ 685926 w 7467600"/>
              <a:gd name="connsiteY188" fmla="*/ 4703069 h 6858000"/>
              <a:gd name="connsiteX189" fmla="*/ 684248 w 7467600"/>
              <a:gd name="connsiteY189" fmla="*/ 4706721 h 6858000"/>
              <a:gd name="connsiteX190" fmla="*/ 1423113 w 7467600"/>
              <a:gd name="connsiteY190" fmla="*/ 3874565 h 6858000"/>
              <a:gd name="connsiteX191" fmla="*/ 3316479 w 7467600"/>
              <a:gd name="connsiteY191" fmla="*/ 3872136 h 6858000"/>
              <a:gd name="connsiteX192" fmla="*/ 3546806 w 7467600"/>
              <a:gd name="connsiteY192" fmla="*/ 4356139 h 6858000"/>
              <a:gd name="connsiteX193" fmla="*/ 3364433 w 7467600"/>
              <a:gd name="connsiteY193" fmla="*/ 3953121 h 6858000"/>
              <a:gd name="connsiteX194" fmla="*/ 3316479 w 7467600"/>
              <a:gd name="connsiteY194" fmla="*/ 3872136 h 6858000"/>
              <a:gd name="connsiteX195" fmla="*/ 3291335 w 7467600"/>
              <a:gd name="connsiteY195" fmla="*/ 3767420 h 6858000"/>
              <a:gd name="connsiteX196" fmla="*/ 3390805 w 7467600"/>
              <a:gd name="connsiteY196" fmla="*/ 3937163 h 6858000"/>
              <a:gd name="connsiteX197" fmla="*/ 3579062 w 7467600"/>
              <a:gd name="connsiteY197" fmla="*/ 4359040 h 6858000"/>
              <a:gd name="connsiteX198" fmla="*/ 3467355 w 7467600"/>
              <a:gd name="connsiteY198" fmla="*/ 3988130 h 6858000"/>
              <a:gd name="connsiteX199" fmla="*/ 3310753 w 7467600"/>
              <a:gd name="connsiteY199" fmla="*/ 3787140 h 6858000"/>
              <a:gd name="connsiteX200" fmla="*/ 3291335 w 7467600"/>
              <a:gd name="connsiteY200" fmla="*/ 3767420 h 6858000"/>
              <a:gd name="connsiteX201" fmla="*/ 1635889 w 7467600"/>
              <a:gd name="connsiteY201" fmla="*/ 3709494 h 6858000"/>
              <a:gd name="connsiteX202" fmla="*/ 1634800 w 7467600"/>
              <a:gd name="connsiteY202" fmla="*/ 3731111 h 6858000"/>
              <a:gd name="connsiteX203" fmla="*/ 1635889 w 7467600"/>
              <a:gd name="connsiteY203" fmla="*/ 3709494 h 6858000"/>
              <a:gd name="connsiteX204" fmla="*/ 1510397 w 7467600"/>
              <a:gd name="connsiteY204" fmla="*/ 3684705 h 6858000"/>
              <a:gd name="connsiteX205" fmla="*/ 1146550 w 7467600"/>
              <a:gd name="connsiteY205" fmla="*/ 3802012 h 6858000"/>
              <a:gd name="connsiteX206" fmla="*/ 698834 w 7467600"/>
              <a:gd name="connsiteY206" fmla="*/ 3952272 h 6858000"/>
              <a:gd name="connsiteX207" fmla="*/ 34256 w 7467600"/>
              <a:gd name="connsiteY207" fmla="*/ 4347603 h 6858000"/>
              <a:gd name="connsiteX208" fmla="*/ 527241 w 7467600"/>
              <a:gd name="connsiteY208" fmla="*/ 4065078 h 6858000"/>
              <a:gd name="connsiteX209" fmla="*/ 1510397 w 7467600"/>
              <a:gd name="connsiteY209" fmla="*/ 3684705 h 6858000"/>
              <a:gd name="connsiteX210" fmla="*/ 1313114 w 7467600"/>
              <a:gd name="connsiteY210" fmla="*/ 3655216 h 6858000"/>
              <a:gd name="connsiteX211" fmla="*/ 1109304 w 7467600"/>
              <a:gd name="connsiteY211" fmla="*/ 3669030 h 6858000"/>
              <a:gd name="connsiteX212" fmla="*/ 8129 w 7467600"/>
              <a:gd name="connsiteY212" fmla="*/ 4330519 h 6858000"/>
              <a:gd name="connsiteX213" fmla="*/ 687572 w 7467600"/>
              <a:gd name="connsiteY213" fmla="*/ 3925629 h 6858000"/>
              <a:gd name="connsiteX214" fmla="*/ 1138365 w 7467600"/>
              <a:gd name="connsiteY214" fmla="*/ 3774515 h 6858000"/>
              <a:gd name="connsiteX215" fmla="*/ 1505579 w 7467600"/>
              <a:gd name="connsiteY215" fmla="*/ 3655526 h 6858000"/>
              <a:gd name="connsiteX216" fmla="*/ 1313114 w 7467600"/>
              <a:gd name="connsiteY216" fmla="*/ 3655216 h 6858000"/>
              <a:gd name="connsiteX217" fmla="*/ 3655073 w 7467600"/>
              <a:gd name="connsiteY217" fmla="*/ 3650884 h 6858000"/>
              <a:gd name="connsiteX218" fmla="*/ 3989938 w 7467600"/>
              <a:gd name="connsiteY218" fmla="*/ 3991685 h 6858000"/>
              <a:gd name="connsiteX219" fmla="*/ 4393907 w 7467600"/>
              <a:gd name="connsiteY219" fmla="*/ 4261258 h 6858000"/>
              <a:gd name="connsiteX220" fmla="*/ 4648051 w 7467600"/>
              <a:gd name="connsiteY220" fmla="*/ 4374051 h 6858000"/>
              <a:gd name="connsiteX221" fmla="*/ 4383389 w 7467600"/>
              <a:gd name="connsiteY221" fmla="*/ 4184369 h 6858000"/>
              <a:gd name="connsiteX222" fmla="*/ 4165508 w 7467600"/>
              <a:gd name="connsiteY222" fmla="*/ 4035196 h 6858000"/>
              <a:gd name="connsiteX223" fmla="*/ 4068162 w 7467600"/>
              <a:gd name="connsiteY223" fmla="*/ 3953394 h 6858000"/>
              <a:gd name="connsiteX224" fmla="*/ 3981416 w 7467600"/>
              <a:gd name="connsiteY224" fmla="*/ 3880482 h 6858000"/>
              <a:gd name="connsiteX225" fmla="*/ 3800147 w 7467600"/>
              <a:gd name="connsiteY225" fmla="*/ 3749872 h 6858000"/>
              <a:gd name="connsiteX226" fmla="*/ 3655073 w 7467600"/>
              <a:gd name="connsiteY226" fmla="*/ 3650884 h 6858000"/>
              <a:gd name="connsiteX227" fmla="*/ 3670252 w 7467600"/>
              <a:gd name="connsiteY227" fmla="*/ 3622798 h 6858000"/>
              <a:gd name="connsiteX228" fmla="*/ 3817258 w 7467600"/>
              <a:gd name="connsiteY228" fmla="*/ 3723577 h 6858000"/>
              <a:gd name="connsiteX229" fmla="*/ 4000461 w 7467600"/>
              <a:gd name="connsiteY229" fmla="*/ 3855966 h 6858000"/>
              <a:gd name="connsiteX230" fmla="*/ 4088180 w 7467600"/>
              <a:gd name="connsiteY230" fmla="*/ 3929774 h 6858000"/>
              <a:gd name="connsiteX231" fmla="*/ 4184555 w 7467600"/>
              <a:gd name="connsiteY231" fmla="*/ 4010683 h 6858000"/>
              <a:gd name="connsiteX232" fmla="*/ 4399563 w 7467600"/>
              <a:gd name="connsiteY232" fmla="*/ 4158106 h 6858000"/>
              <a:gd name="connsiteX233" fmla="*/ 4684469 w 7467600"/>
              <a:gd name="connsiteY233" fmla="*/ 4364680 h 6858000"/>
              <a:gd name="connsiteX234" fmla="*/ 4690271 w 7467600"/>
              <a:gd name="connsiteY234" fmla="*/ 4370034 h 6858000"/>
              <a:gd name="connsiteX235" fmla="*/ 4136093 w 7467600"/>
              <a:gd name="connsiteY235" fmla="*/ 3858466 h 6858000"/>
              <a:gd name="connsiteX236" fmla="*/ 3670252 w 7467600"/>
              <a:gd name="connsiteY236" fmla="*/ 3622798 h 6858000"/>
              <a:gd name="connsiteX237" fmla="*/ 4440129 w 7467600"/>
              <a:gd name="connsiteY237" fmla="*/ 3448571 h 6858000"/>
              <a:gd name="connsiteX238" fmla="*/ 4856525 w 7467600"/>
              <a:gd name="connsiteY238" fmla="*/ 3915351 h 6858000"/>
              <a:gd name="connsiteX239" fmla="*/ 5059055 w 7467600"/>
              <a:gd name="connsiteY239" fmla="*/ 4108918 h 6858000"/>
              <a:gd name="connsiteX240" fmla="*/ 5290070 w 7467600"/>
              <a:gd name="connsiteY240" fmla="*/ 4263619 h 6858000"/>
              <a:gd name="connsiteX241" fmla="*/ 4834991 w 7467600"/>
              <a:gd name="connsiteY241" fmla="*/ 3830985 h 6858000"/>
              <a:gd name="connsiteX242" fmla="*/ 4440129 w 7467600"/>
              <a:gd name="connsiteY242" fmla="*/ 3448571 h 6858000"/>
              <a:gd name="connsiteX243" fmla="*/ 4441737 w 7467600"/>
              <a:gd name="connsiteY243" fmla="*/ 3399734 h 6858000"/>
              <a:gd name="connsiteX244" fmla="*/ 4431236 w 7467600"/>
              <a:gd name="connsiteY244" fmla="*/ 3400954 h 6858000"/>
              <a:gd name="connsiteX245" fmla="*/ 4557150 w 7467600"/>
              <a:gd name="connsiteY245" fmla="*/ 3510023 h 6858000"/>
              <a:gd name="connsiteX246" fmla="*/ 4856936 w 7467600"/>
              <a:gd name="connsiteY246" fmla="*/ 3809146 h 6858000"/>
              <a:gd name="connsiteX247" fmla="*/ 5111996 w 7467600"/>
              <a:gd name="connsiteY247" fmla="*/ 4065759 h 6858000"/>
              <a:gd name="connsiteX248" fmla="*/ 5388878 w 7467600"/>
              <a:gd name="connsiteY248" fmla="*/ 4300185 h 6858000"/>
              <a:gd name="connsiteX249" fmla="*/ 5425556 w 7467600"/>
              <a:gd name="connsiteY249" fmla="*/ 4308967 h 6858000"/>
              <a:gd name="connsiteX250" fmla="*/ 4943646 w 7467600"/>
              <a:gd name="connsiteY250" fmla="*/ 3822916 h 6858000"/>
              <a:gd name="connsiteX251" fmla="*/ 4594837 w 7467600"/>
              <a:gd name="connsiteY251" fmla="*/ 3532274 h 6858000"/>
              <a:gd name="connsiteX252" fmla="*/ 4441737 w 7467600"/>
              <a:gd name="connsiteY252" fmla="*/ 3399734 h 6858000"/>
              <a:gd name="connsiteX253" fmla="*/ 5425834 w 7467600"/>
              <a:gd name="connsiteY253" fmla="*/ 3162785 h 6858000"/>
              <a:gd name="connsiteX254" fmla="*/ 5401644 w 7467600"/>
              <a:gd name="connsiteY254" fmla="*/ 3617847 h 6858000"/>
              <a:gd name="connsiteX255" fmla="*/ 5467256 w 7467600"/>
              <a:gd name="connsiteY255" fmla="*/ 4175494 h 6858000"/>
              <a:gd name="connsiteX256" fmla="*/ 5448069 w 7467600"/>
              <a:gd name="connsiteY256" fmla="*/ 3567554 h 6858000"/>
              <a:gd name="connsiteX257" fmla="*/ 5425834 w 7467600"/>
              <a:gd name="connsiteY257" fmla="*/ 3162785 h 6858000"/>
              <a:gd name="connsiteX258" fmla="*/ 1318687 w 7467600"/>
              <a:gd name="connsiteY258" fmla="*/ 3113840 h 6858000"/>
              <a:gd name="connsiteX259" fmla="*/ 1066793 w 7467600"/>
              <a:gd name="connsiteY259" fmla="*/ 3212171 h 6858000"/>
              <a:gd name="connsiteX260" fmla="*/ 993319 w 7467600"/>
              <a:gd name="connsiteY260" fmla="*/ 3247648 h 6858000"/>
              <a:gd name="connsiteX261" fmla="*/ 853081 w 7467600"/>
              <a:gd name="connsiteY261" fmla="*/ 3312410 h 6858000"/>
              <a:gd name="connsiteX262" fmla="*/ 805957 w 7467600"/>
              <a:gd name="connsiteY262" fmla="*/ 3330443 h 6858000"/>
              <a:gd name="connsiteX263" fmla="*/ 1318687 w 7467600"/>
              <a:gd name="connsiteY263" fmla="*/ 3113840 h 6858000"/>
              <a:gd name="connsiteX264" fmla="*/ 5453702 w 7467600"/>
              <a:gd name="connsiteY264" fmla="*/ 3090882 h 6858000"/>
              <a:gd name="connsiteX265" fmla="*/ 5480135 w 7467600"/>
              <a:gd name="connsiteY265" fmla="*/ 3565802 h 6858000"/>
              <a:gd name="connsiteX266" fmla="*/ 5499023 w 7467600"/>
              <a:gd name="connsiteY266" fmla="*/ 4166310 h 6858000"/>
              <a:gd name="connsiteX267" fmla="*/ 5547022 w 7467600"/>
              <a:gd name="connsiteY267" fmla="*/ 3607838 h 6858000"/>
              <a:gd name="connsiteX268" fmla="*/ 5515964 w 7467600"/>
              <a:gd name="connsiteY268" fmla="*/ 3378541 h 6858000"/>
              <a:gd name="connsiteX269" fmla="*/ 5453702 w 7467600"/>
              <a:gd name="connsiteY269" fmla="*/ 3090882 h 6858000"/>
              <a:gd name="connsiteX270" fmla="*/ 1238695 w 7467600"/>
              <a:gd name="connsiteY270" fmla="*/ 3076820 h 6858000"/>
              <a:gd name="connsiteX271" fmla="*/ 716371 w 7467600"/>
              <a:gd name="connsiteY271" fmla="*/ 3293249 h 6858000"/>
              <a:gd name="connsiteX272" fmla="*/ 579522 w 7467600"/>
              <a:gd name="connsiteY272" fmla="*/ 3371759 h 6858000"/>
              <a:gd name="connsiteX273" fmla="*/ 600288 w 7467600"/>
              <a:gd name="connsiteY273" fmla="*/ 3365555 h 6858000"/>
              <a:gd name="connsiteX274" fmla="*/ 840692 w 7467600"/>
              <a:gd name="connsiteY274" fmla="*/ 3284921 h 6858000"/>
              <a:gd name="connsiteX275" fmla="*/ 979248 w 7467600"/>
              <a:gd name="connsiteY275" fmla="*/ 3221003 h 6858000"/>
              <a:gd name="connsiteX276" fmla="*/ 1053282 w 7467600"/>
              <a:gd name="connsiteY276" fmla="*/ 3185247 h 6858000"/>
              <a:gd name="connsiteX277" fmla="*/ 1320603 w 7467600"/>
              <a:gd name="connsiteY277" fmla="*/ 3081281 h 6858000"/>
              <a:gd name="connsiteX278" fmla="*/ 1238695 w 7467600"/>
              <a:gd name="connsiteY278" fmla="*/ 3076820 h 6858000"/>
              <a:gd name="connsiteX279" fmla="*/ 5425627 w 7467600"/>
              <a:gd name="connsiteY279" fmla="*/ 2954192 h 6858000"/>
              <a:gd name="connsiteX280" fmla="*/ 5470770 w 7467600"/>
              <a:gd name="connsiteY280" fmla="*/ 3005435 h 6858000"/>
              <a:gd name="connsiteX281" fmla="*/ 5519779 w 7467600"/>
              <a:gd name="connsiteY281" fmla="*/ 4359223 h 6858000"/>
              <a:gd name="connsiteX282" fmla="*/ 5520293 w 7467600"/>
              <a:gd name="connsiteY282" fmla="*/ 4360602 h 6858000"/>
              <a:gd name="connsiteX283" fmla="*/ 5767221 w 7467600"/>
              <a:gd name="connsiteY283" fmla="*/ 4665564 h 6858000"/>
              <a:gd name="connsiteX284" fmla="*/ 6937169 w 7467600"/>
              <a:gd name="connsiteY284" fmla="*/ 4815941 h 6858000"/>
              <a:gd name="connsiteX285" fmla="*/ 6953922 w 7467600"/>
              <a:gd name="connsiteY285" fmla="*/ 4890068 h 6858000"/>
              <a:gd name="connsiteX286" fmla="*/ 6071359 w 7467600"/>
              <a:gd name="connsiteY286" fmla="*/ 4770770 h 6858000"/>
              <a:gd name="connsiteX287" fmla="*/ 6038839 w 7467600"/>
              <a:gd name="connsiteY287" fmla="*/ 4764474 h 6858000"/>
              <a:gd name="connsiteX288" fmla="*/ 6038706 w 7467600"/>
              <a:gd name="connsiteY288" fmla="*/ 4763847 h 6858000"/>
              <a:gd name="connsiteX289" fmla="*/ 6037784 w 7467600"/>
              <a:gd name="connsiteY289" fmla="*/ 4764270 h 6858000"/>
              <a:gd name="connsiteX290" fmla="*/ 6038839 w 7467600"/>
              <a:gd name="connsiteY290" fmla="*/ 4764474 h 6858000"/>
              <a:gd name="connsiteX291" fmla="*/ 6040338 w 7467600"/>
              <a:gd name="connsiteY291" fmla="*/ 4771418 h 6858000"/>
              <a:gd name="connsiteX292" fmla="*/ 6024488 w 7467600"/>
              <a:gd name="connsiteY292" fmla="*/ 4809903 h 6858000"/>
              <a:gd name="connsiteX293" fmla="*/ 5599771 w 7467600"/>
              <a:gd name="connsiteY293" fmla="*/ 5509652 h 6858000"/>
              <a:gd name="connsiteX294" fmla="*/ 5548843 w 7467600"/>
              <a:gd name="connsiteY294" fmla="*/ 5563845 h 6858000"/>
              <a:gd name="connsiteX295" fmla="*/ 5940952 w 7467600"/>
              <a:gd name="connsiteY295" fmla="*/ 6250028 h 6858000"/>
              <a:gd name="connsiteX296" fmla="*/ 6043441 w 7467600"/>
              <a:gd name="connsiteY296" fmla="*/ 6665847 h 6858000"/>
              <a:gd name="connsiteX297" fmla="*/ 6093432 w 7467600"/>
              <a:gd name="connsiteY297" fmla="*/ 6858000 h 6858000"/>
              <a:gd name="connsiteX298" fmla="*/ 6034344 w 7467600"/>
              <a:gd name="connsiteY298" fmla="*/ 6858000 h 6858000"/>
              <a:gd name="connsiteX299" fmla="*/ 6026679 w 7467600"/>
              <a:gd name="connsiteY299" fmla="*/ 6836959 h 6858000"/>
              <a:gd name="connsiteX300" fmla="*/ 5800441 w 7467600"/>
              <a:gd name="connsiteY300" fmla="*/ 6335286 h 6858000"/>
              <a:gd name="connsiteX301" fmla="*/ 5526562 w 7467600"/>
              <a:gd name="connsiteY301" fmla="*/ 5705388 h 6858000"/>
              <a:gd name="connsiteX302" fmla="*/ 5519640 w 7467600"/>
              <a:gd name="connsiteY302" fmla="*/ 5683774 h 6858000"/>
              <a:gd name="connsiteX303" fmla="*/ 5844559 w 7467600"/>
              <a:gd name="connsiteY303" fmla="*/ 6553349 h 6858000"/>
              <a:gd name="connsiteX304" fmla="*/ 5975994 w 7467600"/>
              <a:gd name="connsiteY304" fmla="*/ 6858000 h 6858000"/>
              <a:gd name="connsiteX305" fmla="*/ 5898547 w 7467600"/>
              <a:gd name="connsiteY305" fmla="*/ 6858000 h 6858000"/>
              <a:gd name="connsiteX306" fmla="*/ 5682041 w 7467600"/>
              <a:gd name="connsiteY306" fmla="*/ 6355860 h 6858000"/>
              <a:gd name="connsiteX307" fmla="*/ 5461758 w 7467600"/>
              <a:gd name="connsiteY307" fmla="*/ 5820220 h 6858000"/>
              <a:gd name="connsiteX308" fmla="*/ 5237282 w 7467600"/>
              <a:gd name="connsiteY308" fmla="*/ 6579086 h 6858000"/>
              <a:gd name="connsiteX309" fmla="*/ 5115009 w 7467600"/>
              <a:gd name="connsiteY309" fmla="*/ 6858000 h 6858000"/>
              <a:gd name="connsiteX310" fmla="*/ 5028074 w 7467600"/>
              <a:gd name="connsiteY310" fmla="*/ 6858000 h 6858000"/>
              <a:gd name="connsiteX311" fmla="*/ 5079508 w 7467600"/>
              <a:gd name="connsiteY311" fmla="*/ 6749074 h 6858000"/>
              <a:gd name="connsiteX312" fmla="*/ 5371846 w 7467600"/>
              <a:gd name="connsiteY312" fmla="*/ 5924413 h 6858000"/>
              <a:gd name="connsiteX313" fmla="*/ 5270512 w 7467600"/>
              <a:gd name="connsiteY313" fmla="*/ 6138975 h 6858000"/>
              <a:gd name="connsiteX314" fmla="*/ 5062409 w 7467600"/>
              <a:gd name="connsiteY314" fmla="*/ 6653544 h 6858000"/>
              <a:gd name="connsiteX315" fmla="*/ 5036628 w 7467600"/>
              <a:gd name="connsiteY315" fmla="*/ 6754247 h 6858000"/>
              <a:gd name="connsiteX316" fmla="*/ 5009112 w 7467600"/>
              <a:gd name="connsiteY316" fmla="*/ 6858000 h 6858000"/>
              <a:gd name="connsiteX317" fmla="*/ 4976679 w 7467600"/>
              <a:gd name="connsiteY317" fmla="*/ 6858000 h 6858000"/>
              <a:gd name="connsiteX318" fmla="*/ 5006537 w 7467600"/>
              <a:gd name="connsiteY318" fmla="*/ 6747068 h 6858000"/>
              <a:gd name="connsiteX319" fmla="*/ 5032723 w 7467600"/>
              <a:gd name="connsiteY319" fmla="*/ 6644957 h 6858000"/>
              <a:gd name="connsiteX320" fmla="*/ 5242949 w 7467600"/>
              <a:gd name="connsiteY320" fmla="*/ 6125175 h 6858000"/>
              <a:gd name="connsiteX321" fmla="*/ 5286321 w 7467600"/>
              <a:gd name="connsiteY321" fmla="*/ 6033555 h 6858000"/>
              <a:gd name="connsiteX322" fmla="*/ 5008210 w 7467600"/>
              <a:gd name="connsiteY322" fmla="*/ 6649194 h 6858000"/>
              <a:gd name="connsiteX323" fmla="*/ 4986321 w 7467600"/>
              <a:gd name="connsiteY323" fmla="*/ 6765687 h 6858000"/>
              <a:gd name="connsiteX324" fmla="*/ 4973474 w 7467600"/>
              <a:gd name="connsiteY324" fmla="*/ 6858000 h 6858000"/>
              <a:gd name="connsiteX325" fmla="*/ 4907178 w 7467600"/>
              <a:gd name="connsiteY325" fmla="*/ 6858000 h 6858000"/>
              <a:gd name="connsiteX326" fmla="*/ 4910810 w 7467600"/>
              <a:gd name="connsiteY326" fmla="*/ 6829660 h 6858000"/>
              <a:gd name="connsiteX327" fmla="*/ 4987461 w 7467600"/>
              <a:gd name="connsiteY327" fmla="*/ 6432994 h 6858000"/>
              <a:gd name="connsiteX328" fmla="*/ 5179262 w 7467600"/>
              <a:gd name="connsiteY328" fmla="*/ 6035044 h 6858000"/>
              <a:gd name="connsiteX329" fmla="*/ 4689678 w 7467600"/>
              <a:gd name="connsiteY329" fmla="*/ 6440241 h 6858000"/>
              <a:gd name="connsiteX330" fmla="*/ 4477543 w 7467600"/>
              <a:gd name="connsiteY330" fmla="*/ 6674836 h 6858000"/>
              <a:gd name="connsiteX331" fmla="*/ 4329957 w 7467600"/>
              <a:gd name="connsiteY331" fmla="*/ 6858000 h 6858000"/>
              <a:gd name="connsiteX332" fmla="*/ 4218595 w 7467600"/>
              <a:gd name="connsiteY332" fmla="*/ 6858000 h 6858000"/>
              <a:gd name="connsiteX333" fmla="*/ 4368888 w 7467600"/>
              <a:gd name="connsiteY333" fmla="*/ 6668412 h 6858000"/>
              <a:gd name="connsiteX334" fmla="*/ 4563091 w 7467600"/>
              <a:gd name="connsiteY334" fmla="*/ 6442508 h 6858000"/>
              <a:gd name="connsiteX335" fmla="*/ 5387324 w 7467600"/>
              <a:gd name="connsiteY335" fmla="*/ 5705830 h 6858000"/>
              <a:gd name="connsiteX336" fmla="*/ 5073620 w 7467600"/>
              <a:gd name="connsiteY336" fmla="*/ 5955437 h 6858000"/>
              <a:gd name="connsiteX337" fmla="*/ 4689789 w 7467600"/>
              <a:gd name="connsiteY337" fmla="*/ 6268382 h 6858000"/>
              <a:gd name="connsiteX338" fmla="*/ 4418722 w 7467600"/>
              <a:gd name="connsiteY338" fmla="*/ 6570886 h 6858000"/>
              <a:gd name="connsiteX339" fmla="*/ 4214944 w 7467600"/>
              <a:gd name="connsiteY339" fmla="*/ 6858000 h 6858000"/>
              <a:gd name="connsiteX340" fmla="*/ 4177898 w 7467600"/>
              <a:gd name="connsiteY340" fmla="*/ 6858000 h 6858000"/>
              <a:gd name="connsiteX341" fmla="*/ 4391597 w 7467600"/>
              <a:gd name="connsiteY341" fmla="*/ 6556370 h 6858000"/>
              <a:gd name="connsiteX342" fmla="*/ 4668889 w 7467600"/>
              <a:gd name="connsiteY342" fmla="*/ 6246399 h 6858000"/>
              <a:gd name="connsiteX343" fmla="*/ 5055427 w 7467600"/>
              <a:gd name="connsiteY343" fmla="*/ 5931476 h 6858000"/>
              <a:gd name="connsiteX344" fmla="*/ 5371814 w 7467600"/>
              <a:gd name="connsiteY344" fmla="*/ 5678975 h 6858000"/>
              <a:gd name="connsiteX345" fmla="*/ 4987918 w 7467600"/>
              <a:gd name="connsiteY345" fmla="*/ 5838701 h 6858000"/>
              <a:gd name="connsiteX346" fmla="*/ 4317146 w 7467600"/>
              <a:gd name="connsiteY346" fmla="*/ 6587716 h 6858000"/>
              <a:gd name="connsiteX347" fmla="*/ 4171627 w 7467600"/>
              <a:gd name="connsiteY347" fmla="*/ 6858000 h 6858000"/>
              <a:gd name="connsiteX348" fmla="*/ 4081585 w 7467600"/>
              <a:gd name="connsiteY348" fmla="*/ 6858000 h 6858000"/>
              <a:gd name="connsiteX349" fmla="*/ 4238603 w 7467600"/>
              <a:gd name="connsiteY349" fmla="*/ 6559341 h 6858000"/>
              <a:gd name="connsiteX350" fmla="*/ 4778333 w 7467600"/>
              <a:gd name="connsiteY350" fmla="*/ 5873626 h 6858000"/>
              <a:gd name="connsiteX351" fmla="*/ 5414185 w 7467600"/>
              <a:gd name="connsiteY351" fmla="*/ 5573882 h 6858000"/>
              <a:gd name="connsiteX352" fmla="*/ 5959648 w 7467600"/>
              <a:gd name="connsiteY352" fmla="*/ 4760797 h 6858000"/>
              <a:gd name="connsiteX353" fmla="*/ 5355019 w 7467600"/>
              <a:gd name="connsiteY353" fmla="*/ 4734672 h 6858000"/>
              <a:gd name="connsiteX354" fmla="*/ 5083565 w 7467600"/>
              <a:gd name="connsiteY354" fmla="*/ 5179121 h 6858000"/>
              <a:gd name="connsiteX355" fmla="*/ 4713577 w 7467600"/>
              <a:gd name="connsiteY355" fmla="*/ 5616803 h 6858000"/>
              <a:gd name="connsiteX356" fmla="*/ 3989559 w 7467600"/>
              <a:gd name="connsiteY356" fmla="*/ 6145945 h 6858000"/>
              <a:gd name="connsiteX357" fmla="*/ 3939824 w 7467600"/>
              <a:gd name="connsiteY357" fmla="*/ 6066900 h 6858000"/>
              <a:gd name="connsiteX358" fmla="*/ 4584537 w 7467600"/>
              <a:gd name="connsiteY358" fmla="*/ 5324826 h 6858000"/>
              <a:gd name="connsiteX359" fmla="*/ 5037105 w 7467600"/>
              <a:gd name="connsiteY359" fmla="*/ 5088765 h 6858000"/>
              <a:gd name="connsiteX360" fmla="*/ 5039930 w 7467600"/>
              <a:gd name="connsiteY360" fmla="*/ 5089585 h 6858000"/>
              <a:gd name="connsiteX361" fmla="*/ 5263764 w 7467600"/>
              <a:gd name="connsiteY361" fmla="*/ 4735525 h 6858000"/>
              <a:gd name="connsiteX362" fmla="*/ 4086300 w 7467600"/>
              <a:gd name="connsiteY362" fmla="*/ 4884599 h 6858000"/>
              <a:gd name="connsiteX363" fmla="*/ 4085485 w 7467600"/>
              <a:gd name="connsiteY363" fmla="*/ 4899070 h 6858000"/>
              <a:gd name="connsiteX364" fmla="*/ 3871915 w 7467600"/>
              <a:gd name="connsiteY364" fmla="*/ 5253645 h 6858000"/>
              <a:gd name="connsiteX365" fmla="*/ 3799374 w 7467600"/>
              <a:gd name="connsiteY365" fmla="*/ 5466127 h 6858000"/>
              <a:gd name="connsiteX366" fmla="*/ 3498850 w 7467600"/>
              <a:gd name="connsiteY366" fmla="*/ 6661888 h 6858000"/>
              <a:gd name="connsiteX367" fmla="*/ 3399216 w 7467600"/>
              <a:gd name="connsiteY367" fmla="*/ 6858000 h 6858000"/>
              <a:gd name="connsiteX368" fmla="*/ 3303688 w 7467600"/>
              <a:gd name="connsiteY368" fmla="*/ 6858000 h 6858000"/>
              <a:gd name="connsiteX369" fmla="*/ 3391774 w 7467600"/>
              <a:gd name="connsiteY369" fmla="*/ 6697181 h 6858000"/>
              <a:gd name="connsiteX370" fmla="*/ 3735540 w 7467600"/>
              <a:gd name="connsiteY370" fmla="*/ 5546923 h 6858000"/>
              <a:gd name="connsiteX371" fmla="*/ 3729438 w 7467600"/>
              <a:gd name="connsiteY371" fmla="*/ 5569058 h 6858000"/>
              <a:gd name="connsiteX372" fmla="*/ 3707782 w 7467600"/>
              <a:gd name="connsiteY372" fmla="*/ 5644908 h 6858000"/>
              <a:gd name="connsiteX373" fmla="*/ 3583827 w 7467600"/>
              <a:gd name="connsiteY373" fmla="*/ 6039215 h 6858000"/>
              <a:gd name="connsiteX374" fmla="*/ 3547861 w 7467600"/>
              <a:gd name="connsiteY374" fmla="*/ 6129609 h 6858000"/>
              <a:gd name="connsiteX375" fmla="*/ 3490905 w 7467600"/>
              <a:gd name="connsiteY375" fmla="*/ 6277660 h 6858000"/>
              <a:gd name="connsiteX376" fmla="*/ 3455859 w 7467600"/>
              <a:gd name="connsiteY376" fmla="*/ 6391301 h 6858000"/>
              <a:gd name="connsiteX377" fmla="*/ 3429112 w 7467600"/>
              <a:gd name="connsiteY377" fmla="*/ 6479469 h 6858000"/>
              <a:gd name="connsiteX378" fmla="*/ 3304862 w 7467600"/>
              <a:gd name="connsiteY378" fmla="*/ 6796476 h 6858000"/>
              <a:gd name="connsiteX379" fmla="*/ 3276071 w 7467600"/>
              <a:gd name="connsiteY379" fmla="*/ 6858000 h 6858000"/>
              <a:gd name="connsiteX380" fmla="*/ 3240805 w 7467600"/>
              <a:gd name="connsiteY380" fmla="*/ 6858000 h 6858000"/>
              <a:gd name="connsiteX381" fmla="*/ 3275917 w 7467600"/>
              <a:gd name="connsiteY381" fmla="*/ 6783192 h 6858000"/>
              <a:gd name="connsiteX382" fmla="*/ 3399358 w 7467600"/>
              <a:gd name="connsiteY382" fmla="*/ 6469011 h 6858000"/>
              <a:gd name="connsiteX383" fmla="*/ 3425650 w 7467600"/>
              <a:gd name="connsiteY383" fmla="*/ 6381333 h 6858000"/>
              <a:gd name="connsiteX384" fmla="*/ 3460661 w 7467600"/>
              <a:gd name="connsiteY384" fmla="*/ 6266763 h 6858000"/>
              <a:gd name="connsiteX385" fmla="*/ 3518021 w 7467600"/>
              <a:gd name="connsiteY385" fmla="*/ 6117298 h 6858000"/>
              <a:gd name="connsiteX386" fmla="*/ 3554035 w 7467600"/>
              <a:gd name="connsiteY386" fmla="*/ 6027832 h 6858000"/>
              <a:gd name="connsiteX387" fmla="*/ 3677174 w 7467600"/>
              <a:gd name="connsiteY387" fmla="*/ 5636351 h 6858000"/>
              <a:gd name="connsiteX388" fmla="*/ 3698819 w 7467600"/>
              <a:gd name="connsiteY388" fmla="*/ 5560503 h 6858000"/>
              <a:gd name="connsiteX389" fmla="*/ 3702094 w 7467600"/>
              <a:gd name="connsiteY389" fmla="*/ 5549194 h 6858000"/>
              <a:gd name="connsiteX390" fmla="*/ 3398355 w 7467600"/>
              <a:gd name="connsiteY390" fmla="*/ 6094603 h 6858000"/>
              <a:gd name="connsiteX391" fmla="*/ 3193941 w 7467600"/>
              <a:gd name="connsiteY391" fmla="*/ 6798775 h 6858000"/>
              <a:gd name="connsiteX392" fmla="*/ 3184140 w 7467600"/>
              <a:gd name="connsiteY392" fmla="*/ 6858000 h 6858000"/>
              <a:gd name="connsiteX393" fmla="*/ 3099978 w 7467600"/>
              <a:gd name="connsiteY393" fmla="*/ 6858000 h 6858000"/>
              <a:gd name="connsiteX394" fmla="*/ 3101556 w 7467600"/>
              <a:gd name="connsiteY394" fmla="*/ 6843337 h 6858000"/>
              <a:gd name="connsiteX395" fmla="*/ 3370162 w 7467600"/>
              <a:gd name="connsiteY395" fmla="*/ 5785550 h 6858000"/>
              <a:gd name="connsiteX396" fmla="*/ 3746477 w 7467600"/>
              <a:gd name="connsiteY396" fmla="*/ 5377889 h 6858000"/>
              <a:gd name="connsiteX397" fmla="*/ 3863399 w 7467600"/>
              <a:gd name="connsiteY397" fmla="*/ 5087257 h 6858000"/>
              <a:gd name="connsiteX398" fmla="*/ 3968712 w 7467600"/>
              <a:gd name="connsiteY398" fmla="*/ 4913989 h 6858000"/>
              <a:gd name="connsiteX399" fmla="*/ 2792390 w 7467600"/>
              <a:gd name="connsiteY399" fmla="*/ 5382974 h 6858000"/>
              <a:gd name="connsiteX400" fmla="*/ 2714982 w 7467600"/>
              <a:gd name="connsiteY400" fmla="*/ 5427051 h 6858000"/>
              <a:gd name="connsiteX401" fmla="*/ 2813361 w 7467600"/>
              <a:gd name="connsiteY401" fmla="*/ 6023912 h 6858000"/>
              <a:gd name="connsiteX402" fmla="*/ 2688430 w 7467600"/>
              <a:gd name="connsiteY402" fmla="*/ 6801564 h 6858000"/>
              <a:gd name="connsiteX403" fmla="*/ 2629626 w 7467600"/>
              <a:gd name="connsiteY403" fmla="*/ 6763394 h 6858000"/>
              <a:gd name="connsiteX404" fmla="*/ 2565328 w 7467600"/>
              <a:gd name="connsiteY404" fmla="*/ 5516399 h 6858000"/>
              <a:gd name="connsiteX405" fmla="*/ 1922999 w 7467600"/>
              <a:gd name="connsiteY405" fmla="*/ 5980343 h 6858000"/>
              <a:gd name="connsiteX406" fmla="*/ 1950261 w 7467600"/>
              <a:gd name="connsiteY406" fmla="*/ 6405858 h 6858000"/>
              <a:gd name="connsiteX407" fmla="*/ 2365554 w 7467600"/>
              <a:gd name="connsiteY407" fmla="*/ 6759107 h 6858000"/>
              <a:gd name="connsiteX408" fmla="*/ 2424142 w 7467600"/>
              <a:gd name="connsiteY408" fmla="*/ 6858000 h 6858000"/>
              <a:gd name="connsiteX409" fmla="*/ 2395994 w 7467600"/>
              <a:gd name="connsiteY409" fmla="*/ 6858000 h 6858000"/>
              <a:gd name="connsiteX410" fmla="*/ 2392863 w 7467600"/>
              <a:gd name="connsiteY410" fmla="*/ 6852964 h 6858000"/>
              <a:gd name="connsiteX411" fmla="*/ 2017589 w 7467600"/>
              <a:gd name="connsiteY411" fmla="*/ 6493982 h 6858000"/>
              <a:gd name="connsiteX412" fmla="*/ 2147336 w 7467600"/>
              <a:gd name="connsiteY412" fmla="*/ 6594052 h 6858000"/>
              <a:gd name="connsiteX413" fmla="*/ 2207047 w 7467600"/>
              <a:gd name="connsiteY413" fmla="*/ 6654540 h 6858000"/>
              <a:gd name="connsiteX414" fmla="*/ 2299106 w 7467600"/>
              <a:gd name="connsiteY414" fmla="*/ 6778931 h 6858000"/>
              <a:gd name="connsiteX415" fmla="*/ 2314430 w 7467600"/>
              <a:gd name="connsiteY415" fmla="*/ 6801144 h 6858000"/>
              <a:gd name="connsiteX416" fmla="*/ 2352406 w 7467600"/>
              <a:gd name="connsiteY416" fmla="*/ 6858000 h 6858000"/>
              <a:gd name="connsiteX417" fmla="*/ 2314492 w 7467600"/>
              <a:gd name="connsiteY417" fmla="*/ 6858000 h 6858000"/>
              <a:gd name="connsiteX418" fmla="*/ 2288095 w 7467600"/>
              <a:gd name="connsiteY418" fmla="*/ 6818030 h 6858000"/>
              <a:gd name="connsiteX419" fmla="*/ 2272768 w 7467600"/>
              <a:gd name="connsiteY419" fmla="*/ 6795822 h 6858000"/>
              <a:gd name="connsiteX420" fmla="*/ 2182715 w 7467600"/>
              <a:gd name="connsiteY420" fmla="*/ 6675071 h 6858000"/>
              <a:gd name="connsiteX421" fmla="*/ 2032061 w 7467600"/>
              <a:gd name="connsiteY421" fmla="*/ 6541380 h 6858000"/>
              <a:gd name="connsiteX422" fmla="*/ 2257220 w 7467600"/>
              <a:gd name="connsiteY422" fmla="*/ 6826257 h 6858000"/>
              <a:gd name="connsiteX423" fmla="*/ 2281324 w 7467600"/>
              <a:gd name="connsiteY423" fmla="*/ 6858000 h 6858000"/>
              <a:gd name="connsiteX424" fmla="*/ 2242860 w 7467600"/>
              <a:gd name="connsiteY424" fmla="*/ 6858000 h 6858000"/>
              <a:gd name="connsiteX425" fmla="*/ 2232818 w 7467600"/>
              <a:gd name="connsiteY425" fmla="*/ 6844926 h 6858000"/>
              <a:gd name="connsiteX426" fmla="*/ 1990172 w 7467600"/>
              <a:gd name="connsiteY426" fmla="*/ 6542121 h 6858000"/>
              <a:gd name="connsiteX427" fmla="*/ 2124090 w 7467600"/>
              <a:gd name="connsiteY427" fmla="*/ 6761017 h 6858000"/>
              <a:gd name="connsiteX428" fmla="*/ 2200380 w 7467600"/>
              <a:gd name="connsiteY428" fmla="*/ 6858000 h 6858000"/>
              <a:gd name="connsiteX429" fmla="*/ 2147507 w 7467600"/>
              <a:gd name="connsiteY429" fmla="*/ 6858000 h 6858000"/>
              <a:gd name="connsiteX430" fmla="*/ 2070668 w 7467600"/>
              <a:gd name="connsiteY430" fmla="*/ 6761520 h 6858000"/>
              <a:gd name="connsiteX431" fmla="*/ 1975142 w 7467600"/>
              <a:gd name="connsiteY431" fmla="*/ 6585570 h 6858000"/>
              <a:gd name="connsiteX432" fmla="*/ 2050035 w 7467600"/>
              <a:gd name="connsiteY432" fmla="*/ 6813345 h 6858000"/>
              <a:gd name="connsiteX433" fmla="*/ 2063025 w 7467600"/>
              <a:gd name="connsiteY433" fmla="*/ 6858000 h 6858000"/>
              <a:gd name="connsiteX434" fmla="*/ 2021675 w 7467600"/>
              <a:gd name="connsiteY434" fmla="*/ 6858000 h 6858000"/>
              <a:gd name="connsiteX435" fmla="*/ 2019308 w 7467600"/>
              <a:gd name="connsiteY435" fmla="*/ 6847118 h 6858000"/>
              <a:gd name="connsiteX436" fmla="*/ 1938835 w 7467600"/>
              <a:gd name="connsiteY436" fmla="*/ 6551160 h 6858000"/>
              <a:gd name="connsiteX437" fmla="*/ 1953230 w 7467600"/>
              <a:gd name="connsiteY437" fmla="*/ 6759699 h 6858000"/>
              <a:gd name="connsiteX438" fmla="*/ 1956763 w 7467600"/>
              <a:gd name="connsiteY438" fmla="*/ 6778191 h 6858000"/>
              <a:gd name="connsiteX439" fmla="*/ 1967925 w 7467600"/>
              <a:gd name="connsiteY439" fmla="*/ 6858000 h 6858000"/>
              <a:gd name="connsiteX440" fmla="*/ 1936622 w 7467600"/>
              <a:gd name="connsiteY440" fmla="*/ 6858000 h 6858000"/>
              <a:gd name="connsiteX441" fmla="*/ 1926261 w 7467600"/>
              <a:gd name="connsiteY441" fmla="*/ 6784064 h 6858000"/>
              <a:gd name="connsiteX442" fmla="*/ 1922724 w 7467600"/>
              <a:gd name="connsiteY442" fmla="*/ 6765577 h 6858000"/>
              <a:gd name="connsiteX443" fmla="*/ 1904650 w 7467600"/>
              <a:gd name="connsiteY443" fmla="*/ 6639616 h 6858000"/>
              <a:gd name="connsiteX444" fmla="*/ 1885273 w 7467600"/>
              <a:gd name="connsiteY444" fmla="*/ 6858000 h 6858000"/>
              <a:gd name="connsiteX445" fmla="*/ 1854363 w 7467600"/>
              <a:gd name="connsiteY445" fmla="*/ 6858000 h 6858000"/>
              <a:gd name="connsiteX446" fmla="*/ 1880391 w 7467600"/>
              <a:gd name="connsiteY446" fmla="*/ 6603796 h 6858000"/>
              <a:gd name="connsiteX447" fmla="*/ 1818273 w 7467600"/>
              <a:gd name="connsiteY447" fmla="*/ 6715729 h 6858000"/>
              <a:gd name="connsiteX448" fmla="*/ 1794691 w 7467600"/>
              <a:gd name="connsiteY448" fmla="*/ 6843239 h 6858000"/>
              <a:gd name="connsiteX449" fmla="*/ 1794914 w 7467600"/>
              <a:gd name="connsiteY449" fmla="*/ 6858000 h 6858000"/>
              <a:gd name="connsiteX450" fmla="*/ 1746128 w 7467600"/>
              <a:gd name="connsiteY450" fmla="*/ 6858000 h 6858000"/>
              <a:gd name="connsiteX451" fmla="*/ 1753934 w 7467600"/>
              <a:gd name="connsiteY451" fmla="*/ 6724796 h 6858000"/>
              <a:gd name="connsiteX452" fmla="*/ 1792053 w 7467600"/>
              <a:gd name="connsiteY452" fmla="*/ 6572396 h 6858000"/>
              <a:gd name="connsiteX453" fmla="*/ 1862248 w 7467600"/>
              <a:gd name="connsiteY453" fmla="*/ 6266397 h 6858000"/>
              <a:gd name="connsiteX454" fmla="*/ 1862250 w 7467600"/>
              <a:gd name="connsiteY454" fmla="*/ 6033531 h 6858000"/>
              <a:gd name="connsiteX455" fmla="*/ 1211999 w 7467600"/>
              <a:gd name="connsiteY455" fmla="*/ 6683610 h 6858000"/>
              <a:gd name="connsiteX456" fmla="*/ 1213266 w 7467600"/>
              <a:gd name="connsiteY456" fmla="*/ 6691947 h 6858000"/>
              <a:gd name="connsiteX457" fmla="*/ 1203370 w 7467600"/>
              <a:gd name="connsiteY457" fmla="*/ 6850676 h 6858000"/>
              <a:gd name="connsiteX458" fmla="*/ 1203671 w 7467600"/>
              <a:gd name="connsiteY458" fmla="*/ 6858000 h 6858000"/>
              <a:gd name="connsiteX459" fmla="*/ 1143180 w 7467600"/>
              <a:gd name="connsiteY459" fmla="*/ 6858000 h 6858000"/>
              <a:gd name="connsiteX460" fmla="*/ 1142176 w 7467600"/>
              <a:gd name="connsiteY460" fmla="*/ 6766045 h 6858000"/>
              <a:gd name="connsiteX461" fmla="*/ 1067484 w 7467600"/>
              <a:gd name="connsiteY461" fmla="*/ 6858000 h 6858000"/>
              <a:gd name="connsiteX462" fmla="*/ 953928 w 7467600"/>
              <a:gd name="connsiteY462" fmla="*/ 6858000 h 6858000"/>
              <a:gd name="connsiteX463" fmla="*/ 959715 w 7467600"/>
              <a:gd name="connsiteY463" fmla="*/ 6850185 h 6858000"/>
              <a:gd name="connsiteX464" fmla="*/ 1483788 w 7467600"/>
              <a:gd name="connsiteY464" fmla="*/ 6259174 h 6858000"/>
              <a:gd name="connsiteX465" fmla="*/ 1100671 w 7467600"/>
              <a:gd name="connsiteY465" fmla="*/ 6252137 h 6858000"/>
              <a:gd name="connsiteX466" fmla="*/ 1090144 w 7467600"/>
              <a:gd name="connsiteY466" fmla="*/ 6256748 h 6858000"/>
              <a:gd name="connsiteX467" fmla="*/ 1095872 w 7467600"/>
              <a:gd name="connsiteY467" fmla="*/ 6271892 h 6858000"/>
              <a:gd name="connsiteX468" fmla="*/ 262785 w 7467600"/>
              <a:gd name="connsiteY468" fmla="*/ 6845450 h 6858000"/>
              <a:gd name="connsiteX469" fmla="*/ 209968 w 7467600"/>
              <a:gd name="connsiteY469" fmla="*/ 6770713 h 6858000"/>
              <a:gd name="connsiteX470" fmla="*/ 873460 w 7467600"/>
              <a:gd name="connsiteY470" fmla="*/ 6253768 h 6858000"/>
              <a:gd name="connsiteX471" fmla="*/ 192686 w 7467600"/>
              <a:gd name="connsiteY471" fmla="*/ 5849257 h 6858000"/>
              <a:gd name="connsiteX472" fmla="*/ 4696 w 7467600"/>
              <a:gd name="connsiteY472" fmla="*/ 5697668 h 6858000"/>
              <a:gd name="connsiteX473" fmla="*/ 0 w 7467600"/>
              <a:gd name="connsiteY473" fmla="*/ 5689984 h 6858000"/>
              <a:gd name="connsiteX474" fmla="*/ 0 w 7467600"/>
              <a:gd name="connsiteY474" fmla="*/ 5513472 h 6858000"/>
              <a:gd name="connsiteX475" fmla="*/ 174101 w 7467600"/>
              <a:gd name="connsiteY475" fmla="*/ 5620277 h 6858000"/>
              <a:gd name="connsiteX476" fmla="*/ 891800 w 7467600"/>
              <a:gd name="connsiteY476" fmla="*/ 6036935 h 6858000"/>
              <a:gd name="connsiteX477" fmla="*/ 1072219 w 7467600"/>
              <a:gd name="connsiteY477" fmla="*/ 6169443 h 6858000"/>
              <a:gd name="connsiteX478" fmla="*/ 1074117 w 7467600"/>
              <a:gd name="connsiteY478" fmla="*/ 6170301 h 6858000"/>
              <a:gd name="connsiteX479" fmla="*/ 1083114 w 7467600"/>
              <a:gd name="connsiteY479" fmla="*/ 6174131 h 6858000"/>
              <a:gd name="connsiteX480" fmla="*/ 1543010 w 7467600"/>
              <a:gd name="connsiteY480" fmla="*/ 6191140 h 6858000"/>
              <a:gd name="connsiteX481" fmla="*/ 1551080 w 7467600"/>
              <a:gd name="connsiteY481" fmla="*/ 6195006 h 6858000"/>
              <a:gd name="connsiteX482" fmla="*/ 2345443 w 7467600"/>
              <a:gd name="connsiteY482" fmla="*/ 5549882 h 6858000"/>
              <a:gd name="connsiteX483" fmla="*/ 1721499 w 7467600"/>
              <a:gd name="connsiteY483" fmla="*/ 5599969 h 6858000"/>
              <a:gd name="connsiteX484" fmla="*/ 767716 w 7467600"/>
              <a:gd name="connsiteY484" fmla="*/ 5472768 h 6858000"/>
              <a:gd name="connsiteX485" fmla="*/ 722147 w 7467600"/>
              <a:gd name="connsiteY485" fmla="*/ 5393091 h 6858000"/>
              <a:gd name="connsiteX486" fmla="*/ 1485552 w 7467600"/>
              <a:gd name="connsiteY486" fmla="*/ 5313202 h 6858000"/>
              <a:gd name="connsiteX487" fmla="*/ 2143004 w 7467600"/>
              <a:gd name="connsiteY487" fmla="*/ 5402420 h 6858000"/>
              <a:gd name="connsiteX488" fmla="*/ 1933391 w 7467600"/>
              <a:gd name="connsiteY488" fmla="*/ 5156971 h 6858000"/>
              <a:gd name="connsiteX489" fmla="*/ 1827118 w 7467600"/>
              <a:gd name="connsiteY489" fmla="*/ 4968410 h 6858000"/>
              <a:gd name="connsiteX490" fmla="*/ 1837349 w 7467600"/>
              <a:gd name="connsiteY490" fmla="*/ 4956357 h 6858000"/>
              <a:gd name="connsiteX491" fmla="*/ 2162835 w 7467600"/>
              <a:gd name="connsiteY491" fmla="*/ 5187853 h 6858000"/>
              <a:gd name="connsiteX492" fmla="*/ 2257167 w 7467600"/>
              <a:gd name="connsiteY492" fmla="*/ 5462123 h 6858000"/>
              <a:gd name="connsiteX493" fmla="*/ 2261598 w 7467600"/>
              <a:gd name="connsiteY493" fmla="*/ 5467998 h 6858000"/>
              <a:gd name="connsiteX494" fmla="*/ 2437177 w 7467600"/>
              <a:gd name="connsiteY494" fmla="*/ 5479608 h 6858000"/>
              <a:gd name="connsiteX495" fmla="*/ 2445247 w 7467600"/>
              <a:gd name="connsiteY495" fmla="*/ 5483476 h 6858000"/>
              <a:gd name="connsiteX496" fmla="*/ 2743626 w 7467600"/>
              <a:gd name="connsiteY496" fmla="*/ 5304819 h 6858000"/>
              <a:gd name="connsiteX497" fmla="*/ 3048102 w 7467600"/>
              <a:gd name="connsiteY497" fmla="*/ 5150595 h 6858000"/>
              <a:gd name="connsiteX498" fmla="*/ 1799414 w 7467600"/>
              <a:gd name="connsiteY498" fmla="*/ 4694732 h 6858000"/>
              <a:gd name="connsiteX499" fmla="*/ 1771735 w 7467600"/>
              <a:gd name="connsiteY499" fmla="*/ 4619929 h 6858000"/>
              <a:gd name="connsiteX500" fmla="*/ 3104273 w 7467600"/>
              <a:gd name="connsiteY500" fmla="*/ 5076159 h 6858000"/>
              <a:gd name="connsiteX501" fmla="*/ 3113245 w 7467600"/>
              <a:gd name="connsiteY501" fmla="*/ 5090705 h 6858000"/>
              <a:gd name="connsiteX502" fmla="*/ 3126294 w 7467600"/>
              <a:gd name="connsiteY502" fmla="*/ 5114400 h 6858000"/>
              <a:gd name="connsiteX503" fmla="*/ 3937433 w 7467600"/>
              <a:gd name="connsiteY503" fmla="*/ 4830473 h 6858000"/>
              <a:gd name="connsiteX504" fmla="*/ 3590475 w 7467600"/>
              <a:gd name="connsiteY504" fmla="*/ 4597974 h 6858000"/>
              <a:gd name="connsiteX505" fmla="*/ 3100264 w 7467600"/>
              <a:gd name="connsiteY505" fmla="*/ 4579845 h 6858000"/>
              <a:gd name="connsiteX506" fmla="*/ 2183576 w 7467600"/>
              <a:gd name="connsiteY506" fmla="*/ 4227150 h 6858000"/>
              <a:gd name="connsiteX507" fmla="*/ 2151029 w 7467600"/>
              <a:gd name="connsiteY507" fmla="*/ 4146947 h 6858000"/>
              <a:gd name="connsiteX508" fmla="*/ 3563434 w 7467600"/>
              <a:gd name="connsiteY508" fmla="*/ 4469115 h 6858000"/>
              <a:gd name="connsiteX509" fmla="*/ 3177952 w 7467600"/>
              <a:gd name="connsiteY509" fmla="*/ 3657386 h 6858000"/>
              <a:gd name="connsiteX510" fmla="*/ 3189263 w 7467600"/>
              <a:gd name="connsiteY510" fmla="*/ 3625726 h 6858000"/>
              <a:gd name="connsiteX511" fmla="*/ 3560912 w 7467600"/>
              <a:gd name="connsiteY511" fmla="*/ 4079863 h 6858000"/>
              <a:gd name="connsiteX512" fmla="*/ 3626636 w 7467600"/>
              <a:gd name="connsiteY512" fmla="*/ 4512230 h 6858000"/>
              <a:gd name="connsiteX513" fmla="*/ 3653088 w 7467600"/>
              <a:gd name="connsiteY513" fmla="*/ 4521417 h 6858000"/>
              <a:gd name="connsiteX514" fmla="*/ 3988128 w 7467600"/>
              <a:gd name="connsiteY514" fmla="*/ 4817267 h 6858000"/>
              <a:gd name="connsiteX515" fmla="*/ 4830582 w 7467600"/>
              <a:gd name="connsiteY515" fmla="*/ 4676000 h 6858000"/>
              <a:gd name="connsiteX516" fmla="*/ 4830100 w 7467600"/>
              <a:gd name="connsiteY516" fmla="*/ 4675554 h 6858000"/>
              <a:gd name="connsiteX517" fmla="*/ 4036318 w 7467600"/>
              <a:gd name="connsiteY517" fmla="*/ 4147013 h 6858000"/>
              <a:gd name="connsiteX518" fmla="*/ 3432098 w 7467600"/>
              <a:gd name="connsiteY518" fmla="*/ 3537312 h 6858000"/>
              <a:gd name="connsiteX519" fmla="*/ 3446761 w 7467600"/>
              <a:gd name="connsiteY519" fmla="*/ 3461278 h 6858000"/>
              <a:gd name="connsiteX520" fmla="*/ 4419733 w 7467600"/>
              <a:gd name="connsiteY520" fmla="*/ 3963555 h 6858000"/>
              <a:gd name="connsiteX521" fmla="*/ 4781371 w 7467600"/>
              <a:gd name="connsiteY521" fmla="*/ 4458604 h 6858000"/>
              <a:gd name="connsiteX522" fmla="*/ 4780440 w 7467600"/>
              <a:gd name="connsiteY522" fmla="*/ 4470290 h 6858000"/>
              <a:gd name="connsiteX523" fmla="*/ 4898954 w 7467600"/>
              <a:gd name="connsiteY523" fmla="*/ 4662092 h 6858000"/>
              <a:gd name="connsiteX524" fmla="*/ 4900699 w 7467600"/>
              <a:gd name="connsiteY524" fmla="*/ 4670867 h 6858000"/>
              <a:gd name="connsiteX525" fmla="*/ 5714511 w 7467600"/>
              <a:gd name="connsiteY525" fmla="*/ 4663483 h 6858000"/>
              <a:gd name="connsiteX526" fmla="*/ 5464793 w 7467600"/>
              <a:gd name="connsiteY526" fmla="*/ 4393556 h 6858000"/>
              <a:gd name="connsiteX527" fmla="*/ 5461897 w 7467600"/>
              <a:gd name="connsiteY527" fmla="*/ 4390879 h 6858000"/>
              <a:gd name="connsiteX528" fmla="*/ 4294126 w 7467600"/>
              <a:gd name="connsiteY528" fmla="*/ 3303048 h 6858000"/>
              <a:gd name="connsiteX529" fmla="*/ 4305321 w 7467600"/>
              <a:gd name="connsiteY529" fmla="*/ 3256953 h 6858000"/>
              <a:gd name="connsiteX530" fmla="*/ 4949299 w 7467600"/>
              <a:gd name="connsiteY530" fmla="*/ 3766336 h 6858000"/>
              <a:gd name="connsiteX531" fmla="*/ 5291452 w 7467600"/>
              <a:gd name="connsiteY531" fmla="*/ 4076801 h 6858000"/>
              <a:gd name="connsiteX532" fmla="*/ 5434998 w 7467600"/>
              <a:gd name="connsiteY532" fmla="*/ 4254100 h 6858000"/>
              <a:gd name="connsiteX533" fmla="*/ 5351015 w 7467600"/>
              <a:gd name="connsiteY533" fmla="*/ 3760989 h 6858000"/>
              <a:gd name="connsiteX534" fmla="*/ 5413780 w 7467600"/>
              <a:gd name="connsiteY534" fmla="*/ 2966265 h 6858000"/>
              <a:gd name="connsiteX535" fmla="*/ 5425627 w 7467600"/>
              <a:gd name="connsiteY535" fmla="*/ 2954192 h 6858000"/>
              <a:gd name="connsiteX536" fmla="*/ 6604735 w 7467600"/>
              <a:gd name="connsiteY536" fmla="*/ 2041381 h 6858000"/>
              <a:gd name="connsiteX537" fmla="*/ 7204487 w 7467600"/>
              <a:gd name="connsiteY537" fmla="*/ 2742112 h 6858000"/>
              <a:gd name="connsiteX538" fmla="*/ 7131592 w 7467600"/>
              <a:gd name="connsiteY538" fmla="*/ 2672096 h 6858000"/>
              <a:gd name="connsiteX539" fmla="*/ 6996344 w 7467600"/>
              <a:gd name="connsiteY539" fmla="*/ 2518310 h 6858000"/>
              <a:gd name="connsiteX540" fmla="*/ 6735495 w 7467600"/>
              <a:gd name="connsiteY540" fmla="*/ 2196890 h 6858000"/>
              <a:gd name="connsiteX541" fmla="*/ 6721901 w 7467600"/>
              <a:gd name="connsiteY541" fmla="*/ 2179274 h 6858000"/>
              <a:gd name="connsiteX542" fmla="*/ 6604735 w 7467600"/>
              <a:gd name="connsiteY542" fmla="*/ 2041381 h 6858000"/>
              <a:gd name="connsiteX543" fmla="*/ 6591670 w 7467600"/>
              <a:gd name="connsiteY543" fmla="*/ 1988277 h 6858000"/>
              <a:gd name="connsiteX544" fmla="*/ 6747349 w 7467600"/>
              <a:gd name="connsiteY544" fmla="*/ 2160069 h 6858000"/>
              <a:gd name="connsiteX545" fmla="*/ 6760943 w 7467600"/>
              <a:gd name="connsiteY545" fmla="*/ 2177686 h 6858000"/>
              <a:gd name="connsiteX546" fmla="*/ 7021065 w 7467600"/>
              <a:gd name="connsiteY546" fmla="*/ 2498102 h 6858000"/>
              <a:gd name="connsiteX547" fmla="*/ 7155223 w 7467600"/>
              <a:gd name="connsiteY547" fmla="*/ 2650386 h 6858000"/>
              <a:gd name="connsiteX548" fmla="*/ 7203167 w 7467600"/>
              <a:gd name="connsiteY548" fmla="*/ 2697288 h 6858000"/>
              <a:gd name="connsiteX549" fmla="*/ 6937703 w 7467600"/>
              <a:gd name="connsiteY549" fmla="*/ 2321981 h 6858000"/>
              <a:gd name="connsiteX550" fmla="*/ 6591670 w 7467600"/>
              <a:gd name="connsiteY550" fmla="*/ 1988277 h 6858000"/>
              <a:gd name="connsiteX551" fmla="*/ 5798671 w 7467600"/>
              <a:gd name="connsiteY551" fmla="*/ 1981601 h 6858000"/>
              <a:gd name="connsiteX552" fmla="*/ 5754709 w 7467600"/>
              <a:gd name="connsiteY552" fmla="*/ 2071454 h 6858000"/>
              <a:gd name="connsiteX553" fmla="*/ 5763044 w 7467600"/>
              <a:gd name="connsiteY553" fmla="*/ 2842206 h 6858000"/>
              <a:gd name="connsiteX554" fmla="*/ 5764974 w 7467600"/>
              <a:gd name="connsiteY554" fmla="*/ 2799609 h 6858000"/>
              <a:gd name="connsiteX555" fmla="*/ 5767665 w 7467600"/>
              <a:gd name="connsiteY555" fmla="*/ 2666409 h 6858000"/>
              <a:gd name="connsiteX556" fmla="*/ 5763055 w 7467600"/>
              <a:gd name="connsiteY556" fmla="*/ 2579705 h 6858000"/>
              <a:gd name="connsiteX557" fmla="*/ 5758079 w 7467600"/>
              <a:gd name="connsiteY557" fmla="*/ 2492508 h 6858000"/>
              <a:gd name="connsiteX558" fmla="*/ 5779325 w 7467600"/>
              <a:gd name="connsiteY558" fmla="*/ 2197069 h 6858000"/>
              <a:gd name="connsiteX559" fmla="*/ 5798671 w 7467600"/>
              <a:gd name="connsiteY559" fmla="*/ 1981601 h 6858000"/>
              <a:gd name="connsiteX560" fmla="*/ 5829202 w 7467600"/>
              <a:gd name="connsiteY560" fmla="*/ 1971679 h 6858000"/>
              <a:gd name="connsiteX561" fmla="*/ 5809558 w 7467600"/>
              <a:gd name="connsiteY561" fmla="*/ 2198043 h 6858000"/>
              <a:gd name="connsiteX562" fmla="*/ 5788653 w 7467600"/>
              <a:gd name="connsiteY562" fmla="*/ 2489430 h 6858000"/>
              <a:gd name="connsiteX563" fmla="*/ 5793439 w 7467600"/>
              <a:gd name="connsiteY563" fmla="*/ 2575235 h 6858000"/>
              <a:gd name="connsiteX564" fmla="*/ 5796837 w 7467600"/>
              <a:gd name="connsiteY564" fmla="*/ 2637633 h 6858000"/>
              <a:gd name="connsiteX565" fmla="*/ 5818614 w 7467600"/>
              <a:gd name="connsiteY565" fmla="*/ 2473055 h 6858000"/>
              <a:gd name="connsiteX566" fmla="*/ 5829202 w 7467600"/>
              <a:gd name="connsiteY566" fmla="*/ 1971679 h 6858000"/>
              <a:gd name="connsiteX567" fmla="*/ 5911389 w 7467600"/>
              <a:gd name="connsiteY567" fmla="*/ 1898371 h 6858000"/>
              <a:gd name="connsiteX568" fmla="*/ 6237627 w 7467600"/>
              <a:gd name="connsiteY568" fmla="*/ 2231921 h 6858000"/>
              <a:gd name="connsiteX569" fmla="*/ 5911389 w 7467600"/>
              <a:gd name="connsiteY569" fmla="*/ 1898371 h 6858000"/>
              <a:gd name="connsiteX570" fmla="*/ 6944437 w 7467600"/>
              <a:gd name="connsiteY570" fmla="*/ 1575402 h 6858000"/>
              <a:gd name="connsiteX571" fmla="*/ 6304730 w 7467600"/>
              <a:gd name="connsiteY571" fmla="*/ 1766654 h 6858000"/>
              <a:gd name="connsiteX572" fmla="*/ 6944437 w 7467600"/>
              <a:gd name="connsiteY572" fmla="*/ 1575402 h 6858000"/>
              <a:gd name="connsiteX573" fmla="*/ 7019523 w 7467600"/>
              <a:gd name="connsiteY573" fmla="*/ 1519450 h 6858000"/>
              <a:gd name="connsiteX574" fmla="*/ 6298091 w 7467600"/>
              <a:gd name="connsiteY574" fmla="*/ 1737122 h 6858000"/>
              <a:gd name="connsiteX575" fmla="*/ 7019523 w 7467600"/>
              <a:gd name="connsiteY575" fmla="*/ 1519450 h 6858000"/>
              <a:gd name="connsiteX576" fmla="*/ 2399523 w 7467600"/>
              <a:gd name="connsiteY576" fmla="*/ 1428234 h 6858000"/>
              <a:gd name="connsiteX577" fmla="*/ 2224982 w 7467600"/>
              <a:gd name="connsiteY577" fmla="*/ 1826201 h 6858000"/>
              <a:gd name="connsiteX578" fmla="*/ 2096099 w 7467600"/>
              <a:gd name="connsiteY578" fmla="*/ 2345900 h 6858000"/>
              <a:gd name="connsiteX579" fmla="*/ 2283317 w 7467600"/>
              <a:gd name="connsiteY579" fmla="*/ 1796925 h 6858000"/>
              <a:gd name="connsiteX580" fmla="*/ 2399523 w 7467600"/>
              <a:gd name="connsiteY580" fmla="*/ 1428234 h 6858000"/>
              <a:gd name="connsiteX581" fmla="*/ 2448558 w 7467600"/>
              <a:gd name="connsiteY581" fmla="*/ 1373435 h 6858000"/>
              <a:gd name="connsiteX582" fmla="*/ 2312521 w 7467600"/>
              <a:gd name="connsiteY582" fmla="*/ 1806140 h 6858000"/>
              <a:gd name="connsiteX583" fmla="*/ 2127533 w 7467600"/>
              <a:gd name="connsiteY583" fmla="*/ 2348380 h 6858000"/>
              <a:gd name="connsiteX584" fmla="*/ 2358080 w 7467600"/>
              <a:gd name="connsiteY584" fmla="*/ 1866134 h 6858000"/>
              <a:gd name="connsiteX585" fmla="*/ 2407436 w 7467600"/>
              <a:gd name="connsiteY585" fmla="*/ 1651070 h 6858000"/>
              <a:gd name="connsiteX586" fmla="*/ 2448558 w 7467600"/>
              <a:gd name="connsiteY586" fmla="*/ 1373435 h 6858000"/>
              <a:gd name="connsiteX587" fmla="*/ 278707 w 7467600"/>
              <a:gd name="connsiteY587" fmla="*/ 1352270 h 6858000"/>
              <a:gd name="connsiteX588" fmla="*/ 321570 w 7467600"/>
              <a:gd name="connsiteY588" fmla="*/ 1861610 h 6858000"/>
              <a:gd name="connsiteX589" fmla="*/ 294281 w 7467600"/>
              <a:gd name="connsiteY589" fmla="*/ 1440658 h 6858000"/>
              <a:gd name="connsiteX590" fmla="*/ 278707 w 7467600"/>
              <a:gd name="connsiteY590" fmla="*/ 1352270 h 6858000"/>
              <a:gd name="connsiteX591" fmla="*/ 1423821 w 7467600"/>
              <a:gd name="connsiteY591" fmla="*/ 1351958 h 6858000"/>
              <a:gd name="connsiteX592" fmla="*/ 1638521 w 7467600"/>
              <a:gd name="connsiteY592" fmla="*/ 1908470 h 6858000"/>
              <a:gd name="connsiteX593" fmla="*/ 1754199 w 7467600"/>
              <a:gd name="connsiteY593" fmla="*/ 2149284 h 6858000"/>
              <a:gd name="connsiteX594" fmla="*/ 1908359 w 7467600"/>
              <a:gd name="connsiteY594" fmla="*/ 2364988 h 6858000"/>
              <a:gd name="connsiteX595" fmla="*/ 1647661 w 7467600"/>
              <a:gd name="connsiteY595" fmla="*/ 1825945 h 6858000"/>
              <a:gd name="connsiteX596" fmla="*/ 1423821 w 7467600"/>
              <a:gd name="connsiteY596" fmla="*/ 1351958 h 6858000"/>
              <a:gd name="connsiteX597" fmla="*/ 1431890 w 7467600"/>
              <a:gd name="connsiteY597" fmla="*/ 1306475 h 6858000"/>
              <a:gd name="connsiteX598" fmla="*/ 1507597 w 7467600"/>
              <a:gd name="connsiteY598" fmla="*/ 1446132 h 6858000"/>
              <a:gd name="connsiteX599" fmla="*/ 1674586 w 7467600"/>
              <a:gd name="connsiteY599" fmla="*/ 1813832 h 6858000"/>
              <a:gd name="connsiteX600" fmla="*/ 1815950 w 7467600"/>
              <a:gd name="connsiteY600" fmla="*/ 2128564 h 6858000"/>
              <a:gd name="connsiteX601" fmla="*/ 1984242 w 7467600"/>
              <a:gd name="connsiteY601" fmla="*/ 2430829 h 6858000"/>
              <a:gd name="connsiteX602" fmla="*/ 2014023 w 7467600"/>
              <a:gd name="connsiteY602" fmla="*/ 2450995 h 6858000"/>
              <a:gd name="connsiteX603" fmla="*/ 1747337 w 7467600"/>
              <a:gd name="connsiteY603" fmla="*/ 1855264 h 6858000"/>
              <a:gd name="connsiteX604" fmla="*/ 1533749 w 7467600"/>
              <a:gd name="connsiteY604" fmla="*/ 1478656 h 6858000"/>
              <a:gd name="connsiteX605" fmla="*/ 1431890 w 7467600"/>
              <a:gd name="connsiteY605" fmla="*/ 1306475 h 6858000"/>
              <a:gd name="connsiteX606" fmla="*/ 5052692 w 7467600"/>
              <a:gd name="connsiteY606" fmla="*/ 1292994 h 6858000"/>
              <a:gd name="connsiteX607" fmla="*/ 5200661 w 7467600"/>
              <a:gd name="connsiteY607" fmla="*/ 1635186 h 6858000"/>
              <a:gd name="connsiteX608" fmla="*/ 5297138 w 7467600"/>
              <a:gd name="connsiteY608" fmla="*/ 1906351 h 6858000"/>
              <a:gd name="connsiteX609" fmla="*/ 5052692 w 7467600"/>
              <a:gd name="connsiteY609" fmla="*/ 1292994 h 6858000"/>
              <a:gd name="connsiteX610" fmla="*/ 5009948 w 7467600"/>
              <a:gd name="connsiteY610" fmla="*/ 1273619 h 6858000"/>
              <a:gd name="connsiteX611" fmla="*/ 5121777 w 7467600"/>
              <a:gd name="connsiteY611" fmla="*/ 1654213 h 6858000"/>
              <a:gd name="connsiteX612" fmla="*/ 5293545 w 7467600"/>
              <a:gd name="connsiteY612" fmla="*/ 2072247 h 6858000"/>
              <a:gd name="connsiteX613" fmla="*/ 5294042 w 7467600"/>
              <a:gd name="connsiteY613" fmla="*/ 2065019 h 6858000"/>
              <a:gd name="connsiteX614" fmla="*/ 5171936 w 7467600"/>
              <a:gd name="connsiteY614" fmla="*/ 1647613 h 6858000"/>
              <a:gd name="connsiteX615" fmla="*/ 5009948 w 7467600"/>
              <a:gd name="connsiteY615" fmla="*/ 1273619 h 6858000"/>
              <a:gd name="connsiteX616" fmla="*/ 655236 w 7467600"/>
              <a:gd name="connsiteY616" fmla="*/ 1268632 h 6858000"/>
              <a:gd name="connsiteX617" fmla="*/ 839521 w 7467600"/>
              <a:gd name="connsiteY617" fmla="*/ 1685315 h 6858000"/>
              <a:gd name="connsiteX618" fmla="*/ 1109416 w 7467600"/>
              <a:gd name="connsiteY618" fmla="*/ 2061663 h 6858000"/>
              <a:gd name="connsiteX619" fmla="*/ 1298300 w 7467600"/>
              <a:gd name="connsiteY619" fmla="*/ 2247742 h 6858000"/>
              <a:gd name="connsiteX620" fmla="*/ 1125871 w 7467600"/>
              <a:gd name="connsiteY620" fmla="*/ 1989513 h 6858000"/>
              <a:gd name="connsiteX621" fmla="*/ 981574 w 7467600"/>
              <a:gd name="connsiteY621" fmla="*/ 1783157 h 6858000"/>
              <a:gd name="connsiteX622" fmla="*/ 922198 w 7467600"/>
              <a:gd name="connsiteY622" fmla="*/ 1677437 h 6858000"/>
              <a:gd name="connsiteX623" fmla="*/ 869293 w 7467600"/>
              <a:gd name="connsiteY623" fmla="*/ 1583214 h 6858000"/>
              <a:gd name="connsiteX624" fmla="*/ 751431 w 7467600"/>
              <a:gd name="connsiteY624" fmla="*/ 1405731 h 6858000"/>
              <a:gd name="connsiteX625" fmla="*/ 655236 w 7467600"/>
              <a:gd name="connsiteY625" fmla="*/ 1268632 h 6858000"/>
              <a:gd name="connsiteX626" fmla="*/ 6516292 w 7467600"/>
              <a:gd name="connsiteY626" fmla="*/ 1263064 h 6858000"/>
              <a:gd name="connsiteX627" fmla="*/ 5736320 w 7467600"/>
              <a:gd name="connsiteY627" fmla="*/ 1501803 h 6858000"/>
              <a:gd name="connsiteX628" fmla="*/ 6516292 w 7467600"/>
              <a:gd name="connsiteY628" fmla="*/ 1263064 h 6858000"/>
              <a:gd name="connsiteX629" fmla="*/ 291466 w 7467600"/>
              <a:gd name="connsiteY629" fmla="*/ 1250369 h 6858000"/>
              <a:gd name="connsiteX630" fmla="*/ 323180 w 7467600"/>
              <a:gd name="connsiteY630" fmla="*/ 1435283 h 6858000"/>
              <a:gd name="connsiteX631" fmla="*/ 349381 w 7467600"/>
              <a:gd name="connsiteY631" fmla="*/ 1875041 h 6858000"/>
              <a:gd name="connsiteX632" fmla="*/ 374363 w 7467600"/>
              <a:gd name="connsiteY632" fmla="*/ 1506494 h 6858000"/>
              <a:gd name="connsiteX633" fmla="*/ 302168 w 7467600"/>
              <a:gd name="connsiteY633" fmla="*/ 1274495 h 6858000"/>
              <a:gd name="connsiteX634" fmla="*/ 291466 w 7467600"/>
              <a:gd name="connsiteY634" fmla="*/ 1250369 h 6858000"/>
              <a:gd name="connsiteX635" fmla="*/ 678222 w 7467600"/>
              <a:gd name="connsiteY635" fmla="*/ 1248670 h 6858000"/>
              <a:gd name="connsiteX636" fmla="*/ 775536 w 7467600"/>
              <a:gd name="connsiteY636" fmla="*/ 1388015 h 6858000"/>
              <a:gd name="connsiteX637" fmla="*/ 894529 w 7467600"/>
              <a:gd name="connsiteY637" fmla="*/ 1567739 h 6858000"/>
              <a:gd name="connsiteX638" fmla="*/ 948000 w 7467600"/>
              <a:gd name="connsiteY638" fmla="*/ 1663088 h 6858000"/>
              <a:gd name="connsiteX639" fmla="*/ 1006812 w 7467600"/>
              <a:gd name="connsiteY639" fmla="*/ 1767683 h 6858000"/>
              <a:gd name="connsiteX640" fmla="*/ 1149133 w 7467600"/>
              <a:gd name="connsiteY640" fmla="*/ 1971513 h 6858000"/>
              <a:gd name="connsiteX641" fmla="*/ 1333952 w 7467600"/>
              <a:gd name="connsiteY641" fmla="*/ 2251620 h 6858000"/>
              <a:gd name="connsiteX642" fmla="*/ 1337329 w 7467600"/>
              <a:gd name="connsiteY642" fmla="*/ 2258350 h 6858000"/>
              <a:gd name="connsiteX643" fmla="*/ 1014726 w 7467600"/>
              <a:gd name="connsiteY643" fmla="*/ 1615556 h 6858000"/>
              <a:gd name="connsiteX644" fmla="*/ 678222 w 7467600"/>
              <a:gd name="connsiteY644" fmla="*/ 1248670 h 6858000"/>
              <a:gd name="connsiteX645" fmla="*/ 6691602 w 7467600"/>
              <a:gd name="connsiteY645" fmla="*/ 1140573 h 6858000"/>
              <a:gd name="connsiteX646" fmla="*/ 6571100 w 7467600"/>
              <a:gd name="connsiteY646" fmla="*/ 1183662 h 6858000"/>
              <a:gd name="connsiteX647" fmla="*/ 6241687 w 7467600"/>
              <a:gd name="connsiteY647" fmla="*/ 1257600 h 6858000"/>
              <a:gd name="connsiteX648" fmla="*/ 5693009 w 7467600"/>
              <a:gd name="connsiteY648" fmla="*/ 1478256 h 6858000"/>
              <a:gd name="connsiteX649" fmla="*/ 6548420 w 7467600"/>
              <a:gd name="connsiteY649" fmla="*/ 1214599 h 6858000"/>
              <a:gd name="connsiteX650" fmla="*/ 6605473 w 7467600"/>
              <a:gd name="connsiteY650" fmla="*/ 1184686 h 6858000"/>
              <a:gd name="connsiteX651" fmla="*/ 6691602 w 7467600"/>
              <a:gd name="connsiteY651" fmla="*/ 1140573 h 6858000"/>
              <a:gd name="connsiteX652" fmla="*/ 4002475 w 7467600"/>
              <a:gd name="connsiteY652" fmla="*/ 1037802 h 6858000"/>
              <a:gd name="connsiteX653" fmla="*/ 4000324 w 7467600"/>
              <a:gd name="connsiteY653" fmla="*/ 1039362 h 6858000"/>
              <a:gd name="connsiteX654" fmla="*/ 4002862 w 7467600"/>
              <a:gd name="connsiteY654" fmla="*/ 1042866 h 6858000"/>
              <a:gd name="connsiteX655" fmla="*/ 4002475 w 7467600"/>
              <a:gd name="connsiteY655" fmla="*/ 1037802 h 6858000"/>
              <a:gd name="connsiteX656" fmla="*/ 506322 w 7467600"/>
              <a:gd name="connsiteY656" fmla="*/ 1020997 h 6858000"/>
              <a:gd name="connsiteX657" fmla="*/ 533068 w 7467600"/>
              <a:gd name="connsiteY657" fmla="*/ 1029409 h 6858000"/>
              <a:gd name="connsiteX658" fmla="*/ 1232525 w 7467600"/>
              <a:gd name="connsiteY658" fmla="*/ 1804675 h 6858000"/>
              <a:gd name="connsiteX659" fmla="*/ 1388858 w 7467600"/>
              <a:gd name="connsiteY659" fmla="*/ 2368011 h 6858000"/>
              <a:gd name="connsiteX660" fmla="*/ 1384098 w 7467600"/>
              <a:gd name="connsiteY660" fmla="*/ 2378125 h 6858000"/>
              <a:gd name="connsiteX661" fmla="*/ 1425393 w 7467600"/>
              <a:gd name="connsiteY661" fmla="*/ 2589124 h 6858000"/>
              <a:gd name="connsiteX662" fmla="*/ 1424001 w 7467600"/>
              <a:gd name="connsiteY662" fmla="*/ 2597541 h 6858000"/>
              <a:gd name="connsiteX663" fmla="*/ 2152729 w 7467600"/>
              <a:gd name="connsiteY663" fmla="*/ 2864487 h 6858000"/>
              <a:gd name="connsiteX664" fmla="*/ 2020609 w 7467600"/>
              <a:gd name="connsiteY664" fmla="*/ 2539671 h 6858000"/>
              <a:gd name="connsiteX665" fmla="*/ 2018920 w 7467600"/>
              <a:gd name="connsiteY665" fmla="*/ 2536309 h 6858000"/>
              <a:gd name="connsiteX666" fmla="*/ 1342441 w 7467600"/>
              <a:gd name="connsiteY666" fmla="*/ 1173017 h 6858000"/>
              <a:gd name="connsiteX667" fmla="*/ 1367925 w 7467600"/>
              <a:gd name="connsiteY667" fmla="*/ 1135648 h 6858000"/>
              <a:gd name="connsiteX668" fmla="*/ 1771401 w 7467600"/>
              <a:gd name="connsiteY668" fmla="*/ 1806673 h 6858000"/>
              <a:gd name="connsiteX669" fmla="*/ 1972385 w 7467600"/>
              <a:gd name="connsiteY669" fmla="*/ 2198735 h 6858000"/>
              <a:gd name="connsiteX670" fmla="*/ 2040892 w 7467600"/>
              <a:gd name="connsiteY670" fmla="*/ 2405205 h 6858000"/>
              <a:gd name="connsiteX671" fmla="*/ 2131689 w 7467600"/>
              <a:gd name="connsiteY671" fmla="*/ 1936926 h 6858000"/>
              <a:gd name="connsiteX672" fmla="*/ 2454820 w 7467600"/>
              <a:gd name="connsiteY672" fmla="*/ 1248808 h 6858000"/>
              <a:gd name="connsiteX673" fmla="*/ 2492512 w 7467600"/>
              <a:gd name="connsiteY673" fmla="*/ 1302920 h 6858000"/>
              <a:gd name="connsiteX674" fmla="*/ 2081216 w 7467600"/>
              <a:gd name="connsiteY674" fmla="*/ 2527513 h 6858000"/>
              <a:gd name="connsiteX675" fmla="*/ 2081211 w 7467600"/>
              <a:gd name="connsiteY675" fmla="*/ 2528916 h 6858000"/>
              <a:gd name="connsiteX676" fmla="*/ 2199067 w 7467600"/>
              <a:gd name="connsiteY676" fmla="*/ 2884061 h 6858000"/>
              <a:gd name="connsiteX677" fmla="*/ 3192586 w 7467600"/>
              <a:gd name="connsiteY677" fmla="*/ 3411496 h 6858000"/>
              <a:gd name="connsiteX678" fmla="*/ 3182620 w 7467600"/>
              <a:gd name="connsiteY678" fmla="*/ 3483279 h 6858000"/>
              <a:gd name="connsiteX679" fmla="*/ 2435119 w 7467600"/>
              <a:gd name="connsiteY679" fmla="*/ 3080173 h 6858000"/>
              <a:gd name="connsiteX680" fmla="*/ 2410152 w 7467600"/>
              <a:gd name="connsiteY680" fmla="*/ 3063751 h 6858000"/>
              <a:gd name="connsiteX681" fmla="*/ 2408099 w 7467600"/>
              <a:gd name="connsiteY681" fmla="*/ 3064403 h 6858000"/>
              <a:gd name="connsiteX682" fmla="*/ 2407218 w 7467600"/>
              <a:gd name="connsiteY682" fmla="*/ 3070324 h 6858000"/>
              <a:gd name="connsiteX683" fmla="*/ 2380138 w 7467600"/>
              <a:gd name="connsiteY683" fmla="*/ 3099341 h 6858000"/>
              <a:gd name="connsiteX684" fmla="*/ 1765923 w 7467600"/>
              <a:gd name="connsiteY684" fmla="*/ 3581043 h 6858000"/>
              <a:gd name="connsiteX685" fmla="*/ 1702258 w 7467600"/>
              <a:gd name="connsiteY685" fmla="*/ 3612286 h 6858000"/>
              <a:gd name="connsiteX686" fmla="*/ 1538370 w 7467600"/>
              <a:gd name="connsiteY686" fmla="*/ 3811804 h 6858000"/>
              <a:gd name="connsiteX687" fmla="*/ 542867 w 7467600"/>
              <a:gd name="connsiteY687" fmla="*/ 4944092 h 6858000"/>
              <a:gd name="connsiteX688" fmla="*/ 515800 w 7467600"/>
              <a:gd name="connsiteY688" fmla="*/ 4862180 h 6858000"/>
              <a:gd name="connsiteX689" fmla="*/ 909145 w 7467600"/>
              <a:gd name="connsiteY689" fmla="*/ 4199225 h 6858000"/>
              <a:gd name="connsiteX690" fmla="*/ 1214067 w 7467600"/>
              <a:gd name="connsiteY690" fmla="*/ 3908561 h 6858000"/>
              <a:gd name="connsiteX691" fmla="*/ 640967 w 7467600"/>
              <a:gd name="connsiteY691" fmla="*/ 4105601 h 6858000"/>
              <a:gd name="connsiteX692" fmla="*/ 112563 w 7467600"/>
              <a:gd name="connsiteY692" fmla="*/ 4396952 h 6858000"/>
              <a:gd name="connsiteX693" fmla="*/ 0 w 7467600"/>
              <a:gd name="connsiteY693" fmla="*/ 4466006 h 6858000"/>
              <a:gd name="connsiteX694" fmla="*/ 0 w 7467600"/>
              <a:gd name="connsiteY694" fmla="*/ 4233763 h 6858000"/>
              <a:gd name="connsiteX695" fmla="*/ 36881 w 7467600"/>
              <a:gd name="connsiteY695" fmla="*/ 4200118 h 6858000"/>
              <a:gd name="connsiteX696" fmla="*/ 910534 w 7467600"/>
              <a:gd name="connsiteY696" fmla="*/ 3629753 h 6858000"/>
              <a:gd name="connsiteX697" fmla="*/ 1578717 w 7467600"/>
              <a:gd name="connsiteY697" fmla="*/ 3575982 h 6858000"/>
              <a:gd name="connsiteX698" fmla="*/ 2338780 w 7467600"/>
              <a:gd name="connsiteY698" fmla="*/ 3033725 h 6858000"/>
              <a:gd name="connsiteX699" fmla="*/ 1807991 w 7467600"/>
              <a:gd name="connsiteY699" fmla="*/ 2807184 h 6858000"/>
              <a:gd name="connsiteX700" fmla="*/ 1416358 w 7467600"/>
              <a:gd name="connsiteY700" fmla="*/ 3112571 h 6858000"/>
              <a:gd name="connsiteX701" fmla="*/ 939066 w 7467600"/>
              <a:gd name="connsiteY701" fmla="*/ 3378798 h 6858000"/>
              <a:gd name="connsiteX702" fmla="*/ 115099 w 7467600"/>
              <a:gd name="connsiteY702" fmla="*/ 3607650 h 6858000"/>
              <a:gd name="connsiteX703" fmla="*/ 97284 w 7467600"/>
              <a:gd name="connsiteY703" fmla="*/ 3520393 h 6858000"/>
              <a:gd name="connsiteX704" fmla="*/ 922050 w 7467600"/>
              <a:gd name="connsiteY704" fmla="*/ 3074867 h 6858000"/>
              <a:gd name="connsiteX705" fmla="*/ 1405265 w 7467600"/>
              <a:gd name="connsiteY705" fmla="*/ 3016319 h 6858000"/>
              <a:gd name="connsiteX706" fmla="*/ 1407512 w 7467600"/>
              <a:gd name="connsiteY706" fmla="*/ 3018001 h 6858000"/>
              <a:gd name="connsiteX707" fmla="*/ 1726266 w 7467600"/>
              <a:gd name="connsiteY707" fmla="*/ 2777274 h 6858000"/>
              <a:gd name="connsiteX708" fmla="*/ 625390 w 7467600"/>
              <a:gd name="connsiteY708" fmla="*/ 2514541 h 6858000"/>
              <a:gd name="connsiteX709" fmla="*/ 619799 w 7467600"/>
              <a:gd name="connsiteY709" fmla="*/ 2527180 h 6858000"/>
              <a:gd name="connsiteX710" fmla="*/ 310030 w 7467600"/>
              <a:gd name="connsiteY710" fmla="*/ 2771818 h 6858000"/>
              <a:gd name="connsiteX711" fmla="*/ 173877 w 7467600"/>
              <a:gd name="connsiteY711" fmla="*/ 2937056 h 6858000"/>
              <a:gd name="connsiteX712" fmla="*/ 77889 w 7467600"/>
              <a:gd name="connsiteY712" fmla="*/ 3138440 h 6858000"/>
              <a:gd name="connsiteX713" fmla="*/ 0 w 7467600"/>
              <a:gd name="connsiteY713" fmla="*/ 3271395 h 6858000"/>
              <a:gd name="connsiteX714" fmla="*/ 0 w 7467600"/>
              <a:gd name="connsiteY714" fmla="*/ 3153002 h 6858000"/>
              <a:gd name="connsiteX715" fmla="*/ 2386 w 7467600"/>
              <a:gd name="connsiteY715" fmla="*/ 3149203 h 6858000"/>
              <a:gd name="connsiteX716" fmla="*/ 89753 w 7467600"/>
              <a:gd name="connsiteY716" fmla="*/ 2987702 h 6858000"/>
              <a:gd name="connsiteX717" fmla="*/ 76869 w 7467600"/>
              <a:gd name="connsiteY717" fmla="*/ 3005404 h 6858000"/>
              <a:gd name="connsiteX718" fmla="*/ 32049 w 7467600"/>
              <a:gd name="connsiteY718" fmla="*/ 3065814 h 6858000"/>
              <a:gd name="connsiteX719" fmla="*/ 0 w 7467600"/>
              <a:gd name="connsiteY719" fmla="*/ 3108744 h 6858000"/>
              <a:gd name="connsiteX720" fmla="*/ 0 w 7467600"/>
              <a:gd name="connsiteY720" fmla="*/ 3058059 h 6858000"/>
              <a:gd name="connsiteX721" fmla="*/ 7610 w 7467600"/>
              <a:gd name="connsiteY721" fmla="*/ 3047889 h 6858000"/>
              <a:gd name="connsiteX722" fmla="*/ 52419 w 7467600"/>
              <a:gd name="connsiteY722" fmla="*/ 2987479 h 6858000"/>
              <a:gd name="connsiteX723" fmla="*/ 59142 w 7467600"/>
              <a:gd name="connsiteY723" fmla="*/ 2978488 h 6858000"/>
              <a:gd name="connsiteX724" fmla="*/ 0 w 7467600"/>
              <a:gd name="connsiteY724" fmla="*/ 3015334 h 6858000"/>
              <a:gd name="connsiteX725" fmla="*/ 0 w 7467600"/>
              <a:gd name="connsiteY725" fmla="*/ 2914286 h 6858000"/>
              <a:gd name="connsiteX726" fmla="*/ 36383 w 7467600"/>
              <a:gd name="connsiteY726" fmla="*/ 2901128 h 6858000"/>
              <a:gd name="connsiteX727" fmla="*/ 156329 w 7467600"/>
              <a:gd name="connsiteY727" fmla="*/ 2840533 h 6858000"/>
              <a:gd name="connsiteX728" fmla="*/ 358355 w 7467600"/>
              <a:gd name="connsiteY728" fmla="*/ 2620471 h 6858000"/>
              <a:gd name="connsiteX729" fmla="*/ 510577 w 7467600"/>
              <a:gd name="connsiteY729" fmla="*/ 2501244 h 6858000"/>
              <a:gd name="connsiteX730" fmla="*/ 211967 w 7467600"/>
              <a:gd name="connsiteY730" fmla="*/ 2479171 h 6858000"/>
              <a:gd name="connsiteX731" fmla="*/ 0 w 7467600"/>
              <a:gd name="connsiteY731" fmla="*/ 2476398 h 6858000"/>
              <a:gd name="connsiteX732" fmla="*/ 0 w 7467600"/>
              <a:gd name="connsiteY732" fmla="*/ 2389189 h 6858000"/>
              <a:gd name="connsiteX733" fmla="*/ 103062 w 7467600"/>
              <a:gd name="connsiteY733" fmla="*/ 2389518 h 6858000"/>
              <a:gd name="connsiteX734" fmla="*/ 510734 w 7467600"/>
              <a:gd name="connsiteY734" fmla="*/ 2416201 h 6858000"/>
              <a:gd name="connsiteX735" fmla="*/ 279257 w 7467600"/>
              <a:gd name="connsiteY735" fmla="*/ 2092102 h 6858000"/>
              <a:gd name="connsiteX736" fmla="*/ 65265 w 7467600"/>
              <a:gd name="connsiteY736" fmla="*/ 2006049 h 6858000"/>
              <a:gd name="connsiteX737" fmla="*/ 0 w 7467600"/>
              <a:gd name="connsiteY737" fmla="*/ 1982532 h 6858000"/>
              <a:gd name="connsiteX738" fmla="*/ 0 w 7467600"/>
              <a:gd name="connsiteY738" fmla="*/ 1912789 h 6858000"/>
              <a:gd name="connsiteX739" fmla="*/ 97460 w 7467600"/>
              <a:gd name="connsiteY739" fmla="*/ 1953725 h 6858000"/>
              <a:gd name="connsiteX740" fmla="*/ 221272 w 7467600"/>
              <a:gd name="connsiteY740" fmla="*/ 1980766 h 6858000"/>
              <a:gd name="connsiteX741" fmla="*/ 116765 w 7467600"/>
              <a:gd name="connsiteY741" fmla="*/ 1911033 h 6858000"/>
              <a:gd name="connsiteX742" fmla="*/ 16405 w 7467600"/>
              <a:gd name="connsiteY742" fmla="*/ 1803412 h 6858000"/>
              <a:gd name="connsiteX743" fmla="*/ 0 w 7467600"/>
              <a:gd name="connsiteY743" fmla="*/ 1784777 h 6858000"/>
              <a:gd name="connsiteX744" fmla="*/ 0 w 7467600"/>
              <a:gd name="connsiteY744" fmla="*/ 1740082 h 6858000"/>
              <a:gd name="connsiteX745" fmla="*/ 39394 w 7467600"/>
              <a:gd name="connsiteY745" fmla="*/ 1784856 h 6858000"/>
              <a:gd name="connsiteX746" fmla="*/ 135813 w 7467600"/>
              <a:gd name="connsiteY746" fmla="*/ 1888838 h 6858000"/>
              <a:gd name="connsiteX747" fmla="*/ 242575 w 7467600"/>
              <a:gd name="connsiteY747" fmla="*/ 1958841 h 6858000"/>
              <a:gd name="connsiteX748" fmla="*/ 82197 w 7467600"/>
              <a:gd name="connsiteY748" fmla="*/ 1754826 h 6858000"/>
              <a:gd name="connsiteX749" fmla="*/ 0 w 7467600"/>
              <a:gd name="connsiteY749" fmla="*/ 1679650 h 6858000"/>
              <a:gd name="connsiteX750" fmla="*/ 0 w 7467600"/>
              <a:gd name="connsiteY750" fmla="*/ 1602463 h 6858000"/>
              <a:gd name="connsiteX751" fmla="*/ 84689 w 7467600"/>
              <a:gd name="connsiteY751" fmla="*/ 1677442 h 6858000"/>
              <a:gd name="connsiteX752" fmla="*/ 298437 w 7467600"/>
              <a:gd name="connsiteY752" fmla="*/ 1968019 h 6858000"/>
              <a:gd name="connsiteX753" fmla="*/ 227269 w 7467600"/>
              <a:gd name="connsiteY753" fmla="*/ 1114064 h 6858000"/>
              <a:gd name="connsiteX754" fmla="*/ 248003 w 7467600"/>
              <a:gd name="connsiteY754" fmla="*/ 1089613 h 6858000"/>
              <a:gd name="connsiteX755" fmla="*/ 427020 w 7467600"/>
              <a:gd name="connsiteY755" fmla="*/ 1619803 h 6858000"/>
              <a:gd name="connsiteX756" fmla="*/ 340345 w 7467600"/>
              <a:gd name="connsiteY756" fmla="*/ 2027739 h 6858000"/>
              <a:gd name="connsiteX757" fmla="*/ 360865 w 7467600"/>
              <a:gd name="connsiteY757" fmla="*/ 2044827 h 6858000"/>
              <a:gd name="connsiteX758" fmla="*/ 560414 w 7467600"/>
              <a:gd name="connsiteY758" fmla="*/ 2421457 h 6858000"/>
              <a:gd name="connsiteX759" fmla="*/ 1359703 w 7467600"/>
              <a:gd name="connsiteY759" fmla="*/ 2578554 h 6858000"/>
              <a:gd name="connsiteX760" fmla="*/ 1359422 w 7467600"/>
              <a:gd name="connsiteY760" fmla="*/ 2577994 h 6858000"/>
              <a:gd name="connsiteX761" fmla="*/ 828701 w 7467600"/>
              <a:gd name="connsiteY761" fmla="*/ 1839520 h 6858000"/>
              <a:gd name="connsiteX762" fmla="*/ 494427 w 7467600"/>
              <a:gd name="connsiteY762" fmla="*/ 1092333 h 6858000"/>
              <a:gd name="connsiteX763" fmla="*/ 506322 w 7467600"/>
              <a:gd name="connsiteY763" fmla="*/ 1020997 h 6858000"/>
              <a:gd name="connsiteX764" fmla="*/ 4570198 w 7467600"/>
              <a:gd name="connsiteY764" fmla="*/ 978081 h 6858000"/>
              <a:gd name="connsiteX765" fmla="*/ 4523691 w 7467600"/>
              <a:gd name="connsiteY765" fmla="*/ 1127776 h 6858000"/>
              <a:gd name="connsiteX766" fmla="*/ 4509875 w 7467600"/>
              <a:gd name="connsiteY766" fmla="*/ 1167552 h 6858000"/>
              <a:gd name="connsiteX767" fmla="*/ 4478168 w 7467600"/>
              <a:gd name="connsiteY767" fmla="*/ 1260735 h 6858000"/>
              <a:gd name="connsiteX768" fmla="*/ 4409309 w 7467600"/>
              <a:gd name="connsiteY768" fmla="*/ 1666996 h 6858000"/>
              <a:gd name="connsiteX769" fmla="*/ 4370031 w 7467600"/>
              <a:gd name="connsiteY769" fmla="*/ 1955666 h 6858000"/>
              <a:gd name="connsiteX770" fmla="*/ 4570198 w 7467600"/>
              <a:gd name="connsiteY770" fmla="*/ 978081 h 6858000"/>
              <a:gd name="connsiteX771" fmla="*/ 4557898 w 7467600"/>
              <a:gd name="connsiteY771" fmla="*/ 900011 h 6858000"/>
              <a:gd name="connsiteX772" fmla="*/ 4344840 w 7467600"/>
              <a:gd name="connsiteY772" fmla="*/ 1922038 h 6858000"/>
              <a:gd name="connsiteX773" fmla="*/ 4378710 w 7467600"/>
              <a:gd name="connsiteY773" fmla="*/ 1665516 h 6858000"/>
              <a:gd name="connsiteX774" fmla="*/ 4448798 w 7467600"/>
              <a:gd name="connsiteY774" fmla="*/ 1253024 h 6858000"/>
              <a:gd name="connsiteX775" fmla="*/ 4480315 w 7467600"/>
              <a:gd name="connsiteY775" fmla="*/ 1158454 h 6858000"/>
              <a:gd name="connsiteX776" fmla="*/ 4494133 w 7467600"/>
              <a:gd name="connsiteY776" fmla="*/ 1118676 h 6858000"/>
              <a:gd name="connsiteX777" fmla="*/ 4557898 w 7467600"/>
              <a:gd name="connsiteY777" fmla="*/ 900011 h 6858000"/>
              <a:gd name="connsiteX778" fmla="*/ 5870151 w 7467600"/>
              <a:gd name="connsiteY778" fmla="*/ 898890 h 6858000"/>
              <a:gd name="connsiteX779" fmla="*/ 5861335 w 7467600"/>
              <a:gd name="connsiteY779" fmla="*/ 899177 h 6858000"/>
              <a:gd name="connsiteX780" fmla="*/ 5843702 w 7467600"/>
              <a:gd name="connsiteY780" fmla="*/ 899748 h 6858000"/>
              <a:gd name="connsiteX781" fmla="*/ 5651107 w 7467600"/>
              <a:gd name="connsiteY781" fmla="*/ 920306 h 6858000"/>
              <a:gd name="connsiteX782" fmla="*/ 5459407 w 7467600"/>
              <a:gd name="connsiteY782" fmla="*/ 940975 h 6858000"/>
              <a:gd name="connsiteX783" fmla="*/ 5374846 w 7467600"/>
              <a:gd name="connsiteY783" fmla="*/ 941988 h 6858000"/>
              <a:gd name="connsiteX784" fmla="*/ 5256105 w 7467600"/>
              <a:gd name="connsiteY784" fmla="*/ 945632 h 6858000"/>
              <a:gd name="connsiteX785" fmla="*/ 5107071 w 7467600"/>
              <a:gd name="connsiteY785" fmla="*/ 969720 h 6858000"/>
              <a:gd name="connsiteX786" fmla="*/ 4998681 w 7467600"/>
              <a:gd name="connsiteY786" fmla="*/ 988771 h 6858000"/>
              <a:gd name="connsiteX787" fmla="*/ 5870151 w 7467600"/>
              <a:gd name="connsiteY787" fmla="*/ 898890 h 6858000"/>
              <a:gd name="connsiteX788" fmla="*/ 5504425 w 7467600"/>
              <a:gd name="connsiteY788" fmla="*/ 848067 h 6858000"/>
              <a:gd name="connsiteX789" fmla="*/ 4968849 w 7467600"/>
              <a:gd name="connsiteY789" fmla="*/ 962318 h 6858000"/>
              <a:gd name="connsiteX790" fmla="*/ 5104039 w 7467600"/>
              <a:gd name="connsiteY790" fmla="*/ 940634 h 6858000"/>
              <a:gd name="connsiteX791" fmla="*/ 5256311 w 7467600"/>
              <a:gd name="connsiteY791" fmla="*/ 916490 h 6858000"/>
              <a:gd name="connsiteX792" fmla="*/ 5377381 w 7467600"/>
              <a:gd name="connsiteY792" fmla="*/ 912671 h 6858000"/>
              <a:gd name="connsiteX793" fmla="*/ 5460148 w 7467600"/>
              <a:gd name="connsiteY793" fmla="*/ 911442 h 6858000"/>
              <a:gd name="connsiteX794" fmla="*/ 5648971 w 7467600"/>
              <a:gd name="connsiteY794" fmla="*/ 891331 h 6858000"/>
              <a:gd name="connsiteX795" fmla="*/ 5844807 w 7467600"/>
              <a:gd name="connsiteY795" fmla="*/ 870718 h 6858000"/>
              <a:gd name="connsiteX796" fmla="*/ 5862975 w 7467600"/>
              <a:gd name="connsiteY796" fmla="*/ 869756 h 6858000"/>
              <a:gd name="connsiteX797" fmla="*/ 5920887 w 7467600"/>
              <a:gd name="connsiteY797" fmla="*/ 865929 h 6858000"/>
              <a:gd name="connsiteX798" fmla="*/ 5504425 w 7467600"/>
              <a:gd name="connsiteY798" fmla="*/ 848067 h 6858000"/>
              <a:gd name="connsiteX799" fmla="*/ 3607114 w 7467600"/>
              <a:gd name="connsiteY799" fmla="*/ 467441 h 6858000"/>
              <a:gd name="connsiteX800" fmla="*/ 3296242 w 7467600"/>
              <a:gd name="connsiteY800" fmla="*/ 807991 h 6858000"/>
              <a:gd name="connsiteX801" fmla="*/ 3174674 w 7467600"/>
              <a:gd name="connsiteY801" fmla="*/ 919759 h 6858000"/>
              <a:gd name="connsiteX802" fmla="*/ 3042978 w 7467600"/>
              <a:gd name="connsiteY802" fmla="*/ 1054894 h 6858000"/>
              <a:gd name="connsiteX803" fmla="*/ 2968914 w 7467600"/>
              <a:gd name="connsiteY803" fmla="*/ 1133756 h 6858000"/>
              <a:gd name="connsiteX804" fmla="*/ 3103823 w 7467600"/>
              <a:gd name="connsiteY804" fmla="*/ 1026814 h 6858000"/>
              <a:gd name="connsiteX805" fmla="*/ 3607114 w 7467600"/>
              <a:gd name="connsiteY805" fmla="*/ 467441 h 6858000"/>
              <a:gd name="connsiteX806" fmla="*/ 3744487 w 7467600"/>
              <a:gd name="connsiteY806" fmla="*/ 383136 h 6858000"/>
              <a:gd name="connsiteX807" fmla="*/ 3970213 w 7467600"/>
              <a:gd name="connsiteY807" fmla="*/ 995559 h 6858000"/>
              <a:gd name="connsiteX808" fmla="*/ 3744487 w 7467600"/>
              <a:gd name="connsiteY808" fmla="*/ 383136 h 6858000"/>
              <a:gd name="connsiteX809" fmla="*/ 3624562 w 7467600"/>
              <a:gd name="connsiteY809" fmla="*/ 367041 h 6858000"/>
              <a:gd name="connsiteX810" fmla="*/ 3489712 w 7467600"/>
              <a:gd name="connsiteY810" fmla="*/ 485386 h 6858000"/>
              <a:gd name="connsiteX811" fmla="*/ 3182994 w 7467600"/>
              <a:gd name="connsiteY811" fmla="*/ 828265 h 6858000"/>
              <a:gd name="connsiteX812" fmla="*/ 2892114 w 7467600"/>
              <a:gd name="connsiteY812" fmla="*/ 1172635 h 6858000"/>
              <a:gd name="connsiteX813" fmla="*/ 3021459 w 7467600"/>
              <a:gd name="connsiteY813" fmla="*/ 1035385 h 6858000"/>
              <a:gd name="connsiteX814" fmla="*/ 3153873 w 7467600"/>
              <a:gd name="connsiteY814" fmla="*/ 898971 h 6858000"/>
              <a:gd name="connsiteX815" fmla="*/ 3276511 w 7467600"/>
              <a:gd name="connsiteY815" fmla="*/ 786423 h 6858000"/>
              <a:gd name="connsiteX816" fmla="*/ 3584154 w 7467600"/>
              <a:gd name="connsiteY816" fmla="*/ 448218 h 6858000"/>
              <a:gd name="connsiteX817" fmla="*/ 3624562 w 7467600"/>
              <a:gd name="connsiteY817" fmla="*/ 367041 h 6858000"/>
              <a:gd name="connsiteX818" fmla="*/ 3766672 w 7467600"/>
              <a:gd name="connsiteY818" fmla="*/ 359429 h 6858000"/>
              <a:gd name="connsiteX819" fmla="*/ 3996338 w 7467600"/>
              <a:gd name="connsiteY819" fmla="*/ 968237 h 6858000"/>
              <a:gd name="connsiteX820" fmla="*/ 3766672 w 7467600"/>
              <a:gd name="connsiteY820" fmla="*/ 359429 h 6858000"/>
              <a:gd name="connsiteX821" fmla="*/ 5805386 w 7467600"/>
              <a:gd name="connsiteY821" fmla="*/ 239240 h 6858000"/>
              <a:gd name="connsiteX822" fmla="*/ 5736947 w 7467600"/>
              <a:gd name="connsiteY822" fmla="*/ 261367 h 6858000"/>
              <a:gd name="connsiteX823" fmla="*/ 5427012 w 7467600"/>
              <a:gd name="connsiteY823" fmla="*/ 311272 h 6858000"/>
              <a:gd name="connsiteX824" fmla="*/ 5147818 w 7467600"/>
              <a:gd name="connsiteY824" fmla="*/ 322112 h 6858000"/>
              <a:gd name="connsiteX825" fmla="*/ 5060854 w 7467600"/>
              <a:gd name="connsiteY825" fmla="*/ 311882 h 6858000"/>
              <a:gd name="connsiteX826" fmla="*/ 4945989 w 7467600"/>
              <a:gd name="connsiteY826" fmla="*/ 300516 h 6858000"/>
              <a:gd name="connsiteX827" fmla="*/ 5410479 w 7467600"/>
              <a:gd name="connsiteY827" fmla="*/ 348434 h 6858000"/>
              <a:gd name="connsiteX828" fmla="*/ 5805386 w 7467600"/>
              <a:gd name="connsiteY828" fmla="*/ 239240 h 6858000"/>
              <a:gd name="connsiteX829" fmla="*/ 5905192 w 7467600"/>
              <a:gd name="connsiteY829" fmla="*/ 163079 h 6858000"/>
              <a:gd name="connsiteX830" fmla="*/ 5865655 w 7467600"/>
              <a:gd name="connsiteY830" fmla="*/ 171901 h 6858000"/>
              <a:gd name="connsiteX831" fmla="*/ 5259740 w 7467600"/>
              <a:gd name="connsiteY831" fmla="*/ 257013 h 6858000"/>
              <a:gd name="connsiteX832" fmla="*/ 5208466 w 7467600"/>
              <a:gd name="connsiteY832" fmla="*/ 257550 h 6858000"/>
              <a:gd name="connsiteX833" fmla="*/ 4980204 w 7467600"/>
              <a:gd name="connsiteY833" fmla="*/ 271903 h 6858000"/>
              <a:gd name="connsiteX834" fmla="*/ 5068068 w 7467600"/>
              <a:gd name="connsiteY834" fmla="*/ 282244 h 6858000"/>
              <a:gd name="connsiteX835" fmla="*/ 5153231 w 7467600"/>
              <a:gd name="connsiteY835" fmla="*/ 292240 h 6858000"/>
              <a:gd name="connsiteX836" fmla="*/ 5426491 w 7467600"/>
              <a:gd name="connsiteY836" fmla="*/ 281128 h 6858000"/>
              <a:gd name="connsiteX837" fmla="*/ 5731212 w 7467600"/>
              <a:gd name="connsiteY837" fmla="*/ 231951 h 6858000"/>
              <a:gd name="connsiteX838" fmla="*/ 5905192 w 7467600"/>
              <a:gd name="connsiteY838" fmla="*/ 163079 h 6858000"/>
              <a:gd name="connsiteX839" fmla="*/ 5944437 w 7467600"/>
              <a:gd name="connsiteY839" fmla="*/ 113829 h 6858000"/>
              <a:gd name="connsiteX840" fmla="*/ 5825032 w 7467600"/>
              <a:gd name="connsiteY840" fmla="*/ 146405 h 6858000"/>
              <a:gd name="connsiteX841" fmla="*/ 4955599 w 7467600"/>
              <a:gd name="connsiteY841" fmla="*/ 247008 h 6858000"/>
              <a:gd name="connsiteX842" fmla="*/ 5210104 w 7467600"/>
              <a:gd name="connsiteY842" fmla="*/ 228123 h 6858000"/>
              <a:gd name="connsiteX843" fmla="*/ 5261015 w 7467600"/>
              <a:gd name="connsiteY843" fmla="*/ 227087 h 6858000"/>
              <a:gd name="connsiteX844" fmla="*/ 5861181 w 7467600"/>
              <a:gd name="connsiteY844" fmla="*/ 143093 h 6858000"/>
              <a:gd name="connsiteX845" fmla="*/ 5961252 w 7467600"/>
              <a:gd name="connsiteY845" fmla="*/ 114820 h 6858000"/>
              <a:gd name="connsiteX846" fmla="*/ 5944437 w 7467600"/>
              <a:gd name="connsiteY846" fmla="*/ 113829 h 6858000"/>
              <a:gd name="connsiteX847" fmla="*/ 3882765 w 7467600"/>
              <a:gd name="connsiteY847" fmla="*/ 0 h 6858000"/>
              <a:gd name="connsiteX848" fmla="*/ 3995099 w 7467600"/>
              <a:gd name="connsiteY848" fmla="*/ 0 h 6858000"/>
              <a:gd name="connsiteX849" fmla="*/ 4163818 w 7467600"/>
              <a:gd name="connsiteY849" fmla="*/ 234104 h 6858000"/>
              <a:gd name="connsiteX850" fmla="*/ 4172099 w 7467600"/>
              <a:gd name="connsiteY850" fmla="*/ 234207 h 6858000"/>
              <a:gd name="connsiteX851" fmla="*/ 4784282 w 7467600"/>
              <a:gd name="connsiteY851" fmla="*/ 276561 h 6858000"/>
              <a:gd name="connsiteX852" fmla="*/ 4801687 w 7467600"/>
              <a:gd name="connsiteY852" fmla="*/ 267764 h 6858000"/>
              <a:gd name="connsiteX853" fmla="*/ 6082788 w 7467600"/>
              <a:gd name="connsiteY853" fmla="*/ 64119 h 6858000"/>
              <a:gd name="connsiteX854" fmla="*/ 6099442 w 7467600"/>
              <a:gd name="connsiteY854" fmla="*/ 82568 h 6858000"/>
              <a:gd name="connsiteX855" fmla="*/ 4804137 w 7467600"/>
              <a:gd name="connsiteY855" fmla="*/ 320931 h 6858000"/>
              <a:gd name="connsiteX856" fmla="*/ 4227047 w 7467600"/>
              <a:gd name="connsiteY856" fmla="*/ 313415 h 6858000"/>
              <a:gd name="connsiteX857" fmla="*/ 4346041 w 7467600"/>
              <a:gd name="connsiteY857" fmla="*/ 456086 h 6858000"/>
              <a:gd name="connsiteX858" fmla="*/ 4870967 w 7467600"/>
              <a:gd name="connsiteY858" fmla="*/ 963061 h 6858000"/>
              <a:gd name="connsiteX859" fmla="*/ 4889647 w 7467600"/>
              <a:gd name="connsiteY859" fmla="*/ 957147 h 6858000"/>
              <a:gd name="connsiteX860" fmla="*/ 5422504 w 7467600"/>
              <a:gd name="connsiteY860" fmla="*/ 805191 h 6858000"/>
              <a:gd name="connsiteX861" fmla="*/ 6087656 w 7467600"/>
              <a:gd name="connsiteY861" fmla="*/ 826703 h 6858000"/>
              <a:gd name="connsiteX862" fmla="*/ 6058717 w 7467600"/>
              <a:gd name="connsiteY862" fmla="*/ 865992 h 6858000"/>
              <a:gd name="connsiteX863" fmla="*/ 4974153 w 7467600"/>
              <a:gd name="connsiteY863" fmla="*/ 1045456 h 6858000"/>
              <a:gd name="connsiteX864" fmla="*/ 5627835 w 7467600"/>
              <a:gd name="connsiteY864" fmla="*/ 1472077 h 6858000"/>
              <a:gd name="connsiteX865" fmla="*/ 5629817 w 7467600"/>
              <a:gd name="connsiteY865" fmla="*/ 1471412 h 6858000"/>
              <a:gd name="connsiteX866" fmla="*/ 5634124 w 7467600"/>
              <a:gd name="connsiteY866" fmla="*/ 1470572 h 6858000"/>
              <a:gd name="connsiteX867" fmla="*/ 5755832 w 7467600"/>
              <a:gd name="connsiteY867" fmla="*/ 1383886 h 6858000"/>
              <a:gd name="connsiteX868" fmla="*/ 6014186 w 7467600"/>
              <a:gd name="connsiteY868" fmla="*/ 1279799 h 6858000"/>
              <a:gd name="connsiteX869" fmla="*/ 6901619 w 7467600"/>
              <a:gd name="connsiteY869" fmla="*/ 1047874 h 6858000"/>
              <a:gd name="connsiteX870" fmla="*/ 6931566 w 7467600"/>
              <a:gd name="connsiteY870" fmla="*/ 1062034 h 6858000"/>
              <a:gd name="connsiteX871" fmla="*/ 5790982 w 7467600"/>
              <a:gd name="connsiteY871" fmla="*/ 1561380 h 6858000"/>
              <a:gd name="connsiteX872" fmla="*/ 6188971 w 7467600"/>
              <a:gd name="connsiteY872" fmla="*/ 1755168 h 6858000"/>
              <a:gd name="connsiteX873" fmla="*/ 6202446 w 7467600"/>
              <a:gd name="connsiteY873" fmla="*/ 1752268 h 6858000"/>
              <a:gd name="connsiteX874" fmla="*/ 7179560 w 7467600"/>
              <a:gd name="connsiteY874" fmla="*/ 1467551 h 6858000"/>
              <a:gd name="connsiteX875" fmla="*/ 7158730 w 7467600"/>
              <a:gd name="connsiteY875" fmla="*/ 1507835 h 6858000"/>
              <a:gd name="connsiteX876" fmla="*/ 6326959 w 7467600"/>
              <a:gd name="connsiteY876" fmla="*/ 1817686 h 6858000"/>
              <a:gd name="connsiteX877" fmla="*/ 6537433 w 7467600"/>
              <a:gd name="connsiteY877" fmla="*/ 1907790 h 6858000"/>
              <a:gd name="connsiteX878" fmla="*/ 6550221 w 7467600"/>
              <a:gd name="connsiteY878" fmla="*/ 1910729 h 6858000"/>
              <a:gd name="connsiteX879" fmla="*/ 6964438 w 7467600"/>
              <a:gd name="connsiteY879" fmla="*/ 2209505 h 6858000"/>
              <a:gd name="connsiteX880" fmla="*/ 7367862 w 7467600"/>
              <a:gd name="connsiteY880" fmla="*/ 2806833 h 6858000"/>
              <a:gd name="connsiteX881" fmla="*/ 7364329 w 7467600"/>
              <a:gd name="connsiteY881" fmla="*/ 2826907 h 6858000"/>
              <a:gd name="connsiteX882" fmla="*/ 7290545 w 7467600"/>
              <a:gd name="connsiteY882" fmla="*/ 2850663 h 6858000"/>
              <a:gd name="connsiteX883" fmla="*/ 6472036 w 7467600"/>
              <a:gd name="connsiteY883" fmla="*/ 1959003 h 6858000"/>
              <a:gd name="connsiteX884" fmla="*/ 5792897 w 7467600"/>
              <a:gd name="connsiteY884" fmla="*/ 1647747 h 6858000"/>
              <a:gd name="connsiteX885" fmla="*/ 5842751 w 7467600"/>
              <a:gd name="connsiteY885" fmla="*/ 1816112 h 6858000"/>
              <a:gd name="connsiteX886" fmla="*/ 5847424 w 7467600"/>
              <a:gd name="connsiteY886" fmla="*/ 1815776 h 6858000"/>
              <a:gd name="connsiteX887" fmla="*/ 6399821 w 7467600"/>
              <a:gd name="connsiteY887" fmla="*/ 2344799 h 6858000"/>
              <a:gd name="connsiteX888" fmla="*/ 6323232 w 7467600"/>
              <a:gd name="connsiteY888" fmla="*/ 2389634 h 6858000"/>
              <a:gd name="connsiteX889" fmla="*/ 5942958 w 7467600"/>
              <a:gd name="connsiteY889" fmla="*/ 2077708 h 6858000"/>
              <a:gd name="connsiteX890" fmla="*/ 5921559 w 7467600"/>
              <a:gd name="connsiteY890" fmla="*/ 2378596 h 6858000"/>
              <a:gd name="connsiteX891" fmla="*/ 5817651 w 7467600"/>
              <a:gd name="connsiteY891" fmla="*/ 3023919 h 6858000"/>
              <a:gd name="connsiteX892" fmla="*/ 5729634 w 7467600"/>
              <a:gd name="connsiteY892" fmla="*/ 3051849 h 6858000"/>
              <a:gd name="connsiteX893" fmla="*/ 5611018 w 7467600"/>
              <a:gd name="connsiteY893" fmla="*/ 2316769 h 6858000"/>
              <a:gd name="connsiteX894" fmla="*/ 5687608 w 7467600"/>
              <a:gd name="connsiteY894" fmla="*/ 2039972 h 6858000"/>
              <a:gd name="connsiteX895" fmla="*/ 5657554 w 7467600"/>
              <a:gd name="connsiteY895" fmla="*/ 1576445 h 6858000"/>
              <a:gd name="connsiteX896" fmla="*/ 5150475 w 7467600"/>
              <a:gd name="connsiteY896" fmla="*/ 1274012 h 6858000"/>
              <a:gd name="connsiteX897" fmla="*/ 5349142 w 7467600"/>
              <a:gd name="connsiteY897" fmla="*/ 2204405 h 6858000"/>
              <a:gd name="connsiteX898" fmla="*/ 5262214 w 7467600"/>
              <a:gd name="connsiteY898" fmla="*/ 2233836 h 6858000"/>
              <a:gd name="connsiteX899" fmla="*/ 4981539 w 7467600"/>
              <a:gd name="connsiteY899" fmla="*/ 1542201 h 6858000"/>
              <a:gd name="connsiteX900" fmla="*/ 4958461 w 7467600"/>
              <a:gd name="connsiteY900" fmla="*/ 1136957 h 6858000"/>
              <a:gd name="connsiteX901" fmla="*/ 4655015 w 7467600"/>
              <a:gd name="connsiteY901" fmla="*/ 891426 h 6858000"/>
              <a:gd name="connsiteX902" fmla="*/ 4348002 w 7467600"/>
              <a:gd name="connsiteY902" fmla="*/ 2205895 h 6858000"/>
              <a:gd name="connsiteX903" fmla="*/ 4262250 w 7467600"/>
              <a:gd name="connsiteY903" fmla="*/ 2219972 h 6858000"/>
              <a:gd name="connsiteX904" fmla="*/ 4550611 w 7467600"/>
              <a:gd name="connsiteY904" fmla="*/ 817540 h 6858000"/>
              <a:gd name="connsiteX905" fmla="*/ 4564418 w 7467600"/>
              <a:gd name="connsiteY905" fmla="*/ 808293 h 6858000"/>
              <a:gd name="connsiteX906" fmla="*/ 4266388 w 7467600"/>
              <a:gd name="connsiteY906" fmla="*/ 500083 h 6858000"/>
              <a:gd name="connsiteX907" fmla="*/ 4032842 w 7467600"/>
              <a:gd name="connsiteY907" fmla="*/ 211809 h 6858000"/>
              <a:gd name="connsiteX908" fmla="*/ 3882765 w 7467600"/>
              <a:gd name="connsiteY908" fmla="*/ 0 h 6858000"/>
              <a:gd name="connsiteX909" fmla="*/ 3721337 w 7467600"/>
              <a:gd name="connsiteY909" fmla="*/ 0 h 6858000"/>
              <a:gd name="connsiteX910" fmla="*/ 3797544 w 7467600"/>
              <a:gd name="connsiteY910" fmla="*/ 0 h 6858000"/>
              <a:gd name="connsiteX911" fmla="*/ 3775734 w 7467600"/>
              <a:gd name="connsiteY911" fmla="*/ 95131 h 6858000"/>
              <a:gd name="connsiteX912" fmla="*/ 3724807 w 7467600"/>
              <a:gd name="connsiteY912" fmla="*/ 272257 h 6858000"/>
              <a:gd name="connsiteX913" fmla="*/ 3726844 w 7467600"/>
              <a:gd name="connsiteY913" fmla="*/ 282988 h 6858000"/>
              <a:gd name="connsiteX914" fmla="*/ 3742664 w 7467600"/>
              <a:gd name="connsiteY914" fmla="*/ 279918 h 6858000"/>
              <a:gd name="connsiteX915" fmla="*/ 4103910 w 7467600"/>
              <a:gd name="connsiteY915" fmla="*/ 1161917 h 6858000"/>
              <a:gd name="connsiteX916" fmla="*/ 4020269 w 7467600"/>
              <a:gd name="connsiteY916" fmla="*/ 1200406 h 6858000"/>
              <a:gd name="connsiteX917" fmla="*/ 3674882 w 7467600"/>
              <a:gd name="connsiteY917" fmla="*/ 488524 h 6858000"/>
              <a:gd name="connsiteX918" fmla="*/ 3132682 w 7467600"/>
              <a:gd name="connsiteY918" fmla="*/ 1072284 h 6858000"/>
              <a:gd name="connsiteX919" fmla="*/ 2716346 w 7467600"/>
              <a:gd name="connsiteY919" fmla="*/ 1276376 h 6858000"/>
              <a:gd name="connsiteX920" fmla="*/ 2716772 w 7467600"/>
              <a:gd name="connsiteY920" fmla="*/ 1255462 h 6858000"/>
              <a:gd name="connsiteX921" fmla="*/ 3471096 w 7467600"/>
              <a:gd name="connsiteY921" fmla="*/ 437072 h 6858000"/>
              <a:gd name="connsiteX922" fmla="*/ 3639057 w 7467600"/>
              <a:gd name="connsiteY922" fmla="*/ 286334 h 6858000"/>
              <a:gd name="connsiteX923" fmla="*/ 3640309 w 7467600"/>
              <a:gd name="connsiteY923" fmla="*/ 284664 h 6858000"/>
              <a:gd name="connsiteX924" fmla="*/ 3646022 w 7467600"/>
              <a:gd name="connsiteY924" fmla="*/ 276711 h 6858000"/>
              <a:gd name="connsiteX925" fmla="*/ 3707943 w 7467600"/>
              <a:gd name="connsiteY925" fmla="*/ 65958 h 6858000"/>
              <a:gd name="connsiteX926" fmla="*/ 3721337 w 7467600"/>
              <a:gd name="connsiteY926" fmla="*/ 0 h 6858000"/>
              <a:gd name="connsiteX927" fmla="*/ 2867960 w 7467600"/>
              <a:gd name="connsiteY927" fmla="*/ 0 h 6858000"/>
              <a:gd name="connsiteX928" fmla="*/ 2926351 w 7467600"/>
              <a:gd name="connsiteY928" fmla="*/ 0 h 6858000"/>
              <a:gd name="connsiteX929" fmla="*/ 2902823 w 7467600"/>
              <a:gd name="connsiteY929" fmla="*/ 262929 h 6858000"/>
              <a:gd name="connsiteX930" fmla="*/ 2940663 w 7467600"/>
              <a:gd name="connsiteY930" fmla="*/ 140884 h 6858000"/>
              <a:gd name="connsiteX931" fmla="*/ 2947039 w 7467600"/>
              <a:gd name="connsiteY931" fmla="*/ 122524 h 6858000"/>
              <a:gd name="connsiteX932" fmla="*/ 2984316 w 7467600"/>
              <a:gd name="connsiteY932" fmla="*/ 0 h 6858000"/>
              <a:gd name="connsiteX933" fmla="*/ 3016114 w 7467600"/>
              <a:gd name="connsiteY933" fmla="*/ 0 h 6858000"/>
              <a:gd name="connsiteX934" fmla="*/ 2979949 w 7467600"/>
              <a:gd name="connsiteY934" fmla="*/ 119274 h 6858000"/>
              <a:gd name="connsiteX935" fmla="*/ 3023879 w 7467600"/>
              <a:gd name="connsiteY935" fmla="*/ 0 h 6858000"/>
              <a:gd name="connsiteX936" fmla="*/ 3105400 w 7467600"/>
              <a:gd name="connsiteY936" fmla="*/ 0 h 6858000"/>
              <a:gd name="connsiteX937" fmla="*/ 3094669 w 7467600"/>
              <a:gd name="connsiteY937" fmla="*/ 30308 h 6858000"/>
              <a:gd name="connsiteX938" fmla="*/ 2901945 w 7467600"/>
              <a:gd name="connsiteY938" fmla="*/ 466538 h 6858000"/>
              <a:gd name="connsiteX939" fmla="*/ 2815209 w 7467600"/>
              <a:gd name="connsiteY939" fmla="*/ 497361 h 6858000"/>
              <a:gd name="connsiteX940" fmla="*/ 2844845 w 7467600"/>
              <a:gd name="connsiteY940" fmla="*/ 127638 h 6858000"/>
              <a:gd name="connsiteX941" fmla="*/ 2867960 w 7467600"/>
              <a:gd name="connsiteY941" fmla="*/ 0 h 6858000"/>
              <a:gd name="connsiteX942" fmla="*/ 1057230 w 7467600"/>
              <a:gd name="connsiteY942" fmla="*/ 0 h 6858000"/>
              <a:gd name="connsiteX943" fmla="*/ 1111003 w 7467600"/>
              <a:gd name="connsiteY943" fmla="*/ 0 h 6858000"/>
              <a:gd name="connsiteX944" fmla="*/ 1125553 w 7467600"/>
              <a:gd name="connsiteY944" fmla="*/ 52588 h 6858000"/>
              <a:gd name="connsiteX945" fmla="*/ 1304276 w 7467600"/>
              <a:gd name="connsiteY945" fmla="*/ 476275 h 6858000"/>
              <a:gd name="connsiteX946" fmla="*/ 1492066 w 7467600"/>
              <a:gd name="connsiteY946" fmla="*/ 886333 h 6858000"/>
              <a:gd name="connsiteX947" fmla="*/ 1423698 w 7467600"/>
              <a:gd name="connsiteY947" fmla="*/ 710817 h 6858000"/>
              <a:gd name="connsiteX948" fmla="*/ 1357609 w 7467600"/>
              <a:gd name="connsiteY948" fmla="*/ 532892 h 6858000"/>
              <a:gd name="connsiteX949" fmla="*/ 1309550 w 7467600"/>
              <a:gd name="connsiteY949" fmla="*/ 374031 h 6858000"/>
              <a:gd name="connsiteX950" fmla="*/ 1193673 w 7467600"/>
              <a:gd name="connsiteY950" fmla="*/ 49533 h 6858000"/>
              <a:gd name="connsiteX951" fmla="*/ 1164391 w 7467600"/>
              <a:gd name="connsiteY951" fmla="*/ 0 h 6858000"/>
              <a:gd name="connsiteX952" fmla="*/ 1200666 w 7467600"/>
              <a:gd name="connsiteY952" fmla="*/ 0 h 6858000"/>
              <a:gd name="connsiteX953" fmla="*/ 1223408 w 7467600"/>
              <a:gd name="connsiteY953" fmla="*/ 38996 h 6858000"/>
              <a:gd name="connsiteX954" fmla="*/ 1339635 w 7467600"/>
              <a:gd name="connsiteY954" fmla="*/ 365517 h 6858000"/>
              <a:gd name="connsiteX955" fmla="*/ 1387469 w 7467600"/>
              <a:gd name="connsiteY955" fmla="*/ 523079 h 6858000"/>
              <a:gd name="connsiteX956" fmla="*/ 1452685 w 7467600"/>
              <a:gd name="connsiteY956" fmla="*/ 699806 h 6858000"/>
              <a:gd name="connsiteX957" fmla="*/ 1492092 w 7467600"/>
              <a:gd name="connsiteY957" fmla="*/ 800424 h 6858000"/>
              <a:gd name="connsiteX958" fmla="*/ 1455302 w 7467600"/>
              <a:gd name="connsiteY958" fmla="*/ 632913 h 6858000"/>
              <a:gd name="connsiteX959" fmla="*/ 1222336 w 7467600"/>
              <a:gd name="connsiteY959" fmla="*/ 9480 h 6858000"/>
              <a:gd name="connsiteX960" fmla="*/ 1214634 w 7467600"/>
              <a:gd name="connsiteY960" fmla="*/ 0 h 6858000"/>
              <a:gd name="connsiteX961" fmla="*/ 1289827 w 7467600"/>
              <a:gd name="connsiteY961" fmla="*/ 0 h 6858000"/>
              <a:gd name="connsiteX962" fmla="*/ 1321076 w 7467600"/>
              <a:gd name="connsiteY962" fmla="*/ 59722 h 6858000"/>
              <a:gd name="connsiteX963" fmla="*/ 1512579 w 7467600"/>
              <a:gd name="connsiteY963" fmla="*/ 626441 h 6858000"/>
              <a:gd name="connsiteX964" fmla="*/ 1506076 w 7467600"/>
              <a:gd name="connsiteY964" fmla="*/ 1089289 h 6858000"/>
              <a:gd name="connsiteX965" fmla="*/ 1486346 w 7467600"/>
              <a:gd name="connsiteY965" fmla="*/ 1079919 h 6858000"/>
              <a:gd name="connsiteX966" fmla="*/ 1070511 w 7467600"/>
              <a:gd name="connsiteY966" fmla="*/ 48609 h 6858000"/>
              <a:gd name="connsiteX967" fmla="*/ 1057230 w 7467600"/>
              <a:gd name="connsiteY967" fmla="*/ 0 h 6858000"/>
              <a:gd name="connsiteX968" fmla="*/ 43151 w 7467600"/>
              <a:gd name="connsiteY968" fmla="*/ 0 h 6858000"/>
              <a:gd name="connsiteX969" fmla="*/ 95283 w 7467600"/>
              <a:gd name="connsiteY969" fmla="*/ 0 h 6858000"/>
              <a:gd name="connsiteX970" fmla="*/ 300708 w 7467600"/>
              <a:gd name="connsiteY970" fmla="*/ 154571 h 6858000"/>
              <a:gd name="connsiteX971" fmla="*/ 530414 w 7467600"/>
              <a:gd name="connsiteY971" fmla="*/ 354673 h 6858000"/>
              <a:gd name="connsiteX972" fmla="*/ 333785 w 7467600"/>
              <a:gd name="connsiteY972" fmla="*/ 161564 h 6858000"/>
              <a:gd name="connsiteX973" fmla="*/ 147005 w 7467600"/>
              <a:gd name="connsiteY973" fmla="*/ 0 h 6858000"/>
              <a:gd name="connsiteX974" fmla="*/ 272509 w 7467600"/>
              <a:gd name="connsiteY974" fmla="*/ 0 h 6858000"/>
              <a:gd name="connsiteX975" fmla="*/ 326276 w 7467600"/>
              <a:gd name="connsiteY975" fmla="*/ 45847 h 6858000"/>
              <a:gd name="connsiteX976" fmla="*/ 823759 w 7467600"/>
              <a:gd name="connsiteY976" fmla="*/ 574145 h 6858000"/>
              <a:gd name="connsiteX977" fmla="*/ 811254 w 7467600"/>
              <a:gd name="connsiteY977" fmla="*/ 665546 h 6858000"/>
              <a:gd name="connsiteX978" fmla="*/ 154042 w 7467600"/>
              <a:gd name="connsiteY978" fmla="*/ 261522 h 6858000"/>
              <a:gd name="connsiteX979" fmla="*/ 13550 w 7467600"/>
              <a:gd name="connsiteY979" fmla="*/ 158423 h 6858000"/>
              <a:gd name="connsiteX980" fmla="*/ 0 w 7467600"/>
              <a:gd name="connsiteY980" fmla="*/ 146618 h 6858000"/>
              <a:gd name="connsiteX981" fmla="*/ 0 w 7467600"/>
              <a:gd name="connsiteY981" fmla="*/ 59161 h 6858000"/>
              <a:gd name="connsiteX982" fmla="*/ 45427 w 7467600"/>
              <a:gd name="connsiteY982" fmla="*/ 101078 h 6858000"/>
              <a:gd name="connsiteX983" fmla="*/ 630103 w 7467600"/>
              <a:gd name="connsiteY983" fmla="*/ 485885 h 6858000"/>
              <a:gd name="connsiteX984" fmla="*/ 532040 w 7467600"/>
              <a:gd name="connsiteY984" fmla="*/ 399359 h 6858000"/>
              <a:gd name="connsiteX985" fmla="*/ 517618 w 7467600"/>
              <a:gd name="connsiteY985" fmla="*/ 385726 h 6858000"/>
              <a:gd name="connsiteX986" fmla="*/ 285074 w 7467600"/>
              <a:gd name="connsiteY986" fmla="*/ 182755 h 6858000"/>
              <a:gd name="connsiteX987" fmla="*/ 43151 w 7467600"/>
              <a:gd name="connsiteY98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312201 w 7467600"/>
              <a:gd name="connsiteY130" fmla="*/ 5128278 h 6858000"/>
              <a:gd name="connsiteX131" fmla="*/ 1903353 w 7467600"/>
              <a:gd name="connsiteY131" fmla="*/ 5044827 h 6858000"/>
              <a:gd name="connsiteX132" fmla="*/ 1936931 w 7467600"/>
              <a:gd name="connsiteY132" fmla="*/ 5093954 h 6858000"/>
              <a:gd name="connsiteX133" fmla="*/ 2195868 w 7467600"/>
              <a:gd name="connsiteY133" fmla="*/ 5396574 h 6858000"/>
              <a:gd name="connsiteX134" fmla="*/ 2088852 w 7467600"/>
              <a:gd name="connsiteY134" fmla="*/ 5166123 h 6858000"/>
              <a:gd name="connsiteX135" fmla="*/ 1958241 w 7467600"/>
              <a:gd name="connsiteY135" fmla="*/ 5067955 h 6858000"/>
              <a:gd name="connsiteX136" fmla="*/ 1903353 w 7467600"/>
              <a:gd name="connsiteY136" fmla="*/ 5044827 h 6858000"/>
              <a:gd name="connsiteX137" fmla="*/ 1979378 w 7467600"/>
              <a:gd name="connsiteY137" fmla="*/ 4769504 h 6858000"/>
              <a:gd name="connsiteX138" fmla="*/ 2882120 w 7467600"/>
              <a:gd name="connsiteY138" fmla="*/ 5064547 h 6858000"/>
              <a:gd name="connsiteX139" fmla="*/ 2793103 w 7467600"/>
              <a:gd name="connsiteY139" fmla="*/ 5039699 h 6858000"/>
              <a:gd name="connsiteX140" fmla="*/ 2770041 w 7467600"/>
              <a:gd name="connsiteY140" fmla="*/ 5033634 h 6858000"/>
              <a:gd name="connsiteX141" fmla="*/ 1979378 w 7467600"/>
              <a:gd name="connsiteY141" fmla="*/ 4769504 h 6858000"/>
              <a:gd name="connsiteX142" fmla="*/ 1927410 w 7467600"/>
              <a:gd name="connsiteY142" fmla="*/ 4716164 h 6858000"/>
              <a:gd name="connsiteX143" fmla="*/ 1959587 w 7467600"/>
              <a:gd name="connsiteY143" fmla="*/ 4728849 h 6858000"/>
              <a:gd name="connsiteX144" fmla="*/ 2777707 w 7467600"/>
              <a:gd name="connsiteY144" fmla="*/ 5003991 h 6858000"/>
              <a:gd name="connsiteX145" fmla="*/ 2800768 w 7467600"/>
              <a:gd name="connsiteY145" fmla="*/ 5010056 h 6858000"/>
              <a:gd name="connsiteX146" fmla="*/ 2879408 w 7467600"/>
              <a:gd name="connsiteY146" fmla="*/ 5031590 h 6858000"/>
              <a:gd name="connsiteX147" fmla="*/ 2862295 w 7467600"/>
              <a:gd name="connsiteY147" fmla="*/ 5022958 h 6858000"/>
              <a:gd name="connsiteX148" fmla="*/ 2813343 w 7467600"/>
              <a:gd name="connsiteY148" fmla="*/ 4998369 h 6858000"/>
              <a:gd name="connsiteX149" fmla="*/ 2646245 w 7467600"/>
              <a:gd name="connsiteY149" fmla="*/ 4930999 h 6858000"/>
              <a:gd name="connsiteX150" fmla="*/ 1999243 w 7467600"/>
              <a:gd name="connsiteY150" fmla="*/ 4730524 h 6858000"/>
              <a:gd name="connsiteX151" fmla="*/ 1979527 w 7467600"/>
              <a:gd name="connsiteY151" fmla="*/ 4726651 h 6858000"/>
              <a:gd name="connsiteX152" fmla="*/ 1927410 w 7467600"/>
              <a:gd name="connsiteY152" fmla="*/ 4716164 h 6858000"/>
              <a:gd name="connsiteX153" fmla="*/ 1997014 w 7467600"/>
              <a:gd name="connsiteY153" fmla="*/ 4698007 h 6858000"/>
              <a:gd name="connsiteX154" fmla="*/ 2005458 w 7467600"/>
              <a:gd name="connsiteY154" fmla="*/ 4699540 h 6858000"/>
              <a:gd name="connsiteX155" fmla="*/ 2657186 w 7467600"/>
              <a:gd name="connsiteY155" fmla="*/ 4901687 h 6858000"/>
              <a:gd name="connsiteX156" fmla="*/ 2826662 w 7467600"/>
              <a:gd name="connsiteY156" fmla="*/ 4970362 h 6858000"/>
              <a:gd name="connsiteX157" fmla="*/ 2876100 w 7467600"/>
              <a:gd name="connsiteY157" fmla="*/ 4995397 h 6858000"/>
              <a:gd name="connsiteX158" fmla="*/ 3042600 w 7467600"/>
              <a:gd name="connsiteY158" fmla="*/ 5059532 h 6858000"/>
              <a:gd name="connsiteX159" fmla="*/ 1997014 w 7467600"/>
              <a:gd name="connsiteY159" fmla="*/ 4698007 h 6858000"/>
              <a:gd name="connsiteX160" fmla="*/ 2305292 w 7467600"/>
              <a:gd name="connsiteY160" fmla="*/ 4219492 h 6858000"/>
              <a:gd name="connsiteX161" fmla="*/ 3360922 w 7467600"/>
              <a:gd name="connsiteY161" fmla="*/ 4529373 h 6858000"/>
              <a:gd name="connsiteX162" fmla="*/ 3492420 w 7467600"/>
              <a:gd name="connsiteY162" fmla="*/ 4510145 h 6858000"/>
              <a:gd name="connsiteX163" fmla="*/ 3364086 w 7467600"/>
              <a:gd name="connsiteY163" fmla="*/ 4480340 h 6858000"/>
              <a:gd name="connsiteX164" fmla="*/ 3225818 w 7467600"/>
              <a:gd name="connsiteY164" fmla="*/ 4411822 h 6858000"/>
              <a:gd name="connsiteX165" fmla="*/ 3129696 w 7467600"/>
              <a:gd name="connsiteY165" fmla="*/ 4360704 h 6858000"/>
              <a:gd name="connsiteX166" fmla="*/ 2814545 w 7467600"/>
              <a:gd name="connsiteY166" fmla="*/ 4282955 h 6858000"/>
              <a:gd name="connsiteX167" fmla="*/ 2305292 w 7467600"/>
              <a:gd name="connsiteY167" fmla="*/ 4219492 h 6858000"/>
              <a:gd name="connsiteX168" fmla="*/ 2626982 w 7467600"/>
              <a:gd name="connsiteY168" fmla="*/ 4206450 h 6858000"/>
              <a:gd name="connsiteX169" fmla="*/ 2490617 w 7467600"/>
              <a:gd name="connsiteY169" fmla="*/ 4206951 h 6858000"/>
              <a:gd name="connsiteX170" fmla="*/ 2819869 w 7467600"/>
              <a:gd name="connsiteY170" fmla="*/ 4252936 h 6858000"/>
              <a:gd name="connsiteX171" fmla="*/ 3143018 w 7467600"/>
              <a:gd name="connsiteY171" fmla="*/ 4332698 h 6858000"/>
              <a:gd name="connsiteX172" fmla="*/ 3241520 w 7467600"/>
              <a:gd name="connsiteY172" fmla="*/ 4385112 h 6858000"/>
              <a:gd name="connsiteX173" fmla="*/ 3374575 w 7467600"/>
              <a:gd name="connsiteY173" fmla="*/ 4451517 h 6858000"/>
              <a:gd name="connsiteX174" fmla="*/ 3505221 w 7467600"/>
              <a:gd name="connsiteY174" fmla="*/ 4480757 h 6858000"/>
              <a:gd name="connsiteX175" fmla="*/ 2626982 w 7467600"/>
              <a:gd name="connsiteY175" fmla="*/ 4206450 h 6858000"/>
              <a:gd name="connsiteX176" fmla="*/ 1310106 w 7467600"/>
              <a:gd name="connsiteY176" fmla="*/ 3943217 h 6858000"/>
              <a:gd name="connsiteX177" fmla="*/ 854994 w 7467600"/>
              <a:gd name="connsiteY177" fmla="*/ 4399136 h 6858000"/>
              <a:gd name="connsiteX178" fmla="*/ 742462 w 7467600"/>
              <a:gd name="connsiteY178" fmla="*/ 4594648 h 6858000"/>
              <a:gd name="connsiteX179" fmla="*/ 820602 w 7467600"/>
              <a:gd name="connsiteY179" fmla="*/ 4485915 h 6858000"/>
              <a:gd name="connsiteX180" fmla="*/ 878295 w 7467600"/>
              <a:gd name="connsiteY180" fmla="*/ 4403594 h 6858000"/>
              <a:gd name="connsiteX181" fmla="*/ 1240607 w 7467600"/>
              <a:gd name="connsiteY181" fmla="*/ 4010401 h 6858000"/>
              <a:gd name="connsiteX182" fmla="*/ 1310106 w 7467600"/>
              <a:gd name="connsiteY182" fmla="*/ 3943217 h 6858000"/>
              <a:gd name="connsiteX183" fmla="*/ 1423113 w 7467600"/>
              <a:gd name="connsiteY183" fmla="*/ 3874565 h 6858000"/>
              <a:gd name="connsiteX184" fmla="*/ 1260565 w 7467600"/>
              <a:gd name="connsiteY184" fmla="*/ 4031982 h 6858000"/>
              <a:gd name="connsiteX185" fmla="*/ 901900 w 7467600"/>
              <a:gd name="connsiteY185" fmla="*/ 4421236 h 6858000"/>
              <a:gd name="connsiteX186" fmla="*/ 845044 w 7467600"/>
              <a:gd name="connsiteY186" fmla="*/ 4502436 h 6858000"/>
              <a:gd name="connsiteX187" fmla="*/ 685926 w 7467600"/>
              <a:gd name="connsiteY187" fmla="*/ 4703069 h 6858000"/>
              <a:gd name="connsiteX188" fmla="*/ 684248 w 7467600"/>
              <a:gd name="connsiteY188" fmla="*/ 4706721 h 6858000"/>
              <a:gd name="connsiteX189" fmla="*/ 1423113 w 7467600"/>
              <a:gd name="connsiteY189" fmla="*/ 3874565 h 6858000"/>
              <a:gd name="connsiteX190" fmla="*/ 3316479 w 7467600"/>
              <a:gd name="connsiteY190" fmla="*/ 3872136 h 6858000"/>
              <a:gd name="connsiteX191" fmla="*/ 3546806 w 7467600"/>
              <a:gd name="connsiteY191" fmla="*/ 4356139 h 6858000"/>
              <a:gd name="connsiteX192" fmla="*/ 3364433 w 7467600"/>
              <a:gd name="connsiteY192" fmla="*/ 3953121 h 6858000"/>
              <a:gd name="connsiteX193" fmla="*/ 3316479 w 7467600"/>
              <a:gd name="connsiteY193" fmla="*/ 3872136 h 6858000"/>
              <a:gd name="connsiteX194" fmla="*/ 3291335 w 7467600"/>
              <a:gd name="connsiteY194" fmla="*/ 3767420 h 6858000"/>
              <a:gd name="connsiteX195" fmla="*/ 3390805 w 7467600"/>
              <a:gd name="connsiteY195" fmla="*/ 3937163 h 6858000"/>
              <a:gd name="connsiteX196" fmla="*/ 3579062 w 7467600"/>
              <a:gd name="connsiteY196" fmla="*/ 4359040 h 6858000"/>
              <a:gd name="connsiteX197" fmla="*/ 3467355 w 7467600"/>
              <a:gd name="connsiteY197" fmla="*/ 3988130 h 6858000"/>
              <a:gd name="connsiteX198" fmla="*/ 3310753 w 7467600"/>
              <a:gd name="connsiteY198" fmla="*/ 3787140 h 6858000"/>
              <a:gd name="connsiteX199" fmla="*/ 3291335 w 7467600"/>
              <a:gd name="connsiteY199" fmla="*/ 3767420 h 6858000"/>
              <a:gd name="connsiteX200" fmla="*/ 1635889 w 7467600"/>
              <a:gd name="connsiteY200" fmla="*/ 3709494 h 6858000"/>
              <a:gd name="connsiteX201" fmla="*/ 1634800 w 7467600"/>
              <a:gd name="connsiteY201" fmla="*/ 3731111 h 6858000"/>
              <a:gd name="connsiteX202" fmla="*/ 1635889 w 7467600"/>
              <a:gd name="connsiteY202" fmla="*/ 3709494 h 6858000"/>
              <a:gd name="connsiteX203" fmla="*/ 1510397 w 7467600"/>
              <a:gd name="connsiteY203" fmla="*/ 3684705 h 6858000"/>
              <a:gd name="connsiteX204" fmla="*/ 1146550 w 7467600"/>
              <a:gd name="connsiteY204" fmla="*/ 3802012 h 6858000"/>
              <a:gd name="connsiteX205" fmla="*/ 698834 w 7467600"/>
              <a:gd name="connsiteY205" fmla="*/ 3952272 h 6858000"/>
              <a:gd name="connsiteX206" fmla="*/ 34256 w 7467600"/>
              <a:gd name="connsiteY206" fmla="*/ 4347603 h 6858000"/>
              <a:gd name="connsiteX207" fmla="*/ 527241 w 7467600"/>
              <a:gd name="connsiteY207" fmla="*/ 4065078 h 6858000"/>
              <a:gd name="connsiteX208" fmla="*/ 1510397 w 7467600"/>
              <a:gd name="connsiteY208" fmla="*/ 3684705 h 6858000"/>
              <a:gd name="connsiteX209" fmla="*/ 1313114 w 7467600"/>
              <a:gd name="connsiteY209" fmla="*/ 3655216 h 6858000"/>
              <a:gd name="connsiteX210" fmla="*/ 1109304 w 7467600"/>
              <a:gd name="connsiteY210" fmla="*/ 3669030 h 6858000"/>
              <a:gd name="connsiteX211" fmla="*/ 8129 w 7467600"/>
              <a:gd name="connsiteY211" fmla="*/ 4330519 h 6858000"/>
              <a:gd name="connsiteX212" fmla="*/ 687572 w 7467600"/>
              <a:gd name="connsiteY212" fmla="*/ 3925629 h 6858000"/>
              <a:gd name="connsiteX213" fmla="*/ 1138365 w 7467600"/>
              <a:gd name="connsiteY213" fmla="*/ 3774515 h 6858000"/>
              <a:gd name="connsiteX214" fmla="*/ 1505579 w 7467600"/>
              <a:gd name="connsiteY214" fmla="*/ 3655526 h 6858000"/>
              <a:gd name="connsiteX215" fmla="*/ 1313114 w 7467600"/>
              <a:gd name="connsiteY215" fmla="*/ 3655216 h 6858000"/>
              <a:gd name="connsiteX216" fmla="*/ 3655073 w 7467600"/>
              <a:gd name="connsiteY216" fmla="*/ 3650884 h 6858000"/>
              <a:gd name="connsiteX217" fmla="*/ 3989938 w 7467600"/>
              <a:gd name="connsiteY217" fmla="*/ 3991685 h 6858000"/>
              <a:gd name="connsiteX218" fmla="*/ 4393907 w 7467600"/>
              <a:gd name="connsiteY218" fmla="*/ 4261258 h 6858000"/>
              <a:gd name="connsiteX219" fmla="*/ 4648051 w 7467600"/>
              <a:gd name="connsiteY219" fmla="*/ 4374051 h 6858000"/>
              <a:gd name="connsiteX220" fmla="*/ 4383389 w 7467600"/>
              <a:gd name="connsiteY220" fmla="*/ 4184369 h 6858000"/>
              <a:gd name="connsiteX221" fmla="*/ 4165508 w 7467600"/>
              <a:gd name="connsiteY221" fmla="*/ 4035196 h 6858000"/>
              <a:gd name="connsiteX222" fmla="*/ 4068162 w 7467600"/>
              <a:gd name="connsiteY222" fmla="*/ 3953394 h 6858000"/>
              <a:gd name="connsiteX223" fmla="*/ 3981416 w 7467600"/>
              <a:gd name="connsiteY223" fmla="*/ 3880482 h 6858000"/>
              <a:gd name="connsiteX224" fmla="*/ 3800147 w 7467600"/>
              <a:gd name="connsiteY224" fmla="*/ 3749872 h 6858000"/>
              <a:gd name="connsiteX225" fmla="*/ 3655073 w 7467600"/>
              <a:gd name="connsiteY225" fmla="*/ 3650884 h 6858000"/>
              <a:gd name="connsiteX226" fmla="*/ 3670252 w 7467600"/>
              <a:gd name="connsiteY226" fmla="*/ 3622798 h 6858000"/>
              <a:gd name="connsiteX227" fmla="*/ 3817258 w 7467600"/>
              <a:gd name="connsiteY227" fmla="*/ 3723577 h 6858000"/>
              <a:gd name="connsiteX228" fmla="*/ 4000461 w 7467600"/>
              <a:gd name="connsiteY228" fmla="*/ 3855966 h 6858000"/>
              <a:gd name="connsiteX229" fmla="*/ 4088180 w 7467600"/>
              <a:gd name="connsiteY229" fmla="*/ 3929774 h 6858000"/>
              <a:gd name="connsiteX230" fmla="*/ 4184555 w 7467600"/>
              <a:gd name="connsiteY230" fmla="*/ 4010683 h 6858000"/>
              <a:gd name="connsiteX231" fmla="*/ 4399563 w 7467600"/>
              <a:gd name="connsiteY231" fmla="*/ 4158106 h 6858000"/>
              <a:gd name="connsiteX232" fmla="*/ 4684469 w 7467600"/>
              <a:gd name="connsiteY232" fmla="*/ 4364680 h 6858000"/>
              <a:gd name="connsiteX233" fmla="*/ 4690271 w 7467600"/>
              <a:gd name="connsiteY233" fmla="*/ 4370034 h 6858000"/>
              <a:gd name="connsiteX234" fmla="*/ 4136093 w 7467600"/>
              <a:gd name="connsiteY234" fmla="*/ 3858466 h 6858000"/>
              <a:gd name="connsiteX235" fmla="*/ 3670252 w 7467600"/>
              <a:gd name="connsiteY235" fmla="*/ 3622798 h 6858000"/>
              <a:gd name="connsiteX236" fmla="*/ 4440129 w 7467600"/>
              <a:gd name="connsiteY236" fmla="*/ 3448571 h 6858000"/>
              <a:gd name="connsiteX237" fmla="*/ 4856525 w 7467600"/>
              <a:gd name="connsiteY237" fmla="*/ 3915351 h 6858000"/>
              <a:gd name="connsiteX238" fmla="*/ 5059055 w 7467600"/>
              <a:gd name="connsiteY238" fmla="*/ 4108918 h 6858000"/>
              <a:gd name="connsiteX239" fmla="*/ 5290070 w 7467600"/>
              <a:gd name="connsiteY239" fmla="*/ 4263619 h 6858000"/>
              <a:gd name="connsiteX240" fmla="*/ 4834991 w 7467600"/>
              <a:gd name="connsiteY240" fmla="*/ 3830985 h 6858000"/>
              <a:gd name="connsiteX241" fmla="*/ 4440129 w 7467600"/>
              <a:gd name="connsiteY241" fmla="*/ 3448571 h 6858000"/>
              <a:gd name="connsiteX242" fmla="*/ 4441737 w 7467600"/>
              <a:gd name="connsiteY242" fmla="*/ 3399734 h 6858000"/>
              <a:gd name="connsiteX243" fmla="*/ 4431236 w 7467600"/>
              <a:gd name="connsiteY243" fmla="*/ 3400954 h 6858000"/>
              <a:gd name="connsiteX244" fmla="*/ 4557150 w 7467600"/>
              <a:gd name="connsiteY244" fmla="*/ 3510023 h 6858000"/>
              <a:gd name="connsiteX245" fmla="*/ 4856936 w 7467600"/>
              <a:gd name="connsiteY245" fmla="*/ 3809146 h 6858000"/>
              <a:gd name="connsiteX246" fmla="*/ 5111996 w 7467600"/>
              <a:gd name="connsiteY246" fmla="*/ 4065759 h 6858000"/>
              <a:gd name="connsiteX247" fmla="*/ 5388878 w 7467600"/>
              <a:gd name="connsiteY247" fmla="*/ 4300185 h 6858000"/>
              <a:gd name="connsiteX248" fmla="*/ 5425556 w 7467600"/>
              <a:gd name="connsiteY248" fmla="*/ 4308967 h 6858000"/>
              <a:gd name="connsiteX249" fmla="*/ 4943646 w 7467600"/>
              <a:gd name="connsiteY249" fmla="*/ 3822916 h 6858000"/>
              <a:gd name="connsiteX250" fmla="*/ 4594837 w 7467600"/>
              <a:gd name="connsiteY250" fmla="*/ 3532274 h 6858000"/>
              <a:gd name="connsiteX251" fmla="*/ 4441737 w 7467600"/>
              <a:gd name="connsiteY251" fmla="*/ 3399734 h 6858000"/>
              <a:gd name="connsiteX252" fmla="*/ 5425834 w 7467600"/>
              <a:gd name="connsiteY252" fmla="*/ 3162785 h 6858000"/>
              <a:gd name="connsiteX253" fmla="*/ 5401644 w 7467600"/>
              <a:gd name="connsiteY253" fmla="*/ 3617847 h 6858000"/>
              <a:gd name="connsiteX254" fmla="*/ 5467256 w 7467600"/>
              <a:gd name="connsiteY254" fmla="*/ 4175494 h 6858000"/>
              <a:gd name="connsiteX255" fmla="*/ 5448069 w 7467600"/>
              <a:gd name="connsiteY255" fmla="*/ 3567554 h 6858000"/>
              <a:gd name="connsiteX256" fmla="*/ 5425834 w 7467600"/>
              <a:gd name="connsiteY256" fmla="*/ 3162785 h 6858000"/>
              <a:gd name="connsiteX257" fmla="*/ 1318687 w 7467600"/>
              <a:gd name="connsiteY257" fmla="*/ 3113840 h 6858000"/>
              <a:gd name="connsiteX258" fmla="*/ 1066793 w 7467600"/>
              <a:gd name="connsiteY258" fmla="*/ 3212171 h 6858000"/>
              <a:gd name="connsiteX259" fmla="*/ 993319 w 7467600"/>
              <a:gd name="connsiteY259" fmla="*/ 3247648 h 6858000"/>
              <a:gd name="connsiteX260" fmla="*/ 853081 w 7467600"/>
              <a:gd name="connsiteY260" fmla="*/ 3312410 h 6858000"/>
              <a:gd name="connsiteX261" fmla="*/ 805957 w 7467600"/>
              <a:gd name="connsiteY261" fmla="*/ 3330443 h 6858000"/>
              <a:gd name="connsiteX262" fmla="*/ 1318687 w 7467600"/>
              <a:gd name="connsiteY262" fmla="*/ 3113840 h 6858000"/>
              <a:gd name="connsiteX263" fmla="*/ 5453702 w 7467600"/>
              <a:gd name="connsiteY263" fmla="*/ 3090882 h 6858000"/>
              <a:gd name="connsiteX264" fmla="*/ 5480135 w 7467600"/>
              <a:gd name="connsiteY264" fmla="*/ 3565802 h 6858000"/>
              <a:gd name="connsiteX265" fmla="*/ 5499023 w 7467600"/>
              <a:gd name="connsiteY265" fmla="*/ 4166310 h 6858000"/>
              <a:gd name="connsiteX266" fmla="*/ 5547022 w 7467600"/>
              <a:gd name="connsiteY266" fmla="*/ 3607838 h 6858000"/>
              <a:gd name="connsiteX267" fmla="*/ 5515964 w 7467600"/>
              <a:gd name="connsiteY267" fmla="*/ 3378541 h 6858000"/>
              <a:gd name="connsiteX268" fmla="*/ 5453702 w 7467600"/>
              <a:gd name="connsiteY268" fmla="*/ 3090882 h 6858000"/>
              <a:gd name="connsiteX269" fmla="*/ 1238695 w 7467600"/>
              <a:gd name="connsiteY269" fmla="*/ 3076820 h 6858000"/>
              <a:gd name="connsiteX270" fmla="*/ 716371 w 7467600"/>
              <a:gd name="connsiteY270" fmla="*/ 3293249 h 6858000"/>
              <a:gd name="connsiteX271" fmla="*/ 579522 w 7467600"/>
              <a:gd name="connsiteY271" fmla="*/ 3371759 h 6858000"/>
              <a:gd name="connsiteX272" fmla="*/ 600288 w 7467600"/>
              <a:gd name="connsiteY272" fmla="*/ 3365555 h 6858000"/>
              <a:gd name="connsiteX273" fmla="*/ 840692 w 7467600"/>
              <a:gd name="connsiteY273" fmla="*/ 3284921 h 6858000"/>
              <a:gd name="connsiteX274" fmla="*/ 979248 w 7467600"/>
              <a:gd name="connsiteY274" fmla="*/ 3221003 h 6858000"/>
              <a:gd name="connsiteX275" fmla="*/ 1053282 w 7467600"/>
              <a:gd name="connsiteY275" fmla="*/ 3185247 h 6858000"/>
              <a:gd name="connsiteX276" fmla="*/ 1320603 w 7467600"/>
              <a:gd name="connsiteY276" fmla="*/ 3081281 h 6858000"/>
              <a:gd name="connsiteX277" fmla="*/ 1238695 w 7467600"/>
              <a:gd name="connsiteY277" fmla="*/ 3076820 h 6858000"/>
              <a:gd name="connsiteX278" fmla="*/ 5425627 w 7467600"/>
              <a:gd name="connsiteY278" fmla="*/ 2954192 h 6858000"/>
              <a:gd name="connsiteX279" fmla="*/ 5470770 w 7467600"/>
              <a:gd name="connsiteY279" fmla="*/ 3005435 h 6858000"/>
              <a:gd name="connsiteX280" fmla="*/ 5519779 w 7467600"/>
              <a:gd name="connsiteY280" fmla="*/ 4359223 h 6858000"/>
              <a:gd name="connsiteX281" fmla="*/ 5520293 w 7467600"/>
              <a:gd name="connsiteY281" fmla="*/ 4360602 h 6858000"/>
              <a:gd name="connsiteX282" fmla="*/ 5767221 w 7467600"/>
              <a:gd name="connsiteY282" fmla="*/ 4665564 h 6858000"/>
              <a:gd name="connsiteX283" fmla="*/ 6937169 w 7467600"/>
              <a:gd name="connsiteY283" fmla="*/ 4815941 h 6858000"/>
              <a:gd name="connsiteX284" fmla="*/ 6953922 w 7467600"/>
              <a:gd name="connsiteY284" fmla="*/ 4890068 h 6858000"/>
              <a:gd name="connsiteX285" fmla="*/ 6071359 w 7467600"/>
              <a:gd name="connsiteY285" fmla="*/ 4770770 h 6858000"/>
              <a:gd name="connsiteX286" fmla="*/ 6038839 w 7467600"/>
              <a:gd name="connsiteY286" fmla="*/ 4764474 h 6858000"/>
              <a:gd name="connsiteX287" fmla="*/ 6038706 w 7467600"/>
              <a:gd name="connsiteY287" fmla="*/ 4763847 h 6858000"/>
              <a:gd name="connsiteX288" fmla="*/ 6037784 w 7467600"/>
              <a:gd name="connsiteY288" fmla="*/ 4764270 h 6858000"/>
              <a:gd name="connsiteX289" fmla="*/ 6038839 w 7467600"/>
              <a:gd name="connsiteY289" fmla="*/ 4764474 h 6858000"/>
              <a:gd name="connsiteX290" fmla="*/ 6040338 w 7467600"/>
              <a:gd name="connsiteY290" fmla="*/ 4771418 h 6858000"/>
              <a:gd name="connsiteX291" fmla="*/ 6024488 w 7467600"/>
              <a:gd name="connsiteY291" fmla="*/ 4809903 h 6858000"/>
              <a:gd name="connsiteX292" fmla="*/ 5599771 w 7467600"/>
              <a:gd name="connsiteY292" fmla="*/ 5509652 h 6858000"/>
              <a:gd name="connsiteX293" fmla="*/ 5548843 w 7467600"/>
              <a:gd name="connsiteY293" fmla="*/ 5563845 h 6858000"/>
              <a:gd name="connsiteX294" fmla="*/ 5940952 w 7467600"/>
              <a:gd name="connsiteY294" fmla="*/ 6250028 h 6858000"/>
              <a:gd name="connsiteX295" fmla="*/ 6043441 w 7467600"/>
              <a:gd name="connsiteY295" fmla="*/ 6665847 h 6858000"/>
              <a:gd name="connsiteX296" fmla="*/ 6093432 w 7467600"/>
              <a:gd name="connsiteY296" fmla="*/ 6858000 h 6858000"/>
              <a:gd name="connsiteX297" fmla="*/ 6034344 w 7467600"/>
              <a:gd name="connsiteY297" fmla="*/ 6858000 h 6858000"/>
              <a:gd name="connsiteX298" fmla="*/ 6026679 w 7467600"/>
              <a:gd name="connsiteY298" fmla="*/ 6836959 h 6858000"/>
              <a:gd name="connsiteX299" fmla="*/ 5800441 w 7467600"/>
              <a:gd name="connsiteY299" fmla="*/ 6335286 h 6858000"/>
              <a:gd name="connsiteX300" fmla="*/ 5526562 w 7467600"/>
              <a:gd name="connsiteY300" fmla="*/ 5705388 h 6858000"/>
              <a:gd name="connsiteX301" fmla="*/ 5519640 w 7467600"/>
              <a:gd name="connsiteY301" fmla="*/ 5683774 h 6858000"/>
              <a:gd name="connsiteX302" fmla="*/ 5844559 w 7467600"/>
              <a:gd name="connsiteY302" fmla="*/ 6553349 h 6858000"/>
              <a:gd name="connsiteX303" fmla="*/ 5975994 w 7467600"/>
              <a:gd name="connsiteY303" fmla="*/ 6858000 h 6858000"/>
              <a:gd name="connsiteX304" fmla="*/ 5898547 w 7467600"/>
              <a:gd name="connsiteY304" fmla="*/ 6858000 h 6858000"/>
              <a:gd name="connsiteX305" fmla="*/ 5682041 w 7467600"/>
              <a:gd name="connsiteY305" fmla="*/ 6355860 h 6858000"/>
              <a:gd name="connsiteX306" fmla="*/ 5461758 w 7467600"/>
              <a:gd name="connsiteY306" fmla="*/ 5820220 h 6858000"/>
              <a:gd name="connsiteX307" fmla="*/ 5237282 w 7467600"/>
              <a:gd name="connsiteY307" fmla="*/ 6579086 h 6858000"/>
              <a:gd name="connsiteX308" fmla="*/ 5115009 w 7467600"/>
              <a:gd name="connsiteY308" fmla="*/ 6858000 h 6858000"/>
              <a:gd name="connsiteX309" fmla="*/ 5028074 w 7467600"/>
              <a:gd name="connsiteY309" fmla="*/ 6858000 h 6858000"/>
              <a:gd name="connsiteX310" fmla="*/ 5079508 w 7467600"/>
              <a:gd name="connsiteY310" fmla="*/ 6749074 h 6858000"/>
              <a:gd name="connsiteX311" fmla="*/ 5371846 w 7467600"/>
              <a:gd name="connsiteY311" fmla="*/ 5924413 h 6858000"/>
              <a:gd name="connsiteX312" fmla="*/ 5270512 w 7467600"/>
              <a:gd name="connsiteY312" fmla="*/ 6138975 h 6858000"/>
              <a:gd name="connsiteX313" fmla="*/ 5062409 w 7467600"/>
              <a:gd name="connsiteY313" fmla="*/ 6653544 h 6858000"/>
              <a:gd name="connsiteX314" fmla="*/ 5036628 w 7467600"/>
              <a:gd name="connsiteY314" fmla="*/ 6754247 h 6858000"/>
              <a:gd name="connsiteX315" fmla="*/ 5009112 w 7467600"/>
              <a:gd name="connsiteY315" fmla="*/ 6858000 h 6858000"/>
              <a:gd name="connsiteX316" fmla="*/ 4976679 w 7467600"/>
              <a:gd name="connsiteY316" fmla="*/ 6858000 h 6858000"/>
              <a:gd name="connsiteX317" fmla="*/ 5006537 w 7467600"/>
              <a:gd name="connsiteY317" fmla="*/ 6747068 h 6858000"/>
              <a:gd name="connsiteX318" fmla="*/ 5032723 w 7467600"/>
              <a:gd name="connsiteY318" fmla="*/ 6644957 h 6858000"/>
              <a:gd name="connsiteX319" fmla="*/ 5242949 w 7467600"/>
              <a:gd name="connsiteY319" fmla="*/ 6125175 h 6858000"/>
              <a:gd name="connsiteX320" fmla="*/ 5286321 w 7467600"/>
              <a:gd name="connsiteY320" fmla="*/ 6033555 h 6858000"/>
              <a:gd name="connsiteX321" fmla="*/ 5008210 w 7467600"/>
              <a:gd name="connsiteY321" fmla="*/ 6649194 h 6858000"/>
              <a:gd name="connsiteX322" fmla="*/ 4986321 w 7467600"/>
              <a:gd name="connsiteY322" fmla="*/ 6765687 h 6858000"/>
              <a:gd name="connsiteX323" fmla="*/ 4973474 w 7467600"/>
              <a:gd name="connsiteY323" fmla="*/ 6858000 h 6858000"/>
              <a:gd name="connsiteX324" fmla="*/ 4907178 w 7467600"/>
              <a:gd name="connsiteY324" fmla="*/ 6858000 h 6858000"/>
              <a:gd name="connsiteX325" fmla="*/ 4910810 w 7467600"/>
              <a:gd name="connsiteY325" fmla="*/ 6829660 h 6858000"/>
              <a:gd name="connsiteX326" fmla="*/ 4987461 w 7467600"/>
              <a:gd name="connsiteY326" fmla="*/ 6432994 h 6858000"/>
              <a:gd name="connsiteX327" fmla="*/ 5179262 w 7467600"/>
              <a:gd name="connsiteY327" fmla="*/ 6035044 h 6858000"/>
              <a:gd name="connsiteX328" fmla="*/ 4689678 w 7467600"/>
              <a:gd name="connsiteY328" fmla="*/ 6440241 h 6858000"/>
              <a:gd name="connsiteX329" fmla="*/ 4477543 w 7467600"/>
              <a:gd name="connsiteY329" fmla="*/ 6674836 h 6858000"/>
              <a:gd name="connsiteX330" fmla="*/ 4329957 w 7467600"/>
              <a:gd name="connsiteY330" fmla="*/ 6858000 h 6858000"/>
              <a:gd name="connsiteX331" fmla="*/ 4218595 w 7467600"/>
              <a:gd name="connsiteY331" fmla="*/ 6858000 h 6858000"/>
              <a:gd name="connsiteX332" fmla="*/ 4368888 w 7467600"/>
              <a:gd name="connsiteY332" fmla="*/ 6668412 h 6858000"/>
              <a:gd name="connsiteX333" fmla="*/ 4563091 w 7467600"/>
              <a:gd name="connsiteY333" fmla="*/ 6442508 h 6858000"/>
              <a:gd name="connsiteX334" fmla="*/ 5387324 w 7467600"/>
              <a:gd name="connsiteY334" fmla="*/ 5705830 h 6858000"/>
              <a:gd name="connsiteX335" fmla="*/ 5073620 w 7467600"/>
              <a:gd name="connsiteY335" fmla="*/ 5955437 h 6858000"/>
              <a:gd name="connsiteX336" fmla="*/ 4689789 w 7467600"/>
              <a:gd name="connsiteY336" fmla="*/ 6268382 h 6858000"/>
              <a:gd name="connsiteX337" fmla="*/ 4418722 w 7467600"/>
              <a:gd name="connsiteY337" fmla="*/ 6570886 h 6858000"/>
              <a:gd name="connsiteX338" fmla="*/ 4214944 w 7467600"/>
              <a:gd name="connsiteY338" fmla="*/ 6858000 h 6858000"/>
              <a:gd name="connsiteX339" fmla="*/ 4177898 w 7467600"/>
              <a:gd name="connsiteY339" fmla="*/ 6858000 h 6858000"/>
              <a:gd name="connsiteX340" fmla="*/ 4391597 w 7467600"/>
              <a:gd name="connsiteY340" fmla="*/ 6556370 h 6858000"/>
              <a:gd name="connsiteX341" fmla="*/ 4668889 w 7467600"/>
              <a:gd name="connsiteY341" fmla="*/ 6246399 h 6858000"/>
              <a:gd name="connsiteX342" fmla="*/ 5055427 w 7467600"/>
              <a:gd name="connsiteY342" fmla="*/ 5931476 h 6858000"/>
              <a:gd name="connsiteX343" fmla="*/ 5371814 w 7467600"/>
              <a:gd name="connsiteY343" fmla="*/ 5678975 h 6858000"/>
              <a:gd name="connsiteX344" fmla="*/ 4987918 w 7467600"/>
              <a:gd name="connsiteY344" fmla="*/ 5838701 h 6858000"/>
              <a:gd name="connsiteX345" fmla="*/ 4317146 w 7467600"/>
              <a:gd name="connsiteY345" fmla="*/ 6587716 h 6858000"/>
              <a:gd name="connsiteX346" fmla="*/ 4171627 w 7467600"/>
              <a:gd name="connsiteY346" fmla="*/ 6858000 h 6858000"/>
              <a:gd name="connsiteX347" fmla="*/ 4081585 w 7467600"/>
              <a:gd name="connsiteY347" fmla="*/ 6858000 h 6858000"/>
              <a:gd name="connsiteX348" fmla="*/ 4238603 w 7467600"/>
              <a:gd name="connsiteY348" fmla="*/ 6559341 h 6858000"/>
              <a:gd name="connsiteX349" fmla="*/ 4778333 w 7467600"/>
              <a:gd name="connsiteY349" fmla="*/ 5873626 h 6858000"/>
              <a:gd name="connsiteX350" fmla="*/ 5414185 w 7467600"/>
              <a:gd name="connsiteY350" fmla="*/ 5573882 h 6858000"/>
              <a:gd name="connsiteX351" fmla="*/ 5959648 w 7467600"/>
              <a:gd name="connsiteY351" fmla="*/ 4760797 h 6858000"/>
              <a:gd name="connsiteX352" fmla="*/ 5355019 w 7467600"/>
              <a:gd name="connsiteY352" fmla="*/ 4734672 h 6858000"/>
              <a:gd name="connsiteX353" fmla="*/ 5083565 w 7467600"/>
              <a:gd name="connsiteY353" fmla="*/ 5179121 h 6858000"/>
              <a:gd name="connsiteX354" fmla="*/ 4713577 w 7467600"/>
              <a:gd name="connsiteY354" fmla="*/ 5616803 h 6858000"/>
              <a:gd name="connsiteX355" fmla="*/ 3989559 w 7467600"/>
              <a:gd name="connsiteY355" fmla="*/ 6145945 h 6858000"/>
              <a:gd name="connsiteX356" fmla="*/ 3939824 w 7467600"/>
              <a:gd name="connsiteY356" fmla="*/ 6066900 h 6858000"/>
              <a:gd name="connsiteX357" fmla="*/ 4584537 w 7467600"/>
              <a:gd name="connsiteY357" fmla="*/ 5324826 h 6858000"/>
              <a:gd name="connsiteX358" fmla="*/ 5037105 w 7467600"/>
              <a:gd name="connsiteY358" fmla="*/ 5088765 h 6858000"/>
              <a:gd name="connsiteX359" fmla="*/ 5039930 w 7467600"/>
              <a:gd name="connsiteY359" fmla="*/ 5089585 h 6858000"/>
              <a:gd name="connsiteX360" fmla="*/ 5263764 w 7467600"/>
              <a:gd name="connsiteY360" fmla="*/ 4735525 h 6858000"/>
              <a:gd name="connsiteX361" fmla="*/ 4086300 w 7467600"/>
              <a:gd name="connsiteY361" fmla="*/ 4884599 h 6858000"/>
              <a:gd name="connsiteX362" fmla="*/ 4085485 w 7467600"/>
              <a:gd name="connsiteY362" fmla="*/ 4899070 h 6858000"/>
              <a:gd name="connsiteX363" fmla="*/ 3871915 w 7467600"/>
              <a:gd name="connsiteY363" fmla="*/ 5253645 h 6858000"/>
              <a:gd name="connsiteX364" fmla="*/ 3799374 w 7467600"/>
              <a:gd name="connsiteY364" fmla="*/ 5466127 h 6858000"/>
              <a:gd name="connsiteX365" fmla="*/ 3498850 w 7467600"/>
              <a:gd name="connsiteY365" fmla="*/ 6661888 h 6858000"/>
              <a:gd name="connsiteX366" fmla="*/ 3399216 w 7467600"/>
              <a:gd name="connsiteY366" fmla="*/ 6858000 h 6858000"/>
              <a:gd name="connsiteX367" fmla="*/ 3303688 w 7467600"/>
              <a:gd name="connsiteY367" fmla="*/ 6858000 h 6858000"/>
              <a:gd name="connsiteX368" fmla="*/ 3391774 w 7467600"/>
              <a:gd name="connsiteY368" fmla="*/ 6697181 h 6858000"/>
              <a:gd name="connsiteX369" fmla="*/ 3735540 w 7467600"/>
              <a:gd name="connsiteY369" fmla="*/ 5546923 h 6858000"/>
              <a:gd name="connsiteX370" fmla="*/ 3729438 w 7467600"/>
              <a:gd name="connsiteY370" fmla="*/ 5569058 h 6858000"/>
              <a:gd name="connsiteX371" fmla="*/ 3707782 w 7467600"/>
              <a:gd name="connsiteY371" fmla="*/ 5644908 h 6858000"/>
              <a:gd name="connsiteX372" fmla="*/ 3583827 w 7467600"/>
              <a:gd name="connsiteY372" fmla="*/ 6039215 h 6858000"/>
              <a:gd name="connsiteX373" fmla="*/ 3547861 w 7467600"/>
              <a:gd name="connsiteY373" fmla="*/ 6129609 h 6858000"/>
              <a:gd name="connsiteX374" fmla="*/ 3490905 w 7467600"/>
              <a:gd name="connsiteY374" fmla="*/ 6277660 h 6858000"/>
              <a:gd name="connsiteX375" fmla="*/ 3455859 w 7467600"/>
              <a:gd name="connsiteY375" fmla="*/ 6391301 h 6858000"/>
              <a:gd name="connsiteX376" fmla="*/ 3429112 w 7467600"/>
              <a:gd name="connsiteY376" fmla="*/ 6479469 h 6858000"/>
              <a:gd name="connsiteX377" fmla="*/ 3304862 w 7467600"/>
              <a:gd name="connsiteY377" fmla="*/ 6796476 h 6858000"/>
              <a:gd name="connsiteX378" fmla="*/ 3276071 w 7467600"/>
              <a:gd name="connsiteY378" fmla="*/ 6858000 h 6858000"/>
              <a:gd name="connsiteX379" fmla="*/ 3240805 w 7467600"/>
              <a:gd name="connsiteY379" fmla="*/ 6858000 h 6858000"/>
              <a:gd name="connsiteX380" fmla="*/ 3275917 w 7467600"/>
              <a:gd name="connsiteY380" fmla="*/ 6783192 h 6858000"/>
              <a:gd name="connsiteX381" fmla="*/ 3399358 w 7467600"/>
              <a:gd name="connsiteY381" fmla="*/ 6469011 h 6858000"/>
              <a:gd name="connsiteX382" fmla="*/ 3425650 w 7467600"/>
              <a:gd name="connsiteY382" fmla="*/ 6381333 h 6858000"/>
              <a:gd name="connsiteX383" fmla="*/ 3460661 w 7467600"/>
              <a:gd name="connsiteY383" fmla="*/ 6266763 h 6858000"/>
              <a:gd name="connsiteX384" fmla="*/ 3518021 w 7467600"/>
              <a:gd name="connsiteY384" fmla="*/ 6117298 h 6858000"/>
              <a:gd name="connsiteX385" fmla="*/ 3554035 w 7467600"/>
              <a:gd name="connsiteY385" fmla="*/ 6027832 h 6858000"/>
              <a:gd name="connsiteX386" fmla="*/ 3677174 w 7467600"/>
              <a:gd name="connsiteY386" fmla="*/ 5636351 h 6858000"/>
              <a:gd name="connsiteX387" fmla="*/ 3698819 w 7467600"/>
              <a:gd name="connsiteY387" fmla="*/ 5560503 h 6858000"/>
              <a:gd name="connsiteX388" fmla="*/ 3702094 w 7467600"/>
              <a:gd name="connsiteY388" fmla="*/ 5549194 h 6858000"/>
              <a:gd name="connsiteX389" fmla="*/ 3398355 w 7467600"/>
              <a:gd name="connsiteY389" fmla="*/ 6094603 h 6858000"/>
              <a:gd name="connsiteX390" fmla="*/ 3193941 w 7467600"/>
              <a:gd name="connsiteY390" fmla="*/ 6798775 h 6858000"/>
              <a:gd name="connsiteX391" fmla="*/ 3184140 w 7467600"/>
              <a:gd name="connsiteY391" fmla="*/ 6858000 h 6858000"/>
              <a:gd name="connsiteX392" fmla="*/ 3099978 w 7467600"/>
              <a:gd name="connsiteY392" fmla="*/ 6858000 h 6858000"/>
              <a:gd name="connsiteX393" fmla="*/ 3101556 w 7467600"/>
              <a:gd name="connsiteY393" fmla="*/ 6843337 h 6858000"/>
              <a:gd name="connsiteX394" fmla="*/ 3370162 w 7467600"/>
              <a:gd name="connsiteY394" fmla="*/ 5785550 h 6858000"/>
              <a:gd name="connsiteX395" fmla="*/ 3746477 w 7467600"/>
              <a:gd name="connsiteY395" fmla="*/ 5377889 h 6858000"/>
              <a:gd name="connsiteX396" fmla="*/ 3863399 w 7467600"/>
              <a:gd name="connsiteY396" fmla="*/ 5087257 h 6858000"/>
              <a:gd name="connsiteX397" fmla="*/ 3968712 w 7467600"/>
              <a:gd name="connsiteY397" fmla="*/ 4913989 h 6858000"/>
              <a:gd name="connsiteX398" fmla="*/ 2792390 w 7467600"/>
              <a:gd name="connsiteY398" fmla="*/ 5382974 h 6858000"/>
              <a:gd name="connsiteX399" fmla="*/ 2714982 w 7467600"/>
              <a:gd name="connsiteY399" fmla="*/ 5427051 h 6858000"/>
              <a:gd name="connsiteX400" fmla="*/ 2813361 w 7467600"/>
              <a:gd name="connsiteY400" fmla="*/ 6023912 h 6858000"/>
              <a:gd name="connsiteX401" fmla="*/ 2688430 w 7467600"/>
              <a:gd name="connsiteY401" fmla="*/ 6801564 h 6858000"/>
              <a:gd name="connsiteX402" fmla="*/ 2629626 w 7467600"/>
              <a:gd name="connsiteY402" fmla="*/ 6763394 h 6858000"/>
              <a:gd name="connsiteX403" fmla="*/ 2565328 w 7467600"/>
              <a:gd name="connsiteY403" fmla="*/ 5516399 h 6858000"/>
              <a:gd name="connsiteX404" fmla="*/ 1922999 w 7467600"/>
              <a:gd name="connsiteY404" fmla="*/ 5980343 h 6858000"/>
              <a:gd name="connsiteX405" fmla="*/ 1950261 w 7467600"/>
              <a:gd name="connsiteY405" fmla="*/ 6405858 h 6858000"/>
              <a:gd name="connsiteX406" fmla="*/ 2365554 w 7467600"/>
              <a:gd name="connsiteY406" fmla="*/ 6759107 h 6858000"/>
              <a:gd name="connsiteX407" fmla="*/ 2424142 w 7467600"/>
              <a:gd name="connsiteY407" fmla="*/ 6858000 h 6858000"/>
              <a:gd name="connsiteX408" fmla="*/ 2395994 w 7467600"/>
              <a:gd name="connsiteY408" fmla="*/ 6858000 h 6858000"/>
              <a:gd name="connsiteX409" fmla="*/ 2392863 w 7467600"/>
              <a:gd name="connsiteY409" fmla="*/ 6852964 h 6858000"/>
              <a:gd name="connsiteX410" fmla="*/ 2017589 w 7467600"/>
              <a:gd name="connsiteY410" fmla="*/ 6493982 h 6858000"/>
              <a:gd name="connsiteX411" fmla="*/ 2147336 w 7467600"/>
              <a:gd name="connsiteY411" fmla="*/ 6594052 h 6858000"/>
              <a:gd name="connsiteX412" fmla="*/ 2207047 w 7467600"/>
              <a:gd name="connsiteY412" fmla="*/ 6654540 h 6858000"/>
              <a:gd name="connsiteX413" fmla="*/ 2299106 w 7467600"/>
              <a:gd name="connsiteY413" fmla="*/ 6778931 h 6858000"/>
              <a:gd name="connsiteX414" fmla="*/ 2314430 w 7467600"/>
              <a:gd name="connsiteY414" fmla="*/ 6801144 h 6858000"/>
              <a:gd name="connsiteX415" fmla="*/ 2352406 w 7467600"/>
              <a:gd name="connsiteY415" fmla="*/ 6858000 h 6858000"/>
              <a:gd name="connsiteX416" fmla="*/ 2314492 w 7467600"/>
              <a:gd name="connsiteY416" fmla="*/ 6858000 h 6858000"/>
              <a:gd name="connsiteX417" fmla="*/ 2288095 w 7467600"/>
              <a:gd name="connsiteY417" fmla="*/ 6818030 h 6858000"/>
              <a:gd name="connsiteX418" fmla="*/ 2272768 w 7467600"/>
              <a:gd name="connsiteY418" fmla="*/ 6795822 h 6858000"/>
              <a:gd name="connsiteX419" fmla="*/ 2182715 w 7467600"/>
              <a:gd name="connsiteY419" fmla="*/ 6675071 h 6858000"/>
              <a:gd name="connsiteX420" fmla="*/ 2032061 w 7467600"/>
              <a:gd name="connsiteY420" fmla="*/ 6541380 h 6858000"/>
              <a:gd name="connsiteX421" fmla="*/ 2257220 w 7467600"/>
              <a:gd name="connsiteY421" fmla="*/ 6826257 h 6858000"/>
              <a:gd name="connsiteX422" fmla="*/ 2281324 w 7467600"/>
              <a:gd name="connsiteY422" fmla="*/ 6858000 h 6858000"/>
              <a:gd name="connsiteX423" fmla="*/ 2242860 w 7467600"/>
              <a:gd name="connsiteY423" fmla="*/ 6858000 h 6858000"/>
              <a:gd name="connsiteX424" fmla="*/ 2232818 w 7467600"/>
              <a:gd name="connsiteY424" fmla="*/ 6844926 h 6858000"/>
              <a:gd name="connsiteX425" fmla="*/ 1990172 w 7467600"/>
              <a:gd name="connsiteY425" fmla="*/ 6542121 h 6858000"/>
              <a:gd name="connsiteX426" fmla="*/ 2124090 w 7467600"/>
              <a:gd name="connsiteY426" fmla="*/ 6761017 h 6858000"/>
              <a:gd name="connsiteX427" fmla="*/ 2200380 w 7467600"/>
              <a:gd name="connsiteY427" fmla="*/ 6858000 h 6858000"/>
              <a:gd name="connsiteX428" fmla="*/ 2147507 w 7467600"/>
              <a:gd name="connsiteY428" fmla="*/ 6858000 h 6858000"/>
              <a:gd name="connsiteX429" fmla="*/ 2070668 w 7467600"/>
              <a:gd name="connsiteY429" fmla="*/ 6761520 h 6858000"/>
              <a:gd name="connsiteX430" fmla="*/ 1975142 w 7467600"/>
              <a:gd name="connsiteY430" fmla="*/ 6585570 h 6858000"/>
              <a:gd name="connsiteX431" fmla="*/ 2050035 w 7467600"/>
              <a:gd name="connsiteY431" fmla="*/ 6813345 h 6858000"/>
              <a:gd name="connsiteX432" fmla="*/ 2063025 w 7467600"/>
              <a:gd name="connsiteY432" fmla="*/ 6858000 h 6858000"/>
              <a:gd name="connsiteX433" fmla="*/ 2021675 w 7467600"/>
              <a:gd name="connsiteY433" fmla="*/ 6858000 h 6858000"/>
              <a:gd name="connsiteX434" fmla="*/ 2019308 w 7467600"/>
              <a:gd name="connsiteY434" fmla="*/ 6847118 h 6858000"/>
              <a:gd name="connsiteX435" fmla="*/ 1938835 w 7467600"/>
              <a:gd name="connsiteY435" fmla="*/ 6551160 h 6858000"/>
              <a:gd name="connsiteX436" fmla="*/ 1953230 w 7467600"/>
              <a:gd name="connsiteY436" fmla="*/ 6759699 h 6858000"/>
              <a:gd name="connsiteX437" fmla="*/ 1956763 w 7467600"/>
              <a:gd name="connsiteY437" fmla="*/ 6778191 h 6858000"/>
              <a:gd name="connsiteX438" fmla="*/ 1967925 w 7467600"/>
              <a:gd name="connsiteY438" fmla="*/ 6858000 h 6858000"/>
              <a:gd name="connsiteX439" fmla="*/ 1936622 w 7467600"/>
              <a:gd name="connsiteY439" fmla="*/ 6858000 h 6858000"/>
              <a:gd name="connsiteX440" fmla="*/ 1926261 w 7467600"/>
              <a:gd name="connsiteY440" fmla="*/ 6784064 h 6858000"/>
              <a:gd name="connsiteX441" fmla="*/ 1922724 w 7467600"/>
              <a:gd name="connsiteY441" fmla="*/ 6765577 h 6858000"/>
              <a:gd name="connsiteX442" fmla="*/ 1904650 w 7467600"/>
              <a:gd name="connsiteY442" fmla="*/ 6639616 h 6858000"/>
              <a:gd name="connsiteX443" fmla="*/ 1885273 w 7467600"/>
              <a:gd name="connsiteY443" fmla="*/ 6858000 h 6858000"/>
              <a:gd name="connsiteX444" fmla="*/ 1854363 w 7467600"/>
              <a:gd name="connsiteY444" fmla="*/ 6858000 h 6858000"/>
              <a:gd name="connsiteX445" fmla="*/ 1880391 w 7467600"/>
              <a:gd name="connsiteY445" fmla="*/ 6603796 h 6858000"/>
              <a:gd name="connsiteX446" fmla="*/ 1818273 w 7467600"/>
              <a:gd name="connsiteY446" fmla="*/ 6715729 h 6858000"/>
              <a:gd name="connsiteX447" fmla="*/ 1794691 w 7467600"/>
              <a:gd name="connsiteY447" fmla="*/ 6843239 h 6858000"/>
              <a:gd name="connsiteX448" fmla="*/ 1794914 w 7467600"/>
              <a:gd name="connsiteY448" fmla="*/ 6858000 h 6858000"/>
              <a:gd name="connsiteX449" fmla="*/ 1746128 w 7467600"/>
              <a:gd name="connsiteY449" fmla="*/ 6858000 h 6858000"/>
              <a:gd name="connsiteX450" fmla="*/ 1753934 w 7467600"/>
              <a:gd name="connsiteY450" fmla="*/ 6724796 h 6858000"/>
              <a:gd name="connsiteX451" fmla="*/ 1792053 w 7467600"/>
              <a:gd name="connsiteY451" fmla="*/ 6572396 h 6858000"/>
              <a:gd name="connsiteX452" fmla="*/ 1862248 w 7467600"/>
              <a:gd name="connsiteY452" fmla="*/ 6266397 h 6858000"/>
              <a:gd name="connsiteX453" fmla="*/ 1862250 w 7467600"/>
              <a:gd name="connsiteY453" fmla="*/ 6033531 h 6858000"/>
              <a:gd name="connsiteX454" fmla="*/ 1211999 w 7467600"/>
              <a:gd name="connsiteY454" fmla="*/ 6683610 h 6858000"/>
              <a:gd name="connsiteX455" fmla="*/ 1213266 w 7467600"/>
              <a:gd name="connsiteY455" fmla="*/ 6691947 h 6858000"/>
              <a:gd name="connsiteX456" fmla="*/ 1203370 w 7467600"/>
              <a:gd name="connsiteY456" fmla="*/ 6850676 h 6858000"/>
              <a:gd name="connsiteX457" fmla="*/ 1203671 w 7467600"/>
              <a:gd name="connsiteY457" fmla="*/ 6858000 h 6858000"/>
              <a:gd name="connsiteX458" fmla="*/ 1143180 w 7467600"/>
              <a:gd name="connsiteY458" fmla="*/ 6858000 h 6858000"/>
              <a:gd name="connsiteX459" fmla="*/ 1142176 w 7467600"/>
              <a:gd name="connsiteY459" fmla="*/ 6766045 h 6858000"/>
              <a:gd name="connsiteX460" fmla="*/ 1067484 w 7467600"/>
              <a:gd name="connsiteY460" fmla="*/ 6858000 h 6858000"/>
              <a:gd name="connsiteX461" fmla="*/ 953928 w 7467600"/>
              <a:gd name="connsiteY461" fmla="*/ 6858000 h 6858000"/>
              <a:gd name="connsiteX462" fmla="*/ 959715 w 7467600"/>
              <a:gd name="connsiteY462" fmla="*/ 6850185 h 6858000"/>
              <a:gd name="connsiteX463" fmla="*/ 1483788 w 7467600"/>
              <a:gd name="connsiteY463" fmla="*/ 6259174 h 6858000"/>
              <a:gd name="connsiteX464" fmla="*/ 1100671 w 7467600"/>
              <a:gd name="connsiteY464" fmla="*/ 6252137 h 6858000"/>
              <a:gd name="connsiteX465" fmla="*/ 1090144 w 7467600"/>
              <a:gd name="connsiteY465" fmla="*/ 6256748 h 6858000"/>
              <a:gd name="connsiteX466" fmla="*/ 1095872 w 7467600"/>
              <a:gd name="connsiteY466" fmla="*/ 6271892 h 6858000"/>
              <a:gd name="connsiteX467" fmla="*/ 262785 w 7467600"/>
              <a:gd name="connsiteY467" fmla="*/ 6845450 h 6858000"/>
              <a:gd name="connsiteX468" fmla="*/ 209968 w 7467600"/>
              <a:gd name="connsiteY468" fmla="*/ 6770713 h 6858000"/>
              <a:gd name="connsiteX469" fmla="*/ 873460 w 7467600"/>
              <a:gd name="connsiteY469" fmla="*/ 6253768 h 6858000"/>
              <a:gd name="connsiteX470" fmla="*/ 192686 w 7467600"/>
              <a:gd name="connsiteY470" fmla="*/ 5849257 h 6858000"/>
              <a:gd name="connsiteX471" fmla="*/ 4696 w 7467600"/>
              <a:gd name="connsiteY471" fmla="*/ 5697668 h 6858000"/>
              <a:gd name="connsiteX472" fmla="*/ 0 w 7467600"/>
              <a:gd name="connsiteY472" fmla="*/ 5689984 h 6858000"/>
              <a:gd name="connsiteX473" fmla="*/ 0 w 7467600"/>
              <a:gd name="connsiteY473" fmla="*/ 5513472 h 6858000"/>
              <a:gd name="connsiteX474" fmla="*/ 174101 w 7467600"/>
              <a:gd name="connsiteY474" fmla="*/ 5620277 h 6858000"/>
              <a:gd name="connsiteX475" fmla="*/ 891800 w 7467600"/>
              <a:gd name="connsiteY475" fmla="*/ 6036935 h 6858000"/>
              <a:gd name="connsiteX476" fmla="*/ 1072219 w 7467600"/>
              <a:gd name="connsiteY476" fmla="*/ 6169443 h 6858000"/>
              <a:gd name="connsiteX477" fmla="*/ 1074117 w 7467600"/>
              <a:gd name="connsiteY477" fmla="*/ 6170301 h 6858000"/>
              <a:gd name="connsiteX478" fmla="*/ 1083114 w 7467600"/>
              <a:gd name="connsiteY478" fmla="*/ 6174131 h 6858000"/>
              <a:gd name="connsiteX479" fmla="*/ 1543010 w 7467600"/>
              <a:gd name="connsiteY479" fmla="*/ 6191140 h 6858000"/>
              <a:gd name="connsiteX480" fmla="*/ 1551080 w 7467600"/>
              <a:gd name="connsiteY480" fmla="*/ 6195006 h 6858000"/>
              <a:gd name="connsiteX481" fmla="*/ 2345443 w 7467600"/>
              <a:gd name="connsiteY481" fmla="*/ 5549882 h 6858000"/>
              <a:gd name="connsiteX482" fmla="*/ 1721499 w 7467600"/>
              <a:gd name="connsiteY482" fmla="*/ 5599969 h 6858000"/>
              <a:gd name="connsiteX483" fmla="*/ 767716 w 7467600"/>
              <a:gd name="connsiteY483" fmla="*/ 5472768 h 6858000"/>
              <a:gd name="connsiteX484" fmla="*/ 722147 w 7467600"/>
              <a:gd name="connsiteY484" fmla="*/ 5393091 h 6858000"/>
              <a:gd name="connsiteX485" fmla="*/ 1485552 w 7467600"/>
              <a:gd name="connsiteY485" fmla="*/ 5313202 h 6858000"/>
              <a:gd name="connsiteX486" fmla="*/ 2143004 w 7467600"/>
              <a:gd name="connsiteY486" fmla="*/ 5402420 h 6858000"/>
              <a:gd name="connsiteX487" fmla="*/ 1933391 w 7467600"/>
              <a:gd name="connsiteY487" fmla="*/ 5156971 h 6858000"/>
              <a:gd name="connsiteX488" fmla="*/ 1827118 w 7467600"/>
              <a:gd name="connsiteY488" fmla="*/ 4968410 h 6858000"/>
              <a:gd name="connsiteX489" fmla="*/ 1837349 w 7467600"/>
              <a:gd name="connsiteY489" fmla="*/ 4956357 h 6858000"/>
              <a:gd name="connsiteX490" fmla="*/ 2162835 w 7467600"/>
              <a:gd name="connsiteY490" fmla="*/ 5187853 h 6858000"/>
              <a:gd name="connsiteX491" fmla="*/ 2257167 w 7467600"/>
              <a:gd name="connsiteY491" fmla="*/ 5462123 h 6858000"/>
              <a:gd name="connsiteX492" fmla="*/ 2261598 w 7467600"/>
              <a:gd name="connsiteY492" fmla="*/ 5467998 h 6858000"/>
              <a:gd name="connsiteX493" fmla="*/ 2437177 w 7467600"/>
              <a:gd name="connsiteY493" fmla="*/ 5479608 h 6858000"/>
              <a:gd name="connsiteX494" fmla="*/ 2445247 w 7467600"/>
              <a:gd name="connsiteY494" fmla="*/ 5483476 h 6858000"/>
              <a:gd name="connsiteX495" fmla="*/ 2743626 w 7467600"/>
              <a:gd name="connsiteY495" fmla="*/ 5304819 h 6858000"/>
              <a:gd name="connsiteX496" fmla="*/ 3048102 w 7467600"/>
              <a:gd name="connsiteY496" fmla="*/ 5150595 h 6858000"/>
              <a:gd name="connsiteX497" fmla="*/ 1799414 w 7467600"/>
              <a:gd name="connsiteY497" fmla="*/ 4694732 h 6858000"/>
              <a:gd name="connsiteX498" fmla="*/ 1771735 w 7467600"/>
              <a:gd name="connsiteY498" fmla="*/ 4619929 h 6858000"/>
              <a:gd name="connsiteX499" fmla="*/ 3104273 w 7467600"/>
              <a:gd name="connsiteY499" fmla="*/ 5076159 h 6858000"/>
              <a:gd name="connsiteX500" fmla="*/ 3113245 w 7467600"/>
              <a:gd name="connsiteY500" fmla="*/ 5090705 h 6858000"/>
              <a:gd name="connsiteX501" fmla="*/ 3126294 w 7467600"/>
              <a:gd name="connsiteY501" fmla="*/ 5114400 h 6858000"/>
              <a:gd name="connsiteX502" fmla="*/ 3937433 w 7467600"/>
              <a:gd name="connsiteY502" fmla="*/ 4830473 h 6858000"/>
              <a:gd name="connsiteX503" fmla="*/ 3590475 w 7467600"/>
              <a:gd name="connsiteY503" fmla="*/ 4597974 h 6858000"/>
              <a:gd name="connsiteX504" fmla="*/ 3100264 w 7467600"/>
              <a:gd name="connsiteY504" fmla="*/ 4579845 h 6858000"/>
              <a:gd name="connsiteX505" fmla="*/ 2183576 w 7467600"/>
              <a:gd name="connsiteY505" fmla="*/ 4227150 h 6858000"/>
              <a:gd name="connsiteX506" fmla="*/ 2151029 w 7467600"/>
              <a:gd name="connsiteY506" fmla="*/ 4146947 h 6858000"/>
              <a:gd name="connsiteX507" fmla="*/ 3563434 w 7467600"/>
              <a:gd name="connsiteY507" fmla="*/ 4469115 h 6858000"/>
              <a:gd name="connsiteX508" fmla="*/ 3177952 w 7467600"/>
              <a:gd name="connsiteY508" fmla="*/ 3657386 h 6858000"/>
              <a:gd name="connsiteX509" fmla="*/ 3189263 w 7467600"/>
              <a:gd name="connsiteY509" fmla="*/ 3625726 h 6858000"/>
              <a:gd name="connsiteX510" fmla="*/ 3560912 w 7467600"/>
              <a:gd name="connsiteY510" fmla="*/ 4079863 h 6858000"/>
              <a:gd name="connsiteX511" fmla="*/ 3626636 w 7467600"/>
              <a:gd name="connsiteY511" fmla="*/ 4512230 h 6858000"/>
              <a:gd name="connsiteX512" fmla="*/ 3653088 w 7467600"/>
              <a:gd name="connsiteY512" fmla="*/ 4521417 h 6858000"/>
              <a:gd name="connsiteX513" fmla="*/ 3988128 w 7467600"/>
              <a:gd name="connsiteY513" fmla="*/ 4817267 h 6858000"/>
              <a:gd name="connsiteX514" fmla="*/ 4830582 w 7467600"/>
              <a:gd name="connsiteY514" fmla="*/ 4676000 h 6858000"/>
              <a:gd name="connsiteX515" fmla="*/ 4830100 w 7467600"/>
              <a:gd name="connsiteY515" fmla="*/ 4675554 h 6858000"/>
              <a:gd name="connsiteX516" fmla="*/ 4036318 w 7467600"/>
              <a:gd name="connsiteY516" fmla="*/ 4147013 h 6858000"/>
              <a:gd name="connsiteX517" fmla="*/ 3432098 w 7467600"/>
              <a:gd name="connsiteY517" fmla="*/ 3537312 h 6858000"/>
              <a:gd name="connsiteX518" fmla="*/ 3446761 w 7467600"/>
              <a:gd name="connsiteY518" fmla="*/ 3461278 h 6858000"/>
              <a:gd name="connsiteX519" fmla="*/ 4419733 w 7467600"/>
              <a:gd name="connsiteY519" fmla="*/ 3963555 h 6858000"/>
              <a:gd name="connsiteX520" fmla="*/ 4781371 w 7467600"/>
              <a:gd name="connsiteY520" fmla="*/ 4458604 h 6858000"/>
              <a:gd name="connsiteX521" fmla="*/ 4780440 w 7467600"/>
              <a:gd name="connsiteY521" fmla="*/ 4470290 h 6858000"/>
              <a:gd name="connsiteX522" fmla="*/ 4898954 w 7467600"/>
              <a:gd name="connsiteY522" fmla="*/ 4662092 h 6858000"/>
              <a:gd name="connsiteX523" fmla="*/ 4900699 w 7467600"/>
              <a:gd name="connsiteY523" fmla="*/ 4670867 h 6858000"/>
              <a:gd name="connsiteX524" fmla="*/ 5714511 w 7467600"/>
              <a:gd name="connsiteY524" fmla="*/ 4663483 h 6858000"/>
              <a:gd name="connsiteX525" fmla="*/ 5464793 w 7467600"/>
              <a:gd name="connsiteY525" fmla="*/ 4393556 h 6858000"/>
              <a:gd name="connsiteX526" fmla="*/ 5461897 w 7467600"/>
              <a:gd name="connsiteY526" fmla="*/ 4390879 h 6858000"/>
              <a:gd name="connsiteX527" fmla="*/ 4294126 w 7467600"/>
              <a:gd name="connsiteY527" fmla="*/ 3303048 h 6858000"/>
              <a:gd name="connsiteX528" fmla="*/ 4305321 w 7467600"/>
              <a:gd name="connsiteY528" fmla="*/ 3256953 h 6858000"/>
              <a:gd name="connsiteX529" fmla="*/ 4949299 w 7467600"/>
              <a:gd name="connsiteY529" fmla="*/ 3766336 h 6858000"/>
              <a:gd name="connsiteX530" fmla="*/ 5291452 w 7467600"/>
              <a:gd name="connsiteY530" fmla="*/ 4076801 h 6858000"/>
              <a:gd name="connsiteX531" fmla="*/ 5434998 w 7467600"/>
              <a:gd name="connsiteY531" fmla="*/ 4254100 h 6858000"/>
              <a:gd name="connsiteX532" fmla="*/ 5351015 w 7467600"/>
              <a:gd name="connsiteY532" fmla="*/ 3760989 h 6858000"/>
              <a:gd name="connsiteX533" fmla="*/ 5413780 w 7467600"/>
              <a:gd name="connsiteY533" fmla="*/ 2966265 h 6858000"/>
              <a:gd name="connsiteX534" fmla="*/ 5425627 w 7467600"/>
              <a:gd name="connsiteY534" fmla="*/ 2954192 h 6858000"/>
              <a:gd name="connsiteX535" fmla="*/ 6604735 w 7467600"/>
              <a:gd name="connsiteY535" fmla="*/ 2041381 h 6858000"/>
              <a:gd name="connsiteX536" fmla="*/ 7204487 w 7467600"/>
              <a:gd name="connsiteY536" fmla="*/ 2742112 h 6858000"/>
              <a:gd name="connsiteX537" fmla="*/ 7131592 w 7467600"/>
              <a:gd name="connsiteY537" fmla="*/ 2672096 h 6858000"/>
              <a:gd name="connsiteX538" fmla="*/ 6996344 w 7467600"/>
              <a:gd name="connsiteY538" fmla="*/ 2518310 h 6858000"/>
              <a:gd name="connsiteX539" fmla="*/ 6735495 w 7467600"/>
              <a:gd name="connsiteY539" fmla="*/ 2196890 h 6858000"/>
              <a:gd name="connsiteX540" fmla="*/ 6721901 w 7467600"/>
              <a:gd name="connsiteY540" fmla="*/ 2179274 h 6858000"/>
              <a:gd name="connsiteX541" fmla="*/ 6604735 w 7467600"/>
              <a:gd name="connsiteY541" fmla="*/ 2041381 h 6858000"/>
              <a:gd name="connsiteX542" fmla="*/ 6591670 w 7467600"/>
              <a:gd name="connsiteY542" fmla="*/ 1988277 h 6858000"/>
              <a:gd name="connsiteX543" fmla="*/ 6747349 w 7467600"/>
              <a:gd name="connsiteY543" fmla="*/ 2160069 h 6858000"/>
              <a:gd name="connsiteX544" fmla="*/ 6760943 w 7467600"/>
              <a:gd name="connsiteY544" fmla="*/ 2177686 h 6858000"/>
              <a:gd name="connsiteX545" fmla="*/ 7021065 w 7467600"/>
              <a:gd name="connsiteY545" fmla="*/ 2498102 h 6858000"/>
              <a:gd name="connsiteX546" fmla="*/ 7155223 w 7467600"/>
              <a:gd name="connsiteY546" fmla="*/ 2650386 h 6858000"/>
              <a:gd name="connsiteX547" fmla="*/ 7203167 w 7467600"/>
              <a:gd name="connsiteY547" fmla="*/ 2697288 h 6858000"/>
              <a:gd name="connsiteX548" fmla="*/ 6937703 w 7467600"/>
              <a:gd name="connsiteY548" fmla="*/ 2321981 h 6858000"/>
              <a:gd name="connsiteX549" fmla="*/ 6591670 w 7467600"/>
              <a:gd name="connsiteY549" fmla="*/ 1988277 h 6858000"/>
              <a:gd name="connsiteX550" fmla="*/ 5798671 w 7467600"/>
              <a:gd name="connsiteY550" fmla="*/ 1981601 h 6858000"/>
              <a:gd name="connsiteX551" fmla="*/ 5754709 w 7467600"/>
              <a:gd name="connsiteY551" fmla="*/ 2071454 h 6858000"/>
              <a:gd name="connsiteX552" fmla="*/ 5763044 w 7467600"/>
              <a:gd name="connsiteY552" fmla="*/ 2842206 h 6858000"/>
              <a:gd name="connsiteX553" fmla="*/ 5764974 w 7467600"/>
              <a:gd name="connsiteY553" fmla="*/ 2799609 h 6858000"/>
              <a:gd name="connsiteX554" fmla="*/ 5767665 w 7467600"/>
              <a:gd name="connsiteY554" fmla="*/ 2666409 h 6858000"/>
              <a:gd name="connsiteX555" fmla="*/ 5763055 w 7467600"/>
              <a:gd name="connsiteY555" fmla="*/ 2579705 h 6858000"/>
              <a:gd name="connsiteX556" fmla="*/ 5758079 w 7467600"/>
              <a:gd name="connsiteY556" fmla="*/ 2492508 h 6858000"/>
              <a:gd name="connsiteX557" fmla="*/ 5779325 w 7467600"/>
              <a:gd name="connsiteY557" fmla="*/ 2197069 h 6858000"/>
              <a:gd name="connsiteX558" fmla="*/ 5798671 w 7467600"/>
              <a:gd name="connsiteY558" fmla="*/ 1981601 h 6858000"/>
              <a:gd name="connsiteX559" fmla="*/ 5829202 w 7467600"/>
              <a:gd name="connsiteY559" fmla="*/ 1971679 h 6858000"/>
              <a:gd name="connsiteX560" fmla="*/ 5809558 w 7467600"/>
              <a:gd name="connsiteY560" fmla="*/ 2198043 h 6858000"/>
              <a:gd name="connsiteX561" fmla="*/ 5788653 w 7467600"/>
              <a:gd name="connsiteY561" fmla="*/ 2489430 h 6858000"/>
              <a:gd name="connsiteX562" fmla="*/ 5793439 w 7467600"/>
              <a:gd name="connsiteY562" fmla="*/ 2575235 h 6858000"/>
              <a:gd name="connsiteX563" fmla="*/ 5796837 w 7467600"/>
              <a:gd name="connsiteY563" fmla="*/ 2637633 h 6858000"/>
              <a:gd name="connsiteX564" fmla="*/ 5818614 w 7467600"/>
              <a:gd name="connsiteY564" fmla="*/ 2473055 h 6858000"/>
              <a:gd name="connsiteX565" fmla="*/ 5829202 w 7467600"/>
              <a:gd name="connsiteY565" fmla="*/ 1971679 h 6858000"/>
              <a:gd name="connsiteX566" fmla="*/ 5911389 w 7467600"/>
              <a:gd name="connsiteY566" fmla="*/ 1898371 h 6858000"/>
              <a:gd name="connsiteX567" fmla="*/ 6237627 w 7467600"/>
              <a:gd name="connsiteY567" fmla="*/ 2231921 h 6858000"/>
              <a:gd name="connsiteX568" fmla="*/ 5911389 w 7467600"/>
              <a:gd name="connsiteY568" fmla="*/ 1898371 h 6858000"/>
              <a:gd name="connsiteX569" fmla="*/ 6944437 w 7467600"/>
              <a:gd name="connsiteY569" fmla="*/ 1575402 h 6858000"/>
              <a:gd name="connsiteX570" fmla="*/ 6304730 w 7467600"/>
              <a:gd name="connsiteY570" fmla="*/ 1766654 h 6858000"/>
              <a:gd name="connsiteX571" fmla="*/ 6944437 w 7467600"/>
              <a:gd name="connsiteY571" fmla="*/ 1575402 h 6858000"/>
              <a:gd name="connsiteX572" fmla="*/ 7019523 w 7467600"/>
              <a:gd name="connsiteY572" fmla="*/ 1519450 h 6858000"/>
              <a:gd name="connsiteX573" fmla="*/ 6298091 w 7467600"/>
              <a:gd name="connsiteY573" fmla="*/ 1737122 h 6858000"/>
              <a:gd name="connsiteX574" fmla="*/ 7019523 w 7467600"/>
              <a:gd name="connsiteY574" fmla="*/ 1519450 h 6858000"/>
              <a:gd name="connsiteX575" fmla="*/ 2399523 w 7467600"/>
              <a:gd name="connsiteY575" fmla="*/ 1428234 h 6858000"/>
              <a:gd name="connsiteX576" fmla="*/ 2224982 w 7467600"/>
              <a:gd name="connsiteY576" fmla="*/ 1826201 h 6858000"/>
              <a:gd name="connsiteX577" fmla="*/ 2096099 w 7467600"/>
              <a:gd name="connsiteY577" fmla="*/ 2345900 h 6858000"/>
              <a:gd name="connsiteX578" fmla="*/ 2283317 w 7467600"/>
              <a:gd name="connsiteY578" fmla="*/ 1796925 h 6858000"/>
              <a:gd name="connsiteX579" fmla="*/ 2399523 w 7467600"/>
              <a:gd name="connsiteY579" fmla="*/ 1428234 h 6858000"/>
              <a:gd name="connsiteX580" fmla="*/ 2448558 w 7467600"/>
              <a:gd name="connsiteY580" fmla="*/ 1373435 h 6858000"/>
              <a:gd name="connsiteX581" fmla="*/ 2312521 w 7467600"/>
              <a:gd name="connsiteY581" fmla="*/ 1806140 h 6858000"/>
              <a:gd name="connsiteX582" fmla="*/ 2127533 w 7467600"/>
              <a:gd name="connsiteY582" fmla="*/ 2348380 h 6858000"/>
              <a:gd name="connsiteX583" fmla="*/ 2358080 w 7467600"/>
              <a:gd name="connsiteY583" fmla="*/ 1866134 h 6858000"/>
              <a:gd name="connsiteX584" fmla="*/ 2407436 w 7467600"/>
              <a:gd name="connsiteY584" fmla="*/ 1651070 h 6858000"/>
              <a:gd name="connsiteX585" fmla="*/ 2448558 w 7467600"/>
              <a:gd name="connsiteY585" fmla="*/ 1373435 h 6858000"/>
              <a:gd name="connsiteX586" fmla="*/ 278707 w 7467600"/>
              <a:gd name="connsiteY586" fmla="*/ 1352270 h 6858000"/>
              <a:gd name="connsiteX587" fmla="*/ 321570 w 7467600"/>
              <a:gd name="connsiteY587" fmla="*/ 1861610 h 6858000"/>
              <a:gd name="connsiteX588" fmla="*/ 294281 w 7467600"/>
              <a:gd name="connsiteY588" fmla="*/ 1440658 h 6858000"/>
              <a:gd name="connsiteX589" fmla="*/ 278707 w 7467600"/>
              <a:gd name="connsiteY589" fmla="*/ 1352270 h 6858000"/>
              <a:gd name="connsiteX590" fmla="*/ 1423821 w 7467600"/>
              <a:gd name="connsiteY590" fmla="*/ 1351958 h 6858000"/>
              <a:gd name="connsiteX591" fmla="*/ 1638521 w 7467600"/>
              <a:gd name="connsiteY591" fmla="*/ 1908470 h 6858000"/>
              <a:gd name="connsiteX592" fmla="*/ 1754199 w 7467600"/>
              <a:gd name="connsiteY592" fmla="*/ 2149284 h 6858000"/>
              <a:gd name="connsiteX593" fmla="*/ 1908359 w 7467600"/>
              <a:gd name="connsiteY593" fmla="*/ 2364988 h 6858000"/>
              <a:gd name="connsiteX594" fmla="*/ 1647661 w 7467600"/>
              <a:gd name="connsiteY594" fmla="*/ 1825945 h 6858000"/>
              <a:gd name="connsiteX595" fmla="*/ 1423821 w 7467600"/>
              <a:gd name="connsiteY595" fmla="*/ 1351958 h 6858000"/>
              <a:gd name="connsiteX596" fmla="*/ 1431890 w 7467600"/>
              <a:gd name="connsiteY596" fmla="*/ 1306475 h 6858000"/>
              <a:gd name="connsiteX597" fmla="*/ 1507597 w 7467600"/>
              <a:gd name="connsiteY597" fmla="*/ 1446132 h 6858000"/>
              <a:gd name="connsiteX598" fmla="*/ 1674586 w 7467600"/>
              <a:gd name="connsiteY598" fmla="*/ 1813832 h 6858000"/>
              <a:gd name="connsiteX599" fmla="*/ 1815950 w 7467600"/>
              <a:gd name="connsiteY599" fmla="*/ 2128564 h 6858000"/>
              <a:gd name="connsiteX600" fmla="*/ 1984242 w 7467600"/>
              <a:gd name="connsiteY600" fmla="*/ 2430829 h 6858000"/>
              <a:gd name="connsiteX601" fmla="*/ 2014023 w 7467600"/>
              <a:gd name="connsiteY601" fmla="*/ 2450995 h 6858000"/>
              <a:gd name="connsiteX602" fmla="*/ 1747337 w 7467600"/>
              <a:gd name="connsiteY602" fmla="*/ 1855264 h 6858000"/>
              <a:gd name="connsiteX603" fmla="*/ 1533749 w 7467600"/>
              <a:gd name="connsiteY603" fmla="*/ 1478656 h 6858000"/>
              <a:gd name="connsiteX604" fmla="*/ 1431890 w 7467600"/>
              <a:gd name="connsiteY604" fmla="*/ 1306475 h 6858000"/>
              <a:gd name="connsiteX605" fmla="*/ 5052692 w 7467600"/>
              <a:gd name="connsiteY605" fmla="*/ 1292994 h 6858000"/>
              <a:gd name="connsiteX606" fmla="*/ 5200661 w 7467600"/>
              <a:gd name="connsiteY606" fmla="*/ 1635186 h 6858000"/>
              <a:gd name="connsiteX607" fmla="*/ 5297138 w 7467600"/>
              <a:gd name="connsiteY607" fmla="*/ 1906351 h 6858000"/>
              <a:gd name="connsiteX608" fmla="*/ 5052692 w 7467600"/>
              <a:gd name="connsiteY608" fmla="*/ 1292994 h 6858000"/>
              <a:gd name="connsiteX609" fmla="*/ 5009948 w 7467600"/>
              <a:gd name="connsiteY609" fmla="*/ 1273619 h 6858000"/>
              <a:gd name="connsiteX610" fmla="*/ 5121777 w 7467600"/>
              <a:gd name="connsiteY610" fmla="*/ 1654213 h 6858000"/>
              <a:gd name="connsiteX611" fmla="*/ 5293545 w 7467600"/>
              <a:gd name="connsiteY611" fmla="*/ 2072247 h 6858000"/>
              <a:gd name="connsiteX612" fmla="*/ 5294042 w 7467600"/>
              <a:gd name="connsiteY612" fmla="*/ 2065019 h 6858000"/>
              <a:gd name="connsiteX613" fmla="*/ 5171936 w 7467600"/>
              <a:gd name="connsiteY613" fmla="*/ 1647613 h 6858000"/>
              <a:gd name="connsiteX614" fmla="*/ 5009948 w 7467600"/>
              <a:gd name="connsiteY614" fmla="*/ 1273619 h 6858000"/>
              <a:gd name="connsiteX615" fmla="*/ 655236 w 7467600"/>
              <a:gd name="connsiteY615" fmla="*/ 1268632 h 6858000"/>
              <a:gd name="connsiteX616" fmla="*/ 839521 w 7467600"/>
              <a:gd name="connsiteY616" fmla="*/ 1685315 h 6858000"/>
              <a:gd name="connsiteX617" fmla="*/ 1109416 w 7467600"/>
              <a:gd name="connsiteY617" fmla="*/ 2061663 h 6858000"/>
              <a:gd name="connsiteX618" fmla="*/ 1298300 w 7467600"/>
              <a:gd name="connsiteY618" fmla="*/ 2247742 h 6858000"/>
              <a:gd name="connsiteX619" fmla="*/ 1125871 w 7467600"/>
              <a:gd name="connsiteY619" fmla="*/ 1989513 h 6858000"/>
              <a:gd name="connsiteX620" fmla="*/ 981574 w 7467600"/>
              <a:gd name="connsiteY620" fmla="*/ 1783157 h 6858000"/>
              <a:gd name="connsiteX621" fmla="*/ 922198 w 7467600"/>
              <a:gd name="connsiteY621" fmla="*/ 1677437 h 6858000"/>
              <a:gd name="connsiteX622" fmla="*/ 869293 w 7467600"/>
              <a:gd name="connsiteY622" fmla="*/ 1583214 h 6858000"/>
              <a:gd name="connsiteX623" fmla="*/ 751431 w 7467600"/>
              <a:gd name="connsiteY623" fmla="*/ 1405731 h 6858000"/>
              <a:gd name="connsiteX624" fmla="*/ 655236 w 7467600"/>
              <a:gd name="connsiteY624" fmla="*/ 1268632 h 6858000"/>
              <a:gd name="connsiteX625" fmla="*/ 6516292 w 7467600"/>
              <a:gd name="connsiteY625" fmla="*/ 1263064 h 6858000"/>
              <a:gd name="connsiteX626" fmla="*/ 5736320 w 7467600"/>
              <a:gd name="connsiteY626" fmla="*/ 1501803 h 6858000"/>
              <a:gd name="connsiteX627" fmla="*/ 6516292 w 7467600"/>
              <a:gd name="connsiteY627" fmla="*/ 1263064 h 6858000"/>
              <a:gd name="connsiteX628" fmla="*/ 291466 w 7467600"/>
              <a:gd name="connsiteY628" fmla="*/ 1250369 h 6858000"/>
              <a:gd name="connsiteX629" fmla="*/ 323180 w 7467600"/>
              <a:gd name="connsiteY629" fmla="*/ 1435283 h 6858000"/>
              <a:gd name="connsiteX630" fmla="*/ 349381 w 7467600"/>
              <a:gd name="connsiteY630" fmla="*/ 1875041 h 6858000"/>
              <a:gd name="connsiteX631" fmla="*/ 374363 w 7467600"/>
              <a:gd name="connsiteY631" fmla="*/ 1506494 h 6858000"/>
              <a:gd name="connsiteX632" fmla="*/ 302168 w 7467600"/>
              <a:gd name="connsiteY632" fmla="*/ 1274495 h 6858000"/>
              <a:gd name="connsiteX633" fmla="*/ 291466 w 7467600"/>
              <a:gd name="connsiteY633" fmla="*/ 1250369 h 6858000"/>
              <a:gd name="connsiteX634" fmla="*/ 678222 w 7467600"/>
              <a:gd name="connsiteY634" fmla="*/ 1248670 h 6858000"/>
              <a:gd name="connsiteX635" fmla="*/ 775536 w 7467600"/>
              <a:gd name="connsiteY635" fmla="*/ 1388015 h 6858000"/>
              <a:gd name="connsiteX636" fmla="*/ 894529 w 7467600"/>
              <a:gd name="connsiteY636" fmla="*/ 1567739 h 6858000"/>
              <a:gd name="connsiteX637" fmla="*/ 948000 w 7467600"/>
              <a:gd name="connsiteY637" fmla="*/ 1663088 h 6858000"/>
              <a:gd name="connsiteX638" fmla="*/ 1006812 w 7467600"/>
              <a:gd name="connsiteY638" fmla="*/ 1767683 h 6858000"/>
              <a:gd name="connsiteX639" fmla="*/ 1149133 w 7467600"/>
              <a:gd name="connsiteY639" fmla="*/ 1971513 h 6858000"/>
              <a:gd name="connsiteX640" fmla="*/ 1333952 w 7467600"/>
              <a:gd name="connsiteY640" fmla="*/ 2251620 h 6858000"/>
              <a:gd name="connsiteX641" fmla="*/ 1337329 w 7467600"/>
              <a:gd name="connsiteY641" fmla="*/ 2258350 h 6858000"/>
              <a:gd name="connsiteX642" fmla="*/ 1014726 w 7467600"/>
              <a:gd name="connsiteY642" fmla="*/ 1615556 h 6858000"/>
              <a:gd name="connsiteX643" fmla="*/ 678222 w 7467600"/>
              <a:gd name="connsiteY643" fmla="*/ 1248670 h 6858000"/>
              <a:gd name="connsiteX644" fmla="*/ 6691602 w 7467600"/>
              <a:gd name="connsiteY644" fmla="*/ 1140573 h 6858000"/>
              <a:gd name="connsiteX645" fmla="*/ 6571100 w 7467600"/>
              <a:gd name="connsiteY645" fmla="*/ 1183662 h 6858000"/>
              <a:gd name="connsiteX646" fmla="*/ 6241687 w 7467600"/>
              <a:gd name="connsiteY646" fmla="*/ 1257600 h 6858000"/>
              <a:gd name="connsiteX647" fmla="*/ 5693009 w 7467600"/>
              <a:gd name="connsiteY647" fmla="*/ 1478256 h 6858000"/>
              <a:gd name="connsiteX648" fmla="*/ 6548420 w 7467600"/>
              <a:gd name="connsiteY648" fmla="*/ 1214599 h 6858000"/>
              <a:gd name="connsiteX649" fmla="*/ 6605473 w 7467600"/>
              <a:gd name="connsiteY649" fmla="*/ 1184686 h 6858000"/>
              <a:gd name="connsiteX650" fmla="*/ 6691602 w 7467600"/>
              <a:gd name="connsiteY650" fmla="*/ 1140573 h 6858000"/>
              <a:gd name="connsiteX651" fmla="*/ 4002475 w 7467600"/>
              <a:gd name="connsiteY651" fmla="*/ 1037802 h 6858000"/>
              <a:gd name="connsiteX652" fmla="*/ 4000324 w 7467600"/>
              <a:gd name="connsiteY652" fmla="*/ 1039362 h 6858000"/>
              <a:gd name="connsiteX653" fmla="*/ 4002862 w 7467600"/>
              <a:gd name="connsiteY653" fmla="*/ 1042866 h 6858000"/>
              <a:gd name="connsiteX654" fmla="*/ 4002475 w 7467600"/>
              <a:gd name="connsiteY654" fmla="*/ 1037802 h 6858000"/>
              <a:gd name="connsiteX655" fmla="*/ 506322 w 7467600"/>
              <a:gd name="connsiteY655" fmla="*/ 1020997 h 6858000"/>
              <a:gd name="connsiteX656" fmla="*/ 533068 w 7467600"/>
              <a:gd name="connsiteY656" fmla="*/ 1029409 h 6858000"/>
              <a:gd name="connsiteX657" fmla="*/ 1232525 w 7467600"/>
              <a:gd name="connsiteY657" fmla="*/ 1804675 h 6858000"/>
              <a:gd name="connsiteX658" fmla="*/ 1388858 w 7467600"/>
              <a:gd name="connsiteY658" fmla="*/ 2368011 h 6858000"/>
              <a:gd name="connsiteX659" fmla="*/ 1384098 w 7467600"/>
              <a:gd name="connsiteY659" fmla="*/ 2378125 h 6858000"/>
              <a:gd name="connsiteX660" fmla="*/ 1425393 w 7467600"/>
              <a:gd name="connsiteY660" fmla="*/ 2589124 h 6858000"/>
              <a:gd name="connsiteX661" fmla="*/ 1424001 w 7467600"/>
              <a:gd name="connsiteY661" fmla="*/ 2597541 h 6858000"/>
              <a:gd name="connsiteX662" fmla="*/ 2152729 w 7467600"/>
              <a:gd name="connsiteY662" fmla="*/ 2864487 h 6858000"/>
              <a:gd name="connsiteX663" fmla="*/ 2020609 w 7467600"/>
              <a:gd name="connsiteY663" fmla="*/ 2539671 h 6858000"/>
              <a:gd name="connsiteX664" fmla="*/ 2018920 w 7467600"/>
              <a:gd name="connsiteY664" fmla="*/ 2536309 h 6858000"/>
              <a:gd name="connsiteX665" fmla="*/ 1342441 w 7467600"/>
              <a:gd name="connsiteY665" fmla="*/ 1173017 h 6858000"/>
              <a:gd name="connsiteX666" fmla="*/ 1367925 w 7467600"/>
              <a:gd name="connsiteY666" fmla="*/ 1135648 h 6858000"/>
              <a:gd name="connsiteX667" fmla="*/ 1771401 w 7467600"/>
              <a:gd name="connsiteY667" fmla="*/ 1806673 h 6858000"/>
              <a:gd name="connsiteX668" fmla="*/ 1972385 w 7467600"/>
              <a:gd name="connsiteY668" fmla="*/ 2198735 h 6858000"/>
              <a:gd name="connsiteX669" fmla="*/ 2040892 w 7467600"/>
              <a:gd name="connsiteY669" fmla="*/ 2405205 h 6858000"/>
              <a:gd name="connsiteX670" fmla="*/ 2131689 w 7467600"/>
              <a:gd name="connsiteY670" fmla="*/ 1936926 h 6858000"/>
              <a:gd name="connsiteX671" fmla="*/ 2454820 w 7467600"/>
              <a:gd name="connsiteY671" fmla="*/ 1248808 h 6858000"/>
              <a:gd name="connsiteX672" fmla="*/ 2492512 w 7467600"/>
              <a:gd name="connsiteY672" fmla="*/ 1302920 h 6858000"/>
              <a:gd name="connsiteX673" fmla="*/ 2081216 w 7467600"/>
              <a:gd name="connsiteY673" fmla="*/ 2527513 h 6858000"/>
              <a:gd name="connsiteX674" fmla="*/ 2081211 w 7467600"/>
              <a:gd name="connsiteY674" fmla="*/ 2528916 h 6858000"/>
              <a:gd name="connsiteX675" fmla="*/ 2199067 w 7467600"/>
              <a:gd name="connsiteY675" fmla="*/ 2884061 h 6858000"/>
              <a:gd name="connsiteX676" fmla="*/ 3192586 w 7467600"/>
              <a:gd name="connsiteY676" fmla="*/ 3411496 h 6858000"/>
              <a:gd name="connsiteX677" fmla="*/ 3182620 w 7467600"/>
              <a:gd name="connsiteY677" fmla="*/ 3483279 h 6858000"/>
              <a:gd name="connsiteX678" fmla="*/ 2435119 w 7467600"/>
              <a:gd name="connsiteY678" fmla="*/ 3080173 h 6858000"/>
              <a:gd name="connsiteX679" fmla="*/ 2410152 w 7467600"/>
              <a:gd name="connsiteY679" fmla="*/ 3063751 h 6858000"/>
              <a:gd name="connsiteX680" fmla="*/ 2408099 w 7467600"/>
              <a:gd name="connsiteY680" fmla="*/ 3064403 h 6858000"/>
              <a:gd name="connsiteX681" fmla="*/ 2407218 w 7467600"/>
              <a:gd name="connsiteY681" fmla="*/ 3070324 h 6858000"/>
              <a:gd name="connsiteX682" fmla="*/ 2380138 w 7467600"/>
              <a:gd name="connsiteY682" fmla="*/ 3099341 h 6858000"/>
              <a:gd name="connsiteX683" fmla="*/ 1765923 w 7467600"/>
              <a:gd name="connsiteY683" fmla="*/ 3581043 h 6858000"/>
              <a:gd name="connsiteX684" fmla="*/ 1702258 w 7467600"/>
              <a:gd name="connsiteY684" fmla="*/ 3612286 h 6858000"/>
              <a:gd name="connsiteX685" fmla="*/ 1538370 w 7467600"/>
              <a:gd name="connsiteY685" fmla="*/ 3811804 h 6858000"/>
              <a:gd name="connsiteX686" fmla="*/ 542867 w 7467600"/>
              <a:gd name="connsiteY686" fmla="*/ 4944092 h 6858000"/>
              <a:gd name="connsiteX687" fmla="*/ 515800 w 7467600"/>
              <a:gd name="connsiteY687" fmla="*/ 4862180 h 6858000"/>
              <a:gd name="connsiteX688" fmla="*/ 909145 w 7467600"/>
              <a:gd name="connsiteY688" fmla="*/ 4199225 h 6858000"/>
              <a:gd name="connsiteX689" fmla="*/ 1214067 w 7467600"/>
              <a:gd name="connsiteY689" fmla="*/ 3908561 h 6858000"/>
              <a:gd name="connsiteX690" fmla="*/ 640967 w 7467600"/>
              <a:gd name="connsiteY690" fmla="*/ 4105601 h 6858000"/>
              <a:gd name="connsiteX691" fmla="*/ 112563 w 7467600"/>
              <a:gd name="connsiteY691" fmla="*/ 4396952 h 6858000"/>
              <a:gd name="connsiteX692" fmla="*/ 0 w 7467600"/>
              <a:gd name="connsiteY692" fmla="*/ 4466006 h 6858000"/>
              <a:gd name="connsiteX693" fmla="*/ 0 w 7467600"/>
              <a:gd name="connsiteY693" fmla="*/ 4233763 h 6858000"/>
              <a:gd name="connsiteX694" fmla="*/ 36881 w 7467600"/>
              <a:gd name="connsiteY694" fmla="*/ 4200118 h 6858000"/>
              <a:gd name="connsiteX695" fmla="*/ 910534 w 7467600"/>
              <a:gd name="connsiteY695" fmla="*/ 3629753 h 6858000"/>
              <a:gd name="connsiteX696" fmla="*/ 1578717 w 7467600"/>
              <a:gd name="connsiteY696" fmla="*/ 3575982 h 6858000"/>
              <a:gd name="connsiteX697" fmla="*/ 2338780 w 7467600"/>
              <a:gd name="connsiteY697" fmla="*/ 3033725 h 6858000"/>
              <a:gd name="connsiteX698" fmla="*/ 1807991 w 7467600"/>
              <a:gd name="connsiteY698" fmla="*/ 2807184 h 6858000"/>
              <a:gd name="connsiteX699" fmla="*/ 1416358 w 7467600"/>
              <a:gd name="connsiteY699" fmla="*/ 3112571 h 6858000"/>
              <a:gd name="connsiteX700" fmla="*/ 939066 w 7467600"/>
              <a:gd name="connsiteY700" fmla="*/ 3378798 h 6858000"/>
              <a:gd name="connsiteX701" fmla="*/ 115099 w 7467600"/>
              <a:gd name="connsiteY701" fmla="*/ 3607650 h 6858000"/>
              <a:gd name="connsiteX702" fmla="*/ 97284 w 7467600"/>
              <a:gd name="connsiteY702" fmla="*/ 3520393 h 6858000"/>
              <a:gd name="connsiteX703" fmla="*/ 922050 w 7467600"/>
              <a:gd name="connsiteY703" fmla="*/ 3074867 h 6858000"/>
              <a:gd name="connsiteX704" fmla="*/ 1405265 w 7467600"/>
              <a:gd name="connsiteY704" fmla="*/ 3016319 h 6858000"/>
              <a:gd name="connsiteX705" fmla="*/ 1407512 w 7467600"/>
              <a:gd name="connsiteY705" fmla="*/ 3018001 h 6858000"/>
              <a:gd name="connsiteX706" fmla="*/ 1726266 w 7467600"/>
              <a:gd name="connsiteY706" fmla="*/ 2777274 h 6858000"/>
              <a:gd name="connsiteX707" fmla="*/ 625390 w 7467600"/>
              <a:gd name="connsiteY707" fmla="*/ 2514541 h 6858000"/>
              <a:gd name="connsiteX708" fmla="*/ 619799 w 7467600"/>
              <a:gd name="connsiteY708" fmla="*/ 2527180 h 6858000"/>
              <a:gd name="connsiteX709" fmla="*/ 310030 w 7467600"/>
              <a:gd name="connsiteY709" fmla="*/ 2771818 h 6858000"/>
              <a:gd name="connsiteX710" fmla="*/ 173877 w 7467600"/>
              <a:gd name="connsiteY710" fmla="*/ 2937056 h 6858000"/>
              <a:gd name="connsiteX711" fmla="*/ 77889 w 7467600"/>
              <a:gd name="connsiteY711" fmla="*/ 3138440 h 6858000"/>
              <a:gd name="connsiteX712" fmla="*/ 0 w 7467600"/>
              <a:gd name="connsiteY712" fmla="*/ 3271395 h 6858000"/>
              <a:gd name="connsiteX713" fmla="*/ 0 w 7467600"/>
              <a:gd name="connsiteY713" fmla="*/ 3153002 h 6858000"/>
              <a:gd name="connsiteX714" fmla="*/ 2386 w 7467600"/>
              <a:gd name="connsiteY714" fmla="*/ 3149203 h 6858000"/>
              <a:gd name="connsiteX715" fmla="*/ 89753 w 7467600"/>
              <a:gd name="connsiteY715" fmla="*/ 2987702 h 6858000"/>
              <a:gd name="connsiteX716" fmla="*/ 76869 w 7467600"/>
              <a:gd name="connsiteY716" fmla="*/ 3005404 h 6858000"/>
              <a:gd name="connsiteX717" fmla="*/ 32049 w 7467600"/>
              <a:gd name="connsiteY717" fmla="*/ 3065814 h 6858000"/>
              <a:gd name="connsiteX718" fmla="*/ 0 w 7467600"/>
              <a:gd name="connsiteY718" fmla="*/ 3108744 h 6858000"/>
              <a:gd name="connsiteX719" fmla="*/ 0 w 7467600"/>
              <a:gd name="connsiteY719" fmla="*/ 3058059 h 6858000"/>
              <a:gd name="connsiteX720" fmla="*/ 7610 w 7467600"/>
              <a:gd name="connsiteY720" fmla="*/ 3047889 h 6858000"/>
              <a:gd name="connsiteX721" fmla="*/ 52419 w 7467600"/>
              <a:gd name="connsiteY721" fmla="*/ 2987479 h 6858000"/>
              <a:gd name="connsiteX722" fmla="*/ 59142 w 7467600"/>
              <a:gd name="connsiteY722" fmla="*/ 2978488 h 6858000"/>
              <a:gd name="connsiteX723" fmla="*/ 0 w 7467600"/>
              <a:gd name="connsiteY723" fmla="*/ 3015334 h 6858000"/>
              <a:gd name="connsiteX724" fmla="*/ 0 w 7467600"/>
              <a:gd name="connsiteY724" fmla="*/ 2914286 h 6858000"/>
              <a:gd name="connsiteX725" fmla="*/ 36383 w 7467600"/>
              <a:gd name="connsiteY725" fmla="*/ 2901128 h 6858000"/>
              <a:gd name="connsiteX726" fmla="*/ 156329 w 7467600"/>
              <a:gd name="connsiteY726" fmla="*/ 2840533 h 6858000"/>
              <a:gd name="connsiteX727" fmla="*/ 358355 w 7467600"/>
              <a:gd name="connsiteY727" fmla="*/ 2620471 h 6858000"/>
              <a:gd name="connsiteX728" fmla="*/ 510577 w 7467600"/>
              <a:gd name="connsiteY728" fmla="*/ 2501244 h 6858000"/>
              <a:gd name="connsiteX729" fmla="*/ 211967 w 7467600"/>
              <a:gd name="connsiteY729" fmla="*/ 2479171 h 6858000"/>
              <a:gd name="connsiteX730" fmla="*/ 0 w 7467600"/>
              <a:gd name="connsiteY730" fmla="*/ 2476398 h 6858000"/>
              <a:gd name="connsiteX731" fmla="*/ 0 w 7467600"/>
              <a:gd name="connsiteY731" fmla="*/ 2389189 h 6858000"/>
              <a:gd name="connsiteX732" fmla="*/ 103062 w 7467600"/>
              <a:gd name="connsiteY732" fmla="*/ 2389518 h 6858000"/>
              <a:gd name="connsiteX733" fmla="*/ 510734 w 7467600"/>
              <a:gd name="connsiteY733" fmla="*/ 2416201 h 6858000"/>
              <a:gd name="connsiteX734" fmla="*/ 279257 w 7467600"/>
              <a:gd name="connsiteY734" fmla="*/ 2092102 h 6858000"/>
              <a:gd name="connsiteX735" fmla="*/ 65265 w 7467600"/>
              <a:gd name="connsiteY735" fmla="*/ 2006049 h 6858000"/>
              <a:gd name="connsiteX736" fmla="*/ 0 w 7467600"/>
              <a:gd name="connsiteY736" fmla="*/ 1982532 h 6858000"/>
              <a:gd name="connsiteX737" fmla="*/ 0 w 7467600"/>
              <a:gd name="connsiteY737" fmla="*/ 1912789 h 6858000"/>
              <a:gd name="connsiteX738" fmla="*/ 97460 w 7467600"/>
              <a:gd name="connsiteY738" fmla="*/ 1953725 h 6858000"/>
              <a:gd name="connsiteX739" fmla="*/ 221272 w 7467600"/>
              <a:gd name="connsiteY739" fmla="*/ 1980766 h 6858000"/>
              <a:gd name="connsiteX740" fmla="*/ 116765 w 7467600"/>
              <a:gd name="connsiteY740" fmla="*/ 1911033 h 6858000"/>
              <a:gd name="connsiteX741" fmla="*/ 16405 w 7467600"/>
              <a:gd name="connsiteY741" fmla="*/ 1803412 h 6858000"/>
              <a:gd name="connsiteX742" fmla="*/ 0 w 7467600"/>
              <a:gd name="connsiteY742" fmla="*/ 1784777 h 6858000"/>
              <a:gd name="connsiteX743" fmla="*/ 0 w 7467600"/>
              <a:gd name="connsiteY743" fmla="*/ 1740082 h 6858000"/>
              <a:gd name="connsiteX744" fmla="*/ 39394 w 7467600"/>
              <a:gd name="connsiteY744" fmla="*/ 1784856 h 6858000"/>
              <a:gd name="connsiteX745" fmla="*/ 135813 w 7467600"/>
              <a:gd name="connsiteY745" fmla="*/ 1888838 h 6858000"/>
              <a:gd name="connsiteX746" fmla="*/ 242575 w 7467600"/>
              <a:gd name="connsiteY746" fmla="*/ 1958841 h 6858000"/>
              <a:gd name="connsiteX747" fmla="*/ 82197 w 7467600"/>
              <a:gd name="connsiteY747" fmla="*/ 1754826 h 6858000"/>
              <a:gd name="connsiteX748" fmla="*/ 0 w 7467600"/>
              <a:gd name="connsiteY748" fmla="*/ 1679650 h 6858000"/>
              <a:gd name="connsiteX749" fmla="*/ 0 w 7467600"/>
              <a:gd name="connsiteY749" fmla="*/ 1602463 h 6858000"/>
              <a:gd name="connsiteX750" fmla="*/ 84689 w 7467600"/>
              <a:gd name="connsiteY750" fmla="*/ 1677442 h 6858000"/>
              <a:gd name="connsiteX751" fmla="*/ 298437 w 7467600"/>
              <a:gd name="connsiteY751" fmla="*/ 1968019 h 6858000"/>
              <a:gd name="connsiteX752" fmla="*/ 227269 w 7467600"/>
              <a:gd name="connsiteY752" fmla="*/ 1114064 h 6858000"/>
              <a:gd name="connsiteX753" fmla="*/ 248003 w 7467600"/>
              <a:gd name="connsiteY753" fmla="*/ 1089613 h 6858000"/>
              <a:gd name="connsiteX754" fmla="*/ 427020 w 7467600"/>
              <a:gd name="connsiteY754" fmla="*/ 1619803 h 6858000"/>
              <a:gd name="connsiteX755" fmla="*/ 340345 w 7467600"/>
              <a:gd name="connsiteY755" fmla="*/ 2027739 h 6858000"/>
              <a:gd name="connsiteX756" fmla="*/ 360865 w 7467600"/>
              <a:gd name="connsiteY756" fmla="*/ 2044827 h 6858000"/>
              <a:gd name="connsiteX757" fmla="*/ 560414 w 7467600"/>
              <a:gd name="connsiteY757" fmla="*/ 2421457 h 6858000"/>
              <a:gd name="connsiteX758" fmla="*/ 1359703 w 7467600"/>
              <a:gd name="connsiteY758" fmla="*/ 2578554 h 6858000"/>
              <a:gd name="connsiteX759" fmla="*/ 1359422 w 7467600"/>
              <a:gd name="connsiteY759" fmla="*/ 2577994 h 6858000"/>
              <a:gd name="connsiteX760" fmla="*/ 828701 w 7467600"/>
              <a:gd name="connsiteY760" fmla="*/ 1839520 h 6858000"/>
              <a:gd name="connsiteX761" fmla="*/ 494427 w 7467600"/>
              <a:gd name="connsiteY761" fmla="*/ 1092333 h 6858000"/>
              <a:gd name="connsiteX762" fmla="*/ 506322 w 7467600"/>
              <a:gd name="connsiteY762" fmla="*/ 1020997 h 6858000"/>
              <a:gd name="connsiteX763" fmla="*/ 4570198 w 7467600"/>
              <a:gd name="connsiteY763" fmla="*/ 978081 h 6858000"/>
              <a:gd name="connsiteX764" fmla="*/ 4523691 w 7467600"/>
              <a:gd name="connsiteY764" fmla="*/ 1127776 h 6858000"/>
              <a:gd name="connsiteX765" fmla="*/ 4509875 w 7467600"/>
              <a:gd name="connsiteY765" fmla="*/ 1167552 h 6858000"/>
              <a:gd name="connsiteX766" fmla="*/ 4478168 w 7467600"/>
              <a:gd name="connsiteY766" fmla="*/ 1260735 h 6858000"/>
              <a:gd name="connsiteX767" fmla="*/ 4409309 w 7467600"/>
              <a:gd name="connsiteY767" fmla="*/ 1666996 h 6858000"/>
              <a:gd name="connsiteX768" fmla="*/ 4370031 w 7467600"/>
              <a:gd name="connsiteY768" fmla="*/ 1955666 h 6858000"/>
              <a:gd name="connsiteX769" fmla="*/ 4570198 w 7467600"/>
              <a:gd name="connsiteY769" fmla="*/ 978081 h 6858000"/>
              <a:gd name="connsiteX770" fmla="*/ 4557898 w 7467600"/>
              <a:gd name="connsiteY770" fmla="*/ 900011 h 6858000"/>
              <a:gd name="connsiteX771" fmla="*/ 4344840 w 7467600"/>
              <a:gd name="connsiteY771" fmla="*/ 1922038 h 6858000"/>
              <a:gd name="connsiteX772" fmla="*/ 4378710 w 7467600"/>
              <a:gd name="connsiteY772" fmla="*/ 1665516 h 6858000"/>
              <a:gd name="connsiteX773" fmla="*/ 4448798 w 7467600"/>
              <a:gd name="connsiteY773" fmla="*/ 1253024 h 6858000"/>
              <a:gd name="connsiteX774" fmla="*/ 4480315 w 7467600"/>
              <a:gd name="connsiteY774" fmla="*/ 1158454 h 6858000"/>
              <a:gd name="connsiteX775" fmla="*/ 4494133 w 7467600"/>
              <a:gd name="connsiteY775" fmla="*/ 1118676 h 6858000"/>
              <a:gd name="connsiteX776" fmla="*/ 4557898 w 7467600"/>
              <a:gd name="connsiteY776" fmla="*/ 900011 h 6858000"/>
              <a:gd name="connsiteX777" fmla="*/ 5870151 w 7467600"/>
              <a:gd name="connsiteY777" fmla="*/ 898890 h 6858000"/>
              <a:gd name="connsiteX778" fmla="*/ 5861335 w 7467600"/>
              <a:gd name="connsiteY778" fmla="*/ 899177 h 6858000"/>
              <a:gd name="connsiteX779" fmla="*/ 5843702 w 7467600"/>
              <a:gd name="connsiteY779" fmla="*/ 899748 h 6858000"/>
              <a:gd name="connsiteX780" fmla="*/ 5651107 w 7467600"/>
              <a:gd name="connsiteY780" fmla="*/ 920306 h 6858000"/>
              <a:gd name="connsiteX781" fmla="*/ 5459407 w 7467600"/>
              <a:gd name="connsiteY781" fmla="*/ 940975 h 6858000"/>
              <a:gd name="connsiteX782" fmla="*/ 5374846 w 7467600"/>
              <a:gd name="connsiteY782" fmla="*/ 941988 h 6858000"/>
              <a:gd name="connsiteX783" fmla="*/ 5256105 w 7467600"/>
              <a:gd name="connsiteY783" fmla="*/ 945632 h 6858000"/>
              <a:gd name="connsiteX784" fmla="*/ 5107071 w 7467600"/>
              <a:gd name="connsiteY784" fmla="*/ 969720 h 6858000"/>
              <a:gd name="connsiteX785" fmla="*/ 4998681 w 7467600"/>
              <a:gd name="connsiteY785" fmla="*/ 988771 h 6858000"/>
              <a:gd name="connsiteX786" fmla="*/ 5870151 w 7467600"/>
              <a:gd name="connsiteY786" fmla="*/ 898890 h 6858000"/>
              <a:gd name="connsiteX787" fmla="*/ 5504425 w 7467600"/>
              <a:gd name="connsiteY787" fmla="*/ 848067 h 6858000"/>
              <a:gd name="connsiteX788" fmla="*/ 4968849 w 7467600"/>
              <a:gd name="connsiteY788" fmla="*/ 962318 h 6858000"/>
              <a:gd name="connsiteX789" fmla="*/ 5104039 w 7467600"/>
              <a:gd name="connsiteY789" fmla="*/ 940634 h 6858000"/>
              <a:gd name="connsiteX790" fmla="*/ 5256311 w 7467600"/>
              <a:gd name="connsiteY790" fmla="*/ 916490 h 6858000"/>
              <a:gd name="connsiteX791" fmla="*/ 5377381 w 7467600"/>
              <a:gd name="connsiteY791" fmla="*/ 912671 h 6858000"/>
              <a:gd name="connsiteX792" fmla="*/ 5460148 w 7467600"/>
              <a:gd name="connsiteY792" fmla="*/ 911442 h 6858000"/>
              <a:gd name="connsiteX793" fmla="*/ 5648971 w 7467600"/>
              <a:gd name="connsiteY793" fmla="*/ 891331 h 6858000"/>
              <a:gd name="connsiteX794" fmla="*/ 5844807 w 7467600"/>
              <a:gd name="connsiteY794" fmla="*/ 870718 h 6858000"/>
              <a:gd name="connsiteX795" fmla="*/ 5862975 w 7467600"/>
              <a:gd name="connsiteY795" fmla="*/ 869756 h 6858000"/>
              <a:gd name="connsiteX796" fmla="*/ 5920887 w 7467600"/>
              <a:gd name="connsiteY796" fmla="*/ 865929 h 6858000"/>
              <a:gd name="connsiteX797" fmla="*/ 5504425 w 7467600"/>
              <a:gd name="connsiteY797" fmla="*/ 848067 h 6858000"/>
              <a:gd name="connsiteX798" fmla="*/ 3607114 w 7467600"/>
              <a:gd name="connsiteY798" fmla="*/ 467441 h 6858000"/>
              <a:gd name="connsiteX799" fmla="*/ 3296242 w 7467600"/>
              <a:gd name="connsiteY799" fmla="*/ 807991 h 6858000"/>
              <a:gd name="connsiteX800" fmla="*/ 3174674 w 7467600"/>
              <a:gd name="connsiteY800" fmla="*/ 919759 h 6858000"/>
              <a:gd name="connsiteX801" fmla="*/ 3042978 w 7467600"/>
              <a:gd name="connsiteY801" fmla="*/ 1054894 h 6858000"/>
              <a:gd name="connsiteX802" fmla="*/ 2968914 w 7467600"/>
              <a:gd name="connsiteY802" fmla="*/ 1133756 h 6858000"/>
              <a:gd name="connsiteX803" fmla="*/ 3103823 w 7467600"/>
              <a:gd name="connsiteY803" fmla="*/ 1026814 h 6858000"/>
              <a:gd name="connsiteX804" fmla="*/ 3607114 w 7467600"/>
              <a:gd name="connsiteY804" fmla="*/ 467441 h 6858000"/>
              <a:gd name="connsiteX805" fmla="*/ 3744487 w 7467600"/>
              <a:gd name="connsiteY805" fmla="*/ 383136 h 6858000"/>
              <a:gd name="connsiteX806" fmla="*/ 3970213 w 7467600"/>
              <a:gd name="connsiteY806" fmla="*/ 995559 h 6858000"/>
              <a:gd name="connsiteX807" fmla="*/ 3744487 w 7467600"/>
              <a:gd name="connsiteY807" fmla="*/ 383136 h 6858000"/>
              <a:gd name="connsiteX808" fmla="*/ 3624562 w 7467600"/>
              <a:gd name="connsiteY808" fmla="*/ 367041 h 6858000"/>
              <a:gd name="connsiteX809" fmla="*/ 3489712 w 7467600"/>
              <a:gd name="connsiteY809" fmla="*/ 485386 h 6858000"/>
              <a:gd name="connsiteX810" fmla="*/ 3182994 w 7467600"/>
              <a:gd name="connsiteY810" fmla="*/ 828265 h 6858000"/>
              <a:gd name="connsiteX811" fmla="*/ 2892114 w 7467600"/>
              <a:gd name="connsiteY811" fmla="*/ 1172635 h 6858000"/>
              <a:gd name="connsiteX812" fmla="*/ 3021459 w 7467600"/>
              <a:gd name="connsiteY812" fmla="*/ 1035385 h 6858000"/>
              <a:gd name="connsiteX813" fmla="*/ 3153873 w 7467600"/>
              <a:gd name="connsiteY813" fmla="*/ 898971 h 6858000"/>
              <a:gd name="connsiteX814" fmla="*/ 3276511 w 7467600"/>
              <a:gd name="connsiteY814" fmla="*/ 786423 h 6858000"/>
              <a:gd name="connsiteX815" fmla="*/ 3584154 w 7467600"/>
              <a:gd name="connsiteY815" fmla="*/ 448218 h 6858000"/>
              <a:gd name="connsiteX816" fmla="*/ 3624562 w 7467600"/>
              <a:gd name="connsiteY816" fmla="*/ 367041 h 6858000"/>
              <a:gd name="connsiteX817" fmla="*/ 3766672 w 7467600"/>
              <a:gd name="connsiteY817" fmla="*/ 359429 h 6858000"/>
              <a:gd name="connsiteX818" fmla="*/ 3996338 w 7467600"/>
              <a:gd name="connsiteY818" fmla="*/ 968237 h 6858000"/>
              <a:gd name="connsiteX819" fmla="*/ 3766672 w 7467600"/>
              <a:gd name="connsiteY819" fmla="*/ 359429 h 6858000"/>
              <a:gd name="connsiteX820" fmla="*/ 5805386 w 7467600"/>
              <a:gd name="connsiteY820" fmla="*/ 239240 h 6858000"/>
              <a:gd name="connsiteX821" fmla="*/ 5736947 w 7467600"/>
              <a:gd name="connsiteY821" fmla="*/ 261367 h 6858000"/>
              <a:gd name="connsiteX822" fmla="*/ 5427012 w 7467600"/>
              <a:gd name="connsiteY822" fmla="*/ 311272 h 6858000"/>
              <a:gd name="connsiteX823" fmla="*/ 5147818 w 7467600"/>
              <a:gd name="connsiteY823" fmla="*/ 322112 h 6858000"/>
              <a:gd name="connsiteX824" fmla="*/ 5060854 w 7467600"/>
              <a:gd name="connsiteY824" fmla="*/ 311882 h 6858000"/>
              <a:gd name="connsiteX825" fmla="*/ 4945989 w 7467600"/>
              <a:gd name="connsiteY825" fmla="*/ 300516 h 6858000"/>
              <a:gd name="connsiteX826" fmla="*/ 5410479 w 7467600"/>
              <a:gd name="connsiteY826" fmla="*/ 348434 h 6858000"/>
              <a:gd name="connsiteX827" fmla="*/ 5805386 w 7467600"/>
              <a:gd name="connsiteY827" fmla="*/ 239240 h 6858000"/>
              <a:gd name="connsiteX828" fmla="*/ 5905192 w 7467600"/>
              <a:gd name="connsiteY828" fmla="*/ 163079 h 6858000"/>
              <a:gd name="connsiteX829" fmla="*/ 5865655 w 7467600"/>
              <a:gd name="connsiteY829" fmla="*/ 171901 h 6858000"/>
              <a:gd name="connsiteX830" fmla="*/ 5259740 w 7467600"/>
              <a:gd name="connsiteY830" fmla="*/ 257013 h 6858000"/>
              <a:gd name="connsiteX831" fmla="*/ 5208466 w 7467600"/>
              <a:gd name="connsiteY831" fmla="*/ 257550 h 6858000"/>
              <a:gd name="connsiteX832" fmla="*/ 4980204 w 7467600"/>
              <a:gd name="connsiteY832" fmla="*/ 271903 h 6858000"/>
              <a:gd name="connsiteX833" fmla="*/ 5068068 w 7467600"/>
              <a:gd name="connsiteY833" fmla="*/ 282244 h 6858000"/>
              <a:gd name="connsiteX834" fmla="*/ 5153231 w 7467600"/>
              <a:gd name="connsiteY834" fmla="*/ 292240 h 6858000"/>
              <a:gd name="connsiteX835" fmla="*/ 5426491 w 7467600"/>
              <a:gd name="connsiteY835" fmla="*/ 281128 h 6858000"/>
              <a:gd name="connsiteX836" fmla="*/ 5731212 w 7467600"/>
              <a:gd name="connsiteY836" fmla="*/ 231951 h 6858000"/>
              <a:gd name="connsiteX837" fmla="*/ 5905192 w 7467600"/>
              <a:gd name="connsiteY837" fmla="*/ 163079 h 6858000"/>
              <a:gd name="connsiteX838" fmla="*/ 5944437 w 7467600"/>
              <a:gd name="connsiteY838" fmla="*/ 113829 h 6858000"/>
              <a:gd name="connsiteX839" fmla="*/ 5825032 w 7467600"/>
              <a:gd name="connsiteY839" fmla="*/ 146405 h 6858000"/>
              <a:gd name="connsiteX840" fmla="*/ 4955599 w 7467600"/>
              <a:gd name="connsiteY840" fmla="*/ 247008 h 6858000"/>
              <a:gd name="connsiteX841" fmla="*/ 5210104 w 7467600"/>
              <a:gd name="connsiteY841" fmla="*/ 228123 h 6858000"/>
              <a:gd name="connsiteX842" fmla="*/ 5261015 w 7467600"/>
              <a:gd name="connsiteY842" fmla="*/ 227087 h 6858000"/>
              <a:gd name="connsiteX843" fmla="*/ 5861181 w 7467600"/>
              <a:gd name="connsiteY843" fmla="*/ 143093 h 6858000"/>
              <a:gd name="connsiteX844" fmla="*/ 5961252 w 7467600"/>
              <a:gd name="connsiteY844" fmla="*/ 114820 h 6858000"/>
              <a:gd name="connsiteX845" fmla="*/ 5944437 w 7467600"/>
              <a:gd name="connsiteY845" fmla="*/ 113829 h 6858000"/>
              <a:gd name="connsiteX846" fmla="*/ 3882765 w 7467600"/>
              <a:gd name="connsiteY846" fmla="*/ 0 h 6858000"/>
              <a:gd name="connsiteX847" fmla="*/ 3995099 w 7467600"/>
              <a:gd name="connsiteY847" fmla="*/ 0 h 6858000"/>
              <a:gd name="connsiteX848" fmla="*/ 4163818 w 7467600"/>
              <a:gd name="connsiteY848" fmla="*/ 234104 h 6858000"/>
              <a:gd name="connsiteX849" fmla="*/ 4172099 w 7467600"/>
              <a:gd name="connsiteY849" fmla="*/ 234207 h 6858000"/>
              <a:gd name="connsiteX850" fmla="*/ 4784282 w 7467600"/>
              <a:gd name="connsiteY850" fmla="*/ 276561 h 6858000"/>
              <a:gd name="connsiteX851" fmla="*/ 4801687 w 7467600"/>
              <a:gd name="connsiteY851" fmla="*/ 267764 h 6858000"/>
              <a:gd name="connsiteX852" fmla="*/ 6082788 w 7467600"/>
              <a:gd name="connsiteY852" fmla="*/ 64119 h 6858000"/>
              <a:gd name="connsiteX853" fmla="*/ 6099442 w 7467600"/>
              <a:gd name="connsiteY853" fmla="*/ 82568 h 6858000"/>
              <a:gd name="connsiteX854" fmla="*/ 4804137 w 7467600"/>
              <a:gd name="connsiteY854" fmla="*/ 320931 h 6858000"/>
              <a:gd name="connsiteX855" fmla="*/ 4227047 w 7467600"/>
              <a:gd name="connsiteY855" fmla="*/ 313415 h 6858000"/>
              <a:gd name="connsiteX856" fmla="*/ 4346041 w 7467600"/>
              <a:gd name="connsiteY856" fmla="*/ 456086 h 6858000"/>
              <a:gd name="connsiteX857" fmla="*/ 4870967 w 7467600"/>
              <a:gd name="connsiteY857" fmla="*/ 963061 h 6858000"/>
              <a:gd name="connsiteX858" fmla="*/ 4889647 w 7467600"/>
              <a:gd name="connsiteY858" fmla="*/ 957147 h 6858000"/>
              <a:gd name="connsiteX859" fmla="*/ 5422504 w 7467600"/>
              <a:gd name="connsiteY859" fmla="*/ 805191 h 6858000"/>
              <a:gd name="connsiteX860" fmla="*/ 6087656 w 7467600"/>
              <a:gd name="connsiteY860" fmla="*/ 826703 h 6858000"/>
              <a:gd name="connsiteX861" fmla="*/ 6058717 w 7467600"/>
              <a:gd name="connsiteY861" fmla="*/ 865992 h 6858000"/>
              <a:gd name="connsiteX862" fmla="*/ 4974153 w 7467600"/>
              <a:gd name="connsiteY862" fmla="*/ 1045456 h 6858000"/>
              <a:gd name="connsiteX863" fmla="*/ 5627835 w 7467600"/>
              <a:gd name="connsiteY863" fmla="*/ 1472077 h 6858000"/>
              <a:gd name="connsiteX864" fmla="*/ 5629817 w 7467600"/>
              <a:gd name="connsiteY864" fmla="*/ 1471412 h 6858000"/>
              <a:gd name="connsiteX865" fmla="*/ 5634124 w 7467600"/>
              <a:gd name="connsiteY865" fmla="*/ 1470572 h 6858000"/>
              <a:gd name="connsiteX866" fmla="*/ 5755832 w 7467600"/>
              <a:gd name="connsiteY866" fmla="*/ 1383886 h 6858000"/>
              <a:gd name="connsiteX867" fmla="*/ 6014186 w 7467600"/>
              <a:gd name="connsiteY867" fmla="*/ 1279799 h 6858000"/>
              <a:gd name="connsiteX868" fmla="*/ 6901619 w 7467600"/>
              <a:gd name="connsiteY868" fmla="*/ 1047874 h 6858000"/>
              <a:gd name="connsiteX869" fmla="*/ 6931566 w 7467600"/>
              <a:gd name="connsiteY869" fmla="*/ 1062034 h 6858000"/>
              <a:gd name="connsiteX870" fmla="*/ 5790982 w 7467600"/>
              <a:gd name="connsiteY870" fmla="*/ 1561380 h 6858000"/>
              <a:gd name="connsiteX871" fmla="*/ 6188971 w 7467600"/>
              <a:gd name="connsiteY871" fmla="*/ 1755168 h 6858000"/>
              <a:gd name="connsiteX872" fmla="*/ 6202446 w 7467600"/>
              <a:gd name="connsiteY872" fmla="*/ 1752268 h 6858000"/>
              <a:gd name="connsiteX873" fmla="*/ 7179560 w 7467600"/>
              <a:gd name="connsiteY873" fmla="*/ 1467551 h 6858000"/>
              <a:gd name="connsiteX874" fmla="*/ 7158730 w 7467600"/>
              <a:gd name="connsiteY874" fmla="*/ 1507835 h 6858000"/>
              <a:gd name="connsiteX875" fmla="*/ 6326959 w 7467600"/>
              <a:gd name="connsiteY875" fmla="*/ 1817686 h 6858000"/>
              <a:gd name="connsiteX876" fmla="*/ 6537433 w 7467600"/>
              <a:gd name="connsiteY876" fmla="*/ 1907790 h 6858000"/>
              <a:gd name="connsiteX877" fmla="*/ 6550221 w 7467600"/>
              <a:gd name="connsiteY877" fmla="*/ 1910729 h 6858000"/>
              <a:gd name="connsiteX878" fmla="*/ 6964438 w 7467600"/>
              <a:gd name="connsiteY878" fmla="*/ 2209505 h 6858000"/>
              <a:gd name="connsiteX879" fmla="*/ 7367862 w 7467600"/>
              <a:gd name="connsiteY879" fmla="*/ 2806833 h 6858000"/>
              <a:gd name="connsiteX880" fmla="*/ 7364329 w 7467600"/>
              <a:gd name="connsiteY880" fmla="*/ 2826907 h 6858000"/>
              <a:gd name="connsiteX881" fmla="*/ 7290545 w 7467600"/>
              <a:gd name="connsiteY881" fmla="*/ 2850663 h 6858000"/>
              <a:gd name="connsiteX882" fmla="*/ 6472036 w 7467600"/>
              <a:gd name="connsiteY882" fmla="*/ 1959003 h 6858000"/>
              <a:gd name="connsiteX883" fmla="*/ 5792897 w 7467600"/>
              <a:gd name="connsiteY883" fmla="*/ 1647747 h 6858000"/>
              <a:gd name="connsiteX884" fmla="*/ 5842751 w 7467600"/>
              <a:gd name="connsiteY884" fmla="*/ 1816112 h 6858000"/>
              <a:gd name="connsiteX885" fmla="*/ 5847424 w 7467600"/>
              <a:gd name="connsiteY885" fmla="*/ 1815776 h 6858000"/>
              <a:gd name="connsiteX886" fmla="*/ 6399821 w 7467600"/>
              <a:gd name="connsiteY886" fmla="*/ 2344799 h 6858000"/>
              <a:gd name="connsiteX887" fmla="*/ 6323232 w 7467600"/>
              <a:gd name="connsiteY887" fmla="*/ 2389634 h 6858000"/>
              <a:gd name="connsiteX888" fmla="*/ 5942958 w 7467600"/>
              <a:gd name="connsiteY888" fmla="*/ 2077708 h 6858000"/>
              <a:gd name="connsiteX889" fmla="*/ 5921559 w 7467600"/>
              <a:gd name="connsiteY889" fmla="*/ 2378596 h 6858000"/>
              <a:gd name="connsiteX890" fmla="*/ 5817651 w 7467600"/>
              <a:gd name="connsiteY890" fmla="*/ 3023919 h 6858000"/>
              <a:gd name="connsiteX891" fmla="*/ 5729634 w 7467600"/>
              <a:gd name="connsiteY891" fmla="*/ 3051849 h 6858000"/>
              <a:gd name="connsiteX892" fmla="*/ 5611018 w 7467600"/>
              <a:gd name="connsiteY892" fmla="*/ 2316769 h 6858000"/>
              <a:gd name="connsiteX893" fmla="*/ 5687608 w 7467600"/>
              <a:gd name="connsiteY893" fmla="*/ 2039972 h 6858000"/>
              <a:gd name="connsiteX894" fmla="*/ 5657554 w 7467600"/>
              <a:gd name="connsiteY894" fmla="*/ 1576445 h 6858000"/>
              <a:gd name="connsiteX895" fmla="*/ 5150475 w 7467600"/>
              <a:gd name="connsiteY895" fmla="*/ 1274012 h 6858000"/>
              <a:gd name="connsiteX896" fmla="*/ 5349142 w 7467600"/>
              <a:gd name="connsiteY896" fmla="*/ 2204405 h 6858000"/>
              <a:gd name="connsiteX897" fmla="*/ 5262214 w 7467600"/>
              <a:gd name="connsiteY897" fmla="*/ 2233836 h 6858000"/>
              <a:gd name="connsiteX898" fmla="*/ 4981539 w 7467600"/>
              <a:gd name="connsiteY898" fmla="*/ 1542201 h 6858000"/>
              <a:gd name="connsiteX899" fmla="*/ 4958461 w 7467600"/>
              <a:gd name="connsiteY899" fmla="*/ 1136957 h 6858000"/>
              <a:gd name="connsiteX900" fmla="*/ 4655015 w 7467600"/>
              <a:gd name="connsiteY900" fmla="*/ 891426 h 6858000"/>
              <a:gd name="connsiteX901" fmla="*/ 4348002 w 7467600"/>
              <a:gd name="connsiteY901" fmla="*/ 2205895 h 6858000"/>
              <a:gd name="connsiteX902" fmla="*/ 4262250 w 7467600"/>
              <a:gd name="connsiteY902" fmla="*/ 2219972 h 6858000"/>
              <a:gd name="connsiteX903" fmla="*/ 4550611 w 7467600"/>
              <a:gd name="connsiteY903" fmla="*/ 817540 h 6858000"/>
              <a:gd name="connsiteX904" fmla="*/ 4564418 w 7467600"/>
              <a:gd name="connsiteY904" fmla="*/ 808293 h 6858000"/>
              <a:gd name="connsiteX905" fmla="*/ 4266388 w 7467600"/>
              <a:gd name="connsiteY905" fmla="*/ 500083 h 6858000"/>
              <a:gd name="connsiteX906" fmla="*/ 4032842 w 7467600"/>
              <a:gd name="connsiteY906" fmla="*/ 211809 h 6858000"/>
              <a:gd name="connsiteX907" fmla="*/ 3882765 w 7467600"/>
              <a:gd name="connsiteY907" fmla="*/ 0 h 6858000"/>
              <a:gd name="connsiteX908" fmla="*/ 3721337 w 7467600"/>
              <a:gd name="connsiteY908" fmla="*/ 0 h 6858000"/>
              <a:gd name="connsiteX909" fmla="*/ 3797544 w 7467600"/>
              <a:gd name="connsiteY909" fmla="*/ 0 h 6858000"/>
              <a:gd name="connsiteX910" fmla="*/ 3775734 w 7467600"/>
              <a:gd name="connsiteY910" fmla="*/ 95131 h 6858000"/>
              <a:gd name="connsiteX911" fmla="*/ 3724807 w 7467600"/>
              <a:gd name="connsiteY911" fmla="*/ 272257 h 6858000"/>
              <a:gd name="connsiteX912" fmla="*/ 3726844 w 7467600"/>
              <a:gd name="connsiteY912" fmla="*/ 282988 h 6858000"/>
              <a:gd name="connsiteX913" fmla="*/ 3742664 w 7467600"/>
              <a:gd name="connsiteY913" fmla="*/ 279918 h 6858000"/>
              <a:gd name="connsiteX914" fmla="*/ 4103910 w 7467600"/>
              <a:gd name="connsiteY914" fmla="*/ 1161917 h 6858000"/>
              <a:gd name="connsiteX915" fmla="*/ 4020269 w 7467600"/>
              <a:gd name="connsiteY915" fmla="*/ 1200406 h 6858000"/>
              <a:gd name="connsiteX916" fmla="*/ 3674882 w 7467600"/>
              <a:gd name="connsiteY916" fmla="*/ 488524 h 6858000"/>
              <a:gd name="connsiteX917" fmla="*/ 3132682 w 7467600"/>
              <a:gd name="connsiteY917" fmla="*/ 1072284 h 6858000"/>
              <a:gd name="connsiteX918" fmla="*/ 2716346 w 7467600"/>
              <a:gd name="connsiteY918" fmla="*/ 1276376 h 6858000"/>
              <a:gd name="connsiteX919" fmla="*/ 2716772 w 7467600"/>
              <a:gd name="connsiteY919" fmla="*/ 1255462 h 6858000"/>
              <a:gd name="connsiteX920" fmla="*/ 3471096 w 7467600"/>
              <a:gd name="connsiteY920" fmla="*/ 437072 h 6858000"/>
              <a:gd name="connsiteX921" fmla="*/ 3639057 w 7467600"/>
              <a:gd name="connsiteY921" fmla="*/ 286334 h 6858000"/>
              <a:gd name="connsiteX922" fmla="*/ 3640309 w 7467600"/>
              <a:gd name="connsiteY922" fmla="*/ 284664 h 6858000"/>
              <a:gd name="connsiteX923" fmla="*/ 3646022 w 7467600"/>
              <a:gd name="connsiteY923" fmla="*/ 276711 h 6858000"/>
              <a:gd name="connsiteX924" fmla="*/ 3707943 w 7467600"/>
              <a:gd name="connsiteY924" fmla="*/ 65958 h 6858000"/>
              <a:gd name="connsiteX925" fmla="*/ 3721337 w 7467600"/>
              <a:gd name="connsiteY925" fmla="*/ 0 h 6858000"/>
              <a:gd name="connsiteX926" fmla="*/ 2867960 w 7467600"/>
              <a:gd name="connsiteY926" fmla="*/ 0 h 6858000"/>
              <a:gd name="connsiteX927" fmla="*/ 2926351 w 7467600"/>
              <a:gd name="connsiteY927" fmla="*/ 0 h 6858000"/>
              <a:gd name="connsiteX928" fmla="*/ 2902823 w 7467600"/>
              <a:gd name="connsiteY928" fmla="*/ 262929 h 6858000"/>
              <a:gd name="connsiteX929" fmla="*/ 2940663 w 7467600"/>
              <a:gd name="connsiteY929" fmla="*/ 140884 h 6858000"/>
              <a:gd name="connsiteX930" fmla="*/ 2947039 w 7467600"/>
              <a:gd name="connsiteY930" fmla="*/ 122524 h 6858000"/>
              <a:gd name="connsiteX931" fmla="*/ 2984316 w 7467600"/>
              <a:gd name="connsiteY931" fmla="*/ 0 h 6858000"/>
              <a:gd name="connsiteX932" fmla="*/ 3016114 w 7467600"/>
              <a:gd name="connsiteY932" fmla="*/ 0 h 6858000"/>
              <a:gd name="connsiteX933" fmla="*/ 2979949 w 7467600"/>
              <a:gd name="connsiteY933" fmla="*/ 119274 h 6858000"/>
              <a:gd name="connsiteX934" fmla="*/ 3023879 w 7467600"/>
              <a:gd name="connsiteY934" fmla="*/ 0 h 6858000"/>
              <a:gd name="connsiteX935" fmla="*/ 3105400 w 7467600"/>
              <a:gd name="connsiteY935" fmla="*/ 0 h 6858000"/>
              <a:gd name="connsiteX936" fmla="*/ 3094669 w 7467600"/>
              <a:gd name="connsiteY936" fmla="*/ 30308 h 6858000"/>
              <a:gd name="connsiteX937" fmla="*/ 2901945 w 7467600"/>
              <a:gd name="connsiteY937" fmla="*/ 466538 h 6858000"/>
              <a:gd name="connsiteX938" fmla="*/ 2815209 w 7467600"/>
              <a:gd name="connsiteY938" fmla="*/ 497361 h 6858000"/>
              <a:gd name="connsiteX939" fmla="*/ 2844845 w 7467600"/>
              <a:gd name="connsiteY939" fmla="*/ 127638 h 6858000"/>
              <a:gd name="connsiteX940" fmla="*/ 2867960 w 7467600"/>
              <a:gd name="connsiteY940" fmla="*/ 0 h 6858000"/>
              <a:gd name="connsiteX941" fmla="*/ 1057230 w 7467600"/>
              <a:gd name="connsiteY941" fmla="*/ 0 h 6858000"/>
              <a:gd name="connsiteX942" fmla="*/ 1111003 w 7467600"/>
              <a:gd name="connsiteY942" fmla="*/ 0 h 6858000"/>
              <a:gd name="connsiteX943" fmla="*/ 1125553 w 7467600"/>
              <a:gd name="connsiteY943" fmla="*/ 52588 h 6858000"/>
              <a:gd name="connsiteX944" fmla="*/ 1304276 w 7467600"/>
              <a:gd name="connsiteY944" fmla="*/ 476275 h 6858000"/>
              <a:gd name="connsiteX945" fmla="*/ 1492066 w 7467600"/>
              <a:gd name="connsiteY945" fmla="*/ 886333 h 6858000"/>
              <a:gd name="connsiteX946" fmla="*/ 1423698 w 7467600"/>
              <a:gd name="connsiteY946" fmla="*/ 710817 h 6858000"/>
              <a:gd name="connsiteX947" fmla="*/ 1357609 w 7467600"/>
              <a:gd name="connsiteY947" fmla="*/ 532892 h 6858000"/>
              <a:gd name="connsiteX948" fmla="*/ 1309550 w 7467600"/>
              <a:gd name="connsiteY948" fmla="*/ 374031 h 6858000"/>
              <a:gd name="connsiteX949" fmla="*/ 1193673 w 7467600"/>
              <a:gd name="connsiteY949" fmla="*/ 49533 h 6858000"/>
              <a:gd name="connsiteX950" fmla="*/ 1164391 w 7467600"/>
              <a:gd name="connsiteY950" fmla="*/ 0 h 6858000"/>
              <a:gd name="connsiteX951" fmla="*/ 1200666 w 7467600"/>
              <a:gd name="connsiteY951" fmla="*/ 0 h 6858000"/>
              <a:gd name="connsiteX952" fmla="*/ 1223408 w 7467600"/>
              <a:gd name="connsiteY952" fmla="*/ 38996 h 6858000"/>
              <a:gd name="connsiteX953" fmla="*/ 1339635 w 7467600"/>
              <a:gd name="connsiteY953" fmla="*/ 365517 h 6858000"/>
              <a:gd name="connsiteX954" fmla="*/ 1387469 w 7467600"/>
              <a:gd name="connsiteY954" fmla="*/ 523079 h 6858000"/>
              <a:gd name="connsiteX955" fmla="*/ 1452685 w 7467600"/>
              <a:gd name="connsiteY955" fmla="*/ 699806 h 6858000"/>
              <a:gd name="connsiteX956" fmla="*/ 1492092 w 7467600"/>
              <a:gd name="connsiteY956" fmla="*/ 800424 h 6858000"/>
              <a:gd name="connsiteX957" fmla="*/ 1455302 w 7467600"/>
              <a:gd name="connsiteY957" fmla="*/ 632913 h 6858000"/>
              <a:gd name="connsiteX958" fmla="*/ 1222336 w 7467600"/>
              <a:gd name="connsiteY958" fmla="*/ 9480 h 6858000"/>
              <a:gd name="connsiteX959" fmla="*/ 1214634 w 7467600"/>
              <a:gd name="connsiteY959" fmla="*/ 0 h 6858000"/>
              <a:gd name="connsiteX960" fmla="*/ 1289827 w 7467600"/>
              <a:gd name="connsiteY960" fmla="*/ 0 h 6858000"/>
              <a:gd name="connsiteX961" fmla="*/ 1321076 w 7467600"/>
              <a:gd name="connsiteY961" fmla="*/ 59722 h 6858000"/>
              <a:gd name="connsiteX962" fmla="*/ 1512579 w 7467600"/>
              <a:gd name="connsiteY962" fmla="*/ 626441 h 6858000"/>
              <a:gd name="connsiteX963" fmla="*/ 1506076 w 7467600"/>
              <a:gd name="connsiteY963" fmla="*/ 1089289 h 6858000"/>
              <a:gd name="connsiteX964" fmla="*/ 1486346 w 7467600"/>
              <a:gd name="connsiteY964" fmla="*/ 1079919 h 6858000"/>
              <a:gd name="connsiteX965" fmla="*/ 1070511 w 7467600"/>
              <a:gd name="connsiteY965" fmla="*/ 48609 h 6858000"/>
              <a:gd name="connsiteX966" fmla="*/ 1057230 w 7467600"/>
              <a:gd name="connsiteY966" fmla="*/ 0 h 6858000"/>
              <a:gd name="connsiteX967" fmla="*/ 43151 w 7467600"/>
              <a:gd name="connsiteY967" fmla="*/ 0 h 6858000"/>
              <a:gd name="connsiteX968" fmla="*/ 95283 w 7467600"/>
              <a:gd name="connsiteY968" fmla="*/ 0 h 6858000"/>
              <a:gd name="connsiteX969" fmla="*/ 300708 w 7467600"/>
              <a:gd name="connsiteY969" fmla="*/ 154571 h 6858000"/>
              <a:gd name="connsiteX970" fmla="*/ 530414 w 7467600"/>
              <a:gd name="connsiteY970" fmla="*/ 354673 h 6858000"/>
              <a:gd name="connsiteX971" fmla="*/ 333785 w 7467600"/>
              <a:gd name="connsiteY971" fmla="*/ 161564 h 6858000"/>
              <a:gd name="connsiteX972" fmla="*/ 147005 w 7467600"/>
              <a:gd name="connsiteY972" fmla="*/ 0 h 6858000"/>
              <a:gd name="connsiteX973" fmla="*/ 272509 w 7467600"/>
              <a:gd name="connsiteY973" fmla="*/ 0 h 6858000"/>
              <a:gd name="connsiteX974" fmla="*/ 326276 w 7467600"/>
              <a:gd name="connsiteY974" fmla="*/ 45847 h 6858000"/>
              <a:gd name="connsiteX975" fmla="*/ 823759 w 7467600"/>
              <a:gd name="connsiteY975" fmla="*/ 574145 h 6858000"/>
              <a:gd name="connsiteX976" fmla="*/ 811254 w 7467600"/>
              <a:gd name="connsiteY976" fmla="*/ 665546 h 6858000"/>
              <a:gd name="connsiteX977" fmla="*/ 154042 w 7467600"/>
              <a:gd name="connsiteY977" fmla="*/ 261522 h 6858000"/>
              <a:gd name="connsiteX978" fmla="*/ 13550 w 7467600"/>
              <a:gd name="connsiteY978" fmla="*/ 158423 h 6858000"/>
              <a:gd name="connsiteX979" fmla="*/ 0 w 7467600"/>
              <a:gd name="connsiteY979" fmla="*/ 146618 h 6858000"/>
              <a:gd name="connsiteX980" fmla="*/ 0 w 7467600"/>
              <a:gd name="connsiteY980" fmla="*/ 59161 h 6858000"/>
              <a:gd name="connsiteX981" fmla="*/ 45427 w 7467600"/>
              <a:gd name="connsiteY981" fmla="*/ 101078 h 6858000"/>
              <a:gd name="connsiteX982" fmla="*/ 630103 w 7467600"/>
              <a:gd name="connsiteY982" fmla="*/ 485885 h 6858000"/>
              <a:gd name="connsiteX983" fmla="*/ 532040 w 7467600"/>
              <a:gd name="connsiteY983" fmla="*/ 399359 h 6858000"/>
              <a:gd name="connsiteX984" fmla="*/ 517618 w 7467600"/>
              <a:gd name="connsiteY984" fmla="*/ 385726 h 6858000"/>
              <a:gd name="connsiteX985" fmla="*/ 285074 w 7467600"/>
              <a:gd name="connsiteY985" fmla="*/ 182755 h 6858000"/>
              <a:gd name="connsiteX986" fmla="*/ 43151 w 7467600"/>
              <a:gd name="connsiteY98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312201 w 7467600"/>
              <a:gd name="connsiteY129" fmla="*/ 5128278 h 6858000"/>
              <a:gd name="connsiteX130" fmla="*/ 1903353 w 7467600"/>
              <a:gd name="connsiteY130" fmla="*/ 5044827 h 6858000"/>
              <a:gd name="connsiteX131" fmla="*/ 1936931 w 7467600"/>
              <a:gd name="connsiteY131" fmla="*/ 5093954 h 6858000"/>
              <a:gd name="connsiteX132" fmla="*/ 2195868 w 7467600"/>
              <a:gd name="connsiteY132" fmla="*/ 5396574 h 6858000"/>
              <a:gd name="connsiteX133" fmla="*/ 2088852 w 7467600"/>
              <a:gd name="connsiteY133" fmla="*/ 5166123 h 6858000"/>
              <a:gd name="connsiteX134" fmla="*/ 1958241 w 7467600"/>
              <a:gd name="connsiteY134" fmla="*/ 5067955 h 6858000"/>
              <a:gd name="connsiteX135" fmla="*/ 1903353 w 7467600"/>
              <a:gd name="connsiteY135" fmla="*/ 5044827 h 6858000"/>
              <a:gd name="connsiteX136" fmla="*/ 1979378 w 7467600"/>
              <a:gd name="connsiteY136" fmla="*/ 4769504 h 6858000"/>
              <a:gd name="connsiteX137" fmla="*/ 2882120 w 7467600"/>
              <a:gd name="connsiteY137" fmla="*/ 5064547 h 6858000"/>
              <a:gd name="connsiteX138" fmla="*/ 2793103 w 7467600"/>
              <a:gd name="connsiteY138" fmla="*/ 5039699 h 6858000"/>
              <a:gd name="connsiteX139" fmla="*/ 2770041 w 7467600"/>
              <a:gd name="connsiteY139" fmla="*/ 5033634 h 6858000"/>
              <a:gd name="connsiteX140" fmla="*/ 1979378 w 7467600"/>
              <a:gd name="connsiteY140" fmla="*/ 4769504 h 6858000"/>
              <a:gd name="connsiteX141" fmla="*/ 1927410 w 7467600"/>
              <a:gd name="connsiteY141" fmla="*/ 4716164 h 6858000"/>
              <a:gd name="connsiteX142" fmla="*/ 1959587 w 7467600"/>
              <a:gd name="connsiteY142" fmla="*/ 4728849 h 6858000"/>
              <a:gd name="connsiteX143" fmla="*/ 2777707 w 7467600"/>
              <a:gd name="connsiteY143" fmla="*/ 5003991 h 6858000"/>
              <a:gd name="connsiteX144" fmla="*/ 2800768 w 7467600"/>
              <a:gd name="connsiteY144" fmla="*/ 5010056 h 6858000"/>
              <a:gd name="connsiteX145" fmla="*/ 2879408 w 7467600"/>
              <a:gd name="connsiteY145" fmla="*/ 5031590 h 6858000"/>
              <a:gd name="connsiteX146" fmla="*/ 2862295 w 7467600"/>
              <a:gd name="connsiteY146" fmla="*/ 5022958 h 6858000"/>
              <a:gd name="connsiteX147" fmla="*/ 2813343 w 7467600"/>
              <a:gd name="connsiteY147" fmla="*/ 4998369 h 6858000"/>
              <a:gd name="connsiteX148" fmla="*/ 2646245 w 7467600"/>
              <a:gd name="connsiteY148" fmla="*/ 4930999 h 6858000"/>
              <a:gd name="connsiteX149" fmla="*/ 1999243 w 7467600"/>
              <a:gd name="connsiteY149" fmla="*/ 4730524 h 6858000"/>
              <a:gd name="connsiteX150" fmla="*/ 1979527 w 7467600"/>
              <a:gd name="connsiteY150" fmla="*/ 4726651 h 6858000"/>
              <a:gd name="connsiteX151" fmla="*/ 1927410 w 7467600"/>
              <a:gd name="connsiteY151" fmla="*/ 4716164 h 6858000"/>
              <a:gd name="connsiteX152" fmla="*/ 1997014 w 7467600"/>
              <a:gd name="connsiteY152" fmla="*/ 4698007 h 6858000"/>
              <a:gd name="connsiteX153" fmla="*/ 2005458 w 7467600"/>
              <a:gd name="connsiteY153" fmla="*/ 4699540 h 6858000"/>
              <a:gd name="connsiteX154" fmla="*/ 2657186 w 7467600"/>
              <a:gd name="connsiteY154" fmla="*/ 4901687 h 6858000"/>
              <a:gd name="connsiteX155" fmla="*/ 2826662 w 7467600"/>
              <a:gd name="connsiteY155" fmla="*/ 4970362 h 6858000"/>
              <a:gd name="connsiteX156" fmla="*/ 2876100 w 7467600"/>
              <a:gd name="connsiteY156" fmla="*/ 4995397 h 6858000"/>
              <a:gd name="connsiteX157" fmla="*/ 3042600 w 7467600"/>
              <a:gd name="connsiteY157" fmla="*/ 5059532 h 6858000"/>
              <a:gd name="connsiteX158" fmla="*/ 1997014 w 7467600"/>
              <a:gd name="connsiteY158" fmla="*/ 4698007 h 6858000"/>
              <a:gd name="connsiteX159" fmla="*/ 2305292 w 7467600"/>
              <a:gd name="connsiteY159" fmla="*/ 4219492 h 6858000"/>
              <a:gd name="connsiteX160" fmla="*/ 3360922 w 7467600"/>
              <a:gd name="connsiteY160" fmla="*/ 4529373 h 6858000"/>
              <a:gd name="connsiteX161" fmla="*/ 3492420 w 7467600"/>
              <a:gd name="connsiteY161" fmla="*/ 4510145 h 6858000"/>
              <a:gd name="connsiteX162" fmla="*/ 3364086 w 7467600"/>
              <a:gd name="connsiteY162" fmla="*/ 4480340 h 6858000"/>
              <a:gd name="connsiteX163" fmla="*/ 3225818 w 7467600"/>
              <a:gd name="connsiteY163" fmla="*/ 4411822 h 6858000"/>
              <a:gd name="connsiteX164" fmla="*/ 3129696 w 7467600"/>
              <a:gd name="connsiteY164" fmla="*/ 4360704 h 6858000"/>
              <a:gd name="connsiteX165" fmla="*/ 2814545 w 7467600"/>
              <a:gd name="connsiteY165" fmla="*/ 4282955 h 6858000"/>
              <a:gd name="connsiteX166" fmla="*/ 2305292 w 7467600"/>
              <a:gd name="connsiteY166" fmla="*/ 4219492 h 6858000"/>
              <a:gd name="connsiteX167" fmla="*/ 2626982 w 7467600"/>
              <a:gd name="connsiteY167" fmla="*/ 4206450 h 6858000"/>
              <a:gd name="connsiteX168" fmla="*/ 2490617 w 7467600"/>
              <a:gd name="connsiteY168" fmla="*/ 4206951 h 6858000"/>
              <a:gd name="connsiteX169" fmla="*/ 2819869 w 7467600"/>
              <a:gd name="connsiteY169" fmla="*/ 4252936 h 6858000"/>
              <a:gd name="connsiteX170" fmla="*/ 3143018 w 7467600"/>
              <a:gd name="connsiteY170" fmla="*/ 4332698 h 6858000"/>
              <a:gd name="connsiteX171" fmla="*/ 3241520 w 7467600"/>
              <a:gd name="connsiteY171" fmla="*/ 4385112 h 6858000"/>
              <a:gd name="connsiteX172" fmla="*/ 3374575 w 7467600"/>
              <a:gd name="connsiteY172" fmla="*/ 4451517 h 6858000"/>
              <a:gd name="connsiteX173" fmla="*/ 3505221 w 7467600"/>
              <a:gd name="connsiteY173" fmla="*/ 4480757 h 6858000"/>
              <a:gd name="connsiteX174" fmla="*/ 2626982 w 7467600"/>
              <a:gd name="connsiteY174" fmla="*/ 4206450 h 6858000"/>
              <a:gd name="connsiteX175" fmla="*/ 1310106 w 7467600"/>
              <a:gd name="connsiteY175" fmla="*/ 3943217 h 6858000"/>
              <a:gd name="connsiteX176" fmla="*/ 854994 w 7467600"/>
              <a:gd name="connsiteY176" fmla="*/ 4399136 h 6858000"/>
              <a:gd name="connsiteX177" fmla="*/ 742462 w 7467600"/>
              <a:gd name="connsiteY177" fmla="*/ 4594648 h 6858000"/>
              <a:gd name="connsiteX178" fmla="*/ 820602 w 7467600"/>
              <a:gd name="connsiteY178" fmla="*/ 4485915 h 6858000"/>
              <a:gd name="connsiteX179" fmla="*/ 878295 w 7467600"/>
              <a:gd name="connsiteY179" fmla="*/ 4403594 h 6858000"/>
              <a:gd name="connsiteX180" fmla="*/ 1240607 w 7467600"/>
              <a:gd name="connsiteY180" fmla="*/ 4010401 h 6858000"/>
              <a:gd name="connsiteX181" fmla="*/ 1310106 w 7467600"/>
              <a:gd name="connsiteY181" fmla="*/ 3943217 h 6858000"/>
              <a:gd name="connsiteX182" fmla="*/ 1423113 w 7467600"/>
              <a:gd name="connsiteY182" fmla="*/ 3874565 h 6858000"/>
              <a:gd name="connsiteX183" fmla="*/ 1260565 w 7467600"/>
              <a:gd name="connsiteY183" fmla="*/ 4031982 h 6858000"/>
              <a:gd name="connsiteX184" fmla="*/ 901900 w 7467600"/>
              <a:gd name="connsiteY184" fmla="*/ 4421236 h 6858000"/>
              <a:gd name="connsiteX185" fmla="*/ 845044 w 7467600"/>
              <a:gd name="connsiteY185" fmla="*/ 4502436 h 6858000"/>
              <a:gd name="connsiteX186" fmla="*/ 685926 w 7467600"/>
              <a:gd name="connsiteY186" fmla="*/ 4703069 h 6858000"/>
              <a:gd name="connsiteX187" fmla="*/ 684248 w 7467600"/>
              <a:gd name="connsiteY187" fmla="*/ 4706721 h 6858000"/>
              <a:gd name="connsiteX188" fmla="*/ 1423113 w 7467600"/>
              <a:gd name="connsiteY188" fmla="*/ 3874565 h 6858000"/>
              <a:gd name="connsiteX189" fmla="*/ 3316479 w 7467600"/>
              <a:gd name="connsiteY189" fmla="*/ 3872136 h 6858000"/>
              <a:gd name="connsiteX190" fmla="*/ 3546806 w 7467600"/>
              <a:gd name="connsiteY190" fmla="*/ 4356139 h 6858000"/>
              <a:gd name="connsiteX191" fmla="*/ 3364433 w 7467600"/>
              <a:gd name="connsiteY191" fmla="*/ 3953121 h 6858000"/>
              <a:gd name="connsiteX192" fmla="*/ 3316479 w 7467600"/>
              <a:gd name="connsiteY192" fmla="*/ 3872136 h 6858000"/>
              <a:gd name="connsiteX193" fmla="*/ 3291335 w 7467600"/>
              <a:gd name="connsiteY193" fmla="*/ 3767420 h 6858000"/>
              <a:gd name="connsiteX194" fmla="*/ 3390805 w 7467600"/>
              <a:gd name="connsiteY194" fmla="*/ 3937163 h 6858000"/>
              <a:gd name="connsiteX195" fmla="*/ 3579062 w 7467600"/>
              <a:gd name="connsiteY195" fmla="*/ 4359040 h 6858000"/>
              <a:gd name="connsiteX196" fmla="*/ 3467355 w 7467600"/>
              <a:gd name="connsiteY196" fmla="*/ 3988130 h 6858000"/>
              <a:gd name="connsiteX197" fmla="*/ 3310753 w 7467600"/>
              <a:gd name="connsiteY197" fmla="*/ 3787140 h 6858000"/>
              <a:gd name="connsiteX198" fmla="*/ 3291335 w 7467600"/>
              <a:gd name="connsiteY198" fmla="*/ 3767420 h 6858000"/>
              <a:gd name="connsiteX199" fmla="*/ 1635889 w 7467600"/>
              <a:gd name="connsiteY199" fmla="*/ 3709494 h 6858000"/>
              <a:gd name="connsiteX200" fmla="*/ 1634800 w 7467600"/>
              <a:gd name="connsiteY200" fmla="*/ 3731111 h 6858000"/>
              <a:gd name="connsiteX201" fmla="*/ 1635889 w 7467600"/>
              <a:gd name="connsiteY201" fmla="*/ 3709494 h 6858000"/>
              <a:gd name="connsiteX202" fmla="*/ 1510397 w 7467600"/>
              <a:gd name="connsiteY202" fmla="*/ 3684705 h 6858000"/>
              <a:gd name="connsiteX203" fmla="*/ 1146550 w 7467600"/>
              <a:gd name="connsiteY203" fmla="*/ 3802012 h 6858000"/>
              <a:gd name="connsiteX204" fmla="*/ 698834 w 7467600"/>
              <a:gd name="connsiteY204" fmla="*/ 3952272 h 6858000"/>
              <a:gd name="connsiteX205" fmla="*/ 34256 w 7467600"/>
              <a:gd name="connsiteY205" fmla="*/ 4347603 h 6858000"/>
              <a:gd name="connsiteX206" fmla="*/ 527241 w 7467600"/>
              <a:gd name="connsiteY206" fmla="*/ 4065078 h 6858000"/>
              <a:gd name="connsiteX207" fmla="*/ 1510397 w 7467600"/>
              <a:gd name="connsiteY207" fmla="*/ 3684705 h 6858000"/>
              <a:gd name="connsiteX208" fmla="*/ 1313114 w 7467600"/>
              <a:gd name="connsiteY208" fmla="*/ 3655216 h 6858000"/>
              <a:gd name="connsiteX209" fmla="*/ 1109304 w 7467600"/>
              <a:gd name="connsiteY209" fmla="*/ 3669030 h 6858000"/>
              <a:gd name="connsiteX210" fmla="*/ 8129 w 7467600"/>
              <a:gd name="connsiteY210" fmla="*/ 4330519 h 6858000"/>
              <a:gd name="connsiteX211" fmla="*/ 687572 w 7467600"/>
              <a:gd name="connsiteY211" fmla="*/ 3925629 h 6858000"/>
              <a:gd name="connsiteX212" fmla="*/ 1138365 w 7467600"/>
              <a:gd name="connsiteY212" fmla="*/ 3774515 h 6858000"/>
              <a:gd name="connsiteX213" fmla="*/ 1505579 w 7467600"/>
              <a:gd name="connsiteY213" fmla="*/ 3655526 h 6858000"/>
              <a:gd name="connsiteX214" fmla="*/ 1313114 w 7467600"/>
              <a:gd name="connsiteY214" fmla="*/ 3655216 h 6858000"/>
              <a:gd name="connsiteX215" fmla="*/ 3655073 w 7467600"/>
              <a:gd name="connsiteY215" fmla="*/ 3650884 h 6858000"/>
              <a:gd name="connsiteX216" fmla="*/ 3989938 w 7467600"/>
              <a:gd name="connsiteY216" fmla="*/ 3991685 h 6858000"/>
              <a:gd name="connsiteX217" fmla="*/ 4393907 w 7467600"/>
              <a:gd name="connsiteY217" fmla="*/ 4261258 h 6858000"/>
              <a:gd name="connsiteX218" fmla="*/ 4648051 w 7467600"/>
              <a:gd name="connsiteY218" fmla="*/ 4374051 h 6858000"/>
              <a:gd name="connsiteX219" fmla="*/ 4383389 w 7467600"/>
              <a:gd name="connsiteY219" fmla="*/ 4184369 h 6858000"/>
              <a:gd name="connsiteX220" fmla="*/ 4165508 w 7467600"/>
              <a:gd name="connsiteY220" fmla="*/ 4035196 h 6858000"/>
              <a:gd name="connsiteX221" fmla="*/ 4068162 w 7467600"/>
              <a:gd name="connsiteY221" fmla="*/ 3953394 h 6858000"/>
              <a:gd name="connsiteX222" fmla="*/ 3981416 w 7467600"/>
              <a:gd name="connsiteY222" fmla="*/ 3880482 h 6858000"/>
              <a:gd name="connsiteX223" fmla="*/ 3800147 w 7467600"/>
              <a:gd name="connsiteY223" fmla="*/ 3749872 h 6858000"/>
              <a:gd name="connsiteX224" fmla="*/ 3655073 w 7467600"/>
              <a:gd name="connsiteY224" fmla="*/ 3650884 h 6858000"/>
              <a:gd name="connsiteX225" fmla="*/ 3670252 w 7467600"/>
              <a:gd name="connsiteY225" fmla="*/ 3622798 h 6858000"/>
              <a:gd name="connsiteX226" fmla="*/ 3817258 w 7467600"/>
              <a:gd name="connsiteY226" fmla="*/ 3723577 h 6858000"/>
              <a:gd name="connsiteX227" fmla="*/ 4000461 w 7467600"/>
              <a:gd name="connsiteY227" fmla="*/ 3855966 h 6858000"/>
              <a:gd name="connsiteX228" fmla="*/ 4088180 w 7467600"/>
              <a:gd name="connsiteY228" fmla="*/ 3929774 h 6858000"/>
              <a:gd name="connsiteX229" fmla="*/ 4184555 w 7467600"/>
              <a:gd name="connsiteY229" fmla="*/ 4010683 h 6858000"/>
              <a:gd name="connsiteX230" fmla="*/ 4399563 w 7467600"/>
              <a:gd name="connsiteY230" fmla="*/ 4158106 h 6858000"/>
              <a:gd name="connsiteX231" fmla="*/ 4684469 w 7467600"/>
              <a:gd name="connsiteY231" fmla="*/ 4364680 h 6858000"/>
              <a:gd name="connsiteX232" fmla="*/ 4690271 w 7467600"/>
              <a:gd name="connsiteY232" fmla="*/ 4370034 h 6858000"/>
              <a:gd name="connsiteX233" fmla="*/ 4136093 w 7467600"/>
              <a:gd name="connsiteY233" fmla="*/ 3858466 h 6858000"/>
              <a:gd name="connsiteX234" fmla="*/ 3670252 w 7467600"/>
              <a:gd name="connsiteY234" fmla="*/ 3622798 h 6858000"/>
              <a:gd name="connsiteX235" fmla="*/ 4440129 w 7467600"/>
              <a:gd name="connsiteY235" fmla="*/ 3448571 h 6858000"/>
              <a:gd name="connsiteX236" fmla="*/ 4856525 w 7467600"/>
              <a:gd name="connsiteY236" fmla="*/ 3915351 h 6858000"/>
              <a:gd name="connsiteX237" fmla="*/ 5059055 w 7467600"/>
              <a:gd name="connsiteY237" fmla="*/ 4108918 h 6858000"/>
              <a:gd name="connsiteX238" fmla="*/ 5290070 w 7467600"/>
              <a:gd name="connsiteY238" fmla="*/ 4263619 h 6858000"/>
              <a:gd name="connsiteX239" fmla="*/ 4834991 w 7467600"/>
              <a:gd name="connsiteY239" fmla="*/ 3830985 h 6858000"/>
              <a:gd name="connsiteX240" fmla="*/ 4440129 w 7467600"/>
              <a:gd name="connsiteY240" fmla="*/ 3448571 h 6858000"/>
              <a:gd name="connsiteX241" fmla="*/ 4441737 w 7467600"/>
              <a:gd name="connsiteY241" fmla="*/ 3399734 h 6858000"/>
              <a:gd name="connsiteX242" fmla="*/ 4431236 w 7467600"/>
              <a:gd name="connsiteY242" fmla="*/ 3400954 h 6858000"/>
              <a:gd name="connsiteX243" fmla="*/ 4557150 w 7467600"/>
              <a:gd name="connsiteY243" fmla="*/ 3510023 h 6858000"/>
              <a:gd name="connsiteX244" fmla="*/ 4856936 w 7467600"/>
              <a:gd name="connsiteY244" fmla="*/ 3809146 h 6858000"/>
              <a:gd name="connsiteX245" fmla="*/ 5111996 w 7467600"/>
              <a:gd name="connsiteY245" fmla="*/ 4065759 h 6858000"/>
              <a:gd name="connsiteX246" fmla="*/ 5388878 w 7467600"/>
              <a:gd name="connsiteY246" fmla="*/ 4300185 h 6858000"/>
              <a:gd name="connsiteX247" fmla="*/ 5425556 w 7467600"/>
              <a:gd name="connsiteY247" fmla="*/ 4308967 h 6858000"/>
              <a:gd name="connsiteX248" fmla="*/ 4943646 w 7467600"/>
              <a:gd name="connsiteY248" fmla="*/ 3822916 h 6858000"/>
              <a:gd name="connsiteX249" fmla="*/ 4594837 w 7467600"/>
              <a:gd name="connsiteY249" fmla="*/ 3532274 h 6858000"/>
              <a:gd name="connsiteX250" fmla="*/ 4441737 w 7467600"/>
              <a:gd name="connsiteY250" fmla="*/ 3399734 h 6858000"/>
              <a:gd name="connsiteX251" fmla="*/ 5425834 w 7467600"/>
              <a:gd name="connsiteY251" fmla="*/ 3162785 h 6858000"/>
              <a:gd name="connsiteX252" fmla="*/ 5401644 w 7467600"/>
              <a:gd name="connsiteY252" fmla="*/ 3617847 h 6858000"/>
              <a:gd name="connsiteX253" fmla="*/ 5467256 w 7467600"/>
              <a:gd name="connsiteY253" fmla="*/ 4175494 h 6858000"/>
              <a:gd name="connsiteX254" fmla="*/ 5448069 w 7467600"/>
              <a:gd name="connsiteY254" fmla="*/ 3567554 h 6858000"/>
              <a:gd name="connsiteX255" fmla="*/ 5425834 w 7467600"/>
              <a:gd name="connsiteY255" fmla="*/ 3162785 h 6858000"/>
              <a:gd name="connsiteX256" fmla="*/ 1318687 w 7467600"/>
              <a:gd name="connsiteY256" fmla="*/ 3113840 h 6858000"/>
              <a:gd name="connsiteX257" fmla="*/ 1066793 w 7467600"/>
              <a:gd name="connsiteY257" fmla="*/ 3212171 h 6858000"/>
              <a:gd name="connsiteX258" fmla="*/ 993319 w 7467600"/>
              <a:gd name="connsiteY258" fmla="*/ 3247648 h 6858000"/>
              <a:gd name="connsiteX259" fmla="*/ 853081 w 7467600"/>
              <a:gd name="connsiteY259" fmla="*/ 3312410 h 6858000"/>
              <a:gd name="connsiteX260" fmla="*/ 805957 w 7467600"/>
              <a:gd name="connsiteY260" fmla="*/ 3330443 h 6858000"/>
              <a:gd name="connsiteX261" fmla="*/ 1318687 w 7467600"/>
              <a:gd name="connsiteY261" fmla="*/ 3113840 h 6858000"/>
              <a:gd name="connsiteX262" fmla="*/ 5453702 w 7467600"/>
              <a:gd name="connsiteY262" fmla="*/ 3090882 h 6858000"/>
              <a:gd name="connsiteX263" fmla="*/ 5480135 w 7467600"/>
              <a:gd name="connsiteY263" fmla="*/ 3565802 h 6858000"/>
              <a:gd name="connsiteX264" fmla="*/ 5499023 w 7467600"/>
              <a:gd name="connsiteY264" fmla="*/ 4166310 h 6858000"/>
              <a:gd name="connsiteX265" fmla="*/ 5547022 w 7467600"/>
              <a:gd name="connsiteY265" fmla="*/ 3607838 h 6858000"/>
              <a:gd name="connsiteX266" fmla="*/ 5515964 w 7467600"/>
              <a:gd name="connsiteY266" fmla="*/ 3378541 h 6858000"/>
              <a:gd name="connsiteX267" fmla="*/ 5453702 w 7467600"/>
              <a:gd name="connsiteY267" fmla="*/ 3090882 h 6858000"/>
              <a:gd name="connsiteX268" fmla="*/ 1238695 w 7467600"/>
              <a:gd name="connsiteY268" fmla="*/ 3076820 h 6858000"/>
              <a:gd name="connsiteX269" fmla="*/ 716371 w 7467600"/>
              <a:gd name="connsiteY269" fmla="*/ 3293249 h 6858000"/>
              <a:gd name="connsiteX270" fmla="*/ 579522 w 7467600"/>
              <a:gd name="connsiteY270" fmla="*/ 3371759 h 6858000"/>
              <a:gd name="connsiteX271" fmla="*/ 600288 w 7467600"/>
              <a:gd name="connsiteY271" fmla="*/ 3365555 h 6858000"/>
              <a:gd name="connsiteX272" fmla="*/ 840692 w 7467600"/>
              <a:gd name="connsiteY272" fmla="*/ 3284921 h 6858000"/>
              <a:gd name="connsiteX273" fmla="*/ 979248 w 7467600"/>
              <a:gd name="connsiteY273" fmla="*/ 3221003 h 6858000"/>
              <a:gd name="connsiteX274" fmla="*/ 1053282 w 7467600"/>
              <a:gd name="connsiteY274" fmla="*/ 3185247 h 6858000"/>
              <a:gd name="connsiteX275" fmla="*/ 1320603 w 7467600"/>
              <a:gd name="connsiteY275" fmla="*/ 3081281 h 6858000"/>
              <a:gd name="connsiteX276" fmla="*/ 1238695 w 7467600"/>
              <a:gd name="connsiteY276" fmla="*/ 3076820 h 6858000"/>
              <a:gd name="connsiteX277" fmla="*/ 5425627 w 7467600"/>
              <a:gd name="connsiteY277" fmla="*/ 2954192 h 6858000"/>
              <a:gd name="connsiteX278" fmla="*/ 5470770 w 7467600"/>
              <a:gd name="connsiteY278" fmla="*/ 3005435 h 6858000"/>
              <a:gd name="connsiteX279" fmla="*/ 5519779 w 7467600"/>
              <a:gd name="connsiteY279" fmla="*/ 4359223 h 6858000"/>
              <a:gd name="connsiteX280" fmla="*/ 5520293 w 7467600"/>
              <a:gd name="connsiteY280" fmla="*/ 4360602 h 6858000"/>
              <a:gd name="connsiteX281" fmla="*/ 5767221 w 7467600"/>
              <a:gd name="connsiteY281" fmla="*/ 4665564 h 6858000"/>
              <a:gd name="connsiteX282" fmla="*/ 6937169 w 7467600"/>
              <a:gd name="connsiteY282" fmla="*/ 4815941 h 6858000"/>
              <a:gd name="connsiteX283" fmla="*/ 6953922 w 7467600"/>
              <a:gd name="connsiteY283" fmla="*/ 4890068 h 6858000"/>
              <a:gd name="connsiteX284" fmla="*/ 6071359 w 7467600"/>
              <a:gd name="connsiteY284" fmla="*/ 4770770 h 6858000"/>
              <a:gd name="connsiteX285" fmla="*/ 6038839 w 7467600"/>
              <a:gd name="connsiteY285" fmla="*/ 4764474 h 6858000"/>
              <a:gd name="connsiteX286" fmla="*/ 6038706 w 7467600"/>
              <a:gd name="connsiteY286" fmla="*/ 4763847 h 6858000"/>
              <a:gd name="connsiteX287" fmla="*/ 6037784 w 7467600"/>
              <a:gd name="connsiteY287" fmla="*/ 4764270 h 6858000"/>
              <a:gd name="connsiteX288" fmla="*/ 6038839 w 7467600"/>
              <a:gd name="connsiteY288" fmla="*/ 4764474 h 6858000"/>
              <a:gd name="connsiteX289" fmla="*/ 6040338 w 7467600"/>
              <a:gd name="connsiteY289" fmla="*/ 4771418 h 6858000"/>
              <a:gd name="connsiteX290" fmla="*/ 6024488 w 7467600"/>
              <a:gd name="connsiteY290" fmla="*/ 4809903 h 6858000"/>
              <a:gd name="connsiteX291" fmla="*/ 5599771 w 7467600"/>
              <a:gd name="connsiteY291" fmla="*/ 5509652 h 6858000"/>
              <a:gd name="connsiteX292" fmla="*/ 5548843 w 7467600"/>
              <a:gd name="connsiteY292" fmla="*/ 5563845 h 6858000"/>
              <a:gd name="connsiteX293" fmla="*/ 5940952 w 7467600"/>
              <a:gd name="connsiteY293" fmla="*/ 6250028 h 6858000"/>
              <a:gd name="connsiteX294" fmla="*/ 6043441 w 7467600"/>
              <a:gd name="connsiteY294" fmla="*/ 6665847 h 6858000"/>
              <a:gd name="connsiteX295" fmla="*/ 6093432 w 7467600"/>
              <a:gd name="connsiteY295" fmla="*/ 6858000 h 6858000"/>
              <a:gd name="connsiteX296" fmla="*/ 6034344 w 7467600"/>
              <a:gd name="connsiteY296" fmla="*/ 6858000 h 6858000"/>
              <a:gd name="connsiteX297" fmla="*/ 6026679 w 7467600"/>
              <a:gd name="connsiteY297" fmla="*/ 6836959 h 6858000"/>
              <a:gd name="connsiteX298" fmla="*/ 5800441 w 7467600"/>
              <a:gd name="connsiteY298" fmla="*/ 6335286 h 6858000"/>
              <a:gd name="connsiteX299" fmla="*/ 5526562 w 7467600"/>
              <a:gd name="connsiteY299" fmla="*/ 5705388 h 6858000"/>
              <a:gd name="connsiteX300" fmla="*/ 5519640 w 7467600"/>
              <a:gd name="connsiteY300" fmla="*/ 5683774 h 6858000"/>
              <a:gd name="connsiteX301" fmla="*/ 5844559 w 7467600"/>
              <a:gd name="connsiteY301" fmla="*/ 6553349 h 6858000"/>
              <a:gd name="connsiteX302" fmla="*/ 5975994 w 7467600"/>
              <a:gd name="connsiteY302" fmla="*/ 6858000 h 6858000"/>
              <a:gd name="connsiteX303" fmla="*/ 5898547 w 7467600"/>
              <a:gd name="connsiteY303" fmla="*/ 6858000 h 6858000"/>
              <a:gd name="connsiteX304" fmla="*/ 5682041 w 7467600"/>
              <a:gd name="connsiteY304" fmla="*/ 6355860 h 6858000"/>
              <a:gd name="connsiteX305" fmla="*/ 5461758 w 7467600"/>
              <a:gd name="connsiteY305" fmla="*/ 5820220 h 6858000"/>
              <a:gd name="connsiteX306" fmla="*/ 5237282 w 7467600"/>
              <a:gd name="connsiteY306" fmla="*/ 6579086 h 6858000"/>
              <a:gd name="connsiteX307" fmla="*/ 5115009 w 7467600"/>
              <a:gd name="connsiteY307" fmla="*/ 6858000 h 6858000"/>
              <a:gd name="connsiteX308" fmla="*/ 5028074 w 7467600"/>
              <a:gd name="connsiteY308" fmla="*/ 6858000 h 6858000"/>
              <a:gd name="connsiteX309" fmla="*/ 5079508 w 7467600"/>
              <a:gd name="connsiteY309" fmla="*/ 6749074 h 6858000"/>
              <a:gd name="connsiteX310" fmla="*/ 5371846 w 7467600"/>
              <a:gd name="connsiteY310" fmla="*/ 5924413 h 6858000"/>
              <a:gd name="connsiteX311" fmla="*/ 5270512 w 7467600"/>
              <a:gd name="connsiteY311" fmla="*/ 6138975 h 6858000"/>
              <a:gd name="connsiteX312" fmla="*/ 5062409 w 7467600"/>
              <a:gd name="connsiteY312" fmla="*/ 6653544 h 6858000"/>
              <a:gd name="connsiteX313" fmla="*/ 5036628 w 7467600"/>
              <a:gd name="connsiteY313" fmla="*/ 6754247 h 6858000"/>
              <a:gd name="connsiteX314" fmla="*/ 5009112 w 7467600"/>
              <a:gd name="connsiteY314" fmla="*/ 6858000 h 6858000"/>
              <a:gd name="connsiteX315" fmla="*/ 4976679 w 7467600"/>
              <a:gd name="connsiteY315" fmla="*/ 6858000 h 6858000"/>
              <a:gd name="connsiteX316" fmla="*/ 5006537 w 7467600"/>
              <a:gd name="connsiteY316" fmla="*/ 6747068 h 6858000"/>
              <a:gd name="connsiteX317" fmla="*/ 5032723 w 7467600"/>
              <a:gd name="connsiteY317" fmla="*/ 6644957 h 6858000"/>
              <a:gd name="connsiteX318" fmla="*/ 5242949 w 7467600"/>
              <a:gd name="connsiteY318" fmla="*/ 6125175 h 6858000"/>
              <a:gd name="connsiteX319" fmla="*/ 5286321 w 7467600"/>
              <a:gd name="connsiteY319" fmla="*/ 6033555 h 6858000"/>
              <a:gd name="connsiteX320" fmla="*/ 5008210 w 7467600"/>
              <a:gd name="connsiteY320" fmla="*/ 6649194 h 6858000"/>
              <a:gd name="connsiteX321" fmla="*/ 4986321 w 7467600"/>
              <a:gd name="connsiteY321" fmla="*/ 6765687 h 6858000"/>
              <a:gd name="connsiteX322" fmla="*/ 4973474 w 7467600"/>
              <a:gd name="connsiteY322" fmla="*/ 6858000 h 6858000"/>
              <a:gd name="connsiteX323" fmla="*/ 4907178 w 7467600"/>
              <a:gd name="connsiteY323" fmla="*/ 6858000 h 6858000"/>
              <a:gd name="connsiteX324" fmla="*/ 4910810 w 7467600"/>
              <a:gd name="connsiteY324" fmla="*/ 6829660 h 6858000"/>
              <a:gd name="connsiteX325" fmla="*/ 4987461 w 7467600"/>
              <a:gd name="connsiteY325" fmla="*/ 6432994 h 6858000"/>
              <a:gd name="connsiteX326" fmla="*/ 5179262 w 7467600"/>
              <a:gd name="connsiteY326" fmla="*/ 6035044 h 6858000"/>
              <a:gd name="connsiteX327" fmla="*/ 4689678 w 7467600"/>
              <a:gd name="connsiteY327" fmla="*/ 6440241 h 6858000"/>
              <a:gd name="connsiteX328" fmla="*/ 4477543 w 7467600"/>
              <a:gd name="connsiteY328" fmla="*/ 6674836 h 6858000"/>
              <a:gd name="connsiteX329" fmla="*/ 4329957 w 7467600"/>
              <a:gd name="connsiteY329" fmla="*/ 6858000 h 6858000"/>
              <a:gd name="connsiteX330" fmla="*/ 4218595 w 7467600"/>
              <a:gd name="connsiteY330" fmla="*/ 6858000 h 6858000"/>
              <a:gd name="connsiteX331" fmla="*/ 4368888 w 7467600"/>
              <a:gd name="connsiteY331" fmla="*/ 6668412 h 6858000"/>
              <a:gd name="connsiteX332" fmla="*/ 4563091 w 7467600"/>
              <a:gd name="connsiteY332" fmla="*/ 6442508 h 6858000"/>
              <a:gd name="connsiteX333" fmla="*/ 5387324 w 7467600"/>
              <a:gd name="connsiteY333" fmla="*/ 5705830 h 6858000"/>
              <a:gd name="connsiteX334" fmla="*/ 5073620 w 7467600"/>
              <a:gd name="connsiteY334" fmla="*/ 5955437 h 6858000"/>
              <a:gd name="connsiteX335" fmla="*/ 4689789 w 7467600"/>
              <a:gd name="connsiteY335" fmla="*/ 6268382 h 6858000"/>
              <a:gd name="connsiteX336" fmla="*/ 4418722 w 7467600"/>
              <a:gd name="connsiteY336" fmla="*/ 6570886 h 6858000"/>
              <a:gd name="connsiteX337" fmla="*/ 4214944 w 7467600"/>
              <a:gd name="connsiteY337" fmla="*/ 6858000 h 6858000"/>
              <a:gd name="connsiteX338" fmla="*/ 4177898 w 7467600"/>
              <a:gd name="connsiteY338" fmla="*/ 6858000 h 6858000"/>
              <a:gd name="connsiteX339" fmla="*/ 4391597 w 7467600"/>
              <a:gd name="connsiteY339" fmla="*/ 6556370 h 6858000"/>
              <a:gd name="connsiteX340" fmla="*/ 4668889 w 7467600"/>
              <a:gd name="connsiteY340" fmla="*/ 6246399 h 6858000"/>
              <a:gd name="connsiteX341" fmla="*/ 5055427 w 7467600"/>
              <a:gd name="connsiteY341" fmla="*/ 5931476 h 6858000"/>
              <a:gd name="connsiteX342" fmla="*/ 5371814 w 7467600"/>
              <a:gd name="connsiteY342" fmla="*/ 5678975 h 6858000"/>
              <a:gd name="connsiteX343" fmla="*/ 4987918 w 7467600"/>
              <a:gd name="connsiteY343" fmla="*/ 5838701 h 6858000"/>
              <a:gd name="connsiteX344" fmla="*/ 4317146 w 7467600"/>
              <a:gd name="connsiteY344" fmla="*/ 6587716 h 6858000"/>
              <a:gd name="connsiteX345" fmla="*/ 4171627 w 7467600"/>
              <a:gd name="connsiteY345" fmla="*/ 6858000 h 6858000"/>
              <a:gd name="connsiteX346" fmla="*/ 4081585 w 7467600"/>
              <a:gd name="connsiteY346" fmla="*/ 6858000 h 6858000"/>
              <a:gd name="connsiteX347" fmla="*/ 4238603 w 7467600"/>
              <a:gd name="connsiteY347" fmla="*/ 6559341 h 6858000"/>
              <a:gd name="connsiteX348" fmla="*/ 4778333 w 7467600"/>
              <a:gd name="connsiteY348" fmla="*/ 5873626 h 6858000"/>
              <a:gd name="connsiteX349" fmla="*/ 5414185 w 7467600"/>
              <a:gd name="connsiteY349" fmla="*/ 5573882 h 6858000"/>
              <a:gd name="connsiteX350" fmla="*/ 5959648 w 7467600"/>
              <a:gd name="connsiteY350" fmla="*/ 4760797 h 6858000"/>
              <a:gd name="connsiteX351" fmla="*/ 5355019 w 7467600"/>
              <a:gd name="connsiteY351" fmla="*/ 4734672 h 6858000"/>
              <a:gd name="connsiteX352" fmla="*/ 5083565 w 7467600"/>
              <a:gd name="connsiteY352" fmla="*/ 5179121 h 6858000"/>
              <a:gd name="connsiteX353" fmla="*/ 4713577 w 7467600"/>
              <a:gd name="connsiteY353" fmla="*/ 5616803 h 6858000"/>
              <a:gd name="connsiteX354" fmla="*/ 3989559 w 7467600"/>
              <a:gd name="connsiteY354" fmla="*/ 6145945 h 6858000"/>
              <a:gd name="connsiteX355" fmla="*/ 3939824 w 7467600"/>
              <a:gd name="connsiteY355" fmla="*/ 6066900 h 6858000"/>
              <a:gd name="connsiteX356" fmla="*/ 4584537 w 7467600"/>
              <a:gd name="connsiteY356" fmla="*/ 5324826 h 6858000"/>
              <a:gd name="connsiteX357" fmla="*/ 5037105 w 7467600"/>
              <a:gd name="connsiteY357" fmla="*/ 5088765 h 6858000"/>
              <a:gd name="connsiteX358" fmla="*/ 5039930 w 7467600"/>
              <a:gd name="connsiteY358" fmla="*/ 5089585 h 6858000"/>
              <a:gd name="connsiteX359" fmla="*/ 5263764 w 7467600"/>
              <a:gd name="connsiteY359" fmla="*/ 4735525 h 6858000"/>
              <a:gd name="connsiteX360" fmla="*/ 4086300 w 7467600"/>
              <a:gd name="connsiteY360" fmla="*/ 4884599 h 6858000"/>
              <a:gd name="connsiteX361" fmla="*/ 4085485 w 7467600"/>
              <a:gd name="connsiteY361" fmla="*/ 4899070 h 6858000"/>
              <a:gd name="connsiteX362" fmla="*/ 3871915 w 7467600"/>
              <a:gd name="connsiteY362" fmla="*/ 5253645 h 6858000"/>
              <a:gd name="connsiteX363" fmla="*/ 3799374 w 7467600"/>
              <a:gd name="connsiteY363" fmla="*/ 5466127 h 6858000"/>
              <a:gd name="connsiteX364" fmla="*/ 3498850 w 7467600"/>
              <a:gd name="connsiteY364" fmla="*/ 6661888 h 6858000"/>
              <a:gd name="connsiteX365" fmla="*/ 3399216 w 7467600"/>
              <a:gd name="connsiteY365" fmla="*/ 6858000 h 6858000"/>
              <a:gd name="connsiteX366" fmla="*/ 3303688 w 7467600"/>
              <a:gd name="connsiteY366" fmla="*/ 6858000 h 6858000"/>
              <a:gd name="connsiteX367" fmla="*/ 3391774 w 7467600"/>
              <a:gd name="connsiteY367" fmla="*/ 6697181 h 6858000"/>
              <a:gd name="connsiteX368" fmla="*/ 3735540 w 7467600"/>
              <a:gd name="connsiteY368" fmla="*/ 5546923 h 6858000"/>
              <a:gd name="connsiteX369" fmla="*/ 3729438 w 7467600"/>
              <a:gd name="connsiteY369" fmla="*/ 5569058 h 6858000"/>
              <a:gd name="connsiteX370" fmla="*/ 3707782 w 7467600"/>
              <a:gd name="connsiteY370" fmla="*/ 5644908 h 6858000"/>
              <a:gd name="connsiteX371" fmla="*/ 3583827 w 7467600"/>
              <a:gd name="connsiteY371" fmla="*/ 6039215 h 6858000"/>
              <a:gd name="connsiteX372" fmla="*/ 3547861 w 7467600"/>
              <a:gd name="connsiteY372" fmla="*/ 6129609 h 6858000"/>
              <a:gd name="connsiteX373" fmla="*/ 3490905 w 7467600"/>
              <a:gd name="connsiteY373" fmla="*/ 6277660 h 6858000"/>
              <a:gd name="connsiteX374" fmla="*/ 3455859 w 7467600"/>
              <a:gd name="connsiteY374" fmla="*/ 6391301 h 6858000"/>
              <a:gd name="connsiteX375" fmla="*/ 3429112 w 7467600"/>
              <a:gd name="connsiteY375" fmla="*/ 6479469 h 6858000"/>
              <a:gd name="connsiteX376" fmla="*/ 3304862 w 7467600"/>
              <a:gd name="connsiteY376" fmla="*/ 6796476 h 6858000"/>
              <a:gd name="connsiteX377" fmla="*/ 3276071 w 7467600"/>
              <a:gd name="connsiteY377" fmla="*/ 6858000 h 6858000"/>
              <a:gd name="connsiteX378" fmla="*/ 3240805 w 7467600"/>
              <a:gd name="connsiteY378" fmla="*/ 6858000 h 6858000"/>
              <a:gd name="connsiteX379" fmla="*/ 3275917 w 7467600"/>
              <a:gd name="connsiteY379" fmla="*/ 6783192 h 6858000"/>
              <a:gd name="connsiteX380" fmla="*/ 3399358 w 7467600"/>
              <a:gd name="connsiteY380" fmla="*/ 6469011 h 6858000"/>
              <a:gd name="connsiteX381" fmla="*/ 3425650 w 7467600"/>
              <a:gd name="connsiteY381" fmla="*/ 6381333 h 6858000"/>
              <a:gd name="connsiteX382" fmla="*/ 3460661 w 7467600"/>
              <a:gd name="connsiteY382" fmla="*/ 6266763 h 6858000"/>
              <a:gd name="connsiteX383" fmla="*/ 3518021 w 7467600"/>
              <a:gd name="connsiteY383" fmla="*/ 6117298 h 6858000"/>
              <a:gd name="connsiteX384" fmla="*/ 3554035 w 7467600"/>
              <a:gd name="connsiteY384" fmla="*/ 6027832 h 6858000"/>
              <a:gd name="connsiteX385" fmla="*/ 3677174 w 7467600"/>
              <a:gd name="connsiteY385" fmla="*/ 5636351 h 6858000"/>
              <a:gd name="connsiteX386" fmla="*/ 3698819 w 7467600"/>
              <a:gd name="connsiteY386" fmla="*/ 5560503 h 6858000"/>
              <a:gd name="connsiteX387" fmla="*/ 3702094 w 7467600"/>
              <a:gd name="connsiteY387" fmla="*/ 5549194 h 6858000"/>
              <a:gd name="connsiteX388" fmla="*/ 3398355 w 7467600"/>
              <a:gd name="connsiteY388" fmla="*/ 6094603 h 6858000"/>
              <a:gd name="connsiteX389" fmla="*/ 3193941 w 7467600"/>
              <a:gd name="connsiteY389" fmla="*/ 6798775 h 6858000"/>
              <a:gd name="connsiteX390" fmla="*/ 3184140 w 7467600"/>
              <a:gd name="connsiteY390" fmla="*/ 6858000 h 6858000"/>
              <a:gd name="connsiteX391" fmla="*/ 3099978 w 7467600"/>
              <a:gd name="connsiteY391" fmla="*/ 6858000 h 6858000"/>
              <a:gd name="connsiteX392" fmla="*/ 3101556 w 7467600"/>
              <a:gd name="connsiteY392" fmla="*/ 6843337 h 6858000"/>
              <a:gd name="connsiteX393" fmla="*/ 3370162 w 7467600"/>
              <a:gd name="connsiteY393" fmla="*/ 5785550 h 6858000"/>
              <a:gd name="connsiteX394" fmla="*/ 3746477 w 7467600"/>
              <a:gd name="connsiteY394" fmla="*/ 5377889 h 6858000"/>
              <a:gd name="connsiteX395" fmla="*/ 3863399 w 7467600"/>
              <a:gd name="connsiteY395" fmla="*/ 5087257 h 6858000"/>
              <a:gd name="connsiteX396" fmla="*/ 3968712 w 7467600"/>
              <a:gd name="connsiteY396" fmla="*/ 4913989 h 6858000"/>
              <a:gd name="connsiteX397" fmla="*/ 2792390 w 7467600"/>
              <a:gd name="connsiteY397" fmla="*/ 5382974 h 6858000"/>
              <a:gd name="connsiteX398" fmla="*/ 2714982 w 7467600"/>
              <a:gd name="connsiteY398" fmla="*/ 5427051 h 6858000"/>
              <a:gd name="connsiteX399" fmla="*/ 2813361 w 7467600"/>
              <a:gd name="connsiteY399" fmla="*/ 6023912 h 6858000"/>
              <a:gd name="connsiteX400" fmla="*/ 2688430 w 7467600"/>
              <a:gd name="connsiteY400" fmla="*/ 6801564 h 6858000"/>
              <a:gd name="connsiteX401" fmla="*/ 2629626 w 7467600"/>
              <a:gd name="connsiteY401" fmla="*/ 6763394 h 6858000"/>
              <a:gd name="connsiteX402" fmla="*/ 2565328 w 7467600"/>
              <a:gd name="connsiteY402" fmla="*/ 5516399 h 6858000"/>
              <a:gd name="connsiteX403" fmla="*/ 1922999 w 7467600"/>
              <a:gd name="connsiteY403" fmla="*/ 5980343 h 6858000"/>
              <a:gd name="connsiteX404" fmla="*/ 1950261 w 7467600"/>
              <a:gd name="connsiteY404" fmla="*/ 6405858 h 6858000"/>
              <a:gd name="connsiteX405" fmla="*/ 2365554 w 7467600"/>
              <a:gd name="connsiteY405" fmla="*/ 6759107 h 6858000"/>
              <a:gd name="connsiteX406" fmla="*/ 2424142 w 7467600"/>
              <a:gd name="connsiteY406" fmla="*/ 6858000 h 6858000"/>
              <a:gd name="connsiteX407" fmla="*/ 2395994 w 7467600"/>
              <a:gd name="connsiteY407" fmla="*/ 6858000 h 6858000"/>
              <a:gd name="connsiteX408" fmla="*/ 2392863 w 7467600"/>
              <a:gd name="connsiteY408" fmla="*/ 6852964 h 6858000"/>
              <a:gd name="connsiteX409" fmla="*/ 2017589 w 7467600"/>
              <a:gd name="connsiteY409" fmla="*/ 6493982 h 6858000"/>
              <a:gd name="connsiteX410" fmla="*/ 2147336 w 7467600"/>
              <a:gd name="connsiteY410" fmla="*/ 6594052 h 6858000"/>
              <a:gd name="connsiteX411" fmla="*/ 2207047 w 7467600"/>
              <a:gd name="connsiteY411" fmla="*/ 6654540 h 6858000"/>
              <a:gd name="connsiteX412" fmla="*/ 2299106 w 7467600"/>
              <a:gd name="connsiteY412" fmla="*/ 6778931 h 6858000"/>
              <a:gd name="connsiteX413" fmla="*/ 2314430 w 7467600"/>
              <a:gd name="connsiteY413" fmla="*/ 6801144 h 6858000"/>
              <a:gd name="connsiteX414" fmla="*/ 2352406 w 7467600"/>
              <a:gd name="connsiteY414" fmla="*/ 6858000 h 6858000"/>
              <a:gd name="connsiteX415" fmla="*/ 2314492 w 7467600"/>
              <a:gd name="connsiteY415" fmla="*/ 6858000 h 6858000"/>
              <a:gd name="connsiteX416" fmla="*/ 2288095 w 7467600"/>
              <a:gd name="connsiteY416" fmla="*/ 6818030 h 6858000"/>
              <a:gd name="connsiteX417" fmla="*/ 2272768 w 7467600"/>
              <a:gd name="connsiteY417" fmla="*/ 6795822 h 6858000"/>
              <a:gd name="connsiteX418" fmla="*/ 2182715 w 7467600"/>
              <a:gd name="connsiteY418" fmla="*/ 6675071 h 6858000"/>
              <a:gd name="connsiteX419" fmla="*/ 2032061 w 7467600"/>
              <a:gd name="connsiteY419" fmla="*/ 6541380 h 6858000"/>
              <a:gd name="connsiteX420" fmla="*/ 2257220 w 7467600"/>
              <a:gd name="connsiteY420" fmla="*/ 6826257 h 6858000"/>
              <a:gd name="connsiteX421" fmla="*/ 2281324 w 7467600"/>
              <a:gd name="connsiteY421" fmla="*/ 6858000 h 6858000"/>
              <a:gd name="connsiteX422" fmla="*/ 2242860 w 7467600"/>
              <a:gd name="connsiteY422" fmla="*/ 6858000 h 6858000"/>
              <a:gd name="connsiteX423" fmla="*/ 2232818 w 7467600"/>
              <a:gd name="connsiteY423" fmla="*/ 6844926 h 6858000"/>
              <a:gd name="connsiteX424" fmla="*/ 1990172 w 7467600"/>
              <a:gd name="connsiteY424" fmla="*/ 6542121 h 6858000"/>
              <a:gd name="connsiteX425" fmla="*/ 2124090 w 7467600"/>
              <a:gd name="connsiteY425" fmla="*/ 6761017 h 6858000"/>
              <a:gd name="connsiteX426" fmla="*/ 2200380 w 7467600"/>
              <a:gd name="connsiteY426" fmla="*/ 6858000 h 6858000"/>
              <a:gd name="connsiteX427" fmla="*/ 2147507 w 7467600"/>
              <a:gd name="connsiteY427" fmla="*/ 6858000 h 6858000"/>
              <a:gd name="connsiteX428" fmla="*/ 2070668 w 7467600"/>
              <a:gd name="connsiteY428" fmla="*/ 6761520 h 6858000"/>
              <a:gd name="connsiteX429" fmla="*/ 1975142 w 7467600"/>
              <a:gd name="connsiteY429" fmla="*/ 6585570 h 6858000"/>
              <a:gd name="connsiteX430" fmla="*/ 2050035 w 7467600"/>
              <a:gd name="connsiteY430" fmla="*/ 6813345 h 6858000"/>
              <a:gd name="connsiteX431" fmla="*/ 2063025 w 7467600"/>
              <a:gd name="connsiteY431" fmla="*/ 6858000 h 6858000"/>
              <a:gd name="connsiteX432" fmla="*/ 2021675 w 7467600"/>
              <a:gd name="connsiteY432" fmla="*/ 6858000 h 6858000"/>
              <a:gd name="connsiteX433" fmla="*/ 2019308 w 7467600"/>
              <a:gd name="connsiteY433" fmla="*/ 6847118 h 6858000"/>
              <a:gd name="connsiteX434" fmla="*/ 1938835 w 7467600"/>
              <a:gd name="connsiteY434" fmla="*/ 6551160 h 6858000"/>
              <a:gd name="connsiteX435" fmla="*/ 1953230 w 7467600"/>
              <a:gd name="connsiteY435" fmla="*/ 6759699 h 6858000"/>
              <a:gd name="connsiteX436" fmla="*/ 1956763 w 7467600"/>
              <a:gd name="connsiteY436" fmla="*/ 6778191 h 6858000"/>
              <a:gd name="connsiteX437" fmla="*/ 1967925 w 7467600"/>
              <a:gd name="connsiteY437" fmla="*/ 6858000 h 6858000"/>
              <a:gd name="connsiteX438" fmla="*/ 1936622 w 7467600"/>
              <a:gd name="connsiteY438" fmla="*/ 6858000 h 6858000"/>
              <a:gd name="connsiteX439" fmla="*/ 1926261 w 7467600"/>
              <a:gd name="connsiteY439" fmla="*/ 6784064 h 6858000"/>
              <a:gd name="connsiteX440" fmla="*/ 1922724 w 7467600"/>
              <a:gd name="connsiteY440" fmla="*/ 6765577 h 6858000"/>
              <a:gd name="connsiteX441" fmla="*/ 1904650 w 7467600"/>
              <a:gd name="connsiteY441" fmla="*/ 6639616 h 6858000"/>
              <a:gd name="connsiteX442" fmla="*/ 1885273 w 7467600"/>
              <a:gd name="connsiteY442" fmla="*/ 6858000 h 6858000"/>
              <a:gd name="connsiteX443" fmla="*/ 1854363 w 7467600"/>
              <a:gd name="connsiteY443" fmla="*/ 6858000 h 6858000"/>
              <a:gd name="connsiteX444" fmla="*/ 1880391 w 7467600"/>
              <a:gd name="connsiteY444" fmla="*/ 6603796 h 6858000"/>
              <a:gd name="connsiteX445" fmla="*/ 1818273 w 7467600"/>
              <a:gd name="connsiteY445" fmla="*/ 6715729 h 6858000"/>
              <a:gd name="connsiteX446" fmla="*/ 1794691 w 7467600"/>
              <a:gd name="connsiteY446" fmla="*/ 6843239 h 6858000"/>
              <a:gd name="connsiteX447" fmla="*/ 1794914 w 7467600"/>
              <a:gd name="connsiteY447" fmla="*/ 6858000 h 6858000"/>
              <a:gd name="connsiteX448" fmla="*/ 1746128 w 7467600"/>
              <a:gd name="connsiteY448" fmla="*/ 6858000 h 6858000"/>
              <a:gd name="connsiteX449" fmla="*/ 1753934 w 7467600"/>
              <a:gd name="connsiteY449" fmla="*/ 6724796 h 6858000"/>
              <a:gd name="connsiteX450" fmla="*/ 1792053 w 7467600"/>
              <a:gd name="connsiteY450" fmla="*/ 6572396 h 6858000"/>
              <a:gd name="connsiteX451" fmla="*/ 1862248 w 7467600"/>
              <a:gd name="connsiteY451" fmla="*/ 6266397 h 6858000"/>
              <a:gd name="connsiteX452" fmla="*/ 1862250 w 7467600"/>
              <a:gd name="connsiteY452" fmla="*/ 6033531 h 6858000"/>
              <a:gd name="connsiteX453" fmla="*/ 1211999 w 7467600"/>
              <a:gd name="connsiteY453" fmla="*/ 6683610 h 6858000"/>
              <a:gd name="connsiteX454" fmla="*/ 1213266 w 7467600"/>
              <a:gd name="connsiteY454" fmla="*/ 6691947 h 6858000"/>
              <a:gd name="connsiteX455" fmla="*/ 1203370 w 7467600"/>
              <a:gd name="connsiteY455" fmla="*/ 6850676 h 6858000"/>
              <a:gd name="connsiteX456" fmla="*/ 1203671 w 7467600"/>
              <a:gd name="connsiteY456" fmla="*/ 6858000 h 6858000"/>
              <a:gd name="connsiteX457" fmla="*/ 1143180 w 7467600"/>
              <a:gd name="connsiteY457" fmla="*/ 6858000 h 6858000"/>
              <a:gd name="connsiteX458" fmla="*/ 1142176 w 7467600"/>
              <a:gd name="connsiteY458" fmla="*/ 6766045 h 6858000"/>
              <a:gd name="connsiteX459" fmla="*/ 1067484 w 7467600"/>
              <a:gd name="connsiteY459" fmla="*/ 6858000 h 6858000"/>
              <a:gd name="connsiteX460" fmla="*/ 953928 w 7467600"/>
              <a:gd name="connsiteY460" fmla="*/ 6858000 h 6858000"/>
              <a:gd name="connsiteX461" fmla="*/ 959715 w 7467600"/>
              <a:gd name="connsiteY461" fmla="*/ 6850185 h 6858000"/>
              <a:gd name="connsiteX462" fmla="*/ 1483788 w 7467600"/>
              <a:gd name="connsiteY462" fmla="*/ 6259174 h 6858000"/>
              <a:gd name="connsiteX463" fmla="*/ 1100671 w 7467600"/>
              <a:gd name="connsiteY463" fmla="*/ 6252137 h 6858000"/>
              <a:gd name="connsiteX464" fmla="*/ 1090144 w 7467600"/>
              <a:gd name="connsiteY464" fmla="*/ 6256748 h 6858000"/>
              <a:gd name="connsiteX465" fmla="*/ 1095872 w 7467600"/>
              <a:gd name="connsiteY465" fmla="*/ 6271892 h 6858000"/>
              <a:gd name="connsiteX466" fmla="*/ 262785 w 7467600"/>
              <a:gd name="connsiteY466" fmla="*/ 6845450 h 6858000"/>
              <a:gd name="connsiteX467" fmla="*/ 209968 w 7467600"/>
              <a:gd name="connsiteY467" fmla="*/ 6770713 h 6858000"/>
              <a:gd name="connsiteX468" fmla="*/ 873460 w 7467600"/>
              <a:gd name="connsiteY468" fmla="*/ 6253768 h 6858000"/>
              <a:gd name="connsiteX469" fmla="*/ 192686 w 7467600"/>
              <a:gd name="connsiteY469" fmla="*/ 5849257 h 6858000"/>
              <a:gd name="connsiteX470" fmla="*/ 4696 w 7467600"/>
              <a:gd name="connsiteY470" fmla="*/ 5697668 h 6858000"/>
              <a:gd name="connsiteX471" fmla="*/ 0 w 7467600"/>
              <a:gd name="connsiteY471" fmla="*/ 5689984 h 6858000"/>
              <a:gd name="connsiteX472" fmla="*/ 0 w 7467600"/>
              <a:gd name="connsiteY472" fmla="*/ 5513472 h 6858000"/>
              <a:gd name="connsiteX473" fmla="*/ 174101 w 7467600"/>
              <a:gd name="connsiteY473" fmla="*/ 5620277 h 6858000"/>
              <a:gd name="connsiteX474" fmla="*/ 891800 w 7467600"/>
              <a:gd name="connsiteY474" fmla="*/ 6036935 h 6858000"/>
              <a:gd name="connsiteX475" fmla="*/ 1072219 w 7467600"/>
              <a:gd name="connsiteY475" fmla="*/ 6169443 h 6858000"/>
              <a:gd name="connsiteX476" fmla="*/ 1074117 w 7467600"/>
              <a:gd name="connsiteY476" fmla="*/ 6170301 h 6858000"/>
              <a:gd name="connsiteX477" fmla="*/ 1083114 w 7467600"/>
              <a:gd name="connsiteY477" fmla="*/ 6174131 h 6858000"/>
              <a:gd name="connsiteX478" fmla="*/ 1543010 w 7467600"/>
              <a:gd name="connsiteY478" fmla="*/ 6191140 h 6858000"/>
              <a:gd name="connsiteX479" fmla="*/ 1551080 w 7467600"/>
              <a:gd name="connsiteY479" fmla="*/ 6195006 h 6858000"/>
              <a:gd name="connsiteX480" fmla="*/ 2345443 w 7467600"/>
              <a:gd name="connsiteY480" fmla="*/ 5549882 h 6858000"/>
              <a:gd name="connsiteX481" fmla="*/ 1721499 w 7467600"/>
              <a:gd name="connsiteY481" fmla="*/ 5599969 h 6858000"/>
              <a:gd name="connsiteX482" fmla="*/ 767716 w 7467600"/>
              <a:gd name="connsiteY482" fmla="*/ 5472768 h 6858000"/>
              <a:gd name="connsiteX483" fmla="*/ 722147 w 7467600"/>
              <a:gd name="connsiteY483" fmla="*/ 5393091 h 6858000"/>
              <a:gd name="connsiteX484" fmla="*/ 1485552 w 7467600"/>
              <a:gd name="connsiteY484" fmla="*/ 5313202 h 6858000"/>
              <a:gd name="connsiteX485" fmla="*/ 2143004 w 7467600"/>
              <a:gd name="connsiteY485" fmla="*/ 5402420 h 6858000"/>
              <a:gd name="connsiteX486" fmla="*/ 1933391 w 7467600"/>
              <a:gd name="connsiteY486" fmla="*/ 5156971 h 6858000"/>
              <a:gd name="connsiteX487" fmla="*/ 1827118 w 7467600"/>
              <a:gd name="connsiteY487" fmla="*/ 4968410 h 6858000"/>
              <a:gd name="connsiteX488" fmla="*/ 1837349 w 7467600"/>
              <a:gd name="connsiteY488" fmla="*/ 4956357 h 6858000"/>
              <a:gd name="connsiteX489" fmla="*/ 2162835 w 7467600"/>
              <a:gd name="connsiteY489" fmla="*/ 5187853 h 6858000"/>
              <a:gd name="connsiteX490" fmla="*/ 2257167 w 7467600"/>
              <a:gd name="connsiteY490" fmla="*/ 5462123 h 6858000"/>
              <a:gd name="connsiteX491" fmla="*/ 2261598 w 7467600"/>
              <a:gd name="connsiteY491" fmla="*/ 5467998 h 6858000"/>
              <a:gd name="connsiteX492" fmla="*/ 2437177 w 7467600"/>
              <a:gd name="connsiteY492" fmla="*/ 5479608 h 6858000"/>
              <a:gd name="connsiteX493" fmla="*/ 2445247 w 7467600"/>
              <a:gd name="connsiteY493" fmla="*/ 5483476 h 6858000"/>
              <a:gd name="connsiteX494" fmla="*/ 2743626 w 7467600"/>
              <a:gd name="connsiteY494" fmla="*/ 5304819 h 6858000"/>
              <a:gd name="connsiteX495" fmla="*/ 3048102 w 7467600"/>
              <a:gd name="connsiteY495" fmla="*/ 5150595 h 6858000"/>
              <a:gd name="connsiteX496" fmla="*/ 1799414 w 7467600"/>
              <a:gd name="connsiteY496" fmla="*/ 4694732 h 6858000"/>
              <a:gd name="connsiteX497" fmla="*/ 1771735 w 7467600"/>
              <a:gd name="connsiteY497" fmla="*/ 4619929 h 6858000"/>
              <a:gd name="connsiteX498" fmla="*/ 3104273 w 7467600"/>
              <a:gd name="connsiteY498" fmla="*/ 5076159 h 6858000"/>
              <a:gd name="connsiteX499" fmla="*/ 3113245 w 7467600"/>
              <a:gd name="connsiteY499" fmla="*/ 5090705 h 6858000"/>
              <a:gd name="connsiteX500" fmla="*/ 3126294 w 7467600"/>
              <a:gd name="connsiteY500" fmla="*/ 5114400 h 6858000"/>
              <a:gd name="connsiteX501" fmla="*/ 3937433 w 7467600"/>
              <a:gd name="connsiteY501" fmla="*/ 4830473 h 6858000"/>
              <a:gd name="connsiteX502" fmla="*/ 3590475 w 7467600"/>
              <a:gd name="connsiteY502" fmla="*/ 4597974 h 6858000"/>
              <a:gd name="connsiteX503" fmla="*/ 3100264 w 7467600"/>
              <a:gd name="connsiteY503" fmla="*/ 4579845 h 6858000"/>
              <a:gd name="connsiteX504" fmla="*/ 2183576 w 7467600"/>
              <a:gd name="connsiteY504" fmla="*/ 4227150 h 6858000"/>
              <a:gd name="connsiteX505" fmla="*/ 2151029 w 7467600"/>
              <a:gd name="connsiteY505" fmla="*/ 4146947 h 6858000"/>
              <a:gd name="connsiteX506" fmla="*/ 3563434 w 7467600"/>
              <a:gd name="connsiteY506" fmla="*/ 4469115 h 6858000"/>
              <a:gd name="connsiteX507" fmla="*/ 3177952 w 7467600"/>
              <a:gd name="connsiteY507" fmla="*/ 3657386 h 6858000"/>
              <a:gd name="connsiteX508" fmla="*/ 3189263 w 7467600"/>
              <a:gd name="connsiteY508" fmla="*/ 3625726 h 6858000"/>
              <a:gd name="connsiteX509" fmla="*/ 3560912 w 7467600"/>
              <a:gd name="connsiteY509" fmla="*/ 4079863 h 6858000"/>
              <a:gd name="connsiteX510" fmla="*/ 3626636 w 7467600"/>
              <a:gd name="connsiteY510" fmla="*/ 4512230 h 6858000"/>
              <a:gd name="connsiteX511" fmla="*/ 3653088 w 7467600"/>
              <a:gd name="connsiteY511" fmla="*/ 4521417 h 6858000"/>
              <a:gd name="connsiteX512" fmla="*/ 3988128 w 7467600"/>
              <a:gd name="connsiteY512" fmla="*/ 4817267 h 6858000"/>
              <a:gd name="connsiteX513" fmla="*/ 4830582 w 7467600"/>
              <a:gd name="connsiteY513" fmla="*/ 4676000 h 6858000"/>
              <a:gd name="connsiteX514" fmla="*/ 4830100 w 7467600"/>
              <a:gd name="connsiteY514" fmla="*/ 4675554 h 6858000"/>
              <a:gd name="connsiteX515" fmla="*/ 4036318 w 7467600"/>
              <a:gd name="connsiteY515" fmla="*/ 4147013 h 6858000"/>
              <a:gd name="connsiteX516" fmla="*/ 3432098 w 7467600"/>
              <a:gd name="connsiteY516" fmla="*/ 3537312 h 6858000"/>
              <a:gd name="connsiteX517" fmla="*/ 3446761 w 7467600"/>
              <a:gd name="connsiteY517" fmla="*/ 3461278 h 6858000"/>
              <a:gd name="connsiteX518" fmla="*/ 4419733 w 7467600"/>
              <a:gd name="connsiteY518" fmla="*/ 3963555 h 6858000"/>
              <a:gd name="connsiteX519" fmla="*/ 4781371 w 7467600"/>
              <a:gd name="connsiteY519" fmla="*/ 4458604 h 6858000"/>
              <a:gd name="connsiteX520" fmla="*/ 4780440 w 7467600"/>
              <a:gd name="connsiteY520" fmla="*/ 4470290 h 6858000"/>
              <a:gd name="connsiteX521" fmla="*/ 4898954 w 7467600"/>
              <a:gd name="connsiteY521" fmla="*/ 4662092 h 6858000"/>
              <a:gd name="connsiteX522" fmla="*/ 4900699 w 7467600"/>
              <a:gd name="connsiteY522" fmla="*/ 4670867 h 6858000"/>
              <a:gd name="connsiteX523" fmla="*/ 5714511 w 7467600"/>
              <a:gd name="connsiteY523" fmla="*/ 4663483 h 6858000"/>
              <a:gd name="connsiteX524" fmla="*/ 5464793 w 7467600"/>
              <a:gd name="connsiteY524" fmla="*/ 4393556 h 6858000"/>
              <a:gd name="connsiteX525" fmla="*/ 5461897 w 7467600"/>
              <a:gd name="connsiteY525" fmla="*/ 4390879 h 6858000"/>
              <a:gd name="connsiteX526" fmla="*/ 4294126 w 7467600"/>
              <a:gd name="connsiteY526" fmla="*/ 3303048 h 6858000"/>
              <a:gd name="connsiteX527" fmla="*/ 4305321 w 7467600"/>
              <a:gd name="connsiteY527" fmla="*/ 3256953 h 6858000"/>
              <a:gd name="connsiteX528" fmla="*/ 4949299 w 7467600"/>
              <a:gd name="connsiteY528" fmla="*/ 3766336 h 6858000"/>
              <a:gd name="connsiteX529" fmla="*/ 5291452 w 7467600"/>
              <a:gd name="connsiteY529" fmla="*/ 4076801 h 6858000"/>
              <a:gd name="connsiteX530" fmla="*/ 5434998 w 7467600"/>
              <a:gd name="connsiteY530" fmla="*/ 4254100 h 6858000"/>
              <a:gd name="connsiteX531" fmla="*/ 5351015 w 7467600"/>
              <a:gd name="connsiteY531" fmla="*/ 3760989 h 6858000"/>
              <a:gd name="connsiteX532" fmla="*/ 5413780 w 7467600"/>
              <a:gd name="connsiteY532" fmla="*/ 2966265 h 6858000"/>
              <a:gd name="connsiteX533" fmla="*/ 5425627 w 7467600"/>
              <a:gd name="connsiteY533" fmla="*/ 2954192 h 6858000"/>
              <a:gd name="connsiteX534" fmla="*/ 6604735 w 7467600"/>
              <a:gd name="connsiteY534" fmla="*/ 2041381 h 6858000"/>
              <a:gd name="connsiteX535" fmla="*/ 7204487 w 7467600"/>
              <a:gd name="connsiteY535" fmla="*/ 2742112 h 6858000"/>
              <a:gd name="connsiteX536" fmla="*/ 7131592 w 7467600"/>
              <a:gd name="connsiteY536" fmla="*/ 2672096 h 6858000"/>
              <a:gd name="connsiteX537" fmla="*/ 6996344 w 7467600"/>
              <a:gd name="connsiteY537" fmla="*/ 2518310 h 6858000"/>
              <a:gd name="connsiteX538" fmla="*/ 6735495 w 7467600"/>
              <a:gd name="connsiteY538" fmla="*/ 2196890 h 6858000"/>
              <a:gd name="connsiteX539" fmla="*/ 6721901 w 7467600"/>
              <a:gd name="connsiteY539" fmla="*/ 2179274 h 6858000"/>
              <a:gd name="connsiteX540" fmla="*/ 6604735 w 7467600"/>
              <a:gd name="connsiteY540" fmla="*/ 2041381 h 6858000"/>
              <a:gd name="connsiteX541" fmla="*/ 6591670 w 7467600"/>
              <a:gd name="connsiteY541" fmla="*/ 1988277 h 6858000"/>
              <a:gd name="connsiteX542" fmla="*/ 6747349 w 7467600"/>
              <a:gd name="connsiteY542" fmla="*/ 2160069 h 6858000"/>
              <a:gd name="connsiteX543" fmla="*/ 6760943 w 7467600"/>
              <a:gd name="connsiteY543" fmla="*/ 2177686 h 6858000"/>
              <a:gd name="connsiteX544" fmla="*/ 7021065 w 7467600"/>
              <a:gd name="connsiteY544" fmla="*/ 2498102 h 6858000"/>
              <a:gd name="connsiteX545" fmla="*/ 7155223 w 7467600"/>
              <a:gd name="connsiteY545" fmla="*/ 2650386 h 6858000"/>
              <a:gd name="connsiteX546" fmla="*/ 7203167 w 7467600"/>
              <a:gd name="connsiteY546" fmla="*/ 2697288 h 6858000"/>
              <a:gd name="connsiteX547" fmla="*/ 6937703 w 7467600"/>
              <a:gd name="connsiteY547" fmla="*/ 2321981 h 6858000"/>
              <a:gd name="connsiteX548" fmla="*/ 6591670 w 7467600"/>
              <a:gd name="connsiteY548" fmla="*/ 1988277 h 6858000"/>
              <a:gd name="connsiteX549" fmla="*/ 5798671 w 7467600"/>
              <a:gd name="connsiteY549" fmla="*/ 1981601 h 6858000"/>
              <a:gd name="connsiteX550" fmla="*/ 5754709 w 7467600"/>
              <a:gd name="connsiteY550" fmla="*/ 2071454 h 6858000"/>
              <a:gd name="connsiteX551" fmla="*/ 5763044 w 7467600"/>
              <a:gd name="connsiteY551" fmla="*/ 2842206 h 6858000"/>
              <a:gd name="connsiteX552" fmla="*/ 5764974 w 7467600"/>
              <a:gd name="connsiteY552" fmla="*/ 2799609 h 6858000"/>
              <a:gd name="connsiteX553" fmla="*/ 5767665 w 7467600"/>
              <a:gd name="connsiteY553" fmla="*/ 2666409 h 6858000"/>
              <a:gd name="connsiteX554" fmla="*/ 5763055 w 7467600"/>
              <a:gd name="connsiteY554" fmla="*/ 2579705 h 6858000"/>
              <a:gd name="connsiteX555" fmla="*/ 5758079 w 7467600"/>
              <a:gd name="connsiteY555" fmla="*/ 2492508 h 6858000"/>
              <a:gd name="connsiteX556" fmla="*/ 5779325 w 7467600"/>
              <a:gd name="connsiteY556" fmla="*/ 2197069 h 6858000"/>
              <a:gd name="connsiteX557" fmla="*/ 5798671 w 7467600"/>
              <a:gd name="connsiteY557" fmla="*/ 1981601 h 6858000"/>
              <a:gd name="connsiteX558" fmla="*/ 5829202 w 7467600"/>
              <a:gd name="connsiteY558" fmla="*/ 1971679 h 6858000"/>
              <a:gd name="connsiteX559" fmla="*/ 5809558 w 7467600"/>
              <a:gd name="connsiteY559" fmla="*/ 2198043 h 6858000"/>
              <a:gd name="connsiteX560" fmla="*/ 5788653 w 7467600"/>
              <a:gd name="connsiteY560" fmla="*/ 2489430 h 6858000"/>
              <a:gd name="connsiteX561" fmla="*/ 5793439 w 7467600"/>
              <a:gd name="connsiteY561" fmla="*/ 2575235 h 6858000"/>
              <a:gd name="connsiteX562" fmla="*/ 5796837 w 7467600"/>
              <a:gd name="connsiteY562" fmla="*/ 2637633 h 6858000"/>
              <a:gd name="connsiteX563" fmla="*/ 5818614 w 7467600"/>
              <a:gd name="connsiteY563" fmla="*/ 2473055 h 6858000"/>
              <a:gd name="connsiteX564" fmla="*/ 5829202 w 7467600"/>
              <a:gd name="connsiteY564" fmla="*/ 1971679 h 6858000"/>
              <a:gd name="connsiteX565" fmla="*/ 5911389 w 7467600"/>
              <a:gd name="connsiteY565" fmla="*/ 1898371 h 6858000"/>
              <a:gd name="connsiteX566" fmla="*/ 6237627 w 7467600"/>
              <a:gd name="connsiteY566" fmla="*/ 2231921 h 6858000"/>
              <a:gd name="connsiteX567" fmla="*/ 5911389 w 7467600"/>
              <a:gd name="connsiteY567" fmla="*/ 1898371 h 6858000"/>
              <a:gd name="connsiteX568" fmla="*/ 6944437 w 7467600"/>
              <a:gd name="connsiteY568" fmla="*/ 1575402 h 6858000"/>
              <a:gd name="connsiteX569" fmla="*/ 6304730 w 7467600"/>
              <a:gd name="connsiteY569" fmla="*/ 1766654 h 6858000"/>
              <a:gd name="connsiteX570" fmla="*/ 6944437 w 7467600"/>
              <a:gd name="connsiteY570" fmla="*/ 1575402 h 6858000"/>
              <a:gd name="connsiteX571" fmla="*/ 7019523 w 7467600"/>
              <a:gd name="connsiteY571" fmla="*/ 1519450 h 6858000"/>
              <a:gd name="connsiteX572" fmla="*/ 6298091 w 7467600"/>
              <a:gd name="connsiteY572" fmla="*/ 1737122 h 6858000"/>
              <a:gd name="connsiteX573" fmla="*/ 7019523 w 7467600"/>
              <a:gd name="connsiteY573" fmla="*/ 1519450 h 6858000"/>
              <a:gd name="connsiteX574" fmla="*/ 2399523 w 7467600"/>
              <a:gd name="connsiteY574" fmla="*/ 1428234 h 6858000"/>
              <a:gd name="connsiteX575" fmla="*/ 2224982 w 7467600"/>
              <a:gd name="connsiteY575" fmla="*/ 1826201 h 6858000"/>
              <a:gd name="connsiteX576" fmla="*/ 2096099 w 7467600"/>
              <a:gd name="connsiteY576" fmla="*/ 2345900 h 6858000"/>
              <a:gd name="connsiteX577" fmla="*/ 2283317 w 7467600"/>
              <a:gd name="connsiteY577" fmla="*/ 1796925 h 6858000"/>
              <a:gd name="connsiteX578" fmla="*/ 2399523 w 7467600"/>
              <a:gd name="connsiteY578" fmla="*/ 1428234 h 6858000"/>
              <a:gd name="connsiteX579" fmla="*/ 2448558 w 7467600"/>
              <a:gd name="connsiteY579" fmla="*/ 1373435 h 6858000"/>
              <a:gd name="connsiteX580" fmla="*/ 2312521 w 7467600"/>
              <a:gd name="connsiteY580" fmla="*/ 1806140 h 6858000"/>
              <a:gd name="connsiteX581" fmla="*/ 2127533 w 7467600"/>
              <a:gd name="connsiteY581" fmla="*/ 2348380 h 6858000"/>
              <a:gd name="connsiteX582" fmla="*/ 2358080 w 7467600"/>
              <a:gd name="connsiteY582" fmla="*/ 1866134 h 6858000"/>
              <a:gd name="connsiteX583" fmla="*/ 2407436 w 7467600"/>
              <a:gd name="connsiteY583" fmla="*/ 1651070 h 6858000"/>
              <a:gd name="connsiteX584" fmla="*/ 2448558 w 7467600"/>
              <a:gd name="connsiteY584" fmla="*/ 1373435 h 6858000"/>
              <a:gd name="connsiteX585" fmla="*/ 278707 w 7467600"/>
              <a:gd name="connsiteY585" fmla="*/ 1352270 h 6858000"/>
              <a:gd name="connsiteX586" fmla="*/ 321570 w 7467600"/>
              <a:gd name="connsiteY586" fmla="*/ 1861610 h 6858000"/>
              <a:gd name="connsiteX587" fmla="*/ 294281 w 7467600"/>
              <a:gd name="connsiteY587" fmla="*/ 1440658 h 6858000"/>
              <a:gd name="connsiteX588" fmla="*/ 278707 w 7467600"/>
              <a:gd name="connsiteY588" fmla="*/ 1352270 h 6858000"/>
              <a:gd name="connsiteX589" fmla="*/ 1423821 w 7467600"/>
              <a:gd name="connsiteY589" fmla="*/ 1351958 h 6858000"/>
              <a:gd name="connsiteX590" fmla="*/ 1638521 w 7467600"/>
              <a:gd name="connsiteY590" fmla="*/ 1908470 h 6858000"/>
              <a:gd name="connsiteX591" fmla="*/ 1754199 w 7467600"/>
              <a:gd name="connsiteY591" fmla="*/ 2149284 h 6858000"/>
              <a:gd name="connsiteX592" fmla="*/ 1908359 w 7467600"/>
              <a:gd name="connsiteY592" fmla="*/ 2364988 h 6858000"/>
              <a:gd name="connsiteX593" fmla="*/ 1647661 w 7467600"/>
              <a:gd name="connsiteY593" fmla="*/ 1825945 h 6858000"/>
              <a:gd name="connsiteX594" fmla="*/ 1423821 w 7467600"/>
              <a:gd name="connsiteY594" fmla="*/ 1351958 h 6858000"/>
              <a:gd name="connsiteX595" fmla="*/ 1431890 w 7467600"/>
              <a:gd name="connsiteY595" fmla="*/ 1306475 h 6858000"/>
              <a:gd name="connsiteX596" fmla="*/ 1507597 w 7467600"/>
              <a:gd name="connsiteY596" fmla="*/ 1446132 h 6858000"/>
              <a:gd name="connsiteX597" fmla="*/ 1674586 w 7467600"/>
              <a:gd name="connsiteY597" fmla="*/ 1813832 h 6858000"/>
              <a:gd name="connsiteX598" fmla="*/ 1815950 w 7467600"/>
              <a:gd name="connsiteY598" fmla="*/ 2128564 h 6858000"/>
              <a:gd name="connsiteX599" fmla="*/ 1984242 w 7467600"/>
              <a:gd name="connsiteY599" fmla="*/ 2430829 h 6858000"/>
              <a:gd name="connsiteX600" fmla="*/ 2014023 w 7467600"/>
              <a:gd name="connsiteY600" fmla="*/ 2450995 h 6858000"/>
              <a:gd name="connsiteX601" fmla="*/ 1747337 w 7467600"/>
              <a:gd name="connsiteY601" fmla="*/ 1855264 h 6858000"/>
              <a:gd name="connsiteX602" fmla="*/ 1533749 w 7467600"/>
              <a:gd name="connsiteY602" fmla="*/ 1478656 h 6858000"/>
              <a:gd name="connsiteX603" fmla="*/ 1431890 w 7467600"/>
              <a:gd name="connsiteY603" fmla="*/ 1306475 h 6858000"/>
              <a:gd name="connsiteX604" fmla="*/ 5052692 w 7467600"/>
              <a:gd name="connsiteY604" fmla="*/ 1292994 h 6858000"/>
              <a:gd name="connsiteX605" fmla="*/ 5200661 w 7467600"/>
              <a:gd name="connsiteY605" fmla="*/ 1635186 h 6858000"/>
              <a:gd name="connsiteX606" fmla="*/ 5297138 w 7467600"/>
              <a:gd name="connsiteY606" fmla="*/ 1906351 h 6858000"/>
              <a:gd name="connsiteX607" fmla="*/ 5052692 w 7467600"/>
              <a:gd name="connsiteY607" fmla="*/ 1292994 h 6858000"/>
              <a:gd name="connsiteX608" fmla="*/ 5009948 w 7467600"/>
              <a:gd name="connsiteY608" fmla="*/ 1273619 h 6858000"/>
              <a:gd name="connsiteX609" fmla="*/ 5121777 w 7467600"/>
              <a:gd name="connsiteY609" fmla="*/ 1654213 h 6858000"/>
              <a:gd name="connsiteX610" fmla="*/ 5293545 w 7467600"/>
              <a:gd name="connsiteY610" fmla="*/ 2072247 h 6858000"/>
              <a:gd name="connsiteX611" fmla="*/ 5294042 w 7467600"/>
              <a:gd name="connsiteY611" fmla="*/ 2065019 h 6858000"/>
              <a:gd name="connsiteX612" fmla="*/ 5171936 w 7467600"/>
              <a:gd name="connsiteY612" fmla="*/ 1647613 h 6858000"/>
              <a:gd name="connsiteX613" fmla="*/ 5009948 w 7467600"/>
              <a:gd name="connsiteY613" fmla="*/ 1273619 h 6858000"/>
              <a:gd name="connsiteX614" fmla="*/ 655236 w 7467600"/>
              <a:gd name="connsiteY614" fmla="*/ 1268632 h 6858000"/>
              <a:gd name="connsiteX615" fmla="*/ 839521 w 7467600"/>
              <a:gd name="connsiteY615" fmla="*/ 1685315 h 6858000"/>
              <a:gd name="connsiteX616" fmla="*/ 1109416 w 7467600"/>
              <a:gd name="connsiteY616" fmla="*/ 2061663 h 6858000"/>
              <a:gd name="connsiteX617" fmla="*/ 1298300 w 7467600"/>
              <a:gd name="connsiteY617" fmla="*/ 2247742 h 6858000"/>
              <a:gd name="connsiteX618" fmla="*/ 1125871 w 7467600"/>
              <a:gd name="connsiteY618" fmla="*/ 1989513 h 6858000"/>
              <a:gd name="connsiteX619" fmla="*/ 981574 w 7467600"/>
              <a:gd name="connsiteY619" fmla="*/ 1783157 h 6858000"/>
              <a:gd name="connsiteX620" fmla="*/ 922198 w 7467600"/>
              <a:gd name="connsiteY620" fmla="*/ 1677437 h 6858000"/>
              <a:gd name="connsiteX621" fmla="*/ 869293 w 7467600"/>
              <a:gd name="connsiteY621" fmla="*/ 1583214 h 6858000"/>
              <a:gd name="connsiteX622" fmla="*/ 751431 w 7467600"/>
              <a:gd name="connsiteY622" fmla="*/ 1405731 h 6858000"/>
              <a:gd name="connsiteX623" fmla="*/ 655236 w 7467600"/>
              <a:gd name="connsiteY623" fmla="*/ 1268632 h 6858000"/>
              <a:gd name="connsiteX624" fmla="*/ 6516292 w 7467600"/>
              <a:gd name="connsiteY624" fmla="*/ 1263064 h 6858000"/>
              <a:gd name="connsiteX625" fmla="*/ 5736320 w 7467600"/>
              <a:gd name="connsiteY625" fmla="*/ 1501803 h 6858000"/>
              <a:gd name="connsiteX626" fmla="*/ 6516292 w 7467600"/>
              <a:gd name="connsiteY626" fmla="*/ 1263064 h 6858000"/>
              <a:gd name="connsiteX627" fmla="*/ 291466 w 7467600"/>
              <a:gd name="connsiteY627" fmla="*/ 1250369 h 6858000"/>
              <a:gd name="connsiteX628" fmla="*/ 323180 w 7467600"/>
              <a:gd name="connsiteY628" fmla="*/ 1435283 h 6858000"/>
              <a:gd name="connsiteX629" fmla="*/ 349381 w 7467600"/>
              <a:gd name="connsiteY629" fmla="*/ 1875041 h 6858000"/>
              <a:gd name="connsiteX630" fmla="*/ 374363 w 7467600"/>
              <a:gd name="connsiteY630" fmla="*/ 1506494 h 6858000"/>
              <a:gd name="connsiteX631" fmla="*/ 302168 w 7467600"/>
              <a:gd name="connsiteY631" fmla="*/ 1274495 h 6858000"/>
              <a:gd name="connsiteX632" fmla="*/ 291466 w 7467600"/>
              <a:gd name="connsiteY632" fmla="*/ 1250369 h 6858000"/>
              <a:gd name="connsiteX633" fmla="*/ 678222 w 7467600"/>
              <a:gd name="connsiteY633" fmla="*/ 1248670 h 6858000"/>
              <a:gd name="connsiteX634" fmla="*/ 775536 w 7467600"/>
              <a:gd name="connsiteY634" fmla="*/ 1388015 h 6858000"/>
              <a:gd name="connsiteX635" fmla="*/ 894529 w 7467600"/>
              <a:gd name="connsiteY635" fmla="*/ 1567739 h 6858000"/>
              <a:gd name="connsiteX636" fmla="*/ 948000 w 7467600"/>
              <a:gd name="connsiteY636" fmla="*/ 1663088 h 6858000"/>
              <a:gd name="connsiteX637" fmla="*/ 1006812 w 7467600"/>
              <a:gd name="connsiteY637" fmla="*/ 1767683 h 6858000"/>
              <a:gd name="connsiteX638" fmla="*/ 1149133 w 7467600"/>
              <a:gd name="connsiteY638" fmla="*/ 1971513 h 6858000"/>
              <a:gd name="connsiteX639" fmla="*/ 1333952 w 7467600"/>
              <a:gd name="connsiteY639" fmla="*/ 2251620 h 6858000"/>
              <a:gd name="connsiteX640" fmla="*/ 1337329 w 7467600"/>
              <a:gd name="connsiteY640" fmla="*/ 2258350 h 6858000"/>
              <a:gd name="connsiteX641" fmla="*/ 1014726 w 7467600"/>
              <a:gd name="connsiteY641" fmla="*/ 1615556 h 6858000"/>
              <a:gd name="connsiteX642" fmla="*/ 678222 w 7467600"/>
              <a:gd name="connsiteY642" fmla="*/ 1248670 h 6858000"/>
              <a:gd name="connsiteX643" fmla="*/ 6691602 w 7467600"/>
              <a:gd name="connsiteY643" fmla="*/ 1140573 h 6858000"/>
              <a:gd name="connsiteX644" fmla="*/ 6571100 w 7467600"/>
              <a:gd name="connsiteY644" fmla="*/ 1183662 h 6858000"/>
              <a:gd name="connsiteX645" fmla="*/ 6241687 w 7467600"/>
              <a:gd name="connsiteY645" fmla="*/ 1257600 h 6858000"/>
              <a:gd name="connsiteX646" fmla="*/ 5693009 w 7467600"/>
              <a:gd name="connsiteY646" fmla="*/ 1478256 h 6858000"/>
              <a:gd name="connsiteX647" fmla="*/ 6548420 w 7467600"/>
              <a:gd name="connsiteY647" fmla="*/ 1214599 h 6858000"/>
              <a:gd name="connsiteX648" fmla="*/ 6605473 w 7467600"/>
              <a:gd name="connsiteY648" fmla="*/ 1184686 h 6858000"/>
              <a:gd name="connsiteX649" fmla="*/ 6691602 w 7467600"/>
              <a:gd name="connsiteY649" fmla="*/ 1140573 h 6858000"/>
              <a:gd name="connsiteX650" fmla="*/ 4002475 w 7467600"/>
              <a:gd name="connsiteY650" fmla="*/ 1037802 h 6858000"/>
              <a:gd name="connsiteX651" fmla="*/ 4000324 w 7467600"/>
              <a:gd name="connsiteY651" fmla="*/ 1039362 h 6858000"/>
              <a:gd name="connsiteX652" fmla="*/ 4002862 w 7467600"/>
              <a:gd name="connsiteY652" fmla="*/ 1042866 h 6858000"/>
              <a:gd name="connsiteX653" fmla="*/ 4002475 w 7467600"/>
              <a:gd name="connsiteY653" fmla="*/ 1037802 h 6858000"/>
              <a:gd name="connsiteX654" fmla="*/ 506322 w 7467600"/>
              <a:gd name="connsiteY654" fmla="*/ 1020997 h 6858000"/>
              <a:gd name="connsiteX655" fmla="*/ 533068 w 7467600"/>
              <a:gd name="connsiteY655" fmla="*/ 1029409 h 6858000"/>
              <a:gd name="connsiteX656" fmla="*/ 1232525 w 7467600"/>
              <a:gd name="connsiteY656" fmla="*/ 1804675 h 6858000"/>
              <a:gd name="connsiteX657" fmla="*/ 1388858 w 7467600"/>
              <a:gd name="connsiteY657" fmla="*/ 2368011 h 6858000"/>
              <a:gd name="connsiteX658" fmla="*/ 1384098 w 7467600"/>
              <a:gd name="connsiteY658" fmla="*/ 2378125 h 6858000"/>
              <a:gd name="connsiteX659" fmla="*/ 1425393 w 7467600"/>
              <a:gd name="connsiteY659" fmla="*/ 2589124 h 6858000"/>
              <a:gd name="connsiteX660" fmla="*/ 1424001 w 7467600"/>
              <a:gd name="connsiteY660" fmla="*/ 2597541 h 6858000"/>
              <a:gd name="connsiteX661" fmla="*/ 2152729 w 7467600"/>
              <a:gd name="connsiteY661" fmla="*/ 2864487 h 6858000"/>
              <a:gd name="connsiteX662" fmla="*/ 2020609 w 7467600"/>
              <a:gd name="connsiteY662" fmla="*/ 2539671 h 6858000"/>
              <a:gd name="connsiteX663" fmla="*/ 2018920 w 7467600"/>
              <a:gd name="connsiteY663" fmla="*/ 2536309 h 6858000"/>
              <a:gd name="connsiteX664" fmla="*/ 1342441 w 7467600"/>
              <a:gd name="connsiteY664" fmla="*/ 1173017 h 6858000"/>
              <a:gd name="connsiteX665" fmla="*/ 1367925 w 7467600"/>
              <a:gd name="connsiteY665" fmla="*/ 1135648 h 6858000"/>
              <a:gd name="connsiteX666" fmla="*/ 1771401 w 7467600"/>
              <a:gd name="connsiteY666" fmla="*/ 1806673 h 6858000"/>
              <a:gd name="connsiteX667" fmla="*/ 1972385 w 7467600"/>
              <a:gd name="connsiteY667" fmla="*/ 2198735 h 6858000"/>
              <a:gd name="connsiteX668" fmla="*/ 2040892 w 7467600"/>
              <a:gd name="connsiteY668" fmla="*/ 2405205 h 6858000"/>
              <a:gd name="connsiteX669" fmla="*/ 2131689 w 7467600"/>
              <a:gd name="connsiteY669" fmla="*/ 1936926 h 6858000"/>
              <a:gd name="connsiteX670" fmla="*/ 2454820 w 7467600"/>
              <a:gd name="connsiteY670" fmla="*/ 1248808 h 6858000"/>
              <a:gd name="connsiteX671" fmla="*/ 2492512 w 7467600"/>
              <a:gd name="connsiteY671" fmla="*/ 1302920 h 6858000"/>
              <a:gd name="connsiteX672" fmla="*/ 2081216 w 7467600"/>
              <a:gd name="connsiteY672" fmla="*/ 2527513 h 6858000"/>
              <a:gd name="connsiteX673" fmla="*/ 2081211 w 7467600"/>
              <a:gd name="connsiteY673" fmla="*/ 2528916 h 6858000"/>
              <a:gd name="connsiteX674" fmla="*/ 2199067 w 7467600"/>
              <a:gd name="connsiteY674" fmla="*/ 2884061 h 6858000"/>
              <a:gd name="connsiteX675" fmla="*/ 3192586 w 7467600"/>
              <a:gd name="connsiteY675" fmla="*/ 3411496 h 6858000"/>
              <a:gd name="connsiteX676" fmla="*/ 3182620 w 7467600"/>
              <a:gd name="connsiteY676" fmla="*/ 3483279 h 6858000"/>
              <a:gd name="connsiteX677" fmla="*/ 2435119 w 7467600"/>
              <a:gd name="connsiteY677" fmla="*/ 3080173 h 6858000"/>
              <a:gd name="connsiteX678" fmla="*/ 2410152 w 7467600"/>
              <a:gd name="connsiteY678" fmla="*/ 3063751 h 6858000"/>
              <a:gd name="connsiteX679" fmla="*/ 2408099 w 7467600"/>
              <a:gd name="connsiteY679" fmla="*/ 3064403 h 6858000"/>
              <a:gd name="connsiteX680" fmla="*/ 2407218 w 7467600"/>
              <a:gd name="connsiteY680" fmla="*/ 3070324 h 6858000"/>
              <a:gd name="connsiteX681" fmla="*/ 2380138 w 7467600"/>
              <a:gd name="connsiteY681" fmla="*/ 3099341 h 6858000"/>
              <a:gd name="connsiteX682" fmla="*/ 1765923 w 7467600"/>
              <a:gd name="connsiteY682" fmla="*/ 3581043 h 6858000"/>
              <a:gd name="connsiteX683" fmla="*/ 1702258 w 7467600"/>
              <a:gd name="connsiteY683" fmla="*/ 3612286 h 6858000"/>
              <a:gd name="connsiteX684" fmla="*/ 1538370 w 7467600"/>
              <a:gd name="connsiteY684" fmla="*/ 3811804 h 6858000"/>
              <a:gd name="connsiteX685" fmla="*/ 542867 w 7467600"/>
              <a:gd name="connsiteY685" fmla="*/ 4944092 h 6858000"/>
              <a:gd name="connsiteX686" fmla="*/ 515800 w 7467600"/>
              <a:gd name="connsiteY686" fmla="*/ 4862180 h 6858000"/>
              <a:gd name="connsiteX687" fmla="*/ 909145 w 7467600"/>
              <a:gd name="connsiteY687" fmla="*/ 4199225 h 6858000"/>
              <a:gd name="connsiteX688" fmla="*/ 1214067 w 7467600"/>
              <a:gd name="connsiteY688" fmla="*/ 3908561 h 6858000"/>
              <a:gd name="connsiteX689" fmla="*/ 640967 w 7467600"/>
              <a:gd name="connsiteY689" fmla="*/ 4105601 h 6858000"/>
              <a:gd name="connsiteX690" fmla="*/ 112563 w 7467600"/>
              <a:gd name="connsiteY690" fmla="*/ 4396952 h 6858000"/>
              <a:gd name="connsiteX691" fmla="*/ 0 w 7467600"/>
              <a:gd name="connsiteY691" fmla="*/ 4466006 h 6858000"/>
              <a:gd name="connsiteX692" fmla="*/ 0 w 7467600"/>
              <a:gd name="connsiteY692" fmla="*/ 4233763 h 6858000"/>
              <a:gd name="connsiteX693" fmla="*/ 36881 w 7467600"/>
              <a:gd name="connsiteY693" fmla="*/ 4200118 h 6858000"/>
              <a:gd name="connsiteX694" fmla="*/ 910534 w 7467600"/>
              <a:gd name="connsiteY694" fmla="*/ 3629753 h 6858000"/>
              <a:gd name="connsiteX695" fmla="*/ 1578717 w 7467600"/>
              <a:gd name="connsiteY695" fmla="*/ 3575982 h 6858000"/>
              <a:gd name="connsiteX696" fmla="*/ 2338780 w 7467600"/>
              <a:gd name="connsiteY696" fmla="*/ 3033725 h 6858000"/>
              <a:gd name="connsiteX697" fmla="*/ 1807991 w 7467600"/>
              <a:gd name="connsiteY697" fmla="*/ 2807184 h 6858000"/>
              <a:gd name="connsiteX698" fmla="*/ 1416358 w 7467600"/>
              <a:gd name="connsiteY698" fmla="*/ 3112571 h 6858000"/>
              <a:gd name="connsiteX699" fmla="*/ 939066 w 7467600"/>
              <a:gd name="connsiteY699" fmla="*/ 3378798 h 6858000"/>
              <a:gd name="connsiteX700" fmla="*/ 115099 w 7467600"/>
              <a:gd name="connsiteY700" fmla="*/ 3607650 h 6858000"/>
              <a:gd name="connsiteX701" fmla="*/ 97284 w 7467600"/>
              <a:gd name="connsiteY701" fmla="*/ 3520393 h 6858000"/>
              <a:gd name="connsiteX702" fmla="*/ 922050 w 7467600"/>
              <a:gd name="connsiteY702" fmla="*/ 3074867 h 6858000"/>
              <a:gd name="connsiteX703" fmla="*/ 1405265 w 7467600"/>
              <a:gd name="connsiteY703" fmla="*/ 3016319 h 6858000"/>
              <a:gd name="connsiteX704" fmla="*/ 1407512 w 7467600"/>
              <a:gd name="connsiteY704" fmla="*/ 3018001 h 6858000"/>
              <a:gd name="connsiteX705" fmla="*/ 1726266 w 7467600"/>
              <a:gd name="connsiteY705" fmla="*/ 2777274 h 6858000"/>
              <a:gd name="connsiteX706" fmla="*/ 625390 w 7467600"/>
              <a:gd name="connsiteY706" fmla="*/ 2514541 h 6858000"/>
              <a:gd name="connsiteX707" fmla="*/ 619799 w 7467600"/>
              <a:gd name="connsiteY707" fmla="*/ 2527180 h 6858000"/>
              <a:gd name="connsiteX708" fmla="*/ 310030 w 7467600"/>
              <a:gd name="connsiteY708" fmla="*/ 2771818 h 6858000"/>
              <a:gd name="connsiteX709" fmla="*/ 173877 w 7467600"/>
              <a:gd name="connsiteY709" fmla="*/ 2937056 h 6858000"/>
              <a:gd name="connsiteX710" fmla="*/ 77889 w 7467600"/>
              <a:gd name="connsiteY710" fmla="*/ 3138440 h 6858000"/>
              <a:gd name="connsiteX711" fmla="*/ 0 w 7467600"/>
              <a:gd name="connsiteY711" fmla="*/ 3271395 h 6858000"/>
              <a:gd name="connsiteX712" fmla="*/ 0 w 7467600"/>
              <a:gd name="connsiteY712" fmla="*/ 3153002 h 6858000"/>
              <a:gd name="connsiteX713" fmla="*/ 2386 w 7467600"/>
              <a:gd name="connsiteY713" fmla="*/ 3149203 h 6858000"/>
              <a:gd name="connsiteX714" fmla="*/ 89753 w 7467600"/>
              <a:gd name="connsiteY714" fmla="*/ 2987702 h 6858000"/>
              <a:gd name="connsiteX715" fmla="*/ 76869 w 7467600"/>
              <a:gd name="connsiteY715" fmla="*/ 3005404 h 6858000"/>
              <a:gd name="connsiteX716" fmla="*/ 32049 w 7467600"/>
              <a:gd name="connsiteY716" fmla="*/ 3065814 h 6858000"/>
              <a:gd name="connsiteX717" fmla="*/ 0 w 7467600"/>
              <a:gd name="connsiteY717" fmla="*/ 3108744 h 6858000"/>
              <a:gd name="connsiteX718" fmla="*/ 0 w 7467600"/>
              <a:gd name="connsiteY718" fmla="*/ 3058059 h 6858000"/>
              <a:gd name="connsiteX719" fmla="*/ 7610 w 7467600"/>
              <a:gd name="connsiteY719" fmla="*/ 3047889 h 6858000"/>
              <a:gd name="connsiteX720" fmla="*/ 52419 w 7467600"/>
              <a:gd name="connsiteY720" fmla="*/ 2987479 h 6858000"/>
              <a:gd name="connsiteX721" fmla="*/ 59142 w 7467600"/>
              <a:gd name="connsiteY721" fmla="*/ 2978488 h 6858000"/>
              <a:gd name="connsiteX722" fmla="*/ 0 w 7467600"/>
              <a:gd name="connsiteY722" fmla="*/ 3015334 h 6858000"/>
              <a:gd name="connsiteX723" fmla="*/ 0 w 7467600"/>
              <a:gd name="connsiteY723" fmla="*/ 2914286 h 6858000"/>
              <a:gd name="connsiteX724" fmla="*/ 36383 w 7467600"/>
              <a:gd name="connsiteY724" fmla="*/ 2901128 h 6858000"/>
              <a:gd name="connsiteX725" fmla="*/ 156329 w 7467600"/>
              <a:gd name="connsiteY725" fmla="*/ 2840533 h 6858000"/>
              <a:gd name="connsiteX726" fmla="*/ 358355 w 7467600"/>
              <a:gd name="connsiteY726" fmla="*/ 2620471 h 6858000"/>
              <a:gd name="connsiteX727" fmla="*/ 510577 w 7467600"/>
              <a:gd name="connsiteY727" fmla="*/ 2501244 h 6858000"/>
              <a:gd name="connsiteX728" fmla="*/ 211967 w 7467600"/>
              <a:gd name="connsiteY728" fmla="*/ 2479171 h 6858000"/>
              <a:gd name="connsiteX729" fmla="*/ 0 w 7467600"/>
              <a:gd name="connsiteY729" fmla="*/ 2476398 h 6858000"/>
              <a:gd name="connsiteX730" fmla="*/ 0 w 7467600"/>
              <a:gd name="connsiteY730" fmla="*/ 2389189 h 6858000"/>
              <a:gd name="connsiteX731" fmla="*/ 103062 w 7467600"/>
              <a:gd name="connsiteY731" fmla="*/ 2389518 h 6858000"/>
              <a:gd name="connsiteX732" fmla="*/ 510734 w 7467600"/>
              <a:gd name="connsiteY732" fmla="*/ 2416201 h 6858000"/>
              <a:gd name="connsiteX733" fmla="*/ 279257 w 7467600"/>
              <a:gd name="connsiteY733" fmla="*/ 2092102 h 6858000"/>
              <a:gd name="connsiteX734" fmla="*/ 65265 w 7467600"/>
              <a:gd name="connsiteY734" fmla="*/ 2006049 h 6858000"/>
              <a:gd name="connsiteX735" fmla="*/ 0 w 7467600"/>
              <a:gd name="connsiteY735" fmla="*/ 1982532 h 6858000"/>
              <a:gd name="connsiteX736" fmla="*/ 0 w 7467600"/>
              <a:gd name="connsiteY736" fmla="*/ 1912789 h 6858000"/>
              <a:gd name="connsiteX737" fmla="*/ 97460 w 7467600"/>
              <a:gd name="connsiteY737" fmla="*/ 1953725 h 6858000"/>
              <a:gd name="connsiteX738" fmla="*/ 221272 w 7467600"/>
              <a:gd name="connsiteY738" fmla="*/ 1980766 h 6858000"/>
              <a:gd name="connsiteX739" fmla="*/ 116765 w 7467600"/>
              <a:gd name="connsiteY739" fmla="*/ 1911033 h 6858000"/>
              <a:gd name="connsiteX740" fmla="*/ 16405 w 7467600"/>
              <a:gd name="connsiteY740" fmla="*/ 1803412 h 6858000"/>
              <a:gd name="connsiteX741" fmla="*/ 0 w 7467600"/>
              <a:gd name="connsiteY741" fmla="*/ 1784777 h 6858000"/>
              <a:gd name="connsiteX742" fmla="*/ 0 w 7467600"/>
              <a:gd name="connsiteY742" fmla="*/ 1740082 h 6858000"/>
              <a:gd name="connsiteX743" fmla="*/ 39394 w 7467600"/>
              <a:gd name="connsiteY743" fmla="*/ 1784856 h 6858000"/>
              <a:gd name="connsiteX744" fmla="*/ 135813 w 7467600"/>
              <a:gd name="connsiteY744" fmla="*/ 1888838 h 6858000"/>
              <a:gd name="connsiteX745" fmla="*/ 242575 w 7467600"/>
              <a:gd name="connsiteY745" fmla="*/ 1958841 h 6858000"/>
              <a:gd name="connsiteX746" fmla="*/ 82197 w 7467600"/>
              <a:gd name="connsiteY746" fmla="*/ 1754826 h 6858000"/>
              <a:gd name="connsiteX747" fmla="*/ 0 w 7467600"/>
              <a:gd name="connsiteY747" fmla="*/ 1679650 h 6858000"/>
              <a:gd name="connsiteX748" fmla="*/ 0 w 7467600"/>
              <a:gd name="connsiteY748" fmla="*/ 1602463 h 6858000"/>
              <a:gd name="connsiteX749" fmla="*/ 84689 w 7467600"/>
              <a:gd name="connsiteY749" fmla="*/ 1677442 h 6858000"/>
              <a:gd name="connsiteX750" fmla="*/ 298437 w 7467600"/>
              <a:gd name="connsiteY750" fmla="*/ 1968019 h 6858000"/>
              <a:gd name="connsiteX751" fmla="*/ 227269 w 7467600"/>
              <a:gd name="connsiteY751" fmla="*/ 1114064 h 6858000"/>
              <a:gd name="connsiteX752" fmla="*/ 248003 w 7467600"/>
              <a:gd name="connsiteY752" fmla="*/ 1089613 h 6858000"/>
              <a:gd name="connsiteX753" fmla="*/ 427020 w 7467600"/>
              <a:gd name="connsiteY753" fmla="*/ 1619803 h 6858000"/>
              <a:gd name="connsiteX754" fmla="*/ 340345 w 7467600"/>
              <a:gd name="connsiteY754" fmla="*/ 2027739 h 6858000"/>
              <a:gd name="connsiteX755" fmla="*/ 360865 w 7467600"/>
              <a:gd name="connsiteY755" fmla="*/ 2044827 h 6858000"/>
              <a:gd name="connsiteX756" fmla="*/ 560414 w 7467600"/>
              <a:gd name="connsiteY756" fmla="*/ 2421457 h 6858000"/>
              <a:gd name="connsiteX757" fmla="*/ 1359703 w 7467600"/>
              <a:gd name="connsiteY757" fmla="*/ 2578554 h 6858000"/>
              <a:gd name="connsiteX758" fmla="*/ 1359422 w 7467600"/>
              <a:gd name="connsiteY758" fmla="*/ 2577994 h 6858000"/>
              <a:gd name="connsiteX759" fmla="*/ 828701 w 7467600"/>
              <a:gd name="connsiteY759" fmla="*/ 1839520 h 6858000"/>
              <a:gd name="connsiteX760" fmla="*/ 494427 w 7467600"/>
              <a:gd name="connsiteY760" fmla="*/ 1092333 h 6858000"/>
              <a:gd name="connsiteX761" fmla="*/ 506322 w 7467600"/>
              <a:gd name="connsiteY761" fmla="*/ 1020997 h 6858000"/>
              <a:gd name="connsiteX762" fmla="*/ 4570198 w 7467600"/>
              <a:gd name="connsiteY762" fmla="*/ 978081 h 6858000"/>
              <a:gd name="connsiteX763" fmla="*/ 4523691 w 7467600"/>
              <a:gd name="connsiteY763" fmla="*/ 1127776 h 6858000"/>
              <a:gd name="connsiteX764" fmla="*/ 4509875 w 7467600"/>
              <a:gd name="connsiteY764" fmla="*/ 1167552 h 6858000"/>
              <a:gd name="connsiteX765" fmla="*/ 4478168 w 7467600"/>
              <a:gd name="connsiteY765" fmla="*/ 1260735 h 6858000"/>
              <a:gd name="connsiteX766" fmla="*/ 4409309 w 7467600"/>
              <a:gd name="connsiteY766" fmla="*/ 1666996 h 6858000"/>
              <a:gd name="connsiteX767" fmla="*/ 4370031 w 7467600"/>
              <a:gd name="connsiteY767" fmla="*/ 1955666 h 6858000"/>
              <a:gd name="connsiteX768" fmla="*/ 4570198 w 7467600"/>
              <a:gd name="connsiteY768" fmla="*/ 978081 h 6858000"/>
              <a:gd name="connsiteX769" fmla="*/ 4557898 w 7467600"/>
              <a:gd name="connsiteY769" fmla="*/ 900011 h 6858000"/>
              <a:gd name="connsiteX770" fmla="*/ 4344840 w 7467600"/>
              <a:gd name="connsiteY770" fmla="*/ 1922038 h 6858000"/>
              <a:gd name="connsiteX771" fmla="*/ 4378710 w 7467600"/>
              <a:gd name="connsiteY771" fmla="*/ 1665516 h 6858000"/>
              <a:gd name="connsiteX772" fmla="*/ 4448798 w 7467600"/>
              <a:gd name="connsiteY772" fmla="*/ 1253024 h 6858000"/>
              <a:gd name="connsiteX773" fmla="*/ 4480315 w 7467600"/>
              <a:gd name="connsiteY773" fmla="*/ 1158454 h 6858000"/>
              <a:gd name="connsiteX774" fmla="*/ 4494133 w 7467600"/>
              <a:gd name="connsiteY774" fmla="*/ 1118676 h 6858000"/>
              <a:gd name="connsiteX775" fmla="*/ 4557898 w 7467600"/>
              <a:gd name="connsiteY775" fmla="*/ 900011 h 6858000"/>
              <a:gd name="connsiteX776" fmla="*/ 5870151 w 7467600"/>
              <a:gd name="connsiteY776" fmla="*/ 898890 h 6858000"/>
              <a:gd name="connsiteX777" fmla="*/ 5861335 w 7467600"/>
              <a:gd name="connsiteY777" fmla="*/ 899177 h 6858000"/>
              <a:gd name="connsiteX778" fmla="*/ 5843702 w 7467600"/>
              <a:gd name="connsiteY778" fmla="*/ 899748 h 6858000"/>
              <a:gd name="connsiteX779" fmla="*/ 5651107 w 7467600"/>
              <a:gd name="connsiteY779" fmla="*/ 920306 h 6858000"/>
              <a:gd name="connsiteX780" fmla="*/ 5459407 w 7467600"/>
              <a:gd name="connsiteY780" fmla="*/ 940975 h 6858000"/>
              <a:gd name="connsiteX781" fmla="*/ 5374846 w 7467600"/>
              <a:gd name="connsiteY781" fmla="*/ 941988 h 6858000"/>
              <a:gd name="connsiteX782" fmla="*/ 5256105 w 7467600"/>
              <a:gd name="connsiteY782" fmla="*/ 945632 h 6858000"/>
              <a:gd name="connsiteX783" fmla="*/ 5107071 w 7467600"/>
              <a:gd name="connsiteY783" fmla="*/ 969720 h 6858000"/>
              <a:gd name="connsiteX784" fmla="*/ 4998681 w 7467600"/>
              <a:gd name="connsiteY784" fmla="*/ 988771 h 6858000"/>
              <a:gd name="connsiteX785" fmla="*/ 5870151 w 7467600"/>
              <a:gd name="connsiteY785" fmla="*/ 898890 h 6858000"/>
              <a:gd name="connsiteX786" fmla="*/ 5504425 w 7467600"/>
              <a:gd name="connsiteY786" fmla="*/ 848067 h 6858000"/>
              <a:gd name="connsiteX787" fmla="*/ 4968849 w 7467600"/>
              <a:gd name="connsiteY787" fmla="*/ 962318 h 6858000"/>
              <a:gd name="connsiteX788" fmla="*/ 5104039 w 7467600"/>
              <a:gd name="connsiteY788" fmla="*/ 940634 h 6858000"/>
              <a:gd name="connsiteX789" fmla="*/ 5256311 w 7467600"/>
              <a:gd name="connsiteY789" fmla="*/ 916490 h 6858000"/>
              <a:gd name="connsiteX790" fmla="*/ 5377381 w 7467600"/>
              <a:gd name="connsiteY790" fmla="*/ 912671 h 6858000"/>
              <a:gd name="connsiteX791" fmla="*/ 5460148 w 7467600"/>
              <a:gd name="connsiteY791" fmla="*/ 911442 h 6858000"/>
              <a:gd name="connsiteX792" fmla="*/ 5648971 w 7467600"/>
              <a:gd name="connsiteY792" fmla="*/ 891331 h 6858000"/>
              <a:gd name="connsiteX793" fmla="*/ 5844807 w 7467600"/>
              <a:gd name="connsiteY793" fmla="*/ 870718 h 6858000"/>
              <a:gd name="connsiteX794" fmla="*/ 5862975 w 7467600"/>
              <a:gd name="connsiteY794" fmla="*/ 869756 h 6858000"/>
              <a:gd name="connsiteX795" fmla="*/ 5920887 w 7467600"/>
              <a:gd name="connsiteY795" fmla="*/ 865929 h 6858000"/>
              <a:gd name="connsiteX796" fmla="*/ 5504425 w 7467600"/>
              <a:gd name="connsiteY796" fmla="*/ 848067 h 6858000"/>
              <a:gd name="connsiteX797" fmla="*/ 3607114 w 7467600"/>
              <a:gd name="connsiteY797" fmla="*/ 467441 h 6858000"/>
              <a:gd name="connsiteX798" fmla="*/ 3296242 w 7467600"/>
              <a:gd name="connsiteY798" fmla="*/ 807991 h 6858000"/>
              <a:gd name="connsiteX799" fmla="*/ 3174674 w 7467600"/>
              <a:gd name="connsiteY799" fmla="*/ 919759 h 6858000"/>
              <a:gd name="connsiteX800" fmla="*/ 3042978 w 7467600"/>
              <a:gd name="connsiteY800" fmla="*/ 1054894 h 6858000"/>
              <a:gd name="connsiteX801" fmla="*/ 2968914 w 7467600"/>
              <a:gd name="connsiteY801" fmla="*/ 1133756 h 6858000"/>
              <a:gd name="connsiteX802" fmla="*/ 3103823 w 7467600"/>
              <a:gd name="connsiteY802" fmla="*/ 1026814 h 6858000"/>
              <a:gd name="connsiteX803" fmla="*/ 3607114 w 7467600"/>
              <a:gd name="connsiteY803" fmla="*/ 467441 h 6858000"/>
              <a:gd name="connsiteX804" fmla="*/ 3744487 w 7467600"/>
              <a:gd name="connsiteY804" fmla="*/ 383136 h 6858000"/>
              <a:gd name="connsiteX805" fmla="*/ 3970213 w 7467600"/>
              <a:gd name="connsiteY805" fmla="*/ 995559 h 6858000"/>
              <a:gd name="connsiteX806" fmla="*/ 3744487 w 7467600"/>
              <a:gd name="connsiteY806" fmla="*/ 383136 h 6858000"/>
              <a:gd name="connsiteX807" fmla="*/ 3624562 w 7467600"/>
              <a:gd name="connsiteY807" fmla="*/ 367041 h 6858000"/>
              <a:gd name="connsiteX808" fmla="*/ 3489712 w 7467600"/>
              <a:gd name="connsiteY808" fmla="*/ 485386 h 6858000"/>
              <a:gd name="connsiteX809" fmla="*/ 3182994 w 7467600"/>
              <a:gd name="connsiteY809" fmla="*/ 828265 h 6858000"/>
              <a:gd name="connsiteX810" fmla="*/ 2892114 w 7467600"/>
              <a:gd name="connsiteY810" fmla="*/ 1172635 h 6858000"/>
              <a:gd name="connsiteX811" fmla="*/ 3021459 w 7467600"/>
              <a:gd name="connsiteY811" fmla="*/ 1035385 h 6858000"/>
              <a:gd name="connsiteX812" fmla="*/ 3153873 w 7467600"/>
              <a:gd name="connsiteY812" fmla="*/ 898971 h 6858000"/>
              <a:gd name="connsiteX813" fmla="*/ 3276511 w 7467600"/>
              <a:gd name="connsiteY813" fmla="*/ 786423 h 6858000"/>
              <a:gd name="connsiteX814" fmla="*/ 3584154 w 7467600"/>
              <a:gd name="connsiteY814" fmla="*/ 448218 h 6858000"/>
              <a:gd name="connsiteX815" fmla="*/ 3624562 w 7467600"/>
              <a:gd name="connsiteY815" fmla="*/ 367041 h 6858000"/>
              <a:gd name="connsiteX816" fmla="*/ 3766672 w 7467600"/>
              <a:gd name="connsiteY816" fmla="*/ 359429 h 6858000"/>
              <a:gd name="connsiteX817" fmla="*/ 3996338 w 7467600"/>
              <a:gd name="connsiteY817" fmla="*/ 968237 h 6858000"/>
              <a:gd name="connsiteX818" fmla="*/ 3766672 w 7467600"/>
              <a:gd name="connsiteY818" fmla="*/ 359429 h 6858000"/>
              <a:gd name="connsiteX819" fmla="*/ 5805386 w 7467600"/>
              <a:gd name="connsiteY819" fmla="*/ 239240 h 6858000"/>
              <a:gd name="connsiteX820" fmla="*/ 5736947 w 7467600"/>
              <a:gd name="connsiteY820" fmla="*/ 261367 h 6858000"/>
              <a:gd name="connsiteX821" fmla="*/ 5427012 w 7467600"/>
              <a:gd name="connsiteY821" fmla="*/ 311272 h 6858000"/>
              <a:gd name="connsiteX822" fmla="*/ 5147818 w 7467600"/>
              <a:gd name="connsiteY822" fmla="*/ 322112 h 6858000"/>
              <a:gd name="connsiteX823" fmla="*/ 5060854 w 7467600"/>
              <a:gd name="connsiteY823" fmla="*/ 311882 h 6858000"/>
              <a:gd name="connsiteX824" fmla="*/ 4945989 w 7467600"/>
              <a:gd name="connsiteY824" fmla="*/ 300516 h 6858000"/>
              <a:gd name="connsiteX825" fmla="*/ 5410479 w 7467600"/>
              <a:gd name="connsiteY825" fmla="*/ 348434 h 6858000"/>
              <a:gd name="connsiteX826" fmla="*/ 5805386 w 7467600"/>
              <a:gd name="connsiteY826" fmla="*/ 239240 h 6858000"/>
              <a:gd name="connsiteX827" fmla="*/ 5905192 w 7467600"/>
              <a:gd name="connsiteY827" fmla="*/ 163079 h 6858000"/>
              <a:gd name="connsiteX828" fmla="*/ 5865655 w 7467600"/>
              <a:gd name="connsiteY828" fmla="*/ 171901 h 6858000"/>
              <a:gd name="connsiteX829" fmla="*/ 5259740 w 7467600"/>
              <a:gd name="connsiteY829" fmla="*/ 257013 h 6858000"/>
              <a:gd name="connsiteX830" fmla="*/ 5208466 w 7467600"/>
              <a:gd name="connsiteY830" fmla="*/ 257550 h 6858000"/>
              <a:gd name="connsiteX831" fmla="*/ 4980204 w 7467600"/>
              <a:gd name="connsiteY831" fmla="*/ 271903 h 6858000"/>
              <a:gd name="connsiteX832" fmla="*/ 5068068 w 7467600"/>
              <a:gd name="connsiteY832" fmla="*/ 282244 h 6858000"/>
              <a:gd name="connsiteX833" fmla="*/ 5153231 w 7467600"/>
              <a:gd name="connsiteY833" fmla="*/ 292240 h 6858000"/>
              <a:gd name="connsiteX834" fmla="*/ 5426491 w 7467600"/>
              <a:gd name="connsiteY834" fmla="*/ 281128 h 6858000"/>
              <a:gd name="connsiteX835" fmla="*/ 5731212 w 7467600"/>
              <a:gd name="connsiteY835" fmla="*/ 231951 h 6858000"/>
              <a:gd name="connsiteX836" fmla="*/ 5905192 w 7467600"/>
              <a:gd name="connsiteY836" fmla="*/ 163079 h 6858000"/>
              <a:gd name="connsiteX837" fmla="*/ 5944437 w 7467600"/>
              <a:gd name="connsiteY837" fmla="*/ 113829 h 6858000"/>
              <a:gd name="connsiteX838" fmla="*/ 5825032 w 7467600"/>
              <a:gd name="connsiteY838" fmla="*/ 146405 h 6858000"/>
              <a:gd name="connsiteX839" fmla="*/ 4955599 w 7467600"/>
              <a:gd name="connsiteY839" fmla="*/ 247008 h 6858000"/>
              <a:gd name="connsiteX840" fmla="*/ 5210104 w 7467600"/>
              <a:gd name="connsiteY840" fmla="*/ 228123 h 6858000"/>
              <a:gd name="connsiteX841" fmla="*/ 5261015 w 7467600"/>
              <a:gd name="connsiteY841" fmla="*/ 227087 h 6858000"/>
              <a:gd name="connsiteX842" fmla="*/ 5861181 w 7467600"/>
              <a:gd name="connsiteY842" fmla="*/ 143093 h 6858000"/>
              <a:gd name="connsiteX843" fmla="*/ 5961252 w 7467600"/>
              <a:gd name="connsiteY843" fmla="*/ 114820 h 6858000"/>
              <a:gd name="connsiteX844" fmla="*/ 5944437 w 7467600"/>
              <a:gd name="connsiteY844" fmla="*/ 113829 h 6858000"/>
              <a:gd name="connsiteX845" fmla="*/ 3882765 w 7467600"/>
              <a:gd name="connsiteY845" fmla="*/ 0 h 6858000"/>
              <a:gd name="connsiteX846" fmla="*/ 3995099 w 7467600"/>
              <a:gd name="connsiteY846" fmla="*/ 0 h 6858000"/>
              <a:gd name="connsiteX847" fmla="*/ 4163818 w 7467600"/>
              <a:gd name="connsiteY847" fmla="*/ 234104 h 6858000"/>
              <a:gd name="connsiteX848" fmla="*/ 4172099 w 7467600"/>
              <a:gd name="connsiteY848" fmla="*/ 234207 h 6858000"/>
              <a:gd name="connsiteX849" fmla="*/ 4784282 w 7467600"/>
              <a:gd name="connsiteY849" fmla="*/ 276561 h 6858000"/>
              <a:gd name="connsiteX850" fmla="*/ 4801687 w 7467600"/>
              <a:gd name="connsiteY850" fmla="*/ 267764 h 6858000"/>
              <a:gd name="connsiteX851" fmla="*/ 6082788 w 7467600"/>
              <a:gd name="connsiteY851" fmla="*/ 64119 h 6858000"/>
              <a:gd name="connsiteX852" fmla="*/ 6099442 w 7467600"/>
              <a:gd name="connsiteY852" fmla="*/ 82568 h 6858000"/>
              <a:gd name="connsiteX853" fmla="*/ 4804137 w 7467600"/>
              <a:gd name="connsiteY853" fmla="*/ 320931 h 6858000"/>
              <a:gd name="connsiteX854" fmla="*/ 4227047 w 7467600"/>
              <a:gd name="connsiteY854" fmla="*/ 313415 h 6858000"/>
              <a:gd name="connsiteX855" fmla="*/ 4346041 w 7467600"/>
              <a:gd name="connsiteY855" fmla="*/ 456086 h 6858000"/>
              <a:gd name="connsiteX856" fmla="*/ 4870967 w 7467600"/>
              <a:gd name="connsiteY856" fmla="*/ 963061 h 6858000"/>
              <a:gd name="connsiteX857" fmla="*/ 4889647 w 7467600"/>
              <a:gd name="connsiteY857" fmla="*/ 957147 h 6858000"/>
              <a:gd name="connsiteX858" fmla="*/ 5422504 w 7467600"/>
              <a:gd name="connsiteY858" fmla="*/ 805191 h 6858000"/>
              <a:gd name="connsiteX859" fmla="*/ 6087656 w 7467600"/>
              <a:gd name="connsiteY859" fmla="*/ 826703 h 6858000"/>
              <a:gd name="connsiteX860" fmla="*/ 6058717 w 7467600"/>
              <a:gd name="connsiteY860" fmla="*/ 865992 h 6858000"/>
              <a:gd name="connsiteX861" fmla="*/ 4974153 w 7467600"/>
              <a:gd name="connsiteY861" fmla="*/ 1045456 h 6858000"/>
              <a:gd name="connsiteX862" fmla="*/ 5627835 w 7467600"/>
              <a:gd name="connsiteY862" fmla="*/ 1472077 h 6858000"/>
              <a:gd name="connsiteX863" fmla="*/ 5629817 w 7467600"/>
              <a:gd name="connsiteY863" fmla="*/ 1471412 h 6858000"/>
              <a:gd name="connsiteX864" fmla="*/ 5634124 w 7467600"/>
              <a:gd name="connsiteY864" fmla="*/ 1470572 h 6858000"/>
              <a:gd name="connsiteX865" fmla="*/ 5755832 w 7467600"/>
              <a:gd name="connsiteY865" fmla="*/ 1383886 h 6858000"/>
              <a:gd name="connsiteX866" fmla="*/ 6014186 w 7467600"/>
              <a:gd name="connsiteY866" fmla="*/ 1279799 h 6858000"/>
              <a:gd name="connsiteX867" fmla="*/ 6901619 w 7467600"/>
              <a:gd name="connsiteY867" fmla="*/ 1047874 h 6858000"/>
              <a:gd name="connsiteX868" fmla="*/ 6931566 w 7467600"/>
              <a:gd name="connsiteY868" fmla="*/ 1062034 h 6858000"/>
              <a:gd name="connsiteX869" fmla="*/ 5790982 w 7467600"/>
              <a:gd name="connsiteY869" fmla="*/ 1561380 h 6858000"/>
              <a:gd name="connsiteX870" fmla="*/ 6188971 w 7467600"/>
              <a:gd name="connsiteY870" fmla="*/ 1755168 h 6858000"/>
              <a:gd name="connsiteX871" fmla="*/ 6202446 w 7467600"/>
              <a:gd name="connsiteY871" fmla="*/ 1752268 h 6858000"/>
              <a:gd name="connsiteX872" fmla="*/ 7179560 w 7467600"/>
              <a:gd name="connsiteY872" fmla="*/ 1467551 h 6858000"/>
              <a:gd name="connsiteX873" fmla="*/ 7158730 w 7467600"/>
              <a:gd name="connsiteY873" fmla="*/ 1507835 h 6858000"/>
              <a:gd name="connsiteX874" fmla="*/ 6326959 w 7467600"/>
              <a:gd name="connsiteY874" fmla="*/ 1817686 h 6858000"/>
              <a:gd name="connsiteX875" fmla="*/ 6537433 w 7467600"/>
              <a:gd name="connsiteY875" fmla="*/ 1907790 h 6858000"/>
              <a:gd name="connsiteX876" fmla="*/ 6550221 w 7467600"/>
              <a:gd name="connsiteY876" fmla="*/ 1910729 h 6858000"/>
              <a:gd name="connsiteX877" fmla="*/ 6964438 w 7467600"/>
              <a:gd name="connsiteY877" fmla="*/ 2209505 h 6858000"/>
              <a:gd name="connsiteX878" fmla="*/ 7367862 w 7467600"/>
              <a:gd name="connsiteY878" fmla="*/ 2806833 h 6858000"/>
              <a:gd name="connsiteX879" fmla="*/ 7364329 w 7467600"/>
              <a:gd name="connsiteY879" fmla="*/ 2826907 h 6858000"/>
              <a:gd name="connsiteX880" fmla="*/ 7290545 w 7467600"/>
              <a:gd name="connsiteY880" fmla="*/ 2850663 h 6858000"/>
              <a:gd name="connsiteX881" fmla="*/ 6472036 w 7467600"/>
              <a:gd name="connsiteY881" fmla="*/ 1959003 h 6858000"/>
              <a:gd name="connsiteX882" fmla="*/ 5792897 w 7467600"/>
              <a:gd name="connsiteY882" fmla="*/ 1647747 h 6858000"/>
              <a:gd name="connsiteX883" fmla="*/ 5842751 w 7467600"/>
              <a:gd name="connsiteY883" fmla="*/ 1816112 h 6858000"/>
              <a:gd name="connsiteX884" fmla="*/ 5847424 w 7467600"/>
              <a:gd name="connsiteY884" fmla="*/ 1815776 h 6858000"/>
              <a:gd name="connsiteX885" fmla="*/ 6399821 w 7467600"/>
              <a:gd name="connsiteY885" fmla="*/ 2344799 h 6858000"/>
              <a:gd name="connsiteX886" fmla="*/ 6323232 w 7467600"/>
              <a:gd name="connsiteY886" fmla="*/ 2389634 h 6858000"/>
              <a:gd name="connsiteX887" fmla="*/ 5942958 w 7467600"/>
              <a:gd name="connsiteY887" fmla="*/ 2077708 h 6858000"/>
              <a:gd name="connsiteX888" fmla="*/ 5921559 w 7467600"/>
              <a:gd name="connsiteY888" fmla="*/ 2378596 h 6858000"/>
              <a:gd name="connsiteX889" fmla="*/ 5817651 w 7467600"/>
              <a:gd name="connsiteY889" fmla="*/ 3023919 h 6858000"/>
              <a:gd name="connsiteX890" fmla="*/ 5729634 w 7467600"/>
              <a:gd name="connsiteY890" fmla="*/ 3051849 h 6858000"/>
              <a:gd name="connsiteX891" fmla="*/ 5611018 w 7467600"/>
              <a:gd name="connsiteY891" fmla="*/ 2316769 h 6858000"/>
              <a:gd name="connsiteX892" fmla="*/ 5687608 w 7467600"/>
              <a:gd name="connsiteY892" fmla="*/ 2039972 h 6858000"/>
              <a:gd name="connsiteX893" fmla="*/ 5657554 w 7467600"/>
              <a:gd name="connsiteY893" fmla="*/ 1576445 h 6858000"/>
              <a:gd name="connsiteX894" fmla="*/ 5150475 w 7467600"/>
              <a:gd name="connsiteY894" fmla="*/ 1274012 h 6858000"/>
              <a:gd name="connsiteX895" fmla="*/ 5349142 w 7467600"/>
              <a:gd name="connsiteY895" fmla="*/ 2204405 h 6858000"/>
              <a:gd name="connsiteX896" fmla="*/ 5262214 w 7467600"/>
              <a:gd name="connsiteY896" fmla="*/ 2233836 h 6858000"/>
              <a:gd name="connsiteX897" fmla="*/ 4981539 w 7467600"/>
              <a:gd name="connsiteY897" fmla="*/ 1542201 h 6858000"/>
              <a:gd name="connsiteX898" fmla="*/ 4958461 w 7467600"/>
              <a:gd name="connsiteY898" fmla="*/ 1136957 h 6858000"/>
              <a:gd name="connsiteX899" fmla="*/ 4655015 w 7467600"/>
              <a:gd name="connsiteY899" fmla="*/ 891426 h 6858000"/>
              <a:gd name="connsiteX900" fmla="*/ 4348002 w 7467600"/>
              <a:gd name="connsiteY900" fmla="*/ 2205895 h 6858000"/>
              <a:gd name="connsiteX901" fmla="*/ 4262250 w 7467600"/>
              <a:gd name="connsiteY901" fmla="*/ 2219972 h 6858000"/>
              <a:gd name="connsiteX902" fmla="*/ 4550611 w 7467600"/>
              <a:gd name="connsiteY902" fmla="*/ 817540 h 6858000"/>
              <a:gd name="connsiteX903" fmla="*/ 4564418 w 7467600"/>
              <a:gd name="connsiteY903" fmla="*/ 808293 h 6858000"/>
              <a:gd name="connsiteX904" fmla="*/ 4266388 w 7467600"/>
              <a:gd name="connsiteY904" fmla="*/ 500083 h 6858000"/>
              <a:gd name="connsiteX905" fmla="*/ 4032842 w 7467600"/>
              <a:gd name="connsiteY905" fmla="*/ 211809 h 6858000"/>
              <a:gd name="connsiteX906" fmla="*/ 3882765 w 7467600"/>
              <a:gd name="connsiteY906" fmla="*/ 0 h 6858000"/>
              <a:gd name="connsiteX907" fmla="*/ 3721337 w 7467600"/>
              <a:gd name="connsiteY907" fmla="*/ 0 h 6858000"/>
              <a:gd name="connsiteX908" fmla="*/ 3797544 w 7467600"/>
              <a:gd name="connsiteY908" fmla="*/ 0 h 6858000"/>
              <a:gd name="connsiteX909" fmla="*/ 3775734 w 7467600"/>
              <a:gd name="connsiteY909" fmla="*/ 95131 h 6858000"/>
              <a:gd name="connsiteX910" fmla="*/ 3724807 w 7467600"/>
              <a:gd name="connsiteY910" fmla="*/ 272257 h 6858000"/>
              <a:gd name="connsiteX911" fmla="*/ 3726844 w 7467600"/>
              <a:gd name="connsiteY911" fmla="*/ 282988 h 6858000"/>
              <a:gd name="connsiteX912" fmla="*/ 3742664 w 7467600"/>
              <a:gd name="connsiteY912" fmla="*/ 279918 h 6858000"/>
              <a:gd name="connsiteX913" fmla="*/ 4103910 w 7467600"/>
              <a:gd name="connsiteY913" fmla="*/ 1161917 h 6858000"/>
              <a:gd name="connsiteX914" fmla="*/ 4020269 w 7467600"/>
              <a:gd name="connsiteY914" fmla="*/ 1200406 h 6858000"/>
              <a:gd name="connsiteX915" fmla="*/ 3674882 w 7467600"/>
              <a:gd name="connsiteY915" fmla="*/ 488524 h 6858000"/>
              <a:gd name="connsiteX916" fmla="*/ 3132682 w 7467600"/>
              <a:gd name="connsiteY916" fmla="*/ 1072284 h 6858000"/>
              <a:gd name="connsiteX917" fmla="*/ 2716346 w 7467600"/>
              <a:gd name="connsiteY917" fmla="*/ 1276376 h 6858000"/>
              <a:gd name="connsiteX918" fmla="*/ 2716772 w 7467600"/>
              <a:gd name="connsiteY918" fmla="*/ 1255462 h 6858000"/>
              <a:gd name="connsiteX919" fmla="*/ 3471096 w 7467600"/>
              <a:gd name="connsiteY919" fmla="*/ 437072 h 6858000"/>
              <a:gd name="connsiteX920" fmla="*/ 3639057 w 7467600"/>
              <a:gd name="connsiteY920" fmla="*/ 286334 h 6858000"/>
              <a:gd name="connsiteX921" fmla="*/ 3640309 w 7467600"/>
              <a:gd name="connsiteY921" fmla="*/ 284664 h 6858000"/>
              <a:gd name="connsiteX922" fmla="*/ 3646022 w 7467600"/>
              <a:gd name="connsiteY922" fmla="*/ 276711 h 6858000"/>
              <a:gd name="connsiteX923" fmla="*/ 3707943 w 7467600"/>
              <a:gd name="connsiteY923" fmla="*/ 65958 h 6858000"/>
              <a:gd name="connsiteX924" fmla="*/ 3721337 w 7467600"/>
              <a:gd name="connsiteY924" fmla="*/ 0 h 6858000"/>
              <a:gd name="connsiteX925" fmla="*/ 2867960 w 7467600"/>
              <a:gd name="connsiteY925" fmla="*/ 0 h 6858000"/>
              <a:gd name="connsiteX926" fmla="*/ 2926351 w 7467600"/>
              <a:gd name="connsiteY926" fmla="*/ 0 h 6858000"/>
              <a:gd name="connsiteX927" fmla="*/ 2902823 w 7467600"/>
              <a:gd name="connsiteY927" fmla="*/ 262929 h 6858000"/>
              <a:gd name="connsiteX928" fmla="*/ 2940663 w 7467600"/>
              <a:gd name="connsiteY928" fmla="*/ 140884 h 6858000"/>
              <a:gd name="connsiteX929" fmla="*/ 2947039 w 7467600"/>
              <a:gd name="connsiteY929" fmla="*/ 122524 h 6858000"/>
              <a:gd name="connsiteX930" fmla="*/ 2984316 w 7467600"/>
              <a:gd name="connsiteY930" fmla="*/ 0 h 6858000"/>
              <a:gd name="connsiteX931" fmla="*/ 3016114 w 7467600"/>
              <a:gd name="connsiteY931" fmla="*/ 0 h 6858000"/>
              <a:gd name="connsiteX932" fmla="*/ 2979949 w 7467600"/>
              <a:gd name="connsiteY932" fmla="*/ 119274 h 6858000"/>
              <a:gd name="connsiteX933" fmla="*/ 3023879 w 7467600"/>
              <a:gd name="connsiteY933" fmla="*/ 0 h 6858000"/>
              <a:gd name="connsiteX934" fmla="*/ 3105400 w 7467600"/>
              <a:gd name="connsiteY934" fmla="*/ 0 h 6858000"/>
              <a:gd name="connsiteX935" fmla="*/ 3094669 w 7467600"/>
              <a:gd name="connsiteY935" fmla="*/ 30308 h 6858000"/>
              <a:gd name="connsiteX936" fmla="*/ 2901945 w 7467600"/>
              <a:gd name="connsiteY936" fmla="*/ 466538 h 6858000"/>
              <a:gd name="connsiteX937" fmla="*/ 2815209 w 7467600"/>
              <a:gd name="connsiteY937" fmla="*/ 497361 h 6858000"/>
              <a:gd name="connsiteX938" fmla="*/ 2844845 w 7467600"/>
              <a:gd name="connsiteY938" fmla="*/ 127638 h 6858000"/>
              <a:gd name="connsiteX939" fmla="*/ 2867960 w 7467600"/>
              <a:gd name="connsiteY939" fmla="*/ 0 h 6858000"/>
              <a:gd name="connsiteX940" fmla="*/ 1057230 w 7467600"/>
              <a:gd name="connsiteY940" fmla="*/ 0 h 6858000"/>
              <a:gd name="connsiteX941" fmla="*/ 1111003 w 7467600"/>
              <a:gd name="connsiteY941" fmla="*/ 0 h 6858000"/>
              <a:gd name="connsiteX942" fmla="*/ 1125553 w 7467600"/>
              <a:gd name="connsiteY942" fmla="*/ 52588 h 6858000"/>
              <a:gd name="connsiteX943" fmla="*/ 1304276 w 7467600"/>
              <a:gd name="connsiteY943" fmla="*/ 476275 h 6858000"/>
              <a:gd name="connsiteX944" fmla="*/ 1492066 w 7467600"/>
              <a:gd name="connsiteY944" fmla="*/ 886333 h 6858000"/>
              <a:gd name="connsiteX945" fmla="*/ 1423698 w 7467600"/>
              <a:gd name="connsiteY945" fmla="*/ 710817 h 6858000"/>
              <a:gd name="connsiteX946" fmla="*/ 1357609 w 7467600"/>
              <a:gd name="connsiteY946" fmla="*/ 532892 h 6858000"/>
              <a:gd name="connsiteX947" fmla="*/ 1309550 w 7467600"/>
              <a:gd name="connsiteY947" fmla="*/ 374031 h 6858000"/>
              <a:gd name="connsiteX948" fmla="*/ 1193673 w 7467600"/>
              <a:gd name="connsiteY948" fmla="*/ 49533 h 6858000"/>
              <a:gd name="connsiteX949" fmla="*/ 1164391 w 7467600"/>
              <a:gd name="connsiteY949" fmla="*/ 0 h 6858000"/>
              <a:gd name="connsiteX950" fmla="*/ 1200666 w 7467600"/>
              <a:gd name="connsiteY950" fmla="*/ 0 h 6858000"/>
              <a:gd name="connsiteX951" fmla="*/ 1223408 w 7467600"/>
              <a:gd name="connsiteY951" fmla="*/ 38996 h 6858000"/>
              <a:gd name="connsiteX952" fmla="*/ 1339635 w 7467600"/>
              <a:gd name="connsiteY952" fmla="*/ 365517 h 6858000"/>
              <a:gd name="connsiteX953" fmla="*/ 1387469 w 7467600"/>
              <a:gd name="connsiteY953" fmla="*/ 523079 h 6858000"/>
              <a:gd name="connsiteX954" fmla="*/ 1452685 w 7467600"/>
              <a:gd name="connsiteY954" fmla="*/ 699806 h 6858000"/>
              <a:gd name="connsiteX955" fmla="*/ 1492092 w 7467600"/>
              <a:gd name="connsiteY955" fmla="*/ 800424 h 6858000"/>
              <a:gd name="connsiteX956" fmla="*/ 1455302 w 7467600"/>
              <a:gd name="connsiteY956" fmla="*/ 632913 h 6858000"/>
              <a:gd name="connsiteX957" fmla="*/ 1222336 w 7467600"/>
              <a:gd name="connsiteY957" fmla="*/ 9480 h 6858000"/>
              <a:gd name="connsiteX958" fmla="*/ 1214634 w 7467600"/>
              <a:gd name="connsiteY958" fmla="*/ 0 h 6858000"/>
              <a:gd name="connsiteX959" fmla="*/ 1289827 w 7467600"/>
              <a:gd name="connsiteY959" fmla="*/ 0 h 6858000"/>
              <a:gd name="connsiteX960" fmla="*/ 1321076 w 7467600"/>
              <a:gd name="connsiteY960" fmla="*/ 59722 h 6858000"/>
              <a:gd name="connsiteX961" fmla="*/ 1512579 w 7467600"/>
              <a:gd name="connsiteY961" fmla="*/ 626441 h 6858000"/>
              <a:gd name="connsiteX962" fmla="*/ 1506076 w 7467600"/>
              <a:gd name="connsiteY962" fmla="*/ 1089289 h 6858000"/>
              <a:gd name="connsiteX963" fmla="*/ 1486346 w 7467600"/>
              <a:gd name="connsiteY963" fmla="*/ 1079919 h 6858000"/>
              <a:gd name="connsiteX964" fmla="*/ 1070511 w 7467600"/>
              <a:gd name="connsiteY964" fmla="*/ 48609 h 6858000"/>
              <a:gd name="connsiteX965" fmla="*/ 1057230 w 7467600"/>
              <a:gd name="connsiteY965" fmla="*/ 0 h 6858000"/>
              <a:gd name="connsiteX966" fmla="*/ 43151 w 7467600"/>
              <a:gd name="connsiteY966" fmla="*/ 0 h 6858000"/>
              <a:gd name="connsiteX967" fmla="*/ 95283 w 7467600"/>
              <a:gd name="connsiteY967" fmla="*/ 0 h 6858000"/>
              <a:gd name="connsiteX968" fmla="*/ 300708 w 7467600"/>
              <a:gd name="connsiteY968" fmla="*/ 154571 h 6858000"/>
              <a:gd name="connsiteX969" fmla="*/ 530414 w 7467600"/>
              <a:gd name="connsiteY969" fmla="*/ 354673 h 6858000"/>
              <a:gd name="connsiteX970" fmla="*/ 333785 w 7467600"/>
              <a:gd name="connsiteY970" fmla="*/ 161564 h 6858000"/>
              <a:gd name="connsiteX971" fmla="*/ 147005 w 7467600"/>
              <a:gd name="connsiteY971" fmla="*/ 0 h 6858000"/>
              <a:gd name="connsiteX972" fmla="*/ 272509 w 7467600"/>
              <a:gd name="connsiteY972" fmla="*/ 0 h 6858000"/>
              <a:gd name="connsiteX973" fmla="*/ 326276 w 7467600"/>
              <a:gd name="connsiteY973" fmla="*/ 45847 h 6858000"/>
              <a:gd name="connsiteX974" fmla="*/ 823759 w 7467600"/>
              <a:gd name="connsiteY974" fmla="*/ 574145 h 6858000"/>
              <a:gd name="connsiteX975" fmla="*/ 811254 w 7467600"/>
              <a:gd name="connsiteY975" fmla="*/ 665546 h 6858000"/>
              <a:gd name="connsiteX976" fmla="*/ 154042 w 7467600"/>
              <a:gd name="connsiteY976" fmla="*/ 261522 h 6858000"/>
              <a:gd name="connsiteX977" fmla="*/ 13550 w 7467600"/>
              <a:gd name="connsiteY977" fmla="*/ 158423 h 6858000"/>
              <a:gd name="connsiteX978" fmla="*/ 0 w 7467600"/>
              <a:gd name="connsiteY978" fmla="*/ 146618 h 6858000"/>
              <a:gd name="connsiteX979" fmla="*/ 0 w 7467600"/>
              <a:gd name="connsiteY979" fmla="*/ 59161 h 6858000"/>
              <a:gd name="connsiteX980" fmla="*/ 45427 w 7467600"/>
              <a:gd name="connsiteY980" fmla="*/ 101078 h 6858000"/>
              <a:gd name="connsiteX981" fmla="*/ 630103 w 7467600"/>
              <a:gd name="connsiteY981" fmla="*/ 485885 h 6858000"/>
              <a:gd name="connsiteX982" fmla="*/ 532040 w 7467600"/>
              <a:gd name="connsiteY982" fmla="*/ 399359 h 6858000"/>
              <a:gd name="connsiteX983" fmla="*/ 517618 w 7467600"/>
              <a:gd name="connsiteY983" fmla="*/ 385726 h 6858000"/>
              <a:gd name="connsiteX984" fmla="*/ 285074 w 7467600"/>
              <a:gd name="connsiteY984" fmla="*/ 182755 h 6858000"/>
              <a:gd name="connsiteX985" fmla="*/ 43151 w 7467600"/>
              <a:gd name="connsiteY98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1903353 w 7467600"/>
              <a:gd name="connsiteY127" fmla="*/ 5044827 h 6858000"/>
              <a:gd name="connsiteX128" fmla="*/ 1936931 w 7467600"/>
              <a:gd name="connsiteY128" fmla="*/ 5093954 h 6858000"/>
              <a:gd name="connsiteX129" fmla="*/ 2195868 w 7467600"/>
              <a:gd name="connsiteY129" fmla="*/ 5396574 h 6858000"/>
              <a:gd name="connsiteX130" fmla="*/ 2088852 w 7467600"/>
              <a:gd name="connsiteY130" fmla="*/ 5166123 h 6858000"/>
              <a:gd name="connsiteX131" fmla="*/ 1958241 w 7467600"/>
              <a:gd name="connsiteY131" fmla="*/ 5067955 h 6858000"/>
              <a:gd name="connsiteX132" fmla="*/ 1903353 w 7467600"/>
              <a:gd name="connsiteY132" fmla="*/ 5044827 h 6858000"/>
              <a:gd name="connsiteX133" fmla="*/ 1979378 w 7467600"/>
              <a:gd name="connsiteY133" fmla="*/ 4769504 h 6858000"/>
              <a:gd name="connsiteX134" fmla="*/ 2882120 w 7467600"/>
              <a:gd name="connsiteY134" fmla="*/ 5064547 h 6858000"/>
              <a:gd name="connsiteX135" fmla="*/ 2793103 w 7467600"/>
              <a:gd name="connsiteY135" fmla="*/ 5039699 h 6858000"/>
              <a:gd name="connsiteX136" fmla="*/ 2770041 w 7467600"/>
              <a:gd name="connsiteY136" fmla="*/ 5033634 h 6858000"/>
              <a:gd name="connsiteX137" fmla="*/ 1979378 w 7467600"/>
              <a:gd name="connsiteY137" fmla="*/ 4769504 h 6858000"/>
              <a:gd name="connsiteX138" fmla="*/ 1927410 w 7467600"/>
              <a:gd name="connsiteY138" fmla="*/ 4716164 h 6858000"/>
              <a:gd name="connsiteX139" fmla="*/ 1959587 w 7467600"/>
              <a:gd name="connsiteY139" fmla="*/ 4728849 h 6858000"/>
              <a:gd name="connsiteX140" fmla="*/ 2777707 w 7467600"/>
              <a:gd name="connsiteY140" fmla="*/ 5003991 h 6858000"/>
              <a:gd name="connsiteX141" fmla="*/ 2800768 w 7467600"/>
              <a:gd name="connsiteY141" fmla="*/ 5010056 h 6858000"/>
              <a:gd name="connsiteX142" fmla="*/ 2879408 w 7467600"/>
              <a:gd name="connsiteY142" fmla="*/ 5031590 h 6858000"/>
              <a:gd name="connsiteX143" fmla="*/ 2862295 w 7467600"/>
              <a:gd name="connsiteY143" fmla="*/ 5022958 h 6858000"/>
              <a:gd name="connsiteX144" fmla="*/ 2813343 w 7467600"/>
              <a:gd name="connsiteY144" fmla="*/ 4998369 h 6858000"/>
              <a:gd name="connsiteX145" fmla="*/ 2646245 w 7467600"/>
              <a:gd name="connsiteY145" fmla="*/ 4930999 h 6858000"/>
              <a:gd name="connsiteX146" fmla="*/ 1999243 w 7467600"/>
              <a:gd name="connsiteY146" fmla="*/ 4730524 h 6858000"/>
              <a:gd name="connsiteX147" fmla="*/ 1979527 w 7467600"/>
              <a:gd name="connsiteY147" fmla="*/ 4726651 h 6858000"/>
              <a:gd name="connsiteX148" fmla="*/ 1927410 w 7467600"/>
              <a:gd name="connsiteY148" fmla="*/ 4716164 h 6858000"/>
              <a:gd name="connsiteX149" fmla="*/ 1997014 w 7467600"/>
              <a:gd name="connsiteY149" fmla="*/ 4698007 h 6858000"/>
              <a:gd name="connsiteX150" fmla="*/ 2005458 w 7467600"/>
              <a:gd name="connsiteY150" fmla="*/ 4699540 h 6858000"/>
              <a:gd name="connsiteX151" fmla="*/ 2657186 w 7467600"/>
              <a:gd name="connsiteY151" fmla="*/ 4901687 h 6858000"/>
              <a:gd name="connsiteX152" fmla="*/ 2826662 w 7467600"/>
              <a:gd name="connsiteY152" fmla="*/ 4970362 h 6858000"/>
              <a:gd name="connsiteX153" fmla="*/ 2876100 w 7467600"/>
              <a:gd name="connsiteY153" fmla="*/ 4995397 h 6858000"/>
              <a:gd name="connsiteX154" fmla="*/ 3042600 w 7467600"/>
              <a:gd name="connsiteY154" fmla="*/ 5059532 h 6858000"/>
              <a:gd name="connsiteX155" fmla="*/ 1997014 w 7467600"/>
              <a:gd name="connsiteY155" fmla="*/ 4698007 h 6858000"/>
              <a:gd name="connsiteX156" fmla="*/ 2305292 w 7467600"/>
              <a:gd name="connsiteY156" fmla="*/ 4219492 h 6858000"/>
              <a:gd name="connsiteX157" fmla="*/ 3360922 w 7467600"/>
              <a:gd name="connsiteY157" fmla="*/ 4529373 h 6858000"/>
              <a:gd name="connsiteX158" fmla="*/ 3492420 w 7467600"/>
              <a:gd name="connsiteY158" fmla="*/ 4510145 h 6858000"/>
              <a:gd name="connsiteX159" fmla="*/ 3364086 w 7467600"/>
              <a:gd name="connsiteY159" fmla="*/ 4480340 h 6858000"/>
              <a:gd name="connsiteX160" fmla="*/ 3225818 w 7467600"/>
              <a:gd name="connsiteY160" fmla="*/ 4411822 h 6858000"/>
              <a:gd name="connsiteX161" fmla="*/ 3129696 w 7467600"/>
              <a:gd name="connsiteY161" fmla="*/ 4360704 h 6858000"/>
              <a:gd name="connsiteX162" fmla="*/ 2814545 w 7467600"/>
              <a:gd name="connsiteY162" fmla="*/ 4282955 h 6858000"/>
              <a:gd name="connsiteX163" fmla="*/ 2305292 w 7467600"/>
              <a:gd name="connsiteY163" fmla="*/ 4219492 h 6858000"/>
              <a:gd name="connsiteX164" fmla="*/ 2626982 w 7467600"/>
              <a:gd name="connsiteY164" fmla="*/ 4206450 h 6858000"/>
              <a:gd name="connsiteX165" fmla="*/ 2490617 w 7467600"/>
              <a:gd name="connsiteY165" fmla="*/ 4206951 h 6858000"/>
              <a:gd name="connsiteX166" fmla="*/ 2819869 w 7467600"/>
              <a:gd name="connsiteY166" fmla="*/ 4252936 h 6858000"/>
              <a:gd name="connsiteX167" fmla="*/ 3143018 w 7467600"/>
              <a:gd name="connsiteY167" fmla="*/ 4332698 h 6858000"/>
              <a:gd name="connsiteX168" fmla="*/ 3241520 w 7467600"/>
              <a:gd name="connsiteY168" fmla="*/ 4385112 h 6858000"/>
              <a:gd name="connsiteX169" fmla="*/ 3374575 w 7467600"/>
              <a:gd name="connsiteY169" fmla="*/ 4451517 h 6858000"/>
              <a:gd name="connsiteX170" fmla="*/ 3505221 w 7467600"/>
              <a:gd name="connsiteY170" fmla="*/ 4480757 h 6858000"/>
              <a:gd name="connsiteX171" fmla="*/ 2626982 w 7467600"/>
              <a:gd name="connsiteY171" fmla="*/ 4206450 h 6858000"/>
              <a:gd name="connsiteX172" fmla="*/ 1310106 w 7467600"/>
              <a:gd name="connsiteY172" fmla="*/ 3943217 h 6858000"/>
              <a:gd name="connsiteX173" fmla="*/ 854994 w 7467600"/>
              <a:gd name="connsiteY173" fmla="*/ 4399136 h 6858000"/>
              <a:gd name="connsiteX174" fmla="*/ 742462 w 7467600"/>
              <a:gd name="connsiteY174" fmla="*/ 4594648 h 6858000"/>
              <a:gd name="connsiteX175" fmla="*/ 820602 w 7467600"/>
              <a:gd name="connsiteY175" fmla="*/ 4485915 h 6858000"/>
              <a:gd name="connsiteX176" fmla="*/ 878295 w 7467600"/>
              <a:gd name="connsiteY176" fmla="*/ 4403594 h 6858000"/>
              <a:gd name="connsiteX177" fmla="*/ 1240607 w 7467600"/>
              <a:gd name="connsiteY177" fmla="*/ 4010401 h 6858000"/>
              <a:gd name="connsiteX178" fmla="*/ 1310106 w 7467600"/>
              <a:gd name="connsiteY178" fmla="*/ 3943217 h 6858000"/>
              <a:gd name="connsiteX179" fmla="*/ 1423113 w 7467600"/>
              <a:gd name="connsiteY179" fmla="*/ 3874565 h 6858000"/>
              <a:gd name="connsiteX180" fmla="*/ 1260565 w 7467600"/>
              <a:gd name="connsiteY180" fmla="*/ 4031982 h 6858000"/>
              <a:gd name="connsiteX181" fmla="*/ 901900 w 7467600"/>
              <a:gd name="connsiteY181" fmla="*/ 4421236 h 6858000"/>
              <a:gd name="connsiteX182" fmla="*/ 845044 w 7467600"/>
              <a:gd name="connsiteY182" fmla="*/ 4502436 h 6858000"/>
              <a:gd name="connsiteX183" fmla="*/ 685926 w 7467600"/>
              <a:gd name="connsiteY183" fmla="*/ 4703069 h 6858000"/>
              <a:gd name="connsiteX184" fmla="*/ 684248 w 7467600"/>
              <a:gd name="connsiteY184" fmla="*/ 4706721 h 6858000"/>
              <a:gd name="connsiteX185" fmla="*/ 1423113 w 7467600"/>
              <a:gd name="connsiteY185" fmla="*/ 3874565 h 6858000"/>
              <a:gd name="connsiteX186" fmla="*/ 3316479 w 7467600"/>
              <a:gd name="connsiteY186" fmla="*/ 3872136 h 6858000"/>
              <a:gd name="connsiteX187" fmla="*/ 3546806 w 7467600"/>
              <a:gd name="connsiteY187" fmla="*/ 4356139 h 6858000"/>
              <a:gd name="connsiteX188" fmla="*/ 3364433 w 7467600"/>
              <a:gd name="connsiteY188" fmla="*/ 3953121 h 6858000"/>
              <a:gd name="connsiteX189" fmla="*/ 3316479 w 7467600"/>
              <a:gd name="connsiteY189" fmla="*/ 3872136 h 6858000"/>
              <a:gd name="connsiteX190" fmla="*/ 3291335 w 7467600"/>
              <a:gd name="connsiteY190" fmla="*/ 3767420 h 6858000"/>
              <a:gd name="connsiteX191" fmla="*/ 3390805 w 7467600"/>
              <a:gd name="connsiteY191" fmla="*/ 3937163 h 6858000"/>
              <a:gd name="connsiteX192" fmla="*/ 3579062 w 7467600"/>
              <a:gd name="connsiteY192" fmla="*/ 4359040 h 6858000"/>
              <a:gd name="connsiteX193" fmla="*/ 3467355 w 7467600"/>
              <a:gd name="connsiteY193" fmla="*/ 3988130 h 6858000"/>
              <a:gd name="connsiteX194" fmla="*/ 3310753 w 7467600"/>
              <a:gd name="connsiteY194" fmla="*/ 3787140 h 6858000"/>
              <a:gd name="connsiteX195" fmla="*/ 3291335 w 7467600"/>
              <a:gd name="connsiteY195" fmla="*/ 3767420 h 6858000"/>
              <a:gd name="connsiteX196" fmla="*/ 1635889 w 7467600"/>
              <a:gd name="connsiteY196" fmla="*/ 3709494 h 6858000"/>
              <a:gd name="connsiteX197" fmla="*/ 1634800 w 7467600"/>
              <a:gd name="connsiteY197" fmla="*/ 3731111 h 6858000"/>
              <a:gd name="connsiteX198" fmla="*/ 1635889 w 7467600"/>
              <a:gd name="connsiteY198" fmla="*/ 3709494 h 6858000"/>
              <a:gd name="connsiteX199" fmla="*/ 1510397 w 7467600"/>
              <a:gd name="connsiteY199" fmla="*/ 3684705 h 6858000"/>
              <a:gd name="connsiteX200" fmla="*/ 1146550 w 7467600"/>
              <a:gd name="connsiteY200" fmla="*/ 3802012 h 6858000"/>
              <a:gd name="connsiteX201" fmla="*/ 698834 w 7467600"/>
              <a:gd name="connsiteY201" fmla="*/ 3952272 h 6858000"/>
              <a:gd name="connsiteX202" fmla="*/ 34256 w 7467600"/>
              <a:gd name="connsiteY202" fmla="*/ 4347603 h 6858000"/>
              <a:gd name="connsiteX203" fmla="*/ 527241 w 7467600"/>
              <a:gd name="connsiteY203" fmla="*/ 4065078 h 6858000"/>
              <a:gd name="connsiteX204" fmla="*/ 1510397 w 7467600"/>
              <a:gd name="connsiteY204" fmla="*/ 3684705 h 6858000"/>
              <a:gd name="connsiteX205" fmla="*/ 1313114 w 7467600"/>
              <a:gd name="connsiteY205" fmla="*/ 3655216 h 6858000"/>
              <a:gd name="connsiteX206" fmla="*/ 1109304 w 7467600"/>
              <a:gd name="connsiteY206" fmla="*/ 3669030 h 6858000"/>
              <a:gd name="connsiteX207" fmla="*/ 8129 w 7467600"/>
              <a:gd name="connsiteY207" fmla="*/ 4330519 h 6858000"/>
              <a:gd name="connsiteX208" fmla="*/ 687572 w 7467600"/>
              <a:gd name="connsiteY208" fmla="*/ 3925629 h 6858000"/>
              <a:gd name="connsiteX209" fmla="*/ 1138365 w 7467600"/>
              <a:gd name="connsiteY209" fmla="*/ 3774515 h 6858000"/>
              <a:gd name="connsiteX210" fmla="*/ 1505579 w 7467600"/>
              <a:gd name="connsiteY210" fmla="*/ 3655526 h 6858000"/>
              <a:gd name="connsiteX211" fmla="*/ 1313114 w 7467600"/>
              <a:gd name="connsiteY211" fmla="*/ 3655216 h 6858000"/>
              <a:gd name="connsiteX212" fmla="*/ 3655073 w 7467600"/>
              <a:gd name="connsiteY212" fmla="*/ 3650884 h 6858000"/>
              <a:gd name="connsiteX213" fmla="*/ 3989938 w 7467600"/>
              <a:gd name="connsiteY213" fmla="*/ 3991685 h 6858000"/>
              <a:gd name="connsiteX214" fmla="*/ 4393907 w 7467600"/>
              <a:gd name="connsiteY214" fmla="*/ 4261258 h 6858000"/>
              <a:gd name="connsiteX215" fmla="*/ 4648051 w 7467600"/>
              <a:gd name="connsiteY215" fmla="*/ 4374051 h 6858000"/>
              <a:gd name="connsiteX216" fmla="*/ 4383389 w 7467600"/>
              <a:gd name="connsiteY216" fmla="*/ 4184369 h 6858000"/>
              <a:gd name="connsiteX217" fmla="*/ 4165508 w 7467600"/>
              <a:gd name="connsiteY217" fmla="*/ 4035196 h 6858000"/>
              <a:gd name="connsiteX218" fmla="*/ 4068162 w 7467600"/>
              <a:gd name="connsiteY218" fmla="*/ 3953394 h 6858000"/>
              <a:gd name="connsiteX219" fmla="*/ 3981416 w 7467600"/>
              <a:gd name="connsiteY219" fmla="*/ 3880482 h 6858000"/>
              <a:gd name="connsiteX220" fmla="*/ 3800147 w 7467600"/>
              <a:gd name="connsiteY220" fmla="*/ 3749872 h 6858000"/>
              <a:gd name="connsiteX221" fmla="*/ 3655073 w 7467600"/>
              <a:gd name="connsiteY221" fmla="*/ 3650884 h 6858000"/>
              <a:gd name="connsiteX222" fmla="*/ 3670252 w 7467600"/>
              <a:gd name="connsiteY222" fmla="*/ 3622798 h 6858000"/>
              <a:gd name="connsiteX223" fmla="*/ 3817258 w 7467600"/>
              <a:gd name="connsiteY223" fmla="*/ 3723577 h 6858000"/>
              <a:gd name="connsiteX224" fmla="*/ 4000461 w 7467600"/>
              <a:gd name="connsiteY224" fmla="*/ 3855966 h 6858000"/>
              <a:gd name="connsiteX225" fmla="*/ 4088180 w 7467600"/>
              <a:gd name="connsiteY225" fmla="*/ 3929774 h 6858000"/>
              <a:gd name="connsiteX226" fmla="*/ 4184555 w 7467600"/>
              <a:gd name="connsiteY226" fmla="*/ 4010683 h 6858000"/>
              <a:gd name="connsiteX227" fmla="*/ 4399563 w 7467600"/>
              <a:gd name="connsiteY227" fmla="*/ 4158106 h 6858000"/>
              <a:gd name="connsiteX228" fmla="*/ 4684469 w 7467600"/>
              <a:gd name="connsiteY228" fmla="*/ 4364680 h 6858000"/>
              <a:gd name="connsiteX229" fmla="*/ 4690271 w 7467600"/>
              <a:gd name="connsiteY229" fmla="*/ 4370034 h 6858000"/>
              <a:gd name="connsiteX230" fmla="*/ 4136093 w 7467600"/>
              <a:gd name="connsiteY230" fmla="*/ 3858466 h 6858000"/>
              <a:gd name="connsiteX231" fmla="*/ 3670252 w 7467600"/>
              <a:gd name="connsiteY231" fmla="*/ 3622798 h 6858000"/>
              <a:gd name="connsiteX232" fmla="*/ 4440129 w 7467600"/>
              <a:gd name="connsiteY232" fmla="*/ 3448571 h 6858000"/>
              <a:gd name="connsiteX233" fmla="*/ 4856525 w 7467600"/>
              <a:gd name="connsiteY233" fmla="*/ 3915351 h 6858000"/>
              <a:gd name="connsiteX234" fmla="*/ 5059055 w 7467600"/>
              <a:gd name="connsiteY234" fmla="*/ 4108918 h 6858000"/>
              <a:gd name="connsiteX235" fmla="*/ 5290070 w 7467600"/>
              <a:gd name="connsiteY235" fmla="*/ 4263619 h 6858000"/>
              <a:gd name="connsiteX236" fmla="*/ 4834991 w 7467600"/>
              <a:gd name="connsiteY236" fmla="*/ 3830985 h 6858000"/>
              <a:gd name="connsiteX237" fmla="*/ 4440129 w 7467600"/>
              <a:gd name="connsiteY237" fmla="*/ 3448571 h 6858000"/>
              <a:gd name="connsiteX238" fmla="*/ 4441737 w 7467600"/>
              <a:gd name="connsiteY238" fmla="*/ 3399734 h 6858000"/>
              <a:gd name="connsiteX239" fmla="*/ 4431236 w 7467600"/>
              <a:gd name="connsiteY239" fmla="*/ 3400954 h 6858000"/>
              <a:gd name="connsiteX240" fmla="*/ 4557150 w 7467600"/>
              <a:gd name="connsiteY240" fmla="*/ 3510023 h 6858000"/>
              <a:gd name="connsiteX241" fmla="*/ 4856936 w 7467600"/>
              <a:gd name="connsiteY241" fmla="*/ 3809146 h 6858000"/>
              <a:gd name="connsiteX242" fmla="*/ 5111996 w 7467600"/>
              <a:gd name="connsiteY242" fmla="*/ 4065759 h 6858000"/>
              <a:gd name="connsiteX243" fmla="*/ 5388878 w 7467600"/>
              <a:gd name="connsiteY243" fmla="*/ 4300185 h 6858000"/>
              <a:gd name="connsiteX244" fmla="*/ 5425556 w 7467600"/>
              <a:gd name="connsiteY244" fmla="*/ 4308967 h 6858000"/>
              <a:gd name="connsiteX245" fmla="*/ 4943646 w 7467600"/>
              <a:gd name="connsiteY245" fmla="*/ 3822916 h 6858000"/>
              <a:gd name="connsiteX246" fmla="*/ 4594837 w 7467600"/>
              <a:gd name="connsiteY246" fmla="*/ 3532274 h 6858000"/>
              <a:gd name="connsiteX247" fmla="*/ 4441737 w 7467600"/>
              <a:gd name="connsiteY247" fmla="*/ 3399734 h 6858000"/>
              <a:gd name="connsiteX248" fmla="*/ 5425834 w 7467600"/>
              <a:gd name="connsiteY248" fmla="*/ 3162785 h 6858000"/>
              <a:gd name="connsiteX249" fmla="*/ 5401644 w 7467600"/>
              <a:gd name="connsiteY249" fmla="*/ 3617847 h 6858000"/>
              <a:gd name="connsiteX250" fmla="*/ 5467256 w 7467600"/>
              <a:gd name="connsiteY250" fmla="*/ 4175494 h 6858000"/>
              <a:gd name="connsiteX251" fmla="*/ 5448069 w 7467600"/>
              <a:gd name="connsiteY251" fmla="*/ 3567554 h 6858000"/>
              <a:gd name="connsiteX252" fmla="*/ 5425834 w 7467600"/>
              <a:gd name="connsiteY252" fmla="*/ 3162785 h 6858000"/>
              <a:gd name="connsiteX253" fmla="*/ 1318687 w 7467600"/>
              <a:gd name="connsiteY253" fmla="*/ 3113840 h 6858000"/>
              <a:gd name="connsiteX254" fmla="*/ 1066793 w 7467600"/>
              <a:gd name="connsiteY254" fmla="*/ 3212171 h 6858000"/>
              <a:gd name="connsiteX255" fmla="*/ 993319 w 7467600"/>
              <a:gd name="connsiteY255" fmla="*/ 3247648 h 6858000"/>
              <a:gd name="connsiteX256" fmla="*/ 853081 w 7467600"/>
              <a:gd name="connsiteY256" fmla="*/ 3312410 h 6858000"/>
              <a:gd name="connsiteX257" fmla="*/ 805957 w 7467600"/>
              <a:gd name="connsiteY257" fmla="*/ 3330443 h 6858000"/>
              <a:gd name="connsiteX258" fmla="*/ 1318687 w 7467600"/>
              <a:gd name="connsiteY258" fmla="*/ 3113840 h 6858000"/>
              <a:gd name="connsiteX259" fmla="*/ 5453702 w 7467600"/>
              <a:gd name="connsiteY259" fmla="*/ 3090882 h 6858000"/>
              <a:gd name="connsiteX260" fmla="*/ 5480135 w 7467600"/>
              <a:gd name="connsiteY260" fmla="*/ 3565802 h 6858000"/>
              <a:gd name="connsiteX261" fmla="*/ 5499023 w 7467600"/>
              <a:gd name="connsiteY261" fmla="*/ 4166310 h 6858000"/>
              <a:gd name="connsiteX262" fmla="*/ 5547022 w 7467600"/>
              <a:gd name="connsiteY262" fmla="*/ 3607838 h 6858000"/>
              <a:gd name="connsiteX263" fmla="*/ 5515964 w 7467600"/>
              <a:gd name="connsiteY263" fmla="*/ 3378541 h 6858000"/>
              <a:gd name="connsiteX264" fmla="*/ 5453702 w 7467600"/>
              <a:gd name="connsiteY264" fmla="*/ 3090882 h 6858000"/>
              <a:gd name="connsiteX265" fmla="*/ 1238695 w 7467600"/>
              <a:gd name="connsiteY265" fmla="*/ 3076820 h 6858000"/>
              <a:gd name="connsiteX266" fmla="*/ 716371 w 7467600"/>
              <a:gd name="connsiteY266" fmla="*/ 3293249 h 6858000"/>
              <a:gd name="connsiteX267" fmla="*/ 579522 w 7467600"/>
              <a:gd name="connsiteY267" fmla="*/ 3371759 h 6858000"/>
              <a:gd name="connsiteX268" fmla="*/ 600288 w 7467600"/>
              <a:gd name="connsiteY268" fmla="*/ 3365555 h 6858000"/>
              <a:gd name="connsiteX269" fmla="*/ 840692 w 7467600"/>
              <a:gd name="connsiteY269" fmla="*/ 3284921 h 6858000"/>
              <a:gd name="connsiteX270" fmla="*/ 979248 w 7467600"/>
              <a:gd name="connsiteY270" fmla="*/ 3221003 h 6858000"/>
              <a:gd name="connsiteX271" fmla="*/ 1053282 w 7467600"/>
              <a:gd name="connsiteY271" fmla="*/ 3185247 h 6858000"/>
              <a:gd name="connsiteX272" fmla="*/ 1320603 w 7467600"/>
              <a:gd name="connsiteY272" fmla="*/ 3081281 h 6858000"/>
              <a:gd name="connsiteX273" fmla="*/ 1238695 w 7467600"/>
              <a:gd name="connsiteY273" fmla="*/ 3076820 h 6858000"/>
              <a:gd name="connsiteX274" fmla="*/ 5425627 w 7467600"/>
              <a:gd name="connsiteY274" fmla="*/ 2954192 h 6858000"/>
              <a:gd name="connsiteX275" fmla="*/ 5470770 w 7467600"/>
              <a:gd name="connsiteY275" fmla="*/ 3005435 h 6858000"/>
              <a:gd name="connsiteX276" fmla="*/ 5519779 w 7467600"/>
              <a:gd name="connsiteY276" fmla="*/ 4359223 h 6858000"/>
              <a:gd name="connsiteX277" fmla="*/ 5520293 w 7467600"/>
              <a:gd name="connsiteY277" fmla="*/ 4360602 h 6858000"/>
              <a:gd name="connsiteX278" fmla="*/ 5767221 w 7467600"/>
              <a:gd name="connsiteY278" fmla="*/ 4665564 h 6858000"/>
              <a:gd name="connsiteX279" fmla="*/ 6937169 w 7467600"/>
              <a:gd name="connsiteY279" fmla="*/ 4815941 h 6858000"/>
              <a:gd name="connsiteX280" fmla="*/ 6953922 w 7467600"/>
              <a:gd name="connsiteY280" fmla="*/ 4890068 h 6858000"/>
              <a:gd name="connsiteX281" fmla="*/ 6071359 w 7467600"/>
              <a:gd name="connsiteY281" fmla="*/ 4770770 h 6858000"/>
              <a:gd name="connsiteX282" fmla="*/ 6038839 w 7467600"/>
              <a:gd name="connsiteY282" fmla="*/ 4764474 h 6858000"/>
              <a:gd name="connsiteX283" fmla="*/ 6038706 w 7467600"/>
              <a:gd name="connsiteY283" fmla="*/ 4763847 h 6858000"/>
              <a:gd name="connsiteX284" fmla="*/ 6037784 w 7467600"/>
              <a:gd name="connsiteY284" fmla="*/ 4764270 h 6858000"/>
              <a:gd name="connsiteX285" fmla="*/ 6038839 w 7467600"/>
              <a:gd name="connsiteY285" fmla="*/ 4764474 h 6858000"/>
              <a:gd name="connsiteX286" fmla="*/ 6040338 w 7467600"/>
              <a:gd name="connsiteY286" fmla="*/ 4771418 h 6858000"/>
              <a:gd name="connsiteX287" fmla="*/ 6024488 w 7467600"/>
              <a:gd name="connsiteY287" fmla="*/ 4809903 h 6858000"/>
              <a:gd name="connsiteX288" fmla="*/ 5599771 w 7467600"/>
              <a:gd name="connsiteY288" fmla="*/ 5509652 h 6858000"/>
              <a:gd name="connsiteX289" fmla="*/ 5548843 w 7467600"/>
              <a:gd name="connsiteY289" fmla="*/ 5563845 h 6858000"/>
              <a:gd name="connsiteX290" fmla="*/ 5940952 w 7467600"/>
              <a:gd name="connsiteY290" fmla="*/ 6250028 h 6858000"/>
              <a:gd name="connsiteX291" fmla="*/ 6043441 w 7467600"/>
              <a:gd name="connsiteY291" fmla="*/ 6665847 h 6858000"/>
              <a:gd name="connsiteX292" fmla="*/ 6093432 w 7467600"/>
              <a:gd name="connsiteY292" fmla="*/ 6858000 h 6858000"/>
              <a:gd name="connsiteX293" fmla="*/ 6034344 w 7467600"/>
              <a:gd name="connsiteY293" fmla="*/ 6858000 h 6858000"/>
              <a:gd name="connsiteX294" fmla="*/ 6026679 w 7467600"/>
              <a:gd name="connsiteY294" fmla="*/ 6836959 h 6858000"/>
              <a:gd name="connsiteX295" fmla="*/ 5800441 w 7467600"/>
              <a:gd name="connsiteY295" fmla="*/ 6335286 h 6858000"/>
              <a:gd name="connsiteX296" fmla="*/ 5526562 w 7467600"/>
              <a:gd name="connsiteY296" fmla="*/ 5705388 h 6858000"/>
              <a:gd name="connsiteX297" fmla="*/ 5519640 w 7467600"/>
              <a:gd name="connsiteY297" fmla="*/ 5683774 h 6858000"/>
              <a:gd name="connsiteX298" fmla="*/ 5844559 w 7467600"/>
              <a:gd name="connsiteY298" fmla="*/ 6553349 h 6858000"/>
              <a:gd name="connsiteX299" fmla="*/ 5975994 w 7467600"/>
              <a:gd name="connsiteY299" fmla="*/ 6858000 h 6858000"/>
              <a:gd name="connsiteX300" fmla="*/ 5898547 w 7467600"/>
              <a:gd name="connsiteY300" fmla="*/ 6858000 h 6858000"/>
              <a:gd name="connsiteX301" fmla="*/ 5682041 w 7467600"/>
              <a:gd name="connsiteY301" fmla="*/ 6355860 h 6858000"/>
              <a:gd name="connsiteX302" fmla="*/ 5461758 w 7467600"/>
              <a:gd name="connsiteY302" fmla="*/ 5820220 h 6858000"/>
              <a:gd name="connsiteX303" fmla="*/ 5237282 w 7467600"/>
              <a:gd name="connsiteY303" fmla="*/ 6579086 h 6858000"/>
              <a:gd name="connsiteX304" fmla="*/ 5115009 w 7467600"/>
              <a:gd name="connsiteY304" fmla="*/ 6858000 h 6858000"/>
              <a:gd name="connsiteX305" fmla="*/ 5028074 w 7467600"/>
              <a:gd name="connsiteY305" fmla="*/ 6858000 h 6858000"/>
              <a:gd name="connsiteX306" fmla="*/ 5079508 w 7467600"/>
              <a:gd name="connsiteY306" fmla="*/ 6749074 h 6858000"/>
              <a:gd name="connsiteX307" fmla="*/ 5371846 w 7467600"/>
              <a:gd name="connsiteY307" fmla="*/ 5924413 h 6858000"/>
              <a:gd name="connsiteX308" fmla="*/ 5270512 w 7467600"/>
              <a:gd name="connsiteY308" fmla="*/ 6138975 h 6858000"/>
              <a:gd name="connsiteX309" fmla="*/ 5062409 w 7467600"/>
              <a:gd name="connsiteY309" fmla="*/ 6653544 h 6858000"/>
              <a:gd name="connsiteX310" fmla="*/ 5036628 w 7467600"/>
              <a:gd name="connsiteY310" fmla="*/ 6754247 h 6858000"/>
              <a:gd name="connsiteX311" fmla="*/ 5009112 w 7467600"/>
              <a:gd name="connsiteY311" fmla="*/ 6858000 h 6858000"/>
              <a:gd name="connsiteX312" fmla="*/ 4976679 w 7467600"/>
              <a:gd name="connsiteY312" fmla="*/ 6858000 h 6858000"/>
              <a:gd name="connsiteX313" fmla="*/ 5006537 w 7467600"/>
              <a:gd name="connsiteY313" fmla="*/ 6747068 h 6858000"/>
              <a:gd name="connsiteX314" fmla="*/ 5032723 w 7467600"/>
              <a:gd name="connsiteY314" fmla="*/ 6644957 h 6858000"/>
              <a:gd name="connsiteX315" fmla="*/ 5242949 w 7467600"/>
              <a:gd name="connsiteY315" fmla="*/ 6125175 h 6858000"/>
              <a:gd name="connsiteX316" fmla="*/ 5286321 w 7467600"/>
              <a:gd name="connsiteY316" fmla="*/ 6033555 h 6858000"/>
              <a:gd name="connsiteX317" fmla="*/ 5008210 w 7467600"/>
              <a:gd name="connsiteY317" fmla="*/ 6649194 h 6858000"/>
              <a:gd name="connsiteX318" fmla="*/ 4986321 w 7467600"/>
              <a:gd name="connsiteY318" fmla="*/ 6765687 h 6858000"/>
              <a:gd name="connsiteX319" fmla="*/ 4973474 w 7467600"/>
              <a:gd name="connsiteY319" fmla="*/ 6858000 h 6858000"/>
              <a:gd name="connsiteX320" fmla="*/ 4907178 w 7467600"/>
              <a:gd name="connsiteY320" fmla="*/ 6858000 h 6858000"/>
              <a:gd name="connsiteX321" fmla="*/ 4910810 w 7467600"/>
              <a:gd name="connsiteY321" fmla="*/ 6829660 h 6858000"/>
              <a:gd name="connsiteX322" fmla="*/ 4987461 w 7467600"/>
              <a:gd name="connsiteY322" fmla="*/ 6432994 h 6858000"/>
              <a:gd name="connsiteX323" fmla="*/ 5179262 w 7467600"/>
              <a:gd name="connsiteY323" fmla="*/ 6035044 h 6858000"/>
              <a:gd name="connsiteX324" fmla="*/ 4689678 w 7467600"/>
              <a:gd name="connsiteY324" fmla="*/ 6440241 h 6858000"/>
              <a:gd name="connsiteX325" fmla="*/ 4477543 w 7467600"/>
              <a:gd name="connsiteY325" fmla="*/ 6674836 h 6858000"/>
              <a:gd name="connsiteX326" fmla="*/ 4329957 w 7467600"/>
              <a:gd name="connsiteY326" fmla="*/ 6858000 h 6858000"/>
              <a:gd name="connsiteX327" fmla="*/ 4218595 w 7467600"/>
              <a:gd name="connsiteY327" fmla="*/ 6858000 h 6858000"/>
              <a:gd name="connsiteX328" fmla="*/ 4368888 w 7467600"/>
              <a:gd name="connsiteY328" fmla="*/ 6668412 h 6858000"/>
              <a:gd name="connsiteX329" fmla="*/ 4563091 w 7467600"/>
              <a:gd name="connsiteY329" fmla="*/ 6442508 h 6858000"/>
              <a:gd name="connsiteX330" fmla="*/ 5387324 w 7467600"/>
              <a:gd name="connsiteY330" fmla="*/ 5705830 h 6858000"/>
              <a:gd name="connsiteX331" fmla="*/ 5073620 w 7467600"/>
              <a:gd name="connsiteY331" fmla="*/ 5955437 h 6858000"/>
              <a:gd name="connsiteX332" fmla="*/ 4689789 w 7467600"/>
              <a:gd name="connsiteY332" fmla="*/ 6268382 h 6858000"/>
              <a:gd name="connsiteX333" fmla="*/ 4418722 w 7467600"/>
              <a:gd name="connsiteY333" fmla="*/ 6570886 h 6858000"/>
              <a:gd name="connsiteX334" fmla="*/ 4214944 w 7467600"/>
              <a:gd name="connsiteY334" fmla="*/ 6858000 h 6858000"/>
              <a:gd name="connsiteX335" fmla="*/ 4177898 w 7467600"/>
              <a:gd name="connsiteY335" fmla="*/ 6858000 h 6858000"/>
              <a:gd name="connsiteX336" fmla="*/ 4391597 w 7467600"/>
              <a:gd name="connsiteY336" fmla="*/ 6556370 h 6858000"/>
              <a:gd name="connsiteX337" fmla="*/ 4668889 w 7467600"/>
              <a:gd name="connsiteY337" fmla="*/ 6246399 h 6858000"/>
              <a:gd name="connsiteX338" fmla="*/ 5055427 w 7467600"/>
              <a:gd name="connsiteY338" fmla="*/ 5931476 h 6858000"/>
              <a:gd name="connsiteX339" fmla="*/ 5371814 w 7467600"/>
              <a:gd name="connsiteY339" fmla="*/ 5678975 h 6858000"/>
              <a:gd name="connsiteX340" fmla="*/ 4987918 w 7467600"/>
              <a:gd name="connsiteY340" fmla="*/ 5838701 h 6858000"/>
              <a:gd name="connsiteX341" fmla="*/ 4317146 w 7467600"/>
              <a:gd name="connsiteY341" fmla="*/ 6587716 h 6858000"/>
              <a:gd name="connsiteX342" fmla="*/ 4171627 w 7467600"/>
              <a:gd name="connsiteY342" fmla="*/ 6858000 h 6858000"/>
              <a:gd name="connsiteX343" fmla="*/ 4081585 w 7467600"/>
              <a:gd name="connsiteY343" fmla="*/ 6858000 h 6858000"/>
              <a:gd name="connsiteX344" fmla="*/ 4238603 w 7467600"/>
              <a:gd name="connsiteY344" fmla="*/ 6559341 h 6858000"/>
              <a:gd name="connsiteX345" fmla="*/ 4778333 w 7467600"/>
              <a:gd name="connsiteY345" fmla="*/ 5873626 h 6858000"/>
              <a:gd name="connsiteX346" fmla="*/ 5414185 w 7467600"/>
              <a:gd name="connsiteY346" fmla="*/ 5573882 h 6858000"/>
              <a:gd name="connsiteX347" fmla="*/ 5959648 w 7467600"/>
              <a:gd name="connsiteY347" fmla="*/ 4760797 h 6858000"/>
              <a:gd name="connsiteX348" fmla="*/ 5355019 w 7467600"/>
              <a:gd name="connsiteY348" fmla="*/ 4734672 h 6858000"/>
              <a:gd name="connsiteX349" fmla="*/ 5083565 w 7467600"/>
              <a:gd name="connsiteY349" fmla="*/ 5179121 h 6858000"/>
              <a:gd name="connsiteX350" fmla="*/ 4713577 w 7467600"/>
              <a:gd name="connsiteY350" fmla="*/ 5616803 h 6858000"/>
              <a:gd name="connsiteX351" fmla="*/ 3989559 w 7467600"/>
              <a:gd name="connsiteY351" fmla="*/ 6145945 h 6858000"/>
              <a:gd name="connsiteX352" fmla="*/ 3939824 w 7467600"/>
              <a:gd name="connsiteY352" fmla="*/ 6066900 h 6858000"/>
              <a:gd name="connsiteX353" fmla="*/ 4584537 w 7467600"/>
              <a:gd name="connsiteY353" fmla="*/ 5324826 h 6858000"/>
              <a:gd name="connsiteX354" fmla="*/ 5037105 w 7467600"/>
              <a:gd name="connsiteY354" fmla="*/ 5088765 h 6858000"/>
              <a:gd name="connsiteX355" fmla="*/ 5039930 w 7467600"/>
              <a:gd name="connsiteY355" fmla="*/ 5089585 h 6858000"/>
              <a:gd name="connsiteX356" fmla="*/ 5263764 w 7467600"/>
              <a:gd name="connsiteY356" fmla="*/ 4735525 h 6858000"/>
              <a:gd name="connsiteX357" fmla="*/ 4086300 w 7467600"/>
              <a:gd name="connsiteY357" fmla="*/ 4884599 h 6858000"/>
              <a:gd name="connsiteX358" fmla="*/ 4085485 w 7467600"/>
              <a:gd name="connsiteY358" fmla="*/ 4899070 h 6858000"/>
              <a:gd name="connsiteX359" fmla="*/ 3871915 w 7467600"/>
              <a:gd name="connsiteY359" fmla="*/ 5253645 h 6858000"/>
              <a:gd name="connsiteX360" fmla="*/ 3799374 w 7467600"/>
              <a:gd name="connsiteY360" fmla="*/ 5466127 h 6858000"/>
              <a:gd name="connsiteX361" fmla="*/ 3498850 w 7467600"/>
              <a:gd name="connsiteY361" fmla="*/ 6661888 h 6858000"/>
              <a:gd name="connsiteX362" fmla="*/ 3399216 w 7467600"/>
              <a:gd name="connsiteY362" fmla="*/ 6858000 h 6858000"/>
              <a:gd name="connsiteX363" fmla="*/ 3303688 w 7467600"/>
              <a:gd name="connsiteY363" fmla="*/ 6858000 h 6858000"/>
              <a:gd name="connsiteX364" fmla="*/ 3391774 w 7467600"/>
              <a:gd name="connsiteY364" fmla="*/ 6697181 h 6858000"/>
              <a:gd name="connsiteX365" fmla="*/ 3735540 w 7467600"/>
              <a:gd name="connsiteY365" fmla="*/ 5546923 h 6858000"/>
              <a:gd name="connsiteX366" fmla="*/ 3729438 w 7467600"/>
              <a:gd name="connsiteY366" fmla="*/ 5569058 h 6858000"/>
              <a:gd name="connsiteX367" fmla="*/ 3707782 w 7467600"/>
              <a:gd name="connsiteY367" fmla="*/ 5644908 h 6858000"/>
              <a:gd name="connsiteX368" fmla="*/ 3583827 w 7467600"/>
              <a:gd name="connsiteY368" fmla="*/ 6039215 h 6858000"/>
              <a:gd name="connsiteX369" fmla="*/ 3547861 w 7467600"/>
              <a:gd name="connsiteY369" fmla="*/ 6129609 h 6858000"/>
              <a:gd name="connsiteX370" fmla="*/ 3490905 w 7467600"/>
              <a:gd name="connsiteY370" fmla="*/ 6277660 h 6858000"/>
              <a:gd name="connsiteX371" fmla="*/ 3455859 w 7467600"/>
              <a:gd name="connsiteY371" fmla="*/ 6391301 h 6858000"/>
              <a:gd name="connsiteX372" fmla="*/ 3429112 w 7467600"/>
              <a:gd name="connsiteY372" fmla="*/ 6479469 h 6858000"/>
              <a:gd name="connsiteX373" fmla="*/ 3304862 w 7467600"/>
              <a:gd name="connsiteY373" fmla="*/ 6796476 h 6858000"/>
              <a:gd name="connsiteX374" fmla="*/ 3276071 w 7467600"/>
              <a:gd name="connsiteY374" fmla="*/ 6858000 h 6858000"/>
              <a:gd name="connsiteX375" fmla="*/ 3240805 w 7467600"/>
              <a:gd name="connsiteY375" fmla="*/ 6858000 h 6858000"/>
              <a:gd name="connsiteX376" fmla="*/ 3275917 w 7467600"/>
              <a:gd name="connsiteY376" fmla="*/ 6783192 h 6858000"/>
              <a:gd name="connsiteX377" fmla="*/ 3399358 w 7467600"/>
              <a:gd name="connsiteY377" fmla="*/ 6469011 h 6858000"/>
              <a:gd name="connsiteX378" fmla="*/ 3425650 w 7467600"/>
              <a:gd name="connsiteY378" fmla="*/ 6381333 h 6858000"/>
              <a:gd name="connsiteX379" fmla="*/ 3460661 w 7467600"/>
              <a:gd name="connsiteY379" fmla="*/ 6266763 h 6858000"/>
              <a:gd name="connsiteX380" fmla="*/ 3518021 w 7467600"/>
              <a:gd name="connsiteY380" fmla="*/ 6117298 h 6858000"/>
              <a:gd name="connsiteX381" fmla="*/ 3554035 w 7467600"/>
              <a:gd name="connsiteY381" fmla="*/ 6027832 h 6858000"/>
              <a:gd name="connsiteX382" fmla="*/ 3677174 w 7467600"/>
              <a:gd name="connsiteY382" fmla="*/ 5636351 h 6858000"/>
              <a:gd name="connsiteX383" fmla="*/ 3698819 w 7467600"/>
              <a:gd name="connsiteY383" fmla="*/ 5560503 h 6858000"/>
              <a:gd name="connsiteX384" fmla="*/ 3702094 w 7467600"/>
              <a:gd name="connsiteY384" fmla="*/ 5549194 h 6858000"/>
              <a:gd name="connsiteX385" fmla="*/ 3398355 w 7467600"/>
              <a:gd name="connsiteY385" fmla="*/ 6094603 h 6858000"/>
              <a:gd name="connsiteX386" fmla="*/ 3193941 w 7467600"/>
              <a:gd name="connsiteY386" fmla="*/ 6798775 h 6858000"/>
              <a:gd name="connsiteX387" fmla="*/ 3184140 w 7467600"/>
              <a:gd name="connsiteY387" fmla="*/ 6858000 h 6858000"/>
              <a:gd name="connsiteX388" fmla="*/ 3099978 w 7467600"/>
              <a:gd name="connsiteY388" fmla="*/ 6858000 h 6858000"/>
              <a:gd name="connsiteX389" fmla="*/ 3101556 w 7467600"/>
              <a:gd name="connsiteY389" fmla="*/ 6843337 h 6858000"/>
              <a:gd name="connsiteX390" fmla="*/ 3370162 w 7467600"/>
              <a:gd name="connsiteY390" fmla="*/ 5785550 h 6858000"/>
              <a:gd name="connsiteX391" fmla="*/ 3746477 w 7467600"/>
              <a:gd name="connsiteY391" fmla="*/ 5377889 h 6858000"/>
              <a:gd name="connsiteX392" fmla="*/ 3863399 w 7467600"/>
              <a:gd name="connsiteY392" fmla="*/ 5087257 h 6858000"/>
              <a:gd name="connsiteX393" fmla="*/ 3968712 w 7467600"/>
              <a:gd name="connsiteY393" fmla="*/ 4913989 h 6858000"/>
              <a:gd name="connsiteX394" fmla="*/ 2792390 w 7467600"/>
              <a:gd name="connsiteY394" fmla="*/ 5382974 h 6858000"/>
              <a:gd name="connsiteX395" fmla="*/ 2714982 w 7467600"/>
              <a:gd name="connsiteY395" fmla="*/ 5427051 h 6858000"/>
              <a:gd name="connsiteX396" fmla="*/ 2813361 w 7467600"/>
              <a:gd name="connsiteY396" fmla="*/ 6023912 h 6858000"/>
              <a:gd name="connsiteX397" fmla="*/ 2688430 w 7467600"/>
              <a:gd name="connsiteY397" fmla="*/ 6801564 h 6858000"/>
              <a:gd name="connsiteX398" fmla="*/ 2629626 w 7467600"/>
              <a:gd name="connsiteY398" fmla="*/ 6763394 h 6858000"/>
              <a:gd name="connsiteX399" fmla="*/ 2565328 w 7467600"/>
              <a:gd name="connsiteY399" fmla="*/ 5516399 h 6858000"/>
              <a:gd name="connsiteX400" fmla="*/ 1922999 w 7467600"/>
              <a:gd name="connsiteY400" fmla="*/ 5980343 h 6858000"/>
              <a:gd name="connsiteX401" fmla="*/ 1950261 w 7467600"/>
              <a:gd name="connsiteY401" fmla="*/ 6405858 h 6858000"/>
              <a:gd name="connsiteX402" fmla="*/ 2365554 w 7467600"/>
              <a:gd name="connsiteY402" fmla="*/ 6759107 h 6858000"/>
              <a:gd name="connsiteX403" fmla="*/ 2424142 w 7467600"/>
              <a:gd name="connsiteY403" fmla="*/ 6858000 h 6858000"/>
              <a:gd name="connsiteX404" fmla="*/ 2395994 w 7467600"/>
              <a:gd name="connsiteY404" fmla="*/ 6858000 h 6858000"/>
              <a:gd name="connsiteX405" fmla="*/ 2392863 w 7467600"/>
              <a:gd name="connsiteY405" fmla="*/ 6852964 h 6858000"/>
              <a:gd name="connsiteX406" fmla="*/ 2017589 w 7467600"/>
              <a:gd name="connsiteY406" fmla="*/ 6493982 h 6858000"/>
              <a:gd name="connsiteX407" fmla="*/ 2147336 w 7467600"/>
              <a:gd name="connsiteY407" fmla="*/ 6594052 h 6858000"/>
              <a:gd name="connsiteX408" fmla="*/ 2207047 w 7467600"/>
              <a:gd name="connsiteY408" fmla="*/ 6654540 h 6858000"/>
              <a:gd name="connsiteX409" fmla="*/ 2299106 w 7467600"/>
              <a:gd name="connsiteY409" fmla="*/ 6778931 h 6858000"/>
              <a:gd name="connsiteX410" fmla="*/ 2314430 w 7467600"/>
              <a:gd name="connsiteY410" fmla="*/ 6801144 h 6858000"/>
              <a:gd name="connsiteX411" fmla="*/ 2352406 w 7467600"/>
              <a:gd name="connsiteY411" fmla="*/ 6858000 h 6858000"/>
              <a:gd name="connsiteX412" fmla="*/ 2314492 w 7467600"/>
              <a:gd name="connsiteY412" fmla="*/ 6858000 h 6858000"/>
              <a:gd name="connsiteX413" fmla="*/ 2288095 w 7467600"/>
              <a:gd name="connsiteY413" fmla="*/ 6818030 h 6858000"/>
              <a:gd name="connsiteX414" fmla="*/ 2272768 w 7467600"/>
              <a:gd name="connsiteY414" fmla="*/ 6795822 h 6858000"/>
              <a:gd name="connsiteX415" fmla="*/ 2182715 w 7467600"/>
              <a:gd name="connsiteY415" fmla="*/ 6675071 h 6858000"/>
              <a:gd name="connsiteX416" fmla="*/ 2032061 w 7467600"/>
              <a:gd name="connsiteY416" fmla="*/ 6541380 h 6858000"/>
              <a:gd name="connsiteX417" fmla="*/ 2257220 w 7467600"/>
              <a:gd name="connsiteY417" fmla="*/ 6826257 h 6858000"/>
              <a:gd name="connsiteX418" fmla="*/ 2281324 w 7467600"/>
              <a:gd name="connsiteY418" fmla="*/ 6858000 h 6858000"/>
              <a:gd name="connsiteX419" fmla="*/ 2242860 w 7467600"/>
              <a:gd name="connsiteY419" fmla="*/ 6858000 h 6858000"/>
              <a:gd name="connsiteX420" fmla="*/ 2232818 w 7467600"/>
              <a:gd name="connsiteY420" fmla="*/ 6844926 h 6858000"/>
              <a:gd name="connsiteX421" fmla="*/ 1990172 w 7467600"/>
              <a:gd name="connsiteY421" fmla="*/ 6542121 h 6858000"/>
              <a:gd name="connsiteX422" fmla="*/ 2124090 w 7467600"/>
              <a:gd name="connsiteY422" fmla="*/ 6761017 h 6858000"/>
              <a:gd name="connsiteX423" fmla="*/ 2200380 w 7467600"/>
              <a:gd name="connsiteY423" fmla="*/ 6858000 h 6858000"/>
              <a:gd name="connsiteX424" fmla="*/ 2147507 w 7467600"/>
              <a:gd name="connsiteY424" fmla="*/ 6858000 h 6858000"/>
              <a:gd name="connsiteX425" fmla="*/ 2070668 w 7467600"/>
              <a:gd name="connsiteY425" fmla="*/ 6761520 h 6858000"/>
              <a:gd name="connsiteX426" fmla="*/ 1975142 w 7467600"/>
              <a:gd name="connsiteY426" fmla="*/ 6585570 h 6858000"/>
              <a:gd name="connsiteX427" fmla="*/ 2050035 w 7467600"/>
              <a:gd name="connsiteY427" fmla="*/ 6813345 h 6858000"/>
              <a:gd name="connsiteX428" fmla="*/ 2063025 w 7467600"/>
              <a:gd name="connsiteY428" fmla="*/ 6858000 h 6858000"/>
              <a:gd name="connsiteX429" fmla="*/ 2021675 w 7467600"/>
              <a:gd name="connsiteY429" fmla="*/ 6858000 h 6858000"/>
              <a:gd name="connsiteX430" fmla="*/ 2019308 w 7467600"/>
              <a:gd name="connsiteY430" fmla="*/ 6847118 h 6858000"/>
              <a:gd name="connsiteX431" fmla="*/ 1938835 w 7467600"/>
              <a:gd name="connsiteY431" fmla="*/ 6551160 h 6858000"/>
              <a:gd name="connsiteX432" fmla="*/ 1953230 w 7467600"/>
              <a:gd name="connsiteY432" fmla="*/ 6759699 h 6858000"/>
              <a:gd name="connsiteX433" fmla="*/ 1956763 w 7467600"/>
              <a:gd name="connsiteY433" fmla="*/ 6778191 h 6858000"/>
              <a:gd name="connsiteX434" fmla="*/ 1967925 w 7467600"/>
              <a:gd name="connsiteY434" fmla="*/ 6858000 h 6858000"/>
              <a:gd name="connsiteX435" fmla="*/ 1936622 w 7467600"/>
              <a:gd name="connsiteY435" fmla="*/ 6858000 h 6858000"/>
              <a:gd name="connsiteX436" fmla="*/ 1926261 w 7467600"/>
              <a:gd name="connsiteY436" fmla="*/ 6784064 h 6858000"/>
              <a:gd name="connsiteX437" fmla="*/ 1922724 w 7467600"/>
              <a:gd name="connsiteY437" fmla="*/ 6765577 h 6858000"/>
              <a:gd name="connsiteX438" fmla="*/ 1904650 w 7467600"/>
              <a:gd name="connsiteY438" fmla="*/ 6639616 h 6858000"/>
              <a:gd name="connsiteX439" fmla="*/ 1885273 w 7467600"/>
              <a:gd name="connsiteY439" fmla="*/ 6858000 h 6858000"/>
              <a:gd name="connsiteX440" fmla="*/ 1854363 w 7467600"/>
              <a:gd name="connsiteY440" fmla="*/ 6858000 h 6858000"/>
              <a:gd name="connsiteX441" fmla="*/ 1880391 w 7467600"/>
              <a:gd name="connsiteY441" fmla="*/ 6603796 h 6858000"/>
              <a:gd name="connsiteX442" fmla="*/ 1818273 w 7467600"/>
              <a:gd name="connsiteY442" fmla="*/ 6715729 h 6858000"/>
              <a:gd name="connsiteX443" fmla="*/ 1794691 w 7467600"/>
              <a:gd name="connsiteY443" fmla="*/ 6843239 h 6858000"/>
              <a:gd name="connsiteX444" fmla="*/ 1794914 w 7467600"/>
              <a:gd name="connsiteY444" fmla="*/ 6858000 h 6858000"/>
              <a:gd name="connsiteX445" fmla="*/ 1746128 w 7467600"/>
              <a:gd name="connsiteY445" fmla="*/ 6858000 h 6858000"/>
              <a:gd name="connsiteX446" fmla="*/ 1753934 w 7467600"/>
              <a:gd name="connsiteY446" fmla="*/ 6724796 h 6858000"/>
              <a:gd name="connsiteX447" fmla="*/ 1792053 w 7467600"/>
              <a:gd name="connsiteY447" fmla="*/ 6572396 h 6858000"/>
              <a:gd name="connsiteX448" fmla="*/ 1862248 w 7467600"/>
              <a:gd name="connsiteY448" fmla="*/ 6266397 h 6858000"/>
              <a:gd name="connsiteX449" fmla="*/ 1862250 w 7467600"/>
              <a:gd name="connsiteY449" fmla="*/ 6033531 h 6858000"/>
              <a:gd name="connsiteX450" fmla="*/ 1211999 w 7467600"/>
              <a:gd name="connsiteY450" fmla="*/ 6683610 h 6858000"/>
              <a:gd name="connsiteX451" fmla="*/ 1213266 w 7467600"/>
              <a:gd name="connsiteY451" fmla="*/ 6691947 h 6858000"/>
              <a:gd name="connsiteX452" fmla="*/ 1203370 w 7467600"/>
              <a:gd name="connsiteY452" fmla="*/ 6850676 h 6858000"/>
              <a:gd name="connsiteX453" fmla="*/ 1203671 w 7467600"/>
              <a:gd name="connsiteY453" fmla="*/ 6858000 h 6858000"/>
              <a:gd name="connsiteX454" fmla="*/ 1143180 w 7467600"/>
              <a:gd name="connsiteY454" fmla="*/ 6858000 h 6858000"/>
              <a:gd name="connsiteX455" fmla="*/ 1142176 w 7467600"/>
              <a:gd name="connsiteY455" fmla="*/ 6766045 h 6858000"/>
              <a:gd name="connsiteX456" fmla="*/ 1067484 w 7467600"/>
              <a:gd name="connsiteY456" fmla="*/ 6858000 h 6858000"/>
              <a:gd name="connsiteX457" fmla="*/ 953928 w 7467600"/>
              <a:gd name="connsiteY457" fmla="*/ 6858000 h 6858000"/>
              <a:gd name="connsiteX458" fmla="*/ 959715 w 7467600"/>
              <a:gd name="connsiteY458" fmla="*/ 6850185 h 6858000"/>
              <a:gd name="connsiteX459" fmla="*/ 1483788 w 7467600"/>
              <a:gd name="connsiteY459" fmla="*/ 6259174 h 6858000"/>
              <a:gd name="connsiteX460" fmla="*/ 1100671 w 7467600"/>
              <a:gd name="connsiteY460" fmla="*/ 6252137 h 6858000"/>
              <a:gd name="connsiteX461" fmla="*/ 1090144 w 7467600"/>
              <a:gd name="connsiteY461" fmla="*/ 6256748 h 6858000"/>
              <a:gd name="connsiteX462" fmla="*/ 1095872 w 7467600"/>
              <a:gd name="connsiteY462" fmla="*/ 6271892 h 6858000"/>
              <a:gd name="connsiteX463" fmla="*/ 262785 w 7467600"/>
              <a:gd name="connsiteY463" fmla="*/ 6845450 h 6858000"/>
              <a:gd name="connsiteX464" fmla="*/ 209968 w 7467600"/>
              <a:gd name="connsiteY464" fmla="*/ 6770713 h 6858000"/>
              <a:gd name="connsiteX465" fmla="*/ 873460 w 7467600"/>
              <a:gd name="connsiteY465" fmla="*/ 6253768 h 6858000"/>
              <a:gd name="connsiteX466" fmla="*/ 192686 w 7467600"/>
              <a:gd name="connsiteY466" fmla="*/ 5849257 h 6858000"/>
              <a:gd name="connsiteX467" fmla="*/ 4696 w 7467600"/>
              <a:gd name="connsiteY467" fmla="*/ 5697668 h 6858000"/>
              <a:gd name="connsiteX468" fmla="*/ 0 w 7467600"/>
              <a:gd name="connsiteY468" fmla="*/ 5689984 h 6858000"/>
              <a:gd name="connsiteX469" fmla="*/ 0 w 7467600"/>
              <a:gd name="connsiteY469" fmla="*/ 5513472 h 6858000"/>
              <a:gd name="connsiteX470" fmla="*/ 174101 w 7467600"/>
              <a:gd name="connsiteY470" fmla="*/ 5620277 h 6858000"/>
              <a:gd name="connsiteX471" fmla="*/ 891800 w 7467600"/>
              <a:gd name="connsiteY471" fmla="*/ 6036935 h 6858000"/>
              <a:gd name="connsiteX472" fmla="*/ 1072219 w 7467600"/>
              <a:gd name="connsiteY472" fmla="*/ 6169443 h 6858000"/>
              <a:gd name="connsiteX473" fmla="*/ 1074117 w 7467600"/>
              <a:gd name="connsiteY473" fmla="*/ 6170301 h 6858000"/>
              <a:gd name="connsiteX474" fmla="*/ 1083114 w 7467600"/>
              <a:gd name="connsiteY474" fmla="*/ 6174131 h 6858000"/>
              <a:gd name="connsiteX475" fmla="*/ 1543010 w 7467600"/>
              <a:gd name="connsiteY475" fmla="*/ 6191140 h 6858000"/>
              <a:gd name="connsiteX476" fmla="*/ 1551080 w 7467600"/>
              <a:gd name="connsiteY476" fmla="*/ 6195006 h 6858000"/>
              <a:gd name="connsiteX477" fmla="*/ 2345443 w 7467600"/>
              <a:gd name="connsiteY477" fmla="*/ 5549882 h 6858000"/>
              <a:gd name="connsiteX478" fmla="*/ 1721499 w 7467600"/>
              <a:gd name="connsiteY478" fmla="*/ 5599969 h 6858000"/>
              <a:gd name="connsiteX479" fmla="*/ 767716 w 7467600"/>
              <a:gd name="connsiteY479" fmla="*/ 5472768 h 6858000"/>
              <a:gd name="connsiteX480" fmla="*/ 722147 w 7467600"/>
              <a:gd name="connsiteY480" fmla="*/ 5393091 h 6858000"/>
              <a:gd name="connsiteX481" fmla="*/ 1485552 w 7467600"/>
              <a:gd name="connsiteY481" fmla="*/ 5313202 h 6858000"/>
              <a:gd name="connsiteX482" fmla="*/ 2143004 w 7467600"/>
              <a:gd name="connsiteY482" fmla="*/ 5402420 h 6858000"/>
              <a:gd name="connsiteX483" fmla="*/ 1933391 w 7467600"/>
              <a:gd name="connsiteY483" fmla="*/ 5156971 h 6858000"/>
              <a:gd name="connsiteX484" fmla="*/ 1827118 w 7467600"/>
              <a:gd name="connsiteY484" fmla="*/ 4968410 h 6858000"/>
              <a:gd name="connsiteX485" fmla="*/ 1837349 w 7467600"/>
              <a:gd name="connsiteY485" fmla="*/ 4956357 h 6858000"/>
              <a:gd name="connsiteX486" fmla="*/ 2162835 w 7467600"/>
              <a:gd name="connsiteY486" fmla="*/ 5187853 h 6858000"/>
              <a:gd name="connsiteX487" fmla="*/ 2257167 w 7467600"/>
              <a:gd name="connsiteY487" fmla="*/ 5462123 h 6858000"/>
              <a:gd name="connsiteX488" fmla="*/ 2261598 w 7467600"/>
              <a:gd name="connsiteY488" fmla="*/ 5467998 h 6858000"/>
              <a:gd name="connsiteX489" fmla="*/ 2437177 w 7467600"/>
              <a:gd name="connsiteY489" fmla="*/ 5479608 h 6858000"/>
              <a:gd name="connsiteX490" fmla="*/ 2445247 w 7467600"/>
              <a:gd name="connsiteY490" fmla="*/ 5483476 h 6858000"/>
              <a:gd name="connsiteX491" fmla="*/ 2743626 w 7467600"/>
              <a:gd name="connsiteY491" fmla="*/ 5304819 h 6858000"/>
              <a:gd name="connsiteX492" fmla="*/ 3048102 w 7467600"/>
              <a:gd name="connsiteY492" fmla="*/ 5150595 h 6858000"/>
              <a:gd name="connsiteX493" fmla="*/ 1799414 w 7467600"/>
              <a:gd name="connsiteY493" fmla="*/ 4694732 h 6858000"/>
              <a:gd name="connsiteX494" fmla="*/ 1771735 w 7467600"/>
              <a:gd name="connsiteY494" fmla="*/ 4619929 h 6858000"/>
              <a:gd name="connsiteX495" fmla="*/ 3104273 w 7467600"/>
              <a:gd name="connsiteY495" fmla="*/ 5076159 h 6858000"/>
              <a:gd name="connsiteX496" fmla="*/ 3113245 w 7467600"/>
              <a:gd name="connsiteY496" fmla="*/ 5090705 h 6858000"/>
              <a:gd name="connsiteX497" fmla="*/ 3126294 w 7467600"/>
              <a:gd name="connsiteY497" fmla="*/ 5114400 h 6858000"/>
              <a:gd name="connsiteX498" fmla="*/ 3937433 w 7467600"/>
              <a:gd name="connsiteY498" fmla="*/ 4830473 h 6858000"/>
              <a:gd name="connsiteX499" fmla="*/ 3590475 w 7467600"/>
              <a:gd name="connsiteY499" fmla="*/ 4597974 h 6858000"/>
              <a:gd name="connsiteX500" fmla="*/ 3100264 w 7467600"/>
              <a:gd name="connsiteY500" fmla="*/ 4579845 h 6858000"/>
              <a:gd name="connsiteX501" fmla="*/ 2183576 w 7467600"/>
              <a:gd name="connsiteY501" fmla="*/ 4227150 h 6858000"/>
              <a:gd name="connsiteX502" fmla="*/ 2151029 w 7467600"/>
              <a:gd name="connsiteY502" fmla="*/ 4146947 h 6858000"/>
              <a:gd name="connsiteX503" fmla="*/ 3563434 w 7467600"/>
              <a:gd name="connsiteY503" fmla="*/ 4469115 h 6858000"/>
              <a:gd name="connsiteX504" fmla="*/ 3177952 w 7467600"/>
              <a:gd name="connsiteY504" fmla="*/ 3657386 h 6858000"/>
              <a:gd name="connsiteX505" fmla="*/ 3189263 w 7467600"/>
              <a:gd name="connsiteY505" fmla="*/ 3625726 h 6858000"/>
              <a:gd name="connsiteX506" fmla="*/ 3560912 w 7467600"/>
              <a:gd name="connsiteY506" fmla="*/ 4079863 h 6858000"/>
              <a:gd name="connsiteX507" fmla="*/ 3626636 w 7467600"/>
              <a:gd name="connsiteY507" fmla="*/ 4512230 h 6858000"/>
              <a:gd name="connsiteX508" fmla="*/ 3653088 w 7467600"/>
              <a:gd name="connsiteY508" fmla="*/ 4521417 h 6858000"/>
              <a:gd name="connsiteX509" fmla="*/ 3988128 w 7467600"/>
              <a:gd name="connsiteY509" fmla="*/ 4817267 h 6858000"/>
              <a:gd name="connsiteX510" fmla="*/ 4830582 w 7467600"/>
              <a:gd name="connsiteY510" fmla="*/ 4676000 h 6858000"/>
              <a:gd name="connsiteX511" fmla="*/ 4830100 w 7467600"/>
              <a:gd name="connsiteY511" fmla="*/ 4675554 h 6858000"/>
              <a:gd name="connsiteX512" fmla="*/ 4036318 w 7467600"/>
              <a:gd name="connsiteY512" fmla="*/ 4147013 h 6858000"/>
              <a:gd name="connsiteX513" fmla="*/ 3432098 w 7467600"/>
              <a:gd name="connsiteY513" fmla="*/ 3537312 h 6858000"/>
              <a:gd name="connsiteX514" fmla="*/ 3446761 w 7467600"/>
              <a:gd name="connsiteY514" fmla="*/ 3461278 h 6858000"/>
              <a:gd name="connsiteX515" fmla="*/ 4419733 w 7467600"/>
              <a:gd name="connsiteY515" fmla="*/ 3963555 h 6858000"/>
              <a:gd name="connsiteX516" fmla="*/ 4781371 w 7467600"/>
              <a:gd name="connsiteY516" fmla="*/ 4458604 h 6858000"/>
              <a:gd name="connsiteX517" fmla="*/ 4780440 w 7467600"/>
              <a:gd name="connsiteY517" fmla="*/ 4470290 h 6858000"/>
              <a:gd name="connsiteX518" fmla="*/ 4898954 w 7467600"/>
              <a:gd name="connsiteY518" fmla="*/ 4662092 h 6858000"/>
              <a:gd name="connsiteX519" fmla="*/ 4900699 w 7467600"/>
              <a:gd name="connsiteY519" fmla="*/ 4670867 h 6858000"/>
              <a:gd name="connsiteX520" fmla="*/ 5714511 w 7467600"/>
              <a:gd name="connsiteY520" fmla="*/ 4663483 h 6858000"/>
              <a:gd name="connsiteX521" fmla="*/ 5464793 w 7467600"/>
              <a:gd name="connsiteY521" fmla="*/ 4393556 h 6858000"/>
              <a:gd name="connsiteX522" fmla="*/ 5461897 w 7467600"/>
              <a:gd name="connsiteY522" fmla="*/ 4390879 h 6858000"/>
              <a:gd name="connsiteX523" fmla="*/ 4294126 w 7467600"/>
              <a:gd name="connsiteY523" fmla="*/ 3303048 h 6858000"/>
              <a:gd name="connsiteX524" fmla="*/ 4305321 w 7467600"/>
              <a:gd name="connsiteY524" fmla="*/ 3256953 h 6858000"/>
              <a:gd name="connsiteX525" fmla="*/ 4949299 w 7467600"/>
              <a:gd name="connsiteY525" fmla="*/ 3766336 h 6858000"/>
              <a:gd name="connsiteX526" fmla="*/ 5291452 w 7467600"/>
              <a:gd name="connsiteY526" fmla="*/ 4076801 h 6858000"/>
              <a:gd name="connsiteX527" fmla="*/ 5434998 w 7467600"/>
              <a:gd name="connsiteY527" fmla="*/ 4254100 h 6858000"/>
              <a:gd name="connsiteX528" fmla="*/ 5351015 w 7467600"/>
              <a:gd name="connsiteY528" fmla="*/ 3760989 h 6858000"/>
              <a:gd name="connsiteX529" fmla="*/ 5413780 w 7467600"/>
              <a:gd name="connsiteY529" fmla="*/ 2966265 h 6858000"/>
              <a:gd name="connsiteX530" fmla="*/ 5425627 w 7467600"/>
              <a:gd name="connsiteY530" fmla="*/ 2954192 h 6858000"/>
              <a:gd name="connsiteX531" fmla="*/ 6604735 w 7467600"/>
              <a:gd name="connsiteY531" fmla="*/ 2041381 h 6858000"/>
              <a:gd name="connsiteX532" fmla="*/ 7204487 w 7467600"/>
              <a:gd name="connsiteY532" fmla="*/ 2742112 h 6858000"/>
              <a:gd name="connsiteX533" fmla="*/ 7131592 w 7467600"/>
              <a:gd name="connsiteY533" fmla="*/ 2672096 h 6858000"/>
              <a:gd name="connsiteX534" fmla="*/ 6996344 w 7467600"/>
              <a:gd name="connsiteY534" fmla="*/ 2518310 h 6858000"/>
              <a:gd name="connsiteX535" fmla="*/ 6735495 w 7467600"/>
              <a:gd name="connsiteY535" fmla="*/ 2196890 h 6858000"/>
              <a:gd name="connsiteX536" fmla="*/ 6721901 w 7467600"/>
              <a:gd name="connsiteY536" fmla="*/ 2179274 h 6858000"/>
              <a:gd name="connsiteX537" fmla="*/ 6604735 w 7467600"/>
              <a:gd name="connsiteY537" fmla="*/ 2041381 h 6858000"/>
              <a:gd name="connsiteX538" fmla="*/ 6591670 w 7467600"/>
              <a:gd name="connsiteY538" fmla="*/ 1988277 h 6858000"/>
              <a:gd name="connsiteX539" fmla="*/ 6747349 w 7467600"/>
              <a:gd name="connsiteY539" fmla="*/ 2160069 h 6858000"/>
              <a:gd name="connsiteX540" fmla="*/ 6760943 w 7467600"/>
              <a:gd name="connsiteY540" fmla="*/ 2177686 h 6858000"/>
              <a:gd name="connsiteX541" fmla="*/ 7021065 w 7467600"/>
              <a:gd name="connsiteY541" fmla="*/ 2498102 h 6858000"/>
              <a:gd name="connsiteX542" fmla="*/ 7155223 w 7467600"/>
              <a:gd name="connsiteY542" fmla="*/ 2650386 h 6858000"/>
              <a:gd name="connsiteX543" fmla="*/ 7203167 w 7467600"/>
              <a:gd name="connsiteY543" fmla="*/ 2697288 h 6858000"/>
              <a:gd name="connsiteX544" fmla="*/ 6937703 w 7467600"/>
              <a:gd name="connsiteY544" fmla="*/ 2321981 h 6858000"/>
              <a:gd name="connsiteX545" fmla="*/ 6591670 w 7467600"/>
              <a:gd name="connsiteY545" fmla="*/ 1988277 h 6858000"/>
              <a:gd name="connsiteX546" fmla="*/ 5798671 w 7467600"/>
              <a:gd name="connsiteY546" fmla="*/ 1981601 h 6858000"/>
              <a:gd name="connsiteX547" fmla="*/ 5754709 w 7467600"/>
              <a:gd name="connsiteY547" fmla="*/ 2071454 h 6858000"/>
              <a:gd name="connsiteX548" fmla="*/ 5763044 w 7467600"/>
              <a:gd name="connsiteY548" fmla="*/ 2842206 h 6858000"/>
              <a:gd name="connsiteX549" fmla="*/ 5764974 w 7467600"/>
              <a:gd name="connsiteY549" fmla="*/ 2799609 h 6858000"/>
              <a:gd name="connsiteX550" fmla="*/ 5767665 w 7467600"/>
              <a:gd name="connsiteY550" fmla="*/ 2666409 h 6858000"/>
              <a:gd name="connsiteX551" fmla="*/ 5763055 w 7467600"/>
              <a:gd name="connsiteY551" fmla="*/ 2579705 h 6858000"/>
              <a:gd name="connsiteX552" fmla="*/ 5758079 w 7467600"/>
              <a:gd name="connsiteY552" fmla="*/ 2492508 h 6858000"/>
              <a:gd name="connsiteX553" fmla="*/ 5779325 w 7467600"/>
              <a:gd name="connsiteY553" fmla="*/ 2197069 h 6858000"/>
              <a:gd name="connsiteX554" fmla="*/ 5798671 w 7467600"/>
              <a:gd name="connsiteY554" fmla="*/ 1981601 h 6858000"/>
              <a:gd name="connsiteX555" fmla="*/ 5829202 w 7467600"/>
              <a:gd name="connsiteY555" fmla="*/ 1971679 h 6858000"/>
              <a:gd name="connsiteX556" fmla="*/ 5809558 w 7467600"/>
              <a:gd name="connsiteY556" fmla="*/ 2198043 h 6858000"/>
              <a:gd name="connsiteX557" fmla="*/ 5788653 w 7467600"/>
              <a:gd name="connsiteY557" fmla="*/ 2489430 h 6858000"/>
              <a:gd name="connsiteX558" fmla="*/ 5793439 w 7467600"/>
              <a:gd name="connsiteY558" fmla="*/ 2575235 h 6858000"/>
              <a:gd name="connsiteX559" fmla="*/ 5796837 w 7467600"/>
              <a:gd name="connsiteY559" fmla="*/ 2637633 h 6858000"/>
              <a:gd name="connsiteX560" fmla="*/ 5818614 w 7467600"/>
              <a:gd name="connsiteY560" fmla="*/ 2473055 h 6858000"/>
              <a:gd name="connsiteX561" fmla="*/ 5829202 w 7467600"/>
              <a:gd name="connsiteY561" fmla="*/ 1971679 h 6858000"/>
              <a:gd name="connsiteX562" fmla="*/ 5911389 w 7467600"/>
              <a:gd name="connsiteY562" fmla="*/ 1898371 h 6858000"/>
              <a:gd name="connsiteX563" fmla="*/ 6237627 w 7467600"/>
              <a:gd name="connsiteY563" fmla="*/ 2231921 h 6858000"/>
              <a:gd name="connsiteX564" fmla="*/ 5911389 w 7467600"/>
              <a:gd name="connsiteY564" fmla="*/ 1898371 h 6858000"/>
              <a:gd name="connsiteX565" fmla="*/ 6944437 w 7467600"/>
              <a:gd name="connsiteY565" fmla="*/ 1575402 h 6858000"/>
              <a:gd name="connsiteX566" fmla="*/ 6304730 w 7467600"/>
              <a:gd name="connsiteY566" fmla="*/ 1766654 h 6858000"/>
              <a:gd name="connsiteX567" fmla="*/ 6944437 w 7467600"/>
              <a:gd name="connsiteY567" fmla="*/ 1575402 h 6858000"/>
              <a:gd name="connsiteX568" fmla="*/ 7019523 w 7467600"/>
              <a:gd name="connsiteY568" fmla="*/ 1519450 h 6858000"/>
              <a:gd name="connsiteX569" fmla="*/ 6298091 w 7467600"/>
              <a:gd name="connsiteY569" fmla="*/ 1737122 h 6858000"/>
              <a:gd name="connsiteX570" fmla="*/ 7019523 w 7467600"/>
              <a:gd name="connsiteY570" fmla="*/ 1519450 h 6858000"/>
              <a:gd name="connsiteX571" fmla="*/ 2399523 w 7467600"/>
              <a:gd name="connsiteY571" fmla="*/ 1428234 h 6858000"/>
              <a:gd name="connsiteX572" fmla="*/ 2224982 w 7467600"/>
              <a:gd name="connsiteY572" fmla="*/ 1826201 h 6858000"/>
              <a:gd name="connsiteX573" fmla="*/ 2096099 w 7467600"/>
              <a:gd name="connsiteY573" fmla="*/ 2345900 h 6858000"/>
              <a:gd name="connsiteX574" fmla="*/ 2283317 w 7467600"/>
              <a:gd name="connsiteY574" fmla="*/ 1796925 h 6858000"/>
              <a:gd name="connsiteX575" fmla="*/ 2399523 w 7467600"/>
              <a:gd name="connsiteY575" fmla="*/ 1428234 h 6858000"/>
              <a:gd name="connsiteX576" fmla="*/ 2448558 w 7467600"/>
              <a:gd name="connsiteY576" fmla="*/ 1373435 h 6858000"/>
              <a:gd name="connsiteX577" fmla="*/ 2312521 w 7467600"/>
              <a:gd name="connsiteY577" fmla="*/ 1806140 h 6858000"/>
              <a:gd name="connsiteX578" fmla="*/ 2127533 w 7467600"/>
              <a:gd name="connsiteY578" fmla="*/ 2348380 h 6858000"/>
              <a:gd name="connsiteX579" fmla="*/ 2358080 w 7467600"/>
              <a:gd name="connsiteY579" fmla="*/ 1866134 h 6858000"/>
              <a:gd name="connsiteX580" fmla="*/ 2407436 w 7467600"/>
              <a:gd name="connsiteY580" fmla="*/ 1651070 h 6858000"/>
              <a:gd name="connsiteX581" fmla="*/ 2448558 w 7467600"/>
              <a:gd name="connsiteY581" fmla="*/ 1373435 h 6858000"/>
              <a:gd name="connsiteX582" fmla="*/ 278707 w 7467600"/>
              <a:gd name="connsiteY582" fmla="*/ 1352270 h 6858000"/>
              <a:gd name="connsiteX583" fmla="*/ 321570 w 7467600"/>
              <a:gd name="connsiteY583" fmla="*/ 1861610 h 6858000"/>
              <a:gd name="connsiteX584" fmla="*/ 294281 w 7467600"/>
              <a:gd name="connsiteY584" fmla="*/ 1440658 h 6858000"/>
              <a:gd name="connsiteX585" fmla="*/ 278707 w 7467600"/>
              <a:gd name="connsiteY585" fmla="*/ 1352270 h 6858000"/>
              <a:gd name="connsiteX586" fmla="*/ 1423821 w 7467600"/>
              <a:gd name="connsiteY586" fmla="*/ 1351958 h 6858000"/>
              <a:gd name="connsiteX587" fmla="*/ 1638521 w 7467600"/>
              <a:gd name="connsiteY587" fmla="*/ 1908470 h 6858000"/>
              <a:gd name="connsiteX588" fmla="*/ 1754199 w 7467600"/>
              <a:gd name="connsiteY588" fmla="*/ 2149284 h 6858000"/>
              <a:gd name="connsiteX589" fmla="*/ 1908359 w 7467600"/>
              <a:gd name="connsiteY589" fmla="*/ 2364988 h 6858000"/>
              <a:gd name="connsiteX590" fmla="*/ 1647661 w 7467600"/>
              <a:gd name="connsiteY590" fmla="*/ 1825945 h 6858000"/>
              <a:gd name="connsiteX591" fmla="*/ 1423821 w 7467600"/>
              <a:gd name="connsiteY591" fmla="*/ 1351958 h 6858000"/>
              <a:gd name="connsiteX592" fmla="*/ 1431890 w 7467600"/>
              <a:gd name="connsiteY592" fmla="*/ 1306475 h 6858000"/>
              <a:gd name="connsiteX593" fmla="*/ 1507597 w 7467600"/>
              <a:gd name="connsiteY593" fmla="*/ 1446132 h 6858000"/>
              <a:gd name="connsiteX594" fmla="*/ 1674586 w 7467600"/>
              <a:gd name="connsiteY594" fmla="*/ 1813832 h 6858000"/>
              <a:gd name="connsiteX595" fmla="*/ 1815950 w 7467600"/>
              <a:gd name="connsiteY595" fmla="*/ 2128564 h 6858000"/>
              <a:gd name="connsiteX596" fmla="*/ 1984242 w 7467600"/>
              <a:gd name="connsiteY596" fmla="*/ 2430829 h 6858000"/>
              <a:gd name="connsiteX597" fmla="*/ 2014023 w 7467600"/>
              <a:gd name="connsiteY597" fmla="*/ 2450995 h 6858000"/>
              <a:gd name="connsiteX598" fmla="*/ 1747337 w 7467600"/>
              <a:gd name="connsiteY598" fmla="*/ 1855264 h 6858000"/>
              <a:gd name="connsiteX599" fmla="*/ 1533749 w 7467600"/>
              <a:gd name="connsiteY599" fmla="*/ 1478656 h 6858000"/>
              <a:gd name="connsiteX600" fmla="*/ 1431890 w 7467600"/>
              <a:gd name="connsiteY600" fmla="*/ 1306475 h 6858000"/>
              <a:gd name="connsiteX601" fmla="*/ 5052692 w 7467600"/>
              <a:gd name="connsiteY601" fmla="*/ 1292994 h 6858000"/>
              <a:gd name="connsiteX602" fmla="*/ 5200661 w 7467600"/>
              <a:gd name="connsiteY602" fmla="*/ 1635186 h 6858000"/>
              <a:gd name="connsiteX603" fmla="*/ 5297138 w 7467600"/>
              <a:gd name="connsiteY603" fmla="*/ 1906351 h 6858000"/>
              <a:gd name="connsiteX604" fmla="*/ 5052692 w 7467600"/>
              <a:gd name="connsiteY604" fmla="*/ 1292994 h 6858000"/>
              <a:gd name="connsiteX605" fmla="*/ 5009948 w 7467600"/>
              <a:gd name="connsiteY605" fmla="*/ 1273619 h 6858000"/>
              <a:gd name="connsiteX606" fmla="*/ 5121777 w 7467600"/>
              <a:gd name="connsiteY606" fmla="*/ 1654213 h 6858000"/>
              <a:gd name="connsiteX607" fmla="*/ 5293545 w 7467600"/>
              <a:gd name="connsiteY607" fmla="*/ 2072247 h 6858000"/>
              <a:gd name="connsiteX608" fmla="*/ 5294042 w 7467600"/>
              <a:gd name="connsiteY608" fmla="*/ 2065019 h 6858000"/>
              <a:gd name="connsiteX609" fmla="*/ 5171936 w 7467600"/>
              <a:gd name="connsiteY609" fmla="*/ 1647613 h 6858000"/>
              <a:gd name="connsiteX610" fmla="*/ 5009948 w 7467600"/>
              <a:gd name="connsiteY610" fmla="*/ 1273619 h 6858000"/>
              <a:gd name="connsiteX611" fmla="*/ 655236 w 7467600"/>
              <a:gd name="connsiteY611" fmla="*/ 1268632 h 6858000"/>
              <a:gd name="connsiteX612" fmla="*/ 839521 w 7467600"/>
              <a:gd name="connsiteY612" fmla="*/ 1685315 h 6858000"/>
              <a:gd name="connsiteX613" fmla="*/ 1109416 w 7467600"/>
              <a:gd name="connsiteY613" fmla="*/ 2061663 h 6858000"/>
              <a:gd name="connsiteX614" fmla="*/ 1298300 w 7467600"/>
              <a:gd name="connsiteY614" fmla="*/ 2247742 h 6858000"/>
              <a:gd name="connsiteX615" fmla="*/ 1125871 w 7467600"/>
              <a:gd name="connsiteY615" fmla="*/ 1989513 h 6858000"/>
              <a:gd name="connsiteX616" fmla="*/ 981574 w 7467600"/>
              <a:gd name="connsiteY616" fmla="*/ 1783157 h 6858000"/>
              <a:gd name="connsiteX617" fmla="*/ 922198 w 7467600"/>
              <a:gd name="connsiteY617" fmla="*/ 1677437 h 6858000"/>
              <a:gd name="connsiteX618" fmla="*/ 869293 w 7467600"/>
              <a:gd name="connsiteY618" fmla="*/ 1583214 h 6858000"/>
              <a:gd name="connsiteX619" fmla="*/ 751431 w 7467600"/>
              <a:gd name="connsiteY619" fmla="*/ 1405731 h 6858000"/>
              <a:gd name="connsiteX620" fmla="*/ 655236 w 7467600"/>
              <a:gd name="connsiteY620" fmla="*/ 1268632 h 6858000"/>
              <a:gd name="connsiteX621" fmla="*/ 6516292 w 7467600"/>
              <a:gd name="connsiteY621" fmla="*/ 1263064 h 6858000"/>
              <a:gd name="connsiteX622" fmla="*/ 5736320 w 7467600"/>
              <a:gd name="connsiteY622" fmla="*/ 1501803 h 6858000"/>
              <a:gd name="connsiteX623" fmla="*/ 6516292 w 7467600"/>
              <a:gd name="connsiteY623" fmla="*/ 1263064 h 6858000"/>
              <a:gd name="connsiteX624" fmla="*/ 291466 w 7467600"/>
              <a:gd name="connsiteY624" fmla="*/ 1250369 h 6858000"/>
              <a:gd name="connsiteX625" fmla="*/ 323180 w 7467600"/>
              <a:gd name="connsiteY625" fmla="*/ 1435283 h 6858000"/>
              <a:gd name="connsiteX626" fmla="*/ 349381 w 7467600"/>
              <a:gd name="connsiteY626" fmla="*/ 1875041 h 6858000"/>
              <a:gd name="connsiteX627" fmla="*/ 374363 w 7467600"/>
              <a:gd name="connsiteY627" fmla="*/ 1506494 h 6858000"/>
              <a:gd name="connsiteX628" fmla="*/ 302168 w 7467600"/>
              <a:gd name="connsiteY628" fmla="*/ 1274495 h 6858000"/>
              <a:gd name="connsiteX629" fmla="*/ 291466 w 7467600"/>
              <a:gd name="connsiteY629" fmla="*/ 1250369 h 6858000"/>
              <a:gd name="connsiteX630" fmla="*/ 678222 w 7467600"/>
              <a:gd name="connsiteY630" fmla="*/ 1248670 h 6858000"/>
              <a:gd name="connsiteX631" fmla="*/ 775536 w 7467600"/>
              <a:gd name="connsiteY631" fmla="*/ 1388015 h 6858000"/>
              <a:gd name="connsiteX632" fmla="*/ 894529 w 7467600"/>
              <a:gd name="connsiteY632" fmla="*/ 1567739 h 6858000"/>
              <a:gd name="connsiteX633" fmla="*/ 948000 w 7467600"/>
              <a:gd name="connsiteY633" fmla="*/ 1663088 h 6858000"/>
              <a:gd name="connsiteX634" fmla="*/ 1006812 w 7467600"/>
              <a:gd name="connsiteY634" fmla="*/ 1767683 h 6858000"/>
              <a:gd name="connsiteX635" fmla="*/ 1149133 w 7467600"/>
              <a:gd name="connsiteY635" fmla="*/ 1971513 h 6858000"/>
              <a:gd name="connsiteX636" fmla="*/ 1333952 w 7467600"/>
              <a:gd name="connsiteY636" fmla="*/ 2251620 h 6858000"/>
              <a:gd name="connsiteX637" fmla="*/ 1337329 w 7467600"/>
              <a:gd name="connsiteY637" fmla="*/ 2258350 h 6858000"/>
              <a:gd name="connsiteX638" fmla="*/ 1014726 w 7467600"/>
              <a:gd name="connsiteY638" fmla="*/ 1615556 h 6858000"/>
              <a:gd name="connsiteX639" fmla="*/ 678222 w 7467600"/>
              <a:gd name="connsiteY639" fmla="*/ 1248670 h 6858000"/>
              <a:gd name="connsiteX640" fmla="*/ 6691602 w 7467600"/>
              <a:gd name="connsiteY640" fmla="*/ 1140573 h 6858000"/>
              <a:gd name="connsiteX641" fmla="*/ 6571100 w 7467600"/>
              <a:gd name="connsiteY641" fmla="*/ 1183662 h 6858000"/>
              <a:gd name="connsiteX642" fmla="*/ 6241687 w 7467600"/>
              <a:gd name="connsiteY642" fmla="*/ 1257600 h 6858000"/>
              <a:gd name="connsiteX643" fmla="*/ 5693009 w 7467600"/>
              <a:gd name="connsiteY643" fmla="*/ 1478256 h 6858000"/>
              <a:gd name="connsiteX644" fmla="*/ 6548420 w 7467600"/>
              <a:gd name="connsiteY644" fmla="*/ 1214599 h 6858000"/>
              <a:gd name="connsiteX645" fmla="*/ 6605473 w 7467600"/>
              <a:gd name="connsiteY645" fmla="*/ 1184686 h 6858000"/>
              <a:gd name="connsiteX646" fmla="*/ 6691602 w 7467600"/>
              <a:gd name="connsiteY646" fmla="*/ 1140573 h 6858000"/>
              <a:gd name="connsiteX647" fmla="*/ 4002475 w 7467600"/>
              <a:gd name="connsiteY647" fmla="*/ 1037802 h 6858000"/>
              <a:gd name="connsiteX648" fmla="*/ 4000324 w 7467600"/>
              <a:gd name="connsiteY648" fmla="*/ 1039362 h 6858000"/>
              <a:gd name="connsiteX649" fmla="*/ 4002862 w 7467600"/>
              <a:gd name="connsiteY649" fmla="*/ 1042866 h 6858000"/>
              <a:gd name="connsiteX650" fmla="*/ 4002475 w 7467600"/>
              <a:gd name="connsiteY650" fmla="*/ 1037802 h 6858000"/>
              <a:gd name="connsiteX651" fmla="*/ 506322 w 7467600"/>
              <a:gd name="connsiteY651" fmla="*/ 1020997 h 6858000"/>
              <a:gd name="connsiteX652" fmla="*/ 533068 w 7467600"/>
              <a:gd name="connsiteY652" fmla="*/ 1029409 h 6858000"/>
              <a:gd name="connsiteX653" fmla="*/ 1232525 w 7467600"/>
              <a:gd name="connsiteY653" fmla="*/ 1804675 h 6858000"/>
              <a:gd name="connsiteX654" fmla="*/ 1388858 w 7467600"/>
              <a:gd name="connsiteY654" fmla="*/ 2368011 h 6858000"/>
              <a:gd name="connsiteX655" fmla="*/ 1384098 w 7467600"/>
              <a:gd name="connsiteY655" fmla="*/ 2378125 h 6858000"/>
              <a:gd name="connsiteX656" fmla="*/ 1425393 w 7467600"/>
              <a:gd name="connsiteY656" fmla="*/ 2589124 h 6858000"/>
              <a:gd name="connsiteX657" fmla="*/ 1424001 w 7467600"/>
              <a:gd name="connsiteY657" fmla="*/ 2597541 h 6858000"/>
              <a:gd name="connsiteX658" fmla="*/ 2152729 w 7467600"/>
              <a:gd name="connsiteY658" fmla="*/ 2864487 h 6858000"/>
              <a:gd name="connsiteX659" fmla="*/ 2020609 w 7467600"/>
              <a:gd name="connsiteY659" fmla="*/ 2539671 h 6858000"/>
              <a:gd name="connsiteX660" fmla="*/ 2018920 w 7467600"/>
              <a:gd name="connsiteY660" fmla="*/ 2536309 h 6858000"/>
              <a:gd name="connsiteX661" fmla="*/ 1342441 w 7467600"/>
              <a:gd name="connsiteY661" fmla="*/ 1173017 h 6858000"/>
              <a:gd name="connsiteX662" fmla="*/ 1367925 w 7467600"/>
              <a:gd name="connsiteY662" fmla="*/ 1135648 h 6858000"/>
              <a:gd name="connsiteX663" fmla="*/ 1771401 w 7467600"/>
              <a:gd name="connsiteY663" fmla="*/ 1806673 h 6858000"/>
              <a:gd name="connsiteX664" fmla="*/ 1972385 w 7467600"/>
              <a:gd name="connsiteY664" fmla="*/ 2198735 h 6858000"/>
              <a:gd name="connsiteX665" fmla="*/ 2040892 w 7467600"/>
              <a:gd name="connsiteY665" fmla="*/ 2405205 h 6858000"/>
              <a:gd name="connsiteX666" fmla="*/ 2131689 w 7467600"/>
              <a:gd name="connsiteY666" fmla="*/ 1936926 h 6858000"/>
              <a:gd name="connsiteX667" fmla="*/ 2454820 w 7467600"/>
              <a:gd name="connsiteY667" fmla="*/ 1248808 h 6858000"/>
              <a:gd name="connsiteX668" fmla="*/ 2492512 w 7467600"/>
              <a:gd name="connsiteY668" fmla="*/ 1302920 h 6858000"/>
              <a:gd name="connsiteX669" fmla="*/ 2081216 w 7467600"/>
              <a:gd name="connsiteY669" fmla="*/ 2527513 h 6858000"/>
              <a:gd name="connsiteX670" fmla="*/ 2081211 w 7467600"/>
              <a:gd name="connsiteY670" fmla="*/ 2528916 h 6858000"/>
              <a:gd name="connsiteX671" fmla="*/ 2199067 w 7467600"/>
              <a:gd name="connsiteY671" fmla="*/ 2884061 h 6858000"/>
              <a:gd name="connsiteX672" fmla="*/ 3192586 w 7467600"/>
              <a:gd name="connsiteY672" fmla="*/ 3411496 h 6858000"/>
              <a:gd name="connsiteX673" fmla="*/ 3182620 w 7467600"/>
              <a:gd name="connsiteY673" fmla="*/ 3483279 h 6858000"/>
              <a:gd name="connsiteX674" fmla="*/ 2435119 w 7467600"/>
              <a:gd name="connsiteY674" fmla="*/ 3080173 h 6858000"/>
              <a:gd name="connsiteX675" fmla="*/ 2410152 w 7467600"/>
              <a:gd name="connsiteY675" fmla="*/ 3063751 h 6858000"/>
              <a:gd name="connsiteX676" fmla="*/ 2408099 w 7467600"/>
              <a:gd name="connsiteY676" fmla="*/ 3064403 h 6858000"/>
              <a:gd name="connsiteX677" fmla="*/ 2407218 w 7467600"/>
              <a:gd name="connsiteY677" fmla="*/ 3070324 h 6858000"/>
              <a:gd name="connsiteX678" fmla="*/ 2380138 w 7467600"/>
              <a:gd name="connsiteY678" fmla="*/ 3099341 h 6858000"/>
              <a:gd name="connsiteX679" fmla="*/ 1765923 w 7467600"/>
              <a:gd name="connsiteY679" fmla="*/ 3581043 h 6858000"/>
              <a:gd name="connsiteX680" fmla="*/ 1702258 w 7467600"/>
              <a:gd name="connsiteY680" fmla="*/ 3612286 h 6858000"/>
              <a:gd name="connsiteX681" fmla="*/ 1538370 w 7467600"/>
              <a:gd name="connsiteY681" fmla="*/ 3811804 h 6858000"/>
              <a:gd name="connsiteX682" fmla="*/ 542867 w 7467600"/>
              <a:gd name="connsiteY682" fmla="*/ 4944092 h 6858000"/>
              <a:gd name="connsiteX683" fmla="*/ 515800 w 7467600"/>
              <a:gd name="connsiteY683" fmla="*/ 4862180 h 6858000"/>
              <a:gd name="connsiteX684" fmla="*/ 909145 w 7467600"/>
              <a:gd name="connsiteY684" fmla="*/ 4199225 h 6858000"/>
              <a:gd name="connsiteX685" fmla="*/ 1214067 w 7467600"/>
              <a:gd name="connsiteY685" fmla="*/ 3908561 h 6858000"/>
              <a:gd name="connsiteX686" fmla="*/ 640967 w 7467600"/>
              <a:gd name="connsiteY686" fmla="*/ 4105601 h 6858000"/>
              <a:gd name="connsiteX687" fmla="*/ 112563 w 7467600"/>
              <a:gd name="connsiteY687" fmla="*/ 4396952 h 6858000"/>
              <a:gd name="connsiteX688" fmla="*/ 0 w 7467600"/>
              <a:gd name="connsiteY688" fmla="*/ 4466006 h 6858000"/>
              <a:gd name="connsiteX689" fmla="*/ 0 w 7467600"/>
              <a:gd name="connsiteY689" fmla="*/ 4233763 h 6858000"/>
              <a:gd name="connsiteX690" fmla="*/ 36881 w 7467600"/>
              <a:gd name="connsiteY690" fmla="*/ 4200118 h 6858000"/>
              <a:gd name="connsiteX691" fmla="*/ 910534 w 7467600"/>
              <a:gd name="connsiteY691" fmla="*/ 3629753 h 6858000"/>
              <a:gd name="connsiteX692" fmla="*/ 1578717 w 7467600"/>
              <a:gd name="connsiteY692" fmla="*/ 3575982 h 6858000"/>
              <a:gd name="connsiteX693" fmla="*/ 2338780 w 7467600"/>
              <a:gd name="connsiteY693" fmla="*/ 3033725 h 6858000"/>
              <a:gd name="connsiteX694" fmla="*/ 1807991 w 7467600"/>
              <a:gd name="connsiteY694" fmla="*/ 2807184 h 6858000"/>
              <a:gd name="connsiteX695" fmla="*/ 1416358 w 7467600"/>
              <a:gd name="connsiteY695" fmla="*/ 3112571 h 6858000"/>
              <a:gd name="connsiteX696" fmla="*/ 939066 w 7467600"/>
              <a:gd name="connsiteY696" fmla="*/ 3378798 h 6858000"/>
              <a:gd name="connsiteX697" fmla="*/ 115099 w 7467600"/>
              <a:gd name="connsiteY697" fmla="*/ 3607650 h 6858000"/>
              <a:gd name="connsiteX698" fmla="*/ 97284 w 7467600"/>
              <a:gd name="connsiteY698" fmla="*/ 3520393 h 6858000"/>
              <a:gd name="connsiteX699" fmla="*/ 922050 w 7467600"/>
              <a:gd name="connsiteY699" fmla="*/ 3074867 h 6858000"/>
              <a:gd name="connsiteX700" fmla="*/ 1405265 w 7467600"/>
              <a:gd name="connsiteY700" fmla="*/ 3016319 h 6858000"/>
              <a:gd name="connsiteX701" fmla="*/ 1407512 w 7467600"/>
              <a:gd name="connsiteY701" fmla="*/ 3018001 h 6858000"/>
              <a:gd name="connsiteX702" fmla="*/ 1726266 w 7467600"/>
              <a:gd name="connsiteY702" fmla="*/ 2777274 h 6858000"/>
              <a:gd name="connsiteX703" fmla="*/ 625390 w 7467600"/>
              <a:gd name="connsiteY703" fmla="*/ 2514541 h 6858000"/>
              <a:gd name="connsiteX704" fmla="*/ 619799 w 7467600"/>
              <a:gd name="connsiteY704" fmla="*/ 2527180 h 6858000"/>
              <a:gd name="connsiteX705" fmla="*/ 310030 w 7467600"/>
              <a:gd name="connsiteY705" fmla="*/ 2771818 h 6858000"/>
              <a:gd name="connsiteX706" fmla="*/ 173877 w 7467600"/>
              <a:gd name="connsiteY706" fmla="*/ 2937056 h 6858000"/>
              <a:gd name="connsiteX707" fmla="*/ 77889 w 7467600"/>
              <a:gd name="connsiteY707" fmla="*/ 3138440 h 6858000"/>
              <a:gd name="connsiteX708" fmla="*/ 0 w 7467600"/>
              <a:gd name="connsiteY708" fmla="*/ 3271395 h 6858000"/>
              <a:gd name="connsiteX709" fmla="*/ 0 w 7467600"/>
              <a:gd name="connsiteY709" fmla="*/ 3153002 h 6858000"/>
              <a:gd name="connsiteX710" fmla="*/ 2386 w 7467600"/>
              <a:gd name="connsiteY710" fmla="*/ 3149203 h 6858000"/>
              <a:gd name="connsiteX711" fmla="*/ 89753 w 7467600"/>
              <a:gd name="connsiteY711" fmla="*/ 2987702 h 6858000"/>
              <a:gd name="connsiteX712" fmla="*/ 76869 w 7467600"/>
              <a:gd name="connsiteY712" fmla="*/ 3005404 h 6858000"/>
              <a:gd name="connsiteX713" fmla="*/ 32049 w 7467600"/>
              <a:gd name="connsiteY713" fmla="*/ 3065814 h 6858000"/>
              <a:gd name="connsiteX714" fmla="*/ 0 w 7467600"/>
              <a:gd name="connsiteY714" fmla="*/ 3108744 h 6858000"/>
              <a:gd name="connsiteX715" fmla="*/ 0 w 7467600"/>
              <a:gd name="connsiteY715" fmla="*/ 3058059 h 6858000"/>
              <a:gd name="connsiteX716" fmla="*/ 7610 w 7467600"/>
              <a:gd name="connsiteY716" fmla="*/ 3047889 h 6858000"/>
              <a:gd name="connsiteX717" fmla="*/ 52419 w 7467600"/>
              <a:gd name="connsiteY717" fmla="*/ 2987479 h 6858000"/>
              <a:gd name="connsiteX718" fmla="*/ 59142 w 7467600"/>
              <a:gd name="connsiteY718" fmla="*/ 2978488 h 6858000"/>
              <a:gd name="connsiteX719" fmla="*/ 0 w 7467600"/>
              <a:gd name="connsiteY719" fmla="*/ 3015334 h 6858000"/>
              <a:gd name="connsiteX720" fmla="*/ 0 w 7467600"/>
              <a:gd name="connsiteY720" fmla="*/ 2914286 h 6858000"/>
              <a:gd name="connsiteX721" fmla="*/ 36383 w 7467600"/>
              <a:gd name="connsiteY721" fmla="*/ 2901128 h 6858000"/>
              <a:gd name="connsiteX722" fmla="*/ 156329 w 7467600"/>
              <a:gd name="connsiteY722" fmla="*/ 2840533 h 6858000"/>
              <a:gd name="connsiteX723" fmla="*/ 358355 w 7467600"/>
              <a:gd name="connsiteY723" fmla="*/ 2620471 h 6858000"/>
              <a:gd name="connsiteX724" fmla="*/ 510577 w 7467600"/>
              <a:gd name="connsiteY724" fmla="*/ 2501244 h 6858000"/>
              <a:gd name="connsiteX725" fmla="*/ 211967 w 7467600"/>
              <a:gd name="connsiteY725" fmla="*/ 2479171 h 6858000"/>
              <a:gd name="connsiteX726" fmla="*/ 0 w 7467600"/>
              <a:gd name="connsiteY726" fmla="*/ 2476398 h 6858000"/>
              <a:gd name="connsiteX727" fmla="*/ 0 w 7467600"/>
              <a:gd name="connsiteY727" fmla="*/ 2389189 h 6858000"/>
              <a:gd name="connsiteX728" fmla="*/ 103062 w 7467600"/>
              <a:gd name="connsiteY728" fmla="*/ 2389518 h 6858000"/>
              <a:gd name="connsiteX729" fmla="*/ 510734 w 7467600"/>
              <a:gd name="connsiteY729" fmla="*/ 2416201 h 6858000"/>
              <a:gd name="connsiteX730" fmla="*/ 279257 w 7467600"/>
              <a:gd name="connsiteY730" fmla="*/ 2092102 h 6858000"/>
              <a:gd name="connsiteX731" fmla="*/ 65265 w 7467600"/>
              <a:gd name="connsiteY731" fmla="*/ 2006049 h 6858000"/>
              <a:gd name="connsiteX732" fmla="*/ 0 w 7467600"/>
              <a:gd name="connsiteY732" fmla="*/ 1982532 h 6858000"/>
              <a:gd name="connsiteX733" fmla="*/ 0 w 7467600"/>
              <a:gd name="connsiteY733" fmla="*/ 1912789 h 6858000"/>
              <a:gd name="connsiteX734" fmla="*/ 97460 w 7467600"/>
              <a:gd name="connsiteY734" fmla="*/ 1953725 h 6858000"/>
              <a:gd name="connsiteX735" fmla="*/ 221272 w 7467600"/>
              <a:gd name="connsiteY735" fmla="*/ 1980766 h 6858000"/>
              <a:gd name="connsiteX736" fmla="*/ 116765 w 7467600"/>
              <a:gd name="connsiteY736" fmla="*/ 1911033 h 6858000"/>
              <a:gd name="connsiteX737" fmla="*/ 16405 w 7467600"/>
              <a:gd name="connsiteY737" fmla="*/ 1803412 h 6858000"/>
              <a:gd name="connsiteX738" fmla="*/ 0 w 7467600"/>
              <a:gd name="connsiteY738" fmla="*/ 1784777 h 6858000"/>
              <a:gd name="connsiteX739" fmla="*/ 0 w 7467600"/>
              <a:gd name="connsiteY739" fmla="*/ 1740082 h 6858000"/>
              <a:gd name="connsiteX740" fmla="*/ 39394 w 7467600"/>
              <a:gd name="connsiteY740" fmla="*/ 1784856 h 6858000"/>
              <a:gd name="connsiteX741" fmla="*/ 135813 w 7467600"/>
              <a:gd name="connsiteY741" fmla="*/ 1888838 h 6858000"/>
              <a:gd name="connsiteX742" fmla="*/ 242575 w 7467600"/>
              <a:gd name="connsiteY742" fmla="*/ 1958841 h 6858000"/>
              <a:gd name="connsiteX743" fmla="*/ 82197 w 7467600"/>
              <a:gd name="connsiteY743" fmla="*/ 1754826 h 6858000"/>
              <a:gd name="connsiteX744" fmla="*/ 0 w 7467600"/>
              <a:gd name="connsiteY744" fmla="*/ 1679650 h 6858000"/>
              <a:gd name="connsiteX745" fmla="*/ 0 w 7467600"/>
              <a:gd name="connsiteY745" fmla="*/ 1602463 h 6858000"/>
              <a:gd name="connsiteX746" fmla="*/ 84689 w 7467600"/>
              <a:gd name="connsiteY746" fmla="*/ 1677442 h 6858000"/>
              <a:gd name="connsiteX747" fmla="*/ 298437 w 7467600"/>
              <a:gd name="connsiteY747" fmla="*/ 1968019 h 6858000"/>
              <a:gd name="connsiteX748" fmla="*/ 227269 w 7467600"/>
              <a:gd name="connsiteY748" fmla="*/ 1114064 h 6858000"/>
              <a:gd name="connsiteX749" fmla="*/ 248003 w 7467600"/>
              <a:gd name="connsiteY749" fmla="*/ 1089613 h 6858000"/>
              <a:gd name="connsiteX750" fmla="*/ 427020 w 7467600"/>
              <a:gd name="connsiteY750" fmla="*/ 1619803 h 6858000"/>
              <a:gd name="connsiteX751" fmla="*/ 340345 w 7467600"/>
              <a:gd name="connsiteY751" fmla="*/ 2027739 h 6858000"/>
              <a:gd name="connsiteX752" fmla="*/ 360865 w 7467600"/>
              <a:gd name="connsiteY752" fmla="*/ 2044827 h 6858000"/>
              <a:gd name="connsiteX753" fmla="*/ 560414 w 7467600"/>
              <a:gd name="connsiteY753" fmla="*/ 2421457 h 6858000"/>
              <a:gd name="connsiteX754" fmla="*/ 1359703 w 7467600"/>
              <a:gd name="connsiteY754" fmla="*/ 2578554 h 6858000"/>
              <a:gd name="connsiteX755" fmla="*/ 1359422 w 7467600"/>
              <a:gd name="connsiteY755" fmla="*/ 2577994 h 6858000"/>
              <a:gd name="connsiteX756" fmla="*/ 828701 w 7467600"/>
              <a:gd name="connsiteY756" fmla="*/ 1839520 h 6858000"/>
              <a:gd name="connsiteX757" fmla="*/ 494427 w 7467600"/>
              <a:gd name="connsiteY757" fmla="*/ 1092333 h 6858000"/>
              <a:gd name="connsiteX758" fmla="*/ 506322 w 7467600"/>
              <a:gd name="connsiteY758" fmla="*/ 1020997 h 6858000"/>
              <a:gd name="connsiteX759" fmla="*/ 4570198 w 7467600"/>
              <a:gd name="connsiteY759" fmla="*/ 978081 h 6858000"/>
              <a:gd name="connsiteX760" fmla="*/ 4523691 w 7467600"/>
              <a:gd name="connsiteY760" fmla="*/ 1127776 h 6858000"/>
              <a:gd name="connsiteX761" fmla="*/ 4509875 w 7467600"/>
              <a:gd name="connsiteY761" fmla="*/ 1167552 h 6858000"/>
              <a:gd name="connsiteX762" fmla="*/ 4478168 w 7467600"/>
              <a:gd name="connsiteY762" fmla="*/ 1260735 h 6858000"/>
              <a:gd name="connsiteX763" fmla="*/ 4409309 w 7467600"/>
              <a:gd name="connsiteY763" fmla="*/ 1666996 h 6858000"/>
              <a:gd name="connsiteX764" fmla="*/ 4370031 w 7467600"/>
              <a:gd name="connsiteY764" fmla="*/ 1955666 h 6858000"/>
              <a:gd name="connsiteX765" fmla="*/ 4570198 w 7467600"/>
              <a:gd name="connsiteY765" fmla="*/ 978081 h 6858000"/>
              <a:gd name="connsiteX766" fmla="*/ 4557898 w 7467600"/>
              <a:gd name="connsiteY766" fmla="*/ 900011 h 6858000"/>
              <a:gd name="connsiteX767" fmla="*/ 4344840 w 7467600"/>
              <a:gd name="connsiteY767" fmla="*/ 1922038 h 6858000"/>
              <a:gd name="connsiteX768" fmla="*/ 4378710 w 7467600"/>
              <a:gd name="connsiteY768" fmla="*/ 1665516 h 6858000"/>
              <a:gd name="connsiteX769" fmla="*/ 4448798 w 7467600"/>
              <a:gd name="connsiteY769" fmla="*/ 1253024 h 6858000"/>
              <a:gd name="connsiteX770" fmla="*/ 4480315 w 7467600"/>
              <a:gd name="connsiteY770" fmla="*/ 1158454 h 6858000"/>
              <a:gd name="connsiteX771" fmla="*/ 4494133 w 7467600"/>
              <a:gd name="connsiteY771" fmla="*/ 1118676 h 6858000"/>
              <a:gd name="connsiteX772" fmla="*/ 4557898 w 7467600"/>
              <a:gd name="connsiteY772" fmla="*/ 900011 h 6858000"/>
              <a:gd name="connsiteX773" fmla="*/ 5870151 w 7467600"/>
              <a:gd name="connsiteY773" fmla="*/ 898890 h 6858000"/>
              <a:gd name="connsiteX774" fmla="*/ 5861335 w 7467600"/>
              <a:gd name="connsiteY774" fmla="*/ 899177 h 6858000"/>
              <a:gd name="connsiteX775" fmla="*/ 5843702 w 7467600"/>
              <a:gd name="connsiteY775" fmla="*/ 899748 h 6858000"/>
              <a:gd name="connsiteX776" fmla="*/ 5651107 w 7467600"/>
              <a:gd name="connsiteY776" fmla="*/ 920306 h 6858000"/>
              <a:gd name="connsiteX777" fmla="*/ 5459407 w 7467600"/>
              <a:gd name="connsiteY777" fmla="*/ 940975 h 6858000"/>
              <a:gd name="connsiteX778" fmla="*/ 5374846 w 7467600"/>
              <a:gd name="connsiteY778" fmla="*/ 941988 h 6858000"/>
              <a:gd name="connsiteX779" fmla="*/ 5256105 w 7467600"/>
              <a:gd name="connsiteY779" fmla="*/ 945632 h 6858000"/>
              <a:gd name="connsiteX780" fmla="*/ 5107071 w 7467600"/>
              <a:gd name="connsiteY780" fmla="*/ 969720 h 6858000"/>
              <a:gd name="connsiteX781" fmla="*/ 4998681 w 7467600"/>
              <a:gd name="connsiteY781" fmla="*/ 988771 h 6858000"/>
              <a:gd name="connsiteX782" fmla="*/ 5870151 w 7467600"/>
              <a:gd name="connsiteY782" fmla="*/ 898890 h 6858000"/>
              <a:gd name="connsiteX783" fmla="*/ 5504425 w 7467600"/>
              <a:gd name="connsiteY783" fmla="*/ 848067 h 6858000"/>
              <a:gd name="connsiteX784" fmla="*/ 4968849 w 7467600"/>
              <a:gd name="connsiteY784" fmla="*/ 962318 h 6858000"/>
              <a:gd name="connsiteX785" fmla="*/ 5104039 w 7467600"/>
              <a:gd name="connsiteY785" fmla="*/ 940634 h 6858000"/>
              <a:gd name="connsiteX786" fmla="*/ 5256311 w 7467600"/>
              <a:gd name="connsiteY786" fmla="*/ 916490 h 6858000"/>
              <a:gd name="connsiteX787" fmla="*/ 5377381 w 7467600"/>
              <a:gd name="connsiteY787" fmla="*/ 912671 h 6858000"/>
              <a:gd name="connsiteX788" fmla="*/ 5460148 w 7467600"/>
              <a:gd name="connsiteY788" fmla="*/ 911442 h 6858000"/>
              <a:gd name="connsiteX789" fmla="*/ 5648971 w 7467600"/>
              <a:gd name="connsiteY789" fmla="*/ 891331 h 6858000"/>
              <a:gd name="connsiteX790" fmla="*/ 5844807 w 7467600"/>
              <a:gd name="connsiteY790" fmla="*/ 870718 h 6858000"/>
              <a:gd name="connsiteX791" fmla="*/ 5862975 w 7467600"/>
              <a:gd name="connsiteY791" fmla="*/ 869756 h 6858000"/>
              <a:gd name="connsiteX792" fmla="*/ 5920887 w 7467600"/>
              <a:gd name="connsiteY792" fmla="*/ 865929 h 6858000"/>
              <a:gd name="connsiteX793" fmla="*/ 5504425 w 7467600"/>
              <a:gd name="connsiteY793" fmla="*/ 848067 h 6858000"/>
              <a:gd name="connsiteX794" fmla="*/ 3607114 w 7467600"/>
              <a:gd name="connsiteY794" fmla="*/ 467441 h 6858000"/>
              <a:gd name="connsiteX795" fmla="*/ 3296242 w 7467600"/>
              <a:gd name="connsiteY795" fmla="*/ 807991 h 6858000"/>
              <a:gd name="connsiteX796" fmla="*/ 3174674 w 7467600"/>
              <a:gd name="connsiteY796" fmla="*/ 919759 h 6858000"/>
              <a:gd name="connsiteX797" fmla="*/ 3042978 w 7467600"/>
              <a:gd name="connsiteY797" fmla="*/ 1054894 h 6858000"/>
              <a:gd name="connsiteX798" fmla="*/ 2968914 w 7467600"/>
              <a:gd name="connsiteY798" fmla="*/ 1133756 h 6858000"/>
              <a:gd name="connsiteX799" fmla="*/ 3103823 w 7467600"/>
              <a:gd name="connsiteY799" fmla="*/ 1026814 h 6858000"/>
              <a:gd name="connsiteX800" fmla="*/ 3607114 w 7467600"/>
              <a:gd name="connsiteY800" fmla="*/ 467441 h 6858000"/>
              <a:gd name="connsiteX801" fmla="*/ 3744487 w 7467600"/>
              <a:gd name="connsiteY801" fmla="*/ 383136 h 6858000"/>
              <a:gd name="connsiteX802" fmla="*/ 3970213 w 7467600"/>
              <a:gd name="connsiteY802" fmla="*/ 995559 h 6858000"/>
              <a:gd name="connsiteX803" fmla="*/ 3744487 w 7467600"/>
              <a:gd name="connsiteY803" fmla="*/ 383136 h 6858000"/>
              <a:gd name="connsiteX804" fmla="*/ 3624562 w 7467600"/>
              <a:gd name="connsiteY804" fmla="*/ 367041 h 6858000"/>
              <a:gd name="connsiteX805" fmla="*/ 3489712 w 7467600"/>
              <a:gd name="connsiteY805" fmla="*/ 485386 h 6858000"/>
              <a:gd name="connsiteX806" fmla="*/ 3182994 w 7467600"/>
              <a:gd name="connsiteY806" fmla="*/ 828265 h 6858000"/>
              <a:gd name="connsiteX807" fmla="*/ 2892114 w 7467600"/>
              <a:gd name="connsiteY807" fmla="*/ 1172635 h 6858000"/>
              <a:gd name="connsiteX808" fmla="*/ 3021459 w 7467600"/>
              <a:gd name="connsiteY808" fmla="*/ 1035385 h 6858000"/>
              <a:gd name="connsiteX809" fmla="*/ 3153873 w 7467600"/>
              <a:gd name="connsiteY809" fmla="*/ 898971 h 6858000"/>
              <a:gd name="connsiteX810" fmla="*/ 3276511 w 7467600"/>
              <a:gd name="connsiteY810" fmla="*/ 786423 h 6858000"/>
              <a:gd name="connsiteX811" fmla="*/ 3584154 w 7467600"/>
              <a:gd name="connsiteY811" fmla="*/ 448218 h 6858000"/>
              <a:gd name="connsiteX812" fmla="*/ 3624562 w 7467600"/>
              <a:gd name="connsiteY812" fmla="*/ 367041 h 6858000"/>
              <a:gd name="connsiteX813" fmla="*/ 3766672 w 7467600"/>
              <a:gd name="connsiteY813" fmla="*/ 359429 h 6858000"/>
              <a:gd name="connsiteX814" fmla="*/ 3996338 w 7467600"/>
              <a:gd name="connsiteY814" fmla="*/ 968237 h 6858000"/>
              <a:gd name="connsiteX815" fmla="*/ 3766672 w 7467600"/>
              <a:gd name="connsiteY815" fmla="*/ 359429 h 6858000"/>
              <a:gd name="connsiteX816" fmla="*/ 5805386 w 7467600"/>
              <a:gd name="connsiteY816" fmla="*/ 239240 h 6858000"/>
              <a:gd name="connsiteX817" fmla="*/ 5736947 w 7467600"/>
              <a:gd name="connsiteY817" fmla="*/ 261367 h 6858000"/>
              <a:gd name="connsiteX818" fmla="*/ 5427012 w 7467600"/>
              <a:gd name="connsiteY818" fmla="*/ 311272 h 6858000"/>
              <a:gd name="connsiteX819" fmla="*/ 5147818 w 7467600"/>
              <a:gd name="connsiteY819" fmla="*/ 322112 h 6858000"/>
              <a:gd name="connsiteX820" fmla="*/ 5060854 w 7467600"/>
              <a:gd name="connsiteY820" fmla="*/ 311882 h 6858000"/>
              <a:gd name="connsiteX821" fmla="*/ 4945989 w 7467600"/>
              <a:gd name="connsiteY821" fmla="*/ 300516 h 6858000"/>
              <a:gd name="connsiteX822" fmla="*/ 5410479 w 7467600"/>
              <a:gd name="connsiteY822" fmla="*/ 348434 h 6858000"/>
              <a:gd name="connsiteX823" fmla="*/ 5805386 w 7467600"/>
              <a:gd name="connsiteY823" fmla="*/ 239240 h 6858000"/>
              <a:gd name="connsiteX824" fmla="*/ 5905192 w 7467600"/>
              <a:gd name="connsiteY824" fmla="*/ 163079 h 6858000"/>
              <a:gd name="connsiteX825" fmla="*/ 5865655 w 7467600"/>
              <a:gd name="connsiteY825" fmla="*/ 171901 h 6858000"/>
              <a:gd name="connsiteX826" fmla="*/ 5259740 w 7467600"/>
              <a:gd name="connsiteY826" fmla="*/ 257013 h 6858000"/>
              <a:gd name="connsiteX827" fmla="*/ 5208466 w 7467600"/>
              <a:gd name="connsiteY827" fmla="*/ 257550 h 6858000"/>
              <a:gd name="connsiteX828" fmla="*/ 4980204 w 7467600"/>
              <a:gd name="connsiteY828" fmla="*/ 271903 h 6858000"/>
              <a:gd name="connsiteX829" fmla="*/ 5068068 w 7467600"/>
              <a:gd name="connsiteY829" fmla="*/ 282244 h 6858000"/>
              <a:gd name="connsiteX830" fmla="*/ 5153231 w 7467600"/>
              <a:gd name="connsiteY830" fmla="*/ 292240 h 6858000"/>
              <a:gd name="connsiteX831" fmla="*/ 5426491 w 7467600"/>
              <a:gd name="connsiteY831" fmla="*/ 281128 h 6858000"/>
              <a:gd name="connsiteX832" fmla="*/ 5731212 w 7467600"/>
              <a:gd name="connsiteY832" fmla="*/ 231951 h 6858000"/>
              <a:gd name="connsiteX833" fmla="*/ 5905192 w 7467600"/>
              <a:gd name="connsiteY833" fmla="*/ 163079 h 6858000"/>
              <a:gd name="connsiteX834" fmla="*/ 5944437 w 7467600"/>
              <a:gd name="connsiteY834" fmla="*/ 113829 h 6858000"/>
              <a:gd name="connsiteX835" fmla="*/ 5825032 w 7467600"/>
              <a:gd name="connsiteY835" fmla="*/ 146405 h 6858000"/>
              <a:gd name="connsiteX836" fmla="*/ 4955599 w 7467600"/>
              <a:gd name="connsiteY836" fmla="*/ 247008 h 6858000"/>
              <a:gd name="connsiteX837" fmla="*/ 5210104 w 7467600"/>
              <a:gd name="connsiteY837" fmla="*/ 228123 h 6858000"/>
              <a:gd name="connsiteX838" fmla="*/ 5261015 w 7467600"/>
              <a:gd name="connsiteY838" fmla="*/ 227087 h 6858000"/>
              <a:gd name="connsiteX839" fmla="*/ 5861181 w 7467600"/>
              <a:gd name="connsiteY839" fmla="*/ 143093 h 6858000"/>
              <a:gd name="connsiteX840" fmla="*/ 5961252 w 7467600"/>
              <a:gd name="connsiteY840" fmla="*/ 114820 h 6858000"/>
              <a:gd name="connsiteX841" fmla="*/ 5944437 w 7467600"/>
              <a:gd name="connsiteY841" fmla="*/ 113829 h 6858000"/>
              <a:gd name="connsiteX842" fmla="*/ 3882765 w 7467600"/>
              <a:gd name="connsiteY842" fmla="*/ 0 h 6858000"/>
              <a:gd name="connsiteX843" fmla="*/ 3995099 w 7467600"/>
              <a:gd name="connsiteY843" fmla="*/ 0 h 6858000"/>
              <a:gd name="connsiteX844" fmla="*/ 4163818 w 7467600"/>
              <a:gd name="connsiteY844" fmla="*/ 234104 h 6858000"/>
              <a:gd name="connsiteX845" fmla="*/ 4172099 w 7467600"/>
              <a:gd name="connsiteY845" fmla="*/ 234207 h 6858000"/>
              <a:gd name="connsiteX846" fmla="*/ 4784282 w 7467600"/>
              <a:gd name="connsiteY846" fmla="*/ 276561 h 6858000"/>
              <a:gd name="connsiteX847" fmla="*/ 4801687 w 7467600"/>
              <a:gd name="connsiteY847" fmla="*/ 267764 h 6858000"/>
              <a:gd name="connsiteX848" fmla="*/ 6082788 w 7467600"/>
              <a:gd name="connsiteY848" fmla="*/ 64119 h 6858000"/>
              <a:gd name="connsiteX849" fmla="*/ 6099442 w 7467600"/>
              <a:gd name="connsiteY849" fmla="*/ 82568 h 6858000"/>
              <a:gd name="connsiteX850" fmla="*/ 4804137 w 7467600"/>
              <a:gd name="connsiteY850" fmla="*/ 320931 h 6858000"/>
              <a:gd name="connsiteX851" fmla="*/ 4227047 w 7467600"/>
              <a:gd name="connsiteY851" fmla="*/ 313415 h 6858000"/>
              <a:gd name="connsiteX852" fmla="*/ 4346041 w 7467600"/>
              <a:gd name="connsiteY852" fmla="*/ 456086 h 6858000"/>
              <a:gd name="connsiteX853" fmla="*/ 4870967 w 7467600"/>
              <a:gd name="connsiteY853" fmla="*/ 963061 h 6858000"/>
              <a:gd name="connsiteX854" fmla="*/ 4889647 w 7467600"/>
              <a:gd name="connsiteY854" fmla="*/ 957147 h 6858000"/>
              <a:gd name="connsiteX855" fmla="*/ 5422504 w 7467600"/>
              <a:gd name="connsiteY855" fmla="*/ 805191 h 6858000"/>
              <a:gd name="connsiteX856" fmla="*/ 6087656 w 7467600"/>
              <a:gd name="connsiteY856" fmla="*/ 826703 h 6858000"/>
              <a:gd name="connsiteX857" fmla="*/ 6058717 w 7467600"/>
              <a:gd name="connsiteY857" fmla="*/ 865992 h 6858000"/>
              <a:gd name="connsiteX858" fmla="*/ 4974153 w 7467600"/>
              <a:gd name="connsiteY858" fmla="*/ 1045456 h 6858000"/>
              <a:gd name="connsiteX859" fmla="*/ 5627835 w 7467600"/>
              <a:gd name="connsiteY859" fmla="*/ 1472077 h 6858000"/>
              <a:gd name="connsiteX860" fmla="*/ 5629817 w 7467600"/>
              <a:gd name="connsiteY860" fmla="*/ 1471412 h 6858000"/>
              <a:gd name="connsiteX861" fmla="*/ 5634124 w 7467600"/>
              <a:gd name="connsiteY861" fmla="*/ 1470572 h 6858000"/>
              <a:gd name="connsiteX862" fmla="*/ 5755832 w 7467600"/>
              <a:gd name="connsiteY862" fmla="*/ 1383886 h 6858000"/>
              <a:gd name="connsiteX863" fmla="*/ 6014186 w 7467600"/>
              <a:gd name="connsiteY863" fmla="*/ 1279799 h 6858000"/>
              <a:gd name="connsiteX864" fmla="*/ 6901619 w 7467600"/>
              <a:gd name="connsiteY864" fmla="*/ 1047874 h 6858000"/>
              <a:gd name="connsiteX865" fmla="*/ 6931566 w 7467600"/>
              <a:gd name="connsiteY865" fmla="*/ 1062034 h 6858000"/>
              <a:gd name="connsiteX866" fmla="*/ 5790982 w 7467600"/>
              <a:gd name="connsiteY866" fmla="*/ 1561380 h 6858000"/>
              <a:gd name="connsiteX867" fmla="*/ 6188971 w 7467600"/>
              <a:gd name="connsiteY867" fmla="*/ 1755168 h 6858000"/>
              <a:gd name="connsiteX868" fmla="*/ 6202446 w 7467600"/>
              <a:gd name="connsiteY868" fmla="*/ 1752268 h 6858000"/>
              <a:gd name="connsiteX869" fmla="*/ 7179560 w 7467600"/>
              <a:gd name="connsiteY869" fmla="*/ 1467551 h 6858000"/>
              <a:gd name="connsiteX870" fmla="*/ 7158730 w 7467600"/>
              <a:gd name="connsiteY870" fmla="*/ 1507835 h 6858000"/>
              <a:gd name="connsiteX871" fmla="*/ 6326959 w 7467600"/>
              <a:gd name="connsiteY871" fmla="*/ 1817686 h 6858000"/>
              <a:gd name="connsiteX872" fmla="*/ 6537433 w 7467600"/>
              <a:gd name="connsiteY872" fmla="*/ 1907790 h 6858000"/>
              <a:gd name="connsiteX873" fmla="*/ 6550221 w 7467600"/>
              <a:gd name="connsiteY873" fmla="*/ 1910729 h 6858000"/>
              <a:gd name="connsiteX874" fmla="*/ 6964438 w 7467600"/>
              <a:gd name="connsiteY874" fmla="*/ 2209505 h 6858000"/>
              <a:gd name="connsiteX875" fmla="*/ 7367862 w 7467600"/>
              <a:gd name="connsiteY875" fmla="*/ 2806833 h 6858000"/>
              <a:gd name="connsiteX876" fmla="*/ 7364329 w 7467600"/>
              <a:gd name="connsiteY876" fmla="*/ 2826907 h 6858000"/>
              <a:gd name="connsiteX877" fmla="*/ 7290545 w 7467600"/>
              <a:gd name="connsiteY877" fmla="*/ 2850663 h 6858000"/>
              <a:gd name="connsiteX878" fmla="*/ 6472036 w 7467600"/>
              <a:gd name="connsiteY878" fmla="*/ 1959003 h 6858000"/>
              <a:gd name="connsiteX879" fmla="*/ 5792897 w 7467600"/>
              <a:gd name="connsiteY879" fmla="*/ 1647747 h 6858000"/>
              <a:gd name="connsiteX880" fmla="*/ 5842751 w 7467600"/>
              <a:gd name="connsiteY880" fmla="*/ 1816112 h 6858000"/>
              <a:gd name="connsiteX881" fmla="*/ 5847424 w 7467600"/>
              <a:gd name="connsiteY881" fmla="*/ 1815776 h 6858000"/>
              <a:gd name="connsiteX882" fmla="*/ 6399821 w 7467600"/>
              <a:gd name="connsiteY882" fmla="*/ 2344799 h 6858000"/>
              <a:gd name="connsiteX883" fmla="*/ 6323232 w 7467600"/>
              <a:gd name="connsiteY883" fmla="*/ 2389634 h 6858000"/>
              <a:gd name="connsiteX884" fmla="*/ 5942958 w 7467600"/>
              <a:gd name="connsiteY884" fmla="*/ 2077708 h 6858000"/>
              <a:gd name="connsiteX885" fmla="*/ 5921559 w 7467600"/>
              <a:gd name="connsiteY885" fmla="*/ 2378596 h 6858000"/>
              <a:gd name="connsiteX886" fmla="*/ 5817651 w 7467600"/>
              <a:gd name="connsiteY886" fmla="*/ 3023919 h 6858000"/>
              <a:gd name="connsiteX887" fmla="*/ 5729634 w 7467600"/>
              <a:gd name="connsiteY887" fmla="*/ 3051849 h 6858000"/>
              <a:gd name="connsiteX888" fmla="*/ 5611018 w 7467600"/>
              <a:gd name="connsiteY888" fmla="*/ 2316769 h 6858000"/>
              <a:gd name="connsiteX889" fmla="*/ 5687608 w 7467600"/>
              <a:gd name="connsiteY889" fmla="*/ 2039972 h 6858000"/>
              <a:gd name="connsiteX890" fmla="*/ 5657554 w 7467600"/>
              <a:gd name="connsiteY890" fmla="*/ 1576445 h 6858000"/>
              <a:gd name="connsiteX891" fmla="*/ 5150475 w 7467600"/>
              <a:gd name="connsiteY891" fmla="*/ 1274012 h 6858000"/>
              <a:gd name="connsiteX892" fmla="*/ 5349142 w 7467600"/>
              <a:gd name="connsiteY892" fmla="*/ 2204405 h 6858000"/>
              <a:gd name="connsiteX893" fmla="*/ 5262214 w 7467600"/>
              <a:gd name="connsiteY893" fmla="*/ 2233836 h 6858000"/>
              <a:gd name="connsiteX894" fmla="*/ 4981539 w 7467600"/>
              <a:gd name="connsiteY894" fmla="*/ 1542201 h 6858000"/>
              <a:gd name="connsiteX895" fmla="*/ 4958461 w 7467600"/>
              <a:gd name="connsiteY895" fmla="*/ 1136957 h 6858000"/>
              <a:gd name="connsiteX896" fmla="*/ 4655015 w 7467600"/>
              <a:gd name="connsiteY896" fmla="*/ 891426 h 6858000"/>
              <a:gd name="connsiteX897" fmla="*/ 4348002 w 7467600"/>
              <a:gd name="connsiteY897" fmla="*/ 2205895 h 6858000"/>
              <a:gd name="connsiteX898" fmla="*/ 4262250 w 7467600"/>
              <a:gd name="connsiteY898" fmla="*/ 2219972 h 6858000"/>
              <a:gd name="connsiteX899" fmla="*/ 4550611 w 7467600"/>
              <a:gd name="connsiteY899" fmla="*/ 817540 h 6858000"/>
              <a:gd name="connsiteX900" fmla="*/ 4564418 w 7467600"/>
              <a:gd name="connsiteY900" fmla="*/ 808293 h 6858000"/>
              <a:gd name="connsiteX901" fmla="*/ 4266388 w 7467600"/>
              <a:gd name="connsiteY901" fmla="*/ 500083 h 6858000"/>
              <a:gd name="connsiteX902" fmla="*/ 4032842 w 7467600"/>
              <a:gd name="connsiteY902" fmla="*/ 211809 h 6858000"/>
              <a:gd name="connsiteX903" fmla="*/ 3882765 w 7467600"/>
              <a:gd name="connsiteY903" fmla="*/ 0 h 6858000"/>
              <a:gd name="connsiteX904" fmla="*/ 3721337 w 7467600"/>
              <a:gd name="connsiteY904" fmla="*/ 0 h 6858000"/>
              <a:gd name="connsiteX905" fmla="*/ 3797544 w 7467600"/>
              <a:gd name="connsiteY905" fmla="*/ 0 h 6858000"/>
              <a:gd name="connsiteX906" fmla="*/ 3775734 w 7467600"/>
              <a:gd name="connsiteY906" fmla="*/ 95131 h 6858000"/>
              <a:gd name="connsiteX907" fmla="*/ 3724807 w 7467600"/>
              <a:gd name="connsiteY907" fmla="*/ 272257 h 6858000"/>
              <a:gd name="connsiteX908" fmla="*/ 3726844 w 7467600"/>
              <a:gd name="connsiteY908" fmla="*/ 282988 h 6858000"/>
              <a:gd name="connsiteX909" fmla="*/ 3742664 w 7467600"/>
              <a:gd name="connsiteY909" fmla="*/ 279918 h 6858000"/>
              <a:gd name="connsiteX910" fmla="*/ 4103910 w 7467600"/>
              <a:gd name="connsiteY910" fmla="*/ 1161917 h 6858000"/>
              <a:gd name="connsiteX911" fmla="*/ 4020269 w 7467600"/>
              <a:gd name="connsiteY911" fmla="*/ 1200406 h 6858000"/>
              <a:gd name="connsiteX912" fmla="*/ 3674882 w 7467600"/>
              <a:gd name="connsiteY912" fmla="*/ 488524 h 6858000"/>
              <a:gd name="connsiteX913" fmla="*/ 3132682 w 7467600"/>
              <a:gd name="connsiteY913" fmla="*/ 1072284 h 6858000"/>
              <a:gd name="connsiteX914" fmla="*/ 2716346 w 7467600"/>
              <a:gd name="connsiteY914" fmla="*/ 1276376 h 6858000"/>
              <a:gd name="connsiteX915" fmla="*/ 2716772 w 7467600"/>
              <a:gd name="connsiteY915" fmla="*/ 1255462 h 6858000"/>
              <a:gd name="connsiteX916" fmla="*/ 3471096 w 7467600"/>
              <a:gd name="connsiteY916" fmla="*/ 437072 h 6858000"/>
              <a:gd name="connsiteX917" fmla="*/ 3639057 w 7467600"/>
              <a:gd name="connsiteY917" fmla="*/ 286334 h 6858000"/>
              <a:gd name="connsiteX918" fmla="*/ 3640309 w 7467600"/>
              <a:gd name="connsiteY918" fmla="*/ 284664 h 6858000"/>
              <a:gd name="connsiteX919" fmla="*/ 3646022 w 7467600"/>
              <a:gd name="connsiteY919" fmla="*/ 276711 h 6858000"/>
              <a:gd name="connsiteX920" fmla="*/ 3707943 w 7467600"/>
              <a:gd name="connsiteY920" fmla="*/ 65958 h 6858000"/>
              <a:gd name="connsiteX921" fmla="*/ 3721337 w 7467600"/>
              <a:gd name="connsiteY921" fmla="*/ 0 h 6858000"/>
              <a:gd name="connsiteX922" fmla="*/ 2867960 w 7467600"/>
              <a:gd name="connsiteY922" fmla="*/ 0 h 6858000"/>
              <a:gd name="connsiteX923" fmla="*/ 2926351 w 7467600"/>
              <a:gd name="connsiteY923" fmla="*/ 0 h 6858000"/>
              <a:gd name="connsiteX924" fmla="*/ 2902823 w 7467600"/>
              <a:gd name="connsiteY924" fmla="*/ 262929 h 6858000"/>
              <a:gd name="connsiteX925" fmla="*/ 2940663 w 7467600"/>
              <a:gd name="connsiteY925" fmla="*/ 140884 h 6858000"/>
              <a:gd name="connsiteX926" fmla="*/ 2947039 w 7467600"/>
              <a:gd name="connsiteY926" fmla="*/ 122524 h 6858000"/>
              <a:gd name="connsiteX927" fmla="*/ 2984316 w 7467600"/>
              <a:gd name="connsiteY927" fmla="*/ 0 h 6858000"/>
              <a:gd name="connsiteX928" fmla="*/ 3016114 w 7467600"/>
              <a:gd name="connsiteY928" fmla="*/ 0 h 6858000"/>
              <a:gd name="connsiteX929" fmla="*/ 2979949 w 7467600"/>
              <a:gd name="connsiteY929" fmla="*/ 119274 h 6858000"/>
              <a:gd name="connsiteX930" fmla="*/ 3023879 w 7467600"/>
              <a:gd name="connsiteY930" fmla="*/ 0 h 6858000"/>
              <a:gd name="connsiteX931" fmla="*/ 3105400 w 7467600"/>
              <a:gd name="connsiteY931" fmla="*/ 0 h 6858000"/>
              <a:gd name="connsiteX932" fmla="*/ 3094669 w 7467600"/>
              <a:gd name="connsiteY932" fmla="*/ 30308 h 6858000"/>
              <a:gd name="connsiteX933" fmla="*/ 2901945 w 7467600"/>
              <a:gd name="connsiteY933" fmla="*/ 466538 h 6858000"/>
              <a:gd name="connsiteX934" fmla="*/ 2815209 w 7467600"/>
              <a:gd name="connsiteY934" fmla="*/ 497361 h 6858000"/>
              <a:gd name="connsiteX935" fmla="*/ 2844845 w 7467600"/>
              <a:gd name="connsiteY935" fmla="*/ 127638 h 6858000"/>
              <a:gd name="connsiteX936" fmla="*/ 2867960 w 7467600"/>
              <a:gd name="connsiteY936" fmla="*/ 0 h 6858000"/>
              <a:gd name="connsiteX937" fmla="*/ 1057230 w 7467600"/>
              <a:gd name="connsiteY937" fmla="*/ 0 h 6858000"/>
              <a:gd name="connsiteX938" fmla="*/ 1111003 w 7467600"/>
              <a:gd name="connsiteY938" fmla="*/ 0 h 6858000"/>
              <a:gd name="connsiteX939" fmla="*/ 1125553 w 7467600"/>
              <a:gd name="connsiteY939" fmla="*/ 52588 h 6858000"/>
              <a:gd name="connsiteX940" fmla="*/ 1304276 w 7467600"/>
              <a:gd name="connsiteY940" fmla="*/ 476275 h 6858000"/>
              <a:gd name="connsiteX941" fmla="*/ 1492066 w 7467600"/>
              <a:gd name="connsiteY941" fmla="*/ 886333 h 6858000"/>
              <a:gd name="connsiteX942" fmla="*/ 1423698 w 7467600"/>
              <a:gd name="connsiteY942" fmla="*/ 710817 h 6858000"/>
              <a:gd name="connsiteX943" fmla="*/ 1357609 w 7467600"/>
              <a:gd name="connsiteY943" fmla="*/ 532892 h 6858000"/>
              <a:gd name="connsiteX944" fmla="*/ 1309550 w 7467600"/>
              <a:gd name="connsiteY944" fmla="*/ 374031 h 6858000"/>
              <a:gd name="connsiteX945" fmla="*/ 1193673 w 7467600"/>
              <a:gd name="connsiteY945" fmla="*/ 49533 h 6858000"/>
              <a:gd name="connsiteX946" fmla="*/ 1164391 w 7467600"/>
              <a:gd name="connsiteY946" fmla="*/ 0 h 6858000"/>
              <a:gd name="connsiteX947" fmla="*/ 1200666 w 7467600"/>
              <a:gd name="connsiteY947" fmla="*/ 0 h 6858000"/>
              <a:gd name="connsiteX948" fmla="*/ 1223408 w 7467600"/>
              <a:gd name="connsiteY948" fmla="*/ 38996 h 6858000"/>
              <a:gd name="connsiteX949" fmla="*/ 1339635 w 7467600"/>
              <a:gd name="connsiteY949" fmla="*/ 365517 h 6858000"/>
              <a:gd name="connsiteX950" fmla="*/ 1387469 w 7467600"/>
              <a:gd name="connsiteY950" fmla="*/ 523079 h 6858000"/>
              <a:gd name="connsiteX951" fmla="*/ 1452685 w 7467600"/>
              <a:gd name="connsiteY951" fmla="*/ 699806 h 6858000"/>
              <a:gd name="connsiteX952" fmla="*/ 1492092 w 7467600"/>
              <a:gd name="connsiteY952" fmla="*/ 800424 h 6858000"/>
              <a:gd name="connsiteX953" fmla="*/ 1455302 w 7467600"/>
              <a:gd name="connsiteY953" fmla="*/ 632913 h 6858000"/>
              <a:gd name="connsiteX954" fmla="*/ 1222336 w 7467600"/>
              <a:gd name="connsiteY954" fmla="*/ 9480 h 6858000"/>
              <a:gd name="connsiteX955" fmla="*/ 1214634 w 7467600"/>
              <a:gd name="connsiteY955" fmla="*/ 0 h 6858000"/>
              <a:gd name="connsiteX956" fmla="*/ 1289827 w 7467600"/>
              <a:gd name="connsiteY956" fmla="*/ 0 h 6858000"/>
              <a:gd name="connsiteX957" fmla="*/ 1321076 w 7467600"/>
              <a:gd name="connsiteY957" fmla="*/ 59722 h 6858000"/>
              <a:gd name="connsiteX958" fmla="*/ 1512579 w 7467600"/>
              <a:gd name="connsiteY958" fmla="*/ 626441 h 6858000"/>
              <a:gd name="connsiteX959" fmla="*/ 1506076 w 7467600"/>
              <a:gd name="connsiteY959" fmla="*/ 1089289 h 6858000"/>
              <a:gd name="connsiteX960" fmla="*/ 1486346 w 7467600"/>
              <a:gd name="connsiteY960" fmla="*/ 1079919 h 6858000"/>
              <a:gd name="connsiteX961" fmla="*/ 1070511 w 7467600"/>
              <a:gd name="connsiteY961" fmla="*/ 48609 h 6858000"/>
              <a:gd name="connsiteX962" fmla="*/ 1057230 w 7467600"/>
              <a:gd name="connsiteY962" fmla="*/ 0 h 6858000"/>
              <a:gd name="connsiteX963" fmla="*/ 43151 w 7467600"/>
              <a:gd name="connsiteY963" fmla="*/ 0 h 6858000"/>
              <a:gd name="connsiteX964" fmla="*/ 95283 w 7467600"/>
              <a:gd name="connsiteY964" fmla="*/ 0 h 6858000"/>
              <a:gd name="connsiteX965" fmla="*/ 300708 w 7467600"/>
              <a:gd name="connsiteY965" fmla="*/ 154571 h 6858000"/>
              <a:gd name="connsiteX966" fmla="*/ 530414 w 7467600"/>
              <a:gd name="connsiteY966" fmla="*/ 354673 h 6858000"/>
              <a:gd name="connsiteX967" fmla="*/ 333785 w 7467600"/>
              <a:gd name="connsiteY967" fmla="*/ 161564 h 6858000"/>
              <a:gd name="connsiteX968" fmla="*/ 147005 w 7467600"/>
              <a:gd name="connsiteY968" fmla="*/ 0 h 6858000"/>
              <a:gd name="connsiteX969" fmla="*/ 272509 w 7467600"/>
              <a:gd name="connsiteY969" fmla="*/ 0 h 6858000"/>
              <a:gd name="connsiteX970" fmla="*/ 326276 w 7467600"/>
              <a:gd name="connsiteY970" fmla="*/ 45847 h 6858000"/>
              <a:gd name="connsiteX971" fmla="*/ 823759 w 7467600"/>
              <a:gd name="connsiteY971" fmla="*/ 574145 h 6858000"/>
              <a:gd name="connsiteX972" fmla="*/ 811254 w 7467600"/>
              <a:gd name="connsiteY972" fmla="*/ 665546 h 6858000"/>
              <a:gd name="connsiteX973" fmla="*/ 154042 w 7467600"/>
              <a:gd name="connsiteY973" fmla="*/ 261522 h 6858000"/>
              <a:gd name="connsiteX974" fmla="*/ 13550 w 7467600"/>
              <a:gd name="connsiteY974" fmla="*/ 158423 h 6858000"/>
              <a:gd name="connsiteX975" fmla="*/ 0 w 7467600"/>
              <a:gd name="connsiteY975" fmla="*/ 146618 h 6858000"/>
              <a:gd name="connsiteX976" fmla="*/ 0 w 7467600"/>
              <a:gd name="connsiteY976" fmla="*/ 59161 h 6858000"/>
              <a:gd name="connsiteX977" fmla="*/ 45427 w 7467600"/>
              <a:gd name="connsiteY977" fmla="*/ 101078 h 6858000"/>
              <a:gd name="connsiteX978" fmla="*/ 630103 w 7467600"/>
              <a:gd name="connsiteY978" fmla="*/ 485885 h 6858000"/>
              <a:gd name="connsiteX979" fmla="*/ 532040 w 7467600"/>
              <a:gd name="connsiteY979" fmla="*/ 399359 h 6858000"/>
              <a:gd name="connsiteX980" fmla="*/ 517618 w 7467600"/>
              <a:gd name="connsiteY980" fmla="*/ 385726 h 6858000"/>
              <a:gd name="connsiteX981" fmla="*/ 285074 w 7467600"/>
              <a:gd name="connsiteY981" fmla="*/ 182755 h 6858000"/>
              <a:gd name="connsiteX982" fmla="*/ 43151 w 7467600"/>
              <a:gd name="connsiteY98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44835 w 7467600"/>
              <a:gd name="connsiteY76" fmla="*/ 5424988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1456157 w 7467600"/>
              <a:gd name="connsiteY103" fmla="*/ 5371404 h 6858000"/>
              <a:gd name="connsiteX104" fmla="*/ 1244432 w 7467600"/>
              <a:gd name="connsiteY104" fmla="*/ 5385601 h 6858000"/>
              <a:gd name="connsiteX105" fmla="*/ 973990 w 7467600"/>
              <a:gd name="connsiteY105" fmla="*/ 5424940 h 6858000"/>
              <a:gd name="connsiteX106" fmla="*/ 1103809 w 7467600"/>
              <a:gd name="connsiteY106" fmla="*/ 5433720 h 6858000"/>
              <a:gd name="connsiteX107" fmla="*/ 1123454 w 7467600"/>
              <a:gd name="connsiteY107" fmla="*/ 5435727 h 6858000"/>
              <a:gd name="connsiteX108" fmla="*/ 1737017 w 7467600"/>
              <a:gd name="connsiteY108" fmla="*/ 5452183 h 6858000"/>
              <a:gd name="connsiteX109" fmla="*/ 1824397 w 7467600"/>
              <a:gd name="connsiteY109" fmla="*/ 5447757 h 6858000"/>
              <a:gd name="connsiteX110" fmla="*/ 2070059 w 7467600"/>
              <a:gd name="connsiteY110" fmla="*/ 5441660 h 6858000"/>
              <a:gd name="connsiteX111" fmla="*/ 1456157 w 7467600"/>
              <a:gd name="connsiteY111" fmla="*/ 5371404 h 6858000"/>
              <a:gd name="connsiteX112" fmla="*/ 4988186 w 7467600"/>
              <a:gd name="connsiteY112" fmla="*/ 5216467 h 6858000"/>
              <a:gd name="connsiteX113" fmla="*/ 4777334 w 7467600"/>
              <a:gd name="connsiteY113" fmla="*/ 5406072 h 6858000"/>
              <a:gd name="connsiteX114" fmla="*/ 4718341 w 7467600"/>
              <a:gd name="connsiteY114" fmla="*/ 5468043 h 6858000"/>
              <a:gd name="connsiteX115" fmla="*/ 4604655 w 7467600"/>
              <a:gd name="connsiteY115" fmla="*/ 5583434 h 6858000"/>
              <a:gd name="connsiteX116" fmla="*/ 4565074 w 7467600"/>
              <a:gd name="connsiteY116" fmla="*/ 5618550 h 6858000"/>
              <a:gd name="connsiteX117" fmla="*/ 4988186 w 7467600"/>
              <a:gd name="connsiteY117" fmla="*/ 5216467 h 6858000"/>
              <a:gd name="connsiteX118" fmla="*/ 4978032 w 7467600"/>
              <a:gd name="connsiteY118" fmla="*/ 5183809 h 6858000"/>
              <a:gd name="connsiteX119" fmla="*/ 4463413 w 7467600"/>
              <a:gd name="connsiteY119" fmla="*/ 5615162 h 6858000"/>
              <a:gd name="connsiteX120" fmla="*/ 4358134 w 7467600"/>
              <a:gd name="connsiteY120" fmla="*/ 5742791 h 6858000"/>
              <a:gd name="connsiteX121" fmla="*/ 4376219 w 7467600"/>
              <a:gd name="connsiteY121" fmla="*/ 5729027 h 6858000"/>
              <a:gd name="connsiteX122" fmla="*/ 4582340 w 7467600"/>
              <a:gd name="connsiteY122" fmla="*/ 5561037 h 6858000"/>
              <a:gd name="connsiteX123" fmla="*/ 4694684 w 7467600"/>
              <a:gd name="connsiteY123" fmla="*/ 5447098 h 6858000"/>
              <a:gd name="connsiteX124" fmla="*/ 4754123 w 7467600"/>
              <a:gd name="connsiteY124" fmla="*/ 5384643 h 6858000"/>
              <a:gd name="connsiteX125" fmla="*/ 4978032 w 7467600"/>
              <a:gd name="connsiteY125" fmla="*/ 5183809 h 6858000"/>
              <a:gd name="connsiteX126" fmla="*/ 1903353 w 7467600"/>
              <a:gd name="connsiteY126" fmla="*/ 5044827 h 6858000"/>
              <a:gd name="connsiteX127" fmla="*/ 1936931 w 7467600"/>
              <a:gd name="connsiteY127" fmla="*/ 5093954 h 6858000"/>
              <a:gd name="connsiteX128" fmla="*/ 2195868 w 7467600"/>
              <a:gd name="connsiteY128" fmla="*/ 5396574 h 6858000"/>
              <a:gd name="connsiteX129" fmla="*/ 2088852 w 7467600"/>
              <a:gd name="connsiteY129" fmla="*/ 5166123 h 6858000"/>
              <a:gd name="connsiteX130" fmla="*/ 1958241 w 7467600"/>
              <a:gd name="connsiteY130" fmla="*/ 5067955 h 6858000"/>
              <a:gd name="connsiteX131" fmla="*/ 1903353 w 7467600"/>
              <a:gd name="connsiteY131" fmla="*/ 5044827 h 6858000"/>
              <a:gd name="connsiteX132" fmla="*/ 1979378 w 7467600"/>
              <a:gd name="connsiteY132" fmla="*/ 4769504 h 6858000"/>
              <a:gd name="connsiteX133" fmla="*/ 2882120 w 7467600"/>
              <a:gd name="connsiteY133" fmla="*/ 5064547 h 6858000"/>
              <a:gd name="connsiteX134" fmla="*/ 2793103 w 7467600"/>
              <a:gd name="connsiteY134" fmla="*/ 5039699 h 6858000"/>
              <a:gd name="connsiteX135" fmla="*/ 2770041 w 7467600"/>
              <a:gd name="connsiteY135" fmla="*/ 5033634 h 6858000"/>
              <a:gd name="connsiteX136" fmla="*/ 1979378 w 7467600"/>
              <a:gd name="connsiteY136" fmla="*/ 4769504 h 6858000"/>
              <a:gd name="connsiteX137" fmla="*/ 1927410 w 7467600"/>
              <a:gd name="connsiteY137" fmla="*/ 4716164 h 6858000"/>
              <a:gd name="connsiteX138" fmla="*/ 1959587 w 7467600"/>
              <a:gd name="connsiteY138" fmla="*/ 4728849 h 6858000"/>
              <a:gd name="connsiteX139" fmla="*/ 2777707 w 7467600"/>
              <a:gd name="connsiteY139" fmla="*/ 5003991 h 6858000"/>
              <a:gd name="connsiteX140" fmla="*/ 2800768 w 7467600"/>
              <a:gd name="connsiteY140" fmla="*/ 5010056 h 6858000"/>
              <a:gd name="connsiteX141" fmla="*/ 2879408 w 7467600"/>
              <a:gd name="connsiteY141" fmla="*/ 5031590 h 6858000"/>
              <a:gd name="connsiteX142" fmla="*/ 2862295 w 7467600"/>
              <a:gd name="connsiteY142" fmla="*/ 5022958 h 6858000"/>
              <a:gd name="connsiteX143" fmla="*/ 2813343 w 7467600"/>
              <a:gd name="connsiteY143" fmla="*/ 4998369 h 6858000"/>
              <a:gd name="connsiteX144" fmla="*/ 2646245 w 7467600"/>
              <a:gd name="connsiteY144" fmla="*/ 4930999 h 6858000"/>
              <a:gd name="connsiteX145" fmla="*/ 1999243 w 7467600"/>
              <a:gd name="connsiteY145" fmla="*/ 4730524 h 6858000"/>
              <a:gd name="connsiteX146" fmla="*/ 1979527 w 7467600"/>
              <a:gd name="connsiteY146" fmla="*/ 4726651 h 6858000"/>
              <a:gd name="connsiteX147" fmla="*/ 1927410 w 7467600"/>
              <a:gd name="connsiteY147" fmla="*/ 4716164 h 6858000"/>
              <a:gd name="connsiteX148" fmla="*/ 1997014 w 7467600"/>
              <a:gd name="connsiteY148" fmla="*/ 4698007 h 6858000"/>
              <a:gd name="connsiteX149" fmla="*/ 2005458 w 7467600"/>
              <a:gd name="connsiteY149" fmla="*/ 4699540 h 6858000"/>
              <a:gd name="connsiteX150" fmla="*/ 2657186 w 7467600"/>
              <a:gd name="connsiteY150" fmla="*/ 4901687 h 6858000"/>
              <a:gd name="connsiteX151" fmla="*/ 2826662 w 7467600"/>
              <a:gd name="connsiteY151" fmla="*/ 4970362 h 6858000"/>
              <a:gd name="connsiteX152" fmla="*/ 2876100 w 7467600"/>
              <a:gd name="connsiteY152" fmla="*/ 4995397 h 6858000"/>
              <a:gd name="connsiteX153" fmla="*/ 3042600 w 7467600"/>
              <a:gd name="connsiteY153" fmla="*/ 5059532 h 6858000"/>
              <a:gd name="connsiteX154" fmla="*/ 1997014 w 7467600"/>
              <a:gd name="connsiteY154" fmla="*/ 4698007 h 6858000"/>
              <a:gd name="connsiteX155" fmla="*/ 2305292 w 7467600"/>
              <a:gd name="connsiteY155" fmla="*/ 4219492 h 6858000"/>
              <a:gd name="connsiteX156" fmla="*/ 3360922 w 7467600"/>
              <a:gd name="connsiteY156" fmla="*/ 4529373 h 6858000"/>
              <a:gd name="connsiteX157" fmla="*/ 3492420 w 7467600"/>
              <a:gd name="connsiteY157" fmla="*/ 4510145 h 6858000"/>
              <a:gd name="connsiteX158" fmla="*/ 3364086 w 7467600"/>
              <a:gd name="connsiteY158" fmla="*/ 4480340 h 6858000"/>
              <a:gd name="connsiteX159" fmla="*/ 3225818 w 7467600"/>
              <a:gd name="connsiteY159" fmla="*/ 4411822 h 6858000"/>
              <a:gd name="connsiteX160" fmla="*/ 3129696 w 7467600"/>
              <a:gd name="connsiteY160" fmla="*/ 4360704 h 6858000"/>
              <a:gd name="connsiteX161" fmla="*/ 2814545 w 7467600"/>
              <a:gd name="connsiteY161" fmla="*/ 4282955 h 6858000"/>
              <a:gd name="connsiteX162" fmla="*/ 2305292 w 7467600"/>
              <a:gd name="connsiteY162" fmla="*/ 4219492 h 6858000"/>
              <a:gd name="connsiteX163" fmla="*/ 2626982 w 7467600"/>
              <a:gd name="connsiteY163" fmla="*/ 4206450 h 6858000"/>
              <a:gd name="connsiteX164" fmla="*/ 2490617 w 7467600"/>
              <a:gd name="connsiteY164" fmla="*/ 4206951 h 6858000"/>
              <a:gd name="connsiteX165" fmla="*/ 2819869 w 7467600"/>
              <a:gd name="connsiteY165" fmla="*/ 4252936 h 6858000"/>
              <a:gd name="connsiteX166" fmla="*/ 3143018 w 7467600"/>
              <a:gd name="connsiteY166" fmla="*/ 4332698 h 6858000"/>
              <a:gd name="connsiteX167" fmla="*/ 3241520 w 7467600"/>
              <a:gd name="connsiteY167" fmla="*/ 4385112 h 6858000"/>
              <a:gd name="connsiteX168" fmla="*/ 3374575 w 7467600"/>
              <a:gd name="connsiteY168" fmla="*/ 4451517 h 6858000"/>
              <a:gd name="connsiteX169" fmla="*/ 3505221 w 7467600"/>
              <a:gd name="connsiteY169" fmla="*/ 4480757 h 6858000"/>
              <a:gd name="connsiteX170" fmla="*/ 2626982 w 7467600"/>
              <a:gd name="connsiteY170" fmla="*/ 4206450 h 6858000"/>
              <a:gd name="connsiteX171" fmla="*/ 1310106 w 7467600"/>
              <a:gd name="connsiteY171" fmla="*/ 3943217 h 6858000"/>
              <a:gd name="connsiteX172" fmla="*/ 854994 w 7467600"/>
              <a:gd name="connsiteY172" fmla="*/ 4399136 h 6858000"/>
              <a:gd name="connsiteX173" fmla="*/ 742462 w 7467600"/>
              <a:gd name="connsiteY173" fmla="*/ 4594648 h 6858000"/>
              <a:gd name="connsiteX174" fmla="*/ 820602 w 7467600"/>
              <a:gd name="connsiteY174" fmla="*/ 4485915 h 6858000"/>
              <a:gd name="connsiteX175" fmla="*/ 878295 w 7467600"/>
              <a:gd name="connsiteY175" fmla="*/ 4403594 h 6858000"/>
              <a:gd name="connsiteX176" fmla="*/ 1240607 w 7467600"/>
              <a:gd name="connsiteY176" fmla="*/ 4010401 h 6858000"/>
              <a:gd name="connsiteX177" fmla="*/ 1310106 w 7467600"/>
              <a:gd name="connsiteY177" fmla="*/ 3943217 h 6858000"/>
              <a:gd name="connsiteX178" fmla="*/ 1423113 w 7467600"/>
              <a:gd name="connsiteY178" fmla="*/ 3874565 h 6858000"/>
              <a:gd name="connsiteX179" fmla="*/ 1260565 w 7467600"/>
              <a:gd name="connsiteY179" fmla="*/ 4031982 h 6858000"/>
              <a:gd name="connsiteX180" fmla="*/ 901900 w 7467600"/>
              <a:gd name="connsiteY180" fmla="*/ 4421236 h 6858000"/>
              <a:gd name="connsiteX181" fmla="*/ 845044 w 7467600"/>
              <a:gd name="connsiteY181" fmla="*/ 4502436 h 6858000"/>
              <a:gd name="connsiteX182" fmla="*/ 685926 w 7467600"/>
              <a:gd name="connsiteY182" fmla="*/ 4703069 h 6858000"/>
              <a:gd name="connsiteX183" fmla="*/ 684248 w 7467600"/>
              <a:gd name="connsiteY183" fmla="*/ 4706721 h 6858000"/>
              <a:gd name="connsiteX184" fmla="*/ 1423113 w 7467600"/>
              <a:gd name="connsiteY184" fmla="*/ 3874565 h 6858000"/>
              <a:gd name="connsiteX185" fmla="*/ 3316479 w 7467600"/>
              <a:gd name="connsiteY185" fmla="*/ 3872136 h 6858000"/>
              <a:gd name="connsiteX186" fmla="*/ 3546806 w 7467600"/>
              <a:gd name="connsiteY186" fmla="*/ 4356139 h 6858000"/>
              <a:gd name="connsiteX187" fmla="*/ 3364433 w 7467600"/>
              <a:gd name="connsiteY187" fmla="*/ 3953121 h 6858000"/>
              <a:gd name="connsiteX188" fmla="*/ 3316479 w 7467600"/>
              <a:gd name="connsiteY188" fmla="*/ 3872136 h 6858000"/>
              <a:gd name="connsiteX189" fmla="*/ 3291335 w 7467600"/>
              <a:gd name="connsiteY189" fmla="*/ 3767420 h 6858000"/>
              <a:gd name="connsiteX190" fmla="*/ 3390805 w 7467600"/>
              <a:gd name="connsiteY190" fmla="*/ 3937163 h 6858000"/>
              <a:gd name="connsiteX191" fmla="*/ 3579062 w 7467600"/>
              <a:gd name="connsiteY191" fmla="*/ 4359040 h 6858000"/>
              <a:gd name="connsiteX192" fmla="*/ 3467355 w 7467600"/>
              <a:gd name="connsiteY192" fmla="*/ 3988130 h 6858000"/>
              <a:gd name="connsiteX193" fmla="*/ 3310753 w 7467600"/>
              <a:gd name="connsiteY193" fmla="*/ 3787140 h 6858000"/>
              <a:gd name="connsiteX194" fmla="*/ 3291335 w 7467600"/>
              <a:gd name="connsiteY194" fmla="*/ 3767420 h 6858000"/>
              <a:gd name="connsiteX195" fmla="*/ 1635889 w 7467600"/>
              <a:gd name="connsiteY195" fmla="*/ 3709494 h 6858000"/>
              <a:gd name="connsiteX196" fmla="*/ 1634800 w 7467600"/>
              <a:gd name="connsiteY196" fmla="*/ 3731111 h 6858000"/>
              <a:gd name="connsiteX197" fmla="*/ 1635889 w 7467600"/>
              <a:gd name="connsiteY197" fmla="*/ 3709494 h 6858000"/>
              <a:gd name="connsiteX198" fmla="*/ 1510397 w 7467600"/>
              <a:gd name="connsiteY198" fmla="*/ 3684705 h 6858000"/>
              <a:gd name="connsiteX199" fmla="*/ 1146550 w 7467600"/>
              <a:gd name="connsiteY199" fmla="*/ 3802012 h 6858000"/>
              <a:gd name="connsiteX200" fmla="*/ 698834 w 7467600"/>
              <a:gd name="connsiteY200" fmla="*/ 3952272 h 6858000"/>
              <a:gd name="connsiteX201" fmla="*/ 34256 w 7467600"/>
              <a:gd name="connsiteY201" fmla="*/ 4347603 h 6858000"/>
              <a:gd name="connsiteX202" fmla="*/ 527241 w 7467600"/>
              <a:gd name="connsiteY202" fmla="*/ 4065078 h 6858000"/>
              <a:gd name="connsiteX203" fmla="*/ 1510397 w 7467600"/>
              <a:gd name="connsiteY203" fmla="*/ 3684705 h 6858000"/>
              <a:gd name="connsiteX204" fmla="*/ 1313114 w 7467600"/>
              <a:gd name="connsiteY204" fmla="*/ 3655216 h 6858000"/>
              <a:gd name="connsiteX205" fmla="*/ 1109304 w 7467600"/>
              <a:gd name="connsiteY205" fmla="*/ 3669030 h 6858000"/>
              <a:gd name="connsiteX206" fmla="*/ 8129 w 7467600"/>
              <a:gd name="connsiteY206" fmla="*/ 4330519 h 6858000"/>
              <a:gd name="connsiteX207" fmla="*/ 687572 w 7467600"/>
              <a:gd name="connsiteY207" fmla="*/ 3925629 h 6858000"/>
              <a:gd name="connsiteX208" fmla="*/ 1138365 w 7467600"/>
              <a:gd name="connsiteY208" fmla="*/ 3774515 h 6858000"/>
              <a:gd name="connsiteX209" fmla="*/ 1505579 w 7467600"/>
              <a:gd name="connsiteY209" fmla="*/ 3655526 h 6858000"/>
              <a:gd name="connsiteX210" fmla="*/ 1313114 w 7467600"/>
              <a:gd name="connsiteY210" fmla="*/ 3655216 h 6858000"/>
              <a:gd name="connsiteX211" fmla="*/ 3655073 w 7467600"/>
              <a:gd name="connsiteY211" fmla="*/ 3650884 h 6858000"/>
              <a:gd name="connsiteX212" fmla="*/ 3989938 w 7467600"/>
              <a:gd name="connsiteY212" fmla="*/ 3991685 h 6858000"/>
              <a:gd name="connsiteX213" fmla="*/ 4393907 w 7467600"/>
              <a:gd name="connsiteY213" fmla="*/ 4261258 h 6858000"/>
              <a:gd name="connsiteX214" fmla="*/ 4648051 w 7467600"/>
              <a:gd name="connsiteY214" fmla="*/ 4374051 h 6858000"/>
              <a:gd name="connsiteX215" fmla="*/ 4383389 w 7467600"/>
              <a:gd name="connsiteY215" fmla="*/ 4184369 h 6858000"/>
              <a:gd name="connsiteX216" fmla="*/ 4165508 w 7467600"/>
              <a:gd name="connsiteY216" fmla="*/ 4035196 h 6858000"/>
              <a:gd name="connsiteX217" fmla="*/ 4068162 w 7467600"/>
              <a:gd name="connsiteY217" fmla="*/ 3953394 h 6858000"/>
              <a:gd name="connsiteX218" fmla="*/ 3981416 w 7467600"/>
              <a:gd name="connsiteY218" fmla="*/ 3880482 h 6858000"/>
              <a:gd name="connsiteX219" fmla="*/ 3800147 w 7467600"/>
              <a:gd name="connsiteY219" fmla="*/ 3749872 h 6858000"/>
              <a:gd name="connsiteX220" fmla="*/ 3655073 w 7467600"/>
              <a:gd name="connsiteY220" fmla="*/ 3650884 h 6858000"/>
              <a:gd name="connsiteX221" fmla="*/ 3670252 w 7467600"/>
              <a:gd name="connsiteY221" fmla="*/ 3622798 h 6858000"/>
              <a:gd name="connsiteX222" fmla="*/ 3817258 w 7467600"/>
              <a:gd name="connsiteY222" fmla="*/ 3723577 h 6858000"/>
              <a:gd name="connsiteX223" fmla="*/ 4000461 w 7467600"/>
              <a:gd name="connsiteY223" fmla="*/ 3855966 h 6858000"/>
              <a:gd name="connsiteX224" fmla="*/ 4088180 w 7467600"/>
              <a:gd name="connsiteY224" fmla="*/ 3929774 h 6858000"/>
              <a:gd name="connsiteX225" fmla="*/ 4184555 w 7467600"/>
              <a:gd name="connsiteY225" fmla="*/ 4010683 h 6858000"/>
              <a:gd name="connsiteX226" fmla="*/ 4399563 w 7467600"/>
              <a:gd name="connsiteY226" fmla="*/ 4158106 h 6858000"/>
              <a:gd name="connsiteX227" fmla="*/ 4684469 w 7467600"/>
              <a:gd name="connsiteY227" fmla="*/ 4364680 h 6858000"/>
              <a:gd name="connsiteX228" fmla="*/ 4690271 w 7467600"/>
              <a:gd name="connsiteY228" fmla="*/ 4370034 h 6858000"/>
              <a:gd name="connsiteX229" fmla="*/ 4136093 w 7467600"/>
              <a:gd name="connsiteY229" fmla="*/ 3858466 h 6858000"/>
              <a:gd name="connsiteX230" fmla="*/ 3670252 w 7467600"/>
              <a:gd name="connsiteY230" fmla="*/ 3622798 h 6858000"/>
              <a:gd name="connsiteX231" fmla="*/ 4440129 w 7467600"/>
              <a:gd name="connsiteY231" fmla="*/ 3448571 h 6858000"/>
              <a:gd name="connsiteX232" fmla="*/ 4856525 w 7467600"/>
              <a:gd name="connsiteY232" fmla="*/ 3915351 h 6858000"/>
              <a:gd name="connsiteX233" fmla="*/ 5059055 w 7467600"/>
              <a:gd name="connsiteY233" fmla="*/ 4108918 h 6858000"/>
              <a:gd name="connsiteX234" fmla="*/ 5290070 w 7467600"/>
              <a:gd name="connsiteY234" fmla="*/ 4263619 h 6858000"/>
              <a:gd name="connsiteX235" fmla="*/ 4834991 w 7467600"/>
              <a:gd name="connsiteY235" fmla="*/ 3830985 h 6858000"/>
              <a:gd name="connsiteX236" fmla="*/ 4440129 w 7467600"/>
              <a:gd name="connsiteY236" fmla="*/ 3448571 h 6858000"/>
              <a:gd name="connsiteX237" fmla="*/ 4441737 w 7467600"/>
              <a:gd name="connsiteY237" fmla="*/ 3399734 h 6858000"/>
              <a:gd name="connsiteX238" fmla="*/ 4431236 w 7467600"/>
              <a:gd name="connsiteY238" fmla="*/ 3400954 h 6858000"/>
              <a:gd name="connsiteX239" fmla="*/ 4557150 w 7467600"/>
              <a:gd name="connsiteY239" fmla="*/ 3510023 h 6858000"/>
              <a:gd name="connsiteX240" fmla="*/ 4856936 w 7467600"/>
              <a:gd name="connsiteY240" fmla="*/ 3809146 h 6858000"/>
              <a:gd name="connsiteX241" fmla="*/ 5111996 w 7467600"/>
              <a:gd name="connsiteY241" fmla="*/ 4065759 h 6858000"/>
              <a:gd name="connsiteX242" fmla="*/ 5388878 w 7467600"/>
              <a:gd name="connsiteY242" fmla="*/ 4300185 h 6858000"/>
              <a:gd name="connsiteX243" fmla="*/ 5425556 w 7467600"/>
              <a:gd name="connsiteY243" fmla="*/ 4308967 h 6858000"/>
              <a:gd name="connsiteX244" fmla="*/ 4943646 w 7467600"/>
              <a:gd name="connsiteY244" fmla="*/ 3822916 h 6858000"/>
              <a:gd name="connsiteX245" fmla="*/ 4594837 w 7467600"/>
              <a:gd name="connsiteY245" fmla="*/ 3532274 h 6858000"/>
              <a:gd name="connsiteX246" fmla="*/ 4441737 w 7467600"/>
              <a:gd name="connsiteY246" fmla="*/ 3399734 h 6858000"/>
              <a:gd name="connsiteX247" fmla="*/ 5425834 w 7467600"/>
              <a:gd name="connsiteY247" fmla="*/ 3162785 h 6858000"/>
              <a:gd name="connsiteX248" fmla="*/ 5401644 w 7467600"/>
              <a:gd name="connsiteY248" fmla="*/ 3617847 h 6858000"/>
              <a:gd name="connsiteX249" fmla="*/ 5467256 w 7467600"/>
              <a:gd name="connsiteY249" fmla="*/ 4175494 h 6858000"/>
              <a:gd name="connsiteX250" fmla="*/ 5448069 w 7467600"/>
              <a:gd name="connsiteY250" fmla="*/ 3567554 h 6858000"/>
              <a:gd name="connsiteX251" fmla="*/ 5425834 w 7467600"/>
              <a:gd name="connsiteY251" fmla="*/ 3162785 h 6858000"/>
              <a:gd name="connsiteX252" fmla="*/ 1318687 w 7467600"/>
              <a:gd name="connsiteY252" fmla="*/ 3113840 h 6858000"/>
              <a:gd name="connsiteX253" fmla="*/ 1066793 w 7467600"/>
              <a:gd name="connsiteY253" fmla="*/ 3212171 h 6858000"/>
              <a:gd name="connsiteX254" fmla="*/ 993319 w 7467600"/>
              <a:gd name="connsiteY254" fmla="*/ 3247648 h 6858000"/>
              <a:gd name="connsiteX255" fmla="*/ 853081 w 7467600"/>
              <a:gd name="connsiteY255" fmla="*/ 3312410 h 6858000"/>
              <a:gd name="connsiteX256" fmla="*/ 805957 w 7467600"/>
              <a:gd name="connsiteY256" fmla="*/ 3330443 h 6858000"/>
              <a:gd name="connsiteX257" fmla="*/ 1318687 w 7467600"/>
              <a:gd name="connsiteY257" fmla="*/ 3113840 h 6858000"/>
              <a:gd name="connsiteX258" fmla="*/ 5453702 w 7467600"/>
              <a:gd name="connsiteY258" fmla="*/ 3090882 h 6858000"/>
              <a:gd name="connsiteX259" fmla="*/ 5480135 w 7467600"/>
              <a:gd name="connsiteY259" fmla="*/ 3565802 h 6858000"/>
              <a:gd name="connsiteX260" fmla="*/ 5499023 w 7467600"/>
              <a:gd name="connsiteY260" fmla="*/ 4166310 h 6858000"/>
              <a:gd name="connsiteX261" fmla="*/ 5547022 w 7467600"/>
              <a:gd name="connsiteY261" fmla="*/ 3607838 h 6858000"/>
              <a:gd name="connsiteX262" fmla="*/ 5515964 w 7467600"/>
              <a:gd name="connsiteY262" fmla="*/ 3378541 h 6858000"/>
              <a:gd name="connsiteX263" fmla="*/ 5453702 w 7467600"/>
              <a:gd name="connsiteY263" fmla="*/ 3090882 h 6858000"/>
              <a:gd name="connsiteX264" fmla="*/ 1238695 w 7467600"/>
              <a:gd name="connsiteY264" fmla="*/ 3076820 h 6858000"/>
              <a:gd name="connsiteX265" fmla="*/ 716371 w 7467600"/>
              <a:gd name="connsiteY265" fmla="*/ 3293249 h 6858000"/>
              <a:gd name="connsiteX266" fmla="*/ 579522 w 7467600"/>
              <a:gd name="connsiteY266" fmla="*/ 3371759 h 6858000"/>
              <a:gd name="connsiteX267" fmla="*/ 600288 w 7467600"/>
              <a:gd name="connsiteY267" fmla="*/ 3365555 h 6858000"/>
              <a:gd name="connsiteX268" fmla="*/ 840692 w 7467600"/>
              <a:gd name="connsiteY268" fmla="*/ 3284921 h 6858000"/>
              <a:gd name="connsiteX269" fmla="*/ 979248 w 7467600"/>
              <a:gd name="connsiteY269" fmla="*/ 3221003 h 6858000"/>
              <a:gd name="connsiteX270" fmla="*/ 1053282 w 7467600"/>
              <a:gd name="connsiteY270" fmla="*/ 3185247 h 6858000"/>
              <a:gd name="connsiteX271" fmla="*/ 1320603 w 7467600"/>
              <a:gd name="connsiteY271" fmla="*/ 3081281 h 6858000"/>
              <a:gd name="connsiteX272" fmla="*/ 1238695 w 7467600"/>
              <a:gd name="connsiteY272" fmla="*/ 3076820 h 6858000"/>
              <a:gd name="connsiteX273" fmla="*/ 5425627 w 7467600"/>
              <a:gd name="connsiteY273" fmla="*/ 2954192 h 6858000"/>
              <a:gd name="connsiteX274" fmla="*/ 5470770 w 7467600"/>
              <a:gd name="connsiteY274" fmla="*/ 3005435 h 6858000"/>
              <a:gd name="connsiteX275" fmla="*/ 5519779 w 7467600"/>
              <a:gd name="connsiteY275" fmla="*/ 4359223 h 6858000"/>
              <a:gd name="connsiteX276" fmla="*/ 5520293 w 7467600"/>
              <a:gd name="connsiteY276" fmla="*/ 4360602 h 6858000"/>
              <a:gd name="connsiteX277" fmla="*/ 5767221 w 7467600"/>
              <a:gd name="connsiteY277" fmla="*/ 4665564 h 6858000"/>
              <a:gd name="connsiteX278" fmla="*/ 6937169 w 7467600"/>
              <a:gd name="connsiteY278" fmla="*/ 4815941 h 6858000"/>
              <a:gd name="connsiteX279" fmla="*/ 6953922 w 7467600"/>
              <a:gd name="connsiteY279" fmla="*/ 4890068 h 6858000"/>
              <a:gd name="connsiteX280" fmla="*/ 6071359 w 7467600"/>
              <a:gd name="connsiteY280" fmla="*/ 4770770 h 6858000"/>
              <a:gd name="connsiteX281" fmla="*/ 6038839 w 7467600"/>
              <a:gd name="connsiteY281" fmla="*/ 4764474 h 6858000"/>
              <a:gd name="connsiteX282" fmla="*/ 6038706 w 7467600"/>
              <a:gd name="connsiteY282" fmla="*/ 4763847 h 6858000"/>
              <a:gd name="connsiteX283" fmla="*/ 6037784 w 7467600"/>
              <a:gd name="connsiteY283" fmla="*/ 4764270 h 6858000"/>
              <a:gd name="connsiteX284" fmla="*/ 6038839 w 7467600"/>
              <a:gd name="connsiteY284" fmla="*/ 4764474 h 6858000"/>
              <a:gd name="connsiteX285" fmla="*/ 6040338 w 7467600"/>
              <a:gd name="connsiteY285" fmla="*/ 4771418 h 6858000"/>
              <a:gd name="connsiteX286" fmla="*/ 6024488 w 7467600"/>
              <a:gd name="connsiteY286" fmla="*/ 4809903 h 6858000"/>
              <a:gd name="connsiteX287" fmla="*/ 5599771 w 7467600"/>
              <a:gd name="connsiteY287" fmla="*/ 5509652 h 6858000"/>
              <a:gd name="connsiteX288" fmla="*/ 5548843 w 7467600"/>
              <a:gd name="connsiteY288" fmla="*/ 5563845 h 6858000"/>
              <a:gd name="connsiteX289" fmla="*/ 5940952 w 7467600"/>
              <a:gd name="connsiteY289" fmla="*/ 6250028 h 6858000"/>
              <a:gd name="connsiteX290" fmla="*/ 6043441 w 7467600"/>
              <a:gd name="connsiteY290" fmla="*/ 6665847 h 6858000"/>
              <a:gd name="connsiteX291" fmla="*/ 6093432 w 7467600"/>
              <a:gd name="connsiteY291" fmla="*/ 6858000 h 6858000"/>
              <a:gd name="connsiteX292" fmla="*/ 6034344 w 7467600"/>
              <a:gd name="connsiteY292" fmla="*/ 6858000 h 6858000"/>
              <a:gd name="connsiteX293" fmla="*/ 6026679 w 7467600"/>
              <a:gd name="connsiteY293" fmla="*/ 6836959 h 6858000"/>
              <a:gd name="connsiteX294" fmla="*/ 5800441 w 7467600"/>
              <a:gd name="connsiteY294" fmla="*/ 6335286 h 6858000"/>
              <a:gd name="connsiteX295" fmla="*/ 5526562 w 7467600"/>
              <a:gd name="connsiteY295" fmla="*/ 5705388 h 6858000"/>
              <a:gd name="connsiteX296" fmla="*/ 5519640 w 7467600"/>
              <a:gd name="connsiteY296" fmla="*/ 5683774 h 6858000"/>
              <a:gd name="connsiteX297" fmla="*/ 5844559 w 7467600"/>
              <a:gd name="connsiteY297" fmla="*/ 6553349 h 6858000"/>
              <a:gd name="connsiteX298" fmla="*/ 5975994 w 7467600"/>
              <a:gd name="connsiteY298" fmla="*/ 6858000 h 6858000"/>
              <a:gd name="connsiteX299" fmla="*/ 5898547 w 7467600"/>
              <a:gd name="connsiteY299" fmla="*/ 6858000 h 6858000"/>
              <a:gd name="connsiteX300" fmla="*/ 5682041 w 7467600"/>
              <a:gd name="connsiteY300" fmla="*/ 6355860 h 6858000"/>
              <a:gd name="connsiteX301" fmla="*/ 5461758 w 7467600"/>
              <a:gd name="connsiteY301" fmla="*/ 5820220 h 6858000"/>
              <a:gd name="connsiteX302" fmla="*/ 5237282 w 7467600"/>
              <a:gd name="connsiteY302" fmla="*/ 6579086 h 6858000"/>
              <a:gd name="connsiteX303" fmla="*/ 5115009 w 7467600"/>
              <a:gd name="connsiteY303" fmla="*/ 6858000 h 6858000"/>
              <a:gd name="connsiteX304" fmla="*/ 5028074 w 7467600"/>
              <a:gd name="connsiteY304" fmla="*/ 6858000 h 6858000"/>
              <a:gd name="connsiteX305" fmla="*/ 5079508 w 7467600"/>
              <a:gd name="connsiteY305" fmla="*/ 6749074 h 6858000"/>
              <a:gd name="connsiteX306" fmla="*/ 5371846 w 7467600"/>
              <a:gd name="connsiteY306" fmla="*/ 5924413 h 6858000"/>
              <a:gd name="connsiteX307" fmla="*/ 5270512 w 7467600"/>
              <a:gd name="connsiteY307" fmla="*/ 6138975 h 6858000"/>
              <a:gd name="connsiteX308" fmla="*/ 5062409 w 7467600"/>
              <a:gd name="connsiteY308" fmla="*/ 6653544 h 6858000"/>
              <a:gd name="connsiteX309" fmla="*/ 5036628 w 7467600"/>
              <a:gd name="connsiteY309" fmla="*/ 6754247 h 6858000"/>
              <a:gd name="connsiteX310" fmla="*/ 5009112 w 7467600"/>
              <a:gd name="connsiteY310" fmla="*/ 6858000 h 6858000"/>
              <a:gd name="connsiteX311" fmla="*/ 4976679 w 7467600"/>
              <a:gd name="connsiteY311" fmla="*/ 6858000 h 6858000"/>
              <a:gd name="connsiteX312" fmla="*/ 5006537 w 7467600"/>
              <a:gd name="connsiteY312" fmla="*/ 6747068 h 6858000"/>
              <a:gd name="connsiteX313" fmla="*/ 5032723 w 7467600"/>
              <a:gd name="connsiteY313" fmla="*/ 6644957 h 6858000"/>
              <a:gd name="connsiteX314" fmla="*/ 5242949 w 7467600"/>
              <a:gd name="connsiteY314" fmla="*/ 6125175 h 6858000"/>
              <a:gd name="connsiteX315" fmla="*/ 5286321 w 7467600"/>
              <a:gd name="connsiteY315" fmla="*/ 6033555 h 6858000"/>
              <a:gd name="connsiteX316" fmla="*/ 5008210 w 7467600"/>
              <a:gd name="connsiteY316" fmla="*/ 6649194 h 6858000"/>
              <a:gd name="connsiteX317" fmla="*/ 4986321 w 7467600"/>
              <a:gd name="connsiteY317" fmla="*/ 6765687 h 6858000"/>
              <a:gd name="connsiteX318" fmla="*/ 4973474 w 7467600"/>
              <a:gd name="connsiteY318" fmla="*/ 6858000 h 6858000"/>
              <a:gd name="connsiteX319" fmla="*/ 4907178 w 7467600"/>
              <a:gd name="connsiteY319" fmla="*/ 6858000 h 6858000"/>
              <a:gd name="connsiteX320" fmla="*/ 4910810 w 7467600"/>
              <a:gd name="connsiteY320" fmla="*/ 6829660 h 6858000"/>
              <a:gd name="connsiteX321" fmla="*/ 4987461 w 7467600"/>
              <a:gd name="connsiteY321" fmla="*/ 6432994 h 6858000"/>
              <a:gd name="connsiteX322" fmla="*/ 5179262 w 7467600"/>
              <a:gd name="connsiteY322" fmla="*/ 6035044 h 6858000"/>
              <a:gd name="connsiteX323" fmla="*/ 4689678 w 7467600"/>
              <a:gd name="connsiteY323" fmla="*/ 6440241 h 6858000"/>
              <a:gd name="connsiteX324" fmla="*/ 4477543 w 7467600"/>
              <a:gd name="connsiteY324" fmla="*/ 6674836 h 6858000"/>
              <a:gd name="connsiteX325" fmla="*/ 4329957 w 7467600"/>
              <a:gd name="connsiteY325" fmla="*/ 6858000 h 6858000"/>
              <a:gd name="connsiteX326" fmla="*/ 4218595 w 7467600"/>
              <a:gd name="connsiteY326" fmla="*/ 6858000 h 6858000"/>
              <a:gd name="connsiteX327" fmla="*/ 4368888 w 7467600"/>
              <a:gd name="connsiteY327" fmla="*/ 6668412 h 6858000"/>
              <a:gd name="connsiteX328" fmla="*/ 4563091 w 7467600"/>
              <a:gd name="connsiteY328" fmla="*/ 6442508 h 6858000"/>
              <a:gd name="connsiteX329" fmla="*/ 5387324 w 7467600"/>
              <a:gd name="connsiteY329" fmla="*/ 5705830 h 6858000"/>
              <a:gd name="connsiteX330" fmla="*/ 5073620 w 7467600"/>
              <a:gd name="connsiteY330" fmla="*/ 5955437 h 6858000"/>
              <a:gd name="connsiteX331" fmla="*/ 4689789 w 7467600"/>
              <a:gd name="connsiteY331" fmla="*/ 6268382 h 6858000"/>
              <a:gd name="connsiteX332" fmla="*/ 4418722 w 7467600"/>
              <a:gd name="connsiteY332" fmla="*/ 6570886 h 6858000"/>
              <a:gd name="connsiteX333" fmla="*/ 4214944 w 7467600"/>
              <a:gd name="connsiteY333" fmla="*/ 6858000 h 6858000"/>
              <a:gd name="connsiteX334" fmla="*/ 4177898 w 7467600"/>
              <a:gd name="connsiteY334" fmla="*/ 6858000 h 6858000"/>
              <a:gd name="connsiteX335" fmla="*/ 4391597 w 7467600"/>
              <a:gd name="connsiteY335" fmla="*/ 6556370 h 6858000"/>
              <a:gd name="connsiteX336" fmla="*/ 4668889 w 7467600"/>
              <a:gd name="connsiteY336" fmla="*/ 6246399 h 6858000"/>
              <a:gd name="connsiteX337" fmla="*/ 5055427 w 7467600"/>
              <a:gd name="connsiteY337" fmla="*/ 5931476 h 6858000"/>
              <a:gd name="connsiteX338" fmla="*/ 5371814 w 7467600"/>
              <a:gd name="connsiteY338" fmla="*/ 5678975 h 6858000"/>
              <a:gd name="connsiteX339" fmla="*/ 4987918 w 7467600"/>
              <a:gd name="connsiteY339" fmla="*/ 5838701 h 6858000"/>
              <a:gd name="connsiteX340" fmla="*/ 4317146 w 7467600"/>
              <a:gd name="connsiteY340" fmla="*/ 6587716 h 6858000"/>
              <a:gd name="connsiteX341" fmla="*/ 4171627 w 7467600"/>
              <a:gd name="connsiteY341" fmla="*/ 6858000 h 6858000"/>
              <a:gd name="connsiteX342" fmla="*/ 4081585 w 7467600"/>
              <a:gd name="connsiteY342" fmla="*/ 6858000 h 6858000"/>
              <a:gd name="connsiteX343" fmla="*/ 4238603 w 7467600"/>
              <a:gd name="connsiteY343" fmla="*/ 6559341 h 6858000"/>
              <a:gd name="connsiteX344" fmla="*/ 4778333 w 7467600"/>
              <a:gd name="connsiteY344" fmla="*/ 5873626 h 6858000"/>
              <a:gd name="connsiteX345" fmla="*/ 5414185 w 7467600"/>
              <a:gd name="connsiteY345" fmla="*/ 5573882 h 6858000"/>
              <a:gd name="connsiteX346" fmla="*/ 5959648 w 7467600"/>
              <a:gd name="connsiteY346" fmla="*/ 4760797 h 6858000"/>
              <a:gd name="connsiteX347" fmla="*/ 5355019 w 7467600"/>
              <a:gd name="connsiteY347" fmla="*/ 4734672 h 6858000"/>
              <a:gd name="connsiteX348" fmla="*/ 5083565 w 7467600"/>
              <a:gd name="connsiteY348" fmla="*/ 5179121 h 6858000"/>
              <a:gd name="connsiteX349" fmla="*/ 4713577 w 7467600"/>
              <a:gd name="connsiteY349" fmla="*/ 5616803 h 6858000"/>
              <a:gd name="connsiteX350" fmla="*/ 3989559 w 7467600"/>
              <a:gd name="connsiteY350" fmla="*/ 6145945 h 6858000"/>
              <a:gd name="connsiteX351" fmla="*/ 3939824 w 7467600"/>
              <a:gd name="connsiteY351" fmla="*/ 6066900 h 6858000"/>
              <a:gd name="connsiteX352" fmla="*/ 4584537 w 7467600"/>
              <a:gd name="connsiteY352" fmla="*/ 5324826 h 6858000"/>
              <a:gd name="connsiteX353" fmla="*/ 5037105 w 7467600"/>
              <a:gd name="connsiteY353" fmla="*/ 5088765 h 6858000"/>
              <a:gd name="connsiteX354" fmla="*/ 5039930 w 7467600"/>
              <a:gd name="connsiteY354" fmla="*/ 5089585 h 6858000"/>
              <a:gd name="connsiteX355" fmla="*/ 5263764 w 7467600"/>
              <a:gd name="connsiteY355" fmla="*/ 4735525 h 6858000"/>
              <a:gd name="connsiteX356" fmla="*/ 4086300 w 7467600"/>
              <a:gd name="connsiteY356" fmla="*/ 4884599 h 6858000"/>
              <a:gd name="connsiteX357" fmla="*/ 4085485 w 7467600"/>
              <a:gd name="connsiteY357" fmla="*/ 4899070 h 6858000"/>
              <a:gd name="connsiteX358" fmla="*/ 3871915 w 7467600"/>
              <a:gd name="connsiteY358" fmla="*/ 5253645 h 6858000"/>
              <a:gd name="connsiteX359" fmla="*/ 3799374 w 7467600"/>
              <a:gd name="connsiteY359" fmla="*/ 5466127 h 6858000"/>
              <a:gd name="connsiteX360" fmla="*/ 3498850 w 7467600"/>
              <a:gd name="connsiteY360" fmla="*/ 6661888 h 6858000"/>
              <a:gd name="connsiteX361" fmla="*/ 3399216 w 7467600"/>
              <a:gd name="connsiteY361" fmla="*/ 6858000 h 6858000"/>
              <a:gd name="connsiteX362" fmla="*/ 3303688 w 7467600"/>
              <a:gd name="connsiteY362" fmla="*/ 6858000 h 6858000"/>
              <a:gd name="connsiteX363" fmla="*/ 3391774 w 7467600"/>
              <a:gd name="connsiteY363" fmla="*/ 6697181 h 6858000"/>
              <a:gd name="connsiteX364" fmla="*/ 3735540 w 7467600"/>
              <a:gd name="connsiteY364" fmla="*/ 5546923 h 6858000"/>
              <a:gd name="connsiteX365" fmla="*/ 3729438 w 7467600"/>
              <a:gd name="connsiteY365" fmla="*/ 5569058 h 6858000"/>
              <a:gd name="connsiteX366" fmla="*/ 3707782 w 7467600"/>
              <a:gd name="connsiteY366" fmla="*/ 5644908 h 6858000"/>
              <a:gd name="connsiteX367" fmla="*/ 3583827 w 7467600"/>
              <a:gd name="connsiteY367" fmla="*/ 6039215 h 6858000"/>
              <a:gd name="connsiteX368" fmla="*/ 3547861 w 7467600"/>
              <a:gd name="connsiteY368" fmla="*/ 6129609 h 6858000"/>
              <a:gd name="connsiteX369" fmla="*/ 3490905 w 7467600"/>
              <a:gd name="connsiteY369" fmla="*/ 6277660 h 6858000"/>
              <a:gd name="connsiteX370" fmla="*/ 3455859 w 7467600"/>
              <a:gd name="connsiteY370" fmla="*/ 6391301 h 6858000"/>
              <a:gd name="connsiteX371" fmla="*/ 3429112 w 7467600"/>
              <a:gd name="connsiteY371" fmla="*/ 6479469 h 6858000"/>
              <a:gd name="connsiteX372" fmla="*/ 3304862 w 7467600"/>
              <a:gd name="connsiteY372" fmla="*/ 6796476 h 6858000"/>
              <a:gd name="connsiteX373" fmla="*/ 3276071 w 7467600"/>
              <a:gd name="connsiteY373" fmla="*/ 6858000 h 6858000"/>
              <a:gd name="connsiteX374" fmla="*/ 3240805 w 7467600"/>
              <a:gd name="connsiteY374" fmla="*/ 6858000 h 6858000"/>
              <a:gd name="connsiteX375" fmla="*/ 3275917 w 7467600"/>
              <a:gd name="connsiteY375" fmla="*/ 6783192 h 6858000"/>
              <a:gd name="connsiteX376" fmla="*/ 3399358 w 7467600"/>
              <a:gd name="connsiteY376" fmla="*/ 6469011 h 6858000"/>
              <a:gd name="connsiteX377" fmla="*/ 3425650 w 7467600"/>
              <a:gd name="connsiteY377" fmla="*/ 6381333 h 6858000"/>
              <a:gd name="connsiteX378" fmla="*/ 3460661 w 7467600"/>
              <a:gd name="connsiteY378" fmla="*/ 6266763 h 6858000"/>
              <a:gd name="connsiteX379" fmla="*/ 3518021 w 7467600"/>
              <a:gd name="connsiteY379" fmla="*/ 6117298 h 6858000"/>
              <a:gd name="connsiteX380" fmla="*/ 3554035 w 7467600"/>
              <a:gd name="connsiteY380" fmla="*/ 6027832 h 6858000"/>
              <a:gd name="connsiteX381" fmla="*/ 3677174 w 7467600"/>
              <a:gd name="connsiteY381" fmla="*/ 5636351 h 6858000"/>
              <a:gd name="connsiteX382" fmla="*/ 3698819 w 7467600"/>
              <a:gd name="connsiteY382" fmla="*/ 5560503 h 6858000"/>
              <a:gd name="connsiteX383" fmla="*/ 3702094 w 7467600"/>
              <a:gd name="connsiteY383" fmla="*/ 5549194 h 6858000"/>
              <a:gd name="connsiteX384" fmla="*/ 3398355 w 7467600"/>
              <a:gd name="connsiteY384" fmla="*/ 6094603 h 6858000"/>
              <a:gd name="connsiteX385" fmla="*/ 3193941 w 7467600"/>
              <a:gd name="connsiteY385" fmla="*/ 6798775 h 6858000"/>
              <a:gd name="connsiteX386" fmla="*/ 3184140 w 7467600"/>
              <a:gd name="connsiteY386" fmla="*/ 6858000 h 6858000"/>
              <a:gd name="connsiteX387" fmla="*/ 3099978 w 7467600"/>
              <a:gd name="connsiteY387" fmla="*/ 6858000 h 6858000"/>
              <a:gd name="connsiteX388" fmla="*/ 3101556 w 7467600"/>
              <a:gd name="connsiteY388" fmla="*/ 6843337 h 6858000"/>
              <a:gd name="connsiteX389" fmla="*/ 3370162 w 7467600"/>
              <a:gd name="connsiteY389" fmla="*/ 5785550 h 6858000"/>
              <a:gd name="connsiteX390" fmla="*/ 3746477 w 7467600"/>
              <a:gd name="connsiteY390" fmla="*/ 5377889 h 6858000"/>
              <a:gd name="connsiteX391" fmla="*/ 3863399 w 7467600"/>
              <a:gd name="connsiteY391" fmla="*/ 5087257 h 6858000"/>
              <a:gd name="connsiteX392" fmla="*/ 3968712 w 7467600"/>
              <a:gd name="connsiteY392" fmla="*/ 4913989 h 6858000"/>
              <a:gd name="connsiteX393" fmla="*/ 2792390 w 7467600"/>
              <a:gd name="connsiteY393" fmla="*/ 5382974 h 6858000"/>
              <a:gd name="connsiteX394" fmla="*/ 2714982 w 7467600"/>
              <a:gd name="connsiteY394" fmla="*/ 5427051 h 6858000"/>
              <a:gd name="connsiteX395" fmla="*/ 2813361 w 7467600"/>
              <a:gd name="connsiteY395" fmla="*/ 6023912 h 6858000"/>
              <a:gd name="connsiteX396" fmla="*/ 2688430 w 7467600"/>
              <a:gd name="connsiteY396" fmla="*/ 6801564 h 6858000"/>
              <a:gd name="connsiteX397" fmla="*/ 2629626 w 7467600"/>
              <a:gd name="connsiteY397" fmla="*/ 6763394 h 6858000"/>
              <a:gd name="connsiteX398" fmla="*/ 2565328 w 7467600"/>
              <a:gd name="connsiteY398" fmla="*/ 5516399 h 6858000"/>
              <a:gd name="connsiteX399" fmla="*/ 1922999 w 7467600"/>
              <a:gd name="connsiteY399" fmla="*/ 5980343 h 6858000"/>
              <a:gd name="connsiteX400" fmla="*/ 1950261 w 7467600"/>
              <a:gd name="connsiteY400" fmla="*/ 6405858 h 6858000"/>
              <a:gd name="connsiteX401" fmla="*/ 2365554 w 7467600"/>
              <a:gd name="connsiteY401" fmla="*/ 6759107 h 6858000"/>
              <a:gd name="connsiteX402" fmla="*/ 2424142 w 7467600"/>
              <a:gd name="connsiteY402" fmla="*/ 6858000 h 6858000"/>
              <a:gd name="connsiteX403" fmla="*/ 2395994 w 7467600"/>
              <a:gd name="connsiteY403" fmla="*/ 6858000 h 6858000"/>
              <a:gd name="connsiteX404" fmla="*/ 2392863 w 7467600"/>
              <a:gd name="connsiteY404" fmla="*/ 6852964 h 6858000"/>
              <a:gd name="connsiteX405" fmla="*/ 2017589 w 7467600"/>
              <a:gd name="connsiteY405" fmla="*/ 6493982 h 6858000"/>
              <a:gd name="connsiteX406" fmla="*/ 2147336 w 7467600"/>
              <a:gd name="connsiteY406" fmla="*/ 6594052 h 6858000"/>
              <a:gd name="connsiteX407" fmla="*/ 2207047 w 7467600"/>
              <a:gd name="connsiteY407" fmla="*/ 6654540 h 6858000"/>
              <a:gd name="connsiteX408" fmla="*/ 2299106 w 7467600"/>
              <a:gd name="connsiteY408" fmla="*/ 6778931 h 6858000"/>
              <a:gd name="connsiteX409" fmla="*/ 2314430 w 7467600"/>
              <a:gd name="connsiteY409" fmla="*/ 6801144 h 6858000"/>
              <a:gd name="connsiteX410" fmla="*/ 2352406 w 7467600"/>
              <a:gd name="connsiteY410" fmla="*/ 6858000 h 6858000"/>
              <a:gd name="connsiteX411" fmla="*/ 2314492 w 7467600"/>
              <a:gd name="connsiteY411" fmla="*/ 6858000 h 6858000"/>
              <a:gd name="connsiteX412" fmla="*/ 2288095 w 7467600"/>
              <a:gd name="connsiteY412" fmla="*/ 6818030 h 6858000"/>
              <a:gd name="connsiteX413" fmla="*/ 2272768 w 7467600"/>
              <a:gd name="connsiteY413" fmla="*/ 6795822 h 6858000"/>
              <a:gd name="connsiteX414" fmla="*/ 2182715 w 7467600"/>
              <a:gd name="connsiteY414" fmla="*/ 6675071 h 6858000"/>
              <a:gd name="connsiteX415" fmla="*/ 2032061 w 7467600"/>
              <a:gd name="connsiteY415" fmla="*/ 6541380 h 6858000"/>
              <a:gd name="connsiteX416" fmla="*/ 2257220 w 7467600"/>
              <a:gd name="connsiteY416" fmla="*/ 6826257 h 6858000"/>
              <a:gd name="connsiteX417" fmla="*/ 2281324 w 7467600"/>
              <a:gd name="connsiteY417" fmla="*/ 6858000 h 6858000"/>
              <a:gd name="connsiteX418" fmla="*/ 2242860 w 7467600"/>
              <a:gd name="connsiteY418" fmla="*/ 6858000 h 6858000"/>
              <a:gd name="connsiteX419" fmla="*/ 2232818 w 7467600"/>
              <a:gd name="connsiteY419" fmla="*/ 6844926 h 6858000"/>
              <a:gd name="connsiteX420" fmla="*/ 1990172 w 7467600"/>
              <a:gd name="connsiteY420" fmla="*/ 6542121 h 6858000"/>
              <a:gd name="connsiteX421" fmla="*/ 2124090 w 7467600"/>
              <a:gd name="connsiteY421" fmla="*/ 6761017 h 6858000"/>
              <a:gd name="connsiteX422" fmla="*/ 2200380 w 7467600"/>
              <a:gd name="connsiteY422" fmla="*/ 6858000 h 6858000"/>
              <a:gd name="connsiteX423" fmla="*/ 2147507 w 7467600"/>
              <a:gd name="connsiteY423" fmla="*/ 6858000 h 6858000"/>
              <a:gd name="connsiteX424" fmla="*/ 2070668 w 7467600"/>
              <a:gd name="connsiteY424" fmla="*/ 6761520 h 6858000"/>
              <a:gd name="connsiteX425" fmla="*/ 1975142 w 7467600"/>
              <a:gd name="connsiteY425" fmla="*/ 6585570 h 6858000"/>
              <a:gd name="connsiteX426" fmla="*/ 2050035 w 7467600"/>
              <a:gd name="connsiteY426" fmla="*/ 6813345 h 6858000"/>
              <a:gd name="connsiteX427" fmla="*/ 2063025 w 7467600"/>
              <a:gd name="connsiteY427" fmla="*/ 6858000 h 6858000"/>
              <a:gd name="connsiteX428" fmla="*/ 2021675 w 7467600"/>
              <a:gd name="connsiteY428" fmla="*/ 6858000 h 6858000"/>
              <a:gd name="connsiteX429" fmla="*/ 2019308 w 7467600"/>
              <a:gd name="connsiteY429" fmla="*/ 6847118 h 6858000"/>
              <a:gd name="connsiteX430" fmla="*/ 1938835 w 7467600"/>
              <a:gd name="connsiteY430" fmla="*/ 6551160 h 6858000"/>
              <a:gd name="connsiteX431" fmla="*/ 1953230 w 7467600"/>
              <a:gd name="connsiteY431" fmla="*/ 6759699 h 6858000"/>
              <a:gd name="connsiteX432" fmla="*/ 1956763 w 7467600"/>
              <a:gd name="connsiteY432" fmla="*/ 6778191 h 6858000"/>
              <a:gd name="connsiteX433" fmla="*/ 1967925 w 7467600"/>
              <a:gd name="connsiteY433" fmla="*/ 6858000 h 6858000"/>
              <a:gd name="connsiteX434" fmla="*/ 1936622 w 7467600"/>
              <a:gd name="connsiteY434" fmla="*/ 6858000 h 6858000"/>
              <a:gd name="connsiteX435" fmla="*/ 1926261 w 7467600"/>
              <a:gd name="connsiteY435" fmla="*/ 6784064 h 6858000"/>
              <a:gd name="connsiteX436" fmla="*/ 1922724 w 7467600"/>
              <a:gd name="connsiteY436" fmla="*/ 6765577 h 6858000"/>
              <a:gd name="connsiteX437" fmla="*/ 1904650 w 7467600"/>
              <a:gd name="connsiteY437" fmla="*/ 6639616 h 6858000"/>
              <a:gd name="connsiteX438" fmla="*/ 1885273 w 7467600"/>
              <a:gd name="connsiteY438" fmla="*/ 6858000 h 6858000"/>
              <a:gd name="connsiteX439" fmla="*/ 1854363 w 7467600"/>
              <a:gd name="connsiteY439" fmla="*/ 6858000 h 6858000"/>
              <a:gd name="connsiteX440" fmla="*/ 1880391 w 7467600"/>
              <a:gd name="connsiteY440" fmla="*/ 6603796 h 6858000"/>
              <a:gd name="connsiteX441" fmla="*/ 1818273 w 7467600"/>
              <a:gd name="connsiteY441" fmla="*/ 6715729 h 6858000"/>
              <a:gd name="connsiteX442" fmla="*/ 1794691 w 7467600"/>
              <a:gd name="connsiteY442" fmla="*/ 6843239 h 6858000"/>
              <a:gd name="connsiteX443" fmla="*/ 1794914 w 7467600"/>
              <a:gd name="connsiteY443" fmla="*/ 6858000 h 6858000"/>
              <a:gd name="connsiteX444" fmla="*/ 1746128 w 7467600"/>
              <a:gd name="connsiteY444" fmla="*/ 6858000 h 6858000"/>
              <a:gd name="connsiteX445" fmla="*/ 1753934 w 7467600"/>
              <a:gd name="connsiteY445" fmla="*/ 6724796 h 6858000"/>
              <a:gd name="connsiteX446" fmla="*/ 1792053 w 7467600"/>
              <a:gd name="connsiteY446" fmla="*/ 6572396 h 6858000"/>
              <a:gd name="connsiteX447" fmla="*/ 1862248 w 7467600"/>
              <a:gd name="connsiteY447" fmla="*/ 6266397 h 6858000"/>
              <a:gd name="connsiteX448" fmla="*/ 1862250 w 7467600"/>
              <a:gd name="connsiteY448" fmla="*/ 6033531 h 6858000"/>
              <a:gd name="connsiteX449" fmla="*/ 1211999 w 7467600"/>
              <a:gd name="connsiteY449" fmla="*/ 6683610 h 6858000"/>
              <a:gd name="connsiteX450" fmla="*/ 1213266 w 7467600"/>
              <a:gd name="connsiteY450" fmla="*/ 6691947 h 6858000"/>
              <a:gd name="connsiteX451" fmla="*/ 1203370 w 7467600"/>
              <a:gd name="connsiteY451" fmla="*/ 6850676 h 6858000"/>
              <a:gd name="connsiteX452" fmla="*/ 1203671 w 7467600"/>
              <a:gd name="connsiteY452" fmla="*/ 6858000 h 6858000"/>
              <a:gd name="connsiteX453" fmla="*/ 1143180 w 7467600"/>
              <a:gd name="connsiteY453" fmla="*/ 6858000 h 6858000"/>
              <a:gd name="connsiteX454" fmla="*/ 1142176 w 7467600"/>
              <a:gd name="connsiteY454" fmla="*/ 6766045 h 6858000"/>
              <a:gd name="connsiteX455" fmla="*/ 1067484 w 7467600"/>
              <a:gd name="connsiteY455" fmla="*/ 6858000 h 6858000"/>
              <a:gd name="connsiteX456" fmla="*/ 953928 w 7467600"/>
              <a:gd name="connsiteY456" fmla="*/ 6858000 h 6858000"/>
              <a:gd name="connsiteX457" fmla="*/ 959715 w 7467600"/>
              <a:gd name="connsiteY457" fmla="*/ 6850185 h 6858000"/>
              <a:gd name="connsiteX458" fmla="*/ 1483788 w 7467600"/>
              <a:gd name="connsiteY458" fmla="*/ 6259174 h 6858000"/>
              <a:gd name="connsiteX459" fmla="*/ 1100671 w 7467600"/>
              <a:gd name="connsiteY459" fmla="*/ 6252137 h 6858000"/>
              <a:gd name="connsiteX460" fmla="*/ 1090144 w 7467600"/>
              <a:gd name="connsiteY460" fmla="*/ 6256748 h 6858000"/>
              <a:gd name="connsiteX461" fmla="*/ 1095872 w 7467600"/>
              <a:gd name="connsiteY461" fmla="*/ 6271892 h 6858000"/>
              <a:gd name="connsiteX462" fmla="*/ 262785 w 7467600"/>
              <a:gd name="connsiteY462" fmla="*/ 6845450 h 6858000"/>
              <a:gd name="connsiteX463" fmla="*/ 209968 w 7467600"/>
              <a:gd name="connsiteY463" fmla="*/ 6770713 h 6858000"/>
              <a:gd name="connsiteX464" fmla="*/ 873460 w 7467600"/>
              <a:gd name="connsiteY464" fmla="*/ 6253768 h 6858000"/>
              <a:gd name="connsiteX465" fmla="*/ 192686 w 7467600"/>
              <a:gd name="connsiteY465" fmla="*/ 5849257 h 6858000"/>
              <a:gd name="connsiteX466" fmla="*/ 4696 w 7467600"/>
              <a:gd name="connsiteY466" fmla="*/ 5697668 h 6858000"/>
              <a:gd name="connsiteX467" fmla="*/ 0 w 7467600"/>
              <a:gd name="connsiteY467" fmla="*/ 5689984 h 6858000"/>
              <a:gd name="connsiteX468" fmla="*/ 0 w 7467600"/>
              <a:gd name="connsiteY468" fmla="*/ 5513472 h 6858000"/>
              <a:gd name="connsiteX469" fmla="*/ 174101 w 7467600"/>
              <a:gd name="connsiteY469" fmla="*/ 5620277 h 6858000"/>
              <a:gd name="connsiteX470" fmla="*/ 891800 w 7467600"/>
              <a:gd name="connsiteY470" fmla="*/ 6036935 h 6858000"/>
              <a:gd name="connsiteX471" fmla="*/ 1072219 w 7467600"/>
              <a:gd name="connsiteY471" fmla="*/ 6169443 h 6858000"/>
              <a:gd name="connsiteX472" fmla="*/ 1074117 w 7467600"/>
              <a:gd name="connsiteY472" fmla="*/ 6170301 h 6858000"/>
              <a:gd name="connsiteX473" fmla="*/ 1083114 w 7467600"/>
              <a:gd name="connsiteY473" fmla="*/ 6174131 h 6858000"/>
              <a:gd name="connsiteX474" fmla="*/ 1543010 w 7467600"/>
              <a:gd name="connsiteY474" fmla="*/ 6191140 h 6858000"/>
              <a:gd name="connsiteX475" fmla="*/ 1551080 w 7467600"/>
              <a:gd name="connsiteY475" fmla="*/ 6195006 h 6858000"/>
              <a:gd name="connsiteX476" fmla="*/ 2345443 w 7467600"/>
              <a:gd name="connsiteY476" fmla="*/ 5549882 h 6858000"/>
              <a:gd name="connsiteX477" fmla="*/ 1721499 w 7467600"/>
              <a:gd name="connsiteY477" fmla="*/ 5599969 h 6858000"/>
              <a:gd name="connsiteX478" fmla="*/ 767716 w 7467600"/>
              <a:gd name="connsiteY478" fmla="*/ 5472768 h 6858000"/>
              <a:gd name="connsiteX479" fmla="*/ 722147 w 7467600"/>
              <a:gd name="connsiteY479" fmla="*/ 5393091 h 6858000"/>
              <a:gd name="connsiteX480" fmla="*/ 1485552 w 7467600"/>
              <a:gd name="connsiteY480" fmla="*/ 5313202 h 6858000"/>
              <a:gd name="connsiteX481" fmla="*/ 2143004 w 7467600"/>
              <a:gd name="connsiteY481" fmla="*/ 5402420 h 6858000"/>
              <a:gd name="connsiteX482" fmla="*/ 1933391 w 7467600"/>
              <a:gd name="connsiteY482" fmla="*/ 5156971 h 6858000"/>
              <a:gd name="connsiteX483" fmla="*/ 1827118 w 7467600"/>
              <a:gd name="connsiteY483" fmla="*/ 4968410 h 6858000"/>
              <a:gd name="connsiteX484" fmla="*/ 1837349 w 7467600"/>
              <a:gd name="connsiteY484" fmla="*/ 4956357 h 6858000"/>
              <a:gd name="connsiteX485" fmla="*/ 2162835 w 7467600"/>
              <a:gd name="connsiteY485" fmla="*/ 5187853 h 6858000"/>
              <a:gd name="connsiteX486" fmla="*/ 2257167 w 7467600"/>
              <a:gd name="connsiteY486" fmla="*/ 5462123 h 6858000"/>
              <a:gd name="connsiteX487" fmla="*/ 2261598 w 7467600"/>
              <a:gd name="connsiteY487" fmla="*/ 5467998 h 6858000"/>
              <a:gd name="connsiteX488" fmla="*/ 2437177 w 7467600"/>
              <a:gd name="connsiteY488" fmla="*/ 5479608 h 6858000"/>
              <a:gd name="connsiteX489" fmla="*/ 2445247 w 7467600"/>
              <a:gd name="connsiteY489" fmla="*/ 5483476 h 6858000"/>
              <a:gd name="connsiteX490" fmla="*/ 2743626 w 7467600"/>
              <a:gd name="connsiteY490" fmla="*/ 5304819 h 6858000"/>
              <a:gd name="connsiteX491" fmla="*/ 3048102 w 7467600"/>
              <a:gd name="connsiteY491" fmla="*/ 5150595 h 6858000"/>
              <a:gd name="connsiteX492" fmla="*/ 1799414 w 7467600"/>
              <a:gd name="connsiteY492" fmla="*/ 4694732 h 6858000"/>
              <a:gd name="connsiteX493" fmla="*/ 1771735 w 7467600"/>
              <a:gd name="connsiteY493" fmla="*/ 4619929 h 6858000"/>
              <a:gd name="connsiteX494" fmla="*/ 3104273 w 7467600"/>
              <a:gd name="connsiteY494" fmla="*/ 5076159 h 6858000"/>
              <a:gd name="connsiteX495" fmla="*/ 3113245 w 7467600"/>
              <a:gd name="connsiteY495" fmla="*/ 5090705 h 6858000"/>
              <a:gd name="connsiteX496" fmla="*/ 3126294 w 7467600"/>
              <a:gd name="connsiteY496" fmla="*/ 5114400 h 6858000"/>
              <a:gd name="connsiteX497" fmla="*/ 3937433 w 7467600"/>
              <a:gd name="connsiteY497" fmla="*/ 4830473 h 6858000"/>
              <a:gd name="connsiteX498" fmla="*/ 3590475 w 7467600"/>
              <a:gd name="connsiteY498" fmla="*/ 4597974 h 6858000"/>
              <a:gd name="connsiteX499" fmla="*/ 3100264 w 7467600"/>
              <a:gd name="connsiteY499" fmla="*/ 4579845 h 6858000"/>
              <a:gd name="connsiteX500" fmla="*/ 2183576 w 7467600"/>
              <a:gd name="connsiteY500" fmla="*/ 4227150 h 6858000"/>
              <a:gd name="connsiteX501" fmla="*/ 2151029 w 7467600"/>
              <a:gd name="connsiteY501" fmla="*/ 4146947 h 6858000"/>
              <a:gd name="connsiteX502" fmla="*/ 3563434 w 7467600"/>
              <a:gd name="connsiteY502" fmla="*/ 4469115 h 6858000"/>
              <a:gd name="connsiteX503" fmla="*/ 3177952 w 7467600"/>
              <a:gd name="connsiteY503" fmla="*/ 3657386 h 6858000"/>
              <a:gd name="connsiteX504" fmla="*/ 3189263 w 7467600"/>
              <a:gd name="connsiteY504" fmla="*/ 3625726 h 6858000"/>
              <a:gd name="connsiteX505" fmla="*/ 3560912 w 7467600"/>
              <a:gd name="connsiteY505" fmla="*/ 4079863 h 6858000"/>
              <a:gd name="connsiteX506" fmla="*/ 3626636 w 7467600"/>
              <a:gd name="connsiteY506" fmla="*/ 4512230 h 6858000"/>
              <a:gd name="connsiteX507" fmla="*/ 3653088 w 7467600"/>
              <a:gd name="connsiteY507" fmla="*/ 4521417 h 6858000"/>
              <a:gd name="connsiteX508" fmla="*/ 3988128 w 7467600"/>
              <a:gd name="connsiteY508" fmla="*/ 4817267 h 6858000"/>
              <a:gd name="connsiteX509" fmla="*/ 4830582 w 7467600"/>
              <a:gd name="connsiteY509" fmla="*/ 4676000 h 6858000"/>
              <a:gd name="connsiteX510" fmla="*/ 4830100 w 7467600"/>
              <a:gd name="connsiteY510" fmla="*/ 4675554 h 6858000"/>
              <a:gd name="connsiteX511" fmla="*/ 4036318 w 7467600"/>
              <a:gd name="connsiteY511" fmla="*/ 4147013 h 6858000"/>
              <a:gd name="connsiteX512" fmla="*/ 3432098 w 7467600"/>
              <a:gd name="connsiteY512" fmla="*/ 3537312 h 6858000"/>
              <a:gd name="connsiteX513" fmla="*/ 3446761 w 7467600"/>
              <a:gd name="connsiteY513" fmla="*/ 3461278 h 6858000"/>
              <a:gd name="connsiteX514" fmla="*/ 4419733 w 7467600"/>
              <a:gd name="connsiteY514" fmla="*/ 3963555 h 6858000"/>
              <a:gd name="connsiteX515" fmla="*/ 4781371 w 7467600"/>
              <a:gd name="connsiteY515" fmla="*/ 4458604 h 6858000"/>
              <a:gd name="connsiteX516" fmla="*/ 4780440 w 7467600"/>
              <a:gd name="connsiteY516" fmla="*/ 4470290 h 6858000"/>
              <a:gd name="connsiteX517" fmla="*/ 4898954 w 7467600"/>
              <a:gd name="connsiteY517" fmla="*/ 4662092 h 6858000"/>
              <a:gd name="connsiteX518" fmla="*/ 4900699 w 7467600"/>
              <a:gd name="connsiteY518" fmla="*/ 4670867 h 6858000"/>
              <a:gd name="connsiteX519" fmla="*/ 5714511 w 7467600"/>
              <a:gd name="connsiteY519" fmla="*/ 4663483 h 6858000"/>
              <a:gd name="connsiteX520" fmla="*/ 5464793 w 7467600"/>
              <a:gd name="connsiteY520" fmla="*/ 4393556 h 6858000"/>
              <a:gd name="connsiteX521" fmla="*/ 5461897 w 7467600"/>
              <a:gd name="connsiteY521" fmla="*/ 4390879 h 6858000"/>
              <a:gd name="connsiteX522" fmla="*/ 4294126 w 7467600"/>
              <a:gd name="connsiteY522" fmla="*/ 3303048 h 6858000"/>
              <a:gd name="connsiteX523" fmla="*/ 4305321 w 7467600"/>
              <a:gd name="connsiteY523" fmla="*/ 3256953 h 6858000"/>
              <a:gd name="connsiteX524" fmla="*/ 4949299 w 7467600"/>
              <a:gd name="connsiteY524" fmla="*/ 3766336 h 6858000"/>
              <a:gd name="connsiteX525" fmla="*/ 5291452 w 7467600"/>
              <a:gd name="connsiteY525" fmla="*/ 4076801 h 6858000"/>
              <a:gd name="connsiteX526" fmla="*/ 5434998 w 7467600"/>
              <a:gd name="connsiteY526" fmla="*/ 4254100 h 6858000"/>
              <a:gd name="connsiteX527" fmla="*/ 5351015 w 7467600"/>
              <a:gd name="connsiteY527" fmla="*/ 3760989 h 6858000"/>
              <a:gd name="connsiteX528" fmla="*/ 5413780 w 7467600"/>
              <a:gd name="connsiteY528" fmla="*/ 2966265 h 6858000"/>
              <a:gd name="connsiteX529" fmla="*/ 5425627 w 7467600"/>
              <a:gd name="connsiteY529" fmla="*/ 2954192 h 6858000"/>
              <a:gd name="connsiteX530" fmla="*/ 6604735 w 7467600"/>
              <a:gd name="connsiteY530" fmla="*/ 2041381 h 6858000"/>
              <a:gd name="connsiteX531" fmla="*/ 7204487 w 7467600"/>
              <a:gd name="connsiteY531" fmla="*/ 2742112 h 6858000"/>
              <a:gd name="connsiteX532" fmla="*/ 7131592 w 7467600"/>
              <a:gd name="connsiteY532" fmla="*/ 2672096 h 6858000"/>
              <a:gd name="connsiteX533" fmla="*/ 6996344 w 7467600"/>
              <a:gd name="connsiteY533" fmla="*/ 2518310 h 6858000"/>
              <a:gd name="connsiteX534" fmla="*/ 6735495 w 7467600"/>
              <a:gd name="connsiteY534" fmla="*/ 2196890 h 6858000"/>
              <a:gd name="connsiteX535" fmla="*/ 6721901 w 7467600"/>
              <a:gd name="connsiteY535" fmla="*/ 2179274 h 6858000"/>
              <a:gd name="connsiteX536" fmla="*/ 6604735 w 7467600"/>
              <a:gd name="connsiteY536" fmla="*/ 2041381 h 6858000"/>
              <a:gd name="connsiteX537" fmla="*/ 6591670 w 7467600"/>
              <a:gd name="connsiteY537" fmla="*/ 1988277 h 6858000"/>
              <a:gd name="connsiteX538" fmla="*/ 6747349 w 7467600"/>
              <a:gd name="connsiteY538" fmla="*/ 2160069 h 6858000"/>
              <a:gd name="connsiteX539" fmla="*/ 6760943 w 7467600"/>
              <a:gd name="connsiteY539" fmla="*/ 2177686 h 6858000"/>
              <a:gd name="connsiteX540" fmla="*/ 7021065 w 7467600"/>
              <a:gd name="connsiteY540" fmla="*/ 2498102 h 6858000"/>
              <a:gd name="connsiteX541" fmla="*/ 7155223 w 7467600"/>
              <a:gd name="connsiteY541" fmla="*/ 2650386 h 6858000"/>
              <a:gd name="connsiteX542" fmla="*/ 7203167 w 7467600"/>
              <a:gd name="connsiteY542" fmla="*/ 2697288 h 6858000"/>
              <a:gd name="connsiteX543" fmla="*/ 6937703 w 7467600"/>
              <a:gd name="connsiteY543" fmla="*/ 2321981 h 6858000"/>
              <a:gd name="connsiteX544" fmla="*/ 6591670 w 7467600"/>
              <a:gd name="connsiteY544" fmla="*/ 1988277 h 6858000"/>
              <a:gd name="connsiteX545" fmla="*/ 5798671 w 7467600"/>
              <a:gd name="connsiteY545" fmla="*/ 1981601 h 6858000"/>
              <a:gd name="connsiteX546" fmla="*/ 5754709 w 7467600"/>
              <a:gd name="connsiteY546" fmla="*/ 2071454 h 6858000"/>
              <a:gd name="connsiteX547" fmla="*/ 5763044 w 7467600"/>
              <a:gd name="connsiteY547" fmla="*/ 2842206 h 6858000"/>
              <a:gd name="connsiteX548" fmla="*/ 5764974 w 7467600"/>
              <a:gd name="connsiteY548" fmla="*/ 2799609 h 6858000"/>
              <a:gd name="connsiteX549" fmla="*/ 5767665 w 7467600"/>
              <a:gd name="connsiteY549" fmla="*/ 2666409 h 6858000"/>
              <a:gd name="connsiteX550" fmla="*/ 5763055 w 7467600"/>
              <a:gd name="connsiteY550" fmla="*/ 2579705 h 6858000"/>
              <a:gd name="connsiteX551" fmla="*/ 5758079 w 7467600"/>
              <a:gd name="connsiteY551" fmla="*/ 2492508 h 6858000"/>
              <a:gd name="connsiteX552" fmla="*/ 5779325 w 7467600"/>
              <a:gd name="connsiteY552" fmla="*/ 2197069 h 6858000"/>
              <a:gd name="connsiteX553" fmla="*/ 5798671 w 7467600"/>
              <a:gd name="connsiteY553" fmla="*/ 1981601 h 6858000"/>
              <a:gd name="connsiteX554" fmla="*/ 5829202 w 7467600"/>
              <a:gd name="connsiteY554" fmla="*/ 1971679 h 6858000"/>
              <a:gd name="connsiteX555" fmla="*/ 5809558 w 7467600"/>
              <a:gd name="connsiteY555" fmla="*/ 2198043 h 6858000"/>
              <a:gd name="connsiteX556" fmla="*/ 5788653 w 7467600"/>
              <a:gd name="connsiteY556" fmla="*/ 2489430 h 6858000"/>
              <a:gd name="connsiteX557" fmla="*/ 5793439 w 7467600"/>
              <a:gd name="connsiteY557" fmla="*/ 2575235 h 6858000"/>
              <a:gd name="connsiteX558" fmla="*/ 5796837 w 7467600"/>
              <a:gd name="connsiteY558" fmla="*/ 2637633 h 6858000"/>
              <a:gd name="connsiteX559" fmla="*/ 5818614 w 7467600"/>
              <a:gd name="connsiteY559" fmla="*/ 2473055 h 6858000"/>
              <a:gd name="connsiteX560" fmla="*/ 5829202 w 7467600"/>
              <a:gd name="connsiteY560" fmla="*/ 1971679 h 6858000"/>
              <a:gd name="connsiteX561" fmla="*/ 5911389 w 7467600"/>
              <a:gd name="connsiteY561" fmla="*/ 1898371 h 6858000"/>
              <a:gd name="connsiteX562" fmla="*/ 6237627 w 7467600"/>
              <a:gd name="connsiteY562" fmla="*/ 2231921 h 6858000"/>
              <a:gd name="connsiteX563" fmla="*/ 5911389 w 7467600"/>
              <a:gd name="connsiteY563" fmla="*/ 1898371 h 6858000"/>
              <a:gd name="connsiteX564" fmla="*/ 6944437 w 7467600"/>
              <a:gd name="connsiteY564" fmla="*/ 1575402 h 6858000"/>
              <a:gd name="connsiteX565" fmla="*/ 6304730 w 7467600"/>
              <a:gd name="connsiteY565" fmla="*/ 1766654 h 6858000"/>
              <a:gd name="connsiteX566" fmla="*/ 6944437 w 7467600"/>
              <a:gd name="connsiteY566" fmla="*/ 1575402 h 6858000"/>
              <a:gd name="connsiteX567" fmla="*/ 7019523 w 7467600"/>
              <a:gd name="connsiteY567" fmla="*/ 1519450 h 6858000"/>
              <a:gd name="connsiteX568" fmla="*/ 6298091 w 7467600"/>
              <a:gd name="connsiteY568" fmla="*/ 1737122 h 6858000"/>
              <a:gd name="connsiteX569" fmla="*/ 7019523 w 7467600"/>
              <a:gd name="connsiteY569" fmla="*/ 1519450 h 6858000"/>
              <a:gd name="connsiteX570" fmla="*/ 2399523 w 7467600"/>
              <a:gd name="connsiteY570" fmla="*/ 1428234 h 6858000"/>
              <a:gd name="connsiteX571" fmla="*/ 2224982 w 7467600"/>
              <a:gd name="connsiteY571" fmla="*/ 1826201 h 6858000"/>
              <a:gd name="connsiteX572" fmla="*/ 2096099 w 7467600"/>
              <a:gd name="connsiteY572" fmla="*/ 2345900 h 6858000"/>
              <a:gd name="connsiteX573" fmla="*/ 2283317 w 7467600"/>
              <a:gd name="connsiteY573" fmla="*/ 1796925 h 6858000"/>
              <a:gd name="connsiteX574" fmla="*/ 2399523 w 7467600"/>
              <a:gd name="connsiteY574" fmla="*/ 1428234 h 6858000"/>
              <a:gd name="connsiteX575" fmla="*/ 2448558 w 7467600"/>
              <a:gd name="connsiteY575" fmla="*/ 1373435 h 6858000"/>
              <a:gd name="connsiteX576" fmla="*/ 2312521 w 7467600"/>
              <a:gd name="connsiteY576" fmla="*/ 1806140 h 6858000"/>
              <a:gd name="connsiteX577" fmla="*/ 2127533 w 7467600"/>
              <a:gd name="connsiteY577" fmla="*/ 2348380 h 6858000"/>
              <a:gd name="connsiteX578" fmla="*/ 2358080 w 7467600"/>
              <a:gd name="connsiteY578" fmla="*/ 1866134 h 6858000"/>
              <a:gd name="connsiteX579" fmla="*/ 2407436 w 7467600"/>
              <a:gd name="connsiteY579" fmla="*/ 1651070 h 6858000"/>
              <a:gd name="connsiteX580" fmla="*/ 2448558 w 7467600"/>
              <a:gd name="connsiteY580" fmla="*/ 1373435 h 6858000"/>
              <a:gd name="connsiteX581" fmla="*/ 278707 w 7467600"/>
              <a:gd name="connsiteY581" fmla="*/ 1352270 h 6858000"/>
              <a:gd name="connsiteX582" fmla="*/ 321570 w 7467600"/>
              <a:gd name="connsiteY582" fmla="*/ 1861610 h 6858000"/>
              <a:gd name="connsiteX583" fmla="*/ 294281 w 7467600"/>
              <a:gd name="connsiteY583" fmla="*/ 1440658 h 6858000"/>
              <a:gd name="connsiteX584" fmla="*/ 278707 w 7467600"/>
              <a:gd name="connsiteY584" fmla="*/ 1352270 h 6858000"/>
              <a:gd name="connsiteX585" fmla="*/ 1423821 w 7467600"/>
              <a:gd name="connsiteY585" fmla="*/ 1351958 h 6858000"/>
              <a:gd name="connsiteX586" fmla="*/ 1638521 w 7467600"/>
              <a:gd name="connsiteY586" fmla="*/ 1908470 h 6858000"/>
              <a:gd name="connsiteX587" fmla="*/ 1754199 w 7467600"/>
              <a:gd name="connsiteY587" fmla="*/ 2149284 h 6858000"/>
              <a:gd name="connsiteX588" fmla="*/ 1908359 w 7467600"/>
              <a:gd name="connsiteY588" fmla="*/ 2364988 h 6858000"/>
              <a:gd name="connsiteX589" fmla="*/ 1647661 w 7467600"/>
              <a:gd name="connsiteY589" fmla="*/ 1825945 h 6858000"/>
              <a:gd name="connsiteX590" fmla="*/ 1423821 w 7467600"/>
              <a:gd name="connsiteY590" fmla="*/ 1351958 h 6858000"/>
              <a:gd name="connsiteX591" fmla="*/ 1431890 w 7467600"/>
              <a:gd name="connsiteY591" fmla="*/ 1306475 h 6858000"/>
              <a:gd name="connsiteX592" fmla="*/ 1507597 w 7467600"/>
              <a:gd name="connsiteY592" fmla="*/ 1446132 h 6858000"/>
              <a:gd name="connsiteX593" fmla="*/ 1674586 w 7467600"/>
              <a:gd name="connsiteY593" fmla="*/ 1813832 h 6858000"/>
              <a:gd name="connsiteX594" fmla="*/ 1815950 w 7467600"/>
              <a:gd name="connsiteY594" fmla="*/ 2128564 h 6858000"/>
              <a:gd name="connsiteX595" fmla="*/ 1984242 w 7467600"/>
              <a:gd name="connsiteY595" fmla="*/ 2430829 h 6858000"/>
              <a:gd name="connsiteX596" fmla="*/ 2014023 w 7467600"/>
              <a:gd name="connsiteY596" fmla="*/ 2450995 h 6858000"/>
              <a:gd name="connsiteX597" fmla="*/ 1747337 w 7467600"/>
              <a:gd name="connsiteY597" fmla="*/ 1855264 h 6858000"/>
              <a:gd name="connsiteX598" fmla="*/ 1533749 w 7467600"/>
              <a:gd name="connsiteY598" fmla="*/ 1478656 h 6858000"/>
              <a:gd name="connsiteX599" fmla="*/ 1431890 w 7467600"/>
              <a:gd name="connsiteY599" fmla="*/ 1306475 h 6858000"/>
              <a:gd name="connsiteX600" fmla="*/ 5052692 w 7467600"/>
              <a:gd name="connsiteY600" fmla="*/ 1292994 h 6858000"/>
              <a:gd name="connsiteX601" fmla="*/ 5200661 w 7467600"/>
              <a:gd name="connsiteY601" fmla="*/ 1635186 h 6858000"/>
              <a:gd name="connsiteX602" fmla="*/ 5297138 w 7467600"/>
              <a:gd name="connsiteY602" fmla="*/ 1906351 h 6858000"/>
              <a:gd name="connsiteX603" fmla="*/ 5052692 w 7467600"/>
              <a:gd name="connsiteY603" fmla="*/ 1292994 h 6858000"/>
              <a:gd name="connsiteX604" fmla="*/ 5009948 w 7467600"/>
              <a:gd name="connsiteY604" fmla="*/ 1273619 h 6858000"/>
              <a:gd name="connsiteX605" fmla="*/ 5121777 w 7467600"/>
              <a:gd name="connsiteY605" fmla="*/ 1654213 h 6858000"/>
              <a:gd name="connsiteX606" fmla="*/ 5293545 w 7467600"/>
              <a:gd name="connsiteY606" fmla="*/ 2072247 h 6858000"/>
              <a:gd name="connsiteX607" fmla="*/ 5294042 w 7467600"/>
              <a:gd name="connsiteY607" fmla="*/ 2065019 h 6858000"/>
              <a:gd name="connsiteX608" fmla="*/ 5171936 w 7467600"/>
              <a:gd name="connsiteY608" fmla="*/ 1647613 h 6858000"/>
              <a:gd name="connsiteX609" fmla="*/ 5009948 w 7467600"/>
              <a:gd name="connsiteY609" fmla="*/ 1273619 h 6858000"/>
              <a:gd name="connsiteX610" fmla="*/ 655236 w 7467600"/>
              <a:gd name="connsiteY610" fmla="*/ 1268632 h 6858000"/>
              <a:gd name="connsiteX611" fmla="*/ 839521 w 7467600"/>
              <a:gd name="connsiteY611" fmla="*/ 1685315 h 6858000"/>
              <a:gd name="connsiteX612" fmla="*/ 1109416 w 7467600"/>
              <a:gd name="connsiteY612" fmla="*/ 2061663 h 6858000"/>
              <a:gd name="connsiteX613" fmla="*/ 1298300 w 7467600"/>
              <a:gd name="connsiteY613" fmla="*/ 2247742 h 6858000"/>
              <a:gd name="connsiteX614" fmla="*/ 1125871 w 7467600"/>
              <a:gd name="connsiteY614" fmla="*/ 1989513 h 6858000"/>
              <a:gd name="connsiteX615" fmla="*/ 981574 w 7467600"/>
              <a:gd name="connsiteY615" fmla="*/ 1783157 h 6858000"/>
              <a:gd name="connsiteX616" fmla="*/ 922198 w 7467600"/>
              <a:gd name="connsiteY616" fmla="*/ 1677437 h 6858000"/>
              <a:gd name="connsiteX617" fmla="*/ 869293 w 7467600"/>
              <a:gd name="connsiteY617" fmla="*/ 1583214 h 6858000"/>
              <a:gd name="connsiteX618" fmla="*/ 751431 w 7467600"/>
              <a:gd name="connsiteY618" fmla="*/ 1405731 h 6858000"/>
              <a:gd name="connsiteX619" fmla="*/ 655236 w 7467600"/>
              <a:gd name="connsiteY619" fmla="*/ 1268632 h 6858000"/>
              <a:gd name="connsiteX620" fmla="*/ 6516292 w 7467600"/>
              <a:gd name="connsiteY620" fmla="*/ 1263064 h 6858000"/>
              <a:gd name="connsiteX621" fmla="*/ 5736320 w 7467600"/>
              <a:gd name="connsiteY621" fmla="*/ 1501803 h 6858000"/>
              <a:gd name="connsiteX622" fmla="*/ 6516292 w 7467600"/>
              <a:gd name="connsiteY622" fmla="*/ 1263064 h 6858000"/>
              <a:gd name="connsiteX623" fmla="*/ 291466 w 7467600"/>
              <a:gd name="connsiteY623" fmla="*/ 1250369 h 6858000"/>
              <a:gd name="connsiteX624" fmla="*/ 323180 w 7467600"/>
              <a:gd name="connsiteY624" fmla="*/ 1435283 h 6858000"/>
              <a:gd name="connsiteX625" fmla="*/ 349381 w 7467600"/>
              <a:gd name="connsiteY625" fmla="*/ 1875041 h 6858000"/>
              <a:gd name="connsiteX626" fmla="*/ 374363 w 7467600"/>
              <a:gd name="connsiteY626" fmla="*/ 1506494 h 6858000"/>
              <a:gd name="connsiteX627" fmla="*/ 302168 w 7467600"/>
              <a:gd name="connsiteY627" fmla="*/ 1274495 h 6858000"/>
              <a:gd name="connsiteX628" fmla="*/ 291466 w 7467600"/>
              <a:gd name="connsiteY628" fmla="*/ 1250369 h 6858000"/>
              <a:gd name="connsiteX629" fmla="*/ 678222 w 7467600"/>
              <a:gd name="connsiteY629" fmla="*/ 1248670 h 6858000"/>
              <a:gd name="connsiteX630" fmla="*/ 775536 w 7467600"/>
              <a:gd name="connsiteY630" fmla="*/ 1388015 h 6858000"/>
              <a:gd name="connsiteX631" fmla="*/ 894529 w 7467600"/>
              <a:gd name="connsiteY631" fmla="*/ 1567739 h 6858000"/>
              <a:gd name="connsiteX632" fmla="*/ 948000 w 7467600"/>
              <a:gd name="connsiteY632" fmla="*/ 1663088 h 6858000"/>
              <a:gd name="connsiteX633" fmla="*/ 1006812 w 7467600"/>
              <a:gd name="connsiteY633" fmla="*/ 1767683 h 6858000"/>
              <a:gd name="connsiteX634" fmla="*/ 1149133 w 7467600"/>
              <a:gd name="connsiteY634" fmla="*/ 1971513 h 6858000"/>
              <a:gd name="connsiteX635" fmla="*/ 1333952 w 7467600"/>
              <a:gd name="connsiteY635" fmla="*/ 2251620 h 6858000"/>
              <a:gd name="connsiteX636" fmla="*/ 1337329 w 7467600"/>
              <a:gd name="connsiteY636" fmla="*/ 2258350 h 6858000"/>
              <a:gd name="connsiteX637" fmla="*/ 1014726 w 7467600"/>
              <a:gd name="connsiteY637" fmla="*/ 1615556 h 6858000"/>
              <a:gd name="connsiteX638" fmla="*/ 678222 w 7467600"/>
              <a:gd name="connsiteY638" fmla="*/ 1248670 h 6858000"/>
              <a:gd name="connsiteX639" fmla="*/ 6691602 w 7467600"/>
              <a:gd name="connsiteY639" fmla="*/ 1140573 h 6858000"/>
              <a:gd name="connsiteX640" fmla="*/ 6571100 w 7467600"/>
              <a:gd name="connsiteY640" fmla="*/ 1183662 h 6858000"/>
              <a:gd name="connsiteX641" fmla="*/ 6241687 w 7467600"/>
              <a:gd name="connsiteY641" fmla="*/ 1257600 h 6858000"/>
              <a:gd name="connsiteX642" fmla="*/ 5693009 w 7467600"/>
              <a:gd name="connsiteY642" fmla="*/ 1478256 h 6858000"/>
              <a:gd name="connsiteX643" fmla="*/ 6548420 w 7467600"/>
              <a:gd name="connsiteY643" fmla="*/ 1214599 h 6858000"/>
              <a:gd name="connsiteX644" fmla="*/ 6605473 w 7467600"/>
              <a:gd name="connsiteY644" fmla="*/ 1184686 h 6858000"/>
              <a:gd name="connsiteX645" fmla="*/ 6691602 w 7467600"/>
              <a:gd name="connsiteY645" fmla="*/ 1140573 h 6858000"/>
              <a:gd name="connsiteX646" fmla="*/ 4002475 w 7467600"/>
              <a:gd name="connsiteY646" fmla="*/ 1037802 h 6858000"/>
              <a:gd name="connsiteX647" fmla="*/ 4000324 w 7467600"/>
              <a:gd name="connsiteY647" fmla="*/ 1039362 h 6858000"/>
              <a:gd name="connsiteX648" fmla="*/ 4002862 w 7467600"/>
              <a:gd name="connsiteY648" fmla="*/ 1042866 h 6858000"/>
              <a:gd name="connsiteX649" fmla="*/ 4002475 w 7467600"/>
              <a:gd name="connsiteY649" fmla="*/ 1037802 h 6858000"/>
              <a:gd name="connsiteX650" fmla="*/ 506322 w 7467600"/>
              <a:gd name="connsiteY650" fmla="*/ 1020997 h 6858000"/>
              <a:gd name="connsiteX651" fmla="*/ 533068 w 7467600"/>
              <a:gd name="connsiteY651" fmla="*/ 1029409 h 6858000"/>
              <a:gd name="connsiteX652" fmla="*/ 1232525 w 7467600"/>
              <a:gd name="connsiteY652" fmla="*/ 1804675 h 6858000"/>
              <a:gd name="connsiteX653" fmla="*/ 1388858 w 7467600"/>
              <a:gd name="connsiteY653" fmla="*/ 2368011 h 6858000"/>
              <a:gd name="connsiteX654" fmla="*/ 1384098 w 7467600"/>
              <a:gd name="connsiteY654" fmla="*/ 2378125 h 6858000"/>
              <a:gd name="connsiteX655" fmla="*/ 1425393 w 7467600"/>
              <a:gd name="connsiteY655" fmla="*/ 2589124 h 6858000"/>
              <a:gd name="connsiteX656" fmla="*/ 1424001 w 7467600"/>
              <a:gd name="connsiteY656" fmla="*/ 2597541 h 6858000"/>
              <a:gd name="connsiteX657" fmla="*/ 2152729 w 7467600"/>
              <a:gd name="connsiteY657" fmla="*/ 2864487 h 6858000"/>
              <a:gd name="connsiteX658" fmla="*/ 2020609 w 7467600"/>
              <a:gd name="connsiteY658" fmla="*/ 2539671 h 6858000"/>
              <a:gd name="connsiteX659" fmla="*/ 2018920 w 7467600"/>
              <a:gd name="connsiteY659" fmla="*/ 2536309 h 6858000"/>
              <a:gd name="connsiteX660" fmla="*/ 1342441 w 7467600"/>
              <a:gd name="connsiteY660" fmla="*/ 1173017 h 6858000"/>
              <a:gd name="connsiteX661" fmla="*/ 1367925 w 7467600"/>
              <a:gd name="connsiteY661" fmla="*/ 1135648 h 6858000"/>
              <a:gd name="connsiteX662" fmla="*/ 1771401 w 7467600"/>
              <a:gd name="connsiteY662" fmla="*/ 1806673 h 6858000"/>
              <a:gd name="connsiteX663" fmla="*/ 1972385 w 7467600"/>
              <a:gd name="connsiteY663" fmla="*/ 2198735 h 6858000"/>
              <a:gd name="connsiteX664" fmla="*/ 2040892 w 7467600"/>
              <a:gd name="connsiteY664" fmla="*/ 2405205 h 6858000"/>
              <a:gd name="connsiteX665" fmla="*/ 2131689 w 7467600"/>
              <a:gd name="connsiteY665" fmla="*/ 1936926 h 6858000"/>
              <a:gd name="connsiteX666" fmla="*/ 2454820 w 7467600"/>
              <a:gd name="connsiteY666" fmla="*/ 1248808 h 6858000"/>
              <a:gd name="connsiteX667" fmla="*/ 2492512 w 7467600"/>
              <a:gd name="connsiteY667" fmla="*/ 1302920 h 6858000"/>
              <a:gd name="connsiteX668" fmla="*/ 2081216 w 7467600"/>
              <a:gd name="connsiteY668" fmla="*/ 2527513 h 6858000"/>
              <a:gd name="connsiteX669" fmla="*/ 2081211 w 7467600"/>
              <a:gd name="connsiteY669" fmla="*/ 2528916 h 6858000"/>
              <a:gd name="connsiteX670" fmla="*/ 2199067 w 7467600"/>
              <a:gd name="connsiteY670" fmla="*/ 2884061 h 6858000"/>
              <a:gd name="connsiteX671" fmla="*/ 3192586 w 7467600"/>
              <a:gd name="connsiteY671" fmla="*/ 3411496 h 6858000"/>
              <a:gd name="connsiteX672" fmla="*/ 3182620 w 7467600"/>
              <a:gd name="connsiteY672" fmla="*/ 3483279 h 6858000"/>
              <a:gd name="connsiteX673" fmla="*/ 2435119 w 7467600"/>
              <a:gd name="connsiteY673" fmla="*/ 3080173 h 6858000"/>
              <a:gd name="connsiteX674" fmla="*/ 2410152 w 7467600"/>
              <a:gd name="connsiteY674" fmla="*/ 3063751 h 6858000"/>
              <a:gd name="connsiteX675" fmla="*/ 2408099 w 7467600"/>
              <a:gd name="connsiteY675" fmla="*/ 3064403 h 6858000"/>
              <a:gd name="connsiteX676" fmla="*/ 2407218 w 7467600"/>
              <a:gd name="connsiteY676" fmla="*/ 3070324 h 6858000"/>
              <a:gd name="connsiteX677" fmla="*/ 2380138 w 7467600"/>
              <a:gd name="connsiteY677" fmla="*/ 3099341 h 6858000"/>
              <a:gd name="connsiteX678" fmla="*/ 1765923 w 7467600"/>
              <a:gd name="connsiteY678" fmla="*/ 3581043 h 6858000"/>
              <a:gd name="connsiteX679" fmla="*/ 1702258 w 7467600"/>
              <a:gd name="connsiteY679" fmla="*/ 3612286 h 6858000"/>
              <a:gd name="connsiteX680" fmla="*/ 1538370 w 7467600"/>
              <a:gd name="connsiteY680" fmla="*/ 3811804 h 6858000"/>
              <a:gd name="connsiteX681" fmla="*/ 542867 w 7467600"/>
              <a:gd name="connsiteY681" fmla="*/ 4944092 h 6858000"/>
              <a:gd name="connsiteX682" fmla="*/ 515800 w 7467600"/>
              <a:gd name="connsiteY682" fmla="*/ 4862180 h 6858000"/>
              <a:gd name="connsiteX683" fmla="*/ 909145 w 7467600"/>
              <a:gd name="connsiteY683" fmla="*/ 4199225 h 6858000"/>
              <a:gd name="connsiteX684" fmla="*/ 1214067 w 7467600"/>
              <a:gd name="connsiteY684" fmla="*/ 3908561 h 6858000"/>
              <a:gd name="connsiteX685" fmla="*/ 640967 w 7467600"/>
              <a:gd name="connsiteY685" fmla="*/ 4105601 h 6858000"/>
              <a:gd name="connsiteX686" fmla="*/ 112563 w 7467600"/>
              <a:gd name="connsiteY686" fmla="*/ 4396952 h 6858000"/>
              <a:gd name="connsiteX687" fmla="*/ 0 w 7467600"/>
              <a:gd name="connsiteY687" fmla="*/ 4466006 h 6858000"/>
              <a:gd name="connsiteX688" fmla="*/ 0 w 7467600"/>
              <a:gd name="connsiteY688" fmla="*/ 4233763 h 6858000"/>
              <a:gd name="connsiteX689" fmla="*/ 36881 w 7467600"/>
              <a:gd name="connsiteY689" fmla="*/ 4200118 h 6858000"/>
              <a:gd name="connsiteX690" fmla="*/ 910534 w 7467600"/>
              <a:gd name="connsiteY690" fmla="*/ 3629753 h 6858000"/>
              <a:gd name="connsiteX691" fmla="*/ 1578717 w 7467600"/>
              <a:gd name="connsiteY691" fmla="*/ 3575982 h 6858000"/>
              <a:gd name="connsiteX692" fmla="*/ 2338780 w 7467600"/>
              <a:gd name="connsiteY692" fmla="*/ 3033725 h 6858000"/>
              <a:gd name="connsiteX693" fmla="*/ 1807991 w 7467600"/>
              <a:gd name="connsiteY693" fmla="*/ 2807184 h 6858000"/>
              <a:gd name="connsiteX694" fmla="*/ 1416358 w 7467600"/>
              <a:gd name="connsiteY694" fmla="*/ 3112571 h 6858000"/>
              <a:gd name="connsiteX695" fmla="*/ 939066 w 7467600"/>
              <a:gd name="connsiteY695" fmla="*/ 3378798 h 6858000"/>
              <a:gd name="connsiteX696" fmla="*/ 115099 w 7467600"/>
              <a:gd name="connsiteY696" fmla="*/ 3607650 h 6858000"/>
              <a:gd name="connsiteX697" fmla="*/ 97284 w 7467600"/>
              <a:gd name="connsiteY697" fmla="*/ 3520393 h 6858000"/>
              <a:gd name="connsiteX698" fmla="*/ 922050 w 7467600"/>
              <a:gd name="connsiteY698" fmla="*/ 3074867 h 6858000"/>
              <a:gd name="connsiteX699" fmla="*/ 1405265 w 7467600"/>
              <a:gd name="connsiteY699" fmla="*/ 3016319 h 6858000"/>
              <a:gd name="connsiteX700" fmla="*/ 1407512 w 7467600"/>
              <a:gd name="connsiteY700" fmla="*/ 3018001 h 6858000"/>
              <a:gd name="connsiteX701" fmla="*/ 1726266 w 7467600"/>
              <a:gd name="connsiteY701" fmla="*/ 2777274 h 6858000"/>
              <a:gd name="connsiteX702" fmla="*/ 625390 w 7467600"/>
              <a:gd name="connsiteY702" fmla="*/ 2514541 h 6858000"/>
              <a:gd name="connsiteX703" fmla="*/ 619799 w 7467600"/>
              <a:gd name="connsiteY703" fmla="*/ 2527180 h 6858000"/>
              <a:gd name="connsiteX704" fmla="*/ 310030 w 7467600"/>
              <a:gd name="connsiteY704" fmla="*/ 2771818 h 6858000"/>
              <a:gd name="connsiteX705" fmla="*/ 173877 w 7467600"/>
              <a:gd name="connsiteY705" fmla="*/ 2937056 h 6858000"/>
              <a:gd name="connsiteX706" fmla="*/ 77889 w 7467600"/>
              <a:gd name="connsiteY706" fmla="*/ 3138440 h 6858000"/>
              <a:gd name="connsiteX707" fmla="*/ 0 w 7467600"/>
              <a:gd name="connsiteY707" fmla="*/ 3271395 h 6858000"/>
              <a:gd name="connsiteX708" fmla="*/ 0 w 7467600"/>
              <a:gd name="connsiteY708" fmla="*/ 3153002 h 6858000"/>
              <a:gd name="connsiteX709" fmla="*/ 2386 w 7467600"/>
              <a:gd name="connsiteY709" fmla="*/ 3149203 h 6858000"/>
              <a:gd name="connsiteX710" fmla="*/ 89753 w 7467600"/>
              <a:gd name="connsiteY710" fmla="*/ 2987702 h 6858000"/>
              <a:gd name="connsiteX711" fmla="*/ 76869 w 7467600"/>
              <a:gd name="connsiteY711" fmla="*/ 3005404 h 6858000"/>
              <a:gd name="connsiteX712" fmla="*/ 32049 w 7467600"/>
              <a:gd name="connsiteY712" fmla="*/ 3065814 h 6858000"/>
              <a:gd name="connsiteX713" fmla="*/ 0 w 7467600"/>
              <a:gd name="connsiteY713" fmla="*/ 3108744 h 6858000"/>
              <a:gd name="connsiteX714" fmla="*/ 0 w 7467600"/>
              <a:gd name="connsiteY714" fmla="*/ 3058059 h 6858000"/>
              <a:gd name="connsiteX715" fmla="*/ 7610 w 7467600"/>
              <a:gd name="connsiteY715" fmla="*/ 3047889 h 6858000"/>
              <a:gd name="connsiteX716" fmla="*/ 52419 w 7467600"/>
              <a:gd name="connsiteY716" fmla="*/ 2987479 h 6858000"/>
              <a:gd name="connsiteX717" fmla="*/ 59142 w 7467600"/>
              <a:gd name="connsiteY717" fmla="*/ 2978488 h 6858000"/>
              <a:gd name="connsiteX718" fmla="*/ 0 w 7467600"/>
              <a:gd name="connsiteY718" fmla="*/ 3015334 h 6858000"/>
              <a:gd name="connsiteX719" fmla="*/ 0 w 7467600"/>
              <a:gd name="connsiteY719" fmla="*/ 2914286 h 6858000"/>
              <a:gd name="connsiteX720" fmla="*/ 36383 w 7467600"/>
              <a:gd name="connsiteY720" fmla="*/ 2901128 h 6858000"/>
              <a:gd name="connsiteX721" fmla="*/ 156329 w 7467600"/>
              <a:gd name="connsiteY721" fmla="*/ 2840533 h 6858000"/>
              <a:gd name="connsiteX722" fmla="*/ 358355 w 7467600"/>
              <a:gd name="connsiteY722" fmla="*/ 2620471 h 6858000"/>
              <a:gd name="connsiteX723" fmla="*/ 510577 w 7467600"/>
              <a:gd name="connsiteY723" fmla="*/ 2501244 h 6858000"/>
              <a:gd name="connsiteX724" fmla="*/ 211967 w 7467600"/>
              <a:gd name="connsiteY724" fmla="*/ 2479171 h 6858000"/>
              <a:gd name="connsiteX725" fmla="*/ 0 w 7467600"/>
              <a:gd name="connsiteY725" fmla="*/ 2476398 h 6858000"/>
              <a:gd name="connsiteX726" fmla="*/ 0 w 7467600"/>
              <a:gd name="connsiteY726" fmla="*/ 2389189 h 6858000"/>
              <a:gd name="connsiteX727" fmla="*/ 103062 w 7467600"/>
              <a:gd name="connsiteY727" fmla="*/ 2389518 h 6858000"/>
              <a:gd name="connsiteX728" fmla="*/ 510734 w 7467600"/>
              <a:gd name="connsiteY728" fmla="*/ 2416201 h 6858000"/>
              <a:gd name="connsiteX729" fmla="*/ 279257 w 7467600"/>
              <a:gd name="connsiteY729" fmla="*/ 2092102 h 6858000"/>
              <a:gd name="connsiteX730" fmla="*/ 65265 w 7467600"/>
              <a:gd name="connsiteY730" fmla="*/ 2006049 h 6858000"/>
              <a:gd name="connsiteX731" fmla="*/ 0 w 7467600"/>
              <a:gd name="connsiteY731" fmla="*/ 1982532 h 6858000"/>
              <a:gd name="connsiteX732" fmla="*/ 0 w 7467600"/>
              <a:gd name="connsiteY732" fmla="*/ 1912789 h 6858000"/>
              <a:gd name="connsiteX733" fmla="*/ 97460 w 7467600"/>
              <a:gd name="connsiteY733" fmla="*/ 1953725 h 6858000"/>
              <a:gd name="connsiteX734" fmla="*/ 221272 w 7467600"/>
              <a:gd name="connsiteY734" fmla="*/ 1980766 h 6858000"/>
              <a:gd name="connsiteX735" fmla="*/ 116765 w 7467600"/>
              <a:gd name="connsiteY735" fmla="*/ 1911033 h 6858000"/>
              <a:gd name="connsiteX736" fmla="*/ 16405 w 7467600"/>
              <a:gd name="connsiteY736" fmla="*/ 1803412 h 6858000"/>
              <a:gd name="connsiteX737" fmla="*/ 0 w 7467600"/>
              <a:gd name="connsiteY737" fmla="*/ 1784777 h 6858000"/>
              <a:gd name="connsiteX738" fmla="*/ 0 w 7467600"/>
              <a:gd name="connsiteY738" fmla="*/ 1740082 h 6858000"/>
              <a:gd name="connsiteX739" fmla="*/ 39394 w 7467600"/>
              <a:gd name="connsiteY739" fmla="*/ 1784856 h 6858000"/>
              <a:gd name="connsiteX740" fmla="*/ 135813 w 7467600"/>
              <a:gd name="connsiteY740" fmla="*/ 1888838 h 6858000"/>
              <a:gd name="connsiteX741" fmla="*/ 242575 w 7467600"/>
              <a:gd name="connsiteY741" fmla="*/ 1958841 h 6858000"/>
              <a:gd name="connsiteX742" fmla="*/ 82197 w 7467600"/>
              <a:gd name="connsiteY742" fmla="*/ 1754826 h 6858000"/>
              <a:gd name="connsiteX743" fmla="*/ 0 w 7467600"/>
              <a:gd name="connsiteY743" fmla="*/ 1679650 h 6858000"/>
              <a:gd name="connsiteX744" fmla="*/ 0 w 7467600"/>
              <a:gd name="connsiteY744" fmla="*/ 1602463 h 6858000"/>
              <a:gd name="connsiteX745" fmla="*/ 84689 w 7467600"/>
              <a:gd name="connsiteY745" fmla="*/ 1677442 h 6858000"/>
              <a:gd name="connsiteX746" fmla="*/ 298437 w 7467600"/>
              <a:gd name="connsiteY746" fmla="*/ 1968019 h 6858000"/>
              <a:gd name="connsiteX747" fmla="*/ 227269 w 7467600"/>
              <a:gd name="connsiteY747" fmla="*/ 1114064 h 6858000"/>
              <a:gd name="connsiteX748" fmla="*/ 248003 w 7467600"/>
              <a:gd name="connsiteY748" fmla="*/ 1089613 h 6858000"/>
              <a:gd name="connsiteX749" fmla="*/ 427020 w 7467600"/>
              <a:gd name="connsiteY749" fmla="*/ 1619803 h 6858000"/>
              <a:gd name="connsiteX750" fmla="*/ 340345 w 7467600"/>
              <a:gd name="connsiteY750" fmla="*/ 2027739 h 6858000"/>
              <a:gd name="connsiteX751" fmla="*/ 360865 w 7467600"/>
              <a:gd name="connsiteY751" fmla="*/ 2044827 h 6858000"/>
              <a:gd name="connsiteX752" fmla="*/ 560414 w 7467600"/>
              <a:gd name="connsiteY752" fmla="*/ 2421457 h 6858000"/>
              <a:gd name="connsiteX753" fmla="*/ 1359703 w 7467600"/>
              <a:gd name="connsiteY753" fmla="*/ 2578554 h 6858000"/>
              <a:gd name="connsiteX754" fmla="*/ 1359422 w 7467600"/>
              <a:gd name="connsiteY754" fmla="*/ 2577994 h 6858000"/>
              <a:gd name="connsiteX755" fmla="*/ 828701 w 7467600"/>
              <a:gd name="connsiteY755" fmla="*/ 1839520 h 6858000"/>
              <a:gd name="connsiteX756" fmla="*/ 494427 w 7467600"/>
              <a:gd name="connsiteY756" fmla="*/ 1092333 h 6858000"/>
              <a:gd name="connsiteX757" fmla="*/ 506322 w 7467600"/>
              <a:gd name="connsiteY757" fmla="*/ 1020997 h 6858000"/>
              <a:gd name="connsiteX758" fmla="*/ 4570198 w 7467600"/>
              <a:gd name="connsiteY758" fmla="*/ 978081 h 6858000"/>
              <a:gd name="connsiteX759" fmla="*/ 4523691 w 7467600"/>
              <a:gd name="connsiteY759" fmla="*/ 1127776 h 6858000"/>
              <a:gd name="connsiteX760" fmla="*/ 4509875 w 7467600"/>
              <a:gd name="connsiteY760" fmla="*/ 1167552 h 6858000"/>
              <a:gd name="connsiteX761" fmla="*/ 4478168 w 7467600"/>
              <a:gd name="connsiteY761" fmla="*/ 1260735 h 6858000"/>
              <a:gd name="connsiteX762" fmla="*/ 4409309 w 7467600"/>
              <a:gd name="connsiteY762" fmla="*/ 1666996 h 6858000"/>
              <a:gd name="connsiteX763" fmla="*/ 4370031 w 7467600"/>
              <a:gd name="connsiteY763" fmla="*/ 1955666 h 6858000"/>
              <a:gd name="connsiteX764" fmla="*/ 4570198 w 7467600"/>
              <a:gd name="connsiteY764" fmla="*/ 978081 h 6858000"/>
              <a:gd name="connsiteX765" fmla="*/ 4557898 w 7467600"/>
              <a:gd name="connsiteY765" fmla="*/ 900011 h 6858000"/>
              <a:gd name="connsiteX766" fmla="*/ 4344840 w 7467600"/>
              <a:gd name="connsiteY766" fmla="*/ 1922038 h 6858000"/>
              <a:gd name="connsiteX767" fmla="*/ 4378710 w 7467600"/>
              <a:gd name="connsiteY767" fmla="*/ 1665516 h 6858000"/>
              <a:gd name="connsiteX768" fmla="*/ 4448798 w 7467600"/>
              <a:gd name="connsiteY768" fmla="*/ 1253024 h 6858000"/>
              <a:gd name="connsiteX769" fmla="*/ 4480315 w 7467600"/>
              <a:gd name="connsiteY769" fmla="*/ 1158454 h 6858000"/>
              <a:gd name="connsiteX770" fmla="*/ 4494133 w 7467600"/>
              <a:gd name="connsiteY770" fmla="*/ 1118676 h 6858000"/>
              <a:gd name="connsiteX771" fmla="*/ 4557898 w 7467600"/>
              <a:gd name="connsiteY771" fmla="*/ 900011 h 6858000"/>
              <a:gd name="connsiteX772" fmla="*/ 5870151 w 7467600"/>
              <a:gd name="connsiteY772" fmla="*/ 898890 h 6858000"/>
              <a:gd name="connsiteX773" fmla="*/ 5861335 w 7467600"/>
              <a:gd name="connsiteY773" fmla="*/ 899177 h 6858000"/>
              <a:gd name="connsiteX774" fmla="*/ 5843702 w 7467600"/>
              <a:gd name="connsiteY774" fmla="*/ 899748 h 6858000"/>
              <a:gd name="connsiteX775" fmla="*/ 5651107 w 7467600"/>
              <a:gd name="connsiteY775" fmla="*/ 920306 h 6858000"/>
              <a:gd name="connsiteX776" fmla="*/ 5459407 w 7467600"/>
              <a:gd name="connsiteY776" fmla="*/ 940975 h 6858000"/>
              <a:gd name="connsiteX777" fmla="*/ 5374846 w 7467600"/>
              <a:gd name="connsiteY777" fmla="*/ 941988 h 6858000"/>
              <a:gd name="connsiteX778" fmla="*/ 5256105 w 7467600"/>
              <a:gd name="connsiteY778" fmla="*/ 945632 h 6858000"/>
              <a:gd name="connsiteX779" fmla="*/ 5107071 w 7467600"/>
              <a:gd name="connsiteY779" fmla="*/ 969720 h 6858000"/>
              <a:gd name="connsiteX780" fmla="*/ 4998681 w 7467600"/>
              <a:gd name="connsiteY780" fmla="*/ 988771 h 6858000"/>
              <a:gd name="connsiteX781" fmla="*/ 5870151 w 7467600"/>
              <a:gd name="connsiteY781" fmla="*/ 898890 h 6858000"/>
              <a:gd name="connsiteX782" fmla="*/ 5504425 w 7467600"/>
              <a:gd name="connsiteY782" fmla="*/ 848067 h 6858000"/>
              <a:gd name="connsiteX783" fmla="*/ 4968849 w 7467600"/>
              <a:gd name="connsiteY783" fmla="*/ 962318 h 6858000"/>
              <a:gd name="connsiteX784" fmla="*/ 5104039 w 7467600"/>
              <a:gd name="connsiteY784" fmla="*/ 940634 h 6858000"/>
              <a:gd name="connsiteX785" fmla="*/ 5256311 w 7467600"/>
              <a:gd name="connsiteY785" fmla="*/ 916490 h 6858000"/>
              <a:gd name="connsiteX786" fmla="*/ 5377381 w 7467600"/>
              <a:gd name="connsiteY786" fmla="*/ 912671 h 6858000"/>
              <a:gd name="connsiteX787" fmla="*/ 5460148 w 7467600"/>
              <a:gd name="connsiteY787" fmla="*/ 911442 h 6858000"/>
              <a:gd name="connsiteX788" fmla="*/ 5648971 w 7467600"/>
              <a:gd name="connsiteY788" fmla="*/ 891331 h 6858000"/>
              <a:gd name="connsiteX789" fmla="*/ 5844807 w 7467600"/>
              <a:gd name="connsiteY789" fmla="*/ 870718 h 6858000"/>
              <a:gd name="connsiteX790" fmla="*/ 5862975 w 7467600"/>
              <a:gd name="connsiteY790" fmla="*/ 869756 h 6858000"/>
              <a:gd name="connsiteX791" fmla="*/ 5920887 w 7467600"/>
              <a:gd name="connsiteY791" fmla="*/ 865929 h 6858000"/>
              <a:gd name="connsiteX792" fmla="*/ 5504425 w 7467600"/>
              <a:gd name="connsiteY792" fmla="*/ 848067 h 6858000"/>
              <a:gd name="connsiteX793" fmla="*/ 3607114 w 7467600"/>
              <a:gd name="connsiteY793" fmla="*/ 467441 h 6858000"/>
              <a:gd name="connsiteX794" fmla="*/ 3296242 w 7467600"/>
              <a:gd name="connsiteY794" fmla="*/ 807991 h 6858000"/>
              <a:gd name="connsiteX795" fmla="*/ 3174674 w 7467600"/>
              <a:gd name="connsiteY795" fmla="*/ 919759 h 6858000"/>
              <a:gd name="connsiteX796" fmla="*/ 3042978 w 7467600"/>
              <a:gd name="connsiteY796" fmla="*/ 1054894 h 6858000"/>
              <a:gd name="connsiteX797" fmla="*/ 2968914 w 7467600"/>
              <a:gd name="connsiteY797" fmla="*/ 1133756 h 6858000"/>
              <a:gd name="connsiteX798" fmla="*/ 3103823 w 7467600"/>
              <a:gd name="connsiteY798" fmla="*/ 1026814 h 6858000"/>
              <a:gd name="connsiteX799" fmla="*/ 3607114 w 7467600"/>
              <a:gd name="connsiteY799" fmla="*/ 467441 h 6858000"/>
              <a:gd name="connsiteX800" fmla="*/ 3744487 w 7467600"/>
              <a:gd name="connsiteY800" fmla="*/ 383136 h 6858000"/>
              <a:gd name="connsiteX801" fmla="*/ 3970213 w 7467600"/>
              <a:gd name="connsiteY801" fmla="*/ 995559 h 6858000"/>
              <a:gd name="connsiteX802" fmla="*/ 3744487 w 7467600"/>
              <a:gd name="connsiteY802" fmla="*/ 383136 h 6858000"/>
              <a:gd name="connsiteX803" fmla="*/ 3624562 w 7467600"/>
              <a:gd name="connsiteY803" fmla="*/ 367041 h 6858000"/>
              <a:gd name="connsiteX804" fmla="*/ 3489712 w 7467600"/>
              <a:gd name="connsiteY804" fmla="*/ 485386 h 6858000"/>
              <a:gd name="connsiteX805" fmla="*/ 3182994 w 7467600"/>
              <a:gd name="connsiteY805" fmla="*/ 828265 h 6858000"/>
              <a:gd name="connsiteX806" fmla="*/ 2892114 w 7467600"/>
              <a:gd name="connsiteY806" fmla="*/ 1172635 h 6858000"/>
              <a:gd name="connsiteX807" fmla="*/ 3021459 w 7467600"/>
              <a:gd name="connsiteY807" fmla="*/ 1035385 h 6858000"/>
              <a:gd name="connsiteX808" fmla="*/ 3153873 w 7467600"/>
              <a:gd name="connsiteY808" fmla="*/ 898971 h 6858000"/>
              <a:gd name="connsiteX809" fmla="*/ 3276511 w 7467600"/>
              <a:gd name="connsiteY809" fmla="*/ 786423 h 6858000"/>
              <a:gd name="connsiteX810" fmla="*/ 3584154 w 7467600"/>
              <a:gd name="connsiteY810" fmla="*/ 448218 h 6858000"/>
              <a:gd name="connsiteX811" fmla="*/ 3624562 w 7467600"/>
              <a:gd name="connsiteY811" fmla="*/ 367041 h 6858000"/>
              <a:gd name="connsiteX812" fmla="*/ 3766672 w 7467600"/>
              <a:gd name="connsiteY812" fmla="*/ 359429 h 6858000"/>
              <a:gd name="connsiteX813" fmla="*/ 3996338 w 7467600"/>
              <a:gd name="connsiteY813" fmla="*/ 968237 h 6858000"/>
              <a:gd name="connsiteX814" fmla="*/ 3766672 w 7467600"/>
              <a:gd name="connsiteY814" fmla="*/ 359429 h 6858000"/>
              <a:gd name="connsiteX815" fmla="*/ 5805386 w 7467600"/>
              <a:gd name="connsiteY815" fmla="*/ 239240 h 6858000"/>
              <a:gd name="connsiteX816" fmla="*/ 5736947 w 7467600"/>
              <a:gd name="connsiteY816" fmla="*/ 261367 h 6858000"/>
              <a:gd name="connsiteX817" fmla="*/ 5427012 w 7467600"/>
              <a:gd name="connsiteY817" fmla="*/ 311272 h 6858000"/>
              <a:gd name="connsiteX818" fmla="*/ 5147818 w 7467600"/>
              <a:gd name="connsiteY818" fmla="*/ 322112 h 6858000"/>
              <a:gd name="connsiteX819" fmla="*/ 5060854 w 7467600"/>
              <a:gd name="connsiteY819" fmla="*/ 311882 h 6858000"/>
              <a:gd name="connsiteX820" fmla="*/ 4945989 w 7467600"/>
              <a:gd name="connsiteY820" fmla="*/ 300516 h 6858000"/>
              <a:gd name="connsiteX821" fmla="*/ 5410479 w 7467600"/>
              <a:gd name="connsiteY821" fmla="*/ 348434 h 6858000"/>
              <a:gd name="connsiteX822" fmla="*/ 5805386 w 7467600"/>
              <a:gd name="connsiteY822" fmla="*/ 239240 h 6858000"/>
              <a:gd name="connsiteX823" fmla="*/ 5905192 w 7467600"/>
              <a:gd name="connsiteY823" fmla="*/ 163079 h 6858000"/>
              <a:gd name="connsiteX824" fmla="*/ 5865655 w 7467600"/>
              <a:gd name="connsiteY824" fmla="*/ 171901 h 6858000"/>
              <a:gd name="connsiteX825" fmla="*/ 5259740 w 7467600"/>
              <a:gd name="connsiteY825" fmla="*/ 257013 h 6858000"/>
              <a:gd name="connsiteX826" fmla="*/ 5208466 w 7467600"/>
              <a:gd name="connsiteY826" fmla="*/ 257550 h 6858000"/>
              <a:gd name="connsiteX827" fmla="*/ 4980204 w 7467600"/>
              <a:gd name="connsiteY827" fmla="*/ 271903 h 6858000"/>
              <a:gd name="connsiteX828" fmla="*/ 5068068 w 7467600"/>
              <a:gd name="connsiteY828" fmla="*/ 282244 h 6858000"/>
              <a:gd name="connsiteX829" fmla="*/ 5153231 w 7467600"/>
              <a:gd name="connsiteY829" fmla="*/ 292240 h 6858000"/>
              <a:gd name="connsiteX830" fmla="*/ 5426491 w 7467600"/>
              <a:gd name="connsiteY830" fmla="*/ 281128 h 6858000"/>
              <a:gd name="connsiteX831" fmla="*/ 5731212 w 7467600"/>
              <a:gd name="connsiteY831" fmla="*/ 231951 h 6858000"/>
              <a:gd name="connsiteX832" fmla="*/ 5905192 w 7467600"/>
              <a:gd name="connsiteY832" fmla="*/ 163079 h 6858000"/>
              <a:gd name="connsiteX833" fmla="*/ 5944437 w 7467600"/>
              <a:gd name="connsiteY833" fmla="*/ 113829 h 6858000"/>
              <a:gd name="connsiteX834" fmla="*/ 5825032 w 7467600"/>
              <a:gd name="connsiteY834" fmla="*/ 146405 h 6858000"/>
              <a:gd name="connsiteX835" fmla="*/ 4955599 w 7467600"/>
              <a:gd name="connsiteY835" fmla="*/ 247008 h 6858000"/>
              <a:gd name="connsiteX836" fmla="*/ 5210104 w 7467600"/>
              <a:gd name="connsiteY836" fmla="*/ 228123 h 6858000"/>
              <a:gd name="connsiteX837" fmla="*/ 5261015 w 7467600"/>
              <a:gd name="connsiteY837" fmla="*/ 227087 h 6858000"/>
              <a:gd name="connsiteX838" fmla="*/ 5861181 w 7467600"/>
              <a:gd name="connsiteY838" fmla="*/ 143093 h 6858000"/>
              <a:gd name="connsiteX839" fmla="*/ 5961252 w 7467600"/>
              <a:gd name="connsiteY839" fmla="*/ 114820 h 6858000"/>
              <a:gd name="connsiteX840" fmla="*/ 5944437 w 7467600"/>
              <a:gd name="connsiteY840" fmla="*/ 113829 h 6858000"/>
              <a:gd name="connsiteX841" fmla="*/ 3882765 w 7467600"/>
              <a:gd name="connsiteY841" fmla="*/ 0 h 6858000"/>
              <a:gd name="connsiteX842" fmla="*/ 3995099 w 7467600"/>
              <a:gd name="connsiteY842" fmla="*/ 0 h 6858000"/>
              <a:gd name="connsiteX843" fmla="*/ 4163818 w 7467600"/>
              <a:gd name="connsiteY843" fmla="*/ 234104 h 6858000"/>
              <a:gd name="connsiteX844" fmla="*/ 4172099 w 7467600"/>
              <a:gd name="connsiteY844" fmla="*/ 234207 h 6858000"/>
              <a:gd name="connsiteX845" fmla="*/ 4784282 w 7467600"/>
              <a:gd name="connsiteY845" fmla="*/ 276561 h 6858000"/>
              <a:gd name="connsiteX846" fmla="*/ 4801687 w 7467600"/>
              <a:gd name="connsiteY846" fmla="*/ 267764 h 6858000"/>
              <a:gd name="connsiteX847" fmla="*/ 6082788 w 7467600"/>
              <a:gd name="connsiteY847" fmla="*/ 64119 h 6858000"/>
              <a:gd name="connsiteX848" fmla="*/ 6099442 w 7467600"/>
              <a:gd name="connsiteY848" fmla="*/ 82568 h 6858000"/>
              <a:gd name="connsiteX849" fmla="*/ 4804137 w 7467600"/>
              <a:gd name="connsiteY849" fmla="*/ 320931 h 6858000"/>
              <a:gd name="connsiteX850" fmla="*/ 4227047 w 7467600"/>
              <a:gd name="connsiteY850" fmla="*/ 313415 h 6858000"/>
              <a:gd name="connsiteX851" fmla="*/ 4346041 w 7467600"/>
              <a:gd name="connsiteY851" fmla="*/ 456086 h 6858000"/>
              <a:gd name="connsiteX852" fmla="*/ 4870967 w 7467600"/>
              <a:gd name="connsiteY852" fmla="*/ 963061 h 6858000"/>
              <a:gd name="connsiteX853" fmla="*/ 4889647 w 7467600"/>
              <a:gd name="connsiteY853" fmla="*/ 957147 h 6858000"/>
              <a:gd name="connsiteX854" fmla="*/ 5422504 w 7467600"/>
              <a:gd name="connsiteY854" fmla="*/ 805191 h 6858000"/>
              <a:gd name="connsiteX855" fmla="*/ 6087656 w 7467600"/>
              <a:gd name="connsiteY855" fmla="*/ 826703 h 6858000"/>
              <a:gd name="connsiteX856" fmla="*/ 6058717 w 7467600"/>
              <a:gd name="connsiteY856" fmla="*/ 865992 h 6858000"/>
              <a:gd name="connsiteX857" fmla="*/ 4974153 w 7467600"/>
              <a:gd name="connsiteY857" fmla="*/ 1045456 h 6858000"/>
              <a:gd name="connsiteX858" fmla="*/ 5627835 w 7467600"/>
              <a:gd name="connsiteY858" fmla="*/ 1472077 h 6858000"/>
              <a:gd name="connsiteX859" fmla="*/ 5629817 w 7467600"/>
              <a:gd name="connsiteY859" fmla="*/ 1471412 h 6858000"/>
              <a:gd name="connsiteX860" fmla="*/ 5634124 w 7467600"/>
              <a:gd name="connsiteY860" fmla="*/ 1470572 h 6858000"/>
              <a:gd name="connsiteX861" fmla="*/ 5755832 w 7467600"/>
              <a:gd name="connsiteY861" fmla="*/ 1383886 h 6858000"/>
              <a:gd name="connsiteX862" fmla="*/ 6014186 w 7467600"/>
              <a:gd name="connsiteY862" fmla="*/ 1279799 h 6858000"/>
              <a:gd name="connsiteX863" fmla="*/ 6901619 w 7467600"/>
              <a:gd name="connsiteY863" fmla="*/ 1047874 h 6858000"/>
              <a:gd name="connsiteX864" fmla="*/ 6931566 w 7467600"/>
              <a:gd name="connsiteY864" fmla="*/ 1062034 h 6858000"/>
              <a:gd name="connsiteX865" fmla="*/ 5790982 w 7467600"/>
              <a:gd name="connsiteY865" fmla="*/ 1561380 h 6858000"/>
              <a:gd name="connsiteX866" fmla="*/ 6188971 w 7467600"/>
              <a:gd name="connsiteY866" fmla="*/ 1755168 h 6858000"/>
              <a:gd name="connsiteX867" fmla="*/ 6202446 w 7467600"/>
              <a:gd name="connsiteY867" fmla="*/ 1752268 h 6858000"/>
              <a:gd name="connsiteX868" fmla="*/ 7179560 w 7467600"/>
              <a:gd name="connsiteY868" fmla="*/ 1467551 h 6858000"/>
              <a:gd name="connsiteX869" fmla="*/ 7158730 w 7467600"/>
              <a:gd name="connsiteY869" fmla="*/ 1507835 h 6858000"/>
              <a:gd name="connsiteX870" fmla="*/ 6326959 w 7467600"/>
              <a:gd name="connsiteY870" fmla="*/ 1817686 h 6858000"/>
              <a:gd name="connsiteX871" fmla="*/ 6537433 w 7467600"/>
              <a:gd name="connsiteY871" fmla="*/ 1907790 h 6858000"/>
              <a:gd name="connsiteX872" fmla="*/ 6550221 w 7467600"/>
              <a:gd name="connsiteY872" fmla="*/ 1910729 h 6858000"/>
              <a:gd name="connsiteX873" fmla="*/ 6964438 w 7467600"/>
              <a:gd name="connsiteY873" fmla="*/ 2209505 h 6858000"/>
              <a:gd name="connsiteX874" fmla="*/ 7367862 w 7467600"/>
              <a:gd name="connsiteY874" fmla="*/ 2806833 h 6858000"/>
              <a:gd name="connsiteX875" fmla="*/ 7364329 w 7467600"/>
              <a:gd name="connsiteY875" fmla="*/ 2826907 h 6858000"/>
              <a:gd name="connsiteX876" fmla="*/ 7290545 w 7467600"/>
              <a:gd name="connsiteY876" fmla="*/ 2850663 h 6858000"/>
              <a:gd name="connsiteX877" fmla="*/ 6472036 w 7467600"/>
              <a:gd name="connsiteY877" fmla="*/ 1959003 h 6858000"/>
              <a:gd name="connsiteX878" fmla="*/ 5792897 w 7467600"/>
              <a:gd name="connsiteY878" fmla="*/ 1647747 h 6858000"/>
              <a:gd name="connsiteX879" fmla="*/ 5842751 w 7467600"/>
              <a:gd name="connsiteY879" fmla="*/ 1816112 h 6858000"/>
              <a:gd name="connsiteX880" fmla="*/ 5847424 w 7467600"/>
              <a:gd name="connsiteY880" fmla="*/ 1815776 h 6858000"/>
              <a:gd name="connsiteX881" fmla="*/ 6399821 w 7467600"/>
              <a:gd name="connsiteY881" fmla="*/ 2344799 h 6858000"/>
              <a:gd name="connsiteX882" fmla="*/ 6323232 w 7467600"/>
              <a:gd name="connsiteY882" fmla="*/ 2389634 h 6858000"/>
              <a:gd name="connsiteX883" fmla="*/ 5942958 w 7467600"/>
              <a:gd name="connsiteY883" fmla="*/ 2077708 h 6858000"/>
              <a:gd name="connsiteX884" fmla="*/ 5921559 w 7467600"/>
              <a:gd name="connsiteY884" fmla="*/ 2378596 h 6858000"/>
              <a:gd name="connsiteX885" fmla="*/ 5817651 w 7467600"/>
              <a:gd name="connsiteY885" fmla="*/ 3023919 h 6858000"/>
              <a:gd name="connsiteX886" fmla="*/ 5729634 w 7467600"/>
              <a:gd name="connsiteY886" fmla="*/ 3051849 h 6858000"/>
              <a:gd name="connsiteX887" fmla="*/ 5611018 w 7467600"/>
              <a:gd name="connsiteY887" fmla="*/ 2316769 h 6858000"/>
              <a:gd name="connsiteX888" fmla="*/ 5687608 w 7467600"/>
              <a:gd name="connsiteY888" fmla="*/ 2039972 h 6858000"/>
              <a:gd name="connsiteX889" fmla="*/ 5657554 w 7467600"/>
              <a:gd name="connsiteY889" fmla="*/ 1576445 h 6858000"/>
              <a:gd name="connsiteX890" fmla="*/ 5150475 w 7467600"/>
              <a:gd name="connsiteY890" fmla="*/ 1274012 h 6858000"/>
              <a:gd name="connsiteX891" fmla="*/ 5349142 w 7467600"/>
              <a:gd name="connsiteY891" fmla="*/ 2204405 h 6858000"/>
              <a:gd name="connsiteX892" fmla="*/ 5262214 w 7467600"/>
              <a:gd name="connsiteY892" fmla="*/ 2233836 h 6858000"/>
              <a:gd name="connsiteX893" fmla="*/ 4981539 w 7467600"/>
              <a:gd name="connsiteY893" fmla="*/ 1542201 h 6858000"/>
              <a:gd name="connsiteX894" fmla="*/ 4958461 w 7467600"/>
              <a:gd name="connsiteY894" fmla="*/ 1136957 h 6858000"/>
              <a:gd name="connsiteX895" fmla="*/ 4655015 w 7467600"/>
              <a:gd name="connsiteY895" fmla="*/ 891426 h 6858000"/>
              <a:gd name="connsiteX896" fmla="*/ 4348002 w 7467600"/>
              <a:gd name="connsiteY896" fmla="*/ 2205895 h 6858000"/>
              <a:gd name="connsiteX897" fmla="*/ 4262250 w 7467600"/>
              <a:gd name="connsiteY897" fmla="*/ 2219972 h 6858000"/>
              <a:gd name="connsiteX898" fmla="*/ 4550611 w 7467600"/>
              <a:gd name="connsiteY898" fmla="*/ 817540 h 6858000"/>
              <a:gd name="connsiteX899" fmla="*/ 4564418 w 7467600"/>
              <a:gd name="connsiteY899" fmla="*/ 808293 h 6858000"/>
              <a:gd name="connsiteX900" fmla="*/ 4266388 w 7467600"/>
              <a:gd name="connsiteY900" fmla="*/ 500083 h 6858000"/>
              <a:gd name="connsiteX901" fmla="*/ 4032842 w 7467600"/>
              <a:gd name="connsiteY901" fmla="*/ 211809 h 6858000"/>
              <a:gd name="connsiteX902" fmla="*/ 3882765 w 7467600"/>
              <a:gd name="connsiteY902" fmla="*/ 0 h 6858000"/>
              <a:gd name="connsiteX903" fmla="*/ 3721337 w 7467600"/>
              <a:gd name="connsiteY903" fmla="*/ 0 h 6858000"/>
              <a:gd name="connsiteX904" fmla="*/ 3797544 w 7467600"/>
              <a:gd name="connsiteY904" fmla="*/ 0 h 6858000"/>
              <a:gd name="connsiteX905" fmla="*/ 3775734 w 7467600"/>
              <a:gd name="connsiteY905" fmla="*/ 95131 h 6858000"/>
              <a:gd name="connsiteX906" fmla="*/ 3724807 w 7467600"/>
              <a:gd name="connsiteY906" fmla="*/ 272257 h 6858000"/>
              <a:gd name="connsiteX907" fmla="*/ 3726844 w 7467600"/>
              <a:gd name="connsiteY907" fmla="*/ 282988 h 6858000"/>
              <a:gd name="connsiteX908" fmla="*/ 3742664 w 7467600"/>
              <a:gd name="connsiteY908" fmla="*/ 279918 h 6858000"/>
              <a:gd name="connsiteX909" fmla="*/ 4103910 w 7467600"/>
              <a:gd name="connsiteY909" fmla="*/ 1161917 h 6858000"/>
              <a:gd name="connsiteX910" fmla="*/ 4020269 w 7467600"/>
              <a:gd name="connsiteY910" fmla="*/ 1200406 h 6858000"/>
              <a:gd name="connsiteX911" fmla="*/ 3674882 w 7467600"/>
              <a:gd name="connsiteY911" fmla="*/ 488524 h 6858000"/>
              <a:gd name="connsiteX912" fmla="*/ 3132682 w 7467600"/>
              <a:gd name="connsiteY912" fmla="*/ 1072284 h 6858000"/>
              <a:gd name="connsiteX913" fmla="*/ 2716346 w 7467600"/>
              <a:gd name="connsiteY913" fmla="*/ 1276376 h 6858000"/>
              <a:gd name="connsiteX914" fmla="*/ 2716772 w 7467600"/>
              <a:gd name="connsiteY914" fmla="*/ 1255462 h 6858000"/>
              <a:gd name="connsiteX915" fmla="*/ 3471096 w 7467600"/>
              <a:gd name="connsiteY915" fmla="*/ 437072 h 6858000"/>
              <a:gd name="connsiteX916" fmla="*/ 3639057 w 7467600"/>
              <a:gd name="connsiteY916" fmla="*/ 286334 h 6858000"/>
              <a:gd name="connsiteX917" fmla="*/ 3640309 w 7467600"/>
              <a:gd name="connsiteY917" fmla="*/ 284664 h 6858000"/>
              <a:gd name="connsiteX918" fmla="*/ 3646022 w 7467600"/>
              <a:gd name="connsiteY918" fmla="*/ 276711 h 6858000"/>
              <a:gd name="connsiteX919" fmla="*/ 3707943 w 7467600"/>
              <a:gd name="connsiteY919" fmla="*/ 65958 h 6858000"/>
              <a:gd name="connsiteX920" fmla="*/ 3721337 w 7467600"/>
              <a:gd name="connsiteY920" fmla="*/ 0 h 6858000"/>
              <a:gd name="connsiteX921" fmla="*/ 2867960 w 7467600"/>
              <a:gd name="connsiteY921" fmla="*/ 0 h 6858000"/>
              <a:gd name="connsiteX922" fmla="*/ 2926351 w 7467600"/>
              <a:gd name="connsiteY922" fmla="*/ 0 h 6858000"/>
              <a:gd name="connsiteX923" fmla="*/ 2902823 w 7467600"/>
              <a:gd name="connsiteY923" fmla="*/ 262929 h 6858000"/>
              <a:gd name="connsiteX924" fmla="*/ 2940663 w 7467600"/>
              <a:gd name="connsiteY924" fmla="*/ 140884 h 6858000"/>
              <a:gd name="connsiteX925" fmla="*/ 2947039 w 7467600"/>
              <a:gd name="connsiteY925" fmla="*/ 122524 h 6858000"/>
              <a:gd name="connsiteX926" fmla="*/ 2984316 w 7467600"/>
              <a:gd name="connsiteY926" fmla="*/ 0 h 6858000"/>
              <a:gd name="connsiteX927" fmla="*/ 3016114 w 7467600"/>
              <a:gd name="connsiteY927" fmla="*/ 0 h 6858000"/>
              <a:gd name="connsiteX928" fmla="*/ 2979949 w 7467600"/>
              <a:gd name="connsiteY928" fmla="*/ 119274 h 6858000"/>
              <a:gd name="connsiteX929" fmla="*/ 3023879 w 7467600"/>
              <a:gd name="connsiteY929" fmla="*/ 0 h 6858000"/>
              <a:gd name="connsiteX930" fmla="*/ 3105400 w 7467600"/>
              <a:gd name="connsiteY930" fmla="*/ 0 h 6858000"/>
              <a:gd name="connsiteX931" fmla="*/ 3094669 w 7467600"/>
              <a:gd name="connsiteY931" fmla="*/ 30308 h 6858000"/>
              <a:gd name="connsiteX932" fmla="*/ 2901945 w 7467600"/>
              <a:gd name="connsiteY932" fmla="*/ 466538 h 6858000"/>
              <a:gd name="connsiteX933" fmla="*/ 2815209 w 7467600"/>
              <a:gd name="connsiteY933" fmla="*/ 497361 h 6858000"/>
              <a:gd name="connsiteX934" fmla="*/ 2844845 w 7467600"/>
              <a:gd name="connsiteY934" fmla="*/ 127638 h 6858000"/>
              <a:gd name="connsiteX935" fmla="*/ 2867960 w 7467600"/>
              <a:gd name="connsiteY935" fmla="*/ 0 h 6858000"/>
              <a:gd name="connsiteX936" fmla="*/ 1057230 w 7467600"/>
              <a:gd name="connsiteY936" fmla="*/ 0 h 6858000"/>
              <a:gd name="connsiteX937" fmla="*/ 1111003 w 7467600"/>
              <a:gd name="connsiteY937" fmla="*/ 0 h 6858000"/>
              <a:gd name="connsiteX938" fmla="*/ 1125553 w 7467600"/>
              <a:gd name="connsiteY938" fmla="*/ 52588 h 6858000"/>
              <a:gd name="connsiteX939" fmla="*/ 1304276 w 7467600"/>
              <a:gd name="connsiteY939" fmla="*/ 476275 h 6858000"/>
              <a:gd name="connsiteX940" fmla="*/ 1492066 w 7467600"/>
              <a:gd name="connsiteY940" fmla="*/ 886333 h 6858000"/>
              <a:gd name="connsiteX941" fmla="*/ 1423698 w 7467600"/>
              <a:gd name="connsiteY941" fmla="*/ 710817 h 6858000"/>
              <a:gd name="connsiteX942" fmla="*/ 1357609 w 7467600"/>
              <a:gd name="connsiteY942" fmla="*/ 532892 h 6858000"/>
              <a:gd name="connsiteX943" fmla="*/ 1309550 w 7467600"/>
              <a:gd name="connsiteY943" fmla="*/ 374031 h 6858000"/>
              <a:gd name="connsiteX944" fmla="*/ 1193673 w 7467600"/>
              <a:gd name="connsiteY944" fmla="*/ 49533 h 6858000"/>
              <a:gd name="connsiteX945" fmla="*/ 1164391 w 7467600"/>
              <a:gd name="connsiteY945" fmla="*/ 0 h 6858000"/>
              <a:gd name="connsiteX946" fmla="*/ 1200666 w 7467600"/>
              <a:gd name="connsiteY946" fmla="*/ 0 h 6858000"/>
              <a:gd name="connsiteX947" fmla="*/ 1223408 w 7467600"/>
              <a:gd name="connsiteY947" fmla="*/ 38996 h 6858000"/>
              <a:gd name="connsiteX948" fmla="*/ 1339635 w 7467600"/>
              <a:gd name="connsiteY948" fmla="*/ 365517 h 6858000"/>
              <a:gd name="connsiteX949" fmla="*/ 1387469 w 7467600"/>
              <a:gd name="connsiteY949" fmla="*/ 523079 h 6858000"/>
              <a:gd name="connsiteX950" fmla="*/ 1452685 w 7467600"/>
              <a:gd name="connsiteY950" fmla="*/ 699806 h 6858000"/>
              <a:gd name="connsiteX951" fmla="*/ 1492092 w 7467600"/>
              <a:gd name="connsiteY951" fmla="*/ 800424 h 6858000"/>
              <a:gd name="connsiteX952" fmla="*/ 1455302 w 7467600"/>
              <a:gd name="connsiteY952" fmla="*/ 632913 h 6858000"/>
              <a:gd name="connsiteX953" fmla="*/ 1222336 w 7467600"/>
              <a:gd name="connsiteY953" fmla="*/ 9480 h 6858000"/>
              <a:gd name="connsiteX954" fmla="*/ 1214634 w 7467600"/>
              <a:gd name="connsiteY954" fmla="*/ 0 h 6858000"/>
              <a:gd name="connsiteX955" fmla="*/ 1289827 w 7467600"/>
              <a:gd name="connsiteY955" fmla="*/ 0 h 6858000"/>
              <a:gd name="connsiteX956" fmla="*/ 1321076 w 7467600"/>
              <a:gd name="connsiteY956" fmla="*/ 59722 h 6858000"/>
              <a:gd name="connsiteX957" fmla="*/ 1512579 w 7467600"/>
              <a:gd name="connsiteY957" fmla="*/ 626441 h 6858000"/>
              <a:gd name="connsiteX958" fmla="*/ 1506076 w 7467600"/>
              <a:gd name="connsiteY958" fmla="*/ 1089289 h 6858000"/>
              <a:gd name="connsiteX959" fmla="*/ 1486346 w 7467600"/>
              <a:gd name="connsiteY959" fmla="*/ 1079919 h 6858000"/>
              <a:gd name="connsiteX960" fmla="*/ 1070511 w 7467600"/>
              <a:gd name="connsiteY960" fmla="*/ 48609 h 6858000"/>
              <a:gd name="connsiteX961" fmla="*/ 1057230 w 7467600"/>
              <a:gd name="connsiteY961" fmla="*/ 0 h 6858000"/>
              <a:gd name="connsiteX962" fmla="*/ 43151 w 7467600"/>
              <a:gd name="connsiteY962" fmla="*/ 0 h 6858000"/>
              <a:gd name="connsiteX963" fmla="*/ 95283 w 7467600"/>
              <a:gd name="connsiteY963" fmla="*/ 0 h 6858000"/>
              <a:gd name="connsiteX964" fmla="*/ 300708 w 7467600"/>
              <a:gd name="connsiteY964" fmla="*/ 154571 h 6858000"/>
              <a:gd name="connsiteX965" fmla="*/ 530414 w 7467600"/>
              <a:gd name="connsiteY965" fmla="*/ 354673 h 6858000"/>
              <a:gd name="connsiteX966" fmla="*/ 333785 w 7467600"/>
              <a:gd name="connsiteY966" fmla="*/ 161564 h 6858000"/>
              <a:gd name="connsiteX967" fmla="*/ 147005 w 7467600"/>
              <a:gd name="connsiteY967" fmla="*/ 0 h 6858000"/>
              <a:gd name="connsiteX968" fmla="*/ 272509 w 7467600"/>
              <a:gd name="connsiteY968" fmla="*/ 0 h 6858000"/>
              <a:gd name="connsiteX969" fmla="*/ 326276 w 7467600"/>
              <a:gd name="connsiteY969" fmla="*/ 45847 h 6858000"/>
              <a:gd name="connsiteX970" fmla="*/ 823759 w 7467600"/>
              <a:gd name="connsiteY970" fmla="*/ 574145 h 6858000"/>
              <a:gd name="connsiteX971" fmla="*/ 811254 w 7467600"/>
              <a:gd name="connsiteY971" fmla="*/ 665546 h 6858000"/>
              <a:gd name="connsiteX972" fmla="*/ 154042 w 7467600"/>
              <a:gd name="connsiteY972" fmla="*/ 261522 h 6858000"/>
              <a:gd name="connsiteX973" fmla="*/ 13550 w 7467600"/>
              <a:gd name="connsiteY973" fmla="*/ 158423 h 6858000"/>
              <a:gd name="connsiteX974" fmla="*/ 0 w 7467600"/>
              <a:gd name="connsiteY974" fmla="*/ 146618 h 6858000"/>
              <a:gd name="connsiteX975" fmla="*/ 0 w 7467600"/>
              <a:gd name="connsiteY975" fmla="*/ 59161 h 6858000"/>
              <a:gd name="connsiteX976" fmla="*/ 45427 w 7467600"/>
              <a:gd name="connsiteY976" fmla="*/ 101078 h 6858000"/>
              <a:gd name="connsiteX977" fmla="*/ 630103 w 7467600"/>
              <a:gd name="connsiteY977" fmla="*/ 485885 h 6858000"/>
              <a:gd name="connsiteX978" fmla="*/ 532040 w 7467600"/>
              <a:gd name="connsiteY978" fmla="*/ 399359 h 6858000"/>
              <a:gd name="connsiteX979" fmla="*/ 517618 w 7467600"/>
              <a:gd name="connsiteY979" fmla="*/ 385726 h 6858000"/>
              <a:gd name="connsiteX980" fmla="*/ 285074 w 7467600"/>
              <a:gd name="connsiteY980" fmla="*/ 182755 h 6858000"/>
              <a:gd name="connsiteX981" fmla="*/ 43151 w 7467600"/>
              <a:gd name="connsiteY98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44835 w 7467600"/>
              <a:gd name="connsiteY76" fmla="*/ 5424988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356878 w 7467600"/>
              <a:gd name="connsiteY90" fmla="*/ 5981332 h 6858000"/>
              <a:gd name="connsiteX91" fmla="*/ 7467600 w 7467600"/>
              <a:gd name="connsiteY91" fmla="*/ 6117703 h 6858000"/>
              <a:gd name="connsiteX92" fmla="*/ 7467600 w 7467600"/>
              <a:gd name="connsiteY92" fmla="*/ 6163634 h 6858000"/>
              <a:gd name="connsiteX93" fmla="*/ 7403637 w 7467600"/>
              <a:gd name="connsiteY93" fmla="*/ 6083957 h 6858000"/>
              <a:gd name="connsiteX94" fmla="*/ 7254615 w 7467600"/>
              <a:gd name="connsiteY94" fmla="*/ 5911918 h 6858000"/>
              <a:gd name="connsiteX95" fmla="*/ 7312589 w 7467600"/>
              <a:gd name="connsiteY95" fmla="*/ 5982309 h 6858000"/>
              <a:gd name="connsiteX96" fmla="*/ 7448321 w 7467600"/>
              <a:gd name="connsiteY96" fmla="*/ 6190991 h 6858000"/>
              <a:gd name="connsiteX97" fmla="*/ 7467600 w 7467600"/>
              <a:gd name="connsiteY97" fmla="*/ 6221686 h 6858000"/>
              <a:gd name="connsiteX98" fmla="*/ 7467600 w 7467600"/>
              <a:gd name="connsiteY98" fmla="*/ 6334256 h 6858000"/>
              <a:gd name="connsiteX99" fmla="*/ 7454976 w 7467600"/>
              <a:gd name="connsiteY99" fmla="*/ 6318297 h 6858000"/>
              <a:gd name="connsiteX100" fmla="*/ 7042773 w 7467600"/>
              <a:gd name="connsiteY100" fmla="*/ 5734011 h 6858000"/>
              <a:gd name="connsiteX101" fmla="*/ 6844835 w 7467600"/>
              <a:gd name="connsiteY101" fmla="*/ 5424988 h 6858000"/>
              <a:gd name="connsiteX102" fmla="*/ 1456157 w 7467600"/>
              <a:gd name="connsiteY102" fmla="*/ 5371404 h 6858000"/>
              <a:gd name="connsiteX103" fmla="*/ 1244432 w 7467600"/>
              <a:gd name="connsiteY103" fmla="*/ 5385601 h 6858000"/>
              <a:gd name="connsiteX104" fmla="*/ 973990 w 7467600"/>
              <a:gd name="connsiteY104" fmla="*/ 5424940 h 6858000"/>
              <a:gd name="connsiteX105" fmla="*/ 1103809 w 7467600"/>
              <a:gd name="connsiteY105" fmla="*/ 5433720 h 6858000"/>
              <a:gd name="connsiteX106" fmla="*/ 1123454 w 7467600"/>
              <a:gd name="connsiteY106" fmla="*/ 5435727 h 6858000"/>
              <a:gd name="connsiteX107" fmla="*/ 1737017 w 7467600"/>
              <a:gd name="connsiteY107" fmla="*/ 5452183 h 6858000"/>
              <a:gd name="connsiteX108" fmla="*/ 1824397 w 7467600"/>
              <a:gd name="connsiteY108" fmla="*/ 5447757 h 6858000"/>
              <a:gd name="connsiteX109" fmla="*/ 2070059 w 7467600"/>
              <a:gd name="connsiteY109" fmla="*/ 5441660 h 6858000"/>
              <a:gd name="connsiteX110" fmla="*/ 1456157 w 7467600"/>
              <a:gd name="connsiteY110" fmla="*/ 5371404 h 6858000"/>
              <a:gd name="connsiteX111" fmla="*/ 4988186 w 7467600"/>
              <a:gd name="connsiteY111" fmla="*/ 5216467 h 6858000"/>
              <a:gd name="connsiteX112" fmla="*/ 4777334 w 7467600"/>
              <a:gd name="connsiteY112" fmla="*/ 5406072 h 6858000"/>
              <a:gd name="connsiteX113" fmla="*/ 4718341 w 7467600"/>
              <a:gd name="connsiteY113" fmla="*/ 5468043 h 6858000"/>
              <a:gd name="connsiteX114" fmla="*/ 4604655 w 7467600"/>
              <a:gd name="connsiteY114" fmla="*/ 5583434 h 6858000"/>
              <a:gd name="connsiteX115" fmla="*/ 4565074 w 7467600"/>
              <a:gd name="connsiteY115" fmla="*/ 5618550 h 6858000"/>
              <a:gd name="connsiteX116" fmla="*/ 4988186 w 7467600"/>
              <a:gd name="connsiteY116" fmla="*/ 5216467 h 6858000"/>
              <a:gd name="connsiteX117" fmla="*/ 4978032 w 7467600"/>
              <a:gd name="connsiteY117" fmla="*/ 5183809 h 6858000"/>
              <a:gd name="connsiteX118" fmla="*/ 4463413 w 7467600"/>
              <a:gd name="connsiteY118" fmla="*/ 5615162 h 6858000"/>
              <a:gd name="connsiteX119" fmla="*/ 4358134 w 7467600"/>
              <a:gd name="connsiteY119" fmla="*/ 5742791 h 6858000"/>
              <a:gd name="connsiteX120" fmla="*/ 4376219 w 7467600"/>
              <a:gd name="connsiteY120" fmla="*/ 5729027 h 6858000"/>
              <a:gd name="connsiteX121" fmla="*/ 4582340 w 7467600"/>
              <a:gd name="connsiteY121" fmla="*/ 5561037 h 6858000"/>
              <a:gd name="connsiteX122" fmla="*/ 4694684 w 7467600"/>
              <a:gd name="connsiteY122" fmla="*/ 5447098 h 6858000"/>
              <a:gd name="connsiteX123" fmla="*/ 4754123 w 7467600"/>
              <a:gd name="connsiteY123" fmla="*/ 5384643 h 6858000"/>
              <a:gd name="connsiteX124" fmla="*/ 4978032 w 7467600"/>
              <a:gd name="connsiteY124" fmla="*/ 5183809 h 6858000"/>
              <a:gd name="connsiteX125" fmla="*/ 1903353 w 7467600"/>
              <a:gd name="connsiteY125" fmla="*/ 5044827 h 6858000"/>
              <a:gd name="connsiteX126" fmla="*/ 1936931 w 7467600"/>
              <a:gd name="connsiteY126" fmla="*/ 5093954 h 6858000"/>
              <a:gd name="connsiteX127" fmla="*/ 2195868 w 7467600"/>
              <a:gd name="connsiteY127" fmla="*/ 5396574 h 6858000"/>
              <a:gd name="connsiteX128" fmla="*/ 2088852 w 7467600"/>
              <a:gd name="connsiteY128" fmla="*/ 5166123 h 6858000"/>
              <a:gd name="connsiteX129" fmla="*/ 1958241 w 7467600"/>
              <a:gd name="connsiteY129" fmla="*/ 5067955 h 6858000"/>
              <a:gd name="connsiteX130" fmla="*/ 1903353 w 7467600"/>
              <a:gd name="connsiteY130" fmla="*/ 5044827 h 6858000"/>
              <a:gd name="connsiteX131" fmla="*/ 1979378 w 7467600"/>
              <a:gd name="connsiteY131" fmla="*/ 4769504 h 6858000"/>
              <a:gd name="connsiteX132" fmla="*/ 2882120 w 7467600"/>
              <a:gd name="connsiteY132" fmla="*/ 5064547 h 6858000"/>
              <a:gd name="connsiteX133" fmla="*/ 2793103 w 7467600"/>
              <a:gd name="connsiteY133" fmla="*/ 5039699 h 6858000"/>
              <a:gd name="connsiteX134" fmla="*/ 2770041 w 7467600"/>
              <a:gd name="connsiteY134" fmla="*/ 5033634 h 6858000"/>
              <a:gd name="connsiteX135" fmla="*/ 1979378 w 7467600"/>
              <a:gd name="connsiteY135" fmla="*/ 4769504 h 6858000"/>
              <a:gd name="connsiteX136" fmla="*/ 1927410 w 7467600"/>
              <a:gd name="connsiteY136" fmla="*/ 4716164 h 6858000"/>
              <a:gd name="connsiteX137" fmla="*/ 1959587 w 7467600"/>
              <a:gd name="connsiteY137" fmla="*/ 4728849 h 6858000"/>
              <a:gd name="connsiteX138" fmla="*/ 2777707 w 7467600"/>
              <a:gd name="connsiteY138" fmla="*/ 5003991 h 6858000"/>
              <a:gd name="connsiteX139" fmla="*/ 2800768 w 7467600"/>
              <a:gd name="connsiteY139" fmla="*/ 5010056 h 6858000"/>
              <a:gd name="connsiteX140" fmla="*/ 2879408 w 7467600"/>
              <a:gd name="connsiteY140" fmla="*/ 5031590 h 6858000"/>
              <a:gd name="connsiteX141" fmla="*/ 2862295 w 7467600"/>
              <a:gd name="connsiteY141" fmla="*/ 5022958 h 6858000"/>
              <a:gd name="connsiteX142" fmla="*/ 2813343 w 7467600"/>
              <a:gd name="connsiteY142" fmla="*/ 4998369 h 6858000"/>
              <a:gd name="connsiteX143" fmla="*/ 2646245 w 7467600"/>
              <a:gd name="connsiteY143" fmla="*/ 4930999 h 6858000"/>
              <a:gd name="connsiteX144" fmla="*/ 1999243 w 7467600"/>
              <a:gd name="connsiteY144" fmla="*/ 4730524 h 6858000"/>
              <a:gd name="connsiteX145" fmla="*/ 1979527 w 7467600"/>
              <a:gd name="connsiteY145" fmla="*/ 4726651 h 6858000"/>
              <a:gd name="connsiteX146" fmla="*/ 1927410 w 7467600"/>
              <a:gd name="connsiteY146" fmla="*/ 4716164 h 6858000"/>
              <a:gd name="connsiteX147" fmla="*/ 1997014 w 7467600"/>
              <a:gd name="connsiteY147" fmla="*/ 4698007 h 6858000"/>
              <a:gd name="connsiteX148" fmla="*/ 2005458 w 7467600"/>
              <a:gd name="connsiteY148" fmla="*/ 4699540 h 6858000"/>
              <a:gd name="connsiteX149" fmla="*/ 2657186 w 7467600"/>
              <a:gd name="connsiteY149" fmla="*/ 4901687 h 6858000"/>
              <a:gd name="connsiteX150" fmla="*/ 2826662 w 7467600"/>
              <a:gd name="connsiteY150" fmla="*/ 4970362 h 6858000"/>
              <a:gd name="connsiteX151" fmla="*/ 2876100 w 7467600"/>
              <a:gd name="connsiteY151" fmla="*/ 4995397 h 6858000"/>
              <a:gd name="connsiteX152" fmla="*/ 3042600 w 7467600"/>
              <a:gd name="connsiteY152" fmla="*/ 5059532 h 6858000"/>
              <a:gd name="connsiteX153" fmla="*/ 1997014 w 7467600"/>
              <a:gd name="connsiteY153" fmla="*/ 4698007 h 6858000"/>
              <a:gd name="connsiteX154" fmla="*/ 2305292 w 7467600"/>
              <a:gd name="connsiteY154" fmla="*/ 4219492 h 6858000"/>
              <a:gd name="connsiteX155" fmla="*/ 3360922 w 7467600"/>
              <a:gd name="connsiteY155" fmla="*/ 4529373 h 6858000"/>
              <a:gd name="connsiteX156" fmla="*/ 3492420 w 7467600"/>
              <a:gd name="connsiteY156" fmla="*/ 4510145 h 6858000"/>
              <a:gd name="connsiteX157" fmla="*/ 3364086 w 7467600"/>
              <a:gd name="connsiteY157" fmla="*/ 4480340 h 6858000"/>
              <a:gd name="connsiteX158" fmla="*/ 3225818 w 7467600"/>
              <a:gd name="connsiteY158" fmla="*/ 4411822 h 6858000"/>
              <a:gd name="connsiteX159" fmla="*/ 3129696 w 7467600"/>
              <a:gd name="connsiteY159" fmla="*/ 4360704 h 6858000"/>
              <a:gd name="connsiteX160" fmla="*/ 2814545 w 7467600"/>
              <a:gd name="connsiteY160" fmla="*/ 4282955 h 6858000"/>
              <a:gd name="connsiteX161" fmla="*/ 2305292 w 7467600"/>
              <a:gd name="connsiteY161" fmla="*/ 4219492 h 6858000"/>
              <a:gd name="connsiteX162" fmla="*/ 2626982 w 7467600"/>
              <a:gd name="connsiteY162" fmla="*/ 4206450 h 6858000"/>
              <a:gd name="connsiteX163" fmla="*/ 2490617 w 7467600"/>
              <a:gd name="connsiteY163" fmla="*/ 4206951 h 6858000"/>
              <a:gd name="connsiteX164" fmla="*/ 2819869 w 7467600"/>
              <a:gd name="connsiteY164" fmla="*/ 4252936 h 6858000"/>
              <a:gd name="connsiteX165" fmla="*/ 3143018 w 7467600"/>
              <a:gd name="connsiteY165" fmla="*/ 4332698 h 6858000"/>
              <a:gd name="connsiteX166" fmla="*/ 3241520 w 7467600"/>
              <a:gd name="connsiteY166" fmla="*/ 4385112 h 6858000"/>
              <a:gd name="connsiteX167" fmla="*/ 3374575 w 7467600"/>
              <a:gd name="connsiteY167" fmla="*/ 4451517 h 6858000"/>
              <a:gd name="connsiteX168" fmla="*/ 3505221 w 7467600"/>
              <a:gd name="connsiteY168" fmla="*/ 4480757 h 6858000"/>
              <a:gd name="connsiteX169" fmla="*/ 2626982 w 7467600"/>
              <a:gd name="connsiteY169" fmla="*/ 4206450 h 6858000"/>
              <a:gd name="connsiteX170" fmla="*/ 1310106 w 7467600"/>
              <a:gd name="connsiteY170" fmla="*/ 3943217 h 6858000"/>
              <a:gd name="connsiteX171" fmla="*/ 854994 w 7467600"/>
              <a:gd name="connsiteY171" fmla="*/ 4399136 h 6858000"/>
              <a:gd name="connsiteX172" fmla="*/ 742462 w 7467600"/>
              <a:gd name="connsiteY172" fmla="*/ 4594648 h 6858000"/>
              <a:gd name="connsiteX173" fmla="*/ 820602 w 7467600"/>
              <a:gd name="connsiteY173" fmla="*/ 4485915 h 6858000"/>
              <a:gd name="connsiteX174" fmla="*/ 878295 w 7467600"/>
              <a:gd name="connsiteY174" fmla="*/ 4403594 h 6858000"/>
              <a:gd name="connsiteX175" fmla="*/ 1240607 w 7467600"/>
              <a:gd name="connsiteY175" fmla="*/ 4010401 h 6858000"/>
              <a:gd name="connsiteX176" fmla="*/ 1310106 w 7467600"/>
              <a:gd name="connsiteY176" fmla="*/ 3943217 h 6858000"/>
              <a:gd name="connsiteX177" fmla="*/ 1423113 w 7467600"/>
              <a:gd name="connsiteY177" fmla="*/ 3874565 h 6858000"/>
              <a:gd name="connsiteX178" fmla="*/ 1260565 w 7467600"/>
              <a:gd name="connsiteY178" fmla="*/ 4031982 h 6858000"/>
              <a:gd name="connsiteX179" fmla="*/ 901900 w 7467600"/>
              <a:gd name="connsiteY179" fmla="*/ 4421236 h 6858000"/>
              <a:gd name="connsiteX180" fmla="*/ 845044 w 7467600"/>
              <a:gd name="connsiteY180" fmla="*/ 4502436 h 6858000"/>
              <a:gd name="connsiteX181" fmla="*/ 685926 w 7467600"/>
              <a:gd name="connsiteY181" fmla="*/ 4703069 h 6858000"/>
              <a:gd name="connsiteX182" fmla="*/ 684248 w 7467600"/>
              <a:gd name="connsiteY182" fmla="*/ 4706721 h 6858000"/>
              <a:gd name="connsiteX183" fmla="*/ 1423113 w 7467600"/>
              <a:gd name="connsiteY183" fmla="*/ 3874565 h 6858000"/>
              <a:gd name="connsiteX184" fmla="*/ 3316479 w 7467600"/>
              <a:gd name="connsiteY184" fmla="*/ 3872136 h 6858000"/>
              <a:gd name="connsiteX185" fmla="*/ 3546806 w 7467600"/>
              <a:gd name="connsiteY185" fmla="*/ 4356139 h 6858000"/>
              <a:gd name="connsiteX186" fmla="*/ 3364433 w 7467600"/>
              <a:gd name="connsiteY186" fmla="*/ 3953121 h 6858000"/>
              <a:gd name="connsiteX187" fmla="*/ 3316479 w 7467600"/>
              <a:gd name="connsiteY187" fmla="*/ 3872136 h 6858000"/>
              <a:gd name="connsiteX188" fmla="*/ 3291335 w 7467600"/>
              <a:gd name="connsiteY188" fmla="*/ 3767420 h 6858000"/>
              <a:gd name="connsiteX189" fmla="*/ 3390805 w 7467600"/>
              <a:gd name="connsiteY189" fmla="*/ 3937163 h 6858000"/>
              <a:gd name="connsiteX190" fmla="*/ 3579062 w 7467600"/>
              <a:gd name="connsiteY190" fmla="*/ 4359040 h 6858000"/>
              <a:gd name="connsiteX191" fmla="*/ 3467355 w 7467600"/>
              <a:gd name="connsiteY191" fmla="*/ 3988130 h 6858000"/>
              <a:gd name="connsiteX192" fmla="*/ 3310753 w 7467600"/>
              <a:gd name="connsiteY192" fmla="*/ 3787140 h 6858000"/>
              <a:gd name="connsiteX193" fmla="*/ 3291335 w 7467600"/>
              <a:gd name="connsiteY193" fmla="*/ 3767420 h 6858000"/>
              <a:gd name="connsiteX194" fmla="*/ 1635889 w 7467600"/>
              <a:gd name="connsiteY194" fmla="*/ 3709494 h 6858000"/>
              <a:gd name="connsiteX195" fmla="*/ 1634800 w 7467600"/>
              <a:gd name="connsiteY195" fmla="*/ 3731111 h 6858000"/>
              <a:gd name="connsiteX196" fmla="*/ 1635889 w 7467600"/>
              <a:gd name="connsiteY196" fmla="*/ 3709494 h 6858000"/>
              <a:gd name="connsiteX197" fmla="*/ 1510397 w 7467600"/>
              <a:gd name="connsiteY197" fmla="*/ 3684705 h 6858000"/>
              <a:gd name="connsiteX198" fmla="*/ 1146550 w 7467600"/>
              <a:gd name="connsiteY198" fmla="*/ 3802012 h 6858000"/>
              <a:gd name="connsiteX199" fmla="*/ 698834 w 7467600"/>
              <a:gd name="connsiteY199" fmla="*/ 3952272 h 6858000"/>
              <a:gd name="connsiteX200" fmla="*/ 34256 w 7467600"/>
              <a:gd name="connsiteY200" fmla="*/ 4347603 h 6858000"/>
              <a:gd name="connsiteX201" fmla="*/ 527241 w 7467600"/>
              <a:gd name="connsiteY201" fmla="*/ 4065078 h 6858000"/>
              <a:gd name="connsiteX202" fmla="*/ 1510397 w 7467600"/>
              <a:gd name="connsiteY202" fmla="*/ 3684705 h 6858000"/>
              <a:gd name="connsiteX203" fmla="*/ 1313114 w 7467600"/>
              <a:gd name="connsiteY203" fmla="*/ 3655216 h 6858000"/>
              <a:gd name="connsiteX204" fmla="*/ 1109304 w 7467600"/>
              <a:gd name="connsiteY204" fmla="*/ 3669030 h 6858000"/>
              <a:gd name="connsiteX205" fmla="*/ 8129 w 7467600"/>
              <a:gd name="connsiteY205" fmla="*/ 4330519 h 6858000"/>
              <a:gd name="connsiteX206" fmla="*/ 687572 w 7467600"/>
              <a:gd name="connsiteY206" fmla="*/ 3925629 h 6858000"/>
              <a:gd name="connsiteX207" fmla="*/ 1138365 w 7467600"/>
              <a:gd name="connsiteY207" fmla="*/ 3774515 h 6858000"/>
              <a:gd name="connsiteX208" fmla="*/ 1505579 w 7467600"/>
              <a:gd name="connsiteY208" fmla="*/ 3655526 h 6858000"/>
              <a:gd name="connsiteX209" fmla="*/ 1313114 w 7467600"/>
              <a:gd name="connsiteY209" fmla="*/ 3655216 h 6858000"/>
              <a:gd name="connsiteX210" fmla="*/ 3655073 w 7467600"/>
              <a:gd name="connsiteY210" fmla="*/ 3650884 h 6858000"/>
              <a:gd name="connsiteX211" fmla="*/ 3989938 w 7467600"/>
              <a:gd name="connsiteY211" fmla="*/ 3991685 h 6858000"/>
              <a:gd name="connsiteX212" fmla="*/ 4393907 w 7467600"/>
              <a:gd name="connsiteY212" fmla="*/ 4261258 h 6858000"/>
              <a:gd name="connsiteX213" fmla="*/ 4648051 w 7467600"/>
              <a:gd name="connsiteY213" fmla="*/ 4374051 h 6858000"/>
              <a:gd name="connsiteX214" fmla="*/ 4383389 w 7467600"/>
              <a:gd name="connsiteY214" fmla="*/ 4184369 h 6858000"/>
              <a:gd name="connsiteX215" fmla="*/ 4165508 w 7467600"/>
              <a:gd name="connsiteY215" fmla="*/ 4035196 h 6858000"/>
              <a:gd name="connsiteX216" fmla="*/ 4068162 w 7467600"/>
              <a:gd name="connsiteY216" fmla="*/ 3953394 h 6858000"/>
              <a:gd name="connsiteX217" fmla="*/ 3981416 w 7467600"/>
              <a:gd name="connsiteY217" fmla="*/ 3880482 h 6858000"/>
              <a:gd name="connsiteX218" fmla="*/ 3800147 w 7467600"/>
              <a:gd name="connsiteY218" fmla="*/ 3749872 h 6858000"/>
              <a:gd name="connsiteX219" fmla="*/ 3655073 w 7467600"/>
              <a:gd name="connsiteY219" fmla="*/ 3650884 h 6858000"/>
              <a:gd name="connsiteX220" fmla="*/ 3670252 w 7467600"/>
              <a:gd name="connsiteY220" fmla="*/ 3622798 h 6858000"/>
              <a:gd name="connsiteX221" fmla="*/ 3817258 w 7467600"/>
              <a:gd name="connsiteY221" fmla="*/ 3723577 h 6858000"/>
              <a:gd name="connsiteX222" fmla="*/ 4000461 w 7467600"/>
              <a:gd name="connsiteY222" fmla="*/ 3855966 h 6858000"/>
              <a:gd name="connsiteX223" fmla="*/ 4088180 w 7467600"/>
              <a:gd name="connsiteY223" fmla="*/ 3929774 h 6858000"/>
              <a:gd name="connsiteX224" fmla="*/ 4184555 w 7467600"/>
              <a:gd name="connsiteY224" fmla="*/ 4010683 h 6858000"/>
              <a:gd name="connsiteX225" fmla="*/ 4399563 w 7467600"/>
              <a:gd name="connsiteY225" fmla="*/ 4158106 h 6858000"/>
              <a:gd name="connsiteX226" fmla="*/ 4684469 w 7467600"/>
              <a:gd name="connsiteY226" fmla="*/ 4364680 h 6858000"/>
              <a:gd name="connsiteX227" fmla="*/ 4690271 w 7467600"/>
              <a:gd name="connsiteY227" fmla="*/ 4370034 h 6858000"/>
              <a:gd name="connsiteX228" fmla="*/ 4136093 w 7467600"/>
              <a:gd name="connsiteY228" fmla="*/ 3858466 h 6858000"/>
              <a:gd name="connsiteX229" fmla="*/ 3670252 w 7467600"/>
              <a:gd name="connsiteY229" fmla="*/ 3622798 h 6858000"/>
              <a:gd name="connsiteX230" fmla="*/ 4440129 w 7467600"/>
              <a:gd name="connsiteY230" fmla="*/ 3448571 h 6858000"/>
              <a:gd name="connsiteX231" fmla="*/ 4856525 w 7467600"/>
              <a:gd name="connsiteY231" fmla="*/ 3915351 h 6858000"/>
              <a:gd name="connsiteX232" fmla="*/ 5059055 w 7467600"/>
              <a:gd name="connsiteY232" fmla="*/ 4108918 h 6858000"/>
              <a:gd name="connsiteX233" fmla="*/ 5290070 w 7467600"/>
              <a:gd name="connsiteY233" fmla="*/ 4263619 h 6858000"/>
              <a:gd name="connsiteX234" fmla="*/ 4834991 w 7467600"/>
              <a:gd name="connsiteY234" fmla="*/ 3830985 h 6858000"/>
              <a:gd name="connsiteX235" fmla="*/ 4440129 w 7467600"/>
              <a:gd name="connsiteY235" fmla="*/ 3448571 h 6858000"/>
              <a:gd name="connsiteX236" fmla="*/ 4441737 w 7467600"/>
              <a:gd name="connsiteY236" fmla="*/ 3399734 h 6858000"/>
              <a:gd name="connsiteX237" fmla="*/ 4431236 w 7467600"/>
              <a:gd name="connsiteY237" fmla="*/ 3400954 h 6858000"/>
              <a:gd name="connsiteX238" fmla="*/ 4557150 w 7467600"/>
              <a:gd name="connsiteY238" fmla="*/ 3510023 h 6858000"/>
              <a:gd name="connsiteX239" fmla="*/ 4856936 w 7467600"/>
              <a:gd name="connsiteY239" fmla="*/ 3809146 h 6858000"/>
              <a:gd name="connsiteX240" fmla="*/ 5111996 w 7467600"/>
              <a:gd name="connsiteY240" fmla="*/ 4065759 h 6858000"/>
              <a:gd name="connsiteX241" fmla="*/ 5388878 w 7467600"/>
              <a:gd name="connsiteY241" fmla="*/ 4300185 h 6858000"/>
              <a:gd name="connsiteX242" fmla="*/ 5425556 w 7467600"/>
              <a:gd name="connsiteY242" fmla="*/ 4308967 h 6858000"/>
              <a:gd name="connsiteX243" fmla="*/ 4943646 w 7467600"/>
              <a:gd name="connsiteY243" fmla="*/ 3822916 h 6858000"/>
              <a:gd name="connsiteX244" fmla="*/ 4594837 w 7467600"/>
              <a:gd name="connsiteY244" fmla="*/ 3532274 h 6858000"/>
              <a:gd name="connsiteX245" fmla="*/ 4441737 w 7467600"/>
              <a:gd name="connsiteY245" fmla="*/ 3399734 h 6858000"/>
              <a:gd name="connsiteX246" fmla="*/ 5425834 w 7467600"/>
              <a:gd name="connsiteY246" fmla="*/ 3162785 h 6858000"/>
              <a:gd name="connsiteX247" fmla="*/ 5401644 w 7467600"/>
              <a:gd name="connsiteY247" fmla="*/ 3617847 h 6858000"/>
              <a:gd name="connsiteX248" fmla="*/ 5467256 w 7467600"/>
              <a:gd name="connsiteY248" fmla="*/ 4175494 h 6858000"/>
              <a:gd name="connsiteX249" fmla="*/ 5448069 w 7467600"/>
              <a:gd name="connsiteY249" fmla="*/ 3567554 h 6858000"/>
              <a:gd name="connsiteX250" fmla="*/ 5425834 w 7467600"/>
              <a:gd name="connsiteY250" fmla="*/ 3162785 h 6858000"/>
              <a:gd name="connsiteX251" fmla="*/ 1318687 w 7467600"/>
              <a:gd name="connsiteY251" fmla="*/ 3113840 h 6858000"/>
              <a:gd name="connsiteX252" fmla="*/ 1066793 w 7467600"/>
              <a:gd name="connsiteY252" fmla="*/ 3212171 h 6858000"/>
              <a:gd name="connsiteX253" fmla="*/ 993319 w 7467600"/>
              <a:gd name="connsiteY253" fmla="*/ 3247648 h 6858000"/>
              <a:gd name="connsiteX254" fmla="*/ 853081 w 7467600"/>
              <a:gd name="connsiteY254" fmla="*/ 3312410 h 6858000"/>
              <a:gd name="connsiteX255" fmla="*/ 805957 w 7467600"/>
              <a:gd name="connsiteY255" fmla="*/ 3330443 h 6858000"/>
              <a:gd name="connsiteX256" fmla="*/ 1318687 w 7467600"/>
              <a:gd name="connsiteY256" fmla="*/ 3113840 h 6858000"/>
              <a:gd name="connsiteX257" fmla="*/ 5453702 w 7467600"/>
              <a:gd name="connsiteY257" fmla="*/ 3090882 h 6858000"/>
              <a:gd name="connsiteX258" fmla="*/ 5480135 w 7467600"/>
              <a:gd name="connsiteY258" fmla="*/ 3565802 h 6858000"/>
              <a:gd name="connsiteX259" fmla="*/ 5499023 w 7467600"/>
              <a:gd name="connsiteY259" fmla="*/ 4166310 h 6858000"/>
              <a:gd name="connsiteX260" fmla="*/ 5547022 w 7467600"/>
              <a:gd name="connsiteY260" fmla="*/ 3607838 h 6858000"/>
              <a:gd name="connsiteX261" fmla="*/ 5515964 w 7467600"/>
              <a:gd name="connsiteY261" fmla="*/ 3378541 h 6858000"/>
              <a:gd name="connsiteX262" fmla="*/ 5453702 w 7467600"/>
              <a:gd name="connsiteY262" fmla="*/ 3090882 h 6858000"/>
              <a:gd name="connsiteX263" fmla="*/ 1238695 w 7467600"/>
              <a:gd name="connsiteY263" fmla="*/ 3076820 h 6858000"/>
              <a:gd name="connsiteX264" fmla="*/ 716371 w 7467600"/>
              <a:gd name="connsiteY264" fmla="*/ 3293249 h 6858000"/>
              <a:gd name="connsiteX265" fmla="*/ 579522 w 7467600"/>
              <a:gd name="connsiteY265" fmla="*/ 3371759 h 6858000"/>
              <a:gd name="connsiteX266" fmla="*/ 600288 w 7467600"/>
              <a:gd name="connsiteY266" fmla="*/ 3365555 h 6858000"/>
              <a:gd name="connsiteX267" fmla="*/ 840692 w 7467600"/>
              <a:gd name="connsiteY267" fmla="*/ 3284921 h 6858000"/>
              <a:gd name="connsiteX268" fmla="*/ 979248 w 7467600"/>
              <a:gd name="connsiteY268" fmla="*/ 3221003 h 6858000"/>
              <a:gd name="connsiteX269" fmla="*/ 1053282 w 7467600"/>
              <a:gd name="connsiteY269" fmla="*/ 3185247 h 6858000"/>
              <a:gd name="connsiteX270" fmla="*/ 1320603 w 7467600"/>
              <a:gd name="connsiteY270" fmla="*/ 3081281 h 6858000"/>
              <a:gd name="connsiteX271" fmla="*/ 1238695 w 7467600"/>
              <a:gd name="connsiteY271" fmla="*/ 3076820 h 6858000"/>
              <a:gd name="connsiteX272" fmla="*/ 5425627 w 7467600"/>
              <a:gd name="connsiteY272" fmla="*/ 2954192 h 6858000"/>
              <a:gd name="connsiteX273" fmla="*/ 5470770 w 7467600"/>
              <a:gd name="connsiteY273" fmla="*/ 3005435 h 6858000"/>
              <a:gd name="connsiteX274" fmla="*/ 5519779 w 7467600"/>
              <a:gd name="connsiteY274" fmla="*/ 4359223 h 6858000"/>
              <a:gd name="connsiteX275" fmla="*/ 5520293 w 7467600"/>
              <a:gd name="connsiteY275" fmla="*/ 4360602 h 6858000"/>
              <a:gd name="connsiteX276" fmla="*/ 5767221 w 7467600"/>
              <a:gd name="connsiteY276" fmla="*/ 4665564 h 6858000"/>
              <a:gd name="connsiteX277" fmla="*/ 6937169 w 7467600"/>
              <a:gd name="connsiteY277" fmla="*/ 4815941 h 6858000"/>
              <a:gd name="connsiteX278" fmla="*/ 6953922 w 7467600"/>
              <a:gd name="connsiteY278" fmla="*/ 4890068 h 6858000"/>
              <a:gd name="connsiteX279" fmla="*/ 6071359 w 7467600"/>
              <a:gd name="connsiteY279" fmla="*/ 4770770 h 6858000"/>
              <a:gd name="connsiteX280" fmla="*/ 6038839 w 7467600"/>
              <a:gd name="connsiteY280" fmla="*/ 4764474 h 6858000"/>
              <a:gd name="connsiteX281" fmla="*/ 6038706 w 7467600"/>
              <a:gd name="connsiteY281" fmla="*/ 4763847 h 6858000"/>
              <a:gd name="connsiteX282" fmla="*/ 6037784 w 7467600"/>
              <a:gd name="connsiteY282" fmla="*/ 4764270 h 6858000"/>
              <a:gd name="connsiteX283" fmla="*/ 6038839 w 7467600"/>
              <a:gd name="connsiteY283" fmla="*/ 4764474 h 6858000"/>
              <a:gd name="connsiteX284" fmla="*/ 6040338 w 7467600"/>
              <a:gd name="connsiteY284" fmla="*/ 4771418 h 6858000"/>
              <a:gd name="connsiteX285" fmla="*/ 6024488 w 7467600"/>
              <a:gd name="connsiteY285" fmla="*/ 4809903 h 6858000"/>
              <a:gd name="connsiteX286" fmla="*/ 5599771 w 7467600"/>
              <a:gd name="connsiteY286" fmla="*/ 5509652 h 6858000"/>
              <a:gd name="connsiteX287" fmla="*/ 5548843 w 7467600"/>
              <a:gd name="connsiteY287" fmla="*/ 5563845 h 6858000"/>
              <a:gd name="connsiteX288" fmla="*/ 5940952 w 7467600"/>
              <a:gd name="connsiteY288" fmla="*/ 6250028 h 6858000"/>
              <a:gd name="connsiteX289" fmla="*/ 6043441 w 7467600"/>
              <a:gd name="connsiteY289" fmla="*/ 6665847 h 6858000"/>
              <a:gd name="connsiteX290" fmla="*/ 6093432 w 7467600"/>
              <a:gd name="connsiteY290" fmla="*/ 6858000 h 6858000"/>
              <a:gd name="connsiteX291" fmla="*/ 6034344 w 7467600"/>
              <a:gd name="connsiteY291" fmla="*/ 6858000 h 6858000"/>
              <a:gd name="connsiteX292" fmla="*/ 6026679 w 7467600"/>
              <a:gd name="connsiteY292" fmla="*/ 6836959 h 6858000"/>
              <a:gd name="connsiteX293" fmla="*/ 5800441 w 7467600"/>
              <a:gd name="connsiteY293" fmla="*/ 6335286 h 6858000"/>
              <a:gd name="connsiteX294" fmla="*/ 5526562 w 7467600"/>
              <a:gd name="connsiteY294" fmla="*/ 5705388 h 6858000"/>
              <a:gd name="connsiteX295" fmla="*/ 5519640 w 7467600"/>
              <a:gd name="connsiteY295" fmla="*/ 5683774 h 6858000"/>
              <a:gd name="connsiteX296" fmla="*/ 5844559 w 7467600"/>
              <a:gd name="connsiteY296" fmla="*/ 6553349 h 6858000"/>
              <a:gd name="connsiteX297" fmla="*/ 5975994 w 7467600"/>
              <a:gd name="connsiteY297" fmla="*/ 6858000 h 6858000"/>
              <a:gd name="connsiteX298" fmla="*/ 5898547 w 7467600"/>
              <a:gd name="connsiteY298" fmla="*/ 6858000 h 6858000"/>
              <a:gd name="connsiteX299" fmla="*/ 5682041 w 7467600"/>
              <a:gd name="connsiteY299" fmla="*/ 6355860 h 6858000"/>
              <a:gd name="connsiteX300" fmla="*/ 5461758 w 7467600"/>
              <a:gd name="connsiteY300" fmla="*/ 5820220 h 6858000"/>
              <a:gd name="connsiteX301" fmla="*/ 5237282 w 7467600"/>
              <a:gd name="connsiteY301" fmla="*/ 6579086 h 6858000"/>
              <a:gd name="connsiteX302" fmla="*/ 5115009 w 7467600"/>
              <a:gd name="connsiteY302" fmla="*/ 6858000 h 6858000"/>
              <a:gd name="connsiteX303" fmla="*/ 5028074 w 7467600"/>
              <a:gd name="connsiteY303" fmla="*/ 6858000 h 6858000"/>
              <a:gd name="connsiteX304" fmla="*/ 5079508 w 7467600"/>
              <a:gd name="connsiteY304" fmla="*/ 6749074 h 6858000"/>
              <a:gd name="connsiteX305" fmla="*/ 5371846 w 7467600"/>
              <a:gd name="connsiteY305" fmla="*/ 5924413 h 6858000"/>
              <a:gd name="connsiteX306" fmla="*/ 5270512 w 7467600"/>
              <a:gd name="connsiteY306" fmla="*/ 6138975 h 6858000"/>
              <a:gd name="connsiteX307" fmla="*/ 5062409 w 7467600"/>
              <a:gd name="connsiteY307" fmla="*/ 6653544 h 6858000"/>
              <a:gd name="connsiteX308" fmla="*/ 5036628 w 7467600"/>
              <a:gd name="connsiteY308" fmla="*/ 6754247 h 6858000"/>
              <a:gd name="connsiteX309" fmla="*/ 5009112 w 7467600"/>
              <a:gd name="connsiteY309" fmla="*/ 6858000 h 6858000"/>
              <a:gd name="connsiteX310" fmla="*/ 4976679 w 7467600"/>
              <a:gd name="connsiteY310" fmla="*/ 6858000 h 6858000"/>
              <a:gd name="connsiteX311" fmla="*/ 5006537 w 7467600"/>
              <a:gd name="connsiteY311" fmla="*/ 6747068 h 6858000"/>
              <a:gd name="connsiteX312" fmla="*/ 5032723 w 7467600"/>
              <a:gd name="connsiteY312" fmla="*/ 6644957 h 6858000"/>
              <a:gd name="connsiteX313" fmla="*/ 5242949 w 7467600"/>
              <a:gd name="connsiteY313" fmla="*/ 6125175 h 6858000"/>
              <a:gd name="connsiteX314" fmla="*/ 5286321 w 7467600"/>
              <a:gd name="connsiteY314" fmla="*/ 6033555 h 6858000"/>
              <a:gd name="connsiteX315" fmla="*/ 5008210 w 7467600"/>
              <a:gd name="connsiteY315" fmla="*/ 6649194 h 6858000"/>
              <a:gd name="connsiteX316" fmla="*/ 4986321 w 7467600"/>
              <a:gd name="connsiteY316" fmla="*/ 6765687 h 6858000"/>
              <a:gd name="connsiteX317" fmla="*/ 4973474 w 7467600"/>
              <a:gd name="connsiteY317" fmla="*/ 6858000 h 6858000"/>
              <a:gd name="connsiteX318" fmla="*/ 4907178 w 7467600"/>
              <a:gd name="connsiteY318" fmla="*/ 6858000 h 6858000"/>
              <a:gd name="connsiteX319" fmla="*/ 4910810 w 7467600"/>
              <a:gd name="connsiteY319" fmla="*/ 6829660 h 6858000"/>
              <a:gd name="connsiteX320" fmla="*/ 4987461 w 7467600"/>
              <a:gd name="connsiteY320" fmla="*/ 6432994 h 6858000"/>
              <a:gd name="connsiteX321" fmla="*/ 5179262 w 7467600"/>
              <a:gd name="connsiteY321" fmla="*/ 6035044 h 6858000"/>
              <a:gd name="connsiteX322" fmla="*/ 4689678 w 7467600"/>
              <a:gd name="connsiteY322" fmla="*/ 6440241 h 6858000"/>
              <a:gd name="connsiteX323" fmla="*/ 4477543 w 7467600"/>
              <a:gd name="connsiteY323" fmla="*/ 6674836 h 6858000"/>
              <a:gd name="connsiteX324" fmla="*/ 4329957 w 7467600"/>
              <a:gd name="connsiteY324" fmla="*/ 6858000 h 6858000"/>
              <a:gd name="connsiteX325" fmla="*/ 4218595 w 7467600"/>
              <a:gd name="connsiteY325" fmla="*/ 6858000 h 6858000"/>
              <a:gd name="connsiteX326" fmla="*/ 4368888 w 7467600"/>
              <a:gd name="connsiteY326" fmla="*/ 6668412 h 6858000"/>
              <a:gd name="connsiteX327" fmla="*/ 4563091 w 7467600"/>
              <a:gd name="connsiteY327" fmla="*/ 6442508 h 6858000"/>
              <a:gd name="connsiteX328" fmla="*/ 5387324 w 7467600"/>
              <a:gd name="connsiteY328" fmla="*/ 5705830 h 6858000"/>
              <a:gd name="connsiteX329" fmla="*/ 5073620 w 7467600"/>
              <a:gd name="connsiteY329" fmla="*/ 5955437 h 6858000"/>
              <a:gd name="connsiteX330" fmla="*/ 4689789 w 7467600"/>
              <a:gd name="connsiteY330" fmla="*/ 6268382 h 6858000"/>
              <a:gd name="connsiteX331" fmla="*/ 4418722 w 7467600"/>
              <a:gd name="connsiteY331" fmla="*/ 6570886 h 6858000"/>
              <a:gd name="connsiteX332" fmla="*/ 4214944 w 7467600"/>
              <a:gd name="connsiteY332" fmla="*/ 6858000 h 6858000"/>
              <a:gd name="connsiteX333" fmla="*/ 4177898 w 7467600"/>
              <a:gd name="connsiteY333" fmla="*/ 6858000 h 6858000"/>
              <a:gd name="connsiteX334" fmla="*/ 4391597 w 7467600"/>
              <a:gd name="connsiteY334" fmla="*/ 6556370 h 6858000"/>
              <a:gd name="connsiteX335" fmla="*/ 4668889 w 7467600"/>
              <a:gd name="connsiteY335" fmla="*/ 6246399 h 6858000"/>
              <a:gd name="connsiteX336" fmla="*/ 5055427 w 7467600"/>
              <a:gd name="connsiteY336" fmla="*/ 5931476 h 6858000"/>
              <a:gd name="connsiteX337" fmla="*/ 5371814 w 7467600"/>
              <a:gd name="connsiteY337" fmla="*/ 5678975 h 6858000"/>
              <a:gd name="connsiteX338" fmla="*/ 4987918 w 7467600"/>
              <a:gd name="connsiteY338" fmla="*/ 5838701 h 6858000"/>
              <a:gd name="connsiteX339" fmla="*/ 4317146 w 7467600"/>
              <a:gd name="connsiteY339" fmla="*/ 6587716 h 6858000"/>
              <a:gd name="connsiteX340" fmla="*/ 4171627 w 7467600"/>
              <a:gd name="connsiteY340" fmla="*/ 6858000 h 6858000"/>
              <a:gd name="connsiteX341" fmla="*/ 4081585 w 7467600"/>
              <a:gd name="connsiteY341" fmla="*/ 6858000 h 6858000"/>
              <a:gd name="connsiteX342" fmla="*/ 4238603 w 7467600"/>
              <a:gd name="connsiteY342" fmla="*/ 6559341 h 6858000"/>
              <a:gd name="connsiteX343" fmla="*/ 4778333 w 7467600"/>
              <a:gd name="connsiteY343" fmla="*/ 5873626 h 6858000"/>
              <a:gd name="connsiteX344" fmla="*/ 5414185 w 7467600"/>
              <a:gd name="connsiteY344" fmla="*/ 5573882 h 6858000"/>
              <a:gd name="connsiteX345" fmla="*/ 5959648 w 7467600"/>
              <a:gd name="connsiteY345" fmla="*/ 4760797 h 6858000"/>
              <a:gd name="connsiteX346" fmla="*/ 5355019 w 7467600"/>
              <a:gd name="connsiteY346" fmla="*/ 4734672 h 6858000"/>
              <a:gd name="connsiteX347" fmla="*/ 5083565 w 7467600"/>
              <a:gd name="connsiteY347" fmla="*/ 5179121 h 6858000"/>
              <a:gd name="connsiteX348" fmla="*/ 4713577 w 7467600"/>
              <a:gd name="connsiteY348" fmla="*/ 5616803 h 6858000"/>
              <a:gd name="connsiteX349" fmla="*/ 3989559 w 7467600"/>
              <a:gd name="connsiteY349" fmla="*/ 6145945 h 6858000"/>
              <a:gd name="connsiteX350" fmla="*/ 3939824 w 7467600"/>
              <a:gd name="connsiteY350" fmla="*/ 6066900 h 6858000"/>
              <a:gd name="connsiteX351" fmla="*/ 4584537 w 7467600"/>
              <a:gd name="connsiteY351" fmla="*/ 5324826 h 6858000"/>
              <a:gd name="connsiteX352" fmla="*/ 5037105 w 7467600"/>
              <a:gd name="connsiteY352" fmla="*/ 5088765 h 6858000"/>
              <a:gd name="connsiteX353" fmla="*/ 5039930 w 7467600"/>
              <a:gd name="connsiteY353" fmla="*/ 5089585 h 6858000"/>
              <a:gd name="connsiteX354" fmla="*/ 5263764 w 7467600"/>
              <a:gd name="connsiteY354" fmla="*/ 4735525 h 6858000"/>
              <a:gd name="connsiteX355" fmla="*/ 4086300 w 7467600"/>
              <a:gd name="connsiteY355" fmla="*/ 4884599 h 6858000"/>
              <a:gd name="connsiteX356" fmla="*/ 4085485 w 7467600"/>
              <a:gd name="connsiteY356" fmla="*/ 4899070 h 6858000"/>
              <a:gd name="connsiteX357" fmla="*/ 3871915 w 7467600"/>
              <a:gd name="connsiteY357" fmla="*/ 5253645 h 6858000"/>
              <a:gd name="connsiteX358" fmla="*/ 3799374 w 7467600"/>
              <a:gd name="connsiteY358" fmla="*/ 5466127 h 6858000"/>
              <a:gd name="connsiteX359" fmla="*/ 3498850 w 7467600"/>
              <a:gd name="connsiteY359" fmla="*/ 6661888 h 6858000"/>
              <a:gd name="connsiteX360" fmla="*/ 3399216 w 7467600"/>
              <a:gd name="connsiteY360" fmla="*/ 6858000 h 6858000"/>
              <a:gd name="connsiteX361" fmla="*/ 3303688 w 7467600"/>
              <a:gd name="connsiteY361" fmla="*/ 6858000 h 6858000"/>
              <a:gd name="connsiteX362" fmla="*/ 3391774 w 7467600"/>
              <a:gd name="connsiteY362" fmla="*/ 6697181 h 6858000"/>
              <a:gd name="connsiteX363" fmla="*/ 3735540 w 7467600"/>
              <a:gd name="connsiteY363" fmla="*/ 5546923 h 6858000"/>
              <a:gd name="connsiteX364" fmla="*/ 3729438 w 7467600"/>
              <a:gd name="connsiteY364" fmla="*/ 5569058 h 6858000"/>
              <a:gd name="connsiteX365" fmla="*/ 3707782 w 7467600"/>
              <a:gd name="connsiteY365" fmla="*/ 5644908 h 6858000"/>
              <a:gd name="connsiteX366" fmla="*/ 3583827 w 7467600"/>
              <a:gd name="connsiteY366" fmla="*/ 6039215 h 6858000"/>
              <a:gd name="connsiteX367" fmla="*/ 3547861 w 7467600"/>
              <a:gd name="connsiteY367" fmla="*/ 6129609 h 6858000"/>
              <a:gd name="connsiteX368" fmla="*/ 3490905 w 7467600"/>
              <a:gd name="connsiteY368" fmla="*/ 6277660 h 6858000"/>
              <a:gd name="connsiteX369" fmla="*/ 3455859 w 7467600"/>
              <a:gd name="connsiteY369" fmla="*/ 6391301 h 6858000"/>
              <a:gd name="connsiteX370" fmla="*/ 3429112 w 7467600"/>
              <a:gd name="connsiteY370" fmla="*/ 6479469 h 6858000"/>
              <a:gd name="connsiteX371" fmla="*/ 3304862 w 7467600"/>
              <a:gd name="connsiteY371" fmla="*/ 6796476 h 6858000"/>
              <a:gd name="connsiteX372" fmla="*/ 3276071 w 7467600"/>
              <a:gd name="connsiteY372" fmla="*/ 6858000 h 6858000"/>
              <a:gd name="connsiteX373" fmla="*/ 3240805 w 7467600"/>
              <a:gd name="connsiteY373" fmla="*/ 6858000 h 6858000"/>
              <a:gd name="connsiteX374" fmla="*/ 3275917 w 7467600"/>
              <a:gd name="connsiteY374" fmla="*/ 6783192 h 6858000"/>
              <a:gd name="connsiteX375" fmla="*/ 3399358 w 7467600"/>
              <a:gd name="connsiteY375" fmla="*/ 6469011 h 6858000"/>
              <a:gd name="connsiteX376" fmla="*/ 3425650 w 7467600"/>
              <a:gd name="connsiteY376" fmla="*/ 6381333 h 6858000"/>
              <a:gd name="connsiteX377" fmla="*/ 3460661 w 7467600"/>
              <a:gd name="connsiteY377" fmla="*/ 6266763 h 6858000"/>
              <a:gd name="connsiteX378" fmla="*/ 3518021 w 7467600"/>
              <a:gd name="connsiteY378" fmla="*/ 6117298 h 6858000"/>
              <a:gd name="connsiteX379" fmla="*/ 3554035 w 7467600"/>
              <a:gd name="connsiteY379" fmla="*/ 6027832 h 6858000"/>
              <a:gd name="connsiteX380" fmla="*/ 3677174 w 7467600"/>
              <a:gd name="connsiteY380" fmla="*/ 5636351 h 6858000"/>
              <a:gd name="connsiteX381" fmla="*/ 3698819 w 7467600"/>
              <a:gd name="connsiteY381" fmla="*/ 5560503 h 6858000"/>
              <a:gd name="connsiteX382" fmla="*/ 3702094 w 7467600"/>
              <a:gd name="connsiteY382" fmla="*/ 5549194 h 6858000"/>
              <a:gd name="connsiteX383" fmla="*/ 3398355 w 7467600"/>
              <a:gd name="connsiteY383" fmla="*/ 6094603 h 6858000"/>
              <a:gd name="connsiteX384" fmla="*/ 3193941 w 7467600"/>
              <a:gd name="connsiteY384" fmla="*/ 6798775 h 6858000"/>
              <a:gd name="connsiteX385" fmla="*/ 3184140 w 7467600"/>
              <a:gd name="connsiteY385" fmla="*/ 6858000 h 6858000"/>
              <a:gd name="connsiteX386" fmla="*/ 3099978 w 7467600"/>
              <a:gd name="connsiteY386" fmla="*/ 6858000 h 6858000"/>
              <a:gd name="connsiteX387" fmla="*/ 3101556 w 7467600"/>
              <a:gd name="connsiteY387" fmla="*/ 6843337 h 6858000"/>
              <a:gd name="connsiteX388" fmla="*/ 3370162 w 7467600"/>
              <a:gd name="connsiteY388" fmla="*/ 5785550 h 6858000"/>
              <a:gd name="connsiteX389" fmla="*/ 3746477 w 7467600"/>
              <a:gd name="connsiteY389" fmla="*/ 5377889 h 6858000"/>
              <a:gd name="connsiteX390" fmla="*/ 3863399 w 7467600"/>
              <a:gd name="connsiteY390" fmla="*/ 5087257 h 6858000"/>
              <a:gd name="connsiteX391" fmla="*/ 3968712 w 7467600"/>
              <a:gd name="connsiteY391" fmla="*/ 4913989 h 6858000"/>
              <a:gd name="connsiteX392" fmla="*/ 2792390 w 7467600"/>
              <a:gd name="connsiteY392" fmla="*/ 5382974 h 6858000"/>
              <a:gd name="connsiteX393" fmla="*/ 2714982 w 7467600"/>
              <a:gd name="connsiteY393" fmla="*/ 5427051 h 6858000"/>
              <a:gd name="connsiteX394" fmla="*/ 2813361 w 7467600"/>
              <a:gd name="connsiteY394" fmla="*/ 6023912 h 6858000"/>
              <a:gd name="connsiteX395" fmla="*/ 2688430 w 7467600"/>
              <a:gd name="connsiteY395" fmla="*/ 6801564 h 6858000"/>
              <a:gd name="connsiteX396" fmla="*/ 2629626 w 7467600"/>
              <a:gd name="connsiteY396" fmla="*/ 6763394 h 6858000"/>
              <a:gd name="connsiteX397" fmla="*/ 2565328 w 7467600"/>
              <a:gd name="connsiteY397" fmla="*/ 5516399 h 6858000"/>
              <a:gd name="connsiteX398" fmla="*/ 1922999 w 7467600"/>
              <a:gd name="connsiteY398" fmla="*/ 5980343 h 6858000"/>
              <a:gd name="connsiteX399" fmla="*/ 1950261 w 7467600"/>
              <a:gd name="connsiteY399" fmla="*/ 6405858 h 6858000"/>
              <a:gd name="connsiteX400" fmla="*/ 2365554 w 7467600"/>
              <a:gd name="connsiteY400" fmla="*/ 6759107 h 6858000"/>
              <a:gd name="connsiteX401" fmla="*/ 2424142 w 7467600"/>
              <a:gd name="connsiteY401" fmla="*/ 6858000 h 6858000"/>
              <a:gd name="connsiteX402" fmla="*/ 2395994 w 7467600"/>
              <a:gd name="connsiteY402" fmla="*/ 6858000 h 6858000"/>
              <a:gd name="connsiteX403" fmla="*/ 2392863 w 7467600"/>
              <a:gd name="connsiteY403" fmla="*/ 6852964 h 6858000"/>
              <a:gd name="connsiteX404" fmla="*/ 2017589 w 7467600"/>
              <a:gd name="connsiteY404" fmla="*/ 6493982 h 6858000"/>
              <a:gd name="connsiteX405" fmla="*/ 2147336 w 7467600"/>
              <a:gd name="connsiteY405" fmla="*/ 6594052 h 6858000"/>
              <a:gd name="connsiteX406" fmla="*/ 2207047 w 7467600"/>
              <a:gd name="connsiteY406" fmla="*/ 6654540 h 6858000"/>
              <a:gd name="connsiteX407" fmla="*/ 2299106 w 7467600"/>
              <a:gd name="connsiteY407" fmla="*/ 6778931 h 6858000"/>
              <a:gd name="connsiteX408" fmla="*/ 2314430 w 7467600"/>
              <a:gd name="connsiteY408" fmla="*/ 6801144 h 6858000"/>
              <a:gd name="connsiteX409" fmla="*/ 2352406 w 7467600"/>
              <a:gd name="connsiteY409" fmla="*/ 6858000 h 6858000"/>
              <a:gd name="connsiteX410" fmla="*/ 2314492 w 7467600"/>
              <a:gd name="connsiteY410" fmla="*/ 6858000 h 6858000"/>
              <a:gd name="connsiteX411" fmla="*/ 2288095 w 7467600"/>
              <a:gd name="connsiteY411" fmla="*/ 6818030 h 6858000"/>
              <a:gd name="connsiteX412" fmla="*/ 2272768 w 7467600"/>
              <a:gd name="connsiteY412" fmla="*/ 6795822 h 6858000"/>
              <a:gd name="connsiteX413" fmla="*/ 2182715 w 7467600"/>
              <a:gd name="connsiteY413" fmla="*/ 6675071 h 6858000"/>
              <a:gd name="connsiteX414" fmla="*/ 2032061 w 7467600"/>
              <a:gd name="connsiteY414" fmla="*/ 6541380 h 6858000"/>
              <a:gd name="connsiteX415" fmla="*/ 2257220 w 7467600"/>
              <a:gd name="connsiteY415" fmla="*/ 6826257 h 6858000"/>
              <a:gd name="connsiteX416" fmla="*/ 2281324 w 7467600"/>
              <a:gd name="connsiteY416" fmla="*/ 6858000 h 6858000"/>
              <a:gd name="connsiteX417" fmla="*/ 2242860 w 7467600"/>
              <a:gd name="connsiteY417" fmla="*/ 6858000 h 6858000"/>
              <a:gd name="connsiteX418" fmla="*/ 2232818 w 7467600"/>
              <a:gd name="connsiteY418" fmla="*/ 6844926 h 6858000"/>
              <a:gd name="connsiteX419" fmla="*/ 1990172 w 7467600"/>
              <a:gd name="connsiteY419" fmla="*/ 6542121 h 6858000"/>
              <a:gd name="connsiteX420" fmla="*/ 2124090 w 7467600"/>
              <a:gd name="connsiteY420" fmla="*/ 6761017 h 6858000"/>
              <a:gd name="connsiteX421" fmla="*/ 2200380 w 7467600"/>
              <a:gd name="connsiteY421" fmla="*/ 6858000 h 6858000"/>
              <a:gd name="connsiteX422" fmla="*/ 2147507 w 7467600"/>
              <a:gd name="connsiteY422" fmla="*/ 6858000 h 6858000"/>
              <a:gd name="connsiteX423" fmla="*/ 2070668 w 7467600"/>
              <a:gd name="connsiteY423" fmla="*/ 6761520 h 6858000"/>
              <a:gd name="connsiteX424" fmla="*/ 1975142 w 7467600"/>
              <a:gd name="connsiteY424" fmla="*/ 6585570 h 6858000"/>
              <a:gd name="connsiteX425" fmla="*/ 2050035 w 7467600"/>
              <a:gd name="connsiteY425" fmla="*/ 6813345 h 6858000"/>
              <a:gd name="connsiteX426" fmla="*/ 2063025 w 7467600"/>
              <a:gd name="connsiteY426" fmla="*/ 6858000 h 6858000"/>
              <a:gd name="connsiteX427" fmla="*/ 2021675 w 7467600"/>
              <a:gd name="connsiteY427" fmla="*/ 6858000 h 6858000"/>
              <a:gd name="connsiteX428" fmla="*/ 2019308 w 7467600"/>
              <a:gd name="connsiteY428" fmla="*/ 6847118 h 6858000"/>
              <a:gd name="connsiteX429" fmla="*/ 1938835 w 7467600"/>
              <a:gd name="connsiteY429" fmla="*/ 6551160 h 6858000"/>
              <a:gd name="connsiteX430" fmla="*/ 1953230 w 7467600"/>
              <a:gd name="connsiteY430" fmla="*/ 6759699 h 6858000"/>
              <a:gd name="connsiteX431" fmla="*/ 1956763 w 7467600"/>
              <a:gd name="connsiteY431" fmla="*/ 6778191 h 6858000"/>
              <a:gd name="connsiteX432" fmla="*/ 1967925 w 7467600"/>
              <a:gd name="connsiteY432" fmla="*/ 6858000 h 6858000"/>
              <a:gd name="connsiteX433" fmla="*/ 1936622 w 7467600"/>
              <a:gd name="connsiteY433" fmla="*/ 6858000 h 6858000"/>
              <a:gd name="connsiteX434" fmla="*/ 1926261 w 7467600"/>
              <a:gd name="connsiteY434" fmla="*/ 6784064 h 6858000"/>
              <a:gd name="connsiteX435" fmla="*/ 1922724 w 7467600"/>
              <a:gd name="connsiteY435" fmla="*/ 6765577 h 6858000"/>
              <a:gd name="connsiteX436" fmla="*/ 1904650 w 7467600"/>
              <a:gd name="connsiteY436" fmla="*/ 6639616 h 6858000"/>
              <a:gd name="connsiteX437" fmla="*/ 1885273 w 7467600"/>
              <a:gd name="connsiteY437" fmla="*/ 6858000 h 6858000"/>
              <a:gd name="connsiteX438" fmla="*/ 1854363 w 7467600"/>
              <a:gd name="connsiteY438" fmla="*/ 6858000 h 6858000"/>
              <a:gd name="connsiteX439" fmla="*/ 1880391 w 7467600"/>
              <a:gd name="connsiteY439" fmla="*/ 6603796 h 6858000"/>
              <a:gd name="connsiteX440" fmla="*/ 1818273 w 7467600"/>
              <a:gd name="connsiteY440" fmla="*/ 6715729 h 6858000"/>
              <a:gd name="connsiteX441" fmla="*/ 1794691 w 7467600"/>
              <a:gd name="connsiteY441" fmla="*/ 6843239 h 6858000"/>
              <a:gd name="connsiteX442" fmla="*/ 1794914 w 7467600"/>
              <a:gd name="connsiteY442" fmla="*/ 6858000 h 6858000"/>
              <a:gd name="connsiteX443" fmla="*/ 1746128 w 7467600"/>
              <a:gd name="connsiteY443" fmla="*/ 6858000 h 6858000"/>
              <a:gd name="connsiteX444" fmla="*/ 1753934 w 7467600"/>
              <a:gd name="connsiteY444" fmla="*/ 6724796 h 6858000"/>
              <a:gd name="connsiteX445" fmla="*/ 1792053 w 7467600"/>
              <a:gd name="connsiteY445" fmla="*/ 6572396 h 6858000"/>
              <a:gd name="connsiteX446" fmla="*/ 1862248 w 7467600"/>
              <a:gd name="connsiteY446" fmla="*/ 6266397 h 6858000"/>
              <a:gd name="connsiteX447" fmla="*/ 1862250 w 7467600"/>
              <a:gd name="connsiteY447" fmla="*/ 6033531 h 6858000"/>
              <a:gd name="connsiteX448" fmla="*/ 1211999 w 7467600"/>
              <a:gd name="connsiteY448" fmla="*/ 6683610 h 6858000"/>
              <a:gd name="connsiteX449" fmla="*/ 1213266 w 7467600"/>
              <a:gd name="connsiteY449" fmla="*/ 6691947 h 6858000"/>
              <a:gd name="connsiteX450" fmla="*/ 1203370 w 7467600"/>
              <a:gd name="connsiteY450" fmla="*/ 6850676 h 6858000"/>
              <a:gd name="connsiteX451" fmla="*/ 1203671 w 7467600"/>
              <a:gd name="connsiteY451" fmla="*/ 6858000 h 6858000"/>
              <a:gd name="connsiteX452" fmla="*/ 1143180 w 7467600"/>
              <a:gd name="connsiteY452" fmla="*/ 6858000 h 6858000"/>
              <a:gd name="connsiteX453" fmla="*/ 1142176 w 7467600"/>
              <a:gd name="connsiteY453" fmla="*/ 6766045 h 6858000"/>
              <a:gd name="connsiteX454" fmla="*/ 1067484 w 7467600"/>
              <a:gd name="connsiteY454" fmla="*/ 6858000 h 6858000"/>
              <a:gd name="connsiteX455" fmla="*/ 953928 w 7467600"/>
              <a:gd name="connsiteY455" fmla="*/ 6858000 h 6858000"/>
              <a:gd name="connsiteX456" fmla="*/ 959715 w 7467600"/>
              <a:gd name="connsiteY456" fmla="*/ 6850185 h 6858000"/>
              <a:gd name="connsiteX457" fmla="*/ 1483788 w 7467600"/>
              <a:gd name="connsiteY457" fmla="*/ 6259174 h 6858000"/>
              <a:gd name="connsiteX458" fmla="*/ 1100671 w 7467600"/>
              <a:gd name="connsiteY458" fmla="*/ 6252137 h 6858000"/>
              <a:gd name="connsiteX459" fmla="*/ 1090144 w 7467600"/>
              <a:gd name="connsiteY459" fmla="*/ 6256748 h 6858000"/>
              <a:gd name="connsiteX460" fmla="*/ 1095872 w 7467600"/>
              <a:gd name="connsiteY460" fmla="*/ 6271892 h 6858000"/>
              <a:gd name="connsiteX461" fmla="*/ 262785 w 7467600"/>
              <a:gd name="connsiteY461" fmla="*/ 6845450 h 6858000"/>
              <a:gd name="connsiteX462" fmla="*/ 209968 w 7467600"/>
              <a:gd name="connsiteY462" fmla="*/ 6770713 h 6858000"/>
              <a:gd name="connsiteX463" fmla="*/ 873460 w 7467600"/>
              <a:gd name="connsiteY463" fmla="*/ 6253768 h 6858000"/>
              <a:gd name="connsiteX464" fmla="*/ 192686 w 7467600"/>
              <a:gd name="connsiteY464" fmla="*/ 5849257 h 6858000"/>
              <a:gd name="connsiteX465" fmla="*/ 4696 w 7467600"/>
              <a:gd name="connsiteY465" fmla="*/ 5697668 h 6858000"/>
              <a:gd name="connsiteX466" fmla="*/ 0 w 7467600"/>
              <a:gd name="connsiteY466" fmla="*/ 5689984 h 6858000"/>
              <a:gd name="connsiteX467" fmla="*/ 0 w 7467600"/>
              <a:gd name="connsiteY467" fmla="*/ 5513472 h 6858000"/>
              <a:gd name="connsiteX468" fmla="*/ 174101 w 7467600"/>
              <a:gd name="connsiteY468" fmla="*/ 5620277 h 6858000"/>
              <a:gd name="connsiteX469" fmla="*/ 891800 w 7467600"/>
              <a:gd name="connsiteY469" fmla="*/ 6036935 h 6858000"/>
              <a:gd name="connsiteX470" fmla="*/ 1072219 w 7467600"/>
              <a:gd name="connsiteY470" fmla="*/ 6169443 h 6858000"/>
              <a:gd name="connsiteX471" fmla="*/ 1074117 w 7467600"/>
              <a:gd name="connsiteY471" fmla="*/ 6170301 h 6858000"/>
              <a:gd name="connsiteX472" fmla="*/ 1083114 w 7467600"/>
              <a:gd name="connsiteY472" fmla="*/ 6174131 h 6858000"/>
              <a:gd name="connsiteX473" fmla="*/ 1543010 w 7467600"/>
              <a:gd name="connsiteY473" fmla="*/ 6191140 h 6858000"/>
              <a:gd name="connsiteX474" fmla="*/ 1551080 w 7467600"/>
              <a:gd name="connsiteY474" fmla="*/ 6195006 h 6858000"/>
              <a:gd name="connsiteX475" fmla="*/ 2345443 w 7467600"/>
              <a:gd name="connsiteY475" fmla="*/ 5549882 h 6858000"/>
              <a:gd name="connsiteX476" fmla="*/ 1721499 w 7467600"/>
              <a:gd name="connsiteY476" fmla="*/ 5599969 h 6858000"/>
              <a:gd name="connsiteX477" fmla="*/ 767716 w 7467600"/>
              <a:gd name="connsiteY477" fmla="*/ 5472768 h 6858000"/>
              <a:gd name="connsiteX478" fmla="*/ 722147 w 7467600"/>
              <a:gd name="connsiteY478" fmla="*/ 5393091 h 6858000"/>
              <a:gd name="connsiteX479" fmla="*/ 1485552 w 7467600"/>
              <a:gd name="connsiteY479" fmla="*/ 5313202 h 6858000"/>
              <a:gd name="connsiteX480" fmla="*/ 2143004 w 7467600"/>
              <a:gd name="connsiteY480" fmla="*/ 5402420 h 6858000"/>
              <a:gd name="connsiteX481" fmla="*/ 1933391 w 7467600"/>
              <a:gd name="connsiteY481" fmla="*/ 5156971 h 6858000"/>
              <a:gd name="connsiteX482" fmla="*/ 1827118 w 7467600"/>
              <a:gd name="connsiteY482" fmla="*/ 4968410 h 6858000"/>
              <a:gd name="connsiteX483" fmla="*/ 1837349 w 7467600"/>
              <a:gd name="connsiteY483" fmla="*/ 4956357 h 6858000"/>
              <a:gd name="connsiteX484" fmla="*/ 2162835 w 7467600"/>
              <a:gd name="connsiteY484" fmla="*/ 5187853 h 6858000"/>
              <a:gd name="connsiteX485" fmla="*/ 2257167 w 7467600"/>
              <a:gd name="connsiteY485" fmla="*/ 5462123 h 6858000"/>
              <a:gd name="connsiteX486" fmla="*/ 2261598 w 7467600"/>
              <a:gd name="connsiteY486" fmla="*/ 5467998 h 6858000"/>
              <a:gd name="connsiteX487" fmla="*/ 2437177 w 7467600"/>
              <a:gd name="connsiteY487" fmla="*/ 5479608 h 6858000"/>
              <a:gd name="connsiteX488" fmla="*/ 2445247 w 7467600"/>
              <a:gd name="connsiteY488" fmla="*/ 5483476 h 6858000"/>
              <a:gd name="connsiteX489" fmla="*/ 2743626 w 7467600"/>
              <a:gd name="connsiteY489" fmla="*/ 5304819 h 6858000"/>
              <a:gd name="connsiteX490" fmla="*/ 3048102 w 7467600"/>
              <a:gd name="connsiteY490" fmla="*/ 5150595 h 6858000"/>
              <a:gd name="connsiteX491" fmla="*/ 1799414 w 7467600"/>
              <a:gd name="connsiteY491" fmla="*/ 4694732 h 6858000"/>
              <a:gd name="connsiteX492" fmla="*/ 1771735 w 7467600"/>
              <a:gd name="connsiteY492" fmla="*/ 4619929 h 6858000"/>
              <a:gd name="connsiteX493" fmla="*/ 3104273 w 7467600"/>
              <a:gd name="connsiteY493" fmla="*/ 5076159 h 6858000"/>
              <a:gd name="connsiteX494" fmla="*/ 3113245 w 7467600"/>
              <a:gd name="connsiteY494" fmla="*/ 5090705 h 6858000"/>
              <a:gd name="connsiteX495" fmla="*/ 3126294 w 7467600"/>
              <a:gd name="connsiteY495" fmla="*/ 5114400 h 6858000"/>
              <a:gd name="connsiteX496" fmla="*/ 3937433 w 7467600"/>
              <a:gd name="connsiteY496" fmla="*/ 4830473 h 6858000"/>
              <a:gd name="connsiteX497" fmla="*/ 3590475 w 7467600"/>
              <a:gd name="connsiteY497" fmla="*/ 4597974 h 6858000"/>
              <a:gd name="connsiteX498" fmla="*/ 3100264 w 7467600"/>
              <a:gd name="connsiteY498" fmla="*/ 4579845 h 6858000"/>
              <a:gd name="connsiteX499" fmla="*/ 2183576 w 7467600"/>
              <a:gd name="connsiteY499" fmla="*/ 4227150 h 6858000"/>
              <a:gd name="connsiteX500" fmla="*/ 2151029 w 7467600"/>
              <a:gd name="connsiteY500" fmla="*/ 4146947 h 6858000"/>
              <a:gd name="connsiteX501" fmla="*/ 3563434 w 7467600"/>
              <a:gd name="connsiteY501" fmla="*/ 4469115 h 6858000"/>
              <a:gd name="connsiteX502" fmla="*/ 3177952 w 7467600"/>
              <a:gd name="connsiteY502" fmla="*/ 3657386 h 6858000"/>
              <a:gd name="connsiteX503" fmla="*/ 3189263 w 7467600"/>
              <a:gd name="connsiteY503" fmla="*/ 3625726 h 6858000"/>
              <a:gd name="connsiteX504" fmla="*/ 3560912 w 7467600"/>
              <a:gd name="connsiteY504" fmla="*/ 4079863 h 6858000"/>
              <a:gd name="connsiteX505" fmla="*/ 3626636 w 7467600"/>
              <a:gd name="connsiteY505" fmla="*/ 4512230 h 6858000"/>
              <a:gd name="connsiteX506" fmla="*/ 3653088 w 7467600"/>
              <a:gd name="connsiteY506" fmla="*/ 4521417 h 6858000"/>
              <a:gd name="connsiteX507" fmla="*/ 3988128 w 7467600"/>
              <a:gd name="connsiteY507" fmla="*/ 4817267 h 6858000"/>
              <a:gd name="connsiteX508" fmla="*/ 4830582 w 7467600"/>
              <a:gd name="connsiteY508" fmla="*/ 4676000 h 6858000"/>
              <a:gd name="connsiteX509" fmla="*/ 4830100 w 7467600"/>
              <a:gd name="connsiteY509" fmla="*/ 4675554 h 6858000"/>
              <a:gd name="connsiteX510" fmla="*/ 4036318 w 7467600"/>
              <a:gd name="connsiteY510" fmla="*/ 4147013 h 6858000"/>
              <a:gd name="connsiteX511" fmla="*/ 3432098 w 7467600"/>
              <a:gd name="connsiteY511" fmla="*/ 3537312 h 6858000"/>
              <a:gd name="connsiteX512" fmla="*/ 3446761 w 7467600"/>
              <a:gd name="connsiteY512" fmla="*/ 3461278 h 6858000"/>
              <a:gd name="connsiteX513" fmla="*/ 4419733 w 7467600"/>
              <a:gd name="connsiteY513" fmla="*/ 3963555 h 6858000"/>
              <a:gd name="connsiteX514" fmla="*/ 4781371 w 7467600"/>
              <a:gd name="connsiteY514" fmla="*/ 4458604 h 6858000"/>
              <a:gd name="connsiteX515" fmla="*/ 4780440 w 7467600"/>
              <a:gd name="connsiteY515" fmla="*/ 4470290 h 6858000"/>
              <a:gd name="connsiteX516" fmla="*/ 4898954 w 7467600"/>
              <a:gd name="connsiteY516" fmla="*/ 4662092 h 6858000"/>
              <a:gd name="connsiteX517" fmla="*/ 4900699 w 7467600"/>
              <a:gd name="connsiteY517" fmla="*/ 4670867 h 6858000"/>
              <a:gd name="connsiteX518" fmla="*/ 5714511 w 7467600"/>
              <a:gd name="connsiteY518" fmla="*/ 4663483 h 6858000"/>
              <a:gd name="connsiteX519" fmla="*/ 5464793 w 7467600"/>
              <a:gd name="connsiteY519" fmla="*/ 4393556 h 6858000"/>
              <a:gd name="connsiteX520" fmla="*/ 5461897 w 7467600"/>
              <a:gd name="connsiteY520" fmla="*/ 4390879 h 6858000"/>
              <a:gd name="connsiteX521" fmla="*/ 4294126 w 7467600"/>
              <a:gd name="connsiteY521" fmla="*/ 3303048 h 6858000"/>
              <a:gd name="connsiteX522" fmla="*/ 4305321 w 7467600"/>
              <a:gd name="connsiteY522" fmla="*/ 3256953 h 6858000"/>
              <a:gd name="connsiteX523" fmla="*/ 4949299 w 7467600"/>
              <a:gd name="connsiteY523" fmla="*/ 3766336 h 6858000"/>
              <a:gd name="connsiteX524" fmla="*/ 5291452 w 7467600"/>
              <a:gd name="connsiteY524" fmla="*/ 4076801 h 6858000"/>
              <a:gd name="connsiteX525" fmla="*/ 5434998 w 7467600"/>
              <a:gd name="connsiteY525" fmla="*/ 4254100 h 6858000"/>
              <a:gd name="connsiteX526" fmla="*/ 5351015 w 7467600"/>
              <a:gd name="connsiteY526" fmla="*/ 3760989 h 6858000"/>
              <a:gd name="connsiteX527" fmla="*/ 5413780 w 7467600"/>
              <a:gd name="connsiteY527" fmla="*/ 2966265 h 6858000"/>
              <a:gd name="connsiteX528" fmla="*/ 5425627 w 7467600"/>
              <a:gd name="connsiteY528" fmla="*/ 2954192 h 6858000"/>
              <a:gd name="connsiteX529" fmla="*/ 6604735 w 7467600"/>
              <a:gd name="connsiteY529" fmla="*/ 2041381 h 6858000"/>
              <a:gd name="connsiteX530" fmla="*/ 7204487 w 7467600"/>
              <a:gd name="connsiteY530" fmla="*/ 2742112 h 6858000"/>
              <a:gd name="connsiteX531" fmla="*/ 7131592 w 7467600"/>
              <a:gd name="connsiteY531" fmla="*/ 2672096 h 6858000"/>
              <a:gd name="connsiteX532" fmla="*/ 6996344 w 7467600"/>
              <a:gd name="connsiteY532" fmla="*/ 2518310 h 6858000"/>
              <a:gd name="connsiteX533" fmla="*/ 6735495 w 7467600"/>
              <a:gd name="connsiteY533" fmla="*/ 2196890 h 6858000"/>
              <a:gd name="connsiteX534" fmla="*/ 6721901 w 7467600"/>
              <a:gd name="connsiteY534" fmla="*/ 2179274 h 6858000"/>
              <a:gd name="connsiteX535" fmla="*/ 6604735 w 7467600"/>
              <a:gd name="connsiteY535" fmla="*/ 2041381 h 6858000"/>
              <a:gd name="connsiteX536" fmla="*/ 6591670 w 7467600"/>
              <a:gd name="connsiteY536" fmla="*/ 1988277 h 6858000"/>
              <a:gd name="connsiteX537" fmla="*/ 6747349 w 7467600"/>
              <a:gd name="connsiteY537" fmla="*/ 2160069 h 6858000"/>
              <a:gd name="connsiteX538" fmla="*/ 6760943 w 7467600"/>
              <a:gd name="connsiteY538" fmla="*/ 2177686 h 6858000"/>
              <a:gd name="connsiteX539" fmla="*/ 7021065 w 7467600"/>
              <a:gd name="connsiteY539" fmla="*/ 2498102 h 6858000"/>
              <a:gd name="connsiteX540" fmla="*/ 7155223 w 7467600"/>
              <a:gd name="connsiteY540" fmla="*/ 2650386 h 6858000"/>
              <a:gd name="connsiteX541" fmla="*/ 7203167 w 7467600"/>
              <a:gd name="connsiteY541" fmla="*/ 2697288 h 6858000"/>
              <a:gd name="connsiteX542" fmla="*/ 6937703 w 7467600"/>
              <a:gd name="connsiteY542" fmla="*/ 2321981 h 6858000"/>
              <a:gd name="connsiteX543" fmla="*/ 6591670 w 7467600"/>
              <a:gd name="connsiteY543" fmla="*/ 1988277 h 6858000"/>
              <a:gd name="connsiteX544" fmla="*/ 5798671 w 7467600"/>
              <a:gd name="connsiteY544" fmla="*/ 1981601 h 6858000"/>
              <a:gd name="connsiteX545" fmla="*/ 5754709 w 7467600"/>
              <a:gd name="connsiteY545" fmla="*/ 2071454 h 6858000"/>
              <a:gd name="connsiteX546" fmla="*/ 5763044 w 7467600"/>
              <a:gd name="connsiteY546" fmla="*/ 2842206 h 6858000"/>
              <a:gd name="connsiteX547" fmla="*/ 5764974 w 7467600"/>
              <a:gd name="connsiteY547" fmla="*/ 2799609 h 6858000"/>
              <a:gd name="connsiteX548" fmla="*/ 5767665 w 7467600"/>
              <a:gd name="connsiteY548" fmla="*/ 2666409 h 6858000"/>
              <a:gd name="connsiteX549" fmla="*/ 5763055 w 7467600"/>
              <a:gd name="connsiteY549" fmla="*/ 2579705 h 6858000"/>
              <a:gd name="connsiteX550" fmla="*/ 5758079 w 7467600"/>
              <a:gd name="connsiteY550" fmla="*/ 2492508 h 6858000"/>
              <a:gd name="connsiteX551" fmla="*/ 5779325 w 7467600"/>
              <a:gd name="connsiteY551" fmla="*/ 2197069 h 6858000"/>
              <a:gd name="connsiteX552" fmla="*/ 5798671 w 7467600"/>
              <a:gd name="connsiteY552" fmla="*/ 1981601 h 6858000"/>
              <a:gd name="connsiteX553" fmla="*/ 5829202 w 7467600"/>
              <a:gd name="connsiteY553" fmla="*/ 1971679 h 6858000"/>
              <a:gd name="connsiteX554" fmla="*/ 5809558 w 7467600"/>
              <a:gd name="connsiteY554" fmla="*/ 2198043 h 6858000"/>
              <a:gd name="connsiteX555" fmla="*/ 5788653 w 7467600"/>
              <a:gd name="connsiteY555" fmla="*/ 2489430 h 6858000"/>
              <a:gd name="connsiteX556" fmla="*/ 5793439 w 7467600"/>
              <a:gd name="connsiteY556" fmla="*/ 2575235 h 6858000"/>
              <a:gd name="connsiteX557" fmla="*/ 5796837 w 7467600"/>
              <a:gd name="connsiteY557" fmla="*/ 2637633 h 6858000"/>
              <a:gd name="connsiteX558" fmla="*/ 5818614 w 7467600"/>
              <a:gd name="connsiteY558" fmla="*/ 2473055 h 6858000"/>
              <a:gd name="connsiteX559" fmla="*/ 5829202 w 7467600"/>
              <a:gd name="connsiteY559" fmla="*/ 1971679 h 6858000"/>
              <a:gd name="connsiteX560" fmla="*/ 5911389 w 7467600"/>
              <a:gd name="connsiteY560" fmla="*/ 1898371 h 6858000"/>
              <a:gd name="connsiteX561" fmla="*/ 6237627 w 7467600"/>
              <a:gd name="connsiteY561" fmla="*/ 2231921 h 6858000"/>
              <a:gd name="connsiteX562" fmla="*/ 5911389 w 7467600"/>
              <a:gd name="connsiteY562" fmla="*/ 1898371 h 6858000"/>
              <a:gd name="connsiteX563" fmla="*/ 6944437 w 7467600"/>
              <a:gd name="connsiteY563" fmla="*/ 1575402 h 6858000"/>
              <a:gd name="connsiteX564" fmla="*/ 6304730 w 7467600"/>
              <a:gd name="connsiteY564" fmla="*/ 1766654 h 6858000"/>
              <a:gd name="connsiteX565" fmla="*/ 6944437 w 7467600"/>
              <a:gd name="connsiteY565" fmla="*/ 1575402 h 6858000"/>
              <a:gd name="connsiteX566" fmla="*/ 7019523 w 7467600"/>
              <a:gd name="connsiteY566" fmla="*/ 1519450 h 6858000"/>
              <a:gd name="connsiteX567" fmla="*/ 6298091 w 7467600"/>
              <a:gd name="connsiteY567" fmla="*/ 1737122 h 6858000"/>
              <a:gd name="connsiteX568" fmla="*/ 7019523 w 7467600"/>
              <a:gd name="connsiteY568" fmla="*/ 1519450 h 6858000"/>
              <a:gd name="connsiteX569" fmla="*/ 2399523 w 7467600"/>
              <a:gd name="connsiteY569" fmla="*/ 1428234 h 6858000"/>
              <a:gd name="connsiteX570" fmla="*/ 2224982 w 7467600"/>
              <a:gd name="connsiteY570" fmla="*/ 1826201 h 6858000"/>
              <a:gd name="connsiteX571" fmla="*/ 2096099 w 7467600"/>
              <a:gd name="connsiteY571" fmla="*/ 2345900 h 6858000"/>
              <a:gd name="connsiteX572" fmla="*/ 2283317 w 7467600"/>
              <a:gd name="connsiteY572" fmla="*/ 1796925 h 6858000"/>
              <a:gd name="connsiteX573" fmla="*/ 2399523 w 7467600"/>
              <a:gd name="connsiteY573" fmla="*/ 1428234 h 6858000"/>
              <a:gd name="connsiteX574" fmla="*/ 2448558 w 7467600"/>
              <a:gd name="connsiteY574" fmla="*/ 1373435 h 6858000"/>
              <a:gd name="connsiteX575" fmla="*/ 2312521 w 7467600"/>
              <a:gd name="connsiteY575" fmla="*/ 1806140 h 6858000"/>
              <a:gd name="connsiteX576" fmla="*/ 2127533 w 7467600"/>
              <a:gd name="connsiteY576" fmla="*/ 2348380 h 6858000"/>
              <a:gd name="connsiteX577" fmla="*/ 2358080 w 7467600"/>
              <a:gd name="connsiteY577" fmla="*/ 1866134 h 6858000"/>
              <a:gd name="connsiteX578" fmla="*/ 2407436 w 7467600"/>
              <a:gd name="connsiteY578" fmla="*/ 1651070 h 6858000"/>
              <a:gd name="connsiteX579" fmla="*/ 2448558 w 7467600"/>
              <a:gd name="connsiteY579" fmla="*/ 1373435 h 6858000"/>
              <a:gd name="connsiteX580" fmla="*/ 278707 w 7467600"/>
              <a:gd name="connsiteY580" fmla="*/ 1352270 h 6858000"/>
              <a:gd name="connsiteX581" fmla="*/ 321570 w 7467600"/>
              <a:gd name="connsiteY581" fmla="*/ 1861610 h 6858000"/>
              <a:gd name="connsiteX582" fmla="*/ 294281 w 7467600"/>
              <a:gd name="connsiteY582" fmla="*/ 1440658 h 6858000"/>
              <a:gd name="connsiteX583" fmla="*/ 278707 w 7467600"/>
              <a:gd name="connsiteY583" fmla="*/ 1352270 h 6858000"/>
              <a:gd name="connsiteX584" fmla="*/ 1423821 w 7467600"/>
              <a:gd name="connsiteY584" fmla="*/ 1351958 h 6858000"/>
              <a:gd name="connsiteX585" fmla="*/ 1638521 w 7467600"/>
              <a:gd name="connsiteY585" fmla="*/ 1908470 h 6858000"/>
              <a:gd name="connsiteX586" fmla="*/ 1754199 w 7467600"/>
              <a:gd name="connsiteY586" fmla="*/ 2149284 h 6858000"/>
              <a:gd name="connsiteX587" fmla="*/ 1908359 w 7467600"/>
              <a:gd name="connsiteY587" fmla="*/ 2364988 h 6858000"/>
              <a:gd name="connsiteX588" fmla="*/ 1647661 w 7467600"/>
              <a:gd name="connsiteY588" fmla="*/ 1825945 h 6858000"/>
              <a:gd name="connsiteX589" fmla="*/ 1423821 w 7467600"/>
              <a:gd name="connsiteY589" fmla="*/ 1351958 h 6858000"/>
              <a:gd name="connsiteX590" fmla="*/ 1431890 w 7467600"/>
              <a:gd name="connsiteY590" fmla="*/ 1306475 h 6858000"/>
              <a:gd name="connsiteX591" fmla="*/ 1507597 w 7467600"/>
              <a:gd name="connsiteY591" fmla="*/ 1446132 h 6858000"/>
              <a:gd name="connsiteX592" fmla="*/ 1674586 w 7467600"/>
              <a:gd name="connsiteY592" fmla="*/ 1813832 h 6858000"/>
              <a:gd name="connsiteX593" fmla="*/ 1815950 w 7467600"/>
              <a:gd name="connsiteY593" fmla="*/ 2128564 h 6858000"/>
              <a:gd name="connsiteX594" fmla="*/ 1984242 w 7467600"/>
              <a:gd name="connsiteY594" fmla="*/ 2430829 h 6858000"/>
              <a:gd name="connsiteX595" fmla="*/ 2014023 w 7467600"/>
              <a:gd name="connsiteY595" fmla="*/ 2450995 h 6858000"/>
              <a:gd name="connsiteX596" fmla="*/ 1747337 w 7467600"/>
              <a:gd name="connsiteY596" fmla="*/ 1855264 h 6858000"/>
              <a:gd name="connsiteX597" fmla="*/ 1533749 w 7467600"/>
              <a:gd name="connsiteY597" fmla="*/ 1478656 h 6858000"/>
              <a:gd name="connsiteX598" fmla="*/ 1431890 w 7467600"/>
              <a:gd name="connsiteY598" fmla="*/ 1306475 h 6858000"/>
              <a:gd name="connsiteX599" fmla="*/ 5052692 w 7467600"/>
              <a:gd name="connsiteY599" fmla="*/ 1292994 h 6858000"/>
              <a:gd name="connsiteX600" fmla="*/ 5200661 w 7467600"/>
              <a:gd name="connsiteY600" fmla="*/ 1635186 h 6858000"/>
              <a:gd name="connsiteX601" fmla="*/ 5297138 w 7467600"/>
              <a:gd name="connsiteY601" fmla="*/ 1906351 h 6858000"/>
              <a:gd name="connsiteX602" fmla="*/ 5052692 w 7467600"/>
              <a:gd name="connsiteY602" fmla="*/ 1292994 h 6858000"/>
              <a:gd name="connsiteX603" fmla="*/ 5009948 w 7467600"/>
              <a:gd name="connsiteY603" fmla="*/ 1273619 h 6858000"/>
              <a:gd name="connsiteX604" fmla="*/ 5121777 w 7467600"/>
              <a:gd name="connsiteY604" fmla="*/ 1654213 h 6858000"/>
              <a:gd name="connsiteX605" fmla="*/ 5293545 w 7467600"/>
              <a:gd name="connsiteY605" fmla="*/ 2072247 h 6858000"/>
              <a:gd name="connsiteX606" fmla="*/ 5294042 w 7467600"/>
              <a:gd name="connsiteY606" fmla="*/ 2065019 h 6858000"/>
              <a:gd name="connsiteX607" fmla="*/ 5171936 w 7467600"/>
              <a:gd name="connsiteY607" fmla="*/ 1647613 h 6858000"/>
              <a:gd name="connsiteX608" fmla="*/ 5009948 w 7467600"/>
              <a:gd name="connsiteY608" fmla="*/ 1273619 h 6858000"/>
              <a:gd name="connsiteX609" fmla="*/ 655236 w 7467600"/>
              <a:gd name="connsiteY609" fmla="*/ 1268632 h 6858000"/>
              <a:gd name="connsiteX610" fmla="*/ 839521 w 7467600"/>
              <a:gd name="connsiteY610" fmla="*/ 1685315 h 6858000"/>
              <a:gd name="connsiteX611" fmla="*/ 1109416 w 7467600"/>
              <a:gd name="connsiteY611" fmla="*/ 2061663 h 6858000"/>
              <a:gd name="connsiteX612" fmla="*/ 1298300 w 7467600"/>
              <a:gd name="connsiteY612" fmla="*/ 2247742 h 6858000"/>
              <a:gd name="connsiteX613" fmla="*/ 1125871 w 7467600"/>
              <a:gd name="connsiteY613" fmla="*/ 1989513 h 6858000"/>
              <a:gd name="connsiteX614" fmla="*/ 981574 w 7467600"/>
              <a:gd name="connsiteY614" fmla="*/ 1783157 h 6858000"/>
              <a:gd name="connsiteX615" fmla="*/ 922198 w 7467600"/>
              <a:gd name="connsiteY615" fmla="*/ 1677437 h 6858000"/>
              <a:gd name="connsiteX616" fmla="*/ 869293 w 7467600"/>
              <a:gd name="connsiteY616" fmla="*/ 1583214 h 6858000"/>
              <a:gd name="connsiteX617" fmla="*/ 751431 w 7467600"/>
              <a:gd name="connsiteY617" fmla="*/ 1405731 h 6858000"/>
              <a:gd name="connsiteX618" fmla="*/ 655236 w 7467600"/>
              <a:gd name="connsiteY618" fmla="*/ 1268632 h 6858000"/>
              <a:gd name="connsiteX619" fmla="*/ 6516292 w 7467600"/>
              <a:gd name="connsiteY619" fmla="*/ 1263064 h 6858000"/>
              <a:gd name="connsiteX620" fmla="*/ 5736320 w 7467600"/>
              <a:gd name="connsiteY620" fmla="*/ 1501803 h 6858000"/>
              <a:gd name="connsiteX621" fmla="*/ 6516292 w 7467600"/>
              <a:gd name="connsiteY621" fmla="*/ 1263064 h 6858000"/>
              <a:gd name="connsiteX622" fmla="*/ 291466 w 7467600"/>
              <a:gd name="connsiteY622" fmla="*/ 1250369 h 6858000"/>
              <a:gd name="connsiteX623" fmla="*/ 323180 w 7467600"/>
              <a:gd name="connsiteY623" fmla="*/ 1435283 h 6858000"/>
              <a:gd name="connsiteX624" fmla="*/ 349381 w 7467600"/>
              <a:gd name="connsiteY624" fmla="*/ 1875041 h 6858000"/>
              <a:gd name="connsiteX625" fmla="*/ 374363 w 7467600"/>
              <a:gd name="connsiteY625" fmla="*/ 1506494 h 6858000"/>
              <a:gd name="connsiteX626" fmla="*/ 302168 w 7467600"/>
              <a:gd name="connsiteY626" fmla="*/ 1274495 h 6858000"/>
              <a:gd name="connsiteX627" fmla="*/ 291466 w 7467600"/>
              <a:gd name="connsiteY627" fmla="*/ 1250369 h 6858000"/>
              <a:gd name="connsiteX628" fmla="*/ 678222 w 7467600"/>
              <a:gd name="connsiteY628" fmla="*/ 1248670 h 6858000"/>
              <a:gd name="connsiteX629" fmla="*/ 775536 w 7467600"/>
              <a:gd name="connsiteY629" fmla="*/ 1388015 h 6858000"/>
              <a:gd name="connsiteX630" fmla="*/ 894529 w 7467600"/>
              <a:gd name="connsiteY630" fmla="*/ 1567739 h 6858000"/>
              <a:gd name="connsiteX631" fmla="*/ 948000 w 7467600"/>
              <a:gd name="connsiteY631" fmla="*/ 1663088 h 6858000"/>
              <a:gd name="connsiteX632" fmla="*/ 1006812 w 7467600"/>
              <a:gd name="connsiteY632" fmla="*/ 1767683 h 6858000"/>
              <a:gd name="connsiteX633" fmla="*/ 1149133 w 7467600"/>
              <a:gd name="connsiteY633" fmla="*/ 1971513 h 6858000"/>
              <a:gd name="connsiteX634" fmla="*/ 1333952 w 7467600"/>
              <a:gd name="connsiteY634" fmla="*/ 2251620 h 6858000"/>
              <a:gd name="connsiteX635" fmla="*/ 1337329 w 7467600"/>
              <a:gd name="connsiteY635" fmla="*/ 2258350 h 6858000"/>
              <a:gd name="connsiteX636" fmla="*/ 1014726 w 7467600"/>
              <a:gd name="connsiteY636" fmla="*/ 1615556 h 6858000"/>
              <a:gd name="connsiteX637" fmla="*/ 678222 w 7467600"/>
              <a:gd name="connsiteY637" fmla="*/ 1248670 h 6858000"/>
              <a:gd name="connsiteX638" fmla="*/ 6691602 w 7467600"/>
              <a:gd name="connsiteY638" fmla="*/ 1140573 h 6858000"/>
              <a:gd name="connsiteX639" fmla="*/ 6571100 w 7467600"/>
              <a:gd name="connsiteY639" fmla="*/ 1183662 h 6858000"/>
              <a:gd name="connsiteX640" fmla="*/ 6241687 w 7467600"/>
              <a:gd name="connsiteY640" fmla="*/ 1257600 h 6858000"/>
              <a:gd name="connsiteX641" fmla="*/ 5693009 w 7467600"/>
              <a:gd name="connsiteY641" fmla="*/ 1478256 h 6858000"/>
              <a:gd name="connsiteX642" fmla="*/ 6548420 w 7467600"/>
              <a:gd name="connsiteY642" fmla="*/ 1214599 h 6858000"/>
              <a:gd name="connsiteX643" fmla="*/ 6605473 w 7467600"/>
              <a:gd name="connsiteY643" fmla="*/ 1184686 h 6858000"/>
              <a:gd name="connsiteX644" fmla="*/ 6691602 w 7467600"/>
              <a:gd name="connsiteY644" fmla="*/ 1140573 h 6858000"/>
              <a:gd name="connsiteX645" fmla="*/ 4002475 w 7467600"/>
              <a:gd name="connsiteY645" fmla="*/ 1037802 h 6858000"/>
              <a:gd name="connsiteX646" fmla="*/ 4000324 w 7467600"/>
              <a:gd name="connsiteY646" fmla="*/ 1039362 h 6858000"/>
              <a:gd name="connsiteX647" fmla="*/ 4002862 w 7467600"/>
              <a:gd name="connsiteY647" fmla="*/ 1042866 h 6858000"/>
              <a:gd name="connsiteX648" fmla="*/ 4002475 w 7467600"/>
              <a:gd name="connsiteY648" fmla="*/ 1037802 h 6858000"/>
              <a:gd name="connsiteX649" fmla="*/ 506322 w 7467600"/>
              <a:gd name="connsiteY649" fmla="*/ 1020997 h 6858000"/>
              <a:gd name="connsiteX650" fmla="*/ 533068 w 7467600"/>
              <a:gd name="connsiteY650" fmla="*/ 1029409 h 6858000"/>
              <a:gd name="connsiteX651" fmla="*/ 1232525 w 7467600"/>
              <a:gd name="connsiteY651" fmla="*/ 1804675 h 6858000"/>
              <a:gd name="connsiteX652" fmla="*/ 1388858 w 7467600"/>
              <a:gd name="connsiteY652" fmla="*/ 2368011 h 6858000"/>
              <a:gd name="connsiteX653" fmla="*/ 1384098 w 7467600"/>
              <a:gd name="connsiteY653" fmla="*/ 2378125 h 6858000"/>
              <a:gd name="connsiteX654" fmla="*/ 1425393 w 7467600"/>
              <a:gd name="connsiteY654" fmla="*/ 2589124 h 6858000"/>
              <a:gd name="connsiteX655" fmla="*/ 1424001 w 7467600"/>
              <a:gd name="connsiteY655" fmla="*/ 2597541 h 6858000"/>
              <a:gd name="connsiteX656" fmla="*/ 2152729 w 7467600"/>
              <a:gd name="connsiteY656" fmla="*/ 2864487 h 6858000"/>
              <a:gd name="connsiteX657" fmla="*/ 2020609 w 7467600"/>
              <a:gd name="connsiteY657" fmla="*/ 2539671 h 6858000"/>
              <a:gd name="connsiteX658" fmla="*/ 2018920 w 7467600"/>
              <a:gd name="connsiteY658" fmla="*/ 2536309 h 6858000"/>
              <a:gd name="connsiteX659" fmla="*/ 1342441 w 7467600"/>
              <a:gd name="connsiteY659" fmla="*/ 1173017 h 6858000"/>
              <a:gd name="connsiteX660" fmla="*/ 1367925 w 7467600"/>
              <a:gd name="connsiteY660" fmla="*/ 1135648 h 6858000"/>
              <a:gd name="connsiteX661" fmla="*/ 1771401 w 7467600"/>
              <a:gd name="connsiteY661" fmla="*/ 1806673 h 6858000"/>
              <a:gd name="connsiteX662" fmla="*/ 1972385 w 7467600"/>
              <a:gd name="connsiteY662" fmla="*/ 2198735 h 6858000"/>
              <a:gd name="connsiteX663" fmla="*/ 2040892 w 7467600"/>
              <a:gd name="connsiteY663" fmla="*/ 2405205 h 6858000"/>
              <a:gd name="connsiteX664" fmla="*/ 2131689 w 7467600"/>
              <a:gd name="connsiteY664" fmla="*/ 1936926 h 6858000"/>
              <a:gd name="connsiteX665" fmla="*/ 2454820 w 7467600"/>
              <a:gd name="connsiteY665" fmla="*/ 1248808 h 6858000"/>
              <a:gd name="connsiteX666" fmla="*/ 2492512 w 7467600"/>
              <a:gd name="connsiteY666" fmla="*/ 1302920 h 6858000"/>
              <a:gd name="connsiteX667" fmla="*/ 2081216 w 7467600"/>
              <a:gd name="connsiteY667" fmla="*/ 2527513 h 6858000"/>
              <a:gd name="connsiteX668" fmla="*/ 2081211 w 7467600"/>
              <a:gd name="connsiteY668" fmla="*/ 2528916 h 6858000"/>
              <a:gd name="connsiteX669" fmla="*/ 2199067 w 7467600"/>
              <a:gd name="connsiteY669" fmla="*/ 2884061 h 6858000"/>
              <a:gd name="connsiteX670" fmla="*/ 3192586 w 7467600"/>
              <a:gd name="connsiteY670" fmla="*/ 3411496 h 6858000"/>
              <a:gd name="connsiteX671" fmla="*/ 3182620 w 7467600"/>
              <a:gd name="connsiteY671" fmla="*/ 3483279 h 6858000"/>
              <a:gd name="connsiteX672" fmla="*/ 2435119 w 7467600"/>
              <a:gd name="connsiteY672" fmla="*/ 3080173 h 6858000"/>
              <a:gd name="connsiteX673" fmla="*/ 2410152 w 7467600"/>
              <a:gd name="connsiteY673" fmla="*/ 3063751 h 6858000"/>
              <a:gd name="connsiteX674" fmla="*/ 2408099 w 7467600"/>
              <a:gd name="connsiteY674" fmla="*/ 3064403 h 6858000"/>
              <a:gd name="connsiteX675" fmla="*/ 2407218 w 7467600"/>
              <a:gd name="connsiteY675" fmla="*/ 3070324 h 6858000"/>
              <a:gd name="connsiteX676" fmla="*/ 2380138 w 7467600"/>
              <a:gd name="connsiteY676" fmla="*/ 3099341 h 6858000"/>
              <a:gd name="connsiteX677" fmla="*/ 1765923 w 7467600"/>
              <a:gd name="connsiteY677" fmla="*/ 3581043 h 6858000"/>
              <a:gd name="connsiteX678" fmla="*/ 1702258 w 7467600"/>
              <a:gd name="connsiteY678" fmla="*/ 3612286 h 6858000"/>
              <a:gd name="connsiteX679" fmla="*/ 1538370 w 7467600"/>
              <a:gd name="connsiteY679" fmla="*/ 3811804 h 6858000"/>
              <a:gd name="connsiteX680" fmla="*/ 542867 w 7467600"/>
              <a:gd name="connsiteY680" fmla="*/ 4944092 h 6858000"/>
              <a:gd name="connsiteX681" fmla="*/ 515800 w 7467600"/>
              <a:gd name="connsiteY681" fmla="*/ 4862180 h 6858000"/>
              <a:gd name="connsiteX682" fmla="*/ 909145 w 7467600"/>
              <a:gd name="connsiteY682" fmla="*/ 4199225 h 6858000"/>
              <a:gd name="connsiteX683" fmla="*/ 1214067 w 7467600"/>
              <a:gd name="connsiteY683" fmla="*/ 3908561 h 6858000"/>
              <a:gd name="connsiteX684" fmla="*/ 640967 w 7467600"/>
              <a:gd name="connsiteY684" fmla="*/ 4105601 h 6858000"/>
              <a:gd name="connsiteX685" fmla="*/ 112563 w 7467600"/>
              <a:gd name="connsiteY685" fmla="*/ 4396952 h 6858000"/>
              <a:gd name="connsiteX686" fmla="*/ 0 w 7467600"/>
              <a:gd name="connsiteY686" fmla="*/ 4466006 h 6858000"/>
              <a:gd name="connsiteX687" fmla="*/ 0 w 7467600"/>
              <a:gd name="connsiteY687" fmla="*/ 4233763 h 6858000"/>
              <a:gd name="connsiteX688" fmla="*/ 36881 w 7467600"/>
              <a:gd name="connsiteY688" fmla="*/ 4200118 h 6858000"/>
              <a:gd name="connsiteX689" fmla="*/ 910534 w 7467600"/>
              <a:gd name="connsiteY689" fmla="*/ 3629753 h 6858000"/>
              <a:gd name="connsiteX690" fmla="*/ 1578717 w 7467600"/>
              <a:gd name="connsiteY690" fmla="*/ 3575982 h 6858000"/>
              <a:gd name="connsiteX691" fmla="*/ 2338780 w 7467600"/>
              <a:gd name="connsiteY691" fmla="*/ 3033725 h 6858000"/>
              <a:gd name="connsiteX692" fmla="*/ 1807991 w 7467600"/>
              <a:gd name="connsiteY692" fmla="*/ 2807184 h 6858000"/>
              <a:gd name="connsiteX693" fmla="*/ 1416358 w 7467600"/>
              <a:gd name="connsiteY693" fmla="*/ 3112571 h 6858000"/>
              <a:gd name="connsiteX694" fmla="*/ 939066 w 7467600"/>
              <a:gd name="connsiteY694" fmla="*/ 3378798 h 6858000"/>
              <a:gd name="connsiteX695" fmla="*/ 115099 w 7467600"/>
              <a:gd name="connsiteY695" fmla="*/ 3607650 h 6858000"/>
              <a:gd name="connsiteX696" fmla="*/ 97284 w 7467600"/>
              <a:gd name="connsiteY696" fmla="*/ 3520393 h 6858000"/>
              <a:gd name="connsiteX697" fmla="*/ 922050 w 7467600"/>
              <a:gd name="connsiteY697" fmla="*/ 3074867 h 6858000"/>
              <a:gd name="connsiteX698" fmla="*/ 1405265 w 7467600"/>
              <a:gd name="connsiteY698" fmla="*/ 3016319 h 6858000"/>
              <a:gd name="connsiteX699" fmla="*/ 1407512 w 7467600"/>
              <a:gd name="connsiteY699" fmla="*/ 3018001 h 6858000"/>
              <a:gd name="connsiteX700" fmla="*/ 1726266 w 7467600"/>
              <a:gd name="connsiteY700" fmla="*/ 2777274 h 6858000"/>
              <a:gd name="connsiteX701" fmla="*/ 625390 w 7467600"/>
              <a:gd name="connsiteY701" fmla="*/ 2514541 h 6858000"/>
              <a:gd name="connsiteX702" fmla="*/ 619799 w 7467600"/>
              <a:gd name="connsiteY702" fmla="*/ 2527180 h 6858000"/>
              <a:gd name="connsiteX703" fmla="*/ 310030 w 7467600"/>
              <a:gd name="connsiteY703" fmla="*/ 2771818 h 6858000"/>
              <a:gd name="connsiteX704" fmla="*/ 173877 w 7467600"/>
              <a:gd name="connsiteY704" fmla="*/ 2937056 h 6858000"/>
              <a:gd name="connsiteX705" fmla="*/ 77889 w 7467600"/>
              <a:gd name="connsiteY705" fmla="*/ 3138440 h 6858000"/>
              <a:gd name="connsiteX706" fmla="*/ 0 w 7467600"/>
              <a:gd name="connsiteY706" fmla="*/ 3271395 h 6858000"/>
              <a:gd name="connsiteX707" fmla="*/ 0 w 7467600"/>
              <a:gd name="connsiteY707" fmla="*/ 3153002 h 6858000"/>
              <a:gd name="connsiteX708" fmla="*/ 2386 w 7467600"/>
              <a:gd name="connsiteY708" fmla="*/ 3149203 h 6858000"/>
              <a:gd name="connsiteX709" fmla="*/ 89753 w 7467600"/>
              <a:gd name="connsiteY709" fmla="*/ 2987702 h 6858000"/>
              <a:gd name="connsiteX710" fmla="*/ 76869 w 7467600"/>
              <a:gd name="connsiteY710" fmla="*/ 3005404 h 6858000"/>
              <a:gd name="connsiteX711" fmla="*/ 32049 w 7467600"/>
              <a:gd name="connsiteY711" fmla="*/ 3065814 h 6858000"/>
              <a:gd name="connsiteX712" fmla="*/ 0 w 7467600"/>
              <a:gd name="connsiteY712" fmla="*/ 3108744 h 6858000"/>
              <a:gd name="connsiteX713" fmla="*/ 0 w 7467600"/>
              <a:gd name="connsiteY713" fmla="*/ 3058059 h 6858000"/>
              <a:gd name="connsiteX714" fmla="*/ 7610 w 7467600"/>
              <a:gd name="connsiteY714" fmla="*/ 3047889 h 6858000"/>
              <a:gd name="connsiteX715" fmla="*/ 52419 w 7467600"/>
              <a:gd name="connsiteY715" fmla="*/ 2987479 h 6858000"/>
              <a:gd name="connsiteX716" fmla="*/ 59142 w 7467600"/>
              <a:gd name="connsiteY716" fmla="*/ 2978488 h 6858000"/>
              <a:gd name="connsiteX717" fmla="*/ 0 w 7467600"/>
              <a:gd name="connsiteY717" fmla="*/ 3015334 h 6858000"/>
              <a:gd name="connsiteX718" fmla="*/ 0 w 7467600"/>
              <a:gd name="connsiteY718" fmla="*/ 2914286 h 6858000"/>
              <a:gd name="connsiteX719" fmla="*/ 36383 w 7467600"/>
              <a:gd name="connsiteY719" fmla="*/ 2901128 h 6858000"/>
              <a:gd name="connsiteX720" fmla="*/ 156329 w 7467600"/>
              <a:gd name="connsiteY720" fmla="*/ 2840533 h 6858000"/>
              <a:gd name="connsiteX721" fmla="*/ 358355 w 7467600"/>
              <a:gd name="connsiteY721" fmla="*/ 2620471 h 6858000"/>
              <a:gd name="connsiteX722" fmla="*/ 510577 w 7467600"/>
              <a:gd name="connsiteY722" fmla="*/ 2501244 h 6858000"/>
              <a:gd name="connsiteX723" fmla="*/ 211967 w 7467600"/>
              <a:gd name="connsiteY723" fmla="*/ 2479171 h 6858000"/>
              <a:gd name="connsiteX724" fmla="*/ 0 w 7467600"/>
              <a:gd name="connsiteY724" fmla="*/ 2476398 h 6858000"/>
              <a:gd name="connsiteX725" fmla="*/ 0 w 7467600"/>
              <a:gd name="connsiteY725" fmla="*/ 2389189 h 6858000"/>
              <a:gd name="connsiteX726" fmla="*/ 103062 w 7467600"/>
              <a:gd name="connsiteY726" fmla="*/ 2389518 h 6858000"/>
              <a:gd name="connsiteX727" fmla="*/ 510734 w 7467600"/>
              <a:gd name="connsiteY727" fmla="*/ 2416201 h 6858000"/>
              <a:gd name="connsiteX728" fmla="*/ 279257 w 7467600"/>
              <a:gd name="connsiteY728" fmla="*/ 2092102 h 6858000"/>
              <a:gd name="connsiteX729" fmla="*/ 65265 w 7467600"/>
              <a:gd name="connsiteY729" fmla="*/ 2006049 h 6858000"/>
              <a:gd name="connsiteX730" fmla="*/ 0 w 7467600"/>
              <a:gd name="connsiteY730" fmla="*/ 1982532 h 6858000"/>
              <a:gd name="connsiteX731" fmla="*/ 0 w 7467600"/>
              <a:gd name="connsiteY731" fmla="*/ 1912789 h 6858000"/>
              <a:gd name="connsiteX732" fmla="*/ 97460 w 7467600"/>
              <a:gd name="connsiteY732" fmla="*/ 1953725 h 6858000"/>
              <a:gd name="connsiteX733" fmla="*/ 221272 w 7467600"/>
              <a:gd name="connsiteY733" fmla="*/ 1980766 h 6858000"/>
              <a:gd name="connsiteX734" fmla="*/ 116765 w 7467600"/>
              <a:gd name="connsiteY734" fmla="*/ 1911033 h 6858000"/>
              <a:gd name="connsiteX735" fmla="*/ 16405 w 7467600"/>
              <a:gd name="connsiteY735" fmla="*/ 1803412 h 6858000"/>
              <a:gd name="connsiteX736" fmla="*/ 0 w 7467600"/>
              <a:gd name="connsiteY736" fmla="*/ 1784777 h 6858000"/>
              <a:gd name="connsiteX737" fmla="*/ 0 w 7467600"/>
              <a:gd name="connsiteY737" fmla="*/ 1740082 h 6858000"/>
              <a:gd name="connsiteX738" fmla="*/ 39394 w 7467600"/>
              <a:gd name="connsiteY738" fmla="*/ 1784856 h 6858000"/>
              <a:gd name="connsiteX739" fmla="*/ 135813 w 7467600"/>
              <a:gd name="connsiteY739" fmla="*/ 1888838 h 6858000"/>
              <a:gd name="connsiteX740" fmla="*/ 242575 w 7467600"/>
              <a:gd name="connsiteY740" fmla="*/ 1958841 h 6858000"/>
              <a:gd name="connsiteX741" fmla="*/ 82197 w 7467600"/>
              <a:gd name="connsiteY741" fmla="*/ 1754826 h 6858000"/>
              <a:gd name="connsiteX742" fmla="*/ 0 w 7467600"/>
              <a:gd name="connsiteY742" fmla="*/ 1679650 h 6858000"/>
              <a:gd name="connsiteX743" fmla="*/ 0 w 7467600"/>
              <a:gd name="connsiteY743" fmla="*/ 1602463 h 6858000"/>
              <a:gd name="connsiteX744" fmla="*/ 84689 w 7467600"/>
              <a:gd name="connsiteY744" fmla="*/ 1677442 h 6858000"/>
              <a:gd name="connsiteX745" fmla="*/ 298437 w 7467600"/>
              <a:gd name="connsiteY745" fmla="*/ 1968019 h 6858000"/>
              <a:gd name="connsiteX746" fmla="*/ 227269 w 7467600"/>
              <a:gd name="connsiteY746" fmla="*/ 1114064 h 6858000"/>
              <a:gd name="connsiteX747" fmla="*/ 248003 w 7467600"/>
              <a:gd name="connsiteY747" fmla="*/ 1089613 h 6858000"/>
              <a:gd name="connsiteX748" fmla="*/ 427020 w 7467600"/>
              <a:gd name="connsiteY748" fmla="*/ 1619803 h 6858000"/>
              <a:gd name="connsiteX749" fmla="*/ 340345 w 7467600"/>
              <a:gd name="connsiteY749" fmla="*/ 2027739 h 6858000"/>
              <a:gd name="connsiteX750" fmla="*/ 360865 w 7467600"/>
              <a:gd name="connsiteY750" fmla="*/ 2044827 h 6858000"/>
              <a:gd name="connsiteX751" fmla="*/ 560414 w 7467600"/>
              <a:gd name="connsiteY751" fmla="*/ 2421457 h 6858000"/>
              <a:gd name="connsiteX752" fmla="*/ 1359703 w 7467600"/>
              <a:gd name="connsiteY752" fmla="*/ 2578554 h 6858000"/>
              <a:gd name="connsiteX753" fmla="*/ 1359422 w 7467600"/>
              <a:gd name="connsiteY753" fmla="*/ 2577994 h 6858000"/>
              <a:gd name="connsiteX754" fmla="*/ 828701 w 7467600"/>
              <a:gd name="connsiteY754" fmla="*/ 1839520 h 6858000"/>
              <a:gd name="connsiteX755" fmla="*/ 494427 w 7467600"/>
              <a:gd name="connsiteY755" fmla="*/ 1092333 h 6858000"/>
              <a:gd name="connsiteX756" fmla="*/ 506322 w 7467600"/>
              <a:gd name="connsiteY756" fmla="*/ 1020997 h 6858000"/>
              <a:gd name="connsiteX757" fmla="*/ 4570198 w 7467600"/>
              <a:gd name="connsiteY757" fmla="*/ 978081 h 6858000"/>
              <a:gd name="connsiteX758" fmla="*/ 4523691 w 7467600"/>
              <a:gd name="connsiteY758" fmla="*/ 1127776 h 6858000"/>
              <a:gd name="connsiteX759" fmla="*/ 4509875 w 7467600"/>
              <a:gd name="connsiteY759" fmla="*/ 1167552 h 6858000"/>
              <a:gd name="connsiteX760" fmla="*/ 4478168 w 7467600"/>
              <a:gd name="connsiteY760" fmla="*/ 1260735 h 6858000"/>
              <a:gd name="connsiteX761" fmla="*/ 4409309 w 7467600"/>
              <a:gd name="connsiteY761" fmla="*/ 1666996 h 6858000"/>
              <a:gd name="connsiteX762" fmla="*/ 4370031 w 7467600"/>
              <a:gd name="connsiteY762" fmla="*/ 1955666 h 6858000"/>
              <a:gd name="connsiteX763" fmla="*/ 4570198 w 7467600"/>
              <a:gd name="connsiteY763" fmla="*/ 978081 h 6858000"/>
              <a:gd name="connsiteX764" fmla="*/ 4557898 w 7467600"/>
              <a:gd name="connsiteY764" fmla="*/ 900011 h 6858000"/>
              <a:gd name="connsiteX765" fmla="*/ 4344840 w 7467600"/>
              <a:gd name="connsiteY765" fmla="*/ 1922038 h 6858000"/>
              <a:gd name="connsiteX766" fmla="*/ 4378710 w 7467600"/>
              <a:gd name="connsiteY766" fmla="*/ 1665516 h 6858000"/>
              <a:gd name="connsiteX767" fmla="*/ 4448798 w 7467600"/>
              <a:gd name="connsiteY767" fmla="*/ 1253024 h 6858000"/>
              <a:gd name="connsiteX768" fmla="*/ 4480315 w 7467600"/>
              <a:gd name="connsiteY768" fmla="*/ 1158454 h 6858000"/>
              <a:gd name="connsiteX769" fmla="*/ 4494133 w 7467600"/>
              <a:gd name="connsiteY769" fmla="*/ 1118676 h 6858000"/>
              <a:gd name="connsiteX770" fmla="*/ 4557898 w 7467600"/>
              <a:gd name="connsiteY770" fmla="*/ 900011 h 6858000"/>
              <a:gd name="connsiteX771" fmla="*/ 5870151 w 7467600"/>
              <a:gd name="connsiteY771" fmla="*/ 898890 h 6858000"/>
              <a:gd name="connsiteX772" fmla="*/ 5861335 w 7467600"/>
              <a:gd name="connsiteY772" fmla="*/ 899177 h 6858000"/>
              <a:gd name="connsiteX773" fmla="*/ 5843702 w 7467600"/>
              <a:gd name="connsiteY773" fmla="*/ 899748 h 6858000"/>
              <a:gd name="connsiteX774" fmla="*/ 5651107 w 7467600"/>
              <a:gd name="connsiteY774" fmla="*/ 920306 h 6858000"/>
              <a:gd name="connsiteX775" fmla="*/ 5459407 w 7467600"/>
              <a:gd name="connsiteY775" fmla="*/ 940975 h 6858000"/>
              <a:gd name="connsiteX776" fmla="*/ 5374846 w 7467600"/>
              <a:gd name="connsiteY776" fmla="*/ 941988 h 6858000"/>
              <a:gd name="connsiteX777" fmla="*/ 5256105 w 7467600"/>
              <a:gd name="connsiteY777" fmla="*/ 945632 h 6858000"/>
              <a:gd name="connsiteX778" fmla="*/ 5107071 w 7467600"/>
              <a:gd name="connsiteY778" fmla="*/ 969720 h 6858000"/>
              <a:gd name="connsiteX779" fmla="*/ 4998681 w 7467600"/>
              <a:gd name="connsiteY779" fmla="*/ 988771 h 6858000"/>
              <a:gd name="connsiteX780" fmla="*/ 5870151 w 7467600"/>
              <a:gd name="connsiteY780" fmla="*/ 898890 h 6858000"/>
              <a:gd name="connsiteX781" fmla="*/ 5504425 w 7467600"/>
              <a:gd name="connsiteY781" fmla="*/ 848067 h 6858000"/>
              <a:gd name="connsiteX782" fmla="*/ 4968849 w 7467600"/>
              <a:gd name="connsiteY782" fmla="*/ 962318 h 6858000"/>
              <a:gd name="connsiteX783" fmla="*/ 5104039 w 7467600"/>
              <a:gd name="connsiteY783" fmla="*/ 940634 h 6858000"/>
              <a:gd name="connsiteX784" fmla="*/ 5256311 w 7467600"/>
              <a:gd name="connsiteY784" fmla="*/ 916490 h 6858000"/>
              <a:gd name="connsiteX785" fmla="*/ 5377381 w 7467600"/>
              <a:gd name="connsiteY785" fmla="*/ 912671 h 6858000"/>
              <a:gd name="connsiteX786" fmla="*/ 5460148 w 7467600"/>
              <a:gd name="connsiteY786" fmla="*/ 911442 h 6858000"/>
              <a:gd name="connsiteX787" fmla="*/ 5648971 w 7467600"/>
              <a:gd name="connsiteY787" fmla="*/ 891331 h 6858000"/>
              <a:gd name="connsiteX788" fmla="*/ 5844807 w 7467600"/>
              <a:gd name="connsiteY788" fmla="*/ 870718 h 6858000"/>
              <a:gd name="connsiteX789" fmla="*/ 5862975 w 7467600"/>
              <a:gd name="connsiteY789" fmla="*/ 869756 h 6858000"/>
              <a:gd name="connsiteX790" fmla="*/ 5920887 w 7467600"/>
              <a:gd name="connsiteY790" fmla="*/ 865929 h 6858000"/>
              <a:gd name="connsiteX791" fmla="*/ 5504425 w 7467600"/>
              <a:gd name="connsiteY791" fmla="*/ 848067 h 6858000"/>
              <a:gd name="connsiteX792" fmla="*/ 3607114 w 7467600"/>
              <a:gd name="connsiteY792" fmla="*/ 467441 h 6858000"/>
              <a:gd name="connsiteX793" fmla="*/ 3296242 w 7467600"/>
              <a:gd name="connsiteY793" fmla="*/ 807991 h 6858000"/>
              <a:gd name="connsiteX794" fmla="*/ 3174674 w 7467600"/>
              <a:gd name="connsiteY794" fmla="*/ 919759 h 6858000"/>
              <a:gd name="connsiteX795" fmla="*/ 3042978 w 7467600"/>
              <a:gd name="connsiteY795" fmla="*/ 1054894 h 6858000"/>
              <a:gd name="connsiteX796" fmla="*/ 2968914 w 7467600"/>
              <a:gd name="connsiteY796" fmla="*/ 1133756 h 6858000"/>
              <a:gd name="connsiteX797" fmla="*/ 3103823 w 7467600"/>
              <a:gd name="connsiteY797" fmla="*/ 1026814 h 6858000"/>
              <a:gd name="connsiteX798" fmla="*/ 3607114 w 7467600"/>
              <a:gd name="connsiteY798" fmla="*/ 467441 h 6858000"/>
              <a:gd name="connsiteX799" fmla="*/ 3744487 w 7467600"/>
              <a:gd name="connsiteY799" fmla="*/ 383136 h 6858000"/>
              <a:gd name="connsiteX800" fmla="*/ 3970213 w 7467600"/>
              <a:gd name="connsiteY800" fmla="*/ 995559 h 6858000"/>
              <a:gd name="connsiteX801" fmla="*/ 3744487 w 7467600"/>
              <a:gd name="connsiteY801" fmla="*/ 383136 h 6858000"/>
              <a:gd name="connsiteX802" fmla="*/ 3624562 w 7467600"/>
              <a:gd name="connsiteY802" fmla="*/ 367041 h 6858000"/>
              <a:gd name="connsiteX803" fmla="*/ 3489712 w 7467600"/>
              <a:gd name="connsiteY803" fmla="*/ 485386 h 6858000"/>
              <a:gd name="connsiteX804" fmla="*/ 3182994 w 7467600"/>
              <a:gd name="connsiteY804" fmla="*/ 828265 h 6858000"/>
              <a:gd name="connsiteX805" fmla="*/ 2892114 w 7467600"/>
              <a:gd name="connsiteY805" fmla="*/ 1172635 h 6858000"/>
              <a:gd name="connsiteX806" fmla="*/ 3021459 w 7467600"/>
              <a:gd name="connsiteY806" fmla="*/ 1035385 h 6858000"/>
              <a:gd name="connsiteX807" fmla="*/ 3153873 w 7467600"/>
              <a:gd name="connsiteY807" fmla="*/ 898971 h 6858000"/>
              <a:gd name="connsiteX808" fmla="*/ 3276511 w 7467600"/>
              <a:gd name="connsiteY808" fmla="*/ 786423 h 6858000"/>
              <a:gd name="connsiteX809" fmla="*/ 3584154 w 7467600"/>
              <a:gd name="connsiteY809" fmla="*/ 448218 h 6858000"/>
              <a:gd name="connsiteX810" fmla="*/ 3624562 w 7467600"/>
              <a:gd name="connsiteY810" fmla="*/ 367041 h 6858000"/>
              <a:gd name="connsiteX811" fmla="*/ 3766672 w 7467600"/>
              <a:gd name="connsiteY811" fmla="*/ 359429 h 6858000"/>
              <a:gd name="connsiteX812" fmla="*/ 3996338 w 7467600"/>
              <a:gd name="connsiteY812" fmla="*/ 968237 h 6858000"/>
              <a:gd name="connsiteX813" fmla="*/ 3766672 w 7467600"/>
              <a:gd name="connsiteY813" fmla="*/ 359429 h 6858000"/>
              <a:gd name="connsiteX814" fmla="*/ 5805386 w 7467600"/>
              <a:gd name="connsiteY814" fmla="*/ 239240 h 6858000"/>
              <a:gd name="connsiteX815" fmla="*/ 5736947 w 7467600"/>
              <a:gd name="connsiteY815" fmla="*/ 261367 h 6858000"/>
              <a:gd name="connsiteX816" fmla="*/ 5427012 w 7467600"/>
              <a:gd name="connsiteY816" fmla="*/ 311272 h 6858000"/>
              <a:gd name="connsiteX817" fmla="*/ 5147818 w 7467600"/>
              <a:gd name="connsiteY817" fmla="*/ 322112 h 6858000"/>
              <a:gd name="connsiteX818" fmla="*/ 5060854 w 7467600"/>
              <a:gd name="connsiteY818" fmla="*/ 311882 h 6858000"/>
              <a:gd name="connsiteX819" fmla="*/ 4945989 w 7467600"/>
              <a:gd name="connsiteY819" fmla="*/ 300516 h 6858000"/>
              <a:gd name="connsiteX820" fmla="*/ 5410479 w 7467600"/>
              <a:gd name="connsiteY820" fmla="*/ 348434 h 6858000"/>
              <a:gd name="connsiteX821" fmla="*/ 5805386 w 7467600"/>
              <a:gd name="connsiteY821" fmla="*/ 239240 h 6858000"/>
              <a:gd name="connsiteX822" fmla="*/ 5905192 w 7467600"/>
              <a:gd name="connsiteY822" fmla="*/ 163079 h 6858000"/>
              <a:gd name="connsiteX823" fmla="*/ 5865655 w 7467600"/>
              <a:gd name="connsiteY823" fmla="*/ 171901 h 6858000"/>
              <a:gd name="connsiteX824" fmla="*/ 5259740 w 7467600"/>
              <a:gd name="connsiteY824" fmla="*/ 257013 h 6858000"/>
              <a:gd name="connsiteX825" fmla="*/ 5208466 w 7467600"/>
              <a:gd name="connsiteY825" fmla="*/ 257550 h 6858000"/>
              <a:gd name="connsiteX826" fmla="*/ 4980204 w 7467600"/>
              <a:gd name="connsiteY826" fmla="*/ 271903 h 6858000"/>
              <a:gd name="connsiteX827" fmla="*/ 5068068 w 7467600"/>
              <a:gd name="connsiteY827" fmla="*/ 282244 h 6858000"/>
              <a:gd name="connsiteX828" fmla="*/ 5153231 w 7467600"/>
              <a:gd name="connsiteY828" fmla="*/ 292240 h 6858000"/>
              <a:gd name="connsiteX829" fmla="*/ 5426491 w 7467600"/>
              <a:gd name="connsiteY829" fmla="*/ 281128 h 6858000"/>
              <a:gd name="connsiteX830" fmla="*/ 5731212 w 7467600"/>
              <a:gd name="connsiteY830" fmla="*/ 231951 h 6858000"/>
              <a:gd name="connsiteX831" fmla="*/ 5905192 w 7467600"/>
              <a:gd name="connsiteY831" fmla="*/ 163079 h 6858000"/>
              <a:gd name="connsiteX832" fmla="*/ 5944437 w 7467600"/>
              <a:gd name="connsiteY832" fmla="*/ 113829 h 6858000"/>
              <a:gd name="connsiteX833" fmla="*/ 5825032 w 7467600"/>
              <a:gd name="connsiteY833" fmla="*/ 146405 h 6858000"/>
              <a:gd name="connsiteX834" fmla="*/ 4955599 w 7467600"/>
              <a:gd name="connsiteY834" fmla="*/ 247008 h 6858000"/>
              <a:gd name="connsiteX835" fmla="*/ 5210104 w 7467600"/>
              <a:gd name="connsiteY835" fmla="*/ 228123 h 6858000"/>
              <a:gd name="connsiteX836" fmla="*/ 5261015 w 7467600"/>
              <a:gd name="connsiteY836" fmla="*/ 227087 h 6858000"/>
              <a:gd name="connsiteX837" fmla="*/ 5861181 w 7467600"/>
              <a:gd name="connsiteY837" fmla="*/ 143093 h 6858000"/>
              <a:gd name="connsiteX838" fmla="*/ 5961252 w 7467600"/>
              <a:gd name="connsiteY838" fmla="*/ 114820 h 6858000"/>
              <a:gd name="connsiteX839" fmla="*/ 5944437 w 7467600"/>
              <a:gd name="connsiteY839" fmla="*/ 113829 h 6858000"/>
              <a:gd name="connsiteX840" fmla="*/ 3882765 w 7467600"/>
              <a:gd name="connsiteY840" fmla="*/ 0 h 6858000"/>
              <a:gd name="connsiteX841" fmla="*/ 3995099 w 7467600"/>
              <a:gd name="connsiteY841" fmla="*/ 0 h 6858000"/>
              <a:gd name="connsiteX842" fmla="*/ 4163818 w 7467600"/>
              <a:gd name="connsiteY842" fmla="*/ 234104 h 6858000"/>
              <a:gd name="connsiteX843" fmla="*/ 4172099 w 7467600"/>
              <a:gd name="connsiteY843" fmla="*/ 234207 h 6858000"/>
              <a:gd name="connsiteX844" fmla="*/ 4784282 w 7467600"/>
              <a:gd name="connsiteY844" fmla="*/ 276561 h 6858000"/>
              <a:gd name="connsiteX845" fmla="*/ 4801687 w 7467600"/>
              <a:gd name="connsiteY845" fmla="*/ 267764 h 6858000"/>
              <a:gd name="connsiteX846" fmla="*/ 6082788 w 7467600"/>
              <a:gd name="connsiteY846" fmla="*/ 64119 h 6858000"/>
              <a:gd name="connsiteX847" fmla="*/ 6099442 w 7467600"/>
              <a:gd name="connsiteY847" fmla="*/ 82568 h 6858000"/>
              <a:gd name="connsiteX848" fmla="*/ 4804137 w 7467600"/>
              <a:gd name="connsiteY848" fmla="*/ 320931 h 6858000"/>
              <a:gd name="connsiteX849" fmla="*/ 4227047 w 7467600"/>
              <a:gd name="connsiteY849" fmla="*/ 313415 h 6858000"/>
              <a:gd name="connsiteX850" fmla="*/ 4346041 w 7467600"/>
              <a:gd name="connsiteY850" fmla="*/ 456086 h 6858000"/>
              <a:gd name="connsiteX851" fmla="*/ 4870967 w 7467600"/>
              <a:gd name="connsiteY851" fmla="*/ 963061 h 6858000"/>
              <a:gd name="connsiteX852" fmla="*/ 4889647 w 7467600"/>
              <a:gd name="connsiteY852" fmla="*/ 957147 h 6858000"/>
              <a:gd name="connsiteX853" fmla="*/ 5422504 w 7467600"/>
              <a:gd name="connsiteY853" fmla="*/ 805191 h 6858000"/>
              <a:gd name="connsiteX854" fmla="*/ 6087656 w 7467600"/>
              <a:gd name="connsiteY854" fmla="*/ 826703 h 6858000"/>
              <a:gd name="connsiteX855" fmla="*/ 6058717 w 7467600"/>
              <a:gd name="connsiteY855" fmla="*/ 865992 h 6858000"/>
              <a:gd name="connsiteX856" fmla="*/ 4974153 w 7467600"/>
              <a:gd name="connsiteY856" fmla="*/ 1045456 h 6858000"/>
              <a:gd name="connsiteX857" fmla="*/ 5627835 w 7467600"/>
              <a:gd name="connsiteY857" fmla="*/ 1472077 h 6858000"/>
              <a:gd name="connsiteX858" fmla="*/ 5629817 w 7467600"/>
              <a:gd name="connsiteY858" fmla="*/ 1471412 h 6858000"/>
              <a:gd name="connsiteX859" fmla="*/ 5634124 w 7467600"/>
              <a:gd name="connsiteY859" fmla="*/ 1470572 h 6858000"/>
              <a:gd name="connsiteX860" fmla="*/ 5755832 w 7467600"/>
              <a:gd name="connsiteY860" fmla="*/ 1383886 h 6858000"/>
              <a:gd name="connsiteX861" fmla="*/ 6014186 w 7467600"/>
              <a:gd name="connsiteY861" fmla="*/ 1279799 h 6858000"/>
              <a:gd name="connsiteX862" fmla="*/ 6901619 w 7467600"/>
              <a:gd name="connsiteY862" fmla="*/ 1047874 h 6858000"/>
              <a:gd name="connsiteX863" fmla="*/ 6931566 w 7467600"/>
              <a:gd name="connsiteY863" fmla="*/ 1062034 h 6858000"/>
              <a:gd name="connsiteX864" fmla="*/ 5790982 w 7467600"/>
              <a:gd name="connsiteY864" fmla="*/ 1561380 h 6858000"/>
              <a:gd name="connsiteX865" fmla="*/ 6188971 w 7467600"/>
              <a:gd name="connsiteY865" fmla="*/ 1755168 h 6858000"/>
              <a:gd name="connsiteX866" fmla="*/ 6202446 w 7467600"/>
              <a:gd name="connsiteY866" fmla="*/ 1752268 h 6858000"/>
              <a:gd name="connsiteX867" fmla="*/ 7179560 w 7467600"/>
              <a:gd name="connsiteY867" fmla="*/ 1467551 h 6858000"/>
              <a:gd name="connsiteX868" fmla="*/ 7158730 w 7467600"/>
              <a:gd name="connsiteY868" fmla="*/ 1507835 h 6858000"/>
              <a:gd name="connsiteX869" fmla="*/ 6326959 w 7467600"/>
              <a:gd name="connsiteY869" fmla="*/ 1817686 h 6858000"/>
              <a:gd name="connsiteX870" fmla="*/ 6537433 w 7467600"/>
              <a:gd name="connsiteY870" fmla="*/ 1907790 h 6858000"/>
              <a:gd name="connsiteX871" fmla="*/ 6550221 w 7467600"/>
              <a:gd name="connsiteY871" fmla="*/ 1910729 h 6858000"/>
              <a:gd name="connsiteX872" fmla="*/ 6964438 w 7467600"/>
              <a:gd name="connsiteY872" fmla="*/ 2209505 h 6858000"/>
              <a:gd name="connsiteX873" fmla="*/ 7367862 w 7467600"/>
              <a:gd name="connsiteY873" fmla="*/ 2806833 h 6858000"/>
              <a:gd name="connsiteX874" fmla="*/ 7364329 w 7467600"/>
              <a:gd name="connsiteY874" fmla="*/ 2826907 h 6858000"/>
              <a:gd name="connsiteX875" fmla="*/ 7290545 w 7467600"/>
              <a:gd name="connsiteY875" fmla="*/ 2850663 h 6858000"/>
              <a:gd name="connsiteX876" fmla="*/ 6472036 w 7467600"/>
              <a:gd name="connsiteY876" fmla="*/ 1959003 h 6858000"/>
              <a:gd name="connsiteX877" fmla="*/ 5792897 w 7467600"/>
              <a:gd name="connsiteY877" fmla="*/ 1647747 h 6858000"/>
              <a:gd name="connsiteX878" fmla="*/ 5842751 w 7467600"/>
              <a:gd name="connsiteY878" fmla="*/ 1816112 h 6858000"/>
              <a:gd name="connsiteX879" fmla="*/ 5847424 w 7467600"/>
              <a:gd name="connsiteY879" fmla="*/ 1815776 h 6858000"/>
              <a:gd name="connsiteX880" fmla="*/ 6399821 w 7467600"/>
              <a:gd name="connsiteY880" fmla="*/ 2344799 h 6858000"/>
              <a:gd name="connsiteX881" fmla="*/ 6323232 w 7467600"/>
              <a:gd name="connsiteY881" fmla="*/ 2389634 h 6858000"/>
              <a:gd name="connsiteX882" fmla="*/ 5942958 w 7467600"/>
              <a:gd name="connsiteY882" fmla="*/ 2077708 h 6858000"/>
              <a:gd name="connsiteX883" fmla="*/ 5921559 w 7467600"/>
              <a:gd name="connsiteY883" fmla="*/ 2378596 h 6858000"/>
              <a:gd name="connsiteX884" fmla="*/ 5817651 w 7467600"/>
              <a:gd name="connsiteY884" fmla="*/ 3023919 h 6858000"/>
              <a:gd name="connsiteX885" fmla="*/ 5729634 w 7467600"/>
              <a:gd name="connsiteY885" fmla="*/ 3051849 h 6858000"/>
              <a:gd name="connsiteX886" fmla="*/ 5611018 w 7467600"/>
              <a:gd name="connsiteY886" fmla="*/ 2316769 h 6858000"/>
              <a:gd name="connsiteX887" fmla="*/ 5687608 w 7467600"/>
              <a:gd name="connsiteY887" fmla="*/ 2039972 h 6858000"/>
              <a:gd name="connsiteX888" fmla="*/ 5657554 w 7467600"/>
              <a:gd name="connsiteY888" fmla="*/ 1576445 h 6858000"/>
              <a:gd name="connsiteX889" fmla="*/ 5150475 w 7467600"/>
              <a:gd name="connsiteY889" fmla="*/ 1274012 h 6858000"/>
              <a:gd name="connsiteX890" fmla="*/ 5349142 w 7467600"/>
              <a:gd name="connsiteY890" fmla="*/ 2204405 h 6858000"/>
              <a:gd name="connsiteX891" fmla="*/ 5262214 w 7467600"/>
              <a:gd name="connsiteY891" fmla="*/ 2233836 h 6858000"/>
              <a:gd name="connsiteX892" fmla="*/ 4981539 w 7467600"/>
              <a:gd name="connsiteY892" fmla="*/ 1542201 h 6858000"/>
              <a:gd name="connsiteX893" fmla="*/ 4958461 w 7467600"/>
              <a:gd name="connsiteY893" fmla="*/ 1136957 h 6858000"/>
              <a:gd name="connsiteX894" fmla="*/ 4655015 w 7467600"/>
              <a:gd name="connsiteY894" fmla="*/ 891426 h 6858000"/>
              <a:gd name="connsiteX895" fmla="*/ 4348002 w 7467600"/>
              <a:gd name="connsiteY895" fmla="*/ 2205895 h 6858000"/>
              <a:gd name="connsiteX896" fmla="*/ 4262250 w 7467600"/>
              <a:gd name="connsiteY896" fmla="*/ 2219972 h 6858000"/>
              <a:gd name="connsiteX897" fmla="*/ 4550611 w 7467600"/>
              <a:gd name="connsiteY897" fmla="*/ 817540 h 6858000"/>
              <a:gd name="connsiteX898" fmla="*/ 4564418 w 7467600"/>
              <a:gd name="connsiteY898" fmla="*/ 808293 h 6858000"/>
              <a:gd name="connsiteX899" fmla="*/ 4266388 w 7467600"/>
              <a:gd name="connsiteY899" fmla="*/ 500083 h 6858000"/>
              <a:gd name="connsiteX900" fmla="*/ 4032842 w 7467600"/>
              <a:gd name="connsiteY900" fmla="*/ 211809 h 6858000"/>
              <a:gd name="connsiteX901" fmla="*/ 3882765 w 7467600"/>
              <a:gd name="connsiteY901" fmla="*/ 0 h 6858000"/>
              <a:gd name="connsiteX902" fmla="*/ 3721337 w 7467600"/>
              <a:gd name="connsiteY902" fmla="*/ 0 h 6858000"/>
              <a:gd name="connsiteX903" fmla="*/ 3797544 w 7467600"/>
              <a:gd name="connsiteY903" fmla="*/ 0 h 6858000"/>
              <a:gd name="connsiteX904" fmla="*/ 3775734 w 7467600"/>
              <a:gd name="connsiteY904" fmla="*/ 95131 h 6858000"/>
              <a:gd name="connsiteX905" fmla="*/ 3724807 w 7467600"/>
              <a:gd name="connsiteY905" fmla="*/ 272257 h 6858000"/>
              <a:gd name="connsiteX906" fmla="*/ 3726844 w 7467600"/>
              <a:gd name="connsiteY906" fmla="*/ 282988 h 6858000"/>
              <a:gd name="connsiteX907" fmla="*/ 3742664 w 7467600"/>
              <a:gd name="connsiteY907" fmla="*/ 279918 h 6858000"/>
              <a:gd name="connsiteX908" fmla="*/ 4103910 w 7467600"/>
              <a:gd name="connsiteY908" fmla="*/ 1161917 h 6858000"/>
              <a:gd name="connsiteX909" fmla="*/ 4020269 w 7467600"/>
              <a:gd name="connsiteY909" fmla="*/ 1200406 h 6858000"/>
              <a:gd name="connsiteX910" fmla="*/ 3674882 w 7467600"/>
              <a:gd name="connsiteY910" fmla="*/ 488524 h 6858000"/>
              <a:gd name="connsiteX911" fmla="*/ 3132682 w 7467600"/>
              <a:gd name="connsiteY911" fmla="*/ 1072284 h 6858000"/>
              <a:gd name="connsiteX912" fmla="*/ 2716346 w 7467600"/>
              <a:gd name="connsiteY912" fmla="*/ 1276376 h 6858000"/>
              <a:gd name="connsiteX913" fmla="*/ 2716772 w 7467600"/>
              <a:gd name="connsiteY913" fmla="*/ 1255462 h 6858000"/>
              <a:gd name="connsiteX914" fmla="*/ 3471096 w 7467600"/>
              <a:gd name="connsiteY914" fmla="*/ 437072 h 6858000"/>
              <a:gd name="connsiteX915" fmla="*/ 3639057 w 7467600"/>
              <a:gd name="connsiteY915" fmla="*/ 286334 h 6858000"/>
              <a:gd name="connsiteX916" fmla="*/ 3640309 w 7467600"/>
              <a:gd name="connsiteY916" fmla="*/ 284664 h 6858000"/>
              <a:gd name="connsiteX917" fmla="*/ 3646022 w 7467600"/>
              <a:gd name="connsiteY917" fmla="*/ 276711 h 6858000"/>
              <a:gd name="connsiteX918" fmla="*/ 3707943 w 7467600"/>
              <a:gd name="connsiteY918" fmla="*/ 65958 h 6858000"/>
              <a:gd name="connsiteX919" fmla="*/ 3721337 w 7467600"/>
              <a:gd name="connsiteY919" fmla="*/ 0 h 6858000"/>
              <a:gd name="connsiteX920" fmla="*/ 2867960 w 7467600"/>
              <a:gd name="connsiteY920" fmla="*/ 0 h 6858000"/>
              <a:gd name="connsiteX921" fmla="*/ 2926351 w 7467600"/>
              <a:gd name="connsiteY921" fmla="*/ 0 h 6858000"/>
              <a:gd name="connsiteX922" fmla="*/ 2902823 w 7467600"/>
              <a:gd name="connsiteY922" fmla="*/ 262929 h 6858000"/>
              <a:gd name="connsiteX923" fmla="*/ 2940663 w 7467600"/>
              <a:gd name="connsiteY923" fmla="*/ 140884 h 6858000"/>
              <a:gd name="connsiteX924" fmla="*/ 2947039 w 7467600"/>
              <a:gd name="connsiteY924" fmla="*/ 122524 h 6858000"/>
              <a:gd name="connsiteX925" fmla="*/ 2984316 w 7467600"/>
              <a:gd name="connsiteY925" fmla="*/ 0 h 6858000"/>
              <a:gd name="connsiteX926" fmla="*/ 3016114 w 7467600"/>
              <a:gd name="connsiteY926" fmla="*/ 0 h 6858000"/>
              <a:gd name="connsiteX927" fmla="*/ 2979949 w 7467600"/>
              <a:gd name="connsiteY927" fmla="*/ 119274 h 6858000"/>
              <a:gd name="connsiteX928" fmla="*/ 3023879 w 7467600"/>
              <a:gd name="connsiteY928" fmla="*/ 0 h 6858000"/>
              <a:gd name="connsiteX929" fmla="*/ 3105400 w 7467600"/>
              <a:gd name="connsiteY929" fmla="*/ 0 h 6858000"/>
              <a:gd name="connsiteX930" fmla="*/ 3094669 w 7467600"/>
              <a:gd name="connsiteY930" fmla="*/ 30308 h 6858000"/>
              <a:gd name="connsiteX931" fmla="*/ 2901945 w 7467600"/>
              <a:gd name="connsiteY931" fmla="*/ 466538 h 6858000"/>
              <a:gd name="connsiteX932" fmla="*/ 2815209 w 7467600"/>
              <a:gd name="connsiteY932" fmla="*/ 497361 h 6858000"/>
              <a:gd name="connsiteX933" fmla="*/ 2844845 w 7467600"/>
              <a:gd name="connsiteY933" fmla="*/ 127638 h 6858000"/>
              <a:gd name="connsiteX934" fmla="*/ 2867960 w 7467600"/>
              <a:gd name="connsiteY934" fmla="*/ 0 h 6858000"/>
              <a:gd name="connsiteX935" fmla="*/ 1057230 w 7467600"/>
              <a:gd name="connsiteY935" fmla="*/ 0 h 6858000"/>
              <a:gd name="connsiteX936" fmla="*/ 1111003 w 7467600"/>
              <a:gd name="connsiteY936" fmla="*/ 0 h 6858000"/>
              <a:gd name="connsiteX937" fmla="*/ 1125553 w 7467600"/>
              <a:gd name="connsiteY937" fmla="*/ 52588 h 6858000"/>
              <a:gd name="connsiteX938" fmla="*/ 1304276 w 7467600"/>
              <a:gd name="connsiteY938" fmla="*/ 476275 h 6858000"/>
              <a:gd name="connsiteX939" fmla="*/ 1492066 w 7467600"/>
              <a:gd name="connsiteY939" fmla="*/ 886333 h 6858000"/>
              <a:gd name="connsiteX940" fmla="*/ 1423698 w 7467600"/>
              <a:gd name="connsiteY940" fmla="*/ 710817 h 6858000"/>
              <a:gd name="connsiteX941" fmla="*/ 1357609 w 7467600"/>
              <a:gd name="connsiteY941" fmla="*/ 532892 h 6858000"/>
              <a:gd name="connsiteX942" fmla="*/ 1309550 w 7467600"/>
              <a:gd name="connsiteY942" fmla="*/ 374031 h 6858000"/>
              <a:gd name="connsiteX943" fmla="*/ 1193673 w 7467600"/>
              <a:gd name="connsiteY943" fmla="*/ 49533 h 6858000"/>
              <a:gd name="connsiteX944" fmla="*/ 1164391 w 7467600"/>
              <a:gd name="connsiteY944" fmla="*/ 0 h 6858000"/>
              <a:gd name="connsiteX945" fmla="*/ 1200666 w 7467600"/>
              <a:gd name="connsiteY945" fmla="*/ 0 h 6858000"/>
              <a:gd name="connsiteX946" fmla="*/ 1223408 w 7467600"/>
              <a:gd name="connsiteY946" fmla="*/ 38996 h 6858000"/>
              <a:gd name="connsiteX947" fmla="*/ 1339635 w 7467600"/>
              <a:gd name="connsiteY947" fmla="*/ 365517 h 6858000"/>
              <a:gd name="connsiteX948" fmla="*/ 1387469 w 7467600"/>
              <a:gd name="connsiteY948" fmla="*/ 523079 h 6858000"/>
              <a:gd name="connsiteX949" fmla="*/ 1452685 w 7467600"/>
              <a:gd name="connsiteY949" fmla="*/ 699806 h 6858000"/>
              <a:gd name="connsiteX950" fmla="*/ 1492092 w 7467600"/>
              <a:gd name="connsiteY950" fmla="*/ 800424 h 6858000"/>
              <a:gd name="connsiteX951" fmla="*/ 1455302 w 7467600"/>
              <a:gd name="connsiteY951" fmla="*/ 632913 h 6858000"/>
              <a:gd name="connsiteX952" fmla="*/ 1222336 w 7467600"/>
              <a:gd name="connsiteY952" fmla="*/ 9480 h 6858000"/>
              <a:gd name="connsiteX953" fmla="*/ 1214634 w 7467600"/>
              <a:gd name="connsiteY953" fmla="*/ 0 h 6858000"/>
              <a:gd name="connsiteX954" fmla="*/ 1289827 w 7467600"/>
              <a:gd name="connsiteY954" fmla="*/ 0 h 6858000"/>
              <a:gd name="connsiteX955" fmla="*/ 1321076 w 7467600"/>
              <a:gd name="connsiteY955" fmla="*/ 59722 h 6858000"/>
              <a:gd name="connsiteX956" fmla="*/ 1512579 w 7467600"/>
              <a:gd name="connsiteY956" fmla="*/ 626441 h 6858000"/>
              <a:gd name="connsiteX957" fmla="*/ 1506076 w 7467600"/>
              <a:gd name="connsiteY957" fmla="*/ 1089289 h 6858000"/>
              <a:gd name="connsiteX958" fmla="*/ 1486346 w 7467600"/>
              <a:gd name="connsiteY958" fmla="*/ 1079919 h 6858000"/>
              <a:gd name="connsiteX959" fmla="*/ 1070511 w 7467600"/>
              <a:gd name="connsiteY959" fmla="*/ 48609 h 6858000"/>
              <a:gd name="connsiteX960" fmla="*/ 1057230 w 7467600"/>
              <a:gd name="connsiteY960" fmla="*/ 0 h 6858000"/>
              <a:gd name="connsiteX961" fmla="*/ 43151 w 7467600"/>
              <a:gd name="connsiteY961" fmla="*/ 0 h 6858000"/>
              <a:gd name="connsiteX962" fmla="*/ 95283 w 7467600"/>
              <a:gd name="connsiteY962" fmla="*/ 0 h 6858000"/>
              <a:gd name="connsiteX963" fmla="*/ 300708 w 7467600"/>
              <a:gd name="connsiteY963" fmla="*/ 154571 h 6858000"/>
              <a:gd name="connsiteX964" fmla="*/ 530414 w 7467600"/>
              <a:gd name="connsiteY964" fmla="*/ 354673 h 6858000"/>
              <a:gd name="connsiteX965" fmla="*/ 333785 w 7467600"/>
              <a:gd name="connsiteY965" fmla="*/ 161564 h 6858000"/>
              <a:gd name="connsiteX966" fmla="*/ 147005 w 7467600"/>
              <a:gd name="connsiteY966" fmla="*/ 0 h 6858000"/>
              <a:gd name="connsiteX967" fmla="*/ 272509 w 7467600"/>
              <a:gd name="connsiteY967" fmla="*/ 0 h 6858000"/>
              <a:gd name="connsiteX968" fmla="*/ 326276 w 7467600"/>
              <a:gd name="connsiteY968" fmla="*/ 45847 h 6858000"/>
              <a:gd name="connsiteX969" fmla="*/ 823759 w 7467600"/>
              <a:gd name="connsiteY969" fmla="*/ 574145 h 6858000"/>
              <a:gd name="connsiteX970" fmla="*/ 811254 w 7467600"/>
              <a:gd name="connsiteY970" fmla="*/ 665546 h 6858000"/>
              <a:gd name="connsiteX971" fmla="*/ 154042 w 7467600"/>
              <a:gd name="connsiteY971" fmla="*/ 261522 h 6858000"/>
              <a:gd name="connsiteX972" fmla="*/ 13550 w 7467600"/>
              <a:gd name="connsiteY972" fmla="*/ 158423 h 6858000"/>
              <a:gd name="connsiteX973" fmla="*/ 0 w 7467600"/>
              <a:gd name="connsiteY973" fmla="*/ 146618 h 6858000"/>
              <a:gd name="connsiteX974" fmla="*/ 0 w 7467600"/>
              <a:gd name="connsiteY974" fmla="*/ 59161 h 6858000"/>
              <a:gd name="connsiteX975" fmla="*/ 45427 w 7467600"/>
              <a:gd name="connsiteY975" fmla="*/ 101078 h 6858000"/>
              <a:gd name="connsiteX976" fmla="*/ 630103 w 7467600"/>
              <a:gd name="connsiteY976" fmla="*/ 485885 h 6858000"/>
              <a:gd name="connsiteX977" fmla="*/ 532040 w 7467600"/>
              <a:gd name="connsiteY977" fmla="*/ 399359 h 6858000"/>
              <a:gd name="connsiteX978" fmla="*/ 517618 w 7467600"/>
              <a:gd name="connsiteY978" fmla="*/ 385726 h 6858000"/>
              <a:gd name="connsiteX979" fmla="*/ 285074 w 7467600"/>
              <a:gd name="connsiteY979" fmla="*/ 182755 h 6858000"/>
              <a:gd name="connsiteX980" fmla="*/ 43151 w 7467600"/>
              <a:gd name="connsiteY98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1019354 w 7467600"/>
              <a:gd name="connsiteY22" fmla="*/ 6315006 h 6858000"/>
              <a:gd name="connsiteX23" fmla="*/ 441046 w 7467600"/>
              <a:gd name="connsiteY23" fmla="*/ 6691153 h 6858000"/>
              <a:gd name="connsiteX24" fmla="*/ 1019354 w 7467600"/>
              <a:gd name="connsiteY24" fmla="*/ 6315006 h 6858000"/>
              <a:gd name="connsiteX25" fmla="*/ 991680 w 7467600"/>
              <a:gd name="connsiteY25" fmla="*/ 6298413 h 6858000"/>
              <a:gd name="connsiteX26" fmla="*/ 409060 w 7467600"/>
              <a:gd name="connsiteY26" fmla="*/ 6671470 h 6858000"/>
              <a:gd name="connsiteX27" fmla="*/ 991680 w 7467600"/>
              <a:gd name="connsiteY27" fmla="*/ 6298413 h 6858000"/>
              <a:gd name="connsiteX28" fmla="*/ 103333 w 7467600"/>
              <a:gd name="connsiteY28" fmla="*/ 5699602 h 6858000"/>
              <a:gd name="connsiteX29" fmla="*/ 233938 w 7467600"/>
              <a:gd name="connsiteY29" fmla="*/ 5809416 h 6858000"/>
              <a:gd name="connsiteX30" fmla="*/ 883580 w 7467600"/>
              <a:gd name="connsiteY30" fmla="*/ 6180710 h 6858000"/>
              <a:gd name="connsiteX31" fmla="*/ 487337 w 7467600"/>
              <a:gd name="connsiteY31" fmla="*/ 5950182 h 6858000"/>
              <a:gd name="connsiteX32" fmla="*/ 354051 w 7467600"/>
              <a:gd name="connsiteY32" fmla="*/ 5854912 h 6858000"/>
              <a:gd name="connsiteX33" fmla="*/ 195436 w 7467600"/>
              <a:gd name="connsiteY33" fmla="*/ 5755068 h 6858000"/>
              <a:gd name="connsiteX34" fmla="*/ 103333 w 7467600"/>
              <a:gd name="connsiteY34" fmla="*/ 5699602 h 6858000"/>
              <a:gd name="connsiteX35" fmla="*/ 5539432 w 7467600"/>
              <a:gd name="connsiteY35" fmla="*/ 5642928 h 6858000"/>
              <a:gd name="connsiteX36" fmla="*/ 5555462 w 7467600"/>
              <a:gd name="connsiteY36" fmla="*/ 5694454 h 6858000"/>
              <a:gd name="connsiteX37" fmla="*/ 5828270 w 7467600"/>
              <a:gd name="connsiteY37" fmla="*/ 6320663 h 6858000"/>
              <a:gd name="connsiteX38" fmla="*/ 5947416 w 7467600"/>
              <a:gd name="connsiteY38" fmla="*/ 6574846 h 6858000"/>
              <a:gd name="connsiteX39" fmla="*/ 5539432 w 7467600"/>
              <a:gd name="connsiteY39" fmla="*/ 5642928 h 6858000"/>
              <a:gd name="connsiteX40" fmla="*/ 51253 w 7467600"/>
              <a:gd name="connsiteY40" fmla="*/ 5631825 h 6858000"/>
              <a:gd name="connsiteX41" fmla="*/ 211622 w 7467600"/>
              <a:gd name="connsiteY41" fmla="*/ 5728803 h 6858000"/>
              <a:gd name="connsiteX42" fmla="*/ 371652 w 7467600"/>
              <a:gd name="connsiteY42" fmla="*/ 5829062 h 6858000"/>
              <a:gd name="connsiteX43" fmla="*/ 505903 w 7467600"/>
              <a:gd name="connsiteY43" fmla="*/ 5925221 h 6858000"/>
              <a:gd name="connsiteX44" fmla="*/ 899240 w 7467600"/>
              <a:gd name="connsiteY44" fmla="*/ 6153068 h 6858000"/>
              <a:gd name="connsiteX45" fmla="*/ 988114 w 7467600"/>
              <a:gd name="connsiteY45" fmla="*/ 6174204 h 6858000"/>
              <a:gd name="connsiteX46" fmla="*/ 845971 w 7467600"/>
              <a:gd name="connsiteY46" fmla="*/ 6067177 h 6858000"/>
              <a:gd name="connsiteX47" fmla="*/ 448057 w 7467600"/>
              <a:gd name="connsiteY47" fmla="*/ 5841376 h 6858000"/>
              <a:gd name="connsiteX48" fmla="*/ 51253 w 7467600"/>
              <a:gd name="connsiteY48" fmla="*/ 5631825 h 6858000"/>
              <a:gd name="connsiteX49" fmla="*/ 2606687 w 7467600"/>
              <a:gd name="connsiteY49" fmla="*/ 5630718 h 6858000"/>
              <a:gd name="connsiteX50" fmla="*/ 2645658 w 7467600"/>
              <a:gd name="connsiteY50" fmla="*/ 6640259 h 6858000"/>
              <a:gd name="connsiteX51" fmla="*/ 2606687 w 7467600"/>
              <a:gd name="connsiteY51" fmla="*/ 5630718 h 6858000"/>
              <a:gd name="connsiteX52" fmla="*/ 3642057 w 7467600"/>
              <a:gd name="connsiteY52" fmla="*/ 5573487 h 6858000"/>
              <a:gd name="connsiteX53" fmla="*/ 3632981 w 7467600"/>
              <a:gd name="connsiteY53" fmla="*/ 5579437 h 6858000"/>
              <a:gd name="connsiteX54" fmla="*/ 3382436 w 7467600"/>
              <a:gd name="connsiteY54" fmla="*/ 5952726 h 6858000"/>
              <a:gd name="connsiteX55" fmla="*/ 3191929 w 7467600"/>
              <a:gd name="connsiteY55" fmla="*/ 6662669 h 6858000"/>
              <a:gd name="connsiteX56" fmla="*/ 3369898 w 7467600"/>
              <a:gd name="connsiteY56" fmla="*/ 6081771 h 6858000"/>
              <a:gd name="connsiteX57" fmla="*/ 3642057 w 7467600"/>
              <a:gd name="connsiteY57" fmla="*/ 5573487 h 6858000"/>
              <a:gd name="connsiteX58" fmla="*/ 2650666 w 7467600"/>
              <a:gd name="connsiteY58" fmla="*/ 5530686 h 6858000"/>
              <a:gd name="connsiteX59" fmla="*/ 2650249 w 7467600"/>
              <a:gd name="connsiteY59" fmla="*/ 5532101 h 6858000"/>
              <a:gd name="connsiteX60" fmla="*/ 2663808 w 7467600"/>
              <a:gd name="connsiteY60" fmla="*/ 6535215 h 6858000"/>
              <a:gd name="connsiteX61" fmla="*/ 2665418 w 7467600"/>
              <a:gd name="connsiteY61" fmla="*/ 6132756 h 6858000"/>
              <a:gd name="connsiteX62" fmla="*/ 2650666 w 7467600"/>
              <a:gd name="connsiteY62" fmla="*/ 5530686 h 6858000"/>
              <a:gd name="connsiteX63" fmla="*/ 2680277 w 7467600"/>
              <a:gd name="connsiteY63" fmla="*/ 5479204 h 6858000"/>
              <a:gd name="connsiteX64" fmla="*/ 2678972 w 7467600"/>
              <a:gd name="connsiteY64" fmla="*/ 5481582 h 6858000"/>
              <a:gd name="connsiteX65" fmla="*/ 2696666 w 7467600"/>
              <a:gd name="connsiteY65" fmla="*/ 6133836 h 6858000"/>
              <a:gd name="connsiteX66" fmla="*/ 2695769 w 7467600"/>
              <a:gd name="connsiteY66" fmla="*/ 6390955 h 6858000"/>
              <a:gd name="connsiteX67" fmla="*/ 2739893 w 7467600"/>
              <a:gd name="connsiteY67" fmla="*/ 6108357 h 6858000"/>
              <a:gd name="connsiteX68" fmla="*/ 2680277 w 7467600"/>
              <a:gd name="connsiteY68" fmla="*/ 5479204 h 6858000"/>
              <a:gd name="connsiteX69" fmla="*/ 1132195 w 7467600"/>
              <a:gd name="connsiteY69" fmla="*/ 5467980 h 6858000"/>
              <a:gd name="connsiteX70" fmla="*/ 1679056 w 7467600"/>
              <a:gd name="connsiteY70" fmla="*/ 5516907 h 6858000"/>
              <a:gd name="connsiteX71" fmla="*/ 2128648 w 7467600"/>
              <a:gd name="connsiteY71" fmla="*/ 5474249 h 6858000"/>
              <a:gd name="connsiteX72" fmla="*/ 1825619 w 7467600"/>
              <a:gd name="connsiteY72" fmla="*/ 5478447 h 6858000"/>
              <a:gd name="connsiteX73" fmla="*/ 1737798 w 7467600"/>
              <a:gd name="connsiteY73" fmla="*/ 5483353 h 6858000"/>
              <a:gd name="connsiteX74" fmla="*/ 1132195 w 7467600"/>
              <a:gd name="connsiteY74" fmla="*/ 5467980 h 6858000"/>
              <a:gd name="connsiteX75" fmla="*/ 6844835 w 7467600"/>
              <a:gd name="connsiteY75" fmla="*/ 5424988 h 6858000"/>
              <a:gd name="connsiteX76" fmla="*/ 6879594 w 7467600"/>
              <a:gd name="connsiteY76" fmla="*/ 5424547 h 6858000"/>
              <a:gd name="connsiteX77" fmla="*/ 7379510 w 7467600"/>
              <a:gd name="connsiteY77" fmla="*/ 5755454 h 6858000"/>
              <a:gd name="connsiteX78" fmla="*/ 7467600 w 7467600"/>
              <a:gd name="connsiteY78" fmla="*/ 5845526 h 6858000"/>
              <a:gd name="connsiteX79" fmla="*/ 7467600 w 7467600"/>
              <a:gd name="connsiteY79" fmla="*/ 5925131 h 6858000"/>
              <a:gd name="connsiteX80" fmla="*/ 7271900 w 7467600"/>
              <a:gd name="connsiteY80" fmla="*/ 5734551 h 6858000"/>
              <a:gd name="connsiteX81" fmla="*/ 7015907 w 7467600"/>
              <a:gd name="connsiteY81" fmla="*/ 5541548 h 6858000"/>
              <a:gd name="connsiteX82" fmla="*/ 7259646 w 7467600"/>
              <a:gd name="connsiteY82" fmla="*/ 5765985 h 6858000"/>
              <a:gd name="connsiteX83" fmla="*/ 7467600 w 7467600"/>
              <a:gd name="connsiteY83" fmla="*/ 5971257 h 6858000"/>
              <a:gd name="connsiteX84" fmla="*/ 7467600 w 7467600"/>
              <a:gd name="connsiteY84" fmla="*/ 6012219 h 6858000"/>
              <a:gd name="connsiteX85" fmla="*/ 7240170 w 7467600"/>
              <a:gd name="connsiteY85" fmla="*/ 5787985 h 6858000"/>
              <a:gd name="connsiteX86" fmla="*/ 6946849 w 7467600"/>
              <a:gd name="connsiteY86" fmla="*/ 5523271 h 6858000"/>
              <a:gd name="connsiteX87" fmla="*/ 6946972 w 7467600"/>
              <a:gd name="connsiteY87" fmla="*/ 5526491 h 6858000"/>
              <a:gd name="connsiteX88" fmla="*/ 7105827 w 7467600"/>
              <a:gd name="connsiteY88" fmla="*/ 5718700 h 6858000"/>
              <a:gd name="connsiteX89" fmla="*/ 7356878 w 7467600"/>
              <a:gd name="connsiteY89" fmla="*/ 5981332 h 6858000"/>
              <a:gd name="connsiteX90" fmla="*/ 7467600 w 7467600"/>
              <a:gd name="connsiteY90" fmla="*/ 6117703 h 6858000"/>
              <a:gd name="connsiteX91" fmla="*/ 7467600 w 7467600"/>
              <a:gd name="connsiteY91" fmla="*/ 6163634 h 6858000"/>
              <a:gd name="connsiteX92" fmla="*/ 7403637 w 7467600"/>
              <a:gd name="connsiteY92" fmla="*/ 6083957 h 6858000"/>
              <a:gd name="connsiteX93" fmla="*/ 7254615 w 7467600"/>
              <a:gd name="connsiteY93" fmla="*/ 5911918 h 6858000"/>
              <a:gd name="connsiteX94" fmla="*/ 7312589 w 7467600"/>
              <a:gd name="connsiteY94" fmla="*/ 5982309 h 6858000"/>
              <a:gd name="connsiteX95" fmla="*/ 7448321 w 7467600"/>
              <a:gd name="connsiteY95" fmla="*/ 6190991 h 6858000"/>
              <a:gd name="connsiteX96" fmla="*/ 7467600 w 7467600"/>
              <a:gd name="connsiteY96" fmla="*/ 6221686 h 6858000"/>
              <a:gd name="connsiteX97" fmla="*/ 7467600 w 7467600"/>
              <a:gd name="connsiteY97" fmla="*/ 6334256 h 6858000"/>
              <a:gd name="connsiteX98" fmla="*/ 7454976 w 7467600"/>
              <a:gd name="connsiteY98" fmla="*/ 6318297 h 6858000"/>
              <a:gd name="connsiteX99" fmla="*/ 7042773 w 7467600"/>
              <a:gd name="connsiteY99" fmla="*/ 5734011 h 6858000"/>
              <a:gd name="connsiteX100" fmla="*/ 6844835 w 7467600"/>
              <a:gd name="connsiteY100" fmla="*/ 5424988 h 6858000"/>
              <a:gd name="connsiteX101" fmla="*/ 1456157 w 7467600"/>
              <a:gd name="connsiteY101" fmla="*/ 5371404 h 6858000"/>
              <a:gd name="connsiteX102" fmla="*/ 1244432 w 7467600"/>
              <a:gd name="connsiteY102" fmla="*/ 5385601 h 6858000"/>
              <a:gd name="connsiteX103" fmla="*/ 973990 w 7467600"/>
              <a:gd name="connsiteY103" fmla="*/ 5424940 h 6858000"/>
              <a:gd name="connsiteX104" fmla="*/ 1103809 w 7467600"/>
              <a:gd name="connsiteY104" fmla="*/ 5433720 h 6858000"/>
              <a:gd name="connsiteX105" fmla="*/ 1123454 w 7467600"/>
              <a:gd name="connsiteY105" fmla="*/ 5435727 h 6858000"/>
              <a:gd name="connsiteX106" fmla="*/ 1737017 w 7467600"/>
              <a:gd name="connsiteY106" fmla="*/ 5452183 h 6858000"/>
              <a:gd name="connsiteX107" fmla="*/ 1824397 w 7467600"/>
              <a:gd name="connsiteY107" fmla="*/ 5447757 h 6858000"/>
              <a:gd name="connsiteX108" fmla="*/ 2070059 w 7467600"/>
              <a:gd name="connsiteY108" fmla="*/ 5441660 h 6858000"/>
              <a:gd name="connsiteX109" fmla="*/ 1456157 w 7467600"/>
              <a:gd name="connsiteY109" fmla="*/ 5371404 h 6858000"/>
              <a:gd name="connsiteX110" fmla="*/ 4988186 w 7467600"/>
              <a:gd name="connsiteY110" fmla="*/ 5216467 h 6858000"/>
              <a:gd name="connsiteX111" fmla="*/ 4777334 w 7467600"/>
              <a:gd name="connsiteY111" fmla="*/ 5406072 h 6858000"/>
              <a:gd name="connsiteX112" fmla="*/ 4718341 w 7467600"/>
              <a:gd name="connsiteY112" fmla="*/ 5468043 h 6858000"/>
              <a:gd name="connsiteX113" fmla="*/ 4604655 w 7467600"/>
              <a:gd name="connsiteY113" fmla="*/ 5583434 h 6858000"/>
              <a:gd name="connsiteX114" fmla="*/ 4565074 w 7467600"/>
              <a:gd name="connsiteY114" fmla="*/ 5618550 h 6858000"/>
              <a:gd name="connsiteX115" fmla="*/ 4988186 w 7467600"/>
              <a:gd name="connsiteY115" fmla="*/ 5216467 h 6858000"/>
              <a:gd name="connsiteX116" fmla="*/ 4978032 w 7467600"/>
              <a:gd name="connsiteY116" fmla="*/ 5183809 h 6858000"/>
              <a:gd name="connsiteX117" fmla="*/ 4463413 w 7467600"/>
              <a:gd name="connsiteY117" fmla="*/ 5615162 h 6858000"/>
              <a:gd name="connsiteX118" fmla="*/ 4358134 w 7467600"/>
              <a:gd name="connsiteY118" fmla="*/ 5742791 h 6858000"/>
              <a:gd name="connsiteX119" fmla="*/ 4376219 w 7467600"/>
              <a:gd name="connsiteY119" fmla="*/ 5729027 h 6858000"/>
              <a:gd name="connsiteX120" fmla="*/ 4582340 w 7467600"/>
              <a:gd name="connsiteY120" fmla="*/ 5561037 h 6858000"/>
              <a:gd name="connsiteX121" fmla="*/ 4694684 w 7467600"/>
              <a:gd name="connsiteY121" fmla="*/ 5447098 h 6858000"/>
              <a:gd name="connsiteX122" fmla="*/ 4754123 w 7467600"/>
              <a:gd name="connsiteY122" fmla="*/ 5384643 h 6858000"/>
              <a:gd name="connsiteX123" fmla="*/ 4978032 w 7467600"/>
              <a:gd name="connsiteY123" fmla="*/ 5183809 h 6858000"/>
              <a:gd name="connsiteX124" fmla="*/ 1903353 w 7467600"/>
              <a:gd name="connsiteY124" fmla="*/ 5044827 h 6858000"/>
              <a:gd name="connsiteX125" fmla="*/ 1936931 w 7467600"/>
              <a:gd name="connsiteY125" fmla="*/ 5093954 h 6858000"/>
              <a:gd name="connsiteX126" fmla="*/ 2195868 w 7467600"/>
              <a:gd name="connsiteY126" fmla="*/ 5396574 h 6858000"/>
              <a:gd name="connsiteX127" fmla="*/ 2088852 w 7467600"/>
              <a:gd name="connsiteY127" fmla="*/ 5166123 h 6858000"/>
              <a:gd name="connsiteX128" fmla="*/ 1958241 w 7467600"/>
              <a:gd name="connsiteY128" fmla="*/ 5067955 h 6858000"/>
              <a:gd name="connsiteX129" fmla="*/ 1903353 w 7467600"/>
              <a:gd name="connsiteY129" fmla="*/ 5044827 h 6858000"/>
              <a:gd name="connsiteX130" fmla="*/ 1979378 w 7467600"/>
              <a:gd name="connsiteY130" fmla="*/ 4769504 h 6858000"/>
              <a:gd name="connsiteX131" fmla="*/ 2882120 w 7467600"/>
              <a:gd name="connsiteY131" fmla="*/ 5064547 h 6858000"/>
              <a:gd name="connsiteX132" fmla="*/ 2793103 w 7467600"/>
              <a:gd name="connsiteY132" fmla="*/ 5039699 h 6858000"/>
              <a:gd name="connsiteX133" fmla="*/ 2770041 w 7467600"/>
              <a:gd name="connsiteY133" fmla="*/ 5033634 h 6858000"/>
              <a:gd name="connsiteX134" fmla="*/ 1979378 w 7467600"/>
              <a:gd name="connsiteY134" fmla="*/ 4769504 h 6858000"/>
              <a:gd name="connsiteX135" fmla="*/ 1927410 w 7467600"/>
              <a:gd name="connsiteY135" fmla="*/ 4716164 h 6858000"/>
              <a:gd name="connsiteX136" fmla="*/ 1959587 w 7467600"/>
              <a:gd name="connsiteY136" fmla="*/ 4728849 h 6858000"/>
              <a:gd name="connsiteX137" fmla="*/ 2777707 w 7467600"/>
              <a:gd name="connsiteY137" fmla="*/ 5003991 h 6858000"/>
              <a:gd name="connsiteX138" fmla="*/ 2800768 w 7467600"/>
              <a:gd name="connsiteY138" fmla="*/ 5010056 h 6858000"/>
              <a:gd name="connsiteX139" fmla="*/ 2879408 w 7467600"/>
              <a:gd name="connsiteY139" fmla="*/ 5031590 h 6858000"/>
              <a:gd name="connsiteX140" fmla="*/ 2862295 w 7467600"/>
              <a:gd name="connsiteY140" fmla="*/ 5022958 h 6858000"/>
              <a:gd name="connsiteX141" fmla="*/ 2813343 w 7467600"/>
              <a:gd name="connsiteY141" fmla="*/ 4998369 h 6858000"/>
              <a:gd name="connsiteX142" fmla="*/ 2646245 w 7467600"/>
              <a:gd name="connsiteY142" fmla="*/ 4930999 h 6858000"/>
              <a:gd name="connsiteX143" fmla="*/ 1999243 w 7467600"/>
              <a:gd name="connsiteY143" fmla="*/ 4730524 h 6858000"/>
              <a:gd name="connsiteX144" fmla="*/ 1979527 w 7467600"/>
              <a:gd name="connsiteY144" fmla="*/ 4726651 h 6858000"/>
              <a:gd name="connsiteX145" fmla="*/ 1927410 w 7467600"/>
              <a:gd name="connsiteY145" fmla="*/ 4716164 h 6858000"/>
              <a:gd name="connsiteX146" fmla="*/ 1997014 w 7467600"/>
              <a:gd name="connsiteY146" fmla="*/ 4698007 h 6858000"/>
              <a:gd name="connsiteX147" fmla="*/ 2005458 w 7467600"/>
              <a:gd name="connsiteY147" fmla="*/ 4699540 h 6858000"/>
              <a:gd name="connsiteX148" fmla="*/ 2657186 w 7467600"/>
              <a:gd name="connsiteY148" fmla="*/ 4901687 h 6858000"/>
              <a:gd name="connsiteX149" fmla="*/ 2826662 w 7467600"/>
              <a:gd name="connsiteY149" fmla="*/ 4970362 h 6858000"/>
              <a:gd name="connsiteX150" fmla="*/ 2876100 w 7467600"/>
              <a:gd name="connsiteY150" fmla="*/ 4995397 h 6858000"/>
              <a:gd name="connsiteX151" fmla="*/ 3042600 w 7467600"/>
              <a:gd name="connsiteY151" fmla="*/ 5059532 h 6858000"/>
              <a:gd name="connsiteX152" fmla="*/ 1997014 w 7467600"/>
              <a:gd name="connsiteY152" fmla="*/ 4698007 h 6858000"/>
              <a:gd name="connsiteX153" fmla="*/ 2305292 w 7467600"/>
              <a:gd name="connsiteY153" fmla="*/ 4219492 h 6858000"/>
              <a:gd name="connsiteX154" fmla="*/ 3360922 w 7467600"/>
              <a:gd name="connsiteY154" fmla="*/ 4529373 h 6858000"/>
              <a:gd name="connsiteX155" fmla="*/ 3492420 w 7467600"/>
              <a:gd name="connsiteY155" fmla="*/ 4510145 h 6858000"/>
              <a:gd name="connsiteX156" fmla="*/ 3364086 w 7467600"/>
              <a:gd name="connsiteY156" fmla="*/ 4480340 h 6858000"/>
              <a:gd name="connsiteX157" fmla="*/ 3225818 w 7467600"/>
              <a:gd name="connsiteY157" fmla="*/ 4411822 h 6858000"/>
              <a:gd name="connsiteX158" fmla="*/ 3129696 w 7467600"/>
              <a:gd name="connsiteY158" fmla="*/ 4360704 h 6858000"/>
              <a:gd name="connsiteX159" fmla="*/ 2814545 w 7467600"/>
              <a:gd name="connsiteY159" fmla="*/ 4282955 h 6858000"/>
              <a:gd name="connsiteX160" fmla="*/ 2305292 w 7467600"/>
              <a:gd name="connsiteY160" fmla="*/ 4219492 h 6858000"/>
              <a:gd name="connsiteX161" fmla="*/ 2626982 w 7467600"/>
              <a:gd name="connsiteY161" fmla="*/ 4206450 h 6858000"/>
              <a:gd name="connsiteX162" fmla="*/ 2490617 w 7467600"/>
              <a:gd name="connsiteY162" fmla="*/ 4206951 h 6858000"/>
              <a:gd name="connsiteX163" fmla="*/ 2819869 w 7467600"/>
              <a:gd name="connsiteY163" fmla="*/ 4252936 h 6858000"/>
              <a:gd name="connsiteX164" fmla="*/ 3143018 w 7467600"/>
              <a:gd name="connsiteY164" fmla="*/ 4332698 h 6858000"/>
              <a:gd name="connsiteX165" fmla="*/ 3241520 w 7467600"/>
              <a:gd name="connsiteY165" fmla="*/ 4385112 h 6858000"/>
              <a:gd name="connsiteX166" fmla="*/ 3374575 w 7467600"/>
              <a:gd name="connsiteY166" fmla="*/ 4451517 h 6858000"/>
              <a:gd name="connsiteX167" fmla="*/ 3505221 w 7467600"/>
              <a:gd name="connsiteY167" fmla="*/ 4480757 h 6858000"/>
              <a:gd name="connsiteX168" fmla="*/ 2626982 w 7467600"/>
              <a:gd name="connsiteY168" fmla="*/ 4206450 h 6858000"/>
              <a:gd name="connsiteX169" fmla="*/ 1310106 w 7467600"/>
              <a:gd name="connsiteY169" fmla="*/ 3943217 h 6858000"/>
              <a:gd name="connsiteX170" fmla="*/ 854994 w 7467600"/>
              <a:gd name="connsiteY170" fmla="*/ 4399136 h 6858000"/>
              <a:gd name="connsiteX171" fmla="*/ 742462 w 7467600"/>
              <a:gd name="connsiteY171" fmla="*/ 4594648 h 6858000"/>
              <a:gd name="connsiteX172" fmla="*/ 820602 w 7467600"/>
              <a:gd name="connsiteY172" fmla="*/ 4485915 h 6858000"/>
              <a:gd name="connsiteX173" fmla="*/ 878295 w 7467600"/>
              <a:gd name="connsiteY173" fmla="*/ 4403594 h 6858000"/>
              <a:gd name="connsiteX174" fmla="*/ 1240607 w 7467600"/>
              <a:gd name="connsiteY174" fmla="*/ 4010401 h 6858000"/>
              <a:gd name="connsiteX175" fmla="*/ 1310106 w 7467600"/>
              <a:gd name="connsiteY175" fmla="*/ 3943217 h 6858000"/>
              <a:gd name="connsiteX176" fmla="*/ 1423113 w 7467600"/>
              <a:gd name="connsiteY176" fmla="*/ 3874565 h 6858000"/>
              <a:gd name="connsiteX177" fmla="*/ 1260565 w 7467600"/>
              <a:gd name="connsiteY177" fmla="*/ 4031982 h 6858000"/>
              <a:gd name="connsiteX178" fmla="*/ 901900 w 7467600"/>
              <a:gd name="connsiteY178" fmla="*/ 4421236 h 6858000"/>
              <a:gd name="connsiteX179" fmla="*/ 845044 w 7467600"/>
              <a:gd name="connsiteY179" fmla="*/ 4502436 h 6858000"/>
              <a:gd name="connsiteX180" fmla="*/ 685926 w 7467600"/>
              <a:gd name="connsiteY180" fmla="*/ 4703069 h 6858000"/>
              <a:gd name="connsiteX181" fmla="*/ 684248 w 7467600"/>
              <a:gd name="connsiteY181" fmla="*/ 4706721 h 6858000"/>
              <a:gd name="connsiteX182" fmla="*/ 1423113 w 7467600"/>
              <a:gd name="connsiteY182" fmla="*/ 3874565 h 6858000"/>
              <a:gd name="connsiteX183" fmla="*/ 3316479 w 7467600"/>
              <a:gd name="connsiteY183" fmla="*/ 3872136 h 6858000"/>
              <a:gd name="connsiteX184" fmla="*/ 3546806 w 7467600"/>
              <a:gd name="connsiteY184" fmla="*/ 4356139 h 6858000"/>
              <a:gd name="connsiteX185" fmla="*/ 3364433 w 7467600"/>
              <a:gd name="connsiteY185" fmla="*/ 3953121 h 6858000"/>
              <a:gd name="connsiteX186" fmla="*/ 3316479 w 7467600"/>
              <a:gd name="connsiteY186" fmla="*/ 3872136 h 6858000"/>
              <a:gd name="connsiteX187" fmla="*/ 3291335 w 7467600"/>
              <a:gd name="connsiteY187" fmla="*/ 3767420 h 6858000"/>
              <a:gd name="connsiteX188" fmla="*/ 3390805 w 7467600"/>
              <a:gd name="connsiteY188" fmla="*/ 3937163 h 6858000"/>
              <a:gd name="connsiteX189" fmla="*/ 3579062 w 7467600"/>
              <a:gd name="connsiteY189" fmla="*/ 4359040 h 6858000"/>
              <a:gd name="connsiteX190" fmla="*/ 3467355 w 7467600"/>
              <a:gd name="connsiteY190" fmla="*/ 3988130 h 6858000"/>
              <a:gd name="connsiteX191" fmla="*/ 3310753 w 7467600"/>
              <a:gd name="connsiteY191" fmla="*/ 3787140 h 6858000"/>
              <a:gd name="connsiteX192" fmla="*/ 3291335 w 7467600"/>
              <a:gd name="connsiteY192" fmla="*/ 3767420 h 6858000"/>
              <a:gd name="connsiteX193" fmla="*/ 1635889 w 7467600"/>
              <a:gd name="connsiteY193" fmla="*/ 3709494 h 6858000"/>
              <a:gd name="connsiteX194" fmla="*/ 1634800 w 7467600"/>
              <a:gd name="connsiteY194" fmla="*/ 3731111 h 6858000"/>
              <a:gd name="connsiteX195" fmla="*/ 1635889 w 7467600"/>
              <a:gd name="connsiteY195" fmla="*/ 3709494 h 6858000"/>
              <a:gd name="connsiteX196" fmla="*/ 1510397 w 7467600"/>
              <a:gd name="connsiteY196" fmla="*/ 3684705 h 6858000"/>
              <a:gd name="connsiteX197" fmla="*/ 1146550 w 7467600"/>
              <a:gd name="connsiteY197" fmla="*/ 3802012 h 6858000"/>
              <a:gd name="connsiteX198" fmla="*/ 698834 w 7467600"/>
              <a:gd name="connsiteY198" fmla="*/ 3952272 h 6858000"/>
              <a:gd name="connsiteX199" fmla="*/ 34256 w 7467600"/>
              <a:gd name="connsiteY199" fmla="*/ 4347603 h 6858000"/>
              <a:gd name="connsiteX200" fmla="*/ 527241 w 7467600"/>
              <a:gd name="connsiteY200" fmla="*/ 4065078 h 6858000"/>
              <a:gd name="connsiteX201" fmla="*/ 1510397 w 7467600"/>
              <a:gd name="connsiteY201" fmla="*/ 3684705 h 6858000"/>
              <a:gd name="connsiteX202" fmla="*/ 1313114 w 7467600"/>
              <a:gd name="connsiteY202" fmla="*/ 3655216 h 6858000"/>
              <a:gd name="connsiteX203" fmla="*/ 1109304 w 7467600"/>
              <a:gd name="connsiteY203" fmla="*/ 3669030 h 6858000"/>
              <a:gd name="connsiteX204" fmla="*/ 8129 w 7467600"/>
              <a:gd name="connsiteY204" fmla="*/ 4330519 h 6858000"/>
              <a:gd name="connsiteX205" fmla="*/ 687572 w 7467600"/>
              <a:gd name="connsiteY205" fmla="*/ 3925629 h 6858000"/>
              <a:gd name="connsiteX206" fmla="*/ 1138365 w 7467600"/>
              <a:gd name="connsiteY206" fmla="*/ 3774515 h 6858000"/>
              <a:gd name="connsiteX207" fmla="*/ 1505579 w 7467600"/>
              <a:gd name="connsiteY207" fmla="*/ 3655526 h 6858000"/>
              <a:gd name="connsiteX208" fmla="*/ 1313114 w 7467600"/>
              <a:gd name="connsiteY208" fmla="*/ 3655216 h 6858000"/>
              <a:gd name="connsiteX209" fmla="*/ 3655073 w 7467600"/>
              <a:gd name="connsiteY209" fmla="*/ 3650884 h 6858000"/>
              <a:gd name="connsiteX210" fmla="*/ 3989938 w 7467600"/>
              <a:gd name="connsiteY210" fmla="*/ 3991685 h 6858000"/>
              <a:gd name="connsiteX211" fmla="*/ 4393907 w 7467600"/>
              <a:gd name="connsiteY211" fmla="*/ 4261258 h 6858000"/>
              <a:gd name="connsiteX212" fmla="*/ 4648051 w 7467600"/>
              <a:gd name="connsiteY212" fmla="*/ 4374051 h 6858000"/>
              <a:gd name="connsiteX213" fmla="*/ 4383389 w 7467600"/>
              <a:gd name="connsiteY213" fmla="*/ 4184369 h 6858000"/>
              <a:gd name="connsiteX214" fmla="*/ 4165508 w 7467600"/>
              <a:gd name="connsiteY214" fmla="*/ 4035196 h 6858000"/>
              <a:gd name="connsiteX215" fmla="*/ 4068162 w 7467600"/>
              <a:gd name="connsiteY215" fmla="*/ 3953394 h 6858000"/>
              <a:gd name="connsiteX216" fmla="*/ 3981416 w 7467600"/>
              <a:gd name="connsiteY216" fmla="*/ 3880482 h 6858000"/>
              <a:gd name="connsiteX217" fmla="*/ 3800147 w 7467600"/>
              <a:gd name="connsiteY217" fmla="*/ 3749872 h 6858000"/>
              <a:gd name="connsiteX218" fmla="*/ 3655073 w 7467600"/>
              <a:gd name="connsiteY218" fmla="*/ 3650884 h 6858000"/>
              <a:gd name="connsiteX219" fmla="*/ 3670252 w 7467600"/>
              <a:gd name="connsiteY219" fmla="*/ 3622798 h 6858000"/>
              <a:gd name="connsiteX220" fmla="*/ 3817258 w 7467600"/>
              <a:gd name="connsiteY220" fmla="*/ 3723577 h 6858000"/>
              <a:gd name="connsiteX221" fmla="*/ 4000461 w 7467600"/>
              <a:gd name="connsiteY221" fmla="*/ 3855966 h 6858000"/>
              <a:gd name="connsiteX222" fmla="*/ 4088180 w 7467600"/>
              <a:gd name="connsiteY222" fmla="*/ 3929774 h 6858000"/>
              <a:gd name="connsiteX223" fmla="*/ 4184555 w 7467600"/>
              <a:gd name="connsiteY223" fmla="*/ 4010683 h 6858000"/>
              <a:gd name="connsiteX224" fmla="*/ 4399563 w 7467600"/>
              <a:gd name="connsiteY224" fmla="*/ 4158106 h 6858000"/>
              <a:gd name="connsiteX225" fmla="*/ 4684469 w 7467600"/>
              <a:gd name="connsiteY225" fmla="*/ 4364680 h 6858000"/>
              <a:gd name="connsiteX226" fmla="*/ 4690271 w 7467600"/>
              <a:gd name="connsiteY226" fmla="*/ 4370034 h 6858000"/>
              <a:gd name="connsiteX227" fmla="*/ 4136093 w 7467600"/>
              <a:gd name="connsiteY227" fmla="*/ 3858466 h 6858000"/>
              <a:gd name="connsiteX228" fmla="*/ 3670252 w 7467600"/>
              <a:gd name="connsiteY228" fmla="*/ 3622798 h 6858000"/>
              <a:gd name="connsiteX229" fmla="*/ 4440129 w 7467600"/>
              <a:gd name="connsiteY229" fmla="*/ 3448571 h 6858000"/>
              <a:gd name="connsiteX230" fmla="*/ 4856525 w 7467600"/>
              <a:gd name="connsiteY230" fmla="*/ 3915351 h 6858000"/>
              <a:gd name="connsiteX231" fmla="*/ 5059055 w 7467600"/>
              <a:gd name="connsiteY231" fmla="*/ 4108918 h 6858000"/>
              <a:gd name="connsiteX232" fmla="*/ 5290070 w 7467600"/>
              <a:gd name="connsiteY232" fmla="*/ 4263619 h 6858000"/>
              <a:gd name="connsiteX233" fmla="*/ 4834991 w 7467600"/>
              <a:gd name="connsiteY233" fmla="*/ 3830985 h 6858000"/>
              <a:gd name="connsiteX234" fmla="*/ 4440129 w 7467600"/>
              <a:gd name="connsiteY234" fmla="*/ 3448571 h 6858000"/>
              <a:gd name="connsiteX235" fmla="*/ 4441737 w 7467600"/>
              <a:gd name="connsiteY235" fmla="*/ 3399734 h 6858000"/>
              <a:gd name="connsiteX236" fmla="*/ 4431236 w 7467600"/>
              <a:gd name="connsiteY236" fmla="*/ 3400954 h 6858000"/>
              <a:gd name="connsiteX237" fmla="*/ 4557150 w 7467600"/>
              <a:gd name="connsiteY237" fmla="*/ 3510023 h 6858000"/>
              <a:gd name="connsiteX238" fmla="*/ 4856936 w 7467600"/>
              <a:gd name="connsiteY238" fmla="*/ 3809146 h 6858000"/>
              <a:gd name="connsiteX239" fmla="*/ 5111996 w 7467600"/>
              <a:gd name="connsiteY239" fmla="*/ 4065759 h 6858000"/>
              <a:gd name="connsiteX240" fmla="*/ 5388878 w 7467600"/>
              <a:gd name="connsiteY240" fmla="*/ 4300185 h 6858000"/>
              <a:gd name="connsiteX241" fmla="*/ 5425556 w 7467600"/>
              <a:gd name="connsiteY241" fmla="*/ 4308967 h 6858000"/>
              <a:gd name="connsiteX242" fmla="*/ 4943646 w 7467600"/>
              <a:gd name="connsiteY242" fmla="*/ 3822916 h 6858000"/>
              <a:gd name="connsiteX243" fmla="*/ 4594837 w 7467600"/>
              <a:gd name="connsiteY243" fmla="*/ 3532274 h 6858000"/>
              <a:gd name="connsiteX244" fmla="*/ 4441737 w 7467600"/>
              <a:gd name="connsiteY244" fmla="*/ 3399734 h 6858000"/>
              <a:gd name="connsiteX245" fmla="*/ 5425834 w 7467600"/>
              <a:gd name="connsiteY245" fmla="*/ 3162785 h 6858000"/>
              <a:gd name="connsiteX246" fmla="*/ 5401644 w 7467600"/>
              <a:gd name="connsiteY246" fmla="*/ 3617847 h 6858000"/>
              <a:gd name="connsiteX247" fmla="*/ 5467256 w 7467600"/>
              <a:gd name="connsiteY247" fmla="*/ 4175494 h 6858000"/>
              <a:gd name="connsiteX248" fmla="*/ 5448069 w 7467600"/>
              <a:gd name="connsiteY248" fmla="*/ 3567554 h 6858000"/>
              <a:gd name="connsiteX249" fmla="*/ 5425834 w 7467600"/>
              <a:gd name="connsiteY249" fmla="*/ 3162785 h 6858000"/>
              <a:gd name="connsiteX250" fmla="*/ 1318687 w 7467600"/>
              <a:gd name="connsiteY250" fmla="*/ 3113840 h 6858000"/>
              <a:gd name="connsiteX251" fmla="*/ 1066793 w 7467600"/>
              <a:gd name="connsiteY251" fmla="*/ 3212171 h 6858000"/>
              <a:gd name="connsiteX252" fmla="*/ 993319 w 7467600"/>
              <a:gd name="connsiteY252" fmla="*/ 3247648 h 6858000"/>
              <a:gd name="connsiteX253" fmla="*/ 853081 w 7467600"/>
              <a:gd name="connsiteY253" fmla="*/ 3312410 h 6858000"/>
              <a:gd name="connsiteX254" fmla="*/ 805957 w 7467600"/>
              <a:gd name="connsiteY254" fmla="*/ 3330443 h 6858000"/>
              <a:gd name="connsiteX255" fmla="*/ 1318687 w 7467600"/>
              <a:gd name="connsiteY255" fmla="*/ 3113840 h 6858000"/>
              <a:gd name="connsiteX256" fmla="*/ 5453702 w 7467600"/>
              <a:gd name="connsiteY256" fmla="*/ 3090882 h 6858000"/>
              <a:gd name="connsiteX257" fmla="*/ 5480135 w 7467600"/>
              <a:gd name="connsiteY257" fmla="*/ 3565802 h 6858000"/>
              <a:gd name="connsiteX258" fmla="*/ 5499023 w 7467600"/>
              <a:gd name="connsiteY258" fmla="*/ 4166310 h 6858000"/>
              <a:gd name="connsiteX259" fmla="*/ 5547022 w 7467600"/>
              <a:gd name="connsiteY259" fmla="*/ 3607838 h 6858000"/>
              <a:gd name="connsiteX260" fmla="*/ 5515964 w 7467600"/>
              <a:gd name="connsiteY260" fmla="*/ 3378541 h 6858000"/>
              <a:gd name="connsiteX261" fmla="*/ 5453702 w 7467600"/>
              <a:gd name="connsiteY261" fmla="*/ 3090882 h 6858000"/>
              <a:gd name="connsiteX262" fmla="*/ 1238695 w 7467600"/>
              <a:gd name="connsiteY262" fmla="*/ 3076820 h 6858000"/>
              <a:gd name="connsiteX263" fmla="*/ 716371 w 7467600"/>
              <a:gd name="connsiteY263" fmla="*/ 3293249 h 6858000"/>
              <a:gd name="connsiteX264" fmla="*/ 579522 w 7467600"/>
              <a:gd name="connsiteY264" fmla="*/ 3371759 h 6858000"/>
              <a:gd name="connsiteX265" fmla="*/ 600288 w 7467600"/>
              <a:gd name="connsiteY265" fmla="*/ 3365555 h 6858000"/>
              <a:gd name="connsiteX266" fmla="*/ 840692 w 7467600"/>
              <a:gd name="connsiteY266" fmla="*/ 3284921 h 6858000"/>
              <a:gd name="connsiteX267" fmla="*/ 979248 w 7467600"/>
              <a:gd name="connsiteY267" fmla="*/ 3221003 h 6858000"/>
              <a:gd name="connsiteX268" fmla="*/ 1053282 w 7467600"/>
              <a:gd name="connsiteY268" fmla="*/ 3185247 h 6858000"/>
              <a:gd name="connsiteX269" fmla="*/ 1320603 w 7467600"/>
              <a:gd name="connsiteY269" fmla="*/ 3081281 h 6858000"/>
              <a:gd name="connsiteX270" fmla="*/ 1238695 w 7467600"/>
              <a:gd name="connsiteY270" fmla="*/ 3076820 h 6858000"/>
              <a:gd name="connsiteX271" fmla="*/ 5425627 w 7467600"/>
              <a:gd name="connsiteY271" fmla="*/ 2954192 h 6858000"/>
              <a:gd name="connsiteX272" fmla="*/ 5470770 w 7467600"/>
              <a:gd name="connsiteY272" fmla="*/ 3005435 h 6858000"/>
              <a:gd name="connsiteX273" fmla="*/ 5519779 w 7467600"/>
              <a:gd name="connsiteY273" fmla="*/ 4359223 h 6858000"/>
              <a:gd name="connsiteX274" fmla="*/ 5520293 w 7467600"/>
              <a:gd name="connsiteY274" fmla="*/ 4360602 h 6858000"/>
              <a:gd name="connsiteX275" fmla="*/ 5767221 w 7467600"/>
              <a:gd name="connsiteY275" fmla="*/ 4665564 h 6858000"/>
              <a:gd name="connsiteX276" fmla="*/ 6937169 w 7467600"/>
              <a:gd name="connsiteY276" fmla="*/ 4815941 h 6858000"/>
              <a:gd name="connsiteX277" fmla="*/ 6953922 w 7467600"/>
              <a:gd name="connsiteY277" fmla="*/ 4890068 h 6858000"/>
              <a:gd name="connsiteX278" fmla="*/ 6071359 w 7467600"/>
              <a:gd name="connsiteY278" fmla="*/ 4770770 h 6858000"/>
              <a:gd name="connsiteX279" fmla="*/ 6038839 w 7467600"/>
              <a:gd name="connsiteY279" fmla="*/ 4764474 h 6858000"/>
              <a:gd name="connsiteX280" fmla="*/ 6038706 w 7467600"/>
              <a:gd name="connsiteY280" fmla="*/ 4763847 h 6858000"/>
              <a:gd name="connsiteX281" fmla="*/ 6037784 w 7467600"/>
              <a:gd name="connsiteY281" fmla="*/ 4764270 h 6858000"/>
              <a:gd name="connsiteX282" fmla="*/ 6038839 w 7467600"/>
              <a:gd name="connsiteY282" fmla="*/ 4764474 h 6858000"/>
              <a:gd name="connsiteX283" fmla="*/ 6040338 w 7467600"/>
              <a:gd name="connsiteY283" fmla="*/ 4771418 h 6858000"/>
              <a:gd name="connsiteX284" fmla="*/ 6024488 w 7467600"/>
              <a:gd name="connsiteY284" fmla="*/ 4809903 h 6858000"/>
              <a:gd name="connsiteX285" fmla="*/ 5599771 w 7467600"/>
              <a:gd name="connsiteY285" fmla="*/ 5509652 h 6858000"/>
              <a:gd name="connsiteX286" fmla="*/ 5548843 w 7467600"/>
              <a:gd name="connsiteY286" fmla="*/ 5563845 h 6858000"/>
              <a:gd name="connsiteX287" fmla="*/ 5940952 w 7467600"/>
              <a:gd name="connsiteY287" fmla="*/ 6250028 h 6858000"/>
              <a:gd name="connsiteX288" fmla="*/ 6043441 w 7467600"/>
              <a:gd name="connsiteY288" fmla="*/ 6665847 h 6858000"/>
              <a:gd name="connsiteX289" fmla="*/ 6093432 w 7467600"/>
              <a:gd name="connsiteY289" fmla="*/ 6858000 h 6858000"/>
              <a:gd name="connsiteX290" fmla="*/ 6034344 w 7467600"/>
              <a:gd name="connsiteY290" fmla="*/ 6858000 h 6858000"/>
              <a:gd name="connsiteX291" fmla="*/ 6026679 w 7467600"/>
              <a:gd name="connsiteY291" fmla="*/ 6836959 h 6858000"/>
              <a:gd name="connsiteX292" fmla="*/ 5800441 w 7467600"/>
              <a:gd name="connsiteY292" fmla="*/ 6335286 h 6858000"/>
              <a:gd name="connsiteX293" fmla="*/ 5526562 w 7467600"/>
              <a:gd name="connsiteY293" fmla="*/ 5705388 h 6858000"/>
              <a:gd name="connsiteX294" fmla="*/ 5519640 w 7467600"/>
              <a:gd name="connsiteY294" fmla="*/ 5683774 h 6858000"/>
              <a:gd name="connsiteX295" fmla="*/ 5844559 w 7467600"/>
              <a:gd name="connsiteY295" fmla="*/ 6553349 h 6858000"/>
              <a:gd name="connsiteX296" fmla="*/ 5975994 w 7467600"/>
              <a:gd name="connsiteY296" fmla="*/ 6858000 h 6858000"/>
              <a:gd name="connsiteX297" fmla="*/ 5898547 w 7467600"/>
              <a:gd name="connsiteY297" fmla="*/ 6858000 h 6858000"/>
              <a:gd name="connsiteX298" fmla="*/ 5682041 w 7467600"/>
              <a:gd name="connsiteY298" fmla="*/ 6355860 h 6858000"/>
              <a:gd name="connsiteX299" fmla="*/ 5461758 w 7467600"/>
              <a:gd name="connsiteY299" fmla="*/ 5820220 h 6858000"/>
              <a:gd name="connsiteX300" fmla="*/ 5237282 w 7467600"/>
              <a:gd name="connsiteY300" fmla="*/ 6579086 h 6858000"/>
              <a:gd name="connsiteX301" fmla="*/ 5115009 w 7467600"/>
              <a:gd name="connsiteY301" fmla="*/ 6858000 h 6858000"/>
              <a:gd name="connsiteX302" fmla="*/ 5028074 w 7467600"/>
              <a:gd name="connsiteY302" fmla="*/ 6858000 h 6858000"/>
              <a:gd name="connsiteX303" fmla="*/ 5079508 w 7467600"/>
              <a:gd name="connsiteY303" fmla="*/ 6749074 h 6858000"/>
              <a:gd name="connsiteX304" fmla="*/ 5371846 w 7467600"/>
              <a:gd name="connsiteY304" fmla="*/ 5924413 h 6858000"/>
              <a:gd name="connsiteX305" fmla="*/ 5270512 w 7467600"/>
              <a:gd name="connsiteY305" fmla="*/ 6138975 h 6858000"/>
              <a:gd name="connsiteX306" fmla="*/ 5062409 w 7467600"/>
              <a:gd name="connsiteY306" fmla="*/ 6653544 h 6858000"/>
              <a:gd name="connsiteX307" fmla="*/ 5036628 w 7467600"/>
              <a:gd name="connsiteY307" fmla="*/ 6754247 h 6858000"/>
              <a:gd name="connsiteX308" fmla="*/ 5009112 w 7467600"/>
              <a:gd name="connsiteY308" fmla="*/ 6858000 h 6858000"/>
              <a:gd name="connsiteX309" fmla="*/ 4976679 w 7467600"/>
              <a:gd name="connsiteY309" fmla="*/ 6858000 h 6858000"/>
              <a:gd name="connsiteX310" fmla="*/ 5006537 w 7467600"/>
              <a:gd name="connsiteY310" fmla="*/ 6747068 h 6858000"/>
              <a:gd name="connsiteX311" fmla="*/ 5032723 w 7467600"/>
              <a:gd name="connsiteY311" fmla="*/ 6644957 h 6858000"/>
              <a:gd name="connsiteX312" fmla="*/ 5242949 w 7467600"/>
              <a:gd name="connsiteY312" fmla="*/ 6125175 h 6858000"/>
              <a:gd name="connsiteX313" fmla="*/ 5286321 w 7467600"/>
              <a:gd name="connsiteY313" fmla="*/ 6033555 h 6858000"/>
              <a:gd name="connsiteX314" fmla="*/ 5008210 w 7467600"/>
              <a:gd name="connsiteY314" fmla="*/ 6649194 h 6858000"/>
              <a:gd name="connsiteX315" fmla="*/ 4986321 w 7467600"/>
              <a:gd name="connsiteY315" fmla="*/ 6765687 h 6858000"/>
              <a:gd name="connsiteX316" fmla="*/ 4973474 w 7467600"/>
              <a:gd name="connsiteY316" fmla="*/ 6858000 h 6858000"/>
              <a:gd name="connsiteX317" fmla="*/ 4907178 w 7467600"/>
              <a:gd name="connsiteY317" fmla="*/ 6858000 h 6858000"/>
              <a:gd name="connsiteX318" fmla="*/ 4910810 w 7467600"/>
              <a:gd name="connsiteY318" fmla="*/ 6829660 h 6858000"/>
              <a:gd name="connsiteX319" fmla="*/ 4987461 w 7467600"/>
              <a:gd name="connsiteY319" fmla="*/ 6432994 h 6858000"/>
              <a:gd name="connsiteX320" fmla="*/ 5179262 w 7467600"/>
              <a:gd name="connsiteY320" fmla="*/ 6035044 h 6858000"/>
              <a:gd name="connsiteX321" fmla="*/ 4689678 w 7467600"/>
              <a:gd name="connsiteY321" fmla="*/ 6440241 h 6858000"/>
              <a:gd name="connsiteX322" fmla="*/ 4477543 w 7467600"/>
              <a:gd name="connsiteY322" fmla="*/ 6674836 h 6858000"/>
              <a:gd name="connsiteX323" fmla="*/ 4329957 w 7467600"/>
              <a:gd name="connsiteY323" fmla="*/ 6858000 h 6858000"/>
              <a:gd name="connsiteX324" fmla="*/ 4218595 w 7467600"/>
              <a:gd name="connsiteY324" fmla="*/ 6858000 h 6858000"/>
              <a:gd name="connsiteX325" fmla="*/ 4368888 w 7467600"/>
              <a:gd name="connsiteY325" fmla="*/ 6668412 h 6858000"/>
              <a:gd name="connsiteX326" fmla="*/ 4563091 w 7467600"/>
              <a:gd name="connsiteY326" fmla="*/ 6442508 h 6858000"/>
              <a:gd name="connsiteX327" fmla="*/ 5387324 w 7467600"/>
              <a:gd name="connsiteY327" fmla="*/ 5705830 h 6858000"/>
              <a:gd name="connsiteX328" fmla="*/ 5073620 w 7467600"/>
              <a:gd name="connsiteY328" fmla="*/ 5955437 h 6858000"/>
              <a:gd name="connsiteX329" fmla="*/ 4689789 w 7467600"/>
              <a:gd name="connsiteY329" fmla="*/ 6268382 h 6858000"/>
              <a:gd name="connsiteX330" fmla="*/ 4418722 w 7467600"/>
              <a:gd name="connsiteY330" fmla="*/ 6570886 h 6858000"/>
              <a:gd name="connsiteX331" fmla="*/ 4214944 w 7467600"/>
              <a:gd name="connsiteY331" fmla="*/ 6858000 h 6858000"/>
              <a:gd name="connsiteX332" fmla="*/ 4177898 w 7467600"/>
              <a:gd name="connsiteY332" fmla="*/ 6858000 h 6858000"/>
              <a:gd name="connsiteX333" fmla="*/ 4391597 w 7467600"/>
              <a:gd name="connsiteY333" fmla="*/ 6556370 h 6858000"/>
              <a:gd name="connsiteX334" fmla="*/ 4668889 w 7467600"/>
              <a:gd name="connsiteY334" fmla="*/ 6246399 h 6858000"/>
              <a:gd name="connsiteX335" fmla="*/ 5055427 w 7467600"/>
              <a:gd name="connsiteY335" fmla="*/ 5931476 h 6858000"/>
              <a:gd name="connsiteX336" fmla="*/ 5371814 w 7467600"/>
              <a:gd name="connsiteY336" fmla="*/ 5678975 h 6858000"/>
              <a:gd name="connsiteX337" fmla="*/ 4987918 w 7467600"/>
              <a:gd name="connsiteY337" fmla="*/ 5838701 h 6858000"/>
              <a:gd name="connsiteX338" fmla="*/ 4317146 w 7467600"/>
              <a:gd name="connsiteY338" fmla="*/ 6587716 h 6858000"/>
              <a:gd name="connsiteX339" fmla="*/ 4171627 w 7467600"/>
              <a:gd name="connsiteY339" fmla="*/ 6858000 h 6858000"/>
              <a:gd name="connsiteX340" fmla="*/ 4081585 w 7467600"/>
              <a:gd name="connsiteY340" fmla="*/ 6858000 h 6858000"/>
              <a:gd name="connsiteX341" fmla="*/ 4238603 w 7467600"/>
              <a:gd name="connsiteY341" fmla="*/ 6559341 h 6858000"/>
              <a:gd name="connsiteX342" fmla="*/ 4778333 w 7467600"/>
              <a:gd name="connsiteY342" fmla="*/ 5873626 h 6858000"/>
              <a:gd name="connsiteX343" fmla="*/ 5414185 w 7467600"/>
              <a:gd name="connsiteY343" fmla="*/ 5573882 h 6858000"/>
              <a:gd name="connsiteX344" fmla="*/ 5959648 w 7467600"/>
              <a:gd name="connsiteY344" fmla="*/ 4760797 h 6858000"/>
              <a:gd name="connsiteX345" fmla="*/ 5355019 w 7467600"/>
              <a:gd name="connsiteY345" fmla="*/ 4734672 h 6858000"/>
              <a:gd name="connsiteX346" fmla="*/ 5083565 w 7467600"/>
              <a:gd name="connsiteY346" fmla="*/ 5179121 h 6858000"/>
              <a:gd name="connsiteX347" fmla="*/ 4713577 w 7467600"/>
              <a:gd name="connsiteY347" fmla="*/ 5616803 h 6858000"/>
              <a:gd name="connsiteX348" fmla="*/ 3989559 w 7467600"/>
              <a:gd name="connsiteY348" fmla="*/ 6145945 h 6858000"/>
              <a:gd name="connsiteX349" fmla="*/ 3939824 w 7467600"/>
              <a:gd name="connsiteY349" fmla="*/ 6066900 h 6858000"/>
              <a:gd name="connsiteX350" fmla="*/ 4584537 w 7467600"/>
              <a:gd name="connsiteY350" fmla="*/ 5324826 h 6858000"/>
              <a:gd name="connsiteX351" fmla="*/ 5037105 w 7467600"/>
              <a:gd name="connsiteY351" fmla="*/ 5088765 h 6858000"/>
              <a:gd name="connsiteX352" fmla="*/ 5039930 w 7467600"/>
              <a:gd name="connsiteY352" fmla="*/ 5089585 h 6858000"/>
              <a:gd name="connsiteX353" fmla="*/ 5263764 w 7467600"/>
              <a:gd name="connsiteY353" fmla="*/ 4735525 h 6858000"/>
              <a:gd name="connsiteX354" fmla="*/ 4086300 w 7467600"/>
              <a:gd name="connsiteY354" fmla="*/ 4884599 h 6858000"/>
              <a:gd name="connsiteX355" fmla="*/ 4085485 w 7467600"/>
              <a:gd name="connsiteY355" fmla="*/ 4899070 h 6858000"/>
              <a:gd name="connsiteX356" fmla="*/ 3871915 w 7467600"/>
              <a:gd name="connsiteY356" fmla="*/ 5253645 h 6858000"/>
              <a:gd name="connsiteX357" fmla="*/ 3799374 w 7467600"/>
              <a:gd name="connsiteY357" fmla="*/ 5466127 h 6858000"/>
              <a:gd name="connsiteX358" fmla="*/ 3498850 w 7467600"/>
              <a:gd name="connsiteY358" fmla="*/ 6661888 h 6858000"/>
              <a:gd name="connsiteX359" fmla="*/ 3399216 w 7467600"/>
              <a:gd name="connsiteY359" fmla="*/ 6858000 h 6858000"/>
              <a:gd name="connsiteX360" fmla="*/ 3303688 w 7467600"/>
              <a:gd name="connsiteY360" fmla="*/ 6858000 h 6858000"/>
              <a:gd name="connsiteX361" fmla="*/ 3391774 w 7467600"/>
              <a:gd name="connsiteY361" fmla="*/ 6697181 h 6858000"/>
              <a:gd name="connsiteX362" fmla="*/ 3735540 w 7467600"/>
              <a:gd name="connsiteY362" fmla="*/ 5546923 h 6858000"/>
              <a:gd name="connsiteX363" fmla="*/ 3729438 w 7467600"/>
              <a:gd name="connsiteY363" fmla="*/ 5569058 h 6858000"/>
              <a:gd name="connsiteX364" fmla="*/ 3707782 w 7467600"/>
              <a:gd name="connsiteY364" fmla="*/ 5644908 h 6858000"/>
              <a:gd name="connsiteX365" fmla="*/ 3583827 w 7467600"/>
              <a:gd name="connsiteY365" fmla="*/ 6039215 h 6858000"/>
              <a:gd name="connsiteX366" fmla="*/ 3547861 w 7467600"/>
              <a:gd name="connsiteY366" fmla="*/ 6129609 h 6858000"/>
              <a:gd name="connsiteX367" fmla="*/ 3490905 w 7467600"/>
              <a:gd name="connsiteY367" fmla="*/ 6277660 h 6858000"/>
              <a:gd name="connsiteX368" fmla="*/ 3455859 w 7467600"/>
              <a:gd name="connsiteY368" fmla="*/ 6391301 h 6858000"/>
              <a:gd name="connsiteX369" fmla="*/ 3429112 w 7467600"/>
              <a:gd name="connsiteY369" fmla="*/ 6479469 h 6858000"/>
              <a:gd name="connsiteX370" fmla="*/ 3304862 w 7467600"/>
              <a:gd name="connsiteY370" fmla="*/ 6796476 h 6858000"/>
              <a:gd name="connsiteX371" fmla="*/ 3276071 w 7467600"/>
              <a:gd name="connsiteY371" fmla="*/ 6858000 h 6858000"/>
              <a:gd name="connsiteX372" fmla="*/ 3240805 w 7467600"/>
              <a:gd name="connsiteY372" fmla="*/ 6858000 h 6858000"/>
              <a:gd name="connsiteX373" fmla="*/ 3275917 w 7467600"/>
              <a:gd name="connsiteY373" fmla="*/ 6783192 h 6858000"/>
              <a:gd name="connsiteX374" fmla="*/ 3399358 w 7467600"/>
              <a:gd name="connsiteY374" fmla="*/ 6469011 h 6858000"/>
              <a:gd name="connsiteX375" fmla="*/ 3425650 w 7467600"/>
              <a:gd name="connsiteY375" fmla="*/ 6381333 h 6858000"/>
              <a:gd name="connsiteX376" fmla="*/ 3460661 w 7467600"/>
              <a:gd name="connsiteY376" fmla="*/ 6266763 h 6858000"/>
              <a:gd name="connsiteX377" fmla="*/ 3518021 w 7467600"/>
              <a:gd name="connsiteY377" fmla="*/ 6117298 h 6858000"/>
              <a:gd name="connsiteX378" fmla="*/ 3554035 w 7467600"/>
              <a:gd name="connsiteY378" fmla="*/ 6027832 h 6858000"/>
              <a:gd name="connsiteX379" fmla="*/ 3677174 w 7467600"/>
              <a:gd name="connsiteY379" fmla="*/ 5636351 h 6858000"/>
              <a:gd name="connsiteX380" fmla="*/ 3698819 w 7467600"/>
              <a:gd name="connsiteY380" fmla="*/ 5560503 h 6858000"/>
              <a:gd name="connsiteX381" fmla="*/ 3702094 w 7467600"/>
              <a:gd name="connsiteY381" fmla="*/ 5549194 h 6858000"/>
              <a:gd name="connsiteX382" fmla="*/ 3398355 w 7467600"/>
              <a:gd name="connsiteY382" fmla="*/ 6094603 h 6858000"/>
              <a:gd name="connsiteX383" fmla="*/ 3193941 w 7467600"/>
              <a:gd name="connsiteY383" fmla="*/ 6798775 h 6858000"/>
              <a:gd name="connsiteX384" fmla="*/ 3184140 w 7467600"/>
              <a:gd name="connsiteY384" fmla="*/ 6858000 h 6858000"/>
              <a:gd name="connsiteX385" fmla="*/ 3099978 w 7467600"/>
              <a:gd name="connsiteY385" fmla="*/ 6858000 h 6858000"/>
              <a:gd name="connsiteX386" fmla="*/ 3101556 w 7467600"/>
              <a:gd name="connsiteY386" fmla="*/ 6843337 h 6858000"/>
              <a:gd name="connsiteX387" fmla="*/ 3370162 w 7467600"/>
              <a:gd name="connsiteY387" fmla="*/ 5785550 h 6858000"/>
              <a:gd name="connsiteX388" fmla="*/ 3746477 w 7467600"/>
              <a:gd name="connsiteY388" fmla="*/ 5377889 h 6858000"/>
              <a:gd name="connsiteX389" fmla="*/ 3863399 w 7467600"/>
              <a:gd name="connsiteY389" fmla="*/ 5087257 h 6858000"/>
              <a:gd name="connsiteX390" fmla="*/ 3968712 w 7467600"/>
              <a:gd name="connsiteY390" fmla="*/ 4913989 h 6858000"/>
              <a:gd name="connsiteX391" fmla="*/ 2792390 w 7467600"/>
              <a:gd name="connsiteY391" fmla="*/ 5382974 h 6858000"/>
              <a:gd name="connsiteX392" fmla="*/ 2714982 w 7467600"/>
              <a:gd name="connsiteY392" fmla="*/ 5427051 h 6858000"/>
              <a:gd name="connsiteX393" fmla="*/ 2813361 w 7467600"/>
              <a:gd name="connsiteY393" fmla="*/ 6023912 h 6858000"/>
              <a:gd name="connsiteX394" fmla="*/ 2688430 w 7467600"/>
              <a:gd name="connsiteY394" fmla="*/ 6801564 h 6858000"/>
              <a:gd name="connsiteX395" fmla="*/ 2629626 w 7467600"/>
              <a:gd name="connsiteY395" fmla="*/ 6763394 h 6858000"/>
              <a:gd name="connsiteX396" fmla="*/ 2565328 w 7467600"/>
              <a:gd name="connsiteY396" fmla="*/ 5516399 h 6858000"/>
              <a:gd name="connsiteX397" fmla="*/ 1922999 w 7467600"/>
              <a:gd name="connsiteY397" fmla="*/ 5980343 h 6858000"/>
              <a:gd name="connsiteX398" fmla="*/ 1950261 w 7467600"/>
              <a:gd name="connsiteY398" fmla="*/ 6405858 h 6858000"/>
              <a:gd name="connsiteX399" fmla="*/ 2365554 w 7467600"/>
              <a:gd name="connsiteY399" fmla="*/ 6759107 h 6858000"/>
              <a:gd name="connsiteX400" fmla="*/ 2424142 w 7467600"/>
              <a:gd name="connsiteY400" fmla="*/ 6858000 h 6858000"/>
              <a:gd name="connsiteX401" fmla="*/ 2395994 w 7467600"/>
              <a:gd name="connsiteY401" fmla="*/ 6858000 h 6858000"/>
              <a:gd name="connsiteX402" fmla="*/ 2392863 w 7467600"/>
              <a:gd name="connsiteY402" fmla="*/ 6852964 h 6858000"/>
              <a:gd name="connsiteX403" fmla="*/ 2017589 w 7467600"/>
              <a:gd name="connsiteY403" fmla="*/ 6493982 h 6858000"/>
              <a:gd name="connsiteX404" fmla="*/ 2147336 w 7467600"/>
              <a:gd name="connsiteY404" fmla="*/ 6594052 h 6858000"/>
              <a:gd name="connsiteX405" fmla="*/ 2207047 w 7467600"/>
              <a:gd name="connsiteY405" fmla="*/ 6654540 h 6858000"/>
              <a:gd name="connsiteX406" fmla="*/ 2299106 w 7467600"/>
              <a:gd name="connsiteY406" fmla="*/ 6778931 h 6858000"/>
              <a:gd name="connsiteX407" fmla="*/ 2314430 w 7467600"/>
              <a:gd name="connsiteY407" fmla="*/ 6801144 h 6858000"/>
              <a:gd name="connsiteX408" fmla="*/ 2352406 w 7467600"/>
              <a:gd name="connsiteY408" fmla="*/ 6858000 h 6858000"/>
              <a:gd name="connsiteX409" fmla="*/ 2314492 w 7467600"/>
              <a:gd name="connsiteY409" fmla="*/ 6858000 h 6858000"/>
              <a:gd name="connsiteX410" fmla="*/ 2288095 w 7467600"/>
              <a:gd name="connsiteY410" fmla="*/ 6818030 h 6858000"/>
              <a:gd name="connsiteX411" fmla="*/ 2272768 w 7467600"/>
              <a:gd name="connsiteY411" fmla="*/ 6795822 h 6858000"/>
              <a:gd name="connsiteX412" fmla="*/ 2182715 w 7467600"/>
              <a:gd name="connsiteY412" fmla="*/ 6675071 h 6858000"/>
              <a:gd name="connsiteX413" fmla="*/ 2032061 w 7467600"/>
              <a:gd name="connsiteY413" fmla="*/ 6541380 h 6858000"/>
              <a:gd name="connsiteX414" fmla="*/ 2257220 w 7467600"/>
              <a:gd name="connsiteY414" fmla="*/ 6826257 h 6858000"/>
              <a:gd name="connsiteX415" fmla="*/ 2281324 w 7467600"/>
              <a:gd name="connsiteY415" fmla="*/ 6858000 h 6858000"/>
              <a:gd name="connsiteX416" fmla="*/ 2242860 w 7467600"/>
              <a:gd name="connsiteY416" fmla="*/ 6858000 h 6858000"/>
              <a:gd name="connsiteX417" fmla="*/ 2232818 w 7467600"/>
              <a:gd name="connsiteY417" fmla="*/ 6844926 h 6858000"/>
              <a:gd name="connsiteX418" fmla="*/ 1990172 w 7467600"/>
              <a:gd name="connsiteY418" fmla="*/ 6542121 h 6858000"/>
              <a:gd name="connsiteX419" fmla="*/ 2124090 w 7467600"/>
              <a:gd name="connsiteY419" fmla="*/ 6761017 h 6858000"/>
              <a:gd name="connsiteX420" fmla="*/ 2200380 w 7467600"/>
              <a:gd name="connsiteY420" fmla="*/ 6858000 h 6858000"/>
              <a:gd name="connsiteX421" fmla="*/ 2147507 w 7467600"/>
              <a:gd name="connsiteY421" fmla="*/ 6858000 h 6858000"/>
              <a:gd name="connsiteX422" fmla="*/ 2070668 w 7467600"/>
              <a:gd name="connsiteY422" fmla="*/ 6761520 h 6858000"/>
              <a:gd name="connsiteX423" fmla="*/ 1975142 w 7467600"/>
              <a:gd name="connsiteY423" fmla="*/ 6585570 h 6858000"/>
              <a:gd name="connsiteX424" fmla="*/ 2050035 w 7467600"/>
              <a:gd name="connsiteY424" fmla="*/ 6813345 h 6858000"/>
              <a:gd name="connsiteX425" fmla="*/ 2063025 w 7467600"/>
              <a:gd name="connsiteY425" fmla="*/ 6858000 h 6858000"/>
              <a:gd name="connsiteX426" fmla="*/ 2021675 w 7467600"/>
              <a:gd name="connsiteY426" fmla="*/ 6858000 h 6858000"/>
              <a:gd name="connsiteX427" fmla="*/ 2019308 w 7467600"/>
              <a:gd name="connsiteY427" fmla="*/ 6847118 h 6858000"/>
              <a:gd name="connsiteX428" fmla="*/ 1938835 w 7467600"/>
              <a:gd name="connsiteY428" fmla="*/ 6551160 h 6858000"/>
              <a:gd name="connsiteX429" fmla="*/ 1953230 w 7467600"/>
              <a:gd name="connsiteY429" fmla="*/ 6759699 h 6858000"/>
              <a:gd name="connsiteX430" fmla="*/ 1956763 w 7467600"/>
              <a:gd name="connsiteY430" fmla="*/ 6778191 h 6858000"/>
              <a:gd name="connsiteX431" fmla="*/ 1967925 w 7467600"/>
              <a:gd name="connsiteY431" fmla="*/ 6858000 h 6858000"/>
              <a:gd name="connsiteX432" fmla="*/ 1936622 w 7467600"/>
              <a:gd name="connsiteY432" fmla="*/ 6858000 h 6858000"/>
              <a:gd name="connsiteX433" fmla="*/ 1926261 w 7467600"/>
              <a:gd name="connsiteY433" fmla="*/ 6784064 h 6858000"/>
              <a:gd name="connsiteX434" fmla="*/ 1922724 w 7467600"/>
              <a:gd name="connsiteY434" fmla="*/ 6765577 h 6858000"/>
              <a:gd name="connsiteX435" fmla="*/ 1904650 w 7467600"/>
              <a:gd name="connsiteY435" fmla="*/ 6639616 h 6858000"/>
              <a:gd name="connsiteX436" fmla="*/ 1885273 w 7467600"/>
              <a:gd name="connsiteY436" fmla="*/ 6858000 h 6858000"/>
              <a:gd name="connsiteX437" fmla="*/ 1854363 w 7467600"/>
              <a:gd name="connsiteY437" fmla="*/ 6858000 h 6858000"/>
              <a:gd name="connsiteX438" fmla="*/ 1880391 w 7467600"/>
              <a:gd name="connsiteY438" fmla="*/ 6603796 h 6858000"/>
              <a:gd name="connsiteX439" fmla="*/ 1818273 w 7467600"/>
              <a:gd name="connsiteY439" fmla="*/ 6715729 h 6858000"/>
              <a:gd name="connsiteX440" fmla="*/ 1794691 w 7467600"/>
              <a:gd name="connsiteY440" fmla="*/ 6843239 h 6858000"/>
              <a:gd name="connsiteX441" fmla="*/ 1794914 w 7467600"/>
              <a:gd name="connsiteY441" fmla="*/ 6858000 h 6858000"/>
              <a:gd name="connsiteX442" fmla="*/ 1746128 w 7467600"/>
              <a:gd name="connsiteY442" fmla="*/ 6858000 h 6858000"/>
              <a:gd name="connsiteX443" fmla="*/ 1753934 w 7467600"/>
              <a:gd name="connsiteY443" fmla="*/ 6724796 h 6858000"/>
              <a:gd name="connsiteX444" fmla="*/ 1792053 w 7467600"/>
              <a:gd name="connsiteY444" fmla="*/ 6572396 h 6858000"/>
              <a:gd name="connsiteX445" fmla="*/ 1862248 w 7467600"/>
              <a:gd name="connsiteY445" fmla="*/ 6266397 h 6858000"/>
              <a:gd name="connsiteX446" fmla="*/ 1862250 w 7467600"/>
              <a:gd name="connsiteY446" fmla="*/ 6033531 h 6858000"/>
              <a:gd name="connsiteX447" fmla="*/ 1211999 w 7467600"/>
              <a:gd name="connsiteY447" fmla="*/ 6683610 h 6858000"/>
              <a:gd name="connsiteX448" fmla="*/ 1213266 w 7467600"/>
              <a:gd name="connsiteY448" fmla="*/ 6691947 h 6858000"/>
              <a:gd name="connsiteX449" fmla="*/ 1203370 w 7467600"/>
              <a:gd name="connsiteY449" fmla="*/ 6850676 h 6858000"/>
              <a:gd name="connsiteX450" fmla="*/ 1203671 w 7467600"/>
              <a:gd name="connsiteY450" fmla="*/ 6858000 h 6858000"/>
              <a:gd name="connsiteX451" fmla="*/ 1143180 w 7467600"/>
              <a:gd name="connsiteY451" fmla="*/ 6858000 h 6858000"/>
              <a:gd name="connsiteX452" fmla="*/ 1142176 w 7467600"/>
              <a:gd name="connsiteY452" fmla="*/ 6766045 h 6858000"/>
              <a:gd name="connsiteX453" fmla="*/ 1067484 w 7467600"/>
              <a:gd name="connsiteY453" fmla="*/ 6858000 h 6858000"/>
              <a:gd name="connsiteX454" fmla="*/ 953928 w 7467600"/>
              <a:gd name="connsiteY454" fmla="*/ 6858000 h 6858000"/>
              <a:gd name="connsiteX455" fmla="*/ 959715 w 7467600"/>
              <a:gd name="connsiteY455" fmla="*/ 6850185 h 6858000"/>
              <a:gd name="connsiteX456" fmla="*/ 1483788 w 7467600"/>
              <a:gd name="connsiteY456" fmla="*/ 6259174 h 6858000"/>
              <a:gd name="connsiteX457" fmla="*/ 1100671 w 7467600"/>
              <a:gd name="connsiteY457" fmla="*/ 6252137 h 6858000"/>
              <a:gd name="connsiteX458" fmla="*/ 1090144 w 7467600"/>
              <a:gd name="connsiteY458" fmla="*/ 6256748 h 6858000"/>
              <a:gd name="connsiteX459" fmla="*/ 1095872 w 7467600"/>
              <a:gd name="connsiteY459" fmla="*/ 6271892 h 6858000"/>
              <a:gd name="connsiteX460" fmla="*/ 262785 w 7467600"/>
              <a:gd name="connsiteY460" fmla="*/ 6845450 h 6858000"/>
              <a:gd name="connsiteX461" fmla="*/ 209968 w 7467600"/>
              <a:gd name="connsiteY461" fmla="*/ 6770713 h 6858000"/>
              <a:gd name="connsiteX462" fmla="*/ 873460 w 7467600"/>
              <a:gd name="connsiteY462" fmla="*/ 6253768 h 6858000"/>
              <a:gd name="connsiteX463" fmla="*/ 192686 w 7467600"/>
              <a:gd name="connsiteY463" fmla="*/ 5849257 h 6858000"/>
              <a:gd name="connsiteX464" fmla="*/ 4696 w 7467600"/>
              <a:gd name="connsiteY464" fmla="*/ 5697668 h 6858000"/>
              <a:gd name="connsiteX465" fmla="*/ 0 w 7467600"/>
              <a:gd name="connsiteY465" fmla="*/ 5689984 h 6858000"/>
              <a:gd name="connsiteX466" fmla="*/ 0 w 7467600"/>
              <a:gd name="connsiteY466" fmla="*/ 5513472 h 6858000"/>
              <a:gd name="connsiteX467" fmla="*/ 174101 w 7467600"/>
              <a:gd name="connsiteY467" fmla="*/ 5620277 h 6858000"/>
              <a:gd name="connsiteX468" fmla="*/ 891800 w 7467600"/>
              <a:gd name="connsiteY468" fmla="*/ 6036935 h 6858000"/>
              <a:gd name="connsiteX469" fmla="*/ 1072219 w 7467600"/>
              <a:gd name="connsiteY469" fmla="*/ 6169443 h 6858000"/>
              <a:gd name="connsiteX470" fmla="*/ 1074117 w 7467600"/>
              <a:gd name="connsiteY470" fmla="*/ 6170301 h 6858000"/>
              <a:gd name="connsiteX471" fmla="*/ 1083114 w 7467600"/>
              <a:gd name="connsiteY471" fmla="*/ 6174131 h 6858000"/>
              <a:gd name="connsiteX472" fmla="*/ 1543010 w 7467600"/>
              <a:gd name="connsiteY472" fmla="*/ 6191140 h 6858000"/>
              <a:gd name="connsiteX473" fmla="*/ 1551080 w 7467600"/>
              <a:gd name="connsiteY473" fmla="*/ 6195006 h 6858000"/>
              <a:gd name="connsiteX474" fmla="*/ 2345443 w 7467600"/>
              <a:gd name="connsiteY474" fmla="*/ 5549882 h 6858000"/>
              <a:gd name="connsiteX475" fmla="*/ 1721499 w 7467600"/>
              <a:gd name="connsiteY475" fmla="*/ 5599969 h 6858000"/>
              <a:gd name="connsiteX476" fmla="*/ 767716 w 7467600"/>
              <a:gd name="connsiteY476" fmla="*/ 5472768 h 6858000"/>
              <a:gd name="connsiteX477" fmla="*/ 722147 w 7467600"/>
              <a:gd name="connsiteY477" fmla="*/ 5393091 h 6858000"/>
              <a:gd name="connsiteX478" fmla="*/ 1485552 w 7467600"/>
              <a:gd name="connsiteY478" fmla="*/ 5313202 h 6858000"/>
              <a:gd name="connsiteX479" fmla="*/ 2143004 w 7467600"/>
              <a:gd name="connsiteY479" fmla="*/ 5402420 h 6858000"/>
              <a:gd name="connsiteX480" fmla="*/ 1933391 w 7467600"/>
              <a:gd name="connsiteY480" fmla="*/ 5156971 h 6858000"/>
              <a:gd name="connsiteX481" fmla="*/ 1827118 w 7467600"/>
              <a:gd name="connsiteY481" fmla="*/ 4968410 h 6858000"/>
              <a:gd name="connsiteX482" fmla="*/ 1837349 w 7467600"/>
              <a:gd name="connsiteY482" fmla="*/ 4956357 h 6858000"/>
              <a:gd name="connsiteX483" fmla="*/ 2162835 w 7467600"/>
              <a:gd name="connsiteY483" fmla="*/ 5187853 h 6858000"/>
              <a:gd name="connsiteX484" fmla="*/ 2257167 w 7467600"/>
              <a:gd name="connsiteY484" fmla="*/ 5462123 h 6858000"/>
              <a:gd name="connsiteX485" fmla="*/ 2261598 w 7467600"/>
              <a:gd name="connsiteY485" fmla="*/ 5467998 h 6858000"/>
              <a:gd name="connsiteX486" fmla="*/ 2437177 w 7467600"/>
              <a:gd name="connsiteY486" fmla="*/ 5479608 h 6858000"/>
              <a:gd name="connsiteX487" fmla="*/ 2445247 w 7467600"/>
              <a:gd name="connsiteY487" fmla="*/ 5483476 h 6858000"/>
              <a:gd name="connsiteX488" fmla="*/ 2743626 w 7467600"/>
              <a:gd name="connsiteY488" fmla="*/ 5304819 h 6858000"/>
              <a:gd name="connsiteX489" fmla="*/ 3048102 w 7467600"/>
              <a:gd name="connsiteY489" fmla="*/ 5150595 h 6858000"/>
              <a:gd name="connsiteX490" fmla="*/ 1799414 w 7467600"/>
              <a:gd name="connsiteY490" fmla="*/ 4694732 h 6858000"/>
              <a:gd name="connsiteX491" fmla="*/ 1771735 w 7467600"/>
              <a:gd name="connsiteY491" fmla="*/ 4619929 h 6858000"/>
              <a:gd name="connsiteX492" fmla="*/ 3104273 w 7467600"/>
              <a:gd name="connsiteY492" fmla="*/ 5076159 h 6858000"/>
              <a:gd name="connsiteX493" fmla="*/ 3113245 w 7467600"/>
              <a:gd name="connsiteY493" fmla="*/ 5090705 h 6858000"/>
              <a:gd name="connsiteX494" fmla="*/ 3126294 w 7467600"/>
              <a:gd name="connsiteY494" fmla="*/ 5114400 h 6858000"/>
              <a:gd name="connsiteX495" fmla="*/ 3937433 w 7467600"/>
              <a:gd name="connsiteY495" fmla="*/ 4830473 h 6858000"/>
              <a:gd name="connsiteX496" fmla="*/ 3590475 w 7467600"/>
              <a:gd name="connsiteY496" fmla="*/ 4597974 h 6858000"/>
              <a:gd name="connsiteX497" fmla="*/ 3100264 w 7467600"/>
              <a:gd name="connsiteY497" fmla="*/ 4579845 h 6858000"/>
              <a:gd name="connsiteX498" fmla="*/ 2183576 w 7467600"/>
              <a:gd name="connsiteY498" fmla="*/ 4227150 h 6858000"/>
              <a:gd name="connsiteX499" fmla="*/ 2151029 w 7467600"/>
              <a:gd name="connsiteY499" fmla="*/ 4146947 h 6858000"/>
              <a:gd name="connsiteX500" fmla="*/ 3563434 w 7467600"/>
              <a:gd name="connsiteY500" fmla="*/ 4469115 h 6858000"/>
              <a:gd name="connsiteX501" fmla="*/ 3177952 w 7467600"/>
              <a:gd name="connsiteY501" fmla="*/ 3657386 h 6858000"/>
              <a:gd name="connsiteX502" fmla="*/ 3189263 w 7467600"/>
              <a:gd name="connsiteY502" fmla="*/ 3625726 h 6858000"/>
              <a:gd name="connsiteX503" fmla="*/ 3560912 w 7467600"/>
              <a:gd name="connsiteY503" fmla="*/ 4079863 h 6858000"/>
              <a:gd name="connsiteX504" fmla="*/ 3626636 w 7467600"/>
              <a:gd name="connsiteY504" fmla="*/ 4512230 h 6858000"/>
              <a:gd name="connsiteX505" fmla="*/ 3653088 w 7467600"/>
              <a:gd name="connsiteY505" fmla="*/ 4521417 h 6858000"/>
              <a:gd name="connsiteX506" fmla="*/ 3988128 w 7467600"/>
              <a:gd name="connsiteY506" fmla="*/ 4817267 h 6858000"/>
              <a:gd name="connsiteX507" fmla="*/ 4830582 w 7467600"/>
              <a:gd name="connsiteY507" fmla="*/ 4676000 h 6858000"/>
              <a:gd name="connsiteX508" fmla="*/ 4830100 w 7467600"/>
              <a:gd name="connsiteY508" fmla="*/ 4675554 h 6858000"/>
              <a:gd name="connsiteX509" fmla="*/ 4036318 w 7467600"/>
              <a:gd name="connsiteY509" fmla="*/ 4147013 h 6858000"/>
              <a:gd name="connsiteX510" fmla="*/ 3432098 w 7467600"/>
              <a:gd name="connsiteY510" fmla="*/ 3537312 h 6858000"/>
              <a:gd name="connsiteX511" fmla="*/ 3446761 w 7467600"/>
              <a:gd name="connsiteY511" fmla="*/ 3461278 h 6858000"/>
              <a:gd name="connsiteX512" fmla="*/ 4419733 w 7467600"/>
              <a:gd name="connsiteY512" fmla="*/ 3963555 h 6858000"/>
              <a:gd name="connsiteX513" fmla="*/ 4781371 w 7467600"/>
              <a:gd name="connsiteY513" fmla="*/ 4458604 h 6858000"/>
              <a:gd name="connsiteX514" fmla="*/ 4780440 w 7467600"/>
              <a:gd name="connsiteY514" fmla="*/ 4470290 h 6858000"/>
              <a:gd name="connsiteX515" fmla="*/ 4898954 w 7467600"/>
              <a:gd name="connsiteY515" fmla="*/ 4662092 h 6858000"/>
              <a:gd name="connsiteX516" fmla="*/ 4900699 w 7467600"/>
              <a:gd name="connsiteY516" fmla="*/ 4670867 h 6858000"/>
              <a:gd name="connsiteX517" fmla="*/ 5714511 w 7467600"/>
              <a:gd name="connsiteY517" fmla="*/ 4663483 h 6858000"/>
              <a:gd name="connsiteX518" fmla="*/ 5464793 w 7467600"/>
              <a:gd name="connsiteY518" fmla="*/ 4393556 h 6858000"/>
              <a:gd name="connsiteX519" fmla="*/ 5461897 w 7467600"/>
              <a:gd name="connsiteY519" fmla="*/ 4390879 h 6858000"/>
              <a:gd name="connsiteX520" fmla="*/ 4294126 w 7467600"/>
              <a:gd name="connsiteY520" fmla="*/ 3303048 h 6858000"/>
              <a:gd name="connsiteX521" fmla="*/ 4305321 w 7467600"/>
              <a:gd name="connsiteY521" fmla="*/ 3256953 h 6858000"/>
              <a:gd name="connsiteX522" fmla="*/ 4949299 w 7467600"/>
              <a:gd name="connsiteY522" fmla="*/ 3766336 h 6858000"/>
              <a:gd name="connsiteX523" fmla="*/ 5291452 w 7467600"/>
              <a:gd name="connsiteY523" fmla="*/ 4076801 h 6858000"/>
              <a:gd name="connsiteX524" fmla="*/ 5434998 w 7467600"/>
              <a:gd name="connsiteY524" fmla="*/ 4254100 h 6858000"/>
              <a:gd name="connsiteX525" fmla="*/ 5351015 w 7467600"/>
              <a:gd name="connsiteY525" fmla="*/ 3760989 h 6858000"/>
              <a:gd name="connsiteX526" fmla="*/ 5413780 w 7467600"/>
              <a:gd name="connsiteY526" fmla="*/ 2966265 h 6858000"/>
              <a:gd name="connsiteX527" fmla="*/ 5425627 w 7467600"/>
              <a:gd name="connsiteY527" fmla="*/ 2954192 h 6858000"/>
              <a:gd name="connsiteX528" fmla="*/ 6604735 w 7467600"/>
              <a:gd name="connsiteY528" fmla="*/ 2041381 h 6858000"/>
              <a:gd name="connsiteX529" fmla="*/ 7204487 w 7467600"/>
              <a:gd name="connsiteY529" fmla="*/ 2742112 h 6858000"/>
              <a:gd name="connsiteX530" fmla="*/ 7131592 w 7467600"/>
              <a:gd name="connsiteY530" fmla="*/ 2672096 h 6858000"/>
              <a:gd name="connsiteX531" fmla="*/ 6996344 w 7467600"/>
              <a:gd name="connsiteY531" fmla="*/ 2518310 h 6858000"/>
              <a:gd name="connsiteX532" fmla="*/ 6735495 w 7467600"/>
              <a:gd name="connsiteY532" fmla="*/ 2196890 h 6858000"/>
              <a:gd name="connsiteX533" fmla="*/ 6721901 w 7467600"/>
              <a:gd name="connsiteY533" fmla="*/ 2179274 h 6858000"/>
              <a:gd name="connsiteX534" fmla="*/ 6604735 w 7467600"/>
              <a:gd name="connsiteY534" fmla="*/ 2041381 h 6858000"/>
              <a:gd name="connsiteX535" fmla="*/ 6591670 w 7467600"/>
              <a:gd name="connsiteY535" fmla="*/ 1988277 h 6858000"/>
              <a:gd name="connsiteX536" fmla="*/ 6747349 w 7467600"/>
              <a:gd name="connsiteY536" fmla="*/ 2160069 h 6858000"/>
              <a:gd name="connsiteX537" fmla="*/ 6760943 w 7467600"/>
              <a:gd name="connsiteY537" fmla="*/ 2177686 h 6858000"/>
              <a:gd name="connsiteX538" fmla="*/ 7021065 w 7467600"/>
              <a:gd name="connsiteY538" fmla="*/ 2498102 h 6858000"/>
              <a:gd name="connsiteX539" fmla="*/ 7155223 w 7467600"/>
              <a:gd name="connsiteY539" fmla="*/ 2650386 h 6858000"/>
              <a:gd name="connsiteX540" fmla="*/ 7203167 w 7467600"/>
              <a:gd name="connsiteY540" fmla="*/ 2697288 h 6858000"/>
              <a:gd name="connsiteX541" fmla="*/ 6937703 w 7467600"/>
              <a:gd name="connsiteY541" fmla="*/ 2321981 h 6858000"/>
              <a:gd name="connsiteX542" fmla="*/ 6591670 w 7467600"/>
              <a:gd name="connsiteY542" fmla="*/ 1988277 h 6858000"/>
              <a:gd name="connsiteX543" fmla="*/ 5798671 w 7467600"/>
              <a:gd name="connsiteY543" fmla="*/ 1981601 h 6858000"/>
              <a:gd name="connsiteX544" fmla="*/ 5754709 w 7467600"/>
              <a:gd name="connsiteY544" fmla="*/ 2071454 h 6858000"/>
              <a:gd name="connsiteX545" fmla="*/ 5763044 w 7467600"/>
              <a:gd name="connsiteY545" fmla="*/ 2842206 h 6858000"/>
              <a:gd name="connsiteX546" fmla="*/ 5764974 w 7467600"/>
              <a:gd name="connsiteY546" fmla="*/ 2799609 h 6858000"/>
              <a:gd name="connsiteX547" fmla="*/ 5767665 w 7467600"/>
              <a:gd name="connsiteY547" fmla="*/ 2666409 h 6858000"/>
              <a:gd name="connsiteX548" fmla="*/ 5763055 w 7467600"/>
              <a:gd name="connsiteY548" fmla="*/ 2579705 h 6858000"/>
              <a:gd name="connsiteX549" fmla="*/ 5758079 w 7467600"/>
              <a:gd name="connsiteY549" fmla="*/ 2492508 h 6858000"/>
              <a:gd name="connsiteX550" fmla="*/ 5779325 w 7467600"/>
              <a:gd name="connsiteY550" fmla="*/ 2197069 h 6858000"/>
              <a:gd name="connsiteX551" fmla="*/ 5798671 w 7467600"/>
              <a:gd name="connsiteY551" fmla="*/ 1981601 h 6858000"/>
              <a:gd name="connsiteX552" fmla="*/ 5829202 w 7467600"/>
              <a:gd name="connsiteY552" fmla="*/ 1971679 h 6858000"/>
              <a:gd name="connsiteX553" fmla="*/ 5809558 w 7467600"/>
              <a:gd name="connsiteY553" fmla="*/ 2198043 h 6858000"/>
              <a:gd name="connsiteX554" fmla="*/ 5788653 w 7467600"/>
              <a:gd name="connsiteY554" fmla="*/ 2489430 h 6858000"/>
              <a:gd name="connsiteX555" fmla="*/ 5793439 w 7467600"/>
              <a:gd name="connsiteY555" fmla="*/ 2575235 h 6858000"/>
              <a:gd name="connsiteX556" fmla="*/ 5796837 w 7467600"/>
              <a:gd name="connsiteY556" fmla="*/ 2637633 h 6858000"/>
              <a:gd name="connsiteX557" fmla="*/ 5818614 w 7467600"/>
              <a:gd name="connsiteY557" fmla="*/ 2473055 h 6858000"/>
              <a:gd name="connsiteX558" fmla="*/ 5829202 w 7467600"/>
              <a:gd name="connsiteY558" fmla="*/ 1971679 h 6858000"/>
              <a:gd name="connsiteX559" fmla="*/ 5911389 w 7467600"/>
              <a:gd name="connsiteY559" fmla="*/ 1898371 h 6858000"/>
              <a:gd name="connsiteX560" fmla="*/ 6237627 w 7467600"/>
              <a:gd name="connsiteY560" fmla="*/ 2231921 h 6858000"/>
              <a:gd name="connsiteX561" fmla="*/ 5911389 w 7467600"/>
              <a:gd name="connsiteY561" fmla="*/ 1898371 h 6858000"/>
              <a:gd name="connsiteX562" fmla="*/ 6944437 w 7467600"/>
              <a:gd name="connsiteY562" fmla="*/ 1575402 h 6858000"/>
              <a:gd name="connsiteX563" fmla="*/ 6304730 w 7467600"/>
              <a:gd name="connsiteY563" fmla="*/ 1766654 h 6858000"/>
              <a:gd name="connsiteX564" fmla="*/ 6944437 w 7467600"/>
              <a:gd name="connsiteY564" fmla="*/ 1575402 h 6858000"/>
              <a:gd name="connsiteX565" fmla="*/ 7019523 w 7467600"/>
              <a:gd name="connsiteY565" fmla="*/ 1519450 h 6858000"/>
              <a:gd name="connsiteX566" fmla="*/ 6298091 w 7467600"/>
              <a:gd name="connsiteY566" fmla="*/ 1737122 h 6858000"/>
              <a:gd name="connsiteX567" fmla="*/ 7019523 w 7467600"/>
              <a:gd name="connsiteY567" fmla="*/ 1519450 h 6858000"/>
              <a:gd name="connsiteX568" fmla="*/ 2399523 w 7467600"/>
              <a:gd name="connsiteY568" fmla="*/ 1428234 h 6858000"/>
              <a:gd name="connsiteX569" fmla="*/ 2224982 w 7467600"/>
              <a:gd name="connsiteY569" fmla="*/ 1826201 h 6858000"/>
              <a:gd name="connsiteX570" fmla="*/ 2096099 w 7467600"/>
              <a:gd name="connsiteY570" fmla="*/ 2345900 h 6858000"/>
              <a:gd name="connsiteX571" fmla="*/ 2283317 w 7467600"/>
              <a:gd name="connsiteY571" fmla="*/ 1796925 h 6858000"/>
              <a:gd name="connsiteX572" fmla="*/ 2399523 w 7467600"/>
              <a:gd name="connsiteY572" fmla="*/ 1428234 h 6858000"/>
              <a:gd name="connsiteX573" fmla="*/ 2448558 w 7467600"/>
              <a:gd name="connsiteY573" fmla="*/ 1373435 h 6858000"/>
              <a:gd name="connsiteX574" fmla="*/ 2312521 w 7467600"/>
              <a:gd name="connsiteY574" fmla="*/ 1806140 h 6858000"/>
              <a:gd name="connsiteX575" fmla="*/ 2127533 w 7467600"/>
              <a:gd name="connsiteY575" fmla="*/ 2348380 h 6858000"/>
              <a:gd name="connsiteX576" fmla="*/ 2358080 w 7467600"/>
              <a:gd name="connsiteY576" fmla="*/ 1866134 h 6858000"/>
              <a:gd name="connsiteX577" fmla="*/ 2407436 w 7467600"/>
              <a:gd name="connsiteY577" fmla="*/ 1651070 h 6858000"/>
              <a:gd name="connsiteX578" fmla="*/ 2448558 w 7467600"/>
              <a:gd name="connsiteY578" fmla="*/ 1373435 h 6858000"/>
              <a:gd name="connsiteX579" fmla="*/ 278707 w 7467600"/>
              <a:gd name="connsiteY579" fmla="*/ 1352270 h 6858000"/>
              <a:gd name="connsiteX580" fmla="*/ 321570 w 7467600"/>
              <a:gd name="connsiteY580" fmla="*/ 1861610 h 6858000"/>
              <a:gd name="connsiteX581" fmla="*/ 294281 w 7467600"/>
              <a:gd name="connsiteY581" fmla="*/ 1440658 h 6858000"/>
              <a:gd name="connsiteX582" fmla="*/ 278707 w 7467600"/>
              <a:gd name="connsiteY582" fmla="*/ 1352270 h 6858000"/>
              <a:gd name="connsiteX583" fmla="*/ 1423821 w 7467600"/>
              <a:gd name="connsiteY583" fmla="*/ 1351958 h 6858000"/>
              <a:gd name="connsiteX584" fmla="*/ 1638521 w 7467600"/>
              <a:gd name="connsiteY584" fmla="*/ 1908470 h 6858000"/>
              <a:gd name="connsiteX585" fmla="*/ 1754199 w 7467600"/>
              <a:gd name="connsiteY585" fmla="*/ 2149284 h 6858000"/>
              <a:gd name="connsiteX586" fmla="*/ 1908359 w 7467600"/>
              <a:gd name="connsiteY586" fmla="*/ 2364988 h 6858000"/>
              <a:gd name="connsiteX587" fmla="*/ 1647661 w 7467600"/>
              <a:gd name="connsiteY587" fmla="*/ 1825945 h 6858000"/>
              <a:gd name="connsiteX588" fmla="*/ 1423821 w 7467600"/>
              <a:gd name="connsiteY588" fmla="*/ 1351958 h 6858000"/>
              <a:gd name="connsiteX589" fmla="*/ 1431890 w 7467600"/>
              <a:gd name="connsiteY589" fmla="*/ 1306475 h 6858000"/>
              <a:gd name="connsiteX590" fmla="*/ 1507597 w 7467600"/>
              <a:gd name="connsiteY590" fmla="*/ 1446132 h 6858000"/>
              <a:gd name="connsiteX591" fmla="*/ 1674586 w 7467600"/>
              <a:gd name="connsiteY591" fmla="*/ 1813832 h 6858000"/>
              <a:gd name="connsiteX592" fmla="*/ 1815950 w 7467600"/>
              <a:gd name="connsiteY592" fmla="*/ 2128564 h 6858000"/>
              <a:gd name="connsiteX593" fmla="*/ 1984242 w 7467600"/>
              <a:gd name="connsiteY593" fmla="*/ 2430829 h 6858000"/>
              <a:gd name="connsiteX594" fmla="*/ 2014023 w 7467600"/>
              <a:gd name="connsiteY594" fmla="*/ 2450995 h 6858000"/>
              <a:gd name="connsiteX595" fmla="*/ 1747337 w 7467600"/>
              <a:gd name="connsiteY595" fmla="*/ 1855264 h 6858000"/>
              <a:gd name="connsiteX596" fmla="*/ 1533749 w 7467600"/>
              <a:gd name="connsiteY596" fmla="*/ 1478656 h 6858000"/>
              <a:gd name="connsiteX597" fmla="*/ 1431890 w 7467600"/>
              <a:gd name="connsiteY597" fmla="*/ 1306475 h 6858000"/>
              <a:gd name="connsiteX598" fmla="*/ 5052692 w 7467600"/>
              <a:gd name="connsiteY598" fmla="*/ 1292994 h 6858000"/>
              <a:gd name="connsiteX599" fmla="*/ 5200661 w 7467600"/>
              <a:gd name="connsiteY599" fmla="*/ 1635186 h 6858000"/>
              <a:gd name="connsiteX600" fmla="*/ 5297138 w 7467600"/>
              <a:gd name="connsiteY600" fmla="*/ 1906351 h 6858000"/>
              <a:gd name="connsiteX601" fmla="*/ 5052692 w 7467600"/>
              <a:gd name="connsiteY601" fmla="*/ 1292994 h 6858000"/>
              <a:gd name="connsiteX602" fmla="*/ 5009948 w 7467600"/>
              <a:gd name="connsiteY602" fmla="*/ 1273619 h 6858000"/>
              <a:gd name="connsiteX603" fmla="*/ 5121777 w 7467600"/>
              <a:gd name="connsiteY603" fmla="*/ 1654213 h 6858000"/>
              <a:gd name="connsiteX604" fmla="*/ 5293545 w 7467600"/>
              <a:gd name="connsiteY604" fmla="*/ 2072247 h 6858000"/>
              <a:gd name="connsiteX605" fmla="*/ 5294042 w 7467600"/>
              <a:gd name="connsiteY605" fmla="*/ 2065019 h 6858000"/>
              <a:gd name="connsiteX606" fmla="*/ 5171936 w 7467600"/>
              <a:gd name="connsiteY606" fmla="*/ 1647613 h 6858000"/>
              <a:gd name="connsiteX607" fmla="*/ 5009948 w 7467600"/>
              <a:gd name="connsiteY607" fmla="*/ 1273619 h 6858000"/>
              <a:gd name="connsiteX608" fmla="*/ 655236 w 7467600"/>
              <a:gd name="connsiteY608" fmla="*/ 1268632 h 6858000"/>
              <a:gd name="connsiteX609" fmla="*/ 839521 w 7467600"/>
              <a:gd name="connsiteY609" fmla="*/ 1685315 h 6858000"/>
              <a:gd name="connsiteX610" fmla="*/ 1109416 w 7467600"/>
              <a:gd name="connsiteY610" fmla="*/ 2061663 h 6858000"/>
              <a:gd name="connsiteX611" fmla="*/ 1298300 w 7467600"/>
              <a:gd name="connsiteY611" fmla="*/ 2247742 h 6858000"/>
              <a:gd name="connsiteX612" fmla="*/ 1125871 w 7467600"/>
              <a:gd name="connsiteY612" fmla="*/ 1989513 h 6858000"/>
              <a:gd name="connsiteX613" fmla="*/ 981574 w 7467600"/>
              <a:gd name="connsiteY613" fmla="*/ 1783157 h 6858000"/>
              <a:gd name="connsiteX614" fmla="*/ 922198 w 7467600"/>
              <a:gd name="connsiteY614" fmla="*/ 1677437 h 6858000"/>
              <a:gd name="connsiteX615" fmla="*/ 869293 w 7467600"/>
              <a:gd name="connsiteY615" fmla="*/ 1583214 h 6858000"/>
              <a:gd name="connsiteX616" fmla="*/ 751431 w 7467600"/>
              <a:gd name="connsiteY616" fmla="*/ 1405731 h 6858000"/>
              <a:gd name="connsiteX617" fmla="*/ 655236 w 7467600"/>
              <a:gd name="connsiteY617" fmla="*/ 1268632 h 6858000"/>
              <a:gd name="connsiteX618" fmla="*/ 6516292 w 7467600"/>
              <a:gd name="connsiteY618" fmla="*/ 1263064 h 6858000"/>
              <a:gd name="connsiteX619" fmla="*/ 5736320 w 7467600"/>
              <a:gd name="connsiteY619" fmla="*/ 1501803 h 6858000"/>
              <a:gd name="connsiteX620" fmla="*/ 6516292 w 7467600"/>
              <a:gd name="connsiteY620" fmla="*/ 1263064 h 6858000"/>
              <a:gd name="connsiteX621" fmla="*/ 291466 w 7467600"/>
              <a:gd name="connsiteY621" fmla="*/ 1250369 h 6858000"/>
              <a:gd name="connsiteX622" fmla="*/ 323180 w 7467600"/>
              <a:gd name="connsiteY622" fmla="*/ 1435283 h 6858000"/>
              <a:gd name="connsiteX623" fmla="*/ 349381 w 7467600"/>
              <a:gd name="connsiteY623" fmla="*/ 1875041 h 6858000"/>
              <a:gd name="connsiteX624" fmla="*/ 374363 w 7467600"/>
              <a:gd name="connsiteY624" fmla="*/ 1506494 h 6858000"/>
              <a:gd name="connsiteX625" fmla="*/ 302168 w 7467600"/>
              <a:gd name="connsiteY625" fmla="*/ 1274495 h 6858000"/>
              <a:gd name="connsiteX626" fmla="*/ 291466 w 7467600"/>
              <a:gd name="connsiteY626" fmla="*/ 1250369 h 6858000"/>
              <a:gd name="connsiteX627" fmla="*/ 678222 w 7467600"/>
              <a:gd name="connsiteY627" fmla="*/ 1248670 h 6858000"/>
              <a:gd name="connsiteX628" fmla="*/ 775536 w 7467600"/>
              <a:gd name="connsiteY628" fmla="*/ 1388015 h 6858000"/>
              <a:gd name="connsiteX629" fmla="*/ 894529 w 7467600"/>
              <a:gd name="connsiteY629" fmla="*/ 1567739 h 6858000"/>
              <a:gd name="connsiteX630" fmla="*/ 948000 w 7467600"/>
              <a:gd name="connsiteY630" fmla="*/ 1663088 h 6858000"/>
              <a:gd name="connsiteX631" fmla="*/ 1006812 w 7467600"/>
              <a:gd name="connsiteY631" fmla="*/ 1767683 h 6858000"/>
              <a:gd name="connsiteX632" fmla="*/ 1149133 w 7467600"/>
              <a:gd name="connsiteY632" fmla="*/ 1971513 h 6858000"/>
              <a:gd name="connsiteX633" fmla="*/ 1333952 w 7467600"/>
              <a:gd name="connsiteY633" fmla="*/ 2251620 h 6858000"/>
              <a:gd name="connsiteX634" fmla="*/ 1337329 w 7467600"/>
              <a:gd name="connsiteY634" fmla="*/ 2258350 h 6858000"/>
              <a:gd name="connsiteX635" fmla="*/ 1014726 w 7467600"/>
              <a:gd name="connsiteY635" fmla="*/ 1615556 h 6858000"/>
              <a:gd name="connsiteX636" fmla="*/ 678222 w 7467600"/>
              <a:gd name="connsiteY636" fmla="*/ 1248670 h 6858000"/>
              <a:gd name="connsiteX637" fmla="*/ 6691602 w 7467600"/>
              <a:gd name="connsiteY637" fmla="*/ 1140573 h 6858000"/>
              <a:gd name="connsiteX638" fmla="*/ 6571100 w 7467600"/>
              <a:gd name="connsiteY638" fmla="*/ 1183662 h 6858000"/>
              <a:gd name="connsiteX639" fmla="*/ 6241687 w 7467600"/>
              <a:gd name="connsiteY639" fmla="*/ 1257600 h 6858000"/>
              <a:gd name="connsiteX640" fmla="*/ 5693009 w 7467600"/>
              <a:gd name="connsiteY640" fmla="*/ 1478256 h 6858000"/>
              <a:gd name="connsiteX641" fmla="*/ 6548420 w 7467600"/>
              <a:gd name="connsiteY641" fmla="*/ 1214599 h 6858000"/>
              <a:gd name="connsiteX642" fmla="*/ 6605473 w 7467600"/>
              <a:gd name="connsiteY642" fmla="*/ 1184686 h 6858000"/>
              <a:gd name="connsiteX643" fmla="*/ 6691602 w 7467600"/>
              <a:gd name="connsiteY643" fmla="*/ 1140573 h 6858000"/>
              <a:gd name="connsiteX644" fmla="*/ 4002475 w 7467600"/>
              <a:gd name="connsiteY644" fmla="*/ 1037802 h 6858000"/>
              <a:gd name="connsiteX645" fmla="*/ 4000324 w 7467600"/>
              <a:gd name="connsiteY645" fmla="*/ 1039362 h 6858000"/>
              <a:gd name="connsiteX646" fmla="*/ 4002862 w 7467600"/>
              <a:gd name="connsiteY646" fmla="*/ 1042866 h 6858000"/>
              <a:gd name="connsiteX647" fmla="*/ 4002475 w 7467600"/>
              <a:gd name="connsiteY647" fmla="*/ 1037802 h 6858000"/>
              <a:gd name="connsiteX648" fmla="*/ 506322 w 7467600"/>
              <a:gd name="connsiteY648" fmla="*/ 1020997 h 6858000"/>
              <a:gd name="connsiteX649" fmla="*/ 533068 w 7467600"/>
              <a:gd name="connsiteY649" fmla="*/ 1029409 h 6858000"/>
              <a:gd name="connsiteX650" fmla="*/ 1232525 w 7467600"/>
              <a:gd name="connsiteY650" fmla="*/ 1804675 h 6858000"/>
              <a:gd name="connsiteX651" fmla="*/ 1388858 w 7467600"/>
              <a:gd name="connsiteY651" fmla="*/ 2368011 h 6858000"/>
              <a:gd name="connsiteX652" fmla="*/ 1384098 w 7467600"/>
              <a:gd name="connsiteY652" fmla="*/ 2378125 h 6858000"/>
              <a:gd name="connsiteX653" fmla="*/ 1425393 w 7467600"/>
              <a:gd name="connsiteY653" fmla="*/ 2589124 h 6858000"/>
              <a:gd name="connsiteX654" fmla="*/ 1424001 w 7467600"/>
              <a:gd name="connsiteY654" fmla="*/ 2597541 h 6858000"/>
              <a:gd name="connsiteX655" fmla="*/ 2152729 w 7467600"/>
              <a:gd name="connsiteY655" fmla="*/ 2864487 h 6858000"/>
              <a:gd name="connsiteX656" fmla="*/ 2020609 w 7467600"/>
              <a:gd name="connsiteY656" fmla="*/ 2539671 h 6858000"/>
              <a:gd name="connsiteX657" fmla="*/ 2018920 w 7467600"/>
              <a:gd name="connsiteY657" fmla="*/ 2536309 h 6858000"/>
              <a:gd name="connsiteX658" fmla="*/ 1342441 w 7467600"/>
              <a:gd name="connsiteY658" fmla="*/ 1173017 h 6858000"/>
              <a:gd name="connsiteX659" fmla="*/ 1367925 w 7467600"/>
              <a:gd name="connsiteY659" fmla="*/ 1135648 h 6858000"/>
              <a:gd name="connsiteX660" fmla="*/ 1771401 w 7467600"/>
              <a:gd name="connsiteY660" fmla="*/ 1806673 h 6858000"/>
              <a:gd name="connsiteX661" fmla="*/ 1972385 w 7467600"/>
              <a:gd name="connsiteY661" fmla="*/ 2198735 h 6858000"/>
              <a:gd name="connsiteX662" fmla="*/ 2040892 w 7467600"/>
              <a:gd name="connsiteY662" fmla="*/ 2405205 h 6858000"/>
              <a:gd name="connsiteX663" fmla="*/ 2131689 w 7467600"/>
              <a:gd name="connsiteY663" fmla="*/ 1936926 h 6858000"/>
              <a:gd name="connsiteX664" fmla="*/ 2454820 w 7467600"/>
              <a:gd name="connsiteY664" fmla="*/ 1248808 h 6858000"/>
              <a:gd name="connsiteX665" fmla="*/ 2492512 w 7467600"/>
              <a:gd name="connsiteY665" fmla="*/ 1302920 h 6858000"/>
              <a:gd name="connsiteX666" fmla="*/ 2081216 w 7467600"/>
              <a:gd name="connsiteY666" fmla="*/ 2527513 h 6858000"/>
              <a:gd name="connsiteX667" fmla="*/ 2081211 w 7467600"/>
              <a:gd name="connsiteY667" fmla="*/ 2528916 h 6858000"/>
              <a:gd name="connsiteX668" fmla="*/ 2199067 w 7467600"/>
              <a:gd name="connsiteY668" fmla="*/ 2884061 h 6858000"/>
              <a:gd name="connsiteX669" fmla="*/ 3192586 w 7467600"/>
              <a:gd name="connsiteY669" fmla="*/ 3411496 h 6858000"/>
              <a:gd name="connsiteX670" fmla="*/ 3182620 w 7467600"/>
              <a:gd name="connsiteY670" fmla="*/ 3483279 h 6858000"/>
              <a:gd name="connsiteX671" fmla="*/ 2435119 w 7467600"/>
              <a:gd name="connsiteY671" fmla="*/ 3080173 h 6858000"/>
              <a:gd name="connsiteX672" fmla="*/ 2410152 w 7467600"/>
              <a:gd name="connsiteY672" fmla="*/ 3063751 h 6858000"/>
              <a:gd name="connsiteX673" fmla="*/ 2408099 w 7467600"/>
              <a:gd name="connsiteY673" fmla="*/ 3064403 h 6858000"/>
              <a:gd name="connsiteX674" fmla="*/ 2407218 w 7467600"/>
              <a:gd name="connsiteY674" fmla="*/ 3070324 h 6858000"/>
              <a:gd name="connsiteX675" fmla="*/ 2380138 w 7467600"/>
              <a:gd name="connsiteY675" fmla="*/ 3099341 h 6858000"/>
              <a:gd name="connsiteX676" fmla="*/ 1765923 w 7467600"/>
              <a:gd name="connsiteY676" fmla="*/ 3581043 h 6858000"/>
              <a:gd name="connsiteX677" fmla="*/ 1702258 w 7467600"/>
              <a:gd name="connsiteY677" fmla="*/ 3612286 h 6858000"/>
              <a:gd name="connsiteX678" fmla="*/ 1538370 w 7467600"/>
              <a:gd name="connsiteY678" fmla="*/ 3811804 h 6858000"/>
              <a:gd name="connsiteX679" fmla="*/ 542867 w 7467600"/>
              <a:gd name="connsiteY679" fmla="*/ 4944092 h 6858000"/>
              <a:gd name="connsiteX680" fmla="*/ 515800 w 7467600"/>
              <a:gd name="connsiteY680" fmla="*/ 4862180 h 6858000"/>
              <a:gd name="connsiteX681" fmla="*/ 909145 w 7467600"/>
              <a:gd name="connsiteY681" fmla="*/ 4199225 h 6858000"/>
              <a:gd name="connsiteX682" fmla="*/ 1214067 w 7467600"/>
              <a:gd name="connsiteY682" fmla="*/ 3908561 h 6858000"/>
              <a:gd name="connsiteX683" fmla="*/ 640967 w 7467600"/>
              <a:gd name="connsiteY683" fmla="*/ 4105601 h 6858000"/>
              <a:gd name="connsiteX684" fmla="*/ 112563 w 7467600"/>
              <a:gd name="connsiteY684" fmla="*/ 4396952 h 6858000"/>
              <a:gd name="connsiteX685" fmla="*/ 0 w 7467600"/>
              <a:gd name="connsiteY685" fmla="*/ 4466006 h 6858000"/>
              <a:gd name="connsiteX686" fmla="*/ 0 w 7467600"/>
              <a:gd name="connsiteY686" fmla="*/ 4233763 h 6858000"/>
              <a:gd name="connsiteX687" fmla="*/ 36881 w 7467600"/>
              <a:gd name="connsiteY687" fmla="*/ 4200118 h 6858000"/>
              <a:gd name="connsiteX688" fmla="*/ 910534 w 7467600"/>
              <a:gd name="connsiteY688" fmla="*/ 3629753 h 6858000"/>
              <a:gd name="connsiteX689" fmla="*/ 1578717 w 7467600"/>
              <a:gd name="connsiteY689" fmla="*/ 3575982 h 6858000"/>
              <a:gd name="connsiteX690" fmla="*/ 2338780 w 7467600"/>
              <a:gd name="connsiteY690" fmla="*/ 3033725 h 6858000"/>
              <a:gd name="connsiteX691" fmla="*/ 1807991 w 7467600"/>
              <a:gd name="connsiteY691" fmla="*/ 2807184 h 6858000"/>
              <a:gd name="connsiteX692" fmla="*/ 1416358 w 7467600"/>
              <a:gd name="connsiteY692" fmla="*/ 3112571 h 6858000"/>
              <a:gd name="connsiteX693" fmla="*/ 939066 w 7467600"/>
              <a:gd name="connsiteY693" fmla="*/ 3378798 h 6858000"/>
              <a:gd name="connsiteX694" fmla="*/ 115099 w 7467600"/>
              <a:gd name="connsiteY694" fmla="*/ 3607650 h 6858000"/>
              <a:gd name="connsiteX695" fmla="*/ 97284 w 7467600"/>
              <a:gd name="connsiteY695" fmla="*/ 3520393 h 6858000"/>
              <a:gd name="connsiteX696" fmla="*/ 922050 w 7467600"/>
              <a:gd name="connsiteY696" fmla="*/ 3074867 h 6858000"/>
              <a:gd name="connsiteX697" fmla="*/ 1405265 w 7467600"/>
              <a:gd name="connsiteY697" fmla="*/ 3016319 h 6858000"/>
              <a:gd name="connsiteX698" fmla="*/ 1407512 w 7467600"/>
              <a:gd name="connsiteY698" fmla="*/ 3018001 h 6858000"/>
              <a:gd name="connsiteX699" fmla="*/ 1726266 w 7467600"/>
              <a:gd name="connsiteY699" fmla="*/ 2777274 h 6858000"/>
              <a:gd name="connsiteX700" fmla="*/ 625390 w 7467600"/>
              <a:gd name="connsiteY700" fmla="*/ 2514541 h 6858000"/>
              <a:gd name="connsiteX701" fmla="*/ 619799 w 7467600"/>
              <a:gd name="connsiteY701" fmla="*/ 2527180 h 6858000"/>
              <a:gd name="connsiteX702" fmla="*/ 310030 w 7467600"/>
              <a:gd name="connsiteY702" fmla="*/ 2771818 h 6858000"/>
              <a:gd name="connsiteX703" fmla="*/ 173877 w 7467600"/>
              <a:gd name="connsiteY703" fmla="*/ 2937056 h 6858000"/>
              <a:gd name="connsiteX704" fmla="*/ 77889 w 7467600"/>
              <a:gd name="connsiteY704" fmla="*/ 3138440 h 6858000"/>
              <a:gd name="connsiteX705" fmla="*/ 0 w 7467600"/>
              <a:gd name="connsiteY705" fmla="*/ 3271395 h 6858000"/>
              <a:gd name="connsiteX706" fmla="*/ 0 w 7467600"/>
              <a:gd name="connsiteY706" fmla="*/ 3153002 h 6858000"/>
              <a:gd name="connsiteX707" fmla="*/ 2386 w 7467600"/>
              <a:gd name="connsiteY707" fmla="*/ 3149203 h 6858000"/>
              <a:gd name="connsiteX708" fmla="*/ 89753 w 7467600"/>
              <a:gd name="connsiteY708" fmla="*/ 2987702 h 6858000"/>
              <a:gd name="connsiteX709" fmla="*/ 76869 w 7467600"/>
              <a:gd name="connsiteY709" fmla="*/ 3005404 h 6858000"/>
              <a:gd name="connsiteX710" fmla="*/ 32049 w 7467600"/>
              <a:gd name="connsiteY710" fmla="*/ 3065814 h 6858000"/>
              <a:gd name="connsiteX711" fmla="*/ 0 w 7467600"/>
              <a:gd name="connsiteY711" fmla="*/ 3108744 h 6858000"/>
              <a:gd name="connsiteX712" fmla="*/ 0 w 7467600"/>
              <a:gd name="connsiteY712" fmla="*/ 3058059 h 6858000"/>
              <a:gd name="connsiteX713" fmla="*/ 7610 w 7467600"/>
              <a:gd name="connsiteY713" fmla="*/ 3047889 h 6858000"/>
              <a:gd name="connsiteX714" fmla="*/ 52419 w 7467600"/>
              <a:gd name="connsiteY714" fmla="*/ 2987479 h 6858000"/>
              <a:gd name="connsiteX715" fmla="*/ 59142 w 7467600"/>
              <a:gd name="connsiteY715" fmla="*/ 2978488 h 6858000"/>
              <a:gd name="connsiteX716" fmla="*/ 0 w 7467600"/>
              <a:gd name="connsiteY716" fmla="*/ 3015334 h 6858000"/>
              <a:gd name="connsiteX717" fmla="*/ 0 w 7467600"/>
              <a:gd name="connsiteY717" fmla="*/ 2914286 h 6858000"/>
              <a:gd name="connsiteX718" fmla="*/ 36383 w 7467600"/>
              <a:gd name="connsiteY718" fmla="*/ 2901128 h 6858000"/>
              <a:gd name="connsiteX719" fmla="*/ 156329 w 7467600"/>
              <a:gd name="connsiteY719" fmla="*/ 2840533 h 6858000"/>
              <a:gd name="connsiteX720" fmla="*/ 358355 w 7467600"/>
              <a:gd name="connsiteY720" fmla="*/ 2620471 h 6858000"/>
              <a:gd name="connsiteX721" fmla="*/ 510577 w 7467600"/>
              <a:gd name="connsiteY721" fmla="*/ 2501244 h 6858000"/>
              <a:gd name="connsiteX722" fmla="*/ 211967 w 7467600"/>
              <a:gd name="connsiteY722" fmla="*/ 2479171 h 6858000"/>
              <a:gd name="connsiteX723" fmla="*/ 0 w 7467600"/>
              <a:gd name="connsiteY723" fmla="*/ 2476398 h 6858000"/>
              <a:gd name="connsiteX724" fmla="*/ 0 w 7467600"/>
              <a:gd name="connsiteY724" fmla="*/ 2389189 h 6858000"/>
              <a:gd name="connsiteX725" fmla="*/ 103062 w 7467600"/>
              <a:gd name="connsiteY725" fmla="*/ 2389518 h 6858000"/>
              <a:gd name="connsiteX726" fmla="*/ 510734 w 7467600"/>
              <a:gd name="connsiteY726" fmla="*/ 2416201 h 6858000"/>
              <a:gd name="connsiteX727" fmla="*/ 279257 w 7467600"/>
              <a:gd name="connsiteY727" fmla="*/ 2092102 h 6858000"/>
              <a:gd name="connsiteX728" fmla="*/ 65265 w 7467600"/>
              <a:gd name="connsiteY728" fmla="*/ 2006049 h 6858000"/>
              <a:gd name="connsiteX729" fmla="*/ 0 w 7467600"/>
              <a:gd name="connsiteY729" fmla="*/ 1982532 h 6858000"/>
              <a:gd name="connsiteX730" fmla="*/ 0 w 7467600"/>
              <a:gd name="connsiteY730" fmla="*/ 1912789 h 6858000"/>
              <a:gd name="connsiteX731" fmla="*/ 97460 w 7467600"/>
              <a:gd name="connsiteY731" fmla="*/ 1953725 h 6858000"/>
              <a:gd name="connsiteX732" fmla="*/ 221272 w 7467600"/>
              <a:gd name="connsiteY732" fmla="*/ 1980766 h 6858000"/>
              <a:gd name="connsiteX733" fmla="*/ 116765 w 7467600"/>
              <a:gd name="connsiteY733" fmla="*/ 1911033 h 6858000"/>
              <a:gd name="connsiteX734" fmla="*/ 16405 w 7467600"/>
              <a:gd name="connsiteY734" fmla="*/ 1803412 h 6858000"/>
              <a:gd name="connsiteX735" fmla="*/ 0 w 7467600"/>
              <a:gd name="connsiteY735" fmla="*/ 1784777 h 6858000"/>
              <a:gd name="connsiteX736" fmla="*/ 0 w 7467600"/>
              <a:gd name="connsiteY736" fmla="*/ 1740082 h 6858000"/>
              <a:gd name="connsiteX737" fmla="*/ 39394 w 7467600"/>
              <a:gd name="connsiteY737" fmla="*/ 1784856 h 6858000"/>
              <a:gd name="connsiteX738" fmla="*/ 135813 w 7467600"/>
              <a:gd name="connsiteY738" fmla="*/ 1888838 h 6858000"/>
              <a:gd name="connsiteX739" fmla="*/ 242575 w 7467600"/>
              <a:gd name="connsiteY739" fmla="*/ 1958841 h 6858000"/>
              <a:gd name="connsiteX740" fmla="*/ 82197 w 7467600"/>
              <a:gd name="connsiteY740" fmla="*/ 1754826 h 6858000"/>
              <a:gd name="connsiteX741" fmla="*/ 0 w 7467600"/>
              <a:gd name="connsiteY741" fmla="*/ 1679650 h 6858000"/>
              <a:gd name="connsiteX742" fmla="*/ 0 w 7467600"/>
              <a:gd name="connsiteY742" fmla="*/ 1602463 h 6858000"/>
              <a:gd name="connsiteX743" fmla="*/ 84689 w 7467600"/>
              <a:gd name="connsiteY743" fmla="*/ 1677442 h 6858000"/>
              <a:gd name="connsiteX744" fmla="*/ 298437 w 7467600"/>
              <a:gd name="connsiteY744" fmla="*/ 1968019 h 6858000"/>
              <a:gd name="connsiteX745" fmla="*/ 227269 w 7467600"/>
              <a:gd name="connsiteY745" fmla="*/ 1114064 h 6858000"/>
              <a:gd name="connsiteX746" fmla="*/ 248003 w 7467600"/>
              <a:gd name="connsiteY746" fmla="*/ 1089613 h 6858000"/>
              <a:gd name="connsiteX747" fmla="*/ 427020 w 7467600"/>
              <a:gd name="connsiteY747" fmla="*/ 1619803 h 6858000"/>
              <a:gd name="connsiteX748" fmla="*/ 340345 w 7467600"/>
              <a:gd name="connsiteY748" fmla="*/ 2027739 h 6858000"/>
              <a:gd name="connsiteX749" fmla="*/ 360865 w 7467600"/>
              <a:gd name="connsiteY749" fmla="*/ 2044827 h 6858000"/>
              <a:gd name="connsiteX750" fmla="*/ 560414 w 7467600"/>
              <a:gd name="connsiteY750" fmla="*/ 2421457 h 6858000"/>
              <a:gd name="connsiteX751" fmla="*/ 1359703 w 7467600"/>
              <a:gd name="connsiteY751" fmla="*/ 2578554 h 6858000"/>
              <a:gd name="connsiteX752" fmla="*/ 1359422 w 7467600"/>
              <a:gd name="connsiteY752" fmla="*/ 2577994 h 6858000"/>
              <a:gd name="connsiteX753" fmla="*/ 828701 w 7467600"/>
              <a:gd name="connsiteY753" fmla="*/ 1839520 h 6858000"/>
              <a:gd name="connsiteX754" fmla="*/ 494427 w 7467600"/>
              <a:gd name="connsiteY754" fmla="*/ 1092333 h 6858000"/>
              <a:gd name="connsiteX755" fmla="*/ 506322 w 7467600"/>
              <a:gd name="connsiteY755" fmla="*/ 1020997 h 6858000"/>
              <a:gd name="connsiteX756" fmla="*/ 4570198 w 7467600"/>
              <a:gd name="connsiteY756" fmla="*/ 978081 h 6858000"/>
              <a:gd name="connsiteX757" fmla="*/ 4523691 w 7467600"/>
              <a:gd name="connsiteY757" fmla="*/ 1127776 h 6858000"/>
              <a:gd name="connsiteX758" fmla="*/ 4509875 w 7467600"/>
              <a:gd name="connsiteY758" fmla="*/ 1167552 h 6858000"/>
              <a:gd name="connsiteX759" fmla="*/ 4478168 w 7467600"/>
              <a:gd name="connsiteY759" fmla="*/ 1260735 h 6858000"/>
              <a:gd name="connsiteX760" fmla="*/ 4409309 w 7467600"/>
              <a:gd name="connsiteY760" fmla="*/ 1666996 h 6858000"/>
              <a:gd name="connsiteX761" fmla="*/ 4370031 w 7467600"/>
              <a:gd name="connsiteY761" fmla="*/ 1955666 h 6858000"/>
              <a:gd name="connsiteX762" fmla="*/ 4570198 w 7467600"/>
              <a:gd name="connsiteY762" fmla="*/ 978081 h 6858000"/>
              <a:gd name="connsiteX763" fmla="*/ 4557898 w 7467600"/>
              <a:gd name="connsiteY763" fmla="*/ 900011 h 6858000"/>
              <a:gd name="connsiteX764" fmla="*/ 4344840 w 7467600"/>
              <a:gd name="connsiteY764" fmla="*/ 1922038 h 6858000"/>
              <a:gd name="connsiteX765" fmla="*/ 4378710 w 7467600"/>
              <a:gd name="connsiteY765" fmla="*/ 1665516 h 6858000"/>
              <a:gd name="connsiteX766" fmla="*/ 4448798 w 7467600"/>
              <a:gd name="connsiteY766" fmla="*/ 1253024 h 6858000"/>
              <a:gd name="connsiteX767" fmla="*/ 4480315 w 7467600"/>
              <a:gd name="connsiteY767" fmla="*/ 1158454 h 6858000"/>
              <a:gd name="connsiteX768" fmla="*/ 4494133 w 7467600"/>
              <a:gd name="connsiteY768" fmla="*/ 1118676 h 6858000"/>
              <a:gd name="connsiteX769" fmla="*/ 4557898 w 7467600"/>
              <a:gd name="connsiteY769" fmla="*/ 900011 h 6858000"/>
              <a:gd name="connsiteX770" fmla="*/ 5870151 w 7467600"/>
              <a:gd name="connsiteY770" fmla="*/ 898890 h 6858000"/>
              <a:gd name="connsiteX771" fmla="*/ 5861335 w 7467600"/>
              <a:gd name="connsiteY771" fmla="*/ 899177 h 6858000"/>
              <a:gd name="connsiteX772" fmla="*/ 5843702 w 7467600"/>
              <a:gd name="connsiteY772" fmla="*/ 899748 h 6858000"/>
              <a:gd name="connsiteX773" fmla="*/ 5651107 w 7467600"/>
              <a:gd name="connsiteY773" fmla="*/ 920306 h 6858000"/>
              <a:gd name="connsiteX774" fmla="*/ 5459407 w 7467600"/>
              <a:gd name="connsiteY774" fmla="*/ 940975 h 6858000"/>
              <a:gd name="connsiteX775" fmla="*/ 5374846 w 7467600"/>
              <a:gd name="connsiteY775" fmla="*/ 941988 h 6858000"/>
              <a:gd name="connsiteX776" fmla="*/ 5256105 w 7467600"/>
              <a:gd name="connsiteY776" fmla="*/ 945632 h 6858000"/>
              <a:gd name="connsiteX777" fmla="*/ 5107071 w 7467600"/>
              <a:gd name="connsiteY777" fmla="*/ 969720 h 6858000"/>
              <a:gd name="connsiteX778" fmla="*/ 4998681 w 7467600"/>
              <a:gd name="connsiteY778" fmla="*/ 988771 h 6858000"/>
              <a:gd name="connsiteX779" fmla="*/ 5870151 w 7467600"/>
              <a:gd name="connsiteY779" fmla="*/ 898890 h 6858000"/>
              <a:gd name="connsiteX780" fmla="*/ 5504425 w 7467600"/>
              <a:gd name="connsiteY780" fmla="*/ 848067 h 6858000"/>
              <a:gd name="connsiteX781" fmla="*/ 4968849 w 7467600"/>
              <a:gd name="connsiteY781" fmla="*/ 962318 h 6858000"/>
              <a:gd name="connsiteX782" fmla="*/ 5104039 w 7467600"/>
              <a:gd name="connsiteY782" fmla="*/ 940634 h 6858000"/>
              <a:gd name="connsiteX783" fmla="*/ 5256311 w 7467600"/>
              <a:gd name="connsiteY783" fmla="*/ 916490 h 6858000"/>
              <a:gd name="connsiteX784" fmla="*/ 5377381 w 7467600"/>
              <a:gd name="connsiteY784" fmla="*/ 912671 h 6858000"/>
              <a:gd name="connsiteX785" fmla="*/ 5460148 w 7467600"/>
              <a:gd name="connsiteY785" fmla="*/ 911442 h 6858000"/>
              <a:gd name="connsiteX786" fmla="*/ 5648971 w 7467600"/>
              <a:gd name="connsiteY786" fmla="*/ 891331 h 6858000"/>
              <a:gd name="connsiteX787" fmla="*/ 5844807 w 7467600"/>
              <a:gd name="connsiteY787" fmla="*/ 870718 h 6858000"/>
              <a:gd name="connsiteX788" fmla="*/ 5862975 w 7467600"/>
              <a:gd name="connsiteY788" fmla="*/ 869756 h 6858000"/>
              <a:gd name="connsiteX789" fmla="*/ 5920887 w 7467600"/>
              <a:gd name="connsiteY789" fmla="*/ 865929 h 6858000"/>
              <a:gd name="connsiteX790" fmla="*/ 5504425 w 7467600"/>
              <a:gd name="connsiteY790" fmla="*/ 848067 h 6858000"/>
              <a:gd name="connsiteX791" fmla="*/ 3607114 w 7467600"/>
              <a:gd name="connsiteY791" fmla="*/ 467441 h 6858000"/>
              <a:gd name="connsiteX792" fmla="*/ 3296242 w 7467600"/>
              <a:gd name="connsiteY792" fmla="*/ 807991 h 6858000"/>
              <a:gd name="connsiteX793" fmla="*/ 3174674 w 7467600"/>
              <a:gd name="connsiteY793" fmla="*/ 919759 h 6858000"/>
              <a:gd name="connsiteX794" fmla="*/ 3042978 w 7467600"/>
              <a:gd name="connsiteY794" fmla="*/ 1054894 h 6858000"/>
              <a:gd name="connsiteX795" fmla="*/ 2968914 w 7467600"/>
              <a:gd name="connsiteY795" fmla="*/ 1133756 h 6858000"/>
              <a:gd name="connsiteX796" fmla="*/ 3103823 w 7467600"/>
              <a:gd name="connsiteY796" fmla="*/ 1026814 h 6858000"/>
              <a:gd name="connsiteX797" fmla="*/ 3607114 w 7467600"/>
              <a:gd name="connsiteY797" fmla="*/ 467441 h 6858000"/>
              <a:gd name="connsiteX798" fmla="*/ 3744487 w 7467600"/>
              <a:gd name="connsiteY798" fmla="*/ 383136 h 6858000"/>
              <a:gd name="connsiteX799" fmla="*/ 3970213 w 7467600"/>
              <a:gd name="connsiteY799" fmla="*/ 995559 h 6858000"/>
              <a:gd name="connsiteX800" fmla="*/ 3744487 w 7467600"/>
              <a:gd name="connsiteY800" fmla="*/ 383136 h 6858000"/>
              <a:gd name="connsiteX801" fmla="*/ 3624562 w 7467600"/>
              <a:gd name="connsiteY801" fmla="*/ 367041 h 6858000"/>
              <a:gd name="connsiteX802" fmla="*/ 3489712 w 7467600"/>
              <a:gd name="connsiteY802" fmla="*/ 485386 h 6858000"/>
              <a:gd name="connsiteX803" fmla="*/ 3182994 w 7467600"/>
              <a:gd name="connsiteY803" fmla="*/ 828265 h 6858000"/>
              <a:gd name="connsiteX804" fmla="*/ 2892114 w 7467600"/>
              <a:gd name="connsiteY804" fmla="*/ 1172635 h 6858000"/>
              <a:gd name="connsiteX805" fmla="*/ 3021459 w 7467600"/>
              <a:gd name="connsiteY805" fmla="*/ 1035385 h 6858000"/>
              <a:gd name="connsiteX806" fmla="*/ 3153873 w 7467600"/>
              <a:gd name="connsiteY806" fmla="*/ 898971 h 6858000"/>
              <a:gd name="connsiteX807" fmla="*/ 3276511 w 7467600"/>
              <a:gd name="connsiteY807" fmla="*/ 786423 h 6858000"/>
              <a:gd name="connsiteX808" fmla="*/ 3584154 w 7467600"/>
              <a:gd name="connsiteY808" fmla="*/ 448218 h 6858000"/>
              <a:gd name="connsiteX809" fmla="*/ 3624562 w 7467600"/>
              <a:gd name="connsiteY809" fmla="*/ 367041 h 6858000"/>
              <a:gd name="connsiteX810" fmla="*/ 3766672 w 7467600"/>
              <a:gd name="connsiteY810" fmla="*/ 359429 h 6858000"/>
              <a:gd name="connsiteX811" fmla="*/ 3996338 w 7467600"/>
              <a:gd name="connsiteY811" fmla="*/ 968237 h 6858000"/>
              <a:gd name="connsiteX812" fmla="*/ 3766672 w 7467600"/>
              <a:gd name="connsiteY812" fmla="*/ 359429 h 6858000"/>
              <a:gd name="connsiteX813" fmla="*/ 5805386 w 7467600"/>
              <a:gd name="connsiteY813" fmla="*/ 239240 h 6858000"/>
              <a:gd name="connsiteX814" fmla="*/ 5736947 w 7467600"/>
              <a:gd name="connsiteY814" fmla="*/ 261367 h 6858000"/>
              <a:gd name="connsiteX815" fmla="*/ 5427012 w 7467600"/>
              <a:gd name="connsiteY815" fmla="*/ 311272 h 6858000"/>
              <a:gd name="connsiteX816" fmla="*/ 5147818 w 7467600"/>
              <a:gd name="connsiteY816" fmla="*/ 322112 h 6858000"/>
              <a:gd name="connsiteX817" fmla="*/ 5060854 w 7467600"/>
              <a:gd name="connsiteY817" fmla="*/ 311882 h 6858000"/>
              <a:gd name="connsiteX818" fmla="*/ 4945989 w 7467600"/>
              <a:gd name="connsiteY818" fmla="*/ 300516 h 6858000"/>
              <a:gd name="connsiteX819" fmla="*/ 5410479 w 7467600"/>
              <a:gd name="connsiteY819" fmla="*/ 348434 h 6858000"/>
              <a:gd name="connsiteX820" fmla="*/ 5805386 w 7467600"/>
              <a:gd name="connsiteY820" fmla="*/ 239240 h 6858000"/>
              <a:gd name="connsiteX821" fmla="*/ 5905192 w 7467600"/>
              <a:gd name="connsiteY821" fmla="*/ 163079 h 6858000"/>
              <a:gd name="connsiteX822" fmla="*/ 5865655 w 7467600"/>
              <a:gd name="connsiteY822" fmla="*/ 171901 h 6858000"/>
              <a:gd name="connsiteX823" fmla="*/ 5259740 w 7467600"/>
              <a:gd name="connsiteY823" fmla="*/ 257013 h 6858000"/>
              <a:gd name="connsiteX824" fmla="*/ 5208466 w 7467600"/>
              <a:gd name="connsiteY824" fmla="*/ 257550 h 6858000"/>
              <a:gd name="connsiteX825" fmla="*/ 4980204 w 7467600"/>
              <a:gd name="connsiteY825" fmla="*/ 271903 h 6858000"/>
              <a:gd name="connsiteX826" fmla="*/ 5068068 w 7467600"/>
              <a:gd name="connsiteY826" fmla="*/ 282244 h 6858000"/>
              <a:gd name="connsiteX827" fmla="*/ 5153231 w 7467600"/>
              <a:gd name="connsiteY827" fmla="*/ 292240 h 6858000"/>
              <a:gd name="connsiteX828" fmla="*/ 5426491 w 7467600"/>
              <a:gd name="connsiteY828" fmla="*/ 281128 h 6858000"/>
              <a:gd name="connsiteX829" fmla="*/ 5731212 w 7467600"/>
              <a:gd name="connsiteY829" fmla="*/ 231951 h 6858000"/>
              <a:gd name="connsiteX830" fmla="*/ 5905192 w 7467600"/>
              <a:gd name="connsiteY830" fmla="*/ 163079 h 6858000"/>
              <a:gd name="connsiteX831" fmla="*/ 5944437 w 7467600"/>
              <a:gd name="connsiteY831" fmla="*/ 113829 h 6858000"/>
              <a:gd name="connsiteX832" fmla="*/ 5825032 w 7467600"/>
              <a:gd name="connsiteY832" fmla="*/ 146405 h 6858000"/>
              <a:gd name="connsiteX833" fmla="*/ 4955599 w 7467600"/>
              <a:gd name="connsiteY833" fmla="*/ 247008 h 6858000"/>
              <a:gd name="connsiteX834" fmla="*/ 5210104 w 7467600"/>
              <a:gd name="connsiteY834" fmla="*/ 228123 h 6858000"/>
              <a:gd name="connsiteX835" fmla="*/ 5261015 w 7467600"/>
              <a:gd name="connsiteY835" fmla="*/ 227087 h 6858000"/>
              <a:gd name="connsiteX836" fmla="*/ 5861181 w 7467600"/>
              <a:gd name="connsiteY836" fmla="*/ 143093 h 6858000"/>
              <a:gd name="connsiteX837" fmla="*/ 5961252 w 7467600"/>
              <a:gd name="connsiteY837" fmla="*/ 114820 h 6858000"/>
              <a:gd name="connsiteX838" fmla="*/ 5944437 w 7467600"/>
              <a:gd name="connsiteY838" fmla="*/ 113829 h 6858000"/>
              <a:gd name="connsiteX839" fmla="*/ 3882765 w 7467600"/>
              <a:gd name="connsiteY839" fmla="*/ 0 h 6858000"/>
              <a:gd name="connsiteX840" fmla="*/ 3995099 w 7467600"/>
              <a:gd name="connsiteY840" fmla="*/ 0 h 6858000"/>
              <a:gd name="connsiteX841" fmla="*/ 4163818 w 7467600"/>
              <a:gd name="connsiteY841" fmla="*/ 234104 h 6858000"/>
              <a:gd name="connsiteX842" fmla="*/ 4172099 w 7467600"/>
              <a:gd name="connsiteY842" fmla="*/ 234207 h 6858000"/>
              <a:gd name="connsiteX843" fmla="*/ 4784282 w 7467600"/>
              <a:gd name="connsiteY843" fmla="*/ 276561 h 6858000"/>
              <a:gd name="connsiteX844" fmla="*/ 4801687 w 7467600"/>
              <a:gd name="connsiteY844" fmla="*/ 267764 h 6858000"/>
              <a:gd name="connsiteX845" fmla="*/ 6082788 w 7467600"/>
              <a:gd name="connsiteY845" fmla="*/ 64119 h 6858000"/>
              <a:gd name="connsiteX846" fmla="*/ 6099442 w 7467600"/>
              <a:gd name="connsiteY846" fmla="*/ 82568 h 6858000"/>
              <a:gd name="connsiteX847" fmla="*/ 4804137 w 7467600"/>
              <a:gd name="connsiteY847" fmla="*/ 320931 h 6858000"/>
              <a:gd name="connsiteX848" fmla="*/ 4227047 w 7467600"/>
              <a:gd name="connsiteY848" fmla="*/ 313415 h 6858000"/>
              <a:gd name="connsiteX849" fmla="*/ 4346041 w 7467600"/>
              <a:gd name="connsiteY849" fmla="*/ 456086 h 6858000"/>
              <a:gd name="connsiteX850" fmla="*/ 4870967 w 7467600"/>
              <a:gd name="connsiteY850" fmla="*/ 963061 h 6858000"/>
              <a:gd name="connsiteX851" fmla="*/ 4889647 w 7467600"/>
              <a:gd name="connsiteY851" fmla="*/ 957147 h 6858000"/>
              <a:gd name="connsiteX852" fmla="*/ 5422504 w 7467600"/>
              <a:gd name="connsiteY852" fmla="*/ 805191 h 6858000"/>
              <a:gd name="connsiteX853" fmla="*/ 6087656 w 7467600"/>
              <a:gd name="connsiteY853" fmla="*/ 826703 h 6858000"/>
              <a:gd name="connsiteX854" fmla="*/ 6058717 w 7467600"/>
              <a:gd name="connsiteY854" fmla="*/ 865992 h 6858000"/>
              <a:gd name="connsiteX855" fmla="*/ 4974153 w 7467600"/>
              <a:gd name="connsiteY855" fmla="*/ 1045456 h 6858000"/>
              <a:gd name="connsiteX856" fmla="*/ 5627835 w 7467600"/>
              <a:gd name="connsiteY856" fmla="*/ 1472077 h 6858000"/>
              <a:gd name="connsiteX857" fmla="*/ 5629817 w 7467600"/>
              <a:gd name="connsiteY857" fmla="*/ 1471412 h 6858000"/>
              <a:gd name="connsiteX858" fmla="*/ 5634124 w 7467600"/>
              <a:gd name="connsiteY858" fmla="*/ 1470572 h 6858000"/>
              <a:gd name="connsiteX859" fmla="*/ 5755832 w 7467600"/>
              <a:gd name="connsiteY859" fmla="*/ 1383886 h 6858000"/>
              <a:gd name="connsiteX860" fmla="*/ 6014186 w 7467600"/>
              <a:gd name="connsiteY860" fmla="*/ 1279799 h 6858000"/>
              <a:gd name="connsiteX861" fmla="*/ 6901619 w 7467600"/>
              <a:gd name="connsiteY861" fmla="*/ 1047874 h 6858000"/>
              <a:gd name="connsiteX862" fmla="*/ 6931566 w 7467600"/>
              <a:gd name="connsiteY862" fmla="*/ 1062034 h 6858000"/>
              <a:gd name="connsiteX863" fmla="*/ 5790982 w 7467600"/>
              <a:gd name="connsiteY863" fmla="*/ 1561380 h 6858000"/>
              <a:gd name="connsiteX864" fmla="*/ 6188971 w 7467600"/>
              <a:gd name="connsiteY864" fmla="*/ 1755168 h 6858000"/>
              <a:gd name="connsiteX865" fmla="*/ 6202446 w 7467600"/>
              <a:gd name="connsiteY865" fmla="*/ 1752268 h 6858000"/>
              <a:gd name="connsiteX866" fmla="*/ 7179560 w 7467600"/>
              <a:gd name="connsiteY866" fmla="*/ 1467551 h 6858000"/>
              <a:gd name="connsiteX867" fmla="*/ 7158730 w 7467600"/>
              <a:gd name="connsiteY867" fmla="*/ 1507835 h 6858000"/>
              <a:gd name="connsiteX868" fmla="*/ 6326959 w 7467600"/>
              <a:gd name="connsiteY868" fmla="*/ 1817686 h 6858000"/>
              <a:gd name="connsiteX869" fmla="*/ 6537433 w 7467600"/>
              <a:gd name="connsiteY869" fmla="*/ 1907790 h 6858000"/>
              <a:gd name="connsiteX870" fmla="*/ 6550221 w 7467600"/>
              <a:gd name="connsiteY870" fmla="*/ 1910729 h 6858000"/>
              <a:gd name="connsiteX871" fmla="*/ 6964438 w 7467600"/>
              <a:gd name="connsiteY871" fmla="*/ 2209505 h 6858000"/>
              <a:gd name="connsiteX872" fmla="*/ 7367862 w 7467600"/>
              <a:gd name="connsiteY872" fmla="*/ 2806833 h 6858000"/>
              <a:gd name="connsiteX873" fmla="*/ 7364329 w 7467600"/>
              <a:gd name="connsiteY873" fmla="*/ 2826907 h 6858000"/>
              <a:gd name="connsiteX874" fmla="*/ 7290545 w 7467600"/>
              <a:gd name="connsiteY874" fmla="*/ 2850663 h 6858000"/>
              <a:gd name="connsiteX875" fmla="*/ 6472036 w 7467600"/>
              <a:gd name="connsiteY875" fmla="*/ 1959003 h 6858000"/>
              <a:gd name="connsiteX876" fmla="*/ 5792897 w 7467600"/>
              <a:gd name="connsiteY876" fmla="*/ 1647747 h 6858000"/>
              <a:gd name="connsiteX877" fmla="*/ 5842751 w 7467600"/>
              <a:gd name="connsiteY877" fmla="*/ 1816112 h 6858000"/>
              <a:gd name="connsiteX878" fmla="*/ 5847424 w 7467600"/>
              <a:gd name="connsiteY878" fmla="*/ 1815776 h 6858000"/>
              <a:gd name="connsiteX879" fmla="*/ 6399821 w 7467600"/>
              <a:gd name="connsiteY879" fmla="*/ 2344799 h 6858000"/>
              <a:gd name="connsiteX880" fmla="*/ 6323232 w 7467600"/>
              <a:gd name="connsiteY880" fmla="*/ 2389634 h 6858000"/>
              <a:gd name="connsiteX881" fmla="*/ 5942958 w 7467600"/>
              <a:gd name="connsiteY881" fmla="*/ 2077708 h 6858000"/>
              <a:gd name="connsiteX882" fmla="*/ 5921559 w 7467600"/>
              <a:gd name="connsiteY882" fmla="*/ 2378596 h 6858000"/>
              <a:gd name="connsiteX883" fmla="*/ 5817651 w 7467600"/>
              <a:gd name="connsiteY883" fmla="*/ 3023919 h 6858000"/>
              <a:gd name="connsiteX884" fmla="*/ 5729634 w 7467600"/>
              <a:gd name="connsiteY884" fmla="*/ 3051849 h 6858000"/>
              <a:gd name="connsiteX885" fmla="*/ 5611018 w 7467600"/>
              <a:gd name="connsiteY885" fmla="*/ 2316769 h 6858000"/>
              <a:gd name="connsiteX886" fmla="*/ 5687608 w 7467600"/>
              <a:gd name="connsiteY886" fmla="*/ 2039972 h 6858000"/>
              <a:gd name="connsiteX887" fmla="*/ 5657554 w 7467600"/>
              <a:gd name="connsiteY887" fmla="*/ 1576445 h 6858000"/>
              <a:gd name="connsiteX888" fmla="*/ 5150475 w 7467600"/>
              <a:gd name="connsiteY888" fmla="*/ 1274012 h 6858000"/>
              <a:gd name="connsiteX889" fmla="*/ 5349142 w 7467600"/>
              <a:gd name="connsiteY889" fmla="*/ 2204405 h 6858000"/>
              <a:gd name="connsiteX890" fmla="*/ 5262214 w 7467600"/>
              <a:gd name="connsiteY890" fmla="*/ 2233836 h 6858000"/>
              <a:gd name="connsiteX891" fmla="*/ 4981539 w 7467600"/>
              <a:gd name="connsiteY891" fmla="*/ 1542201 h 6858000"/>
              <a:gd name="connsiteX892" fmla="*/ 4958461 w 7467600"/>
              <a:gd name="connsiteY892" fmla="*/ 1136957 h 6858000"/>
              <a:gd name="connsiteX893" fmla="*/ 4655015 w 7467600"/>
              <a:gd name="connsiteY893" fmla="*/ 891426 h 6858000"/>
              <a:gd name="connsiteX894" fmla="*/ 4348002 w 7467600"/>
              <a:gd name="connsiteY894" fmla="*/ 2205895 h 6858000"/>
              <a:gd name="connsiteX895" fmla="*/ 4262250 w 7467600"/>
              <a:gd name="connsiteY895" fmla="*/ 2219972 h 6858000"/>
              <a:gd name="connsiteX896" fmla="*/ 4550611 w 7467600"/>
              <a:gd name="connsiteY896" fmla="*/ 817540 h 6858000"/>
              <a:gd name="connsiteX897" fmla="*/ 4564418 w 7467600"/>
              <a:gd name="connsiteY897" fmla="*/ 808293 h 6858000"/>
              <a:gd name="connsiteX898" fmla="*/ 4266388 w 7467600"/>
              <a:gd name="connsiteY898" fmla="*/ 500083 h 6858000"/>
              <a:gd name="connsiteX899" fmla="*/ 4032842 w 7467600"/>
              <a:gd name="connsiteY899" fmla="*/ 211809 h 6858000"/>
              <a:gd name="connsiteX900" fmla="*/ 3882765 w 7467600"/>
              <a:gd name="connsiteY900" fmla="*/ 0 h 6858000"/>
              <a:gd name="connsiteX901" fmla="*/ 3721337 w 7467600"/>
              <a:gd name="connsiteY901" fmla="*/ 0 h 6858000"/>
              <a:gd name="connsiteX902" fmla="*/ 3797544 w 7467600"/>
              <a:gd name="connsiteY902" fmla="*/ 0 h 6858000"/>
              <a:gd name="connsiteX903" fmla="*/ 3775734 w 7467600"/>
              <a:gd name="connsiteY903" fmla="*/ 95131 h 6858000"/>
              <a:gd name="connsiteX904" fmla="*/ 3724807 w 7467600"/>
              <a:gd name="connsiteY904" fmla="*/ 272257 h 6858000"/>
              <a:gd name="connsiteX905" fmla="*/ 3726844 w 7467600"/>
              <a:gd name="connsiteY905" fmla="*/ 282988 h 6858000"/>
              <a:gd name="connsiteX906" fmla="*/ 3742664 w 7467600"/>
              <a:gd name="connsiteY906" fmla="*/ 279918 h 6858000"/>
              <a:gd name="connsiteX907" fmla="*/ 4103910 w 7467600"/>
              <a:gd name="connsiteY907" fmla="*/ 1161917 h 6858000"/>
              <a:gd name="connsiteX908" fmla="*/ 4020269 w 7467600"/>
              <a:gd name="connsiteY908" fmla="*/ 1200406 h 6858000"/>
              <a:gd name="connsiteX909" fmla="*/ 3674882 w 7467600"/>
              <a:gd name="connsiteY909" fmla="*/ 488524 h 6858000"/>
              <a:gd name="connsiteX910" fmla="*/ 3132682 w 7467600"/>
              <a:gd name="connsiteY910" fmla="*/ 1072284 h 6858000"/>
              <a:gd name="connsiteX911" fmla="*/ 2716346 w 7467600"/>
              <a:gd name="connsiteY911" fmla="*/ 1276376 h 6858000"/>
              <a:gd name="connsiteX912" fmla="*/ 2716772 w 7467600"/>
              <a:gd name="connsiteY912" fmla="*/ 1255462 h 6858000"/>
              <a:gd name="connsiteX913" fmla="*/ 3471096 w 7467600"/>
              <a:gd name="connsiteY913" fmla="*/ 437072 h 6858000"/>
              <a:gd name="connsiteX914" fmla="*/ 3639057 w 7467600"/>
              <a:gd name="connsiteY914" fmla="*/ 286334 h 6858000"/>
              <a:gd name="connsiteX915" fmla="*/ 3640309 w 7467600"/>
              <a:gd name="connsiteY915" fmla="*/ 284664 h 6858000"/>
              <a:gd name="connsiteX916" fmla="*/ 3646022 w 7467600"/>
              <a:gd name="connsiteY916" fmla="*/ 276711 h 6858000"/>
              <a:gd name="connsiteX917" fmla="*/ 3707943 w 7467600"/>
              <a:gd name="connsiteY917" fmla="*/ 65958 h 6858000"/>
              <a:gd name="connsiteX918" fmla="*/ 3721337 w 7467600"/>
              <a:gd name="connsiteY918" fmla="*/ 0 h 6858000"/>
              <a:gd name="connsiteX919" fmla="*/ 2867960 w 7467600"/>
              <a:gd name="connsiteY919" fmla="*/ 0 h 6858000"/>
              <a:gd name="connsiteX920" fmla="*/ 2926351 w 7467600"/>
              <a:gd name="connsiteY920" fmla="*/ 0 h 6858000"/>
              <a:gd name="connsiteX921" fmla="*/ 2902823 w 7467600"/>
              <a:gd name="connsiteY921" fmla="*/ 262929 h 6858000"/>
              <a:gd name="connsiteX922" fmla="*/ 2940663 w 7467600"/>
              <a:gd name="connsiteY922" fmla="*/ 140884 h 6858000"/>
              <a:gd name="connsiteX923" fmla="*/ 2947039 w 7467600"/>
              <a:gd name="connsiteY923" fmla="*/ 122524 h 6858000"/>
              <a:gd name="connsiteX924" fmla="*/ 2984316 w 7467600"/>
              <a:gd name="connsiteY924" fmla="*/ 0 h 6858000"/>
              <a:gd name="connsiteX925" fmla="*/ 3016114 w 7467600"/>
              <a:gd name="connsiteY925" fmla="*/ 0 h 6858000"/>
              <a:gd name="connsiteX926" fmla="*/ 2979949 w 7467600"/>
              <a:gd name="connsiteY926" fmla="*/ 119274 h 6858000"/>
              <a:gd name="connsiteX927" fmla="*/ 3023879 w 7467600"/>
              <a:gd name="connsiteY927" fmla="*/ 0 h 6858000"/>
              <a:gd name="connsiteX928" fmla="*/ 3105400 w 7467600"/>
              <a:gd name="connsiteY928" fmla="*/ 0 h 6858000"/>
              <a:gd name="connsiteX929" fmla="*/ 3094669 w 7467600"/>
              <a:gd name="connsiteY929" fmla="*/ 30308 h 6858000"/>
              <a:gd name="connsiteX930" fmla="*/ 2901945 w 7467600"/>
              <a:gd name="connsiteY930" fmla="*/ 466538 h 6858000"/>
              <a:gd name="connsiteX931" fmla="*/ 2815209 w 7467600"/>
              <a:gd name="connsiteY931" fmla="*/ 497361 h 6858000"/>
              <a:gd name="connsiteX932" fmla="*/ 2844845 w 7467600"/>
              <a:gd name="connsiteY932" fmla="*/ 127638 h 6858000"/>
              <a:gd name="connsiteX933" fmla="*/ 2867960 w 7467600"/>
              <a:gd name="connsiteY933" fmla="*/ 0 h 6858000"/>
              <a:gd name="connsiteX934" fmla="*/ 1057230 w 7467600"/>
              <a:gd name="connsiteY934" fmla="*/ 0 h 6858000"/>
              <a:gd name="connsiteX935" fmla="*/ 1111003 w 7467600"/>
              <a:gd name="connsiteY935" fmla="*/ 0 h 6858000"/>
              <a:gd name="connsiteX936" fmla="*/ 1125553 w 7467600"/>
              <a:gd name="connsiteY936" fmla="*/ 52588 h 6858000"/>
              <a:gd name="connsiteX937" fmla="*/ 1304276 w 7467600"/>
              <a:gd name="connsiteY937" fmla="*/ 476275 h 6858000"/>
              <a:gd name="connsiteX938" fmla="*/ 1492066 w 7467600"/>
              <a:gd name="connsiteY938" fmla="*/ 886333 h 6858000"/>
              <a:gd name="connsiteX939" fmla="*/ 1423698 w 7467600"/>
              <a:gd name="connsiteY939" fmla="*/ 710817 h 6858000"/>
              <a:gd name="connsiteX940" fmla="*/ 1357609 w 7467600"/>
              <a:gd name="connsiteY940" fmla="*/ 532892 h 6858000"/>
              <a:gd name="connsiteX941" fmla="*/ 1309550 w 7467600"/>
              <a:gd name="connsiteY941" fmla="*/ 374031 h 6858000"/>
              <a:gd name="connsiteX942" fmla="*/ 1193673 w 7467600"/>
              <a:gd name="connsiteY942" fmla="*/ 49533 h 6858000"/>
              <a:gd name="connsiteX943" fmla="*/ 1164391 w 7467600"/>
              <a:gd name="connsiteY943" fmla="*/ 0 h 6858000"/>
              <a:gd name="connsiteX944" fmla="*/ 1200666 w 7467600"/>
              <a:gd name="connsiteY944" fmla="*/ 0 h 6858000"/>
              <a:gd name="connsiteX945" fmla="*/ 1223408 w 7467600"/>
              <a:gd name="connsiteY945" fmla="*/ 38996 h 6858000"/>
              <a:gd name="connsiteX946" fmla="*/ 1339635 w 7467600"/>
              <a:gd name="connsiteY946" fmla="*/ 365517 h 6858000"/>
              <a:gd name="connsiteX947" fmla="*/ 1387469 w 7467600"/>
              <a:gd name="connsiteY947" fmla="*/ 523079 h 6858000"/>
              <a:gd name="connsiteX948" fmla="*/ 1452685 w 7467600"/>
              <a:gd name="connsiteY948" fmla="*/ 699806 h 6858000"/>
              <a:gd name="connsiteX949" fmla="*/ 1492092 w 7467600"/>
              <a:gd name="connsiteY949" fmla="*/ 800424 h 6858000"/>
              <a:gd name="connsiteX950" fmla="*/ 1455302 w 7467600"/>
              <a:gd name="connsiteY950" fmla="*/ 632913 h 6858000"/>
              <a:gd name="connsiteX951" fmla="*/ 1222336 w 7467600"/>
              <a:gd name="connsiteY951" fmla="*/ 9480 h 6858000"/>
              <a:gd name="connsiteX952" fmla="*/ 1214634 w 7467600"/>
              <a:gd name="connsiteY952" fmla="*/ 0 h 6858000"/>
              <a:gd name="connsiteX953" fmla="*/ 1289827 w 7467600"/>
              <a:gd name="connsiteY953" fmla="*/ 0 h 6858000"/>
              <a:gd name="connsiteX954" fmla="*/ 1321076 w 7467600"/>
              <a:gd name="connsiteY954" fmla="*/ 59722 h 6858000"/>
              <a:gd name="connsiteX955" fmla="*/ 1512579 w 7467600"/>
              <a:gd name="connsiteY955" fmla="*/ 626441 h 6858000"/>
              <a:gd name="connsiteX956" fmla="*/ 1506076 w 7467600"/>
              <a:gd name="connsiteY956" fmla="*/ 1089289 h 6858000"/>
              <a:gd name="connsiteX957" fmla="*/ 1486346 w 7467600"/>
              <a:gd name="connsiteY957" fmla="*/ 1079919 h 6858000"/>
              <a:gd name="connsiteX958" fmla="*/ 1070511 w 7467600"/>
              <a:gd name="connsiteY958" fmla="*/ 48609 h 6858000"/>
              <a:gd name="connsiteX959" fmla="*/ 1057230 w 7467600"/>
              <a:gd name="connsiteY959" fmla="*/ 0 h 6858000"/>
              <a:gd name="connsiteX960" fmla="*/ 43151 w 7467600"/>
              <a:gd name="connsiteY960" fmla="*/ 0 h 6858000"/>
              <a:gd name="connsiteX961" fmla="*/ 95283 w 7467600"/>
              <a:gd name="connsiteY961" fmla="*/ 0 h 6858000"/>
              <a:gd name="connsiteX962" fmla="*/ 300708 w 7467600"/>
              <a:gd name="connsiteY962" fmla="*/ 154571 h 6858000"/>
              <a:gd name="connsiteX963" fmla="*/ 530414 w 7467600"/>
              <a:gd name="connsiteY963" fmla="*/ 354673 h 6858000"/>
              <a:gd name="connsiteX964" fmla="*/ 333785 w 7467600"/>
              <a:gd name="connsiteY964" fmla="*/ 161564 h 6858000"/>
              <a:gd name="connsiteX965" fmla="*/ 147005 w 7467600"/>
              <a:gd name="connsiteY965" fmla="*/ 0 h 6858000"/>
              <a:gd name="connsiteX966" fmla="*/ 272509 w 7467600"/>
              <a:gd name="connsiteY966" fmla="*/ 0 h 6858000"/>
              <a:gd name="connsiteX967" fmla="*/ 326276 w 7467600"/>
              <a:gd name="connsiteY967" fmla="*/ 45847 h 6858000"/>
              <a:gd name="connsiteX968" fmla="*/ 823759 w 7467600"/>
              <a:gd name="connsiteY968" fmla="*/ 574145 h 6858000"/>
              <a:gd name="connsiteX969" fmla="*/ 811254 w 7467600"/>
              <a:gd name="connsiteY969" fmla="*/ 665546 h 6858000"/>
              <a:gd name="connsiteX970" fmla="*/ 154042 w 7467600"/>
              <a:gd name="connsiteY970" fmla="*/ 261522 h 6858000"/>
              <a:gd name="connsiteX971" fmla="*/ 13550 w 7467600"/>
              <a:gd name="connsiteY971" fmla="*/ 158423 h 6858000"/>
              <a:gd name="connsiteX972" fmla="*/ 0 w 7467600"/>
              <a:gd name="connsiteY972" fmla="*/ 146618 h 6858000"/>
              <a:gd name="connsiteX973" fmla="*/ 0 w 7467600"/>
              <a:gd name="connsiteY973" fmla="*/ 59161 h 6858000"/>
              <a:gd name="connsiteX974" fmla="*/ 45427 w 7467600"/>
              <a:gd name="connsiteY974" fmla="*/ 101078 h 6858000"/>
              <a:gd name="connsiteX975" fmla="*/ 630103 w 7467600"/>
              <a:gd name="connsiteY975" fmla="*/ 485885 h 6858000"/>
              <a:gd name="connsiteX976" fmla="*/ 532040 w 7467600"/>
              <a:gd name="connsiteY976" fmla="*/ 399359 h 6858000"/>
              <a:gd name="connsiteX977" fmla="*/ 517618 w 7467600"/>
              <a:gd name="connsiteY977" fmla="*/ 385726 h 6858000"/>
              <a:gd name="connsiteX978" fmla="*/ 285074 w 7467600"/>
              <a:gd name="connsiteY978" fmla="*/ 182755 h 6858000"/>
              <a:gd name="connsiteX979" fmla="*/ 43151 w 7467600"/>
              <a:gd name="connsiteY97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5971257 h 6858000"/>
              <a:gd name="connsiteX83" fmla="*/ 7467600 w 7467600"/>
              <a:gd name="connsiteY83" fmla="*/ 6012219 h 6858000"/>
              <a:gd name="connsiteX84" fmla="*/ 7240170 w 7467600"/>
              <a:gd name="connsiteY84" fmla="*/ 5787985 h 6858000"/>
              <a:gd name="connsiteX85" fmla="*/ 6946849 w 7467600"/>
              <a:gd name="connsiteY85" fmla="*/ 5523271 h 6858000"/>
              <a:gd name="connsiteX86" fmla="*/ 6946972 w 7467600"/>
              <a:gd name="connsiteY86" fmla="*/ 5526491 h 6858000"/>
              <a:gd name="connsiteX87" fmla="*/ 7105827 w 7467600"/>
              <a:gd name="connsiteY87" fmla="*/ 5718700 h 6858000"/>
              <a:gd name="connsiteX88" fmla="*/ 7356878 w 7467600"/>
              <a:gd name="connsiteY88" fmla="*/ 5981332 h 6858000"/>
              <a:gd name="connsiteX89" fmla="*/ 7467600 w 7467600"/>
              <a:gd name="connsiteY89" fmla="*/ 6117703 h 6858000"/>
              <a:gd name="connsiteX90" fmla="*/ 7467600 w 7467600"/>
              <a:gd name="connsiteY90" fmla="*/ 6163634 h 6858000"/>
              <a:gd name="connsiteX91" fmla="*/ 7403637 w 7467600"/>
              <a:gd name="connsiteY91" fmla="*/ 6083957 h 6858000"/>
              <a:gd name="connsiteX92" fmla="*/ 7254615 w 7467600"/>
              <a:gd name="connsiteY92" fmla="*/ 5911918 h 6858000"/>
              <a:gd name="connsiteX93" fmla="*/ 7312589 w 7467600"/>
              <a:gd name="connsiteY93" fmla="*/ 5982309 h 6858000"/>
              <a:gd name="connsiteX94" fmla="*/ 7448321 w 7467600"/>
              <a:gd name="connsiteY94" fmla="*/ 6190991 h 6858000"/>
              <a:gd name="connsiteX95" fmla="*/ 7467600 w 7467600"/>
              <a:gd name="connsiteY95" fmla="*/ 6221686 h 6858000"/>
              <a:gd name="connsiteX96" fmla="*/ 7467600 w 7467600"/>
              <a:gd name="connsiteY96" fmla="*/ 6334256 h 6858000"/>
              <a:gd name="connsiteX97" fmla="*/ 7454976 w 7467600"/>
              <a:gd name="connsiteY97" fmla="*/ 6318297 h 6858000"/>
              <a:gd name="connsiteX98" fmla="*/ 7042773 w 7467600"/>
              <a:gd name="connsiteY98" fmla="*/ 5734011 h 6858000"/>
              <a:gd name="connsiteX99" fmla="*/ 6844835 w 7467600"/>
              <a:gd name="connsiteY99" fmla="*/ 5424988 h 6858000"/>
              <a:gd name="connsiteX100" fmla="*/ 1456157 w 7467600"/>
              <a:gd name="connsiteY100" fmla="*/ 5371404 h 6858000"/>
              <a:gd name="connsiteX101" fmla="*/ 1244432 w 7467600"/>
              <a:gd name="connsiteY101" fmla="*/ 5385601 h 6858000"/>
              <a:gd name="connsiteX102" fmla="*/ 973990 w 7467600"/>
              <a:gd name="connsiteY102" fmla="*/ 5424940 h 6858000"/>
              <a:gd name="connsiteX103" fmla="*/ 1103809 w 7467600"/>
              <a:gd name="connsiteY103" fmla="*/ 5433720 h 6858000"/>
              <a:gd name="connsiteX104" fmla="*/ 1123454 w 7467600"/>
              <a:gd name="connsiteY104" fmla="*/ 5435727 h 6858000"/>
              <a:gd name="connsiteX105" fmla="*/ 1737017 w 7467600"/>
              <a:gd name="connsiteY105" fmla="*/ 5452183 h 6858000"/>
              <a:gd name="connsiteX106" fmla="*/ 1824397 w 7467600"/>
              <a:gd name="connsiteY106" fmla="*/ 5447757 h 6858000"/>
              <a:gd name="connsiteX107" fmla="*/ 2070059 w 7467600"/>
              <a:gd name="connsiteY107" fmla="*/ 5441660 h 6858000"/>
              <a:gd name="connsiteX108" fmla="*/ 1456157 w 7467600"/>
              <a:gd name="connsiteY108" fmla="*/ 5371404 h 6858000"/>
              <a:gd name="connsiteX109" fmla="*/ 4988186 w 7467600"/>
              <a:gd name="connsiteY109" fmla="*/ 5216467 h 6858000"/>
              <a:gd name="connsiteX110" fmla="*/ 4777334 w 7467600"/>
              <a:gd name="connsiteY110" fmla="*/ 5406072 h 6858000"/>
              <a:gd name="connsiteX111" fmla="*/ 4718341 w 7467600"/>
              <a:gd name="connsiteY111" fmla="*/ 5468043 h 6858000"/>
              <a:gd name="connsiteX112" fmla="*/ 4604655 w 7467600"/>
              <a:gd name="connsiteY112" fmla="*/ 5583434 h 6858000"/>
              <a:gd name="connsiteX113" fmla="*/ 4565074 w 7467600"/>
              <a:gd name="connsiteY113" fmla="*/ 5618550 h 6858000"/>
              <a:gd name="connsiteX114" fmla="*/ 4988186 w 7467600"/>
              <a:gd name="connsiteY114" fmla="*/ 5216467 h 6858000"/>
              <a:gd name="connsiteX115" fmla="*/ 4978032 w 7467600"/>
              <a:gd name="connsiteY115" fmla="*/ 5183809 h 6858000"/>
              <a:gd name="connsiteX116" fmla="*/ 4463413 w 7467600"/>
              <a:gd name="connsiteY116" fmla="*/ 5615162 h 6858000"/>
              <a:gd name="connsiteX117" fmla="*/ 4358134 w 7467600"/>
              <a:gd name="connsiteY117" fmla="*/ 5742791 h 6858000"/>
              <a:gd name="connsiteX118" fmla="*/ 4376219 w 7467600"/>
              <a:gd name="connsiteY118" fmla="*/ 5729027 h 6858000"/>
              <a:gd name="connsiteX119" fmla="*/ 4582340 w 7467600"/>
              <a:gd name="connsiteY119" fmla="*/ 5561037 h 6858000"/>
              <a:gd name="connsiteX120" fmla="*/ 4694684 w 7467600"/>
              <a:gd name="connsiteY120" fmla="*/ 5447098 h 6858000"/>
              <a:gd name="connsiteX121" fmla="*/ 4754123 w 7467600"/>
              <a:gd name="connsiteY121" fmla="*/ 5384643 h 6858000"/>
              <a:gd name="connsiteX122" fmla="*/ 4978032 w 7467600"/>
              <a:gd name="connsiteY122" fmla="*/ 5183809 h 6858000"/>
              <a:gd name="connsiteX123" fmla="*/ 1903353 w 7467600"/>
              <a:gd name="connsiteY123" fmla="*/ 5044827 h 6858000"/>
              <a:gd name="connsiteX124" fmla="*/ 1936931 w 7467600"/>
              <a:gd name="connsiteY124" fmla="*/ 5093954 h 6858000"/>
              <a:gd name="connsiteX125" fmla="*/ 2195868 w 7467600"/>
              <a:gd name="connsiteY125" fmla="*/ 5396574 h 6858000"/>
              <a:gd name="connsiteX126" fmla="*/ 2088852 w 7467600"/>
              <a:gd name="connsiteY126" fmla="*/ 5166123 h 6858000"/>
              <a:gd name="connsiteX127" fmla="*/ 1958241 w 7467600"/>
              <a:gd name="connsiteY127" fmla="*/ 5067955 h 6858000"/>
              <a:gd name="connsiteX128" fmla="*/ 1903353 w 7467600"/>
              <a:gd name="connsiteY128" fmla="*/ 5044827 h 6858000"/>
              <a:gd name="connsiteX129" fmla="*/ 1979378 w 7467600"/>
              <a:gd name="connsiteY129" fmla="*/ 4769504 h 6858000"/>
              <a:gd name="connsiteX130" fmla="*/ 2882120 w 7467600"/>
              <a:gd name="connsiteY130" fmla="*/ 5064547 h 6858000"/>
              <a:gd name="connsiteX131" fmla="*/ 2793103 w 7467600"/>
              <a:gd name="connsiteY131" fmla="*/ 5039699 h 6858000"/>
              <a:gd name="connsiteX132" fmla="*/ 2770041 w 7467600"/>
              <a:gd name="connsiteY132" fmla="*/ 5033634 h 6858000"/>
              <a:gd name="connsiteX133" fmla="*/ 1979378 w 7467600"/>
              <a:gd name="connsiteY133" fmla="*/ 4769504 h 6858000"/>
              <a:gd name="connsiteX134" fmla="*/ 1927410 w 7467600"/>
              <a:gd name="connsiteY134" fmla="*/ 4716164 h 6858000"/>
              <a:gd name="connsiteX135" fmla="*/ 1959587 w 7467600"/>
              <a:gd name="connsiteY135" fmla="*/ 4728849 h 6858000"/>
              <a:gd name="connsiteX136" fmla="*/ 2777707 w 7467600"/>
              <a:gd name="connsiteY136" fmla="*/ 5003991 h 6858000"/>
              <a:gd name="connsiteX137" fmla="*/ 2800768 w 7467600"/>
              <a:gd name="connsiteY137" fmla="*/ 5010056 h 6858000"/>
              <a:gd name="connsiteX138" fmla="*/ 2879408 w 7467600"/>
              <a:gd name="connsiteY138" fmla="*/ 5031590 h 6858000"/>
              <a:gd name="connsiteX139" fmla="*/ 2862295 w 7467600"/>
              <a:gd name="connsiteY139" fmla="*/ 5022958 h 6858000"/>
              <a:gd name="connsiteX140" fmla="*/ 2813343 w 7467600"/>
              <a:gd name="connsiteY140" fmla="*/ 4998369 h 6858000"/>
              <a:gd name="connsiteX141" fmla="*/ 2646245 w 7467600"/>
              <a:gd name="connsiteY141" fmla="*/ 4930999 h 6858000"/>
              <a:gd name="connsiteX142" fmla="*/ 1999243 w 7467600"/>
              <a:gd name="connsiteY142" fmla="*/ 4730524 h 6858000"/>
              <a:gd name="connsiteX143" fmla="*/ 1979527 w 7467600"/>
              <a:gd name="connsiteY143" fmla="*/ 4726651 h 6858000"/>
              <a:gd name="connsiteX144" fmla="*/ 1927410 w 7467600"/>
              <a:gd name="connsiteY144" fmla="*/ 4716164 h 6858000"/>
              <a:gd name="connsiteX145" fmla="*/ 1997014 w 7467600"/>
              <a:gd name="connsiteY145" fmla="*/ 4698007 h 6858000"/>
              <a:gd name="connsiteX146" fmla="*/ 2005458 w 7467600"/>
              <a:gd name="connsiteY146" fmla="*/ 4699540 h 6858000"/>
              <a:gd name="connsiteX147" fmla="*/ 2657186 w 7467600"/>
              <a:gd name="connsiteY147" fmla="*/ 4901687 h 6858000"/>
              <a:gd name="connsiteX148" fmla="*/ 2826662 w 7467600"/>
              <a:gd name="connsiteY148" fmla="*/ 4970362 h 6858000"/>
              <a:gd name="connsiteX149" fmla="*/ 2876100 w 7467600"/>
              <a:gd name="connsiteY149" fmla="*/ 4995397 h 6858000"/>
              <a:gd name="connsiteX150" fmla="*/ 3042600 w 7467600"/>
              <a:gd name="connsiteY150" fmla="*/ 5059532 h 6858000"/>
              <a:gd name="connsiteX151" fmla="*/ 1997014 w 7467600"/>
              <a:gd name="connsiteY151" fmla="*/ 4698007 h 6858000"/>
              <a:gd name="connsiteX152" fmla="*/ 2305292 w 7467600"/>
              <a:gd name="connsiteY152" fmla="*/ 4219492 h 6858000"/>
              <a:gd name="connsiteX153" fmla="*/ 3360922 w 7467600"/>
              <a:gd name="connsiteY153" fmla="*/ 4529373 h 6858000"/>
              <a:gd name="connsiteX154" fmla="*/ 3492420 w 7467600"/>
              <a:gd name="connsiteY154" fmla="*/ 4510145 h 6858000"/>
              <a:gd name="connsiteX155" fmla="*/ 3364086 w 7467600"/>
              <a:gd name="connsiteY155" fmla="*/ 4480340 h 6858000"/>
              <a:gd name="connsiteX156" fmla="*/ 3225818 w 7467600"/>
              <a:gd name="connsiteY156" fmla="*/ 4411822 h 6858000"/>
              <a:gd name="connsiteX157" fmla="*/ 3129696 w 7467600"/>
              <a:gd name="connsiteY157" fmla="*/ 4360704 h 6858000"/>
              <a:gd name="connsiteX158" fmla="*/ 2814545 w 7467600"/>
              <a:gd name="connsiteY158" fmla="*/ 4282955 h 6858000"/>
              <a:gd name="connsiteX159" fmla="*/ 2305292 w 7467600"/>
              <a:gd name="connsiteY159" fmla="*/ 4219492 h 6858000"/>
              <a:gd name="connsiteX160" fmla="*/ 2626982 w 7467600"/>
              <a:gd name="connsiteY160" fmla="*/ 4206450 h 6858000"/>
              <a:gd name="connsiteX161" fmla="*/ 2490617 w 7467600"/>
              <a:gd name="connsiteY161" fmla="*/ 4206951 h 6858000"/>
              <a:gd name="connsiteX162" fmla="*/ 2819869 w 7467600"/>
              <a:gd name="connsiteY162" fmla="*/ 4252936 h 6858000"/>
              <a:gd name="connsiteX163" fmla="*/ 3143018 w 7467600"/>
              <a:gd name="connsiteY163" fmla="*/ 4332698 h 6858000"/>
              <a:gd name="connsiteX164" fmla="*/ 3241520 w 7467600"/>
              <a:gd name="connsiteY164" fmla="*/ 4385112 h 6858000"/>
              <a:gd name="connsiteX165" fmla="*/ 3374575 w 7467600"/>
              <a:gd name="connsiteY165" fmla="*/ 4451517 h 6858000"/>
              <a:gd name="connsiteX166" fmla="*/ 3505221 w 7467600"/>
              <a:gd name="connsiteY166" fmla="*/ 4480757 h 6858000"/>
              <a:gd name="connsiteX167" fmla="*/ 2626982 w 7467600"/>
              <a:gd name="connsiteY167" fmla="*/ 4206450 h 6858000"/>
              <a:gd name="connsiteX168" fmla="*/ 1310106 w 7467600"/>
              <a:gd name="connsiteY168" fmla="*/ 3943217 h 6858000"/>
              <a:gd name="connsiteX169" fmla="*/ 854994 w 7467600"/>
              <a:gd name="connsiteY169" fmla="*/ 4399136 h 6858000"/>
              <a:gd name="connsiteX170" fmla="*/ 742462 w 7467600"/>
              <a:gd name="connsiteY170" fmla="*/ 4594648 h 6858000"/>
              <a:gd name="connsiteX171" fmla="*/ 820602 w 7467600"/>
              <a:gd name="connsiteY171" fmla="*/ 4485915 h 6858000"/>
              <a:gd name="connsiteX172" fmla="*/ 878295 w 7467600"/>
              <a:gd name="connsiteY172" fmla="*/ 4403594 h 6858000"/>
              <a:gd name="connsiteX173" fmla="*/ 1240607 w 7467600"/>
              <a:gd name="connsiteY173" fmla="*/ 4010401 h 6858000"/>
              <a:gd name="connsiteX174" fmla="*/ 1310106 w 7467600"/>
              <a:gd name="connsiteY174" fmla="*/ 3943217 h 6858000"/>
              <a:gd name="connsiteX175" fmla="*/ 1423113 w 7467600"/>
              <a:gd name="connsiteY175" fmla="*/ 3874565 h 6858000"/>
              <a:gd name="connsiteX176" fmla="*/ 1260565 w 7467600"/>
              <a:gd name="connsiteY176" fmla="*/ 4031982 h 6858000"/>
              <a:gd name="connsiteX177" fmla="*/ 901900 w 7467600"/>
              <a:gd name="connsiteY177" fmla="*/ 4421236 h 6858000"/>
              <a:gd name="connsiteX178" fmla="*/ 845044 w 7467600"/>
              <a:gd name="connsiteY178" fmla="*/ 4502436 h 6858000"/>
              <a:gd name="connsiteX179" fmla="*/ 685926 w 7467600"/>
              <a:gd name="connsiteY179" fmla="*/ 4703069 h 6858000"/>
              <a:gd name="connsiteX180" fmla="*/ 684248 w 7467600"/>
              <a:gd name="connsiteY180" fmla="*/ 4706721 h 6858000"/>
              <a:gd name="connsiteX181" fmla="*/ 1423113 w 7467600"/>
              <a:gd name="connsiteY181" fmla="*/ 3874565 h 6858000"/>
              <a:gd name="connsiteX182" fmla="*/ 3316479 w 7467600"/>
              <a:gd name="connsiteY182" fmla="*/ 3872136 h 6858000"/>
              <a:gd name="connsiteX183" fmla="*/ 3546806 w 7467600"/>
              <a:gd name="connsiteY183" fmla="*/ 4356139 h 6858000"/>
              <a:gd name="connsiteX184" fmla="*/ 3364433 w 7467600"/>
              <a:gd name="connsiteY184" fmla="*/ 3953121 h 6858000"/>
              <a:gd name="connsiteX185" fmla="*/ 3316479 w 7467600"/>
              <a:gd name="connsiteY185" fmla="*/ 3872136 h 6858000"/>
              <a:gd name="connsiteX186" fmla="*/ 3291335 w 7467600"/>
              <a:gd name="connsiteY186" fmla="*/ 3767420 h 6858000"/>
              <a:gd name="connsiteX187" fmla="*/ 3390805 w 7467600"/>
              <a:gd name="connsiteY187" fmla="*/ 3937163 h 6858000"/>
              <a:gd name="connsiteX188" fmla="*/ 3579062 w 7467600"/>
              <a:gd name="connsiteY188" fmla="*/ 4359040 h 6858000"/>
              <a:gd name="connsiteX189" fmla="*/ 3467355 w 7467600"/>
              <a:gd name="connsiteY189" fmla="*/ 3988130 h 6858000"/>
              <a:gd name="connsiteX190" fmla="*/ 3310753 w 7467600"/>
              <a:gd name="connsiteY190" fmla="*/ 3787140 h 6858000"/>
              <a:gd name="connsiteX191" fmla="*/ 3291335 w 7467600"/>
              <a:gd name="connsiteY191" fmla="*/ 3767420 h 6858000"/>
              <a:gd name="connsiteX192" fmla="*/ 1635889 w 7467600"/>
              <a:gd name="connsiteY192" fmla="*/ 3709494 h 6858000"/>
              <a:gd name="connsiteX193" fmla="*/ 1634800 w 7467600"/>
              <a:gd name="connsiteY193" fmla="*/ 3731111 h 6858000"/>
              <a:gd name="connsiteX194" fmla="*/ 1635889 w 7467600"/>
              <a:gd name="connsiteY194" fmla="*/ 3709494 h 6858000"/>
              <a:gd name="connsiteX195" fmla="*/ 1510397 w 7467600"/>
              <a:gd name="connsiteY195" fmla="*/ 3684705 h 6858000"/>
              <a:gd name="connsiteX196" fmla="*/ 1146550 w 7467600"/>
              <a:gd name="connsiteY196" fmla="*/ 3802012 h 6858000"/>
              <a:gd name="connsiteX197" fmla="*/ 698834 w 7467600"/>
              <a:gd name="connsiteY197" fmla="*/ 3952272 h 6858000"/>
              <a:gd name="connsiteX198" fmla="*/ 34256 w 7467600"/>
              <a:gd name="connsiteY198" fmla="*/ 4347603 h 6858000"/>
              <a:gd name="connsiteX199" fmla="*/ 527241 w 7467600"/>
              <a:gd name="connsiteY199" fmla="*/ 4065078 h 6858000"/>
              <a:gd name="connsiteX200" fmla="*/ 1510397 w 7467600"/>
              <a:gd name="connsiteY200" fmla="*/ 3684705 h 6858000"/>
              <a:gd name="connsiteX201" fmla="*/ 1313114 w 7467600"/>
              <a:gd name="connsiteY201" fmla="*/ 3655216 h 6858000"/>
              <a:gd name="connsiteX202" fmla="*/ 1109304 w 7467600"/>
              <a:gd name="connsiteY202" fmla="*/ 3669030 h 6858000"/>
              <a:gd name="connsiteX203" fmla="*/ 8129 w 7467600"/>
              <a:gd name="connsiteY203" fmla="*/ 4330519 h 6858000"/>
              <a:gd name="connsiteX204" fmla="*/ 687572 w 7467600"/>
              <a:gd name="connsiteY204" fmla="*/ 3925629 h 6858000"/>
              <a:gd name="connsiteX205" fmla="*/ 1138365 w 7467600"/>
              <a:gd name="connsiteY205" fmla="*/ 3774515 h 6858000"/>
              <a:gd name="connsiteX206" fmla="*/ 1505579 w 7467600"/>
              <a:gd name="connsiteY206" fmla="*/ 3655526 h 6858000"/>
              <a:gd name="connsiteX207" fmla="*/ 1313114 w 7467600"/>
              <a:gd name="connsiteY207" fmla="*/ 3655216 h 6858000"/>
              <a:gd name="connsiteX208" fmla="*/ 3655073 w 7467600"/>
              <a:gd name="connsiteY208" fmla="*/ 3650884 h 6858000"/>
              <a:gd name="connsiteX209" fmla="*/ 3989938 w 7467600"/>
              <a:gd name="connsiteY209" fmla="*/ 3991685 h 6858000"/>
              <a:gd name="connsiteX210" fmla="*/ 4393907 w 7467600"/>
              <a:gd name="connsiteY210" fmla="*/ 4261258 h 6858000"/>
              <a:gd name="connsiteX211" fmla="*/ 4648051 w 7467600"/>
              <a:gd name="connsiteY211" fmla="*/ 4374051 h 6858000"/>
              <a:gd name="connsiteX212" fmla="*/ 4383389 w 7467600"/>
              <a:gd name="connsiteY212" fmla="*/ 4184369 h 6858000"/>
              <a:gd name="connsiteX213" fmla="*/ 4165508 w 7467600"/>
              <a:gd name="connsiteY213" fmla="*/ 4035196 h 6858000"/>
              <a:gd name="connsiteX214" fmla="*/ 4068162 w 7467600"/>
              <a:gd name="connsiteY214" fmla="*/ 3953394 h 6858000"/>
              <a:gd name="connsiteX215" fmla="*/ 3981416 w 7467600"/>
              <a:gd name="connsiteY215" fmla="*/ 3880482 h 6858000"/>
              <a:gd name="connsiteX216" fmla="*/ 3800147 w 7467600"/>
              <a:gd name="connsiteY216" fmla="*/ 3749872 h 6858000"/>
              <a:gd name="connsiteX217" fmla="*/ 3655073 w 7467600"/>
              <a:gd name="connsiteY217" fmla="*/ 3650884 h 6858000"/>
              <a:gd name="connsiteX218" fmla="*/ 3670252 w 7467600"/>
              <a:gd name="connsiteY218" fmla="*/ 3622798 h 6858000"/>
              <a:gd name="connsiteX219" fmla="*/ 3817258 w 7467600"/>
              <a:gd name="connsiteY219" fmla="*/ 3723577 h 6858000"/>
              <a:gd name="connsiteX220" fmla="*/ 4000461 w 7467600"/>
              <a:gd name="connsiteY220" fmla="*/ 3855966 h 6858000"/>
              <a:gd name="connsiteX221" fmla="*/ 4088180 w 7467600"/>
              <a:gd name="connsiteY221" fmla="*/ 3929774 h 6858000"/>
              <a:gd name="connsiteX222" fmla="*/ 4184555 w 7467600"/>
              <a:gd name="connsiteY222" fmla="*/ 4010683 h 6858000"/>
              <a:gd name="connsiteX223" fmla="*/ 4399563 w 7467600"/>
              <a:gd name="connsiteY223" fmla="*/ 4158106 h 6858000"/>
              <a:gd name="connsiteX224" fmla="*/ 4684469 w 7467600"/>
              <a:gd name="connsiteY224" fmla="*/ 4364680 h 6858000"/>
              <a:gd name="connsiteX225" fmla="*/ 4690271 w 7467600"/>
              <a:gd name="connsiteY225" fmla="*/ 4370034 h 6858000"/>
              <a:gd name="connsiteX226" fmla="*/ 4136093 w 7467600"/>
              <a:gd name="connsiteY226" fmla="*/ 3858466 h 6858000"/>
              <a:gd name="connsiteX227" fmla="*/ 3670252 w 7467600"/>
              <a:gd name="connsiteY227" fmla="*/ 3622798 h 6858000"/>
              <a:gd name="connsiteX228" fmla="*/ 4440129 w 7467600"/>
              <a:gd name="connsiteY228" fmla="*/ 3448571 h 6858000"/>
              <a:gd name="connsiteX229" fmla="*/ 4856525 w 7467600"/>
              <a:gd name="connsiteY229" fmla="*/ 3915351 h 6858000"/>
              <a:gd name="connsiteX230" fmla="*/ 5059055 w 7467600"/>
              <a:gd name="connsiteY230" fmla="*/ 4108918 h 6858000"/>
              <a:gd name="connsiteX231" fmla="*/ 5290070 w 7467600"/>
              <a:gd name="connsiteY231" fmla="*/ 4263619 h 6858000"/>
              <a:gd name="connsiteX232" fmla="*/ 4834991 w 7467600"/>
              <a:gd name="connsiteY232" fmla="*/ 3830985 h 6858000"/>
              <a:gd name="connsiteX233" fmla="*/ 4440129 w 7467600"/>
              <a:gd name="connsiteY233" fmla="*/ 3448571 h 6858000"/>
              <a:gd name="connsiteX234" fmla="*/ 4441737 w 7467600"/>
              <a:gd name="connsiteY234" fmla="*/ 3399734 h 6858000"/>
              <a:gd name="connsiteX235" fmla="*/ 4431236 w 7467600"/>
              <a:gd name="connsiteY235" fmla="*/ 3400954 h 6858000"/>
              <a:gd name="connsiteX236" fmla="*/ 4557150 w 7467600"/>
              <a:gd name="connsiteY236" fmla="*/ 3510023 h 6858000"/>
              <a:gd name="connsiteX237" fmla="*/ 4856936 w 7467600"/>
              <a:gd name="connsiteY237" fmla="*/ 3809146 h 6858000"/>
              <a:gd name="connsiteX238" fmla="*/ 5111996 w 7467600"/>
              <a:gd name="connsiteY238" fmla="*/ 4065759 h 6858000"/>
              <a:gd name="connsiteX239" fmla="*/ 5388878 w 7467600"/>
              <a:gd name="connsiteY239" fmla="*/ 4300185 h 6858000"/>
              <a:gd name="connsiteX240" fmla="*/ 5425556 w 7467600"/>
              <a:gd name="connsiteY240" fmla="*/ 4308967 h 6858000"/>
              <a:gd name="connsiteX241" fmla="*/ 4943646 w 7467600"/>
              <a:gd name="connsiteY241" fmla="*/ 3822916 h 6858000"/>
              <a:gd name="connsiteX242" fmla="*/ 4594837 w 7467600"/>
              <a:gd name="connsiteY242" fmla="*/ 3532274 h 6858000"/>
              <a:gd name="connsiteX243" fmla="*/ 4441737 w 7467600"/>
              <a:gd name="connsiteY243" fmla="*/ 3399734 h 6858000"/>
              <a:gd name="connsiteX244" fmla="*/ 5425834 w 7467600"/>
              <a:gd name="connsiteY244" fmla="*/ 3162785 h 6858000"/>
              <a:gd name="connsiteX245" fmla="*/ 5401644 w 7467600"/>
              <a:gd name="connsiteY245" fmla="*/ 3617847 h 6858000"/>
              <a:gd name="connsiteX246" fmla="*/ 5467256 w 7467600"/>
              <a:gd name="connsiteY246" fmla="*/ 4175494 h 6858000"/>
              <a:gd name="connsiteX247" fmla="*/ 5448069 w 7467600"/>
              <a:gd name="connsiteY247" fmla="*/ 3567554 h 6858000"/>
              <a:gd name="connsiteX248" fmla="*/ 5425834 w 7467600"/>
              <a:gd name="connsiteY248" fmla="*/ 3162785 h 6858000"/>
              <a:gd name="connsiteX249" fmla="*/ 1318687 w 7467600"/>
              <a:gd name="connsiteY249" fmla="*/ 3113840 h 6858000"/>
              <a:gd name="connsiteX250" fmla="*/ 1066793 w 7467600"/>
              <a:gd name="connsiteY250" fmla="*/ 3212171 h 6858000"/>
              <a:gd name="connsiteX251" fmla="*/ 993319 w 7467600"/>
              <a:gd name="connsiteY251" fmla="*/ 3247648 h 6858000"/>
              <a:gd name="connsiteX252" fmla="*/ 853081 w 7467600"/>
              <a:gd name="connsiteY252" fmla="*/ 3312410 h 6858000"/>
              <a:gd name="connsiteX253" fmla="*/ 805957 w 7467600"/>
              <a:gd name="connsiteY253" fmla="*/ 3330443 h 6858000"/>
              <a:gd name="connsiteX254" fmla="*/ 1318687 w 7467600"/>
              <a:gd name="connsiteY254" fmla="*/ 3113840 h 6858000"/>
              <a:gd name="connsiteX255" fmla="*/ 5453702 w 7467600"/>
              <a:gd name="connsiteY255" fmla="*/ 3090882 h 6858000"/>
              <a:gd name="connsiteX256" fmla="*/ 5480135 w 7467600"/>
              <a:gd name="connsiteY256" fmla="*/ 3565802 h 6858000"/>
              <a:gd name="connsiteX257" fmla="*/ 5499023 w 7467600"/>
              <a:gd name="connsiteY257" fmla="*/ 4166310 h 6858000"/>
              <a:gd name="connsiteX258" fmla="*/ 5547022 w 7467600"/>
              <a:gd name="connsiteY258" fmla="*/ 3607838 h 6858000"/>
              <a:gd name="connsiteX259" fmla="*/ 5515964 w 7467600"/>
              <a:gd name="connsiteY259" fmla="*/ 3378541 h 6858000"/>
              <a:gd name="connsiteX260" fmla="*/ 5453702 w 7467600"/>
              <a:gd name="connsiteY260" fmla="*/ 3090882 h 6858000"/>
              <a:gd name="connsiteX261" fmla="*/ 1238695 w 7467600"/>
              <a:gd name="connsiteY261" fmla="*/ 3076820 h 6858000"/>
              <a:gd name="connsiteX262" fmla="*/ 716371 w 7467600"/>
              <a:gd name="connsiteY262" fmla="*/ 3293249 h 6858000"/>
              <a:gd name="connsiteX263" fmla="*/ 579522 w 7467600"/>
              <a:gd name="connsiteY263" fmla="*/ 3371759 h 6858000"/>
              <a:gd name="connsiteX264" fmla="*/ 600288 w 7467600"/>
              <a:gd name="connsiteY264" fmla="*/ 3365555 h 6858000"/>
              <a:gd name="connsiteX265" fmla="*/ 840692 w 7467600"/>
              <a:gd name="connsiteY265" fmla="*/ 3284921 h 6858000"/>
              <a:gd name="connsiteX266" fmla="*/ 979248 w 7467600"/>
              <a:gd name="connsiteY266" fmla="*/ 3221003 h 6858000"/>
              <a:gd name="connsiteX267" fmla="*/ 1053282 w 7467600"/>
              <a:gd name="connsiteY267" fmla="*/ 3185247 h 6858000"/>
              <a:gd name="connsiteX268" fmla="*/ 1320603 w 7467600"/>
              <a:gd name="connsiteY268" fmla="*/ 3081281 h 6858000"/>
              <a:gd name="connsiteX269" fmla="*/ 1238695 w 7467600"/>
              <a:gd name="connsiteY269" fmla="*/ 3076820 h 6858000"/>
              <a:gd name="connsiteX270" fmla="*/ 5425627 w 7467600"/>
              <a:gd name="connsiteY270" fmla="*/ 2954192 h 6858000"/>
              <a:gd name="connsiteX271" fmla="*/ 5470770 w 7467600"/>
              <a:gd name="connsiteY271" fmla="*/ 3005435 h 6858000"/>
              <a:gd name="connsiteX272" fmla="*/ 5519779 w 7467600"/>
              <a:gd name="connsiteY272" fmla="*/ 4359223 h 6858000"/>
              <a:gd name="connsiteX273" fmla="*/ 5520293 w 7467600"/>
              <a:gd name="connsiteY273" fmla="*/ 4360602 h 6858000"/>
              <a:gd name="connsiteX274" fmla="*/ 5767221 w 7467600"/>
              <a:gd name="connsiteY274" fmla="*/ 4665564 h 6858000"/>
              <a:gd name="connsiteX275" fmla="*/ 6937169 w 7467600"/>
              <a:gd name="connsiteY275" fmla="*/ 4815941 h 6858000"/>
              <a:gd name="connsiteX276" fmla="*/ 6953922 w 7467600"/>
              <a:gd name="connsiteY276" fmla="*/ 4890068 h 6858000"/>
              <a:gd name="connsiteX277" fmla="*/ 6071359 w 7467600"/>
              <a:gd name="connsiteY277" fmla="*/ 4770770 h 6858000"/>
              <a:gd name="connsiteX278" fmla="*/ 6038839 w 7467600"/>
              <a:gd name="connsiteY278" fmla="*/ 4764474 h 6858000"/>
              <a:gd name="connsiteX279" fmla="*/ 6038706 w 7467600"/>
              <a:gd name="connsiteY279" fmla="*/ 4763847 h 6858000"/>
              <a:gd name="connsiteX280" fmla="*/ 6037784 w 7467600"/>
              <a:gd name="connsiteY280" fmla="*/ 4764270 h 6858000"/>
              <a:gd name="connsiteX281" fmla="*/ 6038839 w 7467600"/>
              <a:gd name="connsiteY281" fmla="*/ 4764474 h 6858000"/>
              <a:gd name="connsiteX282" fmla="*/ 6040338 w 7467600"/>
              <a:gd name="connsiteY282" fmla="*/ 4771418 h 6858000"/>
              <a:gd name="connsiteX283" fmla="*/ 6024488 w 7467600"/>
              <a:gd name="connsiteY283" fmla="*/ 4809903 h 6858000"/>
              <a:gd name="connsiteX284" fmla="*/ 5599771 w 7467600"/>
              <a:gd name="connsiteY284" fmla="*/ 5509652 h 6858000"/>
              <a:gd name="connsiteX285" fmla="*/ 5548843 w 7467600"/>
              <a:gd name="connsiteY285" fmla="*/ 5563845 h 6858000"/>
              <a:gd name="connsiteX286" fmla="*/ 5940952 w 7467600"/>
              <a:gd name="connsiteY286" fmla="*/ 6250028 h 6858000"/>
              <a:gd name="connsiteX287" fmla="*/ 6043441 w 7467600"/>
              <a:gd name="connsiteY287" fmla="*/ 6665847 h 6858000"/>
              <a:gd name="connsiteX288" fmla="*/ 6093432 w 7467600"/>
              <a:gd name="connsiteY288" fmla="*/ 6858000 h 6858000"/>
              <a:gd name="connsiteX289" fmla="*/ 6034344 w 7467600"/>
              <a:gd name="connsiteY289" fmla="*/ 6858000 h 6858000"/>
              <a:gd name="connsiteX290" fmla="*/ 6026679 w 7467600"/>
              <a:gd name="connsiteY290" fmla="*/ 6836959 h 6858000"/>
              <a:gd name="connsiteX291" fmla="*/ 5800441 w 7467600"/>
              <a:gd name="connsiteY291" fmla="*/ 6335286 h 6858000"/>
              <a:gd name="connsiteX292" fmla="*/ 5526562 w 7467600"/>
              <a:gd name="connsiteY292" fmla="*/ 5705388 h 6858000"/>
              <a:gd name="connsiteX293" fmla="*/ 5519640 w 7467600"/>
              <a:gd name="connsiteY293" fmla="*/ 5683774 h 6858000"/>
              <a:gd name="connsiteX294" fmla="*/ 5844559 w 7467600"/>
              <a:gd name="connsiteY294" fmla="*/ 6553349 h 6858000"/>
              <a:gd name="connsiteX295" fmla="*/ 5975994 w 7467600"/>
              <a:gd name="connsiteY295" fmla="*/ 6858000 h 6858000"/>
              <a:gd name="connsiteX296" fmla="*/ 5898547 w 7467600"/>
              <a:gd name="connsiteY296" fmla="*/ 6858000 h 6858000"/>
              <a:gd name="connsiteX297" fmla="*/ 5682041 w 7467600"/>
              <a:gd name="connsiteY297" fmla="*/ 6355860 h 6858000"/>
              <a:gd name="connsiteX298" fmla="*/ 5461758 w 7467600"/>
              <a:gd name="connsiteY298" fmla="*/ 5820220 h 6858000"/>
              <a:gd name="connsiteX299" fmla="*/ 5237282 w 7467600"/>
              <a:gd name="connsiteY299" fmla="*/ 6579086 h 6858000"/>
              <a:gd name="connsiteX300" fmla="*/ 5115009 w 7467600"/>
              <a:gd name="connsiteY300" fmla="*/ 6858000 h 6858000"/>
              <a:gd name="connsiteX301" fmla="*/ 5028074 w 7467600"/>
              <a:gd name="connsiteY301" fmla="*/ 6858000 h 6858000"/>
              <a:gd name="connsiteX302" fmla="*/ 5079508 w 7467600"/>
              <a:gd name="connsiteY302" fmla="*/ 6749074 h 6858000"/>
              <a:gd name="connsiteX303" fmla="*/ 5371846 w 7467600"/>
              <a:gd name="connsiteY303" fmla="*/ 5924413 h 6858000"/>
              <a:gd name="connsiteX304" fmla="*/ 5270512 w 7467600"/>
              <a:gd name="connsiteY304" fmla="*/ 6138975 h 6858000"/>
              <a:gd name="connsiteX305" fmla="*/ 5062409 w 7467600"/>
              <a:gd name="connsiteY305" fmla="*/ 6653544 h 6858000"/>
              <a:gd name="connsiteX306" fmla="*/ 5036628 w 7467600"/>
              <a:gd name="connsiteY306" fmla="*/ 6754247 h 6858000"/>
              <a:gd name="connsiteX307" fmla="*/ 5009112 w 7467600"/>
              <a:gd name="connsiteY307" fmla="*/ 6858000 h 6858000"/>
              <a:gd name="connsiteX308" fmla="*/ 4976679 w 7467600"/>
              <a:gd name="connsiteY308" fmla="*/ 6858000 h 6858000"/>
              <a:gd name="connsiteX309" fmla="*/ 5006537 w 7467600"/>
              <a:gd name="connsiteY309" fmla="*/ 6747068 h 6858000"/>
              <a:gd name="connsiteX310" fmla="*/ 5032723 w 7467600"/>
              <a:gd name="connsiteY310" fmla="*/ 6644957 h 6858000"/>
              <a:gd name="connsiteX311" fmla="*/ 5242949 w 7467600"/>
              <a:gd name="connsiteY311" fmla="*/ 6125175 h 6858000"/>
              <a:gd name="connsiteX312" fmla="*/ 5286321 w 7467600"/>
              <a:gd name="connsiteY312" fmla="*/ 6033555 h 6858000"/>
              <a:gd name="connsiteX313" fmla="*/ 5008210 w 7467600"/>
              <a:gd name="connsiteY313" fmla="*/ 6649194 h 6858000"/>
              <a:gd name="connsiteX314" fmla="*/ 4986321 w 7467600"/>
              <a:gd name="connsiteY314" fmla="*/ 6765687 h 6858000"/>
              <a:gd name="connsiteX315" fmla="*/ 4973474 w 7467600"/>
              <a:gd name="connsiteY315" fmla="*/ 6858000 h 6858000"/>
              <a:gd name="connsiteX316" fmla="*/ 4907178 w 7467600"/>
              <a:gd name="connsiteY316" fmla="*/ 6858000 h 6858000"/>
              <a:gd name="connsiteX317" fmla="*/ 4910810 w 7467600"/>
              <a:gd name="connsiteY317" fmla="*/ 6829660 h 6858000"/>
              <a:gd name="connsiteX318" fmla="*/ 4987461 w 7467600"/>
              <a:gd name="connsiteY318" fmla="*/ 6432994 h 6858000"/>
              <a:gd name="connsiteX319" fmla="*/ 5179262 w 7467600"/>
              <a:gd name="connsiteY319" fmla="*/ 6035044 h 6858000"/>
              <a:gd name="connsiteX320" fmla="*/ 4689678 w 7467600"/>
              <a:gd name="connsiteY320" fmla="*/ 6440241 h 6858000"/>
              <a:gd name="connsiteX321" fmla="*/ 4477543 w 7467600"/>
              <a:gd name="connsiteY321" fmla="*/ 6674836 h 6858000"/>
              <a:gd name="connsiteX322" fmla="*/ 4329957 w 7467600"/>
              <a:gd name="connsiteY322" fmla="*/ 6858000 h 6858000"/>
              <a:gd name="connsiteX323" fmla="*/ 4218595 w 7467600"/>
              <a:gd name="connsiteY323" fmla="*/ 6858000 h 6858000"/>
              <a:gd name="connsiteX324" fmla="*/ 4368888 w 7467600"/>
              <a:gd name="connsiteY324" fmla="*/ 6668412 h 6858000"/>
              <a:gd name="connsiteX325" fmla="*/ 4563091 w 7467600"/>
              <a:gd name="connsiteY325" fmla="*/ 6442508 h 6858000"/>
              <a:gd name="connsiteX326" fmla="*/ 5387324 w 7467600"/>
              <a:gd name="connsiteY326" fmla="*/ 5705830 h 6858000"/>
              <a:gd name="connsiteX327" fmla="*/ 5073620 w 7467600"/>
              <a:gd name="connsiteY327" fmla="*/ 5955437 h 6858000"/>
              <a:gd name="connsiteX328" fmla="*/ 4689789 w 7467600"/>
              <a:gd name="connsiteY328" fmla="*/ 6268382 h 6858000"/>
              <a:gd name="connsiteX329" fmla="*/ 4418722 w 7467600"/>
              <a:gd name="connsiteY329" fmla="*/ 6570886 h 6858000"/>
              <a:gd name="connsiteX330" fmla="*/ 4214944 w 7467600"/>
              <a:gd name="connsiteY330" fmla="*/ 6858000 h 6858000"/>
              <a:gd name="connsiteX331" fmla="*/ 4177898 w 7467600"/>
              <a:gd name="connsiteY331" fmla="*/ 6858000 h 6858000"/>
              <a:gd name="connsiteX332" fmla="*/ 4391597 w 7467600"/>
              <a:gd name="connsiteY332" fmla="*/ 6556370 h 6858000"/>
              <a:gd name="connsiteX333" fmla="*/ 4668889 w 7467600"/>
              <a:gd name="connsiteY333" fmla="*/ 6246399 h 6858000"/>
              <a:gd name="connsiteX334" fmla="*/ 5055427 w 7467600"/>
              <a:gd name="connsiteY334" fmla="*/ 5931476 h 6858000"/>
              <a:gd name="connsiteX335" fmla="*/ 5371814 w 7467600"/>
              <a:gd name="connsiteY335" fmla="*/ 5678975 h 6858000"/>
              <a:gd name="connsiteX336" fmla="*/ 4987918 w 7467600"/>
              <a:gd name="connsiteY336" fmla="*/ 5838701 h 6858000"/>
              <a:gd name="connsiteX337" fmla="*/ 4317146 w 7467600"/>
              <a:gd name="connsiteY337" fmla="*/ 6587716 h 6858000"/>
              <a:gd name="connsiteX338" fmla="*/ 4171627 w 7467600"/>
              <a:gd name="connsiteY338" fmla="*/ 6858000 h 6858000"/>
              <a:gd name="connsiteX339" fmla="*/ 4081585 w 7467600"/>
              <a:gd name="connsiteY339" fmla="*/ 6858000 h 6858000"/>
              <a:gd name="connsiteX340" fmla="*/ 4238603 w 7467600"/>
              <a:gd name="connsiteY340" fmla="*/ 6559341 h 6858000"/>
              <a:gd name="connsiteX341" fmla="*/ 4778333 w 7467600"/>
              <a:gd name="connsiteY341" fmla="*/ 5873626 h 6858000"/>
              <a:gd name="connsiteX342" fmla="*/ 5414185 w 7467600"/>
              <a:gd name="connsiteY342" fmla="*/ 5573882 h 6858000"/>
              <a:gd name="connsiteX343" fmla="*/ 5959648 w 7467600"/>
              <a:gd name="connsiteY343" fmla="*/ 4760797 h 6858000"/>
              <a:gd name="connsiteX344" fmla="*/ 5355019 w 7467600"/>
              <a:gd name="connsiteY344" fmla="*/ 4734672 h 6858000"/>
              <a:gd name="connsiteX345" fmla="*/ 5083565 w 7467600"/>
              <a:gd name="connsiteY345" fmla="*/ 5179121 h 6858000"/>
              <a:gd name="connsiteX346" fmla="*/ 4713577 w 7467600"/>
              <a:gd name="connsiteY346" fmla="*/ 5616803 h 6858000"/>
              <a:gd name="connsiteX347" fmla="*/ 3989559 w 7467600"/>
              <a:gd name="connsiteY347" fmla="*/ 6145945 h 6858000"/>
              <a:gd name="connsiteX348" fmla="*/ 3939824 w 7467600"/>
              <a:gd name="connsiteY348" fmla="*/ 6066900 h 6858000"/>
              <a:gd name="connsiteX349" fmla="*/ 4584537 w 7467600"/>
              <a:gd name="connsiteY349" fmla="*/ 5324826 h 6858000"/>
              <a:gd name="connsiteX350" fmla="*/ 5037105 w 7467600"/>
              <a:gd name="connsiteY350" fmla="*/ 5088765 h 6858000"/>
              <a:gd name="connsiteX351" fmla="*/ 5039930 w 7467600"/>
              <a:gd name="connsiteY351" fmla="*/ 5089585 h 6858000"/>
              <a:gd name="connsiteX352" fmla="*/ 5263764 w 7467600"/>
              <a:gd name="connsiteY352" fmla="*/ 4735525 h 6858000"/>
              <a:gd name="connsiteX353" fmla="*/ 4086300 w 7467600"/>
              <a:gd name="connsiteY353" fmla="*/ 4884599 h 6858000"/>
              <a:gd name="connsiteX354" fmla="*/ 4085485 w 7467600"/>
              <a:gd name="connsiteY354" fmla="*/ 4899070 h 6858000"/>
              <a:gd name="connsiteX355" fmla="*/ 3871915 w 7467600"/>
              <a:gd name="connsiteY355" fmla="*/ 5253645 h 6858000"/>
              <a:gd name="connsiteX356" fmla="*/ 3799374 w 7467600"/>
              <a:gd name="connsiteY356" fmla="*/ 5466127 h 6858000"/>
              <a:gd name="connsiteX357" fmla="*/ 3498850 w 7467600"/>
              <a:gd name="connsiteY357" fmla="*/ 6661888 h 6858000"/>
              <a:gd name="connsiteX358" fmla="*/ 3399216 w 7467600"/>
              <a:gd name="connsiteY358" fmla="*/ 6858000 h 6858000"/>
              <a:gd name="connsiteX359" fmla="*/ 3303688 w 7467600"/>
              <a:gd name="connsiteY359" fmla="*/ 6858000 h 6858000"/>
              <a:gd name="connsiteX360" fmla="*/ 3391774 w 7467600"/>
              <a:gd name="connsiteY360" fmla="*/ 6697181 h 6858000"/>
              <a:gd name="connsiteX361" fmla="*/ 3735540 w 7467600"/>
              <a:gd name="connsiteY361" fmla="*/ 5546923 h 6858000"/>
              <a:gd name="connsiteX362" fmla="*/ 3729438 w 7467600"/>
              <a:gd name="connsiteY362" fmla="*/ 5569058 h 6858000"/>
              <a:gd name="connsiteX363" fmla="*/ 3707782 w 7467600"/>
              <a:gd name="connsiteY363" fmla="*/ 5644908 h 6858000"/>
              <a:gd name="connsiteX364" fmla="*/ 3583827 w 7467600"/>
              <a:gd name="connsiteY364" fmla="*/ 6039215 h 6858000"/>
              <a:gd name="connsiteX365" fmla="*/ 3547861 w 7467600"/>
              <a:gd name="connsiteY365" fmla="*/ 6129609 h 6858000"/>
              <a:gd name="connsiteX366" fmla="*/ 3490905 w 7467600"/>
              <a:gd name="connsiteY366" fmla="*/ 6277660 h 6858000"/>
              <a:gd name="connsiteX367" fmla="*/ 3455859 w 7467600"/>
              <a:gd name="connsiteY367" fmla="*/ 6391301 h 6858000"/>
              <a:gd name="connsiteX368" fmla="*/ 3429112 w 7467600"/>
              <a:gd name="connsiteY368" fmla="*/ 6479469 h 6858000"/>
              <a:gd name="connsiteX369" fmla="*/ 3304862 w 7467600"/>
              <a:gd name="connsiteY369" fmla="*/ 6796476 h 6858000"/>
              <a:gd name="connsiteX370" fmla="*/ 3276071 w 7467600"/>
              <a:gd name="connsiteY370" fmla="*/ 6858000 h 6858000"/>
              <a:gd name="connsiteX371" fmla="*/ 3240805 w 7467600"/>
              <a:gd name="connsiteY371" fmla="*/ 6858000 h 6858000"/>
              <a:gd name="connsiteX372" fmla="*/ 3275917 w 7467600"/>
              <a:gd name="connsiteY372" fmla="*/ 6783192 h 6858000"/>
              <a:gd name="connsiteX373" fmla="*/ 3399358 w 7467600"/>
              <a:gd name="connsiteY373" fmla="*/ 6469011 h 6858000"/>
              <a:gd name="connsiteX374" fmla="*/ 3425650 w 7467600"/>
              <a:gd name="connsiteY374" fmla="*/ 6381333 h 6858000"/>
              <a:gd name="connsiteX375" fmla="*/ 3460661 w 7467600"/>
              <a:gd name="connsiteY375" fmla="*/ 6266763 h 6858000"/>
              <a:gd name="connsiteX376" fmla="*/ 3518021 w 7467600"/>
              <a:gd name="connsiteY376" fmla="*/ 6117298 h 6858000"/>
              <a:gd name="connsiteX377" fmla="*/ 3554035 w 7467600"/>
              <a:gd name="connsiteY377" fmla="*/ 6027832 h 6858000"/>
              <a:gd name="connsiteX378" fmla="*/ 3677174 w 7467600"/>
              <a:gd name="connsiteY378" fmla="*/ 5636351 h 6858000"/>
              <a:gd name="connsiteX379" fmla="*/ 3698819 w 7467600"/>
              <a:gd name="connsiteY379" fmla="*/ 5560503 h 6858000"/>
              <a:gd name="connsiteX380" fmla="*/ 3702094 w 7467600"/>
              <a:gd name="connsiteY380" fmla="*/ 5549194 h 6858000"/>
              <a:gd name="connsiteX381" fmla="*/ 3398355 w 7467600"/>
              <a:gd name="connsiteY381" fmla="*/ 6094603 h 6858000"/>
              <a:gd name="connsiteX382" fmla="*/ 3193941 w 7467600"/>
              <a:gd name="connsiteY382" fmla="*/ 6798775 h 6858000"/>
              <a:gd name="connsiteX383" fmla="*/ 3184140 w 7467600"/>
              <a:gd name="connsiteY383" fmla="*/ 6858000 h 6858000"/>
              <a:gd name="connsiteX384" fmla="*/ 3099978 w 7467600"/>
              <a:gd name="connsiteY384" fmla="*/ 6858000 h 6858000"/>
              <a:gd name="connsiteX385" fmla="*/ 3101556 w 7467600"/>
              <a:gd name="connsiteY385" fmla="*/ 6843337 h 6858000"/>
              <a:gd name="connsiteX386" fmla="*/ 3370162 w 7467600"/>
              <a:gd name="connsiteY386" fmla="*/ 5785550 h 6858000"/>
              <a:gd name="connsiteX387" fmla="*/ 3746477 w 7467600"/>
              <a:gd name="connsiteY387" fmla="*/ 5377889 h 6858000"/>
              <a:gd name="connsiteX388" fmla="*/ 3863399 w 7467600"/>
              <a:gd name="connsiteY388" fmla="*/ 5087257 h 6858000"/>
              <a:gd name="connsiteX389" fmla="*/ 3968712 w 7467600"/>
              <a:gd name="connsiteY389" fmla="*/ 4913989 h 6858000"/>
              <a:gd name="connsiteX390" fmla="*/ 2792390 w 7467600"/>
              <a:gd name="connsiteY390" fmla="*/ 5382974 h 6858000"/>
              <a:gd name="connsiteX391" fmla="*/ 2714982 w 7467600"/>
              <a:gd name="connsiteY391" fmla="*/ 5427051 h 6858000"/>
              <a:gd name="connsiteX392" fmla="*/ 2813361 w 7467600"/>
              <a:gd name="connsiteY392" fmla="*/ 6023912 h 6858000"/>
              <a:gd name="connsiteX393" fmla="*/ 2688430 w 7467600"/>
              <a:gd name="connsiteY393" fmla="*/ 6801564 h 6858000"/>
              <a:gd name="connsiteX394" fmla="*/ 2629626 w 7467600"/>
              <a:gd name="connsiteY394" fmla="*/ 6763394 h 6858000"/>
              <a:gd name="connsiteX395" fmla="*/ 2565328 w 7467600"/>
              <a:gd name="connsiteY395" fmla="*/ 5516399 h 6858000"/>
              <a:gd name="connsiteX396" fmla="*/ 1922999 w 7467600"/>
              <a:gd name="connsiteY396" fmla="*/ 5980343 h 6858000"/>
              <a:gd name="connsiteX397" fmla="*/ 1950261 w 7467600"/>
              <a:gd name="connsiteY397" fmla="*/ 6405858 h 6858000"/>
              <a:gd name="connsiteX398" fmla="*/ 2365554 w 7467600"/>
              <a:gd name="connsiteY398" fmla="*/ 6759107 h 6858000"/>
              <a:gd name="connsiteX399" fmla="*/ 2424142 w 7467600"/>
              <a:gd name="connsiteY399" fmla="*/ 6858000 h 6858000"/>
              <a:gd name="connsiteX400" fmla="*/ 2395994 w 7467600"/>
              <a:gd name="connsiteY400" fmla="*/ 6858000 h 6858000"/>
              <a:gd name="connsiteX401" fmla="*/ 2392863 w 7467600"/>
              <a:gd name="connsiteY401" fmla="*/ 6852964 h 6858000"/>
              <a:gd name="connsiteX402" fmla="*/ 2017589 w 7467600"/>
              <a:gd name="connsiteY402" fmla="*/ 6493982 h 6858000"/>
              <a:gd name="connsiteX403" fmla="*/ 2147336 w 7467600"/>
              <a:gd name="connsiteY403" fmla="*/ 6594052 h 6858000"/>
              <a:gd name="connsiteX404" fmla="*/ 2207047 w 7467600"/>
              <a:gd name="connsiteY404" fmla="*/ 6654540 h 6858000"/>
              <a:gd name="connsiteX405" fmla="*/ 2299106 w 7467600"/>
              <a:gd name="connsiteY405" fmla="*/ 6778931 h 6858000"/>
              <a:gd name="connsiteX406" fmla="*/ 2314430 w 7467600"/>
              <a:gd name="connsiteY406" fmla="*/ 6801144 h 6858000"/>
              <a:gd name="connsiteX407" fmla="*/ 2352406 w 7467600"/>
              <a:gd name="connsiteY407" fmla="*/ 6858000 h 6858000"/>
              <a:gd name="connsiteX408" fmla="*/ 2314492 w 7467600"/>
              <a:gd name="connsiteY408" fmla="*/ 6858000 h 6858000"/>
              <a:gd name="connsiteX409" fmla="*/ 2288095 w 7467600"/>
              <a:gd name="connsiteY409" fmla="*/ 6818030 h 6858000"/>
              <a:gd name="connsiteX410" fmla="*/ 2272768 w 7467600"/>
              <a:gd name="connsiteY410" fmla="*/ 6795822 h 6858000"/>
              <a:gd name="connsiteX411" fmla="*/ 2182715 w 7467600"/>
              <a:gd name="connsiteY411" fmla="*/ 6675071 h 6858000"/>
              <a:gd name="connsiteX412" fmla="*/ 2032061 w 7467600"/>
              <a:gd name="connsiteY412" fmla="*/ 6541380 h 6858000"/>
              <a:gd name="connsiteX413" fmla="*/ 2257220 w 7467600"/>
              <a:gd name="connsiteY413" fmla="*/ 6826257 h 6858000"/>
              <a:gd name="connsiteX414" fmla="*/ 2281324 w 7467600"/>
              <a:gd name="connsiteY414" fmla="*/ 6858000 h 6858000"/>
              <a:gd name="connsiteX415" fmla="*/ 2242860 w 7467600"/>
              <a:gd name="connsiteY415" fmla="*/ 6858000 h 6858000"/>
              <a:gd name="connsiteX416" fmla="*/ 2232818 w 7467600"/>
              <a:gd name="connsiteY416" fmla="*/ 6844926 h 6858000"/>
              <a:gd name="connsiteX417" fmla="*/ 1990172 w 7467600"/>
              <a:gd name="connsiteY417" fmla="*/ 6542121 h 6858000"/>
              <a:gd name="connsiteX418" fmla="*/ 2124090 w 7467600"/>
              <a:gd name="connsiteY418" fmla="*/ 6761017 h 6858000"/>
              <a:gd name="connsiteX419" fmla="*/ 2200380 w 7467600"/>
              <a:gd name="connsiteY419" fmla="*/ 6858000 h 6858000"/>
              <a:gd name="connsiteX420" fmla="*/ 2147507 w 7467600"/>
              <a:gd name="connsiteY420" fmla="*/ 6858000 h 6858000"/>
              <a:gd name="connsiteX421" fmla="*/ 2070668 w 7467600"/>
              <a:gd name="connsiteY421" fmla="*/ 6761520 h 6858000"/>
              <a:gd name="connsiteX422" fmla="*/ 1975142 w 7467600"/>
              <a:gd name="connsiteY422" fmla="*/ 6585570 h 6858000"/>
              <a:gd name="connsiteX423" fmla="*/ 2050035 w 7467600"/>
              <a:gd name="connsiteY423" fmla="*/ 6813345 h 6858000"/>
              <a:gd name="connsiteX424" fmla="*/ 2063025 w 7467600"/>
              <a:gd name="connsiteY424" fmla="*/ 6858000 h 6858000"/>
              <a:gd name="connsiteX425" fmla="*/ 2021675 w 7467600"/>
              <a:gd name="connsiteY425" fmla="*/ 6858000 h 6858000"/>
              <a:gd name="connsiteX426" fmla="*/ 2019308 w 7467600"/>
              <a:gd name="connsiteY426" fmla="*/ 6847118 h 6858000"/>
              <a:gd name="connsiteX427" fmla="*/ 1938835 w 7467600"/>
              <a:gd name="connsiteY427" fmla="*/ 6551160 h 6858000"/>
              <a:gd name="connsiteX428" fmla="*/ 1953230 w 7467600"/>
              <a:gd name="connsiteY428" fmla="*/ 6759699 h 6858000"/>
              <a:gd name="connsiteX429" fmla="*/ 1956763 w 7467600"/>
              <a:gd name="connsiteY429" fmla="*/ 6778191 h 6858000"/>
              <a:gd name="connsiteX430" fmla="*/ 1967925 w 7467600"/>
              <a:gd name="connsiteY430" fmla="*/ 6858000 h 6858000"/>
              <a:gd name="connsiteX431" fmla="*/ 1936622 w 7467600"/>
              <a:gd name="connsiteY431" fmla="*/ 6858000 h 6858000"/>
              <a:gd name="connsiteX432" fmla="*/ 1926261 w 7467600"/>
              <a:gd name="connsiteY432" fmla="*/ 6784064 h 6858000"/>
              <a:gd name="connsiteX433" fmla="*/ 1922724 w 7467600"/>
              <a:gd name="connsiteY433" fmla="*/ 6765577 h 6858000"/>
              <a:gd name="connsiteX434" fmla="*/ 1904650 w 7467600"/>
              <a:gd name="connsiteY434" fmla="*/ 6639616 h 6858000"/>
              <a:gd name="connsiteX435" fmla="*/ 1885273 w 7467600"/>
              <a:gd name="connsiteY435" fmla="*/ 6858000 h 6858000"/>
              <a:gd name="connsiteX436" fmla="*/ 1854363 w 7467600"/>
              <a:gd name="connsiteY436" fmla="*/ 6858000 h 6858000"/>
              <a:gd name="connsiteX437" fmla="*/ 1880391 w 7467600"/>
              <a:gd name="connsiteY437" fmla="*/ 6603796 h 6858000"/>
              <a:gd name="connsiteX438" fmla="*/ 1818273 w 7467600"/>
              <a:gd name="connsiteY438" fmla="*/ 6715729 h 6858000"/>
              <a:gd name="connsiteX439" fmla="*/ 1794691 w 7467600"/>
              <a:gd name="connsiteY439" fmla="*/ 6843239 h 6858000"/>
              <a:gd name="connsiteX440" fmla="*/ 1794914 w 7467600"/>
              <a:gd name="connsiteY440" fmla="*/ 6858000 h 6858000"/>
              <a:gd name="connsiteX441" fmla="*/ 1746128 w 7467600"/>
              <a:gd name="connsiteY441" fmla="*/ 6858000 h 6858000"/>
              <a:gd name="connsiteX442" fmla="*/ 1753934 w 7467600"/>
              <a:gd name="connsiteY442" fmla="*/ 6724796 h 6858000"/>
              <a:gd name="connsiteX443" fmla="*/ 1792053 w 7467600"/>
              <a:gd name="connsiteY443" fmla="*/ 6572396 h 6858000"/>
              <a:gd name="connsiteX444" fmla="*/ 1862248 w 7467600"/>
              <a:gd name="connsiteY444" fmla="*/ 6266397 h 6858000"/>
              <a:gd name="connsiteX445" fmla="*/ 1862250 w 7467600"/>
              <a:gd name="connsiteY445" fmla="*/ 6033531 h 6858000"/>
              <a:gd name="connsiteX446" fmla="*/ 1211999 w 7467600"/>
              <a:gd name="connsiteY446" fmla="*/ 6683610 h 6858000"/>
              <a:gd name="connsiteX447" fmla="*/ 1213266 w 7467600"/>
              <a:gd name="connsiteY447" fmla="*/ 6691947 h 6858000"/>
              <a:gd name="connsiteX448" fmla="*/ 1203370 w 7467600"/>
              <a:gd name="connsiteY448" fmla="*/ 6850676 h 6858000"/>
              <a:gd name="connsiteX449" fmla="*/ 1203671 w 7467600"/>
              <a:gd name="connsiteY449" fmla="*/ 6858000 h 6858000"/>
              <a:gd name="connsiteX450" fmla="*/ 1143180 w 7467600"/>
              <a:gd name="connsiteY450" fmla="*/ 6858000 h 6858000"/>
              <a:gd name="connsiteX451" fmla="*/ 1142176 w 7467600"/>
              <a:gd name="connsiteY451" fmla="*/ 6766045 h 6858000"/>
              <a:gd name="connsiteX452" fmla="*/ 1067484 w 7467600"/>
              <a:gd name="connsiteY452" fmla="*/ 6858000 h 6858000"/>
              <a:gd name="connsiteX453" fmla="*/ 953928 w 7467600"/>
              <a:gd name="connsiteY453" fmla="*/ 6858000 h 6858000"/>
              <a:gd name="connsiteX454" fmla="*/ 959715 w 7467600"/>
              <a:gd name="connsiteY454" fmla="*/ 6850185 h 6858000"/>
              <a:gd name="connsiteX455" fmla="*/ 1483788 w 7467600"/>
              <a:gd name="connsiteY455" fmla="*/ 6259174 h 6858000"/>
              <a:gd name="connsiteX456" fmla="*/ 1100671 w 7467600"/>
              <a:gd name="connsiteY456" fmla="*/ 6252137 h 6858000"/>
              <a:gd name="connsiteX457" fmla="*/ 1090144 w 7467600"/>
              <a:gd name="connsiteY457" fmla="*/ 6256748 h 6858000"/>
              <a:gd name="connsiteX458" fmla="*/ 1095872 w 7467600"/>
              <a:gd name="connsiteY458" fmla="*/ 6271892 h 6858000"/>
              <a:gd name="connsiteX459" fmla="*/ 262785 w 7467600"/>
              <a:gd name="connsiteY459" fmla="*/ 6845450 h 6858000"/>
              <a:gd name="connsiteX460" fmla="*/ 209968 w 7467600"/>
              <a:gd name="connsiteY460" fmla="*/ 6770713 h 6858000"/>
              <a:gd name="connsiteX461" fmla="*/ 873460 w 7467600"/>
              <a:gd name="connsiteY461" fmla="*/ 6253768 h 6858000"/>
              <a:gd name="connsiteX462" fmla="*/ 192686 w 7467600"/>
              <a:gd name="connsiteY462" fmla="*/ 5849257 h 6858000"/>
              <a:gd name="connsiteX463" fmla="*/ 4696 w 7467600"/>
              <a:gd name="connsiteY463" fmla="*/ 5697668 h 6858000"/>
              <a:gd name="connsiteX464" fmla="*/ 0 w 7467600"/>
              <a:gd name="connsiteY464" fmla="*/ 5689984 h 6858000"/>
              <a:gd name="connsiteX465" fmla="*/ 0 w 7467600"/>
              <a:gd name="connsiteY465" fmla="*/ 5513472 h 6858000"/>
              <a:gd name="connsiteX466" fmla="*/ 174101 w 7467600"/>
              <a:gd name="connsiteY466" fmla="*/ 5620277 h 6858000"/>
              <a:gd name="connsiteX467" fmla="*/ 891800 w 7467600"/>
              <a:gd name="connsiteY467" fmla="*/ 6036935 h 6858000"/>
              <a:gd name="connsiteX468" fmla="*/ 1072219 w 7467600"/>
              <a:gd name="connsiteY468" fmla="*/ 6169443 h 6858000"/>
              <a:gd name="connsiteX469" fmla="*/ 1074117 w 7467600"/>
              <a:gd name="connsiteY469" fmla="*/ 6170301 h 6858000"/>
              <a:gd name="connsiteX470" fmla="*/ 1083114 w 7467600"/>
              <a:gd name="connsiteY470" fmla="*/ 6174131 h 6858000"/>
              <a:gd name="connsiteX471" fmla="*/ 1543010 w 7467600"/>
              <a:gd name="connsiteY471" fmla="*/ 6191140 h 6858000"/>
              <a:gd name="connsiteX472" fmla="*/ 1551080 w 7467600"/>
              <a:gd name="connsiteY472" fmla="*/ 6195006 h 6858000"/>
              <a:gd name="connsiteX473" fmla="*/ 2345443 w 7467600"/>
              <a:gd name="connsiteY473" fmla="*/ 5549882 h 6858000"/>
              <a:gd name="connsiteX474" fmla="*/ 1721499 w 7467600"/>
              <a:gd name="connsiteY474" fmla="*/ 5599969 h 6858000"/>
              <a:gd name="connsiteX475" fmla="*/ 767716 w 7467600"/>
              <a:gd name="connsiteY475" fmla="*/ 5472768 h 6858000"/>
              <a:gd name="connsiteX476" fmla="*/ 722147 w 7467600"/>
              <a:gd name="connsiteY476" fmla="*/ 5393091 h 6858000"/>
              <a:gd name="connsiteX477" fmla="*/ 1485552 w 7467600"/>
              <a:gd name="connsiteY477" fmla="*/ 5313202 h 6858000"/>
              <a:gd name="connsiteX478" fmla="*/ 2143004 w 7467600"/>
              <a:gd name="connsiteY478" fmla="*/ 5402420 h 6858000"/>
              <a:gd name="connsiteX479" fmla="*/ 1933391 w 7467600"/>
              <a:gd name="connsiteY479" fmla="*/ 5156971 h 6858000"/>
              <a:gd name="connsiteX480" fmla="*/ 1827118 w 7467600"/>
              <a:gd name="connsiteY480" fmla="*/ 4968410 h 6858000"/>
              <a:gd name="connsiteX481" fmla="*/ 1837349 w 7467600"/>
              <a:gd name="connsiteY481" fmla="*/ 4956357 h 6858000"/>
              <a:gd name="connsiteX482" fmla="*/ 2162835 w 7467600"/>
              <a:gd name="connsiteY482" fmla="*/ 5187853 h 6858000"/>
              <a:gd name="connsiteX483" fmla="*/ 2257167 w 7467600"/>
              <a:gd name="connsiteY483" fmla="*/ 5462123 h 6858000"/>
              <a:gd name="connsiteX484" fmla="*/ 2261598 w 7467600"/>
              <a:gd name="connsiteY484" fmla="*/ 5467998 h 6858000"/>
              <a:gd name="connsiteX485" fmla="*/ 2437177 w 7467600"/>
              <a:gd name="connsiteY485" fmla="*/ 5479608 h 6858000"/>
              <a:gd name="connsiteX486" fmla="*/ 2445247 w 7467600"/>
              <a:gd name="connsiteY486" fmla="*/ 5483476 h 6858000"/>
              <a:gd name="connsiteX487" fmla="*/ 2743626 w 7467600"/>
              <a:gd name="connsiteY487" fmla="*/ 5304819 h 6858000"/>
              <a:gd name="connsiteX488" fmla="*/ 3048102 w 7467600"/>
              <a:gd name="connsiteY488" fmla="*/ 5150595 h 6858000"/>
              <a:gd name="connsiteX489" fmla="*/ 1799414 w 7467600"/>
              <a:gd name="connsiteY489" fmla="*/ 4694732 h 6858000"/>
              <a:gd name="connsiteX490" fmla="*/ 1771735 w 7467600"/>
              <a:gd name="connsiteY490" fmla="*/ 4619929 h 6858000"/>
              <a:gd name="connsiteX491" fmla="*/ 3104273 w 7467600"/>
              <a:gd name="connsiteY491" fmla="*/ 5076159 h 6858000"/>
              <a:gd name="connsiteX492" fmla="*/ 3113245 w 7467600"/>
              <a:gd name="connsiteY492" fmla="*/ 5090705 h 6858000"/>
              <a:gd name="connsiteX493" fmla="*/ 3126294 w 7467600"/>
              <a:gd name="connsiteY493" fmla="*/ 5114400 h 6858000"/>
              <a:gd name="connsiteX494" fmla="*/ 3937433 w 7467600"/>
              <a:gd name="connsiteY494" fmla="*/ 4830473 h 6858000"/>
              <a:gd name="connsiteX495" fmla="*/ 3590475 w 7467600"/>
              <a:gd name="connsiteY495" fmla="*/ 4597974 h 6858000"/>
              <a:gd name="connsiteX496" fmla="*/ 3100264 w 7467600"/>
              <a:gd name="connsiteY496" fmla="*/ 4579845 h 6858000"/>
              <a:gd name="connsiteX497" fmla="*/ 2183576 w 7467600"/>
              <a:gd name="connsiteY497" fmla="*/ 4227150 h 6858000"/>
              <a:gd name="connsiteX498" fmla="*/ 2151029 w 7467600"/>
              <a:gd name="connsiteY498" fmla="*/ 4146947 h 6858000"/>
              <a:gd name="connsiteX499" fmla="*/ 3563434 w 7467600"/>
              <a:gd name="connsiteY499" fmla="*/ 4469115 h 6858000"/>
              <a:gd name="connsiteX500" fmla="*/ 3177952 w 7467600"/>
              <a:gd name="connsiteY500" fmla="*/ 3657386 h 6858000"/>
              <a:gd name="connsiteX501" fmla="*/ 3189263 w 7467600"/>
              <a:gd name="connsiteY501" fmla="*/ 3625726 h 6858000"/>
              <a:gd name="connsiteX502" fmla="*/ 3560912 w 7467600"/>
              <a:gd name="connsiteY502" fmla="*/ 4079863 h 6858000"/>
              <a:gd name="connsiteX503" fmla="*/ 3626636 w 7467600"/>
              <a:gd name="connsiteY503" fmla="*/ 4512230 h 6858000"/>
              <a:gd name="connsiteX504" fmla="*/ 3653088 w 7467600"/>
              <a:gd name="connsiteY504" fmla="*/ 4521417 h 6858000"/>
              <a:gd name="connsiteX505" fmla="*/ 3988128 w 7467600"/>
              <a:gd name="connsiteY505" fmla="*/ 4817267 h 6858000"/>
              <a:gd name="connsiteX506" fmla="*/ 4830582 w 7467600"/>
              <a:gd name="connsiteY506" fmla="*/ 4676000 h 6858000"/>
              <a:gd name="connsiteX507" fmla="*/ 4830100 w 7467600"/>
              <a:gd name="connsiteY507" fmla="*/ 4675554 h 6858000"/>
              <a:gd name="connsiteX508" fmla="*/ 4036318 w 7467600"/>
              <a:gd name="connsiteY508" fmla="*/ 4147013 h 6858000"/>
              <a:gd name="connsiteX509" fmla="*/ 3432098 w 7467600"/>
              <a:gd name="connsiteY509" fmla="*/ 3537312 h 6858000"/>
              <a:gd name="connsiteX510" fmla="*/ 3446761 w 7467600"/>
              <a:gd name="connsiteY510" fmla="*/ 3461278 h 6858000"/>
              <a:gd name="connsiteX511" fmla="*/ 4419733 w 7467600"/>
              <a:gd name="connsiteY511" fmla="*/ 3963555 h 6858000"/>
              <a:gd name="connsiteX512" fmla="*/ 4781371 w 7467600"/>
              <a:gd name="connsiteY512" fmla="*/ 4458604 h 6858000"/>
              <a:gd name="connsiteX513" fmla="*/ 4780440 w 7467600"/>
              <a:gd name="connsiteY513" fmla="*/ 4470290 h 6858000"/>
              <a:gd name="connsiteX514" fmla="*/ 4898954 w 7467600"/>
              <a:gd name="connsiteY514" fmla="*/ 4662092 h 6858000"/>
              <a:gd name="connsiteX515" fmla="*/ 4900699 w 7467600"/>
              <a:gd name="connsiteY515" fmla="*/ 4670867 h 6858000"/>
              <a:gd name="connsiteX516" fmla="*/ 5714511 w 7467600"/>
              <a:gd name="connsiteY516" fmla="*/ 4663483 h 6858000"/>
              <a:gd name="connsiteX517" fmla="*/ 5464793 w 7467600"/>
              <a:gd name="connsiteY517" fmla="*/ 4393556 h 6858000"/>
              <a:gd name="connsiteX518" fmla="*/ 5461897 w 7467600"/>
              <a:gd name="connsiteY518" fmla="*/ 4390879 h 6858000"/>
              <a:gd name="connsiteX519" fmla="*/ 4294126 w 7467600"/>
              <a:gd name="connsiteY519" fmla="*/ 3303048 h 6858000"/>
              <a:gd name="connsiteX520" fmla="*/ 4305321 w 7467600"/>
              <a:gd name="connsiteY520" fmla="*/ 3256953 h 6858000"/>
              <a:gd name="connsiteX521" fmla="*/ 4949299 w 7467600"/>
              <a:gd name="connsiteY521" fmla="*/ 3766336 h 6858000"/>
              <a:gd name="connsiteX522" fmla="*/ 5291452 w 7467600"/>
              <a:gd name="connsiteY522" fmla="*/ 4076801 h 6858000"/>
              <a:gd name="connsiteX523" fmla="*/ 5434998 w 7467600"/>
              <a:gd name="connsiteY523" fmla="*/ 4254100 h 6858000"/>
              <a:gd name="connsiteX524" fmla="*/ 5351015 w 7467600"/>
              <a:gd name="connsiteY524" fmla="*/ 3760989 h 6858000"/>
              <a:gd name="connsiteX525" fmla="*/ 5413780 w 7467600"/>
              <a:gd name="connsiteY525" fmla="*/ 2966265 h 6858000"/>
              <a:gd name="connsiteX526" fmla="*/ 5425627 w 7467600"/>
              <a:gd name="connsiteY526" fmla="*/ 2954192 h 6858000"/>
              <a:gd name="connsiteX527" fmla="*/ 6604735 w 7467600"/>
              <a:gd name="connsiteY527" fmla="*/ 2041381 h 6858000"/>
              <a:gd name="connsiteX528" fmla="*/ 7204487 w 7467600"/>
              <a:gd name="connsiteY528" fmla="*/ 2742112 h 6858000"/>
              <a:gd name="connsiteX529" fmla="*/ 7131592 w 7467600"/>
              <a:gd name="connsiteY529" fmla="*/ 2672096 h 6858000"/>
              <a:gd name="connsiteX530" fmla="*/ 6996344 w 7467600"/>
              <a:gd name="connsiteY530" fmla="*/ 2518310 h 6858000"/>
              <a:gd name="connsiteX531" fmla="*/ 6735495 w 7467600"/>
              <a:gd name="connsiteY531" fmla="*/ 2196890 h 6858000"/>
              <a:gd name="connsiteX532" fmla="*/ 6721901 w 7467600"/>
              <a:gd name="connsiteY532" fmla="*/ 2179274 h 6858000"/>
              <a:gd name="connsiteX533" fmla="*/ 6604735 w 7467600"/>
              <a:gd name="connsiteY533" fmla="*/ 2041381 h 6858000"/>
              <a:gd name="connsiteX534" fmla="*/ 6591670 w 7467600"/>
              <a:gd name="connsiteY534" fmla="*/ 1988277 h 6858000"/>
              <a:gd name="connsiteX535" fmla="*/ 6747349 w 7467600"/>
              <a:gd name="connsiteY535" fmla="*/ 2160069 h 6858000"/>
              <a:gd name="connsiteX536" fmla="*/ 6760943 w 7467600"/>
              <a:gd name="connsiteY536" fmla="*/ 2177686 h 6858000"/>
              <a:gd name="connsiteX537" fmla="*/ 7021065 w 7467600"/>
              <a:gd name="connsiteY537" fmla="*/ 2498102 h 6858000"/>
              <a:gd name="connsiteX538" fmla="*/ 7155223 w 7467600"/>
              <a:gd name="connsiteY538" fmla="*/ 2650386 h 6858000"/>
              <a:gd name="connsiteX539" fmla="*/ 7203167 w 7467600"/>
              <a:gd name="connsiteY539" fmla="*/ 2697288 h 6858000"/>
              <a:gd name="connsiteX540" fmla="*/ 6937703 w 7467600"/>
              <a:gd name="connsiteY540" fmla="*/ 2321981 h 6858000"/>
              <a:gd name="connsiteX541" fmla="*/ 6591670 w 7467600"/>
              <a:gd name="connsiteY541" fmla="*/ 1988277 h 6858000"/>
              <a:gd name="connsiteX542" fmla="*/ 5798671 w 7467600"/>
              <a:gd name="connsiteY542" fmla="*/ 1981601 h 6858000"/>
              <a:gd name="connsiteX543" fmla="*/ 5754709 w 7467600"/>
              <a:gd name="connsiteY543" fmla="*/ 2071454 h 6858000"/>
              <a:gd name="connsiteX544" fmla="*/ 5763044 w 7467600"/>
              <a:gd name="connsiteY544" fmla="*/ 2842206 h 6858000"/>
              <a:gd name="connsiteX545" fmla="*/ 5764974 w 7467600"/>
              <a:gd name="connsiteY545" fmla="*/ 2799609 h 6858000"/>
              <a:gd name="connsiteX546" fmla="*/ 5767665 w 7467600"/>
              <a:gd name="connsiteY546" fmla="*/ 2666409 h 6858000"/>
              <a:gd name="connsiteX547" fmla="*/ 5763055 w 7467600"/>
              <a:gd name="connsiteY547" fmla="*/ 2579705 h 6858000"/>
              <a:gd name="connsiteX548" fmla="*/ 5758079 w 7467600"/>
              <a:gd name="connsiteY548" fmla="*/ 2492508 h 6858000"/>
              <a:gd name="connsiteX549" fmla="*/ 5779325 w 7467600"/>
              <a:gd name="connsiteY549" fmla="*/ 2197069 h 6858000"/>
              <a:gd name="connsiteX550" fmla="*/ 5798671 w 7467600"/>
              <a:gd name="connsiteY550" fmla="*/ 1981601 h 6858000"/>
              <a:gd name="connsiteX551" fmla="*/ 5829202 w 7467600"/>
              <a:gd name="connsiteY551" fmla="*/ 1971679 h 6858000"/>
              <a:gd name="connsiteX552" fmla="*/ 5809558 w 7467600"/>
              <a:gd name="connsiteY552" fmla="*/ 2198043 h 6858000"/>
              <a:gd name="connsiteX553" fmla="*/ 5788653 w 7467600"/>
              <a:gd name="connsiteY553" fmla="*/ 2489430 h 6858000"/>
              <a:gd name="connsiteX554" fmla="*/ 5793439 w 7467600"/>
              <a:gd name="connsiteY554" fmla="*/ 2575235 h 6858000"/>
              <a:gd name="connsiteX555" fmla="*/ 5796837 w 7467600"/>
              <a:gd name="connsiteY555" fmla="*/ 2637633 h 6858000"/>
              <a:gd name="connsiteX556" fmla="*/ 5818614 w 7467600"/>
              <a:gd name="connsiteY556" fmla="*/ 2473055 h 6858000"/>
              <a:gd name="connsiteX557" fmla="*/ 5829202 w 7467600"/>
              <a:gd name="connsiteY557" fmla="*/ 1971679 h 6858000"/>
              <a:gd name="connsiteX558" fmla="*/ 5911389 w 7467600"/>
              <a:gd name="connsiteY558" fmla="*/ 1898371 h 6858000"/>
              <a:gd name="connsiteX559" fmla="*/ 6237627 w 7467600"/>
              <a:gd name="connsiteY559" fmla="*/ 2231921 h 6858000"/>
              <a:gd name="connsiteX560" fmla="*/ 5911389 w 7467600"/>
              <a:gd name="connsiteY560" fmla="*/ 1898371 h 6858000"/>
              <a:gd name="connsiteX561" fmla="*/ 6944437 w 7467600"/>
              <a:gd name="connsiteY561" fmla="*/ 1575402 h 6858000"/>
              <a:gd name="connsiteX562" fmla="*/ 6304730 w 7467600"/>
              <a:gd name="connsiteY562" fmla="*/ 1766654 h 6858000"/>
              <a:gd name="connsiteX563" fmla="*/ 6944437 w 7467600"/>
              <a:gd name="connsiteY563" fmla="*/ 1575402 h 6858000"/>
              <a:gd name="connsiteX564" fmla="*/ 7019523 w 7467600"/>
              <a:gd name="connsiteY564" fmla="*/ 1519450 h 6858000"/>
              <a:gd name="connsiteX565" fmla="*/ 6298091 w 7467600"/>
              <a:gd name="connsiteY565" fmla="*/ 1737122 h 6858000"/>
              <a:gd name="connsiteX566" fmla="*/ 7019523 w 7467600"/>
              <a:gd name="connsiteY566" fmla="*/ 1519450 h 6858000"/>
              <a:gd name="connsiteX567" fmla="*/ 2399523 w 7467600"/>
              <a:gd name="connsiteY567" fmla="*/ 1428234 h 6858000"/>
              <a:gd name="connsiteX568" fmla="*/ 2224982 w 7467600"/>
              <a:gd name="connsiteY568" fmla="*/ 1826201 h 6858000"/>
              <a:gd name="connsiteX569" fmla="*/ 2096099 w 7467600"/>
              <a:gd name="connsiteY569" fmla="*/ 2345900 h 6858000"/>
              <a:gd name="connsiteX570" fmla="*/ 2283317 w 7467600"/>
              <a:gd name="connsiteY570" fmla="*/ 1796925 h 6858000"/>
              <a:gd name="connsiteX571" fmla="*/ 2399523 w 7467600"/>
              <a:gd name="connsiteY571" fmla="*/ 1428234 h 6858000"/>
              <a:gd name="connsiteX572" fmla="*/ 2448558 w 7467600"/>
              <a:gd name="connsiteY572" fmla="*/ 1373435 h 6858000"/>
              <a:gd name="connsiteX573" fmla="*/ 2312521 w 7467600"/>
              <a:gd name="connsiteY573" fmla="*/ 1806140 h 6858000"/>
              <a:gd name="connsiteX574" fmla="*/ 2127533 w 7467600"/>
              <a:gd name="connsiteY574" fmla="*/ 2348380 h 6858000"/>
              <a:gd name="connsiteX575" fmla="*/ 2358080 w 7467600"/>
              <a:gd name="connsiteY575" fmla="*/ 1866134 h 6858000"/>
              <a:gd name="connsiteX576" fmla="*/ 2407436 w 7467600"/>
              <a:gd name="connsiteY576" fmla="*/ 1651070 h 6858000"/>
              <a:gd name="connsiteX577" fmla="*/ 2448558 w 7467600"/>
              <a:gd name="connsiteY577" fmla="*/ 1373435 h 6858000"/>
              <a:gd name="connsiteX578" fmla="*/ 278707 w 7467600"/>
              <a:gd name="connsiteY578" fmla="*/ 1352270 h 6858000"/>
              <a:gd name="connsiteX579" fmla="*/ 321570 w 7467600"/>
              <a:gd name="connsiteY579" fmla="*/ 1861610 h 6858000"/>
              <a:gd name="connsiteX580" fmla="*/ 294281 w 7467600"/>
              <a:gd name="connsiteY580" fmla="*/ 1440658 h 6858000"/>
              <a:gd name="connsiteX581" fmla="*/ 278707 w 7467600"/>
              <a:gd name="connsiteY581" fmla="*/ 1352270 h 6858000"/>
              <a:gd name="connsiteX582" fmla="*/ 1423821 w 7467600"/>
              <a:gd name="connsiteY582" fmla="*/ 1351958 h 6858000"/>
              <a:gd name="connsiteX583" fmla="*/ 1638521 w 7467600"/>
              <a:gd name="connsiteY583" fmla="*/ 1908470 h 6858000"/>
              <a:gd name="connsiteX584" fmla="*/ 1754199 w 7467600"/>
              <a:gd name="connsiteY584" fmla="*/ 2149284 h 6858000"/>
              <a:gd name="connsiteX585" fmla="*/ 1908359 w 7467600"/>
              <a:gd name="connsiteY585" fmla="*/ 2364988 h 6858000"/>
              <a:gd name="connsiteX586" fmla="*/ 1647661 w 7467600"/>
              <a:gd name="connsiteY586" fmla="*/ 1825945 h 6858000"/>
              <a:gd name="connsiteX587" fmla="*/ 1423821 w 7467600"/>
              <a:gd name="connsiteY587" fmla="*/ 1351958 h 6858000"/>
              <a:gd name="connsiteX588" fmla="*/ 1431890 w 7467600"/>
              <a:gd name="connsiteY588" fmla="*/ 1306475 h 6858000"/>
              <a:gd name="connsiteX589" fmla="*/ 1507597 w 7467600"/>
              <a:gd name="connsiteY589" fmla="*/ 1446132 h 6858000"/>
              <a:gd name="connsiteX590" fmla="*/ 1674586 w 7467600"/>
              <a:gd name="connsiteY590" fmla="*/ 1813832 h 6858000"/>
              <a:gd name="connsiteX591" fmla="*/ 1815950 w 7467600"/>
              <a:gd name="connsiteY591" fmla="*/ 2128564 h 6858000"/>
              <a:gd name="connsiteX592" fmla="*/ 1984242 w 7467600"/>
              <a:gd name="connsiteY592" fmla="*/ 2430829 h 6858000"/>
              <a:gd name="connsiteX593" fmla="*/ 2014023 w 7467600"/>
              <a:gd name="connsiteY593" fmla="*/ 2450995 h 6858000"/>
              <a:gd name="connsiteX594" fmla="*/ 1747337 w 7467600"/>
              <a:gd name="connsiteY594" fmla="*/ 1855264 h 6858000"/>
              <a:gd name="connsiteX595" fmla="*/ 1533749 w 7467600"/>
              <a:gd name="connsiteY595" fmla="*/ 1478656 h 6858000"/>
              <a:gd name="connsiteX596" fmla="*/ 1431890 w 7467600"/>
              <a:gd name="connsiteY596" fmla="*/ 1306475 h 6858000"/>
              <a:gd name="connsiteX597" fmla="*/ 5052692 w 7467600"/>
              <a:gd name="connsiteY597" fmla="*/ 1292994 h 6858000"/>
              <a:gd name="connsiteX598" fmla="*/ 5200661 w 7467600"/>
              <a:gd name="connsiteY598" fmla="*/ 1635186 h 6858000"/>
              <a:gd name="connsiteX599" fmla="*/ 5297138 w 7467600"/>
              <a:gd name="connsiteY599" fmla="*/ 1906351 h 6858000"/>
              <a:gd name="connsiteX600" fmla="*/ 5052692 w 7467600"/>
              <a:gd name="connsiteY600" fmla="*/ 1292994 h 6858000"/>
              <a:gd name="connsiteX601" fmla="*/ 5009948 w 7467600"/>
              <a:gd name="connsiteY601" fmla="*/ 1273619 h 6858000"/>
              <a:gd name="connsiteX602" fmla="*/ 5121777 w 7467600"/>
              <a:gd name="connsiteY602" fmla="*/ 1654213 h 6858000"/>
              <a:gd name="connsiteX603" fmla="*/ 5293545 w 7467600"/>
              <a:gd name="connsiteY603" fmla="*/ 2072247 h 6858000"/>
              <a:gd name="connsiteX604" fmla="*/ 5294042 w 7467600"/>
              <a:gd name="connsiteY604" fmla="*/ 2065019 h 6858000"/>
              <a:gd name="connsiteX605" fmla="*/ 5171936 w 7467600"/>
              <a:gd name="connsiteY605" fmla="*/ 1647613 h 6858000"/>
              <a:gd name="connsiteX606" fmla="*/ 5009948 w 7467600"/>
              <a:gd name="connsiteY606" fmla="*/ 1273619 h 6858000"/>
              <a:gd name="connsiteX607" fmla="*/ 655236 w 7467600"/>
              <a:gd name="connsiteY607" fmla="*/ 1268632 h 6858000"/>
              <a:gd name="connsiteX608" fmla="*/ 839521 w 7467600"/>
              <a:gd name="connsiteY608" fmla="*/ 1685315 h 6858000"/>
              <a:gd name="connsiteX609" fmla="*/ 1109416 w 7467600"/>
              <a:gd name="connsiteY609" fmla="*/ 2061663 h 6858000"/>
              <a:gd name="connsiteX610" fmla="*/ 1298300 w 7467600"/>
              <a:gd name="connsiteY610" fmla="*/ 2247742 h 6858000"/>
              <a:gd name="connsiteX611" fmla="*/ 1125871 w 7467600"/>
              <a:gd name="connsiteY611" fmla="*/ 1989513 h 6858000"/>
              <a:gd name="connsiteX612" fmla="*/ 981574 w 7467600"/>
              <a:gd name="connsiteY612" fmla="*/ 1783157 h 6858000"/>
              <a:gd name="connsiteX613" fmla="*/ 922198 w 7467600"/>
              <a:gd name="connsiteY613" fmla="*/ 1677437 h 6858000"/>
              <a:gd name="connsiteX614" fmla="*/ 869293 w 7467600"/>
              <a:gd name="connsiteY614" fmla="*/ 1583214 h 6858000"/>
              <a:gd name="connsiteX615" fmla="*/ 751431 w 7467600"/>
              <a:gd name="connsiteY615" fmla="*/ 1405731 h 6858000"/>
              <a:gd name="connsiteX616" fmla="*/ 655236 w 7467600"/>
              <a:gd name="connsiteY616" fmla="*/ 1268632 h 6858000"/>
              <a:gd name="connsiteX617" fmla="*/ 6516292 w 7467600"/>
              <a:gd name="connsiteY617" fmla="*/ 1263064 h 6858000"/>
              <a:gd name="connsiteX618" fmla="*/ 5736320 w 7467600"/>
              <a:gd name="connsiteY618" fmla="*/ 1501803 h 6858000"/>
              <a:gd name="connsiteX619" fmla="*/ 6516292 w 7467600"/>
              <a:gd name="connsiteY619" fmla="*/ 1263064 h 6858000"/>
              <a:gd name="connsiteX620" fmla="*/ 291466 w 7467600"/>
              <a:gd name="connsiteY620" fmla="*/ 1250369 h 6858000"/>
              <a:gd name="connsiteX621" fmla="*/ 323180 w 7467600"/>
              <a:gd name="connsiteY621" fmla="*/ 1435283 h 6858000"/>
              <a:gd name="connsiteX622" fmla="*/ 349381 w 7467600"/>
              <a:gd name="connsiteY622" fmla="*/ 1875041 h 6858000"/>
              <a:gd name="connsiteX623" fmla="*/ 374363 w 7467600"/>
              <a:gd name="connsiteY623" fmla="*/ 1506494 h 6858000"/>
              <a:gd name="connsiteX624" fmla="*/ 302168 w 7467600"/>
              <a:gd name="connsiteY624" fmla="*/ 1274495 h 6858000"/>
              <a:gd name="connsiteX625" fmla="*/ 291466 w 7467600"/>
              <a:gd name="connsiteY625" fmla="*/ 1250369 h 6858000"/>
              <a:gd name="connsiteX626" fmla="*/ 678222 w 7467600"/>
              <a:gd name="connsiteY626" fmla="*/ 1248670 h 6858000"/>
              <a:gd name="connsiteX627" fmla="*/ 775536 w 7467600"/>
              <a:gd name="connsiteY627" fmla="*/ 1388015 h 6858000"/>
              <a:gd name="connsiteX628" fmla="*/ 894529 w 7467600"/>
              <a:gd name="connsiteY628" fmla="*/ 1567739 h 6858000"/>
              <a:gd name="connsiteX629" fmla="*/ 948000 w 7467600"/>
              <a:gd name="connsiteY629" fmla="*/ 1663088 h 6858000"/>
              <a:gd name="connsiteX630" fmla="*/ 1006812 w 7467600"/>
              <a:gd name="connsiteY630" fmla="*/ 1767683 h 6858000"/>
              <a:gd name="connsiteX631" fmla="*/ 1149133 w 7467600"/>
              <a:gd name="connsiteY631" fmla="*/ 1971513 h 6858000"/>
              <a:gd name="connsiteX632" fmla="*/ 1333952 w 7467600"/>
              <a:gd name="connsiteY632" fmla="*/ 2251620 h 6858000"/>
              <a:gd name="connsiteX633" fmla="*/ 1337329 w 7467600"/>
              <a:gd name="connsiteY633" fmla="*/ 2258350 h 6858000"/>
              <a:gd name="connsiteX634" fmla="*/ 1014726 w 7467600"/>
              <a:gd name="connsiteY634" fmla="*/ 1615556 h 6858000"/>
              <a:gd name="connsiteX635" fmla="*/ 678222 w 7467600"/>
              <a:gd name="connsiteY635" fmla="*/ 1248670 h 6858000"/>
              <a:gd name="connsiteX636" fmla="*/ 6691602 w 7467600"/>
              <a:gd name="connsiteY636" fmla="*/ 1140573 h 6858000"/>
              <a:gd name="connsiteX637" fmla="*/ 6571100 w 7467600"/>
              <a:gd name="connsiteY637" fmla="*/ 1183662 h 6858000"/>
              <a:gd name="connsiteX638" fmla="*/ 6241687 w 7467600"/>
              <a:gd name="connsiteY638" fmla="*/ 1257600 h 6858000"/>
              <a:gd name="connsiteX639" fmla="*/ 5693009 w 7467600"/>
              <a:gd name="connsiteY639" fmla="*/ 1478256 h 6858000"/>
              <a:gd name="connsiteX640" fmla="*/ 6548420 w 7467600"/>
              <a:gd name="connsiteY640" fmla="*/ 1214599 h 6858000"/>
              <a:gd name="connsiteX641" fmla="*/ 6605473 w 7467600"/>
              <a:gd name="connsiteY641" fmla="*/ 1184686 h 6858000"/>
              <a:gd name="connsiteX642" fmla="*/ 6691602 w 7467600"/>
              <a:gd name="connsiteY642" fmla="*/ 1140573 h 6858000"/>
              <a:gd name="connsiteX643" fmla="*/ 4002475 w 7467600"/>
              <a:gd name="connsiteY643" fmla="*/ 1037802 h 6858000"/>
              <a:gd name="connsiteX644" fmla="*/ 4000324 w 7467600"/>
              <a:gd name="connsiteY644" fmla="*/ 1039362 h 6858000"/>
              <a:gd name="connsiteX645" fmla="*/ 4002862 w 7467600"/>
              <a:gd name="connsiteY645" fmla="*/ 1042866 h 6858000"/>
              <a:gd name="connsiteX646" fmla="*/ 4002475 w 7467600"/>
              <a:gd name="connsiteY646" fmla="*/ 1037802 h 6858000"/>
              <a:gd name="connsiteX647" fmla="*/ 506322 w 7467600"/>
              <a:gd name="connsiteY647" fmla="*/ 1020997 h 6858000"/>
              <a:gd name="connsiteX648" fmla="*/ 533068 w 7467600"/>
              <a:gd name="connsiteY648" fmla="*/ 1029409 h 6858000"/>
              <a:gd name="connsiteX649" fmla="*/ 1232525 w 7467600"/>
              <a:gd name="connsiteY649" fmla="*/ 1804675 h 6858000"/>
              <a:gd name="connsiteX650" fmla="*/ 1388858 w 7467600"/>
              <a:gd name="connsiteY650" fmla="*/ 2368011 h 6858000"/>
              <a:gd name="connsiteX651" fmla="*/ 1384098 w 7467600"/>
              <a:gd name="connsiteY651" fmla="*/ 2378125 h 6858000"/>
              <a:gd name="connsiteX652" fmla="*/ 1425393 w 7467600"/>
              <a:gd name="connsiteY652" fmla="*/ 2589124 h 6858000"/>
              <a:gd name="connsiteX653" fmla="*/ 1424001 w 7467600"/>
              <a:gd name="connsiteY653" fmla="*/ 2597541 h 6858000"/>
              <a:gd name="connsiteX654" fmla="*/ 2152729 w 7467600"/>
              <a:gd name="connsiteY654" fmla="*/ 2864487 h 6858000"/>
              <a:gd name="connsiteX655" fmla="*/ 2020609 w 7467600"/>
              <a:gd name="connsiteY655" fmla="*/ 2539671 h 6858000"/>
              <a:gd name="connsiteX656" fmla="*/ 2018920 w 7467600"/>
              <a:gd name="connsiteY656" fmla="*/ 2536309 h 6858000"/>
              <a:gd name="connsiteX657" fmla="*/ 1342441 w 7467600"/>
              <a:gd name="connsiteY657" fmla="*/ 1173017 h 6858000"/>
              <a:gd name="connsiteX658" fmla="*/ 1367925 w 7467600"/>
              <a:gd name="connsiteY658" fmla="*/ 1135648 h 6858000"/>
              <a:gd name="connsiteX659" fmla="*/ 1771401 w 7467600"/>
              <a:gd name="connsiteY659" fmla="*/ 1806673 h 6858000"/>
              <a:gd name="connsiteX660" fmla="*/ 1972385 w 7467600"/>
              <a:gd name="connsiteY660" fmla="*/ 2198735 h 6858000"/>
              <a:gd name="connsiteX661" fmla="*/ 2040892 w 7467600"/>
              <a:gd name="connsiteY661" fmla="*/ 2405205 h 6858000"/>
              <a:gd name="connsiteX662" fmla="*/ 2131689 w 7467600"/>
              <a:gd name="connsiteY662" fmla="*/ 1936926 h 6858000"/>
              <a:gd name="connsiteX663" fmla="*/ 2454820 w 7467600"/>
              <a:gd name="connsiteY663" fmla="*/ 1248808 h 6858000"/>
              <a:gd name="connsiteX664" fmla="*/ 2492512 w 7467600"/>
              <a:gd name="connsiteY664" fmla="*/ 1302920 h 6858000"/>
              <a:gd name="connsiteX665" fmla="*/ 2081216 w 7467600"/>
              <a:gd name="connsiteY665" fmla="*/ 2527513 h 6858000"/>
              <a:gd name="connsiteX666" fmla="*/ 2081211 w 7467600"/>
              <a:gd name="connsiteY666" fmla="*/ 2528916 h 6858000"/>
              <a:gd name="connsiteX667" fmla="*/ 2199067 w 7467600"/>
              <a:gd name="connsiteY667" fmla="*/ 2884061 h 6858000"/>
              <a:gd name="connsiteX668" fmla="*/ 3192586 w 7467600"/>
              <a:gd name="connsiteY668" fmla="*/ 3411496 h 6858000"/>
              <a:gd name="connsiteX669" fmla="*/ 3182620 w 7467600"/>
              <a:gd name="connsiteY669" fmla="*/ 3483279 h 6858000"/>
              <a:gd name="connsiteX670" fmla="*/ 2435119 w 7467600"/>
              <a:gd name="connsiteY670" fmla="*/ 3080173 h 6858000"/>
              <a:gd name="connsiteX671" fmla="*/ 2410152 w 7467600"/>
              <a:gd name="connsiteY671" fmla="*/ 3063751 h 6858000"/>
              <a:gd name="connsiteX672" fmla="*/ 2408099 w 7467600"/>
              <a:gd name="connsiteY672" fmla="*/ 3064403 h 6858000"/>
              <a:gd name="connsiteX673" fmla="*/ 2407218 w 7467600"/>
              <a:gd name="connsiteY673" fmla="*/ 3070324 h 6858000"/>
              <a:gd name="connsiteX674" fmla="*/ 2380138 w 7467600"/>
              <a:gd name="connsiteY674" fmla="*/ 3099341 h 6858000"/>
              <a:gd name="connsiteX675" fmla="*/ 1765923 w 7467600"/>
              <a:gd name="connsiteY675" fmla="*/ 3581043 h 6858000"/>
              <a:gd name="connsiteX676" fmla="*/ 1702258 w 7467600"/>
              <a:gd name="connsiteY676" fmla="*/ 3612286 h 6858000"/>
              <a:gd name="connsiteX677" fmla="*/ 1538370 w 7467600"/>
              <a:gd name="connsiteY677" fmla="*/ 3811804 h 6858000"/>
              <a:gd name="connsiteX678" fmla="*/ 542867 w 7467600"/>
              <a:gd name="connsiteY678" fmla="*/ 4944092 h 6858000"/>
              <a:gd name="connsiteX679" fmla="*/ 515800 w 7467600"/>
              <a:gd name="connsiteY679" fmla="*/ 4862180 h 6858000"/>
              <a:gd name="connsiteX680" fmla="*/ 909145 w 7467600"/>
              <a:gd name="connsiteY680" fmla="*/ 4199225 h 6858000"/>
              <a:gd name="connsiteX681" fmla="*/ 1214067 w 7467600"/>
              <a:gd name="connsiteY681" fmla="*/ 3908561 h 6858000"/>
              <a:gd name="connsiteX682" fmla="*/ 640967 w 7467600"/>
              <a:gd name="connsiteY682" fmla="*/ 4105601 h 6858000"/>
              <a:gd name="connsiteX683" fmla="*/ 112563 w 7467600"/>
              <a:gd name="connsiteY683" fmla="*/ 4396952 h 6858000"/>
              <a:gd name="connsiteX684" fmla="*/ 0 w 7467600"/>
              <a:gd name="connsiteY684" fmla="*/ 4466006 h 6858000"/>
              <a:gd name="connsiteX685" fmla="*/ 0 w 7467600"/>
              <a:gd name="connsiteY685" fmla="*/ 4233763 h 6858000"/>
              <a:gd name="connsiteX686" fmla="*/ 36881 w 7467600"/>
              <a:gd name="connsiteY686" fmla="*/ 4200118 h 6858000"/>
              <a:gd name="connsiteX687" fmla="*/ 910534 w 7467600"/>
              <a:gd name="connsiteY687" fmla="*/ 3629753 h 6858000"/>
              <a:gd name="connsiteX688" fmla="*/ 1578717 w 7467600"/>
              <a:gd name="connsiteY688" fmla="*/ 3575982 h 6858000"/>
              <a:gd name="connsiteX689" fmla="*/ 2338780 w 7467600"/>
              <a:gd name="connsiteY689" fmla="*/ 3033725 h 6858000"/>
              <a:gd name="connsiteX690" fmla="*/ 1807991 w 7467600"/>
              <a:gd name="connsiteY690" fmla="*/ 2807184 h 6858000"/>
              <a:gd name="connsiteX691" fmla="*/ 1416358 w 7467600"/>
              <a:gd name="connsiteY691" fmla="*/ 3112571 h 6858000"/>
              <a:gd name="connsiteX692" fmla="*/ 939066 w 7467600"/>
              <a:gd name="connsiteY692" fmla="*/ 3378798 h 6858000"/>
              <a:gd name="connsiteX693" fmla="*/ 115099 w 7467600"/>
              <a:gd name="connsiteY693" fmla="*/ 3607650 h 6858000"/>
              <a:gd name="connsiteX694" fmla="*/ 97284 w 7467600"/>
              <a:gd name="connsiteY694" fmla="*/ 3520393 h 6858000"/>
              <a:gd name="connsiteX695" fmla="*/ 922050 w 7467600"/>
              <a:gd name="connsiteY695" fmla="*/ 3074867 h 6858000"/>
              <a:gd name="connsiteX696" fmla="*/ 1405265 w 7467600"/>
              <a:gd name="connsiteY696" fmla="*/ 3016319 h 6858000"/>
              <a:gd name="connsiteX697" fmla="*/ 1407512 w 7467600"/>
              <a:gd name="connsiteY697" fmla="*/ 3018001 h 6858000"/>
              <a:gd name="connsiteX698" fmla="*/ 1726266 w 7467600"/>
              <a:gd name="connsiteY698" fmla="*/ 2777274 h 6858000"/>
              <a:gd name="connsiteX699" fmla="*/ 625390 w 7467600"/>
              <a:gd name="connsiteY699" fmla="*/ 2514541 h 6858000"/>
              <a:gd name="connsiteX700" fmla="*/ 619799 w 7467600"/>
              <a:gd name="connsiteY700" fmla="*/ 2527180 h 6858000"/>
              <a:gd name="connsiteX701" fmla="*/ 310030 w 7467600"/>
              <a:gd name="connsiteY701" fmla="*/ 2771818 h 6858000"/>
              <a:gd name="connsiteX702" fmla="*/ 173877 w 7467600"/>
              <a:gd name="connsiteY702" fmla="*/ 2937056 h 6858000"/>
              <a:gd name="connsiteX703" fmla="*/ 77889 w 7467600"/>
              <a:gd name="connsiteY703" fmla="*/ 3138440 h 6858000"/>
              <a:gd name="connsiteX704" fmla="*/ 0 w 7467600"/>
              <a:gd name="connsiteY704" fmla="*/ 3271395 h 6858000"/>
              <a:gd name="connsiteX705" fmla="*/ 0 w 7467600"/>
              <a:gd name="connsiteY705" fmla="*/ 3153002 h 6858000"/>
              <a:gd name="connsiteX706" fmla="*/ 2386 w 7467600"/>
              <a:gd name="connsiteY706" fmla="*/ 3149203 h 6858000"/>
              <a:gd name="connsiteX707" fmla="*/ 89753 w 7467600"/>
              <a:gd name="connsiteY707" fmla="*/ 2987702 h 6858000"/>
              <a:gd name="connsiteX708" fmla="*/ 76869 w 7467600"/>
              <a:gd name="connsiteY708" fmla="*/ 3005404 h 6858000"/>
              <a:gd name="connsiteX709" fmla="*/ 32049 w 7467600"/>
              <a:gd name="connsiteY709" fmla="*/ 3065814 h 6858000"/>
              <a:gd name="connsiteX710" fmla="*/ 0 w 7467600"/>
              <a:gd name="connsiteY710" fmla="*/ 3108744 h 6858000"/>
              <a:gd name="connsiteX711" fmla="*/ 0 w 7467600"/>
              <a:gd name="connsiteY711" fmla="*/ 3058059 h 6858000"/>
              <a:gd name="connsiteX712" fmla="*/ 7610 w 7467600"/>
              <a:gd name="connsiteY712" fmla="*/ 3047889 h 6858000"/>
              <a:gd name="connsiteX713" fmla="*/ 52419 w 7467600"/>
              <a:gd name="connsiteY713" fmla="*/ 2987479 h 6858000"/>
              <a:gd name="connsiteX714" fmla="*/ 59142 w 7467600"/>
              <a:gd name="connsiteY714" fmla="*/ 2978488 h 6858000"/>
              <a:gd name="connsiteX715" fmla="*/ 0 w 7467600"/>
              <a:gd name="connsiteY715" fmla="*/ 3015334 h 6858000"/>
              <a:gd name="connsiteX716" fmla="*/ 0 w 7467600"/>
              <a:gd name="connsiteY716" fmla="*/ 2914286 h 6858000"/>
              <a:gd name="connsiteX717" fmla="*/ 36383 w 7467600"/>
              <a:gd name="connsiteY717" fmla="*/ 2901128 h 6858000"/>
              <a:gd name="connsiteX718" fmla="*/ 156329 w 7467600"/>
              <a:gd name="connsiteY718" fmla="*/ 2840533 h 6858000"/>
              <a:gd name="connsiteX719" fmla="*/ 358355 w 7467600"/>
              <a:gd name="connsiteY719" fmla="*/ 2620471 h 6858000"/>
              <a:gd name="connsiteX720" fmla="*/ 510577 w 7467600"/>
              <a:gd name="connsiteY720" fmla="*/ 2501244 h 6858000"/>
              <a:gd name="connsiteX721" fmla="*/ 211967 w 7467600"/>
              <a:gd name="connsiteY721" fmla="*/ 2479171 h 6858000"/>
              <a:gd name="connsiteX722" fmla="*/ 0 w 7467600"/>
              <a:gd name="connsiteY722" fmla="*/ 2476398 h 6858000"/>
              <a:gd name="connsiteX723" fmla="*/ 0 w 7467600"/>
              <a:gd name="connsiteY723" fmla="*/ 2389189 h 6858000"/>
              <a:gd name="connsiteX724" fmla="*/ 103062 w 7467600"/>
              <a:gd name="connsiteY724" fmla="*/ 2389518 h 6858000"/>
              <a:gd name="connsiteX725" fmla="*/ 510734 w 7467600"/>
              <a:gd name="connsiteY725" fmla="*/ 2416201 h 6858000"/>
              <a:gd name="connsiteX726" fmla="*/ 279257 w 7467600"/>
              <a:gd name="connsiteY726" fmla="*/ 2092102 h 6858000"/>
              <a:gd name="connsiteX727" fmla="*/ 65265 w 7467600"/>
              <a:gd name="connsiteY727" fmla="*/ 2006049 h 6858000"/>
              <a:gd name="connsiteX728" fmla="*/ 0 w 7467600"/>
              <a:gd name="connsiteY728" fmla="*/ 1982532 h 6858000"/>
              <a:gd name="connsiteX729" fmla="*/ 0 w 7467600"/>
              <a:gd name="connsiteY729" fmla="*/ 1912789 h 6858000"/>
              <a:gd name="connsiteX730" fmla="*/ 97460 w 7467600"/>
              <a:gd name="connsiteY730" fmla="*/ 1953725 h 6858000"/>
              <a:gd name="connsiteX731" fmla="*/ 221272 w 7467600"/>
              <a:gd name="connsiteY731" fmla="*/ 1980766 h 6858000"/>
              <a:gd name="connsiteX732" fmla="*/ 116765 w 7467600"/>
              <a:gd name="connsiteY732" fmla="*/ 1911033 h 6858000"/>
              <a:gd name="connsiteX733" fmla="*/ 16405 w 7467600"/>
              <a:gd name="connsiteY733" fmla="*/ 1803412 h 6858000"/>
              <a:gd name="connsiteX734" fmla="*/ 0 w 7467600"/>
              <a:gd name="connsiteY734" fmla="*/ 1784777 h 6858000"/>
              <a:gd name="connsiteX735" fmla="*/ 0 w 7467600"/>
              <a:gd name="connsiteY735" fmla="*/ 1740082 h 6858000"/>
              <a:gd name="connsiteX736" fmla="*/ 39394 w 7467600"/>
              <a:gd name="connsiteY736" fmla="*/ 1784856 h 6858000"/>
              <a:gd name="connsiteX737" fmla="*/ 135813 w 7467600"/>
              <a:gd name="connsiteY737" fmla="*/ 1888838 h 6858000"/>
              <a:gd name="connsiteX738" fmla="*/ 242575 w 7467600"/>
              <a:gd name="connsiteY738" fmla="*/ 1958841 h 6858000"/>
              <a:gd name="connsiteX739" fmla="*/ 82197 w 7467600"/>
              <a:gd name="connsiteY739" fmla="*/ 1754826 h 6858000"/>
              <a:gd name="connsiteX740" fmla="*/ 0 w 7467600"/>
              <a:gd name="connsiteY740" fmla="*/ 1679650 h 6858000"/>
              <a:gd name="connsiteX741" fmla="*/ 0 w 7467600"/>
              <a:gd name="connsiteY741" fmla="*/ 1602463 h 6858000"/>
              <a:gd name="connsiteX742" fmla="*/ 84689 w 7467600"/>
              <a:gd name="connsiteY742" fmla="*/ 1677442 h 6858000"/>
              <a:gd name="connsiteX743" fmla="*/ 298437 w 7467600"/>
              <a:gd name="connsiteY743" fmla="*/ 1968019 h 6858000"/>
              <a:gd name="connsiteX744" fmla="*/ 227269 w 7467600"/>
              <a:gd name="connsiteY744" fmla="*/ 1114064 h 6858000"/>
              <a:gd name="connsiteX745" fmla="*/ 248003 w 7467600"/>
              <a:gd name="connsiteY745" fmla="*/ 1089613 h 6858000"/>
              <a:gd name="connsiteX746" fmla="*/ 427020 w 7467600"/>
              <a:gd name="connsiteY746" fmla="*/ 1619803 h 6858000"/>
              <a:gd name="connsiteX747" fmla="*/ 340345 w 7467600"/>
              <a:gd name="connsiteY747" fmla="*/ 2027739 h 6858000"/>
              <a:gd name="connsiteX748" fmla="*/ 360865 w 7467600"/>
              <a:gd name="connsiteY748" fmla="*/ 2044827 h 6858000"/>
              <a:gd name="connsiteX749" fmla="*/ 560414 w 7467600"/>
              <a:gd name="connsiteY749" fmla="*/ 2421457 h 6858000"/>
              <a:gd name="connsiteX750" fmla="*/ 1359703 w 7467600"/>
              <a:gd name="connsiteY750" fmla="*/ 2578554 h 6858000"/>
              <a:gd name="connsiteX751" fmla="*/ 1359422 w 7467600"/>
              <a:gd name="connsiteY751" fmla="*/ 2577994 h 6858000"/>
              <a:gd name="connsiteX752" fmla="*/ 828701 w 7467600"/>
              <a:gd name="connsiteY752" fmla="*/ 1839520 h 6858000"/>
              <a:gd name="connsiteX753" fmla="*/ 494427 w 7467600"/>
              <a:gd name="connsiteY753" fmla="*/ 1092333 h 6858000"/>
              <a:gd name="connsiteX754" fmla="*/ 506322 w 7467600"/>
              <a:gd name="connsiteY754" fmla="*/ 1020997 h 6858000"/>
              <a:gd name="connsiteX755" fmla="*/ 4570198 w 7467600"/>
              <a:gd name="connsiteY755" fmla="*/ 978081 h 6858000"/>
              <a:gd name="connsiteX756" fmla="*/ 4523691 w 7467600"/>
              <a:gd name="connsiteY756" fmla="*/ 1127776 h 6858000"/>
              <a:gd name="connsiteX757" fmla="*/ 4509875 w 7467600"/>
              <a:gd name="connsiteY757" fmla="*/ 1167552 h 6858000"/>
              <a:gd name="connsiteX758" fmla="*/ 4478168 w 7467600"/>
              <a:gd name="connsiteY758" fmla="*/ 1260735 h 6858000"/>
              <a:gd name="connsiteX759" fmla="*/ 4409309 w 7467600"/>
              <a:gd name="connsiteY759" fmla="*/ 1666996 h 6858000"/>
              <a:gd name="connsiteX760" fmla="*/ 4370031 w 7467600"/>
              <a:gd name="connsiteY760" fmla="*/ 1955666 h 6858000"/>
              <a:gd name="connsiteX761" fmla="*/ 4570198 w 7467600"/>
              <a:gd name="connsiteY761" fmla="*/ 978081 h 6858000"/>
              <a:gd name="connsiteX762" fmla="*/ 4557898 w 7467600"/>
              <a:gd name="connsiteY762" fmla="*/ 900011 h 6858000"/>
              <a:gd name="connsiteX763" fmla="*/ 4344840 w 7467600"/>
              <a:gd name="connsiteY763" fmla="*/ 1922038 h 6858000"/>
              <a:gd name="connsiteX764" fmla="*/ 4378710 w 7467600"/>
              <a:gd name="connsiteY764" fmla="*/ 1665516 h 6858000"/>
              <a:gd name="connsiteX765" fmla="*/ 4448798 w 7467600"/>
              <a:gd name="connsiteY765" fmla="*/ 1253024 h 6858000"/>
              <a:gd name="connsiteX766" fmla="*/ 4480315 w 7467600"/>
              <a:gd name="connsiteY766" fmla="*/ 1158454 h 6858000"/>
              <a:gd name="connsiteX767" fmla="*/ 4494133 w 7467600"/>
              <a:gd name="connsiteY767" fmla="*/ 1118676 h 6858000"/>
              <a:gd name="connsiteX768" fmla="*/ 4557898 w 7467600"/>
              <a:gd name="connsiteY768" fmla="*/ 900011 h 6858000"/>
              <a:gd name="connsiteX769" fmla="*/ 5870151 w 7467600"/>
              <a:gd name="connsiteY769" fmla="*/ 898890 h 6858000"/>
              <a:gd name="connsiteX770" fmla="*/ 5861335 w 7467600"/>
              <a:gd name="connsiteY770" fmla="*/ 899177 h 6858000"/>
              <a:gd name="connsiteX771" fmla="*/ 5843702 w 7467600"/>
              <a:gd name="connsiteY771" fmla="*/ 899748 h 6858000"/>
              <a:gd name="connsiteX772" fmla="*/ 5651107 w 7467600"/>
              <a:gd name="connsiteY772" fmla="*/ 920306 h 6858000"/>
              <a:gd name="connsiteX773" fmla="*/ 5459407 w 7467600"/>
              <a:gd name="connsiteY773" fmla="*/ 940975 h 6858000"/>
              <a:gd name="connsiteX774" fmla="*/ 5374846 w 7467600"/>
              <a:gd name="connsiteY774" fmla="*/ 941988 h 6858000"/>
              <a:gd name="connsiteX775" fmla="*/ 5256105 w 7467600"/>
              <a:gd name="connsiteY775" fmla="*/ 945632 h 6858000"/>
              <a:gd name="connsiteX776" fmla="*/ 5107071 w 7467600"/>
              <a:gd name="connsiteY776" fmla="*/ 969720 h 6858000"/>
              <a:gd name="connsiteX777" fmla="*/ 4998681 w 7467600"/>
              <a:gd name="connsiteY777" fmla="*/ 988771 h 6858000"/>
              <a:gd name="connsiteX778" fmla="*/ 5870151 w 7467600"/>
              <a:gd name="connsiteY778" fmla="*/ 898890 h 6858000"/>
              <a:gd name="connsiteX779" fmla="*/ 5504425 w 7467600"/>
              <a:gd name="connsiteY779" fmla="*/ 848067 h 6858000"/>
              <a:gd name="connsiteX780" fmla="*/ 4968849 w 7467600"/>
              <a:gd name="connsiteY780" fmla="*/ 962318 h 6858000"/>
              <a:gd name="connsiteX781" fmla="*/ 5104039 w 7467600"/>
              <a:gd name="connsiteY781" fmla="*/ 940634 h 6858000"/>
              <a:gd name="connsiteX782" fmla="*/ 5256311 w 7467600"/>
              <a:gd name="connsiteY782" fmla="*/ 916490 h 6858000"/>
              <a:gd name="connsiteX783" fmla="*/ 5377381 w 7467600"/>
              <a:gd name="connsiteY783" fmla="*/ 912671 h 6858000"/>
              <a:gd name="connsiteX784" fmla="*/ 5460148 w 7467600"/>
              <a:gd name="connsiteY784" fmla="*/ 911442 h 6858000"/>
              <a:gd name="connsiteX785" fmla="*/ 5648971 w 7467600"/>
              <a:gd name="connsiteY785" fmla="*/ 891331 h 6858000"/>
              <a:gd name="connsiteX786" fmla="*/ 5844807 w 7467600"/>
              <a:gd name="connsiteY786" fmla="*/ 870718 h 6858000"/>
              <a:gd name="connsiteX787" fmla="*/ 5862975 w 7467600"/>
              <a:gd name="connsiteY787" fmla="*/ 869756 h 6858000"/>
              <a:gd name="connsiteX788" fmla="*/ 5920887 w 7467600"/>
              <a:gd name="connsiteY788" fmla="*/ 865929 h 6858000"/>
              <a:gd name="connsiteX789" fmla="*/ 5504425 w 7467600"/>
              <a:gd name="connsiteY789" fmla="*/ 848067 h 6858000"/>
              <a:gd name="connsiteX790" fmla="*/ 3607114 w 7467600"/>
              <a:gd name="connsiteY790" fmla="*/ 467441 h 6858000"/>
              <a:gd name="connsiteX791" fmla="*/ 3296242 w 7467600"/>
              <a:gd name="connsiteY791" fmla="*/ 807991 h 6858000"/>
              <a:gd name="connsiteX792" fmla="*/ 3174674 w 7467600"/>
              <a:gd name="connsiteY792" fmla="*/ 919759 h 6858000"/>
              <a:gd name="connsiteX793" fmla="*/ 3042978 w 7467600"/>
              <a:gd name="connsiteY793" fmla="*/ 1054894 h 6858000"/>
              <a:gd name="connsiteX794" fmla="*/ 2968914 w 7467600"/>
              <a:gd name="connsiteY794" fmla="*/ 1133756 h 6858000"/>
              <a:gd name="connsiteX795" fmla="*/ 3103823 w 7467600"/>
              <a:gd name="connsiteY795" fmla="*/ 1026814 h 6858000"/>
              <a:gd name="connsiteX796" fmla="*/ 3607114 w 7467600"/>
              <a:gd name="connsiteY796" fmla="*/ 467441 h 6858000"/>
              <a:gd name="connsiteX797" fmla="*/ 3744487 w 7467600"/>
              <a:gd name="connsiteY797" fmla="*/ 383136 h 6858000"/>
              <a:gd name="connsiteX798" fmla="*/ 3970213 w 7467600"/>
              <a:gd name="connsiteY798" fmla="*/ 995559 h 6858000"/>
              <a:gd name="connsiteX799" fmla="*/ 3744487 w 7467600"/>
              <a:gd name="connsiteY799" fmla="*/ 383136 h 6858000"/>
              <a:gd name="connsiteX800" fmla="*/ 3624562 w 7467600"/>
              <a:gd name="connsiteY800" fmla="*/ 367041 h 6858000"/>
              <a:gd name="connsiteX801" fmla="*/ 3489712 w 7467600"/>
              <a:gd name="connsiteY801" fmla="*/ 485386 h 6858000"/>
              <a:gd name="connsiteX802" fmla="*/ 3182994 w 7467600"/>
              <a:gd name="connsiteY802" fmla="*/ 828265 h 6858000"/>
              <a:gd name="connsiteX803" fmla="*/ 2892114 w 7467600"/>
              <a:gd name="connsiteY803" fmla="*/ 1172635 h 6858000"/>
              <a:gd name="connsiteX804" fmla="*/ 3021459 w 7467600"/>
              <a:gd name="connsiteY804" fmla="*/ 1035385 h 6858000"/>
              <a:gd name="connsiteX805" fmla="*/ 3153873 w 7467600"/>
              <a:gd name="connsiteY805" fmla="*/ 898971 h 6858000"/>
              <a:gd name="connsiteX806" fmla="*/ 3276511 w 7467600"/>
              <a:gd name="connsiteY806" fmla="*/ 786423 h 6858000"/>
              <a:gd name="connsiteX807" fmla="*/ 3584154 w 7467600"/>
              <a:gd name="connsiteY807" fmla="*/ 448218 h 6858000"/>
              <a:gd name="connsiteX808" fmla="*/ 3624562 w 7467600"/>
              <a:gd name="connsiteY808" fmla="*/ 367041 h 6858000"/>
              <a:gd name="connsiteX809" fmla="*/ 3766672 w 7467600"/>
              <a:gd name="connsiteY809" fmla="*/ 359429 h 6858000"/>
              <a:gd name="connsiteX810" fmla="*/ 3996338 w 7467600"/>
              <a:gd name="connsiteY810" fmla="*/ 968237 h 6858000"/>
              <a:gd name="connsiteX811" fmla="*/ 3766672 w 7467600"/>
              <a:gd name="connsiteY811" fmla="*/ 359429 h 6858000"/>
              <a:gd name="connsiteX812" fmla="*/ 5805386 w 7467600"/>
              <a:gd name="connsiteY812" fmla="*/ 239240 h 6858000"/>
              <a:gd name="connsiteX813" fmla="*/ 5736947 w 7467600"/>
              <a:gd name="connsiteY813" fmla="*/ 261367 h 6858000"/>
              <a:gd name="connsiteX814" fmla="*/ 5427012 w 7467600"/>
              <a:gd name="connsiteY814" fmla="*/ 311272 h 6858000"/>
              <a:gd name="connsiteX815" fmla="*/ 5147818 w 7467600"/>
              <a:gd name="connsiteY815" fmla="*/ 322112 h 6858000"/>
              <a:gd name="connsiteX816" fmla="*/ 5060854 w 7467600"/>
              <a:gd name="connsiteY816" fmla="*/ 311882 h 6858000"/>
              <a:gd name="connsiteX817" fmla="*/ 4945989 w 7467600"/>
              <a:gd name="connsiteY817" fmla="*/ 300516 h 6858000"/>
              <a:gd name="connsiteX818" fmla="*/ 5410479 w 7467600"/>
              <a:gd name="connsiteY818" fmla="*/ 348434 h 6858000"/>
              <a:gd name="connsiteX819" fmla="*/ 5805386 w 7467600"/>
              <a:gd name="connsiteY819" fmla="*/ 239240 h 6858000"/>
              <a:gd name="connsiteX820" fmla="*/ 5905192 w 7467600"/>
              <a:gd name="connsiteY820" fmla="*/ 163079 h 6858000"/>
              <a:gd name="connsiteX821" fmla="*/ 5865655 w 7467600"/>
              <a:gd name="connsiteY821" fmla="*/ 171901 h 6858000"/>
              <a:gd name="connsiteX822" fmla="*/ 5259740 w 7467600"/>
              <a:gd name="connsiteY822" fmla="*/ 257013 h 6858000"/>
              <a:gd name="connsiteX823" fmla="*/ 5208466 w 7467600"/>
              <a:gd name="connsiteY823" fmla="*/ 257550 h 6858000"/>
              <a:gd name="connsiteX824" fmla="*/ 4980204 w 7467600"/>
              <a:gd name="connsiteY824" fmla="*/ 271903 h 6858000"/>
              <a:gd name="connsiteX825" fmla="*/ 5068068 w 7467600"/>
              <a:gd name="connsiteY825" fmla="*/ 282244 h 6858000"/>
              <a:gd name="connsiteX826" fmla="*/ 5153231 w 7467600"/>
              <a:gd name="connsiteY826" fmla="*/ 292240 h 6858000"/>
              <a:gd name="connsiteX827" fmla="*/ 5426491 w 7467600"/>
              <a:gd name="connsiteY827" fmla="*/ 281128 h 6858000"/>
              <a:gd name="connsiteX828" fmla="*/ 5731212 w 7467600"/>
              <a:gd name="connsiteY828" fmla="*/ 231951 h 6858000"/>
              <a:gd name="connsiteX829" fmla="*/ 5905192 w 7467600"/>
              <a:gd name="connsiteY829" fmla="*/ 163079 h 6858000"/>
              <a:gd name="connsiteX830" fmla="*/ 5944437 w 7467600"/>
              <a:gd name="connsiteY830" fmla="*/ 113829 h 6858000"/>
              <a:gd name="connsiteX831" fmla="*/ 5825032 w 7467600"/>
              <a:gd name="connsiteY831" fmla="*/ 146405 h 6858000"/>
              <a:gd name="connsiteX832" fmla="*/ 4955599 w 7467600"/>
              <a:gd name="connsiteY832" fmla="*/ 247008 h 6858000"/>
              <a:gd name="connsiteX833" fmla="*/ 5210104 w 7467600"/>
              <a:gd name="connsiteY833" fmla="*/ 228123 h 6858000"/>
              <a:gd name="connsiteX834" fmla="*/ 5261015 w 7467600"/>
              <a:gd name="connsiteY834" fmla="*/ 227087 h 6858000"/>
              <a:gd name="connsiteX835" fmla="*/ 5861181 w 7467600"/>
              <a:gd name="connsiteY835" fmla="*/ 143093 h 6858000"/>
              <a:gd name="connsiteX836" fmla="*/ 5961252 w 7467600"/>
              <a:gd name="connsiteY836" fmla="*/ 114820 h 6858000"/>
              <a:gd name="connsiteX837" fmla="*/ 5944437 w 7467600"/>
              <a:gd name="connsiteY837" fmla="*/ 113829 h 6858000"/>
              <a:gd name="connsiteX838" fmla="*/ 3882765 w 7467600"/>
              <a:gd name="connsiteY838" fmla="*/ 0 h 6858000"/>
              <a:gd name="connsiteX839" fmla="*/ 3995099 w 7467600"/>
              <a:gd name="connsiteY839" fmla="*/ 0 h 6858000"/>
              <a:gd name="connsiteX840" fmla="*/ 4163818 w 7467600"/>
              <a:gd name="connsiteY840" fmla="*/ 234104 h 6858000"/>
              <a:gd name="connsiteX841" fmla="*/ 4172099 w 7467600"/>
              <a:gd name="connsiteY841" fmla="*/ 234207 h 6858000"/>
              <a:gd name="connsiteX842" fmla="*/ 4784282 w 7467600"/>
              <a:gd name="connsiteY842" fmla="*/ 276561 h 6858000"/>
              <a:gd name="connsiteX843" fmla="*/ 4801687 w 7467600"/>
              <a:gd name="connsiteY843" fmla="*/ 267764 h 6858000"/>
              <a:gd name="connsiteX844" fmla="*/ 6082788 w 7467600"/>
              <a:gd name="connsiteY844" fmla="*/ 64119 h 6858000"/>
              <a:gd name="connsiteX845" fmla="*/ 6099442 w 7467600"/>
              <a:gd name="connsiteY845" fmla="*/ 82568 h 6858000"/>
              <a:gd name="connsiteX846" fmla="*/ 4804137 w 7467600"/>
              <a:gd name="connsiteY846" fmla="*/ 320931 h 6858000"/>
              <a:gd name="connsiteX847" fmla="*/ 4227047 w 7467600"/>
              <a:gd name="connsiteY847" fmla="*/ 313415 h 6858000"/>
              <a:gd name="connsiteX848" fmla="*/ 4346041 w 7467600"/>
              <a:gd name="connsiteY848" fmla="*/ 456086 h 6858000"/>
              <a:gd name="connsiteX849" fmla="*/ 4870967 w 7467600"/>
              <a:gd name="connsiteY849" fmla="*/ 963061 h 6858000"/>
              <a:gd name="connsiteX850" fmla="*/ 4889647 w 7467600"/>
              <a:gd name="connsiteY850" fmla="*/ 957147 h 6858000"/>
              <a:gd name="connsiteX851" fmla="*/ 5422504 w 7467600"/>
              <a:gd name="connsiteY851" fmla="*/ 805191 h 6858000"/>
              <a:gd name="connsiteX852" fmla="*/ 6087656 w 7467600"/>
              <a:gd name="connsiteY852" fmla="*/ 826703 h 6858000"/>
              <a:gd name="connsiteX853" fmla="*/ 6058717 w 7467600"/>
              <a:gd name="connsiteY853" fmla="*/ 865992 h 6858000"/>
              <a:gd name="connsiteX854" fmla="*/ 4974153 w 7467600"/>
              <a:gd name="connsiteY854" fmla="*/ 1045456 h 6858000"/>
              <a:gd name="connsiteX855" fmla="*/ 5627835 w 7467600"/>
              <a:gd name="connsiteY855" fmla="*/ 1472077 h 6858000"/>
              <a:gd name="connsiteX856" fmla="*/ 5629817 w 7467600"/>
              <a:gd name="connsiteY856" fmla="*/ 1471412 h 6858000"/>
              <a:gd name="connsiteX857" fmla="*/ 5634124 w 7467600"/>
              <a:gd name="connsiteY857" fmla="*/ 1470572 h 6858000"/>
              <a:gd name="connsiteX858" fmla="*/ 5755832 w 7467600"/>
              <a:gd name="connsiteY858" fmla="*/ 1383886 h 6858000"/>
              <a:gd name="connsiteX859" fmla="*/ 6014186 w 7467600"/>
              <a:gd name="connsiteY859" fmla="*/ 1279799 h 6858000"/>
              <a:gd name="connsiteX860" fmla="*/ 6901619 w 7467600"/>
              <a:gd name="connsiteY860" fmla="*/ 1047874 h 6858000"/>
              <a:gd name="connsiteX861" fmla="*/ 6931566 w 7467600"/>
              <a:gd name="connsiteY861" fmla="*/ 1062034 h 6858000"/>
              <a:gd name="connsiteX862" fmla="*/ 5790982 w 7467600"/>
              <a:gd name="connsiteY862" fmla="*/ 1561380 h 6858000"/>
              <a:gd name="connsiteX863" fmla="*/ 6188971 w 7467600"/>
              <a:gd name="connsiteY863" fmla="*/ 1755168 h 6858000"/>
              <a:gd name="connsiteX864" fmla="*/ 6202446 w 7467600"/>
              <a:gd name="connsiteY864" fmla="*/ 1752268 h 6858000"/>
              <a:gd name="connsiteX865" fmla="*/ 7179560 w 7467600"/>
              <a:gd name="connsiteY865" fmla="*/ 1467551 h 6858000"/>
              <a:gd name="connsiteX866" fmla="*/ 7158730 w 7467600"/>
              <a:gd name="connsiteY866" fmla="*/ 1507835 h 6858000"/>
              <a:gd name="connsiteX867" fmla="*/ 6326959 w 7467600"/>
              <a:gd name="connsiteY867" fmla="*/ 1817686 h 6858000"/>
              <a:gd name="connsiteX868" fmla="*/ 6537433 w 7467600"/>
              <a:gd name="connsiteY868" fmla="*/ 1907790 h 6858000"/>
              <a:gd name="connsiteX869" fmla="*/ 6550221 w 7467600"/>
              <a:gd name="connsiteY869" fmla="*/ 1910729 h 6858000"/>
              <a:gd name="connsiteX870" fmla="*/ 6964438 w 7467600"/>
              <a:gd name="connsiteY870" fmla="*/ 2209505 h 6858000"/>
              <a:gd name="connsiteX871" fmla="*/ 7367862 w 7467600"/>
              <a:gd name="connsiteY871" fmla="*/ 2806833 h 6858000"/>
              <a:gd name="connsiteX872" fmla="*/ 7364329 w 7467600"/>
              <a:gd name="connsiteY872" fmla="*/ 2826907 h 6858000"/>
              <a:gd name="connsiteX873" fmla="*/ 7290545 w 7467600"/>
              <a:gd name="connsiteY873" fmla="*/ 2850663 h 6858000"/>
              <a:gd name="connsiteX874" fmla="*/ 6472036 w 7467600"/>
              <a:gd name="connsiteY874" fmla="*/ 1959003 h 6858000"/>
              <a:gd name="connsiteX875" fmla="*/ 5792897 w 7467600"/>
              <a:gd name="connsiteY875" fmla="*/ 1647747 h 6858000"/>
              <a:gd name="connsiteX876" fmla="*/ 5842751 w 7467600"/>
              <a:gd name="connsiteY876" fmla="*/ 1816112 h 6858000"/>
              <a:gd name="connsiteX877" fmla="*/ 5847424 w 7467600"/>
              <a:gd name="connsiteY877" fmla="*/ 1815776 h 6858000"/>
              <a:gd name="connsiteX878" fmla="*/ 6399821 w 7467600"/>
              <a:gd name="connsiteY878" fmla="*/ 2344799 h 6858000"/>
              <a:gd name="connsiteX879" fmla="*/ 6323232 w 7467600"/>
              <a:gd name="connsiteY879" fmla="*/ 2389634 h 6858000"/>
              <a:gd name="connsiteX880" fmla="*/ 5942958 w 7467600"/>
              <a:gd name="connsiteY880" fmla="*/ 2077708 h 6858000"/>
              <a:gd name="connsiteX881" fmla="*/ 5921559 w 7467600"/>
              <a:gd name="connsiteY881" fmla="*/ 2378596 h 6858000"/>
              <a:gd name="connsiteX882" fmla="*/ 5817651 w 7467600"/>
              <a:gd name="connsiteY882" fmla="*/ 3023919 h 6858000"/>
              <a:gd name="connsiteX883" fmla="*/ 5729634 w 7467600"/>
              <a:gd name="connsiteY883" fmla="*/ 3051849 h 6858000"/>
              <a:gd name="connsiteX884" fmla="*/ 5611018 w 7467600"/>
              <a:gd name="connsiteY884" fmla="*/ 2316769 h 6858000"/>
              <a:gd name="connsiteX885" fmla="*/ 5687608 w 7467600"/>
              <a:gd name="connsiteY885" fmla="*/ 2039972 h 6858000"/>
              <a:gd name="connsiteX886" fmla="*/ 5657554 w 7467600"/>
              <a:gd name="connsiteY886" fmla="*/ 1576445 h 6858000"/>
              <a:gd name="connsiteX887" fmla="*/ 5150475 w 7467600"/>
              <a:gd name="connsiteY887" fmla="*/ 1274012 h 6858000"/>
              <a:gd name="connsiteX888" fmla="*/ 5349142 w 7467600"/>
              <a:gd name="connsiteY888" fmla="*/ 2204405 h 6858000"/>
              <a:gd name="connsiteX889" fmla="*/ 5262214 w 7467600"/>
              <a:gd name="connsiteY889" fmla="*/ 2233836 h 6858000"/>
              <a:gd name="connsiteX890" fmla="*/ 4981539 w 7467600"/>
              <a:gd name="connsiteY890" fmla="*/ 1542201 h 6858000"/>
              <a:gd name="connsiteX891" fmla="*/ 4958461 w 7467600"/>
              <a:gd name="connsiteY891" fmla="*/ 1136957 h 6858000"/>
              <a:gd name="connsiteX892" fmla="*/ 4655015 w 7467600"/>
              <a:gd name="connsiteY892" fmla="*/ 891426 h 6858000"/>
              <a:gd name="connsiteX893" fmla="*/ 4348002 w 7467600"/>
              <a:gd name="connsiteY893" fmla="*/ 2205895 h 6858000"/>
              <a:gd name="connsiteX894" fmla="*/ 4262250 w 7467600"/>
              <a:gd name="connsiteY894" fmla="*/ 2219972 h 6858000"/>
              <a:gd name="connsiteX895" fmla="*/ 4550611 w 7467600"/>
              <a:gd name="connsiteY895" fmla="*/ 817540 h 6858000"/>
              <a:gd name="connsiteX896" fmla="*/ 4564418 w 7467600"/>
              <a:gd name="connsiteY896" fmla="*/ 808293 h 6858000"/>
              <a:gd name="connsiteX897" fmla="*/ 4266388 w 7467600"/>
              <a:gd name="connsiteY897" fmla="*/ 500083 h 6858000"/>
              <a:gd name="connsiteX898" fmla="*/ 4032842 w 7467600"/>
              <a:gd name="connsiteY898" fmla="*/ 211809 h 6858000"/>
              <a:gd name="connsiteX899" fmla="*/ 3882765 w 7467600"/>
              <a:gd name="connsiteY899" fmla="*/ 0 h 6858000"/>
              <a:gd name="connsiteX900" fmla="*/ 3721337 w 7467600"/>
              <a:gd name="connsiteY900" fmla="*/ 0 h 6858000"/>
              <a:gd name="connsiteX901" fmla="*/ 3797544 w 7467600"/>
              <a:gd name="connsiteY901" fmla="*/ 0 h 6858000"/>
              <a:gd name="connsiteX902" fmla="*/ 3775734 w 7467600"/>
              <a:gd name="connsiteY902" fmla="*/ 95131 h 6858000"/>
              <a:gd name="connsiteX903" fmla="*/ 3724807 w 7467600"/>
              <a:gd name="connsiteY903" fmla="*/ 272257 h 6858000"/>
              <a:gd name="connsiteX904" fmla="*/ 3726844 w 7467600"/>
              <a:gd name="connsiteY904" fmla="*/ 282988 h 6858000"/>
              <a:gd name="connsiteX905" fmla="*/ 3742664 w 7467600"/>
              <a:gd name="connsiteY905" fmla="*/ 279918 h 6858000"/>
              <a:gd name="connsiteX906" fmla="*/ 4103910 w 7467600"/>
              <a:gd name="connsiteY906" fmla="*/ 1161917 h 6858000"/>
              <a:gd name="connsiteX907" fmla="*/ 4020269 w 7467600"/>
              <a:gd name="connsiteY907" fmla="*/ 1200406 h 6858000"/>
              <a:gd name="connsiteX908" fmla="*/ 3674882 w 7467600"/>
              <a:gd name="connsiteY908" fmla="*/ 488524 h 6858000"/>
              <a:gd name="connsiteX909" fmla="*/ 3132682 w 7467600"/>
              <a:gd name="connsiteY909" fmla="*/ 1072284 h 6858000"/>
              <a:gd name="connsiteX910" fmla="*/ 2716346 w 7467600"/>
              <a:gd name="connsiteY910" fmla="*/ 1276376 h 6858000"/>
              <a:gd name="connsiteX911" fmla="*/ 2716772 w 7467600"/>
              <a:gd name="connsiteY911" fmla="*/ 1255462 h 6858000"/>
              <a:gd name="connsiteX912" fmla="*/ 3471096 w 7467600"/>
              <a:gd name="connsiteY912" fmla="*/ 437072 h 6858000"/>
              <a:gd name="connsiteX913" fmla="*/ 3639057 w 7467600"/>
              <a:gd name="connsiteY913" fmla="*/ 286334 h 6858000"/>
              <a:gd name="connsiteX914" fmla="*/ 3640309 w 7467600"/>
              <a:gd name="connsiteY914" fmla="*/ 284664 h 6858000"/>
              <a:gd name="connsiteX915" fmla="*/ 3646022 w 7467600"/>
              <a:gd name="connsiteY915" fmla="*/ 276711 h 6858000"/>
              <a:gd name="connsiteX916" fmla="*/ 3707943 w 7467600"/>
              <a:gd name="connsiteY916" fmla="*/ 65958 h 6858000"/>
              <a:gd name="connsiteX917" fmla="*/ 3721337 w 7467600"/>
              <a:gd name="connsiteY917" fmla="*/ 0 h 6858000"/>
              <a:gd name="connsiteX918" fmla="*/ 2867960 w 7467600"/>
              <a:gd name="connsiteY918" fmla="*/ 0 h 6858000"/>
              <a:gd name="connsiteX919" fmla="*/ 2926351 w 7467600"/>
              <a:gd name="connsiteY919" fmla="*/ 0 h 6858000"/>
              <a:gd name="connsiteX920" fmla="*/ 2902823 w 7467600"/>
              <a:gd name="connsiteY920" fmla="*/ 262929 h 6858000"/>
              <a:gd name="connsiteX921" fmla="*/ 2940663 w 7467600"/>
              <a:gd name="connsiteY921" fmla="*/ 140884 h 6858000"/>
              <a:gd name="connsiteX922" fmla="*/ 2947039 w 7467600"/>
              <a:gd name="connsiteY922" fmla="*/ 122524 h 6858000"/>
              <a:gd name="connsiteX923" fmla="*/ 2984316 w 7467600"/>
              <a:gd name="connsiteY923" fmla="*/ 0 h 6858000"/>
              <a:gd name="connsiteX924" fmla="*/ 3016114 w 7467600"/>
              <a:gd name="connsiteY924" fmla="*/ 0 h 6858000"/>
              <a:gd name="connsiteX925" fmla="*/ 2979949 w 7467600"/>
              <a:gd name="connsiteY925" fmla="*/ 119274 h 6858000"/>
              <a:gd name="connsiteX926" fmla="*/ 3023879 w 7467600"/>
              <a:gd name="connsiteY926" fmla="*/ 0 h 6858000"/>
              <a:gd name="connsiteX927" fmla="*/ 3105400 w 7467600"/>
              <a:gd name="connsiteY927" fmla="*/ 0 h 6858000"/>
              <a:gd name="connsiteX928" fmla="*/ 3094669 w 7467600"/>
              <a:gd name="connsiteY928" fmla="*/ 30308 h 6858000"/>
              <a:gd name="connsiteX929" fmla="*/ 2901945 w 7467600"/>
              <a:gd name="connsiteY929" fmla="*/ 466538 h 6858000"/>
              <a:gd name="connsiteX930" fmla="*/ 2815209 w 7467600"/>
              <a:gd name="connsiteY930" fmla="*/ 497361 h 6858000"/>
              <a:gd name="connsiteX931" fmla="*/ 2844845 w 7467600"/>
              <a:gd name="connsiteY931" fmla="*/ 127638 h 6858000"/>
              <a:gd name="connsiteX932" fmla="*/ 2867960 w 7467600"/>
              <a:gd name="connsiteY932" fmla="*/ 0 h 6858000"/>
              <a:gd name="connsiteX933" fmla="*/ 1057230 w 7467600"/>
              <a:gd name="connsiteY933" fmla="*/ 0 h 6858000"/>
              <a:gd name="connsiteX934" fmla="*/ 1111003 w 7467600"/>
              <a:gd name="connsiteY934" fmla="*/ 0 h 6858000"/>
              <a:gd name="connsiteX935" fmla="*/ 1125553 w 7467600"/>
              <a:gd name="connsiteY935" fmla="*/ 52588 h 6858000"/>
              <a:gd name="connsiteX936" fmla="*/ 1304276 w 7467600"/>
              <a:gd name="connsiteY936" fmla="*/ 476275 h 6858000"/>
              <a:gd name="connsiteX937" fmla="*/ 1492066 w 7467600"/>
              <a:gd name="connsiteY937" fmla="*/ 886333 h 6858000"/>
              <a:gd name="connsiteX938" fmla="*/ 1423698 w 7467600"/>
              <a:gd name="connsiteY938" fmla="*/ 710817 h 6858000"/>
              <a:gd name="connsiteX939" fmla="*/ 1357609 w 7467600"/>
              <a:gd name="connsiteY939" fmla="*/ 532892 h 6858000"/>
              <a:gd name="connsiteX940" fmla="*/ 1309550 w 7467600"/>
              <a:gd name="connsiteY940" fmla="*/ 374031 h 6858000"/>
              <a:gd name="connsiteX941" fmla="*/ 1193673 w 7467600"/>
              <a:gd name="connsiteY941" fmla="*/ 49533 h 6858000"/>
              <a:gd name="connsiteX942" fmla="*/ 1164391 w 7467600"/>
              <a:gd name="connsiteY942" fmla="*/ 0 h 6858000"/>
              <a:gd name="connsiteX943" fmla="*/ 1200666 w 7467600"/>
              <a:gd name="connsiteY943" fmla="*/ 0 h 6858000"/>
              <a:gd name="connsiteX944" fmla="*/ 1223408 w 7467600"/>
              <a:gd name="connsiteY944" fmla="*/ 38996 h 6858000"/>
              <a:gd name="connsiteX945" fmla="*/ 1339635 w 7467600"/>
              <a:gd name="connsiteY945" fmla="*/ 365517 h 6858000"/>
              <a:gd name="connsiteX946" fmla="*/ 1387469 w 7467600"/>
              <a:gd name="connsiteY946" fmla="*/ 523079 h 6858000"/>
              <a:gd name="connsiteX947" fmla="*/ 1452685 w 7467600"/>
              <a:gd name="connsiteY947" fmla="*/ 699806 h 6858000"/>
              <a:gd name="connsiteX948" fmla="*/ 1492092 w 7467600"/>
              <a:gd name="connsiteY948" fmla="*/ 800424 h 6858000"/>
              <a:gd name="connsiteX949" fmla="*/ 1455302 w 7467600"/>
              <a:gd name="connsiteY949" fmla="*/ 632913 h 6858000"/>
              <a:gd name="connsiteX950" fmla="*/ 1222336 w 7467600"/>
              <a:gd name="connsiteY950" fmla="*/ 9480 h 6858000"/>
              <a:gd name="connsiteX951" fmla="*/ 1214634 w 7467600"/>
              <a:gd name="connsiteY951" fmla="*/ 0 h 6858000"/>
              <a:gd name="connsiteX952" fmla="*/ 1289827 w 7467600"/>
              <a:gd name="connsiteY952" fmla="*/ 0 h 6858000"/>
              <a:gd name="connsiteX953" fmla="*/ 1321076 w 7467600"/>
              <a:gd name="connsiteY953" fmla="*/ 59722 h 6858000"/>
              <a:gd name="connsiteX954" fmla="*/ 1512579 w 7467600"/>
              <a:gd name="connsiteY954" fmla="*/ 626441 h 6858000"/>
              <a:gd name="connsiteX955" fmla="*/ 1506076 w 7467600"/>
              <a:gd name="connsiteY955" fmla="*/ 1089289 h 6858000"/>
              <a:gd name="connsiteX956" fmla="*/ 1486346 w 7467600"/>
              <a:gd name="connsiteY956" fmla="*/ 1079919 h 6858000"/>
              <a:gd name="connsiteX957" fmla="*/ 1070511 w 7467600"/>
              <a:gd name="connsiteY957" fmla="*/ 48609 h 6858000"/>
              <a:gd name="connsiteX958" fmla="*/ 1057230 w 7467600"/>
              <a:gd name="connsiteY958" fmla="*/ 0 h 6858000"/>
              <a:gd name="connsiteX959" fmla="*/ 43151 w 7467600"/>
              <a:gd name="connsiteY959" fmla="*/ 0 h 6858000"/>
              <a:gd name="connsiteX960" fmla="*/ 95283 w 7467600"/>
              <a:gd name="connsiteY960" fmla="*/ 0 h 6858000"/>
              <a:gd name="connsiteX961" fmla="*/ 300708 w 7467600"/>
              <a:gd name="connsiteY961" fmla="*/ 154571 h 6858000"/>
              <a:gd name="connsiteX962" fmla="*/ 530414 w 7467600"/>
              <a:gd name="connsiteY962" fmla="*/ 354673 h 6858000"/>
              <a:gd name="connsiteX963" fmla="*/ 333785 w 7467600"/>
              <a:gd name="connsiteY963" fmla="*/ 161564 h 6858000"/>
              <a:gd name="connsiteX964" fmla="*/ 147005 w 7467600"/>
              <a:gd name="connsiteY964" fmla="*/ 0 h 6858000"/>
              <a:gd name="connsiteX965" fmla="*/ 272509 w 7467600"/>
              <a:gd name="connsiteY965" fmla="*/ 0 h 6858000"/>
              <a:gd name="connsiteX966" fmla="*/ 326276 w 7467600"/>
              <a:gd name="connsiteY966" fmla="*/ 45847 h 6858000"/>
              <a:gd name="connsiteX967" fmla="*/ 823759 w 7467600"/>
              <a:gd name="connsiteY967" fmla="*/ 574145 h 6858000"/>
              <a:gd name="connsiteX968" fmla="*/ 811254 w 7467600"/>
              <a:gd name="connsiteY968" fmla="*/ 665546 h 6858000"/>
              <a:gd name="connsiteX969" fmla="*/ 154042 w 7467600"/>
              <a:gd name="connsiteY969" fmla="*/ 261522 h 6858000"/>
              <a:gd name="connsiteX970" fmla="*/ 13550 w 7467600"/>
              <a:gd name="connsiteY970" fmla="*/ 158423 h 6858000"/>
              <a:gd name="connsiteX971" fmla="*/ 0 w 7467600"/>
              <a:gd name="connsiteY971" fmla="*/ 146618 h 6858000"/>
              <a:gd name="connsiteX972" fmla="*/ 0 w 7467600"/>
              <a:gd name="connsiteY972" fmla="*/ 59161 h 6858000"/>
              <a:gd name="connsiteX973" fmla="*/ 45427 w 7467600"/>
              <a:gd name="connsiteY973" fmla="*/ 101078 h 6858000"/>
              <a:gd name="connsiteX974" fmla="*/ 630103 w 7467600"/>
              <a:gd name="connsiteY974" fmla="*/ 485885 h 6858000"/>
              <a:gd name="connsiteX975" fmla="*/ 532040 w 7467600"/>
              <a:gd name="connsiteY975" fmla="*/ 399359 h 6858000"/>
              <a:gd name="connsiteX976" fmla="*/ 517618 w 7467600"/>
              <a:gd name="connsiteY976" fmla="*/ 385726 h 6858000"/>
              <a:gd name="connsiteX977" fmla="*/ 285074 w 7467600"/>
              <a:gd name="connsiteY977" fmla="*/ 182755 h 6858000"/>
              <a:gd name="connsiteX978" fmla="*/ 43151 w 7467600"/>
              <a:gd name="connsiteY97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5971257 h 6858000"/>
              <a:gd name="connsiteX83" fmla="*/ 7467600 w 7467600"/>
              <a:gd name="connsiteY83" fmla="*/ 6012219 h 6858000"/>
              <a:gd name="connsiteX84" fmla="*/ 6946849 w 7467600"/>
              <a:gd name="connsiteY84" fmla="*/ 5523271 h 6858000"/>
              <a:gd name="connsiteX85" fmla="*/ 6946972 w 7467600"/>
              <a:gd name="connsiteY85" fmla="*/ 5526491 h 6858000"/>
              <a:gd name="connsiteX86" fmla="*/ 7105827 w 7467600"/>
              <a:gd name="connsiteY86" fmla="*/ 5718700 h 6858000"/>
              <a:gd name="connsiteX87" fmla="*/ 7356878 w 7467600"/>
              <a:gd name="connsiteY87" fmla="*/ 5981332 h 6858000"/>
              <a:gd name="connsiteX88" fmla="*/ 7467600 w 7467600"/>
              <a:gd name="connsiteY88" fmla="*/ 6117703 h 6858000"/>
              <a:gd name="connsiteX89" fmla="*/ 7467600 w 7467600"/>
              <a:gd name="connsiteY89" fmla="*/ 6163634 h 6858000"/>
              <a:gd name="connsiteX90" fmla="*/ 7403637 w 7467600"/>
              <a:gd name="connsiteY90" fmla="*/ 6083957 h 6858000"/>
              <a:gd name="connsiteX91" fmla="*/ 7254615 w 7467600"/>
              <a:gd name="connsiteY91" fmla="*/ 5911918 h 6858000"/>
              <a:gd name="connsiteX92" fmla="*/ 7312589 w 7467600"/>
              <a:gd name="connsiteY92" fmla="*/ 5982309 h 6858000"/>
              <a:gd name="connsiteX93" fmla="*/ 7448321 w 7467600"/>
              <a:gd name="connsiteY93" fmla="*/ 6190991 h 6858000"/>
              <a:gd name="connsiteX94" fmla="*/ 7467600 w 7467600"/>
              <a:gd name="connsiteY94" fmla="*/ 6221686 h 6858000"/>
              <a:gd name="connsiteX95" fmla="*/ 7467600 w 7467600"/>
              <a:gd name="connsiteY95" fmla="*/ 6334256 h 6858000"/>
              <a:gd name="connsiteX96" fmla="*/ 7454976 w 7467600"/>
              <a:gd name="connsiteY96" fmla="*/ 6318297 h 6858000"/>
              <a:gd name="connsiteX97" fmla="*/ 7042773 w 7467600"/>
              <a:gd name="connsiteY97" fmla="*/ 5734011 h 6858000"/>
              <a:gd name="connsiteX98" fmla="*/ 6844835 w 7467600"/>
              <a:gd name="connsiteY98" fmla="*/ 5424988 h 6858000"/>
              <a:gd name="connsiteX99" fmla="*/ 1456157 w 7467600"/>
              <a:gd name="connsiteY99" fmla="*/ 5371404 h 6858000"/>
              <a:gd name="connsiteX100" fmla="*/ 1244432 w 7467600"/>
              <a:gd name="connsiteY100" fmla="*/ 5385601 h 6858000"/>
              <a:gd name="connsiteX101" fmla="*/ 973990 w 7467600"/>
              <a:gd name="connsiteY101" fmla="*/ 5424940 h 6858000"/>
              <a:gd name="connsiteX102" fmla="*/ 1103809 w 7467600"/>
              <a:gd name="connsiteY102" fmla="*/ 5433720 h 6858000"/>
              <a:gd name="connsiteX103" fmla="*/ 1123454 w 7467600"/>
              <a:gd name="connsiteY103" fmla="*/ 5435727 h 6858000"/>
              <a:gd name="connsiteX104" fmla="*/ 1737017 w 7467600"/>
              <a:gd name="connsiteY104" fmla="*/ 5452183 h 6858000"/>
              <a:gd name="connsiteX105" fmla="*/ 1824397 w 7467600"/>
              <a:gd name="connsiteY105" fmla="*/ 5447757 h 6858000"/>
              <a:gd name="connsiteX106" fmla="*/ 2070059 w 7467600"/>
              <a:gd name="connsiteY106" fmla="*/ 5441660 h 6858000"/>
              <a:gd name="connsiteX107" fmla="*/ 1456157 w 7467600"/>
              <a:gd name="connsiteY107" fmla="*/ 5371404 h 6858000"/>
              <a:gd name="connsiteX108" fmla="*/ 4988186 w 7467600"/>
              <a:gd name="connsiteY108" fmla="*/ 5216467 h 6858000"/>
              <a:gd name="connsiteX109" fmla="*/ 4777334 w 7467600"/>
              <a:gd name="connsiteY109" fmla="*/ 5406072 h 6858000"/>
              <a:gd name="connsiteX110" fmla="*/ 4718341 w 7467600"/>
              <a:gd name="connsiteY110" fmla="*/ 5468043 h 6858000"/>
              <a:gd name="connsiteX111" fmla="*/ 4604655 w 7467600"/>
              <a:gd name="connsiteY111" fmla="*/ 5583434 h 6858000"/>
              <a:gd name="connsiteX112" fmla="*/ 4565074 w 7467600"/>
              <a:gd name="connsiteY112" fmla="*/ 5618550 h 6858000"/>
              <a:gd name="connsiteX113" fmla="*/ 4988186 w 7467600"/>
              <a:gd name="connsiteY113" fmla="*/ 5216467 h 6858000"/>
              <a:gd name="connsiteX114" fmla="*/ 4978032 w 7467600"/>
              <a:gd name="connsiteY114" fmla="*/ 5183809 h 6858000"/>
              <a:gd name="connsiteX115" fmla="*/ 4463413 w 7467600"/>
              <a:gd name="connsiteY115" fmla="*/ 5615162 h 6858000"/>
              <a:gd name="connsiteX116" fmla="*/ 4358134 w 7467600"/>
              <a:gd name="connsiteY116" fmla="*/ 5742791 h 6858000"/>
              <a:gd name="connsiteX117" fmla="*/ 4376219 w 7467600"/>
              <a:gd name="connsiteY117" fmla="*/ 5729027 h 6858000"/>
              <a:gd name="connsiteX118" fmla="*/ 4582340 w 7467600"/>
              <a:gd name="connsiteY118" fmla="*/ 5561037 h 6858000"/>
              <a:gd name="connsiteX119" fmla="*/ 4694684 w 7467600"/>
              <a:gd name="connsiteY119" fmla="*/ 5447098 h 6858000"/>
              <a:gd name="connsiteX120" fmla="*/ 4754123 w 7467600"/>
              <a:gd name="connsiteY120" fmla="*/ 5384643 h 6858000"/>
              <a:gd name="connsiteX121" fmla="*/ 4978032 w 7467600"/>
              <a:gd name="connsiteY121" fmla="*/ 5183809 h 6858000"/>
              <a:gd name="connsiteX122" fmla="*/ 1903353 w 7467600"/>
              <a:gd name="connsiteY122" fmla="*/ 5044827 h 6858000"/>
              <a:gd name="connsiteX123" fmla="*/ 1936931 w 7467600"/>
              <a:gd name="connsiteY123" fmla="*/ 5093954 h 6858000"/>
              <a:gd name="connsiteX124" fmla="*/ 2195868 w 7467600"/>
              <a:gd name="connsiteY124" fmla="*/ 5396574 h 6858000"/>
              <a:gd name="connsiteX125" fmla="*/ 2088852 w 7467600"/>
              <a:gd name="connsiteY125" fmla="*/ 5166123 h 6858000"/>
              <a:gd name="connsiteX126" fmla="*/ 1958241 w 7467600"/>
              <a:gd name="connsiteY126" fmla="*/ 5067955 h 6858000"/>
              <a:gd name="connsiteX127" fmla="*/ 1903353 w 7467600"/>
              <a:gd name="connsiteY127" fmla="*/ 5044827 h 6858000"/>
              <a:gd name="connsiteX128" fmla="*/ 1979378 w 7467600"/>
              <a:gd name="connsiteY128" fmla="*/ 4769504 h 6858000"/>
              <a:gd name="connsiteX129" fmla="*/ 2882120 w 7467600"/>
              <a:gd name="connsiteY129" fmla="*/ 5064547 h 6858000"/>
              <a:gd name="connsiteX130" fmla="*/ 2793103 w 7467600"/>
              <a:gd name="connsiteY130" fmla="*/ 5039699 h 6858000"/>
              <a:gd name="connsiteX131" fmla="*/ 2770041 w 7467600"/>
              <a:gd name="connsiteY131" fmla="*/ 5033634 h 6858000"/>
              <a:gd name="connsiteX132" fmla="*/ 1979378 w 7467600"/>
              <a:gd name="connsiteY132" fmla="*/ 4769504 h 6858000"/>
              <a:gd name="connsiteX133" fmla="*/ 1927410 w 7467600"/>
              <a:gd name="connsiteY133" fmla="*/ 4716164 h 6858000"/>
              <a:gd name="connsiteX134" fmla="*/ 1959587 w 7467600"/>
              <a:gd name="connsiteY134" fmla="*/ 4728849 h 6858000"/>
              <a:gd name="connsiteX135" fmla="*/ 2777707 w 7467600"/>
              <a:gd name="connsiteY135" fmla="*/ 5003991 h 6858000"/>
              <a:gd name="connsiteX136" fmla="*/ 2800768 w 7467600"/>
              <a:gd name="connsiteY136" fmla="*/ 5010056 h 6858000"/>
              <a:gd name="connsiteX137" fmla="*/ 2879408 w 7467600"/>
              <a:gd name="connsiteY137" fmla="*/ 5031590 h 6858000"/>
              <a:gd name="connsiteX138" fmla="*/ 2862295 w 7467600"/>
              <a:gd name="connsiteY138" fmla="*/ 5022958 h 6858000"/>
              <a:gd name="connsiteX139" fmla="*/ 2813343 w 7467600"/>
              <a:gd name="connsiteY139" fmla="*/ 4998369 h 6858000"/>
              <a:gd name="connsiteX140" fmla="*/ 2646245 w 7467600"/>
              <a:gd name="connsiteY140" fmla="*/ 4930999 h 6858000"/>
              <a:gd name="connsiteX141" fmla="*/ 1999243 w 7467600"/>
              <a:gd name="connsiteY141" fmla="*/ 4730524 h 6858000"/>
              <a:gd name="connsiteX142" fmla="*/ 1979527 w 7467600"/>
              <a:gd name="connsiteY142" fmla="*/ 4726651 h 6858000"/>
              <a:gd name="connsiteX143" fmla="*/ 1927410 w 7467600"/>
              <a:gd name="connsiteY143" fmla="*/ 4716164 h 6858000"/>
              <a:gd name="connsiteX144" fmla="*/ 1997014 w 7467600"/>
              <a:gd name="connsiteY144" fmla="*/ 4698007 h 6858000"/>
              <a:gd name="connsiteX145" fmla="*/ 2005458 w 7467600"/>
              <a:gd name="connsiteY145" fmla="*/ 4699540 h 6858000"/>
              <a:gd name="connsiteX146" fmla="*/ 2657186 w 7467600"/>
              <a:gd name="connsiteY146" fmla="*/ 4901687 h 6858000"/>
              <a:gd name="connsiteX147" fmla="*/ 2826662 w 7467600"/>
              <a:gd name="connsiteY147" fmla="*/ 4970362 h 6858000"/>
              <a:gd name="connsiteX148" fmla="*/ 2876100 w 7467600"/>
              <a:gd name="connsiteY148" fmla="*/ 4995397 h 6858000"/>
              <a:gd name="connsiteX149" fmla="*/ 3042600 w 7467600"/>
              <a:gd name="connsiteY149" fmla="*/ 5059532 h 6858000"/>
              <a:gd name="connsiteX150" fmla="*/ 1997014 w 7467600"/>
              <a:gd name="connsiteY150" fmla="*/ 4698007 h 6858000"/>
              <a:gd name="connsiteX151" fmla="*/ 2305292 w 7467600"/>
              <a:gd name="connsiteY151" fmla="*/ 4219492 h 6858000"/>
              <a:gd name="connsiteX152" fmla="*/ 3360922 w 7467600"/>
              <a:gd name="connsiteY152" fmla="*/ 4529373 h 6858000"/>
              <a:gd name="connsiteX153" fmla="*/ 3492420 w 7467600"/>
              <a:gd name="connsiteY153" fmla="*/ 4510145 h 6858000"/>
              <a:gd name="connsiteX154" fmla="*/ 3364086 w 7467600"/>
              <a:gd name="connsiteY154" fmla="*/ 4480340 h 6858000"/>
              <a:gd name="connsiteX155" fmla="*/ 3225818 w 7467600"/>
              <a:gd name="connsiteY155" fmla="*/ 4411822 h 6858000"/>
              <a:gd name="connsiteX156" fmla="*/ 3129696 w 7467600"/>
              <a:gd name="connsiteY156" fmla="*/ 4360704 h 6858000"/>
              <a:gd name="connsiteX157" fmla="*/ 2814545 w 7467600"/>
              <a:gd name="connsiteY157" fmla="*/ 4282955 h 6858000"/>
              <a:gd name="connsiteX158" fmla="*/ 2305292 w 7467600"/>
              <a:gd name="connsiteY158" fmla="*/ 4219492 h 6858000"/>
              <a:gd name="connsiteX159" fmla="*/ 2626982 w 7467600"/>
              <a:gd name="connsiteY159" fmla="*/ 4206450 h 6858000"/>
              <a:gd name="connsiteX160" fmla="*/ 2490617 w 7467600"/>
              <a:gd name="connsiteY160" fmla="*/ 4206951 h 6858000"/>
              <a:gd name="connsiteX161" fmla="*/ 2819869 w 7467600"/>
              <a:gd name="connsiteY161" fmla="*/ 4252936 h 6858000"/>
              <a:gd name="connsiteX162" fmla="*/ 3143018 w 7467600"/>
              <a:gd name="connsiteY162" fmla="*/ 4332698 h 6858000"/>
              <a:gd name="connsiteX163" fmla="*/ 3241520 w 7467600"/>
              <a:gd name="connsiteY163" fmla="*/ 4385112 h 6858000"/>
              <a:gd name="connsiteX164" fmla="*/ 3374575 w 7467600"/>
              <a:gd name="connsiteY164" fmla="*/ 4451517 h 6858000"/>
              <a:gd name="connsiteX165" fmla="*/ 3505221 w 7467600"/>
              <a:gd name="connsiteY165" fmla="*/ 4480757 h 6858000"/>
              <a:gd name="connsiteX166" fmla="*/ 2626982 w 7467600"/>
              <a:gd name="connsiteY166" fmla="*/ 4206450 h 6858000"/>
              <a:gd name="connsiteX167" fmla="*/ 1310106 w 7467600"/>
              <a:gd name="connsiteY167" fmla="*/ 3943217 h 6858000"/>
              <a:gd name="connsiteX168" fmla="*/ 854994 w 7467600"/>
              <a:gd name="connsiteY168" fmla="*/ 4399136 h 6858000"/>
              <a:gd name="connsiteX169" fmla="*/ 742462 w 7467600"/>
              <a:gd name="connsiteY169" fmla="*/ 4594648 h 6858000"/>
              <a:gd name="connsiteX170" fmla="*/ 820602 w 7467600"/>
              <a:gd name="connsiteY170" fmla="*/ 4485915 h 6858000"/>
              <a:gd name="connsiteX171" fmla="*/ 878295 w 7467600"/>
              <a:gd name="connsiteY171" fmla="*/ 4403594 h 6858000"/>
              <a:gd name="connsiteX172" fmla="*/ 1240607 w 7467600"/>
              <a:gd name="connsiteY172" fmla="*/ 4010401 h 6858000"/>
              <a:gd name="connsiteX173" fmla="*/ 1310106 w 7467600"/>
              <a:gd name="connsiteY173" fmla="*/ 3943217 h 6858000"/>
              <a:gd name="connsiteX174" fmla="*/ 1423113 w 7467600"/>
              <a:gd name="connsiteY174" fmla="*/ 3874565 h 6858000"/>
              <a:gd name="connsiteX175" fmla="*/ 1260565 w 7467600"/>
              <a:gd name="connsiteY175" fmla="*/ 4031982 h 6858000"/>
              <a:gd name="connsiteX176" fmla="*/ 901900 w 7467600"/>
              <a:gd name="connsiteY176" fmla="*/ 4421236 h 6858000"/>
              <a:gd name="connsiteX177" fmla="*/ 845044 w 7467600"/>
              <a:gd name="connsiteY177" fmla="*/ 4502436 h 6858000"/>
              <a:gd name="connsiteX178" fmla="*/ 685926 w 7467600"/>
              <a:gd name="connsiteY178" fmla="*/ 4703069 h 6858000"/>
              <a:gd name="connsiteX179" fmla="*/ 684248 w 7467600"/>
              <a:gd name="connsiteY179" fmla="*/ 4706721 h 6858000"/>
              <a:gd name="connsiteX180" fmla="*/ 1423113 w 7467600"/>
              <a:gd name="connsiteY180" fmla="*/ 3874565 h 6858000"/>
              <a:gd name="connsiteX181" fmla="*/ 3316479 w 7467600"/>
              <a:gd name="connsiteY181" fmla="*/ 3872136 h 6858000"/>
              <a:gd name="connsiteX182" fmla="*/ 3546806 w 7467600"/>
              <a:gd name="connsiteY182" fmla="*/ 4356139 h 6858000"/>
              <a:gd name="connsiteX183" fmla="*/ 3364433 w 7467600"/>
              <a:gd name="connsiteY183" fmla="*/ 3953121 h 6858000"/>
              <a:gd name="connsiteX184" fmla="*/ 3316479 w 7467600"/>
              <a:gd name="connsiteY184" fmla="*/ 3872136 h 6858000"/>
              <a:gd name="connsiteX185" fmla="*/ 3291335 w 7467600"/>
              <a:gd name="connsiteY185" fmla="*/ 3767420 h 6858000"/>
              <a:gd name="connsiteX186" fmla="*/ 3390805 w 7467600"/>
              <a:gd name="connsiteY186" fmla="*/ 3937163 h 6858000"/>
              <a:gd name="connsiteX187" fmla="*/ 3579062 w 7467600"/>
              <a:gd name="connsiteY187" fmla="*/ 4359040 h 6858000"/>
              <a:gd name="connsiteX188" fmla="*/ 3467355 w 7467600"/>
              <a:gd name="connsiteY188" fmla="*/ 3988130 h 6858000"/>
              <a:gd name="connsiteX189" fmla="*/ 3310753 w 7467600"/>
              <a:gd name="connsiteY189" fmla="*/ 3787140 h 6858000"/>
              <a:gd name="connsiteX190" fmla="*/ 3291335 w 7467600"/>
              <a:gd name="connsiteY190" fmla="*/ 3767420 h 6858000"/>
              <a:gd name="connsiteX191" fmla="*/ 1635889 w 7467600"/>
              <a:gd name="connsiteY191" fmla="*/ 3709494 h 6858000"/>
              <a:gd name="connsiteX192" fmla="*/ 1634800 w 7467600"/>
              <a:gd name="connsiteY192" fmla="*/ 3731111 h 6858000"/>
              <a:gd name="connsiteX193" fmla="*/ 1635889 w 7467600"/>
              <a:gd name="connsiteY193" fmla="*/ 3709494 h 6858000"/>
              <a:gd name="connsiteX194" fmla="*/ 1510397 w 7467600"/>
              <a:gd name="connsiteY194" fmla="*/ 3684705 h 6858000"/>
              <a:gd name="connsiteX195" fmla="*/ 1146550 w 7467600"/>
              <a:gd name="connsiteY195" fmla="*/ 3802012 h 6858000"/>
              <a:gd name="connsiteX196" fmla="*/ 698834 w 7467600"/>
              <a:gd name="connsiteY196" fmla="*/ 3952272 h 6858000"/>
              <a:gd name="connsiteX197" fmla="*/ 34256 w 7467600"/>
              <a:gd name="connsiteY197" fmla="*/ 4347603 h 6858000"/>
              <a:gd name="connsiteX198" fmla="*/ 527241 w 7467600"/>
              <a:gd name="connsiteY198" fmla="*/ 4065078 h 6858000"/>
              <a:gd name="connsiteX199" fmla="*/ 1510397 w 7467600"/>
              <a:gd name="connsiteY199" fmla="*/ 3684705 h 6858000"/>
              <a:gd name="connsiteX200" fmla="*/ 1313114 w 7467600"/>
              <a:gd name="connsiteY200" fmla="*/ 3655216 h 6858000"/>
              <a:gd name="connsiteX201" fmla="*/ 1109304 w 7467600"/>
              <a:gd name="connsiteY201" fmla="*/ 3669030 h 6858000"/>
              <a:gd name="connsiteX202" fmla="*/ 8129 w 7467600"/>
              <a:gd name="connsiteY202" fmla="*/ 4330519 h 6858000"/>
              <a:gd name="connsiteX203" fmla="*/ 687572 w 7467600"/>
              <a:gd name="connsiteY203" fmla="*/ 3925629 h 6858000"/>
              <a:gd name="connsiteX204" fmla="*/ 1138365 w 7467600"/>
              <a:gd name="connsiteY204" fmla="*/ 3774515 h 6858000"/>
              <a:gd name="connsiteX205" fmla="*/ 1505579 w 7467600"/>
              <a:gd name="connsiteY205" fmla="*/ 3655526 h 6858000"/>
              <a:gd name="connsiteX206" fmla="*/ 1313114 w 7467600"/>
              <a:gd name="connsiteY206" fmla="*/ 3655216 h 6858000"/>
              <a:gd name="connsiteX207" fmla="*/ 3655073 w 7467600"/>
              <a:gd name="connsiteY207" fmla="*/ 3650884 h 6858000"/>
              <a:gd name="connsiteX208" fmla="*/ 3989938 w 7467600"/>
              <a:gd name="connsiteY208" fmla="*/ 3991685 h 6858000"/>
              <a:gd name="connsiteX209" fmla="*/ 4393907 w 7467600"/>
              <a:gd name="connsiteY209" fmla="*/ 4261258 h 6858000"/>
              <a:gd name="connsiteX210" fmla="*/ 4648051 w 7467600"/>
              <a:gd name="connsiteY210" fmla="*/ 4374051 h 6858000"/>
              <a:gd name="connsiteX211" fmla="*/ 4383389 w 7467600"/>
              <a:gd name="connsiteY211" fmla="*/ 4184369 h 6858000"/>
              <a:gd name="connsiteX212" fmla="*/ 4165508 w 7467600"/>
              <a:gd name="connsiteY212" fmla="*/ 4035196 h 6858000"/>
              <a:gd name="connsiteX213" fmla="*/ 4068162 w 7467600"/>
              <a:gd name="connsiteY213" fmla="*/ 3953394 h 6858000"/>
              <a:gd name="connsiteX214" fmla="*/ 3981416 w 7467600"/>
              <a:gd name="connsiteY214" fmla="*/ 3880482 h 6858000"/>
              <a:gd name="connsiteX215" fmla="*/ 3800147 w 7467600"/>
              <a:gd name="connsiteY215" fmla="*/ 3749872 h 6858000"/>
              <a:gd name="connsiteX216" fmla="*/ 3655073 w 7467600"/>
              <a:gd name="connsiteY216" fmla="*/ 3650884 h 6858000"/>
              <a:gd name="connsiteX217" fmla="*/ 3670252 w 7467600"/>
              <a:gd name="connsiteY217" fmla="*/ 3622798 h 6858000"/>
              <a:gd name="connsiteX218" fmla="*/ 3817258 w 7467600"/>
              <a:gd name="connsiteY218" fmla="*/ 3723577 h 6858000"/>
              <a:gd name="connsiteX219" fmla="*/ 4000461 w 7467600"/>
              <a:gd name="connsiteY219" fmla="*/ 3855966 h 6858000"/>
              <a:gd name="connsiteX220" fmla="*/ 4088180 w 7467600"/>
              <a:gd name="connsiteY220" fmla="*/ 3929774 h 6858000"/>
              <a:gd name="connsiteX221" fmla="*/ 4184555 w 7467600"/>
              <a:gd name="connsiteY221" fmla="*/ 4010683 h 6858000"/>
              <a:gd name="connsiteX222" fmla="*/ 4399563 w 7467600"/>
              <a:gd name="connsiteY222" fmla="*/ 4158106 h 6858000"/>
              <a:gd name="connsiteX223" fmla="*/ 4684469 w 7467600"/>
              <a:gd name="connsiteY223" fmla="*/ 4364680 h 6858000"/>
              <a:gd name="connsiteX224" fmla="*/ 4690271 w 7467600"/>
              <a:gd name="connsiteY224" fmla="*/ 4370034 h 6858000"/>
              <a:gd name="connsiteX225" fmla="*/ 4136093 w 7467600"/>
              <a:gd name="connsiteY225" fmla="*/ 3858466 h 6858000"/>
              <a:gd name="connsiteX226" fmla="*/ 3670252 w 7467600"/>
              <a:gd name="connsiteY226" fmla="*/ 3622798 h 6858000"/>
              <a:gd name="connsiteX227" fmla="*/ 4440129 w 7467600"/>
              <a:gd name="connsiteY227" fmla="*/ 3448571 h 6858000"/>
              <a:gd name="connsiteX228" fmla="*/ 4856525 w 7467600"/>
              <a:gd name="connsiteY228" fmla="*/ 3915351 h 6858000"/>
              <a:gd name="connsiteX229" fmla="*/ 5059055 w 7467600"/>
              <a:gd name="connsiteY229" fmla="*/ 4108918 h 6858000"/>
              <a:gd name="connsiteX230" fmla="*/ 5290070 w 7467600"/>
              <a:gd name="connsiteY230" fmla="*/ 4263619 h 6858000"/>
              <a:gd name="connsiteX231" fmla="*/ 4834991 w 7467600"/>
              <a:gd name="connsiteY231" fmla="*/ 3830985 h 6858000"/>
              <a:gd name="connsiteX232" fmla="*/ 4440129 w 7467600"/>
              <a:gd name="connsiteY232" fmla="*/ 3448571 h 6858000"/>
              <a:gd name="connsiteX233" fmla="*/ 4441737 w 7467600"/>
              <a:gd name="connsiteY233" fmla="*/ 3399734 h 6858000"/>
              <a:gd name="connsiteX234" fmla="*/ 4431236 w 7467600"/>
              <a:gd name="connsiteY234" fmla="*/ 3400954 h 6858000"/>
              <a:gd name="connsiteX235" fmla="*/ 4557150 w 7467600"/>
              <a:gd name="connsiteY235" fmla="*/ 3510023 h 6858000"/>
              <a:gd name="connsiteX236" fmla="*/ 4856936 w 7467600"/>
              <a:gd name="connsiteY236" fmla="*/ 3809146 h 6858000"/>
              <a:gd name="connsiteX237" fmla="*/ 5111996 w 7467600"/>
              <a:gd name="connsiteY237" fmla="*/ 4065759 h 6858000"/>
              <a:gd name="connsiteX238" fmla="*/ 5388878 w 7467600"/>
              <a:gd name="connsiteY238" fmla="*/ 4300185 h 6858000"/>
              <a:gd name="connsiteX239" fmla="*/ 5425556 w 7467600"/>
              <a:gd name="connsiteY239" fmla="*/ 4308967 h 6858000"/>
              <a:gd name="connsiteX240" fmla="*/ 4943646 w 7467600"/>
              <a:gd name="connsiteY240" fmla="*/ 3822916 h 6858000"/>
              <a:gd name="connsiteX241" fmla="*/ 4594837 w 7467600"/>
              <a:gd name="connsiteY241" fmla="*/ 3532274 h 6858000"/>
              <a:gd name="connsiteX242" fmla="*/ 4441737 w 7467600"/>
              <a:gd name="connsiteY242" fmla="*/ 3399734 h 6858000"/>
              <a:gd name="connsiteX243" fmla="*/ 5425834 w 7467600"/>
              <a:gd name="connsiteY243" fmla="*/ 3162785 h 6858000"/>
              <a:gd name="connsiteX244" fmla="*/ 5401644 w 7467600"/>
              <a:gd name="connsiteY244" fmla="*/ 3617847 h 6858000"/>
              <a:gd name="connsiteX245" fmla="*/ 5467256 w 7467600"/>
              <a:gd name="connsiteY245" fmla="*/ 4175494 h 6858000"/>
              <a:gd name="connsiteX246" fmla="*/ 5448069 w 7467600"/>
              <a:gd name="connsiteY246" fmla="*/ 3567554 h 6858000"/>
              <a:gd name="connsiteX247" fmla="*/ 5425834 w 7467600"/>
              <a:gd name="connsiteY247" fmla="*/ 3162785 h 6858000"/>
              <a:gd name="connsiteX248" fmla="*/ 1318687 w 7467600"/>
              <a:gd name="connsiteY248" fmla="*/ 3113840 h 6858000"/>
              <a:gd name="connsiteX249" fmla="*/ 1066793 w 7467600"/>
              <a:gd name="connsiteY249" fmla="*/ 3212171 h 6858000"/>
              <a:gd name="connsiteX250" fmla="*/ 993319 w 7467600"/>
              <a:gd name="connsiteY250" fmla="*/ 3247648 h 6858000"/>
              <a:gd name="connsiteX251" fmla="*/ 853081 w 7467600"/>
              <a:gd name="connsiteY251" fmla="*/ 3312410 h 6858000"/>
              <a:gd name="connsiteX252" fmla="*/ 805957 w 7467600"/>
              <a:gd name="connsiteY252" fmla="*/ 3330443 h 6858000"/>
              <a:gd name="connsiteX253" fmla="*/ 1318687 w 7467600"/>
              <a:gd name="connsiteY253" fmla="*/ 3113840 h 6858000"/>
              <a:gd name="connsiteX254" fmla="*/ 5453702 w 7467600"/>
              <a:gd name="connsiteY254" fmla="*/ 3090882 h 6858000"/>
              <a:gd name="connsiteX255" fmla="*/ 5480135 w 7467600"/>
              <a:gd name="connsiteY255" fmla="*/ 3565802 h 6858000"/>
              <a:gd name="connsiteX256" fmla="*/ 5499023 w 7467600"/>
              <a:gd name="connsiteY256" fmla="*/ 4166310 h 6858000"/>
              <a:gd name="connsiteX257" fmla="*/ 5547022 w 7467600"/>
              <a:gd name="connsiteY257" fmla="*/ 3607838 h 6858000"/>
              <a:gd name="connsiteX258" fmla="*/ 5515964 w 7467600"/>
              <a:gd name="connsiteY258" fmla="*/ 3378541 h 6858000"/>
              <a:gd name="connsiteX259" fmla="*/ 5453702 w 7467600"/>
              <a:gd name="connsiteY259" fmla="*/ 3090882 h 6858000"/>
              <a:gd name="connsiteX260" fmla="*/ 1238695 w 7467600"/>
              <a:gd name="connsiteY260" fmla="*/ 3076820 h 6858000"/>
              <a:gd name="connsiteX261" fmla="*/ 716371 w 7467600"/>
              <a:gd name="connsiteY261" fmla="*/ 3293249 h 6858000"/>
              <a:gd name="connsiteX262" fmla="*/ 579522 w 7467600"/>
              <a:gd name="connsiteY262" fmla="*/ 3371759 h 6858000"/>
              <a:gd name="connsiteX263" fmla="*/ 600288 w 7467600"/>
              <a:gd name="connsiteY263" fmla="*/ 3365555 h 6858000"/>
              <a:gd name="connsiteX264" fmla="*/ 840692 w 7467600"/>
              <a:gd name="connsiteY264" fmla="*/ 3284921 h 6858000"/>
              <a:gd name="connsiteX265" fmla="*/ 979248 w 7467600"/>
              <a:gd name="connsiteY265" fmla="*/ 3221003 h 6858000"/>
              <a:gd name="connsiteX266" fmla="*/ 1053282 w 7467600"/>
              <a:gd name="connsiteY266" fmla="*/ 3185247 h 6858000"/>
              <a:gd name="connsiteX267" fmla="*/ 1320603 w 7467600"/>
              <a:gd name="connsiteY267" fmla="*/ 3081281 h 6858000"/>
              <a:gd name="connsiteX268" fmla="*/ 1238695 w 7467600"/>
              <a:gd name="connsiteY268" fmla="*/ 3076820 h 6858000"/>
              <a:gd name="connsiteX269" fmla="*/ 5425627 w 7467600"/>
              <a:gd name="connsiteY269" fmla="*/ 2954192 h 6858000"/>
              <a:gd name="connsiteX270" fmla="*/ 5470770 w 7467600"/>
              <a:gd name="connsiteY270" fmla="*/ 3005435 h 6858000"/>
              <a:gd name="connsiteX271" fmla="*/ 5519779 w 7467600"/>
              <a:gd name="connsiteY271" fmla="*/ 4359223 h 6858000"/>
              <a:gd name="connsiteX272" fmla="*/ 5520293 w 7467600"/>
              <a:gd name="connsiteY272" fmla="*/ 4360602 h 6858000"/>
              <a:gd name="connsiteX273" fmla="*/ 5767221 w 7467600"/>
              <a:gd name="connsiteY273" fmla="*/ 4665564 h 6858000"/>
              <a:gd name="connsiteX274" fmla="*/ 6937169 w 7467600"/>
              <a:gd name="connsiteY274" fmla="*/ 4815941 h 6858000"/>
              <a:gd name="connsiteX275" fmla="*/ 6953922 w 7467600"/>
              <a:gd name="connsiteY275" fmla="*/ 4890068 h 6858000"/>
              <a:gd name="connsiteX276" fmla="*/ 6071359 w 7467600"/>
              <a:gd name="connsiteY276" fmla="*/ 4770770 h 6858000"/>
              <a:gd name="connsiteX277" fmla="*/ 6038839 w 7467600"/>
              <a:gd name="connsiteY277" fmla="*/ 4764474 h 6858000"/>
              <a:gd name="connsiteX278" fmla="*/ 6038706 w 7467600"/>
              <a:gd name="connsiteY278" fmla="*/ 4763847 h 6858000"/>
              <a:gd name="connsiteX279" fmla="*/ 6037784 w 7467600"/>
              <a:gd name="connsiteY279" fmla="*/ 4764270 h 6858000"/>
              <a:gd name="connsiteX280" fmla="*/ 6038839 w 7467600"/>
              <a:gd name="connsiteY280" fmla="*/ 4764474 h 6858000"/>
              <a:gd name="connsiteX281" fmla="*/ 6040338 w 7467600"/>
              <a:gd name="connsiteY281" fmla="*/ 4771418 h 6858000"/>
              <a:gd name="connsiteX282" fmla="*/ 6024488 w 7467600"/>
              <a:gd name="connsiteY282" fmla="*/ 4809903 h 6858000"/>
              <a:gd name="connsiteX283" fmla="*/ 5599771 w 7467600"/>
              <a:gd name="connsiteY283" fmla="*/ 5509652 h 6858000"/>
              <a:gd name="connsiteX284" fmla="*/ 5548843 w 7467600"/>
              <a:gd name="connsiteY284" fmla="*/ 5563845 h 6858000"/>
              <a:gd name="connsiteX285" fmla="*/ 5940952 w 7467600"/>
              <a:gd name="connsiteY285" fmla="*/ 6250028 h 6858000"/>
              <a:gd name="connsiteX286" fmla="*/ 6043441 w 7467600"/>
              <a:gd name="connsiteY286" fmla="*/ 6665847 h 6858000"/>
              <a:gd name="connsiteX287" fmla="*/ 6093432 w 7467600"/>
              <a:gd name="connsiteY287" fmla="*/ 6858000 h 6858000"/>
              <a:gd name="connsiteX288" fmla="*/ 6034344 w 7467600"/>
              <a:gd name="connsiteY288" fmla="*/ 6858000 h 6858000"/>
              <a:gd name="connsiteX289" fmla="*/ 6026679 w 7467600"/>
              <a:gd name="connsiteY289" fmla="*/ 6836959 h 6858000"/>
              <a:gd name="connsiteX290" fmla="*/ 5800441 w 7467600"/>
              <a:gd name="connsiteY290" fmla="*/ 6335286 h 6858000"/>
              <a:gd name="connsiteX291" fmla="*/ 5526562 w 7467600"/>
              <a:gd name="connsiteY291" fmla="*/ 5705388 h 6858000"/>
              <a:gd name="connsiteX292" fmla="*/ 5519640 w 7467600"/>
              <a:gd name="connsiteY292" fmla="*/ 5683774 h 6858000"/>
              <a:gd name="connsiteX293" fmla="*/ 5844559 w 7467600"/>
              <a:gd name="connsiteY293" fmla="*/ 6553349 h 6858000"/>
              <a:gd name="connsiteX294" fmla="*/ 5975994 w 7467600"/>
              <a:gd name="connsiteY294" fmla="*/ 6858000 h 6858000"/>
              <a:gd name="connsiteX295" fmla="*/ 5898547 w 7467600"/>
              <a:gd name="connsiteY295" fmla="*/ 6858000 h 6858000"/>
              <a:gd name="connsiteX296" fmla="*/ 5682041 w 7467600"/>
              <a:gd name="connsiteY296" fmla="*/ 6355860 h 6858000"/>
              <a:gd name="connsiteX297" fmla="*/ 5461758 w 7467600"/>
              <a:gd name="connsiteY297" fmla="*/ 5820220 h 6858000"/>
              <a:gd name="connsiteX298" fmla="*/ 5237282 w 7467600"/>
              <a:gd name="connsiteY298" fmla="*/ 6579086 h 6858000"/>
              <a:gd name="connsiteX299" fmla="*/ 5115009 w 7467600"/>
              <a:gd name="connsiteY299" fmla="*/ 6858000 h 6858000"/>
              <a:gd name="connsiteX300" fmla="*/ 5028074 w 7467600"/>
              <a:gd name="connsiteY300" fmla="*/ 6858000 h 6858000"/>
              <a:gd name="connsiteX301" fmla="*/ 5079508 w 7467600"/>
              <a:gd name="connsiteY301" fmla="*/ 6749074 h 6858000"/>
              <a:gd name="connsiteX302" fmla="*/ 5371846 w 7467600"/>
              <a:gd name="connsiteY302" fmla="*/ 5924413 h 6858000"/>
              <a:gd name="connsiteX303" fmla="*/ 5270512 w 7467600"/>
              <a:gd name="connsiteY303" fmla="*/ 6138975 h 6858000"/>
              <a:gd name="connsiteX304" fmla="*/ 5062409 w 7467600"/>
              <a:gd name="connsiteY304" fmla="*/ 6653544 h 6858000"/>
              <a:gd name="connsiteX305" fmla="*/ 5036628 w 7467600"/>
              <a:gd name="connsiteY305" fmla="*/ 6754247 h 6858000"/>
              <a:gd name="connsiteX306" fmla="*/ 5009112 w 7467600"/>
              <a:gd name="connsiteY306" fmla="*/ 6858000 h 6858000"/>
              <a:gd name="connsiteX307" fmla="*/ 4976679 w 7467600"/>
              <a:gd name="connsiteY307" fmla="*/ 6858000 h 6858000"/>
              <a:gd name="connsiteX308" fmla="*/ 5006537 w 7467600"/>
              <a:gd name="connsiteY308" fmla="*/ 6747068 h 6858000"/>
              <a:gd name="connsiteX309" fmla="*/ 5032723 w 7467600"/>
              <a:gd name="connsiteY309" fmla="*/ 6644957 h 6858000"/>
              <a:gd name="connsiteX310" fmla="*/ 5242949 w 7467600"/>
              <a:gd name="connsiteY310" fmla="*/ 6125175 h 6858000"/>
              <a:gd name="connsiteX311" fmla="*/ 5286321 w 7467600"/>
              <a:gd name="connsiteY311" fmla="*/ 6033555 h 6858000"/>
              <a:gd name="connsiteX312" fmla="*/ 5008210 w 7467600"/>
              <a:gd name="connsiteY312" fmla="*/ 6649194 h 6858000"/>
              <a:gd name="connsiteX313" fmla="*/ 4986321 w 7467600"/>
              <a:gd name="connsiteY313" fmla="*/ 6765687 h 6858000"/>
              <a:gd name="connsiteX314" fmla="*/ 4973474 w 7467600"/>
              <a:gd name="connsiteY314" fmla="*/ 6858000 h 6858000"/>
              <a:gd name="connsiteX315" fmla="*/ 4907178 w 7467600"/>
              <a:gd name="connsiteY315" fmla="*/ 6858000 h 6858000"/>
              <a:gd name="connsiteX316" fmla="*/ 4910810 w 7467600"/>
              <a:gd name="connsiteY316" fmla="*/ 6829660 h 6858000"/>
              <a:gd name="connsiteX317" fmla="*/ 4987461 w 7467600"/>
              <a:gd name="connsiteY317" fmla="*/ 6432994 h 6858000"/>
              <a:gd name="connsiteX318" fmla="*/ 5179262 w 7467600"/>
              <a:gd name="connsiteY318" fmla="*/ 6035044 h 6858000"/>
              <a:gd name="connsiteX319" fmla="*/ 4689678 w 7467600"/>
              <a:gd name="connsiteY319" fmla="*/ 6440241 h 6858000"/>
              <a:gd name="connsiteX320" fmla="*/ 4477543 w 7467600"/>
              <a:gd name="connsiteY320" fmla="*/ 6674836 h 6858000"/>
              <a:gd name="connsiteX321" fmla="*/ 4329957 w 7467600"/>
              <a:gd name="connsiteY321" fmla="*/ 6858000 h 6858000"/>
              <a:gd name="connsiteX322" fmla="*/ 4218595 w 7467600"/>
              <a:gd name="connsiteY322" fmla="*/ 6858000 h 6858000"/>
              <a:gd name="connsiteX323" fmla="*/ 4368888 w 7467600"/>
              <a:gd name="connsiteY323" fmla="*/ 6668412 h 6858000"/>
              <a:gd name="connsiteX324" fmla="*/ 4563091 w 7467600"/>
              <a:gd name="connsiteY324" fmla="*/ 6442508 h 6858000"/>
              <a:gd name="connsiteX325" fmla="*/ 5387324 w 7467600"/>
              <a:gd name="connsiteY325" fmla="*/ 5705830 h 6858000"/>
              <a:gd name="connsiteX326" fmla="*/ 5073620 w 7467600"/>
              <a:gd name="connsiteY326" fmla="*/ 5955437 h 6858000"/>
              <a:gd name="connsiteX327" fmla="*/ 4689789 w 7467600"/>
              <a:gd name="connsiteY327" fmla="*/ 6268382 h 6858000"/>
              <a:gd name="connsiteX328" fmla="*/ 4418722 w 7467600"/>
              <a:gd name="connsiteY328" fmla="*/ 6570886 h 6858000"/>
              <a:gd name="connsiteX329" fmla="*/ 4214944 w 7467600"/>
              <a:gd name="connsiteY329" fmla="*/ 6858000 h 6858000"/>
              <a:gd name="connsiteX330" fmla="*/ 4177898 w 7467600"/>
              <a:gd name="connsiteY330" fmla="*/ 6858000 h 6858000"/>
              <a:gd name="connsiteX331" fmla="*/ 4391597 w 7467600"/>
              <a:gd name="connsiteY331" fmla="*/ 6556370 h 6858000"/>
              <a:gd name="connsiteX332" fmla="*/ 4668889 w 7467600"/>
              <a:gd name="connsiteY332" fmla="*/ 6246399 h 6858000"/>
              <a:gd name="connsiteX333" fmla="*/ 5055427 w 7467600"/>
              <a:gd name="connsiteY333" fmla="*/ 5931476 h 6858000"/>
              <a:gd name="connsiteX334" fmla="*/ 5371814 w 7467600"/>
              <a:gd name="connsiteY334" fmla="*/ 5678975 h 6858000"/>
              <a:gd name="connsiteX335" fmla="*/ 4987918 w 7467600"/>
              <a:gd name="connsiteY335" fmla="*/ 5838701 h 6858000"/>
              <a:gd name="connsiteX336" fmla="*/ 4317146 w 7467600"/>
              <a:gd name="connsiteY336" fmla="*/ 6587716 h 6858000"/>
              <a:gd name="connsiteX337" fmla="*/ 4171627 w 7467600"/>
              <a:gd name="connsiteY337" fmla="*/ 6858000 h 6858000"/>
              <a:gd name="connsiteX338" fmla="*/ 4081585 w 7467600"/>
              <a:gd name="connsiteY338" fmla="*/ 6858000 h 6858000"/>
              <a:gd name="connsiteX339" fmla="*/ 4238603 w 7467600"/>
              <a:gd name="connsiteY339" fmla="*/ 6559341 h 6858000"/>
              <a:gd name="connsiteX340" fmla="*/ 4778333 w 7467600"/>
              <a:gd name="connsiteY340" fmla="*/ 5873626 h 6858000"/>
              <a:gd name="connsiteX341" fmla="*/ 5414185 w 7467600"/>
              <a:gd name="connsiteY341" fmla="*/ 5573882 h 6858000"/>
              <a:gd name="connsiteX342" fmla="*/ 5959648 w 7467600"/>
              <a:gd name="connsiteY342" fmla="*/ 4760797 h 6858000"/>
              <a:gd name="connsiteX343" fmla="*/ 5355019 w 7467600"/>
              <a:gd name="connsiteY343" fmla="*/ 4734672 h 6858000"/>
              <a:gd name="connsiteX344" fmla="*/ 5083565 w 7467600"/>
              <a:gd name="connsiteY344" fmla="*/ 5179121 h 6858000"/>
              <a:gd name="connsiteX345" fmla="*/ 4713577 w 7467600"/>
              <a:gd name="connsiteY345" fmla="*/ 5616803 h 6858000"/>
              <a:gd name="connsiteX346" fmla="*/ 3989559 w 7467600"/>
              <a:gd name="connsiteY346" fmla="*/ 6145945 h 6858000"/>
              <a:gd name="connsiteX347" fmla="*/ 3939824 w 7467600"/>
              <a:gd name="connsiteY347" fmla="*/ 6066900 h 6858000"/>
              <a:gd name="connsiteX348" fmla="*/ 4584537 w 7467600"/>
              <a:gd name="connsiteY348" fmla="*/ 5324826 h 6858000"/>
              <a:gd name="connsiteX349" fmla="*/ 5037105 w 7467600"/>
              <a:gd name="connsiteY349" fmla="*/ 5088765 h 6858000"/>
              <a:gd name="connsiteX350" fmla="*/ 5039930 w 7467600"/>
              <a:gd name="connsiteY350" fmla="*/ 5089585 h 6858000"/>
              <a:gd name="connsiteX351" fmla="*/ 5263764 w 7467600"/>
              <a:gd name="connsiteY351" fmla="*/ 4735525 h 6858000"/>
              <a:gd name="connsiteX352" fmla="*/ 4086300 w 7467600"/>
              <a:gd name="connsiteY352" fmla="*/ 4884599 h 6858000"/>
              <a:gd name="connsiteX353" fmla="*/ 4085485 w 7467600"/>
              <a:gd name="connsiteY353" fmla="*/ 4899070 h 6858000"/>
              <a:gd name="connsiteX354" fmla="*/ 3871915 w 7467600"/>
              <a:gd name="connsiteY354" fmla="*/ 5253645 h 6858000"/>
              <a:gd name="connsiteX355" fmla="*/ 3799374 w 7467600"/>
              <a:gd name="connsiteY355" fmla="*/ 5466127 h 6858000"/>
              <a:gd name="connsiteX356" fmla="*/ 3498850 w 7467600"/>
              <a:gd name="connsiteY356" fmla="*/ 6661888 h 6858000"/>
              <a:gd name="connsiteX357" fmla="*/ 3399216 w 7467600"/>
              <a:gd name="connsiteY357" fmla="*/ 6858000 h 6858000"/>
              <a:gd name="connsiteX358" fmla="*/ 3303688 w 7467600"/>
              <a:gd name="connsiteY358" fmla="*/ 6858000 h 6858000"/>
              <a:gd name="connsiteX359" fmla="*/ 3391774 w 7467600"/>
              <a:gd name="connsiteY359" fmla="*/ 6697181 h 6858000"/>
              <a:gd name="connsiteX360" fmla="*/ 3735540 w 7467600"/>
              <a:gd name="connsiteY360" fmla="*/ 5546923 h 6858000"/>
              <a:gd name="connsiteX361" fmla="*/ 3729438 w 7467600"/>
              <a:gd name="connsiteY361" fmla="*/ 5569058 h 6858000"/>
              <a:gd name="connsiteX362" fmla="*/ 3707782 w 7467600"/>
              <a:gd name="connsiteY362" fmla="*/ 5644908 h 6858000"/>
              <a:gd name="connsiteX363" fmla="*/ 3583827 w 7467600"/>
              <a:gd name="connsiteY363" fmla="*/ 6039215 h 6858000"/>
              <a:gd name="connsiteX364" fmla="*/ 3547861 w 7467600"/>
              <a:gd name="connsiteY364" fmla="*/ 6129609 h 6858000"/>
              <a:gd name="connsiteX365" fmla="*/ 3490905 w 7467600"/>
              <a:gd name="connsiteY365" fmla="*/ 6277660 h 6858000"/>
              <a:gd name="connsiteX366" fmla="*/ 3455859 w 7467600"/>
              <a:gd name="connsiteY366" fmla="*/ 6391301 h 6858000"/>
              <a:gd name="connsiteX367" fmla="*/ 3429112 w 7467600"/>
              <a:gd name="connsiteY367" fmla="*/ 6479469 h 6858000"/>
              <a:gd name="connsiteX368" fmla="*/ 3304862 w 7467600"/>
              <a:gd name="connsiteY368" fmla="*/ 6796476 h 6858000"/>
              <a:gd name="connsiteX369" fmla="*/ 3276071 w 7467600"/>
              <a:gd name="connsiteY369" fmla="*/ 6858000 h 6858000"/>
              <a:gd name="connsiteX370" fmla="*/ 3240805 w 7467600"/>
              <a:gd name="connsiteY370" fmla="*/ 6858000 h 6858000"/>
              <a:gd name="connsiteX371" fmla="*/ 3275917 w 7467600"/>
              <a:gd name="connsiteY371" fmla="*/ 6783192 h 6858000"/>
              <a:gd name="connsiteX372" fmla="*/ 3399358 w 7467600"/>
              <a:gd name="connsiteY372" fmla="*/ 6469011 h 6858000"/>
              <a:gd name="connsiteX373" fmla="*/ 3425650 w 7467600"/>
              <a:gd name="connsiteY373" fmla="*/ 6381333 h 6858000"/>
              <a:gd name="connsiteX374" fmla="*/ 3460661 w 7467600"/>
              <a:gd name="connsiteY374" fmla="*/ 6266763 h 6858000"/>
              <a:gd name="connsiteX375" fmla="*/ 3518021 w 7467600"/>
              <a:gd name="connsiteY375" fmla="*/ 6117298 h 6858000"/>
              <a:gd name="connsiteX376" fmla="*/ 3554035 w 7467600"/>
              <a:gd name="connsiteY376" fmla="*/ 6027832 h 6858000"/>
              <a:gd name="connsiteX377" fmla="*/ 3677174 w 7467600"/>
              <a:gd name="connsiteY377" fmla="*/ 5636351 h 6858000"/>
              <a:gd name="connsiteX378" fmla="*/ 3698819 w 7467600"/>
              <a:gd name="connsiteY378" fmla="*/ 5560503 h 6858000"/>
              <a:gd name="connsiteX379" fmla="*/ 3702094 w 7467600"/>
              <a:gd name="connsiteY379" fmla="*/ 5549194 h 6858000"/>
              <a:gd name="connsiteX380" fmla="*/ 3398355 w 7467600"/>
              <a:gd name="connsiteY380" fmla="*/ 6094603 h 6858000"/>
              <a:gd name="connsiteX381" fmla="*/ 3193941 w 7467600"/>
              <a:gd name="connsiteY381" fmla="*/ 6798775 h 6858000"/>
              <a:gd name="connsiteX382" fmla="*/ 3184140 w 7467600"/>
              <a:gd name="connsiteY382" fmla="*/ 6858000 h 6858000"/>
              <a:gd name="connsiteX383" fmla="*/ 3099978 w 7467600"/>
              <a:gd name="connsiteY383" fmla="*/ 6858000 h 6858000"/>
              <a:gd name="connsiteX384" fmla="*/ 3101556 w 7467600"/>
              <a:gd name="connsiteY384" fmla="*/ 6843337 h 6858000"/>
              <a:gd name="connsiteX385" fmla="*/ 3370162 w 7467600"/>
              <a:gd name="connsiteY385" fmla="*/ 5785550 h 6858000"/>
              <a:gd name="connsiteX386" fmla="*/ 3746477 w 7467600"/>
              <a:gd name="connsiteY386" fmla="*/ 5377889 h 6858000"/>
              <a:gd name="connsiteX387" fmla="*/ 3863399 w 7467600"/>
              <a:gd name="connsiteY387" fmla="*/ 5087257 h 6858000"/>
              <a:gd name="connsiteX388" fmla="*/ 3968712 w 7467600"/>
              <a:gd name="connsiteY388" fmla="*/ 4913989 h 6858000"/>
              <a:gd name="connsiteX389" fmla="*/ 2792390 w 7467600"/>
              <a:gd name="connsiteY389" fmla="*/ 5382974 h 6858000"/>
              <a:gd name="connsiteX390" fmla="*/ 2714982 w 7467600"/>
              <a:gd name="connsiteY390" fmla="*/ 5427051 h 6858000"/>
              <a:gd name="connsiteX391" fmla="*/ 2813361 w 7467600"/>
              <a:gd name="connsiteY391" fmla="*/ 6023912 h 6858000"/>
              <a:gd name="connsiteX392" fmla="*/ 2688430 w 7467600"/>
              <a:gd name="connsiteY392" fmla="*/ 6801564 h 6858000"/>
              <a:gd name="connsiteX393" fmla="*/ 2629626 w 7467600"/>
              <a:gd name="connsiteY393" fmla="*/ 6763394 h 6858000"/>
              <a:gd name="connsiteX394" fmla="*/ 2565328 w 7467600"/>
              <a:gd name="connsiteY394" fmla="*/ 5516399 h 6858000"/>
              <a:gd name="connsiteX395" fmla="*/ 1922999 w 7467600"/>
              <a:gd name="connsiteY395" fmla="*/ 5980343 h 6858000"/>
              <a:gd name="connsiteX396" fmla="*/ 1950261 w 7467600"/>
              <a:gd name="connsiteY396" fmla="*/ 6405858 h 6858000"/>
              <a:gd name="connsiteX397" fmla="*/ 2365554 w 7467600"/>
              <a:gd name="connsiteY397" fmla="*/ 6759107 h 6858000"/>
              <a:gd name="connsiteX398" fmla="*/ 2424142 w 7467600"/>
              <a:gd name="connsiteY398" fmla="*/ 6858000 h 6858000"/>
              <a:gd name="connsiteX399" fmla="*/ 2395994 w 7467600"/>
              <a:gd name="connsiteY399" fmla="*/ 6858000 h 6858000"/>
              <a:gd name="connsiteX400" fmla="*/ 2392863 w 7467600"/>
              <a:gd name="connsiteY400" fmla="*/ 6852964 h 6858000"/>
              <a:gd name="connsiteX401" fmla="*/ 2017589 w 7467600"/>
              <a:gd name="connsiteY401" fmla="*/ 6493982 h 6858000"/>
              <a:gd name="connsiteX402" fmla="*/ 2147336 w 7467600"/>
              <a:gd name="connsiteY402" fmla="*/ 6594052 h 6858000"/>
              <a:gd name="connsiteX403" fmla="*/ 2207047 w 7467600"/>
              <a:gd name="connsiteY403" fmla="*/ 6654540 h 6858000"/>
              <a:gd name="connsiteX404" fmla="*/ 2299106 w 7467600"/>
              <a:gd name="connsiteY404" fmla="*/ 6778931 h 6858000"/>
              <a:gd name="connsiteX405" fmla="*/ 2314430 w 7467600"/>
              <a:gd name="connsiteY405" fmla="*/ 6801144 h 6858000"/>
              <a:gd name="connsiteX406" fmla="*/ 2352406 w 7467600"/>
              <a:gd name="connsiteY406" fmla="*/ 6858000 h 6858000"/>
              <a:gd name="connsiteX407" fmla="*/ 2314492 w 7467600"/>
              <a:gd name="connsiteY407" fmla="*/ 6858000 h 6858000"/>
              <a:gd name="connsiteX408" fmla="*/ 2288095 w 7467600"/>
              <a:gd name="connsiteY408" fmla="*/ 6818030 h 6858000"/>
              <a:gd name="connsiteX409" fmla="*/ 2272768 w 7467600"/>
              <a:gd name="connsiteY409" fmla="*/ 6795822 h 6858000"/>
              <a:gd name="connsiteX410" fmla="*/ 2182715 w 7467600"/>
              <a:gd name="connsiteY410" fmla="*/ 6675071 h 6858000"/>
              <a:gd name="connsiteX411" fmla="*/ 2032061 w 7467600"/>
              <a:gd name="connsiteY411" fmla="*/ 6541380 h 6858000"/>
              <a:gd name="connsiteX412" fmla="*/ 2257220 w 7467600"/>
              <a:gd name="connsiteY412" fmla="*/ 6826257 h 6858000"/>
              <a:gd name="connsiteX413" fmla="*/ 2281324 w 7467600"/>
              <a:gd name="connsiteY413" fmla="*/ 6858000 h 6858000"/>
              <a:gd name="connsiteX414" fmla="*/ 2242860 w 7467600"/>
              <a:gd name="connsiteY414" fmla="*/ 6858000 h 6858000"/>
              <a:gd name="connsiteX415" fmla="*/ 2232818 w 7467600"/>
              <a:gd name="connsiteY415" fmla="*/ 6844926 h 6858000"/>
              <a:gd name="connsiteX416" fmla="*/ 1990172 w 7467600"/>
              <a:gd name="connsiteY416" fmla="*/ 6542121 h 6858000"/>
              <a:gd name="connsiteX417" fmla="*/ 2124090 w 7467600"/>
              <a:gd name="connsiteY417" fmla="*/ 6761017 h 6858000"/>
              <a:gd name="connsiteX418" fmla="*/ 2200380 w 7467600"/>
              <a:gd name="connsiteY418" fmla="*/ 6858000 h 6858000"/>
              <a:gd name="connsiteX419" fmla="*/ 2147507 w 7467600"/>
              <a:gd name="connsiteY419" fmla="*/ 6858000 h 6858000"/>
              <a:gd name="connsiteX420" fmla="*/ 2070668 w 7467600"/>
              <a:gd name="connsiteY420" fmla="*/ 6761520 h 6858000"/>
              <a:gd name="connsiteX421" fmla="*/ 1975142 w 7467600"/>
              <a:gd name="connsiteY421" fmla="*/ 6585570 h 6858000"/>
              <a:gd name="connsiteX422" fmla="*/ 2050035 w 7467600"/>
              <a:gd name="connsiteY422" fmla="*/ 6813345 h 6858000"/>
              <a:gd name="connsiteX423" fmla="*/ 2063025 w 7467600"/>
              <a:gd name="connsiteY423" fmla="*/ 6858000 h 6858000"/>
              <a:gd name="connsiteX424" fmla="*/ 2021675 w 7467600"/>
              <a:gd name="connsiteY424" fmla="*/ 6858000 h 6858000"/>
              <a:gd name="connsiteX425" fmla="*/ 2019308 w 7467600"/>
              <a:gd name="connsiteY425" fmla="*/ 6847118 h 6858000"/>
              <a:gd name="connsiteX426" fmla="*/ 1938835 w 7467600"/>
              <a:gd name="connsiteY426" fmla="*/ 6551160 h 6858000"/>
              <a:gd name="connsiteX427" fmla="*/ 1953230 w 7467600"/>
              <a:gd name="connsiteY427" fmla="*/ 6759699 h 6858000"/>
              <a:gd name="connsiteX428" fmla="*/ 1956763 w 7467600"/>
              <a:gd name="connsiteY428" fmla="*/ 6778191 h 6858000"/>
              <a:gd name="connsiteX429" fmla="*/ 1967925 w 7467600"/>
              <a:gd name="connsiteY429" fmla="*/ 6858000 h 6858000"/>
              <a:gd name="connsiteX430" fmla="*/ 1936622 w 7467600"/>
              <a:gd name="connsiteY430" fmla="*/ 6858000 h 6858000"/>
              <a:gd name="connsiteX431" fmla="*/ 1926261 w 7467600"/>
              <a:gd name="connsiteY431" fmla="*/ 6784064 h 6858000"/>
              <a:gd name="connsiteX432" fmla="*/ 1922724 w 7467600"/>
              <a:gd name="connsiteY432" fmla="*/ 6765577 h 6858000"/>
              <a:gd name="connsiteX433" fmla="*/ 1904650 w 7467600"/>
              <a:gd name="connsiteY433" fmla="*/ 6639616 h 6858000"/>
              <a:gd name="connsiteX434" fmla="*/ 1885273 w 7467600"/>
              <a:gd name="connsiteY434" fmla="*/ 6858000 h 6858000"/>
              <a:gd name="connsiteX435" fmla="*/ 1854363 w 7467600"/>
              <a:gd name="connsiteY435" fmla="*/ 6858000 h 6858000"/>
              <a:gd name="connsiteX436" fmla="*/ 1880391 w 7467600"/>
              <a:gd name="connsiteY436" fmla="*/ 6603796 h 6858000"/>
              <a:gd name="connsiteX437" fmla="*/ 1818273 w 7467600"/>
              <a:gd name="connsiteY437" fmla="*/ 6715729 h 6858000"/>
              <a:gd name="connsiteX438" fmla="*/ 1794691 w 7467600"/>
              <a:gd name="connsiteY438" fmla="*/ 6843239 h 6858000"/>
              <a:gd name="connsiteX439" fmla="*/ 1794914 w 7467600"/>
              <a:gd name="connsiteY439" fmla="*/ 6858000 h 6858000"/>
              <a:gd name="connsiteX440" fmla="*/ 1746128 w 7467600"/>
              <a:gd name="connsiteY440" fmla="*/ 6858000 h 6858000"/>
              <a:gd name="connsiteX441" fmla="*/ 1753934 w 7467600"/>
              <a:gd name="connsiteY441" fmla="*/ 6724796 h 6858000"/>
              <a:gd name="connsiteX442" fmla="*/ 1792053 w 7467600"/>
              <a:gd name="connsiteY442" fmla="*/ 6572396 h 6858000"/>
              <a:gd name="connsiteX443" fmla="*/ 1862248 w 7467600"/>
              <a:gd name="connsiteY443" fmla="*/ 6266397 h 6858000"/>
              <a:gd name="connsiteX444" fmla="*/ 1862250 w 7467600"/>
              <a:gd name="connsiteY444" fmla="*/ 6033531 h 6858000"/>
              <a:gd name="connsiteX445" fmla="*/ 1211999 w 7467600"/>
              <a:gd name="connsiteY445" fmla="*/ 6683610 h 6858000"/>
              <a:gd name="connsiteX446" fmla="*/ 1213266 w 7467600"/>
              <a:gd name="connsiteY446" fmla="*/ 6691947 h 6858000"/>
              <a:gd name="connsiteX447" fmla="*/ 1203370 w 7467600"/>
              <a:gd name="connsiteY447" fmla="*/ 6850676 h 6858000"/>
              <a:gd name="connsiteX448" fmla="*/ 1203671 w 7467600"/>
              <a:gd name="connsiteY448" fmla="*/ 6858000 h 6858000"/>
              <a:gd name="connsiteX449" fmla="*/ 1143180 w 7467600"/>
              <a:gd name="connsiteY449" fmla="*/ 6858000 h 6858000"/>
              <a:gd name="connsiteX450" fmla="*/ 1142176 w 7467600"/>
              <a:gd name="connsiteY450" fmla="*/ 6766045 h 6858000"/>
              <a:gd name="connsiteX451" fmla="*/ 1067484 w 7467600"/>
              <a:gd name="connsiteY451" fmla="*/ 6858000 h 6858000"/>
              <a:gd name="connsiteX452" fmla="*/ 953928 w 7467600"/>
              <a:gd name="connsiteY452" fmla="*/ 6858000 h 6858000"/>
              <a:gd name="connsiteX453" fmla="*/ 959715 w 7467600"/>
              <a:gd name="connsiteY453" fmla="*/ 6850185 h 6858000"/>
              <a:gd name="connsiteX454" fmla="*/ 1483788 w 7467600"/>
              <a:gd name="connsiteY454" fmla="*/ 6259174 h 6858000"/>
              <a:gd name="connsiteX455" fmla="*/ 1100671 w 7467600"/>
              <a:gd name="connsiteY455" fmla="*/ 6252137 h 6858000"/>
              <a:gd name="connsiteX456" fmla="*/ 1090144 w 7467600"/>
              <a:gd name="connsiteY456" fmla="*/ 6256748 h 6858000"/>
              <a:gd name="connsiteX457" fmla="*/ 1095872 w 7467600"/>
              <a:gd name="connsiteY457" fmla="*/ 6271892 h 6858000"/>
              <a:gd name="connsiteX458" fmla="*/ 262785 w 7467600"/>
              <a:gd name="connsiteY458" fmla="*/ 6845450 h 6858000"/>
              <a:gd name="connsiteX459" fmla="*/ 209968 w 7467600"/>
              <a:gd name="connsiteY459" fmla="*/ 6770713 h 6858000"/>
              <a:gd name="connsiteX460" fmla="*/ 873460 w 7467600"/>
              <a:gd name="connsiteY460" fmla="*/ 6253768 h 6858000"/>
              <a:gd name="connsiteX461" fmla="*/ 192686 w 7467600"/>
              <a:gd name="connsiteY461" fmla="*/ 5849257 h 6858000"/>
              <a:gd name="connsiteX462" fmla="*/ 4696 w 7467600"/>
              <a:gd name="connsiteY462" fmla="*/ 5697668 h 6858000"/>
              <a:gd name="connsiteX463" fmla="*/ 0 w 7467600"/>
              <a:gd name="connsiteY463" fmla="*/ 5689984 h 6858000"/>
              <a:gd name="connsiteX464" fmla="*/ 0 w 7467600"/>
              <a:gd name="connsiteY464" fmla="*/ 5513472 h 6858000"/>
              <a:gd name="connsiteX465" fmla="*/ 174101 w 7467600"/>
              <a:gd name="connsiteY465" fmla="*/ 5620277 h 6858000"/>
              <a:gd name="connsiteX466" fmla="*/ 891800 w 7467600"/>
              <a:gd name="connsiteY466" fmla="*/ 6036935 h 6858000"/>
              <a:gd name="connsiteX467" fmla="*/ 1072219 w 7467600"/>
              <a:gd name="connsiteY467" fmla="*/ 6169443 h 6858000"/>
              <a:gd name="connsiteX468" fmla="*/ 1074117 w 7467600"/>
              <a:gd name="connsiteY468" fmla="*/ 6170301 h 6858000"/>
              <a:gd name="connsiteX469" fmla="*/ 1083114 w 7467600"/>
              <a:gd name="connsiteY469" fmla="*/ 6174131 h 6858000"/>
              <a:gd name="connsiteX470" fmla="*/ 1543010 w 7467600"/>
              <a:gd name="connsiteY470" fmla="*/ 6191140 h 6858000"/>
              <a:gd name="connsiteX471" fmla="*/ 1551080 w 7467600"/>
              <a:gd name="connsiteY471" fmla="*/ 6195006 h 6858000"/>
              <a:gd name="connsiteX472" fmla="*/ 2345443 w 7467600"/>
              <a:gd name="connsiteY472" fmla="*/ 5549882 h 6858000"/>
              <a:gd name="connsiteX473" fmla="*/ 1721499 w 7467600"/>
              <a:gd name="connsiteY473" fmla="*/ 5599969 h 6858000"/>
              <a:gd name="connsiteX474" fmla="*/ 767716 w 7467600"/>
              <a:gd name="connsiteY474" fmla="*/ 5472768 h 6858000"/>
              <a:gd name="connsiteX475" fmla="*/ 722147 w 7467600"/>
              <a:gd name="connsiteY475" fmla="*/ 5393091 h 6858000"/>
              <a:gd name="connsiteX476" fmla="*/ 1485552 w 7467600"/>
              <a:gd name="connsiteY476" fmla="*/ 5313202 h 6858000"/>
              <a:gd name="connsiteX477" fmla="*/ 2143004 w 7467600"/>
              <a:gd name="connsiteY477" fmla="*/ 5402420 h 6858000"/>
              <a:gd name="connsiteX478" fmla="*/ 1933391 w 7467600"/>
              <a:gd name="connsiteY478" fmla="*/ 5156971 h 6858000"/>
              <a:gd name="connsiteX479" fmla="*/ 1827118 w 7467600"/>
              <a:gd name="connsiteY479" fmla="*/ 4968410 h 6858000"/>
              <a:gd name="connsiteX480" fmla="*/ 1837349 w 7467600"/>
              <a:gd name="connsiteY480" fmla="*/ 4956357 h 6858000"/>
              <a:gd name="connsiteX481" fmla="*/ 2162835 w 7467600"/>
              <a:gd name="connsiteY481" fmla="*/ 5187853 h 6858000"/>
              <a:gd name="connsiteX482" fmla="*/ 2257167 w 7467600"/>
              <a:gd name="connsiteY482" fmla="*/ 5462123 h 6858000"/>
              <a:gd name="connsiteX483" fmla="*/ 2261598 w 7467600"/>
              <a:gd name="connsiteY483" fmla="*/ 5467998 h 6858000"/>
              <a:gd name="connsiteX484" fmla="*/ 2437177 w 7467600"/>
              <a:gd name="connsiteY484" fmla="*/ 5479608 h 6858000"/>
              <a:gd name="connsiteX485" fmla="*/ 2445247 w 7467600"/>
              <a:gd name="connsiteY485" fmla="*/ 5483476 h 6858000"/>
              <a:gd name="connsiteX486" fmla="*/ 2743626 w 7467600"/>
              <a:gd name="connsiteY486" fmla="*/ 5304819 h 6858000"/>
              <a:gd name="connsiteX487" fmla="*/ 3048102 w 7467600"/>
              <a:gd name="connsiteY487" fmla="*/ 5150595 h 6858000"/>
              <a:gd name="connsiteX488" fmla="*/ 1799414 w 7467600"/>
              <a:gd name="connsiteY488" fmla="*/ 4694732 h 6858000"/>
              <a:gd name="connsiteX489" fmla="*/ 1771735 w 7467600"/>
              <a:gd name="connsiteY489" fmla="*/ 4619929 h 6858000"/>
              <a:gd name="connsiteX490" fmla="*/ 3104273 w 7467600"/>
              <a:gd name="connsiteY490" fmla="*/ 5076159 h 6858000"/>
              <a:gd name="connsiteX491" fmla="*/ 3113245 w 7467600"/>
              <a:gd name="connsiteY491" fmla="*/ 5090705 h 6858000"/>
              <a:gd name="connsiteX492" fmla="*/ 3126294 w 7467600"/>
              <a:gd name="connsiteY492" fmla="*/ 5114400 h 6858000"/>
              <a:gd name="connsiteX493" fmla="*/ 3937433 w 7467600"/>
              <a:gd name="connsiteY493" fmla="*/ 4830473 h 6858000"/>
              <a:gd name="connsiteX494" fmla="*/ 3590475 w 7467600"/>
              <a:gd name="connsiteY494" fmla="*/ 4597974 h 6858000"/>
              <a:gd name="connsiteX495" fmla="*/ 3100264 w 7467600"/>
              <a:gd name="connsiteY495" fmla="*/ 4579845 h 6858000"/>
              <a:gd name="connsiteX496" fmla="*/ 2183576 w 7467600"/>
              <a:gd name="connsiteY496" fmla="*/ 4227150 h 6858000"/>
              <a:gd name="connsiteX497" fmla="*/ 2151029 w 7467600"/>
              <a:gd name="connsiteY497" fmla="*/ 4146947 h 6858000"/>
              <a:gd name="connsiteX498" fmla="*/ 3563434 w 7467600"/>
              <a:gd name="connsiteY498" fmla="*/ 4469115 h 6858000"/>
              <a:gd name="connsiteX499" fmla="*/ 3177952 w 7467600"/>
              <a:gd name="connsiteY499" fmla="*/ 3657386 h 6858000"/>
              <a:gd name="connsiteX500" fmla="*/ 3189263 w 7467600"/>
              <a:gd name="connsiteY500" fmla="*/ 3625726 h 6858000"/>
              <a:gd name="connsiteX501" fmla="*/ 3560912 w 7467600"/>
              <a:gd name="connsiteY501" fmla="*/ 4079863 h 6858000"/>
              <a:gd name="connsiteX502" fmla="*/ 3626636 w 7467600"/>
              <a:gd name="connsiteY502" fmla="*/ 4512230 h 6858000"/>
              <a:gd name="connsiteX503" fmla="*/ 3653088 w 7467600"/>
              <a:gd name="connsiteY503" fmla="*/ 4521417 h 6858000"/>
              <a:gd name="connsiteX504" fmla="*/ 3988128 w 7467600"/>
              <a:gd name="connsiteY504" fmla="*/ 4817267 h 6858000"/>
              <a:gd name="connsiteX505" fmla="*/ 4830582 w 7467600"/>
              <a:gd name="connsiteY505" fmla="*/ 4676000 h 6858000"/>
              <a:gd name="connsiteX506" fmla="*/ 4830100 w 7467600"/>
              <a:gd name="connsiteY506" fmla="*/ 4675554 h 6858000"/>
              <a:gd name="connsiteX507" fmla="*/ 4036318 w 7467600"/>
              <a:gd name="connsiteY507" fmla="*/ 4147013 h 6858000"/>
              <a:gd name="connsiteX508" fmla="*/ 3432098 w 7467600"/>
              <a:gd name="connsiteY508" fmla="*/ 3537312 h 6858000"/>
              <a:gd name="connsiteX509" fmla="*/ 3446761 w 7467600"/>
              <a:gd name="connsiteY509" fmla="*/ 3461278 h 6858000"/>
              <a:gd name="connsiteX510" fmla="*/ 4419733 w 7467600"/>
              <a:gd name="connsiteY510" fmla="*/ 3963555 h 6858000"/>
              <a:gd name="connsiteX511" fmla="*/ 4781371 w 7467600"/>
              <a:gd name="connsiteY511" fmla="*/ 4458604 h 6858000"/>
              <a:gd name="connsiteX512" fmla="*/ 4780440 w 7467600"/>
              <a:gd name="connsiteY512" fmla="*/ 4470290 h 6858000"/>
              <a:gd name="connsiteX513" fmla="*/ 4898954 w 7467600"/>
              <a:gd name="connsiteY513" fmla="*/ 4662092 h 6858000"/>
              <a:gd name="connsiteX514" fmla="*/ 4900699 w 7467600"/>
              <a:gd name="connsiteY514" fmla="*/ 4670867 h 6858000"/>
              <a:gd name="connsiteX515" fmla="*/ 5714511 w 7467600"/>
              <a:gd name="connsiteY515" fmla="*/ 4663483 h 6858000"/>
              <a:gd name="connsiteX516" fmla="*/ 5464793 w 7467600"/>
              <a:gd name="connsiteY516" fmla="*/ 4393556 h 6858000"/>
              <a:gd name="connsiteX517" fmla="*/ 5461897 w 7467600"/>
              <a:gd name="connsiteY517" fmla="*/ 4390879 h 6858000"/>
              <a:gd name="connsiteX518" fmla="*/ 4294126 w 7467600"/>
              <a:gd name="connsiteY518" fmla="*/ 3303048 h 6858000"/>
              <a:gd name="connsiteX519" fmla="*/ 4305321 w 7467600"/>
              <a:gd name="connsiteY519" fmla="*/ 3256953 h 6858000"/>
              <a:gd name="connsiteX520" fmla="*/ 4949299 w 7467600"/>
              <a:gd name="connsiteY520" fmla="*/ 3766336 h 6858000"/>
              <a:gd name="connsiteX521" fmla="*/ 5291452 w 7467600"/>
              <a:gd name="connsiteY521" fmla="*/ 4076801 h 6858000"/>
              <a:gd name="connsiteX522" fmla="*/ 5434998 w 7467600"/>
              <a:gd name="connsiteY522" fmla="*/ 4254100 h 6858000"/>
              <a:gd name="connsiteX523" fmla="*/ 5351015 w 7467600"/>
              <a:gd name="connsiteY523" fmla="*/ 3760989 h 6858000"/>
              <a:gd name="connsiteX524" fmla="*/ 5413780 w 7467600"/>
              <a:gd name="connsiteY524" fmla="*/ 2966265 h 6858000"/>
              <a:gd name="connsiteX525" fmla="*/ 5425627 w 7467600"/>
              <a:gd name="connsiteY525" fmla="*/ 2954192 h 6858000"/>
              <a:gd name="connsiteX526" fmla="*/ 6604735 w 7467600"/>
              <a:gd name="connsiteY526" fmla="*/ 2041381 h 6858000"/>
              <a:gd name="connsiteX527" fmla="*/ 7204487 w 7467600"/>
              <a:gd name="connsiteY527" fmla="*/ 2742112 h 6858000"/>
              <a:gd name="connsiteX528" fmla="*/ 7131592 w 7467600"/>
              <a:gd name="connsiteY528" fmla="*/ 2672096 h 6858000"/>
              <a:gd name="connsiteX529" fmla="*/ 6996344 w 7467600"/>
              <a:gd name="connsiteY529" fmla="*/ 2518310 h 6858000"/>
              <a:gd name="connsiteX530" fmla="*/ 6735495 w 7467600"/>
              <a:gd name="connsiteY530" fmla="*/ 2196890 h 6858000"/>
              <a:gd name="connsiteX531" fmla="*/ 6721901 w 7467600"/>
              <a:gd name="connsiteY531" fmla="*/ 2179274 h 6858000"/>
              <a:gd name="connsiteX532" fmla="*/ 6604735 w 7467600"/>
              <a:gd name="connsiteY532" fmla="*/ 2041381 h 6858000"/>
              <a:gd name="connsiteX533" fmla="*/ 6591670 w 7467600"/>
              <a:gd name="connsiteY533" fmla="*/ 1988277 h 6858000"/>
              <a:gd name="connsiteX534" fmla="*/ 6747349 w 7467600"/>
              <a:gd name="connsiteY534" fmla="*/ 2160069 h 6858000"/>
              <a:gd name="connsiteX535" fmla="*/ 6760943 w 7467600"/>
              <a:gd name="connsiteY535" fmla="*/ 2177686 h 6858000"/>
              <a:gd name="connsiteX536" fmla="*/ 7021065 w 7467600"/>
              <a:gd name="connsiteY536" fmla="*/ 2498102 h 6858000"/>
              <a:gd name="connsiteX537" fmla="*/ 7155223 w 7467600"/>
              <a:gd name="connsiteY537" fmla="*/ 2650386 h 6858000"/>
              <a:gd name="connsiteX538" fmla="*/ 7203167 w 7467600"/>
              <a:gd name="connsiteY538" fmla="*/ 2697288 h 6858000"/>
              <a:gd name="connsiteX539" fmla="*/ 6937703 w 7467600"/>
              <a:gd name="connsiteY539" fmla="*/ 2321981 h 6858000"/>
              <a:gd name="connsiteX540" fmla="*/ 6591670 w 7467600"/>
              <a:gd name="connsiteY540" fmla="*/ 1988277 h 6858000"/>
              <a:gd name="connsiteX541" fmla="*/ 5798671 w 7467600"/>
              <a:gd name="connsiteY541" fmla="*/ 1981601 h 6858000"/>
              <a:gd name="connsiteX542" fmla="*/ 5754709 w 7467600"/>
              <a:gd name="connsiteY542" fmla="*/ 2071454 h 6858000"/>
              <a:gd name="connsiteX543" fmla="*/ 5763044 w 7467600"/>
              <a:gd name="connsiteY543" fmla="*/ 2842206 h 6858000"/>
              <a:gd name="connsiteX544" fmla="*/ 5764974 w 7467600"/>
              <a:gd name="connsiteY544" fmla="*/ 2799609 h 6858000"/>
              <a:gd name="connsiteX545" fmla="*/ 5767665 w 7467600"/>
              <a:gd name="connsiteY545" fmla="*/ 2666409 h 6858000"/>
              <a:gd name="connsiteX546" fmla="*/ 5763055 w 7467600"/>
              <a:gd name="connsiteY546" fmla="*/ 2579705 h 6858000"/>
              <a:gd name="connsiteX547" fmla="*/ 5758079 w 7467600"/>
              <a:gd name="connsiteY547" fmla="*/ 2492508 h 6858000"/>
              <a:gd name="connsiteX548" fmla="*/ 5779325 w 7467600"/>
              <a:gd name="connsiteY548" fmla="*/ 2197069 h 6858000"/>
              <a:gd name="connsiteX549" fmla="*/ 5798671 w 7467600"/>
              <a:gd name="connsiteY549" fmla="*/ 1981601 h 6858000"/>
              <a:gd name="connsiteX550" fmla="*/ 5829202 w 7467600"/>
              <a:gd name="connsiteY550" fmla="*/ 1971679 h 6858000"/>
              <a:gd name="connsiteX551" fmla="*/ 5809558 w 7467600"/>
              <a:gd name="connsiteY551" fmla="*/ 2198043 h 6858000"/>
              <a:gd name="connsiteX552" fmla="*/ 5788653 w 7467600"/>
              <a:gd name="connsiteY552" fmla="*/ 2489430 h 6858000"/>
              <a:gd name="connsiteX553" fmla="*/ 5793439 w 7467600"/>
              <a:gd name="connsiteY553" fmla="*/ 2575235 h 6858000"/>
              <a:gd name="connsiteX554" fmla="*/ 5796837 w 7467600"/>
              <a:gd name="connsiteY554" fmla="*/ 2637633 h 6858000"/>
              <a:gd name="connsiteX555" fmla="*/ 5818614 w 7467600"/>
              <a:gd name="connsiteY555" fmla="*/ 2473055 h 6858000"/>
              <a:gd name="connsiteX556" fmla="*/ 5829202 w 7467600"/>
              <a:gd name="connsiteY556" fmla="*/ 1971679 h 6858000"/>
              <a:gd name="connsiteX557" fmla="*/ 5911389 w 7467600"/>
              <a:gd name="connsiteY557" fmla="*/ 1898371 h 6858000"/>
              <a:gd name="connsiteX558" fmla="*/ 6237627 w 7467600"/>
              <a:gd name="connsiteY558" fmla="*/ 2231921 h 6858000"/>
              <a:gd name="connsiteX559" fmla="*/ 5911389 w 7467600"/>
              <a:gd name="connsiteY559" fmla="*/ 1898371 h 6858000"/>
              <a:gd name="connsiteX560" fmla="*/ 6944437 w 7467600"/>
              <a:gd name="connsiteY560" fmla="*/ 1575402 h 6858000"/>
              <a:gd name="connsiteX561" fmla="*/ 6304730 w 7467600"/>
              <a:gd name="connsiteY561" fmla="*/ 1766654 h 6858000"/>
              <a:gd name="connsiteX562" fmla="*/ 6944437 w 7467600"/>
              <a:gd name="connsiteY562" fmla="*/ 1575402 h 6858000"/>
              <a:gd name="connsiteX563" fmla="*/ 7019523 w 7467600"/>
              <a:gd name="connsiteY563" fmla="*/ 1519450 h 6858000"/>
              <a:gd name="connsiteX564" fmla="*/ 6298091 w 7467600"/>
              <a:gd name="connsiteY564" fmla="*/ 1737122 h 6858000"/>
              <a:gd name="connsiteX565" fmla="*/ 7019523 w 7467600"/>
              <a:gd name="connsiteY565" fmla="*/ 1519450 h 6858000"/>
              <a:gd name="connsiteX566" fmla="*/ 2399523 w 7467600"/>
              <a:gd name="connsiteY566" fmla="*/ 1428234 h 6858000"/>
              <a:gd name="connsiteX567" fmla="*/ 2224982 w 7467600"/>
              <a:gd name="connsiteY567" fmla="*/ 1826201 h 6858000"/>
              <a:gd name="connsiteX568" fmla="*/ 2096099 w 7467600"/>
              <a:gd name="connsiteY568" fmla="*/ 2345900 h 6858000"/>
              <a:gd name="connsiteX569" fmla="*/ 2283317 w 7467600"/>
              <a:gd name="connsiteY569" fmla="*/ 1796925 h 6858000"/>
              <a:gd name="connsiteX570" fmla="*/ 2399523 w 7467600"/>
              <a:gd name="connsiteY570" fmla="*/ 1428234 h 6858000"/>
              <a:gd name="connsiteX571" fmla="*/ 2448558 w 7467600"/>
              <a:gd name="connsiteY571" fmla="*/ 1373435 h 6858000"/>
              <a:gd name="connsiteX572" fmla="*/ 2312521 w 7467600"/>
              <a:gd name="connsiteY572" fmla="*/ 1806140 h 6858000"/>
              <a:gd name="connsiteX573" fmla="*/ 2127533 w 7467600"/>
              <a:gd name="connsiteY573" fmla="*/ 2348380 h 6858000"/>
              <a:gd name="connsiteX574" fmla="*/ 2358080 w 7467600"/>
              <a:gd name="connsiteY574" fmla="*/ 1866134 h 6858000"/>
              <a:gd name="connsiteX575" fmla="*/ 2407436 w 7467600"/>
              <a:gd name="connsiteY575" fmla="*/ 1651070 h 6858000"/>
              <a:gd name="connsiteX576" fmla="*/ 2448558 w 7467600"/>
              <a:gd name="connsiteY576" fmla="*/ 1373435 h 6858000"/>
              <a:gd name="connsiteX577" fmla="*/ 278707 w 7467600"/>
              <a:gd name="connsiteY577" fmla="*/ 1352270 h 6858000"/>
              <a:gd name="connsiteX578" fmla="*/ 321570 w 7467600"/>
              <a:gd name="connsiteY578" fmla="*/ 1861610 h 6858000"/>
              <a:gd name="connsiteX579" fmla="*/ 294281 w 7467600"/>
              <a:gd name="connsiteY579" fmla="*/ 1440658 h 6858000"/>
              <a:gd name="connsiteX580" fmla="*/ 278707 w 7467600"/>
              <a:gd name="connsiteY580" fmla="*/ 1352270 h 6858000"/>
              <a:gd name="connsiteX581" fmla="*/ 1423821 w 7467600"/>
              <a:gd name="connsiteY581" fmla="*/ 1351958 h 6858000"/>
              <a:gd name="connsiteX582" fmla="*/ 1638521 w 7467600"/>
              <a:gd name="connsiteY582" fmla="*/ 1908470 h 6858000"/>
              <a:gd name="connsiteX583" fmla="*/ 1754199 w 7467600"/>
              <a:gd name="connsiteY583" fmla="*/ 2149284 h 6858000"/>
              <a:gd name="connsiteX584" fmla="*/ 1908359 w 7467600"/>
              <a:gd name="connsiteY584" fmla="*/ 2364988 h 6858000"/>
              <a:gd name="connsiteX585" fmla="*/ 1647661 w 7467600"/>
              <a:gd name="connsiteY585" fmla="*/ 1825945 h 6858000"/>
              <a:gd name="connsiteX586" fmla="*/ 1423821 w 7467600"/>
              <a:gd name="connsiteY586" fmla="*/ 1351958 h 6858000"/>
              <a:gd name="connsiteX587" fmla="*/ 1431890 w 7467600"/>
              <a:gd name="connsiteY587" fmla="*/ 1306475 h 6858000"/>
              <a:gd name="connsiteX588" fmla="*/ 1507597 w 7467600"/>
              <a:gd name="connsiteY588" fmla="*/ 1446132 h 6858000"/>
              <a:gd name="connsiteX589" fmla="*/ 1674586 w 7467600"/>
              <a:gd name="connsiteY589" fmla="*/ 1813832 h 6858000"/>
              <a:gd name="connsiteX590" fmla="*/ 1815950 w 7467600"/>
              <a:gd name="connsiteY590" fmla="*/ 2128564 h 6858000"/>
              <a:gd name="connsiteX591" fmla="*/ 1984242 w 7467600"/>
              <a:gd name="connsiteY591" fmla="*/ 2430829 h 6858000"/>
              <a:gd name="connsiteX592" fmla="*/ 2014023 w 7467600"/>
              <a:gd name="connsiteY592" fmla="*/ 2450995 h 6858000"/>
              <a:gd name="connsiteX593" fmla="*/ 1747337 w 7467600"/>
              <a:gd name="connsiteY593" fmla="*/ 1855264 h 6858000"/>
              <a:gd name="connsiteX594" fmla="*/ 1533749 w 7467600"/>
              <a:gd name="connsiteY594" fmla="*/ 1478656 h 6858000"/>
              <a:gd name="connsiteX595" fmla="*/ 1431890 w 7467600"/>
              <a:gd name="connsiteY595" fmla="*/ 1306475 h 6858000"/>
              <a:gd name="connsiteX596" fmla="*/ 5052692 w 7467600"/>
              <a:gd name="connsiteY596" fmla="*/ 1292994 h 6858000"/>
              <a:gd name="connsiteX597" fmla="*/ 5200661 w 7467600"/>
              <a:gd name="connsiteY597" fmla="*/ 1635186 h 6858000"/>
              <a:gd name="connsiteX598" fmla="*/ 5297138 w 7467600"/>
              <a:gd name="connsiteY598" fmla="*/ 1906351 h 6858000"/>
              <a:gd name="connsiteX599" fmla="*/ 5052692 w 7467600"/>
              <a:gd name="connsiteY599" fmla="*/ 1292994 h 6858000"/>
              <a:gd name="connsiteX600" fmla="*/ 5009948 w 7467600"/>
              <a:gd name="connsiteY600" fmla="*/ 1273619 h 6858000"/>
              <a:gd name="connsiteX601" fmla="*/ 5121777 w 7467600"/>
              <a:gd name="connsiteY601" fmla="*/ 1654213 h 6858000"/>
              <a:gd name="connsiteX602" fmla="*/ 5293545 w 7467600"/>
              <a:gd name="connsiteY602" fmla="*/ 2072247 h 6858000"/>
              <a:gd name="connsiteX603" fmla="*/ 5294042 w 7467600"/>
              <a:gd name="connsiteY603" fmla="*/ 2065019 h 6858000"/>
              <a:gd name="connsiteX604" fmla="*/ 5171936 w 7467600"/>
              <a:gd name="connsiteY604" fmla="*/ 1647613 h 6858000"/>
              <a:gd name="connsiteX605" fmla="*/ 5009948 w 7467600"/>
              <a:gd name="connsiteY605" fmla="*/ 1273619 h 6858000"/>
              <a:gd name="connsiteX606" fmla="*/ 655236 w 7467600"/>
              <a:gd name="connsiteY606" fmla="*/ 1268632 h 6858000"/>
              <a:gd name="connsiteX607" fmla="*/ 839521 w 7467600"/>
              <a:gd name="connsiteY607" fmla="*/ 1685315 h 6858000"/>
              <a:gd name="connsiteX608" fmla="*/ 1109416 w 7467600"/>
              <a:gd name="connsiteY608" fmla="*/ 2061663 h 6858000"/>
              <a:gd name="connsiteX609" fmla="*/ 1298300 w 7467600"/>
              <a:gd name="connsiteY609" fmla="*/ 2247742 h 6858000"/>
              <a:gd name="connsiteX610" fmla="*/ 1125871 w 7467600"/>
              <a:gd name="connsiteY610" fmla="*/ 1989513 h 6858000"/>
              <a:gd name="connsiteX611" fmla="*/ 981574 w 7467600"/>
              <a:gd name="connsiteY611" fmla="*/ 1783157 h 6858000"/>
              <a:gd name="connsiteX612" fmla="*/ 922198 w 7467600"/>
              <a:gd name="connsiteY612" fmla="*/ 1677437 h 6858000"/>
              <a:gd name="connsiteX613" fmla="*/ 869293 w 7467600"/>
              <a:gd name="connsiteY613" fmla="*/ 1583214 h 6858000"/>
              <a:gd name="connsiteX614" fmla="*/ 751431 w 7467600"/>
              <a:gd name="connsiteY614" fmla="*/ 1405731 h 6858000"/>
              <a:gd name="connsiteX615" fmla="*/ 655236 w 7467600"/>
              <a:gd name="connsiteY615" fmla="*/ 1268632 h 6858000"/>
              <a:gd name="connsiteX616" fmla="*/ 6516292 w 7467600"/>
              <a:gd name="connsiteY616" fmla="*/ 1263064 h 6858000"/>
              <a:gd name="connsiteX617" fmla="*/ 5736320 w 7467600"/>
              <a:gd name="connsiteY617" fmla="*/ 1501803 h 6858000"/>
              <a:gd name="connsiteX618" fmla="*/ 6516292 w 7467600"/>
              <a:gd name="connsiteY618" fmla="*/ 1263064 h 6858000"/>
              <a:gd name="connsiteX619" fmla="*/ 291466 w 7467600"/>
              <a:gd name="connsiteY619" fmla="*/ 1250369 h 6858000"/>
              <a:gd name="connsiteX620" fmla="*/ 323180 w 7467600"/>
              <a:gd name="connsiteY620" fmla="*/ 1435283 h 6858000"/>
              <a:gd name="connsiteX621" fmla="*/ 349381 w 7467600"/>
              <a:gd name="connsiteY621" fmla="*/ 1875041 h 6858000"/>
              <a:gd name="connsiteX622" fmla="*/ 374363 w 7467600"/>
              <a:gd name="connsiteY622" fmla="*/ 1506494 h 6858000"/>
              <a:gd name="connsiteX623" fmla="*/ 302168 w 7467600"/>
              <a:gd name="connsiteY623" fmla="*/ 1274495 h 6858000"/>
              <a:gd name="connsiteX624" fmla="*/ 291466 w 7467600"/>
              <a:gd name="connsiteY624" fmla="*/ 1250369 h 6858000"/>
              <a:gd name="connsiteX625" fmla="*/ 678222 w 7467600"/>
              <a:gd name="connsiteY625" fmla="*/ 1248670 h 6858000"/>
              <a:gd name="connsiteX626" fmla="*/ 775536 w 7467600"/>
              <a:gd name="connsiteY626" fmla="*/ 1388015 h 6858000"/>
              <a:gd name="connsiteX627" fmla="*/ 894529 w 7467600"/>
              <a:gd name="connsiteY627" fmla="*/ 1567739 h 6858000"/>
              <a:gd name="connsiteX628" fmla="*/ 948000 w 7467600"/>
              <a:gd name="connsiteY628" fmla="*/ 1663088 h 6858000"/>
              <a:gd name="connsiteX629" fmla="*/ 1006812 w 7467600"/>
              <a:gd name="connsiteY629" fmla="*/ 1767683 h 6858000"/>
              <a:gd name="connsiteX630" fmla="*/ 1149133 w 7467600"/>
              <a:gd name="connsiteY630" fmla="*/ 1971513 h 6858000"/>
              <a:gd name="connsiteX631" fmla="*/ 1333952 w 7467600"/>
              <a:gd name="connsiteY631" fmla="*/ 2251620 h 6858000"/>
              <a:gd name="connsiteX632" fmla="*/ 1337329 w 7467600"/>
              <a:gd name="connsiteY632" fmla="*/ 2258350 h 6858000"/>
              <a:gd name="connsiteX633" fmla="*/ 1014726 w 7467600"/>
              <a:gd name="connsiteY633" fmla="*/ 1615556 h 6858000"/>
              <a:gd name="connsiteX634" fmla="*/ 678222 w 7467600"/>
              <a:gd name="connsiteY634" fmla="*/ 1248670 h 6858000"/>
              <a:gd name="connsiteX635" fmla="*/ 6691602 w 7467600"/>
              <a:gd name="connsiteY635" fmla="*/ 1140573 h 6858000"/>
              <a:gd name="connsiteX636" fmla="*/ 6571100 w 7467600"/>
              <a:gd name="connsiteY636" fmla="*/ 1183662 h 6858000"/>
              <a:gd name="connsiteX637" fmla="*/ 6241687 w 7467600"/>
              <a:gd name="connsiteY637" fmla="*/ 1257600 h 6858000"/>
              <a:gd name="connsiteX638" fmla="*/ 5693009 w 7467600"/>
              <a:gd name="connsiteY638" fmla="*/ 1478256 h 6858000"/>
              <a:gd name="connsiteX639" fmla="*/ 6548420 w 7467600"/>
              <a:gd name="connsiteY639" fmla="*/ 1214599 h 6858000"/>
              <a:gd name="connsiteX640" fmla="*/ 6605473 w 7467600"/>
              <a:gd name="connsiteY640" fmla="*/ 1184686 h 6858000"/>
              <a:gd name="connsiteX641" fmla="*/ 6691602 w 7467600"/>
              <a:gd name="connsiteY641" fmla="*/ 1140573 h 6858000"/>
              <a:gd name="connsiteX642" fmla="*/ 4002475 w 7467600"/>
              <a:gd name="connsiteY642" fmla="*/ 1037802 h 6858000"/>
              <a:gd name="connsiteX643" fmla="*/ 4000324 w 7467600"/>
              <a:gd name="connsiteY643" fmla="*/ 1039362 h 6858000"/>
              <a:gd name="connsiteX644" fmla="*/ 4002862 w 7467600"/>
              <a:gd name="connsiteY644" fmla="*/ 1042866 h 6858000"/>
              <a:gd name="connsiteX645" fmla="*/ 4002475 w 7467600"/>
              <a:gd name="connsiteY645" fmla="*/ 1037802 h 6858000"/>
              <a:gd name="connsiteX646" fmla="*/ 506322 w 7467600"/>
              <a:gd name="connsiteY646" fmla="*/ 1020997 h 6858000"/>
              <a:gd name="connsiteX647" fmla="*/ 533068 w 7467600"/>
              <a:gd name="connsiteY647" fmla="*/ 1029409 h 6858000"/>
              <a:gd name="connsiteX648" fmla="*/ 1232525 w 7467600"/>
              <a:gd name="connsiteY648" fmla="*/ 1804675 h 6858000"/>
              <a:gd name="connsiteX649" fmla="*/ 1388858 w 7467600"/>
              <a:gd name="connsiteY649" fmla="*/ 2368011 h 6858000"/>
              <a:gd name="connsiteX650" fmla="*/ 1384098 w 7467600"/>
              <a:gd name="connsiteY650" fmla="*/ 2378125 h 6858000"/>
              <a:gd name="connsiteX651" fmla="*/ 1425393 w 7467600"/>
              <a:gd name="connsiteY651" fmla="*/ 2589124 h 6858000"/>
              <a:gd name="connsiteX652" fmla="*/ 1424001 w 7467600"/>
              <a:gd name="connsiteY652" fmla="*/ 2597541 h 6858000"/>
              <a:gd name="connsiteX653" fmla="*/ 2152729 w 7467600"/>
              <a:gd name="connsiteY653" fmla="*/ 2864487 h 6858000"/>
              <a:gd name="connsiteX654" fmla="*/ 2020609 w 7467600"/>
              <a:gd name="connsiteY654" fmla="*/ 2539671 h 6858000"/>
              <a:gd name="connsiteX655" fmla="*/ 2018920 w 7467600"/>
              <a:gd name="connsiteY655" fmla="*/ 2536309 h 6858000"/>
              <a:gd name="connsiteX656" fmla="*/ 1342441 w 7467600"/>
              <a:gd name="connsiteY656" fmla="*/ 1173017 h 6858000"/>
              <a:gd name="connsiteX657" fmla="*/ 1367925 w 7467600"/>
              <a:gd name="connsiteY657" fmla="*/ 1135648 h 6858000"/>
              <a:gd name="connsiteX658" fmla="*/ 1771401 w 7467600"/>
              <a:gd name="connsiteY658" fmla="*/ 1806673 h 6858000"/>
              <a:gd name="connsiteX659" fmla="*/ 1972385 w 7467600"/>
              <a:gd name="connsiteY659" fmla="*/ 2198735 h 6858000"/>
              <a:gd name="connsiteX660" fmla="*/ 2040892 w 7467600"/>
              <a:gd name="connsiteY660" fmla="*/ 2405205 h 6858000"/>
              <a:gd name="connsiteX661" fmla="*/ 2131689 w 7467600"/>
              <a:gd name="connsiteY661" fmla="*/ 1936926 h 6858000"/>
              <a:gd name="connsiteX662" fmla="*/ 2454820 w 7467600"/>
              <a:gd name="connsiteY662" fmla="*/ 1248808 h 6858000"/>
              <a:gd name="connsiteX663" fmla="*/ 2492512 w 7467600"/>
              <a:gd name="connsiteY663" fmla="*/ 1302920 h 6858000"/>
              <a:gd name="connsiteX664" fmla="*/ 2081216 w 7467600"/>
              <a:gd name="connsiteY664" fmla="*/ 2527513 h 6858000"/>
              <a:gd name="connsiteX665" fmla="*/ 2081211 w 7467600"/>
              <a:gd name="connsiteY665" fmla="*/ 2528916 h 6858000"/>
              <a:gd name="connsiteX666" fmla="*/ 2199067 w 7467600"/>
              <a:gd name="connsiteY666" fmla="*/ 2884061 h 6858000"/>
              <a:gd name="connsiteX667" fmla="*/ 3192586 w 7467600"/>
              <a:gd name="connsiteY667" fmla="*/ 3411496 h 6858000"/>
              <a:gd name="connsiteX668" fmla="*/ 3182620 w 7467600"/>
              <a:gd name="connsiteY668" fmla="*/ 3483279 h 6858000"/>
              <a:gd name="connsiteX669" fmla="*/ 2435119 w 7467600"/>
              <a:gd name="connsiteY669" fmla="*/ 3080173 h 6858000"/>
              <a:gd name="connsiteX670" fmla="*/ 2410152 w 7467600"/>
              <a:gd name="connsiteY670" fmla="*/ 3063751 h 6858000"/>
              <a:gd name="connsiteX671" fmla="*/ 2408099 w 7467600"/>
              <a:gd name="connsiteY671" fmla="*/ 3064403 h 6858000"/>
              <a:gd name="connsiteX672" fmla="*/ 2407218 w 7467600"/>
              <a:gd name="connsiteY672" fmla="*/ 3070324 h 6858000"/>
              <a:gd name="connsiteX673" fmla="*/ 2380138 w 7467600"/>
              <a:gd name="connsiteY673" fmla="*/ 3099341 h 6858000"/>
              <a:gd name="connsiteX674" fmla="*/ 1765923 w 7467600"/>
              <a:gd name="connsiteY674" fmla="*/ 3581043 h 6858000"/>
              <a:gd name="connsiteX675" fmla="*/ 1702258 w 7467600"/>
              <a:gd name="connsiteY675" fmla="*/ 3612286 h 6858000"/>
              <a:gd name="connsiteX676" fmla="*/ 1538370 w 7467600"/>
              <a:gd name="connsiteY676" fmla="*/ 3811804 h 6858000"/>
              <a:gd name="connsiteX677" fmla="*/ 542867 w 7467600"/>
              <a:gd name="connsiteY677" fmla="*/ 4944092 h 6858000"/>
              <a:gd name="connsiteX678" fmla="*/ 515800 w 7467600"/>
              <a:gd name="connsiteY678" fmla="*/ 4862180 h 6858000"/>
              <a:gd name="connsiteX679" fmla="*/ 909145 w 7467600"/>
              <a:gd name="connsiteY679" fmla="*/ 4199225 h 6858000"/>
              <a:gd name="connsiteX680" fmla="*/ 1214067 w 7467600"/>
              <a:gd name="connsiteY680" fmla="*/ 3908561 h 6858000"/>
              <a:gd name="connsiteX681" fmla="*/ 640967 w 7467600"/>
              <a:gd name="connsiteY681" fmla="*/ 4105601 h 6858000"/>
              <a:gd name="connsiteX682" fmla="*/ 112563 w 7467600"/>
              <a:gd name="connsiteY682" fmla="*/ 4396952 h 6858000"/>
              <a:gd name="connsiteX683" fmla="*/ 0 w 7467600"/>
              <a:gd name="connsiteY683" fmla="*/ 4466006 h 6858000"/>
              <a:gd name="connsiteX684" fmla="*/ 0 w 7467600"/>
              <a:gd name="connsiteY684" fmla="*/ 4233763 h 6858000"/>
              <a:gd name="connsiteX685" fmla="*/ 36881 w 7467600"/>
              <a:gd name="connsiteY685" fmla="*/ 4200118 h 6858000"/>
              <a:gd name="connsiteX686" fmla="*/ 910534 w 7467600"/>
              <a:gd name="connsiteY686" fmla="*/ 3629753 h 6858000"/>
              <a:gd name="connsiteX687" fmla="*/ 1578717 w 7467600"/>
              <a:gd name="connsiteY687" fmla="*/ 3575982 h 6858000"/>
              <a:gd name="connsiteX688" fmla="*/ 2338780 w 7467600"/>
              <a:gd name="connsiteY688" fmla="*/ 3033725 h 6858000"/>
              <a:gd name="connsiteX689" fmla="*/ 1807991 w 7467600"/>
              <a:gd name="connsiteY689" fmla="*/ 2807184 h 6858000"/>
              <a:gd name="connsiteX690" fmla="*/ 1416358 w 7467600"/>
              <a:gd name="connsiteY690" fmla="*/ 3112571 h 6858000"/>
              <a:gd name="connsiteX691" fmla="*/ 939066 w 7467600"/>
              <a:gd name="connsiteY691" fmla="*/ 3378798 h 6858000"/>
              <a:gd name="connsiteX692" fmla="*/ 115099 w 7467600"/>
              <a:gd name="connsiteY692" fmla="*/ 3607650 h 6858000"/>
              <a:gd name="connsiteX693" fmla="*/ 97284 w 7467600"/>
              <a:gd name="connsiteY693" fmla="*/ 3520393 h 6858000"/>
              <a:gd name="connsiteX694" fmla="*/ 922050 w 7467600"/>
              <a:gd name="connsiteY694" fmla="*/ 3074867 h 6858000"/>
              <a:gd name="connsiteX695" fmla="*/ 1405265 w 7467600"/>
              <a:gd name="connsiteY695" fmla="*/ 3016319 h 6858000"/>
              <a:gd name="connsiteX696" fmla="*/ 1407512 w 7467600"/>
              <a:gd name="connsiteY696" fmla="*/ 3018001 h 6858000"/>
              <a:gd name="connsiteX697" fmla="*/ 1726266 w 7467600"/>
              <a:gd name="connsiteY697" fmla="*/ 2777274 h 6858000"/>
              <a:gd name="connsiteX698" fmla="*/ 625390 w 7467600"/>
              <a:gd name="connsiteY698" fmla="*/ 2514541 h 6858000"/>
              <a:gd name="connsiteX699" fmla="*/ 619799 w 7467600"/>
              <a:gd name="connsiteY699" fmla="*/ 2527180 h 6858000"/>
              <a:gd name="connsiteX700" fmla="*/ 310030 w 7467600"/>
              <a:gd name="connsiteY700" fmla="*/ 2771818 h 6858000"/>
              <a:gd name="connsiteX701" fmla="*/ 173877 w 7467600"/>
              <a:gd name="connsiteY701" fmla="*/ 2937056 h 6858000"/>
              <a:gd name="connsiteX702" fmla="*/ 77889 w 7467600"/>
              <a:gd name="connsiteY702" fmla="*/ 3138440 h 6858000"/>
              <a:gd name="connsiteX703" fmla="*/ 0 w 7467600"/>
              <a:gd name="connsiteY703" fmla="*/ 3271395 h 6858000"/>
              <a:gd name="connsiteX704" fmla="*/ 0 w 7467600"/>
              <a:gd name="connsiteY704" fmla="*/ 3153002 h 6858000"/>
              <a:gd name="connsiteX705" fmla="*/ 2386 w 7467600"/>
              <a:gd name="connsiteY705" fmla="*/ 3149203 h 6858000"/>
              <a:gd name="connsiteX706" fmla="*/ 89753 w 7467600"/>
              <a:gd name="connsiteY706" fmla="*/ 2987702 h 6858000"/>
              <a:gd name="connsiteX707" fmla="*/ 76869 w 7467600"/>
              <a:gd name="connsiteY707" fmla="*/ 3005404 h 6858000"/>
              <a:gd name="connsiteX708" fmla="*/ 32049 w 7467600"/>
              <a:gd name="connsiteY708" fmla="*/ 3065814 h 6858000"/>
              <a:gd name="connsiteX709" fmla="*/ 0 w 7467600"/>
              <a:gd name="connsiteY709" fmla="*/ 3108744 h 6858000"/>
              <a:gd name="connsiteX710" fmla="*/ 0 w 7467600"/>
              <a:gd name="connsiteY710" fmla="*/ 3058059 h 6858000"/>
              <a:gd name="connsiteX711" fmla="*/ 7610 w 7467600"/>
              <a:gd name="connsiteY711" fmla="*/ 3047889 h 6858000"/>
              <a:gd name="connsiteX712" fmla="*/ 52419 w 7467600"/>
              <a:gd name="connsiteY712" fmla="*/ 2987479 h 6858000"/>
              <a:gd name="connsiteX713" fmla="*/ 59142 w 7467600"/>
              <a:gd name="connsiteY713" fmla="*/ 2978488 h 6858000"/>
              <a:gd name="connsiteX714" fmla="*/ 0 w 7467600"/>
              <a:gd name="connsiteY714" fmla="*/ 3015334 h 6858000"/>
              <a:gd name="connsiteX715" fmla="*/ 0 w 7467600"/>
              <a:gd name="connsiteY715" fmla="*/ 2914286 h 6858000"/>
              <a:gd name="connsiteX716" fmla="*/ 36383 w 7467600"/>
              <a:gd name="connsiteY716" fmla="*/ 2901128 h 6858000"/>
              <a:gd name="connsiteX717" fmla="*/ 156329 w 7467600"/>
              <a:gd name="connsiteY717" fmla="*/ 2840533 h 6858000"/>
              <a:gd name="connsiteX718" fmla="*/ 358355 w 7467600"/>
              <a:gd name="connsiteY718" fmla="*/ 2620471 h 6858000"/>
              <a:gd name="connsiteX719" fmla="*/ 510577 w 7467600"/>
              <a:gd name="connsiteY719" fmla="*/ 2501244 h 6858000"/>
              <a:gd name="connsiteX720" fmla="*/ 211967 w 7467600"/>
              <a:gd name="connsiteY720" fmla="*/ 2479171 h 6858000"/>
              <a:gd name="connsiteX721" fmla="*/ 0 w 7467600"/>
              <a:gd name="connsiteY721" fmla="*/ 2476398 h 6858000"/>
              <a:gd name="connsiteX722" fmla="*/ 0 w 7467600"/>
              <a:gd name="connsiteY722" fmla="*/ 2389189 h 6858000"/>
              <a:gd name="connsiteX723" fmla="*/ 103062 w 7467600"/>
              <a:gd name="connsiteY723" fmla="*/ 2389518 h 6858000"/>
              <a:gd name="connsiteX724" fmla="*/ 510734 w 7467600"/>
              <a:gd name="connsiteY724" fmla="*/ 2416201 h 6858000"/>
              <a:gd name="connsiteX725" fmla="*/ 279257 w 7467600"/>
              <a:gd name="connsiteY725" fmla="*/ 2092102 h 6858000"/>
              <a:gd name="connsiteX726" fmla="*/ 65265 w 7467600"/>
              <a:gd name="connsiteY726" fmla="*/ 2006049 h 6858000"/>
              <a:gd name="connsiteX727" fmla="*/ 0 w 7467600"/>
              <a:gd name="connsiteY727" fmla="*/ 1982532 h 6858000"/>
              <a:gd name="connsiteX728" fmla="*/ 0 w 7467600"/>
              <a:gd name="connsiteY728" fmla="*/ 1912789 h 6858000"/>
              <a:gd name="connsiteX729" fmla="*/ 97460 w 7467600"/>
              <a:gd name="connsiteY729" fmla="*/ 1953725 h 6858000"/>
              <a:gd name="connsiteX730" fmla="*/ 221272 w 7467600"/>
              <a:gd name="connsiteY730" fmla="*/ 1980766 h 6858000"/>
              <a:gd name="connsiteX731" fmla="*/ 116765 w 7467600"/>
              <a:gd name="connsiteY731" fmla="*/ 1911033 h 6858000"/>
              <a:gd name="connsiteX732" fmla="*/ 16405 w 7467600"/>
              <a:gd name="connsiteY732" fmla="*/ 1803412 h 6858000"/>
              <a:gd name="connsiteX733" fmla="*/ 0 w 7467600"/>
              <a:gd name="connsiteY733" fmla="*/ 1784777 h 6858000"/>
              <a:gd name="connsiteX734" fmla="*/ 0 w 7467600"/>
              <a:gd name="connsiteY734" fmla="*/ 1740082 h 6858000"/>
              <a:gd name="connsiteX735" fmla="*/ 39394 w 7467600"/>
              <a:gd name="connsiteY735" fmla="*/ 1784856 h 6858000"/>
              <a:gd name="connsiteX736" fmla="*/ 135813 w 7467600"/>
              <a:gd name="connsiteY736" fmla="*/ 1888838 h 6858000"/>
              <a:gd name="connsiteX737" fmla="*/ 242575 w 7467600"/>
              <a:gd name="connsiteY737" fmla="*/ 1958841 h 6858000"/>
              <a:gd name="connsiteX738" fmla="*/ 82197 w 7467600"/>
              <a:gd name="connsiteY738" fmla="*/ 1754826 h 6858000"/>
              <a:gd name="connsiteX739" fmla="*/ 0 w 7467600"/>
              <a:gd name="connsiteY739" fmla="*/ 1679650 h 6858000"/>
              <a:gd name="connsiteX740" fmla="*/ 0 w 7467600"/>
              <a:gd name="connsiteY740" fmla="*/ 1602463 h 6858000"/>
              <a:gd name="connsiteX741" fmla="*/ 84689 w 7467600"/>
              <a:gd name="connsiteY741" fmla="*/ 1677442 h 6858000"/>
              <a:gd name="connsiteX742" fmla="*/ 298437 w 7467600"/>
              <a:gd name="connsiteY742" fmla="*/ 1968019 h 6858000"/>
              <a:gd name="connsiteX743" fmla="*/ 227269 w 7467600"/>
              <a:gd name="connsiteY743" fmla="*/ 1114064 h 6858000"/>
              <a:gd name="connsiteX744" fmla="*/ 248003 w 7467600"/>
              <a:gd name="connsiteY744" fmla="*/ 1089613 h 6858000"/>
              <a:gd name="connsiteX745" fmla="*/ 427020 w 7467600"/>
              <a:gd name="connsiteY745" fmla="*/ 1619803 h 6858000"/>
              <a:gd name="connsiteX746" fmla="*/ 340345 w 7467600"/>
              <a:gd name="connsiteY746" fmla="*/ 2027739 h 6858000"/>
              <a:gd name="connsiteX747" fmla="*/ 360865 w 7467600"/>
              <a:gd name="connsiteY747" fmla="*/ 2044827 h 6858000"/>
              <a:gd name="connsiteX748" fmla="*/ 560414 w 7467600"/>
              <a:gd name="connsiteY748" fmla="*/ 2421457 h 6858000"/>
              <a:gd name="connsiteX749" fmla="*/ 1359703 w 7467600"/>
              <a:gd name="connsiteY749" fmla="*/ 2578554 h 6858000"/>
              <a:gd name="connsiteX750" fmla="*/ 1359422 w 7467600"/>
              <a:gd name="connsiteY750" fmla="*/ 2577994 h 6858000"/>
              <a:gd name="connsiteX751" fmla="*/ 828701 w 7467600"/>
              <a:gd name="connsiteY751" fmla="*/ 1839520 h 6858000"/>
              <a:gd name="connsiteX752" fmla="*/ 494427 w 7467600"/>
              <a:gd name="connsiteY752" fmla="*/ 1092333 h 6858000"/>
              <a:gd name="connsiteX753" fmla="*/ 506322 w 7467600"/>
              <a:gd name="connsiteY753" fmla="*/ 1020997 h 6858000"/>
              <a:gd name="connsiteX754" fmla="*/ 4570198 w 7467600"/>
              <a:gd name="connsiteY754" fmla="*/ 978081 h 6858000"/>
              <a:gd name="connsiteX755" fmla="*/ 4523691 w 7467600"/>
              <a:gd name="connsiteY755" fmla="*/ 1127776 h 6858000"/>
              <a:gd name="connsiteX756" fmla="*/ 4509875 w 7467600"/>
              <a:gd name="connsiteY756" fmla="*/ 1167552 h 6858000"/>
              <a:gd name="connsiteX757" fmla="*/ 4478168 w 7467600"/>
              <a:gd name="connsiteY757" fmla="*/ 1260735 h 6858000"/>
              <a:gd name="connsiteX758" fmla="*/ 4409309 w 7467600"/>
              <a:gd name="connsiteY758" fmla="*/ 1666996 h 6858000"/>
              <a:gd name="connsiteX759" fmla="*/ 4370031 w 7467600"/>
              <a:gd name="connsiteY759" fmla="*/ 1955666 h 6858000"/>
              <a:gd name="connsiteX760" fmla="*/ 4570198 w 7467600"/>
              <a:gd name="connsiteY760" fmla="*/ 978081 h 6858000"/>
              <a:gd name="connsiteX761" fmla="*/ 4557898 w 7467600"/>
              <a:gd name="connsiteY761" fmla="*/ 900011 h 6858000"/>
              <a:gd name="connsiteX762" fmla="*/ 4344840 w 7467600"/>
              <a:gd name="connsiteY762" fmla="*/ 1922038 h 6858000"/>
              <a:gd name="connsiteX763" fmla="*/ 4378710 w 7467600"/>
              <a:gd name="connsiteY763" fmla="*/ 1665516 h 6858000"/>
              <a:gd name="connsiteX764" fmla="*/ 4448798 w 7467600"/>
              <a:gd name="connsiteY764" fmla="*/ 1253024 h 6858000"/>
              <a:gd name="connsiteX765" fmla="*/ 4480315 w 7467600"/>
              <a:gd name="connsiteY765" fmla="*/ 1158454 h 6858000"/>
              <a:gd name="connsiteX766" fmla="*/ 4494133 w 7467600"/>
              <a:gd name="connsiteY766" fmla="*/ 1118676 h 6858000"/>
              <a:gd name="connsiteX767" fmla="*/ 4557898 w 7467600"/>
              <a:gd name="connsiteY767" fmla="*/ 900011 h 6858000"/>
              <a:gd name="connsiteX768" fmla="*/ 5870151 w 7467600"/>
              <a:gd name="connsiteY768" fmla="*/ 898890 h 6858000"/>
              <a:gd name="connsiteX769" fmla="*/ 5861335 w 7467600"/>
              <a:gd name="connsiteY769" fmla="*/ 899177 h 6858000"/>
              <a:gd name="connsiteX770" fmla="*/ 5843702 w 7467600"/>
              <a:gd name="connsiteY770" fmla="*/ 899748 h 6858000"/>
              <a:gd name="connsiteX771" fmla="*/ 5651107 w 7467600"/>
              <a:gd name="connsiteY771" fmla="*/ 920306 h 6858000"/>
              <a:gd name="connsiteX772" fmla="*/ 5459407 w 7467600"/>
              <a:gd name="connsiteY772" fmla="*/ 940975 h 6858000"/>
              <a:gd name="connsiteX773" fmla="*/ 5374846 w 7467600"/>
              <a:gd name="connsiteY773" fmla="*/ 941988 h 6858000"/>
              <a:gd name="connsiteX774" fmla="*/ 5256105 w 7467600"/>
              <a:gd name="connsiteY774" fmla="*/ 945632 h 6858000"/>
              <a:gd name="connsiteX775" fmla="*/ 5107071 w 7467600"/>
              <a:gd name="connsiteY775" fmla="*/ 969720 h 6858000"/>
              <a:gd name="connsiteX776" fmla="*/ 4998681 w 7467600"/>
              <a:gd name="connsiteY776" fmla="*/ 988771 h 6858000"/>
              <a:gd name="connsiteX777" fmla="*/ 5870151 w 7467600"/>
              <a:gd name="connsiteY777" fmla="*/ 898890 h 6858000"/>
              <a:gd name="connsiteX778" fmla="*/ 5504425 w 7467600"/>
              <a:gd name="connsiteY778" fmla="*/ 848067 h 6858000"/>
              <a:gd name="connsiteX779" fmla="*/ 4968849 w 7467600"/>
              <a:gd name="connsiteY779" fmla="*/ 962318 h 6858000"/>
              <a:gd name="connsiteX780" fmla="*/ 5104039 w 7467600"/>
              <a:gd name="connsiteY780" fmla="*/ 940634 h 6858000"/>
              <a:gd name="connsiteX781" fmla="*/ 5256311 w 7467600"/>
              <a:gd name="connsiteY781" fmla="*/ 916490 h 6858000"/>
              <a:gd name="connsiteX782" fmla="*/ 5377381 w 7467600"/>
              <a:gd name="connsiteY782" fmla="*/ 912671 h 6858000"/>
              <a:gd name="connsiteX783" fmla="*/ 5460148 w 7467600"/>
              <a:gd name="connsiteY783" fmla="*/ 911442 h 6858000"/>
              <a:gd name="connsiteX784" fmla="*/ 5648971 w 7467600"/>
              <a:gd name="connsiteY784" fmla="*/ 891331 h 6858000"/>
              <a:gd name="connsiteX785" fmla="*/ 5844807 w 7467600"/>
              <a:gd name="connsiteY785" fmla="*/ 870718 h 6858000"/>
              <a:gd name="connsiteX786" fmla="*/ 5862975 w 7467600"/>
              <a:gd name="connsiteY786" fmla="*/ 869756 h 6858000"/>
              <a:gd name="connsiteX787" fmla="*/ 5920887 w 7467600"/>
              <a:gd name="connsiteY787" fmla="*/ 865929 h 6858000"/>
              <a:gd name="connsiteX788" fmla="*/ 5504425 w 7467600"/>
              <a:gd name="connsiteY788" fmla="*/ 848067 h 6858000"/>
              <a:gd name="connsiteX789" fmla="*/ 3607114 w 7467600"/>
              <a:gd name="connsiteY789" fmla="*/ 467441 h 6858000"/>
              <a:gd name="connsiteX790" fmla="*/ 3296242 w 7467600"/>
              <a:gd name="connsiteY790" fmla="*/ 807991 h 6858000"/>
              <a:gd name="connsiteX791" fmla="*/ 3174674 w 7467600"/>
              <a:gd name="connsiteY791" fmla="*/ 919759 h 6858000"/>
              <a:gd name="connsiteX792" fmla="*/ 3042978 w 7467600"/>
              <a:gd name="connsiteY792" fmla="*/ 1054894 h 6858000"/>
              <a:gd name="connsiteX793" fmla="*/ 2968914 w 7467600"/>
              <a:gd name="connsiteY793" fmla="*/ 1133756 h 6858000"/>
              <a:gd name="connsiteX794" fmla="*/ 3103823 w 7467600"/>
              <a:gd name="connsiteY794" fmla="*/ 1026814 h 6858000"/>
              <a:gd name="connsiteX795" fmla="*/ 3607114 w 7467600"/>
              <a:gd name="connsiteY795" fmla="*/ 467441 h 6858000"/>
              <a:gd name="connsiteX796" fmla="*/ 3744487 w 7467600"/>
              <a:gd name="connsiteY796" fmla="*/ 383136 h 6858000"/>
              <a:gd name="connsiteX797" fmla="*/ 3970213 w 7467600"/>
              <a:gd name="connsiteY797" fmla="*/ 995559 h 6858000"/>
              <a:gd name="connsiteX798" fmla="*/ 3744487 w 7467600"/>
              <a:gd name="connsiteY798" fmla="*/ 383136 h 6858000"/>
              <a:gd name="connsiteX799" fmla="*/ 3624562 w 7467600"/>
              <a:gd name="connsiteY799" fmla="*/ 367041 h 6858000"/>
              <a:gd name="connsiteX800" fmla="*/ 3489712 w 7467600"/>
              <a:gd name="connsiteY800" fmla="*/ 485386 h 6858000"/>
              <a:gd name="connsiteX801" fmla="*/ 3182994 w 7467600"/>
              <a:gd name="connsiteY801" fmla="*/ 828265 h 6858000"/>
              <a:gd name="connsiteX802" fmla="*/ 2892114 w 7467600"/>
              <a:gd name="connsiteY802" fmla="*/ 1172635 h 6858000"/>
              <a:gd name="connsiteX803" fmla="*/ 3021459 w 7467600"/>
              <a:gd name="connsiteY803" fmla="*/ 1035385 h 6858000"/>
              <a:gd name="connsiteX804" fmla="*/ 3153873 w 7467600"/>
              <a:gd name="connsiteY804" fmla="*/ 898971 h 6858000"/>
              <a:gd name="connsiteX805" fmla="*/ 3276511 w 7467600"/>
              <a:gd name="connsiteY805" fmla="*/ 786423 h 6858000"/>
              <a:gd name="connsiteX806" fmla="*/ 3584154 w 7467600"/>
              <a:gd name="connsiteY806" fmla="*/ 448218 h 6858000"/>
              <a:gd name="connsiteX807" fmla="*/ 3624562 w 7467600"/>
              <a:gd name="connsiteY807" fmla="*/ 367041 h 6858000"/>
              <a:gd name="connsiteX808" fmla="*/ 3766672 w 7467600"/>
              <a:gd name="connsiteY808" fmla="*/ 359429 h 6858000"/>
              <a:gd name="connsiteX809" fmla="*/ 3996338 w 7467600"/>
              <a:gd name="connsiteY809" fmla="*/ 968237 h 6858000"/>
              <a:gd name="connsiteX810" fmla="*/ 3766672 w 7467600"/>
              <a:gd name="connsiteY810" fmla="*/ 359429 h 6858000"/>
              <a:gd name="connsiteX811" fmla="*/ 5805386 w 7467600"/>
              <a:gd name="connsiteY811" fmla="*/ 239240 h 6858000"/>
              <a:gd name="connsiteX812" fmla="*/ 5736947 w 7467600"/>
              <a:gd name="connsiteY812" fmla="*/ 261367 h 6858000"/>
              <a:gd name="connsiteX813" fmla="*/ 5427012 w 7467600"/>
              <a:gd name="connsiteY813" fmla="*/ 311272 h 6858000"/>
              <a:gd name="connsiteX814" fmla="*/ 5147818 w 7467600"/>
              <a:gd name="connsiteY814" fmla="*/ 322112 h 6858000"/>
              <a:gd name="connsiteX815" fmla="*/ 5060854 w 7467600"/>
              <a:gd name="connsiteY815" fmla="*/ 311882 h 6858000"/>
              <a:gd name="connsiteX816" fmla="*/ 4945989 w 7467600"/>
              <a:gd name="connsiteY816" fmla="*/ 300516 h 6858000"/>
              <a:gd name="connsiteX817" fmla="*/ 5410479 w 7467600"/>
              <a:gd name="connsiteY817" fmla="*/ 348434 h 6858000"/>
              <a:gd name="connsiteX818" fmla="*/ 5805386 w 7467600"/>
              <a:gd name="connsiteY818" fmla="*/ 239240 h 6858000"/>
              <a:gd name="connsiteX819" fmla="*/ 5905192 w 7467600"/>
              <a:gd name="connsiteY819" fmla="*/ 163079 h 6858000"/>
              <a:gd name="connsiteX820" fmla="*/ 5865655 w 7467600"/>
              <a:gd name="connsiteY820" fmla="*/ 171901 h 6858000"/>
              <a:gd name="connsiteX821" fmla="*/ 5259740 w 7467600"/>
              <a:gd name="connsiteY821" fmla="*/ 257013 h 6858000"/>
              <a:gd name="connsiteX822" fmla="*/ 5208466 w 7467600"/>
              <a:gd name="connsiteY822" fmla="*/ 257550 h 6858000"/>
              <a:gd name="connsiteX823" fmla="*/ 4980204 w 7467600"/>
              <a:gd name="connsiteY823" fmla="*/ 271903 h 6858000"/>
              <a:gd name="connsiteX824" fmla="*/ 5068068 w 7467600"/>
              <a:gd name="connsiteY824" fmla="*/ 282244 h 6858000"/>
              <a:gd name="connsiteX825" fmla="*/ 5153231 w 7467600"/>
              <a:gd name="connsiteY825" fmla="*/ 292240 h 6858000"/>
              <a:gd name="connsiteX826" fmla="*/ 5426491 w 7467600"/>
              <a:gd name="connsiteY826" fmla="*/ 281128 h 6858000"/>
              <a:gd name="connsiteX827" fmla="*/ 5731212 w 7467600"/>
              <a:gd name="connsiteY827" fmla="*/ 231951 h 6858000"/>
              <a:gd name="connsiteX828" fmla="*/ 5905192 w 7467600"/>
              <a:gd name="connsiteY828" fmla="*/ 163079 h 6858000"/>
              <a:gd name="connsiteX829" fmla="*/ 5944437 w 7467600"/>
              <a:gd name="connsiteY829" fmla="*/ 113829 h 6858000"/>
              <a:gd name="connsiteX830" fmla="*/ 5825032 w 7467600"/>
              <a:gd name="connsiteY830" fmla="*/ 146405 h 6858000"/>
              <a:gd name="connsiteX831" fmla="*/ 4955599 w 7467600"/>
              <a:gd name="connsiteY831" fmla="*/ 247008 h 6858000"/>
              <a:gd name="connsiteX832" fmla="*/ 5210104 w 7467600"/>
              <a:gd name="connsiteY832" fmla="*/ 228123 h 6858000"/>
              <a:gd name="connsiteX833" fmla="*/ 5261015 w 7467600"/>
              <a:gd name="connsiteY833" fmla="*/ 227087 h 6858000"/>
              <a:gd name="connsiteX834" fmla="*/ 5861181 w 7467600"/>
              <a:gd name="connsiteY834" fmla="*/ 143093 h 6858000"/>
              <a:gd name="connsiteX835" fmla="*/ 5961252 w 7467600"/>
              <a:gd name="connsiteY835" fmla="*/ 114820 h 6858000"/>
              <a:gd name="connsiteX836" fmla="*/ 5944437 w 7467600"/>
              <a:gd name="connsiteY836" fmla="*/ 113829 h 6858000"/>
              <a:gd name="connsiteX837" fmla="*/ 3882765 w 7467600"/>
              <a:gd name="connsiteY837" fmla="*/ 0 h 6858000"/>
              <a:gd name="connsiteX838" fmla="*/ 3995099 w 7467600"/>
              <a:gd name="connsiteY838" fmla="*/ 0 h 6858000"/>
              <a:gd name="connsiteX839" fmla="*/ 4163818 w 7467600"/>
              <a:gd name="connsiteY839" fmla="*/ 234104 h 6858000"/>
              <a:gd name="connsiteX840" fmla="*/ 4172099 w 7467600"/>
              <a:gd name="connsiteY840" fmla="*/ 234207 h 6858000"/>
              <a:gd name="connsiteX841" fmla="*/ 4784282 w 7467600"/>
              <a:gd name="connsiteY841" fmla="*/ 276561 h 6858000"/>
              <a:gd name="connsiteX842" fmla="*/ 4801687 w 7467600"/>
              <a:gd name="connsiteY842" fmla="*/ 267764 h 6858000"/>
              <a:gd name="connsiteX843" fmla="*/ 6082788 w 7467600"/>
              <a:gd name="connsiteY843" fmla="*/ 64119 h 6858000"/>
              <a:gd name="connsiteX844" fmla="*/ 6099442 w 7467600"/>
              <a:gd name="connsiteY844" fmla="*/ 82568 h 6858000"/>
              <a:gd name="connsiteX845" fmla="*/ 4804137 w 7467600"/>
              <a:gd name="connsiteY845" fmla="*/ 320931 h 6858000"/>
              <a:gd name="connsiteX846" fmla="*/ 4227047 w 7467600"/>
              <a:gd name="connsiteY846" fmla="*/ 313415 h 6858000"/>
              <a:gd name="connsiteX847" fmla="*/ 4346041 w 7467600"/>
              <a:gd name="connsiteY847" fmla="*/ 456086 h 6858000"/>
              <a:gd name="connsiteX848" fmla="*/ 4870967 w 7467600"/>
              <a:gd name="connsiteY848" fmla="*/ 963061 h 6858000"/>
              <a:gd name="connsiteX849" fmla="*/ 4889647 w 7467600"/>
              <a:gd name="connsiteY849" fmla="*/ 957147 h 6858000"/>
              <a:gd name="connsiteX850" fmla="*/ 5422504 w 7467600"/>
              <a:gd name="connsiteY850" fmla="*/ 805191 h 6858000"/>
              <a:gd name="connsiteX851" fmla="*/ 6087656 w 7467600"/>
              <a:gd name="connsiteY851" fmla="*/ 826703 h 6858000"/>
              <a:gd name="connsiteX852" fmla="*/ 6058717 w 7467600"/>
              <a:gd name="connsiteY852" fmla="*/ 865992 h 6858000"/>
              <a:gd name="connsiteX853" fmla="*/ 4974153 w 7467600"/>
              <a:gd name="connsiteY853" fmla="*/ 1045456 h 6858000"/>
              <a:gd name="connsiteX854" fmla="*/ 5627835 w 7467600"/>
              <a:gd name="connsiteY854" fmla="*/ 1472077 h 6858000"/>
              <a:gd name="connsiteX855" fmla="*/ 5629817 w 7467600"/>
              <a:gd name="connsiteY855" fmla="*/ 1471412 h 6858000"/>
              <a:gd name="connsiteX856" fmla="*/ 5634124 w 7467600"/>
              <a:gd name="connsiteY856" fmla="*/ 1470572 h 6858000"/>
              <a:gd name="connsiteX857" fmla="*/ 5755832 w 7467600"/>
              <a:gd name="connsiteY857" fmla="*/ 1383886 h 6858000"/>
              <a:gd name="connsiteX858" fmla="*/ 6014186 w 7467600"/>
              <a:gd name="connsiteY858" fmla="*/ 1279799 h 6858000"/>
              <a:gd name="connsiteX859" fmla="*/ 6901619 w 7467600"/>
              <a:gd name="connsiteY859" fmla="*/ 1047874 h 6858000"/>
              <a:gd name="connsiteX860" fmla="*/ 6931566 w 7467600"/>
              <a:gd name="connsiteY860" fmla="*/ 1062034 h 6858000"/>
              <a:gd name="connsiteX861" fmla="*/ 5790982 w 7467600"/>
              <a:gd name="connsiteY861" fmla="*/ 1561380 h 6858000"/>
              <a:gd name="connsiteX862" fmla="*/ 6188971 w 7467600"/>
              <a:gd name="connsiteY862" fmla="*/ 1755168 h 6858000"/>
              <a:gd name="connsiteX863" fmla="*/ 6202446 w 7467600"/>
              <a:gd name="connsiteY863" fmla="*/ 1752268 h 6858000"/>
              <a:gd name="connsiteX864" fmla="*/ 7179560 w 7467600"/>
              <a:gd name="connsiteY864" fmla="*/ 1467551 h 6858000"/>
              <a:gd name="connsiteX865" fmla="*/ 7158730 w 7467600"/>
              <a:gd name="connsiteY865" fmla="*/ 1507835 h 6858000"/>
              <a:gd name="connsiteX866" fmla="*/ 6326959 w 7467600"/>
              <a:gd name="connsiteY866" fmla="*/ 1817686 h 6858000"/>
              <a:gd name="connsiteX867" fmla="*/ 6537433 w 7467600"/>
              <a:gd name="connsiteY867" fmla="*/ 1907790 h 6858000"/>
              <a:gd name="connsiteX868" fmla="*/ 6550221 w 7467600"/>
              <a:gd name="connsiteY868" fmla="*/ 1910729 h 6858000"/>
              <a:gd name="connsiteX869" fmla="*/ 6964438 w 7467600"/>
              <a:gd name="connsiteY869" fmla="*/ 2209505 h 6858000"/>
              <a:gd name="connsiteX870" fmla="*/ 7367862 w 7467600"/>
              <a:gd name="connsiteY870" fmla="*/ 2806833 h 6858000"/>
              <a:gd name="connsiteX871" fmla="*/ 7364329 w 7467600"/>
              <a:gd name="connsiteY871" fmla="*/ 2826907 h 6858000"/>
              <a:gd name="connsiteX872" fmla="*/ 7290545 w 7467600"/>
              <a:gd name="connsiteY872" fmla="*/ 2850663 h 6858000"/>
              <a:gd name="connsiteX873" fmla="*/ 6472036 w 7467600"/>
              <a:gd name="connsiteY873" fmla="*/ 1959003 h 6858000"/>
              <a:gd name="connsiteX874" fmla="*/ 5792897 w 7467600"/>
              <a:gd name="connsiteY874" fmla="*/ 1647747 h 6858000"/>
              <a:gd name="connsiteX875" fmla="*/ 5842751 w 7467600"/>
              <a:gd name="connsiteY875" fmla="*/ 1816112 h 6858000"/>
              <a:gd name="connsiteX876" fmla="*/ 5847424 w 7467600"/>
              <a:gd name="connsiteY876" fmla="*/ 1815776 h 6858000"/>
              <a:gd name="connsiteX877" fmla="*/ 6399821 w 7467600"/>
              <a:gd name="connsiteY877" fmla="*/ 2344799 h 6858000"/>
              <a:gd name="connsiteX878" fmla="*/ 6323232 w 7467600"/>
              <a:gd name="connsiteY878" fmla="*/ 2389634 h 6858000"/>
              <a:gd name="connsiteX879" fmla="*/ 5942958 w 7467600"/>
              <a:gd name="connsiteY879" fmla="*/ 2077708 h 6858000"/>
              <a:gd name="connsiteX880" fmla="*/ 5921559 w 7467600"/>
              <a:gd name="connsiteY880" fmla="*/ 2378596 h 6858000"/>
              <a:gd name="connsiteX881" fmla="*/ 5817651 w 7467600"/>
              <a:gd name="connsiteY881" fmla="*/ 3023919 h 6858000"/>
              <a:gd name="connsiteX882" fmla="*/ 5729634 w 7467600"/>
              <a:gd name="connsiteY882" fmla="*/ 3051849 h 6858000"/>
              <a:gd name="connsiteX883" fmla="*/ 5611018 w 7467600"/>
              <a:gd name="connsiteY883" fmla="*/ 2316769 h 6858000"/>
              <a:gd name="connsiteX884" fmla="*/ 5687608 w 7467600"/>
              <a:gd name="connsiteY884" fmla="*/ 2039972 h 6858000"/>
              <a:gd name="connsiteX885" fmla="*/ 5657554 w 7467600"/>
              <a:gd name="connsiteY885" fmla="*/ 1576445 h 6858000"/>
              <a:gd name="connsiteX886" fmla="*/ 5150475 w 7467600"/>
              <a:gd name="connsiteY886" fmla="*/ 1274012 h 6858000"/>
              <a:gd name="connsiteX887" fmla="*/ 5349142 w 7467600"/>
              <a:gd name="connsiteY887" fmla="*/ 2204405 h 6858000"/>
              <a:gd name="connsiteX888" fmla="*/ 5262214 w 7467600"/>
              <a:gd name="connsiteY888" fmla="*/ 2233836 h 6858000"/>
              <a:gd name="connsiteX889" fmla="*/ 4981539 w 7467600"/>
              <a:gd name="connsiteY889" fmla="*/ 1542201 h 6858000"/>
              <a:gd name="connsiteX890" fmla="*/ 4958461 w 7467600"/>
              <a:gd name="connsiteY890" fmla="*/ 1136957 h 6858000"/>
              <a:gd name="connsiteX891" fmla="*/ 4655015 w 7467600"/>
              <a:gd name="connsiteY891" fmla="*/ 891426 h 6858000"/>
              <a:gd name="connsiteX892" fmla="*/ 4348002 w 7467600"/>
              <a:gd name="connsiteY892" fmla="*/ 2205895 h 6858000"/>
              <a:gd name="connsiteX893" fmla="*/ 4262250 w 7467600"/>
              <a:gd name="connsiteY893" fmla="*/ 2219972 h 6858000"/>
              <a:gd name="connsiteX894" fmla="*/ 4550611 w 7467600"/>
              <a:gd name="connsiteY894" fmla="*/ 817540 h 6858000"/>
              <a:gd name="connsiteX895" fmla="*/ 4564418 w 7467600"/>
              <a:gd name="connsiteY895" fmla="*/ 808293 h 6858000"/>
              <a:gd name="connsiteX896" fmla="*/ 4266388 w 7467600"/>
              <a:gd name="connsiteY896" fmla="*/ 500083 h 6858000"/>
              <a:gd name="connsiteX897" fmla="*/ 4032842 w 7467600"/>
              <a:gd name="connsiteY897" fmla="*/ 211809 h 6858000"/>
              <a:gd name="connsiteX898" fmla="*/ 3882765 w 7467600"/>
              <a:gd name="connsiteY898" fmla="*/ 0 h 6858000"/>
              <a:gd name="connsiteX899" fmla="*/ 3721337 w 7467600"/>
              <a:gd name="connsiteY899" fmla="*/ 0 h 6858000"/>
              <a:gd name="connsiteX900" fmla="*/ 3797544 w 7467600"/>
              <a:gd name="connsiteY900" fmla="*/ 0 h 6858000"/>
              <a:gd name="connsiteX901" fmla="*/ 3775734 w 7467600"/>
              <a:gd name="connsiteY901" fmla="*/ 95131 h 6858000"/>
              <a:gd name="connsiteX902" fmla="*/ 3724807 w 7467600"/>
              <a:gd name="connsiteY902" fmla="*/ 272257 h 6858000"/>
              <a:gd name="connsiteX903" fmla="*/ 3726844 w 7467600"/>
              <a:gd name="connsiteY903" fmla="*/ 282988 h 6858000"/>
              <a:gd name="connsiteX904" fmla="*/ 3742664 w 7467600"/>
              <a:gd name="connsiteY904" fmla="*/ 279918 h 6858000"/>
              <a:gd name="connsiteX905" fmla="*/ 4103910 w 7467600"/>
              <a:gd name="connsiteY905" fmla="*/ 1161917 h 6858000"/>
              <a:gd name="connsiteX906" fmla="*/ 4020269 w 7467600"/>
              <a:gd name="connsiteY906" fmla="*/ 1200406 h 6858000"/>
              <a:gd name="connsiteX907" fmla="*/ 3674882 w 7467600"/>
              <a:gd name="connsiteY907" fmla="*/ 488524 h 6858000"/>
              <a:gd name="connsiteX908" fmla="*/ 3132682 w 7467600"/>
              <a:gd name="connsiteY908" fmla="*/ 1072284 h 6858000"/>
              <a:gd name="connsiteX909" fmla="*/ 2716346 w 7467600"/>
              <a:gd name="connsiteY909" fmla="*/ 1276376 h 6858000"/>
              <a:gd name="connsiteX910" fmla="*/ 2716772 w 7467600"/>
              <a:gd name="connsiteY910" fmla="*/ 1255462 h 6858000"/>
              <a:gd name="connsiteX911" fmla="*/ 3471096 w 7467600"/>
              <a:gd name="connsiteY911" fmla="*/ 437072 h 6858000"/>
              <a:gd name="connsiteX912" fmla="*/ 3639057 w 7467600"/>
              <a:gd name="connsiteY912" fmla="*/ 286334 h 6858000"/>
              <a:gd name="connsiteX913" fmla="*/ 3640309 w 7467600"/>
              <a:gd name="connsiteY913" fmla="*/ 284664 h 6858000"/>
              <a:gd name="connsiteX914" fmla="*/ 3646022 w 7467600"/>
              <a:gd name="connsiteY914" fmla="*/ 276711 h 6858000"/>
              <a:gd name="connsiteX915" fmla="*/ 3707943 w 7467600"/>
              <a:gd name="connsiteY915" fmla="*/ 65958 h 6858000"/>
              <a:gd name="connsiteX916" fmla="*/ 3721337 w 7467600"/>
              <a:gd name="connsiteY916" fmla="*/ 0 h 6858000"/>
              <a:gd name="connsiteX917" fmla="*/ 2867960 w 7467600"/>
              <a:gd name="connsiteY917" fmla="*/ 0 h 6858000"/>
              <a:gd name="connsiteX918" fmla="*/ 2926351 w 7467600"/>
              <a:gd name="connsiteY918" fmla="*/ 0 h 6858000"/>
              <a:gd name="connsiteX919" fmla="*/ 2902823 w 7467600"/>
              <a:gd name="connsiteY919" fmla="*/ 262929 h 6858000"/>
              <a:gd name="connsiteX920" fmla="*/ 2940663 w 7467600"/>
              <a:gd name="connsiteY920" fmla="*/ 140884 h 6858000"/>
              <a:gd name="connsiteX921" fmla="*/ 2947039 w 7467600"/>
              <a:gd name="connsiteY921" fmla="*/ 122524 h 6858000"/>
              <a:gd name="connsiteX922" fmla="*/ 2984316 w 7467600"/>
              <a:gd name="connsiteY922" fmla="*/ 0 h 6858000"/>
              <a:gd name="connsiteX923" fmla="*/ 3016114 w 7467600"/>
              <a:gd name="connsiteY923" fmla="*/ 0 h 6858000"/>
              <a:gd name="connsiteX924" fmla="*/ 2979949 w 7467600"/>
              <a:gd name="connsiteY924" fmla="*/ 119274 h 6858000"/>
              <a:gd name="connsiteX925" fmla="*/ 3023879 w 7467600"/>
              <a:gd name="connsiteY925" fmla="*/ 0 h 6858000"/>
              <a:gd name="connsiteX926" fmla="*/ 3105400 w 7467600"/>
              <a:gd name="connsiteY926" fmla="*/ 0 h 6858000"/>
              <a:gd name="connsiteX927" fmla="*/ 3094669 w 7467600"/>
              <a:gd name="connsiteY927" fmla="*/ 30308 h 6858000"/>
              <a:gd name="connsiteX928" fmla="*/ 2901945 w 7467600"/>
              <a:gd name="connsiteY928" fmla="*/ 466538 h 6858000"/>
              <a:gd name="connsiteX929" fmla="*/ 2815209 w 7467600"/>
              <a:gd name="connsiteY929" fmla="*/ 497361 h 6858000"/>
              <a:gd name="connsiteX930" fmla="*/ 2844845 w 7467600"/>
              <a:gd name="connsiteY930" fmla="*/ 127638 h 6858000"/>
              <a:gd name="connsiteX931" fmla="*/ 2867960 w 7467600"/>
              <a:gd name="connsiteY931" fmla="*/ 0 h 6858000"/>
              <a:gd name="connsiteX932" fmla="*/ 1057230 w 7467600"/>
              <a:gd name="connsiteY932" fmla="*/ 0 h 6858000"/>
              <a:gd name="connsiteX933" fmla="*/ 1111003 w 7467600"/>
              <a:gd name="connsiteY933" fmla="*/ 0 h 6858000"/>
              <a:gd name="connsiteX934" fmla="*/ 1125553 w 7467600"/>
              <a:gd name="connsiteY934" fmla="*/ 52588 h 6858000"/>
              <a:gd name="connsiteX935" fmla="*/ 1304276 w 7467600"/>
              <a:gd name="connsiteY935" fmla="*/ 476275 h 6858000"/>
              <a:gd name="connsiteX936" fmla="*/ 1492066 w 7467600"/>
              <a:gd name="connsiteY936" fmla="*/ 886333 h 6858000"/>
              <a:gd name="connsiteX937" fmla="*/ 1423698 w 7467600"/>
              <a:gd name="connsiteY937" fmla="*/ 710817 h 6858000"/>
              <a:gd name="connsiteX938" fmla="*/ 1357609 w 7467600"/>
              <a:gd name="connsiteY938" fmla="*/ 532892 h 6858000"/>
              <a:gd name="connsiteX939" fmla="*/ 1309550 w 7467600"/>
              <a:gd name="connsiteY939" fmla="*/ 374031 h 6858000"/>
              <a:gd name="connsiteX940" fmla="*/ 1193673 w 7467600"/>
              <a:gd name="connsiteY940" fmla="*/ 49533 h 6858000"/>
              <a:gd name="connsiteX941" fmla="*/ 1164391 w 7467600"/>
              <a:gd name="connsiteY941" fmla="*/ 0 h 6858000"/>
              <a:gd name="connsiteX942" fmla="*/ 1200666 w 7467600"/>
              <a:gd name="connsiteY942" fmla="*/ 0 h 6858000"/>
              <a:gd name="connsiteX943" fmla="*/ 1223408 w 7467600"/>
              <a:gd name="connsiteY943" fmla="*/ 38996 h 6858000"/>
              <a:gd name="connsiteX944" fmla="*/ 1339635 w 7467600"/>
              <a:gd name="connsiteY944" fmla="*/ 365517 h 6858000"/>
              <a:gd name="connsiteX945" fmla="*/ 1387469 w 7467600"/>
              <a:gd name="connsiteY945" fmla="*/ 523079 h 6858000"/>
              <a:gd name="connsiteX946" fmla="*/ 1452685 w 7467600"/>
              <a:gd name="connsiteY946" fmla="*/ 699806 h 6858000"/>
              <a:gd name="connsiteX947" fmla="*/ 1492092 w 7467600"/>
              <a:gd name="connsiteY947" fmla="*/ 800424 h 6858000"/>
              <a:gd name="connsiteX948" fmla="*/ 1455302 w 7467600"/>
              <a:gd name="connsiteY948" fmla="*/ 632913 h 6858000"/>
              <a:gd name="connsiteX949" fmla="*/ 1222336 w 7467600"/>
              <a:gd name="connsiteY949" fmla="*/ 9480 h 6858000"/>
              <a:gd name="connsiteX950" fmla="*/ 1214634 w 7467600"/>
              <a:gd name="connsiteY950" fmla="*/ 0 h 6858000"/>
              <a:gd name="connsiteX951" fmla="*/ 1289827 w 7467600"/>
              <a:gd name="connsiteY951" fmla="*/ 0 h 6858000"/>
              <a:gd name="connsiteX952" fmla="*/ 1321076 w 7467600"/>
              <a:gd name="connsiteY952" fmla="*/ 59722 h 6858000"/>
              <a:gd name="connsiteX953" fmla="*/ 1512579 w 7467600"/>
              <a:gd name="connsiteY953" fmla="*/ 626441 h 6858000"/>
              <a:gd name="connsiteX954" fmla="*/ 1506076 w 7467600"/>
              <a:gd name="connsiteY954" fmla="*/ 1089289 h 6858000"/>
              <a:gd name="connsiteX955" fmla="*/ 1486346 w 7467600"/>
              <a:gd name="connsiteY955" fmla="*/ 1079919 h 6858000"/>
              <a:gd name="connsiteX956" fmla="*/ 1070511 w 7467600"/>
              <a:gd name="connsiteY956" fmla="*/ 48609 h 6858000"/>
              <a:gd name="connsiteX957" fmla="*/ 1057230 w 7467600"/>
              <a:gd name="connsiteY957" fmla="*/ 0 h 6858000"/>
              <a:gd name="connsiteX958" fmla="*/ 43151 w 7467600"/>
              <a:gd name="connsiteY958" fmla="*/ 0 h 6858000"/>
              <a:gd name="connsiteX959" fmla="*/ 95283 w 7467600"/>
              <a:gd name="connsiteY959" fmla="*/ 0 h 6858000"/>
              <a:gd name="connsiteX960" fmla="*/ 300708 w 7467600"/>
              <a:gd name="connsiteY960" fmla="*/ 154571 h 6858000"/>
              <a:gd name="connsiteX961" fmla="*/ 530414 w 7467600"/>
              <a:gd name="connsiteY961" fmla="*/ 354673 h 6858000"/>
              <a:gd name="connsiteX962" fmla="*/ 333785 w 7467600"/>
              <a:gd name="connsiteY962" fmla="*/ 161564 h 6858000"/>
              <a:gd name="connsiteX963" fmla="*/ 147005 w 7467600"/>
              <a:gd name="connsiteY963" fmla="*/ 0 h 6858000"/>
              <a:gd name="connsiteX964" fmla="*/ 272509 w 7467600"/>
              <a:gd name="connsiteY964" fmla="*/ 0 h 6858000"/>
              <a:gd name="connsiteX965" fmla="*/ 326276 w 7467600"/>
              <a:gd name="connsiteY965" fmla="*/ 45847 h 6858000"/>
              <a:gd name="connsiteX966" fmla="*/ 823759 w 7467600"/>
              <a:gd name="connsiteY966" fmla="*/ 574145 h 6858000"/>
              <a:gd name="connsiteX967" fmla="*/ 811254 w 7467600"/>
              <a:gd name="connsiteY967" fmla="*/ 665546 h 6858000"/>
              <a:gd name="connsiteX968" fmla="*/ 154042 w 7467600"/>
              <a:gd name="connsiteY968" fmla="*/ 261522 h 6858000"/>
              <a:gd name="connsiteX969" fmla="*/ 13550 w 7467600"/>
              <a:gd name="connsiteY969" fmla="*/ 158423 h 6858000"/>
              <a:gd name="connsiteX970" fmla="*/ 0 w 7467600"/>
              <a:gd name="connsiteY970" fmla="*/ 146618 h 6858000"/>
              <a:gd name="connsiteX971" fmla="*/ 0 w 7467600"/>
              <a:gd name="connsiteY971" fmla="*/ 59161 h 6858000"/>
              <a:gd name="connsiteX972" fmla="*/ 45427 w 7467600"/>
              <a:gd name="connsiteY972" fmla="*/ 101078 h 6858000"/>
              <a:gd name="connsiteX973" fmla="*/ 630103 w 7467600"/>
              <a:gd name="connsiteY973" fmla="*/ 485885 h 6858000"/>
              <a:gd name="connsiteX974" fmla="*/ 532040 w 7467600"/>
              <a:gd name="connsiteY974" fmla="*/ 399359 h 6858000"/>
              <a:gd name="connsiteX975" fmla="*/ 517618 w 7467600"/>
              <a:gd name="connsiteY975" fmla="*/ 385726 h 6858000"/>
              <a:gd name="connsiteX976" fmla="*/ 285074 w 7467600"/>
              <a:gd name="connsiteY976" fmla="*/ 182755 h 6858000"/>
              <a:gd name="connsiteX977" fmla="*/ 43151 w 7467600"/>
              <a:gd name="connsiteY97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6012219 h 6858000"/>
              <a:gd name="connsiteX83" fmla="*/ 6946849 w 7467600"/>
              <a:gd name="connsiteY83" fmla="*/ 5523271 h 6858000"/>
              <a:gd name="connsiteX84" fmla="*/ 6946972 w 7467600"/>
              <a:gd name="connsiteY84" fmla="*/ 5526491 h 6858000"/>
              <a:gd name="connsiteX85" fmla="*/ 7105827 w 7467600"/>
              <a:gd name="connsiteY85" fmla="*/ 5718700 h 6858000"/>
              <a:gd name="connsiteX86" fmla="*/ 7356878 w 7467600"/>
              <a:gd name="connsiteY86" fmla="*/ 5981332 h 6858000"/>
              <a:gd name="connsiteX87" fmla="*/ 7467600 w 7467600"/>
              <a:gd name="connsiteY87" fmla="*/ 6117703 h 6858000"/>
              <a:gd name="connsiteX88" fmla="*/ 7467600 w 7467600"/>
              <a:gd name="connsiteY88" fmla="*/ 6163634 h 6858000"/>
              <a:gd name="connsiteX89" fmla="*/ 7403637 w 7467600"/>
              <a:gd name="connsiteY89" fmla="*/ 6083957 h 6858000"/>
              <a:gd name="connsiteX90" fmla="*/ 7254615 w 7467600"/>
              <a:gd name="connsiteY90" fmla="*/ 5911918 h 6858000"/>
              <a:gd name="connsiteX91" fmla="*/ 7312589 w 7467600"/>
              <a:gd name="connsiteY91" fmla="*/ 5982309 h 6858000"/>
              <a:gd name="connsiteX92" fmla="*/ 7448321 w 7467600"/>
              <a:gd name="connsiteY92" fmla="*/ 6190991 h 6858000"/>
              <a:gd name="connsiteX93" fmla="*/ 7467600 w 7467600"/>
              <a:gd name="connsiteY93" fmla="*/ 6221686 h 6858000"/>
              <a:gd name="connsiteX94" fmla="*/ 7467600 w 7467600"/>
              <a:gd name="connsiteY94" fmla="*/ 6334256 h 6858000"/>
              <a:gd name="connsiteX95" fmla="*/ 7454976 w 7467600"/>
              <a:gd name="connsiteY95" fmla="*/ 6318297 h 6858000"/>
              <a:gd name="connsiteX96" fmla="*/ 7042773 w 7467600"/>
              <a:gd name="connsiteY96" fmla="*/ 5734011 h 6858000"/>
              <a:gd name="connsiteX97" fmla="*/ 6844835 w 7467600"/>
              <a:gd name="connsiteY97" fmla="*/ 5424988 h 6858000"/>
              <a:gd name="connsiteX98" fmla="*/ 1456157 w 7467600"/>
              <a:gd name="connsiteY98" fmla="*/ 5371404 h 6858000"/>
              <a:gd name="connsiteX99" fmla="*/ 1244432 w 7467600"/>
              <a:gd name="connsiteY99" fmla="*/ 5385601 h 6858000"/>
              <a:gd name="connsiteX100" fmla="*/ 973990 w 7467600"/>
              <a:gd name="connsiteY100" fmla="*/ 5424940 h 6858000"/>
              <a:gd name="connsiteX101" fmla="*/ 1103809 w 7467600"/>
              <a:gd name="connsiteY101" fmla="*/ 5433720 h 6858000"/>
              <a:gd name="connsiteX102" fmla="*/ 1123454 w 7467600"/>
              <a:gd name="connsiteY102" fmla="*/ 5435727 h 6858000"/>
              <a:gd name="connsiteX103" fmla="*/ 1737017 w 7467600"/>
              <a:gd name="connsiteY103" fmla="*/ 5452183 h 6858000"/>
              <a:gd name="connsiteX104" fmla="*/ 1824397 w 7467600"/>
              <a:gd name="connsiteY104" fmla="*/ 5447757 h 6858000"/>
              <a:gd name="connsiteX105" fmla="*/ 2070059 w 7467600"/>
              <a:gd name="connsiteY105" fmla="*/ 5441660 h 6858000"/>
              <a:gd name="connsiteX106" fmla="*/ 1456157 w 7467600"/>
              <a:gd name="connsiteY106" fmla="*/ 5371404 h 6858000"/>
              <a:gd name="connsiteX107" fmla="*/ 4988186 w 7467600"/>
              <a:gd name="connsiteY107" fmla="*/ 5216467 h 6858000"/>
              <a:gd name="connsiteX108" fmla="*/ 4777334 w 7467600"/>
              <a:gd name="connsiteY108" fmla="*/ 5406072 h 6858000"/>
              <a:gd name="connsiteX109" fmla="*/ 4718341 w 7467600"/>
              <a:gd name="connsiteY109" fmla="*/ 5468043 h 6858000"/>
              <a:gd name="connsiteX110" fmla="*/ 4604655 w 7467600"/>
              <a:gd name="connsiteY110" fmla="*/ 5583434 h 6858000"/>
              <a:gd name="connsiteX111" fmla="*/ 4565074 w 7467600"/>
              <a:gd name="connsiteY111" fmla="*/ 5618550 h 6858000"/>
              <a:gd name="connsiteX112" fmla="*/ 4988186 w 7467600"/>
              <a:gd name="connsiteY112" fmla="*/ 5216467 h 6858000"/>
              <a:gd name="connsiteX113" fmla="*/ 4978032 w 7467600"/>
              <a:gd name="connsiteY113" fmla="*/ 5183809 h 6858000"/>
              <a:gd name="connsiteX114" fmla="*/ 4463413 w 7467600"/>
              <a:gd name="connsiteY114" fmla="*/ 5615162 h 6858000"/>
              <a:gd name="connsiteX115" fmla="*/ 4358134 w 7467600"/>
              <a:gd name="connsiteY115" fmla="*/ 5742791 h 6858000"/>
              <a:gd name="connsiteX116" fmla="*/ 4376219 w 7467600"/>
              <a:gd name="connsiteY116" fmla="*/ 5729027 h 6858000"/>
              <a:gd name="connsiteX117" fmla="*/ 4582340 w 7467600"/>
              <a:gd name="connsiteY117" fmla="*/ 5561037 h 6858000"/>
              <a:gd name="connsiteX118" fmla="*/ 4694684 w 7467600"/>
              <a:gd name="connsiteY118" fmla="*/ 5447098 h 6858000"/>
              <a:gd name="connsiteX119" fmla="*/ 4754123 w 7467600"/>
              <a:gd name="connsiteY119" fmla="*/ 5384643 h 6858000"/>
              <a:gd name="connsiteX120" fmla="*/ 4978032 w 7467600"/>
              <a:gd name="connsiteY120" fmla="*/ 5183809 h 6858000"/>
              <a:gd name="connsiteX121" fmla="*/ 1903353 w 7467600"/>
              <a:gd name="connsiteY121" fmla="*/ 5044827 h 6858000"/>
              <a:gd name="connsiteX122" fmla="*/ 1936931 w 7467600"/>
              <a:gd name="connsiteY122" fmla="*/ 5093954 h 6858000"/>
              <a:gd name="connsiteX123" fmla="*/ 2195868 w 7467600"/>
              <a:gd name="connsiteY123" fmla="*/ 5396574 h 6858000"/>
              <a:gd name="connsiteX124" fmla="*/ 2088852 w 7467600"/>
              <a:gd name="connsiteY124" fmla="*/ 5166123 h 6858000"/>
              <a:gd name="connsiteX125" fmla="*/ 1958241 w 7467600"/>
              <a:gd name="connsiteY125" fmla="*/ 5067955 h 6858000"/>
              <a:gd name="connsiteX126" fmla="*/ 1903353 w 7467600"/>
              <a:gd name="connsiteY126" fmla="*/ 5044827 h 6858000"/>
              <a:gd name="connsiteX127" fmla="*/ 1979378 w 7467600"/>
              <a:gd name="connsiteY127" fmla="*/ 4769504 h 6858000"/>
              <a:gd name="connsiteX128" fmla="*/ 2882120 w 7467600"/>
              <a:gd name="connsiteY128" fmla="*/ 5064547 h 6858000"/>
              <a:gd name="connsiteX129" fmla="*/ 2793103 w 7467600"/>
              <a:gd name="connsiteY129" fmla="*/ 5039699 h 6858000"/>
              <a:gd name="connsiteX130" fmla="*/ 2770041 w 7467600"/>
              <a:gd name="connsiteY130" fmla="*/ 5033634 h 6858000"/>
              <a:gd name="connsiteX131" fmla="*/ 1979378 w 7467600"/>
              <a:gd name="connsiteY131" fmla="*/ 4769504 h 6858000"/>
              <a:gd name="connsiteX132" fmla="*/ 1927410 w 7467600"/>
              <a:gd name="connsiteY132" fmla="*/ 4716164 h 6858000"/>
              <a:gd name="connsiteX133" fmla="*/ 1959587 w 7467600"/>
              <a:gd name="connsiteY133" fmla="*/ 4728849 h 6858000"/>
              <a:gd name="connsiteX134" fmla="*/ 2777707 w 7467600"/>
              <a:gd name="connsiteY134" fmla="*/ 5003991 h 6858000"/>
              <a:gd name="connsiteX135" fmla="*/ 2800768 w 7467600"/>
              <a:gd name="connsiteY135" fmla="*/ 5010056 h 6858000"/>
              <a:gd name="connsiteX136" fmla="*/ 2879408 w 7467600"/>
              <a:gd name="connsiteY136" fmla="*/ 5031590 h 6858000"/>
              <a:gd name="connsiteX137" fmla="*/ 2862295 w 7467600"/>
              <a:gd name="connsiteY137" fmla="*/ 5022958 h 6858000"/>
              <a:gd name="connsiteX138" fmla="*/ 2813343 w 7467600"/>
              <a:gd name="connsiteY138" fmla="*/ 4998369 h 6858000"/>
              <a:gd name="connsiteX139" fmla="*/ 2646245 w 7467600"/>
              <a:gd name="connsiteY139" fmla="*/ 4930999 h 6858000"/>
              <a:gd name="connsiteX140" fmla="*/ 1999243 w 7467600"/>
              <a:gd name="connsiteY140" fmla="*/ 4730524 h 6858000"/>
              <a:gd name="connsiteX141" fmla="*/ 1979527 w 7467600"/>
              <a:gd name="connsiteY141" fmla="*/ 4726651 h 6858000"/>
              <a:gd name="connsiteX142" fmla="*/ 1927410 w 7467600"/>
              <a:gd name="connsiteY142" fmla="*/ 4716164 h 6858000"/>
              <a:gd name="connsiteX143" fmla="*/ 1997014 w 7467600"/>
              <a:gd name="connsiteY143" fmla="*/ 4698007 h 6858000"/>
              <a:gd name="connsiteX144" fmla="*/ 2005458 w 7467600"/>
              <a:gd name="connsiteY144" fmla="*/ 4699540 h 6858000"/>
              <a:gd name="connsiteX145" fmla="*/ 2657186 w 7467600"/>
              <a:gd name="connsiteY145" fmla="*/ 4901687 h 6858000"/>
              <a:gd name="connsiteX146" fmla="*/ 2826662 w 7467600"/>
              <a:gd name="connsiteY146" fmla="*/ 4970362 h 6858000"/>
              <a:gd name="connsiteX147" fmla="*/ 2876100 w 7467600"/>
              <a:gd name="connsiteY147" fmla="*/ 4995397 h 6858000"/>
              <a:gd name="connsiteX148" fmla="*/ 3042600 w 7467600"/>
              <a:gd name="connsiteY148" fmla="*/ 5059532 h 6858000"/>
              <a:gd name="connsiteX149" fmla="*/ 1997014 w 7467600"/>
              <a:gd name="connsiteY149" fmla="*/ 4698007 h 6858000"/>
              <a:gd name="connsiteX150" fmla="*/ 2305292 w 7467600"/>
              <a:gd name="connsiteY150" fmla="*/ 4219492 h 6858000"/>
              <a:gd name="connsiteX151" fmla="*/ 3360922 w 7467600"/>
              <a:gd name="connsiteY151" fmla="*/ 4529373 h 6858000"/>
              <a:gd name="connsiteX152" fmla="*/ 3492420 w 7467600"/>
              <a:gd name="connsiteY152" fmla="*/ 4510145 h 6858000"/>
              <a:gd name="connsiteX153" fmla="*/ 3364086 w 7467600"/>
              <a:gd name="connsiteY153" fmla="*/ 4480340 h 6858000"/>
              <a:gd name="connsiteX154" fmla="*/ 3225818 w 7467600"/>
              <a:gd name="connsiteY154" fmla="*/ 4411822 h 6858000"/>
              <a:gd name="connsiteX155" fmla="*/ 3129696 w 7467600"/>
              <a:gd name="connsiteY155" fmla="*/ 4360704 h 6858000"/>
              <a:gd name="connsiteX156" fmla="*/ 2814545 w 7467600"/>
              <a:gd name="connsiteY156" fmla="*/ 4282955 h 6858000"/>
              <a:gd name="connsiteX157" fmla="*/ 2305292 w 7467600"/>
              <a:gd name="connsiteY157" fmla="*/ 4219492 h 6858000"/>
              <a:gd name="connsiteX158" fmla="*/ 2626982 w 7467600"/>
              <a:gd name="connsiteY158" fmla="*/ 4206450 h 6858000"/>
              <a:gd name="connsiteX159" fmla="*/ 2490617 w 7467600"/>
              <a:gd name="connsiteY159" fmla="*/ 4206951 h 6858000"/>
              <a:gd name="connsiteX160" fmla="*/ 2819869 w 7467600"/>
              <a:gd name="connsiteY160" fmla="*/ 4252936 h 6858000"/>
              <a:gd name="connsiteX161" fmla="*/ 3143018 w 7467600"/>
              <a:gd name="connsiteY161" fmla="*/ 4332698 h 6858000"/>
              <a:gd name="connsiteX162" fmla="*/ 3241520 w 7467600"/>
              <a:gd name="connsiteY162" fmla="*/ 4385112 h 6858000"/>
              <a:gd name="connsiteX163" fmla="*/ 3374575 w 7467600"/>
              <a:gd name="connsiteY163" fmla="*/ 4451517 h 6858000"/>
              <a:gd name="connsiteX164" fmla="*/ 3505221 w 7467600"/>
              <a:gd name="connsiteY164" fmla="*/ 4480757 h 6858000"/>
              <a:gd name="connsiteX165" fmla="*/ 2626982 w 7467600"/>
              <a:gd name="connsiteY165" fmla="*/ 4206450 h 6858000"/>
              <a:gd name="connsiteX166" fmla="*/ 1310106 w 7467600"/>
              <a:gd name="connsiteY166" fmla="*/ 3943217 h 6858000"/>
              <a:gd name="connsiteX167" fmla="*/ 854994 w 7467600"/>
              <a:gd name="connsiteY167" fmla="*/ 4399136 h 6858000"/>
              <a:gd name="connsiteX168" fmla="*/ 742462 w 7467600"/>
              <a:gd name="connsiteY168" fmla="*/ 4594648 h 6858000"/>
              <a:gd name="connsiteX169" fmla="*/ 820602 w 7467600"/>
              <a:gd name="connsiteY169" fmla="*/ 4485915 h 6858000"/>
              <a:gd name="connsiteX170" fmla="*/ 878295 w 7467600"/>
              <a:gd name="connsiteY170" fmla="*/ 4403594 h 6858000"/>
              <a:gd name="connsiteX171" fmla="*/ 1240607 w 7467600"/>
              <a:gd name="connsiteY171" fmla="*/ 4010401 h 6858000"/>
              <a:gd name="connsiteX172" fmla="*/ 1310106 w 7467600"/>
              <a:gd name="connsiteY172" fmla="*/ 3943217 h 6858000"/>
              <a:gd name="connsiteX173" fmla="*/ 1423113 w 7467600"/>
              <a:gd name="connsiteY173" fmla="*/ 3874565 h 6858000"/>
              <a:gd name="connsiteX174" fmla="*/ 1260565 w 7467600"/>
              <a:gd name="connsiteY174" fmla="*/ 4031982 h 6858000"/>
              <a:gd name="connsiteX175" fmla="*/ 901900 w 7467600"/>
              <a:gd name="connsiteY175" fmla="*/ 4421236 h 6858000"/>
              <a:gd name="connsiteX176" fmla="*/ 845044 w 7467600"/>
              <a:gd name="connsiteY176" fmla="*/ 4502436 h 6858000"/>
              <a:gd name="connsiteX177" fmla="*/ 685926 w 7467600"/>
              <a:gd name="connsiteY177" fmla="*/ 4703069 h 6858000"/>
              <a:gd name="connsiteX178" fmla="*/ 684248 w 7467600"/>
              <a:gd name="connsiteY178" fmla="*/ 4706721 h 6858000"/>
              <a:gd name="connsiteX179" fmla="*/ 1423113 w 7467600"/>
              <a:gd name="connsiteY179" fmla="*/ 3874565 h 6858000"/>
              <a:gd name="connsiteX180" fmla="*/ 3316479 w 7467600"/>
              <a:gd name="connsiteY180" fmla="*/ 3872136 h 6858000"/>
              <a:gd name="connsiteX181" fmla="*/ 3546806 w 7467600"/>
              <a:gd name="connsiteY181" fmla="*/ 4356139 h 6858000"/>
              <a:gd name="connsiteX182" fmla="*/ 3364433 w 7467600"/>
              <a:gd name="connsiteY182" fmla="*/ 3953121 h 6858000"/>
              <a:gd name="connsiteX183" fmla="*/ 3316479 w 7467600"/>
              <a:gd name="connsiteY183" fmla="*/ 3872136 h 6858000"/>
              <a:gd name="connsiteX184" fmla="*/ 3291335 w 7467600"/>
              <a:gd name="connsiteY184" fmla="*/ 3767420 h 6858000"/>
              <a:gd name="connsiteX185" fmla="*/ 3390805 w 7467600"/>
              <a:gd name="connsiteY185" fmla="*/ 3937163 h 6858000"/>
              <a:gd name="connsiteX186" fmla="*/ 3579062 w 7467600"/>
              <a:gd name="connsiteY186" fmla="*/ 4359040 h 6858000"/>
              <a:gd name="connsiteX187" fmla="*/ 3467355 w 7467600"/>
              <a:gd name="connsiteY187" fmla="*/ 3988130 h 6858000"/>
              <a:gd name="connsiteX188" fmla="*/ 3310753 w 7467600"/>
              <a:gd name="connsiteY188" fmla="*/ 3787140 h 6858000"/>
              <a:gd name="connsiteX189" fmla="*/ 3291335 w 7467600"/>
              <a:gd name="connsiteY189" fmla="*/ 3767420 h 6858000"/>
              <a:gd name="connsiteX190" fmla="*/ 1635889 w 7467600"/>
              <a:gd name="connsiteY190" fmla="*/ 3709494 h 6858000"/>
              <a:gd name="connsiteX191" fmla="*/ 1634800 w 7467600"/>
              <a:gd name="connsiteY191" fmla="*/ 3731111 h 6858000"/>
              <a:gd name="connsiteX192" fmla="*/ 1635889 w 7467600"/>
              <a:gd name="connsiteY192" fmla="*/ 3709494 h 6858000"/>
              <a:gd name="connsiteX193" fmla="*/ 1510397 w 7467600"/>
              <a:gd name="connsiteY193" fmla="*/ 3684705 h 6858000"/>
              <a:gd name="connsiteX194" fmla="*/ 1146550 w 7467600"/>
              <a:gd name="connsiteY194" fmla="*/ 3802012 h 6858000"/>
              <a:gd name="connsiteX195" fmla="*/ 698834 w 7467600"/>
              <a:gd name="connsiteY195" fmla="*/ 3952272 h 6858000"/>
              <a:gd name="connsiteX196" fmla="*/ 34256 w 7467600"/>
              <a:gd name="connsiteY196" fmla="*/ 4347603 h 6858000"/>
              <a:gd name="connsiteX197" fmla="*/ 527241 w 7467600"/>
              <a:gd name="connsiteY197" fmla="*/ 4065078 h 6858000"/>
              <a:gd name="connsiteX198" fmla="*/ 1510397 w 7467600"/>
              <a:gd name="connsiteY198" fmla="*/ 3684705 h 6858000"/>
              <a:gd name="connsiteX199" fmla="*/ 1313114 w 7467600"/>
              <a:gd name="connsiteY199" fmla="*/ 3655216 h 6858000"/>
              <a:gd name="connsiteX200" fmla="*/ 1109304 w 7467600"/>
              <a:gd name="connsiteY200" fmla="*/ 3669030 h 6858000"/>
              <a:gd name="connsiteX201" fmla="*/ 8129 w 7467600"/>
              <a:gd name="connsiteY201" fmla="*/ 4330519 h 6858000"/>
              <a:gd name="connsiteX202" fmla="*/ 687572 w 7467600"/>
              <a:gd name="connsiteY202" fmla="*/ 3925629 h 6858000"/>
              <a:gd name="connsiteX203" fmla="*/ 1138365 w 7467600"/>
              <a:gd name="connsiteY203" fmla="*/ 3774515 h 6858000"/>
              <a:gd name="connsiteX204" fmla="*/ 1505579 w 7467600"/>
              <a:gd name="connsiteY204" fmla="*/ 3655526 h 6858000"/>
              <a:gd name="connsiteX205" fmla="*/ 1313114 w 7467600"/>
              <a:gd name="connsiteY205" fmla="*/ 3655216 h 6858000"/>
              <a:gd name="connsiteX206" fmla="*/ 3655073 w 7467600"/>
              <a:gd name="connsiteY206" fmla="*/ 3650884 h 6858000"/>
              <a:gd name="connsiteX207" fmla="*/ 3989938 w 7467600"/>
              <a:gd name="connsiteY207" fmla="*/ 3991685 h 6858000"/>
              <a:gd name="connsiteX208" fmla="*/ 4393907 w 7467600"/>
              <a:gd name="connsiteY208" fmla="*/ 4261258 h 6858000"/>
              <a:gd name="connsiteX209" fmla="*/ 4648051 w 7467600"/>
              <a:gd name="connsiteY209" fmla="*/ 4374051 h 6858000"/>
              <a:gd name="connsiteX210" fmla="*/ 4383389 w 7467600"/>
              <a:gd name="connsiteY210" fmla="*/ 4184369 h 6858000"/>
              <a:gd name="connsiteX211" fmla="*/ 4165508 w 7467600"/>
              <a:gd name="connsiteY211" fmla="*/ 4035196 h 6858000"/>
              <a:gd name="connsiteX212" fmla="*/ 4068162 w 7467600"/>
              <a:gd name="connsiteY212" fmla="*/ 3953394 h 6858000"/>
              <a:gd name="connsiteX213" fmla="*/ 3981416 w 7467600"/>
              <a:gd name="connsiteY213" fmla="*/ 3880482 h 6858000"/>
              <a:gd name="connsiteX214" fmla="*/ 3800147 w 7467600"/>
              <a:gd name="connsiteY214" fmla="*/ 3749872 h 6858000"/>
              <a:gd name="connsiteX215" fmla="*/ 3655073 w 7467600"/>
              <a:gd name="connsiteY215" fmla="*/ 3650884 h 6858000"/>
              <a:gd name="connsiteX216" fmla="*/ 3670252 w 7467600"/>
              <a:gd name="connsiteY216" fmla="*/ 3622798 h 6858000"/>
              <a:gd name="connsiteX217" fmla="*/ 3817258 w 7467600"/>
              <a:gd name="connsiteY217" fmla="*/ 3723577 h 6858000"/>
              <a:gd name="connsiteX218" fmla="*/ 4000461 w 7467600"/>
              <a:gd name="connsiteY218" fmla="*/ 3855966 h 6858000"/>
              <a:gd name="connsiteX219" fmla="*/ 4088180 w 7467600"/>
              <a:gd name="connsiteY219" fmla="*/ 3929774 h 6858000"/>
              <a:gd name="connsiteX220" fmla="*/ 4184555 w 7467600"/>
              <a:gd name="connsiteY220" fmla="*/ 4010683 h 6858000"/>
              <a:gd name="connsiteX221" fmla="*/ 4399563 w 7467600"/>
              <a:gd name="connsiteY221" fmla="*/ 4158106 h 6858000"/>
              <a:gd name="connsiteX222" fmla="*/ 4684469 w 7467600"/>
              <a:gd name="connsiteY222" fmla="*/ 4364680 h 6858000"/>
              <a:gd name="connsiteX223" fmla="*/ 4690271 w 7467600"/>
              <a:gd name="connsiteY223" fmla="*/ 4370034 h 6858000"/>
              <a:gd name="connsiteX224" fmla="*/ 4136093 w 7467600"/>
              <a:gd name="connsiteY224" fmla="*/ 3858466 h 6858000"/>
              <a:gd name="connsiteX225" fmla="*/ 3670252 w 7467600"/>
              <a:gd name="connsiteY225" fmla="*/ 3622798 h 6858000"/>
              <a:gd name="connsiteX226" fmla="*/ 4440129 w 7467600"/>
              <a:gd name="connsiteY226" fmla="*/ 3448571 h 6858000"/>
              <a:gd name="connsiteX227" fmla="*/ 4856525 w 7467600"/>
              <a:gd name="connsiteY227" fmla="*/ 3915351 h 6858000"/>
              <a:gd name="connsiteX228" fmla="*/ 5059055 w 7467600"/>
              <a:gd name="connsiteY228" fmla="*/ 4108918 h 6858000"/>
              <a:gd name="connsiteX229" fmla="*/ 5290070 w 7467600"/>
              <a:gd name="connsiteY229" fmla="*/ 4263619 h 6858000"/>
              <a:gd name="connsiteX230" fmla="*/ 4834991 w 7467600"/>
              <a:gd name="connsiteY230" fmla="*/ 3830985 h 6858000"/>
              <a:gd name="connsiteX231" fmla="*/ 4440129 w 7467600"/>
              <a:gd name="connsiteY231" fmla="*/ 3448571 h 6858000"/>
              <a:gd name="connsiteX232" fmla="*/ 4441737 w 7467600"/>
              <a:gd name="connsiteY232" fmla="*/ 3399734 h 6858000"/>
              <a:gd name="connsiteX233" fmla="*/ 4431236 w 7467600"/>
              <a:gd name="connsiteY233" fmla="*/ 3400954 h 6858000"/>
              <a:gd name="connsiteX234" fmla="*/ 4557150 w 7467600"/>
              <a:gd name="connsiteY234" fmla="*/ 3510023 h 6858000"/>
              <a:gd name="connsiteX235" fmla="*/ 4856936 w 7467600"/>
              <a:gd name="connsiteY235" fmla="*/ 3809146 h 6858000"/>
              <a:gd name="connsiteX236" fmla="*/ 5111996 w 7467600"/>
              <a:gd name="connsiteY236" fmla="*/ 4065759 h 6858000"/>
              <a:gd name="connsiteX237" fmla="*/ 5388878 w 7467600"/>
              <a:gd name="connsiteY237" fmla="*/ 4300185 h 6858000"/>
              <a:gd name="connsiteX238" fmla="*/ 5425556 w 7467600"/>
              <a:gd name="connsiteY238" fmla="*/ 4308967 h 6858000"/>
              <a:gd name="connsiteX239" fmla="*/ 4943646 w 7467600"/>
              <a:gd name="connsiteY239" fmla="*/ 3822916 h 6858000"/>
              <a:gd name="connsiteX240" fmla="*/ 4594837 w 7467600"/>
              <a:gd name="connsiteY240" fmla="*/ 3532274 h 6858000"/>
              <a:gd name="connsiteX241" fmla="*/ 4441737 w 7467600"/>
              <a:gd name="connsiteY241" fmla="*/ 3399734 h 6858000"/>
              <a:gd name="connsiteX242" fmla="*/ 5425834 w 7467600"/>
              <a:gd name="connsiteY242" fmla="*/ 3162785 h 6858000"/>
              <a:gd name="connsiteX243" fmla="*/ 5401644 w 7467600"/>
              <a:gd name="connsiteY243" fmla="*/ 3617847 h 6858000"/>
              <a:gd name="connsiteX244" fmla="*/ 5467256 w 7467600"/>
              <a:gd name="connsiteY244" fmla="*/ 4175494 h 6858000"/>
              <a:gd name="connsiteX245" fmla="*/ 5448069 w 7467600"/>
              <a:gd name="connsiteY245" fmla="*/ 3567554 h 6858000"/>
              <a:gd name="connsiteX246" fmla="*/ 5425834 w 7467600"/>
              <a:gd name="connsiteY246" fmla="*/ 3162785 h 6858000"/>
              <a:gd name="connsiteX247" fmla="*/ 1318687 w 7467600"/>
              <a:gd name="connsiteY247" fmla="*/ 3113840 h 6858000"/>
              <a:gd name="connsiteX248" fmla="*/ 1066793 w 7467600"/>
              <a:gd name="connsiteY248" fmla="*/ 3212171 h 6858000"/>
              <a:gd name="connsiteX249" fmla="*/ 993319 w 7467600"/>
              <a:gd name="connsiteY249" fmla="*/ 3247648 h 6858000"/>
              <a:gd name="connsiteX250" fmla="*/ 853081 w 7467600"/>
              <a:gd name="connsiteY250" fmla="*/ 3312410 h 6858000"/>
              <a:gd name="connsiteX251" fmla="*/ 805957 w 7467600"/>
              <a:gd name="connsiteY251" fmla="*/ 3330443 h 6858000"/>
              <a:gd name="connsiteX252" fmla="*/ 1318687 w 7467600"/>
              <a:gd name="connsiteY252" fmla="*/ 3113840 h 6858000"/>
              <a:gd name="connsiteX253" fmla="*/ 5453702 w 7467600"/>
              <a:gd name="connsiteY253" fmla="*/ 3090882 h 6858000"/>
              <a:gd name="connsiteX254" fmla="*/ 5480135 w 7467600"/>
              <a:gd name="connsiteY254" fmla="*/ 3565802 h 6858000"/>
              <a:gd name="connsiteX255" fmla="*/ 5499023 w 7467600"/>
              <a:gd name="connsiteY255" fmla="*/ 4166310 h 6858000"/>
              <a:gd name="connsiteX256" fmla="*/ 5547022 w 7467600"/>
              <a:gd name="connsiteY256" fmla="*/ 3607838 h 6858000"/>
              <a:gd name="connsiteX257" fmla="*/ 5515964 w 7467600"/>
              <a:gd name="connsiteY257" fmla="*/ 3378541 h 6858000"/>
              <a:gd name="connsiteX258" fmla="*/ 5453702 w 7467600"/>
              <a:gd name="connsiteY258" fmla="*/ 3090882 h 6858000"/>
              <a:gd name="connsiteX259" fmla="*/ 1238695 w 7467600"/>
              <a:gd name="connsiteY259" fmla="*/ 3076820 h 6858000"/>
              <a:gd name="connsiteX260" fmla="*/ 716371 w 7467600"/>
              <a:gd name="connsiteY260" fmla="*/ 3293249 h 6858000"/>
              <a:gd name="connsiteX261" fmla="*/ 579522 w 7467600"/>
              <a:gd name="connsiteY261" fmla="*/ 3371759 h 6858000"/>
              <a:gd name="connsiteX262" fmla="*/ 600288 w 7467600"/>
              <a:gd name="connsiteY262" fmla="*/ 3365555 h 6858000"/>
              <a:gd name="connsiteX263" fmla="*/ 840692 w 7467600"/>
              <a:gd name="connsiteY263" fmla="*/ 3284921 h 6858000"/>
              <a:gd name="connsiteX264" fmla="*/ 979248 w 7467600"/>
              <a:gd name="connsiteY264" fmla="*/ 3221003 h 6858000"/>
              <a:gd name="connsiteX265" fmla="*/ 1053282 w 7467600"/>
              <a:gd name="connsiteY265" fmla="*/ 3185247 h 6858000"/>
              <a:gd name="connsiteX266" fmla="*/ 1320603 w 7467600"/>
              <a:gd name="connsiteY266" fmla="*/ 3081281 h 6858000"/>
              <a:gd name="connsiteX267" fmla="*/ 1238695 w 7467600"/>
              <a:gd name="connsiteY267" fmla="*/ 3076820 h 6858000"/>
              <a:gd name="connsiteX268" fmla="*/ 5425627 w 7467600"/>
              <a:gd name="connsiteY268" fmla="*/ 2954192 h 6858000"/>
              <a:gd name="connsiteX269" fmla="*/ 5470770 w 7467600"/>
              <a:gd name="connsiteY269" fmla="*/ 3005435 h 6858000"/>
              <a:gd name="connsiteX270" fmla="*/ 5519779 w 7467600"/>
              <a:gd name="connsiteY270" fmla="*/ 4359223 h 6858000"/>
              <a:gd name="connsiteX271" fmla="*/ 5520293 w 7467600"/>
              <a:gd name="connsiteY271" fmla="*/ 4360602 h 6858000"/>
              <a:gd name="connsiteX272" fmla="*/ 5767221 w 7467600"/>
              <a:gd name="connsiteY272" fmla="*/ 4665564 h 6858000"/>
              <a:gd name="connsiteX273" fmla="*/ 6937169 w 7467600"/>
              <a:gd name="connsiteY273" fmla="*/ 4815941 h 6858000"/>
              <a:gd name="connsiteX274" fmla="*/ 6953922 w 7467600"/>
              <a:gd name="connsiteY274" fmla="*/ 4890068 h 6858000"/>
              <a:gd name="connsiteX275" fmla="*/ 6071359 w 7467600"/>
              <a:gd name="connsiteY275" fmla="*/ 4770770 h 6858000"/>
              <a:gd name="connsiteX276" fmla="*/ 6038839 w 7467600"/>
              <a:gd name="connsiteY276" fmla="*/ 4764474 h 6858000"/>
              <a:gd name="connsiteX277" fmla="*/ 6038706 w 7467600"/>
              <a:gd name="connsiteY277" fmla="*/ 4763847 h 6858000"/>
              <a:gd name="connsiteX278" fmla="*/ 6037784 w 7467600"/>
              <a:gd name="connsiteY278" fmla="*/ 4764270 h 6858000"/>
              <a:gd name="connsiteX279" fmla="*/ 6038839 w 7467600"/>
              <a:gd name="connsiteY279" fmla="*/ 4764474 h 6858000"/>
              <a:gd name="connsiteX280" fmla="*/ 6040338 w 7467600"/>
              <a:gd name="connsiteY280" fmla="*/ 4771418 h 6858000"/>
              <a:gd name="connsiteX281" fmla="*/ 6024488 w 7467600"/>
              <a:gd name="connsiteY281" fmla="*/ 4809903 h 6858000"/>
              <a:gd name="connsiteX282" fmla="*/ 5599771 w 7467600"/>
              <a:gd name="connsiteY282" fmla="*/ 5509652 h 6858000"/>
              <a:gd name="connsiteX283" fmla="*/ 5548843 w 7467600"/>
              <a:gd name="connsiteY283" fmla="*/ 5563845 h 6858000"/>
              <a:gd name="connsiteX284" fmla="*/ 5940952 w 7467600"/>
              <a:gd name="connsiteY284" fmla="*/ 6250028 h 6858000"/>
              <a:gd name="connsiteX285" fmla="*/ 6043441 w 7467600"/>
              <a:gd name="connsiteY285" fmla="*/ 6665847 h 6858000"/>
              <a:gd name="connsiteX286" fmla="*/ 6093432 w 7467600"/>
              <a:gd name="connsiteY286" fmla="*/ 6858000 h 6858000"/>
              <a:gd name="connsiteX287" fmla="*/ 6034344 w 7467600"/>
              <a:gd name="connsiteY287" fmla="*/ 6858000 h 6858000"/>
              <a:gd name="connsiteX288" fmla="*/ 6026679 w 7467600"/>
              <a:gd name="connsiteY288" fmla="*/ 6836959 h 6858000"/>
              <a:gd name="connsiteX289" fmla="*/ 5800441 w 7467600"/>
              <a:gd name="connsiteY289" fmla="*/ 6335286 h 6858000"/>
              <a:gd name="connsiteX290" fmla="*/ 5526562 w 7467600"/>
              <a:gd name="connsiteY290" fmla="*/ 5705388 h 6858000"/>
              <a:gd name="connsiteX291" fmla="*/ 5519640 w 7467600"/>
              <a:gd name="connsiteY291" fmla="*/ 5683774 h 6858000"/>
              <a:gd name="connsiteX292" fmla="*/ 5844559 w 7467600"/>
              <a:gd name="connsiteY292" fmla="*/ 6553349 h 6858000"/>
              <a:gd name="connsiteX293" fmla="*/ 5975994 w 7467600"/>
              <a:gd name="connsiteY293" fmla="*/ 6858000 h 6858000"/>
              <a:gd name="connsiteX294" fmla="*/ 5898547 w 7467600"/>
              <a:gd name="connsiteY294" fmla="*/ 6858000 h 6858000"/>
              <a:gd name="connsiteX295" fmla="*/ 5682041 w 7467600"/>
              <a:gd name="connsiteY295" fmla="*/ 6355860 h 6858000"/>
              <a:gd name="connsiteX296" fmla="*/ 5461758 w 7467600"/>
              <a:gd name="connsiteY296" fmla="*/ 5820220 h 6858000"/>
              <a:gd name="connsiteX297" fmla="*/ 5237282 w 7467600"/>
              <a:gd name="connsiteY297" fmla="*/ 6579086 h 6858000"/>
              <a:gd name="connsiteX298" fmla="*/ 5115009 w 7467600"/>
              <a:gd name="connsiteY298" fmla="*/ 6858000 h 6858000"/>
              <a:gd name="connsiteX299" fmla="*/ 5028074 w 7467600"/>
              <a:gd name="connsiteY299" fmla="*/ 6858000 h 6858000"/>
              <a:gd name="connsiteX300" fmla="*/ 5079508 w 7467600"/>
              <a:gd name="connsiteY300" fmla="*/ 6749074 h 6858000"/>
              <a:gd name="connsiteX301" fmla="*/ 5371846 w 7467600"/>
              <a:gd name="connsiteY301" fmla="*/ 5924413 h 6858000"/>
              <a:gd name="connsiteX302" fmla="*/ 5270512 w 7467600"/>
              <a:gd name="connsiteY302" fmla="*/ 6138975 h 6858000"/>
              <a:gd name="connsiteX303" fmla="*/ 5062409 w 7467600"/>
              <a:gd name="connsiteY303" fmla="*/ 6653544 h 6858000"/>
              <a:gd name="connsiteX304" fmla="*/ 5036628 w 7467600"/>
              <a:gd name="connsiteY304" fmla="*/ 6754247 h 6858000"/>
              <a:gd name="connsiteX305" fmla="*/ 5009112 w 7467600"/>
              <a:gd name="connsiteY305" fmla="*/ 6858000 h 6858000"/>
              <a:gd name="connsiteX306" fmla="*/ 4976679 w 7467600"/>
              <a:gd name="connsiteY306" fmla="*/ 6858000 h 6858000"/>
              <a:gd name="connsiteX307" fmla="*/ 5006537 w 7467600"/>
              <a:gd name="connsiteY307" fmla="*/ 6747068 h 6858000"/>
              <a:gd name="connsiteX308" fmla="*/ 5032723 w 7467600"/>
              <a:gd name="connsiteY308" fmla="*/ 6644957 h 6858000"/>
              <a:gd name="connsiteX309" fmla="*/ 5242949 w 7467600"/>
              <a:gd name="connsiteY309" fmla="*/ 6125175 h 6858000"/>
              <a:gd name="connsiteX310" fmla="*/ 5286321 w 7467600"/>
              <a:gd name="connsiteY310" fmla="*/ 6033555 h 6858000"/>
              <a:gd name="connsiteX311" fmla="*/ 5008210 w 7467600"/>
              <a:gd name="connsiteY311" fmla="*/ 6649194 h 6858000"/>
              <a:gd name="connsiteX312" fmla="*/ 4986321 w 7467600"/>
              <a:gd name="connsiteY312" fmla="*/ 6765687 h 6858000"/>
              <a:gd name="connsiteX313" fmla="*/ 4973474 w 7467600"/>
              <a:gd name="connsiteY313" fmla="*/ 6858000 h 6858000"/>
              <a:gd name="connsiteX314" fmla="*/ 4907178 w 7467600"/>
              <a:gd name="connsiteY314" fmla="*/ 6858000 h 6858000"/>
              <a:gd name="connsiteX315" fmla="*/ 4910810 w 7467600"/>
              <a:gd name="connsiteY315" fmla="*/ 6829660 h 6858000"/>
              <a:gd name="connsiteX316" fmla="*/ 4987461 w 7467600"/>
              <a:gd name="connsiteY316" fmla="*/ 6432994 h 6858000"/>
              <a:gd name="connsiteX317" fmla="*/ 5179262 w 7467600"/>
              <a:gd name="connsiteY317" fmla="*/ 6035044 h 6858000"/>
              <a:gd name="connsiteX318" fmla="*/ 4689678 w 7467600"/>
              <a:gd name="connsiteY318" fmla="*/ 6440241 h 6858000"/>
              <a:gd name="connsiteX319" fmla="*/ 4477543 w 7467600"/>
              <a:gd name="connsiteY319" fmla="*/ 6674836 h 6858000"/>
              <a:gd name="connsiteX320" fmla="*/ 4329957 w 7467600"/>
              <a:gd name="connsiteY320" fmla="*/ 6858000 h 6858000"/>
              <a:gd name="connsiteX321" fmla="*/ 4218595 w 7467600"/>
              <a:gd name="connsiteY321" fmla="*/ 6858000 h 6858000"/>
              <a:gd name="connsiteX322" fmla="*/ 4368888 w 7467600"/>
              <a:gd name="connsiteY322" fmla="*/ 6668412 h 6858000"/>
              <a:gd name="connsiteX323" fmla="*/ 4563091 w 7467600"/>
              <a:gd name="connsiteY323" fmla="*/ 6442508 h 6858000"/>
              <a:gd name="connsiteX324" fmla="*/ 5387324 w 7467600"/>
              <a:gd name="connsiteY324" fmla="*/ 5705830 h 6858000"/>
              <a:gd name="connsiteX325" fmla="*/ 5073620 w 7467600"/>
              <a:gd name="connsiteY325" fmla="*/ 5955437 h 6858000"/>
              <a:gd name="connsiteX326" fmla="*/ 4689789 w 7467600"/>
              <a:gd name="connsiteY326" fmla="*/ 6268382 h 6858000"/>
              <a:gd name="connsiteX327" fmla="*/ 4418722 w 7467600"/>
              <a:gd name="connsiteY327" fmla="*/ 6570886 h 6858000"/>
              <a:gd name="connsiteX328" fmla="*/ 4214944 w 7467600"/>
              <a:gd name="connsiteY328" fmla="*/ 6858000 h 6858000"/>
              <a:gd name="connsiteX329" fmla="*/ 4177898 w 7467600"/>
              <a:gd name="connsiteY329" fmla="*/ 6858000 h 6858000"/>
              <a:gd name="connsiteX330" fmla="*/ 4391597 w 7467600"/>
              <a:gd name="connsiteY330" fmla="*/ 6556370 h 6858000"/>
              <a:gd name="connsiteX331" fmla="*/ 4668889 w 7467600"/>
              <a:gd name="connsiteY331" fmla="*/ 6246399 h 6858000"/>
              <a:gd name="connsiteX332" fmla="*/ 5055427 w 7467600"/>
              <a:gd name="connsiteY332" fmla="*/ 5931476 h 6858000"/>
              <a:gd name="connsiteX333" fmla="*/ 5371814 w 7467600"/>
              <a:gd name="connsiteY333" fmla="*/ 5678975 h 6858000"/>
              <a:gd name="connsiteX334" fmla="*/ 4987918 w 7467600"/>
              <a:gd name="connsiteY334" fmla="*/ 5838701 h 6858000"/>
              <a:gd name="connsiteX335" fmla="*/ 4317146 w 7467600"/>
              <a:gd name="connsiteY335" fmla="*/ 6587716 h 6858000"/>
              <a:gd name="connsiteX336" fmla="*/ 4171627 w 7467600"/>
              <a:gd name="connsiteY336" fmla="*/ 6858000 h 6858000"/>
              <a:gd name="connsiteX337" fmla="*/ 4081585 w 7467600"/>
              <a:gd name="connsiteY337" fmla="*/ 6858000 h 6858000"/>
              <a:gd name="connsiteX338" fmla="*/ 4238603 w 7467600"/>
              <a:gd name="connsiteY338" fmla="*/ 6559341 h 6858000"/>
              <a:gd name="connsiteX339" fmla="*/ 4778333 w 7467600"/>
              <a:gd name="connsiteY339" fmla="*/ 5873626 h 6858000"/>
              <a:gd name="connsiteX340" fmla="*/ 5414185 w 7467600"/>
              <a:gd name="connsiteY340" fmla="*/ 5573882 h 6858000"/>
              <a:gd name="connsiteX341" fmla="*/ 5959648 w 7467600"/>
              <a:gd name="connsiteY341" fmla="*/ 4760797 h 6858000"/>
              <a:gd name="connsiteX342" fmla="*/ 5355019 w 7467600"/>
              <a:gd name="connsiteY342" fmla="*/ 4734672 h 6858000"/>
              <a:gd name="connsiteX343" fmla="*/ 5083565 w 7467600"/>
              <a:gd name="connsiteY343" fmla="*/ 5179121 h 6858000"/>
              <a:gd name="connsiteX344" fmla="*/ 4713577 w 7467600"/>
              <a:gd name="connsiteY344" fmla="*/ 5616803 h 6858000"/>
              <a:gd name="connsiteX345" fmla="*/ 3989559 w 7467600"/>
              <a:gd name="connsiteY345" fmla="*/ 6145945 h 6858000"/>
              <a:gd name="connsiteX346" fmla="*/ 3939824 w 7467600"/>
              <a:gd name="connsiteY346" fmla="*/ 6066900 h 6858000"/>
              <a:gd name="connsiteX347" fmla="*/ 4584537 w 7467600"/>
              <a:gd name="connsiteY347" fmla="*/ 5324826 h 6858000"/>
              <a:gd name="connsiteX348" fmla="*/ 5037105 w 7467600"/>
              <a:gd name="connsiteY348" fmla="*/ 5088765 h 6858000"/>
              <a:gd name="connsiteX349" fmla="*/ 5039930 w 7467600"/>
              <a:gd name="connsiteY349" fmla="*/ 5089585 h 6858000"/>
              <a:gd name="connsiteX350" fmla="*/ 5263764 w 7467600"/>
              <a:gd name="connsiteY350" fmla="*/ 4735525 h 6858000"/>
              <a:gd name="connsiteX351" fmla="*/ 4086300 w 7467600"/>
              <a:gd name="connsiteY351" fmla="*/ 4884599 h 6858000"/>
              <a:gd name="connsiteX352" fmla="*/ 4085485 w 7467600"/>
              <a:gd name="connsiteY352" fmla="*/ 4899070 h 6858000"/>
              <a:gd name="connsiteX353" fmla="*/ 3871915 w 7467600"/>
              <a:gd name="connsiteY353" fmla="*/ 5253645 h 6858000"/>
              <a:gd name="connsiteX354" fmla="*/ 3799374 w 7467600"/>
              <a:gd name="connsiteY354" fmla="*/ 5466127 h 6858000"/>
              <a:gd name="connsiteX355" fmla="*/ 3498850 w 7467600"/>
              <a:gd name="connsiteY355" fmla="*/ 6661888 h 6858000"/>
              <a:gd name="connsiteX356" fmla="*/ 3399216 w 7467600"/>
              <a:gd name="connsiteY356" fmla="*/ 6858000 h 6858000"/>
              <a:gd name="connsiteX357" fmla="*/ 3303688 w 7467600"/>
              <a:gd name="connsiteY357" fmla="*/ 6858000 h 6858000"/>
              <a:gd name="connsiteX358" fmla="*/ 3391774 w 7467600"/>
              <a:gd name="connsiteY358" fmla="*/ 6697181 h 6858000"/>
              <a:gd name="connsiteX359" fmla="*/ 3735540 w 7467600"/>
              <a:gd name="connsiteY359" fmla="*/ 5546923 h 6858000"/>
              <a:gd name="connsiteX360" fmla="*/ 3729438 w 7467600"/>
              <a:gd name="connsiteY360" fmla="*/ 5569058 h 6858000"/>
              <a:gd name="connsiteX361" fmla="*/ 3707782 w 7467600"/>
              <a:gd name="connsiteY361" fmla="*/ 5644908 h 6858000"/>
              <a:gd name="connsiteX362" fmla="*/ 3583827 w 7467600"/>
              <a:gd name="connsiteY362" fmla="*/ 6039215 h 6858000"/>
              <a:gd name="connsiteX363" fmla="*/ 3547861 w 7467600"/>
              <a:gd name="connsiteY363" fmla="*/ 6129609 h 6858000"/>
              <a:gd name="connsiteX364" fmla="*/ 3490905 w 7467600"/>
              <a:gd name="connsiteY364" fmla="*/ 6277660 h 6858000"/>
              <a:gd name="connsiteX365" fmla="*/ 3455859 w 7467600"/>
              <a:gd name="connsiteY365" fmla="*/ 6391301 h 6858000"/>
              <a:gd name="connsiteX366" fmla="*/ 3429112 w 7467600"/>
              <a:gd name="connsiteY366" fmla="*/ 6479469 h 6858000"/>
              <a:gd name="connsiteX367" fmla="*/ 3304862 w 7467600"/>
              <a:gd name="connsiteY367" fmla="*/ 6796476 h 6858000"/>
              <a:gd name="connsiteX368" fmla="*/ 3276071 w 7467600"/>
              <a:gd name="connsiteY368" fmla="*/ 6858000 h 6858000"/>
              <a:gd name="connsiteX369" fmla="*/ 3240805 w 7467600"/>
              <a:gd name="connsiteY369" fmla="*/ 6858000 h 6858000"/>
              <a:gd name="connsiteX370" fmla="*/ 3275917 w 7467600"/>
              <a:gd name="connsiteY370" fmla="*/ 6783192 h 6858000"/>
              <a:gd name="connsiteX371" fmla="*/ 3399358 w 7467600"/>
              <a:gd name="connsiteY371" fmla="*/ 6469011 h 6858000"/>
              <a:gd name="connsiteX372" fmla="*/ 3425650 w 7467600"/>
              <a:gd name="connsiteY372" fmla="*/ 6381333 h 6858000"/>
              <a:gd name="connsiteX373" fmla="*/ 3460661 w 7467600"/>
              <a:gd name="connsiteY373" fmla="*/ 6266763 h 6858000"/>
              <a:gd name="connsiteX374" fmla="*/ 3518021 w 7467600"/>
              <a:gd name="connsiteY374" fmla="*/ 6117298 h 6858000"/>
              <a:gd name="connsiteX375" fmla="*/ 3554035 w 7467600"/>
              <a:gd name="connsiteY375" fmla="*/ 6027832 h 6858000"/>
              <a:gd name="connsiteX376" fmla="*/ 3677174 w 7467600"/>
              <a:gd name="connsiteY376" fmla="*/ 5636351 h 6858000"/>
              <a:gd name="connsiteX377" fmla="*/ 3698819 w 7467600"/>
              <a:gd name="connsiteY377" fmla="*/ 5560503 h 6858000"/>
              <a:gd name="connsiteX378" fmla="*/ 3702094 w 7467600"/>
              <a:gd name="connsiteY378" fmla="*/ 5549194 h 6858000"/>
              <a:gd name="connsiteX379" fmla="*/ 3398355 w 7467600"/>
              <a:gd name="connsiteY379" fmla="*/ 6094603 h 6858000"/>
              <a:gd name="connsiteX380" fmla="*/ 3193941 w 7467600"/>
              <a:gd name="connsiteY380" fmla="*/ 6798775 h 6858000"/>
              <a:gd name="connsiteX381" fmla="*/ 3184140 w 7467600"/>
              <a:gd name="connsiteY381" fmla="*/ 6858000 h 6858000"/>
              <a:gd name="connsiteX382" fmla="*/ 3099978 w 7467600"/>
              <a:gd name="connsiteY382" fmla="*/ 6858000 h 6858000"/>
              <a:gd name="connsiteX383" fmla="*/ 3101556 w 7467600"/>
              <a:gd name="connsiteY383" fmla="*/ 6843337 h 6858000"/>
              <a:gd name="connsiteX384" fmla="*/ 3370162 w 7467600"/>
              <a:gd name="connsiteY384" fmla="*/ 5785550 h 6858000"/>
              <a:gd name="connsiteX385" fmla="*/ 3746477 w 7467600"/>
              <a:gd name="connsiteY385" fmla="*/ 5377889 h 6858000"/>
              <a:gd name="connsiteX386" fmla="*/ 3863399 w 7467600"/>
              <a:gd name="connsiteY386" fmla="*/ 5087257 h 6858000"/>
              <a:gd name="connsiteX387" fmla="*/ 3968712 w 7467600"/>
              <a:gd name="connsiteY387" fmla="*/ 4913989 h 6858000"/>
              <a:gd name="connsiteX388" fmla="*/ 2792390 w 7467600"/>
              <a:gd name="connsiteY388" fmla="*/ 5382974 h 6858000"/>
              <a:gd name="connsiteX389" fmla="*/ 2714982 w 7467600"/>
              <a:gd name="connsiteY389" fmla="*/ 5427051 h 6858000"/>
              <a:gd name="connsiteX390" fmla="*/ 2813361 w 7467600"/>
              <a:gd name="connsiteY390" fmla="*/ 6023912 h 6858000"/>
              <a:gd name="connsiteX391" fmla="*/ 2688430 w 7467600"/>
              <a:gd name="connsiteY391" fmla="*/ 6801564 h 6858000"/>
              <a:gd name="connsiteX392" fmla="*/ 2629626 w 7467600"/>
              <a:gd name="connsiteY392" fmla="*/ 6763394 h 6858000"/>
              <a:gd name="connsiteX393" fmla="*/ 2565328 w 7467600"/>
              <a:gd name="connsiteY393" fmla="*/ 5516399 h 6858000"/>
              <a:gd name="connsiteX394" fmla="*/ 1922999 w 7467600"/>
              <a:gd name="connsiteY394" fmla="*/ 5980343 h 6858000"/>
              <a:gd name="connsiteX395" fmla="*/ 1950261 w 7467600"/>
              <a:gd name="connsiteY395" fmla="*/ 6405858 h 6858000"/>
              <a:gd name="connsiteX396" fmla="*/ 2365554 w 7467600"/>
              <a:gd name="connsiteY396" fmla="*/ 6759107 h 6858000"/>
              <a:gd name="connsiteX397" fmla="*/ 2424142 w 7467600"/>
              <a:gd name="connsiteY397" fmla="*/ 6858000 h 6858000"/>
              <a:gd name="connsiteX398" fmla="*/ 2395994 w 7467600"/>
              <a:gd name="connsiteY398" fmla="*/ 6858000 h 6858000"/>
              <a:gd name="connsiteX399" fmla="*/ 2392863 w 7467600"/>
              <a:gd name="connsiteY399" fmla="*/ 6852964 h 6858000"/>
              <a:gd name="connsiteX400" fmla="*/ 2017589 w 7467600"/>
              <a:gd name="connsiteY400" fmla="*/ 6493982 h 6858000"/>
              <a:gd name="connsiteX401" fmla="*/ 2147336 w 7467600"/>
              <a:gd name="connsiteY401" fmla="*/ 6594052 h 6858000"/>
              <a:gd name="connsiteX402" fmla="*/ 2207047 w 7467600"/>
              <a:gd name="connsiteY402" fmla="*/ 6654540 h 6858000"/>
              <a:gd name="connsiteX403" fmla="*/ 2299106 w 7467600"/>
              <a:gd name="connsiteY403" fmla="*/ 6778931 h 6858000"/>
              <a:gd name="connsiteX404" fmla="*/ 2314430 w 7467600"/>
              <a:gd name="connsiteY404" fmla="*/ 6801144 h 6858000"/>
              <a:gd name="connsiteX405" fmla="*/ 2352406 w 7467600"/>
              <a:gd name="connsiteY405" fmla="*/ 6858000 h 6858000"/>
              <a:gd name="connsiteX406" fmla="*/ 2314492 w 7467600"/>
              <a:gd name="connsiteY406" fmla="*/ 6858000 h 6858000"/>
              <a:gd name="connsiteX407" fmla="*/ 2288095 w 7467600"/>
              <a:gd name="connsiteY407" fmla="*/ 6818030 h 6858000"/>
              <a:gd name="connsiteX408" fmla="*/ 2272768 w 7467600"/>
              <a:gd name="connsiteY408" fmla="*/ 6795822 h 6858000"/>
              <a:gd name="connsiteX409" fmla="*/ 2182715 w 7467600"/>
              <a:gd name="connsiteY409" fmla="*/ 6675071 h 6858000"/>
              <a:gd name="connsiteX410" fmla="*/ 2032061 w 7467600"/>
              <a:gd name="connsiteY410" fmla="*/ 6541380 h 6858000"/>
              <a:gd name="connsiteX411" fmla="*/ 2257220 w 7467600"/>
              <a:gd name="connsiteY411" fmla="*/ 6826257 h 6858000"/>
              <a:gd name="connsiteX412" fmla="*/ 2281324 w 7467600"/>
              <a:gd name="connsiteY412" fmla="*/ 6858000 h 6858000"/>
              <a:gd name="connsiteX413" fmla="*/ 2242860 w 7467600"/>
              <a:gd name="connsiteY413" fmla="*/ 6858000 h 6858000"/>
              <a:gd name="connsiteX414" fmla="*/ 2232818 w 7467600"/>
              <a:gd name="connsiteY414" fmla="*/ 6844926 h 6858000"/>
              <a:gd name="connsiteX415" fmla="*/ 1990172 w 7467600"/>
              <a:gd name="connsiteY415" fmla="*/ 6542121 h 6858000"/>
              <a:gd name="connsiteX416" fmla="*/ 2124090 w 7467600"/>
              <a:gd name="connsiteY416" fmla="*/ 6761017 h 6858000"/>
              <a:gd name="connsiteX417" fmla="*/ 2200380 w 7467600"/>
              <a:gd name="connsiteY417" fmla="*/ 6858000 h 6858000"/>
              <a:gd name="connsiteX418" fmla="*/ 2147507 w 7467600"/>
              <a:gd name="connsiteY418" fmla="*/ 6858000 h 6858000"/>
              <a:gd name="connsiteX419" fmla="*/ 2070668 w 7467600"/>
              <a:gd name="connsiteY419" fmla="*/ 6761520 h 6858000"/>
              <a:gd name="connsiteX420" fmla="*/ 1975142 w 7467600"/>
              <a:gd name="connsiteY420" fmla="*/ 6585570 h 6858000"/>
              <a:gd name="connsiteX421" fmla="*/ 2050035 w 7467600"/>
              <a:gd name="connsiteY421" fmla="*/ 6813345 h 6858000"/>
              <a:gd name="connsiteX422" fmla="*/ 2063025 w 7467600"/>
              <a:gd name="connsiteY422" fmla="*/ 6858000 h 6858000"/>
              <a:gd name="connsiteX423" fmla="*/ 2021675 w 7467600"/>
              <a:gd name="connsiteY423" fmla="*/ 6858000 h 6858000"/>
              <a:gd name="connsiteX424" fmla="*/ 2019308 w 7467600"/>
              <a:gd name="connsiteY424" fmla="*/ 6847118 h 6858000"/>
              <a:gd name="connsiteX425" fmla="*/ 1938835 w 7467600"/>
              <a:gd name="connsiteY425" fmla="*/ 6551160 h 6858000"/>
              <a:gd name="connsiteX426" fmla="*/ 1953230 w 7467600"/>
              <a:gd name="connsiteY426" fmla="*/ 6759699 h 6858000"/>
              <a:gd name="connsiteX427" fmla="*/ 1956763 w 7467600"/>
              <a:gd name="connsiteY427" fmla="*/ 6778191 h 6858000"/>
              <a:gd name="connsiteX428" fmla="*/ 1967925 w 7467600"/>
              <a:gd name="connsiteY428" fmla="*/ 6858000 h 6858000"/>
              <a:gd name="connsiteX429" fmla="*/ 1936622 w 7467600"/>
              <a:gd name="connsiteY429" fmla="*/ 6858000 h 6858000"/>
              <a:gd name="connsiteX430" fmla="*/ 1926261 w 7467600"/>
              <a:gd name="connsiteY430" fmla="*/ 6784064 h 6858000"/>
              <a:gd name="connsiteX431" fmla="*/ 1922724 w 7467600"/>
              <a:gd name="connsiteY431" fmla="*/ 6765577 h 6858000"/>
              <a:gd name="connsiteX432" fmla="*/ 1904650 w 7467600"/>
              <a:gd name="connsiteY432" fmla="*/ 6639616 h 6858000"/>
              <a:gd name="connsiteX433" fmla="*/ 1885273 w 7467600"/>
              <a:gd name="connsiteY433" fmla="*/ 6858000 h 6858000"/>
              <a:gd name="connsiteX434" fmla="*/ 1854363 w 7467600"/>
              <a:gd name="connsiteY434" fmla="*/ 6858000 h 6858000"/>
              <a:gd name="connsiteX435" fmla="*/ 1880391 w 7467600"/>
              <a:gd name="connsiteY435" fmla="*/ 6603796 h 6858000"/>
              <a:gd name="connsiteX436" fmla="*/ 1818273 w 7467600"/>
              <a:gd name="connsiteY436" fmla="*/ 6715729 h 6858000"/>
              <a:gd name="connsiteX437" fmla="*/ 1794691 w 7467600"/>
              <a:gd name="connsiteY437" fmla="*/ 6843239 h 6858000"/>
              <a:gd name="connsiteX438" fmla="*/ 1794914 w 7467600"/>
              <a:gd name="connsiteY438" fmla="*/ 6858000 h 6858000"/>
              <a:gd name="connsiteX439" fmla="*/ 1746128 w 7467600"/>
              <a:gd name="connsiteY439" fmla="*/ 6858000 h 6858000"/>
              <a:gd name="connsiteX440" fmla="*/ 1753934 w 7467600"/>
              <a:gd name="connsiteY440" fmla="*/ 6724796 h 6858000"/>
              <a:gd name="connsiteX441" fmla="*/ 1792053 w 7467600"/>
              <a:gd name="connsiteY441" fmla="*/ 6572396 h 6858000"/>
              <a:gd name="connsiteX442" fmla="*/ 1862248 w 7467600"/>
              <a:gd name="connsiteY442" fmla="*/ 6266397 h 6858000"/>
              <a:gd name="connsiteX443" fmla="*/ 1862250 w 7467600"/>
              <a:gd name="connsiteY443" fmla="*/ 6033531 h 6858000"/>
              <a:gd name="connsiteX444" fmla="*/ 1211999 w 7467600"/>
              <a:gd name="connsiteY444" fmla="*/ 6683610 h 6858000"/>
              <a:gd name="connsiteX445" fmla="*/ 1213266 w 7467600"/>
              <a:gd name="connsiteY445" fmla="*/ 6691947 h 6858000"/>
              <a:gd name="connsiteX446" fmla="*/ 1203370 w 7467600"/>
              <a:gd name="connsiteY446" fmla="*/ 6850676 h 6858000"/>
              <a:gd name="connsiteX447" fmla="*/ 1203671 w 7467600"/>
              <a:gd name="connsiteY447" fmla="*/ 6858000 h 6858000"/>
              <a:gd name="connsiteX448" fmla="*/ 1143180 w 7467600"/>
              <a:gd name="connsiteY448" fmla="*/ 6858000 h 6858000"/>
              <a:gd name="connsiteX449" fmla="*/ 1142176 w 7467600"/>
              <a:gd name="connsiteY449" fmla="*/ 6766045 h 6858000"/>
              <a:gd name="connsiteX450" fmla="*/ 1067484 w 7467600"/>
              <a:gd name="connsiteY450" fmla="*/ 6858000 h 6858000"/>
              <a:gd name="connsiteX451" fmla="*/ 953928 w 7467600"/>
              <a:gd name="connsiteY451" fmla="*/ 6858000 h 6858000"/>
              <a:gd name="connsiteX452" fmla="*/ 959715 w 7467600"/>
              <a:gd name="connsiteY452" fmla="*/ 6850185 h 6858000"/>
              <a:gd name="connsiteX453" fmla="*/ 1483788 w 7467600"/>
              <a:gd name="connsiteY453" fmla="*/ 6259174 h 6858000"/>
              <a:gd name="connsiteX454" fmla="*/ 1100671 w 7467600"/>
              <a:gd name="connsiteY454" fmla="*/ 6252137 h 6858000"/>
              <a:gd name="connsiteX455" fmla="*/ 1090144 w 7467600"/>
              <a:gd name="connsiteY455" fmla="*/ 6256748 h 6858000"/>
              <a:gd name="connsiteX456" fmla="*/ 1095872 w 7467600"/>
              <a:gd name="connsiteY456" fmla="*/ 6271892 h 6858000"/>
              <a:gd name="connsiteX457" fmla="*/ 262785 w 7467600"/>
              <a:gd name="connsiteY457" fmla="*/ 6845450 h 6858000"/>
              <a:gd name="connsiteX458" fmla="*/ 209968 w 7467600"/>
              <a:gd name="connsiteY458" fmla="*/ 6770713 h 6858000"/>
              <a:gd name="connsiteX459" fmla="*/ 873460 w 7467600"/>
              <a:gd name="connsiteY459" fmla="*/ 6253768 h 6858000"/>
              <a:gd name="connsiteX460" fmla="*/ 192686 w 7467600"/>
              <a:gd name="connsiteY460" fmla="*/ 5849257 h 6858000"/>
              <a:gd name="connsiteX461" fmla="*/ 4696 w 7467600"/>
              <a:gd name="connsiteY461" fmla="*/ 5697668 h 6858000"/>
              <a:gd name="connsiteX462" fmla="*/ 0 w 7467600"/>
              <a:gd name="connsiteY462" fmla="*/ 5689984 h 6858000"/>
              <a:gd name="connsiteX463" fmla="*/ 0 w 7467600"/>
              <a:gd name="connsiteY463" fmla="*/ 5513472 h 6858000"/>
              <a:gd name="connsiteX464" fmla="*/ 174101 w 7467600"/>
              <a:gd name="connsiteY464" fmla="*/ 5620277 h 6858000"/>
              <a:gd name="connsiteX465" fmla="*/ 891800 w 7467600"/>
              <a:gd name="connsiteY465" fmla="*/ 6036935 h 6858000"/>
              <a:gd name="connsiteX466" fmla="*/ 1072219 w 7467600"/>
              <a:gd name="connsiteY466" fmla="*/ 6169443 h 6858000"/>
              <a:gd name="connsiteX467" fmla="*/ 1074117 w 7467600"/>
              <a:gd name="connsiteY467" fmla="*/ 6170301 h 6858000"/>
              <a:gd name="connsiteX468" fmla="*/ 1083114 w 7467600"/>
              <a:gd name="connsiteY468" fmla="*/ 6174131 h 6858000"/>
              <a:gd name="connsiteX469" fmla="*/ 1543010 w 7467600"/>
              <a:gd name="connsiteY469" fmla="*/ 6191140 h 6858000"/>
              <a:gd name="connsiteX470" fmla="*/ 1551080 w 7467600"/>
              <a:gd name="connsiteY470" fmla="*/ 6195006 h 6858000"/>
              <a:gd name="connsiteX471" fmla="*/ 2345443 w 7467600"/>
              <a:gd name="connsiteY471" fmla="*/ 5549882 h 6858000"/>
              <a:gd name="connsiteX472" fmla="*/ 1721499 w 7467600"/>
              <a:gd name="connsiteY472" fmla="*/ 5599969 h 6858000"/>
              <a:gd name="connsiteX473" fmla="*/ 767716 w 7467600"/>
              <a:gd name="connsiteY473" fmla="*/ 5472768 h 6858000"/>
              <a:gd name="connsiteX474" fmla="*/ 722147 w 7467600"/>
              <a:gd name="connsiteY474" fmla="*/ 5393091 h 6858000"/>
              <a:gd name="connsiteX475" fmla="*/ 1485552 w 7467600"/>
              <a:gd name="connsiteY475" fmla="*/ 5313202 h 6858000"/>
              <a:gd name="connsiteX476" fmla="*/ 2143004 w 7467600"/>
              <a:gd name="connsiteY476" fmla="*/ 5402420 h 6858000"/>
              <a:gd name="connsiteX477" fmla="*/ 1933391 w 7467600"/>
              <a:gd name="connsiteY477" fmla="*/ 5156971 h 6858000"/>
              <a:gd name="connsiteX478" fmla="*/ 1827118 w 7467600"/>
              <a:gd name="connsiteY478" fmla="*/ 4968410 h 6858000"/>
              <a:gd name="connsiteX479" fmla="*/ 1837349 w 7467600"/>
              <a:gd name="connsiteY479" fmla="*/ 4956357 h 6858000"/>
              <a:gd name="connsiteX480" fmla="*/ 2162835 w 7467600"/>
              <a:gd name="connsiteY480" fmla="*/ 5187853 h 6858000"/>
              <a:gd name="connsiteX481" fmla="*/ 2257167 w 7467600"/>
              <a:gd name="connsiteY481" fmla="*/ 5462123 h 6858000"/>
              <a:gd name="connsiteX482" fmla="*/ 2261598 w 7467600"/>
              <a:gd name="connsiteY482" fmla="*/ 5467998 h 6858000"/>
              <a:gd name="connsiteX483" fmla="*/ 2437177 w 7467600"/>
              <a:gd name="connsiteY483" fmla="*/ 5479608 h 6858000"/>
              <a:gd name="connsiteX484" fmla="*/ 2445247 w 7467600"/>
              <a:gd name="connsiteY484" fmla="*/ 5483476 h 6858000"/>
              <a:gd name="connsiteX485" fmla="*/ 2743626 w 7467600"/>
              <a:gd name="connsiteY485" fmla="*/ 5304819 h 6858000"/>
              <a:gd name="connsiteX486" fmla="*/ 3048102 w 7467600"/>
              <a:gd name="connsiteY486" fmla="*/ 5150595 h 6858000"/>
              <a:gd name="connsiteX487" fmla="*/ 1799414 w 7467600"/>
              <a:gd name="connsiteY487" fmla="*/ 4694732 h 6858000"/>
              <a:gd name="connsiteX488" fmla="*/ 1771735 w 7467600"/>
              <a:gd name="connsiteY488" fmla="*/ 4619929 h 6858000"/>
              <a:gd name="connsiteX489" fmla="*/ 3104273 w 7467600"/>
              <a:gd name="connsiteY489" fmla="*/ 5076159 h 6858000"/>
              <a:gd name="connsiteX490" fmla="*/ 3113245 w 7467600"/>
              <a:gd name="connsiteY490" fmla="*/ 5090705 h 6858000"/>
              <a:gd name="connsiteX491" fmla="*/ 3126294 w 7467600"/>
              <a:gd name="connsiteY491" fmla="*/ 5114400 h 6858000"/>
              <a:gd name="connsiteX492" fmla="*/ 3937433 w 7467600"/>
              <a:gd name="connsiteY492" fmla="*/ 4830473 h 6858000"/>
              <a:gd name="connsiteX493" fmla="*/ 3590475 w 7467600"/>
              <a:gd name="connsiteY493" fmla="*/ 4597974 h 6858000"/>
              <a:gd name="connsiteX494" fmla="*/ 3100264 w 7467600"/>
              <a:gd name="connsiteY494" fmla="*/ 4579845 h 6858000"/>
              <a:gd name="connsiteX495" fmla="*/ 2183576 w 7467600"/>
              <a:gd name="connsiteY495" fmla="*/ 4227150 h 6858000"/>
              <a:gd name="connsiteX496" fmla="*/ 2151029 w 7467600"/>
              <a:gd name="connsiteY496" fmla="*/ 4146947 h 6858000"/>
              <a:gd name="connsiteX497" fmla="*/ 3563434 w 7467600"/>
              <a:gd name="connsiteY497" fmla="*/ 4469115 h 6858000"/>
              <a:gd name="connsiteX498" fmla="*/ 3177952 w 7467600"/>
              <a:gd name="connsiteY498" fmla="*/ 3657386 h 6858000"/>
              <a:gd name="connsiteX499" fmla="*/ 3189263 w 7467600"/>
              <a:gd name="connsiteY499" fmla="*/ 3625726 h 6858000"/>
              <a:gd name="connsiteX500" fmla="*/ 3560912 w 7467600"/>
              <a:gd name="connsiteY500" fmla="*/ 4079863 h 6858000"/>
              <a:gd name="connsiteX501" fmla="*/ 3626636 w 7467600"/>
              <a:gd name="connsiteY501" fmla="*/ 4512230 h 6858000"/>
              <a:gd name="connsiteX502" fmla="*/ 3653088 w 7467600"/>
              <a:gd name="connsiteY502" fmla="*/ 4521417 h 6858000"/>
              <a:gd name="connsiteX503" fmla="*/ 3988128 w 7467600"/>
              <a:gd name="connsiteY503" fmla="*/ 4817267 h 6858000"/>
              <a:gd name="connsiteX504" fmla="*/ 4830582 w 7467600"/>
              <a:gd name="connsiteY504" fmla="*/ 4676000 h 6858000"/>
              <a:gd name="connsiteX505" fmla="*/ 4830100 w 7467600"/>
              <a:gd name="connsiteY505" fmla="*/ 4675554 h 6858000"/>
              <a:gd name="connsiteX506" fmla="*/ 4036318 w 7467600"/>
              <a:gd name="connsiteY506" fmla="*/ 4147013 h 6858000"/>
              <a:gd name="connsiteX507" fmla="*/ 3432098 w 7467600"/>
              <a:gd name="connsiteY507" fmla="*/ 3537312 h 6858000"/>
              <a:gd name="connsiteX508" fmla="*/ 3446761 w 7467600"/>
              <a:gd name="connsiteY508" fmla="*/ 3461278 h 6858000"/>
              <a:gd name="connsiteX509" fmla="*/ 4419733 w 7467600"/>
              <a:gd name="connsiteY509" fmla="*/ 3963555 h 6858000"/>
              <a:gd name="connsiteX510" fmla="*/ 4781371 w 7467600"/>
              <a:gd name="connsiteY510" fmla="*/ 4458604 h 6858000"/>
              <a:gd name="connsiteX511" fmla="*/ 4780440 w 7467600"/>
              <a:gd name="connsiteY511" fmla="*/ 4470290 h 6858000"/>
              <a:gd name="connsiteX512" fmla="*/ 4898954 w 7467600"/>
              <a:gd name="connsiteY512" fmla="*/ 4662092 h 6858000"/>
              <a:gd name="connsiteX513" fmla="*/ 4900699 w 7467600"/>
              <a:gd name="connsiteY513" fmla="*/ 4670867 h 6858000"/>
              <a:gd name="connsiteX514" fmla="*/ 5714511 w 7467600"/>
              <a:gd name="connsiteY514" fmla="*/ 4663483 h 6858000"/>
              <a:gd name="connsiteX515" fmla="*/ 5464793 w 7467600"/>
              <a:gd name="connsiteY515" fmla="*/ 4393556 h 6858000"/>
              <a:gd name="connsiteX516" fmla="*/ 5461897 w 7467600"/>
              <a:gd name="connsiteY516" fmla="*/ 4390879 h 6858000"/>
              <a:gd name="connsiteX517" fmla="*/ 4294126 w 7467600"/>
              <a:gd name="connsiteY517" fmla="*/ 3303048 h 6858000"/>
              <a:gd name="connsiteX518" fmla="*/ 4305321 w 7467600"/>
              <a:gd name="connsiteY518" fmla="*/ 3256953 h 6858000"/>
              <a:gd name="connsiteX519" fmla="*/ 4949299 w 7467600"/>
              <a:gd name="connsiteY519" fmla="*/ 3766336 h 6858000"/>
              <a:gd name="connsiteX520" fmla="*/ 5291452 w 7467600"/>
              <a:gd name="connsiteY520" fmla="*/ 4076801 h 6858000"/>
              <a:gd name="connsiteX521" fmla="*/ 5434998 w 7467600"/>
              <a:gd name="connsiteY521" fmla="*/ 4254100 h 6858000"/>
              <a:gd name="connsiteX522" fmla="*/ 5351015 w 7467600"/>
              <a:gd name="connsiteY522" fmla="*/ 3760989 h 6858000"/>
              <a:gd name="connsiteX523" fmla="*/ 5413780 w 7467600"/>
              <a:gd name="connsiteY523" fmla="*/ 2966265 h 6858000"/>
              <a:gd name="connsiteX524" fmla="*/ 5425627 w 7467600"/>
              <a:gd name="connsiteY524" fmla="*/ 2954192 h 6858000"/>
              <a:gd name="connsiteX525" fmla="*/ 6604735 w 7467600"/>
              <a:gd name="connsiteY525" fmla="*/ 2041381 h 6858000"/>
              <a:gd name="connsiteX526" fmla="*/ 7204487 w 7467600"/>
              <a:gd name="connsiteY526" fmla="*/ 2742112 h 6858000"/>
              <a:gd name="connsiteX527" fmla="*/ 7131592 w 7467600"/>
              <a:gd name="connsiteY527" fmla="*/ 2672096 h 6858000"/>
              <a:gd name="connsiteX528" fmla="*/ 6996344 w 7467600"/>
              <a:gd name="connsiteY528" fmla="*/ 2518310 h 6858000"/>
              <a:gd name="connsiteX529" fmla="*/ 6735495 w 7467600"/>
              <a:gd name="connsiteY529" fmla="*/ 2196890 h 6858000"/>
              <a:gd name="connsiteX530" fmla="*/ 6721901 w 7467600"/>
              <a:gd name="connsiteY530" fmla="*/ 2179274 h 6858000"/>
              <a:gd name="connsiteX531" fmla="*/ 6604735 w 7467600"/>
              <a:gd name="connsiteY531" fmla="*/ 2041381 h 6858000"/>
              <a:gd name="connsiteX532" fmla="*/ 6591670 w 7467600"/>
              <a:gd name="connsiteY532" fmla="*/ 1988277 h 6858000"/>
              <a:gd name="connsiteX533" fmla="*/ 6747349 w 7467600"/>
              <a:gd name="connsiteY533" fmla="*/ 2160069 h 6858000"/>
              <a:gd name="connsiteX534" fmla="*/ 6760943 w 7467600"/>
              <a:gd name="connsiteY534" fmla="*/ 2177686 h 6858000"/>
              <a:gd name="connsiteX535" fmla="*/ 7021065 w 7467600"/>
              <a:gd name="connsiteY535" fmla="*/ 2498102 h 6858000"/>
              <a:gd name="connsiteX536" fmla="*/ 7155223 w 7467600"/>
              <a:gd name="connsiteY536" fmla="*/ 2650386 h 6858000"/>
              <a:gd name="connsiteX537" fmla="*/ 7203167 w 7467600"/>
              <a:gd name="connsiteY537" fmla="*/ 2697288 h 6858000"/>
              <a:gd name="connsiteX538" fmla="*/ 6937703 w 7467600"/>
              <a:gd name="connsiteY538" fmla="*/ 2321981 h 6858000"/>
              <a:gd name="connsiteX539" fmla="*/ 6591670 w 7467600"/>
              <a:gd name="connsiteY539" fmla="*/ 1988277 h 6858000"/>
              <a:gd name="connsiteX540" fmla="*/ 5798671 w 7467600"/>
              <a:gd name="connsiteY540" fmla="*/ 1981601 h 6858000"/>
              <a:gd name="connsiteX541" fmla="*/ 5754709 w 7467600"/>
              <a:gd name="connsiteY541" fmla="*/ 2071454 h 6858000"/>
              <a:gd name="connsiteX542" fmla="*/ 5763044 w 7467600"/>
              <a:gd name="connsiteY542" fmla="*/ 2842206 h 6858000"/>
              <a:gd name="connsiteX543" fmla="*/ 5764974 w 7467600"/>
              <a:gd name="connsiteY543" fmla="*/ 2799609 h 6858000"/>
              <a:gd name="connsiteX544" fmla="*/ 5767665 w 7467600"/>
              <a:gd name="connsiteY544" fmla="*/ 2666409 h 6858000"/>
              <a:gd name="connsiteX545" fmla="*/ 5763055 w 7467600"/>
              <a:gd name="connsiteY545" fmla="*/ 2579705 h 6858000"/>
              <a:gd name="connsiteX546" fmla="*/ 5758079 w 7467600"/>
              <a:gd name="connsiteY546" fmla="*/ 2492508 h 6858000"/>
              <a:gd name="connsiteX547" fmla="*/ 5779325 w 7467600"/>
              <a:gd name="connsiteY547" fmla="*/ 2197069 h 6858000"/>
              <a:gd name="connsiteX548" fmla="*/ 5798671 w 7467600"/>
              <a:gd name="connsiteY548" fmla="*/ 1981601 h 6858000"/>
              <a:gd name="connsiteX549" fmla="*/ 5829202 w 7467600"/>
              <a:gd name="connsiteY549" fmla="*/ 1971679 h 6858000"/>
              <a:gd name="connsiteX550" fmla="*/ 5809558 w 7467600"/>
              <a:gd name="connsiteY550" fmla="*/ 2198043 h 6858000"/>
              <a:gd name="connsiteX551" fmla="*/ 5788653 w 7467600"/>
              <a:gd name="connsiteY551" fmla="*/ 2489430 h 6858000"/>
              <a:gd name="connsiteX552" fmla="*/ 5793439 w 7467600"/>
              <a:gd name="connsiteY552" fmla="*/ 2575235 h 6858000"/>
              <a:gd name="connsiteX553" fmla="*/ 5796837 w 7467600"/>
              <a:gd name="connsiteY553" fmla="*/ 2637633 h 6858000"/>
              <a:gd name="connsiteX554" fmla="*/ 5818614 w 7467600"/>
              <a:gd name="connsiteY554" fmla="*/ 2473055 h 6858000"/>
              <a:gd name="connsiteX555" fmla="*/ 5829202 w 7467600"/>
              <a:gd name="connsiteY555" fmla="*/ 1971679 h 6858000"/>
              <a:gd name="connsiteX556" fmla="*/ 5911389 w 7467600"/>
              <a:gd name="connsiteY556" fmla="*/ 1898371 h 6858000"/>
              <a:gd name="connsiteX557" fmla="*/ 6237627 w 7467600"/>
              <a:gd name="connsiteY557" fmla="*/ 2231921 h 6858000"/>
              <a:gd name="connsiteX558" fmla="*/ 5911389 w 7467600"/>
              <a:gd name="connsiteY558" fmla="*/ 1898371 h 6858000"/>
              <a:gd name="connsiteX559" fmla="*/ 6944437 w 7467600"/>
              <a:gd name="connsiteY559" fmla="*/ 1575402 h 6858000"/>
              <a:gd name="connsiteX560" fmla="*/ 6304730 w 7467600"/>
              <a:gd name="connsiteY560" fmla="*/ 1766654 h 6858000"/>
              <a:gd name="connsiteX561" fmla="*/ 6944437 w 7467600"/>
              <a:gd name="connsiteY561" fmla="*/ 1575402 h 6858000"/>
              <a:gd name="connsiteX562" fmla="*/ 7019523 w 7467600"/>
              <a:gd name="connsiteY562" fmla="*/ 1519450 h 6858000"/>
              <a:gd name="connsiteX563" fmla="*/ 6298091 w 7467600"/>
              <a:gd name="connsiteY563" fmla="*/ 1737122 h 6858000"/>
              <a:gd name="connsiteX564" fmla="*/ 7019523 w 7467600"/>
              <a:gd name="connsiteY564" fmla="*/ 1519450 h 6858000"/>
              <a:gd name="connsiteX565" fmla="*/ 2399523 w 7467600"/>
              <a:gd name="connsiteY565" fmla="*/ 1428234 h 6858000"/>
              <a:gd name="connsiteX566" fmla="*/ 2224982 w 7467600"/>
              <a:gd name="connsiteY566" fmla="*/ 1826201 h 6858000"/>
              <a:gd name="connsiteX567" fmla="*/ 2096099 w 7467600"/>
              <a:gd name="connsiteY567" fmla="*/ 2345900 h 6858000"/>
              <a:gd name="connsiteX568" fmla="*/ 2283317 w 7467600"/>
              <a:gd name="connsiteY568" fmla="*/ 1796925 h 6858000"/>
              <a:gd name="connsiteX569" fmla="*/ 2399523 w 7467600"/>
              <a:gd name="connsiteY569" fmla="*/ 1428234 h 6858000"/>
              <a:gd name="connsiteX570" fmla="*/ 2448558 w 7467600"/>
              <a:gd name="connsiteY570" fmla="*/ 1373435 h 6858000"/>
              <a:gd name="connsiteX571" fmla="*/ 2312521 w 7467600"/>
              <a:gd name="connsiteY571" fmla="*/ 1806140 h 6858000"/>
              <a:gd name="connsiteX572" fmla="*/ 2127533 w 7467600"/>
              <a:gd name="connsiteY572" fmla="*/ 2348380 h 6858000"/>
              <a:gd name="connsiteX573" fmla="*/ 2358080 w 7467600"/>
              <a:gd name="connsiteY573" fmla="*/ 1866134 h 6858000"/>
              <a:gd name="connsiteX574" fmla="*/ 2407436 w 7467600"/>
              <a:gd name="connsiteY574" fmla="*/ 1651070 h 6858000"/>
              <a:gd name="connsiteX575" fmla="*/ 2448558 w 7467600"/>
              <a:gd name="connsiteY575" fmla="*/ 1373435 h 6858000"/>
              <a:gd name="connsiteX576" fmla="*/ 278707 w 7467600"/>
              <a:gd name="connsiteY576" fmla="*/ 1352270 h 6858000"/>
              <a:gd name="connsiteX577" fmla="*/ 321570 w 7467600"/>
              <a:gd name="connsiteY577" fmla="*/ 1861610 h 6858000"/>
              <a:gd name="connsiteX578" fmla="*/ 294281 w 7467600"/>
              <a:gd name="connsiteY578" fmla="*/ 1440658 h 6858000"/>
              <a:gd name="connsiteX579" fmla="*/ 278707 w 7467600"/>
              <a:gd name="connsiteY579" fmla="*/ 1352270 h 6858000"/>
              <a:gd name="connsiteX580" fmla="*/ 1423821 w 7467600"/>
              <a:gd name="connsiteY580" fmla="*/ 1351958 h 6858000"/>
              <a:gd name="connsiteX581" fmla="*/ 1638521 w 7467600"/>
              <a:gd name="connsiteY581" fmla="*/ 1908470 h 6858000"/>
              <a:gd name="connsiteX582" fmla="*/ 1754199 w 7467600"/>
              <a:gd name="connsiteY582" fmla="*/ 2149284 h 6858000"/>
              <a:gd name="connsiteX583" fmla="*/ 1908359 w 7467600"/>
              <a:gd name="connsiteY583" fmla="*/ 2364988 h 6858000"/>
              <a:gd name="connsiteX584" fmla="*/ 1647661 w 7467600"/>
              <a:gd name="connsiteY584" fmla="*/ 1825945 h 6858000"/>
              <a:gd name="connsiteX585" fmla="*/ 1423821 w 7467600"/>
              <a:gd name="connsiteY585" fmla="*/ 1351958 h 6858000"/>
              <a:gd name="connsiteX586" fmla="*/ 1431890 w 7467600"/>
              <a:gd name="connsiteY586" fmla="*/ 1306475 h 6858000"/>
              <a:gd name="connsiteX587" fmla="*/ 1507597 w 7467600"/>
              <a:gd name="connsiteY587" fmla="*/ 1446132 h 6858000"/>
              <a:gd name="connsiteX588" fmla="*/ 1674586 w 7467600"/>
              <a:gd name="connsiteY588" fmla="*/ 1813832 h 6858000"/>
              <a:gd name="connsiteX589" fmla="*/ 1815950 w 7467600"/>
              <a:gd name="connsiteY589" fmla="*/ 2128564 h 6858000"/>
              <a:gd name="connsiteX590" fmla="*/ 1984242 w 7467600"/>
              <a:gd name="connsiteY590" fmla="*/ 2430829 h 6858000"/>
              <a:gd name="connsiteX591" fmla="*/ 2014023 w 7467600"/>
              <a:gd name="connsiteY591" fmla="*/ 2450995 h 6858000"/>
              <a:gd name="connsiteX592" fmla="*/ 1747337 w 7467600"/>
              <a:gd name="connsiteY592" fmla="*/ 1855264 h 6858000"/>
              <a:gd name="connsiteX593" fmla="*/ 1533749 w 7467600"/>
              <a:gd name="connsiteY593" fmla="*/ 1478656 h 6858000"/>
              <a:gd name="connsiteX594" fmla="*/ 1431890 w 7467600"/>
              <a:gd name="connsiteY594" fmla="*/ 1306475 h 6858000"/>
              <a:gd name="connsiteX595" fmla="*/ 5052692 w 7467600"/>
              <a:gd name="connsiteY595" fmla="*/ 1292994 h 6858000"/>
              <a:gd name="connsiteX596" fmla="*/ 5200661 w 7467600"/>
              <a:gd name="connsiteY596" fmla="*/ 1635186 h 6858000"/>
              <a:gd name="connsiteX597" fmla="*/ 5297138 w 7467600"/>
              <a:gd name="connsiteY597" fmla="*/ 1906351 h 6858000"/>
              <a:gd name="connsiteX598" fmla="*/ 5052692 w 7467600"/>
              <a:gd name="connsiteY598" fmla="*/ 1292994 h 6858000"/>
              <a:gd name="connsiteX599" fmla="*/ 5009948 w 7467600"/>
              <a:gd name="connsiteY599" fmla="*/ 1273619 h 6858000"/>
              <a:gd name="connsiteX600" fmla="*/ 5121777 w 7467600"/>
              <a:gd name="connsiteY600" fmla="*/ 1654213 h 6858000"/>
              <a:gd name="connsiteX601" fmla="*/ 5293545 w 7467600"/>
              <a:gd name="connsiteY601" fmla="*/ 2072247 h 6858000"/>
              <a:gd name="connsiteX602" fmla="*/ 5294042 w 7467600"/>
              <a:gd name="connsiteY602" fmla="*/ 2065019 h 6858000"/>
              <a:gd name="connsiteX603" fmla="*/ 5171936 w 7467600"/>
              <a:gd name="connsiteY603" fmla="*/ 1647613 h 6858000"/>
              <a:gd name="connsiteX604" fmla="*/ 5009948 w 7467600"/>
              <a:gd name="connsiteY604" fmla="*/ 1273619 h 6858000"/>
              <a:gd name="connsiteX605" fmla="*/ 655236 w 7467600"/>
              <a:gd name="connsiteY605" fmla="*/ 1268632 h 6858000"/>
              <a:gd name="connsiteX606" fmla="*/ 839521 w 7467600"/>
              <a:gd name="connsiteY606" fmla="*/ 1685315 h 6858000"/>
              <a:gd name="connsiteX607" fmla="*/ 1109416 w 7467600"/>
              <a:gd name="connsiteY607" fmla="*/ 2061663 h 6858000"/>
              <a:gd name="connsiteX608" fmla="*/ 1298300 w 7467600"/>
              <a:gd name="connsiteY608" fmla="*/ 2247742 h 6858000"/>
              <a:gd name="connsiteX609" fmla="*/ 1125871 w 7467600"/>
              <a:gd name="connsiteY609" fmla="*/ 1989513 h 6858000"/>
              <a:gd name="connsiteX610" fmla="*/ 981574 w 7467600"/>
              <a:gd name="connsiteY610" fmla="*/ 1783157 h 6858000"/>
              <a:gd name="connsiteX611" fmla="*/ 922198 w 7467600"/>
              <a:gd name="connsiteY611" fmla="*/ 1677437 h 6858000"/>
              <a:gd name="connsiteX612" fmla="*/ 869293 w 7467600"/>
              <a:gd name="connsiteY612" fmla="*/ 1583214 h 6858000"/>
              <a:gd name="connsiteX613" fmla="*/ 751431 w 7467600"/>
              <a:gd name="connsiteY613" fmla="*/ 1405731 h 6858000"/>
              <a:gd name="connsiteX614" fmla="*/ 655236 w 7467600"/>
              <a:gd name="connsiteY614" fmla="*/ 1268632 h 6858000"/>
              <a:gd name="connsiteX615" fmla="*/ 6516292 w 7467600"/>
              <a:gd name="connsiteY615" fmla="*/ 1263064 h 6858000"/>
              <a:gd name="connsiteX616" fmla="*/ 5736320 w 7467600"/>
              <a:gd name="connsiteY616" fmla="*/ 1501803 h 6858000"/>
              <a:gd name="connsiteX617" fmla="*/ 6516292 w 7467600"/>
              <a:gd name="connsiteY617" fmla="*/ 1263064 h 6858000"/>
              <a:gd name="connsiteX618" fmla="*/ 291466 w 7467600"/>
              <a:gd name="connsiteY618" fmla="*/ 1250369 h 6858000"/>
              <a:gd name="connsiteX619" fmla="*/ 323180 w 7467600"/>
              <a:gd name="connsiteY619" fmla="*/ 1435283 h 6858000"/>
              <a:gd name="connsiteX620" fmla="*/ 349381 w 7467600"/>
              <a:gd name="connsiteY620" fmla="*/ 1875041 h 6858000"/>
              <a:gd name="connsiteX621" fmla="*/ 374363 w 7467600"/>
              <a:gd name="connsiteY621" fmla="*/ 1506494 h 6858000"/>
              <a:gd name="connsiteX622" fmla="*/ 302168 w 7467600"/>
              <a:gd name="connsiteY622" fmla="*/ 1274495 h 6858000"/>
              <a:gd name="connsiteX623" fmla="*/ 291466 w 7467600"/>
              <a:gd name="connsiteY623" fmla="*/ 1250369 h 6858000"/>
              <a:gd name="connsiteX624" fmla="*/ 678222 w 7467600"/>
              <a:gd name="connsiteY624" fmla="*/ 1248670 h 6858000"/>
              <a:gd name="connsiteX625" fmla="*/ 775536 w 7467600"/>
              <a:gd name="connsiteY625" fmla="*/ 1388015 h 6858000"/>
              <a:gd name="connsiteX626" fmla="*/ 894529 w 7467600"/>
              <a:gd name="connsiteY626" fmla="*/ 1567739 h 6858000"/>
              <a:gd name="connsiteX627" fmla="*/ 948000 w 7467600"/>
              <a:gd name="connsiteY627" fmla="*/ 1663088 h 6858000"/>
              <a:gd name="connsiteX628" fmla="*/ 1006812 w 7467600"/>
              <a:gd name="connsiteY628" fmla="*/ 1767683 h 6858000"/>
              <a:gd name="connsiteX629" fmla="*/ 1149133 w 7467600"/>
              <a:gd name="connsiteY629" fmla="*/ 1971513 h 6858000"/>
              <a:gd name="connsiteX630" fmla="*/ 1333952 w 7467600"/>
              <a:gd name="connsiteY630" fmla="*/ 2251620 h 6858000"/>
              <a:gd name="connsiteX631" fmla="*/ 1337329 w 7467600"/>
              <a:gd name="connsiteY631" fmla="*/ 2258350 h 6858000"/>
              <a:gd name="connsiteX632" fmla="*/ 1014726 w 7467600"/>
              <a:gd name="connsiteY632" fmla="*/ 1615556 h 6858000"/>
              <a:gd name="connsiteX633" fmla="*/ 678222 w 7467600"/>
              <a:gd name="connsiteY633" fmla="*/ 1248670 h 6858000"/>
              <a:gd name="connsiteX634" fmla="*/ 6691602 w 7467600"/>
              <a:gd name="connsiteY634" fmla="*/ 1140573 h 6858000"/>
              <a:gd name="connsiteX635" fmla="*/ 6571100 w 7467600"/>
              <a:gd name="connsiteY635" fmla="*/ 1183662 h 6858000"/>
              <a:gd name="connsiteX636" fmla="*/ 6241687 w 7467600"/>
              <a:gd name="connsiteY636" fmla="*/ 1257600 h 6858000"/>
              <a:gd name="connsiteX637" fmla="*/ 5693009 w 7467600"/>
              <a:gd name="connsiteY637" fmla="*/ 1478256 h 6858000"/>
              <a:gd name="connsiteX638" fmla="*/ 6548420 w 7467600"/>
              <a:gd name="connsiteY638" fmla="*/ 1214599 h 6858000"/>
              <a:gd name="connsiteX639" fmla="*/ 6605473 w 7467600"/>
              <a:gd name="connsiteY639" fmla="*/ 1184686 h 6858000"/>
              <a:gd name="connsiteX640" fmla="*/ 6691602 w 7467600"/>
              <a:gd name="connsiteY640" fmla="*/ 1140573 h 6858000"/>
              <a:gd name="connsiteX641" fmla="*/ 4002475 w 7467600"/>
              <a:gd name="connsiteY641" fmla="*/ 1037802 h 6858000"/>
              <a:gd name="connsiteX642" fmla="*/ 4000324 w 7467600"/>
              <a:gd name="connsiteY642" fmla="*/ 1039362 h 6858000"/>
              <a:gd name="connsiteX643" fmla="*/ 4002862 w 7467600"/>
              <a:gd name="connsiteY643" fmla="*/ 1042866 h 6858000"/>
              <a:gd name="connsiteX644" fmla="*/ 4002475 w 7467600"/>
              <a:gd name="connsiteY644" fmla="*/ 1037802 h 6858000"/>
              <a:gd name="connsiteX645" fmla="*/ 506322 w 7467600"/>
              <a:gd name="connsiteY645" fmla="*/ 1020997 h 6858000"/>
              <a:gd name="connsiteX646" fmla="*/ 533068 w 7467600"/>
              <a:gd name="connsiteY646" fmla="*/ 1029409 h 6858000"/>
              <a:gd name="connsiteX647" fmla="*/ 1232525 w 7467600"/>
              <a:gd name="connsiteY647" fmla="*/ 1804675 h 6858000"/>
              <a:gd name="connsiteX648" fmla="*/ 1388858 w 7467600"/>
              <a:gd name="connsiteY648" fmla="*/ 2368011 h 6858000"/>
              <a:gd name="connsiteX649" fmla="*/ 1384098 w 7467600"/>
              <a:gd name="connsiteY649" fmla="*/ 2378125 h 6858000"/>
              <a:gd name="connsiteX650" fmla="*/ 1425393 w 7467600"/>
              <a:gd name="connsiteY650" fmla="*/ 2589124 h 6858000"/>
              <a:gd name="connsiteX651" fmla="*/ 1424001 w 7467600"/>
              <a:gd name="connsiteY651" fmla="*/ 2597541 h 6858000"/>
              <a:gd name="connsiteX652" fmla="*/ 2152729 w 7467600"/>
              <a:gd name="connsiteY652" fmla="*/ 2864487 h 6858000"/>
              <a:gd name="connsiteX653" fmla="*/ 2020609 w 7467600"/>
              <a:gd name="connsiteY653" fmla="*/ 2539671 h 6858000"/>
              <a:gd name="connsiteX654" fmla="*/ 2018920 w 7467600"/>
              <a:gd name="connsiteY654" fmla="*/ 2536309 h 6858000"/>
              <a:gd name="connsiteX655" fmla="*/ 1342441 w 7467600"/>
              <a:gd name="connsiteY655" fmla="*/ 1173017 h 6858000"/>
              <a:gd name="connsiteX656" fmla="*/ 1367925 w 7467600"/>
              <a:gd name="connsiteY656" fmla="*/ 1135648 h 6858000"/>
              <a:gd name="connsiteX657" fmla="*/ 1771401 w 7467600"/>
              <a:gd name="connsiteY657" fmla="*/ 1806673 h 6858000"/>
              <a:gd name="connsiteX658" fmla="*/ 1972385 w 7467600"/>
              <a:gd name="connsiteY658" fmla="*/ 2198735 h 6858000"/>
              <a:gd name="connsiteX659" fmla="*/ 2040892 w 7467600"/>
              <a:gd name="connsiteY659" fmla="*/ 2405205 h 6858000"/>
              <a:gd name="connsiteX660" fmla="*/ 2131689 w 7467600"/>
              <a:gd name="connsiteY660" fmla="*/ 1936926 h 6858000"/>
              <a:gd name="connsiteX661" fmla="*/ 2454820 w 7467600"/>
              <a:gd name="connsiteY661" fmla="*/ 1248808 h 6858000"/>
              <a:gd name="connsiteX662" fmla="*/ 2492512 w 7467600"/>
              <a:gd name="connsiteY662" fmla="*/ 1302920 h 6858000"/>
              <a:gd name="connsiteX663" fmla="*/ 2081216 w 7467600"/>
              <a:gd name="connsiteY663" fmla="*/ 2527513 h 6858000"/>
              <a:gd name="connsiteX664" fmla="*/ 2081211 w 7467600"/>
              <a:gd name="connsiteY664" fmla="*/ 2528916 h 6858000"/>
              <a:gd name="connsiteX665" fmla="*/ 2199067 w 7467600"/>
              <a:gd name="connsiteY665" fmla="*/ 2884061 h 6858000"/>
              <a:gd name="connsiteX666" fmla="*/ 3192586 w 7467600"/>
              <a:gd name="connsiteY666" fmla="*/ 3411496 h 6858000"/>
              <a:gd name="connsiteX667" fmla="*/ 3182620 w 7467600"/>
              <a:gd name="connsiteY667" fmla="*/ 3483279 h 6858000"/>
              <a:gd name="connsiteX668" fmla="*/ 2435119 w 7467600"/>
              <a:gd name="connsiteY668" fmla="*/ 3080173 h 6858000"/>
              <a:gd name="connsiteX669" fmla="*/ 2410152 w 7467600"/>
              <a:gd name="connsiteY669" fmla="*/ 3063751 h 6858000"/>
              <a:gd name="connsiteX670" fmla="*/ 2408099 w 7467600"/>
              <a:gd name="connsiteY670" fmla="*/ 3064403 h 6858000"/>
              <a:gd name="connsiteX671" fmla="*/ 2407218 w 7467600"/>
              <a:gd name="connsiteY671" fmla="*/ 3070324 h 6858000"/>
              <a:gd name="connsiteX672" fmla="*/ 2380138 w 7467600"/>
              <a:gd name="connsiteY672" fmla="*/ 3099341 h 6858000"/>
              <a:gd name="connsiteX673" fmla="*/ 1765923 w 7467600"/>
              <a:gd name="connsiteY673" fmla="*/ 3581043 h 6858000"/>
              <a:gd name="connsiteX674" fmla="*/ 1702258 w 7467600"/>
              <a:gd name="connsiteY674" fmla="*/ 3612286 h 6858000"/>
              <a:gd name="connsiteX675" fmla="*/ 1538370 w 7467600"/>
              <a:gd name="connsiteY675" fmla="*/ 3811804 h 6858000"/>
              <a:gd name="connsiteX676" fmla="*/ 542867 w 7467600"/>
              <a:gd name="connsiteY676" fmla="*/ 4944092 h 6858000"/>
              <a:gd name="connsiteX677" fmla="*/ 515800 w 7467600"/>
              <a:gd name="connsiteY677" fmla="*/ 4862180 h 6858000"/>
              <a:gd name="connsiteX678" fmla="*/ 909145 w 7467600"/>
              <a:gd name="connsiteY678" fmla="*/ 4199225 h 6858000"/>
              <a:gd name="connsiteX679" fmla="*/ 1214067 w 7467600"/>
              <a:gd name="connsiteY679" fmla="*/ 3908561 h 6858000"/>
              <a:gd name="connsiteX680" fmla="*/ 640967 w 7467600"/>
              <a:gd name="connsiteY680" fmla="*/ 4105601 h 6858000"/>
              <a:gd name="connsiteX681" fmla="*/ 112563 w 7467600"/>
              <a:gd name="connsiteY681" fmla="*/ 4396952 h 6858000"/>
              <a:gd name="connsiteX682" fmla="*/ 0 w 7467600"/>
              <a:gd name="connsiteY682" fmla="*/ 4466006 h 6858000"/>
              <a:gd name="connsiteX683" fmla="*/ 0 w 7467600"/>
              <a:gd name="connsiteY683" fmla="*/ 4233763 h 6858000"/>
              <a:gd name="connsiteX684" fmla="*/ 36881 w 7467600"/>
              <a:gd name="connsiteY684" fmla="*/ 4200118 h 6858000"/>
              <a:gd name="connsiteX685" fmla="*/ 910534 w 7467600"/>
              <a:gd name="connsiteY685" fmla="*/ 3629753 h 6858000"/>
              <a:gd name="connsiteX686" fmla="*/ 1578717 w 7467600"/>
              <a:gd name="connsiteY686" fmla="*/ 3575982 h 6858000"/>
              <a:gd name="connsiteX687" fmla="*/ 2338780 w 7467600"/>
              <a:gd name="connsiteY687" fmla="*/ 3033725 h 6858000"/>
              <a:gd name="connsiteX688" fmla="*/ 1807991 w 7467600"/>
              <a:gd name="connsiteY688" fmla="*/ 2807184 h 6858000"/>
              <a:gd name="connsiteX689" fmla="*/ 1416358 w 7467600"/>
              <a:gd name="connsiteY689" fmla="*/ 3112571 h 6858000"/>
              <a:gd name="connsiteX690" fmla="*/ 939066 w 7467600"/>
              <a:gd name="connsiteY690" fmla="*/ 3378798 h 6858000"/>
              <a:gd name="connsiteX691" fmla="*/ 115099 w 7467600"/>
              <a:gd name="connsiteY691" fmla="*/ 3607650 h 6858000"/>
              <a:gd name="connsiteX692" fmla="*/ 97284 w 7467600"/>
              <a:gd name="connsiteY692" fmla="*/ 3520393 h 6858000"/>
              <a:gd name="connsiteX693" fmla="*/ 922050 w 7467600"/>
              <a:gd name="connsiteY693" fmla="*/ 3074867 h 6858000"/>
              <a:gd name="connsiteX694" fmla="*/ 1405265 w 7467600"/>
              <a:gd name="connsiteY694" fmla="*/ 3016319 h 6858000"/>
              <a:gd name="connsiteX695" fmla="*/ 1407512 w 7467600"/>
              <a:gd name="connsiteY695" fmla="*/ 3018001 h 6858000"/>
              <a:gd name="connsiteX696" fmla="*/ 1726266 w 7467600"/>
              <a:gd name="connsiteY696" fmla="*/ 2777274 h 6858000"/>
              <a:gd name="connsiteX697" fmla="*/ 625390 w 7467600"/>
              <a:gd name="connsiteY697" fmla="*/ 2514541 h 6858000"/>
              <a:gd name="connsiteX698" fmla="*/ 619799 w 7467600"/>
              <a:gd name="connsiteY698" fmla="*/ 2527180 h 6858000"/>
              <a:gd name="connsiteX699" fmla="*/ 310030 w 7467600"/>
              <a:gd name="connsiteY699" fmla="*/ 2771818 h 6858000"/>
              <a:gd name="connsiteX700" fmla="*/ 173877 w 7467600"/>
              <a:gd name="connsiteY700" fmla="*/ 2937056 h 6858000"/>
              <a:gd name="connsiteX701" fmla="*/ 77889 w 7467600"/>
              <a:gd name="connsiteY701" fmla="*/ 3138440 h 6858000"/>
              <a:gd name="connsiteX702" fmla="*/ 0 w 7467600"/>
              <a:gd name="connsiteY702" fmla="*/ 3271395 h 6858000"/>
              <a:gd name="connsiteX703" fmla="*/ 0 w 7467600"/>
              <a:gd name="connsiteY703" fmla="*/ 3153002 h 6858000"/>
              <a:gd name="connsiteX704" fmla="*/ 2386 w 7467600"/>
              <a:gd name="connsiteY704" fmla="*/ 3149203 h 6858000"/>
              <a:gd name="connsiteX705" fmla="*/ 89753 w 7467600"/>
              <a:gd name="connsiteY705" fmla="*/ 2987702 h 6858000"/>
              <a:gd name="connsiteX706" fmla="*/ 76869 w 7467600"/>
              <a:gd name="connsiteY706" fmla="*/ 3005404 h 6858000"/>
              <a:gd name="connsiteX707" fmla="*/ 32049 w 7467600"/>
              <a:gd name="connsiteY707" fmla="*/ 3065814 h 6858000"/>
              <a:gd name="connsiteX708" fmla="*/ 0 w 7467600"/>
              <a:gd name="connsiteY708" fmla="*/ 3108744 h 6858000"/>
              <a:gd name="connsiteX709" fmla="*/ 0 w 7467600"/>
              <a:gd name="connsiteY709" fmla="*/ 3058059 h 6858000"/>
              <a:gd name="connsiteX710" fmla="*/ 7610 w 7467600"/>
              <a:gd name="connsiteY710" fmla="*/ 3047889 h 6858000"/>
              <a:gd name="connsiteX711" fmla="*/ 52419 w 7467600"/>
              <a:gd name="connsiteY711" fmla="*/ 2987479 h 6858000"/>
              <a:gd name="connsiteX712" fmla="*/ 59142 w 7467600"/>
              <a:gd name="connsiteY712" fmla="*/ 2978488 h 6858000"/>
              <a:gd name="connsiteX713" fmla="*/ 0 w 7467600"/>
              <a:gd name="connsiteY713" fmla="*/ 3015334 h 6858000"/>
              <a:gd name="connsiteX714" fmla="*/ 0 w 7467600"/>
              <a:gd name="connsiteY714" fmla="*/ 2914286 h 6858000"/>
              <a:gd name="connsiteX715" fmla="*/ 36383 w 7467600"/>
              <a:gd name="connsiteY715" fmla="*/ 2901128 h 6858000"/>
              <a:gd name="connsiteX716" fmla="*/ 156329 w 7467600"/>
              <a:gd name="connsiteY716" fmla="*/ 2840533 h 6858000"/>
              <a:gd name="connsiteX717" fmla="*/ 358355 w 7467600"/>
              <a:gd name="connsiteY717" fmla="*/ 2620471 h 6858000"/>
              <a:gd name="connsiteX718" fmla="*/ 510577 w 7467600"/>
              <a:gd name="connsiteY718" fmla="*/ 2501244 h 6858000"/>
              <a:gd name="connsiteX719" fmla="*/ 211967 w 7467600"/>
              <a:gd name="connsiteY719" fmla="*/ 2479171 h 6858000"/>
              <a:gd name="connsiteX720" fmla="*/ 0 w 7467600"/>
              <a:gd name="connsiteY720" fmla="*/ 2476398 h 6858000"/>
              <a:gd name="connsiteX721" fmla="*/ 0 w 7467600"/>
              <a:gd name="connsiteY721" fmla="*/ 2389189 h 6858000"/>
              <a:gd name="connsiteX722" fmla="*/ 103062 w 7467600"/>
              <a:gd name="connsiteY722" fmla="*/ 2389518 h 6858000"/>
              <a:gd name="connsiteX723" fmla="*/ 510734 w 7467600"/>
              <a:gd name="connsiteY723" fmla="*/ 2416201 h 6858000"/>
              <a:gd name="connsiteX724" fmla="*/ 279257 w 7467600"/>
              <a:gd name="connsiteY724" fmla="*/ 2092102 h 6858000"/>
              <a:gd name="connsiteX725" fmla="*/ 65265 w 7467600"/>
              <a:gd name="connsiteY725" fmla="*/ 2006049 h 6858000"/>
              <a:gd name="connsiteX726" fmla="*/ 0 w 7467600"/>
              <a:gd name="connsiteY726" fmla="*/ 1982532 h 6858000"/>
              <a:gd name="connsiteX727" fmla="*/ 0 w 7467600"/>
              <a:gd name="connsiteY727" fmla="*/ 1912789 h 6858000"/>
              <a:gd name="connsiteX728" fmla="*/ 97460 w 7467600"/>
              <a:gd name="connsiteY728" fmla="*/ 1953725 h 6858000"/>
              <a:gd name="connsiteX729" fmla="*/ 221272 w 7467600"/>
              <a:gd name="connsiteY729" fmla="*/ 1980766 h 6858000"/>
              <a:gd name="connsiteX730" fmla="*/ 116765 w 7467600"/>
              <a:gd name="connsiteY730" fmla="*/ 1911033 h 6858000"/>
              <a:gd name="connsiteX731" fmla="*/ 16405 w 7467600"/>
              <a:gd name="connsiteY731" fmla="*/ 1803412 h 6858000"/>
              <a:gd name="connsiteX732" fmla="*/ 0 w 7467600"/>
              <a:gd name="connsiteY732" fmla="*/ 1784777 h 6858000"/>
              <a:gd name="connsiteX733" fmla="*/ 0 w 7467600"/>
              <a:gd name="connsiteY733" fmla="*/ 1740082 h 6858000"/>
              <a:gd name="connsiteX734" fmla="*/ 39394 w 7467600"/>
              <a:gd name="connsiteY734" fmla="*/ 1784856 h 6858000"/>
              <a:gd name="connsiteX735" fmla="*/ 135813 w 7467600"/>
              <a:gd name="connsiteY735" fmla="*/ 1888838 h 6858000"/>
              <a:gd name="connsiteX736" fmla="*/ 242575 w 7467600"/>
              <a:gd name="connsiteY736" fmla="*/ 1958841 h 6858000"/>
              <a:gd name="connsiteX737" fmla="*/ 82197 w 7467600"/>
              <a:gd name="connsiteY737" fmla="*/ 1754826 h 6858000"/>
              <a:gd name="connsiteX738" fmla="*/ 0 w 7467600"/>
              <a:gd name="connsiteY738" fmla="*/ 1679650 h 6858000"/>
              <a:gd name="connsiteX739" fmla="*/ 0 w 7467600"/>
              <a:gd name="connsiteY739" fmla="*/ 1602463 h 6858000"/>
              <a:gd name="connsiteX740" fmla="*/ 84689 w 7467600"/>
              <a:gd name="connsiteY740" fmla="*/ 1677442 h 6858000"/>
              <a:gd name="connsiteX741" fmla="*/ 298437 w 7467600"/>
              <a:gd name="connsiteY741" fmla="*/ 1968019 h 6858000"/>
              <a:gd name="connsiteX742" fmla="*/ 227269 w 7467600"/>
              <a:gd name="connsiteY742" fmla="*/ 1114064 h 6858000"/>
              <a:gd name="connsiteX743" fmla="*/ 248003 w 7467600"/>
              <a:gd name="connsiteY743" fmla="*/ 1089613 h 6858000"/>
              <a:gd name="connsiteX744" fmla="*/ 427020 w 7467600"/>
              <a:gd name="connsiteY744" fmla="*/ 1619803 h 6858000"/>
              <a:gd name="connsiteX745" fmla="*/ 340345 w 7467600"/>
              <a:gd name="connsiteY745" fmla="*/ 2027739 h 6858000"/>
              <a:gd name="connsiteX746" fmla="*/ 360865 w 7467600"/>
              <a:gd name="connsiteY746" fmla="*/ 2044827 h 6858000"/>
              <a:gd name="connsiteX747" fmla="*/ 560414 w 7467600"/>
              <a:gd name="connsiteY747" fmla="*/ 2421457 h 6858000"/>
              <a:gd name="connsiteX748" fmla="*/ 1359703 w 7467600"/>
              <a:gd name="connsiteY748" fmla="*/ 2578554 h 6858000"/>
              <a:gd name="connsiteX749" fmla="*/ 1359422 w 7467600"/>
              <a:gd name="connsiteY749" fmla="*/ 2577994 h 6858000"/>
              <a:gd name="connsiteX750" fmla="*/ 828701 w 7467600"/>
              <a:gd name="connsiteY750" fmla="*/ 1839520 h 6858000"/>
              <a:gd name="connsiteX751" fmla="*/ 494427 w 7467600"/>
              <a:gd name="connsiteY751" fmla="*/ 1092333 h 6858000"/>
              <a:gd name="connsiteX752" fmla="*/ 506322 w 7467600"/>
              <a:gd name="connsiteY752" fmla="*/ 1020997 h 6858000"/>
              <a:gd name="connsiteX753" fmla="*/ 4570198 w 7467600"/>
              <a:gd name="connsiteY753" fmla="*/ 978081 h 6858000"/>
              <a:gd name="connsiteX754" fmla="*/ 4523691 w 7467600"/>
              <a:gd name="connsiteY754" fmla="*/ 1127776 h 6858000"/>
              <a:gd name="connsiteX755" fmla="*/ 4509875 w 7467600"/>
              <a:gd name="connsiteY755" fmla="*/ 1167552 h 6858000"/>
              <a:gd name="connsiteX756" fmla="*/ 4478168 w 7467600"/>
              <a:gd name="connsiteY756" fmla="*/ 1260735 h 6858000"/>
              <a:gd name="connsiteX757" fmla="*/ 4409309 w 7467600"/>
              <a:gd name="connsiteY757" fmla="*/ 1666996 h 6858000"/>
              <a:gd name="connsiteX758" fmla="*/ 4370031 w 7467600"/>
              <a:gd name="connsiteY758" fmla="*/ 1955666 h 6858000"/>
              <a:gd name="connsiteX759" fmla="*/ 4570198 w 7467600"/>
              <a:gd name="connsiteY759" fmla="*/ 978081 h 6858000"/>
              <a:gd name="connsiteX760" fmla="*/ 4557898 w 7467600"/>
              <a:gd name="connsiteY760" fmla="*/ 900011 h 6858000"/>
              <a:gd name="connsiteX761" fmla="*/ 4344840 w 7467600"/>
              <a:gd name="connsiteY761" fmla="*/ 1922038 h 6858000"/>
              <a:gd name="connsiteX762" fmla="*/ 4378710 w 7467600"/>
              <a:gd name="connsiteY762" fmla="*/ 1665516 h 6858000"/>
              <a:gd name="connsiteX763" fmla="*/ 4448798 w 7467600"/>
              <a:gd name="connsiteY763" fmla="*/ 1253024 h 6858000"/>
              <a:gd name="connsiteX764" fmla="*/ 4480315 w 7467600"/>
              <a:gd name="connsiteY764" fmla="*/ 1158454 h 6858000"/>
              <a:gd name="connsiteX765" fmla="*/ 4494133 w 7467600"/>
              <a:gd name="connsiteY765" fmla="*/ 1118676 h 6858000"/>
              <a:gd name="connsiteX766" fmla="*/ 4557898 w 7467600"/>
              <a:gd name="connsiteY766" fmla="*/ 900011 h 6858000"/>
              <a:gd name="connsiteX767" fmla="*/ 5870151 w 7467600"/>
              <a:gd name="connsiteY767" fmla="*/ 898890 h 6858000"/>
              <a:gd name="connsiteX768" fmla="*/ 5861335 w 7467600"/>
              <a:gd name="connsiteY768" fmla="*/ 899177 h 6858000"/>
              <a:gd name="connsiteX769" fmla="*/ 5843702 w 7467600"/>
              <a:gd name="connsiteY769" fmla="*/ 899748 h 6858000"/>
              <a:gd name="connsiteX770" fmla="*/ 5651107 w 7467600"/>
              <a:gd name="connsiteY770" fmla="*/ 920306 h 6858000"/>
              <a:gd name="connsiteX771" fmla="*/ 5459407 w 7467600"/>
              <a:gd name="connsiteY771" fmla="*/ 940975 h 6858000"/>
              <a:gd name="connsiteX772" fmla="*/ 5374846 w 7467600"/>
              <a:gd name="connsiteY772" fmla="*/ 941988 h 6858000"/>
              <a:gd name="connsiteX773" fmla="*/ 5256105 w 7467600"/>
              <a:gd name="connsiteY773" fmla="*/ 945632 h 6858000"/>
              <a:gd name="connsiteX774" fmla="*/ 5107071 w 7467600"/>
              <a:gd name="connsiteY774" fmla="*/ 969720 h 6858000"/>
              <a:gd name="connsiteX775" fmla="*/ 4998681 w 7467600"/>
              <a:gd name="connsiteY775" fmla="*/ 988771 h 6858000"/>
              <a:gd name="connsiteX776" fmla="*/ 5870151 w 7467600"/>
              <a:gd name="connsiteY776" fmla="*/ 898890 h 6858000"/>
              <a:gd name="connsiteX777" fmla="*/ 5504425 w 7467600"/>
              <a:gd name="connsiteY777" fmla="*/ 848067 h 6858000"/>
              <a:gd name="connsiteX778" fmla="*/ 4968849 w 7467600"/>
              <a:gd name="connsiteY778" fmla="*/ 962318 h 6858000"/>
              <a:gd name="connsiteX779" fmla="*/ 5104039 w 7467600"/>
              <a:gd name="connsiteY779" fmla="*/ 940634 h 6858000"/>
              <a:gd name="connsiteX780" fmla="*/ 5256311 w 7467600"/>
              <a:gd name="connsiteY780" fmla="*/ 916490 h 6858000"/>
              <a:gd name="connsiteX781" fmla="*/ 5377381 w 7467600"/>
              <a:gd name="connsiteY781" fmla="*/ 912671 h 6858000"/>
              <a:gd name="connsiteX782" fmla="*/ 5460148 w 7467600"/>
              <a:gd name="connsiteY782" fmla="*/ 911442 h 6858000"/>
              <a:gd name="connsiteX783" fmla="*/ 5648971 w 7467600"/>
              <a:gd name="connsiteY783" fmla="*/ 891331 h 6858000"/>
              <a:gd name="connsiteX784" fmla="*/ 5844807 w 7467600"/>
              <a:gd name="connsiteY784" fmla="*/ 870718 h 6858000"/>
              <a:gd name="connsiteX785" fmla="*/ 5862975 w 7467600"/>
              <a:gd name="connsiteY785" fmla="*/ 869756 h 6858000"/>
              <a:gd name="connsiteX786" fmla="*/ 5920887 w 7467600"/>
              <a:gd name="connsiteY786" fmla="*/ 865929 h 6858000"/>
              <a:gd name="connsiteX787" fmla="*/ 5504425 w 7467600"/>
              <a:gd name="connsiteY787" fmla="*/ 848067 h 6858000"/>
              <a:gd name="connsiteX788" fmla="*/ 3607114 w 7467600"/>
              <a:gd name="connsiteY788" fmla="*/ 467441 h 6858000"/>
              <a:gd name="connsiteX789" fmla="*/ 3296242 w 7467600"/>
              <a:gd name="connsiteY789" fmla="*/ 807991 h 6858000"/>
              <a:gd name="connsiteX790" fmla="*/ 3174674 w 7467600"/>
              <a:gd name="connsiteY790" fmla="*/ 919759 h 6858000"/>
              <a:gd name="connsiteX791" fmla="*/ 3042978 w 7467600"/>
              <a:gd name="connsiteY791" fmla="*/ 1054894 h 6858000"/>
              <a:gd name="connsiteX792" fmla="*/ 2968914 w 7467600"/>
              <a:gd name="connsiteY792" fmla="*/ 1133756 h 6858000"/>
              <a:gd name="connsiteX793" fmla="*/ 3103823 w 7467600"/>
              <a:gd name="connsiteY793" fmla="*/ 1026814 h 6858000"/>
              <a:gd name="connsiteX794" fmla="*/ 3607114 w 7467600"/>
              <a:gd name="connsiteY794" fmla="*/ 467441 h 6858000"/>
              <a:gd name="connsiteX795" fmla="*/ 3744487 w 7467600"/>
              <a:gd name="connsiteY795" fmla="*/ 383136 h 6858000"/>
              <a:gd name="connsiteX796" fmla="*/ 3970213 w 7467600"/>
              <a:gd name="connsiteY796" fmla="*/ 995559 h 6858000"/>
              <a:gd name="connsiteX797" fmla="*/ 3744487 w 7467600"/>
              <a:gd name="connsiteY797" fmla="*/ 383136 h 6858000"/>
              <a:gd name="connsiteX798" fmla="*/ 3624562 w 7467600"/>
              <a:gd name="connsiteY798" fmla="*/ 367041 h 6858000"/>
              <a:gd name="connsiteX799" fmla="*/ 3489712 w 7467600"/>
              <a:gd name="connsiteY799" fmla="*/ 485386 h 6858000"/>
              <a:gd name="connsiteX800" fmla="*/ 3182994 w 7467600"/>
              <a:gd name="connsiteY800" fmla="*/ 828265 h 6858000"/>
              <a:gd name="connsiteX801" fmla="*/ 2892114 w 7467600"/>
              <a:gd name="connsiteY801" fmla="*/ 1172635 h 6858000"/>
              <a:gd name="connsiteX802" fmla="*/ 3021459 w 7467600"/>
              <a:gd name="connsiteY802" fmla="*/ 1035385 h 6858000"/>
              <a:gd name="connsiteX803" fmla="*/ 3153873 w 7467600"/>
              <a:gd name="connsiteY803" fmla="*/ 898971 h 6858000"/>
              <a:gd name="connsiteX804" fmla="*/ 3276511 w 7467600"/>
              <a:gd name="connsiteY804" fmla="*/ 786423 h 6858000"/>
              <a:gd name="connsiteX805" fmla="*/ 3584154 w 7467600"/>
              <a:gd name="connsiteY805" fmla="*/ 448218 h 6858000"/>
              <a:gd name="connsiteX806" fmla="*/ 3624562 w 7467600"/>
              <a:gd name="connsiteY806" fmla="*/ 367041 h 6858000"/>
              <a:gd name="connsiteX807" fmla="*/ 3766672 w 7467600"/>
              <a:gd name="connsiteY807" fmla="*/ 359429 h 6858000"/>
              <a:gd name="connsiteX808" fmla="*/ 3996338 w 7467600"/>
              <a:gd name="connsiteY808" fmla="*/ 968237 h 6858000"/>
              <a:gd name="connsiteX809" fmla="*/ 3766672 w 7467600"/>
              <a:gd name="connsiteY809" fmla="*/ 359429 h 6858000"/>
              <a:gd name="connsiteX810" fmla="*/ 5805386 w 7467600"/>
              <a:gd name="connsiteY810" fmla="*/ 239240 h 6858000"/>
              <a:gd name="connsiteX811" fmla="*/ 5736947 w 7467600"/>
              <a:gd name="connsiteY811" fmla="*/ 261367 h 6858000"/>
              <a:gd name="connsiteX812" fmla="*/ 5427012 w 7467600"/>
              <a:gd name="connsiteY812" fmla="*/ 311272 h 6858000"/>
              <a:gd name="connsiteX813" fmla="*/ 5147818 w 7467600"/>
              <a:gd name="connsiteY813" fmla="*/ 322112 h 6858000"/>
              <a:gd name="connsiteX814" fmla="*/ 5060854 w 7467600"/>
              <a:gd name="connsiteY814" fmla="*/ 311882 h 6858000"/>
              <a:gd name="connsiteX815" fmla="*/ 4945989 w 7467600"/>
              <a:gd name="connsiteY815" fmla="*/ 300516 h 6858000"/>
              <a:gd name="connsiteX816" fmla="*/ 5410479 w 7467600"/>
              <a:gd name="connsiteY816" fmla="*/ 348434 h 6858000"/>
              <a:gd name="connsiteX817" fmla="*/ 5805386 w 7467600"/>
              <a:gd name="connsiteY817" fmla="*/ 239240 h 6858000"/>
              <a:gd name="connsiteX818" fmla="*/ 5905192 w 7467600"/>
              <a:gd name="connsiteY818" fmla="*/ 163079 h 6858000"/>
              <a:gd name="connsiteX819" fmla="*/ 5865655 w 7467600"/>
              <a:gd name="connsiteY819" fmla="*/ 171901 h 6858000"/>
              <a:gd name="connsiteX820" fmla="*/ 5259740 w 7467600"/>
              <a:gd name="connsiteY820" fmla="*/ 257013 h 6858000"/>
              <a:gd name="connsiteX821" fmla="*/ 5208466 w 7467600"/>
              <a:gd name="connsiteY821" fmla="*/ 257550 h 6858000"/>
              <a:gd name="connsiteX822" fmla="*/ 4980204 w 7467600"/>
              <a:gd name="connsiteY822" fmla="*/ 271903 h 6858000"/>
              <a:gd name="connsiteX823" fmla="*/ 5068068 w 7467600"/>
              <a:gd name="connsiteY823" fmla="*/ 282244 h 6858000"/>
              <a:gd name="connsiteX824" fmla="*/ 5153231 w 7467600"/>
              <a:gd name="connsiteY824" fmla="*/ 292240 h 6858000"/>
              <a:gd name="connsiteX825" fmla="*/ 5426491 w 7467600"/>
              <a:gd name="connsiteY825" fmla="*/ 281128 h 6858000"/>
              <a:gd name="connsiteX826" fmla="*/ 5731212 w 7467600"/>
              <a:gd name="connsiteY826" fmla="*/ 231951 h 6858000"/>
              <a:gd name="connsiteX827" fmla="*/ 5905192 w 7467600"/>
              <a:gd name="connsiteY827" fmla="*/ 163079 h 6858000"/>
              <a:gd name="connsiteX828" fmla="*/ 5944437 w 7467600"/>
              <a:gd name="connsiteY828" fmla="*/ 113829 h 6858000"/>
              <a:gd name="connsiteX829" fmla="*/ 5825032 w 7467600"/>
              <a:gd name="connsiteY829" fmla="*/ 146405 h 6858000"/>
              <a:gd name="connsiteX830" fmla="*/ 4955599 w 7467600"/>
              <a:gd name="connsiteY830" fmla="*/ 247008 h 6858000"/>
              <a:gd name="connsiteX831" fmla="*/ 5210104 w 7467600"/>
              <a:gd name="connsiteY831" fmla="*/ 228123 h 6858000"/>
              <a:gd name="connsiteX832" fmla="*/ 5261015 w 7467600"/>
              <a:gd name="connsiteY832" fmla="*/ 227087 h 6858000"/>
              <a:gd name="connsiteX833" fmla="*/ 5861181 w 7467600"/>
              <a:gd name="connsiteY833" fmla="*/ 143093 h 6858000"/>
              <a:gd name="connsiteX834" fmla="*/ 5961252 w 7467600"/>
              <a:gd name="connsiteY834" fmla="*/ 114820 h 6858000"/>
              <a:gd name="connsiteX835" fmla="*/ 5944437 w 7467600"/>
              <a:gd name="connsiteY835" fmla="*/ 113829 h 6858000"/>
              <a:gd name="connsiteX836" fmla="*/ 3882765 w 7467600"/>
              <a:gd name="connsiteY836" fmla="*/ 0 h 6858000"/>
              <a:gd name="connsiteX837" fmla="*/ 3995099 w 7467600"/>
              <a:gd name="connsiteY837" fmla="*/ 0 h 6858000"/>
              <a:gd name="connsiteX838" fmla="*/ 4163818 w 7467600"/>
              <a:gd name="connsiteY838" fmla="*/ 234104 h 6858000"/>
              <a:gd name="connsiteX839" fmla="*/ 4172099 w 7467600"/>
              <a:gd name="connsiteY839" fmla="*/ 234207 h 6858000"/>
              <a:gd name="connsiteX840" fmla="*/ 4784282 w 7467600"/>
              <a:gd name="connsiteY840" fmla="*/ 276561 h 6858000"/>
              <a:gd name="connsiteX841" fmla="*/ 4801687 w 7467600"/>
              <a:gd name="connsiteY841" fmla="*/ 267764 h 6858000"/>
              <a:gd name="connsiteX842" fmla="*/ 6082788 w 7467600"/>
              <a:gd name="connsiteY842" fmla="*/ 64119 h 6858000"/>
              <a:gd name="connsiteX843" fmla="*/ 6099442 w 7467600"/>
              <a:gd name="connsiteY843" fmla="*/ 82568 h 6858000"/>
              <a:gd name="connsiteX844" fmla="*/ 4804137 w 7467600"/>
              <a:gd name="connsiteY844" fmla="*/ 320931 h 6858000"/>
              <a:gd name="connsiteX845" fmla="*/ 4227047 w 7467600"/>
              <a:gd name="connsiteY845" fmla="*/ 313415 h 6858000"/>
              <a:gd name="connsiteX846" fmla="*/ 4346041 w 7467600"/>
              <a:gd name="connsiteY846" fmla="*/ 456086 h 6858000"/>
              <a:gd name="connsiteX847" fmla="*/ 4870967 w 7467600"/>
              <a:gd name="connsiteY847" fmla="*/ 963061 h 6858000"/>
              <a:gd name="connsiteX848" fmla="*/ 4889647 w 7467600"/>
              <a:gd name="connsiteY848" fmla="*/ 957147 h 6858000"/>
              <a:gd name="connsiteX849" fmla="*/ 5422504 w 7467600"/>
              <a:gd name="connsiteY849" fmla="*/ 805191 h 6858000"/>
              <a:gd name="connsiteX850" fmla="*/ 6087656 w 7467600"/>
              <a:gd name="connsiteY850" fmla="*/ 826703 h 6858000"/>
              <a:gd name="connsiteX851" fmla="*/ 6058717 w 7467600"/>
              <a:gd name="connsiteY851" fmla="*/ 865992 h 6858000"/>
              <a:gd name="connsiteX852" fmla="*/ 4974153 w 7467600"/>
              <a:gd name="connsiteY852" fmla="*/ 1045456 h 6858000"/>
              <a:gd name="connsiteX853" fmla="*/ 5627835 w 7467600"/>
              <a:gd name="connsiteY853" fmla="*/ 1472077 h 6858000"/>
              <a:gd name="connsiteX854" fmla="*/ 5629817 w 7467600"/>
              <a:gd name="connsiteY854" fmla="*/ 1471412 h 6858000"/>
              <a:gd name="connsiteX855" fmla="*/ 5634124 w 7467600"/>
              <a:gd name="connsiteY855" fmla="*/ 1470572 h 6858000"/>
              <a:gd name="connsiteX856" fmla="*/ 5755832 w 7467600"/>
              <a:gd name="connsiteY856" fmla="*/ 1383886 h 6858000"/>
              <a:gd name="connsiteX857" fmla="*/ 6014186 w 7467600"/>
              <a:gd name="connsiteY857" fmla="*/ 1279799 h 6858000"/>
              <a:gd name="connsiteX858" fmla="*/ 6901619 w 7467600"/>
              <a:gd name="connsiteY858" fmla="*/ 1047874 h 6858000"/>
              <a:gd name="connsiteX859" fmla="*/ 6931566 w 7467600"/>
              <a:gd name="connsiteY859" fmla="*/ 1062034 h 6858000"/>
              <a:gd name="connsiteX860" fmla="*/ 5790982 w 7467600"/>
              <a:gd name="connsiteY860" fmla="*/ 1561380 h 6858000"/>
              <a:gd name="connsiteX861" fmla="*/ 6188971 w 7467600"/>
              <a:gd name="connsiteY861" fmla="*/ 1755168 h 6858000"/>
              <a:gd name="connsiteX862" fmla="*/ 6202446 w 7467600"/>
              <a:gd name="connsiteY862" fmla="*/ 1752268 h 6858000"/>
              <a:gd name="connsiteX863" fmla="*/ 7179560 w 7467600"/>
              <a:gd name="connsiteY863" fmla="*/ 1467551 h 6858000"/>
              <a:gd name="connsiteX864" fmla="*/ 7158730 w 7467600"/>
              <a:gd name="connsiteY864" fmla="*/ 1507835 h 6858000"/>
              <a:gd name="connsiteX865" fmla="*/ 6326959 w 7467600"/>
              <a:gd name="connsiteY865" fmla="*/ 1817686 h 6858000"/>
              <a:gd name="connsiteX866" fmla="*/ 6537433 w 7467600"/>
              <a:gd name="connsiteY866" fmla="*/ 1907790 h 6858000"/>
              <a:gd name="connsiteX867" fmla="*/ 6550221 w 7467600"/>
              <a:gd name="connsiteY867" fmla="*/ 1910729 h 6858000"/>
              <a:gd name="connsiteX868" fmla="*/ 6964438 w 7467600"/>
              <a:gd name="connsiteY868" fmla="*/ 2209505 h 6858000"/>
              <a:gd name="connsiteX869" fmla="*/ 7367862 w 7467600"/>
              <a:gd name="connsiteY869" fmla="*/ 2806833 h 6858000"/>
              <a:gd name="connsiteX870" fmla="*/ 7364329 w 7467600"/>
              <a:gd name="connsiteY870" fmla="*/ 2826907 h 6858000"/>
              <a:gd name="connsiteX871" fmla="*/ 7290545 w 7467600"/>
              <a:gd name="connsiteY871" fmla="*/ 2850663 h 6858000"/>
              <a:gd name="connsiteX872" fmla="*/ 6472036 w 7467600"/>
              <a:gd name="connsiteY872" fmla="*/ 1959003 h 6858000"/>
              <a:gd name="connsiteX873" fmla="*/ 5792897 w 7467600"/>
              <a:gd name="connsiteY873" fmla="*/ 1647747 h 6858000"/>
              <a:gd name="connsiteX874" fmla="*/ 5842751 w 7467600"/>
              <a:gd name="connsiteY874" fmla="*/ 1816112 h 6858000"/>
              <a:gd name="connsiteX875" fmla="*/ 5847424 w 7467600"/>
              <a:gd name="connsiteY875" fmla="*/ 1815776 h 6858000"/>
              <a:gd name="connsiteX876" fmla="*/ 6399821 w 7467600"/>
              <a:gd name="connsiteY876" fmla="*/ 2344799 h 6858000"/>
              <a:gd name="connsiteX877" fmla="*/ 6323232 w 7467600"/>
              <a:gd name="connsiteY877" fmla="*/ 2389634 h 6858000"/>
              <a:gd name="connsiteX878" fmla="*/ 5942958 w 7467600"/>
              <a:gd name="connsiteY878" fmla="*/ 2077708 h 6858000"/>
              <a:gd name="connsiteX879" fmla="*/ 5921559 w 7467600"/>
              <a:gd name="connsiteY879" fmla="*/ 2378596 h 6858000"/>
              <a:gd name="connsiteX880" fmla="*/ 5817651 w 7467600"/>
              <a:gd name="connsiteY880" fmla="*/ 3023919 h 6858000"/>
              <a:gd name="connsiteX881" fmla="*/ 5729634 w 7467600"/>
              <a:gd name="connsiteY881" fmla="*/ 3051849 h 6858000"/>
              <a:gd name="connsiteX882" fmla="*/ 5611018 w 7467600"/>
              <a:gd name="connsiteY882" fmla="*/ 2316769 h 6858000"/>
              <a:gd name="connsiteX883" fmla="*/ 5687608 w 7467600"/>
              <a:gd name="connsiteY883" fmla="*/ 2039972 h 6858000"/>
              <a:gd name="connsiteX884" fmla="*/ 5657554 w 7467600"/>
              <a:gd name="connsiteY884" fmla="*/ 1576445 h 6858000"/>
              <a:gd name="connsiteX885" fmla="*/ 5150475 w 7467600"/>
              <a:gd name="connsiteY885" fmla="*/ 1274012 h 6858000"/>
              <a:gd name="connsiteX886" fmla="*/ 5349142 w 7467600"/>
              <a:gd name="connsiteY886" fmla="*/ 2204405 h 6858000"/>
              <a:gd name="connsiteX887" fmla="*/ 5262214 w 7467600"/>
              <a:gd name="connsiteY887" fmla="*/ 2233836 h 6858000"/>
              <a:gd name="connsiteX888" fmla="*/ 4981539 w 7467600"/>
              <a:gd name="connsiteY888" fmla="*/ 1542201 h 6858000"/>
              <a:gd name="connsiteX889" fmla="*/ 4958461 w 7467600"/>
              <a:gd name="connsiteY889" fmla="*/ 1136957 h 6858000"/>
              <a:gd name="connsiteX890" fmla="*/ 4655015 w 7467600"/>
              <a:gd name="connsiteY890" fmla="*/ 891426 h 6858000"/>
              <a:gd name="connsiteX891" fmla="*/ 4348002 w 7467600"/>
              <a:gd name="connsiteY891" fmla="*/ 2205895 h 6858000"/>
              <a:gd name="connsiteX892" fmla="*/ 4262250 w 7467600"/>
              <a:gd name="connsiteY892" fmla="*/ 2219972 h 6858000"/>
              <a:gd name="connsiteX893" fmla="*/ 4550611 w 7467600"/>
              <a:gd name="connsiteY893" fmla="*/ 817540 h 6858000"/>
              <a:gd name="connsiteX894" fmla="*/ 4564418 w 7467600"/>
              <a:gd name="connsiteY894" fmla="*/ 808293 h 6858000"/>
              <a:gd name="connsiteX895" fmla="*/ 4266388 w 7467600"/>
              <a:gd name="connsiteY895" fmla="*/ 500083 h 6858000"/>
              <a:gd name="connsiteX896" fmla="*/ 4032842 w 7467600"/>
              <a:gd name="connsiteY896" fmla="*/ 211809 h 6858000"/>
              <a:gd name="connsiteX897" fmla="*/ 3882765 w 7467600"/>
              <a:gd name="connsiteY897" fmla="*/ 0 h 6858000"/>
              <a:gd name="connsiteX898" fmla="*/ 3721337 w 7467600"/>
              <a:gd name="connsiteY898" fmla="*/ 0 h 6858000"/>
              <a:gd name="connsiteX899" fmla="*/ 3797544 w 7467600"/>
              <a:gd name="connsiteY899" fmla="*/ 0 h 6858000"/>
              <a:gd name="connsiteX900" fmla="*/ 3775734 w 7467600"/>
              <a:gd name="connsiteY900" fmla="*/ 95131 h 6858000"/>
              <a:gd name="connsiteX901" fmla="*/ 3724807 w 7467600"/>
              <a:gd name="connsiteY901" fmla="*/ 272257 h 6858000"/>
              <a:gd name="connsiteX902" fmla="*/ 3726844 w 7467600"/>
              <a:gd name="connsiteY902" fmla="*/ 282988 h 6858000"/>
              <a:gd name="connsiteX903" fmla="*/ 3742664 w 7467600"/>
              <a:gd name="connsiteY903" fmla="*/ 279918 h 6858000"/>
              <a:gd name="connsiteX904" fmla="*/ 4103910 w 7467600"/>
              <a:gd name="connsiteY904" fmla="*/ 1161917 h 6858000"/>
              <a:gd name="connsiteX905" fmla="*/ 4020269 w 7467600"/>
              <a:gd name="connsiteY905" fmla="*/ 1200406 h 6858000"/>
              <a:gd name="connsiteX906" fmla="*/ 3674882 w 7467600"/>
              <a:gd name="connsiteY906" fmla="*/ 488524 h 6858000"/>
              <a:gd name="connsiteX907" fmla="*/ 3132682 w 7467600"/>
              <a:gd name="connsiteY907" fmla="*/ 1072284 h 6858000"/>
              <a:gd name="connsiteX908" fmla="*/ 2716346 w 7467600"/>
              <a:gd name="connsiteY908" fmla="*/ 1276376 h 6858000"/>
              <a:gd name="connsiteX909" fmla="*/ 2716772 w 7467600"/>
              <a:gd name="connsiteY909" fmla="*/ 1255462 h 6858000"/>
              <a:gd name="connsiteX910" fmla="*/ 3471096 w 7467600"/>
              <a:gd name="connsiteY910" fmla="*/ 437072 h 6858000"/>
              <a:gd name="connsiteX911" fmla="*/ 3639057 w 7467600"/>
              <a:gd name="connsiteY911" fmla="*/ 286334 h 6858000"/>
              <a:gd name="connsiteX912" fmla="*/ 3640309 w 7467600"/>
              <a:gd name="connsiteY912" fmla="*/ 284664 h 6858000"/>
              <a:gd name="connsiteX913" fmla="*/ 3646022 w 7467600"/>
              <a:gd name="connsiteY913" fmla="*/ 276711 h 6858000"/>
              <a:gd name="connsiteX914" fmla="*/ 3707943 w 7467600"/>
              <a:gd name="connsiteY914" fmla="*/ 65958 h 6858000"/>
              <a:gd name="connsiteX915" fmla="*/ 3721337 w 7467600"/>
              <a:gd name="connsiteY915" fmla="*/ 0 h 6858000"/>
              <a:gd name="connsiteX916" fmla="*/ 2867960 w 7467600"/>
              <a:gd name="connsiteY916" fmla="*/ 0 h 6858000"/>
              <a:gd name="connsiteX917" fmla="*/ 2926351 w 7467600"/>
              <a:gd name="connsiteY917" fmla="*/ 0 h 6858000"/>
              <a:gd name="connsiteX918" fmla="*/ 2902823 w 7467600"/>
              <a:gd name="connsiteY918" fmla="*/ 262929 h 6858000"/>
              <a:gd name="connsiteX919" fmla="*/ 2940663 w 7467600"/>
              <a:gd name="connsiteY919" fmla="*/ 140884 h 6858000"/>
              <a:gd name="connsiteX920" fmla="*/ 2947039 w 7467600"/>
              <a:gd name="connsiteY920" fmla="*/ 122524 h 6858000"/>
              <a:gd name="connsiteX921" fmla="*/ 2984316 w 7467600"/>
              <a:gd name="connsiteY921" fmla="*/ 0 h 6858000"/>
              <a:gd name="connsiteX922" fmla="*/ 3016114 w 7467600"/>
              <a:gd name="connsiteY922" fmla="*/ 0 h 6858000"/>
              <a:gd name="connsiteX923" fmla="*/ 2979949 w 7467600"/>
              <a:gd name="connsiteY923" fmla="*/ 119274 h 6858000"/>
              <a:gd name="connsiteX924" fmla="*/ 3023879 w 7467600"/>
              <a:gd name="connsiteY924" fmla="*/ 0 h 6858000"/>
              <a:gd name="connsiteX925" fmla="*/ 3105400 w 7467600"/>
              <a:gd name="connsiteY925" fmla="*/ 0 h 6858000"/>
              <a:gd name="connsiteX926" fmla="*/ 3094669 w 7467600"/>
              <a:gd name="connsiteY926" fmla="*/ 30308 h 6858000"/>
              <a:gd name="connsiteX927" fmla="*/ 2901945 w 7467600"/>
              <a:gd name="connsiteY927" fmla="*/ 466538 h 6858000"/>
              <a:gd name="connsiteX928" fmla="*/ 2815209 w 7467600"/>
              <a:gd name="connsiteY928" fmla="*/ 497361 h 6858000"/>
              <a:gd name="connsiteX929" fmla="*/ 2844845 w 7467600"/>
              <a:gd name="connsiteY929" fmla="*/ 127638 h 6858000"/>
              <a:gd name="connsiteX930" fmla="*/ 2867960 w 7467600"/>
              <a:gd name="connsiteY930" fmla="*/ 0 h 6858000"/>
              <a:gd name="connsiteX931" fmla="*/ 1057230 w 7467600"/>
              <a:gd name="connsiteY931" fmla="*/ 0 h 6858000"/>
              <a:gd name="connsiteX932" fmla="*/ 1111003 w 7467600"/>
              <a:gd name="connsiteY932" fmla="*/ 0 h 6858000"/>
              <a:gd name="connsiteX933" fmla="*/ 1125553 w 7467600"/>
              <a:gd name="connsiteY933" fmla="*/ 52588 h 6858000"/>
              <a:gd name="connsiteX934" fmla="*/ 1304276 w 7467600"/>
              <a:gd name="connsiteY934" fmla="*/ 476275 h 6858000"/>
              <a:gd name="connsiteX935" fmla="*/ 1492066 w 7467600"/>
              <a:gd name="connsiteY935" fmla="*/ 886333 h 6858000"/>
              <a:gd name="connsiteX936" fmla="*/ 1423698 w 7467600"/>
              <a:gd name="connsiteY936" fmla="*/ 710817 h 6858000"/>
              <a:gd name="connsiteX937" fmla="*/ 1357609 w 7467600"/>
              <a:gd name="connsiteY937" fmla="*/ 532892 h 6858000"/>
              <a:gd name="connsiteX938" fmla="*/ 1309550 w 7467600"/>
              <a:gd name="connsiteY938" fmla="*/ 374031 h 6858000"/>
              <a:gd name="connsiteX939" fmla="*/ 1193673 w 7467600"/>
              <a:gd name="connsiteY939" fmla="*/ 49533 h 6858000"/>
              <a:gd name="connsiteX940" fmla="*/ 1164391 w 7467600"/>
              <a:gd name="connsiteY940" fmla="*/ 0 h 6858000"/>
              <a:gd name="connsiteX941" fmla="*/ 1200666 w 7467600"/>
              <a:gd name="connsiteY941" fmla="*/ 0 h 6858000"/>
              <a:gd name="connsiteX942" fmla="*/ 1223408 w 7467600"/>
              <a:gd name="connsiteY942" fmla="*/ 38996 h 6858000"/>
              <a:gd name="connsiteX943" fmla="*/ 1339635 w 7467600"/>
              <a:gd name="connsiteY943" fmla="*/ 365517 h 6858000"/>
              <a:gd name="connsiteX944" fmla="*/ 1387469 w 7467600"/>
              <a:gd name="connsiteY944" fmla="*/ 523079 h 6858000"/>
              <a:gd name="connsiteX945" fmla="*/ 1452685 w 7467600"/>
              <a:gd name="connsiteY945" fmla="*/ 699806 h 6858000"/>
              <a:gd name="connsiteX946" fmla="*/ 1492092 w 7467600"/>
              <a:gd name="connsiteY946" fmla="*/ 800424 h 6858000"/>
              <a:gd name="connsiteX947" fmla="*/ 1455302 w 7467600"/>
              <a:gd name="connsiteY947" fmla="*/ 632913 h 6858000"/>
              <a:gd name="connsiteX948" fmla="*/ 1222336 w 7467600"/>
              <a:gd name="connsiteY948" fmla="*/ 9480 h 6858000"/>
              <a:gd name="connsiteX949" fmla="*/ 1214634 w 7467600"/>
              <a:gd name="connsiteY949" fmla="*/ 0 h 6858000"/>
              <a:gd name="connsiteX950" fmla="*/ 1289827 w 7467600"/>
              <a:gd name="connsiteY950" fmla="*/ 0 h 6858000"/>
              <a:gd name="connsiteX951" fmla="*/ 1321076 w 7467600"/>
              <a:gd name="connsiteY951" fmla="*/ 59722 h 6858000"/>
              <a:gd name="connsiteX952" fmla="*/ 1512579 w 7467600"/>
              <a:gd name="connsiteY952" fmla="*/ 626441 h 6858000"/>
              <a:gd name="connsiteX953" fmla="*/ 1506076 w 7467600"/>
              <a:gd name="connsiteY953" fmla="*/ 1089289 h 6858000"/>
              <a:gd name="connsiteX954" fmla="*/ 1486346 w 7467600"/>
              <a:gd name="connsiteY954" fmla="*/ 1079919 h 6858000"/>
              <a:gd name="connsiteX955" fmla="*/ 1070511 w 7467600"/>
              <a:gd name="connsiteY955" fmla="*/ 48609 h 6858000"/>
              <a:gd name="connsiteX956" fmla="*/ 1057230 w 7467600"/>
              <a:gd name="connsiteY956" fmla="*/ 0 h 6858000"/>
              <a:gd name="connsiteX957" fmla="*/ 43151 w 7467600"/>
              <a:gd name="connsiteY957" fmla="*/ 0 h 6858000"/>
              <a:gd name="connsiteX958" fmla="*/ 95283 w 7467600"/>
              <a:gd name="connsiteY958" fmla="*/ 0 h 6858000"/>
              <a:gd name="connsiteX959" fmla="*/ 300708 w 7467600"/>
              <a:gd name="connsiteY959" fmla="*/ 154571 h 6858000"/>
              <a:gd name="connsiteX960" fmla="*/ 530414 w 7467600"/>
              <a:gd name="connsiteY960" fmla="*/ 354673 h 6858000"/>
              <a:gd name="connsiteX961" fmla="*/ 333785 w 7467600"/>
              <a:gd name="connsiteY961" fmla="*/ 161564 h 6858000"/>
              <a:gd name="connsiteX962" fmla="*/ 147005 w 7467600"/>
              <a:gd name="connsiteY962" fmla="*/ 0 h 6858000"/>
              <a:gd name="connsiteX963" fmla="*/ 272509 w 7467600"/>
              <a:gd name="connsiteY963" fmla="*/ 0 h 6858000"/>
              <a:gd name="connsiteX964" fmla="*/ 326276 w 7467600"/>
              <a:gd name="connsiteY964" fmla="*/ 45847 h 6858000"/>
              <a:gd name="connsiteX965" fmla="*/ 823759 w 7467600"/>
              <a:gd name="connsiteY965" fmla="*/ 574145 h 6858000"/>
              <a:gd name="connsiteX966" fmla="*/ 811254 w 7467600"/>
              <a:gd name="connsiteY966" fmla="*/ 665546 h 6858000"/>
              <a:gd name="connsiteX967" fmla="*/ 154042 w 7467600"/>
              <a:gd name="connsiteY967" fmla="*/ 261522 h 6858000"/>
              <a:gd name="connsiteX968" fmla="*/ 13550 w 7467600"/>
              <a:gd name="connsiteY968" fmla="*/ 158423 h 6858000"/>
              <a:gd name="connsiteX969" fmla="*/ 0 w 7467600"/>
              <a:gd name="connsiteY969" fmla="*/ 146618 h 6858000"/>
              <a:gd name="connsiteX970" fmla="*/ 0 w 7467600"/>
              <a:gd name="connsiteY970" fmla="*/ 59161 h 6858000"/>
              <a:gd name="connsiteX971" fmla="*/ 45427 w 7467600"/>
              <a:gd name="connsiteY971" fmla="*/ 101078 h 6858000"/>
              <a:gd name="connsiteX972" fmla="*/ 630103 w 7467600"/>
              <a:gd name="connsiteY972" fmla="*/ 485885 h 6858000"/>
              <a:gd name="connsiteX973" fmla="*/ 532040 w 7467600"/>
              <a:gd name="connsiteY973" fmla="*/ 399359 h 6858000"/>
              <a:gd name="connsiteX974" fmla="*/ 517618 w 7467600"/>
              <a:gd name="connsiteY974" fmla="*/ 385726 h 6858000"/>
              <a:gd name="connsiteX975" fmla="*/ 285074 w 7467600"/>
              <a:gd name="connsiteY975" fmla="*/ 182755 h 6858000"/>
              <a:gd name="connsiteX976" fmla="*/ 43151 w 7467600"/>
              <a:gd name="connsiteY97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271900 w 7467600"/>
              <a:gd name="connsiteY78" fmla="*/ 5734551 h 6858000"/>
              <a:gd name="connsiteX79" fmla="*/ 7015907 w 7467600"/>
              <a:gd name="connsiteY79" fmla="*/ 5541548 h 6858000"/>
              <a:gd name="connsiteX80" fmla="*/ 7259646 w 7467600"/>
              <a:gd name="connsiteY80" fmla="*/ 5765985 h 6858000"/>
              <a:gd name="connsiteX81" fmla="*/ 7467600 w 7467600"/>
              <a:gd name="connsiteY81" fmla="*/ 6012219 h 6858000"/>
              <a:gd name="connsiteX82" fmla="*/ 6946849 w 7467600"/>
              <a:gd name="connsiteY82" fmla="*/ 5523271 h 6858000"/>
              <a:gd name="connsiteX83" fmla="*/ 6946972 w 7467600"/>
              <a:gd name="connsiteY83" fmla="*/ 5526491 h 6858000"/>
              <a:gd name="connsiteX84" fmla="*/ 7105827 w 7467600"/>
              <a:gd name="connsiteY84" fmla="*/ 5718700 h 6858000"/>
              <a:gd name="connsiteX85" fmla="*/ 7356878 w 7467600"/>
              <a:gd name="connsiteY85" fmla="*/ 5981332 h 6858000"/>
              <a:gd name="connsiteX86" fmla="*/ 7467600 w 7467600"/>
              <a:gd name="connsiteY86" fmla="*/ 6117703 h 6858000"/>
              <a:gd name="connsiteX87" fmla="*/ 7467600 w 7467600"/>
              <a:gd name="connsiteY87" fmla="*/ 6163634 h 6858000"/>
              <a:gd name="connsiteX88" fmla="*/ 7403637 w 7467600"/>
              <a:gd name="connsiteY88" fmla="*/ 6083957 h 6858000"/>
              <a:gd name="connsiteX89" fmla="*/ 7254615 w 7467600"/>
              <a:gd name="connsiteY89" fmla="*/ 5911918 h 6858000"/>
              <a:gd name="connsiteX90" fmla="*/ 7312589 w 7467600"/>
              <a:gd name="connsiteY90" fmla="*/ 5982309 h 6858000"/>
              <a:gd name="connsiteX91" fmla="*/ 7448321 w 7467600"/>
              <a:gd name="connsiteY91" fmla="*/ 6190991 h 6858000"/>
              <a:gd name="connsiteX92" fmla="*/ 7467600 w 7467600"/>
              <a:gd name="connsiteY92" fmla="*/ 6221686 h 6858000"/>
              <a:gd name="connsiteX93" fmla="*/ 7467600 w 7467600"/>
              <a:gd name="connsiteY93" fmla="*/ 6334256 h 6858000"/>
              <a:gd name="connsiteX94" fmla="*/ 7454976 w 7467600"/>
              <a:gd name="connsiteY94" fmla="*/ 6318297 h 6858000"/>
              <a:gd name="connsiteX95" fmla="*/ 7042773 w 7467600"/>
              <a:gd name="connsiteY95" fmla="*/ 5734011 h 6858000"/>
              <a:gd name="connsiteX96" fmla="*/ 6844835 w 7467600"/>
              <a:gd name="connsiteY96" fmla="*/ 5424988 h 6858000"/>
              <a:gd name="connsiteX97" fmla="*/ 1456157 w 7467600"/>
              <a:gd name="connsiteY97" fmla="*/ 5371404 h 6858000"/>
              <a:gd name="connsiteX98" fmla="*/ 1244432 w 7467600"/>
              <a:gd name="connsiteY98" fmla="*/ 5385601 h 6858000"/>
              <a:gd name="connsiteX99" fmla="*/ 973990 w 7467600"/>
              <a:gd name="connsiteY99" fmla="*/ 5424940 h 6858000"/>
              <a:gd name="connsiteX100" fmla="*/ 1103809 w 7467600"/>
              <a:gd name="connsiteY100" fmla="*/ 5433720 h 6858000"/>
              <a:gd name="connsiteX101" fmla="*/ 1123454 w 7467600"/>
              <a:gd name="connsiteY101" fmla="*/ 5435727 h 6858000"/>
              <a:gd name="connsiteX102" fmla="*/ 1737017 w 7467600"/>
              <a:gd name="connsiteY102" fmla="*/ 5452183 h 6858000"/>
              <a:gd name="connsiteX103" fmla="*/ 1824397 w 7467600"/>
              <a:gd name="connsiteY103" fmla="*/ 5447757 h 6858000"/>
              <a:gd name="connsiteX104" fmla="*/ 2070059 w 7467600"/>
              <a:gd name="connsiteY104" fmla="*/ 5441660 h 6858000"/>
              <a:gd name="connsiteX105" fmla="*/ 1456157 w 7467600"/>
              <a:gd name="connsiteY105" fmla="*/ 5371404 h 6858000"/>
              <a:gd name="connsiteX106" fmla="*/ 4988186 w 7467600"/>
              <a:gd name="connsiteY106" fmla="*/ 5216467 h 6858000"/>
              <a:gd name="connsiteX107" fmla="*/ 4777334 w 7467600"/>
              <a:gd name="connsiteY107" fmla="*/ 5406072 h 6858000"/>
              <a:gd name="connsiteX108" fmla="*/ 4718341 w 7467600"/>
              <a:gd name="connsiteY108" fmla="*/ 5468043 h 6858000"/>
              <a:gd name="connsiteX109" fmla="*/ 4604655 w 7467600"/>
              <a:gd name="connsiteY109" fmla="*/ 5583434 h 6858000"/>
              <a:gd name="connsiteX110" fmla="*/ 4565074 w 7467600"/>
              <a:gd name="connsiteY110" fmla="*/ 5618550 h 6858000"/>
              <a:gd name="connsiteX111" fmla="*/ 4988186 w 7467600"/>
              <a:gd name="connsiteY111" fmla="*/ 5216467 h 6858000"/>
              <a:gd name="connsiteX112" fmla="*/ 4978032 w 7467600"/>
              <a:gd name="connsiteY112" fmla="*/ 5183809 h 6858000"/>
              <a:gd name="connsiteX113" fmla="*/ 4463413 w 7467600"/>
              <a:gd name="connsiteY113" fmla="*/ 5615162 h 6858000"/>
              <a:gd name="connsiteX114" fmla="*/ 4358134 w 7467600"/>
              <a:gd name="connsiteY114" fmla="*/ 5742791 h 6858000"/>
              <a:gd name="connsiteX115" fmla="*/ 4376219 w 7467600"/>
              <a:gd name="connsiteY115" fmla="*/ 5729027 h 6858000"/>
              <a:gd name="connsiteX116" fmla="*/ 4582340 w 7467600"/>
              <a:gd name="connsiteY116" fmla="*/ 5561037 h 6858000"/>
              <a:gd name="connsiteX117" fmla="*/ 4694684 w 7467600"/>
              <a:gd name="connsiteY117" fmla="*/ 5447098 h 6858000"/>
              <a:gd name="connsiteX118" fmla="*/ 4754123 w 7467600"/>
              <a:gd name="connsiteY118" fmla="*/ 5384643 h 6858000"/>
              <a:gd name="connsiteX119" fmla="*/ 4978032 w 7467600"/>
              <a:gd name="connsiteY119" fmla="*/ 5183809 h 6858000"/>
              <a:gd name="connsiteX120" fmla="*/ 1903353 w 7467600"/>
              <a:gd name="connsiteY120" fmla="*/ 5044827 h 6858000"/>
              <a:gd name="connsiteX121" fmla="*/ 1936931 w 7467600"/>
              <a:gd name="connsiteY121" fmla="*/ 5093954 h 6858000"/>
              <a:gd name="connsiteX122" fmla="*/ 2195868 w 7467600"/>
              <a:gd name="connsiteY122" fmla="*/ 5396574 h 6858000"/>
              <a:gd name="connsiteX123" fmla="*/ 2088852 w 7467600"/>
              <a:gd name="connsiteY123" fmla="*/ 5166123 h 6858000"/>
              <a:gd name="connsiteX124" fmla="*/ 1958241 w 7467600"/>
              <a:gd name="connsiteY124" fmla="*/ 5067955 h 6858000"/>
              <a:gd name="connsiteX125" fmla="*/ 1903353 w 7467600"/>
              <a:gd name="connsiteY125" fmla="*/ 5044827 h 6858000"/>
              <a:gd name="connsiteX126" fmla="*/ 1979378 w 7467600"/>
              <a:gd name="connsiteY126" fmla="*/ 4769504 h 6858000"/>
              <a:gd name="connsiteX127" fmla="*/ 2882120 w 7467600"/>
              <a:gd name="connsiteY127" fmla="*/ 5064547 h 6858000"/>
              <a:gd name="connsiteX128" fmla="*/ 2793103 w 7467600"/>
              <a:gd name="connsiteY128" fmla="*/ 5039699 h 6858000"/>
              <a:gd name="connsiteX129" fmla="*/ 2770041 w 7467600"/>
              <a:gd name="connsiteY129" fmla="*/ 5033634 h 6858000"/>
              <a:gd name="connsiteX130" fmla="*/ 1979378 w 7467600"/>
              <a:gd name="connsiteY130" fmla="*/ 4769504 h 6858000"/>
              <a:gd name="connsiteX131" fmla="*/ 1927410 w 7467600"/>
              <a:gd name="connsiteY131" fmla="*/ 4716164 h 6858000"/>
              <a:gd name="connsiteX132" fmla="*/ 1959587 w 7467600"/>
              <a:gd name="connsiteY132" fmla="*/ 4728849 h 6858000"/>
              <a:gd name="connsiteX133" fmla="*/ 2777707 w 7467600"/>
              <a:gd name="connsiteY133" fmla="*/ 5003991 h 6858000"/>
              <a:gd name="connsiteX134" fmla="*/ 2800768 w 7467600"/>
              <a:gd name="connsiteY134" fmla="*/ 5010056 h 6858000"/>
              <a:gd name="connsiteX135" fmla="*/ 2879408 w 7467600"/>
              <a:gd name="connsiteY135" fmla="*/ 5031590 h 6858000"/>
              <a:gd name="connsiteX136" fmla="*/ 2862295 w 7467600"/>
              <a:gd name="connsiteY136" fmla="*/ 5022958 h 6858000"/>
              <a:gd name="connsiteX137" fmla="*/ 2813343 w 7467600"/>
              <a:gd name="connsiteY137" fmla="*/ 4998369 h 6858000"/>
              <a:gd name="connsiteX138" fmla="*/ 2646245 w 7467600"/>
              <a:gd name="connsiteY138" fmla="*/ 4930999 h 6858000"/>
              <a:gd name="connsiteX139" fmla="*/ 1999243 w 7467600"/>
              <a:gd name="connsiteY139" fmla="*/ 4730524 h 6858000"/>
              <a:gd name="connsiteX140" fmla="*/ 1979527 w 7467600"/>
              <a:gd name="connsiteY140" fmla="*/ 4726651 h 6858000"/>
              <a:gd name="connsiteX141" fmla="*/ 1927410 w 7467600"/>
              <a:gd name="connsiteY141" fmla="*/ 4716164 h 6858000"/>
              <a:gd name="connsiteX142" fmla="*/ 1997014 w 7467600"/>
              <a:gd name="connsiteY142" fmla="*/ 4698007 h 6858000"/>
              <a:gd name="connsiteX143" fmla="*/ 2005458 w 7467600"/>
              <a:gd name="connsiteY143" fmla="*/ 4699540 h 6858000"/>
              <a:gd name="connsiteX144" fmla="*/ 2657186 w 7467600"/>
              <a:gd name="connsiteY144" fmla="*/ 4901687 h 6858000"/>
              <a:gd name="connsiteX145" fmla="*/ 2826662 w 7467600"/>
              <a:gd name="connsiteY145" fmla="*/ 4970362 h 6858000"/>
              <a:gd name="connsiteX146" fmla="*/ 2876100 w 7467600"/>
              <a:gd name="connsiteY146" fmla="*/ 4995397 h 6858000"/>
              <a:gd name="connsiteX147" fmla="*/ 3042600 w 7467600"/>
              <a:gd name="connsiteY147" fmla="*/ 5059532 h 6858000"/>
              <a:gd name="connsiteX148" fmla="*/ 1997014 w 7467600"/>
              <a:gd name="connsiteY148" fmla="*/ 4698007 h 6858000"/>
              <a:gd name="connsiteX149" fmla="*/ 2305292 w 7467600"/>
              <a:gd name="connsiteY149" fmla="*/ 4219492 h 6858000"/>
              <a:gd name="connsiteX150" fmla="*/ 3360922 w 7467600"/>
              <a:gd name="connsiteY150" fmla="*/ 4529373 h 6858000"/>
              <a:gd name="connsiteX151" fmla="*/ 3492420 w 7467600"/>
              <a:gd name="connsiteY151" fmla="*/ 4510145 h 6858000"/>
              <a:gd name="connsiteX152" fmla="*/ 3364086 w 7467600"/>
              <a:gd name="connsiteY152" fmla="*/ 4480340 h 6858000"/>
              <a:gd name="connsiteX153" fmla="*/ 3225818 w 7467600"/>
              <a:gd name="connsiteY153" fmla="*/ 4411822 h 6858000"/>
              <a:gd name="connsiteX154" fmla="*/ 3129696 w 7467600"/>
              <a:gd name="connsiteY154" fmla="*/ 4360704 h 6858000"/>
              <a:gd name="connsiteX155" fmla="*/ 2814545 w 7467600"/>
              <a:gd name="connsiteY155" fmla="*/ 4282955 h 6858000"/>
              <a:gd name="connsiteX156" fmla="*/ 2305292 w 7467600"/>
              <a:gd name="connsiteY156" fmla="*/ 4219492 h 6858000"/>
              <a:gd name="connsiteX157" fmla="*/ 2626982 w 7467600"/>
              <a:gd name="connsiteY157" fmla="*/ 4206450 h 6858000"/>
              <a:gd name="connsiteX158" fmla="*/ 2490617 w 7467600"/>
              <a:gd name="connsiteY158" fmla="*/ 4206951 h 6858000"/>
              <a:gd name="connsiteX159" fmla="*/ 2819869 w 7467600"/>
              <a:gd name="connsiteY159" fmla="*/ 4252936 h 6858000"/>
              <a:gd name="connsiteX160" fmla="*/ 3143018 w 7467600"/>
              <a:gd name="connsiteY160" fmla="*/ 4332698 h 6858000"/>
              <a:gd name="connsiteX161" fmla="*/ 3241520 w 7467600"/>
              <a:gd name="connsiteY161" fmla="*/ 4385112 h 6858000"/>
              <a:gd name="connsiteX162" fmla="*/ 3374575 w 7467600"/>
              <a:gd name="connsiteY162" fmla="*/ 4451517 h 6858000"/>
              <a:gd name="connsiteX163" fmla="*/ 3505221 w 7467600"/>
              <a:gd name="connsiteY163" fmla="*/ 4480757 h 6858000"/>
              <a:gd name="connsiteX164" fmla="*/ 2626982 w 7467600"/>
              <a:gd name="connsiteY164" fmla="*/ 4206450 h 6858000"/>
              <a:gd name="connsiteX165" fmla="*/ 1310106 w 7467600"/>
              <a:gd name="connsiteY165" fmla="*/ 3943217 h 6858000"/>
              <a:gd name="connsiteX166" fmla="*/ 854994 w 7467600"/>
              <a:gd name="connsiteY166" fmla="*/ 4399136 h 6858000"/>
              <a:gd name="connsiteX167" fmla="*/ 742462 w 7467600"/>
              <a:gd name="connsiteY167" fmla="*/ 4594648 h 6858000"/>
              <a:gd name="connsiteX168" fmla="*/ 820602 w 7467600"/>
              <a:gd name="connsiteY168" fmla="*/ 4485915 h 6858000"/>
              <a:gd name="connsiteX169" fmla="*/ 878295 w 7467600"/>
              <a:gd name="connsiteY169" fmla="*/ 4403594 h 6858000"/>
              <a:gd name="connsiteX170" fmla="*/ 1240607 w 7467600"/>
              <a:gd name="connsiteY170" fmla="*/ 4010401 h 6858000"/>
              <a:gd name="connsiteX171" fmla="*/ 1310106 w 7467600"/>
              <a:gd name="connsiteY171" fmla="*/ 3943217 h 6858000"/>
              <a:gd name="connsiteX172" fmla="*/ 1423113 w 7467600"/>
              <a:gd name="connsiteY172" fmla="*/ 3874565 h 6858000"/>
              <a:gd name="connsiteX173" fmla="*/ 1260565 w 7467600"/>
              <a:gd name="connsiteY173" fmla="*/ 4031982 h 6858000"/>
              <a:gd name="connsiteX174" fmla="*/ 901900 w 7467600"/>
              <a:gd name="connsiteY174" fmla="*/ 4421236 h 6858000"/>
              <a:gd name="connsiteX175" fmla="*/ 845044 w 7467600"/>
              <a:gd name="connsiteY175" fmla="*/ 4502436 h 6858000"/>
              <a:gd name="connsiteX176" fmla="*/ 685926 w 7467600"/>
              <a:gd name="connsiteY176" fmla="*/ 4703069 h 6858000"/>
              <a:gd name="connsiteX177" fmla="*/ 684248 w 7467600"/>
              <a:gd name="connsiteY177" fmla="*/ 4706721 h 6858000"/>
              <a:gd name="connsiteX178" fmla="*/ 1423113 w 7467600"/>
              <a:gd name="connsiteY178" fmla="*/ 3874565 h 6858000"/>
              <a:gd name="connsiteX179" fmla="*/ 3316479 w 7467600"/>
              <a:gd name="connsiteY179" fmla="*/ 3872136 h 6858000"/>
              <a:gd name="connsiteX180" fmla="*/ 3546806 w 7467600"/>
              <a:gd name="connsiteY180" fmla="*/ 4356139 h 6858000"/>
              <a:gd name="connsiteX181" fmla="*/ 3364433 w 7467600"/>
              <a:gd name="connsiteY181" fmla="*/ 3953121 h 6858000"/>
              <a:gd name="connsiteX182" fmla="*/ 3316479 w 7467600"/>
              <a:gd name="connsiteY182" fmla="*/ 3872136 h 6858000"/>
              <a:gd name="connsiteX183" fmla="*/ 3291335 w 7467600"/>
              <a:gd name="connsiteY183" fmla="*/ 3767420 h 6858000"/>
              <a:gd name="connsiteX184" fmla="*/ 3390805 w 7467600"/>
              <a:gd name="connsiteY184" fmla="*/ 3937163 h 6858000"/>
              <a:gd name="connsiteX185" fmla="*/ 3579062 w 7467600"/>
              <a:gd name="connsiteY185" fmla="*/ 4359040 h 6858000"/>
              <a:gd name="connsiteX186" fmla="*/ 3467355 w 7467600"/>
              <a:gd name="connsiteY186" fmla="*/ 3988130 h 6858000"/>
              <a:gd name="connsiteX187" fmla="*/ 3310753 w 7467600"/>
              <a:gd name="connsiteY187" fmla="*/ 3787140 h 6858000"/>
              <a:gd name="connsiteX188" fmla="*/ 3291335 w 7467600"/>
              <a:gd name="connsiteY188" fmla="*/ 3767420 h 6858000"/>
              <a:gd name="connsiteX189" fmla="*/ 1635889 w 7467600"/>
              <a:gd name="connsiteY189" fmla="*/ 3709494 h 6858000"/>
              <a:gd name="connsiteX190" fmla="*/ 1634800 w 7467600"/>
              <a:gd name="connsiteY190" fmla="*/ 3731111 h 6858000"/>
              <a:gd name="connsiteX191" fmla="*/ 1635889 w 7467600"/>
              <a:gd name="connsiteY191" fmla="*/ 3709494 h 6858000"/>
              <a:gd name="connsiteX192" fmla="*/ 1510397 w 7467600"/>
              <a:gd name="connsiteY192" fmla="*/ 3684705 h 6858000"/>
              <a:gd name="connsiteX193" fmla="*/ 1146550 w 7467600"/>
              <a:gd name="connsiteY193" fmla="*/ 3802012 h 6858000"/>
              <a:gd name="connsiteX194" fmla="*/ 698834 w 7467600"/>
              <a:gd name="connsiteY194" fmla="*/ 3952272 h 6858000"/>
              <a:gd name="connsiteX195" fmla="*/ 34256 w 7467600"/>
              <a:gd name="connsiteY195" fmla="*/ 4347603 h 6858000"/>
              <a:gd name="connsiteX196" fmla="*/ 527241 w 7467600"/>
              <a:gd name="connsiteY196" fmla="*/ 4065078 h 6858000"/>
              <a:gd name="connsiteX197" fmla="*/ 1510397 w 7467600"/>
              <a:gd name="connsiteY197" fmla="*/ 3684705 h 6858000"/>
              <a:gd name="connsiteX198" fmla="*/ 1313114 w 7467600"/>
              <a:gd name="connsiteY198" fmla="*/ 3655216 h 6858000"/>
              <a:gd name="connsiteX199" fmla="*/ 1109304 w 7467600"/>
              <a:gd name="connsiteY199" fmla="*/ 3669030 h 6858000"/>
              <a:gd name="connsiteX200" fmla="*/ 8129 w 7467600"/>
              <a:gd name="connsiteY200" fmla="*/ 4330519 h 6858000"/>
              <a:gd name="connsiteX201" fmla="*/ 687572 w 7467600"/>
              <a:gd name="connsiteY201" fmla="*/ 3925629 h 6858000"/>
              <a:gd name="connsiteX202" fmla="*/ 1138365 w 7467600"/>
              <a:gd name="connsiteY202" fmla="*/ 3774515 h 6858000"/>
              <a:gd name="connsiteX203" fmla="*/ 1505579 w 7467600"/>
              <a:gd name="connsiteY203" fmla="*/ 3655526 h 6858000"/>
              <a:gd name="connsiteX204" fmla="*/ 1313114 w 7467600"/>
              <a:gd name="connsiteY204" fmla="*/ 3655216 h 6858000"/>
              <a:gd name="connsiteX205" fmla="*/ 3655073 w 7467600"/>
              <a:gd name="connsiteY205" fmla="*/ 3650884 h 6858000"/>
              <a:gd name="connsiteX206" fmla="*/ 3989938 w 7467600"/>
              <a:gd name="connsiteY206" fmla="*/ 3991685 h 6858000"/>
              <a:gd name="connsiteX207" fmla="*/ 4393907 w 7467600"/>
              <a:gd name="connsiteY207" fmla="*/ 4261258 h 6858000"/>
              <a:gd name="connsiteX208" fmla="*/ 4648051 w 7467600"/>
              <a:gd name="connsiteY208" fmla="*/ 4374051 h 6858000"/>
              <a:gd name="connsiteX209" fmla="*/ 4383389 w 7467600"/>
              <a:gd name="connsiteY209" fmla="*/ 4184369 h 6858000"/>
              <a:gd name="connsiteX210" fmla="*/ 4165508 w 7467600"/>
              <a:gd name="connsiteY210" fmla="*/ 4035196 h 6858000"/>
              <a:gd name="connsiteX211" fmla="*/ 4068162 w 7467600"/>
              <a:gd name="connsiteY211" fmla="*/ 3953394 h 6858000"/>
              <a:gd name="connsiteX212" fmla="*/ 3981416 w 7467600"/>
              <a:gd name="connsiteY212" fmla="*/ 3880482 h 6858000"/>
              <a:gd name="connsiteX213" fmla="*/ 3800147 w 7467600"/>
              <a:gd name="connsiteY213" fmla="*/ 3749872 h 6858000"/>
              <a:gd name="connsiteX214" fmla="*/ 3655073 w 7467600"/>
              <a:gd name="connsiteY214" fmla="*/ 3650884 h 6858000"/>
              <a:gd name="connsiteX215" fmla="*/ 3670252 w 7467600"/>
              <a:gd name="connsiteY215" fmla="*/ 3622798 h 6858000"/>
              <a:gd name="connsiteX216" fmla="*/ 3817258 w 7467600"/>
              <a:gd name="connsiteY216" fmla="*/ 3723577 h 6858000"/>
              <a:gd name="connsiteX217" fmla="*/ 4000461 w 7467600"/>
              <a:gd name="connsiteY217" fmla="*/ 3855966 h 6858000"/>
              <a:gd name="connsiteX218" fmla="*/ 4088180 w 7467600"/>
              <a:gd name="connsiteY218" fmla="*/ 3929774 h 6858000"/>
              <a:gd name="connsiteX219" fmla="*/ 4184555 w 7467600"/>
              <a:gd name="connsiteY219" fmla="*/ 4010683 h 6858000"/>
              <a:gd name="connsiteX220" fmla="*/ 4399563 w 7467600"/>
              <a:gd name="connsiteY220" fmla="*/ 4158106 h 6858000"/>
              <a:gd name="connsiteX221" fmla="*/ 4684469 w 7467600"/>
              <a:gd name="connsiteY221" fmla="*/ 4364680 h 6858000"/>
              <a:gd name="connsiteX222" fmla="*/ 4690271 w 7467600"/>
              <a:gd name="connsiteY222" fmla="*/ 4370034 h 6858000"/>
              <a:gd name="connsiteX223" fmla="*/ 4136093 w 7467600"/>
              <a:gd name="connsiteY223" fmla="*/ 3858466 h 6858000"/>
              <a:gd name="connsiteX224" fmla="*/ 3670252 w 7467600"/>
              <a:gd name="connsiteY224" fmla="*/ 3622798 h 6858000"/>
              <a:gd name="connsiteX225" fmla="*/ 4440129 w 7467600"/>
              <a:gd name="connsiteY225" fmla="*/ 3448571 h 6858000"/>
              <a:gd name="connsiteX226" fmla="*/ 4856525 w 7467600"/>
              <a:gd name="connsiteY226" fmla="*/ 3915351 h 6858000"/>
              <a:gd name="connsiteX227" fmla="*/ 5059055 w 7467600"/>
              <a:gd name="connsiteY227" fmla="*/ 4108918 h 6858000"/>
              <a:gd name="connsiteX228" fmla="*/ 5290070 w 7467600"/>
              <a:gd name="connsiteY228" fmla="*/ 4263619 h 6858000"/>
              <a:gd name="connsiteX229" fmla="*/ 4834991 w 7467600"/>
              <a:gd name="connsiteY229" fmla="*/ 3830985 h 6858000"/>
              <a:gd name="connsiteX230" fmla="*/ 4440129 w 7467600"/>
              <a:gd name="connsiteY230" fmla="*/ 3448571 h 6858000"/>
              <a:gd name="connsiteX231" fmla="*/ 4441737 w 7467600"/>
              <a:gd name="connsiteY231" fmla="*/ 3399734 h 6858000"/>
              <a:gd name="connsiteX232" fmla="*/ 4431236 w 7467600"/>
              <a:gd name="connsiteY232" fmla="*/ 3400954 h 6858000"/>
              <a:gd name="connsiteX233" fmla="*/ 4557150 w 7467600"/>
              <a:gd name="connsiteY233" fmla="*/ 3510023 h 6858000"/>
              <a:gd name="connsiteX234" fmla="*/ 4856936 w 7467600"/>
              <a:gd name="connsiteY234" fmla="*/ 3809146 h 6858000"/>
              <a:gd name="connsiteX235" fmla="*/ 5111996 w 7467600"/>
              <a:gd name="connsiteY235" fmla="*/ 4065759 h 6858000"/>
              <a:gd name="connsiteX236" fmla="*/ 5388878 w 7467600"/>
              <a:gd name="connsiteY236" fmla="*/ 4300185 h 6858000"/>
              <a:gd name="connsiteX237" fmla="*/ 5425556 w 7467600"/>
              <a:gd name="connsiteY237" fmla="*/ 4308967 h 6858000"/>
              <a:gd name="connsiteX238" fmla="*/ 4943646 w 7467600"/>
              <a:gd name="connsiteY238" fmla="*/ 3822916 h 6858000"/>
              <a:gd name="connsiteX239" fmla="*/ 4594837 w 7467600"/>
              <a:gd name="connsiteY239" fmla="*/ 3532274 h 6858000"/>
              <a:gd name="connsiteX240" fmla="*/ 4441737 w 7467600"/>
              <a:gd name="connsiteY240" fmla="*/ 3399734 h 6858000"/>
              <a:gd name="connsiteX241" fmla="*/ 5425834 w 7467600"/>
              <a:gd name="connsiteY241" fmla="*/ 3162785 h 6858000"/>
              <a:gd name="connsiteX242" fmla="*/ 5401644 w 7467600"/>
              <a:gd name="connsiteY242" fmla="*/ 3617847 h 6858000"/>
              <a:gd name="connsiteX243" fmla="*/ 5467256 w 7467600"/>
              <a:gd name="connsiteY243" fmla="*/ 4175494 h 6858000"/>
              <a:gd name="connsiteX244" fmla="*/ 5448069 w 7467600"/>
              <a:gd name="connsiteY244" fmla="*/ 3567554 h 6858000"/>
              <a:gd name="connsiteX245" fmla="*/ 5425834 w 7467600"/>
              <a:gd name="connsiteY245" fmla="*/ 3162785 h 6858000"/>
              <a:gd name="connsiteX246" fmla="*/ 1318687 w 7467600"/>
              <a:gd name="connsiteY246" fmla="*/ 3113840 h 6858000"/>
              <a:gd name="connsiteX247" fmla="*/ 1066793 w 7467600"/>
              <a:gd name="connsiteY247" fmla="*/ 3212171 h 6858000"/>
              <a:gd name="connsiteX248" fmla="*/ 993319 w 7467600"/>
              <a:gd name="connsiteY248" fmla="*/ 3247648 h 6858000"/>
              <a:gd name="connsiteX249" fmla="*/ 853081 w 7467600"/>
              <a:gd name="connsiteY249" fmla="*/ 3312410 h 6858000"/>
              <a:gd name="connsiteX250" fmla="*/ 805957 w 7467600"/>
              <a:gd name="connsiteY250" fmla="*/ 3330443 h 6858000"/>
              <a:gd name="connsiteX251" fmla="*/ 1318687 w 7467600"/>
              <a:gd name="connsiteY251" fmla="*/ 3113840 h 6858000"/>
              <a:gd name="connsiteX252" fmla="*/ 5453702 w 7467600"/>
              <a:gd name="connsiteY252" fmla="*/ 3090882 h 6858000"/>
              <a:gd name="connsiteX253" fmla="*/ 5480135 w 7467600"/>
              <a:gd name="connsiteY253" fmla="*/ 3565802 h 6858000"/>
              <a:gd name="connsiteX254" fmla="*/ 5499023 w 7467600"/>
              <a:gd name="connsiteY254" fmla="*/ 4166310 h 6858000"/>
              <a:gd name="connsiteX255" fmla="*/ 5547022 w 7467600"/>
              <a:gd name="connsiteY255" fmla="*/ 3607838 h 6858000"/>
              <a:gd name="connsiteX256" fmla="*/ 5515964 w 7467600"/>
              <a:gd name="connsiteY256" fmla="*/ 3378541 h 6858000"/>
              <a:gd name="connsiteX257" fmla="*/ 5453702 w 7467600"/>
              <a:gd name="connsiteY257" fmla="*/ 3090882 h 6858000"/>
              <a:gd name="connsiteX258" fmla="*/ 1238695 w 7467600"/>
              <a:gd name="connsiteY258" fmla="*/ 3076820 h 6858000"/>
              <a:gd name="connsiteX259" fmla="*/ 716371 w 7467600"/>
              <a:gd name="connsiteY259" fmla="*/ 3293249 h 6858000"/>
              <a:gd name="connsiteX260" fmla="*/ 579522 w 7467600"/>
              <a:gd name="connsiteY260" fmla="*/ 3371759 h 6858000"/>
              <a:gd name="connsiteX261" fmla="*/ 600288 w 7467600"/>
              <a:gd name="connsiteY261" fmla="*/ 3365555 h 6858000"/>
              <a:gd name="connsiteX262" fmla="*/ 840692 w 7467600"/>
              <a:gd name="connsiteY262" fmla="*/ 3284921 h 6858000"/>
              <a:gd name="connsiteX263" fmla="*/ 979248 w 7467600"/>
              <a:gd name="connsiteY263" fmla="*/ 3221003 h 6858000"/>
              <a:gd name="connsiteX264" fmla="*/ 1053282 w 7467600"/>
              <a:gd name="connsiteY264" fmla="*/ 3185247 h 6858000"/>
              <a:gd name="connsiteX265" fmla="*/ 1320603 w 7467600"/>
              <a:gd name="connsiteY265" fmla="*/ 3081281 h 6858000"/>
              <a:gd name="connsiteX266" fmla="*/ 1238695 w 7467600"/>
              <a:gd name="connsiteY266" fmla="*/ 3076820 h 6858000"/>
              <a:gd name="connsiteX267" fmla="*/ 5425627 w 7467600"/>
              <a:gd name="connsiteY267" fmla="*/ 2954192 h 6858000"/>
              <a:gd name="connsiteX268" fmla="*/ 5470770 w 7467600"/>
              <a:gd name="connsiteY268" fmla="*/ 3005435 h 6858000"/>
              <a:gd name="connsiteX269" fmla="*/ 5519779 w 7467600"/>
              <a:gd name="connsiteY269" fmla="*/ 4359223 h 6858000"/>
              <a:gd name="connsiteX270" fmla="*/ 5520293 w 7467600"/>
              <a:gd name="connsiteY270" fmla="*/ 4360602 h 6858000"/>
              <a:gd name="connsiteX271" fmla="*/ 5767221 w 7467600"/>
              <a:gd name="connsiteY271" fmla="*/ 4665564 h 6858000"/>
              <a:gd name="connsiteX272" fmla="*/ 6937169 w 7467600"/>
              <a:gd name="connsiteY272" fmla="*/ 4815941 h 6858000"/>
              <a:gd name="connsiteX273" fmla="*/ 6953922 w 7467600"/>
              <a:gd name="connsiteY273" fmla="*/ 4890068 h 6858000"/>
              <a:gd name="connsiteX274" fmla="*/ 6071359 w 7467600"/>
              <a:gd name="connsiteY274" fmla="*/ 4770770 h 6858000"/>
              <a:gd name="connsiteX275" fmla="*/ 6038839 w 7467600"/>
              <a:gd name="connsiteY275" fmla="*/ 4764474 h 6858000"/>
              <a:gd name="connsiteX276" fmla="*/ 6038706 w 7467600"/>
              <a:gd name="connsiteY276" fmla="*/ 4763847 h 6858000"/>
              <a:gd name="connsiteX277" fmla="*/ 6037784 w 7467600"/>
              <a:gd name="connsiteY277" fmla="*/ 4764270 h 6858000"/>
              <a:gd name="connsiteX278" fmla="*/ 6038839 w 7467600"/>
              <a:gd name="connsiteY278" fmla="*/ 4764474 h 6858000"/>
              <a:gd name="connsiteX279" fmla="*/ 6040338 w 7467600"/>
              <a:gd name="connsiteY279" fmla="*/ 4771418 h 6858000"/>
              <a:gd name="connsiteX280" fmla="*/ 6024488 w 7467600"/>
              <a:gd name="connsiteY280" fmla="*/ 4809903 h 6858000"/>
              <a:gd name="connsiteX281" fmla="*/ 5599771 w 7467600"/>
              <a:gd name="connsiteY281" fmla="*/ 5509652 h 6858000"/>
              <a:gd name="connsiteX282" fmla="*/ 5548843 w 7467600"/>
              <a:gd name="connsiteY282" fmla="*/ 5563845 h 6858000"/>
              <a:gd name="connsiteX283" fmla="*/ 5940952 w 7467600"/>
              <a:gd name="connsiteY283" fmla="*/ 6250028 h 6858000"/>
              <a:gd name="connsiteX284" fmla="*/ 6043441 w 7467600"/>
              <a:gd name="connsiteY284" fmla="*/ 6665847 h 6858000"/>
              <a:gd name="connsiteX285" fmla="*/ 6093432 w 7467600"/>
              <a:gd name="connsiteY285" fmla="*/ 6858000 h 6858000"/>
              <a:gd name="connsiteX286" fmla="*/ 6034344 w 7467600"/>
              <a:gd name="connsiteY286" fmla="*/ 6858000 h 6858000"/>
              <a:gd name="connsiteX287" fmla="*/ 6026679 w 7467600"/>
              <a:gd name="connsiteY287" fmla="*/ 6836959 h 6858000"/>
              <a:gd name="connsiteX288" fmla="*/ 5800441 w 7467600"/>
              <a:gd name="connsiteY288" fmla="*/ 6335286 h 6858000"/>
              <a:gd name="connsiteX289" fmla="*/ 5526562 w 7467600"/>
              <a:gd name="connsiteY289" fmla="*/ 5705388 h 6858000"/>
              <a:gd name="connsiteX290" fmla="*/ 5519640 w 7467600"/>
              <a:gd name="connsiteY290" fmla="*/ 5683774 h 6858000"/>
              <a:gd name="connsiteX291" fmla="*/ 5844559 w 7467600"/>
              <a:gd name="connsiteY291" fmla="*/ 6553349 h 6858000"/>
              <a:gd name="connsiteX292" fmla="*/ 5975994 w 7467600"/>
              <a:gd name="connsiteY292" fmla="*/ 6858000 h 6858000"/>
              <a:gd name="connsiteX293" fmla="*/ 5898547 w 7467600"/>
              <a:gd name="connsiteY293" fmla="*/ 6858000 h 6858000"/>
              <a:gd name="connsiteX294" fmla="*/ 5682041 w 7467600"/>
              <a:gd name="connsiteY294" fmla="*/ 6355860 h 6858000"/>
              <a:gd name="connsiteX295" fmla="*/ 5461758 w 7467600"/>
              <a:gd name="connsiteY295" fmla="*/ 5820220 h 6858000"/>
              <a:gd name="connsiteX296" fmla="*/ 5237282 w 7467600"/>
              <a:gd name="connsiteY296" fmla="*/ 6579086 h 6858000"/>
              <a:gd name="connsiteX297" fmla="*/ 5115009 w 7467600"/>
              <a:gd name="connsiteY297" fmla="*/ 6858000 h 6858000"/>
              <a:gd name="connsiteX298" fmla="*/ 5028074 w 7467600"/>
              <a:gd name="connsiteY298" fmla="*/ 6858000 h 6858000"/>
              <a:gd name="connsiteX299" fmla="*/ 5079508 w 7467600"/>
              <a:gd name="connsiteY299" fmla="*/ 6749074 h 6858000"/>
              <a:gd name="connsiteX300" fmla="*/ 5371846 w 7467600"/>
              <a:gd name="connsiteY300" fmla="*/ 5924413 h 6858000"/>
              <a:gd name="connsiteX301" fmla="*/ 5270512 w 7467600"/>
              <a:gd name="connsiteY301" fmla="*/ 6138975 h 6858000"/>
              <a:gd name="connsiteX302" fmla="*/ 5062409 w 7467600"/>
              <a:gd name="connsiteY302" fmla="*/ 6653544 h 6858000"/>
              <a:gd name="connsiteX303" fmla="*/ 5036628 w 7467600"/>
              <a:gd name="connsiteY303" fmla="*/ 6754247 h 6858000"/>
              <a:gd name="connsiteX304" fmla="*/ 5009112 w 7467600"/>
              <a:gd name="connsiteY304" fmla="*/ 6858000 h 6858000"/>
              <a:gd name="connsiteX305" fmla="*/ 4976679 w 7467600"/>
              <a:gd name="connsiteY305" fmla="*/ 6858000 h 6858000"/>
              <a:gd name="connsiteX306" fmla="*/ 5006537 w 7467600"/>
              <a:gd name="connsiteY306" fmla="*/ 6747068 h 6858000"/>
              <a:gd name="connsiteX307" fmla="*/ 5032723 w 7467600"/>
              <a:gd name="connsiteY307" fmla="*/ 6644957 h 6858000"/>
              <a:gd name="connsiteX308" fmla="*/ 5242949 w 7467600"/>
              <a:gd name="connsiteY308" fmla="*/ 6125175 h 6858000"/>
              <a:gd name="connsiteX309" fmla="*/ 5286321 w 7467600"/>
              <a:gd name="connsiteY309" fmla="*/ 6033555 h 6858000"/>
              <a:gd name="connsiteX310" fmla="*/ 5008210 w 7467600"/>
              <a:gd name="connsiteY310" fmla="*/ 6649194 h 6858000"/>
              <a:gd name="connsiteX311" fmla="*/ 4986321 w 7467600"/>
              <a:gd name="connsiteY311" fmla="*/ 6765687 h 6858000"/>
              <a:gd name="connsiteX312" fmla="*/ 4973474 w 7467600"/>
              <a:gd name="connsiteY312" fmla="*/ 6858000 h 6858000"/>
              <a:gd name="connsiteX313" fmla="*/ 4907178 w 7467600"/>
              <a:gd name="connsiteY313" fmla="*/ 6858000 h 6858000"/>
              <a:gd name="connsiteX314" fmla="*/ 4910810 w 7467600"/>
              <a:gd name="connsiteY314" fmla="*/ 6829660 h 6858000"/>
              <a:gd name="connsiteX315" fmla="*/ 4987461 w 7467600"/>
              <a:gd name="connsiteY315" fmla="*/ 6432994 h 6858000"/>
              <a:gd name="connsiteX316" fmla="*/ 5179262 w 7467600"/>
              <a:gd name="connsiteY316" fmla="*/ 6035044 h 6858000"/>
              <a:gd name="connsiteX317" fmla="*/ 4689678 w 7467600"/>
              <a:gd name="connsiteY317" fmla="*/ 6440241 h 6858000"/>
              <a:gd name="connsiteX318" fmla="*/ 4477543 w 7467600"/>
              <a:gd name="connsiteY318" fmla="*/ 6674836 h 6858000"/>
              <a:gd name="connsiteX319" fmla="*/ 4329957 w 7467600"/>
              <a:gd name="connsiteY319" fmla="*/ 6858000 h 6858000"/>
              <a:gd name="connsiteX320" fmla="*/ 4218595 w 7467600"/>
              <a:gd name="connsiteY320" fmla="*/ 6858000 h 6858000"/>
              <a:gd name="connsiteX321" fmla="*/ 4368888 w 7467600"/>
              <a:gd name="connsiteY321" fmla="*/ 6668412 h 6858000"/>
              <a:gd name="connsiteX322" fmla="*/ 4563091 w 7467600"/>
              <a:gd name="connsiteY322" fmla="*/ 6442508 h 6858000"/>
              <a:gd name="connsiteX323" fmla="*/ 5387324 w 7467600"/>
              <a:gd name="connsiteY323" fmla="*/ 5705830 h 6858000"/>
              <a:gd name="connsiteX324" fmla="*/ 5073620 w 7467600"/>
              <a:gd name="connsiteY324" fmla="*/ 5955437 h 6858000"/>
              <a:gd name="connsiteX325" fmla="*/ 4689789 w 7467600"/>
              <a:gd name="connsiteY325" fmla="*/ 6268382 h 6858000"/>
              <a:gd name="connsiteX326" fmla="*/ 4418722 w 7467600"/>
              <a:gd name="connsiteY326" fmla="*/ 6570886 h 6858000"/>
              <a:gd name="connsiteX327" fmla="*/ 4214944 w 7467600"/>
              <a:gd name="connsiteY327" fmla="*/ 6858000 h 6858000"/>
              <a:gd name="connsiteX328" fmla="*/ 4177898 w 7467600"/>
              <a:gd name="connsiteY328" fmla="*/ 6858000 h 6858000"/>
              <a:gd name="connsiteX329" fmla="*/ 4391597 w 7467600"/>
              <a:gd name="connsiteY329" fmla="*/ 6556370 h 6858000"/>
              <a:gd name="connsiteX330" fmla="*/ 4668889 w 7467600"/>
              <a:gd name="connsiteY330" fmla="*/ 6246399 h 6858000"/>
              <a:gd name="connsiteX331" fmla="*/ 5055427 w 7467600"/>
              <a:gd name="connsiteY331" fmla="*/ 5931476 h 6858000"/>
              <a:gd name="connsiteX332" fmla="*/ 5371814 w 7467600"/>
              <a:gd name="connsiteY332" fmla="*/ 5678975 h 6858000"/>
              <a:gd name="connsiteX333" fmla="*/ 4987918 w 7467600"/>
              <a:gd name="connsiteY333" fmla="*/ 5838701 h 6858000"/>
              <a:gd name="connsiteX334" fmla="*/ 4317146 w 7467600"/>
              <a:gd name="connsiteY334" fmla="*/ 6587716 h 6858000"/>
              <a:gd name="connsiteX335" fmla="*/ 4171627 w 7467600"/>
              <a:gd name="connsiteY335" fmla="*/ 6858000 h 6858000"/>
              <a:gd name="connsiteX336" fmla="*/ 4081585 w 7467600"/>
              <a:gd name="connsiteY336" fmla="*/ 6858000 h 6858000"/>
              <a:gd name="connsiteX337" fmla="*/ 4238603 w 7467600"/>
              <a:gd name="connsiteY337" fmla="*/ 6559341 h 6858000"/>
              <a:gd name="connsiteX338" fmla="*/ 4778333 w 7467600"/>
              <a:gd name="connsiteY338" fmla="*/ 5873626 h 6858000"/>
              <a:gd name="connsiteX339" fmla="*/ 5414185 w 7467600"/>
              <a:gd name="connsiteY339" fmla="*/ 5573882 h 6858000"/>
              <a:gd name="connsiteX340" fmla="*/ 5959648 w 7467600"/>
              <a:gd name="connsiteY340" fmla="*/ 4760797 h 6858000"/>
              <a:gd name="connsiteX341" fmla="*/ 5355019 w 7467600"/>
              <a:gd name="connsiteY341" fmla="*/ 4734672 h 6858000"/>
              <a:gd name="connsiteX342" fmla="*/ 5083565 w 7467600"/>
              <a:gd name="connsiteY342" fmla="*/ 5179121 h 6858000"/>
              <a:gd name="connsiteX343" fmla="*/ 4713577 w 7467600"/>
              <a:gd name="connsiteY343" fmla="*/ 5616803 h 6858000"/>
              <a:gd name="connsiteX344" fmla="*/ 3989559 w 7467600"/>
              <a:gd name="connsiteY344" fmla="*/ 6145945 h 6858000"/>
              <a:gd name="connsiteX345" fmla="*/ 3939824 w 7467600"/>
              <a:gd name="connsiteY345" fmla="*/ 6066900 h 6858000"/>
              <a:gd name="connsiteX346" fmla="*/ 4584537 w 7467600"/>
              <a:gd name="connsiteY346" fmla="*/ 5324826 h 6858000"/>
              <a:gd name="connsiteX347" fmla="*/ 5037105 w 7467600"/>
              <a:gd name="connsiteY347" fmla="*/ 5088765 h 6858000"/>
              <a:gd name="connsiteX348" fmla="*/ 5039930 w 7467600"/>
              <a:gd name="connsiteY348" fmla="*/ 5089585 h 6858000"/>
              <a:gd name="connsiteX349" fmla="*/ 5263764 w 7467600"/>
              <a:gd name="connsiteY349" fmla="*/ 4735525 h 6858000"/>
              <a:gd name="connsiteX350" fmla="*/ 4086300 w 7467600"/>
              <a:gd name="connsiteY350" fmla="*/ 4884599 h 6858000"/>
              <a:gd name="connsiteX351" fmla="*/ 4085485 w 7467600"/>
              <a:gd name="connsiteY351" fmla="*/ 4899070 h 6858000"/>
              <a:gd name="connsiteX352" fmla="*/ 3871915 w 7467600"/>
              <a:gd name="connsiteY352" fmla="*/ 5253645 h 6858000"/>
              <a:gd name="connsiteX353" fmla="*/ 3799374 w 7467600"/>
              <a:gd name="connsiteY353" fmla="*/ 5466127 h 6858000"/>
              <a:gd name="connsiteX354" fmla="*/ 3498850 w 7467600"/>
              <a:gd name="connsiteY354" fmla="*/ 6661888 h 6858000"/>
              <a:gd name="connsiteX355" fmla="*/ 3399216 w 7467600"/>
              <a:gd name="connsiteY355" fmla="*/ 6858000 h 6858000"/>
              <a:gd name="connsiteX356" fmla="*/ 3303688 w 7467600"/>
              <a:gd name="connsiteY356" fmla="*/ 6858000 h 6858000"/>
              <a:gd name="connsiteX357" fmla="*/ 3391774 w 7467600"/>
              <a:gd name="connsiteY357" fmla="*/ 6697181 h 6858000"/>
              <a:gd name="connsiteX358" fmla="*/ 3735540 w 7467600"/>
              <a:gd name="connsiteY358" fmla="*/ 5546923 h 6858000"/>
              <a:gd name="connsiteX359" fmla="*/ 3729438 w 7467600"/>
              <a:gd name="connsiteY359" fmla="*/ 5569058 h 6858000"/>
              <a:gd name="connsiteX360" fmla="*/ 3707782 w 7467600"/>
              <a:gd name="connsiteY360" fmla="*/ 5644908 h 6858000"/>
              <a:gd name="connsiteX361" fmla="*/ 3583827 w 7467600"/>
              <a:gd name="connsiteY361" fmla="*/ 6039215 h 6858000"/>
              <a:gd name="connsiteX362" fmla="*/ 3547861 w 7467600"/>
              <a:gd name="connsiteY362" fmla="*/ 6129609 h 6858000"/>
              <a:gd name="connsiteX363" fmla="*/ 3490905 w 7467600"/>
              <a:gd name="connsiteY363" fmla="*/ 6277660 h 6858000"/>
              <a:gd name="connsiteX364" fmla="*/ 3455859 w 7467600"/>
              <a:gd name="connsiteY364" fmla="*/ 6391301 h 6858000"/>
              <a:gd name="connsiteX365" fmla="*/ 3429112 w 7467600"/>
              <a:gd name="connsiteY365" fmla="*/ 6479469 h 6858000"/>
              <a:gd name="connsiteX366" fmla="*/ 3304862 w 7467600"/>
              <a:gd name="connsiteY366" fmla="*/ 6796476 h 6858000"/>
              <a:gd name="connsiteX367" fmla="*/ 3276071 w 7467600"/>
              <a:gd name="connsiteY367" fmla="*/ 6858000 h 6858000"/>
              <a:gd name="connsiteX368" fmla="*/ 3240805 w 7467600"/>
              <a:gd name="connsiteY368" fmla="*/ 6858000 h 6858000"/>
              <a:gd name="connsiteX369" fmla="*/ 3275917 w 7467600"/>
              <a:gd name="connsiteY369" fmla="*/ 6783192 h 6858000"/>
              <a:gd name="connsiteX370" fmla="*/ 3399358 w 7467600"/>
              <a:gd name="connsiteY370" fmla="*/ 6469011 h 6858000"/>
              <a:gd name="connsiteX371" fmla="*/ 3425650 w 7467600"/>
              <a:gd name="connsiteY371" fmla="*/ 6381333 h 6858000"/>
              <a:gd name="connsiteX372" fmla="*/ 3460661 w 7467600"/>
              <a:gd name="connsiteY372" fmla="*/ 6266763 h 6858000"/>
              <a:gd name="connsiteX373" fmla="*/ 3518021 w 7467600"/>
              <a:gd name="connsiteY373" fmla="*/ 6117298 h 6858000"/>
              <a:gd name="connsiteX374" fmla="*/ 3554035 w 7467600"/>
              <a:gd name="connsiteY374" fmla="*/ 6027832 h 6858000"/>
              <a:gd name="connsiteX375" fmla="*/ 3677174 w 7467600"/>
              <a:gd name="connsiteY375" fmla="*/ 5636351 h 6858000"/>
              <a:gd name="connsiteX376" fmla="*/ 3698819 w 7467600"/>
              <a:gd name="connsiteY376" fmla="*/ 5560503 h 6858000"/>
              <a:gd name="connsiteX377" fmla="*/ 3702094 w 7467600"/>
              <a:gd name="connsiteY377" fmla="*/ 5549194 h 6858000"/>
              <a:gd name="connsiteX378" fmla="*/ 3398355 w 7467600"/>
              <a:gd name="connsiteY378" fmla="*/ 6094603 h 6858000"/>
              <a:gd name="connsiteX379" fmla="*/ 3193941 w 7467600"/>
              <a:gd name="connsiteY379" fmla="*/ 6798775 h 6858000"/>
              <a:gd name="connsiteX380" fmla="*/ 3184140 w 7467600"/>
              <a:gd name="connsiteY380" fmla="*/ 6858000 h 6858000"/>
              <a:gd name="connsiteX381" fmla="*/ 3099978 w 7467600"/>
              <a:gd name="connsiteY381" fmla="*/ 6858000 h 6858000"/>
              <a:gd name="connsiteX382" fmla="*/ 3101556 w 7467600"/>
              <a:gd name="connsiteY382" fmla="*/ 6843337 h 6858000"/>
              <a:gd name="connsiteX383" fmla="*/ 3370162 w 7467600"/>
              <a:gd name="connsiteY383" fmla="*/ 5785550 h 6858000"/>
              <a:gd name="connsiteX384" fmla="*/ 3746477 w 7467600"/>
              <a:gd name="connsiteY384" fmla="*/ 5377889 h 6858000"/>
              <a:gd name="connsiteX385" fmla="*/ 3863399 w 7467600"/>
              <a:gd name="connsiteY385" fmla="*/ 5087257 h 6858000"/>
              <a:gd name="connsiteX386" fmla="*/ 3968712 w 7467600"/>
              <a:gd name="connsiteY386" fmla="*/ 4913989 h 6858000"/>
              <a:gd name="connsiteX387" fmla="*/ 2792390 w 7467600"/>
              <a:gd name="connsiteY387" fmla="*/ 5382974 h 6858000"/>
              <a:gd name="connsiteX388" fmla="*/ 2714982 w 7467600"/>
              <a:gd name="connsiteY388" fmla="*/ 5427051 h 6858000"/>
              <a:gd name="connsiteX389" fmla="*/ 2813361 w 7467600"/>
              <a:gd name="connsiteY389" fmla="*/ 6023912 h 6858000"/>
              <a:gd name="connsiteX390" fmla="*/ 2688430 w 7467600"/>
              <a:gd name="connsiteY390" fmla="*/ 6801564 h 6858000"/>
              <a:gd name="connsiteX391" fmla="*/ 2629626 w 7467600"/>
              <a:gd name="connsiteY391" fmla="*/ 6763394 h 6858000"/>
              <a:gd name="connsiteX392" fmla="*/ 2565328 w 7467600"/>
              <a:gd name="connsiteY392" fmla="*/ 5516399 h 6858000"/>
              <a:gd name="connsiteX393" fmla="*/ 1922999 w 7467600"/>
              <a:gd name="connsiteY393" fmla="*/ 5980343 h 6858000"/>
              <a:gd name="connsiteX394" fmla="*/ 1950261 w 7467600"/>
              <a:gd name="connsiteY394" fmla="*/ 6405858 h 6858000"/>
              <a:gd name="connsiteX395" fmla="*/ 2365554 w 7467600"/>
              <a:gd name="connsiteY395" fmla="*/ 6759107 h 6858000"/>
              <a:gd name="connsiteX396" fmla="*/ 2424142 w 7467600"/>
              <a:gd name="connsiteY396" fmla="*/ 6858000 h 6858000"/>
              <a:gd name="connsiteX397" fmla="*/ 2395994 w 7467600"/>
              <a:gd name="connsiteY397" fmla="*/ 6858000 h 6858000"/>
              <a:gd name="connsiteX398" fmla="*/ 2392863 w 7467600"/>
              <a:gd name="connsiteY398" fmla="*/ 6852964 h 6858000"/>
              <a:gd name="connsiteX399" fmla="*/ 2017589 w 7467600"/>
              <a:gd name="connsiteY399" fmla="*/ 6493982 h 6858000"/>
              <a:gd name="connsiteX400" fmla="*/ 2147336 w 7467600"/>
              <a:gd name="connsiteY400" fmla="*/ 6594052 h 6858000"/>
              <a:gd name="connsiteX401" fmla="*/ 2207047 w 7467600"/>
              <a:gd name="connsiteY401" fmla="*/ 6654540 h 6858000"/>
              <a:gd name="connsiteX402" fmla="*/ 2299106 w 7467600"/>
              <a:gd name="connsiteY402" fmla="*/ 6778931 h 6858000"/>
              <a:gd name="connsiteX403" fmla="*/ 2314430 w 7467600"/>
              <a:gd name="connsiteY403" fmla="*/ 6801144 h 6858000"/>
              <a:gd name="connsiteX404" fmla="*/ 2352406 w 7467600"/>
              <a:gd name="connsiteY404" fmla="*/ 6858000 h 6858000"/>
              <a:gd name="connsiteX405" fmla="*/ 2314492 w 7467600"/>
              <a:gd name="connsiteY405" fmla="*/ 6858000 h 6858000"/>
              <a:gd name="connsiteX406" fmla="*/ 2288095 w 7467600"/>
              <a:gd name="connsiteY406" fmla="*/ 6818030 h 6858000"/>
              <a:gd name="connsiteX407" fmla="*/ 2272768 w 7467600"/>
              <a:gd name="connsiteY407" fmla="*/ 6795822 h 6858000"/>
              <a:gd name="connsiteX408" fmla="*/ 2182715 w 7467600"/>
              <a:gd name="connsiteY408" fmla="*/ 6675071 h 6858000"/>
              <a:gd name="connsiteX409" fmla="*/ 2032061 w 7467600"/>
              <a:gd name="connsiteY409" fmla="*/ 6541380 h 6858000"/>
              <a:gd name="connsiteX410" fmla="*/ 2257220 w 7467600"/>
              <a:gd name="connsiteY410" fmla="*/ 6826257 h 6858000"/>
              <a:gd name="connsiteX411" fmla="*/ 2281324 w 7467600"/>
              <a:gd name="connsiteY411" fmla="*/ 6858000 h 6858000"/>
              <a:gd name="connsiteX412" fmla="*/ 2242860 w 7467600"/>
              <a:gd name="connsiteY412" fmla="*/ 6858000 h 6858000"/>
              <a:gd name="connsiteX413" fmla="*/ 2232818 w 7467600"/>
              <a:gd name="connsiteY413" fmla="*/ 6844926 h 6858000"/>
              <a:gd name="connsiteX414" fmla="*/ 1990172 w 7467600"/>
              <a:gd name="connsiteY414" fmla="*/ 6542121 h 6858000"/>
              <a:gd name="connsiteX415" fmla="*/ 2124090 w 7467600"/>
              <a:gd name="connsiteY415" fmla="*/ 6761017 h 6858000"/>
              <a:gd name="connsiteX416" fmla="*/ 2200380 w 7467600"/>
              <a:gd name="connsiteY416" fmla="*/ 6858000 h 6858000"/>
              <a:gd name="connsiteX417" fmla="*/ 2147507 w 7467600"/>
              <a:gd name="connsiteY417" fmla="*/ 6858000 h 6858000"/>
              <a:gd name="connsiteX418" fmla="*/ 2070668 w 7467600"/>
              <a:gd name="connsiteY418" fmla="*/ 6761520 h 6858000"/>
              <a:gd name="connsiteX419" fmla="*/ 1975142 w 7467600"/>
              <a:gd name="connsiteY419" fmla="*/ 6585570 h 6858000"/>
              <a:gd name="connsiteX420" fmla="*/ 2050035 w 7467600"/>
              <a:gd name="connsiteY420" fmla="*/ 6813345 h 6858000"/>
              <a:gd name="connsiteX421" fmla="*/ 2063025 w 7467600"/>
              <a:gd name="connsiteY421" fmla="*/ 6858000 h 6858000"/>
              <a:gd name="connsiteX422" fmla="*/ 2021675 w 7467600"/>
              <a:gd name="connsiteY422" fmla="*/ 6858000 h 6858000"/>
              <a:gd name="connsiteX423" fmla="*/ 2019308 w 7467600"/>
              <a:gd name="connsiteY423" fmla="*/ 6847118 h 6858000"/>
              <a:gd name="connsiteX424" fmla="*/ 1938835 w 7467600"/>
              <a:gd name="connsiteY424" fmla="*/ 6551160 h 6858000"/>
              <a:gd name="connsiteX425" fmla="*/ 1953230 w 7467600"/>
              <a:gd name="connsiteY425" fmla="*/ 6759699 h 6858000"/>
              <a:gd name="connsiteX426" fmla="*/ 1956763 w 7467600"/>
              <a:gd name="connsiteY426" fmla="*/ 6778191 h 6858000"/>
              <a:gd name="connsiteX427" fmla="*/ 1967925 w 7467600"/>
              <a:gd name="connsiteY427" fmla="*/ 6858000 h 6858000"/>
              <a:gd name="connsiteX428" fmla="*/ 1936622 w 7467600"/>
              <a:gd name="connsiteY428" fmla="*/ 6858000 h 6858000"/>
              <a:gd name="connsiteX429" fmla="*/ 1926261 w 7467600"/>
              <a:gd name="connsiteY429" fmla="*/ 6784064 h 6858000"/>
              <a:gd name="connsiteX430" fmla="*/ 1922724 w 7467600"/>
              <a:gd name="connsiteY430" fmla="*/ 6765577 h 6858000"/>
              <a:gd name="connsiteX431" fmla="*/ 1904650 w 7467600"/>
              <a:gd name="connsiteY431" fmla="*/ 6639616 h 6858000"/>
              <a:gd name="connsiteX432" fmla="*/ 1885273 w 7467600"/>
              <a:gd name="connsiteY432" fmla="*/ 6858000 h 6858000"/>
              <a:gd name="connsiteX433" fmla="*/ 1854363 w 7467600"/>
              <a:gd name="connsiteY433" fmla="*/ 6858000 h 6858000"/>
              <a:gd name="connsiteX434" fmla="*/ 1880391 w 7467600"/>
              <a:gd name="connsiteY434" fmla="*/ 6603796 h 6858000"/>
              <a:gd name="connsiteX435" fmla="*/ 1818273 w 7467600"/>
              <a:gd name="connsiteY435" fmla="*/ 6715729 h 6858000"/>
              <a:gd name="connsiteX436" fmla="*/ 1794691 w 7467600"/>
              <a:gd name="connsiteY436" fmla="*/ 6843239 h 6858000"/>
              <a:gd name="connsiteX437" fmla="*/ 1794914 w 7467600"/>
              <a:gd name="connsiteY437" fmla="*/ 6858000 h 6858000"/>
              <a:gd name="connsiteX438" fmla="*/ 1746128 w 7467600"/>
              <a:gd name="connsiteY438" fmla="*/ 6858000 h 6858000"/>
              <a:gd name="connsiteX439" fmla="*/ 1753934 w 7467600"/>
              <a:gd name="connsiteY439" fmla="*/ 6724796 h 6858000"/>
              <a:gd name="connsiteX440" fmla="*/ 1792053 w 7467600"/>
              <a:gd name="connsiteY440" fmla="*/ 6572396 h 6858000"/>
              <a:gd name="connsiteX441" fmla="*/ 1862248 w 7467600"/>
              <a:gd name="connsiteY441" fmla="*/ 6266397 h 6858000"/>
              <a:gd name="connsiteX442" fmla="*/ 1862250 w 7467600"/>
              <a:gd name="connsiteY442" fmla="*/ 6033531 h 6858000"/>
              <a:gd name="connsiteX443" fmla="*/ 1211999 w 7467600"/>
              <a:gd name="connsiteY443" fmla="*/ 6683610 h 6858000"/>
              <a:gd name="connsiteX444" fmla="*/ 1213266 w 7467600"/>
              <a:gd name="connsiteY444" fmla="*/ 6691947 h 6858000"/>
              <a:gd name="connsiteX445" fmla="*/ 1203370 w 7467600"/>
              <a:gd name="connsiteY445" fmla="*/ 6850676 h 6858000"/>
              <a:gd name="connsiteX446" fmla="*/ 1203671 w 7467600"/>
              <a:gd name="connsiteY446" fmla="*/ 6858000 h 6858000"/>
              <a:gd name="connsiteX447" fmla="*/ 1143180 w 7467600"/>
              <a:gd name="connsiteY447" fmla="*/ 6858000 h 6858000"/>
              <a:gd name="connsiteX448" fmla="*/ 1142176 w 7467600"/>
              <a:gd name="connsiteY448" fmla="*/ 6766045 h 6858000"/>
              <a:gd name="connsiteX449" fmla="*/ 1067484 w 7467600"/>
              <a:gd name="connsiteY449" fmla="*/ 6858000 h 6858000"/>
              <a:gd name="connsiteX450" fmla="*/ 953928 w 7467600"/>
              <a:gd name="connsiteY450" fmla="*/ 6858000 h 6858000"/>
              <a:gd name="connsiteX451" fmla="*/ 959715 w 7467600"/>
              <a:gd name="connsiteY451" fmla="*/ 6850185 h 6858000"/>
              <a:gd name="connsiteX452" fmla="*/ 1483788 w 7467600"/>
              <a:gd name="connsiteY452" fmla="*/ 6259174 h 6858000"/>
              <a:gd name="connsiteX453" fmla="*/ 1100671 w 7467600"/>
              <a:gd name="connsiteY453" fmla="*/ 6252137 h 6858000"/>
              <a:gd name="connsiteX454" fmla="*/ 1090144 w 7467600"/>
              <a:gd name="connsiteY454" fmla="*/ 6256748 h 6858000"/>
              <a:gd name="connsiteX455" fmla="*/ 1095872 w 7467600"/>
              <a:gd name="connsiteY455" fmla="*/ 6271892 h 6858000"/>
              <a:gd name="connsiteX456" fmla="*/ 262785 w 7467600"/>
              <a:gd name="connsiteY456" fmla="*/ 6845450 h 6858000"/>
              <a:gd name="connsiteX457" fmla="*/ 209968 w 7467600"/>
              <a:gd name="connsiteY457" fmla="*/ 6770713 h 6858000"/>
              <a:gd name="connsiteX458" fmla="*/ 873460 w 7467600"/>
              <a:gd name="connsiteY458" fmla="*/ 6253768 h 6858000"/>
              <a:gd name="connsiteX459" fmla="*/ 192686 w 7467600"/>
              <a:gd name="connsiteY459" fmla="*/ 5849257 h 6858000"/>
              <a:gd name="connsiteX460" fmla="*/ 4696 w 7467600"/>
              <a:gd name="connsiteY460" fmla="*/ 5697668 h 6858000"/>
              <a:gd name="connsiteX461" fmla="*/ 0 w 7467600"/>
              <a:gd name="connsiteY461" fmla="*/ 5689984 h 6858000"/>
              <a:gd name="connsiteX462" fmla="*/ 0 w 7467600"/>
              <a:gd name="connsiteY462" fmla="*/ 5513472 h 6858000"/>
              <a:gd name="connsiteX463" fmla="*/ 174101 w 7467600"/>
              <a:gd name="connsiteY463" fmla="*/ 5620277 h 6858000"/>
              <a:gd name="connsiteX464" fmla="*/ 891800 w 7467600"/>
              <a:gd name="connsiteY464" fmla="*/ 6036935 h 6858000"/>
              <a:gd name="connsiteX465" fmla="*/ 1072219 w 7467600"/>
              <a:gd name="connsiteY465" fmla="*/ 6169443 h 6858000"/>
              <a:gd name="connsiteX466" fmla="*/ 1074117 w 7467600"/>
              <a:gd name="connsiteY466" fmla="*/ 6170301 h 6858000"/>
              <a:gd name="connsiteX467" fmla="*/ 1083114 w 7467600"/>
              <a:gd name="connsiteY467" fmla="*/ 6174131 h 6858000"/>
              <a:gd name="connsiteX468" fmla="*/ 1543010 w 7467600"/>
              <a:gd name="connsiteY468" fmla="*/ 6191140 h 6858000"/>
              <a:gd name="connsiteX469" fmla="*/ 1551080 w 7467600"/>
              <a:gd name="connsiteY469" fmla="*/ 6195006 h 6858000"/>
              <a:gd name="connsiteX470" fmla="*/ 2345443 w 7467600"/>
              <a:gd name="connsiteY470" fmla="*/ 5549882 h 6858000"/>
              <a:gd name="connsiteX471" fmla="*/ 1721499 w 7467600"/>
              <a:gd name="connsiteY471" fmla="*/ 5599969 h 6858000"/>
              <a:gd name="connsiteX472" fmla="*/ 767716 w 7467600"/>
              <a:gd name="connsiteY472" fmla="*/ 5472768 h 6858000"/>
              <a:gd name="connsiteX473" fmla="*/ 722147 w 7467600"/>
              <a:gd name="connsiteY473" fmla="*/ 5393091 h 6858000"/>
              <a:gd name="connsiteX474" fmla="*/ 1485552 w 7467600"/>
              <a:gd name="connsiteY474" fmla="*/ 5313202 h 6858000"/>
              <a:gd name="connsiteX475" fmla="*/ 2143004 w 7467600"/>
              <a:gd name="connsiteY475" fmla="*/ 5402420 h 6858000"/>
              <a:gd name="connsiteX476" fmla="*/ 1933391 w 7467600"/>
              <a:gd name="connsiteY476" fmla="*/ 5156971 h 6858000"/>
              <a:gd name="connsiteX477" fmla="*/ 1827118 w 7467600"/>
              <a:gd name="connsiteY477" fmla="*/ 4968410 h 6858000"/>
              <a:gd name="connsiteX478" fmla="*/ 1837349 w 7467600"/>
              <a:gd name="connsiteY478" fmla="*/ 4956357 h 6858000"/>
              <a:gd name="connsiteX479" fmla="*/ 2162835 w 7467600"/>
              <a:gd name="connsiteY479" fmla="*/ 5187853 h 6858000"/>
              <a:gd name="connsiteX480" fmla="*/ 2257167 w 7467600"/>
              <a:gd name="connsiteY480" fmla="*/ 5462123 h 6858000"/>
              <a:gd name="connsiteX481" fmla="*/ 2261598 w 7467600"/>
              <a:gd name="connsiteY481" fmla="*/ 5467998 h 6858000"/>
              <a:gd name="connsiteX482" fmla="*/ 2437177 w 7467600"/>
              <a:gd name="connsiteY482" fmla="*/ 5479608 h 6858000"/>
              <a:gd name="connsiteX483" fmla="*/ 2445247 w 7467600"/>
              <a:gd name="connsiteY483" fmla="*/ 5483476 h 6858000"/>
              <a:gd name="connsiteX484" fmla="*/ 2743626 w 7467600"/>
              <a:gd name="connsiteY484" fmla="*/ 5304819 h 6858000"/>
              <a:gd name="connsiteX485" fmla="*/ 3048102 w 7467600"/>
              <a:gd name="connsiteY485" fmla="*/ 5150595 h 6858000"/>
              <a:gd name="connsiteX486" fmla="*/ 1799414 w 7467600"/>
              <a:gd name="connsiteY486" fmla="*/ 4694732 h 6858000"/>
              <a:gd name="connsiteX487" fmla="*/ 1771735 w 7467600"/>
              <a:gd name="connsiteY487" fmla="*/ 4619929 h 6858000"/>
              <a:gd name="connsiteX488" fmla="*/ 3104273 w 7467600"/>
              <a:gd name="connsiteY488" fmla="*/ 5076159 h 6858000"/>
              <a:gd name="connsiteX489" fmla="*/ 3113245 w 7467600"/>
              <a:gd name="connsiteY489" fmla="*/ 5090705 h 6858000"/>
              <a:gd name="connsiteX490" fmla="*/ 3126294 w 7467600"/>
              <a:gd name="connsiteY490" fmla="*/ 5114400 h 6858000"/>
              <a:gd name="connsiteX491" fmla="*/ 3937433 w 7467600"/>
              <a:gd name="connsiteY491" fmla="*/ 4830473 h 6858000"/>
              <a:gd name="connsiteX492" fmla="*/ 3590475 w 7467600"/>
              <a:gd name="connsiteY492" fmla="*/ 4597974 h 6858000"/>
              <a:gd name="connsiteX493" fmla="*/ 3100264 w 7467600"/>
              <a:gd name="connsiteY493" fmla="*/ 4579845 h 6858000"/>
              <a:gd name="connsiteX494" fmla="*/ 2183576 w 7467600"/>
              <a:gd name="connsiteY494" fmla="*/ 4227150 h 6858000"/>
              <a:gd name="connsiteX495" fmla="*/ 2151029 w 7467600"/>
              <a:gd name="connsiteY495" fmla="*/ 4146947 h 6858000"/>
              <a:gd name="connsiteX496" fmla="*/ 3563434 w 7467600"/>
              <a:gd name="connsiteY496" fmla="*/ 4469115 h 6858000"/>
              <a:gd name="connsiteX497" fmla="*/ 3177952 w 7467600"/>
              <a:gd name="connsiteY497" fmla="*/ 3657386 h 6858000"/>
              <a:gd name="connsiteX498" fmla="*/ 3189263 w 7467600"/>
              <a:gd name="connsiteY498" fmla="*/ 3625726 h 6858000"/>
              <a:gd name="connsiteX499" fmla="*/ 3560912 w 7467600"/>
              <a:gd name="connsiteY499" fmla="*/ 4079863 h 6858000"/>
              <a:gd name="connsiteX500" fmla="*/ 3626636 w 7467600"/>
              <a:gd name="connsiteY500" fmla="*/ 4512230 h 6858000"/>
              <a:gd name="connsiteX501" fmla="*/ 3653088 w 7467600"/>
              <a:gd name="connsiteY501" fmla="*/ 4521417 h 6858000"/>
              <a:gd name="connsiteX502" fmla="*/ 3988128 w 7467600"/>
              <a:gd name="connsiteY502" fmla="*/ 4817267 h 6858000"/>
              <a:gd name="connsiteX503" fmla="*/ 4830582 w 7467600"/>
              <a:gd name="connsiteY503" fmla="*/ 4676000 h 6858000"/>
              <a:gd name="connsiteX504" fmla="*/ 4830100 w 7467600"/>
              <a:gd name="connsiteY504" fmla="*/ 4675554 h 6858000"/>
              <a:gd name="connsiteX505" fmla="*/ 4036318 w 7467600"/>
              <a:gd name="connsiteY505" fmla="*/ 4147013 h 6858000"/>
              <a:gd name="connsiteX506" fmla="*/ 3432098 w 7467600"/>
              <a:gd name="connsiteY506" fmla="*/ 3537312 h 6858000"/>
              <a:gd name="connsiteX507" fmla="*/ 3446761 w 7467600"/>
              <a:gd name="connsiteY507" fmla="*/ 3461278 h 6858000"/>
              <a:gd name="connsiteX508" fmla="*/ 4419733 w 7467600"/>
              <a:gd name="connsiteY508" fmla="*/ 3963555 h 6858000"/>
              <a:gd name="connsiteX509" fmla="*/ 4781371 w 7467600"/>
              <a:gd name="connsiteY509" fmla="*/ 4458604 h 6858000"/>
              <a:gd name="connsiteX510" fmla="*/ 4780440 w 7467600"/>
              <a:gd name="connsiteY510" fmla="*/ 4470290 h 6858000"/>
              <a:gd name="connsiteX511" fmla="*/ 4898954 w 7467600"/>
              <a:gd name="connsiteY511" fmla="*/ 4662092 h 6858000"/>
              <a:gd name="connsiteX512" fmla="*/ 4900699 w 7467600"/>
              <a:gd name="connsiteY512" fmla="*/ 4670867 h 6858000"/>
              <a:gd name="connsiteX513" fmla="*/ 5714511 w 7467600"/>
              <a:gd name="connsiteY513" fmla="*/ 4663483 h 6858000"/>
              <a:gd name="connsiteX514" fmla="*/ 5464793 w 7467600"/>
              <a:gd name="connsiteY514" fmla="*/ 4393556 h 6858000"/>
              <a:gd name="connsiteX515" fmla="*/ 5461897 w 7467600"/>
              <a:gd name="connsiteY515" fmla="*/ 4390879 h 6858000"/>
              <a:gd name="connsiteX516" fmla="*/ 4294126 w 7467600"/>
              <a:gd name="connsiteY516" fmla="*/ 3303048 h 6858000"/>
              <a:gd name="connsiteX517" fmla="*/ 4305321 w 7467600"/>
              <a:gd name="connsiteY517" fmla="*/ 3256953 h 6858000"/>
              <a:gd name="connsiteX518" fmla="*/ 4949299 w 7467600"/>
              <a:gd name="connsiteY518" fmla="*/ 3766336 h 6858000"/>
              <a:gd name="connsiteX519" fmla="*/ 5291452 w 7467600"/>
              <a:gd name="connsiteY519" fmla="*/ 4076801 h 6858000"/>
              <a:gd name="connsiteX520" fmla="*/ 5434998 w 7467600"/>
              <a:gd name="connsiteY520" fmla="*/ 4254100 h 6858000"/>
              <a:gd name="connsiteX521" fmla="*/ 5351015 w 7467600"/>
              <a:gd name="connsiteY521" fmla="*/ 3760989 h 6858000"/>
              <a:gd name="connsiteX522" fmla="*/ 5413780 w 7467600"/>
              <a:gd name="connsiteY522" fmla="*/ 2966265 h 6858000"/>
              <a:gd name="connsiteX523" fmla="*/ 5425627 w 7467600"/>
              <a:gd name="connsiteY523" fmla="*/ 2954192 h 6858000"/>
              <a:gd name="connsiteX524" fmla="*/ 6604735 w 7467600"/>
              <a:gd name="connsiteY524" fmla="*/ 2041381 h 6858000"/>
              <a:gd name="connsiteX525" fmla="*/ 7204487 w 7467600"/>
              <a:gd name="connsiteY525" fmla="*/ 2742112 h 6858000"/>
              <a:gd name="connsiteX526" fmla="*/ 7131592 w 7467600"/>
              <a:gd name="connsiteY526" fmla="*/ 2672096 h 6858000"/>
              <a:gd name="connsiteX527" fmla="*/ 6996344 w 7467600"/>
              <a:gd name="connsiteY527" fmla="*/ 2518310 h 6858000"/>
              <a:gd name="connsiteX528" fmla="*/ 6735495 w 7467600"/>
              <a:gd name="connsiteY528" fmla="*/ 2196890 h 6858000"/>
              <a:gd name="connsiteX529" fmla="*/ 6721901 w 7467600"/>
              <a:gd name="connsiteY529" fmla="*/ 2179274 h 6858000"/>
              <a:gd name="connsiteX530" fmla="*/ 6604735 w 7467600"/>
              <a:gd name="connsiteY530" fmla="*/ 2041381 h 6858000"/>
              <a:gd name="connsiteX531" fmla="*/ 6591670 w 7467600"/>
              <a:gd name="connsiteY531" fmla="*/ 1988277 h 6858000"/>
              <a:gd name="connsiteX532" fmla="*/ 6747349 w 7467600"/>
              <a:gd name="connsiteY532" fmla="*/ 2160069 h 6858000"/>
              <a:gd name="connsiteX533" fmla="*/ 6760943 w 7467600"/>
              <a:gd name="connsiteY533" fmla="*/ 2177686 h 6858000"/>
              <a:gd name="connsiteX534" fmla="*/ 7021065 w 7467600"/>
              <a:gd name="connsiteY534" fmla="*/ 2498102 h 6858000"/>
              <a:gd name="connsiteX535" fmla="*/ 7155223 w 7467600"/>
              <a:gd name="connsiteY535" fmla="*/ 2650386 h 6858000"/>
              <a:gd name="connsiteX536" fmla="*/ 7203167 w 7467600"/>
              <a:gd name="connsiteY536" fmla="*/ 2697288 h 6858000"/>
              <a:gd name="connsiteX537" fmla="*/ 6937703 w 7467600"/>
              <a:gd name="connsiteY537" fmla="*/ 2321981 h 6858000"/>
              <a:gd name="connsiteX538" fmla="*/ 6591670 w 7467600"/>
              <a:gd name="connsiteY538" fmla="*/ 1988277 h 6858000"/>
              <a:gd name="connsiteX539" fmla="*/ 5798671 w 7467600"/>
              <a:gd name="connsiteY539" fmla="*/ 1981601 h 6858000"/>
              <a:gd name="connsiteX540" fmla="*/ 5754709 w 7467600"/>
              <a:gd name="connsiteY540" fmla="*/ 2071454 h 6858000"/>
              <a:gd name="connsiteX541" fmla="*/ 5763044 w 7467600"/>
              <a:gd name="connsiteY541" fmla="*/ 2842206 h 6858000"/>
              <a:gd name="connsiteX542" fmla="*/ 5764974 w 7467600"/>
              <a:gd name="connsiteY542" fmla="*/ 2799609 h 6858000"/>
              <a:gd name="connsiteX543" fmla="*/ 5767665 w 7467600"/>
              <a:gd name="connsiteY543" fmla="*/ 2666409 h 6858000"/>
              <a:gd name="connsiteX544" fmla="*/ 5763055 w 7467600"/>
              <a:gd name="connsiteY544" fmla="*/ 2579705 h 6858000"/>
              <a:gd name="connsiteX545" fmla="*/ 5758079 w 7467600"/>
              <a:gd name="connsiteY545" fmla="*/ 2492508 h 6858000"/>
              <a:gd name="connsiteX546" fmla="*/ 5779325 w 7467600"/>
              <a:gd name="connsiteY546" fmla="*/ 2197069 h 6858000"/>
              <a:gd name="connsiteX547" fmla="*/ 5798671 w 7467600"/>
              <a:gd name="connsiteY547" fmla="*/ 1981601 h 6858000"/>
              <a:gd name="connsiteX548" fmla="*/ 5829202 w 7467600"/>
              <a:gd name="connsiteY548" fmla="*/ 1971679 h 6858000"/>
              <a:gd name="connsiteX549" fmla="*/ 5809558 w 7467600"/>
              <a:gd name="connsiteY549" fmla="*/ 2198043 h 6858000"/>
              <a:gd name="connsiteX550" fmla="*/ 5788653 w 7467600"/>
              <a:gd name="connsiteY550" fmla="*/ 2489430 h 6858000"/>
              <a:gd name="connsiteX551" fmla="*/ 5793439 w 7467600"/>
              <a:gd name="connsiteY551" fmla="*/ 2575235 h 6858000"/>
              <a:gd name="connsiteX552" fmla="*/ 5796837 w 7467600"/>
              <a:gd name="connsiteY552" fmla="*/ 2637633 h 6858000"/>
              <a:gd name="connsiteX553" fmla="*/ 5818614 w 7467600"/>
              <a:gd name="connsiteY553" fmla="*/ 2473055 h 6858000"/>
              <a:gd name="connsiteX554" fmla="*/ 5829202 w 7467600"/>
              <a:gd name="connsiteY554" fmla="*/ 1971679 h 6858000"/>
              <a:gd name="connsiteX555" fmla="*/ 5911389 w 7467600"/>
              <a:gd name="connsiteY555" fmla="*/ 1898371 h 6858000"/>
              <a:gd name="connsiteX556" fmla="*/ 6237627 w 7467600"/>
              <a:gd name="connsiteY556" fmla="*/ 2231921 h 6858000"/>
              <a:gd name="connsiteX557" fmla="*/ 5911389 w 7467600"/>
              <a:gd name="connsiteY557" fmla="*/ 1898371 h 6858000"/>
              <a:gd name="connsiteX558" fmla="*/ 6944437 w 7467600"/>
              <a:gd name="connsiteY558" fmla="*/ 1575402 h 6858000"/>
              <a:gd name="connsiteX559" fmla="*/ 6304730 w 7467600"/>
              <a:gd name="connsiteY559" fmla="*/ 1766654 h 6858000"/>
              <a:gd name="connsiteX560" fmla="*/ 6944437 w 7467600"/>
              <a:gd name="connsiteY560" fmla="*/ 1575402 h 6858000"/>
              <a:gd name="connsiteX561" fmla="*/ 7019523 w 7467600"/>
              <a:gd name="connsiteY561" fmla="*/ 1519450 h 6858000"/>
              <a:gd name="connsiteX562" fmla="*/ 6298091 w 7467600"/>
              <a:gd name="connsiteY562" fmla="*/ 1737122 h 6858000"/>
              <a:gd name="connsiteX563" fmla="*/ 7019523 w 7467600"/>
              <a:gd name="connsiteY563" fmla="*/ 1519450 h 6858000"/>
              <a:gd name="connsiteX564" fmla="*/ 2399523 w 7467600"/>
              <a:gd name="connsiteY564" fmla="*/ 1428234 h 6858000"/>
              <a:gd name="connsiteX565" fmla="*/ 2224982 w 7467600"/>
              <a:gd name="connsiteY565" fmla="*/ 1826201 h 6858000"/>
              <a:gd name="connsiteX566" fmla="*/ 2096099 w 7467600"/>
              <a:gd name="connsiteY566" fmla="*/ 2345900 h 6858000"/>
              <a:gd name="connsiteX567" fmla="*/ 2283317 w 7467600"/>
              <a:gd name="connsiteY567" fmla="*/ 1796925 h 6858000"/>
              <a:gd name="connsiteX568" fmla="*/ 2399523 w 7467600"/>
              <a:gd name="connsiteY568" fmla="*/ 1428234 h 6858000"/>
              <a:gd name="connsiteX569" fmla="*/ 2448558 w 7467600"/>
              <a:gd name="connsiteY569" fmla="*/ 1373435 h 6858000"/>
              <a:gd name="connsiteX570" fmla="*/ 2312521 w 7467600"/>
              <a:gd name="connsiteY570" fmla="*/ 1806140 h 6858000"/>
              <a:gd name="connsiteX571" fmla="*/ 2127533 w 7467600"/>
              <a:gd name="connsiteY571" fmla="*/ 2348380 h 6858000"/>
              <a:gd name="connsiteX572" fmla="*/ 2358080 w 7467600"/>
              <a:gd name="connsiteY572" fmla="*/ 1866134 h 6858000"/>
              <a:gd name="connsiteX573" fmla="*/ 2407436 w 7467600"/>
              <a:gd name="connsiteY573" fmla="*/ 1651070 h 6858000"/>
              <a:gd name="connsiteX574" fmla="*/ 2448558 w 7467600"/>
              <a:gd name="connsiteY574" fmla="*/ 1373435 h 6858000"/>
              <a:gd name="connsiteX575" fmla="*/ 278707 w 7467600"/>
              <a:gd name="connsiteY575" fmla="*/ 1352270 h 6858000"/>
              <a:gd name="connsiteX576" fmla="*/ 321570 w 7467600"/>
              <a:gd name="connsiteY576" fmla="*/ 1861610 h 6858000"/>
              <a:gd name="connsiteX577" fmla="*/ 294281 w 7467600"/>
              <a:gd name="connsiteY577" fmla="*/ 1440658 h 6858000"/>
              <a:gd name="connsiteX578" fmla="*/ 278707 w 7467600"/>
              <a:gd name="connsiteY578" fmla="*/ 1352270 h 6858000"/>
              <a:gd name="connsiteX579" fmla="*/ 1423821 w 7467600"/>
              <a:gd name="connsiteY579" fmla="*/ 1351958 h 6858000"/>
              <a:gd name="connsiteX580" fmla="*/ 1638521 w 7467600"/>
              <a:gd name="connsiteY580" fmla="*/ 1908470 h 6858000"/>
              <a:gd name="connsiteX581" fmla="*/ 1754199 w 7467600"/>
              <a:gd name="connsiteY581" fmla="*/ 2149284 h 6858000"/>
              <a:gd name="connsiteX582" fmla="*/ 1908359 w 7467600"/>
              <a:gd name="connsiteY582" fmla="*/ 2364988 h 6858000"/>
              <a:gd name="connsiteX583" fmla="*/ 1647661 w 7467600"/>
              <a:gd name="connsiteY583" fmla="*/ 1825945 h 6858000"/>
              <a:gd name="connsiteX584" fmla="*/ 1423821 w 7467600"/>
              <a:gd name="connsiteY584" fmla="*/ 1351958 h 6858000"/>
              <a:gd name="connsiteX585" fmla="*/ 1431890 w 7467600"/>
              <a:gd name="connsiteY585" fmla="*/ 1306475 h 6858000"/>
              <a:gd name="connsiteX586" fmla="*/ 1507597 w 7467600"/>
              <a:gd name="connsiteY586" fmla="*/ 1446132 h 6858000"/>
              <a:gd name="connsiteX587" fmla="*/ 1674586 w 7467600"/>
              <a:gd name="connsiteY587" fmla="*/ 1813832 h 6858000"/>
              <a:gd name="connsiteX588" fmla="*/ 1815950 w 7467600"/>
              <a:gd name="connsiteY588" fmla="*/ 2128564 h 6858000"/>
              <a:gd name="connsiteX589" fmla="*/ 1984242 w 7467600"/>
              <a:gd name="connsiteY589" fmla="*/ 2430829 h 6858000"/>
              <a:gd name="connsiteX590" fmla="*/ 2014023 w 7467600"/>
              <a:gd name="connsiteY590" fmla="*/ 2450995 h 6858000"/>
              <a:gd name="connsiteX591" fmla="*/ 1747337 w 7467600"/>
              <a:gd name="connsiteY591" fmla="*/ 1855264 h 6858000"/>
              <a:gd name="connsiteX592" fmla="*/ 1533749 w 7467600"/>
              <a:gd name="connsiteY592" fmla="*/ 1478656 h 6858000"/>
              <a:gd name="connsiteX593" fmla="*/ 1431890 w 7467600"/>
              <a:gd name="connsiteY593" fmla="*/ 1306475 h 6858000"/>
              <a:gd name="connsiteX594" fmla="*/ 5052692 w 7467600"/>
              <a:gd name="connsiteY594" fmla="*/ 1292994 h 6858000"/>
              <a:gd name="connsiteX595" fmla="*/ 5200661 w 7467600"/>
              <a:gd name="connsiteY595" fmla="*/ 1635186 h 6858000"/>
              <a:gd name="connsiteX596" fmla="*/ 5297138 w 7467600"/>
              <a:gd name="connsiteY596" fmla="*/ 1906351 h 6858000"/>
              <a:gd name="connsiteX597" fmla="*/ 5052692 w 7467600"/>
              <a:gd name="connsiteY597" fmla="*/ 1292994 h 6858000"/>
              <a:gd name="connsiteX598" fmla="*/ 5009948 w 7467600"/>
              <a:gd name="connsiteY598" fmla="*/ 1273619 h 6858000"/>
              <a:gd name="connsiteX599" fmla="*/ 5121777 w 7467600"/>
              <a:gd name="connsiteY599" fmla="*/ 1654213 h 6858000"/>
              <a:gd name="connsiteX600" fmla="*/ 5293545 w 7467600"/>
              <a:gd name="connsiteY600" fmla="*/ 2072247 h 6858000"/>
              <a:gd name="connsiteX601" fmla="*/ 5294042 w 7467600"/>
              <a:gd name="connsiteY601" fmla="*/ 2065019 h 6858000"/>
              <a:gd name="connsiteX602" fmla="*/ 5171936 w 7467600"/>
              <a:gd name="connsiteY602" fmla="*/ 1647613 h 6858000"/>
              <a:gd name="connsiteX603" fmla="*/ 5009948 w 7467600"/>
              <a:gd name="connsiteY603" fmla="*/ 1273619 h 6858000"/>
              <a:gd name="connsiteX604" fmla="*/ 655236 w 7467600"/>
              <a:gd name="connsiteY604" fmla="*/ 1268632 h 6858000"/>
              <a:gd name="connsiteX605" fmla="*/ 839521 w 7467600"/>
              <a:gd name="connsiteY605" fmla="*/ 1685315 h 6858000"/>
              <a:gd name="connsiteX606" fmla="*/ 1109416 w 7467600"/>
              <a:gd name="connsiteY606" fmla="*/ 2061663 h 6858000"/>
              <a:gd name="connsiteX607" fmla="*/ 1298300 w 7467600"/>
              <a:gd name="connsiteY607" fmla="*/ 2247742 h 6858000"/>
              <a:gd name="connsiteX608" fmla="*/ 1125871 w 7467600"/>
              <a:gd name="connsiteY608" fmla="*/ 1989513 h 6858000"/>
              <a:gd name="connsiteX609" fmla="*/ 981574 w 7467600"/>
              <a:gd name="connsiteY609" fmla="*/ 1783157 h 6858000"/>
              <a:gd name="connsiteX610" fmla="*/ 922198 w 7467600"/>
              <a:gd name="connsiteY610" fmla="*/ 1677437 h 6858000"/>
              <a:gd name="connsiteX611" fmla="*/ 869293 w 7467600"/>
              <a:gd name="connsiteY611" fmla="*/ 1583214 h 6858000"/>
              <a:gd name="connsiteX612" fmla="*/ 751431 w 7467600"/>
              <a:gd name="connsiteY612" fmla="*/ 1405731 h 6858000"/>
              <a:gd name="connsiteX613" fmla="*/ 655236 w 7467600"/>
              <a:gd name="connsiteY613" fmla="*/ 1268632 h 6858000"/>
              <a:gd name="connsiteX614" fmla="*/ 6516292 w 7467600"/>
              <a:gd name="connsiteY614" fmla="*/ 1263064 h 6858000"/>
              <a:gd name="connsiteX615" fmla="*/ 5736320 w 7467600"/>
              <a:gd name="connsiteY615" fmla="*/ 1501803 h 6858000"/>
              <a:gd name="connsiteX616" fmla="*/ 6516292 w 7467600"/>
              <a:gd name="connsiteY616" fmla="*/ 1263064 h 6858000"/>
              <a:gd name="connsiteX617" fmla="*/ 291466 w 7467600"/>
              <a:gd name="connsiteY617" fmla="*/ 1250369 h 6858000"/>
              <a:gd name="connsiteX618" fmla="*/ 323180 w 7467600"/>
              <a:gd name="connsiteY618" fmla="*/ 1435283 h 6858000"/>
              <a:gd name="connsiteX619" fmla="*/ 349381 w 7467600"/>
              <a:gd name="connsiteY619" fmla="*/ 1875041 h 6858000"/>
              <a:gd name="connsiteX620" fmla="*/ 374363 w 7467600"/>
              <a:gd name="connsiteY620" fmla="*/ 1506494 h 6858000"/>
              <a:gd name="connsiteX621" fmla="*/ 302168 w 7467600"/>
              <a:gd name="connsiteY621" fmla="*/ 1274495 h 6858000"/>
              <a:gd name="connsiteX622" fmla="*/ 291466 w 7467600"/>
              <a:gd name="connsiteY622" fmla="*/ 1250369 h 6858000"/>
              <a:gd name="connsiteX623" fmla="*/ 678222 w 7467600"/>
              <a:gd name="connsiteY623" fmla="*/ 1248670 h 6858000"/>
              <a:gd name="connsiteX624" fmla="*/ 775536 w 7467600"/>
              <a:gd name="connsiteY624" fmla="*/ 1388015 h 6858000"/>
              <a:gd name="connsiteX625" fmla="*/ 894529 w 7467600"/>
              <a:gd name="connsiteY625" fmla="*/ 1567739 h 6858000"/>
              <a:gd name="connsiteX626" fmla="*/ 948000 w 7467600"/>
              <a:gd name="connsiteY626" fmla="*/ 1663088 h 6858000"/>
              <a:gd name="connsiteX627" fmla="*/ 1006812 w 7467600"/>
              <a:gd name="connsiteY627" fmla="*/ 1767683 h 6858000"/>
              <a:gd name="connsiteX628" fmla="*/ 1149133 w 7467600"/>
              <a:gd name="connsiteY628" fmla="*/ 1971513 h 6858000"/>
              <a:gd name="connsiteX629" fmla="*/ 1333952 w 7467600"/>
              <a:gd name="connsiteY629" fmla="*/ 2251620 h 6858000"/>
              <a:gd name="connsiteX630" fmla="*/ 1337329 w 7467600"/>
              <a:gd name="connsiteY630" fmla="*/ 2258350 h 6858000"/>
              <a:gd name="connsiteX631" fmla="*/ 1014726 w 7467600"/>
              <a:gd name="connsiteY631" fmla="*/ 1615556 h 6858000"/>
              <a:gd name="connsiteX632" fmla="*/ 678222 w 7467600"/>
              <a:gd name="connsiteY632" fmla="*/ 1248670 h 6858000"/>
              <a:gd name="connsiteX633" fmla="*/ 6691602 w 7467600"/>
              <a:gd name="connsiteY633" fmla="*/ 1140573 h 6858000"/>
              <a:gd name="connsiteX634" fmla="*/ 6571100 w 7467600"/>
              <a:gd name="connsiteY634" fmla="*/ 1183662 h 6858000"/>
              <a:gd name="connsiteX635" fmla="*/ 6241687 w 7467600"/>
              <a:gd name="connsiteY635" fmla="*/ 1257600 h 6858000"/>
              <a:gd name="connsiteX636" fmla="*/ 5693009 w 7467600"/>
              <a:gd name="connsiteY636" fmla="*/ 1478256 h 6858000"/>
              <a:gd name="connsiteX637" fmla="*/ 6548420 w 7467600"/>
              <a:gd name="connsiteY637" fmla="*/ 1214599 h 6858000"/>
              <a:gd name="connsiteX638" fmla="*/ 6605473 w 7467600"/>
              <a:gd name="connsiteY638" fmla="*/ 1184686 h 6858000"/>
              <a:gd name="connsiteX639" fmla="*/ 6691602 w 7467600"/>
              <a:gd name="connsiteY639" fmla="*/ 1140573 h 6858000"/>
              <a:gd name="connsiteX640" fmla="*/ 4002475 w 7467600"/>
              <a:gd name="connsiteY640" fmla="*/ 1037802 h 6858000"/>
              <a:gd name="connsiteX641" fmla="*/ 4000324 w 7467600"/>
              <a:gd name="connsiteY641" fmla="*/ 1039362 h 6858000"/>
              <a:gd name="connsiteX642" fmla="*/ 4002862 w 7467600"/>
              <a:gd name="connsiteY642" fmla="*/ 1042866 h 6858000"/>
              <a:gd name="connsiteX643" fmla="*/ 4002475 w 7467600"/>
              <a:gd name="connsiteY643" fmla="*/ 1037802 h 6858000"/>
              <a:gd name="connsiteX644" fmla="*/ 506322 w 7467600"/>
              <a:gd name="connsiteY644" fmla="*/ 1020997 h 6858000"/>
              <a:gd name="connsiteX645" fmla="*/ 533068 w 7467600"/>
              <a:gd name="connsiteY645" fmla="*/ 1029409 h 6858000"/>
              <a:gd name="connsiteX646" fmla="*/ 1232525 w 7467600"/>
              <a:gd name="connsiteY646" fmla="*/ 1804675 h 6858000"/>
              <a:gd name="connsiteX647" fmla="*/ 1388858 w 7467600"/>
              <a:gd name="connsiteY647" fmla="*/ 2368011 h 6858000"/>
              <a:gd name="connsiteX648" fmla="*/ 1384098 w 7467600"/>
              <a:gd name="connsiteY648" fmla="*/ 2378125 h 6858000"/>
              <a:gd name="connsiteX649" fmla="*/ 1425393 w 7467600"/>
              <a:gd name="connsiteY649" fmla="*/ 2589124 h 6858000"/>
              <a:gd name="connsiteX650" fmla="*/ 1424001 w 7467600"/>
              <a:gd name="connsiteY650" fmla="*/ 2597541 h 6858000"/>
              <a:gd name="connsiteX651" fmla="*/ 2152729 w 7467600"/>
              <a:gd name="connsiteY651" fmla="*/ 2864487 h 6858000"/>
              <a:gd name="connsiteX652" fmla="*/ 2020609 w 7467600"/>
              <a:gd name="connsiteY652" fmla="*/ 2539671 h 6858000"/>
              <a:gd name="connsiteX653" fmla="*/ 2018920 w 7467600"/>
              <a:gd name="connsiteY653" fmla="*/ 2536309 h 6858000"/>
              <a:gd name="connsiteX654" fmla="*/ 1342441 w 7467600"/>
              <a:gd name="connsiteY654" fmla="*/ 1173017 h 6858000"/>
              <a:gd name="connsiteX655" fmla="*/ 1367925 w 7467600"/>
              <a:gd name="connsiteY655" fmla="*/ 1135648 h 6858000"/>
              <a:gd name="connsiteX656" fmla="*/ 1771401 w 7467600"/>
              <a:gd name="connsiteY656" fmla="*/ 1806673 h 6858000"/>
              <a:gd name="connsiteX657" fmla="*/ 1972385 w 7467600"/>
              <a:gd name="connsiteY657" fmla="*/ 2198735 h 6858000"/>
              <a:gd name="connsiteX658" fmla="*/ 2040892 w 7467600"/>
              <a:gd name="connsiteY658" fmla="*/ 2405205 h 6858000"/>
              <a:gd name="connsiteX659" fmla="*/ 2131689 w 7467600"/>
              <a:gd name="connsiteY659" fmla="*/ 1936926 h 6858000"/>
              <a:gd name="connsiteX660" fmla="*/ 2454820 w 7467600"/>
              <a:gd name="connsiteY660" fmla="*/ 1248808 h 6858000"/>
              <a:gd name="connsiteX661" fmla="*/ 2492512 w 7467600"/>
              <a:gd name="connsiteY661" fmla="*/ 1302920 h 6858000"/>
              <a:gd name="connsiteX662" fmla="*/ 2081216 w 7467600"/>
              <a:gd name="connsiteY662" fmla="*/ 2527513 h 6858000"/>
              <a:gd name="connsiteX663" fmla="*/ 2081211 w 7467600"/>
              <a:gd name="connsiteY663" fmla="*/ 2528916 h 6858000"/>
              <a:gd name="connsiteX664" fmla="*/ 2199067 w 7467600"/>
              <a:gd name="connsiteY664" fmla="*/ 2884061 h 6858000"/>
              <a:gd name="connsiteX665" fmla="*/ 3192586 w 7467600"/>
              <a:gd name="connsiteY665" fmla="*/ 3411496 h 6858000"/>
              <a:gd name="connsiteX666" fmla="*/ 3182620 w 7467600"/>
              <a:gd name="connsiteY666" fmla="*/ 3483279 h 6858000"/>
              <a:gd name="connsiteX667" fmla="*/ 2435119 w 7467600"/>
              <a:gd name="connsiteY667" fmla="*/ 3080173 h 6858000"/>
              <a:gd name="connsiteX668" fmla="*/ 2410152 w 7467600"/>
              <a:gd name="connsiteY668" fmla="*/ 3063751 h 6858000"/>
              <a:gd name="connsiteX669" fmla="*/ 2408099 w 7467600"/>
              <a:gd name="connsiteY669" fmla="*/ 3064403 h 6858000"/>
              <a:gd name="connsiteX670" fmla="*/ 2407218 w 7467600"/>
              <a:gd name="connsiteY670" fmla="*/ 3070324 h 6858000"/>
              <a:gd name="connsiteX671" fmla="*/ 2380138 w 7467600"/>
              <a:gd name="connsiteY671" fmla="*/ 3099341 h 6858000"/>
              <a:gd name="connsiteX672" fmla="*/ 1765923 w 7467600"/>
              <a:gd name="connsiteY672" fmla="*/ 3581043 h 6858000"/>
              <a:gd name="connsiteX673" fmla="*/ 1702258 w 7467600"/>
              <a:gd name="connsiteY673" fmla="*/ 3612286 h 6858000"/>
              <a:gd name="connsiteX674" fmla="*/ 1538370 w 7467600"/>
              <a:gd name="connsiteY674" fmla="*/ 3811804 h 6858000"/>
              <a:gd name="connsiteX675" fmla="*/ 542867 w 7467600"/>
              <a:gd name="connsiteY675" fmla="*/ 4944092 h 6858000"/>
              <a:gd name="connsiteX676" fmla="*/ 515800 w 7467600"/>
              <a:gd name="connsiteY676" fmla="*/ 4862180 h 6858000"/>
              <a:gd name="connsiteX677" fmla="*/ 909145 w 7467600"/>
              <a:gd name="connsiteY677" fmla="*/ 4199225 h 6858000"/>
              <a:gd name="connsiteX678" fmla="*/ 1214067 w 7467600"/>
              <a:gd name="connsiteY678" fmla="*/ 3908561 h 6858000"/>
              <a:gd name="connsiteX679" fmla="*/ 640967 w 7467600"/>
              <a:gd name="connsiteY679" fmla="*/ 4105601 h 6858000"/>
              <a:gd name="connsiteX680" fmla="*/ 112563 w 7467600"/>
              <a:gd name="connsiteY680" fmla="*/ 4396952 h 6858000"/>
              <a:gd name="connsiteX681" fmla="*/ 0 w 7467600"/>
              <a:gd name="connsiteY681" fmla="*/ 4466006 h 6858000"/>
              <a:gd name="connsiteX682" fmla="*/ 0 w 7467600"/>
              <a:gd name="connsiteY682" fmla="*/ 4233763 h 6858000"/>
              <a:gd name="connsiteX683" fmla="*/ 36881 w 7467600"/>
              <a:gd name="connsiteY683" fmla="*/ 4200118 h 6858000"/>
              <a:gd name="connsiteX684" fmla="*/ 910534 w 7467600"/>
              <a:gd name="connsiteY684" fmla="*/ 3629753 h 6858000"/>
              <a:gd name="connsiteX685" fmla="*/ 1578717 w 7467600"/>
              <a:gd name="connsiteY685" fmla="*/ 3575982 h 6858000"/>
              <a:gd name="connsiteX686" fmla="*/ 2338780 w 7467600"/>
              <a:gd name="connsiteY686" fmla="*/ 3033725 h 6858000"/>
              <a:gd name="connsiteX687" fmla="*/ 1807991 w 7467600"/>
              <a:gd name="connsiteY687" fmla="*/ 2807184 h 6858000"/>
              <a:gd name="connsiteX688" fmla="*/ 1416358 w 7467600"/>
              <a:gd name="connsiteY688" fmla="*/ 3112571 h 6858000"/>
              <a:gd name="connsiteX689" fmla="*/ 939066 w 7467600"/>
              <a:gd name="connsiteY689" fmla="*/ 3378798 h 6858000"/>
              <a:gd name="connsiteX690" fmla="*/ 115099 w 7467600"/>
              <a:gd name="connsiteY690" fmla="*/ 3607650 h 6858000"/>
              <a:gd name="connsiteX691" fmla="*/ 97284 w 7467600"/>
              <a:gd name="connsiteY691" fmla="*/ 3520393 h 6858000"/>
              <a:gd name="connsiteX692" fmla="*/ 922050 w 7467600"/>
              <a:gd name="connsiteY692" fmla="*/ 3074867 h 6858000"/>
              <a:gd name="connsiteX693" fmla="*/ 1405265 w 7467600"/>
              <a:gd name="connsiteY693" fmla="*/ 3016319 h 6858000"/>
              <a:gd name="connsiteX694" fmla="*/ 1407512 w 7467600"/>
              <a:gd name="connsiteY694" fmla="*/ 3018001 h 6858000"/>
              <a:gd name="connsiteX695" fmla="*/ 1726266 w 7467600"/>
              <a:gd name="connsiteY695" fmla="*/ 2777274 h 6858000"/>
              <a:gd name="connsiteX696" fmla="*/ 625390 w 7467600"/>
              <a:gd name="connsiteY696" fmla="*/ 2514541 h 6858000"/>
              <a:gd name="connsiteX697" fmla="*/ 619799 w 7467600"/>
              <a:gd name="connsiteY697" fmla="*/ 2527180 h 6858000"/>
              <a:gd name="connsiteX698" fmla="*/ 310030 w 7467600"/>
              <a:gd name="connsiteY698" fmla="*/ 2771818 h 6858000"/>
              <a:gd name="connsiteX699" fmla="*/ 173877 w 7467600"/>
              <a:gd name="connsiteY699" fmla="*/ 2937056 h 6858000"/>
              <a:gd name="connsiteX700" fmla="*/ 77889 w 7467600"/>
              <a:gd name="connsiteY700" fmla="*/ 3138440 h 6858000"/>
              <a:gd name="connsiteX701" fmla="*/ 0 w 7467600"/>
              <a:gd name="connsiteY701" fmla="*/ 3271395 h 6858000"/>
              <a:gd name="connsiteX702" fmla="*/ 0 w 7467600"/>
              <a:gd name="connsiteY702" fmla="*/ 3153002 h 6858000"/>
              <a:gd name="connsiteX703" fmla="*/ 2386 w 7467600"/>
              <a:gd name="connsiteY703" fmla="*/ 3149203 h 6858000"/>
              <a:gd name="connsiteX704" fmla="*/ 89753 w 7467600"/>
              <a:gd name="connsiteY704" fmla="*/ 2987702 h 6858000"/>
              <a:gd name="connsiteX705" fmla="*/ 76869 w 7467600"/>
              <a:gd name="connsiteY705" fmla="*/ 3005404 h 6858000"/>
              <a:gd name="connsiteX706" fmla="*/ 32049 w 7467600"/>
              <a:gd name="connsiteY706" fmla="*/ 3065814 h 6858000"/>
              <a:gd name="connsiteX707" fmla="*/ 0 w 7467600"/>
              <a:gd name="connsiteY707" fmla="*/ 3108744 h 6858000"/>
              <a:gd name="connsiteX708" fmla="*/ 0 w 7467600"/>
              <a:gd name="connsiteY708" fmla="*/ 3058059 h 6858000"/>
              <a:gd name="connsiteX709" fmla="*/ 7610 w 7467600"/>
              <a:gd name="connsiteY709" fmla="*/ 3047889 h 6858000"/>
              <a:gd name="connsiteX710" fmla="*/ 52419 w 7467600"/>
              <a:gd name="connsiteY710" fmla="*/ 2987479 h 6858000"/>
              <a:gd name="connsiteX711" fmla="*/ 59142 w 7467600"/>
              <a:gd name="connsiteY711" fmla="*/ 2978488 h 6858000"/>
              <a:gd name="connsiteX712" fmla="*/ 0 w 7467600"/>
              <a:gd name="connsiteY712" fmla="*/ 3015334 h 6858000"/>
              <a:gd name="connsiteX713" fmla="*/ 0 w 7467600"/>
              <a:gd name="connsiteY713" fmla="*/ 2914286 h 6858000"/>
              <a:gd name="connsiteX714" fmla="*/ 36383 w 7467600"/>
              <a:gd name="connsiteY714" fmla="*/ 2901128 h 6858000"/>
              <a:gd name="connsiteX715" fmla="*/ 156329 w 7467600"/>
              <a:gd name="connsiteY715" fmla="*/ 2840533 h 6858000"/>
              <a:gd name="connsiteX716" fmla="*/ 358355 w 7467600"/>
              <a:gd name="connsiteY716" fmla="*/ 2620471 h 6858000"/>
              <a:gd name="connsiteX717" fmla="*/ 510577 w 7467600"/>
              <a:gd name="connsiteY717" fmla="*/ 2501244 h 6858000"/>
              <a:gd name="connsiteX718" fmla="*/ 211967 w 7467600"/>
              <a:gd name="connsiteY718" fmla="*/ 2479171 h 6858000"/>
              <a:gd name="connsiteX719" fmla="*/ 0 w 7467600"/>
              <a:gd name="connsiteY719" fmla="*/ 2476398 h 6858000"/>
              <a:gd name="connsiteX720" fmla="*/ 0 w 7467600"/>
              <a:gd name="connsiteY720" fmla="*/ 2389189 h 6858000"/>
              <a:gd name="connsiteX721" fmla="*/ 103062 w 7467600"/>
              <a:gd name="connsiteY721" fmla="*/ 2389518 h 6858000"/>
              <a:gd name="connsiteX722" fmla="*/ 510734 w 7467600"/>
              <a:gd name="connsiteY722" fmla="*/ 2416201 h 6858000"/>
              <a:gd name="connsiteX723" fmla="*/ 279257 w 7467600"/>
              <a:gd name="connsiteY723" fmla="*/ 2092102 h 6858000"/>
              <a:gd name="connsiteX724" fmla="*/ 65265 w 7467600"/>
              <a:gd name="connsiteY724" fmla="*/ 2006049 h 6858000"/>
              <a:gd name="connsiteX725" fmla="*/ 0 w 7467600"/>
              <a:gd name="connsiteY725" fmla="*/ 1982532 h 6858000"/>
              <a:gd name="connsiteX726" fmla="*/ 0 w 7467600"/>
              <a:gd name="connsiteY726" fmla="*/ 1912789 h 6858000"/>
              <a:gd name="connsiteX727" fmla="*/ 97460 w 7467600"/>
              <a:gd name="connsiteY727" fmla="*/ 1953725 h 6858000"/>
              <a:gd name="connsiteX728" fmla="*/ 221272 w 7467600"/>
              <a:gd name="connsiteY728" fmla="*/ 1980766 h 6858000"/>
              <a:gd name="connsiteX729" fmla="*/ 116765 w 7467600"/>
              <a:gd name="connsiteY729" fmla="*/ 1911033 h 6858000"/>
              <a:gd name="connsiteX730" fmla="*/ 16405 w 7467600"/>
              <a:gd name="connsiteY730" fmla="*/ 1803412 h 6858000"/>
              <a:gd name="connsiteX731" fmla="*/ 0 w 7467600"/>
              <a:gd name="connsiteY731" fmla="*/ 1784777 h 6858000"/>
              <a:gd name="connsiteX732" fmla="*/ 0 w 7467600"/>
              <a:gd name="connsiteY732" fmla="*/ 1740082 h 6858000"/>
              <a:gd name="connsiteX733" fmla="*/ 39394 w 7467600"/>
              <a:gd name="connsiteY733" fmla="*/ 1784856 h 6858000"/>
              <a:gd name="connsiteX734" fmla="*/ 135813 w 7467600"/>
              <a:gd name="connsiteY734" fmla="*/ 1888838 h 6858000"/>
              <a:gd name="connsiteX735" fmla="*/ 242575 w 7467600"/>
              <a:gd name="connsiteY735" fmla="*/ 1958841 h 6858000"/>
              <a:gd name="connsiteX736" fmla="*/ 82197 w 7467600"/>
              <a:gd name="connsiteY736" fmla="*/ 1754826 h 6858000"/>
              <a:gd name="connsiteX737" fmla="*/ 0 w 7467600"/>
              <a:gd name="connsiteY737" fmla="*/ 1679650 h 6858000"/>
              <a:gd name="connsiteX738" fmla="*/ 0 w 7467600"/>
              <a:gd name="connsiteY738" fmla="*/ 1602463 h 6858000"/>
              <a:gd name="connsiteX739" fmla="*/ 84689 w 7467600"/>
              <a:gd name="connsiteY739" fmla="*/ 1677442 h 6858000"/>
              <a:gd name="connsiteX740" fmla="*/ 298437 w 7467600"/>
              <a:gd name="connsiteY740" fmla="*/ 1968019 h 6858000"/>
              <a:gd name="connsiteX741" fmla="*/ 227269 w 7467600"/>
              <a:gd name="connsiteY741" fmla="*/ 1114064 h 6858000"/>
              <a:gd name="connsiteX742" fmla="*/ 248003 w 7467600"/>
              <a:gd name="connsiteY742" fmla="*/ 1089613 h 6858000"/>
              <a:gd name="connsiteX743" fmla="*/ 427020 w 7467600"/>
              <a:gd name="connsiteY743" fmla="*/ 1619803 h 6858000"/>
              <a:gd name="connsiteX744" fmla="*/ 340345 w 7467600"/>
              <a:gd name="connsiteY744" fmla="*/ 2027739 h 6858000"/>
              <a:gd name="connsiteX745" fmla="*/ 360865 w 7467600"/>
              <a:gd name="connsiteY745" fmla="*/ 2044827 h 6858000"/>
              <a:gd name="connsiteX746" fmla="*/ 560414 w 7467600"/>
              <a:gd name="connsiteY746" fmla="*/ 2421457 h 6858000"/>
              <a:gd name="connsiteX747" fmla="*/ 1359703 w 7467600"/>
              <a:gd name="connsiteY747" fmla="*/ 2578554 h 6858000"/>
              <a:gd name="connsiteX748" fmla="*/ 1359422 w 7467600"/>
              <a:gd name="connsiteY748" fmla="*/ 2577994 h 6858000"/>
              <a:gd name="connsiteX749" fmla="*/ 828701 w 7467600"/>
              <a:gd name="connsiteY749" fmla="*/ 1839520 h 6858000"/>
              <a:gd name="connsiteX750" fmla="*/ 494427 w 7467600"/>
              <a:gd name="connsiteY750" fmla="*/ 1092333 h 6858000"/>
              <a:gd name="connsiteX751" fmla="*/ 506322 w 7467600"/>
              <a:gd name="connsiteY751" fmla="*/ 1020997 h 6858000"/>
              <a:gd name="connsiteX752" fmla="*/ 4570198 w 7467600"/>
              <a:gd name="connsiteY752" fmla="*/ 978081 h 6858000"/>
              <a:gd name="connsiteX753" fmla="*/ 4523691 w 7467600"/>
              <a:gd name="connsiteY753" fmla="*/ 1127776 h 6858000"/>
              <a:gd name="connsiteX754" fmla="*/ 4509875 w 7467600"/>
              <a:gd name="connsiteY754" fmla="*/ 1167552 h 6858000"/>
              <a:gd name="connsiteX755" fmla="*/ 4478168 w 7467600"/>
              <a:gd name="connsiteY755" fmla="*/ 1260735 h 6858000"/>
              <a:gd name="connsiteX756" fmla="*/ 4409309 w 7467600"/>
              <a:gd name="connsiteY756" fmla="*/ 1666996 h 6858000"/>
              <a:gd name="connsiteX757" fmla="*/ 4370031 w 7467600"/>
              <a:gd name="connsiteY757" fmla="*/ 1955666 h 6858000"/>
              <a:gd name="connsiteX758" fmla="*/ 4570198 w 7467600"/>
              <a:gd name="connsiteY758" fmla="*/ 978081 h 6858000"/>
              <a:gd name="connsiteX759" fmla="*/ 4557898 w 7467600"/>
              <a:gd name="connsiteY759" fmla="*/ 900011 h 6858000"/>
              <a:gd name="connsiteX760" fmla="*/ 4344840 w 7467600"/>
              <a:gd name="connsiteY760" fmla="*/ 1922038 h 6858000"/>
              <a:gd name="connsiteX761" fmla="*/ 4378710 w 7467600"/>
              <a:gd name="connsiteY761" fmla="*/ 1665516 h 6858000"/>
              <a:gd name="connsiteX762" fmla="*/ 4448798 w 7467600"/>
              <a:gd name="connsiteY762" fmla="*/ 1253024 h 6858000"/>
              <a:gd name="connsiteX763" fmla="*/ 4480315 w 7467600"/>
              <a:gd name="connsiteY763" fmla="*/ 1158454 h 6858000"/>
              <a:gd name="connsiteX764" fmla="*/ 4494133 w 7467600"/>
              <a:gd name="connsiteY764" fmla="*/ 1118676 h 6858000"/>
              <a:gd name="connsiteX765" fmla="*/ 4557898 w 7467600"/>
              <a:gd name="connsiteY765" fmla="*/ 900011 h 6858000"/>
              <a:gd name="connsiteX766" fmla="*/ 5870151 w 7467600"/>
              <a:gd name="connsiteY766" fmla="*/ 898890 h 6858000"/>
              <a:gd name="connsiteX767" fmla="*/ 5861335 w 7467600"/>
              <a:gd name="connsiteY767" fmla="*/ 899177 h 6858000"/>
              <a:gd name="connsiteX768" fmla="*/ 5843702 w 7467600"/>
              <a:gd name="connsiteY768" fmla="*/ 899748 h 6858000"/>
              <a:gd name="connsiteX769" fmla="*/ 5651107 w 7467600"/>
              <a:gd name="connsiteY769" fmla="*/ 920306 h 6858000"/>
              <a:gd name="connsiteX770" fmla="*/ 5459407 w 7467600"/>
              <a:gd name="connsiteY770" fmla="*/ 940975 h 6858000"/>
              <a:gd name="connsiteX771" fmla="*/ 5374846 w 7467600"/>
              <a:gd name="connsiteY771" fmla="*/ 941988 h 6858000"/>
              <a:gd name="connsiteX772" fmla="*/ 5256105 w 7467600"/>
              <a:gd name="connsiteY772" fmla="*/ 945632 h 6858000"/>
              <a:gd name="connsiteX773" fmla="*/ 5107071 w 7467600"/>
              <a:gd name="connsiteY773" fmla="*/ 969720 h 6858000"/>
              <a:gd name="connsiteX774" fmla="*/ 4998681 w 7467600"/>
              <a:gd name="connsiteY774" fmla="*/ 988771 h 6858000"/>
              <a:gd name="connsiteX775" fmla="*/ 5870151 w 7467600"/>
              <a:gd name="connsiteY775" fmla="*/ 898890 h 6858000"/>
              <a:gd name="connsiteX776" fmla="*/ 5504425 w 7467600"/>
              <a:gd name="connsiteY776" fmla="*/ 848067 h 6858000"/>
              <a:gd name="connsiteX777" fmla="*/ 4968849 w 7467600"/>
              <a:gd name="connsiteY777" fmla="*/ 962318 h 6858000"/>
              <a:gd name="connsiteX778" fmla="*/ 5104039 w 7467600"/>
              <a:gd name="connsiteY778" fmla="*/ 940634 h 6858000"/>
              <a:gd name="connsiteX779" fmla="*/ 5256311 w 7467600"/>
              <a:gd name="connsiteY779" fmla="*/ 916490 h 6858000"/>
              <a:gd name="connsiteX780" fmla="*/ 5377381 w 7467600"/>
              <a:gd name="connsiteY780" fmla="*/ 912671 h 6858000"/>
              <a:gd name="connsiteX781" fmla="*/ 5460148 w 7467600"/>
              <a:gd name="connsiteY781" fmla="*/ 911442 h 6858000"/>
              <a:gd name="connsiteX782" fmla="*/ 5648971 w 7467600"/>
              <a:gd name="connsiteY782" fmla="*/ 891331 h 6858000"/>
              <a:gd name="connsiteX783" fmla="*/ 5844807 w 7467600"/>
              <a:gd name="connsiteY783" fmla="*/ 870718 h 6858000"/>
              <a:gd name="connsiteX784" fmla="*/ 5862975 w 7467600"/>
              <a:gd name="connsiteY784" fmla="*/ 869756 h 6858000"/>
              <a:gd name="connsiteX785" fmla="*/ 5920887 w 7467600"/>
              <a:gd name="connsiteY785" fmla="*/ 865929 h 6858000"/>
              <a:gd name="connsiteX786" fmla="*/ 5504425 w 7467600"/>
              <a:gd name="connsiteY786" fmla="*/ 848067 h 6858000"/>
              <a:gd name="connsiteX787" fmla="*/ 3607114 w 7467600"/>
              <a:gd name="connsiteY787" fmla="*/ 467441 h 6858000"/>
              <a:gd name="connsiteX788" fmla="*/ 3296242 w 7467600"/>
              <a:gd name="connsiteY788" fmla="*/ 807991 h 6858000"/>
              <a:gd name="connsiteX789" fmla="*/ 3174674 w 7467600"/>
              <a:gd name="connsiteY789" fmla="*/ 919759 h 6858000"/>
              <a:gd name="connsiteX790" fmla="*/ 3042978 w 7467600"/>
              <a:gd name="connsiteY790" fmla="*/ 1054894 h 6858000"/>
              <a:gd name="connsiteX791" fmla="*/ 2968914 w 7467600"/>
              <a:gd name="connsiteY791" fmla="*/ 1133756 h 6858000"/>
              <a:gd name="connsiteX792" fmla="*/ 3103823 w 7467600"/>
              <a:gd name="connsiteY792" fmla="*/ 1026814 h 6858000"/>
              <a:gd name="connsiteX793" fmla="*/ 3607114 w 7467600"/>
              <a:gd name="connsiteY793" fmla="*/ 467441 h 6858000"/>
              <a:gd name="connsiteX794" fmla="*/ 3744487 w 7467600"/>
              <a:gd name="connsiteY794" fmla="*/ 383136 h 6858000"/>
              <a:gd name="connsiteX795" fmla="*/ 3970213 w 7467600"/>
              <a:gd name="connsiteY795" fmla="*/ 995559 h 6858000"/>
              <a:gd name="connsiteX796" fmla="*/ 3744487 w 7467600"/>
              <a:gd name="connsiteY796" fmla="*/ 383136 h 6858000"/>
              <a:gd name="connsiteX797" fmla="*/ 3624562 w 7467600"/>
              <a:gd name="connsiteY797" fmla="*/ 367041 h 6858000"/>
              <a:gd name="connsiteX798" fmla="*/ 3489712 w 7467600"/>
              <a:gd name="connsiteY798" fmla="*/ 485386 h 6858000"/>
              <a:gd name="connsiteX799" fmla="*/ 3182994 w 7467600"/>
              <a:gd name="connsiteY799" fmla="*/ 828265 h 6858000"/>
              <a:gd name="connsiteX800" fmla="*/ 2892114 w 7467600"/>
              <a:gd name="connsiteY800" fmla="*/ 1172635 h 6858000"/>
              <a:gd name="connsiteX801" fmla="*/ 3021459 w 7467600"/>
              <a:gd name="connsiteY801" fmla="*/ 1035385 h 6858000"/>
              <a:gd name="connsiteX802" fmla="*/ 3153873 w 7467600"/>
              <a:gd name="connsiteY802" fmla="*/ 898971 h 6858000"/>
              <a:gd name="connsiteX803" fmla="*/ 3276511 w 7467600"/>
              <a:gd name="connsiteY803" fmla="*/ 786423 h 6858000"/>
              <a:gd name="connsiteX804" fmla="*/ 3584154 w 7467600"/>
              <a:gd name="connsiteY804" fmla="*/ 448218 h 6858000"/>
              <a:gd name="connsiteX805" fmla="*/ 3624562 w 7467600"/>
              <a:gd name="connsiteY805" fmla="*/ 367041 h 6858000"/>
              <a:gd name="connsiteX806" fmla="*/ 3766672 w 7467600"/>
              <a:gd name="connsiteY806" fmla="*/ 359429 h 6858000"/>
              <a:gd name="connsiteX807" fmla="*/ 3996338 w 7467600"/>
              <a:gd name="connsiteY807" fmla="*/ 968237 h 6858000"/>
              <a:gd name="connsiteX808" fmla="*/ 3766672 w 7467600"/>
              <a:gd name="connsiteY808" fmla="*/ 359429 h 6858000"/>
              <a:gd name="connsiteX809" fmla="*/ 5805386 w 7467600"/>
              <a:gd name="connsiteY809" fmla="*/ 239240 h 6858000"/>
              <a:gd name="connsiteX810" fmla="*/ 5736947 w 7467600"/>
              <a:gd name="connsiteY810" fmla="*/ 261367 h 6858000"/>
              <a:gd name="connsiteX811" fmla="*/ 5427012 w 7467600"/>
              <a:gd name="connsiteY811" fmla="*/ 311272 h 6858000"/>
              <a:gd name="connsiteX812" fmla="*/ 5147818 w 7467600"/>
              <a:gd name="connsiteY812" fmla="*/ 322112 h 6858000"/>
              <a:gd name="connsiteX813" fmla="*/ 5060854 w 7467600"/>
              <a:gd name="connsiteY813" fmla="*/ 311882 h 6858000"/>
              <a:gd name="connsiteX814" fmla="*/ 4945989 w 7467600"/>
              <a:gd name="connsiteY814" fmla="*/ 300516 h 6858000"/>
              <a:gd name="connsiteX815" fmla="*/ 5410479 w 7467600"/>
              <a:gd name="connsiteY815" fmla="*/ 348434 h 6858000"/>
              <a:gd name="connsiteX816" fmla="*/ 5805386 w 7467600"/>
              <a:gd name="connsiteY816" fmla="*/ 239240 h 6858000"/>
              <a:gd name="connsiteX817" fmla="*/ 5905192 w 7467600"/>
              <a:gd name="connsiteY817" fmla="*/ 163079 h 6858000"/>
              <a:gd name="connsiteX818" fmla="*/ 5865655 w 7467600"/>
              <a:gd name="connsiteY818" fmla="*/ 171901 h 6858000"/>
              <a:gd name="connsiteX819" fmla="*/ 5259740 w 7467600"/>
              <a:gd name="connsiteY819" fmla="*/ 257013 h 6858000"/>
              <a:gd name="connsiteX820" fmla="*/ 5208466 w 7467600"/>
              <a:gd name="connsiteY820" fmla="*/ 257550 h 6858000"/>
              <a:gd name="connsiteX821" fmla="*/ 4980204 w 7467600"/>
              <a:gd name="connsiteY821" fmla="*/ 271903 h 6858000"/>
              <a:gd name="connsiteX822" fmla="*/ 5068068 w 7467600"/>
              <a:gd name="connsiteY822" fmla="*/ 282244 h 6858000"/>
              <a:gd name="connsiteX823" fmla="*/ 5153231 w 7467600"/>
              <a:gd name="connsiteY823" fmla="*/ 292240 h 6858000"/>
              <a:gd name="connsiteX824" fmla="*/ 5426491 w 7467600"/>
              <a:gd name="connsiteY824" fmla="*/ 281128 h 6858000"/>
              <a:gd name="connsiteX825" fmla="*/ 5731212 w 7467600"/>
              <a:gd name="connsiteY825" fmla="*/ 231951 h 6858000"/>
              <a:gd name="connsiteX826" fmla="*/ 5905192 w 7467600"/>
              <a:gd name="connsiteY826" fmla="*/ 163079 h 6858000"/>
              <a:gd name="connsiteX827" fmla="*/ 5944437 w 7467600"/>
              <a:gd name="connsiteY827" fmla="*/ 113829 h 6858000"/>
              <a:gd name="connsiteX828" fmla="*/ 5825032 w 7467600"/>
              <a:gd name="connsiteY828" fmla="*/ 146405 h 6858000"/>
              <a:gd name="connsiteX829" fmla="*/ 4955599 w 7467600"/>
              <a:gd name="connsiteY829" fmla="*/ 247008 h 6858000"/>
              <a:gd name="connsiteX830" fmla="*/ 5210104 w 7467600"/>
              <a:gd name="connsiteY830" fmla="*/ 228123 h 6858000"/>
              <a:gd name="connsiteX831" fmla="*/ 5261015 w 7467600"/>
              <a:gd name="connsiteY831" fmla="*/ 227087 h 6858000"/>
              <a:gd name="connsiteX832" fmla="*/ 5861181 w 7467600"/>
              <a:gd name="connsiteY832" fmla="*/ 143093 h 6858000"/>
              <a:gd name="connsiteX833" fmla="*/ 5961252 w 7467600"/>
              <a:gd name="connsiteY833" fmla="*/ 114820 h 6858000"/>
              <a:gd name="connsiteX834" fmla="*/ 5944437 w 7467600"/>
              <a:gd name="connsiteY834" fmla="*/ 113829 h 6858000"/>
              <a:gd name="connsiteX835" fmla="*/ 3882765 w 7467600"/>
              <a:gd name="connsiteY835" fmla="*/ 0 h 6858000"/>
              <a:gd name="connsiteX836" fmla="*/ 3995099 w 7467600"/>
              <a:gd name="connsiteY836" fmla="*/ 0 h 6858000"/>
              <a:gd name="connsiteX837" fmla="*/ 4163818 w 7467600"/>
              <a:gd name="connsiteY837" fmla="*/ 234104 h 6858000"/>
              <a:gd name="connsiteX838" fmla="*/ 4172099 w 7467600"/>
              <a:gd name="connsiteY838" fmla="*/ 234207 h 6858000"/>
              <a:gd name="connsiteX839" fmla="*/ 4784282 w 7467600"/>
              <a:gd name="connsiteY839" fmla="*/ 276561 h 6858000"/>
              <a:gd name="connsiteX840" fmla="*/ 4801687 w 7467600"/>
              <a:gd name="connsiteY840" fmla="*/ 267764 h 6858000"/>
              <a:gd name="connsiteX841" fmla="*/ 6082788 w 7467600"/>
              <a:gd name="connsiteY841" fmla="*/ 64119 h 6858000"/>
              <a:gd name="connsiteX842" fmla="*/ 6099442 w 7467600"/>
              <a:gd name="connsiteY842" fmla="*/ 82568 h 6858000"/>
              <a:gd name="connsiteX843" fmla="*/ 4804137 w 7467600"/>
              <a:gd name="connsiteY843" fmla="*/ 320931 h 6858000"/>
              <a:gd name="connsiteX844" fmla="*/ 4227047 w 7467600"/>
              <a:gd name="connsiteY844" fmla="*/ 313415 h 6858000"/>
              <a:gd name="connsiteX845" fmla="*/ 4346041 w 7467600"/>
              <a:gd name="connsiteY845" fmla="*/ 456086 h 6858000"/>
              <a:gd name="connsiteX846" fmla="*/ 4870967 w 7467600"/>
              <a:gd name="connsiteY846" fmla="*/ 963061 h 6858000"/>
              <a:gd name="connsiteX847" fmla="*/ 4889647 w 7467600"/>
              <a:gd name="connsiteY847" fmla="*/ 957147 h 6858000"/>
              <a:gd name="connsiteX848" fmla="*/ 5422504 w 7467600"/>
              <a:gd name="connsiteY848" fmla="*/ 805191 h 6858000"/>
              <a:gd name="connsiteX849" fmla="*/ 6087656 w 7467600"/>
              <a:gd name="connsiteY849" fmla="*/ 826703 h 6858000"/>
              <a:gd name="connsiteX850" fmla="*/ 6058717 w 7467600"/>
              <a:gd name="connsiteY850" fmla="*/ 865992 h 6858000"/>
              <a:gd name="connsiteX851" fmla="*/ 4974153 w 7467600"/>
              <a:gd name="connsiteY851" fmla="*/ 1045456 h 6858000"/>
              <a:gd name="connsiteX852" fmla="*/ 5627835 w 7467600"/>
              <a:gd name="connsiteY852" fmla="*/ 1472077 h 6858000"/>
              <a:gd name="connsiteX853" fmla="*/ 5629817 w 7467600"/>
              <a:gd name="connsiteY853" fmla="*/ 1471412 h 6858000"/>
              <a:gd name="connsiteX854" fmla="*/ 5634124 w 7467600"/>
              <a:gd name="connsiteY854" fmla="*/ 1470572 h 6858000"/>
              <a:gd name="connsiteX855" fmla="*/ 5755832 w 7467600"/>
              <a:gd name="connsiteY855" fmla="*/ 1383886 h 6858000"/>
              <a:gd name="connsiteX856" fmla="*/ 6014186 w 7467600"/>
              <a:gd name="connsiteY856" fmla="*/ 1279799 h 6858000"/>
              <a:gd name="connsiteX857" fmla="*/ 6901619 w 7467600"/>
              <a:gd name="connsiteY857" fmla="*/ 1047874 h 6858000"/>
              <a:gd name="connsiteX858" fmla="*/ 6931566 w 7467600"/>
              <a:gd name="connsiteY858" fmla="*/ 1062034 h 6858000"/>
              <a:gd name="connsiteX859" fmla="*/ 5790982 w 7467600"/>
              <a:gd name="connsiteY859" fmla="*/ 1561380 h 6858000"/>
              <a:gd name="connsiteX860" fmla="*/ 6188971 w 7467600"/>
              <a:gd name="connsiteY860" fmla="*/ 1755168 h 6858000"/>
              <a:gd name="connsiteX861" fmla="*/ 6202446 w 7467600"/>
              <a:gd name="connsiteY861" fmla="*/ 1752268 h 6858000"/>
              <a:gd name="connsiteX862" fmla="*/ 7179560 w 7467600"/>
              <a:gd name="connsiteY862" fmla="*/ 1467551 h 6858000"/>
              <a:gd name="connsiteX863" fmla="*/ 7158730 w 7467600"/>
              <a:gd name="connsiteY863" fmla="*/ 1507835 h 6858000"/>
              <a:gd name="connsiteX864" fmla="*/ 6326959 w 7467600"/>
              <a:gd name="connsiteY864" fmla="*/ 1817686 h 6858000"/>
              <a:gd name="connsiteX865" fmla="*/ 6537433 w 7467600"/>
              <a:gd name="connsiteY865" fmla="*/ 1907790 h 6858000"/>
              <a:gd name="connsiteX866" fmla="*/ 6550221 w 7467600"/>
              <a:gd name="connsiteY866" fmla="*/ 1910729 h 6858000"/>
              <a:gd name="connsiteX867" fmla="*/ 6964438 w 7467600"/>
              <a:gd name="connsiteY867" fmla="*/ 2209505 h 6858000"/>
              <a:gd name="connsiteX868" fmla="*/ 7367862 w 7467600"/>
              <a:gd name="connsiteY868" fmla="*/ 2806833 h 6858000"/>
              <a:gd name="connsiteX869" fmla="*/ 7364329 w 7467600"/>
              <a:gd name="connsiteY869" fmla="*/ 2826907 h 6858000"/>
              <a:gd name="connsiteX870" fmla="*/ 7290545 w 7467600"/>
              <a:gd name="connsiteY870" fmla="*/ 2850663 h 6858000"/>
              <a:gd name="connsiteX871" fmla="*/ 6472036 w 7467600"/>
              <a:gd name="connsiteY871" fmla="*/ 1959003 h 6858000"/>
              <a:gd name="connsiteX872" fmla="*/ 5792897 w 7467600"/>
              <a:gd name="connsiteY872" fmla="*/ 1647747 h 6858000"/>
              <a:gd name="connsiteX873" fmla="*/ 5842751 w 7467600"/>
              <a:gd name="connsiteY873" fmla="*/ 1816112 h 6858000"/>
              <a:gd name="connsiteX874" fmla="*/ 5847424 w 7467600"/>
              <a:gd name="connsiteY874" fmla="*/ 1815776 h 6858000"/>
              <a:gd name="connsiteX875" fmla="*/ 6399821 w 7467600"/>
              <a:gd name="connsiteY875" fmla="*/ 2344799 h 6858000"/>
              <a:gd name="connsiteX876" fmla="*/ 6323232 w 7467600"/>
              <a:gd name="connsiteY876" fmla="*/ 2389634 h 6858000"/>
              <a:gd name="connsiteX877" fmla="*/ 5942958 w 7467600"/>
              <a:gd name="connsiteY877" fmla="*/ 2077708 h 6858000"/>
              <a:gd name="connsiteX878" fmla="*/ 5921559 w 7467600"/>
              <a:gd name="connsiteY878" fmla="*/ 2378596 h 6858000"/>
              <a:gd name="connsiteX879" fmla="*/ 5817651 w 7467600"/>
              <a:gd name="connsiteY879" fmla="*/ 3023919 h 6858000"/>
              <a:gd name="connsiteX880" fmla="*/ 5729634 w 7467600"/>
              <a:gd name="connsiteY880" fmla="*/ 3051849 h 6858000"/>
              <a:gd name="connsiteX881" fmla="*/ 5611018 w 7467600"/>
              <a:gd name="connsiteY881" fmla="*/ 2316769 h 6858000"/>
              <a:gd name="connsiteX882" fmla="*/ 5687608 w 7467600"/>
              <a:gd name="connsiteY882" fmla="*/ 2039972 h 6858000"/>
              <a:gd name="connsiteX883" fmla="*/ 5657554 w 7467600"/>
              <a:gd name="connsiteY883" fmla="*/ 1576445 h 6858000"/>
              <a:gd name="connsiteX884" fmla="*/ 5150475 w 7467600"/>
              <a:gd name="connsiteY884" fmla="*/ 1274012 h 6858000"/>
              <a:gd name="connsiteX885" fmla="*/ 5349142 w 7467600"/>
              <a:gd name="connsiteY885" fmla="*/ 2204405 h 6858000"/>
              <a:gd name="connsiteX886" fmla="*/ 5262214 w 7467600"/>
              <a:gd name="connsiteY886" fmla="*/ 2233836 h 6858000"/>
              <a:gd name="connsiteX887" fmla="*/ 4981539 w 7467600"/>
              <a:gd name="connsiteY887" fmla="*/ 1542201 h 6858000"/>
              <a:gd name="connsiteX888" fmla="*/ 4958461 w 7467600"/>
              <a:gd name="connsiteY888" fmla="*/ 1136957 h 6858000"/>
              <a:gd name="connsiteX889" fmla="*/ 4655015 w 7467600"/>
              <a:gd name="connsiteY889" fmla="*/ 891426 h 6858000"/>
              <a:gd name="connsiteX890" fmla="*/ 4348002 w 7467600"/>
              <a:gd name="connsiteY890" fmla="*/ 2205895 h 6858000"/>
              <a:gd name="connsiteX891" fmla="*/ 4262250 w 7467600"/>
              <a:gd name="connsiteY891" fmla="*/ 2219972 h 6858000"/>
              <a:gd name="connsiteX892" fmla="*/ 4550611 w 7467600"/>
              <a:gd name="connsiteY892" fmla="*/ 817540 h 6858000"/>
              <a:gd name="connsiteX893" fmla="*/ 4564418 w 7467600"/>
              <a:gd name="connsiteY893" fmla="*/ 808293 h 6858000"/>
              <a:gd name="connsiteX894" fmla="*/ 4266388 w 7467600"/>
              <a:gd name="connsiteY894" fmla="*/ 500083 h 6858000"/>
              <a:gd name="connsiteX895" fmla="*/ 4032842 w 7467600"/>
              <a:gd name="connsiteY895" fmla="*/ 211809 h 6858000"/>
              <a:gd name="connsiteX896" fmla="*/ 3882765 w 7467600"/>
              <a:gd name="connsiteY896" fmla="*/ 0 h 6858000"/>
              <a:gd name="connsiteX897" fmla="*/ 3721337 w 7467600"/>
              <a:gd name="connsiteY897" fmla="*/ 0 h 6858000"/>
              <a:gd name="connsiteX898" fmla="*/ 3797544 w 7467600"/>
              <a:gd name="connsiteY898" fmla="*/ 0 h 6858000"/>
              <a:gd name="connsiteX899" fmla="*/ 3775734 w 7467600"/>
              <a:gd name="connsiteY899" fmla="*/ 95131 h 6858000"/>
              <a:gd name="connsiteX900" fmla="*/ 3724807 w 7467600"/>
              <a:gd name="connsiteY900" fmla="*/ 272257 h 6858000"/>
              <a:gd name="connsiteX901" fmla="*/ 3726844 w 7467600"/>
              <a:gd name="connsiteY901" fmla="*/ 282988 h 6858000"/>
              <a:gd name="connsiteX902" fmla="*/ 3742664 w 7467600"/>
              <a:gd name="connsiteY902" fmla="*/ 279918 h 6858000"/>
              <a:gd name="connsiteX903" fmla="*/ 4103910 w 7467600"/>
              <a:gd name="connsiteY903" fmla="*/ 1161917 h 6858000"/>
              <a:gd name="connsiteX904" fmla="*/ 4020269 w 7467600"/>
              <a:gd name="connsiteY904" fmla="*/ 1200406 h 6858000"/>
              <a:gd name="connsiteX905" fmla="*/ 3674882 w 7467600"/>
              <a:gd name="connsiteY905" fmla="*/ 488524 h 6858000"/>
              <a:gd name="connsiteX906" fmla="*/ 3132682 w 7467600"/>
              <a:gd name="connsiteY906" fmla="*/ 1072284 h 6858000"/>
              <a:gd name="connsiteX907" fmla="*/ 2716346 w 7467600"/>
              <a:gd name="connsiteY907" fmla="*/ 1276376 h 6858000"/>
              <a:gd name="connsiteX908" fmla="*/ 2716772 w 7467600"/>
              <a:gd name="connsiteY908" fmla="*/ 1255462 h 6858000"/>
              <a:gd name="connsiteX909" fmla="*/ 3471096 w 7467600"/>
              <a:gd name="connsiteY909" fmla="*/ 437072 h 6858000"/>
              <a:gd name="connsiteX910" fmla="*/ 3639057 w 7467600"/>
              <a:gd name="connsiteY910" fmla="*/ 286334 h 6858000"/>
              <a:gd name="connsiteX911" fmla="*/ 3640309 w 7467600"/>
              <a:gd name="connsiteY911" fmla="*/ 284664 h 6858000"/>
              <a:gd name="connsiteX912" fmla="*/ 3646022 w 7467600"/>
              <a:gd name="connsiteY912" fmla="*/ 276711 h 6858000"/>
              <a:gd name="connsiteX913" fmla="*/ 3707943 w 7467600"/>
              <a:gd name="connsiteY913" fmla="*/ 65958 h 6858000"/>
              <a:gd name="connsiteX914" fmla="*/ 3721337 w 7467600"/>
              <a:gd name="connsiteY914" fmla="*/ 0 h 6858000"/>
              <a:gd name="connsiteX915" fmla="*/ 2867960 w 7467600"/>
              <a:gd name="connsiteY915" fmla="*/ 0 h 6858000"/>
              <a:gd name="connsiteX916" fmla="*/ 2926351 w 7467600"/>
              <a:gd name="connsiteY916" fmla="*/ 0 h 6858000"/>
              <a:gd name="connsiteX917" fmla="*/ 2902823 w 7467600"/>
              <a:gd name="connsiteY917" fmla="*/ 262929 h 6858000"/>
              <a:gd name="connsiteX918" fmla="*/ 2940663 w 7467600"/>
              <a:gd name="connsiteY918" fmla="*/ 140884 h 6858000"/>
              <a:gd name="connsiteX919" fmla="*/ 2947039 w 7467600"/>
              <a:gd name="connsiteY919" fmla="*/ 122524 h 6858000"/>
              <a:gd name="connsiteX920" fmla="*/ 2984316 w 7467600"/>
              <a:gd name="connsiteY920" fmla="*/ 0 h 6858000"/>
              <a:gd name="connsiteX921" fmla="*/ 3016114 w 7467600"/>
              <a:gd name="connsiteY921" fmla="*/ 0 h 6858000"/>
              <a:gd name="connsiteX922" fmla="*/ 2979949 w 7467600"/>
              <a:gd name="connsiteY922" fmla="*/ 119274 h 6858000"/>
              <a:gd name="connsiteX923" fmla="*/ 3023879 w 7467600"/>
              <a:gd name="connsiteY923" fmla="*/ 0 h 6858000"/>
              <a:gd name="connsiteX924" fmla="*/ 3105400 w 7467600"/>
              <a:gd name="connsiteY924" fmla="*/ 0 h 6858000"/>
              <a:gd name="connsiteX925" fmla="*/ 3094669 w 7467600"/>
              <a:gd name="connsiteY925" fmla="*/ 30308 h 6858000"/>
              <a:gd name="connsiteX926" fmla="*/ 2901945 w 7467600"/>
              <a:gd name="connsiteY926" fmla="*/ 466538 h 6858000"/>
              <a:gd name="connsiteX927" fmla="*/ 2815209 w 7467600"/>
              <a:gd name="connsiteY927" fmla="*/ 497361 h 6858000"/>
              <a:gd name="connsiteX928" fmla="*/ 2844845 w 7467600"/>
              <a:gd name="connsiteY928" fmla="*/ 127638 h 6858000"/>
              <a:gd name="connsiteX929" fmla="*/ 2867960 w 7467600"/>
              <a:gd name="connsiteY929" fmla="*/ 0 h 6858000"/>
              <a:gd name="connsiteX930" fmla="*/ 1057230 w 7467600"/>
              <a:gd name="connsiteY930" fmla="*/ 0 h 6858000"/>
              <a:gd name="connsiteX931" fmla="*/ 1111003 w 7467600"/>
              <a:gd name="connsiteY931" fmla="*/ 0 h 6858000"/>
              <a:gd name="connsiteX932" fmla="*/ 1125553 w 7467600"/>
              <a:gd name="connsiteY932" fmla="*/ 52588 h 6858000"/>
              <a:gd name="connsiteX933" fmla="*/ 1304276 w 7467600"/>
              <a:gd name="connsiteY933" fmla="*/ 476275 h 6858000"/>
              <a:gd name="connsiteX934" fmla="*/ 1492066 w 7467600"/>
              <a:gd name="connsiteY934" fmla="*/ 886333 h 6858000"/>
              <a:gd name="connsiteX935" fmla="*/ 1423698 w 7467600"/>
              <a:gd name="connsiteY935" fmla="*/ 710817 h 6858000"/>
              <a:gd name="connsiteX936" fmla="*/ 1357609 w 7467600"/>
              <a:gd name="connsiteY936" fmla="*/ 532892 h 6858000"/>
              <a:gd name="connsiteX937" fmla="*/ 1309550 w 7467600"/>
              <a:gd name="connsiteY937" fmla="*/ 374031 h 6858000"/>
              <a:gd name="connsiteX938" fmla="*/ 1193673 w 7467600"/>
              <a:gd name="connsiteY938" fmla="*/ 49533 h 6858000"/>
              <a:gd name="connsiteX939" fmla="*/ 1164391 w 7467600"/>
              <a:gd name="connsiteY939" fmla="*/ 0 h 6858000"/>
              <a:gd name="connsiteX940" fmla="*/ 1200666 w 7467600"/>
              <a:gd name="connsiteY940" fmla="*/ 0 h 6858000"/>
              <a:gd name="connsiteX941" fmla="*/ 1223408 w 7467600"/>
              <a:gd name="connsiteY941" fmla="*/ 38996 h 6858000"/>
              <a:gd name="connsiteX942" fmla="*/ 1339635 w 7467600"/>
              <a:gd name="connsiteY942" fmla="*/ 365517 h 6858000"/>
              <a:gd name="connsiteX943" fmla="*/ 1387469 w 7467600"/>
              <a:gd name="connsiteY943" fmla="*/ 523079 h 6858000"/>
              <a:gd name="connsiteX944" fmla="*/ 1452685 w 7467600"/>
              <a:gd name="connsiteY944" fmla="*/ 699806 h 6858000"/>
              <a:gd name="connsiteX945" fmla="*/ 1492092 w 7467600"/>
              <a:gd name="connsiteY945" fmla="*/ 800424 h 6858000"/>
              <a:gd name="connsiteX946" fmla="*/ 1455302 w 7467600"/>
              <a:gd name="connsiteY946" fmla="*/ 632913 h 6858000"/>
              <a:gd name="connsiteX947" fmla="*/ 1222336 w 7467600"/>
              <a:gd name="connsiteY947" fmla="*/ 9480 h 6858000"/>
              <a:gd name="connsiteX948" fmla="*/ 1214634 w 7467600"/>
              <a:gd name="connsiteY948" fmla="*/ 0 h 6858000"/>
              <a:gd name="connsiteX949" fmla="*/ 1289827 w 7467600"/>
              <a:gd name="connsiteY949" fmla="*/ 0 h 6858000"/>
              <a:gd name="connsiteX950" fmla="*/ 1321076 w 7467600"/>
              <a:gd name="connsiteY950" fmla="*/ 59722 h 6858000"/>
              <a:gd name="connsiteX951" fmla="*/ 1512579 w 7467600"/>
              <a:gd name="connsiteY951" fmla="*/ 626441 h 6858000"/>
              <a:gd name="connsiteX952" fmla="*/ 1506076 w 7467600"/>
              <a:gd name="connsiteY952" fmla="*/ 1089289 h 6858000"/>
              <a:gd name="connsiteX953" fmla="*/ 1486346 w 7467600"/>
              <a:gd name="connsiteY953" fmla="*/ 1079919 h 6858000"/>
              <a:gd name="connsiteX954" fmla="*/ 1070511 w 7467600"/>
              <a:gd name="connsiteY954" fmla="*/ 48609 h 6858000"/>
              <a:gd name="connsiteX955" fmla="*/ 1057230 w 7467600"/>
              <a:gd name="connsiteY955" fmla="*/ 0 h 6858000"/>
              <a:gd name="connsiteX956" fmla="*/ 43151 w 7467600"/>
              <a:gd name="connsiteY956" fmla="*/ 0 h 6858000"/>
              <a:gd name="connsiteX957" fmla="*/ 95283 w 7467600"/>
              <a:gd name="connsiteY957" fmla="*/ 0 h 6858000"/>
              <a:gd name="connsiteX958" fmla="*/ 300708 w 7467600"/>
              <a:gd name="connsiteY958" fmla="*/ 154571 h 6858000"/>
              <a:gd name="connsiteX959" fmla="*/ 530414 w 7467600"/>
              <a:gd name="connsiteY959" fmla="*/ 354673 h 6858000"/>
              <a:gd name="connsiteX960" fmla="*/ 333785 w 7467600"/>
              <a:gd name="connsiteY960" fmla="*/ 161564 h 6858000"/>
              <a:gd name="connsiteX961" fmla="*/ 147005 w 7467600"/>
              <a:gd name="connsiteY961" fmla="*/ 0 h 6858000"/>
              <a:gd name="connsiteX962" fmla="*/ 272509 w 7467600"/>
              <a:gd name="connsiteY962" fmla="*/ 0 h 6858000"/>
              <a:gd name="connsiteX963" fmla="*/ 326276 w 7467600"/>
              <a:gd name="connsiteY963" fmla="*/ 45847 h 6858000"/>
              <a:gd name="connsiteX964" fmla="*/ 823759 w 7467600"/>
              <a:gd name="connsiteY964" fmla="*/ 574145 h 6858000"/>
              <a:gd name="connsiteX965" fmla="*/ 811254 w 7467600"/>
              <a:gd name="connsiteY965" fmla="*/ 665546 h 6858000"/>
              <a:gd name="connsiteX966" fmla="*/ 154042 w 7467600"/>
              <a:gd name="connsiteY966" fmla="*/ 261522 h 6858000"/>
              <a:gd name="connsiteX967" fmla="*/ 13550 w 7467600"/>
              <a:gd name="connsiteY967" fmla="*/ 158423 h 6858000"/>
              <a:gd name="connsiteX968" fmla="*/ 0 w 7467600"/>
              <a:gd name="connsiteY968" fmla="*/ 146618 h 6858000"/>
              <a:gd name="connsiteX969" fmla="*/ 0 w 7467600"/>
              <a:gd name="connsiteY969" fmla="*/ 59161 h 6858000"/>
              <a:gd name="connsiteX970" fmla="*/ 45427 w 7467600"/>
              <a:gd name="connsiteY970" fmla="*/ 101078 h 6858000"/>
              <a:gd name="connsiteX971" fmla="*/ 630103 w 7467600"/>
              <a:gd name="connsiteY971" fmla="*/ 485885 h 6858000"/>
              <a:gd name="connsiteX972" fmla="*/ 532040 w 7467600"/>
              <a:gd name="connsiteY972" fmla="*/ 399359 h 6858000"/>
              <a:gd name="connsiteX973" fmla="*/ 517618 w 7467600"/>
              <a:gd name="connsiteY973" fmla="*/ 385726 h 6858000"/>
              <a:gd name="connsiteX974" fmla="*/ 285074 w 7467600"/>
              <a:gd name="connsiteY974" fmla="*/ 182755 h 6858000"/>
              <a:gd name="connsiteX975" fmla="*/ 43151 w 7467600"/>
              <a:gd name="connsiteY97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271900 w 7467600"/>
              <a:gd name="connsiteY78" fmla="*/ 5734551 h 6858000"/>
              <a:gd name="connsiteX79" fmla="*/ 7015907 w 7467600"/>
              <a:gd name="connsiteY79" fmla="*/ 5541548 h 6858000"/>
              <a:gd name="connsiteX80" fmla="*/ 7259646 w 7467600"/>
              <a:gd name="connsiteY80" fmla="*/ 5765985 h 6858000"/>
              <a:gd name="connsiteX81" fmla="*/ 7467600 w 7467600"/>
              <a:gd name="connsiteY81" fmla="*/ 6012219 h 6858000"/>
              <a:gd name="connsiteX82" fmla="*/ 6946849 w 7467600"/>
              <a:gd name="connsiteY82" fmla="*/ 5523271 h 6858000"/>
              <a:gd name="connsiteX83" fmla="*/ 6946972 w 7467600"/>
              <a:gd name="connsiteY83" fmla="*/ 5526491 h 6858000"/>
              <a:gd name="connsiteX84" fmla="*/ 7105827 w 7467600"/>
              <a:gd name="connsiteY84" fmla="*/ 5718700 h 6858000"/>
              <a:gd name="connsiteX85" fmla="*/ 7356878 w 7467600"/>
              <a:gd name="connsiteY85" fmla="*/ 5981332 h 6858000"/>
              <a:gd name="connsiteX86" fmla="*/ 7467600 w 7467600"/>
              <a:gd name="connsiteY86" fmla="*/ 6117703 h 6858000"/>
              <a:gd name="connsiteX87" fmla="*/ 7467600 w 7467600"/>
              <a:gd name="connsiteY87" fmla="*/ 6163634 h 6858000"/>
              <a:gd name="connsiteX88" fmla="*/ 7403637 w 7467600"/>
              <a:gd name="connsiteY88" fmla="*/ 6083957 h 6858000"/>
              <a:gd name="connsiteX89" fmla="*/ 7254615 w 7467600"/>
              <a:gd name="connsiteY89" fmla="*/ 5911918 h 6858000"/>
              <a:gd name="connsiteX90" fmla="*/ 7312589 w 7467600"/>
              <a:gd name="connsiteY90" fmla="*/ 5982309 h 6858000"/>
              <a:gd name="connsiteX91" fmla="*/ 7448321 w 7467600"/>
              <a:gd name="connsiteY91" fmla="*/ 6190991 h 6858000"/>
              <a:gd name="connsiteX92" fmla="*/ 7467600 w 7467600"/>
              <a:gd name="connsiteY92" fmla="*/ 6221686 h 6858000"/>
              <a:gd name="connsiteX93" fmla="*/ 7467600 w 7467600"/>
              <a:gd name="connsiteY93" fmla="*/ 6334256 h 6858000"/>
              <a:gd name="connsiteX94" fmla="*/ 7454976 w 7467600"/>
              <a:gd name="connsiteY94" fmla="*/ 6318297 h 6858000"/>
              <a:gd name="connsiteX95" fmla="*/ 7042773 w 7467600"/>
              <a:gd name="connsiteY95" fmla="*/ 5734011 h 6858000"/>
              <a:gd name="connsiteX96" fmla="*/ 1456157 w 7467600"/>
              <a:gd name="connsiteY96" fmla="*/ 5371404 h 6858000"/>
              <a:gd name="connsiteX97" fmla="*/ 1244432 w 7467600"/>
              <a:gd name="connsiteY97" fmla="*/ 5385601 h 6858000"/>
              <a:gd name="connsiteX98" fmla="*/ 973990 w 7467600"/>
              <a:gd name="connsiteY98" fmla="*/ 5424940 h 6858000"/>
              <a:gd name="connsiteX99" fmla="*/ 1103809 w 7467600"/>
              <a:gd name="connsiteY99" fmla="*/ 5433720 h 6858000"/>
              <a:gd name="connsiteX100" fmla="*/ 1123454 w 7467600"/>
              <a:gd name="connsiteY100" fmla="*/ 5435727 h 6858000"/>
              <a:gd name="connsiteX101" fmla="*/ 1737017 w 7467600"/>
              <a:gd name="connsiteY101" fmla="*/ 5452183 h 6858000"/>
              <a:gd name="connsiteX102" fmla="*/ 1824397 w 7467600"/>
              <a:gd name="connsiteY102" fmla="*/ 5447757 h 6858000"/>
              <a:gd name="connsiteX103" fmla="*/ 2070059 w 7467600"/>
              <a:gd name="connsiteY103" fmla="*/ 5441660 h 6858000"/>
              <a:gd name="connsiteX104" fmla="*/ 1456157 w 7467600"/>
              <a:gd name="connsiteY104" fmla="*/ 5371404 h 6858000"/>
              <a:gd name="connsiteX105" fmla="*/ 4988186 w 7467600"/>
              <a:gd name="connsiteY105" fmla="*/ 5216467 h 6858000"/>
              <a:gd name="connsiteX106" fmla="*/ 4777334 w 7467600"/>
              <a:gd name="connsiteY106" fmla="*/ 5406072 h 6858000"/>
              <a:gd name="connsiteX107" fmla="*/ 4718341 w 7467600"/>
              <a:gd name="connsiteY107" fmla="*/ 5468043 h 6858000"/>
              <a:gd name="connsiteX108" fmla="*/ 4604655 w 7467600"/>
              <a:gd name="connsiteY108" fmla="*/ 5583434 h 6858000"/>
              <a:gd name="connsiteX109" fmla="*/ 4565074 w 7467600"/>
              <a:gd name="connsiteY109" fmla="*/ 5618550 h 6858000"/>
              <a:gd name="connsiteX110" fmla="*/ 4988186 w 7467600"/>
              <a:gd name="connsiteY110" fmla="*/ 5216467 h 6858000"/>
              <a:gd name="connsiteX111" fmla="*/ 4978032 w 7467600"/>
              <a:gd name="connsiteY111" fmla="*/ 5183809 h 6858000"/>
              <a:gd name="connsiteX112" fmla="*/ 4463413 w 7467600"/>
              <a:gd name="connsiteY112" fmla="*/ 5615162 h 6858000"/>
              <a:gd name="connsiteX113" fmla="*/ 4358134 w 7467600"/>
              <a:gd name="connsiteY113" fmla="*/ 5742791 h 6858000"/>
              <a:gd name="connsiteX114" fmla="*/ 4376219 w 7467600"/>
              <a:gd name="connsiteY114" fmla="*/ 5729027 h 6858000"/>
              <a:gd name="connsiteX115" fmla="*/ 4582340 w 7467600"/>
              <a:gd name="connsiteY115" fmla="*/ 5561037 h 6858000"/>
              <a:gd name="connsiteX116" fmla="*/ 4694684 w 7467600"/>
              <a:gd name="connsiteY116" fmla="*/ 5447098 h 6858000"/>
              <a:gd name="connsiteX117" fmla="*/ 4754123 w 7467600"/>
              <a:gd name="connsiteY117" fmla="*/ 5384643 h 6858000"/>
              <a:gd name="connsiteX118" fmla="*/ 4978032 w 7467600"/>
              <a:gd name="connsiteY118" fmla="*/ 5183809 h 6858000"/>
              <a:gd name="connsiteX119" fmla="*/ 1903353 w 7467600"/>
              <a:gd name="connsiteY119" fmla="*/ 5044827 h 6858000"/>
              <a:gd name="connsiteX120" fmla="*/ 1936931 w 7467600"/>
              <a:gd name="connsiteY120" fmla="*/ 5093954 h 6858000"/>
              <a:gd name="connsiteX121" fmla="*/ 2195868 w 7467600"/>
              <a:gd name="connsiteY121" fmla="*/ 5396574 h 6858000"/>
              <a:gd name="connsiteX122" fmla="*/ 2088852 w 7467600"/>
              <a:gd name="connsiteY122" fmla="*/ 5166123 h 6858000"/>
              <a:gd name="connsiteX123" fmla="*/ 1958241 w 7467600"/>
              <a:gd name="connsiteY123" fmla="*/ 5067955 h 6858000"/>
              <a:gd name="connsiteX124" fmla="*/ 1903353 w 7467600"/>
              <a:gd name="connsiteY124" fmla="*/ 5044827 h 6858000"/>
              <a:gd name="connsiteX125" fmla="*/ 1979378 w 7467600"/>
              <a:gd name="connsiteY125" fmla="*/ 4769504 h 6858000"/>
              <a:gd name="connsiteX126" fmla="*/ 2882120 w 7467600"/>
              <a:gd name="connsiteY126" fmla="*/ 5064547 h 6858000"/>
              <a:gd name="connsiteX127" fmla="*/ 2793103 w 7467600"/>
              <a:gd name="connsiteY127" fmla="*/ 5039699 h 6858000"/>
              <a:gd name="connsiteX128" fmla="*/ 2770041 w 7467600"/>
              <a:gd name="connsiteY128" fmla="*/ 5033634 h 6858000"/>
              <a:gd name="connsiteX129" fmla="*/ 1979378 w 7467600"/>
              <a:gd name="connsiteY129" fmla="*/ 4769504 h 6858000"/>
              <a:gd name="connsiteX130" fmla="*/ 1927410 w 7467600"/>
              <a:gd name="connsiteY130" fmla="*/ 4716164 h 6858000"/>
              <a:gd name="connsiteX131" fmla="*/ 1959587 w 7467600"/>
              <a:gd name="connsiteY131" fmla="*/ 4728849 h 6858000"/>
              <a:gd name="connsiteX132" fmla="*/ 2777707 w 7467600"/>
              <a:gd name="connsiteY132" fmla="*/ 5003991 h 6858000"/>
              <a:gd name="connsiteX133" fmla="*/ 2800768 w 7467600"/>
              <a:gd name="connsiteY133" fmla="*/ 5010056 h 6858000"/>
              <a:gd name="connsiteX134" fmla="*/ 2879408 w 7467600"/>
              <a:gd name="connsiteY134" fmla="*/ 5031590 h 6858000"/>
              <a:gd name="connsiteX135" fmla="*/ 2862295 w 7467600"/>
              <a:gd name="connsiteY135" fmla="*/ 5022958 h 6858000"/>
              <a:gd name="connsiteX136" fmla="*/ 2813343 w 7467600"/>
              <a:gd name="connsiteY136" fmla="*/ 4998369 h 6858000"/>
              <a:gd name="connsiteX137" fmla="*/ 2646245 w 7467600"/>
              <a:gd name="connsiteY137" fmla="*/ 4930999 h 6858000"/>
              <a:gd name="connsiteX138" fmla="*/ 1999243 w 7467600"/>
              <a:gd name="connsiteY138" fmla="*/ 4730524 h 6858000"/>
              <a:gd name="connsiteX139" fmla="*/ 1979527 w 7467600"/>
              <a:gd name="connsiteY139" fmla="*/ 4726651 h 6858000"/>
              <a:gd name="connsiteX140" fmla="*/ 1927410 w 7467600"/>
              <a:gd name="connsiteY140" fmla="*/ 4716164 h 6858000"/>
              <a:gd name="connsiteX141" fmla="*/ 1997014 w 7467600"/>
              <a:gd name="connsiteY141" fmla="*/ 4698007 h 6858000"/>
              <a:gd name="connsiteX142" fmla="*/ 2005458 w 7467600"/>
              <a:gd name="connsiteY142" fmla="*/ 4699540 h 6858000"/>
              <a:gd name="connsiteX143" fmla="*/ 2657186 w 7467600"/>
              <a:gd name="connsiteY143" fmla="*/ 4901687 h 6858000"/>
              <a:gd name="connsiteX144" fmla="*/ 2826662 w 7467600"/>
              <a:gd name="connsiteY144" fmla="*/ 4970362 h 6858000"/>
              <a:gd name="connsiteX145" fmla="*/ 2876100 w 7467600"/>
              <a:gd name="connsiteY145" fmla="*/ 4995397 h 6858000"/>
              <a:gd name="connsiteX146" fmla="*/ 3042600 w 7467600"/>
              <a:gd name="connsiteY146" fmla="*/ 5059532 h 6858000"/>
              <a:gd name="connsiteX147" fmla="*/ 1997014 w 7467600"/>
              <a:gd name="connsiteY147" fmla="*/ 4698007 h 6858000"/>
              <a:gd name="connsiteX148" fmla="*/ 2305292 w 7467600"/>
              <a:gd name="connsiteY148" fmla="*/ 4219492 h 6858000"/>
              <a:gd name="connsiteX149" fmla="*/ 3360922 w 7467600"/>
              <a:gd name="connsiteY149" fmla="*/ 4529373 h 6858000"/>
              <a:gd name="connsiteX150" fmla="*/ 3492420 w 7467600"/>
              <a:gd name="connsiteY150" fmla="*/ 4510145 h 6858000"/>
              <a:gd name="connsiteX151" fmla="*/ 3364086 w 7467600"/>
              <a:gd name="connsiteY151" fmla="*/ 4480340 h 6858000"/>
              <a:gd name="connsiteX152" fmla="*/ 3225818 w 7467600"/>
              <a:gd name="connsiteY152" fmla="*/ 4411822 h 6858000"/>
              <a:gd name="connsiteX153" fmla="*/ 3129696 w 7467600"/>
              <a:gd name="connsiteY153" fmla="*/ 4360704 h 6858000"/>
              <a:gd name="connsiteX154" fmla="*/ 2814545 w 7467600"/>
              <a:gd name="connsiteY154" fmla="*/ 4282955 h 6858000"/>
              <a:gd name="connsiteX155" fmla="*/ 2305292 w 7467600"/>
              <a:gd name="connsiteY155" fmla="*/ 4219492 h 6858000"/>
              <a:gd name="connsiteX156" fmla="*/ 2626982 w 7467600"/>
              <a:gd name="connsiteY156" fmla="*/ 4206450 h 6858000"/>
              <a:gd name="connsiteX157" fmla="*/ 2490617 w 7467600"/>
              <a:gd name="connsiteY157" fmla="*/ 4206951 h 6858000"/>
              <a:gd name="connsiteX158" fmla="*/ 2819869 w 7467600"/>
              <a:gd name="connsiteY158" fmla="*/ 4252936 h 6858000"/>
              <a:gd name="connsiteX159" fmla="*/ 3143018 w 7467600"/>
              <a:gd name="connsiteY159" fmla="*/ 4332698 h 6858000"/>
              <a:gd name="connsiteX160" fmla="*/ 3241520 w 7467600"/>
              <a:gd name="connsiteY160" fmla="*/ 4385112 h 6858000"/>
              <a:gd name="connsiteX161" fmla="*/ 3374575 w 7467600"/>
              <a:gd name="connsiteY161" fmla="*/ 4451517 h 6858000"/>
              <a:gd name="connsiteX162" fmla="*/ 3505221 w 7467600"/>
              <a:gd name="connsiteY162" fmla="*/ 4480757 h 6858000"/>
              <a:gd name="connsiteX163" fmla="*/ 2626982 w 7467600"/>
              <a:gd name="connsiteY163" fmla="*/ 4206450 h 6858000"/>
              <a:gd name="connsiteX164" fmla="*/ 1310106 w 7467600"/>
              <a:gd name="connsiteY164" fmla="*/ 3943217 h 6858000"/>
              <a:gd name="connsiteX165" fmla="*/ 854994 w 7467600"/>
              <a:gd name="connsiteY165" fmla="*/ 4399136 h 6858000"/>
              <a:gd name="connsiteX166" fmla="*/ 742462 w 7467600"/>
              <a:gd name="connsiteY166" fmla="*/ 4594648 h 6858000"/>
              <a:gd name="connsiteX167" fmla="*/ 820602 w 7467600"/>
              <a:gd name="connsiteY167" fmla="*/ 4485915 h 6858000"/>
              <a:gd name="connsiteX168" fmla="*/ 878295 w 7467600"/>
              <a:gd name="connsiteY168" fmla="*/ 4403594 h 6858000"/>
              <a:gd name="connsiteX169" fmla="*/ 1240607 w 7467600"/>
              <a:gd name="connsiteY169" fmla="*/ 4010401 h 6858000"/>
              <a:gd name="connsiteX170" fmla="*/ 1310106 w 7467600"/>
              <a:gd name="connsiteY170" fmla="*/ 3943217 h 6858000"/>
              <a:gd name="connsiteX171" fmla="*/ 1423113 w 7467600"/>
              <a:gd name="connsiteY171" fmla="*/ 3874565 h 6858000"/>
              <a:gd name="connsiteX172" fmla="*/ 1260565 w 7467600"/>
              <a:gd name="connsiteY172" fmla="*/ 4031982 h 6858000"/>
              <a:gd name="connsiteX173" fmla="*/ 901900 w 7467600"/>
              <a:gd name="connsiteY173" fmla="*/ 4421236 h 6858000"/>
              <a:gd name="connsiteX174" fmla="*/ 845044 w 7467600"/>
              <a:gd name="connsiteY174" fmla="*/ 4502436 h 6858000"/>
              <a:gd name="connsiteX175" fmla="*/ 685926 w 7467600"/>
              <a:gd name="connsiteY175" fmla="*/ 4703069 h 6858000"/>
              <a:gd name="connsiteX176" fmla="*/ 684248 w 7467600"/>
              <a:gd name="connsiteY176" fmla="*/ 4706721 h 6858000"/>
              <a:gd name="connsiteX177" fmla="*/ 1423113 w 7467600"/>
              <a:gd name="connsiteY177" fmla="*/ 3874565 h 6858000"/>
              <a:gd name="connsiteX178" fmla="*/ 3316479 w 7467600"/>
              <a:gd name="connsiteY178" fmla="*/ 3872136 h 6858000"/>
              <a:gd name="connsiteX179" fmla="*/ 3546806 w 7467600"/>
              <a:gd name="connsiteY179" fmla="*/ 4356139 h 6858000"/>
              <a:gd name="connsiteX180" fmla="*/ 3364433 w 7467600"/>
              <a:gd name="connsiteY180" fmla="*/ 3953121 h 6858000"/>
              <a:gd name="connsiteX181" fmla="*/ 3316479 w 7467600"/>
              <a:gd name="connsiteY181" fmla="*/ 3872136 h 6858000"/>
              <a:gd name="connsiteX182" fmla="*/ 3291335 w 7467600"/>
              <a:gd name="connsiteY182" fmla="*/ 3767420 h 6858000"/>
              <a:gd name="connsiteX183" fmla="*/ 3390805 w 7467600"/>
              <a:gd name="connsiteY183" fmla="*/ 3937163 h 6858000"/>
              <a:gd name="connsiteX184" fmla="*/ 3579062 w 7467600"/>
              <a:gd name="connsiteY184" fmla="*/ 4359040 h 6858000"/>
              <a:gd name="connsiteX185" fmla="*/ 3467355 w 7467600"/>
              <a:gd name="connsiteY185" fmla="*/ 3988130 h 6858000"/>
              <a:gd name="connsiteX186" fmla="*/ 3310753 w 7467600"/>
              <a:gd name="connsiteY186" fmla="*/ 3787140 h 6858000"/>
              <a:gd name="connsiteX187" fmla="*/ 3291335 w 7467600"/>
              <a:gd name="connsiteY187" fmla="*/ 3767420 h 6858000"/>
              <a:gd name="connsiteX188" fmla="*/ 1635889 w 7467600"/>
              <a:gd name="connsiteY188" fmla="*/ 3709494 h 6858000"/>
              <a:gd name="connsiteX189" fmla="*/ 1634800 w 7467600"/>
              <a:gd name="connsiteY189" fmla="*/ 3731111 h 6858000"/>
              <a:gd name="connsiteX190" fmla="*/ 1635889 w 7467600"/>
              <a:gd name="connsiteY190" fmla="*/ 3709494 h 6858000"/>
              <a:gd name="connsiteX191" fmla="*/ 1510397 w 7467600"/>
              <a:gd name="connsiteY191" fmla="*/ 3684705 h 6858000"/>
              <a:gd name="connsiteX192" fmla="*/ 1146550 w 7467600"/>
              <a:gd name="connsiteY192" fmla="*/ 3802012 h 6858000"/>
              <a:gd name="connsiteX193" fmla="*/ 698834 w 7467600"/>
              <a:gd name="connsiteY193" fmla="*/ 3952272 h 6858000"/>
              <a:gd name="connsiteX194" fmla="*/ 34256 w 7467600"/>
              <a:gd name="connsiteY194" fmla="*/ 4347603 h 6858000"/>
              <a:gd name="connsiteX195" fmla="*/ 527241 w 7467600"/>
              <a:gd name="connsiteY195" fmla="*/ 4065078 h 6858000"/>
              <a:gd name="connsiteX196" fmla="*/ 1510397 w 7467600"/>
              <a:gd name="connsiteY196" fmla="*/ 3684705 h 6858000"/>
              <a:gd name="connsiteX197" fmla="*/ 1313114 w 7467600"/>
              <a:gd name="connsiteY197" fmla="*/ 3655216 h 6858000"/>
              <a:gd name="connsiteX198" fmla="*/ 1109304 w 7467600"/>
              <a:gd name="connsiteY198" fmla="*/ 3669030 h 6858000"/>
              <a:gd name="connsiteX199" fmla="*/ 8129 w 7467600"/>
              <a:gd name="connsiteY199" fmla="*/ 4330519 h 6858000"/>
              <a:gd name="connsiteX200" fmla="*/ 687572 w 7467600"/>
              <a:gd name="connsiteY200" fmla="*/ 3925629 h 6858000"/>
              <a:gd name="connsiteX201" fmla="*/ 1138365 w 7467600"/>
              <a:gd name="connsiteY201" fmla="*/ 3774515 h 6858000"/>
              <a:gd name="connsiteX202" fmla="*/ 1505579 w 7467600"/>
              <a:gd name="connsiteY202" fmla="*/ 3655526 h 6858000"/>
              <a:gd name="connsiteX203" fmla="*/ 1313114 w 7467600"/>
              <a:gd name="connsiteY203" fmla="*/ 3655216 h 6858000"/>
              <a:gd name="connsiteX204" fmla="*/ 3655073 w 7467600"/>
              <a:gd name="connsiteY204" fmla="*/ 3650884 h 6858000"/>
              <a:gd name="connsiteX205" fmla="*/ 3989938 w 7467600"/>
              <a:gd name="connsiteY205" fmla="*/ 3991685 h 6858000"/>
              <a:gd name="connsiteX206" fmla="*/ 4393907 w 7467600"/>
              <a:gd name="connsiteY206" fmla="*/ 4261258 h 6858000"/>
              <a:gd name="connsiteX207" fmla="*/ 4648051 w 7467600"/>
              <a:gd name="connsiteY207" fmla="*/ 4374051 h 6858000"/>
              <a:gd name="connsiteX208" fmla="*/ 4383389 w 7467600"/>
              <a:gd name="connsiteY208" fmla="*/ 4184369 h 6858000"/>
              <a:gd name="connsiteX209" fmla="*/ 4165508 w 7467600"/>
              <a:gd name="connsiteY209" fmla="*/ 4035196 h 6858000"/>
              <a:gd name="connsiteX210" fmla="*/ 4068162 w 7467600"/>
              <a:gd name="connsiteY210" fmla="*/ 3953394 h 6858000"/>
              <a:gd name="connsiteX211" fmla="*/ 3981416 w 7467600"/>
              <a:gd name="connsiteY211" fmla="*/ 3880482 h 6858000"/>
              <a:gd name="connsiteX212" fmla="*/ 3800147 w 7467600"/>
              <a:gd name="connsiteY212" fmla="*/ 3749872 h 6858000"/>
              <a:gd name="connsiteX213" fmla="*/ 3655073 w 7467600"/>
              <a:gd name="connsiteY213" fmla="*/ 3650884 h 6858000"/>
              <a:gd name="connsiteX214" fmla="*/ 3670252 w 7467600"/>
              <a:gd name="connsiteY214" fmla="*/ 3622798 h 6858000"/>
              <a:gd name="connsiteX215" fmla="*/ 3817258 w 7467600"/>
              <a:gd name="connsiteY215" fmla="*/ 3723577 h 6858000"/>
              <a:gd name="connsiteX216" fmla="*/ 4000461 w 7467600"/>
              <a:gd name="connsiteY216" fmla="*/ 3855966 h 6858000"/>
              <a:gd name="connsiteX217" fmla="*/ 4088180 w 7467600"/>
              <a:gd name="connsiteY217" fmla="*/ 3929774 h 6858000"/>
              <a:gd name="connsiteX218" fmla="*/ 4184555 w 7467600"/>
              <a:gd name="connsiteY218" fmla="*/ 4010683 h 6858000"/>
              <a:gd name="connsiteX219" fmla="*/ 4399563 w 7467600"/>
              <a:gd name="connsiteY219" fmla="*/ 4158106 h 6858000"/>
              <a:gd name="connsiteX220" fmla="*/ 4684469 w 7467600"/>
              <a:gd name="connsiteY220" fmla="*/ 4364680 h 6858000"/>
              <a:gd name="connsiteX221" fmla="*/ 4690271 w 7467600"/>
              <a:gd name="connsiteY221" fmla="*/ 4370034 h 6858000"/>
              <a:gd name="connsiteX222" fmla="*/ 4136093 w 7467600"/>
              <a:gd name="connsiteY222" fmla="*/ 3858466 h 6858000"/>
              <a:gd name="connsiteX223" fmla="*/ 3670252 w 7467600"/>
              <a:gd name="connsiteY223" fmla="*/ 3622798 h 6858000"/>
              <a:gd name="connsiteX224" fmla="*/ 4440129 w 7467600"/>
              <a:gd name="connsiteY224" fmla="*/ 3448571 h 6858000"/>
              <a:gd name="connsiteX225" fmla="*/ 4856525 w 7467600"/>
              <a:gd name="connsiteY225" fmla="*/ 3915351 h 6858000"/>
              <a:gd name="connsiteX226" fmla="*/ 5059055 w 7467600"/>
              <a:gd name="connsiteY226" fmla="*/ 4108918 h 6858000"/>
              <a:gd name="connsiteX227" fmla="*/ 5290070 w 7467600"/>
              <a:gd name="connsiteY227" fmla="*/ 4263619 h 6858000"/>
              <a:gd name="connsiteX228" fmla="*/ 4834991 w 7467600"/>
              <a:gd name="connsiteY228" fmla="*/ 3830985 h 6858000"/>
              <a:gd name="connsiteX229" fmla="*/ 4440129 w 7467600"/>
              <a:gd name="connsiteY229" fmla="*/ 3448571 h 6858000"/>
              <a:gd name="connsiteX230" fmla="*/ 4441737 w 7467600"/>
              <a:gd name="connsiteY230" fmla="*/ 3399734 h 6858000"/>
              <a:gd name="connsiteX231" fmla="*/ 4431236 w 7467600"/>
              <a:gd name="connsiteY231" fmla="*/ 3400954 h 6858000"/>
              <a:gd name="connsiteX232" fmla="*/ 4557150 w 7467600"/>
              <a:gd name="connsiteY232" fmla="*/ 3510023 h 6858000"/>
              <a:gd name="connsiteX233" fmla="*/ 4856936 w 7467600"/>
              <a:gd name="connsiteY233" fmla="*/ 3809146 h 6858000"/>
              <a:gd name="connsiteX234" fmla="*/ 5111996 w 7467600"/>
              <a:gd name="connsiteY234" fmla="*/ 4065759 h 6858000"/>
              <a:gd name="connsiteX235" fmla="*/ 5388878 w 7467600"/>
              <a:gd name="connsiteY235" fmla="*/ 4300185 h 6858000"/>
              <a:gd name="connsiteX236" fmla="*/ 5425556 w 7467600"/>
              <a:gd name="connsiteY236" fmla="*/ 4308967 h 6858000"/>
              <a:gd name="connsiteX237" fmla="*/ 4943646 w 7467600"/>
              <a:gd name="connsiteY237" fmla="*/ 3822916 h 6858000"/>
              <a:gd name="connsiteX238" fmla="*/ 4594837 w 7467600"/>
              <a:gd name="connsiteY238" fmla="*/ 3532274 h 6858000"/>
              <a:gd name="connsiteX239" fmla="*/ 4441737 w 7467600"/>
              <a:gd name="connsiteY239" fmla="*/ 3399734 h 6858000"/>
              <a:gd name="connsiteX240" fmla="*/ 5425834 w 7467600"/>
              <a:gd name="connsiteY240" fmla="*/ 3162785 h 6858000"/>
              <a:gd name="connsiteX241" fmla="*/ 5401644 w 7467600"/>
              <a:gd name="connsiteY241" fmla="*/ 3617847 h 6858000"/>
              <a:gd name="connsiteX242" fmla="*/ 5467256 w 7467600"/>
              <a:gd name="connsiteY242" fmla="*/ 4175494 h 6858000"/>
              <a:gd name="connsiteX243" fmla="*/ 5448069 w 7467600"/>
              <a:gd name="connsiteY243" fmla="*/ 3567554 h 6858000"/>
              <a:gd name="connsiteX244" fmla="*/ 5425834 w 7467600"/>
              <a:gd name="connsiteY244" fmla="*/ 3162785 h 6858000"/>
              <a:gd name="connsiteX245" fmla="*/ 1318687 w 7467600"/>
              <a:gd name="connsiteY245" fmla="*/ 3113840 h 6858000"/>
              <a:gd name="connsiteX246" fmla="*/ 1066793 w 7467600"/>
              <a:gd name="connsiteY246" fmla="*/ 3212171 h 6858000"/>
              <a:gd name="connsiteX247" fmla="*/ 993319 w 7467600"/>
              <a:gd name="connsiteY247" fmla="*/ 3247648 h 6858000"/>
              <a:gd name="connsiteX248" fmla="*/ 853081 w 7467600"/>
              <a:gd name="connsiteY248" fmla="*/ 3312410 h 6858000"/>
              <a:gd name="connsiteX249" fmla="*/ 805957 w 7467600"/>
              <a:gd name="connsiteY249" fmla="*/ 3330443 h 6858000"/>
              <a:gd name="connsiteX250" fmla="*/ 1318687 w 7467600"/>
              <a:gd name="connsiteY250" fmla="*/ 3113840 h 6858000"/>
              <a:gd name="connsiteX251" fmla="*/ 5453702 w 7467600"/>
              <a:gd name="connsiteY251" fmla="*/ 3090882 h 6858000"/>
              <a:gd name="connsiteX252" fmla="*/ 5480135 w 7467600"/>
              <a:gd name="connsiteY252" fmla="*/ 3565802 h 6858000"/>
              <a:gd name="connsiteX253" fmla="*/ 5499023 w 7467600"/>
              <a:gd name="connsiteY253" fmla="*/ 4166310 h 6858000"/>
              <a:gd name="connsiteX254" fmla="*/ 5547022 w 7467600"/>
              <a:gd name="connsiteY254" fmla="*/ 3607838 h 6858000"/>
              <a:gd name="connsiteX255" fmla="*/ 5515964 w 7467600"/>
              <a:gd name="connsiteY255" fmla="*/ 3378541 h 6858000"/>
              <a:gd name="connsiteX256" fmla="*/ 5453702 w 7467600"/>
              <a:gd name="connsiteY256" fmla="*/ 3090882 h 6858000"/>
              <a:gd name="connsiteX257" fmla="*/ 1238695 w 7467600"/>
              <a:gd name="connsiteY257" fmla="*/ 3076820 h 6858000"/>
              <a:gd name="connsiteX258" fmla="*/ 716371 w 7467600"/>
              <a:gd name="connsiteY258" fmla="*/ 3293249 h 6858000"/>
              <a:gd name="connsiteX259" fmla="*/ 579522 w 7467600"/>
              <a:gd name="connsiteY259" fmla="*/ 3371759 h 6858000"/>
              <a:gd name="connsiteX260" fmla="*/ 600288 w 7467600"/>
              <a:gd name="connsiteY260" fmla="*/ 3365555 h 6858000"/>
              <a:gd name="connsiteX261" fmla="*/ 840692 w 7467600"/>
              <a:gd name="connsiteY261" fmla="*/ 3284921 h 6858000"/>
              <a:gd name="connsiteX262" fmla="*/ 979248 w 7467600"/>
              <a:gd name="connsiteY262" fmla="*/ 3221003 h 6858000"/>
              <a:gd name="connsiteX263" fmla="*/ 1053282 w 7467600"/>
              <a:gd name="connsiteY263" fmla="*/ 3185247 h 6858000"/>
              <a:gd name="connsiteX264" fmla="*/ 1320603 w 7467600"/>
              <a:gd name="connsiteY264" fmla="*/ 3081281 h 6858000"/>
              <a:gd name="connsiteX265" fmla="*/ 1238695 w 7467600"/>
              <a:gd name="connsiteY265" fmla="*/ 3076820 h 6858000"/>
              <a:gd name="connsiteX266" fmla="*/ 5425627 w 7467600"/>
              <a:gd name="connsiteY266" fmla="*/ 2954192 h 6858000"/>
              <a:gd name="connsiteX267" fmla="*/ 5470770 w 7467600"/>
              <a:gd name="connsiteY267" fmla="*/ 3005435 h 6858000"/>
              <a:gd name="connsiteX268" fmla="*/ 5519779 w 7467600"/>
              <a:gd name="connsiteY268" fmla="*/ 4359223 h 6858000"/>
              <a:gd name="connsiteX269" fmla="*/ 5520293 w 7467600"/>
              <a:gd name="connsiteY269" fmla="*/ 4360602 h 6858000"/>
              <a:gd name="connsiteX270" fmla="*/ 5767221 w 7467600"/>
              <a:gd name="connsiteY270" fmla="*/ 4665564 h 6858000"/>
              <a:gd name="connsiteX271" fmla="*/ 6937169 w 7467600"/>
              <a:gd name="connsiteY271" fmla="*/ 4815941 h 6858000"/>
              <a:gd name="connsiteX272" fmla="*/ 6953922 w 7467600"/>
              <a:gd name="connsiteY272" fmla="*/ 4890068 h 6858000"/>
              <a:gd name="connsiteX273" fmla="*/ 6071359 w 7467600"/>
              <a:gd name="connsiteY273" fmla="*/ 4770770 h 6858000"/>
              <a:gd name="connsiteX274" fmla="*/ 6038839 w 7467600"/>
              <a:gd name="connsiteY274" fmla="*/ 4764474 h 6858000"/>
              <a:gd name="connsiteX275" fmla="*/ 6038706 w 7467600"/>
              <a:gd name="connsiteY275" fmla="*/ 4763847 h 6858000"/>
              <a:gd name="connsiteX276" fmla="*/ 6037784 w 7467600"/>
              <a:gd name="connsiteY276" fmla="*/ 4764270 h 6858000"/>
              <a:gd name="connsiteX277" fmla="*/ 6038839 w 7467600"/>
              <a:gd name="connsiteY277" fmla="*/ 4764474 h 6858000"/>
              <a:gd name="connsiteX278" fmla="*/ 6040338 w 7467600"/>
              <a:gd name="connsiteY278" fmla="*/ 4771418 h 6858000"/>
              <a:gd name="connsiteX279" fmla="*/ 6024488 w 7467600"/>
              <a:gd name="connsiteY279" fmla="*/ 4809903 h 6858000"/>
              <a:gd name="connsiteX280" fmla="*/ 5599771 w 7467600"/>
              <a:gd name="connsiteY280" fmla="*/ 5509652 h 6858000"/>
              <a:gd name="connsiteX281" fmla="*/ 5548843 w 7467600"/>
              <a:gd name="connsiteY281" fmla="*/ 5563845 h 6858000"/>
              <a:gd name="connsiteX282" fmla="*/ 5940952 w 7467600"/>
              <a:gd name="connsiteY282" fmla="*/ 6250028 h 6858000"/>
              <a:gd name="connsiteX283" fmla="*/ 6043441 w 7467600"/>
              <a:gd name="connsiteY283" fmla="*/ 6665847 h 6858000"/>
              <a:gd name="connsiteX284" fmla="*/ 6093432 w 7467600"/>
              <a:gd name="connsiteY284" fmla="*/ 6858000 h 6858000"/>
              <a:gd name="connsiteX285" fmla="*/ 6034344 w 7467600"/>
              <a:gd name="connsiteY285" fmla="*/ 6858000 h 6858000"/>
              <a:gd name="connsiteX286" fmla="*/ 6026679 w 7467600"/>
              <a:gd name="connsiteY286" fmla="*/ 6836959 h 6858000"/>
              <a:gd name="connsiteX287" fmla="*/ 5800441 w 7467600"/>
              <a:gd name="connsiteY287" fmla="*/ 6335286 h 6858000"/>
              <a:gd name="connsiteX288" fmla="*/ 5526562 w 7467600"/>
              <a:gd name="connsiteY288" fmla="*/ 5705388 h 6858000"/>
              <a:gd name="connsiteX289" fmla="*/ 5519640 w 7467600"/>
              <a:gd name="connsiteY289" fmla="*/ 5683774 h 6858000"/>
              <a:gd name="connsiteX290" fmla="*/ 5844559 w 7467600"/>
              <a:gd name="connsiteY290" fmla="*/ 6553349 h 6858000"/>
              <a:gd name="connsiteX291" fmla="*/ 5975994 w 7467600"/>
              <a:gd name="connsiteY291" fmla="*/ 6858000 h 6858000"/>
              <a:gd name="connsiteX292" fmla="*/ 5898547 w 7467600"/>
              <a:gd name="connsiteY292" fmla="*/ 6858000 h 6858000"/>
              <a:gd name="connsiteX293" fmla="*/ 5682041 w 7467600"/>
              <a:gd name="connsiteY293" fmla="*/ 6355860 h 6858000"/>
              <a:gd name="connsiteX294" fmla="*/ 5461758 w 7467600"/>
              <a:gd name="connsiteY294" fmla="*/ 5820220 h 6858000"/>
              <a:gd name="connsiteX295" fmla="*/ 5237282 w 7467600"/>
              <a:gd name="connsiteY295" fmla="*/ 6579086 h 6858000"/>
              <a:gd name="connsiteX296" fmla="*/ 5115009 w 7467600"/>
              <a:gd name="connsiteY296" fmla="*/ 6858000 h 6858000"/>
              <a:gd name="connsiteX297" fmla="*/ 5028074 w 7467600"/>
              <a:gd name="connsiteY297" fmla="*/ 6858000 h 6858000"/>
              <a:gd name="connsiteX298" fmla="*/ 5079508 w 7467600"/>
              <a:gd name="connsiteY298" fmla="*/ 6749074 h 6858000"/>
              <a:gd name="connsiteX299" fmla="*/ 5371846 w 7467600"/>
              <a:gd name="connsiteY299" fmla="*/ 5924413 h 6858000"/>
              <a:gd name="connsiteX300" fmla="*/ 5270512 w 7467600"/>
              <a:gd name="connsiteY300" fmla="*/ 6138975 h 6858000"/>
              <a:gd name="connsiteX301" fmla="*/ 5062409 w 7467600"/>
              <a:gd name="connsiteY301" fmla="*/ 6653544 h 6858000"/>
              <a:gd name="connsiteX302" fmla="*/ 5036628 w 7467600"/>
              <a:gd name="connsiteY302" fmla="*/ 6754247 h 6858000"/>
              <a:gd name="connsiteX303" fmla="*/ 5009112 w 7467600"/>
              <a:gd name="connsiteY303" fmla="*/ 6858000 h 6858000"/>
              <a:gd name="connsiteX304" fmla="*/ 4976679 w 7467600"/>
              <a:gd name="connsiteY304" fmla="*/ 6858000 h 6858000"/>
              <a:gd name="connsiteX305" fmla="*/ 5006537 w 7467600"/>
              <a:gd name="connsiteY305" fmla="*/ 6747068 h 6858000"/>
              <a:gd name="connsiteX306" fmla="*/ 5032723 w 7467600"/>
              <a:gd name="connsiteY306" fmla="*/ 6644957 h 6858000"/>
              <a:gd name="connsiteX307" fmla="*/ 5242949 w 7467600"/>
              <a:gd name="connsiteY307" fmla="*/ 6125175 h 6858000"/>
              <a:gd name="connsiteX308" fmla="*/ 5286321 w 7467600"/>
              <a:gd name="connsiteY308" fmla="*/ 6033555 h 6858000"/>
              <a:gd name="connsiteX309" fmla="*/ 5008210 w 7467600"/>
              <a:gd name="connsiteY309" fmla="*/ 6649194 h 6858000"/>
              <a:gd name="connsiteX310" fmla="*/ 4986321 w 7467600"/>
              <a:gd name="connsiteY310" fmla="*/ 6765687 h 6858000"/>
              <a:gd name="connsiteX311" fmla="*/ 4973474 w 7467600"/>
              <a:gd name="connsiteY311" fmla="*/ 6858000 h 6858000"/>
              <a:gd name="connsiteX312" fmla="*/ 4907178 w 7467600"/>
              <a:gd name="connsiteY312" fmla="*/ 6858000 h 6858000"/>
              <a:gd name="connsiteX313" fmla="*/ 4910810 w 7467600"/>
              <a:gd name="connsiteY313" fmla="*/ 6829660 h 6858000"/>
              <a:gd name="connsiteX314" fmla="*/ 4987461 w 7467600"/>
              <a:gd name="connsiteY314" fmla="*/ 6432994 h 6858000"/>
              <a:gd name="connsiteX315" fmla="*/ 5179262 w 7467600"/>
              <a:gd name="connsiteY315" fmla="*/ 6035044 h 6858000"/>
              <a:gd name="connsiteX316" fmla="*/ 4689678 w 7467600"/>
              <a:gd name="connsiteY316" fmla="*/ 6440241 h 6858000"/>
              <a:gd name="connsiteX317" fmla="*/ 4477543 w 7467600"/>
              <a:gd name="connsiteY317" fmla="*/ 6674836 h 6858000"/>
              <a:gd name="connsiteX318" fmla="*/ 4329957 w 7467600"/>
              <a:gd name="connsiteY318" fmla="*/ 6858000 h 6858000"/>
              <a:gd name="connsiteX319" fmla="*/ 4218595 w 7467600"/>
              <a:gd name="connsiteY319" fmla="*/ 6858000 h 6858000"/>
              <a:gd name="connsiteX320" fmla="*/ 4368888 w 7467600"/>
              <a:gd name="connsiteY320" fmla="*/ 6668412 h 6858000"/>
              <a:gd name="connsiteX321" fmla="*/ 4563091 w 7467600"/>
              <a:gd name="connsiteY321" fmla="*/ 6442508 h 6858000"/>
              <a:gd name="connsiteX322" fmla="*/ 5387324 w 7467600"/>
              <a:gd name="connsiteY322" fmla="*/ 5705830 h 6858000"/>
              <a:gd name="connsiteX323" fmla="*/ 5073620 w 7467600"/>
              <a:gd name="connsiteY323" fmla="*/ 5955437 h 6858000"/>
              <a:gd name="connsiteX324" fmla="*/ 4689789 w 7467600"/>
              <a:gd name="connsiteY324" fmla="*/ 6268382 h 6858000"/>
              <a:gd name="connsiteX325" fmla="*/ 4418722 w 7467600"/>
              <a:gd name="connsiteY325" fmla="*/ 6570886 h 6858000"/>
              <a:gd name="connsiteX326" fmla="*/ 4214944 w 7467600"/>
              <a:gd name="connsiteY326" fmla="*/ 6858000 h 6858000"/>
              <a:gd name="connsiteX327" fmla="*/ 4177898 w 7467600"/>
              <a:gd name="connsiteY327" fmla="*/ 6858000 h 6858000"/>
              <a:gd name="connsiteX328" fmla="*/ 4391597 w 7467600"/>
              <a:gd name="connsiteY328" fmla="*/ 6556370 h 6858000"/>
              <a:gd name="connsiteX329" fmla="*/ 4668889 w 7467600"/>
              <a:gd name="connsiteY329" fmla="*/ 6246399 h 6858000"/>
              <a:gd name="connsiteX330" fmla="*/ 5055427 w 7467600"/>
              <a:gd name="connsiteY330" fmla="*/ 5931476 h 6858000"/>
              <a:gd name="connsiteX331" fmla="*/ 5371814 w 7467600"/>
              <a:gd name="connsiteY331" fmla="*/ 5678975 h 6858000"/>
              <a:gd name="connsiteX332" fmla="*/ 4987918 w 7467600"/>
              <a:gd name="connsiteY332" fmla="*/ 5838701 h 6858000"/>
              <a:gd name="connsiteX333" fmla="*/ 4317146 w 7467600"/>
              <a:gd name="connsiteY333" fmla="*/ 6587716 h 6858000"/>
              <a:gd name="connsiteX334" fmla="*/ 4171627 w 7467600"/>
              <a:gd name="connsiteY334" fmla="*/ 6858000 h 6858000"/>
              <a:gd name="connsiteX335" fmla="*/ 4081585 w 7467600"/>
              <a:gd name="connsiteY335" fmla="*/ 6858000 h 6858000"/>
              <a:gd name="connsiteX336" fmla="*/ 4238603 w 7467600"/>
              <a:gd name="connsiteY336" fmla="*/ 6559341 h 6858000"/>
              <a:gd name="connsiteX337" fmla="*/ 4778333 w 7467600"/>
              <a:gd name="connsiteY337" fmla="*/ 5873626 h 6858000"/>
              <a:gd name="connsiteX338" fmla="*/ 5414185 w 7467600"/>
              <a:gd name="connsiteY338" fmla="*/ 5573882 h 6858000"/>
              <a:gd name="connsiteX339" fmla="*/ 5959648 w 7467600"/>
              <a:gd name="connsiteY339" fmla="*/ 4760797 h 6858000"/>
              <a:gd name="connsiteX340" fmla="*/ 5355019 w 7467600"/>
              <a:gd name="connsiteY340" fmla="*/ 4734672 h 6858000"/>
              <a:gd name="connsiteX341" fmla="*/ 5083565 w 7467600"/>
              <a:gd name="connsiteY341" fmla="*/ 5179121 h 6858000"/>
              <a:gd name="connsiteX342" fmla="*/ 4713577 w 7467600"/>
              <a:gd name="connsiteY342" fmla="*/ 5616803 h 6858000"/>
              <a:gd name="connsiteX343" fmla="*/ 3989559 w 7467600"/>
              <a:gd name="connsiteY343" fmla="*/ 6145945 h 6858000"/>
              <a:gd name="connsiteX344" fmla="*/ 3939824 w 7467600"/>
              <a:gd name="connsiteY344" fmla="*/ 6066900 h 6858000"/>
              <a:gd name="connsiteX345" fmla="*/ 4584537 w 7467600"/>
              <a:gd name="connsiteY345" fmla="*/ 5324826 h 6858000"/>
              <a:gd name="connsiteX346" fmla="*/ 5037105 w 7467600"/>
              <a:gd name="connsiteY346" fmla="*/ 5088765 h 6858000"/>
              <a:gd name="connsiteX347" fmla="*/ 5039930 w 7467600"/>
              <a:gd name="connsiteY347" fmla="*/ 5089585 h 6858000"/>
              <a:gd name="connsiteX348" fmla="*/ 5263764 w 7467600"/>
              <a:gd name="connsiteY348" fmla="*/ 4735525 h 6858000"/>
              <a:gd name="connsiteX349" fmla="*/ 4086300 w 7467600"/>
              <a:gd name="connsiteY349" fmla="*/ 4884599 h 6858000"/>
              <a:gd name="connsiteX350" fmla="*/ 4085485 w 7467600"/>
              <a:gd name="connsiteY350" fmla="*/ 4899070 h 6858000"/>
              <a:gd name="connsiteX351" fmla="*/ 3871915 w 7467600"/>
              <a:gd name="connsiteY351" fmla="*/ 5253645 h 6858000"/>
              <a:gd name="connsiteX352" fmla="*/ 3799374 w 7467600"/>
              <a:gd name="connsiteY352" fmla="*/ 5466127 h 6858000"/>
              <a:gd name="connsiteX353" fmla="*/ 3498850 w 7467600"/>
              <a:gd name="connsiteY353" fmla="*/ 6661888 h 6858000"/>
              <a:gd name="connsiteX354" fmla="*/ 3399216 w 7467600"/>
              <a:gd name="connsiteY354" fmla="*/ 6858000 h 6858000"/>
              <a:gd name="connsiteX355" fmla="*/ 3303688 w 7467600"/>
              <a:gd name="connsiteY355" fmla="*/ 6858000 h 6858000"/>
              <a:gd name="connsiteX356" fmla="*/ 3391774 w 7467600"/>
              <a:gd name="connsiteY356" fmla="*/ 6697181 h 6858000"/>
              <a:gd name="connsiteX357" fmla="*/ 3735540 w 7467600"/>
              <a:gd name="connsiteY357" fmla="*/ 5546923 h 6858000"/>
              <a:gd name="connsiteX358" fmla="*/ 3729438 w 7467600"/>
              <a:gd name="connsiteY358" fmla="*/ 5569058 h 6858000"/>
              <a:gd name="connsiteX359" fmla="*/ 3707782 w 7467600"/>
              <a:gd name="connsiteY359" fmla="*/ 5644908 h 6858000"/>
              <a:gd name="connsiteX360" fmla="*/ 3583827 w 7467600"/>
              <a:gd name="connsiteY360" fmla="*/ 6039215 h 6858000"/>
              <a:gd name="connsiteX361" fmla="*/ 3547861 w 7467600"/>
              <a:gd name="connsiteY361" fmla="*/ 6129609 h 6858000"/>
              <a:gd name="connsiteX362" fmla="*/ 3490905 w 7467600"/>
              <a:gd name="connsiteY362" fmla="*/ 6277660 h 6858000"/>
              <a:gd name="connsiteX363" fmla="*/ 3455859 w 7467600"/>
              <a:gd name="connsiteY363" fmla="*/ 6391301 h 6858000"/>
              <a:gd name="connsiteX364" fmla="*/ 3429112 w 7467600"/>
              <a:gd name="connsiteY364" fmla="*/ 6479469 h 6858000"/>
              <a:gd name="connsiteX365" fmla="*/ 3304862 w 7467600"/>
              <a:gd name="connsiteY365" fmla="*/ 6796476 h 6858000"/>
              <a:gd name="connsiteX366" fmla="*/ 3276071 w 7467600"/>
              <a:gd name="connsiteY366" fmla="*/ 6858000 h 6858000"/>
              <a:gd name="connsiteX367" fmla="*/ 3240805 w 7467600"/>
              <a:gd name="connsiteY367" fmla="*/ 6858000 h 6858000"/>
              <a:gd name="connsiteX368" fmla="*/ 3275917 w 7467600"/>
              <a:gd name="connsiteY368" fmla="*/ 6783192 h 6858000"/>
              <a:gd name="connsiteX369" fmla="*/ 3399358 w 7467600"/>
              <a:gd name="connsiteY369" fmla="*/ 6469011 h 6858000"/>
              <a:gd name="connsiteX370" fmla="*/ 3425650 w 7467600"/>
              <a:gd name="connsiteY370" fmla="*/ 6381333 h 6858000"/>
              <a:gd name="connsiteX371" fmla="*/ 3460661 w 7467600"/>
              <a:gd name="connsiteY371" fmla="*/ 6266763 h 6858000"/>
              <a:gd name="connsiteX372" fmla="*/ 3518021 w 7467600"/>
              <a:gd name="connsiteY372" fmla="*/ 6117298 h 6858000"/>
              <a:gd name="connsiteX373" fmla="*/ 3554035 w 7467600"/>
              <a:gd name="connsiteY373" fmla="*/ 6027832 h 6858000"/>
              <a:gd name="connsiteX374" fmla="*/ 3677174 w 7467600"/>
              <a:gd name="connsiteY374" fmla="*/ 5636351 h 6858000"/>
              <a:gd name="connsiteX375" fmla="*/ 3698819 w 7467600"/>
              <a:gd name="connsiteY375" fmla="*/ 5560503 h 6858000"/>
              <a:gd name="connsiteX376" fmla="*/ 3702094 w 7467600"/>
              <a:gd name="connsiteY376" fmla="*/ 5549194 h 6858000"/>
              <a:gd name="connsiteX377" fmla="*/ 3398355 w 7467600"/>
              <a:gd name="connsiteY377" fmla="*/ 6094603 h 6858000"/>
              <a:gd name="connsiteX378" fmla="*/ 3193941 w 7467600"/>
              <a:gd name="connsiteY378" fmla="*/ 6798775 h 6858000"/>
              <a:gd name="connsiteX379" fmla="*/ 3184140 w 7467600"/>
              <a:gd name="connsiteY379" fmla="*/ 6858000 h 6858000"/>
              <a:gd name="connsiteX380" fmla="*/ 3099978 w 7467600"/>
              <a:gd name="connsiteY380" fmla="*/ 6858000 h 6858000"/>
              <a:gd name="connsiteX381" fmla="*/ 3101556 w 7467600"/>
              <a:gd name="connsiteY381" fmla="*/ 6843337 h 6858000"/>
              <a:gd name="connsiteX382" fmla="*/ 3370162 w 7467600"/>
              <a:gd name="connsiteY382" fmla="*/ 5785550 h 6858000"/>
              <a:gd name="connsiteX383" fmla="*/ 3746477 w 7467600"/>
              <a:gd name="connsiteY383" fmla="*/ 5377889 h 6858000"/>
              <a:gd name="connsiteX384" fmla="*/ 3863399 w 7467600"/>
              <a:gd name="connsiteY384" fmla="*/ 5087257 h 6858000"/>
              <a:gd name="connsiteX385" fmla="*/ 3968712 w 7467600"/>
              <a:gd name="connsiteY385" fmla="*/ 4913989 h 6858000"/>
              <a:gd name="connsiteX386" fmla="*/ 2792390 w 7467600"/>
              <a:gd name="connsiteY386" fmla="*/ 5382974 h 6858000"/>
              <a:gd name="connsiteX387" fmla="*/ 2714982 w 7467600"/>
              <a:gd name="connsiteY387" fmla="*/ 5427051 h 6858000"/>
              <a:gd name="connsiteX388" fmla="*/ 2813361 w 7467600"/>
              <a:gd name="connsiteY388" fmla="*/ 6023912 h 6858000"/>
              <a:gd name="connsiteX389" fmla="*/ 2688430 w 7467600"/>
              <a:gd name="connsiteY389" fmla="*/ 6801564 h 6858000"/>
              <a:gd name="connsiteX390" fmla="*/ 2629626 w 7467600"/>
              <a:gd name="connsiteY390" fmla="*/ 6763394 h 6858000"/>
              <a:gd name="connsiteX391" fmla="*/ 2565328 w 7467600"/>
              <a:gd name="connsiteY391" fmla="*/ 5516399 h 6858000"/>
              <a:gd name="connsiteX392" fmla="*/ 1922999 w 7467600"/>
              <a:gd name="connsiteY392" fmla="*/ 5980343 h 6858000"/>
              <a:gd name="connsiteX393" fmla="*/ 1950261 w 7467600"/>
              <a:gd name="connsiteY393" fmla="*/ 6405858 h 6858000"/>
              <a:gd name="connsiteX394" fmla="*/ 2365554 w 7467600"/>
              <a:gd name="connsiteY394" fmla="*/ 6759107 h 6858000"/>
              <a:gd name="connsiteX395" fmla="*/ 2424142 w 7467600"/>
              <a:gd name="connsiteY395" fmla="*/ 6858000 h 6858000"/>
              <a:gd name="connsiteX396" fmla="*/ 2395994 w 7467600"/>
              <a:gd name="connsiteY396" fmla="*/ 6858000 h 6858000"/>
              <a:gd name="connsiteX397" fmla="*/ 2392863 w 7467600"/>
              <a:gd name="connsiteY397" fmla="*/ 6852964 h 6858000"/>
              <a:gd name="connsiteX398" fmla="*/ 2017589 w 7467600"/>
              <a:gd name="connsiteY398" fmla="*/ 6493982 h 6858000"/>
              <a:gd name="connsiteX399" fmla="*/ 2147336 w 7467600"/>
              <a:gd name="connsiteY399" fmla="*/ 6594052 h 6858000"/>
              <a:gd name="connsiteX400" fmla="*/ 2207047 w 7467600"/>
              <a:gd name="connsiteY400" fmla="*/ 6654540 h 6858000"/>
              <a:gd name="connsiteX401" fmla="*/ 2299106 w 7467600"/>
              <a:gd name="connsiteY401" fmla="*/ 6778931 h 6858000"/>
              <a:gd name="connsiteX402" fmla="*/ 2314430 w 7467600"/>
              <a:gd name="connsiteY402" fmla="*/ 6801144 h 6858000"/>
              <a:gd name="connsiteX403" fmla="*/ 2352406 w 7467600"/>
              <a:gd name="connsiteY403" fmla="*/ 6858000 h 6858000"/>
              <a:gd name="connsiteX404" fmla="*/ 2314492 w 7467600"/>
              <a:gd name="connsiteY404" fmla="*/ 6858000 h 6858000"/>
              <a:gd name="connsiteX405" fmla="*/ 2288095 w 7467600"/>
              <a:gd name="connsiteY405" fmla="*/ 6818030 h 6858000"/>
              <a:gd name="connsiteX406" fmla="*/ 2272768 w 7467600"/>
              <a:gd name="connsiteY406" fmla="*/ 6795822 h 6858000"/>
              <a:gd name="connsiteX407" fmla="*/ 2182715 w 7467600"/>
              <a:gd name="connsiteY407" fmla="*/ 6675071 h 6858000"/>
              <a:gd name="connsiteX408" fmla="*/ 2032061 w 7467600"/>
              <a:gd name="connsiteY408" fmla="*/ 6541380 h 6858000"/>
              <a:gd name="connsiteX409" fmla="*/ 2257220 w 7467600"/>
              <a:gd name="connsiteY409" fmla="*/ 6826257 h 6858000"/>
              <a:gd name="connsiteX410" fmla="*/ 2281324 w 7467600"/>
              <a:gd name="connsiteY410" fmla="*/ 6858000 h 6858000"/>
              <a:gd name="connsiteX411" fmla="*/ 2242860 w 7467600"/>
              <a:gd name="connsiteY411" fmla="*/ 6858000 h 6858000"/>
              <a:gd name="connsiteX412" fmla="*/ 2232818 w 7467600"/>
              <a:gd name="connsiteY412" fmla="*/ 6844926 h 6858000"/>
              <a:gd name="connsiteX413" fmla="*/ 1990172 w 7467600"/>
              <a:gd name="connsiteY413" fmla="*/ 6542121 h 6858000"/>
              <a:gd name="connsiteX414" fmla="*/ 2124090 w 7467600"/>
              <a:gd name="connsiteY414" fmla="*/ 6761017 h 6858000"/>
              <a:gd name="connsiteX415" fmla="*/ 2200380 w 7467600"/>
              <a:gd name="connsiteY415" fmla="*/ 6858000 h 6858000"/>
              <a:gd name="connsiteX416" fmla="*/ 2147507 w 7467600"/>
              <a:gd name="connsiteY416" fmla="*/ 6858000 h 6858000"/>
              <a:gd name="connsiteX417" fmla="*/ 2070668 w 7467600"/>
              <a:gd name="connsiteY417" fmla="*/ 6761520 h 6858000"/>
              <a:gd name="connsiteX418" fmla="*/ 1975142 w 7467600"/>
              <a:gd name="connsiteY418" fmla="*/ 6585570 h 6858000"/>
              <a:gd name="connsiteX419" fmla="*/ 2050035 w 7467600"/>
              <a:gd name="connsiteY419" fmla="*/ 6813345 h 6858000"/>
              <a:gd name="connsiteX420" fmla="*/ 2063025 w 7467600"/>
              <a:gd name="connsiteY420" fmla="*/ 6858000 h 6858000"/>
              <a:gd name="connsiteX421" fmla="*/ 2021675 w 7467600"/>
              <a:gd name="connsiteY421" fmla="*/ 6858000 h 6858000"/>
              <a:gd name="connsiteX422" fmla="*/ 2019308 w 7467600"/>
              <a:gd name="connsiteY422" fmla="*/ 6847118 h 6858000"/>
              <a:gd name="connsiteX423" fmla="*/ 1938835 w 7467600"/>
              <a:gd name="connsiteY423" fmla="*/ 6551160 h 6858000"/>
              <a:gd name="connsiteX424" fmla="*/ 1953230 w 7467600"/>
              <a:gd name="connsiteY424" fmla="*/ 6759699 h 6858000"/>
              <a:gd name="connsiteX425" fmla="*/ 1956763 w 7467600"/>
              <a:gd name="connsiteY425" fmla="*/ 6778191 h 6858000"/>
              <a:gd name="connsiteX426" fmla="*/ 1967925 w 7467600"/>
              <a:gd name="connsiteY426" fmla="*/ 6858000 h 6858000"/>
              <a:gd name="connsiteX427" fmla="*/ 1936622 w 7467600"/>
              <a:gd name="connsiteY427" fmla="*/ 6858000 h 6858000"/>
              <a:gd name="connsiteX428" fmla="*/ 1926261 w 7467600"/>
              <a:gd name="connsiteY428" fmla="*/ 6784064 h 6858000"/>
              <a:gd name="connsiteX429" fmla="*/ 1922724 w 7467600"/>
              <a:gd name="connsiteY429" fmla="*/ 6765577 h 6858000"/>
              <a:gd name="connsiteX430" fmla="*/ 1904650 w 7467600"/>
              <a:gd name="connsiteY430" fmla="*/ 6639616 h 6858000"/>
              <a:gd name="connsiteX431" fmla="*/ 1885273 w 7467600"/>
              <a:gd name="connsiteY431" fmla="*/ 6858000 h 6858000"/>
              <a:gd name="connsiteX432" fmla="*/ 1854363 w 7467600"/>
              <a:gd name="connsiteY432" fmla="*/ 6858000 h 6858000"/>
              <a:gd name="connsiteX433" fmla="*/ 1880391 w 7467600"/>
              <a:gd name="connsiteY433" fmla="*/ 6603796 h 6858000"/>
              <a:gd name="connsiteX434" fmla="*/ 1818273 w 7467600"/>
              <a:gd name="connsiteY434" fmla="*/ 6715729 h 6858000"/>
              <a:gd name="connsiteX435" fmla="*/ 1794691 w 7467600"/>
              <a:gd name="connsiteY435" fmla="*/ 6843239 h 6858000"/>
              <a:gd name="connsiteX436" fmla="*/ 1794914 w 7467600"/>
              <a:gd name="connsiteY436" fmla="*/ 6858000 h 6858000"/>
              <a:gd name="connsiteX437" fmla="*/ 1746128 w 7467600"/>
              <a:gd name="connsiteY437" fmla="*/ 6858000 h 6858000"/>
              <a:gd name="connsiteX438" fmla="*/ 1753934 w 7467600"/>
              <a:gd name="connsiteY438" fmla="*/ 6724796 h 6858000"/>
              <a:gd name="connsiteX439" fmla="*/ 1792053 w 7467600"/>
              <a:gd name="connsiteY439" fmla="*/ 6572396 h 6858000"/>
              <a:gd name="connsiteX440" fmla="*/ 1862248 w 7467600"/>
              <a:gd name="connsiteY440" fmla="*/ 6266397 h 6858000"/>
              <a:gd name="connsiteX441" fmla="*/ 1862250 w 7467600"/>
              <a:gd name="connsiteY441" fmla="*/ 6033531 h 6858000"/>
              <a:gd name="connsiteX442" fmla="*/ 1211999 w 7467600"/>
              <a:gd name="connsiteY442" fmla="*/ 6683610 h 6858000"/>
              <a:gd name="connsiteX443" fmla="*/ 1213266 w 7467600"/>
              <a:gd name="connsiteY443" fmla="*/ 6691947 h 6858000"/>
              <a:gd name="connsiteX444" fmla="*/ 1203370 w 7467600"/>
              <a:gd name="connsiteY444" fmla="*/ 6850676 h 6858000"/>
              <a:gd name="connsiteX445" fmla="*/ 1203671 w 7467600"/>
              <a:gd name="connsiteY445" fmla="*/ 6858000 h 6858000"/>
              <a:gd name="connsiteX446" fmla="*/ 1143180 w 7467600"/>
              <a:gd name="connsiteY446" fmla="*/ 6858000 h 6858000"/>
              <a:gd name="connsiteX447" fmla="*/ 1142176 w 7467600"/>
              <a:gd name="connsiteY447" fmla="*/ 6766045 h 6858000"/>
              <a:gd name="connsiteX448" fmla="*/ 1067484 w 7467600"/>
              <a:gd name="connsiteY448" fmla="*/ 6858000 h 6858000"/>
              <a:gd name="connsiteX449" fmla="*/ 953928 w 7467600"/>
              <a:gd name="connsiteY449" fmla="*/ 6858000 h 6858000"/>
              <a:gd name="connsiteX450" fmla="*/ 959715 w 7467600"/>
              <a:gd name="connsiteY450" fmla="*/ 6850185 h 6858000"/>
              <a:gd name="connsiteX451" fmla="*/ 1483788 w 7467600"/>
              <a:gd name="connsiteY451" fmla="*/ 6259174 h 6858000"/>
              <a:gd name="connsiteX452" fmla="*/ 1100671 w 7467600"/>
              <a:gd name="connsiteY452" fmla="*/ 6252137 h 6858000"/>
              <a:gd name="connsiteX453" fmla="*/ 1090144 w 7467600"/>
              <a:gd name="connsiteY453" fmla="*/ 6256748 h 6858000"/>
              <a:gd name="connsiteX454" fmla="*/ 1095872 w 7467600"/>
              <a:gd name="connsiteY454" fmla="*/ 6271892 h 6858000"/>
              <a:gd name="connsiteX455" fmla="*/ 262785 w 7467600"/>
              <a:gd name="connsiteY455" fmla="*/ 6845450 h 6858000"/>
              <a:gd name="connsiteX456" fmla="*/ 209968 w 7467600"/>
              <a:gd name="connsiteY456" fmla="*/ 6770713 h 6858000"/>
              <a:gd name="connsiteX457" fmla="*/ 873460 w 7467600"/>
              <a:gd name="connsiteY457" fmla="*/ 6253768 h 6858000"/>
              <a:gd name="connsiteX458" fmla="*/ 192686 w 7467600"/>
              <a:gd name="connsiteY458" fmla="*/ 5849257 h 6858000"/>
              <a:gd name="connsiteX459" fmla="*/ 4696 w 7467600"/>
              <a:gd name="connsiteY459" fmla="*/ 5697668 h 6858000"/>
              <a:gd name="connsiteX460" fmla="*/ 0 w 7467600"/>
              <a:gd name="connsiteY460" fmla="*/ 5689984 h 6858000"/>
              <a:gd name="connsiteX461" fmla="*/ 0 w 7467600"/>
              <a:gd name="connsiteY461" fmla="*/ 5513472 h 6858000"/>
              <a:gd name="connsiteX462" fmla="*/ 174101 w 7467600"/>
              <a:gd name="connsiteY462" fmla="*/ 5620277 h 6858000"/>
              <a:gd name="connsiteX463" fmla="*/ 891800 w 7467600"/>
              <a:gd name="connsiteY463" fmla="*/ 6036935 h 6858000"/>
              <a:gd name="connsiteX464" fmla="*/ 1072219 w 7467600"/>
              <a:gd name="connsiteY464" fmla="*/ 6169443 h 6858000"/>
              <a:gd name="connsiteX465" fmla="*/ 1074117 w 7467600"/>
              <a:gd name="connsiteY465" fmla="*/ 6170301 h 6858000"/>
              <a:gd name="connsiteX466" fmla="*/ 1083114 w 7467600"/>
              <a:gd name="connsiteY466" fmla="*/ 6174131 h 6858000"/>
              <a:gd name="connsiteX467" fmla="*/ 1543010 w 7467600"/>
              <a:gd name="connsiteY467" fmla="*/ 6191140 h 6858000"/>
              <a:gd name="connsiteX468" fmla="*/ 1551080 w 7467600"/>
              <a:gd name="connsiteY468" fmla="*/ 6195006 h 6858000"/>
              <a:gd name="connsiteX469" fmla="*/ 2345443 w 7467600"/>
              <a:gd name="connsiteY469" fmla="*/ 5549882 h 6858000"/>
              <a:gd name="connsiteX470" fmla="*/ 1721499 w 7467600"/>
              <a:gd name="connsiteY470" fmla="*/ 5599969 h 6858000"/>
              <a:gd name="connsiteX471" fmla="*/ 767716 w 7467600"/>
              <a:gd name="connsiteY471" fmla="*/ 5472768 h 6858000"/>
              <a:gd name="connsiteX472" fmla="*/ 722147 w 7467600"/>
              <a:gd name="connsiteY472" fmla="*/ 5393091 h 6858000"/>
              <a:gd name="connsiteX473" fmla="*/ 1485552 w 7467600"/>
              <a:gd name="connsiteY473" fmla="*/ 5313202 h 6858000"/>
              <a:gd name="connsiteX474" fmla="*/ 2143004 w 7467600"/>
              <a:gd name="connsiteY474" fmla="*/ 5402420 h 6858000"/>
              <a:gd name="connsiteX475" fmla="*/ 1933391 w 7467600"/>
              <a:gd name="connsiteY475" fmla="*/ 5156971 h 6858000"/>
              <a:gd name="connsiteX476" fmla="*/ 1827118 w 7467600"/>
              <a:gd name="connsiteY476" fmla="*/ 4968410 h 6858000"/>
              <a:gd name="connsiteX477" fmla="*/ 1837349 w 7467600"/>
              <a:gd name="connsiteY477" fmla="*/ 4956357 h 6858000"/>
              <a:gd name="connsiteX478" fmla="*/ 2162835 w 7467600"/>
              <a:gd name="connsiteY478" fmla="*/ 5187853 h 6858000"/>
              <a:gd name="connsiteX479" fmla="*/ 2257167 w 7467600"/>
              <a:gd name="connsiteY479" fmla="*/ 5462123 h 6858000"/>
              <a:gd name="connsiteX480" fmla="*/ 2261598 w 7467600"/>
              <a:gd name="connsiteY480" fmla="*/ 5467998 h 6858000"/>
              <a:gd name="connsiteX481" fmla="*/ 2437177 w 7467600"/>
              <a:gd name="connsiteY481" fmla="*/ 5479608 h 6858000"/>
              <a:gd name="connsiteX482" fmla="*/ 2445247 w 7467600"/>
              <a:gd name="connsiteY482" fmla="*/ 5483476 h 6858000"/>
              <a:gd name="connsiteX483" fmla="*/ 2743626 w 7467600"/>
              <a:gd name="connsiteY483" fmla="*/ 5304819 h 6858000"/>
              <a:gd name="connsiteX484" fmla="*/ 3048102 w 7467600"/>
              <a:gd name="connsiteY484" fmla="*/ 5150595 h 6858000"/>
              <a:gd name="connsiteX485" fmla="*/ 1799414 w 7467600"/>
              <a:gd name="connsiteY485" fmla="*/ 4694732 h 6858000"/>
              <a:gd name="connsiteX486" fmla="*/ 1771735 w 7467600"/>
              <a:gd name="connsiteY486" fmla="*/ 4619929 h 6858000"/>
              <a:gd name="connsiteX487" fmla="*/ 3104273 w 7467600"/>
              <a:gd name="connsiteY487" fmla="*/ 5076159 h 6858000"/>
              <a:gd name="connsiteX488" fmla="*/ 3113245 w 7467600"/>
              <a:gd name="connsiteY488" fmla="*/ 5090705 h 6858000"/>
              <a:gd name="connsiteX489" fmla="*/ 3126294 w 7467600"/>
              <a:gd name="connsiteY489" fmla="*/ 5114400 h 6858000"/>
              <a:gd name="connsiteX490" fmla="*/ 3937433 w 7467600"/>
              <a:gd name="connsiteY490" fmla="*/ 4830473 h 6858000"/>
              <a:gd name="connsiteX491" fmla="*/ 3590475 w 7467600"/>
              <a:gd name="connsiteY491" fmla="*/ 4597974 h 6858000"/>
              <a:gd name="connsiteX492" fmla="*/ 3100264 w 7467600"/>
              <a:gd name="connsiteY492" fmla="*/ 4579845 h 6858000"/>
              <a:gd name="connsiteX493" fmla="*/ 2183576 w 7467600"/>
              <a:gd name="connsiteY493" fmla="*/ 4227150 h 6858000"/>
              <a:gd name="connsiteX494" fmla="*/ 2151029 w 7467600"/>
              <a:gd name="connsiteY494" fmla="*/ 4146947 h 6858000"/>
              <a:gd name="connsiteX495" fmla="*/ 3563434 w 7467600"/>
              <a:gd name="connsiteY495" fmla="*/ 4469115 h 6858000"/>
              <a:gd name="connsiteX496" fmla="*/ 3177952 w 7467600"/>
              <a:gd name="connsiteY496" fmla="*/ 3657386 h 6858000"/>
              <a:gd name="connsiteX497" fmla="*/ 3189263 w 7467600"/>
              <a:gd name="connsiteY497" fmla="*/ 3625726 h 6858000"/>
              <a:gd name="connsiteX498" fmla="*/ 3560912 w 7467600"/>
              <a:gd name="connsiteY498" fmla="*/ 4079863 h 6858000"/>
              <a:gd name="connsiteX499" fmla="*/ 3626636 w 7467600"/>
              <a:gd name="connsiteY499" fmla="*/ 4512230 h 6858000"/>
              <a:gd name="connsiteX500" fmla="*/ 3653088 w 7467600"/>
              <a:gd name="connsiteY500" fmla="*/ 4521417 h 6858000"/>
              <a:gd name="connsiteX501" fmla="*/ 3988128 w 7467600"/>
              <a:gd name="connsiteY501" fmla="*/ 4817267 h 6858000"/>
              <a:gd name="connsiteX502" fmla="*/ 4830582 w 7467600"/>
              <a:gd name="connsiteY502" fmla="*/ 4676000 h 6858000"/>
              <a:gd name="connsiteX503" fmla="*/ 4830100 w 7467600"/>
              <a:gd name="connsiteY503" fmla="*/ 4675554 h 6858000"/>
              <a:gd name="connsiteX504" fmla="*/ 4036318 w 7467600"/>
              <a:gd name="connsiteY504" fmla="*/ 4147013 h 6858000"/>
              <a:gd name="connsiteX505" fmla="*/ 3432098 w 7467600"/>
              <a:gd name="connsiteY505" fmla="*/ 3537312 h 6858000"/>
              <a:gd name="connsiteX506" fmla="*/ 3446761 w 7467600"/>
              <a:gd name="connsiteY506" fmla="*/ 3461278 h 6858000"/>
              <a:gd name="connsiteX507" fmla="*/ 4419733 w 7467600"/>
              <a:gd name="connsiteY507" fmla="*/ 3963555 h 6858000"/>
              <a:gd name="connsiteX508" fmla="*/ 4781371 w 7467600"/>
              <a:gd name="connsiteY508" fmla="*/ 4458604 h 6858000"/>
              <a:gd name="connsiteX509" fmla="*/ 4780440 w 7467600"/>
              <a:gd name="connsiteY509" fmla="*/ 4470290 h 6858000"/>
              <a:gd name="connsiteX510" fmla="*/ 4898954 w 7467600"/>
              <a:gd name="connsiteY510" fmla="*/ 4662092 h 6858000"/>
              <a:gd name="connsiteX511" fmla="*/ 4900699 w 7467600"/>
              <a:gd name="connsiteY511" fmla="*/ 4670867 h 6858000"/>
              <a:gd name="connsiteX512" fmla="*/ 5714511 w 7467600"/>
              <a:gd name="connsiteY512" fmla="*/ 4663483 h 6858000"/>
              <a:gd name="connsiteX513" fmla="*/ 5464793 w 7467600"/>
              <a:gd name="connsiteY513" fmla="*/ 4393556 h 6858000"/>
              <a:gd name="connsiteX514" fmla="*/ 5461897 w 7467600"/>
              <a:gd name="connsiteY514" fmla="*/ 4390879 h 6858000"/>
              <a:gd name="connsiteX515" fmla="*/ 4294126 w 7467600"/>
              <a:gd name="connsiteY515" fmla="*/ 3303048 h 6858000"/>
              <a:gd name="connsiteX516" fmla="*/ 4305321 w 7467600"/>
              <a:gd name="connsiteY516" fmla="*/ 3256953 h 6858000"/>
              <a:gd name="connsiteX517" fmla="*/ 4949299 w 7467600"/>
              <a:gd name="connsiteY517" fmla="*/ 3766336 h 6858000"/>
              <a:gd name="connsiteX518" fmla="*/ 5291452 w 7467600"/>
              <a:gd name="connsiteY518" fmla="*/ 4076801 h 6858000"/>
              <a:gd name="connsiteX519" fmla="*/ 5434998 w 7467600"/>
              <a:gd name="connsiteY519" fmla="*/ 4254100 h 6858000"/>
              <a:gd name="connsiteX520" fmla="*/ 5351015 w 7467600"/>
              <a:gd name="connsiteY520" fmla="*/ 3760989 h 6858000"/>
              <a:gd name="connsiteX521" fmla="*/ 5413780 w 7467600"/>
              <a:gd name="connsiteY521" fmla="*/ 2966265 h 6858000"/>
              <a:gd name="connsiteX522" fmla="*/ 5425627 w 7467600"/>
              <a:gd name="connsiteY522" fmla="*/ 2954192 h 6858000"/>
              <a:gd name="connsiteX523" fmla="*/ 6604735 w 7467600"/>
              <a:gd name="connsiteY523" fmla="*/ 2041381 h 6858000"/>
              <a:gd name="connsiteX524" fmla="*/ 7204487 w 7467600"/>
              <a:gd name="connsiteY524" fmla="*/ 2742112 h 6858000"/>
              <a:gd name="connsiteX525" fmla="*/ 7131592 w 7467600"/>
              <a:gd name="connsiteY525" fmla="*/ 2672096 h 6858000"/>
              <a:gd name="connsiteX526" fmla="*/ 6996344 w 7467600"/>
              <a:gd name="connsiteY526" fmla="*/ 2518310 h 6858000"/>
              <a:gd name="connsiteX527" fmla="*/ 6735495 w 7467600"/>
              <a:gd name="connsiteY527" fmla="*/ 2196890 h 6858000"/>
              <a:gd name="connsiteX528" fmla="*/ 6721901 w 7467600"/>
              <a:gd name="connsiteY528" fmla="*/ 2179274 h 6858000"/>
              <a:gd name="connsiteX529" fmla="*/ 6604735 w 7467600"/>
              <a:gd name="connsiteY529" fmla="*/ 2041381 h 6858000"/>
              <a:gd name="connsiteX530" fmla="*/ 6591670 w 7467600"/>
              <a:gd name="connsiteY530" fmla="*/ 1988277 h 6858000"/>
              <a:gd name="connsiteX531" fmla="*/ 6747349 w 7467600"/>
              <a:gd name="connsiteY531" fmla="*/ 2160069 h 6858000"/>
              <a:gd name="connsiteX532" fmla="*/ 6760943 w 7467600"/>
              <a:gd name="connsiteY532" fmla="*/ 2177686 h 6858000"/>
              <a:gd name="connsiteX533" fmla="*/ 7021065 w 7467600"/>
              <a:gd name="connsiteY533" fmla="*/ 2498102 h 6858000"/>
              <a:gd name="connsiteX534" fmla="*/ 7155223 w 7467600"/>
              <a:gd name="connsiteY534" fmla="*/ 2650386 h 6858000"/>
              <a:gd name="connsiteX535" fmla="*/ 7203167 w 7467600"/>
              <a:gd name="connsiteY535" fmla="*/ 2697288 h 6858000"/>
              <a:gd name="connsiteX536" fmla="*/ 6937703 w 7467600"/>
              <a:gd name="connsiteY536" fmla="*/ 2321981 h 6858000"/>
              <a:gd name="connsiteX537" fmla="*/ 6591670 w 7467600"/>
              <a:gd name="connsiteY537" fmla="*/ 1988277 h 6858000"/>
              <a:gd name="connsiteX538" fmla="*/ 5798671 w 7467600"/>
              <a:gd name="connsiteY538" fmla="*/ 1981601 h 6858000"/>
              <a:gd name="connsiteX539" fmla="*/ 5754709 w 7467600"/>
              <a:gd name="connsiteY539" fmla="*/ 2071454 h 6858000"/>
              <a:gd name="connsiteX540" fmla="*/ 5763044 w 7467600"/>
              <a:gd name="connsiteY540" fmla="*/ 2842206 h 6858000"/>
              <a:gd name="connsiteX541" fmla="*/ 5764974 w 7467600"/>
              <a:gd name="connsiteY541" fmla="*/ 2799609 h 6858000"/>
              <a:gd name="connsiteX542" fmla="*/ 5767665 w 7467600"/>
              <a:gd name="connsiteY542" fmla="*/ 2666409 h 6858000"/>
              <a:gd name="connsiteX543" fmla="*/ 5763055 w 7467600"/>
              <a:gd name="connsiteY543" fmla="*/ 2579705 h 6858000"/>
              <a:gd name="connsiteX544" fmla="*/ 5758079 w 7467600"/>
              <a:gd name="connsiteY544" fmla="*/ 2492508 h 6858000"/>
              <a:gd name="connsiteX545" fmla="*/ 5779325 w 7467600"/>
              <a:gd name="connsiteY545" fmla="*/ 2197069 h 6858000"/>
              <a:gd name="connsiteX546" fmla="*/ 5798671 w 7467600"/>
              <a:gd name="connsiteY546" fmla="*/ 1981601 h 6858000"/>
              <a:gd name="connsiteX547" fmla="*/ 5829202 w 7467600"/>
              <a:gd name="connsiteY547" fmla="*/ 1971679 h 6858000"/>
              <a:gd name="connsiteX548" fmla="*/ 5809558 w 7467600"/>
              <a:gd name="connsiteY548" fmla="*/ 2198043 h 6858000"/>
              <a:gd name="connsiteX549" fmla="*/ 5788653 w 7467600"/>
              <a:gd name="connsiteY549" fmla="*/ 2489430 h 6858000"/>
              <a:gd name="connsiteX550" fmla="*/ 5793439 w 7467600"/>
              <a:gd name="connsiteY550" fmla="*/ 2575235 h 6858000"/>
              <a:gd name="connsiteX551" fmla="*/ 5796837 w 7467600"/>
              <a:gd name="connsiteY551" fmla="*/ 2637633 h 6858000"/>
              <a:gd name="connsiteX552" fmla="*/ 5818614 w 7467600"/>
              <a:gd name="connsiteY552" fmla="*/ 2473055 h 6858000"/>
              <a:gd name="connsiteX553" fmla="*/ 5829202 w 7467600"/>
              <a:gd name="connsiteY553" fmla="*/ 1971679 h 6858000"/>
              <a:gd name="connsiteX554" fmla="*/ 5911389 w 7467600"/>
              <a:gd name="connsiteY554" fmla="*/ 1898371 h 6858000"/>
              <a:gd name="connsiteX555" fmla="*/ 6237627 w 7467600"/>
              <a:gd name="connsiteY555" fmla="*/ 2231921 h 6858000"/>
              <a:gd name="connsiteX556" fmla="*/ 5911389 w 7467600"/>
              <a:gd name="connsiteY556" fmla="*/ 1898371 h 6858000"/>
              <a:gd name="connsiteX557" fmla="*/ 6944437 w 7467600"/>
              <a:gd name="connsiteY557" fmla="*/ 1575402 h 6858000"/>
              <a:gd name="connsiteX558" fmla="*/ 6304730 w 7467600"/>
              <a:gd name="connsiteY558" fmla="*/ 1766654 h 6858000"/>
              <a:gd name="connsiteX559" fmla="*/ 6944437 w 7467600"/>
              <a:gd name="connsiteY559" fmla="*/ 1575402 h 6858000"/>
              <a:gd name="connsiteX560" fmla="*/ 7019523 w 7467600"/>
              <a:gd name="connsiteY560" fmla="*/ 1519450 h 6858000"/>
              <a:gd name="connsiteX561" fmla="*/ 6298091 w 7467600"/>
              <a:gd name="connsiteY561" fmla="*/ 1737122 h 6858000"/>
              <a:gd name="connsiteX562" fmla="*/ 7019523 w 7467600"/>
              <a:gd name="connsiteY562" fmla="*/ 1519450 h 6858000"/>
              <a:gd name="connsiteX563" fmla="*/ 2399523 w 7467600"/>
              <a:gd name="connsiteY563" fmla="*/ 1428234 h 6858000"/>
              <a:gd name="connsiteX564" fmla="*/ 2224982 w 7467600"/>
              <a:gd name="connsiteY564" fmla="*/ 1826201 h 6858000"/>
              <a:gd name="connsiteX565" fmla="*/ 2096099 w 7467600"/>
              <a:gd name="connsiteY565" fmla="*/ 2345900 h 6858000"/>
              <a:gd name="connsiteX566" fmla="*/ 2283317 w 7467600"/>
              <a:gd name="connsiteY566" fmla="*/ 1796925 h 6858000"/>
              <a:gd name="connsiteX567" fmla="*/ 2399523 w 7467600"/>
              <a:gd name="connsiteY567" fmla="*/ 1428234 h 6858000"/>
              <a:gd name="connsiteX568" fmla="*/ 2448558 w 7467600"/>
              <a:gd name="connsiteY568" fmla="*/ 1373435 h 6858000"/>
              <a:gd name="connsiteX569" fmla="*/ 2312521 w 7467600"/>
              <a:gd name="connsiteY569" fmla="*/ 1806140 h 6858000"/>
              <a:gd name="connsiteX570" fmla="*/ 2127533 w 7467600"/>
              <a:gd name="connsiteY570" fmla="*/ 2348380 h 6858000"/>
              <a:gd name="connsiteX571" fmla="*/ 2358080 w 7467600"/>
              <a:gd name="connsiteY571" fmla="*/ 1866134 h 6858000"/>
              <a:gd name="connsiteX572" fmla="*/ 2407436 w 7467600"/>
              <a:gd name="connsiteY572" fmla="*/ 1651070 h 6858000"/>
              <a:gd name="connsiteX573" fmla="*/ 2448558 w 7467600"/>
              <a:gd name="connsiteY573" fmla="*/ 1373435 h 6858000"/>
              <a:gd name="connsiteX574" fmla="*/ 278707 w 7467600"/>
              <a:gd name="connsiteY574" fmla="*/ 1352270 h 6858000"/>
              <a:gd name="connsiteX575" fmla="*/ 321570 w 7467600"/>
              <a:gd name="connsiteY575" fmla="*/ 1861610 h 6858000"/>
              <a:gd name="connsiteX576" fmla="*/ 294281 w 7467600"/>
              <a:gd name="connsiteY576" fmla="*/ 1440658 h 6858000"/>
              <a:gd name="connsiteX577" fmla="*/ 278707 w 7467600"/>
              <a:gd name="connsiteY577" fmla="*/ 1352270 h 6858000"/>
              <a:gd name="connsiteX578" fmla="*/ 1423821 w 7467600"/>
              <a:gd name="connsiteY578" fmla="*/ 1351958 h 6858000"/>
              <a:gd name="connsiteX579" fmla="*/ 1638521 w 7467600"/>
              <a:gd name="connsiteY579" fmla="*/ 1908470 h 6858000"/>
              <a:gd name="connsiteX580" fmla="*/ 1754199 w 7467600"/>
              <a:gd name="connsiteY580" fmla="*/ 2149284 h 6858000"/>
              <a:gd name="connsiteX581" fmla="*/ 1908359 w 7467600"/>
              <a:gd name="connsiteY581" fmla="*/ 2364988 h 6858000"/>
              <a:gd name="connsiteX582" fmla="*/ 1647661 w 7467600"/>
              <a:gd name="connsiteY582" fmla="*/ 1825945 h 6858000"/>
              <a:gd name="connsiteX583" fmla="*/ 1423821 w 7467600"/>
              <a:gd name="connsiteY583" fmla="*/ 1351958 h 6858000"/>
              <a:gd name="connsiteX584" fmla="*/ 1431890 w 7467600"/>
              <a:gd name="connsiteY584" fmla="*/ 1306475 h 6858000"/>
              <a:gd name="connsiteX585" fmla="*/ 1507597 w 7467600"/>
              <a:gd name="connsiteY585" fmla="*/ 1446132 h 6858000"/>
              <a:gd name="connsiteX586" fmla="*/ 1674586 w 7467600"/>
              <a:gd name="connsiteY586" fmla="*/ 1813832 h 6858000"/>
              <a:gd name="connsiteX587" fmla="*/ 1815950 w 7467600"/>
              <a:gd name="connsiteY587" fmla="*/ 2128564 h 6858000"/>
              <a:gd name="connsiteX588" fmla="*/ 1984242 w 7467600"/>
              <a:gd name="connsiteY588" fmla="*/ 2430829 h 6858000"/>
              <a:gd name="connsiteX589" fmla="*/ 2014023 w 7467600"/>
              <a:gd name="connsiteY589" fmla="*/ 2450995 h 6858000"/>
              <a:gd name="connsiteX590" fmla="*/ 1747337 w 7467600"/>
              <a:gd name="connsiteY590" fmla="*/ 1855264 h 6858000"/>
              <a:gd name="connsiteX591" fmla="*/ 1533749 w 7467600"/>
              <a:gd name="connsiteY591" fmla="*/ 1478656 h 6858000"/>
              <a:gd name="connsiteX592" fmla="*/ 1431890 w 7467600"/>
              <a:gd name="connsiteY592" fmla="*/ 1306475 h 6858000"/>
              <a:gd name="connsiteX593" fmla="*/ 5052692 w 7467600"/>
              <a:gd name="connsiteY593" fmla="*/ 1292994 h 6858000"/>
              <a:gd name="connsiteX594" fmla="*/ 5200661 w 7467600"/>
              <a:gd name="connsiteY594" fmla="*/ 1635186 h 6858000"/>
              <a:gd name="connsiteX595" fmla="*/ 5297138 w 7467600"/>
              <a:gd name="connsiteY595" fmla="*/ 1906351 h 6858000"/>
              <a:gd name="connsiteX596" fmla="*/ 5052692 w 7467600"/>
              <a:gd name="connsiteY596" fmla="*/ 1292994 h 6858000"/>
              <a:gd name="connsiteX597" fmla="*/ 5009948 w 7467600"/>
              <a:gd name="connsiteY597" fmla="*/ 1273619 h 6858000"/>
              <a:gd name="connsiteX598" fmla="*/ 5121777 w 7467600"/>
              <a:gd name="connsiteY598" fmla="*/ 1654213 h 6858000"/>
              <a:gd name="connsiteX599" fmla="*/ 5293545 w 7467600"/>
              <a:gd name="connsiteY599" fmla="*/ 2072247 h 6858000"/>
              <a:gd name="connsiteX600" fmla="*/ 5294042 w 7467600"/>
              <a:gd name="connsiteY600" fmla="*/ 2065019 h 6858000"/>
              <a:gd name="connsiteX601" fmla="*/ 5171936 w 7467600"/>
              <a:gd name="connsiteY601" fmla="*/ 1647613 h 6858000"/>
              <a:gd name="connsiteX602" fmla="*/ 5009948 w 7467600"/>
              <a:gd name="connsiteY602" fmla="*/ 1273619 h 6858000"/>
              <a:gd name="connsiteX603" fmla="*/ 655236 w 7467600"/>
              <a:gd name="connsiteY603" fmla="*/ 1268632 h 6858000"/>
              <a:gd name="connsiteX604" fmla="*/ 839521 w 7467600"/>
              <a:gd name="connsiteY604" fmla="*/ 1685315 h 6858000"/>
              <a:gd name="connsiteX605" fmla="*/ 1109416 w 7467600"/>
              <a:gd name="connsiteY605" fmla="*/ 2061663 h 6858000"/>
              <a:gd name="connsiteX606" fmla="*/ 1298300 w 7467600"/>
              <a:gd name="connsiteY606" fmla="*/ 2247742 h 6858000"/>
              <a:gd name="connsiteX607" fmla="*/ 1125871 w 7467600"/>
              <a:gd name="connsiteY607" fmla="*/ 1989513 h 6858000"/>
              <a:gd name="connsiteX608" fmla="*/ 981574 w 7467600"/>
              <a:gd name="connsiteY608" fmla="*/ 1783157 h 6858000"/>
              <a:gd name="connsiteX609" fmla="*/ 922198 w 7467600"/>
              <a:gd name="connsiteY609" fmla="*/ 1677437 h 6858000"/>
              <a:gd name="connsiteX610" fmla="*/ 869293 w 7467600"/>
              <a:gd name="connsiteY610" fmla="*/ 1583214 h 6858000"/>
              <a:gd name="connsiteX611" fmla="*/ 751431 w 7467600"/>
              <a:gd name="connsiteY611" fmla="*/ 1405731 h 6858000"/>
              <a:gd name="connsiteX612" fmla="*/ 655236 w 7467600"/>
              <a:gd name="connsiteY612" fmla="*/ 1268632 h 6858000"/>
              <a:gd name="connsiteX613" fmla="*/ 6516292 w 7467600"/>
              <a:gd name="connsiteY613" fmla="*/ 1263064 h 6858000"/>
              <a:gd name="connsiteX614" fmla="*/ 5736320 w 7467600"/>
              <a:gd name="connsiteY614" fmla="*/ 1501803 h 6858000"/>
              <a:gd name="connsiteX615" fmla="*/ 6516292 w 7467600"/>
              <a:gd name="connsiteY615" fmla="*/ 1263064 h 6858000"/>
              <a:gd name="connsiteX616" fmla="*/ 291466 w 7467600"/>
              <a:gd name="connsiteY616" fmla="*/ 1250369 h 6858000"/>
              <a:gd name="connsiteX617" fmla="*/ 323180 w 7467600"/>
              <a:gd name="connsiteY617" fmla="*/ 1435283 h 6858000"/>
              <a:gd name="connsiteX618" fmla="*/ 349381 w 7467600"/>
              <a:gd name="connsiteY618" fmla="*/ 1875041 h 6858000"/>
              <a:gd name="connsiteX619" fmla="*/ 374363 w 7467600"/>
              <a:gd name="connsiteY619" fmla="*/ 1506494 h 6858000"/>
              <a:gd name="connsiteX620" fmla="*/ 302168 w 7467600"/>
              <a:gd name="connsiteY620" fmla="*/ 1274495 h 6858000"/>
              <a:gd name="connsiteX621" fmla="*/ 291466 w 7467600"/>
              <a:gd name="connsiteY621" fmla="*/ 1250369 h 6858000"/>
              <a:gd name="connsiteX622" fmla="*/ 678222 w 7467600"/>
              <a:gd name="connsiteY622" fmla="*/ 1248670 h 6858000"/>
              <a:gd name="connsiteX623" fmla="*/ 775536 w 7467600"/>
              <a:gd name="connsiteY623" fmla="*/ 1388015 h 6858000"/>
              <a:gd name="connsiteX624" fmla="*/ 894529 w 7467600"/>
              <a:gd name="connsiteY624" fmla="*/ 1567739 h 6858000"/>
              <a:gd name="connsiteX625" fmla="*/ 948000 w 7467600"/>
              <a:gd name="connsiteY625" fmla="*/ 1663088 h 6858000"/>
              <a:gd name="connsiteX626" fmla="*/ 1006812 w 7467600"/>
              <a:gd name="connsiteY626" fmla="*/ 1767683 h 6858000"/>
              <a:gd name="connsiteX627" fmla="*/ 1149133 w 7467600"/>
              <a:gd name="connsiteY627" fmla="*/ 1971513 h 6858000"/>
              <a:gd name="connsiteX628" fmla="*/ 1333952 w 7467600"/>
              <a:gd name="connsiteY628" fmla="*/ 2251620 h 6858000"/>
              <a:gd name="connsiteX629" fmla="*/ 1337329 w 7467600"/>
              <a:gd name="connsiteY629" fmla="*/ 2258350 h 6858000"/>
              <a:gd name="connsiteX630" fmla="*/ 1014726 w 7467600"/>
              <a:gd name="connsiteY630" fmla="*/ 1615556 h 6858000"/>
              <a:gd name="connsiteX631" fmla="*/ 678222 w 7467600"/>
              <a:gd name="connsiteY631" fmla="*/ 1248670 h 6858000"/>
              <a:gd name="connsiteX632" fmla="*/ 6691602 w 7467600"/>
              <a:gd name="connsiteY632" fmla="*/ 1140573 h 6858000"/>
              <a:gd name="connsiteX633" fmla="*/ 6571100 w 7467600"/>
              <a:gd name="connsiteY633" fmla="*/ 1183662 h 6858000"/>
              <a:gd name="connsiteX634" fmla="*/ 6241687 w 7467600"/>
              <a:gd name="connsiteY634" fmla="*/ 1257600 h 6858000"/>
              <a:gd name="connsiteX635" fmla="*/ 5693009 w 7467600"/>
              <a:gd name="connsiteY635" fmla="*/ 1478256 h 6858000"/>
              <a:gd name="connsiteX636" fmla="*/ 6548420 w 7467600"/>
              <a:gd name="connsiteY636" fmla="*/ 1214599 h 6858000"/>
              <a:gd name="connsiteX637" fmla="*/ 6605473 w 7467600"/>
              <a:gd name="connsiteY637" fmla="*/ 1184686 h 6858000"/>
              <a:gd name="connsiteX638" fmla="*/ 6691602 w 7467600"/>
              <a:gd name="connsiteY638" fmla="*/ 1140573 h 6858000"/>
              <a:gd name="connsiteX639" fmla="*/ 4002475 w 7467600"/>
              <a:gd name="connsiteY639" fmla="*/ 1037802 h 6858000"/>
              <a:gd name="connsiteX640" fmla="*/ 4000324 w 7467600"/>
              <a:gd name="connsiteY640" fmla="*/ 1039362 h 6858000"/>
              <a:gd name="connsiteX641" fmla="*/ 4002862 w 7467600"/>
              <a:gd name="connsiteY641" fmla="*/ 1042866 h 6858000"/>
              <a:gd name="connsiteX642" fmla="*/ 4002475 w 7467600"/>
              <a:gd name="connsiteY642" fmla="*/ 1037802 h 6858000"/>
              <a:gd name="connsiteX643" fmla="*/ 506322 w 7467600"/>
              <a:gd name="connsiteY643" fmla="*/ 1020997 h 6858000"/>
              <a:gd name="connsiteX644" fmla="*/ 533068 w 7467600"/>
              <a:gd name="connsiteY644" fmla="*/ 1029409 h 6858000"/>
              <a:gd name="connsiteX645" fmla="*/ 1232525 w 7467600"/>
              <a:gd name="connsiteY645" fmla="*/ 1804675 h 6858000"/>
              <a:gd name="connsiteX646" fmla="*/ 1388858 w 7467600"/>
              <a:gd name="connsiteY646" fmla="*/ 2368011 h 6858000"/>
              <a:gd name="connsiteX647" fmla="*/ 1384098 w 7467600"/>
              <a:gd name="connsiteY647" fmla="*/ 2378125 h 6858000"/>
              <a:gd name="connsiteX648" fmla="*/ 1425393 w 7467600"/>
              <a:gd name="connsiteY648" fmla="*/ 2589124 h 6858000"/>
              <a:gd name="connsiteX649" fmla="*/ 1424001 w 7467600"/>
              <a:gd name="connsiteY649" fmla="*/ 2597541 h 6858000"/>
              <a:gd name="connsiteX650" fmla="*/ 2152729 w 7467600"/>
              <a:gd name="connsiteY650" fmla="*/ 2864487 h 6858000"/>
              <a:gd name="connsiteX651" fmla="*/ 2020609 w 7467600"/>
              <a:gd name="connsiteY651" fmla="*/ 2539671 h 6858000"/>
              <a:gd name="connsiteX652" fmla="*/ 2018920 w 7467600"/>
              <a:gd name="connsiteY652" fmla="*/ 2536309 h 6858000"/>
              <a:gd name="connsiteX653" fmla="*/ 1342441 w 7467600"/>
              <a:gd name="connsiteY653" fmla="*/ 1173017 h 6858000"/>
              <a:gd name="connsiteX654" fmla="*/ 1367925 w 7467600"/>
              <a:gd name="connsiteY654" fmla="*/ 1135648 h 6858000"/>
              <a:gd name="connsiteX655" fmla="*/ 1771401 w 7467600"/>
              <a:gd name="connsiteY655" fmla="*/ 1806673 h 6858000"/>
              <a:gd name="connsiteX656" fmla="*/ 1972385 w 7467600"/>
              <a:gd name="connsiteY656" fmla="*/ 2198735 h 6858000"/>
              <a:gd name="connsiteX657" fmla="*/ 2040892 w 7467600"/>
              <a:gd name="connsiteY657" fmla="*/ 2405205 h 6858000"/>
              <a:gd name="connsiteX658" fmla="*/ 2131689 w 7467600"/>
              <a:gd name="connsiteY658" fmla="*/ 1936926 h 6858000"/>
              <a:gd name="connsiteX659" fmla="*/ 2454820 w 7467600"/>
              <a:gd name="connsiteY659" fmla="*/ 1248808 h 6858000"/>
              <a:gd name="connsiteX660" fmla="*/ 2492512 w 7467600"/>
              <a:gd name="connsiteY660" fmla="*/ 1302920 h 6858000"/>
              <a:gd name="connsiteX661" fmla="*/ 2081216 w 7467600"/>
              <a:gd name="connsiteY661" fmla="*/ 2527513 h 6858000"/>
              <a:gd name="connsiteX662" fmla="*/ 2081211 w 7467600"/>
              <a:gd name="connsiteY662" fmla="*/ 2528916 h 6858000"/>
              <a:gd name="connsiteX663" fmla="*/ 2199067 w 7467600"/>
              <a:gd name="connsiteY663" fmla="*/ 2884061 h 6858000"/>
              <a:gd name="connsiteX664" fmla="*/ 3192586 w 7467600"/>
              <a:gd name="connsiteY664" fmla="*/ 3411496 h 6858000"/>
              <a:gd name="connsiteX665" fmla="*/ 3182620 w 7467600"/>
              <a:gd name="connsiteY665" fmla="*/ 3483279 h 6858000"/>
              <a:gd name="connsiteX666" fmla="*/ 2435119 w 7467600"/>
              <a:gd name="connsiteY666" fmla="*/ 3080173 h 6858000"/>
              <a:gd name="connsiteX667" fmla="*/ 2410152 w 7467600"/>
              <a:gd name="connsiteY667" fmla="*/ 3063751 h 6858000"/>
              <a:gd name="connsiteX668" fmla="*/ 2408099 w 7467600"/>
              <a:gd name="connsiteY668" fmla="*/ 3064403 h 6858000"/>
              <a:gd name="connsiteX669" fmla="*/ 2407218 w 7467600"/>
              <a:gd name="connsiteY669" fmla="*/ 3070324 h 6858000"/>
              <a:gd name="connsiteX670" fmla="*/ 2380138 w 7467600"/>
              <a:gd name="connsiteY670" fmla="*/ 3099341 h 6858000"/>
              <a:gd name="connsiteX671" fmla="*/ 1765923 w 7467600"/>
              <a:gd name="connsiteY671" fmla="*/ 3581043 h 6858000"/>
              <a:gd name="connsiteX672" fmla="*/ 1702258 w 7467600"/>
              <a:gd name="connsiteY672" fmla="*/ 3612286 h 6858000"/>
              <a:gd name="connsiteX673" fmla="*/ 1538370 w 7467600"/>
              <a:gd name="connsiteY673" fmla="*/ 3811804 h 6858000"/>
              <a:gd name="connsiteX674" fmla="*/ 542867 w 7467600"/>
              <a:gd name="connsiteY674" fmla="*/ 4944092 h 6858000"/>
              <a:gd name="connsiteX675" fmla="*/ 515800 w 7467600"/>
              <a:gd name="connsiteY675" fmla="*/ 4862180 h 6858000"/>
              <a:gd name="connsiteX676" fmla="*/ 909145 w 7467600"/>
              <a:gd name="connsiteY676" fmla="*/ 4199225 h 6858000"/>
              <a:gd name="connsiteX677" fmla="*/ 1214067 w 7467600"/>
              <a:gd name="connsiteY677" fmla="*/ 3908561 h 6858000"/>
              <a:gd name="connsiteX678" fmla="*/ 640967 w 7467600"/>
              <a:gd name="connsiteY678" fmla="*/ 4105601 h 6858000"/>
              <a:gd name="connsiteX679" fmla="*/ 112563 w 7467600"/>
              <a:gd name="connsiteY679" fmla="*/ 4396952 h 6858000"/>
              <a:gd name="connsiteX680" fmla="*/ 0 w 7467600"/>
              <a:gd name="connsiteY680" fmla="*/ 4466006 h 6858000"/>
              <a:gd name="connsiteX681" fmla="*/ 0 w 7467600"/>
              <a:gd name="connsiteY681" fmla="*/ 4233763 h 6858000"/>
              <a:gd name="connsiteX682" fmla="*/ 36881 w 7467600"/>
              <a:gd name="connsiteY682" fmla="*/ 4200118 h 6858000"/>
              <a:gd name="connsiteX683" fmla="*/ 910534 w 7467600"/>
              <a:gd name="connsiteY683" fmla="*/ 3629753 h 6858000"/>
              <a:gd name="connsiteX684" fmla="*/ 1578717 w 7467600"/>
              <a:gd name="connsiteY684" fmla="*/ 3575982 h 6858000"/>
              <a:gd name="connsiteX685" fmla="*/ 2338780 w 7467600"/>
              <a:gd name="connsiteY685" fmla="*/ 3033725 h 6858000"/>
              <a:gd name="connsiteX686" fmla="*/ 1807991 w 7467600"/>
              <a:gd name="connsiteY686" fmla="*/ 2807184 h 6858000"/>
              <a:gd name="connsiteX687" fmla="*/ 1416358 w 7467600"/>
              <a:gd name="connsiteY687" fmla="*/ 3112571 h 6858000"/>
              <a:gd name="connsiteX688" fmla="*/ 939066 w 7467600"/>
              <a:gd name="connsiteY688" fmla="*/ 3378798 h 6858000"/>
              <a:gd name="connsiteX689" fmla="*/ 115099 w 7467600"/>
              <a:gd name="connsiteY689" fmla="*/ 3607650 h 6858000"/>
              <a:gd name="connsiteX690" fmla="*/ 97284 w 7467600"/>
              <a:gd name="connsiteY690" fmla="*/ 3520393 h 6858000"/>
              <a:gd name="connsiteX691" fmla="*/ 922050 w 7467600"/>
              <a:gd name="connsiteY691" fmla="*/ 3074867 h 6858000"/>
              <a:gd name="connsiteX692" fmla="*/ 1405265 w 7467600"/>
              <a:gd name="connsiteY692" fmla="*/ 3016319 h 6858000"/>
              <a:gd name="connsiteX693" fmla="*/ 1407512 w 7467600"/>
              <a:gd name="connsiteY693" fmla="*/ 3018001 h 6858000"/>
              <a:gd name="connsiteX694" fmla="*/ 1726266 w 7467600"/>
              <a:gd name="connsiteY694" fmla="*/ 2777274 h 6858000"/>
              <a:gd name="connsiteX695" fmla="*/ 625390 w 7467600"/>
              <a:gd name="connsiteY695" fmla="*/ 2514541 h 6858000"/>
              <a:gd name="connsiteX696" fmla="*/ 619799 w 7467600"/>
              <a:gd name="connsiteY696" fmla="*/ 2527180 h 6858000"/>
              <a:gd name="connsiteX697" fmla="*/ 310030 w 7467600"/>
              <a:gd name="connsiteY697" fmla="*/ 2771818 h 6858000"/>
              <a:gd name="connsiteX698" fmla="*/ 173877 w 7467600"/>
              <a:gd name="connsiteY698" fmla="*/ 2937056 h 6858000"/>
              <a:gd name="connsiteX699" fmla="*/ 77889 w 7467600"/>
              <a:gd name="connsiteY699" fmla="*/ 3138440 h 6858000"/>
              <a:gd name="connsiteX700" fmla="*/ 0 w 7467600"/>
              <a:gd name="connsiteY700" fmla="*/ 3271395 h 6858000"/>
              <a:gd name="connsiteX701" fmla="*/ 0 w 7467600"/>
              <a:gd name="connsiteY701" fmla="*/ 3153002 h 6858000"/>
              <a:gd name="connsiteX702" fmla="*/ 2386 w 7467600"/>
              <a:gd name="connsiteY702" fmla="*/ 3149203 h 6858000"/>
              <a:gd name="connsiteX703" fmla="*/ 89753 w 7467600"/>
              <a:gd name="connsiteY703" fmla="*/ 2987702 h 6858000"/>
              <a:gd name="connsiteX704" fmla="*/ 76869 w 7467600"/>
              <a:gd name="connsiteY704" fmla="*/ 3005404 h 6858000"/>
              <a:gd name="connsiteX705" fmla="*/ 32049 w 7467600"/>
              <a:gd name="connsiteY705" fmla="*/ 3065814 h 6858000"/>
              <a:gd name="connsiteX706" fmla="*/ 0 w 7467600"/>
              <a:gd name="connsiteY706" fmla="*/ 3108744 h 6858000"/>
              <a:gd name="connsiteX707" fmla="*/ 0 w 7467600"/>
              <a:gd name="connsiteY707" fmla="*/ 3058059 h 6858000"/>
              <a:gd name="connsiteX708" fmla="*/ 7610 w 7467600"/>
              <a:gd name="connsiteY708" fmla="*/ 3047889 h 6858000"/>
              <a:gd name="connsiteX709" fmla="*/ 52419 w 7467600"/>
              <a:gd name="connsiteY709" fmla="*/ 2987479 h 6858000"/>
              <a:gd name="connsiteX710" fmla="*/ 59142 w 7467600"/>
              <a:gd name="connsiteY710" fmla="*/ 2978488 h 6858000"/>
              <a:gd name="connsiteX711" fmla="*/ 0 w 7467600"/>
              <a:gd name="connsiteY711" fmla="*/ 3015334 h 6858000"/>
              <a:gd name="connsiteX712" fmla="*/ 0 w 7467600"/>
              <a:gd name="connsiteY712" fmla="*/ 2914286 h 6858000"/>
              <a:gd name="connsiteX713" fmla="*/ 36383 w 7467600"/>
              <a:gd name="connsiteY713" fmla="*/ 2901128 h 6858000"/>
              <a:gd name="connsiteX714" fmla="*/ 156329 w 7467600"/>
              <a:gd name="connsiteY714" fmla="*/ 2840533 h 6858000"/>
              <a:gd name="connsiteX715" fmla="*/ 358355 w 7467600"/>
              <a:gd name="connsiteY715" fmla="*/ 2620471 h 6858000"/>
              <a:gd name="connsiteX716" fmla="*/ 510577 w 7467600"/>
              <a:gd name="connsiteY716" fmla="*/ 2501244 h 6858000"/>
              <a:gd name="connsiteX717" fmla="*/ 211967 w 7467600"/>
              <a:gd name="connsiteY717" fmla="*/ 2479171 h 6858000"/>
              <a:gd name="connsiteX718" fmla="*/ 0 w 7467600"/>
              <a:gd name="connsiteY718" fmla="*/ 2476398 h 6858000"/>
              <a:gd name="connsiteX719" fmla="*/ 0 w 7467600"/>
              <a:gd name="connsiteY719" fmla="*/ 2389189 h 6858000"/>
              <a:gd name="connsiteX720" fmla="*/ 103062 w 7467600"/>
              <a:gd name="connsiteY720" fmla="*/ 2389518 h 6858000"/>
              <a:gd name="connsiteX721" fmla="*/ 510734 w 7467600"/>
              <a:gd name="connsiteY721" fmla="*/ 2416201 h 6858000"/>
              <a:gd name="connsiteX722" fmla="*/ 279257 w 7467600"/>
              <a:gd name="connsiteY722" fmla="*/ 2092102 h 6858000"/>
              <a:gd name="connsiteX723" fmla="*/ 65265 w 7467600"/>
              <a:gd name="connsiteY723" fmla="*/ 2006049 h 6858000"/>
              <a:gd name="connsiteX724" fmla="*/ 0 w 7467600"/>
              <a:gd name="connsiteY724" fmla="*/ 1982532 h 6858000"/>
              <a:gd name="connsiteX725" fmla="*/ 0 w 7467600"/>
              <a:gd name="connsiteY725" fmla="*/ 1912789 h 6858000"/>
              <a:gd name="connsiteX726" fmla="*/ 97460 w 7467600"/>
              <a:gd name="connsiteY726" fmla="*/ 1953725 h 6858000"/>
              <a:gd name="connsiteX727" fmla="*/ 221272 w 7467600"/>
              <a:gd name="connsiteY727" fmla="*/ 1980766 h 6858000"/>
              <a:gd name="connsiteX728" fmla="*/ 116765 w 7467600"/>
              <a:gd name="connsiteY728" fmla="*/ 1911033 h 6858000"/>
              <a:gd name="connsiteX729" fmla="*/ 16405 w 7467600"/>
              <a:gd name="connsiteY729" fmla="*/ 1803412 h 6858000"/>
              <a:gd name="connsiteX730" fmla="*/ 0 w 7467600"/>
              <a:gd name="connsiteY730" fmla="*/ 1784777 h 6858000"/>
              <a:gd name="connsiteX731" fmla="*/ 0 w 7467600"/>
              <a:gd name="connsiteY731" fmla="*/ 1740082 h 6858000"/>
              <a:gd name="connsiteX732" fmla="*/ 39394 w 7467600"/>
              <a:gd name="connsiteY732" fmla="*/ 1784856 h 6858000"/>
              <a:gd name="connsiteX733" fmla="*/ 135813 w 7467600"/>
              <a:gd name="connsiteY733" fmla="*/ 1888838 h 6858000"/>
              <a:gd name="connsiteX734" fmla="*/ 242575 w 7467600"/>
              <a:gd name="connsiteY734" fmla="*/ 1958841 h 6858000"/>
              <a:gd name="connsiteX735" fmla="*/ 82197 w 7467600"/>
              <a:gd name="connsiteY735" fmla="*/ 1754826 h 6858000"/>
              <a:gd name="connsiteX736" fmla="*/ 0 w 7467600"/>
              <a:gd name="connsiteY736" fmla="*/ 1679650 h 6858000"/>
              <a:gd name="connsiteX737" fmla="*/ 0 w 7467600"/>
              <a:gd name="connsiteY737" fmla="*/ 1602463 h 6858000"/>
              <a:gd name="connsiteX738" fmla="*/ 84689 w 7467600"/>
              <a:gd name="connsiteY738" fmla="*/ 1677442 h 6858000"/>
              <a:gd name="connsiteX739" fmla="*/ 298437 w 7467600"/>
              <a:gd name="connsiteY739" fmla="*/ 1968019 h 6858000"/>
              <a:gd name="connsiteX740" fmla="*/ 227269 w 7467600"/>
              <a:gd name="connsiteY740" fmla="*/ 1114064 h 6858000"/>
              <a:gd name="connsiteX741" fmla="*/ 248003 w 7467600"/>
              <a:gd name="connsiteY741" fmla="*/ 1089613 h 6858000"/>
              <a:gd name="connsiteX742" fmla="*/ 427020 w 7467600"/>
              <a:gd name="connsiteY742" fmla="*/ 1619803 h 6858000"/>
              <a:gd name="connsiteX743" fmla="*/ 340345 w 7467600"/>
              <a:gd name="connsiteY743" fmla="*/ 2027739 h 6858000"/>
              <a:gd name="connsiteX744" fmla="*/ 360865 w 7467600"/>
              <a:gd name="connsiteY744" fmla="*/ 2044827 h 6858000"/>
              <a:gd name="connsiteX745" fmla="*/ 560414 w 7467600"/>
              <a:gd name="connsiteY745" fmla="*/ 2421457 h 6858000"/>
              <a:gd name="connsiteX746" fmla="*/ 1359703 w 7467600"/>
              <a:gd name="connsiteY746" fmla="*/ 2578554 h 6858000"/>
              <a:gd name="connsiteX747" fmla="*/ 1359422 w 7467600"/>
              <a:gd name="connsiteY747" fmla="*/ 2577994 h 6858000"/>
              <a:gd name="connsiteX748" fmla="*/ 828701 w 7467600"/>
              <a:gd name="connsiteY748" fmla="*/ 1839520 h 6858000"/>
              <a:gd name="connsiteX749" fmla="*/ 494427 w 7467600"/>
              <a:gd name="connsiteY749" fmla="*/ 1092333 h 6858000"/>
              <a:gd name="connsiteX750" fmla="*/ 506322 w 7467600"/>
              <a:gd name="connsiteY750" fmla="*/ 1020997 h 6858000"/>
              <a:gd name="connsiteX751" fmla="*/ 4570198 w 7467600"/>
              <a:gd name="connsiteY751" fmla="*/ 978081 h 6858000"/>
              <a:gd name="connsiteX752" fmla="*/ 4523691 w 7467600"/>
              <a:gd name="connsiteY752" fmla="*/ 1127776 h 6858000"/>
              <a:gd name="connsiteX753" fmla="*/ 4509875 w 7467600"/>
              <a:gd name="connsiteY753" fmla="*/ 1167552 h 6858000"/>
              <a:gd name="connsiteX754" fmla="*/ 4478168 w 7467600"/>
              <a:gd name="connsiteY754" fmla="*/ 1260735 h 6858000"/>
              <a:gd name="connsiteX755" fmla="*/ 4409309 w 7467600"/>
              <a:gd name="connsiteY755" fmla="*/ 1666996 h 6858000"/>
              <a:gd name="connsiteX756" fmla="*/ 4370031 w 7467600"/>
              <a:gd name="connsiteY756" fmla="*/ 1955666 h 6858000"/>
              <a:gd name="connsiteX757" fmla="*/ 4570198 w 7467600"/>
              <a:gd name="connsiteY757" fmla="*/ 978081 h 6858000"/>
              <a:gd name="connsiteX758" fmla="*/ 4557898 w 7467600"/>
              <a:gd name="connsiteY758" fmla="*/ 900011 h 6858000"/>
              <a:gd name="connsiteX759" fmla="*/ 4344840 w 7467600"/>
              <a:gd name="connsiteY759" fmla="*/ 1922038 h 6858000"/>
              <a:gd name="connsiteX760" fmla="*/ 4378710 w 7467600"/>
              <a:gd name="connsiteY760" fmla="*/ 1665516 h 6858000"/>
              <a:gd name="connsiteX761" fmla="*/ 4448798 w 7467600"/>
              <a:gd name="connsiteY761" fmla="*/ 1253024 h 6858000"/>
              <a:gd name="connsiteX762" fmla="*/ 4480315 w 7467600"/>
              <a:gd name="connsiteY762" fmla="*/ 1158454 h 6858000"/>
              <a:gd name="connsiteX763" fmla="*/ 4494133 w 7467600"/>
              <a:gd name="connsiteY763" fmla="*/ 1118676 h 6858000"/>
              <a:gd name="connsiteX764" fmla="*/ 4557898 w 7467600"/>
              <a:gd name="connsiteY764" fmla="*/ 900011 h 6858000"/>
              <a:gd name="connsiteX765" fmla="*/ 5870151 w 7467600"/>
              <a:gd name="connsiteY765" fmla="*/ 898890 h 6858000"/>
              <a:gd name="connsiteX766" fmla="*/ 5861335 w 7467600"/>
              <a:gd name="connsiteY766" fmla="*/ 899177 h 6858000"/>
              <a:gd name="connsiteX767" fmla="*/ 5843702 w 7467600"/>
              <a:gd name="connsiteY767" fmla="*/ 899748 h 6858000"/>
              <a:gd name="connsiteX768" fmla="*/ 5651107 w 7467600"/>
              <a:gd name="connsiteY768" fmla="*/ 920306 h 6858000"/>
              <a:gd name="connsiteX769" fmla="*/ 5459407 w 7467600"/>
              <a:gd name="connsiteY769" fmla="*/ 940975 h 6858000"/>
              <a:gd name="connsiteX770" fmla="*/ 5374846 w 7467600"/>
              <a:gd name="connsiteY770" fmla="*/ 941988 h 6858000"/>
              <a:gd name="connsiteX771" fmla="*/ 5256105 w 7467600"/>
              <a:gd name="connsiteY771" fmla="*/ 945632 h 6858000"/>
              <a:gd name="connsiteX772" fmla="*/ 5107071 w 7467600"/>
              <a:gd name="connsiteY772" fmla="*/ 969720 h 6858000"/>
              <a:gd name="connsiteX773" fmla="*/ 4998681 w 7467600"/>
              <a:gd name="connsiteY773" fmla="*/ 988771 h 6858000"/>
              <a:gd name="connsiteX774" fmla="*/ 5870151 w 7467600"/>
              <a:gd name="connsiteY774" fmla="*/ 898890 h 6858000"/>
              <a:gd name="connsiteX775" fmla="*/ 5504425 w 7467600"/>
              <a:gd name="connsiteY775" fmla="*/ 848067 h 6858000"/>
              <a:gd name="connsiteX776" fmla="*/ 4968849 w 7467600"/>
              <a:gd name="connsiteY776" fmla="*/ 962318 h 6858000"/>
              <a:gd name="connsiteX777" fmla="*/ 5104039 w 7467600"/>
              <a:gd name="connsiteY777" fmla="*/ 940634 h 6858000"/>
              <a:gd name="connsiteX778" fmla="*/ 5256311 w 7467600"/>
              <a:gd name="connsiteY778" fmla="*/ 916490 h 6858000"/>
              <a:gd name="connsiteX779" fmla="*/ 5377381 w 7467600"/>
              <a:gd name="connsiteY779" fmla="*/ 912671 h 6858000"/>
              <a:gd name="connsiteX780" fmla="*/ 5460148 w 7467600"/>
              <a:gd name="connsiteY780" fmla="*/ 911442 h 6858000"/>
              <a:gd name="connsiteX781" fmla="*/ 5648971 w 7467600"/>
              <a:gd name="connsiteY781" fmla="*/ 891331 h 6858000"/>
              <a:gd name="connsiteX782" fmla="*/ 5844807 w 7467600"/>
              <a:gd name="connsiteY782" fmla="*/ 870718 h 6858000"/>
              <a:gd name="connsiteX783" fmla="*/ 5862975 w 7467600"/>
              <a:gd name="connsiteY783" fmla="*/ 869756 h 6858000"/>
              <a:gd name="connsiteX784" fmla="*/ 5920887 w 7467600"/>
              <a:gd name="connsiteY784" fmla="*/ 865929 h 6858000"/>
              <a:gd name="connsiteX785" fmla="*/ 5504425 w 7467600"/>
              <a:gd name="connsiteY785" fmla="*/ 848067 h 6858000"/>
              <a:gd name="connsiteX786" fmla="*/ 3607114 w 7467600"/>
              <a:gd name="connsiteY786" fmla="*/ 467441 h 6858000"/>
              <a:gd name="connsiteX787" fmla="*/ 3296242 w 7467600"/>
              <a:gd name="connsiteY787" fmla="*/ 807991 h 6858000"/>
              <a:gd name="connsiteX788" fmla="*/ 3174674 w 7467600"/>
              <a:gd name="connsiteY788" fmla="*/ 919759 h 6858000"/>
              <a:gd name="connsiteX789" fmla="*/ 3042978 w 7467600"/>
              <a:gd name="connsiteY789" fmla="*/ 1054894 h 6858000"/>
              <a:gd name="connsiteX790" fmla="*/ 2968914 w 7467600"/>
              <a:gd name="connsiteY790" fmla="*/ 1133756 h 6858000"/>
              <a:gd name="connsiteX791" fmla="*/ 3103823 w 7467600"/>
              <a:gd name="connsiteY791" fmla="*/ 1026814 h 6858000"/>
              <a:gd name="connsiteX792" fmla="*/ 3607114 w 7467600"/>
              <a:gd name="connsiteY792" fmla="*/ 467441 h 6858000"/>
              <a:gd name="connsiteX793" fmla="*/ 3744487 w 7467600"/>
              <a:gd name="connsiteY793" fmla="*/ 383136 h 6858000"/>
              <a:gd name="connsiteX794" fmla="*/ 3970213 w 7467600"/>
              <a:gd name="connsiteY794" fmla="*/ 995559 h 6858000"/>
              <a:gd name="connsiteX795" fmla="*/ 3744487 w 7467600"/>
              <a:gd name="connsiteY795" fmla="*/ 383136 h 6858000"/>
              <a:gd name="connsiteX796" fmla="*/ 3624562 w 7467600"/>
              <a:gd name="connsiteY796" fmla="*/ 367041 h 6858000"/>
              <a:gd name="connsiteX797" fmla="*/ 3489712 w 7467600"/>
              <a:gd name="connsiteY797" fmla="*/ 485386 h 6858000"/>
              <a:gd name="connsiteX798" fmla="*/ 3182994 w 7467600"/>
              <a:gd name="connsiteY798" fmla="*/ 828265 h 6858000"/>
              <a:gd name="connsiteX799" fmla="*/ 2892114 w 7467600"/>
              <a:gd name="connsiteY799" fmla="*/ 1172635 h 6858000"/>
              <a:gd name="connsiteX800" fmla="*/ 3021459 w 7467600"/>
              <a:gd name="connsiteY800" fmla="*/ 1035385 h 6858000"/>
              <a:gd name="connsiteX801" fmla="*/ 3153873 w 7467600"/>
              <a:gd name="connsiteY801" fmla="*/ 898971 h 6858000"/>
              <a:gd name="connsiteX802" fmla="*/ 3276511 w 7467600"/>
              <a:gd name="connsiteY802" fmla="*/ 786423 h 6858000"/>
              <a:gd name="connsiteX803" fmla="*/ 3584154 w 7467600"/>
              <a:gd name="connsiteY803" fmla="*/ 448218 h 6858000"/>
              <a:gd name="connsiteX804" fmla="*/ 3624562 w 7467600"/>
              <a:gd name="connsiteY804" fmla="*/ 367041 h 6858000"/>
              <a:gd name="connsiteX805" fmla="*/ 3766672 w 7467600"/>
              <a:gd name="connsiteY805" fmla="*/ 359429 h 6858000"/>
              <a:gd name="connsiteX806" fmla="*/ 3996338 w 7467600"/>
              <a:gd name="connsiteY806" fmla="*/ 968237 h 6858000"/>
              <a:gd name="connsiteX807" fmla="*/ 3766672 w 7467600"/>
              <a:gd name="connsiteY807" fmla="*/ 359429 h 6858000"/>
              <a:gd name="connsiteX808" fmla="*/ 5805386 w 7467600"/>
              <a:gd name="connsiteY808" fmla="*/ 239240 h 6858000"/>
              <a:gd name="connsiteX809" fmla="*/ 5736947 w 7467600"/>
              <a:gd name="connsiteY809" fmla="*/ 261367 h 6858000"/>
              <a:gd name="connsiteX810" fmla="*/ 5427012 w 7467600"/>
              <a:gd name="connsiteY810" fmla="*/ 311272 h 6858000"/>
              <a:gd name="connsiteX811" fmla="*/ 5147818 w 7467600"/>
              <a:gd name="connsiteY811" fmla="*/ 322112 h 6858000"/>
              <a:gd name="connsiteX812" fmla="*/ 5060854 w 7467600"/>
              <a:gd name="connsiteY812" fmla="*/ 311882 h 6858000"/>
              <a:gd name="connsiteX813" fmla="*/ 4945989 w 7467600"/>
              <a:gd name="connsiteY813" fmla="*/ 300516 h 6858000"/>
              <a:gd name="connsiteX814" fmla="*/ 5410479 w 7467600"/>
              <a:gd name="connsiteY814" fmla="*/ 348434 h 6858000"/>
              <a:gd name="connsiteX815" fmla="*/ 5805386 w 7467600"/>
              <a:gd name="connsiteY815" fmla="*/ 239240 h 6858000"/>
              <a:gd name="connsiteX816" fmla="*/ 5905192 w 7467600"/>
              <a:gd name="connsiteY816" fmla="*/ 163079 h 6858000"/>
              <a:gd name="connsiteX817" fmla="*/ 5865655 w 7467600"/>
              <a:gd name="connsiteY817" fmla="*/ 171901 h 6858000"/>
              <a:gd name="connsiteX818" fmla="*/ 5259740 w 7467600"/>
              <a:gd name="connsiteY818" fmla="*/ 257013 h 6858000"/>
              <a:gd name="connsiteX819" fmla="*/ 5208466 w 7467600"/>
              <a:gd name="connsiteY819" fmla="*/ 257550 h 6858000"/>
              <a:gd name="connsiteX820" fmla="*/ 4980204 w 7467600"/>
              <a:gd name="connsiteY820" fmla="*/ 271903 h 6858000"/>
              <a:gd name="connsiteX821" fmla="*/ 5068068 w 7467600"/>
              <a:gd name="connsiteY821" fmla="*/ 282244 h 6858000"/>
              <a:gd name="connsiteX822" fmla="*/ 5153231 w 7467600"/>
              <a:gd name="connsiteY822" fmla="*/ 292240 h 6858000"/>
              <a:gd name="connsiteX823" fmla="*/ 5426491 w 7467600"/>
              <a:gd name="connsiteY823" fmla="*/ 281128 h 6858000"/>
              <a:gd name="connsiteX824" fmla="*/ 5731212 w 7467600"/>
              <a:gd name="connsiteY824" fmla="*/ 231951 h 6858000"/>
              <a:gd name="connsiteX825" fmla="*/ 5905192 w 7467600"/>
              <a:gd name="connsiteY825" fmla="*/ 163079 h 6858000"/>
              <a:gd name="connsiteX826" fmla="*/ 5944437 w 7467600"/>
              <a:gd name="connsiteY826" fmla="*/ 113829 h 6858000"/>
              <a:gd name="connsiteX827" fmla="*/ 5825032 w 7467600"/>
              <a:gd name="connsiteY827" fmla="*/ 146405 h 6858000"/>
              <a:gd name="connsiteX828" fmla="*/ 4955599 w 7467600"/>
              <a:gd name="connsiteY828" fmla="*/ 247008 h 6858000"/>
              <a:gd name="connsiteX829" fmla="*/ 5210104 w 7467600"/>
              <a:gd name="connsiteY829" fmla="*/ 228123 h 6858000"/>
              <a:gd name="connsiteX830" fmla="*/ 5261015 w 7467600"/>
              <a:gd name="connsiteY830" fmla="*/ 227087 h 6858000"/>
              <a:gd name="connsiteX831" fmla="*/ 5861181 w 7467600"/>
              <a:gd name="connsiteY831" fmla="*/ 143093 h 6858000"/>
              <a:gd name="connsiteX832" fmla="*/ 5961252 w 7467600"/>
              <a:gd name="connsiteY832" fmla="*/ 114820 h 6858000"/>
              <a:gd name="connsiteX833" fmla="*/ 5944437 w 7467600"/>
              <a:gd name="connsiteY833" fmla="*/ 113829 h 6858000"/>
              <a:gd name="connsiteX834" fmla="*/ 3882765 w 7467600"/>
              <a:gd name="connsiteY834" fmla="*/ 0 h 6858000"/>
              <a:gd name="connsiteX835" fmla="*/ 3995099 w 7467600"/>
              <a:gd name="connsiteY835" fmla="*/ 0 h 6858000"/>
              <a:gd name="connsiteX836" fmla="*/ 4163818 w 7467600"/>
              <a:gd name="connsiteY836" fmla="*/ 234104 h 6858000"/>
              <a:gd name="connsiteX837" fmla="*/ 4172099 w 7467600"/>
              <a:gd name="connsiteY837" fmla="*/ 234207 h 6858000"/>
              <a:gd name="connsiteX838" fmla="*/ 4784282 w 7467600"/>
              <a:gd name="connsiteY838" fmla="*/ 276561 h 6858000"/>
              <a:gd name="connsiteX839" fmla="*/ 4801687 w 7467600"/>
              <a:gd name="connsiteY839" fmla="*/ 267764 h 6858000"/>
              <a:gd name="connsiteX840" fmla="*/ 6082788 w 7467600"/>
              <a:gd name="connsiteY840" fmla="*/ 64119 h 6858000"/>
              <a:gd name="connsiteX841" fmla="*/ 6099442 w 7467600"/>
              <a:gd name="connsiteY841" fmla="*/ 82568 h 6858000"/>
              <a:gd name="connsiteX842" fmla="*/ 4804137 w 7467600"/>
              <a:gd name="connsiteY842" fmla="*/ 320931 h 6858000"/>
              <a:gd name="connsiteX843" fmla="*/ 4227047 w 7467600"/>
              <a:gd name="connsiteY843" fmla="*/ 313415 h 6858000"/>
              <a:gd name="connsiteX844" fmla="*/ 4346041 w 7467600"/>
              <a:gd name="connsiteY844" fmla="*/ 456086 h 6858000"/>
              <a:gd name="connsiteX845" fmla="*/ 4870967 w 7467600"/>
              <a:gd name="connsiteY845" fmla="*/ 963061 h 6858000"/>
              <a:gd name="connsiteX846" fmla="*/ 4889647 w 7467600"/>
              <a:gd name="connsiteY846" fmla="*/ 957147 h 6858000"/>
              <a:gd name="connsiteX847" fmla="*/ 5422504 w 7467600"/>
              <a:gd name="connsiteY847" fmla="*/ 805191 h 6858000"/>
              <a:gd name="connsiteX848" fmla="*/ 6087656 w 7467600"/>
              <a:gd name="connsiteY848" fmla="*/ 826703 h 6858000"/>
              <a:gd name="connsiteX849" fmla="*/ 6058717 w 7467600"/>
              <a:gd name="connsiteY849" fmla="*/ 865992 h 6858000"/>
              <a:gd name="connsiteX850" fmla="*/ 4974153 w 7467600"/>
              <a:gd name="connsiteY850" fmla="*/ 1045456 h 6858000"/>
              <a:gd name="connsiteX851" fmla="*/ 5627835 w 7467600"/>
              <a:gd name="connsiteY851" fmla="*/ 1472077 h 6858000"/>
              <a:gd name="connsiteX852" fmla="*/ 5629817 w 7467600"/>
              <a:gd name="connsiteY852" fmla="*/ 1471412 h 6858000"/>
              <a:gd name="connsiteX853" fmla="*/ 5634124 w 7467600"/>
              <a:gd name="connsiteY853" fmla="*/ 1470572 h 6858000"/>
              <a:gd name="connsiteX854" fmla="*/ 5755832 w 7467600"/>
              <a:gd name="connsiteY854" fmla="*/ 1383886 h 6858000"/>
              <a:gd name="connsiteX855" fmla="*/ 6014186 w 7467600"/>
              <a:gd name="connsiteY855" fmla="*/ 1279799 h 6858000"/>
              <a:gd name="connsiteX856" fmla="*/ 6901619 w 7467600"/>
              <a:gd name="connsiteY856" fmla="*/ 1047874 h 6858000"/>
              <a:gd name="connsiteX857" fmla="*/ 6931566 w 7467600"/>
              <a:gd name="connsiteY857" fmla="*/ 1062034 h 6858000"/>
              <a:gd name="connsiteX858" fmla="*/ 5790982 w 7467600"/>
              <a:gd name="connsiteY858" fmla="*/ 1561380 h 6858000"/>
              <a:gd name="connsiteX859" fmla="*/ 6188971 w 7467600"/>
              <a:gd name="connsiteY859" fmla="*/ 1755168 h 6858000"/>
              <a:gd name="connsiteX860" fmla="*/ 6202446 w 7467600"/>
              <a:gd name="connsiteY860" fmla="*/ 1752268 h 6858000"/>
              <a:gd name="connsiteX861" fmla="*/ 7179560 w 7467600"/>
              <a:gd name="connsiteY861" fmla="*/ 1467551 h 6858000"/>
              <a:gd name="connsiteX862" fmla="*/ 7158730 w 7467600"/>
              <a:gd name="connsiteY862" fmla="*/ 1507835 h 6858000"/>
              <a:gd name="connsiteX863" fmla="*/ 6326959 w 7467600"/>
              <a:gd name="connsiteY863" fmla="*/ 1817686 h 6858000"/>
              <a:gd name="connsiteX864" fmla="*/ 6537433 w 7467600"/>
              <a:gd name="connsiteY864" fmla="*/ 1907790 h 6858000"/>
              <a:gd name="connsiteX865" fmla="*/ 6550221 w 7467600"/>
              <a:gd name="connsiteY865" fmla="*/ 1910729 h 6858000"/>
              <a:gd name="connsiteX866" fmla="*/ 6964438 w 7467600"/>
              <a:gd name="connsiteY866" fmla="*/ 2209505 h 6858000"/>
              <a:gd name="connsiteX867" fmla="*/ 7367862 w 7467600"/>
              <a:gd name="connsiteY867" fmla="*/ 2806833 h 6858000"/>
              <a:gd name="connsiteX868" fmla="*/ 7364329 w 7467600"/>
              <a:gd name="connsiteY868" fmla="*/ 2826907 h 6858000"/>
              <a:gd name="connsiteX869" fmla="*/ 7290545 w 7467600"/>
              <a:gd name="connsiteY869" fmla="*/ 2850663 h 6858000"/>
              <a:gd name="connsiteX870" fmla="*/ 6472036 w 7467600"/>
              <a:gd name="connsiteY870" fmla="*/ 1959003 h 6858000"/>
              <a:gd name="connsiteX871" fmla="*/ 5792897 w 7467600"/>
              <a:gd name="connsiteY871" fmla="*/ 1647747 h 6858000"/>
              <a:gd name="connsiteX872" fmla="*/ 5842751 w 7467600"/>
              <a:gd name="connsiteY872" fmla="*/ 1816112 h 6858000"/>
              <a:gd name="connsiteX873" fmla="*/ 5847424 w 7467600"/>
              <a:gd name="connsiteY873" fmla="*/ 1815776 h 6858000"/>
              <a:gd name="connsiteX874" fmla="*/ 6399821 w 7467600"/>
              <a:gd name="connsiteY874" fmla="*/ 2344799 h 6858000"/>
              <a:gd name="connsiteX875" fmla="*/ 6323232 w 7467600"/>
              <a:gd name="connsiteY875" fmla="*/ 2389634 h 6858000"/>
              <a:gd name="connsiteX876" fmla="*/ 5942958 w 7467600"/>
              <a:gd name="connsiteY876" fmla="*/ 2077708 h 6858000"/>
              <a:gd name="connsiteX877" fmla="*/ 5921559 w 7467600"/>
              <a:gd name="connsiteY877" fmla="*/ 2378596 h 6858000"/>
              <a:gd name="connsiteX878" fmla="*/ 5817651 w 7467600"/>
              <a:gd name="connsiteY878" fmla="*/ 3023919 h 6858000"/>
              <a:gd name="connsiteX879" fmla="*/ 5729634 w 7467600"/>
              <a:gd name="connsiteY879" fmla="*/ 3051849 h 6858000"/>
              <a:gd name="connsiteX880" fmla="*/ 5611018 w 7467600"/>
              <a:gd name="connsiteY880" fmla="*/ 2316769 h 6858000"/>
              <a:gd name="connsiteX881" fmla="*/ 5687608 w 7467600"/>
              <a:gd name="connsiteY881" fmla="*/ 2039972 h 6858000"/>
              <a:gd name="connsiteX882" fmla="*/ 5657554 w 7467600"/>
              <a:gd name="connsiteY882" fmla="*/ 1576445 h 6858000"/>
              <a:gd name="connsiteX883" fmla="*/ 5150475 w 7467600"/>
              <a:gd name="connsiteY883" fmla="*/ 1274012 h 6858000"/>
              <a:gd name="connsiteX884" fmla="*/ 5349142 w 7467600"/>
              <a:gd name="connsiteY884" fmla="*/ 2204405 h 6858000"/>
              <a:gd name="connsiteX885" fmla="*/ 5262214 w 7467600"/>
              <a:gd name="connsiteY885" fmla="*/ 2233836 h 6858000"/>
              <a:gd name="connsiteX886" fmla="*/ 4981539 w 7467600"/>
              <a:gd name="connsiteY886" fmla="*/ 1542201 h 6858000"/>
              <a:gd name="connsiteX887" fmla="*/ 4958461 w 7467600"/>
              <a:gd name="connsiteY887" fmla="*/ 1136957 h 6858000"/>
              <a:gd name="connsiteX888" fmla="*/ 4655015 w 7467600"/>
              <a:gd name="connsiteY888" fmla="*/ 891426 h 6858000"/>
              <a:gd name="connsiteX889" fmla="*/ 4348002 w 7467600"/>
              <a:gd name="connsiteY889" fmla="*/ 2205895 h 6858000"/>
              <a:gd name="connsiteX890" fmla="*/ 4262250 w 7467600"/>
              <a:gd name="connsiteY890" fmla="*/ 2219972 h 6858000"/>
              <a:gd name="connsiteX891" fmla="*/ 4550611 w 7467600"/>
              <a:gd name="connsiteY891" fmla="*/ 817540 h 6858000"/>
              <a:gd name="connsiteX892" fmla="*/ 4564418 w 7467600"/>
              <a:gd name="connsiteY892" fmla="*/ 808293 h 6858000"/>
              <a:gd name="connsiteX893" fmla="*/ 4266388 w 7467600"/>
              <a:gd name="connsiteY893" fmla="*/ 500083 h 6858000"/>
              <a:gd name="connsiteX894" fmla="*/ 4032842 w 7467600"/>
              <a:gd name="connsiteY894" fmla="*/ 211809 h 6858000"/>
              <a:gd name="connsiteX895" fmla="*/ 3882765 w 7467600"/>
              <a:gd name="connsiteY895" fmla="*/ 0 h 6858000"/>
              <a:gd name="connsiteX896" fmla="*/ 3721337 w 7467600"/>
              <a:gd name="connsiteY896" fmla="*/ 0 h 6858000"/>
              <a:gd name="connsiteX897" fmla="*/ 3797544 w 7467600"/>
              <a:gd name="connsiteY897" fmla="*/ 0 h 6858000"/>
              <a:gd name="connsiteX898" fmla="*/ 3775734 w 7467600"/>
              <a:gd name="connsiteY898" fmla="*/ 95131 h 6858000"/>
              <a:gd name="connsiteX899" fmla="*/ 3724807 w 7467600"/>
              <a:gd name="connsiteY899" fmla="*/ 272257 h 6858000"/>
              <a:gd name="connsiteX900" fmla="*/ 3726844 w 7467600"/>
              <a:gd name="connsiteY900" fmla="*/ 282988 h 6858000"/>
              <a:gd name="connsiteX901" fmla="*/ 3742664 w 7467600"/>
              <a:gd name="connsiteY901" fmla="*/ 279918 h 6858000"/>
              <a:gd name="connsiteX902" fmla="*/ 4103910 w 7467600"/>
              <a:gd name="connsiteY902" fmla="*/ 1161917 h 6858000"/>
              <a:gd name="connsiteX903" fmla="*/ 4020269 w 7467600"/>
              <a:gd name="connsiteY903" fmla="*/ 1200406 h 6858000"/>
              <a:gd name="connsiteX904" fmla="*/ 3674882 w 7467600"/>
              <a:gd name="connsiteY904" fmla="*/ 488524 h 6858000"/>
              <a:gd name="connsiteX905" fmla="*/ 3132682 w 7467600"/>
              <a:gd name="connsiteY905" fmla="*/ 1072284 h 6858000"/>
              <a:gd name="connsiteX906" fmla="*/ 2716346 w 7467600"/>
              <a:gd name="connsiteY906" fmla="*/ 1276376 h 6858000"/>
              <a:gd name="connsiteX907" fmla="*/ 2716772 w 7467600"/>
              <a:gd name="connsiteY907" fmla="*/ 1255462 h 6858000"/>
              <a:gd name="connsiteX908" fmla="*/ 3471096 w 7467600"/>
              <a:gd name="connsiteY908" fmla="*/ 437072 h 6858000"/>
              <a:gd name="connsiteX909" fmla="*/ 3639057 w 7467600"/>
              <a:gd name="connsiteY909" fmla="*/ 286334 h 6858000"/>
              <a:gd name="connsiteX910" fmla="*/ 3640309 w 7467600"/>
              <a:gd name="connsiteY910" fmla="*/ 284664 h 6858000"/>
              <a:gd name="connsiteX911" fmla="*/ 3646022 w 7467600"/>
              <a:gd name="connsiteY911" fmla="*/ 276711 h 6858000"/>
              <a:gd name="connsiteX912" fmla="*/ 3707943 w 7467600"/>
              <a:gd name="connsiteY912" fmla="*/ 65958 h 6858000"/>
              <a:gd name="connsiteX913" fmla="*/ 3721337 w 7467600"/>
              <a:gd name="connsiteY913" fmla="*/ 0 h 6858000"/>
              <a:gd name="connsiteX914" fmla="*/ 2867960 w 7467600"/>
              <a:gd name="connsiteY914" fmla="*/ 0 h 6858000"/>
              <a:gd name="connsiteX915" fmla="*/ 2926351 w 7467600"/>
              <a:gd name="connsiteY915" fmla="*/ 0 h 6858000"/>
              <a:gd name="connsiteX916" fmla="*/ 2902823 w 7467600"/>
              <a:gd name="connsiteY916" fmla="*/ 262929 h 6858000"/>
              <a:gd name="connsiteX917" fmla="*/ 2940663 w 7467600"/>
              <a:gd name="connsiteY917" fmla="*/ 140884 h 6858000"/>
              <a:gd name="connsiteX918" fmla="*/ 2947039 w 7467600"/>
              <a:gd name="connsiteY918" fmla="*/ 122524 h 6858000"/>
              <a:gd name="connsiteX919" fmla="*/ 2984316 w 7467600"/>
              <a:gd name="connsiteY919" fmla="*/ 0 h 6858000"/>
              <a:gd name="connsiteX920" fmla="*/ 3016114 w 7467600"/>
              <a:gd name="connsiteY920" fmla="*/ 0 h 6858000"/>
              <a:gd name="connsiteX921" fmla="*/ 2979949 w 7467600"/>
              <a:gd name="connsiteY921" fmla="*/ 119274 h 6858000"/>
              <a:gd name="connsiteX922" fmla="*/ 3023879 w 7467600"/>
              <a:gd name="connsiteY922" fmla="*/ 0 h 6858000"/>
              <a:gd name="connsiteX923" fmla="*/ 3105400 w 7467600"/>
              <a:gd name="connsiteY923" fmla="*/ 0 h 6858000"/>
              <a:gd name="connsiteX924" fmla="*/ 3094669 w 7467600"/>
              <a:gd name="connsiteY924" fmla="*/ 30308 h 6858000"/>
              <a:gd name="connsiteX925" fmla="*/ 2901945 w 7467600"/>
              <a:gd name="connsiteY925" fmla="*/ 466538 h 6858000"/>
              <a:gd name="connsiteX926" fmla="*/ 2815209 w 7467600"/>
              <a:gd name="connsiteY926" fmla="*/ 497361 h 6858000"/>
              <a:gd name="connsiteX927" fmla="*/ 2844845 w 7467600"/>
              <a:gd name="connsiteY927" fmla="*/ 127638 h 6858000"/>
              <a:gd name="connsiteX928" fmla="*/ 2867960 w 7467600"/>
              <a:gd name="connsiteY928" fmla="*/ 0 h 6858000"/>
              <a:gd name="connsiteX929" fmla="*/ 1057230 w 7467600"/>
              <a:gd name="connsiteY929" fmla="*/ 0 h 6858000"/>
              <a:gd name="connsiteX930" fmla="*/ 1111003 w 7467600"/>
              <a:gd name="connsiteY930" fmla="*/ 0 h 6858000"/>
              <a:gd name="connsiteX931" fmla="*/ 1125553 w 7467600"/>
              <a:gd name="connsiteY931" fmla="*/ 52588 h 6858000"/>
              <a:gd name="connsiteX932" fmla="*/ 1304276 w 7467600"/>
              <a:gd name="connsiteY932" fmla="*/ 476275 h 6858000"/>
              <a:gd name="connsiteX933" fmla="*/ 1492066 w 7467600"/>
              <a:gd name="connsiteY933" fmla="*/ 886333 h 6858000"/>
              <a:gd name="connsiteX934" fmla="*/ 1423698 w 7467600"/>
              <a:gd name="connsiteY934" fmla="*/ 710817 h 6858000"/>
              <a:gd name="connsiteX935" fmla="*/ 1357609 w 7467600"/>
              <a:gd name="connsiteY935" fmla="*/ 532892 h 6858000"/>
              <a:gd name="connsiteX936" fmla="*/ 1309550 w 7467600"/>
              <a:gd name="connsiteY936" fmla="*/ 374031 h 6858000"/>
              <a:gd name="connsiteX937" fmla="*/ 1193673 w 7467600"/>
              <a:gd name="connsiteY937" fmla="*/ 49533 h 6858000"/>
              <a:gd name="connsiteX938" fmla="*/ 1164391 w 7467600"/>
              <a:gd name="connsiteY938" fmla="*/ 0 h 6858000"/>
              <a:gd name="connsiteX939" fmla="*/ 1200666 w 7467600"/>
              <a:gd name="connsiteY939" fmla="*/ 0 h 6858000"/>
              <a:gd name="connsiteX940" fmla="*/ 1223408 w 7467600"/>
              <a:gd name="connsiteY940" fmla="*/ 38996 h 6858000"/>
              <a:gd name="connsiteX941" fmla="*/ 1339635 w 7467600"/>
              <a:gd name="connsiteY941" fmla="*/ 365517 h 6858000"/>
              <a:gd name="connsiteX942" fmla="*/ 1387469 w 7467600"/>
              <a:gd name="connsiteY942" fmla="*/ 523079 h 6858000"/>
              <a:gd name="connsiteX943" fmla="*/ 1452685 w 7467600"/>
              <a:gd name="connsiteY943" fmla="*/ 699806 h 6858000"/>
              <a:gd name="connsiteX944" fmla="*/ 1492092 w 7467600"/>
              <a:gd name="connsiteY944" fmla="*/ 800424 h 6858000"/>
              <a:gd name="connsiteX945" fmla="*/ 1455302 w 7467600"/>
              <a:gd name="connsiteY945" fmla="*/ 632913 h 6858000"/>
              <a:gd name="connsiteX946" fmla="*/ 1222336 w 7467600"/>
              <a:gd name="connsiteY946" fmla="*/ 9480 h 6858000"/>
              <a:gd name="connsiteX947" fmla="*/ 1214634 w 7467600"/>
              <a:gd name="connsiteY947" fmla="*/ 0 h 6858000"/>
              <a:gd name="connsiteX948" fmla="*/ 1289827 w 7467600"/>
              <a:gd name="connsiteY948" fmla="*/ 0 h 6858000"/>
              <a:gd name="connsiteX949" fmla="*/ 1321076 w 7467600"/>
              <a:gd name="connsiteY949" fmla="*/ 59722 h 6858000"/>
              <a:gd name="connsiteX950" fmla="*/ 1512579 w 7467600"/>
              <a:gd name="connsiteY950" fmla="*/ 626441 h 6858000"/>
              <a:gd name="connsiteX951" fmla="*/ 1506076 w 7467600"/>
              <a:gd name="connsiteY951" fmla="*/ 1089289 h 6858000"/>
              <a:gd name="connsiteX952" fmla="*/ 1486346 w 7467600"/>
              <a:gd name="connsiteY952" fmla="*/ 1079919 h 6858000"/>
              <a:gd name="connsiteX953" fmla="*/ 1070511 w 7467600"/>
              <a:gd name="connsiteY953" fmla="*/ 48609 h 6858000"/>
              <a:gd name="connsiteX954" fmla="*/ 1057230 w 7467600"/>
              <a:gd name="connsiteY954" fmla="*/ 0 h 6858000"/>
              <a:gd name="connsiteX955" fmla="*/ 43151 w 7467600"/>
              <a:gd name="connsiteY955" fmla="*/ 0 h 6858000"/>
              <a:gd name="connsiteX956" fmla="*/ 95283 w 7467600"/>
              <a:gd name="connsiteY956" fmla="*/ 0 h 6858000"/>
              <a:gd name="connsiteX957" fmla="*/ 300708 w 7467600"/>
              <a:gd name="connsiteY957" fmla="*/ 154571 h 6858000"/>
              <a:gd name="connsiteX958" fmla="*/ 530414 w 7467600"/>
              <a:gd name="connsiteY958" fmla="*/ 354673 h 6858000"/>
              <a:gd name="connsiteX959" fmla="*/ 333785 w 7467600"/>
              <a:gd name="connsiteY959" fmla="*/ 161564 h 6858000"/>
              <a:gd name="connsiteX960" fmla="*/ 147005 w 7467600"/>
              <a:gd name="connsiteY960" fmla="*/ 0 h 6858000"/>
              <a:gd name="connsiteX961" fmla="*/ 272509 w 7467600"/>
              <a:gd name="connsiteY961" fmla="*/ 0 h 6858000"/>
              <a:gd name="connsiteX962" fmla="*/ 326276 w 7467600"/>
              <a:gd name="connsiteY962" fmla="*/ 45847 h 6858000"/>
              <a:gd name="connsiteX963" fmla="*/ 823759 w 7467600"/>
              <a:gd name="connsiteY963" fmla="*/ 574145 h 6858000"/>
              <a:gd name="connsiteX964" fmla="*/ 811254 w 7467600"/>
              <a:gd name="connsiteY964" fmla="*/ 665546 h 6858000"/>
              <a:gd name="connsiteX965" fmla="*/ 154042 w 7467600"/>
              <a:gd name="connsiteY965" fmla="*/ 261522 h 6858000"/>
              <a:gd name="connsiteX966" fmla="*/ 13550 w 7467600"/>
              <a:gd name="connsiteY966" fmla="*/ 158423 h 6858000"/>
              <a:gd name="connsiteX967" fmla="*/ 0 w 7467600"/>
              <a:gd name="connsiteY967" fmla="*/ 146618 h 6858000"/>
              <a:gd name="connsiteX968" fmla="*/ 0 w 7467600"/>
              <a:gd name="connsiteY968" fmla="*/ 59161 h 6858000"/>
              <a:gd name="connsiteX969" fmla="*/ 45427 w 7467600"/>
              <a:gd name="connsiteY969" fmla="*/ 101078 h 6858000"/>
              <a:gd name="connsiteX970" fmla="*/ 630103 w 7467600"/>
              <a:gd name="connsiteY970" fmla="*/ 485885 h 6858000"/>
              <a:gd name="connsiteX971" fmla="*/ 532040 w 7467600"/>
              <a:gd name="connsiteY971" fmla="*/ 399359 h 6858000"/>
              <a:gd name="connsiteX972" fmla="*/ 517618 w 7467600"/>
              <a:gd name="connsiteY972" fmla="*/ 385726 h 6858000"/>
              <a:gd name="connsiteX973" fmla="*/ 285074 w 7467600"/>
              <a:gd name="connsiteY973" fmla="*/ 182755 h 6858000"/>
              <a:gd name="connsiteX974" fmla="*/ 43151 w 7467600"/>
              <a:gd name="connsiteY974"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271900 w 7467600"/>
              <a:gd name="connsiteY78" fmla="*/ 5734551 h 6858000"/>
              <a:gd name="connsiteX79" fmla="*/ 7015907 w 7467600"/>
              <a:gd name="connsiteY79" fmla="*/ 5541548 h 6858000"/>
              <a:gd name="connsiteX80" fmla="*/ 7259646 w 7467600"/>
              <a:gd name="connsiteY80" fmla="*/ 5765985 h 6858000"/>
              <a:gd name="connsiteX81" fmla="*/ 7467600 w 7467600"/>
              <a:gd name="connsiteY81" fmla="*/ 6012219 h 6858000"/>
              <a:gd name="connsiteX82" fmla="*/ 6946849 w 7467600"/>
              <a:gd name="connsiteY82" fmla="*/ 5523271 h 6858000"/>
              <a:gd name="connsiteX83" fmla="*/ 7105827 w 7467600"/>
              <a:gd name="connsiteY83" fmla="*/ 5718700 h 6858000"/>
              <a:gd name="connsiteX84" fmla="*/ 7356878 w 7467600"/>
              <a:gd name="connsiteY84" fmla="*/ 5981332 h 6858000"/>
              <a:gd name="connsiteX85" fmla="*/ 7467600 w 7467600"/>
              <a:gd name="connsiteY85" fmla="*/ 6117703 h 6858000"/>
              <a:gd name="connsiteX86" fmla="*/ 7467600 w 7467600"/>
              <a:gd name="connsiteY86" fmla="*/ 6163634 h 6858000"/>
              <a:gd name="connsiteX87" fmla="*/ 7403637 w 7467600"/>
              <a:gd name="connsiteY87" fmla="*/ 6083957 h 6858000"/>
              <a:gd name="connsiteX88" fmla="*/ 7254615 w 7467600"/>
              <a:gd name="connsiteY88" fmla="*/ 5911918 h 6858000"/>
              <a:gd name="connsiteX89" fmla="*/ 7312589 w 7467600"/>
              <a:gd name="connsiteY89" fmla="*/ 5982309 h 6858000"/>
              <a:gd name="connsiteX90" fmla="*/ 7448321 w 7467600"/>
              <a:gd name="connsiteY90" fmla="*/ 6190991 h 6858000"/>
              <a:gd name="connsiteX91" fmla="*/ 7467600 w 7467600"/>
              <a:gd name="connsiteY91" fmla="*/ 6221686 h 6858000"/>
              <a:gd name="connsiteX92" fmla="*/ 7467600 w 7467600"/>
              <a:gd name="connsiteY92" fmla="*/ 6334256 h 6858000"/>
              <a:gd name="connsiteX93" fmla="*/ 7454976 w 7467600"/>
              <a:gd name="connsiteY93" fmla="*/ 6318297 h 6858000"/>
              <a:gd name="connsiteX94" fmla="*/ 7042773 w 7467600"/>
              <a:gd name="connsiteY94" fmla="*/ 5734011 h 6858000"/>
              <a:gd name="connsiteX95" fmla="*/ 1456157 w 7467600"/>
              <a:gd name="connsiteY95" fmla="*/ 5371404 h 6858000"/>
              <a:gd name="connsiteX96" fmla="*/ 1244432 w 7467600"/>
              <a:gd name="connsiteY96" fmla="*/ 5385601 h 6858000"/>
              <a:gd name="connsiteX97" fmla="*/ 973990 w 7467600"/>
              <a:gd name="connsiteY97" fmla="*/ 5424940 h 6858000"/>
              <a:gd name="connsiteX98" fmla="*/ 1103809 w 7467600"/>
              <a:gd name="connsiteY98" fmla="*/ 5433720 h 6858000"/>
              <a:gd name="connsiteX99" fmla="*/ 1123454 w 7467600"/>
              <a:gd name="connsiteY99" fmla="*/ 5435727 h 6858000"/>
              <a:gd name="connsiteX100" fmla="*/ 1737017 w 7467600"/>
              <a:gd name="connsiteY100" fmla="*/ 5452183 h 6858000"/>
              <a:gd name="connsiteX101" fmla="*/ 1824397 w 7467600"/>
              <a:gd name="connsiteY101" fmla="*/ 5447757 h 6858000"/>
              <a:gd name="connsiteX102" fmla="*/ 2070059 w 7467600"/>
              <a:gd name="connsiteY102" fmla="*/ 5441660 h 6858000"/>
              <a:gd name="connsiteX103" fmla="*/ 1456157 w 7467600"/>
              <a:gd name="connsiteY103" fmla="*/ 5371404 h 6858000"/>
              <a:gd name="connsiteX104" fmla="*/ 4988186 w 7467600"/>
              <a:gd name="connsiteY104" fmla="*/ 5216467 h 6858000"/>
              <a:gd name="connsiteX105" fmla="*/ 4777334 w 7467600"/>
              <a:gd name="connsiteY105" fmla="*/ 5406072 h 6858000"/>
              <a:gd name="connsiteX106" fmla="*/ 4718341 w 7467600"/>
              <a:gd name="connsiteY106" fmla="*/ 5468043 h 6858000"/>
              <a:gd name="connsiteX107" fmla="*/ 4604655 w 7467600"/>
              <a:gd name="connsiteY107" fmla="*/ 5583434 h 6858000"/>
              <a:gd name="connsiteX108" fmla="*/ 4565074 w 7467600"/>
              <a:gd name="connsiteY108" fmla="*/ 5618550 h 6858000"/>
              <a:gd name="connsiteX109" fmla="*/ 4988186 w 7467600"/>
              <a:gd name="connsiteY109" fmla="*/ 5216467 h 6858000"/>
              <a:gd name="connsiteX110" fmla="*/ 4978032 w 7467600"/>
              <a:gd name="connsiteY110" fmla="*/ 5183809 h 6858000"/>
              <a:gd name="connsiteX111" fmla="*/ 4463413 w 7467600"/>
              <a:gd name="connsiteY111" fmla="*/ 5615162 h 6858000"/>
              <a:gd name="connsiteX112" fmla="*/ 4358134 w 7467600"/>
              <a:gd name="connsiteY112" fmla="*/ 5742791 h 6858000"/>
              <a:gd name="connsiteX113" fmla="*/ 4376219 w 7467600"/>
              <a:gd name="connsiteY113" fmla="*/ 5729027 h 6858000"/>
              <a:gd name="connsiteX114" fmla="*/ 4582340 w 7467600"/>
              <a:gd name="connsiteY114" fmla="*/ 5561037 h 6858000"/>
              <a:gd name="connsiteX115" fmla="*/ 4694684 w 7467600"/>
              <a:gd name="connsiteY115" fmla="*/ 5447098 h 6858000"/>
              <a:gd name="connsiteX116" fmla="*/ 4754123 w 7467600"/>
              <a:gd name="connsiteY116" fmla="*/ 5384643 h 6858000"/>
              <a:gd name="connsiteX117" fmla="*/ 4978032 w 7467600"/>
              <a:gd name="connsiteY117" fmla="*/ 5183809 h 6858000"/>
              <a:gd name="connsiteX118" fmla="*/ 1903353 w 7467600"/>
              <a:gd name="connsiteY118" fmla="*/ 5044827 h 6858000"/>
              <a:gd name="connsiteX119" fmla="*/ 1936931 w 7467600"/>
              <a:gd name="connsiteY119" fmla="*/ 5093954 h 6858000"/>
              <a:gd name="connsiteX120" fmla="*/ 2195868 w 7467600"/>
              <a:gd name="connsiteY120" fmla="*/ 5396574 h 6858000"/>
              <a:gd name="connsiteX121" fmla="*/ 2088852 w 7467600"/>
              <a:gd name="connsiteY121" fmla="*/ 5166123 h 6858000"/>
              <a:gd name="connsiteX122" fmla="*/ 1958241 w 7467600"/>
              <a:gd name="connsiteY122" fmla="*/ 5067955 h 6858000"/>
              <a:gd name="connsiteX123" fmla="*/ 1903353 w 7467600"/>
              <a:gd name="connsiteY123" fmla="*/ 5044827 h 6858000"/>
              <a:gd name="connsiteX124" fmla="*/ 1979378 w 7467600"/>
              <a:gd name="connsiteY124" fmla="*/ 4769504 h 6858000"/>
              <a:gd name="connsiteX125" fmla="*/ 2882120 w 7467600"/>
              <a:gd name="connsiteY125" fmla="*/ 5064547 h 6858000"/>
              <a:gd name="connsiteX126" fmla="*/ 2793103 w 7467600"/>
              <a:gd name="connsiteY126" fmla="*/ 5039699 h 6858000"/>
              <a:gd name="connsiteX127" fmla="*/ 2770041 w 7467600"/>
              <a:gd name="connsiteY127" fmla="*/ 5033634 h 6858000"/>
              <a:gd name="connsiteX128" fmla="*/ 1979378 w 7467600"/>
              <a:gd name="connsiteY128" fmla="*/ 4769504 h 6858000"/>
              <a:gd name="connsiteX129" fmla="*/ 1927410 w 7467600"/>
              <a:gd name="connsiteY129" fmla="*/ 4716164 h 6858000"/>
              <a:gd name="connsiteX130" fmla="*/ 1959587 w 7467600"/>
              <a:gd name="connsiteY130" fmla="*/ 4728849 h 6858000"/>
              <a:gd name="connsiteX131" fmla="*/ 2777707 w 7467600"/>
              <a:gd name="connsiteY131" fmla="*/ 5003991 h 6858000"/>
              <a:gd name="connsiteX132" fmla="*/ 2800768 w 7467600"/>
              <a:gd name="connsiteY132" fmla="*/ 5010056 h 6858000"/>
              <a:gd name="connsiteX133" fmla="*/ 2879408 w 7467600"/>
              <a:gd name="connsiteY133" fmla="*/ 5031590 h 6858000"/>
              <a:gd name="connsiteX134" fmla="*/ 2862295 w 7467600"/>
              <a:gd name="connsiteY134" fmla="*/ 5022958 h 6858000"/>
              <a:gd name="connsiteX135" fmla="*/ 2813343 w 7467600"/>
              <a:gd name="connsiteY135" fmla="*/ 4998369 h 6858000"/>
              <a:gd name="connsiteX136" fmla="*/ 2646245 w 7467600"/>
              <a:gd name="connsiteY136" fmla="*/ 4930999 h 6858000"/>
              <a:gd name="connsiteX137" fmla="*/ 1999243 w 7467600"/>
              <a:gd name="connsiteY137" fmla="*/ 4730524 h 6858000"/>
              <a:gd name="connsiteX138" fmla="*/ 1979527 w 7467600"/>
              <a:gd name="connsiteY138" fmla="*/ 4726651 h 6858000"/>
              <a:gd name="connsiteX139" fmla="*/ 1927410 w 7467600"/>
              <a:gd name="connsiteY139" fmla="*/ 4716164 h 6858000"/>
              <a:gd name="connsiteX140" fmla="*/ 1997014 w 7467600"/>
              <a:gd name="connsiteY140" fmla="*/ 4698007 h 6858000"/>
              <a:gd name="connsiteX141" fmla="*/ 2005458 w 7467600"/>
              <a:gd name="connsiteY141" fmla="*/ 4699540 h 6858000"/>
              <a:gd name="connsiteX142" fmla="*/ 2657186 w 7467600"/>
              <a:gd name="connsiteY142" fmla="*/ 4901687 h 6858000"/>
              <a:gd name="connsiteX143" fmla="*/ 2826662 w 7467600"/>
              <a:gd name="connsiteY143" fmla="*/ 4970362 h 6858000"/>
              <a:gd name="connsiteX144" fmla="*/ 2876100 w 7467600"/>
              <a:gd name="connsiteY144" fmla="*/ 4995397 h 6858000"/>
              <a:gd name="connsiteX145" fmla="*/ 3042600 w 7467600"/>
              <a:gd name="connsiteY145" fmla="*/ 5059532 h 6858000"/>
              <a:gd name="connsiteX146" fmla="*/ 1997014 w 7467600"/>
              <a:gd name="connsiteY146" fmla="*/ 4698007 h 6858000"/>
              <a:gd name="connsiteX147" fmla="*/ 2305292 w 7467600"/>
              <a:gd name="connsiteY147" fmla="*/ 4219492 h 6858000"/>
              <a:gd name="connsiteX148" fmla="*/ 3360922 w 7467600"/>
              <a:gd name="connsiteY148" fmla="*/ 4529373 h 6858000"/>
              <a:gd name="connsiteX149" fmla="*/ 3492420 w 7467600"/>
              <a:gd name="connsiteY149" fmla="*/ 4510145 h 6858000"/>
              <a:gd name="connsiteX150" fmla="*/ 3364086 w 7467600"/>
              <a:gd name="connsiteY150" fmla="*/ 4480340 h 6858000"/>
              <a:gd name="connsiteX151" fmla="*/ 3225818 w 7467600"/>
              <a:gd name="connsiteY151" fmla="*/ 4411822 h 6858000"/>
              <a:gd name="connsiteX152" fmla="*/ 3129696 w 7467600"/>
              <a:gd name="connsiteY152" fmla="*/ 4360704 h 6858000"/>
              <a:gd name="connsiteX153" fmla="*/ 2814545 w 7467600"/>
              <a:gd name="connsiteY153" fmla="*/ 4282955 h 6858000"/>
              <a:gd name="connsiteX154" fmla="*/ 2305292 w 7467600"/>
              <a:gd name="connsiteY154" fmla="*/ 4219492 h 6858000"/>
              <a:gd name="connsiteX155" fmla="*/ 2626982 w 7467600"/>
              <a:gd name="connsiteY155" fmla="*/ 4206450 h 6858000"/>
              <a:gd name="connsiteX156" fmla="*/ 2490617 w 7467600"/>
              <a:gd name="connsiteY156" fmla="*/ 4206951 h 6858000"/>
              <a:gd name="connsiteX157" fmla="*/ 2819869 w 7467600"/>
              <a:gd name="connsiteY157" fmla="*/ 4252936 h 6858000"/>
              <a:gd name="connsiteX158" fmla="*/ 3143018 w 7467600"/>
              <a:gd name="connsiteY158" fmla="*/ 4332698 h 6858000"/>
              <a:gd name="connsiteX159" fmla="*/ 3241520 w 7467600"/>
              <a:gd name="connsiteY159" fmla="*/ 4385112 h 6858000"/>
              <a:gd name="connsiteX160" fmla="*/ 3374575 w 7467600"/>
              <a:gd name="connsiteY160" fmla="*/ 4451517 h 6858000"/>
              <a:gd name="connsiteX161" fmla="*/ 3505221 w 7467600"/>
              <a:gd name="connsiteY161" fmla="*/ 4480757 h 6858000"/>
              <a:gd name="connsiteX162" fmla="*/ 2626982 w 7467600"/>
              <a:gd name="connsiteY162" fmla="*/ 4206450 h 6858000"/>
              <a:gd name="connsiteX163" fmla="*/ 1310106 w 7467600"/>
              <a:gd name="connsiteY163" fmla="*/ 3943217 h 6858000"/>
              <a:gd name="connsiteX164" fmla="*/ 854994 w 7467600"/>
              <a:gd name="connsiteY164" fmla="*/ 4399136 h 6858000"/>
              <a:gd name="connsiteX165" fmla="*/ 742462 w 7467600"/>
              <a:gd name="connsiteY165" fmla="*/ 4594648 h 6858000"/>
              <a:gd name="connsiteX166" fmla="*/ 820602 w 7467600"/>
              <a:gd name="connsiteY166" fmla="*/ 4485915 h 6858000"/>
              <a:gd name="connsiteX167" fmla="*/ 878295 w 7467600"/>
              <a:gd name="connsiteY167" fmla="*/ 4403594 h 6858000"/>
              <a:gd name="connsiteX168" fmla="*/ 1240607 w 7467600"/>
              <a:gd name="connsiteY168" fmla="*/ 4010401 h 6858000"/>
              <a:gd name="connsiteX169" fmla="*/ 1310106 w 7467600"/>
              <a:gd name="connsiteY169" fmla="*/ 3943217 h 6858000"/>
              <a:gd name="connsiteX170" fmla="*/ 1423113 w 7467600"/>
              <a:gd name="connsiteY170" fmla="*/ 3874565 h 6858000"/>
              <a:gd name="connsiteX171" fmla="*/ 1260565 w 7467600"/>
              <a:gd name="connsiteY171" fmla="*/ 4031982 h 6858000"/>
              <a:gd name="connsiteX172" fmla="*/ 901900 w 7467600"/>
              <a:gd name="connsiteY172" fmla="*/ 4421236 h 6858000"/>
              <a:gd name="connsiteX173" fmla="*/ 845044 w 7467600"/>
              <a:gd name="connsiteY173" fmla="*/ 4502436 h 6858000"/>
              <a:gd name="connsiteX174" fmla="*/ 685926 w 7467600"/>
              <a:gd name="connsiteY174" fmla="*/ 4703069 h 6858000"/>
              <a:gd name="connsiteX175" fmla="*/ 684248 w 7467600"/>
              <a:gd name="connsiteY175" fmla="*/ 4706721 h 6858000"/>
              <a:gd name="connsiteX176" fmla="*/ 1423113 w 7467600"/>
              <a:gd name="connsiteY176" fmla="*/ 3874565 h 6858000"/>
              <a:gd name="connsiteX177" fmla="*/ 3316479 w 7467600"/>
              <a:gd name="connsiteY177" fmla="*/ 3872136 h 6858000"/>
              <a:gd name="connsiteX178" fmla="*/ 3546806 w 7467600"/>
              <a:gd name="connsiteY178" fmla="*/ 4356139 h 6858000"/>
              <a:gd name="connsiteX179" fmla="*/ 3364433 w 7467600"/>
              <a:gd name="connsiteY179" fmla="*/ 3953121 h 6858000"/>
              <a:gd name="connsiteX180" fmla="*/ 3316479 w 7467600"/>
              <a:gd name="connsiteY180" fmla="*/ 3872136 h 6858000"/>
              <a:gd name="connsiteX181" fmla="*/ 3291335 w 7467600"/>
              <a:gd name="connsiteY181" fmla="*/ 3767420 h 6858000"/>
              <a:gd name="connsiteX182" fmla="*/ 3390805 w 7467600"/>
              <a:gd name="connsiteY182" fmla="*/ 3937163 h 6858000"/>
              <a:gd name="connsiteX183" fmla="*/ 3579062 w 7467600"/>
              <a:gd name="connsiteY183" fmla="*/ 4359040 h 6858000"/>
              <a:gd name="connsiteX184" fmla="*/ 3467355 w 7467600"/>
              <a:gd name="connsiteY184" fmla="*/ 3988130 h 6858000"/>
              <a:gd name="connsiteX185" fmla="*/ 3310753 w 7467600"/>
              <a:gd name="connsiteY185" fmla="*/ 3787140 h 6858000"/>
              <a:gd name="connsiteX186" fmla="*/ 3291335 w 7467600"/>
              <a:gd name="connsiteY186" fmla="*/ 3767420 h 6858000"/>
              <a:gd name="connsiteX187" fmla="*/ 1635889 w 7467600"/>
              <a:gd name="connsiteY187" fmla="*/ 3709494 h 6858000"/>
              <a:gd name="connsiteX188" fmla="*/ 1634800 w 7467600"/>
              <a:gd name="connsiteY188" fmla="*/ 3731111 h 6858000"/>
              <a:gd name="connsiteX189" fmla="*/ 1635889 w 7467600"/>
              <a:gd name="connsiteY189" fmla="*/ 3709494 h 6858000"/>
              <a:gd name="connsiteX190" fmla="*/ 1510397 w 7467600"/>
              <a:gd name="connsiteY190" fmla="*/ 3684705 h 6858000"/>
              <a:gd name="connsiteX191" fmla="*/ 1146550 w 7467600"/>
              <a:gd name="connsiteY191" fmla="*/ 3802012 h 6858000"/>
              <a:gd name="connsiteX192" fmla="*/ 698834 w 7467600"/>
              <a:gd name="connsiteY192" fmla="*/ 3952272 h 6858000"/>
              <a:gd name="connsiteX193" fmla="*/ 34256 w 7467600"/>
              <a:gd name="connsiteY193" fmla="*/ 4347603 h 6858000"/>
              <a:gd name="connsiteX194" fmla="*/ 527241 w 7467600"/>
              <a:gd name="connsiteY194" fmla="*/ 4065078 h 6858000"/>
              <a:gd name="connsiteX195" fmla="*/ 1510397 w 7467600"/>
              <a:gd name="connsiteY195" fmla="*/ 3684705 h 6858000"/>
              <a:gd name="connsiteX196" fmla="*/ 1313114 w 7467600"/>
              <a:gd name="connsiteY196" fmla="*/ 3655216 h 6858000"/>
              <a:gd name="connsiteX197" fmla="*/ 1109304 w 7467600"/>
              <a:gd name="connsiteY197" fmla="*/ 3669030 h 6858000"/>
              <a:gd name="connsiteX198" fmla="*/ 8129 w 7467600"/>
              <a:gd name="connsiteY198" fmla="*/ 4330519 h 6858000"/>
              <a:gd name="connsiteX199" fmla="*/ 687572 w 7467600"/>
              <a:gd name="connsiteY199" fmla="*/ 3925629 h 6858000"/>
              <a:gd name="connsiteX200" fmla="*/ 1138365 w 7467600"/>
              <a:gd name="connsiteY200" fmla="*/ 3774515 h 6858000"/>
              <a:gd name="connsiteX201" fmla="*/ 1505579 w 7467600"/>
              <a:gd name="connsiteY201" fmla="*/ 3655526 h 6858000"/>
              <a:gd name="connsiteX202" fmla="*/ 1313114 w 7467600"/>
              <a:gd name="connsiteY202" fmla="*/ 3655216 h 6858000"/>
              <a:gd name="connsiteX203" fmla="*/ 3655073 w 7467600"/>
              <a:gd name="connsiteY203" fmla="*/ 3650884 h 6858000"/>
              <a:gd name="connsiteX204" fmla="*/ 3989938 w 7467600"/>
              <a:gd name="connsiteY204" fmla="*/ 3991685 h 6858000"/>
              <a:gd name="connsiteX205" fmla="*/ 4393907 w 7467600"/>
              <a:gd name="connsiteY205" fmla="*/ 4261258 h 6858000"/>
              <a:gd name="connsiteX206" fmla="*/ 4648051 w 7467600"/>
              <a:gd name="connsiteY206" fmla="*/ 4374051 h 6858000"/>
              <a:gd name="connsiteX207" fmla="*/ 4383389 w 7467600"/>
              <a:gd name="connsiteY207" fmla="*/ 4184369 h 6858000"/>
              <a:gd name="connsiteX208" fmla="*/ 4165508 w 7467600"/>
              <a:gd name="connsiteY208" fmla="*/ 4035196 h 6858000"/>
              <a:gd name="connsiteX209" fmla="*/ 4068162 w 7467600"/>
              <a:gd name="connsiteY209" fmla="*/ 3953394 h 6858000"/>
              <a:gd name="connsiteX210" fmla="*/ 3981416 w 7467600"/>
              <a:gd name="connsiteY210" fmla="*/ 3880482 h 6858000"/>
              <a:gd name="connsiteX211" fmla="*/ 3800147 w 7467600"/>
              <a:gd name="connsiteY211" fmla="*/ 3749872 h 6858000"/>
              <a:gd name="connsiteX212" fmla="*/ 3655073 w 7467600"/>
              <a:gd name="connsiteY212" fmla="*/ 3650884 h 6858000"/>
              <a:gd name="connsiteX213" fmla="*/ 3670252 w 7467600"/>
              <a:gd name="connsiteY213" fmla="*/ 3622798 h 6858000"/>
              <a:gd name="connsiteX214" fmla="*/ 3817258 w 7467600"/>
              <a:gd name="connsiteY214" fmla="*/ 3723577 h 6858000"/>
              <a:gd name="connsiteX215" fmla="*/ 4000461 w 7467600"/>
              <a:gd name="connsiteY215" fmla="*/ 3855966 h 6858000"/>
              <a:gd name="connsiteX216" fmla="*/ 4088180 w 7467600"/>
              <a:gd name="connsiteY216" fmla="*/ 3929774 h 6858000"/>
              <a:gd name="connsiteX217" fmla="*/ 4184555 w 7467600"/>
              <a:gd name="connsiteY217" fmla="*/ 4010683 h 6858000"/>
              <a:gd name="connsiteX218" fmla="*/ 4399563 w 7467600"/>
              <a:gd name="connsiteY218" fmla="*/ 4158106 h 6858000"/>
              <a:gd name="connsiteX219" fmla="*/ 4684469 w 7467600"/>
              <a:gd name="connsiteY219" fmla="*/ 4364680 h 6858000"/>
              <a:gd name="connsiteX220" fmla="*/ 4690271 w 7467600"/>
              <a:gd name="connsiteY220" fmla="*/ 4370034 h 6858000"/>
              <a:gd name="connsiteX221" fmla="*/ 4136093 w 7467600"/>
              <a:gd name="connsiteY221" fmla="*/ 3858466 h 6858000"/>
              <a:gd name="connsiteX222" fmla="*/ 3670252 w 7467600"/>
              <a:gd name="connsiteY222" fmla="*/ 3622798 h 6858000"/>
              <a:gd name="connsiteX223" fmla="*/ 4440129 w 7467600"/>
              <a:gd name="connsiteY223" fmla="*/ 3448571 h 6858000"/>
              <a:gd name="connsiteX224" fmla="*/ 4856525 w 7467600"/>
              <a:gd name="connsiteY224" fmla="*/ 3915351 h 6858000"/>
              <a:gd name="connsiteX225" fmla="*/ 5059055 w 7467600"/>
              <a:gd name="connsiteY225" fmla="*/ 4108918 h 6858000"/>
              <a:gd name="connsiteX226" fmla="*/ 5290070 w 7467600"/>
              <a:gd name="connsiteY226" fmla="*/ 4263619 h 6858000"/>
              <a:gd name="connsiteX227" fmla="*/ 4834991 w 7467600"/>
              <a:gd name="connsiteY227" fmla="*/ 3830985 h 6858000"/>
              <a:gd name="connsiteX228" fmla="*/ 4440129 w 7467600"/>
              <a:gd name="connsiteY228" fmla="*/ 3448571 h 6858000"/>
              <a:gd name="connsiteX229" fmla="*/ 4441737 w 7467600"/>
              <a:gd name="connsiteY229" fmla="*/ 3399734 h 6858000"/>
              <a:gd name="connsiteX230" fmla="*/ 4431236 w 7467600"/>
              <a:gd name="connsiteY230" fmla="*/ 3400954 h 6858000"/>
              <a:gd name="connsiteX231" fmla="*/ 4557150 w 7467600"/>
              <a:gd name="connsiteY231" fmla="*/ 3510023 h 6858000"/>
              <a:gd name="connsiteX232" fmla="*/ 4856936 w 7467600"/>
              <a:gd name="connsiteY232" fmla="*/ 3809146 h 6858000"/>
              <a:gd name="connsiteX233" fmla="*/ 5111996 w 7467600"/>
              <a:gd name="connsiteY233" fmla="*/ 4065759 h 6858000"/>
              <a:gd name="connsiteX234" fmla="*/ 5388878 w 7467600"/>
              <a:gd name="connsiteY234" fmla="*/ 4300185 h 6858000"/>
              <a:gd name="connsiteX235" fmla="*/ 5425556 w 7467600"/>
              <a:gd name="connsiteY235" fmla="*/ 4308967 h 6858000"/>
              <a:gd name="connsiteX236" fmla="*/ 4943646 w 7467600"/>
              <a:gd name="connsiteY236" fmla="*/ 3822916 h 6858000"/>
              <a:gd name="connsiteX237" fmla="*/ 4594837 w 7467600"/>
              <a:gd name="connsiteY237" fmla="*/ 3532274 h 6858000"/>
              <a:gd name="connsiteX238" fmla="*/ 4441737 w 7467600"/>
              <a:gd name="connsiteY238" fmla="*/ 3399734 h 6858000"/>
              <a:gd name="connsiteX239" fmla="*/ 5425834 w 7467600"/>
              <a:gd name="connsiteY239" fmla="*/ 3162785 h 6858000"/>
              <a:gd name="connsiteX240" fmla="*/ 5401644 w 7467600"/>
              <a:gd name="connsiteY240" fmla="*/ 3617847 h 6858000"/>
              <a:gd name="connsiteX241" fmla="*/ 5467256 w 7467600"/>
              <a:gd name="connsiteY241" fmla="*/ 4175494 h 6858000"/>
              <a:gd name="connsiteX242" fmla="*/ 5448069 w 7467600"/>
              <a:gd name="connsiteY242" fmla="*/ 3567554 h 6858000"/>
              <a:gd name="connsiteX243" fmla="*/ 5425834 w 7467600"/>
              <a:gd name="connsiteY243" fmla="*/ 3162785 h 6858000"/>
              <a:gd name="connsiteX244" fmla="*/ 1318687 w 7467600"/>
              <a:gd name="connsiteY244" fmla="*/ 3113840 h 6858000"/>
              <a:gd name="connsiteX245" fmla="*/ 1066793 w 7467600"/>
              <a:gd name="connsiteY245" fmla="*/ 3212171 h 6858000"/>
              <a:gd name="connsiteX246" fmla="*/ 993319 w 7467600"/>
              <a:gd name="connsiteY246" fmla="*/ 3247648 h 6858000"/>
              <a:gd name="connsiteX247" fmla="*/ 853081 w 7467600"/>
              <a:gd name="connsiteY247" fmla="*/ 3312410 h 6858000"/>
              <a:gd name="connsiteX248" fmla="*/ 805957 w 7467600"/>
              <a:gd name="connsiteY248" fmla="*/ 3330443 h 6858000"/>
              <a:gd name="connsiteX249" fmla="*/ 1318687 w 7467600"/>
              <a:gd name="connsiteY249" fmla="*/ 3113840 h 6858000"/>
              <a:gd name="connsiteX250" fmla="*/ 5453702 w 7467600"/>
              <a:gd name="connsiteY250" fmla="*/ 3090882 h 6858000"/>
              <a:gd name="connsiteX251" fmla="*/ 5480135 w 7467600"/>
              <a:gd name="connsiteY251" fmla="*/ 3565802 h 6858000"/>
              <a:gd name="connsiteX252" fmla="*/ 5499023 w 7467600"/>
              <a:gd name="connsiteY252" fmla="*/ 4166310 h 6858000"/>
              <a:gd name="connsiteX253" fmla="*/ 5547022 w 7467600"/>
              <a:gd name="connsiteY253" fmla="*/ 3607838 h 6858000"/>
              <a:gd name="connsiteX254" fmla="*/ 5515964 w 7467600"/>
              <a:gd name="connsiteY254" fmla="*/ 3378541 h 6858000"/>
              <a:gd name="connsiteX255" fmla="*/ 5453702 w 7467600"/>
              <a:gd name="connsiteY255" fmla="*/ 3090882 h 6858000"/>
              <a:gd name="connsiteX256" fmla="*/ 1238695 w 7467600"/>
              <a:gd name="connsiteY256" fmla="*/ 3076820 h 6858000"/>
              <a:gd name="connsiteX257" fmla="*/ 716371 w 7467600"/>
              <a:gd name="connsiteY257" fmla="*/ 3293249 h 6858000"/>
              <a:gd name="connsiteX258" fmla="*/ 579522 w 7467600"/>
              <a:gd name="connsiteY258" fmla="*/ 3371759 h 6858000"/>
              <a:gd name="connsiteX259" fmla="*/ 600288 w 7467600"/>
              <a:gd name="connsiteY259" fmla="*/ 3365555 h 6858000"/>
              <a:gd name="connsiteX260" fmla="*/ 840692 w 7467600"/>
              <a:gd name="connsiteY260" fmla="*/ 3284921 h 6858000"/>
              <a:gd name="connsiteX261" fmla="*/ 979248 w 7467600"/>
              <a:gd name="connsiteY261" fmla="*/ 3221003 h 6858000"/>
              <a:gd name="connsiteX262" fmla="*/ 1053282 w 7467600"/>
              <a:gd name="connsiteY262" fmla="*/ 3185247 h 6858000"/>
              <a:gd name="connsiteX263" fmla="*/ 1320603 w 7467600"/>
              <a:gd name="connsiteY263" fmla="*/ 3081281 h 6858000"/>
              <a:gd name="connsiteX264" fmla="*/ 1238695 w 7467600"/>
              <a:gd name="connsiteY264" fmla="*/ 3076820 h 6858000"/>
              <a:gd name="connsiteX265" fmla="*/ 5425627 w 7467600"/>
              <a:gd name="connsiteY265" fmla="*/ 2954192 h 6858000"/>
              <a:gd name="connsiteX266" fmla="*/ 5470770 w 7467600"/>
              <a:gd name="connsiteY266" fmla="*/ 3005435 h 6858000"/>
              <a:gd name="connsiteX267" fmla="*/ 5519779 w 7467600"/>
              <a:gd name="connsiteY267" fmla="*/ 4359223 h 6858000"/>
              <a:gd name="connsiteX268" fmla="*/ 5520293 w 7467600"/>
              <a:gd name="connsiteY268" fmla="*/ 4360602 h 6858000"/>
              <a:gd name="connsiteX269" fmla="*/ 5767221 w 7467600"/>
              <a:gd name="connsiteY269" fmla="*/ 4665564 h 6858000"/>
              <a:gd name="connsiteX270" fmla="*/ 6937169 w 7467600"/>
              <a:gd name="connsiteY270" fmla="*/ 4815941 h 6858000"/>
              <a:gd name="connsiteX271" fmla="*/ 6953922 w 7467600"/>
              <a:gd name="connsiteY271" fmla="*/ 4890068 h 6858000"/>
              <a:gd name="connsiteX272" fmla="*/ 6071359 w 7467600"/>
              <a:gd name="connsiteY272" fmla="*/ 4770770 h 6858000"/>
              <a:gd name="connsiteX273" fmla="*/ 6038839 w 7467600"/>
              <a:gd name="connsiteY273" fmla="*/ 4764474 h 6858000"/>
              <a:gd name="connsiteX274" fmla="*/ 6038706 w 7467600"/>
              <a:gd name="connsiteY274" fmla="*/ 4763847 h 6858000"/>
              <a:gd name="connsiteX275" fmla="*/ 6037784 w 7467600"/>
              <a:gd name="connsiteY275" fmla="*/ 4764270 h 6858000"/>
              <a:gd name="connsiteX276" fmla="*/ 6038839 w 7467600"/>
              <a:gd name="connsiteY276" fmla="*/ 4764474 h 6858000"/>
              <a:gd name="connsiteX277" fmla="*/ 6040338 w 7467600"/>
              <a:gd name="connsiteY277" fmla="*/ 4771418 h 6858000"/>
              <a:gd name="connsiteX278" fmla="*/ 6024488 w 7467600"/>
              <a:gd name="connsiteY278" fmla="*/ 4809903 h 6858000"/>
              <a:gd name="connsiteX279" fmla="*/ 5599771 w 7467600"/>
              <a:gd name="connsiteY279" fmla="*/ 5509652 h 6858000"/>
              <a:gd name="connsiteX280" fmla="*/ 5548843 w 7467600"/>
              <a:gd name="connsiteY280" fmla="*/ 5563845 h 6858000"/>
              <a:gd name="connsiteX281" fmla="*/ 5940952 w 7467600"/>
              <a:gd name="connsiteY281" fmla="*/ 6250028 h 6858000"/>
              <a:gd name="connsiteX282" fmla="*/ 6043441 w 7467600"/>
              <a:gd name="connsiteY282" fmla="*/ 6665847 h 6858000"/>
              <a:gd name="connsiteX283" fmla="*/ 6093432 w 7467600"/>
              <a:gd name="connsiteY283" fmla="*/ 6858000 h 6858000"/>
              <a:gd name="connsiteX284" fmla="*/ 6034344 w 7467600"/>
              <a:gd name="connsiteY284" fmla="*/ 6858000 h 6858000"/>
              <a:gd name="connsiteX285" fmla="*/ 6026679 w 7467600"/>
              <a:gd name="connsiteY285" fmla="*/ 6836959 h 6858000"/>
              <a:gd name="connsiteX286" fmla="*/ 5800441 w 7467600"/>
              <a:gd name="connsiteY286" fmla="*/ 6335286 h 6858000"/>
              <a:gd name="connsiteX287" fmla="*/ 5526562 w 7467600"/>
              <a:gd name="connsiteY287" fmla="*/ 5705388 h 6858000"/>
              <a:gd name="connsiteX288" fmla="*/ 5519640 w 7467600"/>
              <a:gd name="connsiteY288" fmla="*/ 5683774 h 6858000"/>
              <a:gd name="connsiteX289" fmla="*/ 5844559 w 7467600"/>
              <a:gd name="connsiteY289" fmla="*/ 6553349 h 6858000"/>
              <a:gd name="connsiteX290" fmla="*/ 5975994 w 7467600"/>
              <a:gd name="connsiteY290" fmla="*/ 6858000 h 6858000"/>
              <a:gd name="connsiteX291" fmla="*/ 5898547 w 7467600"/>
              <a:gd name="connsiteY291" fmla="*/ 6858000 h 6858000"/>
              <a:gd name="connsiteX292" fmla="*/ 5682041 w 7467600"/>
              <a:gd name="connsiteY292" fmla="*/ 6355860 h 6858000"/>
              <a:gd name="connsiteX293" fmla="*/ 5461758 w 7467600"/>
              <a:gd name="connsiteY293" fmla="*/ 5820220 h 6858000"/>
              <a:gd name="connsiteX294" fmla="*/ 5237282 w 7467600"/>
              <a:gd name="connsiteY294" fmla="*/ 6579086 h 6858000"/>
              <a:gd name="connsiteX295" fmla="*/ 5115009 w 7467600"/>
              <a:gd name="connsiteY295" fmla="*/ 6858000 h 6858000"/>
              <a:gd name="connsiteX296" fmla="*/ 5028074 w 7467600"/>
              <a:gd name="connsiteY296" fmla="*/ 6858000 h 6858000"/>
              <a:gd name="connsiteX297" fmla="*/ 5079508 w 7467600"/>
              <a:gd name="connsiteY297" fmla="*/ 6749074 h 6858000"/>
              <a:gd name="connsiteX298" fmla="*/ 5371846 w 7467600"/>
              <a:gd name="connsiteY298" fmla="*/ 5924413 h 6858000"/>
              <a:gd name="connsiteX299" fmla="*/ 5270512 w 7467600"/>
              <a:gd name="connsiteY299" fmla="*/ 6138975 h 6858000"/>
              <a:gd name="connsiteX300" fmla="*/ 5062409 w 7467600"/>
              <a:gd name="connsiteY300" fmla="*/ 6653544 h 6858000"/>
              <a:gd name="connsiteX301" fmla="*/ 5036628 w 7467600"/>
              <a:gd name="connsiteY301" fmla="*/ 6754247 h 6858000"/>
              <a:gd name="connsiteX302" fmla="*/ 5009112 w 7467600"/>
              <a:gd name="connsiteY302" fmla="*/ 6858000 h 6858000"/>
              <a:gd name="connsiteX303" fmla="*/ 4976679 w 7467600"/>
              <a:gd name="connsiteY303" fmla="*/ 6858000 h 6858000"/>
              <a:gd name="connsiteX304" fmla="*/ 5006537 w 7467600"/>
              <a:gd name="connsiteY304" fmla="*/ 6747068 h 6858000"/>
              <a:gd name="connsiteX305" fmla="*/ 5032723 w 7467600"/>
              <a:gd name="connsiteY305" fmla="*/ 6644957 h 6858000"/>
              <a:gd name="connsiteX306" fmla="*/ 5242949 w 7467600"/>
              <a:gd name="connsiteY306" fmla="*/ 6125175 h 6858000"/>
              <a:gd name="connsiteX307" fmla="*/ 5286321 w 7467600"/>
              <a:gd name="connsiteY307" fmla="*/ 6033555 h 6858000"/>
              <a:gd name="connsiteX308" fmla="*/ 5008210 w 7467600"/>
              <a:gd name="connsiteY308" fmla="*/ 6649194 h 6858000"/>
              <a:gd name="connsiteX309" fmla="*/ 4986321 w 7467600"/>
              <a:gd name="connsiteY309" fmla="*/ 6765687 h 6858000"/>
              <a:gd name="connsiteX310" fmla="*/ 4973474 w 7467600"/>
              <a:gd name="connsiteY310" fmla="*/ 6858000 h 6858000"/>
              <a:gd name="connsiteX311" fmla="*/ 4907178 w 7467600"/>
              <a:gd name="connsiteY311" fmla="*/ 6858000 h 6858000"/>
              <a:gd name="connsiteX312" fmla="*/ 4910810 w 7467600"/>
              <a:gd name="connsiteY312" fmla="*/ 6829660 h 6858000"/>
              <a:gd name="connsiteX313" fmla="*/ 4987461 w 7467600"/>
              <a:gd name="connsiteY313" fmla="*/ 6432994 h 6858000"/>
              <a:gd name="connsiteX314" fmla="*/ 5179262 w 7467600"/>
              <a:gd name="connsiteY314" fmla="*/ 6035044 h 6858000"/>
              <a:gd name="connsiteX315" fmla="*/ 4689678 w 7467600"/>
              <a:gd name="connsiteY315" fmla="*/ 6440241 h 6858000"/>
              <a:gd name="connsiteX316" fmla="*/ 4477543 w 7467600"/>
              <a:gd name="connsiteY316" fmla="*/ 6674836 h 6858000"/>
              <a:gd name="connsiteX317" fmla="*/ 4329957 w 7467600"/>
              <a:gd name="connsiteY317" fmla="*/ 6858000 h 6858000"/>
              <a:gd name="connsiteX318" fmla="*/ 4218595 w 7467600"/>
              <a:gd name="connsiteY318" fmla="*/ 6858000 h 6858000"/>
              <a:gd name="connsiteX319" fmla="*/ 4368888 w 7467600"/>
              <a:gd name="connsiteY319" fmla="*/ 6668412 h 6858000"/>
              <a:gd name="connsiteX320" fmla="*/ 4563091 w 7467600"/>
              <a:gd name="connsiteY320" fmla="*/ 6442508 h 6858000"/>
              <a:gd name="connsiteX321" fmla="*/ 5387324 w 7467600"/>
              <a:gd name="connsiteY321" fmla="*/ 5705830 h 6858000"/>
              <a:gd name="connsiteX322" fmla="*/ 5073620 w 7467600"/>
              <a:gd name="connsiteY322" fmla="*/ 5955437 h 6858000"/>
              <a:gd name="connsiteX323" fmla="*/ 4689789 w 7467600"/>
              <a:gd name="connsiteY323" fmla="*/ 6268382 h 6858000"/>
              <a:gd name="connsiteX324" fmla="*/ 4418722 w 7467600"/>
              <a:gd name="connsiteY324" fmla="*/ 6570886 h 6858000"/>
              <a:gd name="connsiteX325" fmla="*/ 4214944 w 7467600"/>
              <a:gd name="connsiteY325" fmla="*/ 6858000 h 6858000"/>
              <a:gd name="connsiteX326" fmla="*/ 4177898 w 7467600"/>
              <a:gd name="connsiteY326" fmla="*/ 6858000 h 6858000"/>
              <a:gd name="connsiteX327" fmla="*/ 4391597 w 7467600"/>
              <a:gd name="connsiteY327" fmla="*/ 6556370 h 6858000"/>
              <a:gd name="connsiteX328" fmla="*/ 4668889 w 7467600"/>
              <a:gd name="connsiteY328" fmla="*/ 6246399 h 6858000"/>
              <a:gd name="connsiteX329" fmla="*/ 5055427 w 7467600"/>
              <a:gd name="connsiteY329" fmla="*/ 5931476 h 6858000"/>
              <a:gd name="connsiteX330" fmla="*/ 5371814 w 7467600"/>
              <a:gd name="connsiteY330" fmla="*/ 5678975 h 6858000"/>
              <a:gd name="connsiteX331" fmla="*/ 4987918 w 7467600"/>
              <a:gd name="connsiteY331" fmla="*/ 5838701 h 6858000"/>
              <a:gd name="connsiteX332" fmla="*/ 4317146 w 7467600"/>
              <a:gd name="connsiteY332" fmla="*/ 6587716 h 6858000"/>
              <a:gd name="connsiteX333" fmla="*/ 4171627 w 7467600"/>
              <a:gd name="connsiteY333" fmla="*/ 6858000 h 6858000"/>
              <a:gd name="connsiteX334" fmla="*/ 4081585 w 7467600"/>
              <a:gd name="connsiteY334" fmla="*/ 6858000 h 6858000"/>
              <a:gd name="connsiteX335" fmla="*/ 4238603 w 7467600"/>
              <a:gd name="connsiteY335" fmla="*/ 6559341 h 6858000"/>
              <a:gd name="connsiteX336" fmla="*/ 4778333 w 7467600"/>
              <a:gd name="connsiteY336" fmla="*/ 5873626 h 6858000"/>
              <a:gd name="connsiteX337" fmla="*/ 5414185 w 7467600"/>
              <a:gd name="connsiteY337" fmla="*/ 5573882 h 6858000"/>
              <a:gd name="connsiteX338" fmla="*/ 5959648 w 7467600"/>
              <a:gd name="connsiteY338" fmla="*/ 4760797 h 6858000"/>
              <a:gd name="connsiteX339" fmla="*/ 5355019 w 7467600"/>
              <a:gd name="connsiteY339" fmla="*/ 4734672 h 6858000"/>
              <a:gd name="connsiteX340" fmla="*/ 5083565 w 7467600"/>
              <a:gd name="connsiteY340" fmla="*/ 5179121 h 6858000"/>
              <a:gd name="connsiteX341" fmla="*/ 4713577 w 7467600"/>
              <a:gd name="connsiteY341" fmla="*/ 5616803 h 6858000"/>
              <a:gd name="connsiteX342" fmla="*/ 3989559 w 7467600"/>
              <a:gd name="connsiteY342" fmla="*/ 6145945 h 6858000"/>
              <a:gd name="connsiteX343" fmla="*/ 3939824 w 7467600"/>
              <a:gd name="connsiteY343" fmla="*/ 6066900 h 6858000"/>
              <a:gd name="connsiteX344" fmla="*/ 4584537 w 7467600"/>
              <a:gd name="connsiteY344" fmla="*/ 5324826 h 6858000"/>
              <a:gd name="connsiteX345" fmla="*/ 5037105 w 7467600"/>
              <a:gd name="connsiteY345" fmla="*/ 5088765 h 6858000"/>
              <a:gd name="connsiteX346" fmla="*/ 5039930 w 7467600"/>
              <a:gd name="connsiteY346" fmla="*/ 5089585 h 6858000"/>
              <a:gd name="connsiteX347" fmla="*/ 5263764 w 7467600"/>
              <a:gd name="connsiteY347" fmla="*/ 4735525 h 6858000"/>
              <a:gd name="connsiteX348" fmla="*/ 4086300 w 7467600"/>
              <a:gd name="connsiteY348" fmla="*/ 4884599 h 6858000"/>
              <a:gd name="connsiteX349" fmla="*/ 4085485 w 7467600"/>
              <a:gd name="connsiteY349" fmla="*/ 4899070 h 6858000"/>
              <a:gd name="connsiteX350" fmla="*/ 3871915 w 7467600"/>
              <a:gd name="connsiteY350" fmla="*/ 5253645 h 6858000"/>
              <a:gd name="connsiteX351" fmla="*/ 3799374 w 7467600"/>
              <a:gd name="connsiteY351" fmla="*/ 5466127 h 6858000"/>
              <a:gd name="connsiteX352" fmla="*/ 3498850 w 7467600"/>
              <a:gd name="connsiteY352" fmla="*/ 6661888 h 6858000"/>
              <a:gd name="connsiteX353" fmla="*/ 3399216 w 7467600"/>
              <a:gd name="connsiteY353" fmla="*/ 6858000 h 6858000"/>
              <a:gd name="connsiteX354" fmla="*/ 3303688 w 7467600"/>
              <a:gd name="connsiteY354" fmla="*/ 6858000 h 6858000"/>
              <a:gd name="connsiteX355" fmla="*/ 3391774 w 7467600"/>
              <a:gd name="connsiteY355" fmla="*/ 6697181 h 6858000"/>
              <a:gd name="connsiteX356" fmla="*/ 3735540 w 7467600"/>
              <a:gd name="connsiteY356" fmla="*/ 5546923 h 6858000"/>
              <a:gd name="connsiteX357" fmla="*/ 3729438 w 7467600"/>
              <a:gd name="connsiteY357" fmla="*/ 5569058 h 6858000"/>
              <a:gd name="connsiteX358" fmla="*/ 3707782 w 7467600"/>
              <a:gd name="connsiteY358" fmla="*/ 5644908 h 6858000"/>
              <a:gd name="connsiteX359" fmla="*/ 3583827 w 7467600"/>
              <a:gd name="connsiteY359" fmla="*/ 6039215 h 6858000"/>
              <a:gd name="connsiteX360" fmla="*/ 3547861 w 7467600"/>
              <a:gd name="connsiteY360" fmla="*/ 6129609 h 6858000"/>
              <a:gd name="connsiteX361" fmla="*/ 3490905 w 7467600"/>
              <a:gd name="connsiteY361" fmla="*/ 6277660 h 6858000"/>
              <a:gd name="connsiteX362" fmla="*/ 3455859 w 7467600"/>
              <a:gd name="connsiteY362" fmla="*/ 6391301 h 6858000"/>
              <a:gd name="connsiteX363" fmla="*/ 3429112 w 7467600"/>
              <a:gd name="connsiteY363" fmla="*/ 6479469 h 6858000"/>
              <a:gd name="connsiteX364" fmla="*/ 3304862 w 7467600"/>
              <a:gd name="connsiteY364" fmla="*/ 6796476 h 6858000"/>
              <a:gd name="connsiteX365" fmla="*/ 3276071 w 7467600"/>
              <a:gd name="connsiteY365" fmla="*/ 6858000 h 6858000"/>
              <a:gd name="connsiteX366" fmla="*/ 3240805 w 7467600"/>
              <a:gd name="connsiteY366" fmla="*/ 6858000 h 6858000"/>
              <a:gd name="connsiteX367" fmla="*/ 3275917 w 7467600"/>
              <a:gd name="connsiteY367" fmla="*/ 6783192 h 6858000"/>
              <a:gd name="connsiteX368" fmla="*/ 3399358 w 7467600"/>
              <a:gd name="connsiteY368" fmla="*/ 6469011 h 6858000"/>
              <a:gd name="connsiteX369" fmla="*/ 3425650 w 7467600"/>
              <a:gd name="connsiteY369" fmla="*/ 6381333 h 6858000"/>
              <a:gd name="connsiteX370" fmla="*/ 3460661 w 7467600"/>
              <a:gd name="connsiteY370" fmla="*/ 6266763 h 6858000"/>
              <a:gd name="connsiteX371" fmla="*/ 3518021 w 7467600"/>
              <a:gd name="connsiteY371" fmla="*/ 6117298 h 6858000"/>
              <a:gd name="connsiteX372" fmla="*/ 3554035 w 7467600"/>
              <a:gd name="connsiteY372" fmla="*/ 6027832 h 6858000"/>
              <a:gd name="connsiteX373" fmla="*/ 3677174 w 7467600"/>
              <a:gd name="connsiteY373" fmla="*/ 5636351 h 6858000"/>
              <a:gd name="connsiteX374" fmla="*/ 3698819 w 7467600"/>
              <a:gd name="connsiteY374" fmla="*/ 5560503 h 6858000"/>
              <a:gd name="connsiteX375" fmla="*/ 3702094 w 7467600"/>
              <a:gd name="connsiteY375" fmla="*/ 5549194 h 6858000"/>
              <a:gd name="connsiteX376" fmla="*/ 3398355 w 7467600"/>
              <a:gd name="connsiteY376" fmla="*/ 6094603 h 6858000"/>
              <a:gd name="connsiteX377" fmla="*/ 3193941 w 7467600"/>
              <a:gd name="connsiteY377" fmla="*/ 6798775 h 6858000"/>
              <a:gd name="connsiteX378" fmla="*/ 3184140 w 7467600"/>
              <a:gd name="connsiteY378" fmla="*/ 6858000 h 6858000"/>
              <a:gd name="connsiteX379" fmla="*/ 3099978 w 7467600"/>
              <a:gd name="connsiteY379" fmla="*/ 6858000 h 6858000"/>
              <a:gd name="connsiteX380" fmla="*/ 3101556 w 7467600"/>
              <a:gd name="connsiteY380" fmla="*/ 6843337 h 6858000"/>
              <a:gd name="connsiteX381" fmla="*/ 3370162 w 7467600"/>
              <a:gd name="connsiteY381" fmla="*/ 5785550 h 6858000"/>
              <a:gd name="connsiteX382" fmla="*/ 3746477 w 7467600"/>
              <a:gd name="connsiteY382" fmla="*/ 5377889 h 6858000"/>
              <a:gd name="connsiteX383" fmla="*/ 3863399 w 7467600"/>
              <a:gd name="connsiteY383" fmla="*/ 5087257 h 6858000"/>
              <a:gd name="connsiteX384" fmla="*/ 3968712 w 7467600"/>
              <a:gd name="connsiteY384" fmla="*/ 4913989 h 6858000"/>
              <a:gd name="connsiteX385" fmla="*/ 2792390 w 7467600"/>
              <a:gd name="connsiteY385" fmla="*/ 5382974 h 6858000"/>
              <a:gd name="connsiteX386" fmla="*/ 2714982 w 7467600"/>
              <a:gd name="connsiteY386" fmla="*/ 5427051 h 6858000"/>
              <a:gd name="connsiteX387" fmla="*/ 2813361 w 7467600"/>
              <a:gd name="connsiteY387" fmla="*/ 6023912 h 6858000"/>
              <a:gd name="connsiteX388" fmla="*/ 2688430 w 7467600"/>
              <a:gd name="connsiteY388" fmla="*/ 6801564 h 6858000"/>
              <a:gd name="connsiteX389" fmla="*/ 2629626 w 7467600"/>
              <a:gd name="connsiteY389" fmla="*/ 6763394 h 6858000"/>
              <a:gd name="connsiteX390" fmla="*/ 2565328 w 7467600"/>
              <a:gd name="connsiteY390" fmla="*/ 5516399 h 6858000"/>
              <a:gd name="connsiteX391" fmla="*/ 1922999 w 7467600"/>
              <a:gd name="connsiteY391" fmla="*/ 5980343 h 6858000"/>
              <a:gd name="connsiteX392" fmla="*/ 1950261 w 7467600"/>
              <a:gd name="connsiteY392" fmla="*/ 6405858 h 6858000"/>
              <a:gd name="connsiteX393" fmla="*/ 2365554 w 7467600"/>
              <a:gd name="connsiteY393" fmla="*/ 6759107 h 6858000"/>
              <a:gd name="connsiteX394" fmla="*/ 2424142 w 7467600"/>
              <a:gd name="connsiteY394" fmla="*/ 6858000 h 6858000"/>
              <a:gd name="connsiteX395" fmla="*/ 2395994 w 7467600"/>
              <a:gd name="connsiteY395" fmla="*/ 6858000 h 6858000"/>
              <a:gd name="connsiteX396" fmla="*/ 2392863 w 7467600"/>
              <a:gd name="connsiteY396" fmla="*/ 6852964 h 6858000"/>
              <a:gd name="connsiteX397" fmla="*/ 2017589 w 7467600"/>
              <a:gd name="connsiteY397" fmla="*/ 6493982 h 6858000"/>
              <a:gd name="connsiteX398" fmla="*/ 2147336 w 7467600"/>
              <a:gd name="connsiteY398" fmla="*/ 6594052 h 6858000"/>
              <a:gd name="connsiteX399" fmla="*/ 2207047 w 7467600"/>
              <a:gd name="connsiteY399" fmla="*/ 6654540 h 6858000"/>
              <a:gd name="connsiteX400" fmla="*/ 2299106 w 7467600"/>
              <a:gd name="connsiteY400" fmla="*/ 6778931 h 6858000"/>
              <a:gd name="connsiteX401" fmla="*/ 2314430 w 7467600"/>
              <a:gd name="connsiteY401" fmla="*/ 6801144 h 6858000"/>
              <a:gd name="connsiteX402" fmla="*/ 2352406 w 7467600"/>
              <a:gd name="connsiteY402" fmla="*/ 6858000 h 6858000"/>
              <a:gd name="connsiteX403" fmla="*/ 2314492 w 7467600"/>
              <a:gd name="connsiteY403" fmla="*/ 6858000 h 6858000"/>
              <a:gd name="connsiteX404" fmla="*/ 2288095 w 7467600"/>
              <a:gd name="connsiteY404" fmla="*/ 6818030 h 6858000"/>
              <a:gd name="connsiteX405" fmla="*/ 2272768 w 7467600"/>
              <a:gd name="connsiteY405" fmla="*/ 6795822 h 6858000"/>
              <a:gd name="connsiteX406" fmla="*/ 2182715 w 7467600"/>
              <a:gd name="connsiteY406" fmla="*/ 6675071 h 6858000"/>
              <a:gd name="connsiteX407" fmla="*/ 2032061 w 7467600"/>
              <a:gd name="connsiteY407" fmla="*/ 6541380 h 6858000"/>
              <a:gd name="connsiteX408" fmla="*/ 2257220 w 7467600"/>
              <a:gd name="connsiteY408" fmla="*/ 6826257 h 6858000"/>
              <a:gd name="connsiteX409" fmla="*/ 2281324 w 7467600"/>
              <a:gd name="connsiteY409" fmla="*/ 6858000 h 6858000"/>
              <a:gd name="connsiteX410" fmla="*/ 2242860 w 7467600"/>
              <a:gd name="connsiteY410" fmla="*/ 6858000 h 6858000"/>
              <a:gd name="connsiteX411" fmla="*/ 2232818 w 7467600"/>
              <a:gd name="connsiteY411" fmla="*/ 6844926 h 6858000"/>
              <a:gd name="connsiteX412" fmla="*/ 1990172 w 7467600"/>
              <a:gd name="connsiteY412" fmla="*/ 6542121 h 6858000"/>
              <a:gd name="connsiteX413" fmla="*/ 2124090 w 7467600"/>
              <a:gd name="connsiteY413" fmla="*/ 6761017 h 6858000"/>
              <a:gd name="connsiteX414" fmla="*/ 2200380 w 7467600"/>
              <a:gd name="connsiteY414" fmla="*/ 6858000 h 6858000"/>
              <a:gd name="connsiteX415" fmla="*/ 2147507 w 7467600"/>
              <a:gd name="connsiteY415" fmla="*/ 6858000 h 6858000"/>
              <a:gd name="connsiteX416" fmla="*/ 2070668 w 7467600"/>
              <a:gd name="connsiteY416" fmla="*/ 6761520 h 6858000"/>
              <a:gd name="connsiteX417" fmla="*/ 1975142 w 7467600"/>
              <a:gd name="connsiteY417" fmla="*/ 6585570 h 6858000"/>
              <a:gd name="connsiteX418" fmla="*/ 2050035 w 7467600"/>
              <a:gd name="connsiteY418" fmla="*/ 6813345 h 6858000"/>
              <a:gd name="connsiteX419" fmla="*/ 2063025 w 7467600"/>
              <a:gd name="connsiteY419" fmla="*/ 6858000 h 6858000"/>
              <a:gd name="connsiteX420" fmla="*/ 2021675 w 7467600"/>
              <a:gd name="connsiteY420" fmla="*/ 6858000 h 6858000"/>
              <a:gd name="connsiteX421" fmla="*/ 2019308 w 7467600"/>
              <a:gd name="connsiteY421" fmla="*/ 6847118 h 6858000"/>
              <a:gd name="connsiteX422" fmla="*/ 1938835 w 7467600"/>
              <a:gd name="connsiteY422" fmla="*/ 6551160 h 6858000"/>
              <a:gd name="connsiteX423" fmla="*/ 1953230 w 7467600"/>
              <a:gd name="connsiteY423" fmla="*/ 6759699 h 6858000"/>
              <a:gd name="connsiteX424" fmla="*/ 1956763 w 7467600"/>
              <a:gd name="connsiteY424" fmla="*/ 6778191 h 6858000"/>
              <a:gd name="connsiteX425" fmla="*/ 1967925 w 7467600"/>
              <a:gd name="connsiteY425" fmla="*/ 6858000 h 6858000"/>
              <a:gd name="connsiteX426" fmla="*/ 1936622 w 7467600"/>
              <a:gd name="connsiteY426" fmla="*/ 6858000 h 6858000"/>
              <a:gd name="connsiteX427" fmla="*/ 1926261 w 7467600"/>
              <a:gd name="connsiteY427" fmla="*/ 6784064 h 6858000"/>
              <a:gd name="connsiteX428" fmla="*/ 1922724 w 7467600"/>
              <a:gd name="connsiteY428" fmla="*/ 6765577 h 6858000"/>
              <a:gd name="connsiteX429" fmla="*/ 1904650 w 7467600"/>
              <a:gd name="connsiteY429" fmla="*/ 6639616 h 6858000"/>
              <a:gd name="connsiteX430" fmla="*/ 1885273 w 7467600"/>
              <a:gd name="connsiteY430" fmla="*/ 6858000 h 6858000"/>
              <a:gd name="connsiteX431" fmla="*/ 1854363 w 7467600"/>
              <a:gd name="connsiteY431" fmla="*/ 6858000 h 6858000"/>
              <a:gd name="connsiteX432" fmla="*/ 1880391 w 7467600"/>
              <a:gd name="connsiteY432" fmla="*/ 6603796 h 6858000"/>
              <a:gd name="connsiteX433" fmla="*/ 1818273 w 7467600"/>
              <a:gd name="connsiteY433" fmla="*/ 6715729 h 6858000"/>
              <a:gd name="connsiteX434" fmla="*/ 1794691 w 7467600"/>
              <a:gd name="connsiteY434" fmla="*/ 6843239 h 6858000"/>
              <a:gd name="connsiteX435" fmla="*/ 1794914 w 7467600"/>
              <a:gd name="connsiteY435" fmla="*/ 6858000 h 6858000"/>
              <a:gd name="connsiteX436" fmla="*/ 1746128 w 7467600"/>
              <a:gd name="connsiteY436" fmla="*/ 6858000 h 6858000"/>
              <a:gd name="connsiteX437" fmla="*/ 1753934 w 7467600"/>
              <a:gd name="connsiteY437" fmla="*/ 6724796 h 6858000"/>
              <a:gd name="connsiteX438" fmla="*/ 1792053 w 7467600"/>
              <a:gd name="connsiteY438" fmla="*/ 6572396 h 6858000"/>
              <a:gd name="connsiteX439" fmla="*/ 1862248 w 7467600"/>
              <a:gd name="connsiteY439" fmla="*/ 6266397 h 6858000"/>
              <a:gd name="connsiteX440" fmla="*/ 1862250 w 7467600"/>
              <a:gd name="connsiteY440" fmla="*/ 6033531 h 6858000"/>
              <a:gd name="connsiteX441" fmla="*/ 1211999 w 7467600"/>
              <a:gd name="connsiteY441" fmla="*/ 6683610 h 6858000"/>
              <a:gd name="connsiteX442" fmla="*/ 1213266 w 7467600"/>
              <a:gd name="connsiteY442" fmla="*/ 6691947 h 6858000"/>
              <a:gd name="connsiteX443" fmla="*/ 1203370 w 7467600"/>
              <a:gd name="connsiteY443" fmla="*/ 6850676 h 6858000"/>
              <a:gd name="connsiteX444" fmla="*/ 1203671 w 7467600"/>
              <a:gd name="connsiteY444" fmla="*/ 6858000 h 6858000"/>
              <a:gd name="connsiteX445" fmla="*/ 1143180 w 7467600"/>
              <a:gd name="connsiteY445" fmla="*/ 6858000 h 6858000"/>
              <a:gd name="connsiteX446" fmla="*/ 1142176 w 7467600"/>
              <a:gd name="connsiteY446" fmla="*/ 6766045 h 6858000"/>
              <a:gd name="connsiteX447" fmla="*/ 1067484 w 7467600"/>
              <a:gd name="connsiteY447" fmla="*/ 6858000 h 6858000"/>
              <a:gd name="connsiteX448" fmla="*/ 953928 w 7467600"/>
              <a:gd name="connsiteY448" fmla="*/ 6858000 h 6858000"/>
              <a:gd name="connsiteX449" fmla="*/ 959715 w 7467600"/>
              <a:gd name="connsiteY449" fmla="*/ 6850185 h 6858000"/>
              <a:gd name="connsiteX450" fmla="*/ 1483788 w 7467600"/>
              <a:gd name="connsiteY450" fmla="*/ 6259174 h 6858000"/>
              <a:gd name="connsiteX451" fmla="*/ 1100671 w 7467600"/>
              <a:gd name="connsiteY451" fmla="*/ 6252137 h 6858000"/>
              <a:gd name="connsiteX452" fmla="*/ 1090144 w 7467600"/>
              <a:gd name="connsiteY452" fmla="*/ 6256748 h 6858000"/>
              <a:gd name="connsiteX453" fmla="*/ 1095872 w 7467600"/>
              <a:gd name="connsiteY453" fmla="*/ 6271892 h 6858000"/>
              <a:gd name="connsiteX454" fmla="*/ 262785 w 7467600"/>
              <a:gd name="connsiteY454" fmla="*/ 6845450 h 6858000"/>
              <a:gd name="connsiteX455" fmla="*/ 209968 w 7467600"/>
              <a:gd name="connsiteY455" fmla="*/ 6770713 h 6858000"/>
              <a:gd name="connsiteX456" fmla="*/ 873460 w 7467600"/>
              <a:gd name="connsiteY456" fmla="*/ 6253768 h 6858000"/>
              <a:gd name="connsiteX457" fmla="*/ 192686 w 7467600"/>
              <a:gd name="connsiteY457" fmla="*/ 5849257 h 6858000"/>
              <a:gd name="connsiteX458" fmla="*/ 4696 w 7467600"/>
              <a:gd name="connsiteY458" fmla="*/ 5697668 h 6858000"/>
              <a:gd name="connsiteX459" fmla="*/ 0 w 7467600"/>
              <a:gd name="connsiteY459" fmla="*/ 5689984 h 6858000"/>
              <a:gd name="connsiteX460" fmla="*/ 0 w 7467600"/>
              <a:gd name="connsiteY460" fmla="*/ 5513472 h 6858000"/>
              <a:gd name="connsiteX461" fmla="*/ 174101 w 7467600"/>
              <a:gd name="connsiteY461" fmla="*/ 5620277 h 6858000"/>
              <a:gd name="connsiteX462" fmla="*/ 891800 w 7467600"/>
              <a:gd name="connsiteY462" fmla="*/ 6036935 h 6858000"/>
              <a:gd name="connsiteX463" fmla="*/ 1072219 w 7467600"/>
              <a:gd name="connsiteY463" fmla="*/ 6169443 h 6858000"/>
              <a:gd name="connsiteX464" fmla="*/ 1074117 w 7467600"/>
              <a:gd name="connsiteY464" fmla="*/ 6170301 h 6858000"/>
              <a:gd name="connsiteX465" fmla="*/ 1083114 w 7467600"/>
              <a:gd name="connsiteY465" fmla="*/ 6174131 h 6858000"/>
              <a:gd name="connsiteX466" fmla="*/ 1543010 w 7467600"/>
              <a:gd name="connsiteY466" fmla="*/ 6191140 h 6858000"/>
              <a:gd name="connsiteX467" fmla="*/ 1551080 w 7467600"/>
              <a:gd name="connsiteY467" fmla="*/ 6195006 h 6858000"/>
              <a:gd name="connsiteX468" fmla="*/ 2345443 w 7467600"/>
              <a:gd name="connsiteY468" fmla="*/ 5549882 h 6858000"/>
              <a:gd name="connsiteX469" fmla="*/ 1721499 w 7467600"/>
              <a:gd name="connsiteY469" fmla="*/ 5599969 h 6858000"/>
              <a:gd name="connsiteX470" fmla="*/ 767716 w 7467600"/>
              <a:gd name="connsiteY470" fmla="*/ 5472768 h 6858000"/>
              <a:gd name="connsiteX471" fmla="*/ 722147 w 7467600"/>
              <a:gd name="connsiteY471" fmla="*/ 5393091 h 6858000"/>
              <a:gd name="connsiteX472" fmla="*/ 1485552 w 7467600"/>
              <a:gd name="connsiteY472" fmla="*/ 5313202 h 6858000"/>
              <a:gd name="connsiteX473" fmla="*/ 2143004 w 7467600"/>
              <a:gd name="connsiteY473" fmla="*/ 5402420 h 6858000"/>
              <a:gd name="connsiteX474" fmla="*/ 1933391 w 7467600"/>
              <a:gd name="connsiteY474" fmla="*/ 5156971 h 6858000"/>
              <a:gd name="connsiteX475" fmla="*/ 1827118 w 7467600"/>
              <a:gd name="connsiteY475" fmla="*/ 4968410 h 6858000"/>
              <a:gd name="connsiteX476" fmla="*/ 1837349 w 7467600"/>
              <a:gd name="connsiteY476" fmla="*/ 4956357 h 6858000"/>
              <a:gd name="connsiteX477" fmla="*/ 2162835 w 7467600"/>
              <a:gd name="connsiteY477" fmla="*/ 5187853 h 6858000"/>
              <a:gd name="connsiteX478" fmla="*/ 2257167 w 7467600"/>
              <a:gd name="connsiteY478" fmla="*/ 5462123 h 6858000"/>
              <a:gd name="connsiteX479" fmla="*/ 2261598 w 7467600"/>
              <a:gd name="connsiteY479" fmla="*/ 5467998 h 6858000"/>
              <a:gd name="connsiteX480" fmla="*/ 2437177 w 7467600"/>
              <a:gd name="connsiteY480" fmla="*/ 5479608 h 6858000"/>
              <a:gd name="connsiteX481" fmla="*/ 2445247 w 7467600"/>
              <a:gd name="connsiteY481" fmla="*/ 5483476 h 6858000"/>
              <a:gd name="connsiteX482" fmla="*/ 2743626 w 7467600"/>
              <a:gd name="connsiteY482" fmla="*/ 5304819 h 6858000"/>
              <a:gd name="connsiteX483" fmla="*/ 3048102 w 7467600"/>
              <a:gd name="connsiteY483" fmla="*/ 5150595 h 6858000"/>
              <a:gd name="connsiteX484" fmla="*/ 1799414 w 7467600"/>
              <a:gd name="connsiteY484" fmla="*/ 4694732 h 6858000"/>
              <a:gd name="connsiteX485" fmla="*/ 1771735 w 7467600"/>
              <a:gd name="connsiteY485" fmla="*/ 4619929 h 6858000"/>
              <a:gd name="connsiteX486" fmla="*/ 3104273 w 7467600"/>
              <a:gd name="connsiteY486" fmla="*/ 5076159 h 6858000"/>
              <a:gd name="connsiteX487" fmla="*/ 3113245 w 7467600"/>
              <a:gd name="connsiteY487" fmla="*/ 5090705 h 6858000"/>
              <a:gd name="connsiteX488" fmla="*/ 3126294 w 7467600"/>
              <a:gd name="connsiteY488" fmla="*/ 5114400 h 6858000"/>
              <a:gd name="connsiteX489" fmla="*/ 3937433 w 7467600"/>
              <a:gd name="connsiteY489" fmla="*/ 4830473 h 6858000"/>
              <a:gd name="connsiteX490" fmla="*/ 3590475 w 7467600"/>
              <a:gd name="connsiteY490" fmla="*/ 4597974 h 6858000"/>
              <a:gd name="connsiteX491" fmla="*/ 3100264 w 7467600"/>
              <a:gd name="connsiteY491" fmla="*/ 4579845 h 6858000"/>
              <a:gd name="connsiteX492" fmla="*/ 2183576 w 7467600"/>
              <a:gd name="connsiteY492" fmla="*/ 4227150 h 6858000"/>
              <a:gd name="connsiteX493" fmla="*/ 2151029 w 7467600"/>
              <a:gd name="connsiteY493" fmla="*/ 4146947 h 6858000"/>
              <a:gd name="connsiteX494" fmla="*/ 3563434 w 7467600"/>
              <a:gd name="connsiteY494" fmla="*/ 4469115 h 6858000"/>
              <a:gd name="connsiteX495" fmla="*/ 3177952 w 7467600"/>
              <a:gd name="connsiteY495" fmla="*/ 3657386 h 6858000"/>
              <a:gd name="connsiteX496" fmla="*/ 3189263 w 7467600"/>
              <a:gd name="connsiteY496" fmla="*/ 3625726 h 6858000"/>
              <a:gd name="connsiteX497" fmla="*/ 3560912 w 7467600"/>
              <a:gd name="connsiteY497" fmla="*/ 4079863 h 6858000"/>
              <a:gd name="connsiteX498" fmla="*/ 3626636 w 7467600"/>
              <a:gd name="connsiteY498" fmla="*/ 4512230 h 6858000"/>
              <a:gd name="connsiteX499" fmla="*/ 3653088 w 7467600"/>
              <a:gd name="connsiteY499" fmla="*/ 4521417 h 6858000"/>
              <a:gd name="connsiteX500" fmla="*/ 3988128 w 7467600"/>
              <a:gd name="connsiteY500" fmla="*/ 4817267 h 6858000"/>
              <a:gd name="connsiteX501" fmla="*/ 4830582 w 7467600"/>
              <a:gd name="connsiteY501" fmla="*/ 4676000 h 6858000"/>
              <a:gd name="connsiteX502" fmla="*/ 4830100 w 7467600"/>
              <a:gd name="connsiteY502" fmla="*/ 4675554 h 6858000"/>
              <a:gd name="connsiteX503" fmla="*/ 4036318 w 7467600"/>
              <a:gd name="connsiteY503" fmla="*/ 4147013 h 6858000"/>
              <a:gd name="connsiteX504" fmla="*/ 3432098 w 7467600"/>
              <a:gd name="connsiteY504" fmla="*/ 3537312 h 6858000"/>
              <a:gd name="connsiteX505" fmla="*/ 3446761 w 7467600"/>
              <a:gd name="connsiteY505" fmla="*/ 3461278 h 6858000"/>
              <a:gd name="connsiteX506" fmla="*/ 4419733 w 7467600"/>
              <a:gd name="connsiteY506" fmla="*/ 3963555 h 6858000"/>
              <a:gd name="connsiteX507" fmla="*/ 4781371 w 7467600"/>
              <a:gd name="connsiteY507" fmla="*/ 4458604 h 6858000"/>
              <a:gd name="connsiteX508" fmla="*/ 4780440 w 7467600"/>
              <a:gd name="connsiteY508" fmla="*/ 4470290 h 6858000"/>
              <a:gd name="connsiteX509" fmla="*/ 4898954 w 7467600"/>
              <a:gd name="connsiteY509" fmla="*/ 4662092 h 6858000"/>
              <a:gd name="connsiteX510" fmla="*/ 4900699 w 7467600"/>
              <a:gd name="connsiteY510" fmla="*/ 4670867 h 6858000"/>
              <a:gd name="connsiteX511" fmla="*/ 5714511 w 7467600"/>
              <a:gd name="connsiteY511" fmla="*/ 4663483 h 6858000"/>
              <a:gd name="connsiteX512" fmla="*/ 5464793 w 7467600"/>
              <a:gd name="connsiteY512" fmla="*/ 4393556 h 6858000"/>
              <a:gd name="connsiteX513" fmla="*/ 5461897 w 7467600"/>
              <a:gd name="connsiteY513" fmla="*/ 4390879 h 6858000"/>
              <a:gd name="connsiteX514" fmla="*/ 4294126 w 7467600"/>
              <a:gd name="connsiteY514" fmla="*/ 3303048 h 6858000"/>
              <a:gd name="connsiteX515" fmla="*/ 4305321 w 7467600"/>
              <a:gd name="connsiteY515" fmla="*/ 3256953 h 6858000"/>
              <a:gd name="connsiteX516" fmla="*/ 4949299 w 7467600"/>
              <a:gd name="connsiteY516" fmla="*/ 3766336 h 6858000"/>
              <a:gd name="connsiteX517" fmla="*/ 5291452 w 7467600"/>
              <a:gd name="connsiteY517" fmla="*/ 4076801 h 6858000"/>
              <a:gd name="connsiteX518" fmla="*/ 5434998 w 7467600"/>
              <a:gd name="connsiteY518" fmla="*/ 4254100 h 6858000"/>
              <a:gd name="connsiteX519" fmla="*/ 5351015 w 7467600"/>
              <a:gd name="connsiteY519" fmla="*/ 3760989 h 6858000"/>
              <a:gd name="connsiteX520" fmla="*/ 5413780 w 7467600"/>
              <a:gd name="connsiteY520" fmla="*/ 2966265 h 6858000"/>
              <a:gd name="connsiteX521" fmla="*/ 5425627 w 7467600"/>
              <a:gd name="connsiteY521" fmla="*/ 2954192 h 6858000"/>
              <a:gd name="connsiteX522" fmla="*/ 6604735 w 7467600"/>
              <a:gd name="connsiteY522" fmla="*/ 2041381 h 6858000"/>
              <a:gd name="connsiteX523" fmla="*/ 7204487 w 7467600"/>
              <a:gd name="connsiteY523" fmla="*/ 2742112 h 6858000"/>
              <a:gd name="connsiteX524" fmla="*/ 7131592 w 7467600"/>
              <a:gd name="connsiteY524" fmla="*/ 2672096 h 6858000"/>
              <a:gd name="connsiteX525" fmla="*/ 6996344 w 7467600"/>
              <a:gd name="connsiteY525" fmla="*/ 2518310 h 6858000"/>
              <a:gd name="connsiteX526" fmla="*/ 6735495 w 7467600"/>
              <a:gd name="connsiteY526" fmla="*/ 2196890 h 6858000"/>
              <a:gd name="connsiteX527" fmla="*/ 6721901 w 7467600"/>
              <a:gd name="connsiteY527" fmla="*/ 2179274 h 6858000"/>
              <a:gd name="connsiteX528" fmla="*/ 6604735 w 7467600"/>
              <a:gd name="connsiteY528" fmla="*/ 2041381 h 6858000"/>
              <a:gd name="connsiteX529" fmla="*/ 6591670 w 7467600"/>
              <a:gd name="connsiteY529" fmla="*/ 1988277 h 6858000"/>
              <a:gd name="connsiteX530" fmla="*/ 6747349 w 7467600"/>
              <a:gd name="connsiteY530" fmla="*/ 2160069 h 6858000"/>
              <a:gd name="connsiteX531" fmla="*/ 6760943 w 7467600"/>
              <a:gd name="connsiteY531" fmla="*/ 2177686 h 6858000"/>
              <a:gd name="connsiteX532" fmla="*/ 7021065 w 7467600"/>
              <a:gd name="connsiteY532" fmla="*/ 2498102 h 6858000"/>
              <a:gd name="connsiteX533" fmla="*/ 7155223 w 7467600"/>
              <a:gd name="connsiteY533" fmla="*/ 2650386 h 6858000"/>
              <a:gd name="connsiteX534" fmla="*/ 7203167 w 7467600"/>
              <a:gd name="connsiteY534" fmla="*/ 2697288 h 6858000"/>
              <a:gd name="connsiteX535" fmla="*/ 6937703 w 7467600"/>
              <a:gd name="connsiteY535" fmla="*/ 2321981 h 6858000"/>
              <a:gd name="connsiteX536" fmla="*/ 6591670 w 7467600"/>
              <a:gd name="connsiteY536" fmla="*/ 1988277 h 6858000"/>
              <a:gd name="connsiteX537" fmla="*/ 5798671 w 7467600"/>
              <a:gd name="connsiteY537" fmla="*/ 1981601 h 6858000"/>
              <a:gd name="connsiteX538" fmla="*/ 5754709 w 7467600"/>
              <a:gd name="connsiteY538" fmla="*/ 2071454 h 6858000"/>
              <a:gd name="connsiteX539" fmla="*/ 5763044 w 7467600"/>
              <a:gd name="connsiteY539" fmla="*/ 2842206 h 6858000"/>
              <a:gd name="connsiteX540" fmla="*/ 5764974 w 7467600"/>
              <a:gd name="connsiteY540" fmla="*/ 2799609 h 6858000"/>
              <a:gd name="connsiteX541" fmla="*/ 5767665 w 7467600"/>
              <a:gd name="connsiteY541" fmla="*/ 2666409 h 6858000"/>
              <a:gd name="connsiteX542" fmla="*/ 5763055 w 7467600"/>
              <a:gd name="connsiteY542" fmla="*/ 2579705 h 6858000"/>
              <a:gd name="connsiteX543" fmla="*/ 5758079 w 7467600"/>
              <a:gd name="connsiteY543" fmla="*/ 2492508 h 6858000"/>
              <a:gd name="connsiteX544" fmla="*/ 5779325 w 7467600"/>
              <a:gd name="connsiteY544" fmla="*/ 2197069 h 6858000"/>
              <a:gd name="connsiteX545" fmla="*/ 5798671 w 7467600"/>
              <a:gd name="connsiteY545" fmla="*/ 1981601 h 6858000"/>
              <a:gd name="connsiteX546" fmla="*/ 5829202 w 7467600"/>
              <a:gd name="connsiteY546" fmla="*/ 1971679 h 6858000"/>
              <a:gd name="connsiteX547" fmla="*/ 5809558 w 7467600"/>
              <a:gd name="connsiteY547" fmla="*/ 2198043 h 6858000"/>
              <a:gd name="connsiteX548" fmla="*/ 5788653 w 7467600"/>
              <a:gd name="connsiteY548" fmla="*/ 2489430 h 6858000"/>
              <a:gd name="connsiteX549" fmla="*/ 5793439 w 7467600"/>
              <a:gd name="connsiteY549" fmla="*/ 2575235 h 6858000"/>
              <a:gd name="connsiteX550" fmla="*/ 5796837 w 7467600"/>
              <a:gd name="connsiteY550" fmla="*/ 2637633 h 6858000"/>
              <a:gd name="connsiteX551" fmla="*/ 5818614 w 7467600"/>
              <a:gd name="connsiteY551" fmla="*/ 2473055 h 6858000"/>
              <a:gd name="connsiteX552" fmla="*/ 5829202 w 7467600"/>
              <a:gd name="connsiteY552" fmla="*/ 1971679 h 6858000"/>
              <a:gd name="connsiteX553" fmla="*/ 5911389 w 7467600"/>
              <a:gd name="connsiteY553" fmla="*/ 1898371 h 6858000"/>
              <a:gd name="connsiteX554" fmla="*/ 6237627 w 7467600"/>
              <a:gd name="connsiteY554" fmla="*/ 2231921 h 6858000"/>
              <a:gd name="connsiteX555" fmla="*/ 5911389 w 7467600"/>
              <a:gd name="connsiteY555" fmla="*/ 1898371 h 6858000"/>
              <a:gd name="connsiteX556" fmla="*/ 6944437 w 7467600"/>
              <a:gd name="connsiteY556" fmla="*/ 1575402 h 6858000"/>
              <a:gd name="connsiteX557" fmla="*/ 6304730 w 7467600"/>
              <a:gd name="connsiteY557" fmla="*/ 1766654 h 6858000"/>
              <a:gd name="connsiteX558" fmla="*/ 6944437 w 7467600"/>
              <a:gd name="connsiteY558" fmla="*/ 1575402 h 6858000"/>
              <a:gd name="connsiteX559" fmla="*/ 7019523 w 7467600"/>
              <a:gd name="connsiteY559" fmla="*/ 1519450 h 6858000"/>
              <a:gd name="connsiteX560" fmla="*/ 6298091 w 7467600"/>
              <a:gd name="connsiteY560" fmla="*/ 1737122 h 6858000"/>
              <a:gd name="connsiteX561" fmla="*/ 7019523 w 7467600"/>
              <a:gd name="connsiteY561" fmla="*/ 1519450 h 6858000"/>
              <a:gd name="connsiteX562" fmla="*/ 2399523 w 7467600"/>
              <a:gd name="connsiteY562" fmla="*/ 1428234 h 6858000"/>
              <a:gd name="connsiteX563" fmla="*/ 2224982 w 7467600"/>
              <a:gd name="connsiteY563" fmla="*/ 1826201 h 6858000"/>
              <a:gd name="connsiteX564" fmla="*/ 2096099 w 7467600"/>
              <a:gd name="connsiteY564" fmla="*/ 2345900 h 6858000"/>
              <a:gd name="connsiteX565" fmla="*/ 2283317 w 7467600"/>
              <a:gd name="connsiteY565" fmla="*/ 1796925 h 6858000"/>
              <a:gd name="connsiteX566" fmla="*/ 2399523 w 7467600"/>
              <a:gd name="connsiteY566" fmla="*/ 1428234 h 6858000"/>
              <a:gd name="connsiteX567" fmla="*/ 2448558 w 7467600"/>
              <a:gd name="connsiteY567" fmla="*/ 1373435 h 6858000"/>
              <a:gd name="connsiteX568" fmla="*/ 2312521 w 7467600"/>
              <a:gd name="connsiteY568" fmla="*/ 1806140 h 6858000"/>
              <a:gd name="connsiteX569" fmla="*/ 2127533 w 7467600"/>
              <a:gd name="connsiteY569" fmla="*/ 2348380 h 6858000"/>
              <a:gd name="connsiteX570" fmla="*/ 2358080 w 7467600"/>
              <a:gd name="connsiteY570" fmla="*/ 1866134 h 6858000"/>
              <a:gd name="connsiteX571" fmla="*/ 2407436 w 7467600"/>
              <a:gd name="connsiteY571" fmla="*/ 1651070 h 6858000"/>
              <a:gd name="connsiteX572" fmla="*/ 2448558 w 7467600"/>
              <a:gd name="connsiteY572" fmla="*/ 1373435 h 6858000"/>
              <a:gd name="connsiteX573" fmla="*/ 278707 w 7467600"/>
              <a:gd name="connsiteY573" fmla="*/ 1352270 h 6858000"/>
              <a:gd name="connsiteX574" fmla="*/ 321570 w 7467600"/>
              <a:gd name="connsiteY574" fmla="*/ 1861610 h 6858000"/>
              <a:gd name="connsiteX575" fmla="*/ 294281 w 7467600"/>
              <a:gd name="connsiteY575" fmla="*/ 1440658 h 6858000"/>
              <a:gd name="connsiteX576" fmla="*/ 278707 w 7467600"/>
              <a:gd name="connsiteY576" fmla="*/ 1352270 h 6858000"/>
              <a:gd name="connsiteX577" fmla="*/ 1423821 w 7467600"/>
              <a:gd name="connsiteY577" fmla="*/ 1351958 h 6858000"/>
              <a:gd name="connsiteX578" fmla="*/ 1638521 w 7467600"/>
              <a:gd name="connsiteY578" fmla="*/ 1908470 h 6858000"/>
              <a:gd name="connsiteX579" fmla="*/ 1754199 w 7467600"/>
              <a:gd name="connsiteY579" fmla="*/ 2149284 h 6858000"/>
              <a:gd name="connsiteX580" fmla="*/ 1908359 w 7467600"/>
              <a:gd name="connsiteY580" fmla="*/ 2364988 h 6858000"/>
              <a:gd name="connsiteX581" fmla="*/ 1647661 w 7467600"/>
              <a:gd name="connsiteY581" fmla="*/ 1825945 h 6858000"/>
              <a:gd name="connsiteX582" fmla="*/ 1423821 w 7467600"/>
              <a:gd name="connsiteY582" fmla="*/ 1351958 h 6858000"/>
              <a:gd name="connsiteX583" fmla="*/ 1431890 w 7467600"/>
              <a:gd name="connsiteY583" fmla="*/ 1306475 h 6858000"/>
              <a:gd name="connsiteX584" fmla="*/ 1507597 w 7467600"/>
              <a:gd name="connsiteY584" fmla="*/ 1446132 h 6858000"/>
              <a:gd name="connsiteX585" fmla="*/ 1674586 w 7467600"/>
              <a:gd name="connsiteY585" fmla="*/ 1813832 h 6858000"/>
              <a:gd name="connsiteX586" fmla="*/ 1815950 w 7467600"/>
              <a:gd name="connsiteY586" fmla="*/ 2128564 h 6858000"/>
              <a:gd name="connsiteX587" fmla="*/ 1984242 w 7467600"/>
              <a:gd name="connsiteY587" fmla="*/ 2430829 h 6858000"/>
              <a:gd name="connsiteX588" fmla="*/ 2014023 w 7467600"/>
              <a:gd name="connsiteY588" fmla="*/ 2450995 h 6858000"/>
              <a:gd name="connsiteX589" fmla="*/ 1747337 w 7467600"/>
              <a:gd name="connsiteY589" fmla="*/ 1855264 h 6858000"/>
              <a:gd name="connsiteX590" fmla="*/ 1533749 w 7467600"/>
              <a:gd name="connsiteY590" fmla="*/ 1478656 h 6858000"/>
              <a:gd name="connsiteX591" fmla="*/ 1431890 w 7467600"/>
              <a:gd name="connsiteY591" fmla="*/ 1306475 h 6858000"/>
              <a:gd name="connsiteX592" fmla="*/ 5052692 w 7467600"/>
              <a:gd name="connsiteY592" fmla="*/ 1292994 h 6858000"/>
              <a:gd name="connsiteX593" fmla="*/ 5200661 w 7467600"/>
              <a:gd name="connsiteY593" fmla="*/ 1635186 h 6858000"/>
              <a:gd name="connsiteX594" fmla="*/ 5297138 w 7467600"/>
              <a:gd name="connsiteY594" fmla="*/ 1906351 h 6858000"/>
              <a:gd name="connsiteX595" fmla="*/ 5052692 w 7467600"/>
              <a:gd name="connsiteY595" fmla="*/ 1292994 h 6858000"/>
              <a:gd name="connsiteX596" fmla="*/ 5009948 w 7467600"/>
              <a:gd name="connsiteY596" fmla="*/ 1273619 h 6858000"/>
              <a:gd name="connsiteX597" fmla="*/ 5121777 w 7467600"/>
              <a:gd name="connsiteY597" fmla="*/ 1654213 h 6858000"/>
              <a:gd name="connsiteX598" fmla="*/ 5293545 w 7467600"/>
              <a:gd name="connsiteY598" fmla="*/ 2072247 h 6858000"/>
              <a:gd name="connsiteX599" fmla="*/ 5294042 w 7467600"/>
              <a:gd name="connsiteY599" fmla="*/ 2065019 h 6858000"/>
              <a:gd name="connsiteX600" fmla="*/ 5171936 w 7467600"/>
              <a:gd name="connsiteY600" fmla="*/ 1647613 h 6858000"/>
              <a:gd name="connsiteX601" fmla="*/ 5009948 w 7467600"/>
              <a:gd name="connsiteY601" fmla="*/ 1273619 h 6858000"/>
              <a:gd name="connsiteX602" fmla="*/ 655236 w 7467600"/>
              <a:gd name="connsiteY602" fmla="*/ 1268632 h 6858000"/>
              <a:gd name="connsiteX603" fmla="*/ 839521 w 7467600"/>
              <a:gd name="connsiteY603" fmla="*/ 1685315 h 6858000"/>
              <a:gd name="connsiteX604" fmla="*/ 1109416 w 7467600"/>
              <a:gd name="connsiteY604" fmla="*/ 2061663 h 6858000"/>
              <a:gd name="connsiteX605" fmla="*/ 1298300 w 7467600"/>
              <a:gd name="connsiteY605" fmla="*/ 2247742 h 6858000"/>
              <a:gd name="connsiteX606" fmla="*/ 1125871 w 7467600"/>
              <a:gd name="connsiteY606" fmla="*/ 1989513 h 6858000"/>
              <a:gd name="connsiteX607" fmla="*/ 981574 w 7467600"/>
              <a:gd name="connsiteY607" fmla="*/ 1783157 h 6858000"/>
              <a:gd name="connsiteX608" fmla="*/ 922198 w 7467600"/>
              <a:gd name="connsiteY608" fmla="*/ 1677437 h 6858000"/>
              <a:gd name="connsiteX609" fmla="*/ 869293 w 7467600"/>
              <a:gd name="connsiteY609" fmla="*/ 1583214 h 6858000"/>
              <a:gd name="connsiteX610" fmla="*/ 751431 w 7467600"/>
              <a:gd name="connsiteY610" fmla="*/ 1405731 h 6858000"/>
              <a:gd name="connsiteX611" fmla="*/ 655236 w 7467600"/>
              <a:gd name="connsiteY611" fmla="*/ 1268632 h 6858000"/>
              <a:gd name="connsiteX612" fmla="*/ 6516292 w 7467600"/>
              <a:gd name="connsiteY612" fmla="*/ 1263064 h 6858000"/>
              <a:gd name="connsiteX613" fmla="*/ 5736320 w 7467600"/>
              <a:gd name="connsiteY613" fmla="*/ 1501803 h 6858000"/>
              <a:gd name="connsiteX614" fmla="*/ 6516292 w 7467600"/>
              <a:gd name="connsiteY614" fmla="*/ 1263064 h 6858000"/>
              <a:gd name="connsiteX615" fmla="*/ 291466 w 7467600"/>
              <a:gd name="connsiteY615" fmla="*/ 1250369 h 6858000"/>
              <a:gd name="connsiteX616" fmla="*/ 323180 w 7467600"/>
              <a:gd name="connsiteY616" fmla="*/ 1435283 h 6858000"/>
              <a:gd name="connsiteX617" fmla="*/ 349381 w 7467600"/>
              <a:gd name="connsiteY617" fmla="*/ 1875041 h 6858000"/>
              <a:gd name="connsiteX618" fmla="*/ 374363 w 7467600"/>
              <a:gd name="connsiteY618" fmla="*/ 1506494 h 6858000"/>
              <a:gd name="connsiteX619" fmla="*/ 302168 w 7467600"/>
              <a:gd name="connsiteY619" fmla="*/ 1274495 h 6858000"/>
              <a:gd name="connsiteX620" fmla="*/ 291466 w 7467600"/>
              <a:gd name="connsiteY620" fmla="*/ 1250369 h 6858000"/>
              <a:gd name="connsiteX621" fmla="*/ 678222 w 7467600"/>
              <a:gd name="connsiteY621" fmla="*/ 1248670 h 6858000"/>
              <a:gd name="connsiteX622" fmla="*/ 775536 w 7467600"/>
              <a:gd name="connsiteY622" fmla="*/ 1388015 h 6858000"/>
              <a:gd name="connsiteX623" fmla="*/ 894529 w 7467600"/>
              <a:gd name="connsiteY623" fmla="*/ 1567739 h 6858000"/>
              <a:gd name="connsiteX624" fmla="*/ 948000 w 7467600"/>
              <a:gd name="connsiteY624" fmla="*/ 1663088 h 6858000"/>
              <a:gd name="connsiteX625" fmla="*/ 1006812 w 7467600"/>
              <a:gd name="connsiteY625" fmla="*/ 1767683 h 6858000"/>
              <a:gd name="connsiteX626" fmla="*/ 1149133 w 7467600"/>
              <a:gd name="connsiteY626" fmla="*/ 1971513 h 6858000"/>
              <a:gd name="connsiteX627" fmla="*/ 1333952 w 7467600"/>
              <a:gd name="connsiteY627" fmla="*/ 2251620 h 6858000"/>
              <a:gd name="connsiteX628" fmla="*/ 1337329 w 7467600"/>
              <a:gd name="connsiteY628" fmla="*/ 2258350 h 6858000"/>
              <a:gd name="connsiteX629" fmla="*/ 1014726 w 7467600"/>
              <a:gd name="connsiteY629" fmla="*/ 1615556 h 6858000"/>
              <a:gd name="connsiteX630" fmla="*/ 678222 w 7467600"/>
              <a:gd name="connsiteY630" fmla="*/ 1248670 h 6858000"/>
              <a:gd name="connsiteX631" fmla="*/ 6691602 w 7467600"/>
              <a:gd name="connsiteY631" fmla="*/ 1140573 h 6858000"/>
              <a:gd name="connsiteX632" fmla="*/ 6571100 w 7467600"/>
              <a:gd name="connsiteY632" fmla="*/ 1183662 h 6858000"/>
              <a:gd name="connsiteX633" fmla="*/ 6241687 w 7467600"/>
              <a:gd name="connsiteY633" fmla="*/ 1257600 h 6858000"/>
              <a:gd name="connsiteX634" fmla="*/ 5693009 w 7467600"/>
              <a:gd name="connsiteY634" fmla="*/ 1478256 h 6858000"/>
              <a:gd name="connsiteX635" fmla="*/ 6548420 w 7467600"/>
              <a:gd name="connsiteY635" fmla="*/ 1214599 h 6858000"/>
              <a:gd name="connsiteX636" fmla="*/ 6605473 w 7467600"/>
              <a:gd name="connsiteY636" fmla="*/ 1184686 h 6858000"/>
              <a:gd name="connsiteX637" fmla="*/ 6691602 w 7467600"/>
              <a:gd name="connsiteY637" fmla="*/ 1140573 h 6858000"/>
              <a:gd name="connsiteX638" fmla="*/ 4002475 w 7467600"/>
              <a:gd name="connsiteY638" fmla="*/ 1037802 h 6858000"/>
              <a:gd name="connsiteX639" fmla="*/ 4000324 w 7467600"/>
              <a:gd name="connsiteY639" fmla="*/ 1039362 h 6858000"/>
              <a:gd name="connsiteX640" fmla="*/ 4002862 w 7467600"/>
              <a:gd name="connsiteY640" fmla="*/ 1042866 h 6858000"/>
              <a:gd name="connsiteX641" fmla="*/ 4002475 w 7467600"/>
              <a:gd name="connsiteY641" fmla="*/ 1037802 h 6858000"/>
              <a:gd name="connsiteX642" fmla="*/ 506322 w 7467600"/>
              <a:gd name="connsiteY642" fmla="*/ 1020997 h 6858000"/>
              <a:gd name="connsiteX643" fmla="*/ 533068 w 7467600"/>
              <a:gd name="connsiteY643" fmla="*/ 1029409 h 6858000"/>
              <a:gd name="connsiteX644" fmla="*/ 1232525 w 7467600"/>
              <a:gd name="connsiteY644" fmla="*/ 1804675 h 6858000"/>
              <a:gd name="connsiteX645" fmla="*/ 1388858 w 7467600"/>
              <a:gd name="connsiteY645" fmla="*/ 2368011 h 6858000"/>
              <a:gd name="connsiteX646" fmla="*/ 1384098 w 7467600"/>
              <a:gd name="connsiteY646" fmla="*/ 2378125 h 6858000"/>
              <a:gd name="connsiteX647" fmla="*/ 1425393 w 7467600"/>
              <a:gd name="connsiteY647" fmla="*/ 2589124 h 6858000"/>
              <a:gd name="connsiteX648" fmla="*/ 1424001 w 7467600"/>
              <a:gd name="connsiteY648" fmla="*/ 2597541 h 6858000"/>
              <a:gd name="connsiteX649" fmla="*/ 2152729 w 7467600"/>
              <a:gd name="connsiteY649" fmla="*/ 2864487 h 6858000"/>
              <a:gd name="connsiteX650" fmla="*/ 2020609 w 7467600"/>
              <a:gd name="connsiteY650" fmla="*/ 2539671 h 6858000"/>
              <a:gd name="connsiteX651" fmla="*/ 2018920 w 7467600"/>
              <a:gd name="connsiteY651" fmla="*/ 2536309 h 6858000"/>
              <a:gd name="connsiteX652" fmla="*/ 1342441 w 7467600"/>
              <a:gd name="connsiteY652" fmla="*/ 1173017 h 6858000"/>
              <a:gd name="connsiteX653" fmla="*/ 1367925 w 7467600"/>
              <a:gd name="connsiteY653" fmla="*/ 1135648 h 6858000"/>
              <a:gd name="connsiteX654" fmla="*/ 1771401 w 7467600"/>
              <a:gd name="connsiteY654" fmla="*/ 1806673 h 6858000"/>
              <a:gd name="connsiteX655" fmla="*/ 1972385 w 7467600"/>
              <a:gd name="connsiteY655" fmla="*/ 2198735 h 6858000"/>
              <a:gd name="connsiteX656" fmla="*/ 2040892 w 7467600"/>
              <a:gd name="connsiteY656" fmla="*/ 2405205 h 6858000"/>
              <a:gd name="connsiteX657" fmla="*/ 2131689 w 7467600"/>
              <a:gd name="connsiteY657" fmla="*/ 1936926 h 6858000"/>
              <a:gd name="connsiteX658" fmla="*/ 2454820 w 7467600"/>
              <a:gd name="connsiteY658" fmla="*/ 1248808 h 6858000"/>
              <a:gd name="connsiteX659" fmla="*/ 2492512 w 7467600"/>
              <a:gd name="connsiteY659" fmla="*/ 1302920 h 6858000"/>
              <a:gd name="connsiteX660" fmla="*/ 2081216 w 7467600"/>
              <a:gd name="connsiteY660" fmla="*/ 2527513 h 6858000"/>
              <a:gd name="connsiteX661" fmla="*/ 2081211 w 7467600"/>
              <a:gd name="connsiteY661" fmla="*/ 2528916 h 6858000"/>
              <a:gd name="connsiteX662" fmla="*/ 2199067 w 7467600"/>
              <a:gd name="connsiteY662" fmla="*/ 2884061 h 6858000"/>
              <a:gd name="connsiteX663" fmla="*/ 3192586 w 7467600"/>
              <a:gd name="connsiteY663" fmla="*/ 3411496 h 6858000"/>
              <a:gd name="connsiteX664" fmla="*/ 3182620 w 7467600"/>
              <a:gd name="connsiteY664" fmla="*/ 3483279 h 6858000"/>
              <a:gd name="connsiteX665" fmla="*/ 2435119 w 7467600"/>
              <a:gd name="connsiteY665" fmla="*/ 3080173 h 6858000"/>
              <a:gd name="connsiteX666" fmla="*/ 2410152 w 7467600"/>
              <a:gd name="connsiteY666" fmla="*/ 3063751 h 6858000"/>
              <a:gd name="connsiteX667" fmla="*/ 2408099 w 7467600"/>
              <a:gd name="connsiteY667" fmla="*/ 3064403 h 6858000"/>
              <a:gd name="connsiteX668" fmla="*/ 2407218 w 7467600"/>
              <a:gd name="connsiteY668" fmla="*/ 3070324 h 6858000"/>
              <a:gd name="connsiteX669" fmla="*/ 2380138 w 7467600"/>
              <a:gd name="connsiteY669" fmla="*/ 3099341 h 6858000"/>
              <a:gd name="connsiteX670" fmla="*/ 1765923 w 7467600"/>
              <a:gd name="connsiteY670" fmla="*/ 3581043 h 6858000"/>
              <a:gd name="connsiteX671" fmla="*/ 1702258 w 7467600"/>
              <a:gd name="connsiteY671" fmla="*/ 3612286 h 6858000"/>
              <a:gd name="connsiteX672" fmla="*/ 1538370 w 7467600"/>
              <a:gd name="connsiteY672" fmla="*/ 3811804 h 6858000"/>
              <a:gd name="connsiteX673" fmla="*/ 542867 w 7467600"/>
              <a:gd name="connsiteY673" fmla="*/ 4944092 h 6858000"/>
              <a:gd name="connsiteX674" fmla="*/ 515800 w 7467600"/>
              <a:gd name="connsiteY674" fmla="*/ 4862180 h 6858000"/>
              <a:gd name="connsiteX675" fmla="*/ 909145 w 7467600"/>
              <a:gd name="connsiteY675" fmla="*/ 4199225 h 6858000"/>
              <a:gd name="connsiteX676" fmla="*/ 1214067 w 7467600"/>
              <a:gd name="connsiteY676" fmla="*/ 3908561 h 6858000"/>
              <a:gd name="connsiteX677" fmla="*/ 640967 w 7467600"/>
              <a:gd name="connsiteY677" fmla="*/ 4105601 h 6858000"/>
              <a:gd name="connsiteX678" fmla="*/ 112563 w 7467600"/>
              <a:gd name="connsiteY678" fmla="*/ 4396952 h 6858000"/>
              <a:gd name="connsiteX679" fmla="*/ 0 w 7467600"/>
              <a:gd name="connsiteY679" fmla="*/ 4466006 h 6858000"/>
              <a:gd name="connsiteX680" fmla="*/ 0 w 7467600"/>
              <a:gd name="connsiteY680" fmla="*/ 4233763 h 6858000"/>
              <a:gd name="connsiteX681" fmla="*/ 36881 w 7467600"/>
              <a:gd name="connsiteY681" fmla="*/ 4200118 h 6858000"/>
              <a:gd name="connsiteX682" fmla="*/ 910534 w 7467600"/>
              <a:gd name="connsiteY682" fmla="*/ 3629753 h 6858000"/>
              <a:gd name="connsiteX683" fmla="*/ 1578717 w 7467600"/>
              <a:gd name="connsiteY683" fmla="*/ 3575982 h 6858000"/>
              <a:gd name="connsiteX684" fmla="*/ 2338780 w 7467600"/>
              <a:gd name="connsiteY684" fmla="*/ 3033725 h 6858000"/>
              <a:gd name="connsiteX685" fmla="*/ 1807991 w 7467600"/>
              <a:gd name="connsiteY685" fmla="*/ 2807184 h 6858000"/>
              <a:gd name="connsiteX686" fmla="*/ 1416358 w 7467600"/>
              <a:gd name="connsiteY686" fmla="*/ 3112571 h 6858000"/>
              <a:gd name="connsiteX687" fmla="*/ 939066 w 7467600"/>
              <a:gd name="connsiteY687" fmla="*/ 3378798 h 6858000"/>
              <a:gd name="connsiteX688" fmla="*/ 115099 w 7467600"/>
              <a:gd name="connsiteY688" fmla="*/ 3607650 h 6858000"/>
              <a:gd name="connsiteX689" fmla="*/ 97284 w 7467600"/>
              <a:gd name="connsiteY689" fmla="*/ 3520393 h 6858000"/>
              <a:gd name="connsiteX690" fmla="*/ 922050 w 7467600"/>
              <a:gd name="connsiteY690" fmla="*/ 3074867 h 6858000"/>
              <a:gd name="connsiteX691" fmla="*/ 1405265 w 7467600"/>
              <a:gd name="connsiteY691" fmla="*/ 3016319 h 6858000"/>
              <a:gd name="connsiteX692" fmla="*/ 1407512 w 7467600"/>
              <a:gd name="connsiteY692" fmla="*/ 3018001 h 6858000"/>
              <a:gd name="connsiteX693" fmla="*/ 1726266 w 7467600"/>
              <a:gd name="connsiteY693" fmla="*/ 2777274 h 6858000"/>
              <a:gd name="connsiteX694" fmla="*/ 625390 w 7467600"/>
              <a:gd name="connsiteY694" fmla="*/ 2514541 h 6858000"/>
              <a:gd name="connsiteX695" fmla="*/ 619799 w 7467600"/>
              <a:gd name="connsiteY695" fmla="*/ 2527180 h 6858000"/>
              <a:gd name="connsiteX696" fmla="*/ 310030 w 7467600"/>
              <a:gd name="connsiteY696" fmla="*/ 2771818 h 6858000"/>
              <a:gd name="connsiteX697" fmla="*/ 173877 w 7467600"/>
              <a:gd name="connsiteY697" fmla="*/ 2937056 h 6858000"/>
              <a:gd name="connsiteX698" fmla="*/ 77889 w 7467600"/>
              <a:gd name="connsiteY698" fmla="*/ 3138440 h 6858000"/>
              <a:gd name="connsiteX699" fmla="*/ 0 w 7467600"/>
              <a:gd name="connsiteY699" fmla="*/ 3271395 h 6858000"/>
              <a:gd name="connsiteX700" fmla="*/ 0 w 7467600"/>
              <a:gd name="connsiteY700" fmla="*/ 3153002 h 6858000"/>
              <a:gd name="connsiteX701" fmla="*/ 2386 w 7467600"/>
              <a:gd name="connsiteY701" fmla="*/ 3149203 h 6858000"/>
              <a:gd name="connsiteX702" fmla="*/ 89753 w 7467600"/>
              <a:gd name="connsiteY702" fmla="*/ 2987702 h 6858000"/>
              <a:gd name="connsiteX703" fmla="*/ 76869 w 7467600"/>
              <a:gd name="connsiteY703" fmla="*/ 3005404 h 6858000"/>
              <a:gd name="connsiteX704" fmla="*/ 32049 w 7467600"/>
              <a:gd name="connsiteY704" fmla="*/ 3065814 h 6858000"/>
              <a:gd name="connsiteX705" fmla="*/ 0 w 7467600"/>
              <a:gd name="connsiteY705" fmla="*/ 3108744 h 6858000"/>
              <a:gd name="connsiteX706" fmla="*/ 0 w 7467600"/>
              <a:gd name="connsiteY706" fmla="*/ 3058059 h 6858000"/>
              <a:gd name="connsiteX707" fmla="*/ 7610 w 7467600"/>
              <a:gd name="connsiteY707" fmla="*/ 3047889 h 6858000"/>
              <a:gd name="connsiteX708" fmla="*/ 52419 w 7467600"/>
              <a:gd name="connsiteY708" fmla="*/ 2987479 h 6858000"/>
              <a:gd name="connsiteX709" fmla="*/ 59142 w 7467600"/>
              <a:gd name="connsiteY709" fmla="*/ 2978488 h 6858000"/>
              <a:gd name="connsiteX710" fmla="*/ 0 w 7467600"/>
              <a:gd name="connsiteY710" fmla="*/ 3015334 h 6858000"/>
              <a:gd name="connsiteX711" fmla="*/ 0 w 7467600"/>
              <a:gd name="connsiteY711" fmla="*/ 2914286 h 6858000"/>
              <a:gd name="connsiteX712" fmla="*/ 36383 w 7467600"/>
              <a:gd name="connsiteY712" fmla="*/ 2901128 h 6858000"/>
              <a:gd name="connsiteX713" fmla="*/ 156329 w 7467600"/>
              <a:gd name="connsiteY713" fmla="*/ 2840533 h 6858000"/>
              <a:gd name="connsiteX714" fmla="*/ 358355 w 7467600"/>
              <a:gd name="connsiteY714" fmla="*/ 2620471 h 6858000"/>
              <a:gd name="connsiteX715" fmla="*/ 510577 w 7467600"/>
              <a:gd name="connsiteY715" fmla="*/ 2501244 h 6858000"/>
              <a:gd name="connsiteX716" fmla="*/ 211967 w 7467600"/>
              <a:gd name="connsiteY716" fmla="*/ 2479171 h 6858000"/>
              <a:gd name="connsiteX717" fmla="*/ 0 w 7467600"/>
              <a:gd name="connsiteY717" fmla="*/ 2476398 h 6858000"/>
              <a:gd name="connsiteX718" fmla="*/ 0 w 7467600"/>
              <a:gd name="connsiteY718" fmla="*/ 2389189 h 6858000"/>
              <a:gd name="connsiteX719" fmla="*/ 103062 w 7467600"/>
              <a:gd name="connsiteY719" fmla="*/ 2389518 h 6858000"/>
              <a:gd name="connsiteX720" fmla="*/ 510734 w 7467600"/>
              <a:gd name="connsiteY720" fmla="*/ 2416201 h 6858000"/>
              <a:gd name="connsiteX721" fmla="*/ 279257 w 7467600"/>
              <a:gd name="connsiteY721" fmla="*/ 2092102 h 6858000"/>
              <a:gd name="connsiteX722" fmla="*/ 65265 w 7467600"/>
              <a:gd name="connsiteY722" fmla="*/ 2006049 h 6858000"/>
              <a:gd name="connsiteX723" fmla="*/ 0 w 7467600"/>
              <a:gd name="connsiteY723" fmla="*/ 1982532 h 6858000"/>
              <a:gd name="connsiteX724" fmla="*/ 0 w 7467600"/>
              <a:gd name="connsiteY724" fmla="*/ 1912789 h 6858000"/>
              <a:gd name="connsiteX725" fmla="*/ 97460 w 7467600"/>
              <a:gd name="connsiteY725" fmla="*/ 1953725 h 6858000"/>
              <a:gd name="connsiteX726" fmla="*/ 221272 w 7467600"/>
              <a:gd name="connsiteY726" fmla="*/ 1980766 h 6858000"/>
              <a:gd name="connsiteX727" fmla="*/ 116765 w 7467600"/>
              <a:gd name="connsiteY727" fmla="*/ 1911033 h 6858000"/>
              <a:gd name="connsiteX728" fmla="*/ 16405 w 7467600"/>
              <a:gd name="connsiteY728" fmla="*/ 1803412 h 6858000"/>
              <a:gd name="connsiteX729" fmla="*/ 0 w 7467600"/>
              <a:gd name="connsiteY729" fmla="*/ 1784777 h 6858000"/>
              <a:gd name="connsiteX730" fmla="*/ 0 w 7467600"/>
              <a:gd name="connsiteY730" fmla="*/ 1740082 h 6858000"/>
              <a:gd name="connsiteX731" fmla="*/ 39394 w 7467600"/>
              <a:gd name="connsiteY731" fmla="*/ 1784856 h 6858000"/>
              <a:gd name="connsiteX732" fmla="*/ 135813 w 7467600"/>
              <a:gd name="connsiteY732" fmla="*/ 1888838 h 6858000"/>
              <a:gd name="connsiteX733" fmla="*/ 242575 w 7467600"/>
              <a:gd name="connsiteY733" fmla="*/ 1958841 h 6858000"/>
              <a:gd name="connsiteX734" fmla="*/ 82197 w 7467600"/>
              <a:gd name="connsiteY734" fmla="*/ 1754826 h 6858000"/>
              <a:gd name="connsiteX735" fmla="*/ 0 w 7467600"/>
              <a:gd name="connsiteY735" fmla="*/ 1679650 h 6858000"/>
              <a:gd name="connsiteX736" fmla="*/ 0 w 7467600"/>
              <a:gd name="connsiteY736" fmla="*/ 1602463 h 6858000"/>
              <a:gd name="connsiteX737" fmla="*/ 84689 w 7467600"/>
              <a:gd name="connsiteY737" fmla="*/ 1677442 h 6858000"/>
              <a:gd name="connsiteX738" fmla="*/ 298437 w 7467600"/>
              <a:gd name="connsiteY738" fmla="*/ 1968019 h 6858000"/>
              <a:gd name="connsiteX739" fmla="*/ 227269 w 7467600"/>
              <a:gd name="connsiteY739" fmla="*/ 1114064 h 6858000"/>
              <a:gd name="connsiteX740" fmla="*/ 248003 w 7467600"/>
              <a:gd name="connsiteY740" fmla="*/ 1089613 h 6858000"/>
              <a:gd name="connsiteX741" fmla="*/ 427020 w 7467600"/>
              <a:gd name="connsiteY741" fmla="*/ 1619803 h 6858000"/>
              <a:gd name="connsiteX742" fmla="*/ 340345 w 7467600"/>
              <a:gd name="connsiteY742" fmla="*/ 2027739 h 6858000"/>
              <a:gd name="connsiteX743" fmla="*/ 360865 w 7467600"/>
              <a:gd name="connsiteY743" fmla="*/ 2044827 h 6858000"/>
              <a:gd name="connsiteX744" fmla="*/ 560414 w 7467600"/>
              <a:gd name="connsiteY744" fmla="*/ 2421457 h 6858000"/>
              <a:gd name="connsiteX745" fmla="*/ 1359703 w 7467600"/>
              <a:gd name="connsiteY745" fmla="*/ 2578554 h 6858000"/>
              <a:gd name="connsiteX746" fmla="*/ 1359422 w 7467600"/>
              <a:gd name="connsiteY746" fmla="*/ 2577994 h 6858000"/>
              <a:gd name="connsiteX747" fmla="*/ 828701 w 7467600"/>
              <a:gd name="connsiteY747" fmla="*/ 1839520 h 6858000"/>
              <a:gd name="connsiteX748" fmla="*/ 494427 w 7467600"/>
              <a:gd name="connsiteY748" fmla="*/ 1092333 h 6858000"/>
              <a:gd name="connsiteX749" fmla="*/ 506322 w 7467600"/>
              <a:gd name="connsiteY749" fmla="*/ 1020997 h 6858000"/>
              <a:gd name="connsiteX750" fmla="*/ 4570198 w 7467600"/>
              <a:gd name="connsiteY750" fmla="*/ 978081 h 6858000"/>
              <a:gd name="connsiteX751" fmla="*/ 4523691 w 7467600"/>
              <a:gd name="connsiteY751" fmla="*/ 1127776 h 6858000"/>
              <a:gd name="connsiteX752" fmla="*/ 4509875 w 7467600"/>
              <a:gd name="connsiteY752" fmla="*/ 1167552 h 6858000"/>
              <a:gd name="connsiteX753" fmla="*/ 4478168 w 7467600"/>
              <a:gd name="connsiteY753" fmla="*/ 1260735 h 6858000"/>
              <a:gd name="connsiteX754" fmla="*/ 4409309 w 7467600"/>
              <a:gd name="connsiteY754" fmla="*/ 1666996 h 6858000"/>
              <a:gd name="connsiteX755" fmla="*/ 4370031 w 7467600"/>
              <a:gd name="connsiteY755" fmla="*/ 1955666 h 6858000"/>
              <a:gd name="connsiteX756" fmla="*/ 4570198 w 7467600"/>
              <a:gd name="connsiteY756" fmla="*/ 978081 h 6858000"/>
              <a:gd name="connsiteX757" fmla="*/ 4557898 w 7467600"/>
              <a:gd name="connsiteY757" fmla="*/ 900011 h 6858000"/>
              <a:gd name="connsiteX758" fmla="*/ 4344840 w 7467600"/>
              <a:gd name="connsiteY758" fmla="*/ 1922038 h 6858000"/>
              <a:gd name="connsiteX759" fmla="*/ 4378710 w 7467600"/>
              <a:gd name="connsiteY759" fmla="*/ 1665516 h 6858000"/>
              <a:gd name="connsiteX760" fmla="*/ 4448798 w 7467600"/>
              <a:gd name="connsiteY760" fmla="*/ 1253024 h 6858000"/>
              <a:gd name="connsiteX761" fmla="*/ 4480315 w 7467600"/>
              <a:gd name="connsiteY761" fmla="*/ 1158454 h 6858000"/>
              <a:gd name="connsiteX762" fmla="*/ 4494133 w 7467600"/>
              <a:gd name="connsiteY762" fmla="*/ 1118676 h 6858000"/>
              <a:gd name="connsiteX763" fmla="*/ 4557898 w 7467600"/>
              <a:gd name="connsiteY763" fmla="*/ 900011 h 6858000"/>
              <a:gd name="connsiteX764" fmla="*/ 5870151 w 7467600"/>
              <a:gd name="connsiteY764" fmla="*/ 898890 h 6858000"/>
              <a:gd name="connsiteX765" fmla="*/ 5861335 w 7467600"/>
              <a:gd name="connsiteY765" fmla="*/ 899177 h 6858000"/>
              <a:gd name="connsiteX766" fmla="*/ 5843702 w 7467600"/>
              <a:gd name="connsiteY766" fmla="*/ 899748 h 6858000"/>
              <a:gd name="connsiteX767" fmla="*/ 5651107 w 7467600"/>
              <a:gd name="connsiteY767" fmla="*/ 920306 h 6858000"/>
              <a:gd name="connsiteX768" fmla="*/ 5459407 w 7467600"/>
              <a:gd name="connsiteY768" fmla="*/ 940975 h 6858000"/>
              <a:gd name="connsiteX769" fmla="*/ 5374846 w 7467600"/>
              <a:gd name="connsiteY769" fmla="*/ 941988 h 6858000"/>
              <a:gd name="connsiteX770" fmla="*/ 5256105 w 7467600"/>
              <a:gd name="connsiteY770" fmla="*/ 945632 h 6858000"/>
              <a:gd name="connsiteX771" fmla="*/ 5107071 w 7467600"/>
              <a:gd name="connsiteY771" fmla="*/ 969720 h 6858000"/>
              <a:gd name="connsiteX772" fmla="*/ 4998681 w 7467600"/>
              <a:gd name="connsiteY772" fmla="*/ 988771 h 6858000"/>
              <a:gd name="connsiteX773" fmla="*/ 5870151 w 7467600"/>
              <a:gd name="connsiteY773" fmla="*/ 898890 h 6858000"/>
              <a:gd name="connsiteX774" fmla="*/ 5504425 w 7467600"/>
              <a:gd name="connsiteY774" fmla="*/ 848067 h 6858000"/>
              <a:gd name="connsiteX775" fmla="*/ 4968849 w 7467600"/>
              <a:gd name="connsiteY775" fmla="*/ 962318 h 6858000"/>
              <a:gd name="connsiteX776" fmla="*/ 5104039 w 7467600"/>
              <a:gd name="connsiteY776" fmla="*/ 940634 h 6858000"/>
              <a:gd name="connsiteX777" fmla="*/ 5256311 w 7467600"/>
              <a:gd name="connsiteY777" fmla="*/ 916490 h 6858000"/>
              <a:gd name="connsiteX778" fmla="*/ 5377381 w 7467600"/>
              <a:gd name="connsiteY778" fmla="*/ 912671 h 6858000"/>
              <a:gd name="connsiteX779" fmla="*/ 5460148 w 7467600"/>
              <a:gd name="connsiteY779" fmla="*/ 911442 h 6858000"/>
              <a:gd name="connsiteX780" fmla="*/ 5648971 w 7467600"/>
              <a:gd name="connsiteY780" fmla="*/ 891331 h 6858000"/>
              <a:gd name="connsiteX781" fmla="*/ 5844807 w 7467600"/>
              <a:gd name="connsiteY781" fmla="*/ 870718 h 6858000"/>
              <a:gd name="connsiteX782" fmla="*/ 5862975 w 7467600"/>
              <a:gd name="connsiteY782" fmla="*/ 869756 h 6858000"/>
              <a:gd name="connsiteX783" fmla="*/ 5920887 w 7467600"/>
              <a:gd name="connsiteY783" fmla="*/ 865929 h 6858000"/>
              <a:gd name="connsiteX784" fmla="*/ 5504425 w 7467600"/>
              <a:gd name="connsiteY784" fmla="*/ 848067 h 6858000"/>
              <a:gd name="connsiteX785" fmla="*/ 3607114 w 7467600"/>
              <a:gd name="connsiteY785" fmla="*/ 467441 h 6858000"/>
              <a:gd name="connsiteX786" fmla="*/ 3296242 w 7467600"/>
              <a:gd name="connsiteY786" fmla="*/ 807991 h 6858000"/>
              <a:gd name="connsiteX787" fmla="*/ 3174674 w 7467600"/>
              <a:gd name="connsiteY787" fmla="*/ 919759 h 6858000"/>
              <a:gd name="connsiteX788" fmla="*/ 3042978 w 7467600"/>
              <a:gd name="connsiteY788" fmla="*/ 1054894 h 6858000"/>
              <a:gd name="connsiteX789" fmla="*/ 2968914 w 7467600"/>
              <a:gd name="connsiteY789" fmla="*/ 1133756 h 6858000"/>
              <a:gd name="connsiteX790" fmla="*/ 3103823 w 7467600"/>
              <a:gd name="connsiteY790" fmla="*/ 1026814 h 6858000"/>
              <a:gd name="connsiteX791" fmla="*/ 3607114 w 7467600"/>
              <a:gd name="connsiteY791" fmla="*/ 467441 h 6858000"/>
              <a:gd name="connsiteX792" fmla="*/ 3744487 w 7467600"/>
              <a:gd name="connsiteY792" fmla="*/ 383136 h 6858000"/>
              <a:gd name="connsiteX793" fmla="*/ 3970213 w 7467600"/>
              <a:gd name="connsiteY793" fmla="*/ 995559 h 6858000"/>
              <a:gd name="connsiteX794" fmla="*/ 3744487 w 7467600"/>
              <a:gd name="connsiteY794" fmla="*/ 383136 h 6858000"/>
              <a:gd name="connsiteX795" fmla="*/ 3624562 w 7467600"/>
              <a:gd name="connsiteY795" fmla="*/ 367041 h 6858000"/>
              <a:gd name="connsiteX796" fmla="*/ 3489712 w 7467600"/>
              <a:gd name="connsiteY796" fmla="*/ 485386 h 6858000"/>
              <a:gd name="connsiteX797" fmla="*/ 3182994 w 7467600"/>
              <a:gd name="connsiteY797" fmla="*/ 828265 h 6858000"/>
              <a:gd name="connsiteX798" fmla="*/ 2892114 w 7467600"/>
              <a:gd name="connsiteY798" fmla="*/ 1172635 h 6858000"/>
              <a:gd name="connsiteX799" fmla="*/ 3021459 w 7467600"/>
              <a:gd name="connsiteY799" fmla="*/ 1035385 h 6858000"/>
              <a:gd name="connsiteX800" fmla="*/ 3153873 w 7467600"/>
              <a:gd name="connsiteY800" fmla="*/ 898971 h 6858000"/>
              <a:gd name="connsiteX801" fmla="*/ 3276511 w 7467600"/>
              <a:gd name="connsiteY801" fmla="*/ 786423 h 6858000"/>
              <a:gd name="connsiteX802" fmla="*/ 3584154 w 7467600"/>
              <a:gd name="connsiteY802" fmla="*/ 448218 h 6858000"/>
              <a:gd name="connsiteX803" fmla="*/ 3624562 w 7467600"/>
              <a:gd name="connsiteY803" fmla="*/ 367041 h 6858000"/>
              <a:gd name="connsiteX804" fmla="*/ 3766672 w 7467600"/>
              <a:gd name="connsiteY804" fmla="*/ 359429 h 6858000"/>
              <a:gd name="connsiteX805" fmla="*/ 3996338 w 7467600"/>
              <a:gd name="connsiteY805" fmla="*/ 968237 h 6858000"/>
              <a:gd name="connsiteX806" fmla="*/ 3766672 w 7467600"/>
              <a:gd name="connsiteY806" fmla="*/ 359429 h 6858000"/>
              <a:gd name="connsiteX807" fmla="*/ 5805386 w 7467600"/>
              <a:gd name="connsiteY807" fmla="*/ 239240 h 6858000"/>
              <a:gd name="connsiteX808" fmla="*/ 5736947 w 7467600"/>
              <a:gd name="connsiteY808" fmla="*/ 261367 h 6858000"/>
              <a:gd name="connsiteX809" fmla="*/ 5427012 w 7467600"/>
              <a:gd name="connsiteY809" fmla="*/ 311272 h 6858000"/>
              <a:gd name="connsiteX810" fmla="*/ 5147818 w 7467600"/>
              <a:gd name="connsiteY810" fmla="*/ 322112 h 6858000"/>
              <a:gd name="connsiteX811" fmla="*/ 5060854 w 7467600"/>
              <a:gd name="connsiteY811" fmla="*/ 311882 h 6858000"/>
              <a:gd name="connsiteX812" fmla="*/ 4945989 w 7467600"/>
              <a:gd name="connsiteY812" fmla="*/ 300516 h 6858000"/>
              <a:gd name="connsiteX813" fmla="*/ 5410479 w 7467600"/>
              <a:gd name="connsiteY813" fmla="*/ 348434 h 6858000"/>
              <a:gd name="connsiteX814" fmla="*/ 5805386 w 7467600"/>
              <a:gd name="connsiteY814" fmla="*/ 239240 h 6858000"/>
              <a:gd name="connsiteX815" fmla="*/ 5905192 w 7467600"/>
              <a:gd name="connsiteY815" fmla="*/ 163079 h 6858000"/>
              <a:gd name="connsiteX816" fmla="*/ 5865655 w 7467600"/>
              <a:gd name="connsiteY816" fmla="*/ 171901 h 6858000"/>
              <a:gd name="connsiteX817" fmla="*/ 5259740 w 7467600"/>
              <a:gd name="connsiteY817" fmla="*/ 257013 h 6858000"/>
              <a:gd name="connsiteX818" fmla="*/ 5208466 w 7467600"/>
              <a:gd name="connsiteY818" fmla="*/ 257550 h 6858000"/>
              <a:gd name="connsiteX819" fmla="*/ 4980204 w 7467600"/>
              <a:gd name="connsiteY819" fmla="*/ 271903 h 6858000"/>
              <a:gd name="connsiteX820" fmla="*/ 5068068 w 7467600"/>
              <a:gd name="connsiteY820" fmla="*/ 282244 h 6858000"/>
              <a:gd name="connsiteX821" fmla="*/ 5153231 w 7467600"/>
              <a:gd name="connsiteY821" fmla="*/ 292240 h 6858000"/>
              <a:gd name="connsiteX822" fmla="*/ 5426491 w 7467600"/>
              <a:gd name="connsiteY822" fmla="*/ 281128 h 6858000"/>
              <a:gd name="connsiteX823" fmla="*/ 5731212 w 7467600"/>
              <a:gd name="connsiteY823" fmla="*/ 231951 h 6858000"/>
              <a:gd name="connsiteX824" fmla="*/ 5905192 w 7467600"/>
              <a:gd name="connsiteY824" fmla="*/ 163079 h 6858000"/>
              <a:gd name="connsiteX825" fmla="*/ 5944437 w 7467600"/>
              <a:gd name="connsiteY825" fmla="*/ 113829 h 6858000"/>
              <a:gd name="connsiteX826" fmla="*/ 5825032 w 7467600"/>
              <a:gd name="connsiteY826" fmla="*/ 146405 h 6858000"/>
              <a:gd name="connsiteX827" fmla="*/ 4955599 w 7467600"/>
              <a:gd name="connsiteY827" fmla="*/ 247008 h 6858000"/>
              <a:gd name="connsiteX828" fmla="*/ 5210104 w 7467600"/>
              <a:gd name="connsiteY828" fmla="*/ 228123 h 6858000"/>
              <a:gd name="connsiteX829" fmla="*/ 5261015 w 7467600"/>
              <a:gd name="connsiteY829" fmla="*/ 227087 h 6858000"/>
              <a:gd name="connsiteX830" fmla="*/ 5861181 w 7467600"/>
              <a:gd name="connsiteY830" fmla="*/ 143093 h 6858000"/>
              <a:gd name="connsiteX831" fmla="*/ 5961252 w 7467600"/>
              <a:gd name="connsiteY831" fmla="*/ 114820 h 6858000"/>
              <a:gd name="connsiteX832" fmla="*/ 5944437 w 7467600"/>
              <a:gd name="connsiteY832" fmla="*/ 113829 h 6858000"/>
              <a:gd name="connsiteX833" fmla="*/ 3882765 w 7467600"/>
              <a:gd name="connsiteY833" fmla="*/ 0 h 6858000"/>
              <a:gd name="connsiteX834" fmla="*/ 3995099 w 7467600"/>
              <a:gd name="connsiteY834" fmla="*/ 0 h 6858000"/>
              <a:gd name="connsiteX835" fmla="*/ 4163818 w 7467600"/>
              <a:gd name="connsiteY835" fmla="*/ 234104 h 6858000"/>
              <a:gd name="connsiteX836" fmla="*/ 4172099 w 7467600"/>
              <a:gd name="connsiteY836" fmla="*/ 234207 h 6858000"/>
              <a:gd name="connsiteX837" fmla="*/ 4784282 w 7467600"/>
              <a:gd name="connsiteY837" fmla="*/ 276561 h 6858000"/>
              <a:gd name="connsiteX838" fmla="*/ 4801687 w 7467600"/>
              <a:gd name="connsiteY838" fmla="*/ 267764 h 6858000"/>
              <a:gd name="connsiteX839" fmla="*/ 6082788 w 7467600"/>
              <a:gd name="connsiteY839" fmla="*/ 64119 h 6858000"/>
              <a:gd name="connsiteX840" fmla="*/ 6099442 w 7467600"/>
              <a:gd name="connsiteY840" fmla="*/ 82568 h 6858000"/>
              <a:gd name="connsiteX841" fmla="*/ 4804137 w 7467600"/>
              <a:gd name="connsiteY841" fmla="*/ 320931 h 6858000"/>
              <a:gd name="connsiteX842" fmla="*/ 4227047 w 7467600"/>
              <a:gd name="connsiteY842" fmla="*/ 313415 h 6858000"/>
              <a:gd name="connsiteX843" fmla="*/ 4346041 w 7467600"/>
              <a:gd name="connsiteY843" fmla="*/ 456086 h 6858000"/>
              <a:gd name="connsiteX844" fmla="*/ 4870967 w 7467600"/>
              <a:gd name="connsiteY844" fmla="*/ 963061 h 6858000"/>
              <a:gd name="connsiteX845" fmla="*/ 4889647 w 7467600"/>
              <a:gd name="connsiteY845" fmla="*/ 957147 h 6858000"/>
              <a:gd name="connsiteX846" fmla="*/ 5422504 w 7467600"/>
              <a:gd name="connsiteY846" fmla="*/ 805191 h 6858000"/>
              <a:gd name="connsiteX847" fmla="*/ 6087656 w 7467600"/>
              <a:gd name="connsiteY847" fmla="*/ 826703 h 6858000"/>
              <a:gd name="connsiteX848" fmla="*/ 6058717 w 7467600"/>
              <a:gd name="connsiteY848" fmla="*/ 865992 h 6858000"/>
              <a:gd name="connsiteX849" fmla="*/ 4974153 w 7467600"/>
              <a:gd name="connsiteY849" fmla="*/ 1045456 h 6858000"/>
              <a:gd name="connsiteX850" fmla="*/ 5627835 w 7467600"/>
              <a:gd name="connsiteY850" fmla="*/ 1472077 h 6858000"/>
              <a:gd name="connsiteX851" fmla="*/ 5629817 w 7467600"/>
              <a:gd name="connsiteY851" fmla="*/ 1471412 h 6858000"/>
              <a:gd name="connsiteX852" fmla="*/ 5634124 w 7467600"/>
              <a:gd name="connsiteY852" fmla="*/ 1470572 h 6858000"/>
              <a:gd name="connsiteX853" fmla="*/ 5755832 w 7467600"/>
              <a:gd name="connsiteY853" fmla="*/ 1383886 h 6858000"/>
              <a:gd name="connsiteX854" fmla="*/ 6014186 w 7467600"/>
              <a:gd name="connsiteY854" fmla="*/ 1279799 h 6858000"/>
              <a:gd name="connsiteX855" fmla="*/ 6901619 w 7467600"/>
              <a:gd name="connsiteY855" fmla="*/ 1047874 h 6858000"/>
              <a:gd name="connsiteX856" fmla="*/ 6931566 w 7467600"/>
              <a:gd name="connsiteY856" fmla="*/ 1062034 h 6858000"/>
              <a:gd name="connsiteX857" fmla="*/ 5790982 w 7467600"/>
              <a:gd name="connsiteY857" fmla="*/ 1561380 h 6858000"/>
              <a:gd name="connsiteX858" fmla="*/ 6188971 w 7467600"/>
              <a:gd name="connsiteY858" fmla="*/ 1755168 h 6858000"/>
              <a:gd name="connsiteX859" fmla="*/ 6202446 w 7467600"/>
              <a:gd name="connsiteY859" fmla="*/ 1752268 h 6858000"/>
              <a:gd name="connsiteX860" fmla="*/ 7179560 w 7467600"/>
              <a:gd name="connsiteY860" fmla="*/ 1467551 h 6858000"/>
              <a:gd name="connsiteX861" fmla="*/ 7158730 w 7467600"/>
              <a:gd name="connsiteY861" fmla="*/ 1507835 h 6858000"/>
              <a:gd name="connsiteX862" fmla="*/ 6326959 w 7467600"/>
              <a:gd name="connsiteY862" fmla="*/ 1817686 h 6858000"/>
              <a:gd name="connsiteX863" fmla="*/ 6537433 w 7467600"/>
              <a:gd name="connsiteY863" fmla="*/ 1907790 h 6858000"/>
              <a:gd name="connsiteX864" fmla="*/ 6550221 w 7467600"/>
              <a:gd name="connsiteY864" fmla="*/ 1910729 h 6858000"/>
              <a:gd name="connsiteX865" fmla="*/ 6964438 w 7467600"/>
              <a:gd name="connsiteY865" fmla="*/ 2209505 h 6858000"/>
              <a:gd name="connsiteX866" fmla="*/ 7367862 w 7467600"/>
              <a:gd name="connsiteY866" fmla="*/ 2806833 h 6858000"/>
              <a:gd name="connsiteX867" fmla="*/ 7364329 w 7467600"/>
              <a:gd name="connsiteY867" fmla="*/ 2826907 h 6858000"/>
              <a:gd name="connsiteX868" fmla="*/ 7290545 w 7467600"/>
              <a:gd name="connsiteY868" fmla="*/ 2850663 h 6858000"/>
              <a:gd name="connsiteX869" fmla="*/ 6472036 w 7467600"/>
              <a:gd name="connsiteY869" fmla="*/ 1959003 h 6858000"/>
              <a:gd name="connsiteX870" fmla="*/ 5792897 w 7467600"/>
              <a:gd name="connsiteY870" fmla="*/ 1647747 h 6858000"/>
              <a:gd name="connsiteX871" fmla="*/ 5842751 w 7467600"/>
              <a:gd name="connsiteY871" fmla="*/ 1816112 h 6858000"/>
              <a:gd name="connsiteX872" fmla="*/ 5847424 w 7467600"/>
              <a:gd name="connsiteY872" fmla="*/ 1815776 h 6858000"/>
              <a:gd name="connsiteX873" fmla="*/ 6399821 w 7467600"/>
              <a:gd name="connsiteY873" fmla="*/ 2344799 h 6858000"/>
              <a:gd name="connsiteX874" fmla="*/ 6323232 w 7467600"/>
              <a:gd name="connsiteY874" fmla="*/ 2389634 h 6858000"/>
              <a:gd name="connsiteX875" fmla="*/ 5942958 w 7467600"/>
              <a:gd name="connsiteY875" fmla="*/ 2077708 h 6858000"/>
              <a:gd name="connsiteX876" fmla="*/ 5921559 w 7467600"/>
              <a:gd name="connsiteY876" fmla="*/ 2378596 h 6858000"/>
              <a:gd name="connsiteX877" fmla="*/ 5817651 w 7467600"/>
              <a:gd name="connsiteY877" fmla="*/ 3023919 h 6858000"/>
              <a:gd name="connsiteX878" fmla="*/ 5729634 w 7467600"/>
              <a:gd name="connsiteY878" fmla="*/ 3051849 h 6858000"/>
              <a:gd name="connsiteX879" fmla="*/ 5611018 w 7467600"/>
              <a:gd name="connsiteY879" fmla="*/ 2316769 h 6858000"/>
              <a:gd name="connsiteX880" fmla="*/ 5687608 w 7467600"/>
              <a:gd name="connsiteY880" fmla="*/ 2039972 h 6858000"/>
              <a:gd name="connsiteX881" fmla="*/ 5657554 w 7467600"/>
              <a:gd name="connsiteY881" fmla="*/ 1576445 h 6858000"/>
              <a:gd name="connsiteX882" fmla="*/ 5150475 w 7467600"/>
              <a:gd name="connsiteY882" fmla="*/ 1274012 h 6858000"/>
              <a:gd name="connsiteX883" fmla="*/ 5349142 w 7467600"/>
              <a:gd name="connsiteY883" fmla="*/ 2204405 h 6858000"/>
              <a:gd name="connsiteX884" fmla="*/ 5262214 w 7467600"/>
              <a:gd name="connsiteY884" fmla="*/ 2233836 h 6858000"/>
              <a:gd name="connsiteX885" fmla="*/ 4981539 w 7467600"/>
              <a:gd name="connsiteY885" fmla="*/ 1542201 h 6858000"/>
              <a:gd name="connsiteX886" fmla="*/ 4958461 w 7467600"/>
              <a:gd name="connsiteY886" fmla="*/ 1136957 h 6858000"/>
              <a:gd name="connsiteX887" fmla="*/ 4655015 w 7467600"/>
              <a:gd name="connsiteY887" fmla="*/ 891426 h 6858000"/>
              <a:gd name="connsiteX888" fmla="*/ 4348002 w 7467600"/>
              <a:gd name="connsiteY888" fmla="*/ 2205895 h 6858000"/>
              <a:gd name="connsiteX889" fmla="*/ 4262250 w 7467600"/>
              <a:gd name="connsiteY889" fmla="*/ 2219972 h 6858000"/>
              <a:gd name="connsiteX890" fmla="*/ 4550611 w 7467600"/>
              <a:gd name="connsiteY890" fmla="*/ 817540 h 6858000"/>
              <a:gd name="connsiteX891" fmla="*/ 4564418 w 7467600"/>
              <a:gd name="connsiteY891" fmla="*/ 808293 h 6858000"/>
              <a:gd name="connsiteX892" fmla="*/ 4266388 w 7467600"/>
              <a:gd name="connsiteY892" fmla="*/ 500083 h 6858000"/>
              <a:gd name="connsiteX893" fmla="*/ 4032842 w 7467600"/>
              <a:gd name="connsiteY893" fmla="*/ 211809 h 6858000"/>
              <a:gd name="connsiteX894" fmla="*/ 3882765 w 7467600"/>
              <a:gd name="connsiteY894" fmla="*/ 0 h 6858000"/>
              <a:gd name="connsiteX895" fmla="*/ 3721337 w 7467600"/>
              <a:gd name="connsiteY895" fmla="*/ 0 h 6858000"/>
              <a:gd name="connsiteX896" fmla="*/ 3797544 w 7467600"/>
              <a:gd name="connsiteY896" fmla="*/ 0 h 6858000"/>
              <a:gd name="connsiteX897" fmla="*/ 3775734 w 7467600"/>
              <a:gd name="connsiteY897" fmla="*/ 95131 h 6858000"/>
              <a:gd name="connsiteX898" fmla="*/ 3724807 w 7467600"/>
              <a:gd name="connsiteY898" fmla="*/ 272257 h 6858000"/>
              <a:gd name="connsiteX899" fmla="*/ 3726844 w 7467600"/>
              <a:gd name="connsiteY899" fmla="*/ 282988 h 6858000"/>
              <a:gd name="connsiteX900" fmla="*/ 3742664 w 7467600"/>
              <a:gd name="connsiteY900" fmla="*/ 279918 h 6858000"/>
              <a:gd name="connsiteX901" fmla="*/ 4103910 w 7467600"/>
              <a:gd name="connsiteY901" fmla="*/ 1161917 h 6858000"/>
              <a:gd name="connsiteX902" fmla="*/ 4020269 w 7467600"/>
              <a:gd name="connsiteY902" fmla="*/ 1200406 h 6858000"/>
              <a:gd name="connsiteX903" fmla="*/ 3674882 w 7467600"/>
              <a:gd name="connsiteY903" fmla="*/ 488524 h 6858000"/>
              <a:gd name="connsiteX904" fmla="*/ 3132682 w 7467600"/>
              <a:gd name="connsiteY904" fmla="*/ 1072284 h 6858000"/>
              <a:gd name="connsiteX905" fmla="*/ 2716346 w 7467600"/>
              <a:gd name="connsiteY905" fmla="*/ 1276376 h 6858000"/>
              <a:gd name="connsiteX906" fmla="*/ 2716772 w 7467600"/>
              <a:gd name="connsiteY906" fmla="*/ 1255462 h 6858000"/>
              <a:gd name="connsiteX907" fmla="*/ 3471096 w 7467600"/>
              <a:gd name="connsiteY907" fmla="*/ 437072 h 6858000"/>
              <a:gd name="connsiteX908" fmla="*/ 3639057 w 7467600"/>
              <a:gd name="connsiteY908" fmla="*/ 286334 h 6858000"/>
              <a:gd name="connsiteX909" fmla="*/ 3640309 w 7467600"/>
              <a:gd name="connsiteY909" fmla="*/ 284664 h 6858000"/>
              <a:gd name="connsiteX910" fmla="*/ 3646022 w 7467600"/>
              <a:gd name="connsiteY910" fmla="*/ 276711 h 6858000"/>
              <a:gd name="connsiteX911" fmla="*/ 3707943 w 7467600"/>
              <a:gd name="connsiteY911" fmla="*/ 65958 h 6858000"/>
              <a:gd name="connsiteX912" fmla="*/ 3721337 w 7467600"/>
              <a:gd name="connsiteY912" fmla="*/ 0 h 6858000"/>
              <a:gd name="connsiteX913" fmla="*/ 2867960 w 7467600"/>
              <a:gd name="connsiteY913" fmla="*/ 0 h 6858000"/>
              <a:gd name="connsiteX914" fmla="*/ 2926351 w 7467600"/>
              <a:gd name="connsiteY914" fmla="*/ 0 h 6858000"/>
              <a:gd name="connsiteX915" fmla="*/ 2902823 w 7467600"/>
              <a:gd name="connsiteY915" fmla="*/ 262929 h 6858000"/>
              <a:gd name="connsiteX916" fmla="*/ 2940663 w 7467600"/>
              <a:gd name="connsiteY916" fmla="*/ 140884 h 6858000"/>
              <a:gd name="connsiteX917" fmla="*/ 2947039 w 7467600"/>
              <a:gd name="connsiteY917" fmla="*/ 122524 h 6858000"/>
              <a:gd name="connsiteX918" fmla="*/ 2984316 w 7467600"/>
              <a:gd name="connsiteY918" fmla="*/ 0 h 6858000"/>
              <a:gd name="connsiteX919" fmla="*/ 3016114 w 7467600"/>
              <a:gd name="connsiteY919" fmla="*/ 0 h 6858000"/>
              <a:gd name="connsiteX920" fmla="*/ 2979949 w 7467600"/>
              <a:gd name="connsiteY920" fmla="*/ 119274 h 6858000"/>
              <a:gd name="connsiteX921" fmla="*/ 3023879 w 7467600"/>
              <a:gd name="connsiteY921" fmla="*/ 0 h 6858000"/>
              <a:gd name="connsiteX922" fmla="*/ 3105400 w 7467600"/>
              <a:gd name="connsiteY922" fmla="*/ 0 h 6858000"/>
              <a:gd name="connsiteX923" fmla="*/ 3094669 w 7467600"/>
              <a:gd name="connsiteY923" fmla="*/ 30308 h 6858000"/>
              <a:gd name="connsiteX924" fmla="*/ 2901945 w 7467600"/>
              <a:gd name="connsiteY924" fmla="*/ 466538 h 6858000"/>
              <a:gd name="connsiteX925" fmla="*/ 2815209 w 7467600"/>
              <a:gd name="connsiteY925" fmla="*/ 497361 h 6858000"/>
              <a:gd name="connsiteX926" fmla="*/ 2844845 w 7467600"/>
              <a:gd name="connsiteY926" fmla="*/ 127638 h 6858000"/>
              <a:gd name="connsiteX927" fmla="*/ 2867960 w 7467600"/>
              <a:gd name="connsiteY927" fmla="*/ 0 h 6858000"/>
              <a:gd name="connsiteX928" fmla="*/ 1057230 w 7467600"/>
              <a:gd name="connsiteY928" fmla="*/ 0 h 6858000"/>
              <a:gd name="connsiteX929" fmla="*/ 1111003 w 7467600"/>
              <a:gd name="connsiteY929" fmla="*/ 0 h 6858000"/>
              <a:gd name="connsiteX930" fmla="*/ 1125553 w 7467600"/>
              <a:gd name="connsiteY930" fmla="*/ 52588 h 6858000"/>
              <a:gd name="connsiteX931" fmla="*/ 1304276 w 7467600"/>
              <a:gd name="connsiteY931" fmla="*/ 476275 h 6858000"/>
              <a:gd name="connsiteX932" fmla="*/ 1492066 w 7467600"/>
              <a:gd name="connsiteY932" fmla="*/ 886333 h 6858000"/>
              <a:gd name="connsiteX933" fmla="*/ 1423698 w 7467600"/>
              <a:gd name="connsiteY933" fmla="*/ 710817 h 6858000"/>
              <a:gd name="connsiteX934" fmla="*/ 1357609 w 7467600"/>
              <a:gd name="connsiteY934" fmla="*/ 532892 h 6858000"/>
              <a:gd name="connsiteX935" fmla="*/ 1309550 w 7467600"/>
              <a:gd name="connsiteY935" fmla="*/ 374031 h 6858000"/>
              <a:gd name="connsiteX936" fmla="*/ 1193673 w 7467600"/>
              <a:gd name="connsiteY936" fmla="*/ 49533 h 6858000"/>
              <a:gd name="connsiteX937" fmla="*/ 1164391 w 7467600"/>
              <a:gd name="connsiteY937" fmla="*/ 0 h 6858000"/>
              <a:gd name="connsiteX938" fmla="*/ 1200666 w 7467600"/>
              <a:gd name="connsiteY938" fmla="*/ 0 h 6858000"/>
              <a:gd name="connsiteX939" fmla="*/ 1223408 w 7467600"/>
              <a:gd name="connsiteY939" fmla="*/ 38996 h 6858000"/>
              <a:gd name="connsiteX940" fmla="*/ 1339635 w 7467600"/>
              <a:gd name="connsiteY940" fmla="*/ 365517 h 6858000"/>
              <a:gd name="connsiteX941" fmla="*/ 1387469 w 7467600"/>
              <a:gd name="connsiteY941" fmla="*/ 523079 h 6858000"/>
              <a:gd name="connsiteX942" fmla="*/ 1452685 w 7467600"/>
              <a:gd name="connsiteY942" fmla="*/ 699806 h 6858000"/>
              <a:gd name="connsiteX943" fmla="*/ 1492092 w 7467600"/>
              <a:gd name="connsiteY943" fmla="*/ 800424 h 6858000"/>
              <a:gd name="connsiteX944" fmla="*/ 1455302 w 7467600"/>
              <a:gd name="connsiteY944" fmla="*/ 632913 h 6858000"/>
              <a:gd name="connsiteX945" fmla="*/ 1222336 w 7467600"/>
              <a:gd name="connsiteY945" fmla="*/ 9480 h 6858000"/>
              <a:gd name="connsiteX946" fmla="*/ 1214634 w 7467600"/>
              <a:gd name="connsiteY946" fmla="*/ 0 h 6858000"/>
              <a:gd name="connsiteX947" fmla="*/ 1289827 w 7467600"/>
              <a:gd name="connsiteY947" fmla="*/ 0 h 6858000"/>
              <a:gd name="connsiteX948" fmla="*/ 1321076 w 7467600"/>
              <a:gd name="connsiteY948" fmla="*/ 59722 h 6858000"/>
              <a:gd name="connsiteX949" fmla="*/ 1512579 w 7467600"/>
              <a:gd name="connsiteY949" fmla="*/ 626441 h 6858000"/>
              <a:gd name="connsiteX950" fmla="*/ 1506076 w 7467600"/>
              <a:gd name="connsiteY950" fmla="*/ 1089289 h 6858000"/>
              <a:gd name="connsiteX951" fmla="*/ 1486346 w 7467600"/>
              <a:gd name="connsiteY951" fmla="*/ 1079919 h 6858000"/>
              <a:gd name="connsiteX952" fmla="*/ 1070511 w 7467600"/>
              <a:gd name="connsiteY952" fmla="*/ 48609 h 6858000"/>
              <a:gd name="connsiteX953" fmla="*/ 1057230 w 7467600"/>
              <a:gd name="connsiteY953" fmla="*/ 0 h 6858000"/>
              <a:gd name="connsiteX954" fmla="*/ 43151 w 7467600"/>
              <a:gd name="connsiteY954" fmla="*/ 0 h 6858000"/>
              <a:gd name="connsiteX955" fmla="*/ 95283 w 7467600"/>
              <a:gd name="connsiteY955" fmla="*/ 0 h 6858000"/>
              <a:gd name="connsiteX956" fmla="*/ 300708 w 7467600"/>
              <a:gd name="connsiteY956" fmla="*/ 154571 h 6858000"/>
              <a:gd name="connsiteX957" fmla="*/ 530414 w 7467600"/>
              <a:gd name="connsiteY957" fmla="*/ 354673 h 6858000"/>
              <a:gd name="connsiteX958" fmla="*/ 333785 w 7467600"/>
              <a:gd name="connsiteY958" fmla="*/ 161564 h 6858000"/>
              <a:gd name="connsiteX959" fmla="*/ 147005 w 7467600"/>
              <a:gd name="connsiteY959" fmla="*/ 0 h 6858000"/>
              <a:gd name="connsiteX960" fmla="*/ 272509 w 7467600"/>
              <a:gd name="connsiteY960" fmla="*/ 0 h 6858000"/>
              <a:gd name="connsiteX961" fmla="*/ 326276 w 7467600"/>
              <a:gd name="connsiteY961" fmla="*/ 45847 h 6858000"/>
              <a:gd name="connsiteX962" fmla="*/ 823759 w 7467600"/>
              <a:gd name="connsiteY962" fmla="*/ 574145 h 6858000"/>
              <a:gd name="connsiteX963" fmla="*/ 811254 w 7467600"/>
              <a:gd name="connsiteY963" fmla="*/ 665546 h 6858000"/>
              <a:gd name="connsiteX964" fmla="*/ 154042 w 7467600"/>
              <a:gd name="connsiteY964" fmla="*/ 261522 h 6858000"/>
              <a:gd name="connsiteX965" fmla="*/ 13550 w 7467600"/>
              <a:gd name="connsiteY965" fmla="*/ 158423 h 6858000"/>
              <a:gd name="connsiteX966" fmla="*/ 0 w 7467600"/>
              <a:gd name="connsiteY966" fmla="*/ 146618 h 6858000"/>
              <a:gd name="connsiteX967" fmla="*/ 0 w 7467600"/>
              <a:gd name="connsiteY967" fmla="*/ 59161 h 6858000"/>
              <a:gd name="connsiteX968" fmla="*/ 45427 w 7467600"/>
              <a:gd name="connsiteY968" fmla="*/ 101078 h 6858000"/>
              <a:gd name="connsiteX969" fmla="*/ 630103 w 7467600"/>
              <a:gd name="connsiteY969" fmla="*/ 485885 h 6858000"/>
              <a:gd name="connsiteX970" fmla="*/ 532040 w 7467600"/>
              <a:gd name="connsiteY970" fmla="*/ 399359 h 6858000"/>
              <a:gd name="connsiteX971" fmla="*/ 517618 w 7467600"/>
              <a:gd name="connsiteY971" fmla="*/ 385726 h 6858000"/>
              <a:gd name="connsiteX972" fmla="*/ 285074 w 7467600"/>
              <a:gd name="connsiteY972" fmla="*/ 182755 h 6858000"/>
              <a:gd name="connsiteX973" fmla="*/ 43151 w 7467600"/>
              <a:gd name="connsiteY973"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015907 w 7467600"/>
              <a:gd name="connsiteY78" fmla="*/ 5541548 h 6858000"/>
              <a:gd name="connsiteX79" fmla="*/ 7259646 w 7467600"/>
              <a:gd name="connsiteY79" fmla="*/ 5765985 h 6858000"/>
              <a:gd name="connsiteX80" fmla="*/ 7467600 w 7467600"/>
              <a:gd name="connsiteY80" fmla="*/ 6012219 h 6858000"/>
              <a:gd name="connsiteX81" fmla="*/ 6946849 w 7467600"/>
              <a:gd name="connsiteY81" fmla="*/ 5523271 h 6858000"/>
              <a:gd name="connsiteX82" fmla="*/ 7105827 w 7467600"/>
              <a:gd name="connsiteY82" fmla="*/ 5718700 h 6858000"/>
              <a:gd name="connsiteX83" fmla="*/ 7356878 w 7467600"/>
              <a:gd name="connsiteY83" fmla="*/ 5981332 h 6858000"/>
              <a:gd name="connsiteX84" fmla="*/ 7467600 w 7467600"/>
              <a:gd name="connsiteY84" fmla="*/ 6117703 h 6858000"/>
              <a:gd name="connsiteX85" fmla="*/ 7467600 w 7467600"/>
              <a:gd name="connsiteY85" fmla="*/ 6163634 h 6858000"/>
              <a:gd name="connsiteX86" fmla="*/ 7403637 w 7467600"/>
              <a:gd name="connsiteY86" fmla="*/ 6083957 h 6858000"/>
              <a:gd name="connsiteX87" fmla="*/ 7254615 w 7467600"/>
              <a:gd name="connsiteY87" fmla="*/ 5911918 h 6858000"/>
              <a:gd name="connsiteX88" fmla="*/ 7312589 w 7467600"/>
              <a:gd name="connsiteY88" fmla="*/ 5982309 h 6858000"/>
              <a:gd name="connsiteX89" fmla="*/ 7448321 w 7467600"/>
              <a:gd name="connsiteY89" fmla="*/ 6190991 h 6858000"/>
              <a:gd name="connsiteX90" fmla="*/ 7467600 w 7467600"/>
              <a:gd name="connsiteY90" fmla="*/ 6221686 h 6858000"/>
              <a:gd name="connsiteX91" fmla="*/ 7467600 w 7467600"/>
              <a:gd name="connsiteY91" fmla="*/ 6334256 h 6858000"/>
              <a:gd name="connsiteX92" fmla="*/ 7454976 w 7467600"/>
              <a:gd name="connsiteY92" fmla="*/ 6318297 h 6858000"/>
              <a:gd name="connsiteX93" fmla="*/ 7042773 w 7467600"/>
              <a:gd name="connsiteY93" fmla="*/ 5734011 h 6858000"/>
              <a:gd name="connsiteX94" fmla="*/ 1456157 w 7467600"/>
              <a:gd name="connsiteY94" fmla="*/ 5371404 h 6858000"/>
              <a:gd name="connsiteX95" fmla="*/ 1244432 w 7467600"/>
              <a:gd name="connsiteY95" fmla="*/ 5385601 h 6858000"/>
              <a:gd name="connsiteX96" fmla="*/ 973990 w 7467600"/>
              <a:gd name="connsiteY96" fmla="*/ 5424940 h 6858000"/>
              <a:gd name="connsiteX97" fmla="*/ 1103809 w 7467600"/>
              <a:gd name="connsiteY97" fmla="*/ 5433720 h 6858000"/>
              <a:gd name="connsiteX98" fmla="*/ 1123454 w 7467600"/>
              <a:gd name="connsiteY98" fmla="*/ 5435727 h 6858000"/>
              <a:gd name="connsiteX99" fmla="*/ 1737017 w 7467600"/>
              <a:gd name="connsiteY99" fmla="*/ 5452183 h 6858000"/>
              <a:gd name="connsiteX100" fmla="*/ 1824397 w 7467600"/>
              <a:gd name="connsiteY100" fmla="*/ 5447757 h 6858000"/>
              <a:gd name="connsiteX101" fmla="*/ 2070059 w 7467600"/>
              <a:gd name="connsiteY101" fmla="*/ 5441660 h 6858000"/>
              <a:gd name="connsiteX102" fmla="*/ 1456157 w 7467600"/>
              <a:gd name="connsiteY102" fmla="*/ 5371404 h 6858000"/>
              <a:gd name="connsiteX103" fmla="*/ 4988186 w 7467600"/>
              <a:gd name="connsiteY103" fmla="*/ 5216467 h 6858000"/>
              <a:gd name="connsiteX104" fmla="*/ 4777334 w 7467600"/>
              <a:gd name="connsiteY104" fmla="*/ 5406072 h 6858000"/>
              <a:gd name="connsiteX105" fmla="*/ 4718341 w 7467600"/>
              <a:gd name="connsiteY105" fmla="*/ 5468043 h 6858000"/>
              <a:gd name="connsiteX106" fmla="*/ 4604655 w 7467600"/>
              <a:gd name="connsiteY106" fmla="*/ 5583434 h 6858000"/>
              <a:gd name="connsiteX107" fmla="*/ 4565074 w 7467600"/>
              <a:gd name="connsiteY107" fmla="*/ 5618550 h 6858000"/>
              <a:gd name="connsiteX108" fmla="*/ 4988186 w 7467600"/>
              <a:gd name="connsiteY108" fmla="*/ 5216467 h 6858000"/>
              <a:gd name="connsiteX109" fmla="*/ 4978032 w 7467600"/>
              <a:gd name="connsiteY109" fmla="*/ 5183809 h 6858000"/>
              <a:gd name="connsiteX110" fmla="*/ 4463413 w 7467600"/>
              <a:gd name="connsiteY110" fmla="*/ 5615162 h 6858000"/>
              <a:gd name="connsiteX111" fmla="*/ 4358134 w 7467600"/>
              <a:gd name="connsiteY111" fmla="*/ 5742791 h 6858000"/>
              <a:gd name="connsiteX112" fmla="*/ 4376219 w 7467600"/>
              <a:gd name="connsiteY112" fmla="*/ 5729027 h 6858000"/>
              <a:gd name="connsiteX113" fmla="*/ 4582340 w 7467600"/>
              <a:gd name="connsiteY113" fmla="*/ 5561037 h 6858000"/>
              <a:gd name="connsiteX114" fmla="*/ 4694684 w 7467600"/>
              <a:gd name="connsiteY114" fmla="*/ 5447098 h 6858000"/>
              <a:gd name="connsiteX115" fmla="*/ 4754123 w 7467600"/>
              <a:gd name="connsiteY115" fmla="*/ 5384643 h 6858000"/>
              <a:gd name="connsiteX116" fmla="*/ 4978032 w 7467600"/>
              <a:gd name="connsiteY116" fmla="*/ 5183809 h 6858000"/>
              <a:gd name="connsiteX117" fmla="*/ 1903353 w 7467600"/>
              <a:gd name="connsiteY117" fmla="*/ 5044827 h 6858000"/>
              <a:gd name="connsiteX118" fmla="*/ 1936931 w 7467600"/>
              <a:gd name="connsiteY118" fmla="*/ 5093954 h 6858000"/>
              <a:gd name="connsiteX119" fmla="*/ 2195868 w 7467600"/>
              <a:gd name="connsiteY119" fmla="*/ 5396574 h 6858000"/>
              <a:gd name="connsiteX120" fmla="*/ 2088852 w 7467600"/>
              <a:gd name="connsiteY120" fmla="*/ 5166123 h 6858000"/>
              <a:gd name="connsiteX121" fmla="*/ 1958241 w 7467600"/>
              <a:gd name="connsiteY121" fmla="*/ 5067955 h 6858000"/>
              <a:gd name="connsiteX122" fmla="*/ 1903353 w 7467600"/>
              <a:gd name="connsiteY122" fmla="*/ 5044827 h 6858000"/>
              <a:gd name="connsiteX123" fmla="*/ 1979378 w 7467600"/>
              <a:gd name="connsiteY123" fmla="*/ 4769504 h 6858000"/>
              <a:gd name="connsiteX124" fmla="*/ 2882120 w 7467600"/>
              <a:gd name="connsiteY124" fmla="*/ 5064547 h 6858000"/>
              <a:gd name="connsiteX125" fmla="*/ 2793103 w 7467600"/>
              <a:gd name="connsiteY125" fmla="*/ 5039699 h 6858000"/>
              <a:gd name="connsiteX126" fmla="*/ 2770041 w 7467600"/>
              <a:gd name="connsiteY126" fmla="*/ 5033634 h 6858000"/>
              <a:gd name="connsiteX127" fmla="*/ 1979378 w 7467600"/>
              <a:gd name="connsiteY127" fmla="*/ 4769504 h 6858000"/>
              <a:gd name="connsiteX128" fmla="*/ 1927410 w 7467600"/>
              <a:gd name="connsiteY128" fmla="*/ 4716164 h 6858000"/>
              <a:gd name="connsiteX129" fmla="*/ 1959587 w 7467600"/>
              <a:gd name="connsiteY129" fmla="*/ 4728849 h 6858000"/>
              <a:gd name="connsiteX130" fmla="*/ 2777707 w 7467600"/>
              <a:gd name="connsiteY130" fmla="*/ 5003991 h 6858000"/>
              <a:gd name="connsiteX131" fmla="*/ 2800768 w 7467600"/>
              <a:gd name="connsiteY131" fmla="*/ 5010056 h 6858000"/>
              <a:gd name="connsiteX132" fmla="*/ 2879408 w 7467600"/>
              <a:gd name="connsiteY132" fmla="*/ 5031590 h 6858000"/>
              <a:gd name="connsiteX133" fmla="*/ 2862295 w 7467600"/>
              <a:gd name="connsiteY133" fmla="*/ 5022958 h 6858000"/>
              <a:gd name="connsiteX134" fmla="*/ 2813343 w 7467600"/>
              <a:gd name="connsiteY134" fmla="*/ 4998369 h 6858000"/>
              <a:gd name="connsiteX135" fmla="*/ 2646245 w 7467600"/>
              <a:gd name="connsiteY135" fmla="*/ 4930999 h 6858000"/>
              <a:gd name="connsiteX136" fmla="*/ 1999243 w 7467600"/>
              <a:gd name="connsiteY136" fmla="*/ 4730524 h 6858000"/>
              <a:gd name="connsiteX137" fmla="*/ 1979527 w 7467600"/>
              <a:gd name="connsiteY137" fmla="*/ 4726651 h 6858000"/>
              <a:gd name="connsiteX138" fmla="*/ 1927410 w 7467600"/>
              <a:gd name="connsiteY138" fmla="*/ 4716164 h 6858000"/>
              <a:gd name="connsiteX139" fmla="*/ 1997014 w 7467600"/>
              <a:gd name="connsiteY139" fmla="*/ 4698007 h 6858000"/>
              <a:gd name="connsiteX140" fmla="*/ 2005458 w 7467600"/>
              <a:gd name="connsiteY140" fmla="*/ 4699540 h 6858000"/>
              <a:gd name="connsiteX141" fmla="*/ 2657186 w 7467600"/>
              <a:gd name="connsiteY141" fmla="*/ 4901687 h 6858000"/>
              <a:gd name="connsiteX142" fmla="*/ 2826662 w 7467600"/>
              <a:gd name="connsiteY142" fmla="*/ 4970362 h 6858000"/>
              <a:gd name="connsiteX143" fmla="*/ 2876100 w 7467600"/>
              <a:gd name="connsiteY143" fmla="*/ 4995397 h 6858000"/>
              <a:gd name="connsiteX144" fmla="*/ 3042600 w 7467600"/>
              <a:gd name="connsiteY144" fmla="*/ 5059532 h 6858000"/>
              <a:gd name="connsiteX145" fmla="*/ 1997014 w 7467600"/>
              <a:gd name="connsiteY145" fmla="*/ 4698007 h 6858000"/>
              <a:gd name="connsiteX146" fmla="*/ 2305292 w 7467600"/>
              <a:gd name="connsiteY146" fmla="*/ 4219492 h 6858000"/>
              <a:gd name="connsiteX147" fmla="*/ 3360922 w 7467600"/>
              <a:gd name="connsiteY147" fmla="*/ 4529373 h 6858000"/>
              <a:gd name="connsiteX148" fmla="*/ 3492420 w 7467600"/>
              <a:gd name="connsiteY148" fmla="*/ 4510145 h 6858000"/>
              <a:gd name="connsiteX149" fmla="*/ 3364086 w 7467600"/>
              <a:gd name="connsiteY149" fmla="*/ 4480340 h 6858000"/>
              <a:gd name="connsiteX150" fmla="*/ 3225818 w 7467600"/>
              <a:gd name="connsiteY150" fmla="*/ 4411822 h 6858000"/>
              <a:gd name="connsiteX151" fmla="*/ 3129696 w 7467600"/>
              <a:gd name="connsiteY151" fmla="*/ 4360704 h 6858000"/>
              <a:gd name="connsiteX152" fmla="*/ 2814545 w 7467600"/>
              <a:gd name="connsiteY152" fmla="*/ 4282955 h 6858000"/>
              <a:gd name="connsiteX153" fmla="*/ 2305292 w 7467600"/>
              <a:gd name="connsiteY153" fmla="*/ 4219492 h 6858000"/>
              <a:gd name="connsiteX154" fmla="*/ 2626982 w 7467600"/>
              <a:gd name="connsiteY154" fmla="*/ 4206450 h 6858000"/>
              <a:gd name="connsiteX155" fmla="*/ 2490617 w 7467600"/>
              <a:gd name="connsiteY155" fmla="*/ 4206951 h 6858000"/>
              <a:gd name="connsiteX156" fmla="*/ 2819869 w 7467600"/>
              <a:gd name="connsiteY156" fmla="*/ 4252936 h 6858000"/>
              <a:gd name="connsiteX157" fmla="*/ 3143018 w 7467600"/>
              <a:gd name="connsiteY157" fmla="*/ 4332698 h 6858000"/>
              <a:gd name="connsiteX158" fmla="*/ 3241520 w 7467600"/>
              <a:gd name="connsiteY158" fmla="*/ 4385112 h 6858000"/>
              <a:gd name="connsiteX159" fmla="*/ 3374575 w 7467600"/>
              <a:gd name="connsiteY159" fmla="*/ 4451517 h 6858000"/>
              <a:gd name="connsiteX160" fmla="*/ 3505221 w 7467600"/>
              <a:gd name="connsiteY160" fmla="*/ 4480757 h 6858000"/>
              <a:gd name="connsiteX161" fmla="*/ 2626982 w 7467600"/>
              <a:gd name="connsiteY161" fmla="*/ 4206450 h 6858000"/>
              <a:gd name="connsiteX162" fmla="*/ 1310106 w 7467600"/>
              <a:gd name="connsiteY162" fmla="*/ 3943217 h 6858000"/>
              <a:gd name="connsiteX163" fmla="*/ 854994 w 7467600"/>
              <a:gd name="connsiteY163" fmla="*/ 4399136 h 6858000"/>
              <a:gd name="connsiteX164" fmla="*/ 742462 w 7467600"/>
              <a:gd name="connsiteY164" fmla="*/ 4594648 h 6858000"/>
              <a:gd name="connsiteX165" fmla="*/ 820602 w 7467600"/>
              <a:gd name="connsiteY165" fmla="*/ 4485915 h 6858000"/>
              <a:gd name="connsiteX166" fmla="*/ 878295 w 7467600"/>
              <a:gd name="connsiteY166" fmla="*/ 4403594 h 6858000"/>
              <a:gd name="connsiteX167" fmla="*/ 1240607 w 7467600"/>
              <a:gd name="connsiteY167" fmla="*/ 4010401 h 6858000"/>
              <a:gd name="connsiteX168" fmla="*/ 1310106 w 7467600"/>
              <a:gd name="connsiteY168" fmla="*/ 3943217 h 6858000"/>
              <a:gd name="connsiteX169" fmla="*/ 1423113 w 7467600"/>
              <a:gd name="connsiteY169" fmla="*/ 3874565 h 6858000"/>
              <a:gd name="connsiteX170" fmla="*/ 1260565 w 7467600"/>
              <a:gd name="connsiteY170" fmla="*/ 4031982 h 6858000"/>
              <a:gd name="connsiteX171" fmla="*/ 901900 w 7467600"/>
              <a:gd name="connsiteY171" fmla="*/ 4421236 h 6858000"/>
              <a:gd name="connsiteX172" fmla="*/ 845044 w 7467600"/>
              <a:gd name="connsiteY172" fmla="*/ 4502436 h 6858000"/>
              <a:gd name="connsiteX173" fmla="*/ 685926 w 7467600"/>
              <a:gd name="connsiteY173" fmla="*/ 4703069 h 6858000"/>
              <a:gd name="connsiteX174" fmla="*/ 684248 w 7467600"/>
              <a:gd name="connsiteY174" fmla="*/ 4706721 h 6858000"/>
              <a:gd name="connsiteX175" fmla="*/ 1423113 w 7467600"/>
              <a:gd name="connsiteY175" fmla="*/ 3874565 h 6858000"/>
              <a:gd name="connsiteX176" fmla="*/ 3316479 w 7467600"/>
              <a:gd name="connsiteY176" fmla="*/ 3872136 h 6858000"/>
              <a:gd name="connsiteX177" fmla="*/ 3546806 w 7467600"/>
              <a:gd name="connsiteY177" fmla="*/ 4356139 h 6858000"/>
              <a:gd name="connsiteX178" fmla="*/ 3364433 w 7467600"/>
              <a:gd name="connsiteY178" fmla="*/ 3953121 h 6858000"/>
              <a:gd name="connsiteX179" fmla="*/ 3316479 w 7467600"/>
              <a:gd name="connsiteY179" fmla="*/ 3872136 h 6858000"/>
              <a:gd name="connsiteX180" fmla="*/ 3291335 w 7467600"/>
              <a:gd name="connsiteY180" fmla="*/ 3767420 h 6858000"/>
              <a:gd name="connsiteX181" fmla="*/ 3390805 w 7467600"/>
              <a:gd name="connsiteY181" fmla="*/ 3937163 h 6858000"/>
              <a:gd name="connsiteX182" fmla="*/ 3579062 w 7467600"/>
              <a:gd name="connsiteY182" fmla="*/ 4359040 h 6858000"/>
              <a:gd name="connsiteX183" fmla="*/ 3467355 w 7467600"/>
              <a:gd name="connsiteY183" fmla="*/ 3988130 h 6858000"/>
              <a:gd name="connsiteX184" fmla="*/ 3310753 w 7467600"/>
              <a:gd name="connsiteY184" fmla="*/ 3787140 h 6858000"/>
              <a:gd name="connsiteX185" fmla="*/ 3291335 w 7467600"/>
              <a:gd name="connsiteY185" fmla="*/ 3767420 h 6858000"/>
              <a:gd name="connsiteX186" fmla="*/ 1635889 w 7467600"/>
              <a:gd name="connsiteY186" fmla="*/ 3709494 h 6858000"/>
              <a:gd name="connsiteX187" fmla="*/ 1634800 w 7467600"/>
              <a:gd name="connsiteY187" fmla="*/ 3731111 h 6858000"/>
              <a:gd name="connsiteX188" fmla="*/ 1635889 w 7467600"/>
              <a:gd name="connsiteY188" fmla="*/ 3709494 h 6858000"/>
              <a:gd name="connsiteX189" fmla="*/ 1510397 w 7467600"/>
              <a:gd name="connsiteY189" fmla="*/ 3684705 h 6858000"/>
              <a:gd name="connsiteX190" fmla="*/ 1146550 w 7467600"/>
              <a:gd name="connsiteY190" fmla="*/ 3802012 h 6858000"/>
              <a:gd name="connsiteX191" fmla="*/ 698834 w 7467600"/>
              <a:gd name="connsiteY191" fmla="*/ 3952272 h 6858000"/>
              <a:gd name="connsiteX192" fmla="*/ 34256 w 7467600"/>
              <a:gd name="connsiteY192" fmla="*/ 4347603 h 6858000"/>
              <a:gd name="connsiteX193" fmla="*/ 527241 w 7467600"/>
              <a:gd name="connsiteY193" fmla="*/ 4065078 h 6858000"/>
              <a:gd name="connsiteX194" fmla="*/ 1510397 w 7467600"/>
              <a:gd name="connsiteY194" fmla="*/ 3684705 h 6858000"/>
              <a:gd name="connsiteX195" fmla="*/ 1313114 w 7467600"/>
              <a:gd name="connsiteY195" fmla="*/ 3655216 h 6858000"/>
              <a:gd name="connsiteX196" fmla="*/ 1109304 w 7467600"/>
              <a:gd name="connsiteY196" fmla="*/ 3669030 h 6858000"/>
              <a:gd name="connsiteX197" fmla="*/ 8129 w 7467600"/>
              <a:gd name="connsiteY197" fmla="*/ 4330519 h 6858000"/>
              <a:gd name="connsiteX198" fmla="*/ 687572 w 7467600"/>
              <a:gd name="connsiteY198" fmla="*/ 3925629 h 6858000"/>
              <a:gd name="connsiteX199" fmla="*/ 1138365 w 7467600"/>
              <a:gd name="connsiteY199" fmla="*/ 3774515 h 6858000"/>
              <a:gd name="connsiteX200" fmla="*/ 1505579 w 7467600"/>
              <a:gd name="connsiteY200" fmla="*/ 3655526 h 6858000"/>
              <a:gd name="connsiteX201" fmla="*/ 1313114 w 7467600"/>
              <a:gd name="connsiteY201" fmla="*/ 3655216 h 6858000"/>
              <a:gd name="connsiteX202" fmla="*/ 3655073 w 7467600"/>
              <a:gd name="connsiteY202" fmla="*/ 3650884 h 6858000"/>
              <a:gd name="connsiteX203" fmla="*/ 3989938 w 7467600"/>
              <a:gd name="connsiteY203" fmla="*/ 3991685 h 6858000"/>
              <a:gd name="connsiteX204" fmla="*/ 4393907 w 7467600"/>
              <a:gd name="connsiteY204" fmla="*/ 4261258 h 6858000"/>
              <a:gd name="connsiteX205" fmla="*/ 4648051 w 7467600"/>
              <a:gd name="connsiteY205" fmla="*/ 4374051 h 6858000"/>
              <a:gd name="connsiteX206" fmla="*/ 4383389 w 7467600"/>
              <a:gd name="connsiteY206" fmla="*/ 4184369 h 6858000"/>
              <a:gd name="connsiteX207" fmla="*/ 4165508 w 7467600"/>
              <a:gd name="connsiteY207" fmla="*/ 4035196 h 6858000"/>
              <a:gd name="connsiteX208" fmla="*/ 4068162 w 7467600"/>
              <a:gd name="connsiteY208" fmla="*/ 3953394 h 6858000"/>
              <a:gd name="connsiteX209" fmla="*/ 3981416 w 7467600"/>
              <a:gd name="connsiteY209" fmla="*/ 3880482 h 6858000"/>
              <a:gd name="connsiteX210" fmla="*/ 3800147 w 7467600"/>
              <a:gd name="connsiteY210" fmla="*/ 3749872 h 6858000"/>
              <a:gd name="connsiteX211" fmla="*/ 3655073 w 7467600"/>
              <a:gd name="connsiteY211" fmla="*/ 3650884 h 6858000"/>
              <a:gd name="connsiteX212" fmla="*/ 3670252 w 7467600"/>
              <a:gd name="connsiteY212" fmla="*/ 3622798 h 6858000"/>
              <a:gd name="connsiteX213" fmla="*/ 3817258 w 7467600"/>
              <a:gd name="connsiteY213" fmla="*/ 3723577 h 6858000"/>
              <a:gd name="connsiteX214" fmla="*/ 4000461 w 7467600"/>
              <a:gd name="connsiteY214" fmla="*/ 3855966 h 6858000"/>
              <a:gd name="connsiteX215" fmla="*/ 4088180 w 7467600"/>
              <a:gd name="connsiteY215" fmla="*/ 3929774 h 6858000"/>
              <a:gd name="connsiteX216" fmla="*/ 4184555 w 7467600"/>
              <a:gd name="connsiteY216" fmla="*/ 4010683 h 6858000"/>
              <a:gd name="connsiteX217" fmla="*/ 4399563 w 7467600"/>
              <a:gd name="connsiteY217" fmla="*/ 4158106 h 6858000"/>
              <a:gd name="connsiteX218" fmla="*/ 4684469 w 7467600"/>
              <a:gd name="connsiteY218" fmla="*/ 4364680 h 6858000"/>
              <a:gd name="connsiteX219" fmla="*/ 4690271 w 7467600"/>
              <a:gd name="connsiteY219" fmla="*/ 4370034 h 6858000"/>
              <a:gd name="connsiteX220" fmla="*/ 4136093 w 7467600"/>
              <a:gd name="connsiteY220" fmla="*/ 3858466 h 6858000"/>
              <a:gd name="connsiteX221" fmla="*/ 3670252 w 7467600"/>
              <a:gd name="connsiteY221" fmla="*/ 3622798 h 6858000"/>
              <a:gd name="connsiteX222" fmla="*/ 4440129 w 7467600"/>
              <a:gd name="connsiteY222" fmla="*/ 3448571 h 6858000"/>
              <a:gd name="connsiteX223" fmla="*/ 4856525 w 7467600"/>
              <a:gd name="connsiteY223" fmla="*/ 3915351 h 6858000"/>
              <a:gd name="connsiteX224" fmla="*/ 5059055 w 7467600"/>
              <a:gd name="connsiteY224" fmla="*/ 4108918 h 6858000"/>
              <a:gd name="connsiteX225" fmla="*/ 5290070 w 7467600"/>
              <a:gd name="connsiteY225" fmla="*/ 4263619 h 6858000"/>
              <a:gd name="connsiteX226" fmla="*/ 4834991 w 7467600"/>
              <a:gd name="connsiteY226" fmla="*/ 3830985 h 6858000"/>
              <a:gd name="connsiteX227" fmla="*/ 4440129 w 7467600"/>
              <a:gd name="connsiteY227" fmla="*/ 3448571 h 6858000"/>
              <a:gd name="connsiteX228" fmla="*/ 4441737 w 7467600"/>
              <a:gd name="connsiteY228" fmla="*/ 3399734 h 6858000"/>
              <a:gd name="connsiteX229" fmla="*/ 4431236 w 7467600"/>
              <a:gd name="connsiteY229" fmla="*/ 3400954 h 6858000"/>
              <a:gd name="connsiteX230" fmla="*/ 4557150 w 7467600"/>
              <a:gd name="connsiteY230" fmla="*/ 3510023 h 6858000"/>
              <a:gd name="connsiteX231" fmla="*/ 4856936 w 7467600"/>
              <a:gd name="connsiteY231" fmla="*/ 3809146 h 6858000"/>
              <a:gd name="connsiteX232" fmla="*/ 5111996 w 7467600"/>
              <a:gd name="connsiteY232" fmla="*/ 4065759 h 6858000"/>
              <a:gd name="connsiteX233" fmla="*/ 5388878 w 7467600"/>
              <a:gd name="connsiteY233" fmla="*/ 4300185 h 6858000"/>
              <a:gd name="connsiteX234" fmla="*/ 5425556 w 7467600"/>
              <a:gd name="connsiteY234" fmla="*/ 4308967 h 6858000"/>
              <a:gd name="connsiteX235" fmla="*/ 4943646 w 7467600"/>
              <a:gd name="connsiteY235" fmla="*/ 3822916 h 6858000"/>
              <a:gd name="connsiteX236" fmla="*/ 4594837 w 7467600"/>
              <a:gd name="connsiteY236" fmla="*/ 3532274 h 6858000"/>
              <a:gd name="connsiteX237" fmla="*/ 4441737 w 7467600"/>
              <a:gd name="connsiteY237" fmla="*/ 3399734 h 6858000"/>
              <a:gd name="connsiteX238" fmla="*/ 5425834 w 7467600"/>
              <a:gd name="connsiteY238" fmla="*/ 3162785 h 6858000"/>
              <a:gd name="connsiteX239" fmla="*/ 5401644 w 7467600"/>
              <a:gd name="connsiteY239" fmla="*/ 3617847 h 6858000"/>
              <a:gd name="connsiteX240" fmla="*/ 5467256 w 7467600"/>
              <a:gd name="connsiteY240" fmla="*/ 4175494 h 6858000"/>
              <a:gd name="connsiteX241" fmla="*/ 5448069 w 7467600"/>
              <a:gd name="connsiteY241" fmla="*/ 3567554 h 6858000"/>
              <a:gd name="connsiteX242" fmla="*/ 5425834 w 7467600"/>
              <a:gd name="connsiteY242" fmla="*/ 3162785 h 6858000"/>
              <a:gd name="connsiteX243" fmla="*/ 1318687 w 7467600"/>
              <a:gd name="connsiteY243" fmla="*/ 3113840 h 6858000"/>
              <a:gd name="connsiteX244" fmla="*/ 1066793 w 7467600"/>
              <a:gd name="connsiteY244" fmla="*/ 3212171 h 6858000"/>
              <a:gd name="connsiteX245" fmla="*/ 993319 w 7467600"/>
              <a:gd name="connsiteY245" fmla="*/ 3247648 h 6858000"/>
              <a:gd name="connsiteX246" fmla="*/ 853081 w 7467600"/>
              <a:gd name="connsiteY246" fmla="*/ 3312410 h 6858000"/>
              <a:gd name="connsiteX247" fmla="*/ 805957 w 7467600"/>
              <a:gd name="connsiteY247" fmla="*/ 3330443 h 6858000"/>
              <a:gd name="connsiteX248" fmla="*/ 1318687 w 7467600"/>
              <a:gd name="connsiteY248" fmla="*/ 3113840 h 6858000"/>
              <a:gd name="connsiteX249" fmla="*/ 5453702 w 7467600"/>
              <a:gd name="connsiteY249" fmla="*/ 3090882 h 6858000"/>
              <a:gd name="connsiteX250" fmla="*/ 5480135 w 7467600"/>
              <a:gd name="connsiteY250" fmla="*/ 3565802 h 6858000"/>
              <a:gd name="connsiteX251" fmla="*/ 5499023 w 7467600"/>
              <a:gd name="connsiteY251" fmla="*/ 4166310 h 6858000"/>
              <a:gd name="connsiteX252" fmla="*/ 5547022 w 7467600"/>
              <a:gd name="connsiteY252" fmla="*/ 3607838 h 6858000"/>
              <a:gd name="connsiteX253" fmla="*/ 5515964 w 7467600"/>
              <a:gd name="connsiteY253" fmla="*/ 3378541 h 6858000"/>
              <a:gd name="connsiteX254" fmla="*/ 5453702 w 7467600"/>
              <a:gd name="connsiteY254" fmla="*/ 3090882 h 6858000"/>
              <a:gd name="connsiteX255" fmla="*/ 1238695 w 7467600"/>
              <a:gd name="connsiteY255" fmla="*/ 3076820 h 6858000"/>
              <a:gd name="connsiteX256" fmla="*/ 716371 w 7467600"/>
              <a:gd name="connsiteY256" fmla="*/ 3293249 h 6858000"/>
              <a:gd name="connsiteX257" fmla="*/ 579522 w 7467600"/>
              <a:gd name="connsiteY257" fmla="*/ 3371759 h 6858000"/>
              <a:gd name="connsiteX258" fmla="*/ 600288 w 7467600"/>
              <a:gd name="connsiteY258" fmla="*/ 3365555 h 6858000"/>
              <a:gd name="connsiteX259" fmla="*/ 840692 w 7467600"/>
              <a:gd name="connsiteY259" fmla="*/ 3284921 h 6858000"/>
              <a:gd name="connsiteX260" fmla="*/ 979248 w 7467600"/>
              <a:gd name="connsiteY260" fmla="*/ 3221003 h 6858000"/>
              <a:gd name="connsiteX261" fmla="*/ 1053282 w 7467600"/>
              <a:gd name="connsiteY261" fmla="*/ 3185247 h 6858000"/>
              <a:gd name="connsiteX262" fmla="*/ 1320603 w 7467600"/>
              <a:gd name="connsiteY262" fmla="*/ 3081281 h 6858000"/>
              <a:gd name="connsiteX263" fmla="*/ 1238695 w 7467600"/>
              <a:gd name="connsiteY263" fmla="*/ 3076820 h 6858000"/>
              <a:gd name="connsiteX264" fmla="*/ 5425627 w 7467600"/>
              <a:gd name="connsiteY264" fmla="*/ 2954192 h 6858000"/>
              <a:gd name="connsiteX265" fmla="*/ 5470770 w 7467600"/>
              <a:gd name="connsiteY265" fmla="*/ 3005435 h 6858000"/>
              <a:gd name="connsiteX266" fmla="*/ 5519779 w 7467600"/>
              <a:gd name="connsiteY266" fmla="*/ 4359223 h 6858000"/>
              <a:gd name="connsiteX267" fmla="*/ 5520293 w 7467600"/>
              <a:gd name="connsiteY267" fmla="*/ 4360602 h 6858000"/>
              <a:gd name="connsiteX268" fmla="*/ 5767221 w 7467600"/>
              <a:gd name="connsiteY268" fmla="*/ 4665564 h 6858000"/>
              <a:gd name="connsiteX269" fmla="*/ 6937169 w 7467600"/>
              <a:gd name="connsiteY269" fmla="*/ 4815941 h 6858000"/>
              <a:gd name="connsiteX270" fmla="*/ 6953922 w 7467600"/>
              <a:gd name="connsiteY270" fmla="*/ 4890068 h 6858000"/>
              <a:gd name="connsiteX271" fmla="*/ 6071359 w 7467600"/>
              <a:gd name="connsiteY271" fmla="*/ 4770770 h 6858000"/>
              <a:gd name="connsiteX272" fmla="*/ 6038839 w 7467600"/>
              <a:gd name="connsiteY272" fmla="*/ 4764474 h 6858000"/>
              <a:gd name="connsiteX273" fmla="*/ 6038706 w 7467600"/>
              <a:gd name="connsiteY273" fmla="*/ 4763847 h 6858000"/>
              <a:gd name="connsiteX274" fmla="*/ 6037784 w 7467600"/>
              <a:gd name="connsiteY274" fmla="*/ 4764270 h 6858000"/>
              <a:gd name="connsiteX275" fmla="*/ 6038839 w 7467600"/>
              <a:gd name="connsiteY275" fmla="*/ 4764474 h 6858000"/>
              <a:gd name="connsiteX276" fmla="*/ 6040338 w 7467600"/>
              <a:gd name="connsiteY276" fmla="*/ 4771418 h 6858000"/>
              <a:gd name="connsiteX277" fmla="*/ 6024488 w 7467600"/>
              <a:gd name="connsiteY277" fmla="*/ 4809903 h 6858000"/>
              <a:gd name="connsiteX278" fmla="*/ 5599771 w 7467600"/>
              <a:gd name="connsiteY278" fmla="*/ 5509652 h 6858000"/>
              <a:gd name="connsiteX279" fmla="*/ 5548843 w 7467600"/>
              <a:gd name="connsiteY279" fmla="*/ 5563845 h 6858000"/>
              <a:gd name="connsiteX280" fmla="*/ 5940952 w 7467600"/>
              <a:gd name="connsiteY280" fmla="*/ 6250028 h 6858000"/>
              <a:gd name="connsiteX281" fmla="*/ 6043441 w 7467600"/>
              <a:gd name="connsiteY281" fmla="*/ 6665847 h 6858000"/>
              <a:gd name="connsiteX282" fmla="*/ 6093432 w 7467600"/>
              <a:gd name="connsiteY282" fmla="*/ 6858000 h 6858000"/>
              <a:gd name="connsiteX283" fmla="*/ 6034344 w 7467600"/>
              <a:gd name="connsiteY283" fmla="*/ 6858000 h 6858000"/>
              <a:gd name="connsiteX284" fmla="*/ 6026679 w 7467600"/>
              <a:gd name="connsiteY284" fmla="*/ 6836959 h 6858000"/>
              <a:gd name="connsiteX285" fmla="*/ 5800441 w 7467600"/>
              <a:gd name="connsiteY285" fmla="*/ 6335286 h 6858000"/>
              <a:gd name="connsiteX286" fmla="*/ 5526562 w 7467600"/>
              <a:gd name="connsiteY286" fmla="*/ 5705388 h 6858000"/>
              <a:gd name="connsiteX287" fmla="*/ 5519640 w 7467600"/>
              <a:gd name="connsiteY287" fmla="*/ 5683774 h 6858000"/>
              <a:gd name="connsiteX288" fmla="*/ 5844559 w 7467600"/>
              <a:gd name="connsiteY288" fmla="*/ 6553349 h 6858000"/>
              <a:gd name="connsiteX289" fmla="*/ 5975994 w 7467600"/>
              <a:gd name="connsiteY289" fmla="*/ 6858000 h 6858000"/>
              <a:gd name="connsiteX290" fmla="*/ 5898547 w 7467600"/>
              <a:gd name="connsiteY290" fmla="*/ 6858000 h 6858000"/>
              <a:gd name="connsiteX291" fmla="*/ 5682041 w 7467600"/>
              <a:gd name="connsiteY291" fmla="*/ 6355860 h 6858000"/>
              <a:gd name="connsiteX292" fmla="*/ 5461758 w 7467600"/>
              <a:gd name="connsiteY292" fmla="*/ 5820220 h 6858000"/>
              <a:gd name="connsiteX293" fmla="*/ 5237282 w 7467600"/>
              <a:gd name="connsiteY293" fmla="*/ 6579086 h 6858000"/>
              <a:gd name="connsiteX294" fmla="*/ 5115009 w 7467600"/>
              <a:gd name="connsiteY294" fmla="*/ 6858000 h 6858000"/>
              <a:gd name="connsiteX295" fmla="*/ 5028074 w 7467600"/>
              <a:gd name="connsiteY295" fmla="*/ 6858000 h 6858000"/>
              <a:gd name="connsiteX296" fmla="*/ 5079508 w 7467600"/>
              <a:gd name="connsiteY296" fmla="*/ 6749074 h 6858000"/>
              <a:gd name="connsiteX297" fmla="*/ 5371846 w 7467600"/>
              <a:gd name="connsiteY297" fmla="*/ 5924413 h 6858000"/>
              <a:gd name="connsiteX298" fmla="*/ 5270512 w 7467600"/>
              <a:gd name="connsiteY298" fmla="*/ 6138975 h 6858000"/>
              <a:gd name="connsiteX299" fmla="*/ 5062409 w 7467600"/>
              <a:gd name="connsiteY299" fmla="*/ 6653544 h 6858000"/>
              <a:gd name="connsiteX300" fmla="*/ 5036628 w 7467600"/>
              <a:gd name="connsiteY300" fmla="*/ 6754247 h 6858000"/>
              <a:gd name="connsiteX301" fmla="*/ 5009112 w 7467600"/>
              <a:gd name="connsiteY301" fmla="*/ 6858000 h 6858000"/>
              <a:gd name="connsiteX302" fmla="*/ 4976679 w 7467600"/>
              <a:gd name="connsiteY302" fmla="*/ 6858000 h 6858000"/>
              <a:gd name="connsiteX303" fmla="*/ 5006537 w 7467600"/>
              <a:gd name="connsiteY303" fmla="*/ 6747068 h 6858000"/>
              <a:gd name="connsiteX304" fmla="*/ 5032723 w 7467600"/>
              <a:gd name="connsiteY304" fmla="*/ 6644957 h 6858000"/>
              <a:gd name="connsiteX305" fmla="*/ 5242949 w 7467600"/>
              <a:gd name="connsiteY305" fmla="*/ 6125175 h 6858000"/>
              <a:gd name="connsiteX306" fmla="*/ 5286321 w 7467600"/>
              <a:gd name="connsiteY306" fmla="*/ 6033555 h 6858000"/>
              <a:gd name="connsiteX307" fmla="*/ 5008210 w 7467600"/>
              <a:gd name="connsiteY307" fmla="*/ 6649194 h 6858000"/>
              <a:gd name="connsiteX308" fmla="*/ 4986321 w 7467600"/>
              <a:gd name="connsiteY308" fmla="*/ 6765687 h 6858000"/>
              <a:gd name="connsiteX309" fmla="*/ 4973474 w 7467600"/>
              <a:gd name="connsiteY309" fmla="*/ 6858000 h 6858000"/>
              <a:gd name="connsiteX310" fmla="*/ 4907178 w 7467600"/>
              <a:gd name="connsiteY310" fmla="*/ 6858000 h 6858000"/>
              <a:gd name="connsiteX311" fmla="*/ 4910810 w 7467600"/>
              <a:gd name="connsiteY311" fmla="*/ 6829660 h 6858000"/>
              <a:gd name="connsiteX312" fmla="*/ 4987461 w 7467600"/>
              <a:gd name="connsiteY312" fmla="*/ 6432994 h 6858000"/>
              <a:gd name="connsiteX313" fmla="*/ 5179262 w 7467600"/>
              <a:gd name="connsiteY313" fmla="*/ 6035044 h 6858000"/>
              <a:gd name="connsiteX314" fmla="*/ 4689678 w 7467600"/>
              <a:gd name="connsiteY314" fmla="*/ 6440241 h 6858000"/>
              <a:gd name="connsiteX315" fmla="*/ 4477543 w 7467600"/>
              <a:gd name="connsiteY315" fmla="*/ 6674836 h 6858000"/>
              <a:gd name="connsiteX316" fmla="*/ 4329957 w 7467600"/>
              <a:gd name="connsiteY316" fmla="*/ 6858000 h 6858000"/>
              <a:gd name="connsiteX317" fmla="*/ 4218595 w 7467600"/>
              <a:gd name="connsiteY317" fmla="*/ 6858000 h 6858000"/>
              <a:gd name="connsiteX318" fmla="*/ 4368888 w 7467600"/>
              <a:gd name="connsiteY318" fmla="*/ 6668412 h 6858000"/>
              <a:gd name="connsiteX319" fmla="*/ 4563091 w 7467600"/>
              <a:gd name="connsiteY319" fmla="*/ 6442508 h 6858000"/>
              <a:gd name="connsiteX320" fmla="*/ 5387324 w 7467600"/>
              <a:gd name="connsiteY320" fmla="*/ 5705830 h 6858000"/>
              <a:gd name="connsiteX321" fmla="*/ 5073620 w 7467600"/>
              <a:gd name="connsiteY321" fmla="*/ 5955437 h 6858000"/>
              <a:gd name="connsiteX322" fmla="*/ 4689789 w 7467600"/>
              <a:gd name="connsiteY322" fmla="*/ 6268382 h 6858000"/>
              <a:gd name="connsiteX323" fmla="*/ 4418722 w 7467600"/>
              <a:gd name="connsiteY323" fmla="*/ 6570886 h 6858000"/>
              <a:gd name="connsiteX324" fmla="*/ 4214944 w 7467600"/>
              <a:gd name="connsiteY324" fmla="*/ 6858000 h 6858000"/>
              <a:gd name="connsiteX325" fmla="*/ 4177898 w 7467600"/>
              <a:gd name="connsiteY325" fmla="*/ 6858000 h 6858000"/>
              <a:gd name="connsiteX326" fmla="*/ 4391597 w 7467600"/>
              <a:gd name="connsiteY326" fmla="*/ 6556370 h 6858000"/>
              <a:gd name="connsiteX327" fmla="*/ 4668889 w 7467600"/>
              <a:gd name="connsiteY327" fmla="*/ 6246399 h 6858000"/>
              <a:gd name="connsiteX328" fmla="*/ 5055427 w 7467600"/>
              <a:gd name="connsiteY328" fmla="*/ 5931476 h 6858000"/>
              <a:gd name="connsiteX329" fmla="*/ 5371814 w 7467600"/>
              <a:gd name="connsiteY329" fmla="*/ 5678975 h 6858000"/>
              <a:gd name="connsiteX330" fmla="*/ 4987918 w 7467600"/>
              <a:gd name="connsiteY330" fmla="*/ 5838701 h 6858000"/>
              <a:gd name="connsiteX331" fmla="*/ 4317146 w 7467600"/>
              <a:gd name="connsiteY331" fmla="*/ 6587716 h 6858000"/>
              <a:gd name="connsiteX332" fmla="*/ 4171627 w 7467600"/>
              <a:gd name="connsiteY332" fmla="*/ 6858000 h 6858000"/>
              <a:gd name="connsiteX333" fmla="*/ 4081585 w 7467600"/>
              <a:gd name="connsiteY333" fmla="*/ 6858000 h 6858000"/>
              <a:gd name="connsiteX334" fmla="*/ 4238603 w 7467600"/>
              <a:gd name="connsiteY334" fmla="*/ 6559341 h 6858000"/>
              <a:gd name="connsiteX335" fmla="*/ 4778333 w 7467600"/>
              <a:gd name="connsiteY335" fmla="*/ 5873626 h 6858000"/>
              <a:gd name="connsiteX336" fmla="*/ 5414185 w 7467600"/>
              <a:gd name="connsiteY336" fmla="*/ 5573882 h 6858000"/>
              <a:gd name="connsiteX337" fmla="*/ 5959648 w 7467600"/>
              <a:gd name="connsiteY337" fmla="*/ 4760797 h 6858000"/>
              <a:gd name="connsiteX338" fmla="*/ 5355019 w 7467600"/>
              <a:gd name="connsiteY338" fmla="*/ 4734672 h 6858000"/>
              <a:gd name="connsiteX339" fmla="*/ 5083565 w 7467600"/>
              <a:gd name="connsiteY339" fmla="*/ 5179121 h 6858000"/>
              <a:gd name="connsiteX340" fmla="*/ 4713577 w 7467600"/>
              <a:gd name="connsiteY340" fmla="*/ 5616803 h 6858000"/>
              <a:gd name="connsiteX341" fmla="*/ 3989559 w 7467600"/>
              <a:gd name="connsiteY341" fmla="*/ 6145945 h 6858000"/>
              <a:gd name="connsiteX342" fmla="*/ 3939824 w 7467600"/>
              <a:gd name="connsiteY342" fmla="*/ 6066900 h 6858000"/>
              <a:gd name="connsiteX343" fmla="*/ 4584537 w 7467600"/>
              <a:gd name="connsiteY343" fmla="*/ 5324826 h 6858000"/>
              <a:gd name="connsiteX344" fmla="*/ 5037105 w 7467600"/>
              <a:gd name="connsiteY344" fmla="*/ 5088765 h 6858000"/>
              <a:gd name="connsiteX345" fmla="*/ 5039930 w 7467600"/>
              <a:gd name="connsiteY345" fmla="*/ 5089585 h 6858000"/>
              <a:gd name="connsiteX346" fmla="*/ 5263764 w 7467600"/>
              <a:gd name="connsiteY346" fmla="*/ 4735525 h 6858000"/>
              <a:gd name="connsiteX347" fmla="*/ 4086300 w 7467600"/>
              <a:gd name="connsiteY347" fmla="*/ 4884599 h 6858000"/>
              <a:gd name="connsiteX348" fmla="*/ 4085485 w 7467600"/>
              <a:gd name="connsiteY348" fmla="*/ 4899070 h 6858000"/>
              <a:gd name="connsiteX349" fmla="*/ 3871915 w 7467600"/>
              <a:gd name="connsiteY349" fmla="*/ 5253645 h 6858000"/>
              <a:gd name="connsiteX350" fmla="*/ 3799374 w 7467600"/>
              <a:gd name="connsiteY350" fmla="*/ 5466127 h 6858000"/>
              <a:gd name="connsiteX351" fmla="*/ 3498850 w 7467600"/>
              <a:gd name="connsiteY351" fmla="*/ 6661888 h 6858000"/>
              <a:gd name="connsiteX352" fmla="*/ 3399216 w 7467600"/>
              <a:gd name="connsiteY352" fmla="*/ 6858000 h 6858000"/>
              <a:gd name="connsiteX353" fmla="*/ 3303688 w 7467600"/>
              <a:gd name="connsiteY353" fmla="*/ 6858000 h 6858000"/>
              <a:gd name="connsiteX354" fmla="*/ 3391774 w 7467600"/>
              <a:gd name="connsiteY354" fmla="*/ 6697181 h 6858000"/>
              <a:gd name="connsiteX355" fmla="*/ 3735540 w 7467600"/>
              <a:gd name="connsiteY355" fmla="*/ 5546923 h 6858000"/>
              <a:gd name="connsiteX356" fmla="*/ 3729438 w 7467600"/>
              <a:gd name="connsiteY356" fmla="*/ 5569058 h 6858000"/>
              <a:gd name="connsiteX357" fmla="*/ 3707782 w 7467600"/>
              <a:gd name="connsiteY357" fmla="*/ 5644908 h 6858000"/>
              <a:gd name="connsiteX358" fmla="*/ 3583827 w 7467600"/>
              <a:gd name="connsiteY358" fmla="*/ 6039215 h 6858000"/>
              <a:gd name="connsiteX359" fmla="*/ 3547861 w 7467600"/>
              <a:gd name="connsiteY359" fmla="*/ 6129609 h 6858000"/>
              <a:gd name="connsiteX360" fmla="*/ 3490905 w 7467600"/>
              <a:gd name="connsiteY360" fmla="*/ 6277660 h 6858000"/>
              <a:gd name="connsiteX361" fmla="*/ 3455859 w 7467600"/>
              <a:gd name="connsiteY361" fmla="*/ 6391301 h 6858000"/>
              <a:gd name="connsiteX362" fmla="*/ 3429112 w 7467600"/>
              <a:gd name="connsiteY362" fmla="*/ 6479469 h 6858000"/>
              <a:gd name="connsiteX363" fmla="*/ 3304862 w 7467600"/>
              <a:gd name="connsiteY363" fmla="*/ 6796476 h 6858000"/>
              <a:gd name="connsiteX364" fmla="*/ 3276071 w 7467600"/>
              <a:gd name="connsiteY364" fmla="*/ 6858000 h 6858000"/>
              <a:gd name="connsiteX365" fmla="*/ 3240805 w 7467600"/>
              <a:gd name="connsiteY365" fmla="*/ 6858000 h 6858000"/>
              <a:gd name="connsiteX366" fmla="*/ 3275917 w 7467600"/>
              <a:gd name="connsiteY366" fmla="*/ 6783192 h 6858000"/>
              <a:gd name="connsiteX367" fmla="*/ 3399358 w 7467600"/>
              <a:gd name="connsiteY367" fmla="*/ 6469011 h 6858000"/>
              <a:gd name="connsiteX368" fmla="*/ 3425650 w 7467600"/>
              <a:gd name="connsiteY368" fmla="*/ 6381333 h 6858000"/>
              <a:gd name="connsiteX369" fmla="*/ 3460661 w 7467600"/>
              <a:gd name="connsiteY369" fmla="*/ 6266763 h 6858000"/>
              <a:gd name="connsiteX370" fmla="*/ 3518021 w 7467600"/>
              <a:gd name="connsiteY370" fmla="*/ 6117298 h 6858000"/>
              <a:gd name="connsiteX371" fmla="*/ 3554035 w 7467600"/>
              <a:gd name="connsiteY371" fmla="*/ 6027832 h 6858000"/>
              <a:gd name="connsiteX372" fmla="*/ 3677174 w 7467600"/>
              <a:gd name="connsiteY372" fmla="*/ 5636351 h 6858000"/>
              <a:gd name="connsiteX373" fmla="*/ 3698819 w 7467600"/>
              <a:gd name="connsiteY373" fmla="*/ 5560503 h 6858000"/>
              <a:gd name="connsiteX374" fmla="*/ 3702094 w 7467600"/>
              <a:gd name="connsiteY374" fmla="*/ 5549194 h 6858000"/>
              <a:gd name="connsiteX375" fmla="*/ 3398355 w 7467600"/>
              <a:gd name="connsiteY375" fmla="*/ 6094603 h 6858000"/>
              <a:gd name="connsiteX376" fmla="*/ 3193941 w 7467600"/>
              <a:gd name="connsiteY376" fmla="*/ 6798775 h 6858000"/>
              <a:gd name="connsiteX377" fmla="*/ 3184140 w 7467600"/>
              <a:gd name="connsiteY377" fmla="*/ 6858000 h 6858000"/>
              <a:gd name="connsiteX378" fmla="*/ 3099978 w 7467600"/>
              <a:gd name="connsiteY378" fmla="*/ 6858000 h 6858000"/>
              <a:gd name="connsiteX379" fmla="*/ 3101556 w 7467600"/>
              <a:gd name="connsiteY379" fmla="*/ 6843337 h 6858000"/>
              <a:gd name="connsiteX380" fmla="*/ 3370162 w 7467600"/>
              <a:gd name="connsiteY380" fmla="*/ 5785550 h 6858000"/>
              <a:gd name="connsiteX381" fmla="*/ 3746477 w 7467600"/>
              <a:gd name="connsiteY381" fmla="*/ 5377889 h 6858000"/>
              <a:gd name="connsiteX382" fmla="*/ 3863399 w 7467600"/>
              <a:gd name="connsiteY382" fmla="*/ 5087257 h 6858000"/>
              <a:gd name="connsiteX383" fmla="*/ 3968712 w 7467600"/>
              <a:gd name="connsiteY383" fmla="*/ 4913989 h 6858000"/>
              <a:gd name="connsiteX384" fmla="*/ 2792390 w 7467600"/>
              <a:gd name="connsiteY384" fmla="*/ 5382974 h 6858000"/>
              <a:gd name="connsiteX385" fmla="*/ 2714982 w 7467600"/>
              <a:gd name="connsiteY385" fmla="*/ 5427051 h 6858000"/>
              <a:gd name="connsiteX386" fmla="*/ 2813361 w 7467600"/>
              <a:gd name="connsiteY386" fmla="*/ 6023912 h 6858000"/>
              <a:gd name="connsiteX387" fmla="*/ 2688430 w 7467600"/>
              <a:gd name="connsiteY387" fmla="*/ 6801564 h 6858000"/>
              <a:gd name="connsiteX388" fmla="*/ 2629626 w 7467600"/>
              <a:gd name="connsiteY388" fmla="*/ 6763394 h 6858000"/>
              <a:gd name="connsiteX389" fmla="*/ 2565328 w 7467600"/>
              <a:gd name="connsiteY389" fmla="*/ 5516399 h 6858000"/>
              <a:gd name="connsiteX390" fmla="*/ 1922999 w 7467600"/>
              <a:gd name="connsiteY390" fmla="*/ 5980343 h 6858000"/>
              <a:gd name="connsiteX391" fmla="*/ 1950261 w 7467600"/>
              <a:gd name="connsiteY391" fmla="*/ 6405858 h 6858000"/>
              <a:gd name="connsiteX392" fmla="*/ 2365554 w 7467600"/>
              <a:gd name="connsiteY392" fmla="*/ 6759107 h 6858000"/>
              <a:gd name="connsiteX393" fmla="*/ 2424142 w 7467600"/>
              <a:gd name="connsiteY393" fmla="*/ 6858000 h 6858000"/>
              <a:gd name="connsiteX394" fmla="*/ 2395994 w 7467600"/>
              <a:gd name="connsiteY394" fmla="*/ 6858000 h 6858000"/>
              <a:gd name="connsiteX395" fmla="*/ 2392863 w 7467600"/>
              <a:gd name="connsiteY395" fmla="*/ 6852964 h 6858000"/>
              <a:gd name="connsiteX396" fmla="*/ 2017589 w 7467600"/>
              <a:gd name="connsiteY396" fmla="*/ 6493982 h 6858000"/>
              <a:gd name="connsiteX397" fmla="*/ 2147336 w 7467600"/>
              <a:gd name="connsiteY397" fmla="*/ 6594052 h 6858000"/>
              <a:gd name="connsiteX398" fmla="*/ 2207047 w 7467600"/>
              <a:gd name="connsiteY398" fmla="*/ 6654540 h 6858000"/>
              <a:gd name="connsiteX399" fmla="*/ 2299106 w 7467600"/>
              <a:gd name="connsiteY399" fmla="*/ 6778931 h 6858000"/>
              <a:gd name="connsiteX400" fmla="*/ 2314430 w 7467600"/>
              <a:gd name="connsiteY400" fmla="*/ 6801144 h 6858000"/>
              <a:gd name="connsiteX401" fmla="*/ 2352406 w 7467600"/>
              <a:gd name="connsiteY401" fmla="*/ 6858000 h 6858000"/>
              <a:gd name="connsiteX402" fmla="*/ 2314492 w 7467600"/>
              <a:gd name="connsiteY402" fmla="*/ 6858000 h 6858000"/>
              <a:gd name="connsiteX403" fmla="*/ 2288095 w 7467600"/>
              <a:gd name="connsiteY403" fmla="*/ 6818030 h 6858000"/>
              <a:gd name="connsiteX404" fmla="*/ 2272768 w 7467600"/>
              <a:gd name="connsiteY404" fmla="*/ 6795822 h 6858000"/>
              <a:gd name="connsiteX405" fmla="*/ 2182715 w 7467600"/>
              <a:gd name="connsiteY405" fmla="*/ 6675071 h 6858000"/>
              <a:gd name="connsiteX406" fmla="*/ 2032061 w 7467600"/>
              <a:gd name="connsiteY406" fmla="*/ 6541380 h 6858000"/>
              <a:gd name="connsiteX407" fmla="*/ 2257220 w 7467600"/>
              <a:gd name="connsiteY407" fmla="*/ 6826257 h 6858000"/>
              <a:gd name="connsiteX408" fmla="*/ 2281324 w 7467600"/>
              <a:gd name="connsiteY408" fmla="*/ 6858000 h 6858000"/>
              <a:gd name="connsiteX409" fmla="*/ 2242860 w 7467600"/>
              <a:gd name="connsiteY409" fmla="*/ 6858000 h 6858000"/>
              <a:gd name="connsiteX410" fmla="*/ 2232818 w 7467600"/>
              <a:gd name="connsiteY410" fmla="*/ 6844926 h 6858000"/>
              <a:gd name="connsiteX411" fmla="*/ 1990172 w 7467600"/>
              <a:gd name="connsiteY411" fmla="*/ 6542121 h 6858000"/>
              <a:gd name="connsiteX412" fmla="*/ 2124090 w 7467600"/>
              <a:gd name="connsiteY412" fmla="*/ 6761017 h 6858000"/>
              <a:gd name="connsiteX413" fmla="*/ 2200380 w 7467600"/>
              <a:gd name="connsiteY413" fmla="*/ 6858000 h 6858000"/>
              <a:gd name="connsiteX414" fmla="*/ 2147507 w 7467600"/>
              <a:gd name="connsiteY414" fmla="*/ 6858000 h 6858000"/>
              <a:gd name="connsiteX415" fmla="*/ 2070668 w 7467600"/>
              <a:gd name="connsiteY415" fmla="*/ 6761520 h 6858000"/>
              <a:gd name="connsiteX416" fmla="*/ 1975142 w 7467600"/>
              <a:gd name="connsiteY416" fmla="*/ 6585570 h 6858000"/>
              <a:gd name="connsiteX417" fmla="*/ 2050035 w 7467600"/>
              <a:gd name="connsiteY417" fmla="*/ 6813345 h 6858000"/>
              <a:gd name="connsiteX418" fmla="*/ 2063025 w 7467600"/>
              <a:gd name="connsiteY418" fmla="*/ 6858000 h 6858000"/>
              <a:gd name="connsiteX419" fmla="*/ 2021675 w 7467600"/>
              <a:gd name="connsiteY419" fmla="*/ 6858000 h 6858000"/>
              <a:gd name="connsiteX420" fmla="*/ 2019308 w 7467600"/>
              <a:gd name="connsiteY420" fmla="*/ 6847118 h 6858000"/>
              <a:gd name="connsiteX421" fmla="*/ 1938835 w 7467600"/>
              <a:gd name="connsiteY421" fmla="*/ 6551160 h 6858000"/>
              <a:gd name="connsiteX422" fmla="*/ 1953230 w 7467600"/>
              <a:gd name="connsiteY422" fmla="*/ 6759699 h 6858000"/>
              <a:gd name="connsiteX423" fmla="*/ 1956763 w 7467600"/>
              <a:gd name="connsiteY423" fmla="*/ 6778191 h 6858000"/>
              <a:gd name="connsiteX424" fmla="*/ 1967925 w 7467600"/>
              <a:gd name="connsiteY424" fmla="*/ 6858000 h 6858000"/>
              <a:gd name="connsiteX425" fmla="*/ 1936622 w 7467600"/>
              <a:gd name="connsiteY425" fmla="*/ 6858000 h 6858000"/>
              <a:gd name="connsiteX426" fmla="*/ 1926261 w 7467600"/>
              <a:gd name="connsiteY426" fmla="*/ 6784064 h 6858000"/>
              <a:gd name="connsiteX427" fmla="*/ 1922724 w 7467600"/>
              <a:gd name="connsiteY427" fmla="*/ 6765577 h 6858000"/>
              <a:gd name="connsiteX428" fmla="*/ 1904650 w 7467600"/>
              <a:gd name="connsiteY428" fmla="*/ 6639616 h 6858000"/>
              <a:gd name="connsiteX429" fmla="*/ 1885273 w 7467600"/>
              <a:gd name="connsiteY429" fmla="*/ 6858000 h 6858000"/>
              <a:gd name="connsiteX430" fmla="*/ 1854363 w 7467600"/>
              <a:gd name="connsiteY430" fmla="*/ 6858000 h 6858000"/>
              <a:gd name="connsiteX431" fmla="*/ 1880391 w 7467600"/>
              <a:gd name="connsiteY431" fmla="*/ 6603796 h 6858000"/>
              <a:gd name="connsiteX432" fmla="*/ 1818273 w 7467600"/>
              <a:gd name="connsiteY432" fmla="*/ 6715729 h 6858000"/>
              <a:gd name="connsiteX433" fmla="*/ 1794691 w 7467600"/>
              <a:gd name="connsiteY433" fmla="*/ 6843239 h 6858000"/>
              <a:gd name="connsiteX434" fmla="*/ 1794914 w 7467600"/>
              <a:gd name="connsiteY434" fmla="*/ 6858000 h 6858000"/>
              <a:gd name="connsiteX435" fmla="*/ 1746128 w 7467600"/>
              <a:gd name="connsiteY435" fmla="*/ 6858000 h 6858000"/>
              <a:gd name="connsiteX436" fmla="*/ 1753934 w 7467600"/>
              <a:gd name="connsiteY436" fmla="*/ 6724796 h 6858000"/>
              <a:gd name="connsiteX437" fmla="*/ 1792053 w 7467600"/>
              <a:gd name="connsiteY437" fmla="*/ 6572396 h 6858000"/>
              <a:gd name="connsiteX438" fmla="*/ 1862248 w 7467600"/>
              <a:gd name="connsiteY438" fmla="*/ 6266397 h 6858000"/>
              <a:gd name="connsiteX439" fmla="*/ 1862250 w 7467600"/>
              <a:gd name="connsiteY439" fmla="*/ 6033531 h 6858000"/>
              <a:gd name="connsiteX440" fmla="*/ 1211999 w 7467600"/>
              <a:gd name="connsiteY440" fmla="*/ 6683610 h 6858000"/>
              <a:gd name="connsiteX441" fmla="*/ 1213266 w 7467600"/>
              <a:gd name="connsiteY441" fmla="*/ 6691947 h 6858000"/>
              <a:gd name="connsiteX442" fmla="*/ 1203370 w 7467600"/>
              <a:gd name="connsiteY442" fmla="*/ 6850676 h 6858000"/>
              <a:gd name="connsiteX443" fmla="*/ 1203671 w 7467600"/>
              <a:gd name="connsiteY443" fmla="*/ 6858000 h 6858000"/>
              <a:gd name="connsiteX444" fmla="*/ 1143180 w 7467600"/>
              <a:gd name="connsiteY444" fmla="*/ 6858000 h 6858000"/>
              <a:gd name="connsiteX445" fmla="*/ 1142176 w 7467600"/>
              <a:gd name="connsiteY445" fmla="*/ 6766045 h 6858000"/>
              <a:gd name="connsiteX446" fmla="*/ 1067484 w 7467600"/>
              <a:gd name="connsiteY446" fmla="*/ 6858000 h 6858000"/>
              <a:gd name="connsiteX447" fmla="*/ 953928 w 7467600"/>
              <a:gd name="connsiteY447" fmla="*/ 6858000 h 6858000"/>
              <a:gd name="connsiteX448" fmla="*/ 959715 w 7467600"/>
              <a:gd name="connsiteY448" fmla="*/ 6850185 h 6858000"/>
              <a:gd name="connsiteX449" fmla="*/ 1483788 w 7467600"/>
              <a:gd name="connsiteY449" fmla="*/ 6259174 h 6858000"/>
              <a:gd name="connsiteX450" fmla="*/ 1100671 w 7467600"/>
              <a:gd name="connsiteY450" fmla="*/ 6252137 h 6858000"/>
              <a:gd name="connsiteX451" fmla="*/ 1090144 w 7467600"/>
              <a:gd name="connsiteY451" fmla="*/ 6256748 h 6858000"/>
              <a:gd name="connsiteX452" fmla="*/ 1095872 w 7467600"/>
              <a:gd name="connsiteY452" fmla="*/ 6271892 h 6858000"/>
              <a:gd name="connsiteX453" fmla="*/ 262785 w 7467600"/>
              <a:gd name="connsiteY453" fmla="*/ 6845450 h 6858000"/>
              <a:gd name="connsiteX454" fmla="*/ 209968 w 7467600"/>
              <a:gd name="connsiteY454" fmla="*/ 6770713 h 6858000"/>
              <a:gd name="connsiteX455" fmla="*/ 873460 w 7467600"/>
              <a:gd name="connsiteY455" fmla="*/ 6253768 h 6858000"/>
              <a:gd name="connsiteX456" fmla="*/ 192686 w 7467600"/>
              <a:gd name="connsiteY456" fmla="*/ 5849257 h 6858000"/>
              <a:gd name="connsiteX457" fmla="*/ 4696 w 7467600"/>
              <a:gd name="connsiteY457" fmla="*/ 5697668 h 6858000"/>
              <a:gd name="connsiteX458" fmla="*/ 0 w 7467600"/>
              <a:gd name="connsiteY458" fmla="*/ 5689984 h 6858000"/>
              <a:gd name="connsiteX459" fmla="*/ 0 w 7467600"/>
              <a:gd name="connsiteY459" fmla="*/ 5513472 h 6858000"/>
              <a:gd name="connsiteX460" fmla="*/ 174101 w 7467600"/>
              <a:gd name="connsiteY460" fmla="*/ 5620277 h 6858000"/>
              <a:gd name="connsiteX461" fmla="*/ 891800 w 7467600"/>
              <a:gd name="connsiteY461" fmla="*/ 6036935 h 6858000"/>
              <a:gd name="connsiteX462" fmla="*/ 1072219 w 7467600"/>
              <a:gd name="connsiteY462" fmla="*/ 6169443 h 6858000"/>
              <a:gd name="connsiteX463" fmla="*/ 1074117 w 7467600"/>
              <a:gd name="connsiteY463" fmla="*/ 6170301 h 6858000"/>
              <a:gd name="connsiteX464" fmla="*/ 1083114 w 7467600"/>
              <a:gd name="connsiteY464" fmla="*/ 6174131 h 6858000"/>
              <a:gd name="connsiteX465" fmla="*/ 1543010 w 7467600"/>
              <a:gd name="connsiteY465" fmla="*/ 6191140 h 6858000"/>
              <a:gd name="connsiteX466" fmla="*/ 1551080 w 7467600"/>
              <a:gd name="connsiteY466" fmla="*/ 6195006 h 6858000"/>
              <a:gd name="connsiteX467" fmla="*/ 2345443 w 7467600"/>
              <a:gd name="connsiteY467" fmla="*/ 5549882 h 6858000"/>
              <a:gd name="connsiteX468" fmla="*/ 1721499 w 7467600"/>
              <a:gd name="connsiteY468" fmla="*/ 5599969 h 6858000"/>
              <a:gd name="connsiteX469" fmla="*/ 767716 w 7467600"/>
              <a:gd name="connsiteY469" fmla="*/ 5472768 h 6858000"/>
              <a:gd name="connsiteX470" fmla="*/ 722147 w 7467600"/>
              <a:gd name="connsiteY470" fmla="*/ 5393091 h 6858000"/>
              <a:gd name="connsiteX471" fmla="*/ 1485552 w 7467600"/>
              <a:gd name="connsiteY471" fmla="*/ 5313202 h 6858000"/>
              <a:gd name="connsiteX472" fmla="*/ 2143004 w 7467600"/>
              <a:gd name="connsiteY472" fmla="*/ 5402420 h 6858000"/>
              <a:gd name="connsiteX473" fmla="*/ 1933391 w 7467600"/>
              <a:gd name="connsiteY473" fmla="*/ 5156971 h 6858000"/>
              <a:gd name="connsiteX474" fmla="*/ 1827118 w 7467600"/>
              <a:gd name="connsiteY474" fmla="*/ 4968410 h 6858000"/>
              <a:gd name="connsiteX475" fmla="*/ 1837349 w 7467600"/>
              <a:gd name="connsiteY475" fmla="*/ 4956357 h 6858000"/>
              <a:gd name="connsiteX476" fmla="*/ 2162835 w 7467600"/>
              <a:gd name="connsiteY476" fmla="*/ 5187853 h 6858000"/>
              <a:gd name="connsiteX477" fmla="*/ 2257167 w 7467600"/>
              <a:gd name="connsiteY477" fmla="*/ 5462123 h 6858000"/>
              <a:gd name="connsiteX478" fmla="*/ 2261598 w 7467600"/>
              <a:gd name="connsiteY478" fmla="*/ 5467998 h 6858000"/>
              <a:gd name="connsiteX479" fmla="*/ 2437177 w 7467600"/>
              <a:gd name="connsiteY479" fmla="*/ 5479608 h 6858000"/>
              <a:gd name="connsiteX480" fmla="*/ 2445247 w 7467600"/>
              <a:gd name="connsiteY480" fmla="*/ 5483476 h 6858000"/>
              <a:gd name="connsiteX481" fmla="*/ 2743626 w 7467600"/>
              <a:gd name="connsiteY481" fmla="*/ 5304819 h 6858000"/>
              <a:gd name="connsiteX482" fmla="*/ 3048102 w 7467600"/>
              <a:gd name="connsiteY482" fmla="*/ 5150595 h 6858000"/>
              <a:gd name="connsiteX483" fmla="*/ 1799414 w 7467600"/>
              <a:gd name="connsiteY483" fmla="*/ 4694732 h 6858000"/>
              <a:gd name="connsiteX484" fmla="*/ 1771735 w 7467600"/>
              <a:gd name="connsiteY484" fmla="*/ 4619929 h 6858000"/>
              <a:gd name="connsiteX485" fmla="*/ 3104273 w 7467600"/>
              <a:gd name="connsiteY485" fmla="*/ 5076159 h 6858000"/>
              <a:gd name="connsiteX486" fmla="*/ 3113245 w 7467600"/>
              <a:gd name="connsiteY486" fmla="*/ 5090705 h 6858000"/>
              <a:gd name="connsiteX487" fmla="*/ 3126294 w 7467600"/>
              <a:gd name="connsiteY487" fmla="*/ 5114400 h 6858000"/>
              <a:gd name="connsiteX488" fmla="*/ 3937433 w 7467600"/>
              <a:gd name="connsiteY488" fmla="*/ 4830473 h 6858000"/>
              <a:gd name="connsiteX489" fmla="*/ 3590475 w 7467600"/>
              <a:gd name="connsiteY489" fmla="*/ 4597974 h 6858000"/>
              <a:gd name="connsiteX490" fmla="*/ 3100264 w 7467600"/>
              <a:gd name="connsiteY490" fmla="*/ 4579845 h 6858000"/>
              <a:gd name="connsiteX491" fmla="*/ 2183576 w 7467600"/>
              <a:gd name="connsiteY491" fmla="*/ 4227150 h 6858000"/>
              <a:gd name="connsiteX492" fmla="*/ 2151029 w 7467600"/>
              <a:gd name="connsiteY492" fmla="*/ 4146947 h 6858000"/>
              <a:gd name="connsiteX493" fmla="*/ 3563434 w 7467600"/>
              <a:gd name="connsiteY493" fmla="*/ 4469115 h 6858000"/>
              <a:gd name="connsiteX494" fmla="*/ 3177952 w 7467600"/>
              <a:gd name="connsiteY494" fmla="*/ 3657386 h 6858000"/>
              <a:gd name="connsiteX495" fmla="*/ 3189263 w 7467600"/>
              <a:gd name="connsiteY495" fmla="*/ 3625726 h 6858000"/>
              <a:gd name="connsiteX496" fmla="*/ 3560912 w 7467600"/>
              <a:gd name="connsiteY496" fmla="*/ 4079863 h 6858000"/>
              <a:gd name="connsiteX497" fmla="*/ 3626636 w 7467600"/>
              <a:gd name="connsiteY497" fmla="*/ 4512230 h 6858000"/>
              <a:gd name="connsiteX498" fmla="*/ 3653088 w 7467600"/>
              <a:gd name="connsiteY498" fmla="*/ 4521417 h 6858000"/>
              <a:gd name="connsiteX499" fmla="*/ 3988128 w 7467600"/>
              <a:gd name="connsiteY499" fmla="*/ 4817267 h 6858000"/>
              <a:gd name="connsiteX500" fmla="*/ 4830582 w 7467600"/>
              <a:gd name="connsiteY500" fmla="*/ 4676000 h 6858000"/>
              <a:gd name="connsiteX501" fmla="*/ 4830100 w 7467600"/>
              <a:gd name="connsiteY501" fmla="*/ 4675554 h 6858000"/>
              <a:gd name="connsiteX502" fmla="*/ 4036318 w 7467600"/>
              <a:gd name="connsiteY502" fmla="*/ 4147013 h 6858000"/>
              <a:gd name="connsiteX503" fmla="*/ 3432098 w 7467600"/>
              <a:gd name="connsiteY503" fmla="*/ 3537312 h 6858000"/>
              <a:gd name="connsiteX504" fmla="*/ 3446761 w 7467600"/>
              <a:gd name="connsiteY504" fmla="*/ 3461278 h 6858000"/>
              <a:gd name="connsiteX505" fmla="*/ 4419733 w 7467600"/>
              <a:gd name="connsiteY505" fmla="*/ 3963555 h 6858000"/>
              <a:gd name="connsiteX506" fmla="*/ 4781371 w 7467600"/>
              <a:gd name="connsiteY506" fmla="*/ 4458604 h 6858000"/>
              <a:gd name="connsiteX507" fmla="*/ 4780440 w 7467600"/>
              <a:gd name="connsiteY507" fmla="*/ 4470290 h 6858000"/>
              <a:gd name="connsiteX508" fmla="*/ 4898954 w 7467600"/>
              <a:gd name="connsiteY508" fmla="*/ 4662092 h 6858000"/>
              <a:gd name="connsiteX509" fmla="*/ 4900699 w 7467600"/>
              <a:gd name="connsiteY509" fmla="*/ 4670867 h 6858000"/>
              <a:gd name="connsiteX510" fmla="*/ 5714511 w 7467600"/>
              <a:gd name="connsiteY510" fmla="*/ 4663483 h 6858000"/>
              <a:gd name="connsiteX511" fmla="*/ 5464793 w 7467600"/>
              <a:gd name="connsiteY511" fmla="*/ 4393556 h 6858000"/>
              <a:gd name="connsiteX512" fmla="*/ 5461897 w 7467600"/>
              <a:gd name="connsiteY512" fmla="*/ 4390879 h 6858000"/>
              <a:gd name="connsiteX513" fmla="*/ 4294126 w 7467600"/>
              <a:gd name="connsiteY513" fmla="*/ 3303048 h 6858000"/>
              <a:gd name="connsiteX514" fmla="*/ 4305321 w 7467600"/>
              <a:gd name="connsiteY514" fmla="*/ 3256953 h 6858000"/>
              <a:gd name="connsiteX515" fmla="*/ 4949299 w 7467600"/>
              <a:gd name="connsiteY515" fmla="*/ 3766336 h 6858000"/>
              <a:gd name="connsiteX516" fmla="*/ 5291452 w 7467600"/>
              <a:gd name="connsiteY516" fmla="*/ 4076801 h 6858000"/>
              <a:gd name="connsiteX517" fmla="*/ 5434998 w 7467600"/>
              <a:gd name="connsiteY517" fmla="*/ 4254100 h 6858000"/>
              <a:gd name="connsiteX518" fmla="*/ 5351015 w 7467600"/>
              <a:gd name="connsiteY518" fmla="*/ 3760989 h 6858000"/>
              <a:gd name="connsiteX519" fmla="*/ 5413780 w 7467600"/>
              <a:gd name="connsiteY519" fmla="*/ 2966265 h 6858000"/>
              <a:gd name="connsiteX520" fmla="*/ 5425627 w 7467600"/>
              <a:gd name="connsiteY520" fmla="*/ 2954192 h 6858000"/>
              <a:gd name="connsiteX521" fmla="*/ 6604735 w 7467600"/>
              <a:gd name="connsiteY521" fmla="*/ 2041381 h 6858000"/>
              <a:gd name="connsiteX522" fmla="*/ 7204487 w 7467600"/>
              <a:gd name="connsiteY522" fmla="*/ 2742112 h 6858000"/>
              <a:gd name="connsiteX523" fmla="*/ 7131592 w 7467600"/>
              <a:gd name="connsiteY523" fmla="*/ 2672096 h 6858000"/>
              <a:gd name="connsiteX524" fmla="*/ 6996344 w 7467600"/>
              <a:gd name="connsiteY524" fmla="*/ 2518310 h 6858000"/>
              <a:gd name="connsiteX525" fmla="*/ 6735495 w 7467600"/>
              <a:gd name="connsiteY525" fmla="*/ 2196890 h 6858000"/>
              <a:gd name="connsiteX526" fmla="*/ 6721901 w 7467600"/>
              <a:gd name="connsiteY526" fmla="*/ 2179274 h 6858000"/>
              <a:gd name="connsiteX527" fmla="*/ 6604735 w 7467600"/>
              <a:gd name="connsiteY527" fmla="*/ 2041381 h 6858000"/>
              <a:gd name="connsiteX528" fmla="*/ 6591670 w 7467600"/>
              <a:gd name="connsiteY528" fmla="*/ 1988277 h 6858000"/>
              <a:gd name="connsiteX529" fmla="*/ 6747349 w 7467600"/>
              <a:gd name="connsiteY529" fmla="*/ 2160069 h 6858000"/>
              <a:gd name="connsiteX530" fmla="*/ 6760943 w 7467600"/>
              <a:gd name="connsiteY530" fmla="*/ 2177686 h 6858000"/>
              <a:gd name="connsiteX531" fmla="*/ 7021065 w 7467600"/>
              <a:gd name="connsiteY531" fmla="*/ 2498102 h 6858000"/>
              <a:gd name="connsiteX532" fmla="*/ 7155223 w 7467600"/>
              <a:gd name="connsiteY532" fmla="*/ 2650386 h 6858000"/>
              <a:gd name="connsiteX533" fmla="*/ 7203167 w 7467600"/>
              <a:gd name="connsiteY533" fmla="*/ 2697288 h 6858000"/>
              <a:gd name="connsiteX534" fmla="*/ 6937703 w 7467600"/>
              <a:gd name="connsiteY534" fmla="*/ 2321981 h 6858000"/>
              <a:gd name="connsiteX535" fmla="*/ 6591670 w 7467600"/>
              <a:gd name="connsiteY535" fmla="*/ 1988277 h 6858000"/>
              <a:gd name="connsiteX536" fmla="*/ 5798671 w 7467600"/>
              <a:gd name="connsiteY536" fmla="*/ 1981601 h 6858000"/>
              <a:gd name="connsiteX537" fmla="*/ 5754709 w 7467600"/>
              <a:gd name="connsiteY537" fmla="*/ 2071454 h 6858000"/>
              <a:gd name="connsiteX538" fmla="*/ 5763044 w 7467600"/>
              <a:gd name="connsiteY538" fmla="*/ 2842206 h 6858000"/>
              <a:gd name="connsiteX539" fmla="*/ 5764974 w 7467600"/>
              <a:gd name="connsiteY539" fmla="*/ 2799609 h 6858000"/>
              <a:gd name="connsiteX540" fmla="*/ 5767665 w 7467600"/>
              <a:gd name="connsiteY540" fmla="*/ 2666409 h 6858000"/>
              <a:gd name="connsiteX541" fmla="*/ 5763055 w 7467600"/>
              <a:gd name="connsiteY541" fmla="*/ 2579705 h 6858000"/>
              <a:gd name="connsiteX542" fmla="*/ 5758079 w 7467600"/>
              <a:gd name="connsiteY542" fmla="*/ 2492508 h 6858000"/>
              <a:gd name="connsiteX543" fmla="*/ 5779325 w 7467600"/>
              <a:gd name="connsiteY543" fmla="*/ 2197069 h 6858000"/>
              <a:gd name="connsiteX544" fmla="*/ 5798671 w 7467600"/>
              <a:gd name="connsiteY544" fmla="*/ 1981601 h 6858000"/>
              <a:gd name="connsiteX545" fmla="*/ 5829202 w 7467600"/>
              <a:gd name="connsiteY545" fmla="*/ 1971679 h 6858000"/>
              <a:gd name="connsiteX546" fmla="*/ 5809558 w 7467600"/>
              <a:gd name="connsiteY546" fmla="*/ 2198043 h 6858000"/>
              <a:gd name="connsiteX547" fmla="*/ 5788653 w 7467600"/>
              <a:gd name="connsiteY547" fmla="*/ 2489430 h 6858000"/>
              <a:gd name="connsiteX548" fmla="*/ 5793439 w 7467600"/>
              <a:gd name="connsiteY548" fmla="*/ 2575235 h 6858000"/>
              <a:gd name="connsiteX549" fmla="*/ 5796837 w 7467600"/>
              <a:gd name="connsiteY549" fmla="*/ 2637633 h 6858000"/>
              <a:gd name="connsiteX550" fmla="*/ 5818614 w 7467600"/>
              <a:gd name="connsiteY550" fmla="*/ 2473055 h 6858000"/>
              <a:gd name="connsiteX551" fmla="*/ 5829202 w 7467600"/>
              <a:gd name="connsiteY551" fmla="*/ 1971679 h 6858000"/>
              <a:gd name="connsiteX552" fmla="*/ 5911389 w 7467600"/>
              <a:gd name="connsiteY552" fmla="*/ 1898371 h 6858000"/>
              <a:gd name="connsiteX553" fmla="*/ 6237627 w 7467600"/>
              <a:gd name="connsiteY553" fmla="*/ 2231921 h 6858000"/>
              <a:gd name="connsiteX554" fmla="*/ 5911389 w 7467600"/>
              <a:gd name="connsiteY554" fmla="*/ 1898371 h 6858000"/>
              <a:gd name="connsiteX555" fmla="*/ 6944437 w 7467600"/>
              <a:gd name="connsiteY555" fmla="*/ 1575402 h 6858000"/>
              <a:gd name="connsiteX556" fmla="*/ 6304730 w 7467600"/>
              <a:gd name="connsiteY556" fmla="*/ 1766654 h 6858000"/>
              <a:gd name="connsiteX557" fmla="*/ 6944437 w 7467600"/>
              <a:gd name="connsiteY557" fmla="*/ 1575402 h 6858000"/>
              <a:gd name="connsiteX558" fmla="*/ 7019523 w 7467600"/>
              <a:gd name="connsiteY558" fmla="*/ 1519450 h 6858000"/>
              <a:gd name="connsiteX559" fmla="*/ 6298091 w 7467600"/>
              <a:gd name="connsiteY559" fmla="*/ 1737122 h 6858000"/>
              <a:gd name="connsiteX560" fmla="*/ 7019523 w 7467600"/>
              <a:gd name="connsiteY560" fmla="*/ 1519450 h 6858000"/>
              <a:gd name="connsiteX561" fmla="*/ 2399523 w 7467600"/>
              <a:gd name="connsiteY561" fmla="*/ 1428234 h 6858000"/>
              <a:gd name="connsiteX562" fmla="*/ 2224982 w 7467600"/>
              <a:gd name="connsiteY562" fmla="*/ 1826201 h 6858000"/>
              <a:gd name="connsiteX563" fmla="*/ 2096099 w 7467600"/>
              <a:gd name="connsiteY563" fmla="*/ 2345900 h 6858000"/>
              <a:gd name="connsiteX564" fmla="*/ 2283317 w 7467600"/>
              <a:gd name="connsiteY564" fmla="*/ 1796925 h 6858000"/>
              <a:gd name="connsiteX565" fmla="*/ 2399523 w 7467600"/>
              <a:gd name="connsiteY565" fmla="*/ 1428234 h 6858000"/>
              <a:gd name="connsiteX566" fmla="*/ 2448558 w 7467600"/>
              <a:gd name="connsiteY566" fmla="*/ 1373435 h 6858000"/>
              <a:gd name="connsiteX567" fmla="*/ 2312521 w 7467600"/>
              <a:gd name="connsiteY567" fmla="*/ 1806140 h 6858000"/>
              <a:gd name="connsiteX568" fmla="*/ 2127533 w 7467600"/>
              <a:gd name="connsiteY568" fmla="*/ 2348380 h 6858000"/>
              <a:gd name="connsiteX569" fmla="*/ 2358080 w 7467600"/>
              <a:gd name="connsiteY569" fmla="*/ 1866134 h 6858000"/>
              <a:gd name="connsiteX570" fmla="*/ 2407436 w 7467600"/>
              <a:gd name="connsiteY570" fmla="*/ 1651070 h 6858000"/>
              <a:gd name="connsiteX571" fmla="*/ 2448558 w 7467600"/>
              <a:gd name="connsiteY571" fmla="*/ 1373435 h 6858000"/>
              <a:gd name="connsiteX572" fmla="*/ 278707 w 7467600"/>
              <a:gd name="connsiteY572" fmla="*/ 1352270 h 6858000"/>
              <a:gd name="connsiteX573" fmla="*/ 321570 w 7467600"/>
              <a:gd name="connsiteY573" fmla="*/ 1861610 h 6858000"/>
              <a:gd name="connsiteX574" fmla="*/ 294281 w 7467600"/>
              <a:gd name="connsiteY574" fmla="*/ 1440658 h 6858000"/>
              <a:gd name="connsiteX575" fmla="*/ 278707 w 7467600"/>
              <a:gd name="connsiteY575" fmla="*/ 1352270 h 6858000"/>
              <a:gd name="connsiteX576" fmla="*/ 1423821 w 7467600"/>
              <a:gd name="connsiteY576" fmla="*/ 1351958 h 6858000"/>
              <a:gd name="connsiteX577" fmla="*/ 1638521 w 7467600"/>
              <a:gd name="connsiteY577" fmla="*/ 1908470 h 6858000"/>
              <a:gd name="connsiteX578" fmla="*/ 1754199 w 7467600"/>
              <a:gd name="connsiteY578" fmla="*/ 2149284 h 6858000"/>
              <a:gd name="connsiteX579" fmla="*/ 1908359 w 7467600"/>
              <a:gd name="connsiteY579" fmla="*/ 2364988 h 6858000"/>
              <a:gd name="connsiteX580" fmla="*/ 1647661 w 7467600"/>
              <a:gd name="connsiteY580" fmla="*/ 1825945 h 6858000"/>
              <a:gd name="connsiteX581" fmla="*/ 1423821 w 7467600"/>
              <a:gd name="connsiteY581" fmla="*/ 1351958 h 6858000"/>
              <a:gd name="connsiteX582" fmla="*/ 1431890 w 7467600"/>
              <a:gd name="connsiteY582" fmla="*/ 1306475 h 6858000"/>
              <a:gd name="connsiteX583" fmla="*/ 1507597 w 7467600"/>
              <a:gd name="connsiteY583" fmla="*/ 1446132 h 6858000"/>
              <a:gd name="connsiteX584" fmla="*/ 1674586 w 7467600"/>
              <a:gd name="connsiteY584" fmla="*/ 1813832 h 6858000"/>
              <a:gd name="connsiteX585" fmla="*/ 1815950 w 7467600"/>
              <a:gd name="connsiteY585" fmla="*/ 2128564 h 6858000"/>
              <a:gd name="connsiteX586" fmla="*/ 1984242 w 7467600"/>
              <a:gd name="connsiteY586" fmla="*/ 2430829 h 6858000"/>
              <a:gd name="connsiteX587" fmla="*/ 2014023 w 7467600"/>
              <a:gd name="connsiteY587" fmla="*/ 2450995 h 6858000"/>
              <a:gd name="connsiteX588" fmla="*/ 1747337 w 7467600"/>
              <a:gd name="connsiteY588" fmla="*/ 1855264 h 6858000"/>
              <a:gd name="connsiteX589" fmla="*/ 1533749 w 7467600"/>
              <a:gd name="connsiteY589" fmla="*/ 1478656 h 6858000"/>
              <a:gd name="connsiteX590" fmla="*/ 1431890 w 7467600"/>
              <a:gd name="connsiteY590" fmla="*/ 1306475 h 6858000"/>
              <a:gd name="connsiteX591" fmla="*/ 5052692 w 7467600"/>
              <a:gd name="connsiteY591" fmla="*/ 1292994 h 6858000"/>
              <a:gd name="connsiteX592" fmla="*/ 5200661 w 7467600"/>
              <a:gd name="connsiteY592" fmla="*/ 1635186 h 6858000"/>
              <a:gd name="connsiteX593" fmla="*/ 5297138 w 7467600"/>
              <a:gd name="connsiteY593" fmla="*/ 1906351 h 6858000"/>
              <a:gd name="connsiteX594" fmla="*/ 5052692 w 7467600"/>
              <a:gd name="connsiteY594" fmla="*/ 1292994 h 6858000"/>
              <a:gd name="connsiteX595" fmla="*/ 5009948 w 7467600"/>
              <a:gd name="connsiteY595" fmla="*/ 1273619 h 6858000"/>
              <a:gd name="connsiteX596" fmla="*/ 5121777 w 7467600"/>
              <a:gd name="connsiteY596" fmla="*/ 1654213 h 6858000"/>
              <a:gd name="connsiteX597" fmla="*/ 5293545 w 7467600"/>
              <a:gd name="connsiteY597" fmla="*/ 2072247 h 6858000"/>
              <a:gd name="connsiteX598" fmla="*/ 5294042 w 7467600"/>
              <a:gd name="connsiteY598" fmla="*/ 2065019 h 6858000"/>
              <a:gd name="connsiteX599" fmla="*/ 5171936 w 7467600"/>
              <a:gd name="connsiteY599" fmla="*/ 1647613 h 6858000"/>
              <a:gd name="connsiteX600" fmla="*/ 5009948 w 7467600"/>
              <a:gd name="connsiteY600" fmla="*/ 1273619 h 6858000"/>
              <a:gd name="connsiteX601" fmla="*/ 655236 w 7467600"/>
              <a:gd name="connsiteY601" fmla="*/ 1268632 h 6858000"/>
              <a:gd name="connsiteX602" fmla="*/ 839521 w 7467600"/>
              <a:gd name="connsiteY602" fmla="*/ 1685315 h 6858000"/>
              <a:gd name="connsiteX603" fmla="*/ 1109416 w 7467600"/>
              <a:gd name="connsiteY603" fmla="*/ 2061663 h 6858000"/>
              <a:gd name="connsiteX604" fmla="*/ 1298300 w 7467600"/>
              <a:gd name="connsiteY604" fmla="*/ 2247742 h 6858000"/>
              <a:gd name="connsiteX605" fmla="*/ 1125871 w 7467600"/>
              <a:gd name="connsiteY605" fmla="*/ 1989513 h 6858000"/>
              <a:gd name="connsiteX606" fmla="*/ 981574 w 7467600"/>
              <a:gd name="connsiteY606" fmla="*/ 1783157 h 6858000"/>
              <a:gd name="connsiteX607" fmla="*/ 922198 w 7467600"/>
              <a:gd name="connsiteY607" fmla="*/ 1677437 h 6858000"/>
              <a:gd name="connsiteX608" fmla="*/ 869293 w 7467600"/>
              <a:gd name="connsiteY608" fmla="*/ 1583214 h 6858000"/>
              <a:gd name="connsiteX609" fmla="*/ 751431 w 7467600"/>
              <a:gd name="connsiteY609" fmla="*/ 1405731 h 6858000"/>
              <a:gd name="connsiteX610" fmla="*/ 655236 w 7467600"/>
              <a:gd name="connsiteY610" fmla="*/ 1268632 h 6858000"/>
              <a:gd name="connsiteX611" fmla="*/ 6516292 w 7467600"/>
              <a:gd name="connsiteY611" fmla="*/ 1263064 h 6858000"/>
              <a:gd name="connsiteX612" fmla="*/ 5736320 w 7467600"/>
              <a:gd name="connsiteY612" fmla="*/ 1501803 h 6858000"/>
              <a:gd name="connsiteX613" fmla="*/ 6516292 w 7467600"/>
              <a:gd name="connsiteY613" fmla="*/ 1263064 h 6858000"/>
              <a:gd name="connsiteX614" fmla="*/ 291466 w 7467600"/>
              <a:gd name="connsiteY614" fmla="*/ 1250369 h 6858000"/>
              <a:gd name="connsiteX615" fmla="*/ 323180 w 7467600"/>
              <a:gd name="connsiteY615" fmla="*/ 1435283 h 6858000"/>
              <a:gd name="connsiteX616" fmla="*/ 349381 w 7467600"/>
              <a:gd name="connsiteY616" fmla="*/ 1875041 h 6858000"/>
              <a:gd name="connsiteX617" fmla="*/ 374363 w 7467600"/>
              <a:gd name="connsiteY617" fmla="*/ 1506494 h 6858000"/>
              <a:gd name="connsiteX618" fmla="*/ 302168 w 7467600"/>
              <a:gd name="connsiteY618" fmla="*/ 1274495 h 6858000"/>
              <a:gd name="connsiteX619" fmla="*/ 291466 w 7467600"/>
              <a:gd name="connsiteY619" fmla="*/ 1250369 h 6858000"/>
              <a:gd name="connsiteX620" fmla="*/ 678222 w 7467600"/>
              <a:gd name="connsiteY620" fmla="*/ 1248670 h 6858000"/>
              <a:gd name="connsiteX621" fmla="*/ 775536 w 7467600"/>
              <a:gd name="connsiteY621" fmla="*/ 1388015 h 6858000"/>
              <a:gd name="connsiteX622" fmla="*/ 894529 w 7467600"/>
              <a:gd name="connsiteY622" fmla="*/ 1567739 h 6858000"/>
              <a:gd name="connsiteX623" fmla="*/ 948000 w 7467600"/>
              <a:gd name="connsiteY623" fmla="*/ 1663088 h 6858000"/>
              <a:gd name="connsiteX624" fmla="*/ 1006812 w 7467600"/>
              <a:gd name="connsiteY624" fmla="*/ 1767683 h 6858000"/>
              <a:gd name="connsiteX625" fmla="*/ 1149133 w 7467600"/>
              <a:gd name="connsiteY625" fmla="*/ 1971513 h 6858000"/>
              <a:gd name="connsiteX626" fmla="*/ 1333952 w 7467600"/>
              <a:gd name="connsiteY626" fmla="*/ 2251620 h 6858000"/>
              <a:gd name="connsiteX627" fmla="*/ 1337329 w 7467600"/>
              <a:gd name="connsiteY627" fmla="*/ 2258350 h 6858000"/>
              <a:gd name="connsiteX628" fmla="*/ 1014726 w 7467600"/>
              <a:gd name="connsiteY628" fmla="*/ 1615556 h 6858000"/>
              <a:gd name="connsiteX629" fmla="*/ 678222 w 7467600"/>
              <a:gd name="connsiteY629" fmla="*/ 1248670 h 6858000"/>
              <a:gd name="connsiteX630" fmla="*/ 6691602 w 7467600"/>
              <a:gd name="connsiteY630" fmla="*/ 1140573 h 6858000"/>
              <a:gd name="connsiteX631" fmla="*/ 6571100 w 7467600"/>
              <a:gd name="connsiteY631" fmla="*/ 1183662 h 6858000"/>
              <a:gd name="connsiteX632" fmla="*/ 6241687 w 7467600"/>
              <a:gd name="connsiteY632" fmla="*/ 1257600 h 6858000"/>
              <a:gd name="connsiteX633" fmla="*/ 5693009 w 7467600"/>
              <a:gd name="connsiteY633" fmla="*/ 1478256 h 6858000"/>
              <a:gd name="connsiteX634" fmla="*/ 6548420 w 7467600"/>
              <a:gd name="connsiteY634" fmla="*/ 1214599 h 6858000"/>
              <a:gd name="connsiteX635" fmla="*/ 6605473 w 7467600"/>
              <a:gd name="connsiteY635" fmla="*/ 1184686 h 6858000"/>
              <a:gd name="connsiteX636" fmla="*/ 6691602 w 7467600"/>
              <a:gd name="connsiteY636" fmla="*/ 1140573 h 6858000"/>
              <a:gd name="connsiteX637" fmla="*/ 4002475 w 7467600"/>
              <a:gd name="connsiteY637" fmla="*/ 1037802 h 6858000"/>
              <a:gd name="connsiteX638" fmla="*/ 4000324 w 7467600"/>
              <a:gd name="connsiteY638" fmla="*/ 1039362 h 6858000"/>
              <a:gd name="connsiteX639" fmla="*/ 4002862 w 7467600"/>
              <a:gd name="connsiteY639" fmla="*/ 1042866 h 6858000"/>
              <a:gd name="connsiteX640" fmla="*/ 4002475 w 7467600"/>
              <a:gd name="connsiteY640" fmla="*/ 1037802 h 6858000"/>
              <a:gd name="connsiteX641" fmla="*/ 506322 w 7467600"/>
              <a:gd name="connsiteY641" fmla="*/ 1020997 h 6858000"/>
              <a:gd name="connsiteX642" fmla="*/ 533068 w 7467600"/>
              <a:gd name="connsiteY642" fmla="*/ 1029409 h 6858000"/>
              <a:gd name="connsiteX643" fmla="*/ 1232525 w 7467600"/>
              <a:gd name="connsiteY643" fmla="*/ 1804675 h 6858000"/>
              <a:gd name="connsiteX644" fmla="*/ 1388858 w 7467600"/>
              <a:gd name="connsiteY644" fmla="*/ 2368011 h 6858000"/>
              <a:gd name="connsiteX645" fmla="*/ 1384098 w 7467600"/>
              <a:gd name="connsiteY645" fmla="*/ 2378125 h 6858000"/>
              <a:gd name="connsiteX646" fmla="*/ 1425393 w 7467600"/>
              <a:gd name="connsiteY646" fmla="*/ 2589124 h 6858000"/>
              <a:gd name="connsiteX647" fmla="*/ 1424001 w 7467600"/>
              <a:gd name="connsiteY647" fmla="*/ 2597541 h 6858000"/>
              <a:gd name="connsiteX648" fmla="*/ 2152729 w 7467600"/>
              <a:gd name="connsiteY648" fmla="*/ 2864487 h 6858000"/>
              <a:gd name="connsiteX649" fmla="*/ 2020609 w 7467600"/>
              <a:gd name="connsiteY649" fmla="*/ 2539671 h 6858000"/>
              <a:gd name="connsiteX650" fmla="*/ 2018920 w 7467600"/>
              <a:gd name="connsiteY650" fmla="*/ 2536309 h 6858000"/>
              <a:gd name="connsiteX651" fmla="*/ 1342441 w 7467600"/>
              <a:gd name="connsiteY651" fmla="*/ 1173017 h 6858000"/>
              <a:gd name="connsiteX652" fmla="*/ 1367925 w 7467600"/>
              <a:gd name="connsiteY652" fmla="*/ 1135648 h 6858000"/>
              <a:gd name="connsiteX653" fmla="*/ 1771401 w 7467600"/>
              <a:gd name="connsiteY653" fmla="*/ 1806673 h 6858000"/>
              <a:gd name="connsiteX654" fmla="*/ 1972385 w 7467600"/>
              <a:gd name="connsiteY654" fmla="*/ 2198735 h 6858000"/>
              <a:gd name="connsiteX655" fmla="*/ 2040892 w 7467600"/>
              <a:gd name="connsiteY655" fmla="*/ 2405205 h 6858000"/>
              <a:gd name="connsiteX656" fmla="*/ 2131689 w 7467600"/>
              <a:gd name="connsiteY656" fmla="*/ 1936926 h 6858000"/>
              <a:gd name="connsiteX657" fmla="*/ 2454820 w 7467600"/>
              <a:gd name="connsiteY657" fmla="*/ 1248808 h 6858000"/>
              <a:gd name="connsiteX658" fmla="*/ 2492512 w 7467600"/>
              <a:gd name="connsiteY658" fmla="*/ 1302920 h 6858000"/>
              <a:gd name="connsiteX659" fmla="*/ 2081216 w 7467600"/>
              <a:gd name="connsiteY659" fmla="*/ 2527513 h 6858000"/>
              <a:gd name="connsiteX660" fmla="*/ 2081211 w 7467600"/>
              <a:gd name="connsiteY660" fmla="*/ 2528916 h 6858000"/>
              <a:gd name="connsiteX661" fmla="*/ 2199067 w 7467600"/>
              <a:gd name="connsiteY661" fmla="*/ 2884061 h 6858000"/>
              <a:gd name="connsiteX662" fmla="*/ 3192586 w 7467600"/>
              <a:gd name="connsiteY662" fmla="*/ 3411496 h 6858000"/>
              <a:gd name="connsiteX663" fmla="*/ 3182620 w 7467600"/>
              <a:gd name="connsiteY663" fmla="*/ 3483279 h 6858000"/>
              <a:gd name="connsiteX664" fmla="*/ 2435119 w 7467600"/>
              <a:gd name="connsiteY664" fmla="*/ 3080173 h 6858000"/>
              <a:gd name="connsiteX665" fmla="*/ 2410152 w 7467600"/>
              <a:gd name="connsiteY665" fmla="*/ 3063751 h 6858000"/>
              <a:gd name="connsiteX666" fmla="*/ 2408099 w 7467600"/>
              <a:gd name="connsiteY666" fmla="*/ 3064403 h 6858000"/>
              <a:gd name="connsiteX667" fmla="*/ 2407218 w 7467600"/>
              <a:gd name="connsiteY667" fmla="*/ 3070324 h 6858000"/>
              <a:gd name="connsiteX668" fmla="*/ 2380138 w 7467600"/>
              <a:gd name="connsiteY668" fmla="*/ 3099341 h 6858000"/>
              <a:gd name="connsiteX669" fmla="*/ 1765923 w 7467600"/>
              <a:gd name="connsiteY669" fmla="*/ 3581043 h 6858000"/>
              <a:gd name="connsiteX670" fmla="*/ 1702258 w 7467600"/>
              <a:gd name="connsiteY670" fmla="*/ 3612286 h 6858000"/>
              <a:gd name="connsiteX671" fmla="*/ 1538370 w 7467600"/>
              <a:gd name="connsiteY671" fmla="*/ 3811804 h 6858000"/>
              <a:gd name="connsiteX672" fmla="*/ 542867 w 7467600"/>
              <a:gd name="connsiteY672" fmla="*/ 4944092 h 6858000"/>
              <a:gd name="connsiteX673" fmla="*/ 515800 w 7467600"/>
              <a:gd name="connsiteY673" fmla="*/ 4862180 h 6858000"/>
              <a:gd name="connsiteX674" fmla="*/ 909145 w 7467600"/>
              <a:gd name="connsiteY674" fmla="*/ 4199225 h 6858000"/>
              <a:gd name="connsiteX675" fmla="*/ 1214067 w 7467600"/>
              <a:gd name="connsiteY675" fmla="*/ 3908561 h 6858000"/>
              <a:gd name="connsiteX676" fmla="*/ 640967 w 7467600"/>
              <a:gd name="connsiteY676" fmla="*/ 4105601 h 6858000"/>
              <a:gd name="connsiteX677" fmla="*/ 112563 w 7467600"/>
              <a:gd name="connsiteY677" fmla="*/ 4396952 h 6858000"/>
              <a:gd name="connsiteX678" fmla="*/ 0 w 7467600"/>
              <a:gd name="connsiteY678" fmla="*/ 4466006 h 6858000"/>
              <a:gd name="connsiteX679" fmla="*/ 0 w 7467600"/>
              <a:gd name="connsiteY679" fmla="*/ 4233763 h 6858000"/>
              <a:gd name="connsiteX680" fmla="*/ 36881 w 7467600"/>
              <a:gd name="connsiteY680" fmla="*/ 4200118 h 6858000"/>
              <a:gd name="connsiteX681" fmla="*/ 910534 w 7467600"/>
              <a:gd name="connsiteY681" fmla="*/ 3629753 h 6858000"/>
              <a:gd name="connsiteX682" fmla="*/ 1578717 w 7467600"/>
              <a:gd name="connsiteY682" fmla="*/ 3575982 h 6858000"/>
              <a:gd name="connsiteX683" fmla="*/ 2338780 w 7467600"/>
              <a:gd name="connsiteY683" fmla="*/ 3033725 h 6858000"/>
              <a:gd name="connsiteX684" fmla="*/ 1807991 w 7467600"/>
              <a:gd name="connsiteY684" fmla="*/ 2807184 h 6858000"/>
              <a:gd name="connsiteX685" fmla="*/ 1416358 w 7467600"/>
              <a:gd name="connsiteY685" fmla="*/ 3112571 h 6858000"/>
              <a:gd name="connsiteX686" fmla="*/ 939066 w 7467600"/>
              <a:gd name="connsiteY686" fmla="*/ 3378798 h 6858000"/>
              <a:gd name="connsiteX687" fmla="*/ 115099 w 7467600"/>
              <a:gd name="connsiteY687" fmla="*/ 3607650 h 6858000"/>
              <a:gd name="connsiteX688" fmla="*/ 97284 w 7467600"/>
              <a:gd name="connsiteY688" fmla="*/ 3520393 h 6858000"/>
              <a:gd name="connsiteX689" fmla="*/ 922050 w 7467600"/>
              <a:gd name="connsiteY689" fmla="*/ 3074867 h 6858000"/>
              <a:gd name="connsiteX690" fmla="*/ 1405265 w 7467600"/>
              <a:gd name="connsiteY690" fmla="*/ 3016319 h 6858000"/>
              <a:gd name="connsiteX691" fmla="*/ 1407512 w 7467600"/>
              <a:gd name="connsiteY691" fmla="*/ 3018001 h 6858000"/>
              <a:gd name="connsiteX692" fmla="*/ 1726266 w 7467600"/>
              <a:gd name="connsiteY692" fmla="*/ 2777274 h 6858000"/>
              <a:gd name="connsiteX693" fmla="*/ 625390 w 7467600"/>
              <a:gd name="connsiteY693" fmla="*/ 2514541 h 6858000"/>
              <a:gd name="connsiteX694" fmla="*/ 619799 w 7467600"/>
              <a:gd name="connsiteY694" fmla="*/ 2527180 h 6858000"/>
              <a:gd name="connsiteX695" fmla="*/ 310030 w 7467600"/>
              <a:gd name="connsiteY695" fmla="*/ 2771818 h 6858000"/>
              <a:gd name="connsiteX696" fmla="*/ 173877 w 7467600"/>
              <a:gd name="connsiteY696" fmla="*/ 2937056 h 6858000"/>
              <a:gd name="connsiteX697" fmla="*/ 77889 w 7467600"/>
              <a:gd name="connsiteY697" fmla="*/ 3138440 h 6858000"/>
              <a:gd name="connsiteX698" fmla="*/ 0 w 7467600"/>
              <a:gd name="connsiteY698" fmla="*/ 3271395 h 6858000"/>
              <a:gd name="connsiteX699" fmla="*/ 0 w 7467600"/>
              <a:gd name="connsiteY699" fmla="*/ 3153002 h 6858000"/>
              <a:gd name="connsiteX700" fmla="*/ 2386 w 7467600"/>
              <a:gd name="connsiteY700" fmla="*/ 3149203 h 6858000"/>
              <a:gd name="connsiteX701" fmla="*/ 89753 w 7467600"/>
              <a:gd name="connsiteY701" fmla="*/ 2987702 h 6858000"/>
              <a:gd name="connsiteX702" fmla="*/ 76869 w 7467600"/>
              <a:gd name="connsiteY702" fmla="*/ 3005404 h 6858000"/>
              <a:gd name="connsiteX703" fmla="*/ 32049 w 7467600"/>
              <a:gd name="connsiteY703" fmla="*/ 3065814 h 6858000"/>
              <a:gd name="connsiteX704" fmla="*/ 0 w 7467600"/>
              <a:gd name="connsiteY704" fmla="*/ 3108744 h 6858000"/>
              <a:gd name="connsiteX705" fmla="*/ 0 w 7467600"/>
              <a:gd name="connsiteY705" fmla="*/ 3058059 h 6858000"/>
              <a:gd name="connsiteX706" fmla="*/ 7610 w 7467600"/>
              <a:gd name="connsiteY706" fmla="*/ 3047889 h 6858000"/>
              <a:gd name="connsiteX707" fmla="*/ 52419 w 7467600"/>
              <a:gd name="connsiteY707" fmla="*/ 2987479 h 6858000"/>
              <a:gd name="connsiteX708" fmla="*/ 59142 w 7467600"/>
              <a:gd name="connsiteY708" fmla="*/ 2978488 h 6858000"/>
              <a:gd name="connsiteX709" fmla="*/ 0 w 7467600"/>
              <a:gd name="connsiteY709" fmla="*/ 3015334 h 6858000"/>
              <a:gd name="connsiteX710" fmla="*/ 0 w 7467600"/>
              <a:gd name="connsiteY710" fmla="*/ 2914286 h 6858000"/>
              <a:gd name="connsiteX711" fmla="*/ 36383 w 7467600"/>
              <a:gd name="connsiteY711" fmla="*/ 2901128 h 6858000"/>
              <a:gd name="connsiteX712" fmla="*/ 156329 w 7467600"/>
              <a:gd name="connsiteY712" fmla="*/ 2840533 h 6858000"/>
              <a:gd name="connsiteX713" fmla="*/ 358355 w 7467600"/>
              <a:gd name="connsiteY713" fmla="*/ 2620471 h 6858000"/>
              <a:gd name="connsiteX714" fmla="*/ 510577 w 7467600"/>
              <a:gd name="connsiteY714" fmla="*/ 2501244 h 6858000"/>
              <a:gd name="connsiteX715" fmla="*/ 211967 w 7467600"/>
              <a:gd name="connsiteY715" fmla="*/ 2479171 h 6858000"/>
              <a:gd name="connsiteX716" fmla="*/ 0 w 7467600"/>
              <a:gd name="connsiteY716" fmla="*/ 2476398 h 6858000"/>
              <a:gd name="connsiteX717" fmla="*/ 0 w 7467600"/>
              <a:gd name="connsiteY717" fmla="*/ 2389189 h 6858000"/>
              <a:gd name="connsiteX718" fmla="*/ 103062 w 7467600"/>
              <a:gd name="connsiteY718" fmla="*/ 2389518 h 6858000"/>
              <a:gd name="connsiteX719" fmla="*/ 510734 w 7467600"/>
              <a:gd name="connsiteY719" fmla="*/ 2416201 h 6858000"/>
              <a:gd name="connsiteX720" fmla="*/ 279257 w 7467600"/>
              <a:gd name="connsiteY720" fmla="*/ 2092102 h 6858000"/>
              <a:gd name="connsiteX721" fmla="*/ 65265 w 7467600"/>
              <a:gd name="connsiteY721" fmla="*/ 2006049 h 6858000"/>
              <a:gd name="connsiteX722" fmla="*/ 0 w 7467600"/>
              <a:gd name="connsiteY722" fmla="*/ 1982532 h 6858000"/>
              <a:gd name="connsiteX723" fmla="*/ 0 w 7467600"/>
              <a:gd name="connsiteY723" fmla="*/ 1912789 h 6858000"/>
              <a:gd name="connsiteX724" fmla="*/ 97460 w 7467600"/>
              <a:gd name="connsiteY724" fmla="*/ 1953725 h 6858000"/>
              <a:gd name="connsiteX725" fmla="*/ 221272 w 7467600"/>
              <a:gd name="connsiteY725" fmla="*/ 1980766 h 6858000"/>
              <a:gd name="connsiteX726" fmla="*/ 116765 w 7467600"/>
              <a:gd name="connsiteY726" fmla="*/ 1911033 h 6858000"/>
              <a:gd name="connsiteX727" fmla="*/ 16405 w 7467600"/>
              <a:gd name="connsiteY727" fmla="*/ 1803412 h 6858000"/>
              <a:gd name="connsiteX728" fmla="*/ 0 w 7467600"/>
              <a:gd name="connsiteY728" fmla="*/ 1784777 h 6858000"/>
              <a:gd name="connsiteX729" fmla="*/ 0 w 7467600"/>
              <a:gd name="connsiteY729" fmla="*/ 1740082 h 6858000"/>
              <a:gd name="connsiteX730" fmla="*/ 39394 w 7467600"/>
              <a:gd name="connsiteY730" fmla="*/ 1784856 h 6858000"/>
              <a:gd name="connsiteX731" fmla="*/ 135813 w 7467600"/>
              <a:gd name="connsiteY731" fmla="*/ 1888838 h 6858000"/>
              <a:gd name="connsiteX732" fmla="*/ 242575 w 7467600"/>
              <a:gd name="connsiteY732" fmla="*/ 1958841 h 6858000"/>
              <a:gd name="connsiteX733" fmla="*/ 82197 w 7467600"/>
              <a:gd name="connsiteY733" fmla="*/ 1754826 h 6858000"/>
              <a:gd name="connsiteX734" fmla="*/ 0 w 7467600"/>
              <a:gd name="connsiteY734" fmla="*/ 1679650 h 6858000"/>
              <a:gd name="connsiteX735" fmla="*/ 0 w 7467600"/>
              <a:gd name="connsiteY735" fmla="*/ 1602463 h 6858000"/>
              <a:gd name="connsiteX736" fmla="*/ 84689 w 7467600"/>
              <a:gd name="connsiteY736" fmla="*/ 1677442 h 6858000"/>
              <a:gd name="connsiteX737" fmla="*/ 298437 w 7467600"/>
              <a:gd name="connsiteY737" fmla="*/ 1968019 h 6858000"/>
              <a:gd name="connsiteX738" fmla="*/ 227269 w 7467600"/>
              <a:gd name="connsiteY738" fmla="*/ 1114064 h 6858000"/>
              <a:gd name="connsiteX739" fmla="*/ 248003 w 7467600"/>
              <a:gd name="connsiteY739" fmla="*/ 1089613 h 6858000"/>
              <a:gd name="connsiteX740" fmla="*/ 427020 w 7467600"/>
              <a:gd name="connsiteY740" fmla="*/ 1619803 h 6858000"/>
              <a:gd name="connsiteX741" fmla="*/ 340345 w 7467600"/>
              <a:gd name="connsiteY741" fmla="*/ 2027739 h 6858000"/>
              <a:gd name="connsiteX742" fmla="*/ 360865 w 7467600"/>
              <a:gd name="connsiteY742" fmla="*/ 2044827 h 6858000"/>
              <a:gd name="connsiteX743" fmla="*/ 560414 w 7467600"/>
              <a:gd name="connsiteY743" fmla="*/ 2421457 h 6858000"/>
              <a:gd name="connsiteX744" fmla="*/ 1359703 w 7467600"/>
              <a:gd name="connsiteY744" fmla="*/ 2578554 h 6858000"/>
              <a:gd name="connsiteX745" fmla="*/ 1359422 w 7467600"/>
              <a:gd name="connsiteY745" fmla="*/ 2577994 h 6858000"/>
              <a:gd name="connsiteX746" fmla="*/ 828701 w 7467600"/>
              <a:gd name="connsiteY746" fmla="*/ 1839520 h 6858000"/>
              <a:gd name="connsiteX747" fmla="*/ 494427 w 7467600"/>
              <a:gd name="connsiteY747" fmla="*/ 1092333 h 6858000"/>
              <a:gd name="connsiteX748" fmla="*/ 506322 w 7467600"/>
              <a:gd name="connsiteY748" fmla="*/ 1020997 h 6858000"/>
              <a:gd name="connsiteX749" fmla="*/ 4570198 w 7467600"/>
              <a:gd name="connsiteY749" fmla="*/ 978081 h 6858000"/>
              <a:gd name="connsiteX750" fmla="*/ 4523691 w 7467600"/>
              <a:gd name="connsiteY750" fmla="*/ 1127776 h 6858000"/>
              <a:gd name="connsiteX751" fmla="*/ 4509875 w 7467600"/>
              <a:gd name="connsiteY751" fmla="*/ 1167552 h 6858000"/>
              <a:gd name="connsiteX752" fmla="*/ 4478168 w 7467600"/>
              <a:gd name="connsiteY752" fmla="*/ 1260735 h 6858000"/>
              <a:gd name="connsiteX753" fmla="*/ 4409309 w 7467600"/>
              <a:gd name="connsiteY753" fmla="*/ 1666996 h 6858000"/>
              <a:gd name="connsiteX754" fmla="*/ 4370031 w 7467600"/>
              <a:gd name="connsiteY754" fmla="*/ 1955666 h 6858000"/>
              <a:gd name="connsiteX755" fmla="*/ 4570198 w 7467600"/>
              <a:gd name="connsiteY755" fmla="*/ 978081 h 6858000"/>
              <a:gd name="connsiteX756" fmla="*/ 4557898 w 7467600"/>
              <a:gd name="connsiteY756" fmla="*/ 900011 h 6858000"/>
              <a:gd name="connsiteX757" fmla="*/ 4344840 w 7467600"/>
              <a:gd name="connsiteY757" fmla="*/ 1922038 h 6858000"/>
              <a:gd name="connsiteX758" fmla="*/ 4378710 w 7467600"/>
              <a:gd name="connsiteY758" fmla="*/ 1665516 h 6858000"/>
              <a:gd name="connsiteX759" fmla="*/ 4448798 w 7467600"/>
              <a:gd name="connsiteY759" fmla="*/ 1253024 h 6858000"/>
              <a:gd name="connsiteX760" fmla="*/ 4480315 w 7467600"/>
              <a:gd name="connsiteY760" fmla="*/ 1158454 h 6858000"/>
              <a:gd name="connsiteX761" fmla="*/ 4494133 w 7467600"/>
              <a:gd name="connsiteY761" fmla="*/ 1118676 h 6858000"/>
              <a:gd name="connsiteX762" fmla="*/ 4557898 w 7467600"/>
              <a:gd name="connsiteY762" fmla="*/ 900011 h 6858000"/>
              <a:gd name="connsiteX763" fmla="*/ 5870151 w 7467600"/>
              <a:gd name="connsiteY763" fmla="*/ 898890 h 6858000"/>
              <a:gd name="connsiteX764" fmla="*/ 5861335 w 7467600"/>
              <a:gd name="connsiteY764" fmla="*/ 899177 h 6858000"/>
              <a:gd name="connsiteX765" fmla="*/ 5843702 w 7467600"/>
              <a:gd name="connsiteY765" fmla="*/ 899748 h 6858000"/>
              <a:gd name="connsiteX766" fmla="*/ 5651107 w 7467600"/>
              <a:gd name="connsiteY766" fmla="*/ 920306 h 6858000"/>
              <a:gd name="connsiteX767" fmla="*/ 5459407 w 7467600"/>
              <a:gd name="connsiteY767" fmla="*/ 940975 h 6858000"/>
              <a:gd name="connsiteX768" fmla="*/ 5374846 w 7467600"/>
              <a:gd name="connsiteY768" fmla="*/ 941988 h 6858000"/>
              <a:gd name="connsiteX769" fmla="*/ 5256105 w 7467600"/>
              <a:gd name="connsiteY769" fmla="*/ 945632 h 6858000"/>
              <a:gd name="connsiteX770" fmla="*/ 5107071 w 7467600"/>
              <a:gd name="connsiteY770" fmla="*/ 969720 h 6858000"/>
              <a:gd name="connsiteX771" fmla="*/ 4998681 w 7467600"/>
              <a:gd name="connsiteY771" fmla="*/ 988771 h 6858000"/>
              <a:gd name="connsiteX772" fmla="*/ 5870151 w 7467600"/>
              <a:gd name="connsiteY772" fmla="*/ 898890 h 6858000"/>
              <a:gd name="connsiteX773" fmla="*/ 5504425 w 7467600"/>
              <a:gd name="connsiteY773" fmla="*/ 848067 h 6858000"/>
              <a:gd name="connsiteX774" fmla="*/ 4968849 w 7467600"/>
              <a:gd name="connsiteY774" fmla="*/ 962318 h 6858000"/>
              <a:gd name="connsiteX775" fmla="*/ 5104039 w 7467600"/>
              <a:gd name="connsiteY775" fmla="*/ 940634 h 6858000"/>
              <a:gd name="connsiteX776" fmla="*/ 5256311 w 7467600"/>
              <a:gd name="connsiteY776" fmla="*/ 916490 h 6858000"/>
              <a:gd name="connsiteX777" fmla="*/ 5377381 w 7467600"/>
              <a:gd name="connsiteY777" fmla="*/ 912671 h 6858000"/>
              <a:gd name="connsiteX778" fmla="*/ 5460148 w 7467600"/>
              <a:gd name="connsiteY778" fmla="*/ 911442 h 6858000"/>
              <a:gd name="connsiteX779" fmla="*/ 5648971 w 7467600"/>
              <a:gd name="connsiteY779" fmla="*/ 891331 h 6858000"/>
              <a:gd name="connsiteX780" fmla="*/ 5844807 w 7467600"/>
              <a:gd name="connsiteY780" fmla="*/ 870718 h 6858000"/>
              <a:gd name="connsiteX781" fmla="*/ 5862975 w 7467600"/>
              <a:gd name="connsiteY781" fmla="*/ 869756 h 6858000"/>
              <a:gd name="connsiteX782" fmla="*/ 5920887 w 7467600"/>
              <a:gd name="connsiteY782" fmla="*/ 865929 h 6858000"/>
              <a:gd name="connsiteX783" fmla="*/ 5504425 w 7467600"/>
              <a:gd name="connsiteY783" fmla="*/ 848067 h 6858000"/>
              <a:gd name="connsiteX784" fmla="*/ 3607114 w 7467600"/>
              <a:gd name="connsiteY784" fmla="*/ 467441 h 6858000"/>
              <a:gd name="connsiteX785" fmla="*/ 3296242 w 7467600"/>
              <a:gd name="connsiteY785" fmla="*/ 807991 h 6858000"/>
              <a:gd name="connsiteX786" fmla="*/ 3174674 w 7467600"/>
              <a:gd name="connsiteY786" fmla="*/ 919759 h 6858000"/>
              <a:gd name="connsiteX787" fmla="*/ 3042978 w 7467600"/>
              <a:gd name="connsiteY787" fmla="*/ 1054894 h 6858000"/>
              <a:gd name="connsiteX788" fmla="*/ 2968914 w 7467600"/>
              <a:gd name="connsiteY788" fmla="*/ 1133756 h 6858000"/>
              <a:gd name="connsiteX789" fmla="*/ 3103823 w 7467600"/>
              <a:gd name="connsiteY789" fmla="*/ 1026814 h 6858000"/>
              <a:gd name="connsiteX790" fmla="*/ 3607114 w 7467600"/>
              <a:gd name="connsiteY790" fmla="*/ 467441 h 6858000"/>
              <a:gd name="connsiteX791" fmla="*/ 3744487 w 7467600"/>
              <a:gd name="connsiteY791" fmla="*/ 383136 h 6858000"/>
              <a:gd name="connsiteX792" fmla="*/ 3970213 w 7467600"/>
              <a:gd name="connsiteY792" fmla="*/ 995559 h 6858000"/>
              <a:gd name="connsiteX793" fmla="*/ 3744487 w 7467600"/>
              <a:gd name="connsiteY793" fmla="*/ 383136 h 6858000"/>
              <a:gd name="connsiteX794" fmla="*/ 3624562 w 7467600"/>
              <a:gd name="connsiteY794" fmla="*/ 367041 h 6858000"/>
              <a:gd name="connsiteX795" fmla="*/ 3489712 w 7467600"/>
              <a:gd name="connsiteY795" fmla="*/ 485386 h 6858000"/>
              <a:gd name="connsiteX796" fmla="*/ 3182994 w 7467600"/>
              <a:gd name="connsiteY796" fmla="*/ 828265 h 6858000"/>
              <a:gd name="connsiteX797" fmla="*/ 2892114 w 7467600"/>
              <a:gd name="connsiteY797" fmla="*/ 1172635 h 6858000"/>
              <a:gd name="connsiteX798" fmla="*/ 3021459 w 7467600"/>
              <a:gd name="connsiteY798" fmla="*/ 1035385 h 6858000"/>
              <a:gd name="connsiteX799" fmla="*/ 3153873 w 7467600"/>
              <a:gd name="connsiteY799" fmla="*/ 898971 h 6858000"/>
              <a:gd name="connsiteX800" fmla="*/ 3276511 w 7467600"/>
              <a:gd name="connsiteY800" fmla="*/ 786423 h 6858000"/>
              <a:gd name="connsiteX801" fmla="*/ 3584154 w 7467600"/>
              <a:gd name="connsiteY801" fmla="*/ 448218 h 6858000"/>
              <a:gd name="connsiteX802" fmla="*/ 3624562 w 7467600"/>
              <a:gd name="connsiteY802" fmla="*/ 367041 h 6858000"/>
              <a:gd name="connsiteX803" fmla="*/ 3766672 w 7467600"/>
              <a:gd name="connsiteY803" fmla="*/ 359429 h 6858000"/>
              <a:gd name="connsiteX804" fmla="*/ 3996338 w 7467600"/>
              <a:gd name="connsiteY804" fmla="*/ 968237 h 6858000"/>
              <a:gd name="connsiteX805" fmla="*/ 3766672 w 7467600"/>
              <a:gd name="connsiteY805" fmla="*/ 359429 h 6858000"/>
              <a:gd name="connsiteX806" fmla="*/ 5805386 w 7467600"/>
              <a:gd name="connsiteY806" fmla="*/ 239240 h 6858000"/>
              <a:gd name="connsiteX807" fmla="*/ 5736947 w 7467600"/>
              <a:gd name="connsiteY807" fmla="*/ 261367 h 6858000"/>
              <a:gd name="connsiteX808" fmla="*/ 5427012 w 7467600"/>
              <a:gd name="connsiteY808" fmla="*/ 311272 h 6858000"/>
              <a:gd name="connsiteX809" fmla="*/ 5147818 w 7467600"/>
              <a:gd name="connsiteY809" fmla="*/ 322112 h 6858000"/>
              <a:gd name="connsiteX810" fmla="*/ 5060854 w 7467600"/>
              <a:gd name="connsiteY810" fmla="*/ 311882 h 6858000"/>
              <a:gd name="connsiteX811" fmla="*/ 4945989 w 7467600"/>
              <a:gd name="connsiteY811" fmla="*/ 300516 h 6858000"/>
              <a:gd name="connsiteX812" fmla="*/ 5410479 w 7467600"/>
              <a:gd name="connsiteY812" fmla="*/ 348434 h 6858000"/>
              <a:gd name="connsiteX813" fmla="*/ 5805386 w 7467600"/>
              <a:gd name="connsiteY813" fmla="*/ 239240 h 6858000"/>
              <a:gd name="connsiteX814" fmla="*/ 5905192 w 7467600"/>
              <a:gd name="connsiteY814" fmla="*/ 163079 h 6858000"/>
              <a:gd name="connsiteX815" fmla="*/ 5865655 w 7467600"/>
              <a:gd name="connsiteY815" fmla="*/ 171901 h 6858000"/>
              <a:gd name="connsiteX816" fmla="*/ 5259740 w 7467600"/>
              <a:gd name="connsiteY816" fmla="*/ 257013 h 6858000"/>
              <a:gd name="connsiteX817" fmla="*/ 5208466 w 7467600"/>
              <a:gd name="connsiteY817" fmla="*/ 257550 h 6858000"/>
              <a:gd name="connsiteX818" fmla="*/ 4980204 w 7467600"/>
              <a:gd name="connsiteY818" fmla="*/ 271903 h 6858000"/>
              <a:gd name="connsiteX819" fmla="*/ 5068068 w 7467600"/>
              <a:gd name="connsiteY819" fmla="*/ 282244 h 6858000"/>
              <a:gd name="connsiteX820" fmla="*/ 5153231 w 7467600"/>
              <a:gd name="connsiteY820" fmla="*/ 292240 h 6858000"/>
              <a:gd name="connsiteX821" fmla="*/ 5426491 w 7467600"/>
              <a:gd name="connsiteY821" fmla="*/ 281128 h 6858000"/>
              <a:gd name="connsiteX822" fmla="*/ 5731212 w 7467600"/>
              <a:gd name="connsiteY822" fmla="*/ 231951 h 6858000"/>
              <a:gd name="connsiteX823" fmla="*/ 5905192 w 7467600"/>
              <a:gd name="connsiteY823" fmla="*/ 163079 h 6858000"/>
              <a:gd name="connsiteX824" fmla="*/ 5944437 w 7467600"/>
              <a:gd name="connsiteY824" fmla="*/ 113829 h 6858000"/>
              <a:gd name="connsiteX825" fmla="*/ 5825032 w 7467600"/>
              <a:gd name="connsiteY825" fmla="*/ 146405 h 6858000"/>
              <a:gd name="connsiteX826" fmla="*/ 4955599 w 7467600"/>
              <a:gd name="connsiteY826" fmla="*/ 247008 h 6858000"/>
              <a:gd name="connsiteX827" fmla="*/ 5210104 w 7467600"/>
              <a:gd name="connsiteY827" fmla="*/ 228123 h 6858000"/>
              <a:gd name="connsiteX828" fmla="*/ 5261015 w 7467600"/>
              <a:gd name="connsiteY828" fmla="*/ 227087 h 6858000"/>
              <a:gd name="connsiteX829" fmla="*/ 5861181 w 7467600"/>
              <a:gd name="connsiteY829" fmla="*/ 143093 h 6858000"/>
              <a:gd name="connsiteX830" fmla="*/ 5961252 w 7467600"/>
              <a:gd name="connsiteY830" fmla="*/ 114820 h 6858000"/>
              <a:gd name="connsiteX831" fmla="*/ 5944437 w 7467600"/>
              <a:gd name="connsiteY831" fmla="*/ 113829 h 6858000"/>
              <a:gd name="connsiteX832" fmla="*/ 3882765 w 7467600"/>
              <a:gd name="connsiteY832" fmla="*/ 0 h 6858000"/>
              <a:gd name="connsiteX833" fmla="*/ 3995099 w 7467600"/>
              <a:gd name="connsiteY833" fmla="*/ 0 h 6858000"/>
              <a:gd name="connsiteX834" fmla="*/ 4163818 w 7467600"/>
              <a:gd name="connsiteY834" fmla="*/ 234104 h 6858000"/>
              <a:gd name="connsiteX835" fmla="*/ 4172099 w 7467600"/>
              <a:gd name="connsiteY835" fmla="*/ 234207 h 6858000"/>
              <a:gd name="connsiteX836" fmla="*/ 4784282 w 7467600"/>
              <a:gd name="connsiteY836" fmla="*/ 276561 h 6858000"/>
              <a:gd name="connsiteX837" fmla="*/ 4801687 w 7467600"/>
              <a:gd name="connsiteY837" fmla="*/ 267764 h 6858000"/>
              <a:gd name="connsiteX838" fmla="*/ 6082788 w 7467600"/>
              <a:gd name="connsiteY838" fmla="*/ 64119 h 6858000"/>
              <a:gd name="connsiteX839" fmla="*/ 6099442 w 7467600"/>
              <a:gd name="connsiteY839" fmla="*/ 82568 h 6858000"/>
              <a:gd name="connsiteX840" fmla="*/ 4804137 w 7467600"/>
              <a:gd name="connsiteY840" fmla="*/ 320931 h 6858000"/>
              <a:gd name="connsiteX841" fmla="*/ 4227047 w 7467600"/>
              <a:gd name="connsiteY841" fmla="*/ 313415 h 6858000"/>
              <a:gd name="connsiteX842" fmla="*/ 4346041 w 7467600"/>
              <a:gd name="connsiteY842" fmla="*/ 456086 h 6858000"/>
              <a:gd name="connsiteX843" fmla="*/ 4870967 w 7467600"/>
              <a:gd name="connsiteY843" fmla="*/ 963061 h 6858000"/>
              <a:gd name="connsiteX844" fmla="*/ 4889647 w 7467600"/>
              <a:gd name="connsiteY844" fmla="*/ 957147 h 6858000"/>
              <a:gd name="connsiteX845" fmla="*/ 5422504 w 7467600"/>
              <a:gd name="connsiteY845" fmla="*/ 805191 h 6858000"/>
              <a:gd name="connsiteX846" fmla="*/ 6087656 w 7467600"/>
              <a:gd name="connsiteY846" fmla="*/ 826703 h 6858000"/>
              <a:gd name="connsiteX847" fmla="*/ 6058717 w 7467600"/>
              <a:gd name="connsiteY847" fmla="*/ 865992 h 6858000"/>
              <a:gd name="connsiteX848" fmla="*/ 4974153 w 7467600"/>
              <a:gd name="connsiteY848" fmla="*/ 1045456 h 6858000"/>
              <a:gd name="connsiteX849" fmla="*/ 5627835 w 7467600"/>
              <a:gd name="connsiteY849" fmla="*/ 1472077 h 6858000"/>
              <a:gd name="connsiteX850" fmla="*/ 5629817 w 7467600"/>
              <a:gd name="connsiteY850" fmla="*/ 1471412 h 6858000"/>
              <a:gd name="connsiteX851" fmla="*/ 5634124 w 7467600"/>
              <a:gd name="connsiteY851" fmla="*/ 1470572 h 6858000"/>
              <a:gd name="connsiteX852" fmla="*/ 5755832 w 7467600"/>
              <a:gd name="connsiteY852" fmla="*/ 1383886 h 6858000"/>
              <a:gd name="connsiteX853" fmla="*/ 6014186 w 7467600"/>
              <a:gd name="connsiteY853" fmla="*/ 1279799 h 6858000"/>
              <a:gd name="connsiteX854" fmla="*/ 6901619 w 7467600"/>
              <a:gd name="connsiteY854" fmla="*/ 1047874 h 6858000"/>
              <a:gd name="connsiteX855" fmla="*/ 6931566 w 7467600"/>
              <a:gd name="connsiteY855" fmla="*/ 1062034 h 6858000"/>
              <a:gd name="connsiteX856" fmla="*/ 5790982 w 7467600"/>
              <a:gd name="connsiteY856" fmla="*/ 1561380 h 6858000"/>
              <a:gd name="connsiteX857" fmla="*/ 6188971 w 7467600"/>
              <a:gd name="connsiteY857" fmla="*/ 1755168 h 6858000"/>
              <a:gd name="connsiteX858" fmla="*/ 6202446 w 7467600"/>
              <a:gd name="connsiteY858" fmla="*/ 1752268 h 6858000"/>
              <a:gd name="connsiteX859" fmla="*/ 7179560 w 7467600"/>
              <a:gd name="connsiteY859" fmla="*/ 1467551 h 6858000"/>
              <a:gd name="connsiteX860" fmla="*/ 7158730 w 7467600"/>
              <a:gd name="connsiteY860" fmla="*/ 1507835 h 6858000"/>
              <a:gd name="connsiteX861" fmla="*/ 6326959 w 7467600"/>
              <a:gd name="connsiteY861" fmla="*/ 1817686 h 6858000"/>
              <a:gd name="connsiteX862" fmla="*/ 6537433 w 7467600"/>
              <a:gd name="connsiteY862" fmla="*/ 1907790 h 6858000"/>
              <a:gd name="connsiteX863" fmla="*/ 6550221 w 7467600"/>
              <a:gd name="connsiteY863" fmla="*/ 1910729 h 6858000"/>
              <a:gd name="connsiteX864" fmla="*/ 6964438 w 7467600"/>
              <a:gd name="connsiteY864" fmla="*/ 2209505 h 6858000"/>
              <a:gd name="connsiteX865" fmla="*/ 7367862 w 7467600"/>
              <a:gd name="connsiteY865" fmla="*/ 2806833 h 6858000"/>
              <a:gd name="connsiteX866" fmla="*/ 7364329 w 7467600"/>
              <a:gd name="connsiteY866" fmla="*/ 2826907 h 6858000"/>
              <a:gd name="connsiteX867" fmla="*/ 7290545 w 7467600"/>
              <a:gd name="connsiteY867" fmla="*/ 2850663 h 6858000"/>
              <a:gd name="connsiteX868" fmla="*/ 6472036 w 7467600"/>
              <a:gd name="connsiteY868" fmla="*/ 1959003 h 6858000"/>
              <a:gd name="connsiteX869" fmla="*/ 5792897 w 7467600"/>
              <a:gd name="connsiteY869" fmla="*/ 1647747 h 6858000"/>
              <a:gd name="connsiteX870" fmla="*/ 5842751 w 7467600"/>
              <a:gd name="connsiteY870" fmla="*/ 1816112 h 6858000"/>
              <a:gd name="connsiteX871" fmla="*/ 5847424 w 7467600"/>
              <a:gd name="connsiteY871" fmla="*/ 1815776 h 6858000"/>
              <a:gd name="connsiteX872" fmla="*/ 6399821 w 7467600"/>
              <a:gd name="connsiteY872" fmla="*/ 2344799 h 6858000"/>
              <a:gd name="connsiteX873" fmla="*/ 6323232 w 7467600"/>
              <a:gd name="connsiteY873" fmla="*/ 2389634 h 6858000"/>
              <a:gd name="connsiteX874" fmla="*/ 5942958 w 7467600"/>
              <a:gd name="connsiteY874" fmla="*/ 2077708 h 6858000"/>
              <a:gd name="connsiteX875" fmla="*/ 5921559 w 7467600"/>
              <a:gd name="connsiteY875" fmla="*/ 2378596 h 6858000"/>
              <a:gd name="connsiteX876" fmla="*/ 5817651 w 7467600"/>
              <a:gd name="connsiteY876" fmla="*/ 3023919 h 6858000"/>
              <a:gd name="connsiteX877" fmla="*/ 5729634 w 7467600"/>
              <a:gd name="connsiteY877" fmla="*/ 3051849 h 6858000"/>
              <a:gd name="connsiteX878" fmla="*/ 5611018 w 7467600"/>
              <a:gd name="connsiteY878" fmla="*/ 2316769 h 6858000"/>
              <a:gd name="connsiteX879" fmla="*/ 5687608 w 7467600"/>
              <a:gd name="connsiteY879" fmla="*/ 2039972 h 6858000"/>
              <a:gd name="connsiteX880" fmla="*/ 5657554 w 7467600"/>
              <a:gd name="connsiteY880" fmla="*/ 1576445 h 6858000"/>
              <a:gd name="connsiteX881" fmla="*/ 5150475 w 7467600"/>
              <a:gd name="connsiteY881" fmla="*/ 1274012 h 6858000"/>
              <a:gd name="connsiteX882" fmla="*/ 5349142 w 7467600"/>
              <a:gd name="connsiteY882" fmla="*/ 2204405 h 6858000"/>
              <a:gd name="connsiteX883" fmla="*/ 5262214 w 7467600"/>
              <a:gd name="connsiteY883" fmla="*/ 2233836 h 6858000"/>
              <a:gd name="connsiteX884" fmla="*/ 4981539 w 7467600"/>
              <a:gd name="connsiteY884" fmla="*/ 1542201 h 6858000"/>
              <a:gd name="connsiteX885" fmla="*/ 4958461 w 7467600"/>
              <a:gd name="connsiteY885" fmla="*/ 1136957 h 6858000"/>
              <a:gd name="connsiteX886" fmla="*/ 4655015 w 7467600"/>
              <a:gd name="connsiteY886" fmla="*/ 891426 h 6858000"/>
              <a:gd name="connsiteX887" fmla="*/ 4348002 w 7467600"/>
              <a:gd name="connsiteY887" fmla="*/ 2205895 h 6858000"/>
              <a:gd name="connsiteX888" fmla="*/ 4262250 w 7467600"/>
              <a:gd name="connsiteY888" fmla="*/ 2219972 h 6858000"/>
              <a:gd name="connsiteX889" fmla="*/ 4550611 w 7467600"/>
              <a:gd name="connsiteY889" fmla="*/ 817540 h 6858000"/>
              <a:gd name="connsiteX890" fmla="*/ 4564418 w 7467600"/>
              <a:gd name="connsiteY890" fmla="*/ 808293 h 6858000"/>
              <a:gd name="connsiteX891" fmla="*/ 4266388 w 7467600"/>
              <a:gd name="connsiteY891" fmla="*/ 500083 h 6858000"/>
              <a:gd name="connsiteX892" fmla="*/ 4032842 w 7467600"/>
              <a:gd name="connsiteY892" fmla="*/ 211809 h 6858000"/>
              <a:gd name="connsiteX893" fmla="*/ 3882765 w 7467600"/>
              <a:gd name="connsiteY893" fmla="*/ 0 h 6858000"/>
              <a:gd name="connsiteX894" fmla="*/ 3721337 w 7467600"/>
              <a:gd name="connsiteY894" fmla="*/ 0 h 6858000"/>
              <a:gd name="connsiteX895" fmla="*/ 3797544 w 7467600"/>
              <a:gd name="connsiteY895" fmla="*/ 0 h 6858000"/>
              <a:gd name="connsiteX896" fmla="*/ 3775734 w 7467600"/>
              <a:gd name="connsiteY896" fmla="*/ 95131 h 6858000"/>
              <a:gd name="connsiteX897" fmla="*/ 3724807 w 7467600"/>
              <a:gd name="connsiteY897" fmla="*/ 272257 h 6858000"/>
              <a:gd name="connsiteX898" fmla="*/ 3726844 w 7467600"/>
              <a:gd name="connsiteY898" fmla="*/ 282988 h 6858000"/>
              <a:gd name="connsiteX899" fmla="*/ 3742664 w 7467600"/>
              <a:gd name="connsiteY899" fmla="*/ 279918 h 6858000"/>
              <a:gd name="connsiteX900" fmla="*/ 4103910 w 7467600"/>
              <a:gd name="connsiteY900" fmla="*/ 1161917 h 6858000"/>
              <a:gd name="connsiteX901" fmla="*/ 4020269 w 7467600"/>
              <a:gd name="connsiteY901" fmla="*/ 1200406 h 6858000"/>
              <a:gd name="connsiteX902" fmla="*/ 3674882 w 7467600"/>
              <a:gd name="connsiteY902" fmla="*/ 488524 h 6858000"/>
              <a:gd name="connsiteX903" fmla="*/ 3132682 w 7467600"/>
              <a:gd name="connsiteY903" fmla="*/ 1072284 h 6858000"/>
              <a:gd name="connsiteX904" fmla="*/ 2716346 w 7467600"/>
              <a:gd name="connsiteY904" fmla="*/ 1276376 h 6858000"/>
              <a:gd name="connsiteX905" fmla="*/ 2716772 w 7467600"/>
              <a:gd name="connsiteY905" fmla="*/ 1255462 h 6858000"/>
              <a:gd name="connsiteX906" fmla="*/ 3471096 w 7467600"/>
              <a:gd name="connsiteY906" fmla="*/ 437072 h 6858000"/>
              <a:gd name="connsiteX907" fmla="*/ 3639057 w 7467600"/>
              <a:gd name="connsiteY907" fmla="*/ 286334 h 6858000"/>
              <a:gd name="connsiteX908" fmla="*/ 3640309 w 7467600"/>
              <a:gd name="connsiteY908" fmla="*/ 284664 h 6858000"/>
              <a:gd name="connsiteX909" fmla="*/ 3646022 w 7467600"/>
              <a:gd name="connsiteY909" fmla="*/ 276711 h 6858000"/>
              <a:gd name="connsiteX910" fmla="*/ 3707943 w 7467600"/>
              <a:gd name="connsiteY910" fmla="*/ 65958 h 6858000"/>
              <a:gd name="connsiteX911" fmla="*/ 3721337 w 7467600"/>
              <a:gd name="connsiteY911" fmla="*/ 0 h 6858000"/>
              <a:gd name="connsiteX912" fmla="*/ 2867960 w 7467600"/>
              <a:gd name="connsiteY912" fmla="*/ 0 h 6858000"/>
              <a:gd name="connsiteX913" fmla="*/ 2926351 w 7467600"/>
              <a:gd name="connsiteY913" fmla="*/ 0 h 6858000"/>
              <a:gd name="connsiteX914" fmla="*/ 2902823 w 7467600"/>
              <a:gd name="connsiteY914" fmla="*/ 262929 h 6858000"/>
              <a:gd name="connsiteX915" fmla="*/ 2940663 w 7467600"/>
              <a:gd name="connsiteY915" fmla="*/ 140884 h 6858000"/>
              <a:gd name="connsiteX916" fmla="*/ 2947039 w 7467600"/>
              <a:gd name="connsiteY916" fmla="*/ 122524 h 6858000"/>
              <a:gd name="connsiteX917" fmla="*/ 2984316 w 7467600"/>
              <a:gd name="connsiteY917" fmla="*/ 0 h 6858000"/>
              <a:gd name="connsiteX918" fmla="*/ 3016114 w 7467600"/>
              <a:gd name="connsiteY918" fmla="*/ 0 h 6858000"/>
              <a:gd name="connsiteX919" fmla="*/ 2979949 w 7467600"/>
              <a:gd name="connsiteY919" fmla="*/ 119274 h 6858000"/>
              <a:gd name="connsiteX920" fmla="*/ 3023879 w 7467600"/>
              <a:gd name="connsiteY920" fmla="*/ 0 h 6858000"/>
              <a:gd name="connsiteX921" fmla="*/ 3105400 w 7467600"/>
              <a:gd name="connsiteY921" fmla="*/ 0 h 6858000"/>
              <a:gd name="connsiteX922" fmla="*/ 3094669 w 7467600"/>
              <a:gd name="connsiteY922" fmla="*/ 30308 h 6858000"/>
              <a:gd name="connsiteX923" fmla="*/ 2901945 w 7467600"/>
              <a:gd name="connsiteY923" fmla="*/ 466538 h 6858000"/>
              <a:gd name="connsiteX924" fmla="*/ 2815209 w 7467600"/>
              <a:gd name="connsiteY924" fmla="*/ 497361 h 6858000"/>
              <a:gd name="connsiteX925" fmla="*/ 2844845 w 7467600"/>
              <a:gd name="connsiteY925" fmla="*/ 127638 h 6858000"/>
              <a:gd name="connsiteX926" fmla="*/ 2867960 w 7467600"/>
              <a:gd name="connsiteY926" fmla="*/ 0 h 6858000"/>
              <a:gd name="connsiteX927" fmla="*/ 1057230 w 7467600"/>
              <a:gd name="connsiteY927" fmla="*/ 0 h 6858000"/>
              <a:gd name="connsiteX928" fmla="*/ 1111003 w 7467600"/>
              <a:gd name="connsiteY928" fmla="*/ 0 h 6858000"/>
              <a:gd name="connsiteX929" fmla="*/ 1125553 w 7467600"/>
              <a:gd name="connsiteY929" fmla="*/ 52588 h 6858000"/>
              <a:gd name="connsiteX930" fmla="*/ 1304276 w 7467600"/>
              <a:gd name="connsiteY930" fmla="*/ 476275 h 6858000"/>
              <a:gd name="connsiteX931" fmla="*/ 1492066 w 7467600"/>
              <a:gd name="connsiteY931" fmla="*/ 886333 h 6858000"/>
              <a:gd name="connsiteX932" fmla="*/ 1423698 w 7467600"/>
              <a:gd name="connsiteY932" fmla="*/ 710817 h 6858000"/>
              <a:gd name="connsiteX933" fmla="*/ 1357609 w 7467600"/>
              <a:gd name="connsiteY933" fmla="*/ 532892 h 6858000"/>
              <a:gd name="connsiteX934" fmla="*/ 1309550 w 7467600"/>
              <a:gd name="connsiteY934" fmla="*/ 374031 h 6858000"/>
              <a:gd name="connsiteX935" fmla="*/ 1193673 w 7467600"/>
              <a:gd name="connsiteY935" fmla="*/ 49533 h 6858000"/>
              <a:gd name="connsiteX936" fmla="*/ 1164391 w 7467600"/>
              <a:gd name="connsiteY936" fmla="*/ 0 h 6858000"/>
              <a:gd name="connsiteX937" fmla="*/ 1200666 w 7467600"/>
              <a:gd name="connsiteY937" fmla="*/ 0 h 6858000"/>
              <a:gd name="connsiteX938" fmla="*/ 1223408 w 7467600"/>
              <a:gd name="connsiteY938" fmla="*/ 38996 h 6858000"/>
              <a:gd name="connsiteX939" fmla="*/ 1339635 w 7467600"/>
              <a:gd name="connsiteY939" fmla="*/ 365517 h 6858000"/>
              <a:gd name="connsiteX940" fmla="*/ 1387469 w 7467600"/>
              <a:gd name="connsiteY940" fmla="*/ 523079 h 6858000"/>
              <a:gd name="connsiteX941" fmla="*/ 1452685 w 7467600"/>
              <a:gd name="connsiteY941" fmla="*/ 699806 h 6858000"/>
              <a:gd name="connsiteX942" fmla="*/ 1492092 w 7467600"/>
              <a:gd name="connsiteY942" fmla="*/ 800424 h 6858000"/>
              <a:gd name="connsiteX943" fmla="*/ 1455302 w 7467600"/>
              <a:gd name="connsiteY943" fmla="*/ 632913 h 6858000"/>
              <a:gd name="connsiteX944" fmla="*/ 1222336 w 7467600"/>
              <a:gd name="connsiteY944" fmla="*/ 9480 h 6858000"/>
              <a:gd name="connsiteX945" fmla="*/ 1214634 w 7467600"/>
              <a:gd name="connsiteY945" fmla="*/ 0 h 6858000"/>
              <a:gd name="connsiteX946" fmla="*/ 1289827 w 7467600"/>
              <a:gd name="connsiteY946" fmla="*/ 0 h 6858000"/>
              <a:gd name="connsiteX947" fmla="*/ 1321076 w 7467600"/>
              <a:gd name="connsiteY947" fmla="*/ 59722 h 6858000"/>
              <a:gd name="connsiteX948" fmla="*/ 1512579 w 7467600"/>
              <a:gd name="connsiteY948" fmla="*/ 626441 h 6858000"/>
              <a:gd name="connsiteX949" fmla="*/ 1506076 w 7467600"/>
              <a:gd name="connsiteY949" fmla="*/ 1089289 h 6858000"/>
              <a:gd name="connsiteX950" fmla="*/ 1486346 w 7467600"/>
              <a:gd name="connsiteY950" fmla="*/ 1079919 h 6858000"/>
              <a:gd name="connsiteX951" fmla="*/ 1070511 w 7467600"/>
              <a:gd name="connsiteY951" fmla="*/ 48609 h 6858000"/>
              <a:gd name="connsiteX952" fmla="*/ 1057230 w 7467600"/>
              <a:gd name="connsiteY952" fmla="*/ 0 h 6858000"/>
              <a:gd name="connsiteX953" fmla="*/ 43151 w 7467600"/>
              <a:gd name="connsiteY953" fmla="*/ 0 h 6858000"/>
              <a:gd name="connsiteX954" fmla="*/ 95283 w 7467600"/>
              <a:gd name="connsiteY954" fmla="*/ 0 h 6858000"/>
              <a:gd name="connsiteX955" fmla="*/ 300708 w 7467600"/>
              <a:gd name="connsiteY955" fmla="*/ 154571 h 6858000"/>
              <a:gd name="connsiteX956" fmla="*/ 530414 w 7467600"/>
              <a:gd name="connsiteY956" fmla="*/ 354673 h 6858000"/>
              <a:gd name="connsiteX957" fmla="*/ 333785 w 7467600"/>
              <a:gd name="connsiteY957" fmla="*/ 161564 h 6858000"/>
              <a:gd name="connsiteX958" fmla="*/ 147005 w 7467600"/>
              <a:gd name="connsiteY958" fmla="*/ 0 h 6858000"/>
              <a:gd name="connsiteX959" fmla="*/ 272509 w 7467600"/>
              <a:gd name="connsiteY959" fmla="*/ 0 h 6858000"/>
              <a:gd name="connsiteX960" fmla="*/ 326276 w 7467600"/>
              <a:gd name="connsiteY960" fmla="*/ 45847 h 6858000"/>
              <a:gd name="connsiteX961" fmla="*/ 823759 w 7467600"/>
              <a:gd name="connsiteY961" fmla="*/ 574145 h 6858000"/>
              <a:gd name="connsiteX962" fmla="*/ 811254 w 7467600"/>
              <a:gd name="connsiteY962" fmla="*/ 665546 h 6858000"/>
              <a:gd name="connsiteX963" fmla="*/ 154042 w 7467600"/>
              <a:gd name="connsiteY963" fmla="*/ 261522 h 6858000"/>
              <a:gd name="connsiteX964" fmla="*/ 13550 w 7467600"/>
              <a:gd name="connsiteY964" fmla="*/ 158423 h 6858000"/>
              <a:gd name="connsiteX965" fmla="*/ 0 w 7467600"/>
              <a:gd name="connsiteY965" fmla="*/ 146618 h 6858000"/>
              <a:gd name="connsiteX966" fmla="*/ 0 w 7467600"/>
              <a:gd name="connsiteY966" fmla="*/ 59161 h 6858000"/>
              <a:gd name="connsiteX967" fmla="*/ 45427 w 7467600"/>
              <a:gd name="connsiteY967" fmla="*/ 101078 h 6858000"/>
              <a:gd name="connsiteX968" fmla="*/ 630103 w 7467600"/>
              <a:gd name="connsiteY968" fmla="*/ 485885 h 6858000"/>
              <a:gd name="connsiteX969" fmla="*/ 532040 w 7467600"/>
              <a:gd name="connsiteY969" fmla="*/ 399359 h 6858000"/>
              <a:gd name="connsiteX970" fmla="*/ 517618 w 7467600"/>
              <a:gd name="connsiteY970" fmla="*/ 385726 h 6858000"/>
              <a:gd name="connsiteX971" fmla="*/ 285074 w 7467600"/>
              <a:gd name="connsiteY971" fmla="*/ 182755 h 6858000"/>
              <a:gd name="connsiteX972" fmla="*/ 43151 w 7467600"/>
              <a:gd name="connsiteY97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015907 w 7467600"/>
              <a:gd name="connsiteY78" fmla="*/ 5541548 h 6858000"/>
              <a:gd name="connsiteX79" fmla="*/ 7259646 w 7467600"/>
              <a:gd name="connsiteY79" fmla="*/ 5765985 h 6858000"/>
              <a:gd name="connsiteX80" fmla="*/ 7467600 w 7467600"/>
              <a:gd name="connsiteY80" fmla="*/ 6012219 h 6858000"/>
              <a:gd name="connsiteX81" fmla="*/ 7105827 w 7467600"/>
              <a:gd name="connsiteY81" fmla="*/ 5718700 h 6858000"/>
              <a:gd name="connsiteX82" fmla="*/ 7356878 w 7467600"/>
              <a:gd name="connsiteY82" fmla="*/ 5981332 h 6858000"/>
              <a:gd name="connsiteX83" fmla="*/ 7467600 w 7467600"/>
              <a:gd name="connsiteY83" fmla="*/ 6117703 h 6858000"/>
              <a:gd name="connsiteX84" fmla="*/ 7467600 w 7467600"/>
              <a:gd name="connsiteY84" fmla="*/ 6163634 h 6858000"/>
              <a:gd name="connsiteX85" fmla="*/ 7403637 w 7467600"/>
              <a:gd name="connsiteY85" fmla="*/ 6083957 h 6858000"/>
              <a:gd name="connsiteX86" fmla="*/ 7254615 w 7467600"/>
              <a:gd name="connsiteY86" fmla="*/ 5911918 h 6858000"/>
              <a:gd name="connsiteX87" fmla="*/ 7312589 w 7467600"/>
              <a:gd name="connsiteY87" fmla="*/ 5982309 h 6858000"/>
              <a:gd name="connsiteX88" fmla="*/ 7448321 w 7467600"/>
              <a:gd name="connsiteY88" fmla="*/ 6190991 h 6858000"/>
              <a:gd name="connsiteX89" fmla="*/ 7467600 w 7467600"/>
              <a:gd name="connsiteY89" fmla="*/ 6221686 h 6858000"/>
              <a:gd name="connsiteX90" fmla="*/ 7467600 w 7467600"/>
              <a:gd name="connsiteY90" fmla="*/ 6334256 h 6858000"/>
              <a:gd name="connsiteX91" fmla="*/ 7454976 w 7467600"/>
              <a:gd name="connsiteY91" fmla="*/ 6318297 h 6858000"/>
              <a:gd name="connsiteX92" fmla="*/ 7042773 w 7467600"/>
              <a:gd name="connsiteY92" fmla="*/ 5734011 h 6858000"/>
              <a:gd name="connsiteX93" fmla="*/ 1456157 w 7467600"/>
              <a:gd name="connsiteY93" fmla="*/ 5371404 h 6858000"/>
              <a:gd name="connsiteX94" fmla="*/ 1244432 w 7467600"/>
              <a:gd name="connsiteY94" fmla="*/ 5385601 h 6858000"/>
              <a:gd name="connsiteX95" fmla="*/ 973990 w 7467600"/>
              <a:gd name="connsiteY95" fmla="*/ 5424940 h 6858000"/>
              <a:gd name="connsiteX96" fmla="*/ 1103809 w 7467600"/>
              <a:gd name="connsiteY96" fmla="*/ 5433720 h 6858000"/>
              <a:gd name="connsiteX97" fmla="*/ 1123454 w 7467600"/>
              <a:gd name="connsiteY97" fmla="*/ 5435727 h 6858000"/>
              <a:gd name="connsiteX98" fmla="*/ 1737017 w 7467600"/>
              <a:gd name="connsiteY98" fmla="*/ 5452183 h 6858000"/>
              <a:gd name="connsiteX99" fmla="*/ 1824397 w 7467600"/>
              <a:gd name="connsiteY99" fmla="*/ 5447757 h 6858000"/>
              <a:gd name="connsiteX100" fmla="*/ 2070059 w 7467600"/>
              <a:gd name="connsiteY100" fmla="*/ 5441660 h 6858000"/>
              <a:gd name="connsiteX101" fmla="*/ 1456157 w 7467600"/>
              <a:gd name="connsiteY101" fmla="*/ 5371404 h 6858000"/>
              <a:gd name="connsiteX102" fmla="*/ 4988186 w 7467600"/>
              <a:gd name="connsiteY102" fmla="*/ 5216467 h 6858000"/>
              <a:gd name="connsiteX103" fmla="*/ 4777334 w 7467600"/>
              <a:gd name="connsiteY103" fmla="*/ 5406072 h 6858000"/>
              <a:gd name="connsiteX104" fmla="*/ 4718341 w 7467600"/>
              <a:gd name="connsiteY104" fmla="*/ 5468043 h 6858000"/>
              <a:gd name="connsiteX105" fmla="*/ 4604655 w 7467600"/>
              <a:gd name="connsiteY105" fmla="*/ 5583434 h 6858000"/>
              <a:gd name="connsiteX106" fmla="*/ 4565074 w 7467600"/>
              <a:gd name="connsiteY106" fmla="*/ 5618550 h 6858000"/>
              <a:gd name="connsiteX107" fmla="*/ 4988186 w 7467600"/>
              <a:gd name="connsiteY107" fmla="*/ 5216467 h 6858000"/>
              <a:gd name="connsiteX108" fmla="*/ 4978032 w 7467600"/>
              <a:gd name="connsiteY108" fmla="*/ 5183809 h 6858000"/>
              <a:gd name="connsiteX109" fmla="*/ 4463413 w 7467600"/>
              <a:gd name="connsiteY109" fmla="*/ 5615162 h 6858000"/>
              <a:gd name="connsiteX110" fmla="*/ 4358134 w 7467600"/>
              <a:gd name="connsiteY110" fmla="*/ 5742791 h 6858000"/>
              <a:gd name="connsiteX111" fmla="*/ 4376219 w 7467600"/>
              <a:gd name="connsiteY111" fmla="*/ 5729027 h 6858000"/>
              <a:gd name="connsiteX112" fmla="*/ 4582340 w 7467600"/>
              <a:gd name="connsiteY112" fmla="*/ 5561037 h 6858000"/>
              <a:gd name="connsiteX113" fmla="*/ 4694684 w 7467600"/>
              <a:gd name="connsiteY113" fmla="*/ 5447098 h 6858000"/>
              <a:gd name="connsiteX114" fmla="*/ 4754123 w 7467600"/>
              <a:gd name="connsiteY114" fmla="*/ 5384643 h 6858000"/>
              <a:gd name="connsiteX115" fmla="*/ 4978032 w 7467600"/>
              <a:gd name="connsiteY115" fmla="*/ 5183809 h 6858000"/>
              <a:gd name="connsiteX116" fmla="*/ 1903353 w 7467600"/>
              <a:gd name="connsiteY116" fmla="*/ 5044827 h 6858000"/>
              <a:gd name="connsiteX117" fmla="*/ 1936931 w 7467600"/>
              <a:gd name="connsiteY117" fmla="*/ 5093954 h 6858000"/>
              <a:gd name="connsiteX118" fmla="*/ 2195868 w 7467600"/>
              <a:gd name="connsiteY118" fmla="*/ 5396574 h 6858000"/>
              <a:gd name="connsiteX119" fmla="*/ 2088852 w 7467600"/>
              <a:gd name="connsiteY119" fmla="*/ 5166123 h 6858000"/>
              <a:gd name="connsiteX120" fmla="*/ 1958241 w 7467600"/>
              <a:gd name="connsiteY120" fmla="*/ 5067955 h 6858000"/>
              <a:gd name="connsiteX121" fmla="*/ 1903353 w 7467600"/>
              <a:gd name="connsiteY121" fmla="*/ 5044827 h 6858000"/>
              <a:gd name="connsiteX122" fmla="*/ 1979378 w 7467600"/>
              <a:gd name="connsiteY122" fmla="*/ 4769504 h 6858000"/>
              <a:gd name="connsiteX123" fmla="*/ 2882120 w 7467600"/>
              <a:gd name="connsiteY123" fmla="*/ 5064547 h 6858000"/>
              <a:gd name="connsiteX124" fmla="*/ 2793103 w 7467600"/>
              <a:gd name="connsiteY124" fmla="*/ 5039699 h 6858000"/>
              <a:gd name="connsiteX125" fmla="*/ 2770041 w 7467600"/>
              <a:gd name="connsiteY125" fmla="*/ 5033634 h 6858000"/>
              <a:gd name="connsiteX126" fmla="*/ 1979378 w 7467600"/>
              <a:gd name="connsiteY126" fmla="*/ 4769504 h 6858000"/>
              <a:gd name="connsiteX127" fmla="*/ 1927410 w 7467600"/>
              <a:gd name="connsiteY127" fmla="*/ 4716164 h 6858000"/>
              <a:gd name="connsiteX128" fmla="*/ 1959587 w 7467600"/>
              <a:gd name="connsiteY128" fmla="*/ 4728849 h 6858000"/>
              <a:gd name="connsiteX129" fmla="*/ 2777707 w 7467600"/>
              <a:gd name="connsiteY129" fmla="*/ 5003991 h 6858000"/>
              <a:gd name="connsiteX130" fmla="*/ 2800768 w 7467600"/>
              <a:gd name="connsiteY130" fmla="*/ 5010056 h 6858000"/>
              <a:gd name="connsiteX131" fmla="*/ 2879408 w 7467600"/>
              <a:gd name="connsiteY131" fmla="*/ 5031590 h 6858000"/>
              <a:gd name="connsiteX132" fmla="*/ 2862295 w 7467600"/>
              <a:gd name="connsiteY132" fmla="*/ 5022958 h 6858000"/>
              <a:gd name="connsiteX133" fmla="*/ 2813343 w 7467600"/>
              <a:gd name="connsiteY133" fmla="*/ 4998369 h 6858000"/>
              <a:gd name="connsiteX134" fmla="*/ 2646245 w 7467600"/>
              <a:gd name="connsiteY134" fmla="*/ 4930999 h 6858000"/>
              <a:gd name="connsiteX135" fmla="*/ 1999243 w 7467600"/>
              <a:gd name="connsiteY135" fmla="*/ 4730524 h 6858000"/>
              <a:gd name="connsiteX136" fmla="*/ 1979527 w 7467600"/>
              <a:gd name="connsiteY136" fmla="*/ 4726651 h 6858000"/>
              <a:gd name="connsiteX137" fmla="*/ 1927410 w 7467600"/>
              <a:gd name="connsiteY137" fmla="*/ 4716164 h 6858000"/>
              <a:gd name="connsiteX138" fmla="*/ 1997014 w 7467600"/>
              <a:gd name="connsiteY138" fmla="*/ 4698007 h 6858000"/>
              <a:gd name="connsiteX139" fmla="*/ 2005458 w 7467600"/>
              <a:gd name="connsiteY139" fmla="*/ 4699540 h 6858000"/>
              <a:gd name="connsiteX140" fmla="*/ 2657186 w 7467600"/>
              <a:gd name="connsiteY140" fmla="*/ 4901687 h 6858000"/>
              <a:gd name="connsiteX141" fmla="*/ 2826662 w 7467600"/>
              <a:gd name="connsiteY141" fmla="*/ 4970362 h 6858000"/>
              <a:gd name="connsiteX142" fmla="*/ 2876100 w 7467600"/>
              <a:gd name="connsiteY142" fmla="*/ 4995397 h 6858000"/>
              <a:gd name="connsiteX143" fmla="*/ 3042600 w 7467600"/>
              <a:gd name="connsiteY143" fmla="*/ 5059532 h 6858000"/>
              <a:gd name="connsiteX144" fmla="*/ 1997014 w 7467600"/>
              <a:gd name="connsiteY144" fmla="*/ 4698007 h 6858000"/>
              <a:gd name="connsiteX145" fmla="*/ 2305292 w 7467600"/>
              <a:gd name="connsiteY145" fmla="*/ 4219492 h 6858000"/>
              <a:gd name="connsiteX146" fmla="*/ 3360922 w 7467600"/>
              <a:gd name="connsiteY146" fmla="*/ 4529373 h 6858000"/>
              <a:gd name="connsiteX147" fmla="*/ 3492420 w 7467600"/>
              <a:gd name="connsiteY147" fmla="*/ 4510145 h 6858000"/>
              <a:gd name="connsiteX148" fmla="*/ 3364086 w 7467600"/>
              <a:gd name="connsiteY148" fmla="*/ 4480340 h 6858000"/>
              <a:gd name="connsiteX149" fmla="*/ 3225818 w 7467600"/>
              <a:gd name="connsiteY149" fmla="*/ 4411822 h 6858000"/>
              <a:gd name="connsiteX150" fmla="*/ 3129696 w 7467600"/>
              <a:gd name="connsiteY150" fmla="*/ 4360704 h 6858000"/>
              <a:gd name="connsiteX151" fmla="*/ 2814545 w 7467600"/>
              <a:gd name="connsiteY151" fmla="*/ 4282955 h 6858000"/>
              <a:gd name="connsiteX152" fmla="*/ 2305292 w 7467600"/>
              <a:gd name="connsiteY152" fmla="*/ 4219492 h 6858000"/>
              <a:gd name="connsiteX153" fmla="*/ 2626982 w 7467600"/>
              <a:gd name="connsiteY153" fmla="*/ 4206450 h 6858000"/>
              <a:gd name="connsiteX154" fmla="*/ 2490617 w 7467600"/>
              <a:gd name="connsiteY154" fmla="*/ 4206951 h 6858000"/>
              <a:gd name="connsiteX155" fmla="*/ 2819869 w 7467600"/>
              <a:gd name="connsiteY155" fmla="*/ 4252936 h 6858000"/>
              <a:gd name="connsiteX156" fmla="*/ 3143018 w 7467600"/>
              <a:gd name="connsiteY156" fmla="*/ 4332698 h 6858000"/>
              <a:gd name="connsiteX157" fmla="*/ 3241520 w 7467600"/>
              <a:gd name="connsiteY157" fmla="*/ 4385112 h 6858000"/>
              <a:gd name="connsiteX158" fmla="*/ 3374575 w 7467600"/>
              <a:gd name="connsiteY158" fmla="*/ 4451517 h 6858000"/>
              <a:gd name="connsiteX159" fmla="*/ 3505221 w 7467600"/>
              <a:gd name="connsiteY159" fmla="*/ 4480757 h 6858000"/>
              <a:gd name="connsiteX160" fmla="*/ 2626982 w 7467600"/>
              <a:gd name="connsiteY160" fmla="*/ 4206450 h 6858000"/>
              <a:gd name="connsiteX161" fmla="*/ 1310106 w 7467600"/>
              <a:gd name="connsiteY161" fmla="*/ 3943217 h 6858000"/>
              <a:gd name="connsiteX162" fmla="*/ 854994 w 7467600"/>
              <a:gd name="connsiteY162" fmla="*/ 4399136 h 6858000"/>
              <a:gd name="connsiteX163" fmla="*/ 742462 w 7467600"/>
              <a:gd name="connsiteY163" fmla="*/ 4594648 h 6858000"/>
              <a:gd name="connsiteX164" fmla="*/ 820602 w 7467600"/>
              <a:gd name="connsiteY164" fmla="*/ 4485915 h 6858000"/>
              <a:gd name="connsiteX165" fmla="*/ 878295 w 7467600"/>
              <a:gd name="connsiteY165" fmla="*/ 4403594 h 6858000"/>
              <a:gd name="connsiteX166" fmla="*/ 1240607 w 7467600"/>
              <a:gd name="connsiteY166" fmla="*/ 4010401 h 6858000"/>
              <a:gd name="connsiteX167" fmla="*/ 1310106 w 7467600"/>
              <a:gd name="connsiteY167" fmla="*/ 3943217 h 6858000"/>
              <a:gd name="connsiteX168" fmla="*/ 1423113 w 7467600"/>
              <a:gd name="connsiteY168" fmla="*/ 3874565 h 6858000"/>
              <a:gd name="connsiteX169" fmla="*/ 1260565 w 7467600"/>
              <a:gd name="connsiteY169" fmla="*/ 4031982 h 6858000"/>
              <a:gd name="connsiteX170" fmla="*/ 901900 w 7467600"/>
              <a:gd name="connsiteY170" fmla="*/ 4421236 h 6858000"/>
              <a:gd name="connsiteX171" fmla="*/ 845044 w 7467600"/>
              <a:gd name="connsiteY171" fmla="*/ 4502436 h 6858000"/>
              <a:gd name="connsiteX172" fmla="*/ 685926 w 7467600"/>
              <a:gd name="connsiteY172" fmla="*/ 4703069 h 6858000"/>
              <a:gd name="connsiteX173" fmla="*/ 684248 w 7467600"/>
              <a:gd name="connsiteY173" fmla="*/ 4706721 h 6858000"/>
              <a:gd name="connsiteX174" fmla="*/ 1423113 w 7467600"/>
              <a:gd name="connsiteY174" fmla="*/ 3874565 h 6858000"/>
              <a:gd name="connsiteX175" fmla="*/ 3316479 w 7467600"/>
              <a:gd name="connsiteY175" fmla="*/ 3872136 h 6858000"/>
              <a:gd name="connsiteX176" fmla="*/ 3546806 w 7467600"/>
              <a:gd name="connsiteY176" fmla="*/ 4356139 h 6858000"/>
              <a:gd name="connsiteX177" fmla="*/ 3364433 w 7467600"/>
              <a:gd name="connsiteY177" fmla="*/ 3953121 h 6858000"/>
              <a:gd name="connsiteX178" fmla="*/ 3316479 w 7467600"/>
              <a:gd name="connsiteY178" fmla="*/ 3872136 h 6858000"/>
              <a:gd name="connsiteX179" fmla="*/ 3291335 w 7467600"/>
              <a:gd name="connsiteY179" fmla="*/ 3767420 h 6858000"/>
              <a:gd name="connsiteX180" fmla="*/ 3390805 w 7467600"/>
              <a:gd name="connsiteY180" fmla="*/ 3937163 h 6858000"/>
              <a:gd name="connsiteX181" fmla="*/ 3579062 w 7467600"/>
              <a:gd name="connsiteY181" fmla="*/ 4359040 h 6858000"/>
              <a:gd name="connsiteX182" fmla="*/ 3467355 w 7467600"/>
              <a:gd name="connsiteY182" fmla="*/ 3988130 h 6858000"/>
              <a:gd name="connsiteX183" fmla="*/ 3310753 w 7467600"/>
              <a:gd name="connsiteY183" fmla="*/ 3787140 h 6858000"/>
              <a:gd name="connsiteX184" fmla="*/ 3291335 w 7467600"/>
              <a:gd name="connsiteY184" fmla="*/ 3767420 h 6858000"/>
              <a:gd name="connsiteX185" fmla="*/ 1635889 w 7467600"/>
              <a:gd name="connsiteY185" fmla="*/ 3709494 h 6858000"/>
              <a:gd name="connsiteX186" fmla="*/ 1634800 w 7467600"/>
              <a:gd name="connsiteY186" fmla="*/ 3731111 h 6858000"/>
              <a:gd name="connsiteX187" fmla="*/ 1635889 w 7467600"/>
              <a:gd name="connsiteY187" fmla="*/ 3709494 h 6858000"/>
              <a:gd name="connsiteX188" fmla="*/ 1510397 w 7467600"/>
              <a:gd name="connsiteY188" fmla="*/ 3684705 h 6858000"/>
              <a:gd name="connsiteX189" fmla="*/ 1146550 w 7467600"/>
              <a:gd name="connsiteY189" fmla="*/ 3802012 h 6858000"/>
              <a:gd name="connsiteX190" fmla="*/ 698834 w 7467600"/>
              <a:gd name="connsiteY190" fmla="*/ 3952272 h 6858000"/>
              <a:gd name="connsiteX191" fmla="*/ 34256 w 7467600"/>
              <a:gd name="connsiteY191" fmla="*/ 4347603 h 6858000"/>
              <a:gd name="connsiteX192" fmla="*/ 527241 w 7467600"/>
              <a:gd name="connsiteY192" fmla="*/ 4065078 h 6858000"/>
              <a:gd name="connsiteX193" fmla="*/ 1510397 w 7467600"/>
              <a:gd name="connsiteY193" fmla="*/ 3684705 h 6858000"/>
              <a:gd name="connsiteX194" fmla="*/ 1313114 w 7467600"/>
              <a:gd name="connsiteY194" fmla="*/ 3655216 h 6858000"/>
              <a:gd name="connsiteX195" fmla="*/ 1109304 w 7467600"/>
              <a:gd name="connsiteY195" fmla="*/ 3669030 h 6858000"/>
              <a:gd name="connsiteX196" fmla="*/ 8129 w 7467600"/>
              <a:gd name="connsiteY196" fmla="*/ 4330519 h 6858000"/>
              <a:gd name="connsiteX197" fmla="*/ 687572 w 7467600"/>
              <a:gd name="connsiteY197" fmla="*/ 3925629 h 6858000"/>
              <a:gd name="connsiteX198" fmla="*/ 1138365 w 7467600"/>
              <a:gd name="connsiteY198" fmla="*/ 3774515 h 6858000"/>
              <a:gd name="connsiteX199" fmla="*/ 1505579 w 7467600"/>
              <a:gd name="connsiteY199" fmla="*/ 3655526 h 6858000"/>
              <a:gd name="connsiteX200" fmla="*/ 1313114 w 7467600"/>
              <a:gd name="connsiteY200" fmla="*/ 3655216 h 6858000"/>
              <a:gd name="connsiteX201" fmla="*/ 3655073 w 7467600"/>
              <a:gd name="connsiteY201" fmla="*/ 3650884 h 6858000"/>
              <a:gd name="connsiteX202" fmla="*/ 3989938 w 7467600"/>
              <a:gd name="connsiteY202" fmla="*/ 3991685 h 6858000"/>
              <a:gd name="connsiteX203" fmla="*/ 4393907 w 7467600"/>
              <a:gd name="connsiteY203" fmla="*/ 4261258 h 6858000"/>
              <a:gd name="connsiteX204" fmla="*/ 4648051 w 7467600"/>
              <a:gd name="connsiteY204" fmla="*/ 4374051 h 6858000"/>
              <a:gd name="connsiteX205" fmla="*/ 4383389 w 7467600"/>
              <a:gd name="connsiteY205" fmla="*/ 4184369 h 6858000"/>
              <a:gd name="connsiteX206" fmla="*/ 4165508 w 7467600"/>
              <a:gd name="connsiteY206" fmla="*/ 4035196 h 6858000"/>
              <a:gd name="connsiteX207" fmla="*/ 4068162 w 7467600"/>
              <a:gd name="connsiteY207" fmla="*/ 3953394 h 6858000"/>
              <a:gd name="connsiteX208" fmla="*/ 3981416 w 7467600"/>
              <a:gd name="connsiteY208" fmla="*/ 3880482 h 6858000"/>
              <a:gd name="connsiteX209" fmla="*/ 3800147 w 7467600"/>
              <a:gd name="connsiteY209" fmla="*/ 3749872 h 6858000"/>
              <a:gd name="connsiteX210" fmla="*/ 3655073 w 7467600"/>
              <a:gd name="connsiteY210" fmla="*/ 3650884 h 6858000"/>
              <a:gd name="connsiteX211" fmla="*/ 3670252 w 7467600"/>
              <a:gd name="connsiteY211" fmla="*/ 3622798 h 6858000"/>
              <a:gd name="connsiteX212" fmla="*/ 3817258 w 7467600"/>
              <a:gd name="connsiteY212" fmla="*/ 3723577 h 6858000"/>
              <a:gd name="connsiteX213" fmla="*/ 4000461 w 7467600"/>
              <a:gd name="connsiteY213" fmla="*/ 3855966 h 6858000"/>
              <a:gd name="connsiteX214" fmla="*/ 4088180 w 7467600"/>
              <a:gd name="connsiteY214" fmla="*/ 3929774 h 6858000"/>
              <a:gd name="connsiteX215" fmla="*/ 4184555 w 7467600"/>
              <a:gd name="connsiteY215" fmla="*/ 4010683 h 6858000"/>
              <a:gd name="connsiteX216" fmla="*/ 4399563 w 7467600"/>
              <a:gd name="connsiteY216" fmla="*/ 4158106 h 6858000"/>
              <a:gd name="connsiteX217" fmla="*/ 4684469 w 7467600"/>
              <a:gd name="connsiteY217" fmla="*/ 4364680 h 6858000"/>
              <a:gd name="connsiteX218" fmla="*/ 4690271 w 7467600"/>
              <a:gd name="connsiteY218" fmla="*/ 4370034 h 6858000"/>
              <a:gd name="connsiteX219" fmla="*/ 4136093 w 7467600"/>
              <a:gd name="connsiteY219" fmla="*/ 3858466 h 6858000"/>
              <a:gd name="connsiteX220" fmla="*/ 3670252 w 7467600"/>
              <a:gd name="connsiteY220" fmla="*/ 3622798 h 6858000"/>
              <a:gd name="connsiteX221" fmla="*/ 4440129 w 7467600"/>
              <a:gd name="connsiteY221" fmla="*/ 3448571 h 6858000"/>
              <a:gd name="connsiteX222" fmla="*/ 4856525 w 7467600"/>
              <a:gd name="connsiteY222" fmla="*/ 3915351 h 6858000"/>
              <a:gd name="connsiteX223" fmla="*/ 5059055 w 7467600"/>
              <a:gd name="connsiteY223" fmla="*/ 4108918 h 6858000"/>
              <a:gd name="connsiteX224" fmla="*/ 5290070 w 7467600"/>
              <a:gd name="connsiteY224" fmla="*/ 4263619 h 6858000"/>
              <a:gd name="connsiteX225" fmla="*/ 4834991 w 7467600"/>
              <a:gd name="connsiteY225" fmla="*/ 3830985 h 6858000"/>
              <a:gd name="connsiteX226" fmla="*/ 4440129 w 7467600"/>
              <a:gd name="connsiteY226" fmla="*/ 3448571 h 6858000"/>
              <a:gd name="connsiteX227" fmla="*/ 4441737 w 7467600"/>
              <a:gd name="connsiteY227" fmla="*/ 3399734 h 6858000"/>
              <a:gd name="connsiteX228" fmla="*/ 4431236 w 7467600"/>
              <a:gd name="connsiteY228" fmla="*/ 3400954 h 6858000"/>
              <a:gd name="connsiteX229" fmla="*/ 4557150 w 7467600"/>
              <a:gd name="connsiteY229" fmla="*/ 3510023 h 6858000"/>
              <a:gd name="connsiteX230" fmla="*/ 4856936 w 7467600"/>
              <a:gd name="connsiteY230" fmla="*/ 3809146 h 6858000"/>
              <a:gd name="connsiteX231" fmla="*/ 5111996 w 7467600"/>
              <a:gd name="connsiteY231" fmla="*/ 4065759 h 6858000"/>
              <a:gd name="connsiteX232" fmla="*/ 5388878 w 7467600"/>
              <a:gd name="connsiteY232" fmla="*/ 4300185 h 6858000"/>
              <a:gd name="connsiteX233" fmla="*/ 5425556 w 7467600"/>
              <a:gd name="connsiteY233" fmla="*/ 4308967 h 6858000"/>
              <a:gd name="connsiteX234" fmla="*/ 4943646 w 7467600"/>
              <a:gd name="connsiteY234" fmla="*/ 3822916 h 6858000"/>
              <a:gd name="connsiteX235" fmla="*/ 4594837 w 7467600"/>
              <a:gd name="connsiteY235" fmla="*/ 3532274 h 6858000"/>
              <a:gd name="connsiteX236" fmla="*/ 4441737 w 7467600"/>
              <a:gd name="connsiteY236" fmla="*/ 3399734 h 6858000"/>
              <a:gd name="connsiteX237" fmla="*/ 5425834 w 7467600"/>
              <a:gd name="connsiteY237" fmla="*/ 3162785 h 6858000"/>
              <a:gd name="connsiteX238" fmla="*/ 5401644 w 7467600"/>
              <a:gd name="connsiteY238" fmla="*/ 3617847 h 6858000"/>
              <a:gd name="connsiteX239" fmla="*/ 5467256 w 7467600"/>
              <a:gd name="connsiteY239" fmla="*/ 4175494 h 6858000"/>
              <a:gd name="connsiteX240" fmla="*/ 5448069 w 7467600"/>
              <a:gd name="connsiteY240" fmla="*/ 3567554 h 6858000"/>
              <a:gd name="connsiteX241" fmla="*/ 5425834 w 7467600"/>
              <a:gd name="connsiteY241" fmla="*/ 3162785 h 6858000"/>
              <a:gd name="connsiteX242" fmla="*/ 1318687 w 7467600"/>
              <a:gd name="connsiteY242" fmla="*/ 3113840 h 6858000"/>
              <a:gd name="connsiteX243" fmla="*/ 1066793 w 7467600"/>
              <a:gd name="connsiteY243" fmla="*/ 3212171 h 6858000"/>
              <a:gd name="connsiteX244" fmla="*/ 993319 w 7467600"/>
              <a:gd name="connsiteY244" fmla="*/ 3247648 h 6858000"/>
              <a:gd name="connsiteX245" fmla="*/ 853081 w 7467600"/>
              <a:gd name="connsiteY245" fmla="*/ 3312410 h 6858000"/>
              <a:gd name="connsiteX246" fmla="*/ 805957 w 7467600"/>
              <a:gd name="connsiteY246" fmla="*/ 3330443 h 6858000"/>
              <a:gd name="connsiteX247" fmla="*/ 1318687 w 7467600"/>
              <a:gd name="connsiteY247" fmla="*/ 3113840 h 6858000"/>
              <a:gd name="connsiteX248" fmla="*/ 5453702 w 7467600"/>
              <a:gd name="connsiteY248" fmla="*/ 3090882 h 6858000"/>
              <a:gd name="connsiteX249" fmla="*/ 5480135 w 7467600"/>
              <a:gd name="connsiteY249" fmla="*/ 3565802 h 6858000"/>
              <a:gd name="connsiteX250" fmla="*/ 5499023 w 7467600"/>
              <a:gd name="connsiteY250" fmla="*/ 4166310 h 6858000"/>
              <a:gd name="connsiteX251" fmla="*/ 5547022 w 7467600"/>
              <a:gd name="connsiteY251" fmla="*/ 3607838 h 6858000"/>
              <a:gd name="connsiteX252" fmla="*/ 5515964 w 7467600"/>
              <a:gd name="connsiteY252" fmla="*/ 3378541 h 6858000"/>
              <a:gd name="connsiteX253" fmla="*/ 5453702 w 7467600"/>
              <a:gd name="connsiteY253" fmla="*/ 3090882 h 6858000"/>
              <a:gd name="connsiteX254" fmla="*/ 1238695 w 7467600"/>
              <a:gd name="connsiteY254" fmla="*/ 3076820 h 6858000"/>
              <a:gd name="connsiteX255" fmla="*/ 716371 w 7467600"/>
              <a:gd name="connsiteY255" fmla="*/ 3293249 h 6858000"/>
              <a:gd name="connsiteX256" fmla="*/ 579522 w 7467600"/>
              <a:gd name="connsiteY256" fmla="*/ 3371759 h 6858000"/>
              <a:gd name="connsiteX257" fmla="*/ 600288 w 7467600"/>
              <a:gd name="connsiteY257" fmla="*/ 3365555 h 6858000"/>
              <a:gd name="connsiteX258" fmla="*/ 840692 w 7467600"/>
              <a:gd name="connsiteY258" fmla="*/ 3284921 h 6858000"/>
              <a:gd name="connsiteX259" fmla="*/ 979248 w 7467600"/>
              <a:gd name="connsiteY259" fmla="*/ 3221003 h 6858000"/>
              <a:gd name="connsiteX260" fmla="*/ 1053282 w 7467600"/>
              <a:gd name="connsiteY260" fmla="*/ 3185247 h 6858000"/>
              <a:gd name="connsiteX261" fmla="*/ 1320603 w 7467600"/>
              <a:gd name="connsiteY261" fmla="*/ 3081281 h 6858000"/>
              <a:gd name="connsiteX262" fmla="*/ 1238695 w 7467600"/>
              <a:gd name="connsiteY262" fmla="*/ 3076820 h 6858000"/>
              <a:gd name="connsiteX263" fmla="*/ 5425627 w 7467600"/>
              <a:gd name="connsiteY263" fmla="*/ 2954192 h 6858000"/>
              <a:gd name="connsiteX264" fmla="*/ 5470770 w 7467600"/>
              <a:gd name="connsiteY264" fmla="*/ 3005435 h 6858000"/>
              <a:gd name="connsiteX265" fmla="*/ 5519779 w 7467600"/>
              <a:gd name="connsiteY265" fmla="*/ 4359223 h 6858000"/>
              <a:gd name="connsiteX266" fmla="*/ 5520293 w 7467600"/>
              <a:gd name="connsiteY266" fmla="*/ 4360602 h 6858000"/>
              <a:gd name="connsiteX267" fmla="*/ 5767221 w 7467600"/>
              <a:gd name="connsiteY267" fmla="*/ 4665564 h 6858000"/>
              <a:gd name="connsiteX268" fmla="*/ 6937169 w 7467600"/>
              <a:gd name="connsiteY268" fmla="*/ 4815941 h 6858000"/>
              <a:gd name="connsiteX269" fmla="*/ 6953922 w 7467600"/>
              <a:gd name="connsiteY269" fmla="*/ 4890068 h 6858000"/>
              <a:gd name="connsiteX270" fmla="*/ 6071359 w 7467600"/>
              <a:gd name="connsiteY270" fmla="*/ 4770770 h 6858000"/>
              <a:gd name="connsiteX271" fmla="*/ 6038839 w 7467600"/>
              <a:gd name="connsiteY271" fmla="*/ 4764474 h 6858000"/>
              <a:gd name="connsiteX272" fmla="*/ 6038706 w 7467600"/>
              <a:gd name="connsiteY272" fmla="*/ 4763847 h 6858000"/>
              <a:gd name="connsiteX273" fmla="*/ 6037784 w 7467600"/>
              <a:gd name="connsiteY273" fmla="*/ 4764270 h 6858000"/>
              <a:gd name="connsiteX274" fmla="*/ 6038839 w 7467600"/>
              <a:gd name="connsiteY274" fmla="*/ 4764474 h 6858000"/>
              <a:gd name="connsiteX275" fmla="*/ 6040338 w 7467600"/>
              <a:gd name="connsiteY275" fmla="*/ 4771418 h 6858000"/>
              <a:gd name="connsiteX276" fmla="*/ 6024488 w 7467600"/>
              <a:gd name="connsiteY276" fmla="*/ 4809903 h 6858000"/>
              <a:gd name="connsiteX277" fmla="*/ 5599771 w 7467600"/>
              <a:gd name="connsiteY277" fmla="*/ 5509652 h 6858000"/>
              <a:gd name="connsiteX278" fmla="*/ 5548843 w 7467600"/>
              <a:gd name="connsiteY278" fmla="*/ 5563845 h 6858000"/>
              <a:gd name="connsiteX279" fmla="*/ 5940952 w 7467600"/>
              <a:gd name="connsiteY279" fmla="*/ 6250028 h 6858000"/>
              <a:gd name="connsiteX280" fmla="*/ 6043441 w 7467600"/>
              <a:gd name="connsiteY280" fmla="*/ 6665847 h 6858000"/>
              <a:gd name="connsiteX281" fmla="*/ 6093432 w 7467600"/>
              <a:gd name="connsiteY281" fmla="*/ 6858000 h 6858000"/>
              <a:gd name="connsiteX282" fmla="*/ 6034344 w 7467600"/>
              <a:gd name="connsiteY282" fmla="*/ 6858000 h 6858000"/>
              <a:gd name="connsiteX283" fmla="*/ 6026679 w 7467600"/>
              <a:gd name="connsiteY283" fmla="*/ 6836959 h 6858000"/>
              <a:gd name="connsiteX284" fmla="*/ 5800441 w 7467600"/>
              <a:gd name="connsiteY284" fmla="*/ 6335286 h 6858000"/>
              <a:gd name="connsiteX285" fmla="*/ 5526562 w 7467600"/>
              <a:gd name="connsiteY285" fmla="*/ 5705388 h 6858000"/>
              <a:gd name="connsiteX286" fmla="*/ 5519640 w 7467600"/>
              <a:gd name="connsiteY286" fmla="*/ 5683774 h 6858000"/>
              <a:gd name="connsiteX287" fmla="*/ 5844559 w 7467600"/>
              <a:gd name="connsiteY287" fmla="*/ 6553349 h 6858000"/>
              <a:gd name="connsiteX288" fmla="*/ 5975994 w 7467600"/>
              <a:gd name="connsiteY288" fmla="*/ 6858000 h 6858000"/>
              <a:gd name="connsiteX289" fmla="*/ 5898547 w 7467600"/>
              <a:gd name="connsiteY289" fmla="*/ 6858000 h 6858000"/>
              <a:gd name="connsiteX290" fmla="*/ 5682041 w 7467600"/>
              <a:gd name="connsiteY290" fmla="*/ 6355860 h 6858000"/>
              <a:gd name="connsiteX291" fmla="*/ 5461758 w 7467600"/>
              <a:gd name="connsiteY291" fmla="*/ 5820220 h 6858000"/>
              <a:gd name="connsiteX292" fmla="*/ 5237282 w 7467600"/>
              <a:gd name="connsiteY292" fmla="*/ 6579086 h 6858000"/>
              <a:gd name="connsiteX293" fmla="*/ 5115009 w 7467600"/>
              <a:gd name="connsiteY293" fmla="*/ 6858000 h 6858000"/>
              <a:gd name="connsiteX294" fmla="*/ 5028074 w 7467600"/>
              <a:gd name="connsiteY294" fmla="*/ 6858000 h 6858000"/>
              <a:gd name="connsiteX295" fmla="*/ 5079508 w 7467600"/>
              <a:gd name="connsiteY295" fmla="*/ 6749074 h 6858000"/>
              <a:gd name="connsiteX296" fmla="*/ 5371846 w 7467600"/>
              <a:gd name="connsiteY296" fmla="*/ 5924413 h 6858000"/>
              <a:gd name="connsiteX297" fmla="*/ 5270512 w 7467600"/>
              <a:gd name="connsiteY297" fmla="*/ 6138975 h 6858000"/>
              <a:gd name="connsiteX298" fmla="*/ 5062409 w 7467600"/>
              <a:gd name="connsiteY298" fmla="*/ 6653544 h 6858000"/>
              <a:gd name="connsiteX299" fmla="*/ 5036628 w 7467600"/>
              <a:gd name="connsiteY299" fmla="*/ 6754247 h 6858000"/>
              <a:gd name="connsiteX300" fmla="*/ 5009112 w 7467600"/>
              <a:gd name="connsiteY300" fmla="*/ 6858000 h 6858000"/>
              <a:gd name="connsiteX301" fmla="*/ 4976679 w 7467600"/>
              <a:gd name="connsiteY301" fmla="*/ 6858000 h 6858000"/>
              <a:gd name="connsiteX302" fmla="*/ 5006537 w 7467600"/>
              <a:gd name="connsiteY302" fmla="*/ 6747068 h 6858000"/>
              <a:gd name="connsiteX303" fmla="*/ 5032723 w 7467600"/>
              <a:gd name="connsiteY303" fmla="*/ 6644957 h 6858000"/>
              <a:gd name="connsiteX304" fmla="*/ 5242949 w 7467600"/>
              <a:gd name="connsiteY304" fmla="*/ 6125175 h 6858000"/>
              <a:gd name="connsiteX305" fmla="*/ 5286321 w 7467600"/>
              <a:gd name="connsiteY305" fmla="*/ 6033555 h 6858000"/>
              <a:gd name="connsiteX306" fmla="*/ 5008210 w 7467600"/>
              <a:gd name="connsiteY306" fmla="*/ 6649194 h 6858000"/>
              <a:gd name="connsiteX307" fmla="*/ 4986321 w 7467600"/>
              <a:gd name="connsiteY307" fmla="*/ 6765687 h 6858000"/>
              <a:gd name="connsiteX308" fmla="*/ 4973474 w 7467600"/>
              <a:gd name="connsiteY308" fmla="*/ 6858000 h 6858000"/>
              <a:gd name="connsiteX309" fmla="*/ 4907178 w 7467600"/>
              <a:gd name="connsiteY309" fmla="*/ 6858000 h 6858000"/>
              <a:gd name="connsiteX310" fmla="*/ 4910810 w 7467600"/>
              <a:gd name="connsiteY310" fmla="*/ 6829660 h 6858000"/>
              <a:gd name="connsiteX311" fmla="*/ 4987461 w 7467600"/>
              <a:gd name="connsiteY311" fmla="*/ 6432994 h 6858000"/>
              <a:gd name="connsiteX312" fmla="*/ 5179262 w 7467600"/>
              <a:gd name="connsiteY312" fmla="*/ 6035044 h 6858000"/>
              <a:gd name="connsiteX313" fmla="*/ 4689678 w 7467600"/>
              <a:gd name="connsiteY313" fmla="*/ 6440241 h 6858000"/>
              <a:gd name="connsiteX314" fmla="*/ 4477543 w 7467600"/>
              <a:gd name="connsiteY314" fmla="*/ 6674836 h 6858000"/>
              <a:gd name="connsiteX315" fmla="*/ 4329957 w 7467600"/>
              <a:gd name="connsiteY315" fmla="*/ 6858000 h 6858000"/>
              <a:gd name="connsiteX316" fmla="*/ 4218595 w 7467600"/>
              <a:gd name="connsiteY316" fmla="*/ 6858000 h 6858000"/>
              <a:gd name="connsiteX317" fmla="*/ 4368888 w 7467600"/>
              <a:gd name="connsiteY317" fmla="*/ 6668412 h 6858000"/>
              <a:gd name="connsiteX318" fmla="*/ 4563091 w 7467600"/>
              <a:gd name="connsiteY318" fmla="*/ 6442508 h 6858000"/>
              <a:gd name="connsiteX319" fmla="*/ 5387324 w 7467600"/>
              <a:gd name="connsiteY319" fmla="*/ 5705830 h 6858000"/>
              <a:gd name="connsiteX320" fmla="*/ 5073620 w 7467600"/>
              <a:gd name="connsiteY320" fmla="*/ 5955437 h 6858000"/>
              <a:gd name="connsiteX321" fmla="*/ 4689789 w 7467600"/>
              <a:gd name="connsiteY321" fmla="*/ 6268382 h 6858000"/>
              <a:gd name="connsiteX322" fmla="*/ 4418722 w 7467600"/>
              <a:gd name="connsiteY322" fmla="*/ 6570886 h 6858000"/>
              <a:gd name="connsiteX323" fmla="*/ 4214944 w 7467600"/>
              <a:gd name="connsiteY323" fmla="*/ 6858000 h 6858000"/>
              <a:gd name="connsiteX324" fmla="*/ 4177898 w 7467600"/>
              <a:gd name="connsiteY324" fmla="*/ 6858000 h 6858000"/>
              <a:gd name="connsiteX325" fmla="*/ 4391597 w 7467600"/>
              <a:gd name="connsiteY325" fmla="*/ 6556370 h 6858000"/>
              <a:gd name="connsiteX326" fmla="*/ 4668889 w 7467600"/>
              <a:gd name="connsiteY326" fmla="*/ 6246399 h 6858000"/>
              <a:gd name="connsiteX327" fmla="*/ 5055427 w 7467600"/>
              <a:gd name="connsiteY327" fmla="*/ 5931476 h 6858000"/>
              <a:gd name="connsiteX328" fmla="*/ 5371814 w 7467600"/>
              <a:gd name="connsiteY328" fmla="*/ 5678975 h 6858000"/>
              <a:gd name="connsiteX329" fmla="*/ 4987918 w 7467600"/>
              <a:gd name="connsiteY329" fmla="*/ 5838701 h 6858000"/>
              <a:gd name="connsiteX330" fmla="*/ 4317146 w 7467600"/>
              <a:gd name="connsiteY330" fmla="*/ 6587716 h 6858000"/>
              <a:gd name="connsiteX331" fmla="*/ 4171627 w 7467600"/>
              <a:gd name="connsiteY331" fmla="*/ 6858000 h 6858000"/>
              <a:gd name="connsiteX332" fmla="*/ 4081585 w 7467600"/>
              <a:gd name="connsiteY332" fmla="*/ 6858000 h 6858000"/>
              <a:gd name="connsiteX333" fmla="*/ 4238603 w 7467600"/>
              <a:gd name="connsiteY333" fmla="*/ 6559341 h 6858000"/>
              <a:gd name="connsiteX334" fmla="*/ 4778333 w 7467600"/>
              <a:gd name="connsiteY334" fmla="*/ 5873626 h 6858000"/>
              <a:gd name="connsiteX335" fmla="*/ 5414185 w 7467600"/>
              <a:gd name="connsiteY335" fmla="*/ 5573882 h 6858000"/>
              <a:gd name="connsiteX336" fmla="*/ 5959648 w 7467600"/>
              <a:gd name="connsiteY336" fmla="*/ 4760797 h 6858000"/>
              <a:gd name="connsiteX337" fmla="*/ 5355019 w 7467600"/>
              <a:gd name="connsiteY337" fmla="*/ 4734672 h 6858000"/>
              <a:gd name="connsiteX338" fmla="*/ 5083565 w 7467600"/>
              <a:gd name="connsiteY338" fmla="*/ 5179121 h 6858000"/>
              <a:gd name="connsiteX339" fmla="*/ 4713577 w 7467600"/>
              <a:gd name="connsiteY339" fmla="*/ 5616803 h 6858000"/>
              <a:gd name="connsiteX340" fmla="*/ 3989559 w 7467600"/>
              <a:gd name="connsiteY340" fmla="*/ 6145945 h 6858000"/>
              <a:gd name="connsiteX341" fmla="*/ 3939824 w 7467600"/>
              <a:gd name="connsiteY341" fmla="*/ 6066900 h 6858000"/>
              <a:gd name="connsiteX342" fmla="*/ 4584537 w 7467600"/>
              <a:gd name="connsiteY342" fmla="*/ 5324826 h 6858000"/>
              <a:gd name="connsiteX343" fmla="*/ 5037105 w 7467600"/>
              <a:gd name="connsiteY343" fmla="*/ 5088765 h 6858000"/>
              <a:gd name="connsiteX344" fmla="*/ 5039930 w 7467600"/>
              <a:gd name="connsiteY344" fmla="*/ 5089585 h 6858000"/>
              <a:gd name="connsiteX345" fmla="*/ 5263764 w 7467600"/>
              <a:gd name="connsiteY345" fmla="*/ 4735525 h 6858000"/>
              <a:gd name="connsiteX346" fmla="*/ 4086300 w 7467600"/>
              <a:gd name="connsiteY346" fmla="*/ 4884599 h 6858000"/>
              <a:gd name="connsiteX347" fmla="*/ 4085485 w 7467600"/>
              <a:gd name="connsiteY347" fmla="*/ 4899070 h 6858000"/>
              <a:gd name="connsiteX348" fmla="*/ 3871915 w 7467600"/>
              <a:gd name="connsiteY348" fmla="*/ 5253645 h 6858000"/>
              <a:gd name="connsiteX349" fmla="*/ 3799374 w 7467600"/>
              <a:gd name="connsiteY349" fmla="*/ 5466127 h 6858000"/>
              <a:gd name="connsiteX350" fmla="*/ 3498850 w 7467600"/>
              <a:gd name="connsiteY350" fmla="*/ 6661888 h 6858000"/>
              <a:gd name="connsiteX351" fmla="*/ 3399216 w 7467600"/>
              <a:gd name="connsiteY351" fmla="*/ 6858000 h 6858000"/>
              <a:gd name="connsiteX352" fmla="*/ 3303688 w 7467600"/>
              <a:gd name="connsiteY352" fmla="*/ 6858000 h 6858000"/>
              <a:gd name="connsiteX353" fmla="*/ 3391774 w 7467600"/>
              <a:gd name="connsiteY353" fmla="*/ 6697181 h 6858000"/>
              <a:gd name="connsiteX354" fmla="*/ 3735540 w 7467600"/>
              <a:gd name="connsiteY354" fmla="*/ 5546923 h 6858000"/>
              <a:gd name="connsiteX355" fmla="*/ 3729438 w 7467600"/>
              <a:gd name="connsiteY355" fmla="*/ 5569058 h 6858000"/>
              <a:gd name="connsiteX356" fmla="*/ 3707782 w 7467600"/>
              <a:gd name="connsiteY356" fmla="*/ 5644908 h 6858000"/>
              <a:gd name="connsiteX357" fmla="*/ 3583827 w 7467600"/>
              <a:gd name="connsiteY357" fmla="*/ 6039215 h 6858000"/>
              <a:gd name="connsiteX358" fmla="*/ 3547861 w 7467600"/>
              <a:gd name="connsiteY358" fmla="*/ 6129609 h 6858000"/>
              <a:gd name="connsiteX359" fmla="*/ 3490905 w 7467600"/>
              <a:gd name="connsiteY359" fmla="*/ 6277660 h 6858000"/>
              <a:gd name="connsiteX360" fmla="*/ 3455859 w 7467600"/>
              <a:gd name="connsiteY360" fmla="*/ 6391301 h 6858000"/>
              <a:gd name="connsiteX361" fmla="*/ 3429112 w 7467600"/>
              <a:gd name="connsiteY361" fmla="*/ 6479469 h 6858000"/>
              <a:gd name="connsiteX362" fmla="*/ 3304862 w 7467600"/>
              <a:gd name="connsiteY362" fmla="*/ 6796476 h 6858000"/>
              <a:gd name="connsiteX363" fmla="*/ 3276071 w 7467600"/>
              <a:gd name="connsiteY363" fmla="*/ 6858000 h 6858000"/>
              <a:gd name="connsiteX364" fmla="*/ 3240805 w 7467600"/>
              <a:gd name="connsiteY364" fmla="*/ 6858000 h 6858000"/>
              <a:gd name="connsiteX365" fmla="*/ 3275917 w 7467600"/>
              <a:gd name="connsiteY365" fmla="*/ 6783192 h 6858000"/>
              <a:gd name="connsiteX366" fmla="*/ 3399358 w 7467600"/>
              <a:gd name="connsiteY366" fmla="*/ 6469011 h 6858000"/>
              <a:gd name="connsiteX367" fmla="*/ 3425650 w 7467600"/>
              <a:gd name="connsiteY367" fmla="*/ 6381333 h 6858000"/>
              <a:gd name="connsiteX368" fmla="*/ 3460661 w 7467600"/>
              <a:gd name="connsiteY368" fmla="*/ 6266763 h 6858000"/>
              <a:gd name="connsiteX369" fmla="*/ 3518021 w 7467600"/>
              <a:gd name="connsiteY369" fmla="*/ 6117298 h 6858000"/>
              <a:gd name="connsiteX370" fmla="*/ 3554035 w 7467600"/>
              <a:gd name="connsiteY370" fmla="*/ 6027832 h 6858000"/>
              <a:gd name="connsiteX371" fmla="*/ 3677174 w 7467600"/>
              <a:gd name="connsiteY371" fmla="*/ 5636351 h 6858000"/>
              <a:gd name="connsiteX372" fmla="*/ 3698819 w 7467600"/>
              <a:gd name="connsiteY372" fmla="*/ 5560503 h 6858000"/>
              <a:gd name="connsiteX373" fmla="*/ 3702094 w 7467600"/>
              <a:gd name="connsiteY373" fmla="*/ 5549194 h 6858000"/>
              <a:gd name="connsiteX374" fmla="*/ 3398355 w 7467600"/>
              <a:gd name="connsiteY374" fmla="*/ 6094603 h 6858000"/>
              <a:gd name="connsiteX375" fmla="*/ 3193941 w 7467600"/>
              <a:gd name="connsiteY375" fmla="*/ 6798775 h 6858000"/>
              <a:gd name="connsiteX376" fmla="*/ 3184140 w 7467600"/>
              <a:gd name="connsiteY376" fmla="*/ 6858000 h 6858000"/>
              <a:gd name="connsiteX377" fmla="*/ 3099978 w 7467600"/>
              <a:gd name="connsiteY377" fmla="*/ 6858000 h 6858000"/>
              <a:gd name="connsiteX378" fmla="*/ 3101556 w 7467600"/>
              <a:gd name="connsiteY378" fmla="*/ 6843337 h 6858000"/>
              <a:gd name="connsiteX379" fmla="*/ 3370162 w 7467600"/>
              <a:gd name="connsiteY379" fmla="*/ 5785550 h 6858000"/>
              <a:gd name="connsiteX380" fmla="*/ 3746477 w 7467600"/>
              <a:gd name="connsiteY380" fmla="*/ 5377889 h 6858000"/>
              <a:gd name="connsiteX381" fmla="*/ 3863399 w 7467600"/>
              <a:gd name="connsiteY381" fmla="*/ 5087257 h 6858000"/>
              <a:gd name="connsiteX382" fmla="*/ 3968712 w 7467600"/>
              <a:gd name="connsiteY382" fmla="*/ 4913989 h 6858000"/>
              <a:gd name="connsiteX383" fmla="*/ 2792390 w 7467600"/>
              <a:gd name="connsiteY383" fmla="*/ 5382974 h 6858000"/>
              <a:gd name="connsiteX384" fmla="*/ 2714982 w 7467600"/>
              <a:gd name="connsiteY384" fmla="*/ 5427051 h 6858000"/>
              <a:gd name="connsiteX385" fmla="*/ 2813361 w 7467600"/>
              <a:gd name="connsiteY385" fmla="*/ 6023912 h 6858000"/>
              <a:gd name="connsiteX386" fmla="*/ 2688430 w 7467600"/>
              <a:gd name="connsiteY386" fmla="*/ 6801564 h 6858000"/>
              <a:gd name="connsiteX387" fmla="*/ 2629626 w 7467600"/>
              <a:gd name="connsiteY387" fmla="*/ 6763394 h 6858000"/>
              <a:gd name="connsiteX388" fmla="*/ 2565328 w 7467600"/>
              <a:gd name="connsiteY388" fmla="*/ 5516399 h 6858000"/>
              <a:gd name="connsiteX389" fmla="*/ 1922999 w 7467600"/>
              <a:gd name="connsiteY389" fmla="*/ 5980343 h 6858000"/>
              <a:gd name="connsiteX390" fmla="*/ 1950261 w 7467600"/>
              <a:gd name="connsiteY390" fmla="*/ 6405858 h 6858000"/>
              <a:gd name="connsiteX391" fmla="*/ 2365554 w 7467600"/>
              <a:gd name="connsiteY391" fmla="*/ 6759107 h 6858000"/>
              <a:gd name="connsiteX392" fmla="*/ 2424142 w 7467600"/>
              <a:gd name="connsiteY392" fmla="*/ 6858000 h 6858000"/>
              <a:gd name="connsiteX393" fmla="*/ 2395994 w 7467600"/>
              <a:gd name="connsiteY393" fmla="*/ 6858000 h 6858000"/>
              <a:gd name="connsiteX394" fmla="*/ 2392863 w 7467600"/>
              <a:gd name="connsiteY394" fmla="*/ 6852964 h 6858000"/>
              <a:gd name="connsiteX395" fmla="*/ 2017589 w 7467600"/>
              <a:gd name="connsiteY395" fmla="*/ 6493982 h 6858000"/>
              <a:gd name="connsiteX396" fmla="*/ 2147336 w 7467600"/>
              <a:gd name="connsiteY396" fmla="*/ 6594052 h 6858000"/>
              <a:gd name="connsiteX397" fmla="*/ 2207047 w 7467600"/>
              <a:gd name="connsiteY397" fmla="*/ 6654540 h 6858000"/>
              <a:gd name="connsiteX398" fmla="*/ 2299106 w 7467600"/>
              <a:gd name="connsiteY398" fmla="*/ 6778931 h 6858000"/>
              <a:gd name="connsiteX399" fmla="*/ 2314430 w 7467600"/>
              <a:gd name="connsiteY399" fmla="*/ 6801144 h 6858000"/>
              <a:gd name="connsiteX400" fmla="*/ 2352406 w 7467600"/>
              <a:gd name="connsiteY400" fmla="*/ 6858000 h 6858000"/>
              <a:gd name="connsiteX401" fmla="*/ 2314492 w 7467600"/>
              <a:gd name="connsiteY401" fmla="*/ 6858000 h 6858000"/>
              <a:gd name="connsiteX402" fmla="*/ 2288095 w 7467600"/>
              <a:gd name="connsiteY402" fmla="*/ 6818030 h 6858000"/>
              <a:gd name="connsiteX403" fmla="*/ 2272768 w 7467600"/>
              <a:gd name="connsiteY403" fmla="*/ 6795822 h 6858000"/>
              <a:gd name="connsiteX404" fmla="*/ 2182715 w 7467600"/>
              <a:gd name="connsiteY404" fmla="*/ 6675071 h 6858000"/>
              <a:gd name="connsiteX405" fmla="*/ 2032061 w 7467600"/>
              <a:gd name="connsiteY405" fmla="*/ 6541380 h 6858000"/>
              <a:gd name="connsiteX406" fmla="*/ 2257220 w 7467600"/>
              <a:gd name="connsiteY406" fmla="*/ 6826257 h 6858000"/>
              <a:gd name="connsiteX407" fmla="*/ 2281324 w 7467600"/>
              <a:gd name="connsiteY407" fmla="*/ 6858000 h 6858000"/>
              <a:gd name="connsiteX408" fmla="*/ 2242860 w 7467600"/>
              <a:gd name="connsiteY408" fmla="*/ 6858000 h 6858000"/>
              <a:gd name="connsiteX409" fmla="*/ 2232818 w 7467600"/>
              <a:gd name="connsiteY409" fmla="*/ 6844926 h 6858000"/>
              <a:gd name="connsiteX410" fmla="*/ 1990172 w 7467600"/>
              <a:gd name="connsiteY410" fmla="*/ 6542121 h 6858000"/>
              <a:gd name="connsiteX411" fmla="*/ 2124090 w 7467600"/>
              <a:gd name="connsiteY411" fmla="*/ 6761017 h 6858000"/>
              <a:gd name="connsiteX412" fmla="*/ 2200380 w 7467600"/>
              <a:gd name="connsiteY412" fmla="*/ 6858000 h 6858000"/>
              <a:gd name="connsiteX413" fmla="*/ 2147507 w 7467600"/>
              <a:gd name="connsiteY413" fmla="*/ 6858000 h 6858000"/>
              <a:gd name="connsiteX414" fmla="*/ 2070668 w 7467600"/>
              <a:gd name="connsiteY414" fmla="*/ 6761520 h 6858000"/>
              <a:gd name="connsiteX415" fmla="*/ 1975142 w 7467600"/>
              <a:gd name="connsiteY415" fmla="*/ 6585570 h 6858000"/>
              <a:gd name="connsiteX416" fmla="*/ 2050035 w 7467600"/>
              <a:gd name="connsiteY416" fmla="*/ 6813345 h 6858000"/>
              <a:gd name="connsiteX417" fmla="*/ 2063025 w 7467600"/>
              <a:gd name="connsiteY417" fmla="*/ 6858000 h 6858000"/>
              <a:gd name="connsiteX418" fmla="*/ 2021675 w 7467600"/>
              <a:gd name="connsiteY418" fmla="*/ 6858000 h 6858000"/>
              <a:gd name="connsiteX419" fmla="*/ 2019308 w 7467600"/>
              <a:gd name="connsiteY419" fmla="*/ 6847118 h 6858000"/>
              <a:gd name="connsiteX420" fmla="*/ 1938835 w 7467600"/>
              <a:gd name="connsiteY420" fmla="*/ 6551160 h 6858000"/>
              <a:gd name="connsiteX421" fmla="*/ 1953230 w 7467600"/>
              <a:gd name="connsiteY421" fmla="*/ 6759699 h 6858000"/>
              <a:gd name="connsiteX422" fmla="*/ 1956763 w 7467600"/>
              <a:gd name="connsiteY422" fmla="*/ 6778191 h 6858000"/>
              <a:gd name="connsiteX423" fmla="*/ 1967925 w 7467600"/>
              <a:gd name="connsiteY423" fmla="*/ 6858000 h 6858000"/>
              <a:gd name="connsiteX424" fmla="*/ 1936622 w 7467600"/>
              <a:gd name="connsiteY424" fmla="*/ 6858000 h 6858000"/>
              <a:gd name="connsiteX425" fmla="*/ 1926261 w 7467600"/>
              <a:gd name="connsiteY425" fmla="*/ 6784064 h 6858000"/>
              <a:gd name="connsiteX426" fmla="*/ 1922724 w 7467600"/>
              <a:gd name="connsiteY426" fmla="*/ 6765577 h 6858000"/>
              <a:gd name="connsiteX427" fmla="*/ 1904650 w 7467600"/>
              <a:gd name="connsiteY427" fmla="*/ 6639616 h 6858000"/>
              <a:gd name="connsiteX428" fmla="*/ 1885273 w 7467600"/>
              <a:gd name="connsiteY428" fmla="*/ 6858000 h 6858000"/>
              <a:gd name="connsiteX429" fmla="*/ 1854363 w 7467600"/>
              <a:gd name="connsiteY429" fmla="*/ 6858000 h 6858000"/>
              <a:gd name="connsiteX430" fmla="*/ 1880391 w 7467600"/>
              <a:gd name="connsiteY430" fmla="*/ 6603796 h 6858000"/>
              <a:gd name="connsiteX431" fmla="*/ 1818273 w 7467600"/>
              <a:gd name="connsiteY431" fmla="*/ 6715729 h 6858000"/>
              <a:gd name="connsiteX432" fmla="*/ 1794691 w 7467600"/>
              <a:gd name="connsiteY432" fmla="*/ 6843239 h 6858000"/>
              <a:gd name="connsiteX433" fmla="*/ 1794914 w 7467600"/>
              <a:gd name="connsiteY433" fmla="*/ 6858000 h 6858000"/>
              <a:gd name="connsiteX434" fmla="*/ 1746128 w 7467600"/>
              <a:gd name="connsiteY434" fmla="*/ 6858000 h 6858000"/>
              <a:gd name="connsiteX435" fmla="*/ 1753934 w 7467600"/>
              <a:gd name="connsiteY435" fmla="*/ 6724796 h 6858000"/>
              <a:gd name="connsiteX436" fmla="*/ 1792053 w 7467600"/>
              <a:gd name="connsiteY436" fmla="*/ 6572396 h 6858000"/>
              <a:gd name="connsiteX437" fmla="*/ 1862248 w 7467600"/>
              <a:gd name="connsiteY437" fmla="*/ 6266397 h 6858000"/>
              <a:gd name="connsiteX438" fmla="*/ 1862250 w 7467600"/>
              <a:gd name="connsiteY438" fmla="*/ 6033531 h 6858000"/>
              <a:gd name="connsiteX439" fmla="*/ 1211999 w 7467600"/>
              <a:gd name="connsiteY439" fmla="*/ 6683610 h 6858000"/>
              <a:gd name="connsiteX440" fmla="*/ 1213266 w 7467600"/>
              <a:gd name="connsiteY440" fmla="*/ 6691947 h 6858000"/>
              <a:gd name="connsiteX441" fmla="*/ 1203370 w 7467600"/>
              <a:gd name="connsiteY441" fmla="*/ 6850676 h 6858000"/>
              <a:gd name="connsiteX442" fmla="*/ 1203671 w 7467600"/>
              <a:gd name="connsiteY442" fmla="*/ 6858000 h 6858000"/>
              <a:gd name="connsiteX443" fmla="*/ 1143180 w 7467600"/>
              <a:gd name="connsiteY443" fmla="*/ 6858000 h 6858000"/>
              <a:gd name="connsiteX444" fmla="*/ 1142176 w 7467600"/>
              <a:gd name="connsiteY444" fmla="*/ 6766045 h 6858000"/>
              <a:gd name="connsiteX445" fmla="*/ 1067484 w 7467600"/>
              <a:gd name="connsiteY445" fmla="*/ 6858000 h 6858000"/>
              <a:gd name="connsiteX446" fmla="*/ 953928 w 7467600"/>
              <a:gd name="connsiteY446" fmla="*/ 6858000 h 6858000"/>
              <a:gd name="connsiteX447" fmla="*/ 959715 w 7467600"/>
              <a:gd name="connsiteY447" fmla="*/ 6850185 h 6858000"/>
              <a:gd name="connsiteX448" fmla="*/ 1483788 w 7467600"/>
              <a:gd name="connsiteY448" fmla="*/ 6259174 h 6858000"/>
              <a:gd name="connsiteX449" fmla="*/ 1100671 w 7467600"/>
              <a:gd name="connsiteY449" fmla="*/ 6252137 h 6858000"/>
              <a:gd name="connsiteX450" fmla="*/ 1090144 w 7467600"/>
              <a:gd name="connsiteY450" fmla="*/ 6256748 h 6858000"/>
              <a:gd name="connsiteX451" fmla="*/ 1095872 w 7467600"/>
              <a:gd name="connsiteY451" fmla="*/ 6271892 h 6858000"/>
              <a:gd name="connsiteX452" fmla="*/ 262785 w 7467600"/>
              <a:gd name="connsiteY452" fmla="*/ 6845450 h 6858000"/>
              <a:gd name="connsiteX453" fmla="*/ 209968 w 7467600"/>
              <a:gd name="connsiteY453" fmla="*/ 6770713 h 6858000"/>
              <a:gd name="connsiteX454" fmla="*/ 873460 w 7467600"/>
              <a:gd name="connsiteY454" fmla="*/ 6253768 h 6858000"/>
              <a:gd name="connsiteX455" fmla="*/ 192686 w 7467600"/>
              <a:gd name="connsiteY455" fmla="*/ 5849257 h 6858000"/>
              <a:gd name="connsiteX456" fmla="*/ 4696 w 7467600"/>
              <a:gd name="connsiteY456" fmla="*/ 5697668 h 6858000"/>
              <a:gd name="connsiteX457" fmla="*/ 0 w 7467600"/>
              <a:gd name="connsiteY457" fmla="*/ 5689984 h 6858000"/>
              <a:gd name="connsiteX458" fmla="*/ 0 w 7467600"/>
              <a:gd name="connsiteY458" fmla="*/ 5513472 h 6858000"/>
              <a:gd name="connsiteX459" fmla="*/ 174101 w 7467600"/>
              <a:gd name="connsiteY459" fmla="*/ 5620277 h 6858000"/>
              <a:gd name="connsiteX460" fmla="*/ 891800 w 7467600"/>
              <a:gd name="connsiteY460" fmla="*/ 6036935 h 6858000"/>
              <a:gd name="connsiteX461" fmla="*/ 1072219 w 7467600"/>
              <a:gd name="connsiteY461" fmla="*/ 6169443 h 6858000"/>
              <a:gd name="connsiteX462" fmla="*/ 1074117 w 7467600"/>
              <a:gd name="connsiteY462" fmla="*/ 6170301 h 6858000"/>
              <a:gd name="connsiteX463" fmla="*/ 1083114 w 7467600"/>
              <a:gd name="connsiteY463" fmla="*/ 6174131 h 6858000"/>
              <a:gd name="connsiteX464" fmla="*/ 1543010 w 7467600"/>
              <a:gd name="connsiteY464" fmla="*/ 6191140 h 6858000"/>
              <a:gd name="connsiteX465" fmla="*/ 1551080 w 7467600"/>
              <a:gd name="connsiteY465" fmla="*/ 6195006 h 6858000"/>
              <a:gd name="connsiteX466" fmla="*/ 2345443 w 7467600"/>
              <a:gd name="connsiteY466" fmla="*/ 5549882 h 6858000"/>
              <a:gd name="connsiteX467" fmla="*/ 1721499 w 7467600"/>
              <a:gd name="connsiteY467" fmla="*/ 5599969 h 6858000"/>
              <a:gd name="connsiteX468" fmla="*/ 767716 w 7467600"/>
              <a:gd name="connsiteY468" fmla="*/ 5472768 h 6858000"/>
              <a:gd name="connsiteX469" fmla="*/ 722147 w 7467600"/>
              <a:gd name="connsiteY469" fmla="*/ 5393091 h 6858000"/>
              <a:gd name="connsiteX470" fmla="*/ 1485552 w 7467600"/>
              <a:gd name="connsiteY470" fmla="*/ 5313202 h 6858000"/>
              <a:gd name="connsiteX471" fmla="*/ 2143004 w 7467600"/>
              <a:gd name="connsiteY471" fmla="*/ 5402420 h 6858000"/>
              <a:gd name="connsiteX472" fmla="*/ 1933391 w 7467600"/>
              <a:gd name="connsiteY472" fmla="*/ 5156971 h 6858000"/>
              <a:gd name="connsiteX473" fmla="*/ 1827118 w 7467600"/>
              <a:gd name="connsiteY473" fmla="*/ 4968410 h 6858000"/>
              <a:gd name="connsiteX474" fmla="*/ 1837349 w 7467600"/>
              <a:gd name="connsiteY474" fmla="*/ 4956357 h 6858000"/>
              <a:gd name="connsiteX475" fmla="*/ 2162835 w 7467600"/>
              <a:gd name="connsiteY475" fmla="*/ 5187853 h 6858000"/>
              <a:gd name="connsiteX476" fmla="*/ 2257167 w 7467600"/>
              <a:gd name="connsiteY476" fmla="*/ 5462123 h 6858000"/>
              <a:gd name="connsiteX477" fmla="*/ 2261598 w 7467600"/>
              <a:gd name="connsiteY477" fmla="*/ 5467998 h 6858000"/>
              <a:gd name="connsiteX478" fmla="*/ 2437177 w 7467600"/>
              <a:gd name="connsiteY478" fmla="*/ 5479608 h 6858000"/>
              <a:gd name="connsiteX479" fmla="*/ 2445247 w 7467600"/>
              <a:gd name="connsiteY479" fmla="*/ 5483476 h 6858000"/>
              <a:gd name="connsiteX480" fmla="*/ 2743626 w 7467600"/>
              <a:gd name="connsiteY480" fmla="*/ 5304819 h 6858000"/>
              <a:gd name="connsiteX481" fmla="*/ 3048102 w 7467600"/>
              <a:gd name="connsiteY481" fmla="*/ 5150595 h 6858000"/>
              <a:gd name="connsiteX482" fmla="*/ 1799414 w 7467600"/>
              <a:gd name="connsiteY482" fmla="*/ 4694732 h 6858000"/>
              <a:gd name="connsiteX483" fmla="*/ 1771735 w 7467600"/>
              <a:gd name="connsiteY483" fmla="*/ 4619929 h 6858000"/>
              <a:gd name="connsiteX484" fmla="*/ 3104273 w 7467600"/>
              <a:gd name="connsiteY484" fmla="*/ 5076159 h 6858000"/>
              <a:gd name="connsiteX485" fmla="*/ 3113245 w 7467600"/>
              <a:gd name="connsiteY485" fmla="*/ 5090705 h 6858000"/>
              <a:gd name="connsiteX486" fmla="*/ 3126294 w 7467600"/>
              <a:gd name="connsiteY486" fmla="*/ 5114400 h 6858000"/>
              <a:gd name="connsiteX487" fmla="*/ 3937433 w 7467600"/>
              <a:gd name="connsiteY487" fmla="*/ 4830473 h 6858000"/>
              <a:gd name="connsiteX488" fmla="*/ 3590475 w 7467600"/>
              <a:gd name="connsiteY488" fmla="*/ 4597974 h 6858000"/>
              <a:gd name="connsiteX489" fmla="*/ 3100264 w 7467600"/>
              <a:gd name="connsiteY489" fmla="*/ 4579845 h 6858000"/>
              <a:gd name="connsiteX490" fmla="*/ 2183576 w 7467600"/>
              <a:gd name="connsiteY490" fmla="*/ 4227150 h 6858000"/>
              <a:gd name="connsiteX491" fmla="*/ 2151029 w 7467600"/>
              <a:gd name="connsiteY491" fmla="*/ 4146947 h 6858000"/>
              <a:gd name="connsiteX492" fmla="*/ 3563434 w 7467600"/>
              <a:gd name="connsiteY492" fmla="*/ 4469115 h 6858000"/>
              <a:gd name="connsiteX493" fmla="*/ 3177952 w 7467600"/>
              <a:gd name="connsiteY493" fmla="*/ 3657386 h 6858000"/>
              <a:gd name="connsiteX494" fmla="*/ 3189263 w 7467600"/>
              <a:gd name="connsiteY494" fmla="*/ 3625726 h 6858000"/>
              <a:gd name="connsiteX495" fmla="*/ 3560912 w 7467600"/>
              <a:gd name="connsiteY495" fmla="*/ 4079863 h 6858000"/>
              <a:gd name="connsiteX496" fmla="*/ 3626636 w 7467600"/>
              <a:gd name="connsiteY496" fmla="*/ 4512230 h 6858000"/>
              <a:gd name="connsiteX497" fmla="*/ 3653088 w 7467600"/>
              <a:gd name="connsiteY497" fmla="*/ 4521417 h 6858000"/>
              <a:gd name="connsiteX498" fmla="*/ 3988128 w 7467600"/>
              <a:gd name="connsiteY498" fmla="*/ 4817267 h 6858000"/>
              <a:gd name="connsiteX499" fmla="*/ 4830582 w 7467600"/>
              <a:gd name="connsiteY499" fmla="*/ 4676000 h 6858000"/>
              <a:gd name="connsiteX500" fmla="*/ 4830100 w 7467600"/>
              <a:gd name="connsiteY500" fmla="*/ 4675554 h 6858000"/>
              <a:gd name="connsiteX501" fmla="*/ 4036318 w 7467600"/>
              <a:gd name="connsiteY501" fmla="*/ 4147013 h 6858000"/>
              <a:gd name="connsiteX502" fmla="*/ 3432098 w 7467600"/>
              <a:gd name="connsiteY502" fmla="*/ 3537312 h 6858000"/>
              <a:gd name="connsiteX503" fmla="*/ 3446761 w 7467600"/>
              <a:gd name="connsiteY503" fmla="*/ 3461278 h 6858000"/>
              <a:gd name="connsiteX504" fmla="*/ 4419733 w 7467600"/>
              <a:gd name="connsiteY504" fmla="*/ 3963555 h 6858000"/>
              <a:gd name="connsiteX505" fmla="*/ 4781371 w 7467600"/>
              <a:gd name="connsiteY505" fmla="*/ 4458604 h 6858000"/>
              <a:gd name="connsiteX506" fmla="*/ 4780440 w 7467600"/>
              <a:gd name="connsiteY506" fmla="*/ 4470290 h 6858000"/>
              <a:gd name="connsiteX507" fmla="*/ 4898954 w 7467600"/>
              <a:gd name="connsiteY507" fmla="*/ 4662092 h 6858000"/>
              <a:gd name="connsiteX508" fmla="*/ 4900699 w 7467600"/>
              <a:gd name="connsiteY508" fmla="*/ 4670867 h 6858000"/>
              <a:gd name="connsiteX509" fmla="*/ 5714511 w 7467600"/>
              <a:gd name="connsiteY509" fmla="*/ 4663483 h 6858000"/>
              <a:gd name="connsiteX510" fmla="*/ 5464793 w 7467600"/>
              <a:gd name="connsiteY510" fmla="*/ 4393556 h 6858000"/>
              <a:gd name="connsiteX511" fmla="*/ 5461897 w 7467600"/>
              <a:gd name="connsiteY511" fmla="*/ 4390879 h 6858000"/>
              <a:gd name="connsiteX512" fmla="*/ 4294126 w 7467600"/>
              <a:gd name="connsiteY512" fmla="*/ 3303048 h 6858000"/>
              <a:gd name="connsiteX513" fmla="*/ 4305321 w 7467600"/>
              <a:gd name="connsiteY513" fmla="*/ 3256953 h 6858000"/>
              <a:gd name="connsiteX514" fmla="*/ 4949299 w 7467600"/>
              <a:gd name="connsiteY514" fmla="*/ 3766336 h 6858000"/>
              <a:gd name="connsiteX515" fmla="*/ 5291452 w 7467600"/>
              <a:gd name="connsiteY515" fmla="*/ 4076801 h 6858000"/>
              <a:gd name="connsiteX516" fmla="*/ 5434998 w 7467600"/>
              <a:gd name="connsiteY516" fmla="*/ 4254100 h 6858000"/>
              <a:gd name="connsiteX517" fmla="*/ 5351015 w 7467600"/>
              <a:gd name="connsiteY517" fmla="*/ 3760989 h 6858000"/>
              <a:gd name="connsiteX518" fmla="*/ 5413780 w 7467600"/>
              <a:gd name="connsiteY518" fmla="*/ 2966265 h 6858000"/>
              <a:gd name="connsiteX519" fmla="*/ 5425627 w 7467600"/>
              <a:gd name="connsiteY519" fmla="*/ 2954192 h 6858000"/>
              <a:gd name="connsiteX520" fmla="*/ 6604735 w 7467600"/>
              <a:gd name="connsiteY520" fmla="*/ 2041381 h 6858000"/>
              <a:gd name="connsiteX521" fmla="*/ 7204487 w 7467600"/>
              <a:gd name="connsiteY521" fmla="*/ 2742112 h 6858000"/>
              <a:gd name="connsiteX522" fmla="*/ 7131592 w 7467600"/>
              <a:gd name="connsiteY522" fmla="*/ 2672096 h 6858000"/>
              <a:gd name="connsiteX523" fmla="*/ 6996344 w 7467600"/>
              <a:gd name="connsiteY523" fmla="*/ 2518310 h 6858000"/>
              <a:gd name="connsiteX524" fmla="*/ 6735495 w 7467600"/>
              <a:gd name="connsiteY524" fmla="*/ 2196890 h 6858000"/>
              <a:gd name="connsiteX525" fmla="*/ 6721901 w 7467600"/>
              <a:gd name="connsiteY525" fmla="*/ 2179274 h 6858000"/>
              <a:gd name="connsiteX526" fmla="*/ 6604735 w 7467600"/>
              <a:gd name="connsiteY526" fmla="*/ 2041381 h 6858000"/>
              <a:gd name="connsiteX527" fmla="*/ 6591670 w 7467600"/>
              <a:gd name="connsiteY527" fmla="*/ 1988277 h 6858000"/>
              <a:gd name="connsiteX528" fmla="*/ 6747349 w 7467600"/>
              <a:gd name="connsiteY528" fmla="*/ 2160069 h 6858000"/>
              <a:gd name="connsiteX529" fmla="*/ 6760943 w 7467600"/>
              <a:gd name="connsiteY529" fmla="*/ 2177686 h 6858000"/>
              <a:gd name="connsiteX530" fmla="*/ 7021065 w 7467600"/>
              <a:gd name="connsiteY530" fmla="*/ 2498102 h 6858000"/>
              <a:gd name="connsiteX531" fmla="*/ 7155223 w 7467600"/>
              <a:gd name="connsiteY531" fmla="*/ 2650386 h 6858000"/>
              <a:gd name="connsiteX532" fmla="*/ 7203167 w 7467600"/>
              <a:gd name="connsiteY532" fmla="*/ 2697288 h 6858000"/>
              <a:gd name="connsiteX533" fmla="*/ 6937703 w 7467600"/>
              <a:gd name="connsiteY533" fmla="*/ 2321981 h 6858000"/>
              <a:gd name="connsiteX534" fmla="*/ 6591670 w 7467600"/>
              <a:gd name="connsiteY534" fmla="*/ 1988277 h 6858000"/>
              <a:gd name="connsiteX535" fmla="*/ 5798671 w 7467600"/>
              <a:gd name="connsiteY535" fmla="*/ 1981601 h 6858000"/>
              <a:gd name="connsiteX536" fmla="*/ 5754709 w 7467600"/>
              <a:gd name="connsiteY536" fmla="*/ 2071454 h 6858000"/>
              <a:gd name="connsiteX537" fmla="*/ 5763044 w 7467600"/>
              <a:gd name="connsiteY537" fmla="*/ 2842206 h 6858000"/>
              <a:gd name="connsiteX538" fmla="*/ 5764974 w 7467600"/>
              <a:gd name="connsiteY538" fmla="*/ 2799609 h 6858000"/>
              <a:gd name="connsiteX539" fmla="*/ 5767665 w 7467600"/>
              <a:gd name="connsiteY539" fmla="*/ 2666409 h 6858000"/>
              <a:gd name="connsiteX540" fmla="*/ 5763055 w 7467600"/>
              <a:gd name="connsiteY540" fmla="*/ 2579705 h 6858000"/>
              <a:gd name="connsiteX541" fmla="*/ 5758079 w 7467600"/>
              <a:gd name="connsiteY541" fmla="*/ 2492508 h 6858000"/>
              <a:gd name="connsiteX542" fmla="*/ 5779325 w 7467600"/>
              <a:gd name="connsiteY542" fmla="*/ 2197069 h 6858000"/>
              <a:gd name="connsiteX543" fmla="*/ 5798671 w 7467600"/>
              <a:gd name="connsiteY543" fmla="*/ 1981601 h 6858000"/>
              <a:gd name="connsiteX544" fmla="*/ 5829202 w 7467600"/>
              <a:gd name="connsiteY544" fmla="*/ 1971679 h 6858000"/>
              <a:gd name="connsiteX545" fmla="*/ 5809558 w 7467600"/>
              <a:gd name="connsiteY545" fmla="*/ 2198043 h 6858000"/>
              <a:gd name="connsiteX546" fmla="*/ 5788653 w 7467600"/>
              <a:gd name="connsiteY546" fmla="*/ 2489430 h 6858000"/>
              <a:gd name="connsiteX547" fmla="*/ 5793439 w 7467600"/>
              <a:gd name="connsiteY547" fmla="*/ 2575235 h 6858000"/>
              <a:gd name="connsiteX548" fmla="*/ 5796837 w 7467600"/>
              <a:gd name="connsiteY548" fmla="*/ 2637633 h 6858000"/>
              <a:gd name="connsiteX549" fmla="*/ 5818614 w 7467600"/>
              <a:gd name="connsiteY549" fmla="*/ 2473055 h 6858000"/>
              <a:gd name="connsiteX550" fmla="*/ 5829202 w 7467600"/>
              <a:gd name="connsiteY550" fmla="*/ 1971679 h 6858000"/>
              <a:gd name="connsiteX551" fmla="*/ 5911389 w 7467600"/>
              <a:gd name="connsiteY551" fmla="*/ 1898371 h 6858000"/>
              <a:gd name="connsiteX552" fmla="*/ 6237627 w 7467600"/>
              <a:gd name="connsiteY552" fmla="*/ 2231921 h 6858000"/>
              <a:gd name="connsiteX553" fmla="*/ 5911389 w 7467600"/>
              <a:gd name="connsiteY553" fmla="*/ 1898371 h 6858000"/>
              <a:gd name="connsiteX554" fmla="*/ 6944437 w 7467600"/>
              <a:gd name="connsiteY554" fmla="*/ 1575402 h 6858000"/>
              <a:gd name="connsiteX555" fmla="*/ 6304730 w 7467600"/>
              <a:gd name="connsiteY555" fmla="*/ 1766654 h 6858000"/>
              <a:gd name="connsiteX556" fmla="*/ 6944437 w 7467600"/>
              <a:gd name="connsiteY556" fmla="*/ 1575402 h 6858000"/>
              <a:gd name="connsiteX557" fmla="*/ 7019523 w 7467600"/>
              <a:gd name="connsiteY557" fmla="*/ 1519450 h 6858000"/>
              <a:gd name="connsiteX558" fmla="*/ 6298091 w 7467600"/>
              <a:gd name="connsiteY558" fmla="*/ 1737122 h 6858000"/>
              <a:gd name="connsiteX559" fmla="*/ 7019523 w 7467600"/>
              <a:gd name="connsiteY559" fmla="*/ 1519450 h 6858000"/>
              <a:gd name="connsiteX560" fmla="*/ 2399523 w 7467600"/>
              <a:gd name="connsiteY560" fmla="*/ 1428234 h 6858000"/>
              <a:gd name="connsiteX561" fmla="*/ 2224982 w 7467600"/>
              <a:gd name="connsiteY561" fmla="*/ 1826201 h 6858000"/>
              <a:gd name="connsiteX562" fmla="*/ 2096099 w 7467600"/>
              <a:gd name="connsiteY562" fmla="*/ 2345900 h 6858000"/>
              <a:gd name="connsiteX563" fmla="*/ 2283317 w 7467600"/>
              <a:gd name="connsiteY563" fmla="*/ 1796925 h 6858000"/>
              <a:gd name="connsiteX564" fmla="*/ 2399523 w 7467600"/>
              <a:gd name="connsiteY564" fmla="*/ 1428234 h 6858000"/>
              <a:gd name="connsiteX565" fmla="*/ 2448558 w 7467600"/>
              <a:gd name="connsiteY565" fmla="*/ 1373435 h 6858000"/>
              <a:gd name="connsiteX566" fmla="*/ 2312521 w 7467600"/>
              <a:gd name="connsiteY566" fmla="*/ 1806140 h 6858000"/>
              <a:gd name="connsiteX567" fmla="*/ 2127533 w 7467600"/>
              <a:gd name="connsiteY567" fmla="*/ 2348380 h 6858000"/>
              <a:gd name="connsiteX568" fmla="*/ 2358080 w 7467600"/>
              <a:gd name="connsiteY568" fmla="*/ 1866134 h 6858000"/>
              <a:gd name="connsiteX569" fmla="*/ 2407436 w 7467600"/>
              <a:gd name="connsiteY569" fmla="*/ 1651070 h 6858000"/>
              <a:gd name="connsiteX570" fmla="*/ 2448558 w 7467600"/>
              <a:gd name="connsiteY570" fmla="*/ 1373435 h 6858000"/>
              <a:gd name="connsiteX571" fmla="*/ 278707 w 7467600"/>
              <a:gd name="connsiteY571" fmla="*/ 1352270 h 6858000"/>
              <a:gd name="connsiteX572" fmla="*/ 321570 w 7467600"/>
              <a:gd name="connsiteY572" fmla="*/ 1861610 h 6858000"/>
              <a:gd name="connsiteX573" fmla="*/ 294281 w 7467600"/>
              <a:gd name="connsiteY573" fmla="*/ 1440658 h 6858000"/>
              <a:gd name="connsiteX574" fmla="*/ 278707 w 7467600"/>
              <a:gd name="connsiteY574" fmla="*/ 1352270 h 6858000"/>
              <a:gd name="connsiteX575" fmla="*/ 1423821 w 7467600"/>
              <a:gd name="connsiteY575" fmla="*/ 1351958 h 6858000"/>
              <a:gd name="connsiteX576" fmla="*/ 1638521 w 7467600"/>
              <a:gd name="connsiteY576" fmla="*/ 1908470 h 6858000"/>
              <a:gd name="connsiteX577" fmla="*/ 1754199 w 7467600"/>
              <a:gd name="connsiteY577" fmla="*/ 2149284 h 6858000"/>
              <a:gd name="connsiteX578" fmla="*/ 1908359 w 7467600"/>
              <a:gd name="connsiteY578" fmla="*/ 2364988 h 6858000"/>
              <a:gd name="connsiteX579" fmla="*/ 1647661 w 7467600"/>
              <a:gd name="connsiteY579" fmla="*/ 1825945 h 6858000"/>
              <a:gd name="connsiteX580" fmla="*/ 1423821 w 7467600"/>
              <a:gd name="connsiteY580" fmla="*/ 1351958 h 6858000"/>
              <a:gd name="connsiteX581" fmla="*/ 1431890 w 7467600"/>
              <a:gd name="connsiteY581" fmla="*/ 1306475 h 6858000"/>
              <a:gd name="connsiteX582" fmla="*/ 1507597 w 7467600"/>
              <a:gd name="connsiteY582" fmla="*/ 1446132 h 6858000"/>
              <a:gd name="connsiteX583" fmla="*/ 1674586 w 7467600"/>
              <a:gd name="connsiteY583" fmla="*/ 1813832 h 6858000"/>
              <a:gd name="connsiteX584" fmla="*/ 1815950 w 7467600"/>
              <a:gd name="connsiteY584" fmla="*/ 2128564 h 6858000"/>
              <a:gd name="connsiteX585" fmla="*/ 1984242 w 7467600"/>
              <a:gd name="connsiteY585" fmla="*/ 2430829 h 6858000"/>
              <a:gd name="connsiteX586" fmla="*/ 2014023 w 7467600"/>
              <a:gd name="connsiteY586" fmla="*/ 2450995 h 6858000"/>
              <a:gd name="connsiteX587" fmla="*/ 1747337 w 7467600"/>
              <a:gd name="connsiteY587" fmla="*/ 1855264 h 6858000"/>
              <a:gd name="connsiteX588" fmla="*/ 1533749 w 7467600"/>
              <a:gd name="connsiteY588" fmla="*/ 1478656 h 6858000"/>
              <a:gd name="connsiteX589" fmla="*/ 1431890 w 7467600"/>
              <a:gd name="connsiteY589" fmla="*/ 1306475 h 6858000"/>
              <a:gd name="connsiteX590" fmla="*/ 5052692 w 7467600"/>
              <a:gd name="connsiteY590" fmla="*/ 1292994 h 6858000"/>
              <a:gd name="connsiteX591" fmla="*/ 5200661 w 7467600"/>
              <a:gd name="connsiteY591" fmla="*/ 1635186 h 6858000"/>
              <a:gd name="connsiteX592" fmla="*/ 5297138 w 7467600"/>
              <a:gd name="connsiteY592" fmla="*/ 1906351 h 6858000"/>
              <a:gd name="connsiteX593" fmla="*/ 5052692 w 7467600"/>
              <a:gd name="connsiteY593" fmla="*/ 1292994 h 6858000"/>
              <a:gd name="connsiteX594" fmla="*/ 5009948 w 7467600"/>
              <a:gd name="connsiteY594" fmla="*/ 1273619 h 6858000"/>
              <a:gd name="connsiteX595" fmla="*/ 5121777 w 7467600"/>
              <a:gd name="connsiteY595" fmla="*/ 1654213 h 6858000"/>
              <a:gd name="connsiteX596" fmla="*/ 5293545 w 7467600"/>
              <a:gd name="connsiteY596" fmla="*/ 2072247 h 6858000"/>
              <a:gd name="connsiteX597" fmla="*/ 5294042 w 7467600"/>
              <a:gd name="connsiteY597" fmla="*/ 2065019 h 6858000"/>
              <a:gd name="connsiteX598" fmla="*/ 5171936 w 7467600"/>
              <a:gd name="connsiteY598" fmla="*/ 1647613 h 6858000"/>
              <a:gd name="connsiteX599" fmla="*/ 5009948 w 7467600"/>
              <a:gd name="connsiteY599" fmla="*/ 1273619 h 6858000"/>
              <a:gd name="connsiteX600" fmla="*/ 655236 w 7467600"/>
              <a:gd name="connsiteY600" fmla="*/ 1268632 h 6858000"/>
              <a:gd name="connsiteX601" fmla="*/ 839521 w 7467600"/>
              <a:gd name="connsiteY601" fmla="*/ 1685315 h 6858000"/>
              <a:gd name="connsiteX602" fmla="*/ 1109416 w 7467600"/>
              <a:gd name="connsiteY602" fmla="*/ 2061663 h 6858000"/>
              <a:gd name="connsiteX603" fmla="*/ 1298300 w 7467600"/>
              <a:gd name="connsiteY603" fmla="*/ 2247742 h 6858000"/>
              <a:gd name="connsiteX604" fmla="*/ 1125871 w 7467600"/>
              <a:gd name="connsiteY604" fmla="*/ 1989513 h 6858000"/>
              <a:gd name="connsiteX605" fmla="*/ 981574 w 7467600"/>
              <a:gd name="connsiteY605" fmla="*/ 1783157 h 6858000"/>
              <a:gd name="connsiteX606" fmla="*/ 922198 w 7467600"/>
              <a:gd name="connsiteY606" fmla="*/ 1677437 h 6858000"/>
              <a:gd name="connsiteX607" fmla="*/ 869293 w 7467600"/>
              <a:gd name="connsiteY607" fmla="*/ 1583214 h 6858000"/>
              <a:gd name="connsiteX608" fmla="*/ 751431 w 7467600"/>
              <a:gd name="connsiteY608" fmla="*/ 1405731 h 6858000"/>
              <a:gd name="connsiteX609" fmla="*/ 655236 w 7467600"/>
              <a:gd name="connsiteY609" fmla="*/ 1268632 h 6858000"/>
              <a:gd name="connsiteX610" fmla="*/ 6516292 w 7467600"/>
              <a:gd name="connsiteY610" fmla="*/ 1263064 h 6858000"/>
              <a:gd name="connsiteX611" fmla="*/ 5736320 w 7467600"/>
              <a:gd name="connsiteY611" fmla="*/ 1501803 h 6858000"/>
              <a:gd name="connsiteX612" fmla="*/ 6516292 w 7467600"/>
              <a:gd name="connsiteY612" fmla="*/ 1263064 h 6858000"/>
              <a:gd name="connsiteX613" fmla="*/ 291466 w 7467600"/>
              <a:gd name="connsiteY613" fmla="*/ 1250369 h 6858000"/>
              <a:gd name="connsiteX614" fmla="*/ 323180 w 7467600"/>
              <a:gd name="connsiteY614" fmla="*/ 1435283 h 6858000"/>
              <a:gd name="connsiteX615" fmla="*/ 349381 w 7467600"/>
              <a:gd name="connsiteY615" fmla="*/ 1875041 h 6858000"/>
              <a:gd name="connsiteX616" fmla="*/ 374363 w 7467600"/>
              <a:gd name="connsiteY616" fmla="*/ 1506494 h 6858000"/>
              <a:gd name="connsiteX617" fmla="*/ 302168 w 7467600"/>
              <a:gd name="connsiteY617" fmla="*/ 1274495 h 6858000"/>
              <a:gd name="connsiteX618" fmla="*/ 291466 w 7467600"/>
              <a:gd name="connsiteY618" fmla="*/ 1250369 h 6858000"/>
              <a:gd name="connsiteX619" fmla="*/ 678222 w 7467600"/>
              <a:gd name="connsiteY619" fmla="*/ 1248670 h 6858000"/>
              <a:gd name="connsiteX620" fmla="*/ 775536 w 7467600"/>
              <a:gd name="connsiteY620" fmla="*/ 1388015 h 6858000"/>
              <a:gd name="connsiteX621" fmla="*/ 894529 w 7467600"/>
              <a:gd name="connsiteY621" fmla="*/ 1567739 h 6858000"/>
              <a:gd name="connsiteX622" fmla="*/ 948000 w 7467600"/>
              <a:gd name="connsiteY622" fmla="*/ 1663088 h 6858000"/>
              <a:gd name="connsiteX623" fmla="*/ 1006812 w 7467600"/>
              <a:gd name="connsiteY623" fmla="*/ 1767683 h 6858000"/>
              <a:gd name="connsiteX624" fmla="*/ 1149133 w 7467600"/>
              <a:gd name="connsiteY624" fmla="*/ 1971513 h 6858000"/>
              <a:gd name="connsiteX625" fmla="*/ 1333952 w 7467600"/>
              <a:gd name="connsiteY625" fmla="*/ 2251620 h 6858000"/>
              <a:gd name="connsiteX626" fmla="*/ 1337329 w 7467600"/>
              <a:gd name="connsiteY626" fmla="*/ 2258350 h 6858000"/>
              <a:gd name="connsiteX627" fmla="*/ 1014726 w 7467600"/>
              <a:gd name="connsiteY627" fmla="*/ 1615556 h 6858000"/>
              <a:gd name="connsiteX628" fmla="*/ 678222 w 7467600"/>
              <a:gd name="connsiteY628" fmla="*/ 1248670 h 6858000"/>
              <a:gd name="connsiteX629" fmla="*/ 6691602 w 7467600"/>
              <a:gd name="connsiteY629" fmla="*/ 1140573 h 6858000"/>
              <a:gd name="connsiteX630" fmla="*/ 6571100 w 7467600"/>
              <a:gd name="connsiteY630" fmla="*/ 1183662 h 6858000"/>
              <a:gd name="connsiteX631" fmla="*/ 6241687 w 7467600"/>
              <a:gd name="connsiteY631" fmla="*/ 1257600 h 6858000"/>
              <a:gd name="connsiteX632" fmla="*/ 5693009 w 7467600"/>
              <a:gd name="connsiteY632" fmla="*/ 1478256 h 6858000"/>
              <a:gd name="connsiteX633" fmla="*/ 6548420 w 7467600"/>
              <a:gd name="connsiteY633" fmla="*/ 1214599 h 6858000"/>
              <a:gd name="connsiteX634" fmla="*/ 6605473 w 7467600"/>
              <a:gd name="connsiteY634" fmla="*/ 1184686 h 6858000"/>
              <a:gd name="connsiteX635" fmla="*/ 6691602 w 7467600"/>
              <a:gd name="connsiteY635" fmla="*/ 1140573 h 6858000"/>
              <a:gd name="connsiteX636" fmla="*/ 4002475 w 7467600"/>
              <a:gd name="connsiteY636" fmla="*/ 1037802 h 6858000"/>
              <a:gd name="connsiteX637" fmla="*/ 4000324 w 7467600"/>
              <a:gd name="connsiteY637" fmla="*/ 1039362 h 6858000"/>
              <a:gd name="connsiteX638" fmla="*/ 4002862 w 7467600"/>
              <a:gd name="connsiteY638" fmla="*/ 1042866 h 6858000"/>
              <a:gd name="connsiteX639" fmla="*/ 4002475 w 7467600"/>
              <a:gd name="connsiteY639" fmla="*/ 1037802 h 6858000"/>
              <a:gd name="connsiteX640" fmla="*/ 506322 w 7467600"/>
              <a:gd name="connsiteY640" fmla="*/ 1020997 h 6858000"/>
              <a:gd name="connsiteX641" fmla="*/ 533068 w 7467600"/>
              <a:gd name="connsiteY641" fmla="*/ 1029409 h 6858000"/>
              <a:gd name="connsiteX642" fmla="*/ 1232525 w 7467600"/>
              <a:gd name="connsiteY642" fmla="*/ 1804675 h 6858000"/>
              <a:gd name="connsiteX643" fmla="*/ 1388858 w 7467600"/>
              <a:gd name="connsiteY643" fmla="*/ 2368011 h 6858000"/>
              <a:gd name="connsiteX644" fmla="*/ 1384098 w 7467600"/>
              <a:gd name="connsiteY644" fmla="*/ 2378125 h 6858000"/>
              <a:gd name="connsiteX645" fmla="*/ 1425393 w 7467600"/>
              <a:gd name="connsiteY645" fmla="*/ 2589124 h 6858000"/>
              <a:gd name="connsiteX646" fmla="*/ 1424001 w 7467600"/>
              <a:gd name="connsiteY646" fmla="*/ 2597541 h 6858000"/>
              <a:gd name="connsiteX647" fmla="*/ 2152729 w 7467600"/>
              <a:gd name="connsiteY647" fmla="*/ 2864487 h 6858000"/>
              <a:gd name="connsiteX648" fmla="*/ 2020609 w 7467600"/>
              <a:gd name="connsiteY648" fmla="*/ 2539671 h 6858000"/>
              <a:gd name="connsiteX649" fmla="*/ 2018920 w 7467600"/>
              <a:gd name="connsiteY649" fmla="*/ 2536309 h 6858000"/>
              <a:gd name="connsiteX650" fmla="*/ 1342441 w 7467600"/>
              <a:gd name="connsiteY650" fmla="*/ 1173017 h 6858000"/>
              <a:gd name="connsiteX651" fmla="*/ 1367925 w 7467600"/>
              <a:gd name="connsiteY651" fmla="*/ 1135648 h 6858000"/>
              <a:gd name="connsiteX652" fmla="*/ 1771401 w 7467600"/>
              <a:gd name="connsiteY652" fmla="*/ 1806673 h 6858000"/>
              <a:gd name="connsiteX653" fmla="*/ 1972385 w 7467600"/>
              <a:gd name="connsiteY653" fmla="*/ 2198735 h 6858000"/>
              <a:gd name="connsiteX654" fmla="*/ 2040892 w 7467600"/>
              <a:gd name="connsiteY654" fmla="*/ 2405205 h 6858000"/>
              <a:gd name="connsiteX655" fmla="*/ 2131689 w 7467600"/>
              <a:gd name="connsiteY655" fmla="*/ 1936926 h 6858000"/>
              <a:gd name="connsiteX656" fmla="*/ 2454820 w 7467600"/>
              <a:gd name="connsiteY656" fmla="*/ 1248808 h 6858000"/>
              <a:gd name="connsiteX657" fmla="*/ 2492512 w 7467600"/>
              <a:gd name="connsiteY657" fmla="*/ 1302920 h 6858000"/>
              <a:gd name="connsiteX658" fmla="*/ 2081216 w 7467600"/>
              <a:gd name="connsiteY658" fmla="*/ 2527513 h 6858000"/>
              <a:gd name="connsiteX659" fmla="*/ 2081211 w 7467600"/>
              <a:gd name="connsiteY659" fmla="*/ 2528916 h 6858000"/>
              <a:gd name="connsiteX660" fmla="*/ 2199067 w 7467600"/>
              <a:gd name="connsiteY660" fmla="*/ 2884061 h 6858000"/>
              <a:gd name="connsiteX661" fmla="*/ 3192586 w 7467600"/>
              <a:gd name="connsiteY661" fmla="*/ 3411496 h 6858000"/>
              <a:gd name="connsiteX662" fmla="*/ 3182620 w 7467600"/>
              <a:gd name="connsiteY662" fmla="*/ 3483279 h 6858000"/>
              <a:gd name="connsiteX663" fmla="*/ 2435119 w 7467600"/>
              <a:gd name="connsiteY663" fmla="*/ 3080173 h 6858000"/>
              <a:gd name="connsiteX664" fmla="*/ 2410152 w 7467600"/>
              <a:gd name="connsiteY664" fmla="*/ 3063751 h 6858000"/>
              <a:gd name="connsiteX665" fmla="*/ 2408099 w 7467600"/>
              <a:gd name="connsiteY665" fmla="*/ 3064403 h 6858000"/>
              <a:gd name="connsiteX666" fmla="*/ 2407218 w 7467600"/>
              <a:gd name="connsiteY666" fmla="*/ 3070324 h 6858000"/>
              <a:gd name="connsiteX667" fmla="*/ 2380138 w 7467600"/>
              <a:gd name="connsiteY667" fmla="*/ 3099341 h 6858000"/>
              <a:gd name="connsiteX668" fmla="*/ 1765923 w 7467600"/>
              <a:gd name="connsiteY668" fmla="*/ 3581043 h 6858000"/>
              <a:gd name="connsiteX669" fmla="*/ 1702258 w 7467600"/>
              <a:gd name="connsiteY669" fmla="*/ 3612286 h 6858000"/>
              <a:gd name="connsiteX670" fmla="*/ 1538370 w 7467600"/>
              <a:gd name="connsiteY670" fmla="*/ 3811804 h 6858000"/>
              <a:gd name="connsiteX671" fmla="*/ 542867 w 7467600"/>
              <a:gd name="connsiteY671" fmla="*/ 4944092 h 6858000"/>
              <a:gd name="connsiteX672" fmla="*/ 515800 w 7467600"/>
              <a:gd name="connsiteY672" fmla="*/ 4862180 h 6858000"/>
              <a:gd name="connsiteX673" fmla="*/ 909145 w 7467600"/>
              <a:gd name="connsiteY673" fmla="*/ 4199225 h 6858000"/>
              <a:gd name="connsiteX674" fmla="*/ 1214067 w 7467600"/>
              <a:gd name="connsiteY674" fmla="*/ 3908561 h 6858000"/>
              <a:gd name="connsiteX675" fmla="*/ 640967 w 7467600"/>
              <a:gd name="connsiteY675" fmla="*/ 4105601 h 6858000"/>
              <a:gd name="connsiteX676" fmla="*/ 112563 w 7467600"/>
              <a:gd name="connsiteY676" fmla="*/ 4396952 h 6858000"/>
              <a:gd name="connsiteX677" fmla="*/ 0 w 7467600"/>
              <a:gd name="connsiteY677" fmla="*/ 4466006 h 6858000"/>
              <a:gd name="connsiteX678" fmla="*/ 0 w 7467600"/>
              <a:gd name="connsiteY678" fmla="*/ 4233763 h 6858000"/>
              <a:gd name="connsiteX679" fmla="*/ 36881 w 7467600"/>
              <a:gd name="connsiteY679" fmla="*/ 4200118 h 6858000"/>
              <a:gd name="connsiteX680" fmla="*/ 910534 w 7467600"/>
              <a:gd name="connsiteY680" fmla="*/ 3629753 h 6858000"/>
              <a:gd name="connsiteX681" fmla="*/ 1578717 w 7467600"/>
              <a:gd name="connsiteY681" fmla="*/ 3575982 h 6858000"/>
              <a:gd name="connsiteX682" fmla="*/ 2338780 w 7467600"/>
              <a:gd name="connsiteY682" fmla="*/ 3033725 h 6858000"/>
              <a:gd name="connsiteX683" fmla="*/ 1807991 w 7467600"/>
              <a:gd name="connsiteY683" fmla="*/ 2807184 h 6858000"/>
              <a:gd name="connsiteX684" fmla="*/ 1416358 w 7467600"/>
              <a:gd name="connsiteY684" fmla="*/ 3112571 h 6858000"/>
              <a:gd name="connsiteX685" fmla="*/ 939066 w 7467600"/>
              <a:gd name="connsiteY685" fmla="*/ 3378798 h 6858000"/>
              <a:gd name="connsiteX686" fmla="*/ 115099 w 7467600"/>
              <a:gd name="connsiteY686" fmla="*/ 3607650 h 6858000"/>
              <a:gd name="connsiteX687" fmla="*/ 97284 w 7467600"/>
              <a:gd name="connsiteY687" fmla="*/ 3520393 h 6858000"/>
              <a:gd name="connsiteX688" fmla="*/ 922050 w 7467600"/>
              <a:gd name="connsiteY688" fmla="*/ 3074867 h 6858000"/>
              <a:gd name="connsiteX689" fmla="*/ 1405265 w 7467600"/>
              <a:gd name="connsiteY689" fmla="*/ 3016319 h 6858000"/>
              <a:gd name="connsiteX690" fmla="*/ 1407512 w 7467600"/>
              <a:gd name="connsiteY690" fmla="*/ 3018001 h 6858000"/>
              <a:gd name="connsiteX691" fmla="*/ 1726266 w 7467600"/>
              <a:gd name="connsiteY691" fmla="*/ 2777274 h 6858000"/>
              <a:gd name="connsiteX692" fmla="*/ 625390 w 7467600"/>
              <a:gd name="connsiteY692" fmla="*/ 2514541 h 6858000"/>
              <a:gd name="connsiteX693" fmla="*/ 619799 w 7467600"/>
              <a:gd name="connsiteY693" fmla="*/ 2527180 h 6858000"/>
              <a:gd name="connsiteX694" fmla="*/ 310030 w 7467600"/>
              <a:gd name="connsiteY694" fmla="*/ 2771818 h 6858000"/>
              <a:gd name="connsiteX695" fmla="*/ 173877 w 7467600"/>
              <a:gd name="connsiteY695" fmla="*/ 2937056 h 6858000"/>
              <a:gd name="connsiteX696" fmla="*/ 77889 w 7467600"/>
              <a:gd name="connsiteY696" fmla="*/ 3138440 h 6858000"/>
              <a:gd name="connsiteX697" fmla="*/ 0 w 7467600"/>
              <a:gd name="connsiteY697" fmla="*/ 3271395 h 6858000"/>
              <a:gd name="connsiteX698" fmla="*/ 0 w 7467600"/>
              <a:gd name="connsiteY698" fmla="*/ 3153002 h 6858000"/>
              <a:gd name="connsiteX699" fmla="*/ 2386 w 7467600"/>
              <a:gd name="connsiteY699" fmla="*/ 3149203 h 6858000"/>
              <a:gd name="connsiteX700" fmla="*/ 89753 w 7467600"/>
              <a:gd name="connsiteY700" fmla="*/ 2987702 h 6858000"/>
              <a:gd name="connsiteX701" fmla="*/ 76869 w 7467600"/>
              <a:gd name="connsiteY701" fmla="*/ 3005404 h 6858000"/>
              <a:gd name="connsiteX702" fmla="*/ 32049 w 7467600"/>
              <a:gd name="connsiteY702" fmla="*/ 3065814 h 6858000"/>
              <a:gd name="connsiteX703" fmla="*/ 0 w 7467600"/>
              <a:gd name="connsiteY703" fmla="*/ 3108744 h 6858000"/>
              <a:gd name="connsiteX704" fmla="*/ 0 w 7467600"/>
              <a:gd name="connsiteY704" fmla="*/ 3058059 h 6858000"/>
              <a:gd name="connsiteX705" fmla="*/ 7610 w 7467600"/>
              <a:gd name="connsiteY705" fmla="*/ 3047889 h 6858000"/>
              <a:gd name="connsiteX706" fmla="*/ 52419 w 7467600"/>
              <a:gd name="connsiteY706" fmla="*/ 2987479 h 6858000"/>
              <a:gd name="connsiteX707" fmla="*/ 59142 w 7467600"/>
              <a:gd name="connsiteY707" fmla="*/ 2978488 h 6858000"/>
              <a:gd name="connsiteX708" fmla="*/ 0 w 7467600"/>
              <a:gd name="connsiteY708" fmla="*/ 3015334 h 6858000"/>
              <a:gd name="connsiteX709" fmla="*/ 0 w 7467600"/>
              <a:gd name="connsiteY709" fmla="*/ 2914286 h 6858000"/>
              <a:gd name="connsiteX710" fmla="*/ 36383 w 7467600"/>
              <a:gd name="connsiteY710" fmla="*/ 2901128 h 6858000"/>
              <a:gd name="connsiteX711" fmla="*/ 156329 w 7467600"/>
              <a:gd name="connsiteY711" fmla="*/ 2840533 h 6858000"/>
              <a:gd name="connsiteX712" fmla="*/ 358355 w 7467600"/>
              <a:gd name="connsiteY712" fmla="*/ 2620471 h 6858000"/>
              <a:gd name="connsiteX713" fmla="*/ 510577 w 7467600"/>
              <a:gd name="connsiteY713" fmla="*/ 2501244 h 6858000"/>
              <a:gd name="connsiteX714" fmla="*/ 211967 w 7467600"/>
              <a:gd name="connsiteY714" fmla="*/ 2479171 h 6858000"/>
              <a:gd name="connsiteX715" fmla="*/ 0 w 7467600"/>
              <a:gd name="connsiteY715" fmla="*/ 2476398 h 6858000"/>
              <a:gd name="connsiteX716" fmla="*/ 0 w 7467600"/>
              <a:gd name="connsiteY716" fmla="*/ 2389189 h 6858000"/>
              <a:gd name="connsiteX717" fmla="*/ 103062 w 7467600"/>
              <a:gd name="connsiteY717" fmla="*/ 2389518 h 6858000"/>
              <a:gd name="connsiteX718" fmla="*/ 510734 w 7467600"/>
              <a:gd name="connsiteY718" fmla="*/ 2416201 h 6858000"/>
              <a:gd name="connsiteX719" fmla="*/ 279257 w 7467600"/>
              <a:gd name="connsiteY719" fmla="*/ 2092102 h 6858000"/>
              <a:gd name="connsiteX720" fmla="*/ 65265 w 7467600"/>
              <a:gd name="connsiteY720" fmla="*/ 2006049 h 6858000"/>
              <a:gd name="connsiteX721" fmla="*/ 0 w 7467600"/>
              <a:gd name="connsiteY721" fmla="*/ 1982532 h 6858000"/>
              <a:gd name="connsiteX722" fmla="*/ 0 w 7467600"/>
              <a:gd name="connsiteY722" fmla="*/ 1912789 h 6858000"/>
              <a:gd name="connsiteX723" fmla="*/ 97460 w 7467600"/>
              <a:gd name="connsiteY723" fmla="*/ 1953725 h 6858000"/>
              <a:gd name="connsiteX724" fmla="*/ 221272 w 7467600"/>
              <a:gd name="connsiteY724" fmla="*/ 1980766 h 6858000"/>
              <a:gd name="connsiteX725" fmla="*/ 116765 w 7467600"/>
              <a:gd name="connsiteY725" fmla="*/ 1911033 h 6858000"/>
              <a:gd name="connsiteX726" fmla="*/ 16405 w 7467600"/>
              <a:gd name="connsiteY726" fmla="*/ 1803412 h 6858000"/>
              <a:gd name="connsiteX727" fmla="*/ 0 w 7467600"/>
              <a:gd name="connsiteY727" fmla="*/ 1784777 h 6858000"/>
              <a:gd name="connsiteX728" fmla="*/ 0 w 7467600"/>
              <a:gd name="connsiteY728" fmla="*/ 1740082 h 6858000"/>
              <a:gd name="connsiteX729" fmla="*/ 39394 w 7467600"/>
              <a:gd name="connsiteY729" fmla="*/ 1784856 h 6858000"/>
              <a:gd name="connsiteX730" fmla="*/ 135813 w 7467600"/>
              <a:gd name="connsiteY730" fmla="*/ 1888838 h 6858000"/>
              <a:gd name="connsiteX731" fmla="*/ 242575 w 7467600"/>
              <a:gd name="connsiteY731" fmla="*/ 1958841 h 6858000"/>
              <a:gd name="connsiteX732" fmla="*/ 82197 w 7467600"/>
              <a:gd name="connsiteY732" fmla="*/ 1754826 h 6858000"/>
              <a:gd name="connsiteX733" fmla="*/ 0 w 7467600"/>
              <a:gd name="connsiteY733" fmla="*/ 1679650 h 6858000"/>
              <a:gd name="connsiteX734" fmla="*/ 0 w 7467600"/>
              <a:gd name="connsiteY734" fmla="*/ 1602463 h 6858000"/>
              <a:gd name="connsiteX735" fmla="*/ 84689 w 7467600"/>
              <a:gd name="connsiteY735" fmla="*/ 1677442 h 6858000"/>
              <a:gd name="connsiteX736" fmla="*/ 298437 w 7467600"/>
              <a:gd name="connsiteY736" fmla="*/ 1968019 h 6858000"/>
              <a:gd name="connsiteX737" fmla="*/ 227269 w 7467600"/>
              <a:gd name="connsiteY737" fmla="*/ 1114064 h 6858000"/>
              <a:gd name="connsiteX738" fmla="*/ 248003 w 7467600"/>
              <a:gd name="connsiteY738" fmla="*/ 1089613 h 6858000"/>
              <a:gd name="connsiteX739" fmla="*/ 427020 w 7467600"/>
              <a:gd name="connsiteY739" fmla="*/ 1619803 h 6858000"/>
              <a:gd name="connsiteX740" fmla="*/ 340345 w 7467600"/>
              <a:gd name="connsiteY740" fmla="*/ 2027739 h 6858000"/>
              <a:gd name="connsiteX741" fmla="*/ 360865 w 7467600"/>
              <a:gd name="connsiteY741" fmla="*/ 2044827 h 6858000"/>
              <a:gd name="connsiteX742" fmla="*/ 560414 w 7467600"/>
              <a:gd name="connsiteY742" fmla="*/ 2421457 h 6858000"/>
              <a:gd name="connsiteX743" fmla="*/ 1359703 w 7467600"/>
              <a:gd name="connsiteY743" fmla="*/ 2578554 h 6858000"/>
              <a:gd name="connsiteX744" fmla="*/ 1359422 w 7467600"/>
              <a:gd name="connsiteY744" fmla="*/ 2577994 h 6858000"/>
              <a:gd name="connsiteX745" fmla="*/ 828701 w 7467600"/>
              <a:gd name="connsiteY745" fmla="*/ 1839520 h 6858000"/>
              <a:gd name="connsiteX746" fmla="*/ 494427 w 7467600"/>
              <a:gd name="connsiteY746" fmla="*/ 1092333 h 6858000"/>
              <a:gd name="connsiteX747" fmla="*/ 506322 w 7467600"/>
              <a:gd name="connsiteY747" fmla="*/ 1020997 h 6858000"/>
              <a:gd name="connsiteX748" fmla="*/ 4570198 w 7467600"/>
              <a:gd name="connsiteY748" fmla="*/ 978081 h 6858000"/>
              <a:gd name="connsiteX749" fmla="*/ 4523691 w 7467600"/>
              <a:gd name="connsiteY749" fmla="*/ 1127776 h 6858000"/>
              <a:gd name="connsiteX750" fmla="*/ 4509875 w 7467600"/>
              <a:gd name="connsiteY750" fmla="*/ 1167552 h 6858000"/>
              <a:gd name="connsiteX751" fmla="*/ 4478168 w 7467600"/>
              <a:gd name="connsiteY751" fmla="*/ 1260735 h 6858000"/>
              <a:gd name="connsiteX752" fmla="*/ 4409309 w 7467600"/>
              <a:gd name="connsiteY752" fmla="*/ 1666996 h 6858000"/>
              <a:gd name="connsiteX753" fmla="*/ 4370031 w 7467600"/>
              <a:gd name="connsiteY753" fmla="*/ 1955666 h 6858000"/>
              <a:gd name="connsiteX754" fmla="*/ 4570198 w 7467600"/>
              <a:gd name="connsiteY754" fmla="*/ 978081 h 6858000"/>
              <a:gd name="connsiteX755" fmla="*/ 4557898 w 7467600"/>
              <a:gd name="connsiteY755" fmla="*/ 900011 h 6858000"/>
              <a:gd name="connsiteX756" fmla="*/ 4344840 w 7467600"/>
              <a:gd name="connsiteY756" fmla="*/ 1922038 h 6858000"/>
              <a:gd name="connsiteX757" fmla="*/ 4378710 w 7467600"/>
              <a:gd name="connsiteY757" fmla="*/ 1665516 h 6858000"/>
              <a:gd name="connsiteX758" fmla="*/ 4448798 w 7467600"/>
              <a:gd name="connsiteY758" fmla="*/ 1253024 h 6858000"/>
              <a:gd name="connsiteX759" fmla="*/ 4480315 w 7467600"/>
              <a:gd name="connsiteY759" fmla="*/ 1158454 h 6858000"/>
              <a:gd name="connsiteX760" fmla="*/ 4494133 w 7467600"/>
              <a:gd name="connsiteY760" fmla="*/ 1118676 h 6858000"/>
              <a:gd name="connsiteX761" fmla="*/ 4557898 w 7467600"/>
              <a:gd name="connsiteY761" fmla="*/ 900011 h 6858000"/>
              <a:gd name="connsiteX762" fmla="*/ 5870151 w 7467600"/>
              <a:gd name="connsiteY762" fmla="*/ 898890 h 6858000"/>
              <a:gd name="connsiteX763" fmla="*/ 5861335 w 7467600"/>
              <a:gd name="connsiteY763" fmla="*/ 899177 h 6858000"/>
              <a:gd name="connsiteX764" fmla="*/ 5843702 w 7467600"/>
              <a:gd name="connsiteY764" fmla="*/ 899748 h 6858000"/>
              <a:gd name="connsiteX765" fmla="*/ 5651107 w 7467600"/>
              <a:gd name="connsiteY765" fmla="*/ 920306 h 6858000"/>
              <a:gd name="connsiteX766" fmla="*/ 5459407 w 7467600"/>
              <a:gd name="connsiteY766" fmla="*/ 940975 h 6858000"/>
              <a:gd name="connsiteX767" fmla="*/ 5374846 w 7467600"/>
              <a:gd name="connsiteY767" fmla="*/ 941988 h 6858000"/>
              <a:gd name="connsiteX768" fmla="*/ 5256105 w 7467600"/>
              <a:gd name="connsiteY768" fmla="*/ 945632 h 6858000"/>
              <a:gd name="connsiteX769" fmla="*/ 5107071 w 7467600"/>
              <a:gd name="connsiteY769" fmla="*/ 969720 h 6858000"/>
              <a:gd name="connsiteX770" fmla="*/ 4998681 w 7467600"/>
              <a:gd name="connsiteY770" fmla="*/ 988771 h 6858000"/>
              <a:gd name="connsiteX771" fmla="*/ 5870151 w 7467600"/>
              <a:gd name="connsiteY771" fmla="*/ 898890 h 6858000"/>
              <a:gd name="connsiteX772" fmla="*/ 5504425 w 7467600"/>
              <a:gd name="connsiteY772" fmla="*/ 848067 h 6858000"/>
              <a:gd name="connsiteX773" fmla="*/ 4968849 w 7467600"/>
              <a:gd name="connsiteY773" fmla="*/ 962318 h 6858000"/>
              <a:gd name="connsiteX774" fmla="*/ 5104039 w 7467600"/>
              <a:gd name="connsiteY774" fmla="*/ 940634 h 6858000"/>
              <a:gd name="connsiteX775" fmla="*/ 5256311 w 7467600"/>
              <a:gd name="connsiteY775" fmla="*/ 916490 h 6858000"/>
              <a:gd name="connsiteX776" fmla="*/ 5377381 w 7467600"/>
              <a:gd name="connsiteY776" fmla="*/ 912671 h 6858000"/>
              <a:gd name="connsiteX777" fmla="*/ 5460148 w 7467600"/>
              <a:gd name="connsiteY777" fmla="*/ 911442 h 6858000"/>
              <a:gd name="connsiteX778" fmla="*/ 5648971 w 7467600"/>
              <a:gd name="connsiteY778" fmla="*/ 891331 h 6858000"/>
              <a:gd name="connsiteX779" fmla="*/ 5844807 w 7467600"/>
              <a:gd name="connsiteY779" fmla="*/ 870718 h 6858000"/>
              <a:gd name="connsiteX780" fmla="*/ 5862975 w 7467600"/>
              <a:gd name="connsiteY780" fmla="*/ 869756 h 6858000"/>
              <a:gd name="connsiteX781" fmla="*/ 5920887 w 7467600"/>
              <a:gd name="connsiteY781" fmla="*/ 865929 h 6858000"/>
              <a:gd name="connsiteX782" fmla="*/ 5504425 w 7467600"/>
              <a:gd name="connsiteY782" fmla="*/ 848067 h 6858000"/>
              <a:gd name="connsiteX783" fmla="*/ 3607114 w 7467600"/>
              <a:gd name="connsiteY783" fmla="*/ 467441 h 6858000"/>
              <a:gd name="connsiteX784" fmla="*/ 3296242 w 7467600"/>
              <a:gd name="connsiteY784" fmla="*/ 807991 h 6858000"/>
              <a:gd name="connsiteX785" fmla="*/ 3174674 w 7467600"/>
              <a:gd name="connsiteY785" fmla="*/ 919759 h 6858000"/>
              <a:gd name="connsiteX786" fmla="*/ 3042978 w 7467600"/>
              <a:gd name="connsiteY786" fmla="*/ 1054894 h 6858000"/>
              <a:gd name="connsiteX787" fmla="*/ 2968914 w 7467600"/>
              <a:gd name="connsiteY787" fmla="*/ 1133756 h 6858000"/>
              <a:gd name="connsiteX788" fmla="*/ 3103823 w 7467600"/>
              <a:gd name="connsiteY788" fmla="*/ 1026814 h 6858000"/>
              <a:gd name="connsiteX789" fmla="*/ 3607114 w 7467600"/>
              <a:gd name="connsiteY789" fmla="*/ 467441 h 6858000"/>
              <a:gd name="connsiteX790" fmla="*/ 3744487 w 7467600"/>
              <a:gd name="connsiteY790" fmla="*/ 383136 h 6858000"/>
              <a:gd name="connsiteX791" fmla="*/ 3970213 w 7467600"/>
              <a:gd name="connsiteY791" fmla="*/ 995559 h 6858000"/>
              <a:gd name="connsiteX792" fmla="*/ 3744487 w 7467600"/>
              <a:gd name="connsiteY792" fmla="*/ 383136 h 6858000"/>
              <a:gd name="connsiteX793" fmla="*/ 3624562 w 7467600"/>
              <a:gd name="connsiteY793" fmla="*/ 367041 h 6858000"/>
              <a:gd name="connsiteX794" fmla="*/ 3489712 w 7467600"/>
              <a:gd name="connsiteY794" fmla="*/ 485386 h 6858000"/>
              <a:gd name="connsiteX795" fmla="*/ 3182994 w 7467600"/>
              <a:gd name="connsiteY795" fmla="*/ 828265 h 6858000"/>
              <a:gd name="connsiteX796" fmla="*/ 2892114 w 7467600"/>
              <a:gd name="connsiteY796" fmla="*/ 1172635 h 6858000"/>
              <a:gd name="connsiteX797" fmla="*/ 3021459 w 7467600"/>
              <a:gd name="connsiteY797" fmla="*/ 1035385 h 6858000"/>
              <a:gd name="connsiteX798" fmla="*/ 3153873 w 7467600"/>
              <a:gd name="connsiteY798" fmla="*/ 898971 h 6858000"/>
              <a:gd name="connsiteX799" fmla="*/ 3276511 w 7467600"/>
              <a:gd name="connsiteY799" fmla="*/ 786423 h 6858000"/>
              <a:gd name="connsiteX800" fmla="*/ 3584154 w 7467600"/>
              <a:gd name="connsiteY800" fmla="*/ 448218 h 6858000"/>
              <a:gd name="connsiteX801" fmla="*/ 3624562 w 7467600"/>
              <a:gd name="connsiteY801" fmla="*/ 367041 h 6858000"/>
              <a:gd name="connsiteX802" fmla="*/ 3766672 w 7467600"/>
              <a:gd name="connsiteY802" fmla="*/ 359429 h 6858000"/>
              <a:gd name="connsiteX803" fmla="*/ 3996338 w 7467600"/>
              <a:gd name="connsiteY803" fmla="*/ 968237 h 6858000"/>
              <a:gd name="connsiteX804" fmla="*/ 3766672 w 7467600"/>
              <a:gd name="connsiteY804" fmla="*/ 359429 h 6858000"/>
              <a:gd name="connsiteX805" fmla="*/ 5805386 w 7467600"/>
              <a:gd name="connsiteY805" fmla="*/ 239240 h 6858000"/>
              <a:gd name="connsiteX806" fmla="*/ 5736947 w 7467600"/>
              <a:gd name="connsiteY806" fmla="*/ 261367 h 6858000"/>
              <a:gd name="connsiteX807" fmla="*/ 5427012 w 7467600"/>
              <a:gd name="connsiteY807" fmla="*/ 311272 h 6858000"/>
              <a:gd name="connsiteX808" fmla="*/ 5147818 w 7467600"/>
              <a:gd name="connsiteY808" fmla="*/ 322112 h 6858000"/>
              <a:gd name="connsiteX809" fmla="*/ 5060854 w 7467600"/>
              <a:gd name="connsiteY809" fmla="*/ 311882 h 6858000"/>
              <a:gd name="connsiteX810" fmla="*/ 4945989 w 7467600"/>
              <a:gd name="connsiteY810" fmla="*/ 300516 h 6858000"/>
              <a:gd name="connsiteX811" fmla="*/ 5410479 w 7467600"/>
              <a:gd name="connsiteY811" fmla="*/ 348434 h 6858000"/>
              <a:gd name="connsiteX812" fmla="*/ 5805386 w 7467600"/>
              <a:gd name="connsiteY812" fmla="*/ 239240 h 6858000"/>
              <a:gd name="connsiteX813" fmla="*/ 5905192 w 7467600"/>
              <a:gd name="connsiteY813" fmla="*/ 163079 h 6858000"/>
              <a:gd name="connsiteX814" fmla="*/ 5865655 w 7467600"/>
              <a:gd name="connsiteY814" fmla="*/ 171901 h 6858000"/>
              <a:gd name="connsiteX815" fmla="*/ 5259740 w 7467600"/>
              <a:gd name="connsiteY815" fmla="*/ 257013 h 6858000"/>
              <a:gd name="connsiteX816" fmla="*/ 5208466 w 7467600"/>
              <a:gd name="connsiteY816" fmla="*/ 257550 h 6858000"/>
              <a:gd name="connsiteX817" fmla="*/ 4980204 w 7467600"/>
              <a:gd name="connsiteY817" fmla="*/ 271903 h 6858000"/>
              <a:gd name="connsiteX818" fmla="*/ 5068068 w 7467600"/>
              <a:gd name="connsiteY818" fmla="*/ 282244 h 6858000"/>
              <a:gd name="connsiteX819" fmla="*/ 5153231 w 7467600"/>
              <a:gd name="connsiteY819" fmla="*/ 292240 h 6858000"/>
              <a:gd name="connsiteX820" fmla="*/ 5426491 w 7467600"/>
              <a:gd name="connsiteY820" fmla="*/ 281128 h 6858000"/>
              <a:gd name="connsiteX821" fmla="*/ 5731212 w 7467600"/>
              <a:gd name="connsiteY821" fmla="*/ 231951 h 6858000"/>
              <a:gd name="connsiteX822" fmla="*/ 5905192 w 7467600"/>
              <a:gd name="connsiteY822" fmla="*/ 163079 h 6858000"/>
              <a:gd name="connsiteX823" fmla="*/ 5944437 w 7467600"/>
              <a:gd name="connsiteY823" fmla="*/ 113829 h 6858000"/>
              <a:gd name="connsiteX824" fmla="*/ 5825032 w 7467600"/>
              <a:gd name="connsiteY824" fmla="*/ 146405 h 6858000"/>
              <a:gd name="connsiteX825" fmla="*/ 4955599 w 7467600"/>
              <a:gd name="connsiteY825" fmla="*/ 247008 h 6858000"/>
              <a:gd name="connsiteX826" fmla="*/ 5210104 w 7467600"/>
              <a:gd name="connsiteY826" fmla="*/ 228123 h 6858000"/>
              <a:gd name="connsiteX827" fmla="*/ 5261015 w 7467600"/>
              <a:gd name="connsiteY827" fmla="*/ 227087 h 6858000"/>
              <a:gd name="connsiteX828" fmla="*/ 5861181 w 7467600"/>
              <a:gd name="connsiteY828" fmla="*/ 143093 h 6858000"/>
              <a:gd name="connsiteX829" fmla="*/ 5961252 w 7467600"/>
              <a:gd name="connsiteY829" fmla="*/ 114820 h 6858000"/>
              <a:gd name="connsiteX830" fmla="*/ 5944437 w 7467600"/>
              <a:gd name="connsiteY830" fmla="*/ 113829 h 6858000"/>
              <a:gd name="connsiteX831" fmla="*/ 3882765 w 7467600"/>
              <a:gd name="connsiteY831" fmla="*/ 0 h 6858000"/>
              <a:gd name="connsiteX832" fmla="*/ 3995099 w 7467600"/>
              <a:gd name="connsiteY832" fmla="*/ 0 h 6858000"/>
              <a:gd name="connsiteX833" fmla="*/ 4163818 w 7467600"/>
              <a:gd name="connsiteY833" fmla="*/ 234104 h 6858000"/>
              <a:gd name="connsiteX834" fmla="*/ 4172099 w 7467600"/>
              <a:gd name="connsiteY834" fmla="*/ 234207 h 6858000"/>
              <a:gd name="connsiteX835" fmla="*/ 4784282 w 7467600"/>
              <a:gd name="connsiteY835" fmla="*/ 276561 h 6858000"/>
              <a:gd name="connsiteX836" fmla="*/ 4801687 w 7467600"/>
              <a:gd name="connsiteY836" fmla="*/ 267764 h 6858000"/>
              <a:gd name="connsiteX837" fmla="*/ 6082788 w 7467600"/>
              <a:gd name="connsiteY837" fmla="*/ 64119 h 6858000"/>
              <a:gd name="connsiteX838" fmla="*/ 6099442 w 7467600"/>
              <a:gd name="connsiteY838" fmla="*/ 82568 h 6858000"/>
              <a:gd name="connsiteX839" fmla="*/ 4804137 w 7467600"/>
              <a:gd name="connsiteY839" fmla="*/ 320931 h 6858000"/>
              <a:gd name="connsiteX840" fmla="*/ 4227047 w 7467600"/>
              <a:gd name="connsiteY840" fmla="*/ 313415 h 6858000"/>
              <a:gd name="connsiteX841" fmla="*/ 4346041 w 7467600"/>
              <a:gd name="connsiteY841" fmla="*/ 456086 h 6858000"/>
              <a:gd name="connsiteX842" fmla="*/ 4870967 w 7467600"/>
              <a:gd name="connsiteY842" fmla="*/ 963061 h 6858000"/>
              <a:gd name="connsiteX843" fmla="*/ 4889647 w 7467600"/>
              <a:gd name="connsiteY843" fmla="*/ 957147 h 6858000"/>
              <a:gd name="connsiteX844" fmla="*/ 5422504 w 7467600"/>
              <a:gd name="connsiteY844" fmla="*/ 805191 h 6858000"/>
              <a:gd name="connsiteX845" fmla="*/ 6087656 w 7467600"/>
              <a:gd name="connsiteY845" fmla="*/ 826703 h 6858000"/>
              <a:gd name="connsiteX846" fmla="*/ 6058717 w 7467600"/>
              <a:gd name="connsiteY846" fmla="*/ 865992 h 6858000"/>
              <a:gd name="connsiteX847" fmla="*/ 4974153 w 7467600"/>
              <a:gd name="connsiteY847" fmla="*/ 1045456 h 6858000"/>
              <a:gd name="connsiteX848" fmla="*/ 5627835 w 7467600"/>
              <a:gd name="connsiteY848" fmla="*/ 1472077 h 6858000"/>
              <a:gd name="connsiteX849" fmla="*/ 5629817 w 7467600"/>
              <a:gd name="connsiteY849" fmla="*/ 1471412 h 6858000"/>
              <a:gd name="connsiteX850" fmla="*/ 5634124 w 7467600"/>
              <a:gd name="connsiteY850" fmla="*/ 1470572 h 6858000"/>
              <a:gd name="connsiteX851" fmla="*/ 5755832 w 7467600"/>
              <a:gd name="connsiteY851" fmla="*/ 1383886 h 6858000"/>
              <a:gd name="connsiteX852" fmla="*/ 6014186 w 7467600"/>
              <a:gd name="connsiteY852" fmla="*/ 1279799 h 6858000"/>
              <a:gd name="connsiteX853" fmla="*/ 6901619 w 7467600"/>
              <a:gd name="connsiteY853" fmla="*/ 1047874 h 6858000"/>
              <a:gd name="connsiteX854" fmla="*/ 6931566 w 7467600"/>
              <a:gd name="connsiteY854" fmla="*/ 1062034 h 6858000"/>
              <a:gd name="connsiteX855" fmla="*/ 5790982 w 7467600"/>
              <a:gd name="connsiteY855" fmla="*/ 1561380 h 6858000"/>
              <a:gd name="connsiteX856" fmla="*/ 6188971 w 7467600"/>
              <a:gd name="connsiteY856" fmla="*/ 1755168 h 6858000"/>
              <a:gd name="connsiteX857" fmla="*/ 6202446 w 7467600"/>
              <a:gd name="connsiteY857" fmla="*/ 1752268 h 6858000"/>
              <a:gd name="connsiteX858" fmla="*/ 7179560 w 7467600"/>
              <a:gd name="connsiteY858" fmla="*/ 1467551 h 6858000"/>
              <a:gd name="connsiteX859" fmla="*/ 7158730 w 7467600"/>
              <a:gd name="connsiteY859" fmla="*/ 1507835 h 6858000"/>
              <a:gd name="connsiteX860" fmla="*/ 6326959 w 7467600"/>
              <a:gd name="connsiteY860" fmla="*/ 1817686 h 6858000"/>
              <a:gd name="connsiteX861" fmla="*/ 6537433 w 7467600"/>
              <a:gd name="connsiteY861" fmla="*/ 1907790 h 6858000"/>
              <a:gd name="connsiteX862" fmla="*/ 6550221 w 7467600"/>
              <a:gd name="connsiteY862" fmla="*/ 1910729 h 6858000"/>
              <a:gd name="connsiteX863" fmla="*/ 6964438 w 7467600"/>
              <a:gd name="connsiteY863" fmla="*/ 2209505 h 6858000"/>
              <a:gd name="connsiteX864" fmla="*/ 7367862 w 7467600"/>
              <a:gd name="connsiteY864" fmla="*/ 2806833 h 6858000"/>
              <a:gd name="connsiteX865" fmla="*/ 7364329 w 7467600"/>
              <a:gd name="connsiteY865" fmla="*/ 2826907 h 6858000"/>
              <a:gd name="connsiteX866" fmla="*/ 7290545 w 7467600"/>
              <a:gd name="connsiteY866" fmla="*/ 2850663 h 6858000"/>
              <a:gd name="connsiteX867" fmla="*/ 6472036 w 7467600"/>
              <a:gd name="connsiteY867" fmla="*/ 1959003 h 6858000"/>
              <a:gd name="connsiteX868" fmla="*/ 5792897 w 7467600"/>
              <a:gd name="connsiteY868" fmla="*/ 1647747 h 6858000"/>
              <a:gd name="connsiteX869" fmla="*/ 5842751 w 7467600"/>
              <a:gd name="connsiteY869" fmla="*/ 1816112 h 6858000"/>
              <a:gd name="connsiteX870" fmla="*/ 5847424 w 7467600"/>
              <a:gd name="connsiteY870" fmla="*/ 1815776 h 6858000"/>
              <a:gd name="connsiteX871" fmla="*/ 6399821 w 7467600"/>
              <a:gd name="connsiteY871" fmla="*/ 2344799 h 6858000"/>
              <a:gd name="connsiteX872" fmla="*/ 6323232 w 7467600"/>
              <a:gd name="connsiteY872" fmla="*/ 2389634 h 6858000"/>
              <a:gd name="connsiteX873" fmla="*/ 5942958 w 7467600"/>
              <a:gd name="connsiteY873" fmla="*/ 2077708 h 6858000"/>
              <a:gd name="connsiteX874" fmla="*/ 5921559 w 7467600"/>
              <a:gd name="connsiteY874" fmla="*/ 2378596 h 6858000"/>
              <a:gd name="connsiteX875" fmla="*/ 5817651 w 7467600"/>
              <a:gd name="connsiteY875" fmla="*/ 3023919 h 6858000"/>
              <a:gd name="connsiteX876" fmla="*/ 5729634 w 7467600"/>
              <a:gd name="connsiteY876" fmla="*/ 3051849 h 6858000"/>
              <a:gd name="connsiteX877" fmla="*/ 5611018 w 7467600"/>
              <a:gd name="connsiteY877" fmla="*/ 2316769 h 6858000"/>
              <a:gd name="connsiteX878" fmla="*/ 5687608 w 7467600"/>
              <a:gd name="connsiteY878" fmla="*/ 2039972 h 6858000"/>
              <a:gd name="connsiteX879" fmla="*/ 5657554 w 7467600"/>
              <a:gd name="connsiteY879" fmla="*/ 1576445 h 6858000"/>
              <a:gd name="connsiteX880" fmla="*/ 5150475 w 7467600"/>
              <a:gd name="connsiteY880" fmla="*/ 1274012 h 6858000"/>
              <a:gd name="connsiteX881" fmla="*/ 5349142 w 7467600"/>
              <a:gd name="connsiteY881" fmla="*/ 2204405 h 6858000"/>
              <a:gd name="connsiteX882" fmla="*/ 5262214 w 7467600"/>
              <a:gd name="connsiteY882" fmla="*/ 2233836 h 6858000"/>
              <a:gd name="connsiteX883" fmla="*/ 4981539 w 7467600"/>
              <a:gd name="connsiteY883" fmla="*/ 1542201 h 6858000"/>
              <a:gd name="connsiteX884" fmla="*/ 4958461 w 7467600"/>
              <a:gd name="connsiteY884" fmla="*/ 1136957 h 6858000"/>
              <a:gd name="connsiteX885" fmla="*/ 4655015 w 7467600"/>
              <a:gd name="connsiteY885" fmla="*/ 891426 h 6858000"/>
              <a:gd name="connsiteX886" fmla="*/ 4348002 w 7467600"/>
              <a:gd name="connsiteY886" fmla="*/ 2205895 h 6858000"/>
              <a:gd name="connsiteX887" fmla="*/ 4262250 w 7467600"/>
              <a:gd name="connsiteY887" fmla="*/ 2219972 h 6858000"/>
              <a:gd name="connsiteX888" fmla="*/ 4550611 w 7467600"/>
              <a:gd name="connsiteY888" fmla="*/ 817540 h 6858000"/>
              <a:gd name="connsiteX889" fmla="*/ 4564418 w 7467600"/>
              <a:gd name="connsiteY889" fmla="*/ 808293 h 6858000"/>
              <a:gd name="connsiteX890" fmla="*/ 4266388 w 7467600"/>
              <a:gd name="connsiteY890" fmla="*/ 500083 h 6858000"/>
              <a:gd name="connsiteX891" fmla="*/ 4032842 w 7467600"/>
              <a:gd name="connsiteY891" fmla="*/ 211809 h 6858000"/>
              <a:gd name="connsiteX892" fmla="*/ 3882765 w 7467600"/>
              <a:gd name="connsiteY892" fmla="*/ 0 h 6858000"/>
              <a:gd name="connsiteX893" fmla="*/ 3721337 w 7467600"/>
              <a:gd name="connsiteY893" fmla="*/ 0 h 6858000"/>
              <a:gd name="connsiteX894" fmla="*/ 3797544 w 7467600"/>
              <a:gd name="connsiteY894" fmla="*/ 0 h 6858000"/>
              <a:gd name="connsiteX895" fmla="*/ 3775734 w 7467600"/>
              <a:gd name="connsiteY895" fmla="*/ 95131 h 6858000"/>
              <a:gd name="connsiteX896" fmla="*/ 3724807 w 7467600"/>
              <a:gd name="connsiteY896" fmla="*/ 272257 h 6858000"/>
              <a:gd name="connsiteX897" fmla="*/ 3726844 w 7467600"/>
              <a:gd name="connsiteY897" fmla="*/ 282988 h 6858000"/>
              <a:gd name="connsiteX898" fmla="*/ 3742664 w 7467600"/>
              <a:gd name="connsiteY898" fmla="*/ 279918 h 6858000"/>
              <a:gd name="connsiteX899" fmla="*/ 4103910 w 7467600"/>
              <a:gd name="connsiteY899" fmla="*/ 1161917 h 6858000"/>
              <a:gd name="connsiteX900" fmla="*/ 4020269 w 7467600"/>
              <a:gd name="connsiteY900" fmla="*/ 1200406 h 6858000"/>
              <a:gd name="connsiteX901" fmla="*/ 3674882 w 7467600"/>
              <a:gd name="connsiteY901" fmla="*/ 488524 h 6858000"/>
              <a:gd name="connsiteX902" fmla="*/ 3132682 w 7467600"/>
              <a:gd name="connsiteY902" fmla="*/ 1072284 h 6858000"/>
              <a:gd name="connsiteX903" fmla="*/ 2716346 w 7467600"/>
              <a:gd name="connsiteY903" fmla="*/ 1276376 h 6858000"/>
              <a:gd name="connsiteX904" fmla="*/ 2716772 w 7467600"/>
              <a:gd name="connsiteY904" fmla="*/ 1255462 h 6858000"/>
              <a:gd name="connsiteX905" fmla="*/ 3471096 w 7467600"/>
              <a:gd name="connsiteY905" fmla="*/ 437072 h 6858000"/>
              <a:gd name="connsiteX906" fmla="*/ 3639057 w 7467600"/>
              <a:gd name="connsiteY906" fmla="*/ 286334 h 6858000"/>
              <a:gd name="connsiteX907" fmla="*/ 3640309 w 7467600"/>
              <a:gd name="connsiteY907" fmla="*/ 284664 h 6858000"/>
              <a:gd name="connsiteX908" fmla="*/ 3646022 w 7467600"/>
              <a:gd name="connsiteY908" fmla="*/ 276711 h 6858000"/>
              <a:gd name="connsiteX909" fmla="*/ 3707943 w 7467600"/>
              <a:gd name="connsiteY909" fmla="*/ 65958 h 6858000"/>
              <a:gd name="connsiteX910" fmla="*/ 3721337 w 7467600"/>
              <a:gd name="connsiteY910" fmla="*/ 0 h 6858000"/>
              <a:gd name="connsiteX911" fmla="*/ 2867960 w 7467600"/>
              <a:gd name="connsiteY911" fmla="*/ 0 h 6858000"/>
              <a:gd name="connsiteX912" fmla="*/ 2926351 w 7467600"/>
              <a:gd name="connsiteY912" fmla="*/ 0 h 6858000"/>
              <a:gd name="connsiteX913" fmla="*/ 2902823 w 7467600"/>
              <a:gd name="connsiteY913" fmla="*/ 262929 h 6858000"/>
              <a:gd name="connsiteX914" fmla="*/ 2940663 w 7467600"/>
              <a:gd name="connsiteY914" fmla="*/ 140884 h 6858000"/>
              <a:gd name="connsiteX915" fmla="*/ 2947039 w 7467600"/>
              <a:gd name="connsiteY915" fmla="*/ 122524 h 6858000"/>
              <a:gd name="connsiteX916" fmla="*/ 2984316 w 7467600"/>
              <a:gd name="connsiteY916" fmla="*/ 0 h 6858000"/>
              <a:gd name="connsiteX917" fmla="*/ 3016114 w 7467600"/>
              <a:gd name="connsiteY917" fmla="*/ 0 h 6858000"/>
              <a:gd name="connsiteX918" fmla="*/ 2979949 w 7467600"/>
              <a:gd name="connsiteY918" fmla="*/ 119274 h 6858000"/>
              <a:gd name="connsiteX919" fmla="*/ 3023879 w 7467600"/>
              <a:gd name="connsiteY919" fmla="*/ 0 h 6858000"/>
              <a:gd name="connsiteX920" fmla="*/ 3105400 w 7467600"/>
              <a:gd name="connsiteY920" fmla="*/ 0 h 6858000"/>
              <a:gd name="connsiteX921" fmla="*/ 3094669 w 7467600"/>
              <a:gd name="connsiteY921" fmla="*/ 30308 h 6858000"/>
              <a:gd name="connsiteX922" fmla="*/ 2901945 w 7467600"/>
              <a:gd name="connsiteY922" fmla="*/ 466538 h 6858000"/>
              <a:gd name="connsiteX923" fmla="*/ 2815209 w 7467600"/>
              <a:gd name="connsiteY923" fmla="*/ 497361 h 6858000"/>
              <a:gd name="connsiteX924" fmla="*/ 2844845 w 7467600"/>
              <a:gd name="connsiteY924" fmla="*/ 127638 h 6858000"/>
              <a:gd name="connsiteX925" fmla="*/ 2867960 w 7467600"/>
              <a:gd name="connsiteY925" fmla="*/ 0 h 6858000"/>
              <a:gd name="connsiteX926" fmla="*/ 1057230 w 7467600"/>
              <a:gd name="connsiteY926" fmla="*/ 0 h 6858000"/>
              <a:gd name="connsiteX927" fmla="*/ 1111003 w 7467600"/>
              <a:gd name="connsiteY927" fmla="*/ 0 h 6858000"/>
              <a:gd name="connsiteX928" fmla="*/ 1125553 w 7467600"/>
              <a:gd name="connsiteY928" fmla="*/ 52588 h 6858000"/>
              <a:gd name="connsiteX929" fmla="*/ 1304276 w 7467600"/>
              <a:gd name="connsiteY929" fmla="*/ 476275 h 6858000"/>
              <a:gd name="connsiteX930" fmla="*/ 1492066 w 7467600"/>
              <a:gd name="connsiteY930" fmla="*/ 886333 h 6858000"/>
              <a:gd name="connsiteX931" fmla="*/ 1423698 w 7467600"/>
              <a:gd name="connsiteY931" fmla="*/ 710817 h 6858000"/>
              <a:gd name="connsiteX932" fmla="*/ 1357609 w 7467600"/>
              <a:gd name="connsiteY932" fmla="*/ 532892 h 6858000"/>
              <a:gd name="connsiteX933" fmla="*/ 1309550 w 7467600"/>
              <a:gd name="connsiteY933" fmla="*/ 374031 h 6858000"/>
              <a:gd name="connsiteX934" fmla="*/ 1193673 w 7467600"/>
              <a:gd name="connsiteY934" fmla="*/ 49533 h 6858000"/>
              <a:gd name="connsiteX935" fmla="*/ 1164391 w 7467600"/>
              <a:gd name="connsiteY935" fmla="*/ 0 h 6858000"/>
              <a:gd name="connsiteX936" fmla="*/ 1200666 w 7467600"/>
              <a:gd name="connsiteY936" fmla="*/ 0 h 6858000"/>
              <a:gd name="connsiteX937" fmla="*/ 1223408 w 7467600"/>
              <a:gd name="connsiteY937" fmla="*/ 38996 h 6858000"/>
              <a:gd name="connsiteX938" fmla="*/ 1339635 w 7467600"/>
              <a:gd name="connsiteY938" fmla="*/ 365517 h 6858000"/>
              <a:gd name="connsiteX939" fmla="*/ 1387469 w 7467600"/>
              <a:gd name="connsiteY939" fmla="*/ 523079 h 6858000"/>
              <a:gd name="connsiteX940" fmla="*/ 1452685 w 7467600"/>
              <a:gd name="connsiteY940" fmla="*/ 699806 h 6858000"/>
              <a:gd name="connsiteX941" fmla="*/ 1492092 w 7467600"/>
              <a:gd name="connsiteY941" fmla="*/ 800424 h 6858000"/>
              <a:gd name="connsiteX942" fmla="*/ 1455302 w 7467600"/>
              <a:gd name="connsiteY942" fmla="*/ 632913 h 6858000"/>
              <a:gd name="connsiteX943" fmla="*/ 1222336 w 7467600"/>
              <a:gd name="connsiteY943" fmla="*/ 9480 h 6858000"/>
              <a:gd name="connsiteX944" fmla="*/ 1214634 w 7467600"/>
              <a:gd name="connsiteY944" fmla="*/ 0 h 6858000"/>
              <a:gd name="connsiteX945" fmla="*/ 1289827 w 7467600"/>
              <a:gd name="connsiteY945" fmla="*/ 0 h 6858000"/>
              <a:gd name="connsiteX946" fmla="*/ 1321076 w 7467600"/>
              <a:gd name="connsiteY946" fmla="*/ 59722 h 6858000"/>
              <a:gd name="connsiteX947" fmla="*/ 1512579 w 7467600"/>
              <a:gd name="connsiteY947" fmla="*/ 626441 h 6858000"/>
              <a:gd name="connsiteX948" fmla="*/ 1506076 w 7467600"/>
              <a:gd name="connsiteY948" fmla="*/ 1089289 h 6858000"/>
              <a:gd name="connsiteX949" fmla="*/ 1486346 w 7467600"/>
              <a:gd name="connsiteY949" fmla="*/ 1079919 h 6858000"/>
              <a:gd name="connsiteX950" fmla="*/ 1070511 w 7467600"/>
              <a:gd name="connsiteY950" fmla="*/ 48609 h 6858000"/>
              <a:gd name="connsiteX951" fmla="*/ 1057230 w 7467600"/>
              <a:gd name="connsiteY951" fmla="*/ 0 h 6858000"/>
              <a:gd name="connsiteX952" fmla="*/ 43151 w 7467600"/>
              <a:gd name="connsiteY952" fmla="*/ 0 h 6858000"/>
              <a:gd name="connsiteX953" fmla="*/ 95283 w 7467600"/>
              <a:gd name="connsiteY953" fmla="*/ 0 h 6858000"/>
              <a:gd name="connsiteX954" fmla="*/ 300708 w 7467600"/>
              <a:gd name="connsiteY954" fmla="*/ 154571 h 6858000"/>
              <a:gd name="connsiteX955" fmla="*/ 530414 w 7467600"/>
              <a:gd name="connsiteY955" fmla="*/ 354673 h 6858000"/>
              <a:gd name="connsiteX956" fmla="*/ 333785 w 7467600"/>
              <a:gd name="connsiteY956" fmla="*/ 161564 h 6858000"/>
              <a:gd name="connsiteX957" fmla="*/ 147005 w 7467600"/>
              <a:gd name="connsiteY957" fmla="*/ 0 h 6858000"/>
              <a:gd name="connsiteX958" fmla="*/ 272509 w 7467600"/>
              <a:gd name="connsiteY958" fmla="*/ 0 h 6858000"/>
              <a:gd name="connsiteX959" fmla="*/ 326276 w 7467600"/>
              <a:gd name="connsiteY959" fmla="*/ 45847 h 6858000"/>
              <a:gd name="connsiteX960" fmla="*/ 823759 w 7467600"/>
              <a:gd name="connsiteY960" fmla="*/ 574145 h 6858000"/>
              <a:gd name="connsiteX961" fmla="*/ 811254 w 7467600"/>
              <a:gd name="connsiteY961" fmla="*/ 665546 h 6858000"/>
              <a:gd name="connsiteX962" fmla="*/ 154042 w 7467600"/>
              <a:gd name="connsiteY962" fmla="*/ 261522 h 6858000"/>
              <a:gd name="connsiteX963" fmla="*/ 13550 w 7467600"/>
              <a:gd name="connsiteY963" fmla="*/ 158423 h 6858000"/>
              <a:gd name="connsiteX964" fmla="*/ 0 w 7467600"/>
              <a:gd name="connsiteY964" fmla="*/ 146618 h 6858000"/>
              <a:gd name="connsiteX965" fmla="*/ 0 w 7467600"/>
              <a:gd name="connsiteY965" fmla="*/ 59161 h 6858000"/>
              <a:gd name="connsiteX966" fmla="*/ 45427 w 7467600"/>
              <a:gd name="connsiteY966" fmla="*/ 101078 h 6858000"/>
              <a:gd name="connsiteX967" fmla="*/ 630103 w 7467600"/>
              <a:gd name="connsiteY967" fmla="*/ 485885 h 6858000"/>
              <a:gd name="connsiteX968" fmla="*/ 532040 w 7467600"/>
              <a:gd name="connsiteY968" fmla="*/ 399359 h 6858000"/>
              <a:gd name="connsiteX969" fmla="*/ 517618 w 7467600"/>
              <a:gd name="connsiteY969" fmla="*/ 385726 h 6858000"/>
              <a:gd name="connsiteX970" fmla="*/ 285074 w 7467600"/>
              <a:gd name="connsiteY970" fmla="*/ 182755 h 6858000"/>
              <a:gd name="connsiteX971" fmla="*/ 43151 w 7467600"/>
              <a:gd name="connsiteY97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259646 w 7467600"/>
              <a:gd name="connsiteY78" fmla="*/ 5765985 h 6858000"/>
              <a:gd name="connsiteX79" fmla="*/ 7467600 w 7467600"/>
              <a:gd name="connsiteY79" fmla="*/ 6012219 h 6858000"/>
              <a:gd name="connsiteX80" fmla="*/ 7105827 w 7467600"/>
              <a:gd name="connsiteY80" fmla="*/ 5718700 h 6858000"/>
              <a:gd name="connsiteX81" fmla="*/ 7356878 w 7467600"/>
              <a:gd name="connsiteY81" fmla="*/ 5981332 h 6858000"/>
              <a:gd name="connsiteX82" fmla="*/ 7467600 w 7467600"/>
              <a:gd name="connsiteY82" fmla="*/ 6117703 h 6858000"/>
              <a:gd name="connsiteX83" fmla="*/ 7467600 w 7467600"/>
              <a:gd name="connsiteY83" fmla="*/ 6163634 h 6858000"/>
              <a:gd name="connsiteX84" fmla="*/ 7403637 w 7467600"/>
              <a:gd name="connsiteY84" fmla="*/ 6083957 h 6858000"/>
              <a:gd name="connsiteX85" fmla="*/ 7254615 w 7467600"/>
              <a:gd name="connsiteY85" fmla="*/ 5911918 h 6858000"/>
              <a:gd name="connsiteX86" fmla="*/ 7312589 w 7467600"/>
              <a:gd name="connsiteY86" fmla="*/ 5982309 h 6858000"/>
              <a:gd name="connsiteX87" fmla="*/ 7448321 w 7467600"/>
              <a:gd name="connsiteY87" fmla="*/ 6190991 h 6858000"/>
              <a:gd name="connsiteX88" fmla="*/ 7467600 w 7467600"/>
              <a:gd name="connsiteY88" fmla="*/ 6221686 h 6858000"/>
              <a:gd name="connsiteX89" fmla="*/ 7467600 w 7467600"/>
              <a:gd name="connsiteY89" fmla="*/ 6334256 h 6858000"/>
              <a:gd name="connsiteX90" fmla="*/ 7454976 w 7467600"/>
              <a:gd name="connsiteY90" fmla="*/ 6318297 h 6858000"/>
              <a:gd name="connsiteX91" fmla="*/ 7042773 w 7467600"/>
              <a:gd name="connsiteY91" fmla="*/ 5734011 h 6858000"/>
              <a:gd name="connsiteX92" fmla="*/ 1456157 w 7467600"/>
              <a:gd name="connsiteY92" fmla="*/ 5371404 h 6858000"/>
              <a:gd name="connsiteX93" fmla="*/ 1244432 w 7467600"/>
              <a:gd name="connsiteY93" fmla="*/ 5385601 h 6858000"/>
              <a:gd name="connsiteX94" fmla="*/ 973990 w 7467600"/>
              <a:gd name="connsiteY94" fmla="*/ 5424940 h 6858000"/>
              <a:gd name="connsiteX95" fmla="*/ 1103809 w 7467600"/>
              <a:gd name="connsiteY95" fmla="*/ 5433720 h 6858000"/>
              <a:gd name="connsiteX96" fmla="*/ 1123454 w 7467600"/>
              <a:gd name="connsiteY96" fmla="*/ 5435727 h 6858000"/>
              <a:gd name="connsiteX97" fmla="*/ 1737017 w 7467600"/>
              <a:gd name="connsiteY97" fmla="*/ 5452183 h 6858000"/>
              <a:gd name="connsiteX98" fmla="*/ 1824397 w 7467600"/>
              <a:gd name="connsiteY98" fmla="*/ 5447757 h 6858000"/>
              <a:gd name="connsiteX99" fmla="*/ 2070059 w 7467600"/>
              <a:gd name="connsiteY99" fmla="*/ 5441660 h 6858000"/>
              <a:gd name="connsiteX100" fmla="*/ 1456157 w 7467600"/>
              <a:gd name="connsiteY100" fmla="*/ 5371404 h 6858000"/>
              <a:gd name="connsiteX101" fmla="*/ 4988186 w 7467600"/>
              <a:gd name="connsiteY101" fmla="*/ 5216467 h 6858000"/>
              <a:gd name="connsiteX102" fmla="*/ 4777334 w 7467600"/>
              <a:gd name="connsiteY102" fmla="*/ 5406072 h 6858000"/>
              <a:gd name="connsiteX103" fmla="*/ 4718341 w 7467600"/>
              <a:gd name="connsiteY103" fmla="*/ 5468043 h 6858000"/>
              <a:gd name="connsiteX104" fmla="*/ 4604655 w 7467600"/>
              <a:gd name="connsiteY104" fmla="*/ 5583434 h 6858000"/>
              <a:gd name="connsiteX105" fmla="*/ 4565074 w 7467600"/>
              <a:gd name="connsiteY105" fmla="*/ 5618550 h 6858000"/>
              <a:gd name="connsiteX106" fmla="*/ 4988186 w 7467600"/>
              <a:gd name="connsiteY106" fmla="*/ 5216467 h 6858000"/>
              <a:gd name="connsiteX107" fmla="*/ 4978032 w 7467600"/>
              <a:gd name="connsiteY107" fmla="*/ 5183809 h 6858000"/>
              <a:gd name="connsiteX108" fmla="*/ 4463413 w 7467600"/>
              <a:gd name="connsiteY108" fmla="*/ 5615162 h 6858000"/>
              <a:gd name="connsiteX109" fmla="*/ 4358134 w 7467600"/>
              <a:gd name="connsiteY109" fmla="*/ 5742791 h 6858000"/>
              <a:gd name="connsiteX110" fmla="*/ 4376219 w 7467600"/>
              <a:gd name="connsiteY110" fmla="*/ 5729027 h 6858000"/>
              <a:gd name="connsiteX111" fmla="*/ 4582340 w 7467600"/>
              <a:gd name="connsiteY111" fmla="*/ 5561037 h 6858000"/>
              <a:gd name="connsiteX112" fmla="*/ 4694684 w 7467600"/>
              <a:gd name="connsiteY112" fmla="*/ 5447098 h 6858000"/>
              <a:gd name="connsiteX113" fmla="*/ 4754123 w 7467600"/>
              <a:gd name="connsiteY113" fmla="*/ 5384643 h 6858000"/>
              <a:gd name="connsiteX114" fmla="*/ 4978032 w 7467600"/>
              <a:gd name="connsiteY114" fmla="*/ 5183809 h 6858000"/>
              <a:gd name="connsiteX115" fmla="*/ 1903353 w 7467600"/>
              <a:gd name="connsiteY115" fmla="*/ 5044827 h 6858000"/>
              <a:gd name="connsiteX116" fmla="*/ 1936931 w 7467600"/>
              <a:gd name="connsiteY116" fmla="*/ 5093954 h 6858000"/>
              <a:gd name="connsiteX117" fmla="*/ 2195868 w 7467600"/>
              <a:gd name="connsiteY117" fmla="*/ 5396574 h 6858000"/>
              <a:gd name="connsiteX118" fmla="*/ 2088852 w 7467600"/>
              <a:gd name="connsiteY118" fmla="*/ 5166123 h 6858000"/>
              <a:gd name="connsiteX119" fmla="*/ 1958241 w 7467600"/>
              <a:gd name="connsiteY119" fmla="*/ 5067955 h 6858000"/>
              <a:gd name="connsiteX120" fmla="*/ 1903353 w 7467600"/>
              <a:gd name="connsiteY120" fmla="*/ 5044827 h 6858000"/>
              <a:gd name="connsiteX121" fmla="*/ 1979378 w 7467600"/>
              <a:gd name="connsiteY121" fmla="*/ 4769504 h 6858000"/>
              <a:gd name="connsiteX122" fmla="*/ 2882120 w 7467600"/>
              <a:gd name="connsiteY122" fmla="*/ 5064547 h 6858000"/>
              <a:gd name="connsiteX123" fmla="*/ 2793103 w 7467600"/>
              <a:gd name="connsiteY123" fmla="*/ 5039699 h 6858000"/>
              <a:gd name="connsiteX124" fmla="*/ 2770041 w 7467600"/>
              <a:gd name="connsiteY124" fmla="*/ 5033634 h 6858000"/>
              <a:gd name="connsiteX125" fmla="*/ 1979378 w 7467600"/>
              <a:gd name="connsiteY125" fmla="*/ 4769504 h 6858000"/>
              <a:gd name="connsiteX126" fmla="*/ 1927410 w 7467600"/>
              <a:gd name="connsiteY126" fmla="*/ 4716164 h 6858000"/>
              <a:gd name="connsiteX127" fmla="*/ 1959587 w 7467600"/>
              <a:gd name="connsiteY127" fmla="*/ 4728849 h 6858000"/>
              <a:gd name="connsiteX128" fmla="*/ 2777707 w 7467600"/>
              <a:gd name="connsiteY128" fmla="*/ 5003991 h 6858000"/>
              <a:gd name="connsiteX129" fmla="*/ 2800768 w 7467600"/>
              <a:gd name="connsiteY129" fmla="*/ 5010056 h 6858000"/>
              <a:gd name="connsiteX130" fmla="*/ 2879408 w 7467600"/>
              <a:gd name="connsiteY130" fmla="*/ 5031590 h 6858000"/>
              <a:gd name="connsiteX131" fmla="*/ 2862295 w 7467600"/>
              <a:gd name="connsiteY131" fmla="*/ 5022958 h 6858000"/>
              <a:gd name="connsiteX132" fmla="*/ 2813343 w 7467600"/>
              <a:gd name="connsiteY132" fmla="*/ 4998369 h 6858000"/>
              <a:gd name="connsiteX133" fmla="*/ 2646245 w 7467600"/>
              <a:gd name="connsiteY133" fmla="*/ 4930999 h 6858000"/>
              <a:gd name="connsiteX134" fmla="*/ 1999243 w 7467600"/>
              <a:gd name="connsiteY134" fmla="*/ 4730524 h 6858000"/>
              <a:gd name="connsiteX135" fmla="*/ 1979527 w 7467600"/>
              <a:gd name="connsiteY135" fmla="*/ 4726651 h 6858000"/>
              <a:gd name="connsiteX136" fmla="*/ 1927410 w 7467600"/>
              <a:gd name="connsiteY136" fmla="*/ 4716164 h 6858000"/>
              <a:gd name="connsiteX137" fmla="*/ 1997014 w 7467600"/>
              <a:gd name="connsiteY137" fmla="*/ 4698007 h 6858000"/>
              <a:gd name="connsiteX138" fmla="*/ 2005458 w 7467600"/>
              <a:gd name="connsiteY138" fmla="*/ 4699540 h 6858000"/>
              <a:gd name="connsiteX139" fmla="*/ 2657186 w 7467600"/>
              <a:gd name="connsiteY139" fmla="*/ 4901687 h 6858000"/>
              <a:gd name="connsiteX140" fmla="*/ 2826662 w 7467600"/>
              <a:gd name="connsiteY140" fmla="*/ 4970362 h 6858000"/>
              <a:gd name="connsiteX141" fmla="*/ 2876100 w 7467600"/>
              <a:gd name="connsiteY141" fmla="*/ 4995397 h 6858000"/>
              <a:gd name="connsiteX142" fmla="*/ 3042600 w 7467600"/>
              <a:gd name="connsiteY142" fmla="*/ 5059532 h 6858000"/>
              <a:gd name="connsiteX143" fmla="*/ 1997014 w 7467600"/>
              <a:gd name="connsiteY143" fmla="*/ 4698007 h 6858000"/>
              <a:gd name="connsiteX144" fmla="*/ 2305292 w 7467600"/>
              <a:gd name="connsiteY144" fmla="*/ 4219492 h 6858000"/>
              <a:gd name="connsiteX145" fmla="*/ 3360922 w 7467600"/>
              <a:gd name="connsiteY145" fmla="*/ 4529373 h 6858000"/>
              <a:gd name="connsiteX146" fmla="*/ 3492420 w 7467600"/>
              <a:gd name="connsiteY146" fmla="*/ 4510145 h 6858000"/>
              <a:gd name="connsiteX147" fmla="*/ 3364086 w 7467600"/>
              <a:gd name="connsiteY147" fmla="*/ 4480340 h 6858000"/>
              <a:gd name="connsiteX148" fmla="*/ 3225818 w 7467600"/>
              <a:gd name="connsiteY148" fmla="*/ 4411822 h 6858000"/>
              <a:gd name="connsiteX149" fmla="*/ 3129696 w 7467600"/>
              <a:gd name="connsiteY149" fmla="*/ 4360704 h 6858000"/>
              <a:gd name="connsiteX150" fmla="*/ 2814545 w 7467600"/>
              <a:gd name="connsiteY150" fmla="*/ 4282955 h 6858000"/>
              <a:gd name="connsiteX151" fmla="*/ 2305292 w 7467600"/>
              <a:gd name="connsiteY151" fmla="*/ 4219492 h 6858000"/>
              <a:gd name="connsiteX152" fmla="*/ 2626982 w 7467600"/>
              <a:gd name="connsiteY152" fmla="*/ 4206450 h 6858000"/>
              <a:gd name="connsiteX153" fmla="*/ 2490617 w 7467600"/>
              <a:gd name="connsiteY153" fmla="*/ 4206951 h 6858000"/>
              <a:gd name="connsiteX154" fmla="*/ 2819869 w 7467600"/>
              <a:gd name="connsiteY154" fmla="*/ 4252936 h 6858000"/>
              <a:gd name="connsiteX155" fmla="*/ 3143018 w 7467600"/>
              <a:gd name="connsiteY155" fmla="*/ 4332698 h 6858000"/>
              <a:gd name="connsiteX156" fmla="*/ 3241520 w 7467600"/>
              <a:gd name="connsiteY156" fmla="*/ 4385112 h 6858000"/>
              <a:gd name="connsiteX157" fmla="*/ 3374575 w 7467600"/>
              <a:gd name="connsiteY157" fmla="*/ 4451517 h 6858000"/>
              <a:gd name="connsiteX158" fmla="*/ 3505221 w 7467600"/>
              <a:gd name="connsiteY158" fmla="*/ 4480757 h 6858000"/>
              <a:gd name="connsiteX159" fmla="*/ 2626982 w 7467600"/>
              <a:gd name="connsiteY159" fmla="*/ 4206450 h 6858000"/>
              <a:gd name="connsiteX160" fmla="*/ 1310106 w 7467600"/>
              <a:gd name="connsiteY160" fmla="*/ 3943217 h 6858000"/>
              <a:gd name="connsiteX161" fmla="*/ 854994 w 7467600"/>
              <a:gd name="connsiteY161" fmla="*/ 4399136 h 6858000"/>
              <a:gd name="connsiteX162" fmla="*/ 742462 w 7467600"/>
              <a:gd name="connsiteY162" fmla="*/ 4594648 h 6858000"/>
              <a:gd name="connsiteX163" fmla="*/ 820602 w 7467600"/>
              <a:gd name="connsiteY163" fmla="*/ 4485915 h 6858000"/>
              <a:gd name="connsiteX164" fmla="*/ 878295 w 7467600"/>
              <a:gd name="connsiteY164" fmla="*/ 4403594 h 6858000"/>
              <a:gd name="connsiteX165" fmla="*/ 1240607 w 7467600"/>
              <a:gd name="connsiteY165" fmla="*/ 4010401 h 6858000"/>
              <a:gd name="connsiteX166" fmla="*/ 1310106 w 7467600"/>
              <a:gd name="connsiteY166" fmla="*/ 3943217 h 6858000"/>
              <a:gd name="connsiteX167" fmla="*/ 1423113 w 7467600"/>
              <a:gd name="connsiteY167" fmla="*/ 3874565 h 6858000"/>
              <a:gd name="connsiteX168" fmla="*/ 1260565 w 7467600"/>
              <a:gd name="connsiteY168" fmla="*/ 4031982 h 6858000"/>
              <a:gd name="connsiteX169" fmla="*/ 901900 w 7467600"/>
              <a:gd name="connsiteY169" fmla="*/ 4421236 h 6858000"/>
              <a:gd name="connsiteX170" fmla="*/ 845044 w 7467600"/>
              <a:gd name="connsiteY170" fmla="*/ 4502436 h 6858000"/>
              <a:gd name="connsiteX171" fmla="*/ 685926 w 7467600"/>
              <a:gd name="connsiteY171" fmla="*/ 4703069 h 6858000"/>
              <a:gd name="connsiteX172" fmla="*/ 684248 w 7467600"/>
              <a:gd name="connsiteY172" fmla="*/ 4706721 h 6858000"/>
              <a:gd name="connsiteX173" fmla="*/ 1423113 w 7467600"/>
              <a:gd name="connsiteY173" fmla="*/ 3874565 h 6858000"/>
              <a:gd name="connsiteX174" fmla="*/ 3316479 w 7467600"/>
              <a:gd name="connsiteY174" fmla="*/ 3872136 h 6858000"/>
              <a:gd name="connsiteX175" fmla="*/ 3546806 w 7467600"/>
              <a:gd name="connsiteY175" fmla="*/ 4356139 h 6858000"/>
              <a:gd name="connsiteX176" fmla="*/ 3364433 w 7467600"/>
              <a:gd name="connsiteY176" fmla="*/ 3953121 h 6858000"/>
              <a:gd name="connsiteX177" fmla="*/ 3316479 w 7467600"/>
              <a:gd name="connsiteY177" fmla="*/ 3872136 h 6858000"/>
              <a:gd name="connsiteX178" fmla="*/ 3291335 w 7467600"/>
              <a:gd name="connsiteY178" fmla="*/ 3767420 h 6858000"/>
              <a:gd name="connsiteX179" fmla="*/ 3390805 w 7467600"/>
              <a:gd name="connsiteY179" fmla="*/ 3937163 h 6858000"/>
              <a:gd name="connsiteX180" fmla="*/ 3579062 w 7467600"/>
              <a:gd name="connsiteY180" fmla="*/ 4359040 h 6858000"/>
              <a:gd name="connsiteX181" fmla="*/ 3467355 w 7467600"/>
              <a:gd name="connsiteY181" fmla="*/ 3988130 h 6858000"/>
              <a:gd name="connsiteX182" fmla="*/ 3310753 w 7467600"/>
              <a:gd name="connsiteY182" fmla="*/ 3787140 h 6858000"/>
              <a:gd name="connsiteX183" fmla="*/ 3291335 w 7467600"/>
              <a:gd name="connsiteY183" fmla="*/ 3767420 h 6858000"/>
              <a:gd name="connsiteX184" fmla="*/ 1635889 w 7467600"/>
              <a:gd name="connsiteY184" fmla="*/ 3709494 h 6858000"/>
              <a:gd name="connsiteX185" fmla="*/ 1634800 w 7467600"/>
              <a:gd name="connsiteY185" fmla="*/ 3731111 h 6858000"/>
              <a:gd name="connsiteX186" fmla="*/ 1635889 w 7467600"/>
              <a:gd name="connsiteY186" fmla="*/ 3709494 h 6858000"/>
              <a:gd name="connsiteX187" fmla="*/ 1510397 w 7467600"/>
              <a:gd name="connsiteY187" fmla="*/ 3684705 h 6858000"/>
              <a:gd name="connsiteX188" fmla="*/ 1146550 w 7467600"/>
              <a:gd name="connsiteY188" fmla="*/ 3802012 h 6858000"/>
              <a:gd name="connsiteX189" fmla="*/ 698834 w 7467600"/>
              <a:gd name="connsiteY189" fmla="*/ 3952272 h 6858000"/>
              <a:gd name="connsiteX190" fmla="*/ 34256 w 7467600"/>
              <a:gd name="connsiteY190" fmla="*/ 4347603 h 6858000"/>
              <a:gd name="connsiteX191" fmla="*/ 527241 w 7467600"/>
              <a:gd name="connsiteY191" fmla="*/ 4065078 h 6858000"/>
              <a:gd name="connsiteX192" fmla="*/ 1510397 w 7467600"/>
              <a:gd name="connsiteY192" fmla="*/ 3684705 h 6858000"/>
              <a:gd name="connsiteX193" fmla="*/ 1313114 w 7467600"/>
              <a:gd name="connsiteY193" fmla="*/ 3655216 h 6858000"/>
              <a:gd name="connsiteX194" fmla="*/ 1109304 w 7467600"/>
              <a:gd name="connsiteY194" fmla="*/ 3669030 h 6858000"/>
              <a:gd name="connsiteX195" fmla="*/ 8129 w 7467600"/>
              <a:gd name="connsiteY195" fmla="*/ 4330519 h 6858000"/>
              <a:gd name="connsiteX196" fmla="*/ 687572 w 7467600"/>
              <a:gd name="connsiteY196" fmla="*/ 3925629 h 6858000"/>
              <a:gd name="connsiteX197" fmla="*/ 1138365 w 7467600"/>
              <a:gd name="connsiteY197" fmla="*/ 3774515 h 6858000"/>
              <a:gd name="connsiteX198" fmla="*/ 1505579 w 7467600"/>
              <a:gd name="connsiteY198" fmla="*/ 3655526 h 6858000"/>
              <a:gd name="connsiteX199" fmla="*/ 1313114 w 7467600"/>
              <a:gd name="connsiteY199" fmla="*/ 3655216 h 6858000"/>
              <a:gd name="connsiteX200" fmla="*/ 3655073 w 7467600"/>
              <a:gd name="connsiteY200" fmla="*/ 3650884 h 6858000"/>
              <a:gd name="connsiteX201" fmla="*/ 3989938 w 7467600"/>
              <a:gd name="connsiteY201" fmla="*/ 3991685 h 6858000"/>
              <a:gd name="connsiteX202" fmla="*/ 4393907 w 7467600"/>
              <a:gd name="connsiteY202" fmla="*/ 4261258 h 6858000"/>
              <a:gd name="connsiteX203" fmla="*/ 4648051 w 7467600"/>
              <a:gd name="connsiteY203" fmla="*/ 4374051 h 6858000"/>
              <a:gd name="connsiteX204" fmla="*/ 4383389 w 7467600"/>
              <a:gd name="connsiteY204" fmla="*/ 4184369 h 6858000"/>
              <a:gd name="connsiteX205" fmla="*/ 4165508 w 7467600"/>
              <a:gd name="connsiteY205" fmla="*/ 4035196 h 6858000"/>
              <a:gd name="connsiteX206" fmla="*/ 4068162 w 7467600"/>
              <a:gd name="connsiteY206" fmla="*/ 3953394 h 6858000"/>
              <a:gd name="connsiteX207" fmla="*/ 3981416 w 7467600"/>
              <a:gd name="connsiteY207" fmla="*/ 3880482 h 6858000"/>
              <a:gd name="connsiteX208" fmla="*/ 3800147 w 7467600"/>
              <a:gd name="connsiteY208" fmla="*/ 3749872 h 6858000"/>
              <a:gd name="connsiteX209" fmla="*/ 3655073 w 7467600"/>
              <a:gd name="connsiteY209" fmla="*/ 3650884 h 6858000"/>
              <a:gd name="connsiteX210" fmla="*/ 3670252 w 7467600"/>
              <a:gd name="connsiteY210" fmla="*/ 3622798 h 6858000"/>
              <a:gd name="connsiteX211" fmla="*/ 3817258 w 7467600"/>
              <a:gd name="connsiteY211" fmla="*/ 3723577 h 6858000"/>
              <a:gd name="connsiteX212" fmla="*/ 4000461 w 7467600"/>
              <a:gd name="connsiteY212" fmla="*/ 3855966 h 6858000"/>
              <a:gd name="connsiteX213" fmla="*/ 4088180 w 7467600"/>
              <a:gd name="connsiteY213" fmla="*/ 3929774 h 6858000"/>
              <a:gd name="connsiteX214" fmla="*/ 4184555 w 7467600"/>
              <a:gd name="connsiteY214" fmla="*/ 4010683 h 6858000"/>
              <a:gd name="connsiteX215" fmla="*/ 4399563 w 7467600"/>
              <a:gd name="connsiteY215" fmla="*/ 4158106 h 6858000"/>
              <a:gd name="connsiteX216" fmla="*/ 4684469 w 7467600"/>
              <a:gd name="connsiteY216" fmla="*/ 4364680 h 6858000"/>
              <a:gd name="connsiteX217" fmla="*/ 4690271 w 7467600"/>
              <a:gd name="connsiteY217" fmla="*/ 4370034 h 6858000"/>
              <a:gd name="connsiteX218" fmla="*/ 4136093 w 7467600"/>
              <a:gd name="connsiteY218" fmla="*/ 3858466 h 6858000"/>
              <a:gd name="connsiteX219" fmla="*/ 3670252 w 7467600"/>
              <a:gd name="connsiteY219" fmla="*/ 3622798 h 6858000"/>
              <a:gd name="connsiteX220" fmla="*/ 4440129 w 7467600"/>
              <a:gd name="connsiteY220" fmla="*/ 3448571 h 6858000"/>
              <a:gd name="connsiteX221" fmla="*/ 4856525 w 7467600"/>
              <a:gd name="connsiteY221" fmla="*/ 3915351 h 6858000"/>
              <a:gd name="connsiteX222" fmla="*/ 5059055 w 7467600"/>
              <a:gd name="connsiteY222" fmla="*/ 4108918 h 6858000"/>
              <a:gd name="connsiteX223" fmla="*/ 5290070 w 7467600"/>
              <a:gd name="connsiteY223" fmla="*/ 4263619 h 6858000"/>
              <a:gd name="connsiteX224" fmla="*/ 4834991 w 7467600"/>
              <a:gd name="connsiteY224" fmla="*/ 3830985 h 6858000"/>
              <a:gd name="connsiteX225" fmla="*/ 4440129 w 7467600"/>
              <a:gd name="connsiteY225" fmla="*/ 3448571 h 6858000"/>
              <a:gd name="connsiteX226" fmla="*/ 4441737 w 7467600"/>
              <a:gd name="connsiteY226" fmla="*/ 3399734 h 6858000"/>
              <a:gd name="connsiteX227" fmla="*/ 4431236 w 7467600"/>
              <a:gd name="connsiteY227" fmla="*/ 3400954 h 6858000"/>
              <a:gd name="connsiteX228" fmla="*/ 4557150 w 7467600"/>
              <a:gd name="connsiteY228" fmla="*/ 3510023 h 6858000"/>
              <a:gd name="connsiteX229" fmla="*/ 4856936 w 7467600"/>
              <a:gd name="connsiteY229" fmla="*/ 3809146 h 6858000"/>
              <a:gd name="connsiteX230" fmla="*/ 5111996 w 7467600"/>
              <a:gd name="connsiteY230" fmla="*/ 4065759 h 6858000"/>
              <a:gd name="connsiteX231" fmla="*/ 5388878 w 7467600"/>
              <a:gd name="connsiteY231" fmla="*/ 4300185 h 6858000"/>
              <a:gd name="connsiteX232" fmla="*/ 5425556 w 7467600"/>
              <a:gd name="connsiteY232" fmla="*/ 4308967 h 6858000"/>
              <a:gd name="connsiteX233" fmla="*/ 4943646 w 7467600"/>
              <a:gd name="connsiteY233" fmla="*/ 3822916 h 6858000"/>
              <a:gd name="connsiteX234" fmla="*/ 4594837 w 7467600"/>
              <a:gd name="connsiteY234" fmla="*/ 3532274 h 6858000"/>
              <a:gd name="connsiteX235" fmla="*/ 4441737 w 7467600"/>
              <a:gd name="connsiteY235" fmla="*/ 3399734 h 6858000"/>
              <a:gd name="connsiteX236" fmla="*/ 5425834 w 7467600"/>
              <a:gd name="connsiteY236" fmla="*/ 3162785 h 6858000"/>
              <a:gd name="connsiteX237" fmla="*/ 5401644 w 7467600"/>
              <a:gd name="connsiteY237" fmla="*/ 3617847 h 6858000"/>
              <a:gd name="connsiteX238" fmla="*/ 5467256 w 7467600"/>
              <a:gd name="connsiteY238" fmla="*/ 4175494 h 6858000"/>
              <a:gd name="connsiteX239" fmla="*/ 5448069 w 7467600"/>
              <a:gd name="connsiteY239" fmla="*/ 3567554 h 6858000"/>
              <a:gd name="connsiteX240" fmla="*/ 5425834 w 7467600"/>
              <a:gd name="connsiteY240" fmla="*/ 3162785 h 6858000"/>
              <a:gd name="connsiteX241" fmla="*/ 1318687 w 7467600"/>
              <a:gd name="connsiteY241" fmla="*/ 3113840 h 6858000"/>
              <a:gd name="connsiteX242" fmla="*/ 1066793 w 7467600"/>
              <a:gd name="connsiteY242" fmla="*/ 3212171 h 6858000"/>
              <a:gd name="connsiteX243" fmla="*/ 993319 w 7467600"/>
              <a:gd name="connsiteY243" fmla="*/ 3247648 h 6858000"/>
              <a:gd name="connsiteX244" fmla="*/ 853081 w 7467600"/>
              <a:gd name="connsiteY244" fmla="*/ 3312410 h 6858000"/>
              <a:gd name="connsiteX245" fmla="*/ 805957 w 7467600"/>
              <a:gd name="connsiteY245" fmla="*/ 3330443 h 6858000"/>
              <a:gd name="connsiteX246" fmla="*/ 1318687 w 7467600"/>
              <a:gd name="connsiteY246" fmla="*/ 3113840 h 6858000"/>
              <a:gd name="connsiteX247" fmla="*/ 5453702 w 7467600"/>
              <a:gd name="connsiteY247" fmla="*/ 3090882 h 6858000"/>
              <a:gd name="connsiteX248" fmla="*/ 5480135 w 7467600"/>
              <a:gd name="connsiteY248" fmla="*/ 3565802 h 6858000"/>
              <a:gd name="connsiteX249" fmla="*/ 5499023 w 7467600"/>
              <a:gd name="connsiteY249" fmla="*/ 4166310 h 6858000"/>
              <a:gd name="connsiteX250" fmla="*/ 5547022 w 7467600"/>
              <a:gd name="connsiteY250" fmla="*/ 3607838 h 6858000"/>
              <a:gd name="connsiteX251" fmla="*/ 5515964 w 7467600"/>
              <a:gd name="connsiteY251" fmla="*/ 3378541 h 6858000"/>
              <a:gd name="connsiteX252" fmla="*/ 5453702 w 7467600"/>
              <a:gd name="connsiteY252" fmla="*/ 3090882 h 6858000"/>
              <a:gd name="connsiteX253" fmla="*/ 1238695 w 7467600"/>
              <a:gd name="connsiteY253" fmla="*/ 3076820 h 6858000"/>
              <a:gd name="connsiteX254" fmla="*/ 716371 w 7467600"/>
              <a:gd name="connsiteY254" fmla="*/ 3293249 h 6858000"/>
              <a:gd name="connsiteX255" fmla="*/ 579522 w 7467600"/>
              <a:gd name="connsiteY255" fmla="*/ 3371759 h 6858000"/>
              <a:gd name="connsiteX256" fmla="*/ 600288 w 7467600"/>
              <a:gd name="connsiteY256" fmla="*/ 3365555 h 6858000"/>
              <a:gd name="connsiteX257" fmla="*/ 840692 w 7467600"/>
              <a:gd name="connsiteY257" fmla="*/ 3284921 h 6858000"/>
              <a:gd name="connsiteX258" fmla="*/ 979248 w 7467600"/>
              <a:gd name="connsiteY258" fmla="*/ 3221003 h 6858000"/>
              <a:gd name="connsiteX259" fmla="*/ 1053282 w 7467600"/>
              <a:gd name="connsiteY259" fmla="*/ 3185247 h 6858000"/>
              <a:gd name="connsiteX260" fmla="*/ 1320603 w 7467600"/>
              <a:gd name="connsiteY260" fmla="*/ 3081281 h 6858000"/>
              <a:gd name="connsiteX261" fmla="*/ 1238695 w 7467600"/>
              <a:gd name="connsiteY261" fmla="*/ 3076820 h 6858000"/>
              <a:gd name="connsiteX262" fmla="*/ 5425627 w 7467600"/>
              <a:gd name="connsiteY262" fmla="*/ 2954192 h 6858000"/>
              <a:gd name="connsiteX263" fmla="*/ 5470770 w 7467600"/>
              <a:gd name="connsiteY263" fmla="*/ 3005435 h 6858000"/>
              <a:gd name="connsiteX264" fmla="*/ 5519779 w 7467600"/>
              <a:gd name="connsiteY264" fmla="*/ 4359223 h 6858000"/>
              <a:gd name="connsiteX265" fmla="*/ 5520293 w 7467600"/>
              <a:gd name="connsiteY265" fmla="*/ 4360602 h 6858000"/>
              <a:gd name="connsiteX266" fmla="*/ 5767221 w 7467600"/>
              <a:gd name="connsiteY266" fmla="*/ 4665564 h 6858000"/>
              <a:gd name="connsiteX267" fmla="*/ 6937169 w 7467600"/>
              <a:gd name="connsiteY267" fmla="*/ 4815941 h 6858000"/>
              <a:gd name="connsiteX268" fmla="*/ 6953922 w 7467600"/>
              <a:gd name="connsiteY268" fmla="*/ 4890068 h 6858000"/>
              <a:gd name="connsiteX269" fmla="*/ 6071359 w 7467600"/>
              <a:gd name="connsiteY269" fmla="*/ 4770770 h 6858000"/>
              <a:gd name="connsiteX270" fmla="*/ 6038839 w 7467600"/>
              <a:gd name="connsiteY270" fmla="*/ 4764474 h 6858000"/>
              <a:gd name="connsiteX271" fmla="*/ 6038706 w 7467600"/>
              <a:gd name="connsiteY271" fmla="*/ 4763847 h 6858000"/>
              <a:gd name="connsiteX272" fmla="*/ 6037784 w 7467600"/>
              <a:gd name="connsiteY272" fmla="*/ 4764270 h 6858000"/>
              <a:gd name="connsiteX273" fmla="*/ 6038839 w 7467600"/>
              <a:gd name="connsiteY273" fmla="*/ 4764474 h 6858000"/>
              <a:gd name="connsiteX274" fmla="*/ 6040338 w 7467600"/>
              <a:gd name="connsiteY274" fmla="*/ 4771418 h 6858000"/>
              <a:gd name="connsiteX275" fmla="*/ 6024488 w 7467600"/>
              <a:gd name="connsiteY275" fmla="*/ 4809903 h 6858000"/>
              <a:gd name="connsiteX276" fmla="*/ 5599771 w 7467600"/>
              <a:gd name="connsiteY276" fmla="*/ 5509652 h 6858000"/>
              <a:gd name="connsiteX277" fmla="*/ 5548843 w 7467600"/>
              <a:gd name="connsiteY277" fmla="*/ 5563845 h 6858000"/>
              <a:gd name="connsiteX278" fmla="*/ 5940952 w 7467600"/>
              <a:gd name="connsiteY278" fmla="*/ 6250028 h 6858000"/>
              <a:gd name="connsiteX279" fmla="*/ 6043441 w 7467600"/>
              <a:gd name="connsiteY279" fmla="*/ 6665847 h 6858000"/>
              <a:gd name="connsiteX280" fmla="*/ 6093432 w 7467600"/>
              <a:gd name="connsiteY280" fmla="*/ 6858000 h 6858000"/>
              <a:gd name="connsiteX281" fmla="*/ 6034344 w 7467600"/>
              <a:gd name="connsiteY281" fmla="*/ 6858000 h 6858000"/>
              <a:gd name="connsiteX282" fmla="*/ 6026679 w 7467600"/>
              <a:gd name="connsiteY282" fmla="*/ 6836959 h 6858000"/>
              <a:gd name="connsiteX283" fmla="*/ 5800441 w 7467600"/>
              <a:gd name="connsiteY283" fmla="*/ 6335286 h 6858000"/>
              <a:gd name="connsiteX284" fmla="*/ 5526562 w 7467600"/>
              <a:gd name="connsiteY284" fmla="*/ 5705388 h 6858000"/>
              <a:gd name="connsiteX285" fmla="*/ 5519640 w 7467600"/>
              <a:gd name="connsiteY285" fmla="*/ 5683774 h 6858000"/>
              <a:gd name="connsiteX286" fmla="*/ 5844559 w 7467600"/>
              <a:gd name="connsiteY286" fmla="*/ 6553349 h 6858000"/>
              <a:gd name="connsiteX287" fmla="*/ 5975994 w 7467600"/>
              <a:gd name="connsiteY287" fmla="*/ 6858000 h 6858000"/>
              <a:gd name="connsiteX288" fmla="*/ 5898547 w 7467600"/>
              <a:gd name="connsiteY288" fmla="*/ 6858000 h 6858000"/>
              <a:gd name="connsiteX289" fmla="*/ 5682041 w 7467600"/>
              <a:gd name="connsiteY289" fmla="*/ 6355860 h 6858000"/>
              <a:gd name="connsiteX290" fmla="*/ 5461758 w 7467600"/>
              <a:gd name="connsiteY290" fmla="*/ 5820220 h 6858000"/>
              <a:gd name="connsiteX291" fmla="*/ 5237282 w 7467600"/>
              <a:gd name="connsiteY291" fmla="*/ 6579086 h 6858000"/>
              <a:gd name="connsiteX292" fmla="*/ 5115009 w 7467600"/>
              <a:gd name="connsiteY292" fmla="*/ 6858000 h 6858000"/>
              <a:gd name="connsiteX293" fmla="*/ 5028074 w 7467600"/>
              <a:gd name="connsiteY293" fmla="*/ 6858000 h 6858000"/>
              <a:gd name="connsiteX294" fmla="*/ 5079508 w 7467600"/>
              <a:gd name="connsiteY294" fmla="*/ 6749074 h 6858000"/>
              <a:gd name="connsiteX295" fmla="*/ 5371846 w 7467600"/>
              <a:gd name="connsiteY295" fmla="*/ 5924413 h 6858000"/>
              <a:gd name="connsiteX296" fmla="*/ 5270512 w 7467600"/>
              <a:gd name="connsiteY296" fmla="*/ 6138975 h 6858000"/>
              <a:gd name="connsiteX297" fmla="*/ 5062409 w 7467600"/>
              <a:gd name="connsiteY297" fmla="*/ 6653544 h 6858000"/>
              <a:gd name="connsiteX298" fmla="*/ 5036628 w 7467600"/>
              <a:gd name="connsiteY298" fmla="*/ 6754247 h 6858000"/>
              <a:gd name="connsiteX299" fmla="*/ 5009112 w 7467600"/>
              <a:gd name="connsiteY299" fmla="*/ 6858000 h 6858000"/>
              <a:gd name="connsiteX300" fmla="*/ 4976679 w 7467600"/>
              <a:gd name="connsiteY300" fmla="*/ 6858000 h 6858000"/>
              <a:gd name="connsiteX301" fmla="*/ 5006537 w 7467600"/>
              <a:gd name="connsiteY301" fmla="*/ 6747068 h 6858000"/>
              <a:gd name="connsiteX302" fmla="*/ 5032723 w 7467600"/>
              <a:gd name="connsiteY302" fmla="*/ 6644957 h 6858000"/>
              <a:gd name="connsiteX303" fmla="*/ 5242949 w 7467600"/>
              <a:gd name="connsiteY303" fmla="*/ 6125175 h 6858000"/>
              <a:gd name="connsiteX304" fmla="*/ 5286321 w 7467600"/>
              <a:gd name="connsiteY304" fmla="*/ 6033555 h 6858000"/>
              <a:gd name="connsiteX305" fmla="*/ 5008210 w 7467600"/>
              <a:gd name="connsiteY305" fmla="*/ 6649194 h 6858000"/>
              <a:gd name="connsiteX306" fmla="*/ 4986321 w 7467600"/>
              <a:gd name="connsiteY306" fmla="*/ 6765687 h 6858000"/>
              <a:gd name="connsiteX307" fmla="*/ 4973474 w 7467600"/>
              <a:gd name="connsiteY307" fmla="*/ 6858000 h 6858000"/>
              <a:gd name="connsiteX308" fmla="*/ 4907178 w 7467600"/>
              <a:gd name="connsiteY308" fmla="*/ 6858000 h 6858000"/>
              <a:gd name="connsiteX309" fmla="*/ 4910810 w 7467600"/>
              <a:gd name="connsiteY309" fmla="*/ 6829660 h 6858000"/>
              <a:gd name="connsiteX310" fmla="*/ 4987461 w 7467600"/>
              <a:gd name="connsiteY310" fmla="*/ 6432994 h 6858000"/>
              <a:gd name="connsiteX311" fmla="*/ 5179262 w 7467600"/>
              <a:gd name="connsiteY311" fmla="*/ 6035044 h 6858000"/>
              <a:gd name="connsiteX312" fmla="*/ 4689678 w 7467600"/>
              <a:gd name="connsiteY312" fmla="*/ 6440241 h 6858000"/>
              <a:gd name="connsiteX313" fmla="*/ 4477543 w 7467600"/>
              <a:gd name="connsiteY313" fmla="*/ 6674836 h 6858000"/>
              <a:gd name="connsiteX314" fmla="*/ 4329957 w 7467600"/>
              <a:gd name="connsiteY314" fmla="*/ 6858000 h 6858000"/>
              <a:gd name="connsiteX315" fmla="*/ 4218595 w 7467600"/>
              <a:gd name="connsiteY315" fmla="*/ 6858000 h 6858000"/>
              <a:gd name="connsiteX316" fmla="*/ 4368888 w 7467600"/>
              <a:gd name="connsiteY316" fmla="*/ 6668412 h 6858000"/>
              <a:gd name="connsiteX317" fmla="*/ 4563091 w 7467600"/>
              <a:gd name="connsiteY317" fmla="*/ 6442508 h 6858000"/>
              <a:gd name="connsiteX318" fmla="*/ 5387324 w 7467600"/>
              <a:gd name="connsiteY318" fmla="*/ 5705830 h 6858000"/>
              <a:gd name="connsiteX319" fmla="*/ 5073620 w 7467600"/>
              <a:gd name="connsiteY319" fmla="*/ 5955437 h 6858000"/>
              <a:gd name="connsiteX320" fmla="*/ 4689789 w 7467600"/>
              <a:gd name="connsiteY320" fmla="*/ 6268382 h 6858000"/>
              <a:gd name="connsiteX321" fmla="*/ 4418722 w 7467600"/>
              <a:gd name="connsiteY321" fmla="*/ 6570886 h 6858000"/>
              <a:gd name="connsiteX322" fmla="*/ 4214944 w 7467600"/>
              <a:gd name="connsiteY322" fmla="*/ 6858000 h 6858000"/>
              <a:gd name="connsiteX323" fmla="*/ 4177898 w 7467600"/>
              <a:gd name="connsiteY323" fmla="*/ 6858000 h 6858000"/>
              <a:gd name="connsiteX324" fmla="*/ 4391597 w 7467600"/>
              <a:gd name="connsiteY324" fmla="*/ 6556370 h 6858000"/>
              <a:gd name="connsiteX325" fmla="*/ 4668889 w 7467600"/>
              <a:gd name="connsiteY325" fmla="*/ 6246399 h 6858000"/>
              <a:gd name="connsiteX326" fmla="*/ 5055427 w 7467600"/>
              <a:gd name="connsiteY326" fmla="*/ 5931476 h 6858000"/>
              <a:gd name="connsiteX327" fmla="*/ 5371814 w 7467600"/>
              <a:gd name="connsiteY327" fmla="*/ 5678975 h 6858000"/>
              <a:gd name="connsiteX328" fmla="*/ 4987918 w 7467600"/>
              <a:gd name="connsiteY328" fmla="*/ 5838701 h 6858000"/>
              <a:gd name="connsiteX329" fmla="*/ 4317146 w 7467600"/>
              <a:gd name="connsiteY329" fmla="*/ 6587716 h 6858000"/>
              <a:gd name="connsiteX330" fmla="*/ 4171627 w 7467600"/>
              <a:gd name="connsiteY330" fmla="*/ 6858000 h 6858000"/>
              <a:gd name="connsiteX331" fmla="*/ 4081585 w 7467600"/>
              <a:gd name="connsiteY331" fmla="*/ 6858000 h 6858000"/>
              <a:gd name="connsiteX332" fmla="*/ 4238603 w 7467600"/>
              <a:gd name="connsiteY332" fmla="*/ 6559341 h 6858000"/>
              <a:gd name="connsiteX333" fmla="*/ 4778333 w 7467600"/>
              <a:gd name="connsiteY333" fmla="*/ 5873626 h 6858000"/>
              <a:gd name="connsiteX334" fmla="*/ 5414185 w 7467600"/>
              <a:gd name="connsiteY334" fmla="*/ 5573882 h 6858000"/>
              <a:gd name="connsiteX335" fmla="*/ 5959648 w 7467600"/>
              <a:gd name="connsiteY335" fmla="*/ 4760797 h 6858000"/>
              <a:gd name="connsiteX336" fmla="*/ 5355019 w 7467600"/>
              <a:gd name="connsiteY336" fmla="*/ 4734672 h 6858000"/>
              <a:gd name="connsiteX337" fmla="*/ 5083565 w 7467600"/>
              <a:gd name="connsiteY337" fmla="*/ 5179121 h 6858000"/>
              <a:gd name="connsiteX338" fmla="*/ 4713577 w 7467600"/>
              <a:gd name="connsiteY338" fmla="*/ 5616803 h 6858000"/>
              <a:gd name="connsiteX339" fmla="*/ 3989559 w 7467600"/>
              <a:gd name="connsiteY339" fmla="*/ 6145945 h 6858000"/>
              <a:gd name="connsiteX340" fmla="*/ 3939824 w 7467600"/>
              <a:gd name="connsiteY340" fmla="*/ 6066900 h 6858000"/>
              <a:gd name="connsiteX341" fmla="*/ 4584537 w 7467600"/>
              <a:gd name="connsiteY341" fmla="*/ 5324826 h 6858000"/>
              <a:gd name="connsiteX342" fmla="*/ 5037105 w 7467600"/>
              <a:gd name="connsiteY342" fmla="*/ 5088765 h 6858000"/>
              <a:gd name="connsiteX343" fmla="*/ 5039930 w 7467600"/>
              <a:gd name="connsiteY343" fmla="*/ 5089585 h 6858000"/>
              <a:gd name="connsiteX344" fmla="*/ 5263764 w 7467600"/>
              <a:gd name="connsiteY344" fmla="*/ 4735525 h 6858000"/>
              <a:gd name="connsiteX345" fmla="*/ 4086300 w 7467600"/>
              <a:gd name="connsiteY345" fmla="*/ 4884599 h 6858000"/>
              <a:gd name="connsiteX346" fmla="*/ 4085485 w 7467600"/>
              <a:gd name="connsiteY346" fmla="*/ 4899070 h 6858000"/>
              <a:gd name="connsiteX347" fmla="*/ 3871915 w 7467600"/>
              <a:gd name="connsiteY347" fmla="*/ 5253645 h 6858000"/>
              <a:gd name="connsiteX348" fmla="*/ 3799374 w 7467600"/>
              <a:gd name="connsiteY348" fmla="*/ 5466127 h 6858000"/>
              <a:gd name="connsiteX349" fmla="*/ 3498850 w 7467600"/>
              <a:gd name="connsiteY349" fmla="*/ 6661888 h 6858000"/>
              <a:gd name="connsiteX350" fmla="*/ 3399216 w 7467600"/>
              <a:gd name="connsiteY350" fmla="*/ 6858000 h 6858000"/>
              <a:gd name="connsiteX351" fmla="*/ 3303688 w 7467600"/>
              <a:gd name="connsiteY351" fmla="*/ 6858000 h 6858000"/>
              <a:gd name="connsiteX352" fmla="*/ 3391774 w 7467600"/>
              <a:gd name="connsiteY352" fmla="*/ 6697181 h 6858000"/>
              <a:gd name="connsiteX353" fmla="*/ 3735540 w 7467600"/>
              <a:gd name="connsiteY353" fmla="*/ 5546923 h 6858000"/>
              <a:gd name="connsiteX354" fmla="*/ 3729438 w 7467600"/>
              <a:gd name="connsiteY354" fmla="*/ 5569058 h 6858000"/>
              <a:gd name="connsiteX355" fmla="*/ 3707782 w 7467600"/>
              <a:gd name="connsiteY355" fmla="*/ 5644908 h 6858000"/>
              <a:gd name="connsiteX356" fmla="*/ 3583827 w 7467600"/>
              <a:gd name="connsiteY356" fmla="*/ 6039215 h 6858000"/>
              <a:gd name="connsiteX357" fmla="*/ 3547861 w 7467600"/>
              <a:gd name="connsiteY357" fmla="*/ 6129609 h 6858000"/>
              <a:gd name="connsiteX358" fmla="*/ 3490905 w 7467600"/>
              <a:gd name="connsiteY358" fmla="*/ 6277660 h 6858000"/>
              <a:gd name="connsiteX359" fmla="*/ 3455859 w 7467600"/>
              <a:gd name="connsiteY359" fmla="*/ 6391301 h 6858000"/>
              <a:gd name="connsiteX360" fmla="*/ 3429112 w 7467600"/>
              <a:gd name="connsiteY360" fmla="*/ 6479469 h 6858000"/>
              <a:gd name="connsiteX361" fmla="*/ 3304862 w 7467600"/>
              <a:gd name="connsiteY361" fmla="*/ 6796476 h 6858000"/>
              <a:gd name="connsiteX362" fmla="*/ 3276071 w 7467600"/>
              <a:gd name="connsiteY362" fmla="*/ 6858000 h 6858000"/>
              <a:gd name="connsiteX363" fmla="*/ 3240805 w 7467600"/>
              <a:gd name="connsiteY363" fmla="*/ 6858000 h 6858000"/>
              <a:gd name="connsiteX364" fmla="*/ 3275917 w 7467600"/>
              <a:gd name="connsiteY364" fmla="*/ 6783192 h 6858000"/>
              <a:gd name="connsiteX365" fmla="*/ 3399358 w 7467600"/>
              <a:gd name="connsiteY365" fmla="*/ 6469011 h 6858000"/>
              <a:gd name="connsiteX366" fmla="*/ 3425650 w 7467600"/>
              <a:gd name="connsiteY366" fmla="*/ 6381333 h 6858000"/>
              <a:gd name="connsiteX367" fmla="*/ 3460661 w 7467600"/>
              <a:gd name="connsiteY367" fmla="*/ 6266763 h 6858000"/>
              <a:gd name="connsiteX368" fmla="*/ 3518021 w 7467600"/>
              <a:gd name="connsiteY368" fmla="*/ 6117298 h 6858000"/>
              <a:gd name="connsiteX369" fmla="*/ 3554035 w 7467600"/>
              <a:gd name="connsiteY369" fmla="*/ 6027832 h 6858000"/>
              <a:gd name="connsiteX370" fmla="*/ 3677174 w 7467600"/>
              <a:gd name="connsiteY370" fmla="*/ 5636351 h 6858000"/>
              <a:gd name="connsiteX371" fmla="*/ 3698819 w 7467600"/>
              <a:gd name="connsiteY371" fmla="*/ 5560503 h 6858000"/>
              <a:gd name="connsiteX372" fmla="*/ 3702094 w 7467600"/>
              <a:gd name="connsiteY372" fmla="*/ 5549194 h 6858000"/>
              <a:gd name="connsiteX373" fmla="*/ 3398355 w 7467600"/>
              <a:gd name="connsiteY373" fmla="*/ 6094603 h 6858000"/>
              <a:gd name="connsiteX374" fmla="*/ 3193941 w 7467600"/>
              <a:gd name="connsiteY374" fmla="*/ 6798775 h 6858000"/>
              <a:gd name="connsiteX375" fmla="*/ 3184140 w 7467600"/>
              <a:gd name="connsiteY375" fmla="*/ 6858000 h 6858000"/>
              <a:gd name="connsiteX376" fmla="*/ 3099978 w 7467600"/>
              <a:gd name="connsiteY376" fmla="*/ 6858000 h 6858000"/>
              <a:gd name="connsiteX377" fmla="*/ 3101556 w 7467600"/>
              <a:gd name="connsiteY377" fmla="*/ 6843337 h 6858000"/>
              <a:gd name="connsiteX378" fmla="*/ 3370162 w 7467600"/>
              <a:gd name="connsiteY378" fmla="*/ 5785550 h 6858000"/>
              <a:gd name="connsiteX379" fmla="*/ 3746477 w 7467600"/>
              <a:gd name="connsiteY379" fmla="*/ 5377889 h 6858000"/>
              <a:gd name="connsiteX380" fmla="*/ 3863399 w 7467600"/>
              <a:gd name="connsiteY380" fmla="*/ 5087257 h 6858000"/>
              <a:gd name="connsiteX381" fmla="*/ 3968712 w 7467600"/>
              <a:gd name="connsiteY381" fmla="*/ 4913989 h 6858000"/>
              <a:gd name="connsiteX382" fmla="*/ 2792390 w 7467600"/>
              <a:gd name="connsiteY382" fmla="*/ 5382974 h 6858000"/>
              <a:gd name="connsiteX383" fmla="*/ 2714982 w 7467600"/>
              <a:gd name="connsiteY383" fmla="*/ 5427051 h 6858000"/>
              <a:gd name="connsiteX384" fmla="*/ 2813361 w 7467600"/>
              <a:gd name="connsiteY384" fmla="*/ 6023912 h 6858000"/>
              <a:gd name="connsiteX385" fmla="*/ 2688430 w 7467600"/>
              <a:gd name="connsiteY385" fmla="*/ 6801564 h 6858000"/>
              <a:gd name="connsiteX386" fmla="*/ 2629626 w 7467600"/>
              <a:gd name="connsiteY386" fmla="*/ 6763394 h 6858000"/>
              <a:gd name="connsiteX387" fmla="*/ 2565328 w 7467600"/>
              <a:gd name="connsiteY387" fmla="*/ 5516399 h 6858000"/>
              <a:gd name="connsiteX388" fmla="*/ 1922999 w 7467600"/>
              <a:gd name="connsiteY388" fmla="*/ 5980343 h 6858000"/>
              <a:gd name="connsiteX389" fmla="*/ 1950261 w 7467600"/>
              <a:gd name="connsiteY389" fmla="*/ 6405858 h 6858000"/>
              <a:gd name="connsiteX390" fmla="*/ 2365554 w 7467600"/>
              <a:gd name="connsiteY390" fmla="*/ 6759107 h 6858000"/>
              <a:gd name="connsiteX391" fmla="*/ 2424142 w 7467600"/>
              <a:gd name="connsiteY391" fmla="*/ 6858000 h 6858000"/>
              <a:gd name="connsiteX392" fmla="*/ 2395994 w 7467600"/>
              <a:gd name="connsiteY392" fmla="*/ 6858000 h 6858000"/>
              <a:gd name="connsiteX393" fmla="*/ 2392863 w 7467600"/>
              <a:gd name="connsiteY393" fmla="*/ 6852964 h 6858000"/>
              <a:gd name="connsiteX394" fmla="*/ 2017589 w 7467600"/>
              <a:gd name="connsiteY394" fmla="*/ 6493982 h 6858000"/>
              <a:gd name="connsiteX395" fmla="*/ 2147336 w 7467600"/>
              <a:gd name="connsiteY395" fmla="*/ 6594052 h 6858000"/>
              <a:gd name="connsiteX396" fmla="*/ 2207047 w 7467600"/>
              <a:gd name="connsiteY396" fmla="*/ 6654540 h 6858000"/>
              <a:gd name="connsiteX397" fmla="*/ 2299106 w 7467600"/>
              <a:gd name="connsiteY397" fmla="*/ 6778931 h 6858000"/>
              <a:gd name="connsiteX398" fmla="*/ 2314430 w 7467600"/>
              <a:gd name="connsiteY398" fmla="*/ 6801144 h 6858000"/>
              <a:gd name="connsiteX399" fmla="*/ 2352406 w 7467600"/>
              <a:gd name="connsiteY399" fmla="*/ 6858000 h 6858000"/>
              <a:gd name="connsiteX400" fmla="*/ 2314492 w 7467600"/>
              <a:gd name="connsiteY400" fmla="*/ 6858000 h 6858000"/>
              <a:gd name="connsiteX401" fmla="*/ 2288095 w 7467600"/>
              <a:gd name="connsiteY401" fmla="*/ 6818030 h 6858000"/>
              <a:gd name="connsiteX402" fmla="*/ 2272768 w 7467600"/>
              <a:gd name="connsiteY402" fmla="*/ 6795822 h 6858000"/>
              <a:gd name="connsiteX403" fmla="*/ 2182715 w 7467600"/>
              <a:gd name="connsiteY403" fmla="*/ 6675071 h 6858000"/>
              <a:gd name="connsiteX404" fmla="*/ 2032061 w 7467600"/>
              <a:gd name="connsiteY404" fmla="*/ 6541380 h 6858000"/>
              <a:gd name="connsiteX405" fmla="*/ 2257220 w 7467600"/>
              <a:gd name="connsiteY405" fmla="*/ 6826257 h 6858000"/>
              <a:gd name="connsiteX406" fmla="*/ 2281324 w 7467600"/>
              <a:gd name="connsiteY406" fmla="*/ 6858000 h 6858000"/>
              <a:gd name="connsiteX407" fmla="*/ 2242860 w 7467600"/>
              <a:gd name="connsiteY407" fmla="*/ 6858000 h 6858000"/>
              <a:gd name="connsiteX408" fmla="*/ 2232818 w 7467600"/>
              <a:gd name="connsiteY408" fmla="*/ 6844926 h 6858000"/>
              <a:gd name="connsiteX409" fmla="*/ 1990172 w 7467600"/>
              <a:gd name="connsiteY409" fmla="*/ 6542121 h 6858000"/>
              <a:gd name="connsiteX410" fmla="*/ 2124090 w 7467600"/>
              <a:gd name="connsiteY410" fmla="*/ 6761017 h 6858000"/>
              <a:gd name="connsiteX411" fmla="*/ 2200380 w 7467600"/>
              <a:gd name="connsiteY411" fmla="*/ 6858000 h 6858000"/>
              <a:gd name="connsiteX412" fmla="*/ 2147507 w 7467600"/>
              <a:gd name="connsiteY412" fmla="*/ 6858000 h 6858000"/>
              <a:gd name="connsiteX413" fmla="*/ 2070668 w 7467600"/>
              <a:gd name="connsiteY413" fmla="*/ 6761520 h 6858000"/>
              <a:gd name="connsiteX414" fmla="*/ 1975142 w 7467600"/>
              <a:gd name="connsiteY414" fmla="*/ 6585570 h 6858000"/>
              <a:gd name="connsiteX415" fmla="*/ 2050035 w 7467600"/>
              <a:gd name="connsiteY415" fmla="*/ 6813345 h 6858000"/>
              <a:gd name="connsiteX416" fmla="*/ 2063025 w 7467600"/>
              <a:gd name="connsiteY416" fmla="*/ 6858000 h 6858000"/>
              <a:gd name="connsiteX417" fmla="*/ 2021675 w 7467600"/>
              <a:gd name="connsiteY417" fmla="*/ 6858000 h 6858000"/>
              <a:gd name="connsiteX418" fmla="*/ 2019308 w 7467600"/>
              <a:gd name="connsiteY418" fmla="*/ 6847118 h 6858000"/>
              <a:gd name="connsiteX419" fmla="*/ 1938835 w 7467600"/>
              <a:gd name="connsiteY419" fmla="*/ 6551160 h 6858000"/>
              <a:gd name="connsiteX420" fmla="*/ 1953230 w 7467600"/>
              <a:gd name="connsiteY420" fmla="*/ 6759699 h 6858000"/>
              <a:gd name="connsiteX421" fmla="*/ 1956763 w 7467600"/>
              <a:gd name="connsiteY421" fmla="*/ 6778191 h 6858000"/>
              <a:gd name="connsiteX422" fmla="*/ 1967925 w 7467600"/>
              <a:gd name="connsiteY422" fmla="*/ 6858000 h 6858000"/>
              <a:gd name="connsiteX423" fmla="*/ 1936622 w 7467600"/>
              <a:gd name="connsiteY423" fmla="*/ 6858000 h 6858000"/>
              <a:gd name="connsiteX424" fmla="*/ 1926261 w 7467600"/>
              <a:gd name="connsiteY424" fmla="*/ 6784064 h 6858000"/>
              <a:gd name="connsiteX425" fmla="*/ 1922724 w 7467600"/>
              <a:gd name="connsiteY425" fmla="*/ 6765577 h 6858000"/>
              <a:gd name="connsiteX426" fmla="*/ 1904650 w 7467600"/>
              <a:gd name="connsiteY426" fmla="*/ 6639616 h 6858000"/>
              <a:gd name="connsiteX427" fmla="*/ 1885273 w 7467600"/>
              <a:gd name="connsiteY427" fmla="*/ 6858000 h 6858000"/>
              <a:gd name="connsiteX428" fmla="*/ 1854363 w 7467600"/>
              <a:gd name="connsiteY428" fmla="*/ 6858000 h 6858000"/>
              <a:gd name="connsiteX429" fmla="*/ 1880391 w 7467600"/>
              <a:gd name="connsiteY429" fmla="*/ 6603796 h 6858000"/>
              <a:gd name="connsiteX430" fmla="*/ 1818273 w 7467600"/>
              <a:gd name="connsiteY430" fmla="*/ 6715729 h 6858000"/>
              <a:gd name="connsiteX431" fmla="*/ 1794691 w 7467600"/>
              <a:gd name="connsiteY431" fmla="*/ 6843239 h 6858000"/>
              <a:gd name="connsiteX432" fmla="*/ 1794914 w 7467600"/>
              <a:gd name="connsiteY432" fmla="*/ 6858000 h 6858000"/>
              <a:gd name="connsiteX433" fmla="*/ 1746128 w 7467600"/>
              <a:gd name="connsiteY433" fmla="*/ 6858000 h 6858000"/>
              <a:gd name="connsiteX434" fmla="*/ 1753934 w 7467600"/>
              <a:gd name="connsiteY434" fmla="*/ 6724796 h 6858000"/>
              <a:gd name="connsiteX435" fmla="*/ 1792053 w 7467600"/>
              <a:gd name="connsiteY435" fmla="*/ 6572396 h 6858000"/>
              <a:gd name="connsiteX436" fmla="*/ 1862248 w 7467600"/>
              <a:gd name="connsiteY436" fmla="*/ 6266397 h 6858000"/>
              <a:gd name="connsiteX437" fmla="*/ 1862250 w 7467600"/>
              <a:gd name="connsiteY437" fmla="*/ 6033531 h 6858000"/>
              <a:gd name="connsiteX438" fmla="*/ 1211999 w 7467600"/>
              <a:gd name="connsiteY438" fmla="*/ 6683610 h 6858000"/>
              <a:gd name="connsiteX439" fmla="*/ 1213266 w 7467600"/>
              <a:gd name="connsiteY439" fmla="*/ 6691947 h 6858000"/>
              <a:gd name="connsiteX440" fmla="*/ 1203370 w 7467600"/>
              <a:gd name="connsiteY440" fmla="*/ 6850676 h 6858000"/>
              <a:gd name="connsiteX441" fmla="*/ 1203671 w 7467600"/>
              <a:gd name="connsiteY441" fmla="*/ 6858000 h 6858000"/>
              <a:gd name="connsiteX442" fmla="*/ 1143180 w 7467600"/>
              <a:gd name="connsiteY442" fmla="*/ 6858000 h 6858000"/>
              <a:gd name="connsiteX443" fmla="*/ 1142176 w 7467600"/>
              <a:gd name="connsiteY443" fmla="*/ 6766045 h 6858000"/>
              <a:gd name="connsiteX444" fmla="*/ 1067484 w 7467600"/>
              <a:gd name="connsiteY444" fmla="*/ 6858000 h 6858000"/>
              <a:gd name="connsiteX445" fmla="*/ 953928 w 7467600"/>
              <a:gd name="connsiteY445" fmla="*/ 6858000 h 6858000"/>
              <a:gd name="connsiteX446" fmla="*/ 959715 w 7467600"/>
              <a:gd name="connsiteY446" fmla="*/ 6850185 h 6858000"/>
              <a:gd name="connsiteX447" fmla="*/ 1483788 w 7467600"/>
              <a:gd name="connsiteY447" fmla="*/ 6259174 h 6858000"/>
              <a:gd name="connsiteX448" fmla="*/ 1100671 w 7467600"/>
              <a:gd name="connsiteY448" fmla="*/ 6252137 h 6858000"/>
              <a:gd name="connsiteX449" fmla="*/ 1090144 w 7467600"/>
              <a:gd name="connsiteY449" fmla="*/ 6256748 h 6858000"/>
              <a:gd name="connsiteX450" fmla="*/ 1095872 w 7467600"/>
              <a:gd name="connsiteY450" fmla="*/ 6271892 h 6858000"/>
              <a:gd name="connsiteX451" fmla="*/ 262785 w 7467600"/>
              <a:gd name="connsiteY451" fmla="*/ 6845450 h 6858000"/>
              <a:gd name="connsiteX452" fmla="*/ 209968 w 7467600"/>
              <a:gd name="connsiteY452" fmla="*/ 6770713 h 6858000"/>
              <a:gd name="connsiteX453" fmla="*/ 873460 w 7467600"/>
              <a:gd name="connsiteY453" fmla="*/ 6253768 h 6858000"/>
              <a:gd name="connsiteX454" fmla="*/ 192686 w 7467600"/>
              <a:gd name="connsiteY454" fmla="*/ 5849257 h 6858000"/>
              <a:gd name="connsiteX455" fmla="*/ 4696 w 7467600"/>
              <a:gd name="connsiteY455" fmla="*/ 5697668 h 6858000"/>
              <a:gd name="connsiteX456" fmla="*/ 0 w 7467600"/>
              <a:gd name="connsiteY456" fmla="*/ 5689984 h 6858000"/>
              <a:gd name="connsiteX457" fmla="*/ 0 w 7467600"/>
              <a:gd name="connsiteY457" fmla="*/ 5513472 h 6858000"/>
              <a:gd name="connsiteX458" fmla="*/ 174101 w 7467600"/>
              <a:gd name="connsiteY458" fmla="*/ 5620277 h 6858000"/>
              <a:gd name="connsiteX459" fmla="*/ 891800 w 7467600"/>
              <a:gd name="connsiteY459" fmla="*/ 6036935 h 6858000"/>
              <a:gd name="connsiteX460" fmla="*/ 1072219 w 7467600"/>
              <a:gd name="connsiteY460" fmla="*/ 6169443 h 6858000"/>
              <a:gd name="connsiteX461" fmla="*/ 1074117 w 7467600"/>
              <a:gd name="connsiteY461" fmla="*/ 6170301 h 6858000"/>
              <a:gd name="connsiteX462" fmla="*/ 1083114 w 7467600"/>
              <a:gd name="connsiteY462" fmla="*/ 6174131 h 6858000"/>
              <a:gd name="connsiteX463" fmla="*/ 1543010 w 7467600"/>
              <a:gd name="connsiteY463" fmla="*/ 6191140 h 6858000"/>
              <a:gd name="connsiteX464" fmla="*/ 1551080 w 7467600"/>
              <a:gd name="connsiteY464" fmla="*/ 6195006 h 6858000"/>
              <a:gd name="connsiteX465" fmla="*/ 2345443 w 7467600"/>
              <a:gd name="connsiteY465" fmla="*/ 5549882 h 6858000"/>
              <a:gd name="connsiteX466" fmla="*/ 1721499 w 7467600"/>
              <a:gd name="connsiteY466" fmla="*/ 5599969 h 6858000"/>
              <a:gd name="connsiteX467" fmla="*/ 767716 w 7467600"/>
              <a:gd name="connsiteY467" fmla="*/ 5472768 h 6858000"/>
              <a:gd name="connsiteX468" fmla="*/ 722147 w 7467600"/>
              <a:gd name="connsiteY468" fmla="*/ 5393091 h 6858000"/>
              <a:gd name="connsiteX469" fmla="*/ 1485552 w 7467600"/>
              <a:gd name="connsiteY469" fmla="*/ 5313202 h 6858000"/>
              <a:gd name="connsiteX470" fmla="*/ 2143004 w 7467600"/>
              <a:gd name="connsiteY470" fmla="*/ 5402420 h 6858000"/>
              <a:gd name="connsiteX471" fmla="*/ 1933391 w 7467600"/>
              <a:gd name="connsiteY471" fmla="*/ 5156971 h 6858000"/>
              <a:gd name="connsiteX472" fmla="*/ 1827118 w 7467600"/>
              <a:gd name="connsiteY472" fmla="*/ 4968410 h 6858000"/>
              <a:gd name="connsiteX473" fmla="*/ 1837349 w 7467600"/>
              <a:gd name="connsiteY473" fmla="*/ 4956357 h 6858000"/>
              <a:gd name="connsiteX474" fmla="*/ 2162835 w 7467600"/>
              <a:gd name="connsiteY474" fmla="*/ 5187853 h 6858000"/>
              <a:gd name="connsiteX475" fmla="*/ 2257167 w 7467600"/>
              <a:gd name="connsiteY475" fmla="*/ 5462123 h 6858000"/>
              <a:gd name="connsiteX476" fmla="*/ 2261598 w 7467600"/>
              <a:gd name="connsiteY476" fmla="*/ 5467998 h 6858000"/>
              <a:gd name="connsiteX477" fmla="*/ 2437177 w 7467600"/>
              <a:gd name="connsiteY477" fmla="*/ 5479608 h 6858000"/>
              <a:gd name="connsiteX478" fmla="*/ 2445247 w 7467600"/>
              <a:gd name="connsiteY478" fmla="*/ 5483476 h 6858000"/>
              <a:gd name="connsiteX479" fmla="*/ 2743626 w 7467600"/>
              <a:gd name="connsiteY479" fmla="*/ 5304819 h 6858000"/>
              <a:gd name="connsiteX480" fmla="*/ 3048102 w 7467600"/>
              <a:gd name="connsiteY480" fmla="*/ 5150595 h 6858000"/>
              <a:gd name="connsiteX481" fmla="*/ 1799414 w 7467600"/>
              <a:gd name="connsiteY481" fmla="*/ 4694732 h 6858000"/>
              <a:gd name="connsiteX482" fmla="*/ 1771735 w 7467600"/>
              <a:gd name="connsiteY482" fmla="*/ 4619929 h 6858000"/>
              <a:gd name="connsiteX483" fmla="*/ 3104273 w 7467600"/>
              <a:gd name="connsiteY483" fmla="*/ 5076159 h 6858000"/>
              <a:gd name="connsiteX484" fmla="*/ 3113245 w 7467600"/>
              <a:gd name="connsiteY484" fmla="*/ 5090705 h 6858000"/>
              <a:gd name="connsiteX485" fmla="*/ 3126294 w 7467600"/>
              <a:gd name="connsiteY485" fmla="*/ 5114400 h 6858000"/>
              <a:gd name="connsiteX486" fmla="*/ 3937433 w 7467600"/>
              <a:gd name="connsiteY486" fmla="*/ 4830473 h 6858000"/>
              <a:gd name="connsiteX487" fmla="*/ 3590475 w 7467600"/>
              <a:gd name="connsiteY487" fmla="*/ 4597974 h 6858000"/>
              <a:gd name="connsiteX488" fmla="*/ 3100264 w 7467600"/>
              <a:gd name="connsiteY488" fmla="*/ 4579845 h 6858000"/>
              <a:gd name="connsiteX489" fmla="*/ 2183576 w 7467600"/>
              <a:gd name="connsiteY489" fmla="*/ 4227150 h 6858000"/>
              <a:gd name="connsiteX490" fmla="*/ 2151029 w 7467600"/>
              <a:gd name="connsiteY490" fmla="*/ 4146947 h 6858000"/>
              <a:gd name="connsiteX491" fmla="*/ 3563434 w 7467600"/>
              <a:gd name="connsiteY491" fmla="*/ 4469115 h 6858000"/>
              <a:gd name="connsiteX492" fmla="*/ 3177952 w 7467600"/>
              <a:gd name="connsiteY492" fmla="*/ 3657386 h 6858000"/>
              <a:gd name="connsiteX493" fmla="*/ 3189263 w 7467600"/>
              <a:gd name="connsiteY493" fmla="*/ 3625726 h 6858000"/>
              <a:gd name="connsiteX494" fmla="*/ 3560912 w 7467600"/>
              <a:gd name="connsiteY494" fmla="*/ 4079863 h 6858000"/>
              <a:gd name="connsiteX495" fmla="*/ 3626636 w 7467600"/>
              <a:gd name="connsiteY495" fmla="*/ 4512230 h 6858000"/>
              <a:gd name="connsiteX496" fmla="*/ 3653088 w 7467600"/>
              <a:gd name="connsiteY496" fmla="*/ 4521417 h 6858000"/>
              <a:gd name="connsiteX497" fmla="*/ 3988128 w 7467600"/>
              <a:gd name="connsiteY497" fmla="*/ 4817267 h 6858000"/>
              <a:gd name="connsiteX498" fmla="*/ 4830582 w 7467600"/>
              <a:gd name="connsiteY498" fmla="*/ 4676000 h 6858000"/>
              <a:gd name="connsiteX499" fmla="*/ 4830100 w 7467600"/>
              <a:gd name="connsiteY499" fmla="*/ 4675554 h 6858000"/>
              <a:gd name="connsiteX500" fmla="*/ 4036318 w 7467600"/>
              <a:gd name="connsiteY500" fmla="*/ 4147013 h 6858000"/>
              <a:gd name="connsiteX501" fmla="*/ 3432098 w 7467600"/>
              <a:gd name="connsiteY501" fmla="*/ 3537312 h 6858000"/>
              <a:gd name="connsiteX502" fmla="*/ 3446761 w 7467600"/>
              <a:gd name="connsiteY502" fmla="*/ 3461278 h 6858000"/>
              <a:gd name="connsiteX503" fmla="*/ 4419733 w 7467600"/>
              <a:gd name="connsiteY503" fmla="*/ 3963555 h 6858000"/>
              <a:gd name="connsiteX504" fmla="*/ 4781371 w 7467600"/>
              <a:gd name="connsiteY504" fmla="*/ 4458604 h 6858000"/>
              <a:gd name="connsiteX505" fmla="*/ 4780440 w 7467600"/>
              <a:gd name="connsiteY505" fmla="*/ 4470290 h 6858000"/>
              <a:gd name="connsiteX506" fmla="*/ 4898954 w 7467600"/>
              <a:gd name="connsiteY506" fmla="*/ 4662092 h 6858000"/>
              <a:gd name="connsiteX507" fmla="*/ 4900699 w 7467600"/>
              <a:gd name="connsiteY507" fmla="*/ 4670867 h 6858000"/>
              <a:gd name="connsiteX508" fmla="*/ 5714511 w 7467600"/>
              <a:gd name="connsiteY508" fmla="*/ 4663483 h 6858000"/>
              <a:gd name="connsiteX509" fmla="*/ 5464793 w 7467600"/>
              <a:gd name="connsiteY509" fmla="*/ 4393556 h 6858000"/>
              <a:gd name="connsiteX510" fmla="*/ 5461897 w 7467600"/>
              <a:gd name="connsiteY510" fmla="*/ 4390879 h 6858000"/>
              <a:gd name="connsiteX511" fmla="*/ 4294126 w 7467600"/>
              <a:gd name="connsiteY511" fmla="*/ 3303048 h 6858000"/>
              <a:gd name="connsiteX512" fmla="*/ 4305321 w 7467600"/>
              <a:gd name="connsiteY512" fmla="*/ 3256953 h 6858000"/>
              <a:gd name="connsiteX513" fmla="*/ 4949299 w 7467600"/>
              <a:gd name="connsiteY513" fmla="*/ 3766336 h 6858000"/>
              <a:gd name="connsiteX514" fmla="*/ 5291452 w 7467600"/>
              <a:gd name="connsiteY514" fmla="*/ 4076801 h 6858000"/>
              <a:gd name="connsiteX515" fmla="*/ 5434998 w 7467600"/>
              <a:gd name="connsiteY515" fmla="*/ 4254100 h 6858000"/>
              <a:gd name="connsiteX516" fmla="*/ 5351015 w 7467600"/>
              <a:gd name="connsiteY516" fmla="*/ 3760989 h 6858000"/>
              <a:gd name="connsiteX517" fmla="*/ 5413780 w 7467600"/>
              <a:gd name="connsiteY517" fmla="*/ 2966265 h 6858000"/>
              <a:gd name="connsiteX518" fmla="*/ 5425627 w 7467600"/>
              <a:gd name="connsiteY518" fmla="*/ 2954192 h 6858000"/>
              <a:gd name="connsiteX519" fmla="*/ 6604735 w 7467600"/>
              <a:gd name="connsiteY519" fmla="*/ 2041381 h 6858000"/>
              <a:gd name="connsiteX520" fmla="*/ 7204487 w 7467600"/>
              <a:gd name="connsiteY520" fmla="*/ 2742112 h 6858000"/>
              <a:gd name="connsiteX521" fmla="*/ 7131592 w 7467600"/>
              <a:gd name="connsiteY521" fmla="*/ 2672096 h 6858000"/>
              <a:gd name="connsiteX522" fmla="*/ 6996344 w 7467600"/>
              <a:gd name="connsiteY522" fmla="*/ 2518310 h 6858000"/>
              <a:gd name="connsiteX523" fmla="*/ 6735495 w 7467600"/>
              <a:gd name="connsiteY523" fmla="*/ 2196890 h 6858000"/>
              <a:gd name="connsiteX524" fmla="*/ 6721901 w 7467600"/>
              <a:gd name="connsiteY524" fmla="*/ 2179274 h 6858000"/>
              <a:gd name="connsiteX525" fmla="*/ 6604735 w 7467600"/>
              <a:gd name="connsiteY525" fmla="*/ 2041381 h 6858000"/>
              <a:gd name="connsiteX526" fmla="*/ 6591670 w 7467600"/>
              <a:gd name="connsiteY526" fmla="*/ 1988277 h 6858000"/>
              <a:gd name="connsiteX527" fmla="*/ 6747349 w 7467600"/>
              <a:gd name="connsiteY527" fmla="*/ 2160069 h 6858000"/>
              <a:gd name="connsiteX528" fmla="*/ 6760943 w 7467600"/>
              <a:gd name="connsiteY528" fmla="*/ 2177686 h 6858000"/>
              <a:gd name="connsiteX529" fmla="*/ 7021065 w 7467600"/>
              <a:gd name="connsiteY529" fmla="*/ 2498102 h 6858000"/>
              <a:gd name="connsiteX530" fmla="*/ 7155223 w 7467600"/>
              <a:gd name="connsiteY530" fmla="*/ 2650386 h 6858000"/>
              <a:gd name="connsiteX531" fmla="*/ 7203167 w 7467600"/>
              <a:gd name="connsiteY531" fmla="*/ 2697288 h 6858000"/>
              <a:gd name="connsiteX532" fmla="*/ 6937703 w 7467600"/>
              <a:gd name="connsiteY532" fmla="*/ 2321981 h 6858000"/>
              <a:gd name="connsiteX533" fmla="*/ 6591670 w 7467600"/>
              <a:gd name="connsiteY533" fmla="*/ 1988277 h 6858000"/>
              <a:gd name="connsiteX534" fmla="*/ 5798671 w 7467600"/>
              <a:gd name="connsiteY534" fmla="*/ 1981601 h 6858000"/>
              <a:gd name="connsiteX535" fmla="*/ 5754709 w 7467600"/>
              <a:gd name="connsiteY535" fmla="*/ 2071454 h 6858000"/>
              <a:gd name="connsiteX536" fmla="*/ 5763044 w 7467600"/>
              <a:gd name="connsiteY536" fmla="*/ 2842206 h 6858000"/>
              <a:gd name="connsiteX537" fmla="*/ 5764974 w 7467600"/>
              <a:gd name="connsiteY537" fmla="*/ 2799609 h 6858000"/>
              <a:gd name="connsiteX538" fmla="*/ 5767665 w 7467600"/>
              <a:gd name="connsiteY538" fmla="*/ 2666409 h 6858000"/>
              <a:gd name="connsiteX539" fmla="*/ 5763055 w 7467600"/>
              <a:gd name="connsiteY539" fmla="*/ 2579705 h 6858000"/>
              <a:gd name="connsiteX540" fmla="*/ 5758079 w 7467600"/>
              <a:gd name="connsiteY540" fmla="*/ 2492508 h 6858000"/>
              <a:gd name="connsiteX541" fmla="*/ 5779325 w 7467600"/>
              <a:gd name="connsiteY541" fmla="*/ 2197069 h 6858000"/>
              <a:gd name="connsiteX542" fmla="*/ 5798671 w 7467600"/>
              <a:gd name="connsiteY542" fmla="*/ 1981601 h 6858000"/>
              <a:gd name="connsiteX543" fmla="*/ 5829202 w 7467600"/>
              <a:gd name="connsiteY543" fmla="*/ 1971679 h 6858000"/>
              <a:gd name="connsiteX544" fmla="*/ 5809558 w 7467600"/>
              <a:gd name="connsiteY544" fmla="*/ 2198043 h 6858000"/>
              <a:gd name="connsiteX545" fmla="*/ 5788653 w 7467600"/>
              <a:gd name="connsiteY545" fmla="*/ 2489430 h 6858000"/>
              <a:gd name="connsiteX546" fmla="*/ 5793439 w 7467600"/>
              <a:gd name="connsiteY546" fmla="*/ 2575235 h 6858000"/>
              <a:gd name="connsiteX547" fmla="*/ 5796837 w 7467600"/>
              <a:gd name="connsiteY547" fmla="*/ 2637633 h 6858000"/>
              <a:gd name="connsiteX548" fmla="*/ 5818614 w 7467600"/>
              <a:gd name="connsiteY548" fmla="*/ 2473055 h 6858000"/>
              <a:gd name="connsiteX549" fmla="*/ 5829202 w 7467600"/>
              <a:gd name="connsiteY549" fmla="*/ 1971679 h 6858000"/>
              <a:gd name="connsiteX550" fmla="*/ 5911389 w 7467600"/>
              <a:gd name="connsiteY550" fmla="*/ 1898371 h 6858000"/>
              <a:gd name="connsiteX551" fmla="*/ 6237627 w 7467600"/>
              <a:gd name="connsiteY551" fmla="*/ 2231921 h 6858000"/>
              <a:gd name="connsiteX552" fmla="*/ 5911389 w 7467600"/>
              <a:gd name="connsiteY552" fmla="*/ 1898371 h 6858000"/>
              <a:gd name="connsiteX553" fmla="*/ 6944437 w 7467600"/>
              <a:gd name="connsiteY553" fmla="*/ 1575402 h 6858000"/>
              <a:gd name="connsiteX554" fmla="*/ 6304730 w 7467600"/>
              <a:gd name="connsiteY554" fmla="*/ 1766654 h 6858000"/>
              <a:gd name="connsiteX555" fmla="*/ 6944437 w 7467600"/>
              <a:gd name="connsiteY555" fmla="*/ 1575402 h 6858000"/>
              <a:gd name="connsiteX556" fmla="*/ 7019523 w 7467600"/>
              <a:gd name="connsiteY556" fmla="*/ 1519450 h 6858000"/>
              <a:gd name="connsiteX557" fmla="*/ 6298091 w 7467600"/>
              <a:gd name="connsiteY557" fmla="*/ 1737122 h 6858000"/>
              <a:gd name="connsiteX558" fmla="*/ 7019523 w 7467600"/>
              <a:gd name="connsiteY558" fmla="*/ 1519450 h 6858000"/>
              <a:gd name="connsiteX559" fmla="*/ 2399523 w 7467600"/>
              <a:gd name="connsiteY559" fmla="*/ 1428234 h 6858000"/>
              <a:gd name="connsiteX560" fmla="*/ 2224982 w 7467600"/>
              <a:gd name="connsiteY560" fmla="*/ 1826201 h 6858000"/>
              <a:gd name="connsiteX561" fmla="*/ 2096099 w 7467600"/>
              <a:gd name="connsiteY561" fmla="*/ 2345900 h 6858000"/>
              <a:gd name="connsiteX562" fmla="*/ 2283317 w 7467600"/>
              <a:gd name="connsiteY562" fmla="*/ 1796925 h 6858000"/>
              <a:gd name="connsiteX563" fmla="*/ 2399523 w 7467600"/>
              <a:gd name="connsiteY563" fmla="*/ 1428234 h 6858000"/>
              <a:gd name="connsiteX564" fmla="*/ 2448558 w 7467600"/>
              <a:gd name="connsiteY564" fmla="*/ 1373435 h 6858000"/>
              <a:gd name="connsiteX565" fmla="*/ 2312521 w 7467600"/>
              <a:gd name="connsiteY565" fmla="*/ 1806140 h 6858000"/>
              <a:gd name="connsiteX566" fmla="*/ 2127533 w 7467600"/>
              <a:gd name="connsiteY566" fmla="*/ 2348380 h 6858000"/>
              <a:gd name="connsiteX567" fmla="*/ 2358080 w 7467600"/>
              <a:gd name="connsiteY567" fmla="*/ 1866134 h 6858000"/>
              <a:gd name="connsiteX568" fmla="*/ 2407436 w 7467600"/>
              <a:gd name="connsiteY568" fmla="*/ 1651070 h 6858000"/>
              <a:gd name="connsiteX569" fmla="*/ 2448558 w 7467600"/>
              <a:gd name="connsiteY569" fmla="*/ 1373435 h 6858000"/>
              <a:gd name="connsiteX570" fmla="*/ 278707 w 7467600"/>
              <a:gd name="connsiteY570" fmla="*/ 1352270 h 6858000"/>
              <a:gd name="connsiteX571" fmla="*/ 321570 w 7467600"/>
              <a:gd name="connsiteY571" fmla="*/ 1861610 h 6858000"/>
              <a:gd name="connsiteX572" fmla="*/ 294281 w 7467600"/>
              <a:gd name="connsiteY572" fmla="*/ 1440658 h 6858000"/>
              <a:gd name="connsiteX573" fmla="*/ 278707 w 7467600"/>
              <a:gd name="connsiteY573" fmla="*/ 1352270 h 6858000"/>
              <a:gd name="connsiteX574" fmla="*/ 1423821 w 7467600"/>
              <a:gd name="connsiteY574" fmla="*/ 1351958 h 6858000"/>
              <a:gd name="connsiteX575" fmla="*/ 1638521 w 7467600"/>
              <a:gd name="connsiteY575" fmla="*/ 1908470 h 6858000"/>
              <a:gd name="connsiteX576" fmla="*/ 1754199 w 7467600"/>
              <a:gd name="connsiteY576" fmla="*/ 2149284 h 6858000"/>
              <a:gd name="connsiteX577" fmla="*/ 1908359 w 7467600"/>
              <a:gd name="connsiteY577" fmla="*/ 2364988 h 6858000"/>
              <a:gd name="connsiteX578" fmla="*/ 1647661 w 7467600"/>
              <a:gd name="connsiteY578" fmla="*/ 1825945 h 6858000"/>
              <a:gd name="connsiteX579" fmla="*/ 1423821 w 7467600"/>
              <a:gd name="connsiteY579" fmla="*/ 1351958 h 6858000"/>
              <a:gd name="connsiteX580" fmla="*/ 1431890 w 7467600"/>
              <a:gd name="connsiteY580" fmla="*/ 1306475 h 6858000"/>
              <a:gd name="connsiteX581" fmla="*/ 1507597 w 7467600"/>
              <a:gd name="connsiteY581" fmla="*/ 1446132 h 6858000"/>
              <a:gd name="connsiteX582" fmla="*/ 1674586 w 7467600"/>
              <a:gd name="connsiteY582" fmla="*/ 1813832 h 6858000"/>
              <a:gd name="connsiteX583" fmla="*/ 1815950 w 7467600"/>
              <a:gd name="connsiteY583" fmla="*/ 2128564 h 6858000"/>
              <a:gd name="connsiteX584" fmla="*/ 1984242 w 7467600"/>
              <a:gd name="connsiteY584" fmla="*/ 2430829 h 6858000"/>
              <a:gd name="connsiteX585" fmla="*/ 2014023 w 7467600"/>
              <a:gd name="connsiteY585" fmla="*/ 2450995 h 6858000"/>
              <a:gd name="connsiteX586" fmla="*/ 1747337 w 7467600"/>
              <a:gd name="connsiteY586" fmla="*/ 1855264 h 6858000"/>
              <a:gd name="connsiteX587" fmla="*/ 1533749 w 7467600"/>
              <a:gd name="connsiteY587" fmla="*/ 1478656 h 6858000"/>
              <a:gd name="connsiteX588" fmla="*/ 1431890 w 7467600"/>
              <a:gd name="connsiteY588" fmla="*/ 1306475 h 6858000"/>
              <a:gd name="connsiteX589" fmla="*/ 5052692 w 7467600"/>
              <a:gd name="connsiteY589" fmla="*/ 1292994 h 6858000"/>
              <a:gd name="connsiteX590" fmla="*/ 5200661 w 7467600"/>
              <a:gd name="connsiteY590" fmla="*/ 1635186 h 6858000"/>
              <a:gd name="connsiteX591" fmla="*/ 5297138 w 7467600"/>
              <a:gd name="connsiteY591" fmla="*/ 1906351 h 6858000"/>
              <a:gd name="connsiteX592" fmla="*/ 5052692 w 7467600"/>
              <a:gd name="connsiteY592" fmla="*/ 1292994 h 6858000"/>
              <a:gd name="connsiteX593" fmla="*/ 5009948 w 7467600"/>
              <a:gd name="connsiteY593" fmla="*/ 1273619 h 6858000"/>
              <a:gd name="connsiteX594" fmla="*/ 5121777 w 7467600"/>
              <a:gd name="connsiteY594" fmla="*/ 1654213 h 6858000"/>
              <a:gd name="connsiteX595" fmla="*/ 5293545 w 7467600"/>
              <a:gd name="connsiteY595" fmla="*/ 2072247 h 6858000"/>
              <a:gd name="connsiteX596" fmla="*/ 5294042 w 7467600"/>
              <a:gd name="connsiteY596" fmla="*/ 2065019 h 6858000"/>
              <a:gd name="connsiteX597" fmla="*/ 5171936 w 7467600"/>
              <a:gd name="connsiteY597" fmla="*/ 1647613 h 6858000"/>
              <a:gd name="connsiteX598" fmla="*/ 5009948 w 7467600"/>
              <a:gd name="connsiteY598" fmla="*/ 1273619 h 6858000"/>
              <a:gd name="connsiteX599" fmla="*/ 655236 w 7467600"/>
              <a:gd name="connsiteY599" fmla="*/ 1268632 h 6858000"/>
              <a:gd name="connsiteX600" fmla="*/ 839521 w 7467600"/>
              <a:gd name="connsiteY600" fmla="*/ 1685315 h 6858000"/>
              <a:gd name="connsiteX601" fmla="*/ 1109416 w 7467600"/>
              <a:gd name="connsiteY601" fmla="*/ 2061663 h 6858000"/>
              <a:gd name="connsiteX602" fmla="*/ 1298300 w 7467600"/>
              <a:gd name="connsiteY602" fmla="*/ 2247742 h 6858000"/>
              <a:gd name="connsiteX603" fmla="*/ 1125871 w 7467600"/>
              <a:gd name="connsiteY603" fmla="*/ 1989513 h 6858000"/>
              <a:gd name="connsiteX604" fmla="*/ 981574 w 7467600"/>
              <a:gd name="connsiteY604" fmla="*/ 1783157 h 6858000"/>
              <a:gd name="connsiteX605" fmla="*/ 922198 w 7467600"/>
              <a:gd name="connsiteY605" fmla="*/ 1677437 h 6858000"/>
              <a:gd name="connsiteX606" fmla="*/ 869293 w 7467600"/>
              <a:gd name="connsiteY606" fmla="*/ 1583214 h 6858000"/>
              <a:gd name="connsiteX607" fmla="*/ 751431 w 7467600"/>
              <a:gd name="connsiteY607" fmla="*/ 1405731 h 6858000"/>
              <a:gd name="connsiteX608" fmla="*/ 655236 w 7467600"/>
              <a:gd name="connsiteY608" fmla="*/ 1268632 h 6858000"/>
              <a:gd name="connsiteX609" fmla="*/ 6516292 w 7467600"/>
              <a:gd name="connsiteY609" fmla="*/ 1263064 h 6858000"/>
              <a:gd name="connsiteX610" fmla="*/ 5736320 w 7467600"/>
              <a:gd name="connsiteY610" fmla="*/ 1501803 h 6858000"/>
              <a:gd name="connsiteX611" fmla="*/ 6516292 w 7467600"/>
              <a:gd name="connsiteY611" fmla="*/ 1263064 h 6858000"/>
              <a:gd name="connsiteX612" fmla="*/ 291466 w 7467600"/>
              <a:gd name="connsiteY612" fmla="*/ 1250369 h 6858000"/>
              <a:gd name="connsiteX613" fmla="*/ 323180 w 7467600"/>
              <a:gd name="connsiteY613" fmla="*/ 1435283 h 6858000"/>
              <a:gd name="connsiteX614" fmla="*/ 349381 w 7467600"/>
              <a:gd name="connsiteY614" fmla="*/ 1875041 h 6858000"/>
              <a:gd name="connsiteX615" fmla="*/ 374363 w 7467600"/>
              <a:gd name="connsiteY615" fmla="*/ 1506494 h 6858000"/>
              <a:gd name="connsiteX616" fmla="*/ 302168 w 7467600"/>
              <a:gd name="connsiteY616" fmla="*/ 1274495 h 6858000"/>
              <a:gd name="connsiteX617" fmla="*/ 291466 w 7467600"/>
              <a:gd name="connsiteY617" fmla="*/ 1250369 h 6858000"/>
              <a:gd name="connsiteX618" fmla="*/ 678222 w 7467600"/>
              <a:gd name="connsiteY618" fmla="*/ 1248670 h 6858000"/>
              <a:gd name="connsiteX619" fmla="*/ 775536 w 7467600"/>
              <a:gd name="connsiteY619" fmla="*/ 1388015 h 6858000"/>
              <a:gd name="connsiteX620" fmla="*/ 894529 w 7467600"/>
              <a:gd name="connsiteY620" fmla="*/ 1567739 h 6858000"/>
              <a:gd name="connsiteX621" fmla="*/ 948000 w 7467600"/>
              <a:gd name="connsiteY621" fmla="*/ 1663088 h 6858000"/>
              <a:gd name="connsiteX622" fmla="*/ 1006812 w 7467600"/>
              <a:gd name="connsiteY622" fmla="*/ 1767683 h 6858000"/>
              <a:gd name="connsiteX623" fmla="*/ 1149133 w 7467600"/>
              <a:gd name="connsiteY623" fmla="*/ 1971513 h 6858000"/>
              <a:gd name="connsiteX624" fmla="*/ 1333952 w 7467600"/>
              <a:gd name="connsiteY624" fmla="*/ 2251620 h 6858000"/>
              <a:gd name="connsiteX625" fmla="*/ 1337329 w 7467600"/>
              <a:gd name="connsiteY625" fmla="*/ 2258350 h 6858000"/>
              <a:gd name="connsiteX626" fmla="*/ 1014726 w 7467600"/>
              <a:gd name="connsiteY626" fmla="*/ 1615556 h 6858000"/>
              <a:gd name="connsiteX627" fmla="*/ 678222 w 7467600"/>
              <a:gd name="connsiteY627" fmla="*/ 1248670 h 6858000"/>
              <a:gd name="connsiteX628" fmla="*/ 6691602 w 7467600"/>
              <a:gd name="connsiteY628" fmla="*/ 1140573 h 6858000"/>
              <a:gd name="connsiteX629" fmla="*/ 6571100 w 7467600"/>
              <a:gd name="connsiteY629" fmla="*/ 1183662 h 6858000"/>
              <a:gd name="connsiteX630" fmla="*/ 6241687 w 7467600"/>
              <a:gd name="connsiteY630" fmla="*/ 1257600 h 6858000"/>
              <a:gd name="connsiteX631" fmla="*/ 5693009 w 7467600"/>
              <a:gd name="connsiteY631" fmla="*/ 1478256 h 6858000"/>
              <a:gd name="connsiteX632" fmla="*/ 6548420 w 7467600"/>
              <a:gd name="connsiteY632" fmla="*/ 1214599 h 6858000"/>
              <a:gd name="connsiteX633" fmla="*/ 6605473 w 7467600"/>
              <a:gd name="connsiteY633" fmla="*/ 1184686 h 6858000"/>
              <a:gd name="connsiteX634" fmla="*/ 6691602 w 7467600"/>
              <a:gd name="connsiteY634" fmla="*/ 1140573 h 6858000"/>
              <a:gd name="connsiteX635" fmla="*/ 4002475 w 7467600"/>
              <a:gd name="connsiteY635" fmla="*/ 1037802 h 6858000"/>
              <a:gd name="connsiteX636" fmla="*/ 4000324 w 7467600"/>
              <a:gd name="connsiteY636" fmla="*/ 1039362 h 6858000"/>
              <a:gd name="connsiteX637" fmla="*/ 4002862 w 7467600"/>
              <a:gd name="connsiteY637" fmla="*/ 1042866 h 6858000"/>
              <a:gd name="connsiteX638" fmla="*/ 4002475 w 7467600"/>
              <a:gd name="connsiteY638" fmla="*/ 1037802 h 6858000"/>
              <a:gd name="connsiteX639" fmla="*/ 506322 w 7467600"/>
              <a:gd name="connsiteY639" fmla="*/ 1020997 h 6858000"/>
              <a:gd name="connsiteX640" fmla="*/ 533068 w 7467600"/>
              <a:gd name="connsiteY640" fmla="*/ 1029409 h 6858000"/>
              <a:gd name="connsiteX641" fmla="*/ 1232525 w 7467600"/>
              <a:gd name="connsiteY641" fmla="*/ 1804675 h 6858000"/>
              <a:gd name="connsiteX642" fmla="*/ 1388858 w 7467600"/>
              <a:gd name="connsiteY642" fmla="*/ 2368011 h 6858000"/>
              <a:gd name="connsiteX643" fmla="*/ 1384098 w 7467600"/>
              <a:gd name="connsiteY643" fmla="*/ 2378125 h 6858000"/>
              <a:gd name="connsiteX644" fmla="*/ 1425393 w 7467600"/>
              <a:gd name="connsiteY644" fmla="*/ 2589124 h 6858000"/>
              <a:gd name="connsiteX645" fmla="*/ 1424001 w 7467600"/>
              <a:gd name="connsiteY645" fmla="*/ 2597541 h 6858000"/>
              <a:gd name="connsiteX646" fmla="*/ 2152729 w 7467600"/>
              <a:gd name="connsiteY646" fmla="*/ 2864487 h 6858000"/>
              <a:gd name="connsiteX647" fmla="*/ 2020609 w 7467600"/>
              <a:gd name="connsiteY647" fmla="*/ 2539671 h 6858000"/>
              <a:gd name="connsiteX648" fmla="*/ 2018920 w 7467600"/>
              <a:gd name="connsiteY648" fmla="*/ 2536309 h 6858000"/>
              <a:gd name="connsiteX649" fmla="*/ 1342441 w 7467600"/>
              <a:gd name="connsiteY649" fmla="*/ 1173017 h 6858000"/>
              <a:gd name="connsiteX650" fmla="*/ 1367925 w 7467600"/>
              <a:gd name="connsiteY650" fmla="*/ 1135648 h 6858000"/>
              <a:gd name="connsiteX651" fmla="*/ 1771401 w 7467600"/>
              <a:gd name="connsiteY651" fmla="*/ 1806673 h 6858000"/>
              <a:gd name="connsiteX652" fmla="*/ 1972385 w 7467600"/>
              <a:gd name="connsiteY652" fmla="*/ 2198735 h 6858000"/>
              <a:gd name="connsiteX653" fmla="*/ 2040892 w 7467600"/>
              <a:gd name="connsiteY653" fmla="*/ 2405205 h 6858000"/>
              <a:gd name="connsiteX654" fmla="*/ 2131689 w 7467600"/>
              <a:gd name="connsiteY654" fmla="*/ 1936926 h 6858000"/>
              <a:gd name="connsiteX655" fmla="*/ 2454820 w 7467600"/>
              <a:gd name="connsiteY655" fmla="*/ 1248808 h 6858000"/>
              <a:gd name="connsiteX656" fmla="*/ 2492512 w 7467600"/>
              <a:gd name="connsiteY656" fmla="*/ 1302920 h 6858000"/>
              <a:gd name="connsiteX657" fmla="*/ 2081216 w 7467600"/>
              <a:gd name="connsiteY657" fmla="*/ 2527513 h 6858000"/>
              <a:gd name="connsiteX658" fmla="*/ 2081211 w 7467600"/>
              <a:gd name="connsiteY658" fmla="*/ 2528916 h 6858000"/>
              <a:gd name="connsiteX659" fmla="*/ 2199067 w 7467600"/>
              <a:gd name="connsiteY659" fmla="*/ 2884061 h 6858000"/>
              <a:gd name="connsiteX660" fmla="*/ 3192586 w 7467600"/>
              <a:gd name="connsiteY660" fmla="*/ 3411496 h 6858000"/>
              <a:gd name="connsiteX661" fmla="*/ 3182620 w 7467600"/>
              <a:gd name="connsiteY661" fmla="*/ 3483279 h 6858000"/>
              <a:gd name="connsiteX662" fmla="*/ 2435119 w 7467600"/>
              <a:gd name="connsiteY662" fmla="*/ 3080173 h 6858000"/>
              <a:gd name="connsiteX663" fmla="*/ 2410152 w 7467600"/>
              <a:gd name="connsiteY663" fmla="*/ 3063751 h 6858000"/>
              <a:gd name="connsiteX664" fmla="*/ 2408099 w 7467600"/>
              <a:gd name="connsiteY664" fmla="*/ 3064403 h 6858000"/>
              <a:gd name="connsiteX665" fmla="*/ 2407218 w 7467600"/>
              <a:gd name="connsiteY665" fmla="*/ 3070324 h 6858000"/>
              <a:gd name="connsiteX666" fmla="*/ 2380138 w 7467600"/>
              <a:gd name="connsiteY666" fmla="*/ 3099341 h 6858000"/>
              <a:gd name="connsiteX667" fmla="*/ 1765923 w 7467600"/>
              <a:gd name="connsiteY667" fmla="*/ 3581043 h 6858000"/>
              <a:gd name="connsiteX668" fmla="*/ 1702258 w 7467600"/>
              <a:gd name="connsiteY668" fmla="*/ 3612286 h 6858000"/>
              <a:gd name="connsiteX669" fmla="*/ 1538370 w 7467600"/>
              <a:gd name="connsiteY669" fmla="*/ 3811804 h 6858000"/>
              <a:gd name="connsiteX670" fmla="*/ 542867 w 7467600"/>
              <a:gd name="connsiteY670" fmla="*/ 4944092 h 6858000"/>
              <a:gd name="connsiteX671" fmla="*/ 515800 w 7467600"/>
              <a:gd name="connsiteY671" fmla="*/ 4862180 h 6858000"/>
              <a:gd name="connsiteX672" fmla="*/ 909145 w 7467600"/>
              <a:gd name="connsiteY672" fmla="*/ 4199225 h 6858000"/>
              <a:gd name="connsiteX673" fmla="*/ 1214067 w 7467600"/>
              <a:gd name="connsiteY673" fmla="*/ 3908561 h 6858000"/>
              <a:gd name="connsiteX674" fmla="*/ 640967 w 7467600"/>
              <a:gd name="connsiteY674" fmla="*/ 4105601 h 6858000"/>
              <a:gd name="connsiteX675" fmla="*/ 112563 w 7467600"/>
              <a:gd name="connsiteY675" fmla="*/ 4396952 h 6858000"/>
              <a:gd name="connsiteX676" fmla="*/ 0 w 7467600"/>
              <a:gd name="connsiteY676" fmla="*/ 4466006 h 6858000"/>
              <a:gd name="connsiteX677" fmla="*/ 0 w 7467600"/>
              <a:gd name="connsiteY677" fmla="*/ 4233763 h 6858000"/>
              <a:gd name="connsiteX678" fmla="*/ 36881 w 7467600"/>
              <a:gd name="connsiteY678" fmla="*/ 4200118 h 6858000"/>
              <a:gd name="connsiteX679" fmla="*/ 910534 w 7467600"/>
              <a:gd name="connsiteY679" fmla="*/ 3629753 h 6858000"/>
              <a:gd name="connsiteX680" fmla="*/ 1578717 w 7467600"/>
              <a:gd name="connsiteY680" fmla="*/ 3575982 h 6858000"/>
              <a:gd name="connsiteX681" fmla="*/ 2338780 w 7467600"/>
              <a:gd name="connsiteY681" fmla="*/ 3033725 h 6858000"/>
              <a:gd name="connsiteX682" fmla="*/ 1807991 w 7467600"/>
              <a:gd name="connsiteY682" fmla="*/ 2807184 h 6858000"/>
              <a:gd name="connsiteX683" fmla="*/ 1416358 w 7467600"/>
              <a:gd name="connsiteY683" fmla="*/ 3112571 h 6858000"/>
              <a:gd name="connsiteX684" fmla="*/ 939066 w 7467600"/>
              <a:gd name="connsiteY684" fmla="*/ 3378798 h 6858000"/>
              <a:gd name="connsiteX685" fmla="*/ 115099 w 7467600"/>
              <a:gd name="connsiteY685" fmla="*/ 3607650 h 6858000"/>
              <a:gd name="connsiteX686" fmla="*/ 97284 w 7467600"/>
              <a:gd name="connsiteY686" fmla="*/ 3520393 h 6858000"/>
              <a:gd name="connsiteX687" fmla="*/ 922050 w 7467600"/>
              <a:gd name="connsiteY687" fmla="*/ 3074867 h 6858000"/>
              <a:gd name="connsiteX688" fmla="*/ 1405265 w 7467600"/>
              <a:gd name="connsiteY688" fmla="*/ 3016319 h 6858000"/>
              <a:gd name="connsiteX689" fmla="*/ 1407512 w 7467600"/>
              <a:gd name="connsiteY689" fmla="*/ 3018001 h 6858000"/>
              <a:gd name="connsiteX690" fmla="*/ 1726266 w 7467600"/>
              <a:gd name="connsiteY690" fmla="*/ 2777274 h 6858000"/>
              <a:gd name="connsiteX691" fmla="*/ 625390 w 7467600"/>
              <a:gd name="connsiteY691" fmla="*/ 2514541 h 6858000"/>
              <a:gd name="connsiteX692" fmla="*/ 619799 w 7467600"/>
              <a:gd name="connsiteY692" fmla="*/ 2527180 h 6858000"/>
              <a:gd name="connsiteX693" fmla="*/ 310030 w 7467600"/>
              <a:gd name="connsiteY693" fmla="*/ 2771818 h 6858000"/>
              <a:gd name="connsiteX694" fmla="*/ 173877 w 7467600"/>
              <a:gd name="connsiteY694" fmla="*/ 2937056 h 6858000"/>
              <a:gd name="connsiteX695" fmla="*/ 77889 w 7467600"/>
              <a:gd name="connsiteY695" fmla="*/ 3138440 h 6858000"/>
              <a:gd name="connsiteX696" fmla="*/ 0 w 7467600"/>
              <a:gd name="connsiteY696" fmla="*/ 3271395 h 6858000"/>
              <a:gd name="connsiteX697" fmla="*/ 0 w 7467600"/>
              <a:gd name="connsiteY697" fmla="*/ 3153002 h 6858000"/>
              <a:gd name="connsiteX698" fmla="*/ 2386 w 7467600"/>
              <a:gd name="connsiteY698" fmla="*/ 3149203 h 6858000"/>
              <a:gd name="connsiteX699" fmla="*/ 89753 w 7467600"/>
              <a:gd name="connsiteY699" fmla="*/ 2987702 h 6858000"/>
              <a:gd name="connsiteX700" fmla="*/ 76869 w 7467600"/>
              <a:gd name="connsiteY700" fmla="*/ 3005404 h 6858000"/>
              <a:gd name="connsiteX701" fmla="*/ 32049 w 7467600"/>
              <a:gd name="connsiteY701" fmla="*/ 3065814 h 6858000"/>
              <a:gd name="connsiteX702" fmla="*/ 0 w 7467600"/>
              <a:gd name="connsiteY702" fmla="*/ 3108744 h 6858000"/>
              <a:gd name="connsiteX703" fmla="*/ 0 w 7467600"/>
              <a:gd name="connsiteY703" fmla="*/ 3058059 h 6858000"/>
              <a:gd name="connsiteX704" fmla="*/ 7610 w 7467600"/>
              <a:gd name="connsiteY704" fmla="*/ 3047889 h 6858000"/>
              <a:gd name="connsiteX705" fmla="*/ 52419 w 7467600"/>
              <a:gd name="connsiteY705" fmla="*/ 2987479 h 6858000"/>
              <a:gd name="connsiteX706" fmla="*/ 59142 w 7467600"/>
              <a:gd name="connsiteY706" fmla="*/ 2978488 h 6858000"/>
              <a:gd name="connsiteX707" fmla="*/ 0 w 7467600"/>
              <a:gd name="connsiteY707" fmla="*/ 3015334 h 6858000"/>
              <a:gd name="connsiteX708" fmla="*/ 0 w 7467600"/>
              <a:gd name="connsiteY708" fmla="*/ 2914286 h 6858000"/>
              <a:gd name="connsiteX709" fmla="*/ 36383 w 7467600"/>
              <a:gd name="connsiteY709" fmla="*/ 2901128 h 6858000"/>
              <a:gd name="connsiteX710" fmla="*/ 156329 w 7467600"/>
              <a:gd name="connsiteY710" fmla="*/ 2840533 h 6858000"/>
              <a:gd name="connsiteX711" fmla="*/ 358355 w 7467600"/>
              <a:gd name="connsiteY711" fmla="*/ 2620471 h 6858000"/>
              <a:gd name="connsiteX712" fmla="*/ 510577 w 7467600"/>
              <a:gd name="connsiteY712" fmla="*/ 2501244 h 6858000"/>
              <a:gd name="connsiteX713" fmla="*/ 211967 w 7467600"/>
              <a:gd name="connsiteY713" fmla="*/ 2479171 h 6858000"/>
              <a:gd name="connsiteX714" fmla="*/ 0 w 7467600"/>
              <a:gd name="connsiteY714" fmla="*/ 2476398 h 6858000"/>
              <a:gd name="connsiteX715" fmla="*/ 0 w 7467600"/>
              <a:gd name="connsiteY715" fmla="*/ 2389189 h 6858000"/>
              <a:gd name="connsiteX716" fmla="*/ 103062 w 7467600"/>
              <a:gd name="connsiteY716" fmla="*/ 2389518 h 6858000"/>
              <a:gd name="connsiteX717" fmla="*/ 510734 w 7467600"/>
              <a:gd name="connsiteY717" fmla="*/ 2416201 h 6858000"/>
              <a:gd name="connsiteX718" fmla="*/ 279257 w 7467600"/>
              <a:gd name="connsiteY718" fmla="*/ 2092102 h 6858000"/>
              <a:gd name="connsiteX719" fmla="*/ 65265 w 7467600"/>
              <a:gd name="connsiteY719" fmla="*/ 2006049 h 6858000"/>
              <a:gd name="connsiteX720" fmla="*/ 0 w 7467600"/>
              <a:gd name="connsiteY720" fmla="*/ 1982532 h 6858000"/>
              <a:gd name="connsiteX721" fmla="*/ 0 w 7467600"/>
              <a:gd name="connsiteY721" fmla="*/ 1912789 h 6858000"/>
              <a:gd name="connsiteX722" fmla="*/ 97460 w 7467600"/>
              <a:gd name="connsiteY722" fmla="*/ 1953725 h 6858000"/>
              <a:gd name="connsiteX723" fmla="*/ 221272 w 7467600"/>
              <a:gd name="connsiteY723" fmla="*/ 1980766 h 6858000"/>
              <a:gd name="connsiteX724" fmla="*/ 116765 w 7467600"/>
              <a:gd name="connsiteY724" fmla="*/ 1911033 h 6858000"/>
              <a:gd name="connsiteX725" fmla="*/ 16405 w 7467600"/>
              <a:gd name="connsiteY725" fmla="*/ 1803412 h 6858000"/>
              <a:gd name="connsiteX726" fmla="*/ 0 w 7467600"/>
              <a:gd name="connsiteY726" fmla="*/ 1784777 h 6858000"/>
              <a:gd name="connsiteX727" fmla="*/ 0 w 7467600"/>
              <a:gd name="connsiteY727" fmla="*/ 1740082 h 6858000"/>
              <a:gd name="connsiteX728" fmla="*/ 39394 w 7467600"/>
              <a:gd name="connsiteY728" fmla="*/ 1784856 h 6858000"/>
              <a:gd name="connsiteX729" fmla="*/ 135813 w 7467600"/>
              <a:gd name="connsiteY729" fmla="*/ 1888838 h 6858000"/>
              <a:gd name="connsiteX730" fmla="*/ 242575 w 7467600"/>
              <a:gd name="connsiteY730" fmla="*/ 1958841 h 6858000"/>
              <a:gd name="connsiteX731" fmla="*/ 82197 w 7467600"/>
              <a:gd name="connsiteY731" fmla="*/ 1754826 h 6858000"/>
              <a:gd name="connsiteX732" fmla="*/ 0 w 7467600"/>
              <a:gd name="connsiteY732" fmla="*/ 1679650 h 6858000"/>
              <a:gd name="connsiteX733" fmla="*/ 0 w 7467600"/>
              <a:gd name="connsiteY733" fmla="*/ 1602463 h 6858000"/>
              <a:gd name="connsiteX734" fmla="*/ 84689 w 7467600"/>
              <a:gd name="connsiteY734" fmla="*/ 1677442 h 6858000"/>
              <a:gd name="connsiteX735" fmla="*/ 298437 w 7467600"/>
              <a:gd name="connsiteY735" fmla="*/ 1968019 h 6858000"/>
              <a:gd name="connsiteX736" fmla="*/ 227269 w 7467600"/>
              <a:gd name="connsiteY736" fmla="*/ 1114064 h 6858000"/>
              <a:gd name="connsiteX737" fmla="*/ 248003 w 7467600"/>
              <a:gd name="connsiteY737" fmla="*/ 1089613 h 6858000"/>
              <a:gd name="connsiteX738" fmla="*/ 427020 w 7467600"/>
              <a:gd name="connsiteY738" fmla="*/ 1619803 h 6858000"/>
              <a:gd name="connsiteX739" fmla="*/ 340345 w 7467600"/>
              <a:gd name="connsiteY739" fmla="*/ 2027739 h 6858000"/>
              <a:gd name="connsiteX740" fmla="*/ 360865 w 7467600"/>
              <a:gd name="connsiteY740" fmla="*/ 2044827 h 6858000"/>
              <a:gd name="connsiteX741" fmla="*/ 560414 w 7467600"/>
              <a:gd name="connsiteY741" fmla="*/ 2421457 h 6858000"/>
              <a:gd name="connsiteX742" fmla="*/ 1359703 w 7467600"/>
              <a:gd name="connsiteY742" fmla="*/ 2578554 h 6858000"/>
              <a:gd name="connsiteX743" fmla="*/ 1359422 w 7467600"/>
              <a:gd name="connsiteY743" fmla="*/ 2577994 h 6858000"/>
              <a:gd name="connsiteX744" fmla="*/ 828701 w 7467600"/>
              <a:gd name="connsiteY744" fmla="*/ 1839520 h 6858000"/>
              <a:gd name="connsiteX745" fmla="*/ 494427 w 7467600"/>
              <a:gd name="connsiteY745" fmla="*/ 1092333 h 6858000"/>
              <a:gd name="connsiteX746" fmla="*/ 506322 w 7467600"/>
              <a:gd name="connsiteY746" fmla="*/ 1020997 h 6858000"/>
              <a:gd name="connsiteX747" fmla="*/ 4570198 w 7467600"/>
              <a:gd name="connsiteY747" fmla="*/ 978081 h 6858000"/>
              <a:gd name="connsiteX748" fmla="*/ 4523691 w 7467600"/>
              <a:gd name="connsiteY748" fmla="*/ 1127776 h 6858000"/>
              <a:gd name="connsiteX749" fmla="*/ 4509875 w 7467600"/>
              <a:gd name="connsiteY749" fmla="*/ 1167552 h 6858000"/>
              <a:gd name="connsiteX750" fmla="*/ 4478168 w 7467600"/>
              <a:gd name="connsiteY750" fmla="*/ 1260735 h 6858000"/>
              <a:gd name="connsiteX751" fmla="*/ 4409309 w 7467600"/>
              <a:gd name="connsiteY751" fmla="*/ 1666996 h 6858000"/>
              <a:gd name="connsiteX752" fmla="*/ 4370031 w 7467600"/>
              <a:gd name="connsiteY752" fmla="*/ 1955666 h 6858000"/>
              <a:gd name="connsiteX753" fmla="*/ 4570198 w 7467600"/>
              <a:gd name="connsiteY753" fmla="*/ 978081 h 6858000"/>
              <a:gd name="connsiteX754" fmla="*/ 4557898 w 7467600"/>
              <a:gd name="connsiteY754" fmla="*/ 900011 h 6858000"/>
              <a:gd name="connsiteX755" fmla="*/ 4344840 w 7467600"/>
              <a:gd name="connsiteY755" fmla="*/ 1922038 h 6858000"/>
              <a:gd name="connsiteX756" fmla="*/ 4378710 w 7467600"/>
              <a:gd name="connsiteY756" fmla="*/ 1665516 h 6858000"/>
              <a:gd name="connsiteX757" fmla="*/ 4448798 w 7467600"/>
              <a:gd name="connsiteY757" fmla="*/ 1253024 h 6858000"/>
              <a:gd name="connsiteX758" fmla="*/ 4480315 w 7467600"/>
              <a:gd name="connsiteY758" fmla="*/ 1158454 h 6858000"/>
              <a:gd name="connsiteX759" fmla="*/ 4494133 w 7467600"/>
              <a:gd name="connsiteY759" fmla="*/ 1118676 h 6858000"/>
              <a:gd name="connsiteX760" fmla="*/ 4557898 w 7467600"/>
              <a:gd name="connsiteY760" fmla="*/ 900011 h 6858000"/>
              <a:gd name="connsiteX761" fmla="*/ 5870151 w 7467600"/>
              <a:gd name="connsiteY761" fmla="*/ 898890 h 6858000"/>
              <a:gd name="connsiteX762" fmla="*/ 5861335 w 7467600"/>
              <a:gd name="connsiteY762" fmla="*/ 899177 h 6858000"/>
              <a:gd name="connsiteX763" fmla="*/ 5843702 w 7467600"/>
              <a:gd name="connsiteY763" fmla="*/ 899748 h 6858000"/>
              <a:gd name="connsiteX764" fmla="*/ 5651107 w 7467600"/>
              <a:gd name="connsiteY764" fmla="*/ 920306 h 6858000"/>
              <a:gd name="connsiteX765" fmla="*/ 5459407 w 7467600"/>
              <a:gd name="connsiteY765" fmla="*/ 940975 h 6858000"/>
              <a:gd name="connsiteX766" fmla="*/ 5374846 w 7467600"/>
              <a:gd name="connsiteY766" fmla="*/ 941988 h 6858000"/>
              <a:gd name="connsiteX767" fmla="*/ 5256105 w 7467600"/>
              <a:gd name="connsiteY767" fmla="*/ 945632 h 6858000"/>
              <a:gd name="connsiteX768" fmla="*/ 5107071 w 7467600"/>
              <a:gd name="connsiteY768" fmla="*/ 969720 h 6858000"/>
              <a:gd name="connsiteX769" fmla="*/ 4998681 w 7467600"/>
              <a:gd name="connsiteY769" fmla="*/ 988771 h 6858000"/>
              <a:gd name="connsiteX770" fmla="*/ 5870151 w 7467600"/>
              <a:gd name="connsiteY770" fmla="*/ 898890 h 6858000"/>
              <a:gd name="connsiteX771" fmla="*/ 5504425 w 7467600"/>
              <a:gd name="connsiteY771" fmla="*/ 848067 h 6858000"/>
              <a:gd name="connsiteX772" fmla="*/ 4968849 w 7467600"/>
              <a:gd name="connsiteY772" fmla="*/ 962318 h 6858000"/>
              <a:gd name="connsiteX773" fmla="*/ 5104039 w 7467600"/>
              <a:gd name="connsiteY773" fmla="*/ 940634 h 6858000"/>
              <a:gd name="connsiteX774" fmla="*/ 5256311 w 7467600"/>
              <a:gd name="connsiteY774" fmla="*/ 916490 h 6858000"/>
              <a:gd name="connsiteX775" fmla="*/ 5377381 w 7467600"/>
              <a:gd name="connsiteY775" fmla="*/ 912671 h 6858000"/>
              <a:gd name="connsiteX776" fmla="*/ 5460148 w 7467600"/>
              <a:gd name="connsiteY776" fmla="*/ 911442 h 6858000"/>
              <a:gd name="connsiteX777" fmla="*/ 5648971 w 7467600"/>
              <a:gd name="connsiteY777" fmla="*/ 891331 h 6858000"/>
              <a:gd name="connsiteX778" fmla="*/ 5844807 w 7467600"/>
              <a:gd name="connsiteY778" fmla="*/ 870718 h 6858000"/>
              <a:gd name="connsiteX779" fmla="*/ 5862975 w 7467600"/>
              <a:gd name="connsiteY779" fmla="*/ 869756 h 6858000"/>
              <a:gd name="connsiteX780" fmla="*/ 5920887 w 7467600"/>
              <a:gd name="connsiteY780" fmla="*/ 865929 h 6858000"/>
              <a:gd name="connsiteX781" fmla="*/ 5504425 w 7467600"/>
              <a:gd name="connsiteY781" fmla="*/ 848067 h 6858000"/>
              <a:gd name="connsiteX782" fmla="*/ 3607114 w 7467600"/>
              <a:gd name="connsiteY782" fmla="*/ 467441 h 6858000"/>
              <a:gd name="connsiteX783" fmla="*/ 3296242 w 7467600"/>
              <a:gd name="connsiteY783" fmla="*/ 807991 h 6858000"/>
              <a:gd name="connsiteX784" fmla="*/ 3174674 w 7467600"/>
              <a:gd name="connsiteY784" fmla="*/ 919759 h 6858000"/>
              <a:gd name="connsiteX785" fmla="*/ 3042978 w 7467600"/>
              <a:gd name="connsiteY785" fmla="*/ 1054894 h 6858000"/>
              <a:gd name="connsiteX786" fmla="*/ 2968914 w 7467600"/>
              <a:gd name="connsiteY786" fmla="*/ 1133756 h 6858000"/>
              <a:gd name="connsiteX787" fmla="*/ 3103823 w 7467600"/>
              <a:gd name="connsiteY787" fmla="*/ 1026814 h 6858000"/>
              <a:gd name="connsiteX788" fmla="*/ 3607114 w 7467600"/>
              <a:gd name="connsiteY788" fmla="*/ 467441 h 6858000"/>
              <a:gd name="connsiteX789" fmla="*/ 3744487 w 7467600"/>
              <a:gd name="connsiteY789" fmla="*/ 383136 h 6858000"/>
              <a:gd name="connsiteX790" fmla="*/ 3970213 w 7467600"/>
              <a:gd name="connsiteY790" fmla="*/ 995559 h 6858000"/>
              <a:gd name="connsiteX791" fmla="*/ 3744487 w 7467600"/>
              <a:gd name="connsiteY791" fmla="*/ 383136 h 6858000"/>
              <a:gd name="connsiteX792" fmla="*/ 3624562 w 7467600"/>
              <a:gd name="connsiteY792" fmla="*/ 367041 h 6858000"/>
              <a:gd name="connsiteX793" fmla="*/ 3489712 w 7467600"/>
              <a:gd name="connsiteY793" fmla="*/ 485386 h 6858000"/>
              <a:gd name="connsiteX794" fmla="*/ 3182994 w 7467600"/>
              <a:gd name="connsiteY794" fmla="*/ 828265 h 6858000"/>
              <a:gd name="connsiteX795" fmla="*/ 2892114 w 7467600"/>
              <a:gd name="connsiteY795" fmla="*/ 1172635 h 6858000"/>
              <a:gd name="connsiteX796" fmla="*/ 3021459 w 7467600"/>
              <a:gd name="connsiteY796" fmla="*/ 1035385 h 6858000"/>
              <a:gd name="connsiteX797" fmla="*/ 3153873 w 7467600"/>
              <a:gd name="connsiteY797" fmla="*/ 898971 h 6858000"/>
              <a:gd name="connsiteX798" fmla="*/ 3276511 w 7467600"/>
              <a:gd name="connsiteY798" fmla="*/ 786423 h 6858000"/>
              <a:gd name="connsiteX799" fmla="*/ 3584154 w 7467600"/>
              <a:gd name="connsiteY799" fmla="*/ 448218 h 6858000"/>
              <a:gd name="connsiteX800" fmla="*/ 3624562 w 7467600"/>
              <a:gd name="connsiteY800" fmla="*/ 367041 h 6858000"/>
              <a:gd name="connsiteX801" fmla="*/ 3766672 w 7467600"/>
              <a:gd name="connsiteY801" fmla="*/ 359429 h 6858000"/>
              <a:gd name="connsiteX802" fmla="*/ 3996338 w 7467600"/>
              <a:gd name="connsiteY802" fmla="*/ 968237 h 6858000"/>
              <a:gd name="connsiteX803" fmla="*/ 3766672 w 7467600"/>
              <a:gd name="connsiteY803" fmla="*/ 359429 h 6858000"/>
              <a:gd name="connsiteX804" fmla="*/ 5805386 w 7467600"/>
              <a:gd name="connsiteY804" fmla="*/ 239240 h 6858000"/>
              <a:gd name="connsiteX805" fmla="*/ 5736947 w 7467600"/>
              <a:gd name="connsiteY805" fmla="*/ 261367 h 6858000"/>
              <a:gd name="connsiteX806" fmla="*/ 5427012 w 7467600"/>
              <a:gd name="connsiteY806" fmla="*/ 311272 h 6858000"/>
              <a:gd name="connsiteX807" fmla="*/ 5147818 w 7467600"/>
              <a:gd name="connsiteY807" fmla="*/ 322112 h 6858000"/>
              <a:gd name="connsiteX808" fmla="*/ 5060854 w 7467600"/>
              <a:gd name="connsiteY808" fmla="*/ 311882 h 6858000"/>
              <a:gd name="connsiteX809" fmla="*/ 4945989 w 7467600"/>
              <a:gd name="connsiteY809" fmla="*/ 300516 h 6858000"/>
              <a:gd name="connsiteX810" fmla="*/ 5410479 w 7467600"/>
              <a:gd name="connsiteY810" fmla="*/ 348434 h 6858000"/>
              <a:gd name="connsiteX811" fmla="*/ 5805386 w 7467600"/>
              <a:gd name="connsiteY811" fmla="*/ 239240 h 6858000"/>
              <a:gd name="connsiteX812" fmla="*/ 5905192 w 7467600"/>
              <a:gd name="connsiteY812" fmla="*/ 163079 h 6858000"/>
              <a:gd name="connsiteX813" fmla="*/ 5865655 w 7467600"/>
              <a:gd name="connsiteY813" fmla="*/ 171901 h 6858000"/>
              <a:gd name="connsiteX814" fmla="*/ 5259740 w 7467600"/>
              <a:gd name="connsiteY814" fmla="*/ 257013 h 6858000"/>
              <a:gd name="connsiteX815" fmla="*/ 5208466 w 7467600"/>
              <a:gd name="connsiteY815" fmla="*/ 257550 h 6858000"/>
              <a:gd name="connsiteX816" fmla="*/ 4980204 w 7467600"/>
              <a:gd name="connsiteY816" fmla="*/ 271903 h 6858000"/>
              <a:gd name="connsiteX817" fmla="*/ 5068068 w 7467600"/>
              <a:gd name="connsiteY817" fmla="*/ 282244 h 6858000"/>
              <a:gd name="connsiteX818" fmla="*/ 5153231 w 7467600"/>
              <a:gd name="connsiteY818" fmla="*/ 292240 h 6858000"/>
              <a:gd name="connsiteX819" fmla="*/ 5426491 w 7467600"/>
              <a:gd name="connsiteY819" fmla="*/ 281128 h 6858000"/>
              <a:gd name="connsiteX820" fmla="*/ 5731212 w 7467600"/>
              <a:gd name="connsiteY820" fmla="*/ 231951 h 6858000"/>
              <a:gd name="connsiteX821" fmla="*/ 5905192 w 7467600"/>
              <a:gd name="connsiteY821" fmla="*/ 163079 h 6858000"/>
              <a:gd name="connsiteX822" fmla="*/ 5944437 w 7467600"/>
              <a:gd name="connsiteY822" fmla="*/ 113829 h 6858000"/>
              <a:gd name="connsiteX823" fmla="*/ 5825032 w 7467600"/>
              <a:gd name="connsiteY823" fmla="*/ 146405 h 6858000"/>
              <a:gd name="connsiteX824" fmla="*/ 4955599 w 7467600"/>
              <a:gd name="connsiteY824" fmla="*/ 247008 h 6858000"/>
              <a:gd name="connsiteX825" fmla="*/ 5210104 w 7467600"/>
              <a:gd name="connsiteY825" fmla="*/ 228123 h 6858000"/>
              <a:gd name="connsiteX826" fmla="*/ 5261015 w 7467600"/>
              <a:gd name="connsiteY826" fmla="*/ 227087 h 6858000"/>
              <a:gd name="connsiteX827" fmla="*/ 5861181 w 7467600"/>
              <a:gd name="connsiteY827" fmla="*/ 143093 h 6858000"/>
              <a:gd name="connsiteX828" fmla="*/ 5961252 w 7467600"/>
              <a:gd name="connsiteY828" fmla="*/ 114820 h 6858000"/>
              <a:gd name="connsiteX829" fmla="*/ 5944437 w 7467600"/>
              <a:gd name="connsiteY829" fmla="*/ 113829 h 6858000"/>
              <a:gd name="connsiteX830" fmla="*/ 3882765 w 7467600"/>
              <a:gd name="connsiteY830" fmla="*/ 0 h 6858000"/>
              <a:gd name="connsiteX831" fmla="*/ 3995099 w 7467600"/>
              <a:gd name="connsiteY831" fmla="*/ 0 h 6858000"/>
              <a:gd name="connsiteX832" fmla="*/ 4163818 w 7467600"/>
              <a:gd name="connsiteY832" fmla="*/ 234104 h 6858000"/>
              <a:gd name="connsiteX833" fmla="*/ 4172099 w 7467600"/>
              <a:gd name="connsiteY833" fmla="*/ 234207 h 6858000"/>
              <a:gd name="connsiteX834" fmla="*/ 4784282 w 7467600"/>
              <a:gd name="connsiteY834" fmla="*/ 276561 h 6858000"/>
              <a:gd name="connsiteX835" fmla="*/ 4801687 w 7467600"/>
              <a:gd name="connsiteY835" fmla="*/ 267764 h 6858000"/>
              <a:gd name="connsiteX836" fmla="*/ 6082788 w 7467600"/>
              <a:gd name="connsiteY836" fmla="*/ 64119 h 6858000"/>
              <a:gd name="connsiteX837" fmla="*/ 6099442 w 7467600"/>
              <a:gd name="connsiteY837" fmla="*/ 82568 h 6858000"/>
              <a:gd name="connsiteX838" fmla="*/ 4804137 w 7467600"/>
              <a:gd name="connsiteY838" fmla="*/ 320931 h 6858000"/>
              <a:gd name="connsiteX839" fmla="*/ 4227047 w 7467600"/>
              <a:gd name="connsiteY839" fmla="*/ 313415 h 6858000"/>
              <a:gd name="connsiteX840" fmla="*/ 4346041 w 7467600"/>
              <a:gd name="connsiteY840" fmla="*/ 456086 h 6858000"/>
              <a:gd name="connsiteX841" fmla="*/ 4870967 w 7467600"/>
              <a:gd name="connsiteY841" fmla="*/ 963061 h 6858000"/>
              <a:gd name="connsiteX842" fmla="*/ 4889647 w 7467600"/>
              <a:gd name="connsiteY842" fmla="*/ 957147 h 6858000"/>
              <a:gd name="connsiteX843" fmla="*/ 5422504 w 7467600"/>
              <a:gd name="connsiteY843" fmla="*/ 805191 h 6858000"/>
              <a:gd name="connsiteX844" fmla="*/ 6087656 w 7467600"/>
              <a:gd name="connsiteY844" fmla="*/ 826703 h 6858000"/>
              <a:gd name="connsiteX845" fmla="*/ 6058717 w 7467600"/>
              <a:gd name="connsiteY845" fmla="*/ 865992 h 6858000"/>
              <a:gd name="connsiteX846" fmla="*/ 4974153 w 7467600"/>
              <a:gd name="connsiteY846" fmla="*/ 1045456 h 6858000"/>
              <a:gd name="connsiteX847" fmla="*/ 5627835 w 7467600"/>
              <a:gd name="connsiteY847" fmla="*/ 1472077 h 6858000"/>
              <a:gd name="connsiteX848" fmla="*/ 5629817 w 7467600"/>
              <a:gd name="connsiteY848" fmla="*/ 1471412 h 6858000"/>
              <a:gd name="connsiteX849" fmla="*/ 5634124 w 7467600"/>
              <a:gd name="connsiteY849" fmla="*/ 1470572 h 6858000"/>
              <a:gd name="connsiteX850" fmla="*/ 5755832 w 7467600"/>
              <a:gd name="connsiteY850" fmla="*/ 1383886 h 6858000"/>
              <a:gd name="connsiteX851" fmla="*/ 6014186 w 7467600"/>
              <a:gd name="connsiteY851" fmla="*/ 1279799 h 6858000"/>
              <a:gd name="connsiteX852" fmla="*/ 6901619 w 7467600"/>
              <a:gd name="connsiteY852" fmla="*/ 1047874 h 6858000"/>
              <a:gd name="connsiteX853" fmla="*/ 6931566 w 7467600"/>
              <a:gd name="connsiteY853" fmla="*/ 1062034 h 6858000"/>
              <a:gd name="connsiteX854" fmla="*/ 5790982 w 7467600"/>
              <a:gd name="connsiteY854" fmla="*/ 1561380 h 6858000"/>
              <a:gd name="connsiteX855" fmla="*/ 6188971 w 7467600"/>
              <a:gd name="connsiteY855" fmla="*/ 1755168 h 6858000"/>
              <a:gd name="connsiteX856" fmla="*/ 6202446 w 7467600"/>
              <a:gd name="connsiteY856" fmla="*/ 1752268 h 6858000"/>
              <a:gd name="connsiteX857" fmla="*/ 7179560 w 7467600"/>
              <a:gd name="connsiteY857" fmla="*/ 1467551 h 6858000"/>
              <a:gd name="connsiteX858" fmla="*/ 7158730 w 7467600"/>
              <a:gd name="connsiteY858" fmla="*/ 1507835 h 6858000"/>
              <a:gd name="connsiteX859" fmla="*/ 6326959 w 7467600"/>
              <a:gd name="connsiteY859" fmla="*/ 1817686 h 6858000"/>
              <a:gd name="connsiteX860" fmla="*/ 6537433 w 7467600"/>
              <a:gd name="connsiteY860" fmla="*/ 1907790 h 6858000"/>
              <a:gd name="connsiteX861" fmla="*/ 6550221 w 7467600"/>
              <a:gd name="connsiteY861" fmla="*/ 1910729 h 6858000"/>
              <a:gd name="connsiteX862" fmla="*/ 6964438 w 7467600"/>
              <a:gd name="connsiteY862" fmla="*/ 2209505 h 6858000"/>
              <a:gd name="connsiteX863" fmla="*/ 7367862 w 7467600"/>
              <a:gd name="connsiteY863" fmla="*/ 2806833 h 6858000"/>
              <a:gd name="connsiteX864" fmla="*/ 7364329 w 7467600"/>
              <a:gd name="connsiteY864" fmla="*/ 2826907 h 6858000"/>
              <a:gd name="connsiteX865" fmla="*/ 7290545 w 7467600"/>
              <a:gd name="connsiteY865" fmla="*/ 2850663 h 6858000"/>
              <a:gd name="connsiteX866" fmla="*/ 6472036 w 7467600"/>
              <a:gd name="connsiteY866" fmla="*/ 1959003 h 6858000"/>
              <a:gd name="connsiteX867" fmla="*/ 5792897 w 7467600"/>
              <a:gd name="connsiteY867" fmla="*/ 1647747 h 6858000"/>
              <a:gd name="connsiteX868" fmla="*/ 5842751 w 7467600"/>
              <a:gd name="connsiteY868" fmla="*/ 1816112 h 6858000"/>
              <a:gd name="connsiteX869" fmla="*/ 5847424 w 7467600"/>
              <a:gd name="connsiteY869" fmla="*/ 1815776 h 6858000"/>
              <a:gd name="connsiteX870" fmla="*/ 6399821 w 7467600"/>
              <a:gd name="connsiteY870" fmla="*/ 2344799 h 6858000"/>
              <a:gd name="connsiteX871" fmla="*/ 6323232 w 7467600"/>
              <a:gd name="connsiteY871" fmla="*/ 2389634 h 6858000"/>
              <a:gd name="connsiteX872" fmla="*/ 5942958 w 7467600"/>
              <a:gd name="connsiteY872" fmla="*/ 2077708 h 6858000"/>
              <a:gd name="connsiteX873" fmla="*/ 5921559 w 7467600"/>
              <a:gd name="connsiteY873" fmla="*/ 2378596 h 6858000"/>
              <a:gd name="connsiteX874" fmla="*/ 5817651 w 7467600"/>
              <a:gd name="connsiteY874" fmla="*/ 3023919 h 6858000"/>
              <a:gd name="connsiteX875" fmla="*/ 5729634 w 7467600"/>
              <a:gd name="connsiteY875" fmla="*/ 3051849 h 6858000"/>
              <a:gd name="connsiteX876" fmla="*/ 5611018 w 7467600"/>
              <a:gd name="connsiteY876" fmla="*/ 2316769 h 6858000"/>
              <a:gd name="connsiteX877" fmla="*/ 5687608 w 7467600"/>
              <a:gd name="connsiteY877" fmla="*/ 2039972 h 6858000"/>
              <a:gd name="connsiteX878" fmla="*/ 5657554 w 7467600"/>
              <a:gd name="connsiteY878" fmla="*/ 1576445 h 6858000"/>
              <a:gd name="connsiteX879" fmla="*/ 5150475 w 7467600"/>
              <a:gd name="connsiteY879" fmla="*/ 1274012 h 6858000"/>
              <a:gd name="connsiteX880" fmla="*/ 5349142 w 7467600"/>
              <a:gd name="connsiteY880" fmla="*/ 2204405 h 6858000"/>
              <a:gd name="connsiteX881" fmla="*/ 5262214 w 7467600"/>
              <a:gd name="connsiteY881" fmla="*/ 2233836 h 6858000"/>
              <a:gd name="connsiteX882" fmla="*/ 4981539 w 7467600"/>
              <a:gd name="connsiteY882" fmla="*/ 1542201 h 6858000"/>
              <a:gd name="connsiteX883" fmla="*/ 4958461 w 7467600"/>
              <a:gd name="connsiteY883" fmla="*/ 1136957 h 6858000"/>
              <a:gd name="connsiteX884" fmla="*/ 4655015 w 7467600"/>
              <a:gd name="connsiteY884" fmla="*/ 891426 h 6858000"/>
              <a:gd name="connsiteX885" fmla="*/ 4348002 w 7467600"/>
              <a:gd name="connsiteY885" fmla="*/ 2205895 h 6858000"/>
              <a:gd name="connsiteX886" fmla="*/ 4262250 w 7467600"/>
              <a:gd name="connsiteY886" fmla="*/ 2219972 h 6858000"/>
              <a:gd name="connsiteX887" fmla="*/ 4550611 w 7467600"/>
              <a:gd name="connsiteY887" fmla="*/ 817540 h 6858000"/>
              <a:gd name="connsiteX888" fmla="*/ 4564418 w 7467600"/>
              <a:gd name="connsiteY888" fmla="*/ 808293 h 6858000"/>
              <a:gd name="connsiteX889" fmla="*/ 4266388 w 7467600"/>
              <a:gd name="connsiteY889" fmla="*/ 500083 h 6858000"/>
              <a:gd name="connsiteX890" fmla="*/ 4032842 w 7467600"/>
              <a:gd name="connsiteY890" fmla="*/ 211809 h 6858000"/>
              <a:gd name="connsiteX891" fmla="*/ 3882765 w 7467600"/>
              <a:gd name="connsiteY891" fmla="*/ 0 h 6858000"/>
              <a:gd name="connsiteX892" fmla="*/ 3721337 w 7467600"/>
              <a:gd name="connsiteY892" fmla="*/ 0 h 6858000"/>
              <a:gd name="connsiteX893" fmla="*/ 3797544 w 7467600"/>
              <a:gd name="connsiteY893" fmla="*/ 0 h 6858000"/>
              <a:gd name="connsiteX894" fmla="*/ 3775734 w 7467600"/>
              <a:gd name="connsiteY894" fmla="*/ 95131 h 6858000"/>
              <a:gd name="connsiteX895" fmla="*/ 3724807 w 7467600"/>
              <a:gd name="connsiteY895" fmla="*/ 272257 h 6858000"/>
              <a:gd name="connsiteX896" fmla="*/ 3726844 w 7467600"/>
              <a:gd name="connsiteY896" fmla="*/ 282988 h 6858000"/>
              <a:gd name="connsiteX897" fmla="*/ 3742664 w 7467600"/>
              <a:gd name="connsiteY897" fmla="*/ 279918 h 6858000"/>
              <a:gd name="connsiteX898" fmla="*/ 4103910 w 7467600"/>
              <a:gd name="connsiteY898" fmla="*/ 1161917 h 6858000"/>
              <a:gd name="connsiteX899" fmla="*/ 4020269 w 7467600"/>
              <a:gd name="connsiteY899" fmla="*/ 1200406 h 6858000"/>
              <a:gd name="connsiteX900" fmla="*/ 3674882 w 7467600"/>
              <a:gd name="connsiteY900" fmla="*/ 488524 h 6858000"/>
              <a:gd name="connsiteX901" fmla="*/ 3132682 w 7467600"/>
              <a:gd name="connsiteY901" fmla="*/ 1072284 h 6858000"/>
              <a:gd name="connsiteX902" fmla="*/ 2716346 w 7467600"/>
              <a:gd name="connsiteY902" fmla="*/ 1276376 h 6858000"/>
              <a:gd name="connsiteX903" fmla="*/ 2716772 w 7467600"/>
              <a:gd name="connsiteY903" fmla="*/ 1255462 h 6858000"/>
              <a:gd name="connsiteX904" fmla="*/ 3471096 w 7467600"/>
              <a:gd name="connsiteY904" fmla="*/ 437072 h 6858000"/>
              <a:gd name="connsiteX905" fmla="*/ 3639057 w 7467600"/>
              <a:gd name="connsiteY905" fmla="*/ 286334 h 6858000"/>
              <a:gd name="connsiteX906" fmla="*/ 3640309 w 7467600"/>
              <a:gd name="connsiteY906" fmla="*/ 284664 h 6858000"/>
              <a:gd name="connsiteX907" fmla="*/ 3646022 w 7467600"/>
              <a:gd name="connsiteY907" fmla="*/ 276711 h 6858000"/>
              <a:gd name="connsiteX908" fmla="*/ 3707943 w 7467600"/>
              <a:gd name="connsiteY908" fmla="*/ 65958 h 6858000"/>
              <a:gd name="connsiteX909" fmla="*/ 3721337 w 7467600"/>
              <a:gd name="connsiteY909" fmla="*/ 0 h 6858000"/>
              <a:gd name="connsiteX910" fmla="*/ 2867960 w 7467600"/>
              <a:gd name="connsiteY910" fmla="*/ 0 h 6858000"/>
              <a:gd name="connsiteX911" fmla="*/ 2926351 w 7467600"/>
              <a:gd name="connsiteY911" fmla="*/ 0 h 6858000"/>
              <a:gd name="connsiteX912" fmla="*/ 2902823 w 7467600"/>
              <a:gd name="connsiteY912" fmla="*/ 262929 h 6858000"/>
              <a:gd name="connsiteX913" fmla="*/ 2940663 w 7467600"/>
              <a:gd name="connsiteY913" fmla="*/ 140884 h 6858000"/>
              <a:gd name="connsiteX914" fmla="*/ 2947039 w 7467600"/>
              <a:gd name="connsiteY914" fmla="*/ 122524 h 6858000"/>
              <a:gd name="connsiteX915" fmla="*/ 2984316 w 7467600"/>
              <a:gd name="connsiteY915" fmla="*/ 0 h 6858000"/>
              <a:gd name="connsiteX916" fmla="*/ 3016114 w 7467600"/>
              <a:gd name="connsiteY916" fmla="*/ 0 h 6858000"/>
              <a:gd name="connsiteX917" fmla="*/ 2979949 w 7467600"/>
              <a:gd name="connsiteY917" fmla="*/ 119274 h 6858000"/>
              <a:gd name="connsiteX918" fmla="*/ 3023879 w 7467600"/>
              <a:gd name="connsiteY918" fmla="*/ 0 h 6858000"/>
              <a:gd name="connsiteX919" fmla="*/ 3105400 w 7467600"/>
              <a:gd name="connsiteY919" fmla="*/ 0 h 6858000"/>
              <a:gd name="connsiteX920" fmla="*/ 3094669 w 7467600"/>
              <a:gd name="connsiteY920" fmla="*/ 30308 h 6858000"/>
              <a:gd name="connsiteX921" fmla="*/ 2901945 w 7467600"/>
              <a:gd name="connsiteY921" fmla="*/ 466538 h 6858000"/>
              <a:gd name="connsiteX922" fmla="*/ 2815209 w 7467600"/>
              <a:gd name="connsiteY922" fmla="*/ 497361 h 6858000"/>
              <a:gd name="connsiteX923" fmla="*/ 2844845 w 7467600"/>
              <a:gd name="connsiteY923" fmla="*/ 127638 h 6858000"/>
              <a:gd name="connsiteX924" fmla="*/ 2867960 w 7467600"/>
              <a:gd name="connsiteY924" fmla="*/ 0 h 6858000"/>
              <a:gd name="connsiteX925" fmla="*/ 1057230 w 7467600"/>
              <a:gd name="connsiteY925" fmla="*/ 0 h 6858000"/>
              <a:gd name="connsiteX926" fmla="*/ 1111003 w 7467600"/>
              <a:gd name="connsiteY926" fmla="*/ 0 h 6858000"/>
              <a:gd name="connsiteX927" fmla="*/ 1125553 w 7467600"/>
              <a:gd name="connsiteY927" fmla="*/ 52588 h 6858000"/>
              <a:gd name="connsiteX928" fmla="*/ 1304276 w 7467600"/>
              <a:gd name="connsiteY928" fmla="*/ 476275 h 6858000"/>
              <a:gd name="connsiteX929" fmla="*/ 1492066 w 7467600"/>
              <a:gd name="connsiteY929" fmla="*/ 886333 h 6858000"/>
              <a:gd name="connsiteX930" fmla="*/ 1423698 w 7467600"/>
              <a:gd name="connsiteY930" fmla="*/ 710817 h 6858000"/>
              <a:gd name="connsiteX931" fmla="*/ 1357609 w 7467600"/>
              <a:gd name="connsiteY931" fmla="*/ 532892 h 6858000"/>
              <a:gd name="connsiteX932" fmla="*/ 1309550 w 7467600"/>
              <a:gd name="connsiteY932" fmla="*/ 374031 h 6858000"/>
              <a:gd name="connsiteX933" fmla="*/ 1193673 w 7467600"/>
              <a:gd name="connsiteY933" fmla="*/ 49533 h 6858000"/>
              <a:gd name="connsiteX934" fmla="*/ 1164391 w 7467600"/>
              <a:gd name="connsiteY934" fmla="*/ 0 h 6858000"/>
              <a:gd name="connsiteX935" fmla="*/ 1200666 w 7467600"/>
              <a:gd name="connsiteY935" fmla="*/ 0 h 6858000"/>
              <a:gd name="connsiteX936" fmla="*/ 1223408 w 7467600"/>
              <a:gd name="connsiteY936" fmla="*/ 38996 h 6858000"/>
              <a:gd name="connsiteX937" fmla="*/ 1339635 w 7467600"/>
              <a:gd name="connsiteY937" fmla="*/ 365517 h 6858000"/>
              <a:gd name="connsiteX938" fmla="*/ 1387469 w 7467600"/>
              <a:gd name="connsiteY938" fmla="*/ 523079 h 6858000"/>
              <a:gd name="connsiteX939" fmla="*/ 1452685 w 7467600"/>
              <a:gd name="connsiteY939" fmla="*/ 699806 h 6858000"/>
              <a:gd name="connsiteX940" fmla="*/ 1492092 w 7467600"/>
              <a:gd name="connsiteY940" fmla="*/ 800424 h 6858000"/>
              <a:gd name="connsiteX941" fmla="*/ 1455302 w 7467600"/>
              <a:gd name="connsiteY941" fmla="*/ 632913 h 6858000"/>
              <a:gd name="connsiteX942" fmla="*/ 1222336 w 7467600"/>
              <a:gd name="connsiteY942" fmla="*/ 9480 h 6858000"/>
              <a:gd name="connsiteX943" fmla="*/ 1214634 w 7467600"/>
              <a:gd name="connsiteY943" fmla="*/ 0 h 6858000"/>
              <a:gd name="connsiteX944" fmla="*/ 1289827 w 7467600"/>
              <a:gd name="connsiteY944" fmla="*/ 0 h 6858000"/>
              <a:gd name="connsiteX945" fmla="*/ 1321076 w 7467600"/>
              <a:gd name="connsiteY945" fmla="*/ 59722 h 6858000"/>
              <a:gd name="connsiteX946" fmla="*/ 1512579 w 7467600"/>
              <a:gd name="connsiteY946" fmla="*/ 626441 h 6858000"/>
              <a:gd name="connsiteX947" fmla="*/ 1506076 w 7467600"/>
              <a:gd name="connsiteY947" fmla="*/ 1089289 h 6858000"/>
              <a:gd name="connsiteX948" fmla="*/ 1486346 w 7467600"/>
              <a:gd name="connsiteY948" fmla="*/ 1079919 h 6858000"/>
              <a:gd name="connsiteX949" fmla="*/ 1070511 w 7467600"/>
              <a:gd name="connsiteY949" fmla="*/ 48609 h 6858000"/>
              <a:gd name="connsiteX950" fmla="*/ 1057230 w 7467600"/>
              <a:gd name="connsiteY950" fmla="*/ 0 h 6858000"/>
              <a:gd name="connsiteX951" fmla="*/ 43151 w 7467600"/>
              <a:gd name="connsiteY951" fmla="*/ 0 h 6858000"/>
              <a:gd name="connsiteX952" fmla="*/ 95283 w 7467600"/>
              <a:gd name="connsiteY952" fmla="*/ 0 h 6858000"/>
              <a:gd name="connsiteX953" fmla="*/ 300708 w 7467600"/>
              <a:gd name="connsiteY953" fmla="*/ 154571 h 6858000"/>
              <a:gd name="connsiteX954" fmla="*/ 530414 w 7467600"/>
              <a:gd name="connsiteY954" fmla="*/ 354673 h 6858000"/>
              <a:gd name="connsiteX955" fmla="*/ 333785 w 7467600"/>
              <a:gd name="connsiteY955" fmla="*/ 161564 h 6858000"/>
              <a:gd name="connsiteX956" fmla="*/ 147005 w 7467600"/>
              <a:gd name="connsiteY956" fmla="*/ 0 h 6858000"/>
              <a:gd name="connsiteX957" fmla="*/ 272509 w 7467600"/>
              <a:gd name="connsiteY957" fmla="*/ 0 h 6858000"/>
              <a:gd name="connsiteX958" fmla="*/ 326276 w 7467600"/>
              <a:gd name="connsiteY958" fmla="*/ 45847 h 6858000"/>
              <a:gd name="connsiteX959" fmla="*/ 823759 w 7467600"/>
              <a:gd name="connsiteY959" fmla="*/ 574145 h 6858000"/>
              <a:gd name="connsiteX960" fmla="*/ 811254 w 7467600"/>
              <a:gd name="connsiteY960" fmla="*/ 665546 h 6858000"/>
              <a:gd name="connsiteX961" fmla="*/ 154042 w 7467600"/>
              <a:gd name="connsiteY961" fmla="*/ 261522 h 6858000"/>
              <a:gd name="connsiteX962" fmla="*/ 13550 w 7467600"/>
              <a:gd name="connsiteY962" fmla="*/ 158423 h 6858000"/>
              <a:gd name="connsiteX963" fmla="*/ 0 w 7467600"/>
              <a:gd name="connsiteY963" fmla="*/ 146618 h 6858000"/>
              <a:gd name="connsiteX964" fmla="*/ 0 w 7467600"/>
              <a:gd name="connsiteY964" fmla="*/ 59161 h 6858000"/>
              <a:gd name="connsiteX965" fmla="*/ 45427 w 7467600"/>
              <a:gd name="connsiteY965" fmla="*/ 101078 h 6858000"/>
              <a:gd name="connsiteX966" fmla="*/ 630103 w 7467600"/>
              <a:gd name="connsiteY966" fmla="*/ 485885 h 6858000"/>
              <a:gd name="connsiteX967" fmla="*/ 532040 w 7467600"/>
              <a:gd name="connsiteY967" fmla="*/ 399359 h 6858000"/>
              <a:gd name="connsiteX968" fmla="*/ 517618 w 7467600"/>
              <a:gd name="connsiteY968" fmla="*/ 385726 h 6858000"/>
              <a:gd name="connsiteX969" fmla="*/ 285074 w 7467600"/>
              <a:gd name="connsiteY969" fmla="*/ 182755 h 6858000"/>
              <a:gd name="connsiteX970" fmla="*/ 43151 w 7467600"/>
              <a:gd name="connsiteY97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259646 w 7467600"/>
              <a:gd name="connsiteY78" fmla="*/ 5765985 h 6858000"/>
              <a:gd name="connsiteX79" fmla="*/ 7467600 w 7467600"/>
              <a:gd name="connsiteY79" fmla="*/ 6012219 h 6858000"/>
              <a:gd name="connsiteX80" fmla="*/ 7105827 w 7467600"/>
              <a:gd name="connsiteY80" fmla="*/ 5718700 h 6858000"/>
              <a:gd name="connsiteX81" fmla="*/ 7356878 w 7467600"/>
              <a:gd name="connsiteY81" fmla="*/ 5981332 h 6858000"/>
              <a:gd name="connsiteX82" fmla="*/ 7467600 w 7467600"/>
              <a:gd name="connsiteY82" fmla="*/ 6117703 h 6858000"/>
              <a:gd name="connsiteX83" fmla="*/ 7467600 w 7467600"/>
              <a:gd name="connsiteY83" fmla="*/ 6163634 h 6858000"/>
              <a:gd name="connsiteX84" fmla="*/ 7403637 w 7467600"/>
              <a:gd name="connsiteY84" fmla="*/ 6083957 h 6858000"/>
              <a:gd name="connsiteX85" fmla="*/ 7254615 w 7467600"/>
              <a:gd name="connsiteY85" fmla="*/ 5911918 h 6858000"/>
              <a:gd name="connsiteX86" fmla="*/ 7312589 w 7467600"/>
              <a:gd name="connsiteY86" fmla="*/ 5982309 h 6858000"/>
              <a:gd name="connsiteX87" fmla="*/ 7448321 w 7467600"/>
              <a:gd name="connsiteY87" fmla="*/ 6190991 h 6858000"/>
              <a:gd name="connsiteX88" fmla="*/ 7467600 w 7467600"/>
              <a:gd name="connsiteY88" fmla="*/ 6221686 h 6858000"/>
              <a:gd name="connsiteX89" fmla="*/ 7467600 w 7467600"/>
              <a:gd name="connsiteY89" fmla="*/ 6334256 h 6858000"/>
              <a:gd name="connsiteX90" fmla="*/ 7454976 w 7467600"/>
              <a:gd name="connsiteY90" fmla="*/ 6318297 h 6858000"/>
              <a:gd name="connsiteX91" fmla="*/ 1456157 w 7467600"/>
              <a:gd name="connsiteY91" fmla="*/ 5371404 h 6858000"/>
              <a:gd name="connsiteX92" fmla="*/ 1244432 w 7467600"/>
              <a:gd name="connsiteY92" fmla="*/ 5385601 h 6858000"/>
              <a:gd name="connsiteX93" fmla="*/ 973990 w 7467600"/>
              <a:gd name="connsiteY93" fmla="*/ 5424940 h 6858000"/>
              <a:gd name="connsiteX94" fmla="*/ 1103809 w 7467600"/>
              <a:gd name="connsiteY94" fmla="*/ 5433720 h 6858000"/>
              <a:gd name="connsiteX95" fmla="*/ 1123454 w 7467600"/>
              <a:gd name="connsiteY95" fmla="*/ 5435727 h 6858000"/>
              <a:gd name="connsiteX96" fmla="*/ 1737017 w 7467600"/>
              <a:gd name="connsiteY96" fmla="*/ 5452183 h 6858000"/>
              <a:gd name="connsiteX97" fmla="*/ 1824397 w 7467600"/>
              <a:gd name="connsiteY97" fmla="*/ 5447757 h 6858000"/>
              <a:gd name="connsiteX98" fmla="*/ 2070059 w 7467600"/>
              <a:gd name="connsiteY98" fmla="*/ 5441660 h 6858000"/>
              <a:gd name="connsiteX99" fmla="*/ 1456157 w 7467600"/>
              <a:gd name="connsiteY99" fmla="*/ 5371404 h 6858000"/>
              <a:gd name="connsiteX100" fmla="*/ 4988186 w 7467600"/>
              <a:gd name="connsiteY100" fmla="*/ 5216467 h 6858000"/>
              <a:gd name="connsiteX101" fmla="*/ 4777334 w 7467600"/>
              <a:gd name="connsiteY101" fmla="*/ 5406072 h 6858000"/>
              <a:gd name="connsiteX102" fmla="*/ 4718341 w 7467600"/>
              <a:gd name="connsiteY102" fmla="*/ 5468043 h 6858000"/>
              <a:gd name="connsiteX103" fmla="*/ 4604655 w 7467600"/>
              <a:gd name="connsiteY103" fmla="*/ 5583434 h 6858000"/>
              <a:gd name="connsiteX104" fmla="*/ 4565074 w 7467600"/>
              <a:gd name="connsiteY104" fmla="*/ 5618550 h 6858000"/>
              <a:gd name="connsiteX105" fmla="*/ 4988186 w 7467600"/>
              <a:gd name="connsiteY105" fmla="*/ 5216467 h 6858000"/>
              <a:gd name="connsiteX106" fmla="*/ 4978032 w 7467600"/>
              <a:gd name="connsiteY106" fmla="*/ 5183809 h 6858000"/>
              <a:gd name="connsiteX107" fmla="*/ 4463413 w 7467600"/>
              <a:gd name="connsiteY107" fmla="*/ 5615162 h 6858000"/>
              <a:gd name="connsiteX108" fmla="*/ 4358134 w 7467600"/>
              <a:gd name="connsiteY108" fmla="*/ 5742791 h 6858000"/>
              <a:gd name="connsiteX109" fmla="*/ 4376219 w 7467600"/>
              <a:gd name="connsiteY109" fmla="*/ 5729027 h 6858000"/>
              <a:gd name="connsiteX110" fmla="*/ 4582340 w 7467600"/>
              <a:gd name="connsiteY110" fmla="*/ 5561037 h 6858000"/>
              <a:gd name="connsiteX111" fmla="*/ 4694684 w 7467600"/>
              <a:gd name="connsiteY111" fmla="*/ 5447098 h 6858000"/>
              <a:gd name="connsiteX112" fmla="*/ 4754123 w 7467600"/>
              <a:gd name="connsiteY112" fmla="*/ 5384643 h 6858000"/>
              <a:gd name="connsiteX113" fmla="*/ 4978032 w 7467600"/>
              <a:gd name="connsiteY113" fmla="*/ 5183809 h 6858000"/>
              <a:gd name="connsiteX114" fmla="*/ 1903353 w 7467600"/>
              <a:gd name="connsiteY114" fmla="*/ 5044827 h 6858000"/>
              <a:gd name="connsiteX115" fmla="*/ 1936931 w 7467600"/>
              <a:gd name="connsiteY115" fmla="*/ 5093954 h 6858000"/>
              <a:gd name="connsiteX116" fmla="*/ 2195868 w 7467600"/>
              <a:gd name="connsiteY116" fmla="*/ 5396574 h 6858000"/>
              <a:gd name="connsiteX117" fmla="*/ 2088852 w 7467600"/>
              <a:gd name="connsiteY117" fmla="*/ 5166123 h 6858000"/>
              <a:gd name="connsiteX118" fmla="*/ 1958241 w 7467600"/>
              <a:gd name="connsiteY118" fmla="*/ 5067955 h 6858000"/>
              <a:gd name="connsiteX119" fmla="*/ 1903353 w 7467600"/>
              <a:gd name="connsiteY119" fmla="*/ 5044827 h 6858000"/>
              <a:gd name="connsiteX120" fmla="*/ 1979378 w 7467600"/>
              <a:gd name="connsiteY120" fmla="*/ 4769504 h 6858000"/>
              <a:gd name="connsiteX121" fmla="*/ 2882120 w 7467600"/>
              <a:gd name="connsiteY121" fmla="*/ 5064547 h 6858000"/>
              <a:gd name="connsiteX122" fmla="*/ 2793103 w 7467600"/>
              <a:gd name="connsiteY122" fmla="*/ 5039699 h 6858000"/>
              <a:gd name="connsiteX123" fmla="*/ 2770041 w 7467600"/>
              <a:gd name="connsiteY123" fmla="*/ 5033634 h 6858000"/>
              <a:gd name="connsiteX124" fmla="*/ 1979378 w 7467600"/>
              <a:gd name="connsiteY124" fmla="*/ 4769504 h 6858000"/>
              <a:gd name="connsiteX125" fmla="*/ 1927410 w 7467600"/>
              <a:gd name="connsiteY125" fmla="*/ 4716164 h 6858000"/>
              <a:gd name="connsiteX126" fmla="*/ 1959587 w 7467600"/>
              <a:gd name="connsiteY126" fmla="*/ 4728849 h 6858000"/>
              <a:gd name="connsiteX127" fmla="*/ 2777707 w 7467600"/>
              <a:gd name="connsiteY127" fmla="*/ 5003991 h 6858000"/>
              <a:gd name="connsiteX128" fmla="*/ 2800768 w 7467600"/>
              <a:gd name="connsiteY128" fmla="*/ 5010056 h 6858000"/>
              <a:gd name="connsiteX129" fmla="*/ 2879408 w 7467600"/>
              <a:gd name="connsiteY129" fmla="*/ 5031590 h 6858000"/>
              <a:gd name="connsiteX130" fmla="*/ 2862295 w 7467600"/>
              <a:gd name="connsiteY130" fmla="*/ 5022958 h 6858000"/>
              <a:gd name="connsiteX131" fmla="*/ 2813343 w 7467600"/>
              <a:gd name="connsiteY131" fmla="*/ 4998369 h 6858000"/>
              <a:gd name="connsiteX132" fmla="*/ 2646245 w 7467600"/>
              <a:gd name="connsiteY132" fmla="*/ 4930999 h 6858000"/>
              <a:gd name="connsiteX133" fmla="*/ 1999243 w 7467600"/>
              <a:gd name="connsiteY133" fmla="*/ 4730524 h 6858000"/>
              <a:gd name="connsiteX134" fmla="*/ 1979527 w 7467600"/>
              <a:gd name="connsiteY134" fmla="*/ 4726651 h 6858000"/>
              <a:gd name="connsiteX135" fmla="*/ 1927410 w 7467600"/>
              <a:gd name="connsiteY135" fmla="*/ 4716164 h 6858000"/>
              <a:gd name="connsiteX136" fmla="*/ 1997014 w 7467600"/>
              <a:gd name="connsiteY136" fmla="*/ 4698007 h 6858000"/>
              <a:gd name="connsiteX137" fmla="*/ 2005458 w 7467600"/>
              <a:gd name="connsiteY137" fmla="*/ 4699540 h 6858000"/>
              <a:gd name="connsiteX138" fmla="*/ 2657186 w 7467600"/>
              <a:gd name="connsiteY138" fmla="*/ 4901687 h 6858000"/>
              <a:gd name="connsiteX139" fmla="*/ 2826662 w 7467600"/>
              <a:gd name="connsiteY139" fmla="*/ 4970362 h 6858000"/>
              <a:gd name="connsiteX140" fmla="*/ 2876100 w 7467600"/>
              <a:gd name="connsiteY140" fmla="*/ 4995397 h 6858000"/>
              <a:gd name="connsiteX141" fmla="*/ 3042600 w 7467600"/>
              <a:gd name="connsiteY141" fmla="*/ 5059532 h 6858000"/>
              <a:gd name="connsiteX142" fmla="*/ 1997014 w 7467600"/>
              <a:gd name="connsiteY142" fmla="*/ 4698007 h 6858000"/>
              <a:gd name="connsiteX143" fmla="*/ 2305292 w 7467600"/>
              <a:gd name="connsiteY143" fmla="*/ 4219492 h 6858000"/>
              <a:gd name="connsiteX144" fmla="*/ 3360922 w 7467600"/>
              <a:gd name="connsiteY144" fmla="*/ 4529373 h 6858000"/>
              <a:gd name="connsiteX145" fmla="*/ 3492420 w 7467600"/>
              <a:gd name="connsiteY145" fmla="*/ 4510145 h 6858000"/>
              <a:gd name="connsiteX146" fmla="*/ 3364086 w 7467600"/>
              <a:gd name="connsiteY146" fmla="*/ 4480340 h 6858000"/>
              <a:gd name="connsiteX147" fmla="*/ 3225818 w 7467600"/>
              <a:gd name="connsiteY147" fmla="*/ 4411822 h 6858000"/>
              <a:gd name="connsiteX148" fmla="*/ 3129696 w 7467600"/>
              <a:gd name="connsiteY148" fmla="*/ 4360704 h 6858000"/>
              <a:gd name="connsiteX149" fmla="*/ 2814545 w 7467600"/>
              <a:gd name="connsiteY149" fmla="*/ 4282955 h 6858000"/>
              <a:gd name="connsiteX150" fmla="*/ 2305292 w 7467600"/>
              <a:gd name="connsiteY150" fmla="*/ 4219492 h 6858000"/>
              <a:gd name="connsiteX151" fmla="*/ 2626982 w 7467600"/>
              <a:gd name="connsiteY151" fmla="*/ 4206450 h 6858000"/>
              <a:gd name="connsiteX152" fmla="*/ 2490617 w 7467600"/>
              <a:gd name="connsiteY152" fmla="*/ 4206951 h 6858000"/>
              <a:gd name="connsiteX153" fmla="*/ 2819869 w 7467600"/>
              <a:gd name="connsiteY153" fmla="*/ 4252936 h 6858000"/>
              <a:gd name="connsiteX154" fmla="*/ 3143018 w 7467600"/>
              <a:gd name="connsiteY154" fmla="*/ 4332698 h 6858000"/>
              <a:gd name="connsiteX155" fmla="*/ 3241520 w 7467600"/>
              <a:gd name="connsiteY155" fmla="*/ 4385112 h 6858000"/>
              <a:gd name="connsiteX156" fmla="*/ 3374575 w 7467600"/>
              <a:gd name="connsiteY156" fmla="*/ 4451517 h 6858000"/>
              <a:gd name="connsiteX157" fmla="*/ 3505221 w 7467600"/>
              <a:gd name="connsiteY157" fmla="*/ 4480757 h 6858000"/>
              <a:gd name="connsiteX158" fmla="*/ 2626982 w 7467600"/>
              <a:gd name="connsiteY158" fmla="*/ 4206450 h 6858000"/>
              <a:gd name="connsiteX159" fmla="*/ 1310106 w 7467600"/>
              <a:gd name="connsiteY159" fmla="*/ 3943217 h 6858000"/>
              <a:gd name="connsiteX160" fmla="*/ 854994 w 7467600"/>
              <a:gd name="connsiteY160" fmla="*/ 4399136 h 6858000"/>
              <a:gd name="connsiteX161" fmla="*/ 742462 w 7467600"/>
              <a:gd name="connsiteY161" fmla="*/ 4594648 h 6858000"/>
              <a:gd name="connsiteX162" fmla="*/ 820602 w 7467600"/>
              <a:gd name="connsiteY162" fmla="*/ 4485915 h 6858000"/>
              <a:gd name="connsiteX163" fmla="*/ 878295 w 7467600"/>
              <a:gd name="connsiteY163" fmla="*/ 4403594 h 6858000"/>
              <a:gd name="connsiteX164" fmla="*/ 1240607 w 7467600"/>
              <a:gd name="connsiteY164" fmla="*/ 4010401 h 6858000"/>
              <a:gd name="connsiteX165" fmla="*/ 1310106 w 7467600"/>
              <a:gd name="connsiteY165" fmla="*/ 3943217 h 6858000"/>
              <a:gd name="connsiteX166" fmla="*/ 1423113 w 7467600"/>
              <a:gd name="connsiteY166" fmla="*/ 3874565 h 6858000"/>
              <a:gd name="connsiteX167" fmla="*/ 1260565 w 7467600"/>
              <a:gd name="connsiteY167" fmla="*/ 4031982 h 6858000"/>
              <a:gd name="connsiteX168" fmla="*/ 901900 w 7467600"/>
              <a:gd name="connsiteY168" fmla="*/ 4421236 h 6858000"/>
              <a:gd name="connsiteX169" fmla="*/ 845044 w 7467600"/>
              <a:gd name="connsiteY169" fmla="*/ 4502436 h 6858000"/>
              <a:gd name="connsiteX170" fmla="*/ 685926 w 7467600"/>
              <a:gd name="connsiteY170" fmla="*/ 4703069 h 6858000"/>
              <a:gd name="connsiteX171" fmla="*/ 684248 w 7467600"/>
              <a:gd name="connsiteY171" fmla="*/ 4706721 h 6858000"/>
              <a:gd name="connsiteX172" fmla="*/ 1423113 w 7467600"/>
              <a:gd name="connsiteY172" fmla="*/ 3874565 h 6858000"/>
              <a:gd name="connsiteX173" fmla="*/ 3316479 w 7467600"/>
              <a:gd name="connsiteY173" fmla="*/ 3872136 h 6858000"/>
              <a:gd name="connsiteX174" fmla="*/ 3546806 w 7467600"/>
              <a:gd name="connsiteY174" fmla="*/ 4356139 h 6858000"/>
              <a:gd name="connsiteX175" fmla="*/ 3364433 w 7467600"/>
              <a:gd name="connsiteY175" fmla="*/ 3953121 h 6858000"/>
              <a:gd name="connsiteX176" fmla="*/ 3316479 w 7467600"/>
              <a:gd name="connsiteY176" fmla="*/ 3872136 h 6858000"/>
              <a:gd name="connsiteX177" fmla="*/ 3291335 w 7467600"/>
              <a:gd name="connsiteY177" fmla="*/ 3767420 h 6858000"/>
              <a:gd name="connsiteX178" fmla="*/ 3390805 w 7467600"/>
              <a:gd name="connsiteY178" fmla="*/ 3937163 h 6858000"/>
              <a:gd name="connsiteX179" fmla="*/ 3579062 w 7467600"/>
              <a:gd name="connsiteY179" fmla="*/ 4359040 h 6858000"/>
              <a:gd name="connsiteX180" fmla="*/ 3467355 w 7467600"/>
              <a:gd name="connsiteY180" fmla="*/ 3988130 h 6858000"/>
              <a:gd name="connsiteX181" fmla="*/ 3310753 w 7467600"/>
              <a:gd name="connsiteY181" fmla="*/ 3787140 h 6858000"/>
              <a:gd name="connsiteX182" fmla="*/ 3291335 w 7467600"/>
              <a:gd name="connsiteY182" fmla="*/ 3767420 h 6858000"/>
              <a:gd name="connsiteX183" fmla="*/ 1635889 w 7467600"/>
              <a:gd name="connsiteY183" fmla="*/ 3709494 h 6858000"/>
              <a:gd name="connsiteX184" fmla="*/ 1634800 w 7467600"/>
              <a:gd name="connsiteY184" fmla="*/ 3731111 h 6858000"/>
              <a:gd name="connsiteX185" fmla="*/ 1635889 w 7467600"/>
              <a:gd name="connsiteY185" fmla="*/ 3709494 h 6858000"/>
              <a:gd name="connsiteX186" fmla="*/ 1510397 w 7467600"/>
              <a:gd name="connsiteY186" fmla="*/ 3684705 h 6858000"/>
              <a:gd name="connsiteX187" fmla="*/ 1146550 w 7467600"/>
              <a:gd name="connsiteY187" fmla="*/ 3802012 h 6858000"/>
              <a:gd name="connsiteX188" fmla="*/ 698834 w 7467600"/>
              <a:gd name="connsiteY188" fmla="*/ 3952272 h 6858000"/>
              <a:gd name="connsiteX189" fmla="*/ 34256 w 7467600"/>
              <a:gd name="connsiteY189" fmla="*/ 4347603 h 6858000"/>
              <a:gd name="connsiteX190" fmla="*/ 527241 w 7467600"/>
              <a:gd name="connsiteY190" fmla="*/ 4065078 h 6858000"/>
              <a:gd name="connsiteX191" fmla="*/ 1510397 w 7467600"/>
              <a:gd name="connsiteY191" fmla="*/ 3684705 h 6858000"/>
              <a:gd name="connsiteX192" fmla="*/ 1313114 w 7467600"/>
              <a:gd name="connsiteY192" fmla="*/ 3655216 h 6858000"/>
              <a:gd name="connsiteX193" fmla="*/ 1109304 w 7467600"/>
              <a:gd name="connsiteY193" fmla="*/ 3669030 h 6858000"/>
              <a:gd name="connsiteX194" fmla="*/ 8129 w 7467600"/>
              <a:gd name="connsiteY194" fmla="*/ 4330519 h 6858000"/>
              <a:gd name="connsiteX195" fmla="*/ 687572 w 7467600"/>
              <a:gd name="connsiteY195" fmla="*/ 3925629 h 6858000"/>
              <a:gd name="connsiteX196" fmla="*/ 1138365 w 7467600"/>
              <a:gd name="connsiteY196" fmla="*/ 3774515 h 6858000"/>
              <a:gd name="connsiteX197" fmla="*/ 1505579 w 7467600"/>
              <a:gd name="connsiteY197" fmla="*/ 3655526 h 6858000"/>
              <a:gd name="connsiteX198" fmla="*/ 1313114 w 7467600"/>
              <a:gd name="connsiteY198" fmla="*/ 3655216 h 6858000"/>
              <a:gd name="connsiteX199" fmla="*/ 3655073 w 7467600"/>
              <a:gd name="connsiteY199" fmla="*/ 3650884 h 6858000"/>
              <a:gd name="connsiteX200" fmla="*/ 3989938 w 7467600"/>
              <a:gd name="connsiteY200" fmla="*/ 3991685 h 6858000"/>
              <a:gd name="connsiteX201" fmla="*/ 4393907 w 7467600"/>
              <a:gd name="connsiteY201" fmla="*/ 4261258 h 6858000"/>
              <a:gd name="connsiteX202" fmla="*/ 4648051 w 7467600"/>
              <a:gd name="connsiteY202" fmla="*/ 4374051 h 6858000"/>
              <a:gd name="connsiteX203" fmla="*/ 4383389 w 7467600"/>
              <a:gd name="connsiteY203" fmla="*/ 4184369 h 6858000"/>
              <a:gd name="connsiteX204" fmla="*/ 4165508 w 7467600"/>
              <a:gd name="connsiteY204" fmla="*/ 4035196 h 6858000"/>
              <a:gd name="connsiteX205" fmla="*/ 4068162 w 7467600"/>
              <a:gd name="connsiteY205" fmla="*/ 3953394 h 6858000"/>
              <a:gd name="connsiteX206" fmla="*/ 3981416 w 7467600"/>
              <a:gd name="connsiteY206" fmla="*/ 3880482 h 6858000"/>
              <a:gd name="connsiteX207" fmla="*/ 3800147 w 7467600"/>
              <a:gd name="connsiteY207" fmla="*/ 3749872 h 6858000"/>
              <a:gd name="connsiteX208" fmla="*/ 3655073 w 7467600"/>
              <a:gd name="connsiteY208" fmla="*/ 3650884 h 6858000"/>
              <a:gd name="connsiteX209" fmla="*/ 3670252 w 7467600"/>
              <a:gd name="connsiteY209" fmla="*/ 3622798 h 6858000"/>
              <a:gd name="connsiteX210" fmla="*/ 3817258 w 7467600"/>
              <a:gd name="connsiteY210" fmla="*/ 3723577 h 6858000"/>
              <a:gd name="connsiteX211" fmla="*/ 4000461 w 7467600"/>
              <a:gd name="connsiteY211" fmla="*/ 3855966 h 6858000"/>
              <a:gd name="connsiteX212" fmla="*/ 4088180 w 7467600"/>
              <a:gd name="connsiteY212" fmla="*/ 3929774 h 6858000"/>
              <a:gd name="connsiteX213" fmla="*/ 4184555 w 7467600"/>
              <a:gd name="connsiteY213" fmla="*/ 4010683 h 6858000"/>
              <a:gd name="connsiteX214" fmla="*/ 4399563 w 7467600"/>
              <a:gd name="connsiteY214" fmla="*/ 4158106 h 6858000"/>
              <a:gd name="connsiteX215" fmla="*/ 4684469 w 7467600"/>
              <a:gd name="connsiteY215" fmla="*/ 4364680 h 6858000"/>
              <a:gd name="connsiteX216" fmla="*/ 4690271 w 7467600"/>
              <a:gd name="connsiteY216" fmla="*/ 4370034 h 6858000"/>
              <a:gd name="connsiteX217" fmla="*/ 4136093 w 7467600"/>
              <a:gd name="connsiteY217" fmla="*/ 3858466 h 6858000"/>
              <a:gd name="connsiteX218" fmla="*/ 3670252 w 7467600"/>
              <a:gd name="connsiteY218" fmla="*/ 3622798 h 6858000"/>
              <a:gd name="connsiteX219" fmla="*/ 4440129 w 7467600"/>
              <a:gd name="connsiteY219" fmla="*/ 3448571 h 6858000"/>
              <a:gd name="connsiteX220" fmla="*/ 4856525 w 7467600"/>
              <a:gd name="connsiteY220" fmla="*/ 3915351 h 6858000"/>
              <a:gd name="connsiteX221" fmla="*/ 5059055 w 7467600"/>
              <a:gd name="connsiteY221" fmla="*/ 4108918 h 6858000"/>
              <a:gd name="connsiteX222" fmla="*/ 5290070 w 7467600"/>
              <a:gd name="connsiteY222" fmla="*/ 4263619 h 6858000"/>
              <a:gd name="connsiteX223" fmla="*/ 4834991 w 7467600"/>
              <a:gd name="connsiteY223" fmla="*/ 3830985 h 6858000"/>
              <a:gd name="connsiteX224" fmla="*/ 4440129 w 7467600"/>
              <a:gd name="connsiteY224" fmla="*/ 3448571 h 6858000"/>
              <a:gd name="connsiteX225" fmla="*/ 4441737 w 7467600"/>
              <a:gd name="connsiteY225" fmla="*/ 3399734 h 6858000"/>
              <a:gd name="connsiteX226" fmla="*/ 4431236 w 7467600"/>
              <a:gd name="connsiteY226" fmla="*/ 3400954 h 6858000"/>
              <a:gd name="connsiteX227" fmla="*/ 4557150 w 7467600"/>
              <a:gd name="connsiteY227" fmla="*/ 3510023 h 6858000"/>
              <a:gd name="connsiteX228" fmla="*/ 4856936 w 7467600"/>
              <a:gd name="connsiteY228" fmla="*/ 3809146 h 6858000"/>
              <a:gd name="connsiteX229" fmla="*/ 5111996 w 7467600"/>
              <a:gd name="connsiteY229" fmla="*/ 4065759 h 6858000"/>
              <a:gd name="connsiteX230" fmla="*/ 5388878 w 7467600"/>
              <a:gd name="connsiteY230" fmla="*/ 4300185 h 6858000"/>
              <a:gd name="connsiteX231" fmla="*/ 5425556 w 7467600"/>
              <a:gd name="connsiteY231" fmla="*/ 4308967 h 6858000"/>
              <a:gd name="connsiteX232" fmla="*/ 4943646 w 7467600"/>
              <a:gd name="connsiteY232" fmla="*/ 3822916 h 6858000"/>
              <a:gd name="connsiteX233" fmla="*/ 4594837 w 7467600"/>
              <a:gd name="connsiteY233" fmla="*/ 3532274 h 6858000"/>
              <a:gd name="connsiteX234" fmla="*/ 4441737 w 7467600"/>
              <a:gd name="connsiteY234" fmla="*/ 3399734 h 6858000"/>
              <a:gd name="connsiteX235" fmla="*/ 5425834 w 7467600"/>
              <a:gd name="connsiteY235" fmla="*/ 3162785 h 6858000"/>
              <a:gd name="connsiteX236" fmla="*/ 5401644 w 7467600"/>
              <a:gd name="connsiteY236" fmla="*/ 3617847 h 6858000"/>
              <a:gd name="connsiteX237" fmla="*/ 5467256 w 7467600"/>
              <a:gd name="connsiteY237" fmla="*/ 4175494 h 6858000"/>
              <a:gd name="connsiteX238" fmla="*/ 5448069 w 7467600"/>
              <a:gd name="connsiteY238" fmla="*/ 3567554 h 6858000"/>
              <a:gd name="connsiteX239" fmla="*/ 5425834 w 7467600"/>
              <a:gd name="connsiteY239" fmla="*/ 3162785 h 6858000"/>
              <a:gd name="connsiteX240" fmla="*/ 1318687 w 7467600"/>
              <a:gd name="connsiteY240" fmla="*/ 3113840 h 6858000"/>
              <a:gd name="connsiteX241" fmla="*/ 1066793 w 7467600"/>
              <a:gd name="connsiteY241" fmla="*/ 3212171 h 6858000"/>
              <a:gd name="connsiteX242" fmla="*/ 993319 w 7467600"/>
              <a:gd name="connsiteY242" fmla="*/ 3247648 h 6858000"/>
              <a:gd name="connsiteX243" fmla="*/ 853081 w 7467600"/>
              <a:gd name="connsiteY243" fmla="*/ 3312410 h 6858000"/>
              <a:gd name="connsiteX244" fmla="*/ 805957 w 7467600"/>
              <a:gd name="connsiteY244" fmla="*/ 3330443 h 6858000"/>
              <a:gd name="connsiteX245" fmla="*/ 1318687 w 7467600"/>
              <a:gd name="connsiteY245" fmla="*/ 3113840 h 6858000"/>
              <a:gd name="connsiteX246" fmla="*/ 5453702 w 7467600"/>
              <a:gd name="connsiteY246" fmla="*/ 3090882 h 6858000"/>
              <a:gd name="connsiteX247" fmla="*/ 5480135 w 7467600"/>
              <a:gd name="connsiteY247" fmla="*/ 3565802 h 6858000"/>
              <a:gd name="connsiteX248" fmla="*/ 5499023 w 7467600"/>
              <a:gd name="connsiteY248" fmla="*/ 4166310 h 6858000"/>
              <a:gd name="connsiteX249" fmla="*/ 5547022 w 7467600"/>
              <a:gd name="connsiteY249" fmla="*/ 3607838 h 6858000"/>
              <a:gd name="connsiteX250" fmla="*/ 5515964 w 7467600"/>
              <a:gd name="connsiteY250" fmla="*/ 3378541 h 6858000"/>
              <a:gd name="connsiteX251" fmla="*/ 5453702 w 7467600"/>
              <a:gd name="connsiteY251" fmla="*/ 3090882 h 6858000"/>
              <a:gd name="connsiteX252" fmla="*/ 1238695 w 7467600"/>
              <a:gd name="connsiteY252" fmla="*/ 3076820 h 6858000"/>
              <a:gd name="connsiteX253" fmla="*/ 716371 w 7467600"/>
              <a:gd name="connsiteY253" fmla="*/ 3293249 h 6858000"/>
              <a:gd name="connsiteX254" fmla="*/ 579522 w 7467600"/>
              <a:gd name="connsiteY254" fmla="*/ 3371759 h 6858000"/>
              <a:gd name="connsiteX255" fmla="*/ 600288 w 7467600"/>
              <a:gd name="connsiteY255" fmla="*/ 3365555 h 6858000"/>
              <a:gd name="connsiteX256" fmla="*/ 840692 w 7467600"/>
              <a:gd name="connsiteY256" fmla="*/ 3284921 h 6858000"/>
              <a:gd name="connsiteX257" fmla="*/ 979248 w 7467600"/>
              <a:gd name="connsiteY257" fmla="*/ 3221003 h 6858000"/>
              <a:gd name="connsiteX258" fmla="*/ 1053282 w 7467600"/>
              <a:gd name="connsiteY258" fmla="*/ 3185247 h 6858000"/>
              <a:gd name="connsiteX259" fmla="*/ 1320603 w 7467600"/>
              <a:gd name="connsiteY259" fmla="*/ 3081281 h 6858000"/>
              <a:gd name="connsiteX260" fmla="*/ 1238695 w 7467600"/>
              <a:gd name="connsiteY260" fmla="*/ 3076820 h 6858000"/>
              <a:gd name="connsiteX261" fmla="*/ 5425627 w 7467600"/>
              <a:gd name="connsiteY261" fmla="*/ 2954192 h 6858000"/>
              <a:gd name="connsiteX262" fmla="*/ 5470770 w 7467600"/>
              <a:gd name="connsiteY262" fmla="*/ 3005435 h 6858000"/>
              <a:gd name="connsiteX263" fmla="*/ 5519779 w 7467600"/>
              <a:gd name="connsiteY263" fmla="*/ 4359223 h 6858000"/>
              <a:gd name="connsiteX264" fmla="*/ 5520293 w 7467600"/>
              <a:gd name="connsiteY264" fmla="*/ 4360602 h 6858000"/>
              <a:gd name="connsiteX265" fmla="*/ 5767221 w 7467600"/>
              <a:gd name="connsiteY265" fmla="*/ 4665564 h 6858000"/>
              <a:gd name="connsiteX266" fmla="*/ 6937169 w 7467600"/>
              <a:gd name="connsiteY266" fmla="*/ 4815941 h 6858000"/>
              <a:gd name="connsiteX267" fmla="*/ 6953922 w 7467600"/>
              <a:gd name="connsiteY267" fmla="*/ 4890068 h 6858000"/>
              <a:gd name="connsiteX268" fmla="*/ 6071359 w 7467600"/>
              <a:gd name="connsiteY268" fmla="*/ 4770770 h 6858000"/>
              <a:gd name="connsiteX269" fmla="*/ 6038839 w 7467600"/>
              <a:gd name="connsiteY269" fmla="*/ 4764474 h 6858000"/>
              <a:gd name="connsiteX270" fmla="*/ 6038706 w 7467600"/>
              <a:gd name="connsiteY270" fmla="*/ 4763847 h 6858000"/>
              <a:gd name="connsiteX271" fmla="*/ 6037784 w 7467600"/>
              <a:gd name="connsiteY271" fmla="*/ 4764270 h 6858000"/>
              <a:gd name="connsiteX272" fmla="*/ 6038839 w 7467600"/>
              <a:gd name="connsiteY272" fmla="*/ 4764474 h 6858000"/>
              <a:gd name="connsiteX273" fmla="*/ 6040338 w 7467600"/>
              <a:gd name="connsiteY273" fmla="*/ 4771418 h 6858000"/>
              <a:gd name="connsiteX274" fmla="*/ 6024488 w 7467600"/>
              <a:gd name="connsiteY274" fmla="*/ 4809903 h 6858000"/>
              <a:gd name="connsiteX275" fmla="*/ 5599771 w 7467600"/>
              <a:gd name="connsiteY275" fmla="*/ 5509652 h 6858000"/>
              <a:gd name="connsiteX276" fmla="*/ 5548843 w 7467600"/>
              <a:gd name="connsiteY276" fmla="*/ 5563845 h 6858000"/>
              <a:gd name="connsiteX277" fmla="*/ 5940952 w 7467600"/>
              <a:gd name="connsiteY277" fmla="*/ 6250028 h 6858000"/>
              <a:gd name="connsiteX278" fmla="*/ 6043441 w 7467600"/>
              <a:gd name="connsiteY278" fmla="*/ 6665847 h 6858000"/>
              <a:gd name="connsiteX279" fmla="*/ 6093432 w 7467600"/>
              <a:gd name="connsiteY279" fmla="*/ 6858000 h 6858000"/>
              <a:gd name="connsiteX280" fmla="*/ 6034344 w 7467600"/>
              <a:gd name="connsiteY280" fmla="*/ 6858000 h 6858000"/>
              <a:gd name="connsiteX281" fmla="*/ 6026679 w 7467600"/>
              <a:gd name="connsiteY281" fmla="*/ 6836959 h 6858000"/>
              <a:gd name="connsiteX282" fmla="*/ 5800441 w 7467600"/>
              <a:gd name="connsiteY282" fmla="*/ 6335286 h 6858000"/>
              <a:gd name="connsiteX283" fmla="*/ 5526562 w 7467600"/>
              <a:gd name="connsiteY283" fmla="*/ 5705388 h 6858000"/>
              <a:gd name="connsiteX284" fmla="*/ 5519640 w 7467600"/>
              <a:gd name="connsiteY284" fmla="*/ 5683774 h 6858000"/>
              <a:gd name="connsiteX285" fmla="*/ 5844559 w 7467600"/>
              <a:gd name="connsiteY285" fmla="*/ 6553349 h 6858000"/>
              <a:gd name="connsiteX286" fmla="*/ 5975994 w 7467600"/>
              <a:gd name="connsiteY286" fmla="*/ 6858000 h 6858000"/>
              <a:gd name="connsiteX287" fmla="*/ 5898547 w 7467600"/>
              <a:gd name="connsiteY287" fmla="*/ 6858000 h 6858000"/>
              <a:gd name="connsiteX288" fmla="*/ 5682041 w 7467600"/>
              <a:gd name="connsiteY288" fmla="*/ 6355860 h 6858000"/>
              <a:gd name="connsiteX289" fmla="*/ 5461758 w 7467600"/>
              <a:gd name="connsiteY289" fmla="*/ 5820220 h 6858000"/>
              <a:gd name="connsiteX290" fmla="*/ 5237282 w 7467600"/>
              <a:gd name="connsiteY290" fmla="*/ 6579086 h 6858000"/>
              <a:gd name="connsiteX291" fmla="*/ 5115009 w 7467600"/>
              <a:gd name="connsiteY291" fmla="*/ 6858000 h 6858000"/>
              <a:gd name="connsiteX292" fmla="*/ 5028074 w 7467600"/>
              <a:gd name="connsiteY292" fmla="*/ 6858000 h 6858000"/>
              <a:gd name="connsiteX293" fmla="*/ 5079508 w 7467600"/>
              <a:gd name="connsiteY293" fmla="*/ 6749074 h 6858000"/>
              <a:gd name="connsiteX294" fmla="*/ 5371846 w 7467600"/>
              <a:gd name="connsiteY294" fmla="*/ 5924413 h 6858000"/>
              <a:gd name="connsiteX295" fmla="*/ 5270512 w 7467600"/>
              <a:gd name="connsiteY295" fmla="*/ 6138975 h 6858000"/>
              <a:gd name="connsiteX296" fmla="*/ 5062409 w 7467600"/>
              <a:gd name="connsiteY296" fmla="*/ 6653544 h 6858000"/>
              <a:gd name="connsiteX297" fmla="*/ 5036628 w 7467600"/>
              <a:gd name="connsiteY297" fmla="*/ 6754247 h 6858000"/>
              <a:gd name="connsiteX298" fmla="*/ 5009112 w 7467600"/>
              <a:gd name="connsiteY298" fmla="*/ 6858000 h 6858000"/>
              <a:gd name="connsiteX299" fmla="*/ 4976679 w 7467600"/>
              <a:gd name="connsiteY299" fmla="*/ 6858000 h 6858000"/>
              <a:gd name="connsiteX300" fmla="*/ 5006537 w 7467600"/>
              <a:gd name="connsiteY300" fmla="*/ 6747068 h 6858000"/>
              <a:gd name="connsiteX301" fmla="*/ 5032723 w 7467600"/>
              <a:gd name="connsiteY301" fmla="*/ 6644957 h 6858000"/>
              <a:gd name="connsiteX302" fmla="*/ 5242949 w 7467600"/>
              <a:gd name="connsiteY302" fmla="*/ 6125175 h 6858000"/>
              <a:gd name="connsiteX303" fmla="*/ 5286321 w 7467600"/>
              <a:gd name="connsiteY303" fmla="*/ 6033555 h 6858000"/>
              <a:gd name="connsiteX304" fmla="*/ 5008210 w 7467600"/>
              <a:gd name="connsiteY304" fmla="*/ 6649194 h 6858000"/>
              <a:gd name="connsiteX305" fmla="*/ 4986321 w 7467600"/>
              <a:gd name="connsiteY305" fmla="*/ 6765687 h 6858000"/>
              <a:gd name="connsiteX306" fmla="*/ 4973474 w 7467600"/>
              <a:gd name="connsiteY306" fmla="*/ 6858000 h 6858000"/>
              <a:gd name="connsiteX307" fmla="*/ 4907178 w 7467600"/>
              <a:gd name="connsiteY307" fmla="*/ 6858000 h 6858000"/>
              <a:gd name="connsiteX308" fmla="*/ 4910810 w 7467600"/>
              <a:gd name="connsiteY308" fmla="*/ 6829660 h 6858000"/>
              <a:gd name="connsiteX309" fmla="*/ 4987461 w 7467600"/>
              <a:gd name="connsiteY309" fmla="*/ 6432994 h 6858000"/>
              <a:gd name="connsiteX310" fmla="*/ 5179262 w 7467600"/>
              <a:gd name="connsiteY310" fmla="*/ 6035044 h 6858000"/>
              <a:gd name="connsiteX311" fmla="*/ 4689678 w 7467600"/>
              <a:gd name="connsiteY311" fmla="*/ 6440241 h 6858000"/>
              <a:gd name="connsiteX312" fmla="*/ 4477543 w 7467600"/>
              <a:gd name="connsiteY312" fmla="*/ 6674836 h 6858000"/>
              <a:gd name="connsiteX313" fmla="*/ 4329957 w 7467600"/>
              <a:gd name="connsiteY313" fmla="*/ 6858000 h 6858000"/>
              <a:gd name="connsiteX314" fmla="*/ 4218595 w 7467600"/>
              <a:gd name="connsiteY314" fmla="*/ 6858000 h 6858000"/>
              <a:gd name="connsiteX315" fmla="*/ 4368888 w 7467600"/>
              <a:gd name="connsiteY315" fmla="*/ 6668412 h 6858000"/>
              <a:gd name="connsiteX316" fmla="*/ 4563091 w 7467600"/>
              <a:gd name="connsiteY316" fmla="*/ 6442508 h 6858000"/>
              <a:gd name="connsiteX317" fmla="*/ 5387324 w 7467600"/>
              <a:gd name="connsiteY317" fmla="*/ 5705830 h 6858000"/>
              <a:gd name="connsiteX318" fmla="*/ 5073620 w 7467600"/>
              <a:gd name="connsiteY318" fmla="*/ 5955437 h 6858000"/>
              <a:gd name="connsiteX319" fmla="*/ 4689789 w 7467600"/>
              <a:gd name="connsiteY319" fmla="*/ 6268382 h 6858000"/>
              <a:gd name="connsiteX320" fmla="*/ 4418722 w 7467600"/>
              <a:gd name="connsiteY320" fmla="*/ 6570886 h 6858000"/>
              <a:gd name="connsiteX321" fmla="*/ 4214944 w 7467600"/>
              <a:gd name="connsiteY321" fmla="*/ 6858000 h 6858000"/>
              <a:gd name="connsiteX322" fmla="*/ 4177898 w 7467600"/>
              <a:gd name="connsiteY322" fmla="*/ 6858000 h 6858000"/>
              <a:gd name="connsiteX323" fmla="*/ 4391597 w 7467600"/>
              <a:gd name="connsiteY323" fmla="*/ 6556370 h 6858000"/>
              <a:gd name="connsiteX324" fmla="*/ 4668889 w 7467600"/>
              <a:gd name="connsiteY324" fmla="*/ 6246399 h 6858000"/>
              <a:gd name="connsiteX325" fmla="*/ 5055427 w 7467600"/>
              <a:gd name="connsiteY325" fmla="*/ 5931476 h 6858000"/>
              <a:gd name="connsiteX326" fmla="*/ 5371814 w 7467600"/>
              <a:gd name="connsiteY326" fmla="*/ 5678975 h 6858000"/>
              <a:gd name="connsiteX327" fmla="*/ 4987918 w 7467600"/>
              <a:gd name="connsiteY327" fmla="*/ 5838701 h 6858000"/>
              <a:gd name="connsiteX328" fmla="*/ 4317146 w 7467600"/>
              <a:gd name="connsiteY328" fmla="*/ 6587716 h 6858000"/>
              <a:gd name="connsiteX329" fmla="*/ 4171627 w 7467600"/>
              <a:gd name="connsiteY329" fmla="*/ 6858000 h 6858000"/>
              <a:gd name="connsiteX330" fmla="*/ 4081585 w 7467600"/>
              <a:gd name="connsiteY330" fmla="*/ 6858000 h 6858000"/>
              <a:gd name="connsiteX331" fmla="*/ 4238603 w 7467600"/>
              <a:gd name="connsiteY331" fmla="*/ 6559341 h 6858000"/>
              <a:gd name="connsiteX332" fmla="*/ 4778333 w 7467600"/>
              <a:gd name="connsiteY332" fmla="*/ 5873626 h 6858000"/>
              <a:gd name="connsiteX333" fmla="*/ 5414185 w 7467600"/>
              <a:gd name="connsiteY333" fmla="*/ 5573882 h 6858000"/>
              <a:gd name="connsiteX334" fmla="*/ 5959648 w 7467600"/>
              <a:gd name="connsiteY334" fmla="*/ 4760797 h 6858000"/>
              <a:gd name="connsiteX335" fmla="*/ 5355019 w 7467600"/>
              <a:gd name="connsiteY335" fmla="*/ 4734672 h 6858000"/>
              <a:gd name="connsiteX336" fmla="*/ 5083565 w 7467600"/>
              <a:gd name="connsiteY336" fmla="*/ 5179121 h 6858000"/>
              <a:gd name="connsiteX337" fmla="*/ 4713577 w 7467600"/>
              <a:gd name="connsiteY337" fmla="*/ 5616803 h 6858000"/>
              <a:gd name="connsiteX338" fmla="*/ 3989559 w 7467600"/>
              <a:gd name="connsiteY338" fmla="*/ 6145945 h 6858000"/>
              <a:gd name="connsiteX339" fmla="*/ 3939824 w 7467600"/>
              <a:gd name="connsiteY339" fmla="*/ 6066900 h 6858000"/>
              <a:gd name="connsiteX340" fmla="*/ 4584537 w 7467600"/>
              <a:gd name="connsiteY340" fmla="*/ 5324826 h 6858000"/>
              <a:gd name="connsiteX341" fmla="*/ 5037105 w 7467600"/>
              <a:gd name="connsiteY341" fmla="*/ 5088765 h 6858000"/>
              <a:gd name="connsiteX342" fmla="*/ 5039930 w 7467600"/>
              <a:gd name="connsiteY342" fmla="*/ 5089585 h 6858000"/>
              <a:gd name="connsiteX343" fmla="*/ 5263764 w 7467600"/>
              <a:gd name="connsiteY343" fmla="*/ 4735525 h 6858000"/>
              <a:gd name="connsiteX344" fmla="*/ 4086300 w 7467600"/>
              <a:gd name="connsiteY344" fmla="*/ 4884599 h 6858000"/>
              <a:gd name="connsiteX345" fmla="*/ 4085485 w 7467600"/>
              <a:gd name="connsiteY345" fmla="*/ 4899070 h 6858000"/>
              <a:gd name="connsiteX346" fmla="*/ 3871915 w 7467600"/>
              <a:gd name="connsiteY346" fmla="*/ 5253645 h 6858000"/>
              <a:gd name="connsiteX347" fmla="*/ 3799374 w 7467600"/>
              <a:gd name="connsiteY347" fmla="*/ 5466127 h 6858000"/>
              <a:gd name="connsiteX348" fmla="*/ 3498850 w 7467600"/>
              <a:gd name="connsiteY348" fmla="*/ 6661888 h 6858000"/>
              <a:gd name="connsiteX349" fmla="*/ 3399216 w 7467600"/>
              <a:gd name="connsiteY349" fmla="*/ 6858000 h 6858000"/>
              <a:gd name="connsiteX350" fmla="*/ 3303688 w 7467600"/>
              <a:gd name="connsiteY350" fmla="*/ 6858000 h 6858000"/>
              <a:gd name="connsiteX351" fmla="*/ 3391774 w 7467600"/>
              <a:gd name="connsiteY351" fmla="*/ 6697181 h 6858000"/>
              <a:gd name="connsiteX352" fmla="*/ 3735540 w 7467600"/>
              <a:gd name="connsiteY352" fmla="*/ 5546923 h 6858000"/>
              <a:gd name="connsiteX353" fmla="*/ 3729438 w 7467600"/>
              <a:gd name="connsiteY353" fmla="*/ 5569058 h 6858000"/>
              <a:gd name="connsiteX354" fmla="*/ 3707782 w 7467600"/>
              <a:gd name="connsiteY354" fmla="*/ 5644908 h 6858000"/>
              <a:gd name="connsiteX355" fmla="*/ 3583827 w 7467600"/>
              <a:gd name="connsiteY355" fmla="*/ 6039215 h 6858000"/>
              <a:gd name="connsiteX356" fmla="*/ 3547861 w 7467600"/>
              <a:gd name="connsiteY356" fmla="*/ 6129609 h 6858000"/>
              <a:gd name="connsiteX357" fmla="*/ 3490905 w 7467600"/>
              <a:gd name="connsiteY357" fmla="*/ 6277660 h 6858000"/>
              <a:gd name="connsiteX358" fmla="*/ 3455859 w 7467600"/>
              <a:gd name="connsiteY358" fmla="*/ 6391301 h 6858000"/>
              <a:gd name="connsiteX359" fmla="*/ 3429112 w 7467600"/>
              <a:gd name="connsiteY359" fmla="*/ 6479469 h 6858000"/>
              <a:gd name="connsiteX360" fmla="*/ 3304862 w 7467600"/>
              <a:gd name="connsiteY360" fmla="*/ 6796476 h 6858000"/>
              <a:gd name="connsiteX361" fmla="*/ 3276071 w 7467600"/>
              <a:gd name="connsiteY361" fmla="*/ 6858000 h 6858000"/>
              <a:gd name="connsiteX362" fmla="*/ 3240805 w 7467600"/>
              <a:gd name="connsiteY362" fmla="*/ 6858000 h 6858000"/>
              <a:gd name="connsiteX363" fmla="*/ 3275917 w 7467600"/>
              <a:gd name="connsiteY363" fmla="*/ 6783192 h 6858000"/>
              <a:gd name="connsiteX364" fmla="*/ 3399358 w 7467600"/>
              <a:gd name="connsiteY364" fmla="*/ 6469011 h 6858000"/>
              <a:gd name="connsiteX365" fmla="*/ 3425650 w 7467600"/>
              <a:gd name="connsiteY365" fmla="*/ 6381333 h 6858000"/>
              <a:gd name="connsiteX366" fmla="*/ 3460661 w 7467600"/>
              <a:gd name="connsiteY366" fmla="*/ 6266763 h 6858000"/>
              <a:gd name="connsiteX367" fmla="*/ 3518021 w 7467600"/>
              <a:gd name="connsiteY367" fmla="*/ 6117298 h 6858000"/>
              <a:gd name="connsiteX368" fmla="*/ 3554035 w 7467600"/>
              <a:gd name="connsiteY368" fmla="*/ 6027832 h 6858000"/>
              <a:gd name="connsiteX369" fmla="*/ 3677174 w 7467600"/>
              <a:gd name="connsiteY369" fmla="*/ 5636351 h 6858000"/>
              <a:gd name="connsiteX370" fmla="*/ 3698819 w 7467600"/>
              <a:gd name="connsiteY370" fmla="*/ 5560503 h 6858000"/>
              <a:gd name="connsiteX371" fmla="*/ 3702094 w 7467600"/>
              <a:gd name="connsiteY371" fmla="*/ 5549194 h 6858000"/>
              <a:gd name="connsiteX372" fmla="*/ 3398355 w 7467600"/>
              <a:gd name="connsiteY372" fmla="*/ 6094603 h 6858000"/>
              <a:gd name="connsiteX373" fmla="*/ 3193941 w 7467600"/>
              <a:gd name="connsiteY373" fmla="*/ 6798775 h 6858000"/>
              <a:gd name="connsiteX374" fmla="*/ 3184140 w 7467600"/>
              <a:gd name="connsiteY374" fmla="*/ 6858000 h 6858000"/>
              <a:gd name="connsiteX375" fmla="*/ 3099978 w 7467600"/>
              <a:gd name="connsiteY375" fmla="*/ 6858000 h 6858000"/>
              <a:gd name="connsiteX376" fmla="*/ 3101556 w 7467600"/>
              <a:gd name="connsiteY376" fmla="*/ 6843337 h 6858000"/>
              <a:gd name="connsiteX377" fmla="*/ 3370162 w 7467600"/>
              <a:gd name="connsiteY377" fmla="*/ 5785550 h 6858000"/>
              <a:gd name="connsiteX378" fmla="*/ 3746477 w 7467600"/>
              <a:gd name="connsiteY378" fmla="*/ 5377889 h 6858000"/>
              <a:gd name="connsiteX379" fmla="*/ 3863399 w 7467600"/>
              <a:gd name="connsiteY379" fmla="*/ 5087257 h 6858000"/>
              <a:gd name="connsiteX380" fmla="*/ 3968712 w 7467600"/>
              <a:gd name="connsiteY380" fmla="*/ 4913989 h 6858000"/>
              <a:gd name="connsiteX381" fmla="*/ 2792390 w 7467600"/>
              <a:gd name="connsiteY381" fmla="*/ 5382974 h 6858000"/>
              <a:gd name="connsiteX382" fmla="*/ 2714982 w 7467600"/>
              <a:gd name="connsiteY382" fmla="*/ 5427051 h 6858000"/>
              <a:gd name="connsiteX383" fmla="*/ 2813361 w 7467600"/>
              <a:gd name="connsiteY383" fmla="*/ 6023912 h 6858000"/>
              <a:gd name="connsiteX384" fmla="*/ 2688430 w 7467600"/>
              <a:gd name="connsiteY384" fmla="*/ 6801564 h 6858000"/>
              <a:gd name="connsiteX385" fmla="*/ 2629626 w 7467600"/>
              <a:gd name="connsiteY385" fmla="*/ 6763394 h 6858000"/>
              <a:gd name="connsiteX386" fmla="*/ 2565328 w 7467600"/>
              <a:gd name="connsiteY386" fmla="*/ 5516399 h 6858000"/>
              <a:gd name="connsiteX387" fmla="*/ 1922999 w 7467600"/>
              <a:gd name="connsiteY387" fmla="*/ 5980343 h 6858000"/>
              <a:gd name="connsiteX388" fmla="*/ 1950261 w 7467600"/>
              <a:gd name="connsiteY388" fmla="*/ 6405858 h 6858000"/>
              <a:gd name="connsiteX389" fmla="*/ 2365554 w 7467600"/>
              <a:gd name="connsiteY389" fmla="*/ 6759107 h 6858000"/>
              <a:gd name="connsiteX390" fmla="*/ 2424142 w 7467600"/>
              <a:gd name="connsiteY390" fmla="*/ 6858000 h 6858000"/>
              <a:gd name="connsiteX391" fmla="*/ 2395994 w 7467600"/>
              <a:gd name="connsiteY391" fmla="*/ 6858000 h 6858000"/>
              <a:gd name="connsiteX392" fmla="*/ 2392863 w 7467600"/>
              <a:gd name="connsiteY392" fmla="*/ 6852964 h 6858000"/>
              <a:gd name="connsiteX393" fmla="*/ 2017589 w 7467600"/>
              <a:gd name="connsiteY393" fmla="*/ 6493982 h 6858000"/>
              <a:gd name="connsiteX394" fmla="*/ 2147336 w 7467600"/>
              <a:gd name="connsiteY394" fmla="*/ 6594052 h 6858000"/>
              <a:gd name="connsiteX395" fmla="*/ 2207047 w 7467600"/>
              <a:gd name="connsiteY395" fmla="*/ 6654540 h 6858000"/>
              <a:gd name="connsiteX396" fmla="*/ 2299106 w 7467600"/>
              <a:gd name="connsiteY396" fmla="*/ 6778931 h 6858000"/>
              <a:gd name="connsiteX397" fmla="*/ 2314430 w 7467600"/>
              <a:gd name="connsiteY397" fmla="*/ 6801144 h 6858000"/>
              <a:gd name="connsiteX398" fmla="*/ 2352406 w 7467600"/>
              <a:gd name="connsiteY398" fmla="*/ 6858000 h 6858000"/>
              <a:gd name="connsiteX399" fmla="*/ 2314492 w 7467600"/>
              <a:gd name="connsiteY399" fmla="*/ 6858000 h 6858000"/>
              <a:gd name="connsiteX400" fmla="*/ 2288095 w 7467600"/>
              <a:gd name="connsiteY400" fmla="*/ 6818030 h 6858000"/>
              <a:gd name="connsiteX401" fmla="*/ 2272768 w 7467600"/>
              <a:gd name="connsiteY401" fmla="*/ 6795822 h 6858000"/>
              <a:gd name="connsiteX402" fmla="*/ 2182715 w 7467600"/>
              <a:gd name="connsiteY402" fmla="*/ 6675071 h 6858000"/>
              <a:gd name="connsiteX403" fmla="*/ 2032061 w 7467600"/>
              <a:gd name="connsiteY403" fmla="*/ 6541380 h 6858000"/>
              <a:gd name="connsiteX404" fmla="*/ 2257220 w 7467600"/>
              <a:gd name="connsiteY404" fmla="*/ 6826257 h 6858000"/>
              <a:gd name="connsiteX405" fmla="*/ 2281324 w 7467600"/>
              <a:gd name="connsiteY405" fmla="*/ 6858000 h 6858000"/>
              <a:gd name="connsiteX406" fmla="*/ 2242860 w 7467600"/>
              <a:gd name="connsiteY406" fmla="*/ 6858000 h 6858000"/>
              <a:gd name="connsiteX407" fmla="*/ 2232818 w 7467600"/>
              <a:gd name="connsiteY407" fmla="*/ 6844926 h 6858000"/>
              <a:gd name="connsiteX408" fmla="*/ 1990172 w 7467600"/>
              <a:gd name="connsiteY408" fmla="*/ 6542121 h 6858000"/>
              <a:gd name="connsiteX409" fmla="*/ 2124090 w 7467600"/>
              <a:gd name="connsiteY409" fmla="*/ 6761017 h 6858000"/>
              <a:gd name="connsiteX410" fmla="*/ 2200380 w 7467600"/>
              <a:gd name="connsiteY410" fmla="*/ 6858000 h 6858000"/>
              <a:gd name="connsiteX411" fmla="*/ 2147507 w 7467600"/>
              <a:gd name="connsiteY411" fmla="*/ 6858000 h 6858000"/>
              <a:gd name="connsiteX412" fmla="*/ 2070668 w 7467600"/>
              <a:gd name="connsiteY412" fmla="*/ 6761520 h 6858000"/>
              <a:gd name="connsiteX413" fmla="*/ 1975142 w 7467600"/>
              <a:gd name="connsiteY413" fmla="*/ 6585570 h 6858000"/>
              <a:gd name="connsiteX414" fmla="*/ 2050035 w 7467600"/>
              <a:gd name="connsiteY414" fmla="*/ 6813345 h 6858000"/>
              <a:gd name="connsiteX415" fmla="*/ 2063025 w 7467600"/>
              <a:gd name="connsiteY415" fmla="*/ 6858000 h 6858000"/>
              <a:gd name="connsiteX416" fmla="*/ 2021675 w 7467600"/>
              <a:gd name="connsiteY416" fmla="*/ 6858000 h 6858000"/>
              <a:gd name="connsiteX417" fmla="*/ 2019308 w 7467600"/>
              <a:gd name="connsiteY417" fmla="*/ 6847118 h 6858000"/>
              <a:gd name="connsiteX418" fmla="*/ 1938835 w 7467600"/>
              <a:gd name="connsiteY418" fmla="*/ 6551160 h 6858000"/>
              <a:gd name="connsiteX419" fmla="*/ 1953230 w 7467600"/>
              <a:gd name="connsiteY419" fmla="*/ 6759699 h 6858000"/>
              <a:gd name="connsiteX420" fmla="*/ 1956763 w 7467600"/>
              <a:gd name="connsiteY420" fmla="*/ 6778191 h 6858000"/>
              <a:gd name="connsiteX421" fmla="*/ 1967925 w 7467600"/>
              <a:gd name="connsiteY421" fmla="*/ 6858000 h 6858000"/>
              <a:gd name="connsiteX422" fmla="*/ 1936622 w 7467600"/>
              <a:gd name="connsiteY422" fmla="*/ 6858000 h 6858000"/>
              <a:gd name="connsiteX423" fmla="*/ 1926261 w 7467600"/>
              <a:gd name="connsiteY423" fmla="*/ 6784064 h 6858000"/>
              <a:gd name="connsiteX424" fmla="*/ 1922724 w 7467600"/>
              <a:gd name="connsiteY424" fmla="*/ 6765577 h 6858000"/>
              <a:gd name="connsiteX425" fmla="*/ 1904650 w 7467600"/>
              <a:gd name="connsiteY425" fmla="*/ 6639616 h 6858000"/>
              <a:gd name="connsiteX426" fmla="*/ 1885273 w 7467600"/>
              <a:gd name="connsiteY426" fmla="*/ 6858000 h 6858000"/>
              <a:gd name="connsiteX427" fmla="*/ 1854363 w 7467600"/>
              <a:gd name="connsiteY427" fmla="*/ 6858000 h 6858000"/>
              <a:gd name="connsiteX428" fmla="*/ 1880391 w 7467600"/>
              <a:gd name="connsiteY428" fmla="*/ 6603796 h 6858000"/>
              <a:gd name="connsiteX429" fmla="*/ 1818273 w 7467600"/>
              <a:gd name="connsiteY429" fmla="*/ 6715729 h 6858000"/>
              <a:gd name="connsiteX430" fmla="*/ 1794691 w 7467600"/>
              <a:gd name="connsiteY430" fmla="*/ 6843239 h 6858000"/>
              <a:gd name="connsiteX431" fmla="*/ 1794914 w 7467600"/>
              <a:gd name="connsiteY431" fmla="*/ 6858000 h 6858000"/>
              <a:gd name="connsiteX432" fmla="*/ 1746128 w 7467600"/>
              <a:gd name="connsiteY432" fmla="*/ 6858000 h 6858000"/>
              <a:gd name="connsiteX433" fmla="*/ 1753934 w 7467600"/>
              <a:gd name="connsiteY433" fmla="*/ 6724796 h 6858000"/>
              <a:gd name="connsiteX434" fmla="*/ 1792053 w 7467600"/>
              <a:gd name="connsiteY434" fmla="*/ 6572396 h 6858000"/>
              <a:gd name="connsiteX435" fmla="*/ 1862248 w 7467600"/>
              <a:gd name="connsiteY435" fmla="*/ 6266397 h 6858000"/>
              <a:gd name="connsiteX436" fmla="*/ 1862250 w 7467600"/>
              <a:gd name="connsiteY436" fmla="*/ 6033531 h 6858000"/>
              <a:gd name="connsiteX437" fmla="*/ 1211999 w 7467600"/>
              <a:gd name="connsiteY437" fmla="*/ 6683610 h 6858000"/>
              <a:gd name="connsiteX438" fmla="*/ 1213266 w 7467600"/>
              <a:gd name="connsiteY438" fmla="*/ 6691947 h 6858000"/>
              <a:gd name="connsiteX439" fmla="*/ 1203370 w 7467600"/>
              <a:gd name="connsiteY439" fmla="*/ 6850676 h 6858000"/>
              <a:gd name="connsiteX440" fmla="*/ 1203671 w 7467600"/>
              <a:gd name="connsiteY440" fmla="*/ 6858000 h 6858000"/>
              <a:gd name="connsiteX441" fmla="*/ 1143180 w 7467600"/>
              <a:gd name="connsiteY441" fmla="*/ 6858000 h 6858000"/>
              <a:gd name="connsiteX442" fmla="*/ 1142176 w 7467600"/>
              <a:gd name="connsiteY442" fmla="*/ 6766045 h 6858000"/>
              <a:gd name="connsiteX443" fmla="*/ 1067484 w 7467600"/>
              <a:gd name="connsiteY443" fmla="*/ 6858000 h 6858000"/>
              <a:gd name="connsiteX444" fmla="*/ 953928 w 7467600"/>
              <a:gd name="connsiteY444" fmla="*/ 6858000 h 6858000"/>
              <a:gd name="connsiteX445" fmla="*/ 959715 w 7467600"/>
              <a:gd name="connsiteY445" fmla="*/ 6850185 h 6858000"/>
              <a:gd name="connsiteX446" fmla="*/ 1483788 w 7467600"/>
              <a:gd name="connsiteY446" fmla="*/ 6259174 h 6858000"/>
              <a:gd name="connsiteX447" fmla="*/ 1100671 w 7467600"/>
              <a:gd name="connsiteY447" fmla="*/ 6252137 h 6858000"/>
              <a:gd name="connsiteX448" fmla="*/ 1090144 w 7467600"/>
              <a:gd name="connsiteY448" fmla="*/ 6256748 h 6858000"/>
              <a:gd name="connsiteX449" fmla="*/ 1095872 w 7467600"/>
              <a:gd name="connsiteY449" fmla="*/ 6271892 h 6858000"/>
              <a:gd name="connsiteX450" fmla="*/ 262785 w 7467600"/>
              <a:gd name="connsiteY450" fmla="*/ 6845450 h 6858000"/>
              <a:gd name="connsiteX451" fmla="*/ 209968 w 7467600"/>
              <a:gd name="connsiteY451" fmla="*/ 6770713 h 6858000"/>
              <a:gd name="connsiteX452" fmla="*/ 873460 w 7467600"/>
              <a:gd name="connsiteY452" fmla="*/ 6253768 h 6858000"/>
              <a:gd name="connsiteX453" fmla="*/ 192686 w 7467600"/>
              <a:gd name="connsiteY453" fmla="*/ 5849257 h 6858000"/>
              <a:gd name="connsiteX454" fmla="*/ 4696 w 7467600"/>
              <a:gd name="connsiteY454" fmla="*/ 5697668 h 6858000"/>
              <a:gd name="connsiteX455" fmla="*/ 0 w 7467600"/>
              <a:gd name="connsiteY455" fmla="*/ 5689984 h 6858000"/>
              <a:gd name="connsiteX456" fmla="*/ 0 w 7467600"/>
              <a:gd name="connsiteY456" fmla="*/ 5513472 h 6858000"/>
              <a:gd name="connsiteX457" fmla="*/ 174101 w 7467600"/>
              <a:gd name="connsiteY457" fmla="*/ 5620277 h 6858000"/>
              <a:gd name="connsiteX458" fmla="*/ 891800 w 7467600"/>
              <a:gd name="connsiteY458" fmla="*/ 6036935 h 6858000"/>
              <a:gd name="connsiteX459" fmla="*/ 1072219 w 7467600"/>
              <a:gd name="connsiteY459" fmla="*/ 6169443 h 6858000"/>
              <a:gd name="connsiteX460" fmla="*/ 1074117 w 7467600"/>
              <a:gd name="connsiteY460" fmla="*/ 6170301 h 6858000"/>
              <a:gd name="connsiteX461" fmla="*/ 1083114 w 7467600"/>
              <a:gd name="connsiteY461" fmla="*/ 6174131 h 6858000"/>
              <a:gd name="connsiteX462" fmla="*/ 1543010 w 7467600"/>
              <a:gd name="connsiteY462" fmla="*/ 6191140 h 6858000"/>
              <a:gd name="connsiteX463" fmla="*/ 1551080 w 7467600"/>
              <a:gd name="connsiteY463" fmla="*/ 6195006 h 6858000"/>
              <a:gd name="connsiteX464" fmla="*/ 2345443 w 7467600"/>
              <a:gd name="connsiteY464" fmla="*/ 5549882 h 6858000"/>
              <a:gd name="connsiteX465" fmla="*/ 1721499 w 7467600"/>
              <a:gd name="connsiteY465" fmla="*/ 5599969 h 6858000"/>
              <a:gd name="connsiteX466" fmla="*/ 767716 w 7467600"/>
              <a:gd name="connsiteY466" fmla="*/ 5472768 h 6858000"/>
              <a:gd name="connsiteX467" fmla="*/ 722147 w 7467600"/>
              <a:gd name="connsiteY467" fmla="*/ 5393091 h 6858000"/>
              <a:gd name="connsiteX468" fmla="*/ 1485552 w 7467600"/>
              <a:gd name="connsiteY468" fmla="*/ 5313202 h 6858000"/>
              <a:gd name="connsiteX469" fmla="*/ 2143004 w 7467600"/>
              <a:gd name="connsiteY469" fmla="*/ 5402420 h 6858000"/>
              <a:gd name="connsiteX470" fmla="*/ 1933391 w 7467600"/>
              <a:gd name="connsiteY470" fmla="*/ 5156971 h 6858000"/>
              <a:gd name="connsiteX471" fmla="*/ 1827118 w 7467600"/>
              <a:gd name="connsiteY471" fmla="*/ 4968410 h 6858000"/>
              <a:gd name="connsiteX472" fmla="*/ 1837349 w 7467600"/>
              <a:gd name="connsiteY472" fmla="*/ 4956357 h 6858000"/>
              <a:gd name="connsiteX473" fmla="*/ 2162835 w 7467600"/>
              <a:gd name="connsiteY473" fmla="*/ 5187853 h 6858000"/>
              <a:gd name="connsiteX474" fmla="*/ 2257167 w 7467600"/>
              <a:gd name="connsiteY474" fmla="*/ 5462123 h 6858000"/>
              <a:gd name="connsiteX475" fmla="*/ 2261598 w 7467600"/>
              <a:gd name="connsiteY475" fmla="*/ 5467998 h 6858000"/>
              <a:gd name="connsiteX476" fmla="*/ 2437177 w 7467600"/>
              <a:gd name="connsiteY476" fmla="*/ 5479608 h 6858000"/>
              <a:gd name="connsiteX477" fmla="*/ 2445247 w 7467600"/>
              <a:gd name="connsiteY477" fmla="*/ 5483476 h 6858000"/>
              <a:gd name="connsiteX478" fmla="*/ 2743626 w 7467600"/>
              <a:gd name="connsiteY478" fmla="*/ 5304819 h 6858000"/>
              <a:gd name="connsiteX479" fmla="*/ 3048102 w 7467600"/>
              <a:gd name="connsiteY479" fmla="*/ 5150595 h 6858000"/>
              <a:gd name="connsiteX480" fmla="*/ 1799414 w 7467600"/>
              <a:gd name="connsiteY480" fmla="*/ 4694732 h 6858000"/>
              <a:gd name="connsiteX481" fmla="*/ 1771735 w 7467600"/>
              <a:gd name="connsiteY481" fmla="*/ 4619929 h 6858000"/>
              <a:gd name="connsiteX482" fmla="*/ 3104273 w 7467600"/>
              <a:gd name="connsiteY482" fmla="*/ 5076159 h 6858000"/>
              <a:gd name="connsiteX483" fmla="*/ 3113245 w 7467600"/>
              <a:gd name="connsiteY483" fmla="*/ 5090705 h 6858000"/>
              <a:gd name="connsiteX484" fmla="*/ 3126294 w 7467600"/>
              <a:gd name="connsiteY484" fmla="*/ 5114400 h 6858000"/>
              <a:gd name="connsiteX485" fmla="*/ 3937433 w 7467600"/>
              <a:gd name="connsiteY485" fmla="*/ 4830473 h 6858000"/>
              <a:gd name="connsiteX486" fmla="*/ 3590475 w 7467600"/>
              <a:gd name="connsiteY486" fmla="*/ 4597974 h 6858000"/>
              <a:gd name="connsiteX487" fmla="*/ 3100264 w 7467600"/>
              <a:gd name="connsiteY487" fmla="*/ 4579845 h 6858000"/>
              <a:gd name="connsiteX488" fmla="*/ 2183576 w 7467600"/>
              <a:gd name="connsiteY488" fmla="*/ 4227150 h 6858000"/>
              <a:gd name="connsiteX489" fmla="*/ 2151029 w 7467600"/>
              <a:gd name="connsiteY489" fmla="*/ 4146947 h 6858000"/>
              <a:gd name="connsiteX490" fmla="*/ 3563434 w 7467600"/>
              <a:gd name="connsiteY490" fmla="*/ 4469115 h 6858000"/>
              <a:gd name="connsiteX491" fmla="*/ 3177952 w 7467600"/>
              <a:gd name="connsiteY491" fmla="*/ 3657386 h 6858000"/>
              <a:gd name="connsiteX492" fmla="*/ 3189263 w 7467600"/>
              <a:gd name="connsiteY492" fmla="*/ 3625726 h 6858000"/>
              <a:gd name="connsiteX493" fmla="*/ 3560912 w 7467600"/>
              <a:gd name="connsiteY493" fmla="*/ 4079863 h 6858000"/>
              <a:gd name="connsiteX494" fmla="*/ 3626636 w 7467600"/>
              <a:gd name="connsiteY494" fmla="*/ 4512230 h 6858000"/>
              <a:gd name="connsiteX495" fmla="*/ 3653088 w 7467600"/>
              <a:gd name="connsiteY495" fmla="*/ 4521417 h 6858000"/>
              <a:gd name="connsiteX496" fmla="*/ 3988128 w 7467600"/>
              <a:gd name="connsiteY496" fmla="*/ 4817267 h 6858000"/>
              <a:gd name="connsiteX497" fmla="*/ 4830582 w 7467600"/>
              <a:gd name="connsiteY497" fmla="*/ 4676000 h 6858000"/>
              <a:gd name="connsiteX498" fmla="*/ 4830100 w 7467600"/>
              <a:gd name="connsiteY498" fmla="*/ 4675554 h 6858000"/>
              <a:gd name="connsiteX499" fmla="*/ 4036318 w 7467600"/>
              <a:gd name="connsiteY499" fmla="*/ 4147013 h 6858000"/>
              <a:gd name="connsiteX500" fmla="*/ 3432098 w 7467600"/>
              <a:gd name="connsiteY500" fmla="*/ 3537312 h 6858000"/>
              <a:gd name="connsiteX501" fmla="*/ 3446761 w 7467600"/>
              <a:gd name="connsiteY501" fmla="*/ 3461278 h 6858000"/>
              <a:gd name="connsiteX502" fmla="*/ 4419733 w 7467600"/>
              <a:gd name="connsiteY502" fmla="*/ 3963555 h 6858000"/>
              <a:gd name="connsiteX503" fmla="*/ 4781371 w 7467600"/>
              <a:gd name="connsiteY503" fmla="*/ 4458604 h 6858000"/>
              <a:gd name="connsiteX504" fmla="*/ 4780440 w 7467600"/>
              <a:gd name="connsiteY504" fmla="*/ 4470290 h 6858000"/>
              <a:gd name="connsiteX505" fmla="*/ 4898954 w 7467600"/>
              <a:gd name="connsiteY505" fmla="*/ 4662092 h 6858000"/>
              <a:gd name="connsiteX506" fmla="*/ 4900699 w 7467600"/>
              <a:gd name="connsiteY506" fmla="*/ 4670867 h 6858000"/>
              <a:gd name="connsiteX507" fmla="*/ 5714511 w 7467600"/>
              <a:gd name="connsiteY507" fmla="*/ 4663483 h 6858000"/>
              <a:gd name="connsiteX508" fmla="*/ 5464793 w 7467600"/>
              <a:gd name="connsiteY508" fmla="*/ 4393556 h 6858000"/>
              <a:gd name="connsiteX509" fmla="*/ 5461897 w 7467600"/>
              <a:gd name="connsiteY509" fmla="*/ 4390879 h 6858000"/>
              <a:gd name="connsiteX510" fmla="*/ 4294126 w 7467600"/>
              <a:gd name="connsiteY510" fmla="*/ 3303048 h 6858000"/>
              <a:gd name="connsiteX511" fmla="*/ 4305321 w 7467600"/>
              <a:gd name="connsiteY511" fmla="*/ 3256953 h 6858000"/>
              <a:gd name="connsiteX512" fmla="*/ 4949299 w 7467600"/>
              <a:gd name="connsiteY512" fmla="*/ 3766336 h 6858000"/>
              <a:gd name="connsiteX513" fmla="*/ 5291452 w 7467600"/>
              <a:gd name="connsiteY513" fmla="*/ 4076801 h 6858000"/>
              <a:gd name="connsiteX514" fmla="*/ 5434998 w 7467600"/>
              <a:gd name="connsiteY514" fmla="*/ 4254100 h 6858000"/>
              <a:gd name="connsiteX515" fmla="*/ 5351015 w 7467600"/>
              <a:gd name="connsiteY515" fmla="*/ 3760989 h 6858000"/>
              <a:gd name="connsiteX516" fmla="*/ 5413780 w 7467600"/>
              <a:gd name="connsiteY516" fmla="*/ 2966265 h 6858000"/>
              <a:gd name="connsiteX517" fmla="*/ 5425627 w 7467600"/>
              <a:gd name="connsiteY517" fmla="*/ 2954192 h 6858000"/>
              <a:gd name="connsiteX518" fmla="*/ 6604735 w 7467600"/>
              <a:gd name="connsiteY518" fmla="*/ 2041381 h 6858000"/>
              <a:gd name="connsiteX519" fmla="*/ 7204487 w 7467600"/>
              <a:gd name="connsiteY519" fmla="*/ 2742112 h 6858000"/>
              <a:gd name="connsiteX520" fmla="*/ 7131592 w 7467600"/>
              <a:gd name="connsiteY520" fmla="*/ 2672096 h 6858000"/>
              <a:gd name="connsiteX521" fmla="*/ 6996344 w 7467600"/>
              <a:gd name="connsiteY521" fmla="*/ 2518310 h 6858000"/>
              <a:gd name="connsiteX522" fmla="*/ 6735495 w 7467600"/>
              <a:gd name="connsiteY522" fmla="*/ 2196890 h 6858000"/>
              <a:gd name="connsiteX523" fmla="*/ 6721901 w 7467600"/>
              <a:gd name="connsiteY523" fmla="*/ 2179274 h 6858000"/>
              <a:gd name="connsiteX524" fmla="*/ 6604735 w 7467600"/>
              <a:gd name="connsiteY524" fmla="*/ 2041381 h 6858000"/>
              <a:gd name="connsiteX525" fmla="*/ 6591670 w 7467600"/>
              <a:gd name="connsiteY525" fmla="*/ 1988277 h 6858000"/>
              <a:gd name="connsiteX526" fmla="*/ 6747349 w 7467600"/>
              <a:gd name="connsiteY526" fmla="*/ 2160069 h 6858000"/>
              <a:gd name="connsiteX527" fmla="*/ 6760943 w 7467600"/>
              <a:gd name="connsiteY527" fmla="*/ 2177686 h 6858000"/>
              <a:gd name="connsiteX528" fmla="*/ 7021065 w 7467600"/>
              <a:gd name="connsiteY528" fmla="*/ 2498102 h 6858000"/>
              <a:gd name="connsiteX529" fmla="*/ 7155223 w 7467600"/>
              <a:gd name="connsiteY529" fmla="*/ 2650386 h 6858000"/>
              <a:gd name="connsiteX530" fmla="*/ 7203167 w 7467600"/>
              <a:gd name="connsiteY530" fmla="*/ 2697288 h 6858000"/>
              <a:gd name="connsiteX531" fmla="*/ 6937703 w 7467600"/>
              <a:gd name="connsiteY531" fmla="*/ 2321981 h 6858000"/>
              <a:gd name="connsiteX532" fmla="*/ 6591670 w 7467600"/>
              <a:gd name="connsiteY532" fmla="*/ 1988277 h 6858000"/>
              <a:gd name="connsiteX533" fmla="*/ 5798671 w 7467600"/>
              <a:gd name="connsiteY533" fmla="*/ 1981601 h 6858000"/>
              <a:gd name="connsiteX534" fmla="*/ 5754709 w 7467600"/>
              <a:gd name="connsiteY534" fmla="*/ 2071454 h 6858000"/>
              <a:gd name="connsiteX535" fmla="*/ 5763044 w 7467600"/>
              <a:gd name="connsiteY535" fmla="*/ 2842206 h 6858000"/>
              <a:gd name="connsiteX536" fmla="*/ 5764974 w 7467600"/>
              <a:gd name="connsiteY536" fmla="*/ 2799609 h 6858000"/>
              <a:gd name="connsiteX537" fmla="*/ 5767665 w 7467600"/>
              <a:gd name="connsiteY537" fmla="*/ 2666409 h 6858000"/>
              <a:gd name="connsiteX538" fmla="*/ 5763055 w 7467600"/>
              <a:gd name="connsiteY538" fmla="*/ 2579705 h 6858000"/>
              <a:gd name="connsiteX539" fmla="*/ 5758079 w 7467600"/>
              <a:gd name="connsiteY539" fmla="*/ 2492508 h 6858000"/>
              <a:gd name="connsiteX540" fmla="*/ 5779325 w 7467600"/>
              <a:gd name="connsiteY540" fmla="*/ 2197069 h 6858000"/>
              <a:gd name="connsiteX541" fmla="*/ 5798671 w 7467600"/>
              <a:gd name="connsiteY541" fmla="*/ 1981601 h 6858000"/>
              <a:gd name="connsiteX542" fmla="*/ 5829202 w 7467600"/>
              <a:gd name="connsiteY542" fmla="*/ 1971679 h 6858000"/>
              <a:gd name="connsiteX543" fmla="*/ 5809558 w 7467600"/>
              <a:gd name="connsiteY543" fmla="*/ 2198043 h 6858000"/>
              <a:gd name="connsiteX544" fmla="*/ 5788653 w 7467600"/>
              <a:gd name="connsiteY544" fmla="*/ 2489430 h 6858000"/>
              <a:gd name="connsiteX545" fmla="*/ 5793439 w 7467600"/>
              <a:gd name="connsiteY545" fmla="*/ 2575235 h 6858000"/>
              <a:gd name="connsiteX546" fmla="*/ 5796837 w 7467600"/>
              <a:gd name="connsiteY546" fmla="*/ 2637633 h 6858000"/>
              <a:gd name="connsiteX547" fmla="*/ 5818614 w 7467600"/>
              <a:gd name="connsiteY547" fmla="*/ 2473055 h 6858000"/>
              <a:gd name="connsiteX548" fmla="*/ 5829202 w 7467600"/>
              <a:gd name="connsiteY548" fmla="*/ 1971679 h 6858000"/>
              <a:gd name="connsiteX549" fmla="*/ 5911389 w 7467600"/>
              <a:gd name="connsiteY549" fmla="*/ 1898371 h 6858000"/>
              <a:gd name="connsiteX550" fmla="*/ 6237627 w 7467600"/>
              <a:gd name="connsiteY550" fmla="*/ 2231921 h 6858000"/>
              <a:gd name="connsiteX551" fmla="*/ 5911389 w 7467600"/>
              <a:gd name="connsiteY551" fmla="*/ 1898371 h 6858000"/>
              <a:gd name="connsiteX552" fmla="*/ 6944437 w 7467600"/>
              <a:gd name="connsiteY552" fmla="*/ 1575402 h 6858000"/>
              <a:gd name="connsiteX553" fmla="*/ 6304730 w 7467600"/>
              <a:gd name="connsiteY553" fmla="*/ 1766654 h 6858000"/>
              <a:gd name="connsiteX554" fmla="*/ 6944437 w 7467600"/>
              <a:gd name="connsiteY554" fmla="*/ 1575402 h 6858000"/>
              <a:gd name="connsiteX555" fmla="*/ 7019523 w 7467600"/>
              <a:gd name="connsiteY555" fmla="*/ 1519450 h 6858000"/>
              <a:gd name="connsiteX556" fmla="*/ 6298091 w 7467600"/>
              <a:gd name="connsiteY556" fmla="*/ 1737122 h 6858000"/>
              <a:gd name="connsiteX557" fmla="*/ 7019523 w 7467600"/>
              <a:gd name="connsiteY557" fmla="*/ 1519450 h 6858000"/>
              <a:gd name="connsiteX558" fmla="*/ 2399523 w 7467600"/>
              <a:gd name="connsiteY558" fmla="*/ 1428234 h 6858000"/>
              <a:gd name="connsiteX559" fmla="*/ 2224982 w 7467600"/>
              <a:gd name="connsiteY559" fmla="*/ 1826201 h 6858000"/>
              <a:gd name="connsiteX560" fmla="*/ 2096099 w 7467600"/>
              <a:gd name="connsiteY560" fmla="*/ 2345900 h 6858000"/>
              <a:gd name="connsiteX561" fmla="*/ 2283317 w 7467600"/>
              <a:gd name="connsiteY561" fmla="*/ 1796925 h 6858000"/>
              <a:gd name="connsiteX562" fmla="*/ 2399523 w 7467600"/>
              <a:gd name="connsiteY562" fmla="*/ 1428234 h 6858000"/>
              <a:gd name="connsiteX563" fmla="*/ 2448558 w 7467600"/>
              <a:gd name="connsiteY563" fmla="*/ 1373435 h 6858000"/>
              <a:gd name="connsiteX564" fmla="*/ 2312521 w 7467600"/>
              <a:gd name="connsiteY564" fmla="*/ 1806140 h 6858000"/>
              <a:gd name="connsiteX565" fmla="*/ 2127533 w 7467600"/>
              <a:gd name="connsiteY565" fmla="*/ 2348380 h 6858000"/>
              <a:gd name="connsiteX566" fmla="*/ 2358080 w 7467600"/>
              <a:gd name="connsiteY566" fmla="*/ 1866134 h 6858000"/>
              <a:gd name="connsiteX567" fmla="*/ 2407436 w 7467600"/>
              <a:gd name="connsiteY567" fmla="*/ 1651070 h 6858000"/>
              <a:gd name="connsiteX568" fmla="*/ 2448558 w 7467600"/>
              <a:gd name="connsiteY568" fmla="*/ 1373435 h 6858000"/>
              <a:gd name="connsiteX569" fmla="*/ 278707 w 7467600"/>
              <a:gd name="connsiteY569" fmla="*/ 1352270 h 6858000"/>
              <a:gd name="connsiteX570" fmla="*/ 321570 w 7467600"/>
              <a:gd name="connsiteY570" fmla="*/ 1861610 h 6858000"/>
              <a:gd name="connsiteX571" fmla="*/ 294281 w 7467600"/>
              <a:gd name="connsiteY571" fmla="*/ 1440658 h 6858000"/>
              <a:gd name="connsiteX572" fmla="*/ 278707 w 7467600"/>
              <a:gd name="connsiteY572" fmla="*/ 1352270 h 6858000"/>
              <a:gd name="connsiteX573" fmla="*/ 1423821 w 7467600"/>
              <a:gd name="connsiteY573" fmla="*/ 1351958 h 6858000"/>
              <a:gd name="connsiteX574" fmla="*/ 1638521 w 7467600"/>
              <a:gd name="connsiteY574" fmla="*/ 1908470 h 6858000"/>
              <a:gd name="connsiteX575" fmla="*/ 1754199 w 7467600"/>
              <a:gd name="connsiteY575" fmla="*/ 2149284 h 6858000"/>
              <a:gd name="connsiteX576" fmla="*/ 1908359 w 7467600"/>
              <a:gd name="connsiteY576" fmla="*/ 2364988 h 6858000"/>
              <a:gd name="connsiteX577" fmla="*/ 1647661 w 7467600"/>
              <a:gd name="connsiteY577" fmla="*/ 1825945 h 6858000"/>
              <a:gd name="connsiteX578" fmla="*/ 1423821 w 7467600"/>
              <a:gd name="connsiteY578" fmla="*/ 1351958 h 6858000"/>
              <a:gd name="connsiteX579" fmla="*/ 1431890 w 7467600"/>
              <a:gd name="connsiteY579" fmla="*/ 1306475 h 6858000"/>
              <a:gd name="connsiteX580" fmla="*/ 1507597 w 7467600"/>
              <a:gd name="connsiteY580" fmla="*/ 1446132 h 6858000"/>
              <a:gd name="connsiteX581" fmla="*/ 1674586 w 7467600"/>
              <a:gd name="connsiteY581" fmla="*/ 1813832 h 6858000"/>
              <a:gd name="connsiteX582" fmla="*/ 1815950 w 7467600"/>
              <a:gd name="connsiteY582" fmla="*/ 2128564 h 6858000"/>
              <a:gd name="connsiteX583" fmla="*/ 1984242 w 7467600"/>
              <a:gd name="connsiteY583" fmla="*/ 2430829 h 6858000"/>
              <a:gd name="connsiteX584" fmla="*/ 2014023 w 7467600"/>
              <a:gd name="connsiteY584" fmla="*/ 2450995 h 6858000"/>
              <a:gd name="connsiteX585" fmla="*/ 1747337 w 7467600"/>
              <a:gd name="connsiteY585" fmla="*/ 1855264 h 6858000"/>
              <a:gd name="connsiteX586" fmla="*/ 1533749 w 7467600"/>
              <a:gd name="connsiteY586" fmla="*/ 1478656 h 6858000"/>
              <a:gd name="connsiteX587" fmla="*/ 1431890 w 7467600"/>
              <a:gd name="connsiteY587" fmla="*/ 1306475 h 6858000"/>
              <a:gd name="connsiteX588" fmla="*/ 5052692 w 7467600"/>
              <a:gd name="connsiteY588" fmla="*/ 1292994 h 6858000"/>
              <a:gd name="connsiteX589" fmla="*/ 5200661 w 7467600"/>
              <a:gd name="connsiteY589" fmla="*/ 1635186 h 6858000"/>
              <a:gd name="connsiteX590" fmla="*/ 5297138 w 7467600"/>
              <a:gd name="connsiteY590" fmla="*/ 1906351 h 6858000"/>
              <a:gd name="connsiteX591" fmla="*/ 5052692 w 7467600"/>
              <a:gd name="connsiteY591" fmla="*/ 1292994 h 6858000"/>
              <a:gd name="connsiteX592" fmla="*/ 5009948 w 7467600"/>
              <a:gd name="connsiteY592" fmla="*/ 1273619 h 6858000"/>
              <a:gd name="connsiteX593" fmla="*/ 5121777 w 7467600"/>
              <a:gd name="connsiteY593" fmla="*/ 1654213 h 6858000"/>
              <a:gd name="connsiteX594" fmla="*/ 5293545 w 7467600"/>
              <a:gd name="connsiteY594" fmla="*/ 2072247 h 6858000"/>
              <a:gd name="connsiteX595" fmla="*/ 5294042 w 7467600"/>
              <a:gd name="connsiteY595" fmla="*/ 2065019 h 6858000"/>
              <a:gd name="connsiteX596" fmla="*/ 5171936 w 7467600"/>
              <a:gd name="connsiteY596" fmla="*/ 1647613 h 6858000"/>
              <a:gd name="connsiteX597" fmla="*/ 5009948 w 7467600"/>
              <a:gd name="connsiteY597" fmla="*/ 1273619 h 6858000"/>
              <a:gd name="connsiteX598" fmla="*/ 655236 w 7467600"/>
              <a:gd name="connsiteY598" fmla="*/ 1268632 h 6858000"/>
              <a:gd name="connsiteX599" fmla="*/ 839521 w 7467600"/>
              <a:gd name="connsiteY599" fmla="*/ 1685315 h 6858000"/>
              <a:gd name="connsiteX600" fmla="*/ 1109416 w 7467600"/>
              <a:gd name="connsiteY600" fmla="*/ 2061663 h 6858000"/>
              <a:gd name="connsiteX601" fmla="*/ 1298300 w 7467600"/>
              <a:gd name="connsiteY601" fmla="*/ 2247742 h 6858000"/>
              <a:gd name="connsiteX602" fmla="*/ 1125871 w 7467600"/>
              <a:gd name="connsiteY602" fmla="*/ 1989513 h 6858000"/>
              <a:gd name="connsiteX603" fmla="*/ 981574 w 7467600"/>
              <a:gd name="connsiteY603" fmla="*/ 1783157 h 6858000"/>
              <a:gd name="connsiteX604" fmla="*/ 922198 w 7467600"/>
              <a:gd name="connsiteY604" fmla="*/ 1677437 h 6858000"/>
              <a:gd name="connsiteX605" fmla="*/ 869293 w 7467600"/>
              <a:gd name="connsiteY605" fmla="*/ 1583214 h 6858000"/>
              <a:gd name="connsiteX606" fmla="*/ 751431 w 7467600"/>
              <a:gd name="connsiteY606" fmla="*/ 1405731 h 6858000"/>
              <a:gd name="connsiteX607" fmla="*/ 655236 w 7467600"/>
              <a:gd name="connsiteY607" fmla="*/ 1268632 h 6858000"/>
              <a:gd name="connsiteX608" fmla="*/ 6516292 w 7467600"/>
              <a:gd name="connsiteY608" fmla="*/ 1263064 h 6858000"/>
              <a:gd name="connsiteX609" fmla="*/ 5736320 w 7467600"/>
              <a:gd name="connsiteY609" fmla="*/ 1501803 h 6858000"/>
              <a:gd name="connsiteX610" fmla="*/ 6516292 w 7467600"/>
              <a:gd name="connsiteY610" fmla="*/ 1263064 h 6858000"/>
              <a:gd name="connsiteX611" fmla="*/ 291466 w 7467600"/>
              <a:gd name="connsiteY611" fmla="*/ 1250369 h 6858000"/>
              <a:gd name="connsiteX612" fmla="*/ 323180 w 7467600"/>
              <a:gd name="connsiteY612" fmla="*/ 1435283 h 6858000"/>
              <a:gd name="connsiteX613" fmla="*/ 349381 w 7467600"/>
              <a:gd name="connsiteY613" fmla="*/ 1875041 h 6858000"/>
              <a:gd name="connsiteX614" fmla="*/ 374363 w 7467600"/>
              <a:gd name="connsiteY614" fmla="*/ 1506494 h 6858000"/>
              <a:gd name="connsiteX615" fmla="*/ 302168 w 7467600"/>
              <a:gd name="connsiteY615" fmla="*/ 1274495 h 6858000"/>
              <a:gd name="connsiteX616" fmla="*/ 291466 w 7467600"/>
              <a:gd name="connsiteY616" fmla="*/ 1250369 h 6858000"/>
              <a:gd name="connsiteX617" fmla="*/ 678222 w 7467600"/>
              <a:gd name="connsiteY617" fmla="*/ 1248670 h 6858000"/>
              <a:gd name="connsiteX618" fmla="*/ 775536 w 7467600"/>
              <a:gd name="connsiteY618" fmla="*/ 1388015 h 6858000"/>
              <a:gd name="connsiteX619" fmla="*/ 894529 w 7467600"/>
              <a:gd name="connsiteY619" fmla="*/ 1567739 h 6858000"/>
              <a:gd name="connsiteX620" fmla="*/ 948000 w 7467600"/>
              <a:gd name="connsiteY620" fmla="*/ 1663088 h 6858000"/>
              <a:gd name="connsiteX621" fmla="*/ 1006812 w 7467600"/>
              <a:gd name="connsiteY621" fmla="*/ 1767683 h 6858000"/>
              <a:gd name="connsiteX622" fmla="*/ 1149133 w 7467600"/>
              <a:gd name="connsiteY622" fmla="*/ 1971513 h 6858000"/>
              <a:gd name="connsiteX623" fmla="*/ 1333952 w 7467600"/>
              <a:gd name="connsiteY623" fmla="*/ 2251620 h 6858000"/>
              <a:gd name="connsiteX624" fmla="*/ 1337329 w 7467600"/>
              <a:gd name="connsiteY624" fmla="*/ 2258350 h 6858000"/>
              <a:gd name="connsiteX625" fmla="*/ 1014726 w 7467600"/>
              <a:gd name="connsiteY625" fmla="*/ 1615556 h 6858000"/>
              <a:gd name="connsiteX626" fmla="*/ 678222 w 7467600"/>
              <a:gd name="connsiteY626" fmla="*/ 1248670 h 6858000"/>
              <a:gd name="connsiteX627" fmla="*/ 6691602 w 7467600"/>
              <a:gd name="connsiteY627" fmla="*/ 1140573 h 6858000"/>
              <a:gd name="connsiteX628" fmla="*/ 6571100 w 7467600"/>
              <a:gd name="connsiteY628" fmla="*/ 1183662 h 6858000"/>
              <a:gd name="connsiteX629" fmla="*/ 6241687 w 7467600"/>
              <a:gd name="connsiteY629" fmla="*/ 1257600 h 6858000"/>
              <a:gd name="connsiteX630" fmla="*/ 5693009 w 7467600"/>
              <a:gd name="connsiteY630" fmla="*/ 1478256 h 6858000"/>
              <a:gd name="connsiteX631" fmla="*/ 6548420 w 7467600"/>
              <a:gd name="connsiteY631" fmla="*/ 1214599 h 6858000"/>
              <a:gd name="connsiteX632" fmla="*/ 6605473 w 7467600"/>
              <a:gd name="connsiteY632" fmla="*/ 1184686 h 6858000"/>
              <a:gd name="connsiteX633" fmla="*/ 6691602 w 7467600"/>
              <a:gd name="connsiteY633" fmla="*/ 1140573 h 6858000"/>
              <a:gd name="connsiteX634" fmla="*/ 4002475 w 7467600"/>
              <a:gd name="connsiteY634" fmla="*/ 1037802 h 6858000"/>
              <a:gd name="connsiteX635" fmla="*/ 4000324 w 7467600"/>
              <a:gd name="connsiteY635" fmla="*/ 1039362 h 6858000"/>
              <a:gd name="connsiteX636" fmla="*/ 4002862 w 7467600"/>
              <a:gd name="connsiteY636" fmla="*/ 1042866 h 6858000"/>
              <a:gd name="connsiteX637" fmla="*/ 4002475 w 7467600"/>
              <a:gd name="connsiteY637" fmla="*/ 1037802 h 6858000"/>
              <a:gd name="connsiteX638" fmla="*/ 506322 w 7467600"/>
              <a:gd name="connsiteY638" fmla="*/ 1020997 h 6858000"/>
              <a:gd name="connsiteX639" fmla="*/ 533068 w 7467600"/>
              <a:gd name="connsiteY639" fmla="*/ 1029409 h 6858000"/>
              <a:gd name="connsiteX640" fmla="*/ 1232525 w 7467600"/>
              <a:gd name="connsiteY640" fmla="*/ 1804675 h 6858000"/>
              <a:gd name="connsiteX641" fmla="*/ 1388858 w 7467600"/>
              <a:gd name="connsiteY641" fmla="*/ 2368011 h 6858000"/>
              <a:gd name="connsiteX642" fmla="*/ 1384098 w 7467600"/>
              <a:gd name="connsiteY642" fmla="*/ 2378125 h 6858000"/>
              <a:gd name="connsiteX643" fmla="*/ 1425393 w 7467600"/>
              <a:gd name="connsiteY643" fmla="*/ 2589124 h 6858000"/>
              <a:gd name="connsiteX644" fmla="*/ 1424001 w 7467600"/>
              <a:gd name="connsiteY644" fmla="*/ 2597541 h 6858000"/>
              <a:gd name="connsiteX645" fmla="*/ 2152729 w 7467600"/>
              <a:gd name="connsiteY645" fmla="*/ 2864487 h 6858000"/>
              <a:gd name="connsiteX646" fmla="*/ 2020609 w 7467600"/>
              <a:gd name="connsiteY646" fmla="*/ 2539671 h 6858000"/>
              <a:gd name="connsiteX647" fmla="*/ 2018920 w 7467600"/>
              <a:gd name="connsiteY647" fmla="*/ 2536309 h 6858000"/>
              <a:gd name="connsiteX648" fmla="*/ 1342441 w 7467600"/>
              <a:gd name="connsiteY648" fmla="*/ 1173017 h 6858000"/>
              <a:gd name="connsiteX649" fmla="*/ 1367925 w 7467600"/>
              <a:gd name="connsiteY649" fmla="*/ 1135648 h 6858000"/>
              <a:gd name="connsiteX650" fmla="*/ 1771401 w 7467600"/>
              <a:gd name="connsiteY650" fmla="*/ 1806673 h 6858000"/>
              <a:gd name="connsiteX651" fmla="*/ 1972385 w 7467600"/>
              <a:gd name="connsiteY651" fmla="*/ 2198735 h 6858000"/>
              <a:gd name="connsiteX652" fmla="*/ 2040892 w 7467600"/>
              <a:gd name="connsiteY652" fmla="*/ 2405205 h 6858000"/>
              <a:gd name="connsiteX653" fmla="*/ 2131689 w 7467600"/>
              <a:gd name="connsiteY653" fmla="*/ 1936926 h 6858000"/>
              <a:gd name="connsiteX654" fmla="*/ 2454820 w 7467600"/>
              <a:gd name="connsiteY654" fmla="*/ 1248808 h 6858000"/>
              <a:gd name="connsiteX655" fmla="*/ 2492512 w 7467600"/>
              <a:gd name="connsiteY655" fmla="*/ 1302920 h 6858000"/>
              <a:gd name="connsiteX656" fmla="*/ 2081216 w 7467600"/>
              <a:gd name="connsiteY656" fmla="*/ 2527513 h 6858000"/>
              <a:gd name="connsiteX657" fmla="*/ 2081211 w 7467600"/>
              <a:gd name="connsiteY657" fmla="*/ 2528916 h 6858000"/>
              <a:gd name="connsiteX658" fmla="*/ 2199067 w 7467600"/>
              <a:gd name="connsiteY658" fmla="*/ 2884061 h 6858000"/>
              <a:gd name="connsiteX659" fmla="*/ 3192586 w 7467600"/>
              <a:gd name="connsiteY659" fmla="*/ 3411496 h 6858000"/>
              <a:gd name="connsiteX660" fmla="*/ 3182620 w 7467600"/>
              <a:gd name="connsiteY660" fmla="*/ 3483279 h 6858000"/>
              <a:gd name="connsiteX661" fmla="*/ 2435119 w 7467600"/>
              <a:gd name="connsiteY661" fmla="*/ 3080173 h 6858000"/>
              <a:gd name="connsiteX662" fmla="*/ 2410152 w 7467600"/>
              <a:gd name="connsiteY662" fmla="*/ 3063751 h 6858000"/>
              <a:gd name="connsiteX663" fmla="*/ 2408099 w 7467600"/>
              <a:gd name="connsiteY663" fmla="*/ 3064403 h 6858000"/>
              <a:gd name="connsiteX664" fmla="*/ 2407218 w 7467600"/>
              <a:gd name="connsiteY664" fmla="*/ 3070324 h 6858000"/>
              <a:gd name="connsiteX665" fmla="*/ 2380138 w 7467600"/>
              <a:gd name="connsiteY665" fmla="*/ 3099341 h 6858000"/>
              <a:gd name="connsiteX666" fmla="*/ 1765923 w 7467600"/>
              <a:gd name="connsiteY666" fmla="*/ 3581043 h 6858000"/>
              <a:gd name="connsiteX667" fmla="*/ 1702258 w 7467600"/>
              <a:gd name="connsiteY667" fmla="*/ 3612286 h 6858000"/>
              <a:gd name="connsiteX668" fmla="*/ 1538370 w 7467600"/>
              <a:gd name="connsiteY668" fmla="*/ 3811804 h 6858000"/>
              <a:gd name="connsiteX669" fmla="*/ 542867 w 7467600"/>
              <a:gd name="connsiteY669" fmla="*/ 4944092 h 6858000"/>
              <a:gd name="connsiteX670" fmla="*/ 515800 w 7467600"/>
              <a:gd name="connsiteY670" fmla="*/ 4862180 h 6858000"/>
              <a:gd name="connsiteX671" fmla="*/ 909145 w 7467600"/>
              <a:gd name="connsiteY671" fmla="*/ 4199225 h 6858000"/>
              <a:gd name="connsiteX672" fmla="*/ 1214067 w 7467600"/>
              <a:gd name="connsiteY672" fmla="*/ 3908561 h 6858000"/>
              <a:gd name="connsiteX673" fmla="*/ 640967 w 7467600"/>
              <a:gd name="connsiteY673" fmla="*/ 4105601 h 6858000"/>
              <a:gd name="connsiteX674" fmla="*/ 112563 w 7467600"/>
              <a:gd name="connsiteY674" fmla="*/ 4396952 h 6858000"/>
              <a:gd name="connsiteX675" fmla="*/ 0 w 7467600"/>
              <a:gd name="connsiteY675" fmla="*/ 4466006 h 6858000"/>
              <a:gd name="connsiteX676" fmla="*/ 0 w 7467600"/>
              <a:gd name="connsiteY676" fmla="*/ 4233763 h 6858000"/>
              <a:gd name="connsiteX677" fmla="*/ 36881 w 7467600"/>
              <a:gd name="connsiteY677" fmla="*/ 4200118 h 6858000"/>
              <a:gd name="connsiteX678" fmla="*/ 910534 w 7467600"/>
              <a:gd name="connsiteY678" fmla="*/ 3629753 h 6858000"/>
              <a:gd name="connsiteX679" fmla="*/ 1578717 w 7467600"/>
              <a:gd name="connsiteY679" fmla="*/ 3575982 h 6858000"/>
              <a:gd name="connsiteX680" fmla="*/ 2338780 w 7467600"/>
              <a:gd name="connsiteY680" fmla="*/ 3033725 h 6858000"/>
              <a:gd name="connsiteX681" fmla="*/ 1807991 w 7467600"/>
              <a:gd name="connsiteY681" fmla="*/ 2807184 h 6858000"/>
              <a:gd name="connsiteX682" fmla="*/ 1416358 w 7467600"/>
              <a:gd name="connsiteY682" fmla="*/ 3112571 h 6858000"/>
              <a:gd name="connsiteX683" fmla="*/ 939066 w 7467600"/>
              <a:gd name="connsiteY683" fmla="*/ 3378798 h 6858000"/>
              <a:gd name="connsiteX684" fmla="*/ 115099 w 7467600"/>
              <a:gd name="connsiteY684" fmla="*/ 3607650 h 6858000"/>
              <a:gd name="connsiteX685" fmla="*/ 97284 w 7467600"/>
              <a:gd name="connsiteY685" fmla="*/ 3520393 h 6858000"/>
              <a:gd name="connsiteX686" fmla="*/ 922050 w 7467600"/>
              <a:gd name="connsiteY686" fmla="*/ 3074867 h 6858000"/>
              <a:gd name="connsiteX687" fmla="*/ 1405265 w 7467600"/>
              <a:gd name="connsiteY687" fmla="*/ 3016319 h 6858000"/>
              <a:gd name="connsiteX688" fmla="*/ 1407512 w 7467600"/>
              <a:gd name="connsiteY688" fmla="*/ 3018001 h 6858000"/>
              <a:gd name="connsiteX689" fmla="*/ 1726266 w 7467600"/>
              <a:gd name="connsiteY689" fmla="*/ 2777274 h 6858000"/>
              <a:gd name="connsiteX690" fmla="*/ 625390 w 7467600"/>
              <a:gd name="connsiteY690" fmla="*/ 2514541 h 6858000"/>
              <a:gd name="connsiteX691" fmla="*/ 619799 w 7467600"/>
              <a:gd name="connsiteY691" fmla="*/ 2527180 h 6858000"/>
              <a:gd name="connsiteX692" fmla="*/ 310030 w 7467600"/>
              <a:gd name="connsiteY692" fmla="*/ 2771818 h 6858000"/>
              <a:gd name="connsiteX693" fmla="*/ 173877 w 7467600"/>
              <a:gd name="connsiteY693" fmla="*/ 2937056 h 6858000"/>
              <a:gd name="connsiteX694" fmla="*/ 77889 w 7467600"/>
              <a:gd name="connsiteY694" fmla="*/ 3138440 h 6858000"/>
              <a:gd name="connsiteX695" fmla="*/ 0 w 7467600"/>
              <a:gd name="connsiteY695" fmla="*/ 3271395 h 6858000"/>
              <a:gd name="connsiteX696" fmla="*/ 0 w 7467600"/>
              <a:gd name="connsiteY696" fmla="*/ 3153002 h 6858000"/>
              <a:gd name="connsiteX697" fmla="*/ 2386 w 7467600"/>
              <a:gd name="connsiteY697" fmla="*/ 3149203 h 6858000"/>
              <a:gd name="connsiteX698" fmla="*/ 89753 w 7467600"/>
              <a:gd name="connsiteY698" fmla="*/ 2987702 h 6858000"/>
              <a:gd name="connsiteX699" fmla="*/ 76869 w 7467600"/>
              <a:gd name="connsiteY699" fmla="*/ 3005404 h 6858000"/>
              <a:gd name="connsiteX700" fmla="*/ 32049 w 7467600"/>
              <a:gd name="connsiteY700" fmla="*/ 3065814 h 6858000"/>
              <a:gd name="connsiteX701" fmla="*/ 0 w 7467600"/>
              <a:gd name="connsiteY701" fmla="*/ 3108744 h 6858000"/>
              <a:gd name="connsiteX702" fmla="*/ 0 w 7467600"/>
              <a:gd name="connsiteY702" fmla="*/ 3058059 h 6858000"/>
              <a:gd name="connsiteX703" fmla="*/ 7610 w 7467600"/>
              <a:gd name="connsiteY703" fmla="*/ 3047889 h 6858000"/>
              <a:gd name="connsiteX704" fmla="*/ 52419 w 7467600"/>
              <a:gd name="connsiteY704" fmla="*/ 2987479 h 6858000"/>
              <a:gd name="connsiteX705" fmla="*/ 59142 w 7467600"/>
              <a:gd name="connsiteY705" fmla="*/ 2978488 h 6858000"/>
              <a:gd name="connsiteX706" fmla="*/ 0 w 7467600"/>
              <a:gd name="connsiteY706" fmla="*/ 3015334 h 6858000"/>
              <a:gd name="connsiteX707" fmla="*/ 0 w 7467600"/>
              <a:gd name="connsiteY707" fmla="*/ 2914286 h 6858000"/>
              <a:gd name="connsiteX708" fmla="*/ 36383 w 7467600"/>
              <a:gd name="connsiteY708" fmla="*/ 2901128 h 6858000"/>
              <a:gd name="connsiteX709" fmla="*/ 156329 w 7467600"/>
              <a:gd name="connsiteY709" fmla="*/ 2840533 h 6858000"/>
              <a:gd name="connsiteX710" fmla="*/ 358355 w 7467600"/>
              <a:gd name="connsiteY710" fmla="*/ 2620471 h 6858000"/>
              <a:gd name="connsiteX711" fmla="*/ 510577 w 7467600"/>
              <a:gd name="connsiteY711" fmla="*/ 2501244 h 6858000"/>
              <a:gd name="connsiteX712" fmla="*/ 211967 w 7467600"/>
              <a:gd name="connsiteY712" fmla="*/ 2479171 h 6858000"/>
              <a:gd name="connsiteX713" fmla="*/ 0 w 7467600"/>
              <a:gd name="connsiteY713" fmla="*/ 2476398 h 6858000"/>
              <a:gd name="connsiteX714" fmla="*/ 0 w 7467600"/>
              <a:gd name="connsiteY714" fmla="*/ 2389189 h 6858000"/>
              <a:gd name="connsiteX715" fmla="*/ 103062 w 7467600"/>
              <a:gd name="connsiteY715" fmla="*/ 2389518 h 6858000"/>
              <a:gd name="connsiteX716" fmla="*/ 510734 w 7467600"/>
              <a:gd name="connsiteY716" fmla="*/ 2416201 h 6858000"/>
              <a:gd name="connsiteX717" fmla="*/ 279257 w 7467600"/>
              <a:gd name="connsiteY717" fmla="*/ 2092102 h 6858000"/>
              <a:gd name="connsiteX718" fmla="*/ 65265 w 7467600"/>
              <a:gd name="connsiteY718" fmla="*/ 2006049 h 6858000"/>
              <a:gd name="connsiteX719" fmla="*/ 0 w 7467600"/>
              <a:gd name="connsiteY719" fmla="*/ 1982532 h 6858000"/>
              <a:gd name="connsiteX720" fmla="*/ 0 w 7467600"/>
              <a:gd name="connsiteY720" fmla="*/ 1912789 h 6858000"/>
              <a:gd name="connsiteX721" fmla="*/ 97460 w 7467600"/>
              <a:gd name="connsiteY721" fmla="*/ 1953725 h 6858000"/>
              <a:gd name="connsiteX722" fmla="*/ 221272 w 7467600"/>
              <a:gd name="connsiteY722" fmla="*/ 1980766 h 6858000"/>
              <a:gd name="connsiteX723" fmla="*/ 116765 w 7467600"/>
              <a:gd name="connsiteY723" fmla="*/ 1911033 h 6858000"/>
              <a:gd name="connsiteX724" fmla="*/ 16405 w 7467600"/>
              <a:gd name="connsiteY724" fmla="*/ 1803412 h 6858000"/>
              <a:gd name="connsiteX725" fmla="*/ 0 w 7467600"/>
              <a:gd name="connsiteY725" fmla="*/ 1784777 h 6858000"/>
              <a:gd name="connsiteX726" fmla="*/ 0 w 7467600"/>
              <a:gd name="connsiteY726" fmla="*/ 1740082 h 6858000"/>
              <a:gd name="connsiteX727" fmla="*/ 39394 w 7467600"/>
              <a:gd name="connsiteY727" fmla="*/ 1784856 h 6858000"/>
              <a:gd name="connsiteX728" fmla="*/ 135813 w 7467600"/>
              <a:gd name="connsiteY728" fmla="*/ 1888838 h 6858000"/>
              <a:gd name="connsiteX729" fmla="*/ 242575 w 7467600"/>
              <a:gd name="connsiteY729" fmla="*/ 1958841 h 6858000"/>
              <a:gd name="connsiteX730" fmla="*/ 82197 w 7467600"/>
              <a:gd name="connsiteY730" fmla="*/ 1754826 h 6858000"/>
              <a:gd name="connsiteX731" fmla="*/ 0 w 7467600"/>
              <a:gd name="connsiteY731" fmla="*/ 1679650 h 6858000"/>
              <a:gd name="connsiteX732" fmla="*/ 0 w 7467600"/>
              <a:gd name="connsiteY732" fmla="*/ 1602463 h 6858000"/>
              <a:gd name="connsiteX733" fmla="*/ 84689 w 7467600"/>
              <a:gd name="connsiteY733" fmla="*/ 1677442 h 6858000"/>
              <a:gd name="connsiteX734" fmla="*/ 298437 w 7467600"/>
              <a:gd name="connsiteY734" fmla="*/ 1968019 h 6858000"/>
              <a:gd name="connsiteX735" fmla="*/ 227269 w 7467600"/>
              <a:gd name="connsiteY735" fmla="*/ 1114064 h 6858000"/>
              <a:gd name="connsiteX736" fmla="*/ 248003 w 7467600"/>
              <a:gd name="connsiteY736" fmla="*/ 1089613 h 6858000"/>
              <a:gd name="connsiteX737" fmla="*/ 427020 w 7467600"/>
              <a:gd name="connsiteY737" fmla="*/ 1619803 h 6858000"/>
              <a:gd name="connsiteX738" fmla="*/ 340345 w 7467600"/>
              <a:gd name="connsiteY738" fmla="*/ 2027739 h 6858000"/>
              <a:gd name="connsiteX739" fmla="*/ 360865 w 7467600"/>
              <a:gd name="connsiteY739" fmla="*/ 2044827 h 6858000"/>
              <a:gd name="connsiteX740" fmla="*/ 560414 w 7467600"/>
              <a:gd name="connsiteY740" fmla="*/ 2421457 h 6858000"/>
              <a:gd name="connsiteX741" fmla="*/ 1359703 w 7467600"/>
              <a:gd name="connsiteY741" fmla="*/ 2578554 h 6858000"/>
              <a:gd name="connsiteX742" fmla="*/ 1359422 w 7467600"/>
              <a:gd name="connsiteY742" fmla="*/ 2577994 h 6858000"/>
              <a:gd name="connsiteX743" fmla="*/ 828701 w 7467600"/>
              <a:gd name="connsiteY743" fmla="*/ 1839520 h 6858000"/>
              <a:gd name="connsiteX744" fmla="*/ 494427 w 7467600"/>
              <a:gd name="connsiteY744" fmla="*/ 1092333 h 6858000"/>
              <a:gd name="connsiteX745" fmla="*/ 506322 w 7467600"/>
              <a:gd name="connsiteY745" fmla="*/ 1020997 h 6858000"/>
              <a:gd name="connsiteX746" fmla="*/ 4570198 w 7467600"/>
              <a:gd name="connsiteY746" fmla="*/ 978081 h 6858000"/>
              <a:gd name="connsiteX747" fmla="*/ 4523691 w 7467600"/>
              <a:gd name="connsiteY747" fmla="*/ 1127776 h 6858000"/>
              <a:gd name="connsiteX748" fmla="*/ 4509875 w 7467600"/>
              <a:gd name="connsiteY748" fmla="*/ 1167552 h 6858000"/>
              <a:gd name="connsiteX749" fmla="*/ 4478168 w 7467600"/>
              <a:gd name="connsiteY749" fmla="*/ 1260735 h 6858000"/>
              <a:gd name="connsiteX750" fmla="*/ 4409309 w 7467600"/>
              <a:gd name="connsiteY750" fmla="*/ 1666996 h 6858000"/>
              <a:gd name="connsiteX751" fmla="*/ 4370031 w 7467600"/>
              <a:gd name="connsiteY751" fmla="*/ 1955666 h 6858000"/>
              <a:gd name="connsiteX752" fmla="*/ 4570198 w 7467600"/>
              <a:gd name="connsiteY752" fmla="*/ 978081 h 6858000"/>
              <a:gd name="connsiteX753" fmla="*/ 4557898 w 7467600"/>
              <a:gd name="connsiteY753" fmla="*/ 900011 h 6858000"/>
              <a:gd name="connsiteX754" fmla="*/ 4344840 w 7467600"/>
              <a:gd name="connsiteY754" fmla="*/ 1922038 h 6858000"/>
              <a:gd name="connsiteX755" fmla="*/ 4378710 w 7467600"/>
              <a:gd name="connsiteY755" fmla="*/ 1665516 h 6858000"/>
              <a:gd name="connsiteX756" fmla="*/ 4448798 w 7467600"/>
              <a:gd name="connsiteY756" fmla="*/ 1253024 h 6858000"/>
              <a:gd name="connsiteX757" fmla="*/ 4480315 w 7467600"/>
              <a:gd name="connsiteY757" fmla="*/ 1158454 h 6858000"/>
              <a:gd name="connsiteX758" fmla="*/ 4494133 w 7467600"/>
              <a:gd name="connsiteY758" fmla="*/ 1118676 h 6858000"/>
              <a:gd name="connsiteX759" fmla="*/ 4557898 w 7467600"/>
              <a:gd name="connsiteY759" fmla="*/ 900011 h 6858000"/>
              <a:gd name="connsiteX760" fmla="*/ 5870151 w 7467600"/>
              <a:gd name="connsiteY760" fmla="*/ 898890 h 6858000"/>
              <a:gd name="connsiteX761" fmla="*/ 5861335 w 7467600"/>
              <a:gd name="connsiteY761" fmla="*/ 899177 h 6858000"/>
              <a:gd name="connsiteX762" fmla="*/ 5843702 w 7467600"/>
              <a:gd name="connsiteY762" fmla="*/ 899748 h 6858000"/>
              <a:gd name="connsiteX763" fmla="*/ 5651107 w 7467600"/>
              <a:gd name="connsiteY763" fmla="*/ 920306 h 6858000"/>
              <a:gd name="connsiteX764" fmla="*/ 5459407 w 7467600"/>
              <a:gd name="connsiteY764" fmla="*/ 940975 h 6858000"/>
              <a:gd name="connsiteX765" fmla="*/ 5374846 w 7467600"/>
              <a:gd name="connsiteY765" fmla="*/ 941988 h 6858000"/>
              <a:gd name="connsiteX766" fmla="*/ 5256105 w 7467600"/>
              <a:gd name="connsiteY766" fmla="*/ 945632 h 6858000"/>
              <a:gd name="connsiteX767" fmla="*/ 5107071 w 7467600"/>
              <a:gd name="connsiteY767" fmla="*/ 969720 h 6858000"/>
              <a:gd name="connsiteX768" fmla="*/ 4998681 w 7467600"/>
              <a:gd name="connsiteY768" fmla="*/ 988771 h 6858000"/>
              <a:gd name="connsiteX769" fmla="*/ 5870151 w 7467600"/>
              <a:gd name="connsiteY769" fmla="*/ 898890 h 6858000"/>
              <a:gd name="connsiteX770" fmla="*/ 5504425 w 7467600"/>
              <a:gd name="connsiteY770" fmla="*/ 848067 h 6858000"/>
              <a:gd name="connsiteX771" fmla="*/ 4968849 w 7467600"/>
              <a:gd name="connsiteY771" fmla="*/ 962318 h 6858000"/>
              <a:gd name="connsiteX772" fmla="*/ 5104039 w 7467600"/>
              <a:gd name="connsiteY772" fmla="*/ 940634 h 6858000"/>
              <a:gd name="connsiteX773" fmla="*/ 5256311 w 7467600"/>
              <a:gd name="connsiteY773" fmla="*/ 916490 h 6858000"/>
              <a:gd name="connsiteX774" fmla="*/ 5377381 w 7467600"/>
              <a:gd name="connsiteY774" fmla="*/ 912671 h 6858000"/>
              <a:gd name="connsiteX775" fmla="*/ 5460148 w 7467600"/>
              <a:gd name="connsiteY775" fmla="*/ 911442 h 6858000"/>
              <a:gd name="connsiteX776" fmla="*/ 5648971 w 7467600"/>
              <a:gd name="connsiteY776" fmla="*/ 891331 h 6858000"/>
              <a:gd name="connsiteX777" fmla="*/ 5844807 w 7467600"/>
              <a:gd name="connsiteY777" fmla="*/ 870718 h 6858000"/>
              <a:gd name="connsiteX778" fmla="*/ 5862975 w 7467600"/>
              <a:gd name="connsiteY778" fmla="*/ 869756 h 6858000"/>
              <a:gd name="connsiteX779" fmla="*/ 5920887 w 7467600"/>
              <a:gd name="connsiteY779" fmla="*/ 865929 h 6858000"/>
              <a:gd name="connsiteX780" fmla="*/ 5504425 w 7467600"/>
              <a:gd name="connsiteY780" fmla="*/ 848067 h 6858000"/>
              <a:gd name="connsiteX781" fmla="*/ 3607114 w 7467600"/>
              <a:gd name="connsiteY781" fmla="*/ 467441 h 6858000"/>
              <a:gd name="connsiteX782" fmla="*/ 3296242 w 7467600"/>
              <a:gd name="connsiteY782" fmla="*/ 807991 h 6858000"/>
              <a:gd name="connsiteX783" fmla="*/ 3174674 w 7467600"/>
              <a:gd name="connsiteY783" fmla="*/ 919759 h 6858000"/>
              <a:gd name="connsiteX784" fmla="*/ 3042978 w 7467600"/>
              <a:gd name="connsiteY784" fmla="*/ 1054894 h 6858000"/>
              <a:gd name="connsiteX785" fmla="*/ 2968914 w 7467600"/>
              <a:gd name="connsiteY785" fmla="*/ 1133756 h 6858000"/>
              <a:gd name="connsiteX786" fmla="*/ 3103823 w 7467600"/>
              <a:gd name="connsiteY786" fmla="*/ 1026814 h 6858000"/>
              <a:gd name="connsiteX787" fmla="*/ 3607114 w 7467600"/>
              <a:gd name="connsiteY787" fmla="*/ 467441 h 6858000"/>
              <a:gd name="connsiteX788" fmla="*/ 3744487 w 7467600"/>
              <a:gd name="connsiteY788" fmla="*/ 383136 h 6858000"/>
              <a:gd name="connsiteX789" fmla="*/ 3970213 w 7467600"/>
              <a:gd name="connsiteY789" fmla="*/ 995559 h 6858000"/>
              <a:gd name="connsiteX790" fmla="*/ 3744487 w 7467600"/>
              <a:gd name="connsiteY790" fmla="*/ 383136 h 6858000"/>
              <a:gd name="connsiteX791" fmla="*/ 3624562 w 7467600"/>
              <a:gd name="connsiteY791" fmla="*/ 367041 h 6858000"/>
              <a:gd name="connsiteX792" fmla="*/ 3489712 w 7467600"/>
              <a:gd name="connsiteY792" fmla="*/ 485386 h 6858000"/>
              <a:gd name="connsiteX793" fmla="*/ 3182994 w 7467600"/>
              <a:gd name="connsiteY793" fmla="*/ 828265 h 6858000"/>
              <a:gd name="connsiteX794" fmla="*/ 2892114 w 7467600"/>
              <a:gd name="connsiteY794" fmla="*/ 1172635 h 6858000"/>
              <a:gd name="connsiteX795" fmla="*/ 3021459 w 7467600"/>
              <a:gd name="connsiteY795" fmla="*/ 1035385 h 6858000"/>
              <a:gd name="connsiteX796" fmla="*/ 3153873 w 7467600"/>
              <a:gd name="connsiteY796" fmla="*/ 898971 h 6858000"/>
              <a:gd name="connsiteX797" fmla="*/ 3276511 w 7467600"/>
              <a:gd name="connsiteY797" fmla="*/ 786423 h 6858000"/>
              <a:gd name="connsiteX798" fmla="*/ 3584154 w 7467600"/>
              <a:gd name="connsiteY798" fmla="*/ 448218 h 6858000"/>
              <a:gd name="connsiteX799" fmla="*/ 3624562 w 7467600"/>
              <a:gd name="connsiteY799" fmla="*/ 367041 h 6858000"/>
              <a:gd name="connsiteX800" fmla="*/ 3766672 w 7467600"/>
              <a:gd name="connsiteY800" fmla="*/ 359429 h 6858000"/>
              <a:gd name="connsiteX801" fmla="*/ 3996338 w 7467600"/>
              <a:gd name="connsiteY801" fmla="*/ 968237 h 6858000"/>
              <a:gd name="connsiteX802" fmla="*/ 3766672 w 7467600"/>
              <a:gd name="connsiteY802" fmla="*/ 359429 h 6858000"/>
              <a:gd name="connsiteX803" fmla="*/ 5805386 w 7467600"/>
              <a:gd name="connsiteY803" fmla="*/ 239240 h 6858000"/>
              <a:gd name="connsiteX804" fmla="*/ 5736947 w 7467600"/>
              <a:gd name="connsiteY804" fmla="*/ 261367 h 6858000"/>
              <a:gd name="connsiteX805" fmla="*/ 5427012 w 7467600"/>
              <a:gd name="connsiteY805" fmla="*/ 311272 h 6858000"/>
              <a:gd name="connsiteX806" fmla="*/ 5147818 w 7467600"/>
              <a:gd name="connsiteY806" fmla="*/ 322112 h 6858000"/>
              <a:gd name="connsiteX807" fmla="*/ 5060854 w 7467600"/>
              <a:gd name="connsiteY807" fmla="*/ 311882 h 6858000"/>
              <a:gd name="connsiteX808" fmla="*/ 4945989 w 7467600"/>
              <a:gd name="connsiteY808" fmla="*/ 300516 h 6858000"/>
              <a:gd name="connsiteX809" fmla="*/ 5410479 w 7467600"/>
              <a:gd name="connsiteY809" fmla="*/ 348434 h 6858000"/>
              <a:gd name="connsiteX810" fmla="*/ 5805386 w 7467600"/>
              <a:gd name="connsiteY810" fmla="*/ 239240 h 6858000"/>
              <a:gd name="connsiteX811" fmla="*/ 5905192 w 7467600"/>
              <a:gd name="connsiteY811" fmla="*/ 163079 h 6858000"/>
              <a:gd name="connsiteX812" fmla="*/ 5865655 w 7467600"/>
              <a:gd name="connsiteY812" fmla="*/ 171901 h 6858000"/>
              <a:gd name="connsiteX813" fmla="*/ 5259740 w 7467600"/>
              <a:gd name="connsiteY813" fmla="*/ 257013 h 6858000"/>
              <a:gd name="connsiteX814" fmla="*/ 5208466 w 7467600"/>
              <a:gd name="connsiteY814" fmla="*/ 257550 h 6858000"/>
              <a:gd name="connsiteX815" fmla="*/ 4980204 w 7467600"/>
              <a:gd name="connsiteY815" fmla="*/ 271903 h 6858000"/>
              <a:gd name="connsiteX816" fmla="*/ 5068068 w 7467600"/>
              <a:gd name="connsiteY816" fmla="*/ 282244 h 6858000"/>
              <a:gd name="connsiteX817" fmla="*/ 5153231 w 7467600"/>
              <a:gd name="connsiteY817" fmla="*/ 292240 h 6858000"/>
              <a:gd name="connsiteX818" fmla="*/ 5426491 w 7467600"/>
              <a:gd name="connsiteY818" fmla="*/ 281128 h 6858000"/>
              <a:gd name="connsiteX819" fmla="*/ 5731212 w 7467600"/>
              <a:gd name="connsiteY819" fmla="*/ 231951 h 6858000"/>
              <a:gd name="connsiteX820" fmla="*/ 5905192 w 7467600"/>
              <a:gd name="connsiteY820" fmla="*/ 163079 h 6858000"/>
              <a:gd name="connsiteX821" fmla="*/ 5944437 w 7467600"/>
              <a:gd name="connsiteY821" fmla="*/ 113829 h 6858000"/>
              <a:gd name="connsiteX822" fmla="*/ 5825032 w 7467600"/>
              <a:gd name="connsiteY822" fmla="*/ 146405 h 6858000"/>
              <a:gd name="connsiteX823" fmla="*/ 4955599 w 7467600"/>
              <a:gd name="connsiteY823" fmla="*/ 247008 h 6858000"/>
              <a:gd name="connsiteX824" fmla="*/ 5210104 w 7467600"/>
              <a:gd name="connsiteY824" fmla="*/ 228123 h 6858000"/>
              <a:gd name="connsiteX825" fmla="*/ 5261015 w 7467600"/>
              <a:gd name="connsiteY825" fmla="*/ 227087 h 6858000"/>
              <a:gd name="connsiteX826" fmla="*/ 5861181 w 7467600"/>
              <a:gd name="connsiteY826" fmla="*/ 143093 h 6858000"/>
              <a:gd name="connsiteX827" fmla="*/ 5961252 w 7467600"/>
              <a:gd name="connsiteY827" fmla="*/ 114820 h 6858000"/>
              <a:gd name="connsiteX828" fmla="*/ 5944437 w 7467600"/>
              <a:gd name="connsiteY828" fmla="*/ 113829 h 6858000"/>
              <a:gd name="connsiteX829" fmla="*/ 3882765 w 7467600"/>
              <a:gd name="connsiteY829" fmla="*/ 0 h 6858000"/>
              <a:gd name="connsiteX830" fmla="*/ 3995099 w 7467600"/>
              <a:gd name="connsiteY830" fmla="*/ 0 h 6858000"/>
              <a:gd name="connsiteX831" fmla="*/ 4163818 w 7467600"/>
              <a:gd name="connsiteY831" fmla="*/ 234104 h 6858000"/>
              <a:gd name="connsiteX832" fmla="*/ 4172099 w 7467600"/>
              <a:gd name="connsiteY832" fmla="*/ 234207 h 6858000"/>
              <a:gd name="connsiteX833" fmla="*/ 4784282 w 7467600"/>
              <a:gd name="connsiteY833" fmla="*/ 276561 h 6858000"/>
              <a:gd name="connsiteX834" fmla="*/ 4801687 w 7467600"/>
              <a:gd name="connsiteY834" fmla="*/ 267764 h 6858000"/>
              <a:gd name="connsiteX835" fmla="*/ 6082788 w 7467600"/>
              <a:gd name="connsiteY835" fmla="*/ 64119 h 6858000"/>
              <a:gd name="connsiteX836" fmla="*/ 6099442 w 7467600"/>
              <a:gd name="connsiteY836" fmla="*/ 82568 h 6858000"/>
              <a:gd name="connsiteX837" fmla="*/ 4804137 w 7467600"/>
              <a:gd name="connsiteY837" fmla="*/ 320931 h 6858000"/>
              <a:gd name="connsiteX838" fmla="*/ 4227047 w 7467600"/>
              <a:gd name="connsiteY838" fmla="*/ 313415 h 6858000"/>
              <a:gd name="connsiteX839" fmla="*/ 4346041 w 7467600"/>
              <a:gd name="connsiteY839" fmla="*/ 456086 h 6858000"/>
              <a:gd name="connsiteX840" fmla="*/ 4870967 w 7467600"/>
              <a:gd name="connsiteY840" fmla="*/ 963061 h 6858000"/>
              <a:gd name="connsiteX841" fmla="*/ 4889647 w 7467600"/>
              <a:gd name="connsiteY841" fmla="*/ 957147 h 6858000"/>
              <a:gd name="connsiteX842" fmla="*/ 5422504 w 7467600"/>
              <a:gd name="connsiteY842" fmla="*/ 805191 h 6858000"/>
              <a:gd name="connsiteX843" fmla="*/ 6087656 w 7467600"/>
              <a:gd name="connsiteY843" fmla="*/ 826703 h 6858000"/>
              <a:gd name="connsiteX844" fmla="*/ 6058717 w 7467600"/>
              <a:gd name="connsiteY844" fmla="*/ 865992 h 6858000"/>
              <a:gd name="connsiteX845" fmla="*/ 4974153 w 7467600"/>
              <a:gd name="connsiteY845" fmla="*/ 1045456 h 6858000"/>
              <a:gd name="connsiteX846" fmla="*/ 5627835 w 7467600"/>
              <a:gd name="connsiteY846" fmla="*/ 1472077 h 6858000"/>
              <a:gd name="connsiteX847" fmla="*/ 5629817 w 7467600"/>
              <a:gd name="connsiteY847" fmla="*/ 1471412 h 6858000"/>
              <a:gd name="connsiteX848" fmla="*/ 5634124 w 7467600"/>
              <a:gd name="connsiteY848" fmla="*/ 1470572 h 6858000"/>
              <a:gd name="connsiteX849" fmla="*/ 5755832 w 7467600"/>
              <a:gd name="connsiteY849" fmla="*/ 1383886 h 6858000"/>
              <a:gd name="connsiteX850" fmla="*/ 6014186 w 7467600"/>
              <a:gd name="connsiteY850" fmla="*/ 1279799 h 6858000"/>
              <a:gd name="connsiteX851" fmla="*/ 6901619 w 7467600"/>
              <a:gd name="connsiteY851" fmla="*/ 1047874 h 6858000"/>
              <a:gd name="connsiteX852" fmla="*/ 6931566 w 7467600"/>
              <a:gd name="connsiteY852" fmla="*/ 1062034 h 6858000"/>
              <a:gd name="connsiteX853" fmla="*/ 5790982 w 7467600"/>
              <a:gd name="connsiteY853" fmla="*/ 1561380 h 6858000"/>
              <a:gd name="connsiteX854" fmla="*/ 6188971 w 7467600"/>
              <a:gd name="connsiteY854" fmla="*/ 1755168 h 6858000"/>
              <a:gd name="connsiteX855" fmla="*/ 6202446 w 7467600"/>
              <a:gd name="connsiteY855" fmla="*/ 1752268 h 6858000"/>
              <a:gd name="connsiteX856" fmla="*/ 7179560 w 7467600"/>
              <a:gd name="connsiteY856" fmla="*/ 1467551 h 6858000"/>
              <a:gd name="connsiteX857" fmla="*/ 7158730 w 7467600"/>
              <a:gd name="connsiteY857" fmla="*/ 1507835 h 6858000"/>
              <a:gd name="connsiteX858" fmla="*/ 6326959 w 7467600"/>
              <a:gd name="connsiteY858" fmla="*/ 1817686 h 6858000"/>
              <a:gd name="connsiteX859" fmla="*/ 6537433 w 7467600"/>
              <a:gd name="connsiteY859" fmla="*/ 1907790 h 6858000"/>
              <a:gd name="connsiteX860" fmla="*/ 6550221 w 7467600"/>
              <a:gd name="connsiteY860" fmla="*/ 1910729 h 6858000"/>
              <a:gd name="connsiteX861" fmla="*/ 6964438 w 7467600"/>
              <a:gd name="connsiteY861" fmla="*/ 2209505 h 6858000"/>
              <a:gd name="connsiteX862" fmla="*/ 7367862 w 7467600"/>
              <a:gd name="connsiteY862" fmla="*/ 2806833 h 6858000"/>
              <a:gd name="connsiteX863" fmla="*/ 7364329 w 7467600"/>
              <a:gd name="connsiteY863" fmla="*/ 2826907 h 6858000"/>
              <a:gd name="connsiteX864" fmla="*/ 7290545 w 7467600"/>
              <a:gd name="connsiteY864" fmla="*/ 2850663 h 6858000"/>
              <a:gd name="connsiteX865" fmla="*/ 6472036 w 7467600"/>
              <a:gd name="connsiteY865" fmla="*/ 1959003 h 6858000"/>
              <a:gd name="connsiteX866" fmla="*/ 5792897 w 7467600"/>
              <a:gd name="connsiteY866" fmla="*/ 1647747 h 6858000"/>
              <a:gd name="connsiteX867" fmla="*/ 5842751 w 7467600"/>
              <a:gd name="connsiteY867" fmla="*/ 1816112 h 6858000"/>
              <a:gd name="connsiteX868" fmla="*/ 5847424 w 7467600"/>
              <a:gd name="connsiteY868" fmla="*/ 1815776 h 6858000"/>
              <a:gd name="connsiteX869" fmla="*/ 6399821 w 7467600"/>
              <a:gd name="connsiteY869" fmla="*/ 2344799 h 6858000"/>
              <a:gd name="connsiteX870" fmla="*/ 6323232 w 7467600"/>
              <a:gd name="connsiteY870" fmla="*/ 2389634 h 6858000"/>
              <a:gd name="connsiteX871" fmla="*/ 5942958 w 7467600"/>
              <a:gd name="connsiteY871" fmla="*/ 2077708 h 6858000"/>
              <a:gd name="connsiteX872" fmla="*/ 5921559 w 7467600"/>
              <a:gd name="connsiteY872" fmla="*/ 2378596 h 6858000"/>
              <a:gd name="connsiteX873" fmla="*/ 5817651 w 7467600"/>
              <a:gd name="connsiteY873" fmla="*/ 3023919 h 6858000"/>
              <a:gd name="connsiteX874" fmla="*/ 5729634 w 7467600"/>
              <a:gd name="connsiteY874" fmla="*/ 3051849 h 6858000"/>
              <a:gd name="connsiteX875" fmla="*/ 5611018 w 7467600"/>
              <a:gd name="connsiteY875" fmla="*/ 2316769 h 6858000"/>
              <a:gd name="connsiteX876" fmla="*/ 5687608 w 7467600"/>
              <a:gd name="connsiteY876" fmla="*/ 2039972 h 6858000"/>
              <a:gd name="connsiteX877" fmla="*/ 5657554 w 7467600"/>
              <a:gd name="connsiteY877" fmla="*/ 1576445 h 6858000"/>
              <a:gd name="connsiteX878" fmla="*/ 5150475 w 7467600"/>
              <a:gd name="connsiteY878" fmla="*/ 1274012 h 6858000"/>
              <a:gd name="connsiteX879" fmla="*/ 5349142 w 7467600"/>
              <a:gd name="connsiteY879" fmla="*/ 2204405 h 6858000"/>
              <a:gd name="connsiteX880" fmla="*/ 5262214 w 7467600"/>
              <a:gd name="connsiteY880" fmla="*/ 2233836 h 6858000"/>
              <a:gd name="connsiteX881" fmla="*/ 4981539 w 7467600"/>
              <a:gd name="connsiteY881" fmla="*/ 1542201 h 6858000"/>
              <a:gd name="connsiteX882" fmla="*/ 4958461 w 7467600"/>
              <a:gd name="connsiteY882" fmla="*/ 1136957 h 6858000"/>
              <a:gd name="connsiteX883" fmla="*/ 4655015 w 7467600"/>
              <a:gd name="connsiteY883" fmla="*/ 891426 h 6858000"/>
              <a:gd name="connsiteX884" fmla="*/ 4348002 w 7467600"/>
              <a:gd name="connsiteY884" fmla="*/ 2205895 h 6858000"/>
              <a:gd name="connsiteX885" fmla="*/ 4262250 w 7467600"/>
              <a:gd name="connsiteY885" fmla="*/ 2219972 h 6858000"/>
              <a:gd name="connsiteX886" fmla="*/ 4550611 w 7467600"/>
              <a:gd name="connsiteY886" fmla="*/ 817540 h 6858000"/>
              <a:gd name="connsiteX887" fmla="*/ 4564418 w 7467600"/>
              <a:gd name="connsiteY887" fmla="*/ 808293 h 6858000"/>
              <a:gd name="connsiteX888" fmla="*/ 4266388 w 7467600"/>
              <a:gd name="connsiteY888" fmla="*/ 500083 h 6858000"/>
              <a:gd name="connsiteX889" fmla="*/ 4032842 w 7467600"/>
              <a:gd name="connsiteY889" fmla="*/ 211809 h 6858000"/>
              <a:gd name="connsiteX890" fmla="*/ 3882765 w 7467600"/>
              <a:gd name="connsiteY890" fmla="*/ 0 h 6858000"/>
              <a:gd name="connsiteX891" fmla="*/ 3721337 w 7467600"/>
              <a:gd name="connsiteY891" fmla="*/ 0 h 6858000"/>
              <a:gd name="connsiteX892" fmla="*/ 3797544 w 7467600"/>
              <a:gd name="connsiteY892" fmla="*/ 0 h 6858000"/>
              <a:gd name="connsiteX893" fmla="*/ 3775734 w 7467600"/>
              <a:gd name="connsiteY893" fmla="*/ 95131 h 6858000"/>
              <a:gd name="connsiteX894" fmla="*/ 3724807 w 7467600"/>
              <a:gd name="connsiteY894" fmla="*/ 272257 h 6858000"/>
              <a:gd name="connsiteX895" fmla="*/ 3726844 w 7467600"/>
              <a:gd name="connsiteY895" fmla="*/ 282988 h 6858000"/>
              <a:gd name="connsiteX896" fmla="*/ 3742664 w 7467600"/>
              <a:gd name="connsiteY896" fmla="*/ 279918 h 6858000"/>
              <a:gd name="connsiteX897" fmla="*/ 4103910 w 7467600"/>
              <a:gd name="connsiteY897" fmla="*/ 1161917 h 6858000"/>
              <a:gd name="connsiteX898" fmla="*/ 4020269 w 7467600"/>
              <a:gd name="connsiteY898" fmla="*/ 1200406 h 6858000"/>
              <a:gd name="connsiteX899" fmla="*/ 3674882 w 7467600"/>
              <a:gd name="connsiteY899" fmla="*/ 488524 h 6858000"/>
              <a:gd name="connsiteX900" fmla="*/ 3132682 w 7467600"/>
              <a:gd name="connsiteY900" fmla="*/ 1072284 h 6858000"/>
              <a:gd name="connsiteX901" fmla="*/ 2716346 w 7467600"/>
              <a:gd name="connsiteY901" fmla="*/ 1276376 h 6858000"/>
              <a:gd name="connsiteX902" fmla="*/ 2716772 w 7467600"/>
              <a:gd name="connsiteY902" fmla="*/ 1255462 h 6858000"/>
              <a:gd name="connsiteX903" fmla="*/ 3471096 w 7467600"/>
              <a:gd name="connsiteY903" fmla="*/ 437072 h 6858000"/>
              <a:gd name="connsiteX904" fmla="*/ 3639057 w 7467600"/>
              <a:gd name="connsiteY904" fmla="*/ 286334 h 6858000"/>
              <a:gd name="connsiteX905" fmla="*/ 3640309 w 7467600"/>
              <a:gd name="connsiteY905" fmla="*/ 284664 h 6858000"/>
              <a:gd name="connsiteX906" fmla="*/ 3646022 w 7467600"/>
              <a:gd name="connsiteY906" fmla="*/ 276711 h 6858000"/>
              <a:gd name="connsiteX907" fmla="*/ 3707943 w 7467600"/>
              <a:gd name="connsiteY907" fmla="*/ 65958 h 6858000"/>
              <a:gd name="connsiteX908" fmla="*/ 3721337 w 7467600"/>
              <a:gd name="connsiteY908" fmla="*/ 0 h 6858000"/>
              <a:gd name="connsiteX909" fmla="*/ 2867960 w 7467600"/>
              <a:gd name="connsiteY909" fmla="*/ 0 h 6858000"/>
              <a:gd name="connsiteX910" fmla="*/ 2926351 w 7467600"/>
              <a:gd name="connsiteY910" fmla="*/ 0 h 6858000"/>
              <a:gd name="connsiteX911" fmla="*/ 2902823 w 7467600"/>
              <a:gd name="connsiteY911" fmla="*/ 262929 h 6858000"/>
              <a:gd name="connsiteX912" fmla="*/ 2940663 w 7467600"/>
              <a:gd name="connsiteY912" fmla="*/ 140884 h 6858000"/>
              <a:gd name="connsiteX913" fmla="*/ 2947039 w 7467600"/>
              <a:gd name="connsiteY913" fmla="*/ 122524 h 6858000"/>
              <a:gd name="connsiteX914" fmla="*/ 2984316 w 7467600"/>
              <a:gd name="connsiteY914" fmla="*/ 0 h 6858000"/>
              <a:gd name="connsiteX915" fmla="*/ 3016114 w 7467600"/>
              <a:gd name="connsiteY915" fmla="*/ 0 h 6858000"/>
              <a:gd name="connsiteX916" fmla="*/ 2979949 w 7467600"/>
              <a:gd name="connsiteY916" fmla="*/ 119274 h 6858000"/>
              <a:gd name="connsiteX917" fmla="*/ 3023879 w 7467600"/>
              <a:gd name="connsiteY917" fmla="*/ 0 h 6858000"/>
              <a:gd name="connsiteX918" fmla="*/ 3105400 w 7467600"/>
              <a:gd name="connsiteY918" fmla="*/ 0 h 6858000"/>
              <a:gd name="connsiteX919" fmla="*/ 3094669 w 7467600"/>
              <a:gd name="connsiteY919" fmla="*/ 30308 h 6858000"/>
              <a:gd name="connsiteX920" fmla="*/ 2901945 w 7467600"/>
              <a:gd name="connsiteY920" fmla="*/ 466538 h 6858000"/>
              <a:gd name="connsiteX921" fmla="*/ 2815209 w 7467600"/>
              <a:gd name="connsiteY921" fmla="*/ 497361 h 6858000"/>
              <a:gd name="connsiteX922" fmla="*/ 2844845 w 7467600"/>
              <a:gd name="connsiteY922" fmla="*/ 127638 h 6858000"/>
              <a:gd name="connsiteX923" fmla="*/ 2867960 w 7467600"/>
              <a:gd name="connsiteY923" fmla="*/ 0 h 6858000"/>
              <a:gd name="connsiteX924" fmla="*/ 1057230 w 7467600"/>
              <a:gd name="connsiteY924" fmla="*/ 0 h 6858000"/>
              <a:gd name="connsiteX925" fmla="*/ 1111003 w 7467600"/>
              <a:gd name="connsiteY925" fmla="*/ 0 h 6858000"/>
              <a:gd name="connsiteX926" fmla="*/ 1125553 w 7467600"/>
              <a:gd name="connsiteY926" fmla="*/ 52588 h 6858000"/>
              <a:gd name="connsiteX927" fmla="*/ 1304276 w 7467600"/>
              <a:gd name="connsiteY927" fmla="*/ 476275 h 6858000"/>
              <a:gd name="connsiteX928" fmla="*/ 1492066 w 7467600"/>
              <a:gd name="connsiteY928" fmla="*/ 886333 h 6858000"/>
              <a:gd name="connsiteX929" fmla="*/ 1423698 w 7467600"/>
              <a:gd name="connsiteY929" fmla="*/ 710817 h 6858000"/>
              <a:gd name="connsiteX930" fmla="*/ 1357609 w 7467600"/>
              <a:gd name="connsiteY930" fmla="*/ 532892 h 6858000"/>
              <a:gd name="connsiteX931" fmla="*/ 1309550 w 7467600"/>
              <a:gd name="connsiteY931" fmla="*/ 374031 h 6858000"/>
              <a:gd name="connsiteX932" fmla="*/ 1193673 w 7467600"/>
              <a:gd name="connsiteY932" fmla="*/ 49533 h 6858000"/>
              <a:gd name="connsiteX933" fmla="*/ 1164391 w 7467600"/>
              <a:gd name="connsiteY933" fmla="*/ 0 h 6858000"/>
              <a:gd name="connsiteX934" fmla="*/ 1200666 w 7467600"/>
              <a:gd name="connsiteY934" fmla="*/ 0 h 6858000"/>
              <a:gd name="connsiteX935" fmla="*/ 1223408 w 7467600"/>
              <a:gd name="connsiteY935" fmla="*/ 38996 h 6858000"/>
              <a:gd name="connsiteX936" fmla="*/ 1339635 w 7467600"/>
              <a:gd name="connsiteY936" fmla="*/ 365517 h 6858000"/>
              <a:gd name="connsiteX937" fmla="*/ 1387469 w 7467600"/>
              <a:gd name="connsiteY937" fmla="*/ 523079 h 6858000"/>
              <a:gd name="connsiteX938" fmla="*/ 1452685 w 7467600"/>
              <a:gd name="connsiteY938" fmla="*/ 699806 h 6858000"/>
              <a:gd name="connsiteX939" fmla="*/ 1492092 w 7467600"/>
              <a:gd name="connsiteY939" fmla="*/ 800424 h 6858000"/>
              <a:gd name="connsiteX940" fmla="*/ 1455302 w 7467600"/>
              <a:gd name="connsiteY940" fmla="*/ 632913 h 6858000"/>
              <a:gd name="connsiteX941" fmla="*/ 1222336 w 7467600"/>
              <a:gd name="connsiteY941" fmla="*/ 9480 h 6858000"/>
              <a:gd name="connsiteX942" fmla="*/ 1214634 w 7467600"/>
              <a:gd name="connsiteY942" fmla="*/ 0 h 6858000"/>
              <a:gd name="connsiteX943" fmla="*/ 1289827 w 7467600"/>
              <a:gd name="connsiteY943" fmla="*/ 0 h 6858000"/>
              <a:gd name="connsiteX944" fmla="*/ 1321076 w 7467600"/>
              <a:gd name="connsiteY944" fmla="*/ 59722 h 6858000"/>
              <a:gd name="connsiteX945" fmla="*/ 1512579 w 7467600"/>
              <a:gd name="connsiteY945" fmla="*/ 626441 h 6858000"/>
              <a:gd name="connsiteX946" fmla="*/ 1506076 w 7467600"/>
              <a:gd name="connsiteY946" fmla="*/ 1089289 h 6858000"/>
              <a:gd name="connsiteX947" fmla="*/ 1486346 w 7467600"/>
              <a:gd name="connsiteY947" fmla="*/ 1079919 h 6858000"/>
              <a:gd name="connsiteX948" fmla="*/ 1070511 w 7467600"/>
              <a:gd name="connsiteY948" fmla="*/ 48609 h 6858000"/>
              <a:gd name="connsiteX949" fmla="*/ 1057230 w 7467600"/>
              <a:gd name="connsiteY949" fmla="*/ 0 h 6858000"/>
              <a:gd name="connsiteX950" fmla="*/ 43151 w 7467600"/>
              <a:gd name="connsiteY950" fmla="*/ 0 h 6858000"/>
              <a:gd name="connsiteX951" fmla="*/ 95283 w 7467600"/>
              <a:gd name="connsiteY951" fmla="*/ 0 h 6858000"/>
              <a:gd name="connsiteX952" fmla="*/ 300708 w 7467600"/>
              <a:gd name="connsiteY952" fmla="*/ 154571 h 6858000"/>
              <a:gd name="connsiteX953" fmla="*/ 530414 w 7467600"/>
              <a:gd name="connsiteY953" fmla="*/ 354673 h 6858000"/>
              <a:gd name="connsiteX954" fmla="*/ 333785 w 7467600"/>
              <a:gd name="connsiteY954" fmla="*/ 161564 h 6858000"/>
              <a:gd name="connsiteX955" fmla="*/ 147005 w 7467600"/>
              <a:gd name="connsiteY955" fmla="*/ 0 h 6858000"/>
              <a:gd name="connsiteX956" fmla="*/ 272509 w 7467600"/>
              <a:gd name="connsiteY956" fmla="*/ 0 h 6858000"/>
              <a:gd name="connsiteX957" fmla="*/ 326276 w 7467600"/>
              <a:gd name="connsiteY957" fmla="*/ 45847 h 6858000"/>
              <a:gd name="connsiteX958" fmla="*/ 823759 w 7467600"/>
              <a:gd name="connsiteY958" fmla="*/ 574145 h 6858000"/>
              <a:gd name="connsiteX959" fmla="*/ 811254 w 7467600"/>
              <a:gd name="connsiteY959" fmla="*/ 665546 h 6858000"/>
              <a:gd name="connsiteX960" fmla="*/ 154042 w 7467600"/>
              <a:gd name="connsiteY960" fmla="*/ 261522 h 6858000"/>
              <a:gd name="connsiteX961" fmla="*/ 13550 w 7467600"/>
              <a:gd name="connsiteY961" fmla="*/ 158423 h 6858000"/>
              <a:gd name="connsiteX962" fmla="*/ 0 w 7467600"/>
              <a:gd name="connsiteY962" fmla="*/ 146618 h 6858000"/>
              <a:gd name="connsiteX963" fmla="*/ 0 w 7467600"/>
              <a:gd name="connsiteY963" fmla="*/ 59161 h 6858000"/>
              <a:gd name="connsiteX964" fmla="*/ 45427 w 7467600"/>
              <a:gd name="connsiteY964" fmla="*/ 101078 h 6858000"/>
              <a:gd name="connsiteX965" fmla="*/ 630103 w 7467600"/>
              <a:gd name="connsiteY965" fmla="*/ 485885 h 6858000"/>
              <a:gd name="connsiteX966" fmla="*/ 532040 w 7467600"/>
              <a:gd name="connsiteY966" fmla="*/ 399359 h 6858000"/>
              <a:gd name="connsiteX967" fmla="*/ 517618 w 7467600"/>
              <a:gd name="connsiteY967" fmla="*/ 385726 h 6858000"/>
              <a:gd name="connsiteX968" fmla="*/ 285074 w 7467600"/>
              <a:gd name="connsiteY968" fmla="*/ 182755 h 6858000"/>
              <a:gd name="connsiteX969" fmla="*/ 43151 w 7467600"/>
              <a:gd name="connsiteY96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259646 w 7467600"/>
              <a:gd name="connsiteY78" fmla="*/ 5765985 h 6858000"/>
              <a:gd name="connsiteX79" fmla="*/ 7467600 w 7467600"/>
              <a:gd name="connsiteY79" fmla="*/ 6012219 h 6858000"/>
              <a:gd name="connsiteX80" fmla="*/ 7356878 w 7467600"/>
              <a:gd name="connsiteY80" fmla="*/ 5981332 h 6858000"/>
              <a:gd name="connsiteX81" fmla="*/ 7467600 w 7467600"/>
              <a:gd name="connsiteY81" fmla="*/ 6117703 h 6858000"/>
              <a:gd name="connsiteX82" fmla="*/ 7467600 w 7467600"/>
              <a:gd name="connsiteY82" fmla="*/ 6163634 h 6858000"/>
              <a:gd name="connsiteX83" fmla="*/ 7403637 w 7467600"/>
              <a:gd name="connsiteY83" fmla="*/ 6083957 h 6858000"/>
              <a:gd name="connsiteX84" fmla="*/ 7254615 w 7467600"/>
              <a:gd name="connsiteY84" fmla="*/ 5911918 h 6858000"/>
              <a:gd name="connsiteX85" fmla="*/ 7312589 w 7467600"/>
              <a:gd name="connsiteY85" fmla="*/ 5982309 h 6858000"/>
              <a:gd name="connsiteX86" fmla="*/ 7448321 w 7467600"/>
              <a:gd name="connsiteY86" fmla="*/ 6190991 h 6858000"/>
              <a:gd name="connsiteX87" fmla="*/ 7467600 w 7467600"/>
              <a:gd name="connsiteY87" fmla="*/ 6221686 h 6858000"/>
              <a:gd name="connsiteX88" fmla="*/ 7467600 w 7467600"/>
              <a:gd name="connsiteY88" fmla="*/ 6334256 h 6858000"/>
              <a:gd name="connsiteX89" fmla="*/ 7454976 w 7467600"/>
              <a:gd name="connsiteY89" fmla="*/ 6318297 h 6858000"/>
              <a:gd name="connsiteX90" fmla="*/ 1456157 w 7467600"/>
              <a:gd name="connsiteY90" fmla="*/ 5371404 h 6858000"/>
              <a:gd name="connsiteX91" fmla="*/ 1244432 w 7467600"/>
              <a:gd name="connsiteY91" fmla="*/ 5385601 h 6858000"/>
              <a:gd name="connsiteX92" fmla="*/ 973990 w 7467600"/>
              <a:gd name="connsiteY92" fmla="*/ 5424940 h 6858000"/>
              <a:gd name="connsiteX93" fmla="*/ 1103809 w 7467600"/>
              <a:gd name="connsiteY93" fmla="*/ 5433720 h 6858000"/>
              <a:gd name="connsiteX94" fmla="*/ 1123454 w 7467600"/>
              <a:gd name="connsiteY94" fmla="*/ 5435727 h 6858000"/>
              <a:gd name="connsiteX95" fmla="*/ 1737017 w 7467600"/>
              <a:gd name="connsiteY95" fmla="*/ 5452183 h 6858000"/>
              <a:gd name="connsiteX96" fmla="*/ 1824397 w 7467600"/>
              <a:gd name="connsiteY96" fmla="*/ 5447757 h 6858000"/>
              <a:gd name="connsiteX97" fmla="*/ 2070059 w 7467600"/>
              <a:gd name="connsiteY97" fmla="*/ 5441660 h 6858000"/>
              <a:gd name="connsiteX98" fmla="*/ 1456157 w 7467600"/>
              <a:gd name="connsiteY98" fmla="*/ 5371404 h 6858000"/>
              <a:gd name="connsiteX99" fmla="*/ 4988186 w 7467600"/>
              <a:gd name="connsiteY99" fmla="*/ 5216467 h 6858000"/>
              <a:gd name="connsiteX100" fmla="*/ 4777334 w 7467600"/>
              <a:gd name="connsiteY100" fmla="*/ 5406072 h 6858000"/>
              <a:gd name="connsiteX101" fmla="*/ 4718341 w 7467600"/>
              <a:gd name="connsiteY101" fmla="*/ 5468043 h 6858000"/>
              <a:gd name="connsiteX102" fmla="*/ 4604655 w 7467600"/>
              <a:gd name="connsiteY102" fmla="*/ 5583434 h 6858000"/>
              <a:gd name="connsiteX103" fmla="*/ 4565074 w 7467600"/>
              <a:gd name="connsiteY103" fmla="*/ 5618550 h 6858000"/>
              <a:gd name="connsiteX104" fmla="*/ 4988186 w 7467600"/>
              <a:gd name="connsiteY104" fmla="*/ 5216467 h 6858000"/>
              <a:gd name="connsiteX105" fmla="*/ 4978032 w 7467600"/>
              <a:gd name="connsiteY105" fmla="*/ 5183809 h 6858000"/>
              <a:gd name="connsiteX106" fmla="*/ 4463413 w 7467600"/>
              <a:gd name="connsiteY106" fmla="*/ 5615162 h 6858000"/>
              <a:gd name="connsiteX107" fmla="*/ 4358134 w 7467600"/>
              <a:gd name="connsiteY107" fmla="*/ 5742791 h 6858000"/>
              <a:gd name="connsiteX108" fmla="*/ 4376219 w 7467600"/>
              <a:gd name="connsiteY108" fmla="*/ 5729027 h 6858000"/>
              <a:gd name="connsiteX109" fmla="*/ 4582340 w 7467600"/>
              <a:gd name="connsiteY109" fmla="*/ 5561037 h 6858000"/>
              <a:gd name="connsiteX110" fmla="*/ 4694684 w 7467600"/>
              <a:gd name="connsiteY110" fmla="*/ 5447098 h 6858000"/>
              <a:gd name="connsiteX111" fmla="*/ 4754123 w 7467600"/>
              <a:gd name="connsiteY111" fmla="*/ 5384643 h 6858000"/>
              <a:gd name="connsiteX112" fmla="*/ 4978032 w 7467600"/>
              <a:gd name="connsiteY112" fmla="*/ 5183809 h 6858000"/>
              <a:gd name="connsiteX113" fmla="*/ 1903353 w 7467600"/>
              <a:gd name="connsiteY113" fmla="*/ 5044827 h 6858000"/>
              <a:gd name="connsiteX114" fmla="*/ 1936931 w 7467600"/>
              <a:gd name="connsiteY114" fmla="*/ 5093954 h 6858000"/>
              <a:gd name="connsiteX115" fmla="*/ 2195868 w 7467600"/>
              <a:gd name="connsiteY115" fmla="*/ 5396574 h 6858000"/>
              <a:gd name="connsiteX116" fmla="*/ 2088852 w 7467600"/>
              <a:gd name="connsiteY116" fmla="*/ 5166123 h 6858000"/>
              <a:gd name="connsiteX117" fmla="*/ 1958241 w 7467600"/>
              <a:gd name="connsiteY117" fmla="*/ 5067955 h 6858000"/>
              <a:gd name="connsiteX118" fmla="*/ 1903353 w 7467600"/>
              <a:gd name="connsiteY118" fmla="*/ 5044827 h 6858000"/>
              <a:gd name="connsiteX119" fmla="*/ 1979378 w 7467600"/>
              <a:gd name="connsiteY119" fmla="*/ 4769504 h 6858000"/>
              <a:gd name="connsiteX120" fmla="*/ 2882120 w 7467600"/>
              <a:gd name="connsiteY120" fmla="*/ 5064547 h 6858000"/>
              <a:gd name="connsiteX121" fmla="*/ 2793103 w 7467600"/>
              <a:gd name="connsiteY121" fmla="*/ 5039699 h 6858000"/>
              <a:gd name="connsiteX122" fmla="*/ 2770041 w 7467600"/>
              <a:gd name="connsiteY122" fmla="*/ 5033634 h 6858000"/>
              <a:gd name="connsiteX123" fmla="*/ 1979378 w 7467600"/>
              <a:gd name="connsiteY123" fmla="*/ 4769504 h 6858000"/>
              <a:gd name="connsiteX124" fmla="*/ 1927410 w 7467600"/>
              <a:gd name="connsiteY124" fmla="*/ 4716164 h 6858000"/>
              <a:gd name="connsiteX125" fmla="*/ 1959587 w 7467600"/>
              <a:gd name="connsiteY125" fmla="*/ 4728849 h 6858000"/>
              <a:gd name="connsiteX126" fmla="*/ 2777707 w 7467600"/>
              <a:gd name="connsiteY126" fmla="*/ 5003991 h 6858000"/>
              <a:gd name="connsiteX127" fmla="*/ 2800768 w 7467600"/>
              <a:gd name="connsiteY127" fmla="*/ 5010056 h 6858000"/>
              <a:gd name="connsiteX128" fmla="*/ 2879408 w 7467600"/>
              <a:gd name="connsiteY128" fmla="*/ 5031590 h 6858000"/>
              <a:gd name="connsiteX129" fmla="*/ 2862295 w 7467600"/>
              <a:gd name="connsiteY129" fmla="*/ 5022958 h 6858000"/>
              <a:gd name="connsiteX130" fmla="*/ 2813343 w 7467600"/>
              <a:gd name="connsiteY130" fmla="*/ 4998369 h 6858000"/>
              <a:gd name="connsiteX131" fmla="*/ 2646245 w 7467600"/>
              <a:gd name="connsiteY131" fmla="*/ 4930999 h 6858000"/>
              <a:gd name="connsiteX132" fmla="*/ 1999243 w 7467600"/>
              <a:gd name="connsiteY132" fmla="*/ 4730524 h 6858000"/>
              <a:gd name="connsiteX133" fmla="*/ 1979527 w 7467600"/>
              <a:gd name="connsiteY133" fmla="*/ 4726651 h 6858000"/>
              <a:gd name="connsiteX134" fmla="*/ 1927410 w 7467600"/>
              <a:gd name="connsiteY134" fmla="*/ 4716164 h 6858000"/>
              <a:gd name="connsiteX135" fmla="*/ 1997014 w 7467600"/>
              <a:gd name="connsiteY135" fmla="*/ 4698007 h 6858000"/>
              <a:gd name="connsiteX136" fmla="*/ 2005458 w 7467600"/>
              <a:gd name="connsiteY136" fmla="*/ 4699540 h 6858000"/>
              <a:gd name="connsiteX137" fmla="*/ 2657186 w 7467600"/>
              <a:gd name="connsiteY137" fmla="*/ 4901687 h 6858000"/>
              <a:gd name="connsiteX138" fmla="*/ 2826662 w 7467600"/>
              <a:gd name="connsiteY138" fmla="*/ 4970362 h 6858000"/>
              <a:gd name="connsiteX139" fmla="*/ 2876100 w 7467600"/>
              <a:gd name="connsiteY139" fmla="*/ 4995397 h 6858000"/>
              <a:gd name="connsiteX140" fmla="*/ 3042600 w 7467600"/>
              <a:gd name="connsiteY140" fmla="*/ 5059532 h 6858000"/>
              <a:gd name="connsiteX141" fmla="*/ 1997014 w 7467600"/>
              <a:gd name="connsiteY141" fmla="*/ 4698007 h 6858000"/>
              <a:gd name="connsiteX142" fmla="*/ 2305292 w 7467600"/>
              <a:gd name="connsiteY142" fmla="*/ 4219492 h 6858000"/>
              <a:gd name="connsiteX143" fmla="*/ 3360922 w 7467600"/>
              <a:gd name="connsiteY143" fmla="*/ 4529373 h 6858000"/>
              <a:gd name="connsiteX144" fmla="*/ 3492420 w 7467600"/>
              <a:gd name="connsiteY144" fmla="*/ 4510145 h 6858000"/>
              <a:gd name="connsiteX145" fmla="*/ 3364086 w 7467600"/>
              <a:gd name="connsiteY145" fmla="*/ 4480340 h 6858000"/>
              <a:gd name="connsiteX146" fmla="*/ 3225818 w 7467600"/>
              <a:gd name="connsiteY146" fmla="*/ 4411822 h 6858000"/>
              <a:gd name="connsiteX147" fmla="*/ 3129696 w 7467600"/>
              <a:gd name="connsiteY147" fmla="*/ 4360704 h 6858000"/>
              <a:gd name="connsiteX148" fmla="*/ 2814545 w 7467600"/>
              <a:gd name="connsiteY148" fmla="*/ 4282955 h 6858000"/>
              <a:gd name="connsiteX149" fmla="*/ 2305292 w 7467600"/>
              <a:gd name="connsiteY149" fmla="*/ 4219492 h 6858000"/>
              <a:gd name="connsiteX150" fmla="*/ 2626982 w 7467600"/>
              <a:gd name="connsiteY150" fmla="*/ 4206450 h 6858000"/>
              <a:gd name="connsiteX151" fmla="*/ 2490617 w 7467600"/>
              <a:gd name="connsiteY151" fmla="*/ 4206951 h 6858000"/>
              <a:gd name="connsiteX152" fmla="*/ 2819869 w 7467600"/>
              <a:gd name="connsiteY152" fmla="*/ 4252936 h 6858000"/>
              <a:gd name="connsiteX153" fmla="*/ 3143018 w 7467600"/>
              <a:gd name="connsiteY153" fmla="*/ 4332698 h 6858000"/>
              <a:gd name="connsiteX154" fmla="*/ 3241520 w 7467600"/>
              <a:gd name="connsiteY154" fmla="*/ 4385112 h 6858000"/>
              <a:gd name="connsiteX155" fmla="*/ 3374575 w 7467600"/>
              <a:gd name="connsiteY155" fmla="*/ 4451517 h 6858000"/>
              <a:gd name="connsiteX156" fmla="*/ 3505221 w 7467600"/>
              <a:gd name="connsiteY156" fmla="*/ 4480757 h 6858000"/>
              <a:gd name="connsiteX157" fmla="*/ 2626982 w 7467600"/>
              <a:gd name="connsiteY157" fmla="*/ 4206450 h 6858000"/>
              <a:gd name="connsiteX158" fmla="*/ 1310106 w 7467600"/>
              <a:gd name="connsiteY158" fmla="*/ 3943217 h 6858000"/>
              <a:gd name="connsiteX159" fmla="*/ 854994 w 7467600"/>
              <a:gd name="connsiteY159" fmla="*/ 4399136 h 6858000"/>
              <a:gd name="connsiteX160" fmla="*/ 742462 w 7467600"/>
              <a:gd name="connsiteY160" fmla="*/ 4594648 h 6858000"/>
              <a:gd name="connsiteX161" fmla="*/ 820602 w 7467600"/>
              <a:gd name="connsiteY161" fmla="*/ 4485915 h 6858000"/>
              <a:gd name="connsiteX162" fmla="*/ 878295 w 7467600"/>
              <a:gd name="connsiteY162" fmla="*/ 4403594 h 6858000"/>
              <a:gd name="connsiteX163" fmla="*/ 1240607 w 7467600"/>
              <a:gd name="connsiteY163" fmla="*/ 4010401 h 6858000"/>
              <a:gd name="connsiteX164" fmla="*/ 1310106 w 7467600"/>
              <a:gd name="connsiteY164" fmla="*/ 3943217 h 6858000"/>
              <a:gd name="connsiteX165" fmla="*/ 1423113 w 7467600"/>
              <a:gd name="connsiteY165" fmla="*/ 3874565 h 6858000"/>
              <a:gd name="connsiteX166" fmla="*/ 1260565 w 7467600"/>
              <a:gd name="connsiteY166" fmla="*/ 4031982 h 6858000"/>
              <a:gd name="connsiteX167" fmla="*/ 901900 w 7467600"/>
              <a:gd name="connsiteY167" fmla="*/ 4421236 h 6858000"/>
              <a:gd name="connsiteX168" fmla="*/ 845044 w 7467600"/>
              <a:gd name="connsiteY168" fmla="*/ 4502436 h 6858000"/>
              <a:gd name="connsiteX169" fmla="*/ 685926 w 7467600"/>
              <a:gd name="connsiteY169" fmla="*/ 4703069 h 6858000"/>
              <a:gd name="connsiteX170" fmla="*/ 684248 w 7467600"/>
              <a:gd name="connsiteY170" fmla="*/ 4706721 h 6858000"/>
              <a:gd name="connsiteX171" fmla="*/ 1423113 w 7467600"/>
              <a:gd name="connsiteY171" fmla="*/ 3874565 h 6858000"/>
              <a:gd name="connsiteX172" fmla="*/ 3316479 w 7467600"/>
              <a:gd name="connsiteY172" fmla="*/ 3872136 h 6858000"/>
              <a:gd name="connsiteX173" fmla="*/ 3546806 w 7467600"/>
              <a:gd name="connsiteY173" fmla="*/ 4356139 h 6858000"/>
              <a:gd name="connsiteX174" fmla="*/ 3364433 w 7467600"/>
              <a:gd name="connsiteY174" fmla="*/ 3953121 h 6858000"/>
              <a:gd name="connsiteX175" fmla="*/ 3316479 w 7467600"/>
              <a:gd name="connsiteY175" fmla="*/ 3872136 h 6858000"/>
              <a:gd name="connsiteX176" fmla="*/ 3291335 w 7467600"/>
              <a:gd name="connsiteY176" fmla="*/ 3767420 h 6858000"/>
              <a:gd name="connsiteX177" fmla="*/ 3390805 w 7467600"/>
              <a:gd name="connsiteY177" fmla="*/ 3937163 h 6858000"/>
              <a:gd name="connsiteX178" fmla="*/ 3579062 w 7467600"/>
              <a:gd name="connsiteY178" fmla="*/ 4359040 h 6858000"/>
              <a:gd name="connsiteX179" fmla="*/ 3467355 w 7467600"/>
              <a:gd name="connsiteY179" fmla="*/ 3988130 h 6858000"/>
              <a:gd name="connsiteX180" fmla="*/ 3310753 w 7467600"/>
              <a:gd name="connsiteY180" fmla="*/ 3787140 h 6858000"/>
              <a:gd name="connsiteX181" fmla="*/ 3291335 w 7467600"/>
              <a:gd name="connsiteY181" fmla="*/ 3767420 h 6858000"/>
              <a:gd name="connsiteX182" fmla="*/ 1635889 w 7467600"/>
              <a:gd name="connsiteY182" fmla="*/ 3709494 h 6858000"/>
              <a:gd name="connsiteX183" fmla="*/ 1634800 w 7467600"/>
              <a:gd name="connsiteY183" fmla="*/ 3731111 h 6858000"/>
              <a:gd name="connsiteX184" fmla="*/ 1635889 w 7467600"/>
              <a:gd name="connsiteY184" fmla="*/ 3709494 h 6858000"/>
              <a:gd name="connsiteX185" fmla="*/ 1510397 w 7467600"/>
              <a:gd name="connsiteY185" fmla="*/ 3684705 h 6858000"/>
              <a:gd name="connsiteX186" fmla="*/ 1146550 w 7467600"/>
              <a:gd name="connsiteY186" fmla="*/ 3802012 h 6858000"/>
              <a:gd name="connsiteX187" fmla="*/ 698834 w 7467600"/>
              <a:gd name="connsiteY187" fmla="*/ 3952272 h 6858000"/>
              <a:gd name="connsiteX188" fmla="*/ 34256 w 7467600"/>
              <a:gd name="connsiteY188" fmla="*/ 4347603 h 6858000"/>
              <a:gd name="connsiteX189" fmla="*/ 527241 w 7467600"/>
              <a:gd name="connsiteY189" fmla="*/ 4065078 h 6858000"/>
              <a:gd name="connsiteX190" fmla="*/ 1510397 w 7467600"/>
              <a:gd name="connsiteY190" fmla="*/ 3684705 h 6858000"/>
              <a:gd name="connsiteX191" fmla="*/ 1313114 w 7467600"/>
              <a:gd name="connsiteY191" fmla="*/ 3655216 h 6858000"/>
              <a:gd name="connsiteX192" fmla="*/ 1109304 w 7467600"/>
              <a:gd name="connsiteY192" fmla="*/ 3669030 h 6858000"/>
              <a:gd name="connsiteX193" fmla="*/ 8129 w 7467600"/>
              <a:gd name="connsiteY193" fmla="*/ 4330519 h 6858000"/>
              <a:gd name="connsiteX194" fmla="*/ 687572 w 7467600"/>
              <a:gd name="connsiteY194" fmla="*/ 3925629 h 6858000"/>
              <a:gd name="connsiteX195" fmla="*/ 1138365 w 7467600"/>
              <a:gd name="connsiteY195" fmla="*/ 3774515 h 6858000"/>
              <a:gd name="connsiteX196" fmla="*/ 1505579 w 7467600"/>
              <a:gd name="connsiteY196" fmla="*/ 3655526 h 6858000"/>
              <a:gd name="connsiteX197" fmla="*/ 1313114 w 7467600"/>
              <a:gd name="connsiteY197" fmla="*/ 3655216 h 6858000"/>
              <a:gd name="connsiteX198" fmla="*/ 3655073 w 7467600"/>
              <a:gd name="connsiteY198" fmla="*/ 3650884 h 6858000"/>
              <a:gd name="connsiteX199" fmla="*/ 3989938 w 7467600"/>
              <a:gd name="connsiteY199" fmla="*/ 3991685 h 6858000"/>
              <a:gd name="connsiteX200" fmla="*/ 4393907 w 7467600"/>
              <a:gd name="connsiteY200" fmla="*/ 4261258 h 6858000"/>
              <a:gd name="connsiteX201" fmla="*/ 4648051 w 7467600"/>
              <a:gd name="connsiteY201" fmla="*/ 4374051 h 6858000"/>
              <a:gd name="connsiteX202" fmla="*/ 4383389 w 7467600"/>
              <a:gd name="connsiteY202" fmla="*/ 4184369 h 6858000"/>
              <a:gd name="connsiteX203" fmla="*/ 4165508 w 7467600"/>
              <a:gd name="connsiteY203" fmla="*/ 4035196 h 6858000"/>
              <a:gd name="connsiteX204" fmla="*/ 4068162 w 7467600"/>
              <a:gd name="connsiteY204" fmla="*/ 3953394 h 6858000"/>
              <a:gd name="connsiteX205" fmla="*/ 3981416 w 7467600"/>
              <a:gd name="connsiteY205" fmla="*/ 3880482 h 6858000"/>
              <a:gd name="connsiteX206" fmla="*/ 3800147 w 7467600"/>
              <a:gd name="connsiteY206" fmla="*/ 3749872 h 6858000"/>
              <a:gd name="connsiteX207" fmla="*/ 3655073 w 7467600"/>
              <a:gd name="connsiteY207" fmla="*/ 3650884 h 6858000"/>
              <a:gd name="connsiteX208" fmla="*/ 3670252 w 7467600"/>
              <a:gd name="connsiteY208" fmla="*/ 3622798 h 6858000"/>
              <a:gd name="connsiteX209" fmla="*/ 3817258 w 7467600"/>
              <a:gd name="connsiteY209" fmla="*/ 3723577 h 6858000"/>
              <a:gd name="connsiteX210" fmla="*/ 4000461 w 7467600"/>
              <a:gd name="connsiteY210" fmla="*/ 3855966 h 6858000"/>
              <a:gd name="connsiteX211" fmla="*/ 4088180 w 7467600"/>
              <a:gd name="connsiteY211" fmla="*/ 3929774 h 6858000"/>
              <a:gd name="connsiteX212" fmla="*/ 4184555 w 7467600"/>
              <a:gd name="connsiteY212" fmla="*/ 4010683 h 6858000"/>
              <a:gd name="connsiteX213" fmla="*/ 4399563 w 7467600"/>
              <a:gd name="connsiteY213" fmla="*/ 4158106 h 6858000"/>
              <a:gd name="connsiteX214" fmla="*/ 4684469 w 7467600"/>
              <a:gd name="connsiteY214" fmla="*/ 4364680 h 6858000"/>
              <a:gd name="connsiteX215" fmla="*/ 4690271 w 7467600"/>
              <a:gd name="connsiteY215" fmla="*/ 4370034 h 6858000"/>
              <a:gd name="connsiteX216" fmla="*/ 4136093 w 7467600"/>
              <a:gd name="connsiteY216" fmla="*/ 3858466 h 6858000"/>
              <a:gd name="connsiteX217" fmla="*/ 3670252 w 7467600"/>
              <a:gd name="connsiteY217" fmla="*/ 3622798 h 6858000"/>
              <a:gd name="connsiteX218" fmla="*/ 4440129 w 7467600"/>
              <a:gd name="connsiteY218" fmla="*/ 3448571 h 6858000"/>
              <a:gd name="connsiteX219" fmla="*/ 4856525 w 7467600"/>
              <a:gd name="connsiteY219" fmla="*/ 3915351 h 6858000"/>
              <a:gd name="connsiteX220" fmla="*/ 5059055 w 7467600"/>
              <a:gd name="connsiteY220" fmla="*/ 4108918 h 6858000"/>
              <a:gd name="connsiteX221" fmla="*/ 5290070 w 7467600"/>
              <a:gd name="connsiteY221" fmla="*/ 4263619 h 6858000"/>
              <a:gd name="connsiteX222" fmla="*/ 4834991 w 7467600"/>
              <a:gd name="connsiteY222" fmla="*/ 3830985 h 6858000"/>
              <a:gd name="connsiteX223" fmla="*/ 4440129 w 7467600"/>
              <a:gd name="connsiteY223" fmla="*/ 3448571 h 6858000"/>
              <a:gd name="connsiteX224" fmla="*/ 4441737 w 7467600"/>
              <a:gd name="connsiteY224" fmla="*/ 3399734 h 6858000"/>
              <a:gd name="connsiteX225" fmla="*/ 4431236 w 7467600"/>
              <a:gd name="connsiteY225" fmla="*/ 3400954 h 6858000"/>
              <a:gd name="connsiteX226" fmla="*/ 4557150 w 7467600"/>
              <a:gd name="connsiteY226" fmla="*/ 3510023 h 6858000"/>
              <a:gd name="connsiteX227" fmla="*/ 4856936 w 7467600"/>
              <a:gd name="connsiteY227" fmla="*/ 3809146 h 6858000"/>
              <a:gd name="connsiteX228" fmla="*/ 5111996 w 7467600"/>
              <a:gd name="connsiteY228" fmla="*/ 4065759 h 6858000"/>
              <a:gd name="connsiteX229" fmla="*/ 5388878 w 7467600"/>
              <a:gd name="connsiteY229" fmla="*/ 4300185 h 6858000"/>
              <a:gd name="connsiteX230" fmla="*/ 5425556 w 7467600"/>
              <a:gd name="connsiteY230" fmla="*/ 4308967 h 6858000"/>
              <a:gd name="connsiteX231" fmla="*/ 4943646 w 7467600"/>
              <a:gd name="connsiteY231" fmla="*/ 3822916 h 6858000"/>
              <a:gd name="connsiteX232" fmla="*/ 4594837 w 7467600"/>
              <a:gd name="connsiteY232" fmla="*/ 3532274 h 6858000"/>
              <a:gd name="connsiteX233" fmla="*/ 4441737 w 7467600"/>
              <a:gd name="connsiteY233" fmla="*/ 3399734 h 6858000"/>
              <a:gd name="connsiteX234" fmla="*/ 5425834 w 7467600"/>
              <a:gd name="connsiteY234" fmla="*/ 3162785 h 6858000"/>
              <a:gd name="connsiteX235" fmla="*/ 5401644 w 7467600"/>
              <a:gd name="connsiteY235" fmla="*/ 3617847 h 6858000"/>
              <a:gd name="connsiteX236" fmla="*/ 5467256 w 7467600"/>
              <a:gd name="connsiteY236" fmla="*/ 4175494 h 6858000"/>
              <a:gd name="connsiteX237" fmla="*/ 5448069 w 7467600"/>
              <a:gd name="connsiteY237" fmla="*/ 3567554 h 6858000"/>
              <a:gd name="connsiteX238" fmla="*/ 5425834 w 7467600"/>
              <a:gd name="connsiteY238" fmla="*/ 3162785 h 6858000"/>
              <a:gd name="connsiteX239" fmla="*/ 1318687 w 7467600"/>
              <a:gd name="connsiteY239" fmla="*/ 3113840 h 6858000"/>
              <a:gd name="connsiteX240" fmla="*/ 1066793 w 7467600"/>
              <a:gd name="connsiteY240" fmla="*/ 3212171 h 6858000"/>
              <a:gd name="connsiteX241" fmla="*/ 993319 w 7467600"/>
              <a:gd name="connsiteY241" fmla="*/ 3247648 h 6858000"/>
              <a:gd name="connsiteX242" fmla="*/ 853081 w 7467600"/>
              <a:gd name="connsiteY242" fmla="*/ 3312410 h 6858000"/>
              <a:gd name="connsiteX243" fmla="*/ 805957 w 7467600"/>
              <a:gd name="connsiteY243" fmla="*/ 3330443 h 6858000"/>
              <a:gd name="connsiteX244" fmla="*/ 1318687 w 7467600"/>
              <a:gd name="connsiteY244" fmla="*/ 3113840 h 6858000"/>
              <a:gd name="connsiteX245" fmla="*/ 5453702 w 7467600"/>
              <a:gd name="connsiteY245" fmla="*/ 3090882 h 6858000"/>
              <a:gd name="connsiteX246" fmla="*/ 5480135 w 7467600"/>
              <a:gd name="connsiteY246" fmla="*/ 3565802 h 6858000"/>
              <a:gd name="connsiteX247" fmla="*/ 5499023 w 7467600"/>
              <a:gd name="connsiteY247" fmla="*/ 4166310 h 6858000"/>
              <a:gd name="connsiteX248" fmla="*/ 5547022 w 7467600"/>
              <a:gd name="connsiteY248" fmla="*/ 3607838 h 6858000"/>
              <a:gd name="connsiteX249" fmla="*/ 5515964 w 7467600"/>
              <a:gd name="connsiteY249" fmla="*/ 3378541 h 6858000"/>
              <a:gd name="connsiteX250" fmla="*/ 5453702 w 7467600"/>
              <a:gd name="connsiteY250" fmla="*/ 3090882 h 6858000"/>
              <a:gd name="connsiteX251" fmla="*/ 1238695 w 7467600"/>
              <a:gd name="connsiteY251" fmla="*/ 3076820 h 6858000"/>
              <a:gd name="connsiteX252" fmla="*/ 716371 w 7467600"/>
              <a:gd name="connsiteY252" fmla="*/ 3293249 h 6858000"/>
              <a:gd name="connsiteX253" fmla="*/ 579522 w 7467600"/>
              <a:gd name="connsiteY253" fmla="*/ 3371759 h 6858000"/>
              <a:gd name="connsiteX254" fmla="*/ 600288 w 7467600"/>
              <a:gd name="connsiteY254" fmla="*/ 3365555 h 6858000"/>
              <a:gd name="connsiteX255" fmla="*/ 840692 w 7467600"/>
              <a:gd name="connsiteY255" fmla="*/ 3284921 h 6858000"/>
              <a:gd name="connsiteX256" fmla="*/ 979248 w 7467600"/>
              <a:gd name="connsiteY256" fmla="*/ 3221003 h 6858000"/>
              <a:gd name="connsiteX257" fmla="*/ 1053282 w 7467600"/>
              <a:gd name="connsiteY257" fmla="*/ 3185247 h 6858000"/>
              <a:gd name="connsiteX258" fmla="*/ 1320603 w 7467600"/>
              <a:gd name="connsiteY258" fmla="*/ 3081281 h 6858000"/>
              <a:gd name="connsiteX259" fmla="*/ 1238695 w 7467600"/>
              <a:gd name="connsiteY259" fmla="*/ 3076820 h 6858000"/>
              <a:gd name="connsiteX260" fmla="*/ 5425627 w 7467600"/>
              <a:gd name="connsiteY260" fmla="*/ 2954192 h 6858000"/>
              <a:gd name="connsiteX261" fmla="*/ 5470770 w 7467600"/>
              <a:gd name="connsiteY261" fmla="*/ 3005435 h 6858000"/>
              <a:gd name="connsiteX262" fmla="*/ 5519779 w 7467600"/>
              <a:gd name="connsiteY262" fmla="*/ 4359223 h 6858000"/>
              <a:gd name="connsiteX263" fmla="*/ 5520293 w 7467600"/>
              <a:gd name="connsiteY263" fmla="*/ 4360602 h 6858000"/>
              <a:gd name="connsiteX264" fmla="*/ 5767221 w 7467600"/>
              <a:gd name="connsiteY264" fmla="*/ 4665564 h 6858000"/>
              <a:gd name="connsiteX265" fmla="*/ 6937169 w 7467600"/>
              <a:gd name="connsiteY265" fmla="*/ 4815941 h 6858000"/>
              <a:gd name="connsiteX266" fmla="*/ 6953922 w 7467600"/>
              <a:gd name="connsiteY266" fmla="*/ 4890068 h 6858000"/>
              <a:gd name="connsiteX267" fmla="*/ 6071359 w 7467600"/>
              <a:gd name="connsiteY267" fmla="*/ 4770770 h 6858000"/>
              <a:gd name="connsiteX268" fmla="*/ 6038839 w 7467600"/>
              <a:gd name="connsiteY268" fmla="*/ 4764474 h 6858000"/>
              <a:gd name="connsiteX269" fmla="*/ 6038706 w 7467600"/>
              <a:gd name="connsiteY269" fmla="*/ 4763847 h 6858000"/>
              <a:gd name="connsiteX270" fmla="*/ 6037784 w 7467600"/>
              <a:gd name="connsiteY270" fmla="*/ 4764270 h 6858000"/>
              <a:gd name="connsiteX271" fmla="*/ 6038839 w 7467600"/>
              <a:gd name="connsiteY271" fmla="*/ 4764474 h 6858000"/>
              <a:gd name="connsiteX272" fmla="*/ 6040338 w 7467600"/>
              <a:gd name="connsiteY272" fmla="*/ 4771418 h 6858000"/>
              <a:gd name="connsiteX273" fmla="*/ 6024488 w 7467600"/>
              <a:gd name="connsiteY273" fmla="*/ 4809903 h 6858000"/>
              <a:gd name="connsiteX274" fmla="*/ 5599771 w 7467600"/>
              <a:gd name="connsiteY274" fmla="*/ 5509652 h 6858000"/>
              <a:gd name="connsiteX275" fmla="*/ 5548843 w 7467600"/>
              <a:gd name="connsiteY275" fmla="*/ 5563845 h 6858000"/>
              <a:gd name="connsiteX276" fmla="*/ 5940952 w 7467600"/>
              <a:gd name="connsiteY276" fmla="*/ 6250028 h 6858000"/>
              <a:gd name="connsiteX277" fmla="*/ 6043441 w 7467600"/>
              <a:gd name="connsiteY277" fmla="*/ 6665847 h 6858000"/>
              <a:gd name="connsiteX278" fmla="*/ 6093432 w 7467600"/>
              <a:gd name="connsiteY278" fmla="*/ 6858000 h 6858000"/>
              <a:gd name="connsiteX279" fmla="*/ 6034344 w 7467600"/>
              <a:gd name="connsiteY279" fmla="*/ 6858000 h 6858000"/>
              <a:gd name="connsiteX280" fmla="*/ 6026679 w 7467600"/>
              <a:gd name="connsiteY280" fmla="*/ 6836959 h 6858000"/>
              <a:gd name="connsiteX281" fmla="*/ 5800441 w 7467600"/>
              <a:gd name="connsiteY281" fmla="*/ 6335286 h 6858000"/>
              <a:gd name="connsiteX282" fmla="*/ 5526562 w 7467600"/>
              <a:gd name="connsiteY282" fmla="*/ 5705388 h 6858000"/>
              <a:gd name="connsiteX283" fmla="*/ 5519640 w 7467600"/>
              <a:gd name="connsiteY283" fmla="*/ 5683774 h 6858000"/>
              <a:gd name="connsiteX284" fmla="*/ 5844559 w 7467600"/>
              <a:gd name="connsiteY284" fmla="*/ 6553349 h 6858000"/>
              <a:gd name="connsiteX285" fmla="*/ 5975994 w 7467600"/>
              <a:gd name="connsiteY285" fmla="*/ 6858000 h 6858000"/>
              <a:gd name="connsiteX286" fmla="*/ 5898547 w 7467600"/>
              <a:gd name="connsiteY286" fmla="*/ 6858000 h 6858000"/>
              <a:gd name="connsiteX287" fmla="*/ 5682041 w 7467600"/>
              <a:gd name="connsiteY287" fmla="*/ 6355860 h 6858000"/>
              <a:gd name="connsiteX288" fmla="*/ 5461758 w 7467600"/>
              <a:gd name="connsiteY288" fmla="*/ 5820220 h 6858000"/>
              <a:gd name="connsiteX289" fmla="*/ 5237282 w 7467600"/>
              <a:gd name="connsiteY289" fmla="*/ 6579086 h 6858000"/>
              <a:gd name="connsiteX290" fmla="*/ 5115009 w 7467600"/>
              <a:gd name="connsiteY290" fmla="*/ 6858000 h 6858000"/>
              <a:gd name="connsiteX291" fmla="*/ 5028074 w 7467600"/>
              <a:gd name="connsiteY291" fmla="*/ 6858000 h 6858000"/>
              <a:gd name="connsiteX292" fmla="*/ 5079508 w 7467600"/>
              <a:gd name="connsiteY292" fmla="*/ 6749074 h 6858000"/>
              <a:gd name="connsiteX293" fmla="*/ 5371846 w 7467600"/>
              <a:gd name="connsiteY293" fmla="*/ 5924413 h 6858000"/>
              <a:gd name="connsiteX294" fmla="*/ 5270512 w 7467600"/>
              <a:gd name="connsiteY294" fmla="*/ 6138975 h 6858000"/>
              <a:gd name="connsiteX295" fmla="*/ 5062409 w 7467600"/>
              <a:gd name="connsiteY295" fmla="*/ 6653544 h 6858000"/>
              <a:gd name="connsiteX296" fmla="*/ 5036628 w 7467600"/>
              <a:gd name="connsiteY296" fmla="*/ 6754247 h 6858000"/>
              <a:gd name="connsiteX297" fmla="*/ 5009112 w 7467600"/>
              <a:gd name="connsiteY297" fmla="*/ 6858000 h 6858000"/>
              <a:gd name="connsiteX298" fmla="*/ 4976679 w 7467600"/>
              <a:gd name="connsiteY298" fmla="*/ 6858000 h 6858000"/>
              <a:gd name="connsiteX299" fmla="*/ 5006537 w 7467600"/>
              <a:gd name="connsiteY299" fmla="*/ 6747068 h 6858000"/>
              <a:gd name="connsiteX300" fmla="*/ 5032723 w 7467600"/>
              <a:gd name="connsiteY300" fmla="*/ 6644957 h 6858000"/>
              <a:gd name="connsiteX301" fmla="*/ 5242949 w 7467600"/>
              <a:gd name="connsiteY301" fmla="*/ 6125175 h 6858000"/>
              <a:gd name="connsiteX302" fmla="*/ 5286321 w 7467600"/>
              <a:gd name="connsiteY302" fmla="*/ 6033555 h 6858000"/>
              <a:gd name="connsiteX303" fmla="*/ 5008210 w 7467600"/>
              <a:gd name="connsiteY303" fmla="*/ 6649194 h 6858000"/>
              <a:gd name="connsiteX304" fmla="*/ 4986321 w 7467600"/>
              <a:gd name="connsiteY304" fmla="*/ 6765687 h 6858000"/>
              <a:gd name="connsiteX305" fmla="*/ 4973474 w 7467600"/>
              <a:gd name="connsiteY305" fmla="*/ 6858000 h 6858000"/>
              <a:gd name="connsiteX306" fmla="*/ 4907178 w 7467600"/>
              <a:gd name="connsiteY306" fmla="*/ 6858000 h 6858000"/>
              <a:gd name="connsiteX307" fmla="*/ 4910810 w 7467600"/>
              <a:gd name="connsiteY307" fmla="*/ 6829660 h 6858000"/>
              <a:gd name="connsiteX308" fmla="*/ 4987461 w 7467600"/>
              <a:gd name="connsiteY308" fmla="*/ 6432994 h 6858000"/>
              <a:gd name="connsiteX309" fmla="*/ 5179262 w 7467600"/>
              <a:gd name="connsiteY309" fmla="*/ 6035044 h 6858000"/>
              <a:gd name="connsiteX310" fmla="*/ 4689678 w 7467600"/>
              <a:gd name="connsiteY310" fmla="*/ 6440241 h 6858000"/>
              <a:gd name="connsiteX311" fmla="*/ 4477543 w 7467600"/>
              <a:gd name="connsiteY311" fmla="*/ 6674836 h 6858000"/>
              <a:gd name="connsiteX312" fmla="*/ 4329957 w 7467600"/>
              <a:gd name="connsiteY312" fmla="*/ 6858000 h 6858000"/>
              <a:gd name="connsiteX313" fmla="*/ 4218595 w 7467600"/>
              <a:gd name="connsiteY313" fmla="*/ 6858000 h 6858000"/>
              <a:gd name="connsiteX314" fmla="*/ 4368888 w 7467600"/>
              <a:gd name="connsiteY314" fmla="*/ 6668412 h 6858000"/>
              <a:gd name="connsiteX315" fmla="*/ 4563091 w 7467600"/>
              <a:gd name="connsiteY315" fmla="*/ 6442508 h 6858000"/>
              <a:gd name="connsiteX316" fmla="*/ 5387324 w 7467600"/>
              <a:gd name="connsiteY316" fmla="*/ 5705830 h 6858000"/>
              <a:gd name="connsiteX317" fmla="*/ 5073620 w 7467600"/>
              <a:gd name="connsiteY317" fmla="*/ 5955437 h 6858000"/>
              <a:gd name="connsiteX318" fmla="*/ 4689789 w 7467600"/>
              <a:gd name="connsiteY318" fmla="*/ 6268382 h 6858000"/>
              <a:gd name="connsiteX319" fmla="*/ 4418722 w 7467600"/>
              <a:gd name="connsiteY319" fmla="*/ 6570886 h 6858000"/>
              <a:gd name="connsiteX320" fmla="*/ 4214944 w 7467600"/>
              <a:gd name="connsiteY320" fmla="*/ 6858000 h 6858000"/>
              <a:gd name="connsiteX321" fmla="*/ 4177898 w 7467600"/>
              <a:gd name="connsiteY321" fmla="*/ 6858000 h 6858000"/>
              <a:gd name="connsiteX322" fmla="*/ 4391597 w 7467600"/>
              <a:gd name="connsiteY322" fmla="*/ 6556370 h 6858000"/>
              <a:gd name="connsiteX323" fmla="*/ 4668889 w 7467600"/>
              <a:gd name="connsiteY323" fmla="*/ 6246399 h 6858000"/>
              <a:gd name="connsiteX324" fmla="*/ 5055427 w 7467600"/>
              <a:gd name="connsiteY324" fmla="*/ 5931476 h 6858000"/>
              <a:gd name="connsiteX325" fmla="*/ 5371814 w 7467600"/>
              <a:gd name="connsiteY325" fmla="*/ 5678975 h 6858000"/>
              <a:gd name="connsiteX326" fmla="*/ 4987918 w 7467600"/>
              <a:gd name="connsiteY326" fmla="*/ 5838701 h 6858000"/>
              <a:gd name="connsiteX327" fmla="*/ 4317146 w 7467600"/>
              <a:gd name="connsiteY327" fmla="*/ 6587716 h 6858000"/>
              <a:gd name="connsiteX328" fmla="*/ 4171627 w 7467600"/>
              <a:gd name="connsiteY328" fmla="*/ 6858000 h 6858000"/>
              <a:gd name="connsiteX329" fmla="*/ 4081585 w 7467600"/>
              <a:gd name="connsiteY329" fmla="*/ 6858000 h 6858000"/>
              <a:gd name="connsiteX330" fmla="*/ 4238603 w 7467600"/>
              <a:gd name="connsiteY330" fmla="*/ 6559341 h 6858000"/>
              <a:gd name="connsiteX331" fmla="*/ 4778333 w 7467600"/>
              <a:gd name="connsiteY331" fmla="*/ 5873626 h 6858000"/>
              <a:gd name="connsiteX332" fmla="*/ 5414185 w 7467600"/>
              <a:gd name="connsiteY332" fmla="*/ 5573882 h 6858000"/>
              <a:gd name="connsiteX333" fmla="*/ 5959648 w 7467600"/>
              <a:gd name="connsiteY333" fmla="*/ 4760797 h 6858000"/>
              <a:gd name="connsiteX334" fmla="*/ 5355019 w 7467600"/>
              <a:gd name="connsiteY334" fmla="*/ 4734672 h 6858000"/>
              <a:gd name="connsiteX335" fmla="*/ 5083565 w 7467600"/>
              <a:gd name="connsiteY335" fmla="*/ 5179121 h 6858000"/>
              <a:gd name="connsiteX336" fmla="*/ 4713577 w 7467600"/>
              <a:gd name="connsiteY336" fmla="*/ 5616803 h 6858000"/>
              <a:gd name="connsiteX337" fmla="*/ 3989559 w 7467600"/>
              <a:gd name="connsiteY337" fmla="*/ 6145945 h 6858000"/>
              <a:gd name="connsiteX338" fmla="*/ 3939824 w 7467600"/>
              <a:gd name="connsiteY338" fmla="*/ 6066900 h 6858000"/>
              <a:gd name="connsiteX339" fmla="*/ 4584537 w 7467600"/>
              <a:gd name="connsiteY339" fmla="*/ 5324826 h 6858000"/>
              <a:gd name="connsiteX340" fmla="*/ 5037105 w 7467600"/>
              <a:gd name="connsiteY340" fmla="*/ 5088765 h 6858000"/>
              <a:gd name="connsiteX341" fmla="*/ 5039930 w 7467600"/>
              <a:gd name="connsiteY341" fmla="*/ 5089585 h 6858000"/>
              <a:gd name="connsiteX342" fmla="*/ 5263764 w 7467600"/>
              <a:gd name="connsiteY342" fmla="*/ 4735525 h 6858000"/>
              <a:gd name="connsiteX343" fmla="*/ 4086300 w 7467600"/>
              <a:gd name="connsiteY343" fmla="*/ 4884599 h 6858000"/>
              <a:gd name="connsiteX344" fmla="*/ 4085485 w 7467600"/>
              <a:gd name="connsiteY344" fmla="*/ 4899070 h 6858000"/>
              <a:gd name="connsiteX345" fmla="*/ 3871915 w 7467600"/>
              <a:gd name="connsiteY345" fmla="*/ 5253645 h 6858000"/>
              <a:gd name="connsiteX346" fmla="*/ 3799374 w 7467600"/>
              <a:gd name="connsiteY346" fmla="*/ 5466127 h 6858000"/>
              <a:gd name="connsiteX347" fmla="*/ 3498850 w 7467600"/>
              <a:gd name="connsiteY347" fmla="*/ 6661888 h 6858000"/>
              <a:gd name="connsiteX348" fmla="*/ 3399216 w 7467600"/>
              <a:gd name="connsiteY348" fmla="*/ 6858000 h 6858000"/>
              <a:gd name="connsiteX349" fmla="*/ 3303688 w 7467600"/>
              <a:gd name="connsiteY349" fmla="*/ 6858000 h 6858000"/>
              <a:gd name="connsiteX350" fmla="*/ 3391774 w 7467600"/>
              <a:gd name="connsiteY350" fmla="*/ 6697181 h 6858000"/>
              <a:gd name="connsiteX351" fmla="*/ 3735540 w 7467600"/>
              <a:gd name="connsiteY351" fmla="*/ 5546923 h 6858000"/>
              <a:gd name="connsiteX352" fmla="*/ 3729438 w 7467600"/>
              <a:gd name="connsiteY352" fmla="*/ 5569058 h 6858000"/>
              <a:gd name="connsiteX353" fmla="*/ 3707782 w 7467600"/>
              <a:gd name="connsiteY353" fmla="*/ 5644908 h 6858000"/>
              <a:gd name="connsiteX354" fmla="*/ 3583827 w 7467600"/>
              <a:gd name="connsiteY354" fmla="*/ 6039215 h 6858000"/>
              <a:gd name="connsiteX355" fmla="*/ 3547861 w 7467600"/>
              <a:gd name="connsiteY355" fmla="*/ 6129609 h 6858000"/>
              <a:gd name="connsiteX356" fmla="*/ 3490905 w 7467600"/>
              <a:gd name="connsiteY356" fmla="*/ 6277660 h 6858000"/>
              <a:gd name="connsiteX357" fmla="*/ 3455859 w 7467600"/>
              <a:gd name="connsiteY357" fmla="*/ 6391301 h 6858000"/>
              <a:gd name="connsiteX358" fmla="*/ 3429112 w 7467600"/>
              <a:gd name="connsiteY358" fmla="*/ 6479469 h 6858000"/>
              <a:gd name="connsiteX359" fmla="*/ 3304862 w 7467600"/>
              <a:gd name="connsiteY359" fmla="*/ 6796476 h 6858000"/>
              <a:gd name="connsiteX360" fmla="*/ 3276071 w 7467600"/>
              <a:gd name="connsiteY360" fmla="*/ 6858000 h 6858000"/>
              <a:gd name="connsiteX361" fmla="*/ 3240805 w 7467600"/>
              <a:gd name="connsiteY361" fmla="*/ 6858000 h 6858000"/>
              <a:gd name="connsiteX362" fmla="*/ 3275917 w 7467600"/>
              <a:gd name="connsiteY362" fmla="*/ 6783192 h 6858000"/>
              <a:gd name="connsiteX363" fmla="*/ 3399358 w 7467600"/>
              <a:gd name="connsiteY363" fmla="*/ 6469011 h 6858000"/>
              <a:gd name="connsiteX364" fmla="*/ 3425650 w 7467600"/>
              <a:gd name="connsiteY364" fmla="*/ 6381333 h 6858000"/>
              <a:gd name="connsiteX365" fmla="*/ 3460661 w 7467600"/>
              <a:gd name="connsiteY365" fmla="*/ 6266763 h 6858000"/>
              <a:gd name="connsiteX366" fmla="*/ 3518021 w 7467600"/>
              <a:gd name="connsiteY366" fmla="*/ 6117298 h 6858000"/>
              <a:gd name="connsiteX367" fmla="*/ 3554035 w 7467600"/>
              <a:gd name="connsiteY367" fmla="*/ 6027832 h 6858000"/>
              <a:gd name="connsiteX368" fmla="*/ 3677174 w 7467600"/>
              <a:gd name="connsiteY368" fmla="*/ 5636351 h 6858000"/>
              <a:gd name="connsiteX369" fmla="*/ 3698819 w 7467600"/>
              <a:gd name="connsiteY369" fmla="*/ 5560503 h 6858000"/>
              <a:gd name="connsiteX370" fmla="*/ 3702094 w 7467600"/>
              <a:gd name="connsiteY370" fmla="*/ 5549194 h 6858000"/>
              <a:gd name="connsiteX371" fmla="*/ 3398355 w 7467600"/>
              <a:gd name="connsiteY371" fmla="*/ 6094603 h 6858000"/>
              <a:gd name="connsiteX372" fmla="*/ 3193941 w 7467600"/>
              <a:gd name="connsiteY372" fmla="*/ 6798775 h 6858000"/>
              <a:gd name="connsiteX373" fmla="*/ 3184140 w 7467600"/>
              <a:gd name="connsiteY373" fmla="*/ 6858000 h 6858000"/>
              <a:gd name="connsiteX374" fmla="*/ 3099978 w 7467600"/>
              <a:gd name="connsiteY374" fmla="*/ 6858000 h 6858000"/>
              <a:gd name="connsiteX375" fmla="*/ 3101556 w 7467600"/>
              <a:gd name="connsiteY375" fmla="*/ 6843337 h 6858000"/>
              <a:gd name="connsiteX376" fmla="*/ 3370162 w 7467600"/>
              <a:gd name="connsiteY376" fmla="*/ 5785550 h 6858000"/>
              <a:gd name="connsiteX377" fmla="*/ 3746477 w 7467600"/>
              <a:gd name="connsiteY377" fmla="*/ 5377889 h 6858000"/>
              <a:gd name="connsiteX378" fmla="*/ 3863399 w 7467600"/>
              <a:gd name="connsiteY378" fmla="*/ 5087257 h 6858000"/>
              <a:gd name="connsiteX379" fmla="*/ 3968712 w 7467600"/>
              <a:gd name="connsiteY379" fmla="*/ 4913989 h 6858000"/>
              <a:gd name="connsiteX380" fmla="*/ 2792390 w 7467600"/>
              <a:gd name="connsiteY380" fmla="*/ 5382974 h 6858000"/>
              <a:gd name="connsiteX381" fmla="*/ 2714982 w 7467600"/>
              <a:gd name="connsiteY381" fmla="*/ 5427051 h 6858000"/>
              <a:gd name="connsiteX382" fmla="*/ 2813361 w 7467600"/>
              <a:gd name="connsiteY382" fmla="*/ 6023912 h 6858000"/>
              <a:gd name="connsiteX383" fmla="*/ 2688430 w 7467600"/>
              <a:gd name="connsiteY383" fmla="*/ 6801564 h 6858000"/>
              <a:gd name="connsiteX384" fmla="*/ 2629626 w 7467600"/>
              <a:gd name="connsiteY384" fmla="*/ 6763394 h 6858000"/>
              <a:gd name="connsiteX385" fmla="*/ 2565328 w 7467600"/>
              <a:gd name="connsiteY385" fmla="*/ 5516399 h 6858000"/>
              <a:gd name="connsiteX386" fmla="*/ 1922999 w 7467600"/>
              <a:gd name="connsiteY386" fmla="*/ 5980343 h 6858000"/>
              <a:gd name="connsiteX387" fmla="*/ 1950261 w 7467600"/>
              <a:gd name="connsiteY387" fmla="*/ 6405858 h 6858000"/>
              <a:gd name="connsiteX388" fmla="*/ 2365554 w 7467600"/>
              <a:gd name="connsiteY388" fmla="*/ 6759107 h 6858000"/>
              <a:gd name="connsiteX389" fmla="*/ 2424142 w 7467600"/>
              <a:gd name="connsiteY389" fmla="*/ 6858000 h 6858000"/>
              <a:gd name="connsiteX390" fmla="*/ 2395994 w 7467600"/>
              <a:gd name="connsiteY390" fmla="*/ 6858000 h 6858000"/>
              <a:gd name="connsiteX391" fmla="*/ 2392863 w 7467600"/>
              <a:gd name="connsiteY391" fmla="*/ 6852964 h 6858000"/>
              <a:gd name="connsiteX392" fmla="*/ 2017589 w 7467600"/>
              <a:gd name="connsiteY392" fmla="*/ 6493982 h 6858000"/>
              <a:gd name="connsiteX393" fmla="*/ 2147336 w 7467600"/>
              <a:gd name="connsiteY393" fmla="*/ 6594052 h 6858000"/>
              <a:gd name="connsiteX394" fmla="*/ 2207047 w 7467600"/>
              <a:gd name="connsiteY394" fmla="*/ 6654540 h 6858000"/>
              <a:gd name="connsiteX395" fmla="*/ 2299106 w 7467600"/>
              <a:gd name="connsiteY395" fmla="*/ 6778931 h 6858000"/>
              <a:gd name="connsiteX396" fmla="*/ 2314430 w 7467600"/>
              <a:gd name="connsiteY396" fmla="*/ 6801144 h 6858000"/>
              <a:gd name="connsiteX397" fmla="*/ 2352406 w 7467600"/>
              <a:gd name="connsiteY397" fmla="*/ 6858000 h 6858000"/>
              <a:gd name="connsiteX398" fmla="*/ 2314492 w 7467600"/>
              <a:gd name="connsiteY398" fmla="*/ 6858000 h 6858000"/>
              <a:gd name="connsiteX399" fmla="*/ 2288095 w 7467600"/>
              <a:gd name="connsiteY399" fmla="*/ 6818030 h 6858000"/>
              <a:gd name="connsiteX400" fmla="*/ 2272768 w 7467600"/>
              <a:gd name="connsiteY400" fmla="*/ 6795822 h 6858000"/>
              <a:gd name="connsiteX401" fmla="*/ 2182715 w 7467600"/>
              <a:gd name="connsiteY401" fmla="*/ 6675071 h 6858000"/>
              <a:gd name="connsiteX402" fmla="*/ 2032061 w 7467600"/>
              <a:gd name="connsiteY402" fmla="*/ 6541380 h 6858000"/>
              <a:gd name="connsiteX403" fmla="*/ 2257220 w 7467600"/>
              <a:gd name="connsiteY403" fmla="*/ 6826257 h 6858000"/>
              <a:gd name="connsiteX404" fmla="*/ 2281324 w 7467600"/>
              <a:gd name="connsiteY404" fmla="*/ 6858000 h 6858000"/>
              <a:gd name="connsiteX405" fmla="*/ 2242860 w 7467600"/>
              <a:gd name="connsiteY405" fmla="*/ 6858000 h 6858000"/>
              <a:gd name="connsiteX406" fmla="*/ 2232818 w 7467600"/>
              <a:gd name="connsiteY406" fmla="*/ 6844926 h 6858000"/>
              <a:gd name="connsiteX407" fmla="*/ 1990172 w 7467600"/>
              <a:gd name="connsiteY407" fmla="*/ 6542121 h 6858000"/>
              <a:gd name="connsiteX408" fmla="*/ 2124090 w 7467600"/>
              <a:gd name="connsiteY408" fmla="*/ 6761017 h 6858000"/>
              <a:gd name="connsiteX409" fmla="*/ 2200380 w 7467600"/>
              <a:gd name="connsiteY409" fmla="*/ 6858000 h 6858000"/>
              <a:gd name="connsiteX410" fmla="*/ 2147507 w 7467600"/>
              <a:gd name="connsiteY410" fmla="*/ 6858000 h 6858000"/>
              <a:gd name="connsiteX411" fmla="*/ 2070668 w 7467600"/>
              <a:gd name="connsiteY411" fmla="*/ 6761520 h 6858000"/>
              <a:gd name="connsiteX412" fmla="*/ 1975142 w 7467600"/>
              <a:gd name="connsiteY412" fmla="*/ 6585570 h 6858000"/>
              <a:gd name="connsiteX413" fmla="*/ 2050035 w 7467600"/>
              <a:gd name="connsiteY413" fmla="*/ 6813345 h 6858000"/>
              <a:gd name="connsiteX414" fmla="*/ 2063025 w 7467600"/>
              <a:gd name="connsiteY414" fmla="*/ 6858000 h 6858000"/>
              <a:gd name="connsiteX415" fmla="*/ 2021675 w 7467600"/>
              <a:gd name="connsiteY415" fmla="*/ 6858000 h 6858000"/>
              <a:gd name="connsiteX416" fmla="*/ 2019308 w 7467600"/>
              <a:gd name="connsiteY416" fmla="*/ 6847118 h 6858000"/>
              <a:gd name="connsiteX417" fmla="*/ 1938835 w 7467600"/>
              <a:gd name="connsiteY417" fmla="*/ 6551160 h 6858000"/>
              <a:gd name="connsiteX418" fmla="*/ 1953230 w 7467600"/>
              <a:gd name="connsiteY418" fmla="*/ 6759699 h 6858000"/>
              <a:gd name="connsiteX419" fmla="*/ 1956763 w 7467600"/>
              <a:gd name="connsiteY419" fmla="*/ 6778191 h 6858000"/>
              <a:gd name="connsiteX420" fmla="*/ 1967925 w 7467600"/>
              <a:gd name="connsiteY420" fmla="*/ 6858000 h 6858000"/>
              <a:gd name="connsiteX421" fmla="*/ 1936622 w 7467600"/>
              <a:gd name="connsiteY421" fmla="*/ 6858000 h 6858000"/>
              <a:gd name="connsiteX422" fmla="*/ 1926261 w 7467600"/>
              <a:gd name="connsiteY422" fmla="*/ 6784064 h 6858000"/>
              <a:gd name="connsiteX423" fmla="*/ 1922724 w 7467600"/>
              <a:gd name="connsiteY423" fmla="*/ 6765577 h 6858000"/>
              <a:gd name="connsiteX424" fmla="*/ 1904650 w 7467600"/>
              <a:gd name="connsiteY424" fmla="*/ 6639616 h 6858000"/>
              <a:gd name="connsiteX425" fmla="*/ 1885273 w 7467600"/>
              <a:gd name="connsiteY425" fmla="*/ 6858000 h 6858000"/>
              <a:gd name="connsiteX426" fmla="*/ 1854363 w 7467600"/>
              <a:gd name="connsiteY426" fmla="*/ 6858000 h 6858000"/>
              <a:gd name="connsiteX427" fmla="*/ 1880391 w 7467600"/>
              <a:gd name="connsiteY427" fmla="*/ 6603796 h 6858000"/>
              <a:gd name="connsiteX428" fmla="*/ 1818273 w 7467600"/>
              <a:gd name="connsiteY428" fmla="*/ 6715729 h 6858000"/>
              <a:gd name="connsiteX429" fmla="*/ 1794691 w 7467600"/>
              <a:gd name="connsiteY429" fmla="*/ 6843239 h 6858000"/>
              <a:gd name="connsiteX430" fmla="*/ 1794914 w 7467600"/>
              <a:gd name="connsiteY430" fmla="*/ 6858000 h 6858000"/>
              <a:gd name="connsiteX431" fmla="*/ 1746128 w 7467600"/>
              <a:gd name="connsiteY431" fmla="*/ 6858000 h 6858000"/>
              <a:gd name="connsiteX432" fmla="*/ 1753934 w 7467600"/>
              <a:gd name="connsiteY432" fmla="*/ 6724796 h 6858000"/>
              <a:gd name="connsiteX433" fmla="*/ 1792053 w 7467600"/>
              <a:gd name="connsiteY433" fmla="*/ 6572396 h 6858000"/>
              <a:gd name="connsiteX434" fmla="*/ 1862248 w 7467600"/>
              <a:gd name="connsiteY434" fmla="*/ 6266397 h 6858000"/>
              <a:gd name="connsiteX435" fmla="*/ 1862250 w 7467600"/>
              <a:gd name="connsiteY435" fmla="*/ 6033531 h 6858000"/>
              <a:gd name="connsiteX436" fmla="*/ 1211999 w 7467600"/>
              <a:gd name="connsiteY436" fmla="*/ 6683610 h 6858000"/>
              <a:gd name="connsiteX437" fmla="*/ 1213266 w 7467600"/>
              <a:gd name="connsiteY437" fmla="*/ 6691947 h 6858000"/>
              <a:gd name="connsiteX438" fmla="*/ 1203370 w 7467600"/>
              <a:gd name="connsiteY438" fmla="*/ 6850676 h 6858000"/>
              <a:gd name="connsiteX439" fmla="*/ 1203671 w 7467600"/>
              <a:gd name="connsiteY439" fmla="*/ 6858000 h 6858000"/>
              <a:gd name="connsiteX440" fmla="*/ 1143180 w 7467600"/>
              <a:gd name="connsiteY440" fmla="*/ 6858000 h 6858000"/>
              <a:gd name="connsiteX441" fmla="*/ 1142176 w 7467600"/>
              <a:gd name="connsiteY441" fmla="*/ 6766045 h 6858000"/>
              <a:gd name="connsiteX442" fmla="*/ 1067484 w 7467600"/>
              <a:gd name="connsiteY442" fmla="*/ 6858000 h 6858000"/>
              <a:gd name="connsiteX443" fmla="*/ 953928 w 7467600"/>
              <a:gd name="connsiteY443" fmla="*/ 6858000 h 6858000"/>
              <a:gd name="connsiteX444" fmla="*/ 959715 w 7467600"/>
              <a:gd name="connsiteY444" fmla="*/ 6850185 h 6858000"/>
              <a:gd name="connsiteX445" fmla="*/ 1483788 w 7467600"/>
              <a:gd name="connsiteY445" fmla="*/ 6259174 h 6858000"/>
              <a:gd name="connsiteX446" fmla="*/ 1100671 w 7467600"/>
              <a:gd name="connsiteY446" fmla="*/ 6252137 h 6858000"/>
              <a:gd name="connsiteX447" fmla="*/ 1090144 w 7467600"/>
              <a:gd name="connsiteY447" fmla="*/ 6256748 h 6858000"/>
              <a:gd name="connsiteX448" fmla="*/ 1095872 w 7467600"/>
              <a:gd name="connsiteY448" fmla="*/ 6271892 h 6858000"/>
              <a:gd name="connsiteX449" fmla="*/ 262785 w 7467600"/>
              <a:gd name="connsiteY449" fmla="*/ 6845450 h 6858000"/>
              <a:gd name="connsiteX450" fmla="*/ 209968 w 7467600"/>
              <a:gd name="connsiteY450" fmla="*/ 6770713 h 6858000"/>
              <a:gd name="connsiteX451" fmla="*/ 873460 w 7467600"/>
              <a:gd name="connsiteY451" fmla="*/ 6253768 h 6858000"/>
              <a:gd name="connsiteX452" fmla="*/ 192686 w 7467600"/>
              <a:gd name="connsiteY452" fmla="*/ 5849257 h 6858000"/>
              <a:gd name="connsiteX453" fmla="*/ 4696 w 7467600"/>
              <a:gd name="connsiteY453" fmla="*/ 5697668 h 6858000"/>
              <a:gd name="connsiteX454" fmla="*/ 0 w 7467600"/>
              <a:gd name="connsiteY454" fmla="*/ 5689984 h 6858000"/>
              <a:gd name="connsiteX455" fmla="*/ 0 w 7467600"/>
              <a:gd name="connsiteY455" fmla="*/ 5513472 h 6858000"/>
              <a:gd name="connsiteX456" fmla="*/ 174101 w 7467600"/>
              <a:gd name="connsiteY456" fmla="*/ 5620277 h 6858000"/>
              <a:gd name="connsiteX457" fmla="*/ 891800 w 7467600"/>
              <a:gd name="connsiteY457" fmla="*/ 6036935 h 6858000"/>
              <a:gd name="connsiteX458" fmla="*/ 1072219 w 7467600"/>
              <a:gd name="connsiteY458" fmla="*/ 6169443 h 6858000"/>
              <a:gd name="connsiteX459" fmla="*/ 1074117 w 7467600"/>
              <a:gd name="connsiteY459" fmla="*/ 6170301 h 6858000"/>
              <a:gd name="connsiteX460" fmla="*/ 1083114 w 7467600"/>
              <a:gd name="connsiteY460" fmla="*/ 6174131 h 6858000"/>
              <a:gd name="connsiteX461" fmla="*/ 1543010 w 7467600"/>
              <a:gd name="connsiteY461" fmla="*/ 6191140 h 6858000"/>
              <a:gd name="connsiteX462" fmla="*/ 1551080 w 7467600"/>
              <a:gd name="connsiteY462" fmla="*/ 6195006 h 6858000"/>
              <a:gd name="connsiteX463" fmla="*/ 2345443 w 7467600"/>
              <a:gd name="connsiteY463" fmla="*/ 5549882 h 6858000"/>
              <a:gd name="connsiteX464" fmla="*/ 1721499 w 7467600"/>
              <a:gd name="connsiteY464" fmla="*/ 5599969 h 6858000"/>
              <a:gd name="connsiteX465" fmla="*/ 767716 w 7467600"/>
              <a:gd name="connsiteY465" fmla="*/ 5472768 h 6858000"/>
              <a:gd name="connsiteX466" fmla="*/ 722147 w 7467600"/>
              <a:gd name="connsiteY466" fmla="*/ 5393091 h 6858000"/>
              <a:gd name="connsiteX467" fmla="*/ 1485552 w 7467600"/>
              <a:gd name="connsiteY467" fmla="*/ 5313202 h 6858000"/>
              <a:gd name="connsiteX468" fmla="*/ 2143004 w 7467600"/>
              <a:gd name="connsiteY468" fmla="*/ 5402420 h 6858000"/>
              <a:gd name="connsiteX469" fmla="*/ 1933391 w 7467600"/>
              <a:gd name="connsiteY469" fmla="*/ 5156971 h 6858000"/>
              <a:gd name="connsiteX470" fmla="*/ 1827118 w 7467600"/>
              <a:gd name="connsiteY470" fmla="*/ 4968410 h 6858000"/>
              <a:gd name="connsiteX471" fmla="*/ 1837349 w 7467600"/>
              <a:gd name="connsiteY471" fmla="*/ 4956357 h 6858000"/>
              <a:gd name="connsiteX472" fmla="*/ 2162835 w 7467600"/>
              <a:gd name="connsiteY472" fmla="*/ 5187853 h 6858000"/>
              <a:gd name="connsiteX473" fmla="*/ 2257167 w 7467600"/>
              <a:gd name="connsiteY473" fmla="*/ 5462123 h 6858000"/>
              <a:gd name="connsiteX474" fmla="*/ 2261598 w 7467600"/>
              <a:gd name="connsiteY474" fmla="*/ 5467998 h 6858000"/>
              <a:gd name="connsiteX475" fmla="*/ 2437177 w 7467600"/>
              <a:gd name="connsiteY475" fmla="*/ 5479608 h 6858000"/>
              <a:gd name="connsiteX476" fmla="*/ 2445247 w 7467600"/>
              <a:gd name="connsiteY476" fmla="*/ 5483476 h 6858000"/>
              <a:gd name="connsiteX477" fmla="*/ 2743626 w 7467600"/>
              <a:gd name="connsiteY477" fmla="*/ 5304819 h 6858000"/>
              <a:gd name="connsiteX478" fmla="*/ 3048102 w 7467600"/>
              <a:gd name="connsiteY478" fmla="*/ 5150595 h 6858000"/>
              <a:gd name="connsiteX479" fmla="*/ 1799414 w 7467600"/>
              <a:gd name="connsiteY479" fmla="*/ 4694732 h 6858000"/>
              <a:gd name="connsiteX480" fmla="*/ 1771735 w 7467600"/>
              <a:gd name="connsiteY480" fmla="*/ 4619929 h 6858000"/>
              <a:gd name="connsiteX481" fmla="*/ 3104273 w 7467600"/>
              <a:gd name="connsiteY481" fmla="*/ 5076159 h 6858000"/>
              <a:gd name="connsiteX482" fmla="*/ 3113245 w 7467600"/>
              <a:gd name="connsiteY482" fmla="*/ 5090705 h 6858000"/>
              <a:gd name="connsiteX483" fmla="*/ 3126294 w 7467600"/>
              <a:gd name="connsiteY483" fmla="*/ 5114400 h 6858000"/>
              <a:gd name="connsiteX484" fmla="*/ 3937433 w 7467600"/>
              <a:gd name="connsiteY484" fmla="*/ 4830473 h 6858000"/>
              <a:gd name="connsiteX485" fmla="*/ 3590475 w 7467600"/>
              <a:gd name="connsiteY485" fmla="*/ 4597974 h 6858000"/>
              <a:gd name="connsiteX486" fmla="*/ 3100264 w 7467600"/>
              <a:gd name="connsiteY486" fmla="*/ 4579845 h 6858000"/>
              <a:gd name="connsiteX487" fmla="*/ 2183576 w 7467600"/>
              <a:gd name="connsiteY487" fmla="*/ 4227150 h 6858000"/>
              <a:gd name="connsiteX488" fmla="*/ 2151029 w 7467600"/>
              <a:gd name="connsiteY488" fmla="*/ 4146947 h 6858000"/>
              <a:gd name="connsiteX489" fmla="*/ 3563434 w 7467600"/>
              <a:gd name="connsiteY489" fmla="*/ 4469115 h 6858000"/>
              <a:gd name="connsiteX490" fmla="*/ 3177952 w 7467600"/>
              <a:gd name="connsiteY490" fmla="*/ 3657386 h 6858000"/>
              <a:gd name="connsiteX491" fmla="*/ 3189263 w 7467600"/>
              <a:gd name="connsiteY491" fmla="*/ 3625726 h 6858000"/>
              <a:gd name="connsiteX492" fmla="*/ 3560912 w 7467600"/>
              <a:gd name="connsiteY492" fmla="*/ 4079863 h 6858000"/>
              <a:gd name="connsiteX493" fmla="*/ 3626636 w 7467600"/>
              <a:gd name="connsiteY493" fmla="*/ 4512230 h 6858000"/>
              <a:gd name="connsiteX494" fmla="*/ 3653088 w 7467600"/>
              <a:gd name="connsiteY494" fmla="*/ 4521417 h 6858000"/>
              <a:gd name="connsiteX495" fmla="*/ 3988128 w 7467600"/>
              <a:gd name="connsiteY495" fmla="*/ 4817267 h 6858000"/>
              <a:gd name="connsiteX496" fmla="*/ 4830582 w 7467600"/>
              <a:gd name="connsiteY496" fmla="*/ 4676000 h 6858000"/>
              <a:gd name="connsiteX497" fmla="*/ 4830100 w 7467600"/>
              <a:gd name="connsiteY497" fmla="*/ 4675554 h 6858000"/>
              <a:gd name="connsiteX498" fmla="*/ 4036318 w 7467600"/>
              <a:gd name="connsiteY498" fmla="*/ 4147013 h 6858000"/>
              <a:gd name="connsiteX499" fmla="*/ 3432098 w 7467600"/>
              <a:gd name="connsiteY499" fmla="*/ 3537312 h 6858000"/>
              <a:gd name="connsiteX500" fmla="*/ 3446761 w 7467600"/>
              <a:gd name="connsiteY500" fmla="*/ 3461278 h 6858000"/>
              <a:gd name="connsiteX501" fmla="*/ 4419733 w 7467600"/>
              <a:gd name="connsiteY501" fmla="*/ 3963555 h 6858000"/>
              <a:gd name="connsiteX502" fmla="*/ 4781371 w 7467600"/>
              <a:gd name="connsiteY502" fmla="*/ 4458604 h 6858000"/>
              <a:gd name="connsiteX503" fmla="*/ 4780440 w 7467600"/>
              <a:gd name="connsiteY503" fmla="*/ 4470290 h 6858000"/>
              <a:gd name="connsiteX504" fmla="*/ 4898954 w 7467600"/>
              <a:gd name="connsiteY504" fmla="*/ 4662092 h 6858000"/>
              <a:gd name="connsiteX505" fmla="*/ 4900699 w 7467600"/>
              <a:gd name="connsiteY505" fmla="*/ 4670867 h 6858000"/>
              <a:gd name="connsiteX506" fmla="*/ 5714511 w 7467600"/>
              <a:gd name="connsiteY506" fmla="*/ 4663483 h 6858000"/>
              <a:gd name="connsiteX507" fmla="*/ 5464793 w 7467600"/>
              <a:gd name="connsiteY507" fmla="*/ 4393556 h 6858000"/>
              <a:gd name="connsiteX508" fmla="*/ 5461897 w 7467600"/>
              <a:gd name="connsiteY508" fmla="*/ 4390879 h 6858000"/>
              <a:gd name="connsiteX509" fmla="*/ 4294126 w 7467600"/>
              <a:gd name="connsiteY509" fmla="*/ 3303048 h 6858000"/>
              <a:gd name="connsiteX510" fmla="*/ 4305321 w 7467600"/>
              <a:gd name="connsiteY510" fmla="*/ 3256953 h 6858000"/>
              <a:gd name="connsiteX511" fmla="*/ 4949299 w 7467600"/>
              <a:gd name="connsiteY511" fmla="*/ 3766336 h 6858000"/>
              <a:gd name="connsiteX512" fmla="*/ 5291452 w 7467600"/>
              <a:gd name="connsiteY512" fmla="*/ 4076801 h 6858000"/>
              <a:gd name="connsiteX513" fmla="*/ 5434998 w 7467600"/>
              <a:gd name="connsiteY513" fmla="*/ 4254100 h 6858000"/>
              <a:gd name="connsiteX514" fmla="*/ 5351015 w 7467600"/>
              <a:gd name="connsiteY514" fmla="*/ 3760989 h 6858000"/>
              <a:gd name="connsiteX515" fmla="*/ 5413780 w 7467600"/>
              <a:gd name="connsiteY515" fmla="*/ 2966265 h 6858000"/>
              <a:gd name="connsiteX516" fmla="*/ 5425627 w 7467600"/>
              <a:gd name="connsiteY516" fmla="*/ 2954192 h 6858000"/>
              <a:gd name="connsiteX517" fmla="*/ 6604735 w 7467600"/>
              <a:gd name="connsiteY517" fmla="*/ 2041381 h 6858000"/>
              <a:gd name="connsiteX518" fmla="*/ 7204487 w 7467600"/>
              <a:gd name="connsiteY518" fmla="*/ 2742112 h 6858000"/>
              <a:gd name="connsiteX519" fmla="*/ 7131592 w 7467600"/>
              <a:gd name="connsiteY519" fmla="*/ 2672096 h 6858000"/>
              <a:gd name="connsiteX520" fmla="*/ 6996344 w 7467600"/>
              <a:gd name="connsiteY520" fmla="*/ 2518310 h 6858000"/>
              <a:gd name="connsiteX521" fmla="*/ 6735495 w 7467600"/>
              <a:gd name="connsiteY521" fmla="*/ 2196890 h 6858000"/>
              <a:gd name="connsiteX522" fmla="*/ 6721901 w 7467600"/>
              <a:gd name="connsiteY522" fmla="*/ 2179274 h 6858000"/>
              <a:gd name="connsiteX523" fmla="*/ 6604735 w 7467600"/>
              <a:gd name="connsiteY523" fmla="*/ 2041381 h 6858000"/>
              <a:gd name="connsiteX524" fmla="*/ 6591670 w 7467600"/>
              <a:gd name="connsiteY524" fmla="*/ 1988277 h 6858000"/>
              <a:gd name="connsiteX525" fmla="*/ 6747349 w 7467600"/>
              <a:gd name="connsiteY525" fmla="*/ 2160069 h 6858000"/>
              <a:gd name="connsiteX526" fmla="*/ 6760943 w 7467600"/>
              <a:gd name="connsiteY526" fmla="*/ 2177686 h 6858000"/>
              <a:gd name="connsiteX527" fmla="*/ 7021065 w 7467600"/>
              <a:gd name="connsiteY527" fmla="*/ 2498102 h 6858000"/>
              <a:gd name="connsiteX528" fmla="*/ 7155223 w 7467600"/>
              <a:gd name="connsiteY528" fmla="*/ 2650386 h 6858000"/>
              <a:gd name="connsiteX529" fmla="*/ 7203167 w 7467600"/>
              <a:gd name="connsiteY529" fmla="*/ 2697288 h 6858000"/>
              <a:gd name="connsiteX530" fmla="*/ 6937703 w 7467600"/>
              <a:gd name="connsiteY530" fmla="*/ 2321981 h 6858000"/>
              <a:gd name="connsiteX531" fmla="*/ 6591670 w 7467600"/>
              <a:gd name="connsiteY531" fmla="*/ 1988277 h 6858000"/>
              <a:gd name="connsiteX532" fmla="*/ 5798671 w 7467600"/>
              <a:gd name="connsiteY532" fmla="*/ 1981601 h 6858000"/>
              <a:gd name="connsiteX533" fmla="*/ 5754709 w 7467600"/>
              <a:gd name="connsiteY533" fmla="*/ 2071454 h 6858000"/>
              <a:gd name="connsiteX534" fmla="*/ 5763044 w 7467600"/>
              <a:gd name="connsiteY534" fmla="*/ 2842206 h 6858000"/>
              <a:gd name="connsiteX535" fmla="*/ 5764974 w 7467600"/>
              <a:gd name="connsiteY535" fmla="*/ 2799609 h 6858000"/>
              <a:gd name="connsiteX536" fmla="*/ 5767665 w 7467600"/>
              <a:gd name="connsiteY536" fmla="*/ 2666409 h 6858000"/>
              <a:gd name="connsiteX537" fmla="*/ 5763055 w 7467600"/>
              <a:gd name="connsiteY537" fmla="*/ 2579705 h 6858000"/>
              <a:gd name="connsiteX538" fmla="*/ 5758079 w 7467600"/>
              <a:gd name="connsiteY538" fmla="*/ 2492508 h 6858000"/>
              <a:gd name="connsiteX539" fmla="*/ 5779325 w 7467600"/>
              <a:gd name="connsiteY539" fmla="*/ 2197069 h 6858000"/>
              <a:gd name="connsiteX540" fmla="*/ 5798671 w 7467600"/>
              <a:gd name="connsiteY540" fmla="*/ 1981601 h 6858000"/>
              <a:gd name="connsiteX541" fmla="*/ 5829202 w 7467600"/>
              <a:gd name="connsiteY541" fmla="*/ 1971679 h 6858000"/>
              <a:gd name="connsiteX542" fmla="*/ 5809558 w 7467600"/>
              <a:gd name="connsiteY542" fmla="*/ 2198043 h 6858000"/>
              <a:gd name="connsiteX543" fmla="*/ 5788653 w 7467600"/>
              <a:gd name="connsiteY543" fmla="*/ 2489430 h 6858000"/>
              <a:gd name="connsiteX544" fmla="*/ 5793439 w 7467600"/>
              <a:gd name="connsiteY544" fmla="*/ 2575235 h 6858000"/>
              <a:gd name="connsiteX545" fmla="*/ 5796837 w 7467600"/>
              <a:gd name="connsiteY545" fmla="*/ 2637633 h 6858000"/>
              <a:gd name="connsiteX546" fmla="*/ 5818614 w 7467600"/>
              <a:gd name="connsiteY546" fmla="*/ 2473055 h 6858000"/>
              <a:gd name="connsiteX547" fmla="*/ 5829202 w 7467600"/>
              <a:gd name="connsiteY547" fmla="*/ 1971679 h 6858000"/>
              <a:gd name="connsiteX548" fmla="*/ 5911389 w 7467600"/>
              <a:gd name="connsiteY548" fmla="*/ 1898371 h 6858000"/>
              <a:gd name="connsiteX549" fmla="*/ 6237627 w 7467600"/>
              <a:gd name="connsiteY549" fmla="*/ 2231921 h 6858000"/>
              <a:gd name="connsiteX550" fmla="*/ 5911389 w 7467600"/>
              <a:gd name="connsiteY550" fmla="*/ 1898371 h 6858000"/>
              <a:gd name="connsiteX551" fmla="*/ 6944437 w 7467600"/>
              <a:gd name="connsiteY551" fmla="*/ 1575402 h 6858000"/>
              <a:gd name="connsiteX552" fmla="*/ 6304730 w 7467600"/>
              <a:gd name="connsiteY552" fmla="*/ 1766654 h 6858000"/>
              <a:gd name="connsiteX553" fmla="*/ 6944437 w 7467600"/>
              <a:gd name="connsiteY553" fmla="*/ 1575402 h 6858000"/>
              <a:gd name="connsiteX554" fmla="*/ 7019523 w 7467600"/>
              <a:gd name="connsiteY554" fmla="*/ 1519450 h 6858000"/>
              <a:gd name="connsiteX555" fmla="*/ 6298091 w 7467600"/>
              <a:gd name="connsiteY555" fmla="*/ 1737122 h 6858000"/>
              <a:gd name="connsiteX556" fmla="*/ 7019523 w 7467600"/>
              <a:gd name="connsiteY556" fmla="*/ 1519450 h 6858000"/>
              <a:gd name="connsiteX557" fmla="*/ 2399523 w 7467600"/>
              <a:gd name="connsiteY557" fmla="*/ 1428234 h 6858000"/>
              <a:gd name="connsiteX558" fmla="*/ 2224982 w 7467600"/>
              <a:gd name="connsiteY558" fmla="*/ 1826201 h 6858000"/>
              <a:gd name="connsiteX559" fmla="*/ 2096099 w 7467600"/>
              <a:gd name="connsiteY559" fmla="*/ 2345900 h 6858000"/>
              <a:gd name="connsiteX560" fmla="*/ 2283317 w 7467600"/>
              <a:gd name="connsiteY560" fmla="*/ 1796925 h 6858000"/>
              <a:gd name="connsiteX561" fmla="*/ 2399523 w 7467600"/>
              <a:gd name="connsiteY561" fmla="*/ 1428234 h 6858000"/>
              <a:gd name="connsiteX562" fmla="*/ 2448558 w 7467600"/>
              <a:gd name="connsiteY562" fmla="*/ 1373435 h 6858000"/>
              <a:gd name="connsiteX563" fmla="*/ 2312521 w 7467600"/>
              <a:gd name="connsiteY563" fmla="*/ 1806140 h 6858000"/>
              <a:gd name="connsiteX564" fmla="*/ 2127533 w 7467600"/>
              <a:gd name="connsiteY564" fmla="*/ 2348380 h 6858000"/>
              <a:gd name="connsiteX565" fmla="*/ 2358080 w 7467600"/>
              <a:gd name="connsiteY565" fmla="*/ 1866134 h 6858000"/>
              <a:gd name="connsiteX566" fmla="*/ 2407436 w 7467600"/>
              <a:gd name="connsiteY566" fmla="*/ 1651070 h 6858000"/>
              <a:gd name="connsiteX567" fmla="*/ 2448558 w 7467600"/>
              <a:gd name="connsiteY567" fmla="*/ 1373435 h 6858000"/>
              <a:gd name="connsiteX568" fmla="*/ 278707 w 7467600"/>
              <a:gd name="connsiteY568" fmla="*/ 1352270 h 6858000"/>
              <a:gd name="connsiteX569" fmla="*/ 321570 w 7467600"/>
              <a:gd name="connsiteY569" fmla="*/ 1861610 h 6858000"/>
              <a:gd name="connsiteX570" fmla="*/ 294281 w 7467600"/>
              <a:gd name="connsiteY570" fmla="*/ 1440658 h 6858000"/>
              <a:gd name="connsiteX571" fmla="*/ 278707 w 7467600"/>
              <a:gd name="connsiteY571" fmla="*/ 1352270 h 6858000"/>
              <a:gd name="connsiteX572" fmla="*/ 1423821 w 7467600"/>
              <a:gd name="connsiteY572" fmla="*/ 1351958 h 6858000"/>
              <a:gd name="connsiteX573" fmla="*/ 1638521 w 7467600"/>
              <a:gd name="connsiteY573" fmla="*/ 1908470 h 6858000"/>
              <a:gd name="connsiteX574" fmla="*/ 1754199 w 7467600"/>
              <a:gd name="connsiteY574" fmla="*/ 2149284 h 6858000"/>
              <a:gd name="connsiteX575" fmla="*/ 1908359 w 7467600"/>
              <a:gd name="connsiteY575" fmla="*/ 2364988 h 6858000"/>
              <a:gd name="connsiteX576" fmla="*/ 1647661 w 7467600"/>
              <a:gd name="connsiteY576" fmla="*/ 1825945 h 6858000"/>
              <a:gd name="connsiteX577" fmla="*/ 1423821 w 7467600"/>
              <a:gd name="connsiteY577" fmla="*/ 1351958 h 6858000"/>
              <a:gd name="connsiteX578" fmla="*/ 1431890 w 7467600"/>
              <a:gd name="connsiteY578" fmla="*/ 1306475 h 6858000"/>
              <a:gd name="connsiteX579" fmla="*/ 1507597 w 7467600"/>
              <a:gd name="connsiteY579" fmla="*/ 1446132 h 6858000"/>
              <a:gd name="connsiteX580" fmla="*/ 1674586 w 7467600"/>
              <a:gd name="connsiteY580" fmla="*/ 1813832 h 6858000"/>
              <a:gd name="connsiteX581" fmla="*/ 1815950 w 7467600"/>
              <a:gd name="connsiteY581" fmla="*/ 2128564 h 6858000"/>
              <a:gd name="connsiteX582" fmla="*/ 1984242 w 7467600"/>
              <a:gd name="connsiteY582" fmla="*/ 2430829 h 6858000"/>
              <a:gd name="connsiteX583" fmla="*/ 2014023 w 7467600"/>
              <a:gd name="connsiteY583" fmla="*/ 2450995 h 6858000"/>
              <a:gd name="connsiteX584" fmla="*/ 1747337 w 7467600"/>
              <a:gd name="connsiteY584" fmla="*/ 1855264 h 6858000"/>
              <a:gd name="connsiteX585" fmla="*/ 1533749 w 7467600"/>
              <a:gd name="connsiteY585" fmla="*/ 1478656 h 6858000"/>
              <a:gd name="connsiteX586" fmla="*/ 1431890 w 7467600"/>
              <a:gd name="connsiteY586" fmla="*/ 1306475 h 6858000"/>
              <a:gd name="connsiteX587" fmla="*/ 5052692 w 7467600"/>
              <a:gd name="connsiteY587" fmla="*/ 1292994 h 6858000"/>
              <a:gd name="connsiteX588" fmla="*/ 5200661 w 7467600"/>
              <a:gd name="connsiteY588" fmla="*/ 1635186 h 6858000"/>
              <a:gd name="connsiteX589" fmla="*/ 5297138 w 7467600"/>
              <a:gd name="connsiteY589" fmla="*/ 1906351 h 6858000"/>
              <a:gd name="connsiteX590" fmla="*/ 5052692 w 7467600"/>
              <a:gd name="connsiteY590" fmla="*/ 1292994 h 6858000"/>
              <a:gd name="connsiteX591" fmla="*/ 5009948 w 7467600"/>
              <a:gd name="connsiteY591" fmla="*/ 1273619 h 6858000"/>
              <a:gd name="connsiteX592" fmla="*/ 5121777 w 7467600"/>
              <a:gd name="connsiteY592" fmla="*/ 1654213 h 6858000"/>
              <a:gd name="connsiteX593" fmla="*/ 5293545 w 7467600"/>
              <a:gd name="connsiteY593" fmla="*/ 2072247 h 6858000"/>
              <a:gd name="connsiteX594" fmla="*/ 5294042 w 7467600"/>
              <a:gd name="connsiteY594" fmla="*/ 2065019 h 6858000"/>
              <a:gd name="connsiteX595" fmla="*/ 5171936 w 7467600"/>
              <a:gd name="connsiteY595" fmla="*/ 1647613 h 6858000"/>
              <a:gd name="connsiteX596" fmla="*/ 5009948 w 7467600"/>
              <a:gd name="connsiteY596" fmla="*/ 1273619 h 6858000"/>
              <a:gd name="connsiteX597" fmla="*/ 655236 w 7467600"/>
              <a:gd name="connsiteY597" fmla="*/ 1268632 h 6858000"/>
              <a:gd name="connsiteX598" fmla="*/ 839521 w 7467600"/>
              <a:gd name="connsiteY598" fmla="*/ 1685315 h 6858000"/>
              <a:gd name="connsiteX599" fmla="*/ 1109416 w 7467600"/>
              <a:gd name="connsiteY599" fmla="*/ 2061663 h 6858000"/>
              <a:gd name="connsiteX600" fmla="*/ 1298300 w 7467600"/>
              <a:gd name="connsiteY600" fmla="*/ 2247742 h 6858000"/>
              <a:gd name="connsiteX601" fmla="*/ 1125871 w 7467600"/>
              <a:gd name="connsiteY601" fmla="*/ 1989513 h 6858000"/>
              <a:gd name="connsiteX602" fmla="*/ 981574 w 7467600"/>
              <a:gd name="connsiteY602" fmla="*/ 1783157 h 6858000"/>
              <a:gd name="connsiteX603" fmla="*/ 922198 w 7467600"/>
              <a:gd name="connsiteY603" fmla="*/ 1677437 h 6858000"/>
              <a:gd name="connsiteX604" fmla="*/ 869293 w 7467600"/>
              <a:gd name="connsiteY604" fmla="*/ 1583214 h 6858000"/>
              <a:gd name="connsiteX605" fmla="*/ 751431 w 7467600"/>
              <a:gd name="connsiteY605" fmla="*/ 1405731 h 6858000"/>
              <a:gd name="connsiteX606" fmla="*/ 655236 w 7467600"/>
              <a:gd name="connsiteY606" fmla="*/ 1268632 h 6858000"/>
              <a:gd name="connsiteX607" fmla="*/ 6516292 w 7467600"/>
              <a:gd name="connsiteY607" fmla="*/ 1263064 h 6858000"/>
              <a:gd name="connsiteX608" fmla="*/ 5736320 w 7467600"/>
              <a:gd name="connsiteY608" fmla="*/ 1501803 h 6858000"/>
              <a:gd name="connsiteX609" fmla="*/ 6516292 w 7467600"/>
              <a:gd name="connsiteY609" fmla="*/ 1263064 h 6858000"/>
              <a:gd name="connsiteX610" fmla="*/ 291466 w 7467600"/>
              <a:gd name="connsiteY610" fmla="*/ 1250369 h 6858000"/>
              <a:gd name="connsiteX611" fmla="*/ 323180 w 7467600"/>
              <a:gd name="connsiteY611" fmla="*/ 1435283 h 6858000"/>
              <a:gd name="connsiteX612" fmla="*/ 349381 w 7467600"/>
              <a:gd name="connsiteY612" fmla="*/ 1875041 h 6858000"/>
              <a:gd name="connsiteX613" fmla="*/ 374363 w 7467600"/>
              <a:gd name="connsiteY613" fmla="*/ 1506494 h 6858000"/>
              <a:gd name="connsiteX614" fmla="*/ 302168 w 7467600"/>
              <a:gd name="connsiteY614" fmla="*/ 1274495 h 6858000"/>
              <a:gd name="connsiteX615" fmla="*/ 291466 w 7467600"/>
              <a:gd name="connsiteY615" fmla="*/ 1250369 h 6858000"/>
              <a:gd name="connsiteX616" fmla="*/ 678222 w 7467600"/>
              <a:gd name="connsiteY616" fmla="*/ 1248670 h 6858000"/>
              <a:gd name="connsiteX617" fmla="*/ 775536 w 7467600"/>
              <a:gd name="connsiteY617" fmla="*/ 1388015 h 6858000"/>
              <a:gd name="connsiteX618" fmla="*/ 894529 w 7467600"/>
              <a:gd name="connsiteY618" fmla="*/ 1567739 h 6858000"/>
              <a:gd name="connsiteX619" fmla="*/ 948000 w 7467600"/>
              <a:gd name="connsiteY619" fmla="*/ 1663088 h 6858000"/>
              <a:gd name="connsiteX620" fmla="*/ 1006812 w 7467600"/>
              <a:gd name="connsiteY620" fmla="*/ 1767683 h 6858000"/>
              <a:gd name="connsiteX621" fmla="*/ 1149133 w 7467600"/>
              <a:gd name="connsiteY621" fmla="*/ 1971513 h 6858000"/>
              <a:gd name="connsiteX622" fmla="*/ 1333952 w 7467600"/>
              <a:gd name="connsiteY622" fmla="*/ 2251620 h 6858000"/>
              <a:gd name="connsiteX623" fmla="*/ 1337329 w 7467600"/>
              <a:gd name="connsiteY623" fmla="*/ 2258350 h 6858000"/>
              <a:gd name="connsiteX624" fmla="*/ 1014726 w 7467600"/>
              <a:gd name="connsiteY624" fmla="*/ 1615556 h 6858000"/>
              <a:gd name="connsiteX625" fmla="*/ 678222 w 7467600"/>
              <a:gd name="connsiteY625" fmla="*/ 1248670 h 6858000"/>
              <a:gd name="connsiteX626" fmla="*/ 6691602 w 7467600"/>
              <a:gd name="connsiteY626" fmla="*/ 1140573 h 6858000"/>
              <a:gd name="connsiteX627" fmla="*/ 6571100 w 7467600"/>
              <a:gd name="connsiteY627" fmla="*/ 1183662 h 6858000"/>
              <a:gd name="connsiteX628" fmla="*/ 6241687 w 7467600"/>
              <a:gd name="connsiteY628" fmla="*/ 1257600 h 6858000"/>
              <a:gd name="connsiteX629" fmla="*/ 5693009 w 7467600"/>
              <a:gd name="connsiteY629" fmla="*/ 1478256 h 6858000"/>
              <a:gd name="connsiteX630" fmla="*/ 6548420 w 7467600"/>
              <a:gd name="connsiteY630" fmla="*/ 1214599 h 6858000"/>
              <a:gd name="connsiteX631" fmla="*/ 6605473 w 7467600"/>
              <a:gd name="connsiteY631" fmla="*/ 1184686 h 6858000"/>
              <a:gd name="connsiteX632" fmla="*/ 6691602 w 7467600"/>
              <a:gd name="connsiteY632" fmla="*/ 1140573 h 6858000"/>
              <a:gd name="connsiteX633" fmla="*/ 4002475 w 7467600"/>
              <a:gd name="connsiteY633" fmla="*/ 1037802 h 6858000"/>
              <a:gd name="connsiteX634" fmla="*/ 4000324 w 7467600"/>
              <a:gd name="connsiteY634" fmla="*/ 1039362 h 6858000"/>
              <a:gd name="connsiteX635" fmla="*/ 4002862 w 7467600"/>
              <a:gd name="connsiteY635" fmla="*/ 1042866 h 6858000"/>
              <a:gd name="connsiteX636" fmla="*/ 4002475 w 7467600"/>
              <a:gd name="connsiteY636" fmla="*/ 1037802 h 6858000"/>
              <a:gd name="connsiteX637" fmla="*/ 506322 w 7467600"/>
              <a:gd name="connsiteY637" fmla="*/ 1020997 h 6858000"/>
              <a:gd name="connsiteX638" fmla="*/ 533068 w 7467600"/>
              <a:gd name="connsiteY638" fmla="*/ 1029409 h 6858000"/>
              <a:gd name="connsiteX639" fmla="*/ 1232525 w 7467600"/>
              <a:gd name="connsiteY639" fmla="*/ 1804675 h 6858000"/>
              <a:gd name="connsiteX640" fmla="*/ 1388858 w 7467600"/>
              <a:gd name="connsiteY640" fmla="*/ 2368011 h 6858000"/>
              <a:gd name="connsiteX641" fmla="*/ 1384098 w 7467600"/>
              <a:gd name="connsiteY641" fmla="*/ 2378125 h 6858000"/>
              <a:gd name="connsiteX642" fmla="*/ 1425393 w 7467600"/>
              <a:gd name="connsiteY642" fmla="*/ 2589124 h 6858000"/>
              <a:gd name="connsiteX643" fmla="*/ 1424001 w 7467600"/>
              <a:gd name="connsiteY643" fmla="*/ 2597541 h 6858000"/>
              <a:gd name="connsiteX644" fmla="*/ 2152729 w 7467600"/>
              <a:gd name="connsiteY644" fmla="*/ 2864487 h 6858000"/>
              <a:gd name="connsiteX645" fmla="*/ 2020609 w 7467600"/>
              <a:gd name="connsiteY645" fmla="*/ 2539671 h 6858000"/>
              <a:gd name="connsiteX646" fmla="*/ 2018920 w 7467600"/>
              <a:gd name="connsiteY646" fmla="*/ 2536309 h 6858000"/>
              <a:gd name="connsiteX647" fmla="*/ 1342441 w 7467600"/>
              <a:gd name="connsiteY647" fmla="*/ 1173017 h 6858000"/>
              <a:gd name="connsiteX648" fmla="*/ 1367925 w 7467600"/>
              <a:gd name="connsiteY648" fmla="*/ 1135648 h 6858000"/>
              <a:gd name="connsiteX649" fmla="*/ 1771401 w 7467600"/>
              <a:gd name="connsiteY649" fmla="*/ 1806673 h 6858000"/>
              <a:gd name="connsiteX650" fmla="*/ 1972385 w 7467600"/>
              <a:gd name="connsiteY650" fmla="*/ 2198735 h 6858000"/>
              <a:gd name="connsiteX651" fmla="*/ 2040892 w 7467600"/>
              <a:gd name="connsiteY651" fmla="*/ 2405205 h 6858000"/>
              <a:gd name="connsiteX652" fmla="*/ 2131689 w 7467600"/>
              <a:gd name="connsiteY652" fmla="*/ 1936926 h 6858000"/>
              <a:gd name="connsiteX653" fmla="*/ 2454820 w 7467600"/>
              <a:gd name="connsiteY653" fmla="*/ 1248808 h 6858000"/>
              <a:gd name="connsiteX654" fmla="*/ 2492512 w 7467600"/>
              <a:gd name="connsiteY654" fmla="*/ 1302920 h 6858000"/>
              <a:gd name="connsiteX655" fmla="*/ 2081216 w 7467600"/>
              <a:gd name="connsiteY655" fmla="*/ 2527513 h 6858000"/>
              <a:gd name="connsiteX656" fmla="*/ 2081211 w 7467600"/>
              <a:gd name="connsiteY656" fmla="*/ 2528916 h 6858000"/>
              <a:gd name="connsiteX657" fmla="*/ 2199067 w 7467600"/>
              <a:gd name="connsiteY657" fmla="*/ 2884061 h 6858000"/>
              <a:gd name="connsiteX658" fmla="*/ 3192586 w 7467600"/>
              <a:gd name="connsiteY658" fmla="*/ 3411496 h 6858000"/>
              <a:gd name="connsiteX659" fmla="*/ 3182620 w 7467600"/>
              <a:gd name="connsiteY659" fmla="*/ 3483279 h 6858000"/>
              <a:gd name="connsiteX660" fmla="*/ 2435119 w 7467600"/>
              <a:gd name="connsiteY660" fmla="*/ 3080173 h 6858000"/>
              <a:gd name="connsiteX661" fmla="*/ 2410152 w 7467600"/>
              <a:gd name="connsiteY661" fmla="*/ 3063751 h 6858000"/>
              <a:gd name="connsiteX662" fmla="*/ 2408099 w 7467600"/>
              <a:gd name="connsiteY662" fmla="*/ 3064403 h 6858000"/>
              <a:gd name="connsiteX663" fmla="*/ 2407218 w 7467600"/>
              <a:gd name="connsiteY663" fmla="*/ 3070324 h 6858000"/>
              <a:gd name="connsiteX664" fmla="*/ 2380138 w 7467600"/>
              <a:gd name="connsiteY664" fmla="*/ 3099341 h 6858000"/>
              <a:gd name="connsiteX665" fmla="*/ 1765923 w 7467600"/>
              <a:gd name="connsiteY665" fmla="*/ 3581043 h 6858000"/>
              <a:gd name="connsiteX666" fmla="*/ 1702258 w 7467600"/>
              <a:gd name="connsiteY666" fmla="*/ 3612286 h 6858000"/>
              <a:gd name="connsiteX667" fmla="*/ 1538370 w 7467600"/>
              <a:gd name="connsiteY667" fmla="*/ 3811804 h 6858000"/>
              <a:gd name="connsiteX668" fmla="*/ 542867 w 7467600"/>
              <a:gd name="connsiteY668" fmla="*/ 4944092 h 6858000"/>
              <a:gd name="connsiteX669" fmla="*/ 515800 w 7467600"/>
              <a:gd name="connsiteY669" fmla="*/ 4862180 h 6858000"/>
              <a:gd name="connsiteX670" fmla="*/ 909145 w 7467600"/>
              <a:gd name="connsiteY670" fmla="*/ 4199225 h 6858000"/>
              <a:gd name="connsiteX671" fmla="*/ 1214067 w 7467600"/>
              <a:gd name="connsiteY671" fmla="*/ 3908561 h 6858000"/>
              <a:gd name="connsiteX672" fmla="*/ 640967 w 7467600"/>
              <a:gd name="connsiteY672" fmla="*/ 4105601 h 6858000"/>
              <a:gd name="connsiteX673" fmla="*/ 112563 w 7467600"/>
              <a:gd name="connsiteY673" fmla="*/ 4396952 h 6858000"/>
              <a:gd name="connsiteX674" fmla="*/ 0 w 7467600"/>
              <a:gd name="connsiteY674" fmla="*/ 4466006 h 6858000"/>
              <a:gd name="connsiteX675" fmla="*/ 0 w 7467600"/>
              <a:gd name="connsiteY675" fmla="*/ 4233763 h 6858000"/>
              <a:gd name="connsiteX676" fmla="*/ 36881 w 7467600"/>
              <a:gd name="connsiteY676" fmla="*/ 4200118 h 6858000"/>
              <a:gd name="connsiteX677" fmla="*/ 910534 w 7467600"/>
              <a:gd name="connsiteY677" fmla="*/ 3629753 h 6858000"/>
              <a:gd name="connsiteX678" fmla="*/ 1578717 w 7467600"/>
              <a:gd name="connsiteY678" fmla="*/ 3575982 h 6858000"/>
              <a:gd name="connsiteX679" fmla="*/ 2338780 w 7467600"/>
              <a:gd name="connsiteY679" fmla="*/ 3033725 h 6858000"/>
              <a:gd name="connsiteX680" fmla="*/ 1807991 w 7467600"/>
              <a:gd name="connsiteY680" fmla="*/ 2807184 h 6858000"/>
              <a:gd name="connsiteX681" fmla="*/ 1416358 w 7467600"/>
              <a:gd name="connsiteY681" fmla="*/ 3112571 h 6858000"/>
              <a:gd name="connsiteX682" fmla="*/ 939066 w 7467600"/>
              <a:gd name="connsiteY682" fmla="*/ 3378798 h 6858000"/>
              <a:gd name="connsiteX683" fmla="*/ 115099 w 7467600"/>
              <a:gd name="connsiteY683" fmla="*/ 3607650 h 6858000"/>
              <a:gd name="connsiteX684" fmla="*/ 97284 w 7467600"/>
              <a:gd name="connsiteY684" fmla="*/ 3520393 h 6858000"/>
              <a:gd name="connsiteX685" fmla="*/ 922050 w 7467600"/>
              <a:gd name="connsiteY685" fmla="*/ 3074867 h 6858000"/>
              <a:gd name="connsiteX686" fmla="*/ 1405265 w 7467600"/>
              <a:gd name="connsiteY686" fmla="*/ 3016319 h 6858000"/>
              <a:gd name="connsiteX687" fmla="*/ 1407512 w 7467600"/>
              <a:gd name="connsiteY687" fmla="*/ 3018001 h 6858000"/>
              <a:gd name="connsiteX688" fmla="*/ 1726266 w 7467600"/>
              <a:gd name="connsiteY688" fmla="*/ 2777274 h 6858000"/>
              <a:gd name="connsiteX689" fmla="*/ 625390 w 7467600"/>
              <a:gd name="connsiteY689" fmla="*/ 2514541 h 6858000"/>
              <a:gd name="connsiteX690" fmla="*/ 619799 w 7467600"/>
              <a:gd name="connsiteY690" fmla="*/ 2527180 h 6858000"/>
              <a:gd name="connsiteX691" fmla="*/ 310030 w 7467600"/>
              <a:gd name="connsiteY691" fmla="*/ 2771818 h 6858000"/>
              <a:gd name="connsiteX692" fmla="*/ 173877 w 7467600"/>
              <a:gd name="connsiteY692" fmla="*/ 2937056 h 6858000"/>
              <a:gd name="connsiteX693" fmla="*/ 77889 w 7467600"/>
              <a:gd name="connsiteY693" fmla="*/ 3138440 h 6858000"/>
              <a:gd name="connsiteX694" fmla="*/ 0 w 7467600"/>
              <a:gd name="connsiteY694" fmla="*/ 3271395 h 6858000"/>
              <a:gd name="connsiteX695" fmla="*/ 0 w 7467600"/>
              <a:gd name="connsiteY695" fmla="*/ 3153002 h 6858000"/>
              <a:gd name="connsiteX696" fmla="*/ 2386 w 7467600"/>
              <a:gd name="connsiteY696" fmla="*/ 3149203 h 6858000"/>
              <a:gd name="connsiteX697" fmla="*/ 89753 w 7467600"/>
              <a:gd name="connsiteY697" fmla="*/ 2987702 h 6858000"/>
              <a:gd name="connsiteX698" fmla="*/ 76869 w 7467600"/>
              <a:gd name="connsiteY698" fmla="*/ 3005404 h 6858000"/>
              <a:gd name="connsiteX699" fmla="*/ 32049 w 7467600"/>
              <a:gd name="connsiteY699" fmla="*/ 3065814 h 6858000"/>
              <a:gd name="connsiteX700" fmla="*/ 0 w 7467600"/>
              <a:gd name="connsiteY700" fmla="*/ 3108744 h 6858000"/>
              <a:gd name="connsiteX701" fmla="*/ 0 w 7467600"/>
              <a:gd name="connsiteY701" fmla="*/ 3058059 h 6858000"/>
              <a:gd name="connsiteX702" fmla="*/ 7610 w 7467600"/>
              <a:gd name="connsiteY702" fmla="*/ 3047889 h 6858000"/>
              <a:gd name="connsiteX703" fmla="*/ 52419 w 7467600"/>
              <a:gd name="connsiteY703" fmla="*/ 2987479 h 6858000"/>
              <a:gd name="connsiteX704" fmla="*/ 59142 w 7467600"/>
              <a:gd name="connsiteY704" fmla="*/ 2978488 h 6858000"/>
              <a:gd name="connsiteX705" fmla="*/ 0 w 7467600"/>
              <a:gd name="connsiteY705" fmla="*/ 3015334 h 6858000"/>
              <a:gd name="connsiteX706" fmla="*/ 0 w 7467600"/>
              <a:gd name="connsiteY706" fmla="*/ 2914286 h 6858000"/>
              <a:gd name="connsiteX707" fmla="*/ 36383 w 7467600"/>
              <a:gd name="connsiteY707" fmla="*/ 2901128 h 6858000"/>
              <a:gd name="connsiteX708" fmla="*/ 156329 w 7467600"/>
              <a:gd name="connsiteY708" fmla="*/ 2840533 h 6858000"/>
              <a:gd name="connsiteX709" fmla="*/ 358355 w 7467600"/>
              <a:gd name="connsiteY709" fmla="*/ 2620471 h 6858000"/>
              <a:gd name="connsiteX710" fmla="*/ 510577 w 7467600"/>
              <a:gd name="connsiteY710" fmla="*/ 2501244 h 6858000"/>
              <a:gd name="connsiteX711" fmla="*/ 211967 w 7467600"/>
              <a:gd name="connsiteY711" fmla="*/ 2479171 h 6858000"/>
              <a:gd name="connsiteX712" fmla="*/ 0 w 7467600"/>
              <a:gd name="connsiteY712" fmla="*/ 2476398 h 6858000"/>
              <a:gd name="connsiteX713" fmla="*/ 0 w 7467600"/>
              <a:gd name="connsiteY713" fmla="*/ 2389189 h 6858000"/>
              <a:gd name="connsiteX714" fmla="*/ 103062 w 7467600"/>
              <a:gd name="connsiteY714" fmla="*/ 2389518 h 6858000"/>
              <a:gd name="connsiteX715" fmla="*/ 510734 w 7467600"/>
              <a:gd name="connsiteY715" fmla="*/ 2416201 h 6858000"/>
              <a:gd name="connsiteX716" fmla="*/ 279257 w 7467600"/>
              <a:gd name="connsiteY716" fmla="*/ 2092102 h 6858000"/>
              <a:gd name="connsiteX717" fmla="*/ 65265 w 7467600"/>
              <a:gd name="connsiteY717" fmla="*/ 2006049 h 6858000"/>
              <a:gd name="connsiteX718" fmla="*/ 0 w 7467600"/>
              <a:gd name="connsiteY718" fmla="*/ 1982532 h 6858000"/>
              <a:gd name="connsiteX719" fmla="*/ 0 w 7467600"/>
              <a:gd name="connsiteY719" fmla="*/ 1912789 h 6858000"/>
              <a:gd name="connsiteX720" fmla="*/ 97460 w 7467600"/>
              <a:gd name="connsiteY720" fmla="*/ 1953725 h 6858000"/>
              <a:gd name="connsiteX721" fmla="*/ 221272 w 7467600"/>
              <a:gd name="connsiteY721" fmla="*/ 1980766 h 6858000"/>
              <a:gd name="connsiteX722" fmla="*/ 116765 w 7467600"/>
              <a:gd name="connsiteY722" fmla="*/ 1911033 h 6858000"/>
              <a:gd name="connsiteX723" fmla="*/ 16405 w 7467600"/>
              <a:gd name="connsiteY723" fmla="*/ 1803412 h 6858000"/>
              <a:gd name="connsiteX724" fmla="*/ 0 w 7467600"/>
              <a:gd name="connsiteY724" fmla="*/ 1784777 h 6858000"/>
              <a:gd name="connsiteX725" fmla="*/ 0 w 7467600"/>
              <a:gd name="connsiteY725" fmla="*/ 1740082 h 6858000"/>
              <a:gd name="connsiteX726" fmla="*/ 39394 w 7467600"/>
              <a:gd name="connsiteY726" fmla="*/ 1784856 h 6858000"/>
              <a:gd name="connsiteX727" fmla="*/ 135813 w 7467600"/>
              <a:gd name="connsiteY727" fmla="*/ 1888838 h 6858000"/>
              <a:gd name="connsiteX728" fmla="*/ 242575 w 7467600"/>
              <a:gd name="connsiteY728" fmla="*/ 1958841 h 6858000"/>
              <a:gd name="connsiteX729" fmla="*/ 82197 w 7467600"/>
              <a:gd name="connsiteY729" fmla="*/ 1754826 h 6858000"/>
              <a:gd name="connsiteX730" fmla="*/ 0 w 7467600"/>
              <a:gd name="connsiteY730" fmla="*/ 1679650 h 6858000"/>
              <a:gd name="connsiteX731" fmla="*/ 0 w 7467600"/>
              <a:gd name="connsiteY731" fmla="*/ 1602463 h 6858000"/>
              <a:gd name="connsiteX732" fmla="*/ 84689 w 7467600"/>
              <a:gd name="connsiteY732" fmla="*/ 1677442 h 6858000"/>
              <a:gd name="connsiteX733" fmla="*/ 298437 w 7467600"/>
              <a:gd name="connsiteY733" fmla="*/ 1968019 h 6858000"/>
              <a:gd name="connsiteX734" fmla="*/ 227269 w 7467600"/>
              <a:gd name="connsiteY734" fmla="*/ 1114064 h 6858000"/>
              <a:gd name="connsiteX735" fmla="*/ 248003 w 7467600"/>
              <a:gd name="connsiteY735" fmla="*/ 1089613 h 6858000"/>
              <a:gd name="connsiteX736" fmla="*/ 427020 w 7467600"/>
              <a:gd name="connsiteY736" fmla="*/ 1619803 h 6858000"/>
              <a:gd name="connsiteX737" fmla="*/ 340345 w 7467600"/>
              <a:gd name="connsiteY737" fmla="*/ 2027739 h 6858000"/>
              <a:gd name="connsiteX738" fmla="*/ 360865 w 7467600"/>
              <a:gd name="connsiteY738" fmla="*/ 2044827 h 6858000"/>
              <a:gd name="connsiteX739" fmla="*/ 560414 w 7467600"/>
              <a:gd name="connsiteY739" fmla="*/ 2421457 h 6858000"/>
              <a:gd name="connsiteX740" fmla="*/ 1359703 w 7467600"/>
              <a:gd name="connsiteY740" fmla="*/ 2578554 h 6858000"/>
              <a:gd name="connsiteX741" fmla="*/ 1359422 w 7467600"/>
              <a:gd name="connsiteY741" fmla="*/ 2577994 h 6858000"/>
              <a:gd name="connsiteX742" fmla="*/ 828701 w 7467600"/>
              <a:gd name="connsiteY742" fmla="*/ 1839520 h 6858000"/>
              <a:gd name="connsiteX743" fmla="*/ 494427 w 7467600"/>
              <a:gd name="connsiteY743" fmla="*/ 1092333 h 6858000"/>
              <a:gd name="connsiteX744" fmla="*/ 506322 w 7467600"/>
              <a:gd name="connsiteY744" fmla="*/ 1020997 h 6858000"/>
              <a:gd name="connsiteX745" fmla="*/ 4570198 w 7467600"/>
              <a:gd name="connsiteY745" fmla="*/ 978081 h 6858000"/>
              <a:gd name="connsiteX746" fmla="*/ 4523691 w 7467600"/>
              <a:gd name="connsiteY746" fmla="*/ 1127776 h 6858000"/>
              <a:gd name="connsiteX747" fmla="*/ 4509875 w 7467600"/>
              <a:gd name="connsiteY747" fmla="*/ 1167552 h 6858000"/>
              <a:gd name="connsiteX748" fmla="*/ 4478168 w 7467600"/>
              <a:gd name="connsiteY748" fmla="*/ 1260735 h 6858000"/>
              <a:gd name="connsiteX749" fmla="*/ 4409309 w 7467600"/>
              <a:gd name="connsiteY749" fmla="*/ 1666996 h 6858000"/>
              <a:gd name="connsiteX750" fmla="*/ 4370031 w 7467600"/>
              <a:gd name="connsiteY750" fmla="*/ 1955666 h 6858000"/>
              <a:gd name="connsiteX751" fmla="*/ 4570198 w 7467600"/>
              <a:gd name="connsiteY751" fmla="*/ 978081 h 6858000"/>
              <a:gd name="connsiteX752" fmla="*/ 4557898 w 7467600"/>
              <a:gd name="connsiteY752" fmla="*/ 900011 h 6858000"/>
              <a:gd name="connsiteX753" fmla="*/ 4344840 w 7467600"/>
              <a:gd name="connsiteY753" fmla="*/ 1922038 h 6858000"/>
              <a:gd name="connsiteX754" fmla="*/ 4378710 w 7467600"/>
              <a:gd name="connsiteY754" fmla="*/ 1665516 h 6858000"/>
              <a:gd name="connsiteX755" fmla="*/ 4448798 w 7467600"/>
              <a:gd name="connsiteY755" fmla="*/ 1253024 h 6858000"/>
              <a:gd name="connsiteX756" fmla="*/ 4480315 w 7467600"/>
              <a:gd name="connsiteY756" fmla="*/ 1158454 h 6858000"/>
              <a:gd name="connsiteX757" fmla="*/ 4494133 w 7467600"/>
              <a:gd name="connsiteY757" fmla="*/ 1118676 h 6858000"/>
              <a:gd name="connsiteX758" fmla="*/ 4557898 w 7467600"/>
              <a:gd name="connsiteY758" fmla="*/ 900011 h 6858000"/>
              <a:gd name="connsiteX759" fmla="*/ 5870151 w 7467600"/>
              <a:gd name="connsiteY759" fmla="*/ 898890 h 6858000"/>
              <a:gd name="connsiteX760" fmla="*/ 5861335 w 7467600"/>
              <a:gd name="connsiteY760" fmla="*/ 899177 h 6858000"/>
              <a:gd name="connsiteX761" fmla="*/ 5843702 w 7467600"/>
              <a:gd name="connsiteY761" fmla="*/ 899748 h 6858000"/>
              <a:gd name="connsiteX762" fmla="*/ 5651107 w 7467600"/>
              <a:gd name="connsiteY762" fmla="*/ 920306 h 6858000"/>
              <a:gd name="connsiteX763" fmla="*/ 5459407 w 7467600"/>
              <a:gd name="connsiteY763" fmla="*/ 940975 h 6858000"/>
              <a:gd name="connsiteX764" fmla="*/ 5374846 w 7467600"/>
              <a:gd name="connsiteY764" fmla="*/ 941988 h 6858000"/>
              <a:gd name="connsiteX765" fmla="*/ 5256105 w 7467600"/>
              <a:gd name="connsiteY765" fmla="*/ 945632 h 6858000"/>
              <a:gd name="connsiteX766" fmla="*/ 5107071 w 7467600"/>
              <a:gd name="connsiteY766" fmla="*/ 969720 h 6858000"/>
              <a:gd name="connsiteX767" fmla="*/ 4998681 w 7467600"/>
              <a:gd name="connsiteY767" fmla="*/ 988771 h 6858000"/>
              <a:gd name="connsiteX768" fmla="*/ 5870151 w 7467600"/>
              <a:gd name="connsiteY768" fmla="*/ 898890 h 6858000"/>
              <a:gd name="connsiteX769" fmla="*/ 5504425 w 7467600"/>
              <a:gd name="connsiteY769" fmla="*/ 848067 h 6858000"/>
              <a:gd name="connsiteX770" fmla="*/ 4968849 w 7467600"/>
              <a:gd name="connsiteY770" fmla="*/ 962318 h 6858000"/>
              <a:gd name="connsiteX771" fmla="*/ 5104039 w 7467600"/>
              <a:gd name="connsiteY771" fmla="*/ 940634 h 6858000"/>
              <a:gd name="connsiteX772" fmla="*/ 5256311 w 7467600"/>
              <a:gd name="connsiteY772" fmla="*/ 916490 h 6858000"/>
              <a:gd name="connsiteX773" fmla="*/ 5377381 w 7467600"/>
              <a:gd name="connsiteY773" fmla="*/ 912671 h 6858000"/>
              <a:gd name="connsiteX774" fmla="*/ 5460148 w 7467600"/>
              <a:gd name="connsiteY774" fmla="*/ 911442 h 6858000"/>
              <a:gd name="connsiteX775" fmla="*/ 5648971 w 7467600"/>
              <a:gd name="connsiteY775" fmla="*/ 891331 h 6858000"/>
              <a:gd name="connsiteX776" fmla="*/ 5844807 w 7467600"/>
              <a:gd name="connsiteY776" fmla="*/ 870718 h 6858000"/>
              <a:gd name="connsiteX777" fmla="*/ 5862975 w 7467600"/>
              <a:gd name="connsiteY777" fmla="*/ 869756 h 6858000"/>
              <a:gd name="connsiteX778" fmla="*/ 5920887 w 7467600"/>
              <a:gd name="connsiteY778" fmla="*/ 865929 h 6858000"/>
              <a:gd name="connsiteX779" fmla="*/ 5504425 w 7467600"/>
              <a:gd name="connsiteY779" fmla="*/ 848067 h 6858000"/>
              <a:gd name="connsiteX780" fmla="*/ 3607114 w 7467600"/>
              <a:gd name="connsiteY780" fmla="*/ 467441 h 6858000"/>
              <a:gd name="connsiteX781" fmla="*/ 3296242 w 7467600"/>
              <a:gd name="connsiteY781" fmla="*/ 807991 h 6858000"/>
              <a:gd name="connsiteX782" fmla="*/ 3174674 w 7467600"/>
              <a:gd name="connsiteY782" fmla="*/ 919759 h 6858000"/>
              <a:gd name="connsiteX783" fmla="*/ 3042978 w 7467600"/>
              <a:gd name="connsiteY783" fmla="*/ 1054894 h 6858000"/>
              <a:gd name="connsiteX784" fmla="*/ 2968914 w 7467600"/>
              <a:gd name="connsiteY784" fmla="*/ 1133756 h 6858000"/>
              <a:gd name="connsiteX785" fmla="*/ 3103823 w 7467600"/>
              <a:gd name="connsiteY785" fmla="*/ 1026814 h 6858000"/>
              <a:gd name="connsiteX786" fmla="*/ 3607114 w 7467600"/>
              <a:gd name="connsiteY786" fmla="*/ 467441 h 6858000"/>
              <a:gd name="connsiteX787" fmla="*/ 3744487 w 7467600"/>
              <a:gd name="connsiteY787" fmla="*/ 383136 h 6858000"/>
              <a:gd name="connsiteX788" fmla="*/ 3970213 w 7467600"/>
              <a:gd name="connsiteY788" fmla="*/ 995559 h 6858000"/>
              <a:gd name="connsiteX789" fmla="*/ 3744487 w 7467600"/>
              <a:gd name="connsiteY789" fmla="*/ 383136 h 6858000"/>
              <a:gd name="connsiteX790" fmla="*/ 3624562 w 7467600"/>
              <a:gd name="connsiteY790" fmla="*/ 367041 h 6858000"/>
              <a:gd name="connsiteX791" fmla="*/ 3489712 w 7467600"/>
              <a:gd name="connsiteY791" fmla="*/ 485386 h 6858000"/>
              <a:gd name="connsiteX792" fmla="*/ 3182994 w 7467600"/>
              <a:gd name="connsiteY792" fmla="*/ 828265 h 6858000"/>
              <a:gd name="connsiteX793" fmla="*/ 2892114 w 7467600"/>
              <a:gd name="connsiteY793" fmla="*/ 1172635 h 6858000"/>
              <a:gd name="connsiteX794" fmla="*/ 3021459 w 7467600"/>
              <a:gd name="connsiteY794" fmla="*/ 1035385 h 6858000"/>
              <a:gd name="connsiteX795" fmla="*/ 3153873 w 7467600"/>
              <a:gd name="connsiteY795" fmla="*/ 898971 h 6858000"/>
              <a:gd name="connsiteX796" fmla="*/ 3276511 w 7467600"/>
              <a:gd name="connsiteY796" fmla="*/ 786423 h 6858000"/>
              <a:gd name="connsiteX797" fmla="*/ 3584154 w 7467600"/>
              <a:gd name="connsiteY797" fmla="*/ 448218 h 6858000"/>
              <a:gd name="connsiteX798" fmla="*/ 3624562 w 7467600"/>
              <a:gd name="connsiteY798" fmla="*/ 367041 h 6858000"/>
              <a:gd name="connsiteX799" fmla="*/ 3766672 w 7467600"/>
              <a:gd name="connsiteY799" fmla="*/ 359429 h 6858000"/>
              <a:gd name="connsiteX800" fmla="*/ 3996338 w 7467600"/>
              <a:gd name="connsiteY800" fmla="*/ 968237 h 6858000"/>
              <a:gd name="connsiteX801" fmla="*/ 3766672 w 7467600"/>
              <a:gd name="connsiteY801" fmla="*/ 359429 h 6858000"/>
              <a:gd name="connsiteX802" fmla="*/ 5805386 w 7467600"/>
              <a:gd name="connsiteY802" fmla="*/ 239240 h 6858000"/>
              <a:gd name="connsiteX803" fmla="*/ 5736947 w 7467600"/>
              <a:gd name="connsiteY803" fmla="*/ 261367 h 6858000"/>
              <a:gd name="connsiteX804" fmla="*/ 5427012 w 7467600"/>
              <a:gd name="connsiteY804" fmla="*/ 311272 h 6858000"/>
              <a:gd name="connsiteX805" fmla="*/ 5147818 w 7467600"/>
              <a:gd name="connsiteY805" fmla="*/ 322112 h 6858000"/>
              <a:gd name="connsiteX806" fmla="*/ 5060854 w 7467600"/>
              <a:gd name="connsiteY806" fmla="*/ 311882 h 6858000"/>
              <a:gd name="connsiteX807" fmla="*/ 4945989 w 7467600"/>
              <a:gd name="connsiteY807" fmla="*/ 300516 h 6858000"/>
              <a:gd name="connsiteX808" fmla="*/ 5410479 w 7467600"/>
              <a:gd name="connsiteY808" fmla="*/ 348434 h 6858000"/>
              <a:gd name="connsiteX809" fmla="*/ 5805386 w 7467600"/>
              <a:gd name="connsiteY809" fmla="*/ 239240 h 6858000"/>
              <a:gd name="connsiteX810" fmla="*/ 5905192 w 7467600"/>
              <a:gd name="connsiteY810" fmla="*/ 163079 h 6858000"/>
              <a:gd name="connsiteX811" fmla="*/ 5865655 w 7467600"/>
              <a:gd name="connsiteY811" fmla="*/ 171901 h 6858000"/>
              <a:gd name="connsiteX812" fmla="*/ 5259740 w 7467600"/>
              <a:gd name="connsiteY812" fmla="*/ 257013 h 6858000"/>
              <a:gd name="connsiteX813" fmla="*/ 5208466 w 7467600"/>
              <a:gd name="connsiteY813" fmla="*/ 257550 h 6858000"/>
              <a:gd name="connsiteX814" fmla="*/ 4980204 w 7467600"/>
              <a:gd name="connsiteY814" fmla="*/ 271903 h 6858000"/>
              <a:gd name="connsiteX815" fmla="*/ 5068068 w 7467600"/>
              <a:gd name="connsiteY815" fmla="*/ 282244 h 6858000"/>
              <a:gd name="connsiteX816" fmla="*/ 5153231 w 7467600"/>
              <a:gd name="connsiteY816" fmla="*/ 292240 h 6858000"/>
              <a:gd name="connsiteX817" fmla="*/ 5426491 w 7467600"/>
              <a:gd name="connsiteY817" fmla="*/ 281128 h 6858000"/>
              <a:gd name="connsiteX818" fmla="*/ 5731212 w 7467600"/>
              <a:gd name="connsiteY818" fmla="*/ 231951 h 6858000"/>
              <a:gd name="connsiteX819" fmla="*/ 5905192 w 7467600"/>
              <a:gd name="connsiteY819" fmla="*/ 163079 h 6858000"/>
              <a:gd name="connsiteX820" fmla="*/ 5944437 w 7467600"/>
              <a:gd name="connsiteY820" fmla="*/ 113829 h 6858000"/>
              <a:gd name="connsiteX821" fmla="*/ 5825032 w 7467600"/>
              <a:gd name="connsiteY821" fmla="*/ 146405 h 6858000"/>
              <a:gd name="connsiteX822" fmla="*/ 4955599 w 7467600"/>
              <a:gd name="connsiteY822" fmla="*/ 247008 h 6858000"/>
              <a:gd name="connsiteX823" fmla="*/ 5210104 w 7467600"/>
              <a:gd name="connsiteY823" fmla="*/ 228123 h 6858000"/>
              <a:gd name="connsiteX824" fmla="*/ 5261015 w 7467600"/>
              <a:gd name="connsiteY824" fmla="*/ 227087 h 6858000"/>
              <a:gd name="connsiteX825" fmla="*/ 5861181 w 7467600"/>
              <a:gd name="connsiteY825" fmla="*/ 143093 h 6858000"/>
              <a:gd name="connsiteX826" fmla="*/ 5961252 w 7467600"/>
              <a:gd name="connsiteY826" fmla="*/ 114820 h 6858000"/>
              <a:gd name="connsiteX827" fmla="*/ 5944437 w 7467600"/>
              <a:gd name="connsiteY827" fmla="*/ 113829 h 6858000"/>
              <a:gd name="connsiteX828" fmla="*/ 3882765 w 7467600"/>
              <a:gd name="connsiteY828" fmla="*/ 0 h 6858000"/>
              <a:gd name="connsiteX829" fmla="*/ 3995099 w 7467600"/>
              <a:gd name="connsiteY829" fmla="*/ 0 h 6858000"/>
              <a:gd name="connsiteX830" fmla="*/ 4163818 w 7467600"/>
              <a:gd name="connsiteY830" fmla="*/ 234104 h 6858000"/>
              <a:gd name="connsiteX831" fmla="*/ 4172099 w 7467600"/>
              <a:gd name="connsiteY831" fmla="*/ 234207 h 6858000"/>
              <a:gd name="connsiteX832" fmla="*/ 4784282 w 7467600"/>
              <a:gd name="connsiteY832" fmla="*/ 276561 h 6858000"/>
              <a:gd name="connsiteX833" fmla="*/ 4801687 w 7467600"/>
              <a:gd name="connsiteY833" fmla="*/ 267764 h 6858000"/>
              <a:gd name="connsiteX834" fmla="*/ 6082788 w 7467600"/>
              <a:gd name="connsiteY834" fmla="*/ 64119 h 6858000"/>
              <a:gd name="connsiteX835" fmla="*/ 6099442 w 7467600"/>
              <a:gd name="connsiteY835" fmla="*/ 82568 h 6858000"/>
              <a:gd name="connsiteX836" fmla="*/ 4804137 w 7467600"/>
              <a:gd name="connsiteY836" fmla="*/ 320931 h 6858000"/>
              <a:gd name="connsiteX837" fmla="*/ 4227047 w 7467600"/>
              <a:gd name="connsiteY837" fmla="*/ 313415 h 6858000"/>
              <a:gd name="connsiteX838" fmla="*/ 4346041 w 7467600"/>
              <a:gd name="connsiteY838" fmla="*/ 456086 h 6858000"/>
              <a:gd name="connsiteX839" fmla="*/ 4870967 w 7467600"/>
              <a:gd name="connsiteY839" fmla="*/ 963061 h 6858000"/>
              <a:gd name="connsiteX840" fmla="*/ 4889647 w 7467600"/>
              <a:gd name="connsiteY840" fmla="*/ 957147 h 6858000"/>
              <a:gd name="connsiteX841" fmla="*/ 5422504 w 7467600"/>
              <a:gd name="connsiteY841" fmla="*/ 805191 h 6858000"/>
              <a:gd name="connsiteX842" fmla="*/ 6087656 w 7467600"/>
              <a:gd name="connsiteY842" fmla="*/ 826703 h 6858000"/>
              <a:gd name="connsiteX843" fmla="*/ 6058717 w 7467600"/>
              <a:gd name="connsiteY843" fmla="*/ 865992 h 6858000"/>
              <a:gd name="connsiteX844" fmla="*/ 4974153 w 7467600"/>
              <a:gd name="connsiteY844" fmla="*/ 1045456 h 6858000"/>
              <a:gd name="connsiteX845" fmla="*/ 5627835 w 7467600"/>
              <a:gd name="connsiteY845" fmla="*/ 1472077 h 6858000"/>
              <a:gd name="connsiteX846" fmla="*/ 5629817 w 7467600"/>
              <a:gd name="connsiteY846" fmla="*/ 1471412 h 6858000"/>
              <a:gd name="connsiteX847" fmla="*/ 5634124 w 7467600"/>
              <a:gd name="connsiteY847" fmla="*/ 1470572 h 6858000"/>
              <a:gd name="connsiteX848" fmla="*/ 5755832 w 7467600"/>
              <a:gd name="connsiteY848" fmla="*/ 1383886 h 6858000"/>
              <a:gd name="connsiteX849" fmla="*/ 6014186 w 7467600"/>
              <a:gd name="connsiteY849" fmla="*/ 1279799 h 6858000"/>
              <a:gd name="connsiteX850" fmla="*/ 6901619 w 7467600"/>
              <a:gd name="connsiteY850" fmla="*/ 1047874 h 6858000"/>
              <a:gd name="connsiteX851" fmla="*/ 6931566 w 7467600"/>
              <a:gd name="connsiteY851" fmla="*/ 1062034 h 6858000"/>
              <a:gd name="connsiteX852" fmla="*/ 5790982 w 7467600"/>
              <a:gd name="connsiteY852" fmla="*/ 1561380 h 6858000"/>
              <a:gd name="connsiteX853" fmla="*/ 6188971 w 7467600"/>
              <a:gd name="connsiteY853" fmla="*/ 1755168 h 6858000"/>
              <a:gd name="connsiteX854" fmla="*/ 6202446 w 7467600"/>
              <a:gd name="connsiteY854" fmla="*/ 1752268 h 6858000"/>
              <a:gd name="connsiteX855" fmla="*/ 7179560 w 7467600"/>
              <a:gd name="connsiteY855" fmla="*/ 1467551 h 6858000"/>
              <a:gd name="connsiteX856" fmla="*/ 7158730 w 7467600"/>
              <a:gd name="connsiteY856" fmla="*/ 1507835 h 6858000"/>
              <a:gd name="connsiteX857" fmla="*/ 6326959 w 7467600"/>
              <a:gd name="connsiteY857" fmla="*/ 1817686 h 6858000"/>
              <a:gd name="connsiteX858" fmla="*/ 6537433 w 7467600"/>
              <a:gd name="connsiteY858" fmla="*/ 1907790 h 6858000"/>
              <a:gd name="connsiteX859" fmla="*/ 6550221 w 7467600"/>
              <a:gd name="connsiteY859" fmla="*/ 1910729 h 6858000"/>
              <a:gd name="connsiteX860" fmla="*/ 6964438 w 7467600"/>
              <a:gd name="connsiteY860" fmla="*/ 2209505 h 6858000"/>
              <a:gd name="connsiteX861" fmla="*/ 7367862 w 7467600"/>
              <a:gd name="connsiteY861" fmla="*/ 2806833 h 6858000"/>
              <a:gd name="connsiteX862" fmla="*/ 7364329 w 7467600"/>
              <a:gd name="connsiteY862" fmla="*/ 2826907 h 6858000"/>
              <a:gd name="connsiteX863" fmla="*/ 7290545 w 7467600"/>
              <a:gd name="connsiteY863" fmla="*/ 2850663 h 6858000"/>
              <a:gd name="connsiteX864" fmla="*/ 6472036 w 7467600"/>
              <a:gd name="connsiteY864" fmla="*/ 1959003 h 6858000"/>
              <a:gd name="connsiteX865" fmla="*/ 5792897 w 7467600"/>
              <a:gd name="connsiteY865" fmla="*/ 1647747 h 6858000"/>
              <a:gd name="connsiteX866" fmla="*/ 5842751 w 7467600"/>
              <a:gd name="connsiteY866" fmla="*/ 1816112 h 6858000"/>
              <a:gd name="connsiteX867" fmla="*/ 5847424 w 7467600"/>
              <a:gd name="connsiteY867" fmla="*/ 1815776 h 6858000"/>
              <a:gd name="connsiteX868" fmla="*/ 6399821 w 7467600"/>
              <a:gd name="connsiteY868" fmla="*/ 2344799 h 6858000"/>
              <a:gd name="connsiteX869" fmla="*/ 6323232 w 7467600"/>
              <a:gd name="connsiteY869" fmla="*/ 2389634 h 6858000"/>
              <a:gd name="connsiteX870" fmla="*/ 5942958 w 7467600"/>
              <a:gd name="connsiteY870" fmla="*/ 2077708 h 6858000"/>
              <a:gd name="connsiteX871" fmla="*/ 5921559 w 7467600"/>
              <a:gd name="connsiteY871" fmla="*/ 2378596 h 6858000"/>
              <a:gd name="connsiteX872" fmla="*/ 5817651 w 7467600"/>
              <a:gd name="connsiteY872" fmla="*/ 3023919 h 6858000"/>
              <a:gd name="connsiteX873" fmla="*/ 5729634 w 7467600"/>
              <a:gd name="connsiteY873" fmla="*/ 3051849 h 6858000"/>
              <a:gd name="connsiteX874" fmla="*/ 5611018 w 7467600"/>
              <a:gd name="connsiteY874" fmla="*/ 2316769 h 6858000"/>
              <a:gd name="connsiteX875" fmla="*/ 5687608 w 7467600"/>
              <a:gd name="connsiteY875" fmla="*/ 2039972 h 6858000"/>
              <a:gd name="connsiteX876" fmla="*/ 5657554 w 7467600"/>
              <a:gd name="connsiteY876" fmla="*/ 1576445 h 6858000"/>
              <a:gd name="connsiteX877" fmla="*/ 5150475 w 7467600"/>
              <a:gd name="connsiteY877" fmla="*/ 1274012 h 6858000"/>
              <a:gd name="connsiteX878" fmla="*/ 5349142 w 7467600"/>
              <a:gd name="connsiteY878" fmla="*/ 2204405 h 6858000"/>
              <a:gd name="connsiteX879" fmla="*/ 5262214 w 7467600"/>
              <a:gd name="connsiteY879" fmla="*/ 2233836 h 6858000"/>
              <a:gd name="connsiteX880" fmla="*/ 4981539 w 7467600"/>
              <a:gd name="connsiteY880" fmla="*/ 1542201 h 6858000"/>
              <a:gd name="connsiteX881" fmla="*/ 4958461 w 7467600"/>
              <a:gd name="connsiteY881" fmla="*/ 1136957 h 6858000"/>
              <a:gd name="connsiteX882" fmla="*/ 4655015 w 7467600"/>
              <a:gd name="connsiteY882" fmla="*/ 891426 h 6858000"/>
              <a:gd name="connsiteX883" fmla="*/ 4348002 w 7467600"/>
              <a:gd name="connsiteY883" fmla="*/ 2205895 h 6858000"/>
              <a:gd name="connsiteX884" fmla="*/ 4262250 w 7467600"/>
              <a:gd name="connsiteY884" fmla="*/ 2219972 h 6858000"/>
              <a:gd name="connsiteX885" fmla="*/ 4550611 w 7467600"/>
              <a:gd name="connsiteY885" fmla="*/ 817540 h 6858000"/>
              <a:gd name="connsiteX886" fmla="*/ 4564418 w 7467600"/>
              <a:gd name="connsiteY886" fmla="*/ 808293 h 6858000"/>
              <a:gd name="connsiteX887" fmla="*/ 4266388 w 7467600"/>
              <a:gd name="connsiteY887" fmla="*/ 500083 h 6858000"/>
              <a:gd name="connsiteX888" fmla="*/ 4032842 w 7467600"/>
              <a:gd name="connsiteY888" fmla="*/ 211809 h 6858000"/>
              <a:gd name="connsiteX889" fmla="*/ 3882765 w 7467600"/>
              <a:gd name="connsiteY889" fmla="*/ 0 h 6858000"/>
              <a:gd name="connsiteX890" fmla="*/ 3721337 w 7467600"/>
              <a:gd name="connsiteY890" fmla="*/ 0 h 6858000"/>
              <a:gd name="connsiteX891" fmla="*/ 3797544 w 7467600"/>
              <a:gd name="connsiteY891" fmla="*/ 0 h 6858000"/>
              <a:gd name="connsiteX892" fmla="*/ 3775734 w 7467600"/>
              <a:gd name="connsiteY892" fmla="*/ 95131 h 6858000"/>
              <a:gd name="connsiteX893" fmla="*/ 3724807 w 7467600"/>
              <a:gd name="connsiteY893" fmla="*/ 272257 h 6858000"/>
              <a:gd name="connsiteX894" fmla="*/ 3726844 w 7467600"/>
              <a:gd name="connsiteY894" fmla="*/ 282988 h 6858000"/>
              <a:gd name="connsiteX895" fmla="*/ 3742664 w 7467600"/>
              <a:gd name="connsiteY895" fmla="*/ 279918 h 6858000"/>
              <a:gd name="connsiteX896" fmla="*/ 4103910 w 7467600"/>
              <a:gd name="connsiteY896" fmla="*/ 1161917 h 6858000"/>
              <a:gd name="connsiteX897" fmla="*/ 4020269 w 7467600"/>
              <a:gd name="connsiteY897" fmla="*/ 1200406 h 6858000"/>
              <a:gd name="connsiteX898" fmla="*/ 3674882 w 7467600"/>
              <a:gd name="connsiteY898" fmla="*/ 488524 h 6858000"/>
              <a:gd name="connsiteX899" fmla="*/ 3132682 w 7467600"/>
              <a:gd name="connsiteY899" fmla="*/ 1072284 h 6858000"/>
              <a:gd name="connsiteX900" fmla="*/ 2716346 w 7467600"/>
              <a:gd name="connsiteY900" fmla="*/ 1276376 h 6858000"/>
              <a:gd name="connsiteX901" fmla="*/ 2716772 w 7467600"/>
              <a:gd name="connsiteY901" fmla="*/ 1255462 h 6858000"/>
              <a:gd name="connsiteX902" fmla="*/ 3471096 w 7467600"/>
              <a:gd name="connsiteY902" fmla="*/ 437072 h 6858000"/>
              <a:gd name="connsiteX903" fmla="*/ 3639057 w 7467600"/>
              <a:gd name="connsiteY903" fmla="*/ 286334 h 6858000"/>
              <a:gd name="connsiteX904" fmla="*/ 3640309 w 7467600"/>
              <a:gd name="connsiteY904" fmla="*/ 284664 h 6858000"/>
              <a:gd name="connsiteX905" fmla="*/ 3646022 w 7467600"/>
              <a:gd name="connsiteY905" fmla="*/ 276711 h 6858000"/>
              <a:gd name="connsiteX906" fmla="*/ 3707943 w 7467600"/>
              <a:gd name="connsiteY906" fmla="*/ 65958 h 6858000"/>
              <a:gd name="connsiteX907" fmla="*/ 3721337 w 7467600"/>
              <a:gd name="connsiteY907" fmla="*/ 0 h 6858000"/>
              <a:gd name="connsiteX908" fmla="*/ 2867960 w 7467600"/>
              <a:gd name="connsiteY908" fmla="*/ 0 h 6858000"/>
              <a:gd name="connsiteX909" fmla="*/ 2926351 w 7467600"/>
              <a:gd name="connsiteY909" fmla="*/ 0 h 6858000"/>
              <a:gd name="connsiteX910" fmla="*/ 2902823 w 7467600"/>
              <a:gd name="connsiteY910" fmla="*/ 262929 h 6858000"/>
              <a:gd name="connsiteX911" fmla="*/ 2940663 w 7467600"/>
              <a:gd name="connsiteY911" fmla="*/ 140884 h 6858000"/>
              <a:gd name="connsiteX912" fmla="*/ 2947039 w 7467600"/>
              <a:gd name="connsiteY912" fmla="*/ 122524 h 6858000"/>
              <a:gd name="connsiteX913" fmla="*/ 2984316 w 7467600"/>
              <a:gd name="connsiteY913" fmla="*/ 0 h 6858000"/>
              <a:gd name="connsiteX914" fmla="*/ 3016114 w 7467600"/>
              <a:gd name="connsiteY914" fmla="*/ 0 h 6858000"/>
              <a:gd name="connsiteX915" fmla="*/ 2979949 w 7467600"/>
              <a:gd name="connsiteY915" fmla="*/ 119274 h 6858000"/>
              <a:gd name="connsiteX916" fmla="*/ 3023879 w 7467600"/>
              <a:gd name="connsiteY916" fmla="*/ 0 h 6858000"/>
              <a:gd name="connsiteX917" fmla="*/ 3105400 w 7467600"/>
              <a:gd name="connsiteY917" fmla="*/ 0 h 6858000"/>
              <a:gd name="connsiteX918" fmla="*/ 3094669 w 7467600"/>
              <a:gd name="connsiteY918" fmla="*/ 30308 h 6858000"/>
              <a:gd name="connsiteX919" fmla="*/ 2901945 w 7467600"/>
              <a:gd name="connsiteY919" fmla="*/ 466538 h 6858000"/>
              <a:gd name="connsiteX920" fmla="*/ 2815209 w 7467600"/>
              <a:gd name="connsiteY920" fmla="*/ 497361 h 6858000"/>
              <a:gd name="connsiteX921" fmla="*/ 2844845 w 7467600"/>
              <a:gd name="connsiteY921" fmla="*/ 127638 h 6858000"/>
              <a:gd name="connsiteX922" fmla="*/ 2867960 w 7467600"/>
              <a:gd name="connsiteY922" fmla="*/ 0 h 6858000"/>
              <a:gd name="connsiteX923" fmla="*/ 1057230 w 7467600"/>
              <a:gd name="connsiteY923" fmla="*/ 0 h 6858000"/>
              <a:gd name="connsiteX924" fmla="*/ 1111003 w 7467600"/>
              <a:gd name="connsiteY924" fmla="*/ 0 h 6858000"/>
              <a:gd name="connsiteX925" fmla="*/ 1125553 w 7467600"/>
              <a:gd name="connsiteY925" fmla="*/ 52588 h 6858000"/>
              <a:gd name="connsiteX926" fmla="*/ 1304276 w 7467600"/>
              <a:gd name="connsiteY926" fmla="*/ 476275 h 6858000"/>
              <a:gd name="connsiteX927" fmla="*/ 1492066 w 7467600"/>
              <a:gd name="connsiteY927" fmla="*/ 886333 h 6858000"/>
              <a:gd name="connsiteX928" fmla="*/ 1423698 w 7467600"/>
              <a:gd name="connsiteY928" fmla="*/ 710817 h 6858000"/>
              <a:gd name="connsiteX929" fmla="*/ 1357609 w 7467600"/>
              <a:gd name="connsiteY929" fmla="*/ 532892 h 6858000"/>
              <a:gd name="connsiteX930" fmla="*/ 1309550 w 7467600"/>
              <a:gd name="connsiteY930" fmla="*/ 374031 h 6858000"/>
              <a:gd name="connsiteX931" fmla="*/ 1193673 w 7467600"/>
              <a:gd name="connsiteY931" fmla="*/ 49533 h 6858000"/>
              <a:gd name="connsiteX932" fmla="*/ 1164391 w 7467600"/>
              <a:gd name="connsiteY932" fmla="*/ 0 h 6858000"/>
              <a:gd name="connsiteX933" fmla="*/ 1200666 w 7467600"/>
              <a:gd name="connsiteY933" fmla="*/ 0 h 6858000"/>
              <a:gd name="connsiteX934" fmla="*/ 1223408 w 7467600"/>
              <a:gd name="connsiteY934" fmla="*/ 38996 h 6858000"/>
              <a:gd name="connsiteX935" fmla="*/ 1339635 w 7467600"/>
              <a:gd name="connsiteY935" fmla="*/ 365517 h 6858000"/>
              <a:gd name="connsiteX936" fmla="*/ 1387469 w 7467600"/>
              <a:gd name="connsiteY936" fmla="*/ 523079 h 6858000"/>
              <a:gd name="connsiteX937" fmla="*/ 1452685 w 7467600"/>
              <a:gd name="connsiteY937" fmla="*/ 699806 h 6858000"/>
              <a:gd name="connsiteX938" fmla="*/ 1492092 w 7467600"/>
              <a:gd name="connsiteY938" fmla="*/ 800424 h 6858000"/>
              <a:gd name="connsiteX939" fmla="*/ 1455302 w 7467600"/>
              <a:gd name="connsiteY939" fmla="*/ 632913 h 6858000"/>
              <a:gd name="connsiteX940" fmla="*/ 1222336 w 7467600"/>
              <a:gd name="connsiteY940" fmla="*/ 9480 h 6858000"/>
              <a:gd name="connsiteX941" fmla="*/ 1214634 w 7467600"/>
              <a:gd name="connsiteY941" fmla="*/ 0 h 6858000"/>
              <a:gd name="connsiteX942" fmla="*/ 1289827 w 7467600"/>
              <a:gd name="connsiteY942" fmla="*/ 0 h 6858000"/>
              <a:gd name="connsiteX943" fmla="*/ 1321076 w 7467600"/>
              <a:gd name="connsiteY943" fmla="*/ 59722 h 6858000"/>
              <a:gd name="connsiteX944" fmla="*/ 1512579 w 7467600"/>
              <a:gd name="connsiteY944" fmla="*/ 626441 h 6858000"/>
              <a:gd name="connsiteX945" fmla="*/ 1506076 w 7467600"/>
              <a:gd name="connsiteY945" fmla="*/ 1089289 h 6858000"/>
              <a:gd name="connsiteX946" fmla="*/ 1486346 w 7467600"/>
              <a:gd name="connsiteY946" fmla="*/ 1079919 h 6858000"/>
              <a:gd name="connsiteX947" fmla="*/ 1070511 w 7467600"/>
              <a:gd name="connsiteY947" fmla="*/ 48609 h 6858000"/>
              <a:gd name="connsiteX948" fmla="*/ 1057230 w 7467600"/>
              <a:gd name="connsiteY948" fmla="*/ 0 h 6858000"/>
              <a:gd name="connsiteX949" fmla="*/ 43151 w 7467600"/>
              <a:gd name="connsiteY949" fmla="*/ 0 h 6858000"/>
              <a:gd name="connsiteX950" fmla="*/ 95283 w 7467600"/>
              <a:gd name="connsiteY950" fmla="*/ 0 h 6858000"/>
              <a:gd name="connsiteX951" fmla="*/ 300708 w 7467600"/>
              <a:gd name="connsiteY951" fmla="*/ 154571 h 6858000"/>
              <a:gd name="connsiteX952" fmla="*/ 530414 w 7467600"/>
              <a:gd name="connsiteY952" fmla="*/ 354673 h 6858000"/>
              <a:gd name="connsiteX953" fmla="*/ 333785 w 7467600"/>
              <a:gd name="connsiteY953" fmla="*/ 161564 h 6858000"/>
              <a:gd name="connsiteX954" fmla="*/ 147005 w 7467600"/>
              <a:gd name="connsiteY954" fmla="*/ 0 h 6858000"/>
              <a:gd name="connsiteX955" fmla="*/ 272509 w 7467600"/>
              <a:gd name="connsiteY955" fmla="*/ 0 h 6858000"/>
              <a:gd name="connsiteX956" fmla="*/ 326276 w 7467600"/>
              <a:gd name="connsiteY956" fmla="*/ 45847 h 6858000"/>
              <a:gd name="connsiteX957" fmla="*/ 823759 w 7467600"/>
              <a:gd name="connsiteY957" fmla="*/ 574145 h 6858000"/>
              <a:gd name="connsiteX958" fmla="*/ 811254 w 7467600"/>
              <a:gd name="connsiteY958" fmla="*/ 665546 h 6858000"/>
              <a:gd name="connsiteX959" fmla="*/ 154042 w 7467600"/>
              <a:gd name="connsiteY959" fmla="*/ 261522 h 6858000"/>
              <a:gd name="connsiteX960" fmla="*/ 13550 w 7467600"/>
              <a:gd name="connsiteY960" fmla="*/ 158423 h 6858000"/>
              <a:gd name="connsiteX961" fmla="*/ 0 w 7467600"/>
              <a:gd name="connsiteY961" fmla="*/ 146618 h 6858000"/>
              <a:gd name="connsiteX962" fmla="*/ 0 w 7467600"/>
              <a:gd name="connsiteY962" fmla="*/ 59161 h 6858000"/>
              <a:gd name="connsiteX963" fmla="*/ 45427 w 7467600"/>
              <a:gd name="connsiteY963" fmla="*/ 101078 h 6858000"/>
              <a:gd name="connsiteX964" fmla="*/ 630103 w 7467600"/>
              <a:gd name="connsiteY964" fmla="*/ 485885 h 6858000"/>
              <a:gd name="connsiteX965" fmla="*/ 532040 w 7467600"/>
              <a:gd name="connsiteY965" fmla="*/ 399359 h 6858000"/>
              <a:gd name="connsiteX966" fmla="*/ 517618 w 7467600"/>
              <a:gd name="connsiteY966" fmla="*/ 385726 h 6858000"/>
              <a:gd name="connsiteX967" fmla="*/ 285074 w 7467600"/>
              <a:gd name="connsiteY967" fmla="*/ 182755 h 6858000"/>
              <a:gd name="connsiteX968" fmla="*/ 43151 w 7467600"/>
              <a:gd name="connsiteY96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467600 w 7467600"/>
              <a:gd name="connsiteY78" fmla="*/ 6012219 h 6858000"/>
              <a:gd name="connsiteX79" fmla="*/ 7356878 w 7467600"/>
              <a:gd name="connsiteY79" fmla="*/ 5981332 h 6858000"/>
              <a:gd name="connsiteX80" fmla="*/ 7467600 w 7467600"/>
              <a:gd name="connsiteY80" fmla="*/ 6117703 h 6858000"/>
              <a:gd name="connsiteX81" fmla="*/ 7467600 w 7467600"/>
              <a:gd name="connsiteY81" fmla="*/ 6163634 h 6858000"/>
              <a:gd name="connsiteX82" fmla="*/ 7403637 w 7467600"/>
              <a:gd name="connsiteY82" fmla="*/ 6083957 h 6858000"/>
              <a:gd name="connsiteX83" fmla="*/ 7254615 w 7467600"/>
              <a:gd name="connsiteY83" fmla="*/ 5911918 h 6858000"/>
              <a:gd name="connsiteX84" fmla="*/ 7312589 w 7467600"/>
              <a:gd name="connsiteY84" fmla="*/ 5982309 h 6858000"/>
              <a:gd name="connsiteX85" fmla="*/ 7448321 w 7467600"/>
              <a:gd name="connsiteY85" fmla="*/ 6190991 h 6858000"/>
              <a:gd name="connsiteX86" fmla="*/ 7467600 w 7467600"/>
              <a:gd name="connsiteY86" fmla="*/ 6221686 h 6858000"/>
              <a:gd name="connsiteX87" fmla="*/ 7467600 w 7467600"/>
              <a:gd name="connsiteY87" fmla="*/ 6334256 h 6858000"/>
              <a:gd name="connsiteX88" fmla="*/ 7454976 w 7467600"/>
              <a:gd name="connsiteY88" fmla="*/ 6318297 h 6858000"/>
              <a:gd name="connsiteX89" fmla="*/ 1456157 w 7467600"/>
              <a:gd name="connsiteY89" fmla="*/ 5371404 h 6858000"/>
              <a:gd name="connsiteX90" fmla="*/ 1244432 w 7467600"/>
              <a:gd name="connsiteY90" fmla="*/ 5385601 h 6858000"/>
              <a:gd name="connsiteX91" fmla="*/ 973990 w 7467600"/>
              <a:gd name="connsiteY91" fmla="*/ 5424940 h 6858000"/>
              <a:gd name="connsiteX92" fmla="*/ 1103809 w 7467600"/>
              <a:gd name="connsiteY92" fmla="*/ 5433720 h 6858000"/>
              <a:gd name="connsiteX93" fmla="*/ 1123454 w 7467600"/>
              <a:gd name="connsiteY93" fmla="*/ 5435727 h 6858000"/>
              <a:gd name="connsiteX94" fmla="*/ 1737017 w 7467600"/>
              <a:gd name="connsiteY94" fmla="*/ 5452183 h 6858000"/>
              <a:gd name="connsiteX95" fmla="*/ 1824397 w 7467600"/>
              <a:gd name="connsiteY95" fmla="*/ 5447757 h 6858000"/>
              <a:gd name="connsiteX96" fmla="*/ 2070059 w 7467600"/>
              <a:gd name="connsiteY96" fmla="*/ 5441660 h 6858000"/>
              <a:gd name="connsiteX97" fmla="*/ 1456157 w 7467600"/>
              <a:gd name="connsiteY97" fmla="*/ 5371404 h 6858000"/>
              <a:gd name="connsiteX98" fmla="*/ 4988186 w 7467600"/>
              <a:gd name="connsiteY98" fmla="*/ 5216467 h 6858000"/>
              <a:gd name="connsiteX99" fmla="*/ 4777334 w 7467600"/>
              <a:gd name="connsiteY99" fmla="*/ 5406072 h 6858000"/>
              <a:gd name="connsiteX100" fmla="*/ 4718341 w 7467600"/>
              <a:gd name="connsiteY100" fmla="*/ 5468043 h 6858000"/>
              <a:gd name="connsiteX101" fmla="*/ 4604655 w 7467600"/>
              <a:gd name="connsiteY101" fmla="*/ 5583434 h 6858000"/>
              <a:gd name="connsiteX102" fmla="*/ 4565074 w 7467600"/>
              <a:gd name="connsiteY102" fmla="*/ 5618550 h 6858000"/>
              <a:gd name="connsiteX103" fmla="*/ 4988186 w 7467600"/>
              <a:gd name="connsiteY103" fmla="*/ 5216467 h 6858000"/>
              <a:gd name="connsiteX104" fmla="*/ 4978032 w 7467600"/>
              <a:gd name="connsiteY104" fmla="*/ 5183809 h 6858000"/>
              <a:gd name="connsiteX105" fmla="*/ 4463413 w 7467600"/>
              <a:gd name="connsiteY105" fmla="*/ 5615162 h 6858000"/>
              <a:gd name="connsiteX106" fmla="*/ 4358134 w 7467600"/>
              <a:gd name="connsiteY106" fmla="*/ 5742791 h 6858000"/>
              <a:gd name="connsiteX107" fmla="*/ 4376219 w 7467600"/>
              <a:gd name="connsiteY107" fmla="*/ 5729027 h 6858000"/>
              <a:gd name="connsiteX108" fmla="*/ 4582340 w 7467600"/>
              <a:gd name="connsiteY108" fmla="*/ 5561037 h 6858000"/>
              <a:gd name="connsiteX109" fmla="*/ 4694684 w 7467600"/>
              <a:gd name="connsiteY109" fmla="*/ 5447098 h 6858000"/>
              <a:gd name="connsiteX110" fmla="*/ 4754123 w 7467600"/>
              <a:gd name="connsiteY110" fmla="*/ 5384643 h 6858000"/>
              <a:gd name="connsiteX111" fmla="*/ 4978032 w 7467600"/>
              <a:gd name="connsiteY111" fmla="*/ 5183809 h 6858000"/>
              <a:gd name="connsiteX112" fmla="*/ 1903353 w 7467600"/>
              <a:gd name="connsiteY112" fmla="*/ 5044827 h 6858000"/>
              <a:gd name="connsiteX113" fmla="*/ 1936931 w 7467600"/>
              <a:gd name="connsiteY113" fmla="*/ 5093954 h 6858000"/>
              <a:gd name="connsiteX114" fmla="*/ 2195868 w 7467600"/>
              <a:gd name="connsiteY114" fmla="*/ 5396574 h 6858000"/>
              <a:gd name="connsiteX115" fmla="*/ 2088852 w 7467600"/>
              <a:gd name="connsiteY115" fmla="*/ 5166123 h 6858000"/>
              <a:gd name="connsiteX116" fmla="*/ 1958241 w 7467600"/>
              <a:gd name="connsiteY116" fmla="*/ 5067955 h 6858000"/>
              <a:gd name="connsiteX117" fmla="*/ 1903353 w 7467600"/>
              <a:gd name="connsiteY117" fmla="*/ 5044827 h 6858000"/>
              <a:gd name="connsiteX118" fmla="*/ 1979378 w 7467600"/>
              <a:gd name="connsiteY118" fmla="*/ 4769504 h 6858000"/>
              <a:gd name="connsiteX119" fmla="*/ 2882120 w 7467600"/>
              <a:gd name="connsiteY119" fmla="*/ 5064547 h 6858000"/>
              <a:gd name="connsiteX120" fmla="*/ 2793103 w 7467600"/>
              <a:gd name="connsiteY120" fmla="*/ 5039699 h 6858000"/>
              <a:gd name="connsiteX121" fmla="*/ 2770041 w 7467600"/>
              <a:gd name="connsiteY121" fmla="*/ 5033634 h 6858000"/>
              <a:gd name="connsiteX122" fmla="*/ 1979378 w 7467600"/>
              <a:gd name="connsiteY122" fmla="*/ 4769504 h 6858000"/>
              <a:gd name="connsiteX123" fmla="*/ 1927410 w 7467600"/>
              <a:gd name="connsiteY123" fmla="*/ 4716164 h 6858000"/>
              <a:gd name="connsiteX124" fmla="*/ 1959587 w 7467600"/>
              <a:gd name="connsiteY124" fmla="*/ 4728849 h 6858000"/>
              <a:gd name="connsiteX125" fmla="*/ 2777707 w 7467600"/>
              <a:gd name="connsiteY125" fmla="*/ 5003991 h 6858000"/>
              <a:gd name="connsiteX126" fmla="*/ 2800768 w 7467600"/>
              <a:gd name="connsiteY126" fmla="*/ 5010056 h 6858000"/>
              <a:gd name="connsiteX127" fmla="*/ 2879408 w 7467600"/>
              <a:gd name="connsiteY127" fmla="*/ 5031590 h 6858000"/>
              <a:gd name="connsiteX128" fmla="*/ 2862295 w 7467600"/>
              <a:gd name="connsiteY128" fmla="*/ 5022958 h 6858000"/>
              <a:gd name="connsiteX129" fmla="*/ 2813343 w 7467600"/>
              <a:gd name="connsiteY129" fmla="*/ 4998369 h 6858000"/>
              <a:gd name="connsiteX130" fmla="*/ 2646245 w 7467600"/>
              <a:gd name="connsiteY130" fmla="*/ 4930999 h 6858000"/>
              <a:gd name="connsiteX131" fmla="*/ 1999243 w 7467600"/>
              <a:gd name="connsiteY131" fmla="*/ 4730524 h 6858000"/>
              <a:gd name="connsiteX132" fmla="*/ 1979527 w 7467600"/>
              <a:gd name="connsiteY132" fmla="*/ 4726651 h 6858000"/>
              <a:gd name="connsiteX133" fmla="*/ 1927410 w 7467600"/>
              <a:gd name="connsiteY133" fmla="*/ 4716164 h 6858000"/>
              <a:gd name="connsiteX134" fmla="*/ 1997014 w 7467600"/>
              <a:gd name="connsiteY134" fmla="*/ 4698007 h 6858000"/>
              <a:gd name="connsiteX135" fmla="*/ 2005458 w 7467600"/>
              <a:gd name="connsiteY135" fmla="*/ 4699540 h 6858000"/>
              <a:gd name="connsiteX136" fmla="*/ 2657186 w 7467600"/>
              <a:gd name="connsiteY136" fmla="*/ 4901687 h 6858000"/>
              <a:gd name="connsiteX137" fmla="*/ 2826662 w 7467600"/>
              <a:gd name="connsiteY137" fmla="*/ 4970362 h 6858000"/>
              <a:gd name="connsiteX138" fmla="*/ 2876100 w 7467600"/>
              <a:gd name="connsiteY138" fmla="*/ 4995397 h 6858000"/>
              <a:gd name="connsiteX139" fmla="*/ 3042600 w 7467600"/>
              <a:gd name="connsiteY139" fmla="*/ 5059532 h 6858000"/>
              <a:gd name="connsiteX140" fmla="*/ 1997014 w 7467600"/>
              <a:gd name="connsiteY140" fmla="*/ 4698007 h 6858000"/>
              <a:gd name="connsiteX141" fmla="*/ 2305292 w 7467600"/>
              <a:gd name="connsiteY141" fmla="*/ 4219492 h 6858000"/>
              <a:gd name="connsiteX142" fmla="*/ 3360922 w 7467600"/>
              <a:gd name="connsiteY142" fmla="*/ 4529373 h 6858000"/>
              <a:gd name="connsiteX143" fmla="*/ 3492420 w 7467600"/>
              <a:gd name="connsiteY143" fmla="*/ 4510145 h 6858000"/>
              <a:gd name="connsiteX144" fmla="*/ 3364086 w 7467600"/>
              <a:gd name="connsiteY144" fmla="*/ 4480340 h 6858000"/>
              <a:gd name="connsiteX145" fmla="*/ 3225818 w 7467600"/>
              <a:gd name="connsiteY145" fmla="*/ 4411822 h 6858000"/>
              <a:gd name="connsiteX146" fmla="*/ 3129696 w 7467600"/>
              <a:gd name="connsiteY146" fmla="*/ 4360704 h 6858000"/>
              <a:gd name="connsiteX147" fmla="*/ 2814545 w 7467600"/>
              <a:gd name="connsiteY147" fmla="*/ 4282955 h 6858000"/>
              <a:gd name="connsiteX148" fmla="*/ 2305292 w 7467600"/>
              <a:gd name="connsiteY148" fmla="*/ 4219492 h 6858000"/>
              <a:gd name="connsiteX149" fmla="*/ 2626982 w 7467600"/>
              <a:gd name="connsiteY149" fmla="*/ 4206450 h 6858000"/>
              <a:gd name="connsiteX150" fmla="*/ 2490617 w 7467600"/>
              <a:gd name="connsiteY150" fmla="*/ 4206951 h 6858000"/>
              <a:gd name="connsiteX151" fmla="*/ 2819869 w 7467600"/>
              <a:gd name="connsiteY151" fmla="*/ 4252936 h 6858000"/>
              <a:gd name="connsiteX152" fmla="*/ 3143018 w 7467600"/>
              <a:gd name="connsiteY152" fmla="*/ 4332698 h 6858000"/>
              <a:gd name="connsiteX153" fmla="*/ 3241520 w 7467600"/>
              <a:gd name="connsiteY153" fmla="*/ 4385112 h 6858000"/>
              <a:gd name="connsiteX154" fmla="*/ 3374575 w 7467600"/>
              <a:gd name="connsiteY154" fmla="*/ 4451517 h 6858000"/>
              <a:gd name="connsiteX155" fmla="*/ 3505221 w 7467600"/>
              <a:gd name="connsiteY155" fmla="*/ 4480757 h 6858000"/>
              <a:gd name="connsiteX156" fmla="*/ 2626982 w 7467600"/>
              <a:gd name="connsiteY156" fmla="*/ 4206450 h 6858000"/>
              <a:gd name="connsiteX157" fmla="*/ 1310106 w 7467600"/>
              <a:gd name="connsiteY157" fmla="*/ 3943217 h 6858000"/>
              <a:gd name="connsiteX158" fmla="*/ 854994 w 7467600"/>
              <a:gd name="connsiteY158" fmla="*/ 4399136 h 6858000"/>
              <a:gd name="connsiteX159" fmla="*/ 742462 w 7467600"/>
              <a:gd name="connsiteY159" fmla="*/ 4594648 h 6858000"/>
              <a:gd name="connsiteX160" fmla="*/ 820602 w 7467600"/>
              <a:gd name="connsiteY160" fmla="*/ 4485915 h 6858000"/>
              <a:gd name="connsiteX161" fmla="*/ 878295 w 7467600"/>
              <a:gd name="connsiteY161" fmla="*/ 4403594 h 6858000"/>
              <a:gd name="connsiteX162" fmla="*/ 1240607 w 7467600"/>
              <a:gd name="connsiteY162" fmla="*/ 4010401 h 6858000"/>
              <a:gd name="connsiteX163" fmla="*/ 1310106 w 7467600"/>
              <a:gd name="connsiteY163" fmla="*/ 3943217 h 6858000"/>
              <a:gd name="connsiteX164" fmla="*/ 1423113 w 7467600"/>
              <a:gd name="connsiteY164" fmla="*/ 3874565 h 6858000"/>
              <a:gd name="connsiteX165" fmla="*/ 1260565 w 7467600"/>
              <a:gd name="connsiteY165" fmla="*/ 4031982 h 6858000"/>
              <a:gd name="connsiteX166" fmla="*/ 901900 w 7467600"/>
              <a:gd name="connsiteY166" fmla="*/ 4421236 h 6858000"/>
              <a:gd name="connsiteX167" fmla="*/ 845044 w 7467600"/>
              <a:gd name="connsiteY167" fmla="*/ 4502436 h 6858000"/>
              <a:gd name="connsiteX168" fmla="*/ 685926 w 7467600"/>
              <a:gd name="connsiteY168" fmla="*/ 4703069 h 6858000"/>
              <a:gd name="connsiteX169" fmla="*/ 684248 w 7467600"/>
              <a:gd name="connsiteY169" fmla="*/ 4706721 h 6858000"/>
              <a:gd name="connsiteX170" fmla="*/ 1423113 w 7467600"/>
              <a:gd name="connsiteY170" fmla="*/ 3874565 h 6858000"/>
              <a:gd name="connsiteX171" fmla="*/ 3316479 w 7467600"/>
              <a:gd name="connsiteY171" fmla="*/ 3872136 h 6858000"/>
              <a:gd name="connsiteX172" fmla="*/ 3546806 w 7467600"/>
              <a:gd name="connsiteY172" fmla="*/ 4356139 h 6858000"/>
              <a:gd name="connsiteX173" fmla="*/ 3364433 w 7467600"/>
              <a:gd name="connsiteY173" fmla="*/ 3953121 h 6858000"/>
              <a:gd name="connsiteX174" fmla="*/ 3316479 w 7467600"/>
              <a:gd name="connsiteY174" fmla="*/ 3872136 h 6858000"/>
              <a:gd name="connsiteX175" fmla="*/ 3291335 w 7467600"/>
              <a:gd name="connsiteY175" fmla="*/ 3767420 h 6858000"/>
              <a:gd name="connsiteX176" fmla="*/ 3390805 w 7467600"/>
              <a:gd name="connsiteY176" fmla="*/ 3937163 h 6858000"/>
              <a:gd name="connsiteX177" fmla="*/ 3579062 w 7467600"/>
              <a:gd name="connsiteY177" fmla="*/ 4359040 h 6858000"/>
              <a:gd name="connsiteX178" fmla="*/ 3467355 w 7467600"/>
              <a:gd name="connsiteY178" fmla="*/ 3988130 h 6858000"/>
              <a:gd name="connsiteX179" fmla="*/ 3310753 w 7467600"/>
              <a:gd name="connsiteY179" fmla="*/ 3787140 h 6858000"/>
              <a:gd name="connsiteX180" fmla="*/ 3291335 w 7467600"/>
              <a:gd name="connsiteY180" fmla="*/ 3767420 h 6858000"/>
              <a:gd name="connsiteX181" fmla="*/ 1635889 w 7467600"/>
              <a:gd name="connsiteY181" fmla="*/ 3709494 h 6858000"/>
              <a:gd name="connsiteX182" fmla="*/ 1634800 w 7467600"/>
              <a:gd name="connsiteY182" fmla="*/ 3731111 h 6858000"/>
              <a:gd name="connsiteX183" fmla="*/ 1635889 w 7467600"/>
              <a:gd name="connsiteY183" fmla="*/ 3709494 h 6858000"/>
              <a:gd name="connsiteX184" fmla="*/ 1510397 w 7467600"/>
              <a:gd name="connsiteY184" fmla="*/ 3684705 h 6858000"/>
              <a:gd name="connsiteX185" fmla="*/ 1146550 w 7467600"/>
              <a:gd name="connsiteY185" fmla="*/ 3802012 h 6858000"/>
              <a:gd name="connsiteX186" fmla="*/ 698834 w 7467600"/>
              <a:gd name="connsiteY186" fmla="*/ 3952272 h 6858000"/>
              <a:gd name="connsiteX187" fmla="*/ 34256 w 7467600"/>
              <a:gd name="connsiteY187" fmla="*/ 4347603 h 6858000"/>
              <a:gd name="connsiteX188" fmla="*/ 527241 w 7467600"/>
              <a:gd name="connsiteY188" fmla="*/ 4065078 h 6858000"/>
              <a:gd name="connsiteX189" fmla="*/ 1510397 w 7467600"/>
              <a:gd name="connsiteY189" fmla="*/ 3684705 h 6858000"/>
              <a:gd name="connsiteX190" fmla="*/ 1313114 w 7467600"/>
              <a:gd name="connsiteY190" fmla="*/ 3655216 h 6858000"/>
              <a:gd name="connsiteX191" fmla="*/ 1109304 w 7467600"/>
              <a:gd name="connsiteY191" fmla="*/ 3669030 h 6858000"/>
              <a:gd name="connsiteX192" fmla="*/ 8129 w 7467600"/>
              <a:gd name="connsiteY192" fmla="*/ 4330519 h 6858000"/>
              <a:gd name="connsiteX193" fmla="*/ 687572 w 7467600"/>
              <a:gd name="connsiteY193" fmla="*/ 3925629 h 6858000"/>
              <a:gd name="connsiteX194" fmla="*/ 1138365 w 7467600"/>
              <a:gd name="connsiteY194" fmla="*/ 3774515 h 6858000"/>
              <a:gd name="connsiteX195" fmla="*/ 1505579 w 7467600"/>
              <a:gd name="connsiteY195" fmla="*/ 3655526 h 6858000"/>
              <a:gd name="connsiteX196" fmla="*/ 1313114 w 7467600"/>
              <a:gd name="connsiteY196" fmla="*/ 3655216 h 6858000"/>
              <a:gd name="connsiteX197" fmla="*/ 3655073 w 7467600"/>
              <a:gd name="connsiteY197" fmla="*/ 3650884 h 6858000"/>
              <a:gd name="connsiteX198" fmla="*/ 3989938 w 7467600"/>
              <a:gd name="connsiteY198" fmla="*/ 3991685 h 6858000"/>
              <a:gd name="connsiteX199" fmla="*/ 4393907 w 7467600"/>
              <a:gd name="connsiteY199" fmla="*/ 4261258 h 6858000"/>
              <a:gd name="connsiteX200" fmla="*/ 4648051 w 7467600"/>
              <a:gd name="connsiteY200" fmla="*/ 4374051 h 6858000"/>
              <a:gd name="connsiteX201" fmla="*/ 4383389 w 7467600"/>
              <a:gd name="connsiteY201" fmla="*/ 4184369 h 6858000"/>
              <a:gd name="connsiteX202" fmla="*/ 4165508 w 7467600"/>
              <a:gd name="connsiteY202" fmla="*/ 4035196 h 6858000"/>
              <a:gd name="connsiteX203" fmla="*/ 4068162 w 7467600"/>
              <a:gd name="connsiteY203" fmla="*/ 3953394 h 6858000"/>
              <a:gd name="connsiteX204" fmla="*/ 3981416 w 7467600"/>
              <a:gd name="connsiteY204" fmla="*/ 3880482 h 6858000"/>
              <a:gd name="connsiteX205" fmla="*/ 3800147 w 7467600"/>
              <a:gd name="connsiteY205" fmla="*/ 3749872 h 6858000"/>
              <a:gd name="connsiteX206" fmla="*/ 3655073 w 7467600"/>
              <a:gd name="connsiteY206" fmla="*/ 3650884 h 6858000"/>
              <a:gd name="connsiteX207" fmla="*/ 3670252 w 7467600"/>
              <a:gd name="connsiteY207" fmla="*/ 3622798 h 6858000"/>
              <a:gd name="connsiteX208" fmla="*/ 3817258 w 7467600"/>
              <a:gd name="connsiteY208" fmla="*/ 3723577 h 6858000"/>
              <a:gd name="connsiteX209" fmla="*/ 4000461 w 7467600"/>
              <a:gd name="connsiteY209" fmla="*/ 3855966 h 6858000"/>
              <a:gd name="connsiteX210" fmla="*/ 4088180 w 7467600"/>
              <a:gd name="connsiteY210" fmla="*/ 3929774 h 6858000"/>
              <a:gd name="connsiteX211" fmla="*/ 4184555 w 7467600"/>
              <a:gd name="connsiteY211" fmla="*/ 4010683 h 6858000"/>
              <a:gd name="connsiteX212" fmla="*/ 4399563 w 7467600"/>
              <a:gd name="connsiteY212" fmla="*/ 4158106 h 6858000"/>
              <a:gd name="connsiteX213" fmla="*/ 4684469 w 7467600"/>
              <a:gd name="connsiteY213" fmla="*/ 4364680 h 6858000"/>
              <a:gd name="connsiteX214" fmla="*/ 4690271 w 7467600"/>
              <a:gd name="connsiteY214" fmla="*/ 4370034 h 6858000"/>
              <a:gd name="connsiteX215" fmla="*/ 4136093 w 7467600"/>
              <a:gd name="connsiteY215" fmla="*/ 3858466 h 6858000"/>
              <a:gd name="connsiteX216" fmla="*/ 3670252 w 7467600"/>
              <a:gd name="connsiteY216" fmla="*/ 3622798 h 6858000"/>
              <a:gd name="connsiteX217" fmla="*/ 4440129 w 7467600"/>
              <a:gd name="connsiteY217" fmla="*/ 3448571 h 6858000"/>
              <a:gd name="connsiteX218" fmla="*/ 4856525 w 7467600"/>
              <a:gd name="connsiteY218" fmla="*/ 3915351 h 6858000"/>
              <a:gd name="connsiteX219" fmla="*/ 5059055 w 7467600"/>
              <a:gd name="connsiteY219" fmla="*/ 4108918 h 6858000"/>
              <a:gd name="connsiteX220" fmla="*/ 5290070 w 7467600"/>
              <a:gd name="connsiteY220" fmla="*/ 4263619 h 6858000"/>
              <a:gd name="connsiteX221" fmla="*/ 4834991 w 7467600"/>
              <a:gd name="connsiteY221" fmla="*/ 3830985 h 6858000"/>
              <a:gd name="connsiteX222" fmla="*/ 4440129 w 7467600"/>
              <a:gd name="connsiteY222" fmla="*/ 3448571 h 6858000"/>
              <a:gd name="connsiteX223" fmla="*/ 4441737 w 7467600"/>
              <a:gd name="connsiteY223" fmla="*/ 3399734 h 6858000"/>
              <a:gd name="connsiteX224" fmla="*/ 4431236 w 7467600"/>
              <a:gd name="connsiteY224" fmla="*/ 3400954 h 6858000"/>
              <a:gd name="connsiteX225" fmla="*/ 4557150 w 7467600"/>
              <a:gd name="connsiteY225" fmla="*/ 3510023 h 6858000"/>
              <a:gd name="connsiteX226" fmla="*/ 4856936 w 7467600"/>
              <a:gd name="connsiteY226" fmla="*/ 3809146 h 6858000"/>
              <a:gd name="connsiteX227" fmla="*/ 5111996 w 7467600"/>
              <a:gd name="connsiteY227" fmla="*/ 4065759 h 6858000"/>
              <a:gd name="connsiteX228" fmla="*/ 5388878 w 7467600"/>
              <a:gd name="connsiteY228" fmla="*/ 4300185 h 6858000"/>
              <a:gd name="connsiteX229" fmla="*/ 5425556 w 7467600"/>
              <a:gd name="connsiteY229" fmla="*/ 4308967 h 6858000"/>
              <a:gd name="connsiteX230" fmla="*/ 4943646 w 7467600"/>
              <a:gd name="connsiteY230" fmla="*/ 3822916 h 6858000"/>
              <a:gd name="connsiteX231" fmla="*/ 4594837 w 7467600"/>
              <a:gd name="connsiteY231" fmla="*/ 3532274 h 6858000"/>
              <a:gd name="connsiteX232" fmla="*/ 4441737 w 7467600"/>
              <a:gd name="connsiteY232" fmla="*/ 3399734 h 6858000"/>
              <a:gd name="connsiteX233" fmla="*/ 5425834 w 7467600"/>
              <a:gd name="connsiteY233" fmla="*/ 3162785 h 6858000"/>
              <a:gd name="connsiteX234" fmla="*/ 5401644 w 7467600"/>
              <a:gd name="connsiteY234" fmla="*/ 3617847 h 6858000"/>
              <a:gd name="connsiteX235" fmla="*/ 5467256 w 7467600"/>
              <a:gd name="connsiteY235" fmla="*/ 4175494 h 6858000"/>
              <a:gd name="connsiteX236" fmla="*/ 5448069 w 7467600"/>
              <a:gd name="connsiteY236" fmla="*/ 3567554 h 6858000"/>
              <a:gd name="connsiteX237" fmla="*/ 5425834 w 7467600"/>
              <a:gd name="connsiteY237" fmla="*/ 3162785 h 6858000"/>
              <a:gd name="connsiteX238" fmla="*/ 1318687 w 7467600"/>
              <a:gd name="connsiteY238" fmla="*/ 3113840 h 6858000"/>
              <a:gd name="connsiteX239" fmla="*/ 1066793 w 7467600"/>
              <a:gd name="connsiteY239" fmla="*/ 3212171 h 6858000"/>
              <a:gd name="connsiteX240" fmla="*/ 993319 w 7467600"/>
              <a:gd name="connsiteY240" fmla="*/ 3247648 h 6858000"/>
              <a:gd name="connsiteX241" fmla="*/ 853081 w 7467600"/>
              <a:gd name="connsiteY241" fmla="*/ 3312410 h 6858000"/>
              <a:gd name="connsiteX242" fmla="*/ 805957 w 7467600"/>
              <a:gd name="connsiteY242" fmla="*/ 3330443 h 6858000"/>
              <a:gd name="connsiteX243" fmla="*/ 1318687 w 7467600"/>
              <a:gd name="connsiteY243" fmla="*/ 3113840 h 6858000"/>
              <a:gd name="connsiteX244" fmla="*/ 5453702 w 7467600"/>
              <a:gd name="connsiteY244" fmla="*/ 3090882 h 6858000"/>
              <a:gd name="connsiteX245" fmla="*/ 5480135 w 7467600"/>
              <a:gd name="connsiteY245" fmla="*/ 3565802 h 6858000"/>
              <a:gd name="connsiteX246" fmla="*/ 5499023 w 7467600"/>
              <a:gd name="connsiteY246" fmla="*/ 4166310 h 6858000"/>
              <a:gd name="connsiteX247" fmla="*/ 5547022 w 7467600"/>
              <a:gd name="connsiteY247" fmla="*/ 3607838 h 6858000"/>
              <a:gd name="connsiteX248" fmla="*/ 5515964 w 7467600"/>
              <a:gd name="connsiteY248" fmla="*/ 3378541 h 6858000"/>
              <a:gd name="connsiteX249" fmla="*/ 5453702 w 7467600"/>
              <a:gd name="connsiteY249" fmla="*/ 3090882 h 6858000"/>
              <a:gd name="connsiteX250" fmla="*/ 1238695 w 7467600"/>
              <a:gd name="connsiteY250" fmla="*/ 3076820 h 6858000"/>
              <a:gd name="connsiteX251" fmla="*/ 716371 w 7467600"/>
              <a:gd name="connsiteY251" fmla="*/ 3293249 h 6858000"/>
              <a:gd name="connsiteX252" fmla="*/ 579522 w 7467600"/>
              <a:gd name="connsiteY252" fmla="*/ 3371759 h 6858000"/>
              <a:gd name="connsiteX253" fmla="*/ 600288 w 7467600"/>
              <a:gd name="connsiteY253" fmla="*/ 3365555 h 6858000"/>
              <a:gd name="connsiteX254" fmla="*/ 840692 w 7467600"/>
              <a:gd name="connsiteY254" fmla="*/ 3284921 h 6858000"/>
              <a:gd name="connsiteX255" fmla="*/ 979248 w 7467600"/>
              <a:gd name="connsiteY255" fmla="*/ 3221003 h 6858000"/>
              <a:gd name="connsiteX256" fmla="*/ 1053282 w 7467600"/>
              <a:gd name="connsiteY256" fmla="*/ 3185247 h 6858000"/>
              <a:gd name="connsiteX257" fmla="*/ 1320603 w 7467600"/>
              <a:gd name="connsiteY257" fmla="*/ 3081281 h 6858000"/>
              <a:gd name="connsiteX258" fmla="*/ 1238695 w 7467600"/>
              <a:gd name="connsiteY258" fmla="*/ 3076820 h 6858000"/>
              <a:gd name="connsiteX259" fmla="*/ 5425627 w 7467600"/>
              <a:gd name="connsiteY259" fmla="*/ 2954192 h 6858000"/>
              <a:gd name="connsiteX260" fmla="*/ 5470770 w 7467600"/>
              <a:gd name="connsiteY260" fmla="*/ 3005435 h 6858000"/>
              <a:gd name="connsiteX261" fmla="*/ 5519779 w 7467600"/>
              <a:gd name="connsiteY261" fmla="*/ 4359223 h 6858000"/>
              <a:gd name="connsiteX262" fmla="*/ 5520293 w 7467600"/>
              <a:gd name="connsiteY262" fmla="*/ 4360602 h 6858000"/>
              <a:gd name="connsiteX263" fmla="*/ 5767221 w 7467600"/>
              <a:gd name="connsiteY263" fmla="*/ 4665564 h 6858000"/>
              <a:gd name="connsiteX264" fmla="*/ 6937169 w 7467600"/>
              <a:gd name="connsiteY264" fmla="*/ 4815941 h 6858000"/>
              <a:gd name="connsiteX265" fmla="*/ 6953922 w 7467600"/>
              <a:gd name="connsiteY265" fmla="*/ 4890068 h 6858000"/>
              <a:gd name="connsiteX266" fmla="*/ 6071359 w 7467600"/>
              <a:gd name="connsiteY266" fmla="*/ 4770770 h 6858000"/>
              <a:gd name="connsiteX267" fmla="*/ 6038839 w 7467600"/>
              <a:gd name="connsiteY267" fmla="*/ 4764474 h 6858000"/>
              <a:gd name="connsiteX268" fmla="*/ 6038706 w 7467600"/>
              <a:gd name="connsiteY268" fmla="*/ 4763847 h 6858000"/>
              <a:gd name="connsiteX269" fmla="*/ 6037784 w 7467600"/>
              <a:gd name="connsiteY269" fmla="*/ 4764270 h 6858000"/>
              <a:gd name="connsiteX270" fmla="*/ 6038839 w 7467600"/>
              <a:gd name="connsiteY270" fmla="*/ 4764474 h 6858000"/>
              <a:gd name="connsiteX271" fmla="*/ 6040338 w 7467600"/>
              <a:gd name="connsiteY271" fmla="*/ 4771418 h 6858000"/>
              <a:gd name="connsiteX272" fmla="*/ 6024488 w 7467600"/>
              <a:gd name="connsiteY272" fmla="*/ 4809903 h 6858000"/>
              <a:gd name="connsiteX273" fmla="*/ 5599771 w 7467600"/>
              <a:gd name="connsiteY273" fmla="*/ 5509652 h 6858000"/>
              <a:gd name="connsiteX274" fmla="*/ 5548843 w 7467600"/>
              <a:gd name="connsiteY274" fmla="*/ 5563845 h 6858000"/>
              <a:gd name="connsiteX275" fmla="*/ 5940952 w 7467600"/>
              <a:gd name="connsiteY275" fmla="*/ 6250028 h 6858000"/>
              <a:gd name="connsiteX276" fmla="*/ 6043441 w 7467600"/>
              <a:gd name="connsiteY276" fmla="*/ 6665847 h 6858000"/>
              <a:gd name="connsiteX277" fmla="*/ 6093432 w 7467600"/>
              <a:gd name="connsiteY277" fmla="*/ 6858000 h 6858000"/>
              <a:gd name="connsiteX278" fmla="*/ 6034344 w 7467600"/>
              <a:gd name="connsiteY278" fmla="*/ 6858000 h 6858000"/>
              <a:gd name="connsiteX279" fmla="*/ 6026679 w 7467600"/>
              <a:gd name="connsiteY279" fmla="*/ 6836959 h 6858000"/>
              <a:gd name="connsiteX280" fmla="*/ 5800441 w 7467600"/>
              <a:gd name="connsiteY280" fmla="*/ 6335286 h 6858000"/>
              <a:gd name="connsiteX281" fmla="*/ 5526562 w 7467600"/>
              <a:gd name="connsiteY281" fmla="*/ 5705388 h 6858000"/>
              <a:gd name="connsiteX282" fmla="*/ 5519640 w 7467600"/>
              <a:gd name="connsiteY282" fmla="*/ 5683774 h 6858000"/>
              <a:gd name="connsiteX283" fmla="*/ 5844559 w 7467600"/>
              <a:gd name="connsiteY283" fmla="*/ 6553349 h 6858000"/>
              <a:gd name="connsiteX284" fmla="*/ 5975994 w 7467600"/>
              <a:gd name="connsiteY284" fmla="*/ 6858000 h 6858000"/>
              <a:gd name="connsiteX285" fmla="*/ 5898547 w 7467600"/>
              <a:gd name="connsiteY285" fmla="*/ 6858000 h 6858000"/>
              <a:gd name="connsiteX286" fmla="*/ 5682041 w 7467600"/>
              <a:gd name="connsiteY286" fmla="*/ 6355860 h 6858000"/>
              <a:gd name="connsiteX287" fmla="*/ 5461758 w 7467600"/>
              <a:gd name="connsiteY287" fmla="*/ 5820220 h 6858000"/>
              <a:gd name="connsiteX288" fmla="*/ 5237282 w 7467600"/>
              <a:gd name="connsiteY288" fmla="*/ 6579086 h 6858000"/>
              <a:gd name="connsiteX289" fmla="*/ 5115009 w 7467600"/>
              <a:gd name="connsiteY289" fmla="*/ 6858000 h 6858000"/>
              <a:gd name="connsiteX290" fmla="*/ 5028074 w 7467600"/>
              <a:gd name="connsiteY290" fmla="*/ 6858000 h 6858000"/>
              <a:gd name="connsiteX291" fmla="*/ 5079508 w 7467600"/>
              <a:gd name="connsiteY291" fmla="*/ 6749074 h 6858000"/>
              <a:gd name="connsiteX292" fmla="*/ 5371846 w 7467600"/>
              <a:gd name="connsiteY292" fmla="*/ 5924413 h 6858000"/>
              <a:gd name="connsiteX293" fmla="*/ 5270512 w 7467600"/>
              <a:gd name="connsiteY293" fmla="*/ 6138975 h 6858000"/>
              <a:gd name="connsiteX294" fmla="*/ 5062409 w 7467600"/>
              <a:gd name="connsiteY294" fmla="*/ 6653544 h 6858000"/>
              <a:gd name="connsiteX295" fmla="*/ 5036628 w 7467600"/>
              <a:gd name="connsiteY295" fmla="*/ 6754247 h 6858000"/>
              <a:gd name="connsiteX296" fmla="*/ 5009112 w 7467600"/>
              <a:gd name="connsiteY296" fmla="*/ 6858000 h 6858000"/>
              <a:gd name="connsiteX297" fmla="*/ 4976679 w 7467600"/>
              <a:gd name="connsiteY297" fmla="*/ 6858000 h 6858000"/>
              <a:gd name="connsiteX298" fmla="*/ 5006537 w 7467600"/>
              <a:gd name="connsiteY298" fmla="*/ 6747068 h 6858000"/>
              <a:gd name="connsiteX299" fmla="*/ 5032723 w 7467600"/>
              <a:gd name="connsiteY299" fmla="*/ 6644957 h 6858000"/>
              <a:gd name="connsiteX300" fmla="*/ 5242949 w 7467600"/>
              <a:gd name="connsiteY300" fmla="*/ 6125175 h 6858000"/>
              <a:gd name="connsiteX301" fmla="*/ 5286321 w 7467600"/>
              <a:gd name="connsiteY301" fmla="*/ 6033555 h 6858000"/>
              <a:gd name="connsiteX302" fmla="*/ 5008210 w 7467600"/>
              <a:gd name="connsiteY302" fmla="*/ 6649194 h 6858000"/>
              <a:gd name="connsiteX303" fmla="*/ 4986321 w 7467600"/>
              <a:gd name="connsiteY303" fmla="*/ 6765687 h 6858000"/>
              <a:gd name="connsiteX304" fmla="*/ 4973474 w 7467600"/>
              <a:gd name="connsiteY304" fmla="*/ 6858000 h 6858000"/>
              <a:gd name="connsiteX305" fmla="*/ 4907178 w 7467600"/>
              <a:gd name="connsiteY305" fmla="*/ 6858000 h 6858000"/>
              <a:gd name="connsiteX306" fmla="*/ 4910810 w 7467600"/>
              <a:gd name="connsiteY306" fmla="*/ 6829660 h 6858000"/>
              <a:gd name="connsiteX307" fmla="*/ 4987461 w 7467600"/>
              <a:gd name="connsiteY307" fmla="*/ 6432994 h 6858000"/>
              <a:gd name="connsiteX308" fmla="*/ 5179262 w 7467600"/>
              <a:gd name="connsiteY308" fmla="*/ 6035044 h 6858000"/>
              <a:gd name="connsiteX309" fmla="*/ 4689678 w 7467600"/>
              <a:gd name="connsiteY309" fmla="*/ 6440241 h 6858000"/>
              <a:gd name="connsiteX310" fmla="*/ 4477543 w 7467600"/>
              <a:gd name="connsiteY310" fmla="*/ 6674836 h 6858000"/>
              <a:gd name="connsiteX311" fmla="*/ 4329957 w 7467600"/>
              <a:gd name="connsiteY311" fmla="*/ 6858000 h 6858000"/>
              <a:gd name="connsiteX312" fmla="*/ 4218595 w 7467600"/>
              <a:gd name="connsiteY312" fmla="*/ 6858000 h 6858000"/>
              <a:gd name="connsiteX313" fmla="*/ 4368888 w 7467600"/>
              <a:gd name="connsiteY313" fmla="*/ 6668412 h 6858000"/>
              <a:gd name="connsiteX314" fmla="*/ 4563091 w 7467600"/>
              <a:gd name="connsiteY314" fmla="*/ 6442508 h 6858000"/>
              <a:gd name="connsiteX315" fmla="*/ 5387324 w 7467600"/>
              <a:gd name="connsiteY315" fmla="*/ 5705830 h 6858000"/>
              <a:gd name="connsiteX316" fmla="*/ 5073620 w 7467600"/>
              <a:gd name="connsiteY316" fmla="*/ 5955437 h 6858000"/>
              <a:gd name="connsiteX317" fmla="*/ 4689789 w 7467600"/>
              <a:gd name="connsiteY317" fmla="*/ 6268382 h 6858000"/>
              <a:gd name="connsiteX318" fmla="*/ 4418722 w 7467600"/>
              <a:gd name="connsiteY318" fmla="*/ 6570886 h 6858000"/>
              <a:gd name="connsiteX319" fmla="*/ 4214944 w 7467600"/>
              <a:gd name="connsiteY319" fmla="*/ 6858000 h 6858000"/>
              <a:gd name="connsiteX320" fmla="*/ 4177898 w 7467600"/>
              <a:gd name="connsiteY320" fmla="*/ 6858000 h 6858000"/>
              <a:gd name="connsiteX321" fmla="*/ 4391597 w 7467600"/>
              <a:gd name="connsiteY321" fmla="*/ 6556370 h 6858000"/>
              <a:gd name="connsiteX322" fmla="*/ 4668889 w 7467600"/>
              <a:gd name="connsiteY322" fmla="*/ 6246399 h 6858000"/>
              <a:gd name="connsiteX323" fmla="*/ 5055427 w 7467600"/>
              <a:gd name="connsiteY323" fmla="*/ 5931476 h 6858000"/>
              <a:gd name="connsiteX324" fmla="*/ 5371814 w 7467600"/>
              <a:gd name="connsiteY324" fmla="*/ 5678975 h 6858000"/>
              <a:gd name="connsiteX325" fmla="*/ 4987918 w 7467600"/>
              <a:gd name="connsiteY325" fmla="*/ 5838701 h 6858000"/>
              <a:gd name="connsiteX326" fmla="*/ 4317146 w 7467600"/>
              <a:gd name="connsiteY326" fmla="*/ 6587716 h 6858000"/>
              <a:gd name="connsiteX327" fmla="*/ 4171627 w 7467600"/>
              <a:gd name="connsiteY327" fmla="*/ 6858000 h 6858000"/>
              <a:gd name="connsiteX328" fmla="*/ 4081585 w 7467600"/>
              <a:gd name="connsiteY328" fmla="*/ 6858000 h 6858000"/>
              <a:gd name="connsiteX329" fmla="*/ 4238603 w 7467600"/>
              <a:gd name="connsiteY329" fmla="*/ 6559341 h 6858000"/>
              <a:gd name="connsiteX330" fmla="*/ 4778333 w 7467600"/>
              <a:gd name="connsiteY330" fmla="*/ 5873626 h 6858000"/>
              <a:gd name="connsiteX331" fmla="*/ 5414185 w 7467600"/>
              <a:gd name="connsiteY331" fmla="*/ 5573882 h 6858000"/>
              <a:gd name="connsiteX332" fmla="*/ 5959648 w 7467600"/>
              <a:gd name="connsiteY332" fmla="*/ 4760797 h 6858000"/>
              <a:gd name="connsiteX333" fmla="*/ 5355019 w 7467600"/>
              <a:gd name="connsiteY333" fmla="*/ 4734672 h 6858000"/>
              <a:gd name="connsiteX334" fmla="*/ 5083565 w 7467600"/>
              <a:gd name="connsiteY334" fmla="*/ 5179121 h 6858000"/>
              <a:gd name="connsiteX335" fmla="*/ 4713577 w 7467600"/>
              <a:gd name="connsiteY335" fmla="*/ 5616803 h 6858000"/>
              <a:gd name="connsiteX336" fmla="*/ 3989559 w 7467600"/>
              <a:gd name="connsiteY336" fmla="*/ 6145945 h 6858000"/>
              <a:gd name="connsiteX337" fmla="*/ 3939824 w 7467600"/>
              <a:gd name="connsiteY337" fmla="*/ 6066900 h 6858000"/>
              <a:gd name="connsiteX338" fmla="*/ 4584537 w 7467600"/>
              <a:gd name="connsiteY338" fmla="*/ 5324826 h 6858000"/>
              <a:gd name="connsiteX339" fmla="*/ 5037105 w 7467600"/>
              <a:gd name="connsiteY339" fmla="*/ 5088765 h 6858000"/>
              <a:gd name="connsiteX340" fmla="*/ 5039930 w 7467600"/>
              <a:gd name="connsiteY340" fmla="*/ 5089585 h 6858000"/>
              <a:gd name="connsiteX341" fmla="*/ 5263764 w 7467600"/>
              <a:gd name="connsiteY341" fmla="*/ 4735525 h 6858000"/>
              <a:gd name="connsiteX342" fmla="*/ 4086300 w 7467600"/>
              <a:gd name="connsiteY342" fmla="*/ 4884599 h 6858000"/>
              <a:gd name="connsiteX343" fmla="*/ 4085485 w 7467600"/>
              <a:gd name="connsiteY343" fmla="*/ 4899070 h 6858000"/>
              <a:gd name="connsiteX344" fmla="*/ 3871915 w 7467600"/>
              <a:gd name="connsiteY344" fmla="*/ 5253645 h 6858000"/>
              <a:gd name="connsiteX345" fmla="*/ 3799374 w 7467600"/>
              <a:gd name="connsiteY345" fmla="*/ 5466127 h 6858000"/>
              <a:gd name="connsiteX346" fmla="*/ 3498850 w 7467600"/>
              <a:gd name="connsiteY346" fmla="*/ 6661888 h 6858000"/>
              <a:gd name="connsiteX347" fmla="*/ 3399216 w 7467600"/>
              <a:gd name="connsiteY347" fmla="*/ 6858000 h 6858000"/>
              <a:gd name="connsiteX348" fmla="*/ 3303688 w 7467600"/>
              <a:gd name="connsiteY348" fmla="*/ 6858000 h 6858000"/>
              <a:gd name="connsiteX349" fmla="*/ 3391774 w 7467600"/>
              <a:gd name="connsiteY349" fmla="*/ 6697181 h 6858000"/>
              <a:gd name="connsiteX350" fmla="*/ 3735540 w 7467600"/>
              <a:gd name="connsiteY350" fmla="*/ 5546923 h 6858000"/>
              <a:gd name="connsiteX351" fmla="*/ 3729438 w 7467600"/>
              <a:gd name="connsiteY351" fmla="*/ 5569058 h 6858000"/>
              <a:gd name="connsiteX352" fmla="*/ 3707782 w 7467600"/>
              <a:gd name="connsiteY352" fmla="*/ 5644908 h 6858000"/>
              <a:gd name="connsiteX353" fmla="*/ 3583827 w 7467600"/>
              <a:gd name="connsiteY353" fmla="*/ 6039215 h 6858000"/>
              <a:gd name="connsiteX354" fmla="*/ 3547861 w 7467600"/>
              <a:gd name="connsiteY354" fmla="*/ 6129609 h 6858000"/>
              <a:gd name="connsiteX355" fmla="*/ 3490905 w 7467600"/>
              <a:gd name="connsiteY355" fmla="*/ 6277660 h 6858000"/>
              <a:gd name="connsiteX356" fmla="*/ 3455859 w 7467600"/>
              <a:gd name="connsiteY356" fmla="*/ 6391301 h 6858000"/>
              <a:gd name="connsiteX357" fmla="*/ 3429112 w 7467600"/>
              <a:gd name="connsiteY357" fmla="*/ 6479469 h 6858000"/>
              <a:gd name="connsiteX358" fmla="*/ 3304862 w 7467600"/>
              <a:gd name="connsiteY358" fmla="*/ 6796476 h 6858000"/>
              <a:gd name="connsiteX359" fmla="*/ 3276071 w 7467600"/>
              <a:gd name="connsiteY359" fmla="*/ 6858000 h 6858000"/>
              <a:gd name="connsiteX360" fmla="*/ 3240805 w 7467600"/>
              <a:gd name="connsiteY360" fmla="*/ 6858000 h 6858000"/>
              <a:gd name="connsiteX361" fmla="*/ 3275917 w 7467600"/>
              <a:gd name="connsiteY361" fmla="*/ 6783192 h 6858000"/>
              <a:gd name="connsiteX362" fmla="*/ 3399358 w 7467600"/>
              <a:gd name="connsiteY362" fmla="*/ 6469011 h 6858000"/>
              <a:gd name="connsiteX363" fmla="*/ 3425650 w 7467600"/>
              <a:gd name="connsiteY363" fmla="*/ 6381333 h 6858000"/>
              <a:gd name="connsiteX364" fmla="*/ 3460661 w 7467600"/>
              <a:gd name="connsiteY364" fmla="*/ 6266763 h 6858000"/>
              <a:gd name="connsiteX365" fmla="*/ 3518021 w 7467600"/>
              <a:gd name="connsiteY365" fmla="*/ 6117298 h 6858000"/>
              <a:gd name="connsiteX366" fmla="*/ 3554035 w 7467600"/>
              <a:gd name="connsiteY366" fmla="*/ 6027832 h 6858000"/>
              <a:gd name="connsiteX367" fmla="*/ 3677174 w 7467600"/>
              <a:gd name="connsiteY367" fmla="*/ 5636351 h 6858000"/>
              <a:gd name="connsiteX368" fmla="*/ 3698819 w 7467600"/>
              <a:gd name="connsiteY368" fmla="*/ 5560503 h 6858000"/>
              <a:gd name="connsiteX369" fmla="*/ 3702094 w 7467600"/>
              <a:gd name="connsiteY369" fmla="*/ 5549194 h 6858000"/>
              <a:gd name="connsiteX370" fmla="*/ 3398355 w 7467600"/>
              <a:gd name="connsiteY370" fmla="*/ 6094603 h 6858000"/>
              <a:gd name="connsiteX371" fmla="*/ 3193941 w 7467600"/>
              <a:gd name="connsiteY371" fmla="*/ 6798775 h 6858000"/>
              <a:gd name="connsiteX372" fmla="*/ 3184140 w 7467600"/>
              <a:gd name="connsiteY372" fmla="*/ 6858000 h 6858000"/>
              <a:gd name="connsiteX373" fmla="*/ 3099978 w 7467600"/>
              <a:gd name="connsiteY373" fmla="*/ 6858000 h 6858000"/>
              <a:gd name="connsiteX374" fmla="*/ 3101556 w 7467600"/>
              <a:gd name="connsiteY374" fmla="*/ 6843337 h 6858000"/>
              <a:gd name="connsiteX375" fmla="*/ 3370162 w 7467600"/>
              <a:gd name="connsiteY375" fmla="*/ 5785550 h 6858000"/>
              <a:gd name="connsiteX376" fmla="*/ 3746477 w 7467600"/>
              <a:gd name="connsiteY376" fmla="*/ 5377889 h 6858000"/>
              <a:gd name="connsiteX377" fmla="*/ 3863399 w 7467600"/>
              <a:gd name="connsiteY377" fmla="*/ 5087257 h 6858000"/>
              <a:gd name="connsiteX378" fmla="*/ 3968712 w 7467600"/>
              <a:gd name="connsiteY378" fmla="*/ 4913989 h 6858000"/>
              <a:gd name="connsiteX379" fmla="*/ 2792390 w 7467600"/>
              <a:gd name="connsiteY379" fmla="*/ 5382974 h 6858000"/>
              <a:gd name="connsiteX380" fmla="*/ 2714982 w 7467600"/>
              <a:gd name="connsiteY380" fmla="*/ 5427051 h 6858000"/>
              <a:gd name="connsiteX381" fmla="*/ 2813361 w 7467600"/>
              <a:gd name="connsiteY381" fmla="*/ 6023912 h 6858000"/>
              <a:gd name="connsiteX382" fmla="*/ 2688430 w 7467600"/>
              <a:gd name="connsiteY382" fmla="*/ 6801564 h 6858000"/>
              <a:gd name="connsiteX383" fmla="*/ 2629626 w 7467600"/>
              <a:gd name="connsiteY383" fmla="*/ 6763394 h 6858000"/>
              <a:gd name="connsiteX384" fmla="*/ 2565328 w 7467600"/>
              <a:gd name="connsiteY384" fmla="*/ 5516399 h 6858000"/>
              <a:gd name="connsiteX385" fmla="*/ 1922999 w 7467600"/>
              <a:gd name="connsiteY385" fmla="*/ 5980343 h 6858000"/>
              <a:gd name="connsiteX386" fmla="*/ 1950261 w 7467600"/>
              <a:gd name="connsiteY386" fmla="*/ 6405858 h 6858000"/>
              <a:gd name="connsiteX387" fmla="*/ 2365554 w 7467600"/>
              <a:gd name="connsiteY387" fmla="*/ 6759107 h 6858000"/>
              <a:gd name="connsiteX388" fmla="*/ 2424142 w 7467600"/>
              <a:gd name="connsiteY388" fmla="*/ 6858000 h 6858000"/>
              <a:gd name="connsiteX389" fmla="*/ 2395994 w 7467600"/>
              <a:gd name="connsiteY389" fmla="*/ 6858000 h 6858000"/>
              <a:gd name="connsiteX390" fmla="*/ 2392863 w 7467600"/>
              <a:gd name="connsiteY390" fmla="*/ 6852964 h 6858000"/>
              <a:gd name="connsiteX391" fmla="*/ 2017589 w 7467600"/>
              <a:gd name="connsiteY391" fmla="*/ 6493982 h 6858000"/>
              <a:gd name="connsiteX392" fmla="*/ 2147336 w 7467600"/>
              <a:gd name="connsiteY392" fmla="*/ 6594052 h 6858000"/>
              <a:gd name="connsiteX393" fmla="*/ 2207047 w 7467600"/>
              <a:gd name="connsiteY393" fmla="*/ 6654540 h 6858000"/>
              <a:gd name="connsiteX394" fmla="*/ 2299106 w 7467600"/>
              <a:gd name="connsiteY394" fmla="*/ 6778931 h 6858000"/>
              <a:gd name="connsiteX395" fmla="*/ 2314430 w 7467600"/>
              <a:gd name="connsiteY395" fmla="*/ 6801144 h 6858000"/>
              <a:gd name="connsiteX396" fmla="*/ 2352406 w 7467600"/>
              <a:gd name="connsiteY396" fmla="*/ 6858000 h 6858000"/>
              <a:gd name="connsiteX397" fmla="*/ 2314492 w 7467600"/>
              <a:gd name="connsiteY397" fmla="*/ 6858000 h 6858000"/>
              <a:gd name="connsiteX398" fmla="*/ 2288095 w 7467600"/>
              <a:gd name="connsiteY398" fmla="*/ 6818030 h 6858000"/>
              <a:gd name="connsiteX399" fmla="*/ 2272768 w 7467600"/>
              <a:gd name="connsiteY399" fmla="*/ 6795822 h 6858000"/>
              <a:gd name="connsiteX400" fmla="*/ 2182715 w 7467600"/>
              <a:gd name="connsiteY400" fmla="*/ 6675071 h 6858000"/>
              <a:gd name="connsiteX401" fmla="*/ 2032061 w 7467600"/>
              <a:gd name="connsiteY401" fmla="*/ 6541380 h 6858000"/>
              <a:gd name="connsiteX402" fmla="*/ 2257220 w 7467600"/>
              <a:gd name="connsiteY402" fmla="*/ 6826257 h 6858000"/>
              <a:gd name="connsiteX403" fmla="*/ 2281324 w 7467600"/>
              <a:gd name="connsiteY403" fmla="*/ 6858000 h 6858000"/>
              <a:gd name="connsiteX404" fmla="*/ 2242860 w 7467600"/>
              <a:gd name="connsiteY404" fmla="*/ 6858000 h 6858000"/>
              <a:gd name="connsiteX405" fmla="*/ 2232818 w 7467600"/>
              <a:gd name="connsiteY405" fmla="*/ 6844926 h 6858000"/>
              <a:gd name="connsiteX406" fmla="*/ 1990172 w 7467600"/>
              <a:gd name="connsiteY406" fmla="*/ 6542121 h 6858000"/>
              <a:gd name="connsiteX407" fmla="*/ 2124090 w 7467600"/>
              <a:gd name="connsiteY407" fmla="*/ 6761017 h 6858000"/>
              <a:gd name="connsiteX408" fmla="*/ 2200380 w 7467600"/>
              <a:gd name="connsiteY408" fmla="*/ 6858000 h 6858000"/>
              <a:gd name="connsiteX409" fmla="*/ 2147507 w 7467600"/>
              <a:gd name="connsiteY409" fmla="*/ 6858000 h 6858000"/>
              <a:gd name="connsiteX410" fmla="*/ 2070668 w 7467600"/>
              <a:gd name="connsiteY410" fmla="*/ 6761520 h 6858000"/>
              <a:gd name="connsiteX411" fmla="*/ 1975142 w 7467600"/>
              <a:gd name="connsiteY411" fmla="*/ 6585570 h 6858000"/>
              <a:gd name="connsiteX412" fmla="*/ 2050035 w 7467600"/>
              <a:gd name="connsiteY412" fmla="*/ 6813345 h 6858000"/>
              <a:gd name="connsiteX413" fmla="*/ 2063025 w 7467600"/>
              <a:gd name="connsiteY413" fmla="*/ 6858000 h 6858000"/>
              <a:gd name="connsiteX414" fmla="*/ 2021675 w 7467600"/>
              <a:gd name="connsiteY414" fmla="*/ 6858000 h 6858000"/>
              <a:gd name="connsiteX415" fmla="*/ 2019308 w 7467600"/>
              <a:gd name="connsiteY415" fmla="*/ 6847118 h 6858000"/>
              <a:gd name="connsiteX416" fmla="*/ 1938835 w 7467600"/>
              <a:gd name="connsiteY416" fmla="*/ 6551160 h 6858000"/>
              <a:gd name="connsiteX417" fmla="*/ 1953230 w 7467600"/>
              <a:gd name="connsiteY417" fmla="*/ 6759699 h 6858000"/>
              <a:gd name="connsiteX418" fmla="*/ 1956763 w 7467600"/>
              <a:gd name="connsiteY418" fmla="*/ 6778191 h 6858000"/>
              <a:gd name="connsiteX419" fmla="*/ 1967925 w 7467600"/>
              <a:gd name="connsiteY419" fmla="*/ 6858000 h 6858000"/>
              <a:gd name="connsiteX420" fmla="*/ 1936622 w 7467600"/>
              <a:gd name="connsiteY420" fmla="*/ 6858000 h 6858000"/>
              <a:gd name="connsiteX421" fmla="*/ 1926261 w 7467600"/>
              <a:gd name="connsiteY421" fmla="*/ 6784064 h 6858000"/>
              <a:gd name="connsiteX422" fmla="*/ 1922724 w 7467600"/>
              <a:gd name="connsiteY422" fmla="*/ 6765577 h 6858000"/>
              <a:gd name="connsiteX423" fmla="*/ 1904650 w 7467600"/>
              <a:gd name="connsiteY423" fmla="*/ 6639616 h 6858000"/>
              <a:gd name="connsiteX424" fmla="*/ 1885273 w 7467600"/>
              <a:gd name="connsiteY424" fmla="*/ 6858000 h 6858000"/>
              <a:gd name="connsiteX425" fmla="*/ 1854363 w 7467600"/>
              <a:gd name="connsiteY425" fmla="*/ 6858000 h 6858000"/>
              <a:gd name="connsiteX426" fmla="*/ 1880391 w 7467600"/>
              <a:gd name="connsiteY426" fmla="*/ 6603796 h 6858000"/>
              <a:gd name="connsiteX427" fmla="*/ 1818273 w 7467600"/>
              <a:gd name="connsiteY427" fmla="*/ 6715729 h 6858000"/>
              <a:gd name="connsiteX428" fmla="*/ 1794691 w 7467600"/>
              <a:gd name="connsiteY428" fmla="*/ 6843239 h 6858000"/>
              <a:gd name="connsiteX429" fmla="*/ 1794914 w 7467600"/>
              <a:gd name="connsiteY429" fmla="*/ 6858000 h 6858000"/>
              <a:gd name="connsiteX430" fmla="*/ 1746128 w 7467600"/>
              <a:gd name="connsiteY430" fmla="*/ 6858000 h 6858000"/>
              <a:gd name="connsiteX431" fmla="*/ 1753934 w 7467600"/>
              <a:gd name="connsiteY431" fmla="*/ 6724796 h 6858000"/>
              <a:gd name="connsiteX432" fmla="*/ 1792053 w 7467600"/>
              <a:gd name="connsiteY432" fmla="*/ 6572396 h 6858000"/>
              <a:gd name="connsiteX433" fmla="*/ 1862248 w 7467600"/>
              <a:gd name="connsiteY433" fmla="*/ 6266397 h 6858000"/>
              <a:gd name="connsiteX434" fmla="*/ 1862250 w 7467600"/>
              <a:gd name="connsiteY434" fmla="*/ 6033531 h 6858000"/>
              <a:gd name="connsiteX435" fmla="*/ 1211999 w 7467600"/>
              <a:gd name="connsiteY435" fmla="*/ 6683610 h 6858000"/>
              <a:gd name="connsiteX436" fmla="*/ 1213266 w 7467600"/>
              <a:gd name="connsiteY436" fmla="*/ 6691947 h 6858000"/>
              <a:gd name="connsiteX437" fmla="*/ 1203370 w 7467600"/>
              <a:gd name="connsiteY437" fmla="*/ 6850676 h 6858000"/>
              <a:gd name="connsiteX438" fmla="*/ 1203671 w 7467600"/>
              <a:gd name="connsiteY438" fmla="*/ 6858000 h 6858000"/>
              <a:gd name="connsiteX439" fmla="*/ 1143180 w 7467600"/>
              <a:gd name="connsiteY439" fmla="*/ 6858000 h 6858000"/>
              <a:gd name="connsiteX440" fmla="*/ 1142176 w 7467600"/>
              <a:gd name="connsiteY440" fmla="*/ 6766045 h 6858000"/>
              <a:gd name="connsiteX441" fmla="*/ 1067484 w 7467600"/>
              <a:gd name="connsiteY441" fmla="*/ 6858000 h 6858000"/>
              <a:gd name="connsiteX442" fmla="*/ 953928 w 7467600"/>
              <a:gd name="connsiteY442" fmla="*/ 6858000 h 6858000"/>
              <a:gd name="connsiteX443" fmla="*/ 959715 w 7467600"/>
              <a:gd name="connsiteY443" fmla="*/ 6850185 h 6858000"/>
              <a:gd name="connsiteX444" fmla="*/ 1483788 w 7467600"/>
              <a:gd name="connsiteY444" fmla="*/ 6259174 h 6858000"/>
              <a:gd name="connsiteX445" fmla="*/ 1100671 w 7467600"/>
              <a:gd name="connsiteY445" fmla="*/ 6252137 h 6858000"/>
              <a:gd name="connsiteX446" fmla="*/ 1090144 w 7467600"/>
              <a:gd name="connsiteY446" fmla="*/ 6256748 h 6858000"/>
              <a:gd name="connsiteX447" fmla="*/ 1095872 w 7467600"/>
              <a:gd name="connsiteY447" fmla="*/ 6271892 h 6858000"/>
              <a:gd name="connsiteX448" fmla="*/ 262785 w 7467600"/>
              <a:gd name="connsiteY448" fmla="*/ 6845450 h 6858000"/>
              <a:gd name="connsiteX449" fmla="*/ 209968 w 7467600"/>
              <a:gd name="connsiteY449" fmla="*/ 6770713 h 6858000"/>
              <a:gd name="connsiteX450" fmla="*/ 873460 w 7467600"/>
              <a:gd name="connsiteY450" fmla="*/ 6253768 h 6858000"/>
              <a:gd name="connsiteX451" fmla="*/ 192686 w 7467600"/>
              <a:gd name="connsiteY451" fmla="*/ 5849257 h 6858000"/>
              <a:gd name="connsiteX452" fmla="*/ 4696 w 7467600"/>
              <a:gd name="connsiteY452" fmla="*/ 5697668 h 6858000"/>
              <a:gd name="connsiteX453" fmla="*/ 0 w 7467600"/>
              <a:gd name="connsiteY453" fmla="*/ 5689984 h 6858000"/>
              <a:gd name="connsiteX454" fmla="*/ 0 w 7467600"/>
              <a:gd name="connsiteY454" fmla="*/ 5513472 h 6858000"/>
              <a:gd name="connsiteX455" fmla="*/ 174101 w 7467600"/>
              <a:gd name="connsiteY455" fmla="*/ 5620277 h 6858000"/>
              <a:gd name="connsiteX456" fmla="*/ 891800 w 7467600"/>
              <a:gd name="connsiteY456" fmla="*/ 6036935 h 6858000"/>
              <a:gd name="connsiteX457" fmla="*/ 1072219 w 7467600"/>
              <a:gd name="connsiteY457" fmla="*/ 6169443 h 6858000"/>
              <a:gd name="connsiteX458" fmla="*/ 1074117 w 7467600"/>
              <a:gd name="connsiteY458" fmla="*/ 6170301 h 6858000"/>
              <a:gd name="connsiteX459" fmla="*/ 1083114 w 7467600"/>
              <a:gd name="connsiteY459" fmla="*/ 6174131 h 6858000"/>
              <a:gd name="connsiteX460" fmla="*/ 1543010 w 7467600"/>
              <a:gd name="connsiteY460" fmla="*/ 6191140 h 6858000"/>
              <a:gd name="connsiteX461" fmla="*/ 1551080 w 7467600"/>
              <a:gd name="connsiteY461" fmla="*/ 6195006 h 6858000"/>
              <a:gd name="connsiteX462" fmla="*/ 2345443 w 7467600"/>
              <a:gd name="connsiteY462" fmla="*/ 5549882 h 6858000"/>
              <a:gd name="connsiteX463" fmla="*/ 1721499 w 7467600"/>
              <a:gd name="connsiteY463" fmla="*/ 5599969 h 6858000"/>
              <a:gd name="connsiteX464" fmla="*/ 767716 w 7467600"/>
              <a:gd name="connsiteY464" fmla="*/ 5472768 h 6858000"/>
              <a:gd name="connsiteX465" fmla="*/ 722147 w 7467600"/>
              <a:gd name="connsiteY465" fmla="*/ 5393091 h 6858000"/>
              <a:gd name="connsiteX466" fmla="*/ 1485552 w 7467600"/>
              <a:gd name="connsiteY466" fmla="*/ 5313202 h 6858000"/>
              <a:gd name="connsiteX467" fmla="*/ 2143004 w 7467600"/>
              <a:gd name="connsiteY467" fmla="*/ 5402420 h 6858000"/>
              <a:gd name="connsiteX468" fmla="*/ 1933391 w 7467600"/>
              <a:gd name="connsiteY468" fmla="*/ 5156971 h 6858000"/>
              <a:gd name="connsiteX469" fmla="*/ 1827118 w 7467600"/>
              <a:gd name="connsiteY469" fmla="*/ 4968410 h 6858000"/>
              <a:gd name="connsiteX470" fmla="*/ 1837349 w 7467600"/>
              <a:gd name="connsiteY470" fmla="*/ 4956357 h 6858000"/>
              <a:gd name="connsiteX471" fmla="*/ 2162835 w 7467600"/>
              <a:gd name="connsiteY471" fmla="*/ 5187853 h 6858000"/>
              <a:gd name="connsiteX472" fmla="*/ 2257167 w 7467600"/>
              <a:gd name="connsiteY472" fmla="*/ 5462123 h 6858000"/>
              <a:gd name="connsiteX473" fmla="*/ 2261598 w 7467600"/>
              <a:gd name="connsiteY473" fmla="*/ 5467998 h 6858000"/>
              <a:gd name="connsiteX474" fmla="*/ 2437177 w 7467600"/>
              <a:gd name="connsiteY474" fmla="*/ 5479608 h 6858000"/>
              <a:gd name="connsiteX475" fmla="*/ 2445247 w 7467600"/>
              <a:gd name="connsiteY475" fmla="*/ 5483476 h 6858000"/>
              <a:gd name="connsiteX476" fmla="*/ 2743626 w 7467600"/>
              <a:gd name="connsiteY476" fmla="*/ 5304819 h 6858000"/>
              <a:gd name="connsiteX477" fmla="*/ 3048102 w 7467600"/>
              <a:gd name="connsiteY477" fmla="*/ 5150595 h 6858000"/>
              <a:gd name="connsiteX478" fmla="*/ 1799414 w 7467600"/>
              <a:gd name="connsiteY478" fmla="*/ 4694732 h 6858000"/>
              <a:gd name="connsiteX479" fmla="*/ 1771735 w 7467600"/>
              <a:gd name="connsiteY479" fmla="*/ 4619929 h 6858000"/>
              <a:gd name="connsiteX480" fmla="*/ 3104273 w 7467600"/>
              <a:gd name="connsiteY480" fmla="*/ 5076159 h 6858000"/>
              <a:gd name="connsiteX481" fmla="*/ 3113245 w 7467600"/>
              <a:gd name="connsiteY481" fmla="*/ 5090705 h 6858000"/>
              <a:gd name="connsiteX482" fmla="*/ 3126294 w 7467600"/>
              <a:gd name="connsiteY482" fmla="*/ 5114400 h 6858000"/>
              <a:gd name="connsiteX483" fmla="*/ 3937433 w 7467600"/>
              <a:gd name="connsiteY483" fmla="*/ 4830473 h 6858000"/>
              <a:gd name="connsiteX484" fmla="*/ 3590475 w 7467600"/>
              <a:gd name="connsiteY484" fmla="*/ 4597974 h 6858000"/>
              <a:gd name="connsiteX485" fmla="*/ 3100264 w 7467600"/>
              <a:gd name="connsiteY485" fmla="*/ 4579845 h 6858000"/>
              <a:gd name="connsiteX486" fmla="*/ 2183576 w 7467600"/>
              <a:gd name="connsiteY486" fmla="*/ 4227150 h 6858000"/>
              <a:gd name="connsiteX487" fmla="*/ 2151029 w 7467600"/>
              <a:gd name="connsiteY487" fmla="*/ 4146947 h 6858000"/>
              <a:gd name="connsiteX488" fmla="*/ 3563434 w 7467600"/>
              <a:gd name="connsiteY488" fmla="*/ 4469115 h 6858000"/>
              <a:gd name="connsiteX489" fmla="*/ 3177952 w 7467600"/>
              <a:gd name="connsiteY489" fmla="*/ 3657386 h 6858000"/>
              <a:gd name="connsiteX490" fmla="*/ 3189263 w 7467600"/>
              <a:gd name="connsiteY490" fmla="*/ 3625726 h 6858000"/>
              <a:gd name="connsiteX491" fmla="*/ 3560912 w 7467600"/>
              <a:gd name="connsiteY491" fmla="*/ 4079863 h 6858000"/>
              <a:gd name="connsiteX492" fmla="*/ 3626636 w 7467600"/>
              <a:gd name="connsiteY492" fmla="*/ 4512230 h 6858000"/>
              <a:gd name="connsiteX493" fmla="*/ 3653088 w 7467600"/>
              <a:gd name="connsiteY493" fmla="*/ 4521417 h 6858000"/>
              <a:gd name="connsiteX494" fmla="*/ 3988128 w 7467600"/>
              <a:gd name="connsiteY494" fmla="*/ 4817267 h 6858000"/>
              <a:gd name="connsiteX495" fmla="*/ 4830582 w 7467600"/>
              <a:gd name="connsiteY495" fmla="*/ 4676000 h 6858000"/>
              <a:gd name="connsiteX496" fmla="*/ 4830100 w 7467600"/>
              <a:gd name="connsiteY496" fmla="*/ 4675554 h 6858000"/>
              <a:gd name="connsiteX497" fmla="*/ 4036318 w 7467600"/>
              <a:gd name="connsiteY497" fmla="*/ 4147013 h 6858000"/>
              <a:gd name="connsiteX498" fmla="*/ 3432098 w 7467600"/>
              <a:gd name="connsiteY498" fmla="*/ 3537312 h 6858000"/>
              <a:gd name="connsiteX499" fmla="*/ 3446761 w 7467600"/>
              <a:gd name="connsiteY499" fmla="*/ 3461278 h 6858000"/>
              <a:gd name="connsiteX500" fmla="*/ 4419733 w 7467600"/>
              <a:gd name="connsiteY500" fmla="*/ 3963555 h 6858000"/>
              <a:gd name="connsiteX501" fmla="*/ 4781371 w 7467600"/>
              <a:gd name="connsiteY501" fmla="*/ 4458604 h 6858000"/>
              <a:gd name="connsiteX502" fmla="*/ 4780440 w 7467600"/>
              <a:gd name="connsiteY502" fmla="*/ 4470290 h 6858000"/>
              <a:gd name="connsiteX503" fmla="*/ 4898954 w 7467600"/>
              <a:gd name="connsiteY503" fmla="*/ 4662092 h 6858000"/>
              <a:gd name="connsiteX504" fmla="*/ 4900699 w 7467600"/>
              <a:gd name="connsiteY504" fmla="*/ 4670867 h 6858000"/>
              <a:gd name="connsiteX505" fmla="*/ 5714511 w 7467600"/>
              <a:gd name="connsiteY505" fmla="*/ 4663483 h 6858000"/>
              <a:gd name="connsiteX506" fmla="*/ 5464793 w 7467600"/>
              <a:gd name="connsiteY506" fmla="*/ 4393556 h 6858000"/>
              <a:gd name="connsiteX507" fmla="*/ 5461897 w 7467600"/>
              <a:gd name="connsiteY507" fmla="*/ 4390879 h 6858000"/>
              <a:gd name="connsiteX508" fmla="*/ 4294126 w 7467600"/>
              <a:gd name="connsiteY508" fmla="*/ 3303048 h 6858000"/>
              <a:gd name="connsiteX509" fmla="*/ 4305321 w 7467600"/>
              <a:gd name="connsiteY509" fmla="*/ 3256953 h 6858000"/>
              <a:gd name="connsiteX510" fmla="*/ 4949299 w 7467600"/>
              <a:gd name="connsiteY510" fmla="*/ 3766336 h 6858000"/>
              <a:gd name="connsiteX511" fmla="*/ 5291452 w 7467600"/>
              <a:gd name="connsiteY511" fmla="*/ 4076801 h 6858000"/>
              <a:gd name="connsiteX512" fmla="*/ 5434998 w 7467600"/>
              <a:gd name="connsiteY512" fmla="*/ 4254100 h 6858000"/>
              <a:gd name="connsiteX513" fmla="*/ 5351015 w 7467600"/>
              <a:gd name="connsiteY513" fmla="*/ 3760989 h 6858000"/>
              <a:gd name="connsiteX514" fmla="*/ 5413780 w 7467600"/>
              <a:gd name="connsiteY514" fmla="*/ 2966265 h 6858000"/>
              <a:gd name="connsiteX515" fmla="*/ 5425627 w 7467600"/>
              <a:gd name="connsiteY515" fmla="*/ 2954192 h 6858000"/>
              <a:gd name="connsiteX516" fmla="*/ 6604735 w 7467600"/>
              <a:gd name="connsiteY516" fmla="*/ 2041381 h 6858000"/>
              <a:gd name="connsiteX517" fmla="*/ 7204487 w 7467600"/>
              <a:gd name="connsiteY517" fmla="*/ 2742112 h 6858000"/>
              <a:gd name="connsiteX518" fmla="*/ 7131592 w 7467600"/>
              <a:gd name="connsiteY518" fmla="*/ 2672096 h 6858000"/>
              <a:gd name="connsiteX519" fmla="*/ 6996344 w 7467600"/>
              <a:gd name="connsiteY519" fmla="*/ 2518310 h 6858000"/>
              <a:gd name="connsiteX520" fmla="*/ 6735495 w 7467600"/>
              <a:gd name="connsiteY520" fmla="*/ 2196890 h 6858000"/>
              <a:gd name="connsiteX521" fmla="*/ 6721901 w 7467600"/>
              <a:gd name="connsiteY521" fmla="*/ 2179274 h 6858000"/>
              <a:gd name="connsiteX522" fmla="*/ 6604735 w 7467600"/>
              <a:gd name="connsiteY522" fmla="*/ 2041381 h 6858000"/>
              <a:gd name="connsiteX523" fmla="*/ 6591670 w 7467600"/>
              <a:gd name="connsiteY523" fmla="*/ 1988277 h 6858000"/>
              <a:gd name="connsiteX524" fmla="*/ 6747349 w 7467600"/>
              <a:gd name="connsiteY524" fmla="*/ 2160069 h 6858000"/>
              <a:gd name="connsiteX525" fmla="*/ 6760943 w 7467600"/>
              <a:gd name="connsiteY525" fmla="*/ 2177686 h 6858000"/>
              <a:gd name="connsiteX526" fmla="*/ 7021065 w 7467600"/>
              <a:gd name="connsiteY526" fmla="*/ 2498102 h 6858000"/>
              <a:gd name="connsiteX527" fmla="*/ 7155223 w 7467600"/>
              <a:gd name="connsiteY527" fmla="*/ 2650386 h 6858000"/>
              <a:gd name="connsiteX528" fmla="*/ 7203167 w 7467600"/>
              <a:gd name="connsiteY528" fmla="*/ 2697288 h 6858000"/>
              <a:gd name="connsiteX529" fmla="*/ 6937703 w 7467600"/>
              <a:gd name="connsiteY529" fmla="*/ 2321981 h 6858000"/>
              <a:gd name="connsiteX530" fmla="*/ 6591670 w 7467600"/>
              <a:gd name="connsiteY530" fmla="*/ 1988277 h 6858000"/>
              <a:gd name="connsiteX531" fmla="*/ 5798671 w 7467600"/>
              <a:gd name="connsiteY531" fmla="*/ 1981601 h 6858000"/>
              <a:gd name="connsiteX532" fmla="*/ 5754709 w 7467600"/>
              <a:gd name="connsiteY532" fmla="*/ 2071454 h 6858000"/>
              <a:gd name="connsiteX533" fmla="*/ 5763044 w 7467600"/>
              <a:gd name="connsiteY533" fmla="*/ 2842206 h 6858000"/>
              <a:gd name="connsiteX534" fmla="*/ 5764974 w 7467600"/>
              <a:gd name="connsiteY534" fmla="*/ 2799609 h 6858000"/>
              <a:gd name="connsiteX535" fmla="*/ 5767665 w 7467600"/>
              <a:gd name="connsiteY535" fmla="*/ 2666409 h 6858000"/>
              <a:gd name="connsiteX536" fmla="*/ 5763055 w 7467600"/>
              <a:gd name="connsiteY536" fmla="*/ 2579705 h 6858000"/>
              <a:gd name="connsiteX537" fmla="*/ 5758079 w 7467600"/>
              <a:gd name="connsiteY537" fmla="*/ 2492508 h 6858000"/>
              <a:gd name="connsiteX538" fmla="*/ 5779325 w 7467600"/>
              <a:gd name="connsiteY538" fmla="*/ 2197069 h 6858000"/>
              <a:gd name="connsiteX539" fmla="*/ 5798671 w 7467600"/>
              <a:gd name="connsiteY539" fmla="*/ 1981601 h 6858000"/>
              <a:gd name="connsiteX540" fmla="*/ 5829202 w 7467600"/>
              <a:gd name="connsiteY540" fmla="*/ 1971679 h 6858000"/>
              <a:gd name="connsiteX541" fmla="*/ 5809558 w 7467600"/>
              <a:gd name="connsiteY541" fmla="*/ 2198043 h 6858000"/>
              <a:gd name="connsiteX542" fmla="*/ 5788653 w 7467600"/>
              <a:gd name="connsiteY542" fmla="*/ 2489430 h 6858000"/>
              <a:gd name="connsiteX543" fmla="*/ 5793439 w 7467600"/>
              <a:gd name="connsiteY543" fmla="*/ 2575235 h 6858000"/>
              <a:gd name="connsiteX544" fmla="*/ 5796837 w 7467600"/>
              <a:gd name="connsiteY544" fmla="*/ 2637633 h 6858000"/>
              <a:gd name="connsiteX545" fmla="*/ 5818614 w 7467600"/>
              <a:gd name="connsiteY545" fmla="*/ 2473055 h 6858000"/>
              <a:gd name="connsiteX546" fmla="*/ 5829202 w 7467600"/>
              <a:gd name="connsiteY546" fmla="*/ 1971679 h 6858000"/>
              <a:gd name="connsiteX547" fmla="*/ 5911389 w 7467600"/>
              <a:gd name="connsiteY547" fmla="*/ 1898371 h 6858000"/>
              <a:gd name="connsiteX548" fmla="*/ 6237627 w 7467600"/>
              <a:gd name="connsiteY548" fmla="*/ 2231921 h 6858000"/>
              <a:gd name="connsiteX549" fmla="*/ 5911389 w 7467600"/>
              <a:gd name="connsiteY549" fmla="*/ 1898371 h 6858000"/>
              <a:gd name="connsiteX550" fmla="*/ 6944437 w 7467600"/>
              <a:gd name="connsiteY550" fmla="*/ 1575402 h 6858000"/>
              <a:gd name="connsiteX551" fmla="*/ 6304730 w 7467600"/>
              <a:gd name="connsiteY551" fmla="*/ 1766654 h 6858000"/>
              <a:gd name="connsiteX552" fmla="*/ 6944437 w 7467600"/>
              <a:gd name="connsiteY552" fmla="*/ 1575402 h 6858000"/>
              <a:gd name="connsiteX553" fmla="*/ 7019523 w 7467600"/>
              <a:gd name="connsiteY553" fmla="*/ 1519450 h 6858000"/>
              <a:gd name="connsiteX554" fmla="*/ 6298091 w 7467600"/>
              <a:gd name="connsiteY554" fmla="*/ 1737122 h 6858000"/>
              <a:gd name="connsiteX555" fmla="*/ 7019523 w 7467600"/>
              <a:gd name="connsiteY555" fmla="*/ 1519450 h 6858000"/>
              <a:gd name="connsiteX556" fmla="*/ 2399523 w 7467600"/>
              <a:gd name="connsiteY556" fmla="*/ 1428234 h 6858000"/>
              <a:gd name="connsiteX557" fmla="*/ 2224982 w 7467600"/>
              <a:gd name="connsiteY557" fmla="*/ 1826201 h 6858000"/>
              <a:gd name="connsiteX558" fmla="*/ 2096099 w 7467600"/>
              <a:gd name="connsiteY558" fmla="*/ 2345900 h 6858000"/>
              <a:gd name="connsiteX559" fmla="*/ 2283317 w 7467600"/>
              <a:gd name="connsiteY559" fmla="*/ 1796925 h 6858000"/>
              <a:gd name="connsiteX560" fmla="*/ 2399523 w 7467600"/>
              <a:gd name="connsiteY560" fmla="*/ 1428234 h 6858000"/>
              <a:gd name="connsiteX561" fmla="*/ 2448558 w 7467600"/>
              <a:gd name="connsiteY561" fmla="*/ 1373435 h 6858000"/>
              <a:gd name="connsiteX562" fmla="*/ 2312521 w 7467600"/>
              <a:gd name="connsiteY562" fmla="*/ 1806140 h 6858000"/>
              <a:gd name="connsiteX563" fmla="*/ 2127533 w 7467600"/>
              <a:gd name="connsiteY563" fmla="*/ 2348380 h 6858000"/>
              <a:gd name="connsiteX564" fmla="*/ 2358080 w 7467600"/>
              <a:gd name="connsiteY564" fmla="*/ 1866134 h 6858000"/>
              <a:gd name="connsiteX565" fmla="*/ 2407436 w 7467600"/>
              <a:gd name="connsiteY565" fmla="*/ 1651070 h 6858000"/>
              <a:gd name="connsiteX566" fmla="*/ 2448558 w 7467600"/>
              <a:gd name="connsiteY566" fmla="*/ 1373435 h 6858000"/>
              <a:gd name="connsiteX567" fmla="*/ 278707 w 7467600"/>
              <a:gd name="connsiteY567" fmla="*/ 1352270 h 6858000"/>
              <a:gd name="connsiteX568" fmla="*/ 321570 w 7467600"/>
              <a:gd name="connsiteY568" fmla="*/ 1861610 h 6858000"/>
              <a:gd name="connsiteX569" fmla="*/ 294281 w 7467600"/>
              <a:gd name="connsiteY569" fmla="*/ 1440658 h 6858000"/>
              <a:gd name="connsiteX570" fmla="*/ 278707 w 7467600"/>
              <a:gd name="connsiteY570" fmla="*/ 1352270 h 6858000"/>
              <a:gd name="connsiteX571" fmla="*/ 1423821 w 7467600"/>
              <a:gd name="connsiteY571" fmla="*/ 1351958 h 6858000"/>
              <a:gd name="connsiteX572" fmla="*/ 1638521 w 7467600"/>
              <a:gd name="connsiteY572" fmla="*/ 1908470 h 6858000"/>
              <a:gd name="connsiteX573" fmla="*/ 1754199 w 7467600"/>
              <a:gd name="connsiteY573" fmla="*/ 2149284 h 6858000"/>
              <a:gd name="connsiteX574" fmla="*/ 1908359 w 7467600"/>
              <a:gd name="connsiteY574" fmla="*/ 2364988 h 6858000"/>
              <a:gd name="connsiteX575" fmla="*/ 1647661 w 7467600"/>
              <a:gd name="connsiteY575" fmla="*/ 1825945 h 6858000"/>
              <a:gd name="connsiteX576" fmla="*/ 1423821 w 7467600"/>
              <a:gd name="connsiteY576" fmla="*/ 1351958 h 6858000"/>
              <a:gd name="connsiteX577" fmla="*/ 1431890 w 7467600"/>
              <a:gd name="connsiteY577" fmla="*/ 1306475 h 6858000"/>
              <a:gd name="connsiteX578" fmla="*/ 1507597 w 7467600"/>
              <a:gd name="connsiteY578" fmla="*/ 1446132 h 6858000"/>
              <a:gd name="connsiteX579" fmla="*/ 1674586 w 7467600"/>
              <a:gd name="connsiteY579" fmla="*/ 1813832 h 6858000"/>
              <a:gd name="connsiteX580" fmla="*/ 1815950 w 7467600"/>
              <a:gd name="connsiteY580" fmla="*/ 2128564 h 6858000"/>
              <a:gd name="connsiteX581" fmla="*/ 1984242 w 7467600"/>
              <a:gd name="connsiteY581" fmla="*/ 2430829 h 6858000"/>
              <a:gd name="connsiteX582" fmla="*/ 2014023 w 7467600"/>
              <a:gd name="connsiteY582" fmla="*/ 2450995 h 6858000"/>
              <a:gd name="connsiteX583" fmla="*/ 1747337 w 7467600"/>
              <a:gd name="connsiteY583" fmla="*/ 1855264 h 6858000"/>
              <a:gd name="connsiteX584" fmla="*/ 1533749 w 7467600"/>
              <a:gd name="connsiteY584" fmla="*/ 1478656 h 6858000"/>
              <a:gd name="connsiteX585" fmla="*/ 1431890 w 7467600"/>
              <a:gd name="connsiteY585" fmla="*/ 1306475 h 6858000"/>
              <a:gd name="connsiteX586" fmla="*/ 5052692 w 7467600"/>
              <a:gd name="connsiteY586" fmla="*/ 1292994 h 6858000"/>
              <a:gd name="connsiteX587" fmla="*/ 5200661 w 7467600"/>
              <a:gd name="connsiteY587" fmla="*/ 1635186 h 6858000"/>
              <a:gd name="connsiteX588" fmla="*/ 5297138 w 7467600"/>
              <a:gd name="connsiteY588" fmla="*/ 1906351 h 6858000"/>
              <a:gd name="connsiteX589" fmla="*/ 5052692 w 7467600"/>
              <a:gd name="connsiteY589" fmla="*/ 1292994 h 6858000"/>
              <a:gd name="connsiteX590" fmla="*/ 5009948 w 7467600"/>
              <a:gd name="connsiteY590" fmla="*/ 1273619 h 6858000"/>
              <a:gd name="connsiteX591" fmla="*/ 5121777 w 7467600"/>
              <a:gd name="connsiteY591" fmla="*/ 1654213 h 6858000"/>
              <a:gd name="connsiteX592" fmla="*/ 5293545 w 7467600"/>
              <a:gd name="connsiteY592" fmla="*/ 2072247 h 6858000"/>
              <a:gd name="connsiteX593" fmla="*/ 5294042 w 7467600"/>
              <a:gd name="connsiteY593" fmla="*/ 2065019 h 6858000"/>
              <a:gd name="connsiteX594" fmla="*/ 5171936 w 7467600"/>
              <a:gd name="connsiteY594" fmla="*/ 1647613 h 6858000"/>
              <a:gd name="connsiteX595" fmla="*/ 5009948 w 7467600"/>
              <a:gd name="connsiteY595" fmla="*/ 1273619 h 6858000"/>
              <a:gd name="connsiteX596" fmla="*/ 655236 w 7467600"/>
              <a:gd name="connsiteY596" fmla="*/ 1268632 h 6858000"/>
              <a:gd name="connsiteX597" fmla="*/ 839521 w 7467600"/>
              <a:gd name="connsiteY597" fmla="*/ 1685315 h 6858000"/>
              <a:gd name="connsiteX598" fmla="*/ 1109416 w 7467600"/>
              <a:gd name="connsiteY598" fmla="*/ 2061663 h 6858000"/>
              <a:gd name="connsiteX599" fmla="*/ 1298300 w 7467600"/>
              <a:gd name="connsiteY599" fmla="*/ 2247742 h 6858000"/>
              <a:gd name="connsiteX600" fmla="*/ 1125871 w 7467600"/>
              <a:gd name="connsiteY600" fmla="*/ 1989513 h 6858000"/>
              <a:gd name="connsiteX601" fmla="*/ 981574 w 7467600"/>
              <a:gd name="connsiteY601" fmla="*/ 1783157 h 6858000"/>
              <a:gd name="connsiteX602" fmla="*/ 922198 w 7467600"/>
              <a:gd name="connsiteY602" fmla="*/ 1677437 h 6858000"/>
              <a:gd name="connsiteX603" fmla="*/ 869293 w 7467600"/>
              <a:gd name="connsiteY603" fmla="*/ 1583214 h 6858000"/>
              <a:gd name="connsiteX604" fmla="*/ 751431 w 7467600"/>
              <a:gd name="connsiteY604" fmla="*/ 1405731 h 6858000"/>
              <a:gd name="connsiteX605" fmla="*/ 655236 w 7467600"/>
              <a:gd name="connsiteY605" fmla="*/ 1268632 h 6858000"/>
              <a:gd name="connsiteX606" fmla="*/ 6516292 w 7467600"/>
              <a:gd name="connsiteY606" fmla="*/ 1263064 h 6858000"/>
              <a:gd name="connsiteX607" fmla="*/ 5736320 w 7467600"/>
              <a:gd name="connsiteY607" fmla="*/ 1501803 h 6858000"/>
              <a:gd name="connsiteX608" fmla="*/ 6516292 w 7467600"/>
              <a:gd name="connsiteY608" fmla="*/ 1263064 h 6858000"/>
              <a:gd name="connsiteX609" fmla="*/ 291466 w 7467600"/>
              <a:gd name="connsiteY609" fmla="*/ 1250369 h 6858000"/>
              <a:gd name="connsiteX610" fmla="*/ 323180 w 7467600"/>
              <a:gd name="connsiteY610" fmla="*/ 1435283 h 6858000"/>
              <a:gd name="connsiteX611" fmla="*/ 349381 w 7467600"/>
              <a:gd name="connsiteY611" fmla="*/ 1875041 h 6858000"/>
              <a:gd name="connsiteX612" fmla="*/ 374363 w 7467600"/>
              <a:gd name="connsiteY612" fmla="*/ 1506494 h 6858000"/>
              <a:gd name="connsiteX613" fmla="*/ 302168 w 7467600"/>
              <a:gd name="connsiteY613" fmla="*/ 1274495 h 6858000"/>
              <a:gd name="connsiteX614" fmla="*/ 291466 w 7467600"/>
              <a:gd name="connsiteY614" fmla="*/ 1250369 h 6858000"/>
              <a:gd name="connsiteX615" fmla="*/ 678222 w 7467600"/>
              <a:gd name="connsiteY615" fmla="*/ 1248670 h 6858000"/>
              <a:gd name="connsiteX616" fmla="*/ 775536 w 7467600"/>
              <a:gd name="connsiteY616" fmla="*/ 1388015 h 6858000"/>
              <a:gd name="connsiteX617" fmla="*/ 894529 w 7467600"/>
              <a:gd name="connsiteY617" fmla="*/ 1567739 h 6858000"/>
              <a:gd name="connsiteX618" fmla="*/ 948000 w 7467600"/>
              <a:gd name="connsiteY618" fmla="*/ 1663088 h 6858000"/>
              <a:gd name="connsiteX619" fmla="*/ 1006812 w 7467600"/>
              <a:gd name="connsiteY619" fmla="*/ 1767683 h 6858000"/>
              <a:gd name="connsiteX620" fmla="*/ 1149133 w 7467600"/>
              <a:gd name="connsiteY620" fmla="*/ 1971513 h 6858000"/>
              <a:gd name="connsiteX621" fmla="*/ 1333952 w 7467600"/>
              <a:gd name="connsiteY621" fmla="*/ 2251620 h 6858000"/>
              <a:gd name="connsiteX622" fmla="*/ 1337329 w 7467600"/>
              <a:gd name="connsiteY622" fmla="*/ 2258350 h 6858000"/>
              <a:gd name="connsiteX623" fmla="*/ 1014726 w 7467600"/>
              <a:gd name="connsiteY623" fmla="*/ 1615556 h 6858000"/>
              <a:gd name="connsiteX624" fmla="*/ 678222 w 7467600"/>
              <a:gd name="connsiteY624" fmla="*/ 1248670 h 6858000"/>
              <a:gd name="connsiteX625" fmla="*/ 6691602 w 7467600"/>
              <a:gd name="connsiteY625" fmla="*/ 1140573 h 6858000"/>
              <a:gd name="connsiteX626" fmla="*/ 6571100 w 7467600"/>
              <a:gd name="connsiteY626" fmla="*/ 1183662 h 6858000"/>
              <a:gd name="connsiteX627" fmla="*/ 6241687 w 7467600"/>
              <a:gd name="connsiteY627" fmla="*/ 1257600 h 6858000"/>
              <a:gd name="connsiteX628" fmla="*/ 5693009 w 7467600"/>
              <a:gd name="connsiteY628" fmla="*/ 1478256 h 6858000"/>
              <a:gd name="connsiteX629" fmla="*/ 6548420 w 7467600"/>
              <a:gd name="connsiteY629" fmla="*/ 1214599 h 6858000"/>
              <a:gd name="connsiteX630" fmla="*/ 6605473 w 7467600"/>
              <a:gd name="connsiteY630" fmla="*/ 1184686 h 6858000"/>
              <a:gd name="connsiteX631" fmla="*/ 6691602 w 7467600"/>
              <a:gd name="connsiteY631" fmla="*/ 1140573 h 6858000"/>
              <a:gd name="connsiteX632" fmla="*/ 4002475 w 7467600"/>
              <a:gd name="connsiteY632" fmla="*/ 1037802 h 6858000"/>
              <a:gd name="connsiteX633" fmla="*/ 4000324 w 7467600"/>
              <a:gd name="connsiteY633" fmla="*/ 1039362 h 6858000"/>
              <a:gd name="connsiteX634" fmla="*/ 4002862 w 7467600"/>
              <a:gd name="connsiteY634" fmla="*/ 1042866 h 6858000"/>
              <a:gd name="connsiteX635" fmla="*/ 4002475 w 7467600"/>
              <a:gd name="connsiteY635" fmla="*/ 1037802 h 6858000"/>
              <a:gd name="connsiteX636" fmla="*/ 506322 w 7467600"/>
              <a:gd name="connsiteY636" fmla="*/ 1020997 h 6858000"/>
              <a:gd name="connsiteX637" fmla="*/ 533068 w 7467600"/>
              <a:gd name="connsiteY637" fmla="*/ 1029409 h 6858000"/>
              <a:gd name="connsiteX638" fmla="*/ 1232525 w 7467600"/>
              <a:gd name="connsiteY638" fmla="*/ 1804675 h 6858000"/>
              <a:gd name="connsiteX639" fmla="*/ 1388858 w 7467600"/>
              <a:gd name="connsiteY639" fmla="*/ 2368011 h 6858000"/>
              <a:gd name="connsiteX640" fmla="*/ 1384098 w 7467600"/>
              <a:gd name="connsiteY640" fmla="*/ 2378125 h 6858000"/>
              <a:gd name="connsiteX641" fmla="*/ 1425393 w 7467600"/>
              <a:gd name="connsiteY641" fmla="*/ 2589124 h 6858000"/>
              <a:gd name="connsiteX642" fmla="*/ 1424001 w 7467600"/>
              <a:gd name="connsiteY642" fmla="*/ 2597541 h 6858000"/>
              <a:gd name="connsiteX643" fmla="*/ 2152729 w 7467600"/>
              <a:gd name="connsiteY643" fmla="*/ 2864487 h 6858000"/>
              <a:gd name="connsiteX644" fmla="*/ 2020609 w 7467600"/>
              <a:gd name="connsiteY644" fmla="*/ 2539671 h 6858000"/>
              <a:gd name="connsiteX645" fmla="*/ 2018920 w 7467600"/>
              <a:gd name="connsiteY645" fmla="*/ 2536309 h 6858000"/>
              <a:gd name="connsiteX646" fmla="*/ 1342441 w 7467600"/>
              <a:gd name="connsiteY646" fmla="*/ 1173017 h 6858000"/>
              <a:gd name="connsiteX647" fmla="*/ 1367925 w 7467600"/>
              <a:gd name="connsiteY647" fmla="*/ 1135648 h 6858000"/>
              <a:gd name="connsiteX648" fmla="*/ 1771401 w 7467600"/>
              <a:gd name="connsiteY648" fmla="*/ 1806673 h 6858000"/>
              <a:gd name="connsiteX649" fmla="*/ 1972385 w 7467600"/>
              <a:gd name="connsiteY649" fmla="*/ 2198735 h 6858000"/>
              <a:gd name="connsiteX650" fmla="*/ 2040892 w 7467600"/>
              <a:gd name="connsiteY650" fmla="*/ 2405205 h 6858000"/>
              <a:gd name="connsiteX651" fmla="*/ 2131689 w 7467600"/>
              <a:gd name="connsiteY651" fmla="*/ 1936926 h 6858000"/>
              <a:gd name="connsiteX652" fmla="*/ 2454820 w 7467600"/>
              <a:gd name="connsiteY652" fmla="*/ 1248808 h 6858000"/>
              <a:gd name="connsiteX653" fmla="*/ 2492512 w 7467600"/>
              <a:gd name="connsiteY653" fmla="*/ 1302920 h 6858000"/>
              <a:gd name="connsiteX654" fmla="*/ 2081216 w 7467600"/>
              <a:gd name="connsiteY654" fmla="*/ 2527513 h 6858000"/>
              <a:gd name="connsiteX655" fmla="*/ 2081211 w 7467600"/>
              <a:gd name="connsiteY655" fmla="*/ 2528916 h 6858000"/>
              <a:gd name="connsiteX656" fmla="*/ 2199067 w 7467600"/>
              <a:gd name="connsiteY656" fmla="*/ 2884061 h 6858000"/>
              <a:gd name="connsiteX657" fmla="*/ 3192586 w 7467600"/>
              <a:gd name="connsiteY657" fmla="*/ 3411496 h 6858000"/>
              <a:gd name="connsiteX658" fmla="*/ 3182620 w 7467600"/>
              <a:gd name="connsiteY658" fmla="*/ 3483279 h 6858000"/>
              <a:gd name="connsiteX659" fmla="*/ 2435119 w 7467600"/>
              <a:gd name="connsiteY659" fmla="*/ 3080173 h 6858000"/>
              <a:gd name="connsiteX660" fmla="*/ 2410152 w 7467600"/>
              <a:gd name="connsiteY660" fmla="*/ 3063751 h 6858000"/>
              <a:gd name="connsiteX661" fmla="*/ 2408099 w 7467600"/>
              <a:gd name="connsiteY661" fmla="*/ 3064403 h 6858000"/>
              <a:gd name="connsiteX662" fmla="*/ 2407218 w 7467600"/>
              <a:gd name="connsiteY662" fmla="*/ 3070324 h 6858000"/>
              <a:gd name="connsiteX663" fmla="*/ 2380138 w 7467600"/>
              <a:gd name="connsiteY663" fmla="*/ 3099341 h 6858000"/>
              <a:gd name="connsiteX664" fmla="*/ 1765923 w 7467600"/>
              <a:gd name="connsiteY664" fmla="*/ 3581043 h 6858000"/>
              <a:gd name="connsiteX665" fmla="*/ 1702258 w 7467600"/>
              <a:gd name="connsiteY665" fmla="*/ 3612286 h 6858000"/>
              <a:gd name="connsiteX666" fmla="*/ 1538370 w 7467600"/>
              <a:gd name="connsiteY666" fmla="*/ 3811804 h 6858000"/>
              <a:gd name="connsiteX667" fmla="*/ 542867 w 7467600"/>
              <a:gd name="connsiteY667" fmla="*/ 4944092 h 6858000"/>
              <a:gd name="connsiteX668" fmla="*/ 515800 w 7467600"/>
              <a:gd name="connsiteY668" fmla="*/ 4862180 h 6858000"/>
              <a:gd name="connsiteX669" fmla="*/ 909145 w 7467600"/>
              <a:gd name="connsiteY669" fmla="*/ 4199225 h 6858000"/>
              <a:gd name="connsiteX670" fmla="*/ 1214067 w 7467600"/>
              <a:gd name="connsiteY670" fmla="*/ 3908561 h 6858000"/>
              <a:gd name="connsiteX671" fmla="*/ 640967 w 7467600"/>
              <a:gd name="connsiteY671" fmla="*/ 4105601 h 6858000"/>
              <a:gd name="connsiteX672" fmla="*/ 112563 w 7467600"/>
              <a:gd name="connsiteY672" fmla="*/ 4396952 h 6858000"/>
              <a:gd name="connsiteX673" fmla="*/ 0 w 7467600"/>
              <a:gd name="connsiteY673" fmla="*/ 4466006 h 6858000"/>
              <a:gd name="connsiteX674" fmla="*/ 0 w 7467600"/>
              <a:gd name="connsiteY674" fmla="*/ 4233763 h 6858000"/>
              <a:gd name="connsiteX675" fmla="*/ 36881 w 7467600"/>
              <a:gd name="connsiteY675" fmla="*/ 4200118 h 6858000"/>
              <a:gd name="connsiteX676" fmla="*/ 910534 w 7467600"/>
              <a:gd name="connsiteY676" fmla="*/ 3629753 h 6858000"/>
              <a:gd name="connsiteX677" fmla="*/ 1578717 w 7467600"/>
              <a:gd name="connsiteY677" fmla="*/ 3575982 h 6858000"/>
              <a:gd name="connsiteX678" fmla="*/ 2338780 w 7467600"/>
              <a:gd name="connsiteY678" fmla="*/ 3033725 h 6858000"/>
              <a:gd name="connsiteX679" fmla="*/ 1807991 w 7467600"/>
              <a:gd name="connsiteY679" fmla="*/ 2807184 h 6858000"/>
              <a:gd name="connsiteX680" fmla="*/ 1416358 w 7467600"/>
              <a:gd name="connsiteY680" fmla="*/ 3112571 h 6858000"/>
              <a:gd name="connsiteX681" fmla="*/ 939066 w 7467600"/>
              <a:gd name="connsiteY681" fmla="*/ 3378798 h 6858000"/>
              <a:gd name="connsiteX682" fmla="*/ 115099 w 7467600"/>
              <a:gd name="connsiteY682" fmla="*/ 3607650 h 6858000"/>
              <a:gd name="connsiteX683" fmla="*/ 97284 w 7467600"/>
              <a:gd name="connsiteY683" fmla="*/ 3520393 h 6858000"/>
              <a:gd name="connsiteX684" fmla="*/ 922050 w 7467600"/>
              <a:gd name="connsiteY684" fmla="*/ 3074867 h 6858000"/>
              <a:gd name="connsiteX685" fmla="*/ 1405265 w 7467600"/>
              <a:gd name="connsiteY685" fmla="*/ 3016319 h 6858000"/>
              <a:gd name="connsiteX686" fmla="*/ 1407512 w 7467600"/>
              <a:gd name="connsiteY686" fmla="*/ 3018001 h 6858000"/>
              <a:gd name="connsiteX687" fmla="*/ 1726266 w 7467600"/>
              <a:gd name="connsiteY687" fmla="*/ 2777274 h 6858000"/>
              <a:gd name="connsiteX688" fmla="*/ 625390 w 7467600"/>
              <a:gd name="connsiteY688" fmla="*/ 2514541 h 6858000"/>
              <a:gd name="connsiteX689" fmla="*/ 619799 w 7467600"/>
              <a:gd name="connsiteY689" fmla="*/ 2527180 h 6858000"/>
              <a:gd name="connsiteX690" fmla="*/ 310030 w 7467600"/>
              <a:gd name="connsiteY690" fmla="*/ 2771818 h 6858000"/>
              <a:gd name="connsiteX691" fmla="*/ 173877 w 7467600"/>
              <a:gd name="connsiteY691" fmla="*/ 2937056 h 6858000"/>
              <a:gd name="connsiteX692" fmla="*/ 77889 w 7467600"/>
              <a:gd name="connsiteY692" fmla="*/ 3138440 h 6858000"/>
              <a:gd name="connsiteX693" fmla="*/ 0 w 7467600"/>
              <a:gd name="connsiteY693" fmla="*/ 3271395 h 6858000"/>
              <a:gd name="connsiteX694" fmla="*/ 0 w 7467600"/>
              <a:gd name="connsiteY694" fmla="*/ 3153002 h 6858000"/>
              <a:gd name="connsiteX695" fmla="*/ 2386 w 7467600"/>
              <a:gd name="connsiteY695" fmla="*/ 3149203 h 6858000"/>
              <a:gd name="connsiteX696" fmla="*/ 89753 w 7467600"/>
              <a:gd name="connsiteY696" fmla="*/ 2987702 h 6858000"/>
              <a:gd name="connsiteX697" fmla="*/ 76869 w 7467600"/>
              <a:gd name="connsiteY697" fmla="*/ 3005404 h 6858000"/>
              <a:gd name="connsiteX698" fmla="*/ 32049 w 7467600"/>
              <a:gd name="connsiteY698" fmla="*/ 3065814 h 6858000"/>
              <a:gd name="connsiteX699" fmla="*/ 0 w 7467600"/>
              <a:gd name="connsiteY699" fmla="*/ 3108744 h 6858000"/>
              <a:gd name="connsiteX700" fmla="*/ 0 w 7467600"/>
              <a:gd name="connsiteY700" fmla="*/ 3058059 h 6858000"/>
              <a:gd name="connsiteX701" fmla="*/ 7610 w 7467600"/>
              <a:gd name="connsiteY701" fmla="*/ 3047889 h 6858000"/>
              <a:gd name="connsiteX702" fmla="*/ 52419 w 7467600"/>
              <a:gd name="connsiteY702" fmla="*/ 2987479 h 6858000"/>
              <a:gd name="connsiteX703" fmla="*/ 59142 w 7467600"/>
              <a:gd name="connsiteY703" fmla="*/ 2978488 h 6858000"/>
              <a:gd name="connsiteX704" fmla="*/ 0 w 7467600"/>
              <a:gd name="connsiteY704" fmla="*/ 3015334 h 6858000"/>
              <a:gd name="connsiteX705" fmla="*/ 0 w 7467600"/>
              <a:gd name="connsiteY705" fmla="*/ 2914286 h 6858000"/>
              <a:gd name="connsiteX706" fmla="*/ 36383 w 7467600"/>
              <a:gd name="connsiteY706" fmla="*/ 2901128 h 6858000"/>
              <a:gd name="connsiteX707" fmla="*/ 156329 w 7467600"/>
              <a:gd name="connsiteY707" fmla="*/ 2840533 h 6858000"/>
              <a:gd name="connsiteX708" fmla="*/ 358355 w 7467600"/>
              <a:gd name="connsiteY708" fmla="*/ 2620471 h 6858000"/>
              <a:gd name="connsiteX709" fmla="*/ 510577 w 7467600"/>
              <a:gd name="connsiteY709" fmla="*/ 2501244 h 6858000"/>
              <a:gd name="connsiteX710" fmla="*/ 211967 w 7467600"/>
              <a:gd name="connsiteY710" fmla="*/ 2479171 h 6858000"/>
              <a:gd name="connsiteX711" fmla="*/ 0 w 7467600"/>
              <a:gd name="connsiteY711" fmla="*/ 2476398 h 6858000"/>
              <a:gd name="connsiteX712" fmla="*/ 0 w 7467600"/>
              <a:gd name="connsiteY712" fmla="*/ 2389189 h 6858000"/>
              <a:gd name="connsiteX713" fmla="*/ 103062 w 7467600"/>
              <a:gd name="connsiteY713" fmla="*/ 2389518 h 6858000"/>
              <a:gd name="connsiteX714" fmla="*/ 510734 w 7467600"/>
              <a:gd name="connsiteY714" fmla="*/ 2416201 h 6858000"/>
              <a:gd name="connsiteX715" fmla="*/ 279257 w 7467600"/>
              <a:gd name="connsiteY715" fmla="*/ 2092102 h 6858000"/>
              <a:gd name="connsiteX716" fmla="*/ 65265 w 7467600"/>
              <a:gd name="connsiteY716" fmla="*/ 2006049 h 6858000"/>
              <a:gd name="connsiteX717" fmla="*/ 0 w 7467600"/>
              <a:gd name="connsiteY717" fmla="*/ 1982532 h 6858000"/>
              <a:gd name="connsiteX718" fmla="*/ 0 w 7467600"/>
              <a:gd name="connsiteY718" fmla="*/ 1912789 h 6858000"/>
              <a:gd name="connsiteX719" fmla="*/ 97460 w 7467600"/>
              <a:gd name="connsiteY719" fmla="*/ 1953725 h 6858000"/>
              <a:gd name="connsiteX720" fmla="*/ 221272 w 7467600"/>
              <a:gd name="connsiteY720" fmla="*/ 1980766 h 6858000"/>
              <a:gd name="connsiteX721" fmla="*/ 116765 w 7467600"/>
              <a:gd name="connsiteY721" fmla="*/ 1911033 h 6858000"/>
              <a:gd name="connsiteX722" fmla="*/ 16405 w 7467600"/>
              <a:gd name="connsiteY722" fmla="*/ 1803412 h 6858000"/>
              <a:gd name="connsiteX723" fmla="*/ 0 w 7467600"/>
              <a:gd name="connsiteY723" fmla="*/ 1784777 h 6858000"/>
              <a:gd name="connsiteX724" fmla="*/ 0 w 7467600"/>
              <a:gd name="connsiteY724" fmla="*/ 1740082 h 6858000"/>
              <a:gd name="connsiteX725" fmla="*/ 39394 w 7467600"/>
              <a:gd name="connsiteY725" fmla="*/ 1784856 h 6858000"/>
              <a:gd name="connsiteX726" fmla="*/ 135813 w 7467600"/>
              <a:gd name="connsiteY726" fmla="*/ 1888838 h 6858000"/>
              <a:gd name="connsiteX727" fmla="*/ 242575 w 7467600"/>
              <a:gd name="connsiteY727" fmla="*/ 1958841 h 6858000"/>
              <a:gd name="connsiteX728" fmla="*/ 82197 w 7467600"/>
              <a:gd name="connsiteY728" fmla="*/ 1754826 h 6858000"/>
              <a:gd name="connsiteX729" fmla="*/ 0 w 7467600"/>
              <a:gd name="connsiteY729" fmla="*/ 1679650 h 6858000"/>
              <a:gd name="connsiteX730" fmla="*/ 0 w 7467600"/>
              <a:gd name="connsiteY730" fmla="*/ 1602463 h 6858000"/>
              <a:gd name="connsiteX731" fmla="*/ 84689 w 7467600"/>
              <a:gd name="connsiteY731" fmla="*/ 1677442 h 6858000"/>
              <a:gd name="connsiteX732" fmla="*/ 298437 w 7467600"/>
              <a:gd name="connsiteY732" fmla="*/ 1968019 h 6858000"/>
              <a:gd name="connsiteX733" fmla="*/ 227269 w 7467600"/>
              <a:gd name="connsiteY733" fmla="*/ 1114064 h 6858000"/>
              <a:gd name="connsiteX734" fmla="*/ 248003 w 7467600"/>
              <a:gd name="connsiteY734" fmla="*/ 1089613 h 6858000"/>
              <a:gd name="connsiteX735" fmla="*/ 427020 w 7467600"/>
              <a:gd name="connsiteY735" fmla="*/ 1619803 h 6858000"/>
              <a:gd name="connsiteX736" fmla="*/ 340345 w 7467600"/>
              <a:gd name="connsiteY736" fmla="*/ 2027739 h 6858000"/>
              <a:gd name="connsiteX737" fmla="*/ 360865 w 7467600"/>
              <a:gd name="connsiteY737" fmla="*/ 2044827 h 6858000"/>
              <a:gd name="connsiteX738" fmla="*/ 560414 w 7467600"/>
              <a:gd name="connsiteY738" fmla="*/ 2421457 h 6858000"/>
              <a:gd name="connsiteX739" fmla="*/ 1359703 w 7467600"/>
              <a:gd name="connsiteY739" fmla="*/ 2578554 h 6858000"/>
              <a:gd name="connsiteX740" fmla="*/ 1359422 w 7467600"/>
              <a:gd name="connsiteY740" fmla="*/ 2577994 h 6858000"/>
              <a:gd name="connsiteX741" fmla="*/ 828701 w 7467600"/>
              <a:gd name="connsiteY741" fmla="*/ 1839520 h 6858000"/>
              <a:gd name="connsiteX742" fmla="*/ 494427 w 7467600"/>
              <a:gd name="connsiteY742" fmla="*/ 1092333 h 6858000"/>
              <a:gd name="connsiteX743" fmla="*/ 506322 w 7467600"/>
              <a:gd name="connsiteY743" fmla="*/ 1020997 h 6858000"/>
              <a:gd name="connsiteX744" fmla="*/ 4570198 w 7467600"/>
              <a:gd name="connsiteY744" fmla="*/ 978081 h 6858000"/>
              <a:gd name="connsiteX745" fmla="*/ 4523691 w 7467600"/>
              <a:gd name="connsiteY745" fmla="*/ 1127776 h 6858000"/>
              <a:gd name="connsiteX746" fmla="*/ 4509875 w 7467600"/>
              <a:gd name="connsiteY746" fmla="*/ 1167552 h 6858000"/>
              <a:gd name="connsiteX747" fmla="*/ 4478168 w 7467600"/>
              <a:gd name="connsiteY747" fmla="*/ 1260735 h 6858000"/>
              <a:gd name="connsiteX748" fmla="*/ 4409309 w 7467600"/>
              <a:gd name="connsiteY748" fmla="*/ 1666996 h 6858000"/>
              <a:gd name="connsiteX749" fmla="*/ 4370031 w 7467600"/>
              <a:gd name="connsiteY749" fmla="*/ 1955666 h 6858000"/>
              <a:gd name="connsiteX750" fmla="*/ 4570198 w 7467600"/>
              <a:gd name="connsiteY750" fmla="*/ 978081 h 6858000"/>
              <a:gd name="connsiteX751" fmla="*/ 4557898 w 7467600"/>
              <a:gd name="connsiteY751" fmla="*/ 900011 h 6858000"/>
              <a:gd name="connsiteX752" fmla="*/ 4344840 w 7467600"/>
              <a:gd name="connsiteY752" fmla="*/ 1922038 h 6858000"/>
              <a:gd name="connsiteX753" fmla="*/ 4378710 w 7467600"/>
              <a:gd name="connsiteY753" fmla="*/ 1665516 h 6858000"/>
              <a:gd name="connsiteX754" fmla="*/ 4448798 w 7467600"/>
              <a:gd name="connsiteY754" fmla="*/ 1253024 h 6858000"/>
              <a:gd name="connsiteX755" fmla="*/ 4480315 w 7467600"/>
              <a:gd name="connsiteY755" fmla="*/ 1158454 h 6858000"/>
              <a:gd name="connsiteX756" fmla="*/ 4494133 w 7467600"/>
              <a:gd name="connsiteY756" fmla="*/ 1118676 h 6858000"/>
              <a:gd name="connsiteX757" fmla="*/ 4557898 w 7467600"/>
              <a:gd name="connsiteY757" fmla="*/ 900011 h 6858000"/>
              <a:gd name="connsiteX758" fmla="*/ 5870151 w 7467600"/>
              <a:gd name="connsiteY758" fmla="*/ 898890 h 6858000"/>
              <a:gd name="connsiteX759" fmla="*/ 5861335 w 7467600"/>
              <a:gd name="connsiteY759" fmla="*/ 899177 h 6858000"/>
              <a:gd name="connsiteX760" fmla="*/ 5843702 w 7467600"/>
              <a:gd name="connsiteY760" fmla="*/ 899748 h 6858000"/>
              <a:gd name="connsiteX761" fmla="*/ 5651107 w 7467600"/>
              <a:gd name="connsiteY761" fmla="*/ 920306 h 6858000"/>
              <a:gd name="connsiteX762" fmla="*/ 5459407 w 7467600"/>
              <a:gd name="connsiteY762" fmla="*/ 940975 h 6858000"/>
              <a:gd name="connsiteX763" fmla="*/ 5374846 w 7467600"/>
              <a:gd name="connsiteY763" fmla="*/ 941988 h 6858000"/>
              <a:gd name="connsiteX764" fmla="*/ 5256105 w 7467600"/>
              <a:gd name="connsiteY764" fmla="*/ 945632 h 6858000"/>
              <a:gd name="connsiteX765" fmla="*/ 5107071 w 7467600"/>
              <a:gd name="connsiteY765" fmla="*/ 969720 h 6858000"/>
              <a:gd name="connsiteX766" fmla="*/ 4998681 w 7467600"/>
              <a:gd name="connsiteY766" fmla="*/ 988771 h 6858000"/>
              <a:gd name="connsiteX767" fmla="*/ 5870151 w 7467600"/>
              <a:gd name="connsiteY767" fmla="*/ 898890 h 6858000"/>
              <a:gd name="connsiteX768" fmla="*/ 5504425 w 7467600"/>
              <a:gd name="connsiteY768" fmla="*/ 848067 h 6858000"/>
              <a:gd name="connsiteX769" fmla="*/ 4968849 w 7467600"/>
              <a:gd name="connsiteY769" fmla="*/ 962318 h 6858000"/>
              <a:gd name="connsiteX770" fmla="*/ 5104039 w 7467600"/>
              <a:gd name="connsiteY770" fmla="*/ 940634 h 6858000"/>
              <a:gd name="connsiteX771" fmla="*/ 5256311 w 7467600"/>
              <a:gd name="connsiteY771" fmla="*/ 916490 h 6858000"/>
              <a:gd name="connsiteX772" fmla="*/ 5377381 w 7467600"/>
              <a:gd name="connsiteY772" fmla="*/ 912671 h 6858000"/>
              <a:gd name="connsiteX773" fmla="*/ 5460148 w 7467600"/>
              <a:gd name="connsiteY773" fmla="*/ 911442 h 6858000"/>
              <a:gd name="connsiteX774" fmla="*/ 5648971 w 7467600"/>
              <a:gd name="connsiteY774" fmla="*/ 891331 h 6858000"/>
              <a:gd name="connsiteX775" fmla="*/ 5844807 w 7467600"/>
              <a:gd name="connsiteY775" fmla="*/ 870718 h 6858000"/>
              <a:gd name="connsiteX776" fmla="*/ 5862975 w 7467600"/>
              <a:gd name="connsiteY776" fmla="*/ 869756 h 6858000"/>
              <a:gd name="connsiteX777" fmla="*/ 5920887 w 7467600"/>
              <a:gd name="connsiteY777" fmla="*/ 865929 h 6858000"/>
              <a:gd name="connsiteX778" fmla="*/ 5504425 w 7467600"/>
              <a:gd name="connsiteY778" fmla="*/ 848067 h 6858000"/>
              <a:gd name="connsiteX779" fmla="*/ 3607114 w 7467600"/>
              <a:gd name="connsiteY779" fmla="*/ 467441 h 6858000"/>
              <a:gd name="connsiteX780" fmla="*/ 3296242 w 7467600"/>
              <a:gd name="connsiteY780" fmla="*/ 807991 h 6858000"/>
              <a:gd name="connsiteX781" fmla="*/ 3174674 w 7467600"/>
              <a:gd name="connsiteY781" fmla="*/ 919759 h 6858000"/>
              <a:gd name="connsiteX782" fmla="*/ 3042978 w 7467600"/>
              <a:gd name="connsiteY782" fmla="*/ 1054894 h 6858000"/>
              <a:gd name="connsiteX783" fmla="*/ 2968914 w 7467600"/>
              <a:gd name="connsiteY783" fmla="*/ 1133756 h 6858000"/>
              <a:gd name="connsiteX784" fmla="*/ 3103823 w 7467600"/>
              <a:gd name="connsiteY784" fmla="*/ 1026814 h 6858000"/>
              <a:gd name="connsiteX785" fmla="*/ 3607114 w 7467600"/>
              <a:gd name="connsiteY785" fmla="*/ 467441 h 6858000"/>
              <a:gd name="connsiteX786" fmla="*/ 3744487 w 7467600"/>
              <a:gd name="connsiteY786" fmla="*/ 383136 h 6858000"/>
              <a:gd name="connsiteX787" fmla="*/ 3970213 w 7467600"/>
              <a:gd name="connsiteY787" fmla="*/ 995559 h 6858000"/>
              <a:gd name="connsiteX788" fmla="*/ 3744487 w 7467600"/>
              <a:gd name="connsiteY788" fmla="*/ 383136 h 6858000"/>
              <a:gd name="connsiteX789" fmla="*/ 3624562 w 7467600"/>
              <a:gd name="connsiteY789" fmla="*/ 367041 h 6858000"/>
              <a:gd name="connsiteX790" fmla="*/ 3489712 w 7467600"/>
              <a:gd name="connsiteY790" fmla="*/ 485386 h 6858000"/>
              <a:gd name="connsiteX791" fmla="*/ 3182994 w 7467600"/>
              <a:gd name="connsiteY791" fmla="*/ 828265 h 6858000"/>
              <a:gd name="connsiteX792" fmla="*/ 2892114 w 7467600"/>
              <a:gd name="connsiteY792" fmla="*/ 1172635 h 6858000"/>
              <a:gd name="connsiteX793" fmla="*/ 3021459 w 7467600"/>
              <a:gd name="connsiteY793" fmla="*/ 1035385 h 6858000"/>
              <a:gd name="connsiteX794" fmla="*/ 3153873 w 7467600"/>
              <a:gd name="connsiteY794" fmla="*/ 898971 h 6858000"/>
              <a:gd name="connsiteX795" fmla="*/ 3276511 w 7467600"/>
              <a:gd name="connsiteY795" fmla="*/ 786423 h 6858000"/>
              <a:gd name="connsiteX796" fmla="*/ 3584154 w 7467600"/>
              <a:gd name="connsiteY796" fmla="*/ 448218 h 6858000"/>
              <a:gd name="connsiteX797" fmla="*/ 3624562 w 7467600"/>
              <a:gd name="connsiteY797" fmla="*/ 367041 h 6858000"/>
              <a:gd name="connsiteX798" fmla="*/ 3766672 w 7467600"/>
              <a:gd name="connsiteY798" fmla="*/ 359429 h 6858000"/>
              <a:gd name="connsiteX799" fmla="*/ 3996338 w 7467600"/>
              <a:gd name="connsiteY799" fmla="*/ 968237 h 6858000"/>
              <a:gd name="connsiteX800" fmla="*/ 3766672 w 7467600"/>
              <a:gd name="connsiteY800" fmla="*/ 359429 h 6858000"/>
              <a:gd name="connsiteX801" fmla="*/ 5805386 w 7467600"/>
              <a:gd name="connsiteY801" fmla="*/ 239240 h 6858000"/>
              <a:gd name="connsiteX802" fmla="*/ 5736947 w 7467600"/>
              <a:gd name="connsiteY802" fmla="*/ 261367 h 6858000"/>
              <a:gd name="connsiteX803" fmla="*/ 5427012 w 7467600"/>
              <a:gd name="connsiteY803" fmla="*/ 311272 h 6858000"/>
              <a:gd name="connsiteX804" fmla="*/ 5147818 w 7467600"/>
              <a:gd name="connsiteY804" fmla="*/ 322112 h 6858000"/>
              <a:gd name="connsiteX805" fmla="*/ 5060854 w 7467600"/>
              <a:gd name="connsiteY805" fmla="*/ 311882 h 6858000"/>
              <a:gd name="connsiteX806" fmla="*/ 4945989 w 7467600"/>
              <a:gd name="connsiteY806" fmla="*/ 300516 h 6858000"/>
              <a:gd name="connsiteX807" fmla="*/ 5410479 w 7467600"/>
              <a:gd name="connsiteY807" fmla="*/ 348434 h 6858000"/>
              <a:gd name="connsiteX808" fmla="*/ 5805386 w 7467600"/>
              <a:gd name="connsiteY808" fmla="*/ 239240 h 6858000"/>
              <a:gd name="connsiteX809" fmla="*/ 5905192 w 7467600"/>
              <a:gd name="connsiteY809" fmla="*/ 163079 h 6858000"/>
              <a:gd name="connsiteX810" fmla="*/ 5865655 w 7467600"/>
              <a:gd name="connsiteY810" fmla="*/ 171901 h 6858000"/>
              <a:gd name="connsiteX811" fmla="*/ 5259740 w 7467600"/>
              <a:gd name="connsiteY811" fmla="*/ 257013 h 6858000"/>
              <a:gd name="connsiteX812" fmla="*/ 5208466 w 7467600"/>
              <a:gd name="connsiteY812" fmla="*/ 257550 h 6858000"/>
              <a:gd name="connsiteX813" fmla="*/ 4980204 w 7467600"/>
              <a:gd name="connsiteY813" fmla="*/ 271903 h 6858000"/>
              <a:gd name="connsiteX814" fmla="*/ 5068068 w 7467600"/>
              <a:gd name="connsiteY814" fmla="*/ 282244 h 6858000"/>
              <a:gd name="connsiteX815" fmla="*/ 5153231 w 7467600"/>
              <a:gd name="connsiteY815" fmla="*/ 292240 h 6858000"/>
              <a:gd name="connsiteX816" fmla="*/ 5426491 w 7467600"/>
              <a:gd name="connsiteY816" fmla="*/ 281128 h 6858000"/>
              <a:gd name="connsiteX817" fmla="*/ 5731212 w 7467600"/>
              <a:gd name="connsiteY817" fmla="*/ 231951 h 6858000"/>
              <a:gd name="connsiteX818" fmla="*/ 5905192 w 7467600"/>
              <a:gd name="connsiteY818" fmla="*/ 163079 h 6858000"/>
              <a:gd name="connsiteX819" fmla="*/ 5944437 w 7467600"/>
              <a:gd name="connsiteY819" fmla="*/ 113829 h 6858000"/>
              <a:gd name="connsiteX820" fmla="*/ 5825032 w 7467600"/>
              <a:gd name="connsiteY820" fmla="*/ 146405 h 6858000"/>
              <a:gd name="connsiteX821" fmla="*/ 4955599 w 7467600"/>
              <a:gd name="connsiteY821" fmla="*/ 247008 h 6858000"/>
              <a:gd name="connsiteX822" fmla="*/ 5210104 w 7467600"/>
              <a:gd name="connsiteY822" fmla="*/ 228123 h 6858000"/>
              <a:gd name="connsiteX823" fmla="*/ 5261015 w 7467600"/>
              <a:gd name="connsiteY823" fmla="*/ 227087 h 6858000"/>
              <a:gd name="connsiteX824" fmla="*/ 5861181 w 7467600"/>
              <a:gd name="connsiteY824" fmla="*/ 143093 h 6858000"/>
              <a:gd name="connsiteX825" fmla="*/ 5961252 w 7467600"/>
              <a:gd name="connsiteY825" fmla="*/ 114820 h 6858000"/>
              <a:gd name="connsiteX826" fmla="*/ 5944437 w 7467600"/>
              <a:gd name="connsiteY826" fmla="*/ 113829 h 6858000"/>
              <a:gd name="connsiteX827" fmla="*/ 3882765 w 7467600"/>
              <a:gd name="connsiteY827" fmla="*/ 0 h 6858000"/>
              <a:gd name="connsiteX828" fmla="*/ 3995099 w 7467600"/>
              <a:gd name="connsiteY828" fmla="*/ 0 h 6858000"/>
              <a:gd name="connsiteX829" fmla="*/ 4163818 w 7467600"/>
              <a:gd name="connsiteY829" fmla="*/ 234104 h 6858000"/>
              <a:gd name="connsiteX830" fmla="*/ 4172099 w 7467600"/>
              <a:gd name="connsiteY830" fmla="*/ 234207 h 6858000"/>
              <a:gd name="connsiteX831" fmla="*/ 4784282 w 7467600"/>
              <a:gd name="connsiteY831" fmla="*/ 276561 h 6858000"/>
              <a:gd name="connsiteX832" fmla="*/ 4801687 w 7467600"/>
              <a:gd name="connsiteY832" fmla="*/ 267764 h 6858000"/>
              <a:gd name="connsiteX833" fmla="*/ 6082788 w 7467600"/>
              <a:gd name="connsiteY833" fmla="*/ 64119 h 6858000"/>
              <a:gd name="connsiteX834" fmla="*/ 6099442 w 7467600"/>
              <a:gd name="connsiteY834" fmla="*/ 82568 h 6858000"/>
              <a:gd name="connsiteX835" fmla="*/ 4804137 w 7467600"/>
              <a:gd name="connsiteY835" fmla="*/ 320931 h 6858000"/>
              <a:gd name="connsiteX836" fmla="*/ 4227047 w 7467600"/>
              <a:gd name="connsiteY836" fmla="*/ 313415 h 6858000"/>
              <a:gd name="connsiteX837" fmla="*/ 4346041 w 7467600"/>
              <a:gd name="connsiteY837" fmla="*/ 456086 h 6858000"/>
              <a:gd name="connsiteX838" fmla="*/ 4870967 w 7467600"/>
              <a:gd name="connsiteY838" fmla="*/ 963061 h 6858000"/>
              <a:gd name="connsiteX839" fmla="*/ 4889647 w 7467600"/>
              <a:gd name="connsiteY839" fmla="*/ 957147 h 6858000"/>
              <a:gd name="connsiteX840" fmla="*/ 5422504 w 7467600"/>
              <a:gd name="connsiteY840" fmla="*/ 805191 h 6858000"/>
              <a:gd name="connsiteX841" fmla="*/ 6087656 w 7467600"/>
              <a:gd name="connsiteY841" fmla="*/ 826703 h 6858000"/>
              <a:gd name="connsiteX842" fmla="*/ 6058717 w 7467600"/>
              <a:gd name="connsiteY842" fmla="*/ 865992 h 6858000"/>
              <a:gd name="connsiteX843" fmla="*/ 4974153 w 7467600"/>
              <a:gd name="connsiteY843" fmla="*/ 1045456 h 6858000"/>
              <a:gd name="connsiteX844" fmla="*/ 5627835 w 7467600"/>
              <a:gd name="connsiteY844" fmla="*/ 1472077 h 6858000"/>
              <a:gd name="connsiteX845" fmla="*/ 5629817 w 7467600"/>
              <a:gd name="connsiteY845" fmla="*/ 1471412 h 6858000"/>
              <a:gd name="connsiteX846" fmla="*/ 5634124 w 7467600"/>
              <a:gd name="connsiteY846" fmla="*/ 1470572 h 6858000"/>
              <a:gd name="connsiteX847" fmla="*/ 5755832 w 7467600"/>
              <a:gd name="connsiteY847" fmla="*/ 1383886 h 6858000"/>
              <a:gd name="connsiteX848" fmla="*/ 6014186 w 7467600"/>
              <a:gd name="connsiteY848" fmla="*/ 1279799 h 6858000"/>
              <a:gd name="connsiteX849" fmla="*/ 6901619 w 7467600"/>
              <a:gd name="connsiteY849" fmla="*/ 1047874 h 6858000"/>
              <a:gd name="connsiteX850" fmla="*/ 6931566 w 7467600"/>
              <a:gd name="connsiteY850" fmla="*/ 1062034 h 6858000"/>
              <a:gd name="connsiteX851" fmla="*/ 5790982 w 7467600"/>
              <a:gd name="connsiteY851" fmla="*/ 1561380 h 6858000"/>
              <a:gd name="connsiteX852" fmla="*/ 6188971 w 7467600"/>
              <a:gd name="connsiteY852" fmla="*/ 1755168 h 6858000"/>
              <a:gd name="connsiteX853" fmla="*/ 6202446 w 7467600"/>
              <a:gd name="connsiteY853" fmla="*/ 1752268 h 6858000"/>
              <a:gd name="connsiteX854" fmla="*/ 7179560 w 7467600"/>
              <a:gd name="connsiteY854" fmla="*/ 1467551 h 6858000"/>
              <a:gd name="connsiteX855" fmla="*/ 7158730 w 7467600"/>
              <a:gd name="connsiteY855" fmla="*/ 1507835 h 6858000"/>
              <a:gd name="connsiteX856" fmla="*/ 6326959 w 7467600"/>
              <a:gd name="connsiteY856" fmla="*/ 1817686 h 6858000"/>
              <a:gd name="connsiteX857" fmla="*/ 6537433 w 7467600"/>
              <a:gd name="connsiteY857" fmla="*/ 1907790 h 6858000"/>
              <a:gd name="connsiteX858" fmla="*/ 6550221 w 7467600"/>
              <a:gd name="connsiteY858" fmla="*/ 1910729 h 6858000"/>
              <a:gd name="connsiteX859" fmla="*/ 6964438 w 7467600"/>
              <a:gd name="connsiteY859" fmla="*/ 2209505 h 6858000"/>
              <a:gd name="connsiteX860" fmla="*/ 7367862 w 7467600"/>
              <a:gd name="connsiteY860" fmla="*/ 2806833 h 6858000"/>
              <a:gd name="connsiteX861" fmla="*/ 7364329 w 7467600"/>
              <a:gd name="connsiteY861" fmla="*/ 2826907 h 6858000"/>
              <a:gd name="connsiteX862" fmla="*/ 7290545 w 7467600"/>
              <a:gd name="connsiteY862" fmla="*/ 2850663 h 6858000"/>
              <a:gd name="connsiteX863" fmla="*/ 6472036 w 7467600"/>
              <a:gd name="connsiteY863" fmla="*/ 1959003 h 6858000"/>
              <a:gd name="connsiteX864" fmla="*/ 5792897 w 7467600"/>
              <a:gd name="connsiteY864" fmla="*/ 1647747 h 6858000"/>
              <a:gd name="connsiteX865" fmla="*/ 5842751 w 7467600"/>
              <a:gd name="connsiteY865" fmla="*/ 1816112 h 6858000"/>
              <a:gd name="connsiteX866" fmla="*/ 5847424 w 7467600"/>
              <a:gd name="connsiteY866" fmla="*/ 1815776 h 6858000"/>
              <a:gd name="connsiteX867" fmla="*/ 6399821 w 7467600"/>
              <a:gd name="connsiteY867" fmla="*/ 2344799 h 6858000"/>
              <a:gd name="connsiteX868" fmla="*/ 6323232 w 7467600"/>
              <a:gd name="connsiteY868" fmla="*/ 2389634 h 6858000"/>
              <a:gd name="connsiteX869" fmla="*/ 5942958 w 7467600"/>
              <a:gd name="connsiteY869" fmla="*/ 2077708 h 6858000"/>
              <a:gd name="connsiteX870" fmla="*/ 5921559 w 7467600"/>
              <a:gd name="connsiteY870" fmla="*/ 2378596 h 6858000"/>
              <a:gd name="connsiteX871" fmla="*/ 5817651 w 7467600"/>
              <a:gd name="connsiteY871" fmla="*/ 3023919 h 6858000"/>
              <a:gd name="connsiteX872" fmla="*/ 5729634 w 7467600"/>
              <a:gd name="connsiteY872" fmla="*/ 3051849 h 6858000"/>
              <a:gd name="connsiteX873" fmla="*/ 5611018 w 7467600"/>
              <a:gd name="connsiteY873" fmla="*/ 2316769 h 6858000"/>
              <a:gd name="connsiteX874" fmla="*/ 5687608 w 7467600"/>
              <a:gd name="connsiteY874" fmla="*/ 2039972 h 6858000"/>
              <a:gd name="connsiteX875" fmla="*/ 5657554 w 7467600"/>
              <a:gd name="connsiteY875" fmla="*/ 1576445 h 6858000"/>
              <a:gd name="connsiteX876" fmla="*/ 5150475 w 7467600"/>
              <a:gd name="connsiteY876" fmla="*/ 1274012 h 6858000"/>
              <a:gd name="connsiteX877" fmla="*/ 5349142 w 7467600"/>
              <a:gd name="connsiteY877" fmla="*/ 2204405 h 6858000"/>
              <a:gd name="connsiteX878" fmla="*/ 5262214 w 7467600"/>
              <a:gd name="connsiteY878" fmla="*/ 2233836 h 6858000"/>
              <a:gd name="connsiteX879" fmla="*/ 4981539 w 7467600"/>
              <a:gd name="connsiteY879" fmla="*/ 1542201 h 6858000"/>
              <a:gd name="connsiteX880" fmla="*/ 4958461 w 7467600"/>
              <a:gd name="connsiteY880" fmla="*/ 1136957 h 6858000"/>
              <a:gd name="connsiteX881" fmla="*/ 4655015 w 7467600"/>
              <a:gd name="connsiteY881" fmla="*/ 891426 h 6858000"/>
              <a:gd name="connsiteX882" fmla="*/ 4348002 w 7467600"/>
              <a:gd name="connsiteY882" fmla="*/ 2205895 h 6858000"/>
              <a:gd name="connsiteX883" fmla="*/ 4262250 w 7467600"/>
              <a:gd name="connsiteY883" fmla="*/ 2219972 h 6858000"/>
              <a:gd name="connsiteX884" fmla="*/ 4550611 w 7467600"/>
              <a:gd name="connsiteY884" fmla="*/ 817540 h 6858000"/>
              <a:gd name="connsiteX885" fmla="*/ 4564418 w 7467600"/>
              <a:gd name="connsiteY885" fmla="*/ 808293 h 6858000"/>
              <a:gd name="connsiteX886" fmla="*/ 4266388 w 7467600"/>
              <a:gd name="connsiteY886" fmla="*/ 500083 h 6858000"/>
              <a:gd name="connsiteX887" fmla="*/ 4032842 w 7467600"/>
              <a:gd name="connsiteY887" fmla="*/ 211809 h 6858000"/>
              <a:gd name="connsiteX888" fmla="*/ 3882765 w 7467600"/>
              <a:gd name="connsiteY888" fmla="*/ 0 h 6858000"/>
              <a:gd name="connsiteX889" fmla="*/ 3721337 w 7467600"/>
              <a:gd name="connsiteY889" fmla="*/ 0 h 6858000"/>
              <a:gd name="connsiteX890" fmla="*/ 3797544 w 7467600"/>
              <a:gd name="connsiteY890" fmla="*/ 0 h 6858000"/>
              <a:gd name="connsiteX891" fmla="*/ 3775734 w 7467600"/>
              <a:gd name="connsiteY891" fmla="*/ 95131 h 6858000"/>
              <a:gd name="connsiteX892" fmla="*/ 3724807 w 7467600"/>
              <a:gd name="connsiteY892" fmla="*/ 272257 h 6858000"/>
              <a:gd name="connsiteX893" fmla="*/ 3726844 w 7467600"/>
              <a:gd name="connsiteY893" fmla="*/ 282988 h 6858000"/>
              <a:gd name="connsiteX894" fmla="*/ 3742664 w 7467600"/>
              <a:gd name="connsiteY894" fmla="*/ 279918 h 6858000"/>
              <a:gd name="connsiteX895" fmla="*/ 4103910 w 7467600"/>
              <a:gd name="connsiteY895" fmla="*/ 1161917 h 6858000"/>
              <a:gd name="connsiteX896" fmla="*/ 4020269 w 7467600"/>
              <a:gd name="connsiteY896" fmla="*/ 1200406 h 6858000"/>
              <a:gd name="connsiteX897" fmla="*/ 3674882 w 7467600"/>
              <a:gd name="connsiteY897" fmla="*/ 488524 h 6858000"/>
              <a:gd name="connsiteX898" fmla="*/ 3132682 w 7467600"/>
              <a:gd name="connsiteY898" fmla="*/ 1072284 h 6858000"/>
              <a:gd name="connsiteX899" fmla="*/ 2716346 w 7467600"/>
              <a:gd name="connsiteY899" fmla="*/ 1276376 h 6858000"/>
              <a:gd name="connsiteX900" fmla="*/ 2716772 w 7467600"/>
              <a:gd name="connsiteY900" fmla="*/ 1255462 h 6858000"/>
              <a:gd name="connsiteX901" fmla="*/ 3471096 w 7467600"/>
              <a:gd name="connsiteY901" fmla="*/ 437072 h 6858000"/>
              <a:gd name="connsiteX902" fmla="*/ 3639057 w 7467600"/>
              <a:gd name="connsiteY902" fmla="*/ 286334 h 6858000"/>
              <a:gd name="connsiteX903" fmla="*/ 3640309 w 7467600"/>
              <a:gd name="connsiteY903" fmla="*/ 284664 h 6858000"/>
              <a:gd name="connsiteX904" fmla="*/ 3646022 w 7467600"/>
              <a:gd name="connsiteY904" fmla="*/ 276711 h 6858000"/>
              <a:gd name="connsiteX905" fmla="*/ 3707943 w 7467600"/>
              <a:gd name="connsiteY905" fmla="*/ 65958 h 6858000"/>
              <a:gd name="connsiteX906" fmla="*/ 3721337 w 7467600"/>
              <a:gd name="connsiteY906" fmla="*/ 0 h 6858000"/>
              <a:gd name="connsiteX907" fmla="*/ 2867960 w 7467600"/>
              <a:gd name="connsiteY907" fmla="*/ 0 h 6858000"/>
              <a:gd name="connsiteX908" fmla="*/ 2926351 w 7467600"/>
              <a:gd name="connsiteY908" fmla="*/ 0 h 6858000"/>
              <a:gd name="connsiteX909" fmla="*/ 2902823 w 7467600"/>
              <a:gd name="connsiteY909" fmla="*/ 262929 h 6858000"/>
              <a:gd name="connsiteX910" fmla="*/ 2940663 w 7467600"/>
              <a:gd name="connsiteY910" fmla="*/ 140884 h 6858000"/>
              <a:gd name="connsiteX911" fmla="*/ 2947039 w 7467600"/>
              <a:gd name="connsiteY911" fmla="*/ 122524 h 6858000"/>
              <a:gd name="connsiteX912" fmla="*/ 2984316 w 7467600"/>
              <a:gd name="connsiteY912" fmla="*/ 0 h 6858000"/>
              <a:gd name="connsiteX913" fmla="*/ 3016114 w 7467600"/>
              <a:gd name="connsiteY913" fmla="*/ 0 h 6858000"/>
              <a:gd name="connsiteX914" fmla="*/ 2979949 w 7467600"/>
              <a:gd name="connsiteY914" fmla="*/ 119274 h 6858000"/>
              <a:gd name="connsiteX915" fmla="*/ 3023879 w 7467600"/>
              <a:gd name="connsiteY915" fmla="*/ 0 h 6858000"/>
              <a:gd name="connsiteX916" fmla="*/ 3105400 w 7467600"/>
              <a:gd name="connsiteY916" fmla="*/ 0 h 6858000"/>
              <a:gd name="connsiteX917" fmla="*/ 3094669 w 7467600"/>
              <a:gd name="connsiteY917" fmla="*/ 30308 h 6858000"/>
              <a:gd name="connsiteX918" fmla="*/ 2901945 w 7467600"/>
              <a:gd name="connsiteY918" fmla="*/ 466538 h 6858000"/>
              <a:gd name="connsiteX919" fmla="*/ 2815209 w 7467600"/>
              <a:gd name="connsiteY919" fmla="*/ 497361 h 6858000"/>
              <a:gd name="connsiteX920" fmla="*/ 2844845 w 7467600"/>
              <a:gd name="connsiteY920" fmla="*/ 127638 h 6858000"/>
              <a:gd name="connsiteX921" fmla="*/ 2867960 w 7467600"/>
              <a:gd name="connsiteY921" fmla="*/ 0 h 6858000"/>
              <a:gd name="connsiteX922" fmla="*/ 1057230 w 7467600"/>
              <a:gd name="connsiteY922" fmla="*/ 0 h 6858000"/>
              <a:gd name="connsiteX923" fmla="*/ 1111003 w 7467600"/>
              <a:gd name="connsiteY923" fmla="*/ 0 h 6858000"/>
              <a:gd name="connsiteX924" fmla="*/ 1125553 w 7467600"/>
              <a:gd name="connsiteY924" fmla="*/ 52588 h 6858000"/>
              <a:gd name="connsiteX925" fmla="*/ 1304276 w 7467600"/>
              <a:gd name="connsiteY925" fmla="*/ 476275 h 6858000"/>
              <a:gd name="connsiteX926" fmla="*/ 1492066 w 7467600"/>
              <a:gd name="connsiteY926" fmla="*/ 886333 h 6858000"/>
              <a:gd name="connsiteX927" fmla="*/ 1423698 w 7467600"/>
              <a:gd name="connsiteY927" fmla="*/ 710817 h 6858000"/>
              <a:gd name="connsiteX928" fmla="*/ 1357609 w 7467600"/>
              <a:gd name="connsiteY928" fmla="*/ 532892 h 6858000"/>
              <a:gd name="connsiteX929" fmla="*/ 1309550 w 7467600"/>
              <a:gd name="connsiteY929" fmla="*/ 374031 h 6858000"/>
              <a:gd name="connsiteX930" fmla="*/ 1193673 w 7467600"/>
              <a:gd name="connsiteY930" fmla="*/ 49533 h 6858000"/>
              <a:gd name="connsiteX931" fmla="*/ 1164391 w 7467600"/>
              <a:gd name="connsiteY931" fmla="*/ 0 h 6858000"/>
              <a:gd name="connsiteX932" fmla="*/ 1200666 w 7467600"/>
              <a:gd name="connsiteY932" fmla="*/ 0 h 6858000"/>
              <a:gd name="connsiteX933" fmla="*/ 1223408 w 7467600"/>
              <a:gd name="connsiteY933" fmla="*/ 38996 h 6858000"/>
              <a:gd name="connsiteX934" fmla="*/ 1339635 w 7467600"/>
              <a:gd name="connsiteY934" fmla="*/ 365517 h 6858000"/>
              <a:gd name="connsiteX935" fmla="*/ 1387469 w 7467600"/>
              <a:gd name="connsiteY935" fmla="*/ 523079 h 6858000"/>
              <a:gd name="connsiteX936" fmla="*/ 1452685 w 7467600"/>
              <a:gd name="connsiteY936" fmla="*/ 699806 h 6858000"/>
              <a:gd name="connsiteX937" fmla="*/ 1492092 w 7467600"/>
              <a:gd name="connsiteY937" fmla="*/ 800424 h 6858000"/>
              <a:gd name="connsiteX938" fmla="*/ 1455302 w 7467600"/>
              <a:gd name="connsiteY938" fmla="*/ 632913 h 6858000"/>
              <a:gd name="connsiteX939" fmla="*/ 1222336 w 7467600"/>
              <a:gd name="connsiteY939" fmla="*/ 9480 h 6858000"/>
              <a:gd name="connsiteX940" fmla="*/ 1214634 w 7467600"/>
              <a:gd name="connsiteY940" fmla="*/ 0 h 6858000"/>
              <a:gd name="connsiteX941" fmla="*/ 1289827 w 7467600"/>
              <a:gd name="connsiteY941" fmla="*/ 0 h 6858000"/>
              <a:gd name="connsiteX942" fmla="*/ 1321076 w 7467600"/>
              <a:gd name="connsiteY942" fmla="*/ 59722 h 6858000"/>
              <a:gd name="connsiteX943" fmla="*/ 1512579 w 7467600"/>
              <a:gd name="connsiteY943" fmla="*/ 626441 h 6858000"/>
              <a:gd name="connsiteX944" fmla="*/ 1506076 w 7467600"/>
              <a:gd name="connsiteY944" fmla="*/ 1089289 h 6858000"/>
              <a:gd name="connsiteX945" fmla="*/ 1486346 w 7467600"/>
              <a:gd name="connsiteY945" fmla="*/ 1079919 h 6858000"/>
              <a:gd name="connsiteX946" fmla="*/ 1070511 w 7467600"/>
              <a:gd name="connsiteY946" fmla="*/ 48609 h 6858000"/>
              <a:gd name="connsiteX947" fmla="*/ 1057230 w 7467600"/>
              <a:gd name="connsiteY947" fmla="*/ 0 h 6858000"/>
              <a:gd name="connsiteX948" fmla="*/ 43151 w 7467600"/>
              <a:gd name="connsiteY948" fmla="*/ 0 h 6858000"/>
              <a:gd name="connsiteX949" fmla="*/ 95283 w 7467600"/>
              <a:gd name="connsiteY949" fmla="*/ 0 h 6858000"/>
              <a:gd name="connsiteX950" fmla="*/ 300708 w 7467600"/>
              <a:gd name="connsiteY950" fmla="*/ 154571 h 6858000"/>
              <a:gd name="connsiteX951" fmla="*/ 530414 w 7467600"/>
              <a:gd name="connsiteY951" fmla="*/ 354673 h 6858000"/>
              <a:gd name="connsiteX952" fmla="*/ 333785 w 7467600"/>
              <a:gd name="connsiteY952" fmla="*/ 161564 h 6858000"/>
              <a:gd name="connsiteX953" fmla="*/ 147005 w 7467600"/>
              <a:gd name="connsiteY953" fmla="*/ 0 h 6858000"/>
              <a:gd name="connsiteX954" fmla="*/ 272509 w 7467600"/>
              <a:gd name="connsiteY954" fmla="*/ 0 h 6858000"/>
              <a:gd name="connsiteX955" fmla="*/ 326276 w 7467600"/>
              <a:gd name="connsiteY955" fmla="*/ 45847 h 6858000"/>
              <a:gd name="connsiteX956" fmla="*/ 823759 w 7467600"/>
              <a:gd name="connsiteY956" fmla="*/ 574145 h 6858000"/>
              <a:gd name="connsiteX957" fmla="*/ 811254 w 7467600"/>
              <a:gd name="connsiteY957" fmla="*/ 665546 h 6858000"/>
              <a:gd name="connsiteX958" fmla="*/ 154042 w 7467600"/>
              <a:gd name="connsiteY958" fmla="*/ 261522 h 6858000"/>
              <a:gd name="connsiteX959" fmla="*/ 13550 w 7467600"/>
              <a:gd name="connsiteY959" fmla="*/ 158423 h 6858000"/>
              <a:gd name="connsiteX960" fmla="*/ 0 w 7467600"/>
              <a:gd name="connsiteY960" fmla="*/ 146618 h 6858000"/>
              <a:gd name="connsiteX961" fmla="*/ 0 w 7467600"/>
              <a:gd name="connsiteY961" fmla="*/ 59161 h 6858000"/>
              <a:gd name="connsiteX962" fmla="*/ 45427 w 7467600"/>
              <a:gd name="connsiteY962" fmla="*/ 101078 h 6858000"/>
              <a:gd name="connsiteX963" fmla="*/ 630103 w 7467600"/>
              <a:gd name="connsiteY963" fmla="*/ 485885 h 6858000"/>
              <a:gd name="connsiteX964" fmla="*/ 532040 w 7467600"/>
              <a:gd name="connsiteY964" fmla="*/ 399359 h 6858000"/>
              <a:gd name="connsiteX965" fmla="*/ 517618 w 7467600"/>
              <a:gd name="connsiteY965" fmla="*/ 385726 h 6858000"/>
              <a:gd name="connsiteX966" fmla="*/ 285074 w 7467600"/>
              <a:gd name="connsiteY966" fmla="*/ 182755 h 6858000"/>
              <a:gd name="connsiteX967" fmla="*/ 43151 w 7467600"/>
              <a:gd name="connsiteY96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467600 w 7467600"/>
              <a:gd name="connsiteY77" fmla="*/ 6012219 h 6858000"/>
              <a:gd name="connsiteX78" fmla="*/ 7356878 w 7467600"/>
              <a:gd name="connsiteY78" fmla="*/ 5981332 h 6858000"/>
              <a:gd name="connsiteX79" fmla="*/ 7467600 w 7467600"/>
              <a:gd name="connsiteY79" fmla="*/ 6117703 h 6858000"/>
              <a:gd name="connsiteX80" fmla="*/ 7467600 w 7467600"/>
              <a:gd name="connsiteY80" fmla="*/ 6163634 h 6858000"/>
              <a:gd name="connsiteX81" fmla="*/ 7403637 w 7467600"/>
              <a:gd name="connsiteY81" fmla="*/ 6083957 h 6858000"/>
              <a:gd name="connsiteX82" fmla="*/ 7254615 w 7467600"/>
              <a:gd name="connsiteY82" fmla="*/ 5911918 h 6858000"/>
              <a:gd name="connsiteX83" fmla="*/ 7312589 w 7467600"/>
              <a:gd name="connsiteY83" fmla="*/ 5982309 h 6858000"/>
              <a:gd name="connsiteX84" fmla="*/ 7448321 w 7467600"/>
              <a:gd name="connsiteY84" fmla="*/ 6190991 h 6858000"/>
              <a:gd name="connsiteX85" fmla="*/ 7467600 w 7467600"/>
              <a:gd name="connsiteY85" fmla="*/ 6221686 h 6858000"/>
              <a:gd name="connsiteX86" fmla="*/ 7467600 w 7467600"/>
              <a:gd name="connsiteY86" fmla="*/ 6334256 h 6858000"/>
              <a:gd name="connsiteX87" fmla="*/ 7454976 w 7467600"/>
              <a:gd name="connsiteY87" fmla="*/ 6318297 h 6858000"/>
              <a:gd name="connsiteX88" fmla="*/ 1456157 w 7467600"/>
              <a:gd name="connsiteY88" fmla="*/ 5371404 h 6858000"/>
              <a:gd name="connsiteX89" fmla="*/ 1244432 w 7467600"/>
              <a:gd name="connsiteY89" fmla="*/ 5385601 h 6858000"/>
              <a:gd name="connsiteX90" fmla="*/ 973990 w 7467600"/>
              <a:gd name="connsiteY90" fmla="*/ 5424940 h 6858000"/>
              <a:gd name="connsiteX91" fmla="*/ 1103809 w 7467600"/>
              <a:gd name="connsiteY91" fmla="*/ 5433720 h 6858000"/>
              <a:gd name="connsiteX92" fmla="*/ 1123454 w 7467600"/>
              <a:gd name="connsiteY92" fmla="*/ 5435727 h 6858000"/>
              <a:gd name="connsiteX93" fmla="*/ 1737017 w 7467600"/>
              <a:gd name="connsiteY93" fmla="*/ 5452183 h 6858000"/>
              <a:gd name="connsiteX94" fmla="*/ 1824397 w 7467600"/>
              <a:gd name="connsiteY94" fmla="*/ 5447757 h 6858000"/>
              <a:gd name="connsiteX95" fmla="*/ 2070059 w 7467600"/>
              <a:gd name="connsiteY95" fmla="*/ 5441660 h 6858000"/>
              <a:gd name="connsiteX96" fmla="*/ 1456157 w 7467600"/>
              <a:gd name="connsiteY96" fmla="*/ 5371404 h 6858000"/>
              <a:gd name="connsiteX97" fmla="*/ 4988186 w 7467600"/>
              <a:gd name="connsiteY97" fmla="*/ 5216467 h 6858000"/>
              <a:gd name="connsiteX98" fmla="*/ 4777334 w 7467600"/>
              <a:gd name="connsiteY98" fmla="*/ 5406072 h 6858000"/>
              <a:gd name="connsiteX99" fmla="*/ 4718341 w 7467600"/>
              <a:gd name="connsiteY99" fmla="*/ 5468043 h 6858000"/>
              <a:gd name="connsiteX100" fmla="*/ 4604655 w 7467600"/>
              <a:gd name="connsiteY100" fmla="*/ 5583434 h 6858000"/>
              <a:gd name="connsiteX101" fmla="*/ 4565074 w 7467600"/>
              <a:gd name="connsiteY101" fmla="*/ 5618550 h 6858000"/>
              <a:gd name="connsiteX102" fmla="*/ 4988186 w 7467600"/>
              <a:gd name="connsiteY102" fmla="*/ 5216467 h 6858000"/>
              <a:gd name="connsiteX103" fmla="*/ 4978032 w 7467600"/>
              <a:gd name="connsiteY103" fmla="*/ 5183809 h 6858000"/>
              <a:gd name="connsiteX104" fmla="*/ 4463413 w 7467600"/>
              <a:gd name="connsiteY104" fmla="*/ 5615162 h 6858000"/>
              <a:gd name="connsiteX105" fmla="*/ 4358134 w 7467600"/>
              <a:gd name="connsiteY105" fmla="*/ 5742791 h 6858000"/>
              <a:gd name="connsiteX106" fmla="*/ 4376219 w 7467600"/>
              <a:gd name="connsiteY106" fmla="*/ 5729027 h 6858000"/>
              <a:gd name="connsiteX107" fmla="*/ 4582340 w 7467600"/>
              <a:gd name="connsiteY107" fmla="*/ 5561037 h 6858000"/>
              <a:gd name="connsiteX108" fmla="*/ 4694684 w 7467600"/>
              <a:gd name="connsiteY108" fmla="*/ 5447098 h 6858000"/>
              <a:gd name="connsiteX109" fmla="*/ 4754123 w 7467600"/>
              <a:gd name="connsiteY109" fmla="*/ 5384643 h 6858000"/>
              <a:gd name="connsiteX110" fmla="*/ 4978032 w 7467600"/>
              <a:gd name="connsiteY110" fmla="*/ 5183809 h 6858000"/>
              <a:gd name="connsiteX111" fmla="*/ 1903353 w 7467600"/>
              <a:gd name="connsiteY111" fmla="*/ 5044827 h 6858000"/>
              <a:gd name="connsiteX112" fmla="*/ 1936931 w 7467600"/>
              <a:gd name="connsiteY112" fmla="*/ 5093954 h 6858000"/>
              <a:gd name="connsiteX113" fmla="*/ 2195868 w 7467600"/>
              <a:gd name="connsiteY113" fmla="*/ 5396574 h 6858000"/>
              <a:gd name="connsiteX114" fmla="*/ 2088852 w 7467600"/>
              <a:gd name="connsiteY114" fmla="*/ 5166123 h 6858000"/>
              <a:gd name="connsiteX115" fmla="*/ 1958241 w 7467600"/>
              <a:gd name="connsiteY115" fmla="*/ 5067955 h 6858000"/>
              <a:gd name="connsiteX116" fmla="*/ 1903353 w 7467600"/>
              <a:gd name="connsiteY116" fmla="*/ 5044827 h 6858000"/>
              <a:gd name="connsiteX117" fmla="*/ 1979378 w 7467600"/>
              <a:gd name="connsiteY117" fmla="*/ 4769504 h 6858000"/>
              <a:gd name="connsiteX118" fmla="*/ 2882120 w 7467600"/>
              <a:gd name="connsiteY118" fmla="*/ 5064547 h 6858000"/>
              <a:gd name="connsiteX119" fmla="*/ 2793103 w 7467600"/>
              <a:gd name="connsiteY119" fmla="*/ 5039699 h 6858000"/>
              <a:gd name="connsiteX120" fmla="*/ 2770041 w 7467600"/>
              <a:gd name="connsiteY120" fmla="*/ 5033634 h 6858000"/>
              <a:gd name="connsiteX121" fmla="*/ 1979378 w 7467600"/>
              <a:gd name="connsiteY121" fmla="*/ 4769504 h 6858000"/>
              <a:gd name="connsiteX122" fmla="*/ 1927410 w 7467600"/>
              <a:gd name="connsiteY122" fmla="*/ 4716164 h 6858000"/>
              <a:gd name="connsiteX123" fmla="*/ 1959587 w 7467600"/>
              <a:gd name="connsiteY123" fmla="*/ 4728849 h 6858000"/>
              <a:gd name="connsiteX124" fmla="*/ 2777707 w 7467600"/>
              <a:gd name="connsiteY124" fmla="*/ 5003991 h 6858000"/>
              <a:gd name="connsiteX125" fmla="*/ 2800768 w 7467600"/>
              <a:gd name="connsiteY125" fmla="*/ 5010056 h 6858000"/>
              <a:gd name="connsiteX126" fmla="*/ 2879408 w 7467600"/>
              <a:gd name="connsiteY126" fmla="*/ 5031590 h 6858000"/>
              <a:gd name="connsiteX127" fmla="*/ 2862295 w 7467600"/>
              <a:gd name="connsiteY127" fmla="*/ 5022958 h 6858000"/>
              <a:gd name="connsiteX128" fmla="*/ 2813343 w 7467600"/>
              <a:gd name="connsiteY128" fmla="*/ 4998369 h 6858000"/>
              <a:gd name="connsiteX129" fmla="*/ 2646245 w 7467600"/>
              <a:gd name="connsiteY129" fmla="*/ 4930999 h 6858000"/>
              <a:gd name="connsiteX130" fmla="*/ 1999243 w 7467600"/>
              <a:gd name="connsiteY130" fmla="*/ 4730524 h 6858000"/>
              <a:gd name="connsiteX131" fmla="*/ 1979527 w 7467600"/>
              <a:gd name="connsiteY131" fmla="*/ 4726651 h 6858000"/>
              <a:gd name="connsiteX132" fmla="*/ 1927410 w 7467600"/>
              <a:gd name="connsiteY132" fmla="*/ 4716164 h 6858000"/>
              <a:gd name="connsiteX133" fmla="*/ 1997014 w 7467600"/>
              <a:gd name="connsiteY133" fmla="*/ 4698007 h 6858000"/>
              <a:gd name="connsiteX134" fmla="*/ 2005458 w 7467600"/>
              <a:gd name="connsiteY134" fmla="*/ 4699540 h 6858000"/>
              <a:gd name="connsiteX135" fmla="*/ 2657186 w 7467600"/>
              <a:gd name="connsiteY135" fmla="*/ 4901687 h 6858000"/>
              <a:gd name="connsiteX136" fmla="*/ 2826662 w 7467600"/>
              <a:gd name="connsiteY136" fmla="*/ 4970362 h 6858000"/>
              <a:gd name="connsiteX137" fmla="*/ 2876100 w 7467600"/>
              <a:gd name="connsiteY137" fmla="*/ 4995397 h 6858000"/>
              <a:gd name="connsiteX138" fmla="*/ 3042600 w 7467600"/>
              <a:gd name="connsiteY138" fmla="*/ 5059532 h 6858000"/>
              <a:gd name="connsiteX139" fmla="*/ 1997014 w 7467600"/>
              <a:gd name="connsiteY139" fmla="*/ 4698007 h 6858000"/>
              <a:gd name="connsiteX140" fmla="*/ 2305292 w 7467600"/>
              <a:gd name="connsiteY140" fmla="*/ 4219492 h 6858000"/>
              <a:gd name="connsiteX141" fmla="*/ 3360922 w 7467600"/>
              <a:gd name="connsiteY141" fmla="*/ 4529373 h 6858000"/>
              <a:gd name="connsiteX142" fmla="*/ 3492420 w 7467600"/>
              <a:gd name="connsiteY142" fmla="*/ 4510145 h 6858000"/>
              <a:gd name="connsiteX143" fmla="*/ 3364086 w 7467600"/>
              <a:gd name="connsiteY143" fmla="*/ 4480340 h 6858000"/>
              <a:gd name="connsiteX144" fmla="*/ 3225818 w 7467600"/>
              <a:gd name="connsiteY144" fmla="*/ 4411822 h 6858000"/>
              <a:gd name="connsiteX145" fmla="*/ 3129696 w 7467600"/>
              <a:gd name="connsiteY145" fmla="*/ 4360704 h 6858000"/>
              <a:gd name="connsiteX146" fmla="*/ 2814545 w 7467600"/>
              <a:gd name="connsiteY146" fmla="*/ 4282955 h 6858000"/>
              <a:gd name="connsiteX147" fmla="*/ 2305292 w 7467600"/>
              <a:gd name="connsiteY147" fmla="*/ 4219492 h 6858000"/>
              <a:gd name="connsiteX148" fmla="*/ 2626982 w 7467600"/>
              <a:gd name="connsiteY148" fmla="*/ 4206450 h 6858000"/>
              <a:gd name="connsiteX149" fmla="*/ 2490617 w 7467600"/>
              <a:gd name="connsiteY149" fmla="*/ 4206951 h 6858000"/>
              <a:gd name="connsiteX150" fmla="*/ 2819869 w 7467600"/>
              <a:gd name="connsiteY150" fmla="*/ 4252936 h 6858000"/>
              <a:gd name="connsiteX151" fmla="*/ 3143018 w 7467600"/>
              <a:gd name="connsiteY151" fmla="*/ 4332698 h 6858000"/>
              <a:gd name="connsiteX152" fmla="*/ 3241520 w 7467600"/>
              <a:gd name="connsiteY152" fmla="*/ 4385112 h 6858000"/>
              <a:gd name="connsiteX153" fmla="*/ 3374575 w 7467600"/>
              <a:gd name="connsiteY153" fmla="*/ 4451517 h 6858000"/>
              <a:gd name="connsiteX154" fmla="*/ 3505221 w 7467600"/>
              <a:gd name="connsiteY154" fmla="*/ 4480757 h 6858000"/>
              <a:gd name="connsiteX155" fmla="*/ 2626982 w 7467600"/>
              <a:gd name="connsiteY155" fmla="*/ 4206450 h 6858000"/>
              <a:gd name="connsiteX156" fmla="*/ 1310106 w 7467600"/>
              <a:gd name="connsiteY156" fmla="*/ 3943217 h 6858000"/>
              <a:gd name="connsiteX157" fmla="*/ 854994 w 7467600"/>
              <a:gd name="connsiteY157" fmla="*/ 4399136 h 6858000"/>
              <a:gd name="connsiteX158" fmla="*/ 742462 w 7467600"/>
              <a:gd name="connsiteY158" fmla="*/ 4594648 h 6858000"/>
              <a:gd name="connsiteX159" fmla="*/ 820602 w 7467600"/>
              <a:gd name="connsiteY159" fmla="*/ 4485915 h 6858000"/>
              <a:gd name="connsiteX160" fmla="*/ 878295 w 7467600"/>
              <a:gd name="connsiteY160" fmla="*/ 4403594 h 6858000"/>
              <a:gd name="connsiteX161" fmla="*/ 1240607 w 7467600"/>
              <a:gd name="connsiteY161" fmla="*/ 4010401 h 6858000"/>
              <a:gd name="connsiteX162" fmla="*/ 1310106 w 7467600"/>
              <a:gd name="connsiteY162" fmla="*/ 3943217 h 6858000"/>
              <a:gd name="connsiteX163" fmla="*/ 1423113 w 7467600"/>
              <a:gd name="connsiteY163" fmla="*/ 3874565 h 6858000"/>
              <a:gd name="connsiteX164" fmla="*/ 1260565 w 7467600"/>
              <a:gd name="connsiteY164" fmla="*/ 4031982 h 6858000"/>
              <a:gd name="connsiteX165" fmla="*/ 901900 w 7467600"/>
              <a:gd name="connsiteY165" fmla="*/ 4421236 h 6858000"/>
              <a:gd name="connsiteX166" fmla="*/ 845044 w 7467600"/>
              <a:gd name="connsiteY166" fmla="*/ 4502436 h 6858000"/>
              <a:gd name="connsiteX167" fmla="*/ 685926 w 7467600"/>
              <a:gd name="connsiteY167" fmla="*/ 4703069 h 6858000"/>
              <a:gd name="connsiteX168" fmla="*/ 684248 w 7467600"/>
              <a:gd name="connsiteY168" fmla="*/ 4706721 h 6858000"/>
              <a:gd name="connsiteX169" fmla="*/ 1423113 w 7467600"/>
              <a:gd name="connsiteY169" fmla="*/ 3874565 h 6858000"/>
              <a:gd name="connsiteX170" fmla="*/ 3316479 w 7467600"/>
              <a:gd name="connsiteY170" fmla="*/ 3872136 h 6858000"/>
              <a:gd name="connsiteX171" fmla="*/ 3546806 w 7467600"/>
              <a:gd name="connsiteY171" fmla="*/ 4356139 h 6858000"/>
              <a:gd name="connsiteX172" fmla="*/ 3364433 w 7467600"/>
              <a:gd name="connsiteY172" fmla="*/ 3953121 h 6858000"/>
              <a:gd name="connsiteX173" fmla="*/ 3316479 w 7467600"/>
              <a:gd name="connsiteY173" fmla="*/ 3872136 h 6858000"/>
              <a:gd name="connsiteX174" fmla="*/ 3291335 w 7467600"/>
              <a:gd name="connsiteY174" fmla="*/ 3767420 h 6858000"/>
              <a:gd name="connsiteX175" fmla="*/ 3390805 w 7467600"/>
              <a:gd name="connsiteY175" fmla="*/ 3937163 h 6858000"/>
              <a:gd name="connsiteX176" fmla="*/ 3579062 w 7467600"/>
              <a:gd name="connsiteY176" fmla="*/ 4359040 h 6858000"/>
              <a:gd name="connsiteX177" fmla="*/ 3467355 w 7467600"/>
              <a:gd name="connsiteY177" fmla="*/ 3988130 h 6858000"/>
              <a:gd name="connsiteX178" fmla="*/ 3310753 w 7467600"/>
              <a:gd name="connsiteY178" fmla="*/ 3787140 h 6858000"/>
              <a:gd name="connsiteX179" fmla="*/ 3291335 w 7467600"/>
              <a:gd name="connsiteY179" fmla="*/ 3767420 h 6858000"/>
              <a:gd name="connsiteX180" fmla="*/ 1635889 w 7467600"/>
              <a:gd name="connsiteY180" fmla="*/ 3709494 h 6858000"/>
              <a:gd name="connsiteX181" fmla="*/ 1634800 w 7467600"/>
              <a:gd name="connsiteY181" fmla="*/ 3731111 h 6858000"/>
              <a:gd name="connsiteX182" fmla="*/ 1635889 w 7467600"/>
              <a:gd name="connsiteY182" fmla="*/ 3709494 h 6858000"/>
              <a:gd name="connsiteX183" fmla="*/ 1510397 w 7467600"/>
              <a:gd name="connsiteY183" fmla="*/ 3684705 h 6858000"/>
              <a:gd name="connsiteX184" fmla="*/ 1146550 w 7467600"/>
              <a:gd name="connsiteY184" fmla="*/ 3802012 h 6858000"/>
              <a:gd name="connsiteX185" fmla="*/ 698834 w 7467600"/>
              <a:gd name="connsiteY185" fmla="*/ 3952272 h 6858000"/>
              <a:gd name="connsiteX186" fmla="*/ 34256 w 7467600"/>
              <a:gd name="connsiteY186" fmla="*/ 4347603 h 6858000"/>
              <a:gd name="connsiteX187" fmla="*/ 527241 w 7467600"/>
              <a:gd name="connsiteY187" fmla="*/ 4065078 h 6858000"/>
              <a:gd name="connsiteX188" fmla="*/ 1510397 w 7467600"/>
              <a:gd name="connsiteY188" fmla="*/ 3684705 h 6858000"/>
              <a:gd name="connsiteX189" fmla="*/ 1313114 w 7467600"/>
              <a:gd name="connsiteY189" fmla="*/ 3655216 h 6858000"/>
              <a:gd name="connsiteX190" fmla="*/ 1109304 w 7467600"/>
              <a:gd name="connsiteY190" fmla="*/ 3669030 h 6858000"/>
              <a:gd name="connsiteX191" fmla="*/ 8129 w 7467600"/>
              <a:gd name="connsiteY191" fmla="*/ 4330519 h 6858000"/>
              <a:gd name="connsiteX192" fmla="*/ 687572 w 7467600"/>
              <a:gd name="connsiteY192" fmla="*/ 3925629 h 6858000"/>
              <a:gd name="connsiteX193" fmla="*/ 1138365 w 7467600"/>
              <a:gd name="connsiteY193" fmla="*/ 3774515 h 6858000"/>
              <a:gd name="connsiteX194" fmla="*/ 1505579 w 7467600"/>
              <a:gd name="connsiteY194" fmla="*/ 3655526 h 6858000"/>
              <a:gd name="connsiteX195" fmla="*/ 1313114 w 7467600"/>
              <a:gd name="connsiteY195" fmla="*/ 3655216 h 6858000"/>
              <a:gd name="connsiteX196" fmla="*/ 3655073 w 7467600"/>
              <a:gd name="connsiteY196" fmla="*/ 3650884 h 6858000"/>
              <a:gd name="connsiteX197" fmla="*/ 3989938 w 7467600"/>
              <a:gd name="connsiteY197" fmla="*/ 3991685 h 6858000"/>
              <a:gd name="connsiteX198" fmla="*/ 4393907 w 7467600"/>
              <a:gd name="connsiteY198" fmla="*/ 4261258 h 6858000"/>
              <a:gd name="connsiteX199" fmla="*/ 4648051 w 7467600"/>
              <a:gd name="connsiteY199" fmla="*/ 4374051 h 6858000"/>
              <a:gd name="connsiteX200" fmla="*/ 4383389 w 7467600"/>
              <a:gd name="connsiteY200" fmla="*/ 4184369 h 6858000"/>
              <a:gd name="connsiteX201" fmla="*/ 4165508 w 7467600"/>
              <a:gd name="connsiteY201" fmla="*/ 4035196 h 6858000"/>
              <a:gd name="connsiteX202" fmla="*/ 4068162 w 7467600"/>
              <a:gd name="connsiteY202" fmla="*/ 3953394 h 6858000"/>
              <a:gd name="connsiteX203" fmla="*/ 3981416 w 7467600"/>
              <a:gd name="connsiteY203" fmla="*/ 3880482 h 6858000"/>
              <a:gd name="connsiteX204" fmla="*/ 3800147 w 7467600"/>
              <a:gd name="connsiteY204" fmla="*/ 3749872 h 6858000"/>
              <a:gd name="connsiteX205" fmla="*/ 3655073 w 7467600"/>
              <a:gd name="connsiteY205" fmla="*/ 3650884 h 6858000"/>
              <a:gd name="connsiteX206" fmla="*/ 3670252 w 7467600"/>
              <a:gd name="connsiteY206" fmla="*/ 3622798 h 6858000"/>
              <a:gd name="connsiteX207" fmla="*/ 3817258 w 7467600"/>
              <a:gd name="connsiteY207" fmla="*/ 3723577 h 6858000"/>
              <a:gd name="connsiteX208" fmla="*/ 4000461 w 7467600"/>
              <a:gd name="connsiteY208" fmla="*/ 3855966 h 6858000"/>
              <a:gd name="connsiteX209" fmla="*/ 4088180 w 7467600"/>
              <a:gd name="connsiteY209" fmla="*/ 3929774 h 6858000"/>
              <a:gd name="connsiteX210" fmla="*/ 4184555 w 7467600"/>
              <a:gd name="connsiteY210" fmla="*/ 4010683 h 6858000"/>
              <a:gd name="connsiteX211" fmla="*/ 4399563 w 7467600"/>
              <a:gd name="connsiteY211" fmla="*/ 4158106 h 6858000"/>
              <a:gd name="connsiteX212" fmla="*/ 4684469 w 7467600"/>
              <a:gd name="connsiteY212" fmla="*/ 4364680 h 6858000"/>
              <a:gd name="connsiteX213" fmla="*/ 4690271 w 7467600"/>
              <a:gd name="connsiteY213" fmla="*/ 4370034 h 6858000"/>
              <a:gd name="connsiteX214" fmla="*/ 4136093 w 7467600"/>
              <a:gd name="connsiteY214" fmla="*/ 3858466 h 6858000"/>
              <a:gd name="connsiteX215" fmla="*/ 3670252 w 7467600"/>
              <a:gd name="connsiteY215" fmla="*/ 3622798 h 6858000"/>
              <a:gd name="connsiteX216" fmla="*/ 4440129 w 7467600"/>
              <a:gd name="connsiteY216" fmla="*/ 3448571 h 6858000"/>
              <a:gd name="connsiteX217" fmla="*/ 4856525 w 7467600"/>
              <a:gd name="connsiteY217" fmla="*/ 3915351 h 6858000"/>
              <a:gd name="connsiteX218" fmla="*/ 5059055 w 7467600"/>
              <a:gd name="connsiteY218" fmla="*/ 4108918 h 6858000"/>
              <a:gd name="connsiteX219" fmla="*/ 5290070 w 7467600"/>
              <a:gd name="connsiteY219" fmla="*/ 4263619 h 6858000"/>
              <a:gd name="connsiteX220" fmla="*/ 4834991 w 7467600"/>
              <a:gd name="connsiteY220" fmla="*/ 3830985 h 6858000"/>
              <a:gd name="connsiteX221" fmla="*/ 4440129 w 7467600"/>
              <a:gd name="connsiteY221" fmla="*/ 3448571 h 6858000"/>
              <a:gd name="connsiteX222" fmla="*/ 4441737 w 7467600"/>
              <a:gd name="connsiteY222" fmla="*/ 3399734 h 6858000"/>
              <a:gd name="connsiteX223" fmla="*/ 4431236 w 7467600"/>
              <a:gd name="connsiteY223" fmla="*/ 3400954 h 6858000"/>
              <a:gd name="connsiteX224" fmla="*/ 4557150 w 7467600"/>
              <a:gd name="connsiteY224" fmla="*/ 3510023 h 6858000"/>
              <a:gd name="connsiteX225" fmla="*/ 4856936 w 7467600"/>
              <a:gd name="connsiteY225" fmla="*/ 3809146 h 6858000"/>
              <a:gd name="connsiteX226" fmla="*/ 5111996 w 7467600"/>
              <a:gd name="connsiteY226" fmla="*/ 4065759 h 6858000"/>
              <a:gd name="connsiteX227" fmla="*/ 5388878 w 7467600"/>
              <a:gd name="connsiteY227" fmla="*/ 4300185 h 6858000"/>
              <a:gd name="connsiteX228" fmla="*/ 5425556 w 7467600"/>
              <a:gd name="connsiteY228" fmla="*/ 4308967 h 6858000"/>
              <a:gd name="connsiteX229" fmla="*/ 4943646 w 7467600"/>
              <a:gd name="connsiteY229" fmla="*/ 3822916 h 6858000"/>
              <a:gd name="connsiteX230" fmla="*/ 4594837 w 7467600"/>
              <a:gd name="connsiteY230" fmla="*/ 3532274 h 6858000"/>
              <a:gd name="connsiteX231" fmla="*/ 4441737 w 7467600"/>
              <a:gd name="connsiteY231" fmla="*/ 3399734 h 6858000"/>
              <a:gd name="connsiteX232" fmla="*/ 5425834 w 7467600"/>
              <a:gd name="connsiteY232" fmla="*/ 3162785 h 6858000"/>
              <a:gd name="connsiteX233" fmla="*/ 5401644 w 7467600"/>
              <a:gd name="connsiteY233" fmla="*/ 3617847 h 6858000"/>
              <a:gd name="connsiteX234" fmla="*/ 5467256 w 7467600"/>
              <a:gd name="connsiteY234" fmla="*/ 4175494 h 6858000"/>
              <a:gd name="connsiteX235" fmla="*/ 5448069 w 7467600"/>
              <a:gd name="connsiteY235" fmla="*/ 3567554 h 6858000"/>
              <a:gd name="connsiteX236" fmla="*/ 5425834 w 7467600"/>
              <a:gd name="connsiteY236" fmla="*/ 3162785 h 6858000"/>
              <a:gd name="connsiteX237" fmla="*/ 1318687 w 7467600"/>
              <a:gd name="connsiteY237" fmla="*/ 3113840 h 6858000"/>
              <a:gd name="connsiteX238" fmla="*/ 1066793 w 7467600"/>
              <a:gd name="connsiteY238" fmla="*/ 3212171 h 6858000"/>
              <a:gd name="connsiteX239" fmla="*/ 993319 w 7467600"/>
              <a:gd name="connsiteY239" fmla="*/ 3247648 h 6858000"/>
              <a:gd name="connsiteX240" fmla="*/ 853081 w 7467600"/>
              <a:gd name="connsiteY240" fmla="*/ 3312410 h 6858000"/>
              <a:gd name="connsiteX241" fmla="*/ 805957 w 7467600"/>
              <a:gd name="connsiteY241" fmla="*/ 3330443 h 6858000"/>
              <a:gd name="connsiteX242" fmla="*/ 1318687 w 7467600"/>
              <a:gd name="connsiteY242" fmla="*/ 3113840 h 6858000"/>
              <a:gd name="connsiteX243" fmla="*/ 5453702 w 7467600"/>
              <a:gd name="connsiteY243" fmla="*/ 3090882 h 6858000"/>
              <a:gd name="connsiteX244" fmla="*/ 5480135 w 7467600"/>
              <a:gd name="connsiteY244" fmla="*/ 3565802 h 6858000"/>
              <a:gd name="connsiteX245" fmla="*/ 5499023 w 7467600"/>
              <a:gd name="connsiteY245" fmla="*/ 4166310 h 6858000"/>
              <a:gd name="connsiteX246" fmla="*/ 5547022 w 7467600"/>
              <a:gd name="connsiteY246" fmla="*/ 3607838 h 6858000"/>
              <a:gd name="connsiteX247" fmla="*/ 5515964 w 7467600"/>
              <a:gd name="connsiteY247" fmla="*/ 3378541 h 6858000"/>
              <a:gd name="connsiteX248" fmla="*/ 5453702 w 7467600"/>
              <a:gd name="connsiteY248" fmla="*/ 3090882 h 6858000"/>
              <a:gd name="connsiteX249" fmla="*/ 1238695 w 7467600"/>
              <a:gd name="connsiteY249" fmla="*/ 3076820 h 6858000"/>
              <a:gd name="connsiteX250" fmla="*/ 716371 w 7467600"/>
              <a:gd name="connsiteY250" fmla="*/ 3293249 h 6858000"/>
              <a:gd name="connsiteX251" fmla="*/ 579522 w 7467600"/>
              <a:gd name="connsiteY251" fmla="*/ 3371759 h 6858000"/>
              <a:gd name="connsiteX252" fmla="*/ 600288 w 7467600"/>
              <a:gd name="connsiteY252" fmla="*/ 3365555 h 6858000"/>
              <a:gd name="connsiteX253" fmla="*/ 840692 w 7467600"/>
              <a:gd name="connsiteY253" fmla="*/ 3284921 h 6858000"/>
              <a:gd name="connsiteX254" fmla="*/ 979248 w 7467600"/>
              <a:gd name="connsiteY254" fmla="*/ 3221003 h 6858000"/>
              <a:gd name="connsiteX255" fmla="*/ 1053282 w 7467600"/>
              <a:gd name="connsiteY255" fmla="*/ 3185247 h 6858000"/>
              <a:gd name="connsiteX256" fmla="*/ 1320603 w 7467600"/>
              <a:gd name="connsiteY256" fmla="*/ 3081281 h 6858000"/>
              <a:gd name="connsiteX257" fmla="*/ 1238695 w 7467600"/>
              <a:gd name="connsiteY257" fmla="*/ 3076820 h 6858000"/>
              <a:gd name="connsiteX258" fmla="*/ 5425627 w 7467600"/>
              <a:gd name="connsiteY258" fmla="*/ 2954192 h 6858000"/>
              <a:gd name="connsiteX259" fmla="*/ 5470770 w 7467600"/>
              <a:gd name="connsiteY259" fmla="*/ 3005435 h 6858000"/>
              <a:gd name="connsiteX260" fmla="*/ 5519779 w 7467600"/>
              <a:gd name="connsiteY260" fmla="*/ 4359223 h 6858000"/>
              <a:gd name="connsiteX261" fmla="*/ 5520293 w 7467600"/>
              <a:gd name="connsiteY261" fmla="*/ 4360602 h 6858000"/>
              <a:gd name="connsiteX262" fmla="*/ 5767221 w 7467600"/>
              <a:gd name="connsiteY262" fmla="*/ 4665564 h 6858000"/>
              <a:gd name="connsiteX263" fmla="*/ 6937169 w 7467600"/>
              <a:gd name="connsiteY263" fmla="*/ 4815941 h 6858000"/>
              <a:gd name="connsiteX264" fmla="*/ 6953922 w 7467600"/>
              <a:gd name="connsiteY264" fmla="*/ 4890068 h 6858000"/>
              <a:gd name="connsiteX265" fmla="*/ 6071359 w 7467600"/>
              <a:gd name="connsiteY265" fmla="*/ 4770770 h 6858000"/>
              <a:gd name="connsiteX266" fmla="*/ 6038839 w 7467600"/>
              <a:gd name="connsiteY266" fmla="*/ 4764474 h 6858000"/>
              <a:gd name="connsiteX267" fmla="*/ 6038706 w 7467600"/>
              <a:gd name="connsiteY267" fmla="*/ 4763847 h 6858000"/>
              <a:gd name="connsiteX268" fmla="*/ 6037784 w 7467600"/>
              <a:gd name="connsiteY268" fmla="*/ 4764270 h 6858000"/>
              <a:gd name="connsiteX269" fmla="*/ 6038839 w 7467600"/>
              <a:gd name="connsiteY269" fmla="*/ 4764474 h 6858000"/>
              <a:gd name="connsiteX270" fmla="*/ 6040338 w 7467600"/>
              <a:gd name="connsiteY270" fmla="*/ 4771418 h 6858000"/>
              <a:gd name="connsiteX271" fmla="*/ 6024488 w 7467600"/>
              <a:gd name="connsiteY271" fmla="*/ 4809903 h 6858000"/>
              <a:gd name="connsiteX272" fmla="*/ 5599771 w 7467600"/>
              <a:gd name="connsiteY272" fmla="*/ 5509652 h 6858000"/>
              <a:gd name="connsiteX273" fmla="*/ 5548843 w 7467600"/>
              <a:gd name="connsiteY273" fmla="*/ 5563845 h 6858000"/>
              <a:gd name="connsiteX274" fmla="*/ 5940952 w 7467600"/>
              <a:gd name="connsiteY274" fmla="*/ 6250028 h 6858000"/>
              <a:gd name="connsiteX275" fmla="*/ 6043441 w 7467600"/>
              <a:gd name="connsiteY275" fmla="*/ 6665847 h 6858000"/>
              <a:gd name="connsiteX276" fmla="*/ 6093432 w 7467600"/>
              <a:gd name="connsiteY276" fmla="*/ 6858000 h 6858000"/>
              <a:gd name="connsiteX277" fmla="*/ 6034344 w 7467600"/>
              <a:gd name="connsiteY277" fmla="*/ 6858000 h 6858000"/>
              <a:gd name="connsiteX278" fmla="*/ 6026679 w 7467600"/>
              <a:gd name="connsiteY278" fmla="*/ 6836959 h 6858000"/>
              <a:gd name="connsiteX279" fmla="*/ 5800441 w 7467600"/>
              <a:gd name="connsiteY279" fmla="*/ 6335286 h 6858000"/>
              <a:gd name="connsiteX280" fmla="*/ 5526562 w 7467600"/>
              <a:gd name="connsiteY280" fmla="*/ 5705388 h 6858000"/>
              <a:gd name="connsiteX281" fmla="*/ 5519640 w 7467600"/>
              <a:gd name="connsiteY281" fmla="*/ 5683774 h 6858000"/>
              <a:gd name="connsiteX282" fmla="*/ 5844559 w 7467600"/>
              <a:gd name="connsiteY282" fmla="*/ 6553349 h 6858000"/>
              <a:gd name="connsiteX283" fmla="*/ 5975994 w 7467600"/>
              <a:gd name="connsiteY283" fmla="*/ 6858000 h 6858000"/>
              <a:gd name="connsiteX284" fmla="*/ 5898547 w 7467600"/>
              <a:gd name="connsiteY284" fmla="*/ 6858000 h 6858000"/>
              <a:gd name="connsiteX285" fmla="*/ 5682041 w 7467600"/>
              <a:gd name="connsiteY285" fmla="*/ 6355860 h 6858000"/>
              <a:gd name="connsiteX286" fmla="*/ 5461758 w 7467600"/>
              <a:gd name="connsiteY286" fmla="*/ 5820220 h 6858000"/>
              <a:gd name="connsiteX287" fmla="*/ 5237282 w 7467600"/>
              <a:gd name="connsiteY287" fmla="*/ 6579086 h 6858000"/>
              <a:gd name="connsiteX288" fmla="*/ 5115009 w 7467600"/>
              <a:gd name="connsiteY288" fmla="*/ 6858000 h 6858000"/>
              <a:gd name="connsiteX289" fmla="*/ 5028074 w 7467600"/>
              <a:gd name="connsiteY289" fmla="*/ 6858000 h 6858000"/>
              <a:gd name="connsiteX290" fmla="*/ 5079508 w 7467600"/>
              <a:gd name="connsiteY290" fmla="*/ 6749074 h 6858000"/>
              <a:gd name="connsiteX291" fmla="*/ 5371846 w 7467600"/>
              <a:gd name="connsiteY291" fmla="*/ 5924413 h 6858000"/>
              <a:gd name="connsiteX292" fmla="*/ 5270512 w 7467600"/>
              <a:gd name="connsiteY292" fmla="*/ 6138975 h 6858000"/>
              <a:gd name="connsiteX293" fmla="*/ 5062409 w 7467600"/>
              <a:gd name="connsiteY293" fmla="*/ 6653544 h 6858000"/>
              <a:gd name="connsiteX294" fmla="*/ 5036628 w 7467600"/>
              <a:gd name="connsiteY294" fmla="*/ 6754247 h 6858000"/>
              <a:gd name="connsiteX295" fmla="*/ 5009112 w 7467600"/>
              <a:gd name="connsiteY295" fmla="*/ 6858000 h 6858000"/>
              <a:gd name="connsiteX296" fmla="*/ 4976679 w 7467600"/>
              <a:gd name="connsiteY296" fmla="*/ 6858000 h 6858000"/>
              <a:gd name="connsiteX297" fmla="*/ 5006537 w 7467600"/>
              <a:gd name="connsiteY297" fmla="*/ 6747068 h 6858000"/>
              <a:gd name="connsiteX298" fmla="*/ 5032723 w 7467600"/>
              <a:gd name="connsiteY298" fmla="*/ 6644957 h 6858000"/>
              <a:gd name="connsiteX299" fmla="*/ 5242949 w 7467600"/>
              <a:gd name="connsiteY299" fmla="*/ 6125175 h 6858000"/>
              <a:gd name="connsiteX300" fmla="*/ 5286321 w 7467600"/>
              <a:gd name="connsiteY300" fmla="*/ 6033555 h 6858000"/>
              <a:gd name="connsiteX301" fmla="*/ 5008210 w 7467600"/>
              <a:gd name="connsiteY301" fmla="*/ 6649194 h 6858000"/>
              <a:gd name="connsiteX302" fmla="*/ 4986321 w 7467600"/>
              <a:gd name="connsiteY302" fmla="*/ 6765687 h 6858000"/>
              <a:gd name="connsiteX303" fmla="*/ 4973474 w 7467600"/>
              <a:gd name="connsiteY303" fmla="*/ 6858000 h 6858000"/>
              <a:gd name="connsiteX304" fmla="*/ 4907178 w 7467600"/>
              <a:gd name="connsiteY304" fmla="*/ 6858000 h 6858000"/>
              <a:gd name="connsiteX305" fmla="*/ 4910810 w 7467600"/>
              <a:gd name="connsiteY305" fmla="*/ 6829660 h 6858000"/>
              <a:gd name="connsiteX306" fmla="*/ 4987461 w 7467600"/>
              <a:gd name="connsiteY306" fmla="*/ 6432994 h 6858000"/>
              <a:gd name="connsiteX307" fmla="*/ 5179262 w 7467600"/>
              <a:gd name="connsiteY307" fmla="*/ 6035044 h 6858000"/>
              <a:gd name="connsiteX308" fmla="*/ 4689678 w 7467600"/>
              <a:gd name="connsiteY308" fmla="*/ 6440241 h 6858000"/>
              <a:gd name="connsiteX309" fmla="*/ 4477543 w 7467600"/>
              <a:gd name="connsiteY309" fmla="*/ 6674836 h 6858000"/>
              <a:gd name="connsiteX310" fmla="*/ 4329957 w 7467600"/>
              <a:gd name="connsiteY310" fmla="*/ 6858000 h 6858000"/>
              <a:gd name="connsiteX311" fmla="*/ 4218595 w 7467600"/>
              <a:gd name="connsiteY311" fmla="*/ 6858000 h 6858000"/>
              <a:gd name="connsiteX312" fmla="*/ 4368888 w 7467600"/>
              <a:gd name="connsiteY312" fmla="*/ 6668412 h 6858000"/>
              <a:gd name="connsiteX313" fmla="*/ 4563091 w 7467600"/>
              <a:gd name="connsiteY313" fmla="*/ 6442508 h 6858000"/>
              <a:gd name="connsiteX314" fmla="*/ 5387324 w 7467600"/>
              <a:gd name="connsiteY314" fmla="*/ 5705830 h 6858000"/>
              <a:gd name="connsiteX315" fmla="*/ 5073620 w 7467600"/>
              <a:gd name="connsiteY315" fmla="*/ 5955437 h 6858000"/>
              <a:gd name="connsiteX316" fmla="*/ 4689789 w 7467600"/>
              <a:gd name="connsiteY316" fmla="*/ 6268382 h 6858000"/>
              <a:gd name="connsiteX317" fmla="*/ 4418722 w 7467600"/>
              <a:gd name="connsiteY317" fmla="*/ 6570886 h 6858000"/>
              <a:gd name="connsiteX318" fmla="*/ 4214944 w 7467600"/>
              <a:gd name="connsiteY318" fmla="*/ 6858000 h 6858000"/>
              <a:gd name="connsiteX319" fmla="*/ 4177898 w 7467600"/>
              <a:gd name="connsiteY319" fmla="*/ 6858000 h 6858000"/>
              <a:gd name="connsiteX320" fmla="*/ 4391597 w 7467600"/>
              <a:gd name="connsiteY320" fmla="*/ 6556370 h 6858000"/>
              <a:gd name="connsiteX321" fmla="*/ 4668889 w 7467600"/>
              <a:gd name="connsiteY321" fmla="*/ 6246399 h 6858000"/>
              <a:gd name="connsiteX322" fmla="*/ 5055427 w 7467600"/>
              <a:gd name="connsiteY322" fmla="*/ 5931476 h 6858000"/>
              <a:gd name="connsiteX323" fmla="*/ 5371814 w 7467600"/>
              <a:gd name="connsiteY323" fmla="*/ 5678975 h 6858000"/>
              <a:gd name="connsiteX324" fmla="*/ 4987918 w 7467600"/>
              <a:gd name="connsiteY324" fmla="*/ 5838701 h 6858000"/>
              <a:gd name="connsiteX325" fmla="*/ 4317146 w 7467600"/>
              <a:gd name="connsiteY325" fmla="*/ 6587716 h 6858000"/>
              <a:gd name="connsiteX326" fmla="*/ 4171627 w 7467600"/>
              <a:gd name="connsiteY326" fmla="*/ 6858000 h 6858000"/>
              <a:gd name="connsiteX327" fmla="*/ 4081585 w 7467600"/>
              <a:gd name="connsiteY327" fmla="*/ 6858000 h 6858000"/>
              <a:gd name="connsiteX328" fmla="*/ 4238603 w 7467600"/>
              <a:gd name="connsiteY328" fmla="*/ 6559341 h 6858000"/>
              <a:gd name="connsiteX329" fmla="*/ 4778333 w 7467600"/>
              <a:gd name="connsiteY329" fmla="*/ 5873626 h 6858000"/>
              <a:gd name="connsiteX330" fmla="*/ 5414185 w 7467600"/>
              <a:gd name="connsiteY330" fmla="*/ 5573882 h 6858000"/>
              <a:gd name="connsiteX331" fmla="*/ 5959648 w 7467600"/>
              <a:gd name="connsiteY331" fmla="*/ 4760797 h 6858000"/>
              <a:gd name="connsiteX332" fmla="*/ 5355019 w 7467600"/>
              <a:gd name="connsiteY332" fmla="*/ 4734672 h 6858000"/>
              <a:gd name="connsiteX333" fmla="*/ 5083565 w 7467600"/>
              <a:gd name="connsiteY333" fmla="*/ 5179121 h 6858000"/>
              <a:gd name="connsiteX334" fmla="*/ 4713577 w 7467600"/>
              <a:gd name="connsiteY334" fmla="*/ 5616803 h 6858000"/>
              <a:gd name="connsiteX335" fmla="*/ 3989559 w 7467600"/>
              <a:gd name="connsiteY335" fmla="*/ 6145945 h 6858000"/>
              <a:gd name="connsiteX336" fmla="*/ 3939824 w 7467600"/>
              <a:gd name="connsiteY336" fmla="*/ 6066900 h 6858000"/>
              <a:gd name="connsiteX337" fmla="*/ 4584537 w 7467600"/>
              <a:gd name="connsiteY337" fmla="*/ 5324826 h 6858000"/>
              <a:gd name="connsiteX338" fmla="*/ 5037105 w 7467600"/>
              <a:gd name="connsiteY338" fmla="*/ 5088765 h 6858000"/>
              <a:gd name="connsiteX339" fmla="*/ 5039930 w 7467600"/>
              <a:gd name="connsiteY339" fmla="*/ 5089585 h 6858000"/>
              <a:gd name="connsiteX340" fmla="*/ 5263764 w 7467600"/>
              <a:gd name="connsiteY340" fmla="*/ 4735525 h 6858000"/>
              <a:gd name="connsiteX341" fmla="*/ 4086300 w 7467600"/>
              <a:gd name="connsiteY341" fmla="*/ 4884599 h 6858000"/>
              <a:gd name="connsiteX342" fmla="*/ 4085485 w 7467600"/>
              <a:gd name="connsiteY342" fmla="*/ 4899070 h 6858000"/>
              <a:gd name="connsiteX343" fmla="*/ 3871915 w 7467600"/>
              <a:gd name="connsiteY343" fmla="*/ 5253645 h 6858000"/>
              <a:gd name="connsiteX344" fmla="*/ 3799374 w 7467600"/>
              <a:gd name="connsiteY344" fmla="*/ 5466127 h 6858000"/>
              <a:gd name="connsiteX345" fmla="*/ 3498850 w 7467600"/>
              <a:gd name="connsiteY345" fmla="*/ 6661888 h 6858000"/>
              <a:gd name="connsiteX346" fmla="*/ 3399216 w 7467600"/>
              <a:gd name="connsiteY346" fmla="*/ 6858000 h 6858000"/>
              <a:gd name="connsiteX347" fmla="*/ 3303688 w 7467600"/>
              <a:gd name="connsiteY347" fmla="*/ 6858000 h 6858000"/>
              <a:gd name="connsiteX348" fmla="*/ 3391774 w 7467600"/>
              <a:gd name="connsiteY348" fmla="*/ 6697181 h 6858000"/>
              <a:gd name="connsiteX349" fmla="*/ 3735540 w 7467600"/>
              <a:gd name="connsiteY349" fmla="*/ 5546923 h 6858000"/>
              <a:gd name="connsiteX350" fmla="*/ 3729438 w 7467600"/>
              <a:gd name="connsiteY350" fmla="*/ 5569058 h 6858000"/>
              <a:gd name="connsiteX351" fmla="*/ 3707782 w 7467600"/>
              <a:gd name="connsiteY351" fmla="*/ 5644908 h 6858000"/>
              <a:gd name="connsiteX352" fmla="*/ 3583827 w 7467600"/>
              <a:gd name="connsiteY352" fmla="*/ 6039215 h 6858000"/>
              <a:gd name="connsiteX353" fmla="*/ 3547861 w 7467600"/>
              <a:gd name="connsiteY353" fmla="*/ 6129609 h 6858000"/>
              <a:gd name="connsiteX354" fmla="*/ 3490905 w 7467600"/>
              <a:gd name="connsiteY354" fmla="*/ 6277660 h 6858000"/>
              <a:gd name="connsiteX355" fmla="*/ 3455859 w 7467600"/>
              <a:gd name="connsiteY355" fmla="*/ 6391301 h 6858000"/>
              <a:gd name="connsiteX356" fmla="*/ 3429112 w 7467600"/>
              <a:gd name="connsiteY356" fmla="*/ 6479469 h 6858000"/>
              <a:gd name="connsiteX357" fmla="*/ 3304862 w 7467600"/>
              <a:gd name="connsiteY357" fmla="*/ 6796476 h 6858000"/>
              <a:gd name="connsiteX358" fmla="*/ 3276071 w 7467600"/>
              <a:gd name="connsiteY358" fmla="*/ 6858000 h 6858000"/>
              <a:gd name="connsiteX359" fmla="*/ 3240805 w 7467600"/>
              <a:gd name="connsiteY359" fmla="*/ 6858000 h 6858000"/>
              <a:gd name="connsiteX360" fmla="*/ 3275917 w 7467600"/>
              <a:gd name="connsiteY360" fmla="*/ 6783192 h 6858000"/>
              <a:gd name="connsiteX361" fmla="*/ 3399358 w 7467600"/>
              <a:gd name="connsiteY361" fmla="*/ 6469011 h 6858000"/>
              <a:gd name="connsiteX362" fmla="*/ 3425650 w 7467600"/>
              <a:gd name="connsiteY362" fmla="*/ 6381333 h 6858000"/>
              <a:gd name="connsiteX363" fmla="*/ 3460661 w 7467600"/>
              <a:gd name="connsiteY363" fmla="*/ 6266763 h 6858000"/>
              <a:gd name="connsiteX364" fmla="*/ 3518021 w 7467600"/>
              <a:gd name="connsiteY364" fmla="*/ 6117298 h 6858000"/>
              <a:gd name="connsiteX365" fmla="*/ 3554035 w 7467600"/>
              <a:gd name="connsiteY365" fmla="*/ 6027832 h 6858000"/>
              <a:gd name="connsiteX366" fmla="*/ 3677174 w 7467600"/>
              <a:gd name="connsiteY366" fmla="*/ 5636351 h 6858000"/>
              <a:gd name="connsiteX367" fmla="*/ 3698819 w 7467600"/>
              <a:gd name="connsiteY367" fmla="*/ 5560503 h 6858000"/>
              <a:gd name="connsiteX368" fmla="*/ 3702094 w 7467600"/>
              <a:gd name="connsiteY368" fmla="*/ 5549194 h 6858000"/>
              <a:gd name="connsiteX369" fmla="*/ 3398355 w 7467600"/>
              <a:gd name="connsiteY369" fmla="*/ 6094603 h 6858000"/>
              <a:gd name="connsiteX370" fmla="*/ 3193941 w 7467600"/>
              <a:gd name="connsiteY370" fmla="*/ 6798775 h 6858000"/>
              <a:gd name="connsiteX371" fmla="*/ 3184140 w 7467600"/>
              <a:gd name="connsiteY371" fmla="*/ 6858000 h 6858000"/>
              <a:gd name="connsiteX372" fmla="*/ 3099978 w 7467600"/>
              <a:gd name="connsiteY372" fmla="*/ 6858000 h 6858000"/>
              <a:gd name="connsiteX373" fmla="*/ 3101556 w 7467600"/>
              <a:gd name="connsiteY373" fmla="*/ 6843337 h 6858000"/>
              <a:gd name="connsiteX374" fmla="*/ 3370162 w 7467600"/>
              <a:gd name="connsiteY374" fmla="*/ 5785550 h 6858000"/>
              <a:gd name="connsiteX375" fmla="*/ 3746477 w 7467600"/>
              <a:gd name="connsiteY375" fmla="*/ 5377889 h 6858000"/>
              <a:gd name="connsiteX376" fmla="*/ 3863399 w 7467600"/>
              <a:gd name="connsiteY376" fmla="*/ 5087257 h 6858000"/>
              <a:gd name="connsiteX377" fmla="*/ 3968712 w 7467600"/>
              <a:gd name="connsiteY377" fmla="*/ 4913989 h 6858000"/>
              <a:gd name="connsiteX378" fmla="*/ 2792390 w 7467600"/>
              <a:gd name="connsiteY378" fmla="*/ 5382974 h 6858000"/>
              <a:gd name="connsiteX379" fmla="*/ 2714982 w 7467600"/>
              <a:gd name="connsiteY379" fmla="*/ 5427051 h 6858000"/>
              <a:gd name="connsiteX380" fmla="*/ 2813361 w 7467600"/>
              <a:gd name="connsiteY380" fmla="*/ 6023912 h 6858000"/>
              <a:gd name="connsiteX381" fmla="*/ 2688430 w 7467600"/>
              <a:gd name="connsiteY381" fmla="*/ 6801564 h 6858000"/>
              <a:gd name="connsiteX382" fmla="*/ 2629626 w 7467600"/>
              <a:gd name="connsiteY382" fmla="*/ 6763394 h 6858000"/>
              <a:gd name="connsiteX383" fmla="*/ 2565328 w 7467600"/>
              <a:gd name="connsiteY383" fmla="*/ 5516399 h 6858000"/>
              <a:gd name="connsiteX384" fmla="*/ 1922999 w 7467600"/>
              <a:gd name="connsiteY384" fmla="*/ 5980343 h 6858000"/>
              <a:gd name="connsiteX385" fmla="*/ 1950261 w 7467600"/>
              <a:gd name="connsiteY385" fmla="*/ 6405858 h 6858000"/>
              <a:gd name="connsiteX386" fmla="*/ 2365554 w 7467600"/>
              <a:gd name="connsiteY386" fmla="*/ 6759107 h 6858000"/>
              <a:gd name="connsiteX387" fmla="*/ 2424142 w 7467600"/>
              <a:gd name="connsiteY387" fmla="*/ 6858000 h 6858000"/>
              <a:gd name="connsiteX388" fmla="*/ 2395994 w 7467600"/>
              <a:gd name="connsiteY388" fmla="*/ 6858000 h 6858000"/>
              <a:gd name="connsiteX389" fmla="*/ 2392863 w 7467600"/>
              <a:gd name="connsiteY389" fmla="*/ 6852964 h 6858000"/>
              <a:gd name="connsiteX390" fmla="*/ 2017589 w 7467600"/>
              <a:gd name="connsiteY390" fmla="*/ 6493982 h 6858000"/>
              <a:gd name="connsiteX391" fmla="*/ 2147336 w 7467600"/>
              <a:gd name="connsiteY391" fmla="*/ 6594052 h 6858000"/>
              <a:gd name="connsiteX392" fmla="*/ 2207047 w 7467600"/>
              <a:gd name="connsiteY392" fmla="*/ 6654540 h 6858000"/>
              <a:gd name="connsiteX393" fmla="*/ 2299106 w 7467600"/>
              <a:gd name="connsiteY393" fmla="*/ 6778931 h 6858000"/>
              <a:gd name="connsiteX394" fmla="*/ 2314430 w 7467600"/>
              <a:gd name="connsiteY394" fmla="*/ 6801144 h 6858000"/>
              <a:gd name="connsiteX395" fmla="*/ 2352406 w 7467600"/>
              <a:gd name="connsiteY395" fmla="*/ 6858000 h 6858000"/>
              <a:gd name="connsiteX396" fmla="*/ 2314492 w 7467600"/>
              <a:gd name="connsiteY396" fmla="*/ 6858000 h 6858000"/>
              <a:gd name="connsiteX397" fmla="*/ 2288095 w 7467600"/>
              <a:gd name="connsiteY397" fmla="*/ 6818030 h 6858000"/>
              <a:gd name="connsiteX398" fmla="*/ 2272768 w 7467600"/>
              <a:gd name="connsiteY398" fmla="*/ 6795822 h 6858000"/>
              <a:gd name="connsiteX399" fmla="*/ 2182715 w 7467600"/>
              <a:gd name="connsiteY399" fmla="*/ 6675071 h 6858000"/>
              <a:gd name="connsiteX400" fmla="*/ 2032061 w 7467600"/>
              <a:gd name="connsiteY400" fmla="*/ 6541380 h 6858000"/>
              <a:gd name="connsiteX401" fmla="*/ 2257220 w 7467600"/>
              <a:gd name="connsiteY401" fmla="*/ 6826257 h 6858000"/>
              <a:gd name="connsiteX402" fmla="*/ 2281324 w 7467600"/>
              <a:gd name="connsiteY402" fmla="*/ 6858000 h 6858000"/>
              <a:gd name="connsiteX403" fmla="*/ 2242860 w 7467600"/>
              <a:gd name="connsiteY403" fmla="*/ 6858000 h 6858000"/>
              <a:gd name="connsiteX404" fmla="*/ 2232818 w 7467600"/>
              <a:gd name="connsiteY404" fmla="*/ 6844926 h 6858000"/>
              <a:gd name="connsiteX405" fmla="*/ 1990172 w 7467600"/>
              <a:gd name="connsiteY405" fmla="*/ 6542121 h 6858000"/>
              <a:gd name="connsiteX406" fmla="*/ 2124090 w 7467600"/>
              <a:gd name="connsiteY406" fmla="*/ 6761017 h 6858000"/>
              <a:gd name="connsiteX407" fmla="*/ 2200380 w 7467600"/>
              <a:gd name="connsiteY407" fmla="*/ 6858000 h 6858000"/>
              <a:gd name="connsiteX408" fmla="*/ 2147507 w 7467600"/>
              <a:gd name="connsiteY408" fmla="*/ 6858000 h 6858000"/>
              <a:gd name="connsiteX409" fmla="*/ 2070668 w 7467600"/>
              <a:gd name="connsiteY409" fmla="*/ 6761520 h 6858000"/>
              <a:gd name="connsiteX410" fmla="*/ 1975142 w 7467600"/>
              <a:gd name="connsiteY410" fmla="*/ 6585570 h 6858000"/>
              <a:gd name="connsiteX411" fmla="*/ 2050035 w 7467600"/>
              <a:gd name="connsiteY411" fmla="*/ 6813345 h 6858000"/>
              <a:gd name="connsiteX412" fmla="*/ 2063025 w 7467600"/>
              <a:gd name="connsiteY412" fmla="*/ 6858000 h 6858000"/>
              <a:gd name="connsiteX413" fmla="*/ 2021675 w 7467600"/>
              <a:gd name="connsiteY413" fmla="*/ 6858000 h 6858000"/>
              <a:gd name="connsiteX414" fmla="*/ 2019308 w 7467600"/>
              <a:gd name="connsiteY414" fmla="*/ 6847118 h 6858000"/>
              <a:gd name="connsiteX415" fmla="*/ 1938835 w 7467600"/>
              <a:gd name="connsiteY415" fmla="*/ 6551160 h 6858000"/>
              <a:gd name="connsiteX416" fmla="*/ 1953230 w 7467600"/>
              <a:gd name="connsiteY416" fmla="*/ 6759699 h 6858000"/>
              <a:gd name="connsiteX417" fmla="*/ 1956763 w 7467600"/>
              <a:gd name="connsiteY417" fmla="*/ 6778191 h 6858000"/>
              <a:gd name="connsiteX418" fmla="*/ 1967925 w 7467600"/>
              <a:gd name="connsiteY418" fmla="*/ 6858000 h 6858000"/>
              <a:gd name="connsiteX419" fmla="*/ 1936622 w 7467600"/>
              <a:gd name="connsiteY419" fmla="*/ 6858000 h 6858000"/>
              <a:gd name="connsiteX420" fmla="*/ 1926261 w 7467600"/>
              <a:gd name="connsiteY420" fmla="*/ 6784064 h 6858000"/>
              <a:gd name="connsiteX421" fmla="*/ 1922724 w 7467600"/>
              <a:gd name="connsiteY421" fmla="*/ 6765577 h 6858000"/>
              <a:gd name="connsiteX422" fmla="*/ 1904650 w 7467600"/>
              <a:gd name="connsiteY422" fmla="*/ 6639616 h 6858000"/>
              <a:gd name="connsiteX423" fmla="*/ 1885273 w 7467600"/>
              <a:gd name="connsiteY423" fmla="*/ 6858000 h 6858000"/>
              <a:gd name="connsiteX424" fmla="*/ 1854363 w 7467600"/>
              <a:gd name="connsiteY424" fmla="*/ 6858000 h 6858000"/>
              <a:gd name="connsiteX425" fmla="*/ 1880391 w 7467600"/>
              <a:gd name="connsiteY425" fmla="*/ 6603796 h 6858000"/>
              <a:gd name="connsiteX426" fmla="*/ 1818273 w 7467600"/>
              <a:gd name="connsiteY426" fmla="*/ 6715729 h 6858000"/>
              <a:gd name="connsiteX427" fmla="*/ 1794691 w 7467600"/>
              <a:gd name="connsiteY427" fmla="*/ 6843239 h 6858000"/>
              <a:gd name="connsiteX428" fmla="*/ 1794914 w 7467600"/>
              <a:gd name="connsiteY428" fmla="*/ 6858000 h 6858000"/>
              <a:gd name="connsiteX429" fmla="*/ 1746128 w 7467600"/>
              <a:gd name="connsiteY429" fmla="*/ 6858000 h 6858000"/>
              <a:gd name="connsiteX430" fmla="*/ 1753934 w 7467600"/>
              <a:gd name="connsiteY430" fmla="*/ 6724796 h 6858000"/>
              <a:gd name="connsiteX431" fmla="*/ 1792053 w 7467600"/>
              <a:gd name="connsiteY431" fmla="*/ 6572396 h 6858000"/>
              <a:gd name="connsiteX432" fmla="*/ 1862248 w 7467600"/>
              <a:gd name="connsiteY432" fmla="*/ 6266397 h 6858000"/>
              <a:gd name="connsiteX433" fmla="*/ 1862250 w 7467600"/>
              <a:gd name="connsiteY433" fmla="*/ 6033531 h 6858000"/>
              <a:gd name="connsiteX434" fmla="*/ 1211999 w 7467600"/>
              <a:gd name="connsiteY434" fmla="*/ 6683610 h 6858000"/>
              <a:gd name="connsiteX435" fmla="*/ 1213266 w 7467600"/>
              <a:gd name="connsiteY435" fmla="*/ 6691947 h 6858000"/>
              <a:gd name="connsiteX436" fmla="*/ 1203370 w 7467600"/>
              <a:gd name="connsiteY436" fmla="*/ 6850676 h 6858000"/>
              <a:gd name="connsiteX437" fmla="*/ 1203671 w 7467600"/>
              <a:gd name="connsiteY437" fmla="*/ 6858000 h 6858000"/>
              <a:gd name="connsiteX438" fmla="*/ 1143180 w 7467600"/>
              <a:gd name="connsiteY438" fmla="*/ 6858000 h 6858000"/>
              <a:gd name="connsiteX439" fmla="*/ 1142176 w 7467600"/>
              <a:gd name="connsiteY439" fmla="*/ 6766045 h 6858000"/>
              <a:gd name="connsiteX440" fmla="*/ 1067484 w 7467600"/>
              <a:gd name="connsiteY440" fmla="*/ 6858000 h 6858000"/>
              <a:gd name="connsiteX441" fmla="*/ 953928 w 7467600"/>
              <a:gd name="connsiteY441" fmla="*/ 6858000 h 6858000"/>
              <a:gd name="connsiteX442" fmla="*/ 959715 w 7467600"/>
              <a:gd name="connsiteY442" fmla="*/ 6850185 h 6858000"/>
              <a:gd name="connsiteX443" fmla="*/ 1483788 w 7467600"/>
              <a:gd name="connsiteY443" fmla="*/ 6259174 h 6858000"/>
              <a:gd name="connsiteX444" fmla="*/ 1100671 w 7467600"/>
              <a:gd name="connsiteY444" fmla="*/ 6252137 h 6858000"/>
              <a:gd name="connsiteX445" fmla="*/ 1090144 w 7467600"/>
              <a:gd name="connsiteY445" fmla="*/ 6256748 h 6858000"/>
              <a:gd name="connsiteX446" fmla="*/ 1095872 w 7467600"/>
              <a:gd name="connsiteY446" fmla="*/ 6271892 h 6858000"/>
              <a:gd name="connsiteX447" fmla="*/ 262785 w 7467600"/>
              <a:gd name="connsiteY447" fmla="*/ 6845450 h 6858000"/>
              <a:gd name="connsiteX448" fmla="*/ 209968 w 7467600"/>
              <a:gd name="connsiteY448" fmla="*/ 6770713 h 6858000"/>
              <a:gd name="connsiteX449" fmla="*/ 873460 w 7467600"/>
              <a:gd name="connsiteY449" fmla="*/ 6253768 h 6858000"/>
              <a:gd name="connsiteX450" fmla="*/ 192686 w 7467600"/>
              <a:gd name="connsiteY450" fmla="*/ 5849257 h 6858000"/>
              <a:gd name="connsiteX451" fmla="*/ 4696 w 7467600"/>
              <a:gd name="connsiteY451" fmla="*/ 5697668 h 6858000"/>
              <a:gd name="connsiteX452" fmla="*/ 0 w 7467600"/>
              <a:gd name="connsiteY452" fmla="*/ 5689984 h 6858000"/>
              <a:gd name="connsiteX453" fmla="*/ 0 w 7467600"/>
              <a:gd name="connsiteY453" fmla="*/ 5513472 h 6858000"/>
              <a:gd name="connsiteX454" fmla="*/ 174101 w 7467600"/>
              <a:gd name="connsiteY454" fmla="*/ 5620277 h 6858000"/>
              <a:gd name="connsiteX455" fmla="*/ 891800 w 7467600"/>
              <a:gd name="connsiteY455" fmla="*/ 6036935 h 6858000"/>
              <a:gd name="connsiteX456" fmla="*/ 1072219 w 7467600"/>
              <a:gd name="connsiteY456" fmla="*/ 6169443 h 6858000"/>
              <a:gd name="connsiteX457" fmla="*/ 1074117 w 7467600"/>
              <a:gd name="connsiteY457" fmla="*/ 6170301 h 6858000"/>
              <a:gd name="connsiteX458" fmla="*/ 1083114 w 7467600"/>
              <a:gd name="connsiteY458" fmla="*/ 6174131 h 6858000"/>
              <a:gd name="connsiteX459" fmla="*/ 1543010 w 7467600"/>
              <a:gd name="connsiteY459" fmla="*/ 6191140 h 6858000"/>
              <a:gd name="connsiteX460" fmla="*/ 1551080 w 7467600"/>
              <a:gd name="connsiteY460" fmla="*/ 6195006 h 6858000"/>
              <a:gd name="connsiteX461" fmla="*/ 2345443 w 7467600"/>
              <a:gd name="connsiteY461" fmla="*/ 5549882 h 6858000"/>
              <a:gd name="connsiteX462" fmla="*/ 1721499 w 7467600"/>
              <a:gd name="connsiteY462" fmla="*/ 5599969 h 6858000"/>
              <a:gd name="connsiteX463" fmla="*/ 767716 w 7467600"/>
              <a:gd name="connsiteY463" fmla="*/ 5472768 h 6858000"/>
              <a:gd name="connsiteX464" fmla="*/ 722147 w 7467600"/>
              <a:gd name="connsiteY464" fmla="*/ 5393091 h 6858000"/>
              <a:gd name="connsiteX465" fmla="*/ 1485552 w 7467600"/>
              <a:gd name="connsiteY465" fmla="*/ 5313202 h 6858000"/>
              <a:gd name="connsiteX466" fmla="*/ 2143004 w 7467600"/>
              <a:gd name="connsiteY466" fmla="*/ 5402420 h 6858000"/>
              <a:gd name="connsiteX467" fmla="*/ 1933391 w 7467600"/>
              <a:gd name="connsiteY467" fmla="*/ 5156971 h 6858000"/>
              <a:gd name="connsiteX468" fmla="*/ 1827118 w 7467600"/>
              <a:gd name="connsiteY468" fmla="*/ 4968410 h 6858000"/>
              <a:gd name="connsiteX469" fmla="*/ 1837349 w 7467600"/>
              <a:gd name="connsiteY469" fmla="*/ 4956357 h 6858000"/>
              <a:gd name="connsiteX470" fmla="*/ 2162835 w 7467600"/>
              <a:gd name="connsiteY470" fmla="*/ 5187853 h 6858000"/>
              <a:gd name="connsiteX471" fmla="*/ 2257167 w 7467600"/>
              <a:gd name="connsiteY471" fmla="*/ 5462123 h 6858000"/>
              <a:gd name="connsiteX472" fmla="*/ 2261598 w 7467600"/>
              <a:gd name="connsiteY472" fmla="*/ 5467998 h 6858000"/>
              <a:gd name="connsiteX473" fmla="*/ 2437177 w 7467600"/>
              <a:gd name="connsiteY473" fmla="*/ 5479608 h 6858000"/>
              <a:gd name="connsiteX474" fmla="*/ 2445247 w 7467600"/>
              <a:gd name="connsiteY474" fmla="*/ 5483476 h 6858000"/>
              <a:gd name="connsiteX475" fmla="*/ 2743626 w 7467600"/>
              <a:gd name="connsiteY475" fmla="*/ 5304819 h 6858000"/>
              <a:gd name="connsiteX476" fmla="*/ 3048102 w 7467600"/>
              <a:gd name="connsiteY476" fmla="*/ 5150595 h 6858000"/>
              <a:gd name="connsiteX477" fmla="*/ 1799414 w 7467600"/>
              <a:gd name="connsiteY477" fmla="*/ 4694732 h 6858000"/>
              <a:gd name="connsiteX478" fmla="*/ 1771735 w 7467600"/>
              <a:gd name="connsiteY478" fmla="*/ 4619929 h 6858000"/>
              <a:gd name="connsiteX479" fmla="*/ 3104273 w 7467600"/>
              <a:gd name="connsiteY479" fmla="*/ 5076159 h 6858000"/>
              <a:gd name="connsiteX480" fmla="*/ 3113245 w 7467600"/>
              <a:gd name="connsiteY480" fmla="*/ 5090705 h 6858000"/>
              <a:gd name="connsiteX481" fmla="*/ 3126294 w 7467600"/>
              <a:gd name="connsiteY481" fmla="*/ 5114400 h 6858000"/>
              <a:gd name="connsiteX482" fmla="*/ 3937433 w 7467600"/>
              <a:gd name="connsiteY482" fmla="*/ 4830473 h 6858000"/>
              <a:gd name="connsiteX483" fmla="*/ 3590475 w 7467600"/>
              <a:gd name="connsiteY483" fmla="*/ 4597974 h 6858000"/>
              <a:gd name="connsiteX484" fmla="*/ 3100264 w 7467600"/>
              <a:gd name="connsiteY484" fmla="*/ 4579845 h 6858000"/>
              <a:gd name="connsiteX485" fmla="*/ 2183576 w 7467600"/>
              <a:gd name="connsiteY485" fmla="*/ 4227150 h 6858000"/>
              <a:gd name="connsiteX486" fmla="*/ 2151029 w 7467600"/>
              <a:gd name="connsiteY486" fmla="*/ 4146947 h 6858000"/>
              <a:gd name="connsiteX487" fmla="*/ 3563434 w 7467600"/>
              <a:gd name="connsiteY487" fmla="*/ 4469115 h 6858000"/>
              <a:gd name="connsiteX488" fmla="*/ 3177952 w 7467600"/>
              <a:gd name="connsiteY488" fmla="*/ 3657386 h 6858000"/>
              <a:gd name="connsiteX489" fmla="*/ 3189263 w 7467600"/>
              <a:gd name="connsiteY489" fmla="*/ 3625726 h 6858000"/>
              <a:gd name="connsiteX490" fmla="*/ 3560912 w 7467600"/>
              <a:gd name="connsiteY490" fmla="*/ 4079863 h 6858000"/>
              <a:gd name="connsiteX491" fmla="*/ 3626636 w 7467600"/>
              <a:gd name="connsiteY491" fmla="*/ 4512230 h 6858000"/>
              <a:gd name="connsiteX492" fmla="*/ 3653088 w 7467600"/>
              <a:gd name="connsiteY492" fmla="*/ 4521417 h 6858000"/>
              <a:gd name="connsiteX493" fmla="*/ 3988128 w 7467600"/>
              <a:gd name="connsiteY493" fmla="*/ 4817267 h 6858000"/>
              <a:gd name="connsiteX494" fmla="*/ 4830582 w 7467600"/>
              <a:gd name="connsiteY494" fmla="*/ 4676000 h 6858000"/>
              <a:gd name="connsiteX495" fmla="*/ 4830100 w 7467600"/>
              <a:gd name="connsiteY495" fmla="*/ 4675554 h 6858000"/>
              <a:gd name="connsiteX496" fmla="*/ 4036318 w 7467600"/>
              <a:gd name="connsiteY496" fmla="*/ 4147013 h 6858000"/>
              <a:gd name="connsiteX497" fmla="*/ 3432098 w 7467600"/>
              <a:gd name="connsiteY497" fmla="*/ 3537312 h 6858000"/>
              <a:gd name="connsiteX498" fmla="*/ 3446761 w 7467600"/>
              <a:gd name="connsiteY498" fmla="*/ 3461278 h 6858000"/>
              <a:gd name="connsiteX499" fmla="*/ 4419733 w 7467600"/>
              <a:gd name="connsiteY499" fmla="*/ 3963555 h 6858000"/>
              <a:gd name="connsiteX500" fmla="*/ 4781371 w 7467600"/>
              <a:gd name="connsiteY500" fmla="*/ 4458604 h 6858000"/>
              <a:gd name="connsiteX501" fmla="*/ 4780440 w 7467600"/>
              <a:gd name="connsiteY501" fmla="*/ 4470290 h 6858000"/>
              <a:gd name="connsiteX502" fmla="*/ 4898954 w 7467600"/>
              <a:gd name="connsiteY502" fmla="*/ 4662092 h 6858000"/>
              <a:gd name="connsiteX503" fmla="*/ 4900699 w 7467600"/>
              <a:gd name="connsiteY503" fmla="*/ 4670867 h 6858000"/>
              <a:gd name="connsiteX504" fmla="*/ 5714511 w 7467600"/>
              <a:gd name="connsiteY504" fmla="*/ 4663483 h 6858000"/>
              <a:gd name="connsiteX505" fmla="*/ 5464793 w 7467600"/>
              <a:gd name="connsiteY505" fmla="*/ 4393556 h 6858000"/>
              <a:gd name="connsiteX506" fmla="*/ 5461897 w 7467600"/>
              <a:gd name="connsiteY506" fmla="*/ 4390879 h 6858000"/>
              <a:gd name="connsiteX507" fmla="*/ 4294126 w 7467600"/>
              <a:gd name="connsiteY507" fmla="*/ 3303048 h 6858000"/>
              <a:gd name="connsiteX508" fmla="*/ 4305321 w 7467600"/>
              <a:gd name="connsiteY508" fmla="*/ 3256953 h 6858000"/>
              <a:gd name="connsiteX509" fmla="*/ 4949299 w 7467600"/>
              <a:gd name="connsiteY509" fmla="*/ 3766336 h 6858000"/>
              <a:gd name="connsiteX510" fmla="*/ 5291452 w 7467600"/>
              <a:gd name="connsiteY510" fmla="*/ 4076801 h 6858000"/>
              <a:gd name="connsiteX511" fmla="*/ 5434998 w 7467600"/>
              <a:gd name="connsiteY511" fmla="*/ 4254100 h 6858000"/>
              <a:gd name="connsiteX512" fmla="*/ 5351015 w 7467600"/>
              <a:gd name="connsiteY512" fmla="*/ 3760989 h 6858000"/>
              <a:gd name="connsiteX513" fmla="*/ 5413780 w 7467600"/>
              <a:gd name="connsiteY513" fmla="*/ 2966265 h 6858000"/>
              <a:gd name="connsiteX514" fmla="*/ 5425627 w 7467600"/>
              <a:gd name="connsiteY514" fmla="*/ 2954192 h 6858000"/>
              <a:gd name="connsiteX515" fmla="*/ 6604735 w 7467600"/>
              <a:gd name="connsiteY515" fmla="*/ 2041381 h 6858000"/>
              <a:gd name="connsiteX516" fmla="*/ 7204487 w 7467600"/>
              <a:gd name="connsiteY516" fmla="*/ 2742112 h 6858000"/>
              <a:gd name="connsiteX517" fmla="*/ 7131592 w 7467600"/>
              <a:gd name="connsiteY517" fmla="*/ 2672096 h 6858000"/>
              <a:gd name="connsiteX518" fmla="*/ 6996344 w 7467600"/>
              <a:gd name="connsiteY518" fmla="*/ 2518310 h 6858000"/>
              <a:gd name="connsiteX519" fmla="*/ 6735495 w 7467600"/>
              <a:gd name="connsiteY519" fmla="*/ 2196890 h 6858000"/>
              <a:gd name="connsiteX520" fmla="*/ 6721901 w 7467600"/>
              <a:gd name="connsiteY520" fmla="*/ 2179274 h 6858000"/>
              <a:gd name="connsiteX521" fmla="*/ 6604735 w 7467600"/>
              <a:gd name="connsiteY521" fmla="*/ 2041381 h 6858000"/>
              <a:gd name="connsiteX522" fmla="*/ 6591670 w 7467600"/>
              <a:gd name="connsiteY522" fmla="*/ 1988277 h 6858000"/>
              <a:gd name="connsiteX523" fmla="*/ 6747349 w 7467600"/>
              <a:gd name="connsiteY523" fmla="*/ 2160069 h 6858000"/>
              <a:gd name="connsiteX524" fmla="*/ 6760943 w 7467600"/>
              <a:gd name="connsiteY524" fmla="*/ 2177686 h 6858000"/>
              <a:gd name="connsiteX525" fmla="*/ 7021065 w 7467600"/>
              <a:gd name="connsiteY525" fmla="*/ 2498102 h 6858000"/>
              <a:gd name="connsiteX526" fmla="*/ 7155223 w 7467600"/>
              <a:gd name="connsiteY526" fmla="*/ 2650386 h 6858000"/>
              <a:gd name="connsiteX527" fmla="*/ 7203167 w 7467600"/>
              <a:gd name="connsiteY527" fmla="*/ 2697288 h 6858000"/>
              <a:gd name="connsiteX528" fmla="*/ 6937703 w 7467600"/>
              <a:gd name="connsiteY528" fmla="*/ 2321981 h 6858000"/>
              <a:gd name="connsiteX529" fmla="*/ 6591670 w 7467600"/>
              <a:gd name="connsiteY529" fmla="*/ 1988277 h 6858000"/>
              <a:gd name="connsiteX530" fmla="*/ 5798671 w 7467600"/>
              <a:gd name="connsiteY530" fmla="*/ 1981601 h 6858000"/>
              <a:gd name="connsiteX531" fmla="*/ 5754709 w 7467600"/>
              <a:gd name="connsiteY531" fmla="*/ 2071454 h 6858000"/>
              <a:gd name="connsiteX532" fmla="*/ 5763044 w 7467600"/>
              <a:gd name="connsiteY532" fmla="*/ 2842206 h 6858000"/>
              <a:gd name="connsiteX533" fmla="*/ 5764974 w 7467600"/>
              <a:gd name="connsiteY533" fmla="*/ 2799609 h 6858000"/>
              <a:gd name="connsiteX534" fmla="*/ 5767665 w 7467600"/>
              <a:gd name="connsiteY534" fmla="*/ 2666409 h 6858000"/>
              <a:gd name="connsiteX535" fmla="*/ 5763055 w 7467600"/>
              <a:gd name="connsiteY535" fmla="*/ 2579705 h 6858000"/>
              <a:gd name="connsiteX536" fmla="*/ 5758079 w 7467600"/>
              <a:gd name="connsiteY536" fmla="*/ 2492508 h 6858000"/>
              <a:gd name="connsiteX537" fmla="*/ 5779325 w 7467600"/>
              <a:gd name="connsiteY537" fmla="*/ 2197069 h 6858000"/>
              <a:gd name="connsiteX538" fmla="*/ 5798671 w 7467600"/>
              <a:gd name="connsiteY538" fmla="*/ 1981601 h 6858000"/>
              <a:gd name="connsiteX539" fmla="*/ 5829202 w 7467600"/>
              <a:gd name="connsiteY539" fmla="*/ 1971679 h 6858000"/>
              <a:gd name="connsiteX540" fmla="*/ 5809558 w 7467600"/>
              <a:gd name="connsiteY540" fmla="*/ 2198043 h 6858000"/>
              <a:gd name="connsiteX541" fmla="*/ 5788653 w 7467600"/>
              <a:gd name="connsiteY541" fmla="*/ 2489430 h 6858000"/>
              <a:gd name="connsiteX542" fmla="*/ 5793439 w 7467600"/>
              <a:gd name="connsiteY542" fmla="*/ 2575235 h 6858000"/>
              <a:gd name="connsiteX543" fmla="*/ 5796837 w 7467600"/>
              <a:gd name="connsiteY543" fmla="*/ 2637633 h 6858000"/>
              <a:gd name="connsiteX544" fmla="*/ 5818614 w 7467600"/>
              <a:gd name="connsiteY544" fmla="*/ 2473055 h 6858000"/>
              <a:gd name="connsiteX545" fmla="*/ 5829202 w 7467600"/>
              <a:gd name="connsiteY545" fmla="*/ 1971679 h 6858000"/>
              <a:gd name="connsiteX546" fmla="*/ 5911389 w 7467600"/>
              <a:gd name="connsiteY546" fmla="*/ 1898371 h 6858000"/>
              <a:gd name="connsiteX547" fmla="*/ 6237627 w 7467600"/>
              <a:gd name="connsiteY547" fmla="*/ 2231921 h 6858000"/>
              <a:gd name="connsiteX548" fmla="*/ 5911389 w 7467600"/>
              <a:gd name="connsiteY548" fmla="*/ 1898371 h 6858000"/>
              <a:gd name="connsiteX549" fmla="*/ 6944437 w 7467600"/>
              <a:gd name="connsiteY549" fmla="*/ 1575402 h 6858000"/>
              <a:gd name="connsiteX550" fmla="*/ 6304730 w 7467600"/>
              <a:gd name="connsiteY550" fmla="*/ 1766654 h 6858000"/>
              <a:gd name="connsiteX551" fmla="*/ 6944437 w 7467600"/>
              <a:gd name="connsiteY551" fmla="*/ 1575402 h 6858000"/>
              <a:gd name="connsiteX552" fmla="*/ 7019523 w 7467600"/>
              <a:gd name="connsiteY552" fmla="*/ 1519450 h 6858000"/>
              <a:gd name="connsiteX553" fmla="*/ 6298091 w 7467600"/>
              <a:gd name="connsiteY553" fmla="*/ 1737122 h 6858000"/>
              <a:gd name="connsiteX554" fmla="*/ 7019523 w 7467600"/>
              <a:gd name="connsiteY554" fmla="*/ 1519450 h 6858000"/>
              <a:gd name="connsiteX555" fmla="*/ 2399523 w 7467600"/>
              <a:gd name="connsiteY555" fmla="*/ 1428234 h 6858000"/>
              <a:gd name="connsiteX556" fmla="*/ 2224982 w 7467600"/>
              <a:gd name="connsiteY556" fmla="*/ 1826201 h 6858000"/>
              <a:gd name="connsiteX557" fmla="*/ 2096099 w 7467600"/>
              <a:gd name="connsiteY557" fmla="*/ 2345900 h 6858000"/>
              <a:gd name="connsiteX558" fmla="*/ 2283317 w 7467600"/>
              <a:gd name="connsiteY558" fmla="*/ 1796925 h 6858000"/>
              <a:gd name="connsiteX559" fmla="*/ 2399523 w 7467600"/>
              <a:gd name="connsiteY559" fmla="*/ 1428234 h 6858000"/>
              <a:gd name="connsiteX560" fmla="*/ 2448558 w 7467600"/>
              <a:gd name="connsiteY560" fmla="*/ 1373435 h 6858000"/>
              <a:gd name="connsiteX561" fmla="*/ 2312521 w 7467600"/>
              <a:gd name="connsiteY561" fmla="*/ 1806140 h 6858000"/>
              <a:gd name="connsiteX562" fmla="*/ 2127533 w 7467600"/>
              <a:gd name="connsiteY562" fmla="*/ 2348380 h 6858000"/>
              <a:gd name="connsiteX563" fmla="*/ 2358080 w 7467600"/>
              <a:gd name="connsiteY563" fmla="*/ 1866134 h 6858000"/>
              <a:gd name="connsiteX564" fmla="*/ 2407436 w 7467600"/>
              <a:gd name="connsiteY564" fmla="*/ 1651070 h 6858000"/>
              <a:gd name="connsiteX565" fmla="*/ 2448558 w 7467600"/>
              <a:gd name="connsiteY565" fmla="*/ 1373435 h 6858000"/>
              <a:gd name="connsiteX566" fmla="*/ 278707 w 7467600"/>
              <a:gd name="connsiteY566" fmla="*/ 1352270 h 6858000"/>
              <a:gd name="connsiteX567" fmla="*/ 321570 w 7467600"/>
              <a:gd name="connsiteY567" fmla="*/ 1861610 h 6858000"/>
              <a:gd name="connsiteX568" fmla="*/ 294281 w 7467600"/>
              <a:gd name="connsiteY568" fmla="*/ 1440658 h 6858000"/>
              <a:gd name="connsiteX569" fmla="*/ 278707 w 7467600"/>
              <a:gd name="connsiteY569" fmla="*/ 1352270 h 6858000"/>
              <a:gd name="connsiteX570" fmla="*/ 1423821 w 7467600"/>
              <a:gd name="connsiteY570" fmla="*/ 1351958 h 6858000"/>
              <a:gd name="connsiteX571" fmla="*/ 1638521 w 7467600"/>
              <a:gd name="connsiteY571" fmla="*/ 1908470 h 6858000"/>
              <a:gd name="connsiteX572" fmla="*/ 1754199 w 7467600"/>
              <a:gd name="connsiteY572" fmla="*/ 2149284 h 6858000"/>
              <a:gd name="connsiteX573" fmla="*/ 1908359 w 7467600"/>
              <a:gd name="connsiteY573" fmla="*/ 2364988 h 6858000"/>
              <a:gd name="connsiteX574" fmla="*/ 1647661 w 7467600"/>
              <a:gd name="connsiteY574" fmla="*/ 1825945 h 6858000"/>
              <a:gd name="connsiteX575" fmla="*/ 1423821 w 7467600"/>
              <a:gd name="connsiteY575" fmla="*/ 1351958 h 6858000"/>
              <a:gd name="connsiteX576" fmla="*/ 1431890 w 7467600"/>
              <a:gd name="connsiteY576" fmla="*/ 1306475 h 6858000"/>
              <a:gd name="connsiteX577" fmla="*/ 1507597 w 7467600"/>
              <a:gd name="connsiteY577" fmla="*/ 1446132 h 6858000"/>
              <a:gd name="connsiteX578" fmla="*/ 1674586 w 7467600"/>
              <a:gd name="connsiteY578" fmla="*/ 1813832 h 6858000"/>
              <a:gd name="connsiteX579" fmla="*/ 1815950 w 7467600"/>
              <a:gd name="connsiteY579" fmla="*/ 2128564 h 6858000"/>
              <a:gd name="connsiteX580" fmla="*/ 1984242 w 7467600"/>
              <a:gd name="connsiteY580" fmla="*/ 2430829 h 6858000"/>
              <a:gd name="connsiteX581" fmla="*/ 2014023 w 7467600"/>
              <a:gd name="connsiteY581" fmla="*/ 2450995 h 6858000"/>
              <a:gd name="connsiteX582" fmla="*/ 1747337 w 7467600"/>
              <a:gd name="connsiteY582" fmla="*/ 1855264 h 6858000"/>
              <a:gd name="connsiteX583" fmla="*/ 1533749 w 7467600"/>
              <a:gd name="connsiteY583" fmla="*/ 1478656 h 6858000"/>
              <a:gd name="connsiteX584" fmla="*/ 1431890 w 7467600"/>
              <a:gd name="connsiteY584" fmla="*/ 1306475 h 6858000"/>
              <a:gd name="connsiteX585" fmla="*/ 5052692 w 7467600"/>
              <a:gd name="connsiteY585" fmla="*/ 1292994 h 6858000"/>
              <a:gd name="connsiteX586" fmla="*/ 5200661 w 7467600"/>
              <a:gd name="connsiteY586" fmla="*/ 1635186 h 6858000"/>
              <a:gd name="connsiteX587" fmla="*/ 5297138 w 7467600"/>
              <a:gd name="connsiteY587" fmla="*/ 1906351 h 6858000"/>
              <a:gd name="connsiteX588" fmla="*/ 5052692 w 7467600"/>
              <a:gd name="connsiteY588" fmla="*/ 1292994 h 6858000"/>
              <a:gd name="connsiteX589" fmla="*/ 5009948 w 7467600"/>
              <a:gd name="connsiteY589" fmla="*/ 1273619 h 6858000"/>
              <a:gd name="connsiteX590" fmla="*/ 5121777 w 7467600"/>
              <a:gd name="connsiteY590" fmla="*/ 1654213 h 6858000"/>
              <a:gd name="connsiteX591" fmla="*/ 5293545 w 7467600"/>
              <a:gd name="connsiteY591" fmla="*/ 2072247 h 6858000"/>
              <a:gd name="connsiteX592" fmla="*/ 5294042 w 7467600"/>
              <a:gd name="connsiteY592" fmla="*/ 2065019 h 6858000"/>
              <a:gd name="connsiteX593" fmla="*/ 5171936 w 7467600"/>
              <a:gd name="connsiteY593" fmla="*/ 1647613 h 6858000"/>
              <a:gd name="connsiteX594" fmla="*/ 5009948 w 7467600"/>
              <a:gd name="connsiteY594" fmla="*/ 1273619 h 6858000"/>
              <a:gd name="connsiteX595" fmla="*/ 655236 w 7467600"/>
              <a:gd name="connsiteY595" fmla="*/ 1268632 h 6858000"/>
              <a:gd name="connsiteX596" fmla="*/ 839521 w 7467600"/>
              <a:gd name="connsiteY596" fmla="*/ 1685315 h 6858000"/>
              <a:gd name="connsiteX597" fmla="*/ 1109416 w 7467600"/>
              <a:gd name="connsiteY597" fmla="*/ 2061663 h 6858000"/>
              <a:gd name="connsiteX598" fmla="*/ 1298300 w 7467600"/>
              <a:gd name="connsiteY598" fmla="*/ 2247742 h 6858000"/>
              <a:gd name="connsiteX599" fmla="*/ 1125871 w 7467600"/>
              <a:gd name="connsiteY599" fmla="*/ 1989513 h 6858000"/>
              <a:gd name="connsiteX600" fmla="*/ 981574 w 7467600"/>
              <a:gd name="connsiteY600" fmla="*/ 1783157 h 6858000"/>
              <a:gd name="connsiteX601" fmla="*/ 922198 w 7467600"/>
              <a:gd name="connsiteY601" fmla="*/ 1677437 h 6858000"/>
              <a:gd name="connsiteX602" fmla="*/ 869293 w 7467600"/>
              <a:gd name="connsiteY602" fmla="*/ 1583214 h 6858000"/>
              <a:gd name="connsiteX603" fmla="*/ 751431 w 7467600"/>
              <a:gd name="connsiteY603" fmla="*/ 1405731 h 6858000"/>
              <a:gd name="connsiteX604" fmla="*/ 655236 w 7467600"/>
              <a:gd name="connsiteY604" fmla="*/ 1268632 h 6858000"/>
              <a:gd name="connsiteX605" fmla="*/ 6516292 w 7467600"/>
              <a:gd name="connsiteY605" fmla="*/ 1263064 h 6858000"/>
              <a:gd name="connsiteX606" fmla="*/ 5736320 w 7467600"/>
              <a:gd name="connsiteY606" fmla="*/ 1501803 h 6858000"/>
              <a:gd name="connsiteX607" fmla="*/ 6516292 w 7467600"/>
              <a:gd name="connsiteY607" fmla="*/ 1263064 h 6858000"/>
              <a:gd name="connsiteX608" fmla="*/ 291466 w 7467600"/>
              <a:gd name="connsiteY608" fmla="*/ 1250369 h 6858000"/>
              <a:gd name="connsiteX609" fmla="*/ 323180 w 7467600"/>
              <a:gd name="connsiteY609" fmla="*/ 1435283 h 6858000"/>
              <a:gd name="connsiteX610" fmla="*/ 349381 w 7467600"/>
              <a:gd name="connsiteY610" fmla="*/ 1875041 h 6858000"/>
              <a:gd name="connsiteX611" fmla="*/ 374363 w 7467600"/>
              <a:gd name="connsiteY611" fmla="*/ 1506494 h 6858000"/>
              <a:gd name="connsiteX612" fmla="*/ 302168 w 7467600"/>
              <a:gd name="connsiteY612" fmla="*/ 1274495 h 6858000"/>
              <a:gd name="connsiteX613" fmla="*/ 291466 w 7467600"/>
              <a:gd name="connsiteY613" fmla="*/ 1250369 h 6858000"/>
              <a:gd name="connsiteX614" fmla="*/ 678222 w 7467600"/>
              <a:gd name="connsiteY614" fmla="*/ 1248670 h 6858000"/>
              <a:gd name="connsiteX615" fmla="*/ 775536 w 7467600"/>
              <a:gd name="connsiteY615" fmla="*/ 1388015 h 6858000"/>
              <a:gd name="connsiteX616" fmla="*/ 894529 w 7467600"/>
              <a:gd name="connsiteY616" fmla="*/ 1567739 h 6858000"/>
              <a:gd name="connsiteX617" fmla="*/ 948000 w 7467600"/>
              <a:gd name="connsiteY617" fmla="*/ 1663088 h 6858000"/>
              <a:gd name="connsiteX618" fmla="*/ 1006812 w 7467600"/>
              <a:gd name="connsiteY618" fmla="*/ 1767683 h 6858000"/>
              <a:gd name="connsiteX619" fmla="*/ 1149133 w 7467600"/>
              <a:gd name="connsiteY619" fmla="*/ 1971513 h 6858000"/>
              <a:gd name="connsiteX620" fmla="*/ 1333952 w 7467600"/>
              <a:gd name="connsiteY620" fmla="*/ 2251620 h 6858000"/>
              <a:gd name="connsiteX621" fmla="*/ 1337329 w 7467600"/>
              <a:gd name="connsiteY621" fmla="*/ 2258350 h 6858000"/>
              <a:gd name="connsiteX622" fmla="*/ 1014726 w 7467600"/>
              <a:gd name="connsiteY622" fmla="*/ 1615556 h 6858000"/>
              <a:gd name="connsiteX623" fmla="*/ 678222 w 7467600"/>
              <a:gd name="connsiteY623" fmla="*/ 1248670 h 6858000"/>
              <a:gd name="connsiteX624" fmla="*/ 6691602 w 7467600"/>
              <a:gd name="connsiteY624" fmla="*/ 1140573 h 6858000"/>
              <a:gd name="connsiteX625" fmla="*/ 6571100 w 7467600"/>
              <a:gd name="connsiteY625" fmla="*/ 1183662 h 6858000"/>
              <a:gd name="connsiteX626" fmla="*/ 6241687 w 7467600"/>
              <a:gd name="connsiteY626" fmla="*/ 1257600 h 6858000"/>
              <a:gd name="connsiteX627" fmla="*/ 5693009 w 7467600"/>
              <a:gd name="connsiteY627" fmla="*/ 1478256 h 6858000"/>
              <a:gd name="connsiteX628" fmla="*/ 6548420 w 7467600"/>
              <a:gd name="connsiteY628" fmla="*/ 1214599 h 6858000"/>
              <a:gd name="connsiteX629" fmla="*/ 6605473 w 7467600"/>
              <a:gd name="connsiteY629" fmla="*/ 1184686 h 6858000"/>
              <a:gd name="connsiteX630" fmla="*/ 6691602 w 7467600"/>
              <a:gd name="connsiteY630" fmla="*/ 1140573 h 6858000"/>
              <a:gd name="connsiteX631" fmla="*/ 4002475 w 7467600"/>
              <a:gd name="connsiteY631" fmla="*/ 1037802 h 6858000"/>
              <a:gd name="connsiteX632" fmla="*/ 4000324 w 7467600"/>
              <a:gd name="connsiteY632" fmla="*/ 1039362 h 6858000"/>
              <a:gd name="connsiteX633" fmla="*/ 4002862 w 7467600"/>
              <a:gd name="connsiteY633" fmla="*/ 1042866 h 6858000"/>
              <a:gd name="connsiteX634" fmla="*/ 4002475 w 7467600"/>
              <a:gd name="connsiteY634" fmla="*/ 1037802 h 6858000"/>
              <a:gd name="connsiteX635" fmla="*/ 506322 w 7467600"/>
              <a:gd name="connsiteY635" fmla="*/ 1020997 h 6858000"/>
              <a:gd name="connsiteX636" fmla="*/ 533068 w 7467600"/>
              <a:gd name="connsiteY636" fmla="*/ 1029409 h 6858000"/>
              <a:gd name="connsiteX637" fmla="*/ 1232525 w 7467600"/>
              <a:gd name="connsiteY637" fmla="*/ 1804675 h 6858000"/>
              <a:gd name="connsiteX638" fmla="*/ 1388858 w 7467600"/>
              <a:gd name="connsiteY638" fmla="*/ 2368011 h 6858000"/>
              <a:gd name="connsiteX639" fmla="*/ 1384098 w 7467600"/>
              <a:gd name="connsiteY639" fmla="*/ 2378125 h 6858000"/>
              <a:gd name="connsiteX640" fmla="*/ 1425393 w 7467600"/>
              <a:gd name="connsiteY640" fmla="*/ 2589124 h 6858000"/>
              <a:gd name="connsiteX641" fmla="*/ 1424001 w 7467600"/>
              <a:gd name="connsiteY641" fmla="*/ 2597541 h 6858000"/>
              <a:gd name="connsiteX642" fmla="*/ 2152729 w 7467600"/>
              <a:gd name="connsiteY642" fmla="*/ 2864487 h 6858000"/>
              <a:gd name="connsiteX643" fmla="*/ 2020609 w 7467600"/>
              <a:gd name="connsiteY643" fmla="*/ 2539671 h 6858000"/>
              <a:gd name="connsiteX644" fmla="*/ 2018920 w 7467600"/>
              <a:gd name="connsiteY644" fmla="*/ 2536309 h 6858000"/>
              <a:gd name="connsiteX645" fmla="*/ 1342441 w 7467600"/>
              <a:gd name="connsiteY645" fmla="*/ 1173017 h 6858000"/>
              <a:gd name="connsiteX646" fmla="*/ 1367925 w 7467600"/>
              <a:gd name="connsiteY646" fmla="*/ 1135648 h 6858000"/>
              <a:gd name="connsiteX647" fmla="*/ 1771401 w 7467600"/>
              <a:gd name="connsiteY647" fmla="*/ 1806673 h 6858000"/>
              <a:gd name="connsiteX648" fmla="*/ 1972385 w 7467600"/>
              <a:gd name="connsiteY648" fmla="*/ 2198735 h 6858000"/>
              <a:gd name="connsiteX649" fmla="*/ 2040892 w 7467600"/>
              <a:gd name="connsiteY649" fmla="*/ 2405205 h 6858000"/>
              <a:gd name="connsiteX650" fmla="*/ 2131689 w 7467600"/>
              <a:gd name="connsiteY650" fmla="*/ 1936926 h 6858000"/>
              <a:gd name="connsiteX651" fmla="*/ 2454820 w 7467600"/>
              <a:gd name="connsiteY651" fmla="*/ 1248808 h 6858000"/>
              <a:gd name="connsiteX652" fmla="*/ 2492512 w 7467600"/>
              <a:gd name="connsiteY652" fmla="*/ 1302920 h 6858000"/>
              <a:gd name="connsiteX653" fmla="*/ 2081216 w 7467600"/>
              <a:gd name="connsiteY653" fmla="*/ 2527513 h 6858000"/>
              <a:gd name="connsiteX654" fmla="*/ 2081211 w 7467600"/>
              <a:gd name="connsiteY654" fmla="*/ 2528916 h 6858000"/>
              <a:gd name="connsiteX655" fmla="*/ 2199067 w 7467600"/>
              <a:gd name="connsiteY655" fmla="*/ 2884061 h 6858000"/>
              <a:gd name="connsiteX656" fmla="*/ 3192586 w 7467600"/>
              <a:gd name="connsiteY656" fmla="*/ 3411496 h 6858000"/>
              <a:gd name="connsiteX657" fmla="*/ 3182620 w 7467600"/>
              <a:gd name="connsiteY657" fmla="*/ 3483279 h 6858000"/>
              <a:gd name="connsiteX658" fmla="*/ 2435119 w 7467600"/>
              <a:gd name="connsiteY658" fmla="*/ 3080173 h 6858000"/>
              <a:gd name="connsiteX659" fmla="*/ 2410152 w 7467600"/>
              <a:gd name="connsiteY659" fmla="*/ 3063751 h 6858000"/>
              <a:gd name="connsiteX660" fmla="*/ 2408099 w 7467600"/>
              <a:gd name="connsiteY660" fmla="*/ 3064403 h 6858000"/>
              <a:gd name="connsiteX661" fmla="*/ 2407218 w 7467600"/>
              <a:gd name="connsiteY661" fmla="*/ 3070324 h 6858000"/>
              <a:gd name="connsiteX662" fmla="*/ 2380138 w 7467600"/>
              <a:gd name="connsiteY662" fmla="*/ 3099341 h 6858000"/>
              <a:gd name="connsiteX663" fmla="*/ 1765923 w 7467600"/>
              <a:gd name="connsiteY663" fmla="*/ 3581043 h 6858000"/>
              <a:gd name="connsiteX664" fmla="*/ 1702258 w 7467600"/>
              <a:gd name="connsiteY664" fmla="*/ 3612286 h 6858000"/>
              <a:gd name="connsiteX665" fmla="*/ 1538370 w 7467600"/>
              <a:gd name="connsiteY665" fmla="*/ 3811804 h 6858000"/>
              <a:gd name="connsiteX666" fmla="*/ 542867 w 7467600"/>
              <a:gd name="connsiteY666" fmla="*/ 4944092 h 6858000"/>
              <a:gd name="connsiteX667" fmla="*/ 515800 w 7467600"/>
              <a:gd name="connsiteY667" fmla="*/ 4862180 h 6858000"/>
              <a:gd name="connsiteX668" fmla="*/ 909145 w 7467600"/>
              <a:gd name="connsiteY668" fmla="*/ 4199225 h 6858000"/>
              <a:gd name="connsiteX669" fmla="*/ 1214067 w 7467600"/>
              <a:gd name="connsiteY669" fmla="*/ 3908561 h 6858000"/>
              <a:gd name="connsiteX670" fmla="*/ 640967 w 7467600"/>
              <a:gd name="connsiteY670" fmla="*/ 4105601 h 6858000"/>
              <a:gd name="connsiteX671" fmla="*/ 112563 w 7467600"/>
              <a:gd name="connsiteY671" fmla="*/ 4396952 h 6858000"/>
              <a:gd name="connsiteX672" fmla="*/ 0 w 7467600"/>
              <a:gd name="connsiteY672" fmla="*/ 4466006 h 6858000"/>
              <a:gd name="connsiteX673" fmla="*/ 0 w 7467600"/>
              <a:gd name="connsiteY673" fmla="*/ 4233763 h 6858000"/>
              <a:gd name="connsiteX674" fmla="*/ 36881 w 7467600"/>
              <a:gd name="connsiteY674" fmla="*/ 4200118 h 6858000"/>
              <a:gd name="connsiteX675" fmla="*/ 910534 w 7467600"/>
              <a:gd name="connsiteY675" fmla="*/ 3629753 h 6858000"/>
              <a:gd name="connsiteX676" fmla="*/ 1578717 w 7467600"/>
              <a:gd name="connsiteY676" fmla="*/ 3575982 h 6858000"/>
              <a:gd name="connsiteX677" fmla="*/ 2338780 w 7467600"/>
              <a:gd name="connsiteY677" fmla="*/ 3033725 h 6858000"/>
              <a:gd name="connsiteX678" fmla="*/ 1807991 w 7467600"/>
              <a:gd name="connsiteY678" fmla="*/ 2807184 h 6858000"/>
              <a:gd name="connsiteX679" fmla="*/ 1416358 w 7467600"/>
              <a:gd name="connsiteY679" fmla="*/ 3112571 h 6858000"/>
              <a:gd name="connsiteX680" fmla="*/ 939066 w 7467600"/>
              <a:gd name="connsiteY680" fmla="*/ 3378798 h 6858000"/>
              <a:gd name="connsiteX681" fmla="*/ 115099 w 7467600"/>
              <a:gd name="connsiteY681" fmla="*/ 3607650 h 6858000"/>
              <a:gd name="connsiteX682" fmla="*/ 97284 w 7467600"/>
              <a:gd name="connsiteY682" fmla="*/ 3520393 h 6858000"/>
              <a:gd name="connsiteX683" fmla="*/ 922050 w 7467600"/>
              <a:gd name="connsiteY683" fmla="*/ 3074867 h 6858000"/>
              <a:gd name="connsiteX684" fmla="*/ 1405265 w 7467600"/>
              <a:gd name="connsiteY684" fmla="*/ 3016319 h 6858000"/>
              <a:gd name="connsiteX685" fmla="*/ 1407512 w 7467600"/>
              <a:gd name="connsiteY685" fmla="*/ 3018001 h 6858000"/>
              <a:gd name="connsiteX686" fmla="*/ 1726266 w 7467600"/>
              <a:gd name="connsiteY686" fmla="*/ 2777274 h 6858000"/>
              <a:gd name="connsiteX687" fmla="*/ 625390 w 7467600"/>
              <a:gd name="connsiteY687" fmla="*/ 2514541 h 6858000"/>
              <a:gd name="connsiteX688" fmla="*/ 619799 w 7467600"/>
              <a:gd name="connsiteY688" fmla="*/ 2527180 h 6858000"/>
              <a:gd name="connsiteX689" fmla="*/ 310030 w 7467600"/>
              <a:gd name="connsiteY689" fmla="*/ 2771818 h 6858000"/>
              <a:gd name="connsiteX690" fmla="*/ 173877 w 7467600"/>
              <a:gd name="connsiteY690" fmla="*/ 2937056 h 6858000"/>
              <a:gd name="connsiteX691" fmla="*/ 77889 w 7467600"/>
              <a:gd name="connsiteY691" fmla="*/ 3138440 h 6858000"/>
              <a:gd name="connsiteX692" fmla="*/ 0 w 7467600"/>
              <a:gd name="connsiteY692" fmla="*/ 3271395 h 6858000"/>
              <a:gd name="connsiteX693" fmla="*/ 0 w 7467600"/>
              <a:gd name="connsiteY693" fmla="*/ 3153002 h 6858000"/>
              <a:gd name="connsiteX694" fmla="*/ 2386 w 7467600"/>
              <a:gd name="connsiteY694" fmla="*/ 3149203 h 6858000"/>
              <a:gd name="connsiteX695" fmla="*/ 89753 w 7467600"/>
              <a:gd name="connsiteY695" fmla="*/ 2987702 h 6858000"/>
              <a:gd name="connsiteX696" fmla="*/ 76869 w 7467600"/>
              <a:gd name="connsiteY696" fmla="*/ 3005404 h 6858000"/>
              <a:gd name="connsiteX697" fmla="*/ 32049 w 7467600"/>
              <a:gd name="connsiteY697" fmla="*/ 3065814 h 6858000"/>
              <a:gd name="connsiteX698" fmla="*/ 0 w 7467600"/>
              <a:gd name="connsiteY698" fmla="*/ 3108744 h 6858000"/>
              <a:gd name="connsiteX699" fmla="*/ 0 w 7467600"/>
              <a:gd name="connsiteY699" fmla="*/ 3058059 h 6858000"/>
              <a:gd name="connsiteX700" fmla="*/ 7610 w 7467600"/>
              <a:gd name="connsiteY700" fmla="*/ 3047889 h 6858000"/>
              <a:gd name="connsiteX701" fmla="*/ 52419 w 7467600"/>
              <a:gd name="connsiteY701" fmla="*/ 2987479 h 6858000"/>
              <a:gd name="connsiteX702" fmla="*/ 59142 w 7467600"/>
              <a:gd name="connsiteY702" fmla="*/ 2978488 h 6858000"/>
              <a:gd name="connsiteX703" fmla="*/ 0 w 7467600"/>
              <a:gd name="connsiteY703" fmla="*/ 3015334 h 6858000"/>
              <a:gd name="connsiteX704" fmla="*/ 0 w 7467600"/>
              <a:gd name="connsiteY704" fmla="*/ 2914286 h 6858000"/>
              <a:gd name="connsiteX705" fmla="*/ 36383 w 7467600"/>
              <a:gd name="connsiteY705" fmla="*/ 2901128 h 6858000"/>
              <a:gd name="connsiteX706" fmla="*/ 156329 w 7467600"/>
              <a:gd name="connsiteY706" fmla="*/ 2840533 h 6858000"/>
              <a:gd name="connsiteX707" fmla="*/ 358355 w 7467600"/>
              <a:gd name="connsiteY707" fmla="*/ 2620471 h 6858000"/>
              <a:gd name="connsiteX708" fmla="*/ 510577 w 7467600"/>
              <a:gd name="connsiteY708" fmla="*/ 2501244 h 6858000"/>
              <a:gd name="connsiteX709" fmla="*/ 211967 w 7467600"/>
              <a:gd name="connsiteY709" fmla="*/ 2479171 h 6858000"/>
              <a:gd name="connsiteX710" fmla="*/ 0 w 7467600"/>
              <a:gd name="connsiteY710" fmla="*/ 2476398 h 6858000"/>
              <a:gd name="connsiteX711" fmla="*/ 0 w 7467600"/>
              <a:gd name="connsiteY711" fmla="*/ 2389189 h 6858000"/>
              <a:gd name="connsiteX712" fmla="*/ 103062 w 7467600"/>
              <a:gd name="connsiteY712" fmla="*/ 2389518 h 6858000"/>
              <a:gd name="connsiteX713" fmla="*/ 510734 w 7467600"/>
              <a:gd name="connsiteY713" fmla="*/ 2416201 h 6858000"/>
              <a:gd name="connsiteX714" fmla="*/ 279257 w 7467600"/>
              <a:gd name="connsiteY714" fmla="*/ 2092102 h 6858000"/>
              <a:gd name="connsiteX715" fmla="*/ 65265 w 7467600"/>
              <a:gd name="connsiteY715" fmla="*/ 2006049 h 6858000"/>
              <a:gd name="connsiteX716" fmla="*/ 0 w 7467600"/>
              <a:gd name="connsiteY716" fmla="*/ 1982532 h 6858000"/>
              <a:gd name="connsiteX717" fmla="*/ 0 w 7467600"/>
              <a:gd name="connsiteY717" fmla="*/ 1912789 h 6858000"/>
              <a:gd name="connsiteX718" fmla="*/ 97460 w 7467600"/>
              <a:gd name="connsiteY718" fmla="*/ 1953725 h 6858000"/>
              <a:gd name="connsiteX719" fmla="*/ 221272 w 7467600"/>
              <a:gd name="connsiteY719" fmla="*/ 1980766 h 6858000"/>
              <a:gd name="connsiteX720" fmla="*/ 116765 w 7467600"/>
              <a:gd name="connsiteY720" fmla="*/ 1911033 h 6858000"/>
              <a:gd name="connsiteX721" fmla="*/ 16405 w 7467600"/>
              <a:gd name="connsiteY721" fmla="*/ 1803412 h 6858000"/>
              <a:gd name="connsiteX722" fmla="*/ 0 w 7467600"/>
              <a:gd name="connsiteY722" fmla="*/ 1784777 h 6858000"/>
              <a:gd name="connsiteX723" fmla="*/ 0 w 7467600"/>
              <a:gd name="connsiteY723" fmla="*/ 1740082 h 6858000"/>
              <a:gd name="connsiteX724" fmla="*/ 39394 w 7467600"/>
              <a:gd name="connsiteY724" fmla="*/ 1784856 h 6858000"/>
              <a:gd name="connsiteX725" fmla="*/ 135813 w 7467600"/>
              <a:gd name="connsiteY725" fmla="*/ 1888838 h 6858000"/>
              <a:gd name="connsiteX726" fmla="*/ 242575 w 7467600"/>
              <a:gd name="connsiteY726" fmla="*/ 1958841 h 6858000"/>
              <a:gd name="connsiteX727" fmla="*/ 82197 w 7467600"/>
              <a:gd name="connsiteY727" fmla="*/ 1754826 h 6858000"/>
              <a:gd name="connsiteX728" fmla="*/ 0 w 7467600"/>
              <a:gd name="connsiteY728" fmla="*/ 1679650 h 6858000"/>
              <a:gd name="connsiteX729" fmla="*/ 0 w 7467600"/>
              <a:gd name="connsiteY729" fmla="*/ 1602463 h 6858000"/>
              <a:gd name="connsiteX730" fmla="*/ 84689 w 7467600"/>
              <a:gd name="connsiteY730" fmla="*/ 1677442 h 6858000"/>
              <a:gd name="connsiteX731" fmla="*/ 298437 w 7467600"/>
              <a:gd name="connsiteY731" fmla="*/ 1968019 h 6858000"/>
              <a:gd name="connsiteX732" fmla="*/ 227269 w 7467600"/>
              <a:gd name="connsiteY732" fmla="*/ 1114064 h 6858000"/>
              <a:gd name="connsiteX733" fmla="*/ 248003 w 7467600"/>
              <a:gd name="connsiteY733" fmla="*/ 1089613 h 6858000"/>
              <a:gd name="connsiteX734" fmla="*/ 427020 w 7467600"/>
              <a:gd name="connsiteY734" fmla="*/ 1619803 h 6858000"/>
              <a:gd name="connsiteX735" fmla="*/ 340345 w 7467600"/>
              <a:gd name="connsiteY735" fmla="*/ 2027739 h 6858000"/>
              <a:gd name="connsiteX736" fmla="*/ 360865 w 7467600"/>
              <a:gd name="connsiteY736" fmla="*/ 2044827 h 6858000"/>
              <a:gd name="connsiteX737" fmla="*/ 560414 w 7467600"/>
              <a:gd name="connsiteY737" fmla="*/ 2421457 h 6858000"/>
              <a:gd name="connsiteX738" fmla="*/ 1359703 w 7467600"/>
              <a:gd name="connsiteY738" fmla="*/ 2578554 h 6858000"/>
              <a:gd name="connsiteX739" fmla="*/ 1359422 w 7467600"/>
              <a:gd name="connsiteY739" fmla="*/ 2577994 h 6858000"/>
              <a:gd name="connsiteX740" fmla="*/ 828701 w 7467600"/>
              <a:gd name="connsiteY740" fmla="*/ 1839520 h 6858000"/>
              <a:gd name="connsiteX741" fmla="*/ 494427 w 7467600"/>
              <a:gd name="connsiteY741" fmla="*/ 1092333 h 6858000"/>
              <a:gd name="connsiteX742" fmla="*/ 506322 w 7467600"/>
              <a:gd name="connsiteY742" fmla="*/ 1020997 h 6858000"/>
              <a:gd name="connsiteX743" fmla="*/ 4570198 w 7467600"/>
              <a:gd name="connsiteY743" fmla="*/ 978081 h 6858000"/>
              <a:gd name="connsiteX744" fmla="*/ 4523691 w 7467600"/>
              <a:gd name="connsiteY744" fmla="*/ 1127776 h 6858000"/>
              <a:gd name="connsiteX745" fmla="*/ 4509875 w 7467600"/>
              <a:gd name="connsiteY745" fmla="*/ 1167552 h 6858000"/>
              <a:gd name="connsiteX746" fmla="*/ 4478168 w 7467600"/>
              <a:gd name="connsiteY746" fmla="*/ 1260735 h 6858000"/>
              <a:gd name="connsiteX747" fmla="*/ 4409309 w 7467600"/>
              <a:gd name="connsiteY747" fmla="*/ 1666996 h 6858000"/>
              <a:gd name="connsiteX748" fmla="*/ 4370031 w 7467600"/>
              <a:gd name="connsiteY748" fmla="*/ 1955666 h 6858000"/>
              <a:gd name="connsiteX749" fmla="*/ 4570198 w 7467600"/>
              <a:gd name="connsiteY749" fmla="*/ 978081 h 6858000"/>
              <a:gd name="connsiteX750" fmla="*/ 4557898 w 7467600"/>
              <a:gd name="connsiteY750" fmla="*/ 900011 h 6858000"/>
              <a:gd name="connsiteX751" fmla="*/ 4344840 w 7467600"/>
              <a:gd name="connsiteY751" fmla="*/ 1922038 h 6858000"/>
              <a:gd name="connsiteX752" fmla="*/ 4378710 w 7467600"/>
              <a:gd name="connsiteY752" fmla="*/ 1665516 h 6858000"/>
              <a:gd name="connsiteX753" fmla="*/ 4448798 w 7467600"/>
              <a:gd name="connsiteY753" fmla="*/ 1253024 h 6858000"/>
              <a:gd name="connsiteX754" fmla="*/ 4480315 w 7467600"/>
              <a:gd name="connsiteY754" fmla="*/ 1158454 h 6858000"/>
              <a:gd name="connsiteX755" fmla="*/ 4494133 w 7467600"/>
              <a:gd name="connsiteY755" fmla="*/ 1118676 h 6858000"/>
              <a:gd name="connsiteX756" fmla="*/ 4557898 w 7467600"/>
              <a:gd name="connsiteY756" fmla="*/ 900011 h 6858000"/>
              <a:gd name="connsiteX757" fmla="*/ 5870151 w 7467600"/>
              <a:gd name="connsiteY757" fmla="*/ 898890 h 6858000"/>
              <a:gd name="connsiteX758" fmla="*/ 5861335 w 7467600"/>
              <a:gd name="connsiteY758" fmla="*/ 899177 h 6858000"/>
              <a:gd name="connsiteX759" fmla="*/ 5843702 w 7467600"/>
              <a:gd name="connsiteY759" fmla="*/ 899748 h 6858000"/>
              <a:gd name="connsiteX760" fmla="*/ 5651107 w 7467600"/>
              <a:gd name="connsiteY760" fmla="*/ 920306 h 6858000"/>
              <a:gd name="connsiteX761" fmla="*/ 5459407 w 7467600"/>
              <a:gd name="connsiteY761" fmla="*/ 940975 h 6858000"/>
              <a:gd name="connsiteX762" fmla="*/ 5374846 w 7467600"/>
              <a:gd name="connsiteY762" fmla="*/ 941988 h 6858000"/>
              <a:gd name="connsiteX763" fmla="*/ 5256105 w 7467600"/>
              <a:gd name="connsiteY763" fmla="*/ 945632 h 6858000"/>
              <a:gd name="connsiteX764" fmla="*/ 5107071 w 7467600"/>
              <a:gd name="connsiteY764" fmla="*/ 969720 h 6858000"/>
              <a:gd name="connsiteX765" fmla="*/ 4998681 w 7467600"/>
              <a:gd name="connsiteY765" fmla="*/ 988771 h 6858000"/>
              <a:gd name="connsiteX766" fmla="*/ 5870151 w 7467600"/>
              <a:gd name="connsiteY766" fmla="*/ 898890 h 6858000"/>
              <a:gd name="connsiteX767" fmla="*/ 5504425 w 7467600"/>
              <a:gd name="connsiteY767" fmla="*/ 848067 h 6858000"/>
              <a:gd name="connsiteX768" fmla="*/ 4968849 w 7467600"/>
              <a:gd name="connsiteY768" fmla="*/ 962318 h 6858000"/>
              <a:gd name="connsiteX769" fmla="*/ 5104039 w 7467600"/>
              <a:gd name="connsiteY769" fmla="*/ 940634 h 6858000"/>
              <a:gd name="connsiteX770" fmla="*/ 5256311 w 7467600"/>
              <a:gd name="connsiteY770" fmla="*/ 916490 h 6858000"/>
              <a:gd name="connsiteX771" fmla="*/ 5377381 w 7467600"/>
              <a:gd name="connsiteY771" fmla="*/ 912671 h 6858000"/>
              <a:gd name="connsiteX772" fmla="*/ 5460148 w 7467600"/>
              <a:gd name="connsiteY772" fmla="*/ 911442 h 6858000"/>
              <a:gd name="connsiteX773" fmla="*/ 5648971 w 7467600"/>
              <a:gd name="connsiteY773" fmla="*/ 891331 h 6858000"/>
              <a:gd name="connsiteX774" fmla="*/ 5844807 w 7467600"/>
              <a:gd name="connsiteY774" fmla="*/ 870718 h 6858000"/>
              <a:gd name="connsiteX775" fmla="*/ 5862975 w 7467600"/>
              <a:gd name="connsiteY775" fmla="*/ 869756 h 6858000"/>
              <a:gd name="connsiteX776" fmla="*/ 5920887 w 7467600"/>
              <a:gd name="connsiteY776" fmla="*/ 865929 h 6858000"/>
              <a:gd name="connsiteX777" fmla="*/ 5504425 w 7467600"/>
              <a:gd name="connsiteY777" fmla="*/ 848067 h 6858000"/>
              <a:gd name="connsiteX778" fmla="*/ 3607114 w 7467600"/>
              <a:gd name="connsiteY778" fmla="*/ 467441 h 6858000"/>
              <a:gd name="connsiteX779" fmla="*/ 3296242 w 7467600"/>
              <a:gd name="connsiteY779" fmla="*/ 807991 h 6858000"/>
              <a:gd name="connsiteX780" fmla="*/ 3174674 w 7467600"/>
              <a:gd name="connsiteY780" fmla="*/ 919759 h 6858000"/>
              <a:gd name="connsiteX781" fmla="*/ 3042978 w 7467600"/>
              <a:gd name="connsiteY781" fmla="*/ 1054894 h 6858000"/>
              <a:gd name="connsiteX782" fmla="*/ 2968914 w 7467600"/>
              <a:gd name="connsiteY782" fmla="*/ 1133756 h 6858000"/>
              <a:gd name="connsiteX783" fmla="*/ 3103823 w 7467600"/>
              <a:gd name="connsiteY783" fmla="*/ 1026814 h 6858000"/>
              <a:gd name="connsiteX784" fmla="*/ 3607114 w 7467600"/>
              <a:gd name="connsiteY784" fmla="*/ 467441 h 6858000"/>
              <a:gd name="connsiteX785" fmla="*/ 3744487 w 7467600"/>
              <a:gd name="connsiteY785" fmla="*/ 383136 h 6858000"/>
              <a:gd name="connsiteX786" fmla="*/ 3970213 w 7467600"/>
              <a:gd name="connsiteY786" fmla="*/ 995559 h 6858000"/>
              <a:gd name="connsiteX787" fmla="*/ 3744487 w 7467600"/>
              <a:gd name="connsiteY787" fmla="*/ 383136 h 6858000"/>
              <a:gd name="connsiteX788" fmla="*/ 3624562 w 7467600"/>
              <a:gd name="connsiteY788" fmla="*/ 367041 h 6858000"/>
              <a:gd name="connsiteX789" fmla="*/ 3489712 w 7467600"/>
              <a:gd name="connsiteY789" fmla="*/ 485386 h 6858000"/>
              <a:gd name="connsiteX790" fmla="*/ 3182994 w 7467600"/>
              <a:gd name="connsiteY790" fmla="*/ 828265 h 6858000"/>
              <a:gd name="connsiteX791" fmla="*/ 2892114 w 7467600"/>
              <a:gd name="connsiteY791" fmla="*/ 1172635 h 6858000"/>
              <a:gd name="connsiteX792" fmla="*/ 3021459 w 7467600"/>
              <a:gd name="connsiteY792" fmla="*/ 1035385 h 6858000"/>
              <a:gd name="connsiteX793" fmla="*/ 3153873 w 7467600"/>
              <a:gd name="connsiteY793" fmla="*/ 898971 h 6858000"/>
              <a:gd name="connsiteX794" fmla="*/ 3276511 w 7467600"/>
              <a:gd name="connsiteY794" fmla="*/ 786423 h 6858000"/>
              <a:gd name="connsiteX795" fmla="*/ 3584154 w 7467600"/>
              <a:gd name="connsiteY795" fmla="*/ 448218 h 6858000"/>
              <a:gd name="connsiteX796" fmla="*/ 3624562 w 7467600"/>
              <a:gd name="connsiteY796" fmla="*/ 367041 h 6858000"/>
              <a:gd name="connsiteX797" fmla="*/ 3766672 w 7467600"/>
              <a:gd name="connsiteY797" fmla="*/ 359429 h 6858000"/>
              <a:gd name="connsiteX798" fmla="*/ 3996338 w 7467600"/>
              <a:gd name="connsiteY798" fmla="*/ 968237 h 6858000"/>
              <a:gd name="connsiteX799" fmla="*/ 3766672 w 7467600"/>
              <a:gd name="connsiteY799" fmla="*/ 359429 h 6858000"/>
              <a:gd name="connsiteX800" fmla="*/ 5805386 w 7467600"/>
              <a:gd name="connsiteY800" fmla="*/ 239240 h 6858000"/>
              <a:gd name="connsiteX801" fmla="*/ 5736947 w 7467600"/>
              <a:gd name="connsiteY801" fmla="*/ 261367 h 6858000"/>
              <a:gd name="connsiteX802" fmla="*/ 5427012 w 7467600"/>
              <a:gd name="connsiteY802" fmla="*/ 311272 h 6858000"/>
              <a:gd name="connsiteX803" fmla="*/ 5147818 w 7467600"/>
              <a:gd name="connsiteY803" fmla="*/ 322112 h 6858000"/>
              <a:gd name="connsiteX804" fmla="*/ 5060854 w 7467600"/>
              <a:gd name="connsiteY804" fmla="*/ 311882 h 6858000"/>
              <a:gd name="connsiteX805" fmla="*/ 4945989 w 7467600"/>
              <a:gd name="connsiteY805" fmla="*/ 300516 h 6858000"/>
              <a:gd name="connsiteX806" fmla="*/ 5410479 w 7467600"/>
              <a:gd name="connsiteY806" fmla="*/ 348434 h 6858000"/>
              <a:gd name="connsiteX807" fmla="*/ 5805386 w 7467600"/>
              <a:gd name="connsiteY807" fmla="*/ 239240 h 6858000"/>
              <a:gd name="connsiteX808" fmla="*/ 5905192 w 7467600"/>
              <a:gd name="connsiteY808" fmla="*/ 163079 h 6858000"/>
              <a:gd name="connsiteX809" fmla="*/ 5865655 w 7467600"/>
              <a:gd name="connsiteY809" fmla="*/ 171901 h 6858000"/>
              <a:gd name="connsiteX810" fmla="*/ 5259740 w 7467600"/>
              <a:gd name="connsiteY810" fmla="*/ 257013 h 6858000"/>
              <a:gd name="connsiteX811" fmla="*/ 5208466 w 7467600"/>
              <a:gd name="connsiteY811" fmla="*/ 257550 h 6858000"/>
              <a:gd name="connsiteX812" fmla="*/ 4980204 w 7467600"/>
              <a:gd name="connsiteY812" fmla="*/ 271903 h 6858000"/>
              <a:gd name="connsiteX813" fmla="*/ 5068068 w 7467600"/>
              <a:gd name="connsiteY813" fmla="*/ 282244 h 6858000"/>
              <a:gd name="connsiteX814" fmla="*/ 5153231 w 7467600"/>
              <a:gd name="connsiteY814" fmla="*/ 292240 h 6858000"/>
              <a:gd name="connsiteX815" fmla="*/ 5426491 w 7467600"/>
              <a:gd name="connsiteY815" fmla="*/ 281128 h 6858000"/>
              <a:gd name="connsiteX816" fmla="*/ 5731212 w 7467600"/>
              <a:gd name="connsiteY816" fmla="*/ 231951 h 6858000"/>
              <a:gd name="connsiteX817" fmla="*/ 5905192 w 7467600"/>
              <a:gd name="connsiteY817" fmla="*/ 163079 h 6858000"/>
              <a:gd name="connsiteX818" fmla="*/ 5944437 w 7467600"/>
              <a:gd name="connsiteY818" fmla="*/ 113829 h 6858000"/>
              <a:gd name="connsiteX819" fmla="*/ 5825032 w 7467600"/>
              <a:gd name="connsiteY819" fmla="*/ 146405 h 6858000"/>
              <a:gd name="connsiteX820" fmla="*/ 4955599 w 7467600"/>
              <a:gd name="connsiteY820" fmla="*/ 247008 h 6858000"/>
              <a:gd name="connsiteX821" fmla="*/ 5210104 w 7467600"/>
              <a:gd name="connsiteY821" fmla="*/ 228123 h 6858000"/>
              <a:gd name="connsiteX822" fmla="*/ 5261015 w 7467600"/>
              <a:gd name="connsiteY822" fmla="*/ 227087 h 6858000"/>
              <a:gd name="connsiteX823" fmla="*/ 5861181 w 7467600"/>
              <a:gd name="connsiteY823" fmla="*/ 143093 h 6858000"/>
              <a:gd name="connsiteX824" fmla="*/ 5961252 w 7467600"/>
              <a:gd name="connsiteY824" fmla="*/ 114820 h 6858000"/>
              <a:gd name="connsiteX825" fmla="*/ 5944437 w 7467600"/>
              <a:gd name="connsiteY825" fmla="*/ 113829 h 6858000"/>
              <a:gd name="connsiteX826" fmla="*/ 3882765 w 7467600"/>
              <a:gd name="connsiteY826" fmla="*/ 0 h 6858000"/>
              <a:gd name="connsiteX827" fmla="*/ 3995099 w 7467600"/>
              <a:gd name="connsiteY827" fmla="*/ 0 h 6858000"/>
              <a:gd name="connsiteX828" fmla="*/ 4163818 w 7467600"/>
              <a:gd name="connsiteY828" fmla="*/ 234104 h 6858000"/>
              <a:gd name="connsiteX829" fmla="*/ 4172099 w 7467600"/>
              <a:gd name="connsiteY829" fmla="*/ 234207 h 6858000"/>
              <a:gd name="connsiteX830" fmla="*/ 4784282 w 7467600"/>
              <a:gd name="connsiteY830" fmla="*/ 276561 h 6858000"/>
              <a:gd name="connsiteX831" fmla="*/ 4801687 w 7467600"/>
              <a:gd name="connsiteY831" fmla="*/ 267764 h 6858000"/>
              <a:gd name="connsiteX832" fmla="*/ 6082788 w 7467600"/>
              <a:gd name="connsiteY832" fmla="*/ 64119 h 6858000"/>
              <a:gd name="connsiteX833" fmla="*/ 6099442 w 7467600"/>
              <a:gd name="connsiteY833" fmla="*/ 82568 h 6858000"/>
              <a:gd name="connsiteX834" fmla="*/ 4804137 w 7467600"/>
              <a:gd name="connsiteY834" fmla="*/ 320931 h 6858000"/>
              <a:gd name="connsiteX835" fmla="*/ 4227047 w 7467600"/>
              <a:gd name="connsiteY835" fmla="*/ 313415 h 6858000"/>
              <a:gd name="connsiteX836" fmla="*/ 4346041 w 7467600"/>
              <a:gd name="connsiteY836" fmla="*/ 456086 h 6858000"/>
              <a:gd name="connsiteX837" fmla="*/ 4870967 w 7467600"/>
              <a:gd name="connsiteY837" fmla="*/ 963061 h 6858000"/>
              <a:gd name="connsiteX838" fmla="*/ 4889647 w 7467600"/>
              <a:gd name="connsiteY838" fmla="*/ 957147 h 6858000"/>
              <a:gd name="connsiteX839" fmla="*/ 5422504 w 7467600"/>
              <a:gd name="connsiteY839" fmla="*/ 805191 h 6858000"/>
              <a:gd name="connsiteX840" fmla="*/ 6087656 w 7467600"/>
              <a:gd name="connsiteY840" fmla="*/ 826703 h 6858000"/>
              <a:gd name="connsiteX841" fmla="*/ 6058717 w 7467600"/>
              <a:gd name="connsiteY841" fmla="*/ 865992 h 6858000"/>
              <a:gd name="connsiteX842" fmla="*/ 4974153 w 7467600"/>
              <a:gd name="connsiteY842" fmla="*/ 1045456 h 6858000"/>
              <a:gd name="connsiteX843" fmla="*/ 5627835 w 7467600"/>
              <a:gd name="connsiteY843" fmla="*/ 1472077 h 6858000"/>
              <a:gd name="connsiteX844" fmla="*/ 5629817 w 7467600"/>
              <a:gd name="connsiteY844" fmla="*/ 1471412 h 6858000"/>
              <a:gd name="connsiteX845" fmla="*/ 5634124 w 7467600"/>
              <a:gd name="connsiteY845" fmla="*/ 1470572 h 6858000"/>
              <a:gd name="connsiteX846" fmla="*/ 5755832 w 7467600"/>
              <a:gd name="connsiteY846" fmla="*/ 1383886 h 6858000"/>
              <a:gd name="connsiteX847" fmla="*/ 6014186 w 7467600"/>
              <a:gd name="connsiteY847" fmla="*/ 1279799 h 6858000"/>
              <a:gd name="connsiteX848" fmla="*/ 6901619 w 7467600"/>
              <a:gd name="connsiteY848" fmla="*/ 1047874 h 6858000"/>
              <a:gd name="connsiteX849" fmla="*/ 6931566 w 7467600"/>
              <a:gd name="connsiteY849" fmla="*/ 1062034 h 6858000"/>
              <a:gd name="connsiteX850" fmla="*/ 5790982 w 7467600"/>
              <a:gd name="connsiteY850" fmla="*/ 1561380 h 6858000"/>
              <a:gd name="connsiteX851" fmla="*/ 6188971 w 7467600"/>
              <a:gd name="connsiteY851" fmla="*/ 1755168 h 6858000"/>
              <a:gd name="connsiteX852" fmla="*/ 6202446 w 7467600"/>
              <a:gd name="connsiteY852" fmla="*/ 1752268 h 6858000"/>
              <a:gd name="connsiteX853" fmla="*/ 7179560 w 7467600"/>
              <a:gd name="connsiteY853" fmla="*/ 1467551 h 6858000"/>
              <a:gd name="connsiteX854" fmla="*/ 7158730 w 7467600"/>
              <a:gd name="connsiteY854" fmla="*/ 1507835 h 6858000"/>
              <a:gd name="connsiteX855" fmla="*/ 6326959 w 7467600"/>
              <a:gd name="connsiteY855" fmla="*/ 1817686 h 6858000"/>
              <a:gd name="connsiteX856" fmla="*/ 6537433 w 7467600"/>
              <a:gd name="connsiteY856" fmla="*/ 1907790 h 6858000"/>
              <a:gd name="connsiteX857" fmla="*/ 6550221 w 7467600"/>
              <a:gd name="connsiteY857" fmla="*/ 1910729 h 6858000"/>
              <a:gd name="connsiteX858" fmla="*/ 6964438 w 7467600"/>
              <a:gd name="connsiteY858" fmla="*/ 2209505 h 6858000"/>
              <a:gd name="connsiteX859" fmla="*/ 7367862 w 7467600"/>
              <a:gd name="connsiteY859" fmla="*/ 2806833 h 6858000"/>
              <a:gd name="connsiteX860" fmla="*/ 7364329 w 7467600"/>
              <a:gd name="connsiteY860" fmla="*/ 2826907 h 6858000"/>
              <a:gd name="connsiteX861" fmla="*/ 7290545 w 7467600"/>
              <a:gd name="connsiteY861" fmla="*/ 2850663 h 6858000"/>
              <a:gd name="connsiteX862" fmla="*/ 6472036 w 7467600"/>
              <a:gd name="connsiteY862" fmla="*/ 1959003 h 6858000"/>
              <a:gd name="connsiteX863" fmla="*/ 5792897 w 7467600"/>
              <a:gd name="connsiteY863" fmla="*/ 1647747 h 6858000"/>
              <a:gd name="connsiteX864" fmla="*/ 5842751 w 7467600"/>
              <a:gd name="connsiteY864" fmla="*/ 1816112 h 6858000"/>
              <a:gd name="connsiteX865" fmla="*/ 5847424 w 7467600"/>
              <a:gd name="connsiteY865" fmla="*/ 1815776 h 6858000"/>
              <a:gd name="connsiteX866" fmla="*/ 6399821 w 7467600"/>
              <a:gd name="connsiteY866" fmla="*/ 2344799 h 6858000"/>
              <a:gd name="connsiteX867" fmla="*/ 6323232 w 7467600"/>
              <a:gd name="connsiteY867" fmla="*/ 2389634 h 6858000"/>
              <a:gd name="connsiteX868" fmla="*/ 5942958 w 7467600"/>
              <a:gd name="connsiteY868" fmla="*/ 2077708 h 6858000"/>
              <a:gd name="connsiteX869" fmla="*/ 5921559 w 7467600"/>
              <a:gd name="connsiteY869" fmla="*/ 2378596 h 6858000"/>
              <a:gd name="connsiteX870" fmla="*/ 5817651 w 7467600"/>
              <a:gd name="connsiteY870" fmla="*/ 3023919 h 6858000"/>
              <a:gd name="connsiteX871" fmla="*/ 5729634 w 7467600"/>
              <a:gd name="connsiteY871" fmla="*/ 3051849 h 6858000"/>
              <a:gd name="connsiteX872" fmla="*/ 5611018 w 7467600"/>
              <a:gd name="connsiteY872" fmla="*/ 2316769 h 6858000"/>
              <a:gd name="connsiteX873" fmla="*/ 5687608 w 7467600"/>
              <a:gd name="connsiteY873" fmla="*/ 2039972 h 6858000"/>
              <a:gd name="connsiteX874" fmla="*/ 5657554 w 7467600"/>
              <a:gd name="connsiteY874" fmla="*/ 1576445 h 6858000"/>
              <a:gd name="connsiteX875" fmla="*/ 5150475 w 7467600"/>
              <a:gd name="connsiteY875" fmla="*/ 1274012 h 6858000"/>
              <a:gd name="connsiteX876" fmla="*/ 5349142 w 7467600"/>
              <a:gd name="connsiteY876" fmla="*/ 2204405 h 6858000"/>
              <a:gd name="connsiteX877" fmla="*/ 5262214 w 7467600"/>
              <a:gd name="connsiteY877" fmla="*/ 2233836 h 6858000"/>
              <a:gd name="connsiteX878" fmla="*/ 4981539 w 7467600"/>
              <a:gd name="connsiteY878" fmla="*/ 1542201 h 6858000"/>
              <a:gd name="connsiteX879" fmla="*/ 4958461 w 7467600"/>
              <a:gd name="connsiteY879" fmla="*/ 1136957 h 6858000"/>
              <a:gd name="connsiteX880" fmla="*/ 4655015 w 7467600"/>
              <a:gd name="connsiteY880" fmla="*/ 891426 h 6858000"/>
              <a:gd name="connsiteX881" fmla="*/ 4348002 w 7467600"/>
              <a:gd name="connsiteY881" fmla="*/ 2205895 h 6858000"/>
              <a:gd name="connsiteX882" fmla="*/ 4262250 w 7467600"/>
              <a:gd name="connsiteY882" fmla="*/ 2219972 h 6858000"/>
              <a:gd name="connsiteX883" fmla="*/ 4550611 w 7467600"/>
              <a:gd name="connsiteY883" fmla="*/ 817540 h 6858000"/>
              <a:gd name="connsiteX884" fmla="*/ 4564418 w 7467600"/>
              <a:gd name="connsiteY884" fmla="*/ 808293 h 6858000"/>
              <a:gd name="connsiteX885" fmla="*/ 4266388 w 7467600"/>
              <a:gd name="connsiteY885" fmla="*/ 500083 h 6858000"/>
              <a:gd name="connsiteX886" fmla="*/ 4032842 w 7467600"/>
              <a:gd name="connsiteY886" fmla="*/ 211809 h 6858000"/>
              <a:gd name="connsiteX887" fmla="*/ 3882765 w 7467600"/>
              <a:gd name="connsiteY887" fmla="*/ 0 h 6858000"/>
              <a:gd name="connsiteX888" fmla="*/ 3721337 w 7467600"/>
              <a:gd name="connsiteY888" fmla="*/ 0 h 6858000"/>
              <a:gd name="connsiteX889" fmla="*/ 3797544 w 7467600"/>
              <a:gd name="connsiteY889" fmla="*/ 0 h 6858000"/>
              <a:gd name="connsiteX890" fmla="*/ 3775734 w 7467600"/>
              <a:gd name="connsiteY890" fmla="*/ 95131 h 6858000"/>
              <a:gd name="connsiteX891" fmla="*/ 3724807 w 7467600"/>
              <a:gd name="connsiteY891" fmla="*/ 272257 h 6858000"/>
              <a:gd name="connsiteX892" fmla="*/ 3726844 w 7467600"/>
              <a:gd name="connsiteY892" fmla="*/ 282988 h 6858000"/>
              <a:gd name="connsiteX893" fmla="*/ 3742664 w 7467600"/>
              <a:gd name="connsiteY893" fmla="*/ 279918 h 6858000"/>
              <a:gd name="connsiteX894" fmla="*/ 4103910 w 7467600"/>
              <a:gd name="connsiteY894" fmla="*/ 1161917 h 6858000"/>
              <a:gd name="connsiteX895" fmla="*/ 4020269 w 7467600"/>
              <a:gd name="connsiteY895" fmla="*/ 1200406 h 6858000"/>
              <a:gd name="connsiteX896" fmla="*/ 3674882 w 7467600"/>
              <a:gd name="connsiteY896" fmla="*/ 488524 h 6858000"/>
              <a:gd name="connsiteX897" fmla="*/ 3132682 w 7467600"/>
              <a:gd name="connsiteY897" fmla="*/ 1072284 h 6858000"/>
              <a:gd name="connsiteX898" fmla="*/ 2716346 w 7467600"/>
              <a:gd name="connsiteY898" fmla="*/ 1276376 h 6858000"/>
              <a:gd name="connsiteX899" fmla="*/ 2716772 w 7467600"/>
              <a:gd name="connsiteY899" fmla="*/ 1255462 h 6858000"/>
              <a:gd name="connsiteX900" fmla="*/ 3471096 w 7467600"/>
              <a:gd name="connsiteY900" fmla="*/ 437072 h 6858000"/>
              <a:gd name="connsiteX901" fmla="*/ 3639057 w 7467600"/>
              <a:gd name="connsiteY901" fmla="*/ 286334 h 6858000"/>
              <a:gd name="connsiteX902" fmla="*/ 3640309 w 7467600"/>
              <a:gd name="connsiteY902" fmla="*/ 284664 h 6858000"/>
              <a:gd name="connsiteX903" fmla="*/ 3646022 w 7467600"/>
              <a:gd name="connsiteY903" fmla="*/ 276711 h 6858000"/>
              <a:gd name="connsiteX904" fmla="*/ 3707943 w 7467600"/>
              <a:gd name="connsiteY904" fmla="*/ 65958 h 6858000"/>
              <a:gd name="connsiteX905" fmla="*/ 3721337 w 7467600"/>
              <a:gd name="connsiteY905" fmla="*/ 0 h 6858000"/>
              <a:gd name="connsiteX906" fmla="*/ 2867960 w 7467600"/>
              <a:gd name="connsiteY906" fmla="*/ 0 h 6858000"/>
              <a:gd name="connsiteX907" fmla="*/ 2926351 w 7467600"/>
              <a:gd name="connsiteY907" fmla="*/ 0 h 6858000"/>
              <a:gd name="connsiteX908" fmla="*/ 2902823 w 7467600"/>
              <a:gd name="connsiteY908" fmla="*/ 262929 h 6858000"/>
              <a:gd name="connsiteX909" fmla="*/ 2940663 w 7467600"/>
              <a:gd name="connsiteY909" fmla="*/ 140884 h 6858000"/>
              <a:gd name="connsiteX910" fmla="*/ 2947039 w 7467600"/>
              <a:gd name="connsiteY910" fmla="*/ 122524 h 6858000"/>
              <a:gd name="connsiteX911" fmla="*/ 2984316 w 7467600"/>
              <a:gd name="connsiteY911" fmla="*/ 0 h 6858000"/>
              <a:gd name="connsiteX912" fmla="*/ 3016114 w 7467600"/>
              <a:gd name="connsiteY912" fmla="*/ 0 h 6858000"/>
              <a:gd name="connsiteX913" fmla="*/ 2979949 w 7467600"/>
              <a:gd name="connsiteY913" fmla="*/ 119274 h 6858000"/>
              <a:gd name="connsiteX914" fmla="*/ 3023879 w 7467600"/>
              <a:gd name="connsiteY914" fmla="*/ 0 h 6858000"/>
              <a:gd name="connsiteX915" fmla="*/ 3105400 w 7467600"/>
              <a:gd name="connsiteY915" fmla="*/ 0 h 6858000"/>
              <a:gd name="connsiteX916" fmla="*/ 3094669 w 7467600"/>
              <a:gd name="connsiteY916" fmla="*/ 30308 h 6858000"/>
              <a:gd name="connsiteX917" fmla="*/ 2901945 w 7467600"/>
              <a:gd name="connsiteY917" fmla="*/ 466538 h 6858000"/>
              <a:gd name="connsiteX918" fmla="*/ 2815209 w 7467600"/>
              <a:gd name="connsiteY918" fmla="*/ 497361 h 6858000"/>
              <a:gd name="connsiteX919" fmla="*/ 2844845 w 7467600"/>
              <a:gd name="connsiteY919" fmla="*/ 127638 h 6858000"/>
              <a:gd name="connsiteX920" fmla="*/ 2867960 w 7467600"/>
              <a:gd name="connsiteY920" fmla="*/ 0 h 6858000"/>
              <a:gd name="connsiteX921" fmla="*/ 1057230 w 7467600"/>
              <a:gd name="connsiteY921" fmla="*/ 0 h 6858000"/>
              <a:gd name="connsiteX922" fmla="*/ 1111003 w 7467600"/>
              <a:gd name="connsiteY922" fmla="*/ 0 h 6858000"/>
              <a:gd name="connsiteX923" fmla="*/ 1125553 w 7467600"/>
              <a:gd name="connsiteY923" fmla="*/ 52588 h 6858000"/>
              <a:gd name="connsiteX924" fmla="*/ 1304276 w 7467600"/>
              <a:gd name="connsiteY924" fmla="*/ 476275 h 6858000"/>
              <a:gd name="connsiteX925" fmla="*/ 1492066 w 7467600"/>
              <a:gd name="connsiteY925" fmla="*/ 886333 h 6858000"/>
              <a:gd name="connsiteX926" fmla="*/ 1423698 w 7467600"/>
              <a:gd name="connsiteY926" fmla="*/ 710817 h 6858000"/>
              <a:gd name="connsiteX927" fmla="*/ 1357609 w 7467600"/>
              <a:gd name="connsiteY927" fmla="*/ 532892 h 6858000"/>
              <a:gd name="connsiteX928" fmla="*/ 1309550 w 7467600"/>
              <a:gd name="connsiteY928" fmla="*/ 374031 h 6858000"/>
              <a:gd name="connsiteX929" fmla="*/ 1193673 w 7467600"/>
              <a:gd name="connsiteY929" fmla="*/ 49533 h 6858000"/>
              <a:gd name="connsiteX930" fmla="*/ 1164391 w 7467600"/>
              <a:gd name="connsiteY930" fmla="*/ 0 h 6858000"/>
              <a:gd name="connsiteX931" fmla="*/ 1200666 w 7467600"/>
              <a:gd name="connsiteY931" fmla="*/ 0 h 6858000"/>
              <a:gd name="connsiteX932" fmla="*/ 1223408 w 7467600"/>
              <a:gd name="connsiteY932" fmla="*/ 38996 h 6858000"/>
              <a:gd name="connsiteX933" fmla="*/ 1339635 w 7467600"/>
              <a:gd name="connsiteY933" fmla="*/ 365517 h 6858000"/>
              <a:gd name="connsiteX934" fmla="*/ 1387469 w 7467600"/>
              <a:gd name="connsiteY934" fmla="*/ 523079 h 6858000"/>
              <a:gd name="connsiteX935" fmla="*/ 1452685 w 7467600"/>
              <a:gd name="connsiteY935" fmla="*/ 699806 h 6858000"/>
              <a:gd name="connsiteX936" fmla="*/ 1492092 w 7467600"/>
              <a:gd name="connsiteY936" fmla="*/ 800424 h 6858000"/>
              <a:gd name="connsiteX937" fmla="*/ 1455302 w 7467600"/>
              <a:gd name="connsiteY937" fmla="*/ 632913 h 6858000"/>
              <a:gd name="connsiteX938" fmla="*/ 1222336 w 7467600"/>
              <a:gd name="connsiteY938" fmla="*/ 9480 h 6858000"/>
              <a:gd name="connsiteX939" fmla="*/ 1214634 w 7467600"/>
              <a:gd name="connsiteY939" fmla="*/ 0 h 6858000"/>
              <a:gd name="connsiteX940" fmla="*/ 1289827 w 7467600"/>
              <a:gd name="connsiteY940" fmla="*/ 0 h 6858000"/>
              <a:gd name="connsiteX941" fmla="*/ 1321076 w 7467600"/>
              <a:gd name="connsiteY941" fmla="*/ 59722 h 6858000"/>
              <a:gd name="connsiteX942" fmla="*/ 1512579 w 7467600"/>
              <a:gd name="connsiteY942" fmla="*/ 626441 h 6858000"/>
              <a:gd name="connsiteX943" fmla="*/ 1506076 w 7467600"/>
              <a:gd name="connsiteY943" fmla="*/ 1089289 h 6858000"/>
              <a:gd name="connsiteX944" fmla="*/ 1486346 w 7467600"/>
              <a:gd name="connsiteY944" fmla="*/ 1079919 h 6858000"/>
              <a:gd name="connsiteX945" fmla="*/ 1070511 w 7467600"/>
              <a:gd name="connsiteY945" fmla="*/ 48609 h 6858000"/>
              <a:gd name="connsiteX946" fmla="*/ 1057230 w 7467600"/>
              <a:gd name="connsiteY946" fmla="*/ 0 h 6858000"/>
              <a:gd name="connsiteX947" fmla="*/ 43151 w 7467600"/>
              <a:gd name="connsiteY947" fmla="*/ 0 h 6858000"/>
              <a:gd name="connsiteX948" fmla="*/ 95283 w 7467600"/>
              <a:gd name="connsiteY948" fmla="*/ 0 h 6858000"/>
              <a:gd name="connsiteX949" fmla="*/ 300708 w 7467600"/>
              <a:gd name="connsiteY949" fmla="*/ 154571 h 6858000"/>
              <a:gd name="connsiteX950" fmla="*/ 530414 w 7467600"/>
              <a:gd name="connsiteY950" fmla="*/ 354673 h 6858000"/>
              <a:gd name="connsiteX951" fmla="*/ 333785 w 7467600"/>
              <a:gd name="connsiteY951" fmla="*/ 161564 h 6858000"/>
              <a:gd name="connsiteX952" fmla="*/ 147005 w 7467600"/>
              <a:gd name="connsiteY952" fmla="*/ 0 h 6858000"/>
              <a:gd name="connsiteX953" fmla="*/ 272509 w 7467600"/>
              <a:gd name="connsiteY953" fmla="*/ 0 h 6858000"/>
              <a:gd name="connsiteX954" fmla="*/ 326276 w 7467600"/>
              <a:gd name="connsiteY954" fmla="*/ 45847 h 6858000"/>
              <a:gd name="connsiteX955" fmla="*/ 823759 w 7467600"/>
              <a:gd name="connsiteY955" fmla="*/ 574145 h 6858000"/>
              <a:gd name="connsiteX956" fmla="*/ 811254 w 7467600"/>
              <a:gd name="connsiteY956" fmla="*/ 665546 h 6858000"/>
              <a:gd name="connsiteX957" fmla="*/ 154042 w 7467600"/>
              <a:gd name="connsiteY957" fmla="*/ 261522 h 6858000"/>
              <a:gd name="connsiteX958" fmla="*/ 13550 w 7467600"/>
              <a:gd name="connsiteY958" fmla="*/ 158423 h 6858000"/>
              <a:gd name="connsiteX959" fmla="*/ 0 w 7467600"/>
              <a:gd name="connsiteY959" fmla="*/ 146618 h 6858000"/>
              <a:gd name="connsiteX960" fmla="*/ 0 w 7467600"/>
              <a:gd name="connsiteY960" fmla="*/ 59161 h 6858000"/>
              <a:gd name="connsiteX961" fmla="*/ 45427 w 7467600"/>
              <a:gd name="connsiteY961" fmla="*/ 101078 h 6858000"/>
              <a:gd name="connsiteX962" fmla="*/ 630103 w 7467600"/>
              <a:gd name="connsiteY962" fmla="*/ 485885 h 6858000"/>
              <a:gd name="connsiteX963" fmla="*/ 532040 w 7467600"/>
              <a:gd name="connsiteY963" fmla="*/ 399359 h 6858000"/>
              <a:gd name="connsiteX964" fmla="*/ 517618 w 7467600"/>
              <a:gd name="connsiteY964" fmla="*/ 385726 h 6858000"/>
              <a:gd name="connsiteX965" fmla="*/ 285074 w 7467600"/>
              <a:gd name="connsiteY965" fmla="*/ 182755 h 6858000"/>
              <a:gd name="connsiteX966" fmla="*/ 43151 w 7467600"/>
              <a:gd name="connsiteY96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6012219 h 6858000"/>
              <a:gd name="connsiteX77" fmla="*/ 7356878 w 7467600"/>
              <a:gd name="connsiteY77" fmla="*/ 5981332 h 6858000"/>
              <a:gd name="connsiteX78" fmla="*/ 7467600 w 7467600"/>
              <a:gd name="connsiteY78" fmla="*/ 6117703 h 6858000"/>
              <a:gd name="connsiteX79" fmla="*/ 7467600 w 7467600"/>
              <a:gd name="connsiteY79" fmla="*/ 6163634 h 6858000"/>
              <a:gd name="connsiteX80" fmla="*/ 7403637 w 7467600"/>
              <a:gd name="connsiteY80" fmla="*/ 6083957 h 6858000"/>
              <a:gd name="connsiteX81" fmla="*/ 7254615 w 7467600"/>
              <a:gd name="connsiteY81" fmla="*/ 5911918 h 6858000"/>
              <a:gd name="connsiteX82" fmla="*/ 7312589 w 7467600"/>
              <a:gd name="connsiteY82" fmla="*/ 5982309 h 6858000"/>
              <a:gd name="connsiteX83" fmla="*/ 7448321 w 7467600"/>
              <a:gd name="connsiteY83" fmla="*/ 6190991 h 6858000"/>
              <a:gd name="connsiteX84" fmla="*/ 7467600 w 7467600"/>
              <a:gd name="connsiteY84" fmla="*/ 6221686 h 6858000"/>
              <a:gd name="connsiteX85" fmla="*/ 7467600 w 7467600"/>
              <a:gd name="connsiteY85" fmla="*/ 6334256 h 6858000"/>
              <a:gd name="connsiteX86" fmla="*/ 7454976 w 7467600"/>
              <a:gd name="connsiteY86" fmla="*/ 6318297 h 6858000"/>
              <a:gd name="connsiteX87" fmla="*/ 1456157 w 7467600"/>
              <a:gd name="connsiteY87" fmla="*/ 5371404 h 6858000"/>
              <a:gd name="connsiteX88" fmla="*/ 1244432 w 7467600"/>
              <a:gd name="connsiteY88" fmla="*/ 5385601 h 6858000"/>
              <a:gd name="connsiteX89" fmla="*/ 973990 w 7467600"/>
              <a:gd name="connsiteY89" fmla="*/ 5424940 h 6858000"/>
              <a:gd name="connsiteX90" fmla="*/ 1103809 w 7467600"/>
              <a:gd name="connsiteY90" fmla="*/ 5433720 h 6858000"/>
              <a:gd name="connsiteX91" fmla="*/ 1123454 w 7467600"/>
              <a:gd name="connsiteY91" fmla="*/ 5435727 h 6858000"/>
              <a:gd name="connsiteX92" fmla="*/ 1737017 w 7467600"/>
              <a:gd name="connsiteY92" fmla="*/ 5452183 h 6858000"/>
              <a:gd name="connsiteX93" fmla="*/ 1824397 w 7467600"/>
              <a:gd name="connsiteY93" fmla="*/ 5447757 h 6858000"/>
              <a:gd name="connsiteX94" fmla="*/ 2070059 w 7467600"/>
              <a:gd name="connsiteY94" fmla="*/ 5441660 h 6858000"/>
              <a:gd name="connsiteX95" fmla="*/ 1456157 w 7467600"/>
              <a:gd name="connsiteY95" fmla="*/ 5371404 h 6858000"/>
              <a:gd name="connsiteX96" fmla="*/ 4988186 w 7467600"/>
              <a:gd name="connsiteY96" fmla="*/ 5216467 h 6858000"/>
              <a:gd name="connsiteX97" fmla="*/ 4777334 w 7467600"/>
              <a:gd name="connsiteY97" fmla="*/ 5406072 h 6858000"/>
              <a:gd name="connsiteX98" fmla="*/ 4718341 w 7467600"/>
              <a:gd name="connsiteY98" fmla="*/ 5468043 h 6858000"/>
              <a:gd name="connsiteX99" fmla="*/ 4604655 w 7467600"/>
              <a:gd name="connsiteY99" fmla="*/ 5583434 h 6858000"/>
              <a:gd name="connsiteX100" fmla="*/ 4565074 w 7467600"/>
              <a:gd name="connsiteY100" fmla="*/ 5618550 h 6858000"/>
              <a:gd name="connsiteX101" fmla="*/ 4988186 w 7467600"/>
              <a:gd name="connsiteY101" fmla="*/ 5216467 h 6858000"/>
              <a:gd name="connsiteX102" fmla="*/ 4978032 w 7467600"/>
              <a:gd name="connsiteY102" fmla="*/ 5183809 h 6858000"/>
              <a:gd name="connsiteX103" fmla="*/ 4463413 w 7467600"/>
              <a:gd name="connsiteY103" fmla="*/ 5615162 h 6858000"/>
              <a:gd name="connsiteX104" fmla="*/ 4358134 w 7467600"/>
              <a:gd name="connsiteY104" fmla="*/ 5742791 h 6858000"/>
              <a:gd name="connsiteX105" fmla="*/ 4376219 w 7467600"/>
              <a:gd name="connsiteY105" fmla="*/ 5729027 h 6858000"/>
              <a:gd name="connsiteX106" fmla="*/ 4582340 w 7467600"/>
              <a:gd name="connsiteY106" fmla="*/ 5561037 h 6858000"/>
              <a:gd name="connsiteX107" fmla="*/ 4694684 w 7467600"/>
              <a:gd name="connsiteY107" fmla="*/ 5447098 h 6858000"/>
              <a:gd name="connsiteX108" fmla="*/ 4754123 w 7467600"/>
              <a:gd name="connsiteY108" fmla="*/ 5384643 h 6858000"/>
              <a:gd name="connsiteX109" fmla="*/ 4978032 w 7467600"/>
              <a:gd name="connsiteY109" fmla="*/ 5183809 h 6858000"/>
              <a:gd name="connsiteX110" fmla="*/ 1903353 w 7467600"/>
              <a:gd name="connsiteY110" fmla="*/ 5044827 h 6858000"/>
              <a:gd name="connsiteX111" fmla="*/ 1936931 w 7467600"/>
              <a:gd name="connsiteY111" fmla="*/ 5093954 h 6858000"/>
              <a:gd name="connsiteX112" fmla="*/ 2195868 w 7467600"/>
              <a:gd name="connsiteY112" fmla="*/ 5396574 h 6858000"/>
              <a:gd name="connsiteX113" fmla="*/ 2088852 w 7467600"/>
              <a:gd name="connsiteY113" fmla="*/ 5166123 h 6858000"/>
              <a:gd name="connsiteX114" fmla="*/ 1958241 w 7467600"/>
              <a:gd name="connsiteY114" fmla="*/ 5067955 h 6858000"/>
              <a:gd name="connsiteX115" fmla="*/ 1903353 w 7467600"/>
              <a:gd name="connsiteY115" fmla="*/ 5044827 h 6858000"/>
              <a:gd name="connsiteX116" fmla="*/ 1979378 w 7467600"/>
              <a:gd name="connsiteY116" fmla="*/ 4769504 h 6858000"/>
              <a:gd name="connsiteX117" fmla="*/ 2882120 w 7467600"/>
              <a:gd name="connsiteY117" fmla="*/ 5064547 h 6858000"/>
              <a:gd name="connsiteX118" fmla="*/ 2793103 w 7467600"/>
              <a:gd name="connsiteY118" fmla="*/ 5039699 h 6858000"/>
              <a:gd name="connsiteX119" fmla="*/ 2770041 w 7467600"/>
              <a:gd name="connsiteY119" fmla="*/ 5033634 h 6858000"/>
              <a:gd name="connsiteX120" fmla="*/ 1979378 w 7467600"/>
              <a:gd name="connsiteY120" fmla="*/ 4769504 h 6858000"/>
              <a:gd name="connsiteX121" fmla="*/ 1927410 w 7467600"/>
              <a:gd name="connsiteY121" fmla="*/ 4716164 h 6858000"/>
              <a:gd name="connsiteX122" fmla="*/ 1959587 w 7467600"/>
              <a:gd name="connsiteY122" fmla="*/ 4728849 h 6858000"/>
              <a:gd name="connsiteX123" fmla="*/ 2777707 w 7467600"/>
              <a:gd name="connsiteY123" fmla="*/ 5003991 h 6858000"/>
              <a:gd name="connsiteX124" fmla="*/ 2800768 w 7467600"/>
              <a:gd name="connsiteY124" fmla="*/ 5010056 h 6858000"/>
              <a:gd name="connsiteX125" fmla="*/ 2879408 w 7467600"/>
              <a:gd name="connsiteY125" fmla="*/ 5031590 h 6858000"/>
              <a:gd name="connsiteX126" fmla="*/ 2862295 w 7467600"/>
              <a:gd name="connsiteY126" fmla="*/ 5022958 h 6858000"/>
              <a:gd name="connsiteX127" fmla="*/ 2813343 w 7467600"/>
              <a:gd name="connsiteY127" fmla="*/ 4998369 h 6858000"/>
              <a:gd name="connsiteX128" fmla="*/ 2646245 w 7467600"/>
              <a:gd name="connsiteY128" fmla="*/ 4930999 h 6858000"/>
              <a:gd name="connsiteX129" fmla="*/ 1999243 w 7467600"/>
              <a:gd name="connsiteY129" fmla="*/ 4730524 h 6858000"/>
              <a:gd name="connsiteX130" fmla="*/ 1979527 w 7467600"/>
              <a:gd name="connsiteY130" fmla="*/ 4726651 h 6858000"/>
              <a:gd name="connsiteX131" fmla="*/ 1927410 w 7467600"/>
              <a:gd name="connsiteY131" fmla="*/ 4716164 h 6858000"/>
              <a:gd name="connsiteX132" fmla="*/ 1997014 w 7467600"/>
              <a:gd name="connsiteY132" fmla="*/ 4698007 h 6858000"/>
              <a:gd name="connsiteX133" fmla="*/ 2005458 w 7467600"/>
              <a:gd name="connsiteY133" fmla="*/ 4699540 h 6858000"/>
              <a:gd name="connsiteX134" fmla="*/ 2657186 w 7467600"/>
              <a:gd name="connsiteY134" fmla="*/ 4901687 h 6858000"/>
              <a:gd name="connsiteX135" fmla="*/ 2826662 w 7467600"/>
              <a:gd name="connsiteY135" fmla="*/ 4970362 h 6858000"/>
              <a:gd name="connsiteX136" fmla="*/ 2876100 w 7467600"/>
              <a:gd name="connsiteY136" fmla="*/ 4995397 h 6858000"/>
              <a:gd name="connsiteX137" fmla="*/ 3042600 w 7467600"/>
              <a:gd name="connsiteY137" fmla="*/ 5059532 h 6858000"/>
              <a:gd name="connsiteX138" fmla="*/ 1997014 w 7467600"/>
              <a:gd name="connsiteY138" fmla="*/ 4698007 h 6858000"/>
              <a:gd name="connsiteX139" fmla="*/ 2305292 w 7467600"/>
              <a:gd name="connsiteY139" fmla="*/ 4219492 h 6858000"/>
              <a:gd name="connsiteX140" fmla="*/ 3360922 w 7467600"/>
              <a:gd name="connsiteY140" fmla="*/ 4529373 h 6858000"/>
              <a:gd name="connsiteX141" fmla="*/ 3492420 w 7467600"/>
              <a:gd name="connsiteY141" fmla="*/ 4510145 h 6858000"/>
              <a:gd name="connsiteX142" fmla="*/ 3364086 w 7467600"/>
              <a:gd name="connsiteY142" fmla="*/ 4480340 h 6858000"/>
              <a:gd name="connsiteX143" fmla="*/ 3225818 w 7467600"/>
              <a:gd name="connsiteY143" fmla="*/ 4411822 h 6858000"/>
              <a:gd name="connsiteX144" fmla="*/ 3129696 w 7467600"/>
              <a:gd name="connsiteY144" fmla="*/ 4360704 h 6858000"/>
              <a:gd name="connsiteX145" fmla="*/ 2814545 w 7467600"/>
              <a:gd name="connsiteY145" fmla="*/ 4282955 h 6858000"/>
              <a:gd name="connsiteX146" fmla="*/ 2305292 w 7467600"/>
              <a:gd name="connsiteY146" fmla="*/ 4219492 h 6858000"/>
              <a:gd name="connsiteX147" fmla="*/ 2626982 w 7467600"/>
              <a:gd name="connsiteY147" fmla="*/ 4206450 h 6858000"/>
              <a:gd name="connsiteX148" fmla="*/ 2490617 w 7467600"/>
              <a:gd name="connsiteY148" fmla="*/ 4206951 h 6858000"/>
              <a:gd name="connsiteX149" fmla="*/ 2819869 w 7467600"/>
              <a:gd name="connsiteY149" fmla="*/ 4252936 h 6858000"/>
              <a:gd name="connsiteX150" fmla="*/ 3143018 w 7467600"/>
              <a:gd name="connsiteY150" fmla="*/ 4332698 h 6858000"/>
              <a:gd name="connsiteX151" fmla="*/ 3241520 w 7467600"/>
              <a:gd name="connsiteY151" fmla="*/ 4385112 h 6858000"/>
              <a:gd name="connsiteX152" fmla="*/ 3374575 w 7467600"/>
              <a:gd name="connsiteY152" fmla="*/ 4451517 h 6858000"/>
              <a:gd name="connsiteX153" fmla="*/ 3505221 w 7467600"/>
              <a:gd name="connsiteY153" fmla="*/ 4480757 h 6858000"/>
              <a:gd name="connsiteX154" fmla="*/ 2626982 w 7467600"/>
              <a:gd name="connsiteY154" fmla="*/ 4206450 h 6858000"/>
              <a:gd name="connsiteX155" fmla="*/ 1310106 w 7467600"/>
              <a:gd name="connsiteY155" fmla="*/ 3943217 h 6858000"/>
              <a:gd name="connsiteX156" fmla="*/ 854994 w 7467600"/>
              <a:gd name="connsiteY156" fmla="*/ 4399136 h 6858000"/>
              <a:gd name="connsiteX157" fmla="*/ 742462 w 7467600"/>
              <a:gd name="connsiteY157" fmla="*/ 4594648 h 6858000"/>
              <a:gd name="connsiteX158" fmla="*/ 820602 w 7467600"/>
              <a:gd name="connsiteY158" fmla="*/ 4485915 h 6858000"/>
              <a:gd name="connsiteX159" fmla="*/ 878295 w 7467600"/>
              <a:gd name="connsiteY159" fmla="*/ 4403594 h 6858000"/>
              <a:gd name="connsiteX160" fmla="*/ 1240607 w 7467600"/>
              <a:gd name="connsiteY160" fmla="*/ 4010401 h 6858000"/>
              <a:gd name="connsiteX161" fmla="*/ 1310106 w 7467600"/>
              <a:gd name="connsiteY161" fmla="*/ 3943217 h 6858000"/>
              <a:gd name="connsiteX162" fmla="*/ 1423113 w 7467600"/>
              <a:gd name="connsiteY162" fmla="*/ 3874565 h 6858000"/>
              <a:gd name="connsiteX163" fmla="*/ 1260565 w 7467600"/>
              <a:gd name="connsiteY163" fmla="*/ 4031982 h 6858000"/>
              <a:gd name="connsiteX164" fmla="*/ 901900 w 7467600"/>
              <a:gd name="connsiteY164" fmla="*/ 4421236 h 6858000"/>
              <a:gd name="connsiteX165" fmla="*/ 845044 w 7467600"/>
              <a:gd name="connsiteY165" fmla="*/ 4502436 h 6858000"/>
              <a:gd name="connsiteX166" fmla="*/ 685926 w 7467600"/>
              <a:gd name="connsiteY166" fmla="*/ 4703069 h 6858000"/>
              <a:gd name="connsiteX167" fmla="*/ 684248 w 7467600"/>
              <a:gd name="connsiteY167" fmla="*/ 4706721 h 6858000"/>
              <a:gd name="connsiteX168" fmla="*/ 1423113 w 7467600"/>
              <a:gd name="connsiteY168" fmla="*/ 3874565 h 6858000"/>
              <a:gd name="connsiteX169" fmla="*/ 3316479 w 7467600"/>
              <a:gd name="connsiteY169" fmla="*/ 3872136 h 6858000"/>
              <a:gd name="connsiteX170" fmla="*/ 3546806 w 7467600"/>
              <a:gd name="connsiteY170" fmla="*/ 4356139 h 6858000"/>
              <a:gd name="connsiteX171" fmla="*/ 3364433 w 7467600"/>
              <a:gd name="connsiteY171" fmla="*/ 3953121 h 6858000"/>
              <a:gd name="connsiteX172" fmla="*/ 3316479 w 7467600"/>
              <a:gd name="connsiteY172" fmla="*/ 3872136 h 6858000"/>
              <a:gd name="connsiteX173" fmla="*/ 3291335 w 7467600"/>
              <a:gd name="connsiteY173" fmla="*/ 3767420 h 6858000"/>
              <a:gd name="connsiteX174" fmla="*/ 3390805 w 7467600"/>
              <a:gd name="connsiteY174" fmla="*/ 3937163 h 6858000"/>
              <a:gd name="connsiteX175" fmla="*/ 3579062 w 7467600"/>
              <a:gd name="connsiteY175" fmla="*/ 4359040 h 6858000"/>
              <a:gd name="connsiteX176" fmla="*/ 3467355 w 7467600"/>
              <a:gd name="connsiteY176" fmla="*/ 3988130 h 6858000"/>
              <a:gd name="connsiteX177" fmla="*/ 3310753 w 7467600"/>
              <a:gd name="connsiteY177" fmla="*/ 3787140 h 6858000"/>
              <a:gd name="connsiteX178" fmla="*/ 3291335 w 7467600"/>
              <a:gd name="connsiteY178" fmla="*/ 3767420 h 6858000"/>
              <a:gd name="connsiteX179" fmla="*/ 1635889 w 7467600"/>
              <a:gd name="connsiteY179" fmla="*/ 3709494 h 6858000"/>
              <a:gd name="connsiteX180" fmla="*/ 1634800 w 7467600"/>
              <a:gd name="connsiteY180" fmla="*/ 3731111 h 6858000"/>
              <a:gd name="connsiteX181" fmla="*/ 1635889 w 7467600"/>
              <a:gd name="connsiteY181" fmla="*/ 3709494 h 6858000"/>
              <a:gd name="connsiteX182" fmla="*/ 1510397 w 7467600"/>
              <a:gd name="connsiteY182" fmla="*/ 3684705 h 6858000"/>
              <a:gd name="connsiteX183" fmla="*/ 1146550 w 7467600"/>
              <a:gd name="connsiteY183" fmla="*/ 3802012 h 6858000"/>
              <a:gd name="connsiteX184" fmla="*/ 698834 w 7467600"/>
              <a:gd name="connsiteY184" fmla="*/ 3952272 h 6858000"/>
              <a:gd name="connsiteX185" fmla="*/ 34256 w 7467600"/>
              <a:gd name="connsiteY185" fmla="*/ 4347603 h 6858000"/>
              <a:gd name="connsiteX186" fmla="*/ 527241 w 7467600"/>
              <a:gd name="connsiteY186" fmla="*/ 4065078 h 6858000"/>
              <a:gd name="connsiteX187" fmla="*/ 1510397 w 7467600"/>
              <a:gd name="connsiteY187" fmla="*/ 3684705 h 6858000"/>
              <a:gd name="connsiteX188" fmla="*/ 1313114 w 7467600"/>
              <a:gd name="connsiteY188" fmla="*/ 3655216 h 6858000"/>
              <a:gd name="connsiteX189" fmla="*/ 1109304 w 7467600"/>
              <a:gd name="connsiteY189" fmla="*/ 3669030 h 6858000"/>
              <a:gd name="connsiteX190" fmla="*/ 8129 w 7467600"/>
              <a:gd name="connsiteY190" fmla="*/ 4330519 h 6858000"/>
              <a:gd name="connsiteX191" fmla="*/ 687572 w 7467600"/>
              <a:gd name="connsiteY191" fmla="*/ 3925629 h 6858000"/>
              <a:gd name="connsiteX192" fmla="*/ 1138365 w 7467600"/>
              <a:gd name="connsiteY192" fmla="*/ 3774515 h 6858000"/>
              <a:gd name="connsiteX193" fmla="*/ 1505579 w 7467600"/>
              <a:gd name="connsiteY193" fmla="*/ 3655526 h 6858000"/>
              <a:gd name="connsiteX194" fmla="*/ 1313114 w 7467600"/>
              <a:gd name="connsiteY194" fmla="*/ 3655216 h 6858000"/>
              <a:gd name="connsiteX195" fmla="*/ 3655073 w 7467600"/>
              <a:gd name="connsiteY195" fmla="*/ 3650884 h 6858000"/>
              <a:gd name="connsiteX196" fmla="*/ 3989938 w 7467600"/>
              <a:gd name="connsiteY196" fmla="*/ 3991685 h 6858000"/>
              <a:gd name="connsiteX197" fmla="*/ 4393907 w 7467600"/>
              <a:gd name="connsiteY197" fmla="*/ 4261258 h 6858000"/>
              <a:gd name="connsiteX198" fmla="*/ 4648051 w 7467600"/>
              <a:gd name="connsiteY198" fmla="*/ 4374051 h 6858000"/>
              <a:gd name="connsiteX199" fmla="*/ 4383389 w 7467600"/>
              <a:gd name="connsiteY199" fmla="*/ 4184369 h 6858000"/>
              <a:gd name="connsiteX200" fmla="*/ 4165508 w 7467600"/>
              <a:gd name="connsiteY200" fmla="*/ 4035196 h 6858000"/>
              <a:gd name="connsiteX201" fmla="*/ 4068162 w 7467600"/>
              <a:gd name="connsiteY201" fmla="*/ 3953394 h 6858000"/>
              <a:gd name="connsiteX202" fmla="*/ 3981416 w 7467600"/>
              <a:gd name="connsiteY202" fmla="*/ 3880482 h 6858000"/>
              <a:gd name="connsiteX203" fmla="*/ 3800147 w 7467600"/>
              <a:gd name="connsiteY203" fmla="*/ 3749872 h 6858000"/>
              <a:gd name="connsiteX204" fmla="*/ 3655073 w 7467600"/>
              <a:gd name="connsiteY204" fmla="*/ 3650884 h 6858000"/>
              <a:gd name="connsiteX205" fmla="*/ 3670252 w 7467600"/>
              <a:gd name="connsiteY205" fmla="*/ 3622798 h 6858000"/>
              <a:gd name="connsiteX206" fmla="*/ 3817258 w 7467600"/>
              <a:gd name="connsiteY206" fmla="*/ 3723577 h 6858000"/>
              <a:gd name="connsiteX207" fmla="*/ 4000461 w 7467600"/>
              <a:gd name="connsiteY207" fmla="*/ 3855966 h 6858000"/>
              <a:gd name="connsiteX208" fmla="*/ 4088180 w 7467600"/>
              <a:gd name="connsiteY208" fmla="*/ 3929774 h 6858000"/>
              <a:gd name="connsiteX209" fmla="*/ 4184555 w 7467600"/>
              <a:gd name="connsiteY209" fmla="*/ 4010683 h 6858000"/>
              <a:gd name="connsiteX210" fmla="*/ 4399563 w 7467600"/>
              <a:gd name="connsiteY210" fmla="*/ 4158106 h 6858000"/>
              <a:gd name="connsiteX211" fmla="*/ 4684469 w 7467600"/>
              <a:gd name="connsiteY211" fmla="*/ 4364680 h 6858000"/>
              <a:gd name="connsiteX212" fmla="*/ 4690271 w 7467600"/>
              <a:gd name="connsiteY212" fmla="*/ 4370034 h 6858000"/>
              <a:gd name="connsiteX213" fmla="*/ 4136093 w 7467600"/>
              <a:gd name="connsiteY213" fmla="*/ 3858466 h 6858000"/>
              <a:gd name="connsiteX214" fmla="*/ 3670252 w 7467600"/>
              <a:gd name="connsiteY214" fmla="*/ 3622798 h 6858000"/>
              <a:gd name="connsiteX215" fmla="*/ 4440129 w 7467600"/>
              <a:gd name="connsiteY215" fmla="*/ 3448571 h 6858000"/>
              <a:gd name="connsiteX216" fmla="*/ 4856525 w 7467600"/>
              <a:gd name="connsiteY216" fmla="*/ 3915351 h 6858000"/>
              <a:gd name="connsiteX217" fmla="*/ 5059055 w 7467600"/>
              <a:gd name="connsiteY217" fmla="*/ 4108918 h 6858000"/>
              <a:gd name="connsiteX218" fmla="*/ 5290070 w 7467600"/>
              <a:gd name="connsiteY218" fmla="*/ 4263619 h 6858000"/>
              <a:gd name="connsiteX219" fmla="*/ 4834991 w 7467600"/>
              <a:gd name="connsiteY219" fmla="*/ 3830985 h 6858000"/>
              <a:gd name="connsiteX220" fmla="*/ 4440129 w 7467600"/>
              <a:gd name="connsiteY220" fmla="*/ 3448571 h 6858000"/>
              <a:gd name="connsiteX221" fmla="*/ 4441737 w 7467600"/>
              <a:gd name="connsiteY221" fmla="*/ 3399734 h 6858000"/>
              <a:gd name="connsiteX222" fmla="*/ 4431236 w 7467600"/>
              <a:gd name="connsiteY222" fmla="*/ 3400954 h 6858000"/>
              <a:gd name="connsiteX223" fmla="*/ 4557150 w 7467600"/>
              <a:gd name="connsiteY223" fmla="*/ 3510023 h 6858000"/>
              <a:gd name="connsiteX224" fmla="*/ 4856936 w 7467600"/>
              <a:gd name="connsiteY224" fmla="*/ 3809146 h 6858000"/>
              <a:gd name="connsiteX225" fmla="*/ 5111996 w 7467600"/>
              <a:gd name="connsiteY225" fmla="*/ 4065759 h 6858000"/>
              <a:gd name="connsiteX226" fmla="*/ 5388878 w 7467600"/>
              <a:gd name="connsiteY226" fmla="*/ 4300185 h 6858000"/>
              <a:gd name="connsiteX227" fmla="*/ 5425556 w 7467600"/>
              <a:gd name="connsiteY227" fmla="*/ 4308967 h 6858000"/>
              <a:gd name="connsiteX228" fmla="*/ 4943646 w 7467600"/>
              <a:gd name="connsiteY228" fmla="*/ 3822916 h 6858000"/>
              <a:gd name="connsiteX229" fmla="*/ 4594837 w 7467600"/>
              <a:gd name="connsiteY229" fmla="*/ 3532274 h 6858000"/>
              <a:gd name="connsiteX230" fmla="*/ 4441737 w 7467600"/>
              <a:gd name="connsiteY230" fmla="*/ 3399734 h 6858000"/>
              <a:gd name="connsiteX231" fmla="*/ 5425834 w 7467600"/>
              <a:gd name="connsiteY231" fmla="*/ 3162785 h 6858000"/>
              <a:gd name="connsiteX232" fmla="*/ 5401644 w 7467600"/>
              <a:gd name="connsiteY232" fmla="*/ 3617847 h 6858000"/>
              <a:gd name="connsiteX233" fmla="*/ 5467256 w 7467600"/>
              <a:gd name="connsiteY233" fmla="*/ 4175494 h 6858000"/>
              <a:gd name="connsiteX234" fmla="*/ 5448069 w 7467600"/>
              <a:gd name="connsiteY234" fmla="*/ 3567554 h 6858000"/>
              <a:gd name="connsiteX235" fmla="*/ 5425834 w 7467600"/>
              <a:gd name="connsiteY235" fmla="*/ 3162785 h 6858000"/>
              <a:gd name="connsiteX236" fmla="*/ 1318687 w 7467600"/>
              <a:gd name="connsiteY236" fmla="*/ 3113840 h 6858000"/>
              <a:gd name="connsiteX237" fmla="*/ 1066793 w 7467600"/>
              <a:gd name="connsiteY237" fmla="*/ 3212171 h 6858000"/>
              <a:gd name="connsiteX238" fmla="*/ 993319 w 7467600"/>
              <a:gd name="connsiteY238" fmla="*/ 3247648 h 6858000"/>
              <a:gd name="connsiteX239" fmla="*/ 853081 w 7467600"/>
              <a:gd name="connsiteY239" fmla="*/ 3312410 h 6858000"/>
              <a:gd name="connsiteX240" fmla="*/ 805957 w 7467600"/>
              <a:gd name="connsiteY240" fmla="*/ 3330443 h 6858000"/>
              <a:gd name="connsiteX241" fmla="*/ 1318687 w 7467600"/>
              <a:gd name="connsiteY241" fmla="*/ 3113840 h 6858000"/>
              <a:gd name="connsiteX242" fmla="*/ 5453702 w 7467600"/>
              <a:gd name="connsiteY242" fmla="*/ 3090882 h 6858000"/>
              <a:gd name="connsiteX243" fmla="*/ 5480135 w 7467600"/>
              <a:gd name="connsiteY243" fmla="*/ 3565802 h 6858000"/>
              <a:gd name="connsiteX244" fmla="*/ 5499023 w 7467600"/>
              <a:gd name="connsiteY244" fmla="*/ 4166310 h 6858000"/>
              <a:gd name="connsiteX245" fmla="*/ 5547022 w 7467600"/>
              <a:gd name="connsiteY245" fmla="*/ 3607838 h 6858000"/>
              <a:gd name="connsiteX246" fmla="*/ 5515964 w 7467600"/>
              <a:gd name="connsiteY246" fmla="*/ 3378541 h 6858000"/>
              <a:gd name="connsiteX247" fmla="*/ 5453702 w 7467600"/>
              <a:gd name="connsiteY247" fmla="*/ 3090882 h 6858000"/>
              <a:gd name="connsiteX248" fmla="*/ 1238695 w 7467600"/>
              <a:gd name="connsiteY248" fmla="*/ 3076820 h 6858000"/>
              <a:gd name="connsiteX249" fmla="*/ 716371 w 7467600"/>
              <a:gd name="connsiteY249" fmla="*/ 3293249 h 6858000"/>
              <a:gd name="connsiteX250" fmla="*/ 579522 w 7467600"/>
              <a:gd name="connsiteY250" fmla="*/ 3371759 h 6858000"/>
              <a:gd name="connsiteX251" fmla="*/ 600288 w 7467600"/>
              <a:gd name="connsiteY251" fmla="*/ 3365555 h 6858000"/>
              <a:gd name="connsiteX252" fmla="*/ 840692 w 7467600"/>
              <a:gd name="connsiteY252" fmla="*/ 3284921 h 6858000"/>
              <a:gd name="connsiteX253" fmla="*/ 979248 w 7467600"/>
              <a:gd name="connsiteY253" fmla="*/ 3221003 h 6858000"/>
              <a:gd name="connsiteX254" fmla="*/ 1053282 w 7467600"/>
              <a:gd name="connsiteY254" fmla="*/ 3185247 h 6858000"/>
              <a:gd name="connsiteX255" fmla="*/ 1320603 w 7467600"/>
              <a:gd name="connsiteY255" fmla="*/ 3081281 h 6858000"/>
              <a:gd name="connsiteX256" fmla="*/ 1238695 w 7467600"/>
              <a:gd name="connsiteY256" fmla="*/ 3076820 h 6858000"/>
              <a:gd name="connsiteX257" fmla="*/ 5425627 w 7467600"/>
              <a:gd name="connsiteY257" fmla="*/ 2954192 h 6858000"/>
              <a:gd name="connsiteX258" fmla="*/ 5470770 w 7467600"/>
              <a:gd name="connsiteY258" fmla="*/ 3005435 h 6858000"/>
              <a:gd name="connsiteX259" fmla="*/ 5519779 w 7467600"/>
              <a:gd name="connsiteY259" fmla="*/ 4359223 h 6858000"/>
              <a:gd name="connsiteX260" fmla="*/ 5520293 w 7467600"/>
              <a:gd name="connsiteY260" fmla="*/ 4360602 h 6858000"/>
              <a:gd name="connsiteX261" fmla="*/ 5767221 w 7467600"/>
              <a:gd name="connsiteY261" fmla="*/ 4665564 h 6858000"/>
              <a:gd name="connsiteX262" fmla="*/ 6937169 w 7467600"/>
              <a:gd name="connsiteY262" fmla="*/ 4815941 h 6858000"/>
              <a:gd name="connsiteX263" fmla="*/ 6953922 w 7467600"/>
              <a:gd name="connsiteY263" fmla="*/ 4890068 h 6858000"/>
              <a:gd name="connsiteX264" fmla="*/ 6071359 w 7467600"/>
              <a:gd name="connsiteY264" fmla="*/ 4770770 h 6858000"/>
              <a:gd name="connsiteX265" fmla="*/ 6038839 w 7467600"/>
              <a:gd name="connsiteY265" fmla="*/ 4764474 h 6858000"/>
              <a:gd name="connsiteX266" fmla="*/ 6038706 w 7467600"/>
              <a:gd name="connsiteY266" fmla="*/ 4763847 h 6858000"/>
              <a:gd name="connsiteX267" fmla="*/ 6037784 w 7467600"/>
              <a:gd name="connsiteY267" fmla="*/ 4764270 h 6858000"/>
              <a:gd name="connsiteX268" fmla="*/ 6038839 w 7467600"/>
              <a:gd name="connsiteY268" fmla="*/ 4764474 h 6858000"/>
              <a:gd name="connsiteX269" fmla="*/ 6040338 w 7467600"/>
              <a:gd name="connsiteY269" fmla="*/ 4771418 h 6858000"/>
              <a:gd name="connsiteX270" fmla="*/ 6024488 w 7467600"/>
              <a:gd name="connsiteY270" fmla="*/ 4809903 h 6858000"/>
              <a:gd name="connsiteX271" fmla="*/ 5599771 w 7467600"/>
              <a:gd name="connsiteY271" fmla="*/ 5509652 h 6858000"/>
              <a:gd name="connsiteX272" fmla="*/ 5548843 w 7467600"/>
              <a:gd name="connsiteY272" fmla="*/ 5563845 h 6858000"/>
              <a:gd name="connsiteX273" fmla="*/ 5940952 w 7467600"/>
              <a:gd name="connsiteY273" fmla="*/ 6250028 h 6858000"/>
              <a:gd name="connsiteX274" fmla="*/ 6043441 w 7467600"/>
              <a:gd name="connsiteY274" fmla="*/ 6665847 h 6858000"/>
              <a:gd name="connsiteX275" fmla="*/ 6093432 w 7467600"/>
              <a:gd name="connsiteY275" fmla="*/ 6858000 h 6858000"/>
              <a:gd name="connsiteX276" fmla="*/ 6034344 w 7467600"/>
              <a:gd name="connsiteY276" fmla="*/ 6858000 h 6858000"/>
              <a:gd name="connsiteX277" fmla="*/ 6026679 w 7467600"/>
              <a:gd name="connsiteY277" fmla="*/ 6836959 h 6858000"/>
              <a:gd name="connsiteX278" fmla="*/ 5800441 w 7467600"/>
              <a:gd name="connsiteY278" fmla="*/ 6335286 h 6858000"/>
              <a:gd name="connsiteX279" fmla="*/ 5526562 w 7467600"/>
              <a:gd name="connsiteY279" fmla="*/ 5705388 h 6858000"/>
              <a:gd name="connsiteX280" fmla="*/ 5519640 w 7467600"/>
              <a:gd name="connsiteY280" fmla="*/ 5683774 h 6858000"/>
              <a:gd name="connsiteX281" fmla="*/ 5844559 w 7467600"/>
              <a:gd name="connsiteY281" fmla="*/ 6553349 h 6858000"/>
              <a:gd name="connsiteX282" fmla="*/ 5975994 w 7467600"/>
              <a:gd name="connsiteY282" fmla="*/ 6858000 h 6858000"/>
              <a:gd name="connsiteX283" fmla="*/ 5898547 w 7467600"/>
              <a:gd name="connsiteY283" fmla="*/ 6858000 h 6858000"/>
              <a:gd name="connsiteX284" fmla="*/ 5682041 w 7467600"/>
              <a:gd name="connsiteY284" fmla="*/ 6355860 h 6858000"/>
              <a:gd name="connsiteX285" fmla="*/ 5461758 w 7467600"/>
              <a:gd name="connsiteY285" fmla="*/ 5820220 h 6858000"/>
              <a:gd name="connsiteX286" fmla="*/ 5237282 w 7467600"/>
              <a:gd name="connsiteY286" fmla="*/ 6579086 h 6858000"/>
              <a:gd name="connsiteX287" fmla="*/ 5115009 w 7467600"/>
              <a:gd name="connsiteY287" fmla="*/ 6858000 h 6858000"/>
              <a:gd name="connsiteX288" fmla="*/ 5028074 w 7467600"/>
              <a:gd name="connsiteY288" fmla="*/ 6858000 h 6858000"/>
              <a:gd name="connsiteX289" fmla="*/ 5079508 w 7467600"/>
              <a:gd name="connsiteY289" fmla="*/ 6749074 h 6858000"/>
              <a:gd name="connsiteX290" fmla="*/ 5371846 w 7467600"/>
              <a:gd name="connsiteY290" fmla="*/ 5924413 h 6858000"/>
              <a:gd name="connsiteX291" fmla="*/ 5270512 w 7467600"/>
              <a:gd name="connsiteY291" fmla="*/ 6138975 h 6858000"/>
              <a:gd name="connsiteX292" fmla="*/ 5062409 w 7467600"/>
              <a:gd name="connsiteY292" fmla="*/ 6653544 h 6858000"/>
              <a:gd name="connsiteX293" fmla="*/ 5036628 w 7467600"/>
              <a:gd name="connsiteY293" fmla="*/ 6754247 h 6858000"/>
              <a:gd name="connsiteX294" fmla="*/ 5009112 w 7467600"/>
              <a:gd name="connsiteY294" fmla="*/ 6858000 h 6858000"/>
              <a:gd name="connsiteX295" fmla="*/ 4976679 w 7467600"/>
              <a:gd name="connsiteY295" fmla="*/ 6858000 h 6858000"/>
              <a:gd name="connsiteX296" fmla="*/ 5006537 w 7467600"/>
              <a:gd name="connsiteY296" fmla="*/ 6747068 h 6858000"/>
              <a:gd name="connsiteX297" fmla="*/ 5032723 w 7467600"/>
              <a:gd name="connsiteY297" fmla="*/ 6644957 h 6858000"/>
              <a:gd name="connsiteX298" fmla="*/ 5242949 w 7467600"/>
              <a:gd name="connsiteY298" fmla="*/ 6125175 h 6858000"/>
              <a:gd name="connsiteX299" fmla="*/ 5286321 w 7467600"/>
              <a:gd name="connsiteY299" fmla="*/ 6033555 h 6858000"/>
              <a:gd name="connsiteX300" fmla="*/ 5008210 w 7467600"/>
              <a:gd name="connsiteY300" fmla="*/ 6649194 h 6858000"/>
              <a:gd name="connsiteX301" fmla="*/ 4986321 w 7467600"/>
              <a:gd name="connsiteY301" fmla="*/ 6765687 h 6858000"/>
              <a:gd name="connsiteX302" fmla="*/ 4973474 w 7467600"/>
              <a:gd name="connsiteY302" fmla="*/ 6858000 h 6858000"/>
              <a:gd name="connsiteX303" fmla="*/ 4907178 w 7467600"/>
              <a:gd name="connsiteY303" fmla="*/ 6858000 h 6858000"/>
              <a:gd name="connsiteX304" fmla="*/ 4910810 w 7467600"/>
              <a:gd name="connsiteY304" fmla="*/ 6829660 h 6858000"/>
              <a:gd name="connsiteX305" fmla="*/ 4987461 w 7467600"/>
              <a:gd name="connsiteY305" fmla="*/ 6432994 h 6858000"/>
              <a:gd name="connsiteX306" fmla="*/ 5179262 w 7467600"/>
              <a:gd name="connsiteY306" fmla="*/ 6035044 h 6858000"/>
              <a:gd name="connsiteX307" fmla="*/ 4689678 w 7467600"/>
              <a:gd name="connsiteY307" fmla="*/ 6440241 h 6858000"/>
              <a:gd name="connsiteX308" fmla="*/ 4477543 w 7467600"/>
              <a:gd name="connsiteY308" fmla="*/ 6674836 h 6858000"/>
              <a:gd name="connsiteX309" fmla="*/ 4329957 w 7467600"/>
              <a:gd name="connsiteY309" fmla="*/ 6858000 h 6858000"/>
              <a:gd name="connsiteX310" fmla="*/ 4218595 w 7467600"/>
              <a:gd name="connsiteY310" fmla="*/ 6858000 h 6858000"/>
              <a:gd name="connsiteX311" fmla="*/ 4368888 w 7467600"/>
              <a:gd name="connsiteY311" fmla="*/ 6668412 h 6858000"/>
              <a:gd name="connsiteX312" fmla="*/ 4563091 w 7467600"/>
              <a:gd name="connsiteY312" fmla="*/ 6442508 h 6858000"/>
              <a:gd name="connsiteX313" fmla="*/ 5387324 w 7467600"/>
              <a:gd name="connsiteY313" fmla="*/ 5705830 h 6858000"/>
              <a:gd name="connsiteX314" fmla="*/ 5073620 w 7467600"/>
              <a:gd name="connsiteY314" fmla="*/ 5955437 h 6858000"/>
              <a:gd name="connsiteX315" fmla="*/ 4689789 w 7467600"/>
              <a:gd name="connsiteY315" fmla="*/ 6268382 h 6858000"/>
              <a:gd name="connsiteX316" fmla="*/ 4418722 w 7467600"/>
              <a:gd name="connsiteY316" fmla="*/ 6570886 h 6858000"/>
              <a:gd name="connsiteX317" fmla="*/ 4214944 w 7467600"/>
              <a:gd name="connsiteY317" fmla="*/ 6858000 h 6858000"/>
              <a:gd name="connsiteX318" fmla="*/ 4177898 w 7467600"/>
              <a:gd name="connsiteY318" fmla="*/ 6858000 h 6858000"/>
              <a:gd name="connsiteX319" fmla="*/ 4391597 w 7467600"/>
              <a:gd name="connsiteY319" fmla="*/ 6556370 h 6858000"/>
              <a:gd name="connsiteX320" fmla="*/ 4668889 w 7467600"/>
              <a:gd name="connsiteY320" fmla="*/ 6246399 h 6858000"/>
              <a:gd name="connsiteX321" fmla="*/ 5055427 w 7467600"/>
              <a:gd name="connsiteY321" fmla="*/ 5931476 h 6858000"/>
              <a:gd name="connsiteX322" fmla="*/ 5371814 w 7467600"/>
              <a:gd name="connsiteY322" fmla="*/ 5678975 h 6858000"/>
              <a:gd name="connsiteX323" fmla="*/ 4987918 w 7467600"/>
              <a:gd name="connsiteY323" fmla="*/ 5838701 h 6858000"/>
              <a:gd name="connsiteX324" fmla="*/ 4317146 w 7467600"/>
              <a:gd name="connsiteY324" fmla="*/ 6587716 h 6858000"/>
              <a:gd name="connsiteX325" fmla="*/ 4171627 w 7467600"/>
              <a:gd name="connsiteY325" fmla="*/ 6858000 h 6858000"/>
              <a:gd name="connsiteX326" fmla="*/ 4081585 w 7467600"/>
              <a:gd name="connsiteY326" fmla="*/ 6858000 h 6858000"/>
              <a:gd name="connsiteX327" fmla="*/ 4238603 w 7467600"/>
              <a:gd name="connsiteY327" fmla="*/ 6559341 h 6858000"/>
              <a:gd name="connsiteX328" fmla="*/ 4778333 w 7467600"/>
              <a:gd name="connsiteY328" fmla="*/ 5873626 h 6858000"/>
              <a:gd name="connsiteX329" fmla="*/ 5414185 w 7467600"/>
              <a:gd name="connsiteY329" fmla="*/ 5573882 h 6858000"/>
              <a:gd name="connsiteX330" fmla="*/ 5959648 w 7467600"/>
              <a:gd name="connsiteY330" fmla="*/ 4760797 h 6858000"/>
              <a:gd name="connsiteX331" fmla="*/ 5355019 w 7467600"/>
              <a:gd name="connsiteY331" fmla="*/ 4734672 h 6858000"/>
              <a:gd name="connsiteX332" fmla="*/ 5083565 w 7467600"/>
              <a:gd name="connsiteY332" fmla="*/ 5179121 h 6858000"/>
              <a:gd name="connsiteX333" fmla="*/ 4713577 w 7467600"/>
              <a:gd name="connsiteY333" fmla="*/ 5616803 h 6858000"/>
              <a:gd name="connsiteX334" fmla="*/ 3989559 w 7467600"/>
              <a:gd name="connsiteY334" fmla="*/ 6145945 h 6858000"/>
              <a:gd name="connsiteX335" fmla="*/ 3939824 w 7467600"/>
              <a:gd name="connsiteY335" fmla="*/ 6066900 h 6858000"/>
              <a:gd name="connsiteX336" fmla="*/ 4584537 w 7467600"/>
              <a:gd name="connsiteY336" fmla="*/ 5324826 h 6858000"/>
              <a:gd name="connsiteX337" fmla="*/ 5037105 w 7467600"/>
              <a:gd name="connsiteY337" fmla="*/ 5088765 h 6858000"/>
              <a:gd name="connsiteX338" fmla="*/ 5039930 w 7467600"/>
              <a:gd name="connsiteY338" fmla="*/ 5089585 h 6858000"/>
              <a:gd name="connsiteX339" fmla="*/ 5263764 w 7467600"/>
              <a:gd name="connsiteY339" fmla="*/ 4735525 h 6858000"/>
              <a:gd name="connsiteX340" fmla="*/ 4086300 w 7467600"/>
              <a:gd name="connsiteY340" fmla="*/ 4884599 h 6858000"/>
              <a:gd name="connsiteX341" fmla="*/ 4085485 w 7467600"/>
              <a:gd name="connsiteY341" fmla="*/ 4899070 h 6858000"/>
              <a:gd name="connsiteX342" fmla="*/ 3871915 w 7467600"/>
              <a:gd name="connsiteY342" fmla="*/ 5253645 h 6858000"/>
              <a:gd name="connsiteX343" fmla="*/ 3799374 w 7467600"/>
              <a:gd name="connsiteY343" fmla="*/ 5466127 h 6858000"/>
              <a:gd name="connsiteX344" fmla="*/ 3498850 w 7467600"/>
              <a:gd name="connsiteY344" fmla="*/ 6661888 h 6858000"/>
              <a:gd name="connsiteX345" fmla="*/ 3399216 w 7467600"/>
              <a:gd name="connsiteY345" fmla="*/ 6858000 h 6858000"/>
              <a:gd name="connsiteX346" fmla="*/ 3303688 w 7467600"/>
              <a:gd name="connsiteY346" fmla="*/ 6858000 h 6858000"/>
              <a:gd name="connsiteX347" fmla="*/ 3391774 w 7467600"/>
              <a:gd name="connsiteY347" fmla="*/ 6697181 h 6858000"/>
              <a:gd name="connsiteX348" fmla="*/ 3735540 w 7467600"/>
              <a:gd name="connsiteY348" fmla="*/ 5546923 h 6858000"/>
              <a:gd name="connsiteX349" fmla="*/ 3729438 w 7467600"/>
              <a:gd name="connsiteY349" fmla="*/ 5569058 h 6858000"/>
              <a:gd name="connsiteX350" fmla="*/ 3707782 w 7467600"/>
              <a:gd name="connsiteY350" fmla="*/ 5644908 h 6858000"/>
              <a:gd name="connsiteX351" fmla="*/ 3583827 w 7467600"/>
              <a:gd name="connsiteY351" fmla="*/ 6039215 h 6858000"/>
              <a:gd name="connsiteX352" fmla="*/ 3547861 w 7467600"/>
              <a:gd name="connsiteY352" fmla="*/ 6129609 h 6858000"/>
              <a:gd name="connsiteX353" fmla="*/ 3490905 w 7467600"/>
              <a:gd name="connsiteY353" fmla="*/ 6277660 h 6858000"/>
              <a:gd name="connsiteX354" fmla="*/ 3455859 w 7467600"/>
              <a:gd name="connsiteY354" fmla="*/ 6391301 h 6858000"/>
              <a:gd name="connsiteX355" fmla="*/ 3429112 w 7467600"/>
              <a:gd name="connsiteY355" fmla="*/ 6479469 h 6858000"/>
              <a:gd name="connsiteX356" fmla="*/ 3304862 w 7467600"/>
              <a:gd name="connsiteY356" fmla="*/ 6796476 h 6858000"/>
              <a:gd name="connsiteX357" fmla="*/ 3276071 w 7467600"/>
              <a:gd name="connsiteY357" fmla="*/ 6858000 h 6858000"/>
              <a:gd name="connsiteX358" fmla="*/ 3240805 w 7467600"/>
              <a:gd name="connsiteY358" fmla="*/ 6858000 h 6858000"/>
              <a:gd name="connsiteX359" fmla="*/ 3275917 w 7467600"/>
              <a:gd name="connsiteY359" fmla="*/ 6783192 h 6858000"/>
              <a:gd name="connsiteX360" fmla="*/ 3399358 w 7467600"/>
              <a:gd name="connsiteY360" fmla="*/ 6469011 h 6858000"/>
              <a:gd name="connsiteX361" fmla="*/ 3425650 w 7467600"/>
              <a:gd name="connsiteY361" fmla="*/ 6381333 h 6858000"/>
              <a:gd name="connsiteX362" fmla="*/ 3460661 w 7467600"/>
              <a:gd name="connsiteY362" fmla="*/ 6266763 h 6858000"/>
              <a:gd name="connsiteX363" fmla="*/ 3518021 w 7467600"/>
              <a:gd name="connsiteY363" fmla="*/ 6117298 h 6858000"/>
              <a:gd name="connsiteX364" fmla="*/ 3554035 w 7467600"/>
              <a:gd name="connsiteY364" fmla="*/ 6027832 h 6858000"/>
              <a:gd name="connsiteX365" fmla="*/ 3677174 w 7467600"/>
              <a:gd name="connsiteY365" fmla="*/ 5636351 h 6858000"/>
              <a:gd name="connsiteX366" fmla="*/ 3698819 w 7467600"/>
              <a:gd name="connsiteY366" fmla="*/ 5560503 h 6858000"/>
              <a:gd name="connsiteX367" fmla="*/ 3702094 w 7467600"/>
              <a:gd name="connsiteY367" fmla="*/ 5549194 h 6858000"/>
              <a:gd name="connsiteX368" fmla="*/ 3398355 w 7467600"/>
              <a:gd name="connsiteY368" fmla="*/ 6094603 h 6858000"/>
              <a:gd name="connsiteX369" fmla="*/ 3193941 w 7467600"/>
              <a:gd name="connsiteY369" fmla="*/ 6798775 h 6858000"/>
              <a:gd name="connsiteX370" fmla="*/ 3184140 w 7467600"/>
              <a:gd name="connsiteY370" fmla="*/ 6858000 h 6858000"/>
              <a:gd name="connsiteX371" fmla="*/ 3099978 w 7467600"/>
              <a:gd name="connsiteY371" fmla="*/ 6858000 h 6858000"/>
              <a:gd name="connsiteX372" fmla="*/ 3101556 w 7467600"/>
              <a:gd name="connsiteY372" fmla="*/ 6843337 h 6858000"/>
              <a:gd name="connsiteX373" fmla="*/ 3370162 w 7467600"/>
              <a:gd name="connsiteY373" fmla="*/ 5785550 h 6858000"/>
              <a:gd name="connsiteX374" fmla="*/ 3746477 w 7467600"/>
              <a:gd name="connsiteY374" fmla="*/ 5377889 h 6858000"/>
              <a:gd name="connsiteX375" fmla="*/ 3863399 w 7467600"/>
              <a:gd name="connsiteY375" fmla="*/ 5087257 h 6858000"/>
              <a:gd name="connsiteX376" fmla="*/ 3968712 w 7467600"/>
              <a:gd name="connsiteY376" fmla="*/ 4913989 h 6858000"/>
              <a:gd name="connsiteX377" fmla="*/ 2792390 w 7467600"/>
              <a:gd name="connsiteY377" fmla="*/ 5382974 h 6858000"/>
              <a:gd name="connsiteX378" fmla="*/ 2714982 w 7467600"/>
              <a:gd name="connsiteY378" fmla="*/ 5427051 h 6858000"/>
              <a:gd name="connsiteX379" fmla="*/ 2813361 w 7467600"/>
              <a:gd name="connsiteY379" fmla="*/ 6023912 h 6858000"/>
              <a:gd name="connsiteX380" fmla="*/ 2688430 w 7467600"/>
              <a:gd name="connsiteY380" fmla="*/ 6801564 h 6858000"/>
              <a:gd name="connsiteX381" fmla="*/ 2629626 w 7467600"/>
              <a:gd name="connsiteY381" fmla="*/ 6763394 h 6858000"/>
              <a:gd name="connsiteX382" fmla="*/ 2565328 w 7467600"/>
              <a:gd name="connsiteY382" fmla="*/ 5516399 h 6858000"/>
              <a:gd name="connsiteX383" fmla="*/ 1922999 w 7467600"/>
              <a:gd name="connsiteY383" fmla="*/ 5980343 h 6858000"/>
              <a:gd name="connsiteX384" fmla="*/ 1950261 w 7467600"/>
              <a:gd name="connsiteY384" fmla="*/ 6405858 h 6858000"/>
              <a:gd name="connsiteX385" fmla="*/ 2365554 w 7467600"/>
              <a:gd name="connsiteY385" fmla="*/ 6759107 h 6858000"/>
              <a:gd name="connsiteX386" fmla="*/ 2424142 w 7467600"/>
              <a:gd name="connsiteY386" fmla="*/ 6858000 h 6858000"/>
              <a:gd name="connsiteX387" fmla="*/ 2395994 w 7467600"/>
              <a:gd name="connsiteY387" fmla="*/ 6858000 h 6858000"/>
              <a:gd name="connsiteX388" fmla="*/ 2392863 w 7467600"/>
              <a:gd name="connsiteY388" fmla="*/ 6852964 h 6858000"/>
              <a:gd name="connsiteX389" fmla="*/ 2017589 w 7467600"/>
              <a:gd name="connsiteY389" fmla="*/ 6493982 h 6858000"/>
              <a:gd name="connsiteX390" fmla="*/ 2147336 w 7467600"/>
              <a:gd name="connsiteY390" fmla="*/ 6594052 h 6858000"/>
              <a:gd name="connsiteX391" fmla="*/ 2207047 w 7467600"/>
              <a:gd name="connsiteY391" fmla="*/ 6654540 h 6858000"/>
              <a:gd name="connsiteX392" fmla="*/ 2299106 w 7467600"/>
              <a:gd name="connsiteY392" fmla="*/ 6778931 h 6858000"/>
              <a:gd name="connsiteX393" fmla="*/ 2314430 w 7467600"/>
              <a:gd name="connsiteY393" fmla="*/ 6801144 h 6858000"/>
              <a:gd name="connsiteX394" fmla="*/ 2352406 w 7467600"/>
              <a:gd name="connsiteY394" fmla="*/ 6858000 h 6858000"/>
              <a:gd name="connsiteX395" fmla="*/ 2314492 w 7467600"/>
              <a:gd name="connsiteY395" fmla="*/ 6858000 h 6858000"/>
              <a:gd name="connsiteX396" fmla="*/ 2288095 w 7467600"/>
              <a:gd name="connsiteY396" fmla="*/ 6818030 h 6858000"/>
              <a:gd name="connsiteX397" fmla="*/ 2272768 w 7467600"/>
              <a:gd name="connsiteY397" fmla="*/ 6795822 h 6858000"/>
              <a:gd name="connsiteX398" fmla="*/ 2182715 w 7467600"/>
              <a:gd name="connsiteY398" fmla="*/ 6675071 h 6858000"/>
              <a:gd name="connsiteX399" fmla="*/ 2032061 w 7467600"/>
              <a:gd name="connsiteY399" fmla="*/ 6541380 h 6858000"/>
              <a:gd name="connsiteX400" fmla="*/ 2257220 w 7467600"/>
              <a:gd name="connsiteY400" fmla="*/ 6826257 h 6858000"/>
              <a:gd name="connsiteX401" fmla="*/ 2281324 w 7467600"/>
              <a:gd name="connsiteY401" fmla="*/ 6858000 h 6858000"/>
              <a:gd name="connsiteX402" fmla="*/ 2242860 w 7467600"/>
              <a:gd name="connsiteY402" fmla="*/ 6858000 h 6858000"/>
              <a:gd name="connsiteX403" fmla="*/ 2232818 w 7467600"/>
              <a:gd name="connsiteY403" fmla="*/ 6844926 h 6858000"/>
              <a:gd name="connsiteX404" fmla="*/ 1990172 w 7467600"/>
              <a:gd name="connsiteY404" fmla="*/ 6542121 h 6858000"/>
              <a:gd name="connsiteX405" fmla="*/ 2124090 w 7467600"/>
              <a:gd name="connsiteY405" fmla="*/ 6761017 h 6858000"/>
              <a:gd name="connsiteX406" fmla="*/ 2200380 w 7467600"/>
              <a:gd name="connsiteY406" fmla="*/ 6858000 h 6858000"/>
              <a:gd name="connsiteX407" fmla="*/ 2147507 w 7467600"/>
              <a:gd name="connsiteY407" fmla="*/ 6858000 h 6858000"/>
              <a:gd name="connsiteX408" fmla="*/ 2070668 w 7467600"/>
              <a:gd name="connsiteY408" fmla="*/ 6761520 h 6858000"/>
              <a:gd name="connsiteX409" fmla="*/ 1975142 w 7467600"/>
              <a:gd name="connsiteY409" fmla="*/ 6585570 h 6858000"/>
              <a:gd name="connsiteX410" fmla="*/ 2050035 w 7467600"/>
              <a:gd name="connsiteY410" fmla="*/ 6813345 h 6858000"/>
              <a:gd name="connsiteX411" fmla="*/ 2063025 w 7467600"/>
              <a:gd name="connsiteY411" fmla="*/ 6858000 h 6858000"/>
              <a:gd name="connsiteX412" fmla="*/ 2021675 w 7467600"/>
              <a:gd name="connsiteY412" fmla="*/ 6858000 h 6858000"/>
              <a:gd name="connsiteX413" fmla="*/ 2019308 w 7467600"/>
              <a:gd name="connsiteY413" fmla="*/ 6847118 h 6858000"/>
              <a:gd name="connsiteX414" fmla="*/ 1938835 w 7467600"/>
              <a:gd name="connsiteY414" fmla="*/ 6551160 h 6858000"/>
              <a:gd name="connsiteX415" fmla="*/ 1953230 w 7467600"/>
              <a:gd name="connsiteY415" fmla="*/ 6759699 h 6858000"/>
              <a:gd name="connsiteX416" fmla="*/ 1956763 w 7467600"/>
              <a:gd name="connsiteY416" fmla="*/ 6778191 h 6858000"/>
              <a:gd name="connsiteX417" fmla="*/ 1967925 w 7467600"/>
              <a:gd name="connsiteY417" fmla="*/ 6858000 h 6858000"/>
              <a:gd name="connsiteX418" fmla="*/ 1936622 w 7467600"/>
              <a:gd name="connsiteY418" fmla="*/ 6858000 h 6858000"/>
              <a:gd name="connsiteX419" fmla="*/ 1926261 w 7467600"/>
              <a:gd name="connsiteY419" fmla="*/ 6784064 h 6858000"/>
              <a:gd name="connsiteX420" fmla="*/ 1922724 w 7467600"/>
              <a:gd name="connsiteY420" fmla="*/ 6765577 h 6858000"/>
              <a:gd name="connsiteX421" fmla="*/ 1904650 w 7467600"/>
              <a:gd name="connsiteY421" fmla="*/ 6639616 h 6858000"/>
              <a:gd name="connsiteX422" fmla="*/ 1885273 w 7467600"/>
              <a:gd name="connsiteY422" fmla="*/ 6858000 h 6858000"/>
              <a:gd name="connsiteX423" fmla="*/ 1854363 w 7467600"/>
              <a:gd name="connsiteY423" fmla="*/ 6858000 h 6858000"/>
              <a:gd name="connsiteX424" fmla="*/ 1880391 w 7467600"/>
              <a:gd name="connsiteY424" fmla="*/ 6603796 h 6858000"/>
              <a:gd name="connsiteX425" fmla="*/ 1818273 w 7467600"/>
              <a:gd name="connsiteY425" fmla="*/ 6715729 h 6858000"/>
              <a:gd name="connsiteX426" fmla="*/ 1794691 w 7467600"/>
              <a:gd name="connsiteY426" fmla="*/ 6843239 h 6858000"/>
              <a:gd name="connsiteX427" fmla="*/ 1794914 w 7467600"/>
              <a:gd name="connsiteY427" fmla="*/ 6858000 h 6858000"/>
              <a:gd name="connsiteX428" fmla="*/ 1746128 w 7467600"/>
              <a:gd name="connsiteY428" fmla="*/ 6858000 h 6858000"/>
              <a:gd name="connsiteX429" fmla="*/ 1753934 w 7467600"/>
              <a:gd name="connsiteY429" fmla="*/ 6724796 h 6858000"/>
              <a:gd name="connsiteX430" fmla="*/ 1792053 w 7467600"/>
              <a:gd name="connsiteY430" fmla="*/ 6572396 h 6858000"/>
              <a:gd name="connsiteX431" fmla="*/ 1862248 w 7467600"/>
              <a:gd name="connsiteY431" fmla="*/ 6266397 h 6858000"/>
              <a:gd name="connsiteX432" fmla="*/ 1862250 w 7467600"/>
              <a:gd name="connsiteY432" fmla="*/ 6033531 h 6858000"/>
              <a:gd name="connsiteX433" fmla="*/ 1211999 w 7467600"/>
              <a:gd name="connsiteY433" fmla="*/ 6683610 h 6858000"/>
              <a:gd name="connsiteX434" fmla="*/ 1213266 w 7467600"/>
              <a:gd name="connsiteY434" fmla="*/ 6691947 h 6858000"/>
              <a:gd name="connsiteX435" fmla="*/ 1203370 w 7467600"/>
              <a:gd name="connsiteY435" fmla="*/ 6850676 h 6858000"/>
              <a:gd name="connsiteX436" fmla="*/ 1203671 w 7467600"/>
              <a:gd name="connsiteY436" fmla="*/ 6858000 h 6858000"/>
              <a:gd name="connsiteX437" fmla="*/ 1143180 w 7467600"/>
              <a:gd name="connsiteY437" fmla="*/ 6858000 h 6858000"/>
              <a:gd name="connsiteX438" fmla="*/ 1142176 w 7467600"/>
              <a:gd name="connsiteY438" fmla="*/ 6766045 h 6858000"/>
              <a:gd name="connsiteX439" fmla="*/ 1067484 w 7467600"/>
              <a:gd name="connsiteY439" fmla="*/ 6858000 h 6858000"/>
              <a:gd name="connsiteX440" fmla="*/ 953928 w 7467600"/>
              <a:gd name="connsiteY440" fmla="*/ 6858000 h 6858000"/>
              <a:gd name="connsiteX441" fmla="*/ 959715 w 7467600"/>
              <a:gd name="connsiteY441" fmla="*/ 6850185 h 6858000"/>
              <a:gd name="connsiteX442" fmla="*/ 1483788 w 7467600"/>
              <a:gd name="connsiteY442" fmla="*/ 6259174 h 6858000"/>
              <a:gd name="connsiteX443" fmla="*/ 1100671 w 7467600"/>
              <a:gd name="connsiteY443" fmla="*/ 6252137 h 6858000"/>
              <a:gd name="connsiteX444" fmla="*/ 1090144 w 7467600"/>
              <a:gd name="connsiteY444" fmla="*/ 6256748 h 6858000"/>
              <a:gd name="connsiteX445" fmla="*/ 1095872 w 7467600"/>
              <a:gd name="connsiteY445" fmla="*/ 6271892 h 6858000"/>
              <a:gd name="connsiteX446" fmla="*/ 262785 w 7467600"/>
              <a:gd name="connsiteY446" fmla="*/ 6845450 h 6858000"/>
              <a:gd name="connsiteX447" fmla="*/ 209968 w 7467600"/>
              <a:gd name="connsiteY447" fmla="*/ 6770713 h 6858000"/>
              <a:gd name="connsiteX448" fmla="*/ 873460 w 7467600"/>
              <a:gd name="connsiteY448" fmla="*/ 6253768 h 6858000"/>
              <a:gd name="connsiteX449" fmla="*/ 192686 w 7467600"/>
              <a:gd name="connsiteY449" fmla="*/ 5849257 h 6858000"/>
              <a:gd name="connsiteX450" fmla="*/ 4696 w 7467600"/>
              <a:gd name="connsiteY450" fmla="*/ 5697668 h 6858000"/>
              <a:gd name="connsiteX451" fmla="*/ 0 w 7467600"/>
              <a:gd name="connsiteY451" fmla="*/ 5689984 h 6858000"/>
              <a:gd name="connsiteX452" fmla="*/ 0 w 7467600"/>
              <a:gd name="connsiteY452" fmla="*/ 5513472 h 6858000"/>
              <a:gd name="connsiteX453" fmla="*/ 174101 w 7467600"/>
              <a:gd name="connsiteY453" fmla="*/ 5620277 h 6858000"/>
              <a:gd name="connsiteX454" fmla="*/ 891800 w 7467600"/>
              <a:gd name="connsiteY454" fmla="*/ 6036935 h 6858000"/>
              <a:gd name="connsiteX455" fmla="*/ 1072219 w 7467600"/>
              <a:gd name="connsiteY455" fmla="*/ 6169443 h 6858000"/>
              <a:gd name="connsiteX456" fmla="*/ 1074117 w 7467600"/>
              <a:gd name="connsiteY456" fmla="*/ 6170301 h 6858000"/>
              <a:gd name="connsiteX457" fmla="*/ 1083114 w 7467600"/>
              <a:gd name="connsiteY457" fmla="*/ 6174131 h 6858000"/>
              <a:gd name="connsiteX458" fmla="*/ 1543010 w 7467600"/>
              <a:gd name="connsiteY458" fmla="*/ 6191140 h 6858000"/>
              <a:gd name="connsiteX459" fmla="*/ 1551080 w 7467600"/>
              <a:gd name="connsiteY459" fmla="*/ 6195006 h 6858000"/>
              <a:gd name="connsiteX460" fmla="*/ 2345443 w 7467600"/>
              <a:gd name="connsiteY460" fmla="*/ 5549882 h 6858000"/>
              <a:gd name="connsiteX461" fmla="*/ 1721499 w 7467600"/>
              <a:gd name="connsiteY461" fmla="*/ 5599969 h 6858000"/>
              <a:gd name="connsiteX462" fmla="*/ 767716 w 7467600"/>
              <a:gd name="connsiteY462" fmla="*/ 5472768 h 6858000"/>
              <a:gd name="connsiteX463" fmla="*/ 722147 w 7467600"/>
              <a:gd name="connsiteY463" fmla="*/ 5393091 h 6858000"/>
              <a:gd name="connsiteX464" fmla="*/ 1485552 w 7467600"/>
              <a:gd name="connsiteY464" fmla="*/ 5313202 h 6858000"/>
              <a:gd name="connsiteX465" fmla="*/ 2143004 w 7467600"/>
              <a:gd name="connsiteY465" fmla="*/ 5402420 h 6858000"/>
              <a:gd name="connsiteX466" fmla="*/ 1933391 w 7467600"/>
              <a:gd name="connsiteY466" fmla="*/ 5156971 h 6858000"/>
              <a:gd name="connsiteX467" fmla="*/ 1827118 w 7467600"/>
              <a:gd name="connsiteY467" fmla="*/ 4968410 h 6858000"/>
              <a:gd name="connsiteX468" fmla="*/ 1837349 w 7467600"/>
              <a:gd name="connsiteY468" fmla="*/ 4956357 h 6858000"/>
              <a:gd name="connsiteX469" fmla="*/ 2162835 w 7467600"/>
              <a:gd name="connsiteY469" fmla="*/ 5187853 h 6858000"/>
              <a:gd name="connsiteX470" fmla="*/ 2257167 w 7467600"/>
              <a:gd name="connsiteY470" fmla="*/ 5462123 h 6858000"/>
              <a:gd name="connsiteX471" fmla="*/ 2261598 w 7467600"/>
              <a:gd name="connsiteY471" fmla="*/ 5467998 h 6858000"/>
              <a:gd name="connsiteX472" fmla="*/ 2437177 w 7467600"/>
              <a:gd name="connsiteY472" fmla="*/ 5479608 h 6858000"/>
              <a:gd name="connsiteX473" fmla="*/ 2445247 w 7467600"/>
              <a:gd name="connsiteY473" fmla="*/ 5483476 h 6858000"/>
              <a:gd name="connsiteX474" fmla="*/ 2743626 w 7467600"/>
              <a:gd name="connsiteY474" fmla="*/ 5304819 h 6858000"/>
              <a:gd name="connsiteX475" fmla="*/ 3048102 w 7467600"/>
              <a:gd name="connsiteY475" fmla="*/ 5150595 h 6858000"/>
              <a:gd name="connsiteX476" fmla="*/ 1799414 w 7467600"/>
              <a:gd name="connsiteY476" fmla="*/ 4694732 h 6858000"/>
              <a:gd name="connsiteX477" fmla="*/ 1771735 w 7467600"/>
              <a:gd name="connsiteY477" fmla="*/ 4619929 h 6858000"/>
              <a:gd name="connsiteX478" fmla="*/ 3104273 w 7467600"/>
              <a:gd name="connsiteY478" fmla="*/ 5076159 h 6858000"/>
              <a:gd name="connsiteX479" fmla="*/ 3113245 w 7467600"/>
              <a:gd name="connsiteY479" fmla="*/ 5090705 h 6858000"/>
              <a:gd name="connsiteX480" fmla="*/ 3126294 w 7467600"/>
              <a:gd name="connsiteY480" fmla="*/ 5114400 h 6858000"/>
              <a:gd name="connsiteX481" fmla="*/ 3937433 w 7467600"/>
              <a:gd name="connsiteY481" fmla="*/ 4830473 h 6858000"/>
              <a:gd name="connsiteX482" fmla="*/ 3590475 w 7467600"/>
              <a:gd name="connsiteY482" fmla="*/ 4597974 h 6858000"/>
              <a:gd name="connsiteX483" fmla="*/ 3100264 w 7467600"/>
              <a:gd name="connsiteY483" fmla="*/ 4579845 h 6858000"/>
              <a:gd name="connsiteX484" fmla="*/ 2183576 w 7467600"/>
              <a:gd name="connsiteY484" fmla="*/ 4227150 h 6858000"/>
              <a:gd name="connsiteX485" fmla="*/ 2151029 w 7467600"/>
              <a:gd name="connsiteY485" fmla="*/ 4146947 h 6858000"/>
              <a:gd name="connsiteX486" fmla="*/ 3563434 w 7467600"/>
              <a:gd name="connsiteY486" fmla="*/ 4469115 h 6858000"/>
              <a:gd name="connsiteX487" fmla="*/ 3177952 w 7467600"/>
              <a:gd name="connsiteY487" fmla="*/ 3657386 h 6858000"/>
              <a:gd name="connsiteX488" fmla="*/ 3189263 w 7467600"/>
              <a:gd name="connsiteY488" fmla="*/ 3625726 h 6858000"/>
              <a:gd name="connsiteX489" fmla="*/ 3560912 w 7467600"/>
              <a:gd name="connsiteY489" fmla="*/ 4079863 h 6858000"/>
              <a:gd name="connsiteX490" fmla="*/ 3626636 w 7467600"/>
              <a:gd name="connsiteY490" fmla="*/ 4512230 h 6858000"/>
              <a:gd name="connsiteX491" fmla="*/ 3653088 w 7467600"/>
              <a:gd name="connsiteY491" fmla="*/ 4521417 h 6858000"/>
              <a:gd name="connsiteX492" fmla="*/ 3988128 w 7467600"/>
              <a:gd name="connsiteY492" fmla="*/ 4817267 h 6858000"/>
              <a:gd name="connsiteX493" fmla="*/ 4830582 w 7467600"/>
              <a:gd name="connsiteY493" fmla="*/ 4676000 h 6858000"/>
              <a:gd name="connsiteX494" fmla="*/ 4830100 w 7467600"/>
              <a:gd name="connsiteY494" fmla="*/ 4675554 h 6858000"/>
              <a:gd name="connsiteX495" fmla="*/ 4036318 w 7467600"/>
              <a:gd name="connsiteY495" fmla="*/ 4147013 h 6858000"/>
              <a:gd name="connsiteX496" fmla="*/ 3432098 w 7467600"/>
              <a:gd name="connsiteY496" fmla="*/ 3537312 h 6858000"/>
              <a:gd name="connsiteX497" fmla="*/ 3446761 w 7467600"/>
              <a:gd name="connsiteY497" fmla="*/ 3461278 h 6858000"/>
              <a:gd name="connsiteX498" fmla="*/ 4419733 w 7467600"/>
              <a:gd name="connsiteY498" fmla="*/ 3963555 h 6858000"/>
              <a:gd name="connsiteX499" fmla="*/ 4781371 w 7467600"/>
              <a:gd name="connsiteY499" fmla="*/ 4458604 h 6858000"/>
              <a:gd name="connsiteX500" fmla="*/ 4780440 w 7467600"/>
              <a:gd name="connsiteY500" fmla="*/ 4470290 h 6858000"/>
              <a:gd name="connsiteX501" fmla="*/ 4898954 w 7467600"/>
              <a:gd name="connsiteY501" fmla="*/ 4662092 h 6858000"/>
              <a:gd name="connsiteX502" fmla="*/ 4900699 w 7467600"/>
              <a:gd name="connsiteY502" fmla="*/ 4670867 h 6858000"/>
              <a:gd name="connsiteX503" fmla="*/ 5714511 w 7467600"/>
              <a:gd name="connsiteY503" fmla="*/ 4663483 h 6858000"/>
              <a:gd name="connsiteX504" fmla="*/ 5464793 w 7467600"/>
              <a:gd name="connsiteY504" fmla="*/ 4393556 h 6858000"/>
              <a:gd name="connsiteX505" fmla="*/ 5461897 w 7467600"/>
              <a:gd name="connsiteY505" fmla="*/ 4390879 h 6858000"/>
              <a:gd name="connsiteX506" fmla="*/ 4294126 w 7467600"/>
              <a:gd name="connsiteY506" fmla="*/ 3303048 h 6858000"/>
              <a:gd name="connsiteX507" fmla="*/ 4305321 w 7467600"/>
              <a:gd name="connsiteY507" fmla="*/ 3256953 h 6858000"/>
              <a:gd name="connsiteX508" fmla="*/ 4949299 w 7467600"/>
              <a:gd name="connsiteY508" fmla="*/ 3766336 h 6858000"/>
              <a:gd name="connsiteX509" fmla="*/ 5291452 w 7467600"/>
              <a:gd name="connsiteY509" fmla="*/ 4076801 h 6858000"/>
              <a:gd name="connsiteX510" fmla="*/ 5434998 w 7467600"/>
              <a:gd name="connsiteY510" fmla="*/ 4254100 h 6858000"/>
              <a:gd name="connsiteX511" fmla="*/ 5351015 w 7467600"/>
              <a:gd name="connsiteY511" fmla="*/ 3760989 h 6858000"/>
              <a:gd name="connsiteX512" fmla="*/ 5413780 w 7467600"/>
              <a:gd name="connsiteY512" fmla="*/ 2966265 h 6858000"/>
              <a:gd name="connsiteX513" fmla="*/ 5425627 w 7467600"/>
              <a:gd name="connsiteY513" fmla="*/ 2954192 h 6858000"/>
              <a:gd name="connsiteX514" fmla="*/ 6604735 w 7467600"/>
              <a:gd name="connsiteY514" fmla="*/ 2041381 h 6858000"/>
              <a:gd name="connsiteX515" fmla="*/ 7204487 w 7467600"/>
              <a:gd name="connsiteY515" fmla="*/ 2742112 h 6858000"/>
              <a:gd name="connsiteX516" fmla="*/ 7131592 w 7467600"/>
              <a:gd name="connsiteY516" fmla="*/ 2672096 h 6858000"/>
              <a:gd name="connsiteX517" fmla="*/ 6996344 w 7467600"/>
              <a:gd name="connsiteY517" fmla="*/ 2518310 h 6858000"/>
              <a:gd name="connsiteX518" fmla="*/ 6735495 w 7467600"/>
              <a:gd name="connsiteY518" fmla="*/ 2196890 h 6858000"/>
              <a:gd name="connsiteX519" fmla="*/ 6721901 w 7467600"/>
              <a:gd name="connsiteY519" fmla="*/ 2179274 h 6858000"/>
              <a:gd name="connsiteX520" fmla="*/ 6604735 w 7467600"/>
              <a:gd name="connsiteY520" fmla="*/ 2041381 h 6858000"/>
              <a:gd name="connsiteX521" fmla="*/ 6591670 w 7467600"/>
              <a:gd name="connsiteY521" fmla="*/ 1988277 h 6858000"/>
              <a:gd name="connsiteX522" fmla="*/ 6747349 w 7467600"/>
              <a:gd name="connsiteY522" fmla="*/ 2160069 h 6858000"/>
              <a:gd name="connsiteX523" fmla="*/ 6760943 w 7467600"/>
              <a:gd name="connsiteY523" fmla="*/ 2177686 h 6858000"/>
              <a:gd name="connsiteX524" fmla="*/ 7021065 w 7467600"/>
              <a:gd name="connsiteY524" fmla="*/ 2498102 h 6858000"/>
              <a:gd name="connsiteX525" fmla="*/ 7155223 w 7467600"/>
              <a:gd name="connsiteY525" fmla="*/ 2650386 h 6858000"/>
              <a:gd name="connsiteX526" fmla="*/ 7203167 w 7467600"/>
              <a:gd name="connsiteY526" fmla="*/ 2697288 h 6858000"/>
              <a:gd name="connsiteX527" fmla="*/ 6937703 w 7467600"/>
              <a:gd name="connsiteY527" fmla="*/ 2321981 h 6858000"/>
              <a:gd name="connsiteX528" fmla="*/ 6591670 w 7467600"/>
              <a:gd name="connsiteY528" fmla="*/ 1988277 h 6858000"/>
              <a:gd name="connsiteX529" fmla="*/ 5798671 w 7467600"/>
              <a:gd name="connsiteY529" fmla="*/ 1981601 h 6858000"/>
              <a:gd name="connsiteX530" fmla="*/ 5754709 w 7467600"/>
              <a:gd name="connsiteY530" fmla="*/ 2071454 h 6858000"/>
              <a:gd name="connsiteX531" fmla="*/ 5763044 w 7467600"/>
              <a:gd name="connsiteY531" fmla="*/ 2842206 h 6858000"/>
              <a:gd name="connsiteX532" fmla="*/ 5764974 w 7467600"/>
              <a:gd name="connsiteY532" fmla="*/ 2799609 h 6858000"/>
              <a:gd name="connsiteX533" fmla="*/ 5767665 w 7467600"/>
              <a:gd name="connsiteY533" fmla="*/ 2666409 h 6858000"/>
              <a:gd name="connsiteX534" fmla="*/ 5763055 w 7467600"/>
              <a:gd name="connsiteY534" fmla="*/ 2579705 h 6858000"/>
              <a:gd name="connsiteX535" fmla="*/ 5758079 w 7467600"/>
              <a:gd name="connsiteY535" fmla="*/ 2492508 h 6858000"/>
              <a:gd name="connsiteX536" fmla="*/ 5779325 w 7467600"/>
              <a:gd name="connsiteY536" fmla="*/ 2197069 h 6858000"/>
              <a:gd name="connsiteX537" fmla="*/ 5798671 w 7467600"/>
              <a:gd name="connsiteY537" fmla="*/ 1981601 h 6858000"/>
              <a:gd name="connsiteX538" fmla="*/ 5829202 w 7467600"/>
              <a:gd name="connsiteY538" fmla="*/ 1971679 h 6858000"/>
              <a:gd name="connsiteX539" fmla="*/ 5809558 w 7467600"/>
              <a:gd name="connsiteY539" fmla="*/ 2198043 h 6858000"/>
              <a:gd name="connsiteX540" fmla="*/ 5788653 w 7467600"/>
              <a:gd name="connsiteY540" fmla="*/ 2489430 h 6858000"/>
              <a:gd name="connsiteX541" fmla="*/ 5793439 w 7467600"/>
              <a:gd name="connsiteY541" fmla="*/ 2575235 h 6858000"/>
              <a:gd name="connsiteX542" fmla="*/ 5796837 w 7467600"/>
              <a:gd name="connsiteY542" fmla="*/ 2637633 h 6858000"/>
              <a:gd name="connsiteX543" fmla="*/ 5818614 w 7467600"/>
              <a:gd name="connsiteY543" fmla="*/ 2473055 h 6858000"/>
              <a:gd name="connsiteX544" fmla="*/ 5829202 w 7467600"/>
              <a:gd name="connsiteY544" fmla="*/ 1971679 h 6858000"/>
              <a:gd name="connsiteX545" fmla="*/ 5911389 w 7467600"/>
              <a:gd name="connsiteY545" fmla="*/ 1898371 h 6858000"/>
              <a:gd name="connsiteX546" fmla="*/ 6237627 w 7467600"/>
              <a:gd name="connsiteY546" fmla="*/ 2231921 h 6858000"/>
              <a:gd name="connsiteX547" fmla="*/ 5911389 w 7467600"/>
              <a:gd name="connsiteY547" fmla="*/ 1898371 h 6858000"/>
              <a:gd name="connsiteX548" fmla="*/ 6944437 w 7467600"/>
              <a:gd name="connsiteY548" fmla="*/ 1575402 h 6858000"/>
              <a:gd name="connsiteX549" fmla="*/ 6304730 w 7467600"/>
              <a:gd name="connsiteY549" fmla="*/ 1766654 h 6858000"/>
              <a:gd name="connsiteX550" fmla="*/ 6944437 w 7467600"/>
              <a:gd name="connsiteY550" fmla="*/ 1575402 h 6858000"/>
              <a:gd name="connsiteX551" fmla="*/ 7019523 w 7467600"/>
              <a:gd name="connsiteY551" fmla="*/ 1519450 h 6858000"/>
              <a:gd name="connsiteX552" fmla="*/ 6298091 w 7467600"/>
              <a:gd name="connsiteY552" fmla="*/ 1737122 h 6858000"/>
              <a:gd name="connsiteX553" fmla="*/ 7019523 w 7467600"/>
              <a:gd name="connsiteY553" fmla="*/ 1519450 h 6858000"/>
              <a:gd name="connsiteX554" fmla="*/ 2399523 w 7467600"/>
              <a:gd name="connsiteY554" fmla="*/ 1428234 h 6858000"/>
              <a:gd name="connsiteX555" fmla="*/ 2224982 w 7467600"/>
              <a:gd name="connsiteY555" fmla="*/ 1826201 h 6858000"/>
              <a:gd name="connsiteX556" fmla="*/ 2096099 w 7467600"/>
              <a:gd name="connsiteY556" fmla="*/ 2345900 h 6858000"/>
              <a:gd name="connsiteX557" fmla="*/ 2283317 w 7467600"/>
              <a:gd name="connsiteY557" fmla="*/ 1796925 h 6858000"/>
              <a:gd name="connsiteX558" fmla="*/ 2399523 w 7467600"/>
              <a:gd name="connsiteY558" fmla="*/ 1428234 h 6858000"/>
              <a:gd name="connsiteX559" fmla="*/ 2448558 w 7467600"/>
              <a:gd name="connsiteY559" fmla="*/ 1373435 h 6858000"/>
              <a:gd name="connsiteX560" fmla="*/ 2312521 w 7467600"/>
              <a:gd name="connsiteY560" fmla="*/ 1806140 h 6858000"/>
              <a:gd name="connsiteX561" fmla="*/ 2127533 w 7467600"/>
              <a:gd name="connsiteY561" fmla="*/ 2348380 h 6858000"/>
              <a:gd name="connsiteX562" fmla="*/ 2358080 w 7467600"/>
              <a:gd name="connsiteY562" fmla="*/ 1866134 h 6858000"/>
              <a:gd name="connsiteX563" fmla="*/ 2407436 w 7467600"/>
              <a:gd name="connsiteY563" fmla="*/ 1651070 h 6858000"/>
              <a:gd name="connsiteX564" fmla="*/ 2448558 w 7467600"/>
              <a:gd name="connsiteY564" fmla="*/ 1373435 h 6858000"/>
              <a:gd name="connsiteX565" fmla="*/ 278707 w 7467600"/>
              <a:gd name="connsiteY565" fmla="*/ 1352270 h 6858000"/>
              <a:gd name="connsiteX566" fmla="*/ 321570 w 7467600"/>
              <a:gd name="connsiteY566" fmla="*/ 1861610 h 6858000"/>
              <a:gd name="connsiteX567" fmla="*/ 294281 w 7467600"/>
              <a:gd name="connsiteY567" fmla="*/ 1440658 h 6858000"/>
              <a:gd name="connsiteX568" fmla="*/ 278707 w 7467600"/>
              <a:gd name="connsiteY568" fmla="*/ 1352270 h 6858000"/>
              <a:gd name="connsiteX569" fmla="*/ 1423821 w 7467600"/>
              <a:gd name="connsiteY569" fmla="*/ 1351958 h 6858000"/>
              <a:gd name="connsiteX570" fmla="*/ 1638521 w 7467600"/>
              <a:gd name="connsiteY570" fmla="*/ 1908470 h 6858000"/>
              <a:gd name="connsiteX571" fmla="*/ 1754199 w 7467600"/>
              <a:gd name="connsiteY571" fmla="*/ 2149284 h 6858000"/>
              <a:gd name="connsiteX572" fmla="*/ 1908359 w 7467600"/>
              <a:gd name="connsiteY572" fmla="*/ 2364988 h 6858000"/>
              <a:gd name="connsiteX573" fmla="*/ 1647661 w 7467600"/>
              <a:gd name="connsiteY573" fmla="*/ 1825945 h 6858000"/>
              <a:gd name="connsiteX574" fmla="*/ 1423821 w 7467600"/>
              <a:gd name="connsiteY574" fmla="*/ 1351958 h 6858000"/>
              <a:gd name="connsiteX575" fmla="*/ 1431890 w 7467600"/>
              <a:gd name="connsiteY575" fmla="*/ 1306475 h 6858000"/>
              <a:gd name="connsiteX576" fmla="*/ 1507597 w 7467600"/>
              <a:gd name="connsiteY576" fmla="*/ 1446132 h 6858000"/>
              <a:gd name="connsiteX577" fmla="*/ 1674586 w 7467600"/>
              <a:gd name="connsiteY577" fmla="*/ 1813832 h 6858000"/>
              <a:gd name="connsiteX578" fmla="*/ 1815950 w 7467600"/>
              <a:gd name="connsiteY578" fmla="*/ 2128564 h 6858000"/>
              <a:gd name="connsiteX579" fmla="*/ 1984242 w 7467600"/>
              <a:gd name="connsiteY579" fmla="*/ 2430829 h 6858000"/>
              <a:gd name="connsiteX580" fmla="*/ 2014023 w 7467600"/>
              <a:gd name="connsiteY580" fmla="*/ 2450995 h 6858000"/>
              <a:gd name="connsiteX581" fmla="*/ 1747337 w 7467600"/>
              <a:gd name="connsiteY581" fmla="*/ 1855264 h 6858000"/>
              <a:gd name="connsiteX582" fmla="*/ 1533749 w 7467600"/>
              <a:gd name="connsiteY582" fmla="*/ 1478656 h 6858000"/>
              <a:gd name="connsiteX583" fmla="*/ 1431890 w 7467600"/>
              <a:gd name="connsiteY583" fmla="*/ 1306475 h 6858000"/>
              <a:gd name="connsiteX584" fmla="*/ 5052692 w 7467600"/>
              <a:gd name="connsiteY584" fmla="*/ 1292994 h 6858000"/>
              <a:gd name="connsiteX585" fmla="*/ 5200661 w 7467600"/>
              <a:gd name="connsiteY585" fmla="*/ 1635186 h 6858000"/>
              <a:gd name="connsiteX586" fmla="*/ 5297138 w 7467600"/>
              <a:gd name="connsiteY586" fmla="*/ 1906351 h 6858000"/>
              <a:gd name="connsiteX587" fmla="*/ 5052692 w 7467600"/>
              <a:gd name="connsiteY587" fmla="*/ 1292994 h 6858000"/>
              <a:gd name="connsiteX588" fmla="*/ 5009948 w 7467600"/>
              <a:gd name="connsiteY588" fmla="*/ 1273619 h 6858000"/>
              <a:gd name="connsiteX589" fmla="*/ 5121777 w 7467600"/>
              <a:gd name="connsiteY589" fmla="*/ 1654213 h 6858000"/>
              <a:gd name="connsiteX590" fmla="*/ 5293545 w 7467600"/>
              <a:gd name="connsiteY590" fmla="*/ 2072247 h 6858000"/>
              <a:gd name="connsiteX591" fmla="*/ 5294042 w 7467600"/>
              <a:gd name="connsiteY591" fmla="*/ 2065019 h 6858000"/>
              <a:gd name="connsiteX592" fmla="*/ 5171936 w 7467600"/>
              <a:gd name="connsiteY592" fmla="*/ 1647613 h 6858000"/>
              <a:gd name="connsiteX593" fmla="*/ 5009948 w 7467600"/>
              <a:gd name="connsiteY593" fmla="*/ 1273619 h 6858000"/>
              <a:gd name="connsiteX594" fmla="*/ 655236 w 7467600"/>
              <a:gd name="connsiteY594" fmla="*/ 1268632 h 6858000"/>
              <a:gd name="connsiteX595" fmla="*/ 839521 w 7467600"/>
              <a:gd name="connsiteY595" fmla="*/ 1685315 h 6858000"/>
              <a:gd name="connsiteX596" fmla="*/ 1109416 w 7467600"/>
              <a:gd name="connsiteY596" fmla="*/ 2061663 h 6858000"/>
              <a:gd name="connsiteX597" fmla="*/ 1298300 w 7467600"/>
              <a:gd name="connsiteY597" fmla="*/ 2247742 h 6858000"/>
              <a:gd name="connsiteX598" fmla="*/ 1125871 w 7467600"/>
              <a:gd name="connsiteY598" fmla="*/ 1989513 h 6858000"/>
              <a:gd name="connsiteX599" fmla="*/ 981574 w 7467600"/>
              <a:gd name="connsiteY599" fmla="*/ 1783157 h 6858000"/>
              <a:gd name="connsiteX600" fmla="*/ 922198 w 7467600"/>
              <a:gd name="connsiteY600" fmla="*/ 1677437 h 6858000"/>
              <a:gd name="connsiteX601" fmla="*/ 869293 w 7467600"/>
              <a:gd name="connsiteY601" fmla="*/ 1583214 h 6858000"/>
              <a:gd name="connsiteX602" fmla="*/ 751431 w 7467600"/>
              <a:gd name="connsiteY602" fmla="*/ 1405731 h 6858000"/>
              <a:gd name="connsiteX603" fmla="*/ 655236 w 7467600"/>
              <a:gd name="connsiteY603" fmla="*/ 1268632 h 6858000"/>
              <a:gd name="connsiteX604" fmla="*/ 6516292 w 7467600"/>
              <a:gd name="connsiteY604" fmla="*/ 1263064 h 6858000"/>
              <a:gd name="connsiteX605" fmla="*/ 5736320 w 7467600"/>
              <a:gd name="connsiteY605" fmla="*/ 1501803 h 6858000"/>
              <a:gd name="connsiteX606" fmla="*/ 6516292 w 7467600"/>
              <a:gd name="connsiteY606" fmla="*/ 1263064 h 6858000"/>
              <a:gd name="connsiteX607" fmla="*/ 291466 w 7467600"/>
              <a:gd name="connsiteY607" fmla="*/ 1250369 h 6858000"/>
              <a:gd name="connsiteX608" fmla="*/ 323180 w 7467600"/>
              <a:gd name="connsiteY608" fmla="*/ 1435283 h 6858000"/>
              <a:gd name="connsiteX609" fmla="*/ 349381 w 7467600"/>
              <a:gd name="connsiteY609" fmla="*/ 1875041 h 6858000"/>
              <a:gd name="connsiteX610" fmla="*/ 374363 w 7467600"/>
              <a:gd name="connsiteY610" fmla="*/ 1506494 h 6858000"/>
              <a:gd name="connsiteX611" fmla="*/ 302168 w 7467600"/>
              <a:gd name="connsiteY611" fmla="*/ 1274495 h 6858000"/>
              <a:gd name="connsiteX612" fmla="*/ 291466 w 7467600"/>
              <a:gd name="connsiteY612" fmla="*/ 1250369 h 6858000"/>
              <a:gd name="connsiteX613" fmla="*/ 678222 w 7467600"/>
              <a:gd name="connsiteY613" fmla="*/ 1248670 h 6858000"/>
              <a:gd name="connsiteX614" fmla="*/ 775536 w 7467600"/>
              <a:gd name="connsiteY614" fmla="*/ 1388015 h 6858000"/>
              <a:gd name="connsiteX615" fmla="*/ 894529 w 7467600"/>
              <a:gd name="connsiteY615" fmla="*/ 1567739 h 6858000"/>
              <a:gd name="connsiteX616" fmla="*/ 948000 w 7467600"/>
              <a:gd name="connsiteY616" fmla="*/ 1663088 h 6858000"/>
              <a:gd name="connsiteX617" fmla="*/ 1006812 w 7467600"/>
              <a:gd name="connsiteY617" fmla="*/ 1767683 h 6858000"/>
              <a:gd name="connsiteX618" fmla="*/ 1149133 w 7467600"/>
              <a:gd name="connsiteY618" fmla="*/ 1971513 h 6858000"/>
              <a:gd name="connsiteX619" fmla="*/ 1333952 w 7467600"/>
              <a:gd name="connsiteY619" fmla="*/ 2251620 h 6858000"/>
              <a:gd name="connsiteX620" fmla="*/ 1337329 w 7467600"/>
              <a:gd name="connsiteY620" fmla="*/ 2258350 h 6858000"/>
              <a:gd name="connsiteX621" fmla="*/ 1014726 w 7467600"/>
              <a:gd name="connsiteY621" fmla="*/ 1615556 h 6858000"/>
              <a:gd name="connsiteX622" fmla="*/ 678222 w 7467600"/>
              <a:gd name="connsiteY622" fmla="*/ 1248670 h 6858000"/>
              <a:gd name="connsiteX623" fmla="*/ 6691602 w 7467600"/>
              <a:gd name="connsiteY623" fmla="*/ 1140573 h 6858000"/>
              <a:gd name="connsiteX624" fmla="*/ 6571100 w 7467600"/>
              <a:gd name="connsiteY624" fmla="*/ 1183662 h 6858000"/>
              <a:gd name="connsiteX625" fmla="*/ 6241687 w 7467600"/>
              <a:gd name="connsiteY625" fmla="*/ 1257600 h 6858000"/>
              <a:gd name="connsiteX626" fmla="*/ 5693009 w 7467600"/>
              <a:gd name="connsiteY626" fmla="*/ 1478256 h 6858000"/>
              <a:gd name="connsiteX627" fmla="*/ 6548420 w 7467600"/>
              <a:gd name="connsiteY627" fmla="*/ 1214599 h 6858000"/>
              <a:gd name="connsiteX628" fmla="*/ 6605473 w 7467600"/>
              <a:gd name="connsiteY628" fmla="*/ 1184686 h 6858000"/>
              <a:gd name="connsiteX629" fmla="*/ 6691602 w 7467600"/>
              <a:gd name="connsiteY629" fmla="*/ 1140573 h 6858000"/>
              <a:gd name="connsiteX630" fmla="*/ 4002475 w 7467600"/>
              <a:gd name="connsiteY630" fmla="*/ 1037802 h 6858000"/>
              <a:gd name="connsiteX631" fmla="*/ 4000324 w 7467600"/>
              <a:gd name="connsiteY631" fmla="*/ 1039362 h 6858000"/>
              <a:gd name="connsiteX632" fmla="*/ 4002862 w 7467600"/>
              <a:gd name="connsiteY632" fmla="*/ 1042866 h 6858000"/>
              <a:gd name="connsiteX633" fmla="*/ 4002475 w 7467600"/>
              <a:gd name="connsiteY633" fmla="*/ 1037802 h 6858000"/>
              <a:gd name="connsiteX634" fmla="*/ 506322 w 7467600"/>
              <a:gd name="connsiteY634" fmla="*/ 1020997 h 6858000"/>
              <a:gd name="connsiteX635" fmla="*/ 533068 w 7467600"/>
              <a:gd name="connsiteY635" fmla="*/ 1029409 h 6858000"/>
              <a:gd name="connsiteX636" fmla="*/ 1232525 w 7467600"/>
              <a:gd name="connsiteY636" fmla="*/ 1804675 h 6858000"/>
              <a:gd name="connsiteX637" fmla="*/ 1388858 w 7467600"/>
              <a:gd name="connsiteY637" fmla="*/ 2368011 h 6858000"/>
              <a:gd name="connsiteX638" fmla="*/ 1384098 w 7467600"/>
              <a:gd name="connsiteY638" fmla="*/ 2378125 h 6858000"/>
              <a:gd name="connsiteX639" fmla="*/ 1425393 w 7467600"/>
              <a:gd name="connsiteY639" fmla="*/ 2589124 h 6858000"/>
              <a:gd name="connsiteX640" fmla="*/ 1424001 w 7467600"/>
              <a:gd name="connsiteY640" fmla="*/ 2597541 h 6858000"/>
              <a:gd name="connsiteX641" fmla="*/ 2152729 w 7467600"/>
              <a:gd name="connsiteY641" fmla="*/ 2864487 h 6858000"/>
              <a:gd name="connsiteX642" fmla="*/ 2020609 w 7467600"/>
              <a:gd name="connsiteY642" fmla="*/ 2539671 h 6858000"/>
              <a:gd name="connsiteX643" fmla="*/ 2018920 w 7467600"/>
              <a:gd name="connsiteY643" fmla="*/ 2536309 h 6858000"/>
              <a:gd name="connsiteX644" fmla="*/ 1342441 w 7467600"/>
              <a:gd name="connsiteY644" fmla="*/ 1173017 h 6858000"/>
              <a:gd name="connsiteX645" fmla="*/ 1367925 w 7467600"/>
              <a:gd name="connsiteY645" fmla="*/ 1135648 h 6858000"/>
              <a:gd name="connsiteX646" fmla="*/ 1771401 w 7467600"/>
              <a:gd name="connsiteY646" fmla="*/ 1806673 h 6858000"/>
              <a:gd name="connsiteX647" fmla="*/ 1972385 w 7467600"/>
              <a:gd name="connsiteY647" fmla="*/ 2198735 h 6858000"/>
              <a:gd name="connsiteX648" fmla="*/ 2040892 w 7467600"/>
              <a:gd name="connsiteY648" fmla="*/ 2405205 h 6858000"/>
              <a:gd name="connsiteX649" fmla="*/ 2131689 w 7467600"/>
              <a:gd name="connsiteY649" fmla="*/ 1936926 h 6858000"/>
              <a:gd name="connsiteX650" fmla="*/ 2454820 w 7467600"/>
              <a:gd name="connsiteY650" fmla="*/ 1248808 h 6858000"/>
              <a:gd name="connsiteX651" fmla="*/ 2492512 w 7467600"/>
              <a:gd name="connsiteY651" fmla="*/ 1302920 h 6858000"/>
              <a:gd name="connsiteX652" fmla="*/ 2081216 w 7467600"/>
              <a:gd name="connsiteY652" fmla="*/ 2527513 h 6858000"/>
              <a:gd name="connsiteX653" fmla="*/ 2081211 w 7467600"/>
              <a:gd name="connsiteY653" fmla="*/ 2528916 h 6858000"/>
              <a:gd name="connsiteX654" fmla="*/ 2199067 w 7467600"/>
              <a:gd name="connsiteY654" fmla="*/ 2884061 h 6858000"/>
              <a:gd name="connsiteX655" fmla="*/ 3192586 w 7467600"/>
              <a:gd name="connsiteY655" fmla="*/ 3411496 h 6858000"/>
              <a:gd name="connsiteX656" fmla="*/ 3182620 w 7467600"/>
              <a:gd name="connsiteY656" fmla="*/ 3483279 h 6858000"/>
              <a:gd name="connsiteX657" fmla="*/ 2435119 w 7467600"/>
              <a:gd name="connsiteY657" fmla="*/ 3080173 h 6858000"/>
              <a:gd name="connsiteX658" fmla="*/ 2410152 w 7467600"/>
              <a:gd name="connsiteY658" fmla="*/ 3063751 h 6858000"/>
              <a:gd name="connsiteX659" fmla="*/ 2408099 w 7467600"/>
              <a:gd name="connsiteY659" fmla="*/ 3064403 h 6858000"/>
              <a:gd name="connsiteX660" fmla="*/ 2407218 w 7467600"/>
              <a:gd name="connsiteY660" fmla="*/ 3070324 h 6858000"/>
              <a:gd name="connsiteX661" fmla="*/ 2380138 w 7467600"/>
              <a:gd name="connsiteY661" fmla="*/ 3099341 h 6858000"/>
              <a:gd name="connsiteX662" fmla="*/ 1765923 w 7467600"/>
              <a:gd name="connsiteY662" fmla="*/ 3581043 h 6858000"/>
              <a:gd name="connsiteX663" fmla="*/ 1702258 w 7467600"/>
              <a:gd name="connsiteY663" fmla="*/ 3612286 h 6858000"/>
              <a:gd name="connsiteX664" fmla="*/ 1538370 w 7467600"/>
              <a:gd name="connsiteY664" fmla="*/ 3811804 h 6858000"/>
              <a:gd name="connsiteX665" fmla="*/ 542867 w 7467600"/>
              <a:gd name="connsiteY665" fmla="*/ 4944092 h 6858000"/>
              <a:gd name="connsiteX666" fmla="*/ 515800 w 7467600"/>
              <a:gd name="connsiteY666" fmla="*/ 4862180 h 6858000"/>
              <a:gd name="connsiteX667" fmla="*/ 909145 w 7467600"/>
              <a:gd name="connsiteY667" fmla="*/ 4199225 h 6858000"/>
              <a:gd name="connsiteX668" fmla="*/ 1214067 w 7467600"/>
              <a:gd name="connsiteY668" fmla="*/ 3908561 h 6858000"/>
              <a:gd name="connsiteX669" fmla="*/ 640967 w 7467600"/>
              <a:gd name="connsiteY669" fmla="*/ 4105601 h 6858000"/>
              <a:gd name="connsiteX670" fmla="*/ 112563 w 7467600"/>
              <a:gd name="connsiteY670" fmla="*/ 4396952 h 6858000"/>
              <a:gd name="connsiteX671" fmla="*/ 0 w 7467600"/>
              <a:gd name="connsiteY671" fmla="*/ 4466006 h 6858000"/>
              <a:gd name="connsiteX672" fmla="*/ 0 w 7467600"/>
              <a:gd name="connsiteY672" fmla="*/ 4233763 h 6858000"/>
              <a:gd name="connsiteX673" fmla="*/ 36881 w 7467600"/>
              <a:gd name="connsiteY673" fmla="*/ 4200118 h 6858000"/>
              <a:gd name="connsiteX674" fmla="*/ 910534 w 7467600"/>
              <a:gd name="connsiteY674" fmla="*/ 3629753 h 6858000"/>
              <a:gd name="connsiteX675" fmla="*/ 1578717 w 7467600"/>
              <a:gd name="connsiteY675" fmla="*/ 3575982 h 6858000"/>
              <a:gd name="connsiteX676" fmla="*/ 2338780 w 7467600"/>
              <a:gd name="connsiteY676" fmla="*/ 3033725 h 6858000"/>
              <a:gd name="connsiteX677" fmla="*/ 1807991 w 7467600"/>
              <a:gd name="connsiteY677" fmla="*/ 2807184 h 6858000"/>
              <a:gd name="connsiteX678" fmla="*/ 1416358 w 7467600"/>
              <a:gd name="connsiteY678" fmla="*/ 3112571 h 6858000"/>
              <a:gd name="connsiteX679" fmla="*/ 939066 w 7467600"/>
              <a:gd name="connsiteY679" fmla="*/ 3378798 h 6858000"/>
              <a:gd name="connsiteX680" fmla="*/ 115099 w 7467600"/>
              <a:gd name="connsiteY680" fmla="*/ 3607650 h 6858000"/>
              <a:gd name="connsiteX681" fmla="*/ 97284 w 7467600"/>
              <a:gd name="connsiteY681" fmla="*/ 3520393 h 6858000"/>
              <a:gd name="connsiteX682" fmla="*/ 922050 w 7467600"/>
              <a:gd name="connsiteY682" fmla="*/ 3074867 h 6858000"/>
              <a:gd name="connsiteX683" fmla="*/ 1405265 w 7467600"/>
              <a:gd name="connsiteY683" fmla="*/ 3016319 h 6858000"/>
              <a:gd name="connsiteX684" fmla="*/ 1407512 w 7467600"/>
              <a:gd name="connsiteY684" fmla="*/ 3018001 h 6858000"/>
              <a:gd name="connsiteX685" fmla="*/ 1726266 w 7467600"/>
              <a:gd name="connsiteY685" fmla="*/ 2777274 h 6858000"/>
              <a:gd name="connsiteX686" fmla="*/ 625390 w 7467600"/>
              <a:gd name="connsiteY686" fmla="*/ 2514541 h 6858000"/>
              <a:gd name="connsiteX687" fmla="*/ 619799 w 7467600"/>
              <a:gd name="connsiteY687" fmla="*/ 2527180 h 6858000"/>
              <a:gd name="connsiteX688" fmla="*/ 310030 w 7467600"/>
              <a:gd name="connsiteY688" fmla="*/ 2771818 h 6858000"/>
              <a:gd name="connsiteX689" fmla="*/ 173877 w 7467600"/>
              <a:gd name="connsiteY689" fmla="*/ 2937056 h 6858000"/>
              <a:gd name="connsiteX690" fmla="*/ 77889 w 7467600"/>
              <a:gd name="connsiteY690" fmla="*/ 3138440 h 6858000"/>
              <a:gd name="connsiteX691" fmla="*/ 0 w 7467600"/>
              <a:gd name="connsiteY691" fmla="*/ 3271395 h 6858000"/>
              <a:gd name="connsiteX692" fmla="*/ 0 w 7467600"/>
              <a:gd name="connsiteY692" fmla="*/ 3153002 h 6858000"/>
              <a:gd name="connsiteX693" fmla="*/ 2386 w 7467600"/>
              <a:gd name="connsiteY693" fmla="*/ 3149203 h 6858000"/>
              <a:gd name="connsiteX694" fmla="*/ 89753 w 7467600"/>
              <a:gd name="connsiteY694" fmla="*/ 2987702 h 6858000"/>
              <a:gd name="connsiteX695" fmla="*/ 76869 w 7467600"/>
              <a:gd name="connsiteY695" fmla="*/ 3005404 h 6858000"/>
              <a:gd name="connsiteX696" fmla="*/ 32049 w 7467600"/>
              <a:gd name="connsiteY696" fmla="*/ 3065814 h 6858000"/>
              <a:gd name="connsiteX697" fmla="*/ 0 w 7467600"/>
              <a:gd name="connsiteY697" fmla="*/ 3108744 h 6858000"/>
              <a:gd name="connsiteX698" fmla="*/ 0 w 7467600"/>
              <a:gd name="connsiteY698" fmla="*/ 3058059 h 6858000"/>
              <a:gd name="connsiteX699" fmla="*/ 7610 w 7467600"/>
              <a:gd name="connsiteY699" fmla="*/ 3047889 h 6858000"/>
              <a:gd name="connsiteX700" fmla="*/ 52419 w 7467600"/>
              <a:gd name="connsiteY700" fmla="*/ 2987479 h 6858000"/>
              <a:gd name="connsiteX701" fmla="*/ 59142 w 7467600"/>
              <a:gd name="connsiteY701" fmla="*/ 2978488 h 6858000"/>
              <a:gd name="connsiteX702" fmla="*/ 0 w 7467600"/>
              <a:gd name="connsiteY702" fmla="*/ 3015334 h 6858000"/>
              <a:gd name="connsiteX703" fmla="*/ 0 w 7467600"/>
              <a:gd name="connsiteY703" fmla="*/ 2914286 h 6858000"/>
              <a:gd name="connsiteX704" fmla="*/ 36383 w 7467600"/>
              <a:gd name="connsiteY704" fmla="*/ 2901128 h 6858000"/>
              <a:gd name="connsiteX705" fmla="*/ 156329 w 7467600"/>
              <a:gd name="connsiteY705" fmla="*/ 2840533 h 6858000"/>
              <a:gd name="connsiteX706" fmla="*/ 358355 w 7467600"/>
              <a:gd name="connsiteY706" fmla="*/ 2620471 h 6858000"/>
              <a:gd name="connsiteX707" fmla="*/ 510577 w 7467600"/>
              <a:gd name="connsiteY707" fmla="*/ 2501244 h 6858000"/>
              <a:gd name="connsiteX708" fmla="*/ 211967 w 7467600"/>
              <a:gd name="connsiteY708" fmla="*/ 2479171 h 6858000"/>
              <a:gd name="connsiteX709" fmla="*/ 0 w 7467600"/>
              <a:gd name="connsiteY709" fmla="*/ 2476398 h 6858000"/>
              <a:gd name="connsiteX710" fmla="*/ 0 w 7467600"/>
              <a:gd name="connsiteY710" fmla="*/ 2389189 h 6858000"/>
              <a:gd name="connsiteX711" fmla="*/ 103062 w 7467600"/>
              <a:gd name="connsiteY711" fmla="*/ 2389518 h 6858000"/>
              <a:gd name="connsiteX712" fmla="*/ 510734 w 7467600"/>
              <a:gd name="connsiteY712" fmla="*/ 2416201 h 6858000"/>
              <a:gd name="connsiteX713" fmla="*/ 279257 w 7467600"/>
              <a:gd name="connsiteY713" fmla="*/ 2092102 h 6858000"/>
              <a:gd name="connsiteX714" fmla="*/ 65265 w 7467600"/>
              <a:gd name="connsiteY714" fmla="*/ 2006049 h 6858000"/>
              <a:gd name="connsiteX715" fmla="*/ 0 w 7467600"/>
              <a:gd name="connsiteY715" fmla="*/ 1982532 h 6858000"/>
              <a:gd name="connsiteX716" fmla="*/ 0 w 7467600"/>
              <a:gd name="connsiteY716" fmla="*/ 1912789 h 6858000"/>
              <a:gd name="connsiteX717" fmla="*/ 97460 w 7467600"/>
              <a:gd name="connsiteY717" fmla="*/ 1953725 h 6858000"/>
              <a:gd name="connsiteX718" fmla="*/ 221272 w 7467600"/>
              <a:gd name="connsiteY718" fmla="*/ 1980766 h 6858000"/>
              <a:gd name="connsiteX719" fmla="*/ 116765 w 7467600"/>
              <a:gd name="connsiteY719" fmla="*/ 1911033 h 6858000"/>
              <a:gd name="connsiteX720" fmla="*/ 16405 w 7467600"/>
              <a:gd name="connsiteY720" fmla="*/ 1803412 h 6858000"/>
              <a:gd name="connsiteX721" fmla="*/ 0 w 7467600"/>
              <a:gd name="connsiteY721" fmla="*/ 1784777 h 6858000"/>
              <a:gd name="connsiteX722" fmla="*/ 0 w 7467600"/>
              <a:gd name="connsiteY722" fmla="*/ 1740082 h 6858000"/>
              <a:gd name="connsiteX723" fmla="*/ 39394 w 7467600"/>
              <a:gd name="connsiteY723" fmla="*/ 1784856 h 6858000"/>
              <a:gd name="connsiteX724" fmla="*/ 135813 w 7467600"/>
              <a:gd name="connsiteY724" fmla="*/ 1888838 h 6858000"/>
              <a:gd name="connsiteX725" fmla="*/ 242575 w 7467600"/>
              <a:gd name="connsiteY725" fmla="*/ 1958841 h 6858000"/>
              <a:gd name="connsiteX726" fmla="*/ 82197 w 7467600"/>
              <a:gd name="connsiteY726" fmla="*/ 1754826 h 6858000"/>
              <a:gd name="connsiteX727" fmla="*/ 0 w 7467600"/>
              <a:gd name="connsiteY727" fmla="*/ 1679650 h 6858000"/>
              <a:gd name="connsiteX728" fmla="*/ 0 w 7467600"/>
              <a:gd name="connsiteY728" fmla="*/ 1602463 h 6858000"/>
              <a:gd name="connsiteX729" fmla="*/ 84689 w 7467600"/>
              <a:gd name="connsiteY729" fmla="*/ 1677442 h 6858000"/>
              <a:gd name="connsiteX730" fmla="*/ 298437 w 7467600"/>
              <a:gd name="connsiteY730" fmla="*/ 1968019 h 6858000"/>
              <a:gd name="connsiteX731" fmla="*/ 227269 w 7467600"/>
              <a:gd name="connsiteY731" fmla="*/ 1114064 h 6858000"/>
              <a:gd name="connsiteX732" fmla="*/ 248003 w 7467600"/>
              <a:gd name="connsiteY732" fmla="*/ 1089613 h 6858000"/>
              <a:gd name="connsiteX733" fmla="*/ 427020 w 7467600"/>
              <a:gd name="connsiteY733" fmla="*/ 1619803 h 6858000"/>
              <a:gd name="connsiteX734" fmla="*/ 340345 w 7467600"/>
              <a:gd name="connsiteY734" fmla="*/ 2027739 h 6858000"/>
              <a:gd name="connsiteX735" fmla="*/ 360865 w 7467600"/>
              <a:gd name="connsiteY735" fmla="*/ 2044827 h 6858000"/>
              <a:gd name="connsiteX736" fmla="*/ 560414 w 7467600"/>
              <a:gd name="connsiteY736" fmla="*/ 2421457 h 6858000"/>
              <a:gd name="connsiteX737" fmla="*/ 1359703 w 7467600"/>
              <a:gd name="connsiteY737" fmla="*/ 2578554 h 6858000"/>
              <a:gd name="connsiteX738" fmla="*/ 1359422 w 7467600"/>
              <a:gd name="connsiteY738" fmla="*/ 2577994 h 6858000"/>
              <a:gd name="connsiteX739" fmla="*/ 828701 w 7467600"/>
              <a:gd name="connsiteY739" fmla="*/ 1839520 h 6858000"/>
              <a:gd name="connsiteX740" fmla="*/ 494427 w 7467600"/>
              <a:gd name="connsiteY740" fmla="*/ 1092333 h 6858000"/>
              <a:gd name="connsiteX741" fmla="*/ 506322 w 7467600"/>
              <a:gd name="connsiteY741" fmla="*/ 1020997 h 6858000"/>
              <a:gd name="connsiteX742" fmla="*/ 4570198 w 7467600"/>
              <a:gd name="connsiteY742" fmla="*/ 978081 h 6858000"/>
              <a:gd name="connsiteX743" fmla="*/ 4523691 w 7467600"/>
              <a:gd name="connsiteY743" fmla="*/ 1127776 h 6858000"/>
              <a:gd name="connsiteX744" fmla="*/ 4509875 w 7467600"/>
              <a:gd name="connsiteY744" fmla="*/ 1167552 h 6858000"/>
              <a:gd name="connsiteX745" fmla="*/ 4478168 w 7467600"/>
              <a:gd name="connsiteY745" fmla="*/ 1260735 h 6858000"/>
              <a:gd name="connsiteX746" fmla="*/ 4409309 w 7467600"/>
              <a:gd name="connsiteY746" fmla="*/ 1666996 h 6858000"/>
              <a:gd name="connsiteX747" fmla="*/ 4370031 w 7467600"/>
              <a:gd name="connsiteY747" fmla="*/ 1955666 h 6858000"/>
              <a:gd name="connsiteX748" fmla="*/ 4570198 w 7467600"/>
              <a:gd name="connsiteY748" fmla="*/ 978081 h 6858000"/>
              <a:gd name="connsiteX749" fmla="*/ 4557898 w 7467600"/>
              <a:gd name="connsiteY749" fmla="*/ 900011 h 6858000"/>
              <a:gd name="connsiteX750" fmla="*/ 4344840 w 7467600"/>
              <a:gd name="connsiteY750" fmla="*/ 1922038 h 6858000"/>
              <a:gd name="connsiteX751" fmla="*/ 4378710 w 7467600"/>
              <a:gd name="connsiteY751" fmla="*/ 1665516 h 6858000"/>
              <a:gd name="connsiteX752" fmla="*/ 4448798 w 7467600"/>
              <a:gd name="connsiteY752" fmla="*/ 1253024 h 6858000"/>
              <a:gd name="connsiteX753" fmla="*/ 4480315 w 7467600"/>
              <a:gd name="connsiteY753" fmla="*/ 1158454 h 6858000"/>
              <a:gd name="connsiteX754" fmla="*/ 4494133 w 7467600"/>
              <a:gd name="connsiteY754" fmla="*/ 1118676 h 6858000"/>
              <a:gd name="connsiteX755" fmla="*/ 4557898 w 7467600"/>
              <a:gd name="connsiteY755" fmla="*/ 900011 h 6858000"/>
              <a:gd name="connsiteX756" fmla="*/ 5870151 w 7467600"/>
              <a:gd name="connsiteY756" fmla="*/ 898890 h 6858000"/>
              <a:gd name="connsiteX757" fmla="*/ 5861335 w 7467600"/>
              <a:gd name="connsiteY757" fmla="*/ 899177 h 6858000"/>
              <a:gd name="connsiteX758" fmla="*/ 5843702 w 7467600"/>
              <a:gd name="connsiteY758" fmla="*/ 899748 h 6858000"/>
              <a:gd name="connsiteX759" fmla="*/ 5651107 w 7467600"/>
              <a:gd name="connsiteY759" fmla="*/ 920306 h 6858000"/>
              <a:gd name="connsiteX760" fmla="*/ 5459407 w 7467600"/>
              <a:gd name="connsiteY760" fmla="*/ 940975 h 6858000"/>
              <a:gd name="connsiteX761" fmla="*/ 5374846 w 7467600"/>
              <a:gd name="connsiteY761" fmla="*/ 941988 h 6858000"/>
              <a:gd name="connsiteX762" fmla="*/ 5256105 w 7467600"/>
              <a:gd name="connsiteY762" fmla="*/ 945632 h 6858000"/>
              <a:gd name="connsiteX763" fmla="*/ 5107071 w 7467600"/>
              <a:gd name="connsiteY763" fmla="*/ 969720 h 6858000"/>
              <a:gd name="connsiteX764" fmla="*/ 4998681 w 7467600"/>
              <a:gd name="connsiteY764" fmla="*/ 988771 h 6858000"/>
              <a:gd name="connsiteX765" fmla="*/ 5870151 w 7467600"/>
              <a:gd name="connsiteY765" fmla="*/ 898890 h 6858000"/>
              <a:gd name="connsiteX766" fmla="*/ 5504425 w 7467600"/>
              <a:gd name="connsiteY766" fmla="*/ 848067 h 6858000"/>
              <a:gd name="connsiteX767" fmla="*/ 4968849 w 7467600"/>
              <a:gd name="connsiteY767" fmla="*/ 962318 h 6858000"/>
              <a:gd name="connsiteX768" fmla="*/ 5104039 w 7467600"/>
              <a:gd name="connsiteY768" fmla="*/ 940634 h 6858000"/>
              <a:gd name="connsiteX769" fmla="*/ 5256311 w 7467600"/>
              <a:gd name="connsiteY769" fmla="*/ 916490 h 6858000"/>
              <a:gd name="connsiteX770" fmla="*/ 5377381 w 7467600"/>
              <a:gd name="connsiteY770" fmla="*/ 912671 h 6858000"/>
              <a:gd name="connsiteX771" fmla="*/ 5460148 w 7467600"/>
              <a:gd name="connsiteY771" fmla="*/ 911442 h 6858000"/>
              <a:gd name="connsiteX772" fmla="*/ 5648971 w 7467600"/>
              <a:gd name="connsiteY772" fmla="*/ 891331 h 6858000"/>
              <a:gd name="connsiteX773" fmla="*/ 5844807 w 7467600"/>
              <a:gd name="connsiteY773" fmla="*/ 870718 h 6858000"/>
              <a:gd name="connsiteX774" fmla="*/ 5862975 w 7467600"/>
              <a:gd name="connsiteY774" fmla="*/ 869756 h 6858000"/>
              <a:gd name="connsiteX775" fmla="*/ 5920887 w 7467600"/>
              <a:gd name="connsiteY775" fmla="*/ 865929 h 6858000"/>
              <a:gd name="connsiteX776" fmla="*/ 5504425 w 7467600"/>
              <a:gd name="connsiteY776" fmla="*/ 848067 h 6858000"/>
              <a:gd name="connsiteX777" fmla="*/ 3607114 w 7467600"/>
              <a:gd name="connsiteY777" fmla="*/ 467441 h 6858000"/>
              <a:gd name="connsiteX778" fmla="*/ 3296242 w 7467600"/>
              <a:gd name="connsiteY778" fmla="*/ 807991 h 6858000"/>
              <a:gd name="connsiteX779" fmla="*/ 3174674 w 7467600"/>
              <a:gd name="connsiteY779" fmla="*/ 919759 h 6858000"/>
              <a:gd name="connsiteX780" fmla="*/ 3042978 w 7467600"/>
              <a:gd name="connsiteY780" fmla="*/ 1054894 h 6858000"/>
              <a:gd name="connsiteX781" fmla="*/ 2968914 w 7467600"/>
              <a:gd name="connsiteY781" fmla="*/ 1133756 h 6858000"/>
              <a:gd name="connsiteX782" fmla="*/ 3103823 w 7467600"/>
              <a:gd name="connsiteY782" fmla="*/ 1026814 h 6858000"/>
              <a:gd name="connsiteX783" fmla="*/ 3607114 w 7467600"/>
              <a:gd name="connsiteY783" fmla="*/ 467441 h 6858000"/>
              <a:gd name="connsiteX784" fmla="*/ 3744487 w 7467600"/>
              <a:gd name="connsiteY784" fmla="*/ 383136 h 6858000"/>
              <a:gd name="connsiteX785" fmla="*/ 3970213 w 7467600"/>
              <a:gd name="connsiteY785" fmla="*/ 995559 h 6858000"/>
              <a:gd name="connsiteX786" fmla="*/ 3744487 w 7467600"/>
              <a:gd name="connsiteY786" fmla="*/ 383136 h 6858000"/>
              <a:gd name="connsiteX787" fmla="*/ 3624562 w 7467600"/>
              <a:gd name="connsiteY787" fmla="*/ 367041 h 6858000"/>
              <a:gd name="connsiteX788" fmla="*/ 3489712 w 7467600"/>
              <a:gd name="connsiteY788" fmla="*/ 485386 h 6858000"/>
              <a:gd name="connsiteX789" fmla="*/ 3182994 w 7467600"/>
              <a:gd name="connsiteY789" fmla="*/ 828265 h 6858000"/>
              <a:gd name="connsiteX790" fmla="*/ 2892114 w 7467600"/>
              <a:gd name="connsiteY790" fmla="*/ 1172635 h 6858000"/>
              <a:gd name="connsiteX791" fmla="*/ 3021459 w 7467600"/>
              <a:gd name="connsiteY791" fmla="*/ 1035385 h 6858000"/>
              <a:gd name="connsiteX792" fmla="*/ 3153873 w 7467600"/>
              <a:gd name="connsiteY792" fmla="*/ 898971 h 6858000"/>
              <a:gd name="connsiteX793" fmla="*/ 3276511 w 7467600"/>
              <a:gd name="connsiteY793" fmla="*/ 786423 h 6858000"/>
              <a:gd name="connsiteX794" fmla="*/ 3584154 w 7467600"/>
              <a:gd name="connsiteY794" fmla="*/ 448218 h 6858000"/>
              <a:gd name="connsiteX795" fmla="*/ 3624562 w 7467600"/>
              <a:gd name="connsiteY795" fmla="*/ 367041 h 6858000"/>
              <a:gd name="connsiteX796" fmla="*/ 3766672 w 7467600"/>
              <a:gd name="connsiteY796" fmla="*/ 359429 h 6858000"/>
              <a:gd name="connsiteX797" fmla="*/ 3996338 w 7467600"/>
              <a:gd name="connsiteY797" fmla="*/ 968237 h 6858000"/>
              <a:gd name="connsiteX798" fmla="*/ 3766672 w 7467600"/>
              <a:gd name="connsiteY798" fmla="*/ 359429 h 6858000"/>
              <a:gd name="connsiteX799" fmla="*/ 5805386 w 7467600"/>
              <a:gd name="connsiteY799" fmla="*/ 239240 h 6858000"/>
              <a:gd name="connsiteX800" fmla="*/ 5736947 w 7467600"/>
              <a:gd name="connsiteY800" fmla="*/ 261367 h 6858000"/>
              <a:gd name="connsiteX801" fmla="*/ 5427012 w 7467600"/>
              <a:gd name="connsiteY801" fmla="*/ 311272 h 6858000"/>
              <a:gd name="connsiteX802" fmla="*/ 5147818 w 7467600"/>
              <a:gd name="connsiteY802" fmla="*/ 322112 h 6858000"/>
              <a:gd name="connsiteX803" fmla="*/ 5060854 w 7467600"/>
              <a:gd name="connsiteY803" fmla="*/ 311882 h 6858000"/>
              <a:gd name="connsiteX804" fmla="*/ 4945989 w 7467600"/>
              <a:gd name="connsiteY804" fmla="*/ 300516 h 6858000"/>
              <a:gd name="connsiteX805" fmla="*/ 5410479 w 7467600"/>
              <a:gd name="connsiteY805" fmla="*/ 348434 h 6858000"/>
              <a:gd name="connsiteX806" fmla="*/ 5805386 w 7467600"/>
              <a:gd name="connsiteY806" fmla="*/ 239240 h 6858000"/>
              <a:gd name="connsiteX807" fmla="*/ 5905192 w 7467600"/>
              <a:gd name="connsiteY807" fmla="*/ 163079 h 6858000"/>
              <a:gd name="connsiteX808" fmla="*/ 5865655 w 7467600"/>
              <a:gd name="connsiteY808" fmla="*/ 171901 h 6858000"/>
              <a:gd name="connsiteX809" fmla="*/ 5259740 w 7467600"/>
              <a:gd name="connsiteY809" fmla="*/ 257013 h 6858000"/>
              <a:gd name="connsiteX810" fmla="*/ 5208466 w 7467600"/>
              <a:gd name="connsiteY810" fmla="*/ 257550 h 6858000"/>
              <a:gd name="connsiteX811" fmla="*/ 4980204 w 7467600"/>
              <a:gd name="connsiteY811" fmla="*/ 271903 h 6858000"/>
              <a:gd name="connsiteX812" fmla="*/ 5068068 w 7467600"/>
              <a:gd name="connsiteY812" fmla="*/ 282244 h 6858000"/>
              <a:gd name="connsiteX813" fmla="*/ 5153231 w 7467600"/>
              <a:gd name="connsiteY813" fmla="*/ 292240 h 6858000"/>
              <a:gd name="connsiteX814" fmla="*/ 5426491 w 7467600"/>
              <a:gd name="connsiteY814" fmla="*/ 281128 h 6858000"/>
              <a:gd name="connsiteX815" fmla="*/ 5731212 w 7467600"/>
              <a:gd name="connsiteY815" fmla="*/ 231951 h 6858000"/>
              <a:gd name="connsiteX816" fmla="*/ 5905192 w 7467600"/>
              <a:gd name="connsiteY816" fmla="*/ 163079 h 6858000"/>
              <a:gd name="connsiteX817" fmla="*/ 5944437 w 7467600"/>
              <a:gd name="connsiteY817" fmla="*/ 113829 h 6858000"/>
              <a:gd name="connsiteX818" fmla="*/ 5825032 w 7467600"/>
              <a:gd name="connsiteY818" fmla="*/ 146405 h 6858000"/>
              <a:gd name="connsiteX819" fmla="*/ 4955599 w 7467600"/>
              <a:gd name="connsiteY819" fmla="*/ 247008 h 6858000"/>
              <a:gd name="connsiteX820" fmla="*/ 5210104 w 7467600"/>
              <a:gd name="connsiteY820" fmla="*/ 228123 h 6858000"/>
              <a:gd name="connsiteX821" fmla="*/ 5261015 w 7467600"/>
              <a:gd name="connsiteY821" fmla="*/ 227087 h 6858000"/>
              <a:gd name="connsiteX822" fmla="*/ 5861181 w 7467600"/>
              <a:gd name="connsiteY822" fmla="*/ 143093 h 6858000"/>
              <a:gd name="connsiteX823" fmla="*/ 5961252 w 7467600"/>
              <a:gd name="connsiteY823" fmla="*/ 114820 h 6858000"/>
              <a:gd name="connsiteX824" fmla="*/ 5944437 w 7467600"/>
              <a:gd name="connsiteY824" fmla="*/ 113829 h 6858000"/>
              <a:gd name="connsiteX825" fmla="*/ 3882765 w 7467600"/>
              <a:gd name="connsiteY825" fmla="*/ 0 h 6858000"/>
              <a:gd name="connsiteX826" fmla="*/ 3995099 w 7467600"/>
              <a:gd name="connsiteY826" fmla="*/ 0 h 6858000"/>
              <a:gd name="connsiteX827" fmla="*/ 4163818 w 7467600"/>
              <a:gd name="connsiteY827" fmla="*/ 234104 h 6858000"/>
              <a:gd name="connsiteX828" fmla="*/ 4172099 w 7467600"/>
              <a:gd name="connsiteY828" fmla="*/ 234207 h 6858000"/>
              <a:gd name="connsiteX829" fmla="*/ 4784282 w 7467600"/>
              <a:gd name="connsiteY829" fmla="*/ 276561 h 6858000"/>
              <a:gd name="connsiteX830" fmla="*/ 4801687 w 7467600"/>
              <a:gd name="connsiteY830" fmla="*/ 267764 h 6858000"/>
              <a:gd name="connsiteX831" fmla="*/ 6082788 w 7467600"/>
              <a:gd name="connsiteY831" fmla="*/ 64119 h 6858000"/>
              <a:gd name="connsiteX832" fmla="*/ 6099442 w 7467600"/>
              <a:gd name="connsiteY832" fmla="*/ 82568 h 6858000"/>
              <a:gd name="connsiteX833" fmla="*/ 4804137 w 7467600"/>
              <a:gd name="connsiteY833" fmla="*/ 320931 h 6858000"/>
              <a:gd name="connsiteX834" fmla="*/ 4227047 w 7467600"/>
              <a:gd name="connsiteY834" fmla="*/ 313415 h 6858000"/>
              <a:gd name="connsiteX835" fmla="*/ 4346041 w 7467600"/>
              <a:gd name="connsiteY835" fmla="*/ 456086 h 6858000"/>
              <a:gd name="connsiteX836" fmla="*/ 4870967 w 7467600"/>
              <a:gd name="connsiteY836" fmla="*/ 963061 h 6858000"/>
              <a:gd name="connsiteX837" fmla="*/ 4889647 w 7467600"/>
              <a:gd name="connsiteY837" fmla="*/ 957147 h 6858000"/>
              <a:gd name="connsiteX838" fmla="*/ 5422504 w 7467600"/>
              <a:gd name="connsiteY838" fmla="*/ 805191 h 6858000"/>
              <a:gd name="connsiteX839" fmla="*/ 6087656 w 7467600"/>
              <a:gd name="connsiteY839" fmla="*/ 826703 h 6858000"/>
              <a:gd name="connsiteX840" fmla="*/ 6058717 w 7467600"/>
              <a:gd name="connsiteY840" fmla="*/ 865992 h 6858000"/>
              <a:gd name="connsiteX841" fmla="*/ 4974153 w 7467600"/>
              <a:gd name="connsiteY841" fmla="*/ 1045456 h 6858000"/>
              <a:gd name="connsiteX842" fmla="*/ 5627835 w 7467600"/>
              <a:gd name="connsiteY842" fmla="*/ 1472077 h 6858000"/>
              <a:gd name="connsiteX843" fmla="*/ 5629817 w 7467600"/>
              <a:gd name="connsiteY843" fmla="*/ 1471412 h 6858000"/>
              <a:gd name="connsiteX844" fmla="*/ 5634124 w 7467600"/>
              <a:gd name="connsiteY844" fmla="*/ 1470572 h 6858000"/>
              <a:gd name="connsiteX845" fmla="*/ 5755832 w 7467600"/>
              <a:gd name="connsiteY845" fmla="*/ 1383886 h 6858000"/>
              <a:gd name="connsiteX846" fmla="*/ 6014186 w 7467600"/>
              <a:gd name="connsiteY846" fmla="*/ 1279799 h 6858000"/>
              <a:gd name="connsiteX847" fmla="*/ 6901619 w 7467600"/>
              <a:gd name="connsiteY847" fmla="*/ 1047874 h 6858000"/>
              <a:gd name="connsiteX848" fmla="*/ 6931566 w 7467600"/>
              <a:gd name="connsiteY848" fmla="*/ 1062034 h 6858000"/>
              <a:gd name="connsiteX849" fmla="*/ 5790982 w 7467600"/>
              <a:gd name="connsiteY849" fmla="*/ 1561380 h 6858000"/>
              <a:gd name="connsiteX850" fmla="*/ 6188971 w 7467600"/>
              <a:gd name="connsiteY850" fmla="*/ 1755168 h 6858000"/>
              <a:gd name="connsiteX851" fmla="*/ 6202446 w 7467600"/>
              <a:gd name="connsiteY851" fmla="*/ 1752268 h 6858000"/>
              <a:gd name="connsiteX852" fmla="*/ 7179560 w 7467600"/>
              <a:gd name="connsiteY852" fmla="*/ 1467551 h 6858000"/>
              <a:gd name="connsiteX853" fmla="*/ 7158730 w 7467600"/>
              <a:gd name="connsiteY853" fmla="*/ 1507835 h 6858000"/>
              <a:gd name="connsiteX854" fmla="*/ 6326959 w 7467600"/>
              <a:gd name="connsiteY854" fmla="*/ 1817686 h 6858000"/>
              <a:gd name="connsiteX855" fmla="*/ 6537433 w 7467600"/>
              <a:gd name="connsiteY855" fmla="*/ 1907790 h 6858000"/>
              <a:gd name="connsiteX856" fmla="*/ 6550221 w 7467600"/>
              <a:gd name="connsiteY856" fmla="*/ 1910729 h 6858000"/>
              <a:gd name="connsiteX857" fmla="*/ 6964438 w 7467600"/>
              <a:gd name="connsiteY857" fmla="*/ 2209505 h 6858000"/>
              <a:gd name="connsiteX858" fmla="*/ 7367862 w 7467600"/>
              <a:gd name="connsiteY858" fmla="*/ 2806833 h 6858000"/>
              <a:gd name="connsiteX859" fmla="*/ 7364329 w 7467600"/>
              <a:gd name="connsiteY859" fmla="*/ 2826907 h 6858000"/>
              <a:gd name="connsiteX860" fmla="*/ 7290545 w 7467600"/>
              <a:gd name="connsiteY860" fmla="*/ 2850663 h 6858000"/>
              <a:gd name="connsiteX861" fmla="*/ 6472036 w 7467600"/>
              <a:gd name="connsiteY861" fmla="*/ 1959003 h 6858000"/>
              <a:gd name="connsiteX862" fmla="*/ 5792897 w 7467600"/>
              <a:gd name="connsiteY862" fmla="*/ 1647747 h 6858000"/>
              <a:gd name="connsiteX863" fmla="*/ 5842751 w 7467600"/>
              <a:gd name="connsiteY863" fmla="*/ 1816112 h 6858000"/>
              <a:gd name="connsiteX864" fmla="*/ 5847424 w 7467600"/>
              <a:gd name="connsiteY864" fmla="*/ 1815776 h 6858000"/>
              <a:gd name="connsiteX865" fmla="*/ 6399821 w 7467600"/>
              <a:gd name="connsiteY865" fmla="*/ 2344799 h 6858000"/>
              <a:gd name="connsiteX866" fmla="*/ 6323232 w 7467600"/>
              <a:gd name="connsiteY866" fmla="*/ 2389634 h 6858000"/>
              <a:gd name="connsiteX867" fmla="*/ 5942958 w 7467600"/>
              <a:gd name="connsiteY867" fmla="*/ 2077708 h 6858000"/>
              <a:gd name="connsiteX868" fmla="*/ 5921559 w 7467600"/>
              <a:gd name="connsiteY868" fmla="*/ 2378596 h 6858000"/>
              <a:gd name="connsiteX869" fmla="*/ 5817651 w 7467600"/>
              <a:gd name="connsiteY869" fmla="*/ 3023919 h 6858000"/>
              <a:gd name="connsiteX870" fmla="*/ 5729634 w 7467600"/>
              <a:gd name="connsiteY870" fmla="*/ 3051849 h 6858000"/>
              <a:gd name="connsiteX871" fmla="*/ 5611018 w 7467600"/>
              <a:gd name="connsiteY871" fmla="*/ 2316769 h 6858000"/>
              <a:gd name="connsiteX872" fmla="*/ 5687608 w 7467600"/>
              <a:gd name="connsiteY872" fmla="*/ 2039972 h 6858000"/>
              <a:gd name="connsiteX873" fmla="*/ 5657554 w 7467600"/>
              <a:gd name="connsiteY873" fmla="*/ 1576445 h 6858000"/>
              <a:gd name="connsiteX874" fmla="*/ 5150475 w 7467600"/>
              <a:gd name="connsiteY874" fmla="*/ 1274012 h 6858000"/>
              <a:gd name="connsiteX875" fmla="*/ 5349142 w 7467600"/>
              <a:gd name="connsiteY875" fmla="*/ 2204405 h 6858000"/>
              <a:gd name="connsiteX876" fmla="*/ 5262214 w 7467600"/>
              <a:gd name="connsiteY876" fmla="*/ 2233836 h 6858000"/>
              <a:gd name="connsiteX877" fmla="*/ 4981539 w 7467600"/>
              <a:gd name="connsiteY877" fmla="*/ 1542201 h 6858000"/>
              <a:gd name="connsiteX878" fmla="*/ 4958461 w 7467600"/>
              <a:gd name="connsiteY878" fmla="*/ 1136957 h 6858000"/>
              <a:gd name="connsiteX879" fmla="*/ 4655015 w 7467600"/>
              <a:gd name="connsiteY879" fmla="*/ 891426 h 6858000"/>
              <a:gd name="connsiteX880" fmla="*/ 4348002 w 7467600"/>
              <a:gd name="connsiteY880" fmla="*/ 2205895 h 6858000"/>
              <a:gd name="connsiteX881" fmla="*/ 4262250 w 7467600"/>
              <a:gd name="connsiteY881" fmla="*/ 2219972 h 6858000"/>
              <a:gd name="connsiteX882" fmla="*/ 4550611 w 7467600"/>
              <a:gd name="connsiteY882" fmla="*/ 817540 h 6858000"/>
              <a:gd name="connsiteX883" fmla="*/ 4564418 w 7467600"/>
              <a:gd name="connsiteY883" fmla="*/ 808293 h 6858000"/>
              <a:gd name="connsiteX884" fmla="*/ 4266388 w 7467600"/>
              <a:gd name="connsiteY884" fmla="*/ 500083 h 6858000"/>
              <a:gd name="connsiteX885" fmla="*/ 4032842 w 7467600"/>
              <a:gd name="connsiteY885" fmla="*/ 211809 h 6858000"/>
              <a:gd name="connsiteX886" fmla="*/ 3882765 w 7467600"/>
              <a:gd name="connsiteY886" fmla="*/ 0 h 6858000"/>
              <a:gd name="connsiteX887" fmla="*/ 3721337 w 7467600"/>
              <a:gd name="connsiteY887" fmla="*/ 0 h 6858000"/>
              <a:gd name="connsiteX888" fmla="*/ 3797544 w 7467600"/>
              <a:gd name="connsiteY888" fmla="*/ 0 h 6858000"/>
              <a:gd name="connsiteX889" fmla="*/ 3775734 w 7467600"/>
              <a:gd name="connsiteY889" fmla="*/ 95131 h 6858000"/>
              <a:gd name="connsiteX890" fmla="*/ 3724807 w 7467600"/>
              <a:gd name="connsiteY890" fmla="*/ 272257 h 6858000"/>
              <a:gd name="connsiteX891" fmla="*/ 3726844 w 7467600"/>
              <a:gd name="connsiteY891" fmla="*/ 282988 h 6858000"/>
              <a:gd name="connsiteX892" fmla="*/ 3742664 w 7467600"/>
              <a:gd name="connsiteY892" fmla="*/ 279918 h 6858000"/>
              <a:gd name="connsiteX893" fmla="*/ 4103910 w 7467600"/>
              <a:gd name="connsiteY893" fmla="*/ 1161917 h 6858000"/>
              <a:gd name="connsiteX894" fmla="*/ 4020269 w 7467600"/>
              <a:gd name="connsiteY894" fmla="*/ 1200406 h 6858000"/>
              <a:gd name="connsiteX895" fmla="*/ 3674882 w 7467600"/>
              <a:gd name="connsiteY895" fmla="*/ 488524 h 6858000"/>
              <a:gd name="connsiteX896" fmla="*/ 3132682 w 7467600"/>
              <a:gd name="connsiteY896" fmla="*/ 1072284 h 6858000"/>
              <a:gd name="connsiteX897" fmla="*/ 2716346 w 7467600"/>
              <a:gd name="connsiteY897" fmla="*/ 1276376 h 6858000"/>
              <a:gd name="connsiteX898" fmla="*/ 2716772 w 7467600"/>
              <a:gd name="connsiteY898" fmla="*/ 1255462 h 6858000"/>
              <a:gd name="connsiteX899" fmla="*/ 3471096 w 7467600"/>
              <a:gd name="connsiteY899" fmla="*/ 437072 h 6858000"/>
              <a:gd name="connsiteX900" fmla="*/ 3639057 w 7467600"/>
              <a:gd name="connsiteY900" fmla="*/ 286334 h 6858000"/>
              <a:gd name="connsiteX901" fmla="*/ 3640309 w 7467600"/>
              <a:gd name="connsiteY901" fmla="*/ 284664 h 6858000"/>
              <a:gd name="connsiteX902" fmla="*/ 3646022 w 7467600"/>
              <a:gd name="connsiteY902" fmla="*/ 276711 h 6858000"/>
              <a:gd name="connsiteX903" fmla="*/ 3707943 w 7467600"/>
              <a:gd name="connsiteY903" fmla="*/ 65958 h 6858000"/>
              <a:gd name="connsiteX904" fmla="*/ 3721337 w 7467600"/>
              <a:gd name="connsiteY904" fmla="*/ 0 h 6858000"/>
              <a:gd name="connsiteX905" fmla="*/ 2867960 w 7467600"/>
              <a:gd name="connsiteY905" fmla="*/ 0 h 6858000"/>
              <a:gd name="connsiteX906" fmla="*/ 2926351 w 7467600"/>
              <a:gd name="connsiteY906" fmla="*/ 0 h 6858000"/>
              <a:gd name="connsiteX907" fmla="*/ 2902823 w 7467600"/>
              <a:gd name="connsiteY907" fmla="*/ 262929 h 6858000"/>
              <a:gd name="connsiteX908" fmla="*/ 2940663 w 7467600"/>
              <a:gd name="connsiteY908" fmla="*/ 140884 h 6858000"/>
              <a:gd name="connsiteX909" fmla="*/ 2947039 w 7467600"/>
              <a:gd name="connsiteY909" fmla="*/ 122524 h 6858000"/>
              <a:gd name="connsiteX910" fmla="*/ 2984316 w 7467600"/>
              <a:gd name="connsiteY910" fmla="*/ 0 h 6858000"/>
              <a:gd name="connsiteX911" fmla="*/ 3016114 w 7467600"/>
              <a:gd name="connsiteY911" fmla="*/ 0 h 6858000"/>
              <a:gd name="connsiteX912" fmla="*/ 2979949 w 7467600"/>
              <a:gd name="connsiteY912" fmla="*/ 119274 h 6858000"/>
              <a:gd name="connsiteX913" fmla="*/ 3023879 w 7467600"/>
              <a:gd name="connsiteY913" fmla="*/ 0 h 6858000"/>
              <a:gd name="connsiteX914" fmla="*/ 3105400 w 7467600"/>
              <a:gd name="connsiteY914" fmla="*/ 0 h 6858000"/>
              <a:gd name="connsiteX915" fmla="*/ 3094669 w 7467600"/>
              <a:gd name="connsiteY915" fmla="*/ 30308 h 6858000"/>
              <a:gd name="connsiteX916" fmla="*/ 2901945 w 7467600"/>
              <a:gd name="connsiteY916" fmla="*/ 466538 h 6858000"/>
              <a:gd name="connsiteX917" fmla="*/ 2815209 w 7467600"/>
              <a:gd name="connsiteY917" fmla="*/ 497361 h 6858000"/>
              <a:gd name="connsiteX918" fmla="*/ 2844845 w 7467600"/>
              <a:gd name="connsiteY918" fmla="*/ 127638 h 6858000"/>
              <a:gd name="connsiteX919" fmla="*/ 2867960 w 7467600"/>
              <a:gd name="connsiteY919" fmla="*/ 0 h 6858000"/>
              <a:gd name="connsiteX920" fmla="*/ 1057230 w 7467600"/>
              <a:gd name="connsiteY920" fmla="*/ 0 h 6858000"/>
              <a:gd name="connsiteX921" fmla="*/ 1111003 w 7467600"/>
              <a:gd name="connsiteY921" fmla="*/ 0 h 6858000"/>
              <a:gd name="connsiteX922" fmla="*/ 1125553 w 7467600"/>
              <a:gd name="connsiteY922" fmla="*/ 52588 h 6858000"/>
              <a:gd name="connsiteX923" fmla="*/ 1304276 w 7467600"/>
              <a:gd name="connsiteY923" fmla="*/ 476275 h 6858000"/>
              <a:gd name="connsiteX924" fmla="*/ 1492066 w 7467600"/>
              <a:gd name="connsiteY924" fmla="*/ 886333 h 6858000"/>
              <a:gd name="connsiteX925" fmla="*/ 1423698 w 7467600"/>
              <a:gd name="connsiteY925" fmla="*/ 710817 h 6858000"/>
              <a:gd name="connsiteX926" fmla="*/ 1357609 w 7467600"/>
              <a:gd name="connsiteY926" fmla="*/ 532892 h 6858000"/>
              <a:gd name="connsiteX927" fmla="*/ 1309550 w 7467600"/>
              <a:gd name="connsiteY927" fmla="*/ 374031 h 6858000"/>
              <a:gd name="connsiteX928" fmla="*/ 1193673 w 7467600"/>
              <a:gd name="connsiteY928" fmla="*/ 49533 h 6858000"/>
              <a:gd name="connsiteX929" fmla="*/ 1164391 w 7467600"/>
              <a:gd name="connsiteY929" fmla="*/ 0 h 6858000"/>
              <a:gd name="connsiteX930" fmla="*/ 1200666 w 7467600"/>
              <a:gd name="connsiteY930" fmla="*/ 0 h 6858000"/>
              <a:gd name="connsiteX931" fmla="*/ 1223408 w 7467600"/>
              <a:gd name="connsiteY931" fmla="*/ 38996 h 6858000"/>
              <a:gd name="connsiteX932" fmla="*/ 1339635 w 7467600"/>
              <a:gd name="connsiteY932" fmla="*/ 365517 h 6858000"/>
              <a:gd name="connsiteX933" fmla="*/ 1387469 w 7467600"/>
              <a:gd name="connsiteY933" fmla="*/ 523079 h 6858000"/>
              <a:gd name="connsiteX934" fmla="*/ 1452685 w 7467600"/>
              <a:gd name="connsiteY934" fmla="*/ 699806 h 6858000"/>
              <a:gd name="connsiteX935" fmla="*/ 1492092 w 7467600"/>
              <a:gd name="connsiteY935" fmla="*/ 800424 h 6858000"/>
              <a:gd name="connsiteX936" fmla="*/ 1455302 w 7467600"/>
              <a:gd name="connsiteY936" fmla="*/ 632913 h 6858000"/>
              <a:gd name="connsiteX937" fmla="*/ 1222336 w 7467600"/>
              <a:gd name="connsiteY937" fmla="*/ 9480 h 6858000"/>
              <a:gd name="connsiteX938" fmla="*/ 1214634 w 7467600"/>
              <a:gd name="connsiteY938" fmla="*/ 0 h 6858000"/>
              <a:gd name="connsiteX939" fmla="*/ 1289827 w 7467600"/>
              <a:gd name="connsiteY939" fmla="*/ 0 h 6858000"/>
              <a:gd name="connsiteX940" fmla="*/ 1321076 w 7467600"/>
              <a:gd name="connsiteY940" fmla="*/ 59722 h 6858000"/>
              <a:gd name="connsiteX941" fmla="*/ 1512579 w 7467600"/>
              <a:gd name="connsiteY941" fmla="*/ 626441 h 6858000"/>
              <a:gd name="connsiteX942" fmla="*/ 1506076 w 7467600"/>
              <a:gd name="connsiteY942" fmla="*/ 1089289 h 6858000"/>
              <a:gd name="connsiteX943" fmla="*/ 1486346 w 7467600"/>
              <a:gd name="connsiteY943" fmla="*/ 1079919 h 6858000"/>
              <a:gd name="connsiteX944" fmla="*/ 1070511 w 7467600"/>
              <a:gd name="connsiteY944" fmla="*/ 48609 h 6858000"/>
              <a:gd name="connsiteX945" fmla="*/ 1057230 w 7467600"/>
              <a:gd name="connsiteY945" fmla="*/ 0 h 6858000"/>
              <a:gd name="connsiteX946" fmla="*/ 43151 w 7467600"/>
              <a:gd name="connsiteY946" fmla="*/ 0 h 6858000"/>
              <a:gd name="connsiteX947" fmla="*/ 95283 w 7467600"/>
              <a:gd name="connsiteY947" fmla="*/ 0 h 6858000"/>
              <a:gd name="connsiteX948" fmla="*/ 300708 w 7467600"/>
              <a:gd name="connsiteY948" fmla="*/ 154571 h 6858000"/>
              <a:gd name="connsiteX949" fmla="*/ 530414 w 7467600"/>
              <a:gd name="connsiteY949" fmla="*/ 354673 h 6858000"/>
              <a:gd name="connsiteX950" fmla="*/ 333785 w 7467600"/>
              <a:gd name="connsiteY950" fmla="*/ 161564 h 6858000"/>
              <a:gd name="connsiteX951" fmla="*/ 147005 w 7467600"/>
              <a:gd name="connsiteY951" fmla="*/ 0 h 6858000"/>
              <a:gd name="connsiteX952" fmla="*/ 272509 w 7467600"/>
              <a:gd name="connsiteY952" fmla="*/ 0 h 6858000"/>
              <a:gd name="connsiteX953" fmla="*/ 326276 w 7467600"/>
              <a:gd name="connsiteY953" fmla="*/ 45847 h 6858000"/>
              <a:gd name="connsiteX954" fmla="*/ 823759 w 7467600"/>
              <a:gd name="connsiteY954" fmla="*/ 574145 h 6858000"/>
              <a:gd name="connsiteX955" fmla="*/ 811254 w 7467600"/>
              <a:gd name="connsiteY955" fmla="*/ 665546 h 6858000"/>
              <a:gd name="connsiteX956" fmla="*/ 154042 w 7467600"/>
              <a:gd name="connsiteY956" fmla="*/ 261522 h 6858000"/>
              <a:gd name="connsiteX957" fmla="*/ 13550 w 7467600"/>
              <a:gd name="connsiteY957" fmla="*/ 158423 h 6858000"/>
              <a:gd name="connsiteX958" fmla="*/ 0 w 7467600"/>
              <a:gd name="connsiteY958" fmla="*/ 146618 h 6858000"/>
              <a:gd name="connsiteX959" fmla="*/ 0 w 7467600"/>
              <a:gd name="connsiteY959" fmla="*/ 59161 h 6858000"/>
              <a:gd name="connsiteX960" fmla="*/ 45427 w 7467600"/>
              <a:gd name="connsiteY960" fmla="*/ 101078 h 6858000"/>
              <a:gd name="connsiteX961" fmla="*/ 630103 w 7467600"/>
              <a:gd name="connsiteY961" fmla="*/ 485885 h 6858000"/>
              <a:gd name="connsiteX962" fmla="*/ 532040 w 7467600"/>
              <a:gd name="connsiteY962" fmla="*/ 399359 h 6858000"/>
              <a:gd name="connsiteX963" fmla="*/ 517618 w 7467600"/>
              <a:gd name="connsiteY963" fmla="*/ 385726 h 6858000"/>
              <a:gd name="connsiteX964" fmla="*/ 285074 w 7467600"/>
              <a:gd name="connsiteY964" fmla="*/ 182755 h 6858000"/>
              <a:gd name="connsiteX965" fmla="*/ 43151 w 7467600"/>
              <a:gd name="connsiteY965"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03637 w 7472601"/>
              <a:gd name="connsiteY79" fmla="*/ 6083957 h 6858000"/>
              <a:gd name="connsiteX80" fmla="*/ 7254615 w 7472601"/>
              <a:gd name="connsiteY80" fmla="*/ 5911918 h 6858000"/>
              <a:gd name="connsiteX81" fmla="*/ 7312589 w 7472601"/>
              <a:gd name="connsiteY81" fmla="*/ 5982309 h 6858000"/>
              <a:gd name="connsiteX82" fmla="*/ 7448321 w 7472601"/>
              <a:gd name="connsiteY82" fmla="*/ 6190991 h 6858000"/>
              <a:gd name="connsiteX83" fmla="*/ 7467600 w 7472601"/>
              <a:gd name="connsiteY83" fmla="*/ 6221686 h 6858000"/>
              <a:gd name="connsiteX84" fmla="*/ 7467600 w 7472601"/>
              <a:gd name="connsiteY84" fmla="*/ 6334256 h 6858000"/>
              <a:gd name="connsiteX85" fmla="*/ 7454976 w 7472601"/>
              <a:gd name="connsiteY85" fmla="*/ 6318297 h 6858000"/>
              <a:gd name="connsiteX86" fmla="*/ 1456157 w 7472601"/>
              <a:gd name="connsiteY86" fmla="*/ 5371404 h 6858000"/>
              <a:gd name="connsiteX87" fmla="*/ 1244432 w 7472601"/>
              <a:gd name="connsiteY87" fmla="*/ 5385601 h 6858000"/>
              <a:gd name="connsiteX88" fmla="*/ 973990 w 7472601"/>
              <a:gd name="connsiteY88" fmla="*/ 5424940 h 6858000"/>
              <a:gd name="connsiteX89" fmla="*/ 1103809 w 7472601"/>
              <a:gd name="connsiteY89" fmla="*/ 5433720 h 6858000"/>
              <a:gd name="connsiteX90" fmla="*/ 1123454 w 7472601"/>
              <a:gd name="connsiteY90" fmla="*/ 5435727 h 6858000"/>
              <a:gd name="connsiteX91" fmla="*/ 1737017 w 7472601"/>
              <a:gd name="connsiteY91" fmla="*/ 5452183 h 6858000"/>
              <a:gd name="connsiteX92" fmla="*/ 1824397 w 7472601"/>
              <a:gd name="connsiteY92" fmla="*/ 5447757 h 6858000"/>
              <a:gd name="connsiteX93" fmla="*/ 2070059 w 7472601"/>
              <a:gd name="connsiteY93" fmla="*/ 5441660 h 6858000"/>
              <a:gd name="connsiteX94" fmla="*/ 1456157 w 7472601"/>
              <a:gd name="connsiteY94" fmla="*/ 5371404 h 6858000"/>
              <a:gd name="connsiteX95" fmla="*/ 4988186 w 7472601"/>
              <a:gd name="connsiteY95" fmla="*/ 5216467 h 6858000"/>
              <a:gd name="connsiteX96" fmla="*/ 4777334 w 7472601"/>
              <a:gd name="connsiteY96" fmla="*/ 5406072 h 6858000"/>
              <a:gd name="connsiteX97" fmla="*/ 4718341 w 7472601"/>
              <a:gd name="connsiteY97" fmla="*/ 5468043 h 6858000"/>
              <a:gd name="connsiteX98" fmla="*/ 4604655 w 7472601"/>
              <a:gd name="connsiteY98" fmla="*/ 5583434 h 6858000"/>
              <a:gd name="connsiteX99" fmla="*/ 4565074 w 7472601"/>
              <a:gd name="connsiteY99" fmla="*/ 5618550 h 6858000"/>
              <a:gd name="connsiteX100" fmla="*/ 4988186 w 7472601"/>
              <a:gd name="connsiteY100" fmla="*/ 5216467 h 6858000"/>
              <a:gd name="connsiteX101" fmla="*/ 4978032 w 7472601"/>
              <a:gd name="connsiteY101" fmla="*/ 5183809 h 6858000"/>
              <a:gd name="connsiteX102" fmla="*/ 4463413 w 7472601"/>
              <a:gd name="connsiteY102" fmla="*/ 5615162 h 6858000"/>
              <a:gd name="connsiteX103" fmla="*/ 4358134 w 7472601"/>
              <a:gd name="connsiteY103" fmla="*/ 5742791 h 6858000"/>
              <a:gd name="connsiteX104" fmla="*/ 4376219 w 7472601"/>
              <a:gd name="connsiteY104" fmla="*/ 5729027 h 6858000"/>
              <a:gd name="connsiteX105" fmla="*/ 4582340 w 7472601"/>
              <a:gd name="connsiteY105" fmla="*/ 5561037 h 6858000"/>
              <a:gd name="connsiteX106" fmla="*/ 4694684 w 7472601"/>
              <a:gd name="connsiteY106" fmla="*/ 5447098 h 6858000"/>
              <a:gd name="connsiteX107" fmla="*/ 4754123 w 7472601"/>
              <a:gd name="connsiteY107" fmla="*/ 5384643 h 6858000"/>
              <a:gd name="connsiteX108" fmla="*/ 4978032 w 7472601"/>
              <a:gd name="connsiteY108" fmla="*/ 5183809 h 6858000"/>
              <a:gd name="connsiteX109" fmla="*/ 1903353 w 7472601"/>
              <a:gd name="connsiteY109" fmla="*/ 5044827 h 6858000"/>
              <a:gd name="connsiteX110" fmla="*/ 1936931 w 7472601"/>
              <a:gd name="connsiteY110" fmla="*/ 5093954 h 6858000"/>
              <a:gd name="connsiteX111" fmla="*/ 2195868 w 7472601"/>
              <a:gd name="connsiteY111" fmla="*/ 5396574 h 6858000"/>
              <a:gd name="connsiteX112" fmla="*/ 2088852 w 7472601"/>
              <a:gd name="connsiteY112" fmla="*/ 5166123 h 6858000"/>
              <a:gd name="connsiteX113" fmla="*/ 1958241 w 7472601"/>
              <a:gd name="connsiteY113" fmla="*/ 5067955 h 6858000"/>
              <a:gd name="connsiteX114" fmla="*/ 1903353 w 7472601"/>
              <a:gd name="connsiteY114" fmla="*/ 5044827 h 6858000"/>
              <a:gd name="connsiteX115" fmla="*/ 1979378 w 7472601"/>
              <a:gd name="connsiteY115" fmla="*/ 4769504 h 6858000"/>
              <a:gd name="connsiteX116" fmla="*/ 2882120 w 7472601"/>
              <a:gd name="connsiteY116" fmla="*/ 5064547 h 6858000"/>
              <a:gd name="connsiteX117" fmla="*/ 2793103 w 7472601"/>
              <a:gd name="connsiteY117" fmla="*/ 5039699 h 6858000"/>
              <a:gd name="connsiteX118" fmla="*/ 2770041 w 7472601"/>
              <a:gd name="connsiteY118" fmla="*/ 5033634 h 6858000"/>
              <a:gd name="connsiteX119" fmla="*/ 1979378 w 7472601"/>
              <a:gd name="connsiteY119" fmla="*/ 4769504 h 6858000"/>
              <a:gd name="connsiteX120" fmla="*/ 1927410 w 7472601"/>
              <a:gd name="connsiteY120" fmla="*/ 4716164 h 6858000"/>
              <a:gd name="connsiteX121" fmla="*/ 1959587 w 7472601"/>
              <a:gd name="connsiteY121" fmla="*/ 4728849 h 6858000"/>
              <a:gd name="connsiteX122" fmla="*/ 2777707 w 7472601"/>
              <a:gd name="connsiteY122" fmla="*/ 5003991 h 6858000"/>
              <a:gd name="connsiteX123" fmla="*/ 2800768 w 7472601"/>
              <a:gd name="connsiteY123" fmla="*/ 5010056 h 6858000"/>
              <a:gd name="connsiteX124" fmla="*/ 2879408 w 7472601"/>
              <a:gd name="connsiteY124" fmla="*/ 5031590 h 6858000"/>
              <a:gd name="connsiteX125" fmla="*/ 2862295 w 7472601"/>
              <a:gd name="connsiteY125" fmla="*/ 5022958 h 6858000"/>
              <a:gd name="connsiteX126" fmla="*/ 2813343 w 7472601"/>
              <a:gd name="connsiteY126" fmla="*/ 4998369 h 6858000"/>
              <a:gd name="connsiteX127" fmla="*/ 2646245 w 7472601"/>
              <a:gd name="connsiteY127" fmla="*/ 4930999 h 6858000"/>
              <a:gd name="connsiteX128" fmla="*/ 1999243 w 7472601"/>
              <a:gd name="connsiteY128" fmla="*/ 4730524 h 6858000"/>
              <a:gd name="connsiteX129" fmla="*/ 1979527 w 7472601"/>
              <a:gd name="connsiteY129" fmla="*/ 4726651 h 6858000"/>
              <a:gd name="connsiteX130" fmla="*/ 1927410 w 7472601"/>
              <a:gd name="connsiteY130" fmla="*/ 4716164 h 6858000"/>
              <a:gd name="connsiteX131" fmla="*/ 1997014 w 7472601"/>
              <a:gd name="connsiteY131" fmla="*/ 4698007 h 6858000"/>
              <a:gd name="connsiteX132" fmla="*/ 2005458 w 7472601"/>
              <a:gd name="connsiteY132" fmla="*/ 4699540 h 6858000"/>
              <a:gd name="connsiteX133" fmla="*/ 2657186 w 7472601"/>
              <a:gd name="connsiteY133" fmla="*/ 4901687 h 6858000"/>
              <a:gd name="connsiteX134" fmla="*/ 2826662 w 7472601"/>
              <a:gd name="connsiteY134" fmla="*/ 4970362 h 6858000"/>
              <a:gd name="connsiteX135" fmla="*/ 2876100 w 7472601"/>
              <a:gd name="connsiteY135" fmla="*/ 4995397 h 6858000"/>
              <a:gd name="connsiteX136" fmla="*/ 3042600 w 7472601"/>
              <a:gd name="connsiteY136" fmla="*/ 5059532 h 6858000"/>
              <a:gd name="connsiteX137" fmla="*/ 1997014 w 7472601"/>
              <a:gd name="connsiteY137" fmla="*/ 4698007 h 6858000"/>
              <a:gd name="connsiteX138" fmla="*/ 2305292 w 7472601"/>
              <a:gd name="connsiteY138" fmla="*/ 4219492 h 6858000"/>
              <a:gd name="connsiteX139" fmla="*/ 3360922 w 7472601"/>
              <a:gd name="connsiteY139" fmla="*/ 4529373 h 6858000"/>
              <a:gd name="connsiteX140" fmla="*/ 3492420 w 7472601"/>
              <a:gd name="connsiteY140" fmla="*/ 4510145 h 6858000"/>
              <a:gd name="connsiteX141" fmla="*/ 3364086 w 7472601"/>
              <a:gd name="connsiteY141" fmla="*/ 4480340 h 6858000"/>
              <a:gd name="connsiteX142" fmla="*/ 3225818 w 7472601"/>
              <a:gd name="connsiteY142" fmla="*/ 4411822 h 6858000"/>
              <a:gd name="connsiteX143" fmla="*/ 3129696 w 7472601"/>
              <a:gd name="connsiteY143" fmla="*/ 4360704 h 6858000"/>
              <a:gd name="connsiteX144" fmla="*/ 2814545 w 7472601"/>
              <a:gd name="connsiteY144" fmla="*/ 4282955 h 6858000"/>
              <a:gd name="connsiteX145" fmla="*/ 2305292 w 7472601"/>
              <a:gd name="connsiteY145" fmla="*/ 4219492 h 6858000"/>
              <a:gd name="connsiteX146" fmla="*/ 2626982 w 7472601"/>
              <a:gd name="connsiteY146" fmla="*/ 4206450 h 6858000"/>
              <a:gd name="connsiteX147" fmla="*/ 2490617 w 7472601"/>
              <a:gd name="connsiteY147" fmla="*/ 4206951 h 6858000"/>
              <a:gd name="connsiteX148" fmla="*/ 2819869 w 7472601"/>
              <a:gd name="connsiteY148" fmla="*/ 4252936 h 6858000"/>
              <a:gd name="connsiteX149" fmla="*/ 3143018 w 7472601"/>
              <a:gd name="connsiteY149" fmla="*/ 4332698 h 6858000"/>
              <a:gd name="connsiteX150" fmla="*/ 3241520 w 7472601"/>
              <a:gd name="connsiteY150" fmla="*/ 4385112 h 6858000"/>
              <a:gd name="connsiteX151" fmla="*/ 3374575 w 7472601"/>
              <a:gd name="connsiteY151" fmla="*/ 4451517 h 6858000"/>
              <a:gd name="connsiteX152" fmla="*/ 3505221 w 7472601"/>
              <a:gd name="connsiteY152" fmla="*/ 4480757 h 6858000"/>
              <a:gd name="connsiteX153" fmla="*/ 2626982 w 7472601"/>
              <a:gd name="connsiteY153" fmla="*/ 4206450 h 6858000"/>
              <a:gd name="connsiteX154" fmla="*/ 1310106 w 7472601"/>
              <a:gd name="connsiteY154" fmla="*/ 3943217 h 6858000"/>
              <a:gd name="connsiteX155" fmla="*/ 854994 w 7472601"/>
              <a:gd name="connsiteY155" fmla="*/ 4399136 h 6858000"/>
              <a:gd name="connsiteX156" fmla="*/ 742462 w 7472601"/>
              <a:gd name="connsiteY156" fmla="*/ 4594648 h 6858000"/>
              <a:gd name="connsiteX157" fmla="*/ 820602 w 7472601"/>
              <a:gd name="connsiteY157" fmla="*/ 4485915 h 6858000"/>
              <a:gd name="connsiteX158" fmla="*/ 878295 w 7472601"/>
              <a:gd name="connsiteY158" fmla="*/ 4403594 h 6858000"/>
              <a:gd name="connsiteX159" fmla="*/ 1240607 w 7472601"/>
              <a:gd name="connsiteY159" fmla="*/ 4010401 h 6858000"/>
              <a:gd name="connsiteX160" fmla="*/ 1310106 w 7472601"/>
              <a:gd name="connsiteY160" fmla="*/ 3943217 h 6858000"/>
              <a:gd name="connsiteX161" fmla="*/ 1423113 w 7472601"/>
              <a:gd name="connsiteY161" fmla="*/ 3874565 h 6858000"/>
              <a:gd name="connsiteX162" fmla="*/ 1260565 w 7472601"/>
              <a:gd name="connsiteY162" fmla="*/ 4031982 h 6858000"/>
              <a:gd name="connsiteX163" fmla="*/ 901900 w 7472601"/>
              <a:gd name="connsiteY163" fmla="*/ 4421236 h 6858000"/>
              <a:gd name="connsiteX164" fmla="*/ 845044 w 7472601"/>
              <a:gd name="connsiteY164" fmla="*/ 4502436 h 6858000"/>
              <a:gd name="connsiteX165" fmla="*/ 685926 w 7472601"/>
              <a:gd name="connsiteY165" fmla="*/ 4703069 h 6858000"/>
              <a:gd name="connsiteX166" fmla="*/ 684248 w 7472601"/>
              <a:gd name="connsiteY166" fmla="*/ 4706721 h 6858000"/>
              <a:gd name="connsiteX167" fmla="*/ 1423113 w 7472601"/>
              <a:gd name="connsiteY167" fmla="*/ 3874565 h 6858000"/>
              <a:gd name="connsiteX168" fmla="*/ 3316479 w 7472601"/>
              <a:gd name="connsiteY168" fmla="*/ 3872136 h 6858000"/>
              <a:gd name="connsiteX169" fmla="*/ 3546806 w 7472601"/>
              <a:gd name="connsiteY169" fmla="*/ 4356139 h 6858000"/>
              <a:gd name="connsiteX170" fmla="*/ 3364433 w 7472601"/>
              <a:gd name="connsiteY170" fmla="*/ 3953121 h 6858000"/>
              <a:gd name="connsiteX171" fmla="*/ 3316479 w 7472601"/>
              <a:gd name="connsiteY171" fmla="*/ 3872136 h 6858000"/>
              <a:gd name="connsiteX172" fmla="*/ 3291335 w 7472601"/>
              <a:gd name="connsiteY172" fmla="*/ 3767420 h 6858000"/>
              <a:gd name="connsiteX173" fmla="*/ 3390805 w 7472601"/>
              <a:gd name="connsiteY173" fmla="*/ 3937163 h 6858000"/>
              <a:gd name="connsiteX174" fmla="*/ 3579062 w 7472601"/>
              <a:gd name="connsiteY174" fmla="*/ 4359040 h 6858000"/>
              <a:gd name="connsiteX175" fmla="*/ 3467355 w 7472601"/>
              <a:gd name="connsiteY175" fmla="*/ 3988130 h 6858000"/>
              <a:gd name="connsiteX176" fmla="*/ 3310753 w 7472601"/>
              <a:gd name="connsiteY176" fmla="*/ 3787140 h 6858000"/>
              <a:gd name="connsiteX177" fmla="*/ 3291335 w 7472601"/>
              <a:gd name="connsiteY177" fmla="*/ 3767420 h 6858000"/>
              <a:gd name="connsiteX178" fmla="*/ 1635889 w 7472601"/>
              <a:gd name="connsiteY178" fmla="*/ 3709494 h 6858000"/>
              <a:gd name="connsiteX179" fmla="*/ 1634800 w 7472601"/>
              <a:gd name="connsiteY179" fmla="*/ 3731111 h 6858000"/>
              <a:gd name="connsiteX180" fmla="*/ 1635889 w 7472601"/>
              <a:gd name="connsiteY180" fmla="*/ 3709494 h 6858000"/>
              <a:gd name="connsiteX181" fmla="*/ 1510397 w 7472601"/>
              <a:gd name="connsiteY181" fmla="*/ 3684705 h 6858000"/>
              <a:gd name="connsiteX182" fmla="*/ 1146550 w 7472601"/>
              <a:gd name="connsiteY182" fmla="*/ 3802012 h 6858000"/>
              <a:gd name="connsiteX183" fmla="*/ 698834 w 7472601"/>
              <a:gd name="connsiteY183" fmla="*/ 3952272 h 6858000"/>
              <a:gd name="connsiteX184" fmla="*/ 34256 w 7472601"/>
              <a:gd name="connsiteY184" fmla="*/ 4347603 h 6858000"/>
              <a:gd name="connsiteX185" fmla="*/ 527241 w 7472601"/>
              <a:gd name="connsiteY185" fmla="*/ 4065078 h 6858000"/>
              <a:gd name="connsiteX186" fmla="*/ 1510397 w 7472601"/>
              <a:gd name="connsiteY186" fmla="*/ 3684705 h 6858000"/>
              <a:gd name="connsiteX187" fmla="*/ 1313114 w 7472601"/>
              <a:gd name="connsiteY187" fmla="*/ 3655216 h 6858000"/>
              <a:gd name="connsiteX188" fmla="*/ 1109304 w 7472601"/>
              <a:gd name="connsiteY188" fmla="*/ 3669030 h 6858000"/>
              <a:gd name="connsiteX189" fmla="*/ 8129 w 7472601"/>
              <a:gd name="connsiteY189" fmla="*/ 4330519 h 6858000"/>
              <a:gd name="connsiteX190" fmla="*/ 687572 w 7472601"/>
              <a:gd name="connsiteY190" fmla="*/ 3925629 h 6858000"/>
              <a:gd name="connsiteX191" fmla="*/ 1138365 w 7472601"/>
              <a:gd name="connsiteY191" fmla="*/ 3774515 h 6858000"/>
              <a:gd name="connsiteX192" fmla="*/ 1505579 w 7472601"/>
              <a:gd name="connsiteY192" fmla="*/ 3655526 h 6858000"/>
              <a:gd name="connsiteX193" fmla="*/ 1313114 w 7472601"/>
              <a:gd name="connsiteY193" fmla="*/ 3655216 h 6858000"/>
              <a:gd name="connsiteX194" fmla="*/ 3655073 w 7472601"/>
              <a:gd name="connsiteY194" fmla="*/ 3650884 h 6858000"/>
              <a:gd name="connsiteX195" fmla="*/ 3989938 w 7472601"/>
              <a:gd name="connsiteY195" fmla="*/ 3991685 h 6858000"/>
              <a:gd name="connsiteX196" fmla="*/ 4393907 w 7472601"/>
              <a:gd name="connsiteY196" fmla="*/ 4261258 h 6858000"/>
              <a:gd name="connsiteX197" fmla="*/ 4648051 w 7472601"/>
              <a:gd name="connsiteY197" fmla="*/ 4374051 h 6858000"/>
              <a:gd name="connsiteX198" fmla="*/ 4383389 w 7472601"/>
              <a:gd name="connsiteY198" fmla="*/ 4184369 h 6858000"/>
              <a:gd name="connsiteX199" fmla="*/ 4165508 w 7472601"/>
              <a:gd name="connsiteY199" fmla="*/ 4035196 h 6858000"/>
              <a:gd name="connsiteX200" fmla="*/ 4068162 w 7472601"/>
              <a:gd name="connsiteY200" fmla="*/ 3953394 h 6858000"/>
              <a:gd name="connsiteX201" fmla="*/ 3981416 w 7472601"/>
              <a:gd name="connsiteY201" fmla="*/ 3880482 h 6858000"/>
              <a:gd name="connsiteX202" fmla="*/ 3800147 w 7472601"/>
              <a:gd name="connsiteY202" fmla="*/ 3749872 h 6858000"/>
              <a:gd name="connsiteX203" fmla="*/ 3655073 w 7472601"/>
              <a:gd name="connsiteY203" fmla="*/ 3650884 h 6858000"/>
              <a:gd name="connsiteX204" fmla="*/ 3670252 w 7472601"/>
              <a:gd name="connsiteY204" fmla="*/ 3622798 h 6858000"/>
              <a:gd name="connsiteX205" fmla="*/ 3817258 w 7472601"/>
              <a:gd name="connsiteY205" fmla="*/ 3723577 h 6858000"/>
              <a:gd name="connsiteX206" fmla="*/ 4000461 w 7472601"/>
              <a:gd name="connsiteY206" fmla="*/ 3855966 h 6858000"/>
              <a:gd name="connsiteX207" fmla="*/ 4088180 w 7472601"/>
              <a:gd name="connsiteY207" fmla="*/ 3929774 h 6858000"/>
              <a:gd name="connsiteX208" fmla="*/ 4184555 w 7472601"/>
              <a:gd name="connsiteY208" fmla="*/ 4010683 h 6858000"/>
              <a:gd name="connsiteX209" fmla="*/ 4399563 w 7472601"/>
              <a:gd name="connsiteY209" fmla="*/ 4158106 h 6858000"/>
              <a:gd name="connsiteX210" fmla="*/ 4684469 w 7472601"/>
              <a:gd name="connsiteY210" fmla="*/ 4364680 h 6858000"/>
              <a:gd name="connsiteX211" fmla="*/ 4690271 w 7472601"/>
              <a:gd name="connsiteY211" fmla="*/ 4370034 h 6858000"/>
              <a:gd name="connsiteX212" fmla="*/ 4136093 w 7472601"/>
              <a:gd name="connsiteY212" fmla="*/ 3858466 h 6858000"/>
              <a:gd name="connsiteX213" fmla="*/ 3670252 w 7472601"/>
              <a:gd name="connsiteY213" fmla="*/ 3622798 h 6858000"/>
              <a:gd name="connsiteX214" fmla="*/ 4440129 w 7472601"/>
              <a:gd name="connsiteY214" fmla="*/ 3448571 h 6858000"/>
              <a:gd name="connsiteX215" fmla="*/ 4856525 w 7472601"/>
              <a:gd name="connsiteY215" fmla="*/ 3915351 h 6858000"/>
              <a:gd name="connsiteX216" fmla="*/ 5059055 w 7472601"/>
              <a:gd name="connsiteY216" fmla="*/ 4108918 h 6858000"/>
              <a:gd name="connsiteX217" fmla="*/ 5290070 w 7472601"/>
              <a:gd name="connsiteY217" fmla="*/ 4263619 h 6858000"/>
              <a:gd name="connsiteX218" fmla="*/ 4834991 w 7472601"/>
              <a:gd name="connsiteY218" fmla="*/ 3830985 h 6858000"/>
              <a:gd name="connsiteX219" fmla="*/ 4440129 w 7472601"/>
              <a:gd name="connsiteY219" fmla="*/ 3448571 h 6858000"/>
              <a:gd name="connsiteX220" fmla="*/ 4441737 w 7472601"/>
              <a:gd name="connsiteY220" fmla="*/ 3399734 h 6858000"/>
              <a:gd name="connsiteX221" fmla="*/ 4431236 w 7472601"/>
              <a:gd name="connsiteY221" fmla="*/ 3400954 h 6858000"/>
              <a:gd name="connsiteX222" fmla="*/ 4557150 w 7472601"/>
              <a:gd name="connsiteY222" fmla="*/ 3510023 h 6858000"/>
              <a:gd name="connsiteX223" fmla="*/ 4856936 w 7472601"/>
              <a:gd name="connsiteY223" fmla="*/ 3809146 h 6858000"/>
              <a:gd name="connsiteX224" fmla="*/ 5111996 w 7472601"/>
              <a:gd name="connsiteY224" fmla="*/ 4065759 h 6858000"/>
              <a:gd name="connsiteX225" fmla="*/ 5388878 w 7472601"/>
              <a:gd name="connsiteY225" fmla="*/ 4300185 h 6858000"/>
              <a:gd name="connsiteX226" fmla="*/ 5425556 w 7472601"/>
              <a:gd name="connsiteY226" fmla="*/ 4308967 h 6858000"/>
              <a:gd name="connsiteX227" fmla="*/ 4943646 w 7472601"/>
              <a:gd name="connsiteY227" fmla="*/ 3822916 h 6858000"/>
              <a:gd name="connsiteX228" fmla="*/ 4594837 w 7472601"/>
              <a:gd name="connsiteY228" fmla="*/ 3532274 h 6858000"/>
              <a:gd name="connsiteX229" fmla="*/ 4441737 w 7472601"/>
              <a:gd name="connsiteY229" fmla="*/ 3399734 h 6858000"/>
              <a:gd name="connsiteX230" fmla="*/ 5425834 w 7472601"/>
              <a:gd name="connsiteY230" fmla="*/ 3162785 h 6858000"/>
              <a:gd name="connsiteX231" fmla="*/ 5401644 w 7472601"/>
              <a:gd name="connsiteY231" fmla="*/ 3617847 h 6858000"/>
              <a:gd name="connsiteX232" fmla="*/ 5467256 w 7472601"/>
              <a:gd name="connsiteY232" fmla="*/ 4175494 h 6858000"/>
              <a:gd name="connsiteX233" fmla="*/ 5448069 w 7472601"/>
              <a:gd name="connsiteY233" fmla="*/ 3567554 h 6858000"/>
              <a:gd name="connsiteX234" fmla="*/ 5425834 w 7472601"/>
              <a:gd name="connsiteY234" fmla="*/ 3162785 h 6858000"/>
              <a:gd name="connsiteX235" fmla="*/ 1318687 w 7472601"/>
              <a:gd name="connsiteY235" fmla="*/ 3113840 h 6858000"/>
              <a:gd name="connsiteX236" fmla="*/ 1066793 w 7472601"/>
              <a:gd name="connsiteY236" fmla="*/ 3212171 h 6858000"/>
              <a:gd name="connsiteX237" fmla="*/ 993319 w 7472601"/>
              <a:gd name="connsiteY237" fmla="*/ 3247648 h 6858000"/>
              <a:gd name="connsiteX238" fmla="*/ 853081 w 7472601"/>
              <a:gd name="connsiteY238" fmla="*/ 3312410 h 6858000"/>
              <a:gd name="connsiteX239" fmla="*/ 805957 w 7472601"/>
              <a:gd name="connsiteY239" fmla="*/ 3330443 h 6858000"/>
              <a:gd name="connsiteX240" fmla="*/ 1318687 w 7472601"/>
              <a:gd name="connsiteY240" fmla="*/ 3113840 h 6858000"/>
              <a:gd name="connsiteX241" fmla="*/ 5453702 w 7472601"/>
              <a:gd name="connsiteY241" fmla="*/ 3090882 h 6858000"/>
              <a:gd name="connsiteX242" fmla="*/ 5480135 w 7472601"/>
              <a:gd name="connsiteY242" fmla="*/ 3565802 h 6858000"/>
              <a:gd name="connsiteX243" fmla="*/ 5499023 w 7472601"/>
              <a:gd name="connsiteY243" fmla="*/ 4166310 h 6858000"/>
              <a:gd name="connsiteX244" fmla="*/ 5547022 w 7472601"/>
              <a:gd name="connsiteY244" fmla="*/ 3607838 h 6858000"/>
              <a:gd name="connsiteX245" fmla="*/ 5515964 w 7472601"/>
              <a:gd name="connsiteY245" fmla="*/ 3378541 h 6858000"/>
              <a:gd name="connsiteX246" fmla="*/ 5453702 w 7472601"/>
              <a:gd name="connsiteY246" fmla="*/ 3090882 h 6858000"/>
              <a:gd name="connsiteX247" fmla="*/ 1238695 w 7472601"/>
              <a:gd name="connsiteY247" fmla="*/ 3076820 h 6858000"/>
              <a:gd name="connsiteX248" fmla="*/ 716371 w 7472601"/>
              <a:gd name="connsiteY248" fmla="*/ 3293249 h 6858000"/>
              <a:gd name="connsiteX249" fmla="*/ 579522 w 7472601"/>
              <a:gd name="connsiteY249" fmla="*/ 3371759 h 6858000"/>
              <a:gd name="connsiteX250" fmla="*/ 600288 w 7472601"/>
              <a:gd name="connsiteY250" fmla="*/ 3365555 h 6858000"/>
              <a:gd name="connsiteX251" fmla="*/ 840692 w 7472601"/>
              <a:gd name="connsiteY251" fmla="*/ 3284921 h 6858000"/>
              <a:gd name="connsiteX252" fmla="*/ 979248 w 7472601"/>
              <a:gd name="connsiteY252" fmla="*/ 3221003 h 6858000"/>
              <a:gd name="connsiteX253" fmla="*/ 1053282 w 7472601"/>
              <a:gd name="connsiteY253" fmla="*/ 3185247 h 6858000"/>
              <a:gd name="connsiteX254" fmla="*/ 1320603 w 7472601"/>
              <a:gd name="connsiteY254" fmla="*/ 3081281 h 6858000"/>
              <a:gd name="connsiteX255" fmla="*/ 1238695 w 7472601"/>
              <a:gd name="connsiteY255" fmla="*/ 3076820 h 6858000"/>
              <a:gd name="connsiteX256" fmla="*/ 5425627 w 7472601"/>
              <a:gd name="connsiteY256" fmla="*/ 2954192 h 6858000"/>
              <a:gd name="connsiteX257" fmla="*/ 5470770 w 7472601"/>
              <a:gd name="connsiteY257" fmla="*/ 3005435 h 6858000"/>
              <a:gd name="connsiteX258" fmla="*/ 5519779 w 7472601"/>
              <a:gd name="connsiteY258" fmla="*/ 4359223 h 6858000"/>
              <a:gd name="connsiteX259" fmla="*/ 5520293 w 7472601"/>
              <a:gd name="connsiteY259" fmla="*/ 4360602 h 6858000"/>
              <a:gd name="connsiteX260" fmla="*/ 5767221 w 7472601"/>
              <a:gd name="connsiteY260" fmla="*/ 4665564 h 6858000"/>
              <a:gd name="connsiteX261" fmla="*/ 6937169 w 7472601"/>
              <a:gd name="connsiteY261" fmla="*/ 4815941 h 6858000"/>
              <a:gd name="connsiteX262" fmla="*/ 6953922 w 7472601"/>
              <a:gd name="connsiteY262" fmla="*/ 4890068 h 6858000"/>
              <a:gd name="connsiteX263" fmla="*/ 6071359 w 7472601"/>
              <a:gd name="connsiteY263" fmla="*/ 4770770 h 6858000"/>
              <a:gd name="connsiteX264" fmla="*/ 6038839 w 7472601"/>
              <a:gd name="connsiteY264" fmla="*/ 4764474 h 6858000"/>
              <a:gd name="connsiteX265" fmla="*/ 6038706 w 7472601"/>
              <a:gd name="connsiteY265" fmla="*/ 4763847 h 6858000"/>
              <a:gd name="connsiteX266" fmla="*/ 6037784 w 7472601"/>
              <a:gd name="connsiteY266" fmla="*/ 4764270 h 6858000"/>
              <a:gd name="connsiteX267" fmla="*/ 6038839 w 7472601"/>
              <a:gd name="connsiteY267" fmla="*/ 4764474 h 6858000"/>
              <a:gd name="connsiteX268" fmla="*/ 6040338 w 7472601"/>
              <a:gd name="connsiteY268" fmla="*/ 4771418 h 6858000"/>
              <a:gd name="connsiteX269" fmla="*/ 6024488 w 7472601"/>
              <a:gd name="connsiteY269" fmla="*/ 4809903 h 6858000"/>
              <a:gd name="connsiteX270" fmla="*/ 5599771 w 7472601"/>
              <a:gd name="connsiteY270" fmla="*/ 5509652 h 6858000"/>
              <a:gd name="connsiteX271" fmla="*/ 5548843 w 7472601"/>
              <a:gd name="connsiteY271" fmla="*/ 5563845 h 6858000"/>
              <a:gd name="connsiteX272" fmla="*/ 5940952 w 7472601"/>
              <a:gd name="connsiteY272" fmla="*/ 6250028 h 6858000"/>
              <a:gd name="connsiteX273" fmla="*/ 6043441 w 7472601"/>
              <a:gd name="connsiteY273" fmla="*/ 6665847 h 6858000"/>
              <a:gd name="connsiteX274" fmla="*/ 6093432 w 7472601"/>
              <a:gd name="connsiteY274" fmla="*/ 6858000 h 6858000"/>
              <a:gd name="connsiteX275" fmla="*/ 6034344 w 7472601"/>
              <a:gd name="connsiteY275" fmla="*/ 6858000 h 6858000"/>
              <a:gd name="connsiteX276" fmla="*/ 6026679 w 7472601"/>
              <a:gd name="connsiteY276" fmla="*/ 6836959 h 6858000"/>
              <a:gd name="connsiteX277" fmla="*/ 5800441 w 7472601"/>
              <a:gd name="connsiteY277" fmla="*/ 6335286 h 6858000"/>
              <a:gd name="connsiteX278" fmla="*/ 5526562 w 7472601"/>
              <a:gd name="connsiteY278" fmla="*/ 5705388 h 6858000"/>
              <a:gd name="connsiteX279" fmla="*/ 5519640 w 7472601"/>
              <a:gd name="connsiteY279" fmla="*/ 5683774 h 6858000"/>
              <a:gd name="connsiteX280" fmla="*/ 5844559 w 7472601"/>
              <a:gd name="connsiteY280" fmla="*/ 6553349 h 6858000"/>
              <a:gd name="connsiteX281" fmla="*/ 5975994 w 7472601"/>
              <a:gd name="connsiteY281" fmla="*/ 6858000 h 6858000"/>
              <a:gd name="connsiteX282" fmla="*/ 5898547 w 7472601"/>
              <a:gd name="connsiteY282" fmla="*/ 6858000 h 6858000"/>
              <a:gd name="connsiteX283" fmla="*/ 5682041 w 7472601"/>
              <a:gd name="connsiteY283" fmla="*/ 6355860 h 6858000"/>
              <a:gd name="connsiteX284" fmla="*/ 5461758 w 7472601"/>
              <a:gd name="connsiteY284" fmla="*/ 5820220 h 6858000"/>
              <a:gd name="connsiteX285" fmla="*/ 5237282 w 7472601"/>
              <a:gd name="connsiteY285" fmla="*/ 6579086 h 6858000"/>
              <a:gd name="connsiteX286" fmla="*/ 5115009 w 7472601"/>
              <a:gd name="connsiteY286" fmla="*/ 6858000 h 6858000"/>
              <a:gd name="connsiteX287" fmla="*/ 5028074 w 7472601"/>
              <a:gd name="connsiteY287" fmla="*/ 6858000 h 6858000"/>
              <a:gd name="connsiteX288" fmla="*/ 5079508 w 7472601"/>
              <a:gd name="connsiteY288" fmla="*/ 6749074 h 6858000"/>
              <a:gd name="connsiteX289" fmla="*/ 5371846 w 7472601"/>
              <a:gd name="connsiteY289" fmla="*/ 5924413 h 6858000"/>
              <a:gd name="connsiteX290" fmla="*/ 5270512 w 7472601"/>
              <a:gd name="connsiteY290" fmla="*/ 6138975 h 6858000"/>
              <a:gd name="connsiteX291" fmla="*/ 5062409 w 7472601"/>
              <a:gd name="connsiteY291" fmla="*/ 6653544 h 6858000"/>
              <a:gd name="connsiteX292" fmla="*/ 5036628 w 7472601"/>
              <a:gd name="connsiteY292" fmla="*/ 6754247 h 6858000"/>
              <a:gd name="connsiteX293" fmla="*/ 5009112 w 7472601"/>
              <a:gd name="connsiteY293" fmla="*/ 6858000 h 6858000"/>
              <a:gd name="connsiteX294" fmla="*/ 4976679 w 7472601"/>
              <a:gd name="connsiteY294" fmla="*/ 6858000 h 6858000"/>
              <a:gd name="connsiteX295" fmla="*/ 5006537 w 7472601"/>
              <a:gd name="connsiteY295" fmla="*/ 6747068 h 6858000"/>
              <a:gd name="connsiteX296" fmla="*/ 5032723 w 7472601"/>
              <a:gd name="connsiteY296" fmla="*/ 6644957 h 6858000"/>
              <a:gd name="connsiteX297" fmla="*/ 5242949 w 7472601"/>
              <a:gd name="connsiteY297" fmla="*/ 6125175 h 6858000"/>
              <a:gd name="connsiteX298" fmla="*/ 5286321 w 7472601"/>
              <a:gd name="connsiteY298" fmla="*/ 6033555 h 6858000"/>
              <a:gd name="connsiteX299" fmla="*/ 5008210 w 7472601"/>
              <a:gd name="connsiteY299" fmla="*/ 6649194 h 6858000"/>
              <a:gd name="connsiteX300" fmla="*/ 4986321 w 7472601"/>
              <a:gd name="connsiteY300" fmla="*/ 6765687 h 6858000"/>
              <a:gd name="connsiteX301" fmla="*/ 4973474 w 7472601"/>
              <a:gd name="connsiteY301" fmla="*/ 6858000 h 6858000"/>
              <a:gd name="connsiteX302" fmla="*/ 4907178 w 7472601"/>
              <a:gd name="connsiteY302" fmla="*/ 6858000 h 6858000"/>
              <a:gd name="connsiteX303" fmla="*/ 4910810 w 7472601"/>
              <a:gd name="connsiteY303" fmla="*/ 6829660 h 6858000"/>
              <a:gd name="connsiteX304" fmla="*/ 4987461 w 7472601"/>
              <a:gd name="connsiteY304" fmla="*/ 6432994 h 6858000"/>
              <a:gd name="connsiteX305" fmla="*/ 5179262 w 7472601"/>
              <a:gd name="connsiteY305" fmla="*/ 6035044 h 6858000"/>
              <a:gd name="connsiteX306" fmla="*/ 4689678 w 7472601"/>
              <a:gd name="connsiteY306" fmla="*/ 6440241 h 6858000"/>
              <a:gd name="connsiteX307" fmla="*/ 4477543 w 7472601"/>
              <a:gd name="connsiteY307" fmla="*/ 6674836 h 6858000"/>
              <a:gd name="connsiteX308" fmla="*/ 4329957 w 7472601"/>
              <a:gd name="connsiteY308" fmla="*/ 6858000 h 6858000"/>
              <a:gd name="connsiteX309" fmla="*/ 4218595 w 7472601"/>
              <a:gd name="connsiteY309" fmla="*/ 6858000 h 6858000"/>
              <a:gd name="connsiteX310" fmla="*/ 4368888 w 7472601"/>
              <a:gd name="connsiteY310" fmla="*/ 6668412 h 6858000"/>
              <a:gd name="connsiteX311" fmla="*/ 4563091 w 7472601"/>
              <a:gd name="connsiteY311" fmla="*/ 6442508 h 6858000"/>
              <a:gd name="connsiteX312" fmla="*/ 5387324 w 7472601"/>
              <a:gd name="connsiteY312" fmla="*/ 5705830 h 6858000"/>
              <a:gd name="connsiteX313" fmla="*/ 5073620 w 7472601"/>
              <a:gd name="connsiteY313" fmla="*/ 5955437 h 6858000"/>
              <a:gd name="connsiteX314" fmla="*/ 4689789 w 7472601"/>
              <a:gd name="connsiteY314" fmla="*/ 6268382 h 6858000"/>
              <a:gd name="connsiteX315" fmla="*/ 4418722 w 7472601"/>
              <a:gd name="connsiteY315" fmla="*/ 6570886 h 6858000"/>
              <a:gd name="connsiteX316" fmla="*/ 4214944 w 7472601"/>
              <a:gd name="connsiteY316" fmla="*/ 6858000 h 6858000"/>
              <a:gd name="connsiteX317" fmla="*/ 4177898 w 7472601"/>
              <a:gd name="connsiteY317" fmla="*/ 6858000 h 6858000"/>
              <a:gd name="connsiteX318" fmla="*/ 4391597 w 7472601"/>
              <a:gd name="connsiteY318" fmla="*/ 6556370 h 6858000"/>
              <a:gd name="connsiteX319" fmla="*/ 4668889 w 7472601"/>
              <a:gd name="connsiteY319" fmla="*/ 6246399 h 6858000"/>
              <a:gd name="connsiteX320" fmla="*/ 5055427 w 7472601"/>
              <a:gd name="connsiteY320" fmla="*/ 5931476 h 6858000"/>
              <a:gd name="connsiteX321" fmla="*/ 5371814 w 7472601"/>
              <a:gd name="connsiteY321" fmla="*/ 5678975 h 6858000"/>
              <a:gd name="connsiteX322" fmla="*/ 4987918 w 7472601"/>
              <a:gd name="connsiteY322" fmla="*/ 5838701 h 6858000"/>
              <a:gd name="connsiteX323" fmla="*/ 4317146 w 7472601"/>
              <a:gd name="connsiteY323" fmla="*/ 6587716 h 6858000"/>
              <a:gd name="connsiteX324" fmla="*/ 4171627 w 7472601"/>
              <a:gd name="connsiteY324" fmla="*/ 6858000 h 6858000"/>
              <a:gd name="connsiteX325" fmla="*/ 4081585 w 7472601"/>
              <a:gd name="connsiteY325" fmla="*/ 6858000 h 6858000"/>
              <a:gd name="connsiteX326" fmla="*/ 4238603 w 7472601"/>
              <a:gd name="connsiteY326" fmla="*/ 6559341 h 6858000"/>
              <a:gd name="connsiteX327" fmla="*/ 4778333 w 7472601"/>
              <a:gd name="connsiteY327" fmla="*/ 5873626 h 6858000"/>
              <a:gd name="connsiteX328" fmla="*/ 5414185 w 7472601"/>
              <a:gd name="connsiteY328" fmla="*/ 5573882 h 6858000"/>
              <a:gd name="connsiteX329" fmla="*/ 5959648 w 7472601"/>
              <a:gd name="connsiteY329" fmla="*/ 4760797 h 6858000"/>
              <a:gd name="connsiteX330" fmla="*/ 5355019 w 7472601"/>
              <a:gd name="connsiteY330" fmla="*/ 4734672 h 6858000"/>
              <a:gd name="connsiteX331" fmla="*/ 5083565 w 7472601"/>
              <a:gd name="connsiteY331" fmla="*/ 5179121 h 6858000"/>
              <a:gd name="connsiteX332" fmla="*/ 4713577 w 7472601"/>
              <a:gd name="connsiteY332" fmla="*/ 5616803 h 6858000"/>
              <a:gd name="connsiteX333" fmla="*/ 3989559 w 7472601"/>
              <a:gd name="connsiteY333" fmla="*/ 6145945 h 6858000"/>
              <a:gd name="connsiteX334" fmla="*/ 3939824 w 7472601"/>
              <a:gd name="connsiteY334" fmla="*/ 6066900 h 6858000"/>
              <a:gd name="connsiteX335" fmla="*/ 4584537 w 7472601"/>
              <a:gd name="connsiteY335" fmla="*/ 5324826 h 6858000"/>
              <a:gd name="connsiteX336" fmla="*/ 5037105 w 7472601"/>
              <a:gd name="connsiteY336" fmla="*/ 5088765 h 6858000"/>
              <a:gd name="connsiteX337" fmla="*/ 5039930 w 7472601"/>
              <a:gd name="connsiteY337" fmla="*/ 5089585 h 6858000"/>
              <a:gd name="connsiteX338" fmla="*/ 5263764 w 7472601"/>
              <a:gd name="connsiteY338" fmla="*/ 4735525 h 6858000"/>
              <a:gd name="connsiteX339" fmla="*/ 4086300 w 7472601"/>
              <a:gd name="connsiteY339" fmla="*/ 4884599 h 6858000"/>
              <a:gd name="connsiteX340" fmla="*/ 4085485 w 7472601"/>
              <a:gd name="connsiteY340" fmla="*/ 4899070 h 6858000"/>
              <a:gd name="connsiteX341" fmla="*/ 3871915 w 7472601"/>
              <a:gd name="connsiteY341" fmla="*/ 5253645 h 6858000"/>
              <a:gd name="connsiteX342" fmla="*/ 3799374 w 7472601"/>
              <a:gd name="connsiteY342" fmla="*/ 5466127 h 6858000"/>
              <a:gd name="connsiteX343" fmla="*/ 3498850 w 7472601"/>
              <a:gd name="connsiteY343" fmla="*/ 6661888 h 6858000"/>
              <a:gd name="connsiteX344" fmla="*/ 3399216 w 7472601"/>
              <a:gd name="connsiteY344" fmla="*/ 6858000 h 6858000"/>
              <a:gd name="connsiteX345" fmla="*/ 3303688 w 7472601"/>
              <a:gd name="connsiteY345" fmla="*/ 6858000 h 6858000"/>
              <a:gd name="connsiteX346" fmla="*/ 3391774 w 7472601"/>
              <a:gd name="connsiteY346" fmla="*/ 6697181 h 6858000"/>
              <a:gd name="connsiteX347" fmla="*/ 3735540 w 7472601"/>
              <a:gd name="connsiteY347" fmla="*/ 5546923 h 6858000"/>
              <a:gd name="connsiteX348" fmla="*/ 3729438 w 7472601"/>
              <a:gd name="connsiteY348" fmla="*/ 5569058 h 6858000"/>
              <a:gd name="connsiteX349" fmla="*/ 3707782 w 7472601"/>
              <a:gd name="connsiteY349" fmla="*/ 5644908 h 6858000"/>
              <a:gd name="connsiteX350" fmla="*/ 3583827 w 7472601"/>
              <a:gd name="connsiteY350" fmla="*/ 6039215 h 6858000"/>
              <a:gd name="connsiteX351" fmla="*/ 3547861 w 7472601"/>
              <a:gd name="connsiteY351" fmla="*/ 6129609 h 6858000"/>
              <a:gd name="connsiteX352" fmla="*/ 3490905 w 7472601"/>
              <a:gd name="connsiteY352" fmla="*/ 6277660 h 6858000"/>
              <a:gd name="connsiteX353" fmla="*/ 3455859 w 7472601"/>
              <a:gd name="connsiteY353" fmla="*/ 6391301 h 6858000"/>
              <a:gd name="connsiteX354" fmla="*/ 3429112 w 7472601"/>
              <a:gd name="connsiteY354" fmla="*/ 6479469 h 6858000"/>
              <a:gd name="connsiteX355" fmla="*/ 3304862 w 7472601"/>
              <a:gd name="connsiteY355" fmla="*/ 6796476 h 6858000"/>
              <a:gd name="connsiteX356" fmla="*/ 3276071 w 7472601"/>
              <a:gd name="connsiteY356" fmla="*/ 6858000 h 6858000"/>
              <a:gd name="connsiteX357" fmla="*/ 3240805 w 7472601"/>
              <a:gd name="connsiteY357" fmla="*/ 6858000 h 6858000"/>
              <a:gd name="connsiteX358" fmla="*/ 3275917 w 7472601"/>
              <a:gd name="connsiteY358" fmla="*/ 6783192 h 6858000"/>
              <a:gd name="connsiteX359" fmla="*/ 3399358 w 7472601"/>
              <a:gd name="connsiteY359" fmla="*/ 6469011 h 6858000"/>
              <a:gd name="connsiteX360" fmla="*/ 3425650 w 7472601"/>
              <a:gd name="connsiteY360" fmla="*/ 6381333 h 6858000"/>
              <a:gd name="connsiteX361" fmla="*/ 3460661 w 7472601"/>
              <a:gd name="connsiteY361" fmla="*/ 6266763 h 6858000"/>
              <a:gd name="connsiteX362" fmla="*/ 3518021 w 7472601"/>
              <a:gd name="connsiteY362" fmla="*/ 6117298 h 6858000"/>
              <a:gd name="connsiteX363" fmla="*/ 3554035 w 7472601"/>
              <a:gd name="connsiteY363" fmla="*/ 6027832 h 6858000"/>
              <a:gd name="connsiteX364" fmla="*/ 3677174 w 7472601"/>
              <a:gd name="connsiteY364" fmla="*/ 5636351 h 6858000"/>
              <a:gd name="connsiteX365" fmla="*/ 3698819 w 7472601"/>
              <a:gd name="connsiteY365" fmla="*/ 5560503 h 6858000"/>
              <a:gd name="connsiteX366" fmla="*/ 3702094 w 7472601"/>
              <a:gd name="connsiteY366" fmla="*/ 5549194 h 6858000"/>
              <a:gd name="connsiteX367" fmla="*/ 3398355 w 7472601"/>
              <a:gd name="connsiteY367" fmla="*/ 6094603 h 6858000"/>
              <a:gd name="connsiteX368" fmla="*/ 3193941 w 7472601"/>
              <a:gd name="connsiteY368" fmla="*/ 6798775 h 6858000"/>
              <a:gd name="connsiteX369" fmla="*/ 3184140 w 7472601"/>
              <a:gd name="connsiteY369" fmla="*/ 6858000 h 6858000"/>
              <a:gd name="connsiteX370" fmla="*/ 3099978 w 7472601"/>
              <a:gd name="connsiteY370" fmla="*/ 6858000 h 6858000"/>
              <a:gd name="connsiteX371" fmla="*/ 3101556 w 7472601"/>
              <a:gd name="connsiteY371" fmla="*/ 6843337 h 6858000"/>
              <a:gd name="connsiteX372" fmla="*/ 3370162 w 7472601"/>
              <a:gd name="connsiteY372" fmla="*/ 5785550 h 6858000"/>
              <a:gd name="connsiteX373" fmla="*/ 3746477 w 7472601"/>
              <a:gd name="connsiteY373" fmla="*/ 5377889 h 6858000"/>
              <a:gd name="connsiteX374" fmla="*/ 3863399 w 7472601"/>
              <a:gd name="connsiteY374" fmla="*/ 5087257 h 6858000"/>
              <a:gd name="connsiteX375" fmla="*/ 3968712 w 7472601"/>
              <a:gd name="connsiteY375" fmla="*/ 4913989 h 6858000"/>
              <a:gd name="connsiteX376" fmla="*/ 2792390 w 7472601"/>
              <a:gd name="connsiteY376" fmla="*/ 5382974 h 6858000"/>
              <a:gd name="connsiteX377" fmla="*/ 2714982 w 7472601"/>
              <a:gd name="connsiteY377" fmla="*/ 5427051 h 6858000"/>
              <a:gd name="connsiteX378" fmla="*/ 2813361 w 7472601"/>
              <a:gd name="connsiteY378" fmla="*/ 6023912 h 6858000"/>
              <a:gd name="connsiteX379" fmla="*/ 2688430 w 7472601"/>
              <a:gd name="connsiteY379" fmla="*/ 6801564 h 6858000"/>
              <a:gd name="connsiteX380" fmla="*/ 2629626 w 7472601"/>
              <a:gd name="connsiteY380" fmla="*/ 6763394 h 6858000"/>
              <a:gd name="connsiteX381" fmla="*/ 2565328 w 7472601"/>
              <a:gd name="connsiteY381" fmla="*/ 5516399 h 6858000"/>
              <a:gd name="connsiteX382" fmla="*/ 1922999 w 7472601"/>
              <a:gd name="connsiteY382" fmla="*/ 5980343 h 6858000"/>
              <a:gd name="connsiteX383" fmla="*/ 1950261 w 7472601"/>
              <a:gd name="connsiteY383" fmla="*/ 6405858 h 6858000"/>
              <a:gd name="connsiteX384" fmla="*/ 2365554 w 7472601"/>
              <a:gd name="connsiteY384" fmla="*/ 6759107 h 6858000"/>
              <a:gd name="connsiteX385" fmla="*/ 2424142 w 7472601"/>
              <a:gd name="connsiteY385" fmla="*/ 6858000 h 6858000"/>
              <a:gd name="connsiteX386" fmla="*/ 2395994 w 7472601"/>
              <a:gd name="connsiteY386" fmla="*/ 6858000 h 6858000"/>
              <a:gd name="connsiteX387" fmla="*/ 2392863 w 7472601"/>
              <a:gd name="connsiteY387" fmla="*/ 6852964 h 6858000"/>
              <a:gd name="connsiteX388" fmla="*/ 2017589 w 7472601"/>
              <a:gd name="connsiteY388" fmla="*/ 6493982 h 6858000"/>
              <a:gd name="connsiteX389" fmla="*/ 2147336 w 7472601"/>
              <a:gd name="connsiteY389" fmla="*/ 6594052 h 6858000"/>
              <a:gd name="connsiteX390" fmla="*/ 2207047 w 7472601"/>
              <a:gd name="connsiteY390" fmla="*/ 6654540 h 6858000"/>
              <a:gd name="connsiteX391" fmla="*/ 2299106 w 7472601"/>
              <a:gd name="connsiteY391" fmla="*/ 6778931 h 6858000"/>
              <a:gd name="connsiteX392" fmla="*/ 2314430 w 7472601"/>
              <a:gd name="connsiteY392" fmla="*/ 6801144 h 6858000"/>
              <a:gd name="connsiteX393" fmla="*/ 2352406 w 7472601"/>
              <a:gd name="connsiteY393" fmla="*/ 6858000 h 6858000"/>
              <a:gd name="connsiteX394" fmla="*/ 2314492 w 7472601"/>
              <a:gd name="connsiteY394" fmla="*/ 6858000 h 6858000"/>
              <a:gd name="connsiteX395" fmla="*/ 2288095 w 7472601"/>
              <a:gd name="connsiteY395" fmla="*/ 6818030 h 6858000"/>
              <a:gd name="connsiteX396" fmla="*/ 2272768 w 7472601"/>
              <a:gd name="connsiteY396" fmla="*/ 6795822 h 6858000"/>
              <a:gd name="connsiteX397" fmla="*/ 2182715 w 7472601"/>
              <a:gd name="connsiteY397" fmla="*/ 6675071 h 6858000"/>
              <a:gd name="connsiteX398" fmla="*/ 2032061 w 7472601"/>
              <a:gd name="connsiteY398" fmla="*/ 6541380 h 6858000"/>
              <a:gd name="connsiteX399" fmla="*/ 2257220 w 7472601"/>
              <a:gd name="connsiteY399" fmla="*/ 6826257 h 6858000"/>
              <a:gd name="connsiteX400" fmla="*/ 2281324 w 7472601"/>
              <a:gd name="connsiteY400" fmla="*/ 6858000 h 6858000"/>
              <a:gd name="connsiteX401" fmla="*/ 2242860 w 7472601"/>
              <a:gd name="connsiteY401" fmla="*/ 6858000 h 6858000"/>
              <a:gd name="connsiteX402" fmla="*/ 2232818 w 7472601"/>
              <a:gd name="connsiteY402" fmla="*/ 6844926 h 6858000"/>
              <a:gd name="connsiteX403" fmla="*/ 1990172 w 7472601"/>
              <a:gd name="connsiteY403" fmla="*/ 6542121 h 6858000"/>
              <a:gd name="connsiteX404" fmla="*/ 2124090 w 7472601"/>
              <a:gd name="connsiteY404" fmla="*/ 6761017 h 6858000"/>
              <a:gd name="connsiteX405" fmla="*/ 2200380 w 7472601"/>
              <a:gd name="connsiteY405" fmla="*/ 6858000 h 6858000"/>
              <a:gd name="connsiteX406" fmla="*/ 2147507 w 7472601"/>
              <a:gd name="connsiteY406" fmla="*/ 6858000 h 6858000"/>
              <a:gd name="connsiteX407" fmla="*/ 2070668 w 7472601"/>
              <a:gd name="connsiteY407" fmla="*/ 6761520 h 6858000"/>
              <a:gd name="connsiteX408" fmla="*/ 1975142 w 7472601"/>
              <a:gd name="connsiteY408" fmla="*/ 6585570 h 6858000"/>
              <a:gd name="connsiteX409" fmla="*/ 2050035 w 7472601"/>
              <a:gd name="connsiteY409" fmla="*/ 6813345 h 6858000"/>
              <a:gd name="connsiteX410" fmla="*/ 2063025 w 7472601"/>
              <a:gd name="connsiteY410" fmla="*/ 6858000 h 6858000"/>
              <a:gd name="connsiteX411" fmla="*/ 2021675 w 7472601"/>
              <a:gd name="connsiteY411" fmla="*/ 6858000 h 6858000"/>
              <a:gd name="connsiteX412" fmla="*/ 2019308 w 7472601"/>
              <a:gd name="connsiteY412" fmla="*/ 6847118 h 6858000"/>
              <a:gd name="connsiteX413" fmla="*/ 1938835 w 7472601"/>
              <a:gd name="connsiteY413" fmla="*/ 6551160 h 6858000"/>
              <a:gd name="connsiteX414" fmla="*/ 1953230 w 7472601"/>
              <a:gd name="connsiteY414" fmla="*/ 6759699 h 6858000"/>
              <a:gd name="connsiteX415" fmla="*/ 1956763 w 7472601"/>
              <a:gd name="connsiteY415" fmla="*/ 6778191 h 6858000"/>
              <a:gd name="connsiteX416" fmla="*/ 1967925 w 7472601"/>
              <a:gd name="connsiteY416" fmla="*/ 6858000 h 6858000"/>
              <a:gd name="connsiteX417" fmla="*/ 1936622 w 7472601"/>
              <a:gd name="connsiteY417" fmla="*/ 6858000 h 6858000"/>
              <a:gd name="connsiteX418" fmla="*/ 1926261 w 7472601"/>
              <a:gd name="connsiteY418" fmla="*/ 6784064 h 6858000"/>
              <a:gd name="connsiteX419" fmla="*/ 1922724 w 7472601"/>
              <a:gd name="connsiteY419" fmla="*/ 6765577 h 6858000"/>
              <a:gd name="connsiteX420" fmla="*/ 1904650 w 7472601"/>
              <a:gd name="connsiteY420" fmla="*/ 6639616 h 6858000"/>
              <a:gd name="connsiteX421" fmla="*/ 1885273 w 7472601"/>
              <a:gd name="connsiteY421" fmla="*/ 6858000 h 6858000"/>
              <a:gd name="connsiteX422" fmla="*/ 1854363 w 7472601"/>
              <a:gd name="connsiteY422" fmla="*/ 6858000 h 6858000"/>
              <a:gd name="connsiteX423" fmla="*/ 1880391 w 7472601"/>
              <a:gd name="connsiteY423" fmla="*/ 6603796 h 6858000"/>
              <a:gd name="connsiteX424" fmla="*/ 1818273 w 7472601"/>
              <a:gd name="connsiteY424" fmla="*/ 6715729 h 6858000"/>
              <a:gd name="connsiteX425" fmla="*/ 1794691 w 7472601"/>
              <a:gd name="connsiteY425" fmla="*/ 6843239 h 6858000"/>
              <a:gd name="connsiteX426" fmla="*/ 1794914 w 7472601"/>
              <a:gd name="connsiteY426" fmla="*/ 6858000 h 6858000"/>
              <a:gd name="connsiteX427" fmla="*/ 1746128 w 7472601"/>
              <a:gd name="connsiteY427" fmla="*/ 6858000 h 6858000"/>
              <a:gd name="connsiteX428" fmla="*/ 1753934 w 7472601"/>
              <a:gd name="connsiteY428" fmla="*/ 6724796 h 6858000"/>
              <a:gd name="connsiteX429" fmla="*/ 1792053 w 7472601"/>
              <a:gd name="connsiteY429" fmla="*/ 6572396 h 6858000"/>
              <a:gd name="connsiteX430" fmla="*/ 1862248 w 7472601"/>
              <a:gd name="connsiteY430" fmla="*/ 6266397 h 6858000"/>
              <a:gd name="connsiteX431" fmla="*/ 1862250 w 7472601"/>
              <a:gd name="connsiteY431" fmla="*/ 6033531 h 6858000"/>
              <a:gd name="connsiteX432" fmla="*/ 1211999 w 7472601"/>
              <a:gd name="connsiteY432" fmla="*/ 6683610 h 6858000"/>
              <a:gd name="connsiteX433" fmla="*/ 1213266 w 7472601"/>
              <a:gd name="connsiteY433" fmla="*/ 6691947 h 6858000"/>
              <a:gd name="connsiteX434" fmla="*/ 1203370 w 7472601"/>
              <a:gd name="connsiteY434" fmla="*/ 6850676 h 6858000"/>
              <a:gd name="connsiteX435" fmla="*/ 1203671 w 7472601"/>
              <a:gd name="connsiteY435" fmla="*/ 6858000 h 6858000"/>
              <a:gd name="connsiteX436" fmla="*/ 1143180 w 7472601"/>
              <a:gd name="connsiteY436" fmla="*/ 6858000 h 6858000"/>
              <a:gd name="connsiteX437" fmla="*/ 1142176 w 7472601"/>
              <a:gd name="connsiteY437" fmla="*/ 6766045 h 6858000"/>
              <a:gd name="connsiteX438" fmla="*/ 1067484 w 7472601"/>
              <a:gd name="connsiteY438" fmla="*/ 6858000 h 6858000"/>
              <a:gd name="connsiteX439" fmla="*/ 953928 w 7472601"/>
              <a:gd name="connsiteY439" fmla="*/ 6858000 h 6858000"/>
              <a:gd name="connsiteX440" fmla="*/ 959715 w 7472601"/>
              <a:gd name="connsiteY440" fmla="*/ 6850185 h 6858000"/>
              <a:gd name="connsiteX441" fmla="*/ 1483788 w 7472601"/>
              <a:gd name="connsiteY441" fmla="*/ 6259174 h 6858000"/>
              <a:gd name="connsiteX442" fmla="*/ 1100671 w 7472601"/>
              <a:gd name="connsiteY442" fmla="*/ 6252137 h 6858000"/>
              <a:gd name="connsiteX443" fmla="*/ 1090144 w 7472601"/>
              <a:gd name="connsiteY443" fmla="*/ 6256748 h 6858000"/>
              <a:gd name="connsiteX444" fmla="*/ 1095872 w 7472601"/>
              <a:gd name="connsiteY444" fmla="*/ 6271892 h 6858000"/>
              <a:gd name="connsiteX445" fmla="*/ 262785 w 7472601"/>
              <a:gd name="connsiteY445" fmla="*/ 6845450 h 6858000"/>
              <a:gd name="connsiteX446" fmla="*/ 209968 w 7472601"/>
              <a:gd name="connsiteY446" fmla="*/ 6770713 h 6858000"/>
              <a:gd name="connsiteX447" fmla="*/ 873460 w 7472601"/>
              <a:gd name="connsiteY447" fmla="*/ 6253768 h 6858000"/>
              <a:gd name="connsiteX448" fmla="*/ 192686 w 7472601"/>
              <a:gd name="connsiteY448" fmla="*/ 5849257 h 6858000"/>
              <a:gd name="connsiteX449" fmla="*/ 4696 w 7472601"/>
              <a:gd name="connsiteY449" fmla="*/ 5697668 h 6858000"/>
              <a:gd name="connsiteX450" fmla="*/ 0 w 7472601"/>
              <a:gd name="connsiteY450" fmla="*/ 5689984 h 6858000"/>
              <a:gd name="connsiteX451" fmla="*/ 0 w 7472601"/>
              <a:gd name="connsiteY451" fmla="*/ 5513472 h 6858000"/>
              <a:gd name="connsiteX452" fmla="*/ 174101 w 7472601"/>
              <a:gd name="connsiteY452" fmla="*/ 5620277 h 6858000"/>
              <a:gd name="connsiteX453" fmla="*/ 891800 w 7472601"/>
              <a:gd name="connsiteY453" fmla="*/ 6036935 h 6858000"/>
              <a:gd name="connsiteX454" fmla="*/ 1072219 w 7472601"/>
              <a:gd name="connsiteY454" fmla="*/ 6169443 h 6858000"/>
              <a:gd name="connsiteX455" fmla="*/ 1074117 w 7472601"/>
              <a:gd name="connsiteY455" fmla="*/ 6170301 h 6858000"/>
              <a:gd name="connsiteX456" fmla="*/ 1083114 w 7472601"/>
              <a:gd name="connsiteY456" fmla="*/ 6174131 h 6858000"/>
              <a:gd name="connsiteX457" fmla="*/ 1543010 w 7472601"/>
              <a:gd name="connsiteY457" fmla="*/ 6191140 h 6858000"/>
              <a:gd name="connsiteX458" fmla="*/ 1551080 w 7472601"/>
              <a:gd name="connsiteY458" fmla="*/ 6195006 h 6858000"/>
              <a:gd name="connsiteX459" fmla="*/ 2345443 w 7472601"/>
              <a:gd name="connsiteY459" fmla="*/ 5549882 h 6858000"/>
              <a:gd name="connsiteX460" fmla="*/ 1721499 w 7472601"/>
              <a:gd name="connsiteY460" fmla="*/ 5599969 h 6858000"/>
              <a:gd name="connsiteX461" fmla="*/ 767716 w 7472601"/>
              <a:gd name="connsiteY461" fmla="*/ 5472768 h 6858000"/>
              <a:gd name="connsiteX462" fmla="*/ 722147 w 7472601"/>
              <a:gd name="connsiteY462" fmla="*/ 5393091 h 6858000"/>
              <a:gd name="connsiteX463" fmla="*/ 1485552 w 7472601"/>
              <a:gd name="connsiteY463" fmla="*/ 5313202 h 6858000"/>
              <a:gd name="connsiteX464" fmla="*/ 2143004 w 7472601"/>
              <a:gd name="connsiteY464" fmla="*/ 5402420 h 6858000"/>
              <a:gd name="connsiteX465" fmla="*/ 1933391 w 7472601"/>
              <a:gd name="connsiteY465" fmla="*/ 5156971 h 6858000"/>
              <a:gd name="connsiteX466" fmla="*/ 1827118 w 7472601"/>
              <a:gd name="connsiteY466" fmla="*/ 4968410 h 6858000"/>
              <a:gd name="connsiteX467" fmla="*/ 1837349 w 7472601"/>
              <a:gd name="connsiteY467" fmla="*/ 4956357 h 6858000"/>
              <a:gd name="connsiteX468" fmla="*/ 2162835 w 7472601"/>
              <a:gd name="connsiteY468" fmla="*/ 5187853 h 6858000"/>
              <a:gd name="connsiteX469" fmla="*/ 2257167 w 7472601"/>
              <a:gd name="connsiteY469" fmla="*/ 5462123 h 6858000"/>
              <a:gd name="connsiteX470" fmla="*/ 2261598 w 7472601"/>
              <a:gd name="connsiteY470" fmla="*/ 5467998 h 6858000"/>
              <a:gd name="connsiteX471" fmla="*/ 2437177 w 7472601"/>
              <a:gd name="connsiteY471" fmla="*/ 5479608 h 6858000"/>
              <a:gd name="connsiteX472" fmla="*/ 2445247 w 7472601"/>
              <a:gd name="connsiteY472" fmla="*/ 5483476 h 6858000"/>
              <a:gd name="connsiteX473" fmla="*/ 2743626 w 7472601"/>
              <a:gd name="connsiteY473" fmla="*/ 5304819 h 6858000"/>
              <a:gd name="connsiteX474" fmla="*/ 3048102 w 7472601"/>
              <a:gd name="connsiteY474" fmla="*/ 5150595 h 6858000"/>
              <a:gd name="connsiteX475" fmla="*/ 1799414 w 7472601"/>
              <a:gd name="connsiteY475" fmla="*/ 4694732 h 6858000"/>
              <a:gd name="connsiteX476" fmla="*/ 1771735 w 7472601"/>
              <a:gd name="connsiteY476" fmla="*/ 4619929 h 6858000"/>
              <a:gd name="connsiteX477" fmla="*/ 3104273 w 7472601"/>
              <a:gd name="connsiteY477" fmla="*/ 5076159 h 6858000"/>
              <a:gd name="connsiteX478" fmla="*/ 3113245 w 7472601"/>
              <a:gd name="connsiteY478" fmla="*/ 5090705 h 6858000"/>
              <a:gd name="connsiteX479" fmla="*/ 3126294 w 7472601"/>
              <a:gd name="connsiteY479" fmla="*/ 5114400 h 6858000"/>
              <a:gd name="connsiteX480" fmla="*/ 3937433 w 7472601"/>
              <a:gd name="connsiteY480" fmla="*/ 4830473 h 6858000"/>
              <a:gd name="connsiteX481" fmla="*/ 3590475 w 7472601"/>
              <a:gd name="connsiteY481" fmla="*/ 4597974 h 6858000"/>
              <a:gd name="connsiteX482" fmla="*/ 3100264 w 7472601"/>
              <a:gd name="connsiteY482" fmla="*/ 4579845 h 6858000"/>
              <a:gd name="connsiteX483" fmla="*/ 2183576 w 7472601"/>
              <a:gd name="connsiteY483" fmla="*/ 4227150 h 6858000"/>
              <a:gd name="connsiteX484" fmla="*/ 2151029 w 7472601"/>
              <a:gd name="connsiteY484" fmla="*/ 4146947 h 6858000"/>
              <a:gd name="connsiteX485" fmla="*/ 3563434 w 7472601"/>
              <a:gd name="connsiteY485" fmla="*/ 4469115 h 6858000"/>
              <a:gd name="connsiteX486" fmla="*/ 3177952 w 7472601"/>
              <a:gd name="connsiteY486" fmla="*/ 3657386 h 6858000"/>
              <a:gd name="connsiteX487" fmla="*/ 3189263 w 7472601"/>
              <a:gd name="connsiteY487" fmla="*/ 3625726 h 6858000"/>
              <a:gd name="connsiteX488" fmla="*/ 3560912 w 7472601"/>
              <a:gd name="connsiteY488" fmla="*/ 4079863 h 6858000"/>
              <a:gd name="connsiteX489" fmla="*/ 3626636 w 7472601"/>
              <a:gd name="connsiteY489" fmla="*/ 4512230 h 6858000"/>
              <a:gd name="connsiteX490" fmla="*/ 3653088 w 7472601"/>
              <a:gd name="connsiteY490" fmla="*/ 4521417 h 6858000"/>
              <a:gd name="connsiteX491" fmla="*/ 3988128 w 7472601"/>
              <a:gd name="connsiteY491" fmla="*/ 4817267 h 6858000"/>
              <a:gd name="connsiteX492" fmla="*/ 4830582 w 7472601"/>
              <a:gd name="connsiteY492" fmla="*/ 4676000 h 6858000"/>
              <a:gd name="connsiteX493" fmla="*/ 4830100 w 7472601"/>
              <a:gd name="connsiteY493" fmla="*/ 4675554 h 6858000"/>
              <a:gd name="connsiteX494" fmla="*/ 4036318 w 7472601"/>
              <a:gd name="connsiteY494" fmla="*/ 4147013 h 6858000"/>
              <a:gd name="connsiteX495" fmla="*/ 3432098 w 7472601"/>
              <a:gd name="connsiteY495" fmla="*/ 3537312 h 6858000"/>
              <a:gd name="connsiteX496" fmla="*/ 3446761 w 7472601"/>
              <a:gd name="connsiteY496" fmla="*/ 3461278 h 6858000"/>
              <a:gd name="connsiteX497" fmla="*/ 4419733 w 7472601"/>
              <a:gd name="connsiteY497" fmla="*/ 3963555 h 6858000"/>
              <a:gd name="connsiteX498" fmla="*/ 4781371 w 7472601"/>
              <a:gd name="connsiteY498" fmla="*/ 4458604 h 6858000"/>
              <a:gd name="connsiteX499" fmla="*/ 4780440 w 7472601"/>
              <a:gd name="connsiteY499" fmla="*/ 4470290 h 6858000"/>
              <a:gd name="connsiteX500" fmla="*/ 4898954 w 7472601"/>
              <a:gd name="connsiteY500" fmla="*/ 4662092 h 6858000"/>
              <a:gd name="connsiteX501" fmla="*/ 4900699 w 7472601"/>
              <a:gd name="connsiteY501" fmla="*/ 4670867 h 6858000"/>
              <a:gd name="connsiteX502" fmla="*/ 5714511 w 7472601"/>
              <a:gd name="connsiteY502" fmla="*/ 4663483 h 6858000"/>
              <a:gd name="connsiteX503" fmla="*/ 5464793 w 7472601"/>
              <a:gd name="connsiteY503" fmla="*/ 4393556 h 6858000"/>
              <a:gd name="connsiteX504" fmla="*/ 5461897 w 7472601"/>
              <a:gd name="connsiteY504" fmla="*/ 4390879 h 6858000"/>
              <a:gd name="connsiteX505" fmla="*/ 4294126 w 7472601"/>
              <a:gd name="connsiteY505" fmla="*/ 3303048 h 6858000"/>
              <a:gd name="connsiteX506" fmla="*/ 4305321 w 7472601"/>
              <a:gd name="connsiteY506" fmla="*/ 3256953 h 6858000"/>
              <a:gd name="connsiteX507" fmla="*/ 4949299 w 7472601"/>
              <a:gd name="connsiteY507" fmla="*/ 3766336 h 6858000"/>
              <a:gd name="connsiteX508" fmla="*/ 5291452 w 7472601"/>
              <a:gd name="connsiteY508" fmla="*/ 4076801 h 6858000"/>
              <a:gd name="connsiteX509" fmla="*/ 5434998 w 7472601"/>
              <a:gd name="connsiteY509" fmla="*/ 4254100 h 6858000"/>
              <a:gd name="connsiteX510" fmla="*/ 5351015 w 7472601"/>
              <a:gd name="connsiteY510" fmla="*/ 3760989 h 6858000"/>
              <a:gd name="connsiteX511" fmla="*/ 5413780 w 7472601"/>
              <a:gd name="connsiteY511" fmla="*/ 2966265 h 6858000"/>
              <a:gd name="connsiteX512" fmla="*/ 5425627 w 7472601"/>
              <a:gd name="connsiteY512" fmla="*/ 2954192 h 6858000"/>
              <a:gd name="connsiteX513" fmla="*/ 6604735 w 7472601"/>
              <a:gd name="connsiteY513" fmla="*/ 2041381 h 6858000"/>
              <a:gd name="connsiteX514" fmla="*/ 7204487 w 7472601"/>
              <a:gd name="connsiteY514" fmla="*/ 2742112 h 6858000"/>
              <a:gd name="connsiteX515" fmla="*/ 7131592 w 7472601"/>
              <a:gd name="connsiteY515" fmla="*/ 2672096 h 6858000"/>
              <a:gd name="connsiteX516" fmla="*/ 6996344 w 7472601"/>
              <a:gd name="connsiteY516" fmla="*/ 2518310 h 6858000"/>
              <a:gd name="connsiteX517" fmla="*/ 6735495 w 7472601"/>
              <a:gd name="connsiteY517" fmla="*/ 2196890 h 6858000"/>
              <a:gd name="connsiteX518" fmla="*/ 6721901 w 7472601"/>
              <a:gd name="connsiteY518" fmla="*/ 2179274 h 6858000"/>
              <a:gd name="connsiteX519" fmla="*/ 6604735 w 7472601"/>
              <a:gd name="connsiteY519" fmla="*/ 2041381 h 6858000"/>
              <a:gd name="connsiteX520" fmla="*/ 6591670 w 7472601"/>
              <a:gd name="connsiteY520" fmla="*/ 1988277 h 6858000"/>
              <a:gd name="connsiteX521" fmla="*/ 6747349 w 7472601"/>
              <a:gd name="connsiteY521" fmla="*/ 2160069 h 6858000"/>
              <a:gd name="connsiteX522" fmla="*/ 6760943 w 7472601"/>
              <a:gd name="connsiteY522" fmla="*/ 2177686 h 6858000"/>
              <a:gd name="connsiteX523" fmla="*/ 7021065 w 7472601"/>
              <a:gd name="connsiteY523" fmla="*/ 2498102 h 6858000"/>
              <a:gd name="connsiteX524" fmla="*/ 7155223 w 7472601"/>
              <a:gd name="connsiteY524" fmla="*/ 2650386 h 6858000"/>
              <a:gd name="connsiteX525" fmla="*/ 7203167 w 7472601"/>
              <a:gd name="connsiteY525" fmla="*/ 2697288 h 6858000"/>
              <a:gd name="connsiteX526" fmla="*/ 6937703 w 7472601"/>
              <a:gd name="connsiteY526" fmla="*/ 2321981 h 6858000"/>
              <a:gd name="connsiteX527" fmla="*/ 6591670 w 7472601"/>
              <a:gd name="connsiteY527" fmla="*/ 1988277 h 6858000"/>
              <a:gd name="connsiteX528" fmla="*/ 5798671 w 7472601"/>
              <a:gd name="connsiteY528" fmla="*/ 1981601 h 6858000"/>
              <a:gd name="connsiteX529" fmla="*/ 5754709 w 7472601"/>
              <a:gd name="connsiteY529" fmla="*/ 2071454 h 6858000"/>
              <a:gd name="connsiteX530" fmla="*/ 5763044 w 7472601"/>
              <a:gd name="connsiteY530" fmla="*/ 2842206 h 6858000"/>
              <a:gd name="connsiteX531" fmla="*/ 5764974 w 7472601"/>
              <a:gd name="connsiteY531" fmla="*/ 2799609 h 6858000"/>
              <a:gd name="connsiteX532" fmla="*/ 5767665 w 7472601"/>
              <a:gd name="connsiteY532" fmla="*/ 2666409 h 6858000"/>
              <a:gd name="connsiteX533" fmla="*/ 5763055 w 7472601"/>
              <a:gd name="connsiteY533" fmla="*/ 2579705 h 6858000"/>
              <a:gd name="connsiteX534" fmla="*/ 5758079 w 7472601"/>
              <a:gd name="connsiteY534" fmla="*/ 2492508 h 6858000"/>
              <a:gd name="connsiteX535" fmla="*/ 5779325 w 7472601"/>
              <a:gd name="connsiteY535" fmla="*/ 2197069 h 6858000"/>
              <a:gd name="connsiteX536" fmla="*/ 5798671 w 7472601"/>
              <a:gd name="connsiteY536" fmla="*/ 1981601 h 6858000"/>
              <a:gd name="connsiteX537" fmla="*/ 5829202 w 7472601"/>
              <a:gd name="connsiteY537" fmla="*/ 1971679 h 6858000"/>
              <a:gd name="connsiteX538" fmla="*/ 5809558 w 7472601"/>
              <a:gd name="connsiteY538" fmla="*/ 2198043 h 6858000"/>
              <a:gd name="connsiteX539" fmla="*/ 5788653 w 7472601"/>
              <a:gd name="connsiteY539" fmla="*/ 2489430 h 6858000"/>
              <a:gd name="connsiteX540" fmla="*/ 5793439 w 7472601"/>
              <a:gd name="connsiteY540" fmla="*/ 2575235 h 6858000"/>
              <a:gd name="connsiteX541" fmla="*/ 5796837 w 7472601"/>
              <a:gd name="connsiteY541" fmla="*/ 2637633 h 6858000"/>
              <a:gd name="connsiteX542" fmla="*/ 5818614 w 7472601"/>
              <a:gd name="connsiteY542" fmla="*/ 2473055 h 6858000"/>
              <a:gd name="connsiteX543" fmla="*/ 5829202 w 7472601"/>
              <a:gd name="connsiteY543" fmla="*/ 1971679 h 6858000"/>
              <a:gd name="connsiteX544" fmla="*/ 5911389 w 7472601"/>
              <a:gd name="connsiteY544" fmla="*/ 1898371 h 6858000"/>
              <a:gd name="connsiteX545" fmla="*/ 6237627 w 7472601"/>
              <a:gd name="connsiteY545" fmla="*/ 2231921 h 6858000"/>
              <a:gd name="connsiteX546" fmla="*/ 5911389 w 7472601"/>
              <a:gd name="connsiteY546" fmla="*/ 1898371 h 6858000"/>
              <a:gd name="connsiteX547" fmla="*/ 6944437 w 7472601"/>
              <a:gd name="connsiteY547" fmla="*/ 1575402 h 6858000"/>
              <a:gd name="connsiteX548" fmla="*/ 6304730 w 7472601"/>
              <a:gd name="connsiteY548" fmla="*/ 1766654 h 6858000"/>
              <a:gd name="connsiteX549" fmla="*/ 6944437 w 7472601"/>
              <a:gd name="connsiteY549" fmla="*/ 1575402 h 6858000"/>
              <a:gd name="connsiteX550" fmla="*/ 7019523 w 7472601"/>
              <a:gd name="connsiteY550" fmla="*/ 1519450 h 6858000"/>
              <a:gd name="connsiteX551" fmla="*/ 6298091 w 7472601"/>
              <a:gd name="connsiteY551" fmla="*/ 1737122 h 6858000"/>
              <a:gd name="connsiteX552" fmla="*/ 7019523 w 7472601"/>
              <a:gd name="connsiteY552" fmla="*/ 1519450 h 6858000"/>
              <a:gd name="connsiteX553" fmla="*/ 2399523 w 7472601"/>
              <a:gd name="connsiteY553" fmla="*/ 1428234 h 6858000"/>
              <a:gd name="connsiteX554" fmla="*/ 2224982 w 7472601"/>
              <a:gd name="connsiteY554" fmla="*/ 1826201 h 6858000"/>
              <a:gd name="connsiteX555" fmla="*/ 2096099 w 7472601"/>
              <a:gd name="connsiteY555" fmla="*/ 2345900 h 6858000"/>
              <a:gd name="connsiteX556" fmla="*/ 2283317 w 7472601"/>
              <a:gd name="connsiteY556" fmla="*/ 1796925 h 6858000"/>
              <a:gd name="connsiteX557" fmla="*/ 2399523 w 7472601"/>
              <a:gd name="connsiteY557" fmla="*/ 1428234 h 6858000"/>
              <a:gd name="connsiteX558" fmla="*/ 2448558 w 7472601"/>
              <a:gd name="connsiteY558" fmla="*/ 1373435 h 6858000"/>
              <a:gd name="connsiteX559" fmla="*/ 2312521 w 7472601"/>
              <a:gd name="connsiteY559" fmla="*/ 1806140 h 6858000"/>
              <a:gd name="connsiteX560" fmla="*/ 2127533 w 7472601"/>
              <a:gd name="connsiteY560" fmla="*/ 2348380 h 6858000"/>
              <a:gd name="connsiteX561" fmla="*/ 2358080 w 7472601"/>
              <a:gd name="connsiteY561" fmla="*/ 1866134 h 6858000"/>
              <a:gd name="connsiteX562" fmla="*/ 2407436 w 7472601"/>
              <a:gd name="connsiteY562" fmla="*/ 1651070 h 6858000"/>
              <a:gd name="connsiteX563" fmla="*/ 2448558 w 7472601"/>
              <a:gd name="connsiteY563" fmla="*/ 1373435 h 6858000"/>
              <a:gd name="connsiteX564" fmla="*/ 278707 w 7472601"/>
              <a:gd name="connsiteY564" fmla="*/ 1352270 h 6858000"/>
              <a:gd name="connsiteX565" fmla="*/ 321570 w 7472601"/>
              <a:gd name="connsiteY565" fmla="*/ 1861610 h 6858000"/>
              <a:gd name="connsiteX566" fmla="*/ 294281 w 7472601"/>
              <a:gd name="connsiteY566" fmla="*/ 1440658 h 6858000"/>
              <a:gd name="connsiteX567" fmla="*/ 278707 w 7472601"/>
              <a:gd name="connsiteY567" fmla="*/ 1352270 h 6858000"/>
              <a:gd name="connsiteX568" fmla="*/ 1423821 w 7472601"/>
              <a:gd name="connsiteY568" fmla="*/ 1351958 h 6858000"/>
              <a:gd name="connsiteX569" fmla="*/ 1638521 w 7472601"/>
              <a:gd name="connsiteY569" fmla="*/ 1908470 h 6858000"/>
              <a:gd name="connsiteX570" fmla="*/ 1754199 w 7472601"/>
              <a:gd name="connsiteY570" fmla="*/ 2149284 h 6858000"/>
              <a:gd name="connsiteX571" fmla="*/ 1908359 w 7472601"/>
              <a:gd name="connsiteY571" fmla="*/ 2364988 h 6858000"/>
              <a:gd name="connsiteX572" fmla="*/ 1647661 w 7472601"/>
              <a:gd name="connsiteY572" fmla="*/ 1825945 h 6858000"/>
              <a:gd name="connsiteX573" fmla="*/ 1423821 w 7472601"/>
              <a:gd name="connsiteY573" fmla="*/ 1351958 h 6858000"/>
              <a:gd name="connsiteX574" fmla="*/ 1431890 w 7472601"/>
              <a:gd name="connsiteY574" fmla="*/ 1306475 h 6858000"/>
              <a:gd name="connsiteX575" fmla="*/ 1507597 w 7472601"/>
              <a:gd name="connsiteY575" fmla="*/ 1446132 h 6858000"/>
              <a:gd name="connsiteX576" fmla="*/ 1674586 w 7472601"/>
              <a:gd name="connsiteY576" fmla="*/ 1813832 h 6858000"/>
              <a:gd name="connsiteX577" fmla="*/ 1815950 w 7472601"/>
              <a:gd name="connsiteY577" fmla="*/ 2128564 h 6858000"/>
              <a:gd name="connsiteX578" fmla="*/ 1984242 w 7472601"/>
              <a:gd name="connsiteY578" fmla="*/ 2430829 h 6858000"/>
              <a:gd name="connsiteX579" fmla="*/ 2014023 w 7472601"/>
              <a:gd name="connsiteY579" fmla="*/ 2450995 h 6858000"/>
              <a:gd name="connsiteX580" fmla="*/ 1747337 w 7472601"/>
              <a:gd name="connsiteY580" fmla="*/ 1855264 h 6858000"/>
              <a:gd name="connsiteX581" fmla="*/ 1533749 w 7472601"/>
              <a:gd name="connsiteY581" fmla="*/ 1478656 h 6858000"/>
              <a:gd name="connsiteX582" fmla="*/ 1431890 w 7472601"/>
              <a:gd name="connsiteY582" fmla="*/ 1306475 h 6858000"/>
              <a:gd name="connsiteX583" fmla="*/ 5052692 w 7472601"/>
              <a:gd name="connsiteY583" fmla="*/ 1292994 h 6858000"/>
              <a:gd name="connsiteX584" fmla="*/ 5200661 w 7472601"/>
              <a:gd name="connsiteY584" fmla="*/ 1635186 h 6858000"/>
              <a:gd name="connsiteX585" fmla="*/ 5297138 w 7472601"/>
              <a:gd name="connsiteY585" fmla="*/ 1906351 h 6858000"/>
              <a:gd name="connsiteX586" fmla="*/ 5052692 w 7472601"/>
              <a:gd name="connsiteY586" fmla="*/ 1292994 h 6858000"/>
              <a:gd name="connsiteX587" fmla="*/ 5009948 w 7472601"/>
              <a:gd name="connsiteY587" fmla="*/ 1273619 h 6858000"/>
              <a:gd name="connsiteX588" fmla="*/ 5121777 w 7472601"/>
              <a:gd name="connsiteY588" fmla="*/ 1654213 h 6858000"/>
              <a:gd name="connsiteX589" fmla="*/ 5293545 w 7472601"/>
              <a:gd name="connsiteY589" fmla="*/ 2072247 h 6858000"/>
              <a:gd name="connsiteX590" fmla="*/ 5294042 w 7472601"/>
              <a:gd name="connsiteY590" fmla="*/ 2065019 h 6858000"/>
              <a:gd name="connsiteX591" fmla="*/ 5171936 w 7472601"/>
              <a:gd name="connsiteY591" fmla="*/ 1647613 h 6858000"/>
              <a:gd name="connsiteX592" fmla="*/ 5009948 w 7472601"/>
              <a:gd name="connsiteY592" fmla="*/ 1273619 h 6858000"/>
              <a:gd name="connsiteX593" fmla="*/ 655236 w 7472601"/>
              <a:gd name="connsiteY593" fmla="*/ 1268632 h 6858000"/>
              <a:gd name="connsiteX594" fmla="*/ 839521 w 7472601"/>
              <a:gd name="connsiteY594" fmla="*/ 1685315 h 6858000"/>
              <a:gd name="connsiteX595" fmla="*/ 1109416 w 7472601"/>
              <a:gd name="connsiteY595" fmla="*/ 2061663 h 6858000"/>
              <a:gd name="connsiteX596" fmla="*/ 1298300 w 7472601"/>
              <a:gd name="connsiteY596" fmla="*/ 2247742 h 6858000"/>
              <a:gd name="connsiteX597" fmla="*/ 1125871 w 7472601"/>
              <a:gd name="connsiteY597" fmla="*/ 1989513 h 6858000"/>
              <a:gd name="connsiteX598" fmla="*/ 981574 w 7472601"/>
              <a:gd name="connsiteY598" fmla="*/ 1783157 h 6858000"/>
              <a:gd name="connsiteX599" fmla="*/ 922198 w 7472601"/>
              <a:gd name="connsiteY599" fmla="*/ 1677437 h 6858000"/>
              <a:gd name="connsiteX600" fmla="*/ 869293 w 7472601"/>
              <a:gd name="connsiteY600" fmla="*/ 1583214 h 6858000"/>
              <a:gd name="connsiteX601" fmla="*/ 751431 w 7472601"/>
              <a:gd name="connsiteY601" fmla="*/ 1405731 h 6858000"/>
              <a:gd name="connsiteX602" fmla="*/ 655236 w 7472601"/>
              <a:gd name="connsiteY602" fmla="*/ 1268632 h 6858000"/>
              <a:gd name="connsiteX603" fmla="*/ 6516292 w 7472601"/>
              <a:gd name="connsiteY603" fmla="*/ 1263064 h 6858000"/>
              <a:gd name="connsiteX604" fmla="*/ 5736320 w 7472601"/>
              <a:gd name="connsiteY604" fmla="*/ 1501803 h 6858000"/>
              <a:gd name="connsiteX605" fmla="*/ 6516292 w 7472601"/>
              <a:gd name="connsiteY605" fmla="*/ 1263064 h 6858000"/>
              <a:gd name="connsiteX606" fmla="*/ 291466 w 7472601"/>
              <a:gd name="connsiteY606" fmla="*/ 1250369 h 6858000"/>
              <a:gd name="connsiteX607" fmla="*/ 323180 w 7472601"/>
              <a:gd name="connsiteY607" fmla="*/ 1435283 h 6858000"/>
              <a:gd name="connsiteX608" fmla="*/ 349381 w 7472601"/>
              <a:gd name="connsiteY608" fmla="*/ 1875041 h 6858000"/>
              <a:gd name="connsiteX609" fmla="*/ 374363 w 7472601"/>
              <a:gd name="connsiteY609" fmla="*/ 1506494 h 6858000"/>
              <a:gd name="connsiteX610" fmla="*/ 302168 w 7472601"/>
              <a:gd name="connsiteY610" fmla="*/ 1274495 h 6858000"/>
              <a:gd name="connsiteX611" fmla="*/ 291466 w 7472601"/>
              <a:gd name="connsiteY611" fmla="*/ 1250369 h 6858000"/>
              <a:gd name="connsiteX612" fmla="*/ 678222 w 7472601"/>
              <a:gd name="connsiteY612" fmla="*/ 1248670 h 6858000"/>
              <a:gd name="connsiteX613" fmla="*/ 775536 w 7472601"/>
              <a:gd name="connsiteY613" fmla="*/ 1388015 h 6858000"/>
              <a:gd name="connsiteX614" fmla="*/ 894529 w 7472601"/>
              <a:gd name="connsiteY614" fmla="*/ 1567739 h 6858000"/>
              <a:gd name="connsiteX615" fmla="*/ 948000 w 7472601"/>
              <a:gd name="connsiteY615" fmla="*/ 1663088 h 6858000"/>
              <a:gd name="connsiteX616" fmla="*/ 1006812 w 7472601"/>
              <a:gd name="connsiteY616" fmla="*/ 1767683 h 6858000"/>
              <a:gd name="connsiteX617" fmla="*/ 1149133 w 7472601"/>
              <a:gd name="connsiteY617" fmla="*/ 1971513 h 6858000"/>
              <a:gd name="connsiteX618" fmla="*/ 1333952 w 7472601"/>
              <a:gd name="connsiteY618" fmla="*/ 2251620 h 6858000"/>
              <a:gd name="connsiteX619" fmla="*/ 1337329 w 7472601"/>
              <a:gd name="connsiteY619" fmla="*/ 2258350 h 6858000"/>
              <a:gd name="connsiteX620" fmla="*/ 1014726 w 7472601"/>
              <a:gd name="connsiteY620" fmla="*/ 1615556 h 6858000"/>
              <a:gd name="connsiteX621" fmla="*/ 678222 w 7472601"/>
              <a:gd name="connsiteY621" fmla="*/ 1248670 h 6858000"/>
              <a:gd name="connsiteX622" fmla="*/ 6691602 w 7472601"/>
              <a:gd name="connsiteY622" fmla="*/ 1140573 h 6858000"/>
              <a:gd name="connsiteX623" fmla="*/ 6571100 w 7472601"/>
              <a:gd name="connsiteY623" fmla="*/ 1183662 h 6858000"/>
              <a:gd name="connsiteX624" fmla="*/ 6241687 w 7472601"/>
              <a:gd name="connsiteY624" fmla="*/ 1257600 h 6858000"/>
              <a:gd name="connsiteX625" fmla="*/ 5693009 w 7472601"/>
              <a:gd name="connsiteY625" fmla="*/ 1478256 h 6858000"/>
              <a:gd name="connsiteX626" fmla="*/ 6548420 w 7472601"/>
              <a:gd name="connsiteY626" fmla="*/ 1214599 h 6858000"/>
              <a:gd name="connsiteX627" fmla="*/ 6605473 w 7472601"/>
              <a:gd name="connsiteY627" fmla="*/ 1184686 h 6858000"/>
              <a:gd name="connsiteX628" fmla="*/ 6691602 w 7472601"/>
              <a:gd name="connsiteY628" fmla="*/ 1140573 h 6858000"/>
              <a:gd name="connsiteX629" fmla="*/ 4002475 w 7472601"/>
              <a:gd name="connsiteY629" fmla="*/ 1037802 h 6858000"/>
              <a:gd name="connsiteX630" fmla="*/ 4000324 w 7472601"/>
              <a:gd name="connsiteY630" fmla="*/ 1039362 h 6858000"/>
              <a:gd name="connsiteX631" fmla="*/ 4002862 w 7472601"/>
              <a:gd name="connsiteY631" fmla="*/ 1042866 h 6858000"/>
              <a:gd name="connsiteX632" fmla="*/ 4002475 w 7472601"/>
              <a:gd name="connsiteY632" fmla="*/ 1037802 h 6858000"/>
              <a:gd name="connsiteX633" fmla="*/ 506322 w 7472601"/>
              <a:gd name="connsiteY633" fmla="*/ 1020997 h 6858000"/>
              <a:gd name="connsiteX634" fmla="*/ 533068 w 7472601"/>
              <a:gd name="connsiteY634" fmla="*/ 1029409 h 6858000"/>
              <a:gd name="connsiteX635" fmla="*/ 1232525 w 7472601"/>
              <a:gd name="connsiteY635" fmla="*/ 1804675 h 6858000"/>
              <a:gd name="connsiteX636" fmla="*/ 1388858 w 7472601"/>
              <a:gd name="connsiteY636" fmla="*/ 2368011 h 6858000"/>
              <a:gd name="connsiteX637" fmla="*/ 1384098 w 7472601"/>
              <a:gd name="connsiteY637" fmla="*/ 2378125 h 6858000"/>
              <a:gd name="connsiteX638" fmla="*/ 1425393 w 7472601"/>
              <a:gd name="connsiteY638" fmla="*/ 2589124 h 6858000"/>
              <a:gd name="connsiteX639" fmla="*/ 1424001 w 7472601"/>
              <a:gd name="connsiteY639" fmla="*/ 2597541 h 6858000"/>
              <a:gd name="connsiteX640" fmla="*/ 2152729 w 7472601"/>
              <a:gd name="connsiteY640" fmla="*/ 2864487 h 6858000"/>
              <a:gd name="connsiteX641" fmla="*/ 2020609 w 7472601"/>
              <a:gd name="connsiteY641" fmla="*/ 2539671 h 6858000"/>
              <a:gd name="connsiteX642" fmla="*/ 2018920 w 7472601"/>
              <a:gd name="connsiteY642" fmla="*/ 2536309 h 6858000"/>
              <a:gd name="connsiteX643" fmla="*/ 1342441 w 7472601"/>
              <a:gd name="connsiteY643" fmla="*/ 1173017 h 6858000"/>
              <a:gd name="connsiteX644" fmla="*/ 1367925 w 7472601"/>
              <a:gd name="connsiteY644" fmla="*/ 1135648 h 6858000"/>
              <a:gd name="connsiteX645" fmla="*/ 1771401 w 7472601"/>
              <a:gd name="connsiteY645" fmla="*/ 1806673 h 6858000"/>
              <a:gd name="connsiteX646" fmla="*/ 1972385 w 7472601"/>
              <a:gd name="connsiteY646" fmla="*/ 2198735 h 6858000"/>
              <a:gd name="connsiteX647" fmla="*/ 2040892 w 7472601"/>
              <a:gd name="connsiteY647" fmla="*/ 2405205 h 6858000"/>
              <a:gd name="connsiteX648" fmla="*/ 2131689 w 7472601"/>
              <a:gd name="connsiteY648" fmla="*/ 1936926 h 6858000"/>
              <a:gd name="connsiteX649" fmla="*/ 2454820 w 7472601"/>
              <a:gd name="connsiteY649" fmla="*/ 1248808 h 6858000"/>
              <a:gd name="connsiteX650" fmla="*/ 2492512 w 7472601"/>
              <a:gd name="connsiteY650" fmla="*/ 1302920 h 6858000"/>
              <a:gd name="connsiteX651" fmla="*/ 2081216 w 7472601"/>
              <a:gd name="connsiteY651" fmla="*/ 2527513 h 6858000"/>
              <a:gd name="connsiteX652" fmla="*/ 2081211 w 7472601"/>
              <a:gd name="connsiteY652" fmla="*/ 2528916 h 6858000"/>
              <a:gd name="connsiteX653" fmla="*/ 2199067 w 7472601"/>
              <a:gd name="connsiteY653" fmla="*/ 2884061 h 6858000"/>
              <a:gd name="connsiteX654" fmla="*/ 3192586 w 7472601"/>
              <a:gd name="connsiteY654" fmla="*/ 3411496 h 6858000"/>
              <a:gd name="connsiteX655" fmla="*/ 3182620 w 7472601"/>
              <a:gd name="connsiteY655" fmla="*/ 3483279 h 6858000"/>
              <a:gd name="connsiteX656" fmla="*/ 2435119 w 7472601"/>
              <a:gd name="connsiteY656" fmla="*/ 3080173 h 6858000"/>
              <a:gd name="connsiteX657" fmla="*/ 2410152 w 7472601"/>
              <a:gd name="connsiteY657" fmla="*/ 3063751 h 6858000"/>
              <a:gd name="connsiteX658" fmla="*/ 2408099 w 7472601"/>
              <a:gd name="connsiteY658" fmla="*/ 3064403 h 6858000"/>
              <a:gd name="connsiteX659" fmla="*/ 2407218 w 7472601"/>
              <a:gd name="connsiteY659" fmla="*/ 3070324 h 6858000"/>
              <a:gd name="connsiteX660" fmla="*/ 2380138 w 7472601"/>
              <a:gd name="connsiteY660" fmla="*/ 3099341 h 6858000"/>
              <a:gd name="connsiteX661" fmla="*/ 1765923 w 7472601"/>
              <a:gd name="connsiteY661" fmla="*/ 3581043 h 6858000"/>
              <a:gd name="connsiteX662" fmla="*/ 1702258 w 7472601"/>
              <a:gd name="connsiteY662" fmla="*/ 3612286 h 6858000"/>
              <a:gd name="connsiteX663" fmla="*/ 1538370 w 7472601"/>
              <a:gd name="connsiteY663" fmla="*/ 3811804 h 6858000"/>
              <a:gd name="connsiteX664" fmla="*/ 542867 w 7472601"/>
              <a:gd name="connsiteY664" fmla="*/ 4944092 h 6858000"/>
              <a:gd name="connsiteX665" fmla="*/ 515800 w 7472601"/>
              <a:gd name="connsiteY665" fmla="*/ 4862180 h 6858000"/>
              <a:gd name="connsiteX666" fmla="*/ 909145 w 7472601"/>
              <a:gd name="connsiteY666" fmla="*/ 4199225 h 6858000"/>
              <a:gd name="connsiteX667" fmla="*/ 1214067 w 7472601"/>
              <a:gd name="connsiteY667" fmla="*/ 3908561 h 6858000"/>
              <a:gd name="connsiteX668" fmla="*/ 640967 w 7472601"/>
              <a:gd name="connsiteY668" fmla="*/ 4105601 h 6858000"/>
              <a:gd name="connsiteX669" fmla="*/ 112563 w 7472601"/>
              <a:gd name="connsiteY669" fmla="*/ 4396952 h 6858000"/>
              <a:gd name="connsiteX670" fmla="*/ 0 w 7472601"/>
              <a:gd name="connsiteY670" fmla="*/ 4466006 h 6858000"/>
              <a:gd name="connsiteX671" fmla="*/ 0 w 7472601"/>
              <a:gd name="connsiteY671" fmla="*/ 4233763 h 6858000"/>
              <a:gd name="connsiteX672" fmla="*/ 36881 w 7472601"/>
              <a:gd name="connsiteY672" fmla="*/ 4200118 h 6858000"/>
              <a:gd name="connsiteX673" fmla="*/ 910534 w 7472601"/>
              <a:gd name="connsiteY673" fmla="*/ 3629753 h 6858000"/>
              <a:gd name="connsiteX674" fmla="*/ 1578717 w 7472601"/>
              <a:gd name="connsiteY674" fmla="*/ 3575982 h 6858000"/>
              <a:gd name="connsiteX675" fmla="*/ 2338780 w 7472601"/>
              <a:gd name="connsiteY675" fmla="*/ 3033725 h 6858000"/>
              <a:gd name="connsiteX676" fmla="*/ 1807991 w 7472601"/>
              <a:gd name="connsiteY676" fmla="*/ 2807184 h 6858000"/>
              <a:gd name="connsiteX677" fmla="*/ 1416358 w 7472601"/>
              <a:gd name="connsiteY677" fmla="*/ 3112571 h 6858000"/>
              <a:gd name="connsiteX678" fmla="*/ 939066 w 7472601"/>
              <a:gd name="connsiteY678" fmla="*/ 3378798 h 6858000"/>
              <a:gd name="connsiteX679" fmla="*/ 115099 w 7472601"/>
              <a:gd name="connsiteY679" fmla="*/ 3607650 h 6858000"/>
              <a:gd name="connsiteX680" fmla="*/ 97284 w 7472601"/>
              <a:gd name="connsiteY680" fmla="*/ 3520393 h 6858000"/>
              <a:gd name="connsiteX681" fmla="*/ 922050 w 7472601"/>
              <a:gd name="connsiteY681" fmla="*/ 3074867 h 6858000"/>
              <a:gd name="connsiteX682" fmla="*/ 1405265 w 7472601"/>
              <a:gd name="connsiteY682" fmla="*/ 3016319 h 6858000"/>
              <a:gd name="connsiteX683" fmla="*/ 1407512 w 7472601"/>
              <a:gd name="connsiteY683" fmla="*/ 3018001 h 6858000"/>
              <a:gd name="connsiteX684" fmla="*/ 1726266 w 7472601"/>
              <a:gd name="connsiteY684" fmla="*/ 2777274 h 6858000"/>
              <a:gd name="connsiteX685" fmla="*/ 625390 w 7472601"/>
              <a:gd name="connsiteY685" fmla="*/ 2514541 h 6858000"/>
              <a:gd name="connsiteX686" fmla="*/ 619799 w 7472601"/>
              <a:gd name="connsiteY686" fmla="*/ 2527180 h 6858000"/>
              <a:gd name="connsiteX687" fmla="*/ 310030 w 7472601"/>
              <a:gd name="connsiteY687" fmla="*/ 2771818 h 6858000"/>
              <a:gd name="connsiteX688" fmla="*/ 173877 w 7472601"/>
              <a:gd name="connsiteY688" fmla="*/ 2937056 h 6858000"/>
              <a:gd name="connsiteX689" fmla="*/ 77889 w 7472601"/>
              <a:gd name="connsiteY689" fmla="*/ 3138440 h 6858000"/>
              <a:gd name="connsiteX690" fmla="*/ 0 w 7472601"/>
              <a:gd name="connsiteY690" fmla="*/ 3271395 h 6858000"/>
              <a:gd name="connsiteX691" fmla="*/ 0 w 7472601"/>
              <a:gd name="connsiteY691" fmla="*/ 3153002 h 6858000"/>
              <a:gd name="connsiteX692" fmla="*/ 2386 w 7472601"/>
              <a:gd name="connsiteY692" fmla="*/ 3149203 h 6858000"/>
              <a:gd name="connsiteX693" fmla="*/ 89753 w 7472601"/>
              <a:gd name="connsiteY693" fmla="*/ 2987702 h 6858000"/>
              <a:gd name="connsiteX694" fmla="*/ 76869 w 7472601"/>
              <a:gd name="connsiteY694" fmla="*/ 3005404 h 6858000"/>
              <a:gd name="connsiteX695" fmla="*/ 32049 w 7472601"/>
              <a:gd name="connsiteY695" fmla="*/ 3065814 h 6858000"/>
              <a:gd name="connsiteX696" fmla="*/ 0 w 7472601"/>
              <a:gd name="connsiteY696" fmla="*/ 3108744 h 6858000"/>
              <a:gd name="connsiteX697" fmla="*/ 0 w 7472601"/>
              <a:gd name="connsiteY697" fmla="*/ 3058059 h 6858000"/>
              <a:gd name="connsiteX698" fmla="*/ 7610 w 7472601"/>
              <a:gd name="connsiteY698" fmla="*/ 3047889 h 6858000"/>
              <a:gd name="connsiteX699" fmla="*/ 52419 w 7472601"/>
              <a:gd name="connsiteY699" fmla="*/ 2987479 h 6858000"/>
              <a:gd name="connsiteX700" fmla="*/ 59142 w 7472601"/>
              <a:gd name="connsiteY700" fmla="*/ 2978488 h 6858000"/>
              <a:gd name="connsiteX701" fmla="*/ 0 w 7472601"/>
              <a:gd name="connsiteY701" fmla="*/ 3015334 h 6858000"/>
              <a:gd name="connsiteX702" fmla="*/ 0 w 7472601"/>
              <a:gd name="connsiteY702" fmla="*/ 2914286 h 6858000"/>
              <a:gd name="connsiteX703" fmla="*/ 36383 w 7472601"/>
              <a:gd name="connsiteY703" fmla="*/ 2901128 h 6858000"/>
              <a:gd name="connsiteX704" fmla="*/ 156329 w 7472601"/>
              <a:gd name="connsiteY704" fmla="*/ 2840533 h 6858000"/>
              <a:gd name="connsiteX705" fmla="*/ 358355 w 7472601"/>
              <a:gd name="connsiteY705" fmla="*/ 2620471 h 6858000"/>
              <a:gd name="connsiteX706" fmla="*/ 510577 w 7472601"/>
              <a:gd name="connsiteY706" fmla="*/ 2501244 h 6858000"/>
              <a:gd name="connsiteX707" fmla="*/ 211967 w 7472601"/>
              <a:gd name="connsiteY707" fmla="*/ 2479171 h 6858000"/>
              <a:gd name="connsiteX708" fmla="*/ 0 w 7472601"/>
              <a:gd name="connsiteY708" fmla="*/ 2476398 h 6858000"/>
              <a:gd name="connsiteX709" fmla="*/ 0 w 7472601"/>
              <a:gd name="connsiteY709" fmla="*/ 2389189 h 6858000"/>
              <a:gd name="connsiteX710" fmla="*/ 103062 w 7472601"/>
              <a:gd name="connsiteY710" fmla="*/ 2389518 h 6858000"/>
              <a:gd name="connsiteX711" fmla="*/ 510734 w 7472601"/>
              <a:gd name="connsiteY711" fmla="*/ 2416201 h 6858000"/>
              <a:gd name="connsiteX712" fmla="*/ 279257 w 7472601"/>
              <a:gd name="connsiteY712" fmla="*/ 2092102 h 6858000"/>
              <a:gd name="connsiteX713" fmla="*/ 65265 w 7472601"/>
              <a:gd name="connsiteY713" fmla="*/ 2006049 h 6858000"/>
              <a:gd name="connsiteX714" fmla="*/ 0 w 7472601"/>
              <a:gd name="connsiteY714" fmla="*/ 1982532 h 6858000"/>
              <a:gd name="connsiteX715" fmla="*/ 0 w 7472601"/>
              <a:gd name="connsiteY715" fmla="*/ 1912789 h 6858000"/>
              <a:gd name="connsiteX716" fmla="*/ 97460 w 7472601"/>
              <a:gd name="connsiteY716" fmla="*/ 1953725 h 6858000"/>
              <a:gd name="connsiteX717" fmla="*/ 221272 w 7472601"/>
              <a:gd name="connsiteY717" fmla="*/ 1980766 h 6858000"/>
              <a:gd name="connsiteX718" fmla="*/ 116765 w 7472601"/>
              <a:gd name="connsiteY718" fmla="*/ 1911033 h 6858000"/>
              <a:gd name="connsiteX719" fmla="*/ 16405 w 7472601"/>
              <a:gd name="connsiteY719" fmla="*/ 1803412 h 6858000"/>
              <a:gd name="connsiteX720" fmla="*/ 0 w 7472601"/>
              <a:gd name="connsiteY720" fmla="*/ 1784777 h 6858000"/>
              <a:gd name="connsiteX721" fmla="*/ 0 w 7472601"/>
              <a:gd name="connsiteY721" fmla="*/ 1740082 h 6858000"/>
              <a:gd name="connsiteX722" fmla="*/ 39394 w 7472601"/>
              <a:gd name="connsiteY722" fmla="*/ 1784856 h 6858000"/>
              <a:gd name="connsiteX723" fmla="*/ 135813 w 7472601"/>
              <a:gd name="connsiteY723" fmla="*/ 1888838 h 6858000"/>
              <a:gd name="connsiteX724" fmla="*/ 242575 w 7472601"/>
              <a:gd name="connsiteY724" fmla="*/ 1958841 h 6858000"/>
              <a:gd name="connsiteX725" fmla="*/ 82197 w 7472601"/>
              <a:gd name="connsiteY725" fmla="*/ 1754826 h 6858000"/>
              <a:gd name="connsiteX726" fmla="*/ 0 w 7472601"/>
              <a:gd name="connsiteY726" fmla="*/ 1679650 h 6858000"/>
              <a:gd name="connsiteX727" fmla="*/ 0 w 7472601"/>
              <a:gd name="connsiteY727" fmla="*/ 1602463 h 6858000"/>
              <a:gd name="connsiteX728" fmla="*/ 84689 w 7472601"/>
              <a:gd name="connsiteY728" fmla="*/ 1677442 h 6858000"/>
              <a:gd name="connsiteX729" fmla="*/ 298437 w 7472601"/>
              <a:gd name="connsiteY729" fmla="*/ 1968019 h 6858000"/>
              <a:gd name="connsiteX730" fmla="*/ 227269 w 7472601"/>
              <a:gd name="connsiteY730" fmla="*/ 1114064 h 6858000"/>
              <a:gd name="connsiteX731" fmla="*/ 248003 w 7472601"/>
              <a:gd name="connsiteY731" fmla="*/ 1089613 h 6858000"/>
              <a:gd name="connsiteX732" fmla="*/ 427020 w 7472601"/>
              <a:gd name="connsiteY732" fmla="*/ 1619803 h 6858000"/>
              <a:gd name="connsiteX733" fmla="*/ 340345 w 7472601"/>
              <a:gd name="connsiteY733" fmla="*/ 2027739 h 6858000"/>
              <a:gd name="connsiteX734" fmla="*/ 360865 w 7472601"/>
              <a:gd name="connsiteY734" fmla="*/ 2044827 h 6858000"/>
              <a:gd name="connsiteX735" fmla="*/ 560414 w 7472601"/>
              <a:gd name="connsiteY735" fmla="*/ 2421457 h 6858000"/>
              <a:gd name="connsiteX736" fmla="*/ 1359703 w 7472601"/>
              <a:gd name="connsiteY736" fmla="*/ 2578554 h 6858000"/>
              <a:gd name="connsiteX737" fmla="*/ 1359422 w 7472601"/>
              <a:gd name="connsiteY737" fmla="*/ 2577994 h 6858000"/>
              <a:gd name="connsiteX738" fmla="*/ 828701 w 7472601"/>
              <a:gd name="connsiteY738" fmla="*/ 1839520 h 6858000"/>
              <a:gd name="connsiteX739" fmla="*/ 494427 w 7472601"/>
              <a:gd name="connsiteY739" fmla="*/ 1092333 h 6858000"/>
              <a:gd name="connsiteX740" fmla="*/ 506322 w 7472601"/>
              <a:gd name="connsiteY740" fmla="*/ 1020997 h 6858000"/>
              <a:gd name="connsiteX741" fmla="*/ 4570198 w 7472601"/>
              <a:gd name="connsiteY741" fmla="*/ 978081 h 6858000"/>
              <a:gd name="connsiteX742" fmla="*/ 4523691 w 7472601"/>
              <a:gd name="connsiteY742" fmla="*/ 1127776 h 6858000"/>
              <a:gd name="connsiteX743" fmla="*/ 4509875 w 7472601"/>
              <a:gd name="connsiteY743" fmla="*/ 1167552 h 6858000"/>
              <a:gd name="connsiteX744" fmla="*/ 4478168 w 7472601"/>
              <a:gd name="connsiteY744" fmla="*/ 1260735 h 6858000"/>
              <a:gd name="connsiteX745" fmla="*/ 4409309 w 7472601"/>
              <a:gd name="connsiteY745" fmla="*/ 1666996 h 6858000"/>
              <a:gd name="connsiteX746" fmla="*/ 4370031 w 7472601"/>
              <a:gd name="connsiteY746" fmla="*/ 1955666 h 6858000"/>
              <a:gd name="connsiteX747" fmla="*/ 4570198 w 7472601"/>
              <a:gd name="connsiteY747" fmla="*/ 978081 h 6858000"/>
              <a:gd name="connsiteX748" fmla="*/ 4557898 w 7472601"/>
              <a:gd name="connsiteY748" fmla="*/ 900011 h 6858000"/>
              <a:gd name="connsiteX749" fmla="*/ 4344840 w 7472601"/>
              <a:gd name="connsiteY749" fmla="*/ 1922038 h 6858000"/>
              <a:gd name="connsiteX750" fmla="*/ 4378710 w 7472601"/>
              <a:gd name="connsiteY750" fmla="*/ 1665516 h 6858000"/>
              <a:gd name="connsiteX751" fmla="*/ 4448798 w 7472601"/>
              <a:gd name="connsiteY751" fmla="*/ 1253024 h 6858000"/>
              <a:gd name="connsiteX752" fmla="*/ 4480315 w 7472601"/>
              <a:gd name="connsiteY752" fmla="*/ 1158454 h 6858000"/>
              <a:gd name="connsiteX753" fmla="*/ 4494133 w 7472601"/>
              <a:gd name="connsiteY753" fmla="*/ 1118676 h 6858000"/>
              <a:gd name="connsiteX754" fmla="*/ 4557898 w 7472601"/>
              <a:gd name="connsiteY754" fmla="*/ 900011 h 6858000"/>
              <a:gd name="connsiteX755" fmla="*/ 5870151 w 7472601"/>
              <a:gd name="connsiteY755" fmla="*/ 898890 h 6858000"/>
              <a:gd name="connsiteX756" fmla="*/ 5861335 w 7472601"/>
              <a:gd name="connsiteY756" fmla="*/ 899177 h 6858000"/>
              <a:gd name="connsiteX757" fmla="*/ 5843702 w 7472601"/>
              <a:gd name="connsiteY757" fmla="*/ 899748 h 6858000"/>
              <a:gd name="connsiteX758" fmla="*/ 5651107 w 7472601"/>
              <a:gd name="connsiteY758" fmla="*/ 920306 h 6858000"/>
              <a:gd name="connsiteX759" fmla="*/ 5459407 w 7472601"/>
              <a:gd name="connsiteY759" fmla="*/ 940975 h 6858000"/>
              <a:gd name="connsiteX760" fmla="*/ 5374846 w 7472601"/>
              <a:gd name="connsiteY760" fmla="*/ 941988 h 6858000"/>
              <a:gd name="connsiteX761" fmla="*/ 5256105 w 7472601"/>
              <a:gd name="connsiteY761" fmla="*/ 945632 h 6858000"/>
              <a:gd name="connsiteX762" fmla="*/ 5107071 w 7472601"/>
              <a:gd name="connsiteY762" fmla="*/ 969720 h 6858000"/>
              <a:gd name="connsiteX763" fmla="*/ 4998681 w 7472601"/>
              <a:gd name="connsiteY763" fmla="*/ 988771 h 6858000"/>
              <a:gd name="connsiteX764" fmla="*/ 5870151 w 7472601"/>
              <a:gd name="connsiteY764" fmla="*/ 898890 h 6858000"/>
              <a:gd name="connsiteX765" fmla="*/ 5504425 w 7472601"/>
              <a:gd name="connsiteY765" fmla="*/ 848067 h 6858000"/>
              <a:gd name="connsiteX766" fmla="*/ 4968849 w 7472601"/>
              <a:gd name="connsiteY766" fmla="*/ 962318 h 6858000"/>
              <a:gd name="connsiteX767" fmla="*/ 5104039 w 7472601"/>
              <a:gd name="connsiteY767" fmla="*/ 940634 h 6858000"/>
              <a:gd name="connsiteX768" fmla="*/ 5256311 w 7472601"/>
              <a:gd name="connsiteY768" fmla="*/ 916490 h 6858000"/>
              <a:gd name="connsiteX769" fmla="*/ 5377381 w 7472601"/>
              <a:gd name="connsiteY769" fmla="*/ 912671 h 6858000"/>
              <a:gd name="connsiteX770" fmla="*/ 5460148 w 7472601"/>
              <a:gd name="connsiteY770" fmla="*/ 911442 h 6858000"/>
              <a:gd name="connsiteX771" fmla="*/ 5648971 w 7472601"/>
              <a:gd name="connsiteY771" fmla="*/ 891331 h 6858000"/>
              <a:gd name="connsiteX772" fmla="*/ 5844807 w 7472601"/>
              <a:gd name="connsiteY772" fmla="*/ 870718 h 6858000"/>
              <a:gd name="connsiteX773" fmla="*/ 5862975 w 7472601"/>
              <a:gd name="connsiteY773" fmla="*/ 869756 h 6858000"/>
              <a:gd name="connsiteX774" fmla="*/ 5920887 w 7472601"/>
              <a:gd name="connsiteY774" fmla="*/ 865929 h 6858000"/>
              <a:gd name="connsiteX775" fmla="*/ 5504425 w 7472601"/>
              <a:gd name="connsiteY775" fmla="*/ 848067 h 6858000"/>
              <a:gd name="connsiteX776" fmla="*/ 3607114 w 7472601"/>
              <a:gd name="connsiteY776" fmla="*/ 467441 h 6858000"/>
              <a:gd name="connsiteX777" fmla="*/ 3296242 w 7472601"/>
              <a:gd name="connsiteY777" fmla="*/ 807991 h 6858000"/>
              <a:gd name="connsiteX778" fmla="*/ 3174674 w 7472601"/>
              <a:gd name="connsiteY778" fmla="*/ 919759 h 6858000"/>
              <a:gd name="connsiteX779" fmla="*/ 3042978 w 7472601"/>
              <a:gd name="connsiteY779" fmla="*/ 1054894 h 6858000"/>
              <a:gd name="connsiteX780" fmla="*/ 2968914 w 7472601"/>
              <a:gd name="connsiteY780" fmla="*/ 1133756 h 6858000"/>
              <a:gd name="connsiteX781" fmla="*/ 3103823 w 7472601"/>
              <a:gd name="connsiteY781" fmla="*/ 1026814 h 6858000"/>
              <a:gd name="connsiteX782" fmla="*/ 3607114 w 7472601"/>
              <a:gd name="connsiteY782" fmla="*/ 467441 h 6858000"/>
              <a:gd name="connsiteX783" fmla="*/ 3744487 w 7472601"/>
              <a:gd name="connsiteY783" fmla="*/ 383136 h 6858000"/>
              <a:gd name="connsiteX784" fmla="*/ 3970213 w 7472601"/>
              <a:gd name="connsiteY784" fmla="*/ 995559 h 6858000"/>
              <a:gd name="connsiteX785" fmla="*/ 3744487 w 7472601"/>
              <a:gd name="connsiteY785" fmla="*/ 383136 h 6858000"/>
              <a:gd name="connsiteX786" fmla="*/ 3624562 w 7472601"/>
              <a:gd name="connsiteY786" fmla="*/ 367041 h 6858000"/>
              <a:gd name="connsiteX787" fmla="*/ 3489712 w 7472601"/>
              <a:gd name="connsiteY787" fmla="*/ 485386 h 6858000"/>
              <a:gd name="connsiteX788" fmla="*/ 3182994 w 7472601"/>
              <a:gd name="connsiteY788" fmla="*/ 828265 h 6858000"/>
              <a:gd name="connsiteX789" fmla="*/ 2892114 w 7472601"/>
              <a:gd name="connsiteY789" fmla="*/ 1172635 h 6858000"/>
              <a:gd name="connsiteX790" fmla="*/ 3021459 w 7472601"/>
              <a:gd name="connsiteY790" fmla="*/ 1035385 h 6858000"/>
              <a:gd name="connsiteX791" fmla="*/ 3153873 w 7472601"/>
              <a:gd name="connsiteY791" fmla="*/ 898971 h 6858000"/>
              <a:gd name="connsiteX792" fmla="*/ 3276511 w 7472601"/>
              <a:gd name="connsiteY792" fmla="*/ 786423 h 6858000"/>
              <a:gd name="connsiteX793" fmla="*/ 3584154 w 7472601"/>
              <a:gd name="connsiteY793" fmla="*/ 448218 h 6858000"/>
              <a:gd name="connsiteX794" fmla="*/ 3624562 w 7472601"/>
              <a:gd name="connsiteY794" fmla="*/ 367041 h 6858000"/>
              <a:gd name="connsiteX795" fmla="*/ 3766672 w 7472601"/>
              <a:gd name="connsiteY795" fmla="*/ 359429 h 6858000"/>
              <a:gd name="connsiteX796" fmla="*/ 3996338 w 7472601"/>
              <a:gd name="connsiteY796" fmla="*/ 968237 h 6858000"/>
              <a:gd name="connsiteX797" fmla="*/ 3766672 w 7472601"/>
              <a:gd name="connsiteY797" fmla="*/ 359429 h 6858000"/>
              <a:gd name="connsiteX798" fmla="*/ 5805386 w 7472601"/>
              <a:gd name="connsiteY798" fmla="*/ 239240 h 6858000"/>
              <a:gd name="connsiteX799" fmla="*/ 5736947 w 7472601"/>
              <a:gd name="connsiteY799" fmla="*/ 261367 h 6858000"/>
              <a:gd name="connsiteX800" fmla="*/ 5427012 w 7472601"/>
              <a:gd name="connsiteY800" fmla="*/ 311272 h 6858000"/>
              <a:gd name="connsiteX801" fmla="*/ 5147818 w 7472601"/>
              <a:gd name="connsiteY801" fmla="*/ 322112 h 6858000"/>
              <a:gd name="connsiteX802" fmla="*/ 5060854 w 7472601"/>
              <a:gd name="connsiteY802" fmla="*/ 311882 h 6858000"/>
              <a:gd name="connsiteX803" fmla="*/ 4945989 w 7472601"/>
              <a:gd name="connsiteY803" fmla="*/ 300516 h 6858000"/>
              <a:gd name="connsiteX804" fmla="*/ 5410479 w 7472601"/>
              <a:gd name="connsiteY804" fmla="*/ 348434 h 6858000"/>
              <a:gd name="connsiteX805" fmla="*/ 5805386 w 7472601"/>
              <a:gd name="connsiteY805" fmla="*/ 239240 h 6858000"/>
              <a:gd name="connsiteX806" fmla="*/ 5905192 w 7472601"/>
              <a:gd name="connsiteY806" fmla="*/ 163079 h 6858000"/>
              <a:gd name="connsiteX807" fmla="*/ 5865655 w 7472601"/>
              <a:gd name="connsiteY807" fmla="*/ 171901 h 6858000"/>
              <a:gd name="connsiteX808" fmla="*/ 5259740 w 7472601"/>
              <a:gd name="connsiteY808" fmla="*/ 257013 h 6858000"/>
              <a:gd name="connsiteX809" fmla="*/ 5208466 w 7472601"/>
              <a:gd name="connsiteY809" fmla="*/ 257550 h 6858000"/>
              <a:gd name="connsiteX810" fmla="*/ 4980204 w 7472601"/>
              <a:gd name="connsiteY810" fmla="*/ 271903 h 6858000"/>
              <a:gd name="connsiteX811" fmla="*/ 5068068 w 7472601"/>
              <a:gd name="connsiteY811" fmla="*/ 282244 h 6858000"/>
              <a:gd name="connsiteX812" fmla="*/ 5153231 w 7472601"/>
              <a:gd name="connsiteY812" fmla="*/ 292240 h 6858000"/>
              <a:gd name="connsiteX813" fmla="*/ 5426491 w 7472601"/>
              <a:gd name="connsiteY813" fmla="*/ 281128 h 6858000"/>
              <a:gd name="connsiteX814" fmla="*/ 5731212 w 7472601"/>
              <a:gd name="connsiteY814" fmla="*/ 231951 h 6858000"/>
              <a:gd name="connsiteX815" fmla="*/ 5905192 w 7472601"/>
              <a:gd name="connsiteY815" fmla="*/ 163079 h 6858000"/>
              <a:gd name="connsiteX816" fmla="*/ 5944437 w 7472601"/>
              <a:gd name="connsiteY816" fmla="*/ 113829 h 6858000"/>
              <a:gd name="connsiteX817" fmla="*/ 5825032 w 7472601"/>
              <a:gd name="connsiteY817" fmla="*/ 146405 h 6858000"/>
              <a:gd name="connsiteX818" fmla="*/ 4955599 w 7472601"/>
              <a:gd name="connsiteY818" fmla="*/ 247008 h 6858000"/>
              <a:gd name="connsiteX819" fmla="*/ 5210104 w 7472601"/>
              <a:gd name="connsiteY819" fmla="*/ 228123 h 6858000"/>
              <a:gd name="connsiteX820" fmla="*/ 5261015 w 7472601"/>
              <a:gd name="connsiteY820" fmla="*/ 227087 h 6858000"/>
              <a:gd name="connsiteX821" fmla="*/ 5861181 w 7472601"/>
              <a:gd name="connsiteY821" fmla="*/ 143093 h 6858000"/>
              <a:gd name="connsiteX822" fmla="*/ 5961252 w 7472601"/>
              <a:gd name="connsiteY822" fmla="*/ 114820 h 6858000"/>
              <a:gd name="connsiteX823" fmla="*/ 5944437 w 7472601"/>
              <a:gd name="connsiteY823" fmla="*/ 113829 h 6858000"/>
              <a:gd name="connsiteX824" fmla="*/ 3882765 w 7472601"/>
              <a:gd name="connsiteY824" fmla="*/ 0 h 6858000"/>
              <a:gd name="connsiteX825" fmla="*/ 3995099 w 7472601"/>
              <a:gd name="connsiteY825" fmla="*/ 0 h 6858000"/>
              <a:gd name="connsiteX826" fmla="*/ 4163818 w 7472601"/>
              <a:gd name="connsiteY826" fmla="*/ 234104 h 6858000"/>
              <a:gd name="connsiteX827" fmla="*/ 4172099 w 7472601"/>
              <a:gd name="connsiteY827" fmla="*/ 234207 h 6858000"/>
              <a:gd name="connsiteX828" fmla="*/ 4784282 w 7472601"/>
              <a:gd name="connsiteY828" fmla="*/ 276561 h 6858000"/>
              <a:gd name="connsiteX829" fmla="*/ 4801687 w 7472601"/>
              <a:gd name="connsiteY829" fmla="*/ 267764 h 6858000"/>
              <a:gd name="connsiteX830" fmla="*/ 6082788 w 7472601"/>
              <a:gd name="connsiteY830" fmla="*/ 64119 h 6858000"/>
              <a:gd name="connsiteX831" fmla="*/ 6099442 w 7472601"/>
              <a:gd name="connsiteY831" fmla="*/ 82568 h 6858000"/>
              <a:gd name="connsiteX832" fmla="*/ 4804137 w 7472601"/>
              <a:gd name="connsiteY832" fmla="*/ 320931 h 6858000"/>
              <a:gd name="connsiteX833" fmla="*/ 4227047 w 7472601"/>
              <a:gd name="connsiteY833" fmla="*/ 313415 h 6858000"/>
              <a:gd name="connsiteX834" fmla="*/ 4346041 w 7472601"/>
              <a:gd name="connsiteY834" fmla="*/ 456086 h 6858000"/>
              <a:gd name="connsiteX835" fmla="*/ 4870967 w 7472601"/>
              <a:gd name="connsiteY835" fmla="*/ 963061 h 6858000"/>
              <a:gd name="connsiteX836" fmla="*/ 4889647 w 7472601"/>
              <a:gd name="connsiteY836" fmla="*/ 957147 h 6858000"/>
              <a:gd name="connsiteX837" fmla="*/ 5422504 w 7472601"/>
              <a:gd name="connsiteY837" fmla="*/ 805191 h 6858000"/>
              <a:gd name="connsiteX838" fmla="*/ 6087656 w 7472601"/>
              <a:gd name="connsiteY838" fmla="*/ 826703 h 6858000"/>
              <a:gd name="connsiteX839" fmla="*/ 6058717 w 7472601"/>
              <a:gd name="connsiteY839" fmla="*/ 865992 h 6858000"/>
              <a:gd name="connsiteX840" fmla="*/ 4974153 w 7472601"/>
              <a:gd name="connsiteY840" fmla="*/ 1045456 h 6858000"/>
              <a:gd name="connsiteX841" fmla="*/ 5627835 w 7472601"/>
              <a:gd name="connsiteY841" fmla="*/ 1472077 h 6858000"/>
              <a:gd name="connsiteX842" fmla="*/ 5629817 w 7472601"/>
              <a:gd name="connsiteY842" fmla="*/ 1471412 h 6858000"/>
              <a:gd name="connsiteX843" fmla="*/ 5634124 w 7472601"/>
              <a:gd name="connsiteY843" fmla="*/ 1470572 h 6858000"/>
              <a:gd name="connsiteX844" fmla="*/ 5755832 w 7472601"/>
              <a:gd name="connsiteY844" fmla="*/ 1383886 h 6858000"/>
              <a:gd name="connsiteX845" fmla="*/ 6014186 w 7472601"/>
              <a:gd name="connsiteY845" fmla="*/ 1279799 h 6858000"/>
              <a:gd name="connsiteX846" fmla="*/ 6901619 w 7472601"/>
              <a:gd name="connsiteY846" fmla="*/ 1047874 h 6858000"/>
              <a:gd name="connsiteX847" fmla="*/ 6931566 w 7472601"/>
              <a:gd name="connsiteY847" fmla="*/ 1062034 h 6858000"/>
              <a:gd name="connsiteX848" fmla="*/ 5790982 w 7472601"/>
              <a:gd name="connsiteY848" fmla="*/ 1561380 h 6858000"/>
              <a:gd name="connsiteX849" fmla="*/ 6188971 w 7472601"/>
              <a:gd name="connsiteY849" fmla="*/ 1755168 h 6858000"/>
              <a:gd name="connsiteX850" fmla="*/ 6202446 w 7472601"/>
              <a:gd name="connsiteY850" fmla="*/ 1752268 h 6858000"/>
              <a:gd name="connsiteX851" fmla="*/ 7179560 w 7472601"/>
              <a:gd name="connsiteY851" fmla="*/ 1467551 h 6858000"/>
              <a:gd name="connsiteX852" fmla="*/ 7158730 w 7472601"/>
              <a:gd name="connsiteY852" fmla="*/ 1507835 h 6858000"/>
              <a:gd name="connsiteX853" fmla="*/ 6326959 w 7472601"/>
              <a:gd name="connsiteY853" fmla="*/ 1817686 h 6858000"/>
              <a:gd name="connsiteX854" fmla="*/ 6537433 w 7472601"/>
              <a:gd name="connsiteY854" fmla="*/ 1907790 h 6858000"/>
              <a:gd name="connsiteX855" fmla="*/ 6550221 w 7472601"/>
              <a:gd name="connsiteY855" fmla="*/ 1910729 h 6858000"/>
              <a:gd name="connsiteX856" fmla="*/ 6964438 w 7472601"/>
              <a:gd name="connsiteY856" fmla="*/ 2209505 h 6858000"/>
              <a:gd name="connsiteX857" fmla="*/ 7367862 w 7472601"/>
              <a:gd name="connsiteY857" fmla="*/ 2806833 h 6858000"/>
              <a:gd name="connsiteX858" fmla="*/ 7364329 w 7472601"/>
              <a:gd name="connsiteY858" fmla="*/ 2826907 h 6858000"/>
              <a:gd name="connsiteX859" fmla="*/ 7290545 w 7472601"/>
              <a:gd name="connsiteY859" fmla="*/ 2850663 h 6858000"/>
              <a:gd name="connsiteX860" fmla="*/ 6472036 w 7472601"/>
              <a:gd name="connsiteY860" fmla="*/ 1959003 h 6858000"/>
              <a:gd name="connsiteX861" fmla="*/ 5792897 w 7472601"/>
              <a:gd name="connsiteY861" fmla="*/ 1647747 h 6858000"/>
              <a:gd name="connsiteX862" fmla="*/ 5842751 w 7472601"/>
              <a:gd name="connsiteY862" fmla="*/ 1816112 h 6858000"/>
              <a:gd name="connsiteX863" fmla="*/ 5847424 w 7472601"/>
              <a:gd name="connsiteY863" fmla="*/ 1815776 h 6858000"/>
              <a:gd name="connsiteX864" fmla="*/ 6399821 w 7472601"/>
              <a:gd name="connsiteY864" fmla="*/ 2344799 h 6858000"/>
              <a:gd name="connsiteX865" fmla="*/ 6323232 w 7472601"/>
              <a:gd name="connsiteY865" fmla="*/ 2389634 h 6858000"/>
              <a:gd name="connsiteX866" fmla="*/ 5942958 w 7472601"/>
              <a:gd name="connsiteY866" fmla="*/ 2077708 h 6858000"/>
              <a:gd name="connsiteX867" fmla="*/ 5921559 w 7472601"/>
              <a:gd name="connsiteY867" fmla="*/ 2378596 h 6858000"/>
              <a:gd name="connsiteX868" fmla="*/ 5817651 w 7472601"/>
              <a:gd name="connsiteY868" fmla="*/ 3023919 h 6858000"/>
              <a:gd name="connsiteX869" fmla="*/ 5729634 w 7472601"/>
              <a:gd name="connsiteY869" fmla="*/ 3051849 h 6858000"/>
              <a:gd name="connsiteX870" fmla="*/ 5611018 w 7472601"/>
              <a:gd name="connsiteY870" fmla="*/ 2316769 h 6858000"/>
              <a:gd name="connsiteX871" fmla="*/ 5687608 w 7472601"/>
              <a:gd name="connsiteY871" fmla="*/ 2039972 h 6858000"/>
              <a:gd name="connsiteX872" fmla="*/ 5657554 w 7472601"/>
              <a:gd name="connsiteY872" fmla="*/ 1576445 h 6858000"/>
              <a:gd name="connsiteX873" fmla="*/ 5150475 w 7472601"/>
              <a:gd name="connsiteY873" fmla="*/ 1274012 h 6858000"/>
              <a:gd name="connsiteX874" fmla="*/ 5349142 w 7472601"/>
              <a:gd name="connsiteY874" fmla="*/ 2204405 h 6858000"/>
              <a:gd name="connsiteX875" fmla="*/ 5262214 w 7472601"/>
              <a:gd name="connsiteY875" fmla="*/ 2233836 h 6858000"/>
              <a:gd name="connsiteX876" fmla="*/ 4981539 w 7472601"/>
              <a:gd name="connsiteY876" fmla="*/ 1542201 h 6858000"/>
              <a:gd name="connsiteX877" fmla="*/ 4958461 w 7472601"/>
              <a:gd name="connsiteY877" fmla="*/ 1136957 h 6858000"/>
              <a:gd name="connsiteX878" fmla="*/ 4655015 w 7472601"/>
              <a:gd name="connsiteY878" fmla="*/ 891426 h 6858000"/>
              <a:gd name="connsiteX879" fmla="*/ 4348002 w 7472601"/>
              <a:gd name="connsiteY879" fmla="*/ 2205895 h 6858000"/>
              <a:gd name="connsiteX880" fmla="*/ 4262250 w 7472601"/>
              <a:gd name="connsiteY880" fmla="*/ 2219972 h 6858000"/>
              <a:gd name="connsiteX881" fmla="*/ 4550611 w 7472601"/>
              <a:gd name="connsiteY881" fmla="*/ 817540 h 6858000"/>
              <a:gd name="connsiteX882" fmla="*/ 4564418 w 7472601"/>
              <a:gd name="connsiteY882" fmla="*/ 808293 h 6858000"/>
              <a:gd name="connsiteX883" fmla="*/ 4266388 w 7472601"/>
              <a:gd name="connsiteY883" fmla="*/ 500083 h 6858000"/>
              <a:gd name="connsiteX884" fmla="*/ 4032842 w 7472601"/>
              <a:gd name="connsiteY884" fmla="*/ 211809 h 6858000"/>
              <a:gd name="connsiteX885" fmla="*/ 3882765 w 7472601"/>
              <a:gd name="connsiteY885" fmla="*/ 0 h 6858000"/>
              <a:gd name="connsiteX886" fmla="*/ 3721337 w 7472601"/>
              <a:gd name="connsiteY886" fmla="*/ 0 h 6858000"/>
              <a:gd name="connsiteX887" fmla="*/ 3797544 w 7472601"/>
              <a:gd name="connsiteY887" fmla="*/ 0 h 6858000"/>
              <a:gd name="connsiteX888" fmla="*/ 3775734 w 7472601"/>
              <a:gd name="connsiteY888" fmla="*/ 95131 h 6858000"/>
              <a:gd name="connsiteX889" fmla="*/ 3724807 w 7472601"/>
              <a:gd name="connsiteY889" fmla="*/ 272257 h 6858000"/>
              <a:gd name="connsiteX890" fmla="*/ 3726844 w 7472601"/>
              <a:gd name="connsiteY890" fmla="*/ 282988 h 6858000"/>
              <a:gd name="connsiteX891" fmla="*/ 3742664 w 7472601"/>
              <a:gd name="connsiteY891" fmla="*/ 279918 h 6858000"/>
              <a:gd name="connsiteX892" fmla="*/ 4103910 w 7472601"/>
              <a:gd name="connsiteY892" fmla="*/ 1161917 h 6858000"/>
              <a:gd name="connsiteX893" fmla="*/ 4020269 w 7472601"/>
              <a:gd name="connsiteY893" fmla="*/ 1200406 h 6858000"/>
              <a:gd name="connsiteX894" fmla="*/ 3674882 w 7472601"/>
              <a:gd name="connsiteY894" fmla="*/ 488524 h 6858000"/>
              <a:gd name="connsiteX895" fmla="*/ 3132682 w 7472601"/>
              <a:gd name="connsiteY895" fmla="*/ 1072284 h 6858000"/>
              <a:gd name="connsiteX896" fmla="*/ 2716346 w 7472601"/>
              <a:gd name="connsiteY896" fmla="*/ 1276376 h 6858000"/>
              <a:gd name="connsiteX897" fmla="*/ 2716772 w 7472601"/>
              <a:gd name="connsiteY897" fmla="*/ 1255462 h 6858000"/>
              <a:gd name="connsiteX898" fmla="*/ 3471096 w 7472601"/>
              <a:gd name="connsiteY898" fmla="*/ 437072 h 6858000"/>
              <a:gd name="connsiteX899" fmla="*/ 3639057 w 7472601"/>
              <a:gd name="connsiteY899" fmla="*/ 286334 h 6858000"/>
              <a:gd name="connsiteX900" fmla="*/ 3640309 w 7472601"/>
              <a:gd name="connsiteY900" fmla="*/ 284664 h 6858000"/>
              <a:gd name="connsiteX901" fmla="*/ 3646022 w 7472601"/>
              <a:gd name="connsiteY901" fmla="*/ 276711 h 6858000"/>
              <a:gd name="connsiteX902" fmla="*/ 3707943 w 7472601"/>
              <a:gd name="connsiteY902" fmla="*/ 65958 h 6858000"/>
              <a:gd name="connsiteX903" fmla="*/ 3721337 w 7472601"/>
              <a:gd name="connsiteY903" fmla="*/ 0 h 6858000"/>
              <a:gd name="connsiteX904" fmla="*/ 2867960 w 7472601"/>
              <a:gd name="connsiteY904" fmla="*/ 0 h 6858000"/>
              <a:gd name="connsiteX905" fmla="*/ 2926351 w 7472601"/>
              <a:gd name="connsiteY905" fmla="*/ 0 h 6858000"/>
              <a:gd name="connsiteX906" fmla="*/ 2902823 w 7472601"/>
              <a:gd name="connsiteY906" fmla="*/ 262929 h 6858000"/>
              <a:gd name="connsiteX907" fmla="*/ 2940663 w 7472601"/>
              <a:gd name="connsiteY907" fmla="*/ 140884 h 6858000"/>
              <a:gd name="connsiteX908" fmla="*/ 2947039 w 7472601"/>
              <a:gd name="connsiteY908" fmla="*/ 122524 h 6858000"/>
              <a:gd name="connsiteX909" fmla="*/ 2984316 w 7472601"/>
              <a:gd name="connsiteY909" fmla="*/ 0 h 6858000"/>
              <a:gd name="connsiteX910" fmla="*/ 3016114 w 7472601"/>
              <a:gd name="connsiteY910" fmla="*/ 0 h 6858000"/>
              <a:gd name="connsiteX911" fmla="*/ 2979949 w 7472601"/>
              <a:gd name="connsiteY911" fmla="*/ 119274 h 6858000"/>
              <a:gd name="connsiteX912" fmla="*/ 3023879 w 7472601"/>
              <a:gd name="connsiteY912" fmla="*/ 0 h 6858000"/>
              <a:gd name="connsiteX913" fmla="*/ 3105400 w 7472601"/>
              <a:gd name="connsiteY913" fmla="*/ 0 h 6858000"/>
              <a:gd name="connsiteX914" fmla="*/ 3094669 w 7472601"/>
              <a:gd name="connsiteY914" fmla="*/ 30308 h 6858000"/>
              <a:gd name="connsiteX915" fmla="*/ 2901945 w 7472601"/>
              <a:gd name="connsiteY915" fmla="*/ 466538 h 6858000"/>
              <a:gd name="connsiteX916" fmla="*/ 2815209 w 7472601"/>
              <a:gd name="connsiteY916" fmla="*/ 497361 h 6858000"/>
              <a:gd name="connsiteX917" fmla="*/ 2844845 w 7472601"/>
              <a:gd name="connsiteY917" fmla="*/ 127638 h 6858000"/>
              <a:gd name="connsiteX918" fmla="*/ 2867960 w 7472601"/>
              <a:gd name="connsiteY918" fmla="*/ 0 h 6858000"/>
              <a:gd name="connsiteX919" fmla="*/ 1057230 w 7472601"/>
              <a:gd name="connsiteY919" fmla="*/ 0 h 6858000"/>
              <a:gd name="connsiteX920" fmla="*/ 1111003 w 7472601"/>
              <a:gd name="connsiteY920" fmla="*/ 0 h 6858000"/>
              <a:gd name="connsiteX921" fmla="*/ 1125553 w 7472601"/>
              <a:gd name="connsiteY921" fmla="*/ 52588 h 6858000"/>
              <a:gd name="connsiteX922" fmla="*/ 1304276 w 7472601"/>
              <a:gd name="connsiteY922" fmla="*/ 476275 h 6858000"/>
              <a:gd name="connsiteX923" fmla="*/ 1492066 w 7472601"/>
              <a:gd name="connsiteY923" fmla="*/ 886333 h 6858000"/>
              <a:gd name="connsiteX924" fmla="*/ 1423698 w 7472601"/>
              <a:gd name="connsiteY924" fmla="*/ 710817 h 6858000"/>
              <a:gd name="connsiteX925" fmla="*/ 1357609 w 7472601"/>
              <a:gd name="connsiteY925" fmla="*/ 532892 h 6858000"/>
              <a:gd name="connsiteX926" fmla="*/ 1309550 w 7472601"/>
              <a:gd name="connsiteY926" fmla="*/ 374031 h 6858000"/>
              <a:gd name="connsiteX927" fmla="*/ 1193673 w 7472601"/>
              <a:gd name="connsiteY927" fmla="*/ 49533 h 6858000"/>
              <a:gd name="connsiteX928" fmla="*/ 1164391 w 7472601"/>
              <a:gd name="connsiteY928" fmla="*/ 0 h 6858000"/>
              <a:gd name="connsiteX929" fmla="*/ 1200666 w 7472601"/>
              <a:gd name="connsiteY929" fmla="*/ 0 h 6858000"/>
              <a:gd name="connsiteX930" fmla="*/ 1223408 w 7472601"/>
              <a:gd name="connsiteY930" fmla="*/ 38996 h 6858000"/>
              <a:gd name="connsiteX931" fmla="*/ 1339635 w 7472601"/>
              <a:gd name="connsiteY931" fmla="*/ 365517 h 6858000"/>
              <a:gd name="connsiteX932" fmla="*/ 1387469 w 7472601"/>
              <a:gd name="connsiteY932" fmla="*/ 523079 h 6858000"/>
              <a:gd name="connsiteX933" fmla="*/ 1452685 w 7472601"/>
              <a:gd name="connsiteY933" fmla="*/ 699806 h 6858000"/>
              <a:gd name="connsiteX934" fmla="*/ 1492092 w 7472601"/>
              <a:gd name="connsiteY934" fmla="*/ 800424 h 6858000"/>
              <a:gd name="connsiteX935" fmla="*/ 1455302 w 7472601"/>
              <a:gd name="connsiteY935" fmla="*/ 632913 h 6858000"/>
              <a:gd name="connsiteX936" fmla="*/ 1222336 w 7472601"/>
              <a:gd name="connsiteY936" fmla="*/ 9480 h 6858000"/>
              <a:gd name="connsiteX937" fmla="*/ 1214634 w 7472601"/>
              <a:gd name="connsiteY937" fmla="*/ 0 h 6858000"/>
              <a:gd name="connsiteX938" fmla="*/ 1289827 w 7472601"/>
              <a:gd name="connsiteY938" fmla="*/ 0 h 6858000"/>
              <a:gd name="connsiteX939" fmla="*/ 1321076 w 7472601"/>
              <a:gd name="connsiteY939" fmla="*/ 59722 h 6858000"/>
              <a:gd name="connsiteX940" fmla="*/ 1512579 w 7472601"/>
              <a:gd name="connsiteY940" fmla="*/ 626441 h 6858000"/>
              <a:gd name="connsiteX941" fmla="*/ 1506076 w 7472601"/>
              <a:gd name="connsiteY941" fmla="*/ 1089289 h 6858000"/>
              <a:gd name="connsiteX942" fmla="*/ 1486346 w 7472601"/>
              <a:gd name="connsiteY942" fmla="*/ 1079919 h 6858000"/>
              <a:gd name="connsiteX943" fmla="*/ 1070511 w 7472601"/>
              <a:gd name="connsiteY943" fmla="*/ 48609 h 6858000"/>
              <a:gd name="connsiteX944" fmla="*/ 1057230 w 7472601"/>
              <a:gd name="connsiteY944" fmla="*/ 0 h 6858000"/>
              <a:gd name="connsiteX945" fmla="*/ 43151 w 7472601"/>
              <a:gd name="connsiteY945" fmla="*/ 0 h 6858000"/>
              <a:gd name="connsiteX946" fmla="*/ 95283 w 7472601"/>
              <a:gd name="connsiteY946" fmla="*/ 0 h 6858000"/>
              <a:gd name="connsiteX947" fmla="*/ 300708 w 7472601"/>
              <a:gd name="connsiteY947" fmla="*/ 154571 h 6858000"/>
              <a:gd name="connsiteX948" fmla="*/ 530414 w 7472601"/>
              <a:gd name="connsiteY948" fmla="*/ 354673 h 6858000"/>
              <a:gd name="connsiteX949" fmla="*/ 333785 w 7472601"/>
              <a:gd name="connsiteY949" fmla="*/ 161564 h 6858000"/>
              <a:gd name="connsiteX950" fmla="*/ 147005 w 7472601"/>
              <a:gd name="connsiteY950" fmla="*/ 0 h 6858000"/>
              <a:gd name="connsiteX951" fmla="*/ 272509 w 7472601"/>
              <a:gd name="connsiteY951" fmla="*/ 0 h 6858000"/>
              <a:gd name="connsiteX952" fmla="*/ 326276 w 7472601"/>
              <a:gd name="connsiteY952" fmla="*/ 45847 h 6858000"/>
              <a:gd name="connsiteX953" fmla="*/ 823759 w 7472601"/>
              <a:gd name="connsiteY953" fmla="*/ 574145 h 6858000"/>
              <a:gd name="connsiteX954" fmla="*/ 811254 w 7472601"/>
              <a:gd name="connsiteY954" fmla="*/ 665546 h 6858000"/>
              <a:gd name="connsiteX955" fmla="*/ 154042 w 7472601"/>
              <a:gd name="connsiteY955" fmla="*/ 261522 h 6858000"/>
              <a:gd name="connsiteX956" fmla="*/ 13550 w 7472601"/>
              <a:gd name="connsiteY956" fmla="*/ 158423 h 6858000"/>
              <a:gd name="connsiteX957" fmla="*/ 0 w 7472601"/>
              <a:gd name="connsiteY957" fmla="*/ 146618 h 6858000"/>
              <a:gd name="connsiteX958" fmla="*/ 0 w 7472601"/>
              <a:gd name="connsiteY958" fmla="*/ 59161 h 6858000"/>
              <a:gd name="connsiteX959" fmla="*/ 45427 w 7472601"/>
              <a:gd name="connsiteY959" fmla="*/ 101078 h 6858000"/>
              <a:gd name="connsiteX960" fmla="*/ 630103 w 7472601"/>
              <a:gd name="connsiteY960" fmla="*/ 485885 h 6858000"/>
              <a:gd name="connsiteX961" fmla="*/ 532040 w 7472601"/>
              <a:gd name="connsiteY961" fmla="*/ 399359 h 6858000"/>
              <a:gd name="connsiteX962" fmla="*/ 517618 w 7472601"/>
              <a:gd name="connsiteY962" fmla="*/ 385726 h 6858000"/>
              <a:gd name="connsiteX963" fmla="*/ 285074 w 7472601"/>
              <a:gd name="connsiteY963" fmla="*/ 182755 h 6858000"/>
              <a:gd name="connsiteX964" fmla="*/ 43151 w 7472601"/>
              <a:gd name="connsiteY964"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03637 w 7472601"/>
              <a:gd name="connsiteY79" fmla="*/ 6083957 h 6858000"/>
              <a:gd name="connsiteX80" fmla="*/ 7312589 w 7472601"/>
              <a:gd name="connsiteY80" fmla="*/ 5982309 h 6858000"/>
              <a:gd name="connsiteX81" fmla="*/ 7448321 w 7472601"/>
              <a:gd name="connsiteY81" fmla="*/ 6190991 h 6858000"/>
              <a:gd name="connsiteX82" fmla="*/ 7467600 w 7472601"/>
              <a:gd name="connsiteY82" fmla="*/ 6221686 h 6858000"/>
              <a:gd name="connsiteX83" fmla="*/ 7467600 w 7472601"/>
              <a:gd name="connsiteY83" fmla="*/ 6334256 h 6858000"/>
              <a:gd name="connsiteX84" fmla="*/ 7454976 w 7472601"/>
              <a:gd name="connsiteY84" fmla="*/ 6318297 h 6858000"/>
              <a:gd name="connsiteX85" fmla="*/ 1456157 w 7472601"/>
              <a:gd name="connsiteY85" fmla="*/ 5371404 h 6858000"/>
              <a:gd name="connsiteX86" fmla="*/ 1244432 w 7472601"/>
              <a:gd name="connsiteY86" fmla="*/ 5385601 h 6858000"/>
              <a:gd name="connsiteX87" fmla="*/ 973990 w 7472601"/>
              <a:gd name="connsiteY87" fmla="*/ 5424940 h 6858000"/>
              <a:gd name="connsiteX88" fmla="*/ 1103809 w 7472601"/>
              <a:gd name="connsiteY88" fmla="*/ 5433720 h 6858000"/>
              <a:gd name="connsiteX89" fmla="*/ 1123454 w 7472601"/>
              <a:gd name="connsiteY89" fmla="*/ 5435727 h 6858000"/>
              <a:gd name="connsiteX90" fmla="*/ 1737017 w 7472601"/>
              <a:gd name="connsiteY90" fmla="*/ 5452183 h 6858000"/>
              <a:gd name="connsiteX91" fmla="*/ 1824397 w 7472601"/>
              <a:gd name="connsiteY91" fmla="*/ 5447757 h 6858000"/>
              <a:gd name="connsiteX92" fmla="*/ 2070059 w 7472601"/>
              <a:gd name="connsiteY92" fmla="*/ 5441660 h 6858000"/>
              <a:gd name="connsiteX93" fmla="*/ 1456157 w 7472601"/>
              <a:gd name="connsiteY93" fmla="*/ 5371404 h 6858000"/>
              <a:gd name="connsiteX94" fmla="*/ 4988186 w 7472601"/>
              <a:gd name="connsiteY94" fmla="*/ 5216467 h 6858000"/>
              <a:gd name="connsiteX95" fmla="*/ 4777334 w 7472601"/>
              <a:gd name="connsiteY95" fmla="*/ 5406072 h 6858000"/>
              <a:gd name="connsiteX96" fmla="*/ 4718341 w 7472601"/>
              <a:gd name="connsiteY96" fmla="*/ 5468043 h 6858000"/>
              <a:gd name="connsiteX97" fmla="*/ 4604655 w 7472601"/>
              <a:gd name="connsiteY97" fmla="*/ 5583434 h 6858000"/>
              <a:gd name="connsiteX98" fmla="*/ 4565074 w 7472601"/>
              <a:gd name="connsiteY98" fmla="*/ 5618550 h 6858000"/>
              <a:gd name="connsiteX99" fmla="*/ 4988186 w 7472601"/>
              <a:gd name="connsiteY99" fmla="*/ 5216467 h 6858000"/>
              <a:gd name="connsiteX100" fmla="*/ 4978032 w 7472601"/>
              <a:gd name="connsiteY100" fmla="*/ 5183809 h 6858000"/>
              <a:gd name="connsiteX101" fmla="*/ 4463413 w 7472601"/>
              <a:gd name="connsiteY101" fmla="*/ 5615162 h 6858000"/>
              <a:gd name="connsiteX102" fmla="*/ 4358134 w 7472601"/>
              <a:gd name="connsiteY102" fmla="*/ 5742791 h 6858000"/>
              <a:gd name="connsiteX103" fmla="*/ 4376219 w 7472601"/>
              <a:gd name="connsiteY103" fmla="*/ 5729027 h 6858000"/>
              <a:gd name="connsiteX104" fmla="*/ 4582340 w 7472601"/>
              <a:gd name="connsiteY104" fmla="*/ 5561037 h 6858000"/>
              <a:gd name="connsiteX105" fmla="*/ 4694684 w 7472601"/>
              <a:gd name="connsiteY105" fmla="*/ 5447098 h 6858000"/>
              <a:gd name="connsiteX106" fmla="*/ 4754123 w 7472601"/>
              <a:gd name="connsiteY106" fmla="*/ 5384643 h 6858000"/>
              <a:gd name="connsiteX107" fmla="*/ 4978032 w 7472601"/>
              <a:gd name="connsiteY107" fmla="*/ 5183809 h 6858000"/>
              <a:gd name="connsiteX108" fmla="*/ 1903353 w 7472601"/>
              <a:gd name="connsiteY108" fmla="*/ 5044827 h 6858000"/>
              <a:gd name="connsiteX109" fmla="*/ 1936931 w 7472601"/>
              <a:gd name="connsiteY109" fmla="*/ 5093954 h 6858000"/>
              <a:gd name="connsiteX110" fmla="*/ 2195868 w 7472601"/>
              <a:gd name="connsiteY110" fmla="*/ 5396574 h 6858000"/>
              <a:gd name="connsiteX111" fmla="*/ 2088852 w 7472601"/>
              <a:gd name="connsiteY111" fmla="*/ 5166123 h 6858000"/>
              <a:gd name="connsiteX112" fmla="*/ 1958241 w 7472601"/>
              <a:gd name="connsiteY112" fmla="*/ 5067955 h 6858000"/>
              <a:gd name="connsiteX113" fmla="*/ 1903353 w 7472601"/>
              <a:gd name="connsiteY113" fmla="*/ 5044827 h 6858000"/>
              <a:gd name="connsiteX114" fmla="*/ 1979378 w 7472601"/>
              <a:gd name="connsiteY114" fmla="*/ 4769504 h 6858000"/>
              <a:gd name="connsiteX115" fmla="*/ 2882120 w 7472601"/>
              <a:gd name="connsiteY115" fmla="*/ 5064547 h 6858000"/>
              <a:gd name="connsiteX116" fmla="*/ 2793103 w 7472601"/>
              <a:gd name="connsiteY116" fmla="*/ 5039699 h 6858000"/>
              <a:gd name="connsiteX117" fmla="*/ 2770041 w 7472601"/>
              <a:gd name="connsiteY117" fmla="*/ 5033634 h 6858000"/>
              <a:gd name="connsiteX118" fmla="*/ 1979378 w 7472601"/>
              <a:gd name="connsiteY118" fmla="*/ 4769504 h 6858000"/>
              <a:gd name="connsiteX119" fmla="*/ 1927410 w 7472601"/>
              <a:gd name="connsiteY119" fmla="*/ 4716164 h 6858000"/>
              <a:gd name="connsiteX120" fmla="*/ 1959587 w 7472601"/>
              <a:gd name="connsiteY120" fmla="*/ 4728849 h 6858000"/>
              <a:gd name="connsiteX121" fmla="*/ 2777707 w 7472601"/>
              <a:gd name="connsiteY121" fmla="*/ 5003991 h 6858000"/>
              <a:gd name="connsiteX122" fmla="*/ 2800768 w 7472601"/>
              <a:gd name="connsiteY122" fmla="*/ 5010056 h 6858000"/>
              <a:gd name="connsiteX123" fmla="*/ 2879408 w 7472601"/>
              <a:gd name="connsiteY123" fmla="*/ 5031590 h 6858000"/>
              <a:gd name="connsiteX124" fmla="*/ 2862295 w 7472601"/>
              <a:gd name="connsiteY124" fmla="*/ 5022958 h 6858000"/>
              <a:gd name="connsiteX125" fmla="*/ 2813343 w 7472601"/>
              <a:gd name="connsiteY125" fmla="*/ 4998369 h 6858000"/>
              <a:gd name="connsiteX126" fmla="*/ 2646245 w 7472601"/>
              <a:gd name="connsiteY126" fmla="*/ 4930999 h 6858000"/>
              <a:gd name="connsiteX127" fmla="*/ 1999243 w 7472601"/>
              <a:gd name="connsiteY127" fmla="*/ 4730524 h 6858000"/>
              <a:gd name="connsiteX128" fmla="*/ 1979527 w 7472601"/>
              <a:gd name="connsiteY128" fmla="*/ 4726651 h 6858000"/>
              <a:gd name="connsiteX129" fmla="*/ 1927410 w 7472601"/>
              <a:gd name="connsiteY129" fmla="*/ 4716164 h 6858000"/>
              <a:gd name="connsiteX130" fmla="*/ 1997014 w 7472601"/>
              <a:gd name="connsiteY130" fmla="*/ 4698007 h 6858000"/>
              <a:gd name="connsiteX131" fmla="*/ 2005458 w 7472601"/>
              <a:gd name="connsiteY131" fmla="*/ 4699540 h 6858000"/>
              <a:gd name="connsiteX132" fmla="*/ 2657186 w 7472601"/>
              <a:gd name="connsiteY132" fmla="*/ 4901687 h 6858000"/>
              <a:gd name="connsiteX133" fmla="*/ 2826662 w 7472601"/>
              <a:gd name="connsiteY133" fmla="*/ 4970362 h 6858000"/>
              <a:gd name="connsiteX134" fmla="*/ 2876100 w 7472601"/>
              <a:gd name="connsiteY134" fmla="*/ 4995397 h 6858000"/>
              <a:gd name="connsiteX135" fmla="*/ 3042600 w 7472601"/>
              <a:gd name="connsiteY135" fmla="*/ 5059532 h 6858000"/>
              <a:gd name="connsiteX136" fmla="*/ 1997014 w 7472601"/>
              <a:gd name="connsiteY136" fmla="*/ 4698007 h 6858000"/>
              <a:gd name="connsiteX137" fmla="*/ 2305292 w 7472601"/>
              <a:gd name="connsiteY137" fmla="*/ 4219492 h 6858000"/>
              <a:gd name="connsiteX138" fmla="*/ 3360922 w 7472601"/>
              <a:gd name="connsiteY138" fmla="*/ 4529373 h 6858000"/>
              <a:gd name="connsiteX139" fmla="*/ 3492420 w 7472601"/>
              <a:gd name="connsiteY139" fmla="*/ 4510145 h 6858000"/>
              <a:gd name="connsiteX140" fmla="*/ 3364086 w 7472601"/>
              <a:gd name="connsiteY140" fmla="*/ 4480340 h 6858000"/>
              <a:gd name="connsiteX141" fmla="*/ 3225818 w 7472601"/>
              <a:gd name="connsiteY141" fmla="*/ 4411822 h 6858000"/>
              <a:gd name="connsiteX142" fmla="*/ 3129696 w 7472601"/>
              <a:gd name="connsiteY142" fmla="*/ 4360704 h 6858000"/>
              <a:gd name="connsiteX143" fmla="*/ 2814545 w 7472601"/>
              <a:gd name="connsiteY143" fmla="*/ 4282955 h 6858000"/>
              <a:gd name="connsiteX144" fmla="*/ 2305292 w 7472601"/>
              <a:gd name="connsiteY144" fmla="*/ 4219492 h 6858000"/>
              <a:gd name="connsiteX145" fmla="*/ 2626982 w 7472601"/>
              <a:gd name="connsiteY145" fmla="*/ 4206450 h 6858000"/>
              <a:gd name="connsiteX146" fmla="*/ 2490617 w 7472601"/>
              <a:gd name="connsiteY146" fmla="*/ 4206951 h 6858000"/>
              <a:gd name="connsiteX147" fmla="*/ 2819869 w 7472601"/>
              <a:gd name="connsiteY147" fmla="*/ 4252936 h 6858000"/>
              <a:gd name="connsiteX148" fmla="*/ 3143018 w 7472601"/>
              <a:gd name="connsiteY148" fmla="*/ 4332698 h 6858000"/>
              <a:gd name="connsiteX149" fmla="*/ 3241520 w 7472601"/>
              <a:gd name="connsiteY149" fmla="*/ 4385112 h 6858000"/>
              <a:gd name="connsiteX150" fmla="*/ 3374575 w 7472601"/>
              <a:gd name="connsiteY150" fmla="*/ 4451517 h 6858000"/>
              <a:gd name="connsiteX151" fmla="*/ 3505221 w 7472601"/>
              <a:gd name="connsiteY151" fmla="*/ 4480757 h 6858000"/>
              <a:gd name="connsiteX152" fmla="*/ 2626982 w 7472601"/>
              <a:gd name="connsiteY152" fmla="*/ 4206450 h 6858000"/>
              <a:gd name="connsiteX153" fmla="*/ 1310106 w 7472601"/>
              <a:gd name="connsiteY153" fmla="*/ 3943217 h 6858000"/>
              <a:gd name="connsiteX154" fmla="*/ 854994 w 7472601"/>
              <a:gd name="connsiteY154" fmla="*/ 4399136 h 6858000"/>
              <a:gd name="connsiteX155" fmla="*/ 742462 w 7472601"/>
              <a:gd name="connsiteY155" fmla="*/ 4594648 h 6858000"/>
              <a:gd name="connsiteX156" fmla="*/ 820602 w 7472601"/>
              <a:gd name="connsiteY156" fmla="*/ 4485915 h 6858000"/>
              <a:gd name="connsiteX157" fmla="*/ 878295 w 7472601"/>
              <a:gd name="connsiteY157" fmla="*/ 4403594 h 6858000"/>
              <a:gd name="connsiteX158" fmla="*/ 1240607 w 7472601"/>
              <a:gd name="connsiteY158" fmla="*/ 4010401 h 6858000"/>
              <a:gd name="connsiteX159" fmla="*/ 1310106 w 7472601"/>
              <a:gd name="connsiteY159" fmla="*/ 3943217 h 6858000"/>
              <a:gd name="connsiteX160" fmla="*/ 1423113 w 7472601"/>
              <a:gd name="connsiteY160" fmla="*/ 3874565 h 6858000"/>
              <a:gd name="connsiteX161" fmla="*/ 1260565 w 7472601"/>
              <a:gd name="connsiteY161" fmla="*/ 4031982 h 6858000"/>
              <a:gd name="connsiteX162" fmla="*/ 901900 w 7472601"/>
              <a:gd name="connsiteY162" fmla="*/ 4421236 h 6858000"/>
              <a:gd name="connsiteX163" fmla="*/ 845044 w 7472601"/>
              <a:gd name="connsiteY163" fmla="*/ 4502436 h 6858000"/>
              <a:gd name="connsiteX164" fmla="*/ 685926 w 7472601"/>
              <a:gd name="connsiteY164" fmla="*/ 4703069 h 6858000"/>
              <a:gd name="connsiteX165" fmla="*/ 684248 w 7472601"/>
              <a:gd name="connsiteY165" fmla="*/ 4706721 h 6858000"/>
              <a:gd name="connsiteX166" fmla="*/ 1423113 w 7472601"/>
              <a:gd name="connsiteY166" fmla="*/ 3874565 h 6858000"/>
              <a:gd name="connsiteX167" fmla="*/ 3316479 w 7472601"/>
              <a:gd name="connsiteY167" fmla="*/ 3872136 h 6858000"/>
              <a:gd name="connsiteX168" fmla="*/ 3546806 w 7472601"/>
              <a:gd name="connsiteY168" fmla="*/ 4356139 h 6858000"/>
              <a:gd name="connsiteX169" fmla="*/ 3364433 w 7472601"/>
              <a:gd name="connsiteY169" fmla="*/ 3953121 h 6858000"/>
              <a:gd name="connsiteX170" fmla="*/ 3316479 w 7472601"/>
              <a:gd name="connsiteY170" fmla="*/ 3872136 h 6858000"/>
              <a:gd name="connsiteX171" fmla="*/ 3291335 w 7472601"/>
              <a:gd name="connsiteY171" fmla="*/ 3767420 h 6858000"/>
              <a:gd name="connsiteX172" fmla="*/ 3390805 w 7472601"/>
              <a:gd name="connsiteY172" fmla="*/ 3937163 h 6858000"/>
              <a:gd name="connsiteX173" fmla="*/ 3579062 w 7472601"/>
              <a:gd name="connsiteY173" fmla="*/ 4359040 h 6858000"/>
              <a:gd name="connsiteX174" fmla="*/ 3467355 w 7472601"/>
              <a:gd name="connsiteY174" fmla="*/ 3988130 h 6858000"/>
              <a:gd name="connsiteX175" fmla="*/ 3310753 w 7472601"/>
              <a:gd name="connsiteY175" fmla="*/ 3787140 h 6858000"/>
              <a:gd name="connsiteX176" fmla="*/ 3291335 w 7472601"/>
              <a:gd name="connsiteY176" fmla="*/ 3767420 h 6858000"/>
              <a:gd name="connsiteX177" fmla="*/ 1635889 w 7472601"/>
              <a:gd name="connsiteY177" fmla="*/ 3709494 h 6858000"/>
              <a:gd name="connsiteX178" fmla="*/ 1634800 w 7472601"/>
              <a:gd name="connsiteY178" fmla="*/ 3731111 h 6858000"/>
              <a:gd name="connsiteX179" fmla="*/ 1635889 w 7472601"/>
              <a:gd name="connsiteY179" fmla="*/ 3709494 h 6858000"/>
              <a:gd name="connsiteX180" fmla="*/ 1510397 w 7472601"/>
              <a:gd name="connsiteY180" fmla="*/ 3684705 h 6858000"/>
              <a:gd name="connsiteX181" fmla="*/ 1146550 w 7472601"/>
              <a:gd name="connsiteY181" fmla="*/ 3802012 h 6858000"/>
              <a:gd name="connsiteX182" fmla="*/ 698834 w 7472601"/>
              <a:gd name="connsiteY182" fmla="*/ 3952272 h 6858000"/>
              <a:gd name="connsiteX183" fmla="*/ 34256 w 7472601"/>
              <a:gd name="connsiteY183" fmla="*/ 4347603 h 6858000"/>
              <a:gd name="connsiteX184" fmla="*/ 527241 w 7472601"/>
              <a:gd name="connsiteY184" fmla="*/ 4065078 h 6858000"/>
              <a:gd name="connsiteX185" fmla="*/ 1510397 w 7472601"/>
              <a:gd name="connsiteY185" fmla="*/ 3684705 h 6858000"/>
              <a:gd name="connsiteX186" fmla="*/ 1313114 w 7472601"/>
              <a:gd name="connsiteY186" fmla="*/ 3655216 h 6858000"/>
              <a:gd name="connsiteX187" fmla="*/ 1109304 w 7472601"/>
              <a:gd name="connsiteY187" fmla="*/ 3669030 h 6858000"/>
              <a:gd name="connsiteX188" fmla="*/ 8129 w 7472601"/>
              <a:gd name="connsiteY188" fmla="*/ 4330519 h 6858000"/>
              <a:gd name="connsiteX189" fmla="*/ 687572 w 7472601"/>
              <a:gd name="connsiteY189" fmla="*/ 3925629 h 6858000"/>
              <a:gd name="connsiteX190" fmla="*/ 1138365 w 7472601"/>
              <a:gd name="connsiteY190" fmla="*/ 3774515 h 6858000"/>
              <a:gd name="connsiteX191" fmla="*/ 1505579 w 7472601"/>
              <a:gd name="connsiteY191" fmla="*/ 3655526 h 6858000"/>
              <a:gd name="connsiteX192" fmla="*/ 1313114 w 7472601"/>
              <a:gd name="connsiteY192" fmla="*/ 3655216 h 6858000"/>
              <a:gd name="connsiteX193" fmla="*/ 3655073 w 7472601"/>
              <a:gd name="connsiteY193" fmla="*/ 3650884 h 6858000"/>
              <a:gd name="connsiteX194" fmla="*/ 3989938 w 7472601"/>
              <a:gd name="connsiteY194" fmla="*/ 3991685 h 6858000"/>
              <a:gd name="connsiteX195" fmla="*/ 4393907 w 7472601"/>
              <a:gd name="connsiteY195" fmla="*/ 4261258 h 6858000"/>
              <a:gd name="connsiteX196" fmla="*/ 4648051 w 7472601"/>
              <a:gd name="connsiteY196" fmla="*/ 4374051 h 6858000"/>
              <a:gd name="connsiteX197" fmla="*/ 4383389 w 7472601"/>
              <a:gd name="connsiteY197" fmla="*/ 4184369 h 6858000"/>
              <a:gd name="connsiteX198" fmla="*/ 4165508 w 7472601"/>
              <a:gd name="connsiteY198" fmla="*/ 4035196 h 6858000"/>
              <a:gd name="connsiteX199" fmla="*/ 4068162 w 7472601"/>
              <a:gd name="connsiteY199" fmla="*/ 3953394 h 6858000"/>
              <a:gd name="connsiteX200" fmla="*/ 3981416 w 7472601"/>
              <a:gd name="connsiteY200" fmla="*/ 3880482 h 6858000"/>
              <a:gd name="connsiteX201" fmla="*/ 3800147 w 7472601"/>
              <a:gd name="connsiteY201" fmla="*/ 3749872 h 6858000"/>
              <a:gd name="connsiteX202" fmla="*/ 3655073 w 7472601"/>
              <a:gd name="connsiteY202" fmla="*/ 3650884 h 6858000"/>
              <a:gd name="connsiteX203" fmla="*/ 3670252 w 7472601"/>
              <a:gd name="connsiteY203" fmla="*/ 3622798 h 6858000"/>
              <a:gd name="connsiteX204" fmla="*/ 3817258 w 7472601"/>
              <a:gd name="connsiteY204" fmla="*/ 3723577 h 6858000"/>
              <a:gd name="connsiteX205" fmla="*/ 4000461 w 7472601"/>
              <a:gd name="connsiteY205" fmla="*/ 3855966 h 6858000"/>
              <a:gd name="connsiteX206" fmla="*/ 4088180 w 7472601"/>
              <a:gd name="connsiteY206" fmla="*/ 3929774 h 6858000"/>
              <a:gd name="connsiteX207" fmla="*/ 4184555 w 7472601"/>
              <a:gd name="connsiteY207" fmla="*/ 4010683 h 6858000"/>
              <a:gd name="connsiteX208" fmla="*/ 4399563 w 7472601"/>
              <a:gd name="connsiteY208" fmla="*/ 4158106 h 6858000"/>
              <a:gd name="connsiteX209" fmla="*/ 4684469 w 7472601"/>
              <a:gd name="connsiteY209" fmla="*/ 4364680 h 6858000"/>
              <a:gd name="connsiteX210" fmla="*/ 4690271 w 7472601"/>
              <a:gd name="connsiteY210" fmla="*/ 4370034 h 6858000"/>
              <a:gd name="connsiteX211" fmla="*/ 4136093 w 7472601"/>
              <a:gd name="connsiteY211" fmla="*/ 3858466 h 6858000"/>
              <a:gd name="connsiteX212" fmla="*/ 3670252 w 7472601"/>
              <a:gd name="connsiteY212" fmla="*/ 3622798 h 6858000"/>
              <a:gd name="connsiteX213" fmla="*/ 4440129 w 7472601"/>
              <a:gd name="connsiteY213" fmla="*/ 3448571 h 6858000"/>
              <a:gd name="connsiteX214" fmla="*/ 4856525 w 7472601"/>
              <a:gd name="connsiteY214" fmla="*/ 3915351 h 6858000"/>
              <a:gd name="connsiteX215" fmla="*/ 5059055 w 7472601"/>
              <a:gd name="connsiteY215" fmla="*/ 4108918 h 6858000"/>
              <a:gd name="connsiteX216" fmla="*/ 5290070 w 7472601"/>
              <a:gd name="connsiteY216" fmla="*/ 4263619 h 6858000"/>
              <a:gd name="connsiteX217" fmla="*/ 4834991 w 7472601"/>
              <a:gd name="connsiteY217" fmla="*/ 3830985 h 6858000"/>
              <a:gd name="connsiteX218" fmla="*/ 4440129 w 7472601"/>
              <a:gd name="connsiteY218" fmla="*/ 3448571 h 6858000"/>
              <a:gd name="connsiteX219" fmla="*/ 4441737 w 7472601"/>
              <a:gd name="connsiteY219" fmla="*/ 3399734 h 6858000"/>
              <a:gd name="connsiteX220" fmla="*/ 4431236 w 7472601"/>
              <a:gd name="connsiteY220" fmla="*/ 3400954 h 6858000"/>
              <a:gd name="connsiteX221" fmla="*/ 4557150 w 7472601"/>
              <a:gd name="connsiteY221" fmla="*/ 3510023 h 6858000"/>
              <a:gd name="connsiteX222" fmla="*/ 4856936 w 7472601"/>
              <a:gd name="connsiteY222" fmla="*/ 3809146 h 6858000"/>
              <a:gd name="connsiteX223" fmla="*/ 5111996 w 7472601"/>
              <a:gd name="connsiteY223" fmla="*/ 4065759 h 6858000"/>
              <a:gd name="connsiteX224" fmla="*/ 5388878 w 7472601"/>
              <a:gd name="connsiteY224" fmla="*/ 4300185 h 6858000"/>
              <a:gd name="connsiteX225" fmla="*/ 5425556 w 7472601"/>
              <a:gd name="connsiteY225" fmla="*/ 4308967 h 6858000"/>
              <a:gd name="connsiteX226" fmla="*/ 4943646 w 7472601"/>
              <a:gd name="connsiteY226" fmla="*/ 3822916 h 6858000"/>
              <a:gd name="connsiteX227" fmla="*/ 4594837 w 7472601"/>
              <a:gd name="connsiteY227" fmla="*/ 3532274 h 6858000"/>
              <a:gd name="connsiteX228" fmla="*/ 4441737 w 7472601"/>
              <a:gd name="connsiteY228" fmla="*/ 3399734 h 6858000"/>
              <a:gd name="connsiteX229" fmla="*/ 5425834 w 7472601"/>
              <a:gd name="connsiteY229" fmla="*/ 3162785 h 6858000"/>
              <a:gd name="connsiteX230" fmla="*/ 5401644 w 7472601"/>
              <a:gd name="connsiteY230" fmla="*/ 3617847 h 6858000"/>
              <a:gd name="connsiteX231" fmla="*/ 5467256 w 7472601"/>
              <a:gd name="connsiteY231" fmla="*/ 4175494 h 6858000"/>
              <a:gd name="connsiteX232" fmla="*/ 5448069 w 7472601"/>
              <a:gd name="connsiteY232" fmla="*/ 3567554 h 6858000"/>
              <a:gd name="connsiteX233" fmla="*/ 5425834 w 7472601"/>
              <a:gd name="connsiteY233" fmla="*/ 3162785 h 6858000"/>
              <a:gd name="connsiteX234" fmla="*/ 1318687 w 7472601"/>
              <a:gd name="connsiteY234" fmla="*/ 3113840 h 6858000"/>
              <a:gd name="connsiteX235" fmla="*/ 1066793 w 7472601"/>
              <a:gd name="connsiteY235" fmla="*/ 3212171 h 6858000"/>
              <a:gd name="connsiteX236" fmla="*/ 993319 w 7472601"/>
              <a:gd name="connsiteY236" fmla="*/ 3247648 h 6858000"/>
              <a:gd name="connsiteX237" fmla="*/ 853081 w 7472601"/>
              <a:gd name="connsiteY237" fmla="*/ 3312410 h 6858000"/>
              <a:gd name="connsiteX238" fmla="*/ 805957 w 7472601"/>
              <a:gd name="connsiteY238" fmla="*/ 3330443 h 6858000"/>
              <a:gd name="connsiteX239" fmla="*/ 1318687 w 7472601"/>
              <a:gd name="connsiteY239" fmla="*/ 3113840 h 6858000"/>
              <a:gd name="connsiteX240" fmla="*/ 5453702 w 7472601"/>
              <a:gd name="connsiteY240" fmla="*/ 3090882 h 6858000"/>
              <a:gd name="connsiteX241" fmla="*/ 5480135 w 7472601"/>
              <a:gd name="connsiteY241" fmla="*/ 3565802 h 6858000"/>
              <a:gd name="connsiteX242" fmla="*/ 5499023 w 7472601"/>
              <a:gd name="connsiteY242" fmla="*/ 4166310 h 6858000"/>
              <a:gd name="connsiteX243" fmla="*/ 5547022 w 7472601"/>
              <a:gd name="connsiteY243" fmla="*/ 3607838 h 6858000"/>
              <a:gd name="connsiteX244" fmla="*/ 5515964 w 7472601"/>
              <a:gd name="connsiteY244" fmla="*/ 3378541 h 6858000"/>
              <a:gd name="connsiteX245" fmla="*/ 5453702 w 7472601"/>
              <a:gd name="connsiteY245" fmla="*/ 3090882 h 6858000"/>
              <a:gd name="connsiteX246" fmla="*/ 1238695 w 7472601"/>
              <a:gd name="connsiteY246" fmla="*/ 3076820 h 6858000"/>
              <a:gd name="connsiteX247" fmla="*/ 716371 w 7472601"/>
              <a:gd name="connsiteY247" fmla="*/ 3293249 h 6858000"/>
              <a:gd name="connsiteX248" fmla="*/ 579522 w 7472601"/>
              <a:gd name="connsiteY248" fmla="*/ 3371759 h 6858000"/>
              <a:gd name="connsiteX249" fmla="*/ 600288 w 7472601"/>
              <a:gd name="connsiteY249" fmla="*/ 3365555 h 6858000"/>
              <a:gd name="connsiteX250" fmla="*/ 840692 w 7472601"/>
              <a:gd name="connsiteY250" fmla="*/ 3284921 h 6858000"/>
              <a:gd name="connsiteX251" fmla="*/ 979248 w 7472601"/>
              <a:gd name="connsiteY251" fmla="*/ 3221003 h 6858000"/>
              <a:gd name="connsiteX252" fmla="*/ 1053282 w 7472601"/>
              <a:gd name="connsiteY252" fmla="*/ 3185247 h 6858000"/>
              <a:gd name="connsiteX253" fmla="*/ 1320603 w 7472601"/>
              <a:gd name="connsiteY253" fmla="*/ 3081281 h 6858000"/>
              <a:gd name="connsiteX254" fmla="*/ 1238695 w 7472601"/>
              <a:gd name="connsiteY254" fmla="*/ 3076820 h 6858000"/>
              <a:gd name="connsiteX255" fmla="*/ 5425627 w 7472601"/>
              <a:gd name="connsiteY255" fmla="*/ 2954192 h 6858000"/>
              <a:gd name="connsiteX256" fmla="*/ 5470770 w 7472601"/>
              <a:gd name="connsiteY256" fmla="*/ 3005435 h 6858000"/>
              <a:gd name="connsiteX257" fmla="*/ 5519779 w 7472601"/>
              <a:gd name="connsiteY257" fmla="*/ 4359223 h 6858000"/>
              <a:gd name="connsiteX258" fmla="*/ 5520293 w 7472601"/>
              <a:gd name="connsiteY258" fmla="*/ 4360602 h 6858000"/>
              <a:gd name="connsiteX259" fmla="*/ 5767221 w 7472601"/>
              <a:gd name="connsiteY259" fmla="*/ 4665564 h 6858000"/>
              <a:gd name="connsiteX260" fmla="*/ 6937169 w 7472601"/>
              <a:gd name="connsiteY260" fmla="*/ 4815941 h 6858000"/>
              <a:gd name="connsiteX261" fmla="*/ 6953922 w 7472601"/>
              <a:gd name="connsiteY261" fmla="*/ 4890068 h 6858000"/>
              <a:gd name="connsiteX262" fmla="*/ 6071359 w 7472601"/>
              <a:gd name="connsiteY262" fmla="*/ 4770770 h 6858000"/>
              <a:gd name="connsiteX263" fmla="*/ 6038839 w 7472601"/>
              <a:gd name="connsiteY263" fmla="*/ 4764474 h 6858000"/>
              <a:gd name="connsiteX264" fmla="*/ 6038706 w 7472601"/>
              <a:gd name="connsiteY264" fmla="*/ 4763847 h 6858000"/>
              <a:gd name="connsiteX265" fmla="*/ 6037784 w 7472601"/>
              <a:gd name="connsiteY265" fmla="*/ 4764270 h 6858000"/>
              <a:gd name="connsiteX266" fmla="*/ 6038839 w 7472601"/>
              <a:gd name="connsiteY266" fmla="*/ 4764474 h 6858000"/>
              <a:gd name="connsiteX267" fmla="*/ 6040338 w 7472601"/>
              <a:gd name="connsiteY267" fmla="*/ 4771418 h 6858000"/>
              <a:gd name="connsiteX268" fmla="*/ 6024488 w 7472601"/>
              <a:gd name="connsiteY268" fmla="*/ 4809903 h 6858000"/>
              <a:gd name="connsiteX269" fmla="*/ 5599771 w 7472601"/>
              <a:gd name="connsiteY269" fmla="*/ 5509652 h 6858000"/>
              <a:gd name="connsiteX270" fmla="*/ 5548843 w 7472601"/>
              <a:gd name="connsiteY270" fmla="*/ 5563845 h 6858000"/>
              <a:gd name="connsiteX271" fmla="*/ 5940952 w 7472601"/>
              <a:gd name="connsiteY271" fmla="*/ 6250028 h 6858000"/>
              <a:gd name="connsiteX272" fmla="*/ 6043441 w 7472601"/>
              <a:gd name="connsiteY272" fmla="*/ 6665847 h 6858000"/>
              <a:gd name="connsiteX273" fmla="*/ 6093432 w 7472601"/>
              <a:gd name="connsiteY273" fmla="*/ 6858000 h 6858000"/>
              <a:gd name="connsiteX274" fmla="*/ 6034344 w 7472601"/>
              <a:gd name="connsiteY274" fmla="*/ 6858000 h 6858000"/>
              <a:gd name="connsiteX275" fmla="*/ 6026679 w 7472601"/>
              <a:gd name="connsiteY275" fmla="*/ 6836959 h 6858000"/>
              <a:gd name="connsiteX276" fmla="*/ 5800441 w 7472601"/>
              <a:gd name="connsiteY276" fmla="*/ 6335286 h 6858000"/>
              <a:gd name="connsiteX277" fmla="*/ 5526562 w 7472601"/>
              <a:gd name="connsiteY277" fmla="*/ 5705388 h 6858000"/>
              <a:gd name="connsiteX278" fmla="*/ 5519640 w 7472601"/>
              <a:gd name="connsiteY278" fmla="*/ 5683774 h 6858000"/>
              <a:gd name="connsiteX279" fmla="*/ 5844559 w 7472601"/>
              <a:gd name="connsiteY279" fmla="*/ 6553349 h 6858000"/>
              <a:gd name="connsiteX280" fmla="*/ 5975994 w 7472601"/>
              <a:gd name="connsiteY280" fmla="*/ 6858000 h 6858000"/>
              <a:gd name="connsiteX281" fmla="*/ 5898547 w 7472601"/>
              <a:gd name="connsiteY281" fmla="*/ 6858000 h 6858000"/>
              <a:gd name="connsiteX282" fmla="*/ 5682041 w 7472601"/>
              <a:gd name="connsiteY282" fmla="*/ 6355860 h 6858000"/>
              <a:gd name="connsiteX283" fmla="*/ 5461758 w 7472601"/>
              <a:gd name="connsiteY283" fmla="*/ 5820220 h 6858000"/>
              <a:gd name="connsiteX284" fmla="*/ 5237282 w 7472601"/>
              <a:gd name="connsiteY284" fmla="*/ 6579086 h 6858000"/>
              <a:gd name="connsiteX285" fmla="*/ 5115009 w 7472601"/>
              <a:gd name="connsiteY285" fmla="*/ 6858000 h 6858000"/>
              <a:gd name="connsiteX286" fmla="*/ 5028074 w 7472601"/>
              <a:gd name="connsiteY286" fmla="*/ 6858000 h 6858000"/>
              <a:gd name="connsiteX287" fmla="*/ 5079508 w 7472601"/>
              <a:gd name="connsiteY287" fmla="*/ 6749074 h 6858000"/>
              <a:gd name="connsiteX288" fmla="*/ 5371846 w 7472601"/>
              <a:gd name="connsiteY288" fmla="*/ 5924413 h 6858000"/>
              <a:gd name="connsiteX289" fmla="*/ 5270512 w 7472601"/>
              <a:gd name="connsiteY289" fmla="*/ 6138975 h 6858000"/>
              <a:gd name="connsiteX290" fmla="*/ 5062409 w 7472601"/>
              <a:gd name="connsiteY290" fmla="*/ 6653544 h 6858000"/>
              <a:gd name="connsiteX291" fmla="*/ 5036628 w 7472601"/>
              <a:gd name="connsiteY291" fmla="*/ 6754247 h 6858000"/>
              <a:gd name="connsiteX292" fmla="*/ 5009112 w 7472601"/>
              <a:gd name="connsiteY292" fmla="*/ 6858000 h 6858000"/>
              <a:gd name="connsiteX293" fmla="*/ 4976679 w 7472601"/>
              <a:gd name="connsiteY293" fmla="*/ 6858000 h 6858000"/>
              <a:gd name="connsiteX294" fmla="*/ 5006537 w 7472601"/>
              <a:gd name="connsiteY294" fmla="*/ 6747068 h 6858000"/>
              <a:gd name="connsiteX295" fmla="*/ 5032723 w 7472601"/>
              <a:gd name="connsiteY295" fmla="*/ 6644957 h 6858000"/>
              <a:gd name="connsiteX296" fmla="*/ 5242949 w 7472601"/>
              <a:gd name="connsiteY296" fmla="*/ 6125175 h 6858000"/>
              <a:gd name="connsiteX297" fmla="*/ 5286321 w 7472601"/>
              <a:gd name="connsiteY297" fmla="*/ 6033555 h 6858000"/>
              <a:gd name="connsiteX298" fmla="*/ 5008210 w 7472601"/>
              <a:gd name="connsiteY298" fmla="*/ 6649194 h 6858000"/>
              <a:gd name="connsiteX299" fmla="*/ 4986321 w 7472601"/>
              <a:gd name="connsiteY299" fmla="*/ 6765687 h 6858000"/>
              <a:gd name="connsiteX300" fmla="*/ 4973474 w 7472601"/>
              <a:gd name="connsiteY300" fmla="*/ 6858000 h 6858000"/>
              <a:gd name="connsiteX301" fmla="*/ 4907178 w 7472601"/>
              <a:gd name="connsiteY301" fmla="*/ 6858000 h 6858000"/>
              <a:gd name="connsiteX302" fmla="*/ 4910810 w 7472601"/>
              <a:gd name="connsiteY302" fmla="*/ 6829660 h 6858000"/>
              <a:gd name="connsiteX303" fmla="*/ 4987461 w 7472601"/>
              <a:gd name="connsiteY303" fmla="*/ 6432994 h 6858000"/>
              <a:gd name="connsiteX304" fmla="*/ 5179262 w 7472601"/>
              <a:gd name="connsiteY304" fmla="*/ 6035044 h 6858000"/>
              <a:gd name="connsiteX305" fmla="*/ 4689678 w 7472601"/>
              <a:gd name="connsiteY305" fmla="*/ 6440241 h 6858000"/>
              <a:gd name="connsiteX306" fmla="*/ 4477543 w 7472601"/>
              <a:gd name="connsiteY306" fmla="*/ 6674836 h 6858000"/>
              <a:gd name="connsiteX307" fmla="*/ 4329957 w 7472601"/>
              <a:gd name="connsiteY307" fmla="*/ 6858000 h 6858000"/>
              <a:gd name="connsiteX308" fmla="*/ 4218595 w 7472601"/>
              <a:gd name="connsiteY308" fmla="*/ 6858000 h 6858000"/>
              <a:gd name="connsiteX309" fmla="*/ 4368888 w 7472601"/>
              <a:gd name="connsiteY309" fmla="*/ 6668412 h 6858000"/>
              <a:gd name="connsiteX310" fmla="*/ 4563091 w 7472601"/>
              <a:gd name="connsiteY310" fmla="*/ 6442508 h 6858000"/>
              <a:gd name="connsiteX311" fmla="*/ 5387324 w 7472601"/>
              <a:gd name="connsiteY311" fmla="*/ 5705830 h 6858000"/>
              <a:gd name="connsiteX312" fmla="*/ 5073620 w 7472601"/>
              <a:gd name="connsiteY312" fmla="*/ 5955437 h 6858000"/>
              <a:gd name="connsiteX313" fmla="*/ 4689789 w 7472601"/>
              <a:gd name="connsiteY313" fmla="*/ 6268382 h 6858000"/>
              <a:gd name="connsiteX314" fmla="*/ 4418722 w 7472601"/>
              <a:gd name="connsiteY314" fmla="*/ 6570886 h 6858000"/>
              <a:gd name="connsiteX315" fmla="*/ 4214944 w 7472601"/>
              <a:gd name="connsiteY315" fmla="*/ 6858000 h 6858000"/>
              <a:gd name="connsiteX316" fmla="*/ 4177898 w 7472601"/>
              <a:gd name="connsiteY316" fmla="*/ 6858000 h 6858000"/>
              <a:gd name="connsiteX317" fmla="*/ 4391597 w 7472601"/>
              <a:gd name="connsiteY317" fmla="*/ 6556370 h 6858000"/>
              <a:gd name="connsiteX318" fmla="*/ 4668889 w 7472601"/>
              <a:gd name="connsiteY318" fmla="*/ 6246399 h 6858000"/>
              <a:gd name="connsiteX319" fmla="*/ 5055427 w 7472601"/>
              <a:gd name="connsiteY319" fmla="*/ 5931476 h 6858000"/>
              <a:gd name="connsiteX320" fmla="*/ 5371814 w 7472601"/>
              <a:gd name="connsiteY320" fmla="*/ 5678975 h 6858000"/>
              <a:gd name="connsiteX321" fmla="*/ 4987918 w 7472601"/>
              <a:gd name="connsiteY321" fmla="*/ 5838701 h 6858000"/>
              <a:gd name="connsiteX322" fmla="*/ 4317146 w 7472601"/>
              <a:gd name="connsiteY322" fmla="*/ 6587716 h 6858000"/>
              <a:gd name="connsiteX323" fmla="*/ 4171627 w 7472601"/>
              <a:gd name="connsiteY323" fmla="*/ 6858000 h 6858000"/>
              <a:gd name="connsiteX324" fmla="*/ 4081585 w 7472601"/>
              <a:gd name="connsiteY324" fmla="*/ 6858000 h 6858000"/>
              <a:gd name="connsiteX325" fmla="*/ 4238603 w 7472601"/>
              <a:gd name="connsiteY325" fmla="*/ 6559341 h 6858000"/>
              <a:gd name="connsiteX326" fmla="*/ 4778333 w 7472601"/>
              <a:gd name="connsiteY326" fmla="*/ 5873626 h 6858000"/>
              <a:gd name="connsiteX327" fmla="*/ 5414185 w 7472601"/>
              <a:gd name="connsiteY327" fmla="*/ 5573882 h 6858000"/>
              <a:gd name="connsiteX328" fmla="*/ 5959648 w 7472601"/>
              <a:gd name="connsiteY328" fmla="*/ 4760797 h 6858000"/>
              <a:gd name="connsiteX329" fmla="*/ 5355019 w 7472601"/>
              <a:gd name="connsiteY329" fmla="*/ 4734672 h 6858000"/>
              <a:gd name="connsiteX330" fmla="*/ 5083565 w 7472601"/>
              <a:gd name="connsiteY330" fmla="*/ 5179121 h 6858000"/>
              <a:gd name="connsiteX331" fmla="*/ 4713577 w 7472601"/>
              <a:gd name="connsiteY331" fmla="*/ 5616803 h 6858000"/>
              <a:gd name="connsiteX332" fmla="*/ 3989559 w 7472601"/>
              <a:gd name="connsiteY332" fmla="*/ 6145945 h 6858000"/>
              <a:gd name="connsiteX333" fmla="*/ 3939824 w 7472601"/>
              <a:gd name="connsiteY333" fmla="*/ 6066900 h 6858000"/>
              <a:gd name="connsiteX334" fmla="*/ 4584537 w 7472601"/>
              <a:gd name="connsiteY334" fmla="*/ 5324826 h 6858000"/>
              <a:gd name="connsiteX335" fmla="*/ 5037105 w 7472601"/>
              <a:gd name="connsiteY335" fmla="*/ 5088765 h 6858000"/>
              <a:gd name="connsiteX336" fmla="*/ 5039930 w 7472601"/>
              <a:gd name="connsiteY336" fmla="*/ 5089585 h 6858000"/>
              <a:gd name="connsiteX337" fmla="*/ 5263764 w 7472601"/>
              <a:gd name="connsiteY337" fmla="*/ 4735525 h 6858000"/>
              <a:gd name="connsiteX338" fmla="*/ 4086300 w 7472601"/>
              <a:gd name="connsiteY338" fmla="*/ 4884599 h 6858000"/>
              <a:gd name="connsiteX339" fmla="*/ 4085485 w 7472601"/>
              <a:gd name="connsiteY339" fmla="*/ 4899070 h 6858000"/>
              <a:gd name="connsiteX340" fmla="*/ 3871915 w 7472601"/>
              <a:gd name="connsiteY340" fmla="*/ 5253645 h 6858000"/>
              <a:gd name="connsiteX341" fmla="*/ 3799374 w 7472601"/>
              <a:gd name="connsiteY341" fmla="*/ 5466127 h 6858000"/>
              <a:gd name="connsiteX342" fmla="*/ 3498850 w 7472601"/>
              <a:gd name="connsiteY342" fmla="*/ 6661888 h 6858000"/>
              <a:gd name="connsiteX343" fmla="*/ 3399216 w 7472601"/>
              <a:gd name="connsiteY343" fmla="*/ 6858000 h 6858000"/>
              <a:gd name="connsiteX344" fmla="*/ 3303688 w 7472601"/>
              <a:gd name="connsiteY344" fmla="*/ 6858000 h 6858000"/>
              <a:gd name="connsiteX345" fmla="*/ 3391774 w 7472601"/>
              <a:gd name="connsiteY345" fmla="*/ 6697181 h 6858000"/>
              <a:gd name="connsiteX346" fmla="*/ 3735540 w 7472601"/>
              <a:gd name="connsiteY346" fmla="*/ 5546923 h 6858000"/>
              <a:gd name="connsiteX347" fmla="*/ 3729438 w 7472601"/>
              <a:gd name="connsiteY347" fmla="*/ 5569058 h 6858000"/>
              <a:gd name="connsiteX348" fmla="*/ 3707782 w 7472601"/>
              <a:gd name="connsiteY348" fmla="*/ 5644908 h 6858000"/>
              <a:gd name="connsiteX349" fmla="*/ 3583827 w 7472601"/>
              <a:gd name="connsiteY349" fmla="*/ 6039215 h 6858000"/>
              <a:gd name="connsiteX350" fmla="*/ 3547861 w 7472601"/>
              <a:gd name="connsiteY350" fmla="*/ 6129609 h 6858000"/>
              <a:gd name="connsiteX351" fmla="*/ 3490905 w 7472601"/>
              <a:gd name="connsiteY351" fmla="*/ 6277660 h 6858000"/>
              <a:gd name="connsiteX352" fmla="*/ 3455859 w 7472601"/>
              <a:gd name="connsiteY352" fmla="*/ 6391301 h 6858000"/>
              <a:gd name="connsiteX353" fmla="*/ 3429112 w 7472601"/>
              <a:gd name="connsiteY353" fmla="*/ 6479469 h 6858000"/>
              <a:gd name="connsiteX354" fmla="*/ 3304862 w 7472601"/>
              <a:gd name="connsiteY354" fmla="*/ 6796476 h 6858000"/>
              <a:gd name="connsiteX355" fmla="*/ 3276071 w 7472601"/>
              <a:gd name="connsiteY355" fmla="*/ 6858000 h 6858000"/>
              <a:gd name="connsiteX356" fmla="*/ 3240805 w 7472601"/>
              <a:gd name="connsiteY356" fmla="*/ 6858000 h 6858000"/>
              <a:gd name="connsiteX357" fmla="*/ 3275917 w 7472601"/>
              <a:gd name="connsiteY357" fmla="*/ 6783192 h 6858000"/>
              <a:gd name="connsiteX358" fmla="*/ 3399358 w 7472601"/>
              <a:gd name="connsiteY358" fmla="*/ 6469011 h 6858000"/>
              <a:gd name="connsiteX359" fmla="*/ 3425650 w 7472601"/>
              <a:gd name="connsiteY359" fmla="*/ 6381333 h 6858000"/>
              <a:gd name="connsiteX360" fmla="*/ 3460661 w 7472601"/>
              <a:gd name="connsiteY360" fmla="*/ 6266763 h 6858000"/>
              <a:gd name="connsiteX361" fmla="*/ 3518021 w 7472601"/>
              <a:gd name="connsiteY361" fmla="*/ 6117298 h 6858000"/>
              <a:gd name="connsiteX362" fmla="*/ 3554035 w 7472601"/>
              <a:gd name="connsiteY362" fmla="*/ 6027832 h 6858000"/>
              <a:gd name="connsiteX363" fmla="*/ 3677174 w 7472601"/>
              <a:gd name="connsiteY363" fmla="*/ 5636351 h 6858000"/>
              <a:gd name="connsiteX364" fmla="*/ 3698819 w 7472601"/>
              <a:gd name="connsiteY364" fmla="*/ 5560503 h 6858000"/>
              <a:gd name="connsiteX365" fmla="*/ 3702094 w 7472601"/>
              <a:gd name="connsiteY365" fmla="*/ 5549194 h 6858000"/>
              <a:gd name="connsiteX366" fmla="*/ 3398355 w 7472601"/>
              <a:gd name="connsiteY366" fmla="*/ 6094603 h 6858000"/>
              <a:gd name="connsiteX367" fmla="*/ 3193941 w 7472601"/>
              <a:gd name="connsiteY367" fmla="*/ 6798775 h 6858000"/>
              <a:gd name="connsiteX368" fmla="*/ 3184140 w 7472601"/>
              <a:gd name="connsiteY368" fmla="*/ 6858000 h 6858000"/>
              <a:gd name="connsiteX369" fmla="*/ 3099978 w 7472601"/>
              <a:gd name="connsiteY369" fmla="*/ 6858000 h 6858000"/>
              <a:gd name="connsiteX370" fmla="*/ 3101556 w 7472601"/>
              <a:gd name="connsiteY370" fmla="*/ 6843337 h 6858000"/>
              <a:gd name="connsiteX371" fmla="*/ 3370162 w 7472601"/>
              <a:gd name="connsiteY371" fmla="*/ 5785550 h 6858000"/>
              <a:gd name="connsiteX372" fmla="*/ 3746477 w 7472601"/>
              <a:gd name="connsiteY372" fmla="*/ 5377889 h 6858000"/>
              <a:gd name="connsiteX373" fmla="*/ 3863399 w 7472601"/>
              <a:gd name="connsiteY373" fmla="*/ 5087257 h 6858000"/>
              <a:gd name="connsiteX374" fmla="*/ 3968712 w 7472601"/>
              <a:gd name="connsiteY374" fmla="*/ 4913989 h 6858000"/>
              <a:gd name="connsiteX375" fmla="*/ 2792390 w 7472601"/>
              <a:gd name="connsiteY375" fmla="*/ 5382974 h 6858000"/>
              <a:gd name="connsiteX376" fmla="*/ 2714982 w 7472601"/>
              <a:gd name="connsiteY376" fmla="*/ 5427051 h 6858000"/>
              <a:gd name="connsiteX377" fmla="*/ 2813361 w 7472601"/>
              <a:gd name="connsiteY377" fmla="*/ 6023912 h 6858000"/>
              <a:gd name="connsiteX378" fmla="*/ 2688430 w 7472601"/>
              <a:gd name="connsiteY378" fmla="*/ 6801564 h 6858000"/>
              <a:gd name="connsiteX379" fmla="*/ 2629626 w 7472601"/>
              <a:gd name="connsiteY379" fmla="*/ 6763394 h 6858000"/>
              <a:gd name="connsiteX380" fmla="*/ 2565328 w 7472601"/>
              <a:gd name="connsiteY380" fmla="*/ 5516399 h 6858000"/>
              <a:gd name="connsiteX381" fmla="*/ 1922999 w 7472601"/>
              <a:gd name="connsiteY381" fmla="*/ 5980343 h 6858000"/>
              <a:gd name="connsiteX382" fmla="*/ 1950261 w 7472601"/>
              <a:gd name="connsiteY382" fmla="*/ 6405858 h 6858000"/>
              <a:gd name="connsiteX383" fmla="*/ 2365554 w 7472601"/>
              <a:gd name="connsiteY383" fmla="*/ 6759107 h 6858000"/>
              <a:gd name="connsiteX384" fmla="*/ 2424142 w 7472601"/>
              <a:gd name="connsiteY384" fmla="*/ 6858000 h 6858000"/>
              <a:gd name="connsiteX385" fmla="*/ 2395994 w 7472601"/>
              <a:gd name="connsiteY385" fmla="*/ 6858000 h 6858000"/>
              <a:gd name="connsiteX386" fmla="*/ 2392863 w 7472601"/>
              <a:gd name="connsiteY386" fmla="*/ 6852964 h 6858000"/>
              <a:gd name="connsiteX387" fmla="*/ 2017589 w 7472601"/>
              <a:gd name="connsiteY387" fmla="*/ 6493982 h 6858000"/>
              <a:gd name="connsiteX388" fmla="*/ 2147336 w 7472601"/>
              <a:gd name="connsiteY388" fmla="*/ 6594052 h 6858000"/>
              <a:gd name="connsiteX389" fmla="*/ 2207047 w 7472601"/>
              <a:gd name="connsiteY389" fmla="*/ 6654540 h 6858000"/>
              <a:gd name="connsiteX390" fmla="*/ 2299106 w 7472601"/>
              <a:gd name="connsiteY390" fmla="*/ 6778931 h 6858000"/>
              <a:gd name="connsiteX391" fmla="*/ 2314430 w 7472601"/>
              <a:gd name="connsiteY391" fmla="*/ 6801144 h 6858000"/>
              <a:gd name="connsiteX392" fmla="*/ 2352406 w 7472601"/>
              <a:gd name="connsiteY392" fmla="*/ 6858000 h 6858000"/>
              <a:gd name="connsiteX393" fmla="*/ 2314492 w 7472601"/>
              <a:gd name="connsiteY393" fmla="*/ 6858000 h 6858000"/>
              <a:gd name="connsiteX394" fmla="*/ 2288095 w 7472601"/>
              <a:gd name="connsiteY394" fmla="*/ 6818030 h 6858000"/>
              <a:gd name="connsiteX395" fmla="*/ 2272768 w 7472601"/>
              <a:gd name="connsiteY395" fmla="*/ 6795822 h 6858000"/>
              <a:gd name="connsiteX396" fmla="*/ 2182715 w 7472601"/>
              <a:gd name="connsiteY396" fmla="*/ 6675071 h 6858000"/>
              <a:gd name="connsiteX397" fmla="*/ 2032061 w 7472601"/>
              <a:gd name="connsiteY397" fmla="*/ 6541380 h 6858000"/>
              <a:gd name="connsiteX398" fmla="*/ 2257220 w 7472601"/>
              <a:gd name="connsiteY398" fmla="*/ 6826257 h 6858000"/>
              <a:gd name="connsiteX399" fmla="*/ 2281324 w 7472601"/>
              <a:gd name="connsiteY399" fmla="*/ 6858000 h 6858000"/>
              <a:gd name="connsiteX400" fmla="*/ 2242860 w 7472601"/>
              <a:gd name="connsiteY400" fmla="*/ 6858000 h 6858000"/>
              <a:gd name="connsiteX401" fmla="*/ 2232818 w 7472601"/>
              <a:gd name="connsiteY401" fmla="*/ 6844926 h 6858000"/>
              <a:gd name="connsiteX402" fmla="*/ 1990172 w 7472601"/>
              <a:gd name="connsiteY402" fmla="*/ 6542121 h 6858000"/>
              <a:gd name="connsiteX403" fmla="*/ 2124090 w 7472601"/>
              <a:gd name="connsiteY403" fmla="*/ 6761017 h 6858000"/>
              <a:gd name="connsiteX404" fmla="*/ 2200380 w 7472601"/>
              <a:gd name="connsiteY404" fmla="*/ 6858000 h 6858000"/>
              <a:gd name="connsiteX405" fmla="*/ 2147507 w 7472601"/>
              <a:gd name="connsiteY405" fmla="*/ 6858000 h 6858000"/>
              <a:gd name="connsiteX406" fmla="*/ 2070668 w 7472601"/>
              <a:gd name="connsiteY406" fmla="*/ 6761520 h 6858000"/>
              <a:gd name="connsiteX407" fmla="*/ 1975142 w 7472601"/>
              <a:gd name="connsiteY407" fmla="*/ 6585570 h 6858000"/>
              <a:gd name="connsiteX408" fmla="*/ 2050035 w 7472601"/>
              <a:gd name="connsiteY408" fmla="*/ 6813345 h 6858000"/>
              <a:gd name="connsiteX409" fmla="*/ 2063025 w 7472601"/>
              <a:gd name="connsiteY409" fmla="*/ 6858000 h 6858000"/>
              <a:gd name="connsiteX410" fmla="*/ 2021675 w 7472601"/>
              <a:gd name="connsiteY410" fmla="*/ 6858000 h 6858000"/>
              <a:gd name="connsiteX411" fmla="*/ 2019308 w 7472601"/>
              <a:gd name="connsiteY411" fmla="*/ 6847118 h 6858000"/>
              <a:gd name="connsiteX412" fmla="*/ 1938835 w 7472601"/>
              <a:gd name="connsiteY412" fmla="*/ 6551160 h 6858000"/>
              <a:gd name="connsiteX413" fmla="*/ 1953230 w 7472601"/>
              <a:gd name="connsiteY413" fmla="*/ 6759699 h 6858000"/>
              <a:gd name="connsiteX414" fmla="*/ 1956763 w 7472601"/>
              <a:gd name="connsiteY414" fmla="*/ 6778191 h 6858000"/>
              <a:gd name="connsiteX415" fmla="*/ 1967925 w 7472601"/>
              <a:gd name="connsiteY415" fmla="*/ 6858000 h 6858000"/>
              <a:gd name="connsiteX416" fmla="*/ 1936622 w 7472601"/>
              <a:gd name="connsiteY416" fmla="*/ 6858000 h 6858000"/>
              <a:gd name="connsiteX417" fmla="*/ 1926261 w 7472601"/>
              <a:gd name="connsiteY417" fmla="*/ 6784064 h 6858000"/>
              <a:gd name="connsiteX418" fmla="*/ 1922724 w 7472601"/>
              <a:gd name="connsiteY418" fmla="*/ 6765577 h 6858000"/>
              <a:gd name="connsiteX419" fmla="*/ 1904650 w 7472601"/>
              <a:gd name="connsiteY419" fmla="*/ 6639616 h 6858000"/>
              <a:gd name="connsiteX420" fmla="*/ 1885273 w 7472601"/>
              <a:gd name="connsiteY420" fmla="*/ 6858000 h 6858000"/>
              <a:gd name="connsiteX421" fmla="*/ 1854363 w 7472601"/>
              <a:gd name="connsiteY421" fmla="*/ 6858000 h 6858000"/>
              <a:gd name="connsiteX422" fmla="*/ 1880391 w 7472601"/>
              <a:gd name="connsiteY422" fmla="*/ 6603796 h 6858000"/>
              <a:gd name="connsiteX423" fmla="*/ 1818273 w 7472601"/>
              <a:gd name="connsiteY423" fmla="*/ 6715729 h 6858000"/>
              <a:gd name="connsiteX424" fmla="*/ 1794691 w 7472601"/>
              <a:gd name="connsiteY424" fmla="*/ 6843239 h 6858000"/>
              <a:gd name="connsiteX425" fmla="*/ 1794914 w 7472601"/>
              <a:gd name="connsiteY425" fmla="*/ 6858000 h 6858000"/>
              <a:gd name="connsiteX426" fmla="*/ 1746128 w 7472601"/>
              <a:gd name="connsiteY426" fmla="*/ 6858000 h 6858000"/>
              <a:gd name="connsiteX427" fmla="*/ 1753934 w 7472601"/>
              <a:gd name="connsiteY427" fmla="*/ 6724796 h 6858000"/>
              <a:gd name="connsiteX428" fmla="*/ 1792053 w 7472601"/>
              <a:gd name="connsiteY428" fmla="*/ 6572396 h 6858000"/>
              <a:gd name="connsiteX429" fmla="*/ 1862248 w 7472601"/>
              <a:gd name="connsiteY429" fmla="*/ 6266397 h 6858000"/>
              <a:gd name="connsiteX430" fmla="*/ 1862250 w 7472601"/>
              <a:gd name="connsiteY430" fmla="*/ 6033531 h 6858000"/>
              <a:gd name="connsiteX431" fmla="*/ 1211999 w 7472601"/>
              <a:gd name="connsiteY431" fmla="*/ 6683610 h 6858000"/>
              <a:gd name="connsiteX432" fmla="*/ 1213266 w 7472601"/>
              <a:gd name="connsiteY432" fmla="*/ 6691947 h 6858000"/>
              <a:gd name="connsiteX433" fmla="*/ 1203370 w 7472601"/>
              <a:gd name="connsiteY433" fmla="*/ 6850676 h 6858000"/>
              <a:gd name="connsiteX434" fmla="*/ 1203671 w 7472601"/>
              <a:gd name="connsiteY434" fmla="*/ 6858000 h 6858000"/>
              <a:gd name="connsiteX435" fmla="*/ 1143180 w 7472601"/>
              <a:gd name="connsiteY435" fmla="*/ 6858000 h 6858000"/>
              <a:gd name="connsiteX436" fmla="*/ 1142176 w 7472601"/>
              <a:gd name="connsiteY436" fmla="*/ 6766045 h 6858000"/>
              <a:gd name="connsiteX437" fmla="*/ 1067484 w 7472601"/>
              <a:gd name="connsiteY437" fmla="*/ 6858000 h 6858000"/>
              <a:gd name="connsiteX438" fmla="*/ 953928 w 7472601"/>
              <a:gd name="connsiteY438" fmla="*/ 6858000 h 6858000"/>
              <a:gd name="connsiteX439" fmla="*/ 959715 w 7472601"/>
              <a:gd name="connsiteY439" fmla="*/ 6850185 h 6858000"/>
              <a:gd name="connsiteX440" fmla="*/ 1483788 w 7472601"/>
              <a:gd name="connsiteY440" fmla="*/ 6259174 h 6858000"/>
              <a:gd name="connsiteX441" fmla="*/ 1100671 w 7472601"/>
              <a:gd name="connsiteY441" fmla="*/ 6252137 h 6858000"/>
              <a:gd name="connsiteX442" fmla="*/ 1090144 w 7472601"/>
              <a:gd name="connsiteY442" fmla="*/ 6256748 h 6858000"/>
              <a:gd name="connsiteX443" fmla="*/ 1095872 w 7472601"/>
              <a:gd name="connsiteY443" fmla="*/ 6271892 h 6858000"/>
              <a:gd name="connsiteX444" fmla="*/ 262785 w 7472601"/>
              <a:gd name="connsiteY444" fmla="*/ 6845450 h 6858000"/>
              <a:gd name="connsiteX445" fmla="*/ 209968 w 7472601"/>
              <a:gd name="connsiteY445" fmla="*/ 6770713 h 6858000"/>
              <a:gd name="connsiteX446" fmla="*/ 873460 w 7472601"/>
              <a:gd name="connsiteY446" fmla="*/ 6253768 h 6858000"/>
              <a:gd name="connsiteX447" fmla="*/ 192686 w 7472601"/>
              <a:gd name="connsiteY447" fmla="*/ 5849257 h 6858000"/>
              <a:gd name="connsiteX448" fmla="*/ 4696 w 7472601"/>
              <a:gd name="connsiteY448" fmla="*/ 5697668 h 6858000"/>
              <a:gd name="connsiteX449" fmla="*/ 0 w 7472601"/>
              <a:gd name="connsiteY449" fmla="*/ 5689984 h 6858000"/>
              <a:gd name="connsiteX450" fmla="*/ 0 w 7472601"/>
              <a:gd name="connsiteY450" fmla="*/ 5513472 h 6858000"/>
              <a:gd name="connsiteX451" fmla="*/ 174101 w 7472601"/>
              <a:gd name="connsiteY451" fmla="*/ 5620277 h 6858000"/>
              <a:gd name="connsiteX452" fmla="*/ 891800 w 7472601"/>
              <a:gd name="connsiteY452" fmla="*/ 6036935 h 6858000"/>
              <a:gd name="connsiteX453" fmla="*/ 1072219 w 7472601"/>
              <a:gd name="connsiteY453" fmla="*/ 6169443 h 6858000"/>
              <a:gd name="connsiteX454" fmla="*/ 1074117 w 7472601"/>
              <a:gd name="connsiteY454" fmla="*/ 6170301 h 6858000"/>
              <a:gd name="connsiteX455" fmla="*/ 1083114 w 7472601"/>
              <a:gd name="connsiteY455" fmla="*/ 6174131 h 6858000"/>
              <a:gd name="connsiteX456" fmla="*/ 1543010 w 7472601"/>
              <a:gd name="connsiteY456" fmla="*/ 6191140 h 6858000"/>
              <a:gd name="connsiteX457" fmla="*/ 1551080 w 7472601"/>
              <a:gd name="connsiteY457" fmla="*/ 6195006 h 6858000"/>
              <a:gd name="connsiteX458" fmla="*/ 2345443 w 7472601"/>
              <a:gd name="connsiteY458" fmla="*/ 5549882 h 6858000"/>
              <a:gd name="connsiteX459" fmla="*/ 1721499 w 7472601"/>
              <a:gd name="connsiteY459" fmla="*/ 5599969 h 6858000"/>
              <a:gd name="connsiteX460" fmla="*/ 767716 w 7472601"/>
              <a:gd name="connsiteY460" fmla="*/ 5472768 h 6858000"/>
              <a:gd name="connsiteX461" fmla="*/ 722147 w 7472601"/>
              <a:gd name="connsiteY461" fmla="*/ 5393091 h 6858000"/>
              <a:gd name="connsiteX462" fmla="*/ 1485552 w 7472601"/>
              <a:gd name="connsiteY462" fmla="*/ 5313202 h 6858000"/>
              <a:gd name="connsiteX463" fmla="*/ 2143004 w 7472601"/>
              <a:gd name="connsiteY463" fmla="*/ 5402420 h 6858000"/>
              <a:gd name="connsiteX464" fmla="*/ 1933391 w 7472601"/>
              <a:gd name="connsiteY464" fmla="*/ 5156971 h 6858000"/>
              <a:gd name="connsiteX465" fmla="*/ 1827118 w 7472601"/>
              <a:gd name="connsiteY465" fmla="*/ 4968410 h 6858000"/>
              <a:gd name="connsiteX466" fmla="*/ 1837349 w 7472601"/>
              <a:gd name="connsiteY466" fmla="*/ 4956357 h 6858000"/>
              <a:gd name="connsiteX467" fmla="*/ 2162835 w 7472601"/>
              <a:gd name="connsiteY467" fmla="*/ 5187853 h 6858000"/>
              <a:gd name="connsiteX468" fmla="*/ 2257167 w 7472601"/>
              <a:gd name="connsiteY468" fmla="*/ 5462123 h 6858000"/>
              <a:gd name="connsiteX469" fmla="*/ 2261598 w 7472601"/>
              <a:gd name="connsiteY469" fmla="*/ 5467998 h 6858000"/>
              <a:gd name="connsiteX470" fmla="*/ 2437177 w 7472601"/>
              <a:gd name="connsiteY470" fmla="*/ 5479608 h 6858000"/>
              <a:gd name="connsiteX471" fmla="*/ 2445247 w 7472601"/>
              <a:gd name="connsiteY471" fmla="*/ 5483476 h 6858000"/>
              <a:gd name="connsiteX472" fmla="*/ 2743626 w 7472601"/>
              <a:gd name="connsiteY472" fmla="*/ 5304819 h 6858000"/>
              <a:gd name="connsiteX473" fmla="*/ 3048102 w 7472601"/>
              <a:gd name="connsiteY473" fmla="*/ 5150595 h 6858000"/>
              <a:gd name="connsiteX474" fmla="*/ 1799414 w 7472601"/>
              <a:gd name="connsiteY474" fmla="*/ 4694732 h 6858000"/>
              <a:gd name="connsiteX475" fmla="*/ 1771735 w 7472601"/>
              <a:gd name="connsiteY475" fmla="*/ 4619929 h 6858000"/>
              <a:gd name="connsiteX476" fmla="*/ 3104273 w 7472601"/>
              <a:gd name="connsiteY476" fmla="*/ 5076159 h 6858000"/>
              <a:gd name="connsiteX477" fmla="*/ 3113245 w 7472601"/>
              <a:gd name="connsiteY477" fmla="*/ 5090705 h 6858000"/>
              <a:gd name="connsiteX478" fmla="*/ 3126294 w 7472601"/>
              <a:gd name="connsiteY478" fmla="*/ 5114400 h 6858000"/>
              <a:gd name="connsiteX479" fmla="*/ 3937433 w 7472601"/>
              <a:gd name="connsiteY479" fmla="*/ 4830473 h 6858000"/>
              <a:gd name="connsiteX480" fmla="*/ 3590475 w 7472601"/>
              <a:gd name="connsiteY480" fmla="*/ 4597974 h 6858000"/>
              <a:gd name="connsiteX481" fmla="*/ 3100264 w 7472601"/>
              <a:gd name="connsiteY481" fmla="*/ 4579845 h 6858000"/>
              <a:gd name="connsiteX482" fmla="*/ 2183576 w 7472601"/>
              <a:gd name="connsiteY482" fmla="*/ 4227150 h 6858000"/>
              <a:gd name="connsiteX483" fmla="*/ 2151029 w 7472601"/>
              <a:gd name="connsiteY483" fmla="*/ 4146947 h 6858000"/>
              <a:gd name="connsiteX484" fmla="*/ 3563434 w 7472601"/>
              <a:gd name="connsiteY484" fmla="*/ 4469115 h 6858000"/>
              <a:gd name="connsiteX485" fmla="*/ 3177952 w 7472601"/>
              <a:gd name="connsiteY485" fmla="*/ 3657386 h 6858000"/>
              <a:gd name="connsiteX486" fmla="*/ 3189263 w 7472601"/>
              <a:gd name="connsiteY486" fmla="*/ 3625726 h 6858000"/>
              <a:gd name="connsiteX487" fmla="*/ 3560912 w 7472601"/>
              <a:gd name="connsiteY487" fmla="*/ 4079863 h 6858000"/>
              <a:gd name="connsiteX488" fmla="*/ 3626636 w 7472601"/>
              <a:gd name="connsiteY488" fmla="*/ 4512230 h 6858000"/>
              <a:gd name="connsiteX489" fmla="*/ 3653088 w 7472601"/>
              <a:gd name="connsiteY489" fmla="*/ 4521417 h 6858000"/>
              <a:gd name="connsiteX490" fmla="*/ 3988128 w 7472601"/>
              <a:gd name="connsiteY490" fmla="*/ 4817267 h 6858000"/>
              <a:gd name="connsiteX491" fmla="*/ 4830582 w 7472601"/>
              <a:gd name="connsiteY491" fmla="*/ 4676000 h 6858000"/>
              <a:gd name="connsiteX492" fmla="*/ 4830100 w 7472601"/>
              <a:gd name="connsiteY492" fmla="*/ 4675554 h 6858000"/>
              <a:gd name="connsiteX493" fmla="*/ 4036318 w 7472601"/>
              <a:gd name="connsiteY493" fmla="*/ 4147013 h 6858000"/>
              <a:gd name="connsiteX494" fmla="*/ 3432098 w 7472601"/>
              <a:gd name="connsiteY494" fmla="*/ 3537312 h 6858000"/>
              <a:gd name="connsiteX495" fmla="*/ 3446761 w 7472601"/>
              <a:gd name="connsiteY495" fmla="*/ 3461278 h 6858000"/>
              <a:gd name="connsiteX496" fmla="*/ 4419733 w 7472601"/>
              <a:gd name="connsiteY496" fmla="*/ 3963555 h 6858000"/>
              <a:gd name="connsiteX497" fmla="*/ 4781371 w 7472601"/>
              <a:gd name="connsiteY497" fmla="*/ 4458604 h 6858000"/>
              <a:gd name="connsiteX498" fmla="*/ 4780440 w 7472601"/>
              <a:gd name="connsiteY498" fmla="*/ 4470290 h 6858000"/>
              <a:gd name="connsiteX499" fmla="*/ 4898954 w 7472601"/>
              <a:gd name="connsiteY499" fmla="*/ 4662092 h 6858000"/>
              <a:gd name="connsiteX500" fmla="*/ 4900699 w 7472601"/>
              <a:gd name="connsiteY500" fmla="*/ 4670867 h 6858000"/>
              <a:gd name="connsiteX501" fmla="*/ 5714511 w 7472601"/>
              <a:gd name="connsiteY501" fmla="*/ 4663483 h 6858000"/>
              <a:gd name="connsiteX502" fmla="*/ 5464793 w 7472601"/>
              <a:gd name="connsiteY502" fmla="*/ 4393556 h 6858000"/>
              <a:gd name="connsiteX503" fmla="*/ 5461897 w 7472601"/>
              <a:gd name="connsiteY503" fmla="*/ 4390879 h 6858000"/>
              <a:gd name="connsiteX504" fmla="*/ 4294126 w 7472601"/>
              <a:gd name="connsiteY504" fmla="*/ 3303048 h 6858000"/>
              <a:gd name="connsiteX505" fmla="*/ 4305321 w 7472601"/>
              <a:gd name="connsiteY505" fmla="*/ 3256953 h 6858000"/>
              <a:gd name="connsiteX506" fmla="*/ 4949299 w 7472601"/>
              <a:gd name="connsiteY506" fmla="*/ 3766336 h 6858000"/>
              <a:gd name="connsiteX507" fmla="*/ 5291452 w 7472601"/>
              <a:gd name="connsiteY507" fmla="*/ 4076801 h 6858000"/>
              <a:gd name="connsiteX508" fmla="*/ 5434998 w 7472601"/>
              <a:gd name="connsiteY508" fmla="*/ 4254100 h 6858000"/>
              <a:gd name="connsiteX509" fmla="*/ 5351015 w 7472601"/>
              <a:gd name="connsiteY509" fmla="*/ 3760989 h 6858000"/>
              <a:gd name="connsiteX510" fmla="*/ 5413780 w 7472601"/>
              <a:gd name="connsiteY510" fmla="*/ 2966265 h 6858000"/>
              <a:gd name="connsiteX511" fmla="*/ 5425627 w 7472601"/>
              <a:gd name="connsiteY511" fmla="*/ 2954192 h 6858000"/>
              <a:gd name="connsiteX512" fmla="*/ 6604735 w 7472601"/>
              <a:gd name="connsiteY512" fmla="*/ 2041381 h 6858000"/>
              <a:gd name="connsiteX513" fmla="*/ 7204487 w 7472601"/>
              <a:gd name="connsiteY513" fmla="*/ 2742112 h 6858000"/>
              <a:gd name="connsiteX514" fmla="*/ 7131592 w 7472601"/>
              <a:gd name="connsiteY514" fmla="*/ 2672096 h 6858000"/>
              <a:gd name="connsiteX515" fmla="*/ 6996344 w 7472601"/>
              <a:gd name="connsiteY515" fmla="*/ 2518310 h 6858000"/>
              <a:gd name="connsiteX516" fmla="*/ 6735495 w 7472601"/>
              <a:gd name="connsiteY516" fmla="*/ 2196890 h 6858000"/>
              <a:gd name="connsiteX517" fmla="*/ 6721901 w 7472601"/>
              <a:gd name="connsiteY517" fmla="*/ 2179274 h 6858000"/>
              <a:gd name="connsiteX518" fmla="*/ 6604735 w 7472601"/>
              <a:gd name="connsiteY518" fmla="*/ 2041381 h 6858000"/>
              <a:gd name="connsiteX519" fmla="*/ 6591670 w 7472601"/>
              <a:gd name="connsiteY519" fmla="*/ 1988277 h 6858000"/>
              <a:gd name="connsiteX520" fmla="*/ 6747349 w 7472601"/>
              <a:gd name="connsiteY520" fmla="*/ 2160069 h 6858000"/>
              <a:gd name="connsiteX521" fmla="*/ 6760943 w 7472601"/>
              <a:gd name="connsiteY521" fmla="*/ 2177686 h 6858000"/>
              <a:gd name="connsiteX522" fmla="*/ 7021065 w 7472601"/>
              <a:gd name="connsiteY522" fmla="*/ 2498102 h 6858000"/>
              <a:gd name="connsiteX523" fmla="*/ 7155223 w 7472601"/>
              <a:gd name="connsiteY523" fmla="*/ 2650386 h 6858000"/>
              <a:gd name="connsiteX524" fmla="*/ 7203167 w 7472601"/>
              <a:gd name="connsiteY524" fmla="*/ 2697288 h 6858000"/>
              <a:gd name="connsiteX525" fmla="*/ 6937703 w 7472601"/>
              <a:gd name="connsiteY525" fmla="*/ 2321981 h 6858000"/>
              <a:gd name="connsiteX526" fmla="*/ 6591670 w 7472601"/>
              <a:gd name="connsiteY526" fmla="*/ 1988277 h 6858000"/>
              <a:gd name="connsiteX527" fmla="*/ 5798671 w 7472601"/>
              <a:gd name="connsiteY527" fmla="*/ 1981601 h 6858000"/>
              <a:gd name="connsiteX528" fmla="*/ 5754709 w 7472601"/>
              <a:gd name="connsiteY528" fmla="*/ 2071454 h 6858000"/>
              <a:gd name="connsiteX529" fmla="*/ 5763044 w 7472601"/>
              <a:gd name="connsiteY529" fmla="*/ 2842206 h 6858000"/>
              <a:gd name="connsiteX530" fmla="*/ 5764974 w 7472601"/>
              <a:gd name="connsiteY530" fmla="*/ 2799609 h 6858000"/>
              <a:gd name="connsiteX531" fmla="*/ 5767665 w 7472601"/>
              <a:gd name="connsiteY531" fmla="*/ 2666409 h 6858000"/>
              <a:gd name="connsiteX532" fmla="*/ 5763055 w 7472601"/>
              <a:gd name="connsiteY532" fmla="*/ 2579705 h 6858000"/>
              <a:gd name="connsiteX533" fmla="*/ 5758079 w 7472601"/>
              <a:gd name="connsiteY533" fmla="*/ 2492508 h 6858000"/>
              <a:gd name="connsiteX534" fmla="*/ 5779325 w 7472601"/>
              <a:gd name="connsiteY534" fmla="*/ 2197069 h 6858000"/>
              <a:gd name="connsiteX535" fmla="*/ 5798671 w 7472601"/>
              <a:gd name="connsiteY535" fmla="*/ 1981601 h 6858000"/>
              <a:gd name="connsiteX536" fmla="*/ 5829202 w 7472601"/>
              <a:gd name="connsiteY536" fmla="*/ 1971679 h 6858000"/>
              <a:gd name="connsiteX537" fmla="*/ 5809558 w 7472601"/>
              <a:gd name="connsiteY537" fmla="*/ 2198043 h 6858000"/>
              <a:gd name="connsiteX538" fmla="*/ 5788653 w 7472601"/>
              <a:gd name="connsiteY538" fmla="*/ 2489430 h 6858000"/>
              <a:gd name="connsiteX539" fmla="*/ 5793439 w 7472601"/>
              <a:gd name="connsiteY539" fmla="*/ 2575235 h 6858000"/>
              <a:gd name="connsiteX540" fmla="*/ 5796837 w 7472601"/>
              <a:gd name="connsiteY540" fmla="*/ 2637633 h 6858000"/>
              <a:gd name="connsiteX541" fmla="*/ 5818614 w 7472601"/>
              <a:gd name="connsiteY541" fmla="*/ 2473055 h 6858000"/>
              <a:gd name="connsiteX542" fmla="*/ 5829202 w 7472601"/>
              <a:gd name="connsiteY542" fmla="*/ 1971679 h 6858000"/>
              <a:gd name="connsiteX543" fmla="*/ 5911389 w 7472601"/>
              <a:gd name="connsiteY543" fmla="*/ 1898371 h 6858000"/>
              <a:gd name="connsiteX544" fmla="*/ 6237627 w 7472601"/>
              <a:gd name="connsiteY544" fmla="*/ 2231921 h 6858000"/>
              <a:gd name="connsiteX545" fmla="*/ 5911389 w 7472601"/>
              <a:gd name="connsiteY545" fmla="*/ 1898371 h 6858000"/>
              <a:gd name="connsiteX546" fmla="*/ 6944437 w 7472601"/>
              <a:gd name="connsiteY546" fmla="*/ 1575402 h 6858000"/>
              <a:gd name="connsiteX547" fmla="*/ 6304730 w 7472601"/>
              <a:gd name="connsiteY547" fmla="*/ 1766654 h 6858000"/>
              <a:gd name="connsiteX548" fmla="*/ 6944437 w 7472601"/>
              <a:gd name="connsiteY548" fmla="*/ 1575402 h 6858000"/>
              <a:gd name="connsiteX549" fmla="*/ 7019523 w 7472601"/>
              <a:gd name="connsiteY549" fmla="*/ 1519450 h 6858000"/>
              <a:gd name="connsiteX550" fmla="*/ 6298091 w 7472601"/>
              <a:gd name="connsiteY550" fmla="*/ 1737122 h 6858000"/>
              <a:gd name="connsiteX551" fmla="*/ 7019523 w 7472601"/>
              <a:gd name="connsiteY551" fmla="*/ 1519450 h 6858000"/>
              <a:gd name="connsiteX552" fmla="*/ 2399523 w 7472601"/>
              <a:gd name="connsiteY552" fmla="*/ 1428234 h 6858000"/>
              <a:gd name="connsiteX553" fmla="*/ 2224982 w 7472601"/>
              <a:gd name="connsiteY553" fmla="*/ 1826201 h 6858000"/>
              <a:gd name="connsiteX554" fmla="*/ 2096099 w 7472601"/>
              <a:gd name="connsiteY554" fmla="*/ 2345900 h 6858000"/>
              <a:gd name="connsiteX555" fmla="*/ 2283317 w 7472601"/>
              <a:gd name="connsiteY555" fmla="*/ 1796925 h 6858000"/>
              <a:gd name="connsiteX556" fmla="*/ 2399523 w 7472601"/>
              <a:gd name="connsiteY556" fmla="*/ 1428234 h 6858000"/>
              <a:gd name="connsiteX557" fmla="*/ 2448558 w 7472601"/>
              <a:gd name="connsiteY557" fmla="*/ 1373435 h 6858000"/>
              <a:gd name="connsiteX558" fmla="*/ 2312521 w 7472601"/>
              <a:gd name="connsiteY558" fmla="*/ 1806140 h 6858000"/>
              <a:gd name="connsiteX559" fmla="*/ 2127533 w 7472601"/>
              <a:gd name="connsiteY559" fmla="*/ 2348380 h 6858000"/>
              <a:gd name="connsiteX560" fmla="*/ 2358080 w 7472601"/>
              <a:gd name="connsiteY560" fmla="*/ 1866134 h 6858000"/>
              <a:gd name="connsiteX561" fmla="*/ 2407436 w 7472601"/>
              <a:gd name="connsiteY561" fmla="*/ 1651070 h 6858000"/>
              <a:gd name="connsiteX562" fmla="*/ 2448558 w 7472601"/>
              <a:gd name="connsiteY562" fmla="*/ 1373435 h 6858000"/>
              <a:gd name="connsiteX563" fmla="*/ 278707 w 7472601"/>
              <a:gd name="connsiteY563" fmla="*/ 1352270 h 6858000"/>
              <a:gd name="connsiteX564" fmla="*/ 321570 w 7472601"/>
              <a:gd name="connsiteY564" fmla="*/ 1861610 h 6858000"/>
              <a:gd name="connsiteX565" fmla="*/ 294281 w 7472601"/>
              <a:gd name="connsiteY565" fmla="*/ 1440658 h 6858000"/>
              <a:gd name="connsiteX566" fmla="*/ 278707 w 7472601"/>
              <a:gd name="connsiteY566" fmla="*/ 1352270 h 6858000"/>
              <a:gd name="connsiteX567" fmla="*/ 1423821 w 7472601"/>
              <a:gd name="connsiteY567" fmla="*/ 1351958 h 6858000"/>
              <a:gd name="connsiteX568" fmla="*/ 1638521 w 7472601"/>
              <a:gd name="connsiteY568" fmla="*/ 1908470 h 6858000"/>
              <a:gd name="connsiteX569" fmla="*/ 1754199 w 7472601"/>
              <a:gd name="connsiteY569" fmla="*/ 2149284 h 6858000"/>
              <a:gd name="connsiteX570" fmla="*/ 1908359 w 7472601"/>
              <a:gd name="connsiteY570" fmla="*/ 2364988 h 6858000"/>
              <a:gd name="connsiteX571" fmla="*/ 1647661 w 7472601"/>
              <a:gd name="connsiteY571" fmla="*/ 1825945 h 6858000"/>
              <a:gd name="connsiteX572" fmla="*/ 1423821 w 7472601"/>
              <a:gd name="connsiteY572" fmla="*/ 1351958 h 6858000"/>
              <a:gd name="connsiteX573" fmla="*/ 1431890 w 7472601"/>
              <a:gd name="connsiteY573" fmla="*/ 1306475 h 6858000"/>
              <a:gd name="connsiteX574" fmla="*/ 1507597 w 7472601"/>
              <a:gd name="connsiteY574" fmla="*/ 1446132 h 6858000"/>
              <a:gd name="connsiteX575" fmla="*/ 1674586 w 7472601"/>
              <a:gd name="connsiteY575" fmla="*/ 1813832 h 6858000"/>
              <a:gd name="connsiteX576" fmla="*/ 1815950 w 7472601"/>
              <a:gd name="connsiteY576" fmla="*/ 2128564 h 6858000"/>
              <a:gd name="connsiteX577" fmla="*/ 1984242 w 7472601"/>
              <a:gd name="connsiteY577" fmla="*/ 2430829 h 6858000"/>
              <a:gd name="connsiteX578" fmla="*/ 2014023 w 7472601"/>
              <a:gd name="connsiteY578" fmla="*/ 2450995 h 6858000"/>
              <a:gd name="connsiteX579" fmla="*/ 1747337 w 7472601"/>
              <a:gd name="connsiteY579" fmla="*/ 1855264 h 6858000"/>
              <a:gd name="connsiteX580" fmla="*/ 1533749 w 7472601"/>
              <a:gd name="connsiteY580" fmla="*/ 1478656 h 6858000"/>
              <a:gd name="connsiteX581" fmla="*/ 1431890 w 7472601"/>
              <a:gd name="connsiteY581" fmla="*/ 1306475 h 6858000"/>
              <a:gd name="connsiteX582" fmla="*/ 5052692 w 7472601"/>
              <a:gd name="connsiteY582" fmla="*/ 1292994 h 6858000"/>
              <a:gd name="connsiteX583" fmla="*/ 5200661 w 7472601"/>
              <a:gd name="connsiteY583" fmla="*/ 1635186 h 6858000"/>
              <a:gd name="connsiteX584" fmla="*/ 5297138 w 7472601"/>
              <a:gd name="connsiteY584" fmla="*/ 1906351 h 6858000"/>
              <a:gd name="connsiteX585" fmla="*/ 5052692 w 7472601"/>
              <a:gd name="connsiteY585" fmla="*/ 1292994 h 6858000"/>
              <a:gd name="connsiteX586" fmla="*/ 5009948 w 7472601"/>
              <a:gd name="connsiteY586" fmla="*/ 1273619 h 6858000"/>
              <a:gd name="connsiteX587" fmla="*/ 5121777 w 7472601"/>
              <a:gd name="connsiteY587" fmla="*/ 1654213 h 6858000"/>
              <a:gd name="connsiteX588" fmla="*/ 5293545 w 7472601"/>
              <a:gd name="connsiteY588" fmla="*/ 2072247 h 6858000"/>
              <a:gd name="connsiteX589" fmla="*/ 5294042 w 7472601"/>
              <a:gd name="connsiteY589" fmla="*/ 2065019 h 6858000"/>
              <a:gd name="connsiteX590" fmla="*/ 5171936 w 7472601"/>
              <a:gd name="connsiteY590" fmla="*/ 1647613 h 6858000"/>
              <a:gd name="connsiteX591" fmla="*/ 5009948 w 7472601"/>
              <a:gd name="connsiteY591" fmla="*/ 1273619 h 6858000"/>
              <a:gd name="connsiteX592" fmla="*/ 655236 w 7472601"/>
              <a:gd name="connsiteY592" fmla="*/ 1268632 h 6858000"/>
              <a:gd name="connsiteX593" fmla="*/ 839521 w 7472601"/>
              <a:gd name="connsiteY593" fmla="*/ 1685315 h 6858000"/>
              <a:gd name="connsiteX594" fmla="*/ 1109416 w 7472601"/>
              <a:gd name="connsiteY594" fmla="*/ 2061663 h 6858000"/>
              <a:gd name="connsiteX595" fmla="*/ 1298300 w 7472601"/>
              <a:gd name="connsiteY595" fmla="*/ 2247742 h 6858000"/>
              <a:gd name="connsiteX596" fmla="*/ 1125871 w 7472601"/>
              <a:gd name="connsiteY596" fmla="*/ 1989513 h 6858000"/>
              <a:gd name="connsiteX597" fmla="*/ 981574 w 7472601"/>
              <a:gd name="connsiteY597" fmla="*/ 1783157 h 6858000"/>
              <a:gd name="connsiteX598" fmla="*/ 922198 w 7472601"/>
              <a:gd name="connsiteY598" fmla="*/ 1677437 h 6858000"/>
              <a:gd name="connsiteX599" fmla="*/ 869293 w 7472601"/>
              <a:gd name="connsiteY599" fmla="*/ 1583214 h 6858000"/>
              <a:gd name="connsiteX600" fmla="*/ 751431 w 7472601"/>
              <a:gd name="connsiteY600" fmla="*/ 1405731 h 6858000"/>
              <a:gd name="connsiteX601" fmla="*/ 655236 w 7472601"/>
              <a:gd name="connsiteY601" fmla="*/ 1268632 h 6858000"/>
              <a:gd name="connsiteX602" fmla="*/ 6516292 w 7472601"/>
              <a:gd name="connsiteY602" fmla="*/ 1263064 h 6858000"/>
              <a:gd name="connsiteX603" fmla="*/ 5736320 w 7472601"/>
              <a:gd name="connsiteY603" fmla="*/ 1501803 h 6858000"/>
              <a:gd name="connsiteX604" fmla="*/ 6516292 w 7472601"/>
              <a:gd name="connsiteY604" fmla="*/ 1263064 h 6858000"/>
              <a:gd name="connsiteX605" fmla="*/ 291466 w 7472601"/>
              <a:gd name="connsiteY605" fmla="*/ 1250369 h 6858000"/>
              <a:gd name="connsiteX606" fmla="*/ 323180 w 7472601"/>
              <a:gd name="connsiteY606" fmla="*/ 1435283 h 6858000"/>
              <a:gd name="connsiteX607" fmla="*/ 349381 w 7472601"/>
              <a:gd name="connsiteY607" fmla="*/ 1875041 h 6858000"/>
              <a:gd name="connsiteX608" fmla="*/ 374363 w 7472601"/>
              <a:gd name="connsiteY608" fmla="*/ 1506494 h 6858000"/>
              <a:gd name="connsiteX609" fmla="*/ 302168 w 7472601"/>
              <a:gd name="connsiteY609" fmla="*/ 1274495 h 6858000"/>
              <a:gd name="connsiteX610" fmla="*/ 291466 w 7472601"/>
              <a:gd name="connsiteY610" fmla="*/ 1250369 h 6858000"/>
              <a:gd name="connsiteX611" fmla="*/ 678222 w 7472601"/>
              <a:gd name="connsiteY611" fmla="*/ 1248670 h 6858000"/>
              <a:gd name="connsiteX612" fmla="*/ 775536 w 7472601"/>
              <a:gd name="connsiteY612" fmla="*/ 1388015 h 6858000"/>
              <a:gd name="connsiteX613" fmla="*/ 894529 w 7472601"/>
              <a:gd name="connsiteY613" fmla="*/ 1567739 h 6858000"/>
              <a:gd name="connsiteX614" fmla="*/ 948000 w 7472601"/>
              <a:gd name="connsiteY614" fmla="*/ 1663088 h 6858000"/>
              <a:gd name="connsiteX615" fmla="*/ 1006812 w 7472601"/>
              <a:gd name="connsiteY615" fmla="*/ 1767683 h 6858000"/>
              <a:gd name="connsiteX616" fmla="*/ 1149133 w 7472601"/>
              <a:gd name="connsiteY616" fmla="*/ 1971513 h 6858000"/>
              <a:gd name="connsiteX617" fmla="*/ 1333952 w 7472601"/>
              <a:gd name="connsiteY617" fmla="*/ 2251620 h 6858000"/>
              <a:gd name="connsiteX618" fmla="*/ 1337329 w 7472601"/>
              <a:gd name="connsiteY618" fmla="*/ 2258350 h 6858000"/>
              <a:gd name="connsiteX619" fmla="*/ 1014726 w 7472601"/>
              <a:gd name="connsiteY619" fmla="*/ 1615556 h 6858000"/>
              <a:gd name="connsiteX620" fmla="*/ 678222 w 7472601"/>
              <a:gd name="connsiteY620" fmla="*/ 1248670 h 6858000"/>
              <a:gd name="connsiteX621" fmla="*/ 6691602 w 7472601"/>
              <a:gd name="connsiteY621" fmla="*/ 1140573 h 6858000"/>
              <a:gd name="connsiteX622" fmla="*/ 6571100 w 7472601"/>
              <a:gd name="connsiteY622" fmla="*/ 1183662 h 6858000"/>
              <a:gd name="connsiteX623" fmla="*/ 6241687 w 7472601"/>
              <a:gd name="connsiteY623" fmla="*/ 1257600 h 6858000"/>
              <a:gd name="connsiteX624" fmla="*/ 5693009 w 7472601"/>
              <a:gd name="connsiteY624" fmla="*/ 1478256 h 6858000"/>
              <a:gd name="connsiteX625" fmla="*/ 6548420 w 7472601"/>
              <a:gd name="connsiteY625" fmla="*/ 1214599 h 6858000"/>
              <a:gd name="connsiteX626" fmla="*/ 6605473 w 7472601"/>
              <a:gd name="connsiteY626" fmla="*/ 1184686 h 6858000"/>
              <a:gd name="connsiteX627" fmla="*/ 6691602 w 7472601"/>
              <a:gd name="connsiteY627" fmla="*/ 1140573 h 6858000"/>
              <a:gd name="connsiteX628" fmla="*/ 4002475 w 7472601"/>
              <a:gd name="connsiteY628" fmla="*/ 1037802 h 6858000"/>
              <a:gd name="connsiteX629" fmla="*/ 4000324 w 7472601"/>
              <a:gd name="connsiteY629" fmla="*/ 1039362 h 6858000"/>
              <a:gd name="connsiteX630" fmla="*/ 4002862 w 7472601"/>
              <a:gd name="connsiteY630" fmla="*/ 1042866 h 6858000"/>
              <a:gd name="connsiteX631" fmla="*/ 4002475 w 7472601"/>
              <a:gd name="connsiteY631" fmla="*/ 1037802 h 6858000"/>
              <a:gd name="connsiteX632" fmla="*/ 506322 w 7472601"/>
              <a:gd name="connsiteY632" fmla="*/ 1020997 h 6858000"/>
              <a:gd name="connsiteX633" fmla="*/ 533068 w 7472601"/>
              <a:gd name="connsiteY633" fmla="*/ 1029409 h 6858000"/>
              <a:gd name="connsiteX634" fmla="*/ 1232525 w 7472601"/>
              <a:gd name="connsiteY634" fmla="*/ 1804675 h 6858000"/>
              <a:gd name="connsiteX635" fmla="*/ 1388858 w 7472601"/>
              <a:gd name="connsiteY635" fmla="*/ 2368011 h 6858000"/>
              <a:gd name="connsiteX636" fmla="*/ 1384098 w 7472601"/>
              <a:gd name="connsiteY636" fmla="*/ 2378125 h 6858000"/>
              <a:gd name="connsiteX637" fmla="*/ 1425393 w 7472601"/>
              <a:gd name="connsiteY637" fmla="*/ 2589124 h 6858000"/>
              <a:gd name="connsiteX638" fmla="*/ 1424001 w 7472601"/>
              <a:gd name="connsiteY638" fmla="*/ 2597541 h 6858000"/>
              <a:gd name="connsiteX639" fmla="*/ 2152729 w 7472601"/>
              <a:gd name="connsiteY639" fmla="*/ 2864487 h 6858000"/>
              <a:gd name="connsiteX640" fmla="*/ 2020609 w 7472601"/>
              <a:gd name="connsiteY640" fmla="*/ 2539671 h 6858000"/>
              <a:gd name="connsiteX641" fmla="*/ 2018920 w 7472601"/>
              <a:gd name="connsiteY641" fmla="*/ 2536309 h 6858000"/>
              <a:gd name="connsiteX642" fmla="*/ 1342441 w 7472601"/>
              <a:gd name="connsiteY642" fmla="*/ 1173017 h 6858000"/>
              <a:gd name="connsiteX643" fmla="*/ 1367925 w 7472601"/>
              <a:gd name="connsiteY643" fmla="*/ 1135648 h 6858000"/>
              <a:gd name="connsiteX644" fmla="*/ 1771401 w 7472601"/>
              <a:gd name="connsiteY644" fmla="*/ 1806673 h 6858000"/>
              <a:gd name="connsiteX645" fmla="*/ 1972385 w 7472601"/>
              <a:gd name="connsiteY645" fmla="*/ 2198735 h 6858000"/>
              <a:gd name="connsiteX646" fmla="*/ 2040892 w 7472601"/>
              <a:gd name="connsiteY646" fmla="*/ 2405205 h 6858000"/>
              <a:gd name="connsiteX647" fmla="*/ 2131689 w 7472601"/>
              <a:gd name="connsiteY647" fmla="*/ 1936926 h 6858000"/>
              <a:gd name="connsiteX648" fmla="*/ 2454820 w 7472601"/>
              <a:gd name="connsiteY648" fmla="*/ 1248808 h 6858000"/>
              <a:gd name="connsiteX649" fmla="*/ 2492512 w 7472601"/>
              <a:gd name="connsiteY649" fmla="*/ 1302920 h 6858000"/>
              <a:gd name="connsiteX650" fmla="*/ 2081216 w 7472601"/>
              <a:gd name="connsiteY650" fmla="*/ 2527513 h 6858000"/>
              <a:gd name="connsiteX651" fmla="*/ 2081211 w 7472601"/>
              <a:gd name="connsiteY651" fmla="*/ 2528916 h 6858000"/>
              <a:gd name="connsiteX652" fmla="*/ 2199067 w 7472601"/>
              <a:gd name="connsiteY652" fmla="*/ 2884061 h 6858000"/>
              <a:gd name="connsiteX653" fmla="*/ 3192586 w 7472601"/>
              <a:gd name="connsiteY653" fmla="*/ 3411496 h 6858000"/>
              <a:gd name="connsiteX654" fmla="*/ 3182620 w 7472601"/>
              <a:gd name="connsiteY654" fmla="*/ 3483279 h 6858000"/>
              <a:gd name="connsiteX655" fmla="*/ 2435119 w 7472601"/>
              <a:gd name="connsiteY655" fmla="*/ 3080173 h 6858000"/>
              <a:gd name="connsiteX656" fmla="*/ 2410152 w 7472601"/>
              <a:gd name="connsiteY656" fmla="*/ 3063751 h 6858000"/>
              <a:gd name="connsiteX657" fmla="*/ 2408099 w 7472601"/>
              <a:gd name="connsiteY657" fmla="*/ 3064403 h 6858000"/>
              <a:gd name="connsiteX658" fmla="*/ 2407218 w 7472601"/>
              <a:gd name="connsiteY658" fmla="*/ 3070324 h 6858000"/>
              <a:gd name="connsiteX659" fmla="*/ 2380138 w 7472601"/>
              <a:gd name="connsiteY659" fmla="*/ 3099341 h 6858000"/>
              <a:gd name="connsiteX660" fmla="*/ 1765923 w 7472601"/>
              <a:gd name="connsiteY660" fmla="*/ 3581043 h 6858000"/>
              <a:gd name="connsiteX661" fmla="*/ 1702258 w 7472601"/>
              <a:gd name="connsiteY661" fmla="*/ 3612286 h 6858000"/>
              <a:gd name="connsiteX662" fmla="*/ 1538370 w 7472601"/>
              <a:gd name="connsiteY662" fmla="*/ 3811804 h 6858000"/>
              <a:gd name="connsiteX663" fmla="*/ 542867 w 7472601"/>
              <a:gd name="connsiteY663" fmla="*/ 4944092 h 6858000"/>
              <a:gd name="connsiteX664" fmla="*/ 515800 w 7472601"/>
              <a:gd name="connsiteY664" fmla="*/ 4862180 h 6858000"/>
              <a:gd name="connsiteX665" fmla="*/ 909145 w 7472601"/>
              <a:gd name="connsiteY665" fmla="*/ 4199225 h 6858000"/>
              <a:gd name="connsiteX666" fmla="*/ 1214067 w 7472601"/>
              <a:gd name="connsiteY666" fmla="*/ 3908561 h 6858000"/>
              <a:gd name="connsiteX667" fmla="*/ 640967 w 7472601"/>
              <a:gd name="connsiteY667" fmla="*/ 4105601 h 6858000"/>
              <a:gd name="connsiteX668" fmla="*/ 112563 w 7472601"/>
              <a:gd name="connsiteY668" fmla="*/ 4396952 h 6858000"/>
              <a:gd name="connsiteX669" fmla="*/ 0 w 7472601"/>
              <a:gd name="connsiteY669" fmla="*/ 4466006 h 6858000"/>
              <a:gd name="connsiteX670" fmla="*/ 0 w 7472601"/>
              <a:gd name="connsiteY670" fmla="*/ 4233763 h 6858000"/>
              <a:gd name="connsiteX671" fmla="*/ 36881 w 7472601"/>
              <a:gd name="connsiteY671" fmla="*/ 4200118 h 6858000"/>
              <a:gd name="connsiteX672" fmla="*/ 910534 w 7472601"/>
              <a:gd name="connsiteY672" fmla="*/ 3629753 h 6858000"/>
              <a:gd name="connsiteX673" fmla="*/ 1578717 w 7472601"/>
              <a:gd name="connsiteY673" fmla="*/ 3575982 h 6858000"/>
              <a:gd name="connsiteX674" fmla="*/ 2338780 w 7472601"/>
              <a:gd name="connsiteY674" fmla="*/ 3033725 h 6858000"/>
              <a:gd name="connsiteX675" fmla="*/ 1807991 w 7472601"/>
              <a:gd name="connsiteY675" fmla="*/ 2807184 h 6858000"/>
              <a:gd name="connsiteX676" fmla="*/ 1416358 w 7472601"/>
              <a:gd name="connsiteY676" fmla="*/ 3112571 h 6858000"/>
              <a:gd name="connsiteX677" fmla="*/ 939066 w 7472601"/>
              <a:gd name="connsiteY677" fmla="*/ 3378798 h 6858000"/>
              <a:gd name="connsiteX678" fmla="*/ 115099 w 7472601"/>
              <a:gd name="connsiteY678" fmla="*/ 3607650 h 6858000"/>
              <a:gd name="connsiteX679" fmla="*/ 97284 w 7472601"/>
              <a:gd name="connsiteY679" fmla="*/ 3520393 h 6858000"/>
              <a:gd name="connsiteX680" fmla="*/ 922050 w 7472601"/>
              <a:gd name="connsiteY680" fmla="*/ 3074867 h 6858000"/>
              <a:gd name="connsiteX681" fmla="*/ 1405265 w 7472601"/>
              <a:gd name="connsiteY681" fmla="*/ 3016319 h 6858000"/>
              <a:gd name="connsiteX682" fmla="*/ 1407512 w 7472601"/>
              <a:gd name="connsiteY682" fmla="*/ 3018001 h 6858000"/>
              <a:gd name="connsiteX683" fmla="*/ 1726266 w 7472601"/>
              <a:gd name="connsiteY683" fmla="*/ 2777274 h 6858000"/>
              <a:gd name="connsiteX684" fmla="*/ 625390 w 7472601"/>
              <a:gd name="connsiteY684" fmla="*/ 2514541 h 6858000"/>
              <a:gd name="connsiteX685" fmla="*/ 619799 w 7472601"/>
              <a:gd name="connsiteY685" fmla="*/ 2527180 h 6858000"/>
              <a:gd name="connsiteX686" fmla="*/ 310030 w 7472601"/>
              <a:gd name="connsiteY686" fmla="*/ 2771818 h 6858000"/>
              <a:gd name="connsiteX687" fmla="*/ 173877 w 7472601"/>
              <a:gd name="connsiteY687" fmla="*/ 2937056 h 6858000"/>
              <a:gd name="connsiteX688" fmla="*/ 77889 w 7472601"/>
              <a:gd name="connsiteY688" fmla="*/ 3138440 h 6858000"/>
              <a:gd name="connsiteX689" fmla="*/ 0 w 7472601"/>
              <a:gd name="connsiteY689" fmla="*/ 3271395 h 6858000"/>
              <a:gd name="connsiteX690" fmla="*/ 0 w 7472601"/>
              <a:gd name="connsiteY690" fmla="*/ 3153002 h 6858000"/>
              <a:gd name="connsiteX691" fmla="*/ 2386 w 7472601"/>
              <a:gd name="connsiteY691" fmla="*/ 3149203 h 6858000"/>
              <a:gd name="connsiteX692" fmla="*/ 89753 w 7472601"/>
              <a:gd name="connsiteY692" fmla="*/ 2987702 h 6858000"/>
              <a:gd name="connsiteX693" fmla="*/ 76869 w 7472601"/>
              <a:gd name="connsiteY693" fmla="*/ 3005404 h 6858000"/>
              <a:gd name="connsiteX694" fmla="*/ 32049 w 7472601"/>
              <a:gd name="connsiteY694" fmla="*/ 3065814 h 6858000"/>
              <a:gd name="connsiteX695" fmla="*/ 0 w 7472601"/>
              <a:gd name="connsiteY695" fmla="*/ 3108744 h 6858000"/>
              <a:gd name="connsiteX696" fmla="*/ 0 w 7472601"/>
              <a:gd name="connsiteY696" fmla="*/ 3058059 h 6858000"/>
              <a:gd name="connsiteX697" fmla="*/ 7610 w 7472601"/>
              <a:gd name="connsiteY697" fmla="*/ 3047889 h 6858000"/>
              <a:gd name="connsiteX698" fmla="*/ 52419 w 7472601"/>
              <a:gd name="connsiteY698" fmla="*/ 2987479 h 6858000"/>
              <a:gd name="connsiteX699" fmla="*/ 59142 w 7472601"/>
              <a:gd name="connsiteY699" fmla="*/ 2978488 h 6858000"/>
              <a:gd name="connsiteX700" fmla="*/ 0 w 7472601"/>
              <a:gd name="connsiteY700" fmla="*/ 3015334 h 6858000"/>
              <a:gd name="connsiteX701" fmla="*/ 0 w 7472601"/>
              <a:gd name="connsiteY701" fmla="*/ 2914286 h 6858000"/>
              <a:gd name="connsiteX702" fmla="*/ 36383 w 7472601"/>
              <a:gd name="connsiteY702" fmla="*/ 2901128 h 6858000"/>
              <a:gd name="connsiteX703" fmla="*/ 156329 w 7472601"/>
              <a:gd name="connsiteY703" fmla="*/ 2840533 h 6858000"/>
              <a:gd name="connsiteX704" fmla="*/ 358355 w 7472601"/>
              <a:gd name="connsiteY704" fmla="*/ 2620471 h 6858000"/>
              <a:gd name="connsiteX705" fmla="*/ 510577 w 7472601"/>
              <a:gd name="connsiteY705" fmla="*/ 2501244 h 6858000"/>
              <a:gd name="connsiteX706" fmla="*/ 211967 w 7472601"/>
              <a:gd name="connsiteY706" fmla="*/ 2479171 h 6858000"/>
              <a:gd name="connsiteX707" fmla="*/ 0 w 7472601"/>
              <a:gd name="connsiteY707" fmla="*/ 2476398 h 6858000"/>
              <a:gd name="connsiteX708" fmla="*/ 0 w 7472601"/>
              <a:gd name="connsiteY708" fmla="*/ 2389189 h 6858000"/>
              <a:gd name="connsiteX709" fmla="*/ 103062 w 7472601"/>
              <a:gd name="connsiteY709" fmla="*/ 2389518 h 6858000"/>
              <a:gd name="connsiteX710" fmla="*/ 510734 w 7472601"/>
              <a:gd name="connsiteY710" fmla="*/ 2416201 h 6858000"/>
              <a:gd name="connsiteX711" fmla="*/ 279257 w 7472601"/>
              <a:gd name="connsiteY711" fmla="*/ 2092102 h 6858000"/>
              <a:gd name="connsiteX712" fmla="*/ 65265 w 7472601"/>
              <a:gd name="connsiteY712" fmla="*/ 2006049 h 6858000"/>
              <a:gd name="connsiteX713" fmla="*/ 0 w 7472601"/>
              <a:gd name="connsiteY713" fmla="*/ 1982532 h 6858000"/>
              <a:gd name="connsiteX714" fmla="*/ 0 w 7472601"/>
              <a:gd name="connsiteY714" fmla="*/ 1912789 h 6858000"/>
              <a:gd name="connsiteX715" fmla="*/ 97460 w 7472601"/>
              <a:gd name="connsiteY715" fmla="*/ 1953725 h 6858000"/>
              <a:gd name="connsiteX716" fmla="*/ 221272 w 7472601"/>
              <a:gd name="connsiteY716" fmla="*/ 1980766 h 6858000"/>
              <a:gd name="connsiteX717" fmla="*/ 116765 w 7472601"/>
              <a:gd name="connsiteY717" fmla="*/ 1911033 h 6858000"/>
              <a:gd name="connsiteX718" fmla="*/ 16405 w 7472601"/>
              <a:gd name="connsiteY718" fmla="*/ 1803412 h 6858000"/>
              <a:gd name="connsiteX719" fmla="*/ 0 w 7472601"/>
              <a:gd name="connsiteY719" fmla="*/ 1784777 h 6858000"/>
              <a:gd name="connsiteX720" fmla="*/ 0 w 7472601"/>
              <a:gd name="connsiteY720" fmla="*/ 1740082 h 6858000"/>
              <a:gd name="connsiteX721" fmla="*/ 39394 w 7472601"/>
              <a:gd name="connsiteY721" fmla="*/ 1784856 h 6858000"/>
              <a:gd name="connsiteX722" fmla="*/ 135813 w 7472601"/>
              <a:gd name="connsiteY722" fmla="*/ 1888838 h 6858000"/>
              <a:gd name="connsiteX723" fmla="*/ 242575 w 7472601"/>
              <a:gd name="connsiteY723" fmla="*/ 1958841 h 6858000"/>
              <a:gd name="connsiteX724" fmla="*/ 82197 w 7472601"/>
              <a:gd name="connsiteY724" fmla="*/ 1754826 h 6858000"/>
              <a:gd name="connsiteX725" fmla="*/ 0 w 7472601"/>
              <a:gd name="connsiteY725" fmla="*/ 1679650 h 6858000"/>
              <a:gd name="connsiteX726" fmla="*/ 0 w 7472601"/>
              <a:gd name="connsiteY726" fmla="*/ 1602463 h 6858000"/>
              <a:gd name="connsiteX727" fmla="*/ 84689 w 7472601"/>
              <a:gd name="connsiteY727" fmla="*/ 1677442 h 6858000"/>
              <a:gd name="connsiteX728" fmla="*/ 298437 w 7472601"/>
              <a:gd name="connsiteY728" fmla="*/ 1968019 h 6858000"/>
              <a:gd name="connsiteX729" fmla="*/ 227269 w 7472601"/>
              <a:gd name="connsiteY729" fmla="*/ 1114064 h 6858000"/>
              <a:gd name="connsiteX730" fmla="*/ 248003 w 7472601"/>
              <a:gd name="connsiteY730" fmla="*/ 1089613 h 6858000"/>
              <a:gd name="connsiteX731" fmla="*/ 427020 w 7472601"/>
              <a:gd name="connsiteY731" fmla="*/ 1619803 h 6858000"/>
              <a:gd name="connsiteX732" fmla="*/ 340345 w 7472601"/>
              <a:gd name="connsiteY732" fmla="*/ 2027739 h 6858000"/>
              <a:gd name="connsiteX733" fmla="*/ 360865 w 7472601"/>
              <a:gd name="connsiteY733" fmla="*/ 2044827 h 6858000"/>
              <a:gd name="connsiteX734" fmla="*/ 560414 w 7472601"/>
              <a:gd name="connsiteY734" fmla="*/ 2421457 h 6858000"/>
              <a:gd name="connsiteX735" fmla="*/ 1359703 w 7472601"/>
              <a:gd name="connsiteY735" fmla="*/ 2578554 h 6858000"/>
              <a:gd name="connsiteX736" fmla="*/ 1359422 w 7472601"/>
              <a:gd name="connsiteY736" fmla="*/ 2577994 h 6858000"/>
              <a:gd name="connsiteX737" fmla="*/ 828701 w 7472601"/>
              <a:gd name="connsiteY737" fmla="*/ 1839520 h 6858000"/>
              <a:gd name="connsiteX738" fmla="*/ 494427 w 7472601"/>
              <a:gd name="connsiteY738" fmla="*/ 1092333 h 6858000"/>
              <a:gd name="connsiteX739" fmla="*/ 506322 w 7472601"/>
              <a:gd name="connsiteY739" fmla="*/ 1020997 h 6858000"/>
              <a:gd name="connsiteX740" fmla="*/ 4570198 w 7472601"/>
              <a:gd name="connsiteY740" fmla="*/ 978081 h 6858000"/>
              <a:gd name="connsiteX741" fmla="*/ 4523691 w 7472601"/>
              <a:gd name="connsiteY741" fmla="*/ 1127776 h 6858000"/>
              <a:gd name="connsiteX742" fmla="*/ 4509875 w 7472601"/>
              <a:gd name="connsiteY742" fmla="*/ 1167552 h 6858000"/>
              <a:gd name="connsiteX743" fmla="*/ 4478168 w 7472601"/>
              <a:gd name="connsiteY743" fmla="*/ 1260735 h 6858000"/>
              <a:gd name="connsiteX744" fmla="*/ 4409309 w 7472601"/>
              <a:gd name="connsiteY744" fmla="*/ 1666996 h 6858000"/>
              <a:gd name="connsiteX745" fmla="*/ 4370031 w 7472601"/>
              <a:gd name="connsiteY745" fmla="*/ 1955666 h 6858000"/>
              <a:gd name="connsiteX746" fmla="*/ 4570198 w 7472601"/>
              <a:gd name="connsiteY746" fmla="*/ 978081 h 6858000"/>
              <a:gd name="connsiteX747" fmla="*/ 4557898 w 7472601"/>
              <a:gd name="connsiteY747" fmla="*/ 900011 h 6858000"/>
              <a:gd name="connsiteX748" fmla="*/ 4344840 w 7472601"/>
              <a:gd name="connsiteY748" fmla="*/ 1922038 h 6858000"/>
              <a:gd name="connsiteX749" fmla="*/ 4378710 w 7472601"/>
              <a:gd name="connsiteY749" fmla="*/ 1665516 h 6858000"/>
              <a:gd name="connsiteX750" fmla="*/ 4448798 w 7472601"/>
              <a:gd name="connsiteY750" fmla="*/ 1253024 h 6858000"/>
              <a:gd name="connsiteX751" fmla="*/ 4480315 w 7472601"/>
              <a:gd name="connsiteY751" fmla="*/ 1158454 h 6858000"/>
              <a:gd name="connsiteX752" fmla="*/ 4494133 w 7472601"/>
              <a:gd name="connsiteY752" fmla="*/ 1118676 h 6858000"/>
              <a:gd name="connsiteX753" fmla="*/ 4557898 w 7472601"/>
              <a:gd name="connsiteY753" fmla="*/ 900011 h 6858000"/>
              <a:gd name="connsiteX754" fmla="*/ 5870151 w 7472601"/>
              <a:gd name="connsiteY754" fmla="*/ 898890 h 6858000"/>
              <a:gd name="connsiteX755" fmla="*/ 5861335 w 7472601"/>
              <a:gd name="connsiteY755" fmla="*/ 899177 h 6858000"/>
              <a:gd name="connsiteX756" fmla="*/ 5843702 w 7472601"/>
              <a:gd name="connsiteY756" fmla="*/ 899748 h 6858000"/>
              <a:gd name="connsiteX757" fmla="*/ 5651107 w 7472601"/>
              <a:gd name="connsiteY757" fmla="*/ 920306 h 6858000"/>
              <a:gd name="connsiteX758" fmla="*/ 5459407 w 7472601"/>
              <a:gd name="connsiteY758" fmla="*/ 940975 h 6858000"/>
              <a:gd name="connsiteX759" fmla="*/ 5374846 w 7472601"/>
              <a:gd name="connsiteY759" fmla="*/ 941988 h 6858000"/>
              <a:gd name="connsiteX760" fmla="*/ 5256105 w 7472601"/>
              <a:gd name="connsiteY760" fmla="*/ 945632 h 6858000"/>
              <a:gd name="connsiteX761" fmla="*/ 5107071 w 7472601"/>
              <a:gd name="connsiteY761" fmla="*/ 969720 h 6858000"/>
              <a:gd name="connsiteX762" fmla="*/ 4998681 w 7472601"/>
              <a:gd name="connsiteY762" fmla="*/ 988771 h 6858000"/>
              <a:gd name="connsiteX763" fmla="*/ 5870151 w 7472601"/>
              <a:gd name="connsiteY763" fmla="*/ 898890 h 6858000"/>
              <a:gd name="connsiteX764" fmla="*/ 5504425 w 7472601"/>
              <a:gd name="connsiteY764" fmla="*/ 848067 h 6858000"/>
              <a:gd name="connsiteX765" fmla="*/ 4968849 w 7472601"/>
              <a:gd name="connsiteY765" fmla="*/ 962318 h 6858000"/>
              <a:gd name="connsiteX766" fmla="*/ 5104039 w 7472601"/>
              <a:gd name="connsiteY766" fmla="*/ 940634 h 6858000"/>
              <a:gd name="connsiteX767" fmla="*/ 5256311 w 7472601"/>
              <a:gd name="connsiteY767" fmla="*/ 916490 h 6858000"/>
              <a:gd name="connsiteX768" fmla="*/ 5377381 w 7472601"/>
              <a:gd name="connsiteY768" fmla="*/ 912671 h 6858000"/>
              <a:gd name="connsiteX769" fmla="*/ 5460148 w 7472601"/>
              <a:gd name="connsiteY769" fmla="*/ 911442 h 6858000"/>
              <a:gd name="connsiteX770" fmla="*/ 5648971 w 7472601"/>
              <a:gd name="connsiteY770" fmla="*/ 891331 h 6858000"/>
              <a:gd name="connsiteX771" fmla="*/ 5844807 w 7472601"/>
              <a:gd name="connsiteY771" fmla="*/ 870718 h 6858000"/>
              <a:gd name="connsiteX772" fmla="*/ 5862975 w 7472601"/>
              <a:gd name="connsiteY772" fmla="*/ 869756 h 6858000"/>
              <a:gd name="connsiteX773" fmla="*/ 5920887 w 7472601"/>
              <a:gd name="connsiteY773" fmla="*/ 865929 h 6858000"/>
              <a:gd name="connsiteX774" fmla="*/ 5504425 w 7472601"/>
              <a:gd name="connsiteY774" fmla="*/ 848067 h 6858000"/>
              <a:gd name="connsiteX775" fmla="*/ 3607114 w 7472601"/>
              <a:gd name="connsiteY775" fmla="*/ 467441 h 6858000"/>
              <a:gd name="connsiteX776" fmla="*/ 3296242 w 7472601"/>
              <a:gd name="connsiteY776" fmla="*/ 807991 h 6858000"/>
              <a:gd name="connsiteX777" fmla="*/ 3174674 w 7472601"/>
              <a:gd name="connsiteY777" fmla="*/ 919759 h 6858000"/>
              <a:gd name="connsiteX778" fmla="*/ 3042978 w 7472601"/>
              <a:gd name="connsiteY778" fmla="*/ 1054894 h 6858000"/>
              <a:gd name="connsiteX779" fmla="*/ 2968914 w 7472601"/>
              <a:gd name="connsiteY779" fmla="*/ 1133756 h 6858000"/>
              <a:gd name="connsiteX780" fmla="*/ 3103823 w 7472601"/>
              <a:gd name="connsiteY780" fmla="*/ 1026814 h 6858000"/>
              <a:gd name="connsiteX781" fmla="*/ 3607114 w 7472601"/>
              <a:gd name="connsiteY781" fmla="*/ 467441 h 6858000"/>
              <a:gd name="connsiteX782" fmla="*/ 3744487 w 7472601"/>
              <a:gd name="connsiteY782" fmla="*/ 383136 h 6858000"/>
              <a:gd name="connsiteX783" fmla="*/ 3970213 w 7472601"/>
              <a:gd name="connsiteY783" fmla="*/ 995559 h 6858000"/>
              <a:gd name="connsiteX784" fmla="*/ 3744487 w 7472601"/>
              <a:gd name="connsiteY784" fmla="*/ 383136 h 6858000"/>
              <a:gd name="connsiteX785" fmla="*/ 3624562 w 7472601"/>
              <a:gd name="connsiteY785" fmla="*/ 367041 h 6858000"/>
              <a:gd name="connsiteX786" fmla="*/ 3489712 w 7472601"/>
              <a:gd name="connsiteY786" fmla="*/ 485386 h 6858000"/>
              <a:gd name="connsiteX787" fmla="*/ 3182994 w 7472601"/>
              <a:gd name="connsiteY787" fmla="*/ 828265 h 6858000"/>
              <a:gd name="connsiteX788" fmla="*/ 2892114 w 7472601"/>
              <a:gd name="connsiteY788" fmla="*/ 1172635 h 6858000"/>
              <a:gd name="connsiteX789" fmla="*/ 3021459 w 7472601"/>
              <a:gd name="connsiteY789" fmla="*/ 1035385 h 6858000"/>
              <a:gd name="connsiteX790" fmla="*/ 3153873 w 7472601"/>
              <a:gd name="connsiteY790" fmla="*/ 898971 h 6858000"/>
              <a:gd name="connsiteX791" fmla="*/ 3276511 w 7472601"/>
              <a:gd name="connsiteY791" fmla="*/ 786423 h 6858000"/>
              <a:gd name="connsiteX792" fmla="*/ 3584154 w 7472601"/>
              <a:gd name="connsiteY792" fmla="*/ 448218 h 6858000"/>
              <a:gd name="connsiteX793" fmla="*/ 3624562 w 7472601"/>
              <a:gd name="connsiteY793" fmla="*/ 367041 h 6858000"/>
              <a:gd name="connsiteX794" fmla="*/ 3766672 w 7472601"/>
              <a:gd name="connsiteY794" fmla="*/ 359429 h 6858000"/>
              <a:gd name="connsiteX795" fmla="*/ 3996338 w 7472601"/>
              <a:gd name="connsiteY795" fmla="*/ 968237 h 6858000"/>
              <a:gd name="connsiteX796" fmla="*/ 3766672 w 7472601"/>
              <a:gd name="connsiteY796" fmla="*/ 359429 h 6858000"/>
              <a:gd name="connsiteX797" fmla="*/ 5805386 w 7472601"/>
              <a:gd name="connsiteY797" fmla="*/ 239240 h 6858000"/>
              <a:gd name="connsiteX798" fmla="*/ 5736947 w 7472601"/>
              <a:gd name="connsiteY798" fmla="*/ 261367 h 6858000"/>
              <a:gd name="connsiteX799" fmla="*/ 5427012 w 7472601"/>
              <a:gd name="connsiteY799" fmla="*/ 311272 h 6858000"/>
              <a:gd name="connsiteX800" fmla="*/ 5147818 w 7472601"/>
              <a:gd name="connsiteY800" fmla="*/ 322112 h 6858000"/>
              <a:gd name="connsiteX801" fmla="*/ 5060854 w 7472601"/>
              <a:gd name="connsiteY801" fmla="*/ 311882 h 6858000"/>
              <a:gd name="connsiteX802" fmla="*/ 4945989 w 7472601"/>
              <a:gd name="connsiteY802" fmla="*/ 300516 h 6858000"/>
              <a:gd name="connsiteX803" fmla="*/ 5410479 w 7472601"/>
              <a:gd name="connsiteY803" fmla="*/ 348434 h 6858000"/>
              <a:gd name="connsiteX804" fmla="*/ 5805386 w 7472601"/>
              <a:gd name="connsiteY804" fmla="*/ 239240 h 6858000"/>
              <a:gd name="connsiteX805" fmla="*/ 5905192 w 7472601"/>
              <a:gd name="connsiteY805" fmla="*/ 163079 h 6858000"/>
              <a:gd name="connsiteX806" fmla="*/ 5865655 w 7472601"/>
              <a:gd name="connsiteY806" fmla="*/ 171901 h 6858000"/>
              <a:gd name="connsiteX807" fmla="*/ 5259740 w 7472601"/>
              <a:gd name="connsiteY807" fmla="*/ 257013 h 6858000"/>
              <a:gd name="connsiteX808" fmla="*/ 5208466 w 7472601"/>
              <a:gd name="connsiteY808" fmla="*/ 257550 h 6858000"/>
              <a:gd name="connsiteX809" fmla="*/ 4980204 w 7472601"/>
              <a:gd name="connsiteY809" fmla="*/ 271903 h 6858000"/>
              <a:gd name="connsiteX810" fmla="*/ 5068068 w 7472601"/>
              <a:gd name="connsiteY810" fmla="*/ 282244 h 6858000"/>
              <a:gd name="connsiteX811" fmla="*/ 5153231 w 7472601"/>
              <a:gd name="connsiteY811" fmla="*/ 292240 h 6858000"/>
              <a:gd name="connsiteX812" fmla="*/ 5426491 w 7472601"/>
              <a:gd name="connsiteY812" fmla="*/ 281128 h 6858000"/>
              <a:gd name="connsiteX813" fmla="*/ 5731212 w 7472601"/>
              <a:gd name="connsiteY813" fmla="*/ 231951 h 6858000"/>
              <a:gd name="connsiteX814" fmla="*/ 5905192 w 7472601"/>
              <a:gd name="connsiteY814" fmla="*/ 163079 h 6858000"/>
              <a:gd name="connsiteX815" fmla="*/ 5944437 w 7472601"/>
              <a:gd name="connsiteY815" fmla="*/ 113829 h 6858000"/>
              <a:gd name="connsiteX816" fmla="*/ 5825032 w 7472601"/>
              <a:gd name="connsiteY816" fmla="*/ 146405 h 6858000"/>
              <a:gd name="connsiteX817" fmla="*/ 4955599 w 7472601"/>
              <a:gd name="connsiteY817" fmla="*/ 247008 h 6858000"/>
              <a:gd name="connsiteX818" fmla="*/ 5210104 w 7472601"/>
              <a:gd name="connsiteY818" fmla="*/ 228123 h 6858000"/>
              <a:gd name="connsiteX819" fmla="*/ 5261015 w 7472601"/>
              <a:gd name="connsiteY819" fmla="*/ 227087 h 6858000"/>
              <a:gd name="connsiteX820" fmla="*/ 5861181 w 7472601"/>
              <a:gd name="connsiteY820" fmla="*/ 143093 h 6858000"/>
              <a:gd name="connsiteX821" fmla="*/ 5961252 w 7472601"/>
              <a:gd name="connsiteY821" fmla="*/ 114820 h 6858000"/>
              <a:gd name="connsiteX822" fmla="*/ 5944437 w 7472601"/>
              <a:gd name="connsiteY822" fmla="*/ 113829 h 6858000"/>
              <a:gd name="connsiteX823" fmla="*/ 3882765 w 7472601"/>
              <a:gd name="connsiteY823" fmla="*/ 0 h 6858000"/>
              <a:gd name="connsiteX824" fmla="*/ 3995099 w 7472601"/>
              <a:gd name="connsiteY824" fmla="*/ 0 h 6858000"/>
              <a:gd name="connsiteX825" fmla="*/ 4163818 w 7472601"/>
              <a:gd name="connsiteY825" fmla="*/ 234104 h 6858000"/>
              <a:gd name="connsiteX826" fmla="*/ 4172099 w 7472601"/>
              <a:gd name="connsiteY826" fmla="*/ 234207 h 6858000"/>
              <a:gd name="connsiteX827" fmla="*/ 4784282 w 7472601"/>
              <a:gd name="connsiteY827" fmla="*/ 276561 h 6858000"/>
              <a:gd name="connsiteX828" fmla="*/ 4801687 w 7472601"/>
              <a:gd name="connsiteY828" fmla="*/ 267764 h 6858000"/>
              <a:gd name="connsiteX829" fmla="*/ 6082788 w 7472601"/>
              <a:gd name="connsiteY829" fmla="*/ 64119 h 6858000"/>
              <a:gd name="connsiteX830" fmla="*/ 6099442 w 7472601"/>
              <a:gd name="connsiteY830" fmla="*/ 82568 h 6858000"/>
              <a:gd name="connsiteX831" fmla="*/ 4804137 w 7472601"/>
              <a:gd name="connsiteY831" fmla="*/ 320931 h 6858000"/>
              <a:gd name="connsiteX832" fmla="*/ 4227047 w 7472601"/>
              <a:gd name="connsiteY832" fmla="*/ 313415 h 6858000"/>
              <a:gd name="connsiteX833" fmla="*/ 4346041 w 7472601"/>
              <a:gd name="connsiteY833" fmla="*/ 456086 h 6858000"/>
              <a:gd name="connsiteX834" fmla="*/ 4870967 w 7472601"/>
              <a:gd name="connsiteY834" fmla="*/ 963061 h 6858000"/>
              <a:gd name="connsiteX835" fmla="*/ 4889647 w 7472601"/>
              <a:gd name="connsiteY835" fmla="*/ 957147 h 6858000"/>
              <a:gd name="connsiteX836" fmla="*/ 5422504 w 7472601"/>
              <a:gd name="connsiteY836" fmla="*/ 805191 h 6858000"/>
              <a:gd name="connsiteX837" fmla="*/ 6087656 w 7472601"/>
              <a:gd name="connsiteY837" fmla="*/ 826703 h 6858000"/>
              <a:gd name="connsiteX838" fmla="*/ 6058717 w 7472601"/>
              <a:gd name="connsiteY838" fmla="*/ 865992 h 6858000"/>
              <a:gd name="connsiteX839" fmla="*/ 4974153 w 7472601"/>
              <a:gd name="connsiteY839" fmla="*/ 1045456 h 6858000"/>
              <a:gd name="connsiteX840" fmla="*/ 5627835 w 7472601"/>
              <a:gd name="connsiteY840" fmla="*/ 1472077 h 6858000"/>
              <a:gd name="connsiteX841" fmla="*/ 5629817 w 7472601"/>
              <a:gd name="connsiteY841" fmla="*/ 1471412 h 6858000"/>
              <a:gd name="connsiteX842" fmla="*/ 5634124 w 7472601"/>
              <a:gd name="connsiteY842" fmla="*/ 1470572 h 6858000"/>
              <a:gd name="connsiteX843" fmla="*/ 5755832 w 7472601"/>
              <a:gd name="connsiteY843" fmla="*/ 1383886 h 6858000"/>
              <a:gd name="connsiteX844" fmla="*/ 6014186 w 7472601"/>
              <a:gd name="connsiteY844" fmla="*/ 1279799 h 6858000"/>
              <a:gd name="connsiteX845" fmla="*/ 6901619 w 7472601"/>
              <a:gd name="connsiteY845" fmla="*/ 1047874 h 6858000"/>
              <a:gd name="connsiteX846" fmla="*/ 6931566 w 7472601"/>
              <a:gd name="connsiteY846" fmla="*/ 1062034 h 6858000"/>
              <a:gd name="connsiteX847" fmla="*/ 5790982 w 7472601"/>
              <a:gd name="connsiteY847" fmla="*/ 1561380 h 6858000"/>
              <a:gd name="connsiteX848" fmla="*/ 6188971 w 7472601"/>
              <a:gd name="connsiteY848" fmla="*/ 1755168 h 6858000"/>
              <a:gd name="connsiteX849" fmla="*/ 6202446 w 7472601"/>
              <a:gd name="connsiteY849" fmla="*/ 1752268 h 6858000"/>
              <a:gd name="connsiteX850" fmla="*/ 7179560 w 7472601"/>
              <a:gd name="connsiteY850" fmla="*/ 1467551 h 6858000"/>
              <a:gd name="connsiteX851" fmla="*/ 7158730 w 7472601"/>
              <a:gd name="connsiteY851" fmla="*/ 1507835 h 6858000"/>
              <a:gd name="connsiteX852" fmla="*/ 6326959 w 7472601"/>
              <a:gd name="connsiteY852" fmla="*/ 1817686 h 6858000"/>
              <a:gd name="connsiteX853" fmla="*/ 6537433 w 7472601"/>
              <a:gd name="connsiteY853" fmla="*/ 1907790 h 6858000"/>
              <a:gd name="connsiteX854" fmla="*/ 6550221 w 7472601"/>
              <a:gd name="connsiteY854" fmla="*/ 1910729 h 6858000"/>
              <a:gd name="connsiteX855" fmla="*/ 6964438 w 7472601"/>
              <a:gd name="connsiteY855" fmla="*/ 2209505 h 6858000"/>
              <a:gd name="connsiteX856" fmla="*/ 7367862 w 7472601"/>
              <a:gd name="connsiteY856" fmla="*/ 2806833 h 6858000"/>
              <a:gd name="connsiteX857" fmla="*/ 7364329 w 7472601"/>
              <a:gd name="connsiteY857" fmla="*/ 2826907 h 6858000"/>
              <a:gd name="connsiteX858" fmla="*/ 7290545 w 7472601"/>
              <a:gd name="connsiteY858" fmla="*/ 2850663 h 6858000"/>
              <a:gd name="connsiteX859" fmla="*/ 6472036 w 7472601"/>
              <a:gd name="connsiteY859" fmla="*/ 1959003 h 6858000"/>
              <a:gd name="connsiteX860" fmla="*/ 5792897 w 7472601"/>
              <a:gd name="connsiteY860" fmla="*/ 1647747 h 6858000"/>
              <a:gd name="connsiteX861" fmla="*/ 5842751 w 7472601"/>
              <a:gd name="connsiteY861" fmla="*/ 1816112 h 6858000"/>
              <a:gd name="connsiteX862" fmla="*/ 5847424 w 7472601"/>
              <a:gd name="connsiteY862" fmla="*/ 1815776 h 6858000"/>
              <a:gd name="connsiteX863" fmla="*/ 6399821 w 7472601"/>
              <a:gd name="connsiteY863" fmla="*/ 2344799 h 6858000"/>
              <a:gd name="connsiteX864" fmla="*/ 6323232 w 7472601"/>
              <a:gd name="connsiteY864" fmla="*/ 2389634 h 6858000"/>
              <a:gd name="connsiteX865" fmla="*/ 5942958 w 7472601"/>
              <a:gd name="connsiteY865" fmla="*/ 2077708 h 6858000"/>
              <a:gd name="connsiteX866" fmla="*/ 5921559 w 7472601"/>
              <a:gd name="connsiteY866" fmla="*/ 2378596 h 6858000"/>
              <a:gd name="connsiteX867" fmla="*/ 5817651 w 7472601"/>
              <a:gd name="connsiteY867" fmla="*/ 3023919 h 6858000"/>
              <a:gd name="connsiteX868" fmla="*/ 5729634 w 7472601"/>
              <a:gd name="connsiteY868" fmla="*/ 3051849 h 6858000"/>
              <a:gd name="connsiteX869" fmla="*/ 5611018 w 7472601"/>
              <a:gd name="connsiteY869" fmla="*/ 2316769 h 6858000"/>
              <a:gd name="connsiteX870" fmla="*/ 5687608 w 7472601"/>
              <a:gd name="connsiteY870" fmla="*/ 2039972 h 6858000"/>
              <a:gd name="connsiteX871" fmla="*/ 5657554 w 7472601"/>
              <a:gd name="connsiteY871" fmla="*/ 1576445 h 6858000"/>
              <a:gd name="connsiteX872" fmla="*/ 5150475 w 7472601"/>
              <a:gd name="connsiteY872" fmla="*/ 1274012 h 6858000"/>
              <a:gd name="connsiteX873" fmla="*/ 5349142 w 7472601"/>
              <a:gd name="connsiteY873" fmla="*/ 2204405 h 6858000"/>
              <a:gd name="connsiteX874" fmla="*/ 5262214 w 7472601"/>
              <a:gd name="connsiteY874" fmla="*/ 2233836 h 6858000"/>
              <a:gd name="connsiteX875" fmla="*/ 4981539 w 7472601"/>
              <a:gd name="connsiteY875" fmla="*/ 1542201 h 6858000"/>
              <a:gd name="connsiteX876" fmla="*/ 4958461 w 7472601"/>
              <a:gd name="connsiteY876" fmla="*/ 1136957 h 6858000"/>
              <a:gd name="connsiteX877" fmla="*/ 4655015 w 7472601"/>
              <a:gd name="connsiteY877" fmla="*/ 891426 h 6858000"/>
              <a:gd name="connsiteX878" fmla="*/ 4348002 w 7472601"/>
              <a:gd name="connsiteY878" fmla="*/ 2205895 h 6858000"/>
              <a:gd name="connsiteX879" fmla="*/ 4262250 w 7472601"/>
              <a:gd name="connsiteY879" fmla="*/ 2219972 h 6858000"/>
              <a:gd name="connsiteX880" fmla="*/ 4550611 w 7472601"/>
              <a:gd name="connsiteY880" fmla="*/ 817540 h 6858000"/>
              <a:gd name="connsiteX881" fmla="*/ 4564418 w 7472601"/>
              <a:gd name="connsiteY881" fmla="*/ 808293 h 6858000"/>
              <a:gd name="connsiteX882" fmla="*/ 4266388 w 7472601"/>
              <a:gd name="connsiteY882" fmla="*/ 500083 h 6858000"/>
              <a:gd name="connsiteX883" fmla="*/ 4032842 w 7472601"/>
              <a:gd name="connsiteY883" fmla="*/ 211809 h 6858000"/>
              <a:gd name="connsiteX884" fmla="*/ 3882765 w 7472601"/>
              <a:gd name="connsiteY884" fmla="*/ 0 h 6858000"/>
              <a:gd name="connsiteX885" fmla="*/ 3721337 w 7472601"/>
              <a:gd name="connsiteY885" fmla="*/ 0 h 6858000"/>
              <a:gd name="connsiteX886" fmla="*/ 3797544 w 7472601"/>
              <a:gd name="connsiteY886" fmla="*/ 0 h 6858000"/>
              <a:gd name="connsiteX887" fmla="*/ 3775734 w 7472601"/>
              <a:gd name="connsiteY887" fmla="*/ 95131 h 6858000"/>
              <a:gd name="connsiteX888" fmla="*/ 3724807 w 7472601"/>
              <a:gd name="connsiteY888" fmla="*/ 272257 h 6858000"/>
              <a:gd name="connsiteX889" fmla="*/ 3726844 w 7472601"/>
              <a:gd name="connsiteY889" fmla="*/ 282988 h 6858000"/>
              <a:gd name="connsiteX890" fmla="*/ 3742664 w 7472601"/>
              <a:gd name="connsiteY890" fmla="*/ 279918 h 6858000"/>
              <a:gd name="connsiteX891" fmla="*/ 4103910 w 7472601"/>
              <a:gd name="connsiteY891" fmla="*/ 1161917 h 6858000"/>
              <a:gd name="connsiteX892" fmla="*/ 4020269 w 7472601"/>
              <a:gd name="connsiteY892" fmla="*/ 1200406 h 6858000"/>
              <a:gd name="connsiteX893" fmla="*/ 3674882 w 7472601"/>
              <a:gd name="connsiteY893" fmla="*/ 488524 h 6858000"/>
              <a:gd name="connsiteX894" fmla="*/ 3132682 w 7472601"/>
              <a:gd name="connsiteY894" fmla="*/ 1072284 h 6858000"/>
              <a:gd name="connsiteX895" fmla="*/ 2716346 w 7472601"/>
              <a:gd name="connsiteY895" fmla="*/ 1276376 h 6858000"/>
              <a:gd name="connsiteX896" fmla="*/ 2716772 w 7472601"/>
              <a:gd name="connsiteY896" fmla="*/ 1255462 h 6858000"/>
              <a:gd name="connsiteX897" fmla="*/ 3471096 w 7472601"/>
              <a:gd name="connsiteY897" fmla="*/ 437072 h 6858000"/>
              <a:gd name="connsiteX898" fmla="*/ 3639057 w 7472601"/>
              <a:gd name="connsiteY898" fmla="*/ 286334 h 6858000"/>
              <a:gd name="connsiteX899" fmla="*/ 3640309 w 7472601"/>
              <a:gd name="connsiteY899" fmla="*/ 284664 h 6858000"/>
              <a:gd name="connsiteX900" fmla="*/ 3646022 w 7472601"/>
              <a:gd name="connsiteY900" fmla="*/ 276711 h 6858000"/>
              <a:gd name="connsiteX901" fmla="*/ 3707943 w 7472601"/>
              <a:gd name="connsiteY901" fmla="*/ 65958 h 6858000"/>
              <a:gd name="connsiteX902" fmla="*/ 3721337 w 7472601"/>
              <a:gd name="connsiteY902" fmla="*/ 0 h 6858000"/>
              <a:gd name="connsiteX903" fmla="*/ 2867960 w 7472601"/>
              <a:gd name="connsiteY903" fmla="*/ 0 h 6858000"/>
              <a:gd name="connsiteX904" fmla="*/ 2926351 w 7472601"/>
              <a:gd name="connsiteY904" fmla="*/ 0 h 6858000"/>
              <a:gd name="connsiteX905" fmla="*/ 2902823 w 7472601"/>
              <a:gd name="connsiteY905" fmla="*/ 262929 h 6858000"/>
              <a:gd name="connsiteX906" fmla="*/ 2940663 w 7472601"/>
              <a:gd name="connsiteY906" fmla="*/ 140884 h 6858000"/>
              <a:gd name="connsiteX907" fmla="*/ 2947039 w 7472601"/>
              <a:gd name="connsiteY907" fmla="*/ 122524 h 6858000"/>
              <a:gd name="connsiteX908" fmla="*/ 2984316 w 7472601"/>
              <a:gd name="connsiteY908" fmla="*/ 0 h 6858000"/>
              <a:gd name="connsiteX909" fmla="*/ 3016114 w 7472601"/>
              <a:gd name="connsiteY909" fmla="*/ 0 h 6858000"/>
              <a:gd name="connsiteX910" fmla="*/ 2979949 w 7472601"/>
              <a:gd name="connsiteY910" fmla="*/ 119274 h 6858000"/>
              <a:gd name="connsiteX911" fmla="*/ 3023879 w 7472601"/>
              <a:gd name="connsiteY911" fmla="*/ 0 h 6858000"/>
              <a:gd name="connsiteX912" fmla="*/ 3105400 w 7472601"/>
              <a:gd name="connsiteY912" fmla="*/ 0 h 6858000"/>
              <a:gd name="connsiteX913" fmla="*/ 3094669 w 7472601"/>
              <a:gd name="connsiteY913" fmla="*/ 30308 h 6858000"/>
              <a:gd name="connsiteX914" fmla="*/ 2901945 w 7472601"/>
              <a:gd name="connsiteY914" fmla="*/ 466538 h 6858000"/>
              <a:gd name="connsiteX915" fmla="*/ 2815209 w 7472601"/>
              <a:gd name="connsiteY915" fmla="*/ 497361 h 6858000"/>
              <a:gd name="connsiteX916" fmla="*/ 2844845 w 7472601"/>
              <a:gd name="connsiteY916" fmla="*/ 127638 h 6858000"/>
              <a:gd name="connsiteX917" fmla="*/ 2867960 w 7472601"/>
              <a:gd name="connsiteY917" fmla="*/ 0 h 6858000"/>
              <a:gd name="connsiteX918" fmla="*/ 1057230 w 7472601"/>
              <a:gd name="connsiteY918" fmla="*/ 0 h 6858000"/>
              <a:gd name="connsiteX919" fmla="*/ 1111003 w 7472601"/>
              <a:gd name="connsiteY919" fmla="*/ 0 h 6858000"/>
              <a:gd name="connsiteX920" fmla="*/ 1125553 w 7472601"/>
              <a:gd name="connsiteY920" fmla="*/ 52588 h 6858000"/>
              <a:gd name="connsiteX921" fmla="*/ 1304276 w 7472601"/>
              <a:gd name="connsiteY921" fmla="*/ 476275 h 6858000"/>
              <a:gd name="connsiteX922" fmla="*/ 1492066 w 7472601"/>
              <a:gd name="connsiteY922" fmla="*/ 886333 h 6858000"/>
              <a:gd name="connsiteX923" fmla="*/ 1423698 w 7472601"/>
              <a:gd name="connsiteY923" fmla="*/ 710817 h 6858000"/>
              <a:gd name="connsiteX924" fmla="*/ 1357609 w 7472601"/>
              <a:gd name="connsiteY924" fmla="*/ 532892 h 6858000"/>
              <a:gd name="connsiteX925" fmla="*/ 1309550 w 7472601"/>
              <a:gd name="connsiteY925" fmla="*/ 374031 h 6858000"/>
              <a:gd name="connsiteX926" fmla="*/ 1193673 w 7472601"/>
              <a:gd name="connsiteY926" fmla="*/ 49533 h 6858000"/>
              <a:gd name="connsiteX927" fmla="*/ 1164391 w 7472601"/>
              <a:gd name="connsiteY927" fmla="*/ 0 h 6858000"/>
              <a:gd name="connsiteX928" fmla="*/ 1200666 w 7472601"/>
              <a:gd name="connsiteY928" fmla="*/ 0 h 6858000"/>
              <a:gd name="connsiteX929" fmla="*/ 1223408 w 7472601"/>
              <a:gd name="connsiteY929" fmla="*/ 38996 h 6858000"/>
              <a:gd name="connsiteX930" fmla="*/ 1339635 w 7472601"/>
              <a:gd name="connsiteY930" fmla="*/ 365517 h 6858000"/>
              <a:gd name="connsiteX931" fmla="*/ 1387469 w 7472601"/>
              <a:gd name="connsiteY931" fmla="*/ 523079 h 6858000"/>
              <a:gd name="connsiteX932" fmla="*/ 1452685 w 7472601"/>
              <a:gd name="connsiteY932" fmla="*/ 699806 h 6858000"/>
              <a:gd name="connsiteX933" fmla="*/ 1492092 w 7472601"/>
              <a:gd name="connsiteY933" fmla="*/ 800424 h 6858000"/>
              <a:gd name="connsiteX934" fmla="*/ 1455302 w 7472601"/>
              <a:gd name="connsiteY934" fmla="*/ 632913 h 6858000"/>
              <a:gd name="connsiteX935" fmla="*/ 1222336 w 7472601"/>
              <a:gd name="connsiteY935" fmla="*/ 9480 h 6858000"/>
              <a:gd name="connsiteX936" fmla="*/ 1214634 w 7472601"/>
              <a:gd name="connsiteY936" fmla="*/ 0 h 6858000"/>
              <a:gd name="connsiteX937" fmla="*/ 1289827 w 7472601"/>
              <a:gd name="connsiteY937" fmla="*/ 0 h 6858000"/>
              <a:gd name="connsiteX938" fmla="*/ 1321076 w 7472601"/>
              <a:gd name="connsiteY938" fmla="*/ 59722 h 6858000"/>
              <a:gd name="connsiteX939" fmla="*/ 1512579 w 7472601"/>
              <a:gd name="connsiteY939" fmla="*/ 626441 h 6858000"/>
              <a:gd name="connsiteX940" fmla="*/ 1506076 w 7472601"/>
              <a:gd name="connsiteY940" fmla="*/ 1089289 h 6858000"/>
              <a:gd name="connsiteX941" fmla="*/ 1486346 w 7472601"/>
              <a:gd name="connsiteY941" fmla="*/ 1079919 h 6858000"/>
              <a:gd name="connsiteX942" fmla="*/ 1070511 w 7472601"/>
              <a:gd name="connsiteY942" fmla="*/ 48609 h 6858000"/>
              <a:gd name="connsiteX943" fmla="*/ 1057230 w 7472601"/>
              <a:gd name="connsiteY943" fmla="*/ 0 h 6858000"/>
              <a:gd name="connsiteX944" fmla="*/ 43151 w 7472601"/>
              <a:gd name="connsiteY944" fmla="*/ 0 h 6858000"/>
              <a:gd name="connsiteX945" fmla="*/ 95283 w 7472601"/>
              <a:gd name="connsiteY945" fmla="*/ 0 h 6858000"/>
              <a:gd name="connsiteX946" fmla="*/ 300708 w 7472601"/>
              <a:gd name="connsiteY946" fmla="*/ 154571 h 6858000"/>
              <a:gd name="connsiteX947" fmla="*/ 530414 w 7472601"/>
              <a:gd name="connsiteY947" fmla="*/ 354673 h 6858000"/>
              <a:gd name="connsiteX948" fmla="*/ 333785 w 7472601"/>
              <a:gd name="connsiteY948" fmla="*/ 161564 h 6858000"/>
              <a:gd name="connsiteX949" fmla="*/ 147005 w 7472601"/>
              <a:gd name="connsiteY949" fmla="*/ 0 h 6858000"/>
              <a:gd name="connsiteX950" fmla="*/ 272509 w 7472601"/>
              <a:gd name="connsiteY950" fmla="*/ 0 h 6858000"/>
              <a:gd name="connsiteX951" fmla="*/ 326276 w 7472601"/>
              <a:gd name="connsiteY951" fmla="*/ 45847 h 6858000"/>
              <a:gd name="connsiteX952" fmla="*/ 823759 w 7472601"/>
              <a:gd name="connsiteY952" fmla="*/ 574145 h 6858000"/>
              <a:gd name="connsiteX953" fmla="*/ 811254 w 7472601"/>
              <a:gd name="connsiteY953" fmla="*/ 665546 h 6858000"/>
              <a:gd name="connsiteX954" fmla="*/ 154042 w 7472601"/>
              <a:gd name="connsiteY954" fmla="*/ 261522 h 6858000"/>
              <a:gd name="connsiteX955" fmla="*/ 13550 w 7472601"/>
              <a:gd name="connsiteY955" fmla="*/ 158423 h 6858000"/>
              <a:gd name="connsiteX956" fmla="*/ 0 w 7472601"/>
              <a:gd name="connsiteY956" fmla="*/ 146618 h 6858000"/>
              <a:gd name="connsiteX957" fmla="*/ 0 w 7472601"/>
              <a:gd name="connsiteY957" fmla="*/ 59161 h 6858000"/>
              <a:gd name="connsiteX958" fmla="*/ 45427 w 7472601"/>
              <a:gd name="connsiteY958" fmla="*/ 101078 h 6858000"/>
              <a:gd name="connsiteX959" fmla="*/ 630103 w 7472601"/>
              <a:gd name="connsiteY959" fmla="*/ 485885 h 6858000"/>
              <a:gd name="connsiteX960" fmla="*/ 532040 w 7472601"/>
              <a:gd name="connsiteY960" fmla="*/ 399359 h 6858000"/>
              <a:gd name="connsiteX961" fmla="*/ 517618 w 7472601"/>
              <a:gd name="connsiteY961" fmla="*/ 385726 h 6858000"/>
              <a:gd name="connsiteX962" fmla="*/ 285074 w 7472601"/>
              <a:gd name="connsiteY962" fmla="*/ 182755 h 6858000"/>
              <a:gd name="connsiteX963" fmla="*/ 43151 w 7472601"/>
              <a:gd name="connsiteY963"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03637 w 7472601"/>
              <a:gd name="connsiteY79" fmla="*/ 6083957 h 6858000"/>
              <a:gd name="connsiteX80" fmla="*/ 7448321 w 7472601"/>
              <a:gd name="connsiteY80" fmla="*/ 6190991 h 6858000"/>
              <a:gd name="connsiteX81" fmla="*/ 7467600 w 7472601"/>
              <a:gd name="connsiteY81" fmla="*/ 6221686 h 6858000"/>
              <a:gd name="connsiteX82" fmla="*/ 7467600 w 7472601"/>
              <a:gd name="connsiteY82" fmla="*/ 6334256 h 6858000"/>
              <a:gd name="connsiteX83" fmla="*/ 7454976 w 7472601"/>
              <a:gd name="connsiteY83" fmla="*/ 6318297 h 6858000"/>
              <a:gd name="connsiteX84" fmla="*/ 1456157 w 7472601"/>
              <a:gd name="connsiteY84" fmla="*/ 5371404 h 6858000"/>
              <a:gd name="connsiteX85" fmla="*/ 1244432 w 7472601"/>
              <a:gd name="connsiteY85" fmla="*/ 5385601 h 6858000"/>
              <a:gd name="connsiteX86" fmla="*/ 973990 w 7472601"/>
              <a:gd name="connsiteY86" fmla="*/ 5424940 h 6858000"/>
              <a:gd name="connsiteX87" fmla="*/ 1103809 w 7472601"/>
              <a:gd name="connsiteY87" fmla="*/ 5433720 h 6858000"/>
              <a:gd name="connsiteX88" fmla="*/ 1123454 w 7472601"/>
              <a:gd name="connsiteY88" fmla="*/ 5435727 h 6858000"/>
              <a:gd name="connsiteX89" fmla="*/ 1737017 w 7472601"/>
              <a:gd name="connsiteY89" fmla="*/ 5452183 h 6858000"/>
              <a:gd name="connsiteX90" fmla="*/ 1824397 w 7472601"/>
              <a:gd name="connsiteY90" fmla="*/ 5447757 h 6858000"/>
              <a:gd name="connsiteX91" fmla="*/ 2070059 w 7472601"/>
              <a:gd name="connsiteY91" fmla="*/ 5441660 h 6858000"/>
              <a:gd name="connsiteX92" fmla="*/ 1456157 w 7472601"/>
              <a:gd name="connsiteY92" fmla="*/ 5371404 h 6858000"/>
              <a:gd name="connsiteX93" fmla="*/ 4988186 w 7472601"/>
              <a:gd name="connsiteY93" fmla="*/ 5216467 h 6858000"/>
              <a:gd name="connsiteX94" fmla="*/ 4777334 w 7472601"/>
              <a:gd name="connsiteY94" fmla="*/ 5406072 h 6858000"/>
              <a:gd name="connsiteX95" fmla="*/ 4718341 w 7472601"/>
              <a:gd name="connsiteY95" fmla="*/ 5468043 h 6858000"/>
              <a:gd name="connsiteX96" fmla="*/ 4604655 w 7472601"/>
              <a:gd name="connsiteY96" fmla="*/ 5583434 h 6858000"/>
              <a:gd name="connsiteX97" fmla="*/ 4565074 w 7472601"/>
              <a:gd name="connsiteY97" fmla="*/ 5618550 h 6858000"/>
              <a:gd name="connsiteX98" fmla="*/ 4988186 w 7472601"/>
              <a:gd name="connsiteY98" fmla="*/ 5216467 h 6858000"/>
              <a:gd name="connsiteX99" fmla="*/ 4978032 w 7472601"/>
              <a:gd name="connsiteY99" fmla="*/ 5183809 h 6858000"/>
              <a:gd name="connsiteX100" fmla="*/ 4463413 w 7472601"/>
              <a:gd name="connsiteY100" fmla="*/ 5615162 h 6858000"/>
              <a:gd name="connsiteX101" fmla="*/ 4358134 w 7472601"/>
              <a:gd name="connsiteY101" fmla="*/ 5742791 h 6858000"/>
              <a:gd name="connsiteX102" fmla="*/ 4376219 w 7472601"/>
              <a:gd name="connsiteY102" fmla="*/ 5729027 h 6858000"/>
              <a:gd name="connsiteX103" fmla="*/ 4582340 w 7472601"/>
              <a:gd name="connsiteY103" fmla="*/ 5561037 h 6858000"/>
              <a:gd name="connsiteX104" fmla="*/ 4694684 w 7472601"/>
              <a:gd name="connsiteY104" fmla="*/ 5447098 h 6858000"/>
              <a:gd name="connsiteX105" fmla="*/ 4754123 w 7472601"/>
              <a:gd name="connsiteY105" fmla="*/ 5384643 h 6858000"/>
              <a:gd name="connsiteX106" fmla="*/ 4978032 w 7472601"/>
              <a:gd name="connsiteY106" fmla="*/ 5183809 h 6858000"/>
              <a:gd name="connsiteX107" fmla="*/ 1903353 w 7472601"/>
              <a:gd name="connsiteY107" fmla="*/ 5044827 h 6858000"/>
              <a:gd name="connsiteX108" fmla="*/ 1936931 w 7472601"/>
              <a:gd name="connsiteY108" fmla="*/ 5093954 h 6858000"/>
              <a:gd name="connsiteX109" fmla="*/ 2195868 w 7472601"/>
              <a:gd name="connsiteY109" fmla="*/ 5396574 h 6858000"/>
              <a:gd name="connsiteX110" fmla="*/ 2088852 w 7472601"/>
              <a:gd name="connsiteY110" fmla="*/ 5166123 h 6858000"/>
              <a:gd name="connsiteX111" fmla="*/ 1958241 w 7472601"/>
              <a:gd name="connsiteY111" fmla="*/ 5067955 h 6858000"/>
              <a:gd name="connsiteX112" fmla="*/ 1903353 w 7472601"/>
              <a:gd name="connsiteY112" fmla="*/ 5044827 h 6858000"/>
              <a:gd name="connsiteX113" fmla="*/ 1979378 w 7472601"/>
              <a:gd name="connsiteY113" fmla="*/ 4769504 h 6858000"/>
              <a:gd name="connsiteX114" fmla="*/ 2882120 w 7472601"/>
              <a:gd name="connsiteY114" fmla="*/ 5064547 h 6858000"/>
              <a:gd name="connsiteX115" fmla="*/ 2793103 w 7472601"/>
              <a:gd name="connsiteY115" fmla="*/ 5039699 h 6858000"/>
              <a:gd name="connsiteX116" fmla="*/ 2770041 w 7472601"/>
              <a:gd name="connsiteY116" fmla="*/ 5033634 h 6858000"/>
              <a:gd name="connsiteX117" fmla="*/ 1979378 w 7472601"/>
              <a:gd name="connsiteY117" fmla="*/ 4769504 h 6858000"/>
              <a:gd name="connsiteX118" fmla="*/ 1927410 w 7472601"/>
              <a:gd name="connsiteY118" fmla="*/ 4716164 h 6858000"/>
              <a:gd name="connsiteX119" fmla="*/ 1959587 w 7472601"/>
              <a:gd name="connsiteY119" fmla="*/ 4728849 h 6858000"/>
              <a:gd name="connsiteX120" fmla="*/ 2777707 w 7472601"/>
              <a:gd name="connsiteY120" fmla="*/ 5003991 h 6858000"/>
              <a:gd name="connsiteX121" fmla="*/ 2800768 w 7472601"/>
              <a:gd name="connsiteY121" fmla="*/ 5010056 h 6858000"/>
              <a:gd name="connsiteX122" fmla="*/ 2879408 w 7472601"/>
              <a:gd name="connsiteY122" fmla="*/ 5031590 h 6858000"/>
              <a:gd name="connsiteX123" fmla="*/ 2862295 w 7472601"/>
              <a:gd name="connsiteY123" fmla="*/ 5022958 h 6858000"/>
              <a:gd name="connsiteX124" fmla="*/ 2813343 w 7472601"/>
              <a:gd name="connsiteY124" fmla="*/ 4998369 h 6858000"/>
              <a:gd name="connsiteX125" fmla="*/ 2646245 w 7472601"/>
              <a:gd name="connsiteY125" fmla="*/ 4930999 h 6858000"/>
              <a:gd name="connsiteX126" fmla="*/ 1999243 w 7472601"/>
              <a:gd name="connsiteY126" fmla="*/ 4730524 h 6858000"/>
              <a:gd name="connsiteX127" fmla="*/ 1979527 w 7472601"/>
              <a:gd name="connsiteY127" fmla="*/ 4726651 h 6858000"/>
              <a:gd name="connsiteX128" fmla="*/ 1927410 w 7472601"/>
              <a:gd name="connsiteY128" fmla="*/ 4716164 h 6858000"/>
              <a:gd name="connsiteX129" fmla="*/ 1997014 w 7472601"/>
              <a:gd name="connsiteY129" fmla="*/ 4698007 h 6858000"/>
              <a:gd name="connsiteX130" fmla="*/ 2005458 w 7472601"/>
              <a:gd name="connsiteY130" fmla="*/ 4699540 h 6858000"/>
              <a:gd name="connsiteX131" fmla="*/ 2657186 w 7472601"/>
              <a:gd name="connsiteY131" fmla="*/ 4901687 h 6858000"/>
              <a:gd name="connsiteX132" fmla="*/ 2826662 w 7472601"/>
              <a:gd name="connsiteY132" fmla="*/ 4970362 h 6858000"/>
              <a:gd name="connsiteX133" fmla="*/ 2876100 w 7472601"/>
              <a:gd name="connsiteY133" fmla="*/ 4995397 h 6858000"/>
              <a:gd name="connsiteX134" fmla="*/ 3042600 w 7472601"/>
              <a:gd name="connsiteY134" fmla="*/ 5059532 h 6858000"/>
              <a:gd name="connsiteX135" fmla="*/ 1997014 w 7472601"/>
              <a:gd name="connsiteY135" fmla="*/ 4698007 h 6858000"/>
              <a:gd name="connsiteX136" fmla="*/ 2305292 w 7472601"/>
              <a:gd name="connsiteY136" fmla="*/ 4219492 h 6858000"/>
              <a:gd name="connsiteX137" fmla="*/ 3360922 w 7472601"/>
              <a:gd name="connsiteY137" fmla="*/ 4529373 h 6858000"/>
              <a:gd name="connsiteX138" fmla="*/ 3492420 w 7472601"/>
              <a:gd name="connsiteY138" fmla="*/ 4510145 h 6858000"/>
              <a:gd name="connsiteX139" fmla="*/ 3364086 w 7472601"/>
              <a:gd name="connsiteY139" fmla="*/ 4480340 h 6858000"/>
              <a:gd name="connsiteX140" fmla="*/ 3225818 w 7472601"/>
              <a:gd name="connsiteY140" fmla="*/ 4411822 h 6858000"/>
              <a:gd name="connsiteX141" fmla="*/ 3129696 w 7472601"/>
              <a:gd name="connsiteY141" fmla="*/ 4360704 h 6858000"/>
              <a:gd name="connsiteX142" fmla="*/ 2814545 w 7472601"/>
              <a:gd name="connsiteY142" fmla="*/ 4282955 h 6858000"/>
              <a:gd name="connsiteX143" fmla="*/ 2305292 w 7472601"/>
              <a:gd name="connsiteY143" fmla="*/ 4219492 h 6858000"/>
              <a:gd name="connsiteX144" fmla="*/ 2626982 w 7472601"/>
              <a:gd name="connsiteY144" fmla="*/ 4206450 h 6858000"/>
              <a:gd name="connsiteX145" fmla="*/ 2490617 w 7472601"/>
              <a:gd name="connsiteY145" fmla="*/ 4206951 h 6858000"/>
              <a:gd name="connsiteX146" fmla="*/ 2819869 w 7472601"/>
              <a:gd name="connsiteY146" fmla="*/ 4252936 h 6858000"/>
              <a:gd name="connsiteX147" fmla="*/ 3143018 w 7472601"/>
              <a:gd name="connsiteY147" fmla="*/ 4332698 h 6858000"/>
              <a:gd name="connsiteX148" fmla="*/ 3241520 w 7472601"/>
              <a:gd name="connsiteY148" fmla="*/ 4385112 h 6858000"/>
              <a:gd name="connsiteX149" fmla="*/ 3374575 w 7472601"/>
              <a:gd name="connsiteY149" fmla="*/ 4451517 h 6858000"/>
              <a:gd name="connsiteX150" fmla="*/ 3505221 w 7472601"/>
              <a:gd name="connsiteY150" fmla="*/ 4480757 h 6858000"/>
              <a:gd name="connsiteX151" fmla="*/ 2626982 w 7472601"/>
              <a:gd name="connsiteY151" fmla="*/ 4206450 h 6858000"/>
              <a:gd name="connsiteX152" fmla="*/ 1310106 w 7472601"/>
              <a:gd name="connsiteY152" fmla="*/ 3943217 h 6858000"/>
              <a:gd name="connsiteX153" fmla="*/ 854994 w 7472601"/>
              <a:gd name="connsiteY153" fmla="*/ 4399136 h 6858000"/>
              <a:gd name="connsiteX154" fmla="*/ 742462 w 7472601"/>
              <a:gd name="connsiteY154" fmla="*/ 4594648 h 6858000"/>
              <a:gd name="connsiteX155" fmla="*/ 820602 w 7472601"/>
              <a:gd name="connsiteY155" fmla="*/ 4485915 h 6858000"/>
              <a:gd name="connsiteX156" fmla="*/ 878295 w 7472601"/>
              <a:gd name="connsiteY156" fmla="*/ 4403594 h 6858000"/>
              <a:gd name="connsiteX157" fmla="*/ 1240607 w 7472601"/>
              <a:gd name="connsiteY157" fmla="*/ 4010401 h 6858000"/>
              <a:gd name="connsiteX158" fmla="*/ 1310106 w 7472601"/>
              <a:gd name="connsiteY158" fmla="*/ 3943217 h 6858000"/>
              <a:gd name="connsiteX159" fmla="*/ 1423113 w 7472601"/>
              <a:gd name="connsiteY159" fmla="*/ 3874565 h 6858000"/>
              <a:gd name="connsiteX160" fmla="*/ 1260565 w 7472601"/>
              <a:gd name="connsiteY160" fmla="*/ 4031982 h 6858000"/>
              <a:gd name="connsiteX161" fmla="*/ 901900 w 7472601"/>
              <a:gd name="connsiteY161" fmla="*/ 4421236 h 6858000"/>
              <a:gd name="connsiteX162" fmla="*/ 845044 w 7472601"/>
              <a:gd name="connsiteY162" fmla="*/ 4502436 h 6858000"/>
              <a:gd name="connsiteX163" fmla="*/ 685926 w 7472601"/>
              <a:gd name="connsiteY163" fmla="*/ 4703069 h 6858000"/>
              <a:gd name="connsiteX164" fmla="*/ 684248 w 7472601"/>
              <a:gd name="connsiteY164" fmla="*/ 4706721 h 6858000"/>
              <a:gd name="connsiteX165" fmla="*/ 1423113 w 7472601"/>
              <a:gd name="connsiteY165" fmla="*/ 3874565 h 6858000"/>
              <a:gd name="connsiteX166" fmla="*/ 3316479 w 7472601"/>
              <a:gd name="connsiteY166" fmla="*/ 3872136 h 6858000"/>
              <a:gd name="connsiteX167" fmla="*/ 3546806 w 7472601"/>
              <a:gd name="connsiteY167" fmla="*/ 4356139 h 6858000"/>
              <a:gd name="connsiteX168" fmla="*/ 3364433 w 7472601"/>
              <a:gd name="connsiteY168" fmla="*/ 3953121 h 6858000"/>
              <a:gd name="connsiteX169" fmla="*/ 3316479 w 7472601"/>
              <a:gd name="connsiteY169" fmla="*/ 3872136 h 6858000"/>
              <a:gd name="connsiteX170" fmla="*/ 3291335 w 7472601"/>
              <a:gd name="connsiteY170" fmla="*/ 3767420 h 6858000"/>
              <a:gd name="connsiteX171" fmla="*/ 3390805 w 7472601"/>
              <a:gd name="connsiteY171" fmla="*/ 3937163 h 6858000"/>
              <a:gd name="connsiteX172" fmla="*/ 3579062 w 7472601"/>
              <a:gd name="connsiteY172" fmla="*/ 4359040 h 6858000"/>
              <a:gd name="connsiteX173" fmla="*/ 3467355 w 7472601"/>
              <a:gd name="connsiteY173" fmla="*/ 3988130 h 6858000"/>
              <a:gd name="connsiteX174" fmla="*/ 3310753 w 7472601"/>
              <a:gd name="connsiteY174" fmla="*/ 3787140 h 6858000"/>
              <a:gd name="connsiteX175" fmla="*/ 3291335 w 7472601"/>
              <a:gd name="connsiteY175" fmla="*/ 3767420 h 6858000"/>
              <a:gd name="connsiteX176" fmla="*/ 1635889 w 7472601"/>
              <a:gd name="connsiteY176" fmla="*/ 3709494 h 6858000"/>
              <a:gd name="connsiteX177" fmla="*/ 1634800 w 7472601"/>
              <a:gd name="connsiteY177" fmla="*/ 3731111 h 6858000"/>
              <a:gd name="connsiteX178" fmla="*/ 1635889 w 7472601"/>
              <a:gd name="connsiteY178" fmla="*/ 3709494 h 6858000"/>
              <a:gd name="connsiteX179" fmla="*/ 1510397 w 7472601"/>
              <a:gd name="connsiteY179" fmla="*/ 3684705 h 6858000"/>
              <a:gd name="connsiteX180" fmla="*/ 1146550 w 7472601"/>
              <a:gd name="connsiteY180" fmla="*/ 3802012 h 6858000"/>
              <a:gd name="connsiteX181" fmla="*/ 698834 w 7472601"/>
              <a:gd name="connsiteY181" fmla="*/ 3952272 h 6858000"/>
              <a:gd name="connsiteX182" fmla="*/ 34256 w 7472601"/>
              <a:gd name="connsiteY182" fmla="*/ 4347603 h 6858000"/>
              <a:gd name="connsiteX183" fmla="*/ 527241 w 7472601"/>
              <a:gd name="connsiteY183" fmla="*/ 4065078 h 6858000"/>
              <a:gd name="connsiteX184" fmla="*/ 1510397 w 7472601"/>
              <a:gd name="connsiteY184" fmla="*/ 3684705 h 6858000"/>
              <a:gd name="connsiteX185" fmla="*/ 1313114 w 7472601"/>
              <a:gd name="connsiteY185" fmla="*/ 3655216 h 6858000"/>
              <a:gd name="connsiteX186" fmla="*/ 1109304 w 7472601"/>
              <a:gd name="connsiteY186" fmla="*/ 3669030 h 6858000"/>
              <a:gd name="connsiteX187" fmla="*/ 8129 w 7472601"/>
              <a:gd name="connsiteY187" fmla="*/ 4330519 h 6858000"/>
              <a:gd name="connsiteX188" fmla="*/ 687572 w 7472601"/>
              <a:gd name="connsiteY188" fmla="*/ 3925629 h 6858000"/>
              <a:gd name="connsiteX189" fmla="*/ 1138365 w 7472601"/>
              <a:gd name="connsiteY189" fmla="*/ 3774515 h 6858000"/>
              <a:gd name="connsiteX190" fmla="*/ 1505579 w 7472601"/>
              <a:gd name="connsiteY190" fmla="*/ 3655526 h 6858000"/>
              <a:gd name="connsiteX191" fmla="*/ 1313114 w 7472601"/>
              <a:gd name="connsiteY191" fmla="*/ 3655216 h 6858000"/>
              <a:gd name="connsiteX192" fmla="*/ 3655073 w 7472601"/>
              <a:gd name="connsiteY192" fmla="*/ 3650884 h 6858000"/>
              <a:gd name="connsiteX193" fmla="*/ 3989938 w 7472601"/>
              <a:gd name="connsiteY193" fmla="*/ 3991685 h 6858000"/>
              <a:gd name="connsiteX194" fmla="*/ 4393907 w 7472601"/>
              <a:gd name="connsiteY194" fmla="*/ 4261258 h 6858000"/>
              <a:gd name="connsiteX195" fmla="*/ 4648051 w 7472601"/>
              <a:gd name="connsiteY195" fmla="*/ 4374051 h 6858000"/>
              <a:gd name="connsiteX196" fmla="*/ 4383389 w 7472601"/>
              <a:gd name="connsiteY196" fmla="*/ 4184369 h 6858000"/>
              <a:gd name="connsiteX197" fmla="*/ 4165508 w 7472601"/>
              <a:gd name="connsiteY197" fmla="*/ 4035196 h 6858000"/>
              <a:gd name="connsiteX198" fmla="*/ 4068162 w 7472601"/>
              <a:gd name="connsiteY198" fmla="*/ 3953394 h 6858000"/>
              <a:gd name="connsiteX199" fmla="*/ 3981416 w 7472601"/>
              <a:gd name="connsiteY199" fmla="*/ 3880482 h 6858000"/>
              <a:gd name="connsiteX200" fmla="*/ 3800147 w 7472601"/>
              <a:gd name="connsiteY200" fmla="*/ 3749872 h 6858000"/>
              <a:gd name="connsiteX201" fmla="*/ 3655073 w 7472601"/>
              <a:gd name="connsiteY201" fmla="*/ 3650884 h 6858000"/>
              <a:gd name="connsiteX202" fmla="*/ 3670252 w 7472601"/>
              <a:gd name="connsiteY202" fmla="*/ 3622798 h 6858000"/>
              <a:gd name="connsiteX203" fmla="*/ 3817258 w 7472601"/>
              <a:gd name="connsiteY203" fmla="*/ 3723577 h 6858000"/>
              <a:gd name="connsiteX204" fmla="*/ 4000461 w 7472601"/>
              <a:gd name="connsiteY204" fmla="*/ 3855966 h 6858000"/>
              <a:gd name="connsiteX205" fmla="*/ 4088180 w 7472601"/>
              <a:gd name="connsiteY205" fmla="*/ 3929774 h 6858000"/>
              <a:gd name="connsiteX206" fmla="*/ 4184555 w 7472601"/>
              <a:gd name="connsiteY206" fmla="*/ 4010683 h 6858000"/>
              <a:gd name="connsiteX207" fmla="*/ 4399563 w 7472601"/>
              <a:gd name="connsiteY207" fmla="*/ 4158106 h 6858000"/>
              <a:gd name="connsiteX208" fmla="*/ 4684469 w 7472601"/>
              <a:gd name="connsiteY208" fmla="*/ 4364680 h 6858000"/>
              <a:gd name="connsiteX209" fmla="*/ 4690271 w 7472601"/>
              <a:gd name="connsiteY209" fmla="*/ 4370034 h 6858000"/>
              <a:gd name="connsiteX210" fmla="*/ 4136093 w 7472601"/>
              <a:gd name="connsiteY210" fmla="*/ 3858466 h 6858000"/>
              <a:gd name="connsiteX211" fmla="*/ 3670252 w 7472601"/>
              <a:gd name="connsiteY211" fmla="*/ 3622798 h 6858000"/>
              <a:gd name="connsiteX212" fmla="*/ 4440129 w 7472601"/>
              <a:gd name="connsiteY212" fmla="*/ 3448571 h 6858000"/>
              <a:gd name="connsiteX213" fmla="*/ 4856525 w 7472601"/>
              <a:gd name="connsiteY213" fmla="*/ 3915351 h 6858000"/>
              <a:gd name="connsiteX214" fmla="*/ 5059055 w 7472601"/>
              <a:gd name="connsiteY214" fmla="*/ 4108918 h 6858000"/>
              <a:gd name="connsiteX215" fmla="*/ 5290070 w 7472601"/>
              <a:gd name="connsiteY215" fmla="*/ 4263619 h 6858000"/>
              <a:gd name="connsiteX216" fmla="*/ 4834991 w 7472601"/>
              <a:gd name="connsiteY216" fmla="*/ 3830985 h 6858000"/>
              <a:gd name="connsiteX217" fmla="*/ 4440129 w 7472601"/>
              <a:gd name="connsiteY217" fmla="*/ 3448571 h 6858000"/>
              <a:gd name="connsiteX218" fmla="*/ 4441737 w 7472601"/>
              <a:gd name="connsiteY218" fmla="*/ 3399734 h 6858000"/>
              <a:gd name="connsiteX219" fmla="*/ 4431236 w 7472601"/>
              <a:gd name="connsiteY219" fmla="*/ 3400954 h 6858000"/>
              <a:gd name="connsiteX220" fmla="*/ 4557150 w 7472601"/>
              <a:gd name="connsiteY220" fmla="*/ 3510023 h 6858000"/>
              <a:gd name="connsiteX221" fmla="*/ 4856936 w 7472601"/>
              <a:gd name="connsiteY221" fmla="*/ 3809146 h 6858000"/>
              <a:gd name="connsiteX222" fmla="*/ 5111996 w 7472601"/>
              <a:gd name="connsiteY222" fmla="*/ 4065759 h 6858000"/>
              <a:gd name="connsiteX223" fmla="*/ 5388878 w 7472601"/>
              <a:gd name="connsiteY223" fmla="*/ 4300185 h 6858000"/>
              <a:gd name="connsiteX224" fmla="*/ 5425556 w 7472601"/>
              <a:gd name="connsiteY224" fmla="*/ 4308967 h 6858000"/>
              <a:gd name="connsiteX225" fmla="*/ 4943646 w 7472601"/>
              <a:gd name="connsiteY225" fmla="*/ 3822916 h 6858000"/>
              <a:gd name="connsiteX226" fmla="*/ 4594837 w 7472601"/>
              <a:gd name="connsiteY226" fmla="*/ 3532274 h 6858000"/>
              <a:gd name="connsiteX227" fmla="*/ 4441737 w 7472601"/>
              <a:gd name="connsiteY227" fmla="*/ 3399734 h 6858000"/>
              <a:gd name="connsiteX228" fmla="*/ 5425834 w 7472601"/>
              <a:gd name="connsiteY228" fmla="*/ 3162785 h 6858000"/>
              <a:gd name="connsiteX229" fmla="*/ 5401644 w 7472601"/>
              <a:gd name="connsiteY229" fmla="*/ 3617847 h 6858000"/>
              <a:gd name="connsiteX230" fmla="*/ 5467256 w 7472601"/>
              <a:gd name="connsiteY230" fmla="*/ 4175494 h 6858000"/>
              <a:gd name="connsiteX231" fmla="*/ 5448069 w 7472601"/>
              <a:gd name="connsiteY231" fmla="*/ 3567554 h 6858000"/>
              <a:gd name="connsiteX232" fmla="*/ 5425834 w 7472601"/>
              <a:gd name="connsiteY232" fmla="*/ 3162785 h 6858000"/>
              <a:gd name="connsiteX233" fmla="*/ 1318687 w 7472601"/>
              <a:gd name="connsiteY233" fmla="*/ 3113840 h 6858000"/>
              <a:gd name="connsiteX234" fmla="*/ 1066793 w 7472601"/>
              <a:gd name="connsiteY234" fmla="*/ 3212171 h 6858000"/>
              <a:gd name="connsiteX235" fmla="*/ 993319 w 7472601"/>
              <a:gd name="connsiteY235" fmla="*/ 3247648 h 6858000"/>
              <a:gd name="connsiteX236" fmla="*/ 853081 w 7472601"/>
              <a:gd name="connsiteY236" fmla="*/ 3312410 h 6858000"/>
              <a:gd name="connsiteX237" fmla="*/ 805957 w 7472601"/>
              <a:gd name="connsiteY237" fmla="*/ 3330443 h 6858000"/>
              <a:gd name="connsiteX238" fmla="*/ 1318687 w 7472601"/>
              <a:gd name="connsiteY238" fmla="*/ 3113840 h 6858000"/>
              <a:gd name="connsiteX239" fmla="*/ 5453702 w 7472601"/>
              <a:gd name="connsiteY239" fmla="*/ 3090882 h 6858000"/>
              <a:gd name="connsiteX240" fmla="*/ 5480135 w 7472601"/>
              <a:gd name="connsiteY240" fmla="*/ 3565802 h 6858000"/>
              <a:gd name="connsiteX241" fmla="*/ 5499023 w 7472601"/>
              <a:gd name="connsiteY241" fmla="*/ 4166310 h 6858000"/>
              <a:gd name="connsiteX242" fmla="*/ 5547022 w 7472601"/>
              <a:gd name="connsiteY242" fmla="*/ 3607838 h 6858000"/>
              <a:gd name="connsiteX243" fmla="*/ 5515964 w 7472601"/>
              <a:gd name="connsiteY243" fmla="*/ 3378541 h 6858000"/>
              <a:gd name="connsiteX244" fmla="*/ 5453702 w 7472601"/>
              <a:gd name="connsiteY244" fmla="*/ 3090882 h 6858000"/>
              <a:gd name="connsiteX245" fmla="*/ 1238695 w 7472601"/>
              <a:gd name="connsiteY245" fmla="*/ 3076820 h 6858000"/>
              <a:gd name="connsiteX246" fmla="*/ 716371 w 7472601"/>
              <a:gd name="connsiteY246" fmla="*/ 3293249 h 6858000"/>
              <a:gd name="connsiteX247" fmla="*/ 579522 w 7472601"/>
              <a:gd name="connsiteY247" fmla="*/ 3371759 h 6858000"/>
              <a:gd name="connsiteX248" fmla="*/ 600288 w 7472601"/>
              <a:gd name="connsiteY248" fmla="*/ 3365555 h 6858000"/>
              <a:gd name="connsiteX249" fmla="*/ 840692 w 7472601"/>
              <a:gd name="connsiteY249" fmla="*/ 3284921 h 6858000"/>
              <a:gd name="connsiteX250" fmla="*/ 979248 w 7472601"/>
              <a:gd name="connsiteY250" fmla="*/ 3221003 h 6858000"/>
              <a:gd name="connsiteX251" fmla="*/ 1053282 w 7472601"/>
              <a:gd name="connsiteY251" fmla="*/ 3185247 h 6858000"/>
              <a:gd name="connsiteX252" fmla="*/ 1320603 w 7472601"/>
              <a:gd name="connsiteY252" fmla="*/ 3081281 h 6858000"/>
              <a:gd name="connsiteX253" fmla="*/ 1238695 w 7472601"/>
              <a:gd name="connsiteY253" fmla="*/ 3076820 h 6858000"/>
              <a:gd name="connsiteX254" fmla="*/ 5425627 w 7472601"/>
              <a:gd name="connsiteY254" fmla="*/ 2954192 h 6858000"/>
              <a:gd name="connsiteX255" fmla="*/ 5470770 w 7472601"/>
              <a:gd name="connsiteY255" fmla="*/ 3005435 h 6858000"/>
              <a:gd name="connsiteX256" fmla="*/ 5519779 w 7472601"/>
              <a:gd name="connsiteY256" fmla="*/ 4359223 h 6858000"/>
              <a:gd name="connsiteX257" fmla="*/ 5520293 w 7472601"/>
              <a:gd name="connsiteY257" fmla="*/ 4360602 h 6858000"/>
              <a:gd name="connsiteX258" fmla="*/ 5767221 w 7472601"/>
              <a:gd name="connsiteY258" fmla="*/ 4665564 h 6858000"/>
              <a:gd name="connsiteX259" fmla="*/ 6937169 w 7472601"/>
              <a:gd name="connsiteY259" fmla="*/ 4815941 h 6858000"/>
              <a:gd name="connsiteX260" fmla="*/ 6953922 w 7472601"/>
              <a:gd name="connsiteY260" fmla="*/ 4890068 h 6858000"/>
              <a:gd name="connsiteX261" fmla="*/ 6071359 w 7472601"/>
              <a:gd name="connsiteY261" fmla="*/ 4770770 h 6858000"/>
              <a:gd name="connsiteX262" fmla="*/ 6038839 w 7472601"/>
              <a:gd name="connsiteY262" fmla="*/ 4764474 h 6858000"/>
              <a:gd name="connsiteX263" fmla="*/ 6038706 w 7472601"/>
              <a:gd name="connsiteY263" fmla="*/ 4763847 h 6858000"/>
              <a:gd name="connsiteX264" fmla="*/ 6037784 w 7472601"/>
              <a:gd name="connsiteY264" fmla="*/ 4764270 h 6858000"/>
              <a:gd name="connsiteX265" fmla="*/ 6038839 w 7472601"/>
              <a:gd name="connsiteY265" fmla="*/ 4764474 h 6858000"/>
              <a:gd name="connsiteX266" fmla="*/ 6040338 w 7472601"/>
              <a:gd name="connsiteY266" fmla="*/ 4771418 h 6858000"/>
              <a:gd name="connsiteX267" fmla="*/ 6024488 w 7472601"/>
              <a:gd name="connsiteY267" fmla="*/ 4809903 h 6858000"/>
              <a:gd name="connsiteX268" fmla="*/ 5599771 w 7472601"/>
              <a:gd name="connsiteY268" fmla="*/ 5509652 h 6858000"/>
              <a:gd name="connsiteX269" fmla="*/ 5548843 w 7472601"/>
              <a:gd name="connsiteY269" fmla="*/ 5563845 h 6858000"/>
              <a:gd name="connsiteX270" fmla="*/ 5940952 w 7472601"/>
              <a:gd name="connsiteY270" fmla="*/ 6250028 h 6858000"/>
              <a:gd name="connsiteX271" fmla="*/ 6043441 w 7472601"/>
              <a:gd name="connsiteY271" fmla="*/ 6665847 h 6858000"/>
              <a:gd name="connsiteX272" fmla="*/ 6093432 w 7472601"/>
              <a:gd name="connsiteY272" fmla="*/ 6858000 h 6858000"/>
              <a:gd name="connsiteX273" fmla="*/ 6034344 w 7472601"/>
              <a:gd name="connsiteY273" fmla="*/ 6858000 h 6858000"/>
              <a:gd name="connsiteX274" fmla="*/ 6026679 w 7472601"/>
              <a:gd name="connsiteY274" fmla="*/ 6836959 h 6858000"/>
              <a:gd name="connsiteX275" fmla="*/ 5800441 w 7472601"/>
              <a:gd name="connsiteY275" fmla="*/ 6335286 h 6858000"/>
              <a:gd name="connsiteX276" fmla="*/ 5526562 w 7472601"/>
              <a:gd name="connsiteY276" fmla="*/ 5705388 h 6858000"/>
              <a:gd name="connsiteX277" fmla="*/ 5519640 w 7472601"/>
              <a:gd name="connsiteY277" fmla="*/ 5683774 h 6858000"/>
              <a:gd name="connsiteX278" fmla="*/ 5844559 w 7472601"/>
              <a:gd name="connsiteY278" fmla="*/ 6553349 h 6858000"/>
              <a:gd name="connsiteX279" fmla="*/ 5975994 w 7472601"/>
              <a:gd name="connsiteY279" fmla="*/ 6858000 h 6858000"/>
              <a:gd name="connsiteX280" fmla="*/ 5898547 w 7472601"/>
              <a:gd name="connsiteY280" fmla="*/ 6858000 h 6858000"/>
              <a:gd name="connsiteX281" fmla="*/ 5682041 w 7472601"/>
              <a:gd name="connsiteY281" fmla="*/ 6355860 h 6858000"/>
              <a:gd name="connsiteX282" fmla="*/ 5461758 w 7472601"/>
              <a:gd name="connsiteY282" fmla="*/ 5820220 h 6858000"/>
              <a:gd name="connsiteX283" fmla="*/ 5237282 w 7472601"/>
              <a:gd name="connsiteY283" fmla="*/ 6579086 h 6858000"/>
              <a:gd name="connsiteX284" fmla="*/ 5115009 w 7472601"/>
              <a:gd name="connsiteY284" fmla="*/ 6858000 h 6858000"/>
              <a:gd name="connsiteX285" fmla="*/ 5028074 w 7472601"/>
              <a:gd name="connsiteY285" fmla="*/ 6858000 h 6858000"/>
              <a:gd name="connsiteX286" fmla="*/ 5079508 w 7472601"/>
              <a:gd name="connsiteY286" fmla="*/ 6749074 h 6858000"/>
              <a:gd name="connsiteX287" fmla="*/ 5371846 w 7472601"/>
              <a:gd name="connsiteY287" fmla="*/ 5924413 h 6858000"/>
              <a:gd name="connsiteX288" fmla="*/ 5270512 w 7472601"/>
              <a:gd name="connsiteY288" fmla="*/ 6138975 h 6858000"/>
              <a:gd name="connsiteX289" fmla="*/ 5062409 w 7472601"/>
              <a:gd name="connsiteY289" fmla="*/ 6653544 h 6858000"/>
              <a:gd name="connsiteX290" fmla="*/ 5036628 w 7472601"/>
              <a:gd name="connsiteY290" fmla="*/ 6754247 h 6858000"/>
              <a:gd name="connsiteX291" fmla="*/ 5009112 w 7472601"/>
              <a:gd name="connsiteY291" fmla="*/ 6858000 h 6858000"/>
              <a:gd name="connsiteX292" fmla="*/ 4976679 w 7472601"/>
              <a:gd name="connsiteY292" fmla="*/ 6858000 h 6858000"/>
              <a:gd name="connsiteX293" fmla="*/ 5006537 w 7472601"/>
              <a:gd name="connsiteY293" fmla="*/ 6747068 h 6858000"/>
              <a:gd name="connsiteX294" fmla="*/ 5032723 w 7472601"/>
              <a:gd name="connsiteY294" fmla="*/ 6644957 h 6858000"/>
              <a:gd name="connsiteX295" fmla="*/ 5242949 w 7472601"/>
              <a:gd name="connsiteY295" fmla="*/ 6125175 h 6858000"/>
              <a:gd name="connsiteX296" fmla="*/ 5286321 w 7472601"/>
              <a:gd name="connsiteY296" fmla="*/ 6033555 h 6858000"/>
              <a:gd name="connsiteX297" fmla="*/ 5008210 w 7472601"/>
              <a:gd name="connsiteY297" fmla="*/ 6649194 h 6858000"/>
              <a:gd name="connsiteX298" fmla="*/ 4986321 w 7472601"/>
              <a:gd name="connsiteY298" fmla="*/ 6765687 h 6858000"/>
              <a:gd name="connsiteX299" fmla="*/ 4973474 w 7472601"/>
              <a:gd name="connsiteY299" fmla="*/ 6858000 h 6858000"/>
              <a:gd name="connsiteX300" fmla="*/ 4907178 w 7472601"/>
              <a:gd name="connsiteY300" fmla="*/ 6858000 h 6858000"/>
              <a:gd name="connsiteX301" fmla="*/ 4910810 w 7472601"/>
              <a:gd name="connsiteY301" fmla="*/ 6829660 h 6858000"/>
              <a:gd name="connsiteX302" fmla="*/ 4987461 w 7472601"/>
              <a:gd name="connsiteY302" fmla="*/ 6432994 h 6858000"/>
              <a:gd name="connsiteX303" fmla="*/ 5179262 w 7472601"/>
              <a:gd name="connsiteY303" fmla="*/ 6035044 h 6858000"/>
              <a:gd name="connsiteX304" fmla="*/ 4689678 w 7472601"/>
              <a:gd name="connsiteY304" fmla="*/ 6440241 h 6858000"/>
              <a:gd name="connsiteX305" fmla="*/ 4477543 w 7472601"/>
              <a:gd name="connsiteY305" fmla="*/ 6674836 h 6858000"/>
              <a:gd name="connsiteX306" fmla="*/ 4329957 w 7472601"/>
              <a:gd name="connsiteY306" fmla="*/ 6858000 h 6858000"/>
              <a:gd name="connsiteX307" fmla="*/ 4218595 w 7472601"/>
              <a:gd name="connsiteY307" fmla="*/ 6858000 h 6858000"/>
              <a:gd name="connsiteX308" fmla="*/ 4368888 w 7472601"/>
              <a:gd name="connsiteY308" fmla="*/ 6668412 h 6858000"/>
              <a:gd name="connsiteX309" fmla="*/ 4563091 w 7472601"/>
              <a:gd name="connsiteY309" fmla="*/ 6442508 h 6858000"/>
              <a:gd name="connsiteX310" fmla="*/ 5387324 w 7472601"/>
              <a:gd name="connsiteY310" fmla="*/ 5705830 h 6858000"/>
              <a:gd name="connsiteX311" fmla="*/ 5073620 w 7472601"/>
              <a:gd name="connsiteY311" fmla="*/ 5955437 h 6858000"/>
              <a:gd name="connsiteX312" fmla="*/ 4689789 w 7472601"/>
              <a:gd name="connsiteY312" fmla="*/ 6268382 h 6858000"/>
              <a:gd name="connsiteX313" fmla="*/ 4418722 w 7472601"/>
              <a:gd name="connsiteY313" fmla="*/ 6570886 h 6858000"/>
              <a:gd name="connsiteX314" fmla="*/ 4214944 w 7472601"/>
              <a:gd name="connsiteY314" fmla="*/ 6858000 h 6858000"/>
              <a:gd name="connsiteX315" fmla="*/ 4177898 w 7472601"/>
              <a:gd name="connsiteY315" fmla="*/ 6858000 h 6858000"/>
              <a:gd name="connsiteX316" fmla="*/ 4391597 w 7472601"/>
              <a:gd name="connsiteY316" fmla="*/ 6556370 h 6858000"/>
              <a:gd name="connsiteX317" fmla="*/ 4668889 w 7472601"/>
              <a:gd name="connsiteY317" fmla="*/ 6246399 h 6858000"/>
              <a:gd name="connsiteX318" fmla="*/ 5055427 w 7472601"/>
              <a:gd name="connsiteY318" fmla="*/ 5931476 h 6858000"/>
              <a:gd name="connsiteX319" fmla="*/ 5371814 w 7472601"/>
              <a:gd name="connsiteY319" fmla="*/ 5678975 h 6858000"/>
              <a:gd name="connsiteX320" fmla="*/ 4987918 w 7472601"/>
              <a:gd name="connsiteY320" fmla="*/ 5838701 h 6858000"/>
              <a:gd name="connsiteX321" fmla="*/ 4317146 w 7472601"/>
              <a:gd name="connsiteY321" fmla="*/ 6587716 h 6858000"/>
              <a:gd name="connsiteX322" fmla="*/ 4171627 w 7472601"/>
              <a:gd name="connsiteY322" fmla="*/ 6858000 h 6858000"/>
              <a:gd name="connsiteX323" fmla="*/ 4081585 w 7472601"/>
              <a:gd name="connsiteY323" fmla="*/ 6858000 h 6858000"/>
              <a:gd name="connsiteX324" fmla="*/ 4238603 w 7472601"/>
              <a:gd name="connsiteY324" fmla="*/ 6559341 h 6858000"/>
              <a:gd name="connsiteX325" fmla="*/ 4778333 w 7472601"/>
              <a:gd name="connsiteY325" fmla="*/ 5873626 h 6858000"/>
              <a:gd name="connsiteX326" fmla="*/ 5414185 w 7472601"/>
              <a:gd name="connsiteY326" fmla="*/ 5573882 h 6858000"/>
              <a:gd name="connsiteX327" fmla="*/ 5959648 w 7472601"/>
              <a:gd name="connsiteY327" fmla="*/ 4760797 h 6858000"/>
              <a:gd name="connsiteX328" fmla="*/ 5355019 w 7472601"/>
              <a:gd name="connsiteY328" fmla="*/ 4734672 h 6858000"/>
              <a:gd name="connsiteX329" fmla="*/ 5083565 w 7472601"/>
              <a:gd name="connsiteY329" fmla="*/ 5179121 h 6858000"/>
              <a:gd name="connsiteX330" fmla="*/ 4713577 w 7472601"/>
              <a:gd name="connsiteY330" fmla="*/ 5616803 h 6858000"/>
              <a:gd name="connsiteX331" fmla="*/ 3989559 w 7472601"/>
              <a:gd name="connsiteY331" fmla="*/ 6145945 h 6858000"/>
              <a:gd name="connsiteX332" fmla="*/ 3939824 w 7472601"/>
              <a:gd name="connsiteY332" fmla="*/ 6066900 h 6858000"/>
              <a:gd name="connsiteX333" fmla="*/ 4584537 w 7472601"/>
              <a:gd name="connsiteY333" fmla="*/ 5324826 h 6858000"/>
              <a:gd name="connsiteX334" fmla="*/ 5037105 w 7472601"/>
              <a:gd name="connsiteY334" fmla="*/ 5088765 h 6858000"/>
              <a:gd name="connsiteX335" fmla="*/ 5039930 w 7472601"/>
              <a:gd name="connsiteY335" fmla="*/ 5089585 h 6858000"/>
              <a:gd name="connsiteX336" fmla="*/ 5263764 w 7472601"/>
              <a:gd name="connsiteY336" fmla="*/ 4735525 h 6858000"/>
              <a:gd name="connsiteX337" fmla="*/ 4086300 w 7472601"/>
              <a:gd name="connsiteY337" fmla="*/ 4884599 h 6858000"/>
              <a:gd name="connsiteX338" fmla="*/ 4085485 w 7472601"/>
              <a:gd name="connsiteY338" fmla="*/ 4899070 h 6858000"/>
              <a:gd name="connsiteX339" fmla="*/ 3871915 w 7472601"/>
              <a:gd name="connsiteY339" fmla="*/ 5253645 h 6858000"/>
              <a:gd name="connsiteX340" fmla="*/ 3799374 w 7472601"/>
              <a:gd name="connsiteY340" fmla="*/ 5466127 h 6858000"/>
              <a:gd name="connsiteX341" fmla="*/ 3498850 w 7472601"/>
              <a:gd name="connsiteY341" fmla="*/ 6661888 h 6858000"/>
              <a:gd name="connsiteX342" fmla="*/ 3399216 w 7472601"/>
              <a:gd name="connsiteY342" fmla="*/ 6858000 h 6858000"/>
              <a:gd name="connsiteX343" fmla="*/ 3303688 w 7472601"/>
              <a:gd name="connsiteY343" fmla="*/ 6858000 h 6858000"/>
              <a:gd name="connsiteX344" fmla="*/ 3391774 w 7472601"/>
              <a:gd name="connsiteY344" fmla="*/ 6697181 h 6858000"/>
              <a:gd name="connsiteX345" fmla="*/ 3735540 w 7472601"/>
              <a:gd name="connsiteY345" fmla="*/ 5546923 h 6858000"/>
              <a:gd name="connsiteX346" fmla="*/ 3729438 w 7472601"/>
              <a:gd name="connsiteY346" fmla="*/ 5569058 h 6858000"/>
              <a:gd name="connsiteX347" fmla="*/ 3707782 w 7472601"/>
              <a:gd name="connsiteY347" fmla="*/ 5644908 h 6858000"/>
              <a:gd name="connsiteX348" fmla="*/ 3583827 w 7472601"/>
              <a:gd name="connsiteY348" fmla="*/ 6039215 h 6858000"/>
              <a:gd name="connsiteX349" fmla="*/ 3547861 w 7472601"/>
              <a:gd name="connsiteY349" fmla="*/ 6129609 h 6858000"/>
              <a:gd name="connsiteX350" fmla="*/ 3490905 w 7472601"/>
              <a:gd name="connsiteY350" fmla="*/ 6277660 h 6858000"/>
              <a:gd name="connsiteX351" fmla="*/ 3455859 w 7472601"/>
              <a:gd name="connsiteY351" fmla="*/ 6391301 h 6858000"/>
              <a:gd name="connsiteX352" fmla="*/ 3429112 w 7472601"/>
              <a:gd name="connsiteY352" fmla="*/ 6479469 h 6858000"/>
              <a:gd name="connsiteX353" fmla="*/ 3304862 w 7472601"/>
              <a:gd name="connsiteY353" fmla="*/ 6796476 h 6858000"/>
              <a:gd name="connsiteX354" fmla="*/ 3276071 w 7472601"/>
              <a:gd name="connsiteY354" fmla="*/ 6858000 h 6858000"/>
              <a:gd name="connsiteX355" fmla="*/ 3240805 w 7472601"/>
              <a:gd name="connsiteY355" fmla="*/ 6858000 h 6858000"/>
              <a:gd name="connsiteX356" fmla="*/ 3275917 w 7472601"/>
              <a:gd name="connsiteY356" fmla="*/ 6783192 h 6858000"/>
              <a:gd name="connsiteX357" fmla="*/ 3399358 w 7472601"/>
              <a:gd name="connsiteY357" fmla="*/ 6469011 h 6858000"/>
              <a:gd name="connsiteX358" fmla="*/ 3425650 w 7472601"/>
              <a:gd name="connsiteY358" fmla="*/ 6381333 h 6858000"/>
              <a:gd name="connsiteX359" fmla="*/ 3460661 w 7472601"/>
              <a:gd name="connsiteY359" fmla="*/ 6266763 h 6858000"/>
              <a:gd name="connsiteX360" fmla="*/ 3518021 w 7472601"/>
              <a:gd name="connsiteY360" fmla="*/ 6117298 h 6858000"/>
              <a:gd name="connsiteX361" fmla="*/ 3554035 w 7472601"/>
              <a:gd name="connsiteY361" fmla="*/ 6027832 h 6858000"/>
              <a:gd name="connsiteX362" fmla="*/ 3677174 w 7472601"/>
              <a:gd name="connsiteY362" fmla="*/ 5636351 h 6858000"/>
              <a:gd name="connsiteX363" fmla="*/ 3698819 w 7472601"/>
              <a:gd name="connsiteY363" fmla="*/ 5560503 h 6858000"/>
              <a:gd name="connsiteX364" fmla="*/ 3702094 w 7472601"/>
              <a:gd name="connsiteY364" fmla="*/ 5549194 h 6858000"/>
              <a:gd name="connsiteX365" fmla="*/ 3398355 w 7472601"/>
              <a:gd name="connsiteY365" fmla="*/ 6094603 h 6858000"/>
              <a:gd name="connsiteX366" fmla="*/ 3193941 w 7472601"/>
              <a:gd name="connsiteY366" fmla="*/ 6798775 h 6858000"/>
              <a:gd name="connsiteX367" fmla="*/ 3184140 w 7472601"/>
              <a:gd name="connsiteY367" fmla="*/ 6858000 h 6858000"/>
              <a:gd name="connsiteX368" fmla="*/ 3099978 w 7472601"/>
              <a:gd name="connsiteY368" fmla="*/ 6858000 h 6858000"/>
              <a:gd name="connsiteX369" fmla="*/ 3101556 w 7472601"/>
              <a:gd name="connsiteY369" fmla="*/ 6843337 h 6858000"/>
              <a:gd name="connsiteX370" fmla="*/ 3370162 w 7472601"/>
              <a:gd name="connsiteY370" fmla="*/ 5785550 h 6858000"/>
              <a:gd name="connsiteX371" fmla="*/ 3746477 w 7472601"/>
              <a:gd name="connsiteY371" fmla="*/ 5377889 h 6858000"/>
              <a:gd name="connsiteX372" fmla="*/ 3863399 w 7472601"/>
              <a:gd name="connsiteY372" fmla="*/ 5087257 h 6858000"/>
              <a:gd name="connsiteX373" fmla="*/ 3968712 w 7472601"/>
              <a:gd name="connsiteY373" fmla="*/ 4913989 h 6858000"/>
              <a:gd name="connsiteX374" fmla="*/ 2792390 w 7472601"/>
              <a:gd name="connsiteY374" fmla="*/ 5382974 h 6858000"/>
              <a:gd name="connsiteX375" fmla="*/ 2714982 w 7472601"/>
              <a:gd name="connsiteY375" fmla="*/ 5427051 h 6858000"/>
              <a:gd name="connsiteX376" fmla="*/ 2813361 w 7472601"/>
              <a:gd name="connsiteY376" fmla="*/ 6023912 h 6858000"/>
              <a:gd name="connsiteX377" fmla="*/ 2688430 w 7472601"/>
              <a:gd name="connsiteY377" fmla="*/ 6801564 h 6858000"/>
              <a:gd name="connsiteX378" fmla="*/ 2629626 w 7472601"/>
              <a:gd name="connsiteY378" fmla="*/ 6763394 h 6858000"/>
              <a:gd name="connsiteX379" fmla="*/ 2565328 w 7472601"/>
              <a:gd name="connsiteY379" fmla="*/ 5516399 h 6858000"/>
              <a:gd name="connsiteX380" fmla="*/ 1922999 w 7472601"/>
              <a:gd name="connsiteY380" fmla="*/ 5980343 h 6858000"/>
              <a:gd name="connsiteX381" fmla="*/ 1950261 w 7472601"/>
              <a:gd name="connsiteY381" fmla="*/ 6405858 h 6858000"/>
              <a:gd name="connsiteX382" fmla="*/ 2365554 w 7472601"/>
              <a:gd name="connsiteY382" fmla="*/ 6759107 h 6858000"/>
              <a:gd name="connsiteX383" fmla="*/ 2424142 w 7472601"/>
              <a:gd name="connsiteY383" fmla="*/ 6858000 h 6858000"/>
              <a:gd name="connsiteX384" fmla="*/ 2395994 w 7472601"/>
              <a:gd name="connsiteY384" fmla="*/ 6858000 h 6858000"/>
              <a:gd name="connsiteX385" fmla="*/ 2392863 w 7472601"/>
              <a:gd name="connsiteY385" fmla="*/ 6852964 h 6858000"/>
              <a:gd name="connsiteX386" fmla="*/ 2017589 w 7472601"/>
              <a:gd name="connsiteY386" fmla="*/ 6493982 h 6858000"/>
              <a:gd name="connsiteX387" fmla="*/ 2147336 w 7472601"/>
              <a:gd name="connsiteY387" fmla="*/ 6594052 h 6858000"/>
              <a:gd name="connsiteX388" fmla="*/ 2207047 w 7472601"/>
              <a:gd name="connsiteY388" fmla="*/ 6654540 h 6858000"/>
              <a:gd name="connsiteX389" fmla="*/ 2299106 w 7472601"/>
              <a:gd name="connsiteY389" fmla="*/ 6778931 h 6858000"/>
              <a:gd name="connsiteX390" fmla="*/ 2314430 w 7472601"/>
              <a:gd name="connsiteY390" fmla="*/ 6801144 h 6858000"/>
              <a:gd name="connsiteX391" fmla="*/ 2352406 w 7472601"/>
              <a:gd name="connsiteY391" fmla="*/ 6858000 h 6858000"/>
              <a:gd name="connsiteX392" fmla="*/ 2314492 w 7472601"/>
              <a:gd name="connsiteY392" fmla="*/ 6858000 h 6858000"/>
              <a:gd name="connsiteX393" fmla="*/ 2288095 w 7472601"/>
              <a:gd name="connsiteY393" fmla="*/ 6818030 h 6858000"/>
              <a:gd name="connsiteX394" fmla="*/ 2272768 w 7472601"/>
              <a:gd name="connsiteY394" fmla="*/ 6795822 h 6858000"/>
              <a:gd name="connsiteX395" fmla="*/ 2182715 w 7472601"/>
              <a:gd name="connsiteY395" fmla="*/ 6675071 h 6858000"/>
              <a:gd name="connsiteX396" fmla="*/ 2032061 w 7472601"/>
              <a:gd name="connsiteY396" fmla="*/ 6541380 h 6858000"/>
              <a:gd name="connsiteX397" fmla="*/ 2257220 w 7472601"/>
              <a:gd name="connsiteY397" fmla="*/ 6826257 h 6858000"/>
              <a:gd name="connsiteX398" fmla="*/ 2281324 w 7472601"/>
              <a:gd name="connsiteY398" fmla="*/ 6858000 h 6858000"/>
              <a:gd name="connsiteX399" fmla="*/ 2242860 w 7472601"/>
              <a:gd name="connsiteY399" fmla="*/ 6858000 h 6858000"/>
              <a:gd name="connsiteX400" fmla="*/ 2232818 w 7472601"/>
              <a:gd name="connsiteY400" fmla="*/ 6844926 h 6858000"/>
              <a:gd name="connsiteX401" fmla="*/ 1990172 w 7472601"/>
              <a:gd name="connsiteY401" fmla="*/ 6542121 h 6858000"/>
              <a:gd name="connsiteX402" fmla="*/ 2124090 w 7472601"/>
              <a:gd name="connsiteY402" fmla="*/ 6761017 h 6858000"/>
              <a:gd name="connsiteX403" fmla="*/ 2200380 w 7472601"/>
              <a:gd name="connsiteY403" fmla="*/ 6858000 h 6858000"/>
              <a:gd name="connsiteX404" fmla="*/ 2147507 w 7472601"/>
              <a:gd name="connsiteY404" fmla="*/ 6858000 h 6858000"/>
              <a:gd name="connsiteX405" fmla="*/ 2070668 w 7472601"/>
              <a:gd name="connsiteY405" fmla="*/ 6761520 h 6858000"/>
              <a:gd name="connsiteX406" fmla="*/ 1975142 w 7472601"/>
              <a:gd name="connsiteY406" fmla="*/ 6585570 h 6858000"/>
              <a:gd name="connsiteX407" fmla="*/ 2050035 w 7472601"/>
              <a:gd name="connsiteY407" fmla="*/ 6813345 h 6858000"/>
              <a:gd name="connsiteX408" fmla="*/ 2063025 w 7472601"/>
              <a:gd name="connsiteY408" fmla="*/ 6858000 h 6858000"/>
              <a:gd name="connsiteX409" fmla="*/ 2021675 w 7472601"/>
              <a:gd name="connsiteY409" fmla="*/ 6858000 h 6858000"/>
              <a:gd name="connsiteX410" fmla="*/ 2019308 w 7472601"/>
              <a:gd name="connsiteY410" fmla="*/ 6847118 h 6858000"/>
              <a:gd name="connsiteX411" fmla="*/ 1938835 w 7472601"/>
              <a:gd name="connsiteY411" fmla="*/ 6551160 h 6858000"/>
              <a:gd name="connsiteX412" fmla="*/ 1953230 w 7472601"/>
              <a:gd name="connsiteY412" fmla="*/ 6759699 h 6858000"/>
              <a:gd name="connsiteX413" fmla="*/ 1956763 w 7472601"/>
              <a:gd name="connsiteY413" fmla="*/ 6778191 h 6858000"/>
              <a:gd name="connsiteX414" fmla="*/ 1967925 w 7472601"/>
              <a:gd name="connsiteY414" fmla="*/ 6858000 h 6858000"/>
              <a:gd name="connsiteX415" fmla="*/ 1936622 w 7472601"/>
              <a:gd name="connsiteY415" fmla="*/ 6858000 h 6858000"/>
              <a:gd name="connsiteX416" fmla="*/ 1926261 w 7472601"/>
              <a:gd name="connsiteY416" fmla="*/ 6784064 h 6858000"/>
              <a:gd name="connsiteX417" fmla="*/ 1922724 w 7472601"/>
              <a:gd name="connsiteY417" fmla="*/ 6765577 h 6858000"/>
              <a:gd name="connsiteX418" fmla="*/ 1904650 w 7472601"/>
              <a:gd name="connsiteY418" fmla="*/ 6639616 h 6858000"/>
              <a:gd name="connsiteX419" fmla="*/ 1885273 w 7472601"/>
              <a:gd name="connsiteY419" fmla="*/ 6858000 h 6858000"/>
              <a:gd name="connsiteX420" fmla="*/ 1854363 w 7472601"/>
              <a:gd name="connsiteY420" fmla="*/ 6858000 h 6858000"/>
              <a:gd name="connsiteX421" fmla="*/ 1880391 w 7472601"/>
              <a:gd name="connsiteY421" fmla="*/ 6603796 h 6858000"/>
              <a:gd name="connsiteX422" fmla="*/ 1818273 w 7472601"/>
              <a:gd name="connsiteY422" fmla="*/ 6715729 h 6858000"/>
              <a:gd name="connsiteX423" fmla="*/ 1794691 w 7472601"/>
              <a:gd name="connsiteY423" fmla="*/ 6843239 h 6858000"/>
              <a:gd name="connsiteX424" fmla="*/ 1794914 w 7472601"/>
              <a:gd name="connsiteY424" fmla="*/ 6858000 h 6858000"/>
              <a:gd name="connsiteX425" fmla="*/ 1746128 w 7472601"/>
              <a:gd name="connsiteY425" fmla="*/ 6858000 h 6858000"/>
              <a:gd name="connsiteX426" fmla="*/ 1753934 w 7472601"/>
              <a:gd name="connsiteY426" fmla="*/ 6724796 h 6858000"/>
              <a:gd name="connsiteX427" fmla="*/ 1792053 w 7472601"/>
              <a:gd name="connsiteY427" fmla="*/ 6572396 h 6858000"/>
              <a:gd name="connsiteX428" fmla="*/ 1862248 w 7472601"/>
              <a:gd name="connsiteY428" fmla="*/ 6266397 h 6858000"/>
              <a:gd name="connsiteX429" fmla="*/ 1862250 w 7472601"/>
              <a:gd name="connsiteY429" fmla="*/ 6033531 h 6858000"/>
              <a:gd name="connsiteX430" fmla="*/ 1211999 w 7472601"/>
              <a:gd name="connsiteY430" fmla="*/ 6683610 h 6858000"/>
              <a:gd name="connsiteX431" fmla="*/ 1213266 w 7472601"/>
              <a:gd name="connsiteY431" fmla="*/ 6691947 h 6858000"/>
              <a:gd name="connsiteX432" fmla="*/ 1203370 w 7472601"/>
              <a:gd name="connsiteY432" fmla="*/ 6850676 h 6858000"/>
              <a:gd name="connsiteX433" fmla="*/ 1203671 w 7472601"/>
              <a:gd name="connsiteY433" fmla="*/ 6858000 h 6858000"/>
              <a:gd name="connsiteX434" fmla="*/ 1143180 w 7472601"/>
              <a:gd name="connsiteY434" fmla="*/ 6858000 h 6858000"/>
              <a:gd name="connsiteX435" fmla="*/ 1142176 w 7472601"/>
              <a:gd name="connsiteY435" fmla="*/ 6766045 h 6858000"/>
              <a:gd name="connsiteX436" fmla="*/ 1067484 w 7472601"/>
              <a:gd name="connsiteY436" fmla="*/ 6858000 h 6858000"/>
              <a:gd name="connsiteX437" fmla="*/ 953928 w 7472601"/>
              <a:gd name="connsiteY437" fmla="*/ 6858000 h 6858000"/>
              <a:gd name="connsiteX438" fmla="*/ 959715 w 7472601"/>
              <a:gd name="connsiteY438" fmla="*/ 6850185 h 6858000"/>
              <a:gd name="connsiteX439" fmla="*/ 1483788 w 7472601"/>
              <a:gd name="connsiteY439" fmla="*/ 6259174 h 6858000"/>
              <a:gd name="connsiteX440" fmla="*/ 1100671 w 7472601"/>
              <a:gd name="connsiteY440" fmla="*/ 6252137 h 6858000"/>
              <a:gd name="connsiteX441" fmla="*/ 1090144 w 7472601"/>
              <a:gd name="connsiteY441" fmla="*/ 6256748 h 6858000"/>
              <a:gd name="connsiteX442" fmla="*/ 1095872 w 7472601"/>
              <a:gd name="connsiteY442" fmla="*/ 6271892 h 6858000"/>
              <a:gd name="connsiteX443" fmla="*/ 262785 w 7472601"/>
              <a:gd name="connsiteY443" fmla="*/ 6845450 h 6858000"/>
              <a:gd name="connsiteX444" fmla="*/ 209968 w 7472601"/>
              <a:gd name="connsiteY444" fmla="*/ 6770713 h 6858000"/>
              <a:gd name="connsiteX445" fmla="*/ 873460 w 7472601"/>
              <a:gd name="connsiteY445" fmla="*/ 6253768 h 6858000"/>
              <a:gd name="connsiteX446" fmla="*/ 192686 w 7472601"/>
              <a:gd name="connsiteY446" fmla="*/ 5849257 h 6858000"/>
              <a:gd name="connsiteX447" fmla="*/ 4696 w 7472601"/>
              <a:gd name="connsiteY447" fmla="*/ 5697668 h 6858000"/>
              <a:gd name="connsiteX448" fmla="*/ 0 w 7472601"/>
              <a:gd name="connsiteY448" fmla="*/ 5689984 h 6858000"/>
              <a:gd name="connsiteX449" fmla="*/ 0 w 7472601"/>
              <a:gd name="connsiteY449" fmla="*/ 5513472 h 6858000"/>
              <a:gd name="connsiteX450" fmla="*/ 174101 w 7472601"/>
              <a:gd name="connsiteY450" fmla="*/ 5620277 h 6858000"/>
              <a:gd name="connsiteX451" fmla="*/ 891800 w 7472601"/>
              <a:gd name="connsiteY451" fmla="*/ 6036935 h 6858000"/>
              <a:gd name="connsiteX452" fmla="*/ 1072219 w 7472601"/>
              <a:gd name="connsiteY452" fmla="*/ 6169443 h 6858000"/>
              <a:gd name="connsiteX453" fmla="*/ 1074117 w 7472601"/>
              <a:gd name="connsiteY453" fmla="*/ 6170301 h 6858000"/>
              <a:gd name="connsiteX454" fmla="*/ 1083114 w 7472601"/>
              <a:gd name="connsiteY454" fmla="*/ 6174131 h 6858000"/>
              <a:gd name="connsiteX455" fmla="*/ 1543010 w 7472601"/>
              <a:gd name="connsiteY455" fmla="*/ 6191140 h 6858000"/>
              <a:gd name="connsiteX456" fmla="*/ 1551080 w 7472601"/>
              <a:gd name="connsiteY456" fmla="*/ 6195006 h 6858000"/>
              <a:gd name="connsiteX457" fmla="*/ 2345443 w 7472601"/>
              <a:gd name="connsiteY457" fmla="*/ 5549882 h 6858000"/>
              <a:gd name="connsiteX458" fmla="*/ 1721499 w 7472601"/>
              <a:gd name="connsiteY458" fmla="*/ 5599969 h 6858000"/>
              <a:gd name="connsiteX459" fmla="*/ 767716 w 7472601"/>
              <a:gd name="connsiteY459" fmla="*/ 5472768 h 6858000"/>
              <a:gd name="connsiteX460" fmla="*/ 722147 w 7472601"/>
              <a:gd name="connsiteY460" fmla="*/ 5393091 h 6858000"/>
              <a:gd name="connsiteX461" fmla="*/ 1485552 w 7472601"/>
              <a:gd name="connsiteY461" fmla="*/ 5313202 h 6858000"/>
              <a:gd name="connsiteX462" fmla="*/ 2143004 w 7472601"/>
              <a:gd name="connsiteY462" fmla="*/ 5402420 h 6858000"/>
              <a:gd name="connsiteX463" fmla="*/ 1933391 w 7472601"/>
              <a:gd name="connsiteY463" fmla="*/ 5156971 h 6858000"/>
              <a:gd name="connsiteX464" fmla="*/ 1827118 w 7472601"/>
              <a:gd name="connsiteY464" fmla="*/ 4968410 h 6858000"/>
              <a:gd name="connsiteX465" fmla="*/ 1837349 w 7472601"/>
              <a:gd name="connsiteY465" fmla="*/ 4956357 h 6858000"/>
              <a:gd name="connsiteX466" fmla="*/ 2162835 w 7472601"/>
              <a:gd name="connsiteY466" fmla="*/ 5187853 h 6858000"/>
              <a:gd name="connsiteX467" fmla="*/ 2257167 w 7472601"/>
              <a:gd name="connsiteY467" fmla="*/ 5462123 h 6858000"/>
              <a:gd name="connsiteX468" fmla="*/ 2261598 w 7472601"/>
              <a:gd name="connsiteY468" fmla="*/ 5467998 h 6858000"/>
              <a:gd name="connsiteX469" fmla="*/ 2437177 w 7472601"/>
              <a:gd name="connsiteY469" fmla="*/ 5479608 h 6858000"/>
              <a:gd name="connsiteX470" fmla="*/ 2445247 w 7472601"/>
              <a:gd name="connsiteY470" fmla="*/ 5483476 h 6858000"/>
              <a:gd name="connsiteX471" fmla="*/ 2743626 w 7472601"/>
              <a:gd name="connsiteY471" fmla="*/ 5304819 h 6858000"/>
              <a:gd name="connsiteX472" fmla="*/ 3048102 w 7472601"/>
              <a:gd name="connsiteY472" fmla="*/ 5150595 h 6858000"/>
              <a:gd name="connsiteX473" fmla="*/ 1799414 w 7472601"/>
              <a:gd name="connsiteY473" fmla="*/ 4694732 h 6858000"/>
              <a:gd name="connsiteX474" fmla="*/ 1771735 w 7472601"/>
              <a:gd name="connsiteY474" fmla="*/ 4619929 h 6858000"/>
              <a:gd name="connsiteX475" fmla="*/ 3104273 w 7472601"/>
              <a:gd name="connsiteY475" fmla="*/ 5076159 h 6858000"/>
              <a:gd name="connsiteX476" fmla="*/ 3113245 w 7472601"/>
              <a:gd name="connsiteY476" fmla="*/ 5090705 h 6858000"/>
              <a:gd name="connsiteX477" fmla="*/ 3126294 w 7472601"/>
              <a:gd name="connsiteY477" fmla="*/ 5114400 h 6858000"/>
              <a:gd name="connsiteX478" fmla="*/ 3937433 w 7472601"/>
              <a:gd name="connsiteY478" fmla="*/ 4830473 h 6858000"/>
              <a:gd name="connsiteX479" fmla="*/ 3590475 w 7472601"/>
              <a:gd name="connsiteY479" fmla="*/ 4597974 h 6858000"/>
              <a:gd name="connsiteX480" fmla="*/ 3100264 w 7472601"/>
              <a:gd name="connsiteY480" fmla="*/ 4579845 h 6858000"/>
              <a:gd name="connsiteX481" fmla="*/ 2183576 w 7472601"/>
              <a:gd name="connsiteY481" fmla="*/ 4227150 h 6858000"/>
              <a:gd name="connsiteX482" fmla="*/ 2151029 w 7472601"/>
              <a:gd name="connsiteY482" fmla="*/ 4146947 h 6858000"/>
              <a:gd name="connsiteX483" fmla="*/ 3563434 w 7472601"/>
              <a:gd name="connsiteY483" fmla="*/ 4469115 h 6858000"/>
              <a:gd name="connsiteX484" fmla="*/ 3177952 w 7472601"/>
              <a:gd name="connsiteY484" fmla="*/ 3657386 h 6858000"/>
              <a:gd name="connsiteX485" fmla="*/ 3189263 w 7472601"/>
              <a:gd name="connsiteY485" fmla="*/ 3625726 h 6858000"/>
              <a:gd name="connsiteX486" fmla="*/ 3560912 w 7472601"/>
              <a:gd name="connsiteY486" fmla="*/ 4079863 h 6858000"/>
              <a:gd name="connsiteX487" fmla="*/ 3626636 w 7472601"/>
              <a:gd name="connsiteY487" fmla="*/ 4512230 h 6858000"/>
              <a:gd name="connsiteX488" fmla="*/ 3653088 w 7472601"/>
              <a:gd name="connsiteY488" fmla="*/ 4521417 h 6858000"/>
              <a:gd name="connsiteX489" fmla="*/ 3988128 w 7472601"/>
              <a:gd name="connsiteY489" fmla="*/ 4817267 h 6858000"/>
              <a:gd name="connsiteX490" fmla="*/ 4830582 w 7472601"/>
              <a:gd name="connsiteY490" fmla="*/ 4676000 h 6858000"/>
              <a:gd name="connsiteX491" fmla="*/ 4830100 w 7472601"/>
              <a:gd name="connsiteY491" fmla="*/ 4675554 h 6858000"/>
              <a:gd name="connsiteX492" fmla="*/ 4036318 w 7472601"/>
              <a:gd name="connsiteY492" fmla="*/ 4147013 h 6858000"/>
              <a:gd name="connsiteX493" fmla="*/ 3432098 w 7472601"/>
              <a:gd name="connsiteY493" fmla="*/ 3537312 h 6858000"/>
              <a:gd name="connsiteX494" fmla="*/ 3446761 w 7472601"/>
              <a:gd name="connsiteY494" fmla="*/ 3461278 h 6858000"/>
              <a:gd name="connsiteX495" fmla="*/ 4419733 w 7472601"/>
              <a:gd name="connsiteY495" fmla="*/ 3963555 h 6858000"/>
              <a:gd name="connsiteX496" fmla="*/ 4781371 w 7472601"/>
              <a:gd name="connsiteY496" fmla="*/ 4458604 h 6858000"/>
              <a:gd name="connsiteX497" fmla="*/ 4780440 w 7472601"/>
              <a:gd name="connsiteY497" fmla="*/ 4470290 h 6858000"/>
              <a:gd name="connsiteX498" fmla="*/ 4898954 w 7472601"/>
              <a:gd name="connsiteY498" fmla="*/ 4662092 h 6858000"/>
              <a:gd name="connsiteX499" fmla="*/ 4900699 w 7472601"/>
              <a:gd name="connsiteY499" fmla="*/ 4670867 h 6858000"/>
              <a:gd name="connsiteX500" fmla="*/ 5714511 w 7472601"/>
              <a:gd name="connsiteY500" fmla="*/ 4663483 h 6858000"/>
              <a:gd name="connsiteX501" fmla="*/ 5464793 w 7472601"/>
              <a:gd name="connsiteY501" fmla="*/ 4393556 h 6858000"/>
              <a:gd name="connsiteX502" fmla="*/ 5461897 w 7472601"/>
              <a:gd name="connsiteY502" fmla="*/ 4390879 h 6858000"/>
              <a:gd name="connsiteX503" fmla="*/ 4294126 w 7472601"/>
              <a:gd name="connsiteY503" fmla="*/ 3303048 h 6858000"/>
              <a:gd name="connsiteX504" fmla="*/ 4305321 w 7472601"/>
              <a:gd name="connsiteY504" fmla="*/ 3256953 h 6858000"/>
              <a:gd name="connsiteX505" fmla="*/ 4949299 w 7472601"/>
              <a:gd name="connsiteY505" fmla="*/ 3766336 h 6858000"/>
              <a:gd name="connsiteX506" fmla="*/ 5291452 w 7472601"/>
              <a:gd name="connsiteY506" fmla="*/ 4076801 h 6858000"/>
              <a:gd name="connsiteX507" fmla="*/ 5434998 w 7472601"/>
              <a:gd name="connsiteY507" fmla="*/ 4254100 h 6858000"/>
              <a:gd name="connsiteX508" fmla="*/ 5351015 w 7472601"/>
              <a:gd name="connsiteY508" fmla="*/ 3760989 h 6858000"/>
              <a:gd name="connsiteX509" fmla="*/ 5413780 w 7472601"/>
              <a:gd name="connsiteY509" fmla="*/ 2966265 h 6858000"/>
              <a:gd name="connsiteX510" fmla="*/ 5425627 w 7472601"/>
              <a:gd name="connsiteY510" fmla="*/ 2954192 h 6858000"/>
              <a:gd name="connsiteX511" fmla="*/ 6604735 w 7472601"/>
              <a:gd name="connsiteY511" fmla="*/ 2041381 h 6858000"/>
              <a:gd name="connsiteX512" fmla="*/ 7204487 w 7472601"/>
              <a:gd name="connsiteY512" fmla="*/ 2742112 h 6858000"/>
              <a:gd name="connsiteX513" fmla="*/ 7131592 w 7472601"/>
              <a:gd name="connsiteY513" fmla="*/ 2672096 h 6858000"/>
              <a:gd name="connsiteX514" fmla="*/ 6996344 w 7472601"/>
              <a:gd name="connsiteY514" fmla="*/ 2518310 h 6858000"/>
              <a:gd name="connsiteX515" fmla="*/ 6735495 w 7472601"/>
              <a:gd name="connsiteY515" fmla="*/ 2196890 h 6858000"/>
              <a:gd name="connsiteX516" fmla="*/ 6721901 w 7472601"/>
              <a:gd name="connsiteY516" fmla="*/ 2179274 h 6858000"/>
              <a:gd name="connsiteX517" fmla="*/ 6604735 w 7472601"/>
              <a:gd name="connsiteY517" fmla="*/ 2041381 h 6858000"/>
              <a:gd name="connsiteX518" fmla="*/ 6591670 w 7472601"/>
              <a:gd name="connsiteY518" fmla="*/ 1988277 h 6858000"/>
              <a:gd name="connsiteX519" fmla="*/ 6747349 w 7472601"/>
              <a:gd name="connsiteY519" fmla="*/ 2160069 h 6858000"/>
              <a:gd name="connsiteX520" fmla="*/ 6760943 w 7472601"/>
              <a:gd name="connsiteY520" fmla="*/ 2177686 h 6858000"/>
              <a:gd name="connsiteX521" fmla="*/ 7021065 w 7472601"/>
              <a:gd name="connsiteY521" fmla="*/ 2498102 h 6858000"/>
              <a:gd name="connsiteX522" fmla="*/ 7155223 w 7472601"/>
              <a:gd name="connsiteY522" fmla="*/ 2650386 h 6858000"/>
              <a:gd name="connsiteX523" fmla="*/ 7203167 w 7472601"/>
              <a:gd name="connsiteY523" fmla="*/ 2697288 h 6858000"/>
              <a:gd name="connsiteX524" fmla="*/ 6937703 w 7472601"/>
              <a:gd name="connsiteY524" fmla="*/ 2321981 h 6858000"/>
              <a:gd name="connsiteX525" fmla="*/ 6591670 w 7472601"/>
              <a:gd name="connsiteY525" fmla="*/ 1988277 h 6858000"/>
              <a:gd name="connsiteX526" fmla="*/ 5798671 w 7472601"/>
              <a:gd name="connsiteY526" fmla="*/ 1981601 h 6858000"/>
              <a:gd name="connsiteX527" fmla="*/ 5754709 w 7472601"/>
              <a:gd name="connsiteY527" fmla="*/ 2071454 h 6858000"/>
              <a:gd name="connsiteX528" fmla="*/ 5763044 w 7472601"/>
              <a:gd name="connsiteY528" fmla="*/ 2842206 h 6858000"/>
              <a:gd name="connsiteX529" fmla="*/ 5764974 w 7472601"/>
              <a:gd name="connsiteY529" fmla="*/ 2799609 h 6858000"/>
              <a:gd name="connsiteX530" fmla="*/ 5767665 w 7472601"/>
              <a:gd name="connsiteY530" fmla="*/ 2666409 h 6858000"/>
              <a:gd name="connsiteX531" fmla="*/ 5763055 w 7472601"/>
              <a:gd name="connsiteY531" fmla="*/ 2579705 h 6858000"/>
              <a:gd name="connsiteX532" fmla="*/ 5758079 w 7472601"/>
              <a:gd name="connsiteY532" fmla="*/ 2492508 h 6858000"/>
              <a:gd name="connsiteX533" fmla="*/ 5779325 w 7472601"/>
              <a:gd name="connsiteY533" fmla="*/ 2197069 h 6858000"/>
              <a:gd name="connsiteX534" fmla="*/ 5798671 w 7472601"/>
              <a:gd name="connsiteY534" fmla="*/ 1981601 h 6858000"/>
              <a:gd name="connsiteX535" fmla="*/ 5829202 w 7472601"/>
              <a:gd name="connsiteY535" fmla="*/ 1971679 h 6858000"/>
              <a:gd name="connsiteX536" fmla="*/ 5809558 w 7472601"/>
              <a:gd name="connsiteY536" fmla="*/ 2198043 h 6858000"/>
              <a:gd name="connsiteX537" fmla="*/ 5788653 w 7472601"/>
              <a:gd name="connsiteY537" fmla="*/ 2489430 h 6858000"/>
              <a:gd name="connsiteX538" fmla="*/ 5793439 w 7472601"/>
              <a:gd name="connsiteY538" fmla="*/ 2575235 h 6858000"/>
              <a:gd name="connsiteX539" fmla="*/ 5796837 w 7472601"/>
              <a:gd name="connsiteY539" fmla="*/ 2637633 h 6858000"/>
              <a:gd name="connsiteX540" fmla="*/ 5818614 w 7472601"/>
              <a:gd name="connsiteY540" fmla="*/ 2473055 h 6858000"/>
              <a:gd name="connsiteX541" fmla="*/ 5829202 w 7472601"/>
              <a:gd name="connsiteY541" fmla="*/ 1971679 h 6858000"/>
              <a:gd name="connsiteX542" fmla="*/ 5911389 w 7472601"/>
              <a:gd name="connsiteY542" fmla="*/ 1898371 h 6858000"/>
              <a:gd name="connsiteX543" fmla="*/ 6237627 w 7472601"/>
              <a:gd name="connsiteY543" fmla="*/ 2231921 h 6858000"/>
              <a:gd name="connsiteX544" fmla="*/ 5911389 w 7472601"/>
              <a:gd name="connsiteY544" fmla="*/ 1898371 h 6858000"/>
              <a:gd name="connsiteX545" fmla="*/ 6944437 w 7472601"/>
              <a:gd name="connsiteY545" fmla="*/ 1575402 h 6858000"/>
              <a:gd name="connsiteX546" fmla="*/ 6304730 w 7472601"/>
              <a:gd name="connsiteY546" fmla="*/ 1766654 h 6858000"/>
              <a:gd name="connsiteX547" fmla="*/ 6944437 w 7472601"/>
              <a:gd name="connsiteY547" fmla="*/ 1575402 h 6858000"/>
              <a:gd name="connsiteX548" fmla="*/ 7019523 w 7472601"/>
              <a:gd name="connsiteY548" fmla="*/ 1519450 h 6858000"/>
              <a:gd name="connsiteX549" fmla="*/ 6298091 w 7472601"/>
              <a:gd name="connsiteY549" fmla="*/ 1737122 h 6858000"/>
              <a:gd name="connsiteX550" fmla="*/ 7019523 w 7472601"/>
              <a:gd name="connsiteY550" fmla="*/ 1519450 h 6858000"/>
              <a:gd name="connsiteX551" fmla="*/ 2399523 w 7472601"/>
              <a:gd name="connsiteY551" fmla="*/ 1428234 h 6858000"/>
              <a:gd name="connsiteX552" fmla="*/ 2224982 w 7472601"/>
              <a:gd name="connsiteY552" fmla="*/ 1826201 h 6858000"/>
              <a:gd name="connsiteX553" fmla="*/ 2096099 w 7472601"/>
              <a:gd name="connsiteY553" fmla="*/ 2345900 h 6858000"/>
              <a:gd name="connsiteX554" fmla="*/ 2283317 w 7472601"/>
              <a:gd name="connsiteY554" fmla="*/ 1796925 h 6858000"/>
              <a:gd name="connsiteX555" fmla="*/ 2399523 w 7472601"/>
              <a:gd name="connsiteY555" fmla="*/ 1428234 h 6858000"/>
              <a:gd name="connsiteX556" fmla="*/ 2448558 w 7472601"/>
              <a:gd name="connsiteY556" fmla="*/ 1373435 h 6858000"/>
              <a:gd name="connsiteX557" fmla="*/ 2312521 w 7472601"/>
              <a:gd name="connsiteY557" fmla="*/ 1806140 h 6858000"/>
              <a:gd name="connsiteX558" fmla="*/ 2127533 w 7472601"/>
              <a:gd name="connsiteY558" fmla="*/ 2348380 h 6858000"/>
              <a:gd name="connsiteX559" fmla="*/ 2358080 w 7472601"/>
              <a:gd name="connsiteY559" fmla="*/ 1866134 h 6858000"/>
              <a:gd name="connsiteX560" fmla="*/ 2407436 w 7472601"/>
              <a:gd name="connsiteY560" fmla="*/ 1651070 h 6858000"/>
              <a:gd name="connsiteX561" fmla="*/ 2448558 w 7472601"/>
              <a:gd name="connsiteY561" fmla="*/ 1373435 h 6858000"/>
              <a:gd name="connsiteX562" fmla="*/ 278707 w 7472601"/>
              <a:gd name="connsiteY562" fmla="*/ 1352270 h 6858000"/>
              <a:gd name="connsiteX563" fmla="*/ 321570 w 7472601"/>
              <a:gd name="connsiteY563" fmla="*/ 1861610 h 6858000"/>
              <a:gd name="connsiteX564" fmla="*/ 294281 w 7472601"/>
              <a:gd name="connsiteY564" fmla="*/ 1440658 h 6858000"/>
              <a:gd name="connsiteX565" fmla="*/ 278707 w 7472601"/>
              <a:gd name="connsiteY565" fmla="*/ 1352270 h 6858000"/>
              <a:gd name="connsiteX566" fmla="*/ 1423821 w 7472601"/>
              <a:gd name="connsiteY566" fmla="*/ 1351958 h 6858000"/>
              <a:gd name="connsiteX567" fmla="*/ 1638521 w 7472601"/>
              <a:gd name="connsiteY567" fmla="*/ 1908470 h 6858000"/>
              <a:gd name="connsiteX568" fmla="*/ 1754199 w 7472601"/>
              <a:gd name="connsiteY568" fmla="*/ 2149284 h 6858000"/>
              <a:gd name="connsiteX569" fmla="*/ 1908359 w 7472601"/>
              <a:gd name="connsiteY569" fmla="*/ 2364988 h 6858000"/>
              <a:gd name="connsiteX570" fmla="*/ 1647661 w 7472601"/>
              <a:gd name="connsiteY570" fmla="*/ 1825945 h 6858000"/>
              <a:gd name="connsiteX571" fmla="*/ 1423821 w 7472601"/>
              <a:gd name="connsiteY571" fmla="*/ 1351958 h 6858000"/>
              <a:gd name="connsiteX572" fmla="*/ 1431890 w 7472601"/>
              <a:gd name="connsiteY572" fmla="*/ 1306475 h 6858000"/>
              <a:gd name="connsiteX573" fmla="*/ 1507597 w 7472601"/>
              <a:gd name="connsiteY573" fmla="*/ 1446132 h 6858000"/>
              <a:gd name="connsiteX574" fmla="*/ 1674586 w 7472601"/>
              <a:gd name="connsiteY574" fmla="*/ 1813832 h 6858000"/>
              <a:gd name="connsiteX575" fmla="*/ 1815950 w 7472601"/>
              <a:gd name="connsiteY575" fmla="*/ 2128564 h 6858000"/>
              <a:gd name="connsiteX576" fmla="*/ 1984242 w 7472601"/>
              <a:gd name="connsiteY576" fmla="*/ 2430829 h 6858000"/>
              <a:gd name="connsiteX577" fmla="*/ 2014023 w 7472601"/>
              <a:gd name="connsiteY577" fmla="*/ 2450995 h 6858000"/>
              <a:gd name="connsiteX578" fmla="*/ 1747337 w 7472601"/>
              <a:gd name="connsiteY578" fmla="*/ 1855264 h 6858000"/>
              <a:gd name="connsiteX579" fmla="*/ 1533749 w 7472601"/>
              <a:gd name="connsiteY579" fmla="*/ 1478656 h 6858000"/>
              <a:gd name="connsiteX580" fmla="*/ 1431890 w 7472601"/>
              <a:gd name="connsiteY580" fmla="*/ 1306475 h 6858000"/>
              <a:gd name="connsiteX581" fmla="*/ 5052692 w 7472601"/>
              <a:gd name="connsiteY581" fmla="*/ 1292994 h 6858000"/>
              <a:gd name="connsiteX582" fmla="*/ 5200661 w 7472601"/>
              <a:gd name="connsiteY582" fmla="*/ 1635186 h 6858000"/>
              <a:gd name="connsiteX583" fmla="*/ 5297138 w 7472601"/>
              <a:gd name="connsiteY583" fmla="*/ 1906351 h 6858000"/>
              <a:gd name="connsiteX584" fmla="*/ 5052692 w 7472601"/>
              <a:gd name="connsiteY584" fmla="*/ 1292994 h 6858000"/>
              <a:gd name="connsiteX585" fmla="*/ 5009948 w 7472601"/>
              <a:gd name="connsiteY585" fmla="*/ 1273619 h 6858000"/>
              <a:gd name="connsiteX586" fmla="*/ 5121777 w 7472601"/>
              <a:gd name="connsiteY586" fmla="*/ 1654213 h 6858000"/>
              <a:gd name="connsiteX587" fmla="*/ 5293545 w 7472601"/>
              <a:gd name="connsiteY587" fmla="*/ 2072247 h 6858000"/>
              <a:gd name="connsiteX588" fmla="*/ 5294042 w 7472601"/>
              <a:gd name="connsiteY588" fmla="*/ 2065019 h 6858000"/>
              <a:gd name="connsiteX589" fmla="*/ 5171936 w 7472601"/>
              <a:gd name="connsiteY589" fmla="*/ 1647613 h 6858000"/>
              <a:gd name="connsiteX590" fmla="*/ 5009948 w 7472601"/>
              <a:gd name="connsiteY590" fmla="*/ 1273619 h 6858000"/>
              <a:gd name="connsiteX591" fmla="*/ 655236 w 7472601"/>
              <a:gd name="connsiteY591" fmla="*/ 1268632 h 6858000"/>
              <a:gd name="connsiteX592" fmla="*/ 839521 w 7472601"/>
              <a:gd name="connsiteY592" fmla="*/ 1685315 h 6858000"/>
              <a:gd name="connsiteX593" fmla="*/ 1109416 w 7472601"/>
              <a:gd name="connsiteY593" fmla="*/ 2061663 h 6858000"/>
              <a:gd name="connsiteX594" fmla="*/ 1298300 w 7472601"/>
              <a:gd name="connsiteY594" fmla="*/ 2247742 h 6858000"/>
              <a:gd name="connsiteX595" fmla="*/ 1125871 w 7472601"/>
              <a:gd name="connsiteY595" fmla="*/ 1989513 h 6858000"/>
              <a:gd name="connsiteX596" fmla="*/ 981574 w 7472601"/>
              <a:gd name="connsiteY596" fmla="*/ 1783157 h 6858000"/>
              <a:gd name="connsiteX597" fmla="*/ 922198 w 7472601"/>
              <a:gd name="connsiteY597" fmla="*/ 1677437 h 6858000"/>
              <a:gd name="connsiteX598" fmla="*/ 869293 w 7472601"/>
              <a:gd name="connsiteY598" fmla="*/ 1583214 h 6858000"/>
              <a:gd name="connsiteX599" fmla="*/ 751431 w 7472601"/>
              <a:gd name="connsiteY599" fmla="*/ 1405731 h 6858000"/>
              <a:gd name="connsiteX600" fmla="*/ 655236 w 7472601"/>
              <a:gd name="connsiteY600" fmla="*/ 1268632 h 6858000"/>
              <a:gd name="connsiteX601" fmla="*/ 6516292 w 7472601"/>
              <a:gd name="connsiteY601" fmla="*/ 1263064 h 6858000"/>
              <a:gd name="connsiteX602" fmla="*/ 5736320 w 7472601"/>
              <a:gd name="connsiteY602" fmla="*/ 1501803 h 6858000"/>
              <a:gd name="connsiteX603" fmla="*/ 6516292 w 7472601"/>
              <a:gd name="connsiteY603" fmla="*/ 1263064 h 6858000"/>
              <a:gd name="connsiteX604" fmla="*/ 291466 w 7472601"/>
              <a:gd name="connsiteY604" fmla="*/ 1250369 h 6858000"/>
              <a:gd name="connsiteX605" fmla="*/ 323180 w 7472601"/>
              <a:gd name="connsiteY605" fmla="*/ 1435283 h 6858000"/>
              <a:gd name="connsiteX606" fmla="*/ 349381 w 7472601"/>
              <a:gd name="connsiteY606" fmla="*/ 1875041 h 6858000"/>
              <a:gd name="connsiteX607" fmla="*/ 374363 w 7472601"/>
              <a:gd name="connsiteY607" fmla="*/ 1506494 h 6858000"/>
              <a:gd name="connsiteX608" fmla="*/ 302168 w 7472601"/>
              <a:gd name="connsiteY608" fmla="*/ 1274495 h 6858000"/>
              <a:gd name="connsiteX609" fmla="*/ 291466 w 7472601"/>
              <a:gd name="connsiteY609" fmla="*/ 1250369 h 6858000"/>
              <a:gd name="connsiteX610" fmla="*/ 678222 w 7472601"/>
              <a:gd name="connsiteY610" fmla="*/ 1248670 h 6858000"/>
              <a:gd name="connsiteX611" fmla="*/ 775536 w 7472601"/>
              <a:gd name="connsiteY611" fmla="*/ 1388015 h 6858000"/>
              <a:gd name="connsiteX612" fmla="*/ 894529 w 7472601"/>
              <a:gd name="connsiteY612" fmla="*/ 1567739 h 6858000"/>
              <a:gd name="connsiteX613" fmla="*/ 948000 w 7472601"/>
              <a:gd name="connsiteY613" fmla="*/ 1663088 h 6858000"/>
              <a:gd name="connsiteX614" fmla="*/ 1006812 w 7472601"/>
              <a:gd name="connsiteY614" fmla="*/ 1767683 h 6858000"/>
              <a:gd name="connsiteX615" fmla="*/ 1149133 w 7472601"/>
              <a:gd name="connsiteY615" fmla="*/ 1971513 h 6858000"/>
              <a:gd name="connsiteX616" fmla="*/ 1333952 w 7472601"/>
              <a:gd name="connsiteY616" fmla="*/ 2251620 h 6858000"/>
              <a:gd name="connsiteX617" fmla="*/ 1337329 w 7472601"/>
              <a:gd name="connsiteY617" fmla="*/ 2258350 h 6858000"/>
              <a:gd name="connsiteX618" fmla="*/ 1014726 w 7472601"/>
              <a:gd name="connsiteY618" fmla="*/ 1615556 h 6858000"/>
              <a:gd name="connsiteX619" fmla="*/ 678222 w 7472601"/>
              <a:gd name="connsiteY619" fmla="*/ 1248670 h 6858000"/>
              <a:gd name="connsiteX620" fmla="*/ 6691602 w 7472601"/>
              <a:gd name="connsiteY620" fmla="*/ 1140573 h 6858000"/>
              <a:gd name="connsiteX621" fmla="*/ 6571100 w 7472601"/>
              <a:gd name="connsiteY621" fmla="*/ 1183662 h 6858000"/>
              <a:gd name="connsiteX622" fmla="*/ 6241687 w 7472601"/>
              <a:gd name="connsiteY622" fmla="*/ 1257600 h 6858000"/>
              <a:gd name="connsiteX623" fmla="*/ 5693009 w 7472601"/>
              <a:gd name="connsiteY623" fmla="*/ 1478256 h 6858000"/>
              <a:gd name="connsiteX624" fmla="*/ 6548420 w 7472601"/>
              <a:gd name="connsiteY624" fmla="*/ 1214599 h 6858000"/>
              <a:gd name="connsiteX625" fmla="*/ 6605473 w 7472601"/>
              <a:gd name="connsiteY625" fmla="*/ 1184686 h 6858000"/>
              <a:gd name="connsiteX626" fmla="*/ 6691602 w 7472601"/>
              <a:gd name="connsiteY626" fmla="*/ 1140573 h 6858000"/>
              <a:gd name="connsiteX627" fmla="*/ 4002475 w 7472601"/>
              <a:gd name="connsiteY627" fmla="*/ 1037802 h 6858000"/>
              <a:gd name="connsiteX628" fmla="*/ 4000324 w 7472601"/>
              <a:gd name="connsiteY628" fmla="*/ 1039362 h 6858000"/>
              <a:gd name="connsiteX629" fmla="*/ 4002862 w 7472601"/>
              <a:gd name="connsiteY629" fmla="*/ 1042866 h 6858000"/>
              <a:gd name="connsiteX630" fmla="*/ 4002475 w 7472601"/>
              <a:gd name="connsiteY630" fmla="*/ 1037802 h 6858000"/>
              <a:gd name="connsiteX631" fmla="*/ 506322 w 7472601"/>
              <a:gd name="connsiteY631" fmla="*/ 1020997 h 6858000"/>
              <a:gd name="connsiteX632" fmla="*/ 533068 w 7472601"/>
              <a:gd name="connsiteY632" fmla="*/ 1029409 h 6858000"/>
              <a:gd name="connsiteX633" fmla="*/ 1232525 w 7472601"/>
              <a:gd name="connsiteY633" fmla="*/ 1804675 h 6858000"/>
              <a:gd name="connsiteX634" fmla="*/ 1388858 w 7472601"/>
              <a:gd name="connsiteY634" fmla="*/ 2368011 h 6858000"/>
              <a:gd name="connsiteX635" fmla="*/ 1384098 w 7472601"/>
              <a:gd name="connsiteY635" fmla="*/ 2378125 h 6858000"/>
              <a:gd name="connsiteX636" fmla="*/ 1425393 w 7472601"/>
              <a:gd name="connsiteY636" fmla="*/ 2589124 h 6858000"/>
              <a:gd name="connsiteX637" fmla="*/ 1424001 w 7472601"/>
              <a:gd name="connsiteY637" fmla="*/ 2597541 h 6858000"/>
              <a:gd name="connsiteX638" fmla="*/ 2152729 w 7472601"/>
              <a:gd name="connsiteY638" fmla="*/ 2864487 h 6858000"/>
              <a:gd name="connsiteX639" fmla="*/ 2020609 w 7472601"/>
              <a:gd name="connsiteY639" fmla="*/ 2539671 h 6858000"/>
              <a:gd name="connsiteX640" fmla="*/ 2018920 w 7472601"/>
              <a:gd name="connsiteY640" fmla="*/ 2536309 h 6858000"/>
              <a:gd name="connsiteX641" fmla="*/ 1342441 w 7472601"/>
              <a:gd name="connsiteY641" fmla="*/ 1173017 h 6858000"/>
              <a:gd name="connsiteX642" fmla="*/ 1367925 w 7472601"/>
              <a:gd name="connsiteY642" fmla="*/ 1135648 h 6858000"/>
              <a:gd name="connsiteX643" fmla="*/ 1771401 w 7472601"/>
              <a:gd name="connsiteY643" fmla="*/ 1806673 h 6858000"/>
              <a:gd name="connsiteX644" fmla="*/ 1972385 w 7472601"/>
              <a:gd name="connsiteY644" fmla="*/ 2198735 h 6858000"/>
              <a:gd name="connsiteX645" fmla="*/ 2040892 w 7472601"/>
              <a:gd name="connsiteY645" fmla="*/ 2405205 h 6858000"/>
              <a:gd name="connsiteX646" fmla="*/ 2131689 w 7472601"/>
              <a:gd name="connsiteY646" fmla="*/ 1936926 h 6858000"/>
              <a:gd name="connsiteX647" fmla="*/ 2454820 w 7472601"/>
              <a:gd name="connsiteY647" fmla="*/ 1248808 h 6858000"/>
              <a:gd name="connsiteX648" fmla="*/ 2492512 w 7472601"/>
              <a:gd name="connsiteY648" fmla="*/ 1302920 h 6858000"/>
              <a:gd name="connsiteX649" fmla="*/ 2081216 w 7472601"/>
              <a:gd name="connsiteY649" fmla="*/ 2527513 h 6858000"/>
              <a:gd name="connsiteX650" fmla="*/ 2081211 w 7472601"/>
              <a:gd name="connsiteY650" fmla="*/ 2528916 h 6858000"/>
              <a:gd name="connsiteX651" fmla="*/ 2199067 w 7472601"/>
              <a:gd name="connsiteY651" fmla="*/ 2884061 h 6858000"/>
              <a:gd name="connsiteX652" fmla="*/ 3192586 w 7472601"/>
              <a:gd name="connsiteY652" fmla="*/ 3411496 h 6858000"/>
              <a:gd name="connsiteX653" fmla="*/ 3182620 w 7472601"/>
              <a:gd name="connsiteY653" fmla="*/ 3483279 h 6858000"/>
              <a:gd name="connsiteX654" fmla="*/ 2435119 w 7472601"/>
              <a:gd name="connsiteY654" fmla="*/ 3080173 h 6858000"/>
              <a:gd name="connsiteX655" fmla="*/ 2410152 w 7472601"/>
              <a:gd name="connsiteY655" fmla="*/ 3063751 h 6858000"/>
              <a:gd name="connsiteX656" fmla="*/ 2408099 w 7472601"/>
              <a:gd name="connsiteY656" fmla="*/ 3064403 h 6858000"/>
              <a:gd name="connsiteX657" fmla="*/ 2407218 w 7472601"/>
              <a:gd name="connsiteY657" fmla="*/ 3070324 h 6858000"/>
              <a:gd name="connsiteX658" fmla="*/ 2380138 w 7472601"/>
              <a:gd name="connsiteY658" fmla="*/ 3099341 h 6858000"/>
              <a:gd name="connsiteX659" fmla="*/ 1765923 w 7472601"/>
              <a:gd name="connsiteY659" fmla="*/ 3581043 h 6858000"/>
              <a:gd name="connsiteX660" fmla="*/ 1702258 w 7472601"/>
              <a:gd name="connsiteY660" fmla="*/ 3612286 h 6858000"/>
              <a:gd name="connsiteX661" fmla="*/ 1538370 w 7472601"/>
              <a:gd name="connsiteY661" fmla="*/ 3811804 h 6858000"/>
              <a:gd name="connsiteX662" fmla="*/ 542867 w 7472601"/>
              <a:gd name="connsiteY662" fmla="*/ 4944092 h 6858000"/>
              <a:gd name="connsiteX663" fmla="*/ 515800 w 7472601"/>
              <a:gd name="connsiteY663" fmla="*/ 4862180 h 6858000"/>
              <a:gd name="connsiteX664" fmla="*/ 909145 w 7472601"/>
              <a:gd name="connsiteY664" fmla="*/ 4199225 h 6858000"/>
              <a:gd name="connsiteX665" fmla="*/ 1214067 w 7472601"/>
              <a:gd name="connsiteY665" fmla="*/ 3908561 h 6858000"/>
              <a:gd name="connsiteX666" fmla="*/ 640967 w 7472601"/>
              <a:gd name="connsiteY666" fmla="*/ 4105601 h 6858000"/>
              <a:gd name="connsiteX667" fmla="*/ 112563 w 7472601"/>
              <a:gd name="connsiteY667" fmla="*/ 4396952 h 6858000"/>
              <a:gd name="connsiteX668" fmla="*/ 0 w 7472601"/>
              <a:gd name="connsiteY668" fmla="*/ 4466006 h 6858000"/>
              <a:gd name="connsiteX669" fmla="*/ 0 w 7472601"/>
              <a:gd name="connsiteY669" fmla="*/ 4233763 h 6858000"/>
              <a:gd name="connsiteX670" fmla="*/ 36881 w 7472601"/>
              <a:gd name="connsiteY670" fmla="*/ 4200118 h 6858000"/>
              <a:gd name="connsiteX671" fmla="*/ 910534 w 7472601"/>
              <a:gd name="connsiteY671" fmla="*/ 3629753 h 6858000"/>
              <a:gd name="connsiteX672" fmla="*/ 1578717 w 7472601"/>
              <a:gd name="connsiteY672" fmla="*/ 3575982 h 6858000"/>
              <a:gd name="connsiteX673" fmla="*/ 2338780 w 7472601"/>
              <a:gd name="connsiteY673" fmla="*/ 3033725 h 6858000"/>
              <a:gd name="connsiteX674" fmla="*/ 1807991 w 7472601"/>
              <a:gd name="connsiteY674" fmla="*/ 2807184 h 6858000"/>
              <a:gd name="connsiteX675" fmla="*/ 1416358 w 7472601"/>
              <a:gd name="connsiteY675" fmla="*/ 3112571 h 6858000"/>
              <a:gd name="connsiteX676" fmla="*/ 939066 w 7472601"/>
              <a:gd name="connsiteY676" fmla="*/ 3378798 h 6858000"/>
              <a:gd name="connsiteX677" fmla="*/ 115099 w 7472601"/>
              <a:gd name="connsiteY677" fmla="*/ 3607650 h 6858000"/>
              <a:gd name="connsiteX678" fmla="*/ 97284 w 7472601"/>
              <a:gd name="connsiteY678" fmla="*/ 3520393 h 6858000"/>
              <a:gd name="connsiteX679" fmla="*/ 922050 w 7472601"/>
              <a:gd name="connsiteY679" fmla="*/ 3074867 h 6858000"/>
              <a:gd name="connsiteX680" fmla="*/ 1405265 w 7472601"/>
              <a:gd name="connsiteY680" fmla="*/ 3016319 h 6858000"/>
              <a:gd name="connsiteX681" fmla="*/ 1407512 w 7472601"/>
              <a:gd name="connsiteY681" fmla="*/ 3018001 h 6858000"/>
              <a:gd name="connsiteX682" fmla="*/ 1726266 w 7472601"/>
              <a:gd name="connsiteY682" fmla="*/ 2777274 h 6858000"/>
              <a:gd name="connsiteX683" fmla="*/ 625390 w 7472601"/>
              <a:gd name="connsiteY683" fmla="*/ 2514541 h 6858000"/>
              <a:gd name="connsiteX684" fmla="*/ 619799 w 7472601"/>
              <a:gd name="connsiteY684" fmla="*/ 2527180 h 6858000"/>
              <a:gd name="connsiteX685" fmla="*/ 310030 w 7472601"/>
              <a:gd name="connsiteY685" fmla="*/ 2771818 h 6858000"/>
              <a:gd name="connsiteX686" fmla="*/ 173877 w 7472601"/>
              <a:gd name="connsiteY686" fmla="*/ 2937056 h 6858000"/>
              <a:gd name="connsiteX687" fmla="*/ 77889 w 7472601"/>
              <a:gd name="connsiteY687" fmla="*/ 3138440 h 6858000"/>
              <a:gd name="connsiteX688" fmla="*/ 0 w 7472601"/>
              <a:gd name="connsiteY688" fmla="*/ 3271395 h 6858000"/>
              <a:gd name="connsiteX689" fmla="*/ 0 w 7472601"/>
              <a:gd name="connsiteY689" fmla="*/ 3153002 h 6858000"/>
              <a:gd name="connsiteX690" fmla="*/ 2386 w 7472601"/>
              <a:gd name="connsiteY690" fmla="*/ 3149203 h 6858000"/>
              <a:gd name="connsiteX691" fmla="*/ 89753 w 7472601"/>
              <a:gd name="connsiteY691" fmla="*/ 2987702 h 6858000"/>
              <a:gd name="connsiteX692" fmla="*/ 76869 w 7472601"/>
              <a:gd name="connsiteY692" fmla="*/ 3005404 h 6858000"/>
              <a:gd name="connsiteX693" fmla="*/ 32049 w 7472601"/>
              <a:gd name="connsiteY693" fmla="*/ 3065814 h 6858000"/>
              <a:gd name="connsiteX694" fmla="*/ 0 w 7472601"/>
              <a:gd name="connsiteY694" fmla="*/ 3108744 h 6858000"/>
              <a:gd name="connsiteX695" fmla="*/ 0 w 7472601"/>
              <a:gd name="connsiteY695" fmla="*/ 3058059 h 6858000"/>
              <a:gd name="connsiteX696" fmla="*/ 7610 w 7472601"/>
              <a:gd name="connsiteY696" fmla="*/ 3047889 h 6858000"/>
              <a:gd name="connsiteX697" fmla="*/ 52419 w 7472601"/>
              <a:gd name="connsiteY697" fmla="*/ 2987479 h 6858000"/>
              <a:gd name="connsiteX698" fmla="*/ 59142 w 7472601"/>
              <a:gd name="connsiteY698" fmla="*/ 2978488 h 6858000"/>
              <a:gd name="connsiteX699" fmla="*/ 0 w 7472601"/>
              <a:gd name="connsiteY699" fmla="*/ 3015334 h 6858000"/>
              <a:gd name="connsiteX700" fmla="*/ 0 w 7472601"/>
              <a:gd name="connsiteY700" fmla="*/ 2914286 h 6858000"/>
              <a:gd name="connsiteX701" fmla="*/ 36383 w 7472601"/>
              <a:gd name="connsiteY701" fmla="*/ 2901128 h 6858000"/>
              <a:gd name="connsiteX702" fmla="*/ 156329 w 7472601"/>
              <a:gd name="connsiteY702" fmla="*/ 2840533 h 6858000"/>
              <a:gd name="connsiteX703" fmla="*/ 358355 w 7472601"/>
              <a:gd name="connsiteY703" fmla="*/ 2620471 h 6858000"/>
              <a:gd name="connsiteX704" fmla="*/ 510577 w 7472601"/>
              <a:gd name="connsiteY704" fmla="*/ 2501244 h 6858000"/>
              <a:gd name="connsiteX705" fmla="*/ 211967 w 7472601"/>
              <a:gd name="connsiteY705" fmla="*/ 2479171 h 6858000"/>
              <a:gd name="connsiteX706" fmla="*/ 0 w 7472601"/>
              <a:gd name="connsiteY706" fmla="*/ 2476398 h 6858000"/>
              <a:gd name="connsiteX707" fmla="*/ 0 w 7472601"/>
              <a:gd name="connsiteY707" fmla="*/ 2389189 h 6858000"/>
              <a:gd name="connsiteX708" fmla="*/ 103062 w 7472601"/>
              <a:gd name="connsiteY708" fmla="*/ 2389518 h 6858000"/>
              <a:gd name="connsiteX709" fmla="*/ 510734 w 7472601"/>
              <a:gd name="connsiteY709" fmla="*/ 2416201 h 6858000"/>
              <a:gd name="connsiteX710" fmla="*/ 279257 w 7472601"/>
              <a:gd name="connsiteY710" fmla="*/ 2092102 h 6858000"/>
              <a:gd name="connsiteX711" fmla="*/ 65265 w 7472601"/>
              <a:gd name="connsiteY711" fmla="*/ 2006049 h 6858000"/>
              <a:gd name="connsiteX712" fmla="*/ 0 w 7472601"/>
              <a:gd name="connsiteY712" fmla="*/ 1982532 h 6858000"/>
              <a:gd name="connsiteX713" fmla="*/ 0 w 7472601"/>
              <a:gd name="connsiteY713" fmla="*/ 1912789 h 6858000"/>
              <a:gd name="connsiteX714" fmla="*/ 97460 w 7472601"/>
              <a:gd name="connsiteY714" fmla="*/ 1953725 h 6858000"/>
              <a:gd name="connsiteX715" fmla="*/ 221272 w 7472601"/>
              <a:gd name="connsiteY715" fmla="*/ 1980766 h 6858000"/>
              <a:gd name="connsiteX716" fmla="*/ 116765 w 7472601"/>
              <a:gd name="connsiteY716" fmla="*/ 1911033 h 6858000"/>
              <a:gd name="connsiteX717" fmla="*/ 16405 w 7472601"/>
              <a:gd name="connsiteY717" fmla="*/ 1803412 h 6858000"/>
              <a:gd name="connsiteX718" fmla="*/ 0 w 7472601"/>
              <a:gd name="connsiteY718" fmla="*/ 1784777 h 6858000"/>
              <a:gd name="connsiteX719" fmla="*/ 0 w 7472601"/>
              <a:gd name="connsiteY719" fmla="*/ 1740082 h 6858000"/>
              <a:gd name="connsiteX720" fmla="*/ 39394 w 7472601"/>
              <a:gd name="connsiteY720" fmla="*/ 1784856 h 6858000"/>
              <a:gd name="connsiteX721" fmla="*/ 135813 w 7472601"/>
              <a:gd name="connsiteY721" fmla="*/ 1888838 h 6858000"/>
              <a:gd name="connsiteX722" fmla="*/ 242575 w 7472601"/>
              <a:gd name="connsiteY722" fmla="*/ 1958841 h 6858000"/>
              <a:gd name="connsiteX723" fmla="*/ 82197 w 7472601"/>
              <a:gd name="connsiteY723" fmla="*/ 1754826 h 6858000"/>
              <a:gd name="connsiteX724" fmla="*/ 0 w 7472601"/>
              <a:gd name="connsiteY724" fmla="*/ 1679650 h 6858000"/>
              <a:gd name="connsiteX725" fmla="*/ 0 w 7472601"/>
              <a:gd name="connsiteY725" fmla="*/ 1602463 h 6858000"/>
              <a:gd name="connsiteX726" fmla="*/ 84689 w 7472601"/>
              <a:gd name="connsiteY726" fmla="*/ 1677442 h 6858000"/>
              <a:gd name="connsiteX727" fmla="*/ 298437 w 7472601"/>
              <a:gd name="connsiteY727" fmla="*/ 1968019 h 6858000"/>
              <a:gd name="connsiteX728" fmla="*/ 227269 w 7472601"/>
              <a:gd name="connsiteY728" fmla="*/ 1114064 h 6858000"/>
              <a:gd name="connsiteX729" fmla="*/ 248003 w 7472601"/>
              <a:gd name="connsiteY729" fmla="*/ 1089613 h 6858000"/>
              <a:gd name="connsiteX730" fmla="*/ 427020 w 7472601"/>
              <a:gd name="connsiteY730" fmla="*/ 1619803 h 6858000"/>
              <a:gd name="connsiteX731" fmla="*/ 340345 w 7472601"/>
              <a:gd name="connsiteY731" fmla="*/ 2027739 h 6858000"/>
              <a:gd name="connsiteX732" fmla="*/ 360865 w 7472601"/>
              <a:gd name="connsiteY732" fmla="*/ 2044827 h 6858000"/>
              <a:gd name="connsiteX733" fmla="*/ 560414 w 7472601"/>
              <a:gd name="connsiteY733" fmla="*/ 2421457 h 6858000"/>
              <a:gd name="connsiteX734" fmla="*/ 1359703 w 7472601"/>
              <a:gd name="connsiteY734" fmla="*/ 2578554 h 6858000"/>
              <a:gd name="connsiteX735" fmla="*/ 1359422 w 7472601"/>
              <a:gd name="connsiteY735" fmla="*/ 2577994 h 6858000"/>
              <a:gd name="connsiteX736" fmla="*/ 828701 w 7472601"/>
              <a:gd name="connsiteY736" fmla="*/ 1839520 h 6858000"/>
              <a:gd name="connsiteX737" fmla="*/ 494427 w 7472601"/>
              <a:gd name="connsiteY737" fmla="*/ 1092333 h 6858000"/>
              <a:gd name="connsiteX738" fmla="*/ 506322 w 7472601"/>
              <a:gd name="connsiteY738" fmla="*/ 1020997 h 6858000"/>
              <a:gd name="connsiteX739" fmla="*/ 4570198 w 7472601"/>
              <a:gd name="connsiteY739" fmla="*/ 978081 h 6858000"/>
              <a:gd name="connsiteX740" fmla="*/ 4523691 w 7472601"/>
              <a:gd name="connsiteY740" fmla="*/ 1127776 h 6858000"/>
              <a:gd name="connsiteX741" fmla="*/ 4509875 w 7472601"/>
              <a:gd name="connsiteY741" fmla="*/ 1167552 h 6858000"/>
              <a:gd name="connsiteX742" fmla="*/ 4478168 w 7472601"/>
              <a:gd name="connsiteY742" fmla="*/ 1260735 h 6858000"/>
              <a:gd name="connsiteX743" fmla="*/ 4409309 w 7472601"/>
              <a:gd name="connsiteY743" fmla="*/ 1666996 h 6858000"/>
              <a:gd name="connsiteX744" fmla="*/ 4370031 w 7472601"/>
              <a:gd name="connsiteY744" fmla="*/ 1955666 h 6858000"/>
              <a:gd name="connsiteX745" fmla="*/ 4570198 w 7472601"/>
              <a:gd name="connsiteY745" fmla="*/ 978081 h 6858000"/>
              <a:gd name="connsiteX746" fmla="*/ 4557898 w 7472601"/>
              <a:gd name="connsiteY746" fmla="*/ 900011 h 6858000"/>
              <a:gd name="connsiteX747" fmla="*/ 4344840 w 7472601"/>
              <a:gd name="connsiteY747" fmla="*/ 1922038 h 6858000"/>
              <a:gd name="connsiteX748" fmla="*/ 4378710 w 7472601"/>
              <a:gd name="connsiteY748" fmla="*/ 1665516 h 6858000"/>
              <a:gd name="connsiteX749" fmla="*/ 4448798 w 7472601"/>
              <a:gd name="connsiteY749" fmla="*/ 1253024 h 6858000"/>
              <a:gd name="connsiteX750" fmla="*/ 4480315 w 7472601"/>
              <a:gd name="connsiteY750" fmla="*/ 1158454 h 6858000"/>
              <a:gd name="connsiteX751" fmla="*/ 4494133 w 7472601"/>
              <a:gd name="connsiteY751" fmla="*/ 1118676 h 6858000"/>
              <a:gd name="connsiteX752" fmla="*/ 4557898 w 7472601"/>
              <a:gd name="connsiteY752" fmla="*/ 900011 h 6858000"/>
              <a:gd name="connsiteX753" fmla="*/ 5870151 w 7472601"/>
              <a:gd name="connsiteY753" fmla="*/ 898890 h 6858000"/>
              <a:gd name="connsiteX754" fmla="*/ 5861335 w 7472601"/>
              <a:gd name="connsiteY754" fmla="*/ 899177 h 6858000"/>
              <a:gd name="connsiteX755" fmla="*/ 5843702 w 7472601"/>
              <a:gd name="connsiteY755" fmla="*/ 899748 h 6858000"/>
              <a:gd name="connsiteX756" fmla="*/ 5651107 w 7472601"/>
              <a:gd name="connsiteY756" fmla="*/ 920306 h 6858000"/>
              <a:gd name="connsiteX757" fmla="*/ 5459407 w 7472601"/>
              <a:gd name="connsiteY757" fmla="*/ 940975 h 6858000"/>
              <a:gd name="connsiteX758" fmla="*/ 5374846 w 7472601"/>
              <a:gd name="connsiteY758" fmla="*/ 941988 h 6858000"/>
              <a:gd name="connsiteX759" fmla="*/ 5256105 w 7472601"/>
              <a:gd name="connsiteY759" fmla="*/ 945632 h 6858000"/>
              <a:gd name="connsiteX760" fmla="*/ 5107071 w 7472601"/>
              <a:gd name="connsiteY760" fmla="*/ 969720 h 6858000"/>
              <a:gd name="connsiteX761" fmla="*/ 4998681 w 7472601"/>
              <a:gd name="connsiteY761" fmla="*/ 988771 h 6858000"/>
              <a:gd name="connsiteX762" fmla="*/ 5870151 w 7472601"/>
              <a:gd name="connsiteY762" fmla="*/ 898890 h 6858000"/>
              <a:gd name="connsiteX763" fmla="*/ 5504425 w 7472601"/>
              <a:gd name="connsiteY763" fmla="*/ 848067 h 6858000"/>
              <a:gd name="connsiteX764" fmla="*/ 4968849 w 7472601"/>
              <a:gd name="connsiteY764" fmla="*/ 962318 h 6858000"/>
              <a:gd name="connsiteX765" fmla="*/ 5104039 w 7472601"/>
              <a:gd name="connsiteY765" fmla="*/ 940634 h 6858000"/>
              <a:gd name="connsiteX766" fmla="*/ 5256311 w 7472601"/>
              <a:gd name="connsiteY766" fmla="*/ 916490 h 6858000"/>
              <a:gd name="connsiteX767" fmla="*/ 5377381 w 7472601"/>
              <a:gd name="connsiteY767" fmla="*/ 912671 h 6858000"/>
              <a:gd name="connsiteX768" fmla="*/ 5460148 w 7472601"/>
              <a:gd name="connsiteY768" fmla="*/ 911442 h 6858000"/>
              <a:gd name="connsiteX769" fmla="*/ 5648971 w 7472601"/>
              <a:gd name="connsiteY769" fmla="*/ 891331 h 6858000"/>
              <a:gd name="connsiteX770" fmla="*/ 5844807 w 7472601"/>
              <a:gd name="connsiteY770" fmla="*/ 870718 h 6858000"/>
              <a:gd name="connsiteX771" fmla="*/ 5862975 w 7472601"/>
              <a:gd name="connsiteY771" fmla="*/ 869756 h 6858000"/>
              <a:gd name="connsiteX772" fmla="*/ 5920887 w 7472601"/>
              <a:gd name="connsiteY772" fmla="*/ 865929 h 6858000"/>
              <a:gd name="connsiteX773" fmla="*/ 5504425 w 7472601"/>
              <a:gd name="connsiteY773" fmla="*/ 848067 h 6858000"/>
              <a:gd name="connsiteX774" fmla="*/ 3607114 w 7472601"/>
              <a:gd name="connsiteY774" fmla="*/ 467441 h 6858000"/>
              <a:gd name="connsiteX775" fmla="*/ 3296242 w 7472601"/>
              <a:gd name="connsiteY775" fmla="*/ 807991 h 6858000"/>
              <a:gd name="connsiteX776" fmla="*/ 3174674 w 7472601"/>
              <a:gd name="connsiteY776" fmla="*/ 919759 h 6858000"/>
              <a:gd name="connsiteX777" fmla="*/ 3042978 w 7472601"/>
              <a:gd name="connsiteY777" fmla="*/ 1054894 h 6858000"/>
              <a:gd name="connsiteX778" fmla="*/ 2968914 w 7472601"/>
              <a:gd name="connsiteY778" fmla="*/ 1133756 h 6858000"/>
              <a:gd name="connsiteX779" fmla="*/ 3103823 w 7472601"/>
              <a:gd name="connsiteY779" fmla="*/ 1026814 h 6858000"/>
              <a:gd name="connsiteX780" fmla="*/ 3607114 w 7472601"/>
              <a:gd name="connsiteY780" fmla="*/ 467441 h 6858000"/>
              <a:gd name="connsiteX781" fmla="*/ 3744487 w 7472601"/>
              <a:gd name="connsiteY781" fmla="*/ 383136 h 6858000"/>
              <a:gd name="connsiteX782" fmla="*/ 3970213 w 7472601"/>
              <a:gd name="connsiteY782" fmla="*/ 995559 h 6858000"/>
              <a:gd name="connsiteX783" fmla="*/ 3744487 w 7472601"/>
              <a:gd name="connsiteY783" fmla="*/ 383136 h 6858000"/>
              <a:gd name="connsiteX784" fmla="*/ 3624562 w 7472601"/>
              <a:gd name="connsiteY784" fmla="*/ 367041 h 6858000"/>
              <a:gd name="connsiteX785" fmla="*/ 3489712 w 7472601"/>
              <a:gd name="connsiteY785" fmla="*/ 485386 h 6858000"/>
              <a:gd name="connsiteX786" fmla="*/ 3182994 w 7472601"/>
              <a:gd name="connsiteY786" fmla="*/ 828265 h 6858000"/>
              <a:gd name="connsiteX787" fmla="*/ 2892114 w 7472601"/>
              <a:gd name="connsiteY787" fmla="*/ 1172635 h 6858000"/>
              <a:gd name="connsiteX788" fmla="*/ 3021459 w 7472601"/>
              <a:gd name="connsiteY788" fmla="*/ 1035385 h 6858000"/>
              <a:gd name="connsiteX789" fmla="*/ 3153873 w 7472601"/>
              <a:gd name="connsiteY789" fmla="*/ 898971 h 6858000"/>
              <a:gd name="connsiteX790" fmla="*/ 3276511 w 7472601"/>
              <a:gd name="connsiteY790" fmla="*/ 786423 h 6858000"/>
              <a:gd name="connsiteX791" fmla="*/ 3584154 w 7472601"/>
              <a:gd name="connsiteY791" fmla="*/ 448218 h 6858000"/>
              <a:gd name="connsiteX792" fmla="*/ 3624562 w 7472601"/>
              <a:gd name="connsiteY792" fmla="*/ 367041 h 6858000"/>
              <a:gd name="connsiteX793" fmla="*/ 3766672 w 7472601"/>
              <a:gd name="connsiteY793" fmla="*/ 359429 h 6858000"/>
              <a:gd name="connsiteX794" fmla="*/ 3996338 w 7472601"/>
              <a:gd name="connsiteY794" fmla="*/ 968237 h 6858000"/>
              <a:gd name="connsiteX795" fmla="*/ 3766672 w 7472601"/>
              <a:gd name="connsiteY795" fmla="*/ 359429 h 6858000"/>
              <a:gd name="connsiteX796" fmla="*/ 5805386 w 7472601"/>
              <a:gd name="connsiteY796" fmla="*/ 239240 h 6858000"/>
              <a:gd name="connsiteX797" fmla="*/ 5736947 w 7472601"/>
              <a:gd name="connsiteY797" fmla="*/ 261367 h 6858000"/>
              <a:gd name="connsiteX798" fmla="*/ 5427012 w 7472601"/>
              <a:gd name="connsiteY798" fmla="*/ 311272 h 6858000"/>
              <a:gd name="connsiteX799" fmla="*/ 5147818 w 7472601"/>
              <a:gd name="connsiteY799" fmla="*/ 322112 h 6858000"/>
              <a:gd name="connsiteX800" fmla="*/ 5060854 w 7472601"/>
              <a:gd name="connsiteY800" fmla="*/ 311882 h 6858000"/>
              <a:gd name="connsiteX801" fmla="*/ 4945989 w 7472601"/>
              <a:gd name="connsiteY801" fmla="*/ 300516 h 6858000"/>
              <a:gd name="connsiteX802" fmla="*/ 5410479 w 7472601"/>
              <a:gd name="connsiteY802" fmla="*/ 348434 h 6858000"/>
              <a:gd name="connsiteX803" fmla="*/ 5805386 w 7472601"/>
              <a:gd name="connsiteY803" fmla="*/ 239240 h 6858000"/>
              <a:gd name="connsiteX804" fmla="*/ 5905192 w 7472601"/>
              <a:gd name="connsiteY804" fmla="*/ 163079 h 6858000"/>
              <a:gd name="connsiteX805" fmla="*/ 5865655 w 7472601"/>
              <a:gd name="connsiteY805" fmla="*/ 171901 h 6858000"/>
              <a:gd name="connsiteX806" fmla="*/ 5259740 w 7472601"/>
              <a:gd name="connsiteY806" fmla="*/ 257013 h 6858000"/>
              <a:gd name="connsiteX807" fmla="*/ 5208466 w 7472601"/>
              <a:gd name="connsiteY807" fmla="*/ 257550 h 6858000"/>
              <a:gd name="connsiteX808" fmla="*/ 4980204 w 7472601"/>
              <a:gd name="connsiteY808" fmla="*/ 271903 h 6858000"/>
              <a:gd name="connsiteX809" fmla="*/ 5068068 w 7472601"/>
              <a:gd name="connsiteY809" fmla="*/ 282244 h 6858000"/>
              <a:gd name="connsiteX810" fmla="*/ 5153231 w 7472601"/>
              <a:gd name="connsiteY810" fmla="*/ 292240 h 6858000"/>
              <a:gd name="connsiteX811" fmla="*/ 5426491 w 7472601"/>
              <a:gd name="connsiteY811" fmla="*/ 281128 h 6858000"/>
              <a:gd name="connsiteX812" fmla="*/ 5731212 w 7472601"/>
              <a:gd name="connsiteY812" fmla="*/ 231951 h 6858000"/>
              <a:gd name="connsiteX813" fmla="*/ 5905192 w 7472601"/>
              <a:gd name="connsiteY813" fmla="*/ 163079 h 6858000"/>
              <a:gd name="connsiteX814" fmla="*/ 5944437 w 7472601"/>
              <a:gd name="connsiteY814" fmla="*/ 113829 h 6858000"/>
              <a:gd name="connsiteX815" fmla="*/ 5825032 w 7472601"/>
              <a:gd name="connsiteY815" fmla="*/ 146405 h 6858000"/>
              <a:gd name="connsiteX816" fmla="*/ 4955599 w 7472601"/>
              <a:gd name="connsiteY816" fmla="*/ 247008 h 6858000"/>
              <a:gd name="connsiteX817" fmla="*/ 5210104 w 7472601"/>
              <a:gd name="connsiteY817" fmla="*/ 228123 h 6858000"/>
              <a:gd name="connsiteX818" fmla="*/ 5261015 w 7472601"/>
              <a:gd name="connsiteY818" fmla="*/ 227087 h 6858000"/>
              <a:gd name="connsiteX819" fmla="*/ 5861181 w 7472601"/>
              <a:gd name="connsiteY819" fmla="*/ 143093 h 6858000"/>
              <a:gd name="connsiteX820" fmla="*/ 5961252 w 7472601"/>
              <a:gd name="connsiteY820" fmla="*/ 114820 h 6858000"/>
              <a:gd name="connsiteX821" fmla="*/ 5944437 w 7472601"/>
              <a:gd name="connsiteY821" fmla="*/ 113829 h 6858000"/>
              <a:gd name="connsiteX822" fmla="*/ 3882765 w 7472601"/>
              <a:gd name="connsiteY822" fmla="*/ 0 h 6858000"/>
              <a:gd name="connsiteX823" fmla="*/ 3995099 w 7472601"/>
              <a:gd name="connsiteY823" fmla="*/ 0 h 6858000"/>
              <a:gd name="connsiteX824" fmla="*/ 4163818 w 7472601"/>
              <a:gd name="connsiteY824" fmla="*/ 234104 h 6858000"/>
              <a:gd name="connsiteX825" fmla="*/ 4172099 w 7472601"/>
              <a:gd name="connsiteY825" fmla="*/ 234207 h 6858000"/>
              <a:gd name="connsiteX826" fmla="*/ 4784282 w 7472601"/>
              <a:gd name="connsiteY826" fmla="*/ 276561 h 6858000"/>
              <a:gd name="connsiteX827" fmla="*/ 4801687 w 7472601"/>
              <a:gd name="connsiteY827" fmla="*/ 267764 h 6858000"/>
              <a:gd name="connsiteX828" fmla="*/ 6082788 w 7472601"/>
              <a:gd name="connsiteY828" fmla="*/ 64119 h 6858000"/>
              <a:gd name="connsiteX829" fmla="*/ 6099442 w 7472601"/>
              <a:gd name="connsiteY829" fmla="*/ 82568 h 6858000"/>
              <a:gd name="connsiteX830" fmla="*/ 4804137 w 7472601"/>
              <a:gd name="connsiteY830" fmla="*/ 320931 h 6858000"/>
              <a:gd name="connsiteX831" fmla="*/ 4227047 w 7472601"/>
              <a:gd name="connsiteY831" fmla="*/ 313415 h 6858000"/>
              <a:gd name="connsiteX832" fmla="*/ 4346041 w 7472601"/>
              <a:gd name="connsiteY832" fmla="*/ 456086 h 6858000"/>
              <a:gd name="connsiteX833" fmla="*/ 4870967 w 7472601"/>
              <a:gd name="connsiteY833" fmla="*/ 963061 h 6858000"/>
              <a:gd name="connsiteX834" fmla="*/ 4889647 w 7472601"/>
              <a:gd name="connsiteY834" fmla="*/ 957147 h 6858000"/>
              <a:gd name="connsiteX835" fmla="*/ 5422504 w 7472601"/>
              <a:gd name="connsiteY835" fmla="*/ 805191 h 6858000"/>
              <a:gd name="connsiteX836" fmla="*/ 6087656 w 7472601"/>
              <a:gd name="connsiteY836" fmla="*/ 826703 h 6858000"/>
              <a:gd name="connsiteX837" fmla="*/ 6058717 w 7472601"/>
              <a:gd name="connsiteY837" fmla="*/ 865992 h 6858000"/>
              <a:gd name="connsiteX838" fmla="*/ 4974153 w 7472601"/>
              <a:gd name="connsiteY838" fmla="*/ 1045456 h 6858000"/>
              <a:gd name="connsiteX839" fmla="*/ 5627835 w 7472601"/>
              <a:gd name="connsiteY839" fmla="*/ 1472077 h 6858000"/>
              <a:gd name="connsiteX840" fmla="*/ 5629817 w 7472601"/>
              <a:gd name="connsiteY840" fmla="*/ 1471412 h 6858000"/>
              <a:gd name="connsiteX841" fmla="*/ 5634124 w 7472601"/>
              <a:gd name="connsiteY841" fmla="*/ 1470572 h 6858000"/>
              <a:gd name="connsiteX842" fmla="*/ 5755832 w 7472601"/>
              <a:gd name="connsiteY842" fmla="*/ 1383886 h 6858000"/>
              <a:gd name="connsiteX843" fmla="*/ 6014186 w 7472601"/>
              <a:gd name="connsiteY843" fmla="*/ 1279799 h 6858000"/>
              <a:gd name="connsiteX844" fmla="*/ 6901619 w 7472601"/>
              <a:gd name="connsiteY844" fmla="*/ 1047874 h 6858000"/>
              <a:gd name="connsiteX845" fmla="*/ 6931566 w 7472601"/>
              <a:gd name="connsiteY845" fmla="*/ 1062034 h 6858000"/>
              <a:gd name="connsiteX846" fmla="*/ 5790982 w 7472601"/>
              <a:gd name="connsiteY846" fmla="*/ 1561380 h 6858000"/>
              <a:gd name="connsiteX847" fmla="*/ 6188971 w 7472601"/>
              <a:gd name="connsiteY847" fmla="*/ 1755168 h 6858000"/>
              <a:gd name="connsiteX848" fmla="*/ 6202446 w 7472601"/>
              <a:gd name="connsiteY848" fmla="*/ 1752268 h 6858000"/>
              <a:gd name="connsiteX849" fmla="*/ 7179560 w 7472601"/>
              <a:gd name="connsiteY849" fmla="*/ 1467551 h 6858000"/>
              <a:gd name="connsiteX850" fmla="*/ 7158730 w 7472601"/>
              <a:gd name="connsiteY850" fmla="*/ 1507835 h 6858000"/>
              <a:gd name="connsiteX851" fmla="*/ 6326959 w 7472601"/>
              <a:gd name="connsiteY851" fmla="*/ 1817686 h 6858000"/>
              <a:gd name="connsiteX852" fmla="*/ 6537433 w 7472601"/>
              <a:gd name="connsiteY852" fmla="*/ 1907790 h 6858000"/>
              <a:gd name="connsiteX853" fmla="*/ 6550221 w 7472601"/>
              <a:gd name="connsiteY853" fmla="*/ 1910729 h 6858000"/>
              <a:gd name="connsiteX854" fmla="*/ 6964438 w 7472601"/>
              <a:gd name="connsiteY854" fmla="*/ 2209505 h 6858000"/>
              <a:gd name="connsiteX855" fmla="*/ 7367862 w 7472601"/>
              <a:gd name="connsiteY855" fmla="*/ 2806833 h 6858000"/>
              <a:gd name="connsiteX856" fmla="*/ 7364329 w 7472601"/>
              <a:gd name="connsiteY856" fmla="*/ 2826907 h 6858000"/>
              <a:gd name="connsiteX857" fmla="*/ 7290545 w 7472601"/>
              <a:gd name="connsiteY857" fmla="*/ 2850663 h 6858000"/>
              <a:gd name="connsiteX858" fmla="*/ 6472036 w 7472601"/>
              <a:gd name="connsiteY858" fmla="*/ 1959003 h 6858000"/>
              <a:gd name="connsiteX859" fmla="*/ 5792897 w 7472601"/>
              <a:gd name="connsiteY859" fmla="*/ 1647747 h 6858000"/>
              <a:gd name="connsiteX860" fmla="*/ 5842751 w 7472601"/>
              <a:gd name="connsiteY860" fmla="*/ 1816112 h 6858000"/>
              <a:gd name="connsiteX861" fmla="*/ 5847424 w 7472601"/>
              <a:gd name="connsiteY861" fmla="*/ 1815776 h 6858000"/>
              <a:gd name="connsiteX862" fmla="*/ 6399821 w 7472601"/>
              <a:gd name="connsiteY862" fmla="*/ 2344799 h 6858000"/>
              <a:gd name="connsiteX863" fmla="*/ 6323232 w 7472601"/>
              <a:gd name="connsiteY863" fmla="*/ 2389634 h 6858000"/>
              <a:gd name="connsiteX864" fmla="*/ 5942958 w 7472601"/>
              <a:gd name="connsiteY864" fmla="*/ 2077708 h 6858000"/>
              <a:gd name="connsiteX865" fmla="*/ 5921559 w 7472601"/>
              <a:gd name="connsiteY865" fmla="*/ 2378596 h 6858000"/>
              <a:gd name="connsiteX866" fmla="*/ 5817651 w 7472601"/>
              <a:gd name="connsiteY866" fmla="*/ 3023919 h 6858000"/>
              <a:gd name="connsiteX867" fmla="*/ 5729634 w 7472601"/>
              <a:gd name="connsiteY867" fmla="*/ 3051849 h 6858000"/>
              <a:gd name="connsiteX868" fmla="*/ 5611018 w 7472601"/>
              <a:gd name="connsiteY868" fmla="*/ 2316769 h 6858000"/>
              <a:gd name="connsiteX869" fmla="*/ 5687608 w 7472601"/>
              <a:gd name="connsiteY869" fmla="*/ 2039972 h 6858000"/>
              <a:gd name="connsiteX870" fmla="*/ 5657554 w 7472601"/>
              <a:gd name="connsiteY870" fmla="*/ 1576445 h 6858000"/>
              <a:gd name="connsiteX871" fmla="*/ 5150475 w 7472601"/>
              <a:gd name="connsiteY871" fmla="*/ 1274012 h 6858000"/>
              <a:gd name="connsiteX872" fmla="*/ 5349142 w 7472601"/>
              <a:gd name="connsiteY872" fmla="*/ 2204405 h 6858000"/>
              <a:gd name="connsiteX873" fmla="*/ 5262214 w 7472601"/>
              <a:gd name="connsiteY873" fmla="*/ 2233836 h 6858000"/>
              <a:gd name="connsiteX874" fmla="*/ 4981539 w 7472601"/>
              <a:gd name="connsiteY874" fmla="*/ 1542201 h 6858000"/>
              <a:gd name="connsiteX875" fmla="*/ 4958461 w 7472601"/>
              <a:gd name="connsiteY875" fmla="*/ 1136957 h 6858000"/>
              <a:gd name="connsiteX876" fmla="*/ 4655015 w 7472601"/>
              <a:gd name="connsiteY876" fmla="*/ 891426 h 6858000"/>
              <a:gd name="connsiteX877" fmla="*/ 4348002 w 7472601"/>
              <a:gd name="connsiteY877" fmla="*/ 2205895 h 6858000"/>
              <a:gd name="connsiteX878" fmla="*/ 4262250 w 7472601"/>
              <a:gd name="connsiteY878" fmla="*/ 2219972 h 6858000"/>
              <a:gd name="connsiteX879" fmla="*/ 4550611 w 7472601"/>
              <a:gd name="connsiteY879" fmla="*/ 817540 h 6858000"/>
              <a:gd name="connsiteX880" fmla="*/ 4564418 w 7472601"/>
              <a:gd name="connsiteY880" fmla="*/ 808293 h 6858000"/>
              <a:gd name="connsiteX881" fmla="*/ 4266388 w 7472601"/>
              <a:gd name="connsiteY881" fmla="*/ 500083 h 6858000"/>
              <a:gd name="connsiteX882" fmla="*/ 4032842 w 7472601"/>
              <a:gd name="connsiteY882" fmla="*/ 211809 h 6858000"/>
              <a:gd name="connsiteX883" fmla="*/ 3882765 w 7472601"/>
              <a:gd name="connsiteY883" fmla="*/ 0 h 6858000"/>
              <a:gd name="connsiteX884" fmla="*/ 3721337 w 7472601"/>
              <a:gd name="connsiteY884" fmla="*/ 0 h 6858000"/>
              <a:gd name="connsiteX885" fmla="*/ 3797544 w 7472601"/>
              <a:gd name="connsiteY885" fmla="*/ 0 h 6858000"/>
              <a:gd name="connsiteX886" fmla="*/ 3775734 w 7472601"/>
              <a:gd name="connsiteY886" fmla="*/ 95131 h 6858000"/>
              <a:gd name="connsiteX887" fmla="*/ 3724807 w 7472601"/>
              <a:gd name="connsiteY887" fmla="*/ 272257 h 6858000"/>
              <a:gd name="connsiteX888" fmla="*/ 3726844 w 7472601"/>
              <a:gd name="connsiteY888" fmla="*/ 282988 h 6858000"/>
              <a:gd name="connsiteX889" fmla="*/ 3742664 w 7472601"/>
              <a:gd name="connsiteY889" fmla="*/ 279918 h 6858000"/>
              <a:gd name="connsiteX890" fmla="*/ 4103910 w 7472601"/>
              <a:gd name="connsiteY890" fmla="*/ 1161917 h 6858000"/>
              <a:gd name="connsiteX891" fmla="*/ 4020269 w 7472601"/>
              <a:gd name="connsiteY891" fmla="*/ 1200406 h 6858000"/>
              <a:gd name="connsiteX892" fmla="*/ 3674882 w 7472601"/>
              <a:gd name="connsiteY892" fmla="*/ 488524 h 6858000"/>
              <a:gd name="connsiteX893" fmla="*/ 3132682 w 7472601"/>
              <a:gd name="connsiteY893" fmla="*/ 1072284 h 6858000"/>
              <a:gd name="connsiteX894" fmla="*/ 2716346 w 7472601"/>
              <a:gd name="connsiteY894" fmla="*/ 1276376 h 6858000"/>
              <a:gd name="connsiteX895" fmla="*/ 2716772 w 7472601"/>
              <a:gd name="connsiteY895" fmla="*/ 1255462 h 6858000"/>
              <a:gd name="connsiteX896" fmla="*/ 3471096 w 7472601"/>
              <a:gd name="connsiteY896" fmla="*/ 437072 h 6858000"/>
              <a:gd name="connsiteX897" fmla="*/ 3639057 w 7472601"/>
              <a:gd name="connsiteY897" fmla="*/ 286334 h 6858000"/>
              <a:gd name="connsiteX898" fmla="*/ 3640309 w 7472601"/>
              <a:gd name="connsiteY898" fmla="*/ 284664 h 6858000"/>
              <a:gd name="connsiteX899" fmla="*/ 3646022 w 7472601"/>
              <a:gd name="connsiteY899" fmla="*/ 276711 h 6858000"/>
              <a:gd name="connsiteX900" fmla="*/ 3707943 w 7472601"/>
              <a:gd name="connsiteY900" fmla="*/ 65958 h 6858000"/>
              <a:gd name="connsiteX901" fmla="*/ 3721337 w 7472601"/>
              <a:gd name="connsiteY901" fmla="*/ 0 h 6858000"/>
              <a:gd name="connsiteX902" fmla="*/ 2867960 w 7472601"/>
              <a:gd name="connsiteY902" fmla="*/ 0 h 6858000"/>
              <a:gd name="connsiteX903" fmla="*/ 2926351 w 7472601"/>
              <a:gd name="connsiteY903" fmla="*/ 0 h 6858000"/>
              <a:gd name="connsiteX904" fmla="*/ 2902823 w 7472601"/>
              <a:gd name="connsiteY904" fmla="*/ 262929 h 6858000"/>
              <a:gd name="connsiteX905" fmla="*/ 2940663 w 7472601"/>
              <a:gd name="connsiteY905" fmla="*/ 140884 h 6858000"/>
              <a:gd name="connsiteX906" fmla="*/ 2947039 w 7472601"/>
              <a:gd name="connsiteY906" fmla="*/ 122524 h 6858000"/>
              <a:gd name="connsiteX907" fmla="*/ 2984316 w 7472601"/>
              <a:gd name="connsiteY907" fmla="*/ 0 h 6858000"/>
              <a:gd name="connsiteX908" fmla="*/ 3016114 w 7472601"/>
              <a:gd name="connsiteY908" fmla="*/ 0 h 6858000"/>
              <a:gd name="connsiteX909" fmla="*/ 2979949 w 7472601"/>
              <a:gd name="connsiteY909" fmla="*/ 119274 h 6858000"/>
              <a:gd name="connsiteX910" fmla="*/ 3023879 w 7472601"/>
              <a:gd name="connsiteY910" fmla="*/ 0 h 6858000"/>
              <a:gd name="connsiteX911" fmla="*/ 3105400 w 7472601"/>
              <a:gd name="connsiteY911" fmla="*/ 0 h 6858000"/>
              <a:gd name="connsiteX912" fmla="*/ 3094669 w 7472601"/>
              <a:gd name="connsiteY912" fmla="*/ 30308 h 6858000"/>
              <a:gd name="connsiteX913" fmla="*/ 2901945 w 7472601"/>
              <a:gd name="connsiteY913" fmla="*/ 466538 h 6858000"/>
              <a:gd name="connsiteX914" fmla="*/ 2815209 w 7472601"/>
              <a:gd name="connsiteY914" fmla="*/ 497361 h 6858000"/>
              <a:gd name="connsiteX915" fmla="*/ 2844845 w 7472601"/>
              <a:gd name="connsiteY915" fmla="*/ 127638 h 6858000"/>
              <a:gd name="connsiteX916" fmla="*/ 2867960 w 7472601"/>
              <a:gd name="connsiteY916" fmla="*/ 0 h 6858000"/>
              <a:gd name="connsiteX917" fmla="*/ 1057230 w 7472601"/>
              <a:gd name="connsiteY917" fmla="*/ 0 h 6858000"/>
              <a:gd name="connsiteX918" fmla="*/ 1111003 w 7472601"/>
              <a:gd name="connsiteY918" fmla="*/ 0 h 6858000"/>
              <a:gd name="connsiteX919" fmla="*/ 1125553 w 7472601"/>
              <a:gd name="connsiteY919" fmla="*/ 52588 h 6858000"/>
              <a:gd name="connsiteX920" fmla="*/ 1304276 w 7472601"/>
              <a:gd name="connsiteY920" fmla="*/ 476275 h 6858000"/>
              <a:gd name="connsiteX921" fmla="*/ 1492066 w 7472601"/>
              <a:gd name="connsiteY921" fmla="*/ 886333 h 6858000"/>
              <a:gd name="connsiteX922" fmla="*/ 1423698 w 7472601"/>
              <a:gd name="connsiteY922" fmla="*/ 710817 h 6858000"/>
              <a:gd name="connsiteX923" fmla="*/ 1357609 w 7472601"/>
              <a:gd name="connsiteY923" fmla="*/ 532892 h 6858000"/>
              <a:gd name="connsiteX924" fmla="*/ 1309550 w 7472601"/>
              <a:gd name="connsiteY924" fmla="*/ 374031 h 6858000"/>
              <a:gd name="connsiteX925" fmla="*/ 1193673 w 7472601"/>
              <a:gd name="connsiteY925" fmla="*/ 49533 h 6858000"/>
              <a:gd name="connsiteX926" fmla="*/ 1164391 w 7472601"/>
              <a:gd name="connsiteY926" fmla="*/ 0 h 6858000"/>
              <a:gd name="connsiteX927" fmla="*/ 1200666 w 7472601"/>
              <a:gd name="connsiteY927" fmla="*/ 0 h 6858000"/>
              <a:gd name="connsiteX928" fmla="*/ 1223408 w 7472601"/>
              <a:gd name="connsiteY928" fmla="*/ 38996 h 6858000"/>
              <a:gd name="connsiteX929" fmla="*/ 1339635 w 7472601"/>
              <a:gd name="connsiteY929" fmla="*/ 365517 h 6858000"/>
              <a:gd name="connsiteX930" fmla="*/ 1387469 w 7472601"/>
              <a:gd name="connsiteY930" fmla="*/ 523079 h 6858000"/>
              <a:gd name="connsiteX931" fmla="*/ 1452685 w 7472601"/>
              <a:gd name="connsiteY931" fmla="*/ 699806 h 6858000"/>
              <a:gd name="connsiteX932" fmla="*/ 1492092 w 7472601"/>
              <a:gd name="connsiteY932" fmla="*/ 800424 h 6858000"/>
              <a:gd name="connsiteX933" fmla="*/ 1455302 w 7472601"/>
              <a:gd name="connsiteY933" fmla="*/ 632913 h 6858000"/>
              <a:gd name="connsiteX934" fmla="*/ 1222336 w 7472601"/>
              <a:gd name="connsiteY934" fmla="*/ 9480 h 6858000"/>
              <a:gd name="connsiteX935" fmla="*/ 1214634 w 7472601"/>
              <a:gd name="connsiteY935" fmla="*/ 0 h 6858000"/>
              <a:gd name="connsiteX936" fmla="*/ 1289827 w 7472601"/>
              <a:gd name="connsiteY936" fmla="*/ 0 h 6858000"/>
              <a:gd name="connsiteX937" fmla="*/ 1321076 w 7472601"/>
              <a:gd name="connsiteY937" fmla="*/ 59722 h 6858000"/>
              <a:gd name="connsiteX938" fmla="*/ 1512579 w 7472601"/>
              <a:gd name="connsiteY938" fmla="*/ 626441 h 6858000"/>
              <a:gd name="connsiteX939" fmla="*/ 1506076 w 7472601"/>
              <a:gd name="connsiteY939" fmla="*/ 1089289 h 6858000"/>
              <a:gd name="connsiteX940" fmla="*/ 1486346 w 7472601"/>
              <a:gd name="connsiteY940" fmla="*/ 1079919 h 6858000"/>
              <a:gd name="connsiteX941" fmla="*/ 1070511 w 7472601"/>
              <a:gd name="connsiteY941" fmla="*/ 48609 h 6858000"/>
              <a:gd name="connsiteX942" fmla="*/ 1057230 w 7472601"/>
              <a:gd name="connsiteY942" fmla="*/ 0 h 6858000"/>
              <a:gd name="connsiteX943" fmla="*/ 43151 w 7472601"/>
              <a:gd name="connsiteY943" fmla="*/ 0 h 6858000"/>
              <a:gd name="connsiteX944" fmla="*/ 95283 w 7472601"/>
              <a:gd name="connsiteY944" fmla="*/ 0 h 6858000"/>
              <a:gd name="connsiteX945" fmla="*/ 300708 w 7472601"/>
              <a:gd name="connsiteY945" fmla="*/ 154571 h 6858000"/>
              <a:gd name="connsiteX946" fmla="*/ 530414 w 7472601"/>
              <a:gd name="connsiteY946" fmla="*/ 354673 h 6858000"/>
              <a:gd name="connsiteX947" fmla="*/ 333785 w 7472601"/>
              <a:gd name="connsiteY947" fmla="*/ 161564 h 6858000"/>
              <a:gd name="connsiteX948" fmla="*/ 147005 w 7472601"/>
              <a:gd name="connsiteY948" fmla="*/ 0 h 6858000"/>
              <a:gd name="connsiteX949" fmla="*/ 272509 w 7472601"/>
              <a:gd name="connsiteY949" fmla="*/ 0 h 6858000"/>
              <a:gd name="connsiteX950" fmla="*/ 326276 w 7472601"/>
              <a:gd name="connsiteY950" fmla="*/ 45847 h 6858000"/>
              <a:gd name="connsiteX951" fmla="*/ 823759 w 7472601"/>
              <a:gd name="connsiteY951" fmla="*/ 574145 h 6858000"/>
              <a:gd name="connsiteX952" fmla="*/ 811254 w 7472601"/>
              <a:gd name="connsiteY952" fmla="*/ 665546 h 6858000"/>
              <a:gd name="connsiteX953" fmla="*/ 154042 w 7472601"/>
              <a:gd name="connsiteY953" fmla="*/ 261522 h 6858000"/>
              <a:gd name="connsiteX954" fmla="*/ 13550 w 7472601"/>
              <a:gd name="connsiteY954" fmla="*/ 158423 h 6858000"/>
              <a:gd name="connsiteX955" fmla="*/ 0 w 7472601"/>
              <a:gd name="connsiteY955" fmla="*/ 146618 h 6858000"/>
              <a:gd name="connsiteX956" fmla="*/ 0 w 7472601"/>
              <a:gd name="connsiteY956" fmla="*/ 59161 h 6858000"/>
              <a:gd name="connsiteX957" fmla="*/ 45427 w 7472601"/>
              <a:gd name="connsiteY957" fmla="*/ 101078 h 6858000"/>
              <a:gd name="connsiteX958" fmla="*/ 630103 w 7472601"/>
              <a:gd name="connsiteY958" fmla="*/ 485885 h 6858000"/>
              <a:gd name="connsiteX959" fmla="*/ 532040 w 7472601"/>
              <a:gd name="connsiteY959" fmla="*/ 399359 h 6858000"/>
              <a:gd name="connsiteX960" fmla="*/ 517618 w 7472601"/>
              <a:gd name="connsiteY960" fmla="*/ 385726 h 6858000"/>
              <a:gd name="connsiteX961" fmla="*/ 285074 w 7472601"/>
              <a:gd name="connsiteY961" fmla="*/ 182755 h 6858000"/>
              <a:gd name="connsiteX962" fmla="*/ 43151 w 7472601"/>
              <a:gd name="connsiteY962"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48321 w 7472601"/>
              <a:gd name="connsiteY79" fmla="*/ 6190991 h 6858000"/>
              <a:gd name="connsiteX80" fmla="*/ 7467600 w 7472601"/>
              <a:gd name="connsiteY80" fmla="*/ 6221686 h 6858000"/>
              <a:gd name="connsiteX81" fmla="*/ 7467600 w 7472601"/>
              <a:gd name="connsiteY81" fmla="*/ 6334256 h 6858000"/>
              <a:gd name="connsiteX82" fmla="*/ 7454976 w 7472601"/>
              <a:gd name="connsiteY82" fmla="*/ 6318297 h 6858000"/>
              <a:gd name="connsiteX83" fmla="*/ 1456157 w 7472601"/>
              <a:gd name="connsiteY83" fmla="*/ 5371404 h 6858000"/>
              <a:gd name="connsiteX84" fmla="*/ 1244432 w 7472601"/>
              <a:gd name="connsiteY84" fmla="*/ 5385601 h 6858000"/>
              <a:gd name="connsiteX85" fmla="*/ 973990 w 7472601"/>
              <a:gd name="connsiteY85" fmla="*/ 5424940 h 6858000"/>
              <a:gd name="connsiteX86" fmla="*/ 1103809 w 7472601"/>
              <a:gd name="connsiteY86" fmla="*/ 5433720 h 6858000"/>
              <a:gd name="connsiteX87" fmla="*/ 1123454 w 7472601"/>
              <a:gd name="connsiteY87" fmla="*/ 5435727 h 6858000"/>
              <a:gd name="connsiteX88" fmla="*/ 1737017 w 7472601"/>
              <a:gd name="connsiteY88" fmla="*/ 5452183 h 6858000"/>
              <a:gd name="connsiteX89" fmla="*/ 1824397 w 7472601"/>
              <a:gd name="connsiteY89" fmla="*/ 5447757 h 6858000"/>
              <a:gd name="connsiteX90" fmla="*/ 2070059 w 7472601"/>
              <a:gd name="connsiteY90" fmla="*/ 5441660 h 6858000"/>
              <a:gd name="connsiteX91" fmla="*/ 1456157 w 7472601"/>
              <a:gd name="connsiteY91" fmla="*/ 5371404 h 6858000"/>
              <a:gd name="connsiteX92" fmla="*/ 4988186 w 7472601"/>
              <a:gd name="connsiteY92" fmla="*/ 5216467 h 6858000"/>
              <a:gd name="connsiteX93" fmla="*/ 4777334 w 7472601"/>
              <a:gd name="connsiteY93" fmla="*/ 5406072 h 6858000"/>
              <a:gd name="connsiteX94" fmla="*/ 4718341 w 7472601"/>
              <a:gd name="connsiteY94" fmla="*/ 5468043 h 6858000"/>
              <a:gd name="connsiteX95" fmla="*/ 4604655 w 7472601"/>
              <a:gd name="connsiteY95" fmla="*/ 5583434 h 6858000"/>
              <a:gd name="connsiteX96" fmla="*/ 4565074 w 7472601"/>
              <a:gd name="connsiteY96" fmla="*/ 5618550 h 6858000"/>
              <a:gd name="connsiteX97" fmla="*/ 4988186 w 7472601"/>
              <a:gd name="connsiteY97" fmla="*/ 5216467 h 6858000"/>
              <a:gd name="connsiteX98" fmla="*/ 4978032 w 7472601"/>
              <a:gd name="connsiteY98" fmla="*/ 5183809 h 6858000"/>
              <a:gd name="connsiteX99" fmla="*/ 4463413 w 7472601"/>
              <a:gd name="connsiteY99" fmla="*/ 5615162 h 6858000"/>
              <a:gd name="connsiteX100" fmla="*/ 4358134 w 7472601"/>
              <a:gd name="connsiteY100" fmla="*/ 5742791 h 6858000"/>
              <a:gd name="connsiteX101" fmla="*/ 4376219 w 7472601"/>
              <a:gd name="connsiteY101" fmla="*/ 5729027 h 6858000"/>
              <a:gd name="connsiteX102" fmla="*/ 4582340 w 7472601"/>
              <a:gd name="connsiteY102" fmla="*/ 5561037 h 6858000"/>
              <a:gd name="connsiteX103" fmla="*/ 4694684 w 7472601"/>
              <a:gd name="connsiteY103" fmla="*/ 5447098 h 6858000"/>
              <a:gd name="connsiteX104" fmla="*/ 4754123 w 7472601"/>
              <a:gd name="connsiteY104" fmla="*/ 5384643 h 6858000"/>
              <a:gd name="connsiteX105" fmla="*/ 4978032 w 7472601"/>
              <a:gd name="connsiteY105" fmla="*/ 5183809 h 6858000"/>
              <a:gd name="connsiteX106" fmla="*/ 1903353 w 7472601"/>
              <a:gd name="connsiteY106" fmla="*/ 5044827 h 6858000"/>
              <a:gd name="connsiteX107" fmla="*/ 1936931 w 7472601"/>
              <a:gd name="connsiteY107" fmla="*/ 5093954 h 6858000"/>
              <a:gd name="connsiteX108" fmla="*/ 2195868 w 7472601"/>
              <a:gd name="connsiteY108" fmla="*/ 5396574 h 6858000"/>
              <a:gd name="connsiteX109" fmla="*/ 2088852 w 7472601"/>
              <a:gd name="connsiteY109" fmla="*/ 5166123 h 6858000"/>
              <a:gd name="connsiteX110" fmla="*/ 1958241 w 7472601"/>
              <a:gd name="connsiteY110" fmla="*/ 5067955 h 6858000"/>
              <a:gd name="connsiteX111" fmla="*/ 1903353 w 7472601"/>
              <a:gd name="connsiteY111" fmla="*/ 5044827 h 6858000"/>
              <a:gd name="connsiteX112" fmla="*/ 1979378 w 7472601"/>
              <a:gd name="connsiteY112" fmla="*/ 4769504 h 6858000"/>
              <a:gd name="connsiteX113" fmla="*/ 2882120 w 7472601"/>
              <a:gd name="connsiteY113" fmla="*/ 5064547 h 6858000"/>
              <a:gd name="connsiteX114" fmla="*/ 2793103 w 7472601"/>
              <a:gd name="connsiteY114" fmla="*/ 5039699 h 6858000"/>
              <a:gd name="connsiteX115" fmla="*/ 2770041 w 7472601"/>
              <a:gd name="connsiteY115" fmla="*/ 5033634 h 6858000"/>
              <a:gd name="connsiteX116" fmla="*/ 1979378 w 7472601"/>
              <a:gd name="connsiteY116" fmla="*/ 4769504 h 6858000"/>
              <a:gd name="connsiteX117" fmla="*/ 1927410 w 7472601"/>
              <a:gd name="connsiteY117" fmla="*/ 4716164 h 6858000"/>
              <a:gd name="connsiteX118" fmla="*/ 1959587 w 7472601"/>
              <a:gd name="connsiteY118" fmla="*/ 4728849 h 6858000"/>
              <a:gd name="connsiteX119" fmla="*/ 2777707 w 7472601"/>
              <a:gd name="connsiteY119" fmla="*/ 5003991 h 6858000"/>
              <a:gd name="connsiteX120" fmla="*/ 2800768 w 7472601"/>
              <a:gd name="connsiteY120" fmla="*/ 5010056 h 6858000"/>
              <a:gd name="connsiteX121" fmla="*/ 2879408 w 7472601"/>
              <a:gd name="connsiteY121" fmla="*/ 5031590 h 6858000"/>
              <a:gd name="connsiteX122" fmla="*/ 2862295 w 7472601"/>
              <a:gd name="connsiteY122" fmla="*/ 5022958 h 6858000"/>
              <a:gd name="connsiteX123" fmla="*/ 2813343 w 7472601"/>
              <a:gd name="connsiteY123" fmla="*/ 4998369 h 6858000"/>
              <a:gd name="connsiteX124" fmla="*/ 2646245 w 7472601"/>
              <a:gd name="connsiteY124" fmla="*/ 4930999 h 6858000"/>
              <a:gd name="connsiteX125" fmla="*/ 1999243 w 7472601"/>
              <a:gd name="connsiteY125" fmla="*/ 4730524 h 6858000"/>
              <a:gd name="connsiteX126" fmla="*/ 1979527 w 7472601"/>
              <a:gd name="connsiteY126" fmla="*/ 4726651 h 6858000"/>
              <a:gd name="connsiteX127" fmla="*/ 1927410 w 7472601"/>
              <a:gd name="connsiteY127" fmla="*/ 4716164 h 6858000"/>
              <a:gd name="connsiteX128" fmla="*/ 1997014 w 7472601"/>
              <a:gd name="connsiteY128" fmla="*/ 4698007 h 6858000"/>
              <a:gd name="connsiteX129" fmla="*/ 2005458 w 7472601"/>
              <a:gd name="connsiteY129" fmla="*/ 4699540 h 6858000"/>
              <a:gd name="connsiteX130" fmla="*/ 2657186 w 7472601"/>
              <a:gd name="connsiteY130" fmla="*/ 4901687 h 6858000"/>
              <a:gd name="connsiteX131" fmla="*/ 2826662 w 7472601"/>
              <a:gd name="connsiteY131" fmla="*/ 4970362 h 6858000"/>
              <a:gd name="connsiteX132" fmla="*/ 2876100 w 7472601"/>
              <a:gd name="connsiteY132" fmla="*/ 4995397 h 6858000"/>
              <a:gd name="connsiteX133" fmla="*/ 3042600 w 7472601"/>
              <a:gd name="connsiteY133" fmla="*/ 5059532 h 6858000"/>
              <a:gd name="connsiteX134" fmla="*/ 1997014 w 7472601"/>
              <a:gd name="connsiteY134" fmla="*/ 4698007 h 6858000"/>
              <a:gd name="connsiteX135" fmla="*/ 2305292 w 7472601"/>
              <a:gd name="connsiteY135" fmla="*/ 4219492 h 6858000"/>
              <a:gd name="connsiteX136" fmla="*/ 3360922 w 7472601"/>
              <a:gd name="connsiteY136" fmla="*/ 4529373 h 6858000"/>
              <a:gd name="connsiteX137" fmla="*/ 3492420 w 7472601"/>
              <a:gd name="connsiteY137" fmla="*/ 4510145 h 6858000"/>
              <a:gd name="connsiteX138" fmla="*/ 3364086 w 7472601"/>
              <a:gd name="connsiteY138" fmla="*/ 4480340 h 6858000"/>
              <a:gd name="connsiteX139" fmla="*/ 3225818 w 7472601"/>
              <a:gd name="connsiteY139" fmla="*/ 4411822 h 6858000"/>
              <a:gd name="connsiteX140" fmla="*/ 3129696 w 7472601"/>
              <a:gd name="connsiteY140" fmla="*/ 4360704 h 6858000"/>
              <a:gd name="connsiteX141" fmla="*/ 2814545 w 7472601"/>
              <a:gd name="connsiteY141" fmla="*/ 4282955 h 6858000"/>
              <a:gd name="connsiteX142" fmla="*/ 2305292 w 7472601"/>
              <a:gd name="connsiteY142" fmla="*/ 4219492 h 6858000"/>
              <a:gd name="connsiteX143" fmla="*/ 2626982 w 7472601"/>
              <a:gd name="connsiteY143" fmla="*/ 4206450 h 6858000"/>
              <a:gd name="connsiteX144" fmla="*/ 2490617 w 7472601"/>
              <a:gd name="connsiteY144" fmla="*/ 4206951 h 6858000"/>
              <a:gd name="connsiteX145" fmla="*/ 2819869 w 7472601"/>
              <a:gd name="connsiteY145" fmla="*/ 4252936 h 6858000"/>
              <a:gd name="connsiteX146" fmla="*/ 3143018 w 7472601"/>
              <a:gd name="connsiteY146" fmla="*/ 4332698 h 6858000"/>
              <a:gd name="connsiteX147" fmla="*/ 3241520 w 7472601"/>
              <a:gd name="connsiteY147" fmla="*/ 4385112 h 6858000"/>
              <a:gd name="connsiteX148" fmla="*/ 3374575 w 7472601"/>
              <a:gd name="connsiteY148" fmla="*/ 4451517 h 6858000"/>
              <a:gd name="connsiteX149" fmla="*/ 3505221 w 7472601"/>
              <a:gd name="connsiteY149" fmla="*/ 4480757 h 6858000"/>
              <a:gd name="connsiteX150" fmla="*/ 2626982 w 7472601"/>
              <a:gd name="connsiteY150" fmla="*/ 4206450 h 6858000"/>
              <a:gd name="connsiteX151" fmla="*/ 1310106 w 7472601"/>
              <a:gd name="connsiteY151" fmla="*/ 3943217 h 6858000"/>
              <a:gd name="connsiteX152" fmla="*/ 854994 w 7472601"/>
              <a:gd name="connsiteY152" fmla="*/ 4399136 h 6858000"/>
              <a:gd name="connsiteX153" fmla="*/ 742462 w 7472601"/>
              <a:gd name="connsiteY153" fmla="*/ 4594648 h 6858000"/>
              <a:gd name="connsiteX154" fmla="*/ 820602 w 7472601"/>
              <a:gd name="connsiteY154" fmla="*/ 4485915 h 6858000"/>
              <a:gd name="connsiteX155" fmla="*/ 878295 w 7472601"/>
              <a:gd name="connsiteY155" fmla="*/ 4403594 h 6858000"/>
              <a:gd name="connsiteX156" fmla="*/ 1240607 w 7472601"/>
              <a:gd name="connsiteY156" fmla="*/ 4010401 h 6858000"/>
              <a:gd name="connsiteX157" fmla="*/ 1310106 w 7472601"/>
              <a:gd name="connsiteY157" fmla="*/ 3943217 h 6858000"/>
              <a:gd name="connsiteX158" fmla="*/ 1423113 w 7472601"/>
              <a:gd name="connsiteY158" fmla="*/ 3874565 h 6858000"/>
              <a:gd name="connsiteX159" fmla="*/ 1260565 w 7472601"/>
              <a:gd name="connsiteY159" fmla="*/ 4031982 h 6858000"/>
              <a:gd name="connsiteX160" fmla="*/ 901900 w 7472601"/>
              <a:gd name="connsiteY160" fmla="*/ 4421236 h 6858000"/>
              <a:gd name="connsiteX161" fmla="*/ 845044 w 7472601"/>
              <a:gd name="connsiteY161" fmla="*/ 4502436 h 6858000"/>
              <a:gd name="connsiteX162" fmla="*/ 685926 w 7472601"/>
              <a:gd name="connsiteY162" fmla="*/ 4703069 h 6858000"/>
              <a:gd name="connsiteX163" fmla="*/ 684248 w 7472601"/>
              <a:gd name="connsiteY163" fmla="*/ 4706721 h 6858000"/>
              <a:gd name="connsiteX164" fmla="*/ 1423113 w 7472601"/>
              <a:gd name="connsiteY164" fmla="*/ 3874565 h 6858000"/>
              <a:gd name="connsiteX165" fmla="*/ 3316479 w 7472601"/>
              <a:gd name="connsiteY165" fmla="*/ 3872136 h 6858000"/>
              <a:gd name="connsiteX166" fmla="*/ 3546806 w 7472601"/>
              <a:gd name="connsiteY166" fmla="*/ 4356139 h 6858000"/>
              <a:gd name="connsiteX167" fmla="*/ 3364433 w 7472601"/>
              <a:gd name="connsiteY167" fmla="*/ 3953121 h 6858000"/>
              <a:gd name="connsiteX168" fmla="*/ 3316479 w 7472601"/>
              <a:gd name="connsiteY168" fmla="*/ 3872136 h 6858000"/>
              <a:gd name="connsiteX169" fmla="*/ 3291335 w 7472601"/>
              <a:gd name="connsiteY169" fmla="*/ 3767420 h 6858000"/>
              <a:gd name="connsiteX170" fmla="*/ 3390805 w 7472601"/>
              <a:gd name="connsiteY170" fmla="*/ 3937163 h 6858000"/>
              <a:gd name="connsiteX171" fmla="*/ 3579062 w 7472601"/>
              <a:gd name="connsiteY171" fmla="*/ 4359040 h 6858000"/>
              <a:gd name="connsiteX172" fmla="*/ 3467355 w 7472601"/>
              <a:gd name="connsiteY172" fmla="*/ 3988130 h 6858000"/>
              <a:gd name="connsiteX173" fmla="*/ 3310753 w 7472601"/>
              <a:gd name="connsiteY173" fmla="*/ 3787140 h 6858000"/>
              <a:gd name="connsiteX174" fmla="*/ 3291335 w 7472601"/>
              <a:gd name="connsiteY174" fmla="*/ 3767420 h 6858000"/>
              <a:gd name="connsiteX175" fmla="*/ 1635889 w 7472601"/>
              <a:gd name="connsiteY175" fmla="*/ 3709494 h 6858000"/>
              <a:gd name="connsiteX176" fmla="*/ 1634800 w 7472601"/>
              <a:gd name="connsiteY176" fmla="*/ 3731111 h 6858000"/>
              <a:gd name="connsiteX177" fmla="*/ 1635889 w 7472601"/>
              <a:gd name="connsiteY177" fmla="*/ 3709494 h 6858000"/>
              <a:gd name="connsiteX178" fmla="*/ 1510397 w 7472601"/>
              <a:gd name="connsiteY178" fmla="*/ 3684705 h 6858000"/>
              <a:gd name="connsiteX179" fmla="*/ 1146550 w 7472601"/>
              <a:gd name="connsiteY179" fmla="*/ 3802012 h 6858000"/>
              <a:gd name="connsiteX180" fmla="*/ 698834 w 7472601"/>
              <a:gd name="connsiteY180" fmla="*/ 3952272 h 6858000"/>
              <a:gd name="connsiteX181" fmla="*/ 34256 w 7472601"/>
              <a:gd name="connsiteY181" fmla="*/ 4347603 h 6858000"/>
              <a:gd name="connsiteX182" fmla="*/ 527241 w 7472601"/>
              <a:gd name="connsiteY182" fmla="*/ 4065078 h 6858000"/>
              <a:gd name="connsiteX183" fmla="*/ 1510397 w 7472601"/>
              <a:gd name="connsiteY183" fmla="*/ 3684705 h 6858000"/>
              <a:gd name="connsiteX184" fmla="*/ 1313114 w 7472601"/>
              <a:gd name="connsiteY184" fmla="*/ 3655216 h 6858000"/>
              <a:gd name="connsiteX185" fmla="*/ 1109304 w 7472601"/>
              <a:gd name="connsiteY185" fmla="*/ 3669030 h 6858000"/>
              <a:gd name="connsiteX186" fmla="*/ 8129 w 7472601"/>
              <a:gd name="connsiteY186" fmla="*/ 4330519 h 6858000"/>
              <a:gd name="connsiteX187" fmla="*/ 687572 w 7472601"/>
              <a:gd name="connsiteY187" fmla="*/ 3925629 h 6858000"/>
              <a:gd name="connsiteX188" fmla="*/ 1138365 w 7472601"/>
              <a:gd name="connsiteY188" fmla="*/ 3774515 h 6858000"/>
              <a:gd name="connsiteX189" fmla="*/ 1505579 w 7472601"/>
              <a:gd name="connsiteY189" fmla="*/ 3655526 h 6858000"/>
              <a:gd name="connsiteX190" fmla="*/ 1313114 w 7472601"/>
              <a:gd name="connsiteY190" fmla="*/ 3655216 h 6858000"/>
              <a:gd name="connsiteX191" fmla="*/ 3655073 w 7472601"/>
              <a:gd name="connsiteY191" fmla="*/ 3650884 h 6858000"/>
              <a:gd name="connsiteX192" fmla="*/ 3989938 w 7472601"/>
              <a:gd name="connsiteY192" fmla="*/ 3991685 h 6858000"/>
              <a:gd name="connsiteX193" fmla="*/ 4393907 w 7472601"/>
              <a:gd name="connsiteY193" fmla="*/ 4261258 h 6858000"/>
              <a:gd name="connsiteX194" fmla="*/ 4648051 w 7472601"/>
              <a:gd name="connsiteY194" fmla="*/ 4374051 h 6858000"/>
              <a:gd name="connsiteX195" fmla="*/ 4383389 w 7472601"/>
              <a:gd name="connsiteY195" fmla="*/ 4184369 h 6858000"/>
              <a:gd name="connsiteX196" fmla="*/ 4165508 w 7472601"/>
              <a:gd name="connsiteY196" fmla="*/ 4035196 h 6858000"/>
              <a:gd name="connsiteX197" fmla="*/ 4068162 w 7472601"/>
              <a:gd name="connsiteY197" fmla="*/ 3953394 h 6858000"/>
              <a:gd name="connsiteX198" fmla="*/ 3981416 w 7472601"/>
              <a:gd name="connsiteY198" fmla="*/ 3880482 h 6858000"/>
              <a:gd name="connsiteX199" fmla="*/ 3800147 w 7472601"/>
              <a:gd name="connsiteY199" fmla="*/ 3749872 h 6858000"/>
              <a:gd name="connsiteX200" fmla="*/ 3655073 w 7472601"/>
              <a:gd name="connsiteY200" fmla="*/ 3650884 h 6858000"/>
              <a:gd name="connsiteX201" fmla="*/ 3670252 w 7472601"/>
              <a:gd name="connsiteY201" fmla="*/ 3622798 h 6858000"/>
              <a:gd name="connsiteX202" fmla="*/ 3817258 w 7472601"/>
              <a:gd name="connsiteY202" fmla="*/ 3723577 h 6858000"/>
              <a:gd name="connsiteX203" fmla="*/ 4000461 w 7472601"/>
              <a:gd name="connsiteY203" fmla="*/ 3855966 h 6858000"/>
              <a:gd name="connsiteX204" fmla="*/ 4088180 w 7472601"/>
              <a:gd name="connsiteY204" fmla="*/ 3929774 h 6858000"/>
              <a:gd name="connsiteX205" fmla="*/ 4184555 w 7472601"/>
              <a:gd name="connsiteY205" fmla="*/ 4010683 h 6858000"/>
              <a:gd name="connsiteX206" fmla="*/ 4399563 w 7472601"/>
              <a:gd name="connsiteY206" fmla="*/ 4158106 h 6858000"/>
              <a:gd name="connsiteX207" fmla="*/ 4684469 w 7472601"/>
              <a:gd name="connsiteY207" fmla="*/ 4364680 h 6858000"/>
              <a:gd name="connsiteX208" fmla="*/ 4690271 w 7472601"/>
              <a:gd name="connsiteY208" fmla="*/ 4370034 h 6858000"/>
              <a:gd name="connsiteX209" fmla="*/ 4136093 w 7472601"/>
              <a:gd name="connsiteY209" fmla="*/ 3858466 h 6858000"/>
              <a:gd name="connsiteX210" fmla="*/ 3670252 w 7472601"/>
              <a:gd name="connsiteY210" fmla="*/ 3622798 h 6858000"/>
              <a:gd name="connsiteX211" fmla="*/ 4440129 w 7472601"/>
              <a:gd name="connsiteY211" fmla="*/ 3448571 h 6858000"/>
              <a:gd name="connsiteX212" fmla="*/ 4856525 w 7472601"/>
              <a:gd name="connsiteY212" fmla="*/ 3915351 h 6858000"/>
              <a:gd name="connsiteX213" fmla="*/ 5059055 w 7472601"/>
              <a:gd name="connsiteY213" fmla="*/ 4108918 h 6858000"/>
              <a:gd name="connsiteX214" fmla="*/ 5290070 w 7472601"/>
              <a:gd name="connsiteY214" fmla="*/ 4263619 h 6858000"/>
              <a:gd name="connsiteX215" fmla="*/ 4834991 w 7472601"/>
              <a:gd name="connsiteY215" fmla="*/ 3830985 h 6858000"/>
              <a:gd name="connsiteX216" fmla="*/ 4440129 w 7472601"/>
              <a:gd name="connsiteY216" fmla="*/ 3448571 h 6858000"/>
              <a:gd name="connsiteX217" fmla="*/ 4441737 w 7472601"/>
              <a:gd name="connsiteY217" fmla="*/ 3399734 h 6858000"/>
              <a:gd name="connsiteX218" fmla="*/ 4431236 w 7472601"/>
              <a:gd name="connsiteY218" fmla="*/ 3400954 h 6858000"/>
              <a:gd name="connsiteX219" fmla="*/ 4557150 w 7472601"/>
              <a:gd name="connsiteY219" fmla="*/ 3510023 h 6858000"/>
              <a:gd name="connsiteX220" fmla="*/ 4856936 w 7472601"/>
              <a:gd name="connsiteY220" fmla="*/ 3809146 h 6858000"/>
              <a:gd name="connsiteX221" fmla="*/ 5111996 w 7472601"/>
              <a:gd name="connsiteY221" fmla="*/ 4065759 h 6858000"/>
              <a:gd name="connsiteX222" fmla="*/ 5388878 w 7472601"/>
              <a:gd name="connsiteY222" fmla="*/ 4300185 h 6858000"/>
              <a:gd name="connsiteX223" fmla="*/ 5425556 w 7472601"/>
              <a:gd name="connsiteY223" fmla="*/ 4308967 h 6858000"/>
              <a:gd name="connsiteX224" fmla="*/ 4943646 w 7472601"/>
              <a:gd name="connsiteY224" fmla="*/ 3822916 h 6858000"/>
              <a:gd name="connsiteX225" fmla="*/ 4594837 w 7472601"/>
              <a:gd name="connsiteY225" fmla="*/ 3532274 h 6858000"/>
              <a:gd name="connsiteX226" fmla="*/ 4441737 w 7472601"/>
              <a:gd name="connsiteY226" fmla="*/ 3399734 h 6858000"/>
              <a:gd name="connsiteX227" fmla="*/ 5425834 w 7472601"/>
              <a:gd name="connsiteY227" fmla="*/ 3162785 h 6858000"/>
              <a:gd name="connsiteX228" fmla="*/ 5401644 w 7472601"/>
              <a:gd name="connsiteY228" fmla="*/ 3617847 h 6858000"/>
              <a:gd name="connsiteX229" fmla="*/ 5467256 w 7472601"/>
              <a:gd name="connsiteY229" fmla="*/ 4175494 h 6858000"/>
              <a:gd name="connsiteX230" fmla="*/ 5448069 w 7472601"/>
              <a:gd name="connsiteY230" fmla="*/ 3567554 h 6858000"/>
              <a:gd name="connsiteX231" fmla="*/ 5425834 w 7472601"/>
              <a:gd name="connsiteY231" fmla="*/ 3162785 h 6858000"/>
              <a:gd name="connsiteX232" fmla="*/ 1318687 w 7472601"/>
              <a:gd name="connsiteY232" fmla="*/ 3113840 h 6858000"/>
              <a:gd name="connsiteX233" fmla="*/ 1066793 w 7472601"/>
              <a:gd name="connsiteY233" fmla="*/ 3212171 h 6858000"/>
              <a:gd name="connsiteX234" fmla="*/ 993319 w 7472601"/>
              <a:gd name="connsiteY234" fmla="*/ 3247648 h 6858000"/>
              <a:gd name="connsiteX235" fmla="*/ 853081 w 7472601"/>
              <a:gd name="connsiteY235" fmla="*/ 3312410 h 6858000"/>
              <a:gd name="connsiteX236" fmla="*/ 805957 w 7472601"/>
              <a:gd name="connsiteY236" fmla="*/ 3330443 h 6858000"/>
              <a:gd name="connsiteX237" fmla="*/ 1318687 w 7472601"/>
              <a:gd name="connsiteY237" fmla="*/ 3113840 h 6858000"/>
              <a:gd name="connsiteX238" fmla="*/ 5453702 w 7472601"/>
              <a:gd name="connsiteY238" fmla="*/ 3090882 h 6858000"/>
              <a:gd name="connsiteX239" fmla="*/ 5480135 w 7472601"/>
              <a:gd name="connsiteY239" fmla="*/ 3565802 h 6858000"/>
              <a:gd name="connsiteX240" fmla="*/ 5499023 w 7472601"/>
              <a:gd name="connsiteY240" fmla="*/ 4166310 h 6858000"/>
              <a:gd name="connsiteX241" fmla="*/ 5547022 w 7472601"/>
              <a:gd name="connsiteY241" fmla="*/ 3607838 h 6858000"/>
              <a:gd name="connsiteX242" fmla="*/ 5515964 w 7472601"/>
              <a:gd name="connsiteY242" fmla="*/ 3378541 h 6858000"/>
              <a:gd name="connsiteX243" fmla="*/ 5453702 w 7472601"/>
              <a:gd name="connsiteY243" fmla="*/ 3090882 h 6858000"/>
              <a:gd name="connsiteX244" fmla="*/ 1238695 w 7472601"/>
              <a:gd name="connsiteY244" fmla="*/ 3076820 h 6858000"/>
              <a:gd name="connsiteX245" fmla="*/ 716371 w 7472601"/>
              <a:gd name="connsiteY245" fmla="*/ 3293249 h 6858000"/>
              <a:gd name="connsiteX246" fmla="*/ 579522 w 7472601"/>
              <a:gd name="connsiteY246" fmla="*/ 3371759 h 6858000"/>
              <a:gd name="connsiteX247" fmla="*/ 600288 w 7472601"/>
              <a:gd name="connsiteY247" fmla="*/ 3365555 h 6858000"/>
              <a:gd name="connsiteX248" fmla="*/ 840692 w 7472601"/>
              <a:gd name="connsiteY248" fmla="*/ 3284921 h 6858000"/>
              <a:gd name="connsiteX249" fmla="*/ 979248 w 7472601"/>
              <a:gd name="connsiteY249" fmla="*/ 3221003 h 6858000"/>
              <a:gd name="connsiteX250" fmla="*/ 1053282 w 7472601"/>
              <a:gd name="connsiteY250" fmla="*/ 3185247 h 6858000"/>
              <a:gd name="connsiteX251" fmla="*/ 1320603 w 7472601"/>
              <a:gd name="connsiteY251" fmla="*/ 3081281 h 6858000"/>
              <a:gd name="connsiteX252" fmla="*/ 1238695 w 7472601"/>
              <a:gd name="connsiteY252" fmla="*/ 3076820 h 6858000"/>
              <a:gd name="connsiteX253" fmla="*/ 5425627 w 7472601"/>
              <a:gd name="connsiteY253" fmla="*/ 2954192 h 6858000"/>
              <a:gd name="connsiteX254" fmla="*/ 5470770 w 7472601"/>
              <a:gd name="connsiteY254" fmla="*/ 3005435 h 6858000"/>
              <a:gd name="connsiteX255" fmla="*/ 5519779 w 7472601"/>
              <a:gd name="connsiteY255" fmla="*/ 4359223 h 6858000"/>
              <a:gd name="connsiteX256" fmla="*/ 5520293 w 7472601"/>
              <a:gd name="connsiteY256" fmla="*/ 4360602 h 6858000"/>
              <a:gd name="connsiteX257" fmla="*/ 5767221 w 7472601"/>
              <a:gd name="connsiteY257" fmla="*/ 4665564 h 6858000"/>
              <a:gd name="connsiteX258" fmla="*/ 6937169 w 7472601"/>
              <a:gd name="connsiteY258" fmla="*/ 4815941 h 6858000"/>
              <a:gd name="connsiteX259" fmla="*/ 6953922 w 7472601"/>
              <a:gd name="connsiteY259" fmla="*/ 4890068 h 6858000"/>
              <a:gd name="connsiteX260" fmla="*/ 6071359 w 7472601"/>
              <a:gd name="connsiteY260" fmla="*/ 4770770 h 6858000"/>
              <a:gd name="connsiteX261" fmla="*/ 6038839 w 7472601"/>
              <a:gd name="connsiteY261" fmla="*/ 4764474 h 6858000"/>
              <a:gd name="connsiteX262" fmla="*/ 6038706 w 7472601"/>
              <a:gd name="connsiteY262" fmla="*/ 4763847 h 6858000"/>
              <a:gd name="connsiteX263" fmla="*/ 6037784 w 7472601"/>
              <a:gd name="connsiteY263" fmla="*/ 4764270 h 6858000"/>
              <a:gd name="connsiteX264" fmla="*/ 6038839 w 7472601"/>
              <a:gd name="connsiteY264" fmla="*/ 4764474 h 6858000"/>
              <a:gd name="connsiteX265" fmla="*/ 6040338 w 7472601"/>
              <a:gd name="connsiteY265" fmla="*/ 4771418 h 6858000"/>
              <a:gd name="connsiteX266" fmla="*/ 6024488 w 7472601"/>
              <a:gd name="connsiteY266" fmla="*/ 4809903 h 6858000"/>
              <a:gd name="connsiteX267" fmla="*/ 5599771 w 7472601"/>
              <a:gd name="connsiteY267" fmla="*/ 5509652 h 6858000"/>
              <a:gd name="connsiteX268" fmla="*/ 5548843 w 7472601"/>
              <a:gd name="connsiteY268" fmla="*/ 5563845 h 6858000"/>
              <a:gd name="connsiteX269" fmla="*/ 5940952 w 7472601"/>
              <a:gd name="connsiteY269" fmla="*/ 6250028 h 6858000"/>
              <a:gd name="connsiteX270" fmla="*/ 6043441 w 7472601"/>
              <a:gd name="connsiteY270" fmla="*/ 6665847 h 6858000"/>
              <a:gd name="connsiteX271" fmla="*/ 6093432 w 7472601"/>
              <a:gd name="connsiteY271" fmla="*/ 6858000 h 6858000"/>
              <a:gd name="connsiteX272" fmla="*/ 6034344 w 7472601"/>
              <a:gd name="connsiteY272" fmla="*/ 6858000 h 6858000"/>
              <a:gd name="connsiteX273" fmla="*/ 6026679 w 7472601"/>
              <a:gd name="connsiteY273" fmla="*/ 6836959 h 6858000"/>
              <a:gd name="connsiteX274" fmla="*/ 5800441 w 7472601"/>
              <a:gd name="connsiteY274" fmla="*/ 6335286 h 6858000"/>
              <a:gd name="connsiteX275" fmla="*/ 5526562 w 7472601"/>
              <a:gd name="connsiteY275" fmla="*/ 5705388 h 6858000"/>
              <a:gd name="connsiteX276" fmla="*/ 5519640 w 7472601"/>
              <a:gd name="connsiteY276" fmla="*/ 5683774 h 6858000"/>
              <a:gd name="connsiteX277" fmla="*/ 5844559 w 7472601"/>
              <a:gd name="connsiteY277" fmla="*/ 6553349 h 6858000"/>
              <a:gd name="connsiteX278" fmla="*/ 5975994 w 7472601"/>
              <a:gd name="connsiteY278" fmla="*/ 6858000 h 6858000"/>
              <a:gd name="connsiteX279" fmla="*/ 5898547 w 7472601"/>
              <a:gd name="connsiteY279" fmla="*/ 6858000 h 6858000"/>
              <a:gd name="connsiteX280" fmla="*/ 5682041 w 7472601"/>
              <a:gd name="connsiteY280" fmla="*/ 6355860 h 6858000"/>
              <a:gd name="connsiteX281" fmla="*/ 5461758 w 7472601"/>
              <a:gd name="connsiteY281" fmla="*/ 5820220 h 6858000"/>
              <a:gd name="connsiteX282" fmla="*/ 5237282 w 7472601"/>
              <a:gd name="connsiteY282" fmla="*/ 6579086 h 6858000"/>
              <a:gd name="connsiteX283" fmla="*/ 5115009 w 7472601"/>
              <a:gd name="connsiteY283" fmla="*/ 6858000 h 6858000"/>
              <a:gd name="connsiteX284" fmla="*/ 5028074 w 7472601"/>
              <a:gd name="connsiteY284" fmla="*/ 6858000 h 6858000"/>
              <a:gd name="connsiteX285" fmla="*/ 5079508 w 7472601"/>
              <a:gd name="connsiteY285" fmla="*/ 6749074 h 6858000"/>
              <a:gd name="connsiteX286" fmla="*/ 5371846 w 7472601"/>
              <a:gd name="connsiteY286" fmla="*/ 5924413 h 6858000"/>
              <a:gd name="connsiteX287" fmla="*/ 5270512 w 7472601"/>
              <a:gd name="connsiteY287" fmla="*/ 6138975 h 6858000"/>
              <a:gd name="connsiteX288" fmla="*/ 5062409 w 7472601"/>
              <a:gd name="connsiteY288" fmla="*/ 6653544 h 6858000"/>
              <a:gd name="connsiteX289" fmla="*/ 5036628 w 7472601"/>
              <a:gd name="connsiteY289" fmla="*/ 6754247 h 6858000"/>
              <a:gd name="connsiteX290" fmla="*/ 5009112 w 7472601"/>
              <a:gd name="connsiteY290" fmla="*/ 6858000 h 6858000"/>
              <a:gd name="connsiteX291" fmla="*/ 4976679 w 7472601"/>
              <a:gd name="connsiteY291" fmla="*/ 6858000 h 6858000"/>
              <a:gd name="connsiteX292" fmla="*/ 5006537 w 7472601"/>
              <a:gd name="connsiteY292" fmla="*/ 6747068 h 6858000"/>
              <a:gd name="connsiteX293" fmla="*/ 5032723 w 7472601"/>
              <a:gd name="connsiteY293" fmla="*/ 6644957 h 6858000"/>
              <a:gd name="connsiteX294" fmla="*/ 5242949 w 7472601"/>
              <a:gd name="connsiteY294" fmla="*/ 6125175 h 6858000"/>
              <a:gd name="connsiteX295" fmla="*/ 5286321 w 7472601"/>
              <a:gd name="connsiteY295" fmla="*/ 6033555 h 6858000"/>
              <a:gd name="connsiteX296" fmla="*/ 5008210 w 7472601"/>
              <a:gd name="connsiteY296" fmla="*/ 6649194 h 6858000"/>
              <a:gd name="connsiteX297" fmla="*/ 4986321 w 7472601"/>
              <a:gd name="connsiteY297" fmla="*/ 6765687 h 6858000"/>
              <a:gd name="connsiteX298" fmla="*/ 4973474 w 7472601"/>
              <a:gd name="connsiteY298" fmla="*/ 6858000 h 6858000"/>
              <a:gd name="connsiteX299" fmla="*/ 4907178 w 7472601"/>
              <a:gd name="connsiteY299" fmla="*/ 6858000 h 6858000"/>
              <a:gd name="connsiteX300" fmla="*/ 4910810 w 7472601"/>
              <a:gd name="connsiteY300" fmla="*/ 6829660 h 6858000"/>
              <a:gd name="connsiteX301" fmla="*/ 4987461 w 7472601"/>
              <a:gd name="connsiteY301" fmla="*/ 6432994 h 6858000"/>
              <a:gd name="connsiteX302" fmla="*/ 5179262 w 7472601"/>
              <a:gd name="connsiteY302" fmla="*/ 6035044 h 6858000"/>
              <a:gd name="connsiteX303" fmla="*/ 4689678 w 7472601"/>
              <a:gd name="connsiteY303" fmla="*/ 6440241 h 6858000"/>
              <a:gd name="connsiteX304" fmla="*/ 4477543 w 7472601"/>
              <a:gd name="connsiteY304" fmla="*/ 6674836 h 6858000"/>
              <a:gd name="connsiteX305" fmla="*/ 4329957 w 7472601"/>
              <a:gd name="connsiteY305" fmla="*/ 6858000 h 6858000"/>
              <a:gd name="connsiteX306" fmla="*/ 4218595 w 7472601"/>
              <a:gd name="connsiteY306" fmla="*/ 6858000 h 6858000"/>
              <a:gd name="connsiteX307" fmla="*/ 4368888 w 7472601"/>
              <a:gd name="connsiteY307" fmla="*/ 6668412 h 6858000"/>
              <a:gd name="connsiteX308" fmla="*/ 4563091 w 7472601"/>
              <a:gd name="connsiteY308" fmla="*/ 6442508 h 6858000"/>
              <a:gd name="connsiteX309" fmla="*/ 5387324 w 7472601"/>
              <a:gd name="connsiteY309" fmla="*/ 5705830 h 6858000"/>
              <a:gd name="connsiteX310" fmla="*/ 5073620 w 7472601"/>
              <a:gd name="connsiteY310" fmla="*/ 5955437 h 6858000"/>
              <a:gd name="connsiteX311" fmla="*/ 4689789 w 7472601"/>
              <a:gd name="connsiteY311" fmla="*/ 6268382 h 6858000"/>
              <a:gd name="connsiteX312" fmla="*/ 4418722 w 7472601"/>
              <a:gd name="connsiteY312" fmla="*/ 6570886 h 6858000"/>
              <a:gd name="connsiteX313" fmla="*/ 4214944 w 7472601"/>
              <a:gd name="connsiteY313" fmla="*/ 6858000 h 6858000"/>
              <a:gd name="connsiteX314" fmla="*/ 4177898 w 7472601"/>
              <a:gd name="connsiteY314" fmla="*/ 6858000 h 6858000"/>
              <a:gd name="connsiteX315" fmla="*/ 4391597 w 7472601"/>
              <a:gd name="connsiteY315" fmla="*/ 6556370 h 6858000"/>
              <a:gd name="connsiteX316" fmla="*/ 4668889 w 7472601"/>
              <a:gd name="connsiteY316" fmla="*/ 6246399 h 6858000"/>
              <a:gd name="connsiteX317" fmla="*/ 5055427 w 7472601"/>
              <a:gd name="connsiteY317" fmla="*/ 5931476 h 6858000"/>
              <a:gd name="connsiteX318" fmla="*/ 5371814 w 7472601"/>
              <a:gd name="connsiteY318" fmla="*/ 5678975 h 6858000"/>
              <a:gd name="connsiteX319" fmla="*/ 4987918 w 7472601"/>
              <a:gd name="connsiteY319" fmla="*/ 5838701 h 6858000"/>
              <a:gd name="connsiteX320" fmla="*/ 4317146 w 7472601"/>
              <a:gd name="connsiteY320" fmla="*/ 6587716 h 6858000"/>
              <a:gd name="connsiteX321" fmla="*/ 4171627 w 7472601"/>
              <a:gd name="connsiteY321" fmla="*/ 6858000 h 6858000"/>
              <a:gd name="connsiteX322" fmla="*/ 4081585 w 7472601"/>
              <a:gd name="connsiteY322" fmla="*/ 6858000 h 6858000"/>
              <a:gd name="connsiteX323" fmla="*/ 4238603 w 7472601"/>
              <a:gd name="connsiteY323" fmla="*/ 6559341 h 6858000"/>
              <a:gd name="connsiteX324" fmla="*/ 4778333 w 7472601"/>
              <a:gd name="connsiteY324" fmla="*/ 5873626 h 6858000"/>
              <a:gd name="connsiteX325" fmla="*/ 5414185 w 7472601"/>
              <a:gd name="connsiteY325" fmla="*/ 5573882 h 6858000"/>
              <a:gd name="connsiteX326" fmla="*/ 5959648 w 7472601"/>
              <a:gd name="connsiteY326" fmla="*/ 4760797 h 6858000"/>
              <a:gd name="connsiteX327" fmla="*/ 5355019 w 7472601"/>
              <a:gd name="connsiteY327" fmla="*/ 4734672 h 6858000"/>
              <a:gd name="connsiteX328" fmla="*/ 5083565 w 7472601"/>
              <a:gd name="connsiteY328" fmla="*/ 5179121 h 6858000"/>
              <a:gd name="connsiteX329" fmla="*/ 4713577 w 7472601"/>
              <a:gd name="connsiteY329" fmla="*/ 5616803 h 6858000"/>
              <a:gd name="connsiteX330" fmla="*/ 3989559 w 7472601"/>
              <a:gd name="connsiteY330" fmla="*/ 6145945 h 6858000"/>
              <a:gd name="connsiteX331" fmla="*/ 3939824 w 7472601"/>
              <a:gd name="connsiteY331" fmla="*/ 6066900 h 6858000"/>
              <a:gd name="connsiteX332" fmla="*/ 4584537 w 7472601"/>
              <a:gd name="connsiteY332" fmla="*/ 5324826 h 6858000"/>
              <a:gd name="connsiteX333" fmla="*/ 5037105 w 7472601"/>
              <a:gd name="connsiteY333" fmla="*/ 5088765 h 6858000"/>
              <a:gd name="connsiteX334" fmla="*/ 5039930 w 7472601"/>
              <a:gd name="connsiteY334" fmla="*/ 5089585 h 6858000"/>
              <a:gd name="connsiteX335" fmla="*/ 5263764 w 7472601"/>
              <a:gd name="connsiteY335" fmla="*/ 4735525 h 6858000"/>
              <a:gd name="connsiteX336" fmla="*/ 4086300 w 7472601"/>
              <a:gd name="connsiteY336" fmla="*/ 4884599 h 6858000"/>
              <a:gd name="connsiteX337" fmla="*/ 4085485 w 7472601"/>
              <a:gd name="connsiteY337" fmla="*/ 4899070 h 6858000"/>
              <a:gd name="connsiteX338" fmla="*/ 3871915 w 7472601"/>
              <a:gd name="connsiteY338" fmla="*/ 5253645 h 6858000"/>
              <a:gd name="connsiteX339" fmla="*/ 3799374 w 7472601"/>
              <a:gd name="connsiteY339" fmla="*/ 5466127 h 6858000"/>
              <a:gd name="connsiteX340" fmla="*/ 3498850 w 7472601"/>
              <a:gd name="connsiteY340" fmla="*/ 6661888 h 6858000"/>
              <a:gd name="connsiteX341" fmla="*/ 3399216 w 7472601"/>
              <a:gd name="connsiteY341" fmla="*/ 6858000 h 6858000"/>
              <a:gd name="connsiteX342" fmla="*/ 3303688 w 7472601"/>
              <a:gd name="connsiteY342" fmla="*/ 6858000 h 6858000"/>
              <a:gd name="connsiteX343" fmla="*/ 3391774 w 7472601"/>
              <a:gd name="connsiteY343" fmla="*/ 6697181 h 6858000"/>
              <a:gd name="connsiteX344" fmla="*/ 3735540 w 7472601"/>
              <a:gd name="connsiteY344" fmla="*/ 5546923 h 6858000"/>
              <a:gd name="connsiteX345" fmla="*/ 3729438 w 7472601"/>
              <a:gd name="connsiteY345" fmla="*/ 5569058 h 6858000"/>
              <a:gd name="connsiteX346" fmla="*/ 3707782 w 7472601"/>
              <a:gd name="connsiteY346" fmla="*/ 5644908 h 6858000"/>
              <a:gd name="connsiteX347" fmla="*/ 3583827 w 7472601"/>
              <a:gd name="connsiteY347" fmla="*/ 6039215 h 6858000"/>
              <a:gd name="connsiteX348" fmla="*/ 3547861 w 7472601"/>
              <a:gd name="connsiteY348" fmla="*/ 6129609 h 6858000"/>
              <a:gd name="connsiteX349" fmla="*/ 3490905 w 7472601"/>
              <a:gd name="connsiteY349" fmla="*/ 6277660 h 6858000"/>
              <a:gd name="connsiteX350" fmla="*/ 3455859 w 7472601"/>
              <a:gd name="connsiteY350" fmla="*/ 6391301 h 6858000"/>
              <a:gd name="connsiteX351" fmla="*/ 3429112 w 7472601"/>
              <a:gd name="connsiteY351" fmla="*/ 6479469 h 6858000"/>
              <a:gd name="connsiteX352" fmla="*/ 3304862 w 7472601"/>
              <a:gd name="connsiteY352" fmla="*/ 6796476 h 6858000"/>
              <a:gd name="connsiteX353" fmla="*/ 3276071 w 7472601"/>
              <a:gd name="connsiteY353" fmla="*/ 6858000 h 6858000"/>
              <a:gd name="connsiteX354" fmla="*/ 3240805 w 7472601"/>
              <a:gd name="connsiteY354" fmla="*/ 6858000 h 6858000"/>
              <a:gd name="connsiteX355" fmla="*/ 3275917 w 7472601"/>
              <a:gd name="connsiteY355" fmla="*/ 6783192 h 6858000"/>
              <a:gd name="connsiteX356" fmla="*/ 3399358 w 7472601"/>
              <a:gd name="connsiteY356" fmla="*/ 6469011 h 6858000"/>
              <a:gd name="connsiteX357" fmla="*/ 3425650 w 7472601"/>
              <a:gd name="connsiteY357" fmla="*/ 6381333 h 6858000"/>
              <a:gd name="connsiteX358" fmla="*/ 3460661 w 7472601"/>
              <a:gd name="connsiteY358" fmla="*/ 6266763 h 6858000"/>
              <a:gd name="connsiteX359" fmla="*/ 3518021 w 7472601"/>
              <a:gd name="connsiteY359" fmla="*/ 6117298 h 6858000"/>
              <a:gd name="connsiteX360" fmla="*/ 3554035 w 7472601"/>
              <a:gd name="connsiteY360" fmla="*/ 6027832 h 6858000"/>
              <a:gd name="connsiteX361" fmla="*/ 3677174 w 7472601"/>
              <a:gd name="connsiteY361" fmla="*/ 5636351 h 6858000"/>
              <a:gd name="connsiteX362" fmla="*/ 3698819 w 7472601"/>
              <a:gd name="connsiteY362" fmla="*/ 5560503 h 6858000"/>
              <a:gd name="connsiteX363" fmla="*/ 3702094 w 7472601"/>
              <a:gd name="connsiteY363" fmla="*/ 5549194 h 6858000"/>
              <a:gd name="connsiteX364" fmla="*/ 3398355 w 7472601"/>
              <a:gd name="connsiteY364" fmla="*/ 6094603 h 6858000"/>
              <a:gd name="connsiteX365" fmla="*/ 3193941 w 7472601"/>
              <a:gd name="connsiteY365" fmla="*/ 6798775 h 6858000"/>
              <a:gd name="connsiteX366" fmla="*/ 3184140 w 7472601"/>
              <a:gd name="connsiteY366" fmla="*/ 6858000 h 6858000"/>
              <a:gd name="connsiteX367" fmla="*/ 3099978 w 7472601"/>
              <a:gd name="connsiteY367" fmla="*/ 6858000 h 6858000"/>
              <a:gd name="connsiteX368" fmla="*/ 3101556 w 7472601"/>
              <a:gd name="connsiteY368" fmla="*/ 6843337 h 6858000"/>
              <a:gd name="connsiteX369" fmla="*/ 3370162 w 7472601"/>
              <a:gd name="connsiteY369" fmla="*/ 5785550 h 6858000"/>
              <a:gd name="connsiteX370" fmla="*/ 3746477 w 7472601"/>
              <a:gd name="connsiteY370" fmla="*/ 5377889 h 6858000"/>
              <a:gd name="connsiteX371" fmla="*/ 3863399 w 7472601"/>
              <a:gd name="connsiteY371" fmla="*/ 5087257 h 6858000"/>
              <a:gd name="connsiteX372" fmla="*/ 3968712 w 7472601"/>
              <a:gd name="connsiteY372" fmla="*/ 4913989 h 6858000"/>
              <a:gd name="connsiteX373" fmla="*/ 2792390 w 7472601"/>
              <a:gd name="connsiteY373" fmla="*/ 5382974 h 6858000"/>
              <a:gd name="connsiteX374" fmla="*/ 2714982 w 7472601"/>
              <a:gd name="connsiteY374" fmla="*/ 5427051 h 6858000"/>
              <a:gd name="connsiteX375" fmla="*/ 2813361 w 7472601"/>
              <a:gd name="connsiteY375" fmla="*/ 6023912 h 6858000"/>
              <a:gd name="connsiteX376" fmla="*/ 2688430 w 7472601"/>
              <a:gd name="connsiteY376" fmla="*/ 6801564 h 6858000"/>
              <a:gd name="connsiteX377" fmla="*/ 2629626 w 7472601"/>
              <a:gd name="connsiteY377" fmla="*/ 6763394 h 6858000"/>
              <a:gd name="connsiteX378" fmla="*/ 2565328 w 7472601"/>
              <a:gd name="connsiteY378" fmla="*/ 5516399 h 6858000"/>
              <a:gd name="connsiteX379" fmla="*/ 1922999 w 7472601"/>
              <a:gd name="connsiteY379" fmla="*/ 5980343 h 6858000"/>
              <a:gd name="connsiteX380" fmla="*/ 1950261 w 7472601"/>
              <a:gd name="connsiteY380" fmla="*/ 6405858 h 6858000"/>
              <a:gd name="connsiteX381" fmla="*/ 2365554 w 7472601"/>
              <a:gd name="connsiteY381" fmla="*/ 6759107 h 6858000"/>
              <a:gd name="connsiteX382" fmla="*/ 2424142 w 7472601"/>
              <a:gd name="connsiteY382" fmla="*/ 6858000 h 6858000"/>
              <a:gd name="connsiteX383" fmla="*/ 2395994 w 7472601"/>
              <a:gd name="connsiteY383" fmla="*/ 6858000 h 6858000"/>
              <a:gd name="connsiteX384" fmla="*/ 2392863 w 7472601"/>
              <a:gd name="connsiteY384" fmla="*/ 6852964 h 6858000"/>
              <a:gd name="connsiteX385" fmla="*/ 2017589 w 7472601"/>
              <a:gd name="connsiteY385" fmla="*/ 6493982 h 6858000"/>
              <a:gd name="connsiteX386" fmla="*/ 2147336 w 7472601"/>
              <a:gd name="connsiteY386" fmla="*/ 6594052 h 6858000"/>
              <a:gd name="connsiteX387" fmla="*/ 2207047 w 7472601"/>
              <a:gd name="connsiteY387" fmla="*/ 6654540 h 6858000"/>
              <a:gd name="connsiteX388" fmla="*/ 2299106 w 7472601"/>
              <a:gd name="connsiteY388" fmla="*/ 6778931 h 6858000"/>
              <a:gd name="connsiteX389" fmla="*/ 2314430 w 7472601"/>
              <a:gd name="connsiteY389" fmla="*/ 6801144 h 6858000"/>
              <a:gd name="connsiteX390" fmla="*/ 2352406 w 7472601"/>
              <a:gd name="connsiteY390" fmla="*/ 6858000 h 6858000"/>
              <a:gd name="connsiteX391" fmla="*/ 2314492 w 7472601"/>
              <a:gd name="connsiteY391" fmla="*/ 6858000 h 6858000"/>
              <a:gd name="connsiteX392" fmla="*/ 2288095 w 7472601"/>
              <a:gd name="connsiteY392" fmla="*/ 6818030 h 6858000"/>
              <a:gd name="connsiteX393" fmla="*/ 2272768 w 7472601"/>
              <a:gd name="connsiteY393" fmla="*/ 6795822 h 6858000"/>
              <a:gd name="connsiteX394" fmla="*/ 2182715 w 7472601"/>
              <a:gd name="connsiteY394" fmla="*/ 6675071 h 6858000"/>
              <a:gd name="connsiteX395" fmla="*/ 2032061 w 7472601"/>
              <a:gd name="connsiteY395" fmla="*/ 6541380 h 6858000"/>
              <a:gd name="connsiteX396" fmla="*/ 2257220 w 7472601"/>
              <a:gd name="connsiteY396" fmla="*/ 6826257 h 6858000"/>
              <a:gd name="connsiteX397" fmla="*/ 2281324 w 7472601"/>
              <a:gd name="connsiteY397" fmla="*/ 6858000 h 6858000"/>
              <a:gd name="connsiteX398" fmla="*/ 2242860 w 7472601"/>
              <a:gd name="connsiteY398" fmla="*/ 6858000 h 6858000"/>
              <a:gd name="connsiteX399" fmla="*/ 2232818 w 7472601"/>
              <a:gd name="connsiteY399" fmla="*/ 6844926 h 6858000"/>
              <a:gd name="connsiteX400" fmla="*/ 1990172 w 7472601"/>
              <a:gd name="connsiteY400" fmla="*/ 6542121 h 6858000"/>
              <a:gd name="connsiteX401" fmla="*/ 2124090 w 7472601"/>
              <a:gd name="connsiteY401" fmla="*/ 6761017 h 6858000"/>
              <a:gd name="connsiteX402" fmla="*/ 2200380 w 7472601"/>
              <a:gd name="connsiteY402" fmla="*/ 6858000 h 6858000"/>
              <a:gd name="connsiteX403" fmla="*/ 2147507 w 7472601"/>
              <a:gd name="connsiteY403" fmla="*/ 6858000 h 6858000"/>
              <a:gd name="connsiteX404" fmla="*/ 2070668 w 7472601"/>
              <a:gd name="connsiteY404" fmla="*/ 6761520 h 6858000"/>
              <a:gd name="connsiteX405" fmla="*/ 1975142 w 7472601"/>
              <a:gd name="connsiteY405" fmla="*/ 6585570 h 6858000"/>
              <a:gd name="connsiteX406" fmla="*/ 2050035 w 7472601"/>
              <a:gd name="connsiteY406" fmla="*/ 6813345 h 6858000"/>
              <a:gd name="connsiteX407" fmla="*/ 2063025 w 7472601"/>
              <a:gd name="connsiteY407" fmla="*/ 6858000 h 6858000"/>
              <a:gd name="connsiteX408" fmla="*/ 2021675 w 7472601"/>
              <a:gd name="connsiteY408" fmla="*/ 6858000 h 6858000"/>
              <a:gd name="connsiteX409" fmla="*/ 2019308 w 7472601"/>
              <a:gd name="connsiteY409" fmla="*/ 6847118 h 6858000"/>
              <a:gd name="connsiteX410" fmla="*/ 1938835 w 7472601"/>
              <a:gd name="connsiteY410" fmla="*/ 6551160 h 6858000"/>
              <a:gd name="connsiteX411" fmla="*/ 1953230 w 7472601"/>
              <a:gd name="connsiteY411" fmla="*/ 6759699 h 6858000"/>
              <a:gd name="connsiteX412" fmla="*/ 1956763 w 7472601"/>
              <a:gd name="connsiteY412" fmla="*/ 6778191 h 6858000"/>
              <a:gd name="connsiteX413" fmla="*/ 1967925 w 7472601"/>
              <a:gd name="connsiteY413" fmla="*/ 6858000 h 6858000"/>
              <a:gd name="connsiteX414" fmla="*/ 1936622 w 7472601"/>
              <a:gd name="connsiteY414" fmla="*/ 6858000 h 6858000"/>
              <a:gd name="connsiteX415" fmla="*/ 1926261 w 7472601"/>
              <a:gd name="connsiteY415" fmla="*/ 6784064 h 6858000"/>
              <a:gd name="connsiteX416" fmla="*/ 1922724 w 7472601"/>
              <a:gd name="connsiteY416" fmla="*/ 6765577 h 6858000"/>
              <a:gd name="connsiteX417" fmla="*/ 1904650 w 7472601"/>
              <a:gd name="connsiteY417" fmla="*/ 6639616 h 6858000"/>
              <a:gd name="connsiteX418" fmla="*/ 1885273 w 7472601"/>
              <a:gd name="connsiteY418" fmla="*/ 6858000 h 6858000"/>
              <a:gd name="connsiteX419" fmla="*/ 1854363 w 7472601"/>
              <a:gd name="connsiteY419" fmla="*/ 6858000 h 6858000"/>
              <a:gd name="connsiteX420" fmla="*/ 1880391 w 7472601"/>
              <a:gd name="connsiteY420" fmla="*/ 6603796 h 6858000"/>
              <a:gd name="connsiteX421" fmla="*/ 1818273 w 7472601"/>
              <a:gd name="connsiteY421" fmla="*/ 6715729 h 6858000"/>
              <a:gd name="connsiteX422" fmla="*/ 1794691 w 7472601"/>
              <a:gd name="connsiteY422" fmla="*/ 6843239 h 6858000"/>
              <a:gd name="connsiteX423" fmla="*/ 1794914 w 7472601"/>
              <a:gd name="connsiteY423" fmla="*/ 6858000 h 6858000"/>
              <a:gd name="connsiteX424" fmla="*/ 1746128 w 7472601"/>
              <a:gd name="connsiteY424" fmla="*/ 6858000 h 6858000"/>
              <a:gd name="connsiteX425" fmla="*/ 1753934 w 7472601"/>
              <a:gd name="connsiteY425" fmla="*/ 6724796 h 6858000"/>
              <a:gd name="connsiteX426" fmla="*/ 1792053 w 7472601"/>
              <a:gd name="connsiteY426" fmla="*/ 6572396 h 6858000"/>
              <a:gd name="connsiteX427" fmla="*/ 1862248 w 7472601"/>
              <a:gd name="connsiteY427" fmla="*/ 6266397 h 6858000"/>
              <a:gd name="connsiteX428" fmla="*/ 1862250 w 7472601"/>
              <a:gd name="connsiteY428" fmla="*/ 6033531 h 6858000"/>
              <a:gd name="connsiteX429" fmla="*/ 1211999 w 7472601"/>
              <a:gd name="connsiteY429" fmla="*/ 6683610 h 6858000"/>
              <a:gd name="connsiteX430" fmla="*/ 1213266 w 7472601"/>
              <a:gd name="connsiteY430" fmla="*/ 6691947 h 6858000"/>
              <a:gd name="connsiteX431" fmla="*/ 1203370 w 7472601"/>
              <a:gd name="connsiteY431" fmla="*/ 6850676 h 6858000"/>
              <a:gd name="connsiteX432" fmla="*/ 1203671 w 7472601"/>
              <a:gd name="connsiteY432" fmla="*/ 6858000 h 6858000"/>
              <a:gd name="connsiteX433" fmla="*/ 1143180 w 7472601"/>
              <a:gd name="connsiteY433" fmla="*/ 6858000 h 6858000"/>
              <a:gd name="connsiteX434" fmla="*/ 1142176 w 7472601"/>
              <a:gd name="connsiteY434" fmla="*/ 6766045 h 6858000"/>
              <a:gd name="connsiteX435" fmla="*/ 1067484 w 7472601"/>
              <a:gd name="connsiteY435" fmla="*/ 6858000 h 6858000"/>
              <a:gd name="connsiteX436" fmla="*/ 953928 w 7472601"/>
              <a:gd name="connsiteY436" fmla="*/ 6858000 h 6858000"/>
              <a:gd name="connsiteX437" fmla="*/ 959715 w 7472601"/>
              <a:gd name="connsiteY437" fmla="*/ 6850185 h 6858000"/>
              <a:gd name="connsiteX438" fmla="*/ 1483788 w 7472601"/>
              <a:gd name="connsiteY438" fmla="*/ 6259174 h 6858000"/>
              <a:gd name="connsiteX439" fmla="*/ 1100671 w 7472601"/>
              <a:gd name="connsiteY439" fmla="*/ 6252137 h 6858000"/>
              <a:gd name="connsiteX440" fmla="*/ 1090144 w 7472601"/>
              <a:gd name="connsiteY440" fmla="*/ 6256748 h 6858000"/>
              <a:gd name="connsiteX441" fmla="*/ 1095872 w 7472601"/>
              <a:gd name="connsiteY441" fmla="*/ 6271892 h 6858000"/>
              <a:gd name="connsiteX442" fmla="*/ 262785 w 7472601"/>
              <a:gd name="connsiteY442" fmla="*/ 6845450 h 6858000"/>
              <a:gd name="connsiteX443" fmla="*/ 209968 w 7472601"/>
              <a:gd name="connsiteY443" fmla="*/ 6770713 h 6858000"/>
              <a:gd name="connsiteX444" fmla="*/ 873460 w 7472601"/>
              <a:gd name="connsiteY444" fmla="*/ 6253768 h 6858000"/>
              <a:gd name="connsiteX445" fmla="*/ 192686 w 7472601"/>
              <a:gd name="connsiteY445" fmla="*/ 5849257 h 6858000"/>
              <a:gd name="connsiteX446" fmla="*/ 4696 w 7472601"/>
              <a:gd name="connsiteY446" fmla="*/ 5697668 h 6858000"/>
              <a:gd name="connsiteX447" fmla="*/ 0 w 7472601"/>
              <a:gd name="connsiteY447" fmla="*/ 5689984 h 6858000"/>
              <a:gd name="connsiteX448" fmla="*/ 0 w 7472601"/>
              <a:gd name="connsiteY448" fmla="*/ 5513472 h 6858000"/>
              <a:gd name="connsiteX449" fmla="*/ 174101 w 7472601"/>
              <a:gd name="connsiteY449" fmla="*/ 5620277 h 6858000"/>
              <a:gd name="connsiteX450" fmla="*/ 891800 w 7472601"/>
              <a:gd name="connsiteY450" fmla="*/ 6036935 h 6858000"/>
              <a:gd name="connsiteX451" fmla="*/ 1072219 w 7472601"/>
              <a:gd name="connsiteY451" fmla="*/ 6169443 h 6858000"/>
              <a:gd name="connsiteX452" fmla="*/ 1074117 w 7472601"/>
              <a:gd name="connsiteY452" fmla="*/ 6170301 h 6858000"/>
              <a:gd name="connsiteX453" fmla="*/ 1083114 w 7472601"/>
              <a:gd name="connsiteY453" fmla="*/ 6174131 h 6858000"/>
              <a:gd name="connsiteX454" fmla="*/ 1543010 w 7472601"/>
              <a:gd name="connsiteY454" fmla="*/ 6191140 h 6858000"/>
              <a:gd name="connsiteX455" fmla="*/ 1551080 w 7472601"/>
              <a:gd name="connsiteY455" fmla="*/ 6195006 h 6858000"/>
              <a:gd name="connsiteX456" fmla="*/ 2345443 w 7472601"/>
              <a:gd name="connsiteY456" fmla="*/ 5549882 h 6858000"/>
              <a:gd name="connsiteX457" fmla="*/ 1721499 w 7472601"/>
              <a:gd name="connsiteY457" fmla="*/ 5599969 h 6858000"/>
              <a:gd name="connsiteX458" fmla="*/ 767716 w 7472601"/>
              <a:gd name="connsiteY458" fmla="*/ 5472768 h 6858000"/>
              <a:gd name="connsiteX459" fmla="*/ 722147 w 7472601"/>
              <a:gd name="connsiteY459" fmla="*/ 5393091 h 6858000"/>
              <a:gd name="connsiteX460" fmla="*/ 1485552 w 7472601"/>
              <a:gd name="connsiteY460" fmla="*/ 5313202 h 6858000"/>
              <a:gd name="connsiteX461" fmla="*/ 2143004 w 7472601"/>
              <a:gd name="connsiteY461" fmla="*/ 5402420 h 6858000"/>
              <a:gd name="connsiteX462" fmla="*/ 1933391 w 7472601"/>
              <a:gd name="connsiteY462" fmla="*/ 5156971 h 6858000"/>
              <a:gd name="connsiteX463" fmla="*/ 1827118 w 7472601"/>
              <a:gd name="connsiteY463" fmla="*/ 4968410 h 6858000"/>
              <a:gd name="connsiteX464" fmla="*/ 1837349 w 7472601"/>
              <a:gd name="connsiteY464" fmla="*/ 4956357 h 6858000"/>
              <a:gd name="connsiteX465" fmla="*/ 2162835 w 7472601"/>
              <a:gd name="connsiteY465" fmla="*/ 5187853 h 6858000"/>
              <a:gd name="connsiteX466" fmla="*/ 2257167 w 7472601"/>
              <a:gd name="connsiteY466" fmla="*/ 5462123 h 6858000"/>
              <a:gd name="connsiteX467" fmla="*/ 2261598 w 7472601"/>
              <a:gd name="connsiteY467" fmla="*/ 5467998 h 6858000"/>
              <a:gd name="connsiteX468" fmla="*/ 2437177 w 7472601"/>
              <a:gd name="connsiteY468" fmla="*/ 5479608 h 6858000"/>
              <a:gd name="connsiteX469" fmla="*/ 2445247 w 7472601"/>
              <a:gd name="connsiteY469" fmla="*/ 5483476 h 6858000"/>
              <a:gd name="connsiteX470" fmla="*/ 2743626 w 7472601"/>
              <a:gd name="connsiteY470" fmla="*/ 5304819 h 6858000"/>
              <a:gd name="connsiteX471" fmla="*/ 3048102 w 7472601"/>
              <a:gd name="connsiteY471" fmla="*/ 5150595 h 6858000"/>
              <a:gd name="connsiteX472" fmla="*/ 1799414 w 7472601"/>
              <a:gd name="connsiteY472" fmla="*/ 4694732 h 6858000"/>
              <a:gd name="connsiteX473" fmla="*/ 1771735 w 7472601"/>
              <a:gd name="connsiteY473" fmla="*/ 4619929 h 6858000"/>
              <a:gd name="connsiteX474" fmla="*/ 3104273 w 7472601"/>
              <a:gd name="connsiteY474" fmla="*/ 5076159 h 6858000"/>
              <a:gd name="connsiteX475" fmla="*/ 3113245 w 7472601"/>
              <a:gd name="connsiteY475" fmla="*/ 5090705 h 6858000"/>
              <a:gd name="connsiteX476" fmla="*/ 3126294 w 7472601"/>
              <a:gd name="connsiteY476" fmla="*/ 5114400 h 6858000"/>
              <a:gd name="connsiteX477" fmla="*/ 3937433 w 7472601"/>
              <a:gd name="connsiteY477" fmla="*/ 4830473 h 6858000"/>
              <a:gd name="connsiteX478" fmla="*/ 3590475 w 7472601"/>
              <a:gd name="connsiteY478" fmla="*/ 4597974 h 6858000"/>
              <a:gd name="connsiteX479" fmla="*/ 3100264 w 7472601"/>
              <a:gd name="connsiteY479" fmla="*/ 4579845 h 6858000"/>
              <a:gd name="connsiteX480" fmla="*/ 2183576 w 7472601"/>
              <a:gd name="connsiteY480" fmla="*/ 4227150 h 6858000"/>
              <a:gd name="connsiteX481" fmla="*/ 2151029 w 7472601"/>
              <a:gd name="connsiteY481" fmla="*/ 4146947 h 6858000"/>
              <a:gd name="connsiteX482" fmla="*/ 3563434 w 7472601"/>
              <a:gd name="connsiteY482" fmla="*/ 4469115 h 6858000"/>
              <a:gd name="connsiteX483" fmla="*/ 3177952 w 7472601"/>
              <a:gd name="connsiteY483" fmla="*/ 3657386 h 6858000"/>
              <a:gd name="connsiteX484" fmla="*/ 3189263 w 7472601"/>
              <a:gd name="connsiteY484" fmla="*/ 3625726 h 6858000"/>
              <a:gd name="connsiteX485" fmla="*/ 3560912 w 7472601"/>
              <a:gd name="connsiteY485" fmla="*/ 4079863 h 6858000"/>
              <a:gd name="connsiteX486" fmla="*/ 3626636 w 7472601"/>
              <a:gd name="connsiteY486" fmla="*/ 4512230 h 6858000"/>
              <a:gd name="connsiteX487" fmla="*/ 3653088 w 7472601"/>
              <a:gd name="connsiteY487" fmla="*/ 4521417 h 6858000"/>
              <a:gd name="connsiteX488" fmla="*/ 3988128 w 7472601"/>
              <a:gd name="connsiteY488" fmla="*/ 4817267 h 6858000"/>
              <a:gd name="connsiteX489" fmla="*/ 4830582 w 7472601"/>
              <a:gd name="connsiteY489" fmla="*/ 4676000 h 6858000"/>
              <a:gd name="connsiteX490" fmla="*/ 4830100 w 7472601"/>
              <a:gd name="connsiteY490" fmla="*/ 4675554 h 6858000"/>
              <a:gd name="connsiteX491" fmla="*/ 4036318 w 7472601"/>
              <a:gd name="connsiteY491" fmla="*/ 4147013 h 6858000"/>
              <a:gd name="connsiteX492" fmla="*/ 3432098 w 7472601"/>
              <a:gd name="connsiteY492" fmla="*/ 3537312 h 6858000"/>
              <a:gd name="connsiteX493" fmla="*/ 3446761 w 7472601"/>
              <a:gd name="connsiteY493" fmla="*/ 3461278 h 6858000"/>
              <a:gd name="connsiteX494" fmla="*/ 4419733 w 7472601"/>
              <a:gd name="connsiteY494" fmla="*/ 3963555 h 6858000"/>
              <a:gd name="connsiteX495" fmla="*/ 4781371 w 7472601"/>
              <a:gd name="connsiteY495" fmla="*/ 4458604 h 6858000"/>
              <a:gd name="connsiteX496" fmla="*/ 4780440 w 7472601"/>
              <a:gd name="connsiteY496" fmla="*/ 4470290 h 6858000"/>
              <a:gd name="connsiteX497" fmla="*/ 4898954 w 7472601"/>
              <a:gd name="connsiteY497" fmla="*/ 4662092 h 6858000"/>
              <a:gd name="connsiteX498" fmla="*/ 4900699 w 7472601"/>
              <a:gd name="connsiteY498" fmla="*/ 4670867 h 6858000"/>
              <a:gd name="connsiteX499" fmla="*/ 5714511 w 7472601"/>
              <a:gd name="connsiteY499" fmla="*/ 4663483 h 6858000"/>
              <a:gd name="connsiteX500" fmla="*/ 5464793 w 7472601"/>
              <a:gd name="connsiteY500" fmla="*/ 4393556 h 6858000"/>
              <a:gd name="connsiteX501" fmla="*/ 5461897 w 7472601"/>
              <a:gd name="connsiteY501" fmla="*/ 4390879 h 6858000"/>
              <a:gd name="connsiteX502" fmla="*/ 4294126 w 7472601"/>
              <a:gd name="connsiteY502" fmla="*/ 3303048 h 6858000"/>
              <a:gd name="connsiteX503" fmla="*/ 4305321 w 7472601"/>
              <a:gd name="connsiteY503" fmla="*/ 3256953 h 6858000"/>
              <a:gd name="connsiteX504" fmla="*/ 4949299 w 7472601"/>
              <a:gd name="connsiteY504" fmla="*/ 3766336 h 6858000"/>
              <a:gd name="connsiteX505" fmla="*/ 5291452 w 7472601"/>
              <a:gd name="connsiteY505" fmla="*/ 4076801 h 6858000"/>
              <a:gd name="connsiteX506" fmla="*/ 5434998 w 7472601"/>
              <a:gd name="connsiteY506" fmla="*/ 4254100 h 6858000"/>
              <a:gd name="connsiteX507" fmla="*/ 5351015 w 7472601"/>
              <a:gd name="connsiteY507" fmla="*/ 3760989 h 6858000"/>
              <a:gd name="connsiteX508" fmla="*/ 5413780 w 7472601"/>
              <a:gd name="connsiteY508" fmla="*/ 2966265 h 6858000"/>
              <a:gd name="connsiteX509" fmla="*/ 5425627 w 7472601"/>
              <a:gd name="connsiteY509" fmla="*/ 2954192 h 6858000"/>
              <a:gd name="connsiteX510" fmla="*/ 6604735 w 7472601"/>
              <a:gd name="connsiteY510" fmla="*/ 2041381 h 6858000"/>
              <a:gd name="connsiteX511" fmla="*/ 7204487 w 7472601"/>
              <a:gd name="connsiteY511" fmla="*/ 2742112 h 6858000"/>
              <a:gd name="connsiteX512" fmla="*/ 7131592 w 7472601"/>
              <a:gd name="connsiteY512" fmla="*/ 2672096 h 6858000"/>
              <a:gd name="connsiteX513" fmla="*/ 6996344 w 7472601"/>
              <a:gd name="connsiteY513" fmla="*/ 2518310 h 6858000"/>
              <a:gd name="connsiteX514" fmla="*/ 6735495 w 7472601"/>
              <a:gd name="connsiteY514" fmla="*/ 2196890 h 6858000"/>
              <a:gd name="connsiteX515" fmla="*/ 6721901 w 7472601"/>
              <a:gd name="connsiteY515" fmla="*/ 2179274 h 6858000"/>
              <a:gd name="connsiteX516" fmla="*/ 6604735 w 7472601"/>
              <a:gd name="connsiteY516" fmla="*/ 2041381 h 6858000"/>
              <a:gd name="connsiteX517" fmla="*/ 6591670 w 7472601"/>
              <a:gd name="connsiteY517" fmla="*/ 1988277 h 6858000"/>
              <a:gd name="connsiteX518" fmla="*/ 6747349 w 7472601"/>
              <a:gd name="connsiteY518" fmla="*/ 2160069 h 6858000"/>
              <a:gd name="connsiteX519" fmla="*/ 6760943 w 7472601"/>
              <a:gd name="connsiteY519" fmla="*/ 2177686 h 6858000"/>
              <a:gd name="connsiteX520" fmla="*/ 7021065 w 7472601"/>
              <a:gd name="connsiteY520" fmla="*/ 2498102 h 6858000"/>
              <a:gd name="connsiteX521" fmla="*/ 7155223 w 7472601"/>
              <a:gd name="connsiteY521" fmla="*/ 2650386 h 6858000"/>
              <a:gd name="connsiteX522" fmla="*/ 7203167 w 7472601"/>
              <a:gd name="connsiteY522" fmla="*/ 2697288 h 6858000"/>
              <a:gd name="connsiteX523" fmla="*/ 6937703 w 7472601"/>
              <a:gd name="connsiteY523" fmla="*/ 2321981 h 6858000"/>
              <a:gd name="connsiteX524" fmla="*/ 6591670 w 7472601"/>
              <a:gd name="connsiteY524" fmla="*/ 1988277 h 6858000"/>
              <a:gd name="connsiteX525" fmla="*/ 5798671 w 7472601"/>
              <a:gd name="connsiteY525" fmla="*/ 1981601 h 6858000"/>
              <a:gd name="connsiteX526" fmla="*/ 5754709 w 7472601"/>
              <a:gd name="connsiteY526" fmla="*/ 2071454 h 6858000"/>
              <a:gd name="connsiteX527" fmla="*/ 5763044 w 7472601"/>
              <a:gd name="connsiteY527" fmla="*/ 2842206 h 6858000"/>
              <a:gd name="connsiteX528" fmla="*/ 5764974 w 7472601"/>
              <a:gd name="connsiteY528" fmla="*/ 2799609 h 6858000"/>
              <a:gd name="connsiteX529" fmla="*/ 5767665 w 7472601"/>
              <a:gd name="connsiteY529" fmla="*/ 2666409 h 6858000"/>
              <a:gd name="connsiteX530" fmla="*/ 5763055 w 7472601"/>
              <a:gd name="connsiteY530" fmla="*/ 2579705 h 6858000"/>
              <a:gd name="connsiteX531" fmla="*/ 5758079 w 7472601"/>
              <a:gd name="connsiteY531" fmla="*/ 2492508 h 6858000"/>
              <a:gd name="connsiteX532" fmla="*/ 5779325 w 7472601"/>
              <a:gd name="connsiteY532" fmla="*/ 2197069 h 6858000"/>
              <a:gd name="connsiteX533" fmla="*/ 5798671 w 7472601"/>
              <a:gd name="connsiteY533" fmla="*/ 1981601 h 6858000"/>
              <a:gd name="connsiteX534" fmla="*/ 5829202 w 7472601"/>
              <a:gd name="connsiteY534" fmla="*/ 1971679 h 6858000"/>
              <a:gd name="connsiteX535" fmla="*/ 5809558 w 7472601"/>
              <a:gd name="connsiteY535" fmla="*/ 2198043 h 6858000"/>
              <a:gd name="connsiteX536" fmla="*/ 5788653 w 7472601"/>
              <a:gd name="connsiteY536" fmla="*/ 2489430 h 6858000"/>
              <a:gd name="connsiteX537" fmla="*/ 5793439 w 7472601"/>
              <a:gd name="connsiteY537" fmla="*/ 2575235 h 6858000"/>
              <a:gd name="connsiteX538" fmla="*/ 5796837 w 7472601"/>
              <a:gd name="connsiteY538" fmla="*/ 2637633 h 6858000"/>
              <a:gd name="connsiteX539" fmla="*/ 5818614 w 7472601"/>
              <a:gd name="connsiteY539" fmla="*/ 2473055 h 6858000"/>
              <a:gd name="connsiteX540" fmla="*/ 5829202 w 7472601"/>
              <a:gd name="connsiteY540" fmla="*/ 1971679 h 6858000"/>
              <a:gd name="connsiteX541" fmla="*/ 5911389 w 7472601"/>
              <a:gd name="connsiteY541" fmla="*/ 1898371 h 6858000"/>
              <a:gd name="connsiteX542" fmla="*/ 6237627 w 7472601"/>
              <a:gd name="connsiteY542" fmla="*/ 2231921 h 6858000"/>
              <a:gd name="connsiteX543" fmla="*/ 5911389 w 7472601"/>
              <a:gd name="connsiteY543" fmla="*/ 1898371 h 6858000"/>
              <a:gd name="connsiteX544" fmla="*/ 6944437 w 7472601"/>
              <a:gd name="connsiteY544" fmla="*/ 1575402 h 6858000"/>
              <a:gd name="connsiteX545" fmla="*/ 6304730 w 7472601"/>
              <a:gd name="connsiteY545" fmla="*/ 1766654 h 6858000"/>
              <a:gd name="connsiteX546" fmla="*/ 6944437 w 7472601"/>
              <a:gd name="connsiteY546" fmla="*/ 1575402 h 6858000"/>
              <a:gd name="connsiteX547" fmla="*/ 7019523 w 7472601"/>
              <a:gd name="connsiteY547" fmla="*/ 1519450 h 6858000"/>
              <a:gd name="connsiteX548" fmla="*/ 6298091 w 7472601"/>
              <a:gd name="connsiteY548" fmla="*/ 1737122 h 6858000"/>
              <a:gd name="connsiteX549" fmla="*/ 7019523 w 7472601"/>
              <a:gd name="connsiteY549" fmla="*/ 1519450 h 6858000"/>
              <a:gd name="connsiteX550" fmla="*/ 2399523 w 7472601"/>
              <a:gd name="connsiteY550" fmla="*/ 1428234 h 6858000"/>
              <a:gd name="connsiteX551" fmla="*/ 2224982 w 7472601"/>
              <a:gd name="connsiteY551" fmla="*/ 1826201 h 6858000"/>
              <a:gd name="connsiteX552" fmla="*/ 2096099 w 7472601"/>
              <a:gd name="connsiteY552" fmla="*/ 2345900 h 6858000"/>
              <a:gd name="connsiteX553" fmla="*/ 2283317 w 7472601"/>
              <a:gd name="connsiteY553" fmla="*/ 1796925 h 6858000"/>
              <a:gd name="connsiteX554" fmla="*/ 2399523 w 7472601"/>
              <a:gd name="connsiteY554" fmla="*/ 1428234 h 6858000"/>
              <a:gd name="connsiteX555" fmla="*/ 2448558 w 7472601"/>
              <a:gd name="connsiteY555" fmla="*/ 1373435 h 6858000"/>
              <a:gd name="connsiteX556" fmla="*/ 2312521 w 7472601"/>
              <a:gd name="connsiteY556" fmla="*/ 1806140 h 6858000"/>
              <a:gd name="connsiteX557" fmla="*/ 2127533 w 7472601"/>
              <a:gd name="connsiteY557" fmla="*/ 2348380 h 6858000"/>
              <a:gd name="connsiteX558" fmla="*/ 2358080 w 7472601"/>
              <a:gd name="connsiteY558" fmla="*/ 1866134 h 6858000"/>
              <a:gd name="connsiteX559" fmla="*/ 2407436 w 7472601"/>
              <a:gd name="connsiteY559" fmla="*/ 1651070 h 6858000"/>
              <a:gd name="connsiteX560" fmla="*/ 2448558 w 7472601"/>
              <a:gd name="connsiteY560" fmla="*/ 1373435 h 6858000"/>
              <a:gd name="connsiteX561" fmla="*/ 278707 w 7472601"/>
              <a:gd name="connsiteY561" fmla="*/ 1352270 h 6858000"/>
              <a:gd name="connsiteX562" fmla="*/ 321570 w 7472601"/>
              <a:gd name="connsiteY562" fmla="*/ 1861610 h 6858000"/>
              <a:gd name="connsiteX563" fmla="*/ 294281 w 7472601"/>
              <a:gd name="connsiteY563" fmla="*/ 1440658 h 6858000"/>
              <a:gd name="connsiteX564" fmla="*/ 278707 w 7472601"/>
              <a:gd name="connsiteY564" fmla="*/ 1352270 h 6858000"/>
              <a:gd name="connsiteX565" fmla="*/ 1423821 w 7472601"/>
              <a:gd name="connsiteY565" fmla="*/ 1351958 h 6858000"/>
              <a:gd name="connsiteX566" fmla="*/ 1638521 w 7472601"/>
              <a:gd name="connsiteY566" fmla="*/ 1908470 h 6858000"/>
              <a:gd name="connsiteX567" fmla="*/ 1754199 w 7472601"/>
              <a:gd name="connsiteY567" fmla="*/ 2149284 h 6858000"/>
              <a:gd name="connsiteX568" fmla="*/ 1908359 w 7472601"/>
              <a:gd name="connsiteY568" fmla="*/ 2364988 h 6858000"/>
              <a:gd name="connsiteX569" fmla="*/ 1647661 w 7472601"/>
              <a:gd name="connsiteY569" fmla="*/ 1825945 h 6858000"/>
              <a:gd name="connsiteX570" fmla="*/ 1423821 w 7472601"/>
              <a:gd name="connsiteY570" fmla="*/ 1351958 h 6858000"/>
              <a:gd name="connsiteX571" fmla="*/ 1431890 w 7472601"/>
              <a:gd name="connsiteY571" fmla="*/ 1306475 h 6858000"/>
              <a:gd name="connsiteX572" fmla="*/ 1507597 w 7472601"/>
              <a:gd name="connsiteY572" fmla="*/ 1446132 h 6858000"/>
              <a:gd name="connsiteX573" fmla="*/ 1674586 w 7472601"/>
              <a:gd name="connsiteY573" fmla="*/ 1813832 h 6858000"/>
              <a:gd name="connsiteX574" fmla="*/ 1815950 w 7472601"/>
              <a:gd name="connsiteY574" fmla="*/ 2128564 h 6858000"/>
              <a:gd name="connsiteX575" fmla="*/ 1984242 w 7472601"/>
              <a:gd name="connsiteY575" fmla="*/ 2430829 h 6858000"/>
              <a:gd name="connsiteX576" fmla="*/ 2014023 w 7472601"/>
              <a:gd name="connsiteY576" fmla="*/ 2450995 h 6858000"/>
              <a:gd name="connsiteX577" fmla="*/ 1747337 w 7472601"/>
              <a:gd name="connsiteY577" fmla="*/ 1855264 h 6858000"/>
              <a:gd name="connsiteX578" fmla="*/ 1533749 w 7472601"/>
              <a:gd name="connsiteY578" fmla="*/ 1478656 h 6858000"/>
              <a:gd name="connsiteX579" fmla="*/ 1431890 w 7472601"/>
              <a:gd name="connsiteY579" fmla="*/ 1306475 h 6858000"/>
              <a:gd name="connsiteX580" fmla="*/ 5052692 w 7472601"/>
              <a:gd name="connsiteY580" fmla="*/ 1292994 h 6858000"/>
              <a:gd name="connsiteX581" fmla="*/ 5200661 w 7472601"/>
              <a:gd name="connsiteY581" fmla="*/ 1635186 h 6858000"/>
              <a:gd name="connsiteX582" fmla="*/ 5297138 w 7472601"/>
              <a:gd name="connsiteY582" fmla="*/ 1906351 h 6858000"/>
              <a:gd name="connsiteX583" fmla="*/ 5052692 w 7472601"/>
              <a:gd name="connsiteY583" fmla="*/ 1292994 h 6858000"/>
              <a:gd name="connsiteX584" fmla="*/ 5009948 w 7472601"/>
              <a:gd name="connsiteY584" fmla="*/ 1273619 h 6858000"/>
              <a:gd name="connsiteX585" fmla="*/ 5121777 w 7472601"/>
              <a:gd name="connsiteY585" fmla="*/ 1654213 h 6858000"/>
              <a:gd name="connsiteX586" fmla="*/ 5293545 w 7472601"/>
              <a:gd name="connsiteY586" fmla="*/ 2072247 h 6858000"/>
              <a:gd name="connsiteX587" fmla="*/ 5294042 w 7472601"/>
              <a:gd name="connsiteY587" fmla="*/ 2065019 h 6858000"/>
              <a:gd name="connsiteX588" fmla="*/ 5171936 w 7472601"/>
              <a:gd name="connsiteY588" fmla="*/ 1647613 h 6858000"/>
              <a:gd name="connsiteX589" fmla="*/ 5009948 w 7472601"/>
              <a:gd name="connsiteY589" fmla="*/ 1273619 h 6858000"/>
              <a:gd name="connsiteX590" fmla="*/ 655236 w 7472601"/>
              <a:gd name="connsiteY590" fmla="*/ 1268632 h 6858000"/>
              <a:gd name="connsiteX591" fmla="*/ 839521 w 7472601"/>
              <a:gd name="connsiteY591" fmla="*/ 1685315 h 6858000"/>
              <a:gd name="connsiteX592" fmla="*/ 1109416 w 7472601"/>
              <a:gd name="connsiteY592" fmla="*/ 2061663 h 6858000"/>
              <a:gd name="connsiteX593" fmla="*/ 1298300 w 7472601"/>
              <a:gd name="connsiteY593" fmla="*/ 2247742 h 6858000"/>
              <a:gd name="connsiteX594" fmla="*/ 1125871 w 7472601"/>
              <a:gd name="connsiteY594" fmla="*/ 1989513 h 6858000"/>
              <a:gd name="connsiteX595" fmla="*/ 981574 w 7472601"/>
              <a:gd name="connsiteY595" fmla="*/ 1783157 h 6858000"/>
              <a:gd name="connsiteX596" fmla="*/ 922198 w 7472601"/>
              <a:gd name="connsiteY596" fmla="*/ 1677437 h 6858000"/>
              <a:gd name="connsiteX597" fmla="*/ 869293 w 7472601"/>
              <a:gd name="connsiteY597" fmla="*/ 1583214 h 6858000"/>
              <a:gd name="connsiteX598" fmla="*/ 751431 w 7472601"/>
              <a:gd name="connsiteY598" fmla="*/ 1405731 h 6858000"/>
              <a:gd name="connsiteX599" fmla="*/ 655236 w 7472601"/>
              <a:gd name="connsiteY599" fmla="*/ 1268632 h 6858000"/>
              <a:gd name="connsiteX600" fmla="*/ 6516292 w 7472601"/>
              <a:gd name="connsiteY600" fmla="*/ 1263064 h 6858000"/>
              <a:gd name="connsiteX601" fmla="*/ 5736320 w 7472601"/>
              <a:gd name="connsiteY601" fmla="*/ 1501803 h 6858000"/>
              <a:gd name="connsiteX602" fmla="*/ 6516292 w 7472601"/>
              <a:gd name="connsiteY602" fmla="*/ 1263064 h 6858000"/>
              <a:gd name="connsiteX603" fmla="*/ 291466 w 7472601"/>
              <a:gd name="connsiteY603" fmla="*/ 1250369 h 6858000"/>
              <a:gd name="connsiteX604" fmla="*/ 323180 w 7472601"/>
              <a:gd name="connsiteY604" fmla="*/ 1435283 h 6858000"/>
              <a:gd name="connsiteX605" fmla="*/ 349381 w 7472601"/>
              <a:gd name="connsiteY605" fmla="*/ 1875041 h 6858000"/>
              <a:gd name="connsiteX606" fmla="*/ 374363 w 7472601"/>
              <a:gd name="connsiteY606" fmla="*/ 1506494 h 6858000"/>
              <a:gd name="connsiteX607" fmla="*/ 302168 w 7472601"/>
              <a:gd name="connsiteY607" fmla="*/ 1274495 h 6858000"/>
              <a:gd name="connsiteX608" fmla="*/ 291466 w 7472601"/>
              <a:gd name="connsiteY608" fmla="*/ 1250369 h 6858000"/>
              <a:gd name="connsiteX609" fmla="*/ 678222 w 7472601"/>
              <a:gd name="connsiteY609" fmla="*/ 1248670 h 6858000"/>
              <a:gd name="connsiteX610" fmla="*/ 775536 w 7472601"/>
              <a:gd name="connsiteY610" fmla="*/ 1388015 h 6858000"/>
              <a:gd name="connsiteX611" fmla="*/ 894529 w 7472601"/>
              <a:gd name="connsiteY611" fmla="*/ 1567739 h 6858000"/>
              <a:gd name="connsiteX612" fmla="*/ 948000 w 7472601"/>
              <a:gd name="connsiteY612" fmla="*/ 1663088 h 6858000"/>
              <a:gd name="connsiteX613" fmla="*/ 1006812 w 7472601"/>
              <a:gd name="connsiteY613" fmla="*/ 1767683 h 6858000"/>
              <a:gd name="connsiteX614" fmla="*/ 1149133 w 7472601"/>
              <a:gd name="connsiteY614" fmla="*/ 1971513 h 6858000"/>
              <a:gd name="connsiteX615" fmla="*/ 1333952 w 7472601"/>
              <a:gd name="connsiteY615" fmla="*/ 2251620 h 6858000"/>
              <a:gd name="connsiteX616" fmla="*/ 1337329 w 7472601"/>
              <a:gd name="connsiteY616" fmla="*/ 2258350 h 6858000"/>
              <a:gd name="connsiteX617" fmla="*/ 1014726 w 7472601"/>
              <a:gd name="connsiteY617" fmla="*/ 1615556 h 6858000"/>
              <a:gd name="connsiteX618" fmla="*/ 678222 w 7472601"/>
              <a:gd name="connsiteY618" fmla="*/ 1248670 h 6858000"/>
              <a:gd name="connsiteX619" fmla="*/ 6691602 w 7472601"/>
              <a:gd name="connsiteY619" fmla="*/ 1140573 h 6858000"/>
              <a:gd name="connsiteX620" fmla="*/ 6571100 w 7472601"/>
              <a:gd name="connsiteY620" fmla="*/ 1183662 h 6858000"/>
              <a:gd name="connsiteX621" fmla="*/ 6241687 w 7472601"/>
              <a:gd name="connsiteY621" fmla="*/ 1257600 h 6858000"/>
              <a:gd name="connsiteX622" fmla="*/ 5693009 w 7472601"/>
              <a:gd name="connsiteY622" fmla="*/ 1478256 h 6858000"/>
              <a:gd name="connsiteX623" fmla="*/ 6548420 w 7472601"/>
              <a:gd name="connsiteY623" fmla="*/ 1214599 h 6858000"/>
              <a:gd name="connsiteX624" fmla="*/ 6605473 w 7472601"/>
              <a:gd name="connsiteY624" fmla="*/ 1184686 h 6858000"/>
              <a:gd name="connsiteX625" fmla="*/ 6691602 w 7472601"/>
              <a:gd name="connsiteY625" fmla="*/ 1140573 h 6858000"/>
              <a:gd name="connsiteX626" fmla="*/ 4002475 w 7472601"/>
              <a:gd name="connsiteY626" fmla="*/ 1037802 h 6858000"/>
              <a:gd name="connsiteX627" fmla="*/ 4000324 w 7472601"/>
              <a:gd name="connsiteY627" fmla="*/ 1039362 h 6858000"/>
              <a:gd name="connsiteX628" fmla="*/ 4002862 w 7472601"/>
              <a:gd name="connsiteY628" fmla="*/ 1042866 h 6858000"/>
              <a:gd name="connsiteX629" fmla="*/ 4002475 w 7472601"/>
              <a:gd name="connsiteY629" fmla="*/ 1037802 h 6858000"/>
              <a:gd name="connsiteX630" fmla="*/ 506322 w 7472601"/>
              <a:gd name="connsiteY630" fmla="*/ 1020997 h 6858000"/>
              <a:gd name="connsiteX631" fmla="*/ 533068 w 7472601"/>
              <a:gd name="connsiteY631" fmla="*/ 1029409 h 6858000"/>
              <a:gd name="connsiteX632" fmla="*/ 1232525 w 7472601"/>
              <a:gd name="connsiteY632" fmla="*/ 1804675 h 6858000"/>
              <a:gd name="connsiteX633" fmla="*/ 1388858 w 7472601"/>
              <a:gd name="connsiteY633" fmla="*/ 2368011 h 6858000"/>
              <a:gd name="connsiteX634" fmla="*/ 1384098 w 7472601"/>
              <a:gd name="connsiteY634" fmla="*/ 2378125 h 6858000"/>
              <a:gd name="connsiteX635" fmla="*/ 1425393 w 7472601"/>
              <a:gd name="connsiteY635" fmla="*/ 2589124 h 6858000"/>
              <a:gd name="connsiteX636" fmla="*/ 1424001 w 7472601"/>
              <a:gd name="connsiteY636" fmla="*/ 2597541 h 6858000"/>
              <a:gd name="connsiteX637" fmla="*/ 2152729 w 7472601"/>
              <a:gd name="connsiteY637" fmla="*/ 2864487 h 6858000"/>
              <a:gd name="connsiteX638" fmla="*/ 2020609 w 7472601"/>
              <a:gd name="connsiteY638" fmla="*/ 2539671 h 6858000"/>
              <a:gd name="connsiteX639" fmla="*/ 2018920 w 7472601"/>
              <a:gd name="connsiteY639" fmla="*/ 2536309 h 6858000"/>
              <a:gd name="connsiteX640" fmla="*/ 1342441 w 7472601"/>
              <a:gd name="connsiteY640" fmla="*/ 1173017 h 6858000"/>
              <a:gd name="connsiteX641" fmla="*/ 1367925 w 7472601"/>
              <a:gd name="connsiteY641" fmla="*/ 1135648 h 6858000"/>
              <a:gd name="connsiteX642" fmla="*/ 1771401 w 7472601"/>
              <a:gd name="connsiteY642" fmla="*/ 1806673 h 6858000"/>
              <a:gd name="connsiteX643" fmla="*/ 1972385 w 7472601"/>
              <a:gd name="connsiteY643" fmla="*/ 2198735 h 6858000"/>
              <a:gd name="connsiteX644" fmla="*/ 2040892 w 7472601"/>
              <a:gd name="connsiteY644" fmla="*/ 2405205 h 6858000"/>
              <a:gd name="connsiteX645" fmla="*/ 2131689 w 7472601"/>
              <a:gd name="connsiteY645" fmla="*/ 1936926 h 6858000"/>
              <a:gd name="connsiteX646" fmla="*/ 2454820 w 7472601"/>
              <a:gd name="connsiteY646" fmla="*/ 1248808 h 6858000"/>
              <a:gd name="connsiteX647" fmla="*/ 2492512 w 7472601"/>
              <a:gd name="connsiteY647" fmla="*/ 1302920 h 6858000"/>
              <a:gd name="connsiteX648" fmla="*/ 2081216 w 7472601"/>
              <a:gd name="connsiteY648" fmla="*/ 2527513 h 6858000"/>
              <a:gd name="connsiteX649" fmla="*/ 2081211 w 7472601"/>
              <a:gd name="connsiteY649" fmla="*/ 2528916 h 6858000"/>
              <a:gd name="connsiteX650" fmla="*/ 2199067 w 7472601"/>
              <a:gd name="connsiteY650" fmla="*/ 2884061 h 6858000"/>
              <a:gd name="connsiteX651" fmla="*/ 3192586 w 7472601"/>
              <a:gd name="connsiteY651" fmla="*/ 3411496 h 6858000"/>
              <a:gd name="connsiteX652" fmla="*/ 3182620 w 7472601"/>
              <a:gd name="connsiteY652" fmla="*/ 3483279 h 6858000"/>
              <a:gd name="connsiteX653" fmla="*/ 2435119 w 7472601"/>
              <a:gd name="connsiteY653" fmla="*/ 3080173 h 6858000"/>
              <a:gd name="connsiteX654" fmla="*/ 2410152 w 7472601"/>
              <a:gd name="connsiteY654" fmla="*/ 3063751 h 6858000"/>
              <a:gd name="connsiteX655" fmla="*/ 2408099 w 7472601"/>
              <a:gd name="connsiteY655" fmla="*/ 3064403 h 6858000"/>
              <a:gd name="connsiteX656" fmla="*/ 2407218 w 7472601"/>
              <a:gd name="connsiteY656" fmla="*/ 3070324 h 6858000"/>
              <a:gd name="connsiteX657" fmla="*/ 2380138 w 7472601"/>
              <a:gd name="connsiteY657" fmla="*/ 3099341 h 6858000"/>
              <a:gd name="connsiteX658" fmla="*/ 1765923 w 7472601"/>
              <a:gd name="connsiteY658" fmla="*/ 3581043 h 6858000"/>
              <a:gd name="connsiteX659" fmla="*/ 1702258 w 7472601"/>
              <a:gd name="connsiteY659" fmla="*/ 3612286 h 6858000"/>
              <a:gd name="connsiteX660" fmla="*/ 1538370 w 7472601"/>
              <a:gd name="connsiteY660" fmla="*/ 3811804 h 6858000"/>
              <a:gd name="connsiteX661" fmla="*/ 542867 w 7472601"/>
              <a:gd name="connsiteY661" fmla="*/ 4944092 h 6858000"/>
              <a:gd name="connsiteX662" fmla="*/ 515800 w 7472601"/>
              <a:gd name="connsiteY662" fmla="*/ 4862180 h 6858000"/>
              <a:gd name="connsiteX663" fmla="*/ 909145 w 7472601"/>
              <a:gd name="connsiteY663" fmla="*/ 4199225 h 6858000"/>
              <a:gd name="connsiteX664" fmla="*/ 1214067 w 7472601"/>
              <a:gd name="connsiteY664" fmla="*/ 3908561 h 6858000"/>
              <a:gd name="connsiteX665" fmla="*/ 640967 w 7472601"/>
              <a:gd name="connsiteY665" fmla="*/ 4105601 h 6858000"/>
              <a:gd name="connsiteX666" fmla="*/ 112563 w 7472601"/>
              <a:gd name="connsiteY666" fmla="*/ 4396952 h 6858000"/>
              <a:gd name="connsiteX667" fmla="*/ 0 w 7472601"/>
              <a:gd name="connsiteY667" fmla="*/ 4466006 h 6858000"/>
              <a:gd name="connsiteX668" fmla="*/ 0 w 7472601"/>
              <a:gd name="connsiteY668" fmla="*/ 4233763 h 6858000"/>
              <a:gd name="connsiteX669" fmla="*/ 36881 w 7472601"/>
              <a:gd name="connsiteY669" fmla="*/ 4200118 h 6858000"/>
              <a:gd name="connsiteX670" fmla="*/ 910534 w 7472601"/>
              <a:gd name="connsiteY670" fmla="*/ 3629753 h 6858000"/>
              <a:gd name="connsiteX671" fmla="*/ 1578717 w 7472601"/>
              <a:gd name="connsiteY671" fmla="*/ 3575982 h 6858000"/>
              <a:gd name="connsiteX672" fmla="*/ 2338780 w 7472601"/>
              <a:gd name="connsiteY672" fmla="*/ 3033725 h 6858000"/>
              <a:gd name="connsiteX673" fmla="*/ 1807991 w 7472601"/>
              <a:gd name="connsiteY673" fmla="*/ 2807184 h 6858000"/>
              <a:gd name="connsiteX674" fmla="*/ 1416358 w 7472601"/>
              <a:gd name="connsiteY674" fmla="*/ 3112571 h 6858000"/>
              <a:gd name="connsiteX675" fmla="*/ 939066 w 7472601"/>
              <a:gd name="connsiteY675" fmla="*/ 3378798 h 6858000"/>
              <a:gd name="connsiteX676" fmla="*/ 115099 w 7472601"/>
              <a:gd name="connsiteY676" fmla="*/ 3607650 h 6858000"/>
              <a:gd name="connsiteX677" fmla="*/ 97284 w 7472601"/>
              <a:gd name="connsiteY677" fmla="*/ 3520393 h 6858000"/>
              <a:gd name="connsiteX678" fmla="*/ 922050 w 7472601"/>
              <a:gd name="connsiteY678" fmla="*/ 3074867 h 6858000"/>
              <a:gd name="connsiteX679" fmla="*/ 1405265 w 7472601"/>
              <a:gd name="connsiteY679" fmla="*/ 3016319 h 6858000"/>
              <a:gd name="connsiteX680" fmla="*/ 1407512 w 7472601"/>
              <a:gd name="connsiteY680" fmla="*/ 3018001 h 6858000"/>
              <a:gd name="connsiteX681" fmla="*/ 1726266 w 7472601"/>
              <a:gd name="connsiteY681" fmla="*/ 2777274 h 6858000"/>
              <a:gd name="connsiteX682" fmla="*/ 625390 w 7472601"/>
              <a:gd name="connsiteY682" fmla="*/ 2514541 h 6858000"/>
              <a:gd name="connsiteX683" fmla="*/ 619799 w 7472601"/>
              <a:gd name="connsiteY683" fmla="*/ 2527180 h 6858000"/>
              <a:gd name="connsiteX684" fmla="*/ 310030 w 7472601"/>
              <a:gd name="connsiteY684" fmla="*/ 2771818 h 6858000"/>
              <a:gd name="connsiteX685" fmla="*/ 173877 w 7472601"/>
              <a:gd name="connsiteY685" fmla="*/ 2937056 h 6858000"/>
              <a:gd name="connsiteX686" fmla="*/ 77889 w 7472601"/>
              <a:gd name="connsiteY686" fmla="*/ 3138440 h 6858000"/>
              <a:gd name="connsiteX687" fmla="*/ 0 w 7472601"/>
              <a:gd name="connsiteY687" fmla="*/ 3271395 h 6858000"/>
              <a:gd name="connsiteX688" fmla="*/ 0 w 7472601"/>
              <a:gd name="connsiteY688" fmla="*/ 3153002 h 6858000"/>
              <a:gd name="connsiteX689" fmla="*/ 2386 w 7472601"/>
              <a:gd name="connsiteY689" fmla="*/ 3149203 h 6858000"/>
              <a:gd name="connsiteX690" fmla="*/ 89753 w 7472601"/>
              <a:gd name="connsiteY690" fmla="*/ 2987702 h 6858000"/>
              <a:gd name="connsiteX691" fmla="*/ 76869 w 7472601"/>
              <a:gd name="connsiteY691" fmla="*/ 3005404 h 6858000"/>
              <a:gd name="connsiteX692" fmla="*/ 32049 w 7472601"/>
              <a:gd name="connsiteY692" fmla="*/ 3065814 h 6858000"/>
              <a:gd name="connsiteX693" fmla="*/ 0 w 7472601"/>
              <a:gd name="connsiteY693" fmla="*/ 3108744 h 6858000"/>
              <a:gd name="connsiteX694" fmla="*/ 0 w 7472601"/>
              <a:gd name="connsiteY694" fmla="*/ 3058059 h 6858000"/>
              <a:gd name="connsiteX695" fmla="*/ 7610 w 7472601"/>
              <a:gd name="connsiteY695" fmla="*/ 3047889 h 6858000"/>
              <a:gd name="connsiteX696" fmla="*/ 52419 w 7472601"/>
              <a:gd name="connsiteY696" fmla="*/ 2987479 h 6858000"/>
              <a:gd name="connsiteX697" fmla="*/ 59142 w 7472601"/>
              <a:gd name="connsiteY697" fmla="*/ 2978488 h 6858000"/>
              <a:gd name="connsiteX698" fmla="*/ 0 w 7472601"/>
              <a:gd name="connsiteY698" fmla="*/ 3015334 h 6858000"/>
              <a:gd name="connsiteX699" fmla="*/ 0 w 7472601"/>
              <a:gd name="connsiteY699" fmla="*/ 2914286 h 6858000"/>
              <a:gd name="connsiteX700" fmla="*/ 36383 w 7472601"/>
              <a:gd name="connsiteY700" fmla="*/ 2901128 h 6858000"/>
              <a:gd name="connsiteX701" fmla="*/ 156329 w 7472601"/>
              <a:gd name="connsiteY701" fmla="*/ 2840533 h 6858000"/>
              <a:gd name="connsiteX702" fmla="*/ 358355 w 7472601"/>
              <a:gd name="connsiteY702" fmla="*/ 2620471 h 6858000"/>
              <a:gd name="connsiteX703" fmla="*/ 510577 w 7472601"/>
              <a:gd name="connsiteY703" fmla="*/ 2501244 h 6858000"/>
              <a:gd name="connsiteX704" fmla="*/ 211967 w 7472601"/>
              <a:gd name="connsiteY704" fmla="*/ 2479171 h 6858000"/>
              <a:gd name="connsiteX705" fmla="*/ 0 w 7472601"/>
              <a:gd name="connsiteY705" fmla="*/ 2476398 h 6858000"/>
              <a:gd name="connsiteX706" fmla="*/ 0 w 7472601"/>
              <a:gd name="connsiteY706" fmla="*/ 2389189 h 6858000"/>
              <a:gd name="connsiteX707" fmla="*/ 103062 w 7472601"/>
              <a:gd name="connsiteY707" fmla="*/ 2389518 h 6858000"/>
              <a:gd name="connsiteX708" fmla="*/ 510734 w 7472601"/>
              <a:gd name="connsiteY708" fmla="*/ 2416201 h 6858000"/>
              <a:gd name="connsiteX709" fmla="*/ 279257 w 7472601"/>
              <a:gd name="connsiteY709" fmla="*/ 2092102 h 6858000"/>
              <a:gd name="connsiteX710" fmla="*/ 65265 w 7472601"/>
              <a:gd name="connsiteY710" fmla="*/ 2006049 h 6858000"/>
              <a:gd name="connsiteX711" fmla="*/ 0 w 7472601"/>
              <a:gd name="connsiteY711" fmla="*/ 1982532 h 6858000"/>
              <a:gd name="connsiteX712" fmla="*/ 0 w 7472601"/>
              <a:gd name="connsiteY712" fmla="*/ 1912789 h 6858000"/>
              <a:gd name="connsiteX713" fmla="*/ 97460 w 7472601"/>
              <a:gd name="connsiteY713" fmla="*/ 1953725 h 6858000"/>
              <a:gd name="connsiteX714" fmla="*/ 221272 w 7472601"/>
              <a:gd name="connsiteY714" fmla="*/ 1980766 h 6858000"/>
              <a:gd name="connsiteX715" fmla="*/ 116765 w 7472601"/>
              <a:gd name="connsiteY715" fmla="*/ 1911033 h 6858000"/>
              <a:gd name="connsiteX716" fmla="*/ 16405 w 7472601"/>
              <a:gd name="connsiteY716" fmla="*/ 1803412 h 6858000"/>
              <a:gd name="connsiteX717" fmla="*/ 0 w 7472601"/>
              <a:gd name="connsiteY717" fmla="*/ 1784777 h 6858000"/>
              <a:gd name="connsiteX718" fmla="*/ 0 w 7472601"/>
              <a:gd name="connsiteY718" fmla="*/ 1740082 h 6858000"/>
              <a:gd name="connsiteX719" fmla="*/ 39394 w 7472601"/>
              <a:gd name="connsiteY719" fmla="*/ 1784856 h 6858000"/>
              <a:gd name="connsiteX720" fmla="*/ 135813 w 7472601"/>
              <a:gd name="connsiteY720" fmla="*/ 1888838 h 6858000"/>
              <a:gd name="connsiteX721" fmla="*/ 242575 w 7472601"/>
              <a:gd name="connsiteY721" fmla="*/ 1958841 h 6858000"/>
              <a:gd name="connsiteX722" fmla="*/ 82197 w 7472601"/>
              <a:gd name="connsiteY722" fmla="*/ 1754826 h 6858000"/>
              <a:gd name="connsiteX723" fmla="*/ 0 w 7472601"/>
              <a:gd name="connsiteY723" fmla="*/ 1679650 h 6858000"/>
              <a:gd name="connsiteX724" fmla="*/ 0 w 7472601"/>
              <a:gd name="connsiteY724" fmla="*/ 1602463 h 6858000"/>
              <a:gd name="connsiteX725" fmla="*/ 84689 w 7472601"/>
              <a:gd name="connsiteY725" fmla="*/ 1677442 h 6858000"/>
              <a:gd name="connsiteX726" fmla="*/ 298437 w 7472601"/>
              <a:gd name="connsiteY726" fmla="*/ 1968019 h 6858000"/>
              <a:gd name="connsiteX727" fmla="*/ 227269 w 7472601"/>
              <a:gd name="connsiteY727" fmla="*/ 1114064 h 6858000"/>
              <a:gd name="connsiteX728" fmla="*/ 248003 w 7472601"/>
              <a:gd name="connsiteY728" fmla="*/ 1089613 h 6858000"/>
              <a:gd name="connsiteX729" fmla="*/ 427020 w 7472601"/>
              <a:gd name="connsiteY729" fmla="*/ 1619803 h 6858000"/>
              <a:gd name="connsiteX730" fmla="*/ 340345 w 7472601"/>
              <a:gd name="connsiteY730" fmla="*/ 2027739 h 6858000"/>
              <a:gd name="connsiteX731" fmla="*/ 360865 w 7472601"/>
              <a:gd name="connsiteY731" fmla="*/ 2044827 h 6858000"/>
              <a:gd name="connsiteX732" fmla="*/ 560414 w 7472601"/>
              <a:gd name="connsiteY732" fmla="*/ 2421457 h 6858000"/>
              <a:gd name="connsiteX733" fmla="*/ 1359703 w 7472601"/>
              <a:gd name="connsiteY733" fmla="*/ 2578554 h 6858000"/>
              <a:gd name="connsiteX734" fmla="*/ 1359422 w 7472601"/>
              <a:gd name="connsiteY734" fmla="*/ 2577994 h 6858000"/>
              <a:gd name="connsiteX735" fmla="*/ 828701 w 7472601"/>
              <a:gd name="connsiteY735" fmla="*/ 1839520 h 6858000"/>
              <a:gd name="connsiteX736" fmla="*/ 494427 w 7472601"/>
              <a:gd name="connsiteY736" fmla="*/ 1092333 h 6858000"/>
              <a:gd name="connsiteX737" fmla="*/ 506322 w 7472601"/>
              <a:gd name="connsiteY737" fmla="*/ 1020997 h 6858000"/>
              <a:gd name="connsiteX738" fmla="*/ 4570198 w 7472601"/>
              <a:gd name="connsiteY738" fmla="*/ 978081 h 6858000"/>
              <a:gd name="connsiteX739" fmla="*/ 4523691 w 7472601"/>
              <a:gd name="connsiteY739" fmla="*/ 1127776 h 6858000"/>
              <a:gd name="connsiteX740" fmla="*/ 4509875 w 7472601"/>
              <a:gd name="connsiteY740" fmla="*/ 1167552 h 6858000"/>
              <a:gd name="connsiteX741" fmla="*/ 4478168 w 7472601"/>
              <a:gd name="connsiteY741" fmla="*/ 1260735 h 6858000"/>
              <a:gd name="connsiteX742" fmla="*/ 4409309 w 7472601"/>
              <a:gd name="connsiteY742" fmla="*/ 1666996 h 6858000"/>
              <a:gd name="connsiteX743" fmla="*/ 4370031 w 7472601"/>
              <a:gd name="connsiteY743" fmla="*/ 1955666 h 6858000"/>
              <a:gd name="connsiteX744" fmla="*/ 4570198 w 7472601"/>
              <a:gd name="connsiteY744" fmla="*/ 978081 h 6858000"/>
              <a:gd name="connsiteX745" fmla="*/ 4557898 w 7472601"/>
              <a:gd name="connsiteY745" fmla="*/ 900011 h 6858000"/>
              <a:gd name="connsiteX746" fmla="*/ 4344840 w 7472601"/>
              <a:gd name="connsiteY746" fmla="*/ 1922038 h 6858000"/>
              <a:gd name="connsiteX747" fmla="*/ 4378710 w 7472601"/>
              <a:gd name="connsiteY747" fmla="*/ 1665516 h 6858000"/>
              <a:gd name="connsiteX748" fmla="*/ 4448798 w 7472601"/>
              <a:gd name="connsiteY748" fmla="*/ 1253024 h 6858000"/>
              <a:gd name="connsiteX749" fmla="*/ 4480315 w 7472601"/>
              <a:gd name="connsiteY749" fmla="*/ 1158454 h 6858000"/>
              <a:gd name="connsiteX750" fmla="*/ 4494133 w 7472601"/>
              <a:gd name="connsiteY750" fmla="*/ 1118676 h 6858000"/>
              <a:gd name="connsiteX751" fmla="*/ 4557898 w 7472601"/>
              <a:gd name="connsiteY751" fmla="*/ 900011 h 6858000"/>
              <a:gd name="connsiteX752" fmla="*/ 5870151 w 7472601"/>
              <a:gd name="connsiteY752" fmla="*/ 898890 h 6858000"/>
              <a:gd name="connsiteX753" fmla="*/ 5861335 w 7472601"/>
              <a:gd name="connsiteY753" fmla="*/ 899177 h 6858000"/>
              <a:gd name="connsiteX754" fmla="*/ 5843702 w 7472601"/>
              <a:gd name="connsiteY754" fmla="*/ 899748 h 6858000"/>
              <a:gd name="connsiteX755" fmla="*/ 5651107 w 7472601"/>
              <a:gd name="connsiteY755" fmla="*/ 920306 h 6858000"/>
              <a:gd name="connsiteX756" fmla="*/ 5459407 w 7472601"/>
              <a:gd name="connsiteY756" fmla="*/ 940975 h 6858000"/>
              <a:gd name="connsiteX757" fmla="*/ 5374846 w 7472601"/>
              <a:gd name="connsiteY757" fmla="*/ 941988 h 6858000"/>
              <a:gd name="connsiteX758" fmla="*/ 5256105 w 7472601"/>
              <a:gd name="connsiteY758" fmla="*/ 945632 h 6858000"/>
              <a:gd name="connsiteX759" fmla="*/ 5107071 w 7472601"/>
              <a:gd name="connsiteY759" fmla="*/ 969720 h 6858000"/>
              <a:gd name="connsiteX760" fmla="*/ 4998681 w 7472601"/>
              <a:gd name="connsiteY760" fmla="*/ 988771 h 6858000"/>
              <a:gd name="connsiteX761" fmla="*/ 5870151 w 7472601"/>
              <a:gd name="connsiteY761" fmla="*/ 898890 h 6858000"/>
              <a:gd name="connsiteX762" fmla="*/ 5504425 w 7472601"/>
              <a:gd name="connsiteY762" fmla="*/ 848067 h 6858000"/>
              <a:gd name="connsiteX763" fmla="*/ 4968849 w 7472601"/>
              <a:gd name="connsiteY763" fmla="*/ 962318 h 6858000"/>
              <a:gd name="connsiteX764" fmla="*/ 5104039 w 7472601"/>
              <a:gd name="connsiteY764" fmla="*/ 940634 h 6858000"/>
              <a:gd name="connsiteX765" fmla="*/ 5256311 w 7472601"/>
              <a:gd name="connsiteY765" fmla="*/ 916490 h 6858000"/>
              <a:gd name="connsiteX766" fmla="*/ 5377381 w 7472601"/>
              <a:gd name="connsiteY766" fmla="*/ 912671 h 6858000"/>
              <a:gd name="connsiteX767" fmla="*/ 5460148 w 7472601"/>
              <a:gd name="connsiteY767" fmla="*/ 911442 h 6858000"/>
              <a:gd name="connsiteX768" fmla="*/ 5648971 w 7472601"/>
              <a:gd name="connsiteY768" fmla="*/ 891331 h 6858000"/>
              <a:gd name="connsiteX769" fmla="*/ 5844807 w 7472601"/>
              <a:gd name="connsiteY769" fmla="*/ 870718 h 6858000"/>
              <a:gd name="connsiteX770" fmla="*/ 5862975 w 7472601"/>
              <a:gd name="connsiteY770" fmla="*/ 869756 h 6858000"/>
              <a:gd name="connsiteX771" fmla="*/ 5920887 w 7472601"/>
              <a:gd name="connsiteY771" fmla="*/ 865929 h 6858000"/>
              <a:gd name="connsiteX772" fmla="*/ 5504425 w 7472601"/>
              <a:gd name="connsiteY772" fmla="*/ 848067 h 6858000"/>
              <a:gd name="connsiteX773" fmla="*/ 3607114 w 7472601"/>
              <a:gd name="connsiteY773" fmla="*/ 467441 h 6858000"/>
              <a:gd name="connsiteX774" fmla="*/ 3296242 w 7472601"/>
              <a:gd name="connsiteY774" fmla="*/ 807991 h 6858000"/>
              <a:gd name="connsiteX775" fmla="*/ 3174674 w 7472601"/>
              <a:gd name="connsiteY775" fmla="*/ 919759 h 6858000"/>
              <a:gd name="connsiteX776" fmla="*/ 3042978 w 7472601"/>
              <a:gd name="connsiteY776" fmla="*/ 1054894 h 6858000"/>
              <a:gd name="connsiteX777" fmla="*/ 2968914 w 7472601"/>
              <a:gd name="connsiteY777" fmla="*/ 1133756 h 6858000"/>
              <a:gd name="connsiteX778" fmla="*/ 3103823 w 7472601"/>
              <a:gd name="connsiteY778" fmla="*/ 1026814 h 6858000"/>
              <a:gd name="connsiteX779" fmla="*/ 3607114 w 7472601"/>
              <a:gd name="connsiteY779" fmla="*/ 467441 h 6858000"/>
              <a:gd name="connsiteX780" fmla="*/ 3744487 w 7472601"/>
              <a:gd name="connsiteY780" fmla="*/ 383136 h 6858000"/>
              <a:gd name="connsiteX781" fmla="*/ 3970213 w 7472601"/>
              <a:gd name="connsiteY781" fmla="*/ 995559 h 6858000"/>
              <a:gd name="connsiteX782" fmla="*/ 3744487 w 7472601"/>
              <a:gd name="connsiteY782" fmla="*/ 383136 h 6858000"/>
              <a:gd name="connsiteX783" fmla="*/ 3624562 w 7472601"/>
              <a:gd name="connsiteY783" fmla="*/ 367041 h 6858000"/>
              <a:gd name="connsiteX784" fmla="*/ 3489712 w 7472601"/>
              <a:gd name="connsiteY784" fmla="*/ 485386 h 6858000"/>
              <a:gd name="connsiteX785" fmla="*/ 3182994 w 7472601"/>
              <a:gd name="connsiteY785" fmla="*/ 828265 h 6858000"/>
              <a:gd name="connsiteX786" fmla="*/ 2892114 w 7472601"/>
              <a:gd name="connsiteY786" fmla="*/ 1172635 h 6858000"/>
              <a:gd name="connsiteX787" fmla="*/ 3021459 w 7472601"/>
              <a:gd name="connsiteY787" fmla="*/ 1035385 h 6858000"/>
              <a:gd name="connsiteX788" fmla="*/ 3153873 w 7472601"/>
              <a:gd name="connsiteY788" fmla="*/ 898971 h 6858000"/>
              <a:gd name="connsiteX789" fmla="*/ 3276511 w 7472601"/>
              <a:gd name="connsiteY789" fmla="*/ 786423 h 6858000"/>
              <a:gd name="connsiteX790" fmla="*/ 3584154 w 7472601"/>
              <a:gd name="connsiteY790" fmla="*/ 448218 h 6858000"/>
              <a:gd name="connsiteX791" fmla="*/ 3624562 w 7472601"/>
              <a:gd name="connsiteY791" fmla="*/ 367041 h 6858000"/>
              <a:gd name="connsiteX792" fmla="*/ 3766672 w 7472601"/>
              <a:gd name="connsiteY792" fmla="*/ 359429 h 6858000"/>
              <a:gd name="connsiteX793" fmla="*/ 3996338 w 7472601"/>
              <a:gd name="connsiteY793" fmla="*/ 968237 h 6858000"/>
              <a:gd name="connsiteX794" fmla="*/ 3766672 w 7472601"/>
              <a:gd name="connsiteY794" fmla="*/ 359429 h 6858000"/>
              <a:gd name="connsiteX795" fmla="*/ 5805386 w 7472601"/>
              <a:gd name="connsiteY795" fmla="*/ 239240 h 6858000"/>
              <a:gd name="connsiteX796" fmla="*/ 5736947 w 7472601"/>
              <a:gd name="connsiteY796" fmla="*/ 261367 h 6858000"/>
              <a:gd name="connsiteX797" fmla="*/ 5427012 w 7472601"/>
              <a:gd name="connsiteY797" fmla="*/ 311272 h 6858000"/>
              <a:gd name="connsiteX798" fmla="*/ 5147818 w 7472601"/>
              <a:gd name="connsiteY798" fmla="*/ 322112 h 6858000"/>
              <a:gd name="connsiteX799" fmla="*/ 5060854 w 7472601"/>
              <a:gd name="connsiteY799" fmla="*/ 311882 h 6858000"/>
              <a:gd name="connsiteX800" fmla="*/ 4945989 w 7472601"/>
              <a:gd name="connsiteY800" fmla="*/ 300516 h 6858000"/>
              <a:gd name="connsiteX801" fmla="*/ 5410479 w 7472601"/>
              <a:gd name="connsiteY801" fmla="*/ 348434 h 6858000"/>
              <a:gd name="connsiteX802" fmla="*/ 5805386 w 7472601"/>
              <a:gd name="connsiteY802" fmla="*/ 239240 h 6858000"/>
              <a:gd name="connsiteX803" fmla="*/ 5905192 w 7472601"/>
              <a:gd name="connsiteY803" fmla="*/ 163079 h 6858000"/>
              <a:gd name="connsiteX804" fmla="*/ 5865655 w 7472601"/>
              <a:gd name="connsiteY804" fmla="*/ 171901 h 6858000"/>
              <a:gd name="connsiteX805" fmla="*/ 5259740 w 7472601"/>
              <a:gd name="connsiteY805" fmla="*/ 257013 h 6858000"/>
              <a:gd name="connsiteX806" fmla="*/ 5208466 w 7472601"/>
              <a:gd name="connsiteY806" fmla="*/ 257550 h 6858000"/>
              <a:gd name="connsiteX807" fmla="*/ 4980204 w 7472601"/>
              <a:gd name="connsiteY807" fmla="*/ 271903 h 6858000"/>
              <a:gd name="connsiteX808" fmla="*/ 5068068 w 7472601"/>
              <a:gd name="connsiteY808" fmla="*/ 282244 h 6858000"/>
              <a:gd name="connsiteX809" fmla="*/ 5153231 w 7472601"/>
              <a:gd name="connsiteY809" fmla="*/ 292240 h 6858000"/>
              <a:gd name="connsiteX810" fmla="*/ 5426491 w 7472601"/>
              <a:gd name="connsiteY810" fmla="*/ 281128 h 6858000"/>
              <a:gd name="connsiteX811" fmla="*/ 5731212 w 7472601"/>
              <a:gd name="connsiteY811" fmla="*/ 231951 h 6858000"/>
              <a:gd name="connsiteX812" fmla="*/ 5905192 w 7472601"/>
              <a:gd name="connsiteY812" fmla="*/ 163079 h 6858000"/>
              <a:gd name="connsiteX813" fmla="*/ 5944437 w 7472601"/>
              <a:gd name="connsiteY813" fmla="*/ 113829 h 6858000"/>
              <a:gd name="connsiteX814" fmla="*/ 5825032 w 7472601"/>
              <a:gd name="connsiteY814" fmla="*/ 146405 h 6858000"/>
              <a:gd name="connsiteX815" fmla="*/ 4955599 w 7472601"/>
              <a:gd name="connsiteY815" fmla="*/ 247008 h 6858000"/>
              <a:gd name="connsiteX816" fmla="*/ 5210104 w 7472601"/>
              <a:gd name="connsiteY816" fmla="*/ 228123 h 6858000"/>
              <a:gd name="connsiteX817" fmla="*/ 5261015 w 7472601"/>
              <a:gd name="connsiteY817" fmla="*/ 227087 h 6858000"/>
              <a:gd name="connsiteX818" fmla="*/ 5861181 w 7472601"/>
              <a:gd name="connsiteY818" fmla="*/ 143093 h 6858000"/>
              <a:gd name="connsiteX819" fmla="*/ 5961252 w 7472601"/>
              <a:gd name="connsiteY819" fmla="*/ 114820 h 6858000"/>
              <a:gd name="connsiteX820" fmla="*/ 5944437 w 7472601"/>
              <a:gd name="connsiteY820" fmla="*/ 113829 h 6858000"/>
              <a:gd name="connsiteX821" fmla="*/ 3882765 w 7472601"/>
              <a:gd name="connsiteY821" fmla="*/ 0 h 6858000"/>
              <a:gd name="connsiteX822" fmla="*/ 3995099 w 7472601"/>
              <a:gd name="connsiteY822" fmla="*/ 0 h 6858000"/>
              <a:gd name="connsiteX823" fmla="*/ 4163818 w 7472601"/>
              <a:gd name="connsiteY823" fmla="*/ 234104 h 6858000"/>
              <a:gd name="connsiteX824" fmla="*/ 4172099 w 7472601"/>
              <a:gd name="connsiteY824" fmla="*/ 234207 h 6858000"/>
              <a:gd name="connsiteX825" fmla="*/ 4784282 w 7472601"/>
              <a:gd name="connsiteY825" fmla="*/ 276561 h 6858000"/>
              <a:gd name="connsiteX826" fmla="*/ 4801687 w 7472601"/>
              <a:gd name="connsiteY826" fmla="*/ 267764 h 6858000"/>
              <a:gd name="connsiteX827" fmla="*/ 6082788 w 7472601"/>
              <a:gd name="connsiteY827" fmla="*/ 64119 h 6858000"/>
              <a:gd name="connsiteX828" fmla="*/ 6099442 w 7472601"/>
              <a:gd name="connsiteY828" fmla="*/ 82568 h 6858000"/>
              <a:gd name="connsiteX829" fmla="*/ 4804137 w 7472601"/>
              <a:gd name="connsiteY829" fmla="*/ 320931 h 6858000"/>
              <a:gd name="connsiteX830" fmla="*/ 4227047 w 7472601"/>
              <a:gd name="connsiteY830" fmla="*/ 313415 h 6858000"/>
              <a:gd name="connsiteX831" fmla="*/ 4346041 w 7472601"/>
              <a:gd name="connsiteY831" fmla="*/ 456086 h 6858000"/>
              <a:gd name="connsiteX832" fmla="*/ 4870967 w 7472601"/>
              <a:gd name="connsiteY832" fmla="*/ 963061 h 6858000"/>
              <a:gd name="connsiteX833" fmla="*/ 4889647 w 7472601"/>
              <a:gd name="connsiteY833" fmla="*/ 957147 h 6858000"/>
              <a:gd name="connsiteX834" fmla="*/ 5422504 w 7472601"/>
              <a:gd name="connsiteY834" fmla="*/ 805191 h 6858000"/>
              <a:gd name="connsiteX835" fmla="*/ 6087656 w 7472601"/>
              <a:gd name="connsiteY835" fmla="*/ 826703 h 6858000"/>
              <a:gd name="connsiteX836" fmla="*/ 6058717 w 7472601"/>
              <a:gd name="connsiteY836" fmla="*/ 865992 h 6858000"/>
              <a:gd name="connsiteX837" fmla="*/ 4974153 w 7472601"/>
              <a:gd name="connsiteY837" fmla="*/ 1045456 h 6858000"/>
              <a:gd name="connsiteX838" fmla="*/ 5627835 w 7472601"/>
              <a:gd name="connsiteY838" fmla="*/ 1472077 h 6858000"/>
              <a:gd name="connsiteX839" fmla="*/ 5629817 w 7472601"/>
              <a:gd name="connsiteY839" fmla="*/ 1471412 h 6858000"/>
              <a:gd name="connsiteX840" fmla="*/ 5634124 w 7472601"/>
              <a:gd name="connsiteY840" fmla="*/ 1470572 h 6858000"/>
              <a:gd name="connsiteX841" fmla="*/ 5755832 w 7472601"/>
              <a:gd name="connsiteY841" fmla="*/ 1383886 h 6858000"/>
              <a:gd name="connsiteX842" fmla="*/ 6014186 w 7472601"/>
              <a:gd name="connsiteY842" fmla="*/ 1279799 h 6858000"/>
              <a:gd name="connsiteX843" fmla="*/ 6901619 w 7472601"/>
              <a:gd name="connsiteY843" fmla="*/ 1047874 h 6858000"/>
              <a:gd name="connsiteX844" fmla="*/ 6931566 w 7472601"/>
              <a:gd name="connsiteY844" fmla="*/ 1062034 h 6858000"/>
              <a:gd name="connsiteX845" fmla="*/ 5790982 w 7472601"/>
              <a:gd name="connsiteY845" fmla="*/ 1561380 h 6858000"/>
              <a:gd name="connsiteX846" fmla="*/ 6188971 w 7472601"/>
              <a:gd name="connsiteY846" fmla="*/ 1755168 h 6858000"/>
              <a:gd name="connsiteX847" fmla="*/ 6202446 w 7472601"/>
              <a:gd name="connsiteY847" fmla="*/ 1752268 h 6858000"/>
              <a:gd name="connsiteX848" fmla="*/ 7179560 w 7472601"/>
              <a:gd name="connsiteY848" fmla="*/ 1467551 h 6858000"/>
              <a:gd name="connsiteX849" fmla="*/ 7158730 w 7472601"/>
              <a:gd name="connsiteY849" fmla="*/ 1507835 h 6858000"/>
              <a:gd name="connsiteX850" fmla="*/ 6326959 w 7472601"/>
              <a:gd name="connsiteY850" fmla="*/ 1817686 h 6858000"/>
              <a:gd name="connsiteX851" fmla="*/ 6537433 w 7472601"/>
              <a:gd name="connsiteY851" fmla="*/ 1907790 h 6858000"/>
              <a:gd name="connsiteX852" fmla="*/ 6550221 w 7472601"/>
              <a:gd name="connsiteY852" fmla="*/ 1910729 h 6858000"/>
              <a:gd name="connsiteX853" fmla="*/ 6964438 w 7472601"/>
              <a:gd name="connsiteY853" fmla="*/ 2209505 h 6858000"/>
              <a:gd name="connsiteX854" fmla="*/ 7367862 w 7472601"/>
              <a:gd name="connsiteY854" fmla="*/ 2806833 h 6858000"/>
              <a:gd name="connsiteX855" fmla="*/ 7364329 w 7472601"/>
              <a:gd name="connsiteY855" fmla="*/ 2826907 h 6858000"/>
              <a:gd name="connsiteX856" fmla="*/ 7290545 w 7472601"/>
              <a:gd name="connsiteY856" fmla="*/ 2850663 h 6858000"/>
              <a:gd name="connsiteX857" fmla="*/ 6472036 w 7472601"/>
              <a:gd name="connsiteY857" fmla="*/ 1959003 h 6858000"/>
              <a:gd name="connsiteX858" fmla="*/ 5792897 w 7472601"/>
              <a:gd name="connsiteY858" fmla="*/ 1647747 h 6858000"/>
              <a:gd name="connsiteX859" fmla="*/ 5842751 w 7472601"/>
              <a:gd name="connsiteY859" fmla="*/ 1816112 h 6858000"/>
              <a:gd name="connsiteX860" fmla="*/ 5847424 w 7472601"/>
              <a:gd name="connsiteY860" fmla="*/ 1815776 h 6858000"/>
              <a:gd name="connsiteX861" fmla="*/ 6399821 w 7472601"/>
              <a:gd name="connsiteY861" fmla="*/ 2344799 h 6858000"/>
              <a:gd name="connsiteX862" fmla="*/ 6323232 w 7472601"/>
              <a:gd name="connsiteY862" fmla="*/ 2389634 h 6858000"/>
              <a:gd name="connsiteX863" fmla="*/ 5942958 w 7472601"/>
              <a:gd name="connsiteY863" fmla="*/ 2077708 h 6858000"/>
              <a:gd name="connsiteX864" fmla="*/ 5921559 w 7472601"/>
              <a:gd name="connsiteY864" fmla="*/ 2378596 h 6858000"/>
              <a:gd name="connsiteX865" fmla="*/ 5817651 w 7472601"/>
              <a:gd name="connsiteY865" fmla="*/ 3023919 h 6858000"/>
              <a:gd name="connsiteX866" fmla="*/ 5729634 w 7472601"/>
              <a:gd name="connsiteY866" fmla="*/ 3051849 h 6858000"/>
              <a:gd name="connsiteX867" fmla="*/ 5611018 w 7472601"/>
              <a:gd name="connsiteY867" fmla="*/ 2316769 h 6858000"/>
              <a:gd name="connsiteX868" fmla="*/ 5687608 w 7472601"/>
              <a:gd name="connsiteY868" fmla="*/ 2039972 h 6858000"/>
              <a:gd name="connsiteX869" fmla="*/ 5657554 w 7472601"/>
              <a:gd name="connsiteY869" fmla="*/ 1576445 h 6858000"/>
              <a:gd name="connsiteX870" fmla="*/ 5150475 w 7472601"/>
              <a:gd name="connsiteY870" fmla="*/ 1274012 h 6858000"/>
              <a:gd name="connsiteX871" fmla="*/ 5349142 w 7472601"/>
              <a:gd name="connsiteY871" fmla="*/ 2204405 h 6858000"/>
              <a:gd name="connsiteX872" fmla="*/ 5262214 w 7472601"/>
              <a:gd name="connsiteY872" fmla="*/ 2233836 h 6858000"/>
              <a:gd name="connsiteX873" fmla="*/ 4981539 w 7472601"/>
              <a:gd name="connsiteY873" fmla="*/ 1542201 h 6858000"/>
              <a:gd name="connsiteX874" fmla="*/ 4958461 w 7472601"/>
              <a:gd name="connsiteY874" fmla="*/ 1136957 h 6858000"/>
              <a:gd name="connsiteX875" fmla="*/ 4655015 w 7472601"/>
              <a:gd name="connsiteY875" fmla="*/ 891426 h 6858000"/>
              <a:gd name="connsiteX876" fmla="*/ 4348002 w 7472601"/>
              <a:gd name="connsiteY876" fmla="*/ 2205895 h 6858000"/>
              <a:gd name="connsiteX877" fmla="*/ 4262250 w 7472601"/>
              <a:gd name="connsiteY877" fmla="*/ 2219972 h 6858000"/>
              <a:gd name="connsiteX878" fmla="*/ 4550611 w 7472601"/>
              <a:gd name="connsiteY878" fmla="*/ 817540 h 6858000"/>
              <a:gd name="connsiteX879" fmla="*/ 4564418 w 7472601"/>
              <a:gd name="connsiteY879" fmla="*/ 808293 h 6858000"/>
              <a:gd name="connsiteX880" fmla="*/ 4266388 w 7472601"/>
              <a:gd name="connsiteY880" fmla="*/ 500083 h 6858000"/>
              <a:gd name="connsiteX881" fmla="*/ 4032842 w 7472601"/>
              <a:gd name="connsiteY881" fmla="*/ 211809 h 6858000"/>
              <a:gd name="connsiteX882" fmla="*/ 3882765 w 7472601"/>
              <a:gd name="connsiteY882" fmla="*/ 0 h 6858000"/>
              <a:gd name="connsiteX883" fmla="*/ 3721337 w 7472601"/>
              <a:gd name="connsiteY883" fmla="*/ 0 h 6858000"/>
              <a:gd name="connsiteX884" fmla="*/ 3797544 w 7472601"/>
              <a:gd name="connsiteY884" fmla="*/ 0 h 6858000"/>
              <a:gd name="connsiteX885" fmla="*/ 3775734 w 7472601"/>
              <a:gd name="connsiteY885" fmla="*/ 95131 h 6858000"/>
              <a:gd name="connsiteX886" fmla="*/ 3724807 w 7472601"/>
              <a:gd name="connsiteY886" fmla="*/ 272257 h 6858000"/>
              <a:gd name="connsiteX887" fmla="*/ 3726844 w 7472601"/>
              <a:gd name="connsiteY887" fmla="*/ 282988 h 6858000"/>
              <a:gd name="connsiteX888" fmla="*/ 3742664 w 7472601"/>
              <a:gd name="connsiteY888" fmla="*/ 279918 h 6858000"/>
              <a:gd name="connsiteX889" fmla="*/ 4103910 w 7472601"/>
              <a:gd name="connsiteY889" fmla="*/ 1161917 h 6858000"/>
              <a:gd name="connsiteX890" fmla="*/ 4020269 w 7472601"/>
              <a:gd name="connsiteY890" fmla="*/ 1200406 h 6858000"/>
              <a:gd name="connsiteX891" fmla="*/ 3674882 w 7472601"/>
              <a:gd name="connsiteY891" fmla="*/ 488524 h 6858000"/>
              <a:gd name="connsiteX892" fmla="*/ 3132682 w 7472601"/>
              <a:gd name="connsiteY892" fmla="*/ 1072284 h 6858000"/>
              <a:gd name="connsiteX893" fmla="*/ 2716346 w 7472601"/>
              <a:gd name="connsiteY893" fmla="*/ 1276376 h 6858000"/>
              <a:gd name="connsiteX894" fmla="*/ 2716772 w 7472601"/>
              <a:gd name="connsiteY894" fmla="*/ 1255462 h 6858000"/>
              <a:gd name="connsiteX895" fmla="*/ 3471096 w 7472601"/>
              <a:gd name="connsiteY895" fmla="*/ 437072 h 6858000"/>
              <a:gd name="connsiteX896" fmla="*/ 3639057 w 7472601"/>
              <a:gd name="connsiteY896" fmla="*/ 286334 h 6858000"/>
              <a:gd name="connsiteX897" fmla="*/ 3640309 w 7472601"/>
              <a:gd name="connsiteY897" fmla="*/ 284664 h 6858000"/>
              <a:gd name="connsiteX898" fmla="*/ 3646022 w 7472601"/>
              <a:gd name="connsiteY898" fmla="*/ 276711 h 6858000"/>
              <a:gd name="connsiteX899" fmla="*/ 3707943 w 7472601"/>
              <a:gd name="connsiteY899" fmla="*/ 65958 h 6858000"/>
              <a:gd name="connsiteX900" fmla="*/ 3721337 w 7472601"/>
              <a:gd name="connsiteY900" fmla="*/ 0 h 6858000"/>
              <a:gd name="connsiteX901" fmla="*/ 2867960 w 7472601"/>
              <a:gd name="connsiteY901" fmla="*/ 0 h 6858000"/>
              <a:gd name="connsiteX902" fmla="*/ 2926351 w 7472601"/>
              <a:gd name="connsiteY902" fmla="*/ 0 h 6858000"/>
              <a:gd name="connsiteX903" fmla="*/ 2902823 w 7472601"/>
              <a:gd name="connsiteY903" fmla="*/ 262929 h 6858000"/>
              <a:gd name="connsiteX904" fmla="*/ 2940663 w 7472601"/>
              <a:gd name="connsiteY904" fmla="*/ 140884 h 6858000"/>
              <a:gd name="connsiteX905" fmla="*/ 2947039 w 7472601"/>
              <a:gd name="connsiteY905" fmla="*/ 122524 h 6858000"/>
              <a:gd name="connsiteX906" fmla="*/ 2984316 w 7472601"/>
              <a:gd name="connsiteY906" fmla="*/ 0 h 6858000"/>
              <a:gd name="connsiteX907" fmla="*/ 3016114 w 7472601"/>
              <a:gd name="connsiteY907" fmla="*/ 0 h 6858000"/>
              <a:gd name="connsiteX908" fmla="*/ 2979949 w 7472601"/>
              <a:gd name="connsiteY908" fmla="*/ 119274 h 6858000"/>
              <a:gd name="connsiteX909" fmla="*/ 3023879 w 7472601"/>
              <a:gd name="connsiteY909" fmla="*/ 0 h 6858000"/>
              <a:gd name="connsiteX910" fmla="*/ 3105400 w 7472601"/>
              <a:gd name="connsiteY910" fmla="*/ 0 h 6858000"/>
              <a:gd name="connsiteX911" fmla="*/ 3094669 w 7472601"/>
              <a:gd name="connsiteY911" fmla="*/ 30308 h 6858000"/>
              <a:gd name="connsiteX912" fmla="*/ 2901945 w 7472601"/>
              <a:gd name="connsiteY912" fmla="*/ 466538 h 6858000"/>
              <a:gd name="connsiteX913" fmla="*/ 2815209 w 7472601"/>
              <a:gd name="connsiteY913" fmla="*/ 497361 h 6858000"/>
              <a:gd name="connsiteX914" fmla="*/ 2844845 w 7472601"/>
              <a:gd name="connsiteY914" fmla="*/ 127638 h 6858000"/>
              <a:gd name="connsiteX915" fmla="*/ 2867960 w 7472601"/>
              <a:gd name="connsiteY915" fmla="*/ 0 h 6858000"/>
              <a:gd name="connsiteX916" fmla="*/ 1057230 w 7472601"/>
              <a:gd name="connsiteY916" fmla="*/ 0 h 6858000"/>
              <a:gd name="connsiteX917" fmla="*/ 1111003 w 7472601"/>
              <a:gd name="connsiteY917" fmla="*/ 0 h 6858000"/>
              <a:gd name="connsiteX918" fmla="*/ 1125553 w 7472601"/>
              <a:gd name="connsiteY918" fmla="*/ 52588 h 6858000"/>
              <a:gd name="connsiteX919" fmla="*/ 1304276 w 7472601"/>
              <a:gd name="connsiteY919" fmla="*/ 476275 h 6858000"/>
              <a:gd name="connsiteX920" fmla="*/ 1492066 w 7472601"/>
              <a:gd name="connsiteY920" fmla="*/ 886333 h 6858000"/>
              <a:gd name="connsiteX921" fmla="*/ 1423698 w 7472601"/>
              <a:gd name="connsiteY921" fmla="*/ 710817 h 6858000"/>
              <a:gd name="connsiteX922" fmla="*/ 1357609 w 7472601"/>
              <a:gd name="connsiteY922" fmla="*/ 532892 h 6858000"/>
              <a:gd name="connsiteX923" fmla="*/ 1309550 w 7472601"/>
              <a:gd name="connsiteY923" fmla="*/ 374031 h 6858000"/>
              <a:gd name="connsiteX924" fmla="*/ 1193673 w 7472601"/>
              <a:gd name="connsiteY924" fmla="*/ 49533 h 6858000"/>
              <a:gd name="connsiteX925" fmla="*/ 1164391 w 7472601"/>
              <a:gd name="connsiteY925" fmla="*/ 0 h 6858000"/>
              <a:gd name="connsiteX926" fmla="*/ 1200666 w 7472601"/>
              <a:gd name="connsiteY926" fmla="*/ 0 h 6858000"/>
              <a:gd name="connsiteX927" fmla="*/ 1223408 w 7472601"/>
              <a:gd name="connsiteY927" fmla="*/ 38996 h 6858000"/>
              <a:gd name="connsiteX928" fmla="*/ 1339635 w 7472601"/>
              <a:gd name="connsiteY928" fmla="*/ 365517 h 6858000"/>
              <a:gd name="connsiteX929" fmla="*/ 1387469 w 7472601"/>
              <a:gd name="connsiteY929" fmla="*/ 523079 h 6858000"/>
              <a:gd name="connsiteX930" fmla="*/ 1452685 w 7472601"/>
              <a:gd name="connsiteY930" fmla="*/ 699806 h 6858000"/>
              <a:gd name="connsiteX931" fmla="*/ 1492092 w 7472601"/>
              <a:gd name="connsiteY931" fmla="*/ 800424 h 6858000"/>
              <a:gd name="connsiteX932" fmla="*/ 1455302 w 7472601"/>
              <a:gd name="connsiteY932" fmla="*/ 632913 h 6858000"/>
              <a:gd name="connsiteX933" fmla="*/ 1222336 w 7472601"/>
              <a:gd name="connsiteY933" fmla="*/ 9480 h 6858000"/>
              <a:gd name="connsiteX934" fmla="*/ 1214634 w 7472601"/>
              <a:gd name="connsiteY934" fmla="*/ 0 h 6858000"/>
              <a:gd name="connsiteX935" fmla="*/ 1289827 w 7472601"/>
              <a:gd name="connsiteY935" fmla="*/ 0 h 6858000"/>
              <a:gd name="connsiteX936" fmla="*/ 1321076 w 7472601"/>
              <a:gd name="connsiteY936" fmla="*/ 59722 h 6858000"/>
              <a:gd name="connsiteX937" fmla="*/ 1512579 w 7472601"/>
              <a:gd name="connsiteY937" fmla="*/ 626441 h 6858000"/>
              <a:gd name="connsiteX938" fmla="*/ 1506076 w 7472601"/>
              <a:gd name="connsiteY938" fmla="*/ 1089289 h 6858000"/>
              <a:gd name="connsiteX939" fmla="*/ 1486346 w 7472601"/>
              <a:gd name="connsiteY939" fmla="*/ 1079919 h 6858000"/>
              <a:gd name="connsiteX940" fmla="*/ 1070511 w 7472601"/>
              <a:gd name="connsiteY940" fmla="*/ 48609 h 6858000"/>
              <a:gd name="connsiteX941" fmla="*/ 1057230 w 7472601"/>
              <a:gd name="connsiteY941" fmla="*/ 0 h 6858000"/>
              <a:gd name="connsiteX942" fmla="*/ 43151 w 7472601"/>
              <a:gd name="connsiteY942" fmla="*/ 0 h 6858000"/>
              <a:gd name="connsiteX943" fmla="*/ 95283 w 7472601"/>
              <a:gd name="connsiteY943" fmla="*/ 0 h 6858000"/>
              <a:gd name="connsiteX944" fmla="*/ 300708 w 7472601"/>
              <a:gd name="connsiteY944" fmla="*/ 154571 h 6858000"/>
              <a:gd name="connsiteX945" fmla="*/ 530414 w 7472601"/>
              <a:gd name="connsiteY945" fmla="*/ 354673 h 6858000"/>
              <a:gd name="connsiteX946" fmla="*/ 333785 w 7472601"/>
              <a:gd name="connsiteY946" fmla="*/ 161564 h 6858000"/>
              <a:gd name="connsiteX947" fmla="*/ 147005 w 7472601"/>
              <a:gd name="connsiteY947" fmla="*/ 0 h 6858000"/>
              <a:gd name="connsiteX948" fmla="*/ 272509 w 7472601"/>
              <a:gd name="connsiteY948" fmla="*/ 0 h 6858000"/>
              <a:gd name="connsiteX949" fmla="*/ 326276 w 7472601"/>
              <a:gd name="connsiteY949" fmla="*/ 45847 h 6858000"/>
              <a:gd name="connsiteX950" fmla="*/ 823759 w 7472601"/>
              <a:gd name="connsiteY950" fmla="*/ 574145 h 6858000"/>
              <a:gd name="connsiteX951" fmla="*/ 811254 w 7472601"/>
              <a:gd name="connsiteY951" fmla="*/ 665546 h 6858000"/>
              <a:gd name="connsiteX952" fmla="*/ 154042 w 7472601"/>
              <a:gd name="connsiteY952" fmla="*/ 261522 h 6858000"/>
              <a:gd name="connsiteX953" fmla="*/ 13550 w 7472601"/>
              <a:gd name="connsiteY953" fmla="*/ 158423 h 6858000"/>
              <a:gd name="connsiteX954" fmla="*/ 0 w 7472601"/>
              <a:gd name="connsiteY954" fmla="*/ 146618 h 6858000"/>
              <a:gd name="connsiteX955" fmla="*/ 0 w 7472601"/>
              <a:gd name="connsiteY955" fmla="*/ 59161 h 6858000"/>
              <a:gd name="connsiteX956" fmla="*/ 45427 w 7472601"/>
              <a:gd name="connsiteY956" fmla="*/ 101078 h 6858000"/>
              <a:gd name="connsiteX957" fmla="*/ 630103 w 7472601"/>
              <a:gd name="connsiteY957" fmla="*/ 485885 h 6858000"/>
              <a:gd name="connsiteX958" fmla="*/ 532040 w 7472601"/>
              <a:gd name="connsiteY958" fmla="*/ 399359 h 6858000"/>
              <a:gd name="connsiteX959" fmla="*/ 517618 w 7472601"/>
              <a:gd name="connsiteY959" fmla="*/ 385726 h 6858000"/>
              <a:gd name="connsiteX960" fmla="*/ 285074 w 7472601"/>
              <a:gd name="connsiteY960" fmla="*/ 182755 h 6858000"/>
              <a:gd name="connsiteX961" fmla="*/ 43151 w 7472601"/>
              <a:gd name="connsiteY961"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63634 h 6858000"/>
              <a:gd name="connsiteX78" fmla="*/ 7448321 w 7472601"/>
              <a:gd name="connsiteY78" fmla="*/ 6190991 h 6858000"/>
              <a:gd name="connsiteX79" fmla="*/ 7467600 w 7472601"/>
              <a:gd name="connsiteY79" fmla="*/ 6221686 h 6858000"/>
              <a:gd name="connsiteX80" fmla="*/ 7467600 w 7472601"/>
              <a:gd name="connsiteY80" fmla="*/ 6334256 h 6858000"/>
              <a:gd name="connsiteX81" fmla="*/ 7454976 w 7472601"/>
              <a:gd name="connsiteY81" fmla="*/ 6318297 h 6858000"/>
              <a:gd name="connsiteX82" fmla="*/ 1456157 w 7472601"/>
              <a:gd name="connsiteY82" fmla="*/ 5371404 h 6858000"/>
              <a:gd name="connsiteX83" fmla="*/ 1244432 w 7472601"/>
              <a:gd name="connsiteY83" fmla="*/ 5385601 h 6858000"/>
              <a:gd name="connsiteX84" fmla="*/ 973990 w 7472601"/>
              <a:gd name="connsiteY84" fmla="*/ 5424940 h 6858000"/>
              <a:gd name="connsiteX85" fmla="*/ 1103809 w 7472601"/>
              <a:gd name="connsiteY85" fmla="*/ 5433720 h 6858000"/>
              <a:gd name="connsiteX86" fmla="*/ 1123454 w 7472601"/>
              <a:gd name="connsiteY86" fmla="*/ 5435727 h 6858000"/>
              <a:gd name="connsiteX87" fmla="*/ 1737017 w 7472601"/>
              <a:gd name="connsiteY87" fmla="*/ 5452183 h 6858000"/>
              <a:gd name="connsiteX88" fmla="*/ 1824397 w 7472601"/>
              <a:gd name="connsiteY88" fmla="*/ 5447757 h 6858000"/>
              <a:gd name="connsiteX89" fmla="*/ 2070059 w 7472601"/>
              <a:gd name="connsiteY89" fmla="*/ 5441660 h 6858000"/>
              <a:gd name="connsiteX90" fmla="*/ 1456157 w 7472601"/>
              <a:gd name="connsiteY90" fmla="*/ 5371404 h 6858000"/>
              <a:gd name="connsiteX91" fmla="*/ 4988186 w 7472601"/>
              <a:gd name="connsiteY91" fmla="*/ 5216467 h 6858000"/>
              <a:gd name="connsiteX92" fmla="*/ 4777334 w 7472601"/>
              <a:gd name="connsiteY92" fmla="*/ 5406072 h 6858000"/>
              <a:gd name="connsiteX93" fmla="*/ 4718341 w 7472601"/>
              <a:gd name="connsiteY93" fmla="*/ 5468043 h 6858000"/>
              <a:gd name="connsiteX94" fmla="*/ 4604655 w 7472601"/>
              <a:gd name="connsiteY94" fmla="*/ 5583434 h 6858000"/>
              <a:gd name="connsiteX95" fmla="*/ 4565074 w 7472601"/>
              <a:gd name="connsiteY95" fmla="*/ 5618550 h 6858000"/>
              <a:gd name="connsiteX96" fmla="*/ 4988186 w 7472601"/>
              <a:gd name="connsiteY96" fmla="*/ 5216467 h 6858000"/>
              <a:gd name="connsiteX97" fmla="*/ 4978032 w 7472601"/>
              <a:gd name="connsiteY97" fmla="*/ 5183809 h 6858000"/>
              <a:gd name="connsiteX98" fmla="*/ 4463413 w 7472601"/>
              <a:gd name="connsiteY98" fmla="*/ 5615162 h 6858000"/>
              <a:gd name="connsiteX99" fmla="*/ 4358134 w 7472601"/>
              <a:gd name="connsiteY99" fmla="*/ 5742791 h 6858000"/>
              <a:gd name="connsiteX100" fmla="*/ 4376219 w 7472601"/>
              <a:gd name="connsiteY100" fmla="*/ 5729027 h 6858000"/>
              <a:gd name="connsiteX101" fmla="*/ 4582340 w 7472601"/>
              <a:gd name="connsiteY101" fmla="*/ 5561037 h 6858000"/>
              <a:gd name="connsiteX102" fmla="*/ 4694684 w 7472601"/>
              <a:gd name="connsiteY102" fmla="*/ 5447098 h 6858000"/>
              <a:gd name="connsiteX103" fmla="*/ 4754123 w 7472601"/>
              <a:gd name="connsiteY103" fmla="*/ 5384643 h 6858000"/>
              <a:gd name="connsiteX104" fmla="*/ 4978032 w 7472601"/>
              <a:gd name="connsiteY104" fmla="*/ 5183809 h 6858000"/>
              <a:gd name="connsiteX105" fmla="*/ 1903353 w 7472601"/>
              <a:gd name="connsiteY105" fmla="*/ 5044827 h 6858000"/>
              <a:gd name="connsiteX106" fmla="*/ 1936931 w 7472601"/>
              <a:gd name="connsiteY106" fmla="*/ 5093954 h 6858000"/>
              <a:gd name="connsiteX107" fmla="*/ 2195868 w 7472601"/>
              <a:gd name="connsiteY107" fmla="*/ 5396574 h 6858000"/>
              <a:gd name="connsiteX108" fmla="*/ 2088852 w 7472601"/>
              <a:gd name="connsiteY108" fmla="*/ 5166123 h 6858000"/>
              <a:gd name="connsiteX109" fmla="*/ 1958241 w 7472601"/>
              <a:gd name="connsiteY109" fmla="*/ 5067955 h 6858000"/>
              <a:gd name="connsiteX110" fmla="*/ 1903353 w 7472601"/>
              <a:gd name="connsiteY110" fmla="*/ 5044827 h 6858000"/>
              <a:gd name="connsiteX111" fmla="*/ 1979378 w 7472601"/>
              <a:gd name="connsiteY111" fmla="*/ 4769504 h 6858000"/>
              <a:gd name="connsiteX112" fmla="*/ 2882120 w 7472601"/>
              <a:gd name="connsiteY112" fmla="*/ 5064547 h 6858000"/>
              <a:gd name="connsiteX113" fmla="*/ 2793103 w 7472601"/>
              <a:gd name="connsiteY113" fmla="*/ 5039699 h 6858000"/>
              <a:gd name="connsiteX114" fmla="*/ 2770041 w 7472601"/>
              <a:gd name="connsiteY114" fmla="*/ 5033634 h 6858000"/>
              <a:gd name="connsiteX115" fmla="*/ 1979378 w 7472601"/>
              <a:gd name="connsiteY115" fmla="*/ 4769504 h 6858000"/>
              <a:gd name="connsiteX116" fmla="*/ 1927410 w 7472601"/>
              <a:gd name="connsiteY116" fmla="*/ 4716164 h 6858000"/>
              <a:gd name="connsiteX117" fmla="*/ 1959587 w 7472601"/>
              <a:gd name="connsiteY117" fmla="*/ 4728849 h 6858000"/>
              <a:gd name="connsiteX118" fmla="*/ 2777707 w 7472601"/>
              <a:gd name="connsiteY118" fmla="*/ 5003991 h 6858000"/>
              <a:gd name="connsiteX119" fmla="*/ 2800768 w 7472601"/>
              <a:gd name="connsiteY119" fmla="*/ 5010056 h 6858000"/>
              <a:gd name="connsiteX120" fmla="*/ 2879408 w 7472601"/>
              <a:gd name="connsiteY120" fmla="*/ 5031590 h 6858000"/>
              <a:gd name="connsiteX121" fmla="*/ 2862295 w 7472601"/>
              <a:gd name="connsiteY121" fmla="*/ 5022958 h 6858000"/>
              <a:gd name="connsiteX122" fmla="*/ 2813343 w 7472601"/>
              <a:gd name="connsiteY122" fmla="*/ 4998369 h 6858000"/>
              <a:gd name="connsiteX123" fmla="*/ 2646245 w 7472601"/>
              <a:gd name="connsiteY123" fmla="*/ 4930999 h 6858000"/>
              <a:gd name="connsiteX124" fmla="*/ 1999243 w 7472601"/>
              <a:gd name="connsiteY124" fmla="*/ 4730524 h 6858000"/>
              <a:gd name="connsiteX125" fmla="*/ 1979527 w 7472601"/>
              <a:gd name="connsiteY125" fmla="*/ 4726651 h 6858000"/>
              <a:gd name="connsiteX126" fmla="*/ 1927410 w 7472601"/>
              <a:gd name="connsiteY126" fmla="*/ 4716164 h 6858000"/>
              <a:gd name="connsiteX127" fmla="*/ 1997014 w 7472601"/>
              <a:gd name="connsiteY127" fmla="*/ 4698007 h 6858000"/>
              <a:gd name="connsiteX128" fmla="*/ 2005458 w 7472601"/>
              <a:gd name="connsiteY128" fmla="*/ 4699540 h 6858000"/>
              <a:gd name="connsiteX129" fmla="*/ 2657186 w 7472601"/>
              <a:gd name="connsiteY129" fmla="*/ 4901687 h 6858000"/>
              <a:gd name="connsiteX130" fmla="*/ 2826662 w 7472601"/>
              <a:gd name="connsiteY130" fmla="*/ 4970362 h 6858000"/>
              <a:gd name="connsiteX131" fmla="*/ 2876100 w 7472601"/>
              <a:gd name="connsiteY131" fmla="*/ 4995397 h 6858000"/>
              <a:gd name="connsiteX132" fmla="*/ 3042600 w 7472601"/>
              <a:gd name="connsiteY132" fmla="*/ 5059532 h 6858000"/>
              <a:gd name="connsiteX133" fmla="*/ 1997014 w 7472601"/>
              <a:gd name="connsiteY133" fmla="*/ 4698007 h 6858000"/>
              <a:gd name="connsiteX134" fmla="*/ 2305292 w 7472601"/>
              <a:gd name="connsiteY134" fmla="*/ 4219492 h 6858000"/>
              <a:gd name="connsiteX135" fmla="*/ 3360922 w 7472601"/>
              <a:gd name="connsiteY135" fmla="*/ 4529373 h 6858000"/>
              <a:gd name="connsiteX136" fmla="*/ 3492420 w 7472601"/>
              <a:gd name="connsiteY136" fmla="*/ 4510145 h 6858000"/>
              <a:gd name="connsiteX137" fmla="*/ 3364086 w 7472601"/>
              <a:gd name="connsiteY137" fmla="*/ 4480340 h 6858000"/>
              <a:gd name="connsiteX138" fmla="*/ 3225818 w 7472601"/>
              <a:gd name="connsiteY138" fmla="*/ 4411822 h 6858000"/>
              <a:gd name="connsiteX139" fmla="*/ 3129696 w 7472601"/>
              <a:gd name="connsiteY139" fmla="*/ 4360704 h 6858000"/>
              <a:gd name="connsiteX140" fmla="*/ 2814545 w 7472601"/>
              <a:gd name="connsiteY140" fmla="*/ 4282955 h 6858000"/>
              <a:gd name="connsiteX141" fmla="*/ 2305292 w 7472601"/>
              <a:gd name="connsiteY141" fmla="*/ 4219492 h 6858000"/>
              <a:gd name="connsiteX142" fmla="*/ 2626982 w 7472601"/>
              <a:gd name="connsiteY142" fmla="*/ 4206450 h 6858000"/>
              <a:gd name="connsiteX143" fmla="*/ 2490617 w 7472601"/>
              <a:gd name="connsiteY143" fmla="*/ 4206951 h 6858000"/>
              <a:gd name="connsiteX144" fmla="*/ 2819869 w 7472601"/>
              <a:gd name="connsiteY144" fmla="*/ 4252936 h 6858000"/>
              <a:gd name="connsiteX145" fmla="*/ 3143018 w 7472601"/>
              <a:gd name="connsiteY145" fmla="*/ 4332698 h 6858000"/>
              <a:gd name="connsiteX146" fmla="*/ 3241520 w 7472601"/>
              <a:gd name="connsiteY146" fmla="*/ 4385112 h 6858000"/>
              <a:gd name="connsiteX147" fmla="*/ 3374575 w 7472601"/>
              <a:gd name="connsiteY147" fmla="*/ 4451517 h 6858000"/>
              <a:gd name="connsiteX148" fmla="*/ 3505221 w 7472601"/>
              <a:gd name="connsiteY148" fmla="*/ 4480757 h 6858000"/>
              <a:gd name="connsiteX149" fmla="*/ 2626982 w 7472601"/>
              <a:gd name="connsiteY149" fmla="*/ 4206450 h 6858000"/>
              <a:gd name="connsiteX150" fmla="*/ 1310106 w 7472601"/>
              <a:gd name="connsiteY150" fmla="*/ 3943217 h 6858000"/>
              <a:gd name="connsiteX151" fmla="*/ 854994 w 7472601"/>
              <a:gd name="connsiteY151" fmla="*/ 4399136 h 6858000"/>
              <a:gd name="connsiteX152" fmla="*/ 742462 w 7472601"/>
              <a:gd name="connsiteY152" fmla="*/ 4594648 h 6858000"/>
              <a:gd name="connsiteX153" fmla="*/ 820602 w 7472601"/>
              <a:gd name="connsiteY153" fmla="*/ 4485915 h 6858000"/>
              <a:gd name="connsiteX154" fmla="*/ 878295 w 7472601"/>
              <a:gd name="connsiteY154" fmla="*/ 4403594 h 6858000"/>
              <a:gd name="connsiteX155" fmla="*/ 1240607 w 7472601"/>
              <a:gd name="connsiteY155" fmla="*/ 4010401 h 6858000"/>
              <a:gd name="connsiteX156" fmla="*/ 1310106 w 7472601"/>
              <a:gd name="connsiteY156" fmla="*/ 3943217 h 6858000"/>
              <a:gd name="connsiteX157" fmla="*/ 1423113 w 7472601"/>
              <a:gd name="connsiteY157" fmla="*/ 3874565 h 6858000"/>
              <a:gd name="connsiteX158" fmla="*/ 1260565 w 7472601"/>
              <a:gd name="connsiteY158" fmla="*/ 4031982 h 6858000"/>
              <a:gd name="connsiteX159" fmla="*/ 901900 w 7472601"/>
              <a:gd name="connsiteY159" fmla="*/ 4421236 h 6858000"/>
              <a:gd name="connsiteX160" fmla="*/ 845044 w 7472601"/>
              <a:gd name="connsiteY160" fmla="*/ 4502436 h 6858000"/>
              <a:gd name="connsiteX161" fmla="*/ 685926 w 7472601"/>
              <a:gd name="connsiteY161" fmla="*/ 4703069 h 6858000"/>
              <a:gd name="connsiteX162" fmla="*/ 684248 w 7472601"/>
              <a:gd name="connsiteY162" fmla="*/ 4706721 h 6858000"/>
              <a:gd name="connsiteX163" fmla="*/ 1423113 w 7472601"/>
              <a:gd name="connsiteY163" fmla="*/ 3874565 h 6858000"/>
              <a:gd name="connsiteX164" fmla="*/ 3316479 w 7472601"/>
              <a:gd name="connsiteY164" fmla="*/ 3872136 h 6858000"/>
              <a:gd name="connsiteX165" fmla="*/ 3546806 w 7472601"/>
              <a:gd name="connsiteY165" fmla="*/ 4356139 h 6858000"/>
              <a:gd name="connsiteX166" fmla="*/ 3364433 w 7472601"/>
              <a:gd name="connsiteY166" fmla="*/ 3953121 h 6858000"/>
              <a:gd name="connsiteX167" fmla="*/ 3316479 w 7472601"/>
              <a:gd name="connsiteY167" fmla="*/ 3872136 h 6858000"/>
              <a:gd name="connsiteX168" fmla="*/ 3291335 w 7472601"/>
              <a:gd name="connsiteY168" fmla="*/ 3767420 h 6858000"/>
              <a:gd name="connsiteX169" fmla="*/ 3390805 w 7472601"/>
              <a:gd name="connsiteY169" fmla="*/ 3937163 h 6858000"/>
              <a:gd name="connsiteX170" fmla="*/ 3579062 w 7472601"/>
              <a:gd name="connsiteY170" fmla="*/ 4359040 h 6858000"/>
              <a:gd name="connsiteX171" fmla="*/ 3467355 w 7472601"/>
              <a:gd name="connsiteY171" fmla="*/ 3988130 h 6858000"/>
              <a:gd name="connsiteX172" fmla="*/ 3310753 w 7472601"/>
              <a:gd name="connsiteY172" fmla="*/ 3787140 h 6858000"/>
              <a:gd name="connsiteX173" fmla="*/ 3291335 w 7472601"/>
              <a:gd name="connsiteY173" fmla="*/ 3767420 h 6858000"/>
              <a:gd name="connsiteX174" fmla="*/ 1635889 w 7472601"/>
              <a:gd name="connsiteY174" fmla="*/ 3709494 h 6858000"/>
              <a:gd name="connsiteX175" fmla="*/ 1634800 w 7472601"/>
              <a:gd name="connsiteY175" fmla="*/ 3731111 h 6858000"/>
              <a:gd name="connsiteX176" fmla="*/ 1635889 w 7472601"/>
              <a:gd name="connsiteY176" fmla="*/ 3709494 h 6858000"/>
              <a:gd name="connsiteX177" fmla="*/ 1510397 w 7472601"/>
              <a:gd name="connsiteY177" fmla="*/ 3684705 h 6858000"/>
              <a:gd name="connsiteX178" fmla="*/ 1146550 w 7472601"/>
              <a:gd name="connsiteY178" fmla="*/ 3802012 h 6858000"/>
              <a:gd name="connsiteX179" fmla="*/ 698834 w 7472601"/>
              <a:gd name="connsiteY179" fmla="*/ 3952272 h 6858000"/>
              <a:gd name="connsiteX180" fmla="*/ 34256 w 7472601"/>
              <a:gd name="connsiteY180" fmla="*/ 4347603 h 6858000"/>
              <a:gd name="connsiteX181" fmla="*/ 527241 w 7472601"/>
              <a:gd name="connsiteY181" fmla="*/ 4065078 h 6858000"/>
              <a:gd name="connsiteX182" fmla="*/ 1510397 w 7472601"/>
              <a:gd name="connsiteY182" fmla="*/ 3684705 h 6858000"/>
              <a:gd name="connsiteX183" fmla="*/ 1313114 w 7472601"/>
              <a:gd name="connsiteY183" fmla="*/ 3655216 h 6858000"/>
              <a:gd name="connsiteX184" fmla="*/ 1109304 w 7472601"/>
              <a:gd name="connsiteY184" fmla="*/ 3669030 h 6858000"/>
              <a:gd name="connsiteX185" fmla="*/ 8129 w 7472601"/>
              <a:gd name="connsiteY185" fmla="*/ 4330519 h 6858000"/>
              <a:gd name="connsiteX186" fmla="*/ 687572 w 7472601"/>
              <a:gd name="connsiteY186" fmla="*/ 3925629 h 6858000"/>
              <a:gd name="connsiteX187" fmla="*/ 1138365 w 7472601"/>
              <a:gd name="connsiteY187" fmla="*/ 3774515 h 6858000"/>
              <a:gd name="connsiteX188" fmla="*/ 1505579 w 7472601"/>
              <a:gd name="connsiteY188" fmla="*/ 3655526 h 6858000"/>
              <a:gd name="connsiteX189" fmla="*/ 1313114 w 7472601"/>
              <a:gd name="connsiteY189" fmla="*/ 3655216 h 6858000"/>
              <a:gd name="connsiteX190" fmla="*/ 3655073 w 7472601"/>
              <a:gd name="connsiteY190" fmla="*/ 3650884 h 6858000"/>
              <a:gd name="connsiteX191" fmla="*/ 3989938 w 7472601"/>
              <a:gd name="connsiteY191" fmla="*/ 3991685 h 6858000"/>
              <a:gd name="connsiteX192" fmla="*/ 4393907 w 7472601"/>
              <a:gd name="connsiteY192" fmla="*/ 4261258 h 6858000"/>
              <a:gd name="connsiteX193" fmla="*/ 4648051 w 7472601"/>
              <a:gd name="connsiteY193" fmla="*/ 4374051 h 6858000"/>
              <a:gd name="connsiteX194" fmla="*/ 4383389 w 7472601"/>
              <a:gd name="connsiteY194" fmla="*/ 4184369 h 6858000"/>
              <a:gd name="connsiteX195" fmla="*/ 4165508 w 7472601"/>
              <a:gd name="connsiteY195" fmla="*/ 4035196 h 6858000"/>
              <a:gd name="connsiteX196" fmla="*/ 4068162 w 7472601"/>
              <a:gd name="connsiteY196" fmla="*/ 3953394 h 6858000"/>
              <a:gd name="connsiteX197" fmla="*/ 3981416 w 7472601"/>
              <a:gd name="connsiteY197" fmla="*/ 3880482 h 6858000"/>
              <a:gd name="connsiteX198" fmla="*/ 3800147 w 7472601"/>
              <a:gd name="connsiteY198" fmla="*/ 3749872 h 6858000"/>
              <a:gd name="connsiteX199" fmla="*/ 3655073 w 7472601"/>
              <a:gd name="connsiteY199" fmla="*/ 3650884 h 6858000"/>
              <a:gd name="connsiteX200" fmla="*/ 3670252 w 7472601"/>
              <a:gd name="connsiteY200" fmla="*/ 3622798 h 6858000"/>
              <a:gd name="connsiteX201" fmla="*/ 3817258 w 7472601"/>
              <a:gd name="connsiteY201" fmla="*/ 3723577 h 6858000"/>
              <a:gd name="connsiteX202" fmla="*/ 4000461 w 7472601"/>
              <a:gd name="connsiteY202" fmla="*/ 3855966 h 6858000"/>
              <a:gd name="connsiteX203" fmla="*/ 4088180 w 7472601"/>
              <a:gd name="connsiteY203" fmla="*/ 3929774 h 6858000"/>
              <a:gd name="connsiteX204" fmla="*/ 4184555 w 7472601"/>
              <a:gd name="connsiteY204" fmla="*/ 4010683 h 6858000"/>
              <a:gd name="connsiteX205" fmla="*/ 4399563 w 7472601"/>
              <a:gd name="connsiteY205" fmla="*/ 4158106 h 6858000"/>
              <a:gd name="connsiteX206" fmla="*/ 4684469 w 7472601"/>
              <a:gd name="connsiteY206" fmla="*/ 4364680 h 6858000"/>
              <a:gd name="connsiteX207" fmla="*/ 4690271 w 7472601"/>
              <a:gd name="connsiteY207" fmla="*/ 4370034 h 6858000"/>
              <a:gd name="connsiteX208" fmla="*/ 4136093 w 7472601"/>
              <a:gd name="connsiteY208" fmla="*/ 3858466 h 6858000"/>
              <a:gd name="connsiteX209" fmla="*/ 3670252 w 7472601"/>
              <a:gd name="connsiteY209" fmla="*/ 3622798 h 6858000"/>
              <a:gd name="connsiteX210" fmla="*/ 4440129 w 7472601"/>
              <a:gd name="connsiteY210" fmla="*/ 3448571 h 6858000"/>
              <a:gd name="connsiteX211" fmla="*/ 4856525 w 7472601"/>
              <a:gd name="connsiteY211" fmla="*/ 3915351 h 6858000"/>
              <a:gd name="connsiteX212" fmla="*/ 5059055 w 7472601"/>
              <a:gd name="connsiteY212" fmla="*/ 4108918 h 6858000"/>
              <a:gd name="connsiteX213" fmla="*/ 5290070 w 7472601"/>
              <a:gd name="connsiteY213" fmla="*/ 4263619 h 6858000"/>
              <a:gd name="connsiteX214" fmla="*/ 4834991 w 7472601"/>
              <a:gd name="connsiteY214" fmla="*/ 3830985 h 6858000"/>
              <a:gd name="connsiteX215" fmla="*/ 4440129 w 7472601"/>
              <a:gd name="connsiteY215" fmla="*/ 3448571 h 6858000"/>
              <a:gd name="connsiteX216" fmla="*/ 4441737 w 7472601"/>
              <a:gd name="connsiteY216" fmla="*/ 3399734 h 6858000"/>
              <a:gd name="connsiteX217" fmla="*/ 4431236 w 7472601"/>
              <a:gd name="connsiteY217" fmla="*/ 3400954 h 6858000"/>
              <a:gd name="connsiteX218" fmla="*/ 4557150 w 7472601"/>
              <a:gd name="connsiteY218" fmla="*/ 3510023 h 6858000"/>
              <a:gd name="connsiteX219" fmla="*/ 4856936 w 7472601"/>
              <a:gd name="connsiteY219" fmla="*/ 3809146 h 6858000"/>
              <a:gd name="connsiteX220" fmla="*/ 5111996 w 7472601"/>
              <a:gd name="connsiteY220" fmla="*/ 4065759 h 6858000"/>
              <a:gd name="connsiteX221" fmla="*/ 5388878 w 7472601"/>
              <a:gd name="connsiteY221" fmla="*/ 4300185 h 6858000"/>
              <a:gd name="connsiteX222" fmla="*/ 5425556 w 7472601"/>
              <a:gd name="connsiteY222" fmla="*/ 4308967 h 6858000"/>
              <a:gd name="connsiteX223" fmla="*/ 4943646 w 7472601"/>
              <a:gd name="connsiteY223" fmla="*/ 3822916 h 6858000"/>
              <a:gd name="connsiteX224" fmla="*/ 4594837 w 7472601"/>
              <a:gd name="connsiteY224" fmla="*/ 3532274 h 6858000"/>
              <a:gd name="connsiteX225" fmla="*/ 4441737 w 7472601"/>
              <a:gd name="connsiteY225" fmla="*/ 3399734 h 6858000"/>
              <a:gd name="connsiteX226" fmla="*/ 5425834 w 7472601"/>
              <a:gd name="connsiteY226" fmla="*/ 3162785 h 6858000"/>
              <a:gd name="connsiteX227" fmla="*/ 5401644 w 7472601"/>
              <a:gd name="connsiteY227" fmla="*/ 3617847 h 6858000"/>
              <a:gd name="connsiteX228" fmla="*/ 5467256 w 7472601"/>
              <a:gd name="connsiteY228" fmla="*/ 4175494 h 6858000"/>
              <a:gd name="connsiteX229" fmla="*/ 5448069 w 7472601"/>
              <a:gd name="connsiteY229" fmla="*/ 3567554 h 6858000"/>
              <a:gd name="connsiteX230" fmla="*/ 5425834 w 7472601"/>
              <a:gd name="connsiteY230" fmla="*/ 3162785 h 6858000"/>
              <a:gd name="connsiteX231" fmla="*/ 1318687 w 7472601"/>
              <a:gd name="connsiteY231" fmla="*/ 3113840 h 6858000"/>
              <a:gd name="connsiteX232" fmla="*/ 1066793 w 7472601"/>
              <a:gd name="connsiteY232" fmla="*/ 3212171 h 6858000"/>
              <a:gd name="connsiteX233" fmla="*/ 993319 w 7472601"/>
              <a:gd name="connsiteY233" fmla="*/ 3247648 h 6858000"/>
              <a:gd name="connsiteX234" fmla="*/ 853081 w 7472601"/>
              <a:gd name="connsiteY234" fmla="*/ 3312410 h 6858000"/>
              <a:gd name="connsiteX235" fmla="*/ 805957 w 7472601"/>
              <a:gd name="connsiteY235" fmla="*/ 3330443 h 6858000"/>
              <a:gd name="connsiteX236" fmla="*/ 1318687 w 7472601"/>
              <a:gd name="connsiteY236" fmla="*/ 3113840 h 6858000"/>
              <a:gd name="connsiteX237" fmla="*/ 5453702 w 7472601"/>
              <a:gd name="connsiteY237" fmla="*/ 3090882 h 6858000"/>
              <a:gd name="connsiteX238" fmla="*/ 5480135 w 7472601"/>
              <a:gd name="connsiteY238" fmla="*/ 3565802 h 6858000"/>
              <a:gd name="connsiteX239" fmla="*/ 5499023 w 7472601"/>
              <a:gd name="connsiteY239" fmla="*/ 4166310 h 6858000"/>
              <a:gd name="connsiteX240" fmla="*/ 5547022 w 7472601"/>
              <a:gd name="connsiteY240" fmla="*/ 3607838 h 6858000"/>
              <a:gd name="connsiteX241" fmla="*/ 5515964 w 7472601"/>
              <a:gd name="connsiteY241" fmla="*/ 3378541 h 6858000"/>
              <a:gd name="connsiteX242" fmla="*/ 5453702 w 7472601"/>
              <a:gd name="connsiteY242" fmla="*/ 3090882 h 6858000"/>
              <a:gd name="connsiteX243" fmla="*/ 1238695 w 7472601"/>
              <a:gd name="connsiteY243" fmla="*/ 3076820 h 6858000"/>
              <a:gd name="connsiteX244" fmla="*/ 716371 w 7472601"/>
              <a:gd name="connsiteY244" fmla="*/ 3293249 h 6858000"/>
              <a:gd name="connsiteX245" fmla="*/ 579522 w 7472601"/>
              <a:gd name="connsiteY245" fmla="*/ 3371759 h 6858000"/>
              <a:gd name="connsiteX246" fmla="*/ 600288 w 7472601"/>
              <a:gd name="connsiteY246" fmla="*/ 3365555 h 6858000"/>
              <a:gd name="connsiteX247" fmla="*/ 840692 w 7472601"/>
              <a:gd name="connsiteY247" fmla="*/ 3284921 h 6858000"/>
              <a:gd name="connsiteX248" fmla="*/ 979248 w 7472601"/>
              <a:gd name="connsiteY248" fmla="*/ 3221003 h 6858000"/>
              <a:gd name="connsiteX249" fmla="*/ 1053282 w 7472601"/>
              <a:gd name="connsiteY249" fmla="*/ 3185247 h 6858000"/>
              <a:gd name="connsiteX250" fmla="*/ 1320603 w 7472601"/>
              <a:gd name="connsiteY250" fmla="*/ 3081281 h 6858000"/>
              <a:gd name="connsiteX251" fmla="*/ 1238695 w 7472601"/>
              <a:gd name="connsiteY251" fmla="*/ 3076820 h 6858000"/>
              <a:gd name="connsiteX252" fmla="*/ 5425627 w 7472601"/>
              <a:gd name="connsiteY252" fmla="*/ 2954192 h 6858000"/>
              <a:gd name="connsiteX253" fmla="*/ 5470770 w 7472601"/>
              <a:gd name="connsiteY253" fmla="*/ 3005435 h 6858000"/>
              <a:gd name="connsiteX254" fmla="*/ 5519779 w 7472601"/>
              <a:gd name="connsiteY254" fmla="*/ 4359223 h 6858000"/>
              <a:gd name="connsiteX255" fmla="*/ 5520293 w 7472601"/>
              <a:gd name="connsiteY255" fmla="*/ 4360602 h 6858000"/>
              <a:gd name="connsiteX256" fmla="*/ 5767221 w 7472601"/>
              <a:gd name="connsiteY256" fmla="*/ 4665564 h 6858000"/>
              <a:gd name="connsiteX257" fmla="*/ 6937169 w 7472601"/>
              <a:gd name="connsiteY257" fmla="*/ 4815941 h 6858000"/>
              <a:gd name="connsiteX258" fmla="*/ 6953922 w 7472601"/>
              <a:gd name="connsiteY258" fmla="*/ 4890068 h 6858000"/>
              <a:gd name="connsiteX259" fmla="*/ 6071359 w 7472601"/>
              <a:gd name="connsiteY259" fmla="*/ 4770770 h 6858000"/>
              <a:gd name="connsiteX260" fmla="*/ 6038839 w 7472601"/>
              <a:gd name="connsiteY260" fmla="*/ 4764474 h 6858000"/>
              <a:gd name="connsiteX261" fmla="*/ 6038706 w 7472601"/>
              <a:gd name="connsiteY261" fmla="*/ 4763847 h 6858000"/>
              <a:gd name="connsiteX262" fmla="*/ 6037784 w 7472601"/>
              <a:gd name="connsiteY262" fmla="*/ 4764270 h 6858000"/>
              <a:gd name="connsiteX263" fmla="*/ 6038839 w 7472601"/>
              <a:gd name="connsiteY263" fmla="*/ 4764474 h 6858000"/>
              <a:gd name="connsiteX264" fmla="*/ 6040338 w 7472601"/>
              <a:gd name="connsiteY264" fmla="*/ 4771418 h 6858000"/>
              <a:gd name="connsiteX265" fmla="*/ 6024488 w 7472601"/>
              <a:gd name="connsiteY265" fmla="*/ 4809903 h 6858000"/>
              <a:gd name="connsiteX266" fmla="*/ 5599771 w 7472601"/>
              <a:gd name="connsiteY266" fmla="*/ 5509652 h 6858000"/>
              <a:gd name="connsiteX267" fmla="*/ 5548843 w 7472601"/>
              <a:gd name="connsiteY267" fmla="*/ 5563845 h 6858000"/>
              <a:gd name="connsiteX268" fmla="*/ 5940952 w 7472601"/>
              <a:gd name="connsiteY268" fmla="*/ 6250028 h 6858000"/>
              <a:gd name="connsiteX269" fmla="*/ 6043441 w 7472601"/>
              <a:gd name="connsiteY269" fmla="*/ 6665847 h 6858000"/>
              <a:gd name="connsiteX270" fmla="*/ 6093432 w 7472601"/>
              <a:gd name="connsiteY270" fmla="*/ 6858000 h 6858000"/>
              <a:gd name="connsiteX271" fmla="*/ 6034344 w 7472601"/>
              <a:gd name="connsiteY271" fmla="*/ 6858000 h 6858000"/>
              <a:gd name="connsiteX272" fmla="*/ 6026679 w 7472601"/>
              <a:gd name="connsiteY272" fmla="*/ 6836959 h 6858000"/>
              <a:gd name="connsiteX273" fmla="*/ 5800441 w 7472601"/>
              <a:gd name="connsiteY273" fmla="*/ 6335286 h 6858000"/>
              <a:gd name="connsiteX274" fmla="*/ 5526562 w 7472601"/>
              <a:gd name="connsiteY274" fmla="*/ 5705388 h 6858000"/>
              <a:gd name="connsiteX275" fmla="*/ 5519640 w 7472601"/>
              <a:gd name="connsiteY275" fmla="*/ 5683774 h 6858000"/>
              <a:gd name="connsiteX276" fmla="*/ 5844559 w 7472601"/>
              <a:gd name="connsiteY276" fmla="*/ 6553349 h 6858000"/>
              <a:gd name="connsiteX277" fmla="*/ 5975994 w 7472601"/>
              <a:gd name="connsiteY277" fmla="*/ 6858000 h 6858000"/>
              <a:gd name="connsiteX278" fmla="*/ 5898547 w 7472601"/>
              <a:gd name="connsiteY278" fmla="*/ 6858000 h 6858000"/>
              <a:gd name="connsiteX279" fmla="*/ 5682041 w 7472601"/>
              <a:gd name="connsiteY279" fmla="*/ 6355860 h 6858000"/>
              <a:gd name="connsiteX280" fmla="*/ 5461758 w 7472601"/>
              <a:gd name="connsiteY280" fmla="*/ 5820220 h 6858000"/>
              <a:gd name="connsiteX281" fmla="*/ 5237282 w 7472601"/>
              <a:gd name="connsiteY281" fmla="*/ 6579086 h 6858000"/>
              <a:gd name="connsiteX282" fmla="*/ 5115009 w 7472601"/>
              <a:gd name="connsiteY282" fmla="*/ 6858000 h 6858000"/>
              <a:gd name="connsiteX283" fmla="*/ 5028074 w 7472601"/>
              <a:gd name="connsiteY283" fmla="*/ 6858000 h 6858000"/>
              <a:gd name="connsiteX284" fmla="*/ 5079508 w 7472601"/>
              <a:gd name="connsiteY284" fmla="*/ 6749074 h 6858000"/>
              <a:gd name="connsiteX285" fmla="*/ 5371846 w 7472601"/>
              <a:gd name="connsiteY285" fmla="*/ 5924413 h 6858000"/>
              <a:gd name="connsiteX286" fmla="*/ 5270512 w 7472601"/>
              <a:gd name="connsiteY286" fmla="*/ 6138975 h 6858000"/>
              <a:gd name="connsiteX287" fmla="*/ 5062409 w 7472601"/>
              <a:gd name="connsiteY287" fmla="*/ 6653544 h 6858000"/>
              <a:gd name="connsiteX288" fmla="*/ 5036628 w 7472601"/>
              <a:gd name="connsiteY288" fmla="*/ 6754247 h 6858000"/>
              <a:gd name="connsiteX289" fmla="*/ 5009112 w 7472601"/>
              <a:gd name="connsiteY289" fmla="*/ 6858000 h 6858000"/>
              <a:gd name="connsiteX290" fmla="*/ 4976679 w 7472601"/>
              <a:gd name="connsiteY290" fmla="*/ 6858000 h 6858000"/>
              <a:gd name="connsiteX291" fmla="*/ 5006537 w 7472601"/>
              <a:gd name="connsiteY291" fmla="*/ 6747068 h 6858000"/>
              <a:gd name="connsiteX292" fmla="*/ 5032723 w 7472601"/>
              <a:gd name="connsiteY292" fmla="*/ 6644957 h 6858000"/>
              <a:gd name="connsiteX293" fmla="*/ 5242949 w 7472601"/>
              <a:gd name="connsiteY293" fmla="*/ 6125175 h 6858000"/>
              <a:gd name="connsiteX294" fmla="*/ 5286321 w 7472601"/>
              <a:gd name="connsiteY294" fmla="*/ 6033555 h 6858000"/>
              <a:gd name="connsiteX295" fmla="*/ 5008210 w 7472601"/>
              <a:gd name="connsiteY295" fmla="*/ 6649194 h 6858000"/>
              <a:gd name="connsiteX296" fmla="*/ 4986321 w 7472601"/>
              <a:gd name="connsiteY296" fmla="*/ 6765687 h 6858000"/>
              <a:gd name="connsiteX297" fmla="*/ 4973474 w 7472601"/>
              <a:gd name="connsiteY297" fmla="*/ 6858000 h 6858000"/>
              <a:gd name="connsiteX298" fmla="*/ 4907178 w 7472601"/>
              <a:gd name="connsiteY298" fmla="*/ 6858000 h 6858000"/>
              <a:gd name="connsiteX299" fmla="*/ 4910810 w 7472601"/>
              <a:gd name="connsiteY299" fmla="*/ 6829660 h 6858000"/>
              <a:gd name="connsiteX300" fmla="*/ 4987461 w 7472601"/>
              <a:gd name="connsiteY300" fmla="*/ 6432994 h 6858000"/>
              <a:gd name="connsiteX301" fmla="*/ 5179262 w 7472601"/>
              <a:gd name="connsiteY301" fmla="*/ 6035044 h 6858000"/>
              <a:gd name="connsiteX302" fmla="*/ 4689678 w 7472601"/>
              <a:gd name="connsiteY302" fmla="*/ 6440241 h 6858000"/>
              <a:gd name="connsiteX303" fmla="*/ 4477543 w 7472601"/>
              <a:gd name="connsiteY303" fmla="*/ 6674836 h 6858000"/>
              <a:gd name="connsiteX304" fmla="*/ 4329957 w 7472601"/>
              <a:gd name="connsiteY304" fmla="*/ 6858000 h 6858000"/>
              <a:gd name="connsiteX305" fmla="*/ 4218595 w 7472601"/>
              <a:gd name="connsiteY305" fmla="*/ 6858000 h 6858000"/>
              <a:gd name="connsiteX306" fmla="*/ 4368888 w 7472601"/>
              <a:gd name="connsiteY306" fmla="*/ 6668412 h 6858000"/>
              <a:gd name="connsiteX307" fmla="*/ 4563091 w 7472601"/>
              <a:gd name="connsiteY307" fmla="*/ 6442508 h 6858000"/>
              <a:gd name="connsiteX308" fmla="*/ 5387324 w 7472601"/>
              <a:gd name="connsiteY308" fmla="*/ 5705830 h 6858000"/>
              <a:gd name="connsiteX309" fmla="*/ 5073620 w 7472601"/>
              <a:gd name="connsiteY309" fmla="*/ 5955437 h 6858000"/>
              <a:gd name="connsiteX310" fmla="*/ 4689789 w 7472601"/>
              <a:gd name="connsiteY310" fmla="*/ 6268382 h 6858000"/>
              <a:gd name="connsiteX311" fmla="*/ 4418722 w 7472601"/>
              <a:gd name="connsiteY311" fmla="*/ 6570886 h 6858000"/>
              <a:gd name="connsiteX312" fmla="*/ 4214944 w 7472601"/>
              <a:gd name="connsiteY312" fmla="*/ 6858000 h 6858000"/>
              <a:gd name="connsiteX313" fmla="*/ 4177898 w 7472601"/>
              <a:gd name="connsiteY313" fmla="*/ 6858000 h 6858000"/>
              <a:gd name="connsiteX314" fmla="*/ 4391597 w 7472601"/>
              <a:gd name="connsiteY314" fmla="*/ 6556370 h 6858000"/>
              <a:gd name="connsiteX315" fmla="*/ 4668889 w 7472601"/>
              <a:gd name="connsiteY315" fmla="*/ 6246399 h 6858000"/>
              <a:gd name="connsiteX316" fmla="*/ 5055427 w 7472601"/>
              <a:gd name="connsiteY316" fmla="*/ 5931476 h 6858000"/>
              <a:gd name="connsiteX317" fmla="*/ 5371814 w 7472601"/>
              <a:gd name="connsiteY317" fmla="*/ 5678975 h 6858000"/>
              <a:gd name="connsiteX318" fmla="*/ 4987918 w 7472601"/>
              <a:gd name="connsiteY318" fmla="*/ 5838701 h 6858000"/>
              <a:gd name="connsiteX319" fmla="*/ 4317146 w 7472601"/>
              <a:gd name="connsiteY319" fmla="*/ 6587716 h 6858000"/>
              <a:gd name="connsiteX320" fmla="*/ 4171627 w 7472601"/>
              <a:gd name="connsiteY320" fmla="*/ 6858000 h 6858000"/>
              <a:gd name="connsiteX321" fmla="*/ 4081585 w 7472601"/>
              <a:gd name="connsiteY321" fmla="*/ 6858000 h 6858000"/>
              <a:gd name="connsiteX322" fmla="*/ 4238603 w 7472601"/>
              <a:gd name="connsiteY322" fmla="*/ 6559341 h 6858000"/>
              <a:gd name="connsiteX323" fmla="*/ 4778333 w 7472601"/>
              <a:gd name="connsiteY323" fmla="*/ 5873626 h 6858000"/>
              <a:gd name="connsiteX324" fmla="*/ 5414185 w 7472601"/>
              <a:gd name="connsiteY324" fmla="*/ 5573882 h 6858000"/>
              <a:gd name="connsiteX325" fmla="*/ 5959648 w 7472601"/>
              <a:gd name="connsiteY325" fmla="*/ 4760797 h 6858000"/>
              <a:gd name="connsiteX326" fmla="*/ 5355019 w 7472601"/>
              <a:gd name="connsiteY326" fmla="*/ 4734672 h 6858000"/>
              <a:gd name="connsiteX327" fmla="*/ 5083565 w 7472601"/>
              <a:gd name="connsiteY327" fmla="*/ 5179121 h 6858000"/>
              <a:gd name="connsiteX328" fmla="*/ 4713577 w 7472601"/>
              <a:gd name="connsiteY328" fmla="*/ 5616803 h 6858000"/>
              <a:gd name="connsiteX329" fmla="*/ 3989559 w 7472601"/>
              <a:gd name="connsiteY329" fmla="*/ 6145945 h 6858000"/>
              <a:gd name="connsiteX330" fmla="*/ 3939824 w 7472601"/>
              <a:gd name="connsiteY330" fmla="*/ 6066900 h 6858000"/>
              <a:gd name="connsiteX331" fmla="*/ 4584537 w 7472601"/>
              <a:gd name="connsiteY331" fmla="*/ 5324826 h 6858000"/>
              <a:gd name="connsiteX332" fmla="*/ 5037105 w 7472601"/>
              <a:gd name="connsiteY332" fmla="*/ 5088765 h 6858000"/>
              <a:gd name="connsiteX333" fmla="*/ 5039930 w 7472601"/>
              <a:gd name="connsiteY333" fmla="*/ 5089585 h 6858000"/>
              <a:gd name="connsiteX334" fmla="*/ 5263764 w 7472601"/>
              <a:gd name="connsiteY334" fmla="*/ 4735525 h 6858000"/>
              <a:gd name="connsiteX335" fmla="*/ 4086300 w 7472601"/>
              <a:gd name="connsiteY335" fmla="*/ 4884599 h 6858000"/>
              <a:gd name="connsiteX336" fmla="*/ 4085485 w 7472601"/>
              <a:gd name="connsiteY336" fmla="*/ 4899070 h 6858000"/>
              <a:gd name="connsiteX337" fmla="*/ 3871915 w 7472601"/>
              <a:gd name="connsiteY337" fmla="*/ 5253645 h 6858000"/>
              <a:gd name="connsiteX338" fmla="*/ 3799374 w 7472601"/>
              <a:gd name="connsiteY338" fmla="*/ 5466127 h 6858000"/>
              <a:gd name="connsiteX339" fmla="*/ 3498850 w 7472601"/>
              <a:gd name="connsiteY339" fmla="*/ 6661888 h 6858000"/>
              <a:gd name="connsiteX340" fmla="*/ 3399216 w 7472601"/>
              <a:gd name="connsiteY340" fmla="*/ 6858000 h 6858000"/>
              <a:gd name="connsiteX341" fmla="*/ 3303688 w 7472601"/>
              <a:gd name="connsiteY341" fmla="*/ 6858000 h 6858000"/>
              <a:gd name="connsiteX342" fmla="*/ 3391774 w 7472601"/>
              <a:gd name="connsiteY342" fmla="*/ 6697181 h 6858000"/>
              <a:gd name="connsiteX343" fmla="*/ 3735540 w 7472601"/>
              <a:gd name="connsiteY343" fmla="*/ 5546923 h 6858000"/>
              <a:gd name="connsiteX344" fmla="*/ 3729438 w 7472601"/>
              <a:gd name="connsiteY344" fmla="*/ 5569058 h 6858000"/>
              <a:gd name="connsiteX345" fmla="*/ 3707782 w 7472601"/>
              <a:gd name="connsiteY345" fmla="*/ 5644908 h 6858000"/>
              <a:gd name="connsiteX346" fmla="*/ 3583827 w 7472601"/>
              <a:gd name="connsiteY346" fmla="*/ 6039215 h 6858000"/>
              <a:gd name="connsiteX347" fmla="*/ 3547861 w 7472601"/>
              <a:gd name="connsiteY347" fmla="*/ 6129609 h 6858000"/>
              <a:gd name="connsiteX348" fmla="*/ 3490905 w 7472601"/>
              <a:gd name="connsiteY348" fmla="*/ 6277660 h 6858000"/>
              <a:gd name="connsiteX349" fmla="*/ 3455859 w 7472601"/>
              <a:gd name="connsiteY349" fmla="*/ 6391301 h 6858000"/>
              <a:gd name="connsiteX350" fmla="*/ 3429112 w 7472601"/>
              <a:gd name="connsiteY350" fmla="*/ 6479469 h 6858000"/>
              <a:gd name="connsiteX351" fmla="*/ 3304862 w 7472601"/>
              <a:gd name="connsiteY351" fmla="*/ 6796476 h 6858000"/>
              <a:gd name="connsiteX352" fmla="*/ 3276071 w 7472601"/>
              <a:gd name="connsiteY352" fmla="*/ 6858000 h 6858000"/>
              <a:gd name="connsiteX353" fmla="*/ 3240805 w 7472601"/>
              <a:gd name="connsiteY353" fmla="*/ 6858000 h 6858000"/>
              <a:gd name="connsiteX354" fmla="*/ 3275917 w 7472601"/>
              <a:gd name="connsiteY354" fmla="*/ 6783192 h 6858000"/>
              <a:gd name="connsiteX355" fmla="*/ 3399358 w 7472601"/>
              <a:gd name="connsiteY355" fmla="*/ 6469011 h 6858000"/>
              <a:gd name="connsiteX356" fmla="*/ 3425650 w 7472601"/>
              <a:gd name="connsiteY356" fmla="*/ 6381333 h 6858000"/>
              <a:gd name="connsiteX357" fmla="*/ 3460661 w 7472601"/>
              <a:gd name="connsiteY357" fmla="*/ 6266763 h 6858000"/>
              <a:gd name="connsiteX358" fmla="*/ 3518021 w 7472601"/>
              <a:gd name="connsiteY358" fmla="*/ 6117298 h 6858000"/>
              <a:gd name="connsiteX359" fmla="*/ 3554035 w 7472601"/>
              <a:gd name="connsiteY359" fmla="*/ 6027832 h 6858000"/>
              <a:gd name="connsiteX360" fmla="*/ 3677174 w 7472601"/>
              <a:gd name="connsiteY360" fmla="*/ 5636351 h 6858000"/>
              <a:gd name="connsiteX361" fmla="*/ 3698819 w 7472601"/>
              <a:gd name="connsiteY361" fmla="*/ 5560503 h 6858000"/>
              <a:gd name="connsiteX362" fmla="*/ 3702094 w 7472601"/>
              <a:gd name="connsiteY362" fmla="*/ 5549194 h 6858000"/>
              <a:gd name="connsiteX363" fmla="*/ 3398355 w 7472601"/>
              <a:gd name="connsiteY363" fmla="*/ 6094603 h 6858000"/>
              <a:gd name="connsiteX364" fmla="*/ 3193941 w 7472601"/>
              <a:gd name="connsiteY364" fmla="*/ 6798775 h 6858000"/>
              <a:gd name="connsiteX365" fmla="*/ 3184140 w 7472601"/>
              <a:gd name="connsiteY365" fmla="*/ 6858000 h 6858000"/>
              <a:gd name="connsiteX366" fmla="*/ 3099978 w 7472601"/>
              <a:gd name="connsiteY366" fmla="*/ 6858000 h 6858000"/>
              <a:gd name="connsiteX367" fmla="*/ 3101556 w 7472601"/>
              <a:gd name="connsiteY367" fmla="*/ 6843337 h 6858000"/>
              <a:gd name="connsiteX368" fmla="*/ 3370162 w 7472601"/>
              <a:gd name="connsiteY368" fmla="*/ 5785550 h 6858000"/>
              <a:gd name="connsiteX369" fmla="*/ 3746477 w 7472601"/>
              <a:gd name="connsiteY369" fmla="*/ 5377889 h 6858000"/>
              <a:gd name="connsiteX370" fmla="*/ 3863399 w 7472601"/>
              <a:gd name="connsiteY370" fmla="*/ 5087257 h 6858000"/>
              <a:gd name="connsiteX371" fmla="*/ 3968712 w 7472601"/>
              <a:gd name="connsiteY371" fmla="*/ 4913989 h 6858000"/>
              <a:gd name="connsiteX372" fmla="*/ 2792390 w 7472601"/>
              <a:gd name="connsiteY372" fmla="*/ 5382974 h 6858000"/>
              <a:gd name="connsiteX373" fmla="*/ 2714982 w 7472601"/>
              <a:gd name="connsiteY373" fmla="*/ 5427051 h 6858000"/>
              <a:gd name="connsiteX374" fmla="*/ 2813361 w 7472601"/>
              <a:gd name="connsiteY374" fmla="*/ 6023912 h 6858000"/>
              <a:gd name="connsiteX375" fmla="*/ 2688430 w 7472601"/>
              <a:gd name="connsiteY375" fmla="*/ 6801564 h 6858000"/>
              <a:gd name="connsiteX376" fmla="*/ 2629626 w 7472601"/>
              <a:gd name="connsiteY376" fmla="*/ 6763394 h 6858000"/>
              <a:gd name="connsiteX377" fmla="*/ 2565328 w 7472601"/>
              <a:gd name="connsiteY377" fmla="*/ 5516399 h 6858000"/>
              <a:gd name="connsiteX378" fmla="*/ 1922999 w 7472601"/>
              <a:gd name="connsiteY378" fmla="*/ 5980343 h 6858000"/>
              <a:gd name="connsiteX379" fmla="*/ 1950261 w 7472601"/>
              <a:gd name="connsiteY379" fmla="*/ 6405858 h 6858000"/>
              <a:gd name="connsiteX380" fmla="*/ 2365554 w 7472601"/>
              <a:gd name="connsiteY380" fmla="*/ 6759107 h 6858000"/>
              <a:gd name="connsiteX381" fmla="*/ 2424142 w 7472601"/>
              <a:gd name="connsiteY381" fmla="*/ 6858000 h 6858000"/>
              <a:gd name="connsiteX382" fmla="*/ 2395994 w 7472601"/>
              <a:gd name="connsiteY382" fmla="*/ 6858000 h 6858000"/>
              <a:gd name="connsiteX383" fmla="*/ 2392863 w 7472601"/>
              <a:gd name="connsiteY383" fmla="*/ 6852964 h 6858000"/>
              <a:gd name="connsiteX384" fmla="*/ 2017589 w 7472601"/>
              <a:gd name="connsiteY384" fmla="*/ 6493982 h 6858000"/>
              <a:gd name="connsiteX385" fmla="*/ 2147336 w 7472601"/>
              <a:gd name="connsiteY385" fmla="*/ 6594052 h 6858000"/>
              <a:gd name="connsiteX386" fmla="*/ 2207047 w 7472601"/>
              <a:gd name="connsiteY386" fmla="*/ 6654540 h 6858000"/>
              <a:gd name="connsiteX387" fmla="*/ 2299106 w 7472601"/>
              <a:gd name="connsiteY387" fmla="*/ 6778931 h 6858000"/>
              <a:gd name="connsiteX388" fmla="*/ 2314430 w 7472601"/>
              <a:gd name="connsiteY388" fmla="*/ 6801144 h 6858000"/>
              <a:gd name="connsiteX389" fmla="*/ 2352406 w 7472601"/>
              <a:gd name="connsiteY389" fmla="*/ 6858000 h 6858000"/>
              <a:gd name="connsiteX390" fmla="*/ 2314492 w 7472601"/>
              <a:gd name="connsiteY390" fmla="*/ 6858000 h 6858000"/>
              <a:gd name="connsiteX391" fmla="*/ 2288095 w 7472601"/>
              <a:gd name="connsiteY391" fmla="*/ 6818030 h 6858000"/>
              <a:gd name="connsiteX392" fmla="*/ 2272768 w 7472601"/>
              <a:gd name="connsiteY392" fmla="*/ 6795822 h 6858000"/>
              <a:gd name="connsiteX393" fmla="*/ 2182715 w 7472601"/>
              <a:gd name="connsiteY393" fmla="*/ 6675071 h 6858000"/>
              <a:gd name="connsiteX394" fmla="*/ 2032061 w 7472601"/>
              <a:gd name="connsiteY394" fmla="*/ 6541380 h 6858000"/>
              <a:gd name="connsiteX395" fmla="*/ 2257220 w 7472601"/>
              <a:gd name="connsiteY395" fmla="*/ 6826257 h 6858000"/>
              <a:gd name="connsiteX396" fmla="*/ 2281324 w 7472601"/>
              <a:gd name="connsiteY396" fmla="*/ 6858000 h 6858000"/>
              <a:gd name="connsiteX397" fmla="*/ 2242860 w 7472601"/>
              <a:gd name="connsiteY397" fmla="*/ 6858000 h 6858000"/>
              <a:gd name="connsiteX398" fmla="*/ 2232818 w 7472601"/>
              <a:gd name="connsiteY398" fmla="*/ 6844926 h 6858000"/>
              <a:gd name="connsiteX399" fmla="*/ 1990172 w 7472601"/>
              <a:gd name="connsiteY399" fmla="*/ 6542121 h 6858000"/>
              <a:gd name="connsiteX400" fmla="*/ 2124090 w 7472601"/>
              <a:gd name="connsiteY400" fmla="*/ 6761017 h 6858000"/>
              <a:gd name="connsiteX401" fmla="*/ 2200380 w 7472601"/>
              <a:gd name="connsiteY401" fmla="*/ 6858000 h 6858000"/>
              <a:gd name="connsiteX402" fmla="*/ 2147507 w 7472601"/>
              <a:gd name="connsiteY402" fmla="*/ 6858000 h 6858000"/>
              <a:gd name="connsiteX403" fmla="*/ 2070668 w 7472601"/>
              <a:gd name="connsiteY403" fmla="*/ 6761520 h 6858000"/>
              <a:gd name="connsiteX404" fmla="*/ 1975142 w 7472601"/>
              <a:gd name="connsiteY404" fmla="*/ 6585570 h 6858000"/>
              <a:gd name="connsiteX405" fmla="*/ 2050035 w 7472601"/>
              <a:gd name="connsiteY405" fmla="*/ 6813345 h 6858000"/>
              <a:gd name="connsiteX406" fmla="*/ 2063025 w 7472601"/>
              <a:gd name="connsiteY406" fmla="*/ 6858000 h 6858000"/>
              <a:gd name="connsiteX407" fmla="*/ 2021675 w 7472601"/>
              <a:gd name="connsiteY407" fmla="*/ 6858000 h 6858000"/>
              <a:gd name="connsiteX408" fmla="*/ 2019308 w 7472601"/>
              <a:gd name="connsiteY408" fmla="*/ 6847118 h 6858000"/>
              <a:gd name="connsiteX409" fmla="*/ 1938835 w 7472601"/>
              <a:gd name="connsiteY409" fmla="*/ 6551160 h 6858000"/>
              <a:gd name="connsiteX410" fmla="*/ 1953230 w 7472601"/>
              <a:gd name="connsiteY410" fmla="*/ 6759699 h 6858000"/>
              <a:gd name="connsiteX411" fmla="*/ 1956763 w 7472601"/>
              <a:gd name="connsiteY411" fmla="*/ 6778191 h 6858000"/>
              <a:gd name="connsiteX412" fmla="*/ 1967925 w 7472601"/>
              <a:gd name="connsiteY412" fmla="*/ 6858000 h 6858000"/>
              <a:gd name="connsiteX413" fmla="*/ 1936622 w 7472601"/>
              <a:gd name="connsiteY413" fmla="*/ 6858000 h 6858000"/>
              <a:gd name="connsiteX414" fmla="*/ 1926261 w 7472601"/>
              <a:gd name="connsiteY414" fmla="*/ 6784064 h 6858000"/>
              <a:gd name="connsiteX415" fmla="*/ 1922724 w 7472601"/>
              <a:gd name="connsiteY415" fmla="*/ 6765577 h 6858000"/>
              <a:gd name="connsiteX416" fmla="*/ 1904650 w 7472601"/>
              <a:gd name="connsiteY416" fmla="*/ 6639616 h 6858000"/>
              <a:gd name="connsiteX417" fmla="*/ 1885273 w 7472601"/>
              <a:gd name="connsiteY417" fmla="*/ 6858000 h 6858000"/>
              <a:gd name="connsiteX418" fmla="*/ 1854363 w 7472601"/>
              <a:gd name="connsiteY418" fmla="*/ 6858000 h 6858000"/>
              <a:gd name="connsiteX419" fmla="*/ 1880391 w 7472601"/>
              <a:gd name="connsiteY419" fmla="*/ 6603796 h 6858000"/>
              <a:gd name="connsiteX420" fmla="*/ 1818273 w 7472601"/>
              <a:gd name="connsiteY420" fmla="*/ 6715729 h 6858000"/>
              <a:gd name="connsiteX421" fmla="*/ 1794691 w 7472601"/>
              <a:gd name="connsiteY421" fmla="*/ 6843239 h 6858000"/>
              <a:gd name="connsiteX422" fmla="*/ 1794914 w 7472601"/>
              <a:gd name="connsiteY422" fmla="*/ 6858000 h 6858000"/>
              <a:gd name="connsiteX423" fmla="*/ 1746128 w 7472601"/>
              <a:gd name="connsiteY423" fmla="*/ 6858000 h 6858000"/>
              <a:gd name="connsiteX424" fmla="*/ 1753934 w 7472601"/>
              <a:gd name="connsiteY424" fmla="*/ 6724796 h 6858000"/>
              <a:gd name="connsiteX425" fmla="*/ 1792053 w 7472601"/>
              <a:gd name="connsiteY425" fmla="*/ 6572396 h 6858000"/>
              <a:gd name="connsiteX426" fmla="*/ 1862248 w 7472601"/>
              <a:gd name="connsiteY426" fmla="*/ 6266397 h 6858000"/>
              <a:gd name="connsiteX427" fmla="*/ 1862250 w 7472601"/>
              <a:gd name="connsiteY427" fmla="*/ 6033531 h 6858000"/>
              <a:gd name="connsiteX428" fmla="*/ 1211999 w 7472601"/>
              <a:gd name="connsiteY428" fmla="*/ 6683610 h 6858000"/>
              <a:gd name="connsiteX429" fmla="*/ 1213266 w 7472601"/>
              <a:gd name="connsiteY429" fmla="*/ 6691947 h 6858000"/>
              <a:gd name="connsiteX430" fmla="*/ 1203370 w 7472601"/>
              <a:gd name="connsiteY430" fmla="*/ 6850676 h 6858000"/>
              <a:gd name="connsiteX431" fmla="*/ 1203671 w 7472601"/>
              <a:gd name="connsiteY431" fmla="*/ 6858000 h 6858000"/>
              <a:gd name="connsiteX432" fmla="*/ 1143180 w 7472601"/>
              <a:gd name="connsiteY432" fmla="*/ 6858000 h 6858000"/>
              <a:gd name="connsiteX433" fmla="*/ 1142176 w 7472601"/>
              <a:gd name="connsiteY433" fmla="*/ 6766045 h 6858000"/>
              <a:gd name="connsiteX434" fmla="*/ 1067484 w 7472601"/>
              <a:gd name="connsiteY434" fmla="*/ 6858000 h 6858000"/>
              <a:gd name="connsiteX435" fmla="*/ 953928 w 7472601"/>
              <a:gd name="connsiteY435" fmla="*/ 6858000 h 6858000"/>
              <a:gd name="connsiteX436" fmla="*/ 959715 w 7472601"/>
              <a:gd name="connsiteY436" fmla="*/ 6850185 h 6858000"/>
              <a:gd name="connsiteX437" fmla="*/ 1483788 w 7472601"/>
              <a:gd name="connsiteY437" fmla="*/ 6259174 h 6858000"/>
              <a:gd name="connsiteX438" fmla="*/ 1100671 w 7472601"/>
              <a:gd name="connsiteY438" fmla="*/ 6252137 h 6858000"/>
              <a:gd name="connsiteX439" fmla="*/ 1090144 w 7472601"/>
              <a:gd name="connsiteY439" fmla="*/ 6256748 h 6858000"/>
              <a:gd name="connsiteX440" fmla="*/ 1095872 w 7472601"/>
              <a:gd name="connsiteY440" fmla="*/ 6271892 h 6858000"/>
              <a:gd name="connsiteX441" fmla="*/ 262785 w 7472601"/>
              <a:gd name="connsiteY441" fmla="*/ 6845450 h 6858000"/>
              <a:gd name="connsiteX442" fmla="*/ 209968 w 7472601"/>
              <a:gd name="connsiteY442" fmla="*/ 6770713 h 6858000"/>
              <a:gd name="connsiteX443" fmla="*/ 873460 w 7472601"/>
              <a:gd name="connsiteY443" fmla="*/ 6253768 h 6858000"/>
              <a:gd name="connsiteX444" fmla="*/ 192686 w 7472601"/>
              <a:gd name="connsiteY444" fmla="*/ 5849257 h 6858000"/>
              <a:gd name="connsiteX445" fmla="*/ 4696 w 7472601"/>
              <a:gd name="connsiteY445" fmla="*/ 5697668 h 6858000"/>
              <a:gd name="connsiteX446" fmla="*/ 0 w 7472601"/>
              <a:gd name="connsiteY446" fmla="*/ 5689984 h 6858000"/>
              <a:gd name="connsiteX447" fmla="*/ 0 w 7472601"/>
              <a:gd name="connsiteY447" fmla="*/ 5513472 h 6858000"/>
              <a:gd name="connsiteX448" fmla="*/ 174101 w 7472601"/>
              <a:gd name="connsiteY448" fmla="*/ 5620277 h 6858000"/>
              <a:gd name="connsiteX449" fmla="*/ 891800 w 7472601"/>
              <a:gd name="connsiteY449" fmla="*/ 6036935 h 6858000"/>
              <a:gd name="connsiteX450" fmla="*/ 1072219 w 7472601"/>
              <a:gd name="connsiteY450" fmla="*/ 6169443 h 6858000"/>
              <a:gd name="connsiteX451" fmla="*/ 1074117 w 7472601"/>
              <a:gd name="connsiteY451" fmla="*/ 6170301 h 6858000"/>
              <a:gd name="connsiteX452" fmla="*/ 1083114 w 7472601"/>
              <a:gd name="connsiteY452" fmla="*/ 6174131 h 6858000"/>
              <a:gd name="connsiteX453" fmla="*/ 1543010 w 7472601"/>
              <a:gd name="connsiteY453" fmla="*/ 6191140 h 6858000"/>
              <a:gd name="connsiteX454" fmla="*/ 1551080 w 7472601"/>
              <a:gd name="connsiteY454" fmla="*/ 6195006 h 6858000"/>
              <a:gd name="connsiteX455" fmla="*/ 2345443 w 7472601"/>
              <a:gd name="connsiteY455" fmla="*/ 5549882 h 6858000"/>
              <a:gd name="connsiteX456" fmla="*/ 1721499 w 7472601"/>
              <a:gd name="connsiteY456" fmla="*/ 5599969 h 6858000"/>
              <a:gd name="connsiteX457" fmla="*/ 767716 w 7472601"/>
              <a:gd name="connsiteY457" fmla="*/ 5472768 h 6858000"/>
              <a:gd name="connsiteX458" fmla="*/ 722147 w 7472601"/>
              <a:gd name="connsiteY458" fmla="*/ 5393091 h 6858000"/>
              <a:gd name="connsiteX459" fmla="*/ 1485552 w 7472601"/>
              <a:gd name="connsiteY459" fmla="*/ 5313202 h 6858000"/>
              <a:gd name="connsiteX460" fmla="*/ 2143004 w 7472601"/>
              <a:gd name="connsiteY460" fmla="*/ 5402420 h 6858000"/>
              <a:gd name="connsiteX461" fmla="*/ 1933391 w 7472601"/>
              <a:gd name="connsiteY461" fmla="*/ 5156971 h 6858000"/>
              <a:gd name="connsiteX462" fmla="*/ 1827118 w 7472601"/>
              <a:gd name="connsiteY462" fmla="*/ 4968410 h 6858000"/>
              <a:gd name="connsiteX463" fmla="*/ 1837349 w 7472601"/>
              <a:gd name="connsiteY463" fmla="*/ 4956357 h 6858000"/>
              <a:gd name="connsiteX464" fmla="*/ 2162835 w 7472601"/>
              <a:gd name="connsiteY464" fmla="*/ 5187853 h 6858000"/>
              <a:gd name="connsiteX465" fmla="*/ 2257167 w 7472601"/>
              <a:gd name="connsiteY465" fmla="*/ 5462123 h 6858000"/>
              <a:gd name="connsiteX466" fmla="*/ 2261598 w 7472601"/>
              <a:gd name="connsiteY466" fmla="*/ 5467998 h 6858000"/>
              <a:gd name="connsiteX467" fmla="*/ 2437177 w 7472601"/>
              <a:gd name="connsiteY467" fmla="*/ 5479608 h 6858000"/>
              <a:gd name="connsiteX468" fmla="*/ 2445247 w 7472601"/>
              <a:gd name="connsiteY468" fmla="*/ 5483476 h 6858000"/>
              <a:gd name="connsiteX469" fmla="*/ 2743626 w 7472601"/>
              <a:gd name="connsiteY469" fmla="*/ 5304819 h 6858000"/>
              <a:gd name="connsiteX470" fmla="*/ 3048102 w 7472601"/>
              <a:gd name="connsiteY470" fmla="*/ 5150595 h 6858000"/>
              <a:gd name="connsiteX471" fmla="*/ 1799414 w 7472601"/>
              <a:gd name="connsiteY471" fmla="*/ 4694732 h 6858000"/>
              <a:gd name="connsiteX472" fmla="*/ 1771735 w 7472601"/>
              <a:gd name="connsiteY472" fmla="*/ 4619929 h 6858000"/>
              <a:gd name="connsiteX473" fmla="*/ 3104273 w 7472601"/>
              <a:gd name="connsiteY473" fmla="*/ 5076159 h 6858000"/>
              <a:gd name="connsiteX474" fmla="*/ 3113245 w 7472601"/>
              <a:gd name="connsiteY474" fmla="*/ 5090705 h 6858000"/>
              <a:gd name="connsiteX475" fmla="*/ 3126294 w 7472601"/>
              <a:gd name="connsiteY475" fmla="*/ 5114400 h 6858000"/>
              <a:gd name="connsiteX476" fmla="*/ 3937433 w 7472601"/>
              <a:gd name="connsiteY476" fmla="*/ 4830473 h 6858000"/>
              <a:gd name="connsiteX477" fmla="*/ 3590475 w 7472601"/>
              <a:gd name="connsiteY477" fmla="*/ 4597974 h 6858000"/>
              <a:gd name="connsiteX478" fmla="*/ 3100264 w 7472601"/>
              <a:gd name="connsiteY478" fmla="*/ 4579845 h 6858000"/>
              <a:gd name="connsiteX479" fmla="*/ 2183576 w 7472601"/>
              <a:gd name="connsiteY479" fmla="*/ 4227150 h 6858000"/>
              <a:gd name="connsiteX480" fmla="*/ 2151029 w 7472601"/>
              <a:gd name="connsiteY480" fmla="*/ 4146947 h 6858000"/>
              <a:gd name="connsiteX481" fmla="*/ 3563434 w 7472601"/>
              <a:gd name="connsiteY481" fmla="*/ 4469115 h 6858000"/>
              <a:gd name="connsiteX482" fmla="*/ 3177952 w 7472601"/>
              <a:gd name="connsiteY482" fmla="*/ 3657386 h 6858000"/>
              <a:gd name="connsiteX483" fmla="*/ 3189263 w 7472601"/>
              <a:gd name="connsiteY483" fmla="*/ 3625726 h 6858000"/>
              <a:gd name="connsiteX484" fmla="*/ 3560912 w 7472601"/>
              <a:gd name="connsiteY484" fmla="*/ 4079863 h 6858000"/>
              <a:gd name="connsiteX485" fmla="*/ 3626636 w 7472601"/>
              <a:gd name="connsiteY485" fmla="*/ 4512230 h 6858000"/>
              <a:gd name="connsiteX486" fmla="*/ 3653088 w 7472601"/>
              <a:gd name="connsiteY486" fmla="*/ 4521417 h 6858000"/>
              <a:gd name="connsiteX487" fmla="*/ 3988128 w 7472601"/>
              <a:gd name="connsiteY487" fmla="*/ 4817267 h 6858000"/>
              <a:gd name="connsiteX488" fmla="*/ 4830582 w 7472601"/>
              <a:gd name="connsiteY488" fmla="*/ 4676000 h 6858000"/>
              <a:gd name="connsiteX489" fmla="*/ 4830100 w 7472601"/>
              <a:gd name="connsiteY489" fmla="*/ 4675554 h 6858000"/>
              <a:gd name="connsiteX490" fmla="*/ 4036318 w 7472601"/>
              <a:gd name="connsiteY490" fmla="*/ 4147013 h 6858000"/>
              <a:gd name="connsiteX491" fmla="*/ 3432098 w 7472601"/>
              <a:gd name="connsiteY491" fmla="*/ 3537312 h 6858000"/>
              <a:gd name="connsiteX492" fmla="*/ 3446761 w 7472601"/>
              <a:gd name="connsiteY492" fmla="*/ 3461278 h 6858000"/>
              <a:gd name="connsiteX493" fmla="*/ 4419733 w 7472601"/>
              <a:gd name="connsiteY493" fmla="*/ 3963555 h 6858000"/>
              <a:gd name="connsiteX494" fmla="*/ 4781371 w 7472601"/>
              <a:gd name="connsiteY494" fmla="*/ 4458604 h 6858000"/>
              <a:gd name="connsiteX495" fmla="*/ 4780440 w 7472601"/>
              <a:gd name="connsiteY495" fmla="*/ 4470290 h 6858000"/>
              <a:gd name="connsiteX496" fmla="*/ 4898954 w 7472601"/>
              <a:gd name="connsiteY496" fmla="*/ 4662092 h 6858000"/>
              <a:gd name="connsiteX497" fmla="*/ 4900699 w 7472601"/>
              <a:gd name="connsiteY497" fmla="*/ 4670867 h 6858000"/>
              <a:gd name="connsiteX498" fmla="*/ 5714511 w 7472601"/>
              <a:gd name="connsiteY498" fmla="*/ 4663483 h 6858000"/>
              <a:gd name="connsiteX499" fmla="*/ 5464793 w 7472601"/>
              <a:gd name="connsiteY499" fmla="*/ 4393556 h 6858000"/>
              <a:gd name="connsiteX500" fmla="*/ 5461897 w 7472601"/>
              <a:gd name="connsiteY500" fmla="*/ 4390879 h 6858000"/>
              <a:gd name="connsiteX501" fmla="*/ 4294126 w 7472601"/>
              <a:gd name="connsiteY501" fmla="*/ 3303048 h 6858000"/>
              <a:gd name="connsiteX502" fmla="*/ 4305321 w 7472601"/>
              <a:gd name="connsiteY502" fmla="*/ 3256953 h 6858000"/>
              <a:gd name="connsiteX503" fmla="*/ 4949299 w 7472601"/>
              <a:gd name="connsiteY503" fmla="*/ 3766336 h 6858000"/>
              <a:gd name="connsiteX504" fmla="*/ 5291452 w 7472601"/>
              <a:gd name="connsiteY504" fmla="*/ 4076801 h 6858000"/>
              <a:gd name="connsiteX505" fmla="*/ 5434998 w 7472601"/>
              <a:gd name="connsiteY505" fmla="*/ 4254100 h 6858000"/>
              <a:gd name="connsiteX506" fmla="*/ 5351015 w 7472601"/>
              <a:gd name="connsiteY506" fmla="*/ 3760989 h 6858000"/>
              <a:gd name="connsiteX507" fmla="*/ 5413780 w 7472601"/>
              <a:gd name="connsiteY507" fmla="*/ 2966265 h 6858000"/>
              <a:gd name="connsiteX508" fmla="*/ 5425627 w 7472601"/>
              <a:gd name="connsiteY508" fmla="*/ 2954192 h 6858000"/>
              <a:gd name="connsiteX509" fmla="*/ 6604735 w 7472601"/>
              <a:gd name="connsiteY509" fmla="*/ 2041381 h 6858000"/>
              <a:gd name="connsiteX510" fmla="*/ 7204487 w 7472601"/>
              <a:gd name="connsiteY510" fmla="*/ 2742112 h 6858000"/>
              <a:gd name="connsiteX511" fmla="*/ 7131592 w 7472601"/>
              <a:gd name="connsiteY511" fmla="*/ 2672096 h 6858000"/>
              <a:gd name="connsiteX512" fmla="*/ 6996344 w 7472601"/>
              <a:gd name="connsiteY512" fmla="*/ 2518310 h 6858000"/>
              <a:gd name="connsiteX513" fmla="*/ 6735495 w 7472601"/>
              <a:gd name="connsiteY513" fmla="*/ 2196890 h 6858000"/>
              <a:gd name="connsiteX514" fmla="*/ 6721901 w 7472601"/>
              <a:gd name="connsiteY514" fmla="*/ 2179274 h 6858000"/>
              <a:gd name="connsiteX515" fmla="*/ 6604735 w 7472601"/>
              <a:gd name="connsiteY515" fmla="*/ 2041381 h 6858000"/>
              <a:gd name="connsiteX516" fmla="*/ 6591670 w 7472601"/>
              <a:gd name="connsiteY516" fmla="*/ 1988277 h 6858000"/>
              <a:gd name="connsiteX517" fmla="*/ 6747349 w 7472601"/>
              <a:gd name="connsiteY517" fmla="*/ 2160069 h 6858000"/>
              <a:gd name="connsiteX518" fmla="*/ 6760943 w 7472601"/>
              <a:gd name="connsiteY518" fmla="*/ 2177686 h 6858000"/>
              <a:gd name="connsiteX519" fmla="*/ 7021065 w 7472601"/>
              <a:gd name="connsiteY519" fmla="*/ 2498102 h 6858000"/>
              <a:gd name="connsiteX520" fmla="*/ 7155223 w 7472601"/>
              <a:gd name="connsiteY520" fmla="*/ 2650386 h 6858000"/>
              <a:gd name="connsiteX521" fmla="*/ 7203167 w 7472601"/>
              <a:gd name="connsiteY521" fmla="*/ 2697288 h 6858000"/>
              <a:gd name="connsiteX522" fmla="*/ 6937703 w 7472601"/>
              <a:gd name="connsiteY522" fmla="*/ 2321981 h 6858000"/>
              <a:gd name="connsiteX523" fmla="*/ 6591670 w 7472601"/>
              <a:gd name="connsiteY523" fmla="*/ 1988277 h 6858000"/>
              <a:gd name="connsiteX524" fmla="*/ 5798671 w 7472601"/>
              <a:gd name="connsiteY524" fmla="*/ 1981601 h 6858000"/>
              <a:gd name="connsiteX525" fmla="*/ 5754709 w 7472601"/>
              <a:gd name="connsiteY525" fmla="*/ 2071454 h 6858000"/>
              <a:gd name="connsiteX526" fmla="*/ 5763044 w 7472601"/>
              <a:gd name="connsiteY526" fmla="*/ 2842206 h 6858000"/>
              <a:gd name="connsiteX527" fmla="*/ 5764974 w 7472601"/>
              <a:gd name="connsiteY527" fmla="*/ 2799609 h 6858000"/>
              <a:gd name="connsiteX528" fmla="*/ 5767665 w 7472601"/>
              <a:gd name="connsiteY528" fmla="*/ 2666409 h 6858000"/>
              <a:gd name="connsiteX529" fmla="*/ 5763055 w 7472601"/>
              <a:gd name="connsiteY529" fmla="*/ 2579705 h 6858000"/>
              <a:gd name="connsiteX530" fmla="*/ 5758079 w 7472601"/>
              <a:gd name="connsiteY530" fmla="*/ 2492508 h 6858000"/>
              <a:gd name="connsiteX531" fmla="*/ 5779325 w 7472601"/>
              <a:gd name="connsiteY531" fmla="*/ 2197069 h 6858000"/>
              <a:gd name="connsiteX532" fmla="*/ 5798671 w 7472601"/>
              <a:gd name="connsiteY532" fmla="*/ 1981601 h 6858000"/>
              <a:gd name="connsiteX533" fmla="*/ 5829202 w 7472601"/>
              <a:gd name="connsiteY533" fmla="*/ 1971679 h 6858000"/>
              <a:gd name="connsiteX534" fmla="*/ 5809558 w 7472601"/>
              <a:gd name="connsiteY534" fmla="*/ 2198043 h 6858000"/>
              <a:gd name="connsiteX535" fmla="*/ 5788653 w 7472601"/>
              <a:gd name="connsiteY535" fmla="*/ 2489430 h 6858000"/>
              <a:gd name="connsiteX536" fmla="*/ 5793439 w 7472601"/>
              <a:gd name="connsiteY536" fmla="*/ 2575235 h 6858000"/>
              <a:gd name="connsiteX537" fmla="*/ 5796837 w 7472601"/>
              <a:gd name="connsiteY537" fmla="*/ 2637633 h 6858000"/>
              <a:gd name="connsiteX538" fmla="*/ 5818614 w 7472601"/>
              <a:gd name="connsiteY538" fmla="*/ 2473055 h 6858000"/>
              <a:gd name="connsiteX539" fmla="*/ 5829202 w 7472601"/>
              <a:gd name="connsiteY539" fmla="*/ 1971679 h 6858000"/>
              <a:gd name="connsiteX540" fmla="*/ 5911389 w 7472601"/>
              <a:gd name="connsiteY540" fmla="*/ 1898371 h 6858000"/>
              <a:gd name="connsiteX541" fmla="*/ 6237627 w 7472601"/>
              <a:gd name="connsiteY541" fmla="*/ 2231921 h 6858000"/>
              <a:gd name="connsiteX542" fmla="*/ 5911389 w 7472601"/>
              <a:gd name="connsiteY542" fmla="*/ 1898371 h 6858000"/>
              <a:gd name="connsiteX543" fmla="*/ 6944437 w 7472601"/>
              <a:gd name="connsiteY543" fmla="*/ 1575402 h 6858000"/>
              <a:gd name="connsiteX544" fmla="*/ 6304730 w 7472601"/>
              <a:gd name="connsiteY544" fmla="*/ 1766654 h 6858000"/>
              <a:gd name="connsiteX545" fmla="*/ 6944437 w 7472601"/>
              <a:gd name="connsiteY545" fmla="*/ 1575402 h 6858000"/>
              <a:gd name="connsiteX546" fmla="*/ 7019523 w 7472601"/>
              <a:gd name="connsiteY546" fmla="*/ 1519450 h 6858000"/>
              <a:gd name="connsiteX547" fmla="*/ 6298091 w 7472601"/>
              <a:gd name="connsiteY547" fmla="*/ 1737122 h 6858000"/>
              <a:gd name="connsiteX548" fmla="*/ 7019523 w 7472601"/>
              <a:gd name="connsiteY548" fmla="*/ 1519450 h 6858000"/>
              <a:gd name="connsiteX549" fmla="*/ 2399523 w 7472601"/>
              <a:gd name="connsiteY549" fmla="*/ 1428234 h 6858000"/>
              <a:gd name="connsiteX550" fmla="*/ 2224982 w 7472601"/>
              <a:gd name="connsiteY550" fmla="*/ 1826201 h 6858000"/>
              <a:gd name="connsiteX551" fmla="*/ 2096099 w 7472601"/>
              <a:gd name="connsiteY551" fmla="*/ 2345900 h 6858000"/>
              <a:gd name="connsiteX552" fmla="*/ 2283317 w 7472601"/>
              <a:gd name="connsiteY552" fmla="*/ 1796925 h 6858000"/>
              <a:gd name="connsiteX553" fmla="*/ 2399523 w 7472601"/>
              <a:gd name="connsiteY553" fmla="*/ 1428234 h 6858000"/>
              <a:gd name="connsiteX554" fmla="*/ 2448558 w 7472601"/>
              <a:gd name="connsiteY554" fmla="*/ 1373435 h 6858000"/>
              <a:gd name="connsiteX555" fmla="*/ 2312521 w 7472601"/>
              <a:gd name="connsiteY555" fmla="*/ 1806140 h 6858000"/>
              <a:gd name="connsiteX556" fmla="*/ 2127533 w 7472601"/>
              <a:gd name="connsiteY556" fmla="*/ 2348380 h 6858000"/>
              <a:gd name="connsiteX557" fmla="*/ 2358080 w 7472601"/>
              <a:gd name="connsiteY557" fmla="*/ 1866134 h 6858000"/>
              <a:gd name="connsiteX558" fmla="*/ 2407436 w 7472601"/>
              <a:gd name="connsiteY558" fmla="*/ 1651070 h 6858000"/>
              <a:gd name="connsiteX559" fmla="*/ 2448558 w 7472601"/>
              <a:gd name="connsiteY559" fmla="*/ 1373435 h 6858000"/>
              <a:gd name="connsiteX560" fmla="*/ 278707 w 7472601"/>
              <a:gd name="connsiteY560" fmla="*/ 1352270 h 6858000"/>
              <a:gd name="connsiteX561" fmla="*/ 321570 w 7472601"/>
              <a:gd name="connsiteY561" fmla="*/ 1861610 h 6858000"/>
              <a:gd name="connsiteX562" fmla="*/ 294281 w 7472601"/>
              <a:gd name="connsiteY562" fmla="*/ 1440658 h 6858000"/>
              <a:gd name="connsiteX563" fmla="*/ 278707 w 7472601"/>
              <a:gd name="connsiteY563" fmla="*/ 1352270 h 6858000"/>
              <a:gd name="connsiteX564" fmla="*/ 1423821 w 7472601"/>
              <a:gd name="connsiteY564" fmla="*/ 1351958 h 6858000"/>
              <a:gd name="connsiteX565" fmla="*/ 1638521 w 7472601"/>
              <a:gd name="connsiteY565" fmla="*/ 1908470 h 6858000"/>
              <a:gd name="connsiteX566" fmla="*/ 1754199 w 7472601"/>
              <a:gd name="connsiteY566" fmla="*/ 2149284 h 6858000"/>
              <a:gd name="connsiteX567" fmla="*/ 1908359 w 7472601"/>
              <a:gd name="connsiteY567" fmla="*/ 2364988 h 6858000"/>
              <a:gd name="connsiteX568" fmla="*/ 1647661 w 7472601"/>
              <a:gd name="connsiteY568" fmla="*/ 1825945 h 6858000"/>
              <a:gd name="connsiteX569" fmla="*/ 1423821 w 7472601"/>
              <a:gd name="connsiteY569" fmla="*/ 1351958 h 6858000"/>
              <a:gd name="connsiteX570" fmla="*/ 1431890 w 7472601"/>
              <a:gd name="connsiteY570" fmla="*/ 1306475 h 6858000"/>
              <a:gd name="connsiteX571" fmla="*/ 1507597 w 7472601"/>
              <a:gd name="connsiteY571" fmla="*/ 1446132 h 6858000"/>
              <a:gd name="connsiteX572" fmla="*/ 1674586 w 7472601"/>
              <a:gd name="connsiteY572" fmla="*/ 1813832 h 6858000"/>
              <a:gd name="connsiteX573" fmla="*/ 1815950 w 7472601"/>
              <a:gd name="connsiteY573" fmla="*/ 2128564 h 6858000"/>
              <a:gd name="connsiteX574" fmla="*/ 1984242 w 7472601"/>
              <a:gd name="connsiteY574" fmla="*/ 2430829 h 6858000"/>
              <a:gd name="connsiteX575" fmla="*/ 2014023 w 7472601"/>
              <a:gd name="connsiteY575" fmla="*/ 2450995 h 6858000"/>
              <a:gd name="connsiteX576" fmla="*/ 1747337 w 7472601"/>
              <a:gd name="connsiteY576" fmla="*/ 1855264 h 6858000"/>
              <a:gd name="connsiteX577" fmla="*/ 1533749 w 7472601"/>
              <a:gd name="connsiteY577" fmla="*/ 1478656 h 6858000"/>
              <a:gd name="connsiteX578" fmla="*/ 1431890 w 7472601"/>
              <a:gd name="connsiteY578" fmla="*/ 1306475 h 6858000"/>
              <a:gd name="connsiteX579" fmla="*/ 5052692 w 7472601"/>
              <a:gd name="connsiteY579" fmla="*/ 1292994 h 6858000"/>
              <a:gd name="connsiteX580" fmla="*/ 5200661 w 7472601"/>
              <a:gd name="connsiteY580" fmla="*/ 1635186 h 6858000"/>
              <a:gd name="connsiteX581" fmla="*/ 5297138 w 7472601"/>
              <a:gd name="connsiteY581" fmla="*/ 1906351 h 6858000"/>
              <a:gd name="connsiteX582" fmla="*/ 5052692 w 7472601"/>
              <a:gd name="connsiteY582" fmla="*/ 1292994 h 6858000"/>
              <a:gd name="connsiteX583" fmla="*/ 5009948 w 7472601"/>
              <a:gd name="connsiteY583" fmla="*/ 1273619 h 6858000"/>
              <a:gd name="connsiteX584" fmla="*/ 5121777 w 7472601"/>
              <a:gd name="connsiteY584" fmla="*/ 1654213 h 6858000"/>
              <a:gd name="connsiteX585" fmla="*/ 5293545 w 7472601"/>
              <a:gd name="connsiteY585" fmla="*/ 2072247 h 6858000"/>
              <a:gd name="connsiteX586" fmla="*/ 5294042 w 7472601"/>
              <a:gd name="connsiteY586" fmla="*/ 2065019 h 6858000"/>
              <a:gd name="connsiteX587" fmla="*/ 5171936 w 7472601"/>
              <a:gd name="connsiteY587" fmla="*/ 1647613 h 6858000"/>
              <a:gd name="connsiteX588" fmla="*/ 5009948 w 7472601"/>
              <a:gd name="connsiteY588" fmla="*/ 1273619 h 6858000"/>
              <a:gd name="connsiteX589" fmla="*/ 655236 w 7472601"/>
              <a:gd name="connsiteY589" fmla="*/ 1268632 h 6858000"/>
              <a:gd name="connsiteX590" fmla="*/ 839521 w 7472601"/>
              <a:gd name="connsiteY590" fmla="*/ 1685315 h 6858000"/>
              <a:gd name="connsiteX591" fmla="*/ 1109416 w 7472601"/>
              <a:gd name="connsiteY591" fmla="*/ 2061663 h 6858000"/>
              <a:gd name="connsiteX592" fmla="*/ 1298300 w 7472601"/>
              <a:gd name="connsiteY592" fmla="*/ 2247742 h 6858000"/>
              <a:gd name="connsiteX593" fmla="*/ 1125871 w 7472601"/>
              <a:gd name="connsiteY593" fmla="*/ 1989513 h 6858000"/>
              <a:gd name="connsiteX594" fmla="*/ 981574 w 7472601"/>
              <a:gd name="connsiteY594" fmla="*/ 1783157 h 6858000"/>
              <a:gd name="connsiteX595" fmla="*/ 922198 w 7472601"/>
              <a:gd name="connsiteY595" fmla="*/ 1677437 h 6858000"/>
              <a:gd name="connsiteX596" fmla="*/ 869293 w 7472601"/>
              <a:gd name="connsiteY596" fmla="*/ 1583214 h 6858000"/>
              <a:gd name="connsiteX597" fmla="*/ 751431 w 7472601"/>
              <a:gd name="connsiteY597" fmla="*/ 1405731 h 6858000"/>
              <a:gd name="connsiteX598" fmla="*/ 655236 w 7472601"/>
              <a:gd name="connsiteY598" fmla="*/ 1268632 h 6858000"/>
              <a:gd name="connsiteX599" fmla="*/ 6516292 w 7472601"/>
              <a:gd name="connsiteY599" fmla="*/ 1263064 h 6858000"/>
              <a:gd name="connsiteX600" fmla="*/ 5736320 w 7472601"/>
              <a:gd name="connsiteY600" fmla="*/ 1501803 h 6858000"/>
              <a:gd name="connsiteX601" fmla="*/ 6516292 w 7472601"/>
              <a:gd name="connsiteY601" fmla="*/ 1263064 h 6858000"/>
              <a:gd name="connsiteX602" fmla="*/ 291466 w 7472601"/>
              <a:gd name="connsiteY602" fmla="*/ 1250369 h 6858000"/>
              <a:gd name="connsiteX603" fmla="*/ 323180 w 7472601"/>
              <a:gd name="connsiteY603" fmla="*/ 1435283 h 6858000"/>
              <a:gd name="connsiteX604" fmla="*/ 349381 w 7472601"/>
              <a:gd name="connsiteY604" fmla="*/ 1875041 h 6858000"/>
              <a:gd name="connsiteX605" fmla="*/ 374363 w 7472601"/>
              <a:gd name="connsiteY605" fmla="*/ 1506494 h 6858000"/>
              <a:gd name="connsiteX606" fmla="*/ 302168 w 7472601"/>
              <a:gd name="connsiteY606" fmla="*/ 1274495 h 6858000"/>
              <a:gd name="connsiteX607" fmla="*/ 291466 w 7472601"/>
              <a:gd name="connsiteY607" fmla="*/ 1250369 h 6858000"/>
              <a:gd name="connsiteX608" fmla="*/ 678222 w 7472601"/>
              <a:gd name="connsiteY608" fmla="*/ 1248670 h 6858000"/>
              <a:gd name="connsiteX609" fmla="*/ 775536 w 7472601"/>
              <a:gd name="connsiteY609" fmla="*/ 1388015 h 6858000"/>
              <a:gd name="connsiteX610" fmla="*/ 894529 w 7472601"/>
              <a:gd name="connsiteY610" fmla="*/ 1567739 h 6858000"/>
              <a:gd name="connsiteX611" fmla="*/ 948000 w 7472601"/>
              <a:gd name="connsiteY611" fmla="*/ 1663088 h 6858000"/>
              <a:gd name="connsiteX612" fmla="*/ 1006812 w 7472601"/>
              <a:gd name="connsiteY612" fmla="*/ 1767683 h 6858000"/>
              <a:gd name="connsiteX613" fmla="*/ 1149133 w 7472601"/>
              <a:gd name="connsiteY613" fmla="*/ 1971513 h 6858000"/>
              <a:gd name="connsiteX614" fmla="*/ 1333952 w 7472601"/>
              <a:gd name="connsiteY614" fmla="*/ 2251620 h 6858000"/>
              <a:gd name="connsiteX615" fmla="*/ 1337329 w 7472601"/>
              <a:gd name="connsiteY615" fmla="*/ 2258350 h 6858000"/>
              <a:gd name="connsiteX616" fmla="*/ 1014726 w 7472601"/>
              <a:gd name="connsiteY616" fmla="*/ 1615556 h 6858000"/>
              <a:gd name="connsiteX617" fmla="*/ 678222 w 7472601"/>
              <a:gd name="connsiteY617" fmla="*/ 1248670 h 6858000"/>
              <a:gd name="connsiteX618" fmla="*/ 6691602 w 7472601"/>
              <a:gd name="connsiteY618" fmla="*/ 1140573 h 6858000"/>
              <a:gd name="connsiteX619" fmla="*/ 6571100 w 7472601"/>
              <a:gd name="connsiteY619" fmla="*/ 1183662 h 6858000"/>
              <a:gd name="connsiteX620" fmla="*/ 6241687 w 7472601"/>
              <a:gd name="connsiteY620" fmla="*/ 1257600 h 6858000"/>
              <a:gd name="connsiteX621" fmla="*/ 5693009 w 7472601"/>
              <a:gd name="connsiteY621" fmla="*/ 1478256 h 6858000"/>
              <a:gd name="connsiteX622" fmla="*/ 6548420 w 7472601"/>
              <a:gd name="connsiteY622" fmla="*/ 1214599 h 6858000"/>
              <a:gd name="connsiteX623" fmla="*/ 6605473 w 7472601"/>
              <a:gd name="connsiteY623" fmla="*/ 1184686 h 6858000"/>
              <a:gd name="connsiteX624" fmla="*/ 6691602 w 7472601"/>
              <a:gd name="connsiteY624" fmla="*/ 1140573 h 6858000"/>
              <a:gd name="connsiteX625" fmla="*/ 4002475 w 7472601"/>
              <a:gd name="connsiteY625" fmla="*/ 1037802 h 6858000"/>
              <a:gd name="connsiteX626" fmla="*/ 4000324 w 7472601"/>
              <a:gd name="connsiteY626" fmla="*/ 1039362 h 6858000"/>
              <a:gd name="connsiteX627" fmla="*/ 4002862 w 7472601"/>
              <a:gd name="connsiteY627" fmla="*/ 1042866 h 6858000"/>
              <a:gd name="connsiteX628" fmla="*/ 4002475 w 7472601"/>
              <a:gd name="connsiteY628" fmla="*/ 1037802 h 6858000"/>
              <a:gd name="connsiteX629" fmla="*/ 506322 w 7472601"/>
              <a:gd name="connsiteY629" fmla="*/ 1020997 h 6858000"/>
              <a:gd name="connsiteX630" fmla="*/ 533068 w 7472601"/>
              <a:gd name="connsiteY630" fmla="*/ 1029409 h 6858000"/>
              <a:gd name="connsiteX631" fmla="*/ 1232525 w 7472601"/>
              <a:gd name="connsiteY631" fmla="*/ 1804675 h 6858000"/>
              <a:gd name="connsiteX632" fmla="*/ 1388858 w 7472601"/>
              <a:gd name="connsiteY632" fmla="*/ 2368011 h 6858000"/>
              <a:gd name="connsiteX633" fmla="*/ 1384098 w 7472601"/>
              <a:gd name="connsiteY633" fmla="*/ 2378125 h 6858000"/>
              <a:gd name="connsiteX634" fmla="*/ 1425393 w 7472601"/>
              <a:gd name="connsiteY634" fmla="*/ 2589124 h 6858000"/>
              <a:gd name="connsiteX635" fmla="*/ 1424001 w 7472601"/>
              <a:gd name="connsiteY635" fmla="*/ 2597541 h 6858000"/>
              <a:gd name="connsiteX636" fmla="*/ 2152729 w 7472601"/>
              <a:gd name="connsiteY636" fmla="*/ 2864487 h 6858000"/>
              <a:gd name="connsiteX637" fmla="*/ 2020609 w 7472601"/>
              <a:gd name="connsiteY637" fmla="*/ 2539671 h 6858000"/>
              <a:gd name="connsiteX638" fmla="*/ 2018920 w 7472601"/>
              <a:gd name="connsiteY638" fmla="*/ 2536309 h 6858000"/>
              <a:gd name="connsiteX639" fmla="*/ 1342441 w 7472601"/>
              <a:gd name="connsiteY639" fmla="*/ 1173017 h 6858000"/>
              <a:gd name="connsiteX640" fmla="*/ 1367925 w 7472601"/>
              <a:gd name="connsiteY640" fmla="*/ 1135648 h 6858000"/>
              <a:gd name="connsiteX641" fmla="*/ 1771401 w 7472601"/>
              <a:gd name="connsiteY641" fmla="*/ 1806673 h 6858000"/>
              <a:gd name="connsiteX642" fmla="*/ 1972385 w 7472601"/>
              <a:gd name="connsiteY642" fmla="*/ 2198735 h 6858000"/>
              <a:gd name="connsiteX643" fmla="*/ 2040892 w 7472601"/>
              <a:gd name="connsiteY643" fmla="*/ 2405205 h 6858000"/>
              <a:gd name="connsiteX644" fmla="*/ 2131689 w 7472601"/>
              <a:gd name="connsiteY644" fmla="*/ 1936926 h 6858000"/>
              <a:gd name="connsiteX645" fmla="*/ 2454820 w 7472601"/>
              <a:gd name="connsiteY645" fmla="*/ 1248808 h 6858000"/>
              <a:gd name="connsiteX646" fmla="*/ 2492512 w 7472601"/>
              <a:gd name="connsiteY646" fmla="*/ 1302920 h 6858000"/>
              <a:gd name="connsiteX647" fmla="*/ 2081216 w 7472601"/>
              <a:gd name="connsiteY647" fmla="*/ 2527513 h 6858000"/>
              <a:gd name="connsiteX648" fmla="*/ 2081211 w 7472601"/>
              <a:gd name="connsiteY648" fmla="*/ 2528916 h 6858000"/>
              <a:gd name="connsiteX649" fmla="*/ 2199067 w 7472601"/>
              <a:gd name="connsiteY649" fmla="*/ 2884061 h 6858000"/>
              <a:gd name="connsiteX650" fmla="*/ 3192586 w 7472601"/>
              <a:gd name="connsiteY650" fmla="*/ 3411496 h 6858000"/>
              <a:gd name="connsiteX651" fmla="*/ 3182620 w 7472601"/>
              <a:gd name="connsiteY651" fmla="*/ 3483279 h 6858000"/>
              <a:gd name="connsiteX652" fmla="*/ 2435119 w 7472601"/>
              <a:gd name="connsiteY652" fmla="*/ 3080173 h 6858000"/>
              <a:gd name="connsiteX653" fmla="*/ 2410152 w 7472601"/>
              <a:gd name="connsiteY653" fmla="*/ 3063751 h 6858000"/>
              <a:gd name="connsiteX654" fmla="*/ 2408099 w 7472601"/>
              <a:gd name="connsiteY654" fmla="*/ 3064403 h 6858000"/>
              <a:gd name="connsiteX655" fmla="*/ 2407218 w 7472601"/>
              <a:gd name="connsiteY655" fmla="*/ 3070324 h 6858000"/>
              <a:gd name="connsiteX656" fmla="*/ 2380138 w 7472601"/>
              <a:gd name="connsiteY656" fmla="*/ 3099341 h 6858000"/>
              <a:gd name="connsiteX657" fmla="*/ 1765923 w 7472601"/>
              <a:gd name="connsiteY657" fmla="*/ 3581043 h 6858000"/>
              <a:gd name="connsiteX658" fmla="*/ 1702258 w 7472601"/>
              <a:gd name="connsiteY658" fmla="*/ 3612286 h 6858000"/>
              <a:gd name="connsiteX659" fmla="*/ 1538370 w 7472601"/>
              <a:gd name="connsiteY659" fmla="*/ 3811804 h 6858000"/>
              <a:gd name="connsiteX660" fmla="*/ 542867 w 7472601"/>
              <a:gd name="connsiteY660" fmla="*/ 4944092 h 6858000"/>
              <a:gd name="connsiteX661" fmla="*/ 515800 w 7472601"/>
              <a:gd name="connsiteY661" fmla="*/ 4862180 h 6858000"/>
              <a:gd name="connsiteX662" fmla="*/ 909145 w 7472601"/>
              <a:gd name="connsiteY662" fmla="*/ 4199225 h 6858000"/>
              <a:gd name="connsiteX663" fmla="*/ 1214067 w 7472601"/>
              <a:gd name="connsiteY663" fmla="*/ 3908561 h 6858000"/>
              <a:gd name="connsiteX664" fmla="*/ 640967 w 7472601"/>
              <a:gd name="connsiteY664" fmla="*/ 4105601 h 6858000"/>
              <a:gd name="connsiteX665" fmla="*/ 112563 w 7472601"/>
              <a:gd name="connsiteY665" fmla="*/ 4396952 h 6858000"/>
              <a:gd name="connsiteX666" fmla="*/ 0 w 7472601"/>
              <a:gd name="connsiteY666" fmla="*/ 4466006 h 6858000"/>
              <a:gd name="connsiteX667" fmla="*/ 0 w 7472601"/>
              <a:gd name="connsiteY667" fmla="*/ 4233763 h 6858000"/>
              <a:gd name="connsiteX668" fmla="*/ 36881 w 7472601"/>
              <a:gd name="connsiteY668" fmla="*/ 4200118 h 6858000"/>
              <a:gd name="connsiteX669" fmla="*/ 910534 w 7472601"/>
              <a:gd name="connsiteY669" fmla="*/ 3629753 h 6858000"/>
              <a:gd name="connsiteX670" fmla="*/ 1578717 w 7472601"/>
              <a:gd name="connsiteY670" fmla="*/ 3575982 h 6858000"/>
              <a:gd name="connsiteX671" fmla="*/ 2338780 w 7472601"/>
              <a:gd name="connsiteY671" fmla="*/ 3033725 h 6858000"/>
              <a:gd name="connsiteX672" fmla="*/ 1807991 w 7472601"/>
              <a:gd name="connsiteY672" fmla="*/ 2807184 h 6858000"/>
              <a:gd name="connsiteX673" fmla="*/ 1416358 w 7472601"/>
              <a:gd name="connsiteY673" fmla="*/ 3112571 h 6858000"/>
              <a:gd name="connsiteX674" fmla="*/ 939066 w 7472601"/>
              <a:gd name="connsiteY674" fmla="*/ 3378798 h 6858000"/>
              <a:gd name="connsiteX675" fmla="*/ 115099 w 7472601"/>
              <a:gd name="connsiteY675" fmla="*/ 3607650 h 6858000"/>
              <a:gd name="connsiteX676" fmla="*/ 97284 w 7472601"/>
              <a:gd name="connsiteY676" fmla="*/ 3520393 h 6858000"/>
              <a:gd name="connsiteX677" fmla="*/ 922050 w 7472601"/>
              <a:gd name="connsiteY677" fmla="*/ 3074867 h 6858000"/>
              <a:gd name="connsiteX678" fmla="*/ 1405265 w 7472601"/>
              <a:gd name="connsiteY678" fmla="*/ 3016319 h 6858000"/>
              <a:gd name="connsiteX679" fmla="*/ 1407512 w 7472601"/>
              <a:gd name="connsiteY679" fmla="*/ 3018001 h 6858000"/>
              <a:gd name="connsiteX680" fmla="*/ 1726266 w 7472601"/>
              <a:gd name="connsiteY680" fmla="*/ 2777274 h 6858000"/>
              <a:gd name="connsiteX681" fmla="*/ 625390 w 7472601"/>
              <a:gd name="connsiteY681" fmla="*/ 2514541 h 6858000"/>
              <a:gd name="connsiteX682" fmla="*/ 619799 w 7472601"/>
              <a:gd name="connsiteY682" fmla="*/ 2527180 h 6858000"/>
              <a:gd name="connsiteX683" fmla="*/ 310030 w 7472601"/>
              <a:gd name="connsiteY683" fmla="*/ 2771818 h 6858000"/>
              <a:gd name="connsiteX684" fmla="*/ 173877 w 7472601"/>
              <a:gd name="connsiteY684" fmla="*/ 2937056 h 6858000"/>
              <a:gd name="connsiteX685" fmla="*/ 77889 w 7472601"/>
              <a:gd name="connsiteY685" fmla="*/ 3138440 h 6858000"/>
              <a:gd name="connsiteX686" fmla="*/ 0 w 7472601"/>
              <a:gd name="connsiteY686" fmla="*/ 3271395 h 6858000"/>
              <a:gd name="connsiteX687" fmla="*/ 0 w 7472601"/>
              <a:gd name="connsiteY687" fmla="*/ 3153002 h 6858000"/>
              <a:gd name="connsiteX688" fmla="*/ 2386 w 7472601"/>
              <a:gd name="connsiteY688" fmla="*/ 3149203 h 6858000"/>
              <a:gd name="connsiteX689" fmla="*/ 89753 w 7472601"/>
              <a:gd name="connsiteY689" fmla="*/ 2987702 h 6858000"/>
              <a:gd name="connsiteX690" fmla="*/ 76869 w 7472601"/>
              <a:gd name="connsiteY690" fmla="*/ 3005404 h 6858000"/>
              <a:gd name="connsiteX691" fmla="*/ 32049 w 7472601"/>
              <a:gd name="connsiteY691" fmla="*/ 3065814 h 6858000"/>
              <a:gd name="connsiteX692" fmla="*/ 0 w 7472601"/>
              <a:gd name="connsiteY692" fmla="*/ 3108744 h 6858000"/>
              <a:gd name="connsiteX693" fmla="*/ 0 w 7472601"/>
              <a:gd name="connsiteY693" fmla="*/ 3058059 h 6858000"/>
              <a:gd name="connsiteX694" fmla="*/ 7610 w 7472601"/>
              <a:gd name="connsiteY694" fmla="*/ 3047889 h 6858000"/>
              <a:gd name="connsiteX695" fmla="*/ 52419 w 7472601"/>
              <a:gd name="connsiteY695" fmla="*/ 2987479 h 6858000"/>
              <a:gd name="connsiteX696" fmla="*/ 59142 w 7472601"/>
              <a:gd name="connsiteY696" fmla="*/ 2978488 h 6858000"/>
              <a:gd name="connsiteX697" fmla="*/ 0 w 7472601"/>
              <a:gd name="connsiteY697" fmla="*/ 3015334 h 6858000"/>
              <a:gd name="connsiteX698" fmla="*/ 0 w 7472601"/>
              <a:gd name="connsiteY698" fmla="*/ 2914286 h 6858000"/>
              <a:gd name="connsiteX699" fmla="*/ 36383 w 7472601"/>
              <a:gd name="connsiteY699" fmla="*/ 2901128 h 6858000"/>
              <a:gd name="connsiteX700" fmla="*/ 156329 w 7472601"/>
              <a:gd name="connsiteY700" fmla="*/ 2840533 h 6858000"/>
              <a:gd name="connsiteX701" fmla="*/ 358355 w 7472601"/>
              <a:gd name="connsiteY701" fmla="*/ 2620471 h 6858000"/>
              <a:gd name="connsiteX702" fmla="*/ 510577 w 7472601"/>
              <a:gd name="connsiteY702" fmla="*/ 2501244 h 6858000"/>
              <a:gd name="connsiteX703" fmla="*/ 211967 w 7472601"/>
              <a:gd name="connsiteY703" fmla="*/ 2479171 h 6858000"/>
              <a:gd name="connsiteX704" fmla="*/ 0 w 7472601"/>
              <a:gd name="connsiteY704" fmla="*/ 2476398 h 6858000"/>
              <a:gd name="connsiteX705" fmla="*/ 0 w 7472601"/>
              <a:gd name="connsiteY705" fmla="*/ 2389189 h 6858000"/>
              <a:gd name="connsiteX706" fmla="*/ 103062 w 7472601"/>
              <a:gd name="connsiteY706" fmla="*/ 2389518 h 6858000"/>
              <a:gd name="connsiteX707" fmla="*/ 510734 w 7472601"/>
              <a:gd name="connsiteY707" fmla="*/ 2416201 h 6858000"/>
              <a:gd name="connsiteX708" fmla="*/ 279257 w 7472601"/>
              <a:gd name="connsiteY708" fmla="*/ 2092102 h 6858000"/>
              <a:gd name="connsiteX709" fmla="*/ 65265 w 7472601"/>
              <a:gd name="connsiteY709" fmla="*/ 2006049 h 6858000"/>
              <a:gd name="connsiteX710" fmla="*/ 0 w 7472601"/>
              <a:gd name="connsiteY710" fmla="*/ 1982532 h 6858000"/>
              <a:gd name="connsiteX711" fmla="*/ 0 w 7472601"/>
              <a:gd name="connsiteY711" fmla="*/ 1912789 h 6858000"/>
              <a:gd name="connsiteX712" fmla="*/ 97460 w 7472601"/>
              <a:gd name="connsiteY712" fmla="*/ 1953725 h 6858000"/>
              <a:gd name="connsiteX713" fmla="*/ 221272 w 7472601"/>
              <a:gd name="connsiteY713" fmla="*/ 1980766 h 6858000"/>
              <a:gd name="connsiteX714" fmla="*/ 116765 w 7472601"/>
              <a:gd name="connsiteY714" fmla="*/ 1911033 h 6858000"/>
              <a:gd name="connsiteX715" fmla="*/ 16405 w 7472601"/>
              <a:gd name="connsiteY715" fmla="*/ 1803412 h 6858000"/>
              <a:gd name="connsiteX716" fmla="*/ 0 w 7472601"/>
              <a:gd name="connsiteY716" fmla="*/ 1784777 h 6858000"/>
              <a:gd name="connsiteX717" fmla="*/ 0 w 7472601"/>
              <a:gd name="connsiteY717" fmla="*/ 1740082 h 6858000"/>
              <a:gd name="connsiteX718" fmla="*/ 39394 w 7472601"/>
              <a:gd name="connsiteY718" fmla="*/ 1784856 h 6858000"/>
              <a:gd name="connsiteX719" fmla="*/ 135813 w 7472601"/>
              <a:gd name="connsiteY719" fmla="*/ 1888838 h 6858000"/>
              <a:gd name="connsiteX720" fmla="*/ 242575 w 7472601"/>
              <a:gd name="connsiteY720" fmla="*/ 1958841 h 6858000"/>
              <a:gd name="connsiteX721" fmla="*/ 82197 w 7472601"/>
              <a:gd name="connsiteY721" fmla="*/ 1754826 h 6858000"/>
              <a:gd name="connsiteX722" fmla="*/ 0 w 7472601"/>
              <a:gd name="connsiteY722" fmla="*/ 1679650 h 6858000"/>
              <a:gd name="connsiteX723" fmla="*/ 0 w 7472601"/>
              <a:gd name="connsiteY723" fmla="*/ 1602463 h 6858000"/>
              <a:gd name="connsiteX724" fmla="*/ 84689 w 7472601"/>
              <a:gd name="connsiteY724" fmla="*/ 1677442 h 6858000"/>
              <a:gd name="connsiteX725" fmla="*/ 298437 w 7472601"/>
              <a:gd name="connsiteY725" fmla="*/ 1968019 h 6858000"/>
              <a:gd name="connsiteX726" fmla="*/ 227269 w 7472601"/>
              <a:gd name="connsiteY726" fmla="*/ 1114064 h 6858000"/>
              <a:gd name="connsiteX727" fmla="*/ 248003 w 7472601"/>
              <a:gd name="connsiteY727" fmla="*/ 1089613 h 6858000"/>
              <a:gd name="connsiteX728" fmla="*/ 427020 w 7472601"/>
              <a:gd name="connsiteY728" fmla="*/ 1619803 h 6858000"/>
              <a:gd name="connsiteX729" fmla="*/ 340345 w 7472601"/>
              <a:gd name="connsiteY729" fmla="*/ 2027739 h 6858000"/>
              <a:gd name="connsiteX730" fmla="*/ 360865 w 7472601"/>
              <a:gd name="connsiteY730" fmla="*/ 2044827 h 6858000"/>
              <a:gd name="connsiteX731" fmla="*/ 560414 w 7472601"/>
              <a:gd name="connsiteY731" fmla="*/ 2421457 h 6858000"/>
              <a:gd name="connsiteX732" fmla="*/ 1359703 w 7472601"/>
              <a:gd name="connsiteY732" fmla="*/ 2578554 h 6858000"/>
              <a:gd name="connsiteX733" fmla="*/ 1359422 w 7472601"/>
              <a:gd name="connsiteY733" fmla="*/ 2577994 h 6858000"/>
              <a:gd name="connsiteX734" fmla="*/ 828701 w 7472601"/>
              <a:gd name="connsiteY734" fmla="*/ 1839520 h 6858000"/>
              <a:gd name="connsiteX735" fmla="*/ 494427 w 7472601"/>
              <a:gd name="connsiteY735" fmla="*/ 1092333 h 6858000"/>
              <a:gd name="connsiteX736" fmla="*/ 506322 w 7472601"/>
              <a:gd name="connsiteY736" fmla="*/ 1020997 h 6858000"/>
              <a:gd name="connsiteX737" fmla="*/ 4570198 w 7472601"/>
              <a:gd name="connsiteY737" fmla="*/ 978081 h 6858000"/>
              <a:gd name="connsiteX738" fmla="*/ 4523691 w 7472601"/>
              <a:gd name="connsiteY738" fmla="*/ 1127776 h 6858000"/>
              <a:gd name="connsiteX739" fmla="*/ 4509875 w 7472601"/>
              <a:gd name="connsiteY739" fmla="*/ 1167552 h 6858000"/>
              <a:gd name="connsiteX740" fmla="*/ 4478168 w 7472601"/>
              <a:gd name="connsiteY740" fmla="*/ 1260735 h 6858000"/>
              <a:gd name="connsiteX741" fmla="*/ 4409309 w 7472601"/>
              <a:gd name="connsiteY741" fmla="*/ 1666996 h 6858000"/>
              <a:gd name="connsiteX742" fmla="*/ 4370031 w 7472601"/>
              <a:gd name="connsiteY742" fmla="*/ 1955666 h 6858000"/>
              <a:gd name="connsiteX743" fmla="*/ 4570198 w 7472601"/>
              <a:gd name="connsiteY743" fmla="*/ 978081 h 6858000"/>
              <a:gd name="connsiteX744" fmla="*/ 4557898 w 7472601"/>
              <a:gd name="connsiteY744" fmla="*/ 900011 h 6858000"/>
              <a:gd name="connsiteX745" fmla="*/ 4344840 w 7472601"/>
              <a:gd name="connsiteY745" fmla="*/ 1922038 h 6858000"/>
              <a:gd name="connsiteX746" fmla="*/ 4378710 w 7472601"/>
              <a:gd name="connsiteY746" fmla="*/ 1665516 h 6858000"/>
              <a:gd name="connsiteX747" fmla="*/ 4448798 w 7472601"/>
              <a:gd name="connsiteY747" fmla="*/ 1253024 h 6858000"/>
              <a:gd name="connsiteX748" fmla="*/ 4480315 w 7472601"/>
              <a:gd name="connsiteY748" fmla="*/ 1158454 h 6858000"/>
              <a:gd name="connsiteX749" fmla="*/ 4494133 w 7472601"/>
              <a:gd name="connsiteY749" fmla="*/ 1118676 h 6858000"/>
              <a:gd name="connsiteX750" fmla="*/ 4557898 w 7472601"/>
              <a:gd name="connsiteY750" fmla="*/ 900011 h 6858000"/>
              <a:gd name="connsiteX751" fmla="*/ 5870151 w 7472601"/>
              <a:gd name="connsiteY751" fmla="*/ 898890 h 6858000"/>
              <a:gd name="connsiteX752" fmla="*/ 5861335 w 7472601"/>
              <a:gd name="connsiteY752" fmla="*/ 899177 h 6858000"/>
              <a:gd name="connsiteX753" fmla="*/ 5843702 w 7472601"/>
              <a:gd name="connsiteY753" fmla="*/ 899748 h 6858000"/>
              <a:gd name="connsiteX754" fmla="*/ 5651107 w 7472601"/>
              <a:gd name="connsiteY754" fmla="*/ 920306 h 6858000"/>
              <a:gd name="connsiteX755" fmla="*/ 5459407 w 7472601"/>
              <a:gd name="connsiteY755" fmla="*/ 940975 h 6858000"/>
              <a:gd name="connsiteX756" fmla="*/ 5374846 w 7472601"/>
              <a:gd name="connsiteY756" fmla="*/ 941988 h 6858000"/>
              <a:gd name="connsiteX757" fmla="*/ 5256105 w 7472601"/>
              <a:gd name="connsiteY757" fmla="*/ 945632 h 6858000"/>
              <a:gd name="connsiteX758" fmla="*/ 5107071 w 7472601"/>
              <a:gd name="connsiteY758" fmla="*/ 969720 h 6858000"/>
              <a:gd name="connsiteX759" fmla="*/ 4998681 w 7472601"/>
              <a:gd name="connsiteY759" fmla="*/ 988771 h 6858000"/>
              <a:gd name="connsiteX760" fmla="*/ 5870151 w 7472601"/>
              <a:gd name="connsiteY760" fmla="*/ 898890 h 6858000"/>
              <a:gd name="connsiteX761" fmla="*/ 5504425 w 7472601"/>
              <a:gd name="connsiteY761" fmla="*/ 848067 h 6858000"/>
              <a:gd name="connsiteX762" fmla="*/ 4968849 w 7472601"/>
              <a:gd name="connsiteY762" fmla="*/ 962318 h 6858000"/>
              <a:gd name="connsiteX763" fmla="*/ 5104039 w 7472601"/>
              <a:gd name="connsiteY763" fmla="*/ 940634 h 6858000"/>
              <a:gd name="connsiteX764" fmla="*/ 5256311 w 7472601"/>
              <a:gd name="connsiteY764" fmla="*/ 916490 h 6858000"/>
              <a:gd name="connsiteX765" fmla="*/ 5377381 w 7472601"/>
              <a:gd name="connsiteY765" fmla="*/ 912671 h 6858000"/>
              <a:gd name="connsiteX766" fmla="*/ 5460148 w 7472601"/>
              <a:gd name="connsiteY766" fmla="*/ 911442 h 6858000"/>
              <a:gd name="connsiteX767" fmla="*/ 5648971 w 7472601"/>
              <a:gd name="connsiteY767" fmla="*/ 891331 h 6858000"/>
              <a:gd name="connsiteX768" fmla="*/ 5844807 w 7472601"/>
              <a:gd name="connsiteY768" fmla="*/ 870718 h 6858000"/>
              <a:gd name="connsiteX769" fmla="*/ 5862975 w 7472601"/>
              <a:gd name="connsiteY769" fmla="*/ 869756 h 6858000"/>
              <a:gd name="connsiteX770" fmla="*/ 5920887 w 7472601"/>
              <a:gd name="connsiteY770" fmla="*/ 865929 h 6858000"/>
              <a:gd name="connsiteX771" fmla="*/ 5504425 w 7472601"/>
              <a:gd name="connsiteY771" fmla="*/ 848067 h 6858000"/>
              <a:gd name="connsiteX772" fmla="*/ 3607114 w 7472601"/>
              <a:gd name="connsiteY772" fmla="*/ 467441 h 6858000"/>
              <a:gd name="connsiteX773" fmla="*/ 3296242 w 7472601"/>
              <a:gd name="connsiteY773" fmla="*/ 807991 h 6858000"/>
              <a:gd name="connsiteX774" fmla="*/ 3174674 w 7472601"/>
              <a:gd name="connsiteY774" fmla="*/ 919759 h 6858000"/>
              <a:gd name="connsiteX775" fmla="*/ 3042978 w 7472601"/>
              <a:gd name="connsiteY775" fmla="*/ 1054894 h 6858000"/>
              <a:gd name="connsiteX776" fmla="*/ 2968914 w 7472601"/>
              <a:gd name="connsiteY776" fmla="*/ 1133756 h 6858000"/>
              <a:gd name="connsiteX777" fmla="*/ 3103823 w 7472601"/>
              <a:gd name="connsiteY777" fmla="*/ 1026814 h 6858000"/>
              <a:gd name="connsiteX778" fmla="*/ 3607114 w 7472601"/>
              <a:gd name="connsiteY778" fmla="*/ 467441 h 6858000"/>
              <a:gd name="connsiteX779" fmla="*/ 3744487 w 7472601"/>
              <a:gd name="connsiteY779" fmla="*/ 383136 h 6858000"/>
              <a:gd name="connsiteX780" fmla="*/ 3970213 w 7472601"/>
              <a:gd name="connsiteY780" fmla="*/ 995559 h 6858000"/>
              <a:gd name="connsiteX781" fmla="*/ 3744487 w 7472601"/>
              <a:gd name="connsiteY781" fmla="*/ 383136 h 6858000"/>
              <a:gd name="connsiteX782" fmla="*/ 3624562 w 7472601"/>
              <a:gd name="connsiteY782" fmla="*/ 367041 h 6858000"/>
              <a:gd name="connsiteX783" fmla="*/ 3489712 w 7472601"/>
              <a:gd name="connsiteY783" fmla="*/ 485386 h 6858000"/>
              <a:gd name="connsiteX784" fmla="*/ 3182994 w 7472601"/>
              <a:gd name="connsiteY784" fmla="*/ 828265 h 6858000"/>
              <a:gd name="connsiteX785" fmla="*/ 2892114 w 7472601"/>
              <a:gd name="connsiteY785" fmla="*/ 1172635 h 6858000"/>
              <a:gd name="connsiteX786" fmla="*/ 3021459 w 7472601"/>
              <a:gd name="connsiteY786" fmla="*/ 1035385 h 6858000"/>
              <a:gd name="connsiteX787" fmla="*/ 3153873 w 7472601"/>
              <a:gd name="connsiteY787" fmla="*/ 898971 h 6858000"/>
              <a:gd name="connsiteX788" fmla="*/ 3276511 w 7472601"/>
              <a:gd name="connsiteY788" fmla="*/ 786423 h 6858000"/>
              <a:gd name="connsiteX789" fmla="*/ 3584154 w 7472601"/>
              <a:gd name="connsiteY789" fmla="*/ 448218 h 6858000"/>
              <a:gd name="connsiteX790" fmla="*/ 3624562 w 7472601"/>
              <a:gd name="connsiteY790" fmla="*/ 367041 h 6858000"/>
              <a:gd name="connsiteX791" fmla="*/ 3766672 w 7472601"/>
              <a:gd name="connsiteY791" fmla="*/ 359429 h 6858000"/>
              <a:gd name="connsiteX792" fmla="*/ 3996338 w 7472601"/>
              <a:gd name="connsiteY792" fmla="*/ 968237 h 6858000"/>
              <a:gd name="connsiteX793" fmla="*/ 3766672 w 7472601"/>
              <a:gd name="connsiteY793" fmla="*/ 359429 h 6858000"/>
              <a:gd name="connsiteX794" fmla="*/ 5805386 w 7472601"/>
              <a:gd name="connsiteY794" fmla="*/ 239240 h 6858000"/>
              <a:gd name="connsiteX795" fmla="*/ 5736947 w 7472601"/>
              <a:gd name="connsiteY795" fmla="*/ 261367 h 6858000"/>
              <a:gd name="connsiteX796" fmla="*/ 5427012 w 7472601"/>
              <a:gd name="connsiteY796" fmla="*/ 311272 h 6858000"/>
              <a:gd name="connsiteX797" fmla="*/ 5147818 w 7472601"/>
              <a:gd name="connsiteY797" fmla="*/ 322112 h 6858000"/>
              <a:gd name="connsiteX798" fmla="*/ 5060854 w 7472601"/>
              <a:gd name="connsiteY798" fmla="*/ 311882 h 6858000"/>
              <a:gd name="connsiteX799" fmla="*/ 4945989 w 7472601"/>
              <a:gd name="connsiteY799" fmla="*/ 300516 h 6858000"/>
              <a:gd name="connsiteX800" fmla="*/ 5410479 w 7472601"/>
              <a:gd name="connsiteY800" fmla="*/ 348434 h 6858000"/>
              <a:gd name="connsiteX801" fmla="*/ 5805386 w 7472601"/>
              <a:gd name="connsiteY801" fmla="*/ 239240 h 6858000"/>
              <a:gd name="connsiteX802" fmla="*/ 5905192 w 7472601"/>
              <a:gd name="connsiteY802" fmla="*/ 163079 h 6858000"/>
              <a:gd name="connsiteX803" fmla="*/ 5865655 w 7472601"/>
              <a:gd name="connsiteY803" fmla="*/ 171901 h 6858000"/>
              <a:gd name="connsiteX804" fmla="*/ 5259740 w 7472601"/>
              <a:gd name="connsiteY804" fmla="*/ 257013 h 6858000"/>
              <a:gd name="connsiteX805" fmla="*/ 5208466 w 7472601"/>
              <a:gd name="connsiteY805" fmla="*/ 257550 h 6858000"/>
              <a:gd name="connsiteX806" fmla="*/ 4980204 w 7472601"/>
              <a:gd name="connsiteY806" fmla="*/ 271903 h 6858000"/>
              <a:gd name="connsiteX807" fmla="*/ 5068068 w 7472601"/>
              <a:gd name="connsiteY807" fmla="*/ 282244 h 6858000"/>
              <a:gd name="connsiteX808" fmla="*/ 5153231 w 7472601"/>
              <a:gd name="connsiteY808" fmla="*/ 292240 h 6858000"/>
              <a:gd name="connsiteX809" fmla="*/ 5426491 w 7472601"/>
              <a:gd name="connsiteY809" fmla="*/ 281128 h 6858000"/>
              <a:gd name="connsiteX810" fmla="*/ 5731212 w 7472601"/>
              <a:gd name="connsiteY810" fmla="*/ 231951 h 6858000"/>
              <a:gd name="connsiteX811" fmla="*/ 5905192 w 7472601"/>
              <a:gd name="connsiteY811" fmla="*/ 163079 h 6858000"/>
              <a:gd name="connsiteX812" fmla="*/ 5944437 w 7472601"/>
              <a:gd name="connsiteY812" fmla="*/ 113829 h 6858000"/>
              <a:gd name="connsiteX813" fmla="*/ 5825032 w 7472601"/>
              <a:gd name="connsiteY813" fmla="*/ 146405 h 6858000"/>
              <a:gd name="connsiteX814" fmla="*/ 4955599 w 7472601"/>
              <a:gd name="connsiteY814" fmla="*/ 247008 h 6858000"/>
              <a:gd name="connsiteX815" fmla="*/ 5210104 w 7472601"/>
              <a:gd name="connsiteY815" fmla="*/ 228123 h 6858000"/>
              <a:gd name="connsiteX816" fmla="*/ 5261015 w 7472601"/>
              <a:gd name="connsiteY816" fmla="*/ 227087 h 6858000"/>
              <a:gd name="connsiteX817" fmla="*/ 5861181 w 7472601"/>
              <a:gd name="connsiteY817" fmla="*/ 143093 h 6858000"/>
              <a:gd name="connsiteX818" fmla="*/ 5961252 w 7472601"/>
              <a:gd name="connsiteY818" fmla="*/ 114820 h 6858000"/>
              <a:gd name="connsiteX819" fmla="*/ 5944437 w 7472601"/>
              <a:gd name="connsiteY819" fmla="*/ 113829 h 6858000"/>
              <a:gd name="connsiteX820" fmla="*/ 3882765 w 7472601"/>
              <a:gd name="connsiteY820" fmla="*/ 0 h 6858000"/>
              <a:gd name="connsiteX821" fmla="*/ 3995099 w 7472601"/>
              <a:gd name="connsiteY821" fmla="*/ 0 h 6858000"/>
              <a:gd name="connsiteX822" fmla="*/ 4163818 w 7472601"/>
              <a:gd name="connsiteY822" fmla="*/ 234104 h 6858000"/>
              <a:gd name="connsiteX823" fmla="*/ 4172099 w 7472601"/>
              <a:gd name="connsiteY823" fmla="*/ 234207 h 6858000"/>
              <a:gd name="connsiteX824" fmla="*/ 4784282 w 7472601"/>
              <a:gd name="connsiteY824" fmla="*/ 276561 h 6858000"/>
              <a:gd name="connsiteX825" fmla="*/ 4801687 w 7472601"/>
              <a:gd name="connsiteY825" fmla="*/ 267764 h 6858000"/>
              <a:gd name="connsiteX826" fmla="*/ 6082788 w 7472601"/>
              <a:gd name="connsiteY826" fmla="*/ 64119 h 6858000"/>
              <a:gd name="connsiteX827" fmla="*/ 6099442 w 7472601"/>
              <a:gd name="connsiteY827" fmla="*/ 82568 h 6858000"/>
              <a:gd name="connsiteX828" fmla="*/ 4804137 w 7472601"/>
              <a:gd name="connsiteY828" fmla="*/ 320931 h 6858000"/>
              <a:gd name="connsiteX829" fmla="*/ 4227047 w 7472601"/>
              <a:gd name="connsiteY829" fmla="*/ 313415 h 6858000"/>
              <a:gd name="connsiteX830" fmla="*/ 4346041 w 7472601"/>
              <a:gd name="connsiteY830" fmla="*/ 456086 h 6858000"/>
              <a:gd name="connsiteX831" fmla="*/ 4870967 w 7472601"/>
              <a:gd name="connsiteY831" fmla="*/ 963061 h 6858000"/>
              <a:gd name="connsiteX832" fmla="*/ 4889647 w 7472601"/>
              <a:gd name="connsiteY832" fmla="*/ 957147 h 6858000"/>
              <a:gd name="connsiteX833" fmla="*/ 5422504 w 7472601"/>
              <a:gd name="connsiteY833" fmla="*/ 805191 h 6858000"/>
              <a:gd name="connsiteX834" fmla="*/ 6087656 w 7472601"/>
              <a:gd name="connsiteY834" fmla="*/ 826703 h 6858000"/>
              <a:gd name="connsiteX835" fmla="*/ 6058717 w 7472601"/>
              <a:gd name="connsiteY835" fmla="*/ 865992 h 6858000"/>
              <a:gd name="connsiteX836" fmla="*/ 4974153 w 7472601"/>
              <a:gd name="connsiteY836" fmla="*/ 1045456 h 6858000"/>
              <a:gd name="connsiteX837" fmla="*/ 5627835 w 7472601"/>
              <a:gd name="connsiteY837" fmla="*/ 1472077 h 6858000"/>
              <a:gd name="connsiteX838" fmla="*/ 5629817 w 7472601"/>
              <a:gd name="connsiteY838" fmla="*/ 1471412 h 6858000"/>
              <a:gd name="connsiteX839" fmla="*/ 5634124 w 7472601"/>
              <a:gd name="connsiteY839" fmla="*/ 1470572 h 6858000"/>
              <a:gd name="connsiteX840" fmla="*/ 5755832 w 7472601"/>
              <a:gd name="connsiteY840" fmla="*/ 1383886 h 6858000"/>
              <a:gd name="connsiteX841" fmla="*/ 6014186 w 7472601"/>
              <a:gd name="connsiteY841" fmla="*/ 1279799 h 6858000"/>
              <a:gd name="connsiteX842" fmla="*/ 6901619 w 7472601"/>
              <a:gd name="connsiteY842" fmla="*/ 1047874 h 6858000"/>
              <a:gd name="connsiteX843" fmla="*/ 6931566 w 7472601"/>
              <a:gd name="connsiteY843" fmla="*/ 1062034 h 6858000"/>
              <a:gd name="connsiteX844" fmla="*/ 5790982 w 7472601"/>
              <a:gd name="connsiteY844" fmla="*/ 1561380 h 6858000"/>
              <a:gd name="connsiteX845" fmla="*/ 6188971 w 7472601"/>
              <a:gd name="connsiteY845" fmla="*/ 1755168 h 6858000"/>
              <a:gd name="connsiteX846" fmla="*/ 6202446 w 7472601"/>
              <a:gd name="connsiteY846" fmla="*/ 1752268 h 6858000"/>
              <a:gd name="connsiteX847" fmla="*/ 7179560 w 7472601"/>
              <a:gd name="connsiteY847" fmla="*/ 1467551 h 6858000"/>
              <a:gd name="connsiteX848" fmla="*/ 7158730 w 7472601"/>
              <a:gd name="connsiteY848" fmla="*/ 1507835 h 6858000"/>
              <a:gd name="connsiteX849" fmla="*/ 6326959 w 7472601"/>
              <a:gd name="connsiteY849" fmla="*/ 1817686 h 6858000"/>
              <a:gd name="connsiteX850" fmla="*/ 6537433 w 7472601"/>
              <a:gd name="connsiteY850" fmla="*/ 1907790 h 6858000"/>
              <a:gd name="connsiteX851" fmla="*/ 6550221 w 7472601"/>
              <a:gd name="connsiteY851" fmla="*/ 1910729 h 6858000"/>
              <a:gd name="connsiteX852" fmla="*/ 6964438 w 7472601"/>
              <a:gd name="connsiteY852" fmla="*/ 2209505 h 6858000"/>
              <a:gd name="connsiteX853" fmla="*/ 7367862 w 7472601"/>
              <a:gd name="connsiteY853" fmla="*/ 2806833 h 6858000"/>
              <a:gd name="connsiteX854" fmla="*/ 7364329 w 7472601"/>
              <a:gd name="connsiteY854" fmla="*/ 2826907 h 6858000"/>
              <a:gd name="connsiteX855" fmla="*/ 7290545 w 7472601"/>
              <a:gd name="connsiteY855" fmla="*/ 2850663 h 6858000"/>
              <a:gd name="connsiteX856" fmla="*/ 6472036 w 7472601"/>
              <a:gd name="connsiteY856" fmla="*/ 1959003 h 6858000"/>
              <a:gd name="connsiteX857" fmla="*/ 5792897 w 7472601"/>
              <a:gd name="connsiteY857" fmla="*/ 1647747 h 6858000"/>
              <a:gd name="connsiteX858" fmla="*/ 5842751 w 7472601"/>
              <a:gd name="connsiteY858" fmla="*/ 1816112 h 6858000"/>
              <a:gd name="connsiteX859" fmla="*/ 5847424 w 7472601"/>
              <a:gd name="connsiteY859" fmla="*/ 1815776 h 6858000"/>
              <a:gd name="connsiteX860" fmla="*/ 6399821 w 7472601"/>
              <a:gd name="connsiteY860" fmla="*/ 2344799 h 6858000"/>
              <a:gd name="connsiteX861" fmla="*/ 6323232 w 7472601"/>
              <a:gd name="connsiteY861" fmla="*/ 2389634 h 6858000"/>
              <a:gd name="connsiteX862" fmla="*/ 5942958 w 7472601"/>
              <a:gd name="connsiteY862" fmla="*/ 2077708 h 6858000"/>
              <a:gd name="connsiteX863" fmla="*/ 5921559 w 7472601"/>
              <a:gd name="connsiteY863" fmla="*/ 2378596 h 6858000"/>
              <a:gd name="connsiteX864" fmla="*/ 5817651 w 7472601"/>
              <a:gd name="connsiteY864" fmla="*/ 3023919 h 6858000"/>
              <a:gd name="connsiteX865" fmla="*/ 5729634 w 7472601"/>
              <a:gd name="connsiteY865" fmla="*/ 3051849 h 6858000"/>
              <a:gd name="connsiteX866" fmla="*/ 5611018 w 7472601"/>
              <a:gd name="connsiteY866" fmla="*/ 2316769 h 6858000"/>
              <a:gd name="connsiteX867" fmla="*/ 5687608 w 7472601"/>
              <a:gd name="connsiteY867" fmla="*/ 2039972 h 6858000"/>
              <a:gd name="connsiteX868" fmla="*/ 5657554 w 7472601"/>
              <a:gd name="connsiteY868" fmla="*/ 1576445 h 6858000"/>
              <a:gd name="connsiteX869" fmla="*/ 5150475 w 7472601"/>
              <a:gd name="connsiteY869" fmla="*/ 1274012 h 6858000"/>
              <a:gd name="connsiteX870" fmla="*/ 5349142 w 7472601"/>
              <a:gd name="connsiteY870" fmla="*/ 2204405 h 6858000"/>
              <a:gd name="connsiteX871" fmla="*/ 5262214 w 7472601"/>
              <a:gd name="connsiteY871" fmla="*/ 2233836 h 6858000"/>
              <a:gd name="connsiteX872" fmla="*/ 4981539 w 7472601"/>
              <a:gd name="connsiteY872" fmla="*/ 1542201 h 6858000"/>
              <a:gd name="connsiteX873" fmla="*/ 4958461 w 7472601"/>
              <a:gd name="connsiteY873" fmla="*/ 1136957 h 6858000"/>
              <a:gd name="connsiteX874" fmla="*/ 4655015 w 7472601"/>
              <a:gd name="connsiteY874" fmla="*/ 891426 h 6858000"/>
              <a:gd name="connsiteX875" fmla="*/ 4348002 w 7472601"/>
              <a:gd name="connsiteY875" fmla="*/ 2205895 h 6858000"/>
              <a:gd name="connsiteX876" fmla="*/ 4262250 w 7472601"/>
              <a:gd name="connsiteY876" fmla="*/ 2219972 h 6858000"/>
              <a:gd name="connsiteX877" fmla="*/ 4550611 w 7472601"/>
              <a:gd name="connsiteY877" fmla="*/ 817540 h 6858000"/>
              <a:gd name="connsiteX878" fmla="*/ 4564418 w 7472601"/>
              <a:gd name="connsiteY878" fmla="*/ 808293 h 6858000"/>
              <a:gd name="connsiteX879" fmla="*/ 4266388 w 7472601"/>
              <a:gd name="connsiteY879" fmla="*/ 500083 h 6858000"/>
              <a:gd name="connsiteX880" fmla="*/ 4032842 w 7472601"/>
              <a:gd name="connsiteY880" fmla="*/ 211809 h 6858000"/>
              <a:gd name="connsiteX881" fmla="*/ 3882765 w 7472601"/>
              <a:gd name="connsiteY881" fmla="*/ 0 h 6858000"/>
              <a:gd name="connsiteX882" fmla="*/ 3721337 w 7472601"/>
              <a:gd name="connsiteY882" fmla="*/ 0 h 6858000"/>
              <a:gd name="connsiteX883" fmla="*/ 3797544 w 7472601"/>
              <a:gd name="connsiteY883" fmla="*/ 0 h 6858000"/>
              <a:gd name="connsiteX884" fmla="*/ 3775734 w 7472601"/>
              <a:gd name="connsiteY884" fmla="*/ 95131 h 6858000"/>
              <a:gd name="connsiteX885" fmla="*/ 3724807 w 7472601"/>
              <a:gd name="connsiteY885" fmla="*/ 272257 h 6858000"/>
              <a:gd name="connsiteX886" fmla="*/ 3726844 w 7472601"/>
              <a:gd name="connsiteY886" fmla="*/ 282988 h 6858000"/>
              <a:gd name="connsiteX887" fmla="*/ 3742664 w 7472601"/>
              <a:gd name="connsiteY887" fmla="*/ 279918 h 6858000"/>
              <a:gd name="connsiteX888" fmla="*/ 4103910 w 7472601"/>
              <a:gd name="connsiteY888" fmla="*/ 1161917 h 6858000"/>
              <a:gd name="connsiteX889" fmla="*/ 4020269 w 7472601"/>
              <a:gd name="connsiteY889" fmla="*/ 1200406 h 6858000"/>
              <a:gd name="connsiteX890" fmla="*/ 3674882 w 7472601"/>
              <a:gd name="connsiteY890" fmla="*/ 488524 h 6858000"/>
              <a:gd name="connsiteX891" fmla="*/ 3132682 w 7472601"/>
              <a:gd name="connsiteY891" fmla="*/ 1072284 h 6858000"/>
              <a:gd name="connsiteX892" fmla="*/ 2716346 w 7472601"/>
              <a:gd name="connsiteY892" fmla="*/ 1276376 h 6858000"/>
              <a:gd name="connsiteX893" fmla="*/ 2716772 w 7472601"/>
              <a:gd name="connsiteY893" fmla="*/ 1255462 h 6858000"/>
              <a:gd name="connsiteX894" fmla="*/ 3471096 w 7472601"/>
              <a:gd name="connsiteY894" fmla="*/ 437072 h 6858000"/>
              <a:gd name="connsiteX895" fmla="*/ 3639057 w 7472601"/>
              <a:gd name="connsiteY895" fmla="*/ 286334 h 6858000"/>
              <a:gd name="connsiteX896" fmla="*/ 3640309 w 7472601"/>
              <a:gd name="connsiteY896" fmla="*/ 284664 h 6858000"/>
              <a:gd name="connsiteX897" fmla="*/ 3646022 w 7472601"/>
              <a:gd name="connsiteY897" fmla="*/ 276711 h 6858000"/>
              <a:gd name="connsiteX898" fmla="*/ 3707943 w 7472601"/>
              <a:gd name="connsiteY898" fmla="*/ 65958 h 6858000"/>
              <a:gd name="connsiteX899" fmla="*/ 3721337 w 7472601"/>
              <a:gd name="connsiteY899" fmla="*/ 0 h 6858000"/>
              <a:gd name="connsiteX900" fmla="*/ 2867960 w 7472601"/>
              <a:gd name="connsiteY900" fmla="*/ 0 h 6858000"/>
              <a:gd name="connsiteX901" fmla="*/ 2926351 w 7472601"/>
              <a:gd name="connsiteY901" fmla="*/ 0 h 6858000"/>
              <a:gd name="connsiteX902" fmla="*/ 2902823 w 7472601"/>
              <a:gd name="connsiteY902" fmla="*/ 262929 h 6858000"/>
              <a:gd name="connsiteX903" fmla="*/ 2940663 w 7472601"/>
              <a:gd name="connsiteY903" fmla="*/ 140884 h 6858000"/>
              <a:gd name="connsiteX904" fmla="*/ 2947039 w 7472601"/>
              <a:gd name="connsiteY904" fmla="*/ 122524 h 6858000"/>
              <a:gd name="connsiteX905" fmla="*/ 2984316 w 7472601"/>
              <a:gd name="connsiteY905" fmla="*/ 0 h 6858000"/>
              <a:gd name="connsiteX906" fmla="*/ 3016114 w 7472601"/>
              <a:gd name="connsiteY906" fmla="*/ 0 h 6858000"/>
              <a:gd name="connsiteX907" fmla="*/ 2979949 w 7472601"/>
              <a:gd name="connsiteY907" fmla="*/ 119274 h 6858000"/>
              <a:gd name="connsiteX908" fmla="*/ 3023879 w 7472601"/>
              <a:gd name="connsiteY908" fmla="*/ 0 h 6858000"/>
              <a:gd name="connsiteX909" fmla="*/ 3105400 w 7472601"/>
              <a:gd name="connsiteY909" fmla="*/ 0 h 6858000"/>
              <a:gd name="connsiteX910" fmla="*/ 3094669 w 7472601"/>
              <a:gd name="connsiteY910" fmla="*/ 30308 h 6858000"/>
              <a:gd name="connsiteX911" fmla="*/ 2901945 w 7472601"/>
              <a:gd name="connsiteY911" fmla="*/ 466538 h 6858000"/>
              <a:gd name="connsiteX912" fmla="*/ 2815209 w 7472601"/>
              <a:gd name="connsiteY912" fmla="*/ 497361 h 6858000"/>
              <a:gd name="connsiteX913" fmla="*/ 2844845 w 7472601"/>
              <a:gd name="connsiteY913" fmla="*/ 127638 h 6858000"/>
              <a:gd name="connsiteX914" fmla="*/ 2867960 w 7472601"/>
              <a:gd name="connsiteY914" fmla="*/ 0 h 6858000"/>
              <a:gd name="connsiteX915" fmla="*/ 1057230 w 7472601"/>
              <a:gd name="connsiteY915" fmla="*/ 0 h 6858000"/>
              <a:gd name="connsiteX916" fmla="*/ 1111003 w 7472601"/>
              <a:gd name="connsiteY916" fmla="*/ 0 h 6858000"/>
              <a:gd name="connsiteX917" fmla="*/ 1125553 w 7472601"/>
              <a:gd name="connsiteY917" fmla="*/ 52588 h 6858000"/>
              <a:gd name="connsiteX918" fmla="*/ 1304276 w 7472601"/>
              <a:gd name="connsiteY918" fmla="*/ 476275 h 6858000"/>
              <a:gd name="connsiteX919" fmla="*/ 1492066 w 7472601"/>
              <a:gd name="connsiteY919" fmla="*/ 886333 h 6858000"/>
              <a:gd name="connsiteX920" fmla="*/ 1423698 w 7472601"/>
              <a:gd name="connsiteY920" fmla="*/ 710817 h 6858000"/>
              <a:gd name="connsiteX921" fmla="*/ 1357609 w 7472601"/>
              <a:gd name="connsiteY921" fmla="*/ 532892 h 6858000"/>
              <a:gd name="connsiteX922" fmla="*/ 1309550 w 7472601"/>
              <a:gd name="connsiteY922" fmla="*/ 374031 h 6858000"/>
              <a:gd name="connsiteX923" fmla="*/ 1193673 w 7472601"/>
              <a:gd name="connsiteY923" fmla="*/ 49533 h 6858000"/>
              <a:gd name="connsiteX924" fmla="*/ 1164391 w 7472601"/>
              <a:gd name="connsiteY924" fmla="*/ 0 h 6858000"/>
              <a:gd name="connsiteX925" fmla="*/ 1200666 w 7472601"/>
              <a:gd name="connsiteY925" fmla="*/ 0 h 6858000"/>
              <a:gd name="connsiteX926" fmla="*/ 1223408 w 7472601"/>
              <a:gd name="connsiteY926" fmla="*/ 38996 h 6858000"/>
              <a:gd name="connsiteX927" fmla="*/ 1339635 w 7472601"/>
              <a:gd name="connsiteY927" fmla="*/ 365517 h 6858000"/>
              <a:gd name="connsiteX928" fmla="*/ 1387469 w 7472601"/>
              <a:gd name="connsiteY928" fmla="*/ 523079 h 6858000"/>
              <a:gd name="connsiteX929" fmla="*/ 1452685 w 7472601"/>
              <a:gd name="connsiteY929" fmla="*/ 699806 h 6858000"/>
              <a:gd name="connsiteX930" fmla="*/ 1492092 w 7472601"/>
              <a:gd name="connsiteY930" fmla="*/ 800424 h 6858000"/>
              <a:gd name="connsiteX931" fmla="*/ 1455302 w 7472601"/>
              <a:gd name="connsiteY931" fmla="*/ 632913 h 6858000"/>
              <a:gd name="connsiteX932" fmla="*/ 1222336 w 7472601"/>
              <a:gd name="connsiteY932" fmla="*/ 9480 h 6858000"/>
              <a:gd name="connsiteX933" fmla="*/ 1214634 w 7472601"/>
              <a:gd name="connsiteY933" fmla="*/ 0 h 6858000"/>
              <a:gd name="connsiteX934" fmla="*/ 1289827 w 7472601"/>
              <a:gd name="connsiteY934" fmla="*/ 0 h 6858000"/>
              <a:gd name="connsiteX935" fmla="*/ 1321076 w 7472601"/>
              <a:gd name="connsiteY935" fmla="*/ 59722 h 6858000"/>
              <a:gd name="connsiteX936" fmla="*/ 1512579 w 7472601"/>
              <a:gd name="connsiteY936" fmla="*/ 626441 h 6858000"/>
              <a:gd name="connsiteX937" fmla="*/ 1506076 w 7472601"/>
              <a:gd name="connsiteY937" fmla="*/ 1089289 h 6858000"/>
              <a:gd name="connsiteX938" fmla="*/ 1486346 w 7472601"/>
              <a:gd name="connsiteY938" fmla="*/ 1079919 h 6858000"/>
              <a:gd name="connsiteX939" fmla="*/ 1070511 w 7472601"/>
              <a:gd name="connsiteY939" fmla="*/ 48609 h 6858000"/>
              <a:gd name="connsiteX940" fmla="*/ 1057230 w 7472601"/>
              <a:gd name="connsiteY940" fmla="*/ 0 h 6858000"/>
              <a:gd name="connsiteX941" fmla="*/ 43151 w 7472601"/>
              <a:gd name="connsiteY941" fmla="*/ 0 h 6858000"/>
              <a:gd name="connsiteX942" fmla="*/ 95283 w 7472601"/>
              <a:gd name="connsiteY942" fmla="*/ 0 h 6858000"/>
              <a:gd name="connsiteX943" fmla="*/ 300708 w 7472601"/>
              <a:gd name="connsiteY943" fmla="*/ 154571 h 6858000"/>
              <a:gd name="connsiteX944" fmla="*/ 530414 w 7472601"/>
              <a:gd name="connsiteY944" fmla="*/ 354673 h 6858000"/>
              <a:gd name="connsiteX945" fmla="*/ 333785 w 7472601"/>
              <a:gd name="connsiteY945" fmla="*/ 161564 h 6858000"/>
              <a:gd name="connsiteX946" fmla="*/ 147005 w 7472601"/>
              <a:gd name="connsiteY946" fmla="*/ 0 h 6858000"/>
              <a:gd name="connsiteX947" fmla="*/ 272509 w 7472601"/>
              <a:gd name="connsiteY947" fmla="*/ 0 h 6858000"/>
              <a:gd name="connsiteX948" fmla="*/ 326276 w 7472601"/>
              <a:gd name="connsiteY948" fmla="*/ 45847 h 6858000"/>
              <a:gd name="connsiteX949" fmla="*/ 823759 w 7472601"/>
              <a:gd name="connsiteY949" fmla="*/ 574145 h 6858000"/>
              <a:gd name="connsiteX950" fmla="*/ 811254 w 7472601"/>
              <a:gd name="connsiteY950" fmla="*/ 665546 h 6858000"/>
              <a:gd name="connsiteX951" fmla="*/ 154042 w 7472601"/>
              <a:gd name="connsiteY951" fmla="*/ 261522 h 6858000"/>
              <a:gd name="connsiteX952" fmla="*/ 13550 w 7472601"/>
              <a:gd name="connsiteY952" fmla="*/ 158423 h 6858000"/>
              <a:gd name="connsiteX953" fmla="*/ 0 w 7472601"/>
              <a:gd name="connsiteY953" fmla="*/ 146618 h 6858000"/>
              <a:gd name="connsiteX954" fmla="*/ 0 w 7472601"/>
              <a:gd name="connsiteY954" fmla="*/ 59161 h 6858000"/>
              <a:gd name="connsiteX955" fmla="*/ 45427 w 7472601"/>
              <a:gd name="connsiteY955" fmla="*/ 101078 h 6858000"/>
              <a:gd name="connsiteX956" fmla="*/ 630103 w 7472601"/>
              <a:gd name="connsiteY956" fmla="*/ 485885 h 6858000"/>
              <a:gd name="connsiteX957" fmla="*/ 532040 w 7472601"/>
              <a:gd name="connsiteY957" fmla="*/ 399359 h 6858000"/>
              <a:gd name="connsiteX958" fmla="*/ 517618 w 7472601"/>
              <a:gd name="connsiteY958" fmla="*/ 385726 h 6858000"/>
              <a:gd name="connsiteX959" fmla="*/ 285074 w 7472601"/>
              <a:gd name="connsiteY959" fmla="*/ 182755 h 6858000"/>
              <a:gd name="connsiteX960" fmla="*/ 43151 w 7472601"/>
              <a:gd name="connsiteY960"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467600 w 7472601"/>
              <a:gd name="connsiteY76" fmla="*/ 6163634 h 6858000"/>
              <a:gd name="connsiteX77" fmla="*/ 7448321 w 7472601"/>
              <a:gd name="connsiteY77" fmla="*/ 6190991 h 6858000"/>
              <a:gd name="connsiteX78" fmla="*/ 7467600 w 7472601"/>
              <a:gd name="connsiteY78" fmla="*/ 6221686 h 6858000"/>
              <a:gd name="connsiteX79" fmla="*/ 7467600 w 7472601"/>
              <a:gd name="connsiteY79" fmla="*/ 6334256 h 6858000"/>
              <a:gd name="connsiteX80" fmla="*/ 7454976 w 7472601"/>
              <a:gd name="connsiteY80" fmla="*/ 6318297 h 6858000"/>
              <a:gd name="connsiteX81" fmla="*/ 1456157 w 7472601"/>
              <a:gd name="connsiteY81" fmla="*/ 5371404 h 6858000"/>
              <a:gd name="connsiteX82" fmla="*/ 1244432 w 7472601"/>
              <a:gd name="connsiteY82" fmla="*/ 5385601 h 6858000"/>
              <a:gd name="connsiteX83" fmla="*/ 973990 w 7472601"/>
              <a:gd name="connsiteY83" fmla="*/ 5424940 h 6858000"/>
              <a:gd name="connsiteX84" fmla="*/ 1103809 w 7472601"/>
              <a:gd name="connsiteY84" fmla="*/ 5433720 h 6858000"/>
              <a:gd name="connsiteX85" fmla="*/ 1123454 w 7472601"/>
              <a:gd name="connsiteY85" fmla="*/ 5435727 h 6858000"/>
              <a:gd name="connsiteX86" fmla="*/ 1737017 w 7472601"/>
              <a:gd name="connsiteY86" fmla="*/ 5452183 h 6858000"/>
              <a:gd name="connsiteX87" fmla="*/ 1824397 w 7472601"/>
              <a:gd name="connsiteY87" fmla="*/ 5447757 h 6858000"/>
              <a:gd name="connsiteX88" fmla="*/ 2070059 w 7472601"/>
              <a:gd name="connsiteY88" fmla="*/ 5441660 h 6858000"/>
              <a:gd name="connsiteX89" fmla="*/ 1456157 w 7472601"/>
              <a:gd name="connsiteY89" fmla="*/ 5371404 h 6858000"/>
              <a:gd name="connsiteX90" fmla="*/ 4988186 w 7472601"/>
              <a:gd name="connsiteY90" fmla="*/ 5216467 h 6858000"/>
              <a:gd name="connsiteX91" fmla="*/ 4777334 w 7472601"/>
              <a:gd name="connsiteY91" fmla="*/ 5406072 h 6858000"/>
              <a:gd name="connsiteX92" fmla="*/ 4718341 w 7472601"/>
              <a:gd name="connsiteY92" fmla="*/ 5468043 h 6858000"/>
              <a:gd name="connsiteX93" fmla="*/ 4604655 w 7472601"/>
              <a:gd name="connsiteY93" fmla="*/ 5583434 h 6858000"/>
              <a:gd name="connsiteX94" fmla="*/ 4565074 w 7472601"/>
              <a:gd name="connsiteY94" fmla="*/ 5618550 h 6858000"/>
              <a:gd name="connsiteX95" fmla="*/ 4988186 w 7472601"/>
              <a:gd name="connsiteY95" fmla="*/ 5216467 h 6858000"/>
              <a:gd name="connsiteX96" fmla="*/ 4978032 w 7472601"/>
              <a:gd name="connsiteY96" fmla="*/ 5183809 h 6858000"/>
              <a:gd name="connsiteX97" fmla="*/ 4463413 w 7472601"/>
              <a:gd name="connsiteY97" fmla="*/ 5615162 h 6858000"/>
              <a:gd name="connsiteX98" fmla="*/ 4358134 w 7472601"/>
              <a:gd name="connsiteY98" fmla="*/ 5742791 h 6858000"/>
              <a:gd name="connsiteX99" fmla="*/ 4376219 w 7472601"/>
              <a:gd name="connsiteY99" fmla="*/ 5729027 h 6858000"/>
              <a:gd name="connsiteX100" fmla="*/ 4582340 w 7472601"/>
              <a:gd name="connsiteY100" fmla="*/ 5561037 h 6858000"/>
              <a:gd name="connsiteX101" fmla="*/ 4694684 w 7472601"/>
              <a:gd name="connsiteY101" fmla="*/ 5447098 h 6858000"/>
              <a:gd name="connsiteX102" fmla="*/ 4754123 w 7472601"/>
              <a:gd name="connsiteY102" fmla="*/ 5384643 h 6858000"/>
              <a:gd name="connsiteX103" fmla="*/ 4978032 w 7472601"/>
              <a:gd name="connsiteY103" fmla="*/ 5183809 h 6858000"/>
              <a:gd name="connsiteX104" fmla="*/ 1903353 w 7472601"/>
              <a:gd name="connsiteY104" fmla="*/ 5044827 h 6858000"/>
              <a:gd name="connsiteX105" fmla="*/ 1936931 w 7472601"/>
              <a:gd name="connsiteY105" fmla="*/ 5093954 h 6858000"/>
              <a:gd name="connsiteX106" fmla="*/ 2195868 w 7472601"/>
              <a:gd name="connsiteY106" fmla="*/ 5396574 h 6858000"/>
              <a:gd name="connsiteX107" fmla="*/ 2088852 w 7472601"/>
              <a:gd name="connsiteY107" fmla="*/ 5166123 h 6858000"/>
              <a:gd name="connsiteX108" fmla="*/ 1958241 w 7472601"/>
              <a:gd name="connsiteY108" fmla="*/ 5067955 h 6858000"/>
              <a:gd name="connsiteX109" fmla="*/ 1903353 w 7472601"/>
              <a:gd name="connsiteY109" fmla="*/ 5044827 h 6858000"/>
              <a:gd name="connsiteX110" fmla="*/ 1979378 w 7472601"/>
              <a:gd name="connsiteY110" fmla="*/ 4769504 h 6858000"/>
              <a:gd name="connsiteX111" fmla="*/ 2882120 w 7472601"/>
              <a:gd name="connsiteY111" fmla="*/ 5064547 h 6858000"/>
              <a:gd name="connsiteX112" fmla="*/ 2793103 w 7472601"/>
              <a:gd name="connsiteY112" fmla="*/ 5039699 h 6858000"/>
              <a:gd name="connsiteX113" fmla="*/ 2770041 w 7472601"/>
              <a:gd name="connsiteY113" fmla="*/ 5033634 h 6858000"/>
              <a:gd name="connsiteX114" fmla="*/ 1979378 w 7472601"/>
              <a:gd name="connsiteY114" fmla="*/ 4769504 h 6858000"/>
              <a:gd name="connsiteX115" fmla="*/ 1927410 w 7472601"/>
              <a:gd name="connsiteY115" fmla="*/ 4716164 h 6858000"/>
              <a:gd name="connsiteX116" fmla="*/ 1959587 w 7472601"/>
              <a:gd name="connsiteY116" fmla="*/ 4728849 h 6858000"/>
              <a:gd name="connsiteX117" fmla="*/ 2777707 w 7472601"/>
              <a:gd name="connsiteY117" fmla="*/ 5003991 h 6858000"/>
              <a:gd name="connsiteX118" fmla="*/ 2800768 w 7472601"/>
              <a:gd name="connsiteY118" fmla="*/ 5010056 h 6858000"/>
              <a:gd name="connsiteX119" fmla="*/ 2879408 w 7472601"/>
              <a:gd name="connsiteY119" fmla="*/ 5031590 h 6858000"/>
              <a:gd name="connsiteX120" fmla="*/ 2862295 w 7472601"/>
              <a:gd name="connsiteY120" fmla="*/ 5022958 h 6858000"/>
              <a:gd name="connsiteX121" fmla="*/ 2813343 w 7472601"/>
              <a:gd name="connsiteY121" fmla="*/ 4998369 h 6858000"/>
              <a:gd name="connsiteX122" fmla="*/ 2646245 w 7472601"/>
              <a:gd name="connsiteY122" fmla="*/ 4930999 h 6858000"/>
              <a:gd name="connsiteX123" fmla="*/ 1999243 w 7472601"/>
              <a:gd name="connsiteY123" fmla="*/ 4730524 h 6858000"/>
              <a:gd name="connsiteX124" fmla="*/ 1979527 w 7472601"/>
              <a:gd name="connsiteY124" fmla="*/ 4726651 h 6858000"/>
              <a:gd name="connsiteX125" fmla="*/ 1927410 w 7472601"/>
              <a:gd name="connsiteY125" fmla="*/ 4716164 h 6858000"/>
              <a:gd name="connsiteX126" fmla="*/ 1997014 w 7472601"/>
              <a:gd name="connsiteY126" fmla="*/ 4698007 h 6858000"/>
              <a:gd name="connsiteX127" fmla="*/ 2005458 w 7472601"/>
              <a:gd name="connsiteY127" fmla="*/ 4699540 h 6858000"/>
              <a:gd name="connsiteX128" fmla="*/ 2657186 w 7472601"/>
              <a:gd name="connsiteY128" fmla="*/ 4901687 h 6858000"/>
              <a:gd name="connsiteX129" fmla="*/ 2826662 w 7472601"/>
              <a:gd name="connsiteY129" fmla="*/ 4970362 h 6858000"/>
              <a:gd name="connsiteX130" fmla="*/ 2876100 w 7472601"/>
              <a:gd name="connsiteY130" fmla="*/ 4995397 h 6858000"/>
              <a:gd name="connsiteX131" fmla="*/ 3042600 w 7472601"/>
              <a:gd name="connsiteY131" fmla="*/ 5059532 h 6858000"/>
              <a:gd name="connsiteX132" fmla="*/ 1997014 w 7472601"/>
              <a:gd name="connsiteY132" fmla="*/ 4698007 h 6858000"/>
              <a:gd name="connsiteX133" fmla="*/ 2305292 w 7472601"/>
              <a:gd name="connsiteY133" fmla="*/ 4219492 h 6858000"/>
              <a:gd name="connsiteX134" fmla="*/ 3360922 w 7472601"/>
              <a:gd name="connsiteY134" fmla="*/ 4529373 h 6858000"/>
              <a:gd name="connsiteX135" fmla="*/ 3492420 w 7472601"/>
              <a:gd name="connsiteY135" fmla="*/ 4510145 h 6858000"/>
              <a:gd name="connsiteX136" fmla="*/ 3364086 w 7472601"/>
              <a:gd name="connsiteY136" fmla="*/ 4480340 h 6858000"/>
              <a:gd name="connsiteX137" fmla="*/ 3225818 w 7472601"/>
              <a:gd name="connsiteY137" fmla="*/ 4411822 h 6858000"/>
              <a:gd name="connsiteX138" fmla="*/ 3129696 w 7472601"/>
              <a:gd name="connsiteY138" fmla="*/ 4360704 h 6858000"/>
              <a:gd name="connsiteX139" fmla="*/ 2814545 w 7472601"/>
              <a:gd name="connsiteY139" fmla="*/ 4282955 h 6858000"/>
              <a:gd name="connsiteX140" fmla="*/ 2305292 w 7472601"/>
              <a:gd name="connsiteY140" fmla="*/ 4219492 h 6858000"/>
              <a:gd name="connsiteX141" fmla="*/ 2626982 w 7472601"/>
              <a:gd name="connsiteY141" fmla="*/ 4206450 h 6858000"/>
              <a:gd name="connsiteX142" fmla="*/ 2490617 w 7472601"/>
              <a:gd name="connsiteY142" fmla="*/ 4206951 h 6858000"/>
              <a:gd name="connsiteX143" fmla="*/ 2819869 w 7472601"/>
              <a:gd name="connsiteY143" fmla="*/ 4252936 h 6858000"/>
              <a:gd name="connsiteX144" fmla="*/ 3143018 w 7472601"/>
              <a:gd name="connsiteY144" fmla="*/ 4332698 h 6858000"/>
              <a:gd name="connsiteX145" fmla="*/ 3241520 w 7472601"/>
              <a:gd name="connsiteY145" fmla="*/ 4385112 h 6858000"/>
              <a:gd name="connsiteX146" fmla="*/ 3374575 w 7472601"/>
              <a:gd name="connsiteY146" fmla="*/ 4451517 h 6858000"/>
              <a:gd name="connsiteX147" fmla="*/ 3505221 w 7472601"/>
              <a:gd name="connsiteY147" fmla="*/ 4480757 h 6858000"/>
              <a:gd name="connsiteX148" fmla="*/ 2626982 w 7472601"/>
              <a:gd name="connsiteY148" fmla="*/ 4206450 h 6858000"/>
              <a:gd name="connsiteX149" fmla="*/ 1310106 w 7472601"/>
              <a:gd name="connsiteY149" fmla="*/ 3943217 h 6858000"/>
              <a:gd name="connsiteX150" fmla="*/ 854994 w 7472601"/>
              <a:gd name="connsiteY150" fmla="*/ 4399136 h 6858000"/>
              <a:gd name="connsiteX151" fmla="*/ 742462 w 7472601"/>
              <a:gd name="connsiteY151" fmla="*/ 4594648 h 6858000"/>
              <a:gd name="connsiteX152" fmla="*/ 820602 w 7472601"/>
              <a:gd name="connsiteY152" fmla="*/ 4485915 h 6858000"/>
              <a:gd name="connsiteX153" fmla="*/ 878295 w 7472601"/>
              <a:gd name="connsiteY153" fmla="*/ 4403594 h 6858000"/>
              <a:gd name="connsiteX154" fmla="*/ 1240607 w 7472601"/>
              <a:gd name="connsiteY154" fmla="*/ 4010401 h 6858000"/>
              <a:gd name="connsiteX155" fmla="*/ 1310106 w 7472601"/>
              <a:gd name="connsiteY155" fmla="*/ 3943217 h 6858000"/>
              <a:gd name="connsiteX156" fmla="*/ 1423113 w 7472601"/>
              <a:gd name="connsiteY156" fmla="*/ 3874565 h 6858000"/>
              <a:gd name="connsiteX157" fmla="*/ 1260565 w 7472601"/>
              <a:gd name="connsiteY157" fmla="*/ 4031982 h 6858000"/>
              <a:gd name="connsiteX158" fmla="*/ 901900 w 7472601"/>
              <a:gd name="connsiteY158" fmla="*/ 4421236 h 6858000"/>
              <a:gd name="connsiteX159" fmla="*/ 845044 w 7472601"/>
              <a:gd name="connsiteY159" fmla="*/ 4502436 h 6858000"/>
              <a:gd name="connsiteX160" fmla="*/ 685926 w 7472601"/>
              <a:gd name="connsiteY160" fmla="*/ 4703069 h 6858000"/>
              <a:gd name="connsiteX161" fmla="*/ 684248 w 7472601"/>
              <a:gd name="connsiteY161" fmla="*/ 4706721 h 6858000"/>
              <a:gd name="connsiteX162" fmla="*/ 1423113 w 7472601"/>
              <a:gd name="connsiteY162" fmla="*/ 3874565 h 6858000"/>
              <a:gd name="connsiteX163" fmla="*/ 3316479 w 7472601"/>
              <a:gd name="connsiteY163" fmla="*/ 3872136 h 6858000"/>
              <a:gd name="connsiteX164" fmla="*/ 3546806 w 7472601"/>
              <a:gd name="connsiteY164" fmla="*/ 4356139 h 6858000"/>
              <a:gd name="connsiteX165" fmla="*/ 3364433 w 7472601"/>
              <a:gd name="connsiteY165" fmla="*/ 3953121 h 6858000"/>
              <a:gd name="connsiteX166" fmla="*/ 3316479 w 7472601"/>
              <a:gd name="connsiteY166" fmla="*/ 3872136 h 6858000"/>
              <a:gd name="connsiteX167" fmla="*/ 3291335 w 7472601"/>
              <a:gd name="connsiteY167" fmla="*/ 3767420 h 6858000"/>
              <a:gd name="connsiteX168" fmla="*/ 3390805 w 7472601"/>
              <a:gd name="connsiteY168" fmla="*/ 3937163 h 6858000"/>
              <a:gd name="connsiteX169" fmla="*/ 3579062 w 7472601"/>
              <a:gd name="connsiteY169" fmla="*/ 4359040 h 6858000"/>
              <a:gd name="connsiteX170" fmla="*/ 3467355 w 7472601"/>
              <a:gd name="connsiteY170" fmla="*/ 3988130 h 6858000"/>
              <a:gd name="connsiteX171" fmla="*/ 3310753 w 7472601"/>
              <a:gd name="connsiteY171" fmla="*/ 3787140 h 6858000"/>
              <a:gd name="connsiteX172" fmla="*/ 3291335 w 7472601"/>
              <a:gd name="connsiteY172" fmla="*/ 3767420 h 6858000"/>
              <a:gd name="connsiteX173" fmla="*/ 1635889 w 7472601"/>
              <a:gd name="connsiteY173" fmla="*/ 3709494 h 6858000"/>
              <a:gd name="connsiteX174" fmla="*/ 1634800 w 7472601"/>
              <a:gd name="connsiteY174" fmla="*/ 3731111 h 6858000"/>
              <a:gd name="connsiteX175" fmla="*/ 1635889 w 7472601"/>
              <a:gd name="connsiteY175" fmla="*/ 3709494 h 6858000"/>
              <a:gd name="connsiteX176" fmla="*/ 1510397 w 7472601"/>
              <a:gd name="connsiteY176" fmla="*/ 3684705 h 6858000"/>
              <a:gd name="connsiteX177" fmla="*/ 1146550 w 7472601"/>
              <a:gd name="connsiteY177" fmla="*/ 3802012 h 6858000"/>
              <a:gd name="connsiteX178" fmla="*/ 698834 w 7472601"/>
              <a:gd name="connsiteY178" fmla="*/ 3952272 h 6858000"/>
              <a:gd name="connsiteX179" fmla="*/ 34256 w 7472601"/>
              <a:gd name="connsiteY179" fmla="*/ 4347603 h 6858000"/>
              <a:gd name="connsiteX180" fmla="*/ 527241 w 7472601"/>
              <a:gd name="connsiteY180" fmla="*/ 4065078 h 6858000"/>
              <a:gd name="connsiteX181" fmla="*/ 1510397 w 7472601"/>
              <a:gd name="connsiteY181" fmla="*/ 3684705 h 6858000"/>
              <a:gd name="connsiteX182" fmla="*/ 1313114 w 7472601"/>
              <a:gd name="connsiteY182" fmla="*/ 3655216 h 6858000"/>
              <a:gd name="connsiteX183" fmla="*/ 1109304 w 7472601"/>
              <a:gd name="connsiteY183" fmla="*/ 3669030 h 6858000"/>
              <a:gd name="connsiteX184" fmla="*/ 8129 w 7472601"/>
              <a:gd name="connsiteY184" fmla="*/ 4330519 h 6858000"/>
              <a:gd name="connsiteX185" fmla="*/ 687572 w 7472601"/>
              <a:gd name="connsiteY185" fmla="*/ 3925629 h 6858000"/>
              <a:gd name="connsiteX186" fmla="*/ 1138365 w 7472601"/>
              <a:gd name="connsiteY186" fmla="*/ 3774515 h 6858000"/>
              <a:gd name="connsiteX187" fmla="*/ 1505579 w 7472601"/>
              <a:gd name="connsiteY187" fmla="*/ 3655526 h 6858000"/>
              <a:gd name="connsiteX188" fmla="*/ 1313114 w 7472601"/>
              <a:gd name="connsiteY188" fmla="*/ 3655216 h 6858000"/>
              <a:gd name="connsiteX189" fmla="*/ 3655073 w 7472601"/>
              <a:gd name="connsiteY189" fmla="*/ 3650884 h 6858000"/>
              <a:gd name="connsiteX190" fmla="*/ 3989938 w 7472601"/>
              <a:gd name="connsiteY190" fmla="*/ 3991685 h 6858000"/>
              <a:gd name="connsiteX191" fmla="*/ 4393907 w 7472601"/>
              <a:gd name="connsiteY191" fmla="*/ 4261258 h 6858000"/>
              <a:gd name="connsiteX192" fmla="*/ 4648051 w 7472601"/>
              <a:gd name="connsiteY192" fmla="*/ 4374051 h 6858000"/>
              <a:gd name="connsiteX193" fmla="*/ 4383389 w 7472601"/>
              <a:gd name="connsiteY193" fmla="*/ 4184369 h 6858000"/>
              <a:gd name="connsiteX194" fmla="*/ 4165508 w 7472601"/>
              <a:gd name="connsiteY194" fmla="*/ 4035196 h 6858000"/>
              <a:gd name="connsiteX195" fmla="*/ 4068162 w 7472601"/>
              <a:gd name="connsiteY195" fmla="*/ 3953394 h 6858000"/>
              <a:gd name="connsiteX196" fmla="*/ 3981416 w 7472601"/>
              <a:gd name="connsiteY196" fmla="*/ 3880482 h 6858000"/>
              <a:gd name="connsiteX197" fmla="*/ 3800147 w 7472601"/>
              <a:gd name="connsiteY197" fmla="*/ 3749872 h 6858000"/>
              <a:gd name="connsiteX198" fmla="*/ 3655073 w 7472601"/>
              <a:gd name="connsiteY198" fmla="*/ 3650884 h 6858000"/>
              <a:gd name="connsiteX199" fmla="*/ 3670252 w 7472601"/>
              <a:gd name="connsiteY199" fmla="*/ 3622798 h 6858000"/>
              <a:gd name="connsiteX200" fmla="*/ 3817258 w 7472601"/>
              <a:gd name="connsiteY200" fmla="*/ 3723577 h 6858000"/>
              <a:gd name="connsiteX201" fmla="*/ 4000461 w 7472601"/>
              <a:gd name="connsiteY201" fmla="*/ 3855966 h 6858000"/>
              <a:gd name="connsiteX202" fmla="*/ 4088180 w 7472601"/>
              <a:gd name="connsiteY202" fmla="*/ 3929774 h 6858000"/>
              <a:gd name="connsiteX203" fmla="*/ 4184555 w 7472601"/>
              <a:gd name="connsiteY203" fmla="*/ 4010683 h 6858000"/>
              <a:gd name="connsiteX204" fmla="*/ 4399563 w 7472601"/>
              <a:gd name="connsiteY204" fmla="*/ 4158106 h 6858000"/>
              <a:gd name="connsiteX205" fmla="*/ 4684469 w 7472601"/>
              <a:gd name="connsiteY205" fmla="*/ 4364680 h 6858000"/>
              <a:gd name="connsiteX206" fmla="*/ 4690271 w 7472601"/>
              <a:gd name="connsiteY206" fmla="*/ 4370034 h 6858000"/>
              <a:gd name="connsiteX207" fmla="*/ 4136093 w 7472601"/>
              <a:gd name="connsiteY207" fmla="*/ 3858466 h 6858000"/>
              <a:gd name="connsiteX208" fmla="*/ 3670252 w 7472601"/>
              <a:gd name="connsiteY208" fmla="*/ 3622798 h 6858000"/>
              <a:gd name="connsiteX209" fmla="*/ 4440129 w 7472601"/>
              <a:gd name="connsiteY209" fmla="*/ 3448571 h 6858000"/>
              <a:gd name="connsiteX210" fmla="*/ 4856525 w 7472601"/>
              <a:gd name="connsiteY210" fmla="*/ 3915351 h 6858000"/>
              <a:gd name="connsiteX211" fmla="*/ 5059055 w 7472601"/>
              <a:gd name="connsiteY211" fmla="*/ 4108918 h 6858000"/>
              <a:gd name="connsiteX212" fmla="*/ 5290070 w 7472601"/>
              <a:gd name="connsiteY212" fmla="*/ 4263619 h 6858000"/>
              <a:gd name="connsiteX213" fmla="*/ 4834991 w 7472601"/>
              <a:gd name="connsiteY213" fmla="*/ 3830985 h 6858000"/>
              <a:gd name="connsiteX214" fmla="*/ 4440129 w 7472601"/>
              <a:gd name="connsiteY214" fmla="*/ 3448571 h 6858000"/>
              <a:gd name="connsiteX215" fmla="*/ 4441737 w 7472601"/>
              <a:gd name="connsiteY215" fmla="*/ 3399734 h 6858000"/>
              <a:gd name="connsiteX216" fmla="*/ 4431236 w 7472601"/>
              <a:gd name="connsiteY216" fmla="*/ 3400954 h 6858000"/>
              <a:gd name="connsiteX217" fmla="*/ 4557150 w 7472601"/>
              <a:gd name="connsiteY217" fmla="*/ 3510023 h 6858000"/>
              <a:gd name="connsiteX218" fmla="*/ 4856936 w 7472601"/>
              <a:gd name="connsiteY218" fmla="*/ 3809146 h 6858000"/>
              <a:gd name="connsiteX219" fmla="*/ 5111996 w 7472601"/>
              <a:gd name="connsiteY219" fmla="*/ 4065759 h 6858000"/>
              <a:gd name="connsiteX220" fmla="*/ 5388878 w 7472601"/>
              <a:gd name="connsiteY220" fmla="*/ 4300185 h 6858000"/>
              <a:gd name="connsiteX221" fmla="*/ 5425556 w 7472601"/>
              <a:gd name="connsiteY221" fmla="*/ 4308967 h 6858000"/>
              <a:gd name="connsiteX222" fmla="*/ 4943646 w 7472601"/>
              <a:gd name="connsiteY222" fmla="*/ 3822916 h 6858000"/>
              <a:gd name="connsiteX223" fmla="*/ 4594837 w 7472601"/>
              <a:gd name="connsiteY223" fmla="*/ 3532274 h 6858000"/>
              <a:gd name="connsiteX224" fmla="*/ 4441737 w 7472601"/>
              <a:gd name="connsiteY224" fmla="*/ 3399734 h 6858000"/>
              <a:gd name="connsiteX225" fmla="*/ 5425834 w 7472601"/>
              <a:gd name="connsiteY225" fmla="*/ 3162785 h 6858000"/>
              <a:gd name="connsiteX226" fmla="*/ 5401644 w 7472601"/>
              <a:gd name="connsiteY226" fmla="*/ 3617847 h 6858000"/>
              <a:gd name="connsiteX227" fmla="*/ 5467256 w 7472601"/>
              <a:gd name="connsiteY227" fmla="*/ 4175494 h 6858000"/>
              <a:gd name="connsiteX228" fmla="*/ 5448069 w 7472601"/>
              <a:gd name="connsiteY228" fmla="*/ 3567554 h 6858000"/>
              <a:gd name="connsiteX229" fmla="*/ 5425834 w 7472601"/>
              <a:gd name="connsiteY229" fmla="*/ 3162785 h 6858000"/>
              <a:gd name="connsiteX230" fmla="*/ 1318687 w 7472601"/>
              <a:gd name="connsiteY230" fmla="*/ 3113840 h 6858000"/>
              <a:gd name="connsiteX231" fmla="*/ 1066793 w 7472601"/>
              <a:gd name="connsiteY231" fmla="*/ 3212171 h 6858000"/>
              <a:gd name="connsiteX232" fmla="*/ 993319 w 7472601"/>
              <a:gd name="connsiteY232" fmla="*/ 3247648 h 6858000"/>
              <a:gd name="connsiteX233" fmla="*/ 853081 w 7472601"/>
              <a:gd name="connsiteY233" fmla="*/ 3312410 h 6858000"/>
              <a:gd name="connsiteX234" fmla="*/ 805957 w 7472601"/>
              <a:gd name="connsiteY234" fmla="*/ 3330443 h 6858000"/>
              <a:gd name="connsiteX235" fmla="*/ 1318687 w 7472601"/>
              <a:gd name="connsiteY235" fmla="*/ 3113840 h 6858000"/>
              <a:gd name="connsiteX236" fmla="*/ 5453702 w 7472601"/>
              <a:gd name="connsiteY236" fmla="*/ 3090882 h 6858000"/>
              <a:gd name="connsiteX237" fmla="*/ 5480135 w 7472601"/>
              <a:gd name="connsiteY237" fmla="*/ 3565802 h 6858000"/>
              <a:gd name="connsiteX238" fmla="*/ 5499023 w 7472601"/>
              <a:gd name="connsiteY238" fmla="*/ 4166310 h 6858000"/>
              <a:gd name="connsiteX239" fmla="*/ 5547022 w 7472601"/>
              <a:gd name="connsiteY239" fmla="*/ 3607838 h 6858000"/>
              <a:gd name="connsiteX240" fmla="*/ 5515964 w 7472601"/>
              <a:gd name="connsiteY240" fmla="*/ 3378541 h 6858000"/>
              <a:gd name="connsiteX241" fmla="*/ 5453702 w 7472601"/>
              <a:gd name="connsiteY241" fmla="*/ 3090882 h 6858000"/>
              <a:gd name="connsiteX242" fmla="*/ 1238695 w 7472601"/>
              <a:gd name="connsiteY242" fmla="*/ 3076820 h 6858000"/>
              <a:gd name="connsiteX243" fmla="*/ 716371 w 7472601"/>
              <a:gd name="connsiteY243" fmla="*/ 3293249 h 6858000"/>
              <a:gd name="connsiteX244" fmla="*/ 579522 w 7472601"/>
              <a:gd name="connsiteY244" fmla="*/ 3371759 h 6858000"/>
              <a:gd name="connsiteX245" fmla="*/ 600288 w 7472601"/>
              <a:gd name="connsiteY245" fmla="*/ 3365555 h 6858000"/>
              <a:gd name="connsiteX246" fmla="*/ 840692 w 7472601"/>
              <a:gd name="connsiteY246" fmla="*/ 3284921 h 6858000"/>
              <a:gd name="connsiteX247" fmla="*/ 979248 w 7472601"/>
              <a:gd name="connsiteY247" fmla="*/ 3221003 h 6858000"/>
              <a:gd name="connsiteX248" fmla="*/ 1053282 w 7472601"/>
              <a:gd name="connsiteY248" fmla="*/ 3185247 h 6858000"/>
              <a:gd name="connsiteX249" fmla="*/ 1320603 w 7472601"/>
              <a:gd name="connsiteY249" fmla="*/ 3081281 h 6858000"/>
              <a:gd name="connsiteX250" fmla="*/ 1238695 w 7472601"/>
              <a:gd name="connsiteY250" fmla="*/ 3076820 h 6858000"/>
              <a:gd name="connsiteX251" fmla="*/ 5425627 w 7472601"/>
              <a:gd name="connsiteY251" fmla="*/ 2954192 h 6858000"/>
              <a:gd name="connsiteX252" fmla="*/ 5470770 w 7472601"/>
              <a:gd name="connsiteY252" fmla="*/ 3005435 h 6858000"/>
              <a:gd name="connsiteX253" fmla="*/ 5519779 w 7472601"/>
              <a:gd name="connsiteY253" fmla="*/ 4359223 h 6858000"/>
              <a:gd name="connsiteX254" fmla="*/ 5520293 w 7472601"/>
              <a:gd name="connsiteY254" fmla="*/ 4360602 h 6858000"/>
              <a:gd name="connsiteX255" fmla="*/ 5767221 w 7472601"/>
              <a:gd name="connsiteY255" fmla="*/ 4665564 h 6858000"/>
              <a:gd name="connsiteX256" fmla="*/ 6937169 w 7472601"/>
              <a:gd name="connsiteY256" fmla="*/ 4815941 h 6858000"/>
              <a:gd name="connsiteX257" fmla="*/ 6953922 w 7472601"/>
              <a:gd name="connsiteY257" fmla="*/ 4890068 h 6858000"/>
              <a:gd name="connsiteX258" fmla="*/ 6071359 w 7472601"/>
              <a:gd name="connsiteY258" fmla="*/ 4770770 h 6858000"/>
              <a:gd name="connsiteX259" fmla="*/ 6038839 w 7472601"/>
              <a:gd name="connsiteY259" fmla="*/ 4764474 h 6858000"/>
              <a:gd name="connsiteX260" fmla="*/ 6038706 w 7472601"/>
              <a:gd name="connsiteY260" fmla="*/ 4763847 h 6858000"/>
              <a:gd name="connsiteX261" fmla="*/ 6037784 w 7472601"/>
              <a:gd name="connsiteY261" fmla="*/ 4764270 h 6858000"/>
              <a:gd name="connsiteX262" fmla="*/ 6038839 w 7472601"/>
              <a:gd name="connsiteY262" fmla="*/ 4764474 h 6858000"/>
              <a:gd name="connsiteX263" fmla="*/ 6040338 w 7472601"/>
              <a:gd name="connsiteY263" fmla="*/ 4771418 h 6858000"/>
              <a:gd name="connsiteX264" fmla="*/ 6024488 w 7472601"/>
              <a:gd name="connsiteY264" fmla="*/ 4809903 h 6858000"/>
              <a:gd name="connsiteX265" fmla="*/ 5599771 w 7472601"/>
              <a:gd name="connsiteY265" fmla="*/ 5509652 h 6858000"/>
              <a:gd name="connsiteX266" fmla="*/ 5548843 w 7472601"/>
              <a:gd name="connsiteY266" fmla="*/ 5563845 h 6858000"/>
              <a:gd name="connsiteX267" fmla="*/ 5940952 w 7472601"/>
              <a:gd name="connsiteY267" fmla="*/ 6250028 h 6858000"/>
              <a:gd name="connsiteX268" fmla="*/ 6043441 w 7472601"/>
              <a:gd name="connsiteY268" fmla="*/ 6665847 h 6858000"/>
              <a:gd name="connsiteX269" fmla="*/ 6093432 w 7472601"/>
              <a:gd name="connsiteY269" fmla="*/ 6858000 h 6858000"/>
              <a:gd name="connsiteX270" fmla="*/ 6034344 w 7472601"/>
              <a:gd name="connsiteY270" fmla="*/ 6858000 h 6858000"/>
              <a:gd name="connsiteX271" fmla="*/ 6026679 w 7472601"/>
              <a:gd name="connsiteY271" fmla="*/ 6836959 h 6858000"/>
              <a:gd name="connsiteX272" fmla="*/ 5800441 w 7472601"/>
              <a:gd name="connsiteY272" fmla="*/ 6335286 h 6858000"/>
              <a:gd name="connsiteX273" fmla="*/ 5526562 w 7472601"/>
              <a:gd name="connsiteY273" fmla="*/ 5705388 h 6858000"/>
              <a:gd name="connsiteX274" fmla="*/ 5519640 w 7472601"/>
              <a:gd name="connsiteY274" fmla="*/ 5683774 h 6858000"/>
              <a:gd name="connsiteX275" fmla="*/ 5844559 w 7472601"/>
              <a:gd name="connsiteY275" fmla="*/ 6553349 h 6858000"/>
              <a:gd name="connsiteX276" fmla="*/ 5975994 w 7472601"/>
              <a:gd name="connsiteY276" fmla="*/ 6858000 h 6858000"/>
              <a:gd name="connsiteX277" fmla="*/ 5898547 w 7472601"/>
              <a:gd name="connsiteY277" fmla="*/ 6858000 h 6858000"/>
              <a:gd name="connsiteX278" fmla="*/ 5682041 w 7472601"/>
              <a:gd name="connsiteY278" fmla="*/ 6355860 h 6858000"/>
              <a:gd name="connsiteX279" fmla="*/ 5461758 w 7472601"/>
              <a:gd name="connsiteY279" fmla="*/ 5820220 h 6858000"/>
              <a:gd name="connsiteX280" fmla="*/ 5237282 w 7472601"/>
              <a:gd name="connsiteY280" fmla="*/ 6579086 h 6858000"/>
              <a:gd name="connsiteX281" fmla="*/ 5115009 w 7472601"/>
              <a:gd name="connsiteY281" fmla="*/ 6858000 h 6858000"/>
              <a:gd name="connsiteX282" fmla="*/ 5028074 w 7472601"/>
              <a:gd name="connsiteY282" fmla="*/ 6858000 h 6858000"/>
              <a:gd name="connsiteX283" fmla="*/ 5079508 w 7472601"/>
              <a:gd name="connsiteY283" fmla="*/ 6749074 h 6858000"/>
              <a:gd name="connsiteX284" fmla="*/ 5371846 w 7472601"/>
              <a:gd name="connsiteY284" fmla="*/ 5924413 h 6858000"/>
              <a:gd name="connsiteX285" fmla="*/ 5270512 w 7472601"/>
              <a:gd name="connsiteY285" fmla="*/ 6138975 h 6858000"/>
              <a:gd name="connsiteX286" fmla="*/ 5062409 w 7472601"/>
              <a:gd name="connsiteY286" fmla="*/ 6653544 h 6858000"/>
              <a:gd name="connsiteX287" fmla="*/ 5036628 w 7472601"/>
              <a:gd name="connsiteY287" fmla="*/ 6754247 h 6858000"/>
              <a:gd name="connsiteX288" fmla="*/ 5009112 w 7472601"/>
              <a:gd name="connsiteY288" fmla="*/ 6858000 h 6858000"/>
              <a:gd name="connsiteX289" fmla="*/ 4976679 w 7472601"/>
              <a:gd name="connsiteY289" fmla="*/ 6858000 h 6858000"/>
              <a:gd name="connsiteX290" fmla="*/ 5006537 w 7472601"/>
              <a:gd name="connsiteY290" fmla="*/ 6747068 h 6858000"/>
              <a:gd name="connsiteX291" fmla="*/ 5032723 w 7472601"/>
              <a:gd name="connsiteY291" fmla="*/ 6644957 h 6858000"/>
              <a:gd name="connsiteX292" fmla="*/ 5242949 w 7472601"/>
              <a:gd name="connsiteY292" fmla="*/ 6125175 h 6858000"/>
              <a:gd name="connsiteX293" fmla="*/ 5286321 w 7472601"/>
              <a:gd name="connsiteY293" fmla="*/ 6033555 h 6858000"/>
              <a:gd name="connsiteX294" fmla="*/ 5008210 w 7472601"/>
              <a:gd name="connsiteY294" fmla="*/ 6649194 h 6858000"/>
              <a:gd name="connsiteX295" fmla="*/ 4986321 w 7472601"/>
              <a:gd name="connsiteY295" fmla="*/ 6765687 h 6858000"/>
              <a:gd name="connsiteX296" fmla="*/ 4973474 w 7472601"/>
              <a:gd name="connsiteY296" fmla="*/ 6858000 h 6858000"/>
              <a:gd name="connsiteX297" fmla="*/ 4907178 w 7472601"/>
              <a:gd name="connsiteY297" fmla="*/ 6858000 h 6858000"/>
              <a:gd name="connsiteX298" fmla="*/ 4910810 w 7472601"/>
              <a:gd name="connsiteY298" fmla="*/ 6829660 h 6858000"/>
              <a:gd name="connsiteX299" fmla="*/ 4987461 w 7472601"/>
              <a:gd name="connsiteY299" fmla="*/ 6432994 h 6858000"/>
              <a:gd name="connsiteX300" fmla="*/ 5179262 w 7472601"/>
              <a:gd name="connsiteY300" fmla="*/ 6035044 h 6858000"/>
              <a:gd name="connsiteX301" fmla="*/ 4689678 w 7472601"/>
              <a:gd name="connsiteY301" fmla="*/ 6440241 h 6858000"/>
              <a:gd name="connsiteX302" fmla="*/ 4477543 w 7472601"/>
              <a:gd name="connsiteY302" fmla="*/ 6674836 h 6858000"/>
              <a:gd name="connsiteX303" fmla="*/ 4329957 w 7472601"/>
              <a:gd name="connsiteY303" fmla="*/ 6858000 h 6858000"/>
              <a:gd name="connsiteX304" fmla="*/ 4218595 w 7472601"/>
              <a:gd name="connsiteY304" fmla="*/ 6858000 h 6858000"/>
              <a:gd name="connsiteX305" fmla="*/ 4368888 w 7472601"/>
              <a:gd name="connsiteY305" fmla="*/ 6668412 h 6858000"/>
              <a:gd name="connsiteX306" fmla="*/ 4563091 w 7472601"/>
              <a:gd name="connsiteY306" fmla="*/ 6442508 h 6858000"/>
              <a:gd name="connsiteX307" fmla="*/ 5387324 w 7472601"/>
              <a:gd name="connsiteY307" fmla="*/ 5705830 h 6858000"/>
              <a:gd name="connsiteX308" fmla="*/ 5073620 w 7472601"/>
              <a:gd name="connsiteY308" fmla="*/ 5955437 h 6858000"/>
              <a:gd name="connsiteX309" fmla="*/ 4689789 w 7472601"/>
              <a:gd name="connsiteY309" fmla="*/ 6268382 h 6858000"/>
              <a:gd name="connsiteX310" fmla="*/ 4418722 w 7472601"/>
              <a:gd name="connsiteY310" fmla="*/ 6570886 h 6858000"/>
              <a:gd name="connsiteX311" fmla="*/ 4214944 w 7472601"/>
              <a:gd name="connsiteY311" fmla="*/ 6858000 h 6858000"/>
              <a:gd name="connsiteX312" fmla="*/ 4177898 w 7472601"/>
              <a:gd name="connsiteY312" fmla="*/ 6858000 h 6858000"/>
              <a:gd name="connsiteX313" fmla="*/ 4391597 w 7472601"/>
              <a:gd name="connsiteY313" fmla="*/ 6556370 h 6858000"/>
              <a:gd name="connsiteX314" fmla="*/ 4668889 w 7472601"/>
              <a:gd name="connsiteY314" fmla="*/ 6246399 h 6858000"/>
              <a:gd name="connsiteX315" fmla="*/ 5055427 w 7472601"/>
              <a:gd name="connsiteY315" fmla="*/ 5931476 h 6858000"/>
              <a:gd name="connsiteX316" fmla="*/ 5371814 w 7472601"/>
              <a:gd name="connsiteY316" fmla="*/ 5678975 h 6858000"/>
              <a:gd name="connsiteX317" fmla="*/ 4987918 w 7472601"/>
              <a:gd name="connsiteY317" fmla="*/ 5838701 h 6858000"/>
              <a:gd name="connsiteX318" fmla="*/ 4317146 w 7472601"/>
              <a:gd name="connsiteY318" fmla="*/ 6587716 h 6858000"/>
              <a:gd name="connsiteX319" fmla="*/ 4171627 w 7472601"/>
              <a:gd name="connsiteY319" fmla="*/ 6858000 h 6858000"/>
              <a:gd name="connsiteX320" fmla="*/ 4081585 w 7472601"/>
              <a:gd name="connsiteY320" fmla="*/ 6858000 h 6858000"/>
              <a:gd name="connsiteX321" fmla="*/ 4238603 w 7472601"/>
              <a:gd name="connsiteY321" fmla="*/ 6559341 h 6858000"/>
              <a:gd name="connsiteX322" fmla="*/ 4778333 w 7472601"/>
              <a:gd name="connsiteY322" fmla="*/ 5873626 h 6858000"/>
              <a:gd name="connsiteX323" fmla="*/ 5414185 w 7472601"/>
              <a:gd name="connsiteY323" fmla="*/ 5573882 h 6858000"/>
              <a:gd name="connsiteX324" fmla="*/ 5959648 w 7472601"/>
              <a:gd name="connsiteY324" fmla="*/ 4760797 h 6858000"/>
              <a:gd name="connsiteX325" fmla="*/ 5355019 w 7472601"/>
              <a:gd name="connsiteY325" fmla="*/ 4734672 h 6858000"/>
              <a:gd name="connsiteX326" fmla="*/ 5083565 w 7472601"/>
              <a:gd name="connsiteY326" fmla="*/ 5179121 h 6858000"/>
              <a:gd name="connsiteX327" fmla="*/ 4713577 w 7472601"/>
              <a:gd name="connsiteY327" fmla="*/ 5616803 h 6858000"/>
              <a:gd name="connsiteX328" fmla="*/ 3989559 w 7472601"/>
              <a:gd name="connsiteY328" fmla="*/ 6145945 h 6858000"/>
              <a:gd name="connsiteX329" fmla="*/ 3939824 w 7472601"/>
              <a:gd name="connsiteY329" fmla="*/ 6066900 h 6858000"/>
              <a:gd name="connsiteX330" fmla="*/ 4584537 w 7472601"/>
              <a:gd name="connsiteY330" fmla="*/ 5324826 h 6858000"/>
              <a:gd name="connsiteX331" fmla="*/ 5037105 w 7472601"/>
              <a:gd name="connsiteY331" fmla="*/ 5088765 h 6858000"/>
              <a:gd name="connsiteX332" fmla="*/ 5039930 w 7472601"/>
              <a:gd name="connsiteY332" fmla="*/ 5089585 h 6858000"/>
              <a:gd name="connsiteX333" fmla="*/ 5263764 w 7472601"/>
              <a:gd name="connsiteY333" fmla="*/ 4735525 h 6858000"/>
              <a:gd name="connsiteX334" fmla="*/ 4086300 w 7472601"/>
              <a:gd name="connsiteY334" fmla="*/ 4884599 h 6858000"/>
              <a:gd name="connsiteX335" fmla="*/ 4085485 w 7472601"/>
              <a:gd name="connsiteY335" fmla="*/ 4899070 h 6858000"/>
              <a:gd name="connsiteX336" fmla="*/ 3871915 w 7472601"/>
              <a:gd name="connsiteY336" fmla="*/ 5253645 h 6858000"/>
              <a:gd name="connsiteX337" fmla="*/ 3799374 w 7472601"/>
              <a:gd name="connsiteY337" fmla="*/ 5466127 h 6858000"/>
              <a:gd name="connsiteX338" fmla="*/ 3498850 w 7472601"/>
              <a:gd name="connsiteY338" fmla="*/ 6661888 h 6858000"/>
              <a:gd name="connsiteX339" fmla="*/ 3399216 w 7472601"/>
              <a:gd name="connsiteY339" fmla="*/ 6858000 h 6858000"/>
              <a:gd name="connsiteX340" fmla="*/ 3303688 w 7472601"/>
              <a:gd name="connsiteY340" fmla="*/ 6858000 h 6858000"/>
              <a:gd name="connsiteX341" fmla="*/ 3391774 w 7472601"/>
              <a:gd name="connsiteY341" fmla="*/ 6697181 h 6858000"/>
              <a:gd name="connsiteX342" fmla="*/ 3735540 w 7472601"/>
              <a:gd name="connsiteY342" fmla="*/ 5546923 h 6858000"/>
              <a:gd name="connsiteX343" fmla="*/ 3729438 w 7472601"/>
              <a:gd name="connsiteY343" fmla="*/ 5569058 h 6858000"/>
              <a:gd name="connsiteX344" fmla="*/ 3707782 w 7472601"/>
              <a:gd name="connsiteY344" fmla="*/ 5644908 h 6858000"/>
              <a:gd name="connsiteX345" fmla="*/ 3583827 w 7472601"/>
              <a:gd name="connsiteY345" fmla="*/ 6039215 h 6858000"/>
              <a:gd name="connsiteX346" fmla="*/ 3547861 w 7472601"/>
              <a:gd name="connsiteY346" fmla="*/ 6129609 h 6858000"/>
              <a:gd name="connsiteX347" fmla="*/ 3490905 w 7472601"/>
              <a:gd name="connsiteY347" fmla="*/ 6277660 h 6858000"/>
              <a:gd name="connsiteX348" fmla="*/ 3455859 w 7472601"/>
              <a:gd name="connsiteY348" fmla="*/ 6391301 h 6858000"/>
              <a:gd name="connsiteX349" fmla="*/ 3429112 w 7472601"/>
              <a:gd name="connsiteY349" fmla="*/ 6479469 h 6858000"/>
              <a:gd name="connsiteX350" fmla="*/ 3304862 w 7472601"/>
              <a:gd name="connsiteY350" fmla="*/ 6796476 h 6858000"/>
              <a:gd name="connsiteX351" fmla="*/ 3276071 w 7472601"/>
              <a:gd name="connsiteY351" fmla="*/ 6858000 h 6858000"/>
              <a:gd name="connsiteX352" fmla="*/ 3240805 w 7472601"/>
              <a:gd name="connsiteY352" fmla="*/ 6858000 h 6858000"/>
              <a:gd name="connsiteX353" fmla="*/ 3275917 w 7472601"/>
              <a:gd name="connsiteY353" fmla="*/ 6783192 h 6858000"/>
              <a:gd name="connsiteX354" fmla="*/ 3399358 w 7472601"/>
              <a:gd name="connsiteY354" fmla="*/ 6469011 h 6858000"/>
              <a:gd name="connsiteX355" fmla="*/ 3425650 w 7472601"/>
              <a:gd name="connsiteY355" fmla="*/ 6381333 h 6858000"/>
              <a:gd name="connsiteX356" fmla="*/ 3460661 w 7472601"/>
              <a:gd name="connsiteY356" fmla="*/ 6266763 h 6858000"/>
              <a:gd name="connsiteX357" fmla="*/ 3518021 w 7472601"/>
              <a:gd name="connsiteY357" fmla="*/ 6117298 h 6858000"/>
              <a:gd name="connsiteX358" fmla="*/ 3554035 w 7472601"/>
              <a:gd name="connsiteY358" fmla="*/ 6027832 h 6858000"/>
              <a:gd name="connsiteX359" fmla="*/ 3677174 w 7472601"/>
              <a:gd name="connsiteY359" fmla="*/ 5636351 h 6858000"/>
              <a:gd name="connsiteX360" fmla="*/ 3698819 w 7472601"/>
              <a:gd name="connsiteY360" fmla="*/ 5560503 h 6858000"/>
              <a:gd name="connsiteX361" fmla="*/ 3702094 w 7472601"/>
              <a:gd name="connsiteY361" fmla="*/ 5549194 h 6858000"/>
              <a:gd name="connsiteX362" fmla="*/ 3398355 w 7472601"/>
              <a:gd name="connsiteY362" fmla="*/ 6094603 h 6858000"/>
              <a:gd name="connsiteX363" fmla="*/ 3193941 w 7472601"/>
              <a:gd name="connsiteY363" fmla="*/ 6798775 h 6858000"/>
              <a:gd name="connsiteX364" fmla="*/ 3184140 w 7472601"/>
              <a:gd name="connsiteY364" fmla="*/ 6858000 h 6858000"/>
              <a:gd name="connsiteX365" fmla="*/ 3099978 w 7472601"/>
              <a:gd name="connsiteY365" fmla="*/ 6858000 h 6858000"/>
              <a:gd name="connsiteX366" fmla="*/ 3101556 w 7472601"/>
              <a:gd name="connsiteY366" fmla="*/ 6843337 h 6858000"/>
              <a:gd name="connsiteX367" fmla="*/ 3370162 w 7472601"/>
              <a:gd name="connsiteY367" fmla="*/ 5785550 h 6858000"/>
              <a:gd name="connsiteX368" fmla="*/ 3746477 w 7472601"/>
              <a:gd name="connsiteY368" fmla="*/ 5377889 h 6858000"/>
              <a:gd name="connsiteX369" fmla="*/ 3863399 w 7472601"/>
              <a:gd name="connsiteY369" fmla="*/ 5087257 h 6858000"/>
              <a:gd name="connsiteX370" fmla="*/ 3968712 w 7472601"/>
              <a:gd name="connsiteY370" fmla="*/ 4913989 h 6858000"/>
              <a:gd name="connsiteX371" fmla="*/ 2792390 w 7472601"/>
              <a:gd name="connsiteY371" fmla="*/ 5382974 h 6858000"/>
              <a:gd name="connsiteX372" fmla="*/ 2714982 w 7472601"/>
              <a:gd name="connsiteY372" fmla="*/ 5427051 h 6858000"/>
              <a:gd name="connsiteX373" fmla="*/ 2813361 w 7472601"/>
              <a:gd name="connsiteY373" fmla="*/ 6023912 h 6858000"/>
              <a:gd name="connsiteX374" fmla="*/ 2688430 w 7472601"/>
              <a:gd name="connsiteY374" fmla="*/ 6801564 h 6858000"/>
              <a:gd name="connsiteX375" fmla="*/ 2629626 w 7472601"/>
              <a:gd name="connsiteY375" fmla="*/ 6763394 h 6858000"/>
              <a:gd name="connsiteX376" fmla="*/ 2565328 w 7472601"/>
              <a:gd name="connsiteY376" fmla="*/ 5516399 h 6858000"/>
              <a:gd name="connsiteX377" fmla="*/ 1922999 w 7472601"/>
              <a:gd name="connsiteY377" fmla="*/ 5980343 h 6858000"/>
              <a:gd name="connsiteX378" fmla="*/ 1950261 w 7472601"/>
              <a:gd name="connsiteY378" fmla="*/ 6405858 h 6858000"/>
              <a:gd name="connsiteX379" fmla="*/ 2365554 w 7472601"/>
              <a:gd name="connsiteY379" fmla="*/ 6759107 h 6858000"/>
              <a:gd name="connsiteX380" fmla="*/ 2424142 w 7472601"/>
              <a:gd name="connsiteY380" fmla="*/ 6858000 h 6858000"/>
              <a:gd name="connsiteX381" fmla="*/ 2395994 w 7472601"/>
              <a:gd name="connsiteY381" fmla="*/ 6858000 h 6858000"/>
              <a:gd name="connsiteX382" fmla="*/ 2392863 w 7472601"/>
              <a:gd name="connsiteY382" fmla="*/ 6852964 h 6858000"/>
              <a:gd name="connsiteX383" fmla="*/ 2017589 w 7472601"/>
              <a:gd name="connsiteY383" fmla="*/ 6493982 h 6858000"/>
              <a:gd name="connsiteX384" fmla="*/ 2147336 w 7472601"/>
              <a:gd name="connsiteY384" fmla="*/ 6594052 h 6858000"/>
              <a:gd name="connsiteX385" fmla="*/ 2207047 w 7472601"/>
              <a:gd name="connsiteY385" fmla="*/ 6654540 h 6858000"/>
              <a:gd name="connsiteX386" fmla="*/ 2299106 w 7472601"/>
              <a:gd name="connsiteY386" fmla="*/ 6778931 h 6858000"/>
              <a:gd name="connsiteX387" fmla="*/ 2314430 w 7472601"/>
              <a:gd name="connsiteY387" fmla="*/ 6801144 h 6858000"/>
              <a:gd name="connsiteX388" fmla="*/ 2352406 w 7472601"/>
              <a:gd name="connsiteY388" fmla="*/ 6858000 h 6858000"/>
              <a:gd name="connsiteX389" fmla="*/ 2314492 w 7472601"/>
              <a:gd name="connsiteY389" fmla="*/ 6858000 h 6858000"/>
              <a:gd name="connsiteX390" fmla="*/ 2288095 w 7472601"/>
              <a:gd name="connsiteY390" fmla="*/ 6818030 h 6858000"/>
              <a:gd name="connsiteX391" fmla="*/ 2272768 w 7472601"/>
              <a:gd name="connsiteY391" fmla="*/ 6795822 h 6858000"/>
              <a:gd name="connsiteX392" fmla="*/ 2182715 w 7472601"/>
              <a:gd name="connsiteY392" fmla="*/ 6675071 h 6858000"/>
              <a:gd name="connsiteX393" fmla="*/ 2032061 w 7472601"/>
              <a:gd name="connsiteY393" fmla="*/ 6541380 h 6858000"/>
              <a:gd name="connsiteX394" fmla="*/ 2257220 w 7472601"/>
              <a:gd name="connsiteY394" fmla="*/ 6826257 h 6858000"/>
              <a:gd name="connsiteX395" fmla="*/ 2281324 w 7472601"/>
              <a:gd name="connsiteY395" fmla="*/ 6858000 h 6858000"/>
              <a:gd name="connsiteX396" fmla="*/ 2242860 w 7472601"/>
              <a:gd name="connsiteY396" fmla="*/ 6858000 h 6858000"/>
              <a:gd name="connsiteX397" fmla="*/ 2232818 w 7472601"/>
              <a:gd name="connsiteY397" fmla="*/ 6844926 h 6858000"/>
              <a:gd name="connsiteX398" fmla="*/ 1990172 w 7472601"/>
              <a:gd name="connsiteY398" fmla="*/ 6542121 h 6858000"/>
              <a:gd name="connsiteX399" fmla="*/ 2124090 w 7472601"/>
              <a:gd name="connsiteY399" fmla="*/ 6761017 h 6858000"/>
              <a:gd name="connsiteX400" fmla="*/ 2200380 w 7472601"/>
              <a:gd name="connsiteY400" fmla="*/ 6858000 h 6858000"/>
              <a:gd name="connsiteX401" fmla="*/ 2147507 w 7472601"/>
              <a:gd name="connsiteY401" fmla="*/ 6858000 h 6858000"/>
              <a:gd name="connsiteX402" fmla="*/ 2070668 w 7472601"/>
              <a:gd name="connsiteY402" fmla="*/ 6761520 h 6858000"/>
              <a:gd name="connsiteX403" fmla="*/ 1975142 w 7472601"/>
              <a:gd name="connsiteY403" fmla="*/ 6585570 h 6858000"/>
              <a:gd name="connsiteX404" fmla="*/ 2050035 w 7472601"/>
              <a:gd name="connsiteY404" fmla="*/ 6813345 h 6858000"/>
              <a:gd name="connsiteX405" fmla="*/ 2063025 w 7472601"/>
              <a:gd name="connsiteY405" fmla="*/ 6858000 h 6858000"/>
              <a:gd name="connsiteX406" fmla="*/ 2021675 w 7472601"/>
              <a:gd name="connsiteY406" fmla="*/ 6858000 h 6858000"/>
              <a:gd name="connsiteX407" fmla="*/ 2019308 w 7472601"/>
              <a:gd name="connsiteY407" fmla="*/ 6847118 h 6858000"/>
              <a:gd name="connsiteX408" fmla="*/ 1938835 w 7472601"/>
              <a:gd name="connsiteY408" fmla="*/ 6551160 h 6858000"/>
              <a:gd name="connsiteX409" fmla="*/ 1953230 w 7472601"/>
              <a:gd name="connsiteY409" fmla="*/ 6759699 h 6858000"/>
              <a:gd name="connsiteX410" fmla="*/ 1956763 w 7472601"/>
              <a:gd name="connsiteY410" fmla="*/ 6778191 h 6858000"/>
              <a:gd name="connsiteX411" fmla="*/ 1967925 w 7472601"/>
              <a:gd name="connsiteY411" fmla="*/ 6858000 h 6858000"/>
              <a:gd name="connsiteX412" fmla="*/ 1936622 w 7472601"/>
              <a:gd name="connsiteY412" fmla="*/ 6858000 h 6858000"/>
              <a:gd name="connsiteX413" fmla="*/ 1926261 w 7472601"/>
              <a:gd name="connsiteY413" fmla="*/ 6784064 h 6858000"/>
              <a:gd name="connsiteX414" fmla="*/ 1922724 w 7472601"/>
              <a:gd name="connsiteY414" fmla="*/ 6765577 h 6858000"/>
              <a:gd name="connsiteX415" fmla="*/ 1904650 w 7472601"/>
              <a:gd name="connsiteY415" fmla="*/ 6639616 h 6858000"/>
              <a:gd name="connsiteX416" fmla="*/ 1885273 w 7472601"/>
              <a:gd name="connsiteY416" fmla="*/ 6858000 h 6858000"/>
              <a:gd name="connsiteX417" fmla="*/ 1854363 w 7472601"/>
              <a:gd name="connsiteY417" fmla="*/ 6858000 h 6858000"/>
              <a:gd name="connsiteX418" fmla="*/ 1880391 w 7472601"/>
              <a:gd name="connsiteY418" fmla="*/ 6603796 h 6858000"/>
              <a:gd name="connsiteX419" fmla="*/ 1818273 w 7472601"/>
              <a:gd name="connsiteY419" fmla="*/ 6715729 h 6858000"/>
              <a:gd name="connsiteX420" fmla="*/ 1794691 w 7472601"/>
              <a:gd name="connsiteY420" fmla="*/ 6843239 h 6858000"/>
              <a:gd name="connsiteX421" fmla="*/ 1794914 w 7472601"/>
              <a:gd name="connsiteY421" fmla="*/ 6858000 h 6858000"/>
              <a:gd name="connsiteX422" fmla="*/ 1746128 w 7472601"/>
              <a:gd name="connsiteY422" fmla="*/ 6858000 h 6858000"/>
              <a:gd name="connsiteX423" fmla="*/ 1753934 w 7472601"/>
              <a:gd name="connsiteY423" fmla="*/ 6724796 h 6858000"/>
              <a:gd name="connsiteX424" fmla="*/ 1792053 w 7472601"/>
              <a:gd name="connsiteY424" fmla="*/ 6572396 h 6858000"/>
              <a:gd name="connsiteX425" fmla="*/ 1862248 w 7472601"/>
              <a:gd name="connsiteY425" fmla="*/ 6266397 h 6858000"/>
              <a:gd name="connsiteX426" fmla="*/ 1862250 w 7472601"/>
              <a:gd name="connsiteY426" fmla="*/ 6033531 h 6858000"/>
              <a:gd name="connsiteX427" fmla="*/ 1211999 w 7472601"/>
              <a:gd name="connsiteY427" fmla="*/ 6683610 h 6858000"/>
              <a:gd name="connsiteX428" fmla="*/ 1213266 w 7472601"/>
              <a:gd name="connsiteY428" fmla="*/ 6691947 h 6858000"/>
              <a:gd name="connsiteX429" fmla="*/ 1203370 w 7472601"/>
              <a:gd name="connsiteY429" fmla="*/ 6850676 h 6858000"/>
              <a:gd name="connsiteX430" fmla="*/ 1203671 w 7472601"/>
              <a:gd name="connsiteY430" fmla="*/ 6858000 h 6858000"/>
              <a:gd name="connsiteX431" fmla="*/ 1143180 w 7472601"/>
              <a:gd name="connsiteY431" fmla="*/ 6858000 h 6858000"/>
              <a:gd name="connsiteX432" fmla="*/ 1142176 w 7472601"/>
              <a:gd name="connsiteY432" fmla="*/ 6766045 h 6858000"/>
              <a:gd name="connsiteX433" fmla="*/ 1067484 w 7472601"/>
              <a:gd name="connsiteY433" fmla="*/ 6858000 h 6858000"/>
              <a:gd name="connsiteX434" fmla="*/ 953928 w 7472601"/>
              <a:gd name="connsiteY434" fmla="*/ 6858000 h 6858000"/>
              <a:gd name="connsiteX435" fmla="*/ 959715 w 7472601"/>
              <a:gd name="connsiteY435" fmla="*/ 6850185 h 6858000"/>
              <a:gd name="connsiteX436" fmla="*/ 1483788 w 7472601"/>
              <a:gd name="connsiteY436" fmla="*/ 6259174 h 6858000"/>
              <a:gd name="connsiteX437" fmla="*/ 1100671 w 7472601"/>
              <a:gd name="connsiteY437" fmla="*/ 6252137 h 6858000"/>
              <a:gd name="connsiteX438" fmla="*/ 1090144 w 7472601"/>
              <a:gd name="connsiteY438" fmla="*/ 6256748 h 6858000"/>
              <a:gd name="connsiteX439" fmla="*/ 1095872 w 7472601"/>
              <a:gd name="connsiteY439" fmla="*/ 6271892 h 6858000"/>
              <a:gd name="connsiteX440" fmla="*/ 262785 w 7472601"/>
              <a:gd name="connsiteY440" fmla="*/ 6845450 h 6858000"/>
              <a:gd name="connsiteX441" fmla="*/ 209968 w 7472601"/>
              <a:gd name="connsiteY441" fmla="*/ 6770713 h 6858000"/>
              <a:gd name="connsiteX442" fmla="*/ 873460 w 7472601"/>
              <a:gd name="connsiteY442" fmla="*/ 6253768 h 6858000"/>
              <a:gd name="connsiteX443" fmla="*/ 192686 w 7472601"/>
              <a:gd name="connsiteY443" fmla="*/ 5849257 h 6858000"/>
              <a:gd name="connsiteX444" fmla="*/ 4696 w 7472601"/>
              <a:gd name="connsiteY444" fmla="*/ 5697668 h 6858000"/>
              <a:gd name="connsiteX445" fmla="*/ 0 w 7472601"/>
              <a:gd name="connsiteY445" fmla="*/ 5689984 h 6858000"/>
              <a:gd name="connsiteX446" fmla="*/ 0 w 7472601"/>
              <a:gd name="connsiteY446" fmla="*/ 5513472 h 6858000"/>
              <a:gd name="connsiteX447" fmla="*/ 174101 w 7472601"/>
              <a:gd name="connsiteY447" fmla="*/ 5620277 h 6858000"/>
              <a:gd name="connsiteX448" fmla="*/ 891800 w 7472601"/>
              <a:gd name="connsiteY448" fmla="*/ 6036935 h 6858000"/>
              <a:gd name="connsiteX449" fmla="*/ 1072219 w 7472601"/>
              <a:gd name="connsiteY449" fmla="*/ 6169443 h 6858000"/>
              <a:gd name="connsiteX450" fmla="*/ 1074117 w 7472601"/>
              <a:gd name="connsiteY450" fmla="*/ 6170301 h 6858000"/>
              <a:gd name="connsiteX451" fmla="*/ 1083114 w 7472601"/>
              <a:gd name="connsiteY451" fmla="*/ 6174131 h 6858000"/>
              <a:gd name="connsiteX452" fmla="*/ 1543010 w 7472601"/>
              <a:gd name="connsiteY452" fmla="*/ 6191140 h 6858000"/>
              <a:gd name="connsiteX453" fmla="*/ 1551080 w 7472601"/>
              <a:gd name="connsiteY453" fmla="*/ 6195006 h 6858000"/>
              <a:gd name="connsiteX454" fmla="*/ 2345443 w 7472601"/>
              <a:gd name="connsiteY454" fmla="*/ 5549882 h 6858000"/>
              <a:gd name="connsiteX455" fmla="*/ 1721499 w 7472601"/>
              <a:gd name="connsiteY455" fmla="*/ 5599969 h 6858000"/>
              <a:gd name="connsiteX456" fmla="*/ 767716 w 7472601"/>
              <a:gd name="connsiteY456" fmla="*/ 5472768 h 6858000"/>
              <a:gd name="connsiteX457" fmla="*/ 722147 w 7472601"/>
              <a:gd name="connsiteY457" fmla="*/ 5393091 h 6858000"/>
              <a:gd name="connsiteX458" fmla="*/ 1485552 w 7472601"/>
              <a:gd name="connsiteY458" fmla="*/ 5313202 h 6858000"/>
              <a:gd name="connsiteX459" fmla="*/ 2143004 w 7472601"/>
              <a:gd name="connsiteY459" fmla="*/ 5402420 h 6858000"/>
              <a:gd name="connsiteX460" fmla="*/ 1933391 w 7472601"/>
              <a:gd name="connsiteY460" fmla="*/ 5156971 h 6858000"/>
              <a:gd name="connsiteX461" fmla="*/ 1827118 w 7472601"/>
              <a:gd name="connsiteY461" fmla="*/ 4968410 h 6858000"/>
              <a:gd name="connsiteX462" fmla="*/ 1837349 w 7472601"/>
              <a:gd name="connsiteY462" fmla="*/ 4956357 h 6858000"/>
              <a:gd name="connsiteX463" fmla="*/ 2162835 w 7472601"/>
              <a:gd name="connsiteY463" fmla="*/ 5187853 h 6858000"/>
              <a:gd name="connsiteX464" fmla="*/ 2257167 w 7472601"/>
              <a:gd name="connsiteY464" fmla="*/ 5462123 h 6858000"/>
              <a:gd name="connsiteX465" fmla="*/ 2261598 w 7472601"/>
              <a:gd name="connsiteY465" fmla="*/ 5467998 h 6858000"/>
              <a:gd name="connsiteX466" fmla="*/ 2437177 w 7472601"/>
              <a:gd name="connsiteY466" fmla="*/ 5479608 h 6858000"/>
              <a:gd name="connsiteX467" fmla="*/ 2445247 w 7472601"/>
              <a:gd name="connsiteY467" fmla="*/ 5483476 h 6858000"/>
              <a:gd name="connsiteX468" fmla="*/ 2743626 w 7472601"/>
              <a:gd name="connsiteY468" fmla="*/ 5304819 h 6858000"/>
              <a:gd name="connsiteX469" fmla="*/ 3048102 w 7472601"/>
              <a:gd name="connsiteY469" fmla="*/ 5150595 h 6858000"/>
              <a:gd name="connsiteX470" fmla="*/ 1799414 w 7472601"/>
              <a:gd name="connsiteY470" fmla="*/ 4694732 h 6858000"/>
              <a:gd name="connsiteX471" fmla="*/ 1771735 w 7472601"/>
              <a:gd name="connsiteY471" fmla="*/ 4619929 h 6858000"/>
              <a:gd name="connsiteX472" fmla="*/ 3104273 w 7472601"/>
              <a:gd name="connsiteY472" fmla="*/ 5076159 h 6858000"/>
              <a:gd name="connsiteX473" fmla="*/ 3113245 w 7472601"/>
              <a:gd name="connsiteY473" fmla="*/ 5090705 h 6858000"/>
              <a:gd name="connsiteX474" fmla="*/ 3126294 w 7472601"/>
              <a:gd name="connsiteY474" fmla="*/ 5114400 h 6858000"/>
              <a:gd name="connsiteX475" fmla="*/ 3937433 w 7472601"/>
              <a:gd name="connsiteY475" fmla="*/ 4830473 h 6858000"/>
              <a:gd name="connsiteX476" fmla="*/ 3590475 w 7472601"/>
              <a:gd name="connsiteY476" fmla="*/ 4597974 h 6858000"/>
              <a:gd name="connsiteX477" fmla="*/ 3100264 w 7472601"/>
              <a:gd name="connsiteY477" fmla="*/ 4579845 h 6858000"/>
              <a:gd name="connsiteX478" fmla="*/ 2183576 w 7472601"/>
              <a:gd name="connsiteY478" fmla="*/ 4227150 h 6858000"/>
              <a:gd name="connsiteX479" fmla="*/ 2151029 w 7472601"/>
              <a:gd name="connsiteY479" fmla="*/ 4146947 h 6858000"/>
              <a:gd name="connsiteX480" fmla="*/ 3563434 w 7472601"/>
              <a:gd name="connsiteY480" fmla="*/ 4469115 h 6858000"/>
              <a:gd name="connsiteX481" fmla="*/ 3177952 w 7472601"/>
              <a:gd name="connsiteY481" fmla="*/ 3657386 h 6858000"/>
              <a:gd name="connsiteX482" fmla="*/ 3189263 w 7472601"/>
              <a:gd name="connsiteY482" fmla="*/ 3625726 h 6858000"/>
              <a:gd name="connsiteX483" fmla="*/ 3560912 w 7472601"/>
              <a:gd name="connsiteY483" fmla="*/ 4079863 h 6858000"/>
              <a:gd name="connsiteX484" fmla="*/ 3626636 w 7472601"/>
              <a:gd name="connsiteY484" fmla="*/ 4512230 h 6858000"/>
              <a:gd name="connsiteX485" fmla="*/ 3653088 w 7472601"/>
              <a:gd name="connsiteY485" fmla="*/ 4521417 h 6858000"/>
              <a:gd name="connsiteX486" fmla="*/ 3988128 w 7472601"/>
              <a:gd name="connsiteY486" fmla="*/ 4817267 h 6858000"/>
              <a:gd name="connsiteX487" fmla="*/ 4830582 w 7472601"/>
              <a:gd name="connsiteY487" fmla="*/ 4676000 h 6858000"/>
              <a:gd name="connsiteX488" fmla="*/ 4830100 w 7472601"/>
              <a:gd name="connsiteY488" fmla="*/ 4675554 h 6858000"/>
              <a:gd name="connsiteX489" fmla="*/ 4036318 w 7472601"/>
              <a:gd name="connsiteY489" fmla="*/ 4147013 h 6858000"/>
              <a:gd name="connsiteX490" fmla="*/ 3432098 w 7472601"/>
              <a:gd name="connsiteY490" fmla="*/ 3537312 h 6858000"/>
              <a:gd name="connsiteX491" fmla="*/ 3446761 w 7472601"/>
              <a:gd name="connsiteY491" fmla="*/ 3461278 h 6858000"/>
              <a:gd name="connsiteX492" fmla="*/ 4419733 w 7472601"/>
              <a:gd name="connsiteY492" fmla="*/ 3963555 h 6858000"/>
              <a:gd name="connsiteX493" fmla="*/ 4781371 w 7472601"/>
              <a:gd name="connsiteY493" fmla="*/ 4458604 h 6858000"/>
              <a:gd name="connsiteX494" fmla="*/ 4780440 w 7472601"/>
              <a:gd name="connsiteY494" fmla="*/ 4470290 h 6858000"/>
              <a:gd name="connsiteX495" fmla="*/ 4898954 w 7472601"/>
              <a:gd name="connsiteY495" fmla="*/ 4662092 h 6858000"/>
              <a:gd name="connsiteX496" fmla="*/ 4900699 w 7472601"/>
              <a:gd name="connsiteY496" fmla="*/ 4670867 h 6858000"/>
              <a:gd name="connsiteX497" fmla="*/ 5714511 w 7472601"/>
              <a:gd name="connsiteY497" fmla="*/ 4663483 h 6858000"/>
              <a:gd name="connsiteX498" fmla="*/ 5464793 w 7472601"/>
              <a:gd name="connsiteY498" fmla="*/ 4393556 h 6858000"/>
              <a:gd name="connsiteX499" fmla="*/ 5461897 w 7472601"/>
              <a:gd name="connsiteY499" fmla="*/ 4390879 h 6858000"/>
              <a:gd name="connsiteX500" fmla="*/ 4294126 w 7472601"/>
              <a:gd name="connsiteY500" fmla="*/ 3303048 h 6858000"/>
              <a:gd name="connsiteX501" fmla="*/ 4305321 w 7472601"/>
              <a:gd name="connsiteY501" fmla="*/ 3256953 h 6858000"/>
              <a:gd name="connsiteX502" fmla="*/ 4949299 w 7472601"/>
              <a:gd name="connsiteY502" fmla="*/ 3766336 h 6858000"/>
              <a:gd name="connsiteX503" fmla="*/ 5291452 w 7472601"/>
              <a:gd name="connsiteY503" fmla="*/ 4076801 h 6858000"/>
              <a:gd name="connsiteX504" fmla="*/ 5434998 w 7472601"/>
              <a:gd name="connsiteY504" fmla="*/ 4254100 h 6858000"/>
              <a:gd name="connsiteX505" fmla="*/ 5351015 w 7472601"/>
              <a:gd name="connsiteY505" fmla="*/ 3760989 h 6858000"/>
              <a:gd name="connsiteX506" fmla="*/ 5413780 w 7472601"/>
              <a:gd name="connsiteY506" fmla="*/ 2966265 h 6858000"/>
              <a:gd name="connsiteX507" fmla="*/ 5425627 w 7472601"/>
              <a:gd name="connsiteY507" fmla="*/ 2954192 h 6858000"/>
              <a:gd name="connsiteX508" fmla="*/ 6604735 w 7472601"/>
              <a:gd name="connsiteY508" fmla="*/ 2041381 h 6858000"/>
              <a:gd name="connsiteX509" fmla="*/ 7204487 w 7472601"/>
              <a:gd name="connsiteY509" fmla="*/ 2742112 h 6858000"/>
              <a:gd name="connsiteX510" fmla="*/ 7131592 w 7472601"/>
              <a:gd name="connsiteY510" fmla="*/ 2672096 h 6858000"/>
              <a:gd name="connsiteX511" fmla="*/ 6996344 w 7472601"/>
              <a:gd name="connsiteY511" fmla="*/ 2518310 h 6858000"/>
              <a:gd name="connsiteX512" fmla="*/ 6735495 w 7472601"/>
              <a:gd name="connsiteY512" fmla="*/ 2196890 h 6858000"/>
              <a:gd name="connsiteX513" fmla="*/ 6721901 w 7472601"/>
              <a:gd name="connsiteY513" fmla="*/ 2179274 h 6858000"/>
              <a:gd name="connsiteX514" fmla="*/ 6604735 w 7472601"/>
              <a:gd name="connsiteY514" fmla="*/ 2041381 h 6858000"/>
              <a:gd name="connsiteX515" fmla="*/ 6591670 w 7472601"/>
              <a:gd name="connsiteY515" fmla="*/ 1988277 h 6858000"/>
              <a:gd name="connsiteX516" fmla="*/ 6747349 w 7472601"/>
              <a:gd name="connsiteY516" fmla="*/ 2160069 h 6858000"/>
              <a:gd name="connsiteX517" fmla="*/ 6760943 w 7472601"/>
              <a:gd name="connsiteY517" fmla="*/ 2177686 h 6858000"/>
              <a:gd name="connsiteX518" fmla="*/ 7021065 w 7472601"/>
              <a:gd name="connsiteY518" fmla="*/ 2498102 h 6858000"/>
              <a:gd name="connsiteX519" fmla="*/ 7155223 w 7472601"/>
              <a:gd name="connsiteY519" fmla="*/ 2650386 h 6858000"/>
              <a:gd name="connsiteX520" fmla="*/ 7203167 w 7472601"/>
              <a:gd name="connsiteY520" fmla="*/ 2697288 h 6858000"/>
              <a:gd name="connsiteX521" fmla="*/ 6937703 w 7472601"/>
              <a:gd name="connsiteY521" fmla="*/ 2321981 h 6858000"/>
              <a:gd name="connsiteX522" fmla="*/ 6591670 w 7472601"/>
              <a:gd name="connsiteY522" fmla="*/ 1988277 h 6858000"/>
              <a:gd name="connsiteX523" fmla="*/ 5798671 w 7472601"/>
              <a:gd name="connsiteY523" fmla="*/ 1981601 h 6858000"/>
              <a:gd name="connsiteX524" fmla="*/ 5754709 w 7472601"/>
              <a:gd name="connsiteY524" fmla="*/ 2071454 h 6858000"/>
              <a:gd name="connsiteX525" fmla="*/ 5763044 w 7472601"/>
              <a:gd name="connsiteY525" fmla="*/ 2842206 h 6858000"/>
              <a:gd name="connsiteX526" fmla="*/ 5764974 w 7472601"/>
              <a:gd name="connsiteY526" fmla="*/ 2799609 h 6858000"/>
              <a:gd name="connsiteX527" fmla="*/ 5767665 w 7472601"/>
              <a:gd name="connsiteY527" fmla="*/ 2666409 h 6858000"/>
              <a:gd name="connsiteX528" fmla="*/ 5763055 w 7472601"/>
              <a:gd name="connsiteY528" fmla="*/ 2579705 h 6858000"/>
              <a:gd name="connsiteX529" fmla="*/ 5758079 w 7472601"/>
              <a:gd name="connsiteY529" fmla="*/ 2492508 h 6858000"/>
              <a:gd name="connsiteX530" fmla="*/ 5779325 w 7472601"/>
              <a:gd name="connsiteY530" fmla="*/ 2197069 h 6858000"/>
              <a:gd name="connsiteX531" fmla="*/ 5798671 w 7472601"/>
              <a:gd name="connsiteY531" fmla="*/ 1981601 h 6858000"/>
              <a:gd name="connsiteX532" fmla="*/ 5829202 w 7472601"/>
              <a:gd name="connsiteY532" fmla="*/ 1971679 h 6858000"/>
              <a:gd name="connsiteX533" fmla="*/ 5809558 w 7472601"/>
              <a:gd name="connsiteY533" fmla="*/ 2198043 h 6858000"/>
              <a:gd name="connsiteX534" fmla="*/ 5788653 w 7472601"/>
              <a:gd name="connsiteY534" fmla="*/ 2489430 h 6858000"/>
              <a:gd name="connsiteX535" fmla="*/ 5793439 w 7472601"/>
              <a:gd name="connsiteY535" fmla="*/ 2575235 h 6858000"/>
              <a:gd name="connsiteX536" fmla="*/ 5796837 w 7472601"/>
              <a:gd name="connsiteY536" fmla="*/ 2637633 h 6858000"/>
              <a:gd name="connsiteX537" fmla="*/ 5818614 w 7472601"/>
              <a:gd name="connsiteY537" fmla="*/ 2473055 h 6858000"/>
              <a:gd name="connsiteX538" fmla="*/ 5829202 w 7472601"/>
              <a:gd name="connsiteY538" fmla="*/ 1971679 h 6858000"/>
              <a:gd name="connsiteX539" fmla="*/ 5911389 w 7472601"/>
              <a:gd name="connsiteY539" fmla="*/ 1898371 h 6858000"/>
              <a:gd name="connsiteX540" fmla="*/ 6237627 w 7472601"/>
              <a:gd name="connsiteY540" fmla="*/ 2231921 h 6858000"/>
              <a:gd name="connsiteX541" fmla="*/ 5911389 w 7472601"/>
              <a:gd name="connsiteY541" fmla="*/ 1898371 h 6858000"/>
              <a:gd name="connsiteX542" fmla="*/ 6944437 w 7472601"/>
              <a:gd name="connsiteY542" fmla="*/ 1575402 h 6858000"/>
              <a:gd name="connsiteX543" fmla="*/ 6304730 w 7472601"/>
              <a:gd name="connsiteY543" fmla="*/ 1766654 h 6858000"/>
              <a:gd name="connsiteX544" fmla="*/ 6944437 w 7472601"/>
              <a:gd name="connsiteY544" fmla="*/ 1575402 h 6858000"/>
              <a:gd name="connsiteX545" fmla="*/ 7019523 w 7472601"/>
              <a:gd name="connsiteY545" fmla="*/ 1519450 h 6858000"/>
              <a:gd name="connsiteX546" fmla="*/ 6298091 w 7472601"/>
              <a:gd name="connsiteY546" fmla="*/ 1737122 h 6858000"/>
              <a:gd name="connsiteX547" fmla="*/ 7019523 w 7472601"/>
              <a:gd name="connsiteY547" fmla="*/ 1519450 h 6858000"/>
              <a:gd name="connsiteX548" fmla="*/ 2399523 w 7472601"/>
              <a:gd name="connsiteY548" fmla="*/ 1428234 h 6858000"/>
              <a:gd name="connsiteX549" fmla="*/ 2224982 w 7472601"/>
              <a:gd name="connsiteY549" fmla="*/ 1826201 h 6858000"/>
              <a:gd name="connsiteX550" fmla="*/ 2096099 w 7472601"/>
              <a:gd name="connsiteY550" fmla="*/ 2345900 h 6858000"/>
              <a:gd name="connsiteX551" fmla="*/ 2283317 w 7472601"/>
              <a:gd name="connsiteY551" fmla="*/ 1796925 h 6858000"/>
              <a:gd name="connsiteX552" fmla="*/ 2399523 w 7472601"/>
              <a:gd name="connsiteY552" fmla="*/ 1428234 h 6858000"/>
              <a:gd name="connsiteX553" fmla="*/ 2448558 w 7472601"/>
              <a:gd name="connsiteY553" fmla="*/ 1373435 h 6858000"/>
              <a:gd name="connsiteX554" fmla="*/ 2312521 w 7472601"/>
              <a:gd name="connsiteY554" fmla="*/ 1806140 h 6858000"/>
              <a:gd name="connsiteX555" fmla="*/ 2127533 w 7472601"/>
              <a:gd name="connsiteY555" fmla="*/ 2348380 h 6858000"/>
              <a:gd name="connsiteX556" fmla="*/ 2358080 w 7472601"/>
              <a:gd name="connsiteY556" fmla="*/ 1866134 h 6858000"/>
              <a:gd name="connsiteX557" fmla="*/ 2407436 w 7472601"/>
              <a:gd name="connsiteY557" fmla="*/ 1651070 h 6858000"/>
              <a:gd name="connsiteX558" fmla="*/ 2448558 w 7472601"/>
              <a:gd name="connsiteY558" fmla="*/ 1373435 h 6858000"/>
              <a:gd name="connsiteX559" fmla="*/ 278707 w 7472601"/>
              <a:gd name="connsiteY559" fmla="*/ 1352270 h 6858000"/>
              <a:gd name="connsiteX560" fmla="*/ 321570 w 7472601"/>
              <a:gd name="connsiteY560" fmla="*/ 1861610 h 6858000"/>
              <a:gd name="connsiteX561" fmla="*/ 294281 w 7472601"/>
              <a:gd name="connsiteY561" fmla="*/ 1440658 h 6858000"/>
              <a:gd name="connsiteX562" fmla="*/ 278707 w 7472601"/>
              <a:gd name="connsiteY562" fmla="*/ 1352270 h 6858000"/>
              <a:gd name="connsiteX563" fmla="*/ 1423821 w 7472601"/>
              <a:gd name="connsiteY563" fmla="*/ 1351958 h 6858000"/>
              <a:gd name="connsiteX564" fmla="*/ 1638521 w 7472601"/>
              <a:gd name="connsiteY564" fmla="*/ 1908470 h 6858000"/>
              <a:gd name="connsiteX565" fmla="*/ 1754199 w 7472601"/>
              <a:gd name="connsiteY565" fmla="*/ 2149284 h 6858000"/>
              <a:gd name="connsiteX566" fmla="*/ 1908359 w 7472601"/>
              <a:gd name="connsiteY566" fmla="*/ 2364988 h 6858000"/>
              <a:gd name="connsiteX567" fmla="*/ 1647661 w 7472601"/>
              <a:gd name="connsiteY567" fmla="*/ 1825945 h 6858000"/>
              <a:gd name="connsiteX568" fmla="*/ 1423821 w 7472601"/>
              <a:gd name="connsiteY568" fmla="*/ 1351958 h 6858000"/>
              <a:gd name="connsiteX569" fmla="*/ 1431890 w 7472601"/>
              <a:gd name="connsiteY569" fmla="*/ 1306475 h 6858000"/>
              <a:gd name="connsiteX570" fmla="*/ 1507597 w 7472601"/>
              <a:gd name="connsiteY570" fmla="*/ 1446132 h 6858000"/>
              <a:gd name="connsiteX571" fmla="*/ 1674586 w 7472601"/>
              <a:gd name="connsiteY571" fmla="*/ 1813832 h 6858000"/>
              <a:gd name="connsiteX572" fmla="*/ 1815950 w 7472601"/>
              <a:gd name="connsiteY572" fmla="*/ 2128564 h 6858000"/>
              <a:gd name="connsiteX573" fmla="*/ 1984242 w 7472601"/>
              <a:gd name="connsiteY573" fmla="*/ 2430829 h 6858000"/>
              <a:gd name="connsiteX574" fmla="*/ 2014023 w 7472601"/>
              <a:gd name="connsiteY574" fmla="*/ 2450995 h 6858000"/>
              <a:gd name="connsiteX575" fmla="*/ 1747337 w 7472601"/>
              <a:gd name="connsiteY575" fmla="*/ 1855264 h 6858000"/>
              <a:gd name="connsiteX576" fmla="*/ 1533749 w 7472601"/>
              <a:gd name="connsiteY576" fmla="*/ 1478656 h 6858000"/>
              <a:gd name="connsiteX577" fmla="*/ 1431890 w 7472601"/>
              <a:gd name="connsiteY577" fmla="*/ 1306475 h 6858000"/>
              <a:gd name="connsiteX578" fmla="*/ 5052692 w 7472601"/>
              <a:gd name="connsiteY578" fmla="*/ 1292994 h 6858000"/>
              <a:gd name="connsiteX579" fmla="*/ 5200661 w 7472601"/>
              <a:gd name="connsiteY579" fmla="*/ 1635186 h 6858000"/>
              <a:gd name="connsiteX580" fmla="*/ 5297138 w 7472601"/>
              <a:gd name="connsiteY580" fmla="*/ 1906351 h 6858000"/>
              <a:gd name="connsiteX581" fmla="*/ 5052692 w 7472601"/>
              <a:gd name="connsiteY581" fmla="*/ 1292994 h 6858000"/>
              <a:gd name="connsiteX582" fmla="*/ 5009948 w 7472601"/>
              <a:gd name="connsiteY582" fmla="*/ 1273619 h 6858000"/>
              <a:gd name="connsiteX583" fmla="*/ 5121777 w 7472601"/>
              <a:gd name="connsiteY583" fmla="*/ 1654213 h 6858000"/>
              <a:gd name="connsiteX584" fmla="*/ 5293545 w 7472601"/>
              <a:gd name="connsiteY584" fmla="*/ 2072247 h 6858000"/>
              <a:gd name="connsiteX585" fmla="*/ 5294042 w 7472601"/>
              <a:gd name="connsiteY585" fmla="*/ 2065019 h 6858000"/>
              <a:gd name="connsiteX586" fmla="*/ 5171936 w 7472601"/>
              <a:gd name="connsiteY586" fmla="*/ 1647613 h 6858000"/>
              <a:gd name="connsiteX587" fmla="*/ 5009948 w 7472601"/>
              <a:gd name="connsiteY587" fmla="*/ 1273619 h 6858000"/>
              <a:gd name="connsiteX588" fmla="*/ 655236 w 7472601"/>
              <a:gd name="connsiteY588" fmla="*/ 1268632 h 6858000"/>
              <a:gd name="connsiteX589" fmla="*/ 839521 w 7472601"/>
              <a:gd name="connsiteY589" fmla="*/ 1685315 h 6858000"/>
              <a:gd name="connsiteX590" fmla="*/ 1109416 w 7472601"/>
              <a:gd name="connsiteY590" fmla="*/ 2061663 h 6858000"/>
              <a:gd name="connsiteX591" fmla="*/ 1298300 w 7472601"/>
              <a:gd name="connsiteY591" fmla="*/ 2247742 h 6858000"/>
              <a:gd name="connsiteX592" fmla="*/ 1125871 w 7472601"/>
              <a:gd name="connsiteY592" fmla="*/ 1989513 h 6858000"/>
              <a:gd name="connsiteX593" fmla="*/ 981574 w 7472601"/>
              <a:gd name="connsiteY593" fmla="*/ 1783157 h 6858000"/>
              <a:gd name="connsiteX594" fmla="*/ 922198 w 7472601"/>
              <a:gd name="connsiteY594" fmla="*/ 1677437 h 6858000"/>
              <a:gd name="connsiteX595" fmla="*/ 869293 w 7472601"/>
              <a:gd name="connsiteY595" fmla="*/ 1583214 h 6858000"/>
              <a:gd name="connsiteX596" fmla="*/ 751431 w 7472601"/>
              <a:gd name="connsiteY596" fmla="*/ 1405731 h 6858000"/>
              <a:gd name="connsiteX597" fmla="*/ 655236 w 7472601"/>
              <a:gd name="connsiteY597" fmla="*/ 1268632 h 6858000"/>
              <a:gd name="connsiteX598" fmla="*/ 6516292 w 7472601"/>
              <a:gd name="connsiteY598" fmla="*/ 1263064 h 6858000"/>
              <a:gd name="connsiteX599" fmla="*/ 5736320 w 7472601"/>
              <a:gd name="connsiteY599" fmla="*/ 1501803 h 6858000"/>
              <a:gd name="connsiteX600" fmla="*/ 6516292 w 7472601"/>
              <a:gd name="connsiteY600" fmla="*/ 1263064 h 6858000"/>
              <a:gd name="connsiteX601" fmla="*/ 291466 w 7472601"/>
              <a:gd name="connsiteY601" fmla="*/ 1250369 h 6858000"/>
              <a:gd name="connsiteX602" fmla="*/ 323180 w 7472601"/>
              <a:gd name="connsiteY602" fmla="*/ 1435283 h 6858000"/>
              <a:gd name="connsiteX603" fmla="*/ 349381 w 7472601"/>
              <a:gd name="connsiteY603" fmla="*/ 1875041 h 6858000"/>
              <a:gd name="connsiteX604" fmla="*/ 374363 w 7472601"/>
              <a:gd name="connsiteY604" fmla="*/ 1506494 h 6858000"/>
              <a:gd name="connsiteX605" fmla="*/ 302168 w 7472601"/>
              <a:gd name="connsiteY605" fmla="*/ 1274495 h 6858000"/>
              <a:gd name="connsiteX606" fmla="*/ 291466 w 7472601"/>
              <a:gd name="connsiteY606" fmla="*/ 1250369 h 6858000"/>
              <a:gd name="connsiteX607" fmla="*/ 678222 w 7472601"/>
              <a:gd name="connsiteY607" fmla="*/ 1248670 h 6858000"/>
              <a:gd name="connsiteX608" fmla="*/ 775536 w 7472601"/>
              <a:gd name="connsiteY608" fmla="*/ 1388015 h 6858000"/>
              <a:gd name="connsiteX609" fmla="*/ 894529 w 7472601"/>
              <a:gd name="connsiteY609" fmla="*/ 1567739 h 6858000"/>
              <a:gd name="connsiteX610" fmla="*/ 948000 w 7472601"/>
              <a:gd name="connsiteY610" fmla="*/ 1663088 h 6858000"/>
              <a:gd name="connsiteX611" fmla="*/ 1006812 w 7472601"/>
              <a:gd name="connsiteY611" fmla="*/ 1767683 h 6858000"/>
              <a:gd name="connsiteX612" fmla="*/ 1149133 w 7472601"/>
              <a:gd name="connsiteY612" fmla="*/ 1971513 h 6858000"/>
              <a:gd name="connsiteX613" fmla="*/ 1333952 w 7472601"/>
              <a:gd name="connsiteY613" fmla="*/ 2251620 h 6858000"/>
              <a:gd name="connsiteX614" fmla="*/ 1337329 w 7472601"/>
              <a:gd name="connsiteY614" fmla="*/ 2258350 h 6858000"/>
              <a:gd name="connsiteX615" fmla="*/ 1014726 w 7472601"/>
              <a:gd name="connsiteY615" fmla="*/ 1615556 h 6858000"/>
              <a:gd name="connsiteX616" fmla="*/ 678222 w 7472601"/>
              <a:gd name="connsiteY616" fmla="*/ 1248670 h 6858000"/>
              <a:gd name="connsiteX617" fmla="*/ 6691602 w 7472601"/>
              <a:gd name="connsiteY617" fmla="*/ 1140573 h 6858000"/>
              <a:gd name="connsiteX618" fmla="*/ 6571100 w 7472601"/>
              <a:gd name="connsiteY618" fmla="*/ 1183662 h 6858000"/>
              <a:gd name="connsiteX619" fmla="*/ 6241687 w 7472601"/>
              <a:gd name="connsiteY619" fmla="*/ 1257600 h 6858000"/>
              <a:gd name="connsiteX620" fmla="*/ 5693009 w 7472601"/>
              <a:gd name="connsiteY620" fmla="*/ 1478256 h 6858000"/>
              <a:gd name="connsiteX621" fmla="*/ 6548420 w 7472601"/>
              <a:gd name="connsiteY621" fmla="*/ 1214599 h 6858000"/>
              <a:gd name="connsiteX622" fmla="*/ 6605473 w 7472601"/>
              <a:gd name="connsiteY622" fmla="*/ 1184686 h 6858000"/>
              <a:gd name="connsiteX623" fmla="*/ 6691602 w 7472601"/>
              <a:gd name="connsiteY623" fmla="*/ 1140573 h 6858000"/>
              <a:gd name="connsiteX624" fmla="*/ 4002475 w 7472601"/>
              <a:gd name="connsiteY624" fmla="*/ 1037802 h 6858000"/>
              <a:gd name="connsiteX625" fmla="*/ 4000324 w 7472601"/>
              <a:gd name="connsiteY625" fmla="*/ 1039362 h 6858000"/>
              <a:gd name="connsiteX626" fmla="*/ 4002862 w 7472601"/>
              <a:gd name="connsiteY626" fmla="*/ 1042866 h 6858000"/>
              <a:gd name="connsiteX627" fmla="*/ 4002475 w 7472601"/>
              <a:gd name="connsiteY627" fmla="*/ 1037802 h 6858000"/>
              <a:gd name="connsiteX628" fmla="*/ 506322 w 7472601"/>
              <a:gd name="connsiteY628" fmla="*/ 1020997 h 6858000"/>
              <a:gd name="connsiteX629" fmla="*/ 533068 w 7472601"/>
              <a:gd name="connsiteY629" fmla="*/ 1029409 h 6858000"/>
              <a:gd name="connsiteX630" fmla="*/ 1232525 w 7472601"/>
              <a:gd name="connsiteY630" fmla="*/ 1804675 h 6858000"/>
              <a:gd name="connsiteX631" fmla="*/ 1388858 w 7472601"/>
              <a:gd name="connsiteY631" fmla="*/ 2368011 h 6858000"/>
              <a:gd name="connsiteX632" fmla="*/ 1384098 w 7472601"/>
              <a:gd name="connsiteY632" fmla="*/ 2378125 h 6858000"/>
              <a:gd name="connsiteX633" fmla="*/ 1425393 w 7472601"/>
              <a:gd name="connsiteY633" fmla="*/ 2589124 h 6858000"/>
              <a:gd name="connsiteX634" fmla="*/ 1424001 w 7472601"/>
              <a:gd name="connsiteY634" fmla="*/ 2597541 h 6858000"/>
              <a:gd name="connsiteX635" fmla="*/ 2152729 w 7472601"/>
              <a:gd name="connsiteY635" fmla="*/ 2864487 h 6858000"/>
              <a:gd name="connsiteX636" fmla="*/ 2020609 w 7472601"/>
              <a:gd name="connsiteY636" fmla="*/ 2539671 h 6858000"/>
              <a:gd name="connsiteX637" fmla="*/ 2018920 w 7472601"/>
              <a:gd name="connsiteY637" fmla="*/ 2536309 h 6858000"/>
              <a:gd name="connsiteX638" fmla="*/ 1342441 w 7472601"/>
              <a:gd name="connsiteY638" fmla="*/ 1173017 h 6858000"/>
              <a:gd name="connsiteX639" fmla="*/ 1367925 w 7472601"/>
              <a:gd name="connsiteY639" fmla="*/ 1135648 h 6858000"/>
              <a:gd name="connsiteX640" fmla="*/ 1771401 w 7472601"/>
              <a:gd name="connsiteY640" fmla="*/ 1806673 h 6858000"/>
              <a:gd name="connsiteX641" fmla="*/ 1972385 w 7472601"/>
              <a:gd name="connsiteY641" fmla="*/ 2198735 h 6858000"/>
              <a:gd name="connsiteX642" fmla="*/ 2040892 w 7472601"/>
              <a:gd name="connsiteY642" fmla="*/ 2405205 h 6858000"/>
              <a:gd name="connsiteX643" fmla="*/ 2131689 w 7472601"/>
              <a:gd name="connsiteY643" fmla="*/ 1936926 h 6858000"/>
              <a:gd name="connsiteX644" fmla="*/ 2454820 w 7472601"/>
              <a:gd name="connsiteY644" fmla="*/ 1248808 h 6858000"/>
              <a:gd name="connsiteX645" fmla="*/ 2492512 w 7472601"/>
              <a:gd name="connsiteY645" fmla="*/ 1302920 h 6858000"/>
              <a:gd name="connsiteX646" fmla="*/ 2081216 w 7472601"/>
              <a:gd name="connsiteY646" fmla="*/ 2527513 h 6858000"/>
              <a:gd name="connsiteX647" fmla="*/ 2081211 w 7472601"/>
              <a:gd name="connsiteY647" fmla="*/ 2528916 h 6858000"/>
              <a:gd name="connsiteX648" fmla="*/ 2199067 w 7472601"/>
              <a:gd name="connsiteY648" fmla="*/ 2884061 h 6858000"/>
              <a:gd name="connsiteX649" fmla="*/ 3192586 w 7472601"/>
              <a:gd name="connsiteY649" fmla="*/ 3411496 h 6858000"/>
              <a:gd name="connsiteX650" fmla="*/ 3182620 w 7472601"/>
              <a:gd name="connsiteY650" fmla="*/ 3483279 h 6858000"/>
              <a:gd name="connsiteX651" fmla="*/ 2435119 w 7472601"/>
              <a:gd name="connsiteY651" fmla="*/ 3080173 h 6858000"/>
              <a:gd name="connsiteX652" fmla="*/ 2410152 w 7472601"/>
              <a:gd name="connsiteY652" fmla="*/ 3063751 h 6858000"/>
              <a:gd name="connsiteX653" fmla="*/ 2408099 w 7472601"/>
              <a:gd name="connsiteY653" fmla="*/ 3064403 h 6858000"/>
              <a:gd name="connsiteX654" fmla="*/ 2407218 w 7472601"/>
              <a:gd name="connsiteY654" fmla="*/ 3070324 h 6858000"/>
              <a:gd name="connsiteX655" fmla="*/ 2380138 w 7472601"/>
              <a:gd name="connsiteY655" fmla="*/ 3099341 h 6858000"/>
              <a:gd name="connsiteX656" fmla="*/ 1765923 w 7472601"/>
              <a:gd name="connsiteY656" fmla="*/ 3581043 h 6858000"/>
              <a:gd name="connsiteX657" fmla="*/ 1702258 w 7472601"/>
              <a:gd name="connsiteY657" fmla="*/ 3612286 h 6858000"/>
              <a:gd name="connsiteX658" fmla="*/ 1538370 w 7472601"/>
              <a:gd name="connsiteY658" fmla="*/ 3811804 h 6858000"/>
              <a:gd name="connsiteX659" fmla="*/ 542867 w 7472601"/>
              <a:gd name="connsiteY659" fmla="*/ 4944092 h 6858000"/>
              <a:gd name="connsiteX660" fmla="*/ 515800 w 7472601"/>
              <a:gd name="connsiteY660" fmla="*/ 4862180 h 6858000"/>
              <a:gd name="connsiteX661" fmla="*/ 909145 w 7472601"/>
              <a:gd name="connsiteY661" fmla="*/ 4199225 h 6858000"/>
              <a:gd name="connsiteX662" fmla="*/ 1214067 w 7472601"/>
              <a:gd name="connsiteY662" fmla="*/ 3908561 h 6858000"/>
              <a:gd name="connsiteX663" fmla="*/ 640967 w 7472601"/>
              <a:gd name="connsiteY663" fmla="*/ 4105601 h 6858000"/>
              <a:gd name="connsiteX664" fmla="*/ 112563 w 7472601"/>
              <a:gd name="connsiteY664" fmla="*/ 4396952 h 6858000"/>
              <a:gd name="connsiteX665" fmla="*/ 0 w 7472601"/>
              <a:gd name="connsiteY665" fmla="*/ 4466006 h 6858000"/>
              <a:gd name="connsiteX666" fmla="*/ 0 w 7472601"/>
              <a:gd name="connsiteY666" fmla="*/ 4233763 h 6858000"/>
              <a:gd name="connsiteX667" fmla="*/ 36881 w 7472601"/>
              <a:gd name="connsiteY667" fmla="*/ 4200118 h 6858000"/>
              <a:gd name="connsiteX668" fmla="*/ 910534 w 7472601"/>
              <a:gd name="connsiteY668" fmla="*/ 3629753 h 6858000"/>
              <a:gd name="connsiteX669" fmla="*/ 1578717 w 7472601"/>
              <a:gd name="connsiteY669" fmla="*/ 3575982 h 6858000"/>
              <a:gd name="connsiteX670" fmla="*/ 2338780 w 7472601"/>
              <a:gd name="connsiteY670" fmla="*/ 3033725 h 6858000"/>
              <a:gd name="connsiteX671" fmla="*/ 1807991 w 7472601"/>
              <a:gd name="connsiteY671" fmla="*/ 2807184 h 6858000"/>
              <a:gd name="connsiteX672" fmla="*/ 1416358 w 7472601"/>
              <a:gd name="connsiteY672" fmla="*/ 3112571 h 6858000"/>
              <a:gd name="connsiteX673" fmla="*/ 939066 w 7472601"/>
              <a:gd name="connsiteY673" fmla="*/ 3378798 h 6858000"/>
              <a:gd name="connsiteX674" fmla="*/ 115099 w 7472601"/>
              <a:gd name="connsiteY674" fmla="*/ 3607650 h 6858000"/>
              <a:gd name="connsiteX675" fmla="*/ 97284 w 7472601"/>
              <a:gd name="connsiteY675" fmla="*/ 3520393 h 6858000"/>
              <a:gd name="connsiteX676" fmla="*/ 922050 w 7472601"/>
              <a:gd name="connsiteY676" fmla="*/ 3074867 h 6858000"/>
              <a:gd name="connsiteX677" fmla="*/ 1405265 w 7472601"/>
              <a:gd name="connsiteY677" fmla="*/ 3016319 h 6858000"/>
              <a:gd name="connsiteX678" fmla="*/ 1407512 w 7472601"/>
              <a:gd name="connsiteY678" fmla="*/ 3018001 h 6858000"/>
              <a:gd name="connsiteX679" fmla="*/ 1726266 w 7472601"/>
              <a:gd name="connsiteY679" fmla="*/ 2777274 h 6858000"/>
              <a:gd name="connsiteX680" fmla="*/ 625390 w 7472601"/>
              <a:gd name="connsiteY680" fmla="*/ 2514541 h 6858000"/>
              <a:gd name="connsiteX681" fmla="*/ 619799 w 7472601"/>
              <a:gd name="connsiteY681" fmla="*/ 2527180 h 6858000"/>
              <a:gd name="connsiteX682" fmla="*/ 310030 w 7472601"/>
              <a:gd name="connsiteY682" fmla="*/ 2771818 h 6858000"/>
              <a:gd name="connsiteX683" fmla="*/ 173877 w 7472601"/>
              <a:gd name="connsiteY683" fmla="*/ 2937056 h 6858000"/>
              <a:gd name="connsiteX684" fmla="*/ 77889 w 7472601"/>
              <a:gd name="connsiteY684" fmla="*/ 3138440 h 6858000"/>
              <a:gd name="connsiteX685" fmla="*/ 0 w 7472601"/>
              <a:gd name="connsiteY685" fmla="*/ 3271395 h 6858000"/>
              <a:gd name="connsiteX686" fmla="*/ 0 w 7472601"/>
              <a:gd name="connsiteY686" fmla="*/ 3153002 h 6858000"/>
              <a:gd name="connsiteX687" fmla="*/ 2386 w 7472601"/>
              <a:gd name="connsiteY687" fmla="*/ 3149203 h 6858000"/>
              <a:gd name="connsiteX688" fmla="*/ 89753 w 7472601"/>
              <a:gd name="connsiteY688" fmla="*/ 2987702 h 6858000"/>
              <a:gd name="connsiteX689" fmla="*/ 76869 w 7472601"/>
              <a:gd name="connsiteY689" fmla="*/ 3005404 h 6858000"/>
              <a:gd name="connsiteX690" fmla="*/ 32049 w 7472601"/>
              <a:gd name="connsiteY690" fmla="*/ 3065814 h 6858000"/>
              <a:gd name="connsiteX691" fmla="*/ 0 w 7472601"/>
              <a:gd name="connsiteY691" fmla="*/ 3108744 h 6858000"/>
              <a:gd name="connsiteX692" fmla="*/ 0 w 7472601"/>
              <a:gd name="connsiteY692" fmla="*/ 3058059 h 6858000"/>
              <a:gd name="connsiteX693" fmla="*/ 7610 w 7472601"/>
              <a:gd name="connsiteY693" fmla="*/ 3047889 h 6858000"/>
              <a:gd name="connsiteX694" fmla="*/ 52419 w 7472601"/>
              <a:gd name="connsiteY694" fmla="*/ 2987479 h 6858000"/>
              <a:gd name="connsiteX695" fmla="*/ 59142 w 7472601"/>
              <a:gd name="connsiteY695" fmla="*/ 2978488 h 6858000"/>
              <a:gd name="connsiteX696" fmla="*/ 0 w 7472601"/>
              <a:gd name="connsiteY696" fmla="*/ 3015334 h 6858000"/>
              <a:gd name="connsiteX697" fmla="*/ 0 w 7472601"/>
              <a:gd name="connsiteY697" fmla="*/ 2914286 h 6858000"/>
              <a:gd name="connsiteX698" fmla="*/ 36383 w 7472601"/>
              <a:gd name="connsiteY698" fmla="*/ 2901128 h 6858000"/>
              <a:gd name="connsiteX699" fmla="*/ 156329 w 7472601"/>
              <a:gd name="connsiteY699" fmla="*/ 2840533 h 6858000"/>
              <a:gd name="connsiteX700" fmla="*/ 358355 w 7472601"/>
              <a:gd name="connsiteY700" fmla="*/ 2620471 h 6858000"/>
              <a:gd name="connsiteX701" fmla="*/ 510577 w 7472601"/>
              <a:gd name="connsiteY701" fmla="*/ 2501244 h 6858000"/>
              <a:gd name="connsiteX702" fmla="*/ 211967 w 7472601"/>
              <a:gd name="connsiteY702" fmla="*/ 2479171 h 6858000"/>
              <a:gd name="connsiteX703" fmla="*/ 0 w 7472601"/>
              <a:gd name="connsiteY703" fmla="*/ 2476398 h 6858000"/>
              <a:gd name="connsiteX704" fmla="*/ 0 w 7472601"/>
              <a:gd name="connsiteY704" fmla="*/ 2389189 h 6858000"/>
              <a:gd name="connsiteX705" fmla="*/ 103062 w 7472601"/>
              <a:gd name="connsiteY705" fmla="*/ 2389518 h 6858000"/>
              <a:gd name="connsiteX706" fmla="*/ 510734 w 7472601"/>
              <a:gd name="connsiteY706" fmla="*/ 2416201 h 6858000"/>
              <a:gd name="connsiteX707" fmla="*/ 279257 w 7472601"/>
              <a:gd name="connsiteY707" fmla="*/ 2092102 h 6858000"/>
              <a:gd name="connsiteX708" fmla="*/ 65265 w 7472601"/>
              <a:gd name="connsiteY708" fmla="*/ 2006049 h 6858000"/>
              <a:gd name="connsiteX709" fmla="*/ 0 w 7472601"/>
              <a:gd name="connsiteY709" fmla="*/ 1982532 h 6858000"/>
              <a:gd name="connsiteX710" fmla="*/ 0 w 7472601"/>
              <a:gd name="connsiteY710" fmla="*/ 1912789 h 6858000"/>
              <a:gd name="connsiteX711" fmla="*/ 97460 w 7472601"/>
              <a:gd name="connsiteY711" fmla="*/ 1953725 h 6858000"/>
              <a:gd name="connsiteX712" fmla="*/ 221272 w 7472601"/>
              <a:gd name="connsiteY712" fmla="*/ 1980766 h 6858000"/>
              <a:gd name="connsiteX713" fmla="*/ 116765 w 7472601"/>
              <a:gd name="connsiteY713" fmla="*/ 1911033 h 6858000"/>
              <a:gd name="connsiteX714" fmla="*/ 16405 w 7472601"/>
              <a:gd name="connsiteY714" fmla="*/ 1803412 h 6858000"/>
              <a:gd name="connsiteX715" fmla="*/ 0 w 7472601"/>
              <a:gd name="connsiteY715" fmla="*/ 1784777 h 6858000"/>
              <a:gd name="connsiteX716" fmla="*/ 0 w 7472601"/>
              <a:gd name="connsiteY716" fmla="*/ 1740082 h 6858000"/>
              <a:gd name="connsiteX717" fmla="*/ 39394 w 7472601"/>
              <a:gd name="connsiteY717" fmla="*/ 1784856 h 6858000"/>
              <a:gd name="connsiteX718" fmla="*/ 135813 w 7472601"/>
              <a:gd name="connsiteY718" fmla="*/ 1888838 h 6858000"/>
              <a:gd name="connsiteX719" fmla="*/ 242575 w 7472601"/>
              <a:gd name="connsiteY719" fmla="*/ 1958841 h 6858000"/>
              <a:gd name="connsiteX720" fmla="*/ 82197 w 7472601"/>
              <a:gd name="connsiteY720" fmla="*/ 1754826 h 6858000"/>
              <a:gd name="connsiteX721" fmla="*/ 0 w 7472601"/>
              <a:gd name="connsiteY721" fmla="*/ 1679650 h 6858000"/>
              <a:gd name="connsiteX722" fmla="*/ 0 w 7472601"/>
              <a:gd name="connsiteY722" fmla="*/ 1602463 h 6858000"/>
              <a:gd name="connsiteX723" fmla="*/ 84689 w 7472601"/>
              <a:gd name="connsiteY723" fmla="*/ 1677442 h 6858000"/>
              <a:gd name="connsiteX724" fmla="*/ 298437 w 7472601"/>
              <a:gd name="connsiteY724" fmla="*/ 1968019 h 6858000"/>
              <a:gd name="connsiteX725" fmla="*/ 227269 w 7472601"/>
              <a:gd name="connsiteY725" fmla="*/ 1114064 h 6858000"/>
              <a:gd name="connsiteX726" fmla="*/ 248003 w 7472601"/>
              <a:gd name="connsiteY726" fmla="*/ 1089613 h 6858000"/>
              <a:gd name="connsiteX727" fmla="*/ 427020 w 7472601"/>
              <a:gd name="connsiteY727" fmla="*/ 1619803 h 6858000"/>
              <a:gd name="connsiteX728" fmla="*/ 340345 w 7472601"/>
              <a:gd name="connsiteY728" fmla="*/ 2027739 h 6858000"/>
              <a:gd name="connsiteX729" fmla="*/ 360865 w 7472601"/>
              <a:gd name="connsiteY729" fmla="*/ 2044827 h 6858000"/>
              <a:gd name="connsiteX730" fmla="*/ 560414 w 7472601"/>
              <a:gd name="connsiteY730" fmla="*/ 2421457 h 6858000"/>
              <a:gd name="connsiteX731" fmla="*/ 1359703 w 7472601"/>
              <a:gd name="connsiteY731" fmla="*/ 2578554 h 6858000"/>
              <a:gd name="connsiteX732" fmla="*/ 1359422 w 7472601"/>
              <a:gd name="connsiteY732" fmla="*/ 2577994 h 6858000"/>
              <a:gd name="connsiteX733" fmla="*/ 828701 w 7472601"/>
              <a:gd name="connsiteY733" fmla="*/ 1839520 h 6858000"/>
              <a:gd name="connsiteX734" fmla="*/ 494427 w 7472601"/>
              <a:gd name="connsiteY734" fmla="*/ 1092333 h 6858000"/>
              <a:gd name="connsiteX735" fmla="*/ 506322 w 7472601"/>
              <a:gd name="connsiteY735" fmla="*/ 1020997 h 6858000"/>
              <a:gd name="connsiteX736" fmla="*/ 4570198 w 7472601"/>
              <a:gd name="connsiteY736" fmla="*/ 978081 h 6858000"/>
              <a:gd name="connsiteX737" fmla="*/ 4523691 w 7472601"/>
              <a:gd name="connsiteY737" fmla="*/ 1127776 h 6858000"/>
              <a:gd name="connsiteX738" fmla="*/ 4509875 w 7472601"/>
              <a:gd name="connsiteY738" fmla="*/ 1167552 h 6858000"/>
              <a:gd name="connsiteX739" fmla="*/ 4478168 w 7472601"/>
              <a:gd name="connsiteY739" fmla="*/ 1260735 h 6858000"/>
              <a:gd name="connsiteX740" fmla="*/ 4409309 w 7472601"/>
              <a:gd name="connsiteY740" fmla="*/ 1666996 h 6858000"/>
              <a:gd name="connsiteX741" fmla="*/ 4370031 w 7472601"/>
              <a:gd name="connsiteY741" fmla="*/ 1955666 h 6858000"/>
              <a:gd name="connsiteX742" fmla="*/ 4570198 w 7472601"/>
              <a:gd name="connsiteY742" fmla="*/ 978081 h 6858000"/>
              <a:gd name="connsiteX743" fmla="*/ 4557898 w 7472601"/>
              <a:gd name="connsiteY743" fmla="*/ 900011 h 6858000"/>
              <a:gd name="connsiteX744" fmla="*/ 4344840 w 7472601"/>
              <a:gd name="connsiteY744" fmla="*/ 1922038 h 6858000"/>
              <a:gd name="connsiteX745" fmla="*/ 4378710 w 7472601"/>
              <a:gd name="connsiteY745" fmla="*/ 1665516 h 6858000"/>
              <a:gd name="connsiteX746" fmla="*/ 4448798 w 7472601"/>
              <a:gd name="connsiteY746" fmla="*/ 1253024 h 6858000"/>
              <a:gd name="connsiteX747" fmla="*/ 4480315 w 7472601"/>
              <a:gd name="connsiteY747" fmla="*/ 1158454 h 6858000"/>
              <a:gd name="connsiteX748" fmla="*/ 4494133 w 7472601"/>
              <a:gd name="connsiteY748" fmla="*/ 1118676 h 6858000"/>
              <a:gd name="connsiteX749" fmla="*/ 4557898 w 7472601"/>
              <a:gd name="connsiteY749" fmla="*/ 900011 h 6858000"/>
              <a:gd name="connsiteX750" fmla="*/ 5870151 w 7472601"/>
              <a:gd name="connsiteY750" fmla="*/ 898890 h 6858000"/>
              <a:gd name="connsiteX751" fmla="*/ 5861335 w 7472601"/>
              <a:gd name="connsiteY751" fmla="*/ 899177 h 6858000"/>
              <a:gd name="connsiteX752" fmla="*/ 5843702 w 7472601"/>
              <a:gd name="connsiteY752" fmla="*/ 899748 h 6858000"/>
              <a:gd name="connsiteX753" fmla="*/ 5651107 w 7472601"/>
              <a:gd name="connsiteY753" fmla="*/ 920306 h 6858000"/>
              <a:gd name="connsiteX754" fmla="*/ 5459407 w 7472601"/>
              <a:gd name="connsiteY754" fmla="*/ 940975 h 6858000"/>
              <a:gd name="connsiteX755" fmla="*/ 5374846 w 7472601"/>
              <a:gd name="connsiteY755" fmla="*/ 941988 h 6858000"/>
              <a:gd name="connsiteX756" fmla="*/ 5256105 w 7472601"/>
              <a:gd name="connsiteY756" fmla="*/ 945632 h 6858000"/>
              <a:gd name="connsiteX757" fmla="*/ 5107071 w 7472601"/>
              <a:gd name="connsiteY757" fmla="*/ 969720 h 6858000"/>
              <a:gd name="connsiteX758" fmla="*/ 4998681 w 7472601"/>
              <a:gd name="connsiteY758" fmla="*/ 988771 h 6858000"/>
              <a:gd name="connsiteX759" fmla="*/ 5870151 w 7472601"/>
              <a:gd name="connsiteY759" fmla="*/ 898890 h 6858000"/>
              <a:gd name="connsiteX760" fmla="*/ 5504425 w 7472601"/>
              <a:gd name="connsiteY760" fmla="*/ 848067 h 6858000"/>
              <a:gd name="connsiteX761" fmla="*/ 4968849 w 7472601"/>
              <a:gd name="connsiteY761" fmla="*/ 962318 h 6858000"/>
              <a:gd name="connsiteX762" fmla="*/ 5104039 w 7472601"/>
              <a:gd name="connsiteY762" fmla="*/ 940634 h 6858000"/>
              <a:gd name="connsiteX763" fmla="*/ 5256311 w 7472601"/>
              <a:gd name="connsiteY763" fmla="*/ 916490 h 6858000"/>
              <a:gd name="connsiteX764" fmla="*/ 5377381 w 7472601"/>
              <a:gd name="connsiteY764" fmla="*/ 912671 h 6858000"/>
              <a:gd name="connsiteX765" fmla="*/ 5460148 w 7472601"/>
              <a:gd name="connsiteY765" fmla="*/ 911442 h 6858000"/>
              <a:gd name="connsiteX766" fmla="*/ 5648971 w 7472601"/>
              <a:gd name="connsiteY766" fmla="*/ 891331 h 6858000"/>
              <a:gd name="connsiteX767" fmla="*/ 5844807 w 7472601"/>
              <a:gd name="connsiteY767" fmla="*/ 870718 h 6858000"/>
              <a:gd name="connsiteX768" fmla="*/ 5862975 w 7472601"/>
              <a:gd name="connsiteY768" fmla="*/ 869756 h 6858000"/>
              <a:gd name="connsiteX769" fmla="*/ 5920887 w 7472601"/>
              <a:gd name="connsiteY769" fmla="*/ 865929 h 6858000"/>
              <a:gd name="connsiteX770" fmla="*/ 5504425 w 7472601"/>
              <a:gd name="connsiteY770" fmla="*/ 848067 h 6858000"/>
              <a:gd name="connsiteX771" fmla="*/ 3607114 w 7472601"/>
              <a:gd name="connsiteY771" fmla="*/ 467441 h 6858000"/>
              <a:gd name="connsiteX772" fmla="*/ 3296242 w 7472601"/>
              <a:gd name="connsiteY772" fmla="*/ 807991 h 6858000"/>
              <a:gd name="connsiteX773" fmla="*/ 3174674 w 7472601"/>
              <a:gd name="connsiteY773" fmla="*/ 919759 h 6858000"/>
              <a:gd name="connsiteX774" fmla="*/ 3042978 w 7472601"/>
              <a:gd name="connsiteY774" fmla="*/ 1054894 h 6858000"/>
              <a:gd name="connsiteX775" fmla="*/ 2968914 w 7472601"/>
              <a:gd name="connsiteY775" fmla="*/ 1133756 h 6858000"/>
              <a:gd name="connsiteX776" fmla="*/ 3103823 w 7472601"/>
              <a:gd name="connsiteY776" fmla="*/ 1026814 h 6858000"/>
              <a:gd name="connsiteX777" fmla="*/ 3607114 w 7472601"/>
              <a:gd name="connsiteY777" fmla="*/ 467441 h 6858000"/>
              <a:gd name="connsiteX778" fmla="*/ 3744487 w 7472601"/>
              <a:gd name="connsiteY778" fmla="*/ 383136 h 6858000"/>
              <a:gd name="connsiteX779" fmla="*/ 3970213 w 7472601"/>
              <a:gd name="connsiteY779" fmla="*/ 995559 h 6858000"/>
              <a:gd name="connsiteX780" fmla="*/ 3744487 w 7472601"/>
              <a:gd name="connsiteY780" fmla="*/ 383136 h 6858000"/>
              <a:gd name="connsiteX781" fmla="*/ 3624562 w 7472601"/>
              <a:gd name="connsiteY781" fmla="*/ 367041 h 6858000"/>
              <a:gd name="connsiteX782" fmla="*/ 3489712 w 7472601"/>
              <a:gd name="connsiteY782" fmla="*/ 485386 h 6858000"/>
              <a:gd name="connsiteX783" fmla="*/ 3182994 w 7472601"/>
              <a:gd name="connsiteY783" fmla="*/ 828265 h 6858000"/>
              <a:gd name="connsiteX784" fmla="*/ 2892114 w 7472601"/>
              <a:gd name="connsiteY784" fmla="*/ 1172635 h 6858000"/>
              <a:gd name="connsiteX785" fmla="*/ 3021459 w 7472601"/>
              <a:gd name="connsiteY785" fmla="*/ 1035385 h 6858000"/>
              <a:gd name="connsiteX786" fmla="*/ 3153873 w 7472601"/>
              <a:gd name="connsiteY786" fmla="*/ 898971 h 6858000"/>
              <a:gd name="connsiteX787" fmla="*/ 3276511 w 7472601"/>
              <a:gd name="connsiteY787" fmla="*/ 786423 h 6858000"/>
              <a:gd name="connsiteX788" fmla="*/ 3584154 w 7472601"/>
              <a:gd name="connsiteY788" fmla="*/ 448218 h 6858000"/>
              <a:gd name="connsiteX789" fmla="*/ 3624562 w 7472601"/>
              <a:gd name="connsiteY789" fmla="*/ 367041 h 6858000"/>
              <a:gd name="connsiteX790" fmla="*/ 3766672 w 7472601"/>
              <a:gd name="connsiteY790" fmla="*/ 359429 h 6858000"/>
              <a:gd name="connsiteX791" fmla="*/ 3996338 w 7472601"/>
              <a:gd name="connsiteY791" fmla="*/ 968237 h 6858000"/>
              <a:gd name="connsiteX792" fmla="*/ 3766672 w 7472601"/>
              <a:gd name="connsiteY792" fmla="*/ 359429 h 6858000"/>
              <a:gd name="connsiteX793" fmla="*/ 5805386 w 7472601"/>
              <a:gd name="connsiteY793" fmla="*/ 239240 h 6858000"/>
              <a:gd name="connsiteX794" fmla="*/ 5736947 w 7472601"/>
              <a:gd name="connsiteY794" fmla="*/ 261367 h 6858000"/>
              <a:gd name="connsiteX795" fmla="*/ 5427012 w 7472601"/>
              <a:gd name="connsiteY795" fmla="*/ 311272 h 6858000"/>
              <a:gd name="connsiteX796" fmla="*/ 5147818 w 7472601"/>
              <a:gd name="connsiteY796" fmla="*/ 322112 h 6858000"/>
              <a:gd name="connsiteX797" fmla="*/ 5060854 w 7472601"/>
              <a:gd name="connsiteY797" fmla="*/ 311882 h 6858000"/>
              <a:gd name="connsiteX798" fmla="*/ 4945989 w 7472601"/>
              <a:gd name="connsiteY798" fmla="*/ 300516 h 6858000"/>
              <a:gd name="connsiteX799" fmla="*/ 5410479 w 7472601"/>
              <a:gd name="connsiteY799" fmla="*/ 348434 h 6858000"/>
              <a:gd name="connsiteX800" fmla="*/ 5805386 w 7472601"/>
              <a:gd name="connsiteY800" fmla="*/ 239240 h 6858000"/>
              <a:gd name="connsiteX801" fmla="*/ 5905192 w 7472601"/>
              <a:gd name="connsiteY801" fmla="*/ 163079 h 6858000"/>
              <a:gd name="connsiteX802" fmla="*/ 5865655 w 7472601"/>
              <a:gd name="connsiteY802" fmla="*/ 171901 h 6858000"/>
              <a:gd name="connsiteX803" fmla="*/ 5259740 w 7472601"/>
              <a:gd name="connsiteY803" fmla="*/ 257013 h 6858000"/>
              <a:gd name="connsiteX804" fmla="*/ 5208466 w 7472601"/>
              <a:gd name="connsiteY804" fmla="*/ 257550 h 6858000"/>
              <a:gd name="connsiteX805" fmla="*/ 4980204 w 7472601"/>
              <a:gd name="connsiteY805" fmla="*/ 271903 h 6858000"/>
              <a:gd name="connsiteX806" fmla="*/ 5068068 w 7472601"/>
              <a:gd name="connsiteY806" fmla="*/ 282244 h 6858000"/>
              <a:gd name="connsiteX807" fmla="*/ 5153231 w 7472601"/>
              <a:gd name="connsiteY807" fmla="*/ 292240 h 6858000"/>
              <a:gd name="connsiteX808" fmla="*/ 5426491 w 7472601"/>
              <a:gd name="connsiteY808" fmla="*/ 281128 h 6858000"/>
              <a:gd name="connsiteX809" fmla="*/ 5731212 w 7472601"/>
              <a:gd name="connsiteY809" fmla="*/ 231951 h 6858000"/>
              <a:gd name="connsiteX810" fmla="*/ 5905192 w 7472601"/>
              <a:gd name="connsiteY810" fmla="*/ 163079 h 6858000"/>
              <a:gd name="connsiteX811" fmla="*/ 5944437 w 7472601"/>
              <a:gd name="connsiteY811" fmla="*/ 113829 h 6858000"/>
              <a:gd name="connsiteX812" fmla="*/ 5825032 w 7472601"/>
              <a:gd name="connsiteY812" fmla="*/ 146405 h 6858000"/>
              <a:gd name="connsiteX813" fmla="*/ 4955599 w 7472601"/>
              <a:gd name="connsiteY813" fmla="*/ 247008 h 6858000"/>
              <a:gd name="connsiteX814" fmla="*/ 5210104 w 7472601"/>
              <a:gd name="connsiteY814" fmla="*/ 228123 h 6858000"/>
              <a:gd name="connsiteX815" fmla="*/ 5261015 w 7472601"/>
              <a:gd name="connsiteY815" fmla="*/ 227087 h 6858000"/>
              <a:gd name="connsiteX816" fmla="*/ 5861181 w 7472601"/>
              <a:gd name="connsiteY816" fmla="*/ 143093 h 6858000"/>
              <a:gd name="connsiteX817" fmla="*/ 5961252 w 7472601"/>
              <a:gd name="connsiteY817" fmla="*/ 114820 h 6858000"/>
              <a:gd name="connsiteX818" fmla="*/ 5944437 w 7472601"/>
              <a:gd name="connsiteY818" fmla="*/ 113829 h 6858000"/>
              <a:gd name="connsiteX819" fmla="*/ 3882765 w 7472601"/>
              <a:gd name="connsiteY819" fmla="*/ 0 h 6858000"/>
              <a:gd name="connsiteX820" fmla="*/ 3995099 w 7472601"/>
              <a:gd name="connsiteY820" fmla="*/ 0 h 6858000"/>
              <a:gd name="connsiteX821" fmla="*/ 4163818 w 7472601"/>
              <a:gd name="connsiteY821" fmla="*/ 234104 h 6858000"/>
              <a:gd name="connsiteX822" fmla="*/ 4172099 w 7472601"/>
              <a:gd name="connsiteY822" fmla="*/ 234207 h 6858000"/>
              <a:gd name="connsiteX823" fmla="*/ 4784282 w 7472601"/>
              <a:gd name="connsiteY823" fmla="*/ 276561 h 6858000"/>
              <a:gd name="connsiteX824" fmla="*/ 4801687 w 7472601"/>
              <a:gd name="connsiteY824" fmla="*/ 267764 h 6858000"/>
              <a:gd name="connsiteX825" fmla="*/ 6082788 w 7472601"/>
              <a:gd name="connsiteY825" fmla="*/ 64119 h 6858000"/>
              <a:gd name="connsiteX826" fmla="*/ 6099442 w 7472601"/>
              <a:gd name="connsiteY826" fmla="*/ 82568 h 6858000"/>
              <a:gd name="connsiteX827" fmla="*/ 4804137 w 7472601"/>
              <a:gd name="connsiteY827" fmla="*/ 320931 h 6858000"/>
              <a:gd name="connsiteX828" fmla="*/ 4227047 w 7472601"/>
              <a:gd name="connsiteY828" fmla="*/ 313415 h 6858000"/>
              <a:gd name="connsiteX829" fmla="*/ 4346041 w 7472601"/>
              <a:gd name="connsiteY829" fmla="*/ 456086 h 6858000"/>
              <a:gd name="connsiteX830" fmla="*/ 4870967 w 7472601"/>
              <a:gd name="connsiteY830" fmla="*/ 963061 h 6858000"/>
              <a:gd name="connsiteX831" fmla="*/ 4889647 w 7472601"/>
              <a:gd name="connsiteY831" fmla="*/ 957147 h 6858000"/>
              <a:gd name="connsiteX832" fmla="*/ 5422504 w 7472601"/>
              <a:gd name="connsiteY832" fmla="*/ 805191 h 6858000"/>
              <a:gd name="connsiteX833" fmla="*/ 6087656 w 7472601"/>
              <a:gd name="connsiteY833" fmla="*/ 826703 h 6858000"/>
              <a:gd name="connsiteX834" fmla="*/ 6058717 w 7472601"/>
              <a:gd name="connsiteY834" fmla="*/ 865992 h 6858000"/>
              <a:gd name="connsiteX835" fmla="*/ 4974153 w 7472601"/>
              <a:gd name="connsiteY835" fmla="*/ 1045456 h 6858000"/>
              <a:gd name="connsiteX836" fmla="*/ 5627835 w 7472601"/>
              <a:gd name="connsiteY836" fmla="*/ 1472077 h 6858000"/>
              <a:gd name="connsiteX837" fmla="*/ 5629817 w 7472601"/>
              <a:gd name="connsiteY837" fmla="*/ 1471412 h 6858000"/>
              <a:gd name="connsiteX838" fmla="*/ 5634124 w 7472601"/>
              <a:gd name="connsiteY838" fmla="*/ 1470572 h 6858000"/>
              <a:gd name="connsiteX839" fmla="*/ 5755832 w 7472601"/>
              <a:gd name="connsiteY839" fmla="*/ 1383886 h 6858000"/>
              <a:gd name="connsiteX840" fmla="*/ 6014186 w 7472601"/>
              <a:gd name="connsiteY840" fmla="*/ 1279799 h 6858000"/>
              <a:gd name="connsiteX841" fmla="*/ 6901619 w 7472601"/>
              <a:gd name="connsiteY841" fmla="*/ 1047874 h 6858000"/>
              <a:gd name="connsiteX842" fmla="*/ 6931566 w 7472601"/>
              <a:gd name="connsiteY842" fmla="*/ 1062034 h 6858000"/>
              <a:gd name="connsiteX843" fmla="*/ 5790982 w 7472601"/>
              <a:gd name="connsiteY843" fmla="*/ 1561380 h 6858000"/>
              <a:gd name="connsiteX844" fmla="*/ 6188971 w 7472601"/>
              <a:gd name="connsiteY844" fmla="*/ 1755168 h 6858000"/>
              <a:gd name="connsiteX845" fmla="*/ 6202446 w 7472601"/>
              <a:gd name="connsiteY845" fmla="*/ 1752268 h 6858000"/>
              <a:gd name="connsiteX846" fmla="*/ 7179560 w 7472601"/>
              <a:gd name="connsiteY846" fmla="*/ 1467551 h 6858000"/>
              <a:gd name="connsiteX847" fmla="*/ 7158730 w 7472601"/>
              <a:gd name="connsiteY847" fmla="*/ 1507835 h 6858000"/>
              <a:gd name="connsiteX848" fmla="*/ 6326959 w 7472601"/>
              <a:gd name="connsiteY848" fmla="*/ 1817686 h 6858000"/>
              <a:gd name="connsiteX849" fmla="*/ 6537433 w 7472601"/>
              <a:gd name="connsiteY849" fmla="*/ 1907790 h 6858000"/>
              <a:gd name="connsiteX850" fmla="*/ 6550221 w 7472601"/>
              <a:gd name="connsiteY850" fmla="*/ 1910729 h 6858000"/>
              <a:gd name="connsiteX851" fmla="*/ 6964438 w 7472601"/>
              <a:gd name="connsiteY851" fmla="*/ 2209505 h 6858000"/>
              <a:gd name="connsiteX852" fmla="*/ 7367862 w 7472601"/>
              <a:gd name="connsiteY852" fmla="*/ 2806833 h 6858000"/>
              <a:gd name="connsiteX853" fmla="*/ 7364329 w 7472601"/>
              <a:gd name="connsiteY853" fmla="*/ 2826907 h 6858000"/>
              <a:gd name="connsiteX854" fmla="*/ 7290545 w 7472601"/>
              <a:gd name="connsiteY854" fmla="*/ 2850663 h 6858000"/>
              <a:gd name="connsiteX855" fmla="*/ 6472036 w 7472601"/>
              <a:gd name="connsiteY855" fmla="*/ 1959003 h 6858000"/>
              <a:gd name="connsiteX856" fmla="*/ 5792897 w 7472601"/>
              <a:gd name="connsiteY856" fmla="*/ 1647747 h 6858000"/>
              <a:gd name="connsiteX857" fmla="*/ 5842751 w 7472601"/>
              <a:gd name="connsiteY857" fmla="*/ 1816112 h 6858000"/>
              <a:gd name="connsiteX858" fmla="*/ 5847424 w 7472601"/>
              <a:gd name="connsiteY858" fmla="*/ 1815776 h 6858000"/>
              <a:gd name="connsiteX859" fmla="*/ 6399821 w 7472601"/>
              <a:gd name="connsiteY859" fmla="*/ 2344799 h 6858000"/>
              <a:gd name="connsiteX860" fmla="*/ 6323232 w 7472601"/>
              <a:gd name="connsiteY860" fmla="*/ 2389634 h 6858000"/>
              <a:gd name="connsiteX861" fmla="*/ 5942958 w 7472601"/>
              <a:gd name="connsiteY861" fmla="*/ 2077708 h 6858000"/>
              <a:gd name="connsiteX862" fmla="*/ 5921559 w 7472601"/>
              <a:gd name="connsiteY862" fmla="*/ 2378596 h 6858000"/>
              <a:gd name="connsiteX863" fmla="*/ 5817651 w 7472601"/>
              <a:gd name="connsiteY863" fmla="*/ 3023919 h 6858000"/>
              <a:gd name="connsiteX864" fmla="*/ 5729634 w 7472601"/>
              <a:gd name="connsiteY864" fmla="*/ 3051849 h 6858000"/>
              <a:gd name="connsiteX865" fmla="*/ 5611018 w 7472601"/>
              <a:gd name="connsiteY865" fmla="*/ 2316769 h 6858000"/>
              <a:gd name="connsiteX866" fmla="*/ 5687608 w 7472601"/>
              <a:gd name="connsiteY866" fmla="*/ 2039972 h 6858000"/>
              <a:gd name="connsiteX867" fmla="*/ 5657554 w 7472601"/>
              <a:gd name="connsiteY867" fmla="*/ 1576445 h 6858000"/>
              <a:gd name="connsiteX868" fmla="*/ 5150475 w 7472601"/>
              <a:gd name="connsiteY868" fmla="*/ 1274012 h 6858000"/>
              <a:gd name="connsiteX869" fmla="*/ 5349142 w 7472601"/>
              <a:gd name="connsiteY869" fmla="*/ 2204405 h 6858000"/>
              <a:gd name="connsiteX870" fmla="*/ 5262214 w 7472601"/>
              <a:gd name="connsiteY870" fmla="*/ 2233836 h 6858000"/>
              <a:gd name="connsiteX871" fmla="*/ 4981539 w 7472601"/>
              <a:gd name="connsiteY871" fmla="*/ 1542201 h 6858000"/>
              <a:gd name="connsiteX872" fmla="*/ 4958461 w 7472601"/>
              <a:gd name="connsiteY872" fmla="*/ 1136957 h 6858000"/>
              <a:gd name="connsiteX873" fmla="*/ 4655015 w 7472601"/>
              <a:gd name="connsiteY873" fmla="*/ 891426 h 6858000"/>
              <a:gd name="connsiteX874" fmla="*/ 4348002 w 7472601"/>
              <a:gd name="connsiteY874" fmla="*/ 2205895 h 6858000"/>
              <a:gd name="connsiteX875" fmla="*/ 4262250 w 7472601"/>
              <a:gd name="connsiteY875" fmla="*/ 2219972 h 6858000"/>
              <a:gd name="connsiteX876" fmla="*/ 4550611 w 7472601"/>
              <a:gd name="connsiteY876" fmla="*/ 817540 h 6858000"/>
              <a:gd name="connsiteX877" fmla="*/ 4564418 w 7472601"/>
              <a:gd name="connsiteY877" fmla="*/ 808293 h 6858000"/>
              <a:gd name="connsiteX878" fmla="*/ 4266388 w 7472601"/>
              <a:gd name="connsiteY878" fmla="*/ 500083 h 6858000"/>
              <a:gd name="connsiteX879" fmla="*/ 4032842 w 7472601"/>
              <a:gd name="connsiteY879" fmla="*/ 211809 h 6858000"/>
              <a:gd name="connsiteX880" fmla="*/ 3882765 w 7472601"/>
              <a:gd name="connsiteY880" fmla="*/ 0 h 6858000"/>
              <a:gd name="connsiteX881" fmla="*/ 3721337 w 7472601"/>
              <a:gd name="connsiteY881" fmla="*/ 0 h 6858000"/>
              <a:gd name="connsiteX882" fmla="*/ 3797544 w 7472601"/>
              <a:gd name="connsiteY882" fmla="*/ 0 h 6858000"/>
              <a:gd name="connsiteX883" fmla="*/ 3775734 w 7472601"/>
              <a:gd name="connsiteY883" fmla="*/ 95131 h 6858000"/>
              <a:gd name="connsiteX884" fmla="*/ 3724807 w 7472601"/>
              <a:gd name="connsiteY884" fmla="*/ 272257 h 6858000"/>
              <a:gd name="connsiteX885" fmla="*/ 3726844 w 7472601"/>
              <a:gd name="connsiteY885" fmla="*/ 282988 h 6858000"/>
              <a:gd name="connsiteX886" fmla="*/ 3742664 w 7472601"/>
              <a:gd name="connsiteY886" fmla="*/ 279918 h 6858000"/>
              <a:gd name="connsiteX887" fmla="*/ 4103910 w 7472601"/>
              <a:gd name="connsiteY887" fmla="*/ 1161917 h 6858000"/>
              <a:gd name="connsiteX888" fmla="*/ 4020269 w 7472601"/>
              <a:gd name="connsiteY888" fmla="*/ 1200406 h 6858000"/>
              <a:gd name="connsiteX889" fmla="*/ 3674882 w 7472601"/>
              <a:gd name="connsiteY889" fmla="*/ 488524 h 6858000"/>
              <a:gd name="connsiteX890" fmla="*/ 3132682 w 7472601"/>
              <a:gd name="connsiteY890" fmla="*/ 1072284 h 6858000"/>
              <a:gd name="connsiteX891" fmla="*/ 2716346 w 7472601"/>
              <a:gd name="connsiteY891" fmla="*/ 1276376 h 6858000"/>
              <a:gd name="connsiteX892" fmla="*/ 2716772 w 7472601"/>
              <a:gd name="connsiteY892" fmla="*/ 1255462 h 6858000"/>
              <a:gd name="connsiteX893" fmla="*/ 3471096 w 7472601"/>
              <a:gd name="connsiteY893" fmla="*/ 437072 h 6858000"/>
              <a:gd name="connsiteX894" fmla="*/ 3639057 w 7472601"/>
              <a:gd name="connsiteY894" fmla="*/ 286334 h 6858000"/>
              <a:gd name="connsiteX895" fmla="*/ 3640309 w 7472601"/>
              <a:gd name="connsiteY895" fmla="*/ 284664 h 6858000"/>
              <a:gd name="connsiteX896" fmla="*/ 3646022 w 7472601"/>
              <a:gd name="connsiteY896" fmla="*/ 276711 h 6858000"/>
              <a:gd name="connsiteX897" fmla="*/ 3707943 w 7472601"/>
              <a:gd name="connsiteY897" fmla="*/ 65958 h 6858000"/>
              <a:gd name="connsiteX898" fmla="*/ 3721337 w 7472601"/>
              <a:gd name="connsiteY898" fmla="*/ 0 h 6858000"/>
              <a:gd name="connsiteX899" fmla="*/ 2867960 w 7472601"/>
              <a:gd name="connsiteY899" fmla="*/ 0 h 6858000"/>
              <a:gd name="connsiteX900" fmla="*/ 2926351 w 7472601"/>
              <a:gd name="connsiteY900" fmla="*/ 0 h 6858000"/>
              <a:gd name="connsiteX901" fmla="*/ 2902823 w 7472601"/>
              <a:gd name="connsiteY901" fmla="*/ 262929 h 6858000"/>
              <a:gd name="connsiteX902" fmla="*/ 2940663 w 7472601"/>
              <a:gd name="connsiteY902" fmla="*/ 140884 h 6858000"/>
              <a:gd name="connsiteX903" fmla="*/ 2947039 w 7472601"/>
              <a:gd name="connsiteY903" fmla="*/ 122524 h 6858000"/>
              <a:gd name="connsiteX904" fmla="*/ 2984316 w 7472601"/>
              <a:gd name="connsiteY904" fmla="*/ 0 h 6858000"/>
              <a:gd name="connsiteX905" fmla="*/ 3016114 w 7472601"/>
              <a:gd name="connsiteY905" fmla="*/ 0 h 6858000"/>
              <a:gd name="connsiteX906" fmla="*/ 2979949 w 7472601"/>
              <a:gd name="connsiteY906" fmla="*/ 119274 h 6858000"/>
              <a:gd name="connsiteX907" fmla="*/ 3023879 w 7472601"/>
              <a:gd name="connsiteY907" fmla="*/ 0 h 6858000"/>
              <a:gd name="connsiteX908" fmla="*/ 3105400 w 7472601"/>
              <a:gd name="connsiteY908" fmla="*/ 0 h 6858000"/>
              <a:gd name="connsiteX909" fmla="*/ 3094669 w 7472601"/>
              <a:gd name="connsiteY909" fmla="*/ 30308 h 6858000"/>
              <a:gd name="connsiteX910" fmla="*/ 2901945 w 7472601"/>
              <a:gd name="connsiteY910" fmla="*/ 466538 h 6858000"/>
              <a:gd name="connsiteX911" fmla="*/ 2815209 w 7472601"/>
              <a:gd name="connsiteY911" fmla="*/ 497361 h 6858000"/>
              <a:gd name="connsiteX912" fmla="*/ 2844845 w 7472601"/>
              <a:gd name="connsiteY912" fmla="*/ 127638 h 6858000"/>
              <a:gd name="connsiteX913" fmla="*/ 2867960 w 7472601"/>
              <a:gd name="connsiteY913" fmla="*/ 0 h 6858000"/>
              <a:gd name="connsiteX914" fmla="*/ 1057230 w 7472601"/>
              <a:gd name="connsiteY914" fmla="*/ 0 h 6858000"/>
              <a:gd name="connsiteX915" fmla="*/ 1111003 w 7472601"/>
              <a:gd name="connsiteY915" fmla="*/ 0 h 6858000"/>
              <a:gd name="connsiteX916" fmla="*/ 1125553 w 7472601"/>
              <a:gd name="connsiteY916" fmla="*/ 52588 h 6858000"/>
              <a:gd name="connsiteX917" fmla="*/ 1304276 w 7472601"/>
              <a:gd name="connsiteY917" fmla="*/ 476275 h 6858000"/>
              <a:gd name="connsiteX918" fmla="*/ 1492066 w 7472601"/>
              <a:gd name="connsiteY918" fmla="*/ 886333 h 6858000"/>
              <a:gd name="connsiteX919" fmla="*/ 1423698 w 7472601"/>
              <a:gd name="connsiteY919" fmla="*/ 710817 h 6858000"/>
              <a:gd name="connsiteX920" fmla="*/ 1357609 w 7472601"/>
              <a:gd name="connsiteY920" fmla="*/ 532892 h 6858000"/>
              <a:gd name="connsiteX921" fmla="*/ 1309550 w 7472601"/>
              <a:gd name="connsiteY921" fmla="*/ 374031 h 6858000"/>
              <a:gd name="connsiteX922" fmla="*/ 1193673 w 7472601"/>
              <a:gd name="connsiteY922" fmla="*/ 49533 h 6858000"/>
              <a:gd name="connsiteX923" fmla="*/ 1164391 w 7472601"/>
              <a:gd name="connsiteY923" fmla="*/ 0 h 6858000"/>
              <a:gd name="connsiteX924" fmla="*/ 1200666 w 7472601"/>
              <a:gd name="connsiteY924" fmla="*/ 0 h 6858000"/>
              <a:gd name="connsiteX925" fmla="*/ 1223408 w 7472601"/>
              <a:gd name="connsiteY925" fmla="*/ 38996 h 6858000"/>
              <a:gd name="connsiteX926" fmla="*/ 1339635 w 7472601"/>
              <a:gd name="connsiteY926" fmla="*/ 365517 h 6858000"/>
              <a:gd name="connsiteX927" fmla="*/ 1387469 w 7472601"/>
              <a:gd name="connsiteY927" fmla="*/ 523079 h 6858000"/>
              <a:gd name="connsiteX928" fmla="*/ 1452685 w 7472601"/>
              <a:gd name="connsiteY928" fmla="*/ 699806 h 6858000"/>
              <a:gd name="connsiteX929" fmla="*/ 1492092 w 7472601"/>
              <a:gd name="connsiteY929" fmla="*/ 800424 h 6858000"/>
              <a:gd name="connsiteX930" fmla="*/ 1455302 w 7472601"/>
              <a:gd name="connsiteY930" fmla="*/ 632913 h 6858000"/>
              <a:gd name="connsiteX931" fmla="*/ 1222336 w 7472601"/>
              <a:gd name="connsiteY931" fmla="*/ 9480 h 6858000"/>
              <a:gd name="connsiteX932" fmla="*/ 1214634 w 7472601"/>
              <a:gd name="connsiteY932" fmla="*/ 0 h 6858000"/>
              <a:gd name="connsiteX933" fmla="*/ 1289827 w 7472601"/>
              <a:gd name="connsiteY933" fmla="*/ 0 h 6858000"/>
              <a:gd name="connsiteX934" fmla="*/ 1321076 w 7472601"/>
              <a:gd name="connsiteY934" fmla="*/ 59722 h 6858000"/>
              <a:gd name="connsiteX935" fmla="*/ 1512579 w 7472601"/>
              <a:gd name="connsiteY935" fmla="*/ 626441 h 6858000"/>
              <a:gd name="connsiteX936" fmla="*/ 1506076 w 7472601"/>
              <a:gd name="connsiteY936" fmla="*/ 1089289 h 6858000"/>
              <a:gd name="connsiteX937" fmla="*/ 1486346 w 7472601"/>
              <a:gd name="connsiteY937" fmla="*/ 1079919 h 6858000"/>
              <a:gd name="connsiteX938" fmla="*/ 1070511 w 7472601"/>
              <a:gd name="connsiteY938" fmla="*/ 48609 h 6858000"/>
              <a:gd name="connsiteX939" fmla="*/ 1057230 w 7472601"/>
              <a:gd name="connsiteY939" fmla="*/ 0 h 6858000"/>
              <a:gd name="connsiteX940" fmla="*/ 43151 w 7472601"/>
              <a:gd name="connsiteY940" fmla="*/ 0 h 6858000"/>
              <a:gd name="connsiteX941" fmla="*/ 95283 w 7472601"/>
              <a:gd name="connsiteY941" fmla="*/ 0 h 6858000"/>
              <a:gd name="connsiteX942" fmla="*/ 300708 w 7472601"/>
              <a:gd name="connsiteY942" fmla="*/ 154571 h 6858000"/>
              <a:gd name="connsiteX943" fmla="*/ 530414 w 7472601"/>
              <a:gd name="connsiteY943" fmla="*/ 354673 h 6858000"/>
              <a:gd name="connsiteX944" fmla="*/ 333785 w 7472601"/>
              <a:gd name="connsiteY944" fmla="*/ 161564 h 6858000"/>
              <a:gd name="connsiteX945" fmla="*/ 147005 w 7472601"/>
              <a:gd name="connsiteY945" fmla="*/ 0 h 6858000"/>
              <a:gd name="connsiteX946" fmla="*/ 272509 w 7472601"/>
              <a:gd name="connsiteY946" fmla="*/ 0 h 6858000"/>
              <a:gd name="connsiteX947" fmla="*/ 326276 w 7472601"/>
              <a:gd name="connsiteY947" fmla="*/ 45847 h 6858000"/>
              <a:gd name="connsiteX948" fmla="*/ 823759 w 7472601"/>
              <a:gd name="connsiteY948" fmla="*/ 574145 h 6858000"/>
              <a:gd name="connsiteX949" fmla="*/ 811254 w 7472601"/>
              <a:gd name="connsiteY949" fmla="*/ 665546 h 6858000"/>
              <a:gd name="connsiteX950" fmla="*/ 154042 w 7472601"/>
              <a:gd name="connsiteY950" fmla="*/ 261522 h 6858000"/>
              <a:gd name="connsiteX951" fmla="*/ 13550 w 7472601"/>
              <a:gd name="connsiteY951" fmla="*/ 158423 h 6858000"/>
              <a:gd name="connsiteX952" fmla="*/ 0 w 7472601"/>
              <a:gd name="connsiteY952" fmla="*/ 146618 h 6858000"/>
              <a:gd name="connsiteX953" fmla="*/ 0 w 7472601"/>
              <a:gd name="connsiteY953" fmla="*/ 59161 h 6858000"/>
              <a:gd name="connsiteX954" fmla="*/ 45427 w 7472601"/>
              <a:gd name="connsiteY954" fmla="*/ 101078 h 6858000"/>
              <a:gd name="connsiteX955" fmla="*/ 630103 w 7472601"/>
              <a:gd name="connsiteY955" fmla="*/ 485885 h 6858000"/>
              <a:gd name="connsiteX956" fmla="*/ 532040 w 7472601"/>
              <a:gd name="connsiteY956" fmla="*/ 399359 h 6858000"/>
              <a:gd name="connsiteX957" fmla="*/ 517618 w 7472601"/>
              <a:gd name="connsiteY957" fmla="*/ 385726 h 6858000"/>
              <a:gd name="connsiteX958" fmla="*/ 285074 w 7472601"/>
              <a:gd name="connsiteY958" fmla="*/ 182755 h 6858000"/>
              <a:gd name="connsiteX959" fmla="*/ 43151 w 7472601"/>
              <a:gd name="connsiteY959" fmla="*/ 0 h 6858000"/>
              <a:gd name="connsiteX0" fmla="*/ 369702 w 7467663"/>
              <a:gd name="connsiteY0" fmla="*/ 6712169 h 6858000"/>
              <a:gd name="connsiteX1" fmla="*/ 366575 w 7467663"/>
              <a:gd name="connsiteY1" fmla="*/ 6715556 h 6858000"/>
              <a:gd name="connsiteX2" fmla="*/ 371637 w 7467663"/>
              <a:gd name="connsiteY2" fmla="*/ 6713954 h 6858000"/>
              <a:gd name="connsiteX3" fmla="*/ 369702 w 7467663"/>
              <a:gd name="connsiteY3" fmla="*/ 6712169 h 6858000"/>
              <a:gd name="connsiteX4" fmla="*/ 7088673 w 7467663"/>
              <a:gd name="connsiteY4" fmla="*/ 6610396 h 6858000"/>
              <a:gd name="connsiteX5" fmla="*/ 7440138 w 7467663"/>
              <a:gd name="connsiteY5" fmla="*/ 6622648 h 6858000"/>
              <a:gd name="connsiteX6" fmla="*/ 7467600 w 7467663"/>
              <a:gd name="connsiteY6" fmla="*/ 6628217 h 6858000"/>
              <a:gd name="connsiteX7" fmla="*/ 7467600 w 7467663"/>
              <a:gd name="connsiteY7" fmla="*/ 6668575 h 6858000"/>
              <a:gd name="connsiteX8" fmla="*/ 7392322 w 7467663"/>
              <a:gd name="connsiteY8" fmla="*/ 6658238 h 6858000"/>
              <a:gd name="connsiteX9" fmla="*/ 7467600 w 7467663"/>
              <a:gd name="connsiteY9" fmla="*/ 6683873 h 6858000"/>
              <a:gd name="connsiteX10" fmla="*/ 7467600 w 7467663"/>
              <a:gd name="connsiteY10" fmla="*/ 6714215 h 6858000"/>
              <a:gd name="connsiteX11" fmla="*/ 7447383 w 7467663"/>
              <a:gd name="connsiteY11" fmla="*/ 6707202 h 6858000"/>
              <a:gd name="connsiteX12" fmla="*/ 7289862 w 7467663"/>
              <a:gd name="connsiteY12" fmla="*/ 6659827 h 6858000"/>
              <a:gd name="connsiteX13" fmla="*/ 7434024 w 7467663"/>
              <a:gd name="connsiteY13" fmla="*/ 6722130 h 6858000"/>
              <a:gd name="connsiteX14" fmla="*/ 7467600 w 7467663"/>
              <a:gd name="connsiteY14" fmla="*/ 6736157 h 6858000"/>
              <a:gd name="connsiteX15" fmla="*/ 7467600 w 7467663"/>
              <a:gd name="connsiteY15" fmla="*/ 6767913 h 6858000"/>
              <a:gd name="connsiteX16" fmla="*/ 7392158 w 7467663"/>
              <a:gd name="connsiteY16" fmla="*/ 6771365 h 6858000"/>
              <a:gd name="connsiteX17" fmla="*/ 7467600 w 7467663"/>
              <a:gd name="connsiteY17" fmla="*/ 6805948 h 6858000"/>
              <a:gd name="connsiteX18" fmla="*/ 7467600 w 7467663"/>
              <a:gd name="connsiteY18" fmla="*/ 6831490 h 6858000"/>
              <a:gd name="connsiteX19" fmla="*/ 7410696 w 7467663"/>
              <a:gd name="connsiteY19" fmla="*/ 6803861 h 6858000"/>
              <a:gd name="connsiteX20" fmla="*/ 7088673 w 7467663"/>
              <a:gd name="connsiteY20" fmla="*/ 6610396 h 6858000"/>
              <a:gd name="connsiteX21" fmla="*/ 1019354 w 7467663"/>
              <a:gd name="connsiteY21" fmla="*/ 6315006 h 6858000"/>
              <a:gd name="connsiteX22" fmla="*/ 441046 w 7467663"/>
              <a:gd name="connsiteY22" fmla="*/ 6691153 h 6858000"/>
              <a:gd name="connsiteX23" fmla="*/ 1019354 w 7467663"/>
              <a:gd name="connsiteY23" fmla="*/ 6315006 h 6858000"/>
              <a:gd name="connsiteX24" fmla="*/ 991680 w 7467663"/>
              <a:gd name="connsiteY24" fmla="*/ 6298413 h 6858000"/>
              <a:gd name="connsiteX25" fmla="*/ 409060 w 7467663"/>
              <a:gd name="connsiteY25" fmla="*/ 6671470 h 6858000"/>
              <a:gd name="connsiteX26" fmla="*/ 991680 w 7467663"/>
              <a:gd name="connsiteY26" fmla="*/ 6298413 h 6858000"/>
              <a:gd name="connsiteX27" fmla="*/ 103333 w 7467663"/>
              <a:gd name="connsiteY27" fmla="*/ 5699602 h 6858000"/>
              <a:gd name="connsiteX28" fmla="*/ 233938 w 7467663"/>
              <a:gd name="connsiteY28" fmla="*/ 5809416 h 6858000"/>
              <a:gd name="connsiteX29" fmla="*/ 883580 w 7467663"/>
              <a:gd name="connsiteY29" fmla="*/ 6180710 h 6858000"/>
              <a:gd name="connsiteX30" fmla="*/ 487337 w 7467663"/>
              <a:gd name="connsiteY30" fmla="*/ 5950182 h 6858000"/>
              <a:gd name="connsiteX31" fmla="*/ 354051 w 7467663"/>
              <a:gd name="connsiteY31" fmla="*/ 5854912 h 6858000"/>
              <a:gd name="connsiteX32" fmla="*/ 195436 w 7467663"/>
              <a:gd name="connsiteY32" fmla="*/ 5755068 h 6858000"/>
              <a:gd name="connsiteX33" fmla="*/ 103333 w 7467663"/>
              <a:gd name="connsiteY33" fmla="*/ 5699602 h 6858000"/>
              <a:gd name="connsiteX34" fmla="*/ 5539432 w 7467663"/>
              <a:gd name="connsiteY34" fmla="*/ 5642928 h 6858000"/>
              <a:gd name="connsiteX35" fmla="*/ 5555462 w 7467663"/>
              <a:gd name="connsiteY35" fmla="*/ 5694454 h 6858000"/>
              <a:gd name="connsiteX36" fmla="*/ 5828270 w 7467663"/>
              <a:gd name="connsiteY36" fmla="*/ 6320663 h 6858000"/>
              <a:gd name="connsiteX37" fmla="*/ 5947416 w 7467663"/>
              <a:gd name="connsiteY37" fmla="*/ 6574846 h 6858000"/>
              <a:gd name="connsiteX38" fmla="*/ 5539432 w 7467663"/>
              <a:gd name="connsiteY38" fmla="*/ 5642928 h 6858000"/>
              <a:gd name="connsiteX39" fmla="*/ 51253 w 7467663"/>
              <a:gd name="connsiteY39" fmla="*/ 5631825 h 6858000"/>
              <a:gd name="connsiteX40" fmla="*/ 211622 w 7467663"/>
              <a:gd name="connsiteY40" fmla="*/ 5728803 h 6858000"/>
              <a:gd name="connsiteX41" fmla="*/ 371652 w 7467663"/>
              <a:gd name="connsiteY41" fmla="*/ 5829062 h 6858000"/>
              <a:gd name="connsiteX42" fmla="*/ 505903 w 7467663"/>
              <a:gd name="connsiteY42" fmla="*/ 5925221 h 6858000"/>
              <a:gd name="connsiteX43" fmla="*/ 899240 w 7467663"/>
              <a:gd name="connsiteY43" fmla="*/ 6153068 h 6858000"/>
              <a:gd name="connsiteX44" fmla="*/ 988114 w 7467663"/>
              <a:gd name="connsiteY44" fmla="*/ 6174204 h 6858000"/>
              <a:gd name="connsiteX45" fmla="*/ 845971 w 7467663"/>
              <a:gd name="connsiteY45" fmla="*/ 6067177 h 6858000"/>
              <a:gd name="connsiteX46" fmla="*/ 448057 w 7467663"/>
              <a:gd name="connsiteY46" fmla="*/ 5841376 h 6858000"/>
              <a:gd name="connsiteX47" fmla="*/ 51253 w 7467663"/>
              <a:gd name="connsiteY47" fmla="*/ 5631825 h 6858000"/>
              <a:gd name="connsiteX48" fmla="*/ 2606687 w 7467663"/>
              <a:gd name="connsiteY48" fmla="*/ 5630718 h 6858000"/>
              <a:gd name="connsiteX49" fmla="*/ 2645658 w 7467663"/>
              <a:gd name="connsiteY49" fmla="*/ 6640259 h 6858000"/>
              <a:gd name="connsiteX50" fmla="*/ 2606687 w 7467663"/>
              <a:gd name="connsiteY50" fmla="*/ 5630718 h 6858000"/>
              <a:gd name="connsiteX51" fmla="*/ 3642057 w 7467663"/>
              <a:gd name="connsiteY51" fmla="*/ 5573487 h 6858000"/>
              <a:gd name="connsiteX52" fmla="*/ 3632981 w 7467663"/>
              <a:gd name="connsiteY52" fmla="*/ 5579437 h 6858000"/>
              <a:gd name="connsiteX53" fmla="*/ 3382436 w 7467663"/>
              <a:gd name="connsiteY53" fmla="*/ 5952726 h 6858000"/>
              <a:gd name="connsiteX54" fmla="*/ 3191929 w 7467663"/>
              <a:gd name="connsiteY54" fmla="*/ 6662669 h 6858000"/>
              <a:gd name="connsiteX55" fmla="*/ 3369898 w 7467663"/>
              <a:gd name="connsiteY55" fmla="*/ 6081771 h 6858000"/>
              <a:gd name="connsiteX56" fmla="*/ 3642057 w 7467663"/>
              <a:gd name="connsiteY56" fmla="*/ 5573487 h 6858000"/>
              <a:gd name="connsiteX57" fmla="*/ 2650666 w 7467663"/>
              <a:gd name="connsiteY57" fmla="*/ 5530686 h 6858000"/>
              <a:gd name="connsiteX58" fmla="*/ 2650249 w 7467663"/>
              <a:gd name="connsiteY58" fmla="*/ 5532101 h 6858000"/>
              <a:gd name="connsiteX59" fmla="*/ 2663808 w 7467663"/>
              <a:gd name="connsiteY59" fmla="*/ 6535215 h 6858000"/>
              <a:gd name="connsiteX60" fmla="*/ 2665418 w 7467663"/>
              <a:gd name="connsiteY60" fmla="*/ 6132756 h 6858000"/>
              <a:gd name="connsiteX61" fmla="*/ 2650666 w 7467663"/>
              <a:gd name="connsiteY61" fmla="*/ 5530686 h 6858000"/>
              <a:gd name="connsiteX62" fmla="*/ 2680277 w 7467663"/>
              <a:gd name="connsiteY62" fmla="*/ 5479204 h 6858000"/>
              <a:gd name="connsiteX63" fmla="*/ 2678972 w 7467663"/>
              <a:gd name="connsiteY63" fmla="*/ 5481582 h 6858000"/>
              <a:gd name="connsiteX64" fmla="*/ 2696666 w 7467663"/>
              <a:gd name="connsiteY64" fmla="*/ 6133836 h 6858000"/>
              <a:gd name="connsiteX65" fmla="*/ 2695769 w 7467663"/>
              <a:gd name="connsiteY65" fmla="*/ 6390955 h 6858000"/>
              <a:gd name="connsiteX66" fmla="*/ 2739893 w 7467663"/>
              <a:gd name="connsiteY66" fmla="*/ 6108357 h 6858000"/>
              <a:gd name="connsiteX67" fmla="*/ 2680277 w 7467663"/>
              <a:gd name="connsiteY67" fmla="*/ 5479204 h 6858000"/>
              <a:gd name="connsiteX68" fmla="*/ 1132195 w 7467663"/>
              <a:gd name="connsiteY68" fmla="*/ 5467980 h 6858000"/>
              <a:gd name="connsiteX69" fmla="*/ 1679056 w 7467663"/>
              <a:gd name="connsiteY69" fmla="*/ 5516907 h 6858000"/>
              <a:gd name="connsiteX70" fmla="*/ 2128648 w 7467663"/>
              <a:gd name="connsiteY70" fmla="*/ 5474249 h 6858000"/>
              <a:gd name="connsiteX71" fmla="*/ 1825619 w 7467663"/>
              <a:gd name="connsiteY71" fmla="*/ 5478447 h 6858000"/>
              <a:gd name="connsiteX72" fmla="*/ 1737798 w 7467663"/>
              <a:gd name="connsiteY72" fmla="*/ 5483353 h 6858000"/>
              <a:gd name="connsiteX73" fmla="*/ 1132195 w 7467663"/>
              <a:gd name="connsiteY73" fmla="*/ 5467980 h 6858000"/>
              <a:gd name="connsiteX74" fmla="*/ 7454976 w 7467663"/>
              <a:gd name="connsiteY74" fmla="*/ 6318297 h 6858000"/>
              <a:gd name="connsiteX75" fmla="*/ 7467600 w 7467663"/>
              <a:gd name="connsiteY75" fmla="*/ 6163634 h 6858000"/>
              <a:gd name="connsiteX76" fmla="*/ 7448321 w 7467663"/>
              <a:gd name="connsiteY76" fmla="*/ 6190991 h 6858000"/>
              <a:gd name="connsiteX77" fmla="*/ 7467600 w 7467663"/>
              <a:gd name="connsiteY77" fmla="*/ 6221686 h 6858000"/>
              <a:gd name="connsiteX78" fmla="*/ 7467600 w 7467663"/>
              <a:gd name="connsiteY78" fmla="*/ 6334256 h 6858000"/>
              <a:gd name="connsiteX79" fmla="*/ 7454976 w 7467663"/>
              <a:gd name="connsiteY79" fmla="*/ 6318297 h 6858000"/>
              <a:gd name="connsiteX80" fmla="*/ 1456157 w 7467663"/>
              <a:gd name="connsiteY80" fmla="*/ 5371404 h 6858000"/>
              <a:gd name="connsiteX81" fmla="*/ 1244432 w 7467663"/>
              <a:gd name="connsiteY81" fmla="*/ 5385601 h 6858000"/>
              <a:gd name="connsiteX82" fmla="*/ 973990 w 7467663"/>
              <a:gd name="connsiteY82" fmla="*/ 5424940 h 6858000"/>
              <a:gd name="connsiteX83" fmla="*/ 1103809 w 7467663"/>
              <a:gd name="connsiteY83" fmla="*/ 5433720 h 6858000"/>
              <a:gd name="connsiteX84" fmla="*/ 1123454 w 7467663"/>
              <a:gd name="connsiteY84" fmla="*/ 5435727 h 6858000"/>
              <a:gd name="connsiteX85" fmla="*/ 1737017 w 7467663"/>
              <a:gd name="connsiteY85" fmla="*/ 5452183 h 6858000"/>
              <a:gd name="connsiteX86" fmla="*/ 1824397 w 7467663"/>
              <a:gd name="connsiteY86" fmla="*/ 5447757 h 6858000"/>
              <a:gd name="connsiteX87" fmla="*/ 2070059 w 7467663"/>
              <a:gd name="connsiteY87" fmla="*/ 5441660 h 6858000"/>
              <a:gd name="connsiteX88" fmla="*/ 1456157 w 7467663"/>
              <a:gd name="connsiteY88" fmla="*/ 5371404 h 6858000"/>
              <a:gd name="connsiteX89" fmla="*/ 4988186 w 7467663"/>
              <a:gd name="connsiteY89" fmla="*/ 5216467 h 6858000"/>
              <a:gd name="connsiteX90" fmla="*/ 4777334 w 7467663"/>
              <a:gd name="connsiteY90" fmla="*/ 5406072 h 6858000"/>
              <a:gd name="connsiteX91" fmla="*/ 4718341 w 7467663"/>
              <a:gd name="connsiteY91" fmla="*/ 5468043 h 6858000"/>
              <a:gd name="connsiteX92" fmla="*/ 4604655 w 7467663"/>
              <a:gd name="connsiteY92" fmla="*/ 5583434 h 6858000"/>
              <a:gd name="connsiteX93" fmla="*/ 4565074 w 7467663"/>
              <a:gd name="connsiteY93" fmla="*/ 5618550 h 6858000"/>
              <a:gd name="connsiteX94" fmla="*/ 4988186 w 7467663"/>
              <a:gd name="connsiteY94" fmla="*/ 5216467 h 6858000"/>
              <a:gd name="connsiteX95" fmla="*/ 4978032 w 7467663"/>
              <a:gd name="connsiteY95" fmla="*/ 5183809 h 6858000"/>
              <a:gd name="connsiteX96" fmla="*/ 4463413 w 7467663"/>
              <a:gd name="connsiteY96" fmla="*/ 5615162 h 6858000"/>
              <a:gd name="connsiteX97" fmla="*/ 4358134 w 7467663"/>
              <a:gd name="connsiteY97" fmla="*/ 5742791 h 6858000"/>
              <a:gd name="connsiteX98" fmla="*/ 4376219 w 7467663"/>
              <a:gd name="connsiteY98" fmla="*/ 5729027 h 6858000"/>
              <a:gd name="connsiteX99" fmla="*/ 4582340 w 7467663"/>
              <a:gd name="connsiteY99" fmla="*/ 5561037 h 6858000"/>
              <a:gd name="connsiteX100" fmla="*/ 4694684 w 7467663"/>
              <a:gd name="connsiteY100" fmla="*/ 5447098 h 6858000"/>
              <a:gd name="connsiteX101" fmla="*/ 4754123 w 7467663"/>
              <a:gd name="connsiteY101" fmla="*/ 5384643 h 6858000"/>
              <a:gd name="connsiteX102" fmla="*/ 4978032 w 7467663"/>
              <a:gd name="connsiteY102" fmla="*/ 5183809 h 6858000"/>
              <a:gd name="connsiteX103" fmla="*/ 1903353 w 7467663"/>
              <a:gd name="connsiteY103" fmla="*/ 5044827 h 6858000"/>
              <a:gd name="connsiteX104" fmla="*/ 1936931 w 7467663"/>
              <a:gd name="connsiteY104" fmla="*/ 5093954 h 6858000"/>
              <a:gd name="connsiteX105" fmla="*/ 2195868 w 7467663"/>
              <a:gd name="connsiteY105" fmla="*/ 5396574 h 6858000"/>
              <a:gd name="connsiteX106" fmla="*/ 2088852 w 7467663"/>
              <a:gd name="connsiteY106" fmla="*/ 5166123 h 6858000"/>
              <a:gd name="connsiteX107" fmla="*/ 1958241 w 7467663"/>
              <a:gd name="connsiteY107" fmla="*/ 5067955 h 6858000"/>
              <a:gd name="connsiteX108" fmla="*/ 1903353 w 7467663"/>
              <a:gd name="connsiteY108" fmla="*/ 5044827 h 6858000"/>
              <a:gd name="connsiteX109" fmla="*/ 1979378 w 7467663"/>
              <a:gd name="connsiteY109" fmla="*/ 4769504 h 6858000"/>
              <a:gd name="connsiteX110" fmla="*/ 2882120 w 7467663"/>
              <a:gd name="connsiteY110" fmla="*/ 5064547 h 6858000"/>
              <a:gd name="connsiteX111" fmla="*/ 2793103 w 7467663"/>
              <a:gd name="connsiteY111" fmla="*/ 5039699 h 6858000"/>
              <a:gd name="connsiteX112" fmla="*/ 2770041 w 7467663"/>
              <a:gd name="connsiteY112" fmla="*/ 5033634 h 6858000"/>
              <a:gd name="connsiteX113" fmla="*/ 1979378 w 7467663"/>
              <a:gd name="connsiteY113" fmla="*/ 4769504 h 6858000"/>
              <a:gd name="connsiteX114" fmla="*/ 1927410 w 7467663"/>
              <a:gd name="connsiteY114" fmla="*/ 4716164 h 6858000"/>
              <a:gd name="connsiteX115" fmla="*/ 1959587 w 7467663"/>
              <a:gd name="connsiteY115" fmla="*/ 4728849 h 6858000"/>
              <a:gd name="connsiteX116" fmla="*/ 2777707 w 7467663"/>
              <a:gd name="connsiteY116" fmla="*/ 5003991 h 6858000"/>
              <a:gd name="connsiteX117" fmla="*/ 2800768 w 7467663"/>
              <a:gd name="connsiteY117" fmla="*/ 5010056 h 6858000"/>
              <a:gd name="connsiteX118" fmla="*/ 2879408 w 7467663"/>
              <a:gd name="connsiteY118" fmla="*/ 5031590 h 6858000"/>
              <a:gd name="connsiteX119" fmla="*/ 2862295 w 7467663"/>
              <a:gd name="connsiteY119" fmla="*/ 5022958 h 6858000"/>
              <a:gd name="connsiteX120" fmla="*/ 2813343 w 7467663"/>
              <a:gd name="connsiteY120" fmla="*/ 4998369 h 6858000"/>
              <a:gd name="connsiteX121" fmla="*/ 2646245 w 7467663"/>
              <a:gd name="connsiteY121" fmla="*/ 4930999 h 6858000"/>
              <a:gd name="connsiteX122" fmla="*/ 1999243 w 7467663"/>
              <a:gd name="connsiteY122" fmla="*/ 4730524 h 6858000"/>
              <a:gd name="connsiteX123" fmla="*/ 1979527 w 7467663"/>
              <a:gd name="connsiteY123" fmla="*/ 4726651 h 6858000"/>
              <a:gd name="connsiteX124" fmla="*/ 1927410 w 7467663"/>
              <a:gd name="connsiteY124" fmla="*/ 4716164 h 6858000"/>
              <a:gd name="connsiteX125" fmla="*/ 1997014 w 7467663"/>
              <a:gd name="connsiteY125" fmla="*/ 4698007 h 6858000"/>
              <a:gd name="connsiteX126" fmla="*/ 2005458 w 7467663"/>
              <a:gd name="connsiteY126" fmla="*/ 4699540 h 6858000"/>
              <a:gd name="connsiteX127" fmla="*/ 2657186 w 7467663"/>
              <a:gd name="connsiteY127" fmla="*/ 4901687 h 6858000"/>
              <a:gd name="connsiteX128" fmla="*/ 2826662 w 7467663"/>
              <a:gd name="connsiteY128" fmla="*/ 4970362 h 6858000"/>
              <a:gd name="connsiteX129" fmla="*/ 2876100 w 7467663"/>
              <a:gd name="connsiteY129" fmla="*/ 4995397 h 6858000"/>
              <a:gd name="connsiteX130" fmla="*/ 3042600 w 7467663"/>
              <a:gd name="connsiteY130" fmla="*/ 5059532 h 6858000"/>
              <a:gd name="connsiteX131" fmla="*/ 1997014 w 7467663"/>
              <a:gd name="connsiteY131" fmla="*/ 4698007 h 6858000"/>
              <a:gd name="connsiteX132" fmla="*/ 2305292 w 7467663"/>
              <a:gd name="connsiteY132" fmla="*/ 4219492 h 6858000"/>
              <a:gd name="connsiteX133" fmla="*/ 3360922 w 7467663"/>
              <a:gd name="connsiteY133" fmla="*/ 4529373 h 6858000"/>
              <a:gd name="connsiteX134" fmla="*/ 3492420 w 7467663"/>
              <a:gd name="connsiteY134" fmla="*/ 4510145 h 6858000"/>
              <a:gd name="connsiteX135" fmla="*/ 3364086 w 7467663"/>
              <a:gd name="connsiteY135" fmla="*/ 4480340 h 6858000"/>
              <a:gd name="connsiteX136" fmla="*/ 3225818 w 7467663"/>
              <a:gd name="connsiteY136" fmla="*/ 4411822 h 6858000"/>
              <a:gd name="connsiteX137" fmla="*/ 3129696 w 7467663"/>
              <a:gd name="connsiteY137" fmla="*/ 4360704 h 6858000"/>
              <a:gd name="connsiteX138" fmla="*/ 2814545 w 7467663"/>
              <a:gd name="connsiteY138" fmla="*/ 4282955 h 6858000"/>
              <a:gd name="connsiteX139" fmla="*/ 2305292 w 7467663"/>
              <a:gd name="connsiteY139" fmla="*/ 4219492 h 6858000"/>
              <a:gd name="connsiteX140" fmla="*/ 2626982 w 7467663"/>
              <a:gd name="connsiteY140" fmla="*/ 4206450 h 6858000"/>
              <a:gd name="connsiteX141" fmla="*/ 2490617 w 7467663"/>
              <a:gd name="connsiteY141" fmla="*/ 4206951 h 6858000"/>
              <a:gd name="connsiteX142" fmla="*/ 2819869 w 7467663"/>
              <a:gd name="connsiteY142" fmla="*/ 4252936 h 6858000"/>
              <a:gd name="connsiteX143" fmla="*/ 3143018 w 7467663"/>
              <a:gd name="connsiteY143" fmla="*/ 4332698 h 6858000"/>
              <a:gd name="connsiteX144" fmla="*/ 3241520 w 7467663"/>
              <a:gd name="connsiteY144" fmla="*/ 4385112 h 6858000"/>
              <a:gd name="connsiteX145" fmla="*/ 3374575 w 7467663"/>
              <a:gd name="connsiteY145" fmla="*/ 4451517 h 6858000"/>
              <a:gd name="connsiteX146" fmla="*/ 3505221 w 7467663"/>
              <a:gd name="connsiteY146" fmla="*/ 4480757 h 6858000"/>
              <a:gd name="connsiteX147" fmla="*/ 2626982 w 7467663"/>
              <a:gd name="connsiteY147" fmla="*/ 4206450 h 6858000"/>
              <a:gd name="connsiteX148" fmla="*/ 1310106 w 7467663"/>
              <a:gd name="connsiteY148" fmla="*/ 3943217 h 6858000"/>
              <a:gd name="connsiteX149" fmla="*/ 854994 w 7467663"/>
              <a:gd name="connsiteY149" fmla="*/ 4399136 h 6858000"/>
              <a:gd name="connsiteX150" fmla="*/ 742462 w 7467663"/>
              <a:gd name="connsiteY150" fmla="*/ 4594648 h 6858000"/>
              <a:gd name="connsiteX151" fmla="*/ 820602 w 7467663"/>
              <a:gd name="connsiteY151" fmla="*/ 4485915 h 6858000"/>
              <a:gd name="connsiteX152" fmla="*/ 878295 w 7467663"/>
              <a:gd name="connsiteY152" fmla="*/ 4403594 h 6858000"/>
              <a:gd name="connsiteX153" fmla="*/ 1240607 w 7467663"/>
              <a:gd name="connsiteY153" fmla="*/ 4010401 h 6858000"/>
              <a:gd name="connsiteX154" fmla="*/ 1310106 w 7467663"/>
              <a:gd name="connsiteY154" fmla="*/ 3943217 h 6858000"/>
              <a:gd name="connsiteX155" fmla="*/ 1423113 w 7467663"/>
              <a:gd name="connsiteY155" fmla="*/ 3874565 h 6858000"/>
              <a:gd name="connsiteX156" fmla="*/ 1260565 w 7467663"/>
              <a:gd name="connsiteY156" fmla="*/ 4031982 h 6858000"/>
              <a:gd name="connsiteX157" fmla="*/ 901900 w 7467663"/>
              <a:gd name="connsiteY157" fmla="*/ 4421236 h 6858000"/>
              <a:gd name="connsiteX158" fmla="*/ 845044 w 7467663"/>
              <a:gd name="connsiteY158" fmla="*/ 4502436 h 6858000"/>
              <a:gd name="connsiteX159" fmla="*/ 685926 w 7467663"/>
              <a:gd name="connsiteY159" fmla="*/ 4703069 h 6858000"/>
              <a:gd name="connsiteX160" fmla="*/ 684248 w 7467663"/>
              <a:gd name="connsiteY160" fmla="*/ 4706721 h 6858000"/>
              <a:gd name="connsiteX161" fmla="*/ 1423113 w 7467663"/>
              <a:gd name="connsiteY161" fmla="*/ 3874565 h 6858000"/>
              <a:gd name="connsiteX162" fmla="*/ 3316479 w 7467663"/>
              <a:gd name="connsiteY162" fmla="*/ 3872136 h 6858000"/>
              <a:gd name="connsiteX163" fmla="*/ 3546806 w 7467663"/>
              <a:gd name="connsiteY163" fmla="*/ 4356139 h 6858000"/>
              <a:gd name="connsiteX164" fmla="*/ 3364433 w 7467663"/>
              <a:gd name="connsiteY164" fmla="*/ 3953121 h 6858000"/>
              <a:gd name="connsiteX165" fmla="*/ 3316479 w 7467663"/>
              <a:gd name="connsiteY165" fmla="*/ 3872136 h 6858000"/>
              <a:gd name="connsiteX166" fmla="*/ 3291335 w 7467663"/>
              <a:gd name="connsiteY166" fmla="*/ 3767420 h 6858000"/>
              <a:gd name="connsiteX167" fmla="*/ 3390805 w 7467663"/>
              <a:gd name="connsiteY167" fmla="*/ 3937163 h 6858000"/>
              <a:gd name="connsiteX168" fmla="*/ 3579062 w 7467663"/>
              <a:gd name="connsiteY168" fmla="*/ 4359040 h 6858000"/>
              <a:gd name="connsiteX169" fmla="*/ 3467355 w 7467663"/>
              <a:gd name="connsiteY169" fmla="*/ 3988130 h 6858000"/>
              <a:gd name="connsiteX170" fmla="*/ 3310753 w 7467663"/>
              <a:gd name="connsiteY170" fmla="*/ 3787140 h 6858000"/>
              <a:gd name="connsiteX171" fmla="*/ 3291335 w 7467663"/>
              <a:gd name="connsiteY171" fmla="*/ 3767420 h 6858000"/>
              <a:gd name="connsiteX172" fmla="*/ 1635889 w 7467663"/>
              <a:gd name="connsiteY172" fmla="*/ 3709494 h 6858000"/>
              <a:gd name="connsiteX173" fmla="*/ 1634800 w 7467663"/>
              <a:gd name="connsiteY173" fmla="*/ 3731111 h 6858000"/>
              <a:gd name="connsiteX174" fmla="*/ 1635889 w 7467663"/>
              <a:gd name="connsiteY174" fmla="*/ 3709494 h 6858000"/>
              <a:gd name="connsiteX175" fmla="*/ 1510397 w 7467663"/>
              <a:gd name="connsiteY175" fmla="*/ 3684705 h 6858000"/>
              <a:gd name="connsiteX176" fmla="*/ 1146550 w 7467663"/>
              <a:gd name="connsiteY176" fmla="*/ 3802012 h 6858000"/>
              <a:gd name="connsiteX177" fmla="*/ 698834 w 7467663"/>
              <a:gd name="connsiteY177" fmla="*/ 3952272 h 6858000"/>
              <a:gd name="connsiteX178" fmla="*/ 34256 w 7467663"/>
              <a:gd name="connsiteY178" fmla="*/ 4347603 h 6858000"/>
              <a:gd name="connsiteX179" fmla="*/ 527241 w 7467663"/>
              <a:gd name="connsiteY179" fmla="*/ 4065078 h 6858000"/>
              <a:gd name="connsiteX180" fmla="*/ 1510397 w 7467663"/>
              <a:gd name="connsiteY180" fmla="*/ 3684705 h 6858000"/>
              <a:gd name="connsiteX181" fmla="*/ 1313114 w 7467663"/>
              <a:gd name="connsiteY181" fmla="*/ 3655216 h 6858000"/>
              <a:gd name="connsiteX182" fmla="*/ 1109304 w 7467663"/>
              <a:gd name="connsiteY182" fmla="*/ 3669030 h 6858000"/>
              <a:gd name="connsiteX183" fmla="*/ 8129 w 7467663"/>
              <a:gd name="connsiteY183" fmla="*/ 4330519 h 6858000"/>
              <a:gd name="connsiteX184" fmla="*/ 687572 w 7467663"/>
              <a:gd name="connsiteY184" fmla="*/ 3925629 h 6858000"/>
              <a:gd name="connsiteX185" fmla="*/ 1138365 w 7467663"/>
              <a:gd name="connsiteY185" fmla="*/ 3774515 h 6858000"/>
              <a:gd name="connsiteX186" fmla="*/ 1505579 w 7467663"/>
              <a:gd name="connsiteY186" fmla="*/ 3655526 h 6858000"/>
              <a:gd name="connsiteX187" fmla="*/ 1313114 w 7467663"/>
              <a:gd name="connsiteY187" fmla="*/ 3655216 h 6858000"/>
              <a:gd name="connsiteX188" fmla="*/ 3655073 w 7467663"/>
              <a:gd name="connsiteY188" fmla="*/ 3650884 h 6858000"/>
              <a:gd name="connsiteX189" fmla="*/ 3989938 w 7467663"/>
              <a:gd name="connsiteY189" fmla="*/ 3991685 h 6858000"/>
              <a:gd name="connsiteX190" fmla="*/ 4393907 w 7467663"/>
              <a:gd name="connsiteY190" fmla="*/ 4261258 h 6858000"/>
              <a:gd name="connsiteX191" fmla="*/ 4648051 w 7467663"/>
              <a:gd name="connsiteY191" fmla="*/ 4374051 h 6858000"/>
              <a:gd name="connsiteX192" fmla="*/ 4383389 w 7467663"/>
              <a:gd name="connsiteY192" fmla="*/ 4184369 h 6858000"/>
              <a:gd name="connsiteX193" fmla="*/ 4165508 w 7467663"/>
              <a:gd name="connsiteY193" fmla="*/ 4035196 h 6858000"/>
              <a:gd name="connsiteX194" fmla="*/ 4068162 w 7467663"/>
              <a:gd name="connsiteY194" fmla="*/ 3953394 h 6858000"/>
              <a:gd name="connsiteX195" fmla="*/ 3981416 w 7467663"/>
              <a:gd name="connsiteY195" fmla="*/ 3880482 h 6858000"/>
              <a:gd name="connsiteX196" fmla="*/ 3800147 w 7467663"/>
              <a:gd name="connsiteY196" fmla="*/ 3749872 h 6858000"/>
              <a:gd name="connsiteX197" fmla="*/ 3655073 w 7467663"/>
              <a:gd name="connsiteY197" fmla="*/ 3650884 h 6858000"/>
              <a:gd name="connsiteX198" fmla="*/ 3670252 w 7467663"/>
              <a:gd name="connsiteY198" fmla="*/ 3622798 h 6858000"/>
              <a:gd name="connsiteX199" fmla="*/ 3817258 w 7467663"/>
              <a:gd name="connsiteY199" fmla="*/ 3723577 h 6858000"/>
              <a:gd name="connsiteX200" fmla="*/ 4000461 w 7467663"/>
              <a:gd name="connsiteY200" fmla="*/ 3855966 h 6858000"/>
              <a:gd name="connsiteX201" fmla="*/ 4088180 w 7467663"/>
              <a:gd name="connsiteY201" fmla="*/ 3929774 h 6858000"/>
              <a:gd name="connsiteX202" fmla="*/ 4184555 w 7467663"/>
              <a:gd name="connsiteY202" fmla="*/ 4010683 h 6858000"/>
              <a:gd name="connsiteX203" fmla="*/ 4399563 w 7467663"/>
              <a:gd name="connsiteY203" fmla="*/ 4158106 h 6858000"/>
              <a:gd name="connsiteX204" fmla="*/ 4684469 w 7467663"/>
              <a:gd name="connsiteY204" fmla="*/ 4364680 h 6858000"/>
              <a:gd name="connsiteX205" fmla="*/ 4690271 w 7467663"/>
              <a:gd name="connsiteY205" fmla="*/ 4370034 h 6858000"/>
              <a:gd name="connsiteX206" fmla="*/ 4136093 w 7467663"/>
              <a:gd name="connsiteY206" fmla="*/ 3858466 h 6858000"/>
              <a:gd name="connsiteX207" fmla="*/ 3670252 w 7467663"/>
              <a:gd name="connsiteY207" fmla="*/ 3622798 h 6858000"/>
              <a:gd name="connsiteX208" fmla="*/ 4440129 w 7467663"/>
              <a:gd name="connsiteY208" fmla="*/ 3448571 h 6858000"/>
              <a:gd name="connsiteX209" fmla="*/ 4856525 w 7467663"/>
              <a:gd name="connsiteY209" fmla="*/ 3915351 h 6858000"/>
              <a:gd name="connsiteX210" fmla="*/ 5059055 w 7467663"/>
              <a:gd name="connsiteY210" fmla="*/ 4108918 h 6858000"/>
              <a:gd name="connsiteX211" fmla="*/ 5290070 w 7467663"/>
              <a:gd name="connsiteY211" fmla="*/ 4263619 h 6858000"/>
              <a:gd name="connsiteX212" fmla="*/ 4834991 w 7467663"/>
              <a:gd name="connsiteY212" fmla="*/ 3830985 h 6858000"/>
              <a:gd name="connsiteX213" fmla="*/ 4440129 w 7467663"/>
              <a:gd name="connsiteY213" fmla="*/ 3448571 h 6858000"/>
              <a:gd name="connsiteX214" fmla="*/ 4441737 w 7467663"/>
              <a:gd name="connsiteY214" fmla="*/ 3399734 h 6858000"/>
              <a:gd name="connsiteX215" fmla="*/ 4431236 w 7467663"/>
              <a:gd name="connsiteY215" fmla="*/ 3400954 h 6858000"/>
              <a:gd name="connsiteX216" fmla="*/ 4557150 w 7467663"/>
              <a:gd name="connsiteY216" fmla="*/ 3510023 h 6858000"/>
              <a:gd name="connsiteX217" fmla="*/ 4856936 w 7467663"/>
              <a:gd name="connsiteY217" fmla="*/ 3809146 h 6858000"/>
              <a:gd name="connsiteX218" fmla="*/ 5111996 w 7467663"/>
              <a:gd name="connsiteY218" fmla="*/ 4065759 h 6858000"/>
              <a:gd name="connsiteX219" fmla="*/ 5388878 w 7467663"/>
              <a:gd name="connsiteY219" fmla="*/ 4300185 h 6858000"/>
              <a:gd name="connsiteX220" fmla="*/ 5425556 w 7467663"/>
              <a:gd name="connsiteY220" fmla="*/ 4308967 h 6858000"/>
              <a:gd name="connsiteX221" fmla="*/ 4943646 w 7467663"/>
              <a:gd name="connsiteY221" fmla="*/ 3822916 h 6858000"/>
              <a:gd name="connsiteX222" fmla="*/ 4594837 w 7467663"/>
              <a:gd name="connsiteY222" fmla="*/ 3532274 h 6858000"/>
              <a:gd name="connsiteX223" fmla="*/ 4441737 w 7467663"/>
              <a:gd name="connsiteY223" fmla="*/ 3399734 h 6858000"/>
              <a:gd name="connsiteX224" fmla="*/ 5425834 w 7467663"/>
              <a:gd name="connsiteY224" fmla="*/ 3162785 h 6858000"/>
              <a:gd name="connsiteX225" fmla="*/ 5401644 w 7467663"/>
              <a:gd name="connsiteY225" fmla="*/ 3617847 h 6858000"/>
              <a:gd name="connsiteX226" fmla="*/ 5467256 w 7467663"/>
              <a:gd name="connsiteY226" fmla="*/ 4175494 h 6858000"/>
              <a:gd name="connsiteX227" fmla="*/ 5448069 w 7467663"/>
              <a:gd name="connsiteY227" fmla="*/ 3567554 h 6858000"/>
              <a:gd name="connsiteX228" fmla="*/ 5425834 w 7467663"/>
              <a:gd name="connsiteY228" fmla="*/ 3162785 h 6858000"/>
              <a:gd name="connsiteX229" fmla="*/ 1318687 w 7467663"/>
              <a:gd name="connsiteY229" fmla="*/ 3113840 h 6858000"/>
              <a:gd name="connsiteX230" fmla="*/ 1066793 w 7467663"/>
              <a:gd name="connsiteY230" fmla="*/ 3212171 h 6858000"/>
              <a:gd name="connsiteX231" fmla="*/ 993319 w 7467663"/>
              <a:gd name="connsiteY231" fmla="*/ 3247648 h 6858000"/>
              <a:gd name="connsiteX232" fmla="*/ 853081 w 7467663"/>
              <a:gd name="connsiteY232" fmla="*/ 3312410 h 6858000"/>
              <a:gd name="connsiteX233" fmla="*/ 805957 w 7467663"/>
              <a:gd name="connsiteY233" fmla="*/ 3330443 h 6858000"/>
              <a:gd name="connsiteX234" fmla="*/ 1318687 w 7467663"/>
              <a:gd name="connsiteY234" fmla="*/ 3113840 h 6858000"/>
              <a:gd name="connsiteX235" fmla="*/ 5453702 w 7467663"/>
              <a:gd name="connsiteY235" fmla="*/ 3090882 h 6858000"/>
              <a:gd name="connsiteX236" fmla="*/ 5480135 w 7467663"/>
              <a:gd name="connsiteY236" fmla="*/ 3565802 h 6858000"/>
              <a:gd name="connsiteX237" fmla="*/ 5499023 w 7467663"/>
              <a:gd name="connsiteY237" fmla="*/ 4166310 h 6858000"/>
              <a:gd name="connsiteX238" fmla="*/ 5547022 w 7467663"/>
              <a:gd name="connsiteY238" fmla="*/ 3607838 h 6858000"/>
              <a:gd name="connsiteX239" fmla="*/ 5515964 w 7467663"/>
              <a:gd name="connsiteY239" fmla="*/ 3378541 h 6858000"/>
              <a:gd name="connsiteX240" fmla="*/ 5453702 w 7467663"/>
              <a:gd name="connsiteY240" fmla="*/ 3090882 h 6858000"/>
              <a:gd name="connsiteX241" fmla="*/ 1238695 w 7467663"/>
              <a:gd name="connsiteY241" fmla="*/ 3076820 h 6858000"/>
              <a:gd name="connsiteX242" fmla="*/ 716371 w 7467663"/>
              <a:gd name="connsiteY242" fmla="*/ 3293249 h 6858000"/>
              <a:gd name="connsiteX243" fmla="*/ 579522 w 7467663"/>
              <a:gd name="connsiteY243" fmla="*/ 3371759 h 6858000"/>
              <a:gd name="connsiteX244" fmla="*/ 600288 w 7467663"/>
              <a:gd name="connsiteY244" fmla="*/ 3365555 h 6858000"/>
              <a:gd name="connsiteX245" fmla="*/ 840692 w 7467663"/>
              <a:gd name="connsiteY245" fmla="*/ 3284921 h 6858000"/>
              <a:gd name="connsiteX246" fmla="*/ 979248 w 7467663"/>
              <a:gd name="connsiteY246" fmla="*/ 3221003 h 6858000"/>
              <a:gd name="connsiteX247" fmla="*/ 1053282 w 7467663"/>
              <a:gd name="connsiteY247" fmla="*/ 3185247 h 6858000"/>
              <a:gd name="connsiteX248" fmla="*/ 1320603 w 7467663"/>
              <a:gd name="connsiteY248" fmla="*/ 3081281 h 6858000"/>
              <a:gd name="connsiteX249" fmla="*/ 1238695 w 7467663"/>
              <a:gd name="connsiteY249" fmla="*/ 3076820 h 6858000"/>
              <a:gd name="connsiteX250" fmla="*/ 5425627 w 7467663"/>
              <a:gd name="connsiteY250" fmla="*/ 2954192 h 6858000"/>
              <a:gd name="connsiteX251" fmla="*/ 5470770 w 7467663"/>
              <a:gd name="connsiteY251" fmla="*/ 3005435 h 6858000"/>
              <a:gd name="connsiteX252" fmla="*/ 5519779 w 7467663"/>
              <a:gd name="connsiteY252" fmla="*/ 4359223 h 6858000"/>
              <a:gd name="connsiteX253" fmla="*/ 5520293 w 7467663"/>
              <a:gd name="connsiteY253" fmla="*/ 4360602 h 6858000"/>
              <a:gd name="connsiteX254" fmla="*/ 5767221 w 7467663"/>
              <a:gd name="connsiteY254" fmla="*/ 4665564 h 6858000"/>
              <a:gd name="connsiteX255" fmla="*/ 6937169 w 7467663"/>
              <a:gd name="connsiteY255" fmla="*/ 4815941 h 6858000"/>
              <a:gd name="connsiteX256" fmla="*/ 6953922 w 7467663"/>
              <a:gd name="connsiteY256" fmla="*/ 4890068 h 6858000"/>
              <a:gd name="connsiteX257" fmla="*/ 6071359 w 7467663"/>
              <a:gd name="connsiteY257" fmla="*/ 4770770 h 6858000"/>
              <a:gd name="connsiteX258" fmla="*/ 6038839 w 7467663"/>
              <a:gd name="connsiteY258" fmla="*/ 4764474 h 6858000"/>
              <a:gd name="connsiteX259" fmla="*/ 6038706 w 7467663"/>
              <a:gd name="connsiteY259" fmla="*/ 4763847 h 6858000"/>
              <a:gd name="connsiteX260" fmla="*/ 6037784 w 7467663"/>
              <a:gd name="connsiteY260" fmla="*/ 4764270 h 6858000"/>
              <a:gd name="connsiteX261" fmla="*/ 6038839 w 7467663"/>
              <a:gd name="connsiteY261" fmla="*/ 4764474 h 6858000"/>
              <a:gd name="connsiteX262" fmla="*/ 6040338 w 7467663"/>
              <a:gd name="connsiteY262" fmla="*/ 4771418 h 6858000"/>
              <a:gd name="connsiteX263" fmla="*/ 6024488 w 7467663"/>
              <a:gd name="connsiteY263" fmla="*/ 4809903 h 6858000"/>
              <a:gd name="connsiteX264" fmla="*/ 5599771 w 7467663"/>
              <a:gd name="connsiteY264" fmla="*/ 5509652 h 6858000"/>
              <a:gd name="connsiteX265" fmla="*/ 5548843 w 7467663"/>
              <a:gd name="connsiteY265" fmla="*/ 5563845 h 6858000"/>
              <a:gd name="connsiteX266" fmla="*/ 5940952 w 7467663"/>
              <a:gd name="connsiteY266" fmla="*/ 6250028 h 6858000"/>
              <a:gd name="connsiteX267" fmla="*/ 6043441 w 7467663"/>
              <a:gd name="connsiteY267" fmla="*/ 6665847 h 6858000"/>
              <a:gd name="connsiteX268" fmla="*/ 6093432 w 7467663"/>
              <a:gd name="connsiteY268" fmla="*/ 6858000 h 6858000"/>
              <a:gd name="connsiteX269" fmla="*/ 6034344 w 7467663"/>
              <a:gd name="connsiteY269" fmla="*/ 6858000 h 6858000"/>
              <a:gd name="connsiteX270" fmla="*/ 6026679 w 7467663"/>
              <a:gd name="connsiteY270" fmla="*/ 6836959 h 6858000"/>
              <a:gd name="connsiteX271" fmla="*/ 5800441 w 7467663"/>
              <a:gd name="connsiteY271" fmla="*/ 6335286 h 6858000"/>
              <a:gd name="connsiteX272" fmla="*/ 5526562 w 7467663"/>
              <a:gd name="connsiteY272" fmla="*/ 5705388 h 6858000"/>
              <a:gd name="connsiteX273" fmla="*/ 5519640 w 7467663"/>
              <a:gd name="connsiteY273" fmla="*/ 5683774 h 6858000"/>
              <a:gd name="connsiteX274" fmla="*/ 5844559 w 7467663"/>
              <a:gd name="connsiteY274" fmla="*/ 6553349 h 6858000"/>
              <a:gd name="connsiteX275" fmla="*/ 5975994 w 7467663"/>
              <a:gd name="connsiteY275" fmla="*/ 6858000 h 6858000"/>
              <a:gd name="connsiteX276" fmla="*/ 5898547 w 7467663"/>
              <a:gd name="connsiteY276" fmla="*/ 6858000 h 6858000"/>
              <a:gd name="connsiteX277" fmla="*/ 5682041 w 7467663"/>
              <a:gd name="connsiteY277" fmla="*/ 6355860 h 6858000"/>
              <a:gd name="connsiteX278" fmla="*/ 5461758 w 7467663"/>
              <a:gd name="connsiteY278" fmla="*/ 5820220 h 6858000"/>
              <a:gd name="connsiteX279" fmla="*/ 5237282 w 7467663"/>
              <a:gd name="connsiteY279" fmla="*/ 6579086 h 6858000"/>
              <a:gd name="connsiteX280" fmla="*/ 5115009 w 7467663"/>
              <a:gd name="connsiteY280" fmla="*/ 6858000 h 6858000"/>
              <a:gd name="connsiteX281" fmla="*/ 5028074 w 7467663"/>
              <a:gd name="connsiteY281" fmla="*/ 6858000 h 6858000"/>
              <a:gd name="connsiteX282" fmla="*/ 5079508 w 7467663"/>
              <a:gd name="connsiteY282" fmla="*/ 6749074 h 6858000"/>
              <a:gd name="connsiteX283" fmla="*/ 5371846 w 7467663"/>
              <a:gd name="connsiteY283" fmla="*/ 5924413 h 6858000"/>
              <a:gd name="connsiteX284" fmla="*/ 5270512 w 7467663"/>
              <a:gd name="connsiteY284" fmla="*/ 6138975 h 6858000"/>
              <a:gd name="connsiteX285" fmla="*/ 5062409 w 7467663"/>
              <a:gd name="connsiteY285" fmla="*/ 6653544 h 6858000"/>
              <a:gd name="connsiteX286" fmla="*/ 5036628 w 7467663"/>
              <a:gd name="connsiteY286" fmla="*/ 6754247 h 6858000"/>
              <a:gd name="connsiteX287" fmla="*/ 5009112 w 7467663"/>
              <a:gd name="connsiteY287" fmla="*/ 6858000 h 6858000"/>
              <a:gd name="connsiteX288" fmla="*/ 4976679 w 7467663"/>
              <a:gd name="connsiteY288" fmla="*/ 6858000 h 6858000"/>
              <a:gd name="connsiteX289" fmla="*/ 5006537 w 7467663"/>
              <a:gd name="connsiteY289" fmla="*/ 6747068 h 6858000"/>
              <a:gd name="connsiteX290" fmla="*/ 5032723 w 7467663"/>
              <a:gd name="connsiteY290" fmla="*/ 6644957 h 6858000"/>
              <a:gd name="connsiteX291" fmla="*/ 5242949 w 7467663"/>
              <a:gd name="connsiteY291" fmla="*/ 6125175 h 6858000"/>
              <a:gd name="connsiteX292" fmla="*/ 5286321 w 7467663"/>
              <a:gd name="connsiteY292" fmla="*/ 6033555 h 6858000"/>
              <a:gd name="connsiteX293" fmla="*/ 5008210 w 7467663"/>
              <a:gd name="connsiteY293" fmla="*/ 6649194 h 6858000"/>
              <a:gd name="connsiteX294" fmla="*/ 4986321 w 7467663"/>
              <a:gd name="connsiteY294" fmla="*/ 6765687 h 6858000"/>
              <a:gd name="connsiteX295" fmla="*/ 4973474 w 7467663"/>
              <a:gd name="connsiteY295" fmla="*/ 6858000 h 6858000"/>
              <a:gd name="connsiteX296" fmla="*/ 4907178 w 7467663"/>
              <a:gd name="connsiteY296" fmla="*/ 6858000 h 6858000"/>
              <a:gd name="connsiteX297" fmla="*/ 4910810 w 7467663"/>
              <a:gd name="connsiteY297" fmla="*/ 6829660 h 6858000"/>
              <a:gd name="connsiteX298" fmla="*/ 4987461 w 7467663"/>
              <a:gd name="connsiteY298" fmla="*/ 6432994 h 6858000"/>
              <a:gd name="connsiteX299" fmla="*/ 5179262 w 7467663"/>
              <a:gd name="connsiteY299" fmla="*/ 6035044 h 6858000"/>
              <a:gd name="connsiteX300" fmla="*/ 4689678 w 7467663"/>
              <a:gd name="connsiteY300" fmla="*/ 6440241 h 6858000"/>
              <a:gd name="connsiteX301" fmla="*/ 4477543 w 7467663"/>
              <a:gd name="connsiteY301" fmla="*/ 6674836 h 6858000"/>
              <a:gd name="connsiteX302" fmla="*/ 4329957 w 7467663"/>
              <a:gd name="connsiteY302" fmla="*/ 6858000 h 6858000"/>
              <a:gd name="connsiteX303" fmla="*/ 4218595 w 7467663"/>
              <a:gd name="connsiteY303" fmla="*/ 6858000 h 6858000"/>
              <a:gd name="connsiteX304" fmla="*/ 4368888 w 7467663"/>
              <a:gd name="connsiteY304" fmla="*/ 6668412 h 6858000"/>
              <a:gd name="connsiteX305" fmla="*/ 4563091 w 7467663"/>
              <a:gd name="connsiteY305" fmla="*/ 6442508 h 6858000"/>
              <a:gd name="connsiteX306" fmla="*/ 5387324 w 7467663"/>
              <a:gd name="connsiteY306" fmla="*/ 5705830 h 6858000"/>
              <a:gd name="connsiteX307" fmla="*/ 5073620 w 7467663"/>
              <a:gd name="connsiteY307" fmla="*/ 5955437 h 6858000"/>
              <a:gd name="connsiteX308" fmla="*/ 4689789 w 7467663"/>
              <a:gd name="connsiteY308" fmla="*/ 6268382 h 6858000"/>
              <a:gd name="connsiteX309" fmla="*/ 4418722 w 7467663"/>
              <a:gd name="connsiteY309" fmla="*/ 6570886 h 6858000"/>
              <a:gd name="connsiteX310" fmla="*/ 4214944 w 7467663"/>
              <a:gd name="connsiteY310" fmla="*/ 6858000 h 6858000"/>
              <a:gd name="connsiteX311" fmla="*/ 4177898 w 7467663"/>
              <a:gd name="connsiteY311" fmla="*/ 6858000 h 6858000"/>
              <a:gd name="connsiteX312" fmla="*/ 4391597 w 7467663"/>
              <a:gd name="connsiteY312" fmla="*/ 6556370 h 6858000"/>
              <a:gd name="connsiteX313" fmla="*/ 4668889 w 7467663"/>
              <a:gd name="connsiteY313" fmla="*/ 6246399 h 6858000"/>
              <a:gd name="connsiteX314" fmla="*/ 5055427 w 7467663"/>
              <a:gd name="connsiteY314" fmla="*/ 5931476 h 6858000"/>
              <a:gd name="connsiteX315" fmla="*/ 5371814 w 7467663"/>
              <a:gd name="connsiteY315" fmla="*/ 5678975 h 6858000"/>
              <a:gd name="connsiteX316" fmla="*/ 4987918 w 7467663"/>
              <a:gd name="connsiteY316" fmla="*/ 5838701 h 6858000"/>
              <a:gd name="connsiteX317" fmla="*/ 4317146 w 7467663"/>
              <a:gd name="connsiteY317" fmla="*/ 6587716 h 6858000"/>
              <a:gd name="connsiteX318" fmla="*/ 4171627 w 7467663"/>
              <a:gd name="connsiteY318" fmla="*/ 6858000 h 6858000"/>
              <a:gd name="connsiteX319" fmla="*/ 4081585 w 7467663"/>
              <a:gd name="connsiteY319" fmla="*/ 6858000 h 6858000"/>
              <a:gd name="connsiteX320" fmla="*/ 4238603 w 7467663"/>
              <a:gd name="connsiteY320" fmla="*/ 6559341 h 6858000"/>
              <a:gd name="connsiteX321" fmla="*/ 4778333 w 7467663"/>
              <a:gd name="connsiteY321" fmla="*/ 5873626 h 6858000"/>
              <a:gd name="connsiteX322" fmla="*/ 5414185 w 7467663"/>
              <a:gd name="connsiteY322" fmla="*/ 5573882 h 6858000"/>
              <a:gd name="connsiteX323" fmla="*/ 5959648 w 7467663"/>
              <a:gd name="connsiteY323" fmla="*/ 4760797 h 6858000"/>
              <a:gd name="connsiteX324" fmla="*/ 5355019 w 7467663"/>
              <a:gd name="connsiteY324" fmla="*/ 4734672 h 6858000"/>
              <a:gd name="connsiteX325" fmla="*/ 5083565 w 7467663"/>
              <a:gd name="connsiteY325" fmla="*/ 5179121 h 6858000"/>
              <a:gd name="connsiteX326" fmla="*/ 4713577 w 7467663"/>
              <a:gd name="connsiteY326" fmla="*/ 5616803 h 6858000"/>
              <a:gd name="connsiteX327" fmla="*/ 3989559 w 7467663"/>
              <a:gd name="connsiteY327" fmla="*/ 6145945 h 6858000"/>
              <a:gd name="connsiteX328" fmla="*/ 3939824 w 7467663"/>
              <a:gd name="connsiteY328" fmla="*/ 6066900 h 6858000"/>
              <a:gd name="connsiteX329" fmla="*/ 4584537 w 7467663"/>
              <a:gd name="connsiteY329" fmla="*/ 5324826 h 6858000"/>
              <a:gd name="connsiteX330" fmla="*/ 5037105 w 7467663"/>
              <a:gd name="connsiteY330" fmla="*/ 5088765 h 6858000"/>
              <a:gd name="connsiteX331" fmla="*/ 5039930 w 7467663"/>
              <a:gd name="connsiteY331" fmla="*/ 5089585 h 6858000"/>
              <a:gd name="connsiteX332" fmla="*/ 5263764 w 7467663"/>
              <a:gd name="connsiteY332" fmla="*/ 4735525 h 6858000"/>
              <a:gd name="connsiteX333" fmla="*/ 4086300 w 7467663"/>
              <a:gd name="connsiteY333" fmla="*/ 4884599 h 6858000"/>
              <a:gd name="connsiteX334" fmla="*/ 4085485 w 7467663"/>
              <a:gd name="connsiteY334" fmla="*/ 4899070 h 6858000"/>
              <a:gd name="connsiteX335" fmla="*/ 3871915 w 7467663"/>
              <a:gd name="connsiteY335" fmla="*/ 5253645 h 6858000"/>
              <a:gd name="connsiteX336" fmla="*/ 3799374 w 7467663"/>
              <a:gd name="connsiteY336" fmla="*/ 5466127 h 6858000"/>
              <a:gd name="connsiteX337" fmla="*/ 3498850 w 7467663"/>
              <a:gd name="connsiteY337" fmla="*/ 6661888 h 6858000"/>
              <a:gd name="connsiteX338" fmla="*/ 3399216 w 7467663"/>
              <a:gd name="connsiteY338" fmla="*/ 6858000 h 6858000"/>
              <a:gd name="connsiteX339" fmla="*/ 3303688 w 7467663"/>
              <a:gd name="connsiteY339" fmla="*/ 6858000 h 6858000"/>
              <a:gd name="connsiteX340" fmla="*/ 3391774 w 7467663"/>
              <a:gd name="connsiteY340" fmla="*/ 6697181 h 6858000"/>
              <a:gd name="connsiteX341" fmla="*/ 3735540 w 7467663"/>
              <a:gd name="connsiteY341" fmla="*/ 5546923 h 6858000"/>
              <a:gd name="connsiteX342" fmla="*/ 3729438 w 7467663"/>
              <a:gd name="connsiteY342" fmla="*/ 5569058 h 6858000"/>
              <a:gd name="connsiteX343" fmla="*/ 3707782 w 7467663"/>
              <a:gd name="connsiteY343" fmla="*/ 5644908 h 6858000"/>
              <a:gd name="connsiteX344" fmla="*/ 3583827 w 7467663"/>
              <a:gd name="connsiteY344" fmla="*/ 6039215 h 6858000"/>
              <a:gd name="connsiteX345" fmla="*/ 3547861 w 7467663"/>
              <a:gd name="connsiteY345" fmla="*/ 6129609 h 6858000"/>
              <a:gd name="connsiteX346" fmla="*/ 3490905 w 7467663"/>
              <a:gd name="connsiteY346" fmla="*/ 6277660 h 6858000"/>
              <a:gd name="connsiteX347" fmla="*/ 3455859 w 7467663"/>
              <a:gd name="connsiteY347" fmla="*/ 6391301 h 6858000"/>
              <a:gd name="connsiteX348" fmla="*/ 3429112 w 7467663"/>
              <a:gd name="connsiteY348" fmla="*/ 6479469 h 6858000"/>
              <a:gd name="connsiteX349" fmla="*/ 3304862 w 7467663"/>
              <a:gd name="connsiteY349" fmla="*/ 6796476 h 6858000"/>
              <a:gd name="connsiteX350" fmla="*/ 3276071 w 7467663"/>
              <a:gd name="connsiteY350" fmla="*/ 6858000 h 6858000"/>
              <a:gd name="connsiteX351" fmla="*/ 3240805 w 7467663"/>
              <a:gd name="connsiteY351" fmla="*/ 6858000 h 6858000"/>
              <a:gd name="connsiteX352" fmla="*/ 3275917 w 7467663"/>
              <a:gd name="connsiteY352" fmla="*/ 6783192 h 6858000"/>
              <a:gd name="connsiteX353" fmla="*/ 3399358 w 7467663"/>
              <a:gd name="connsiteY353" fmla="*/ 6469011 h 6858000"/>
              <a:gd name="connsiteX354" fmla="*/ 3425650 w 7467663"/>
              <a:gd name="connsiteY354" fmla="*/ 6381333 h 6858000"/>
              <a:gd name="connsiteX355" fmla="*/ 3460661 w 7467663"/>
              <a:gd name="connsiteY355" fmla="*/ 6266763 h 6858000"/>
              <a:gd name="connsiteX356" fmla="*/ 3518021 w 7467663"/>
              <a:gd name="connsiteY356" fmla="*/ 6117298 h 6858000"/>
              <a:gd name="connsiteX357" fmla="*/ 3554035 w 7467663"/>
              <a:gd name="connsiteY357" fmla="*/ 6027832 h 6858000"/>
              <a:gd name="connsiteX358" fmla="*/ 3677174 w 7467663"/>
              <a:gd name="connsiteY358" fmla="*/ 5636351 h 6858000"/>
              <a:gd name="connsiteX359" fmla="*/ 3698819 w 7467663"/>
              <a:gd name="connsiteY359" fmla="*/ 5560503 h 6858000"/>
              <a:gd name="connsiteX360" fmla="*/ 3702094 w 7467663"/>
              <a:gd name="connsiteY360" fmla="*/ 5549194 h 6858000"/>
              <a:gd name="connsiteX361" fmla="*/ 3398355 w 7467663"/>
              <a:gd name="connsiteY361" fmla="*/ 6094603 h 6858000"/>
              <a:gd name="connsiteX362" fmla="*/ 3193941 w 7467663"/>
              <a:gd name="connsiteY362" fmla="*/ 6798775 h 6858000"/>
              <a:gd name="connsiteX363" fmla="*/ 3184140 w 7467663"/>
              <a:gd name="connsiteY363" fmla="*/ 6858000 h 6858000"/>
              <a:gd name="connsiteX364" fmla="*/ 3099978 w 7467663"/>
              <a:gd name="connsiteY364" fmla="*/ 6858000 h 6858000"/>
              <a:gd name="connsiteX365" fmla="*/ 3101556 w 7467663"/>
              <a:gd name="connsiteY365" fmla="*/ 6843337 h 6858000"/>
              <a:gd name="connsiteX366" fmla="*/ 3370162 w 7467663"/>
              <a:gd name="connsiteY366" fmla="*/ 5785550 h 6858000"/>
              <a:gd name="connsiteX367" fmla="*/ 3746477 w 7467663"/>
              <a:gd name="connsiteY367" fmla="*/ 5377889 h 6858000"/>
              <a:gd name="connsiteX368" fmla="*/ 3863399 w 7467663"/>
              <a:gd name="connsiteY368" fmla="*/ 5087257 h 6858000"/>
              <a:gd name="connsiteX369" fmla="*/ 3968712 w 7467663"/>
              <a:gd name="connsiteY369" fmla="*/ 4913989 h 6858000"/>
              <a:gd name="connsiteX370" fmla="*/ 2792390 w 7467663"/>
              <a:gd name="connsiteY370" fmla="*/ 5382974 h 6858000"/>
              <a:gd name="connsiteX371" fmla="*/ 2714982 w 7467663"/>
              <a:gd name="connsiteY371" fmla="*/ 5427051 h 6858000"/>
              <a:gd name="connsiteX372" fmla="*/ 2813361 w 7467663"/>
              <a:gd name="connsiteY372" fmla="*/ 6023912 h 6858000"/>
              <a:gd name="connsiteX373" fmla="*/ 2688430 w 7467663"/>
              <a:gd name="connsiteY373" fmla="*/ 6801564 h 6858000"/>
              <a:gd name="connsiteX374" fmla="*/ 2629626 w 7467663"/>
              <a:gd name="connsiteY374" fmla="*/ 6763394 h 6858000"/>
              <a:gd name="connsiteX375" fmla="*/ 2565328 w 7467663"/>
              <a:gd name="connsiteY375" fmla="*/ 5516399 h 6858000"/>
              <a:gd name="connsiteX376" fmla="*/ 1922999 w 7467663"/>
              <a:gd name="connsiteY376" fmla="*/ 5980343 h 6858000"/>
              <a:gd name="connsiteX377" fmla="*/ 1950261 w 7467663"/>
              <a:gd name="connsiteY377" fmla="*/ 6405858 h 6858000"/>
              <a:gd name="connsiteX378" fmla="*/ 2365554 w 7467663"/>
              <a:gd name="connsiteY378" fmla="*/ 6759107 h 6858000"/>
              <a:gd name="connsiteX379" fmla="*/ 2424142 w 7467663"/>
              <a:gd name="connsiteY379" fmla="*/ 6858000 h 6858000"/>
              <a:gd name="connsiteX380" fmla="*/ 2395994 w 7467663"/>
              <a:gd name="connsiteY380" fmla="*/ 6858000 h 6858000"/>
              <a:gd name="connsiteX381" fmla="*/ 2392863 w 7467663"/>
              <a:gd name="connsiteY381" fmla="*/ 6852964 h 6858000"/>
              <a:gd name="connsiteX382" fmla="*/ 2017589 w 7467663"/>
              <a:gd name="connsiteY382" fmla="*/ 6493982 h 6858000"/>
              <a:gd name="connsiteX383" fmla="*/ 2147336 w 7467663"/>
              <a:gd name="connsiteY383" fmla="*/ 6594052 h 6858000"/>
              <a:gd name="connsiteX384" fmla="*/ 2207047 w 7467663"/>
              <a:gd name="connsiteY384" fmla="*/ 6654540 h 6858000"/>
              <a:gd name="connsiteX385" fmla="*/ 2299106 w 7467663"/>
              <a:gd name="connsiteY385" fmla="*/ 6778931 h 6858000"/>
              <a:gd name="connsiteX386" fmla="*/ 2314430 w 7467663"/>
              <a:gd name="connsiteY386" fmla="*/ 6801144 h 6858000"/>
              <a:gd name="connsiteX387" fmla="*/ 2352406 w 7467663"/>
              <a:gd name="connsiteY387" fmla="*/ 6858000 h 6858000"/>
              <a:gd name="connsiteX388" fmla="*/ 2314492 w 7467663"/>
              <a:gd name="connsiteY388" fmla="*/ 6858000 h 6858000"/>
              <a:gd name="connsiteX389" fmla="*/ 2288095 w 7467663"/>
              <a:gd name="connsiteY389" fmla="*/ 6818030 h 6858000"/>
              <a:gd name="connsiteX390" fmla="*/ 2272768 w 7467663"/>
              <a:gd name="connsiteY390" fmla="*/ 6795822 h 6858000"/>
              <a:gd name="connsiteX391" fmla="*/ 2182715 w 7467663"/>
              <a:gd name="connsiteY391" fmla="*/ 6675071 h 6858000"/>
              <a:gd name="connsiteX392" fmla="*/ 2032061 w 7467663"/>
              <a:gd name="connsiteY392" fmla="*/ 6541380 h 6858000"/>
              <a:gd name="connsiteX393" fmla="*/ 2257220 w 7467663"/>
              <a:gd name="connsiteY393" fmla="*/ 6826257 h 6858000"/>
              <a:gd name="connsiteX394" fmla="*/ 2281324 w 7467663"/>
              <a:gd name="connsiteY394" fmla="*/ 6858000 h 6858000"/>
              <a:gd name="connsiteX395" fmla="*/ 2242860 w 7467663"/>
              <a:gd name="connsiteY395" fmla="*/ 6858000 h 6858000"/>
              <a:gd name="connsiteX396" fmla="*/ 2232818 w 7467663"/>
              <a:gd name="connsiteY396" fmla="*/ 6844926 h 6858000"/>
              <a:gd name="connsiteX397" fmla="*/ 1990172 w 7467663"/>
              <a:gd name="connsiteY397" fmla="*/ 6542121 h 6858000"/>
              <a:gd name="connsiteX398" fmla="*/ 2124090 w 7467663"/>
              <a:gd name="connsiteY398" fmla="*/ 6761017 h 6858000"/>
              <a:gd name="connsiteX399" fmla="*/ 2200380 w 7467663"/>
              <a:gd name="connsiteY399" fmla="*/ 6858000 h 6858000"/>
              <a:gd name="connsiteX400" fmla="*/ 2147507 w 7467663"/>
              <a:gd name="connsiteY400" fmla="*/ 6858000 h 6858000"/>
              <a:gd name="connsiteX401" fmla="*/ 2070668 w 7467663"/>
              <a:gd name="connsiteY401" fmla="*/ 6761520 h 6858000"/>
              <a:gd name="connsiteX402" fmla="*/ 1975142 w 7467663"/>
              <a:gd name="connsiteY402" fmla="*/ 6585570 h 6858000"/>
              <a:gd name="connsiteX403" fmla="*/ 2050035 w 7467663"/>
              <a:gd name="connsiteY403" fmla="*/ 6813345 h 6858000"/>
              <a:gd name="connsiteX404" fmla="*/ 2063025 w 7467663"/>
              <a:gd name="connsiteY404" fmla="*/ 6858000 h 6858000"/>
              <a:gd name="connsiteX405" fmla="*/ 2021675 w 7467663"/>
              <a:gd name="connsiteY405" fmla="*/ 6858000 h 6858000"/>
              <a:gd name="connsiteX406" fmla="*/ 2019308 w 7467663"/>
              <a:gd name="connsiteY406" fmla="*/ 6847118 h 6858000"/>
              <a:gd name="connsiteX407" fmla="*/ 1938835 w 7467663"/>
              <a:gd name="connsiteY407" fmla="*/ 6551160 h 6858000"/>
              <a:gd name="connsiteX408" fmla="*/ 1953230 w 7467663"/>
              <a:gd name="connsiteY408" fmla="*/ 6759699 h 6858000"/>
              <a:gd name="connsiteX409" fmla="*/ 1956763 w 7467663"/>
              <a:gd name="connsiteY409" fmla="*/ 6778191 h 6858000"/>
              <a:gd name="connsiteX410" fmla="*/ 1967925 w 7467663"/>
              <a:gd name="connsiteY410" fmla="*/ 6858000 h 6858000"/>
              <a:gd name="connsiteX411" fmla="*/ 1936622 w 7467663"/>
              <a:gd name="connsiteY411" fmla="*/ 6858000 h 6858000"/>
              <a:gd name="connsiteX412" fmla="*/ 1926261 w 7467663"/>
              <a:gd name="connsiteY412" fmla="*/ 6784064 h 6858000"/>
              <a:gd name="connsiteX413" fmla="*/ 1922724 w 7467663"/>
              <a:gd name="connsiteY413" fmla="*/ 6765577 h 6858000"/>
              <a:gd name="connsiteX414" fmla="*/ 1904650 w 7467663"/>
              <a:gd name="connsiteY414" fmla="*/ 6639616 h 6858000"/>
              <a:gd name="connsiteX415" fmla="*/ 1885273 w 7467663"/>
              <a:gd name="connsiteY415" fmla="*/ 6858000 h 6858000"/>
              <a:gd name="connsiteX416" fmla="*/ 1854363 w 7467663"/>
              <a:gd name="connsiteY416" fmla="*/ 6858000 h 6858000"/>
              <a:gd name="connsiteX417" fmla="*/ 1880391 w 7467663"/>
              <a:gd name="connsiteY417" fmla="*/ 6603796 h 6858000"/>
              <a:gd name="connsiteX418" fmla="*/ 1818273 w 7467663"/>
              <a:gd name="connsiteY418" fmla="*/ 6715729 h 6858000"/>
              <a:gd name="connsiteX419" fmla="*/ 1794691 w 7467663"/>
              <a:gd name="connsiteY419" fmla="*/ 6843239 h 6858000"/>
              <a:gd name="connsiteX420" fmla="*/ 1794914 w 7467663"/>
              <a:gd name="connsiteY420" fmla="*/ 6858000 h 6858000"/>
              <a:gd name="connsiteX421" fmla="*/ 1746128 w 7467663"/>
              <a:gd name="connsiteY421" fmla="*/ 6858000 h 6858000"/>
              <a:gd name="connsiteX422" fmla="*/ 1753934 w 7467663"/>
              <a:gd name="connsiteY422" fmla="*/ 6724796 h 6858000"/>
              <a:gd name="connsiteX423" fmla="*/ 1792053 w 7467663"/>
              <a:gd name="connsiteY423" fmla="*/ 6572396 h 6858000"/>
              <a:gd name="connsiteX424" fmla="*/ 1862248 w 7467663"/>
              <a:gd name="connsiteY424" fmla="*/ 6266397 h 6858000"/>
              <a:gd name="connsiteX425" fmla="*/ 1862250 w 7467663"/>
              <a:gd name="connsiteY425" fmla="*/ 6033531 h 6858000"/>
              <a:gd name="connsiteX426" fmla="*/ 1211999 w 7467663"/>
              <a:gd name="connsiteY426" fmla="*/ 6683610 h 6858000"/>
              <a:gd name="connsiteX427" fmla="*/ 1213266 w 7467663"/>
              <a:gd name="connsiteY427" fmla="*/ 6691947 h 6858000"/>
              <a:gd name="connsiteX428" fmla="*/ 1203370 w 7467663"/>
              <a:gd name="connsiteY428" fmla="*/ 6850676 h 6858000"/>
              <a:gd name="connsiteX429" fmla="*/ 1203671 w 7467663"/>
              <a:gd name="connsiteY429" fmla="*/ 6858000 h 6858000"/>
              <a:gd name="connsiteX430" fmla="*/ 1143180 w 7467663"/>
              <a:gd name="connsiteY430" fmla="*/ 6858000 h 6858000"/>
              <a:gd name="connsiteX431" fmla="*/ 1142176 w 7467663"/>
              <a:gd name="connsiteY431" fmla="*/ 6766045 h 6858000"/>
              <a:gd name="connsiteX432" fmla="*/ 1067484 w 7467663"/>
              <a:gd name="connsiteY432" fmla="*/ 6858000 h 6858000"/>
              <a:gd name="connsiteX433" fmla="*/ 953928 w 7467663"/>
              <a:gd name="connsiteY433" fmla="*/ 6858000 h 6858000"/>
              <a:gd name="connsiteX434" fmla="*/ 959715 w 7467663"/>
              <a:gd name="connsiteY434" fmla="*/ 6850185 h 6858000"/>
              <a:gd name="connsiteX435" fmla="*/ 1483788 w 7467663"/>
              <a:gd name="connsiteY435" fmla="*/ 6259174 h 6858000"/>
              <a:gd name="connsiteX436" fmla="*/ 1100671 w 7467663"/>
              <a:gd name="connsiteY436" fmla="*/ 6252137 h 6858000"/>
              <a:gd name="connsiteX437" fmla="*/ 1090144 w 7467663"/>
              <a:gd name="connsiteY437" fmla="*/ 6256748 h 6858000"/>
              <a:gd name="connsiteX438" fmla="*/ 1095872 w 7467663"/>
              <a:gd name="connsiteY438" fmla="*/ 6271892 h 6858000"/>
              <a:gd name="connsiteX439" fmla="*/ 262785 w 7467663"/>
              <a:gd name="connsiteY439" fmla="*/ 6845450 h 6858000"/>
              <a:gd name="connsiteX440" fmla="*/ 209968 w 7467663"/>
              <a:gd name="connsiteY440" fmla="*/ 6770713 h 6858000"/>
              <a:gd name="connsiteX441" fmla="*/ 873460 w 7467663"/>
              <a:gd name="connsiteY441" fmla="*/ 6253768 h 6858000"/>
              <a:gd name="connsiteX442" fmla="*/ 192686 w 7467663"/>
              <a:gd name="connsiteY442" fmla="*/ 5849257 h 6858000"/>
              <a:gd name="connsiteX443" fmla="*/ 4696 w 7467663"/>
              <a:gd name="connsiteY443" fmla="*/ 5697668 h 6858000"/>
              <a:gd name="connsiteX444" fmla="*/ 0 w 7467663"/>
              <a:gd name="connsiteY444" fmla="*/ 5689984 h 6858000"/>
              <a:gd name="connsiteX445" fmla="*/ 0 w 7467663"/>
              <a:gd name="connsiteY445" fmla="*/ 5513472 h 6858000"/>
              <a:gd name="connsiteX446" fmla="*/ 174101 w 7467663"/>
              <a:gd name="connsiteY446" fmla="*/ 5620277 h 6858000"/>
              <a:gd name="connsiteX447" fmla="*/ 891800 w 7467663"/>
              <a:gd name="connsiteY447" fmla="*/ 6036935 h 6858000"/>
              <a:gd name="connsiteX448" fmla="*/ 1072219 w 7467663"/>
              <a:gd name="connsiteY448" fmla="*/ 6169443 h 6858000"/>
              <a:gd name="connsiteX449" fmla="*/ 1074117 w 7467663"/>
              <a:gd name="connsiteY449" fmla="*/ 6170301 h 6858000"/>
              <a:gd name="connsiteX450" fmla="*/ 1083114 w 7467663"/>
              <a:gd name="connsiteY450" fmla="*/ 6174131 h 6858000"/>
              <a:gd name="connsiteX451" fmla="*/ 1543010 w 7467663"/>
              <a:gd name="connsiteY451" fmla="*/ 6191140 h 6858000"/>
              <a:gd name="connsiteX452" fmla="*/ 1551080 w 7467663"/>
              <a:gd name="connsiteY452" fmla="*/ 6195006 h 6858000"/>
              <a:gd name="connsiteX453" fmla="*/ 2345443 w 7467663"/>
              <a:gd name="connsiteY453" fmla="*/ 5549882 h 6858000"/>
              <a:gd name="connsiteX454" fmla="*/ 1721499 w 7467663"/>
              <a:gd name="connsiteY454" fmla="*/ 5599969 h 6858000"/>
              <a:gd name="connsiteX455" fmla="*/ 767716 w 7467663"/>
              <a:gd name="connsiteY455" fmla="*/ 5472768 h 6858000"/>
              <a:gd name="connsiteX456" fmla="*/ 722147 w 7467663"/>
              <a:gd name="connsiteY456" fmla="*/ 5393091 h 6858000"/>
              <a:gd name="connsiteX457" fmla="*/ 1485552 w 7467663"/>
              <a:gd name="connsiteY457" fmla="*/ 5313202 h 6858000"/>
              <a:gd name="connsiteX458" fmla="*/ 2143004 w 7467663"/>
              <a:gd name="connsiteY458" fmla="*/ 5402420 h 6858000"/>
              <a:gd name="connsiteX459" fmla="*/ 1933391 w 7467663"/>
              <a:gd name="connsiteY459" fmla="*/ 5156971 h 6858000"/>
              <a:gd name="connsiteX460" fmla="*/ 1827118 w 7467663"/>
              <a:gd name="connsiteY460" fmla="*/ 4968410 h 6858000"/>
              <a:gd name="connsiteX461" fmla="*/ 1837349 w 7467663"/>
              <a:gd name="connsiteY461" fmla="*/ 4956357 h 6858000"/>
              <a:gd name="connsiteX462" fmla="*/ 2162835 w 7467663"/>
              <a:gd name="connsiteY462" fmla="*/ 5187853 h 6858000"/>
              <a:gd name="connsiteX463" fmla="*/ 2257167 w 7467663"/>
              <a:gd name="connsiteY463" fmla="*/ 5462123 h 6858000"/>
              <a:gd name="connsiteX464" fmla="*/ 2261598 w 7467663"/>
              <a:gd name="connsiteY464" fmla="*/ 5467998 h 6858000"/>
              <a:gd name="connsiteX465" fmla="*/ 2437177 w 7467663"/>
              <a:gd name="connsiteY465" fmla="*/ 5479608 h 6858000"/>
              <a:gd name="connsiteX466" fmla="*/ 2445247 w 7467663"/>
              <a:gd name="connsiteY466" fmla="*/ 5483476 h 6858000"/>
              <a:gd name="connsiteX467" fmla="*/ 2743626 w 7467663"/>
              <a:gd name="connsiteY467" fmla="*/ 5304819 h 6858000"/>
              <a:gd name="connsiteX468" fmla="*/ 3048102 w 7467663"/>
              <a:gd name="connsiteY468" fmla="*/ 5150595 h 6858000"/>
              <a:gd name="connsiteX469" fmla="*/ 1799414 w 7467663"/>
              <a:gd name="connsiteY469" fmla="*/ 4694732 h 6858000"/>
              <a:gd name="connsiteX470" fmla="*/ 1771735 w 7467663"/>
              <a:gd name="connsiteY470" fmla="*/ 4619929 h 6858000"/>
              <a:gd name="connsiteX471" fmla="*/ 3104273 w 7467663"/>
              <a:gd name="connsiteY471" fmla="*/ 5076159 h 6858000"/>
              <a:gd name="connsiteX472" fmla="*/ 3113245 w 7467663"/>
              <a:gd name="connsiteY472" fmla="*/ 5090705 h 6858000"/>
              <a:gd name="connsiteX473" fmla="*/ 3126294 w 7467663"/>
              <a:gd name="connsiteY473" fmla="*/ 5114400 h 6858000"/>
              <a:gd name="connsiteX474" fmla="*/ 3937433 w 7467663"/>
              <a:gd name="connsiteY474" fmla="*/ 4830473 h 6858000"/>
              <a:gd name="connsiteX475" fmla="*/ 3590475 w 7467663"/>
              <a:gd name="connsiteY475" fmla="*/ 4597974 h 6858000"/>
              <a:gd name="connsiteX476" fmla="*/ 3100264 w 7467663"/>
              <a:gd name="connsiteY476" fmla="*/ 4579845 h 6858000"/>
              <a:gd name="connsiteX477" fmla="*/ 2183576 w 7467663"/>
              <a:gd name="connsiteY477" fmla="*/ 4227150 h 6858000"/>
              <a:gd name="connsiteX478" fmla="*/ 2151029 w 7467663"/>
              <a:gd name="connsiteY478" fmla="*/ 4146947 h 6858000"/>
              <a:gd name="connsiteX479" fmla="*/ 3563434 w 7467663"/>
              <a:gd name="connsiteY479" fmla="*/ 4469115 h 6858000"/>
              <a:gd name="connsiteX480" fmla="*/ 3177952 w 7467663"/>
              <a:gd name="connsiteY480" fmla="*/ 3657386 h 6858000"/>
              <a:gd name="connsiteX481" fmla="*/ 3189263 w 7467663"/>
              <a:gd name="connsiteY481" fmla="*/ 3625726 h 6858000"/>
              <a:gd name="connsiteX482" fmla="*/ 3560912 w 7467663"/>
              <a:gd name="connsiteY482" fmla="*/ 4079863 h 6858000"/>
              <a:gd name="connsiteX483" fmla="*/ 3626636 w 7467663"/>
              <a:gd name="connsiteY483" fmla="*/ 4512230 h 6858000"/>
              <a:gd name="connsiteX484" fmla="*/ 3653088 w 7467663"/>
              <a:gd name="connsiteY484" fmla="*/ 4521417 h 6858000"/>
              <a:gd name="connsiteX485" fmla="*/ 3988128 w 7467663"/>
              <a:gd name="connsiteY485" fmla="*/ 4817267 h 6858000"/>
              <a:gd name="connsiteX486" fmla="*/ 4830582 w 7467663"/>
              <a:gd name="connsiteY486" fmla="*/ 4676000 h 6858000"/>
              <a:gd name="connsiteX487" fmla="*/ 4830100 w 7467663"/>
              <a:gd name="connsiteY487" fmla="*/ 4675554 h 6858000"/>
              <a:gd name="connsiteX488" fmla="*/ 4036318 w 7467663"/>
              <a:gd name="connsiteY488" fmla="*/ 4147013 h 6858000"/>
              <a:gd name="connsiteX489" fmla="*/ 3432098 w 7467663"/>
              <a:gd name="connsiteY489" fmla="*/ 3537312 h 6858000"/>
              <a:gd name="connsiteX490" fmla="*/ 3446761 w 7467663"/>
              <a:gd name="connsiteY490" fmla="*/ 3461278 h 6858000"/>
              <a:gd name="connsiteX491" fmla="*/ 4419733 w 7467663"/>
              <a:gd name="connsiteY491" fmla="*/ 3963555 h 6858000"/>
              <a:gd name="connsiteX492" fmla="*/ 4781371 w 7467663"/>
              <a:gd name="connsiteY492" fmla="*/ 4458604 h 6858000"/>
              <a:gd name="connsiteX493" fmla="*/ 4780440 w 7467663"/>
              <a:gd name="connsiteY493" fmla="*/ 4470290 h 6858000"/>
              <a:gd name="connsiteX494" fmla="*/ 4898954 w 7467663"/>
              <a:gd name="connsiteY494" fmla="*/ 4662092 h 6858000"/>
              <a:gd name="connsiteX495" fmla="*/ 4900699 w 7467663"/>
              <a:gd name="connsiteY495" fmla="*/ 4670867 h 6858000"/>
              <a:gd name="connsiteX496" fmla="*/ 5714511 w 7467663"/>
              <a:gd name="connsiteY496" fmla="*/ 4663483 h 6858000"/>
              <a:gd name="connsiteX497" fmla="*/ 5464793 w 7467663"/>
              <a:gd name="connsiteY497" fmla="*/ 4393556 h 6858000"/>
              <a:gd name="connsiteX498" fmla="*/ 5461897 w 7467663"/>
              <a:gd name="connsiteY498" fmla="*/ 4390879 h 6858000"/>
              <a:gd name="connsiteX499" fmla="*/ 4294126 w 7467663"/>
              <a:gd name="connsiteY499" fmla="*/ 3303048 h 6858000"/>
              <a:gd name="connsiteX500" fmla="*/ 4305321 w 7467663"/>
              <a:gd name="connsiteY500" fmla="*/ 3256953 h 6858000"/>
              <a:gd name="connsiteX501" fmla="*/ 4949299 w 7467663"/>
              <a:gd name="connsiteY501" fmla="*/ 3766336 h 6858000"/>
              <a:gd name="connsiteX502" fmla="*/ 5291452 w 7467663"/>
              <a:gd name="connsiteY502" fmla="*/ 4076801 h 6858000"/>
              <a:gd name="connsiteX503" fmla="*/ 5434998 w 7467663"/>
              <a:gd name="connsiteY503" fmla="*/ 4254100 h 6858000"/>
              <a:gd name="connsiteX504" fmla="*/ 5351015 w 7467663"/>
              <a:gd name="connsiteY504" fmla="*/ 3760989 h 6858000"/>
              <a:gd name="connsiteX505" fmla="*/ 5413780 w 7467663"/>
              <a:gd name="connsiteY505" fmla="*/ 2966265 h 6858000"/>
              <a:gd name="connsiteX506" fmla="*/ 5425627 w 7467663"/>
              <a:gd name="connsiteY506" fmla="*/ 2954192 h 6858000"/>
              <a:gd name="connsiteX507" fmla="*/ 6604735 w 7467663"/>
              <a:gd name="connsiteY507" fmla="*/ 2041381 h 6858000"/>
              <a:gd name="connsiteX508" fmla="*/ 7204487 w 7467663"/>
              <a:gd name="connsiteY508" fmla="*/ 2742112 h 6858000"/>
              <a:gd name="connsiteX509" fmla="*/ 7131592 w 7467663"/>
              <a:gd name="connsiteY509" fmla="*/ 2672096 h 6858000"/>
              <a:gd name="connsiteX510" fmla="*/ 6996344 w 7467663"/>
              <a:gd name="connsiteY510" fmla="*/ 2518310 h 6858000"/>
              <a:gd name="connsiteX511" fmla="*/ 6735495 w 7467663"/>
              <a:gd name="connsiteY511" fmla="*/ 2196890 h 6858000"/>
              <a:gd name="connsiteX512" fmla="*/ 6721901 w 7467663"/>
              <a:gd name="connsiteY512" fmla="*/ 2179274 h 6858000"/>
              <a:gd name="connsiteX513" fmla="*/ 6604735 w 7467663"/>
              <a:gd name="connsiteY513" fmla="*/ 2041381 h 6858000"/>
              <a:gd name="connsiteX514" fmla="*/ 6591670 w 7467663"/>
              <a:gd name="connsiteY514" fmla="*/ 1988277 h 6858000"/>
              <a:gd name="connsiteX515" fmla="*/ 6747349 w 7467663"/>
              <a:gd name="connsiteY515" fmla="*/ 2160069 h 6858000"/>
              <a:gd name="connsiteX516" fmla="*/ 6760943 w 7467663"/>
              <a:gd name="connsiteY516" fmla="*/ 2177686 h 6858000"/>
              <a:gd name="connsiteX517" fmla="*/ 7021065 w 7467663"/>
              <a:gd name="connsiteY517" fmla="*/ 2498102 h 6858000"/>
              <a:gd name="connsiteX518" fmla="*/ 7155223 w 7467663"/>
              <a:gd name="connsiteY518" fmla="*/ 2650386 h 6858000"/>
              <a:gd name="connsiteX519" fmla="*/ 7203167 w 7467663"/>
              <a:gd name="connsiteY519" fmla="*/ 2697288 h 6858000"/>
              <a:gd name="connsiteX520" fmla="*/ 6937703 w 7467663"/>
              <a:gd name="connsiteY520" fmla="*/ 2321981 h 6858000"/>
              <a:gd name="connsiteX521" fmla="*/ 6591670 w 7467663"/>
              <a:gd name="connsiteY521" fmla="*/ 1988277 h 6858000"/>
              <a:gd name="connsiteX522" fmla="*/ 5798671 w 7467663"/>
              <a:gd name="connsiteY522" fmla="*/ 1981601 h 6858000"/>
              <a:gd name="connsiteX523" fmla="*/ 5754709 w 7467663"/>
              <a:gd name="connsiteY523" fmla="*/ 2071454 h 6858000"/>
              <a:gd name="connsiteX524" fmla="*/ 5763044 w 7467663"/>
              <a:gd name="connsiteY524" fmla="*/ 2842206 h 6858000"/>
              <a:gd name="connsiteX525" fmla="*/ 5764974 w 7467663"/>
              <a:gd name="connsiteY525" fmla="*/ 2799609 h 6858000"/>
              <a:gd name="connsiteX526" fmla="*/ 5767665 w 7467663"/>
              <a:gd name="connsiteY526" fmla="*/ 2666409 h 6858000"/>
              <a:gd name="connsiteX527" fmla="*/ 5763055 w 7467663"/>
              <a:gd name="connsiteY527" fmla="*/ 2579705 h 6858000"/>
              <a:gd name="connsiteX528" fmla="*/ 5758079 w 7467663"/>
              <a:gd name="connsiteY528" fmla="*/ 2492508 h 6858000"/>
              <a:gd name="connsiteX529" fmla="*/ 5779325 w 7467663"/>
              <a:gd name="connsiteY529" fmla="*/ 2197069 h 6858000"/>
              <a:gd name="connsiteX530" fmla="*/ 5798671 w 7467663"/>
              <a:gd name="connsiteY530" fmla="*/ 1981601 h 6858000"/>
              <a:gd name="connsiteX531" fmla="*/ 5829202 w 7467663"/>
              <a:gd name="connsiteY531" fmla="*/ 1971679 h 6858000"/>
              <a:gd name="connsiteX532" fmla="*/ 5809558 w 7467663"/>
              <a:gd name="connsiteY532" fmla="*/ 2198043 h 6858000"/>
              <a:gd name="connsiteX533" fmla="*/ 5788653 w 7467663"/>
              <a:gd name="connsiteY533" fmla="*/ 2489430 h 6858000"/>
              <a:gd name="connsiteX534" fmla="*/ 5793439 w 7467663"/>
              <a:gd name="connsiteY534" fmla="*/ 2575235 h 6858000"/>
              <a:gd name="connsiteX535" fmla="*/ 5796837 w 7467663"/>
              <a:gd name="connsiteY535" fmla="*/ 2637633 h 6858000"/>
              <a:gd name="connsiteX536" fmla="*/ 5818614 w 7467663"/>
              <a:gd name="connsiteY536" fmla="*/ 2473055 h 6858000"/>
              <a:gd name="connsiteX537" fmla="*/ 5829202 w 7467663"/>
              <a:gd name="connsiteY537" fmla="*/ 1971679 h 6858000"/>
              <a:gd name="connsiteX538" fmla="*/ 5911389 w 7467663"/>
              <a:gd name="connsiteY538" fmla="*/ 1898371 h 6858000"/>
              <a:gd name="connsiteX539" fmla="*/ 6237627 w 7467663"/>
              <a:gd name="connsiteY539" fmla="*/ 2231921 h 6858000"/>
              <a:gd name="connsiteX540" fmla="*/ 5911389 w 7467663"/>
              <a:gd name="connsiteY540" fmla="*/ 1898371 h 6858000"/>
              <a:gd name="connsiteX541" fmla="*/ 6944437 w 7467663"/>
              <a:gd name="connsiteY541" fmla="*/ 1575402 h 6858000"/>
              <a:gd name="connsiteX542" fmla="*/ 6304730 w 7467663"/>
              <a:gd name="connsiteY542" fmla="*/ 1766654 h 6858000"/>
              <a:gd name="connsiteX543" fmla="*/ 6944437 w 7467663"/>
              <a:gd name="connsiteY543" fmla="*/ 1575402 h 6858000"/>
              <a:gd name="connsiteX544" fmla="*/ 7019523 w 7467663"/>
              <a:gd name="connsiteY544" fmla="*/ 1519450 h 6858000"/>
              <a:gd name="connsiteX545" fmla="*/ 6298091 w 7467663"/>
              <a:gd name="connsiteY545" fmla="*/ 1737122 h 6858000"/>
              <a:gd name="connsiteX546" fmla="*/ 7019523 w 7467663"/>
              <a:gd name="connsiteY546" fmla="*/ 1519450 h 6858000"/>
              <a:gd name="connsiteX547" fmla="*/ 2399523 w 7467663"/>
              <a:gd name="connsiteY547" fmla="*/ 1428234 h 6858000"/>
              <a:gd name="connsiteX548" fmla="*/ 2224982 w 7467663"/>
              <a:gd name="connsiteY548" fmla="*/ 1826201 h 6858000"/>
              <a:gd name="connsiteX549" fmla="*/ 2096099 w 7467663"/>
              <a:gd name="connsiteY549" fmla="*/ 2345900 h 6858000"/>
              <a:gd name="connsiteX550" fmla="*/ 2283317 w 7467663"/>
              <a:gd name="connsiteY550" fmla="*/ 1796925 h 6858000"/>
              <a:gd name="connsiteX551" fmla="*/ 2399523 w 7467663"/>
              <a:gd name="connsiteY551" fmla="*/ 1428234 h 6858000"/>
              <a:gd name="connsiteX552" fmla="*/ 2448558 w 7467663"/>
              <a:gd name="connsiteY552" fmla="*/ 1373435 h 6858000"/>
              <a:gd name="connsiteX553" fmla="*/ 2312521 w 7467663"/>
              <a:gd name="connsiteY553" fmla="*/ 1806140 h 6858000"/>
              <a:gd name="connsiteX554" fmla="*/ 2127533 w 7467663"/>
              <a:gd name="connsiteY554" fmla="*/ 2348380 h 6858000"/>
              <a:gd name="connsiteX555" fmla="*/ 2358080 w 7467663"/>
              <a:gd name="connsiteY555" fmla="*/ 1866134 h 6858000"/>
              <a:gd name="connsiteX556" fmla="*/ 2407436 w 7467663"/>
              <a:gd name="connsiteY556" fmla="*/ 1651070 h 6858000"/>
              <a:gd name="connsiteX557" fmla="*/ 2448558 w 7467663"/>
              <a:gd name="connsiteY557" fmla="*/ 1373435 h 6858000"/>
              <a:gd name="connsiteX558" fmla="*/ 278707 w 7467663"/>
              <a:gd name="connsiteY558" fmla="*/ 1352270 h 6858000"/>
              <a:gd name="connsiteX559" fmla="*/ 321570 w 7467663"/>
              <a:gd name="connsiteY559" fmla="*/ 1861610 h 6858000"/>
              <a:gd name="connsiteX560" fmla="*/ 294281 w 7467663"/>
              <a:gd name="connsiteY560" fmla="*/ 1440658 h 6858000"/>
              <a:gd name="connsiteX561" fmla="*/ 278707 w 7467663"/>
              <a:gd name="connsiteY561" fmla="*/ 1352270 h 6858000"/>
              <a:gd name="connsiteX562" fmla="*/ 1423821 w 7467663"/>
              <a:gd name="connsiteY562" fmla="*/ 1351958 h 6858000"/>
              <a:gd name="connsiteX563" fmla="*/ 1638521 w 7467663"/>
              <a:gd name="connsiteY563" fmla="*/ 1908470 h 6858000"/>
              <a:gd name="connsiteX564" fmla="*/ 1754199 w 7467663"/>
              <a:gd name="connsiteY564" fmla="*/ 2149284 h 6858000"/>
              <a:gd name="connsiteX565" fmla="*/ 1908359 w 7467663"/>
              <a:gd name="connsiteY565" fmla="*/ 2364988 h 6858000"/>
              <a:gd name="connsiteX566" fmla="*/ 1647661 w 7467663"/>
              <a:gd name="connsiteY566" fmla="*/ 1825945 h 6858000"/>
              <a:gd name="connsiteX567" fmla="*/ 1423821 w 7467663"/>
              <a:gd name="connsiteY567" fmla="*/ 1351958 h 6858000"/>
              <a:gd name="connsiteX568" fmla="*/ 1431890 w 7467663"/>
              <a:gd name="connsiteY568" fmla="*/ 1306475 h 6858000"/>
              <a:gd name="connsiteX569" fmla="*/ 1507597 w 7467663"/>
              <a:gd name="connsiteY569" fmla="*/ 1446132 h 6858000"/>
              <a:gd name="connsiteX570" fmla="*/ 1674586 w 7467663"/>
              <a:gd name="connsiteY570" fmla="*/ 1813832 h 6858000"/>
              <a:gd name="connsiteX571" fmla="*/ 1815950 w 7467663"/>
              <a:gd name="connsiteY571" fmla="*/ 2128564 h 6858000"/>
              <a:gd name="connsiteX572" fmla="*/ 1984242 w 7467663"/>
              <a:gd name="connsiteY572" fmla="*/ 2430829 h 6858000"/>
              <a:gd name="connsiteX573" fmla="*/ 2014023 w 7467663"/>
              <a:gd name="connsiteY573" fmla="*/ 2450995 h 6858000"/>
              <a:gd name="connsiteX574" fmla="*/ 1747337 w 7467663"/>
              <a:gd name="connsiteY574" fmla="*/ 1855264 h 6858000"/>
              <a:gd name="connsiteX575" fmla="*/ 1533749 w 7467663"/>
              <a:gd name="connsiteY575" fmla="*/ 1478656 h 6858000"/>
              <a:gd name="connsiteX576" fmla="*/ 1431890 w 7467663"/>
              <a:gd name="connsiteY576" fmla="*/ 1306475 h 6858000"/>
              <a:gd name="connsiteX577" fmla="*/ 5052692 w 7467663"/>
              <a:gd name="connsiteY577" fmla="*/ 1292994 h 6858000"/>
              <a:gd name="connsiteX578" fmla="*/ 5200661 w 7467663"/>
              <a:gd name="connsiteY578" fmla="*/ 1635186 h 6858000"/>
              <a:gd name="connsiteX579" fmla="*/ 5297138 w 7467663"/>
              <a:gd name="connsiteY579" fmla="*/ 1906351 h 6858000"/>
              <a:gd name="connsiteX580" fmla="*/ 5052692 w 7467663"/>
              <a:gd name="connsiteY580" fmla="*/ 1292994 h 6858000"/>
              <a:gd name="connsiteX581" fmla="*/ 5009948 w 7467663"/>
              <a:gd name="connsiteY581" fmla="*/ 1273619 h 6858000"/>
              <a:gd name="connsiteX582" fmla="*/ 5121777 w 7467663"/>
              <a:gd name="connsiteY582" fmla="*/ 1654213 h 6858000"/>
              <a:gd name="connsiteX583" fmla="*/ 5293545 w 7467663"/>
              <a:gd name="connsiteY583" fmla="*/ 2072247 h 6858000"/>
              <a:gd name="connsiteX584" fmla="*/ 5294042 w 7467663"/>
              <a:gd name="connsiteY584" fmla="*/ 2065019 h 6858000"/>
              <a:gd name="connsiteX585" fmla="*/ 5171936 w 7467663"/>
              <a:gd name="connsiteY585" fmla="*/ 1647613 h 6858000"/>
              <a:gd name="connsiteX586" fmla="*/ 5009948 w 7467663"/>
              <a:gd name="connsiteY586" fmla="*/ 1273619 h 6858000"/>
              <a:gd name="connsiteX587" fmla="*/ 655236 w 7467663"/>
              <a:gd name="connsiteY587" fmla="*/ 1268632 h 6858000"/>
              <a:gd name="connsiteX588" fmla="*/ 839521 w 7467663"/>
              <a:gd name="connsiteY588" fmla="*/ 1685315 h 6858000"/>
              <a:gd name="connsiteX589" fmla="*/ 1109416 w 7467663"/>
              <a:gd name="connsiteY589" fmla="*/ 2061663 h 6858000"/>
              <a:gd name="connsiteX590" fmla="*/ 1298300 w 7467663"/>
              <a:gd name="connsiteY590" fmla="*/ 2247742 h 6858000"/>
              <a:gd name="connsiteX591" fmla="*/ 1125871 w 7467663"/>
              <a:gd name="connsiteY591" fmla="*/ 1989513 h 6858000"/>
              <a:gd name="connsiteX592" fmla="*/ 981574 w 7467663"/>
              <a:gd name="connsiteY592" fmla="*/ 1783157 h 6858000"/>
              <a:gd name="connsiteX593" fmla="*/ 922198 w 7467663"/>
              <a:gd name="connsiteY593" fmla="*/ 1677437 h 6858000"/>
              <a:gd name="connsiteX594" fmla="*/ 869293 w 7467663"/>
              <a:gd name="connsiteY594" fmla="*/ 1583214 h 6858000"/>
              <a:gd name="connsiteX595" fmla="*/ 751431 w 7467663"/>
              <a:gd name="connsiteY595" fmla="*/ 1405731 h 6858000"/>
              <a:gd name="connsiteX596" fmla="*/ 655236 w 7467663"/>
              <a:gd name="connsiteY596" fmla="*/ 1268632 h 6858000"/>
              <a:gd name="connsiteX597" fmla="*/ 6516292 w 7467663"/>
              <a:gd name="connsiteY597" fmla="*/ 1263064 h 6858000"/>
              <a:gd name="connsiteX598" fmla="*/ 5736320 w 7467663"/>
              <a:gd name="connsiteY598" fmla="*/ 1501803 h 6858000"/>
              <a:gd name="connsiteX599" fmla="*/ 6516292 w 7467663"/>
              <a:gd name="connsiteY599" fmla="*/ 1263064 h 6858000"/>
              <a:gd name="connsiteX600" fmla="*/ 291466 w 7467663"/>
              <a:gd name="connsiteY600" fmla="*/ 1250369 h 6858000"/>
              <a:gd name="connsiteX601" fmla="*/ 323180 w 7467663"/>
              <a:gd name="connsiteY601" fmla="*/ 1435283 h 6858000"/>
              <a:gd name="connsiteX602" fmla="*/ 349381 w 7467663"/>
              <a:gd name="connsiteY602" fmla="*/ 1875041 h 6858000"/>
              <a:gd name="connsiteX603" fmla="*/ 374363 w 7467663"/>
              <a:gd name="connsiteY603" fmla="*/ 1506494 h 6858000"/>
              <a:gd name="connsiteX604" fmla="*/ 302168 w 7467663"/>
              <a:gd name="connsiteY604" fmla="*/ 1274495 h 6858000"/>
              <a:gd name="connsiteX605" fmla="*/ 291466 w 7467663"/>
              <a:gd name="connsiteY605" fmla="*/ 1250369 h 6858000"/>
              <a:gd name="connsiteX606" fmla="*/ 678222 w 7467663"/>
              <a:gd name="connsiteY606" fmla="*/ 1248670 h 6858000"/>
              <a:gd name="connsiteX607" fmla="*/ 775536 w 7467663"/>
              <a:gd name="connsiteY607" fmla="*/ 1388015 h 6858000"/>
              <a:gd name="connsiteX608" fmla="*/ 894529 w 7467663"/>
              <a:gd name="connsiteY608" fmla="*/ 1567739 h 6858000"/>
              <a:gd name="connsiteX609" fmla="*/ 948000 w 7467663"/>
              <a:gd name="connsiteY609" fmla="*/ 1663088 h 6858000"/>
              <a:gd name="connsiteX610" fmla="*/ 1006812 w 7467663"/>
              <a:gd name="connsiteY610" fmla="*/ 1767683 h 6858000"/>
              <a:gd name="connsiteX611" fmla="*/ 1149133 w 7467663"/>
              <a:gd name="connsiteY611" fmla="*/ 1971513 h 6858000"/>
              <a:gd name="connsiteX612" fmla="*/ 1333952 w 7467663"/>
              <a:gd name="connsiteY612" fmla="*/ 2251620 h 6858000"/>
              <a:gd name="connsiteX613" fmla="*/ 1337329 w 7467663"/>
              <a:gd name="connsiteY613" fmla="*/ 2258350 h 6858000"/>
              <a:gd name="connsiteX614" fmla="*/ 1014726 w 7467663"/>
              <a:gd name="connsiteY614" fmla="*/ 1615556 h 6858000"/>
              <a:gd name="connsiteX615" fmla="*/ 678222 w 7467663"/>
              <a:gd name="connsiteY615" fmla="*/ 1248670 h 6858000"/>
              <a:gd name="connsiteX616" fmla="*/ 6691602 w 7467663"/>
              <a:gd name="connsiteY616" fmla="*/ 1140573 h 6858000"/>
              <a:gd name="connsiteX617" fmla="*/ 6571100 w 7467663"/>
              <a:gd name="connsiteY617" fmla="*/ 1183662 h 6858000"/>
              <a:gd name="connsiteX618" fmla="*/ 6241687 w 7467663"/>
              <a:gd name="connsiteY618" fmla="*/ 1257600 h 6858000"/>
              <a:gd name="connsiteX619" fmla="*/ 5693009 w 7467663"/>
              <a:gd name="connsiteY619" fmla="*/ 1478256 h 6858000"/>
              <a:gd name="connsiteX620" fmla="*/ 6548420 w 7467663"/>
              <a:gd name="connsiteY620" fmla="*/ 1214599 h 6858000"/>
              <a:gd name="connsiteX621" fmla="*/ 6605473 w 7467663"/>
              <a:gd name="connsiteY621" fmla="*/ 1184686 h 6858000"/>
              <a:gd name="connsiteX622" fmla="*/ 6691602 w 7467663"/>
              <a:gd name="connsiteY622" fmla="*/ 1140573 h 6858000"/>
              <a:gd name="connsiteX623" fmla="*/ 4002475 w 7467663"/>
              <a:gd name="connsiteY623" fmla="*/ 1037802 h 6858000"/>
              <a:gd name="connsiteX624" fmla="*/ 4000324 w 7467663"/>
              <a:gd name="connsiteY624" fmla="*/ 1039362 h 6858000"/>
              <a:gd name="connsiteX625" fmla="*/ 4002862 w 7467663"/>
              <a:gd name="connsiteY625" fmla="*/ 1042866 h 6858000"/>
              <a:gd name="connsiteX626" fmla="*/ 4002475 w 7467663"/>
              <a:gd name="connsiteY626" fmla="*/ 1037802 h 6858000"/>
              <a:gd name="connsiteX627" fmla="*/ 506322 w 7467663"/>
              <a:gd name="connsiteY627" fmla="*/ 1020997 h 6858000"/>
              <a:gd name="connsiteX628" fmla="*/ 533068 w 7467663"/>
              <a:gd name="connsiteY628" fmla="*/ 1029409 h 6858000"/>
              <a:gd name="connsiteX629" fmla="*/ 1232525 w 7467663"/>
              <a:gd name="connsiteY629" fmla="*/ 1804675 h 6858000"/>
              <a:gd name="connsiteX630" fmla="*/ 1388858 w 7467663"/>
              <a:gd name="connsiteY630" fmla="*/ 2368011 h 6858000"/>
              <a:gd name="connsiteX631" fmla="*/ 1384098 w 7467663"/>
              <a:gd name="connsiteY631" fmla="*/ 2378125 h 6858000"/>
              <a:gd name="connsiteX632" fmla="*/ 1425393 w 7467663"/>
              <a:gd name="connsiteY632" fmla="*/ 2589124 h 6858000"/>
              <a:gd name="connsiteX633" fmla="*/ 1424001 w 7467663"/>
              <a:gd name="connsiteY633" fmla="*/ 2597541 h 6858000"/>
              <a:gd name="connsiteX634" fmla="*/ 2152729 w 7467663"/>
              <a:gd name="connsiteY634" fmla="*/ 2864487 h 6858000"/>
              <a:gd name="connsiteX635" fmla="*/ 2020609 w 7467663"/>
              <a:gd name="connsiteY635" fmla="*/ 2539671 h 6858000"/>
              <a:gd name="connsiteX636" fmla="*/ 2018920 w 7467663"/>
              <a:gd name="connsiteY636" fmla="*/ 2536309 h 6858000"/>
              <a:gd name="connsiteX637" fmla="*/ 1342441 w 7467663"/>
              <a:gd name="connsiteY637" fmla="*/ 1173017 h 6858000"/>
              <a:gd name="connsiteX638" fmla="*/ 1367925 w 7467663"/>
              <a:gd name="connsiteY638" fmla="*/ 1135648 h 6858000"/>
              <a:gd name="connsiteX639" fmla="*/ 1771401 w 7467663"/>
              <a:gd name="connsiteY639" fmla="*/ 1806673 h 6858000"/>
              <a:gd name="connsiteX640" fmla="*/ 1972385 w 7467663"/>
              <a:gd name="connsiteY640" fmla="*/ 2198735 h 6858000"/>
              <a:gd name="connsiteX641" fmla="*/ 2040892 w 7467663"/>
              <a:gd name="connsiteY641" fmla="*/ 2405205 h 6858000"/>
              <a:gd name="connsiteX642" fmla="*/ 2131689 w 7467663"/>
              <a:gd name="connsiteY642" fmla="*/ 1936926 h 6858000"/>
              <a:gd name="connsiteX643" fmla="*/ 2454820 w 7467663"/>
              <a:gd name="connsiteY643" fmla="*/ 1248808 h 6858000"/>
              <a:gd name="connsiteX644" fmla="*/ 2492512 w 7467663"/>
              <a:gd name="connsiteY644" fmla="*/ 1302920 h 6858000"/>
              <a:gd name="connsiteX645" fmla="*/ 2081216 w 7467663"/>
              <a:gd name="connsiteY645" fmla="*/ 2527513 h 6858000"/>
              <a:gd name="connsiteX646" fmla="*/ 2081211 w 7467663"/>
              <a:gd name="connsiteY646" fmla="*/ 2528916 h 6858000"/>
              <a:gd name="connsiteX647" fmla="*/ 2199067 w 7467663"/>
              <a:gd name="connsiteY647" fmla="*/ 2884061 h 6858000"/>
              <a:gd name="connsiteX648" fmla="*/ 3192586 w 7467663"/>
              <a:gd name="connsiteY648" fmla="*/ 3411496 h 6858000"/>
              <a:gd name="connsiteX649" fmla="*/ 3182620 w 7467663"/>
              <a:gd name="connsiteY649" fmla="*/ 3483279 h 6858000"/>
              <a:gd name="connsiteX650" fmla="*/ 2435119 w 7467663"/>
              <a:gd name="connsiteY650" fmla="*/ 3080173 h 6858000"/>
              <a:gd name="connsiteX651" fmla="*/ 2410152 w 7467663"/>
              <a:gd name="connsiteY651" fmla="*/ 3063751 h 6858000"/>
              <a:gd name="connsiteX652" fmla="*/ 2408099 w 7467663"/>
              <a:gd name="connsiteY652" fmla="*/ 3064403 h 6858000"/>
              <a:gd name="connsiteX653" fmla="*/ 2407218 w 7467663"/>
              <a:gd name="connsiteY653" fmla="*/ 3070324 h 6858000"/>
              <a:gd name="connsiteX654" fmla="*/ 2380138 w 7467663"/>
              <a:gd name="connsiteY654" fmla="*/ 3099341 h 6858000"/>
              <a:gd name="connsiteX655" fmla="*/ 1765923 w 7467663"/>
              <a:gd name="connsiteY655" fmla="*/ 3581043 h 6858000"/>
              <a:gd name="connsiteX656" fmla="*/ 1702258 w 7467663"/>
              <a:gd name="connsiteY656" fmla="*/ 3612286 h 6858000"/>
              <a:gd name="connsiteX657" fmla="*/ 1538370 w 7467663"/>
              <a:gd name="connsiteY657" fmla="*/ 3811804 h 6858000"/>
              <a:gd name="connsiteX658" fmla="*/ 542867 w 7467663"/>
              <a:gd name="connsiteY658" fmla="*/ 4944092 h 6858000"/>
              <a:gd name="connsiteX659" fmla="*/ 515800 w 7467663"/>
              <a:gd name="connsiteY659" fmla="*/ 4862180 h 6858000"/>
              <a:gd name="connsiteX660" fmla="*/ 909145 w 7467663"/>
              <a:gd name="connsiteY660" fmla="*/ 4199225 h 6858000"/>
              <a:gd name="connsiteX661" fmla="*/ 1214067 w 7467663"/>
              <a:gd name="connsiteY661" fmla="*/ 3908561 h 6858000"/>
              <a:gd name="connsiteX662" fmla="*/ 640967 w 7467663"/>
              <a:gd name="connsiteY662" fmla="*/ 4105601 h 6858000"/>
              <a:gd name="connsiteX663" fmla="*/ 112563 w 7467663"/>
              <a:gd name="connsiteY663" fmla="*/ 4396952 h 6858000"/>
              <a:gd name="connsiteX664" fmla="*/ 0 w 7467663"/>
              <a:gd name="connsiteY664" fmla="*/ 4466006 h 6858000"/>
              <a:gd name="connsiteX665" fmla="*/ 0 w 7467663"/>
              <a:gd name="connsiteY665" fmla="*/ 4233763 h 6858000"/>
              <a:gd name="connsiteX666" fmla="*/ 36881 w 7467663"/>
              <a:gd name="connsiteY666" fmla="*/ 4200118 h 6858000"/>
              <a:gd name="connsiteX667" fmla="*/ 910534 w 7467663"/>
              <a:gd name="connsiteY667" fmla="*/ 3629753 h 6858000"/>
              <a:gd name="connsiteX668" fmla="*/ 1578717 w 7467663"/>
              <a:gd name="connsiteY668" fmla="*/ 3575982 h 6858000"/>
              <a:gd name="connsiteX669" fmla="*/ 2338780 w 7467663"/>
              <a:gd name="connsiteY669" fmla="*/ 3033725 h 6858000"/>
              <a:gd name="connsiteX670" fmla="*/ 1807991 w 7467663"/>
              <a:gd name="connsiteY670" fmla="*/ 2807184 h 6858000"/>
              <a:gd name="connsiteX671" fmla="*/ 1416358 w 7467663"/>
              <a:gd name="connsiteY671" fmla="*/ 3112571 h 6858000"/>
              <a:gd name="connsiteX672" fmla="*/ 939066 w 7467663"/>
              <a:gd name="connsiteY672" fmla="*/ 3378798 h 6858000"/>
              <a:gd name="connsiteX673" fmla="*/ 115099 w 7467663"/>
              <a:gd name="connsiteY673" fmla="*/ 3607650 h 6858000"/>
              <a:gd name="connsiteX674" fmla="*/ 97284 w 7467663"/>
              <a:gd name="connsiteY674" fmla="*/ 3520393 h 6858000"/>
              <a:gd name="connsiteX675" fmla="*/ 922050 w 7467663"/>
              <a:gd name="connsiteY675" fmla="*/ 3074867 h 6858000"/>
              <a:gd name="connsiteX676" fmla="*/ 1405265 w 7467663"/>
              <a:gd name="connsiteY676" fmla="*/ 3016319 h 6858000"/>
              <a:gd name="connsiteX677" fmla="*/ 1407512 w 7467663"/>
              <a:gd name="connsiteY677" fmla="*/ 3018001 h 6858000"/>
              <a:gd name="connsiteX678" fmla="*/ 1726266 w 7467663"/>
              <a:gd name="connsiteY678" fmla="*/ 2777274 h 6858000"/>
              <a:gd name="connsiteX679" fmla="*/ 625390 w 7467663"/>
              <a:gd name="connsiteY679" fmla="*/ 2514541 h 6858000"/>
              <a:gd name="connsiteX680" fmla="*/ 619799 w 7467663"/>
              <a:gd name="connsiteY680" fmla="*/ 2527180 h 6858000"/>
              <a:gd name="connsiteX681" fmla="*/ 310030 w 7467663"/>
              <a:gd name="connsiteY681" fmla="*/ 2771818 h 6858000"/>
              <a:gd name="connsiteX682" fmla="*/ 173877 w 7467663"/>
              <a:gd name="connsiteY682" fmla="*/ 2937056 h 6858000"/>
              <a:gd name="connsiteX683" fmla="*/ 77889 w 7467663"/>
              <a:gd name="connsiteY683" fmla="*/ 3138440 h 6858000"/>
              <a:gd name="connsiteX684" fmla="*/ 0 w 7467663"/>
              <a:gd name="connsiteY684" fmla="*/ 3271395 h 6858000"/>
              <a:gd name="connsiteX685" fmla="*/ 0 w 7467663"/>
              <a:gd name="connsiteY685" fmla="*/ 3153002 h 6858000"/>
              <a:gd name="connsiteX686" fmla="*/ 2386 w 7467663"/>
              <a:gd name="connsiteY686" fmla="*/ 3149203 h 6858000"/>
              <a:gd name="connsiteX687" fmla="*/ 89753 w 7467663"/>
              <a:gd name="connsiteY687" fmla="*/ 2987702 h 6858000"/>
              <a:gd name="connsiteX688" fmla="*/ 76869 w 7467663"/>
              <a:gd name="connsiteY688" fmla="*/ 3005404 h 6858000"/>
              <a:gd name="connsiteX689" fmla="*/ 32049 w 7467663"/>
              <a:gd name="connsiteY689" fmla="*/ 3065814 h 6858000"/>
              <a:gd name="connsiteX690" fmla="*/ 0 w 7467663"/>
              <a:gd name="connsiteY690" fmla="*/ 3108744 h 6858000"/>
              <a:gd name="connsiteX691" fmla="*/ 0 w 7467663"/>
              <a:gd name="connsiteY691" fmla="*/ 3058059 h 6858000"/>
              <a:gd name="connsiteX692" fmla="*/ 7610 w 7467663"/>
              <a:gd name="connsiteY692" fmla="*/ 3047889 h 6858000"/>
              <a:gd name="connsiteX693" fmla="*/ 52419 w 7467663"/>
              <a:gd name="connsiteY693" fmla="*/ 2987479 h 6858000"/>
              <a:gd name="connsiteX694" fmla="*/ 59142 w 7467663"/>
              <a:gd name="connsiteY694" fmla="*/ 2978488 h 6858000"/>
              <a:gd name="connsiteX695" fmla="*/ 0 w 7467663"/>
              <a:gd name="connsiteY695" fmla="*/ 3015334 h 6858000"/>
              <a:gd name="connsiteX696" fmla="*/ 0 w 7467663"/>
              <a:gd name="connsiteY696" fmla="*/ 2914286 h 6858000"/>
              <a:gd name="connsiteX697" fmla="*/ 36383 w 7467663"/>
              <a:gd name="connsiteY697" fmla="*/ 2901128 h 6858000"/>
              <a:gd name="connsiteX698" fmla="*/ 156329 w 7467663"/>
              <a:gd name="connsiteY698" fmla="*/ 2840533 h 6858000"/>
              <a:gd name="connsiteX699" fmla="*/ 358355 w 7467663"/>
              <a:gd name="connsiteY699" fmla="*/ 2620471 h 6858000"/>
              <a:gd name="connsiteX700" fmla="*/ 510577 w 7467663"/>
              <a:gd name="connsiteY700" fmla="*/ 2501244 h 6858000"/>
              <a:gd name="connsiteX701" fmla="*/ 211967 w 7467663"/>
              <a:gd name="connsiteY701" fmla="*/ 2479171 h 6858000"/>
              <a:gd name="connsiteX702" fmla="*/ 0 w 7467663"/>
              <a:gd name="connsiteY702" fmla="*/ 2476398 h 6858000"/>
              <a:gd name="connsiteX703" fmla="*/ 0 w 7467663"/>
              <a:gd name="connsiteY703" fmla="*/ 2389189 h 6858000"/>
              <a:gd name="connsiteX704" fmla="*/ 103062 w 7467663"/>
              <a:gd name="connsiteY704" fmla="*/ 2389518 h 6858000"/>
              <a:gd name="connsiteX705" fmla="*/ 510734 w 7467663"/>
              <a:gd name="connsiteY705" fmla="*/ 2416201 h 6858000"/>
              <a:gd name="connsiteX706" fmla="*/ 279257 w 7467663"/>
              <a:gd name="connsiteY706" fmla="*/ 2092102 h 6858000"/>
              <a:gd name="connsiteX707" fmla="*/ 65265 w 7467663"/>
              <a:gd name="connsiteY707" fmla="*/ 2006049 h 6858000"/>
              <a:gd name="connsiteX708" fmla="*/ 0 w 7467663"/>
              <a:gd name="connsiteY708" fmla="*/ 1982532 h 6858000"/>
              <a:gd name="connsiteX709" fmla="*/ 0 w 7467663"/>
              <a:gd name="connsiteY709" fmla="*/ 1912789 h 6858000"/>
              <a:gd name="connsiteX710" fmla="*/ 97460 w 7467663"/>
              <a:gd name="connsiteY710" fmla="*/ 1953725 h 6858000"/>
              <a:gd name="connsiteX711" fmla="*/ 221272 w 7467663"/>
              <a:gd name="connsiteY711" fmla="*/ 1980766 h 6858000"/>
              <a:gd name="connsiteX712" fmla="*/ 116765 w 7467663"/>
              <a:gd name="connsiteY712" fmla="*/ 1911033 h 6858000"/>
              <a:gd name="connsiteX713" fmla="*/ 16405 w 7467663"/>
              <a:gd name="connsiteY713" fmla="*/ 1803412 h 6858000"/>
              <a:gd name="connsiteX714" fmla="*/ 0 w 7467663"/>
              <a:gd name="connsiteY714" fmla="*/ 1784777 h 6858000"/>
              <a:gd name="connsiteX715" fmla="*/ 0 w 7467663"/>
              <a:gd name="connsiteY715" fmla="*/ 1740082 h 6858000"/>
              <a:gd name="connsiteX716" fmla="*/ 39394 w 7467663"/>
              <a:gd name="connsiteY716" fmla="*/ 1784856 h 6858000"/>
              <a:gd name="connsiteX717" fmla="*/ 135813 w 7467663"/>
              <a:gd name="connsiteY717" fmla="*/ 1888838 h 6858000"/>
              <a:gd name="connsiteX718" fmla="*/ 242575 w 7467663"/>
              <a:gd name="connsiteY718" fmla="*/ 1958841 h 6858000"/>
              <a:gd name="connsiteX719" fmla="*/ 82197 w 7467663"/>
              <a:gd name="connsiteY719" fmla="*/ 1754826 h 6858000"/>
              <a:gd name="connsiteX720" fmla="*/ 0 w 7467663"/>
              <a:gd name="connsiteY720" fmla="*/ 1679650 h 6858000"/>
              <a:gd name="connsiteX721" fmla="*/ 0 w 7467663"/>
              <a:gd name="connsiteY721" fmla="*/ 1602463 h 6858000"/>
              <a:gd name="connsiteX722" fmla="*/ 84689 w 7467663"/>
              <a:gd name="connsiteY722" fmla="*/ 1677442 h 6858000"/>
              <a:gd name="connsiteX723" fmla="*/ 298437 w 7467663"/>
              <a:gd name="connsiteY723" fmla="*/ 1968019 h 6858000"/>
              <a:gd name="connsiteX724" fmla="*/ 227269 w 7467663"/>
              <a:gd name="connsiteY724" fmla="*/ 1114064 h 6858000"/>
              <a:gd name="connsiteX725" fmla="*/ 248003 w 7467663"/>
              <a:gd name="connsiteY725" fmla="*/ 1089613 h 6858000"/>
              <a:gd name="connsiteX726" fmla="*/ 427020 w 7467663"/>
              <a:gd name="connsiteY726" fmla="*/ 1619803 h 6858000"/>
              <a:gd name="connsiteX727" fmla="*/ 340345 w 7467663"/>
              <a:gd name="connsiteY727" fmla="*/ 2027739 h 6858000"/>
              <a:gd name="connsiteX728" fmla="*/ 360865 w 7467663"/>
              <a:gd name="connsiteY728" fmla="*/ 2044827 h 6858000"/>
              <a:gd name="connsiteX729" fmla="*/ 560414 w 7467663"/>
              <a:gd name="connsiteY729" fmla="*/ 2421457 h 6858000"/>
              <a:gd name="connsiteX730" fmla="*/ 1359703 w 7467663"/>
              <a:gd name="connsiteY730" fmla="*/ 2578554 h 6858000"/>
              <a:gd name="connsiteX731" fmla="*/ 1359422 w 7467663"/>
              <a:gd name="connsiteY731" fmla="*/ 2577994 h 6858000"/>
              <a:gd name="connsiteX732" fmla="*/ 828701 w 7467663"/>
              <a:gd name="connsiteY732" fmla="*/ 1839520 h 6858000"/>
              <a:gd name="connsiteX733" fmla="*/ 494427 w 7467663"/>
              <a:gd name="connsiteY733" fmla="*/ 1092333 h 6858000"/>
              <a:gd name="connsiteX734" fmla="*/ 506322 w 7467663"/>
              <a:gd name="connsiteY734" fmla="*/ 1020997 h 6858000"/>
              <a:gd name="connsiteX735" fmla="*/ 4570198 w 7467663"/>
              <a:gd name="connsiteY735" fmla="*/ 978081 h 6858000"/>
              <a:gd name="connsiteX736" fmla="*/ 4523691 w 7467663"/>
              <a:gd name="connsiteY736" fmla="*/ 1127776 h 6858000"/>
              <a:gd name="connsiteX737" fmla="*/ 4509875 w 7467663"/>
              <a:gd name="connsiteY737" fmla="*/ 1167552 h 6858000"/>
              <a:gd name="connsiteX738" fmla="*/ 4478168 w 7467663"/>
              <a:gd name="connsiteY738" fmla="*/ 1260735 h 6858000"/>
              <a:gd name="connsiteX739" fmla="*/ 4409309 w 7467663"/>
              <a:gd name="connsiteY739" fmla="*/ 1666996 h 6858000"/>
              <a:gd name="connsiteX740" fmla="*/ 4370031 w 7467663"/>
              <a:gd name="connsiteY740" fmla="*/ 1955666 h 6858000"/>
              <a:gd name="connsiteX741" fmla="*/ 4570198 w 7467663"/>
              <a:gd name="connsiteY741" fmla="*/ 978081 h 6858000"/>
              <a:gd name="connsiteX742" fmla="*/ 4557898 w 7467663"/>
              <a:gd name="connsiteY742" fmla="*/ 900011 h 6858000"/>
              <a:gd name="connsiteX743" fmla="*/ 4344840 w 7467663"/>
              <a:gd name="connsiteY743" fmla="*/ 1922038 h 6858000"/>
              <a:gd name="connsiteX744" fmla="*/ 4378710 w 7467663"/>
              <a:gd name="connsiteY744" fmla="*/ 1665516 h 6858000"/>
              <a:gd name="connsiteX745" fmla="*/ 4448798 w 7467663"/>
              <a:gd name="connsiteY745" fmla="*/ 1253024 h 6858000"/>
              <a:gd name="connsiteX746" fmla="*/ 4480315 w 7467663"/>
              <a:gd name="connsiteY746" fmla="*/ 1158454 h 6858000"/>
              <a:gd name="connsiteX747" fmla="*/ 4494133 w 7467663"/>
              <a:gd name="connsiteY747" fmla="*/ 1118676 h 6858000"/>
              <a:gd name="connsiteX748" fmla="*/ 4557898 w 7467663"/>
              <a:gd name="connsiteY748" fmla="*/ 900011 h 6858000"/>
              <a:gd name="connsiteX749" fmla="*/ 5870151 w 7467663"/>
              <a:gd name="connsiteY749" fmla="*/ 898890 h 6858000"/>
              <a:gd name="connsiteX750" fmla="*/ 5861335 w 7467663"/>
              <a:gd name="connsiteY750" fmla="*/ 899177 h 6858000"/>
              <a:gd name="connsiteX751" fmla="*/ 5843702 w 7467663"/>
              <a:gd name="connsiteY751" fmla="*/ 899748 h 6858000"/>
              <a:gd name="connsiteX752" fmla="*/ 5651107 w 7467663"/>
              <a:gd name="connsiteY752" fmla="*/ 920306 h 6858000"/>
              <a:gd name="connsiteX753" fmla="*/ 5459407 w 7467663"/>
              <a:gd name="connsiteY753" fmla="*/ 940975 h 6858000"/>
              <a:gd name="connsiteX754" fmla="*/ 5374846 w 7467663"/>
              <a:gd name="connsiteY754" fmla="*/ 941988 h 6858000"/>
              <a:gd name="connsiteX755" fmla="*/ 5256105 w 7467663"/>
              <a:gd name="connsiteY755" fmla="*/ 945632 h 6858000"/>
              <a:gd name="connsiteX756" fmla="*/ 5107071 w 7467663"/>
              <a:gd name="connsiteY756" fmla="*/ 969720 h 6858000"/>
              <a:gd name="connsiteX757" fmla="*/ 4998681 w 7467663"/>
              <a:gd name="connsiteY757" fmla="*/ 988771 h 6858000"/>
              <a:gd name="connsiteX758" fmla="*/ 5870151 w 7467663"/>
              <a:gd name="connsiteY758" fmla="*/ 898890 h 6858000"/>
              <a:gd name="connsiteX759" fmla="*/ 5504425 w 7467663"/>
              <a:gd name="connsiteY759" fmla="*/ 848067 h 6858000"/>
              <a:gd name="connsiteX760" fmla="*/ 4968849 w 7467663"/>
              <a:gd name="connsiteY760" fmla="*/ 962318 h 6858000"/>
              <a:gd name="connsiteX761" fmla="*/ 5104039 w 7467663"/>
              <a:gd name="connsiteY761" fmla="*/ 940634 h 6858000"/>
              <a:gd name="connsiteX762" fmla="*/ 5256311 w 7467663"/>
              <a:gd name="connsiteY762" fmla="*/ 916490 h 6858000"/>
              <a:gd name="connsiteX763" fmla="*/ 5377381 w 7467663"/>
              <a:gd name="connsiteY763" fmla="*/ 912671 h 6858000"/>
              <a:gd name="connsiteX764" fmla="*/ 5460148 w 7467663"/>
              <a:gd name="connsiteY764" fmla="*/ 911442 h 6858000"/>
              <a:gd name="connsiteX765" fmla="*/ 5648971 w 7467663"/>
              <a:gd name="connsiteY765" fmla="*/ 891331 h 6858000"/>
              <a:gd name="connsiteX766" fmla="*/ 5844807 w 7467663"/>
              <a:gd name="connsiteY766" fmla="*/ 870718 h 6858000"/>
              <a:gd name="connsiteX767" fmla="*/ 5862975 w 7467663"/>
              <a:gd name="connsiteY767" fmla="*/ 869756 h 6858000"/>
              <a:gd name="connsiteX768" fmla="*/ 5920887 w 7467663"/>
              <a:gd name="connsiteY768" fmla="*/ 865929 h 6858000"/>
              <a:gd name="connsiteX769" fmla="*/ 5504425 w 7467663"/>
              <a:gd name="connsiteY769" fmla="*/ 848067 h 6858000"/>
              <a:gd name="connsiteX770" fmla="*/ 3607114 w 7467663"/>
              <a:gd name="connsiteY770" fmla="*/ 467441 h 6858000"/>
              <a:gd name="connsiteX771" fmla="*/ 3296242 w 7467663"/>
              <a:gd name="connsiteY771" fmla="*/ 807991 h 6858000"/>
              <a:gd name="connsiteX772" fmla="*/ 3174674 w 7467663"/>
              <a:gd name="connsiteY772" fmla="*/ 919759 h 6858000"/>
              <a:gd name="connsiteX773" fmla="*/ 3042978 w 7467663"/>
              <a:gd name="connsiteY773" fmla="*/ 1054894 h 6858000"/>
              <a:gd name="connsiteX774" fmla="*/ 2968914 w 7467663"/>
              <a:gd name="connsiteY774" fmla="*/ 1133756 h 6858000"/>
              <a:gd name="connsiteX775" fmla="*/ 3103823 w 7467663"/>
              <a:gd name="connsiteY775" fmla="*/ 1026814 h 6858000"/>
              <a:gd name="connsiteX776" fmla="*/ 3607114 w 7467663"/>
              <a:gd name="connsiteY776" fmla="*/ 467441 h 6858000"/>
              <a:gd name="connsiteX777" fmla="*/ 3744487 w 7467663"/>
              <a:gd name="connsiteY777" fmla="*/ 383136 h 6858000"/>
              <a:gd name="connsiteX778" fmla="*/ 3970213 w 7467663"/>
              <a:gd name="connsiteY778" fmla="*/ 995559 h 6858000"/>
              <a:gd name="connsiteX779" fmla="*/ 3744487 w 7467663"/>
              <a:gd name="connsiteY779" fmla="*/ 383136 h 6858000"/>
              <a:gd name="connsiteX780" fmla="*/ 3624562 w 7467663"/>
              <a:gd name="connsiteY780" fmla="*/ 367041 h 6858000"/>
              <a:gd name="connsiteX781" fmla="*/ 3489712 w 7467663"/>
              <a:gd name="connsiteY781" fmla="*/ 485386 h 6858000"/>
              <a:gd name="connsiteX782" fmla="*/ 3182994 w 7467663"/>
              <a:gd name="connsiteY782" fmla="*/ 828265 h 6858000"/>
              <a:gd name="connsiteX783" fmla="*/ 2892114 w 7467663"/>
              <a:gd name="connsiteY783" fmla="*/ 1172635 h 6858000"/>
              <a:gd name="connsiteX784" fmla="*/ 3021459 w 7467663"/>
              <a:gd name="connsiteY784" fmla="*/ 1035385 h 6858000"/>
              <a:gd name="connsiteX785" fmla="*/ 3153873 w 7467663"/>
              <a:gd name="connsiteY785" fmla="*/ 898971 h 6858000"/>
              <a:gd name="connsiteX786" fmla="*/ 3276511 w 7467663"/>
              <a:gd name="connsiteY786" fmla="*/ 786423 h 6858000"/>
              <a:gd name="connsiteX787" fmla="*/ 3584154 w 7467663"/>
              <a:gd name="connsiteY787" fmla="*/ 448218 h 6858000"/>
              <a:gd name="connsiteX788" fmla="*/ 3624562 w 7467663"/>
              <a:gd name="connsiteY788" fmla="*/ 367041 h 6858000"/>
              <a:gd name="connsiteX789" fmla="*/ 3766672 w 7467663"/>
              <a:gd name="connsiteY789" fmla="*/ 359429 h 6858000"/>
              <a:gd name="connsiteX790" fmla="*/ 3996338 w 7467663"/>
              <a:gd name="connsiteY790" fmla="*/ 968237 h 6858000"/>
              <a:gd name="connsiteX791" fmla="*/ 3766672 w 7467663"/>
              <a:gd name="connsiteY791" fmla="*/ 359429 h 6858000"/>
              <a:gd name="connsiteX792" fmla="*/ 5805386 w 7467663"/>
              <a:gd name="connsiteY792" fmla="*/ 239240 h 6858000"/>
              <a:gd name="connsiteX793" fmla="*/ 5736947 w 7467663"/>
              <a:gd name="connsiteY793" fmla="*/ 261367 h 6858000"/>
              <a:gd name="connsiteX794" fmla="*/ 5427012 w 7467663"/>
              <a:gd name="connsiteY794" fmla="*/ 311272 h 6858000"/>
              <a:gd name="connsiteX795" fmla="*/ 5147818 w 7467663"/>
              <a:gd name="connsiteY795" fmla="*/ 322112 h 6858000"/>
              <a:gd name="connsiteX796" fmla="*/ 5060854 w 7467663"/>
              <a:gd name="connsiteY796" fmla="*/ 311882 h 6858000"/>
              <a:gd name="connsiteX797" fmla="*/ 4945989 w 7467663"/>
              <a:gd name="connsiteY797" fmla="*/ 300516 h 6858000"/>
              <a:gd name="connsiteX798" fmla="*/ 5410479 w 7467663"/>
              <a:gd name="connsiteY798" fmla="*/ 348434 h 6858000"/>
              <a:gd name="connsiteX799" fmla="*/ 5805386 w 7467663"/>
              <a:gd name="connsiteY799" fmla="*/ 239240 h 6858000"/>
              <a:gd name="connsiteX800" fmla="*/ 5905192 w 7467663"/>
              <a:gd name="connsiteY800" fmla="*/ 163079 h 6858000"/>
              <a:gd name="connsiteX801" fmla="*/ 5865655 w 7467663"/>
              <a:gd name="connsiteY801" fmla="*/ 171901 h 6858000"/>
              <a:gd name="connsiteX802" fmla="*/ 5259740 w 7467663"/>
              <a:gd name="connsiteY802" fmla="*/ 257013 h 6858000"/>
              <a:gd name="connsiteX803" fmla="*/ 5208466 w 7467663"/>
              <a:gd name="connsiteY803" fmla="*/ 257550 h 6858000"/>
              <a:gd name="connsiteX804" fmla="*/ 4980204 w 7467663"/>
              <a:gd name="connsiteY804" fmla="*/ 271903 h 6858000"/>
              <a:gd name="connsiteX805" fmla="*/ 5068068 w 7467663"/>
              <a:gd name="connsiteY805" fmla="*/ 282244 h 6858000"/>
              <a:gd name="connsiteX806" fmla="*/ 5153231 w 7467663"/>
              <a:gd name="connsiteY806" fmla="*/ 292240 h 6858000"/>
              <a:gd name="connsiteX807" fmla="*/ 5426491 w 7467663"/>
              <a:gd name="connsiteY807" fmla="*/ 281128 h 6858000"/>
              <a:gd name="connsiteX808" fmla="*/ 5731212 w 7467663"/>
              <a:gd name="connsiteY808" fmla="*/ 231951 h 6858000"/>
              <a:gd name="connsiteX809" fmla="*/ 5905192 w 7467663"/>
              <a:gd name="connsiteY809" fmla="*/ 163079 h 6858000"/>
              <a:gd name="connsiteX810" fmla="*/ 5944437 w 7467663"/>
              <a:gd name="connsiteY810" fmla="*/ 113829 h 6858000"/>
              <a:gd name="connsiteX811" fmla="*/ 5825032 w 7467663"/>
              <a:gd name="connsiteY811" fmla="*/ 146405 h 6858000"/>
              <a:gd name="connsiteX812" fmla="*/ 4955599 w 7467663"/>
              <a:gd name="connsiteY812" fmla="*/ 247008 h 6858000"/>
              <a:gd name="connsiteX813" fmla="*/ 5210104 w 7467663"/>
              <a:gd name="connsiteY813" fmla="*/ 228123 h 6858000"/>
              <a:gd name="connsiteX814" fmla="*/ 5261015 w 7467663"/>
              <a:gd name="connsiteY814" fmla="*/ 227087 h 6858000"/>
              <a:gd name="connsiteX815" fmla="*/ 5861181 w 7467663"/>
              <a:gd name="connsiteY815" fmla="*/ 143093 h 6858000"/>
              <a:gd name="connsiteX816" fmla="*/ 5961252 w 7467663"/>
              <a:gd name="connsiteY816" fmla="*/ 114820 h 6858000"/>
              <a:gd name="connsiteX817" fmla="*/ 5944437 w 7467663"/>
              <a:gd name="connsiteY817" fmla="*/ 113829 h 6858000"/>
              <a:gd name="connsiteX818" fmla="*/ 3882765 w 7467663"/>
              <a:gd name="connsiteY818" fmla="*/ 0 h 6858000"/>
              <a:gd name="connsiteX819" fmla="*/ 3995099 w 7467663"/>
              <a:gd name="connsiteY819" fmla="*/ 0 h 6858000"/>
              <a:gd name="connsiteX820" fmla="*/ 4163818 w 7467663"/>
              <a:gd name="connsiteY820" fmla="*/ 234104 h 6858000"/>
              <a:gd name="connsiteX821" fmla="*/ 4172099 w 7467663"/>
              <a:gd name="connsiteY821" fmla="*/ 234207 h 6858000"/>
              <a:gd name="connsiteX822" fmla="*/ 4784282 w 7467663"/>
              <a:gd name="connsiteY822" fmla="*/ 276561 h 6858000"/>
              <a:gd name="connsiteX823" fmla="*/ 4801687 w 7467663"/>
              <a:gd name="connsiteY823" fmla="*/ 267764 h 6858000"/>
              <a:gd name="connsiteX824" fmla="*/ 6082788 w 7467663"/>
              <a:gd name="connsiteY824" fmla="*/ 64119 h 6858000"/>
              <a:gd name="connsiteX825" fmla="*/ 6099442 w 7467663"/>
              <a:gd name="connsiteY825" fmla="*/ 82568 h 6858000"/>
              <a:gd name="connsiteX826" fmla="*/ 4804137 w 7467663"/>
              <a:gd name="connsiteY826" fmla="*/ 320931 h 6858000"/>
              <a:gd name="connsiteX827" fmla="*/ 4227047 w 7467663"/>
              <a:gd name="connsiteY827" fmla="*/ 313415 h 6858000"/>
              <a:gd name="connsiteX828" fmla="*/ 4346041 w 7467663"/>
              <a:gd name="connsiteY828" fmla="*/ 456086 h 6858000"/>
              <a:gd name="connsiteX829" fmla="*/ 4870967 w 7467663"/>
              <a:gd name="connsiteY829" fmla="*/ 963061 h 6858000"/>
              <a:gd name="connsiteX830" fmla="*/ 4889647 w 7467663"/>
              <a:gd name="connsiteY830" fmla="*/ 957147 h 6858000"/>
              <a:gd name="connsiteX831" fmla="*/ 5422504 w 7467663"/>
              <a:gd name="connsiteY831" fmla="*/ 805191 h 6858000"/>
              <a:gd name="connsiteX832" fmla="*/ 6087656 w 7467663"/>
              <a:gd name="connsiteY832" fmla="*/ 826703 h 6858000"/>
              <a:gd name="connsiteX833" fmla="*/ 6058717 w 7467663"/>
              <a:gd name="connsiteY833" fmla="*/ 865992 h 6858000"/>
              <a:gd name="connsiteX834" fmla="*/ 4974153 w 7467663"/>
              <a:gd name="connsiteY834" fmla="*/ 1045456 h 6858000"/>
              <a:gd name="connsiteX835" fmla="*/ 5627835 w 7467663"/>
              <a:gd name="connsiteY835" fmla="*/ 1472077 h 6858000"/>
              <a:gd name="connsiteX836" fmla="*/ 5629817 w 7467663"/>
              <a:gd name="connsiteY836" fmla="*/ 1471412 h 6858000"/>
              <a:gd name="connsiteX837" fmla="*/ 5634124 w 7467663"/>
              <a:gd name="connsiteY837" fmla="*/ 1470572 h 6858000"/>
              <a:gd name="connsiteX838" fmla="*/ 5755832 w 7467663"/>
              <a:gd name="connsiteY838" fmla="*/ 1383886 h 6858000"/>
              <a:gd name="connsiteX839" fmla="*/ 6014186 w 7467663"/>
              <a:gd name="connsiteY839" fmla="*/ 1279799 h 6858000"/>
              <a:gd name="connsiteX840" fmla="*/ 6901619 w 7467663"/>
              <a:gd name="connsiteY840" fmla="*/ 1047874 h 6858000"/>
              <a:gd name="connsiteX841" fmla="*/ 6931566 w 7467663"/>
              <a:gd name="connsiteY841" fmla="*/ 1062034 h 6858000"/>
              <a:gd name="connsiteX842" fmla="*/ 5790982 w 7467663"/>
              <a:gd name="connsiteY842" fmla="*/ 1561380 h 6858000"/>
              <a:gd name="connsiteX843" fmla="*/ 6188971 w 7467663"/>
              <a:gd name="connsiteY843" fmla="*/ 1755168 h 6858000"/>
              <a:gd name="connsiteX844" fmla="*/ 6202446 w 7467663"/>
              <a:gd name="connsiteY844" fmla="*/ 1752268 h 6858000"/>
              <a:gd name="connsiteX845" fmla="*/ 7179560 w 7467663"/>
              <a:gd name="connsiteY845" fmla="*/ 1467551 h 6858000"/>
              <a:gd name="connsiteX846" fmla="*/ 7158730 w 7467663"/>
              <a:gd name="connsiteY846" fmla="*/ 1507835 h 6858000"/>
              <a:gd name="connsiteX847" fmla="*/ 6326959 w 7467663"/>
              <a:gd name="connsiteY847" fmla="*/ 1817686 h 6858000"/>
              <a:gd name="connsiteX848" fmla="*/ 6537433 w 7467663"/>
              <a:gd name="connsiteY848" fmla="*/ 1907790 h 6858000"/>
              <a:gd name="connsiteX849" fmla="*/ 6550221 w 7467663"/>
              <a:gd name="connsiteY849" fmla="*/ 1910729 h 6858000"/>
              <a:gd name="connsiteX850" fmla="*/ 6964438 w 7467663"/>
              <a:gd name="connsiteY850" fmla="*/ 2209505 h 6858000"/>
              <a:gd name="connsiteX851" fmla="*/ 7367862 w 7467663"/>
              <a:gd name="connsiteY851" fmla="*/ 2806833 h 6858000"/>
              <a:gd name="connsiteX852" fmla="*/ 7364329 w 7467663"/>
              <a:gd name="connsiteY852" fmla="*/ 2826907 h 6858000"/>
              <a:gd name="connsiteX853" fmla="*/ 7290545 w 7467663"/>
              <a:gd name="connsiteY853" fmla="*/ 2850663 h 6858000"/>
              <a:gd name="connsiteX854" fmla="*/ 6472036 w 7467663"/>
              <a:gd name="connsiteY854" fmla="*/ 1959003 h 6858000"/>
              <a:gd name="connsiteX855" fmla="*/ 5792897 w 7467663"/>
              <a:gd name="connsiteY855" fmla="*/ 1647747 h 6858000"/>
              <a:gd name="connsiteX856" fmla="*/ 5842751 w 7467663"/>
              <a:gd name="connsiteY856" fmla="*/ 1816112 h 6858000"/>
              <a:gd name="connsiteX857" fmla="*/ 5847424 w 7467663"/>
              <a:gd name="connsiteY857" fmla="*/ 1815776 h 6858000"/>
              <a:gd name="connsiteX858" fmla="*/ 6399821 w 7467663"/>
              <a:gd name="connsiteY858" fmla="*/ 2344799 h 6858000"/>
              <a:gd name="connsiteX859" fmla="*/ 6323232 w 7467663"/>
              <a:gd name="connsiteY859" fmla="*/ 2389634 h 6858000"/>
              <a:gd name="connsiteX860" fmla="*/ 5942958 w 7467663"/>
              <a:gd name="connsiteY860" fmla="*/ 2077708 h 6858000"/>
              <a:gd name="connsiteX861" fmla="*/ 5921559 w 7467663"/>
              <a:gd name="connsiteY861" fmla="*/ 2378596 h 6858000"/>
              <a:gd name="connsiteX862" fmla="*/ 5817651 w 7467663"/>
              <a:gd name="connsiteY862" fmla="*/ 3023919 h 6858000"/>
              <a:gd name="connsiteX863" fmla="*/ 5729634 w 7467663"/>
              <a:gd name="connsiteY863" fmla="*/ 3051849 h 6858000"/>
              <a:gd name="connsiteX864" fmla="*/ 5611018 w 7467663"/>
              <a:gd name="connsiteY864" fmla="*/ 2316769 h 6858000"/>
              <a:gd name="connsiteX865" fmla="*/ 5687608 w 7467663"/>
              <a:gd name="connsiteY865" fmla="*/ 2039972 h 6858000"/>
              <a:gd name="connsiteX866" fmla="*/ 5657554 w 7467663"/>
              <a:gd name="connsiteY866" fmla="*/ 1576445 h 6858000"/>
              <a:gd name="connsiteX867" fmla="*/ 5150475 w 7467663"/>
              <a:gd name="connsiteY867" fmla="*/ 1274012 h 6858000"/>
              <a:gd name="connsiteX868" fmla="*/ 5349142 w 7467663"/>
              <a:gd name="connsiteY868" fmla="*/ 2204405 h 6858000"/>
              <a:gd name="connsiteX869" fmla="*/ 5262214 w 7467663"/>
              <a:gd name="connsiteY869" fmla="*/ 2233836 h 6858000"/>
              <a:gd name="connsiteX870" fmla="*/ 4981539 w 7467663"/>
              <a:gd name="connsiteY870" fmla="*/ 1542201 h 6858000"/>
              <a:gd name="connsiteX871" fmla="*/ 4958461 w 7467663"/>
              <a:gd name="connsiteY871" fmla="*/ 1136957 h 6858000"/>
              <a:gd name="connsiteX872" fmla="*/ 4655015 w 7467663"/>
              <a:gd name="connsiteY872" fmla="*/ 891426 h 6858000"/>
              <a:gd name="connsiteX873" fmla="*/ 4348002 w 7467663"/>
              <a:gd name="connsiteY873" fmla="*/ 2205895 h 6858000"/>
              <a:gd name="connsiteX874" fmla="*/ 4262250 w 7467663"/>
              <a:gd name="connsiteY874" fmla="*/ 2219972 h 6858000"/>
              <a:gd name="connsiteX875" fmla="*/ 4550611 w 7467663"/>
              <a:gd name="connsiteY875" fmla="*/ 817540 h 6858000"/>
              <a:gd name="connsiteX876" fmla="*/ 4564418 w 7467663"/>
              <a:gd name="connsiteY876" fmla="*/ 808293 h 6858000"/>
              <a:gd name="connsiteX877" fmla="*/ 4266388 w 7467663"/>
              <a:gd name="connsiteY877" fmla="*/ 500083 h 6858000"/>
              <a:gd name="connsiteX878" fmla="*/ 4032842 w 7467663"/>
              <a:gd name="connsiteY878" fmla="*/ 211809 h 6858000"/>
              <a:gd name="connsiteX879" fmla="*/ 3882765 w 7467663"/>
              <a:gd name="connsiteY879" fmla="*/ 0 h 6858000"/>
              <a:gd name="connsiteX880" fmla="*/ 3721337 w 7467663"/>
              <a:gd name="connsiteY880" fmla="*/ 0 h 6858000"/>
              <a:gd name="connsiteX881" fmla="*/ 3797544 w 7467663"/>
              <a:gd name="connsiteY881" fmla="*/ 0 h 6858000"/>
              <a:gd name="connsiteX882" fmla="*/ 3775734 w 7467663"/>
              <a:gd name="connsiteY882" fmla="*/ 95131 h 6858000"/>
              <a:gd name="connsiteX883" fmla="*/ 3724807 w 7467663"/>
              <a:gd name="connsiteY883" fmla="*/ 272257 h 6858000"/>
              <a:gd name="connsiteX884" fmla="*/ 3726844 w 7467663"/>
              <a:gd name="connsiteY884" fmla="*/ 282988 h 6858000"/>
              <a:gd name="connsiteX885" fmla="*/ 3742664 w 7467663"/>
              <a:gd name="connsiteY885" fmla="*/ 279918 h 6858000"/>
              <a:gd name="connsiteX886" fmla="*/ 4103910 w 7467663"/>
              <a:gd name="connsiteY886" fmla="*/ 1161917 h 6858000"/>
              <a:gd name="connsiteX887" fmla="*/ 4020269 w 7467663"/>
              <a:gd name="connsiteY887" fmla="*/ 1200406 h 6858000"/>
              <a:gd name="connsiteX888" fmla="*/ 3674882 w 7467663"/>
              <a:gd name="connsiteY888" fmla="*/ 488524 h 6858000"/>
              <a:gd name="connsiteX889" fmla="*/ 3132682 w 7467663"/>
              <a:gd name="connsiteY889" fmla="*/ 1072284 h 6858000"/>
              <a:gd name="connsiteX890" fmla="*/ 2716346 w 7467663"/>
              <a:gd name="connsiteY890" fmla="*/ 1276376 h 6858000"/>
              <a:gd name="connsiteX891" fmla="*/ 2716772 w 7467663"/>
              <a:gd name="connsiteY891" fmla="*/ 1255462 h 6858000"/>
              <a:gd name="connsiteX892" fmla="*/ 3471096 w 7467663"/>
              <a:gd name="connsiteY892" fmla="*/ 437072 h 6858000"/>
              <a:gd name="connsiteX893" fmla="*/ 3639057 w 7467663"/>
              <a:gd name="connsiteY893" fmla="*/ 286334 h 6858000"/>
              <a:gd name="connsiteX894" fmla="*/ 3640309 w 7467663"/>
              <a:gd name="connsiteY894" fmla="*/ 284664 h 6858000"/>
              <a:gd name="connsiteX895" fmla="*/ 3646022 w 7467663"/>
              <a:gd name="connsiteY895" fmla="*/ 276711 h 6858000"/>
              <a:gd name="connsiteX896" fmla="*/ 3707943 w 7467663"/>
              <a:gd name="connsiteY896" fmla="*/ 65958 h 6858000"/>
              <a:gd name="connsiteX897" fmla="*/ 3721337 w 7467663"/>
              <a:gd name="connsiteY897" fmla="*/ 0 h 6858000"/>
              <a:gd name="connsiteX898" fmla="*/ 2867960 w 7467663"/>
              <a:gd name="connsiteY898" fmla="*/ 0 h 6858000"/>
              <a:gd name="connsiteX899" fmla="*/ 2926351 w 7467663"/>
              <a:gd name="connsiteY899" fmla="*/ 0 h 6858000"/>
              <a:gd name="connsiteX900" fmla="*/ 2902823 w 7467663"/>
              <a:gd name="connsiteY900" fmla="*/ 262929 h 6858000"/>
              <a:gd name="connsiteX901" fmla="*/ 2940663 w 7467663"/>
              <a:gd name="connsiteY901" fmla="*/ 140884 h 6858000"/>
              <a:gd name="connsiteX902" fmla="*/ 2947039 w 7467663"/>
              <a:gd name="connsiteY902" fmla="*/ 122524 h 6858000"/>
              <a:gd name="connsiteX903" fmla="*/ 2984316 w 7467663"/>
              <a:gd name="connsiteY903" fmla="*/ 0 h 6858000"/>
              <a:gd name="connsiteX904" fmla="*/ 3016114 w 7467663"/>
              <a:gd name="connsiteY904" fmla="*/ 0 h 6858000"/>
              <a:gd name="connsiteX905" fmla="*/ 2979949 w 7467663"/>
              <a:gd name="connsiteY905" fmla="*/ 119274 h 6858000"/>
              <a:gd name="connsiteX906" fmla="*/ 3023879 w 7467663"/>
              <a:gd name="connsiteY906" fmla="*/ 0 h 6858000"/>
              <a:gd name="connsiteX907" fmla="*/ 3105400 w 7467663"/>
              <a:gd name="connsiteY907" fmla="*/ 0 h 6858000"/>
              <a:gd name="connsiteX908" fmla="*/ 3094669 w 7467663"/>
              <a:gd name="connsiteY908" fmla="*/ 30308 h 6858000"/>
              <a:gd name="connsiteX909" fmla="*/ 2901945 w 7467663"/>
              <a:gd name="connsiteY909" fmla="*/ 466538 h 6858000"/>
              <a:gd name="connsiteX910" fmla="*/ 2815209 w 7467663"/>
              <a:gd name="connsiteY910" fmla="*/ 497361 h 6858000"/>
              <a:gd name="connsiteX911" fmla="*/ 2844845 w 7467663"/>
              <a:gd name="connsiteY911" fmla="*/ 127638 h 6858000"/>
              <a:gd name="connsiteX912" fmla="*/ 2867960 w 7467663"/>
              <a:gd name="connsiteY912" fmla="*/ 0 h 6858000"/>
              <a:gd name="connsiteX913" fmla="*/ 1057230 w 7467663"/>
              <a:gd name="connsiteY913" fmla="*/ 0 h 6858000"/>
              <a:gd name="connsiteX914" fmla="*/ 1111003 w 7467663"/>
              <a:gd name="connsiteY914" fmla="*/ 0 h 6858000"/>
              <a:gd name="connsiteX915" fmla="*/ 1125553 w 7467663"/>
              <a:gd name="connsiteY915" fmla="*/ 52588 h 6858000"/>
              <a:gd name="connsiteX916" fmla="*/ 1304276 w 7467663"/>
              <a:gd name="connsiteY916" fmla="*/ 476275 h 6858000"/>
              <a:gd name="connsiteX917" fmla="*/ 1492066 w 7467663"/>
              <a:gd name="connsiteY917" fmla="*/ 886333 h 6858000"/>
              <a:gd name="connsiteX918" fmla="*/ 1423698 w 7467663"/>
              <a:gd name="connsiteY918" fmla="*/ 710817 h 6858000"/>
              <a:gd name="connsiteX919" fmla="*/ 1357609 w 7467663"/>
              <a:gd name="connsiteY919" fmla="*/ 532892 h 6858000"/>
              <a:gd name="connsiteX920" fmla="*/ 1309550 w 7467663"/>
              <a:gd name="connsiteY920" fmla="*/ 374031 h 6858000"/>
              <a:gd name="connsiteX921" fmla="*/ 1193673 w 7467663"/>
              <a:gd name="connsiteY921" fmla="*/ 49533 h 6858000"/>
              <a:gd name="connsiteX922" fmla="*/ 1164391 w 7467663"/>
              <a:gd name="connsiteY922" fmla="*/ 0 h 6858000"/>
              <a:gd name="connsiteX923" fmla="*/ 1200666 w 7467663"/>
              <a:gd name="connsiteY923" fmla="*/ 0 h 6858000"/>
              <a:gd name="connsiteX924" fmla="*/ 1223408 w 7467663"/>
              <a:gd name="connsiteY924" fmla="*/ 38996 h 6858000"/>
              <a:gd name="connsiteX925" fmla="*/ 1339635 w 7467663"/>
              <a:gd name="connsiteY925" fmla="*/ 365517 h 6858000"/>
              <a:gd name="connsiteX926" fmla="*/ 1387469 w 7467663"/>
              <a:gd name="connsiteY926" fmla="*/ 523079 h 6858000"/>
              <a:gd name="connsiteX927" fmla="*/ 1452685 w 7467663"/>
              <a:gd name="connsiteY927" fmla="*/ 699806 h 6858000"/>
              <a:gd name="connsiteX928" fmla="*/ 1492092 w 7467663"/>
              <a:gd name="connsiteY928" fmla="*/ 800424 h 6858000"/>
              <a:gd name="connsiteX929" fmla="*/ 1455302 w 7467663"/>
              <a:gd name="connsiteY929" fmla="*/ 632913 h 6858000"/>
              <a:gd name="connsiteX930" fmla="*/ 1222336 w 7467663"/>
              <a:gd name="connsiteY930" fmla="*/ 9480 h 6858000"/>
              <a:gd name="connsiteX931" fmla="*/ 1214634 w 7467663"/>
              <a:gd name="connsiteY931" fmla="*/ 0 h 6858000"/>
              <a:gd name="connsiteX932" fmla="*/ 1289827 w 7467663"/>
              <a:gd name="connsiteY932" fmla="*/ 0 h 6858000"/>
              <a:gd name="connsiteX933" fmla="*/ 1321076 w 7467663"/>
              <a:gd name="connsiteY933" fmla="*/ 59722 h 6858000"/>
              <a:gd name="connsiteX934" fmla="*/ 1512579 w 7467663"/>
              <a:gd name="connsiteY934" fmla="*/ 626441 h 6858000"/>
              <a:gd name="connsiteX935" fmla="*/ 1506076 w 7467663"/>
              <a:gd name="connsiteY935" fmla="*/ 1089289 h 6858000"/>
              <a:gd name="connsiteX936" fmla="*/ 1486346 w 7467663"/>
              <a:gd name="connsiteY936" fmla="*/ 1079919 h 6858000"/>
              <a:gd name="connsiteX937" fmla="*/ 1070511 w 7467663"/>
              <a:gd name="connsiteY937" fmla="*/ 48609 h 6858000"/>
              <a:gd name="connsiteX938" fmla="*/ 1057230 w 7467663"/>
              <a:gd name="connsiteY938" fmla="*/ 0 h 6858000"/>
              <a:gd name="connsiteX939" fmla="*/ 43151 w 7467663"/>
              <a:gd name="connsiteY939" fmla="*/ 0 h 6858000"/>
              <a:gd name="connsiteX940" fmla="*/ 95283 w 7467663"/>
              <a:gd name="connsiteY940" fmla="*/ 0 h 6858000"/>
              <a:gd name="connsiteX941" fmla="*/ 300708 w 7467663"/>
              <a:gd name="connsiteY941" fmla="*/ 154571 h 6858000"/>
              <a:gd name="connsiteX942" fmla="*/ 530414 w 7467663"/>
              <a:gd name="connsiteY942" fmla="*/ 354673 h 6858000"/>
              <a:gd name="connsiteX943" fmla="*/ 333785 w 7467663"/>
              <a:gd name="connsiteY943" fmla="*/ 161564 h 6858000"/>
              <a:gd name="connsiteX944" fmla="*/ 147005 w 7467663"/>
              <a:gd name="connsiteY944" fmla="*/ 0 h 6858000"/>
              <a:gd name="connsiteX945" fmla="*/ 272509 w 7467663"/>
              <a:gd name="connsiteY945" fmla="*/ 0 h 6858000"/>
              <a:gd name="connsiteX946" fmla="*/ 326276 w 7467663"/>
              <a:gd name="connsiteY946" fmla="*/ 45847 h 6858000"/>
              <a:gd name="connsiteX947" fmla="*/ 823759 w 7467663"/>
              <a:gd name="connsiteY947" fmla="*/ 574145 h 6858000"/>
              <a:gd name="connsiteX948" fmla="*/ 811254 w 7467663"/>
              <a:gd name="connsiteY948" fmla="*/ 665546 h 6858000"/>
              <a:gd name="connsiteX949" fmla="*/ 154042 w 7467663"/>
              <a:gd name="connsiteY949" fmla="*/ 261522 h 6858000"/>
              <a:gd name="connsiteX950" fmla="*/ 13550 w 7467663"/>
              <a:gd name="connsiteY950" fmla="*/ 158423 h 6858000"/>
              <a:gd name="connsiteX951" fmla="*/ 0 w 7467663"/>
              <a:gd name="connsiteY951" fmla="*/ 146618 h 6858000"/>
              <a:gd name="connsiteX952" fmla="*/ 0 w 7467663"/>
              <a:gd name="connsiteY952" fmla="*/ 59161 h 6858000"/>
              <a:gd name="connsiteX953" fmla="*/ 45427 w 7467663"/>
              <a:gd name="connsiteY953" fmla="*/ 101078 h 6858000"/>
              <a:gd name="connsiteX954" fmla="*/ 630103 w 7467663"/>
              <a:gd name="connsiteY954" fmla="*/ 485885 h 6858000"/>
              <a:gd name="connsiteX955" fmla="*/ 532040 w 7467663"/>
              <a:gd name="connsiteY955" fmla="*/ 399359 h 6858000"/>
              <a:gd name="connsiteX956" fmla="*/ 517618 w 7467663"/>
              <a:gd name="connsiteY956" fmla="*/ 385726 h 6858000"/>
              <a:gd name="connsiteX957" fmla="*/ 285074 w 7467663"/>
              <a:gd name="connsiteY957" fmla="*/ 182755 h 6858000"/>
              <a:gd name="connsiteX958" fmla="*/ 43151 w 7467663"/>
              <a:gd name="connsiteY958" fmla="*/ 0 h 6858000"/>
              <a:gd name="connsiteX0" fmla="*/ 369702 w 7467663"/>
              <a:gd name="connsiteY0" fmla="*/ 6712169 h 6858000"/>
              <a:gd name="connsiteX1" fmla="*/ 366575 w 7467663"/>
              <a:gd name="connsiteY1" fmla="*/ 6715556 h 6858000"/>
              <a:gd name="connsiteX2" fmla="*/ 371637 w 7467663"/>
              <a:gd name="connsiteY2" fmla="*/ 6713954 h 6858000"/>
              <a:gd name="connsiteX3" fmla="*/ 369702 w 7467663"/>
              <a:gd name="connsiteY3" fmla="*/ 6712169 h 6858000"/>
              <a:gd name="connsiteX4" fmla="*/ 7088673 w 7467663"/>
              <a:gd name="connsiteY4" fmla="*/ 6610396 h 6858000"/>
              <a:gd name="connsiteX5" fmla="*/ 7440138 w 7467663"/>
              <a:gd name="connsiteY5" fmla="*/ 6622648 h 6858000"/>
              <a:gd name="connsiteX6" fmla="*/ 7467600 w 7467663"/>
              <a:gd name="connsiteY6" fmla="*/ 6628217 h 6858000"/>
              <a:gd name="connsiteX7" fmla="*/ 7467600 w 7467663"/>
              <a:gd name="connsiteY7" fmla="*/ 6668575 h 6858000"/>
              <a:gd name="connsiteX8" fmla="*/ 7392322 w 7467663"/>
              <a:gd name="connsiteY8" fmla="*/ 6658238 h 6858000"/>
              <a:gd name="connsiteX9" fmla="*/ 7467600 w 7467663"/>
              <a:gd name="connsiteY9" fmla="*/ 6683873 h 6858000"/>
              <a:gd name="connsiteX10" fmla="*/ 7467600 w 7467663"/>
              <a:gd name="connsiteY10" fmla="*/ 6714215 h 6858000"/>
              <a:gd name="connsiteX11" fmla="*/ 7447383 w 7467663"/>
              <a:gd name="connsiteY11" fmla="*/ 6707202 h 6858000"/>
              <a:gd name="connsiteX12" fmla="*/ 7289862 w 7467663"/>
              <a:gd name="connsiteY12" fmla="*/ 6659827 h 6858000"/>
              <a:gd name="connsiteX13" fmla="*/ 7434024 w 7467663"/>
              <a:gd name="connsiteY13" fmla="*/ 6722130 h 6858000"/>
              <a:gd name="connsiteX14" fmla="*/ 7467600 w 7467663"/>
              <a:gd name="connsiteY14" fmla="*/ 6736157 h 6858000"/>
              <a:gd name="connsiteX15" fmla="*/ 7467600 w 7467663"/>
              <a:gd name="connsiteY15" fmla="*/ 6767913 h 6858000"/>
              <a:gd name="connsiteX16" fmla="*/ 7392158 w 7467663"/>
              <a:gd name="connsiteY16" fmla="*/ 6771365 h 6858000"/>
              <a:gd name="connsiteX17" fmla="*/ 7467600 w 7467663"/>
              <a:gd name="connsiteY17" fmla="*/ 6805948 h 6858000"/>
              <a:gd name="connsiteX18" fmla="*/ 7467600 w 7467663"/>
              <a:gd name="connsiteY18" fmla="*/ 6831490 h 6858000"/>
              <a:gd name="connsiteX19" fmla="*/ 7410696 w 7467663"/>
              <a:gd name="connsiteY19" fmla="*/ 6803861 h 6858000"/>
              <a:gd name="connsiteX20" fmla="*/ 7088673 w 7467663"/>
              <a:gd name="connsiteY20" fmla="*/ 6610396 h 6858000"/>
              <a:gd name="connsiteX21" fmla="*/ 1019354 w 7467663"/>
              <a:gd name="connsiteY21" fmla="*/ 6315006 h 6858000"/>
              <a:gd name="connsiteX22" fmla="*/ 441046 w 7467663"/>
              <a:gd name="connsiteY22" fmla="*/ 6691153 h 6858000"/>
              <a:gd name="connsiteX23" fmla="*/ 1019354 w 7467663"/>
              <a:gd name="connsiteY23" fmla="*/ 6315006 h 6858000"/>
              <a:gd name="connsiteX24" fmla="*/ 991680 w 7467663"/>
              <a:gd name="connsiteY24" fmla="*/ 6298413 h 6858000"/>
              <a:gd name="connsiteX25" fmla="*/ 409060 w 7467663"/>
              <a:gd name="connsiteY25" fmla="*/ 6671470 h 6858000"/>
              <a:gd name="connsiteX26" fmla="*/ 991680 w 7467663"/>
              <a:gd name="connsiteY26" fmla="*/ 6298413 h 6858000"/>
              <a:gd name="connsiteX27" fmla="*/ 103333 w 7467663"/>
              <a:gd name="connsiteY27" fmla="*/ 5699602 h 6858000"/>
              <a:gd name="connsiteX28" fmla="*/ 233938 w 7467663"/>
              <a:gd name="connsiteY28" fmla="*/ 5809416 h 6858000"/>
              <a:gd name="connsiteX29" fmla="*/ 883580 w 7467663"/>
              <a:gd name="connsiteY29" fmla="*/ 6180710 h 6858000"/>
              <a:gd name="connsiteX30" fmla="*/ 487337 w 7467663"/>
              <a:gd name="connsiteY30" fmla="*/ 5950182 h 6858000"/>
              <a:gd name="connsiteX31" fmla="*/ 354051 w 7467663"/>
              <a:gd name="connsiteY31" fmla="*/ 5854912 h 6858000"/>
              <a:gd name="connsiteX32" fmla="*/ 195436 w 7467663"/>
              <a:gd name="connsiteY32" fmla="*/ 5755068 h 6858000"/>
              <a:gd name="connsiteX33" fmla="*/ 103333 w 7467663"/>
              <a:gd name="connsiteY33" fmla="*/ 5699602 h 6858000"/>
              <a:gd name="connsiteX34" fmla="*/ 5539432 w 7467663"/>
              <a:gd name="connsiteY34" fmla="*/ 5642928 h 6858000"/>
              <a:gd name="connsiteX35" fmla="*/ 5555462 w 7467663"/>
              <a:gd name="connsiteY35" fmla="*/ 5694454 h 6858000"/>
              <a:gd name="connsiteX36" fmla="*/ 5828270 w 7467663"/>
              <a:gd name="connsiteY36" fmla="*/ 6320663 h 6858000"/>
              <a:gd name="connsiteX37" fmla="*/ 5947416 w 7467663"/>
              <a:gd name="connsiteY37" fmla="*/ 6574846 h 6858000"/>
              <a:gd name="connsiteX38" fmla="*/ 5539432 w 7467663"/>
              <a:gd name="connsiteY38" fmla="*/ 5642928 h 6858000"/>
              <a:gd name="connsiteX39" fmla="*/ 51253 w 7467663"/>
              <a:gd name="connsiteY39" fmla="*/ 5631825 h 6858000"/>
              <a:gd name="connsiteX40" fmla="*/ 211622 w 7467663"/>
              <a:gd name="connsiteY40" fmla="*/ 5728803 h 6858000"/>
              <a:gd name="connsiteX41" fmla="*/ 371652 w 7467663"/>
              <a:gd name="connsiteY41" fmla="*/ 5829062 h 6858000"/>
              <a:gd name="connsiteX42" fmla="*/ 505903 w 7467663"/>
              <a:gd name="connsiteY42" fmla="*/ 5925221 h 6858000"/>
              <a:gd name="connsiteX43" fmla="*/ 899240 w 7467663"/>
              <a:gd name="connsiteY43" fmla="*/ 6153068 h 6858000"/>
              <a:gd name="connsiteX44" fmla="*/ 988114 w 7467663"/>
              <a:gd name="connsiteY44" fmla="*/ 6174204 h 6858000"/>
              <a:gd name="connsiteX45" fmla="*/ 845971 w 7467663"/>
              <a:gd name="connsiteY45" fmla="*/ 6067177 h 6858000"/>
              <a:gd name="connsiteX46" fmla="*/ 448057 w 7467663"/>
              <a:gd name="connsiteY46" fmla="*/ 5841376 h 6858000"/>
              <a:gd name="connsiteX47" fmla="*/ 51253 w 7467663"/>
              <a:gd name="connsiteY47" fmla="*/ 5631825 h 6858000"/>
              <a:gd name="connsiteX48" fmla="*/ 2606687 w 7467663"/>
              <a:gd name="connsiteY48" fmla="*/ 5630718 h 6858000"/>
              <a:gd name="connsiteX49" fmla="*/ 2645658 w 7467663"/>
              <a:gd name="connsiteY49" fmla="*/ 6640259 h 6858000"/>
              <a:gd name="connsiteX50" fmla="*/ 2606687 w 7467663"/>
              <a:gd name="connsiteY50" fmla="*/ 5630718 h 6858000"/>
              <a:gd name="connsiteX51" fmla="*/ 3642057 w 7467663"/>
              <a:gd name="connsiteY51" fmla="*/ 5573487 h 6858000"/>
              <a:gd name="connsiteX52" fmla="*/ 3632981 w 7467663"/>
              <a:gd name="connsiteY52" fmla="*/ 5579437 h 6858000"/>
              <a:gd name="connsiteX53" fmla="*/ 3382436 w 7467663"/>
              <a:gd name="connsiteY53" fmla="*/ 5952726 h 6858000"/>
              <a:gd name="connsiteX54" fmla="*/ 3191929 w 7467663"/>
              <a:gd name="connsiteY54" fmla="*/ 6662669 h 6858000"/>
              <a:gd name="connsiteX55" fmla="*/ 3369898 w 7467663"/>
              <a:gd name="connsiteY55" fmla="*/ 6081771 h 6858000"/>
              <a:gd name="connsiteX56" fmla="*/ 3642057 w 7467663"/>
              <a:gd name="connsiteY56" fmla="*/ 5573487 h 6858000"/>
              <a:gd name="connsiteX57" fmla="*/ 2650666 w 7467663"/>
              <a:gd name="connsiteY57" fmla="*/ 5530686 h 6858000"/>
              <a:gd name="connsiteX58" fmla="*/ 2650249 w 7467663"/>
              <a:gd name="connsiteY58" fmla="*/ 5532101 h 6858000"/>
              <a:gd name="connsiteX59" fmla="*/ 2663808 w 7467663"/>
              <a:gd name="connsiteY59" fmla="*/ 6535215 h 6858000"/>
              <a:gd name="connsiteX60" fmla="*/ 2665418 w 7467663"/>
              <a:gd name="connsiteY60" fmla="*/ 6132756 h 6858000"/>
              <a:gd name="connsiteX61" fmla="*/ 2650666 w 7467663"/>
              <a:gd name="connsiteY61" fmla="*/ 5530686 h 6858000"/>
              <a:gd name="connsiteX62" fmla="*/ 2680277 w 7467663"/>
              <a:gd name="connsiteY62" fmla="*/ 5479204 h 6858000"/>
              <a:gd name="connsiteX63" fmla="*/ 2678972 w 7467663"/>
              <a:gd name="connsiteY63" fmla="*/ 5481582 h 6858000"/>
              <a:gd name="connsiteX64" fmla="*/ 2696666 w 7467663"/>
              <a:gd name="connsiteY64" fmla="*/ 6133836 h 6858000"/>
              <a:gd name="connsiteX65" fmla="*/ 2695769 w 7467663"/>
              <a:gd name="connsiteY65" fmla="*/ 6390955 h 6858000"/>
              <a:gd name="connsiteX66" fmla="*/ 2739893 w 7467663"/>
              <a:gd name="connsiteY66" fmla="*/ 6108357 h 6858000"/>
              <a:gd name="connsiteX67" fmla="*/ 2680277 w 7467663"/>
              <a:gd name="connsiteY67" fmla="*/ 5479204 h 6858000"/>
              <a:gd name="connsiteX68" fmla="*/ 1132195 w 7467663"/>
              <a:gd name="connsiteY68" fmla="*/ 5467980 h 6858000"/>
              <a:gd name="connsiteX69" fmla="*/ 1679056 w 7467663"/>
              <a:gd name="connsiteY69" fmla="*/ 5516907 h 6858000"/>
              <a:gd name="connsiteX70" fmla="*/ 2128648 w 7467663"/>
              <a:gd name="connsiteY70" fmla="*/ 5474249 h 6858000"/>
              <a:gd name="connsiteX71" fmla="*/ 1825619 w 7467663"/>
              <a:gd name="connsiteY71" fmla="*/ 5478447 h 6858000"/>
              <a:gd name="connsiteX72" fmla="*/ 1737798 w 7467663"/>
              <a:gd name="connsiteY72" fmla="*/ 5483353 h 6858000"/>
              <a:gd name="connsiteX73" fmla="*/ 1132195 w 7467663"/>
              <a:gd name="connsiteY73" fmla="*/ 5467980 h 6858000"/>
              <a:gd name="connsiteX74" fmla="*/ 7454976 w 7467663"/>
              <a:gd name="connsiteY74" fmla="*/ 6318297 h 6858000"/>
              <a:gd name="connsiteX75" fmla="*/ 7467600 w 7467663"/>
              <a:gd name="connsiteY75" fmla="*/ 6163634 h 6858000"/>
              <a:gd name="connsiteX76" fmla="*/ 7448321 w 7467663"/>
              <a:gd name="connsiteY76" fmla="*/ 6190991 h 6858000"/>
              <a:gd name="connsiteX77" fmla="*/ 7467600 w 7467663"/>
              <a:gd name="connsiteY77" fmla="*/ 6334256 h 6858000"/>
              <a:gd name="connsiteX78" fmla="*/ 7454976 w 7467663"/>
              <a:gd name="connsiteY78" fmla="*/ 6318297 h 6858000"/>
              <a:gd name="connsiteX79" fmla="*/ 1456157 w 7467663"/>
              <a:gd name="connsiteY79" fmla="*/ 5371404 h 6858000"/>
              <a:gd name="connsiteX80" fmla="*/ 1244432 w 7467663"/>
              <a:gd name="connsiteY80" fmla="*/ 5385601 h 6858000"/>
              <a:gd name="connsiteX81" fmla="*/ 973990 w 7467663"/>
              <a:gd name="connsiteY81" fmla="*/ 5424940 h 6858000"/>
              <a:gd name="connsiteX82" fmla="*/ 1103809 w 7467663"/>
              <a:gd name="connsiteY82" fmla="*/ 5433720 h 6858000"/>
              <a:gd name="connsiteX83" fmla="*/ 1123454 w 7467663"/>
              <a:gd name="connsiteY83" fmla="*/ 5435727 h 6858000"/>
              <a:gd name="connsiteX84" fmla="*/ 1737017 w 7467663"/>
              <a:gd name="connsiteY84" fmla="*/ 5452183 h 6858000"/>
              <a:gd name="connsiteX85" fmla="*/ 1824397 w 7467663"/>
              <a:gd name="connsiteY85" fmla="*/ 5447757 h 6858000"/>
              <a:gd name="connsiteX86" fmla="*/ 2070059 w 7467663"/>
              <a:gd name="connsiteY86" fmla="*/ 5441660 h 6858000"/>
              <a:gd name="connsiteX87" fmla="*/ 1456157 w 7467663"/>
              <a:gd name="connsiteY87" fmla="*/ 5371404 h 6858000"/>
              <a:gd name="connsiteX88" fmla="*/ 4988186 w 7467663"/>
              <a:gd name="connsiteY88" fmla="*/ 5216467 h 6858000"/>
              <a:gd name="connsiteX89" fmla="*/ 4777334 w 7467663"/>
              <a:gd name="connsiteY89" fmla="*/ 5406072 h 6858000"/>
              <a:gd name="connsiteX90" fmla="*/ 4718341 w 7467663"/>
              <a:gd name="connsiteY90" fmla="*/ 5468043 h 6858000"/>
              <a:gd name="connsiteX91" fmla="*/ 4604655 w 7467663"/>
              <a:gd name="connsiteY91" fmla="*/ 5583434 h 6858000"/>
              <a:gd name="connsiteX92" fmla="*/ 4565074 w 7467663"/>
              <a:gd name="connsiteY92" fmla="*/ 5618550 h 6858000"/>
              <a:gd name="connsiteX93" fmla="*/ 4988186 w 7467663"/>
              <a:gd name="connsiteY93" fmla="*/ 5216467 h 6858000"/>
              <a:gd name="connsiteX94" fmla="*/ 4978032 w 7467663"/>
              <a:gd name="connsiteY94" fmla="*/ 5183809 h 6858000"/>
              <a:gd name="connsiteX95" fmla="*/ 4463413 w 7467663"/>
              <a:gd name="connsiteY95" fmla="*/ 5615162 h 6858000"/>
              <a:gd name="connsiteX96" fmla="*/ 4358134 w 7467663"/>
              <a:gd name="connsiteY96" fmla="*/ 5742791 h 6858000"/>
              <a:gd name="connsiteX97" fmla="*/ 4376219 w 7467663"/>
              <a:gd name="connsiteY97" fmla="*/ 5729027 h 6858000"/>
              <a:gd name="connsiteX98" fmla="*/ 4582340 w 7467663"/>
              <a:gd name="connsiteY98" fmla="*/ 5561037 h 6858000"/>
              <a:gd name="connsiteX99" fmla="*/ 4694684 w 7467663"/>
              <a:gd name="connsiteY99" fmla="*/ 5447098 h 6858000"/>
              <a:gd name="connsiteX100" fmla="*/ 4754123 w 7467663"/>
              <a:gd name="connsiteY100" fmla="*/ 5384643 h 6858000"/>
              <a:gd name="connsiteX101" fmla="*/ 4978032 w 7467663"/>
              <a:gd name="connsiteY101" fmla="*/ 5183809 h 6858000"/>
              <a:gd name="connsiteX102" fmla="*/ 1903353 w 7467663"/>
              <a:gd name="connsiteY102" fmla="*/ 5044827 h 6858000"/>
              <a:gd name="connsiteX103" fmla="*/ 1936931 w 7467663"/>
              <a:gd name="connsiteY103" fmla="*/ 5093954 h 6858000"/>
              <a:gd name="connsiteX104" fmla="*/ 2195868 w 7467663"/>
              <a:gd name="connsiteY104" fmla="*/ 5396574 h 6858000"/>
              <a:gd name="connsiteX105" fmla="*/ 2088852 w 7467663"/>
              <a:gd name="connsiteY105" fmla="*/ 5166123 h 6858000"/>
              <a:gd name="connsiteX106" fmla="*/ 1958241 w 7467663"/>
              <a:gd name="connsiteY106" fmla="*/ 5067955 h 6858000"/>
              <a:gd name="connsiteX107" fmla="*/ 1903353 w 7467663"/>
              <a:gd name="connsiteY107" fmla="*/ 5044827 h 6858000"/>
              <a:gd name="connsiteX108" fmla="*/ 1979378 w 7467663"/>
              <a:gd name="connsiteY108" fmla="*/ 4769504 h 6858000"/>
              <a:gd name="connsiteX109" fmla="*/ 2882120 w 7467663"/>
              <a:gd name="connsiteY109" fmla="*/ 5064547 h 6858000"/>
              <a:gd name="connsiteX110" fmla="*/ 2793103 w 7467663"/>
              <a:gd name="connsiteY110" fmla="*/ 5039699 h 6858000"/>
              <a:gd name="connsiteX111" fmla="*/ 2770041 w 7467663"/>
              <a:gd name="connsiteY111" fmla="*/ 5033634 h 6858000"/>
              <a:gd name="connsiteX112" fmla="*/ 1979378 w 7467663"/>
              <a:gd name="connsiteY112" fmla="*/ 4769504 h 6858000"/>
              <a:gd name="connsiteX113" fmla="*/ 1927410 w 7467663"/>
              <a:gd name="connsiteY113" fmla="*/ 4716164 h 6858000"/>
              <a:gd name="connsiteX114" fmla="*/ 1959587 w 7467663"/>
              <a:gd name="connsiteY114" fmla="*/ 4728849 h 6858000"/>
              <a:gd name="connsiteX115" fmla="*/ 2777707 w 7467663"/>
              <a:gd name="connsiteY115" fmla="*/ 5003991 h 6858000"/>
              <a:gd name="connsiteX116" fmla="*/ 2800768 w 7467663"/>
              <a:gd name="connsiteY116" fmla="*/ 5010056 h 6858000"/>
              <a:gd name="connsiteX117" fmla="*/ 2879408 w 7467663"/>
              <a:gd name="connsiteY117" fmla="*/ 5031590 h 6858000"/>
              <a:gd name="connsiteX118" fmla="*/ 2862295 w 7467663"/>
              <a:gd name="connsiteY118" fmla="*/ 5022958 h 6858000"/>
              <a:gd name="connsiteX119" fmla="*/ 2813343 w 7467663"/>
              <a:gd name="connsiteY119" fmla="*/ 4998369 h 6858000"/>
              <a:gd name="connsiteX120" fmla="*/ 2646245 w 7467663"/>
              <a:gd name="connsiteY120" fmla="*/ 4930999 h 6858000"/>
              <a:gd name="connsiteX121" fmla="*/ 1999243 w 7467663"/>
              <a:gd name="connsiteY121" fmla="*/ 4730524 h 6858000"/>
              <a:gd name="connsiteX122" fmla="*/ 1979527 w 7467663"/>
              <a:gd name="connsiteY122" fmla="*/ 4726651 h 6858000"/>
              <a:gd name="connsiteX123" fmla="*/ 1927410 w 7467663"/>
              <a:gd name="connsiteY123" fmla="*/ 4716164 h 6858000"/>
              <a:gd name="connsiteX124" fmla="*/ 1997014 w 7467663"/>
              <a:gd name="connsiteY124" fmla="*/ 4698007 h 6858000"/>
              <a:gd name="connsiteX125" fmla="*/ 2005458 w 7467663"/>
              <a:gd name="connsiteY125" fmla="*/ 4699540 h 6858000"/>
              <a:gd name="connsiteX126" fmla="*/ 2657186 w 7467663"/>
              <a:gd name="connsiteY126" fmla="*/ 4901687 h 6858000"/>
              <a:gd name="connsiteX127" fmla="*/ 2826662 w 7467663"/>
              <a:gd name="connsiteY127" fmla="*/ 4970362 h 6858000"/>
              <a:gd name="connsiteX128" fmla="*/ 2876100 w 7467663"/>
              <a:gd name="connsiteY128" fmla="*/ 4995397 h 6858000"/>
              <a:gd name="connsiteX129" fmla="*/ 3042600 w 7467663"/>
              <a:gd name="connsiteY129" fmla="*/ 5059532 h 6858000"/>
              <a:gd name="connsiteX130" fmla="*/ 1997014 w 7467663"/>
              <a:gd name="connsiteY130" fmla="*/ 4698007 h 6858000"/>
              <a:gd name="connsiteX131" fmla="*/ 2305292 w 7467663"/>
              <a:gd name="connsiteY131" fmla="*/ 4219492 h 6858000"/>
              <a:gd name="connsiteX132" fmla="*/ 3360922 w 7467663"/>
              <a:gd name="connsiteY132" fmla="*/ 4529373 h 6858000"/>
              <a:gd name="connsiteX133" fmla="*/ 3492420 w 7467663"/>
              <a:gd name="connsiteY133" fmla="*/ 4510145 h 6858000"/>
              <a:gd name="connsiteX134" fmla="*/ 3364086 w 7467663"/>
              <a:gd name="connsiteY134" fmla="*/ 4480340 h 6858000"/>
              <a:gd name="connsiteX135" fmla="*/ 3225818 w 7467663"/>
              <a:gd name="connsiteY135" fmla="*/ 4411822 h 6858000"/>
              <a:gd name="connsiteX136" fmla="*/ 3129696 w 7467663"/>
              <a:gd name="connsiteY136" fmla="*/ 4360704 h 6858000"/>
              <a:gd name="connsiteX137" fmla="*/ 2814545 w 7467663"/>
              <a:gd name="connsiteY137" fmla="*/ 4282955 h 6858000"/>
              <a:gd name="connsiteX138" fmla="*/ 2305292 w 7467663"/>
              <a:gd name="connsiteY138" fmla="*/ 4219492 h 6858000"/>
              <a:gd name="connsiteX139" fmla="*/ 2626982 w 7467663"/>
              <a:gd name="connsiteY139" fmla="*/ 4206450 h 6858000"/>
              <a:gd name="connsiteX140" fmla="*/ 2490617 w 7467663"/>
              <a:gd name="connsiteY140" fmla="*/ 4206951 h 6858000"/>
              <a:gd name="connsiteX141" fmla="*/ 2819869 w 7467663"/>
              <a:gd name="connsiteY141" fmla="*/ 4252936 h 6858000"/>
              <a:gd name="connsiteX142" fmla="*/ 3143018 w 7467663"/>
              <a:gd name="connsiteY142" fmla="*/ 4332698 h 6858000"/>
              <a:gd name="connsiteX143" fmla="*/ 3241520 w 7467663"/>
              <a:gd name="connsiteY143" fmla="*/ 4385112 h 6858000"/>
              <a:gd name="connsiteX144" fmla="*/ 3374575 w 7467663"/>
              <a:gd name="connsiteY144" fmla="*/ 4451517 h 6858000"/>
              <a:gd name="connsiteX145" fmla="*/ 3505221 w 7467663"/>
              <a:gd name="connsiteY145" fmla="*/ 4480757 h 6858000"/>
              <a:gd name="connsiteX146" fmla="*/ 2626982 w 7467663"/>
              <a:gd name="connsiteY146" fmla="*/ 4206450 h 6858000"/>
              <a:gd name="connsiteX147" fmla="*/ 1310106 w 7467663"/>
              <a:gd name="connsiteY147" fmla="*/ 3943217 h 6858000"/>
              <a:gd name="connsiteX148" fmla="*/ 854994 w 7467663"/>
              <a:gd name="connsiteY148" fmla="*/ 4399136 h 6858000"/>
              <a:gd name="connsiteX149" fmla="*/ 742462 w 7467663"/>
              <a:gd name="connsiteY149" fmla="*/ 4594648 h 6858000"/>
              <a:gd name="connsiteX150" fmla="*/ 820602 w 7467663"/>
              <a:gd name="connsiteY150" fmla="*/ 4485915 h 6858000"/>
              <a:gd name="connsiteX151" fmla="*/ 878295 w 7467663"/>
              <a:gd name="connsiteY151" fmla="*/ 4403594 h 6858000"/>
              <a:gd name="connsiteX152" fmla="*/ 1240607 w 7467663"/>
              <a:gd name="connsiteY152" fmla="*/ 4010401 h 6858000"/>
              <a:gd name="connsiteX153" fmla="*/ 1310106 w 7467663"/>
              <a:gd name="connsiteY153" fmla="*/ 3943217 h 6858000"/>
              <a:gd name="connsiteX154" fmla="*/ 1423113 w 7467663"/>
              <a:gd name="connsiteY154" fmla="*/ 3874565 h 6858000"/>
              <a:gd name="connsiteX155" fmla="*/ 1260565 w 7467663"/>
              <a:gd name="connsiteY155" fmla="*/ 4031982 h 6858000"/>
              <a:gd name="connsiteX156" fmla="*/ 901900 w 7467663"/>
              <a:gd name="connsiteY156" fmla="*/ 4421236 h 6858000"/>
              <a:gd name="connsiteX157" fmla="*/ 845044 w 7467663"/>
              <a:gd name="connsiteY157" fmla="*/ 4502436 h 6858000"/>
              <a:gd name="connsiteX158" fmla="*/ 685926 w 7467663"/>
              <a:gd name="connsiteY158" fmla="*/ 4703069 h 6858000"/>
              <a:gd name="connsiteX159" fmla="*/ 684248 w 7467663"/>
              <a:gd name="connsiteY159" fmla="*/ 4706721 h 6858000"/>
              <a:gd name="connsiteX160" fmla="*/ 1423113 w 7467663"/>
              <a:gd name="connsiteY160" fmla="*/ 3874565 h 6858000"/>
              <a:gd name="connsiteX161" fmla="*/ 3316479 w 7467663"/>
              <a:gd name="connsiteY161" fmla="*/ 3872136 h 6858000"/>
              <a:gd name="connsiteX162" fmla="*/ 3546806 w 7467663"/>
              <a:gd name="connsiteY162" fmla="*/ 4356139 h 6858000"/>
              <a:gd name="connsiteX163" fmla="*/ 3364433 w 7467663"/>
              <a:gd name="connsiteY163" fmla="*/ 3953121 h 6858000"/>
              <a:gd name="connsiteX164" fmla="*/ 3316479 w 7467663"/>
              <a:gd name="connsiteY164" fmla="*/ 3872136 h 6858000"/>
              <a:gd name="connsiteX165" fmla="*/ 3291335 w 7467663"/>
              <a:gd name="connsiteY165" fmla="*/ 3767420 h 6858000"/>
              <a:gd name="connsiteX166" fmla="*/ 3390805 w 7467663"/>
              <a:gd name="connsiteY166" fmla="*/ 3937163 h 6858000"/>
              <a:gd name="connsiteX167" fmla="*/ 3579062 w 7467663"/>
              <a:gd name="connsiteY167" fmla="*/ 4359040 h 6858000"/>
              <a:gd name="connsiteX168" fmla="*/ 3467355 w 7467663"/>
              <a:gd name="connsiteY168" fmla="*/ 3988130 h 6858000"/>
              <a:gd name="connsiteX169" fmla="*/ 3310753 w 7467663"/>
              <a:gd name="connsiteY169" fmla="*/ 3787140 h 6858000"/>
              <a:gd name="connsiteX170" fmla="*/ 3291335 w 7467663"/>
              <a:gd name="connsiteY170" fmla="*/ 3767420 h 6858000"/>
              <a:gd name="connsiteX171" fmla="*/ 1635889 w 7467663"/>
              <a:gd name="connsiteY171" fmla="*/ 3709494 h 6858000"/>
              <a:gd name="connsiteX172" fmla="*/ 1634800 w 7467663"/>
              <a:gd name="connsiteY172" fmla="*/ 3731111 h 6858000"/>
              <a:gd name="connsiteX173" fmla="*/ 1635889 w 7467663"/>
              <a:gd name="connsiteY173" fmla="*/ 3709494 h 6858000"/>
              <a:gd name="connsiteX174" fmla="*/ 1510397 w 7467663"/>
              <a:gd name="connsiteY174" fmla="*/ 3684705 h 6858000"/>
              <a:gd name="connsiteX175" fmla="*/ 1146550 w 7467663"/>
              <a:gd name="connsiteY175" fmla="*/ 3802012 h 6858000"/>
              <a:gd name="connsiteX176" fmla="*/ 698834 w 7467663"/>
              <a:gd name="connsiteY176" fmla="*/ 3952272 h 6858000"/>
              <a:gd name="connsiteX177" fmla="*/ 34256 w 7467663"/>
              <a:gd name="connsiteY177" fmla="*/ 4347603 h 6858000"/>
              <a:gd name="connsiteX178" fmla="*/ 527241 w 7467663"/>
              <a:gd name="connsiteY178" fmla="*/ 4065078 h 6858000"/>
              <a:gd name="connsiteX179" fmla="*/ 1510397 w 7467663"/>
              <a:gd name="connsiteY179" fmla="*/ 3684705 h 6858000"/>
              <a:gd name="connsiteX180" fmla="*/ 1313114 w 7467663"/>
              <a:gd name="connsiteY180" fmla="*/ 3655216 h 6858000"/>
              <a:gd name="connsiteX181" fmla="*/ 1109304 w 7467663"/>
              <a:gd name="connsiteY181" fmla="*/ 3669030 h 6858000"/>
              <a:gd name="connsiteX182" fmla="*/ 8129 w 7467663"/>
              <a:gd name="connsiteY182" fmla="*/ 4330519 h 6858000"/>
              <a:gd name="connsiteX183" fmla="*/ 687572 w 7467663"/>
              <a:gd name="connsiteY183" fmla="*/ 3925629 h 6858000"/>
              <a:gd name="connsiteX184" fmla="*/ 1138365 w 7467663"/>
              <a:gd name="connsiteY184" fmla="*/ 3774515 h 6858000"/>
              <a:gd name="connsiteX185" fmla="*/ 1505579 w 7467663"/>
              <a:gd name="connsiteY185" fmla="*/ 3655526 h 6858000"/>
              <a:gd name="connsiteX186" fmla="*/ 1313114 w 7467663"/>
              <a:gd name="connsiteY186" fmla="*/ 3655216 h 6858000"/>
              <a:gd name="connsiteX187" fmla="*/ 3655073 w 7467663"/>
              <a:gd name="connsiteY187" fmla="*/ 3650884 h 6858000"/>
              <a:gd name="connsiteX188" fmla="*/ 3989938 w 7467663"/>
              <a:gd name="connsiteY188" fmla="*/ 3991685 h 6858000"/>
              <a:gd name="connsiteX189" fmla="*/ 4393907 w 7467663"/>
              <a:gd name="connsiteY189" fmla="*/ 4261258 h 6858000"/>
              <a:gd name="connsiteX190" fmla="*/ 4648051 w 7467663"/>
              <a:gd name="connsiteY190" fmla="*/ 4374051 h 6858000"/>
              <a:gd name="connsiteX191" fmla="*/ 4383389 w 7467663"/>
              <a:gd name="connsiteY191" fmla="*/ 4184369 h 6858000"/>
              <a:gd name="connsiteX192" fmla="*/ 4165508 w 7467663"/>
              <a:gd name="connsiteY192" fmla="*/ 4035196 h 6858000"/>
              <a:gd name="connsiteX193" fmla="*/ 4068162 w 7467663"/>
              <a:gd name="connsiteY193" fmla="*/ 3953394 h 6858000"/>
              <a:gd name="connsiteX194" fmla="*/ 3981416 w 7467663"/>
              <a:gd name="connsiteY194" fmla="*/ 3880482 h 6858000"/>
              <a:gd name="connsiteX195" fmla="*/ 3800147 w 7467663"/>
              <a:gd name="connsiteY195" fmla="*/ 3749872 h 6858000"/>
              <a:gd name="connsiteX196" fmla="*/ 3655073 w 7467663"/>
              <a:gd name="connsiteY196" fmla="*/ 3650884 h 6858000"/>
              <a:gd name="connsiteX197" fmla="*/ 3670252 w 7467663"/>
              <a:gd name="connsiteY197" fmla="*/ 3622798 h 6858000"/>
              <a:gd name="connsiteX198" fmla="*/ 3817258 w 7467663"/>
              <a:gd name="connsiteY198" fmla="*/ 3723577 h 6858000"/>
              <a:gd name="connsiteX199" fmla="*/ 4000461 w 7467663"/>
              <a:gd name="connsiteY199" fmla="*/ 3855966 h 6858000"/>
              <a:gd name="connsiteX200" fmla="*/ 4088180 w 7467663"/>
              <a:gd name="connsiteY200" fmla="*/ 3929774 h 6858000"/>
              <a:gd name="connsiteX201" fmla="*/ 4184555 w 7467663"/>
              <a:gd name="connsiteY201" fmla="*/ 4010683 h 6858000"/>
              <a:gd name="connsiteX202" fmla="*/ 4399563 w 7467663"/>
              <a:gd name="connsiteY202" fmla="*/ 4158106 h 6858000"/>
              <a:gd name="connsiteX203" fmla="*/ 4684469 w 7467663"/>
              <a:gd name="connsiteY203" fmla="*/ 4364680 h 6858000"/>
              <a:gd name="connsiteX204" fmla="*/ 4690271 w 7467663"/>
              <a:gd name="connsiteY204" fmla="*/ 4370034 h 6858000"/>
              <a:gd name="connsiteX205" fmla="*/ 4136093 w 7467663"/>
              <a:gd name="connsiteY205" fmla="*/ 3858466 h 6858000"/>
              <a:gd name="connsiteX206" fmla="*/ 3670252 w 7467663"/>
              <a:gd name="connsiteY206" fmla="*/ 3622798 h 6858000"/>
              <a:gd name="connsiteX207" fmla="*/ 4440129 w 7467663"/>
              <a:gd name="connsiteY207" fmla="*/ 3448571 h 6858000"/>
              <a:gd name="connsiteX208" fmla="*/ 4856525 w 7467663"/>
              <a:gd name="connsiteY208" fmla="*/ 3915351 h 6858000"/>
              <a:gd name="connsiteX209" fmla="*/ 5059055 w 7467663"/>
              <a:gd name="connsiteY209" fmla="*/ 4108918 h 6858000"/>
              <a:gd name="connsiteX210" fmla="*/ 5290070 w 7467663"/>
              <a:gd name="connsiteY210" fmla="*/ 4263619 h 6858000"/>
              <a:gd name="connsiteX211" fmla="*/ 4834991 w 7467663"/>
              <a:gd name="connsiteY211" fmla="*/ 3830985 h 6858000"/>
              <a:gd name="connsiteX212" fmla="*/ 4440129 w 7467663"/>
              <a:gd name="connsiteY212" fmla="*/ 3448571 h 6858000"/>
              <a:gd name="connsiteX213" fmla="*/ 4441737 w 7467663"/>
              <a:gd name="connsiteY213" fmla="*/ 3399734 h 6858000"/>
              <a:gd name="connsiteX214" fmla="*/ 4431236 w 7467663"/>
              <a:gd name="connsiteY214" fmla="*/ 3400954 h 6858000"/>
              <a:gd name="connsiteX215" fmla="*/ 4557150 w 7467663"/>
              <a:gd name="connsiteY215" fmla="*/ 3510023 h 6858000"/>
              <a:gd name="connsiteX216" fmla="*/ 4856936 w 7467663"/>
              <a:gd name="connsiteY216" fmla="*/ 3809146 h 6858000"/>
              <a:gd name="connsiteX217" fmla="*/ 5111996 w 7467663"/>
              <a:gd name="connsiteY217" fmla="*/ 4065759 h 6858000"/>
              <a:gd name="connsiteX218" fmla="*/ 5388878 w 7467663"/>
              <a:gd name="connsiteY218" fmla="*/ 4300185 h 6858000"/>
              <a:gd name="connsiteX219" fmla="*/ 5425556 w 7467663"/>
              <a:gd name="connsiteY219" fmla="*/ 4308967 h 6858000"/>
              <a:gd name="connsiteX220" fmla="*/ 4943646 w 7467663"/>
              <a:gd name="connsiteY220" fmla="*/ 3822916 h 6858000"/>
              <a:gd name="connsiteX221" fmla="*/ 4594837 w 7467663"/>
              <a:gd name="connsiteY221" fmla="*/ 3532274 h 6858000"/>
              <a:gd name="connsiteX222" fmla="*/ 4441737 w 7467663"/>
              <a:gd name="connsiteY222" fmla="*/ 3399734 h 6858000"/>
              <a:gd name="connsiteX223" fmla="*/ 5425834 w 7467663"/>
              <a:gd name="connsiteY223" fmla="*/ 3162785 h 6858000"/>
              <a:gd name="connsiteX224" fmla="*/ 5401644 w 7467663"/>
              <a:gd name="connsiteY224" fmla="*/ 3617847 h 6858000"/>
              <a:gd name="connsiteX225" fmla="*/ 5467256 w 7467663"/>
              <a:gd name="connsiteY225" fmla="*/ 4175494 h 6858000"/>
              <a:gd name="connsiteX226" fmla="*/ 5448069 w 7467663"/>
              <a:gd name="connsiteY226" fmla="*/ 3567554 h 6858000"/>
              <a:gd name="connsiteX227" fmla="*/ 5425834 w 7467663"/>
              <a:gd name="connsiteY227" fmla="*/ 3162785 h 6858000"/>
              <a:gd name="connsiteX228" fmla="*/ 1318687 w 7467663"/>
              <a:gd name="connsiteY228" fmla="*/ 3113840 h 6858000"/>
              <a:gd name="connsiteX229" fmla="*/ 1066793 w 7467663"/>
              <a:gd name="connsiteY229" fmla="*/ 3212171 h 6858000"/>
              <a:gd name="connsiteX230" fmla="*/ 993319 w 7467663"/>
              <a:gd name="connsiteY230" fmla="*/ 3247648 h 6858000"/>
              <a:gd name="connsiteX231" fmla="*/ 853081 w 7467663"/>
              <a:gd name="connsiteY231" fmla="*/ 3312410 h 6858000"/>
              <a:gd name="connsiteX232" fmla="*/ 805957 w 7467663"/>
              <a:gd name="connsiteY232" fmla="*/ 3330443 h 6858000"/>
              <a:gd name="connsiteX233" fmla="*/ 1318687 w 7467663"/>
              <a:gd name="connsiteY233" fmla="*/ 3113840 h 6858000"/>
              <a:gd name="connsiteX234" fmla="*/ 5453702 w 7467663"/>
              <a:gd name="connsiteY234" fmla="*/ 3090882 h 6858000"/>
              <a:gd name="connsiteX235" fmla="*/ 5480135 w 7467663"/>
              <a:gd name="connsiteY235" fmla="*/ 3565802 h 6858000"/>
              <a:gd name="connsiteX236" fmla="*/ 5499023 w 7467663"/>
              <a:gd name="connsiteY236" fmla="*/ 4166310 h 6858000"/>
              <a:gd name="connsiteX237" fmla="*/ 5547022 w 7467663"/>
              <a:gd name="connsiteY237" fmla="*/ 3607838 h 6858000"/>
              <a:gd name="connsiteX238" fmla="*/ 5515964 w 7467663"/>
              <a:gd name="connsiteY238" fmla="*/ 3378541 h 6858000"/>
              <a:gd name="connsiteX239" fmla="*/ 5453702 w 7467663"/>
              <a:gd name="connsiteY239" fmla="*/ 3090882 h 6858000"/>
              <a:gd name="connsiteX240" fmla="*/ 1238695 w 7467663"/>
              <a:gd name="connsiteY240" fmla="*/ 3076820 h 6858000"/>
              <a:gd name="connsiteX241" fmla="*/ 716371 w 7467663"/>
              <a:gd name="connsiteY241" fmla="*/ 3293249 h 6858000"/>
              <a:gd name="connsiteX242" fmla="*/ 579522 w 7467663"/>
              <a:gd name="connsiteY242" fmla="*/ 3371759 h 6858000"/>
              <a:gd name="connsiteX243" fmla="*/ 600288 w 7467663"/>
              <a:gd name="connsiteY243" fmla="*/ 3365555 h 6858000"/>
              <a:gd name="connsiteX244" fmla="*/ 840692 w 7467663"/>
              <a:gd name="connsiteY244" fmla="*/ 3284921 h 6858000"/>
              <a:gd name="connsiteX245" fmla="*/ 979248 w 7467663"/>
              <a:gd name="connsiteY245" fmla="*/ 3221003 h 6858000"/>
              <a:gd name="connsiteX246" fmla="*/ 1053282 w 7467663"/>
              <a:gd name="connsiteY246" fmla="*/ 3185247 h 6858000"/>
              <a:gd name="connsiteX247" fmla="*/ 1320603 w 7467663"/>
              <a:gd name="connsiteY247" fmla="*/ 3081281 h 6858000"/>
              <a:gd name="connsiteX248" fmla="*/ 1238695 w 7467663"/>
              <a:gd name="connsiteY248" fmla="*/ 3076820 h 6858000"/>
              <a:gd name="connsiteX249" fmla="*/ 5425627 w 7467663"/>
              <a:gd name="connsiteY249" fmla="*/ 2954192 h 6858000"/>
              <a:gd name="connsiteX250" fmla="*/ 5470770 w 7467663"/>
              <a:gd name="connsiteY250" fmla="*/ 3005435 h 6858000"/>
              <a:gd name="connsiteX251" fmla="*/ 5519779 w 7467663"/>
              <a:gd name="connsiteY251" fmla="*/ 4359223 h 6858000"/>
              <a:gd name="connsiteX252" fmla="*/ 5520293 w 7467663"/>
              <a:gd name="connsiteY252" fmla="*/ 4360602 h 6858000"/>
              <a:gd name="connsiteX253" fmla="*/ 5767221 w 7467663"/>
              <a:gd name="connsiteY253" fmla="*/ 4665564 h 6858000"/>
              <a:gd name="connsiteX254" fmla="*/ 6937169 w 7467663"/>
              <a:gd name="connsiteY254" fmla="*/ 4815941 h 6858000"/>
              <a:gd name="connsiteX255" fmla="*/ 6953922 w 7467663"/>
              <a:gd name="connsiteY255" fmla="*/ 4890068 h 6858000"/>
              <a:gd name="connsiteX256" fmla="*/ 6071359 w 7467663"/>
              <a:gd name="connsiteY256" fmla="*/ 4770770 h 6858000"/>
              <a:gd name="connsiteX257" fmla="*/ 6038839 w 7467663"/>
              <a:gd name="connsiteY257" fmla="*/ 4764474 h 6858000"/>
              <a:gd name="connsiteX258" fmla="*/ 6038706 w 7467663"/>
              <a:gd name="connsiteY258" fmla="*/ 4763847 h 6858000"/>
              <a:gd name="connsiteX259" fmla="*/ 6037784 w 7467663"/>
              <a:gd name="connsiteY259" fmla="*/ 4764270 h 6858000"/>
              <a:gd name="connsiteX260" fmla="*/ 6038839 w 7467663"/>
              <a:gd name="connsiteY260" fmla="*/ 4764474 h 6858000"/>
              <a:gd name="connsiteX261" fmla="*/ 6040338 w 7467663"/>
              <a:gd name="connsiteY261" fmla="*/ 4771418 h 6858000"/>
              <a:gd name="connsiteX262" fmla="*/ 6024488 w 7467663"/>
              <a:gd name="connsiteY262" fmla="*/ 4809903 h 6858000"/>
              <a:gd name="connsiteX263" fmla="*/ 5599771 w 7467663"/>
              <a:gd name="connsiteY263" fmla="*/ 5509652 h 6858000"/>
              <a:gd name="connsiteX264" fmla="*/ 5548843 w 7467663"/>
              <a:gd name="connsiteY264" fmla="*/ 5563845 h 6858000"/>
              <a:gd name="connsiteX265" fmla="*/ 5940952 w 7467663"/>
              <a:gd name="connsiteY265" fmla="*/ 6250028 h 6858000"/>
              <a:gd name="connsiteX266" fmla="*/ 6043441 w 7467663"/>
              <a:gd name="connsiteY266" fmla="*/ 6665847 h 6858000"/>
              <a:gd name="connsiteX267" fmla="*/ 6093432 w 7467663"/>
              <a:gd name="connsiteY267" fmla="*/ 6858000 h 6858000"/>
              <a:gd name="connsiteX268" fmla="*/ 6034344 w 7467663"/>
              <a:gd name="connsiteY268" fmla="*/ 6858000 h 6858000"/>
              <a:gd name="connsiteX269" fmla="*/ 6026679 w 7467663"/>
              <a:gd name="connsiteY269" fmla="*/ 6836959 h 6858000"/>
              <a:gd name="connsiteX270" fmla="*/ 5800441 w 7467663"/>
              <a:gd name="connsiteY270" fmla="*/ 6335286 h 6858000"/>
              <a:gd name="connsiteX271" fmla="*/ 5526562 w 7467663"/>
              <a:gd name="connsiteY271" fmla="*/ 5705388 h 6858000"/>
              <a:gd name="connsiteX272" fmla="*/ 5519640 w 7467663"/>
              <a:gd name="connsiteY272" fmla="*/ 5683774 h 6858000"/>
              <a:gd name="connsiteX273" fmla="*/ 5844559 w 7467663"/>
              <a:gd name="connsiteY273" fmla="*/ 6553349 h 6858000"/>
              <a:gd name="connsiteX274" fmla="*/ 5975994 w 7467663"/>
              <a:gd name="connsiteY274" fmla="*/ 6858000 h 6858000"/>
              <a:gd name="connsiteX275" fmla="*/ 5898547 w 7467663"/>
              <a:gd name="connsiteY275" fmla="*/ 6858000 h 6858000"/>
              <a:gd name="connsiteX276" fmla="*/ 5682041 w 7467663"/>
              <a:gd name="connsiteY276" fmla="*/ 6355860 h 6858000"/>
              <a:gd name="connsiteX277" fmla="*/ 5461758 w 7467663"/>
              <a:gd name="connsiteY277" fmla="*/ 5820220 h 6858000"/>
              <a:gd name="connsiteX278" fmla="*/ 5237282 w 7467663"/>
              <a:gd name="connsiteY278" fmla="*/ 6579086 h 6858000"/>
              <a:gd name="connsiteX279" fmla="*/ 5115009 w 7467663"/>
              <a:gd name="connsiteY279" fmla="*/ 6858000 h 6858000"/>
              <a:gd name="connsiteX280" fmla="*/ 5028074 w 7467663"/>
              <a:gd name="connsiteY280" fmla="*/ 6858000 h 6858000"/>
              <a:gd name="connsiteX281" fmla="*/ 5079508 w 7467663"/>
              <a:gd name="connsiteY281" fmla="*/ 6749074 h 6858000"/>
              <a:gd name="connsiteX282" fmla="*/ 5371846 w 7467663"/>
              <a:gd name="connsiteY282" fmla="*/ 5924413 h 6858000"/>
              <a:gd name="connsiteX283" fmla="*/ 5270512 w 7467663"/>
              <a:gd name="connsiteY283" fmla="*/ 6138975 h 6858000"/>
              <a:gd name="connsiteX284" fmla="*/ 5062409 w 7467663"/>
              <a:gd name="connsiteY284" fmla="*/ 6653544 h 6858000"/>
              <a:gd name="connsiteX285" fmla="*/ 5036628 w 7467663"/>
              <a:gd name="connsiteY285" fmla="*/ 6754247 h 6858000"/>
              <a:gd name="connsiteX286" fmla="*/ 5009112 w 7467663"/>
              <a:gd name="connsiteY286" fmla="*/ 6858000 h 6858000"/>
              <a:gd name="connsiteX287" fmla="*/ 4976679 w 7467663"/>
              <a:gd name="connsiteY287" fmla="*/ 6858000 h 6858000"/>
              <a:gd name="connsiteX288" fmla="*/ 5006537 w 7467663"/>
              <a:gd name="connsiteY288" fmla="*/ 6747068 h 6858000"/>
              <a:gd name="connsiteX289" fmla="*/ 5032723 w 7467663"/>
              <a:gd name="connsiteY289" fmla="*/ 6644957 h 6858000"/>
              <a:gd name="connsiteX290" fmla="*/ 5242949 w 7467663"/>
              <a:gd name="connsiteY290" fmla="*/ 6125175 h 6858000"/>
              <a:gd name="connsiteX291" fmla="*/ 5286321 w 7467663"/>
              <a:gd name="connsiteY291" fmla="*/ 6033555 h 6858000"/>
              <a:gd name="connsiteX292" fmla="*/ 5008210 w 7467663"/>
              <a:gd name="connsiteY292" fmla="*/ 6649194 h 6858000"/>
              <a:gd name="connsiteX293" fmla="*/ 4986321 w 7467663"/>
              <a:gd name="connsiteY293" fmla="*/ 6765687 h 6858000"/>
              <a:gd name="connsiteX294" fmla="*/ 4973474 w 7467663"/>
              <a:gd name="connsiteY294" fmla="*/ 6858000 h 6858000"/>
              <a:gd name="connsiteX295" fmla="*/ 4907178 w 7467663"/>
              <a:gd name="connsiteY295" fmla="*/ 6858000 h 6858000"/>
              <a:gd name="connsiteX296" fmla="*/ 4910810 w 7467663"/>
              <a:gd name="connsiteY296" fmla="*/ 6829660 h 6858000"/>
              <a:gd name="connsiteX297" fmla="*/ 4987461 w 7467663"/>
              <a:gd name="connsiteY297" fmla="*/ 6432994 h 6858000"/>
              <a:gd name="connsiteX298" fmla="*/ 5179262 w 7467663"/>
              <a:gd name="connsiteY298" fmla="*/ 6035044 h 6858000"/>
              <a:gd name="connsiteX299" fmla="*/ 4689678 w 7467663"/>
              <a:gd name="connsiteY299" fmla="*/ 6440241 h 6858000"/>
              <a:gd name="connsiteX300" fmla="*/ 4477543 w 7467663"/>
              <a:gd name="connsiteY300" fmla="*/ 6674836 h 6858000"/>
              <a:gd name="connsiteX301" fmla="*/ 4329957 w 7467663"/>
              <a:gd name="connsiteY301" fmla="*/ 6858000 h 6858000"/>
              <a:gd name="connsiteX302" fmla="*/ 4218595 w 7467663"/>
              <a:gd name="connsiteY302" fmla="*/ 6858000 h 6858000"/>
              <a:gd name="connsiteX303" fmla="*/ 4368888 w 7467663"/>
              <a:gd name="connsiteY303" fmla="*/ 6668412 h 6858000"/>
              <a:gd name="connsiteX304" fmla="*/ 4563091 w 7467663"/>
              <a:gd name="connsiteY304" fmla="*/ 6442508 h 6858000"/>
              <a:gd name="connsiteX305" fmla="*/ 5387324 w 7467663"/>
              <a:gd name="connsiteY305" fmla="*/ 5705830 h 6858000"/>
              <a:gd name="connsiteX306" fmla="*/ 5073620 w 7467663"/>
              <a:gd name="connsiteY306" fmla="*/ 5955437 h 6858000"/>
              <a:gd name="connsiteX307" fmla="*/ 4689789 w 7467663"/>
              <a:gd name="connsiteY307" fmla="*/ 6268382 h 6858000"/>
              <a:gd name="connsiteX308" fmla="*/ 4418722 w 7467663"/>
              <a:gd name="connsiteY308" fmla="*/ 6570886 h 6858000"/>
              <a:gd name="connsiteX309" fmla="*/ 4214944 w 7467663"/>
              <a:gd name="connsiteY309" fmla="*/ 6858000 h 6858000"/>
              <a:gd name="connsiteX310" fmla="*/ 4177898 w 7467663"/>
              <a:gd name="connsiteY310" fmla="*/ 6858000 h 6858000"/>
              <a:gd name="connsiteX311" fmla="*/ 4391597 w 7467663"/>
              <a:gd name="connsiteY311" fmla="*/ 6556370 h 6858000"/>
              <a:gd name="connsiteX312" fmla="*/ 4668889 w 7467663"/>
              <a:gd name="connsiteY312" fmla="*/ 6246399 h 6858000"/>
              <a:gd name="connsiteX313" fmla="*/ 5055427 w 7467663"/>
              <a:gd name="connsiteY313" fmla="*/ 5931476 h 6858000"/>
              <a:gd name="connsiteX314" fmla="*/ 5371814 w 7467663"/>
              <a:gd name="connsiteY314" fmla="*/ 5678975 h 6858000"/>
              <a:gd name="connsiteX315" fmla="*/ 4987918 w 7467663"/>
              <a:gd name="connsiteY315" fmla="*/ 5838701 h 6858000"/>
              <a:gd name="connsiteX316" fmla="*/ 4317146 w 7467663"/>
              <a:gd name="connsiteY316" fmla="*/ 6587716 h 6858000"/>
              <a:gd name="connsiteX317" fmla="*/ 4171627 w 7467663"/>
              <a:gd name="connsiteY317" fmla="*/ 6858000 h 6858000"/>
              <a:gd name="connsiteX318" fmla="*/ 4081585 w 7467663"/>
              <a:gd name="connsiteY318" fmla="*/ 6858000 h 6858000"/>
              <a:gd name="connsiteX319" fmla="*/ 4238603 w 7467663"/>
              <a:gd name="connsiteY319" fmla="*/ 6559341 h 6858000"/>
              <a:gd name="connsiteX320" fmla="*/ 4778333 w 7467663"/>
              <a:gd name="connsiteY320" fmla="*/ 5873626 h 6858000"/>
              <a:gd name="connsiteX321" fmla="*/ 5414185 w 7467663"/>
              <a:gd name="connsiteY321" fmla="*/ 5573882 h 6858000"/>
              <a:gd name="connsiteX322" fmla="*/ 5959648 w 7467663"/>
              <a:gd name="connsiteY322" fmla="*/ 4760797 h 6858000"/>
              <a:gd name="connsiteX323" fmla="*/ 5355019 w 7467663"/>
              <a:gd name="connsiteY323" fmla="*/ 4734672 h 6858000"/>
              <a:gd name="connsiteX324" fmla="*/ 5083565 w 7467663"/>
              <a:gd name="connsiteY324" fmla="*/ 5179121 h 6858000"/>
              <a:gd name="connsiteX325" fmla="*/ 4713577 w 7467663"/>
              <a:gd name="connsiteY325" fmla="*/ 5616803 h 6858000"/>
              <a:gd name="connsiteX326" fmla="*/ 3989559 w 7467663"/>
              <a:gd name="connsiteY326" fmla="*/ 6145945 h 6858000"/>
              <a:gd name="connsiteX327" fmla="*/ 3939824 w 7467663"/>
              <a:gd name="connsiteY327" fmla="*/ 6066900 h 6858000"/>
              <a:gd name="connsiteX328" fmla="*/ 4584537 w 7467663"/>
              <a:gd name="connsiteY328" fmla="*/ 5324826 h 6858000"/>
              <a:gd name="connsiteX329" fmla="*/ 5037105 w 7467663"/>
              <a:gd name="connsiteY329" fmla="*/ 5088765 h 6858000"/>
              <a:gd name="connsiteX330" fmla="*/ 5039930 w 7467663"/>
              <a:gd name="connsiteY330" fmla="*/ 5089585 h 6858000"/>
              <a:gd name="connsiteX331" fmla="*/ 5263764 w 7467663"/>
              <a:gd name="connsiteY331" fmla="*/ 4735525 h 6858000"/>
              <a:gd name="connsiteX332" fmla="*/ 4086300 w 7467663"/>
              <a:gd name="connsiteY332" fmla="*/ 4884599 h 6858000"/>
              <a:gd name="connsiteX333" fmla="*/ 4085485 w 7467663"/>
              <a:gd name="connsiteY333" fmla="*/ 4899070 h 6858000"/>
              <a:gd name="connsiteX334" fmla="*/ 3871915 w 7467663"/>
              <a:gd name="connsiteY334" fmla="*/ 5253645 h 6858000"/>
              <a:gd name="connsiteX335" fmla="*/ 3799374 w 7467663"/>
              <a:gd name="connsiteY335" fmla="*/ 5466127 h 6858000"/>
              <a:gd name="connsiteX336" fmla="*/ 3498850 w 7467663"/>
              <a:gd name="connsiteY336" fmla="*/ 6661888 h 6858000"/>
              <a:gd name="connsiteX337" fmla="*/ 3399216 w 7467663"/>
              <a:gd name="connsiteY337" fmla="*/ 6858000 h 6858000"/>
              <a:gd name="connsiteX338" fmla="*/ 3303688 w 7467663"/>
              <a:gd name="connsiteY338" fmla="*/ 6858000 h 6858000"/>
              <a:gd name="connsiteX339" fmla="*/ 3391774 w 7467663"/>
              <a:gd name="connsiteY339" fmla="*/ 6697181 h 6858000"/>
              <a:gd name="connsiteX340" fmla="*/ 3735540 w 7467663"/>
              <a:gd name="connsiteY340" fmla="*/ 5546923 h 6858000"/>
              <a:gd name="connsiteX341" fmla="*/ 3729438 w 7467663"/>
              <a:gd name="connsiteY341" fmla="*/ 5569058 h 6858000"/>
              <a:gd name="connsiteX342" fmla="*/ 3707782 w 7467663"/>
              <a:gd name="connsiteY342" fmla="*/ 5644908 h 6858000"/>
              <a:gd name="connsiteX343" fmla="*/ 3583827 w 7467663"/>
              <a:gd name="connsiteY343" fmla="*/ 6039215 h 6858000"/>
              <a:gd name="connsiteX344" fmla="*/ 3547861 w 7467663"/>
              <a:gd name="connsiteY344" fmla="*/ 6129609 h 6858000"/>
              <a:gd name="connsiteX345" fmla="*/ 3490905 w 7467663"/>
              <a:gd name="connsiteY345" fmla="*/ 6277660 h 6858000"/>
              <a:gd name="connsiteX346" fmla="*/ 3455859 w 7467663"/>
              <a:gd name="connsiteY346" fmla="*/ 6391301 h 6858000"/>
              <a:gd name="connsiteX347" fmla="*/ 3429112 w 7467663"/>
              <a:gd name="connsiteY347" fmla="*/ 6479469 h 6858000"/>
              <a:gd name="connsiteX348" fmla="*/ 3304862 w 7467663"/>
              <a:gd name="connsiteY348" fmla="*/ 6796476 h 6858000"/>
              <a:gd name="connsiteX349" fmla="*/ 3276071 w 7467663"/>
              <a:gd name="connsiteY349" fmla="*/ 6858000 h 6858000"/>
              <a:gd name="connsiteX350" fmla="*/ 3240805 w 7467663"/>
              <a:gd name="connsiteY350" fmla="*/ 6858000 h 6858000"/>
              <a:gd name="connsiteX351" fmla="*/ 3275917 w 7467663"/>
              <a:gd name="connsiteY351" fmla="*/ 6783192 h 6858000"/>
              <a:gd name="connsiteX352" fmla="*/ 3399358 w 7467663"/>
              <a:gd name="connsiteY352" fmla="*/ 6469011 h 6858000"/>
              <a:gd name="connsiteX353" fmla="*/ 3425650 w 7467663"/>
              <a:gd name="connsiteY353" fmla="*/ 6381333 h 6858000"/>
              <a:gd name="connsiteX354" fmla="*/ 3460661 w 7467663"/>
              <a:gd name="connsiteY354" fmla="*/ 6266763 h 6858000"/>
              <a:gd name="connsiteX355" fmla="*/ 3518021 w 7467663"/>
              <a:gd name="connsiteY355" fmla="*/ 6117298 h 6858000"/>
              <a:gd name="connsiteX356" fmla="*/ 3554035 w 7467663"/>
              <a:gd name="connsiteY356" fmla="*/ 6027832 h 6858000"/>
              <a:gd name="connsiteX357" fmla="*/ 3677174 w 7467663"/>
              <a:gd name="connsiteY357" fmla="*/ 5636351 h 6858000"/>
              <a:gd name="connsiteX358" fmla="*/ 3698819 w 7467663"/>
              <a:gd name="connsiteY358" fmla="*/ 5560503 h 6858000"/>
              <a:gd name="connsiteX359" fmla="*/ 3702094 w 7467663"/>
              <a:gd name="connsiteY359" fmla="*/ 5549194 h 6858000"/>
              <a:gd name="connsiteX360" fmla="*/ 3398355 w 7467663"/>
              <a:gd name="connsiteY360" fmla="*/ 6094603 h 6858000"/>
              <a:gd name="connsiteX361" fmla="*/ 3193941 w 7467663"/>
              <a:gd name="connsiteY361" fmla="*/ 6798775 h 6858000"/>
              <a:gd name="connsiteX362" fmla="*/ 3184140 w 7467663"/>
              <a:gd name="connsiteY362" fmla="*/ 6858000 h 6858000"/>
              <a:gd name="connsiteX363" fmla="*/ 3099978 w 7467663"/>
              <a:gd name="connsiteY363" fmla="*/ 6858000 h 6858000"/>
              <a:gd name="connsiteX364" fmla="*/ 3101556 w 7467663"/>
              <a:gd name="connsiteY364" fmla="*/ 6843337 h 6858000"/>
              <a:gd name="connsiteX365" fmla="*/ 3370162 w 7467663"/>
              <a:gd name="connsiteY365" fmla="*/ 5785550 h 6858000"/>
              <a:gd name="connsiteX366" fmla="*/ 3746477 w 7467663"/>
              <a:gd name="connsiteY366" fmla="*/ 5377889 h 6858000"/>
              <a:gd name="connsiteX367" fmla="*/ 3863399 w 7467663"/>
              <a:gd name="connsiteY367" fmla="*/ 5087257 h 6858000"/>
              <a:gd name="connsiteX368" fmla="*/ 3968712 w 7467663"/>
              <a:gd name="connsiteY368" fmla="*/ 4913989 h 6858000"/>
              <a:gd name="connsiteX369" fmla="*/ 2792390 w 7467663"/>
              <a:gd name="connsiteY369" fmla="*/ 5382974 h 6858000"/>
              <a:gd name="connsiteX370" fmla="*/ 2714982 w 7467663"/>
              <a:gd name="connsiteY370" fmla="*/ 5427051 h 6858000"/>
              <a:gd name="connsiteX371" fmla="*/ 2813361 w 7467663"/>
              <a:gd name="connsiteY371" fmla="*/ 6023912 h 6858000"/>
              <a:gd name="connsiteX372" fmla="*/ 2688430 w 7467663"/>
              <a:gd name="connsiteY372" fmla="*/ 6801564 h 6858000"/>
              <a:gd name="connsiteX373" fmla="*/ 2629626 w 7467663"/>
              <a:gd name="connsiteY373" fmla="*/ 6763394 h 6858000"/>
              <a:gd name="connsiteX374" fmla="*/ 2565328 w 7467663"/>
              <a:gd name="connsiteY374" fmla="*/ 5516399 h 6858000"/>
              <a:gd name="connsiteX375" fmla="*/ 1922999 w 7467663"/>
              <a:gd name="connsiteY375" fmla="*/ 5980343 h 6858000"/>
              <a:gd name="connsiteX376" fmla="*/ 1950261 w 7467663"/>
              <a:gd name="connsiteY376" fmla="*/ 6405858 h 6858000"/>
              <a:gd name="connsiteX377" fmla="*/ 2365554 w 7467663"/>
              <a:gd name="connsiteY377" fmla="*/ 6759107 h 6858000"/>
              <a:gd name="connsiteX378" fmla="*/ 2424142 w 7467663"/>
              <a:gd name="connsiteY378" fmla="*/ 6858000 h 6858000"/>
              <a:gd name="connsiteX379" fmla="*/ 2395994 w 7467663"/>
              <a:gd name="connsiteY379" fmla="*/ 6858000 h 6858000"/>
              <a:gd name="connsiteX380" fmla="*/ 2392863 w 7467663"/>
              <a:gd name="connsiteY380" fmla="*/ 6852964 h 6858000"/>
              <a:gd name="connsiteX381" fmla="*/ 2017589 w 7467663"/>
              <a:gd name="connsiteY381" fmla="*/ 6493982 h 6858000"/>
              <a:gd name="connsiteX382" fmla="*/ 2147336 w 7467663"/>
              <a:gd name="connsiteY382" fmla="*/ 6594052 h 6858000"/>
              <a:gd name="connsiteX383" fmla="*/ 2207047 w 7467663"/>
              <a:gd name="connsiteY383" fmla="*/ 6654540 h 6858000"/>
              <a:gd name="connsiteX384" fmla="*/ 2299106 w 7467663"/>
              <a:gd name="connsiteY384" fmla="*/ 6778931 h 6858000"/>
              <a:gd name="connsiteX385" fmla="*/ 2314430 w 7467663"/>
              <a:gd name="connsiteY385" fmla="*/ 6801144 h 6858000"/>
              <a:gd name="connsiteX386" fmla="*/ 2352406 w 7467663"/>
              <a:gd name="connsiteY386" fmla="*/ 6858000 h 6858000"/>
              <a:gd name="connsiteX387" fmla="*/ 2314492 w 7467663"/>
              <a:gd name="connsiteY387" fmla="*/ 6858000 h 6858000"/>
              <a:gd name="connsiteX388" fmla="*/ 2288095 w 7467663"/>
              <a:gd name="connsiteY388" fmla="*/ 6818030 h 6858000"/>
              <a:gd name="connsiteX389" fmla="*/ 2272768 w 7467663"/>
              <a:gd name="connsiteY389" fmla="*/ 6795822 h 6858000"/>
              <a:gd name="connsiteX390" fmla="*/ 2182715 w 7467663"/>
              <a:gd name="connsiteY390" fmla="*/ 6675071 h 6858000"/>
              <a:gd name="connsiteX391" fmla="*/ 2032061 w 7467663"/>
              <a:gd name="connsiteY391" fmla="*/ 6541380 h 6858000"/>
              <a:gd name="connsiteX392" fmla="*/ 2257220 w 7467663"/>
              <a:gd name="connsiteY392" fmla="*/ 6826257 h 6858000"/>
              <a:gd name="connsiteX393" fmla="*/ 2281324 w 7467663"/>
              <a:gd name="connsiteY393" fmla="*/ 6858000 h 6858000"/>
              <a:gd name="connsiteX394" fmla="*/ 2242860 w 7467663"/>
              <a:gd name="connsiteY394" fmla="*/ 6858000 h 6858000"/>
              <a:gd name="connsiteX395" fmla="*/ 2232818 w 7467663"/>
              <a:gd name="connsiteY395" fmla="*/ 6844926 h 6858000"/>
              <a:gd name="connsiteX396" fmla="*/ 1990172 w 7467663"/>
              <a:gd name="connsiteY396" fmla="*/ 6542121 h 6858000"/>
              <a:gd name="connsiteX397" fmla="*/ 2124090 w 7467663"/>
              <a:gd name="connsiteY397" fmla="*/ 6761017 h 6858000"/>
              <a:gd name="connsiteX398" fmla="*/ 2200380 w 7467663"/>
              <a:gd name="connsiteY398" fmla="*/ 6858000 h 6858000"/>
              <a:gd name="connsiteX399" fmla="*/ 2147507 w 7467663"/>
              <a:gd name="connsiteY399" fmla="*/ 6858000 h 6858000"/>
              <a:gd name="connsiteX400" fmla="*/ 2070668 w 7467663"/>
              <a:gd name="connsiteY400" fmla="*/ 6761520 h 6858000"/>
              <a:gd name="connsiteX401" fmla="*/ 1975142 w 7467663"/>
              <a:gd name="connsiteY401" fmla="*/ 6585570 h 6858000"/>
              <a:gd name="connsiteX402" fmla="*/ 2050035 w 7467663"/>
              <a:gd name="connsiteY402" fmla="*/ 6813345 h 6858000"/>
              <a:gd name="connsiteX403" fmla="*/ 2063025 w 7467663"/>
              <a:gd name="connsiteY403" fmla="*/ 6858000 h 6858000"/>
              <a:gd name="connsiteX404" fmla="*/ 2021675 w 7467663"/>
              <a:gd name="connsiteY404" fmla="*/ 6858000 h 6858000"/>
              <a:gd name="connsiteX405" fmla="*/ 2019308 w 7467663"/>
              <a:gd name="connsiteY405" fmla="*/ 6847118 h 6858000"/>
              <a:gd name="connsiteX406" fmla="*/ 1938835 w 7467663"/>
              <a:gd name="connsiteY406" fmla="*/ 6551160 h 6858000"/>
              <a:gd name="connsiteX407" fmla="*/ 1953230 w 7467663"/>
              <a:gd name="connsiteY407" fmla="*/ 6759699 h 6858000"/>
              <a:gd name="connsiteX408" fmla="*/ 1956763 w 7467663"/>
              <a:gd name="connsiteY408" fmla="*/ 6778191 h 6858000"/>
              <a:gd name="connsiteX409" fmla="*/ 1967925 w 7467663"/>
              <a:gd name="connsiteY409" fmla="*/ 6858000 h 6858000"/>
              <a:gd name="connsiteX410" fmla="*/ 1936622 w 7467663"/>
              <a:gd name="connsiteY410" fmla="*/ 6858000 h 6858000"/>
              <a:gd name="connsiteX411" fmla="*/ 1926261 w 7467663"/>
              <a:gd name="connsiteY411" fmla="*/ 6784064 h 6858000"/>
              <a:gd name="connsiteX412" fmla="*/ 1922724 w 7467663"/>
              <a:gd name="connsiteY412" fmla="*/ 6765577 h 6858000"/>
              <a:gd name="connsiteX413" fmla="*/ 1904650 w 7467663"/>
              <a:gd name="connsiteY413" fmla="*/ 6639616 h 6858000"/>
              <a:gd name="connsiteX414" fmla="*/ 1885273 w 7467663"/>
              <a:gd name="connsiteY414" fmla="*/ 6858000 h 6858000"/>
              <a:gd name="connsiteX415" fmla="*/ 1854363 w 7467663"/>
              <a:gd name="connsiteY415" fmla="*/ 6858000 h 6858000"/>
              <a:gd name="connsiteX416" fmla="*/ 1880391 w 7467663"/>
              <a:gd name="connsiteY416" fmla="*/ 6603796 h 6858000"/>
              <a:gd name="connsiteX417" fmla="*/ 1818273 w 7467663"/>
              <a:gd name="connsiteY417" fmla="*/ 6715729 h 6858000"/>
              <a:gd name="connsiteX418" fmla="*/ 1794691 w 7467663"/>
              <a:gd name="connsiteY418" fmla="*/ 6843239 h 6858000"/>
              <a:gd name="connsiteX419" fmla="*/ 1794914 w 7467663"/>
              <a:gd name="connsiteY419" fmla="*/ 6858000 h 6858000"/>
              <a:gd name="connsiteX420" fmla="*/ 1746128 w 7467663"/>
              <a:gd name="connsiteY420" fmla="*/ 6858000 h 6858000"/>
              <a:gd name="connsiteX421" fmla="*/ 1753934 w 7467663"/>
              <a:gd name="connsiteY421" fmla="*/ 6724796 h 6858000"/>
              <a:gd name="connsiteX422" fmla="*/ 1792053 w 7467663"/>
              <a:gd name="connsiteY422" fmla="*/ 6572396 h 6858000"/>
              <a:gd name="connsiteX423" fmla="*/ 1862248 w 7467663"/>
              <a:gd name="connsiteY423" fmla="*/ 6266397 h 6858000"/>
              <a:gd name="connsiteX424" fmla="*/ 1862250 w 7467663"/>
              <a:gd name="connsiteY424" fmla="*/ 6033531 h 6858000"/>
              <a:gd name="connsiteX425" fmla="*/ 1211999 w 7467663"/>
              <a:gd name="connsiteY425" fmla="*/ 6683610 h 6858000"/>
              <a:gd name="connsiteX426" fmla="*/ 1213266 w 7467663"/>
              <a:gd name="connsiteY426" fmla="*/ 6691947 h 6858000"/>
              <a:gd name="connsiteX427" fmla="*/ 1203370 w 7467663"/>
              <a:gd name="connsiteY427" fmla="*/ 6850676 h 6858000"/>
              <a:gd name="connsiteX428" fmla="*/ 1203671 w 7467663"/>
              <a:gd name="connsiteY428" fmla="*/ 6858000 h 6858000"/>
              <a:gd name="connsiteX429" fmla="*/ 1143180 w 7467663"/>
              <a:gd name="connsiteY429" fmla="*/ 6858000 h 6858000"/>
              <a:gd name="connsiteX430" fmla="*/ 1142176 w 7467663"/>
              <a:gd name="connsiteY430" fmla="*/ 6766045 h 6858000"/>
              <a:gd name="connsiteX431" fmla="*/ 1067484 w 7467663"/>
              <a:gd name="connsiteY431" fmla="*/ 6858000 h 6858000"/>
              <a:gd name="connsiteX432" fmla="*/ 953928 w 7467663"/>
              <a:gd name="connsiteY432" fmla="*/ 6858000 h 6858000"/>
              <a:gd name="connsiteX433" fmla="*/ 959715 w 7467663"/>
              <a:gd name="connsiteY433" fmla="*/ 6850185 h 6858000"/>
              <a:gd name="connsiteX434" fmla="*/ 1483788 w 7467663"/>
              <a:gd name="connsiteY434" fmla="*/ 6259174 h 6858000"/>
              <a:gd name="connsiteX435" fmla="*/ 1100671 w 7467663"/>
              <a:gd name="connsiteY435" fmla="*/ 6252137 h 6858000"/>
              <a:gd name="connsiteX436" fmla="*/ 1090144 w 7467663"/>
              <a:gd name="connsiteY436" fmla="*/ 6256748 h 6858000"/>
              <a:gd name="connsiteX437" fmla="*/ 1095872 w 7467663"/>
              <a:gd name="connsiteY437" fmla="*/ 6271892 h 6858000"/>
              <a:gd name="connsiteX438" fmla="*/ 262785 w 7467663"/>
              <a:gd name="connsiteY438" fmla="*/ 6845450 h 6858000"/>
              <a:gd name="connsiteX439" fmla="*/ 209968 w 7467663"/>
              <a:gd name="connsiteY439" fmla="*/ 6770713 h 6858000"/>
              <a:gd name="connsiteX440" fmla="*/ 873460 w 7467663"/>
              <a:gd name="connsiteY440" fmla="*/ 6253768 h 6858000"/>
              <a:gd name="connsiteX441" fmla="*/ 192686 w 7467663"/>
              <a:gd name="connsiteY441" fmla="*/ 5849257 h 6858000"/>
              <a:gd name="connsiteX442" fmla="*/ 4696 w 7467663"/>
              <a:gd name="connsiteY442" fmla="*/ 5697668 h 6858000"/>
              <a:gd name="connsiteX443" fmla="*/ 0 w 7467663"/>
              <a:gd name="connsiteY443" fmla="*/ 5689984 h 6858000"/>
              <a:gd name="connsiteX444" fmla="*/ 0 w 7467663"/>
              <a:gd name="connsiteY444" fmla="*/ 5513472 h 6858000"/>
              <a:gd name="connsiteX445" fmla="*/ 174101 w 7467663"/>
              <a:gd name="connsiteY445" fmla="*/ 5620277 h 6858000"/>
              <a:gd name="connsiteX446" fmla="*/ 891800 w 7467663"/>
              <a:gd name="connsiteY446" fmla="*/ 6036935 h 6858000"/>
              <a:gd name="connsiteX447" fmla="*/ 1072219 w 7467663"/>
              <a:gd name="connsiteY447" fmla="*/ 6169443 h 6858000"/>
              <a:gd name="connsiteX448" fmla="*/ 1074117 w 7467663"/>
              <a:gd name="connsiteY448" fmla="*/ 6170301 h 6858000"/>
              <a:gd name="connsiteX449" fmla="*/ 1083114 w 7467663"/>
              <a:gd name="connsiteY449" fmla="*/ 6174131 h 6858000"/>
              <a:gd name="connsiteX450" fmla="*/ 1543010 w 7467663"/>
              <a:gd name="connsiteY450" fmla="*/ 6191140 h 6858000"/>
              <a:gd name="connsiteX451" fmla="*/ 1551080 w 7467663"/>
              <a:gd name="connsiteY451" fmla="*/ 6195006 h 6858000"/>
              <a:gd name="connsiteX452" fmla="*/ 2345443 w 7467663"/>
              <a:gd name="connsiteY452" fmla="*/ 5549882 h 6858000"/>
              <a:gd name="connsiteX453" fmla="*/ 1721499 w 7467663"/>
              <a:gd name="connsiteY453" fmla="*/ 5599969 h 6858000"/>
              <a:gd name="connsiteX454" fmla="*/ 767716 w 7467663"/>
              <a:gd name="connsiteY454" fmla="*/ 5472768 h 6858000"/>
              <a:gd name="connsiteX455" fmla="*/ 722147 w 7467663"/>
              <a:gd name="connsiteY455" fmla="*/ 5393091 h 6858000"/>
              <a:gd name="connsiteX456" fmla="*/ 1485552 w 7467663"/>
              <a:gd name="connsiteY456" fmla="*/ 5313202 h 6858000"/>
              <a:gd name="connsiteX457" fmla="*/ 2143004 w 7467663"/>
              <a:gd name="connsiteY457" fmla="*/ 5402420 h 6858000"/>
              <a:gd name="connsiteX458" fmla="*/ 1933391 w 7467663"/>
              <a:gd name="connsiteY458" fmla="*/ 5156971 h 6858000"/>
              <a:gd name="connsiteX459" fmla="*/ 1827118 w 7467663"/>
              <a:gd name="connsiteY459" fmla="*/ 4968410 h 6858000"/>
              <a:gd name="connsiteX460" fmla="*/ 1837349 w 7467663"/>
              <a:gd name="connsiteY460" fmla="*/ 4956357 h 6858000"/>
              <a:gd name="connsiteX461" fmla="*/ 2162835 w 7467663"/>
              <a:gd name="connsiteY461" fmla="*/ 5187853 h 6858000"/>
              <a:gd name="connsiteX462" fmla="*/ 2257167 w 7467663"/>
              <a:gd name="connsiteY462" fmla="*/ 5462123 h 6858000"/>
              <a:gd name="connsiteX463" fmla="*/ 2261598 w 7467663"/>
              <a:gd name="connsiteY463" fmla="*/ 5467998 h 6858000"/>
              <a:gd name="connsiteX464" fmla="*/ 2437177 w 7467663"/>
              <a:gd name="connsiteY464" fmla="*/ 5479608 h 6858000"/>
              <a:gd name="connsiteX465" fmla="*/ 2445247 w 7467663"/>
              <a:gd name="connsiteY465" fmla="*/ 5483476 h 6858000"/>
              <a:gd name="connsiteX466" fmla="*/ 2743626 w 7467663"/>
              <a:gd name="connsiteY466" fmla="*/ 5304819 h 6858000"/>
              <a:gd name="connsiteX467" fmla="*/ 3048102 w 7467663"/>
              <a:gd name="connsiteY467" fmla="*/ 5150595 h 6858000"/>
              <a:gd name="connsiteX468" fmla="*/ 1799414 w 7467663"/>
              <a:gd name="connsiteY468" fmla="*/ 4694732 h 6858000"/>
              <a:gd name="connsiteX469" fmla="*/ 1771735 w 7467663"/>
              <a:gd name="connsiteY469" fmla="*/ 4619929 h 6858000"/>
              <a:gd name="connsiteX470" fmla="*/ 3104273 w 7467663"/>
              <a:gd name="connsiteY470" fmla="*/ 5076159 h 6858000"/>
              <a:gd name="connsiteX471" fmla="*/ 3113245 w 7467663"/>
              <a:gd name="connsiteY471" fmla="*/ 5090705 h 6858000"/>
              <a:gd name="connsiteX472" fmla="*/ 3126294 w 7467663"/>
              <a:gd name="connsiteY472" fmla="*/ 5114400 h 6858000"/>
              <a:gd name="connsiteX473" fmla="*/ 3937433 w 7467663"/>
              <a:gd name="connsiteY473" fmla="*/ 4830473 h 6858000"/>
              <a:gd name="connsiteX474" fmla="*/ 3590475 w 7467663"/>
              <a:gd name="connsiteY474" fmla="*/ 4597974 h 6858000"/>
              <a:gd name="connsiteX475" fmla="*/ 3100264 w 7467663"/>
              <a:gd name="connsiteY475" fmla="*/ 4579845 h 6858000"/>
              <a:gd name="connsiteX476" fmla="*/ 2183576 w 7467663"/>
              <a:gd name="connsiteY476" fmla="*/ 4227150 h 6858000"/>
              <a:gd name="connsiteX477" fmla="*/ 2151029 w 7467663"/>
              <a:gd name="connsiteY477" fmla="*/ 4146947 h 6858000"/>
              <a:gd name="connsiteX478" fmla="*/ 3563434 w 7467663"/>
              <a:gd name="connsiteY478" fmla="*/ 4469115 h 6858000"/>
              <a:gd name="connsiteX479" fmla="*/ 3177952 w 7467663"/>
              <a:gd name="connsiteY479" fmla="*/ 3657386 h 6858000"/>
              <a:gd name="connsiteX480" fmla="*/ 3189263 w 7467663"/>
              <a:gd name="connsiteY480" fmla="*/ 3625726 h 6858000"/>
              <a:gd name="connsiteX481" fmla="*/ 3560912 w 7467663"/>
              <a:gd name="connsiteY481" fmla="*/ 4079863 h 6858000"/>
              <a:gd name="connsiteX482" fmla="*/ 3626636 w 7467663"/>
              <a:gd name="connsiteY482" fmla="*/ 4512230 h 6858000"/>
              <a:gd name="connsiteX483" fmla="*/ 3653088 w 7467663"/>
              <a:gd name="connsiteY483" fmla="*/ 4521417 h 6858000"/>
              <a:gd name="connsiteX484" fmla="*/ 3988128 w 7467663"/>
              <a:gd name="connsiteY484" fmla="*/ 4817267 h 6858000"/>
              <a:gd name="connsiteX485" fmla="*/ 4830582 w 7467663"/>
              <a:gd name="connsiteY485" fmla="*/ 4676000 h 6858000"/>
              <a:gd name="connsiteX486" fmla="*/ 4830100 w 7467663"/>
              <a:gd name="connsiteY486" fmla="*/ 4675554 h 6858000"/>
              <a:gd name="connsiteX487" fmla="*/ 4036318 w 7467663"/>
              <a:gd name="connsiteY487" fmla="*/ 4147013 h 6858000"/>
              <a:gd name="connsiteX488" fmla="*/ 3432098 w 7467663"/>
              <a:gd name="connsiteY488" fmla="*/ 3537312 h 6858000"/>
              <a:gd name="connsiteX489" fmla="*/ 3446761 w 7467663"/>
              <a:gd name="connsiteY489" fmla="*/ 3461278 h 6858000"/>
              <a:gd name="connsiteX490" fmla="*/ 4419733 w 7467663"/>
              <a:gd name="connsiteY490" fmla="*/ 3963555 h 6858000"/>
              <a:gd name="connsiteX491" fmla="*/ 4781371 w 7467663"/>
              <a:gd name="connsiteY491" fmla="*/ 4458604 h 6858000"/>
              <a:gd name="connsiteX492" fmla="*/ 4780440 w 7467663"/>
              <a:gd name="connsiteY492" fmla="*/ 4470290 h 6858000"/>
              <a:gd name="connsiteX493" fmla="*/ 4898954 w 7467663"/>
              <a:gd name="connsiteY493" fmla="*/ 4662092 h 6858000"/>
              <a:gd name="connsiteX494" fmla="*/ 4900699 w 7467663"/>
              <a:gd name="connsiteY494" fmla="*/ 4670867 h 6858000"/>
              <a:gd name="connsiteX495" fmla="*/ 5714511 w 7467663"/>
              <a:gd name="connsiteY495" fmla="*/ 4663483 h 6858000"/>
              <a:gd name="connsiteX496" fmla="*/ 5464793 w 7467663"/>
              <a:gd name="connsiteY496" fmla="*/ 4393556 h 6858000"/>
              <a:gd name="connsiteX497" fmla="*/ 5461897 w 7467663"/>
              <a:gd name="connsiteY497" fmla="*/ 4390879 h 6858000"/>
              <a:gd name="connsiteX498" fmla="*/ 4294126 w 7467663"/>
              <a:gd name="connsiteY498" fmla="*/ 3303048 h 6858000"/>
              <a:gd name="connsiteX499" fmla="*/ 4305321 w 7467663"/>
              <a:gd name="connsiteY499" fmla="*/ 3256953 h 6858000"/>
              <a:gd name="connsiteX500" fmla="*/ 4949299 w 7467663"/>
              <a:gd name="connsiteY500" fmla="*/ 3766336 h 6858000"/>
              <a:gd name="connsiteX501" fmla="*/ 5291452 w 7467663"/>
              <a:gd name="connsiteY501" fmla="*/ 4076801 h 6858000"/>
              <a:gd name="connsiteX502" fmla="*/ 5434998 w 7467663"/>
              <a:gd name="connsiteY502" fmla="*/ 4254100 h 6858000"/>
              <a:gd name="connsiteX503" fmla="*/ 5351015 w 7467663"/>
              <a:gd name="connsiteY503" fmla="*/ 3760989 h 6858000"/>
              <a:gd name="connsiteX504" fmla="*/ 5413780 w 7467663"/>
              <a:gd name="connsiteY504" fmla="*/ 2966265 h 6858000"/>
              <a:gd name="connsiteX505" fmla="*/ 5425627 w 7467663"/>
              <a:gd name="connsiteY505" fmla="*/ 2954192 h 6858000"/>
              <a:gd name="connsiteX506" fmla="*/ 6604735 w 7467663"/>
              <a:gd name="connsiteY506" fmla="*/ 2041381 h 6858000"/>
              <a:gd name="connsiteX507" fmla="*/ 7204487 w 7467663"/>
              <a:gd name="connsiteY507" fmla="*/ 2742112 h 6858000"/>
              <a:gd name="connsiteX508" fmla="*/ 7131592 w 7467663"/>
              <a:gd name="connsiteY508" fmla="*/ 2672096 h 6858000"/>
              <a:gd name="connsiteX509" fmla="*/ 6996344 w 7467663"/>
              <a:gd name="connsiteY509" fmla="*/ 2518310 h 6858000"/>
              <a:gd name="connsiteX510" fmla="*/ 6735495 w 7467663"/>
              <a:gd name="connsiteY510" fmla="*/ 2196890 h 6858000"/>
              <a:gd name="connsiteX511" fmla="*/ 6721901 w 7467663"/>
              <a:gd name="connsiteY511" fmla="*/ 2179274 h 6858000"/>
              <a:gd name="connsiteX512" fmla="*/ 6604735 w 7467663"/>
              <a:gd name="connsiteY512" fmla="*/ 2041381 h 6858000"/>
              <a:gd name="connsiteX513" fmla="*/ 6591670 w 7467663"/>
              <a:gd name="connsiteY513" fmla="*/ 1988277 h 6858000"/>
              <a:gd name="connsiteX514" fmla="*/ 6747349 w 7467663"/>
              <a:gd name="connsiteY514" fmla="*/ 2160069 h 6858000"/>
              <a:gd name="connsiteX515" fmla="*/ 6760943 w 7467663"/>
              <a:gd name="connsiteY515" fmla="*/ 2177686 h 6858000"/>
              <a:gd name="connsiteX516" fmla="*/ 7021065 w 7467663"/>
              <a:gd name="connsiteY516" fmla="*/ 2498102 h 6858000"/>
              <a:gd name="connsiteX517" fmla="*/ 7155223 w 7467663"/>
              <a:gd name="connsiteY517" fmla="*/ 2650386 h 6858000"/>
              <a:gd name="connsiteX518" fmla="*/ 7203167 w 7467663"/>
              <a:gd name="connsiteY518" fmla="*/ 2697288 h 6858000"/>
              <a:gd name="connsiteX519" fmla="*/ 6937703 w 7467663"/>
              <a:gd name="connsiteY519" fmla="*/ 2321981 h 6858000"/>
              <a:gd name="connsiteX520" fmla="*/ 6591670 w 7467663"/>
              <a:gd name="connsiteY520" fmla="*/ 1988277 h 6858000"/>
              <a:gd name="connsiteX521" fmla="*/ 5798671 w 7467663"/>
              <a:gd name="connsiteY521" fmla="*/ 1981601 h 6858000"/>
              <a:gd name="connsiteX522" fmla="*/ 5754709 w 7467663"/>
              <a:gd name="connsiteY522" fmla="*/ 2071454 h 6858000"/>
              <a:gd name="connsiteX523" fmla="*/ 5763044 w 7467663"/>
              <a:gd name="connsiteY523" fmla="*/ 2842206 h 6858000"/>
              <a:gd name="connsiteX524" fmla="*/ 5764974 w 7467663"/>
              <a:gd name="connsiteY524" fmla="*/ 2799609 h 6858000"/>
              <a:gd name="connsiteX525" fmla="*/ 5767665 w 7467663"/>
              <a:gd name="connsiteY525" fmla="*/ 2666409 h 6858000"/>
              <a:gd name="connsiteX526" fmla="*/ 5763055 w 7467663"/>
              <a:gd name="connsiteY526" fmla="*/ 2579705 h 6858000"/>
              <a:gd name="connsiteX527" fmla="*/ 5758079 w 7467663"/>
              <a:gd name="connsiteY527" fmla="*/ 2492508 h 6858000"/>
              <a:gd name="connsiteX528" fmla="*/ 5779325 w 7467663"/>
              <a:gd name="connsiteY528" fmla="*/ 2197069 h 6858000"/>
              <a:gd name="connsiteX529" fmla="*/ 5798671 w 7467663"/>
              <a:gd name="connsiteY529" fmla="*/ 1981601 h 6858000"/>
              <a:gd name="connsiteX530" fmla="*/ 5829202 w 7467663"/>
              <a:gd name="connsiteY530" fmla="*/ 1971679 h 6858000"/>
              <a:gd name="connsiteX531" fmla="*/ 5809558 w 7467663"/>
              <a:gd name="connsiteY531" fmla="*/ 2198043 h 6858000"/>
              <a:gd name="connsiteX532" fmla="*/ 5788653 w 7467663"/>
              <a:gd name="connsiteY532" fmla="*/ 2489430 h 6858000"/>
              <a:gd name="connsiteX533" fmla="*/ 5793439 w 7467663"/>
              <a:gd name="connsiteY533" fmla="*/ 2575235 h 6858000"/>
              <a:gd name="connsiteX534" fmla="*/ 5796837 w 7467663"/>
              <a:gd name="connsiteY534" fmla="*/ 2637633 h 6858000"/>
              <a:gd name="connsiteX535" fmla="*/ 5818614 w 7467663"/>
              <a:gd name="connsiteY535" fmla="*/ 2473055 h 6858000"/>
              <a:gd name="connsiteX536" fmla="*/ 5829202 w 7467663"/>
              <a:gd name="connsiteY536" fmla="*/ 1971679 h 6858000"/>
              <a:gd name="connsiteX537" fmla="*/ 5911389 w 7467663"/>
              <a:gd name="connsiteY537" fmla="*/ 1898371 h 6858000"/>
              <a:gd name="connsiteX538" fmla="*/ 6237627 w 7467663"/>
              <a:gd name="connsiteY538" fmla="*/ 2231921 h 6858000"/>
              <a:gd name="connsiteX539" fmla="*/ 5911389 w 7467663"/>
              <a:gd name="connsiteY539" fmla="*/ 1898371 h 6858000"/>
              <a:gd name="connsiteX540" fmla="*/ 6944437 w 7467663"/>
              <a:gd name="connsiteY540" fmla="*/ 1575402 h 6858000"/>
              <a:gd name="connsiteX541" fmla="*/ 6304730 w 7467663"/>
              <a:gd name="connsiteY541" fmla="*/ 1766654 h 6858000"/>
              <a:gd name="connsiteX542" fmla="*/ 6944437 w 7467663"/>
              <a:gd name="connsiteY542" fmla="*/ 1575402 h 6858000"/>
              <a:gd name="connsiteX543" fmla="*/ 7019523 w 7467663"/>
              <a:gd name="connsiteY543" fmla="*/ 1519450 h 6858000"/>
              <a:gd name="connsiteX544" fmla="*/ 6298091 w 7467663"/>
              <a:gd name="connsiteY544" fmla="*/ 1737122 h 6858000"/>
              <a:gd name="connsiteX545" fmla="*/ 7019523 w 7467663"/>
              <a:gd name="connsiteY545" fmla="*/ 1519450 h 6858000"/>
              <a:gd name="connsiteX546" fmla="*/ 2399523 w 7467663"/>
              <a:gd name="connsiteY546" fmla="*/ 1428234 h 6858000"/>
              <a:gd name="connsiteX547" fmla="*/ 2224982 w 7467663"/>
              <a:gd name="connsiteY547" fmla="*/ 1826201 h 6858000"/>
              <a:gd name="connsiteX548" fmla="*/ 2096099 w 7467663"/>
              <a:gd name="connsiteY548" fmla="*/ 2345900 h 6858000"/>
              <a:gd name="connsiteX549" fmla="*/ 2283317 w 7467663"/>
              <a:gd name="connsiteY549" fmla="*/ 1796925 h 6858000"/>
              <a:gd name="connsiteX550" fmla="*/ 2399523 w 7467663"/>
              <a:gd name="connsiteY550" fmla="*/ 1428234 h 6858000"/>
              <a:gd name="connsiteX551" fmla="*/ 2448558 w 7467663"/>
              <a:gd name="connsiteY551" fmla="*/ 1373435 h 6858000"/>
              <a:gd name="connsiteX552" fmla="*/ 2312521 w 7467663"/>
              <a:gd name="connsiteY552" fmla="*/ 1806140 h 6858000"/>
              <a:gd name="connsiteX553" fmla="*/ 2127533 w 7467663"/>
              <a:gd name="connsiteY553" fmla="*/ 2348380 h 6858000"/>
              <a:gd name="connsiteX554" fmla="*/ 2358080 w 7467663"/>
              <a:gd name="connsiteY554" fmla="*/ 1866134 h 6858000"/>
              <a:gd name="connsiteX555" fmla="*/ 2407436 w 7467663"/>
              <a:gd name="connsiteY555" fmla="*/ 1651070 h 6858000"/>
              <a:gd name="connsiteX556" fmla="*/ 2448558 w 7467663"/>
              <a:gd name="connsiteY556" fmla="*/ 1373435 h 6858000"/>
              <a:gd name="connsiteX557" fmla="*/ 278707 w 7467663"/>
              <a:gd name="connsiteY557" fmla="*/ 1352270 h 6858000"/>
              <a:gd name="connsiteX558" fmla="*/ 321570 w 7467663"/>
              <a:gd name="connsiteY558" fmla="*/ 1861610 h 6858000"/>
              <a:gd name="connsiteX559" fmla="*/ 294281 w 7467663"/>
              <a:gd name="connsiteY559" fmla="*/ 1440658 h 6858000"/>
              <a:gd name="connsiteX560" fmla="*/ 278707 w 7467663"/>
              <a:gd name="connsiteY560" fmla="*/ 1352270 h 6858000"/>
              <a:gd name="connsiteX561" fmla="*/ 1423821 w 7467663"/>
              <a:gd name="connsiteY561" fmla="*/ 1351958 h 6858000"/>
              <a:gd name="connsiteX562" fmla="*/ 1638521 w 7467663"/>
              <a:gd name="connsiteY562" fmla="*/ 1908470 h 6858000"/>
              <a:gd name="connsiteX563" fmla="*/ 1754199 w 7467663"/>
              <a:gd name="connsiteY563" fmla="*/ 2149284 h 6858000"/>
              <a:gd name="connsiteX564" fmla="*/ 1908359 w 7467663"/>
              <a:gd name="connsiteY564" fmla="*/ 2364988 h 6858000"/>
              <a:gd name="connsiteX565" fmla="*/ 1647661 w 7467663"/>
              <a:gd name="connsiteY565" fmla="*/ 1825945 h 6858000"/>
              <a:gd name="connsiteX566" fmla="*/ 1423821 w 7467663"/>
              <a:gd name="connsiteY566" fmla="*/ 1351958 h 6858000"/>
              <a:gd name="connsiteX567" fmla="*/ 1431890 w 7467663"/>
              <a:gd name="connsiteY567" fmla="*/ 1306475 h 6858000"/>
              <a:gd name="connsiteX568" fmla="*/ 1507597 w 7467663"/>
              <a:gd name="connsiteY568" fmla="*/ 1446132 h 6858000"/>
              <a:gd name="connsiteX569" fmla="*/ 1674586 w 7467663"/>
              <a:gd name="connsiteY569" fmla="*/ 1813832 h 6858000"/>
              <a:gd name="connsiteX570" fmla="*/ 1815950 w 7467663"/>
              <a:gd name="connsiteY570" fmla="*/ 2128564 h 6858000"/>
              <a:gd name="connsiteX571" fmla="*/ 1984242 w 7467663"/>
              <a:gd name="connsiteY571" fmla="*/ 2430829 h 6858000"/>
              <a:gd name="connsiteX572" fmla="*/ 2014023 w 7467663"/>
              <a:gd name="connsiteY572" fmla="*/ 2450995 h 6858000"/>
              <a:gd name="connsiteX573" fmla="*/ 1747337 w 7467663"/>
              <a:gd name="connsiteY573" fmla="*/ 1855264 h 6858000"/>
              <a:gd name="connsiteX574" fmla="*/ 1533749 w 7467663"/>
              <a:gd name="connsiteY574" fmla="*/ 1478656 h 6858000"/>
              <a:gd name="connsiteX575" fmla="*/ 1431890 w 7467663"/>
              <a:gd name="connsiteY575" fmla="*/ 1306475 h 6858000"/>
              <a:gd name="connsiteX576" fmla="*/ 5052692 w 7467663"/>
              <a:gd name="connsiteY576" fmla="*/ 1292994 h 6858000"/>
              <a:gd name="connsiteX577" fmla="*/ 5200661 w 7467663"/>
              <a:gd name="connsiteY577" fmla="*/ 1635186 h 6858000"/>
              <a:gd name="connsiteX578" fmla="*/ 5297138 w 7467663"/>
              <a:gd name="connsiteY578" fmla="*/ 1906351 h 6858000"/>
              <a:gd name="connsiteX579" fmla="*/ 5052692 w 7467663"/>
              <a:gd name="connsiteY579" fmla="*/ 1292994 h 6858000"/>
              <a:gd name="connsiteX580" fmla="*/ 5009948 w 7467663"/>
              <a:gd name="connsiteY580" fmla="*/ 1273619 h 6858000"/>
              <a:gd name="connsiteX581" fmla="*/ 5121777 w 7467663"/>
              <a:gd name="connsiteY581" fmla="*/ 1654213 h 6858000"/>
              <a:gd name="connsiteX582" fmla="*/ 5293545 w 7467663"/>
              <a:gd name="connsiteY582" fmla="*/ 2072247 h 6858000"/>
              <a:gd name="connsiteX583" fmla="*/ 5294042 w 7467663"/>
              <a:gd name="connsiteY583" fmla="*/ 2065019 h 6858000"/>
              <a:gd name="connsiteX584" fmla="*/ 5171936 w 7467663"/>
              <a:gd name="connsiteY584" fmla="*/ 1647613 h 6858000"/>
              <a:gd name="connsiteX585" fmla="*/ 5009948 w 7467663"/>
              <a:gd name="connsiteY585" fmla="*/ 1273619 h 6858000"/>
              <a:gd name="connsiteX586" fmla="*/ 655236 w 7467663"/>
              <a:gd name="connsiteY586" fmla="*/ 1268632 h 6858000"/>
              <a:gd name="connsiteX587" fmla="*/ 839521 w 7467663"/>
              <a:gd name="connsiteY587" fmla="*/ 1685315 h 6858000"/>
              <a:gd name="connsiteX588" fmla="*/ 1109416 w 7467663"/>
              <a:gd name="connsiteY588" fmla="*/ 2061663 h 6858000"/>
              <a:gd name="connsiteX589" fmla="*/ 1298300 w 7467663"/>
              <a:gd name="connsiteY589" fmla="*/ 2247742 h 6858000"/>
              <a:gd name="connsiteX590" fmla="*/ 1125871 w 7467663"/>
              <a:gd name="connsiteY590" fmla="*/ 1989513 h 6858000"/>
              <a:gd name="connsiteX591" fmla="*/ 981574 w 7467663"/>
              <a:gd name="connsiteY591" fmla="*/ 1783157 h 6858000"/>
              <a:gd name="connsiteX592" fmla="*/ 922198 w 7467663"/>
              <a:gd name="connsiteY592" fmla="*/ 1677437 h 6858000"/>
              <a:gd name="connsiteX593" fmla="*/ 869293 w 7467663"/>
              <a:gd name="connsiteY593" fmla="*/ 1583214 h 6858000"/>
              <a:gd name="connsiteX594" fmla="*/ 751431 w 7467663"/>
              <a:gd name="connsiteY594" fmla="*/ 1405731 h 6858000"/>
              <a:gd name="connsiteX595" fmla="*/ 655236 w 7467663"/>
              <a:gd name="connsiteY595" fmla="*/ 1268632 h 6858000"/>
              <a:gd name="connsiteX596" fmla="*/ 6516292 w 7467663"/>
              <a:gd name="connsiteY596" fmla="*/ 1263064 h 6858000"/>
              <a:gd name="connsiteX597" fmla="*/ 5736320 w 7467663"/>
              <a:gd name="connsiteY597" fmla="*/ 1501803 h 6858000"/>
              <a:gd name="connsiteX598" fmla="*/ 6516292 w 7467663"/>
              <a:gd name="connsiteY598" fmla="*/ 1263064 h 6858000"/>
              <a:gd name="connsiteX599" fmla="*/ 291466 w 7467663"/>
              <a:gd name="connsiteY599" fmla="*/ 1250369 h 6858000"/>
              <a:gd name="connsiteX600" fmla="*/ 323180 w 7467663"/>
              <a:gd name="connsiteY600" fmla="*/ 1435283 h 6858000"/>
              <a:gd name="connsiteX601" fmla="*/ 349381 w 7467663"/>
              <a:gd name="connsiteY601" fmla="*/ 1875041 h 6858000"/>
              <a:gd name="connsiteX602" fmla="*/ 374363 w 7467663"/>
              <a:gd name="connsiteY602" fmla="*/ 1506494 h 6858000"/>
              <a:gd name="connsiteX603" fmla="*/ 302168 w 7467663"/>
              <a:gd name="connsiteY603" fmla="*/ 1274495 h 6858000"/>
              <a:gd name="connsiteX604" fmla="*/ 291466 w 7467663"/>
              <a:gd name="connsiteY604" fmla="*/ 1250369 h 6858000"/>
              <a:gd name="connsiteX605" fmla="*/ 678222 w 7467663"/>
              <a:gd name="connsiteY605" fmla="*/ 1248670 h 6858000"/>
              <a:gd name="connsiteX606" fmla="*/ 775536 w 7467663"/>
              <a:gd name="connsiteY606" fmla="*/ 1388015 h 6858000"/>
              <a:gd name="connsiteX607" fmla="*/ 894529 w 7467663"/>
              <a:gd name="connsiteY607" fmla="*/ 1567739 h 6858000"/>
              <a:gd name="connsiteX608" fmla="*/ 948000 w 7467663"/>
              <a:gd name="connsiteY608" fmla="*/ 1663088 h 6858000"/>
              <a:gd name="connsiteX609" fmla="*/ 1006812 w 7467663"/>
              <a:gd name="connsiteY609" fmla="*/ 1767683 h 6858000"/>
              <a:gd name="connsiteX610" fmla="*/ 1149133 w 7467663"/>
              <a:gd name="connsiteY610" fmla="*/ 1971513 h 6858000"/>
              <a:gd name="connsiteX611" fmla="*/ 1333952 w 7467663"/>
              <a:gd name="connsiteY611" fmla="*/ 2251620 h 6858000"/>
              <a:gd name="connsiteX612" fmla="*/ 1337329 w 7467663"/>
              <a:gd name="connsiteY612" fmla="*/ 2258350 h 6858000"/>
              <a:gd name="connsiteX613" fmla="*/ 1014726 w 7467663"/>
              <a:gd name="connsiteY613" fmla="*/ 1615556 h 6858000"/>
              <a:gd name="connsiteX614" fmla="*/ 678222 w 7467663"/>
              <a:gd name="connsiteY614" fmla="*/ 1248670 h 6858000"/>
              <a:gd name="connsiteX615" fmla="*/ 6691602 w 7467663"/>
              <a:gd name="connsiteY615" fmla="*/ 1140573 h 6858000"/>
              <a:gd name="connsiteX616" fmla="*/ 6571100 w 7467663"/>
              <a:gd name="connsiteY616" fmla="*/ 1183662 h 6858000"/>
              <a:gd name="connsiteX617" fmla="*/ 6241687 w 7467663"/>
              <a:gd name="connsiteY617" fmla="*/ 1257600 h 6858000"/>
              <a:gd name="connsiteX618" fmla="*/ 5693009 w 7467663"/>
              <a:gd name="connsiteY618" fmla="*/ 1478256 h 6858000"/>
              <a:gd name="connsiteX619" fmla="*/ 6548420 w 7467663"/>
              <a:gd name="connsiteY619" fmla="*/ 1214599 h 6858000"/>
              <a:gd name="connsiteX620" fmla="*/ 6605473 w 7467663"/>
              <a:gd name="connsiteY620" fmla="*/ 1184686 h 6858000"/>
              <a:gd name="connsiteX621" fmla="*/ 6691602 w 7467663"/>
              <a:gd name="connsiteY621" fmla="*/ 1140573 h 6858000"/>
              <a:gd name="connsiteX622" fmla="*/ 4002475 w 7467663"/>
              <a:gd name="connsiteY622" fmla="*/ 1037802 h 6858000"/>
              <a:gd name="connsiteX623" fmla="*/ 4000324 w 7467663"/>
              <a:gd name="connsiteY623" fmla="*/ 1039362 h 6858000"/>
              <a:gd name="connsiteX624" fmla="*/ 4002862 w 7467663"/>
              <a:gd name="connsiteY624" fmla="*/ 1042866 h 6858000"/>
              <a:gd name="connsiteX625" fmla="*/ 4002475 w 7467663"/>
              <a:gd name="connsiteY625" fmla="*/ 1037802 h 6858000"/>
              <a:gd name="connsiteX626" fmla="*/ 506322 w 7467663"/>
              <a:gd name="connsiteY626" fmla="*/ 1020997 h 6858000"/>
              <a:gd name="connsiteX627" fmla="*/ 533068 w 7467663"/>
              <a:gd name="connsiteY627" fmla="*/ 1029409 h 6858000"/>
              <a:gd name="connsiteX628" fmla="*/ 1232525 w 7467663"/>
              <a:gd name="connsiteY628" fmla="*/ 1804675 h 6858000"/>
              <a:gd name="connsiteX629" fmla="*/ 1388858 w 7467663"/>
              <a:gd name="connsiteY629" fmla="*/ 2368011 h 6858000"/>
              <a:gd name="connsiteX630" fmla="*/ 1384098 w 7467663"/>
              <a:gd name="connsiteY630" fmla="*/ 2378125 h 6858000"/>
              <a:gd name="connsiteX631" fmla="*/ 1425393 w 7467663"/>
              <a:gd name="connsiteY631" fmla="*/ 2589124 h 6858000"/>
              <a:gd name="connsiteX632" fmla="*/ 1424001 w 7467663"/>
              <a:gd name="connsiteY632" fmla="*/ 2597541 h 6858000"/>
              <a:gd name="connsiteX633" fmla="*/ 2152729 w 7467663"/>
              <a:gd name="connsiteY633" fmla="*/ 2864487 h 6858000"/>
              <a:gd name="connsiteX634" fmla="*/ 2020609 w 7467663"/>
              <a:gd name="connsiteY634" fmla="*/ 2539671 h 6858000"/>
              <a:gd name="connsiteX635" fmla="*/ 2018920 w 7467663"/>
              <a:gd name="connsiteY635" fmla="*/ 2536309 h 6858000"/>
              <a:gd name="connsiteX636" fmla="*/ 1342441 w 7467663"/>
              <a:gd name="connsiteY636" fmla="*/ 1173017 h 6858000"/>
              <a:gd name="connsiteX637" fmla="*/ 1367925 w 7467663"/>
              <a:gd name="connsiteY637" fmla="*/ 1135648 h 6858000"/>
              <a:gd name="connsiteX638" fmla="*/ 1771401 w 7467663"/>
              <a:gd name="connsiteY638" fmla="*/ 1806673 h 6858000"/>
              <a:gd name="connsiteX639" fmla="*/ 1972385 w 7467663"/>
              <a:gd name="connsiteY639" fmla="*/ 2198735 h 6858000"/>
              <a:gd name="connsiteX640" fmla="*/ 2040892 w 7467663"/>
              <a:gd name="connsiteY640" fmla="*/ 2405205 h 6858000"/>
              <a:gd name="connsiteX641" fmla="*/ 2131689 w 7467663"/>
              <a:gd name="connsiteY641" fmla="*/ 1936926 h 6858000"/>
              <a:gd name="connsiteX642" fmla="*/ 2454820 w 7467663"/>
              <a:gd name="connsiteY642" fmla="*/ 1248808 h 6858000"/>
              <a:gd name="connsiteX643" fmla="*/ 2492512 w 7467663"/>
              <a:gd name="connsiteY643" fmla="*/ 1302920 h 6858000"/>
              <a:gd name="connsiteX644" fmla="*/ 2081216 w 7467663"/>
              <a:gd name="connsiteY644" fmla="*/ 2527513 h 6858000"/>
              <a:gd name="connsiteX645" fmla="*/ 2081211 w 7467663"/>
              <a:gd name="connsiteY645" fmla="*/ 2528916 h 6858000"/>
              <a:gd name="connsiteX646" fmla="*/ 2199067 w 7467663"/>
              <a:gd name="connsiteY646" fmla="*/ 2884061 h 6858000"/>
              <a:gd name="connsiteX647" fmla="*/ 3192586 w 7467663"/>
              <a:gd name="connsiteY647" fmla="*/ 3411496 h 6858000"/>
              <a:gd name="connsiteX648" fmla="*/ 3182620 w 7467663"/>
              <a:gd name="connsiteY648" fmla="*/ 3483279 h 6858000"/>
              <a:gd name="connsiteX649" fmla="*/ 2435119 w 7467663"/>
              <a:gd name="connsiteY649" fmla="*/ 3080173 h 6858000"/>
              <a:gd name="connsiteX650" fmla="*/ 2410152 w 7467663"/>
              <a:gd name="connsiteY650" fmla="*/ 3063751 h 6858000"/>
              <a:gd name="connsiteX651" fmla="*/ 2408099 w 7467663"/>
              <a:gd name="connsiteY651" fmla="*/ 3064403 h 6858000"/>
              <a:gd name="connsiteX652" fmla="*/ 2407218 w 7467663"/>
              <a:gd name="connsiteY652" fmla="*/ 3070324 h 6858000"/>
              <a:gd name="connsiteX653" fmla="*/ 2380138 w 7467663"/>
              <a:gd name="connsiteY653" fmla="*/ 3099341 h 6858000"/>
              <a:gd name="connsiteX654" fmla="*/ 1765923 w 7467663"/>
              <a:gd name="connsiteY654" fmla="*/ 3581043 h 6858000"/>
              <a:gd name="connsiteX655" fmla="*/ 1702258 w 7467663"/>
              <a:gd name="connsiteY655" fmla="*/ 3612286 h 6858000"/>
              <a:gd name="connsiteX656" fmla="*/ 1538370 w 7467663"/>
              <a:gd name="connsiteY656" fmla="*/ 3811804 h 6858000"/>
              <a:gd name="connsiteX657" fmla="*/ 542867 w 7467663"/>
              <a:gd name="connsiteY657" fmla="*/ 4944092 h 6858000"/>
              <a:gd name="connsiteX658" fmla="*/ 515800 w 7467663"/>
              <a:gd name="connsiteY658" fmla="*/ 4862180 h 6858000"/>
              <a:gd name="connsiteX659" fmla="*/ 909145 w 7467663"/>
              <a:gd name="connsiteY659" fmla="*/ 4199225 h 6858000"/>
              <a:gd name="connsiteX660" fmla="*/ 1214067 w 7467663"/>
              <a:gd name="connsiteY660" fmla="*/ 3908561 h 6858000"/>
              <a:gd name="connsiteX661" fmla="*/ 640967 w 7467663"/>
              <a:gd name="connsiteY661" fmla="*/ 4105601 h 6858000"/>
              <a:gd name="connsiteX662" fmla="*/ 112563 w 7467663"/>
              <a:gd name="connsiteY662" fmla="*/ 4396952 h 6858000"/>
              <a:gd name="connsiteX663" fmla="*/ 0 w 7467663"/>
              <a:gd name="connsiteY663" fmla="*/ 4466006 h 6858000"/>
              <a:gd name="connsiteX664" fmla="*/ 0 w 7467663"/>
              <a:gd name="connsiteY664" fmla="*/ 4233763 h 6858000"/>
              <a:gd name="connsiteX665" fmla="*/ 36881 w 7467663"/>
              <a:gd name="connsiteY665" fmla="*/ 4200118 h 6858000"/>
              <a:gd name="connsiteX666" fmla="*/ 910534 w 7467663"/>
              <a:gd name="connsiteY666" fmla="*/ 3629753 h 6858000"/>
              <a:gd name="connsiteX667" fmla="*/ 1578717 w 7467663"/>
              <a:gd name="connsiteY667" fmla="*/ 3575982 h 6858000"/>
              <a:gd name="connsiteX668" fmla="*/ 2338780 w 7467663"/>
              <a:gd name="connsiteY668" fmla="*/ 3033725 h 6858000"/>
              <a:gd name="connsiteX669" fmla="*/ 1807991 w 7467663"/>
              <a:gd name="connsiteY669" fmla="*/ 2807184 h 6858000"/>
              <a:gd name="connsiteX670" fmla="*/ 1416358 w 7467663"/>
              <a:gd name="connsiteY670" fmla="*/ 3112571 h 6858000"/>
              <a:gd name="connsiteX671" fmla="*/ 939066 w 7467663"/>
              <a:gd name="connsiteY671" fmla="*/ 3378798 h 6858000"/>
              <a:gd name="connsiteX672" fmla="*/ 115099 w 7467663"/>
              <a:gd name="connsiteY672" fmla="*/ 3607650 h 6858000"/>
              <a:gd name="connsiteX673" fmla="*/ 97284 w 7467663"/>
              <a:gd name="connsiteY673" fmla="*/ 3520393 h 6858000"/>
              <a:gd name="connsiteX674" fmla="*/ 922050 w 7467663"/>
              <a:gd name="connsiteY674" fmla="*/ 3074867 h 6858000"/>
              <a:gd name="connsiteX675" fmla="*/ 1405265 w 7467663"/>
              <a:gd name="connsiteY675" fmla="*/ 3016319 h 6858000"/>
              <a:gd name="connsiteX676" fmla="*/ 1407512 w 7467663"/>
              <a:gd name="connsiteY676" fmla="*/ 3018001 h 6858000"/>
              <a:gd name="connsiteX677" fmla="*/ 1726266 w 7467663"/>
              <a:gd name="connsiteY677" fmla="*/ 2777274 h 6858000"/>
              <a:gd name="connsiteX678" fmla="*/ 625390 w 7467663"/>
              <a:gd name="connsiteY678" fmla="*/ 2514541 h 6858000"/>
              <a:gd name="connsiteX679" fmla="*/ 619799 w 7467663"/>
              <a:gd name="connsiteY679" fmla="*/ 2527180 h 6858000"/>
              <a:gd name="connsiteX680" fmla="*/ 310030 w 7467663"/>
              <a:gd name="connsiteY680" fmla="*/ 2771818 h 6858000"/>
              <a:gd name="connsiteX681" fmla="*/ 173877 w 7467663"/>
              <a:gd name="connsiteY681" fmla="*/ 2937056 h 6858000"/>
              <a:gd name="connsiteX682" fmla="*/ 77889 w 7467663"/>
              <a:gd name="connsiteY682" fmla="*/ 3138440 h 6858000"/>
              <a:gd name="connsiteX683" fmla="*/ 0 w 7467663"/>
              <a:gd name="connsiteY683" fmla="*/ 3271395 h 6858000"/>
              <a:gd name="connsiteX684" fmla="*/ 0 w 7467663"/>
              <a:gd name="connsiteY684" fmla="*/ 3153002 h 6858000"/>
              <a:gd name="connsiteX685" fmla="*/ 2386 w 7467663"/>
              <a:gd name="connsiteY685" fmla="*/ 3149203 h 6858000"/>
              <a:gd name="connsiteX686" fmla="*/ 89753 w 7467663"/>
              <a:gd name="connsiteY686" fmla="*/ 2987702 h 6858000"/>
              <a:gd name="connsiteX687" fmla="*/ 76869 w 7467663"/>
              <a:gd name="connsiteY687" fmla="*/ 3005404 h 6858000"/>
              <a:gd name="connsiteX688" fmla="*/ 32049 w 7467663"/>
              <a:gd name="connsiteY688" fmla="*/ 3065814 h 6858000"/>
              <a:gd name="connsiteX689" fmla="*/ 0 w 7467663"/>
              <a:gd name="connsiteY689" fmla="*/ 3108744 h 6858000"/>
              <a:gd name="connsiteX690" fmla="*/ 0 w 7467663"/>
              <a:gd name="connsiteY690" fmla="*/ 3058059 h 6858000"/>
              <a:gd name="connsiteX691" fmla="*/ 7610 w 7467663"/>
              <a:gd name="connsiteY691" fmla="*/ 3047889 h 6858000"/>
              <a:gd name="connsiteX692" fmla="*/ 52419 w 7467663"/>
              <a:gd name="connsiteY692" fmla="*/ 2987479 h 6858000"/>
              <a:gd name="connsiteX693" fmla="*/ 59142 w 7467663"/>
              <a:gd name="connsiteY693" fmla="*/ 2978488 h 6858000"/>
              <a:gd name="connsiteX694" fmla="*/ 0 w 7467663"/>
              <a:gd name="connsiteY694" fmla="*/ 3015334 h 6858000"/>
              <a:gd name="connsiteX695" fmla="*/ 0 w 7467663"/>
              <a:gd name="connsiteY695" fmla="*/ 2914286 h 6858000"/>
              <a:gd name="connsiteX696" fmla="*/ 36383 w 7467663"/>
              <a:gd name="connsiteY696" fmla="*/ 2901128 h 6858000"/>
              <a:gd name="connsiteX697" fmla="*/ 156329 w 7467663"/>
              <a:gd name="connsiteY697" fmla="*/ 2840533 h 6858000"/>
              <a:gd name="connsiteX698" fmla="*/ 358355 w 7467663"/>
              <a:gd name="connsiteY698" fmla="*/ 2620471 h 6858000"/>
              <a:gd name="connsiteX699" fmla="*/ 510577 w 7467663"/>
              <a:gd name="connsiteY699" fmla="*/ 2501244 h 6858000"/>
              <a:gd name="connsiteX700" fmla="*/ 211967 w 7467663"/>
              <a:gd name="connsiteY700" fmla="*/ 2479171 h 6858000"/>
              <a:gd name="connsiteX701" fmla="*/ 0 w 7467663"/>
              <a:gd name="connsiteY701" fmla="*/ 2476398 h 6858000"/>
              <a:gd name="connsiteX702" fmla="*/ 0 w 7467663"/>
              <a:gd name="connsiteY702" fmla="*/ 2389189 h 6858000"/>
              <a:gd name="connsiteX703" fmla="*/ 103062 w 7467663"/>
              <a:gd name="connsiteY703" fmla="*/ 2389518 h 6858000"/>
              <a:gd name="connsiteX704" fmla="*/ 510734 w 7467663"/>
              <a:gd name="connsiteY704" fmla="*/ 2416201 h 6858000"/>
              <a:gd name="connsiteX705" fmla="*/ 279257 w 7467663"/>
              <a:gd name="connsiteY705" fmla="*/ 2092102 h 6858000"/>
              <a:gd name="connsiteX706" fmla="*/ 65265 w 7467663"/>
              <a:gd name="connsiteY706" fmla="*/ 2006049 h 6858000"/>
              <a:gd name="connsiteX707" fmla="*/ 0 w 7467663"/>
              <a:gd name="connsiteY707" fmla="*/ 1982532 h 6858000"/>
              <a:gd name="connsiteX708" fmla="*/ 0 w 7467663"/>
              <a:gd name="connsiteY708" fmla="*/ 1912789 h 6858000"/>
              <a:gd name="connsiteX709" fmla="*/ 97460 w 7467663"/>
              <a:gd name="connsiteY709" fmla="*/ 1953725 h 6858000"/>
              <a:gd name="connsiteX710" fmla="*/ 221272 w 7467663"/>
              <a:gd name="connsiteY710" fmla="*/ 1980766 h 6858000"/>
              <a:gd name="connsiteX711" fmla="*/ 116765 w 7467663"/>
              <a:gd name="connsiteY711" fmla="*/ 1911033 h 6858000"/>
              <a:gd name="connsiteX712" fmla="*/ 16405 w 7467663"/>
              <a:gd name="connsiteY712" fmla="*/ 1803412 h 6858000"/>
              <a:gd name="connsiteX713" fmla="*/ 0 w 7467663"/>
              <a:gd name="connsiteY713" fmla="*/ 1784777 h 6858000"/>
              <a:gd name="connsiteX714" fmla="*/ 0 w 7467663"/>
              <a:gd name="connsiteY714" fmla="*/ 1740082 h 6858000"/>
              <a:gd name="connsiteX715" fmla="*/ 39394 w 7467663"/>
              <a:gd name="connsiteY715" fmla="*/ 1784856 h 6858000"/>
              <a:gd name="connsiteX716" fmla="*/ 135813 w 7467663"/>
              <a:gd name="connsiteY716" fmla="*/ 1888838 h 6858000"/>
              <a:gd name="connsiteX717" fmla="*/ 242575 w 7467663"/>
              <a:gd name="connsiteY717" fmla="*/ 1958841 h 6858000"/>
              <a:gd name="connsiteX718" fmla="*/ 82197 w 7467663"/>
              <a:gd name="connsiteY718" fmla="*/ 1754826 h 6858000"/>
              <a:gd name="connsiteX719" fmla="*/ 0 w 7467663"/>
              <a:gd name="connsiteY719" fmla="*/ 1679650 h 6858000"/>
              <a:gd name="connsiteX720" fmla="*/ 0 w 7467663"/>
              <a:gd name="connsiteY720" fmla="*/ 1602463 h 6858000"/>
              <a:gd name="connsiteX721" fmla="*/ 84689 w 7467663"/>
              <a:gd name="connsiteY721" fmla="*/ 1677442 h 6858000"/>
              <a:gd name="connsiteX722" fmla="*/ 298437 w 7467663"/>
              <a:gd name="connsiteY722" fmla="*/ 1968019 h 6858000"/>
              <a:gd name="connsiteX723" fmla="*/ 227269 w 7467663"/>
              <a:gd name="connsiteY723" fmla="*/ 1114064 h 6858000"/>
              <a:gd name="connsiteX724" fmla="*/ 248003 w 7467663"/>
              <a:gd name="connsiteY724" fmla="*/ 1089613 h 6858000"/>
              <a:gd name="connsiteX725" fmla="*/ 427020 w 7467663"/>
              <a:gd name="connsiteY725" fmla="*/ 1619803 h 6858000"/>
              <a:gd name="connsiteX726" fmla="*/ 340345 w 7467663"/>
              <a:gd name="connsiteY726" fmla="*/ 2027739 h 6858000"/>
              <a:gd name="connsiteX727" fmla="*/ 360865 w 7467663"/>
              <a:gd name="connsiteY727" fmla="*/ 2044827 h 6858000"/>
              <a:gd name="connsiteX728" fmla="*/ 560414 w 7467663"/>
              <a:gd name="connsiteY728" fmla="*/ 2421457 h 6858000"/>
              <a:gd name="connsiteX729" fmla="*/ 1359703 w 7467663"/>
              <a:gd name="connsiteY729" fmla="*/ 2578554 h 6858000"/>
              <a:gd name="connsiteX730" fmla="*/ 1359422 w 7467663"/>
              <a:gd name="connsiteY730" fmla="*/ 2577994 h 6858000"/>
              <a:gd name="connsiteX731" fmla="*/ 828701 w 7467663"/>
              <a:gd name="connsiteY731" fmla="*/ 1839520 h 6858000"/>
              <a:gd name="connsiteX732" fmla="*/ 494427 w 7467663"/>
              <a:gd name="connsiteY732" fmla="*/ 1092333 h 6858000"/>
              <a:gd name="connsiteX733" fmla="*/ 506322 w 7467663"/>
              <a:gd name="connsiteY733" fmla="*/ 1020997 h 6858000"/>
              <a:gd name="connsiteX734" fmla="*/ 4570198 w 7467663"/>
              <a:gd name="connsiteY734" fmla="*/ 978081 h 6858000"/>
              <a:gd name="connsiteX735" fmla="*/ 4523691 w 7467663"/>
              <a:gd name="connsiteY735" fmla="*/ 1127776 h 6858000"/>
              <a:gd name="connsiteX736" fmla="*/ 4509875 w 7467663"/>
              <a:gd name="connsiteY736" fmla="*/ 1167552 h 6858000"/>
              <a:gd name="connsiteX737" fmla="*/ 4478168 w 7467663"/>
              <a:gd name="connsiteY737" fmla="*/ 1260735 h 6858000"/>
              <a:gd name="connsiteX738" fmla="*/ 4409309 w 7467663"/>
              <a:gd name="connsiteY738" fmla="*/ 1666996 h 6858000"/>
              <a:gd name="connsiteX739" fmla="*/ 4370031 w 7467663"/>
              <a:gd name="connsiteY739" fmla="*/ 1955666 h 6858000"/>
              <a:gd name="connsiteX740" fmla="*/ 4570198 w 7467663"/>
              <a:gd name="connsiteY740" fmla="*/ 978081 h 6858000"/>
              <a:gd name="connsiteX741" fmla="*/ 4557898 w 7467663"/>
              <a:gd name="connsiteY741" fmla="*/ 900011 h 6858000"/>
              <a:gd name="connsiteX742" fmla="*/ 4344840 w 7467663"/>
              <a:gd name="connsiteY742" fmla="*/ 1922038 h 6858000"/>
              <a:gd name="connsiteX743" fmla="*/ 4378710 w 7467663"/>
              <a:gd name="connsiteY743" fmla="*/ 1665516 h 6858000"/>
              <a:gd name="connsiteX744" fmla="*/ 4448798 w 7467663"/>
              <a:gd name="connsiteY744" fmla="*/ 1253024 h 6858000"/>
              <a:gd name="connsiteX745" fmla="*/ 4480315 w 7467663"/>
              <a:gd name="connsiteY745" fmla="*/ 1158454 h 6858000"/>
              <a:gd name="connsiteX746" fmla="*/ 4494133 w 7467663"/>
              <a:gd name="connsiteY746" fmla="*/ 1118676 h 6858000"/>
              <a:gd name="connsiteX747" fmla="*/ 4557898 w 7467663"/>
              <a:gd name="connsiteY747" fmla="*/ 900011 h 6858000"/>
              <a:gd name="connsiteX748" fmla="*/ 5870151 w 7467663"/>
              <a:gd name="connsiteY748" fmla="*/ 898890 h 6858000"/>
              <a:gd name="connsiteX749" fmla="*/ 5861335 w 7467663"/>
              <a:gd name="connsiteY749" fmla="*/ 899177 h 6858000"/>
              <a:gd name="connsiteX750" fmla="*/ 5843702 w 7467663"/>
              <a:gd name="connsiteY750" fmla="*/ 899748 h 6858000"/>
              <a:gd name="connsiteX751" fmla="*/ 5651107 w 7467663"/>
              <a:gd name="connsiteY751" fmla="*/ 920306 h 6858000"/>
              <a:gd name="connsiteX752" fmla="*/ 5459407 w 7467663"/>
              <a:gd name="connsiteY752" fmla="*/ 940975 h 6858000"/>
              <a:gd name="connsiteX753" fmla="*/ 5374846 w 7467663"/>
              <a:gd name="connsiteY753" fmla="*/ 941988 h 6858000"/>
              <a:gd name="connsiteX754" fmla="*/ 5256105 w 7467663"/>
              <a:gd name="connsiteY754" fmla="*/ 945632 h 6858000"/>
              <a:gd name="connsiteX755" fmla="*/ 5107071 w 7467663"/>
              <a:gd name="connsiteY755" fmla="*/ 969720 h 6858000"/>
              <a:gd name="connsiteX756" fmla="*/ 4998681 w 7467663"/>
              <a:gd name="connsiteY756" fmla="*/ 988771 h 6858000"/>
              <a:gd name="connsiteX757" fmla="*/ 5870151 w 7467663"/>
              <a:gd name="connsiteY757" fmla="*/ 898890 h 6858000"/>
              <a:gd name="connsiteX758" fmla="*/ 5504425 w 7467663"/>
              <a:gd name="connsiteY758" fmla="*/ 848067 h 6858000"/>
              <a:gd name="connsiteX759" fmla="*/ 4968849 w 7467663"/>
              <a:gd name="connsiteY759" fmla="*/ 962318 h 6858000"/>
              <a:gd name="connsiteX760" fmla="*/ 5104039 w 7467663"/>
              <a:gd name="connsiteY760" fmla="*/ 940634 h 6858000"/>
              <a:gd name="connsiteX761" fmla="*/ 5256311 w 7467663"/>
              <a:gd name="connsiteY761" fmla="*/ 916490 h 6858000"/>
              <a:gd name="connsiteX762" fmla="*/ 5377381 w 7467663"/>
              <a:gd name="connsiteY762" fmla="*/ 912671 h 6858000"/>
              <a:gd name="connsiteX763" fmla="*/ 5460148 w 7467663"/>
              <a:gd name="connsiteY763" fmla="*/ 911442 h 6858000"/>
              <a:gd name="connsiteX764" fmla="*/ 5648971 w 7467663"/>
              <a:gd name="connsiteY764" fmla="*/ 891331 h 6858000"/>
              <a:gd name="connsiteX765" fmla="*/ 5844807 w 7467663"/>
              <a:gd name="connsiteY765" fmla="*/ 870718 h 6858000"/>
              <a:gd name="connsiteX766" fmla="*/ 5862975 w 7467663"/>
              <a:gd name="connsiteY766" fmla="*/ 869756 h 6858000"/>
              <a:gd name="connsiteX767" fmla="*/ 5920887 w 7467663"/>
              <a:gd name="connsiteY767" fmla="*/ 865929 h 6858000"/>
              <a:gd name="connsiteX768" fmla="*/ 5504425 w 7467663"/>
              <a:gd name="connsiteY768" fmla="*/ 848067 h 6858000"/>
              <a:gd name="connsiteX769" fmla="*/ 3607114 w 7467663"/>
              <a:gd name="connsiteY769" fmla="*/ 467441 h 6858000"/>
              <a:gd name="connsiteX770" fmla="*/ 3296242 w 7467663"/>
              <a:gd name="connsiteY770" fmla="*/ 807991 h 6858000"/>
              <a:gd name="connsiteX771" fmla="*/ 3174674 w 7467663"/>
              <a:gd name="connsiteY771" fmla="*/ 919759 h 6858000"/>
              <a:gd name="connsiteX772" fmla="*/ 3042978 w 7467663"/>
              <a:gd name="connsiteY772" fmla="*/ 1054894 h 6858000"/>
              <a:gd name="connsiteX773" fmla="*/ 2968914 w 7467663"/>
              <a:gd name="connsiteY773" fmla="*/ 1133756 h 6858000"/>
              <a:gd name="connsiteX774" fmla="*/ 3103823 w 7467663"/>
              <a:gd name="connsiteY774" fmla="*/ 1026814 h 6858000"/>
              <a:gd name="connsiteX775" fmla="*/ 3607114 w 7467663"/>
              <a:gd name="connsiteY775" fmla="*/ 467441 h 6858000"/>
              <a:gd name="connsiteX776" fmla="*/ 3744487 w 7467663"/>
              <a:gd name="connsiteY776" fmla="*/ 383136 h 6858000"/>
              <a:gd name="connsiteX777" fmla="*/ 3970213 w 7467663"/>
              <a:gd name="connsiteY777" fmla="*/ 995559 h 6858000"/>
              <a:gd name="connsiteX778" fmla="*/ 3744487 w 7467663"/>
              <a:gd name="connsiteY778" fmla="*/ 383136 h 6858000"/>
              <a:gd name="connsiteX779" fmla="*/ 3624562 w 7467663"/>
              <a:gd name="connsiteY779" fmla="*/ 367041 h 6858000"/>
              <a:gd name="connsiteX780" fmla="*/ 3489712 w 7467663"/>
              <a:gd name="connsiteY780" fmla="*/ 485386 h 6858000"/>
              <a:gd name="connsiteX781" fmla="*/ 3182994 w 7467663"/>
              <a:gd name="connsiteY781" fmla="*/ 828265 h 6858000"/>
              <a:gd name="connsiteX782" fmla="*/ 2892114 w 7467663"/>
              <a:gd name="connsiteY782" fmla="*/ 1172635 h 6858000"/>
              <a:gd name="connsiteX783" fmla="*/ 3021459 w 7467663"/>
              <a:gd name="connsiteY783" fmla="*/ 1035385 h 6858000"/>
              <a:gd name="connsiteX784" fmla="*/ 3153873 w 7467663"/>
              <a:gd name="connsiteY784" fmla="*/ 898971 h 6858000"/>
              <a:gd name="connsiteX785" fmla="*/ 3276511 w 7467663"/>
              <a:gd name="connsiteY785" fmla="*/ 786423 h 6858000"/>
              <a:gd name="connsiteX786" fmla="*/ 3584154 w 7467663"/>
              <a:gd name="connsiteY786" fmla="*/ 448218 h 6858000"/>
              <a:gd name="connsiteX787" fmla="*/ 3624562 w 7467663"/>
              <a:gd name="connsiteY787" fmla="*/ 367041 h 6858000"/>
              <a:gd name="connsiteX788" fmla="*/ 3766672 w 7467663"/>
              <a:gd name="connsiteY788" fmla="*/ 359429 h 6858000"/>
              <a:gd name="connsiteX789" fmla="*/ 3996338 w 7467663"/>
              <a:gd name="connsiteY789" fmla="*/ 968237 h 6858000"/>
              <a:gd name="connsiteX790" fmla="*/ 3766672 w 7467663"/>
              <a:gd name="connsiteY790" fmla="*/ 359429 h 6858000"/>
              <a:gd name="connsiteX791" fmla="*/ 5805386 w 7467663"/>
              <a:gd name="connsiteY791" fmla="*/ 239240 h 6858000"/>
              <a:gd name="connsiteX792" fmla="*/ 5736947 w 7467663"/>
              <a:gd name="connsiteY792" fmla="*/ 261367 h 6858000"/>
              <a:gd name="connsiteX793" fmla="*/ 5427012 w 7467663"/>
              <a:gd name="connsiteY793" fmla="*/ 311272 h 6858000"/>
              <a:gd name="connsiteX794" fmla="*/ 5147818 w 7467663"/>
              <a:gd name="connsiteY794" fmla="*/ 322112 h 6858000"/>
              <a:gd name="connsiteX795" fmla="*/ 5060854 w 7467663"/>
              <a:gd name="connsiteY795" fmla="*/ 311882 h 6858000"/>
              <a:gd name="connsiteX796" fmla="*/ 4945989 w 7467663"/>
              <a:gd name="connsiteY796" fmla="*/ 300516 h 6858000"/>
              <a:gd name="connsiteX797" fmla="*/ 5410479 w 7467663"/>
              <a:gd name="connsiteY797" fmla="*/ 348434 h 6858000"/>
              <a:gd name="connsiteX798" fmla="*/ 5805386 w 7467663"/>
              <a:gd name="connsiteY798" fmla="*/ 239240 h 6858000"/>
              <a:gd name="connsiteX799" fmla="*/ 5905192 w 7467663"/>
              <a:gd name="connsiteY799" fmla="*/ 163079 h 6858000"/>
              <a:gd name="connsiteX800" fmla="*/ 5865655 w 7467663"/>
              <a:gd name="connsiteY800" fmla="*/ 171901 h 6858000"/>
              <a:gd name="connsiteX801" fmla="*/ 5259740 w 7467663"/>
              <a:gd name="connsiteY801" fmla="*/ 257013 h 6858000"/>
              <a:gd name="connsiteX802" fmla="*/ 5208466 w 7467663"/>
              <a:gd name="connsiteY802" fmla="*/ 257550 h 6858000"/>
              <a:gd name="connsiteX803" fmla="*/ 4980204 w 7467663"/>
              <a:gd name="connsiteY803" fmla="*/ 271903 h 6858000"/>
              <a:gd name="connsiteX804" fmla="*/ 5068068 w 7467663"/>
              <a:gd name="connsiteY804" fmla="*/ 282244 h 6858000"/>
              <a:gd name="connsiteX805" fmla="*/ 5153231 w 7467663"/>
              <a:gd name="connsiteY805" fmla="*/ 292240 h 6858000"/>
              <a:gd name="connsiteX806" fmla="*/ 5426491 w 7467663"/>
              <a:gd name="connsiteY806" fmla="*/ 281128 h 6858000"/>
              <a:gd name="connsiteX807" fmla="*/ 5731212 w 7467663"/>
              <a:gd name="connsiteY807" fmla="*/ 231951 h 6858000"/>
              <a:gd name="connsiteX808" fmla="*/ 5905192 w 7467663"/>
              <a:gd name="connsiteY808" fmla="*/ 163079 h 6858000"/>
              <a:gd name="connsiteX809" fmla="*/ 5944437 w 7467663"/>
              <a:gd name="connsiteY809" fmla="*/ 113829 h 6858000"/>
              <a:gd name="connsiteX810" fmla="*/ 5825032 w 7467663"/>
              <a:gd name="connsiteY810" fmla="*/ 146405 h 6858000"/>
              <a:gd name="connsiteX811" fmla="*/ 4955599 w 7467663"/>
              <a:gd name="connsiteY811" fmla="*/ 247008 h 6858000"/>
              <a:gd name="connsiteX812" fmla="*/ 5210104 w 7467663"/>
              <a:gd name="connsiteY812" fmla="*/ 228123 h 6858000"/>
              <a:gd name="connsiteX813" fmla="*/ 5261015 w 7467663"/>
              <a:gd name="connsiteY813" fmla="*/ 227087 h 6858000"/>
              <a:gd name="connsiteX814" fmla="*/ 5861181 w 7467663"/>
              <a:gd name="connsiteY814" fmla="*/ 143093 h 6858000"/>
              <a:gd name="connsiteX815" fmla="*/ 5961252 w 7467663"/>
              <a:gd name="connsiteY815" fmla="*/ 114820 h 6858000"/>
              <a:gd name="connsiteX816" fmla="*/ 5944437 w 7467663"/>
              <a:gd name="connsiteY816" fmla="*/ 113829 h 6858000"/>
              <a:gd name="connsiteX817" fmla="*/ 3882765 w 7467663"/>
              <a:gd name="connsiteY817" fmla="*/ 0 h 6858000"/>
              <a:gd name="connsiteX818" fmla="*/ 3995099 w 7467663"/>
              <a:gd name="connsiteY818" fmla="*/ 0 h 6858000"/>
              <a:gd name="connsiteX819" fmla="*/ 4163818 w 7467663"/>
              <a:gd name="connsiteY819" fmla="*/ 234104 h 6858000"/>
              <a:gd name="connsiteX820" fmla="*/ 4172099 w 7467663"/>
              <a:gd name="connsiteY820" fmla="*/ 234207 h 6858000"/>
              <a:gd name="connsiteX821" fmla="*/ 4784282 w 7467663"/>
              <a:gd name="connsiteY821" fmla="*/ 276561 h 6858000"/>
              <a:gd name="connsiteX822" fmla="*/ 4801687 w 7467663"/>
              <a:gd name="connsiteY822" fmla="*/ 267764 h 6858000"/>
              <a:gd name="connsiteX823" fmla="*/ 6082788 w 7467663"/>
              <a:gd name="connsiteY823" fmla="*/ 64119 h 6858000"/>
              <a:gd name="connsiteX824" fmla="*/ 6099442 w 7467663"/>
              <a:gd name="connsiteY824" fmla="*/ 82568 h 6858000"/>
              <a:gd name="connsiteX825" fmla="*/ 4804137 w 7467663"/>
              <a:gd name="connsiteY825" fmla="*/ 320931 h 6858000"/>
              <a:gd name="connsiteX826" fmla="*/ 4227047 w 7467663"/>
              <a:gd name="connsiteY826" fmla="*/ 313415 h 6858000"/>
              <a:gd name="connsiteX827" fmla="*/ 4346041 w 7467663"/>
              <a:gd name="connsiteY827" fmla="*/ 456086 h 6858000"/>
              <a:gd name="connsiteX828" fmla="*/ 4870967 w 7467663"/>
              <a:gd name="connsiteY828" fmla="*/ 963061 h 6858000"/>
              <a:gd name="connsiteX829" fmla="*/ 4889647 w 7467663"/>
              <a:gd name="connsiteY829" fmla="*/ 957147 h 6858000"/>
              <a:gd name="connsiteX830" fmla="*/ 5422504 w 7467663"/>
              <a:gd name="connsiteY830" fmla="*/ 805191 h 6858000"/>
              <a:gd name="connsiteX831" fmla="*/ 6087656 w 7467663"/>
              <a:gd name="connsiteY831" fmla="*/ 826703 h 6858000"/>
              <a:gd name="connsiteX832" fmla="*/ 6058717 w 7467663"/>
              <a:gd name="connsiteY832" fmla="*/ 865992 h 6858000"/>
              <a:gd name="connsiteX833" fmla="*/ 4974153 w 7467663"/>
              <a:gd name="connsiteY833" fmla="*/ 1045456 h 6858000"/>
              <a:gd name="connsiteX834" fmla="*/ 5627835 w 7467663"/>
              <a:gd name="connsiteY834" fmla="*/ 1472077 h 6858000"/>
              <a:gd name="connsiteX835" fmla="*/ 5629817 w 7467663"/>
              <a:gd name="connsiteY835" fmla="*/ 1471412 h 6858000"/>
              <a:gd name="connsiteX836" fmla="*/ 5634124 w 7467663"/>
              <a:gd name="connsiteY836" fmla="*/ 1470572 h 6858000"/>
              <a:gd name="connsiteX837" fmla="*/ 5755832 w 7467663"/>
              <a:gd name="connsiteY837" fmla="*/ 1383886 h 6858000"/>
              <a:gd name="connsiteX838" fmla="*/ 6014186 w 7467663"/>
              <a:gd name="connsiteY838" fmla="*/ 1279799 h 6858000"/>
              <a:gd name="connsiteX839" fmla="*/ 6901619 w 7467663"/>
              <a:gd name="connsiteY839" fmla="*/ 1047874 h 6858000"/>
              <a:gd name="connsiteX840" fmla="*/ 6931566 w 7467663"/>
              <a:gd name="connsiteY840" fmla="*/ 1062034 h 6858000"/>
              <a:gd name="connsiteX841" fmla="*/ 5790982 w 7467663"/>
              <a:gd name="connsiteY841" fmla="*/ 1561380 h 6858000"/>
              <a:gd name="connsiteX842" fmla="*/ 6188971 w 7467663"/>
              <a:gd name="connsiteY842" fmla="*/ 1755168 h 6858000"/>
              <a:gd name="connsiteX843" fmla="*/ 6202446 w 7467663"/>
              <a:gd name="connsiteY843" fmla="*/ 1752268 h 6858000"/>
              <a:gd name="connsiteX844" fmla="*/ 7179560 w 7467663"/>
              <a:gd name="connsiteY844" fmla="*/ 1467551 h 6858000"/>
              <a:gd name="connsiteX845" fmla="*/ 7158730 w 7467663"/>
              <a:gd name="connsiteY845" fmla="*/ 1507835 h 6858000"/>
              <a:gd name="connsiteX846" fmla="*/ 6326959 w 7467663"/>
              <a:gd name="connsiteY846" fmla="*/ 1817686 h 6858000"/>
              <a:gd name="connsiteX847" fmla="*/ 6537433 w 7467663"/>
              <a:gd name="connsiteY847" fmla="*/ 1907790 h 6858000"/>
              <a:gd name="connsiteX848" fmla="*/ 6550221 w 7467663"/>
              <a:gd name="connsiteY848" fmla="*/ 1910729 h 6858000"/>
              <a:gd name="connsiteX849" fmla="*/ 6964438 w 7467663"/>
              <a:gd name="connsiteY849" fmla="*/ 2209505 h 6858000"/>
              <a:gd name="connsiteX850" fmla="*/ 7367862 w 7467663"/>
              <a:gd name="connsiteY850" fmla="*/ 2806833 h 6858000"/>
              <a:gd name="connsiteX851" fmla="*/ 7364329 w 7467663"/>
              <a:gd name="connsiteY851" fmla="*/ 2826907 h 6858000"/>
              <a:gd name="connsiteX852" fmla="*/ 7290545 w 7467663"/>
              <a:gd name="connsiteY852" fmla="*/ 2850663 h 6858000"/>
              <a:gd name="connsiteX853" fmla="*/ 6472036 w 7467663"/>
              <a:gd name="connsiteY853" fmla="*/ 1959003 h 6858000"/>
              <a:gd name="connsiteX854" fmla="*/ 5792897 w 7467663"/>
              <a:gd name="connsiteY854" fmla="*/ 1647747 h 6858000"/>
              <a:gd name="connsiteX855" fmla="*/ 5842751 w 7467663"/>
              <a:gd name="connsiteY855" fmla="*/ 1816112 h 6858000"/>
              <a:gd name="connsiteX856" fmla="*/ 5847424 w 7467663"/>
              <a:gd name="connsiteY856" fmla="*/ 1815776 h 6858000"/>
              <a:gd name="connsiteX857" fmla="*/ 6399821 w 7467663"/>
              <a:gd name="connsiteY857" fmla="*/ 2344799 h 6858000"/>
              <a:gd name="connsiteX858" fmla="*/ 6323232 w 7467663"/>
              <a:gd name="connsiteY858" fmla="*/ 2389634 h 6858000"/>
              <a:gd name="connsiteX859" fmla="*/ 5942958 w 7467663"/>
              <a:gd name="connsiteY859" fmla="*/ 2077708 h 6858000"/>
              <a:gd name="connsiteX860" fmla="*/ 5921559 w 7467663"/>
              <a:gd name="connsiteY860" fmla="*/ 2378596 h 6858000"/>
              <a:gd name="connsiteX861" fmla="*/ 5817651 w 7467663"/>
              <a:gd name="connsiteY861" fmla="*/ 3023919 h 6858000"/>
              <a:gd name="connsiteX862" fmla="*/ 5729634 w 7467663"/>
              <a:gd name="connsiteY862" fmla="*/ 3051849 h 6858000"/>
              <a:gd name="connsiteX863" fmla="*/ 5611018 w 7467663"/>
              <a:gd name="connsiteY863" fmla="*/ 2316769 h 6858000"/>
              <a:gd name="connsiteX864" fmla="*/ 5687608 w 7467663"/>
              <a:gd name="connsiteY864" fmla="*/ 2039972 h 6858000"/>
              <a:gd name="connsiteX865" fmla="*/ 5657554 w 7467663"/>
              <a:gd name="connsiteY865" fmla="*/ 1576445 h 6858000"/>
              <a:gd name="connsiteX866" fmla="*/ 5150475 w 7467663"/>
              <a:gd name="connsiteY866" fmla="*/ 1274012 h 6858000"/>
              <a:gd name="connsiteX867" fmla="*/ 5349142 w 7467663"/>
              <a:gd name="connsiteY867" fmla="*/ 2204405 h 6858000"/>
              <a:gd name="connsiteX868" fmla="*/ 5262214 w 7467663"/>
              <a:gd name="connsiteY868" fmla="*/ 2233836 h 6858000"/>
              <a:gd name="connsiteX869" fmla="*/ 4981539 w 7467663"/>
              <a:gd name="connsiteY869" fmla="*/ 1542201 h 6858000"/>
              <a:gd name="connsiteX870" fmla="*/ 4958461 w 7467663"/>
              <a:gd name="connsiteY870" fmla="*/ 1136957 h 6858000"/>
              <a:gd name="connsiteX871" fmla="*/ 4655015 w 7467663"/>
              <a:gd name="connsiteY871" fmla="*/ 891426 h 6858000"/>
              <a:gd name="connsiteX872" fmla="*/ 4348002 w 7467663"/>
              <a:gd name="connsiteY872" fmla="*/ 2205895 h 6858000"/>
              <a:gd name="connsiteX873" fmla="*/ 4262250 w 7467663"/>
              <a:gd name="connsiteY873" fmla="*/ 2219972 h 6858000"/>
              <a:gd name="connsiteX874" fmla="*/ 4550611 w 7467663"/>
              <a:gd name="connsiteY874" fmla="*/ 817540 h 6858000"/>
              <a:gd name="connsiteX875" fmla="*/ 4564418 w 7467663"/>
              <a:gd name="connsiteY875" fmla="*/ 808293 h 6858000"/>
              <a:gd name="connsiteX876" fmla="*/ 4266388 w 7467663"/>
              <a:gd name="connsiteY876" fmla="*/ 500083 h 6858000"/>
              <a:gd name="connsiteX877" fmla="*/ 4032842 w 7467663"/>
              <a:gd name="connsiteY877" fmla="*/ 211809 h 6858000"/>
              <a:gd name="connsiteX878" fmla="*/ 3882765 w 7467663"/>
              <a:gd name="connsiteY878" fmla="*/ 0 h 6858000"/>
              <a:gd name="connsiteX879" fmla="*/ 3721337 w 7467663"/>
              <a:gd name="connsiteY879" fmla="*/ 0 h 6858000"/>
              <a:gd name="connsiteX880" fmla="*/ 3797544 w 7467663"/>
              <a:gd name="connsiteY880" fmla="*/ 0 h 6858000"/>
              <a:gd name="connsiteX881" fmla="*/ 3775734 w 7467663"/>
              <a:gd name="connsiteY881" fmla="*/ 95131 h 6858000"/>
              <a:gd name="connsiteX882" fmla="*/ 3724807 w 7467663"/>
              <a:gd name="connsiteY882" fmla="*/ 272257 h 6858000"/>
              <a:gd name="connsiteX883" fmla="*/ 3726844 w 7467663"/>
              <a:gd name="connsiteY883" fmla="*/ 282988 h 6858000"/>
              <a:gd name="connsiteX884" fmla="*/ 3742664 w 7467663"/>
              <a:gd name="connsiteY884" fmla="*/ 279918 h 6858000"/>
              <a:gd name="connsiteX885" fmla="*/ 4103910 w 7467663"/>
              <a:gd name="connsiteY885" fmla="*/ 1161917 h 6858000"/>
              <a:gd name="connsiteX886" fmla="*/ 4020269 w 7467663"/>
              <a:gd name="connsiteY886" fmla="*/ 1200406 h 6858000"/>
              <a:gd name="connsiteX887" fmla="*/ 3674882 w 7467663"/>
              <a:gd name="connsiteY887" fmla="*/ 488524 h 6858000"/>
              <a:gd name="connsiteX888" fmla="*/ 3132682 w 7467663"/>
              <a:gd name="connsiteY888" fmla="*/ 1072284 h 6858000"/>
              <a:gd name="connsiteX889" fmla="*/ 2716346 w 7467663"/>
              <a:gd name="connsiteY889" fmla="*/ 1276376 h 6858000"/>
              <a:gd name="connsiteX890" fmla="*/ 2716772 w 7467663"/>
              <a:gd name="connsiteY890" fmla="*/ 1255462 h 6858000"/>
              <a:gd name="connsiteX891" fmla="*/ 3471096 w 7467663"/>
              <a:gd name="connsiteY891" fmla="*/ 437072 h 6858000"/>
              <a:gd name="connsiteX892" fmla="*/ 3639057 w 7467663"/>
              <a:gd name="connsiteY892" fmla="*/ 286334 h 6858000"/>
              <a:gd name="connsiteX893" fmla="*/ 3640309 w 7467663"/>
              <a:gd name="connsiteY893" fmla="*/ 284664 h 6858000"/>
              <a:gd name="connsiteX894" fmla="*/ 3646022 w 7467663"/>
              <a:gd name="connsiteY894" fmla="*/ 276711 h 6858000"/>
              <a:gd name="connsiteX895" fmla="*/ 3707943 w 7467663"/>
              <a:gd name="connsiteY895" fmla="*/ 65958 h 6858000"/>
              <a:gd name="connsiteX896" fmla="*/ 3721337 w 7467663"/>
              <a:gd name="connsiteY896" fmla="*/ 0 h 6858000"/>
              <a:gd name="connsiteX897" fmla="*/ 2867960 w 7467663"/>
              <a:gd name="connsiteY897" fmla="*/ 0 h 6858000"/>
              <a:gd name="connsiteX898" fmla="*/ 2926351 w 7467663"/>
              <a:gd name="connsiteY898" fmla="*/ 0 h 6858000"/>
              <a:gd name="connsiteX899" fmla="*/ 2902823 w 7467663"/>
              <a:gd name="connsiteY899" fmla="*/ 262929 h 6858000"/>
              <a:gd name="connsiteX900" fmla="*/ 2940663 w 7467663"/>
              <a:gd name="connsiteY900" fmla="*/ 140884 h 6858000"/>
              <a:gd name="connsiteX901" fmla="*/ 2947039 w 7467663"/>
              <a:gd name="connsiteY901" fmla="*/ 122524 h 6858000"/>
              <a:gd name="connsiteX902" fmla="*/ 2984316 w 7467663"/>
              <a:gd name="connsiteY902" fmla="*/ 0 h 6858000"/>
              <a:gd name="connsiteX903" fmla="*/ 3016114 w 7467663"/>
              <a:gd name="connsiteY903" fmla="*/ 0 h 6858000"/>
              <a:gd name="connsiteX904" fmla="*/ 2979949 w 7467663"/>
              <a:gd name="connsiteY904" fmla="*/ 119274 h 6858000"/>
              <a:gd name="connsiteX905" fmla="*/ 3023879 w 7467663"/>
              <a:gd name="connsiteY905" fmla="*/ 0 h 6858000"/>
              <a:gd name="connsiteX906" fmla="*/ 3105400 w 7467663"/>
              <a:gd name="connsiteY906" fmla="*/ 0 h 6858000"/>
              <a:gd name="connsiteX907" fmla="*/ 3094669 w 7467663"/>
              <a:gd name="connsiteY907" fmla="*/ 30308 h 6858000"/>
              <a:gd name="connsiteX908" fmla="*/ 2901945 w 7467663"/>
              <a:gd name="connsiteY908" fmla="*/ 466538 h 6858000"/>
              <a:gd name="connsiteX909" fmla="*/ 2815209 w 7467663"/>
              <a:gd name="connsiteY909" fmla="*/ 497361 h 6858000"/>
              <a:gd name="connsiteX910" fmla="*/ 2844845 w 7467663"/>
              <a:gd name="connsiteY910" fmla="*/ 127638 h 6858000"/>
              <a:gd name="connsiteX911" fmla="*/ 2867960 w 7467663"/>
              <a:gd name="connsiteY911" fmla="*/ 0 h 6858000"/>
              <a:gd name="connsiteX912" fmla="*/ 1057230 w 7467663"/>
              <a:gd name="connsiteY912" fmla="*/ 0 h 6858000"/>
              <a:gd name="connsiteX913" fmla="*/ 1111003 w 7467663"/>
              <a:gd name="connsiteY913" fmla="*/ 0 h 6858000"/>
              <a:gd name="connsiteX914" fmla="*/ 1125553 w 7467663"/>
              <a:gd name="connsiteY914" fmla="*/ 52588 h 6858000"/>
              <a:gd name="connsiteX915" fmla="*/ 1304276 w 7467663"/>
              <a:gd name="connsiteY915" fmla="*/ 476275 h 6858000"/>
              <a:gd name="connsiteX916" fmla="*/ 1492066 w 7467663"/>
              <a:gd name="connsiteY916" fmla="*/ 886333 h 6858000"/>
              <a:gd name="connsiteX917" fmla="*/ 1423698 w 7467663"/>
              <a:gd name="connsiteY917" fmla="*/ 710817 h 6858000"/>
              <a:gd name="connsiteX918" fmla="*/ 1357609 w 7467663"/>
              <a:gd name="connsiteY918" fmla="*/ 532892 h 6858000"/>
              <a:gd name="connsiteX919" fmla="*/ 1309550 w 7467663"/>
              <a:gd name="connsiteY919" fmla="*/ 374031 h 6858000"/>
              <a:gd name="connsiteX920" fmla="*/ 1193673 w 7467663"/>
              <a:gd name="connsiteY920" fmla="*/ 49533 h 6858000"/>
              <a:gd name="connsiteX921" fmla="*/ 1164391 w 7467663"/>
              <a:gd name="connsiteY921" fmla="*/ 0 h 6858000"/>
              <a:gd name="connsiteX922" fmla="*/ 1200666 w 7467663"/>
              <a:gd name="connsiteY922" fmla="*/ 0 h 6858000"/>
              <a:gd name="connsiteX923" fmla="*/ 1223408 w 7467663"/>
              <a:gd name="connsiteY923" fmla="*/ 38996 h 6858000"/>
              <a:gd name="connsiteX924" fmla="*/ 1339635 w 7467663"/>
              <a:gd name="connsiteY924" fmla="*/ 365517 h 6858000"/>
              <a:gd name="connsiteX925" fmla="*/ 1387469 w 7467663"/>
              <a:gd name="connsiteY925" fmla="*/ 523079 h 6858000"/>
              <a:gd name="connsiteX926" fmla="*/ 1452685 w 7467663"/>
              <a:gd name="connsiteY926" fmla="*/ 699806 h 6858000"/>
              <a:gd name="connsiteX927" fmla="*/ 1492092 w 7467663"/>
              <a:gd name="connsiteY927" fmla="*/ 800424 h 6858000"/>
              <a:gd name="connsiteX928" fmla="*/ 1455302 w 7467663"/>
              <a:gd name="connsiteY928" fmla="*/ 632913 h 6858000"/>
              <a:gd name="connsiteX929" fmla="*/ 1222336 w 7467663"/>
              <a:gd name="connsiteY929" fmla="*/ 9480 h 6858000"/>
              <a:gd name="connsiteX930" fmla="*/ 1214634 w 7467663"/>
              <a:gd name="connsiteY930" fmla="*/ 0 h 6858000"/>
              <a:gd name="connsiteX931" fmla="*/ 1289827 w 7467663"/>
              <a:gd name="connsiteY931" fmla="*/ 0 h 6858000"/>
              <a:gd name="connsiteX932" fmla="*/ 1321076 w 7467663"/>
              <a:gd name="connsiteY932" fmla="*/ 59722 h 6858000"/>
              <a:gd name="connsiteX933" fmla="*/ 1512579 w 7467663"/>
              <a:gd name="connsiteY933" fmla="*/ 626441 h 6858000"/>
              <a:gd name="connsiteX934" fmla="*/ 1506076 w 7467663"/>
              <a:gd name="connsiteY934" fmla="*/ 1089289 h 6858000"/>
              <a:gd name="connsiteX935" fmla="*/ 1486346 w 7467663"/>
              <a:gd name="connsiteY935" fmla="*/ 1079919 h 6858000"/>
              <a:gd name="connsiteX936" fmla="*/ 1070511 w 7467663"/>
              <a:gd name="connsiteY936" fmla="*/ 48609 h 6858000"/>
              <a:gd name="connsiteX937" fmla="*/ 1057230 w 7467663"/>
              <a:gd name="connsiteY937" fmla="*/ 0 h 6858000"/>
              <a:gd name="connsiteX938" fmla="*/ 43151 w 7467663"/>
              <a:gd name="connsiteY938" fmla="*/ 0 h 6858000"/>
              <a:gd name="connsiteX939" fmla="*/ 95283 w 7467663"/>
              <a:gd name="connsiteY939" fmla="*/ 0 h 6858000"/>
              <a:gd name="connsiteX940" fmla="*/ 300708 w 7467663"/>
              <a:gd name="connsiteY940" fmla="*/ 154571 h 6858000"/>
              <a:gd name="connsiteX941" fmla="*/ 530414 w 7467663"/>
              <a:gd name="connsiteY941" fmla="*/ 354673 h 6858000"/>
              <a:gd name="connsiteX942" fmla="*/ 333785 w 7467663"/>
              <a:gd name="connsiteY942" fmla="*/ 161564 h 6858000"/>
              <a:gd name="connsiteX943" fmla="*/ 147005 w 7467663"/>
              <a:gd name="connsiteY943" fmla="*/ 0 h 6858000"/>
              <a:gd name="connsiteX944" fmla="*/ 272509 w 7467663"/>
              <a:gd name="connsiteY944" fmla="*/ 0 h 6858000"/>
              <a:gd name="connsiteX945" fmla="*/ 326276 w 7467663"/>
              <a:gd name="connsiteY945" fmla="*/ 45847 h 6858000"/>
              <a:gd name="connsiteX946" fmla="*/ 823759 w 7467663"/>
              <a:gd name="connsiteY946" fmla="*/ 574145 h 6858000"/>
              <a:gd name="connsiteX947" fmla="*/ 811254 w 7467663"/>
              <a:gd name="connsiteY947" fmla="*/ 665546 h 6858000"/>
              <a:gd name="connsiteX948" fmla="*/ 154042 w 7467663"/>
              <a:gd name="connsiteY948" fmla="*/ 261522 h 6858000"/>
              <a:gd name="connsiteX949" fmla="*/ 13550 w 7467663"/>
              <a:gd name="connsiteY949" fmla="*/ 158423 h 6858000"/>
              <a:gd name="connsiteX950" fmla="*/ 0 w 7467663"/>
              <a:gd name="connsiteY950" fmla="*/ 146618 h 6858000"/>
              <a:gd name="connsiteX951" fmla="*/ 0 w 7467663"/>
              <a:gd name="connsiteY951" fmla="*/ 59161 h 6858000"/>
              <a:gd name="connsiteX952" fmla="*/ 45427 w 7467663"/>
              <a:gd name="connsiteY952" fmla="*/ 101078 h 6858000"/>
              <a:gd name="connsiteX953" fmla="*/ 630103 w 7467663"/>
              <a:gd name="connsiteY953" fmla="*/ 485885 h 6858000"/>
              <a:gd name="connsiteX954" fmla="*/ 532040 w 7467663"/>
              <a:gd name="connsiteY954" fmla="*/ 399359 h 6858000"/>
              <a:gd name="connsiteX955" fmla="*/ 517618 w 7467663"/>
              <a:gd name="connsiteY955" fmla="*/ 385726 h 6858000"/>
              <a:gd name="connsiteX956" fmla="*/ 285074 w 7467663"/>
              <a:gd name="connsiteY956" fmla="*/ 182755 h 6858000"/>
              <a:gd name="connsiteX957" fmla="*/ 43151 w 7467663"/>
              <a:gd name="connsiteY957" fmla="*/ 0 h 6858000"/>
              <a:gd name="connsiteX0" fmla="*/ 369702 w 7467663"/>
              <a:gd name="connsiteY0" fmla="*/ 6712169 h 6858000"/>
              <a:gd name="connsiteX1" fmla="*/ 366575 w 7467663"/>
              <a:gd name="connsiteY1" fmla="*/ 6715556 h 6858000"/>
              <a:gd name="connsiteX2" fmla="*/ 371637 w 7467663"/>
              <a:gd name="connsiteY2" fmla="*/ 6713954 h 6858000"/>
              <a:gd name="connsiteX3" fmla="*/ 369702 w 7467663"/>
              <a:gd name="connsiteY3" fmla="*/ 6712169 h 6858000"/>
              <a:gd name="connsiteX4" fmla="*/ 7088673 w 7467663"/>
              <a:gd name="connsiteY4" fmla="*/ 6610396 h 6858000"/>
              <a:gd name="connsiteX5" fmla="*/ 7440138 w 7467663"/>
              <a:gd name="connsiteY5" fmla="*/ 6622648 h 6858000"/>
              <a:gd name="connsiteX6" fmla="*/ 7467600 w 7467663"/>
              <a:gd name="connsiteY6" fmla="*/ 6628217 h 6858000"/>
              <a:gd name="connsiteX7" fmla="*/ 7467600 w 7467663"/>
              <a:gd name="connsiteY7" fmla="*/ 6668575 h 6858000"/>
              <a:gd name="connsiteX8" fmla="*/ 7392322 w 7467663"/>
              <a:gd name="connsiteY8" fmla="*/ 6658238 h 6858000"/>
              <a:gd name="connsiteX9" fmla="*/ 7467600 w 7467663"/>
              <a:gd name="connsiteY9" fmla="*/ 6683873 h 6858000"/>
              <a:gd name="connsiteX10" fmla="*/ 7467600 w 7467663"/>
              <a:gd name="connsiteY10" fmla="*/ 6714215 h 6858000"/>
              <a:gd name="connsiteX11" fmla="*/ 7447383 w 7467663"/>
              <a:gd name="connsiteY11" fmla="*/ 6707202 h 6858000"/>
              <a:gd name="connsiteX12" fmla="*/ 7289862 w 7467663"/>
              <a:gd name="connsiteY12" fmla="*/ 6659827 h 6858000"/>
              <a:gd name="connsiteX13" fmla="*/ 7434024 w 7467663"/>
              <a:gd name="connsiteY13" fmla="*/ 6722130 h 6858000"/>
              <a:gd name="connsiteX14" fmla="*/ 7467600 w 7467663"/>
              <a:gd name="connsiteY14" fmla="*/ 6736157 h 6858000"/>
              <a:gd name="connsiteX15" fmla="*/ 7467600 w 7467663"/>
              <a:gd name="connsiteY15" fmla="*/ 6767913 h 6858000"/>
              <a:gd name="connsiteX16" fmla="*/ 7392158 w 7467663"/>
              <a:gd name="connsiteY16" fmla="*/ 6771365 h 6858000"/>
              <a:gd name="connsiteX17" fmla="*/ 7467600 w 7467663"/>
              <a:gd name="connsiteY17" fmla="*/ 6805948 h 6858000"/>
              <a:gd name="connsiteX18" fmla="*/ 7467600 w 7467663"/>
              <a:gd name="connsiteY18" fmla="*/ 6831490 h 6858000"/>
              <a:gd name="connsiteX19" fmla="*/ 7410696 w 7467663"/>
              <a:gd name="connsiteY19" fmla="*/ 6803861 h 6858000"/>
              <a:gd name="connsiteX20" fmla="*/ 7088673 w 7467663"/>
              <a:gd name="connsiteY20" fmla="*/ 6610396 h 6858000"/>
              <a:gd name="connsiteX21" fmla="*/ 1019354 w 7467663"/>
              <a:gd name="connsiteY21" fmla="*/ 6315006 h 6858000"/>
              <a:gd name="connsiteX22" fmla="*/ 441046 w 7467663"/>
              <a:gd name="connsiteY22" fmla="*/ 6691153 h 6858000"/>
              <a:gd name="connsiteX23" fmla="*/ 1019354 w 7467663"/>
              <a:gd name="connsiteY23" fmla="*/ 6315006 h 6858000"/>
              <a:gd name="connsiteX24" fmla="*/ 991680 w 7467663"/>
              <a:gd name="connsiteY24" fmla="*/ 6298413 h 6858000"/>
              <a:gd name="connsiteX25" fmla="*/ 409060 w 7467663"/>
              <a:gd name="connsiteY25" fmla="*/ 6671470 h 6858000"/>
              <a:gd name="connsiteX26" fmla="*/ 991680 w 7467663"/>
              <a:gd name="connsiteY26" fmla="*/ 6298413 h 6858000"/>
              <a:gd name="connsiteX27" fmla="*/ 103333 w 7467663"/>
              <a:gd name="connsiteY27" fmla="*/ 5699602 h 6858000"/>
              <a:gd name="connsiteX28" fmla="*/ 233938 w 7467663"/>
              <a:gd name="connsiteY28" fmla="*/ 5809416 h 6858000"/>
              <a:gd name="connsiteX29" fmla="*/ 883580 w 7467663"/>
              <a:gd name="connsiteY29" fmla="*/ 6180710 h 6858000"/>
              <a:gd name="connsiteX30" fmla="*/ 487337 w 7467663"/>
              <a:gd name="connsiteY30" fmla="*/ 5950182 h 6858000"/>
              <a:gd name="connsiteX31" fmla="*/ 354051 w 7467663"/>
              <a:gd name="connsiteY31" fmla="*/ 5854912 h 6858000"/>
              <a:gd name="connsiteX32" fmla="*/ 195436 w 7467663"/>
              <a:gd name="connsiteY32" fmla="*/ 5755068 h 6858000"/>
              <a:gd name="connsiteX33" fmla="*/ 103333 w 7467663"/>
              <a:gd name="connsiteY33" fmla="*/ 5699602 h 6858000"/>
              <a:gd name="connsiteX34" fmla="*/ 5539432 w 7467663"/>
              <a:gd name="connsiteY34" fmla="*/ 5642928 h 6858000"/>
              <a:gd name="connsiteX35" fmla="*/ 5555462 w 7467663"/>
              <a:gd name="connsiteY35" fmla="*/ 5694454 h 6858000"/>
              <a:gd name="connsiteX36" fmla="*/ 5828270 w 7467663"/>
              <a:gd name="connsiteY36" fmla="*/ 6320663 h 6858000"/>
              <a:gd name="connsiteX37" fmla="*/ 5947416 w 7467663"/>
              <a:gd name="connsiteY37" fmla="*/ 6574846 h 6858000"/>
              <a:gd name="connsiteX38" fmla="*/ 5539432 w 7467663"/>
              <a:gd name="connsiteY38" fmla="*/ 5642928 h 6858000"/>
              <a:gd name="connsiteX39" fmla="*/ 51253 w 7467663"/>
              <a:gd name="connsiteY39" fmla="*/ 5631825 h 6858000"/>
              <a:gd name="connsiteX40" fmla="*/ 211622 w 7467663"/>
              <a:gd name="connsiteY40" fmla="*/ 5728803 h 6858000"/>
              <a:gd name="connsiteX41" fmla="*/ 371652 w 7467663"/>
              <a:gd name="connsiteY41" fmla="*/ 5829062 h 6858000"/>
              <a:gd name="connsiteX42" fmla="*/ 505903 w 7467663"/>
              <a:gd name="connsiteY42" fmla="*/ 5925221 h 6858000"/>
              <a:gd name="connsiteX43" fmla="*/ 899240 w 7467663"/>
              <a:gd name="connsiteY43" fmla="*/ 6153068 h 6858000"/>
              <a:gd name="connsiteX44" fmla="*/ 988114 w 7467663"/>
              <a:gd name="connsiteY44" fmla="*/ 6174204 h 6858000"/>
              <a:gd name="connsiteX45" fmla="*/ 845971 w 7467663"/>
              <a:gd name="connsiteY45" fmla="*/ 6067177 h 6858000"/>
              <a:gd name="connsiteX46" fmla="*/ 448057 w 7467663"/>
              <a:gd name="connsiteY46" fmla="*/ 5841376 h 6858000"/>
              <a:gd name="connsiteX47" fmla="*/ 51253 w 7467663"/>
              <a:gd name="connsiteY47" fmla="*/ 5631825 h 6858000"/>
              <a:gd name="connsiteX48" fmla="*/ 2606687 w 7467663"/>
              <a:gd name="connsiteY48" fmla="*/ 5630718 h 6858000"/>
              <a:gd name="connsiteX49" fmla="*/ 2645658 w 7467663"/>
              <a:gd name="connsiteY49" fmla="*/ 6640259 h 6858000"/>
              <a:gd name="connsiteX50" fmla="*/ 2606687 w 7467663"/>
              <a:gd name="connsiteY50" fmla="*/ 5630718 h 6858000"/>
              <a:gd name="connsiteX51" fmla="*/ 3642057 w 7467663"/>
              <a:gd name="connsiteY51" fmla="*/ 5573487 h 6858000"/>
              <a:gd name="connsiteX52" fmla="*/ 3632981 w 7467663"/>
              <a:gd name="connsiteY52" fmla="*/ 5579437 h 6858000"/>
              <a:gd name="connsiteX53" fmla="*/ 3382436 w 7467663"/>
              <a:gd name="connsiteY53" fmla="*/ 5952726 h 6858000"/>
              <a:gd name="connsiteX54" fmla="*/ 3191929 w 7467663"/>
              <a:gd name="connsiteY54" fmla="*/ 6662669 h 6858000"/>
              <a:gd name="connsiteX55" fmla="*/ 3369898 w 7467663"/>
              <a:gd name="connsiteY55" fmla="*/ 6081771 h 6858000"/>
              <a:gd name="connsiteX56" fmla="*/ 3642057 w 7467663"/>
              <a:gd name="connsiteY56" fmla="*/ 5573487 h 6858000"/>
              <a:gd name="connsiteX57" fmla="*/ 2650666 w 7467663"/>
              <a:gd name="connsiteY57" fmla="*/ 5530686 h 6858000"/>
              <a:gd name="connsiteX58" fmla="*/ 2650249 w 7467663"/>
              <a:gd name="connsiteY58" fmla="*/ 5532101 h 6858000"/>
              <a:gd name="connsiteX59" fmla="*/ 2663808 w 7467663"/>
              <a:gd name="connsiteY59" fmla="*/ 6535215 h 6858000"/>
              <a:gd name="connsiteX60" fmla="*/ 2665418 w 7467663"/>
              <a:gd name="connsiteY60" fmla="*/ 6132756 h 6858000"/>
              <a:gd name="connsiteX61" fmla="*/ 2650666 w 7467663"/>
              <a:gd name="connsiteY61" fmla="*/ 5530686 h 6858000"/>
              <a:gd name="connsiteX62" fmla="*/ 2680277 w 7467663"/>
              <a:gd name="connsiteY62" fmla="*/ 5479204 h 6858000"/>
              <a:gd name="connsiteX63" fmla="*/ 2678972 w 7467663"/>
              <a:gd name="connsiteY63" fmla="*/ 5481582 h 6858000"/>
              <a:gd name="connsiteX64" fmla="*/ 2696666 w 7467663"/>
              <a:gd name="connsiteY64" fmla="*/ 6133836 h 6858000"/>
              <a:gd name="connsiteX65" fmla="*/ 2695769 w 7467663"/>
              <a:gd name="connsiteY65" fmla="*/ 6390955 h 6858000"/>
              <a:gd name="connsiteX66" fmla="*/ 2739893 w 7467663"/>
              <a:gd name="connsiteY66" fmla="*/ 6108357 h 6858000"/>
              <a:gd name="connsiteX67" fmla="*/ 2680277 w 7467663"/>
              <a:gd name="connsiteY67" fmla="*/ 5479204 h 6858000"/>
              <a:gd name="connsiteX68" fmla="*/ 1132195 w 7467663"/>
              <a:gd name="connsiteY68" fmla="*/ 5467980 h 6858000"/>
              <a:gd name="connsiteX69" fmla="*/ 1679056 w 7467663"/>
              <a:gd name="connsiteY69" fmla="*/ 5516907 h 6858000"/>
              <a:gd name="connsiteX70" fmla="*/ 2128648 w 7467663"/>
              <a:gd name="connsiteY70" fmla="*/ 5474249 h 6858000"/>
              <a:gd name="connsiteX71" fmla="*/ 1825619 w 7467663"/>
              <a:gd name="connsiteY71" fmla="*/ 5478447 h 6858000"/>
              <a:gd name="connsiteX72" fmla="*/ 1737798 w 7467663"/>
              <a:gd name="connsiteY72" fmla="*/ 5483353 h 6858000"/>
              <a:gd name="connsiteX73" fmla="*/ 1132195 w 7467663"/>
              <a:gd name="connsiteY73" fmla="*/ 5467980 h 6858000"/>
              <a:gd name="connsiteX74" fmla="*/ 7454976 w 7467663"/>
              <a:gd name="connsiteY74" fmla="*/ 6318297 h 6858000"/>
              <a:gd name="connsiteX75" fmla="*/ 7467600 w 7467663"/>
              <a:gd name="connsiteY75" fmla="*/ 6163634 h 6858000"/>
              <a:gd name="connsiteX76" fmla="*/ 7467600 w 7467663"/>
              <a:gd name="connsiteY76" fmla="*/ 6334256 h 6858000"/>
              <a:gd name="connsiteX77" fmla="*/ 7454976 w 7467663"/>
              <a:gd name="connsiteY77" fmla="*/ 6318297 h 6858000"/>
              <a:gd name="connsiteX78" fmla="*/ 1456157 w 7467663"/>
              <a:gd name="connsiteY78" fmla="*/ 5371404 h 6858000"/>
              <a:gd name="connsiteX79" fmla="*/ 1244432 w 7467663"/>
              <a:gd name="connsiteY79" fmla="*/ 5385601 h 6858000"/>
              <a:gd name="connsiteX80" fmla="*/ 973990 w 7467663"/>
              <a:gd name="connsiteY80" fmla="*/ 5424940 h 6858000"/>
              <a:gd name="connsiteX81" fmla="*/ 1103809 w 7467663"/>
              <a:gd name="connsiteY81" fmla="*/ 5433720 h 6858000"/>
              <a:gd name="connsiteX82" fmla="*/ 1123454 w 7467663"/>
              <a:gd name="connsiteY82" fmla="*/ 5435727 h 6858000"/>
              <a:gd name="connsiteX83" fmla="*/ 1737017 w 7467663"/>
              <a:gd name="connsiteY83" fmla="*/ 5452183 h 6858000"/>
              <a:gd name="connsiteX84" fmla="*/ 1824397 w 7467663"/>
              <a:gd name="connsiteY84" fmla="*/ 5447757 h 6858000"/>
              <a:gd name="connsiteX85" fmla="*/ 2070059 w 7467663"/>
              <a:gd name="connsiteY85" fmla="*/ 5441660 h 6858000"/>
              <a:gd name="connsiteX86" fmla="*/ 1456157 w 7467663"/>
              <a:gd name="connsiteY86" fmla="*/ 5371404 h 6858000"/>
              <a:gd name="connsiteX87" fmla="*/ 4988186 w 7467663"/>
              <a:gd name="connsiteY87" fmla="*/ 5216467 h 6858000"/>
              <a:gd name="connsiteX88" fmla="*/ 4777334 w 7467663"/>
              <a:gd name="connsiteY88" fmla="*/ 5406072 h 6858000"/>
              <a:gd name="connsiteX89" fmla="*/ 4718341 w 7467663"/>
              <a:gd name="connsiteY89" fmla="*/ 5468043 h 6858000"/>
              <a:gd name="connsiteX90" fmla="*/ 4604655 w 7467663"/>
              <a:gd name="connsiteY90" fmla="*/ 5583434 h 6858000"/>
              <a:gd name="connsiteX91" fmla="*/ 4565074 w 7467663"/>
              <a:gd name="connsiteY91" fmla="*/ 5618550 h 6858000"/>
              <a:gd name="connsiteX92" fmla="*/ 4988186 w 7467663"/>
              <a:gd name="connsiteY92" fmla="*/ 5216467 h 6858000"/>
              <a:gd name="connsiteX93" fmla="*/ 4978032 w 7467663"/>
              <a:gd name="connsiteY93" fmla="*/ 5183809 h 6858000"/>
              <a:gd name="connsiteX94" fmla="*/ 4463413 w 7467663"/>
              <a:gd name="connsiteY94" fmla="*/ 5615162 h 6858000"/>
              <a:gd name="connsiteX95" fmla="*/ 4358134 w 7467663"/>
              <a:gd name="connsiteY95" fmla="*/ 5742791 h 6858000"/>
              <a:gd name="connsiteX96" fmla="*/ 4376219 w 7467663"/>
              <a:gd name="connsiteY96" fmla="*/ 5729027 h 6858000"/>
              <a:gd name="connsiteX97" fmla="*/ 4582340 w 7467663"/>
              <a:gd name="connsiteY97" fmla="*/ 5561037 h 6858000"/>
              <a:gd name="connsiteX98" fmla="*/ 4694684 w 7467663"/>
              <a:gd name="connsiteY98" fmla="*/ 5447098 h 6858000"/>
              <a:gd name="connsiteX99" fmla="*/ 4754123 w 7467663"/>
              <a:gd name="connsiteY99" fmla="*/ 5384643 h 6858000"/>
              <a:gd name="connsiteX100" fmla="*/ 4978032 w 7467663"/>
              <a:gd name="connsiteY100" fmla="*/ 5183809 h 6858000"/>
              <a:gd name="connsiteX101" fmla="*/ 1903353 w 7467663"/>
              <a:gd name="connsiteY101" fmla="*/ 5044827 h 6858000"/>
              <a:gd name="connsiteX102" fmla="*/ 1936931 w 7467663"/>
              <a:gd name="connsiteY102" fmla="*/ 5093954 h 6858000"/>
              <a:gd name="connsiteX103" fmla="*/ 2195868 w 7467663"/>
              <a:gd name="connsiteY103" fmla="*/ 5396574 h 6858000"/>
              <a:gd name="connsiteX104" fmla="*/ 2088852 w 7467663"/>
              <a:gd name="connsiteY104" fmla="*/ 5166123 h 6858000"/>
              <a:gd name="connsiteX105" fmla="*/ 1958241 w 7467663"/>
              <a:gd name="connsiteY105" fmla="*/ 5067955 h 6858000"/>
              <a:gd name="connsiteX106" fmla="*/ 1903353 w 7467663"/>
              <a:gd name="connsiteY106" fmla="*/ 5044827 h 6858000"/>
              <a:gd name="connsiteX107" fmla="*/ 1979378 w 7467663"/>
              <a:gd name="connsiteY107" fmla="*/ 4769504 h 6858000"/>
              <a:gd name="connsiteX108" fmla="*/ 2882120 w 7467663"/>
              <a:gd name="connsiteY108" fmla="*/ 5064547 h 6858000"/>
              <a:gd name="connsiteX109" fmla="*/ 2793103 w 7467663"/>
              <a:gd name="connsiteY109" fmla="*/ 5039699 h 6858000"/>
              <a:gd name="connsiteX110" fmla="*/ 2770041 w 7467663"/>
              <a:gd name="connsiteY110" fmla="*/ 5033634 h 6858000"/>
              <a:gd name="connsiteX111" fmla="*/ 1979378 w 7467663"/>
              <a:gd name="connsiteY111" fmla="*/ 4769504 h 6858000"/>
              <a:gd name="connsiteX112" fmla="*/ 1927410 w 7467663"/>
              <a:gd name="connsiteY112" fmla="*/ 4716164 h 6858000"/>
              <a:gd name="connsiteX113" fmla="*/ 1959587 w 7467663"/>
              <a:gd name="connsiteY113" fmla="*/ 4728849 h 6858000"/>
              <a:gd name="connsiteX114" fmla="*/ 2777707 w 7467663"/>
              <a:gd name="connsiteY114" fmla="*/ 5003991 h 6858000"/>
              <a:gd name="connsiteX115" fmla="*/ 2800768 w 7467663"/>
              <a:gd name="connsiteY115" fmla="*/ 5010056 h 6858000"/>
              <a:gd name="connsiteX116" fmla="*/ 2879408 w 7467663"/>
              <a:gd name="connsiteY116" fmla="*/ 5031590 h 6858000"/>
              <a:gd name="connsiteX117" fmla="*/ 2862295 w 7467663"/>
              <a:gd name="connsiteY117" fmla="*/ 5022958 h 6858000"/>
              <a:gd name="connsiteX118" fmla="*/ 2813343 w 7467663"/>
              <a:gd name="connsiteY118" fmla="*/ 4998369 h 6858000"/>
              <a:gd name="connsiteX119" fmla="*/ 2646245 w 7467663"/>
              <a:gd name="connsiteY119" fmla="*/ 4930999 h 6858000"/>
              <a:gd name="connsiteX120" fmla="*/ 1999243 w 7467663"/>
              <a:gd name="connsiteY120" fmla="*/ 4730524 h 6858000"/>
              <a:gd name="connsiteX121" fmla="*/ 1979527 w 7467663"/>
              <a:gd name="connsiteY121" fmla="*/ 4726651 h 6858000"/>
              <a:gd name="connsiteX122" fmla="*/ 1927410 w 7467663"/>
              <a:gd name="connsiteY122" fmla="*/ 4716164 h 6858000"/>
              <a:gd name="connsiteX123" fmla="*/ 1997014 w 7467663"/>
              <a:gd name="connsiteY123" fmla="*/ 4698007 h 6858000"/>
              <a:gd name="connsiteX124" fmla="*/ 2005458 w 7467663"/>
              <a:gd name="connsiteY124" fmla="*/ 4699540 h 6858000"/>
              <a:gd name="connsiteX125" fmla="*/ 2657186 w 7467663"/>
              <a:gd name="connsiteY125" fmla="*/ 4901687 h 6858000"/>
              <a:gd name="connsiteX126" fmla="*/ 2826662 w 7467663"/>
              <a:gd name="connsiteY126" fmla="*/ 4970362 h 6858000"/>
              <a:gd name="connsiteX127" fmla="*/ 2876100 w 7467663"/>
              <a:gd name="connsiteY127" fmla="*/ 4995397 h 6858000"/>
              <a:gd name="connsiteX128" fmla="*/ 3042600 w 7467663"/>
              <a:gd name="connsiteY128" fmla="*/ 5059532 h 6858000"/>
              <a:gd name="connsiteX129" fmla="*/ 1997014 w 7467663"/>
              <a:gd name="connsiteY129" fmla="*/ 4698007 h 6858000"/>
              <a:gd name="connsiteX130" fmla="*/ 2305292 w 7467663"/>
              <a:gd name="connsiteY130" fmla="*/ 4219492 h 6858000"/>
              <a:gd name="connsiteX131" fmla="*/ 3360922 w 7467663"/>
              <a:gd name="connsiteY131" fmla="*/ 4529373 h 6858000"/>
              <a:gd name="connsiteX132" fmla="*/ 3492420 w 7467663"/>
              <a:gd name="connsiteY132" fmla="*/ 4510145 h 6858000"/>
              <a:gd name="connsiteX133" fmla="*/ 3364086 w 7467663"/>
              <a:gd name="connsiteY133" fmla="*/ 4480340 h 6858000"/>
              <a:gd name="connsiteX134" fmla="*/ 3225818 w 7467663"/>
              <a:gd name="connsiteY134" fmla="*/ 4411822 h 6858000"/>
              <a:gd name="connsiteX135" fmla="*/ 3129696 w 7467663"/>
              <a:gd name="connsiteY135" fmla="*/ 4360704 h 6858000"/>
              <a:gd name="connsiteX136" fmla="*/ 2814545 w 7467663"/>
              <a:gd name="connsiteY136" fmla="*/ 4282955 h 6858000"/>
              <a:gd name="connsiteX137" fmla="*/ 2305292 w 7467663"/>
              <a:gd name="connsiteY137" fmla="*/ 4219492 h 6858000"/>
              <a:gd name="connsiteX138" fmla="*/ 2626982 w 7467663"/>
              <a:gd name="connsiteY138" fmla="*/ 4206450 h 6858000"/>
              <a:gd name="connsiteX139" fmla="*/ 2490617 w 7467663"/>
              <a:gd name="connsiteY139" fmla="*/ 4206951 h 6858000"/>
              <a:gd name="connsiteX140" fmla="*/ 2819869 w 7467663"/>
              <a:gd name="connsiteY140" fmla="*/ 4252936 h 6858000"/>
              <a:gd name="connsiteX141" fmla="*/ 3143018 w 7467663"/>
              <a:gd name="connsiteY141" fmla="*/ 4332698 h 6858000"/>
              <a:gd name="connsiteX142" fmla="*/ 3241520 w 7467663"/>
              <a:gd name="connsiteY142" fmla="*/ 4385112 h 6858000"/>
              <a:gd name="connsiteX143" fmla="*/ 3374575 w 7467663"/>
              <a:gd name="connsiteY143" fmla="*/ 4451517 h 6858000"/>
              <a:gd name="connsiteX144" fmla="*/ 3505221 w 7467663"/>
              <a:gd name="connsiteY144" fmla="*/ 4480757 h 6858000"/>
              <a:gd name="connsiteX145" fmla="*/ 2626982 w 7467663"/>
              <a:gd name="connsiteY145" fmla="*/ 4206450 h 6858000"/>
              <a:gd name="connsiteX146" fmla="*/ 1310106 w 7467663"/>
              <a:gd name="connsiteY146" fmla="*/ 3943217 h 6858000"/>
              <a:gd name="connsiteX147" fmla="*/ 854994 w 7467663"/>
              <a:gd name="connsiteY147" fmla="*/ 4399136 h 6858000"/>
              <a:gd name="connsiteX148" fmla="*/ 742462 w 7467663"/>
              <a:gd name="connsiteY148" fmla="*/ 4594648 h 6858000"/>
              <a:gd name="connsiteX149" fmla="*/ 820602 w 7467663"/>
              <a:gd name="connsiteY149" fmla="*/ 4485915 h 6858000"/>
              <a:gd name="connsiteX150" fmla="*/ 878295 w 7467663"/>
              <a:gd name="connsiteY150" fmla="*/ 4403594 h 6858000"/>
              <a:gd name="connsiteX151" fmla="*/ 1240607 w 7467663"/>
              <a:gd name="connsiteY151" fmla="*/ 4010401 h 6858000"/>
              <a:gd name="connsiteX152" fmla="*/ 1310106 w 7467663"/>
              <a:gd name="connsiteY152" fmla="*/ 3943217 h 6858000"/>
              <a:gd name="connsiteX153" fmla="*/ 1423113 w 7467663"/>
              <a:gd name="connsiteY153" fmla="*/ 3874565 h 6858000"/>
              <a:gd name="connsiteX154" fmla="*/ 1260565 w 7467663"/>
              <a:gd name="connsiteY154" fmla="*/ 4031982 h 6858000"/>
              <a:gd name="connsiteX155" fmla="*/ 901900 w 7467663"/>
              <a:gd name="connsiteY155" fmla="*/ 4421236 h 6858000"/>
              <a:gd name="connsiteX156" fmla="*/ 845044 w 7467663"/>
              <a:gd name="connsiteY156" fmla="*/ 4502436 h 6858000"/>
              <a:gd name="connsiteX157" fmla="*/ 685926 w 7467663"/>
              <a:gd name="connsiteY157" fmla="*/ 4703069 h 6858000"/>
              <a:gd name="connsiteX158" fmla="*/ 684248 w 7467663"/>
              <a:gd name="connsiteY158" fmla="*/ 4706721 h 6858000"/>
              <a:gd name="connsiteX159" fmla="*/ 1423113 w 7467663"/>
              <a:gd name="connsiteY159" fmla="*/ 3874565 h 6858000"/>
              <a:gd name="connsiteX160" fmla="*/ 3316479 w 7467663"/>
              <a:gd name="connsiteY160" fmla="*/ 3872136 h 6858000"/>
              <a:gd name="connsiteX161" fmla="*/ 3546806 w 7467663"/>
              <a:gd name="connsiteY161" fmla="*/ 4356139 h 6858000"/>
              <a:gd name="connsiteX162" fmla="*/ 3364433 w 7467663"/>
              <a:gd name="connsiteY162" fmla="*/ 3953121 h 6858000"/>
              <a:gd name="connsiteX163" fmla="*/ 3316479 w 7467663"/>
              <a:gd name="connsiteY163" fmla="*/ 3872136 h 6858000"/>
              <a:gd name="connsiteX164" fmla="*/ 3291335 w 7467663"/>
              <a:gd name="connsiteY164" fmla="*/ 3767420 h 6858000"/>
              <a:gd name="connsiteX165" fmla="*/ 3390805 w 7467663"/>
              <a:gd name="connsiteY165" fmla="*/ 3937163 h 6858000"/>
              <a:gd name="connsiteX166" fmla="*/ 3579062 w 7467663"/>
              <a:gd name="connsiteY166" fmla="*/ 4359040 h 6858000"/>
              <a:gd name="connsiteX167" fmla="*/ 3467355 w 7467663"/>
              <a:gd name="connsiteY167" fmla="*/ 3988130 h 6858000"/>
              <a:gd name="connsiteX168" fmla="*/ 3310753 w 7467663"/>
              <a:gd name="connsiteY168" fmla="*/ 3787140 h 6858000"/>
              <a:gd name="connsiteX169" fmla="*/ 3291335 w 7467663"/>
              <a:gd name="connsiteY169" fmla="*/ 3767420 h 6858000"/>
              <a:gd name="connsiteX170" fmla="*/ 1635889 w 7467663"/>
              <a:gd name="connsiteY170" fmla="*/ 3709494 h 6858000"/>
              <a:gd name="connsiteX171" fmla="*/ 1634800 w 7467663"/>
              <a:gd name="connsiteY171" fmla="*/ 3731111 h 6858000"/>
              <a:gd name="connsiteX172" fmla="*/ 1635889 w 7467663"/>
              <a:gd name="connsiteY172" fmla="*/ 3709494 h 6858000"/>
              <a:gd name="connsiteX173" fmla="*/ 1510397 w 7467663"/>
              <a:gd name="connsiteY173" fmla="*/ 3684705 h 6858000"/>
              <a:gd name="connsiteX174" fmla="*/ 1146550 w 7467663"/>
              <a:gd name="connsiteY174" fmla="*/ 3802012 h 6858000"/>
              <a:gd name="connsiteX175" fmla="*/ 698834 w 7467663"/>
              <a:gd name="connsiteY175" fmla="*/ 3952272 h 6858000"/>
              <a:gd name="connsiteX176" fmla="*/ 34256 w 7467663"/>
              <a:gd name="connsiteY176" fmla="*/ 4347603 h 6858000"/>
              <a:gd name="connsiteX177" fmla="*/ 527241 w 7467663"/>
              <a:gd name="connsiteY177" fmla="*/ 4065078 h 6858000"/>
              <a:gd name="connsiteX178" fmla="*/ 1510397 w 7467663"/>
              <a:gd name="connsiteY178" fmla="*/ 3684705 h 6858000"/>
              <a:gd name="connsiteX179" fmla="*/ 1313114 w 7467663"/>
              <a:gd name="connsiteY179" fmla="*/ 3655216 h 6858000"/>
              <a:gd name="connsiteX180" fmla="*/ 1109304 w 7467663"/>
              <a:gd name="connsiteY180" fmla="*/ 3669030 h 6858000"/>
              <a:gd name="connsiteX181" fmla="*/ 8129 w 7467663"/>
              <a:gd name="connsiteY181" fmla="*/ 4330519 h 6858000"/>
              <a:gd name="connsiteX182" fmla="*/ 687572 w 7467663"/>
              <a:gd name="connsiteY182" fmla="*/ 3925629 h 6858000"/>
              <a:gd name="connsiteX183" fmla="*/ 1138365 w 7467663"/>
              <a:gd name="connsiteY183" fmla="*/ 3774515 h 6858000"/>
              <a:gd name="connsiteX184" fmla="*/ 1505579 w 7467663"/>
              <a:gd name="connsiteY184" fmla="*/ 3655526 h 6858000"/>
              <a:gd name="connsiteX185" fmla="*/ 1313114 w 7467663"/>
              <a:gd name="connsiteY185" fmla="*/ 3655216 h 6858000"/>
              <a:gd name="connsiteX186" fmla="*/ 3655073 w 7467663"/>
              <a:gd name="connsiteY186" fmla="*/ 3650884 h 6858000"/>
              <a:gd name="connsiteX187" fmla="*/ 3989938 w 7467663"/>
              <a:gd name="connsiteY187" fmla="*/ 3991685 h 6858000"/>
              <a:gd name="connsiteX188" fmla="*/ 4393907 w 7467663"/>
              <a:gd name="connsiteY188" fmla="*/ 4261258 h 6858000"/>
              <a:gd name="connsiteX189" fmla="*/ 4648051 w 7467663"/>
              <a:gd name="connsiteY189" fmla="*/ 4374051 h 6858000"/>
              <a:gd name="connsiteX190" fmla="*/ 4383389 w 7467663"/>
              <a:gd name="connsiteY190" fmla="*/ 4184369 h 6858000"/>
              <a:gd name="connsiteX191" fmla="*/ 4165508 w 7467663"/>
              <a:gd name="connsiteY191" fmla="*/ 4035196 h 6858000"/>
              <a:gd name="connsiteX192" fmla="*/ 4068162 w 7467663"/>
              <a:gd name="connsiteY192" fmla="*/ 3953394 h 6858000"/>
              <a:gd name="connsiteX193" fmla="*/ 3981416 w 7467663"/>
              <a:gd name="connsiteY193" fmla="*/ 3880482 h 6858000"/>
              <a:gd name="connsiteX194" fmla="*/ 3800147 w 7467663"/>
              <a:gd name="connsiteY194" fmla="*/ 3749872 h 6858000"/>
              <a:gd name="connsiteX195" fmla="*/ 3655073 w 7467663"/>
              <a:gd name="connsiteY195" fmla="*/ 3650884 h 6858000"/>
              <a:gd name="connsiteX196" fmla="*/ 3670252 w 7467663"/>
              <a:gd name="connsiteY196" fmla="*/ 3622798 h 6858000"/>
              <a:gd name="connsiteX197" fmla="*/ 3817258 w 7467663"/>
              <a:gd name="connsiteY197" fmla="*/ 3723577 h 6858000"/>
              <a:gd name="connsiteX198" fmla="*/ 4000461 w 7467663"/>
              <a:gd name="connsiteY198" fmla="*/ 3855966 h 6858000"/>
              <a:gd name="connsiteX199" fmla="*/ 4088180 w 7467663"/>
              <a:gd name="connsiteY199" fmla="*/ 3929774 h 6858000"/>
              <a:gd name="connsiteX200" fmla="*/ 4184555 w 7467663"/>
              <a:gd name="connsiteY200" fmla="*/ 4010683 h 6858000"/>
              <a:gd name="connsiteX201" fmla="*/ 4399563 w 7467663"/>
              <a:gd name="connsiteY201" fmla="*/ 4158106 h 6858000"/>
              <a:gd name="connsiteX202" fmla="*/ 4684469 w 7467663"/>
              <a:gd name="connsiteY202" fmla="*/ 4364680 h 6858000"/>
              <a:gd name="connsiteX203" fmla="*/ 4690271 w 7467663"/>
              <a:gd name="connsiteY203" fmla="*/ 4370034 h 6858000"/>
              <a:gd name="connsiteX204" fmla="*/ 4136093 w 7467663"/>
              <a:gd name="connsiteY204" fmla="*/ 3858466 h 6858000"/>
              <a:gd name="connsiteX205" fmla="*/ 3670252 w 7467663"/>
              <a:gd name="connsiteY205" fmla="*/ 3622798 h 6858000"/>
              <a:gd name="connsiteX206" fmla="*/ 4440129 w 7467663"/>
              <a:gd name="connsiteY206" fmla="*/ 3448571 h 6858000"/>
              <a:gd name="connsiteX207" fmla="*/ 4856525 w 7467663"/>
              <a:gd name="connsiteY207" fmla="*/ 3915351 h 6858000"/>
              <a:gd name="connsiteX208" fmla="*/ 5059055 w 7467663"/>
              <a:gd name="connsiteY208" fmla="*/ 4108918 h 6858000"/>
              <a:gd name="connsiteX209" fmla="*/ 5290070 w 7467663"/>
              <a:gd name="connsiteY209" fmla="*/ 4263619 h 6858000"/>
              <a:gd name="connsiteX210" fmla="*/ 4834991 w 7467663"/>
              <a:gd name="connsiteY210" fmla="*/ 3830985 h 6858000"/>
              <a:gd name="connsiteX211" fmla="*/ 4440129 w 7467663"/>
              <a:gd name="connsiteY211" fmla="*/ 3448571 h 6858000"/>
              <a:gd name="connsiteX212" fmla="*/ 4441737 w 7467663"/>
              <a:gd name="connsiteY212" fmla="*/ 3399734 h 6858000"/>
              <a:gd name="connsiteX213" fmla="*/ 4431236 w 7467663"/>
              <a:gd name="connsiteY213" fmla="*/ 3400954 h 6858000"/>
              <a:gd name="connsiteX214" fmla="*/ 4557150 w 7467663"/>
              <a:gd name="connsiteY214" fmla="*/ 3510023 h 6858000"/>
              <a:gd name="connsiteX215" fmla="*/ 4856936 w 7467663"/>
              <a:gd name="connsiteY215" fmla="*/ 3809146 h 6858000"/>
              <a:gd name="connsiteX216" fmla="*/ 5111996 w 7467663"/>
              <a:gd name="connsiteY216" fmla="*/ 4065759 h 6858000"/>
              <a:gd name="connsiteX217" fmla="*/ 5388878 w 7467663"/>
              <a:gd name="connsiteY217" fmla="*/ 4300185 h 6858000"/>
              <a:gd name="connsiteX218" fmla="*/ 5425556 w 7467663"/>
              <a:gd name="connsiteY218" fmla="*/ 4308967 h 6858000"/>
              <a:gd name="connsiteX219" fmla="*/ 4943646 w 7467663"/>
              <a:gd name="connsiteY219" fmla="*/ 3822916 h 6858000"/>
              <a:gd name="connsiteX220" fmla="*/ 4594837 w 7467663"/>
              <a:gd name="connsiteY220" fmla="*/ 3532274 h 6858000"/>
              <a:gd name="connsiteX221" fmla="*/ 4441737 w 7467663"/>
              <a:gd name="connsiteY221" fmla="*/ 3399734 h 6858000"/>
              <a:gd name="connsiteX222" fmla="*/ 5425834 w 7467663"/>
              <a:gd name="connsiteY222" fmla="*/ 3162785 h 6858000"/>
              <a:gd name="connsiteX223" fmla="*/ 5401644 w 7467663"/>
              <a:gd name="connsiteY223" fmla="*/ 3617847 h 6858000"/>
              <a:gd name="connsiteX224" fmla="*/ 5467256 w 7467663"/>
              <a:gd name="connsiteY224" fmla="*/ 4175494 h 6858000"/>
              <a:gd name="connsiteX225" fmla="*/ 5448069 w 7467663"/>
              <a:gd name="connsiteY225" fmla="*/ 3567554 h 6858000"/>
              <a:gd name="connsiteX226" fmla="*/ 5425834 w 7467663"/>
              <a:gd name="connsiteY226" fmla="*/ 3162785 h 6858000"/>
              <a:gd name="connsiteX227" fmla="*/ 1318687 w 7467663"/>
              <a:gd name="connsiteY227" fmla="*/ 3113840 h 6858000"/>
              <a:gd name="connsiteX228" fmla="*/ 1066793 w 7467663"/>
              <a:gd name="connsiteY228" fmla="*/ 3212171 h 6858000"/>
              <a:gd name="connsiteX229" fmla="*/ 993319 w 7467663"/>
              <a:gd name="connsiteY229" fmla="*/ 3247648 h 6858000"/>
              <a:gd name="connsiteX230" fmla="*/ 853081 w 7467663"/>
              <a:gd name="connsiteY230" fmla="*/ 3312410 h 6858000"/>
              <a:gd name="connsiteX231" fmla="*/ 805957 w 7467663"/>
              <a:gd name="connsiteY231" fmla="*/ 3330443 h 6858000"/>
              <a:gd name="connsiteX232" fmla="*/ 1318687 w 7467663"/>
              <a:gd name="connsiteY232" fmla="*/ 3113840 h 6858000"/>
              <a:gd name="connsiteX233" fmla="*/ 5453702 w 7467663"/>
              <a:gd name="connsiteY233" fmla="*/ 3090882 h 6858000"/>
              <a:gd name="connsiteX234" fmla="*/ 5480135 w 7467663"/>
              <a:gd name="connsiteY234" fmla="*/ 3565802 h 6858000"/>
              <a:gd name="connsiteX235" fmla="*/ 5499023 w 7467663"/>
              <a:gd name="connsiteY235" fmla="*/ 4166310 h 6858000"/>
              <a:gd name="connsiteX236" fmla="*/ 5547022 w 7467663"/>
              <a:gd name="connsiteY236" fmla="*/ 3607838 h 6858000"/>
              <a:gd name="connsiteX237" fmla="*/ 5515964 w 7467663"/>
              <a:gd name="connsiteY237" fmla="*/ 3378541 h 6858000"/>
              <a:gd name="connsiteX238" fmla="*/ 5453702 w 7467663"/>
              <a:gd name="connsiteY238" fmla="*/ 3090882 h 6858000"/>
              <a:gd name="connsiteX239" fmla="*/ 1238695 w 7467663"/>
              <a:gd name="connsiteY239" fmla="*/ 3076820 h 6858000"/>
              <a:gd name="connsiteX240" fmla="*/ 716371 w 7467663"/>
              <a:gd name="connsiteY240" fmla="*/ 3293249 h 6858000"/>
              <a:gd name="connsiteX241" fmla="*/ 579522 w 7467663"/>
              <a:gd name="connsiteY241" fmla="*/ 3371759 h 6858000"/>
              <a:gd name="connsiteX242" fmla="*/ 600288 w 7467663"/>
              <a:gd name="connsiteY242" fmla="*/ 3365555 h 6858000"/>
              <a:gd name="connsiteX243" fmla="*/ 840692 w 7467663"/>
              <a:gd name="connsiteY243" fmla="*/ 3284921 h 6858000"/>
              <a:gd name="connsiteX244" fmla="*/ 979248 w 7467663"/>
              <a:gd name="connsiteY244" fmla="*/ 3221003 h 6858000"/>
              <a:gd name="connsiteX245" fmla="*/ 1053282 w 7467663"/>
              <a:gd name="connsiteY245" fmla="*/ 3185247 h 6858000"/>
              <a:gd name="connsiteX246" fmla="*/ 1320603 w 7467663"/>
              <a:gd name="connsiteY246" fmla="*/ 3081281 h 6858000"/>
              <a:gd name="connsiteX247" fmla="*/ 1238695 w 7467663"/>
              <a:gd name="connsiteY247" fmla="*/ 3076820 h 6858000"/>
              <a:gd name="connsiteX248" fmla="*/ 5425627 w 7467663"/>
              <a:gd name="connsiteY248" fmla="*/ 2954192 h 6858000"/>
              <a:gd name="connsiteX249" fmla="*/ 5470770 w 7467663"/>
              <a:gd name="connsiteY249" fmla="*/ 3005435 h 6858000"/>
              <a:gd name="connsiteX250" fmla="*/ 5519779 w 7467663"/>
              <a:gd name="connsiteY250" fmla="*/ 4359223 h 6858000"/>
              <a:gd name="connsiteX251" fmla="*/ 5520293 w 7467663"/>
              <a:gd name="connsiteY251" fmla="*/ 4360602 h 6858000"/>
              <a:gd name="connsiteX252" fmla="*/ 5767221 w 7467663"/>
              <a:gd name="connsiteY252" fmla="*/ 4665564 h 6858000"/>
              <a:gd name="connsiteX253" fmla="*/ 6937169 w 7467663"/>
              <a:gd name="connsiteY253" fmla="*/ 4815941 h 6858000"/>
              <a:gd name="connsiteX254" fmla="*/ 6953922 w 7467663"/>
              <a:gd name="connsiteY254" fmla="*/ 4890068 h 6858000"/>
              <a:gd name="connsiteX255" fmla="*/ 6071359 w 7467663"/>
              <a:gd name="connsiteY255" fmla="*/ 4770770 h 6858000"/>
              <a:gd name="connsiteX256" fmla="*/ 6038839 w 7467663"/>
              <a:gd name="connsiteY256" fmla="*/ 4764474 h 6858000"/>
              <a:gd name="connsiteX257" fmla="*/ 6038706 w 7467663"/>
              <a:gd name="connsiteY257" fmla="*/ 4763847 h 6858000"/>
              <a:gd name="connsiteX258" fmla="*/ 6037784 w 7467663"/>
              <a:gd name="connsiteY258" fmla="*/ 4764270 h 6858000"/>
              <a:gd name="connsiteX259" fmla="*/ 6038839 w 7467663"/>
              <a:gd name="connsiteY259" fmla="*/ 4764474 h 6858000"/>
              <a:gd name="connsiteX260" fmla="*/ 6040338 w 7467663"/>
              <a:gd name="connsiteY260" fmla="*/ 4771418 h 6858000"/>
              <a:gd name="connsiteX261" fmla="*/ 6024488 w 7467663"/>
              <a:gd name="connsiteY261" fmla="*/ 4809903 h 6858000"/>
              <a:gd name="connsiteX262" fmla="*/ 5599771 w 7467663"/>
              <a:gd name="connsiteY262" fmla="*/ 5509652 h 6858000"/>
              <a:gd name="connsiteX263" fmla="*/ 5548843 w 7467663"/>
              <a:gd name="connsiteY263" fmla="*/ 5563845 h 6858000"/>
              <a:gd name="connsiteX264" fmla="*/ 5940952 w 7467663"/>
              <a:gd name="connsiteY264" fmla="*/ 6250028 h 6858000"/>
              <a:gd name="connsiteX265" fmla="*/ 6043441 w 7467663"/>
              <a:gd name="connsiteY265" fmla="*/ 6665847 h 6858000"/>
              <a:gd name="connsiteX266" fmla="*/ 6093432 w 7467663"/>
              <a:gd name="connsiteY266" fmla="*/ 6858000 h 6858000"/>
              <a:gd name="connsiteX267" fmla="*/ 6034344 w 7467663"/>
              <a:gd name="connsiteY267" fmla="*/ 6858000 h 6858000"/>
              <a:gd name="connsiteX268" fmla="*/ 6026679 w 7467663"/>
              <a:gd name="connsiteY268" fmla="*/ 6836959 h 6858000"/>
              <a:gd name="connsiteX269" fmla="*/ 5800441 w 7467663"/>
              <a:gd name="connsiteY269" fmla="*/ 6335286 h 6858000"/>
              <a:gd name="connsiteX270" fmla="*/ 5526562 w 7467663"/>
              <a:gd name="connsiteY270" fmla="*/ 5705388 h 6858000"/>
              <a:gd name="connsiteX271" fmla="*/ 5519640 w 7467663"/>
              <a:gd name="connsiteY271" fmla="*/ 5683774 h 6858000"/>
              <a:gd name="connsiteX272" fmla="*/ 5844559 w 7467663"/>
              <a:gd name="connsiteY272" fmla="*/ 6553349 h 6858000"/>
              <a:gd name="connsiteX273" fmla="*/ 5975994 w 7467663"/>
              <a:gd name="connsiteY273" fmla="*/ 6858000 h 6858000"/>
              <a:gd name="connsiteX274" fmla="*/ 5898547 w 7467663"/>
              <a:gd name="connsiteY274" fmla="*/ 6858000 h 6858000"/>
              <a:gd name="connsiteX275" fmla="*/ 5682041 w 7467663"/>
              <a:gd name="connsiteY275" fmla="*/ 6355860 h 6858000"/>
              <a:gd name="connsiteX276" fmla="*/ 5461758 w 7467663"/>
              <a:gd name="connsiteY276" fmla="*/ 5820220 h 6858000"/>
              <a:gd name="connsiteX277" fmla="*/ 5237282 w 7467663"/>
              <a:gd name="connsiteY277" fmla="*/ 6579086 h 6858000"/>
              <a:gd name="connsiteX278" fmla="*/ 5115009 w 7467663"/>
              <a:gd name="connsiteY278" fmla="*/ 6858000 h 6858000"/>
              <a:gd name="connsiteX279" fmla="*/ 5028074 w 7467663"/>
              <a:gd name="connsiteY279" fmla="*/ 6858000 h 6858000"/>
              <a:gd name="connsiteX280" fmla="*/ 5079508 w 7467663"/>
              <a:gd name="connsiteY280" fmla="*/ 6749074 h 6858000"/>
              <a:gd name="connsiteX281" fmla="*/ 5371846 w 7467663"/>
              <a:gd name="connsiteY281" fmla="*/ 5924413 h 6858000"/>
              <a:gd name="connsiteX282" fmla="*/ 5270512 w 7467663"/>
              <a:gd name="connsiteY282" fmla="*/ 6138975 h 6858000"/>
              <a:gd name="connsiteX283" fmla="*/ 5062409 w 7467663"/>
              <a:gd name="connsiteY283" fmla="*/ 6653544 h 6858000"/>
              <a:gd name="connsiteX284" fmla="*/ 5036628 w 7467663"/>
              <a:gd name="connsiteY284" fmla="*/ 6754247 h 6858000"/>
              <a:gd name="connsiteX285" fmla="*/ 5009112 w 7467663"/>
              <a:gd name="connsiteY285" fmla="*/ 6858000 h 6858000"/>
              <a:gd name="connsiteX286" fmla="*/ 4976679 w 7467663"/>
              <a:gd name="connsiteY286" fmla="*/ 6858000 h 6858000"/>
              <a:gd name="connsiteX287" fmla="*/ 5006537 w 7467663"/>
              <a:gd name="connsiteY287" fmla="*/ 6747068 h 6858000"/>
              <a:gd name="connsiteX288" fmla="*/ 5032723 w 7467663"/>
              <a:gd name="connsiteY288" fmla="*/ 6644957 h 6858000"/>
              <a:gd name="connsiteX289" fmla="*/ 5242949 w 7467663"/>
              <a:gd name="connsiteY289" fmla="*/ 6125175 h 6858000"/>
              <a:gd name="connsiteX290" fmla="*/ 5286321 w 7467663"/>
              <a:gd name="connsiteY290" fmla="*/ 6033555 h 6858000"/>
              <a:gd name="connsiteX291" fmla="*/ 5008210 w 7467663"/>
              <a:gd name="connsiteY291" fmla="*/ 6649194 h 6858000"/>
              <a:gd name="connsiteX292" fmla="*/ 4986321 w 7467663"/>
              <a:gd name="connsiteY292" fmla="*/ 6765687 h 6858000"/>
              <a:gd name="connsiteX293" fmla="*/ 4973474 w 7467663"/>
              <a:gd name="connsiteY293" fmla="*/ 6858000 h 6858000"/>
              <a:gd name="connsiteX294" fmla="*/ 4907178 w 7467663"/>
              <a:gd name="connsiteY294" fmla="*/ 6858000 h 6858000"/>
              <a:gd name="connsiteX295" fmla="*/ 4910810 w 7467663"/>
              <a:gd name="connsiteY295" fmla="*/ 6829660 h 6858000"/>
              <a:gd name="connsiteX296" fmla="*/ 4987461 w 7467663"/>
              <a:gd name="connsiteY296" fmla="*/ 6432994 h 6858000"/>
              <a:gd name="connsiteX297" fmla="*/ 5179262 w 7467663"/>
              <a:gd name="connsiteY297" fmla="*/ 6035044 h 6858000"/>
              <a:gd name="connsiteX298" fmla="*/ 4689678 w 7467663"/>
              <a:gd name="connsiteY298" fmla="*/ 6440241 h 6858000"/>
              <a:gd name="connsiteX299" fmla="*/ 4477543 w 7467663"/>
              <a:gd name="connsiteY299" fmla="*/ 6674836 h 6858000"/>
              <a:gd name="connsiteX300" fmla="*/ 4329957 w 7467663"/>
              <a:gd name="connsiteY300" fmla="*/ 6858000 h 6858000"/>
              <a:gd name="connsiteX301" fmla="*/ 4218595 w 7467663"/>
              <a:gd name="connsiteY301" fmla="*/ 6858000 h 6858000"/>
              <a:gd name="connsiteX302" fmla="*/ 4368888 w 7467663"/>
              <a:gd name="connsiteY302" fmla="*/ 6668412 h 6858000"/>
              <a:gd name="connsiteX303" fmla="*/ 4563091 w 7467663"/>
              <a:gd name="connsiteY303" fmla="*/ 6442508 h 6858000"/>
              <a:gd name="connsiteX304" fmla="*/ 5387324 w 7467663"/>
              <a:gd name="connsiteY304" fmla="*/ 5705830 h 6858000"/>
              <a:gd name="connsiteX305" fmla="*/ 5073620 w 7467663"/>
              <a:gd name="connsiteY305" fmla="*/ 5955437 h 6858000"/>
              <a:gd name="connsiteX306" fmla="*/ 4689789 w 7467663"/>
              <a:gd name="connsiteY306" fmla="*/ 6268382 h 6858000"/>
              <a:gd name="connsiteX307" fmla="*/ 4418722 w 7467663"/>
              <a:gd name="connsiteY307" fmla="*/ 6570886 h 6858000"/>
              <a:gd name="connsiteX308" fmla="*/ 4214944 w 7467663"/>
              <a:gd name="connsiteY308" fmla="*/ 6858000 h 6858000"/>
              <a:gd name="connsiteX309" fmla="*/ 4177898 w 7467663"/>
              <a:gd name="connsiteY309" fmla="*/ 6858000 h 6858000"/>
              <a:gd name="connsiteX310" fmla="*/ 4391597 w 7467663"/>
              <a:gd name="connsiteY310" fmla="*/ 6556370 h 6858000"/>
              <a:gd name="connsiteX311" fmla="*/ 4668889 w 7467663"/>
              <a:gd name="connsiteY311" fmla="*/ 6246399 h 6858000"/>
              <a:gd name="connsiteX312" fmla="*/ 5055427 w 7467663"/>
              <a:gd name="connsiteY312" fmla="*/ 5931476 h 6858000"/>
              <a:gd name="connsiteX313" fmla="*/ 5371814 w 7467663"/>
              <a:gd name="connsiteY313" fmla="*/ 5678975 h 6858000"/>
              <a:gd name="connsiteX314" fmla="*/ 4987918 w 7467663"/>
              <a:gd name="connsiteY314" fmla="*/ 5838701 h 6858000"/>
              <a:gd name="connsiteX315" fmla="*/ 4317146 w 7467663"/>
              <a:gd name="connsiteY315" fmla="*/ 6587716 h 6858000"/>
              <a:gd name="connsiteX316" fmla="*/ 4171627 w 7467663"/>
              <a:gd name="connsiteY316" fmla="*/ 6858000 h 6858000"/>
              <a:gd name="connsiteX317" fmla="*/ 4081585 w 7467663"/>
              <a:gd name="connsiteY317" fmla="*/ 6858000 h 6858000"/>
              <a:gd name="connsiteX318" fmla="*/ 4238603 w 7467663"/>
              <a:gd name="connsiteY318" fmla="*/ 6559341 h 6858000"/>
              <a:gd name="connsiteX319" fmla="*/ 4778333 w 7467663"/>
              <a:gd name="connsiteY319" fmla="*/ 5873626 h 6858000"/>
              <a:gd name="connsiteX320" fmla="*/ 5414185 w 7467663"/>
              <a:gd name="connsiteY320" fmla="*/ 5573882 h 6858000"/>
              <a:gd name="connsiteX321" fmla="*/ 5959648 w 7467663"/>
              <a:gd name="connsiteY321" fmla="*/ 4760797 h 6858000"/>
              <a:gd name="connsiteX322" fmla="*/ 5355019 w 7467663"/>
              <a:gd name="connsiteY322" fmla="*/ 4734672 h 6858000"/>
              <a:gd name="connsiteX323" fmla="*/ 5083565 w 7467663"/>
              <a:gd name="connsiteY323" fmla="*/ 5179121 h 6858000"/>
              <a:gd name="connsiteX324" fmla="*/ 4713577 w 7467663"/>
              <a:gd name="connsiteY324" fmla="*/ 5616803 h 6858000"/>
              <a:gd name="connsiteX325" fmla="*/ 3989559 w 7467663"/>
              <a:gd name="connsiteY325" fmla="*/ 6145945 h 6858000"/>
              <a:gd name="connsiteX326" fmla="*/ 3939824 w 7467663"/>
              <a:gd name="connsiteY326" fmla="*/ 6066900 h 6858000"/>
              <a:gd name="connsiteX327" fmla="*/ 4584537 w 7467663"/>
              <a:gd name="connsiteY327" fmla="*/ 5324826 h 6858000"/>
              <a:gd name="connsiteX328" fmla="*/ 5037105 w 7467663"/>
              <a:gd name="connsiteY328" fmla="*/ 5088765 h 6858000"/>
              <a:gd name="connsiteX329" fmla="*/ 5039930 w 7467663"/>
              <a:gd name="connsiteY329" fmla="*/ 5089585 h 6858000"/>
              <a:gd name="connsiteX330" fmla="*/ 5263764 w 7467663"/>
              <a:gd name="connsiteY330" fmla="*/ 4735525 h 6858000"/>
              <a:gd name="connsiteX331" fmla="*/ 4086300 w 7467663"/>
              <a:gd name="connsiteY331" fmla="*/ 4884599 h 6858000"/>
              <a:gd name="connsiteX332" fmla="*/ 4085485 w 7467663"/>
              <a:gd name="connsiteY332" fmla="*/ 4899070 h 6858000"/>
              <a:gd name="connsiteX333" fmla="*/ 3871915 w 7467663"/>
              <a:gd name="connsiteY333" fmla="*/ 5253645 h 6858000"/>
              <a:gd name="connsiteX334" fmla="*/ 3799374 w 7467663"/>
              <a:gd name="connsiteY334" fmla="*/ 5466127 h 6858000"/>
              <a:gd name="connsiteX335" fmla="*/ 3498850 w 7467663"/>
              <a:gd name="connsiteY335" fmla="*/ 6661888 h 6858000"/>
              <a:gd name="connsiteX336" fmla="*/ 3399216 w 7467663"/>
              <a:gd name="connsiteY336" fmla="*/ 6858000 h 6858000"/>
              <a:gd name="connsiteX337" fmla="*/ 3303688 w 7467663"/>
              <a:gd name="connsiteY337" fmla="*/ 6858000 h 6858000"/>
              <a:gd name="connsiteX338" fmla="*/ 3391774 w 7467663"/>
              <a:gd name="connsiteY338" fmla="*/ 6697181 h 6858000"/>
              <a:gd name="connsiteX339" fmla="*/ 3735540 w 7467663"/>
              <a:gd name="connsiteY339" fmla="*/ 5546923 h 6858000"/>
              <a:gd name="connsiteX340" fmla="*/ 3729438 w 7467663"/>
              <a:gd name="connsiteY340" fmla="*/ 5569058 h 6858000"/>
              <a:gd name="connsiteX341" fmla="*/ 3707782 w 7467663"/>
              <a:gd name="connsiteY341" fmla="*/ 5644908 h 6858000"/>
              <a:gd name="connsiteX342" fmla="*/ 3583827 w 7467663"/>
              <a:gd name="connsiteY342" fmla="*/ 6039215 h 6858000"/>
              <a:gd name="connsiteX343" fmla="*/ 3547861 w 7467663"/>
              <a:gd name="connsiteY343" fmla="*/ 6129609 h 6858000"/>
              <a:gd name="connsiteX344" fmla="*/ 3490905 w 7467663"/>
              <a:gd name="connsiteY344" fmla="*/ 6277660 h 6858000"/>
              <a:gd name="connsiteX345" fmla="*/ 3455859 w 7467663"/>
              <a:gd name="connsiteY345" fmla="*/ 6391301 h 6858000"/>
              <a:gd name="connsiteX346" fmla="*/ 3429112 w 7467663"/>
              <a:gd name="connsiteY346" fmla="*/ 6479469 h 6858000"/>
              <a:gd name="connsiteX347" fmla="*/ 3304862 w 7467663"/>
              <a:gd name="connsiteY347" fmla="*/ 6796476 h 6858000"/>
              <a:gd name="connsiteX348" fmla="*/ 3276071 w 7467663"/>
              <a:gd name="connsiteY348" fmla="*/ 6858000 h 6858000"/>
              <a:gd name="connsiteX349" fmla="*/ 3240805 w 7467663"/>
              <a:gd name="connsiteY349" fmla="*/ 6858000 h 6858000"/>
              <a:gd name="connsiteX350" fmla="*/ 3275917 w 7467663"/>
              <a:gd name="connsiteY350" fmla="*/ 6783192 h 6858000"/>
              <a:gd name="connsiteX351" fmla="*/ 3399358 w 7467663"/>
              <a:gd name="connsiteY351" fmla="*/ 6469011 h 6858000"/>
              <a:gd name="connsiteX352" fmla="*/ 3425650 w 7467663"/>
              <a:gd name="connsiteY352" fmla="*/ 6381333 h 6858000"/>
              <a:gd name="connsiteX353" fmla="*/ 3460661 w 7467663"/>
              <a:gd name="connsiteY353" fmla="*/ 6266763 h 6858000"/>
              <a:gd name="connsiteX354" fmla="*/ 3518021 w 7467663"/>
              <a:gd name="connsiteY354" fmla="*/ 6117298 h 6858000"/>
              <a:gd name="connsiteX355" fmla="*/ 3554035 w 7467663"/>
              <a:gd name="connsiteY355" fmla="*/ 6027832 h 6858000"/>
              <a:gd name="connsiteX356" fmla="*/ 3677174 w 7467663"/>
              <a:gd name="connsiteY356" fmla="*/ 5636351 h 6858000"/>
              <a:gd name="connsiteX357" fmla="*/ 3698819 w 7467663"/>
              <a:gd name="connsiteY357" fmla="*/ 5560503 h 6858000"/>
              <a:gd name="connsiteX358" fmla="*/ 3702094 w 7467663"/>
              <a:gd name="connsiteY358" fmla="*/ 5549194 h 6858000"/>
              <a:gd name="connsiteX359" fmla="*/ 3398355 w 7467663"/>
              <a:gd name="connsiteY359" fmla="*/ 6094603 h 6858000"/>
              <a:gd name="connsiteX360" fmla="*/ 3193941 w 7467663"/>
              <a:gd name="connsiteY360" fmla="*/ 6798775 h 6858000"/>
              <a:gd name="connsiteX361" fmla="*/ 3184140 w 7467663"/>
              <a:gd name="connsiteY361" fmla="*/ 6858000 h 6858000"/>
              <a:gd name="connsiteX362" fmla="*/ 3099978 w 7467663"/>
              <a:gd name="connsiteY362" fmla="*/ 6858000 h 6858000"/>
              <a:gd name="connsiteX363" fmla="*/ 3101556 w 7467663"/>
              <a:gd name="connsiteY363" fmla="*/ 6843337 h 6858000"/>
              <a:gd name="connsiteX364" fmla="*/ 3370162 w 7467663"/>
              <a:gd name="connsiteY364" fmla="*/ 5785550 h 6858000"/>
              <a:gd name="connsiteX365" fmla="*/ 3746477 w 7467663"/>
              <a:gd name="connsiteY365" fmla="*/ 5377889 h 6858000"/>
              <a:gd name="connsiteX366" fmla="*/ 3863399 w 7467663"/>
              <a:gd name="connsiteY366" fmla="*/ 5087257 h 6858000"/>
              <a:gd name="connsiteX367" fmla="*/ 3968712 w 7467663"/>
              <a:gd name="connsiteY367" fmla="*/ 4913989 h 6858000"/>
              <a:gd name="connsiteX368" fmla="*/ 2792390 w 7467663"/>
              <a:gd name="connsiteY368" fmla="*/ 5382974 h 6858000"/>
              <a:gd name="connsiteX369" fmla="*/ 2714982 w 7467663"/>
              <a:gd name="connsiteY369" fmla="*/ 5427051 h 6858000"/>
              <a:gd name="connsiteX370" fmla="*/ 2813361 w 7467663"/>
              <a:gd name="connsiteY370" fmla="*/ 6023912 h 6858000"/>
              <a:gd name="connsiteX371" fmla="*/ 2688430 w 7467663"/>
              <a:gd name="connsiteY371" fmla="*/ 6801564 h 6858000"/>
              <a:gd name="connsiteX372" fmla="*/ 2629626 w 7467663"/>
              <a:gd name="connsiteY372" fmla="*/ 6763394 h 6858000"/>
              <a:gd name="connsiteX373" fmla="*/ 2565328 w 7467663"/>
              <a:gd name="connsiteY373" fmla="*/ 5516399 h 6858000"/>
              <a:gd name="connsiteX374" fmla="*/ 1922999 w 7467663"/>
              <a:gd name="connsiteY374" fmla="*/ 5980343 h 6858000"/>
              <a:gd name="connsiteX375" fmla="*/ 1950261 w 7467663"/>
              <a:gd name="connsiteY375" fmla="*/ 6405858 h 6858000"/>
              <a:gd name="connsiteX376" fmla="*/ 2365554 w 7467663"/>
              <a:gd name="connsiteY376" fmla="*/ 6759107 h 6858000"/>
              <a:gd name="connsiteX377" fmla="*/ 2424142 w 7467663"/>
              <a:gd name="connsiteY377" fmla="*/ 6858000 h 6858000"/>
              <a:gd name="connsiteX378" fmla="*/ 2395994 w 7467663"/>
              <a:gd name="connsiteY378" fmla="*/ 6858000 h 6858000"/>
              <a:gd name="connsiteX379" fmla="*/ 2392863 w 7467663"/>
              <a:gd name="connsiteY379" fmla="*/ 6852964 h 6858000"/>
              <a:gd name="connsiteX380" fmla="*/ 2017589 w 7467663"/>
              <a:gd name="connsiteY380" fmla="*/ 6493982 h 6858000"/>
              <a:gd name="connsiteX381" fmla="*/ 2147336 w 7467663"/>
              <a:gd name="connsiteY381" fmla="*/ 6594052 h 6858000"/>
              <a:gd name="connsiteX382" fmla="*/ 2207047 w 7467663"/>
              <a:gd name="connsiteY382" fmla="*/ 6654540 h 6858000"/>
              <a:gd name="connsiteX383" fmla="*/ 2299106 w 7467663"/>
              <a:gd name="connsiteY383" fmla="*/ 6778931 h 6858000"/>
              <a:gd name="connsiteX384" fmla="*/ 2314430 w 7467663"/>
              <a:gd name="connsiteY384" fmla="*/ 6801144 h 6858000"/>
              <a:gd name="connsiteX385" fmla="*/ 2352406 w 7467663"/>
              <a:gd name="connsiteY385" fmla="*/ 6858000 h 6858000"/>
              <a:gd name="connsiteX386" fmla="*/ 2314492 w 7467663"/>
              <a:gd name="connsiteY386" fmla="*/ 6858000 h 6858000"/>
              <a:gd name="connsiteX387" fmla="*/ 2288095 w 7467663"/>
              <a:gd name="connsiteY387" fmla="*/ 6818030 h 6858000"/>
              <a:gd name="connsiteX388" fmla="*/ 2272768 w 7467663"/>
              <a:gd name="connsiteY388" fmla="*/ 6795822 h 6858000"/>
              <a:gd name="connsiteX389" fmla="*/ 2182715 w 7467663"/>
              <a:gd name="connsiteY389" fmla="*/ 6675071 h 6858000"/>
              <a:gd name="connsiteX390" fmla="*/ 2032061 w 7467663"/>
              <a:gd name="connsiteY390" fmla="*/ 6541380 h 6858000"/>
              <a:gd name="connsiteX391" fmla="*/ 2257220 w 7467663"/>
              <a:gd name="connsiteY391" fmla="*/ 6826257 h 6858000"/>
              <a:gd name="connsiteX392" fmla="*/ 2281324 w 7467663"/>
              <a:gd name="connsiteY392" fmla="*/ 6858000 h 6858000"/>
              <a:gd name="connsiteX393" fmla="*/ 2242860 w 7467663"/>
              <a:gd name="connsiteY393" fmla="*/ 6858000 h 6858000"/>
              <a:gd name="connsiteX394" fmla="*/ 2232818 w 7467663"/>
              <a:gd name="connsiteY394" fmla="*/ 6844926 h 6858000"/>
              <a:gd name="connsiteX395" fmla="*/ 1990172 w 7467663"/>
              <a:gd name="connsiteY395" fmla="*/ 6542121 h 6858000"/>
              <a:gd name="connsiteX396" fmla="*/ 2124090 w 7467663"/>
              <a:gd name="connsiteY396" fmla="*/ 6761017 h 6858000"/>
              <a:gd name="connsiteX397" fmla="*/ 2200380 w 7467663"/>
              <a:gd name="connsiteY397" fmla="*/ 6858000 h 6858000"/>
              <a:gd name="connsiteX398" fmla="*/ 2147507 w 7467663"/>
              <a:gd name="connsiteY398" fmla="*/ 6858000 h 6858000"/>
              <a:gd name="connsiteX399" fmla="*/ 2070668 w 7467663"/>
              <a:gd name="connsiteY399" fmla="*/ 6761520 h 6858000"/>
              <a:gd name="connsiteX400" fmla="*/ 1975142 w 7467663"/>
              <a:gd name="connsiteY400" fmla="*/ 6585570 h 6858000"/>
              <a:gd name="connsiteX401" fmla="*/ 2050035 w 7467663"/>
              <a:gd name="connsiteY401" fmla="*/ 6813345 h 6858000"/>
              <a:gd name="connsiteX402" fmla="*/ 2063025 w 7467663"/>
              <a:gd name="connsiteY402" fmla="*/ 6858000 h 6858000"/>
              <a:gd name="connsiteX403" fmla="*/ 2021675 w 7467663"/>
              <a:gd name="connsiteY403" fmla="*/ 6858000 h 6858000"/>
              <a:gd name="connsiteX404" fmla="*/ 2019308 w 7467663"/>
              <a:gd name="connsiteY404" fmla="*/ 6847118 h 6858000"/>
              <a:gd name="connsiteX405" fmla="*/ 1938835 w 7467663"/>
              <a:gd name="connsiteY405" fmla="*/ 6551160 h 6858000"/>
              <a:gd name="connsiteX406" fmla="*/ 1953230 w 7467663"/>
              <a:gd name="connsiteY406" fmla="*/ 6759699 h 6858000"/>
              <a:gd name="connsiteX407" fmla="*/ 1956763 w 7467663"/>
              <a:gd name="connsiteY407" fmla="*/ 6778191 h 6858000"/>
              <a:gd name="connsiteX408" fmla="*/ 1967925 w 7467663"/>
              <a:gd name="connsiteY408" fmla="*/ 6858000 h 6858000"/>
              <a:gd name="connsiteX409" fmla="*/ 1936622 w 7467663"/>
              <a:gd name="connsiteY409" fmla="*/ 6858000 h 6858000"/>
              <a:gd name="connsiteX410" fmla="*/ 1926261 w 7467663"/>
              <a:gd name="connsiteY410" fmla="*/ 6784064 h 6858000"/>
              <a:gd name="connsiteX411" fmla="*/ 1922724 w 7467663"/>
              <a:gd name="connsiteY411" fmla="*/ 6765577 h 6858000"/>
              <a:gd name="connsiteX412" fmla="*/ 1904650 w 7467663"/>
              <a:gd name="connsiteY412" fmla="*/ 6639616 h 6858000"/>
              <a:gd name="connsiteX413" fmla="*/ 1885273 w 7467663"/>
              <a:gd name="connsiteY413" fmla="*/ 6858000 h 6858000"/>
              <a:gd name="connsiteX414" fmla="*/ 1854363 w 7467663"/>
              <a:gd name="connsiteY414" fmla="*/ 6858000 h 6858000"/>
              <a:gd name="connsiteX415" fmla="*/ 1880391 w 7467663"/>
              <a:gd name="connsiteY415" fmla="*/ 6603796 h 6858000"/>
              <a:gd name="connsiteX416" fmla="*/ 1818273 w 7467663"/>
              <a:gd name="connsiteY416" fmla="*/ 6715729 h 6858000"/>
              <a:gd name="connsiteX417" fmla="*/ 1794691 w 7467663"/>
              <a:gd name="connsiteY417" fmla="*/ 6843239 h 6858000"/>
              <a:gd name="connsiteX418" fmla="*/ 1794914 w 7467663"/>
              <a:gd name="connsiteY418" fmla="*/ 6858000 h 6858000"/>
              <a:gd name="connsiteX419" fmla="*/ 1746128 w 7467663"/>
              <a:gd name="connsiteY419" fmla="*/ 6858000 h 6858000"/>
              <a:gd name="connsiteX420" fmla="*/ 1753934 w 7467663"/>
              <a:gd name="connsiteY420" fmla="*/ 6724796 h 6858000"/>
              <a:gd name="connsiteX421" fmla="*/ 1792053 w 7467663"/>
              <a:gd name="connsiteY421" fmla="*/ 6572396 h 6858000"/>
              <a:gd name="connsiteX422" fmla="*/ 1862248 w 7467663"/>
              <a:gd name="connsiteY422" fmla="*/ 6266397 h 6858000"/>
              <a:gd name="connsiteX423" fmla="*/ 1862250 w 7467663"/>
              <a:gd name="connsiteY423" fmla="*/ 6033531 h 6858000"/>
              <a:gd name="connsiteX424" fmla="*/ 1211999 w 7467663"/>
              <a:gd name="connsiteY424" fmla="*/ 6683610 h 6858000"/>
              <a:gd name="connsiteX425" fmla="*/ 1213266 w 7467663"/>
              <a:gd name="connsiteY425" fmla="*/ 6691947 h 6858000"/>
              <a:gd name="connsiteX426" fmla="*/ 1203370 w 7467663"/>
              <a:gd name="connsiteY426" fmla="*/ 6850676 h 6858000"/>
              <a:gd name="connsiteX427" fmla="*/ 1203671 w 7467663"/>
              <a:gd name="connsiteY427" fmla="*/ 6858000 h 6858000"/>
              <a:gd name="connsiteX428" fmla="*/ 1143180 w 7467663"/>
              <a:gd name="connsiteY428" fmla="*/ 6858000 h 6858000"/>
              <a:gd name="connsiteX429" fmla="*/ 1142176 w 7467663"/>
              <a:gd name="connsiteY429" fmla="*/ 6766045 h 6858000"/>
              <a:gd name="connsiteX430" fmla="*/ 1067484 w 7467663"/>
              <a:gd name="connsiteY430" fmla="*/ 6858000 h 6858000"/>
              <a:gd name="connsiteX431" fmla="*/ 953928 w 7467663"/>
              <a:gd name="connsiteY431" fmla="*/ 6858000 h 6858000"/>
              <a:gd name="connsiteX432" fmla="*/ 959715 w 7467663"/>
              <a:gd name="connsiteY432" fmla="*/ 6850185 h 6858000"/>
              <a:gd name="connsiteX433" fmla="*/ 1483788 w 7467663"/>
              <a:gd name="connsiteY433" fmla="*/ 6259174 h 6858000"/>
              <a:gd name="connsiteX434" fmla="*/ 1100671 w 7467663"/>
              <a:gd name="connsiteY434" fmla="*/ 6252137 h 6858000"/>
              <a:gd name="connsiteX435" fmla="*/ 1090144 w 7467663"/>
              <a:gd name="connsiteY435" fmla="*/ 6256748 h 6858000"/>
              <a:gd name="connsiteX436" fmla="*/ 1095872 w 7467663"/>
              <a:gd name="connsiteY436" fmla="*/ 6271892 h 6858000"/>
              <a:gd name="connsiteX437" fmla="*/ 262785 w 7467663"/>
              <a:gd name="connsiteY437" fmla="*/ 6845450 h 6858000"/>
              <a:gd name="connsiteX438" fmla="*/ 209968 w 7467663"/>
              <a:gd name="connsiteY438" fmla="*/ 6770713 h 6858000"/>
              <a:gd name="connsiteX439" fmla="*/ 873460 w 7467663"/>
              <a:gd name="connsiteY439" fmla="*/ 6253768 h 6858000"/>
              <a:gd name="connsiteX440" fmla="*/ 192686 w 7467663"/>
              <a:gd name="connsiteY440" fmla="*/ 5849257 h 6858000"/>
              <a:gd name="connsiteX441" fmla="*/ 4696 w 7467663"/>
              <a:gd name="connsiteY441" fmla="*/ 5697668 h 6858000"/>
              <a:gd name="connsiteX442" fmla="*/ 0 w 7467663"/>
              <a:gd name="connsiteY442" fmla="*/ 5689984 h 6858000"/>
              <a:gd name="connsiteX443" fmla="*/ 0 w 7467663"/>
              <a:gd name="connsiteY443" fmla="*/ 5513472 h 6858000"/>
              <a:gd name="connsiteX444" fmla="*/ 174101 w 7467663"/>
              <a:gd name="connsiteY444" fmla="*/ 5620277 h 6858000"/>
              <a:gd name="connsiteX445" fmla="*/ 891800 w 7467663"/>
              <a:gd name="connsiteY445" fmla="*/ 6036935 h 6858000"/>
              <a:gd name="connsiteX446" fmla="*/ 1072219 w 7467663"/>
              <a:gd name="connsiteY446" fmla="*/ 6169443 h 6858000"/>
              <a:gd name="connsiteX447" fmla="*/ 1074117 w 7467663"/>
              <a:gd name="connsiteY447" fmla="*/ 6170301 h 6858000"/>
              <a:gd name="connsiteX448" fmla="*/ 1083114 w 7467663"/>
              <a:gd name="connsiteY448" fmla="*/ 6174131 h 6858000"/>
              <a:gd name="connsiteX449" fmla="*/ 1543010 w 7467663"/>
              <a:gd name="connsiteY449" fmla="*/ 6191140 h 6858000"/>
              <a:gd name="connsiteX450" fmla="*/ 1551080 w 7467663"/>
              <a:gd name="connsiteY450" fmla="*/ 6195006 h 6858000"/>
              <a:gd name="connsiteX451" fmla="*/ 2345443 w 7467663"/>
              <a:gd name="connsiteY451" fmla="*/ 5549882 h 6858000"/>
              <a:gd name="connsiteX452" fmla="*/ 1721499 w 7467663"/>
              <a:gd name="connsiteY452" fmla="*/ 5599969 h 6858000"/>
              <a:gd name="connsiteX453" fmla="*/ 767716 w 7467663"/>
              <a:gd name="connsiteY453" fmla="*/ 5472768 h 6858000"/>
              <a:gd name="connsiteX454" fmla="*/ 722147 w 7467663"/>
              <a:gd name="connsiteY454" fmla="*/ 5393091 h 6858000"/>
              <a:gd name="connsiteX455" fmla="*/ 1485552 w 7467663"/>
              <a:gd name="connsiteY455" fmla="*/ 5313202 h 6858000"/>
              <a:gd name="connsiteX456" fmla="*/ 2143004 w 7467663"/>
              <a:gd name="connsiteY456" fmla="*/ 5402420 h 6858000"/>
              <a:gd name="connsiteX457" fmla="*/ 1933391 w 7467663"/>
              <a:gd name="connsiteY457" fmla="*/ 5156971 h 6858000"/>
              <a:gd name="connsiteX458" fmla="*/ 1827118 w 7467663"/>
              <a:gd name="connsiteY458" fmla="*/ 4968410 h 6858000"/>
              <a:gd name="connsiteX459" fmla="*/ 1837349 w 7467663"/>
              <a:gd name="connsiteY459" fmla="*/ 4956357 h 6858000"/>
              <a:gd name="connsiteX460" fmla="*/ 2162835 w 7467663"/>
              <a:gd name="connsiteY460" fmla="*/ 5187853 h 6858000"/>
              <a:gd name="connsiteX461" fmla="*/ 2257167 w 7467663"/>
              <a:gd name="connsiteY461" fmla="*/ 5462123 h 6858000"/>
              <a:gd name="connsiteX462" fmla="*/ 2261598 w 7467663"/>
              <a:gd name="connsiteY462" fmla="*/ 5467998 h 6858000"/>
              <a:gd name="connsiteX463" fmla="*/ 2437177 w 7467663"/>
              <a:gd name="connsiteY463" fmla="*/ 5479608 h 6858000"/>
              <a:gd name="connsiteX464" fmla="*/ 2445247 w 7467663"/>
              <a:gd name="connsiteY464" fmla="*/ 5483476 h 6858000"/>
              <a:gd name="connsiteX465" fmla="*/ 2743626 w 7467663"/>
              <a:gd name="connsiteY465" fmla="*/ 5304819 h 6858000"/>
              <a:gd name="connsiteX466" fmla="*/ 3048102 w 7467663"/>
              <a:gd name="connsiteY466" fmla="*/ 5150595 h 6858000"/>
              <a:gd name="connsiteX467" fmla="*/ 1799414 w 7467663"/>
              <a:gd name="connsiteY467" fmla="*/ 4694732 h 6858000"/>
              <a:gd name="connsiteX468" fmla="*/ 1771735 w 7467663"/>
              <a:gd name="connsiteY468" fmla="*/ 4619929 h 6858000"/>
              <a:gd name="connsiteX469" fmla="*/ 3104273 w 7467663"/>
              <a:gd name="connsiteY469" fmla="*/ 5076159 h 6858000"/>
              <a:gd name="connsiteX470" fmla="*/ 3113245 w 7467663"/>
              <a:gd name="connsiteY470" fmla="*/ 5090705 h 6858000"/>
              <a:gd name="connsiteX471" fmla="*/ 3126294 w 7467663"/>
              <a:gd name="connsiteY471" fmla="*/ 5114400 h 6858000"/>
              <a:gd name="connsiteX472" fmla="*/ 3937433 w 7467663"/>
              <a:gd name="connsiteY472" fmla="*/ 4830473 h 6858000"/>
              <a:gd name="connsiteX473" fmla="*/ 3590475 w 7467663"/>
              <a:gd name="connsiteY473" fmla="*/ 4597974 h 6858000"/>
              <a:gd name="connsiteX474" fmla="*/ 3100264 w 7467663"/>
              <a:gd name="connsiteY474" fmla="*/ 4579845 h 6858000"/>
              <a:gd name="connsiteX475" fmla="*/ 2183576 w 7467663"/>
              <a:gd name="connsiteY475" fmla="*/ 4227150 h 6858000"/>
              <a:gd name="connsiteX476" fmla="*/ 2151029 w 7467663"/>
              <a:gd name="connsiteY476" fmla="*/ 4146947 h 6858000"/>
              <a:gd name="connsiteX477" fmla="*/ 3563434 w 7467663"/>
              <a:gd name="connsiteY477" fmla="*/ 4469115 h 6858000"/>
              <a:gd name="connsiteX478" fmla="*/ 3177952 w 7467663"/>
              <a:gd name="connsiteY478" fmla="*/ 3657386 h 6858000"/>
              <a:gd name="connsiteX479" fmla="*/ 3189263 w 7467663"/>
              <a:gd name="connsiteY479" fmla="*/ 3625726 h 6858000"/>
              <a:gd name="connsiteX480" fmla="*/ 3560912 w 7467663"/>
              <a:gd name="connsiteY480" fmla="*/ 4079863 h 6858000"/>
              <a:gd name="connsiteX481" fmla="*/ 3626636 w 7467663"/>
              <a:gd name="connsiteY481" fmla="*/ 4512230 h 6858000"/>
              <a:gd name="connsiteX482" fmla="*/ 3653088 w 7467663"/>
              <a:gd name="connsiteY482" fmla="*/ 4521417 h 6858000"/>
              <a:gd name="connsiteX483" fmla="*/ 3988128 w 7467663"/>
              <a:gd name="connsiteY483" fmla="*/ 4817267 h 6858000"/>
              <a:gd name="connsiteX484" fmla="*/ 4830582 w 7467663"/>
              <a:gd name="connsiteY484" fmla="*/ 4676000 h 6858000"/>
              <a:gd name="connsiteX485" fmla="*/ 4830100 w 7467663"/>
              <a:gd name="connsiteY485" fmla="*/ 4675554 h 6858000"/>
              <a:gd name="connsiteX486" fmla="*/ 4036318 w 7467663"/>
              <a:gd name="connsiteY486" fmla="*/ 4147013 h 6858000"/>
              <a:gd name="connsiteX487" fmla="*/ 3432098 w 7467663"/>
              <a:gd name="connsiteY487" fmla="*/ 3537312 h 6858000"/>
              <a:gd name="connsiteX488" fmla="*/ 3446761 w 7467663"/>
              <a:gd name="connsiteY488" fmla="*/ 3461278 h 6858000"/>
              <a:gd name="connsiteX489" fmla="*/ 4419733 w 7467663"/>
              <a:gd name="connsiteY489" fmla="*/ 3963555 h 6858000"/>
              <a:gd name="connsiteX490" fmla="*/ 4781371 w 7467663"/>
              <a:gd name="connsiteY490" fmla="*/ 4458604 h 6858000"/>
              <a:gd name="connsiteX491" fmla="*/ 4780440 w 7467663"/>
              <a:gd name="connsiteY491" fmla="*/ 4470290 h 6858000"/>
              <a:gd name="connsiteX492" fmla="*/ 4898954 w 7467663"/>
              <a:gd name="connsiteY492" fmla="*/ 4662092 h 6858000"/>
              <a:gd name="connsiteX493" fmla="*/ 4900699 w 7467663"/>
              <a:gd name="connsiteY493" fmla="*/ 4670867 h 6858000"/>
              <a:gd name="connsiteX494" fmla="*/ 5714511 w 7467663"/>
              <a:gd name="connsiteY494" fmla="*/ 4663483 h 6858000"/>
              <a:gd name="connsiteX495" fmla="*/ 5464793 w 7467663"/>
              <a:gd name="connsiteY495" fmla="*/ 4393556 h 6858000"/>
              <a:gd name="connsiteX496" fmla="*/ 5461897 w 7467663"/>
              <a:gd name="connsiteY496" fmla="*/ 4390879 h 6858000"/>
              <a:gd name="connsiteX497" fmla="*/ 4294126 w 7467663"/>
              <a:gd name="connsiteY497" fmla="*/ 3303048 h 6858000"/>
              <a:gd name="connsiteX498" fmla="*/ 4305321 w 7467663"/>
              <a:gd name="connsiteY498" fmla="*/ 3256953 h 6858000"/>
              <a:gd name="connsiteX499" fmla="*/ 4949299 w 7467663"/>
              <a:gd name="connsiteY499" fmla="*/ 3766336 h 6858000"/>
              <a:gd name="connsiteX500" fmla="*/ 5291452 w 7467663"/>
              <a:gd name="connsiteY500" fmla="*/ 4076801 h 6858000"/>
              <a:gd name="connsiteX501" fmla="*/ 5434998 w 7467663"/>
              <a:gd name="connsiteY501" fmla="*/ 4254100 h 6858000"/>
              <a:gd name="connsiteX502" fmla="*/ 5351015 w 7467663"/>
              <a:gd name="connsiteY502" fmla="*/ 3760989 h 6858000"/>
              <a:gd name="connsiteX503" fmla="*/ 5413780 w 7467663"/>
              <a:gd name="connsiteY503" fmla="*/ 2966265 h 6858000"/>
              <a:gd name="connsiteX504" fmla="*/ 5425627 w 7467663"/>
              <a:gd name="connsiteY504" fmla="*/ 2954192 h 6858000"/>
              <a:gd name="connsiteX505" fmla="*/ 6604735 w 7467663"/>
              <a:gd name="connsiteY505" fmla="*/ 2041381 h 6858000"/>
              <a:gd name="connsiteX506" fmla="*/ 7204487 w 7467663"/>
              <a:gd name="connsiteY506" fmla="*/ 2742112 h 6858000"/>
              <a:gd name="connsiteX507" fmla="*/ 7131592 w 7467663"/>
              <a:gd name="connsiteY507" fmla="*/ 2672096 h 6858000"/>
              <a:gd name="connsiteX508" fmla="*/ 6996344 w 7467663"/>
              <a:gd name="connsiteY508" fmla="*/ 2518310 h 6858000"/>
              <a:gd name="connsiteX509" fmla="*/ 6735495 w 7467663"/>
              <a:gd name="connsiteY509" fmla="*/ 2196890 h 6858000"/>
              <a:gd name="connsiteX510" fmla="*/ 6721901 w 7467663"/>
              <a:gd name="connsiteY510" fmla="*/ 2179274 h 6858000"/>
              <a:gd name="connsiteX511" fmla="*/ 6604735 w 7467663"/>
              <a:gd name="connsiteY511" fmla="*/ 2041381 h 6858000"/>
              <a:gd name="connsiteX512" fmla="*/ 6591670 w 7467663"/>
              <a:gd name="connsiteY512" fmla="*/ 1988277 h 6858000"/>
              <a:gd name="connsiteX513" fmla="*/ 6747349 w 7467663"/>
              <a:gd name="connsiteY513" fmla="*/ 2160069 h 6858000"/>
              <a:gd name="connsiteX514" fmla="*/ 6760943 w 7467663"/>
              <a:gd name="connsiteY514" fmla="*/ 2177686 h 6858000"/>
              <a:gd name="connsiteX515" fmla="*/ 7021065 w 7467663"/>
              <a:gd name="connsiteY515" fmla="*/ 2498102 h 6858000"/>
              <a:gd name="connsiteX516" fmla="*/ 7155223 w 7467663"/>
              <a:gd name="connsiteY516" fmla="*/ 2650386 h 6858000"/>
              <a:gd name="connsiteX517" fmla="*/ 7203167 w 7467663"/>
              <a:gd name="connsiteY517" fmla="*/ 2697288 h 6858000"/>
              <a:gd name="connsiteX518" fmla="*/ 6937703 w 7467663"/>
              <a:gd name="connsiteY518" fmla="*/ 2321981 h 6858000"/>
              <a:gd name="connsiteX519" fmla="*/ 6591670 w 7467663"/>
              <a:gd name="connsiteY519" fmla="*/ 1988277 h 6858000"/>
              <a:gd name="connsiteX520" fmla="*/ 5798671 w 7467663"/>
              <a:gd name="connsiteY520" fmla="*/ 1981601 h 6858000"/>
              <a:gd name="connsiteX521" fmla="*/ 5754709 w 7467663"/>
              <a:gd name="connsiteY521" fmla="*/ 2071454 h 6858000"/>
              <a:gd name="connsiteX522" fmla="*/ 5763044 w 7467663"/>
              <a:gd name="connsiteY522" fmla="*/ 2842206 h 6858000"/>
              <a:gd name="connsiteX523" fmla="*/ 5764974 w 7467663"/>
              <a:gd name="connsiteY523" fmla="*/ 2799609 h 6858000"/>
              <a:gd name="connsiteX524" fmla="*/ 5767665 w 7467663"/>
              <a:gd name="connsiteY524" fmla="*/ 2666409 h 6858000"/>
              <a:gd name="connsiteX525" fmla="*/ 5763055 w 7467663"/>
              <a:gd name="connsiteY525" fmla="*/ 2579705 h 6858000"/>
              <a:gd name="connsiteX526" fmla="*/ 5758079 w 7467663"/>
              <a:gd name="connsiteY526" fmla="*/ 2492508 h 6858000"/>
              <a:gd name="connsiteX527" fmla="*/ 5779325 w 7467663"/>
              <a:gd name="connsiteY527" fmla="*/ 2197069 h 6858000"/>
              <a:gd name="connsiteX528" fmla="*/ 5798671 w 7467663"/>
              <a:gd name="connsiteY528" fmla="*/ 1981601 h 6858000"/>
              <a:gd name="connsiteX529" fmla="*/ 5829202 w 7467663"/>
              <a:gd name="connsiteY529" fmla="*/ 1971679 h 6858000"/>
              <a:gd name="connsiteX530" fmla="*/ 5809558 w 7467663"/>
              <a:gd name="connsiteY530" fmla="*/ 2198043 h 6858000"/>
              <a:gd name="connsiteX531" fmla="*/ 5788653 w 7467663"/>
              <a:gd name="connsiteY531" fmla="*/ 2489430 h 6858000"/>
              <a:gd name="connsiteX532" fmla="*/ 5793439 w 7467663"/>
              <a:gd name="connsiteY532" fmla="*/ 2575235 h 6858000"/>
              <a:gd name="connsiteX533" fmla="*/ 5796837 w 7467663"/>
              <a:gd name="connsiteY533" fmla="*/ 2637633 h 6858000"/>
              <a:gd name="connsiteX534" fmla="*/ 5818614 w 7467663"/>
              <a:gd name="connsiteY534" fmla="*/ 2473055 h 6858000"/>
              <a:gd name="connsiteX535" fmla="*/ 5829202 w 7467663"/>
              <a:gd name="connsiteY535" fmla="*/ 1971679 h 6858000"/>
              <a:gd name="connsiteX536" fmla="*/ 5911389 w 7467663"/>
              <a:gd name="connsiteY536" fmla="*/ 1898371 h 6858000"/>
              <a:gd name="connsiteX537" fmla="*/ 6237627 w 7467663"/>
              <a:gd name="connsiteY537" fmla="*/ 2231921 h 6858000"/>
              <a:gd name="connsiteX538" fmla="*/ 5911389 w 7467663"/>
              <a:gd name="connsiteY538" fmla="*/ 1898371 h 6858000"/>
              <a:gd name="connsiteX539" fmla="*/ 6944437 w 7467663"/>
              <a:gd name="connsiteY539" fmla="*/ 1575402 h 6858000"/>
              <a:gd name="connsiteX540" fmla="*/ 6304730 w 7467663"/>
              <a:gd name="connsiteY540" fmla="*/ 1766654 h 6858000"/>
              <a:gd name="connsiteX541" fmla="*/ 6944437 w 7467663"/>
              <a:gd name="connsiteY541" fmla="*/ 1575402 h 6858000"/>
              <a:gd name="connsiteX542" fmla="*/ 7019523 w 7467663"/>
              <a:gd name="connsiteY542" fmla="*/ 1519450 h 6858000"/>
              <a:gd name="connsiteX543" fmla="*/ 6298091 w 7467663"/>
              <a:gd name="connsiteY543" fmla="*/ 1737122 h 6858000"/>
              <a:gd name="connsiteX544" fmla="*/ 7019523 w 7467663"/>
              <a:gd name="connsiteY544" fmla="*/ 1519450 h 6858000"/>
              <a:gd name="connsiteX545" fmla="*/ 2399523 w 7467663"/>
              <a:gd name="connsiteY545" fmla="*/ 1428234 h 6858000"/>
              <a:gd name="connsiteX546" fmla="*/ 2224982 w 7467663"/>
              <a:gd name="connsiteY546" fmla="*/ 1826201 h 6858000"/>
              <a:gd name="connsiteX547" fmla="*/ 2096099 w 7467663"/>
              <a:gd name="connsiteY547" fmla="*/ 2345900 h 6858000"/>
              <a:gd name="connsiteX548" fmla="*/ 2283317 w 7467663"/>
              <a:gd name="connsiteY548" fmla="*/ 1796925 h 6858000"/>
              <a:gd name="connsiteX549" fmla="*/ 2399523 w 7467663"/>
              <a:gd name="connsiteY549" fmla="*/ 1428234 h 6858000"/>
              <a:gd name="connsiteX550" fmla="*/ 2448558 w 7467663"/>
              <a:gd name="connsiteY550" fmla="*/ 1373435 h 6858000"/>
              <a:gd name="connsiteX551" fmla="*/ 2312521 w 7467663"/>
              <a:gd name="connsiteY551" fmla="*/ 1806140 h 6858000"/>
              <a:gd name="connsiteX552" fmla="*/ 2127533 w 7467663"/>
              <a:gd name="connsiteY552" fmla="*/ 2348380 h 6858000"/>
              <a:gd name="connsiteX553" fmla="*/ 2358080 w 7467663"/>
              <a:gd name="connsiteY553" fmla="*/ 1866134 h 6858000"/>
              <a:gd name="connsiteX554" fmla="*/ 2407436 w 7467663"/>
              <a:gd name="connsiteY554" fmla="*/ 1651070 h 6858000"/>
              <a:gd name="connsiteX555" fmla="*/ 2448558 w 7467663"/>
              <a:gd name="connsiteY555" fmla="*/ 1373435 h 6858000"/>
              <a:gd name="connsiteX556" fmla="*/ 278707 w 7467663"/>
              <a:gd name="connsiteY556" fmla="*/ 1352270 h 6858000"/>
              <a:gd name="connsiteX557" fmla="*/ 321570 w 7467663"/>
              <a:gd name="connsiteY557" fmla="*/ 1861610 h 6858000"/>
              <a:gd name="connsiteX558" fmla="*/ 294281 w 7467663"/>
              <a:gd name="connsiteY558" fmla="*/ 1440658 h 6858000"/>
              <a:gd name="connsiteX559" fmla="*/ 278707 w 7467663"/>
              <a:gd name="connsiteY559" fmla="*/ 1352270 h 6858000"/>
              <a:gd name="connsiteX560" fmla="*/ 1423821 w 7467663"/>
              <a:gd name="connsiteY560" fmla="*/ 1351958 h 6858000"/>
              <a:gd name="connsiteX561" fmla="*/ 1638521 w 7467663"/>
              <a:gd name="connsiteY561" fmla="*/ 1908470 h 6858000"/>
              <a:gd name="connsiteX562" fmla="*/ 1754199 w 7467663"/>
              <a:gd name="connsiteY562" fmla="*/ 2149284 h 6858000"/>
              <a:gd name="connsiteX563" fmla="*/ 1908359 w 7467663"/>
              <a:gd name="connsiteY563" fmla="*/ 2364988 h 6858000"/>
              <a:gd name="connsiteX564" fmla="*/ 1647661 w 7467663"/>
              <a:gd name="connsiteY564" fmla="*/ 1825945 h 6858000"/>
              <a:gd name="connsiteX565" fmla="*/ 1423821 w 7467663"/>
              <a:gd name="connsiteY565" fmla="*/ 1351958 h 6858000"/>
              <a:gd name="connsiteX566" fmla="*/ 1431890 w 7467663"/>
              <a:gd name="connsiteY566" fmla="*/ 1306475 h 6858000"/>
              <a:gd name="connsiteX567" fmla="*/ 1507597 w 7467663"/>
              <a:gd name="connsiteY567" fmla="*/ 1446132 h 6858000"/>
              <a:gd name="connsiteX568" fmla="*/ 1674586 w 7467663"/>
              <a:gd name="connsiteY568" fmla="*/ 1813832 h 6858000"/>
              <a:gd name="connsiteX569" fmla="*/ 1815950 w 7467663"/>
              <a:gd name="connsiteY569" fmla="*/ 2128564 h 6858000"/>
              <a:gd name="connsiteX570" fmla="*/ 1984242 w 7467663"/>
              <a:gd name="connsiteY570" fmla="*/ 2430829 h 6858000"/>
              <a:gd name="connsiteX571" fmla="*/ 2014023 w 7467663"/>
              <a:gd name="connsiteY571" fmla="*/ 2450995 h 6858000"/>
              <a:gd name="connsiteX572" fmla="*/ 1747337 w 7467663"/>
              <a:gd name="connsiteY572" fmla="*/ 1855264 h 6858000"/>
              <a:gd name="connsiteX573" fmla="*/ 1533749 w 7467663"/>
              <a:gd name="connsiteY573" fmla="*/ 1478656 h 6858000"/>
              <a:gd name="connsiteX574" fmla="*/ 1431890 w 7467663"/>
              <a:gd name="connsiteY574" fmla="*/ 1306475 h 6858000"/>
              <a:gd name="connsiteX575" fmla="*/ 5052692 w 7467663"/>
              <a:gd name="connsiteY575" fmla="*/ 1292994 h 6858000"/>
              <a:gd name="connsiteX576" fmla="*/ 5200661 w 7467663"/>
              <a:gd name="connsiteY576" fmla="*/ 1635186 h 6858000"/>
              <a:gd name="connsiteX577" fmla="*/ 5297138 w 7467663"/>
              <a:gd name="connsiteY577" fmla="*/ 1906351 h 6858000"/>
              <a:gd name="connsiteX578" fmla="*/ 5052692 w 7467663"/>
              <a:gd name="connsiteY578" fmla="*/ 1292994 h 6858000"/>
              <a:gd name="connsiteX579" fmla="*/ 5009948 w 7467663"/>
              <a:gd name="connsiteY579" fmla="*/ 1273619 h 6858000"/>
              <a:gd name="connsiteX580" fmla="*/ 5121777 w 7467663"/>
              <a:gd name="connsiteY580" fmla="*/ 1654213 h 6858000"/>
              <a:gd name="connsiteX581" fmla="*/ 5293545 w 7467663"/>
              <a:gd name="connsiteY581" fmla="*/ 2072247 h 6858000"/>
              <a:gd name="connsiteX582" fmla="*/ 5294042 w 7467663"/>
              <a:gd name="connsiteY582" fmla="*/ 2065019 h 6858000"/>
              <a:gd name="connsiteX583" fmla="*/ 5171936 w 7467663"/>
              <a:gd name="connsiteY583" fmla="*/ 1647613 h 6858000"/>
              <a:gd name="connsiteX584" fmla="*/ 5009948 w 7467663"/>
              <a:gd name="connsiteY584" fmla="*/ 1273619 h 6858000"/>
              <a:gd name="connsiteX585" fmla="*/ 655236 w 7467663"/>
              <a:gd name="connsiteY585" fmla="*/ 1268632 h 6858000"/>
              <a:gd name="connsiteX586" fmla="*/ 839521 w 7467663"/>
              <a:gd name="connsiteY586" fmla="*/ 1685315 h 6858000"/>
              <a:gd name="connsiteX587" fmla="*/ 1109416 w 7467663"/>
              <a:gd name="connsiteY587" fmla="*/ 2061663 h 6858000"/>
              <a:gd name="connsiteX588" fmla="*/ 1298300 w 7467663"/>
              <a:gd name="connsiteY588" fmla="*/ 2247742 h 6858000"/>
              <a:gd name="connsiteX589" fmla="*/ 1125871 w 7467663"/>
              <a:gd name="connsiteY589" fmla="*/ 1989513 h 6858000"/>
              <a:gd name="connsiteX590" fmla="*/ 981574 w 7467663"/>
              <a:gd name="connsiteY590" fmla="*/ 1783157 h 6858000"/>
              <a:gd name="connsiteX591" fmla="*/ 922198 w 7467663"/>
              <a:gd name="connsiteY591" fmla="*/ 1677437 h 6858000"/>
              <a:gd name="connsiteX592" fmla="*/ 869293 w 7467663"/>
              <a:gd name="connsiteY592" fmla="*/ 1583214 h 6858000"/>
              <a:gd name="connsiteX593" fmla="*/ 751431 w 7467663"/>
              <a:gd name="connsiteY593" fmla="*/ 1405731 h 6858000"/>
              <a:gd name="connsiteX594" fmla="*/ 655236 w 7467663"/>
              <a:gd name="connsiteY594" fmla="*/ 1268632 h 6858000"/>
              <a:gd name="connsiteX595" fmla="*/ 6516292 w 7467663"/>
              <a:gd name="connsiteY595" fmla="*/ 1263064 h 6858000"/>
              <a:gd name="connsiteX596" fmla="*/ 5736320 w 7467663"/>
              <a:gd name="connsiteY596" fmla="*/ 1501803 h 6858000"/>
              <a:gd name="connsiteX597" fmla="*/ 6516292 w 7467663"/>
              <a:gd name="connsiteY597" fmla="*/ 1263064 h 6858000"/>
              <a:gd name="connsiteX598" fmla="*/ 291466 w 7467663"/>
              <a:gd name="connsiteY598" fmla="*/ 1250369 h 6858000"/>
              <a:gd name="connsiteX599" fmla="*/ 323180 w 7467663"/>
              <a:gd name="connsiteY599" fmla="*/ 1435283 h 6858000"/>
              <a:gd name="connsiteX600" fmla="*/ 349381 w 7467663"/>
              <a:gd name="connsiteY600" fmla="*/ 1875041 h 6858000"/>
              <a:gd name="connsiteX601" fmla="*/ 374363 w 7467663"/>
              <a:gd name="connsiteY601" fmla="*/ 1506494 h 6858000"/>
              <a:gd name="connsiteX602" fmla="*/ 302168 w 7467663"/>
              <a:gd name="connsiteY602" fmla="*/ 1274495 h 6858000"/>
              <a:gd name="connsiteX603" fmla="*/ 291466 w 7467663"/>
              <a:gd name="connsiteY603" fmla="*/ 1250369 h 6858000"/>
              <a:gd name="connsiteX604" fmla="*/ 678222 w 7467663"/>
              <a:gd name="connsiteY604" fmla="*/ 1248670 h 6858000"/>
              <a:gd name="connsiteX605" fmla="*/ 775536 w 7467663"/>
              <a:gd name="connsiteY605" fmla="*/ 1388015 h 6858000"/>
              <a:gd name="connsiteX606" fmla="*/ 894529 w 7467663"/>
              <a:gd name="connsiteY606" fmla="*/ 1567739 h 6858000"/>
              <a:gd name="connsiteX607" fmla="*/ 948000 w 7467663"/>
              <a:gd name="connsiteY607" fmla="*/ 1663088 h 6858000"/>
              <a:gd name="connsiteX608" fmla="*/ 1006812 w 7467663"/>
              <a:gd name="connsiteY608" fmla="*/ 1767683 h 6858000"/>
              <a:gd name="connsiteX609" fmla="*/ 1149133 w 7467663"/>
              <a:gd name="connsiteY609" fmla="*/ 1971513 h 6858000"/>
              <a:gd name="connsiteX610" fmla="*/ 1333952 w 7467663"/>
              <a:gd name="connsiteY610" fmla="*/ 2251620 h 6858000"/>
              <a:gd name="connsiteX611" fmla="*/ 1337329 w 7467663"/>
              <a:gd name="connsiteY611" fmla="*/ 2258350 h 6858000"/>
              <a:gd name="connsiteX612" fmla="*/ 1014726 w 7467663"/>
              <a:gd name="connsiteY612" fmla="*/ 1615556 h 6858000"/>
              <a:gd name="connsiteX613" fmla="*/ 678222 w 7467663"/>
              <a:gd name="connsiteY613" fmla="*/ 1248670 h 6858000"/>
              <a:gd name="connsiteX614" fmla="*/ 6691602 w 7467663"/>
              <a:gd name="connsiteY614" fmla="*/ 1140573 h 6858000"/>
              <a:gd name="connsiteX615" fmla="*/ 6571100 w 7467663"/>
              <a:gd name="connsiteY615" fmla="*/ 1183662 h 6858000"/>
              <a:gd name="connsiteX616" fmla="*/ 6241687 w 7467663"/>
              <a:gd name="connsiteY616" fmla="*/ 1257600 h 6858000"/>
              <a:gd name="connsiteX617" fmla="*/ 5693009 w 7467663"/>
              <a:gd name="connsiteY617" fmla="*/ 1478256 h 6858000"/>
              <a:gd name="connsiteX618" fmla="*/ 6548420 w 7467663"/>
              <a:gd name="connsiteY618" fmla="*/ 1214599 h 6858000"/>
              <a:gd name="connsiteX619" fmla="*/ 6605473 w 7467663"/>
              <a:gd name="connsiteY619" fmla="*/ 1184686 h 6858000"/>
              <a:gd name="connsiteX620" fmla="*/ 6691602 w 7467663"/>
              <a:gd name="connsiteY620" fmla="*/ 1140573 h 6858000"/>
              <a:gd name="connsiteX621" fmla="*/ 4002475 w 7467663"/>
              <a:gd name="connsiteY621" fmla="*/ 1037802 h 6858000"/>
              <a:gd name="connsiteX622" fmla="*/ 4000324 w 7467663"/>
              <a:gd name="connsiteY622" fmla="*/ 1039362 h 6858000"/>
              <a:gd name="connsiteX623" fmla="*/ 4002862 w 7467663"/>
              <a:gd name="connsiteY623" fmla="*/ 1042866 h 6858000"/>
              <a:gd name="connsiteX624" fmla="*/ 4002475 w 7467663"/>
              <a:gd name="connsiteY624" fmla="*/ 1037802 h 6858000"/>
              <a:gd name="connsiteX625" fmla="*/ 506322 w 7467663"/>
              <a:gd name="connsiteY625" fmla="*/ 1020997 h 6858000"/>
              <a:gd name="connsiteX626" fmla="*/ 533068 w 7467663"/>
              <a:gd name="connsiteY626" fmla="*/ 1029409 h 6858000"/>
              <a:gd name="connsiteX627" fmla="*/ 1232525 w 7467663"/>
              <a:gd name="connsiteY627" fmla="*/ 1804675 h 6858000"/>
              <a:gd name="connsiteX628" fmla="*/ 1388858 w 7467663"/>
              <a:gd name="connsiteY628" fmla="*/ 2368011 h 6858000"/>
              <a:gd name="connsiteX629" fmla="*/ 1384098 w 7467663"/>
              <a:gd name="connsiteY629" fmla="*/ 2378125 h 6858000"/>
              <a:gd name="connsiteX630" fmla="*/ 1425393 w 7467663"/>
              <a:gd name="connsiteY630" fmla="*/ 2589124 h 6858000"/>
              <a:gd name="connsiteX631" fmla="*/ 1424001 w 7467663"/>
              <a:gd name="connsiteY631" fmla="*/ 2597541 h 6858000"/>
              <a:gd name="connsiteX632" fmla="*/ 2152729 w 7467663"/>
              <a:gd name="connsiteY632" fmla="*/ 2864487 h 6858000"/>
              <a:gd name="connsiteX633" fmla="*/ 2020609 w 7467663"/>
              <a:gd name="connsiteY633" fmla="*/ 2539671 h 6858000"/>
              <a:gd name="connsiteX634" fmla="*/ 2018920 w 7467663"/>
              <a:gd name="connsiteY634" fmla="*/ 2536309 h 6858000"/>
              <a:gd name="connsiteX635" fmla="*/ 1342441 w 7467663"/>
              <a:gd name="connsiteY635" fmla="*/ 1173017 h 6858000"/>
              <a:gd name="connsiteX636" fmla="*/ 1367925 w 7467663"/>
              <a:gd name="connsiteY636" fmla="*/ 1135648 h 6858000"/>
              <a:gd name="connsiteX637" fmla="*/ 1771401 w 7467663"/>
              <a:gd name="connsiteY637" fmla="*/ 1806673 h 6858000"/>
              <a:gd name="connsiteX638" fmla="*/ 1972385 w 7467663"/>
              <a:gd name="connsiteY638" fmla="*/ 2198735 h 6858000"/>
              <a:gd name="connsiteX639" fmla="*/ 2040892 w 7467663"/>
              <a:gd name="connsiteY639" fmla="*/ 2405205 h 6858000"/>
              <a:gd name="connsiteX640" fmla="*/ 2131689 w 7467663"/>
              <a:gd name="connsiteY640" fmla="*/ 1936926 h 6858000"/>
              <a:gd name="connsiteX641" fmla="*/ 2454820 w 7467663"/>
              <a:gd name="connsiteY641" fmla="*/ 1248808 h 6858000"/>
              <a:gd name="connsiteX642" fmla="*/ 2492512 w 7467663"/>
              <a:gd name="connsiteY642" fmla="*/ 1302920 h 6858000"/>
              <a:gd name="connsiteX643" fmla="*/ 2081216 w 7467663"/>
              <a:gd name="connsiteY643" fmla="*/ 2527513 h 6858000"/>
              <a:gd name="connsiteX644" fmla="*/ 2081211 w 7467663"/>
              <a:gd name="connsiteY644" fmla="*/ 2528916 h 6858000"/>
              <a:gd name="connsiteX645" fmla="*/ 2199067 w 7467663"/>
              <a:gd name="connsiteY645" fmla="*/ 2884061 h 6858000"/>
              <a:gd name="connsiteX646" fmla="*/ 3192586 w 7467663"/>
              <a:gd name="connsiteY646" fmla="*/ 3411496 h 6858000"/>
              <a:gd name="connsiteX647" fmla="*/ 3182620 w 7467663"/>
              <a:gd name="connsiteY647" fmla="*/ 3483279 h 6858000"/>
              <a:gd name="connsiteX648" fmla="*/ 2435119 w 7467663"/>
              <a:gd name="connsiteY648" fmla="*/ 3080173 h 6858000"/>
              <a:gd name="connsiteX649" fmla="*/ 2410152 w 7467663"/>
              <a:gd name="connsiteY649" fmla="*/ 3063751 h 6858000"/>
              <a:gd name="connsiteX650" fmla="*/ 2408099 w 7467663"/>
              <a:gd name="connsiteY650" fmla="*/ 3064403 h 6858000"/>
              <a:gd name="connsiteX651" fmla="*/ 2407218 w 7467663"/>
              <a:gd name="connsiteY651" fmla="*/ 3070324 h 6858000"/>
              <a:gd name="connsiteX652" fmla="*/ 2380138 w 7467663"/>
              <a:gd name="connsiteY652" fmla="*/ 3099341 h 6858000"/>
              <a:gd name="connsiteX653" fmla="*/ 1765923 w 7467663"/>
              <a:gd name="connsiteY653" fmla="*/ 3581043 h 6858000"/>
              <a:gd name="connsiteX654" fmla="*/ 1702258 w 7467663"/>
              <a:gd name="connsiteY654" fmla="*/ 3612286 h 6858000"/>
              <a:gd name="connsiteX655" fmla="*/ 1538370 w 7467663"/>
              <a:gd name="connsiteY655" fmla="*/ 3811804 h 6858000"/>
              <a:gd name="connsiteX656" fmla="*/ 542867 w 7467663"/>
              <a:gd name="connsiteY656" fmla="*/ 4944092 h 6858000"/>
              <a:gd name="connsiteX657" fmla="*/ 515800 w 7467663"/>
              <a:gd name="connsiteY657" fmla="*/ 4862180 h 6858000"/>
              <a:gd name="connsiteX658" fmla="*/ 909145 w 7467663"/>
              <a:gd name="connsiteY658" fmla="*/ 4199225 h 6858000"/>
              <a:gd name="connsiteX659" fmla="*/ 1214067 w 7467663"/>
              <a:gd name="connsiteY659" fmla="*/ 3908561 h 6858000"/>
              <a:gd name="connsiteX660" fmla="*/ 640967 w 7467663"/>
              <a:gd name="connsiteY660" fmla="*/ 4105601 h 6858000"/>
              <a:gd name="connsiteX661" fmla="*/ 112563 w 7467663"/>
              <a:gd name="connsiteY661" fmla="*/ 4396952 h 6858000"/>
              <a:gd name="connsiteX662" fmla="*/ 0 w 7467663"/>
              <a:gd name="connsiteY662" fmla="*/ 4466006 h 6858000"/>
              <a:gd name="connsiteX663" fmla="*/ 0 w 7467663"/>
              <a:gd name="connsiteY663" fmla="*/ 4233763 h 6858000"/>
              <a:gd name="connsiteX664" fmla="*/ 36881 w 7467663"/>
              <a:gd name="connsiteY664" fmla="*/ 4200118 h 6858000"/>
              <a:gd name="connsiteX665" fmla="*/ 910534 w 7467663"/>
              <a:gd name="connsiteY665" fmla="*/ 3629753 h 6858000"/>
              <a:gd name="connsiteX666" fmla="*/ 1578717 w 7467663"/>
              <a:gd name="connsiteY666" fmla="*/ 3575982 h 6858000"/>
              <a:gd name="connsiteX667" fmla="*/ 2338780 w 7467663"/>
              <a:gd name="connsiteY667" fmla="*/ 3033725 h 6858000"/>
              <a:gd name="connsiteX668" fmla="*/ 1807991 w 7467663"/>
              <a:gd name="connsiteY668" fmla="*/ 2807184 h 6858000"/>
              <a:gd name="connsiteX669" fmla="*/ 1416358 w 7467663"/>
              <a:gd name="connsiteY669" fmla="*/ 3112571 h 6858000"/>
              <a:gd name="connsiteX670" fmla="*/ 939066 w 7467663"/>
              <a:gd name="connsiteY670" fmla="*/ 3378798 h 6858000"/>
              <a:gd name="connsiteX671" fmla="*/ 115099 w 7467663"/>
              <a:gd name="connsiteY671" fmla="*/ 3607650 h 6858000"/>
              <a:gd name="connsiteX672" fmla="*/ 97284 w 7467663"/>
              <a:gd name="connsiteY672" fmla="*/ 3520393 h 6858000"/>
              <a:gd name="connsiteX673" fmla="*/ 922050 w 7467663"/>
              <a:gd name="connsiteY673" fmla="*/ 3074867 h 6858000"/>
              <a:gd name="connsiteX674" fmla="*/ 1405265 w 7467663"/>
              <a:gd name="connsiteY674" fmla="*/ 3016319 h 6858000"/>
              <a:gd name="connsiteX675" fmla="*/ 1407512 w 7467663"/>
              <a:gd name="connsiteY675" fmla="*/ 3018001 h 6858000"/>
              <a:gd name="connsiteX676" fmla="*/ 1726266 w 7467663"/>
              <a:gd name="connsiteY676" fmla="*/ 2777274 h 6858000"/>
              <a:gd name="connsiteX677" fmla="*/ 625390 w 7467663"/>
              <a:gd name="connsiteY677" fmla="*/ 2514541 h 6858000"/>
              <a:gd name="connsiteX678" fmla="*/ 619799 w 7467663"/>
              <a:gd name="connsiteY678" fmla="*/ 2527180 h 6858000"/>
              <a:gd name="connsiteX679" fmla="*/ 310030 w 7467663"/>
              <a:gd name="connsiteY679" fmla="*/ 2771818 h 6858000"/>
              <a:gd name="connsiteX680" fmla="*/ 173877 w 7467663"/>
              <a:gd name="connsiteY680" fmla="*/ 2937056 h 6858000"/>
              <a:gd name="connsiteX681" fmla="*/ 77889 w 7467663"/>
              <a:gd name="connsiteY681" fmla="*/ 3138440 h 6858000"/>
              <a:gd name="connsiteX682" fmla="*/ 0 w 7467663"/>
              <a:gd name="connsiteY682" fmla="*/ 3271395 h 6858000"/>
              <a:gd name="connsiteX683" fmla="*/ 0 w 7467663"/>
              <a:gd name="connsiteY683" fmla="*/ 3153002 h 6858000"/>
              <a:gd name="connsiteX684" fmla="*/ 2386 w 7467663"/>
              <a:gd name="connsiteY684" fmla="*/ 3149203 h 6858000"/>
              <a:gd name="connsiteX685" fmla="*/ 89753 w 7467663"/>
              <a:gd name="connsiteY685" fmla="*/ 2987702 h 6858000"/>
              <a:gd name="connsiteX686" fmla="*/ 76869 w 7467663"/>
              <a:gd name="connsiteY686" fmla="*/ 3005404 h 6858000"/>
              <a:gd name="connsiteX687" fmla="*/ 32049 w 7467663"/>
              <a:gd name="connsiteY687" fmla="*/ 3065814 h 6858000"/>
              <a:gd name="connsiteX688" fmla="*/ 0 w 7467663"/>
              <a:gd name="connsiteY688" fmla="*/ 3108744 h 6858000"/>
              <a:gd name="connsiteX689" fmla="*/ 0 w 7467663"/>
              <a:gd name="connsiteY689" fmla="*/ 3058059 h 6858000"/>
              <a:gd name="connsiteX690" fmla="*/ 7610 w 7467663"/>
              <a:gd name="connsiteY690" fmla="*/ 3047889 h 6858000"/>
              <a:gd name="connsiteX691" fmla="*/ 52419 w 7467663"/>
              <a:gd name="connsiteY691" fmla="*/ 2987479 h 6858000"/>
              <a:gd name="connsiteX692" fmla="*/ 59142 w 7467663"/>
              <a:gd name="connsiteY692" fmla="*/ 2978488 h 6858000"/>
              <a:gd name="connsiteX693" fmla="*/ 0 w 7467663"/>
              <a:gd name="connsiteY693" fmla="*/ 3015334 h 6858000"/>
              <a:gd name="connsiteX694" fmla="*/ 0 w 7467663"/>
              <a:gd name="connsiteY694" fmla="*/ 2914286 h 6858000"/>
              <a:gd name="connsiteX695" fmla="*/ 36383 w 7467663"/>
              <a:gd name="connsiteY695" fmla="*/ 2901128 h 6858000"/>
              <a:gd name="connsiteX696" fmla="*/ 156329 w 7467663"/>
              <a:gd name="connsiteY696" fmla="*/ 2840533 h 6858000"/>
              <a:gd name="connsiteX697" fmla="*/ 358355 w 7467663"/>
              <a:gd name="connsiteY697" fmla="*/ 2620471 h 6858000"/>
              <a:gd name="connsiteX698" fmla="*/ 510577 w 7467663"/>
              <a:gd name="connsiteY698" fmla="*/ 2501244 h 6858000"/>
              <a:gd name="connsiteX699" fmla="*/ 211967 w 7467663"/>
              <a:gd name="connsiteY699" fmla="*/ 2479171 h 6858000"/>
              <a:gd name="connsiteX700" fmla="*/ 0 w 7467663"/>
              <a:gd name="connsiteY700" fmla="*/ 2476398 h 6858000"/>
              <a:gd name="connsiteX701" fmla="*/ 0 w 7467663"/>
              <a:gd name="connsiteY701" fmla="*/ 2389189 h 6858000"/>
              <a:gd name="connsiteX702" fmla="*/ 103062 w 7467663"/>
              <a:gd name="connsiteY702" fmla="*/ 2389518 h 6858000"/>
              <a:gd name="connsiteX703" fmla="*/ 510734 w 7467663"/>
              <a:gd name="connsiteY703" fmla="*/ 2416201 h 6858000"/>
              <a:gd name="connsiteX704" fmla="*/ 279257 w 7467663"/>
              <a:gd name="connsiteY704" fmla="*/ 2092102 h 6858000"/>
              <a:gd name="connsiteX705" fmla="*/ 65265 w 7467663"/>
              <a:gd name="connsiteY705" fmla="*/ 2006049 h 6858000"/>
              <a:gd name="connsiteX706" fmla="*/ 0 w 7467663"/>
              <a:gd name="connsiteY706" fmla="*/ 1982532 h 6858000"/>
              <a:gd name="connsiteX707" fmla="*/ 0 w 7467663"/>
              <a:gd name="connsiteY707" fmla="*/ 1912789 h 6858000"/>
              <a:gd name="connsiteX708" fmla="*/ 97460 w 7467663"/>
              <a:gd name="connsiteY708" fmla="*/ 1953725 h 6858000"/>
              <a:gd name="connsiteX709" fmla="*/ 221272 w 7467663"/>
              <a:gd name="connsiteY709" fmla="*/ 1980766 h 6858000"/>
              <a:gd name="connsiteX710" fmla="*/ 116765 w 7467663"/>
              <a:gd name="connsiteY710" fmla="*/ 1911033 h 6858000"/>
              <a:gd name="connsiteX711" fmla="*/ 16405 w 7467663"/>
              <a:gd name="connsiteY711" fmla="*/ 1803412 h 6858000"/>
              <a:gd name="connsiteX712" fmla="*/ 0 w 7467663"/>
              <a:gd name="connsiteY712" fmla="*/ 1784777 h 6858000"/>
              <a:gd name="connsiteX713" fmla="*/ 0 w 7467663"/>
              <a:gd name="connsiteY713" fmla="*/ 1740082 h 6858000"/>
              <a:gd name="connsiteX714" fmla="*/ 39394 w 7467663"/>
              <a:gd name="connsiteY714" fmla="*/ 1784856 h 6858000"/>
              <a:gd name="connsiteX715" fmla="*/ 135813 w 7467663"/>
              <a:gd name="connsiteY715" fmla="*/ 1888838 h 6858000"/>
              <a:gd name="connsiteX716" fmla="*/ 242575 w 7467663"/>
              <a:gd name="connsiteY716" fmla="*/ 1958841 h 6858000"/>
              <a:gd name="connsiteX717" fmla="*/ 82197 w 7467663"/>
              <a:gd name="connsiteY717" fmla="*/ 1754826 h 6858000"/>
              <a:gd name="connsiteX718" fmla="*/ 0 w 7467663"/>
              <a:gd name="connsiteY718" fmla="*/ 1679650 h 6858000"/>
              <a:gd name="connsiteX719" fmla="*/ 0 w 7467663"/>
              <a:gd name="connsiteY719" fmla="*/ 1602463 h 6858000"/>
              <a:gd name="connsiteX720" fmla="*/ 84689 w 7467663"/>
              <a:gd name="connsiteY720" fmla="*/ 1677442 h 6858000"/>
              <a:gd name="connsiteX721" fmla="*/ 298437 w 7467663"/>
              <a:gd name="connsiteY721" fmla="*/ 1968019 h 6858000"/>
              <a:gd name="connsiteX722" fmla="*/ 227269 w 7467663"/>
              <a:gd name="connsiteY722" fmla="*/ 1114064 h 6858000"/>
              <a:gd name="connsiteX723" fmla="*/ 248003 w 7467663"/>
              <a:gd name="connsiteY723" fmla="*/ 1089613 h 6858000"/>
              <a:gd name="connsiteX724" fmla="*/ 427020 w 7467663"/>
              <a:gd name="connsiteY724" fmla="*/ 1619803 h 6858000"/>
              <a:gd name="connsiteX725" fmla="*/ 340345 w 7467663"/>
              <a:gd name="connsiteY725" fmla="*/ 2027739 h 6858000"/>
              <a:gd name="connsiteX726" fmla="*/ 360865 w 7467663"/>
              <a:gd name="connsiteY726" fmla="*/ 2044827 h 6858000"/>
              <a:gd name="connsiteX727" fmla="*/ 560414 w 7467663"/>
              <a:gd name="connsiteY727" fmla="*/ 2421457 h 6858000"/>
              <a:gd name="connsiteX728" fmla="*/ 1359703 w 7467663"/>
              <a:gd name="connsiteY728" fmla="*/ 2578554 h 6858000"/>
              <a:gd name="connsiteX729" fmla="*/ 1359422 w 7467663"/>
              <a:gd name="connsiteY729" fmla="*/ 2577994 h 6858000"/>
              <a:gd name="connsiteX730" fmla="*/ 828701 w 7467663"/>
              <a:gd name="connsiteY730" fmla="*/ 1839520 h 6858000"/>
              <a:gd name="connsiteX731" fmla="*/ 494427 w 7467663"/>
              <a:gd name="connsiteY731" fmla="*/ 1092333 h 6858000"/>
              <a:gd name="connsiteX732" fmla="*/ 506322 w 7467663"/>
              <a:gd name="connsiteY732" fmla="*/ 1020997 h 6858000"/>
              <a:gd name="connsiteX733" fmla="*/ 4570198 w 7467663"/>
              <a:gd name="connsiteY733" fmla="*/ 978081 h 6858000"/>
              <a:gd name="connsiteX734" fmla="*/ 4523691 w 7467663"/>
              <a:gd name="connsiteY734" fmla="*/ 1127776 h 6858000"/>
              <a:gd name="connsiteX735" fmla="*/ 4509875 w 7467663"/>
              <a:gd name="connsiteY735" fmla="*/ 1167552 h 6858000"/>
              <a:gd name="connsiteX736" fmla="*/ 4478168 w 7467663"/>
              <a:gd name="connsiteY736" fmla="*/ 1260735 h 6858000"/>
              <a:gd name="connsiteX737" fmla="*/ 4409309 w 7467663"/>
              <a:gd name="connsiteY737" fmla="*/ 1666996 h 6858000"/>
              <a:gd name="connsiteX738" fmla="*/ 4370031 w 7467663"/>
              <a:gd name="connsiteY738" fmla="*/ 1955666 h 6858000"/>
              <a:gd name="connsiteX739" fmla="*/ 4570198 w 7467663"/>
              <a:gd name="connsiteY739" fmla="*/ 978081 h 6858000"/>
              <a:gd name="connsiteX740" fmla="*/ 4557898 w 7467663"/>
              <a:gd name="connsiteY740" fmla="*/ 900011 h 6858000"/>
              <a:gd name="connsiteX741" fmla="*/ 4344840 w 7467663"/>
              <a:gd name="connsiteY741" fmla="*/ 1922038 h 6858000"/>
              <a:gd name="connsiteX742" fmla="*/ 4378710 w 7467663"/>
              <a:gd name="connsiteY742" fmla="*/ 1665516 h 6858000"/>
              <a:gd name="connsiteX743" fmla="*/ 4448798 w 7467663"/>
              <a:gd name="connsiteY743" fmla="*/ 1253024 h 6858000"/>
              <a:gd name="connsiteX744" fmla="*/ 4480315 w 7467663"/>
              <a:gd name="connsiteY744" fmla="*/ 1158454 h 6858000"/>
              <a:gd name="connsiteX745" fmla="*/ 4494133 w 7467663"/>
              <a:gd name="connsiteY745" fmla="*/ 1118676 h 6858000"/>
              <a:gd name="connsiteX746" fmla="*/ 4557898 w 7467663"/>
              <a:gd name="connsiteY746" fmla="*/ 900011 h 6858000"/>
              <a:gd name="connsiteX747" fmla="*/ 5870151 w 7467663"/>
              <a:gd name="connsiteY747" fmla="*/ 898890 h 6858000"/>
              <a:gd name="connsiteX748" fmla="*/ 5861335 w 7467663"/>
              <a:gd name="connsiteY748" fmla="*/ 899177 h 6858000"/>
              <a:gd name="connsiteX749" fmla="*/ 5843702 w 7467663"/>
              <a:gd name="connsiteY749" fmla="*/ 899748 h 6858000"/>
              <a:gd name="connsiteX750" fmla="*/ 5651107 w 7467663"/>
              <a:gd name="connsiteY750" fmla="*/ 920306 h 6858000"/>
              <a:gd name="connsiteX751" fmla="*/ 5459407 w 7467663"/>
              <a:gd name="connsiteY751" fmla="*/ 940975 h 6858000"/>
              <a:gd name="connsiteX752" fmla="*/ 5374846 w 7467663"/>
              <a:gd name="connsiteY752" fmla="*/ 941988 h 6858000"/>
              <a:gd name="connsiteX753" fmla="*/ 5256105 w 7467663"/>
              <a:gd name="connsiteY753" fmla="*/ 945632 h 6858000"/>
              <a:gd name="connsiteX754" fmla="*/ 5107071 w 7467663"/>
              <a:gd name="connsiteY754" fmla="*/ 969720 h 6858000"/>
              <a:gd name="connsiteX755" fmla="*/ 4998681 w 7467663"/>
              <a:gd name="connsiteY755" fmla="*/ 988771 h 6858000"/>
              <a:gd name="connsiteX756" fmla="*/ 5870151 w 7467663"/>
              <a:gd name="connsiteY756" fmla="*/ 898890 h 6858000"/>
              <a:gd name="connsiteX757" fmla="*/ 5504425 w 7467663"/>
              <a:gd name="connsiteY757" fmla="*/ 848067 h 6858000"/>
              <a:gd name="connsiteX758" fmla="*/ 4968849 w 7467663"/>
              <a:gd name="connsiteY758" fmla="*/ 962318 h 6858000"/>
              <a:gd name="connsiteX759" fmla="*/ 5104039 w 7467663"/>
              <a:gd name="connsiteY759" fmla="*/ 940634 h 6858000"/>
              <a:gd name="connsiteX760" fmla="*/ 5256311 w 7467663"/>
              <a:gd name="connsiteY760" fmla="*/ 916490 h 6858000"/>
              <a:gd name="connsiteX761" fmla="*/ 5377381 w 7467663"/>
              <a:gd name="connsiteY761" fmla="*/ 912671 h 6858000"/>
              <a:gd name="connsiteX762" fmla="*/ 5460148 w 7467663"/>
              <a:gd name="connsiteY762" fmla="*/ 911442 h 6858000"/>
              <a:gd name="connsiteX763" fmla="*/ 5648971 w 7467663"/>
              <a:gd name="connsiteY763" fmla="*/ 891331 h 6858000"/>
              <a:gd name="connsiteX764" fmla="*/ 5844807 w 7467663"/>
              <a:gd name="connsiteY764" fmla="*/ 870718 h 6858000"/>
              <a:gd name="connsiteX765" fmla="*/ 5862975 w 7467663"/>
              <a:gd name="connsiteY765" fmla="*/ 869756 h 6858000"/>
              <a:gd name="connsiteX766" fmla="*/ 5920887 w 7467663"/>
              <a:gd name="connsiteY766" fmla="*/ 865929 h 6858000"/>
              <a:gd name="connsiteX767" fmla="*/ 5504425 w 7467663"/>
              <a:gd name="connsiteY767" fmla="*/ 848067 h 6858000"/>
              <a:gd name="connsiteX768" fmla="*/ 3607114 w 7467663"/>
              <a:gd name="connsiteY768" fmla="*/ 467441 h 6858000"/>
              <a:gd name="connsiteX769" fmla="*/ 3296242 w 7467663"/>
              <a:gd name="connsiteY769" fmla="*/ 807991 h 6858000"/>
              <a:gd name="connsiteX770" fmla="*/ 3174674 w 7467663"/>
              <a:gd name="connsiteY770" fmla="*/ 919759 h 6858000"/>
              <a:gd name="connsiteX771" fmla="*/ 3042978 w 7467663"/>
              <a:gd name="connsiteY771" fmla="*/ 1054894 h 6858000"/>
              <a:gd name="connsiteX772" fmla="*/ 2968914 w 7467663"/>
              <a:gd name="connsiteY772" fmla="*/ 1133756 h 6858000"/>
              <a:gd name="connsiteX773" fmla="*/ 3103823 w 7467663"/>
              <a:gd name="connsiteY773" fmla="*/ 1026814 h 6858000"/>
              <a:gd name="connsiteX774" fmla="*/ 3607114 w 7467663"/>
              <a:gd name="connsiteY774" fmla="*/ 467441 h 6858000"/>
              <a:gd name="connsiteX775" fmla="*/ 3744487 w 7467663"/>
              <a:gd name="connsiteY775" fmla="*/ 383136 h 6858000"/>
              <a:gd name="connsiteX776" fmla="*/ 3970213 w 7467663"/>
              <a:gd name="connsiteY776" fmla="*/ 995559 h 6858000"/>
              <a:gd name="connsiteX777" fmla="*/ 3744487 w 7467663"/>
              <a:gd name="connsiteY777" fmla="*/ 383136 h 6858000"/>
              <a:gd name="connsiteX778" fmla="*/ 3624562 w 7467663"/>
              <a:gd name="connsiteY778" fmla="*/ 367041 h 6858000"/>
              <a:gd name="connsiteX779" fmla="*/ 3489712 w 7467663"/>
              <a:gd name="connsiteY779" fmla="*/ 485386 h 6858000"/>
              <a:gd name="connsiteX780" fmla="*/ 3182994 w 7467663"/>
              <a:gd name="connsiteY780" fmla="*/ 828265 h 6858000"/>
              <a:gd name="connsiteX781" fmla="*/ 2892114 w 7467663"/>
              <a:gd name="connsiteY781" fmla="*/ 1172635 h 6858000"/>
              <a:gd name="connsiteX782" fmla="*/ 3021459 w 7467663"/>
              <a:gd name="connsiteY782" fmla="*/ 1035385 h 6858000"/>
              <a:gd name="connsiteX783" fmla="*/ 3153873 w 7467663"/>
              <a:gd name="connsiteY783" fmla="*/ 898971 h 6858000"/>
              <a:gd name="connsiteX784" fmla="*/ 3276511 w 7467663"/>
              <a:gd name="connsiteY784" fmla="*/ 786423 h 6858000"/>
              <a:gd name="connsiteX785" fmla="*/ 3584154 w 7467663"/>
              <a:gd name="connsiteY785" fmla="*/ 448218 h 6858000"/>
              <a:gd name="connsiteX786" fmla="*/ 3624562 w 7467663"/>
              <a:gd name="connsiteY786" fmla="*/ 367041 h 6858000"/>
              <a:gd name="connsiteX787" fmla="*/ 3766672 w 7467663"/>
              <a:gd name="connsiteY787" fmla="*/ 359429 h 6858000"/>
              <a:gd name="connsiteX788" fmla="*/ 3996338 w 7467663"/>
              <a:gd name="connsiteY788" fmla="*/ 968237 h 6858000"/>
              <a:gd name="connsiteX789" fmla="*/ 3766672 w 7467663"/>
              <a:gd name="connsiteY789" fmla="*/ 359429 h 6858000"/>
              <a:gd name="connsiteX790" fmla="*/ 5805386 w 7467663"/>
              <a:gd name="connsiteY790" fmla="*/ 239240 h 6858000"/>
              <a:gd name="connsiteX791" fmla="*/ 5736947 w 7467663"/>
              <a:gd name="connsiteY791" fmla="*/ 261367 h 6858000"/>
              <a:gd name="connsiteX792" fmla="*/ 5427012 w 7467663"/>
              <a:gd name="connsiteY792" fmla="*/ 311272 h 6858000"/>
              <a:gd name="connsiteX793" fmla="*/ 5147818 w 7467663"/>
              <a:gd name="connsiteY793" fmla="*/ 322112 h 6858000"/>
              <a:gd name="connsiteX794" fmla="*/ 5060854 w 7467663"/>
              <a:gd name="connsiteY794" fmla="*/ 311882 h 6858000"/>
              <a:gd name="connsiteX795" fmla="*/ 4945989 w 7467663"/>
              <a:gd name="connsiteY795" fmla="*/ 300516 h 6858000"/>
              <a:gd name="connsiteX796" fmla="*/ 5410479 w 7467663"/>
              <a:gd name="connsiteY796" fmla="*/ 348434 h 6858000"/>
              <a:gd name="connsiteX797" fmla="*/ 5805386 w 7467663"/>
              <a:gd name="connsiteY797" fmla="*/ 239240 h 6858000"/>
              <a:gd name="connsiteX798" fmla="*/ 5905192 w 7467663"/>
              <a:gd name="connsiteY798" fmla="*/ 163079 h 6858000"/>
              <a:gd name="connsiteX799" fmla="*/ 5865655 w 7467663"/>
              <a:gd name="connsiteY799" fmla="*/ 171901 h 6858000"/>
              <a:gd name="connsiteX800" fmla="*/ 5259740 w 7467663"/>
              <a:gd name="connsiteY800" fmla="*/ 257013 h 6858000"/>
              <a:gd name="connsiteX801" fmla="*/ 5208466 w 7467663"/>
              <a:gd name="connsiteY801" fmla="*/ 257550 h 6858000"/>
              <a:gd name="connsiteX802" fmla="*/ 4980204 w 7467663"/>
              <a:gd name="connsiteY802" fmla="*/ 271903 h 6858000"/>
              <a:gd name="connsiteX803" fmla="*/ 5068068 w 7467663"/>
              <a:gd name="connsiteY803" fmla="*/ 282244 h 6858000"/>
              <a:gd name="connsiteX804" fmla="*/ 5153231 w 7467663"/>
              <a:gd name="connsiteY804" fmla="*/ 292240 h 6858000"/>
              <a:gd name="connsiteX805" fmla="*/ 5426491 w 7467663"/>
              <a:gd name="connsiteY805" fmla="*/ 281128 h 6858000"/>
              <a:gd name="connsiteX806" fmla="*/ 5731212 w 7467663"/>
              <a:gd name="connsiteY806" fmla="*/ 231951 h 6858000"/>
              <a:gd name="connsiteX807" fmla="*/ 5905192 w 7467663"/>
              <a:gd name="connsiteY807" fmla="*/ 163079 h 6858000"/>
              <a:gd name="connsiteX808" fmla="*/ 5944437 w 7467663"/>
              <a:gd name="connsiteY808" fmla="*/ 113829 h 6858000"/>
              <a:gd name="connsiteX809" fmla="*/ 5825032 w 7467663"/>
              <a:gd name="connsiteY809" fmla="*/ 146405 h 6858000"/>
              <a:gd name="connsiteX810" fmla="*/ 4955599 w 7467663"/>
              <a:gd name="connsiteY810" fmla="*/ 247008 h 6858000"/>
              <a:gd name="connsiteX811" fmla="*/ 5210104 w 7467663"/>
              <a:gd name="connsiteY811" fmla="*/ 228123 h 6858000"/>
              <a:gd name="connsiteX812" fmla="*/ 5261015 w 7467663"/>
              <a:gd name="connsiteY812" fmla="*/ 227087 h 6858000"/>
              <a:gd name="connsiteX813" fmla="*/ 5861181 w 7467663"/>
              <a:gd name="connsiteY813" fmla="*/ 143093 h 6858000"/>
              <a:gd name="connsiteX814" fmla="*/ 5961252 w 7467663"/>
              <a:gd name="connsiteY814" fmla="*/ 114820 h 6858000"/>
              <a:gd name="connsiteX815" fmla="*/ 5944437 w 7467663"/>
              <a:gd name="connsiteY815" fmla="*/ 113829 h 6858000"/>
              <a:gd name="connsiteX816" fmla="*/ 3882765 w 7467663"/>
              <a:gd name="connsiteY816" fmla="*/ 0 h 6858000"/>
              <a:gd name="connsiteX817" fmla="*/ 3995099 w 7467663"/>
              <a:gd name="connsiteY817" fmla="*/ 0 h 6858000"/>
              <a:gd name="connsiteX818" fmla="*/ 4163818 w 7467663"/>
              <a:gd name="connsiteY818" fmla="*/ 234104 h 6858000"/>
              <a:gd name="connsiteX819" fmla="*/ 4172099 w 7467663"/>
              <a:gd name="connsiteY819" fmla="*/ 234207 h 6858000"/>
              <a:gd name="connsiteX820" fmla="*/ 4784282 w 7467663"/>
              <a:gd name="connsiteY820" fmla="*/ 276561 h 6858000"/>
              <a:gd name="connsiteX821" fmla="*/ 4801687 w 7467663"/>
              <a:gd name="connsiteY821" fmla="*/ 267764 h 6858000"/>
              <a:gd name="connsiteX822" fmla="*/ 6082788 w 7467663"/>
              <a:gd name="connsiteY822" fmla="*/ 64119 h 6858000"/>
              <a:gd name="connsiteX823" fmla="*/ 6099442 w 7467663"/>
              <a:gd name="connsiteY823" fmla="*/ 82568 h 6858000"/>
              <a:gd name="connsiteX824" fmla="*/ 4804137 w 7467663"/>
              <a:gd name="connsiteY824" fmla="*/ 320931 h 6858000"/>
              <a:gd name="connsiteX825" fmla="*/ 4227047 w 7467663"/>
              <a:gd name="connsiteY825" fmla="*/ 313415 h 6858000"/>
              <a:gd name="connsiteX826" fmla="*/ 4346041 w 7467663"/>
              <a:gd name="connsiteY826" fmla="*/ 456086 h 6858000"/>
              <a:gd name="connsiteX827" fmla="*/ 4870967 w 7467663"/>
              <a:gd name="connsiteY827" fmla="*/ 963061 h 6858000"/>
              <a:gd name="connsiteX828" fmla="*/ 4889647 w 7467663"/>
              <a:gd name="connsiteY828" fmla="*/ 957147 h 6858000"/>
              <a:gd name="connsiteX829" fmla="*/ 5422504 w 7467663"/>
              <a:gd name="connsiteY829" fmla="*/ 805191 h 6858000"/>
              <a:gd name="connsiteX830" fmla="*/ 6087656 w 7467663"/>
              <a:gd name="connsiteY830" fmla="*/ 826703 h 6858000"/>
              <a:gd name="connsiteX831" fmla="*/ 6058717 w 7467663"/>
              <a:gd name="connsiteY831" fmla="*/ 865992 h 6858000"/>
              <a:gd name="connsiteX832" fmla="*/ 4974153 w 7467663"/>
              <a:gd name="connsiteY832" fmla="*/ 1045456 h 6858000"/>
              <a:gd name="connsiteX833" fmla="*/ 5627835 w 7467663"/>
              <a:gd name="connsiteY833" fmla="*/ 1472077 h 6858000"/>
              <a:gd name="connsiteX834" fmla="*/ 5629817 w 7467663"/>
              <a:gd name="connsiteY834" fmla="*/ 1471412 h 6858000"/>
              <a:gd name="connsiteX835" fmla="*/ 5634124 w 7467663"/>
              <a:gd name="connsiteY835" fmla="*/ 1470572 h 6858000"/>
              <a:gd name="connsiteX836" fmla="*/ 5755832 w 7467663"/>
              <a:gd name="connsiteY836" fmla="*/ 1383886 h 6858000"/>
              <a:gd name="connsiteX837" fmla="*/ 6014186 w 7467663"/>
              <a:gd name="connsiteY837" fmla="*/ 1279799 h 6858000"/>
              <a:gd name="connsiteX838" fmla="*/ 6901619 w 7467663"/>
              <a:gd name="connsiteY838" fmla="*/ 1047874 h 6858000"/>
              <a:gd name="connsiteX839" fmla="*/ 6931566 w 7467663"/>
              <a:gd name="connsiteY839" fmla="*/ 1062034 h 6858000"/>
              <a:gd name="connsiteX840" fmla="*/ 5790982 w 7467663"/>
              <a:gd name="connsiteY840" fmla="*/ 1561380 h 6858000"/>
              <a:gd name="connsiteX841" fmla="*/ 6188971 w 7467663"/>
              <a:gd name="connsiteY841" fmla="*/ 1755168 h 6858000"/>
              <a:gd name="connsiteX842" fmla="*/ 6202446 w 7467663"/>
              <a:gd name="connsiteY842" fmla="*/ 1752268 h 6858000"/>
              <a:gd name="connsiteX843" fmla="*/ 7179560 w 7467663"/>
              <a:gd name="connsiteY843" fmla="*/ 1467551 h 6858000"/>
              <a:gd name="connsiteX844" fmla="*/ 7158730 w 7467663"/>
              <a:gd name="connsiteY844" fmla="*/ 1507835 h 6858000"/>
              <a:gd name="connsiteX845" fmla="*/ 6326959 w 7467663"/>
              <a:gd name="connsiteY845" fmla="*/ 1817686 h 6858000"/>
              <a:gd name="connsiteX846" fmla="*/ 6537433 w 7467663"/>
              <a:gd name="connsiteY846" fmla="*/ 1907790 h 6858000"/>
              <a:gd name="connsiteX847" fmla="*/ 6550221 w 7467663"/>
              <a:gd name="connsiteY847" fmla="*/ 1910729 h 6858000"/>
              <a:gd name="connsiteX848" fmla="*/ 6964438 w 7467663"/>
              <a:gd name="connsiteY848" fmla="*/ 2209505 h 6858000"/>
              <a:gd name="connsiteX849" fmla="*/ 7367862 w 7467663"/>
              <a:gd name="connsiteY849" fmla="*/ 2806833 h 6858000"/>
              <a:gd name="connsiteX850" fmla="*/ 7364329 w 7467663"/>
              <a:gd name="connsiteY850" fmla="*/ 2826907 h 6858000"/>
              <a:gd name="connsiteX851" fmla="*/ 7290545 w 7467663"/>
              <a:gd name="connsiteY851" fmla="*/ 2850663 h 6858000"/>
              <a:gd name="connsiteX852" fmla="*/ 6472036 w 7467663"/>
              <a:gd name="connsiteY852" fmla="*/ 1959003 h 6858000"/>
              <a:gd name="connsiteX853" fmla="*/ 5792897 w 7467663"/>
              <a:gd name="connsiteY853" fmla="*/ 1647747 h 6858000"/>
              <a:gd name="connsiteX854" fmla="*/ 5842751 w 7467663"/>
              <a:gd name="connsiteY854" fmla="*/ 1816112 h 6858000"/>
              <a:gd name="connsiteX855" fmla="*/ 5847424 w 7467663"/>
              <a:gd name="connsiteY855" fmla="*/ 1815776 h 6858000"/>
              <a:gd name="connsiteX856" fmla="*/ 6399821 w 7467663"/>
              <a:gd name="connsiteY856" fmla="*/ 2344799 h 6858000"/>
              <a:gd name="connsiteX857" fmla="*/ 6323232 w 7467663"/>
              <a:gd name="connsiteY857" fmla="*/ 2389634 h 6858000"/>
              <a:gd name="connsiteX858" fmla="*/ 5942958 w 7467663"/>
              <a:gd name="connsiteY858" fmla="*/ 2077708 h 6858000"/>
              <a:gd name="connsiteX859" fmla="*/ 5921559 w 7467663"/>
              <a:gd name="connsiteY859" fmla="*/ 2378596 h 6858000"/>
              <a:gd name="connsiteX860" fmla="*/ 5817651 w 7467663"/>
              <a:gd name="connsiteY860" fmla="*/ 3023919 h 6858000"/>
              <a:gd name="connsiteX861" fmla="*/ 5729634 w 7467663"/>
              <a:gd name="connsiteY861" fmla="*/ 3051849 h 6858000"/>
              <a:gd name="connsiteX862" fmla="*/ 5611018 w 7467663"/>
              <a:gd name="connsiteY862" fmla="*/ 2316769 h 6858000"/>
              <a:gd name="connsiteX863" fmla="*/ 5687608 w 7467663"/>
              <a:gd name="connsiteY863" fmla="*/ 2039972 h 6858000"/>
              <a:gd name="connsiteX864" fmla="*/ 5657554 w 7467663"/>
              <a:gd name="connsiteY864" fmla="*/ 1576445 h 6858000"/>
              <a:gd name="connsiteX865" fmla="*/ 5150475 w 7467663"/>
              <a:gd name="connsiteY865" fmla="*/ 1274012 h 6858000"/>
              <a:gd name="connsiteX866" fmla="*/ 5349142 w 7467663"/>
              <a:gd name="connsiteY866" fmla="*/ 2204405 h 6858000"/>
              <a:gd name="connsiteX867" fmla="*/ 5262214 w 7467663"/>
              <a:gd name="connsiteY867" fmla="*/ 2233836 h 6858000"/>
              <a:gd name="connsiteX868" fmla="*/ 4981539 w 7467663"/>
              <a:gd name="connsiteY868" fmla="*/ 1542201 h 6858000"/>
              <a:gd name="connsiteX869" fmla="*/ 4958461 w 7467663"/>
              <a:gd name="connsiteY869" fmla="*/ 1136957 h 6858000"/>
              <a:gd name="connsiteX870" fmla="*/ 4655015 w 7467663"/>
              <a:gd name="connsiteY870" fmla="*/ 891426 h 6858000"/>
              <a:gd name="connsiteX871" fmla="*/ 4348002 w 7467663"/>
              <a:gd name="connsiteY871" fmla="*/ 2205895 h 6858000"/>
              <a:gd name="connsiteX872" fmla="*/ 4262250 w 7467663"/>
              <a:gd name="connsiteY872" fmla="*/ 2219972 h 6858000"/>
              <a:gd name="connsiteX873" fmla="*/ 4550611 w 7467663"/>
              <a:gd name="connsiteY873" fmla="*/ 817540 h 6858000"/>
              <a:gd name="connsiteX874" fmla="*/ 4564418 w 7467663"/>
              <a:gd name="connsiteY874" fmla="*/ 808293 h 6858000"/>
              <a:gd name="connsiteX875" fmla="*/ 4266388 w 7467663"/>
              <a:gd name="connsiteY875" fmla="*/ 500083 h 6858000"/>
              <a:gd name="connsiteX876" fmla="*/ 4032842 w 7467663"/>
              <a:gd name="connsiteY876" fmla="*/ 211809 h 6858000"/>
              <a:gd name="connsiteX877" fmla="*/ 3882765 w 7467663"/>
              <a:gd name="connsiteY877" fmla="*/ 0 h 6858000"/>
              <a:gd name="connsiteX878" fmla="*/ 3721337 w 7467663"/>
              <a:gd name="connsiteY878" fmla="*/ 0 h 6858000"/>
              <a:gd name="connsiteX879" fmla="*/ 3797544 w 7467663"/>
              <a:gd name="connsiteY879" fmla="*/ 0 h 6858000"/>
              <a:gd name="connsiteX880" fmla="*/ 3775734 w 7467663"/>
              <a:gd name="connsiteY880" fmla="*/ 95131 h 6858000"/>
              <a:gd name="connsiteX881" fmla="*/ 3724807 w 7467663"/>
              <a:gd name="connsiteY881" fmla="*/ 272257 h 6858000"/>
              <a:gd name="connsiteX882" fmla="*/ 3726844 w 7467663"/>
              <a:gd name="connsiteY882" fmla="*/ 282988 h 6858000"/>
              <a:gd name="connsiteX883" fmla="*/ 3742664 w 7467663"/>
              <a:gd name="connsiteY883" fmla="*/ 279918 h 6858000"/>
              <a:gd name="connsiteX884" fmla="*/ 4103910 w 7467663"/>
              <a:gd name="connsiteY884" fmla="*/ 1161917 h 6858000"/>
              <a:gd name="connsiteX885" fmla="*/ 4020269 w 7467663"/>
              <a:gd name="connsiteY885" fmla="*/ 1200406 h 6858000"/>
              <a:gd name="connsiteX886" fmla="*/ 3674882 w 7467663"/>
              <a:gd name="connsiteY886" fmla="*/ 488524 h 6858000"/>
              <a:gd name="connsiteX887" fmla="*/ 3132682 w 7467663"/>
              <a:gd name="connsiteY887" fmla="*/ 1072284 h 6858000"/>
              <a:gd name="connsiteX888" fmla="*/ 2716346 w 7467663"/>
              <a:gd name="connsiteY888" fmla="*/ 1276376 h 6858000"/>
              <a:gd name="connsiteX889" fmla="*/ 2716772 w 7467663"/>
              <a:gd name="connsiteY889" fmla="*/ 1255462 h 6858000"/>
              <a:gd name="connsiteX890" fmla="*/ 3471096 w 7467663"/>
              <a:gd name="connsiteY890" fmla="*/ 437072 h 6858000"/>
              <a:gd name="connsiteX891" fmla="*/ 3639057 w 7467663"/>
              <a:gd name="connsiteY891" fmla="*/ 286334 h 6858000"/>
              <a:gd name="connsiteX892" fmla="*/ 3640309 w 7467663"/>
              <a:gd name="connsiteY892" fmla="*/ 284664 h 6858000"/>
              <a:gd name="connsiteX893" fmla="*/ 3646022 w 7467663"/>
              <a:gd name="connsiteY893" fmla="*/ 276711 h 6858000"/>
              <a:gd name="connsiteX894" fmla="*/ 3707943 w 7467663"/>
              <a:gd name="connsiteY894" fmla="*/ 65958 h 6858000"/>
              <a:gd name="connsiteX895" fmla="*/ 3721337 w 7467663"/>
              <a:gd name="connsiteY895" fmla="*/ 0 h 6858000"/>
              <a:gd name="connsiteX896" fmla="*/ 2867960 w 7467663"/>
              <a:gd name="connsiteY896" fmla="*/ 0 h 6858000"/>
              <a:gd name="connsiteX897" fmla="*/ 2926351 w 7467663"/>
              <a:gd name="connsiteY897" fmla="*/ 0 h 6858000"/>
              <a:gd name="connsiteX898" fmla="*/ 2902823 w 7467663"/>
              <a:gd name="connsiteY898" fmla="*/ 262929 h 6858000"/>
              <a:gd name="connsiteX899" fmla="*/ 2940663 w 7467663"/>
              <a:gd name="connsiteY899" fmla="*/ 140884 h 6858000"/>
              <a:gd name="connsiteX900" fmla="*/ 2947039 w 7467663"/>
              <a:gd name="connsiteY900" fmla="*/ 122524 h 6858000"/>
              <a:gd name="connsiteX901" fmla="*/ 2984316 w 7467663"/>
              <a:gd name="connsiteY901" fmla="*/ 0 h 6858000"/>
              <a:gd name="connsiteX902" fmla="*/ 3016114 w 7467663"/>
              <a:gd name="connsiteY902" fmla="*/ 0 h 6858000"/>
              <a:gd name="connsiteX903" fmla="*/ 2979949 w 7467663"/>
              <a:gd name="connsiteY903" fmla="*/ 119274 h 6858000"/>
              <a:gd name="connsiteX904" fmla="*/ 3023879 w 7467663"/>
              <a:gd name="connsiteY904" fmla="*/ 0 h 6858000"/>
              <a:gd name="connsiteX905" fmla="*/ 3105400 w 7467663"/>
              <a:gd name="connsiteY905" fmla="*/ 0 h 6858000"/>
              <a:gd name="connsiteX906" fmla="*/ 3094669 w 7467663"/>
              <a:gd name="connsiteY906" fmla="*/ 30308 h 6858000"/>
              <a:gd name="connsiteX907" fmla="*/ 2901945 w 7467663"/>
              <a:gd name="connsiteY907" fmla="*/ 466538 h 6858000"/>
              <a:gd name="connsiteX908" fmla="*/ 2815209 w 7467663"/>
              <a:gd name="connsiteY908" fmla="*/ 497361 h 6858000"/>
              <a:gd name="connsiteX909" fmla="*/ 2844845 w 7467663"/>
              <a:gd name="connsiteY909" fmla="*/ 127638 h 6858000"/>
              <a:gd name="connsiteX910" fmla="*/ 2867960 w 7467663"/>
              <a:gd name="connsiteY910" fmla="*/ 0 h 6858000"/>
              <a:gd name="connsiteX911" fmla="*/ 1057230 w 7467663"/>
              <a:gd name="connsiteY911" fmla="*/ 0 h 6858000"/>
              <a:gd name="connsiteX912" fmla="*/ 1111003 w 7467663"/>
              <a:gd name="connsiteY912" fmla="*/ 0 h 6858000"/>
              <a:gd name="connsiteX913" fmla="*/ 1125553 w 7467663"/>
              <a:gd name="connsiteY913" fmla="*/ 52588 h 6858000"/>
              <a:gd name="connsiteX914" fmla="*/ 1304276 w 7467663"/>
              <a:gd name="connsiteY914" fmla="*/ 476275 h 6858000"/>
              <a:gd name="connsiteX915" fmla="*/ 1492066 w 7467663"/>
              <a:gd name="connsiteY915" fmla="*/ 886333 h 6858000"/>
              <a:gd name="connsiteX916" fmla="*/ 1423698 w 7467663"/>
              <a:gd name="connsiteY916" fmla="*/ 710817 h 6858000"/>
              <a:gd name="connsiteX917" fmla="*/ 1357609 w 7467663"/>
              <a:gd name="connsiteY917" fmla="*/ 532892 h 6858000"/>
              <a:gd name="connsiteX918" fmla="*/ 1309550 w 7467663"/>
              <a:gd name="connsiteY918" fmla="*/ 374031 h 6858000"/>
              <a:gd name="connsiteX919" fmla="*/ 1193673 w 7467663"/>
              <a:gd name="connsiteY919" fmla="*/ 49533 h 6858000"/>
              <a:gd name="connsiteX920" fmla="*/ 1164391 w 7467663"/>
              <a:gd name="connsiteY920" fmla="*/ 0 h 6858000"/>
              <a:gd name="connsiteX921" fmla="*/ 1200666 w 7467663"/>
              <a:gd name="connsiteY921" fmla="*/ 0 h 6858000"/>
              <a:gd name="connsiteX922" fmla="*/ 1223408 w 7467663"/>
              <a:gd name="connsiteY922" fmla="*/ 38996 h 6858000"/>
              <a:gd name="connsiteX923" fmla="*/ 1339635 w 7467663"/>
              <a:gd name="connsiteY923" fmla="*/ 365517 h 6858000"/>
              <a:gd name="connsiteX924" fmla="*/ 1387469 w 7467663"/>
              <a:gd name="connsiteY924" fmla="*/ 523079 h 6858000"/>
              <a:gd name="connsiteX925" fmla="*/ 1452685 w 7467663"/>
              <a:gd name="connsiteY925" fmla="*/ 699806 h 6858000"/>
              <a:gd name="connsiteX926" fmla="*/ 1492092 w 7467663"/>
              <a:gd name="connsiteY926" fmla="*/ 800424 h 6858000"/>
              <a:gd name="connsiteX927" fmla="*/ 1455302 w 7467663"/>
              <a:gd name="connsiteY927" fmla="*/ 632913 h 6858000"/>
              <a:gd name="connsiteX928" fmla="*/ 1222336 w 7467663"/>
              <a:gd name="connsiteY928" fmla="*/ 9480 h 6858000"/>
              <a:gd name="connsiteX929" fmla="*/ 1214634 w 7467663"/>
              <a:gd name="connsiteY929" fmla="*/ 0 h 6858000"/>
              <a:gd name="connsiteX930" fmla="*/ 1289827 w 7467663"/>
              <a:gd name="connsiteY930" fmla="*/ 0 h 6858000"/>
              <a:gd name="connsiteX931" fmla="*/ 1321076 w 7467663"/>
              <a:gd name="connsiteY931" fmla="*/ 59722 h 6858000"/>
              <a:gd name="connsiteX932" fmla="*/ 1512579 w 7467663"/>
              <a:gd name="connsiteY932" fmla="*/ 626441 h 6858000"/>
              <a:gd name="connsiteX933" fmla="*/ 1506076 w 7467663"/>
              <a:gd name="connsiteY933" fmla="*/ 1089289 h 6858000"/>
              <a:gd name="connsiteX934" fmla="*/ 1486346 w 7467663"/>
              <a:gd name="connsiteY934" fmla="*/ 1079919 h 6858000"/>
              <a:gd name="connsiteX935" fmla="*/ 1070511 w 7467663"/>
              <a:gd name="connsiteY935" fmla="*/ 48609 h 6858000"/>
              <a:gd name="connsiteX936" fmla="*/ 1057230 w 7467663"/>
              <a:gd name="connsiteY936" fmla="*/ 0 h 6858000"/>
              <a:gd name="connsiteX937" fmla="*/ 43151 w 7467663"/>
              <a:gd name="connsiteY937" fmla="*/ 0 h 6858000"/>
              <a:gd name="connsiteX938" fmla="*/ 95283 w 7467663"/>
              <a:gd name="connsiteY938" fmla="*/ 0 h 6858000"/>
              <a:gd name="connsiteX939" fmla="*/ 300708 w 7467663"/>
              <a:gd name="connsiteY939" fmla="*/ 154571 h 6858000"/>
              <a:gd name="connsiteX940" fmla="*/ 530414 w 7467663"/>
              <a:gd name="connsiteY940" fmla="*/ 354673 h 6858000"/>
              <a:gd name="connsiteX941" fmla="*/ 333785 w 7467663"/>
              <a:gd name="connsiteY941" fmla="*/ 161564 h 6858000"/>
              <a:gd name="connsiteX942" fmla="*/ 147005 w 7467663"/>
              <a:gd name="connsiteY942" fmla="*/ 0 h 6858000"/>
              <a:gd name="connsiteX943" fmla="*/ 272509 w 7467663"/>
              <a:gd name="connsiteY943" fmla="*/ 0 h 6858000"/>
              <a:gd name="connsiteX944" fmla="*/ 326276 w 7467663"/>
              <a:gd name="connsiteY944" fmla="*/ 45847 h 6858000"/>
              <a:gd name="connsiteX945" fmla="*/ 823759 w 7467663"/>
              <a:gd name="connsiteY945" fmla="*/ 574145 h 6858000"/>
              <a:gd name="connsiteX946" fmla="*/ 811254 w 7467663"/>
              <a:gd name="connsiteY946" fmla="*/ 665546 h 6858000"/>
              <a:gd name="connsiteX947" fmla="*/ 154042 w 7467663"/>
              <a:gd name="connsiteY947" fmla="*/ 261522 h 6858000"/>
              <a:gd name="connsiteX948" fmla="*/ 13550 w 7467663"/>
              <a:gd name="connsiteY948" fmla="*/ 158423 h 6858000"/>
              <a:gd name="connsiteX949" fmla="*/ 0 w 7467663"/>
              <a:gd name="connsiteY949" fmla="*/ 146618 h 6858000"/>
              <a:gd name="connsiteX950" fmla="*/ 0 w 7467663"/>
              <a:gd name="connsiteY950" fmla="*/ 59161 h 6858000"/>
              <a:gd name="connsiteX951" fmla="*/ 45427 w 7467663"/>
              <a:gd name="connsiteY951" fmla="*/ 101078 h 6858000"/>
              <a:gd name="connsiteX952" fmla="*/ 630103 w 7467663"/>
              <a:gd name="connsiteY952" fmla="*/ 485885 h 6858000"/>
              <a:gd name="connsiteX953" fmla="*/ 532040 w 7467663"/>
              <a:gd name="connsiteY953" fmla="*/ 399359 h 6858000"/>
              <a:gd name="connsiteX954" fmla="*/ 517618 w 7467663"/>
              <a:gd name="connsiteY954" fmla="*/ 385726 h 6858000"/>
              <a:gd name="connsiteX955" fmla="*/ 285074 w 7467663"/>
              <a:gd name="connsiteY955" fmla="*/ 182755 h 6858000"/>
              <a:gd name="connsiteX956" fmla="*/ 43151 w 7467663"/>
              <a:gd name="connsiteY95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467600 w 7467600"/>
              <a:gd name="connsiteY75" fmla="*/ 6334256 h 6858000"/>
              <a:gd name="connsiteX76" fmla="*/ 7454976 w 7467600"/>
              <a:gd name="connsiteY76" fmla="*/ 6318297 h 6858000"/>
              <a:gd name="connsiteX77" fmla="*/ 1456157 w 7467600"/>
              <a:gd name="connsiteY77" fmla="*/ 5371404 h 6858000"/>
              <a:gd name="connsiteX78" fmla="*/ 1244432 w 7467600"/>
              <a:gd name="connsiteY78" fmla="*/ 5385601 h 6858000"/>
              <a:gd name="connsiteX79" fmla="*/ 973990 w 7467600"/>
              <a:gd name="connsiteY79" fmla="*/ 5424940 h 6858000"/>
              <a:gd name="connsiteX80" fmla="*/ 1103809 w 7467600"/>
              <a:gd name="connsiteY80" fmla="*/ 5433720 h 6858000"/>
              <a:gd name="connsiteX81" fmla="*/ 1123454 w 7467600"/>
              <a:gd name="connsiteY81" fmla="*/ 5435727 h 6858000"/>
              <a:gd name="connsiteX82" fmla="*/ 1737017 w 7467600"/>
              <a:gd name="connsiteY82" fmla="*/ 5452183 h 6858000"/>
              <a:gd name="connsiteX83" fmla="*/ 1824397 w 7467600"/>
              <a:gd name="connsiteY83" fmla="*/ 5447757 h 6858000"/>
              <a:gd name="connsiteX84" fmla="*/ 2070059 w 7467600"/>
              <a:gd name="connsiteY84" fmla="*/ 5441660 h 6858000"/>
              <a:gd name="connsiteX85" fmla="*/ 1456157 w 7467600"/>
              <a:gd name="connsiteY85" fmla="*/ 5371404 h 6858000"/>
              <a:gd name="connsiteX86" fmla="*/ 4988186 w 7467600"/>
              <a:gd name="connsiteY86" fmla="*/ 5216467 h 6858000"/>
              <a:gd name="connsiteX87" fmla="*/ 4777334 w 7467600"/>
              <a:gd name="connsiteY87" fmla="*/ 5406072 h 6858000"/>
              <a:gd name="connsiteX88" fmla="*/ 4718341 w 7467600"/>
              <a:gd name="connsiteY88" fmla="*/ 5468043 h 6858000"/>
              <a:gd name="connsiteX89" fmla="*/ 4604655 w 7467600"/>
              <a:gd name="connsiteY89" fmla="*/ 5583434 h 6858000"/>
              <a:gd name="connsiteX90" fmla="*/ 4565074 w 7467600"/>
              <a:gd name="connsiteY90" fmla="*/ 5618550 h 6858000"/>
              <a:gd name="connsiteX91" fmla="*/ 4988186 w 7467600"/>
              <a:gd name="connsiteY91" fmla="*/ 5216467 h 6858000"/>
              <a:gd name="connsiteX92" fmla="*/ 4978032 w 7467600"/>
              <a:gd name="connsiteY92" fmla="*/ 5183809 h 6858000"/>
              <a:gd name="connsiteX93" fmla="*/ 4463413 w 7467600"/>
              <a:gd name="connsiteY93" fmla="*/ 5615162 h 6858000"/>
              <a:gd name="connsiteX94" fmla="*/ 4358134 w 7467600"/>
              <a:gd name="connsiteY94" fmla="*/ 5742791 h 6858000"/>
              <a:gd name="connsiteX95" fmla="*/ 4376219 w 7467600"/>
              <a:gd name="connsiteY95" fmla="*/ 5729027 h 6858000"/>
              <a:gd name="connsiteX96" fmla="*/ 4582340 w 7467600"/>
              <a:gd name="connsiteY96" fmla="*/ 5561037 h 6858000"/>
              <a:gd name="connsiteX97" fmla="*/ 4694684 w 7467600"/>
              <a:gd name="connsiteY97" fmla="*/ 5447098 h 6858000"/>
              <a:gd name="connsiteX98" fmla="*/ 4754123 w 7467600"/>
              <a:gd name="connsiteY98" fmla="*/ 5384643 h 6858000"/>
              <a:gd name="connsiteX99" fmla="*/ 4978032 w 7467600"/>
              <a:gd name="connsiteY99" fmla="*/ 5183809 h 6858000"/>
              <a:gd name="connsiteX100" fmla="*/ 1903353 w 7467600"/>
              <a:gd name="connsiteY100" fmla="*/ 5044827 h 6858000"/>
              <a:gd name="connsiteX101" fmla="*/ 1936931 w 7467600"/>
              <a:gd name="connsiteY101" fmla="*/ 5093954 h 6858000"/>
              <a:gd name="connsiteX102" fmla="*/ 2195868 w 7467600"/>
              <a:gd name="connsiteY102" fmla="*/ 5396574 h 6858000"/>
              <a:gd name="connsiteX103" fmla="*/ 2088852 w 7467600"/>
              <a:gd name="connsiteY103" fmla="*/ 5166123 h 6858000"/>
              <a:gd name="connsiteX104" fmla="*/ 1958241 w 7467600"/>
              <a:gd name="connsiteY104" fmla="*/ 5067955 h 6858000"/>
              <a:gd name="connsiteX105" fmla="*/ 1903353 w 7467600"/>
              <a:gd name="connsiteY105" fmla="*/ 5044827 h 6858000"/>
              <a:gd name="connsiteX106" fmla="*/ 1979378 w 7467600"/>
              <a:gd name="connsiteY106" fmla="*/ 4769504 h 6858000"/>
              <a:gd name="connsiteX107" fmla="*/ 2882120 w 7467600"/>
              <a:gd name="connsiteY107" fmla="*/ 5064547 h 6858000"/>
              <a:gd name="connsiteX108" fmla="*/ 2793103 w 7467600"/>
              <a:gd name="connsiteY108" fmla="*/ 5039699 h 6858000"/>
              <a:gd name="connsiteX109" fmla="*/ 2770041 w 7467600"/>
              <a:gd name="connsiteY109" fmla="*/ 5033634 h 6858000"/>
              <a:gd name="connsiteX110" fmla="*/ 1979378 w 7467600"/>
              <a:gd name="connsiteY110" fmla="*/ 4769504 h 6858000"/>
              <a:gd name="connsiteX111" fmla="*/ 1927410 w 7467600"/>
              <a:gd name="connsiteY111" fmla="*/ 4716164 h 6858000"/>
              <a:gd name="connsiteX112" fmla="*/ 1959587 w 7467600"/>
              <a:gd name="connsiteY112" fmla="*/ 4728849 h 6858000"/>
              <a:gd name="connsiteX113" fmla="*/ 2777707 w 7467600"/>
              <a:gd name="connsiteY113" fmla="*/ 5003991 h 6858000"/>
              <a:gd name="connsiteX114" fmla="*/ 2800768 w 7467600"/>
              <a:gd name="connsiteY114" fmla="*/ 5010056 h 6858000"/>
              <a:gd name="connsiteX115" fmla="*/ 2879408 w 7467600"/>
              <a:gd name="connsiteY115" fmla="*/ 5031590 h 6858000"/>
              <a:gd name="connsiteX116" fmla="*/ 2862295 w 7467600"/>
              <a:gd name="connsiteY116" fmla="*/ 5022958 h 6858000"/>
              <a:gd name="connsiteX117" fmla="*/ 2813343 w 7467600"/>
              <a:gd name="connsiteY117" fmla="*/ 4998369 h 6858000"/>
              <a:gd name="connsiteX118" fmla="*/ 2646245 w 7467600"/>
              <a:gd name="connsiteY118" fmla="*/ 4930999 h 6858000"/>
              <a:gd name="connsiteX119" fmla="*/ 1999243 w 7467600"/>
              <a:gd name="connsiteY119" fmla="*/ 4730524 h 6858000"/>
              <a:gd name="connsiteX120" fmla="*/ 1979527 w 7467600"/>
              <a:gd name="connsiteY120" fmla="*/ 4726651 h 6858000"/>
              <a:gd name="connsiteX121" fmla="*/ 1927410 w 7467600"/>
              <a:gd name="connsiteY121" fmla="*/ 4716164 h 6858000"/>
              <a:gd name="connsiteX122" fmla="*/ 1997014 w 7467600"/>
              <a:gd name="connsiteY122" fmla="*/ 4698007 h 6858000"/>
              <a:gd name="connsiteX123" fmla="*/ 2005458 w 7467600"/>
              <a:gd name="connsiteY123" fmla="*/ 4699540 h 6858000"/>
              <a:gd name="connsiteX124" fmla="*/ 2657186 w 7467600"/>
              <a:gd name="connsiteY124" fmla="*/ 4901687 h 6858000"/>
              <a:gd name="connsiteX125" fmla="*/ 2826662 w 7467600"/>
              <a:gd name="connsiteY125" fmla="*/ 4970362 h 6858000"/>
              <a:gd name="connsiteX126" fmla="*/ 2876100 w 7467600"/>
              <a:gd name="connsiteY126" fmla="*/ 4995397 h 6858000"/>
              <a:gd name="connsiteX127" fmla="*/ 3042600 w 7467600"/>
              <a:gd name="connsiteY127" fmla="*/ 5059532 h 6858000"/>
              <a:gd name="connsiteX128" fmla="*/ 1997014 w 7467600"/>
              <a:gd name="connsiteY128" fmla="*/ 4698007 h 6858000"/>
              <a:gd name="connsiteX129" fmla="*/ 2305292 w 7467600"/>
              <a:gd name="connsiteY129" fmla="*/ 4219492 h 6858000"/>
              <a:gd name="connsiteX130" fmla="*/ 3360922 w 7467600"/>
              <a:gd name="connsiteY130" fmla="*/ 4529373 h 6858000"/>
              <a:gd name="connsiteX131" fmla="*/ 3492420 w 7467600"/>
              <a:gd name="connsiteY131" fmla="*/ 4510145 h 6858000"/>
              <a:gd name="connsiteX132" fmla="*/ 3364086 w 7467600"/>
              <a:gd name="connsiteY132" fmla="*/ 4480340 h 6858000"/>
              <a:gd name="connsiteX133" fmla="*/ 3225818 w 7467600"/>
              <a:gd name="connsiteY133" fmla="*/ 4411822 h 6858000"/>
              <a:gd name="connsiteX134" fmla="*/ 3129696 w 7467600"/>
              <a:gd name="connsiteY134" fmla="*/ 4360704 h 6858000"/>
              <a:gd name="connsiteX135" fmla="*/ 2814545 w 7467600"/>
              <a:gd name="connsiteY135" fmla="*/ 4282955 h 6858000"/>
              <a:gd name="connsiteX136" fmla="*/ 2305292 w 7467600"/>
              <a:gd name="connsiteY136" fmla="*/ 4219492 h 6858000"/>
              <a:gd name="connsiteX137" fmla="*/ 2626982 w 7467600"/>
              <a:gd name="connsiteY137" fmla="*/ 4206450 h 6858000"/>
              <a:gd name="connsiteX138" fmla="*/ 2490617 w 7467600"/>
              <a:gd name="connsiteY138" fmla="*/ 4206951 h 6858000"/>
              <a:gd name="connsiteX139" fmla="*/ 2819869 w 7467600"/>
              <a:gd name="connsiteY139" fmla="*/ 4252936 h 6858000"/>
              <a:gd name="connsiteX140" fmla="*/ 3143018 w 7467600"/>
              <a:gd name="connsiteY140" fmla="*/ 4332698 h 6858000"/>
              <a:gd name="connsiteX141" fmla="*/ 3241520 w 7467600"/>
              <a:gd name="connsiteY141" fmla="*/ 4385112 h 6858000"/>
              <a:gd name="connsiteX142" fmla="*/ 3374575 w 7467600"/>
              <a:gd name="connsiteY142" fmla="*/ 4451517 h 6858000"/>
              <a:gd name="connsiteX143" fmla="*/ 3505221 w 7467600"/>
              <a:gd name="connsiteY143" fmla="*/ 4480757 h 6858000"/>
              <a:gd name="connsiteX144" fmla="*/ 2626982 w 7467600"/>
              <a:gd name="connsiteY144" fmla="*/ 4206450 h 6858000"/>
              <a:gd name="connsiteX145" fmla="*/ 1310106 w 7467600"/>
              <a:gd name="connsiteY145" fmla="*/ 3943217 h 6858000"/>
              <a:gd name="connsiteX146" fmla="*/ 854994 w 7467600"/>
              <a:gd name="connsiteY146" fmla="*/ 4399136 h 6858000"/>
              <a:gd name="connsiteX147" fmla="*/ 742462 w 7467600"/>
              <a:gd name="connsiteY147" fmla="*/ 4594648 h 6858000"/>
              <a:gd name="connsiteX148" fmla="*/ 820602 w 7467600"/>
              <a:gd name="connsiteY148" fmla="*/ 4485915 h 6858000"/>
              <a:gd name="connsiteX149" fmla="*/ 878295 w 7467600"/>
              <a:gd name="connsiteY149" fmla="*/ 4403594 h 6858000"/>
              <a:gd name="connsiteX150" fmla="*/ 1240607 w 7467600"/>
              <a:gd name="connsiteY150" fmla="*/ 4010401 h 6858000"/>
              <a:gd name="connsiteX151" fmla="*/ 1310106 w 7467600"/>
              <a:gd name="connsiteY151" fmla="*/ 3943217 h 6858000"/>
              <a:gd name="connsiteX152" fmla="*/ 1423113 w 7467600"/>
              <a:gd name="connsiteY152" fmla="*/ 3874565 h 6858000"/>
              <a:gd name="connsiteX153" fmla="*/ 1260565 w 7467600"/>
              <a:gd name="connsiteY153" fmla="*/ 4031982 h 6858000"/>
              <a:gd name="connsiteX154" fmla="*/ 901900 w 7467600"/>
              <a:gd name="connsiteY154" fmla="*/ 4421236 h 6858000"/>
              <a:gd name="connsiteX155" fmla="*/ 845044 w 7467600"/>
              <a:gd name="connsiteY155" fmla="*/ 4502436 h 6858000"/>
              <a:gd name="connsiteX156" fmla="*/ 685926 w 7467600"/>
              <a:gd name="connsiteY156" fmla="*/ 4703069 h 6858000"/>
              <a:gd name="connsiteX157" fmla="*/ 684248 w 7467600"/>
              <a:gd name="connsiteY157" fmla="*/ 4706721 h 6858000"/>
              <a:gd name="connsiteX158" fmla="*/ 1423113 w 7467600"/>
              <a:gd name="connsiteY158" fmla="*/ 3874565 h 6858000"/>
              <a:gd name="connsiteX159" fmla="*/ 3316479 w 7467600"/>
              <a:gd name="connsiteY159" fmla="*/ 3872136 h 6858000"/>
              <a:gd name="connsiteX160" fmla="*/ 3546806 w 7467600"/>
              <a:gd name="connsiteY160" fmla="*/ 4356139 h 6858000"/>
              <a:gd name="connsiteX161" fmla="*/ 3364433 w 7467600"/>
              <a:gd name="connsiteY161" fmla="*/ 3953121 h 6858000"/>
              <a:gd name="connsiteX162" fmla="*/ 3316479 w 7467600"/>
              <a:gd name="connsiteY162" fmla="*/ 3872136 h 6858000"/>
              <a:gd name="connsiteX163" fmla="*/ 3291335 w 7467600"/>
              <a:gd name="connsiteY163" fmla="*/ 3767420 h 6858000"/>
              <a:gd name="connsiteX164" fmla="*/ 3390805 w 7467600"/>
              <a:gd name="connsiteY164" fmla="*/ 3937163 h 6858000"/>
              <a:gd name="connsiteX165" fmla="*/ 3579062 w 7467600"/>
              <a:gd name="connsiteY165" fmla="*/ 4359040 h 6858000"/>
              <a:gd name="connsiteX166" fmla="*/ 3467355 w 7467600"/>
              <a:gd name="connsiteY166" fmla="*/ 3988130 h 6858000"/>
              <a:gd name="connsiteX167" fmla="*/ 3310753 w 7467600"/>
              <a:gd name="connsiteY167" fmla="*/ 3787140 h 6858000"/>
              <a:gd name="connsiteX168" fmla="*/ 3291335 w 7467600"/>
              <a:gd name="connsiteY168" fmla="*/ 3767420 h 6858000"/>
              <a:gd name="connsiteX169" fmla="*/ 1635889 w 7467600"/>
              <a:gd name="connsiteY169" fmla="*/ 3709494 h 6858000"/>
              <a:gd name="connsiteX170" fmla="*/ 1634800 w 7467600"/>
              <a:gd name="connsiteY170" fmla="*/ 3731111 h 6858000"/>
              <a:gd name="connsiteX171" fmla="*/ 1635889 w 7467600"/>
              <a:gd name="connsiteY171" fmla="*/ 3709494 h 6858000"/>
              <a:gd name="connsiteX172" fmla="*/ 1510397 w 7467600"/>
              <a:gd name="connsiteY172" fmla="*/ 3684705 h 6858000"/>
              <a:gd name="connsiteX173" fmla="*/ 1146550 w 7467600"/>
              <a:gd name="connsiteY173" fmla="*/ 3802012 h 6858000"/>
              <a:gd name="connsiteX174" fmla="*/ 698834 w 7467600"/>
              <a:gd name="connsiteY174" fmla="*/ 3952272 h 6858000"/>
              <a:gd name="connsiteX175" fmla="*/ 34256 w 7467600"/>
              <a:gd name="connsiteY175" fmla="*/ 4347603 h 6858000"/>
              <a:gd name="connsiteX176" fmla="*/ 527241 w 7467600"/>
              <a:gd name="connsiteY176" fmla="*/ 4065078 h 6858000"/>
              <a:gd name="connsiteX177" fmla="*/ 1510397 w 7467600"/>
              <a:gd name="connsiteY177" fmla="*/ 3684705 h 6858000"/>
              <a:gd name="connsiteX178" fmla="*/ 1313114 w 7467600"/>
              <a:gd name="connsiteY178" fmla="*/ 3655216 h 6858000"/>
              <a:gd name="connsiteX179" fmla="*/ 1109304 w 7467600"/>
              <a:gd name="connsiteY179" fmla="*/ 3669030 h 6858000"/>
              <a:gd name="connsiteX180" fmla="*/ 8129 w 7467600"/>
              <a:gd name="connsiteY180" fmla="*/ 4330519 h 6858000"/>
              <a:gd name="connsiteX181" fmla="*/ 687572 w 7467600"/>
              <a:gd name="connsiteY181" fmla="*/ 3925629 h 6858000"/>
              <a:gd name="connsiteX182" fmla="*/ 1138365 w 7467600"/>
              <a:gd name="connsiteY182" fmla="*/ 3774515 h 6858000"/>
              <a:gd name="connsiteX183" fmla="*/ 1505579 w 7467600"/>
              <a:gd name="connsiteY183" fmla="*/ 3655526 h 6858000"/>
              <a:gd name="connsiteX184" fmla="*/ 1313114 w 7467600"/>
              <a:gd name="connsiteY184" fmla="*/ 3655216 h 6858000"/>
              <a:gd name="connsiteX185" fmla="*/ 3655073 w 7467600"/>
              <a:gd name="connsiteY185" fmla="*/ 3650884 h 6858000"/>
              <a:gd name="connsiteX186" fmla="*/ 3989938 w 7467600"/>
              <a:gd name="connsiteY186" fmla="*/ 3991685 h 6858000"/>
              <a:gd name="connsiteX187" fmla="*/ 4393907 w 7467600"/>
              <a:gd name="connsiteY187" fmla="*/ 4261258 h 6858000"/>
              <a:gd name="connsiteX188" fmla="*/ 4648051 w 7467600"/>
              <a:gd name="connsiteY188" fmla="*/ 4374051 h 6858000"/>
              <a:gd name="connsiteX189" fmla="*/ 4383389 w 7467600"/>
              <a:gd name="connsiteY189" fmla="*/ 4184369 h 6858000"/>
              <a:gd name="connsiteX190" fmla="*/ 4165508 w 7467600"/>
              <a:gd name="connsiteY190" fmla="*/ 4035196 h 6858000"/>
              <a:gd name="connsiteX191" fmla="*/ 4068162 w 7467600"/>
              <a:gd name="connsiteY191" fmla="*/ 3953394 h 6858000"/>
              <a:gd name="connsiteX192" fmla="*/ 3981416 w 7467600"/>
              <a:gd name="connsiteY192" fmla="*/ 3880482 h 6858000"/>
              <a:gd name="connsiteX193" fmla="*/ 3800147 w 7467600"/>
              <a:gd name="connsiteY193" fmla="*/ 3749872 h 6858000"/>
              <a:gd name="connsiteX194" fmla="*/ 3655073 w 7467600"/>
              <a:gd name="connsiteY194" fmla="*/ 3650884 h 6858000"/>
              <a:gd name="connsiteX195" fmla="*/ 3670252 w 7467600"/>
              <a:gd name="connsiteY195" fmla="*/ 3622798 h 6858000"/>
              <a:gd name="connsiteX196" fmla="*/ 3817258 w 7467600"/>
              <a:gd name="connsiteY196" fmla="*/ 3723577 h 6858000"/>
              <a:gd name="connsiteX197" fmla="*/ 4000461 w 7467600"/>
              <a:gd name="connsiteY197" fmla="*/ 3855966 h 6858000"/>
              <a:gd name="connsiteX198" fmla="*/ 4088180 w 7467600"/>
              <a:gd name="connsiteY198" fmla="*/ 3929774 h 6858000"/>
              <a:gd name="connsiteX199" fmla="*/ 4184555 w 7467600"/>
              <a:gd name="connsiteY199" fmla="*/ 4010683 h 6858000"/>
              <a:gd name="connsiteX200" fmla="*/ 4399563 w 7467600"/>
              <a:gd name="connsiteY200" fmla="*/ 4158106 h 6858000"/>
              <a:gd name="connsiteX201" fmla="*/ 4684469 w 7467600"/>
              <a:gd name="connsiteY201" fmla="*/ 4364680 h 6858000"/>
              <a:gd name="connsiteX202" fmla="*/ 4690271 w 7467600"/>
              <a:gd name="connsiteY202" fmla="*/ 4370034 h 6858000"/>
              <a:gd name="connsiteX203" fmla="*/ 4136093 w 7467600"/>
              <a:gd name="connsiteY203" fmla="*/ 3858466 h 6858000"/>
              <a:gd name="connsiteX204" fmla="*/ 3670252 w 7467600"/>
              <a:gd name="connsiteY204" fmla="*/ 3622798 h 6858000"/>
              <a:gd name="connsiteX205" fmla="*/ 4440129 w 7467600"/>
              <a:gd name="connsiteY205" fmla="*/ 3448571 h 6858000"/>
              <a:gd name="connsiteX206" fmla="*/ 4856525 w 7467600"/>
              <a:gd name="connsiteY206" fmla="*/ 3915351 h 6858000"/>
              <a:gd name="connsiteX207" fmla="*/ 5059055 w 7467600"/>
              <a:gd name="connsiteY207" fmla="*/ 4108918 h 6858000"/>
              <a:gd name="connsiteX208" fmla="*/ 5290070 w 7467600"/>
              <a:gd name="connsiteY208" fmla="*/ 4263619 h 6858000"/>
              <a:gd name="connsiteX209" fmla="*/ 4834991 w 7467600"/>
              <a:gd name="connsiteY209" fmla="*/ 3830985 h 6858000"/>
              <a:gd name="connsiteX210" fmla="*/ 4440129 w 7467600"/>
              <a:gd name="connsiteY210" fmla="*/ 3448571 h 6858000"/>
              <a:gd name="connsiteX211" fmla="*/ 4441737 w 7467600"/>
              <a:gd name="connsiteY211" fmla="*/ 3399734 h 6858000"/>
              <a:gd name="connsiteX212" fmla="*/ 4431236 w 7467600"/>
              <a:gd name="connsiteY212" fmla="*/ 3400954 h 6858000"/>
              <a:gd name="connsiteX213" fmla="*/ 4557150 w 7467600"/>
              <a:gd name="connsiteY213" fmla="*/ 3510023 h 6858000"/>
              <a:gd name="connsiteX214" fmla="*/ 4856936 w 7467600"/>
              <a:gd name="connsiteY214" fmla="*/ 3809146 h 6858000"/>
              <a:gd name="connsiteX215" fmla="*/ 5111996 w 7467600"/>
              <a:gd name="connsiteY215" fmla="*/ 4065759 h 6858000"/>
              <a:gd name="connsiteX216" fmla="*/ 5388878 w 7467600"/>
              <a:gd name="connsiteY216" fmla="*/ 4300185 h 6858000"/>
              <a:gd name="connsiteX217" fmla="*/ 5425556 w 7467600"/>
              <a:gd name="connsiteY217" fmla="*/ 4308967 h 6858000"/>
              <a:gd name="connsiteX218" fmla="*/ 4943646 w 7467600"/>
              <a:gd name="connsiteY218" fmla="*/ 3822916 h 6858000"/>
              <a:gd name="connsiteX219" fmla="*/ 4594837 w 7467600"/>
              <a:gd name="connsiteY219" fmla="*/ 3532274 h 6858000"/>
              <a:gd name="connsiteX220" fmla="*/ 4441737 w 7467600"/>
              <a:gd name="connsiteY220" fmla="*/ 3399734 h 6858000"/>
              <a:gd name="connsiteX221" fmla="*/ 5425834 w 7467600"/>
              <a:gd name="connsiteY221" fmla="*/ 3162785 h 6858000"/>
              <a:gd name="connsiteX222" fmla="*/ 5401644 w 7467600"/>
              <a:gd name="connsiteY222" fmla="*/ 3617847 h 6858000"/>
              <a:gd name="connsiteX223" fmla="*/ 5467256 w 7467600"/>
              <a:gd name="connsiteY223" fmla="*/ 4175494 h 6858000"/>
              <a:gd name="connsiteX224" fmla="*/ 5448069 w 7467600"/>
              <a:gd name="connsiteY224" fmla="*/ 3567554 h 6858000"/>
              <a:gd name="connsiteX225" fmla="*/ 5425834 w 7467600"/>
              <a:gd name="connsiteY225" fmla="*/ 3162785 h 6858000"/>
              <a:gd name="connsiteX226" fmla="*/ 1318687 w 7467600"/>
              <a:gd name="connsiteY226" fmla="*/ 3113840 h 6858000"/>
              <a:gd name="connsiteX227" fmla="*/ 1066793 w 7467600"/>
              <a:gd name="connsiteY227" fmla="*/ 3212171 h 6858000"/>
              <a:gd name="connsiteX228" fmla="*/ 993319 w 7467600"/>
              <a:gd name="connsiteY228" fmla="*/ 3247648 h 6858000"/>
              <a:gd name="connsiteX229" fmla="*/ 853081 w 7467600"/>
              <a:gd name="connsiteY229" fmla="*/ 3312410 h 6858000"/>
              <a:gd name="connsiteX230" fmla="*/ 805957 w 7467600"/>
              <a:gd name="connsiteY230" fmla="*/ 3330443 h 6858000"/>
              <a:gd name="connsiteX231" fmla="*/ 1318687 w 7467600"/>
              <a:gd name="connsiteY231" fmla="*/ 3113840 h 6858000"/>
              <a:gd name="connsiteX232" fmla="*/ 5453702 w 7467600"/>
              <a:gd name="connsiteY232" fmla="*/ 3090882 h 6858000"/>
              <a:gd name="connsiteX233" fmla="*/ 5480135 w 7467600"/>
              <a:gd name="connsiteY233" fmla="*/ 3565802 h 6858000"/>
              <a:gd name="connsiteX234" fmla="*/ 5499023 w 7467600"/>
              <a:gd name="connsiteY234" fmla="*/ 4166310 h 6858000"/>
              <a:gd name="connsiteX235" fmla="*/ 5547022 w 7467600"/>
              <a:gd name="connsiteY235" fmla="*/ 3607838 h 6858000"/>
              <a:gd name="connsiteX236" fmla="*/ 5515964 w 7467600"/>
              <a:gd name="connsiteY236" fmla="*/ 3378541 h 6858000"/>
              <a:gd name="connsiteX237" fmla="*/ 5453702 w 7467600"/>
              <a:gd name="connsiteY237" fmla="*/ 3090882 h 6858000"/>
              <a:gd name="connsiteX238" fmla="*/ 1238695 w 7467600"/>
              <a:gd name="connsiteY238" fmla="*/ 3076820 h 6858000"/>
              <a:gd name="connsiteX239" fmla="*/ 716371 w 7467600"/>
              <a:gd name="connsiteY239" fmla="*/ 3293249 h 6858000"/>
              <a:gd name="connsiteX240" fmla="*/ 579522 w 7467600"/>
              <a:gd name="connsiteY240" fmla="*/ 3371759 h 6858000"/>
              <a:gd name="connsiteX241" fmla="*/ 600288 w 7467600"/>
              <a:gd name="connsiteY241" fmla="*/ 3365555 h 6858000"/>
              <a:gd name="connsiteX242" fmla="*/ 840692 w 7467600"/>
              <a:gd name="connsiteY242" fmla="*/ 3284921 h 6858000"/>
              <a:gd name="connsiteX243" fmla="*/ 979248 w 7467600"/>
              <a:gd name="connsiteY243" fmla="*/ 3221003 h 6858000"/>
              <a:gd name="connsiteX244" fmla="*/ 1053282 w 7467600"/>
              <a:gd name="connsiteY244" fmla="*/ 3185247 h 6858000"/>
              <a:gd name="connsiteX245" fmla="*/ 1320603 w 7467600"/>
              <a:gd name="connsiteY245" fmla="*/ 3081281 h 6858000"/>
              <a:gd name="connsiteX246" fmla="*/ 1238695 w 7467600"/>
              <a:gd name="connsiteY246" fmla="*/ 3076820 h 6858000"/>
              <a:gd name="connsiteX247" fmla="*/ 5425627 w 7467600"/>
              <a:gd name="connsiteY247" fmla="*/ 2954192 h 6858000"/>
              <a:gd name="connsiteX248" fmla="*/ 5470770 w 7467600"/>
              <a:gd name="connsiteY248" fmla="*/ 3005435 h 6858000"/>
              <a:gd name="connsiteX249" fmla="*/ 5519779 w 7467600"/>
              <a:gd name="connsiteY249" fmla="*/ 4359223 h 6858000"/>
              <a:gd name="connsiteX250" fmla="*/ 5520293 w 7467600"/>
              <a:gd name="connsiteY250" fmla="*/ 4360602 h 6858000"/>
              <a:gd name="connsiteX251" fmla="*/ 5767221 w 7467600"/>
              <a:gd name="connsiteY251" fmla="*/ 4665564 h 6858000"/>
              <a:gd name="connsiteX252" fmla="*/ 6937169 w 7467600"/>
              <a:gd name="connsiteY252" fmla="*/ 4815941 h 6858000"/>
              <a:gd name="connsiteX253" fmla="*/ 6953922 w 7467600"/>
              <a:gd name="connsiteY253" fmla="*/ 4890068 h 6858000"/>
              <a:gd name="connsiteX254" fmla="*/ 6071359 w 7467600"/>
              <a:gd name="connsiteY254" fmla="*/ 4770770 h 6858000"/>
              <a:gd name="connsiteX255" fmla="*/ 6038839 w 7467600"/>
              <a:gd name="connsiteY255" fmla="*/ 4764474 h 6858000"/>
              <a:gd name="connsiteX256" fmla="*/ 6038706 w 7467600"/>
              <a:gd name="connsiteY256" fmla="*/ 4763847 h 6858000"/>
              <a:gd name="connsiteX257" fmla="*/ 6037784 w 7467600"/>
              <a:gd name="connsiteY257" fmla="*/ 4764270 h 6858000"/>
              <a:gd name="connsiteX258" fmla="*/ 6038839 w 7467600"/>
              <a:gd name="connsiteY258" fmla="*/ 4764474 h 6858000"/>
              <a:gd name="connsiteX259" fmla="*/ 6040338 w 7467600"/>
              <a:gd name="connsiteY259" fmla="*/ 4771418 h 6858000"/>
              <a:gd name="connsiteX260" fmla="*/ 6024488 w 7467600"/>
              <a:gd name="connsiteY260" fmla="*/ 4809903 h 6858000"/>
              <a:gd name="connsiteX261" fmla="*/ 5599771 w 7467600"/>
              <a:gd name="connsiteY261" fmla="*/ 5509652 h 6858000"/>
              <a:gd name="connsiteX262" fmla="*/ 5548843 w 7467600"/>
              <a:gd name="connsiteY262" fmla="*/ 5563845 h 6858000"/>
              <a:gd name="connsiteX263" fmla="*/ 5940952 w 7467600"/>
              <a:gd name="connsiteY263" fmla="*/ 6250028 h 6858000"/>
              <a:gd name="connsiteX264" fmla="*/ 6043441 w 7467600"/>
              <a:gd name="connsiteY264" fmla="*/ 6665847 h 6858000"/>
              <a:gd name="connsiteX265" fmla="*/ 6093432 w 7467600"/>
              <a:gd name="connsiteY265" fmla="*/ 6858000 h 6858000"/>
              <a:gd name="connsiteX266" fmla="*/ 6034344 w 7467600"/>
              <a:gd name="connsiteY266" fmla="*/ 6858000 h 6858000"/>
              <a:gd name="connsiteX267" fmla="*/ 6026679 w 7467600"/>
              <a:gd name="connsiteY267" fmla="*/ 6836959 h 6858000"/>
              <a:gd name="connsiteX268" fmla="*/ 5800441 w 7467600"/>
              <a:gd name="connsiteY268" fmla="*/ 6335286 h 6858000"/>
              <a:gd name="connsiteX269" fmla="*/ 5526562 w 7467600"/>
              <a:gd name="connsiteY269" fmla="*/ 5705388 h 6858000"/>
              <a:gd name="connsiteX270" fmla="*/ 5519640 w 7467600"/>
              <a:gd name="connsiteY270" fmla="*/ 5683774 h 6858000"/>
              <a:gd name="connsiteX271" fmla="*/ 5844559 w 7467600"/>
              <a:gd name="connsiteY271" fmla="*/ 6553349 h 6858000"/>
              <a:gd name="connsiteX272" fmla="*/ 5975994 w 7467600"/>
              <a:gd name="connsiteY272" fmla="*/ 6858000 h 6858000"/>
              <a:gd name="connsiteX273" fmla="*/ 5898547 w 7467600"/>
              <a:gd name="connsiteY273" fmla="*/ 6858000 h 6858000"/>
              <a:gd name="connsiteX274" fmla="*/ 5682041 w 7467600"/>
              <a:gd name="connsiteY274" fmla="*/ 6355860 h 6858000"/>
              <a:gd name="connsiteX275" fmla="*/ 5461758 w 7467600"/>
              <a:gd name="connsiteY275" fmla="*/ 5820220 h 6858000"/>
              <a:gd name="connsiteX276" fmla="*/ 5237282 w 7467600"/>
              <a:gd name="connsiteY276" fmla="*/ 6579086 h 6858000"/>
              <a:gd name="connsiteX277" fmla="*/ 5115009 w 7467600"/>
              <a:gd name="connsiteY277" fmla="*/ 6858000 h 6858000"/>
              <a:gd name="connsiteX278" fmla="*/ 5028074 w 7467600"/>
              <a:gd name="connsiteY278" fmla="*/ 6858000 h 6858000"/>
              <a:gd name="connsiteX279" fmla="*/ 5079508 w 7467600"/>
              <a:gd name="connsiteY279" fmla="*/ 6749074 h 6858000"/>
              <a:gd name="connsiteX280" fmla="*/ 5371846 w 7467600"/>
              <a:gd name="connsiteY280" fmla="*/ 5924413 h 6858000"/>
              <a:gd name="connsiteX281" fmla="*/ 5270512 w 7467600"/>
              <a:gd name="connsiteY281" fmla="*/ 6138975 h 6858000"/>
              <a:gd name="connsiteX282" fmla="*/ 5062409 w 7467600"/>
              <a:gd name="connsiteY282" fmla="*/ 6653544 h 6858000"/>
              <a:gd name="connsiteX283" fmla="*/ 5036628 w 7467600"/>
              <a:gd name="connsiteY283" fmla="*/ 6754247 h 6858000"/>
              <a:gd name="connsiteX284" fmla="*/ 5009112 w 7467600"/>
              <a:gd name="connsiteY284" fmla="*/ 6858000 h 6858000"/>
              <a:gd name="connsiteX285" fmla="*/ 4976679 w 7467600"/>
              <a:gd name="connsiteY285" fmla="*/ 6858000 h 6858000"/>
              <a:gd name="connsiteX286" fmla="*/ 5006537 w 7467600"/>
              <a:gd name="connsiteY286" fmla="*/ 6747068 h 6858000"/>
              <a:gd name="connsiteX287" fmla="*/ 5032723 w 7467600"/>
              <a:gd name="connsiteY287" fmla="*/ 6644957 h 6858000"/>
              <a:gd name="connsiteX288" fmla="*/ 5242949 w 7467600"/>
              <a:gd name="connsiteY288" fmla="*/ 6125175 h 6858000"/>
              <a:gd name="connsiteX289" fmla="*/ 5286321 w 7467600"/>
              <a:gd name="connsiteY289" fmla="*/ 6033555 h 6858000"/>
              <a:gd name="connsiteX290" fmla="*/ 5008210 w 7467600"/>
              <a:gd name="connsiteY290" fmla="*/ 6649194 h 6858000"/>
              <a:gd name="connsiteX291" fmla="*/ 4986321 w 7467600"/>
              <a:gd name="connsiteY291" fmla="*/ 6765687 h 6858000"/>
              <a:gd name="connsiteX292" fmla="*/ 4973474 w 7467600"/>
              <a:gd name="connsiteY292" fmla="*/ 6858000 h 6858000"/>
              <a:gd name="connsiteX293" fmla="*/ 4907178 w 7467600"/>
              <a:gd name="connsiteY293" fmla="*/ 6858000 h 6858000"/>
              <a:gd name="connsiteX294" fmla="*/ 4910810 w 7467600"/>
              <a:gd name="connsiteY294" fmla="*/ 6829660 h 6858000"/>
              <a:gd name="connsiteX295" fmla="*/ 4987461 w 7467600"/>
              <a:gd name="connsiteY295" fmla="*/ 6432994 h 6858000"/>
              <a:gd name="connsiteX296" fmla="*/ 5179262 w 7467600"/>
              <a:gd name="connsiteY296" fmla="*/ 6035044 h 6858000"/>
              <a:gd name="connsiteX297" fmla="*/ 4689678 w 7467600"/>
              <a:gd name="connsiteY297" fmla="*/ 6440241 h 6858000"/>
              <a:gd name="connsiteX298" fmla="*/ 4477543 w 7467600"/>
              <a:gd name="connsiteY298" fmla="*/ 6674836 h 6858000"/>
              <a:gd name="connsiteX299" fmla="*/ 4329957 w 7467600"/>
              <a:gd name="connsiteY299" fmla="*/ 6858000 h 6858000"/>
              <a:gd name="connsiteX300" fmla="*/ 4218595 w 7467600"/>
              <a:gd name="connsiteY300" fmla="*/ 6858000 h 6858000"/>
              <a:gd name="connsiteX301" fmla="*/ 4368888 w 7467600"/>
              <a:gd name="connsiteY301" fmla="*/ 6668412 h 6858000"/>
              <a:gd name="connsiteX302" fmla="*/ 4563091 w 7467600"/>
              <a:gd name="connsiteY302" fmla="*/ 6442508 h 6858000"/>
              <a:gd name="connsiteX303" fmla="*/ 5387324 w 7467600"/>
              <a:gd name="connsiteY303" fmla="*/ 5705830 h 6858000"/>
              <a:gd name="connsiteX304" fmla="*/ 5073620 w 7467600"/>
              <a:gd name="connsiteY304" fmla="*/ 5955437 h 6858000"/>
              <a:gd name="connsiteX305" fmla="*/ 4689789 w 7467600"/>
              <a:gd name="connsiteY305" fmla="*/ 6268382 h 6858000"/>
              <a:gd name="connsiteX306" fmla="*/ 4418722 w 7467600"/>
              <a:gd name="connsiteY306" fmla="*/ 6570886 h 6858000"/>
              <a:gd name="connsiteX307" fmla="*/ 4214944 w 7467600"/>
              <a:gd name="connsiteY307" fmla="*/ 6858000 h 6858000"/>
              <a:gd name="connsiteX308" fmla="*/ 4177898 w 7467600"/>
              <a:gd name="connsiteY308" fmla="*/ 6858000 h 6858000"/>
              <a:gd name="connsiteX309" fmla="*/ 4391597 w 7467600"/>
              <a:gd name="connsiteY309" fmla="*/ 6556370 h 6858000"/>
              <a:gd name="connsiteX310" fmla="*/ 4668889 w 7467600"/>
              <a:gd name="connsiteY310" fmla="*/ 6246399 h 6858000"/>
              <a:gd name="connsiteX311" fmla="*/ 5055427 w 7467600"/>
              <a:gd name="connsiteY311" fmla="*/ 5931476 h 6858000"/>
              <a:gd name="connsiteX312" fmla="*/ 5371814 w 7467600"/>
              <a:gd name="connsiteY312" fmla="*/ 5678975 h 6858000"/>
              <a:gd name="connsiteX313" fmla="*/ 4987918 w 7467600"/>
              <a:gd name="connsiteY313" fmla="*/ 5838701 h 6858000"/>
              <a:gd name="connsiteX314" fmla="*/ 4317146 w 7467600"/>
              <a:gd name="connsiteY314" fmla="*/ 6587716 h 6858000"/>
              <a:gd name="connsiteX315" fmla="*/ 4171627 w 7467600"/>
              <a:gd name="connsiteY315" fmla="*/ 6858000 h 6858000"/>
              <a:gd name="connsiteX316" fmla="*/ 4081585 w 7467600"/>
              <a:gd name="connsiteY316" fmla="*/ 6858000 h 6858000"/>
              <a:gd name="connsiteX317" fmla="*/ 4238603 w 7467600"/>
              <a:gd name="connsiteY317" fmla="*/ 6559341 h 6858000"/>
              <a:gd name="connsiteX318" fmla="*/ 4778333 w 7467600"/>
              <a:gd name="connsiteY318" fmla="*/ 5873626 h 6858000"/>
              <a:gd name="connsiteX319" fmla="*/ 5414185 w 7467600"/>
              <a:gd name="connsiteY319" fmla="*/ 5573882 h 6858000"/>
              <a:gd name="connsiteX320" fmla="*/ 5959648 w 7467600"/>
              <a:gd name="connsiteY320" fmla="*/ 4760797 h 6858000"/>
              <a:gd name="connsiteX321" fmla="*/ 5355019 w 7467600"/>
              <a:gd name="connsiteY321" fmla="*/ 4734672 h 6858000"/>
              <a:gd name="connsiteX322" fmla="*/ 5083565 w 7467600"/>
              <a:gd name="connsiteY322" fmla="*/ 5179121 h 6858000"/>
              <a:gd name="connsiteX323" fmla="*/ 4713577 w 7467600"/>
              <a:gd name="connsiteY323" fmla="*/ 5616803 h 6858000"/>
              <a:gd name="connsiteX324" fmla="*/ 3989559 w 7467600"/>
              <a:gd name="connsiteY324" fmla="*/ 6145945 h 6858000"/>
              <a:gd name="connsiteX325" fmla="*/ 3939824 w 7467600"/>
              <a:gd name="connsiteY325" fmla="*/ 6066900 h 6858000"/>
              <a:gd name="connsiteX326" fmla="*/ 4584537 w 7467600"/>
              <a:gd name="connsiteY326" fmla="*/ 5324826 h 6858000"/>
              <a:gd name="connsiteX327" fmla="*/ 5037105 w 7467600"/>
              <a:gd name="connsiteY327" fmla="*/ 5088765 h 6858000"/>
              <a:gd name="connsiteX328" fmla="*/ 5039930 w 7467600"/>
              <a:gd name="connsiteY328" fmla="*/ 5089585 h 6858000"/>
              <a:gd name="connsiteX329" fmla="*/ 5263764 w 7467600"/>
              <a:gd name="connsiteY329" fmla="*/ 4735525 h 6858000"/>
              <a:gd name="connsiteX330" fmla="*/ 4086300 w 7467600"/>
              <a:gd name="connsiteY330" fmla="*/ 4884599 h 6858000"/>
              <a:gd name="connsiteX331" fmla="*/ 4085485 w 7467600"/>
              <a:gd name="connsiteY331" fmla="*/ 4899070 h 6858000"/>
              <a:gd name="connsiteX332" fmla="*/ 3871915 w 7467600"/>
              <a:gd name="connsiteY332" fmla="*/ 5253645 h 6858000"/>
              <a:gd name="connsiteX333" fmla="*/ 3799374 w 7467600"/>
              <a:gd name="connsiteY333" fmla="*/ 5466127 h 6858000"/>
              <a:gd name="connsiteX334" fmla="*/ 3498850 w 7467600"/>
              <a:gd name="connsiteY334" fmla="*/ 6661888 h 6858000"/>
              <a:gd name="connsiteX335" fmla="*/ 3399216 w 7467600"/>
              <a:gd name="connsiteY335" fmla="*/ 6858000 h 6858000"/>
              <a:gd name="connsiteX336" fmla="*/ 3303688 w 7467600"/>
              <a:gd name="connsiteY336" fmla="*/ 6858000 h 6858000"/>
              <a:gd name="connsiteX337" fmla="*/ 3391774 w 7467600"/>
              <a:gd name="connsiteY337" fmla="*/ 6697181 h 6858000"/>
              <a:gd name="connsiteX338" fmla="*/ 3735540 w 7467600"/>
              <a:gd name="connsiteY338" fmla="*/ 5546923 h 6858000"/>
              <a:gd name="connsiteX339" fmla="*/ 3729438 w 7467600"/>
              <a:gd name="connsiteY339" fmla="*/ 5569058 h 6858000"/>
              <a:gd name="connsiteX340" fmla="*/ 3707782 w 7467600"/>
              <a:gd name="connsiteY340" fmla="*/ 5644908 h 6858000"/>
              <a:gd name="connsiteX341" fmla="*/ 3583827 w 7467600"/>
              <a:gd name="connsiteY341" fmla="*/ 6039215 h 6858000"/>
              <a:gd name="connsiteX342" fmla="*/ 3547861 w 7467600"/>
              <a:gd name="connsiteY342" fmla="*/ 6129609 h 6858000"/>
              <a:gd name="connsiteX343" fmla="*/ 3490905 w 7467600"/>
              <a:gd name="connsiteY343" fmla="*/ 6277660 h 6858000"/>
              <a:gd name="connsiteX344" fmla="*/ 3455859 w 7467600"/>
              <a:gd name="connsiteY344" fmla="*/ 6391301 h 6858000"/>
              <a:gd name="connsiteX345" fmla="*/ 3429112 w 7467600"/>
              <a:gd name="connsiteY345" fmla="*/ 6479469 h 6858000"/>
              <a:gd name="connsiteX346" fmla="*/ 3304862 w 7467600"/>
              <a:gd name="connsiteY346" fmla="*/ 6796476 h 6858000"/>
              <a:gd name="connsiteX347" fmla="*/ 3276071 w 7467600"/>
              <a:gd name="connsiteY347" fmla="*/ 6858000 h 6858000"/>
              <a:gd name="connsiteX348" fmla="*/ 3240805 w 7467600"/>
              <a:gd name="connsiteY348" fmla="*/ 6858000 h 6858000"/>
              <a:gd name="connsiteX349" fmla="*/ 3275917 w 7467600"/>
              <a:gd name="connsiteY349" fmla="*/ 6783192 h 6858000"/>
              <a:gd name="connsiteX350" fmla="*/ 3399358 w 7467600"/>
              <a:gd name="connsiteY350" fmla="*/ 6469011 h 6858000"/>
              <a:gd name="connsiteX351" fmla="*/ 3425650 w 7467600"/>
              <a:gd name="connsiteY351" fmla="*/ 6381333 h 6858000"/>
              <a:gd name="connsiteX352" fmla="*/ 3460661 w 7467600"/>
              <a:gd name="connsiteY352" fmla="*/ 6266763 h 6858000"/>
              <a:gd name="connsiteX353" fmla="*/ 3518021 w 7467600"/>
              <a:gd name="connsiteY353" fmla="*/ 6117298 h 6858000"/>
              <a:gd name="connsiteX354" fmla="*/ 3554035 w 7467600"/>
              <a:gd name="connsiteY354" fmla="*/ 6027832 h 6858000"/>
              <a:gd name="connsiteX355" fmla="*/ 3677174 w 7467600"/>
              <a:gd name="connsiteY355" fmla="*/ 5636351 h 6858000"/>
              <a:gd name="connsiteX356" fmla="*/ 3698819 w 7467600"/>
              <a:gd name="connsiteY356" fmla="*/ 5560503 h 6858000"/>
              <a:gd name="connsiteX357" fmla="*/ 3702094 w 7467600"/>
              <a:gd name="connsiteY357" fmla="*/ 5549194 h 6858000"/>
              <a:gd name="connsiteX358" fmla="*/ 3398355 w 7467600"/>
              <a:gd name="connsiteY358" fmla="*/ 6094603 h 6858000"/>
              <a:gd name="connsiteX359" fmla="*/ 3193941 w 7467600"/>
              <a:gd name="connsiteY359" fmla="*/ 6798775 h 6858000"/>
              <a:gd name="connsiteX360" fmla="*/ 3184140 w 7467600"/>
              <a:gd name="connsiteY360" fmla="*/ 6858000 h 6858000"/>
              <a:gd name="connsiteX361" fmla="*/ 3099978 w 7467600"/>
              <a:gd name="connsiteY361" fmla="*/ 6858000 h 6858000"/>
              <a:gd name="connsiteX362" fmla="*/ 3101556 w 7467600"/>
              <a:gd name="connsiteY362" fmla="*/ 6843337 h 6858000"/>
              <a:gd name="connsiteX363" fmla="*/ 3370162 w 7467600"/>
              <a:gd name="connsiteY363" fmla="*/ 5785550 h 6858000"/>
              <a:gd name="connsiteX364" fmla="*/ 3746477 w 7467600"/>
              <a:gd name="connsiteY364" fmla="*/ 5377889 h 6858000"/>
              <a:gd name="connsiteX365" fmla="*/ 3863399 w 7467600"/>
              <a:gd name="connsiteY365" fmla="*/ 5087257 h 6858000"/>
              <a:gd name="connsiteX366" fmla="*/ 3968712 w 7467600"/>
              <a:gd name="connsiteY366" fmla="*/ 4913989 h 6858000"/>
              <a:gd name="connsiteX367" fmla="*/ 2792390 w 7467600"/>
              <a:gd name="connsiteY367" fmla="*/ 5382974 h 6858000"/>
              <a:gd name="connsiteX368" fmla="*/ 2714982 w 7467600"/>
              <a:gd name="connsiteY368" fmla="*/ 5427051 h 6858000"/>
              <a:gd name="connsiteX369" fmla="*/ 2813361 w 7467600"/>
              <a:gd name="connsiteY369" fmla="*/ 6023912 h 6858000"/>
              <a:gd name="connsiteX370" fmla="*/ 2688430 w 7467600"/>
              <a:gd name="connsiteY370" fmla="*/ 6801564 h 6858000"/>
              <a:gd name="connsiteX371" fmla="*/ 2629626 w 7467600"/>
              <a:gd name="connsiteY371" fmla="*/ 6763394 h 6858000"/>
              <a:gd name="connsiteX372" fmla="*/ 2565328 w 7467600"/>
              <a:gd name="connsiteY372" fmla="*/ 5516399 h 6858000"/>
              <a:gd name="connsiteX373" fmla="*/ 1922999 w 7467600"/>
              <a:gd name="connsiteY373" fmla="*/ 5980343 h 6858000"/>
              <a:gd name="connsiteX374" fmla="*/ 1950261 w 7467600"/>
              <a:gd name="connsiteY374" fmla="*/ 6405858 h 6858000"/>
              <a:gd name="connsiteX375" fmla="*/ 2365554 w 7467600"/>
              <a:gd name="connsiteY375" fmla="*/ 6759107 h 6858000"/>
              <a:gd name="connsiteX376" fmla="*/ 2424142 w 7467600"/>
              <a:gd name="connsiteY376" fmla="*/ 6858000 h 6858000"/>
              <a:gd name="connsiteX377" fmla="*/ 2395994 w 7467600"/>
              <a:gd name="connsiteY377" fmla="*/ 6858000 h 6858000"/>
              <a:gd name="connsiteX378" fmla="*/ 2392863 w 7467600"/>
              <a:gd name="connsiteY378" fmla="*/ 6852964 h 6858000"/>
              <a:gd name="connsiteX379" fmla="*/ 2017589 w 7467600"/>
              <a:gd name="connsiteY379" fmla="*/ 6493982 h 6858000"/>
              <a:gd name="connsiteX380" fmla="*/ 2147336 w 7467600"/>
              <a:gd name="connsiteY380" fmla="*/ 6594052 h 6858000"/>
              <a:gd name="connsiteX381" fmla="*/ 2207047 w 7467600"/>
              <a:gd name="connsiteY381" fmla="*/ 6654540 h 6858000"/>
              <a:gd name="connsiteX382" fmla="*/ 2299106 w 7467600"/>
              <a:gd name="connsiteY382" fmla="*/ 6778931 h 6858000"/>
              <a:gd name="connsiteX383" fmla="*/ 2314430 w 7467600"/>
              <a:gd name="connsiteY383" fmla="*/ 6801144 h 6858000"/>
              <a:gd name="connsiteX384" fmla="*/ 2352406 w 7467600"/>
              <a:gd name="connsiteY384" fmla="*/ 6858000 h 6858000"/>
              <a:gd name="connsiteX385" fmla="*/ 2314492 w 7467600"/>
              <a:gd name="connsiteY385" fmla="*/ 6858000 h 6858000"/>
              <a:gd name="connsiteX386" fmla="*/ 2288095 w 7467600"/>
              <a:gd name="connsiteY386" fmla="*/ 6818030 h 6858000"/>
              <a:gd name="connsiteX387" fmla="*/ 2272768 w 7467600"/>
              <a:gd name="connsiteY387" fmla="*/ 6795822 h 6858000"/>
              <a:gd name="connsiteX388" fmla="*/ 2182715 w 7467600"/>
              <a:gd name="connsiteY388" fmla="*/ 6675071 h 6858000"/>
              <a:gd name="connsiteX389" fmla="*/ 2032061 w 7467600"/>
              <a:gd name="connsiteY389" fmla="*/ 6541380 h 6858000"/>
              <a:gd name="connsiteX390" fmla="*/ 2257220 w 7467600"/>
              <a:gd name="connsiteY390" fmla="*/ 6826257 h 6858000"/>
              <a:gd name="connsiteX391" fmla="*/ 2281324 w 7467600"/>
              <a:gd name="connsiteY391" fmla="*/ 6858000 h 6858000"/>
              <a:gd name="connsiteX392" fmla="*/ 2242860 w 7467600"/>
              <a:gd name="connsiteY392" fmla="*/ 6858000 h 6858000"/>
              <a:gd name="connsiteX393" fmla="*/ 2232818 w 7467600"/>
              <a:gd name="connsiteY393" fmla="*/ 6844926 h 6858000"/>
              <a:gd name="connsiteX394" fmla="*/ 1990172 w 7467600"/>
              <a:gd name="connsiteY394" fmla="*/ 6542121 h 6858000"/>
              <a:gd name="connsiteX395" fmla="*/ 2124090 w 7467600"/>
              <a:gd name="connsiteY395" fmla="*/ 6761017 h 6858000"/>
              <a:gd name="connsiteX396" fmla="*/ 2200380 w 7467600"/>
              <a:gd name="connsiteY396" fmla="*/ 6858000 h 6858000"/>
              <a:gd name="connsiteX397" fmla="*/ 2147507 w 7467600"/>
              <a:gd name="connsiteY397" fmla="*/ 6858000 h 6858000"/>
              <a:gd name="connsiteX398" fmla="*/ 2070668 w 7467600"/>
              <a:gd name="connsiteY398" fmla="*/ 6761520 h 6858000"/>
              <a:gd name="connsiteX399" fmla="*/ 1975142 w 7467600"/>
              <a:gd name="connsiteY399" fmla="*/ 6585570 h 6858000"/>
              <a:gd name="connsiteX400" fmla="*/ 2050035 w 7467600"/>
              <a:gd name="connsiteY400" fmla="*/ 6813345 h 6858000"/>
              <a:gd name="connsiteX401" fmla="*/ 2063025 w 7467600"/>
              <a:gd name="connsiteY401" fmla="*/ 6858000 h 6858000"/>
              <a:gd name="connsiteX402" fmla="*/ 2021675 w 7467600"/>
              <a:gd name="connsiteY402" fmla="*/ 6858000 h 6858000"/>
              <a:gd name="connsiteX403" fmla="*/ 2019308 w 7467600"/>
              <a:gd name="connsiteY403" fmla="*/ 6847118 h 6858000"/>
              <a:gd name="connsiteX404" fmla="*/ 1938835 w 7467600"/>
              <a:gd name="connsiteY404" fmla="*/ 6551160 h 6858000"/>
              <a:gd name="connsiteX405" fmla="*/ 1953230 w 7467600"/>
              <a:gd name="connsiteY405" fmla="*/ 6759699 h 6858000"/>
              <a:gd name="connsiteX406" fmla="*/ 1956763 w 7467600"/>
              <a:gd name="connsiteY406" fmla="*/ 6778191 h 6858000"/>
              <a:gd name="connsiteX407" fmla="*/ 1967925 w 7467600"/>
              <a:gd name="connsiteY407" fmla="*/ 6858000 h 6858000"/>
              <a:gd name="connsiteX408" fmla="*/ 1936622 w 7467600"/>
              <a:gd name="connsiteY408" fmla="*/ 6858000 h 6858000"/>
              <a:gd name="connsiteX409" fmla="*/ 1926261 w 7467600"/>
              <a:gd name="connsiteY409" fmla="*/ 6784064 h 6858000"/>
              <a:gd name="connsiteX410" fmla="*/ 1922724 w 7467600"/>
              <a:gd name="connsiteY410" fmla="*/ 6765577 h 6858000"/>
              <a:gd name="connsiteX411" fmla="*/ 1904650 w 7467600"/>
              <a:gd name="connsiteY411" fmla="*/ 6639616 h 6858000"/>
              <a:gd name="connsiteX412" fmla="*/ 1885273 w 7467600"/>
              <a:gd name="connsiteY412" fmla="*/ 6858000 h 6858000"/>
              <a:gd name="connsiteX413" fmla="*/ 1854363 w 7467600"/>
              <a:gd name="connsiteY413" fmla="*/ 6858000 h 6858000"/>
              <a:gd name="connsiteX414" fmla="*/ 1880391 w 7467600"/>
              <a:gd name="connsiteY414" fmla="*/ 6603796 h 6858000"/>
              <a:gd name="connsiteX415" fmla="*/ 1818273 w 7467600"/>
              <a:gd name="connsiteY415" fmla="*/ 6715729 h 6858000"/>
              <a:gd name="connsiteX416" fmla="*/ 1794691 w 7467600"/>
              <a:gd name="connsiteY416" fmla="*/ 6843239 h 6858000"/>
              <a:gd name="connsiteX417" fmla="*/ 1794914 w 7467600"/>
              <a:gd name="connsiteY417" fmla="*/ 6858000 h 6858000"/>
              <a:gd name="connsiteX418" fmla="*/ 1746128 w 7467600"/>
              <a:gd name="connsiteY418" fmla="*/ 6858000 h 6858000"/>
              <a:gd name="connsiteX419" fmla="*/ 1753934 w 7467600"/>
              <a:gd name="connsiteY419" fmla="*/ 6724796 h 6858000"/>
              <a:gd name="connsiteX420" fmla="*/ 1792053 w 7467600"/>
              <a:gd name="connsiteY420" fmla="*/ 6572396 h 6858000"/>
              <a:gd name="connsiteX421" fmla="*/ 1862248 w 7467600"/>
              <a:gd name="connsiteY421" fmla="*/ 6266397 h 6858000"/>
              <a:gd name="connsiteX422" fmla="*/ 1862250 w 7467600"/>
              <a:gd name="connsiteY422" fmla="*/ 6033531 h 6858000"/>
              <a:gd name="connsiteX423" fmla="*/ 1211999 w 7467600"/>
              <a:gd name="connsiteY423" fmla="*/ 6683610 h 6858000"/>
              <a:gd name="connsiteX424" fmla="*/ 1213266 w 7467600"/>
              <a:gd name="connsiteY424" fmla="*/ 6691947 h 6858000"/>
              <a:gd name="connsiteX425" fmla="*/ 1203370 w 7467600"/>
              <a:gd name="connsiteY425" fmla="*/ 6850676 h 6858000"/>
              <a:gd name="connsiteX426" fmla="*/ 1203671 w 7467600"/>
              <a:gd name="connsiteY426" fmla="*/ 6858000 h 6858000"/>
              <a:gd name="connsiteX427" fmla="*/ 1143180 w 7467600"/>
              <a:gd name="connsiteY427" fmla="*/ 6858000 h 6858000"/>
              <a:gd name="connsiteX428" fmla="*/ 1142176 w 7467600"/>
              <a:gd name="connsiteY428" fmla="*/ 6766045 h 6858000"/>
              <a:gd name="connsiteX429" fmla="*/ 1067484 w 7467600"/>
              <a:gd name="connsiteY429" fmla="*/ 6858000 h 6858000"/>
              <a:gd name="connsiteX430" fmla="*/ 953928 w 7467600"/>
              <a:gd name="connsiteY430" fmla="*/ 6858000 h 6858000"/>
              <a:gd name="connsiteX431" fmla="*/ 959715 w 7467600"/>
              <a:gd name="connsiteY431" fmla="*/ 6850185 h 6858000"/>
              <a:gd name="connsiteX432" fmla="*/ 1483788 w 7467600"/>
              <a:gd name="connsiteY432" fmla="*/ 6259174 h 6858000"/>
              <a:gd name="connsiteX433" fmla="*/ 1100671 w 7467600"/>
              <a:gd name="connsiteY433" fmla="*/ 6252137 h 6858000"/>
              <a:gd name="connsiteX434" fmla="*/ 1090144 w 7467600"/>
              <a:gd name="connsiteY434" fmla="*/ 6256748 h 6858000"/>
              <a:gd name="connsiteX435" fmla="*/ 1095872 w 7467600"/>
              <a:gd name="connsiteY435" fmla="*/ 6271892 h 6858000"/>
              <a:gd name="connsiteX436" fmla="*/ 262785 w 7467600"/>
              <a:gd name="connsiteY436" fmla="*/ 6845450 h 6858000"/>
              <a:gd name="connsiteX437" fmla="*/ 209968 w 7467600"/>
              <a:gd name="connsiteY437" fmla="*/ 6770713 h 6858000"/>
              <a:gd name="connsiteX438" fmla="*/ 873460 w 7467600"/>
              <a:gd name="connsiteY438" fmla="*/ 6253768 h 6858000"/>
              <a:gd name="connsiteX439" fmla="*/ 192686 w 7467600"/>
              <a:gd name="connsiteY439" fmla="*/ 5849257 h 6858000"/>
              <a:gd name="connsiteX440" fmla="*/ 4696 w 7467600"/>
              <a:gd name="connsiteY440" fmla="*/ 5697668 h 6858000"/>
              <a:gd name="connsiteX441" fmla="*/ 0 w 7467600"/>
              <a:gd name="connsiteY441" fmla="*/ 5689984 h 6858000"/>
              <a:gd name="connsiteX442" fmla="*/ 0 w 7467600"/>
              <a:gd name="connsiteY442" fmla="*/ 5513472 h 6858000"/>
              <a:gd name="connsiteX443" fmla="*/ 174101 w 7467600"/>
              <a:gd name="connsiteY443" fmla="*/ 5620277 h 6858000"/>
              <a:gd name="connsiteX444" fmla="*/ 891800 w 7467600"/>
              <a:gd name="connsiteY444" fmla="*/ 6036935 h 6858000"/>
              <a:gd name="connsiteX445" fmla="*/ 1072219 w 7467600"/>
              <a:gd name="connsiteY445" fmla="*/ 6169443 h 6858000"/>
              <a:gd name="connsiteX446" fmla="*/ 1074117 w 7467600"/>
              <a:gd name="connsiteY446" fmla="*/ 6170301 h 6858000"/>
              <a:gd name="connsiteX447" fmla="*/ 1083114 w 7467600"/>
              <a:gd name="connsiteY447" fmla="*/ 6174131 h 6858000"/>
              <a:gd name="connsiteX448" fmla="*/ 1543010 w 7467600"/>
              <a:gd name="connsiteY448" fmla="*/ 6191140 h 6858000"/>
              <a:gd name="connsiteX449" fmla="*/ 1551080 w 7467600"/>
              <a:gd name="connsiteY449" fmla="*/ 6195006 h 6858000"/>
              <a:gd name="connsiteX450" fmla="*/ 2345443 w 7467600"/>
              <a:gd name="connsiteY450" fmla="*/ 5549882 h 6858000"/>
              <a:gd name="connsiteX451" fmla="*/ 1721499 w 7467600"/>
              <a:gd name="connsiteY451" fmla="*/ 5599969 h 6858000"/>
              <a:gd name="connsiteX452" fmla="*/ 767716 w 7467600"/>
              <a:gd name="connsiteY452" fmla="*/ 5472768 h 6858000"/>
              <a:gd name="connsiteX453" fmla="*/ 722147 w 7467600"/>
              <a:gd name="connsiteY453" fmla="*/ 5393091 h 6858000"/>
              <a:gd name="connsiteX454" fmla="*/ 1485552 w 7467600"/>
              <a:gd name="connsiteY454" fmla="*/ 5313202 h 6858000"/>
              <a:gd name="connsiteX455" fmla="*/ 2143004 w 7467600"/>
              <a:gd name="connsiteY455" fmla="*/ 5402420 h 6858000"/>
              <a:gd name="connsiteX456" fmla="*/ 1933391 w 7467600"/>
              <a:gd name="connsiteY456" fmla="*/ 5156971 h 6858000"/>
              <a:gd name="connsiteX457" fmla="*/ 1827118 w 7467600"/>
              <a:gd name="connsiteY457" fmla="*/ 4968410 h 6858000"/>
              <a:gd name="connsiteX458" fmla="*/ 1837349 w 7467600"/>
              <a:gd name="connsiteY458" fmla="*/ 4956357 h 6858000"/>
              <a:gd name="connsiteX459" fmla="*/ 2162835 w 7467600"/>
              <a:gd name="connsiteY459" fmla="*/ 5187853 h 6858000"/>
              <a:gd name="connsiteX460" fmla="*/ 2257167 w 7467600"/>
              <a:gd name="connsiteY460" fmla="*/ 5462123 h 6858000"/>
              <a:gd name="connsiteX461" fmla="*/ 2261598 w 7467600"/>
              <a:gd name="connsiteY461" fmla="*/ 5467998 h 6858000"/>
              <a:gd name="connsiteX462" fmla="*/ 2437177 w 7467600"/>
              <a:gd name="connsiteY462" fmla="*/ 5479608 h 6858000"/>
              <a:gd name="connsiteX463" fmla="*/ 2445247 w 7467600"/>
              <a:gd name="connsiteY463" fmla="*/ 5483476 h 6858000"/>
              <a:gd name="connsiteX464" fmla="*/ 2743626 w 7467600"/>
              <a:gd name="connsiteY464" fmla="*/ 5304819 h 6858000"/>
              <a:gd name="connsiteX465" fmla="*/ 3048102 w 7467600"/>
              <a:gd name="connsiteY465" fmla="*/ 5150595 h 6858000"/>
              <a:gd name="connsiteX466" fmla="*/ 1799414 w 7467600"/>
              <a:gd name="connsiteY466" fmla="*/ 4694732 h 6858000"/>
              <a:gd name="connsiteX467" fmla="*/ 1771735 w 7467600"/>
              <a:gd name="connsiteY467" fmla="*/ 4619929 h 6858000"/>
              <a:gd name="connsiteX468" fmla="*/ 3104273 w 7467600"/>
              <a:gd name="connsiteY468" fmla="*/ 5076159 h 6858000"/>
              <a:gd name="connsiteX469" fmla="*/ 3113245 w 7467600"/>
              <a:gd name="connsiteY469" fmla="*/ 5090705 h 6858000"/>
              <a:gd name="connsiteX470" fmla="*/ 3126294 w 7467600"/>
              <a:gd name="connsiteY470" fmla="*/ 5114400 h 6858000"/>
              <a:gd name="connsiteX471" fmla="*/ 3937433 w 7467600"/>
              <a:gd name="connsiteY471" fmla="*/ 4830473 h 6858000"/>
              <a:gd name="connsiteX472" fmla="*/ 3590475 w 7467600"/>
              <a:gd name="connsiteY472" fmla="*/ 4597974 h 6858000"/>
              <a:gd name="connsiteX473" fmla="*/ 3100264 w 7467600"/>
              <a:gd name="connsiteY473" fmla="*/ 4579845 h 6858000"/>
              <a:gd name="connsiteX474" fmla="*/ 2183576 w 7467600"/>
              <a:gd name="connsiteY474" fmla="*/ 4227150 h 6858000"/>
              <a:gd name="connsiteX475" fmla="*/ 2151029 w 7467600"/>
              <a:gd name="connsiteY475" fmla="*/ 4146947 h 6858000"/>
              <a:gd name="connsiteX476" fmla="*/ 3563434 w 7467600"/>
              <a:gd name="connsiteY476" fmla="*/ 4469115 h 6858000"/>
              <a:gd name="connsiteX477" fmla="*/ 3177952 w 7467600"/>
              <a:gd name="connsiteY477" fmla="*/ 3657386 h 6858000"/>
              <a:gd name="connsiteX478" fmla="*/ 3189263 w 7467600"/>
              <a:gd name="connsiteY478" fmla="*/ 3625726 h 6858000"/>
              <a:gd name="connsiteX479" fmla="*/ 3560912 w 7467600"/>
              <a:gd name="connsiteY479" fmla="*/ 4079863 h 6858000"/>
              <a:gd name="connsiteX480" fmla="*/ 3626636 w 7467600"/>
              <a:gd name="connsiteY480" fmla="*/ 4512230 h 6858000"/>
              <a:gd name="connsiteX481" fmla="*/ 3653088 w 7467600"/>
              <a:gd name="connsiteY481" fmla="*/ 4521417 h 6858000"/>
              <a:gd name="connsiteX482" fmla="*/ 3988128 w 7467600"/>
              <a:gd name="connsiteY482" fmla="*/ 4817267 h 6858000"/>
              <a:gd name="connsiteX483" fmla="*/ 4830582 w 7467600"/>
              <a:gd name="connsiteY483" fmla="*/ 4676000 h 6858000"/>
              <a:gd name="connsiteX484" fmla="*/ 4830100 w 7467600"/>
              <a:gd name="connsiteY484" fmla="*/ 4675554 h 6858000"/>
              <a:gd name="connsiteX485" fmla="*/ 4036318 w 7467600"/>
              <a:gd name="connsiteY485" fmla="*/ 4147013 h 6858000"/>
              <a:gd name="connsiteX486" fmla="*/ 3432098 w 7467600"/>
              <a:gd name="connsiteY486" fmla="*/ 3537312 h 6858000"/>
              <a:gd name="connsiteX487" fmla="*/ 3446761 w 7467600"/>
              <a:gd name="connsiteY487" fmla="*/ 3461278 h 6858000"/>
              <a:gd name="connsiteX488" fmla="*/ 4419733 w 7467600"/>
              <a:gd name="connsiteY488" fmla="*/ 3963555 h 6858000"/>
              <a:gd name="connsiteX489" fmla="*/ 4781371 w 7467600"/>
              <a:gd name="connsiteY489" fmla="*/ 4458604 h 6858000"/>
              <a:gd name="connsiteX490" fmla="*/ 4780440 w 7467600"/>
              <a:gd name="connsiteY490" fmla="*/ 4470290 h 6858000"/>
              <a:gd name="connsiteX491" fmla="*/ 4898954 w 7467600"/>
              <a:gd name="connsiteY491" fmla="*/ 4662092 h 6858000"/>
              <a:gd name="connsiteX492" fmla="*/ 4900699 w 7467600"/>
              <a:gd name="connsiteY492" fmla="*/ 4670867 h 6858000"/>
              <a:gd name="connsiteX493" fmla="*/ 5714511 w 7467600"/>
              <a:gd name="connsiteY493" fmla="*/ 4663483 h 6858000"/>
              <a:gd name="connsiteX494" fmla="*/ 5464793 w 7467600"/>
              <a:gd name="connsiteY494" fmla="*/ 4393556 h 6858000"/>
              <a:gd name="connsiteX495" fmla="*/ 5461897 w 7467600"/>
              <a:gd name="connsiteY495" fmla="*/ 4390879 h 6858000"/>
              <a:gd name="connsiteX496" fmla="*/ 4294126 w 7467600"/>
              <a:gd name="connsiteY496" fmla="*/ 3303048 h 6858000"/>
              <a:gd name="connsiteX497" fmla="*/ 4305321 w 7467600"/>
              <a:gd name="connsiteY497" fmla="*/ 3256953 h 6858000"/>
              <a:gd name="connsiteX498" fmla="*/ 4949299 w 7467600"/>
              <a:gd name="connsiteY498" fmla="*/ 3766336 h 6858000"/>
              <a:gd name="connsiteX499" fmla="*/ 5291452 w 7467600"/>
              <a:gd name="connsiteY499" fmla="*/ 4076801 h 6858000"/>
              <a:gd name="connsiteX500" fmla="*/ 5434998 w 7467600"/>
              <a:gd name="connsiteY500" fmla="*/ 4254100 h 6858000"/>
              <a:gd name="connsiteX501" fmla="*/ 5351015 w 7467600"/>
              <a:gd name="connsiteY501" fmla="*/ 3760989 h 6858000"/>
              <a:gd name="connsiteX502" fmla="*/ 5413780 w 7467600"/>
              <a:gd name="connsiteY502" fmla="*/ 2966265 h 6858000"/>
              <a:gd name="connsiteX503" fmla="*/ 5425627 w 7467600"/>
              <a:gd name="connsiteY503" fmla="*/ 2954192 h 6858000"/>
              <a:gd name="connsiteX504" fmla="*/ 6604735 w 7467600"/>
              <a:gd name="connsiteY504" fmla="*/ 2041381 h 6858000"/>
              <a:gd name="connsiteX505" fmla="*/ 7204487 w 7467600"/>
              <a:gd name="connsiteY505" fmla="*/ 2742112 h 6858000"/>
              <a:gd name="connsiteX506" fmla="*/ 7131592 w 7467600"/>
              <a:gd name="connsiteY506" fmla="*/ 2672096 h 6858000"/>
              <a:gd name="connsiteX507" fmla="*/ 6996344 w 7467600"/>
              <a:gd name="connsiteY507" fmla="*/ 2518310 h 6858000"/>
              <a:gd name="connsiteX508" fmla="*/ 6735495 w 7467600"/>
              <a:gd name="connsiteY508" fmla="*/ 2196890 h 6858000"/>
              <a:gd name="connsiteX509" fmla="*/ 6721901 w 7467600"/>
              <a:gd name="connsiteY509" fmla="*/ 2179274 h 6858000"/>
              <a:gd name="connsiteX510" fmla="*/ 6604735 w 7467600"/>
              <a:gd name="connsiteY510" fmla="*/ 2041381 h 6858000"/>
              <a:gd name="connsiteX511" fmla="*/ 6591670 w 7467600"/>
              <a:gd name="connsiteY511" fmla="*/ 1988277 h 6858000"/>
              <a:gd name="connsiteX512" fmla="*/ 6747349 w 7467600"/>
              <a:gd name="connsiteY512" fmla="*/ 2160069 h 6858000"/>
              <a:gd name="connsiteX513" fmla="*/ 6760943 w 7467600"/>
              <a:gd name="connsiteY513" fmla="*/ 2177686 h 6858000"/>
              <a:gd name="connsiteX514" fmla="*/ 7021065 w 7467600"/>
              <a:gd name="connsiteY514" fmla="*/ 2498102 h 6858000"/>
              <a:gd name="connsiteX515" fmla="*/ 7155223 w 7467600"/>
              <a:gd name="connsiteY515" fmla="*/ 2650386 h 6858000"/>
              <a:gd name="connsiteX516" fmla="*/ 7203167 w 7467600"/>
              <a:gd name="connsiteY516" fmla="*/ 2697288 h 6858000"/>
              <a:gd name="connsiteX517" fmla="*/ 6937703 w 7467600"/>
              <a:gd name="connsiteY517" fmla="*/ 2321981 h 6858000"/>
              <a:gd name="connsiteX518" fmla="*/ 6591670 w 7467600"/>
              <a:gd name="connsiteY518" fmla="*/ 1988277 h 6858000"/>
              <a:gd name="connsiteX519" fmla="*/ 5798671 w 7467600"/>
              <a:gd name="connsiteY519" fmla="*/ 1981601 h 6858000"/>
              <a:gd name="connsiteX520" fmla="*/ 5754709 w 7467600"/>
              <a:gd name="connsiteY520" fmla="*/ 2071454 h 6858000"/>
              <a:gd name="connsiteX521" fmla="*/ 5763044 w 7467600"/>
              <a:gd name="connsiteY521" fmla="*/ 2842206 h 6858000"/>
              <a:gd name="connsiteX522" fmla="*/ 5764974 w 7467600"/>
              <a:gd name="connsiteY522" fmla="*/ 2799609 h 6858000"/>
              <a:gd name="connsiteX523" fmla="*/ 5767665 w 7467600"/>
              <a:gd name="connsiteY523" fmla="*/ 2666409 h 6858000"/>
              <a:gd name="connsiteX524" fmla="*/ 5763055 w 7467600"/>
              <a:gd name="connsiteY524" fmla="*/ 2579705 h 6858000"/>
              <a:gd name="connsiteX525" fmla="*/ 5758079 w 7467600"/>
              <a:gd name="connsiteY525" fmla="*/ 2492508 h 6858000"/>
              <a:gd name="connsiteX526" fmla="*/ 5779325 w 7467600"/>
              <a:gd name="connsiteY526" fmla="*/ 2197069 h 6858000"/>
              <a:gd name="connsiteX527" fmla="*/ 5798671 w 7467600"/>
              <a:gd name="connsiteY527" fmla="*/ 1981601 h 6858000"/>
              <a:gd name="connsiteX528" fmla="*/ 5829202 w 7467600"/>
              <a:gd name="connsiteY528" fmla="*/ 1971679 h 6858000"/>
              <a:gd name="connsiteX529" fmla="*/ 5809558 w 7467600"/>
              <a:gd name="connsiteY529" fmla="*/ 2198043 h 6858000"/>
              <a:gd name="connsiteX530" fmla="*/ 5788653 w 7467600"/>
              <a:gd name="connsiteY530" fmla="*/ 2489430 h 6858000"/>
              <a:gd name="connsiteX531" fmla="*/ 5793439 w 7467600"/>
              <a:gd name="connsiteY531" fmla="*/ 2575235 h 6858000"/>
              <a:gd name="connsiteX532" fmla="*/ 5796837 w 7467600"/>
              <a:gd name="connsiteY532" fmla="*/ 2637633 h 6858000"/>
              <a:gd name="connsiteX533" fmla="*/ 5818614 w 7467600"/>
              <a:gd name="connsiteY533" fmla="*/ 2473055 h 6858000"/>
              <a:gd name="connsiteX534" fmla="*/ 5829202 w 7467600"/>
              <a:gd name="connsiteY534" fmla="*/ 1971679 h 6858000"/>
              <a:gd name="connsiteX535" fmla="*/ 5911389 w 7467600"/>
              <a:gd name="connsiteY535" fmla="*/ 1898371 h 6858000"/>
              <a:gd name="connsiteX536" fmla="*/ 6237627 w 7467600"/>
              <a:gd name="connsiteY536" fmla="*/ 2231921 h 6858000"/>
              <a:gd name="connsiteX537" fmla="*/ 5911389 w 7467600"/>
              <a:gd name="connsiteY537" fmla="*/ 1898371 h 6858000"/>
              <a:gd name="connsiteX538" fmla="*/ 6944437 w 7467600"/>
              <a:gd name="connsiteY538" fmla="*/ 1575402 h 6858000"/>
              <a:gd name="connsiteX539" fmla="*/ 6304730 w 7467600"/>
              <a:gd name="connsiteY539" fmla="*/ 1766654 h 6858000"/>
              <a:gd name="connsiteX540" fmla="*/ 6944437 w 7467600"/>
              <a:gd name="connsiteY540" fmla="*/ 1575402 h 6858000"/>
              <a:gd name="connsiteX541" fmla="*/ 7019523 w 7467600"/>
              <a:gd name="connsiteY541" fmla="*/ 1519450 h 6858000"/>
              <a:gd name="connsiteX542" fmla="*/ 6298091 w 7467600"/>
              <a:gd name="connsiteY542" fmla="*/ 1737122 h 6858000"/>
              <a:gd name="connsiteX543" fmla="*/ 7019523 w 7467600"/>
              <a:gd name="connsiteY543" fmla="*/ 1519450 h 6858000"/>
              <a:gd name="connsiteX544" fmla="*/ 2399523 w 7467600"/>
              <a:gd name="connsiteY544" fmla="*/ 1428234 h 6858000"/>
              <a:gd name="connsiteX545" fmla="*/ 2224982 w 7467600"/>
              <a:gd name="connsiteY545" fmla="*/ 1826201 h 6858000"/>
              <a:gd name="connsiteX546" fmla="*/ 2096099 w 7467600"/>
              <a:gd name="connsiteY546" fmla="*/ 2345900 h 6858000"/>
              <a:gd name="connsiteX547" fmla="*/ 2283317 w 7467600"/>
              <a:gd name="connsiteY547" fmla="*/ 1796925 h 6858000"/>
              <a:gd name="connsiteX548" fmla="*/ 2399523 w 7467600"/>
              <a:gd name="connsiteY548" fmla="*/ 1428234 h 6858000"/>
              <a:gd name="connsiteX549" fmla="*/ 2448558 w 7467600"/>
              <a:gd name="connsiteY549" fmla="*/ 1373435 h 6858000"/>
              <a:gd name="connsiteX550" fmla="*/ 2312521 w 7467600"/>
              <a:gd name="connsiteY550" fmla="*/ 1806140 h 6858000"/>
              <a:gd name="connsiteX551" fmla="*/ 2127533 w 7467600"/>
              <a:gd name="connsiteY551" fmla="*/ 2348380 h 6858000"/>
              <a:gd name="connsiteX552" fmla="*/ 2358080 w 7467600"/>
              <a:gd name="connsiteY552" fmla="*/ 1866134 h 6858000"/>
              <a:gd name="connsiteX553" fmla="*/ 2407436 w 7467600"/>
              <a:gd name="connsiteY553" fmla="*/ 1651070 h 6858000"/>
              <a:gd name="connsiteX554" fmla="*/ 2448558 w 7467600"/>
              <a:gd name="connsiteY554" fmla="*/ 1373435 h 6858000"/>
              <a:gd name="connsiteX555" fmla="*/ 278707 w 7467600"/>
              <a:gd name="connsiteY555" fmla="*/ 1352270 h 6858000"/>
              <a:gd name="connsiteX556" fmla="*/ 321570 w 7467600"/>
              <a:gd name="connsiteY556" fmla="*/ 1861610 h 6858000"/>
              <a:gd name="connsiteX557" fmla="*/ 294281 w 7467600"/>
              <a:gd name="connsiteY557" fmla="*/ 1440658 h 6858000"/>
              <a:gd name="connsiteX558" fmla="*/ 278707 w 7467600"/>
              <a:gd name="connsiteY558" fmla="*/ 1352270 h 6858000"/>
              <a:gd name="connsiteX559" fmla="*/ 1423821 w 7467600"/>
              <a:gd name="connsiteY559" fmla="*/ 1351958 h 6858000"/>
              <a:gd name="connsiteX560" fmla="*/ 1638521 w 7467600"/>
              <a:gd name="connsiteY560" fmla="*/ 1908470 h 6858000"/>
              <a:gd name="connsiteX561" fmla="*/ 1754199 w 7467600"/>
              <a:gd name="connsiteY561" fmla="*/ 2149284 h 6858000"/>
              <a:gd name="connsiteX562" fmla="*/ 1908359 w 7467600"/>
              <a:gd name="connsiteY562" fmla="*/ 2364988 h 6858000"/>
              <a:gd name="connsiteX563" fmla="*/ 1647661 w 7467600"/>
              <a:gd name="connsiteY563" fmla="*/ 1825945 h 6858000"/>
              <a:gd name="connsiteX564" fmla="*/ 1423821 w 7467600"/>
              <a:gd name="connsiteY564" fmla="*/ 1351958 h 6858000"/>
              <a:gd name="connsiteX565" fmla="*/ 1431890 w 7467600"/>
              <a:gd name="connsiteY565" fmla="*/ 1306475 h 6858000"/>
              <a:gd name="connsiteX566" fmla="*/ 1507597 w 7467600"/>
              <a:gd name="connsiteY566" fmla="*/ 1446132 h 6858000"/>
              <a:gd name="connsiteX567" fmla="*/ 1674586 w 7467600"/>
              <a:gd name="connsiteY567" fmla="*/ 1813832 h 6858000"/>
              <a:gd name="connsiteX568" fmla="*/ 1815950 w 7467600"/>
              <a:gd name="connsiteY568" fmla="*/ 2128564 h 6858000"/>
              <a:gd name="connsiteX569" fmla="*/ 1984242 w 7467600"/>
              <a:gd name="connsiteY569" fmla="*/ 2430829 h 6858000"/>
              <a:gd name="connsiteX570" fmla="*/ 2014023 w 7467600"/>
              <a:gd name="connsiteY570" fmla="*/ 2450995 h 6858000"/>
              <a:gd name="connsiteX571" fmla="*/ 1747337 w 7467600"/>
              <a:gd name="connsiteY571" fmla="*/ 1855264 h 6858000"/>
              <a:gd name="connsiteX572" fmla="*/ 1533749 w 7467600"/>
              <a:gd name="connsiteY572" fmla="*/ 1478656 h 6858000"/>
              <a:gd name="connsiteX573" fmla="*/ 1431890 w 7467600"/>
              <a:gd name="connsiteY573" fmla="*/ 1306475 h 6858000"/>
              <a:gd name="connsiteX574" fmla="*/ 5052692 w 7467600"/>
              <a:gd name="connsiteY574" fmla="*/ 1292994 h 6858000"/>
              <a:gd name="connsiteX575" fmla="*/ 5200661 w 7467600"/>
              <a:gd name="connsiteY575" fmla="*/ 1635186 h 6858000"/>
              <a:gd name="connsiteX576" fmla="*/ 5297138 w 7467600"/>
              <a:gd name="connsiteY576" fmla="*/ 1906351 h 6858000"/>
              <a:gd name="connsiteX577" fmla="*/ 5052692 w 7467600"/>
              <a:gd name="connsiteY577" fmla="*/ 1292994 h 6858000"/>
              <a:gd name="connsiteX578" fmla="*/ 5009948 w 7467600"/>
              <a:gd name="connsiteY578" fmla="*/ 1273619 h 6858000"/>
              <a:gd name="connsiteX579" fmla="*/ 5121777 w 7467600"/>
              <a:gd name="connsiteY579" fmla="*/ 1654213 h 6858000"/>
              <a:gd name="connsiteX580" fmla="*/ 5293545 w 7467600"/>
              <a:gd name="connsiteY580" fmla="*/ 2072247 h 6858000"/>
              <a:gd name="connsiteX581" fmla="*/ 5294042 w 7467600"/>
              <a:gd name="connsiteY581" fmla="*/ 2065019 h 6858000"/>
              <a:gd name="connsiteX582" fmla="*/ 5171936 w 7467600"/>
              <a:gd name="connsiteY582" fmla="*/ 1647613 h 6858000"/>
              <a:gd name="connsiteX583" fmla="*/ 5009948 w 7467600"/>
              <a:gd name="connsiteY583" fmla="*/ 1273619 h 6858000"/>
              <a:gd name="connsiteX584" fmla="*/ 655236 w 7467600"/>
              <a:gd name="connsiteY584" fmla="*/ 1268632 h 6858000"/>
              <a:gd name="connsiteX585" fmla="*/ 839521 w 7467600"/>
              <a:gd name="connsiteY585" fmla="*/ 1685315 h 6858000"/>
              <a:gd name="connsiteX586" fmla="*/ 1109416 w 7467600"/>
              <a:gd name="connsiteY586" fmla="*/ 2061663 h 6858000"/>
              <a:gd name="connsiteX587" fmla="*/ 1298300 w 7467600"/>
              <a:gd name="connsiteY587" fmla="*/ 2247742 h 6858000"/>
              <a:gd name="connsiteX588" fmla="*/ 1125871 w 7467600"/>
              <a:gd name="connsiteY588" fmla="*/ 1989513 h 6858000"/>
              <a:gd name="connsiteX589" fmla="*/ 981574 w 7467600"/>
              <a:gd name="connsiteY589" fmla="*/ 1783157 h 6858000"/>
              <a:gd name="connsiteX590" fmla="*/ 922198 w 7467600"/>
              <a:gd name="connsiteY590" fmla="*/ 1677437 h 6858000"/>
              <a:gd name="connsiteX591" fmla="*/ 869293 w 7467600"/>
              <a:gd name="connsiteY591" fmla="*/ 1583214 h 6858000"/>
              <a:gd name="connsiteX592" fmla="*/ 751431 w 7467600"/>
              <a:gd name="connsiteY592" fmla="*/ 1405731 h 6858000"/>
              <a:gd name="connsiteX593" fmla="*/ 655236 w 7467600"/>
              <a:gd name="connsiteY593" fmla="*/ 1268632 h 6858000"/>
              <a:gd name="connsiteX594" fmla="*/ 6516292 w 7467600"/>
              <a:gd name="connsiteY594" fmla="*/ 1263064 h 6858000"/>
              <a:gd name="connsiteX595" fmla="*/ 5736320 w 7467600"/>
              <a:gd name="connsiteY595" fmla="*/ 1501803 h 6858000"/>
              <a:gd name="connsiteX596" fmla="*/ 6516292 w 7467600"/>
              <a:gd name="connsiteY596" fmla="*/ 1263064 h 6858000"/>
              <a:gd name="connsiteX597" fmla="*/ 291466 w 7467600"/>
              <a:gd name="connsiteY597" fmla="*/ 1250369 h 6858000"/>
              <a:gd name="connsiteX598" fmla="*/ 323180 w 7467600"/>
              <a:gd name="connsiteY598" fmla="*/ 1435283 h 6858000"/>
              <a:gd name="connsiteX599" fmla="*/ 349381 w 7467600"/>
              <a:gd name="connsiteY599" fmla="*/ 1875041 h 6858000"/>
              <a:gd name="connsiteX600" fmla="*/ 374363 w 7467600"/>
              <a:gd name="connsiteY600" fmla="*/ 1506494 h 6858000"/>
              <a:gd name="connsiteX601" fmla="*/ 302168 w 7467600"/>
              <a:gd name="connsiteY601" fmla="*/ 1274495 h 6858000"/>
              <a:gd name="connsiteX602" fmla="*/ 291466 w 7467600"/>
              <a:gd name="connsiteY602" fmla="*/ 1250369 h 6858000"/>
              <a:gd name="connsiteX603" fmla="*/ 678222 w 7467600"/>
              <a:gd name="connsiteY603" fmla="*/ 1248670 h 6858000"/>
              <a:gd name="connsiteX604" fmla="*/ 775536 w 7467600"/>
              <a:gd name="connsiteY604" fmla="*/ 1388015 h 6858000"/>
              <a:gd name="connsiteX605" fmla="*/ 894529 w 7467600"/>
              <a:gd name="connsiteY605" fmla="*/ 1567739 h 6858000"/>
              <a:gd name="connsiteX606" fmla="*/ 948000 w 7467600"/>
              <a:gd name="connsiteY606" fmla="*/ 1663088 h 6858000"/>
              <a:gd name="connsiteX607" fmla="*/ 1006812 w 7467600"/>
              <a:gd name="connsiteY607" fmla="*/ 1767683 h 6858000"/>
              <a:gd name="connsiteX608" fmla="*/ 1149133 w 7467600"/>
              <a:gd name="connsiteY608" fmla="*/ 1971513 h 6858000"/>
              <a:gd name="connsiteX609" fmla="*/ 1333952 w 7467600"/>
              <a:gd name="connsiteY609" fmla="*/ 2251620 h 6858000"/>
              <a:gd name="connsiteX610" fmla="*/ 1337329 w 7467600"/>
              <a:gd name="connsiteY610" fmla="*/ 2258350 h 6858000"/>
              <a:gd name="connsiteX611" fmla="*/ 1014726 w 7467600"/>
              <a:gd name="connsiteY611" fmla="*/ 1615556 h 6858000"/>
              <a:gd name="connsiteX612" fmla="*/ 678222 w 7467600"/>
              <a:gd name="connsiteY612" fmla="*/ 1248670 h 6858000"/>
              <a:gd name="connsiteX613" fmla="*/ 6691602 w 7467600"/>
              <a:gd name="connsiteY613" fmla="*/ 1140573 h 6858000"/>
              <a:gd name="connsiteX614" fmla="*/ 6571100 w 7467600"/>
              <a:gd name="connsiteY614" fmla="*/ 1183662 h 6858000"/>
              <a:gd name="connsiteX615" fmla="*/ 6241687 w 7467600"/>
              <a:gd name="connsiteY615" fmla="*/ 1257600 h 6858000"/>
              <a:gd name="connsiteX616" fmla="*/ 5693009 w 7467600"/>
              <a:gd name="connsiteY616" fmla="*/ 1478256 h 6858000"/>
              <a:gd name="connsiteX617" fmla="*/ 6548420 w 7467600"/>
              <a:gd name="connsiteY617" fmla="*/ 1214599 h 6858000"/>
              <a:gd name="connsiteX618" fmla="*/ 6605473 w 7467600"/>
              <a:gd name="connsiteY618" fmla="*/ 1184686 h 6858000"/>
              <a:gd name="connsiteX619" fmla="*/ 6691602 w 7467600"/>
              <a:gd name="connsiteY619" fmla="*/ 1140573 h 6858000"/>
              <a:gd name="connsiteX620" fmla="*/ 4002475 w 7467600"/>
              <a:gd name="connsiteY620" fmla="*/ 1037802 h 6858000"/>
              <a:gd name="connsiteX621" fmla="*/ 4000324 w 7467600"/>
              <a:gd name="connsiteY621" fmla="*/ 1039362 h 6858000"/>
              <a:gd name="connsiteX622" fmla="*/ 4002862 w 7467600"/>
              <a:gd name="connsiteY622" fmla="*/ 1042866 h 6858000"/>
              <a:gd name="connsiteX623" fmla="*/ 4002475 w 7467600"/>
              <a:gd name="connsiteY623" fmla="*/ 1037802 h 6858000"/>
              <a:gd name="connsiteX624" fmla="*/ 506322 w 7467600"/>
              <a:gd name="connsiteY624" fmla="*/ 1020997 h 6858000"/>
              <a:gd name="connsiteX625" fmla="*/ 533068 w 7467600"/>
              <a:gd name="connsiteY625" fmla="*/ 1029409 h 6858000"/>
              <a:gd name="connsiteX626" fmla="*/ 1232525 w 7467600"/>
              <a:gd name="connsiteY626" fmla="*/ 1804675 h 6858000"/>
              <a:gd name="connsiteX627" fmla="*/ 1388858 w 7467600"/>
              <a:gd name="connsiteY627" fmla="*/ 2368011 h 6858000"/>
              <a:gd name="connsiteX628" fmla="*/ 1384098 w 7467600"/>
              <a:gd name="connsiteY628" fmla="*/ 2378125 h 6858000"/>
              <a:gd name="connsiteX629" fmla="*/ 1425393 w 7467600"/>
              <a:gd name="connsiteY629" fmla="*/ 2589124 h 6858000"/>
              <a:gd name="connsiteX630" fmla="*/ 1424001 w 7467600"/>
              <a:gd name="connsiteY630" fmla="*/ 2597541 h 6858000"/>
              <a:gd name="connsiteX631" fmla="*/ 2152729 w 7467600"/>
              <a:gd name="connsiteY631" fmla="*/ 2864487 h 6858000"/>
              <a:gd name="connsiteX632" fmla="*/ 2020609 w 7467600"/>
              <a:gd name="connsiteY632" fmla="*/ 2539671 h 6858000"/>
              <a:gd name="connsiteX633" fmla="*/ 2018920 w 7467600"/>
              <a:gd name="connsiteY633" fmla="*/ 2536309 h 6858000"/>
              <a:gd name="connsiteX634" fmla="*/ 1342441 w 7467600"/>
              <a:gd name="connsiteY634" fmla="*/ 1173017 h 6858000"/>
              <a:gd name="connsiteX635" fmla="*/ 1367925 w 7467600"/>
              <a:gd name="connsiteY635" fmla="*/ 1135648 h 6858000"/>
              <a:gd name="connsiteX636" fmla="*/ 1771401 w 7467600"/>
              <a:gd name="connsiteY636" fmla="*/ 1806673 h 6858000"/>
              <a:gd name="connsiteX637" fmla="*/ 1972385 w 7467600"/>
              <a:gd name="connsiteY637" fmla="*/ 2198735 h 6858000"/>
              <a:gd name="connsiteX638" fmla="*/ 2040892 w 7467600"/>
              <a:gd name="connsiteY638" fmla="*/ 2405205 h 6858000"/>
              <a:gd name="connsiteX639" fmla="*/ 2131689 w 7467600"/>
              <a:gd name="connsiteY639" fmla="*/ 1936926 h 6858000"/>
              <a:gd name="connsiteX640" fmla="*/ 2454820 w 7467600"/>
              <a:gd name="connsiteY640" fmla="*/ 1248808 h 6858000"/>
              <a:gd name="connsiteX641" fmla="*/ 2492512 w 7467600"/>
              <a:gd name="connsiteY641" fmla="*/ 1302920 h 6858000"/>
              <a:gd name="connsiteX642" fmla="*/ 2081216 w 7467600"/>
              <a:gd name="connsiteY642" fmla="*/ 2527513 h 6858000"/>
              <a:gd name="connsiteX643" fmla="*/ 2081211 w 7467600"/>
              <a:gd name="connsiteY643" fmla="*/ 2528916 h 6858000"/>
              <a:gd name="connsiteX644" fmla="*/ 2199067 w 7467600"/>
              <a:gd name="connsiteY644" fmla="*/ 2884061 h 6858000"/>
              <a:gd name="connsiteX645" fmla="*/ 3192586 w 7467600"/>
              <a:gd name="connsiteY645" fmla="*/ 3411496 h 6858000"/>
              <a:gd name="connsiteX646" fmla="*/ 3182620 w 7467600"/>
              <a:gd name="connsiteY646" fmla="*/ 3483279 h 6858000"/>
              <a:gd name="connsiteX647" fmla="*/ 2435119 w 7467600"/>
              <a:gd name="connsiteY647" fmla="*/ 3080173 h 6858000"/>
              <a:gd name="connsiteX648" fmla="*/ 2410152 w 7467600"/>
              <a:gd name="connsiteY648" fmla="*/ 3063751 h 6858000"/>
              <a:gd name="connsiteX649" fmla="*/ 2408099 w 7467600"/>
              <a:gd name="connsiteY649" fmla="*/ 3064403 h 6858000"/>
              <a:gd name="connsiteX650" fmla="*/ 2407218 w 7467600"/>
              <a:gd name="connsiteY650" fmla="*/ 3070324 h 6858000"/>
              <a:gd name="connsiteX651" fmla="*/ 2380138 w 7467600"/>
              <a:gd name="connsiteY651" fmla="*/ 3099341 h 6858000"/>
              <a:gd name="connsiteX652" fmla="*/ 1765923 w 7467600"/>
              <a:gd name="connsiteY652" fmla="*/ 3581043 h 6858000"/>
              <a:gd name="connsiteX653" fmla="*/ 1702258 w 7467600"/>
              <a:gd name="connsiteY653" fmla="*/ 3612286 h 6858000"/>
              <a:gd name="connsiteX654" fmla="*/ 1538370 w 7467600"/>
              <a:gd name="connsiteY654" fmla="*/ 3811804 h 6858000"/>
              <a:gd name="connsiteX655" fmla="*/ 542867 w 7467600"/>
              <a:gd name="connsiteY655" fmla="*/ 4944092 h 6858000"/>
              <a:gd name="connsiteX656" fmla="*/ 515800 w 7467600"/>
              <a:gd name="connsiteY656" fmla="*/ 4862180 h 6858000"/>
              <a:gd name="connsiteX657" fmla="*/ 909145 w 7467600"/>
              <a:gd name="connsiteY657" fmla="*/ 4199225 h 6858000"/>
              <a:gd name="connsiteX658" fmla="*/ 1214067 w 7467600"/>
              <a:gd name="connsiteY658" fmla="*/ 3908561 h 6858000"/>
              <a:gd name="connsiteX659" fmla="*/ 640967 w 7467600"/>
              <a:gd name="connsiteY659" fmla="*/ 4105601 h 6858000"/>
              <a:gd name="connsiteX660" fmla="*/ 112563 w 7467600"/>
              <a:gd name="connsiteY660" fmla="*/ 4396952 h 6858000"/>
              <a:gd name="connsiteX661" fmla="*/ 0 w 7467600"/>
              <a:gd name="connsiteY661" fmla="*/ 4466006 h 6858000"/>
              <a:gd name="connsiteX662" fmla="*/ 0 w 7467600"/>
              <a:gd name="connsiteY662" fmla="*/ 4233763 h 6858000"/>
              <a:gd name="connsiteX663" fmla="*/ 36881 w 7467600"/>
              <a:gd name="connsiteY663" fmla="*/ 4200118 h 6858000"/>
              <a:gd name="connsiteX664" fmla="*/ 910534 w 7467600"/>
              <a:gd name="connsiteY664" fmla="*/ 3629753 h 6858000"/>
              <a:gd name="connsiteX665" fmla="*/ 1578717 w 7467600"/>
              <a:gd name="connsiteY665" fmla="*/ 3575982 h 6858000"/>
              <a:gd name="connsiteX666" fmla="*/ 2338780 w 7467600"/>
              <a:gd name="connsiteY666" fmla="*/ 3033725 h 6858000"/>
              <a:gd name="connsiteX667" fmla="*/ 1807991 w 7467600"/>
              <a:gd name="connsiteY667" fmla="*/ 2807184 h 6858000"/>
              <a:gd name="connsiteX668" fmla="*/ 1416358 w 7467600"/>
              <a:gd name="connsiteY668" fmla="*/ 3112571 h 6858000"/>
              <a:gd name="connsiteX669" fmla="*/ 939066 w 7467600"/>
              <a:gd name="connsiteY669" fmla="*/ 3378798 h 6858000"/>
              <a:gd name="connsiteX670" fmla="*/ 115099 w 7467600"/>
              <a:gd name="connsiteY670" fmla="*/ 3607650 h 6858000"/>
              <a:gd name="connsiteX671" fmla="*/ 97284 w 7467600"/>
              <a:gd name="connsiteY671" fmla="*/ 3520393 h 6858000"/>
              <a:gd name="connsiteX672" fmla="*/ 922050 w 7467600"/>
              <a:gd name="connsiteY672" fmla="*/ 3074867 h 6858000"/>
              <a:gd name="connsiteX673" fmla="*/ 1405265 w 7467600"/>
              <a:gd name="connsiteY673" fmla="*/ 3016319 h 6858000"/>
              <a:gd name="connsiteX674" fmla="*/ 1407512 w 7467600"/>
              <a:gd name="connsiteY674" fmla="*/ 3018001 h 6858000"/>
              <a:gd name="connsiteX675" fmla="*/ 1726266 w 7467600"/>
              <a:gd name="connsiteY675" fmla="*/ 2777274 h 6858000"/>
              <a:gd name="connsiteX676" fmla="*/ 625390 w 7467600"/>
              <a:gd name="connsiteY676" fmla="*/ 2514541 h 6858000"/>
              <a:gd name="connsiteX677" fmla="*/ 619799 w 7467600"/>
              <a:gd name="connsiteY677" fmla="*/ 2527180 h 6858000"/>
              <a:gd name="connsiteX678" fmla="*/ 310030 w 7467600"/>
              <a:gd name="connsiteY678" fmla="*/ 2771818 h 6858000"/>
              <a:gd name="connsiteX679" fmla="*/ 173877 w 7467600"/>
              <a:gd name="connsiteY679" fmla="*/ 2937056 h 6858000"/>
              <a:gd name="connsiteX680" fmla="*/ 77889 w 7467600"/>
              <a:gd name="connsiteY680" fmla="*/ 3138440 h 6858000"/>
              <a:gd name="connsiteX681" fmla="*/ 0 w 7467600"/>
              <a:gd name="connsiteY681" fmla="*/ 3271395 h 6858000"/>
              <a:gd name="connsiteX682" fmla="*/ 0 w 7467600"/>
              <a:gd name="connsiteY682" fmla="*/ 3153002 h 6858000"/>
              <a:gd name="connsiteX683" fmla="*/ 2386 w 7467600"/>
              <a:gd name="connsiteY683" fmla="*/ 3149203 h 6858000"/>
              <a:gd name="connsiteX684" fmla="*/ 89753 w 7467600"/>
              <a:gd name="connsiteY684" fmla="*/ 2987702 h 6858000"/>
              <a:gd name="connsiteX685" fmla="*/ 76869 w 7467600"/>
              <a:gd name="connsiteY685" fmla="*/ 3005404 h 6858000"/>
              <a:gd name="connsiteX686" fmla="*/ 32049 w 7467600"/>
              <a:gd name="connsiteY686" fmla="*/ 3065814 h 6858000"/>
              <a:gd name="connsiteX687" fmla="*/ 0 w 7467600"/>
              <a:gd name="connsiteY687" fmla="*/ 3108744 h 6858000"/>
              <a:gd name="connsiteX688" fmla="*/ 0 w 7467600"/>
              <a:gd name="connsiteY688" fmla="*/ 3058059 h 6858000"/>
              <a:gd name="connsiteX689" fmla="*/ 7610 w 7467600"/>
              <a:gd name="connsiteY689" fmla="*/ 3047889 h 6858000"/>
              <a:gd name="connsiteX690" fmla="*/ 52419 w 7467600"/>
              <a:gd name="connsiteY690" fmla="*/ 2987479 h 6858000"/>
              <a:gd name="connsiteX691" fmla="*/ 59142 w 7467600"/>
              <a:gd name="connsiteY691" fmla="*/ 2978488 h 6858000"/>
              <a:gd name="connsiteX692" fmla="*/ 0 w 7467600"/>
              <a:gd name="connsiteY692" fmla="*/ 3015334 h 6858000"/>
              <a:gd name="connsiteX693" fmla="*/ 0 w 7467600"/>
              <a:gd name="connsiteY693" fmla="*/ 2914286 h 6858000"/>
              <a:gd name="connsiteX694" fmla="*/ 36383 w 7467600"/>
              <a:gd name="connsiteY694" fmla="*/ 2901128 h 6858000"/>
              <a:gd name="connsiteX695" fmla="*/ 156329 w 7467600"/>
              <a:gd name="connsiteY695" fmla="*/ 2840533 h 6858000"/>
              <a:gd name="connsiteX696" fmla="*/ 358355 w 7467600"/>
              <a:gd name="connsiteY696" fmla="*/ 2620471 h 6858000"/>
              <a:gd name="connsiteX697" fmla="*/ 510577 w 7467600"/>
              <a:gd name="connsiteY697" fmla="*/ 2501244 h 6858000"/>
              <a:gd name="connsiteX698" fmla="*/ 211967 w 7467600"/>
              <a:gd name="connsiteY698" fmla="*/ 2479171 h 6858000"/>
              <a:gd name="connsiteX699" fmla="*/ 0 w 7467600"/>
              <a:gd name="connsiteY699" fmla="*/ 2476398 h 6858000"/>
              <a:gd name="connsiteX700" fmla="*/ 0 w 7467600"/>
              <a:gd name="connsiteY700" fmla="*/ 2389189 h 6858000"/>
              <a:gd name="connsiteX701" fmla="*/ 103062 w 7467600"/>
              <a:gd name="connsiteY701" fmla="*/ 2389518 h 6858000"/>
              <a:gd name="connsiteX702" fmla="*/ 510734 w 7467600"/>
              <a:gd name="connsiteY702" fmla="*/ 2416201 h 6858000"/>
              <a:gd name="connsiteX703" fmla="*/ 279257 w 7467600"/>
              <a:gd name="connsiteY703" fmla="*/ 2092102 h 6858000"/>
              <a:gd name="connsiteX704" fmla="*/ 65265 w 7467600"/>
              <a:gd name="connsiteY704" fmla="*/ 2006049 h 6858000"/>
              <a:gd name="connsiteX705" fmla="*/ 0 w 7467600"/>
              <a:gd name="connsiteY705" fmla="*/ 1982532 h 6858000"/>
              <a:gd name="connsiteX706" fmla="*/ 0 w 7467600"/>
              <a:gd name="connsiteY706" fmla="*/ 1912789 h 6858000"/>
              <a:gd name="connsiteX707" fmla="*/ 97460 w 7467600"/>
              <a:gd name="connsiteY707" fmla="*/ 1953725 h 6858000"/>
              <a:gd name="connsiteX708" fmla="*/ 221272 w 7467600"/>
              <a:gd name="connsiteY708" fmla="*/ 1980766 h 6858000"/>
              <a:gd name="connsiteX709" fmla="*/ 116765 w 7467600"/>
              <a:gd name="connsiteY709" fmla="*/ 1911033 h 6858000"/>
              <a:gd name="connsiteX710" fmla="*/ 16405 w 7467600"/>
              <a:gd name="connsiteY710" fmla="*/ 1803412 h 6858000"/>
              <a:gd name="connsiteX711" fmla="*/ 0 w 7467600"/>
              <a:gd name="connsiteY711" fmla="*/ 1784777 h 6858000"/>
              <a:gd name="connsiteX712" fmla="*/ 0 w 7467600"/>
              <a:gd name="connsiteY712" fmla="*/ 1740082 h 6858000"/>
              <a:gd name="connsiteX713" fmla="*/ 39394 w 7467600"/>
              <a:gd name="connsiteY713" fmla="*/ 1784856 h 6858000"/>
              <a:gd name="connsiteX714" fmla="*/ 135813 w 7467600"/>
              <a:gd name="connsiteY714" fmla="*/ 1888838 h 6858000"/>
              <a:gd name="connsiteX715" fmla="*/ 242575 w 7467600"/>
              <a:gd name="connsiteY715" fmla="*/ 1958841 h 6858000"/>
              <a:gd name="connsiteX716" fmla="*/ 82197 w 7467600"/>
              <a:gd name="connsiteY716" fmla="*/ 1754826 h 6858000"/>
              <a:gd name="connsiteX717" fmla="*/ 0 w 7467600"/>
              <a:gd name="connsiteY717" fmla="*/ 1679650 h 6858000"/>
              <a:gd name="connsiteX718" fmla="*/ 0 w 7467600"/>
              <a:gd name="connsiteY718" fmla="*/ 1602463 h 6858000"/>
              <a:gd name="connsiteX719" fmla="*/ 84689 w 7467600"/>
              <a:gd name="connsiteY719" fmla="*/ 1677442 h 6858000"/>
              <a:gd name="connsiteX720" fmla="*/ 298437 w 7467600"/>
              <a:gd name="connsiteY720" fmla="*/ 1968019 h 6858000"/>
              <a:gd name="connsiteX721" fmla="*/ 227269 w 7467600"/>
              <a:gd name="connsiteY721" fmla="*/ 1114064 h 6858000"/>
              <a:gd name="connsiteX722" fmla="*/ 248003 w 7467600"/>
              <a:gd name="connsiteY722" fmla="*/ 1089613 h 6858000"/>
              <a:gd name="connsiteX723" fmla="*/ 427020 w 7467600"/>
              <a:gd name="connsiteY723" fmla="*/ 1619803 h 6858000"/>
              <a:gd name="connsiteX724" fmla="*/ 340345 w 7467600"/>
              <a:gd name="connsiteY724" fmla="*/ 2027739 h 6858000"/>
              <a:gd name="connsiteX725" fmla="*/ 360865 w 7467600"/>
              <a:gd name="connsiteY725" fmla="*/ 2044827 h 6858000"/>
              <a:gd name="connsiteX726" fmla="*/ 560414 w 7467600"/>
              <a:gd name="connsiteY726" fmla="*/ 2421457 h 6858000"/>
              <a:gd name="connsiteX727" fmla="*/ 1359703 w 7467600"/>
              <a:gd name="connsiteY727" fmla="*/ 2578554 h 6858000"/>
              <a:gd name="connsiteX728" fmla="*/ 1359422 w 7467600"/>
              <a:gd name="connsiteY728" fmla="*/ 2577994 h 6858000"/>
              <a:gd name="connsiteX729" fmla="*/ 828701 w 7467600"/>
              <a:gd name="connsiteY729" fmla="*/ 1839520 h 6858000"/>
              <a:gd name="connsiteX730" fmla="*/ 494427 w 7467600"/>
              <a:gd name="connsiteY730" fmla="*/ 1092333 h 6858000"/>
              <a:gd name="connsiteX731" fmla="*/ 506322 w 7467600"/>
              <a:gd name="connsiteY731" fmla="*/ 1020997 h 6858000"/>
              <a:gd name="connsiteX732" fmla="*/ 4570198 w 7467600"/>
              <a:gd name="connsiteY732" fmla="*/ 978081 h 6858000"/>
              <a:gd name="connsiteX733" fmla="*/ 4523691 w 7467600"/>
              <a:gd name="connsiteY733" fmla="*/ 1127776 h 6858000"/>
              <a:gd name="connsiteX734" fmla="*/ 4509875 w 7467600"/>
              <a:gd name="connsiteY734" fmla="*/ 1167552 h 6858000"/>
              <a:gd name="connsiteX735" fmla="*/ 4478168 w 7467600"/>
              <a:gd name="connsiteY735" fmla="*/ 1260735 h 6858000"/>
              <a:gd name="connsiteX736" fmla="*/ 4409309 w 7467600"/>
              <a:gd name="connsiteY736" fmla="*/ 1666996 h 6858000"/>
              <a:gd name="connsiteX737" fmla="*/ 4370031 w 7467600"/>
              <a:gd name="connsiteY737" fmla="*/ 1955666 h 6858000"/>
              <a:gd name="connsiteX738" fmla="*/ 4570198 w 7467600"/>
              <a:gd name="connsiteY738" fmla="*/ 978081 h 6858000"/>
              <a:gd name="connsiteX739" fmla="*/ 4557898 w 7467600"/>
              <a:gd name="connsiteY739" fmla="*/ 900011 h 6858000"/>
              <a:gd name="connsiteX740" fmla="*/ 4344840 w 7467600"/>
              <a:gd name="connsiteY740" fmla="*/ 1922038 h 6858000"/>
              <a:gd name="connsiteX741" fmla="*/ 4378710 w 7467600"/>
              <a:gd name="connsiteY741" fmla="*/ 1665516 h 6858000"/>
              <a:gd name="connsiteX742" fmla="*/ 4448798 w 7467600"/>
              <a:gd name="connsiteY742" fmla="*/ 1253024 h 6858000"/>
              <a:gd name="connsiteX743" fmla="*/ 4480315 w 7467600"/>
              <a:gd name="connsiteY743" fmla="*/ 1158454 h 6858000"/>
              <a:gd name="connsiteX744" fmla="*/ 4494133 w 7467600"/>
              <a:gd name="connsiteY744" fmla="*/ 1118676 h 6858000"/>
              <a:gd name="connsiteX745" fmla="*/ 4557898 w 7467600"/>
              <a:gd name="connsiteY745" fmla="*/ 900011 h 6858000"/>
              <a:gd name="connsiteX746" fmla="*/ 5870151 w 7467600"/>
              <a:gd name="connsiteY746" fmla="*/ 898890 h 6858000"/>
              <a:gd name="connsiteX747" fmla="*/ 5861335 w 7467600"/>
              <a:gd name="connsiteY747" fmla="*/ 899177 h 6858000"/>
              <a:gd name="connsiteX748" fmla="*/ 5843702 w 7467600"/>
              <a:gd name="connsiteY748" fmla="*/ 899748 h 6858000"/>
              <a:gd name="connsiteX749" fmla="*/ 5651107 w 7467600"/>
              <a:gd name="connsiteY749" fmla="*/ 920306 h 6858000"/>
              <a:gd name="connsiteX750" fmla="*/ 5459407 w 7467600"/>
              <a:gd name="connsiteY750" fmla="*/ 940975 h 6858000"/>
              <a:gd name="connsiteX751" fmla="*/ 5374846 w 7467600"/>
              <a:gd name="connsiteY751" fmla="*/ 941988 h 6858000"/>
              <a:gd name="connsiteX752" fmla="*/ 5256105 w 7467600"/>
              <a:gd name="connsiteY752" fmla="*/ 945632 h 6858000"/>
              <a:gd name="connsiteX753" fmla="*/ 5107071 w 7467600"/>
              <a:gd name="connsiteY753" fmla="*/ 969720 h 6858000"/>
              <a:gd name="connsiteX754" fmla="*/ 4998681 w 7467600"/>
              <a:gd name="connsiteY754" fmla="*/ 988771 h 6858000"/>
              <a:gd name="connsiteX755" fmla="*/ 5870151 w 7467600"/>
              <a:gd name="connsiteY755" fmla="*/ 898890 h 6858000"/>
              <a:gd name="connsiteX756" fmla="*/ 5504425 w 7467600"/>
              <a:gd name="connsiteY756" fmla="*/ 848067 h 6858000"/>
              <a:gd name="connsiteX757" fmla="*/ 4968849 w 7467600"/>
              <a:gd name="connsiteY757" fmla="*/ 962318 h 6858000"/>
              <a:gd name="connsiteX758" fmla="*/ 5104039 w 7467600"/>
              <a:gd name="connsiteY758" fmla="*/ 940634 h 6858000"/>
              <a:gd name="connsiteX759" fmla="*/ 5256311 w 7467600"/>
              <a:gd name="connsiteY759" fmla="*/ 916490 h 6858000"/>
              <a:gd name="connsiteX760" fmla="*/ 5377381 w 7467600"/>
              <a:gd name="connsiteY760" fmla="*/ 912671 h 6858000"/>
              <a:gd name="connsiteX761" fmla="*/ 5460148 w 7467600"/>
              <a:gd name="connsiteY761" fmla="*/ 911442 h 6858000"/>
              <a:gd name="connsiteX762" fmla="*/ 5648971 w 7467600"/>
              <a:gd name="connsiteY762" fmla="*/ 891331 h 6858000"/>
              <a:gd name="connsiteX763" fmla="*/ 5844807 w 7467600"/>
              <a:gd name="connsiteY763" fmla="*/ 870718 h 6858000"/>
              <a:gd name="connsiteX764" fmla="*/ 5862975 w 7467600"/>
              <a:gd name="connsiteY764" fmla="*/ 869756 h 6858000"/>
              <a:gd name="connsiteX765" fmla="*/ 5920887 w 7467600"/>
              <a:gd name="connsiteY765" fmla="*/ 865929 h 6858000"/>
              <a:gd name="connsiteX766" fmla="*/ 5504425 w 7467600"/>
              <a:gd name="connsiteY766" fmla="*/ 848067 h 6858000"/>
              <a:gd name="connsiteX767" fmla="*/ 3607114 w 7467600"/>
              <a:gd name="connsiteY767" fmla="*/ 467441 h 6858000"/>
              <a:gd name="connsiteX768" fmla="*/ 3296242 w 7467600"/>
              <a:gd name="connsiteY768" fmla="*/ 807991 h 6858000"/>
              <a:gd name="connsiteX769" fmla="*/ 3174674 w 7467600"/>
              <a:gd name="connsiteY769" fmla="*/ 919759 h 6858000"/>
              <a:gd name="connsiteX770" fmla="*/ 3042978 w 7467600"/>
              <a:gd name="connsiteY770" fmla="*/ 1054894 h 6858000"/>
              <a:gd name="connsiteX771" fmla="*/ 2968914 w 7467600"/>
              <a:gd name="connsiteY771" fmla="*/ 1133756 h 6858000"/>
              <a:gd name="connsiteX772" fmla="*/ 3103823 w 7467600"/>
              <a:gd name="connsiteY772" fmla="*/ 1026814 h 6858000"/>
              <a:gd name="connsiteX773" fmla="*/ 3607114 w 7467600"/>
              <a:gd name="connsiteY773" fmla="*/ 467441 h 6858000"/>
              <a:gd name="connsiteX774" fmla="*/ 3744487 w 7467600"/>
              <a:gd name="connsiteY774" fmla="*/ 383136 h 6858000"/>
              <a:gd name="connsiteX775" fmla="*/ 3970213 w 7467600"/>
              <a:gd name="connsiteY775" fmla="*/ 995559 h 6858000"/>
              <a:gd name="connsiteX776" fmla="*/ 3744487 w 7467600"/>
              <a:gd name="connsiteY776" fmla="*/ 383136 h 6858000"/>
              <a:gd name="connsiteX777" fmla="*/ 3624562 w 7467600"/>
              <a:gd name="connsiteY777" fmla="*/ 367041 h 6858000"/>
              <a:gd name="connsiteX778" fmla="*/ 3489712 w 7467600"/>
              <a:gd name="connsiteY778" fmla="*/ 485386 h 6858000"/>
              <a:gd name="connsiteX779" fmla="*/ 3182994 w 7467600"/>
              <a:gd name="connsiteY779" fmla="*/ 828265 h 6858000"/>
              <a:gd name="connsiteX780" fmla="*/ 2892114 w 7467600"/>
              <a:gd name="connsiteY780" fmla="*/ 1172635 h 6858000"/>
              <a:gd name="connsiteX781" fmla="*/ 3021459 w 7467600"/>
              <a:gd name="connsiteY781" fmla="*/ 1035385 h 6858000"/>
              <a:gd name="connsiteX782" fmla="*/ 3153873 w 7467600"/>
              <a:gd name="connsiteY782" fmla="*/ 898971 h 6858000"/>
              <a:gd name="connsiteX783" fmla="*/ 3276511 w 7467600"/>
              <a:gd name="connsiteY783" fmla="*/ 786423 h 6858000"/>
              <a:gd name="connsiteX784" fmla="*/ 3584154 w 7467600"/>
              <a:gd name="connsiteY784" fmla="*/ 448218 h 6858000"/>
              <a:gd name="connsiteX785" fmla="*/ 3624562 w 7467600"/>
              <a:gd name="connsiteY785" fmla="*/ 367041 h 6858000"/>
              <a:gd name="connsiteX786" fmla="*/ 3766672 w 7467600"/>
              <a:gd name="connsiteY786" fmla="*/ 359429 h 6858000"/>
              <a:gd name="connsiteX787" fmla="*/ 3996338 w 7467600"/>
              <a:gd name="connsiteY787" fmla="*/ 968237 h 6858000"/>
              <a:gd name="connsiteX788" fmla="*/ 3766672 w 7467600"/>
              <a:gd name="connsiteY788" fmla="*/ 359429 h 6858000"/>
              <a:gd name="connsiteX789" fmla="*/ 5805386 w 7467600"/>
              <a:gd name="connsiteY789" fmla="*/ 239240 h 6858000"/>
              <a:gd name="connsiteX790" fmla="*/ 5736947 w 7467600"/>
              <a:gd name="connsiteY790" fmla="*/ 261367 h 6858000"/>
              <a:gd name="connsiteX791" fmla="*/ 5427012 w 7467600"/>
              <a:gd name="connsiteY791" fmla="*/ 311272 h 6858000"/>
              <a:gd name="connsiteX792" fmla="*/ 5147818 w 7467600"/>
              <a:gd name="connsiteY792" fmla="*/ 322112 h 6858000"/>
              <a:gd name="connsiteX793" fmla="*/ 5060854 w 7467600"/>
              <a:gd name="connsiteY793" fmla="*/ 311882 h 6858000"/>
              <a:gd name="connsiteX794" fmla="*/ 4945989 w 7467600"/>
              <a:gd name="connsiteY794" fmla="*/ 300516 h 6858000"/>
              <a:gd name="connsiteX795" fmla="*/ 5410479 w 7467600"/>
              <a:gd name="connsiteY795" fmla="*/ 348434 h 6858000"/>
              <a:gd name="connsiteX796" fmla="*/ 5805386 w 7467600"/>
              <a:gd name="connsiteY796" fmla="*/ 239240 h 6858000"/>
              <a:gd name="connsiteX797" fmla="*/ 5905192 w 7467600"/>
              <a:gd name="connsiteY797" fmla="*/ 163079 h 6858000"/>
              <a:gd name="connsiteX798" fmla="*/ 5865655 w 7467600"/>
              <a:gd name="connsiteY798" fmla="*/ 171901 h 6858000"/>
              <a:gd name="connsiteX799" fmla="*/ 5259740 w 7467600"/>
              <a:gd name="connsiteY799" fmla="*/ 257013 h 6858000"/>
              <a:gd name="connsiteX800" fmla="*/ 5208466 w 7467600"/>
              <a:gd name="connsiteY800" fmla="*/ 257550 h 6858000"/>
              <a:gd name="connsiteX801" fmla="*/ 4980204 w 7467600"/>
              <a:gd name="connsiteY801" fmla="*/ 271903 h 6858000"/>
              <a:gd name="connsiteX802" fmla="*/ 5068068 w 7467600"/>
              <a:gd name="connsiteY802" fmla="*/ 282244 h 6858000"/>
              <a:gd name="connsiteX803" fmla="*/ 5153231 w 7467600"/>
              <a:gd name="connsiteY803" fmla="*/ 292240 h 6858000"/>
              <a:gd name="connsiteX804" fmla="*/ 5426491 w 7467600"/>
              <a:gd name="connsiteY804" fmla="*/ 281128 h 6858000"/>
              <a:gd name="connsiteX805" fmla="*/ 5731212 w 7467600"/>
              <a:gd name="connsiteY805" fmla="*/ 231951 h 6858000"/>
              <a:gd name="connsiteX806" fmla="*/ 5905192 w 7467600"/>
              <a:gd name="connsiteY806" fmla="*/ 163079 h 6858000"/>
              <a:gd name="connsiteX807" fmla="*/ 5944437 w 7467600"/>
              <a:gd name="connsiteY807" fmla="*/ 113829 h 6858000"/>
              <a:gd name="connsiteX808" fmla="*/ 5825032 w 7467600"/>
              <a:gd name="connsiteY808" fmla="*/ 146405 h 6858000"/>
              <a:gd name="connsiteX809" fmla="*/ 4955599 w 7467600"/>
              <a:gd name="connsiteY809" fmla="*/ 247008 h 6858000"/>
              <a:gd name="connsiteX810" fmla="*/ 5210104 w 7467600"/>
              <a:gd name="connsiteY810" fmla="*/ 228123 h 6858000"/>
              <a:gd name="connsiteX811" fmla="*/ 5261015 w 7467600"/>
              <a:gd name="connsiteY811" fmla="*/ 227087 h 6858000"/>
              <a:gd name="connsiteX812" fmla="*/ 5861181 w 7467600"/>
              <a:gd name="connsiteY812" fmla="*/ 143093 h 6858000"/>
              <a:gd name="connsiteX813" fmla="*/ 5961252 w 7467600"/>
              <a:gd name="connsiteY813" fmla="*/ 114820 h 6858000"/>
              <a:gd name="connsiteX814" fmla="*/ 5944437 w 7467600"/>
              <a:gd name="connsiteY814" fmla="*/ 113829 h 6858000"/>
              <a:gd name="connsiteX815" fmla="*/ 3882765 w 7467600"/>
              <a:gd name="connsiteY815" fmla="*/ 0 h 6858000"/>
              <a:gd name="connsiteX816" fmla="*/ 3995099 w 7467600"/>
              <a:gd name="connsiteY816" fmla="*/ 0 h 6858000"/>
              <a:gd name="connsiteX817" fmla="*/ 4163818 w 7467600"/>
              <a:gd name="connsiteY817" fmla="*/ 234104 h 6858000"/>
              <a:gd name="connsiteX818" fmla="*/ 4172099 w 7467600"/>
              <a:gd name="connsiteY818" fmla="*/ 234207 h 6858000"/>
              <a:gd name="connsiteX819" fmla="*/ 4784282 w 7467600"/>
              <a:gd name="connsiteY819" fmla="*/ 276561 h 6858000"/>
              <a:gd name="connsiteX820" fmla="*/ 4801687 w 7467600"/>
              <a:gd name="connsiteY820" fmla="*/ 267764 h 6858000"/>
              <a:gd name="connsiteX821" fmla="*/ 6082788 w 7467600"/>
              <a:gd name="connsiteY821" fmla="*/ 64119 h 6858000"/>
              <a:gd name="connsiteX822" fmla="*/ 6099442 w 7467600"/>
              <a:gd name="connsiteY822" fmla="*/ 82568 h 6858000"/>
              <a:gd name="connsiteX823" fmla="*/ 4804137 w 7467600"/>
              <a:gd name="connsiteY823" fmla="*/ 320931 h 6858000"/>
              <a:gd name="connsiteX824" fmla="*/ 4227047 w 7467600"/>
              <a:gd name="connsiteY824" fmla="*/ 313415 h 6858000"/>
              <a:gd name="connsiteX825" fmla="*/ 4346041 w 7467600"/>
              <a:gd name="connsiteY825" fmla="*/ 456086 h 6858000"/>
              <a:gd name="connsiteX826" fmla="*/ 4870967 w 7467600"/>
              <a:gd name="connsiteY826" fmla="*/ 963061 h 6858000"/>
              <a:gd name="connsiteX827" fmla="*/ 4889647 w 7467600"/>
              <a:gd name="connsiteY827" fmla="*/ 957147 h 6858000"/>
              <a:gd name="connsiteX828" fmla="*/ 5422504 w 7467600"/>
              <a:gd name="connsiteY828" fmla="*/ 805191 h 6858000"/>
              <a:gd name="connsiteX829" fmla="*/ 6087656 w 7467600"/>
              <a:gd name="connsiteY829" fmla="*/ 826703 h 6858000"/>
              <a:gd name="connsiteX830" fmla="*/ 6058717 w 7467600"/>
              <a:gd name="connsiteY830" fmla="*/ 865992 h 6858000"/>
              <a:gd name="connsiteX831" fmla="*/ 4974153 w 7467600"/>
              <a:gd name="connsiteY831" fmla="*/ 1045456 h 6858000"/>
              <a:gd name="connsiteX832" fmla="*/ 5627835 w 7467600"/>
              <a:gd name="connsiteY832" fmla="*/ 1472077 h 6858000"/>
              <a:gd name="connsiteX833" fmla="*/ 5629817 w 7467600"/>
              <a:gd name="connsiteY833" fmla="*/ 1471412 h 6858000"/>
              <a:gd name="connsiteX834" fmla="*/ 5634124 w 7467600"/>
              <a:gd name="connsiteY834" fmla="*/ 1470572 h 6858000"/>
              <a:gd name="connsiteX835" fmla="*/ 5755832 w 7467600"/>
              <a:gd name="connsiteY835" fmla="*/ 1383886 h 6858000"/>
              <a:gd name="connsiteX836" fmla="*/ 6014186 w 7467600"/>
              <a:gd name="connsiteY836" fmla="*/ 1279799 h 6858000"/>
              <a:gd name="connsiteX837" fmla="*/ 6901619 w 7467600"/>
              <a:gd name="connsiteY837" fmla="*/ 1047874 h 6858000"/>
              <a:gd name="connsiteX838" fmla="*/ 6931566 w 7467600"/>
              <a:gd name="connsiteY838" fmla="*/ 1062034 h 6858000"/>
              <a:gd name="connsiteX839" fmla="*/ 5790982 w 7467600"/>
              <a:gd name="connsiteY839" fmla="*/ 1561380 h 6858000"/>
              <a:gd name="connsiteX840" fmla="*/ 6188971 w 7467600"/>
              <a:gd name="connsiteY840" fmla="*/ 1755168 h 6858000"/>
              <a:gd name="connsiteX841" fmla="*/ 6202446 w 7467600"/>
              <a:gd name="connsiteY841" fmla="*/ 1752268 h 6858000"/>
              <a:gd name="connsiteX842" fmla="*/ 7179560 w 7467600"/>
              <a:gd name="connsiteY842" fmla="*/ 1467551 h 6858000"/>
              <a:gd name="connsiteX843" fmla="*/ 7158730 w 7467600"/>
              <a:gd name="connsiteY843" fmla="*/ 1507835 h 6858000"/>
              <a:gd name="connsiteX844" fmla="*/ 6326959 w 7467600"/>
              <a:gd name="connsiteY844" fmla="*/ 1817686 h 6858000"/>
              <a:gd name="connsiteX845" fmla="*/ 6537433 w 7467600"/>
              <a:gd name="connsiteY845" fmla="*/ 1907790 h 6858000"/>
              <a:gd name="connsiteX846" fmla="*/ 6550221 w 7467600"/>
              <a:gd name="connsiteY846" fmla="*/ 1910729 h 6858000"/>
              <a:gd name="connsiteX847" fmla="*/ 6964438 w 7467600"/>
              <a:gd name="connsiteY847" fmla="*/ 2209505 h 6858000"/>
              <a:gd name="connsiteX848" fmla="*/ 7367862 w 7467600"/>
              <a:gd name="connsiteY848" fmla="*/ 2806833 h 6858000"/>
              <a:gd name="connsiteX849" fmla="*/ 7364329 w 7467600"/>
              <a:gd name="connsiteY849" fmla="*/ 2826907 h 6858000"/>
              <a:gd name="connsiteX850" fmla="*/ 7290545 w 7467600"/>
              <a:gd name="connsiteY850" fmla="*/ 2850663 h 6858000"/>
              <a:gd name="connsiteX851" fmla="*/ 6472036 w 7467600"/>
              <a:gd name="connsiteY851" fmla="*/ 1959003 h 6858000"/>
              <a:gd name="connsiteX852" fmla="*/ 5792897 w 7467600"/>
              <a:gd name="connsiteY852" fmla="*/ 1647747 h 6858000"/>
              <a:gd name="connsiteX853" fmla="*/ 5842751 w 7467600"/>
              <a:gd name="connsiteY853" fmla="*/ 1816112 h 6858000"/>
              <a:gd name="connsiteX854" fmla="*/ 5847424 w 7467600"/>
              <a:gd name="connsiteY854" fmla="*/ 1815776 h 6858000"/>
              <a:gd name="connsiteX855" fmla="*/ 6399821 w 7467600"/>
              <a:gd name="connsiteY855" fmla="*/ 2344799 h 6858000"/>
              <a:gd name="connsiteX856" fmla="*/ 6323232 w 7467600"/>
              <a:gd name="connsiteY856" fmla="*/ 2389634 h 6858000"/>
              <a:gd name="connsiteX857" fmla="*/ 5942958 w 7467600"/>
              <a:gd name="connsiteY857" fmla="*/ 2077708 h 6858000"/>
              <a:gd name="connsiteX858" fmla="*/ 5921559 w 7467600"/>
              <a:gd name="connsiteY858" fmla="*/ 2378596 h 6858000"/>
              <a:gd name="connsiteX859" fmla="*/ 5817651 w 7467600"/>
              <a:gd name="connsiteY859" fmla="*/ 3023919 h 6858000"/>
              <a:gd name="connsiteX860" fmla="*/ 5729634 w 7467600"/>
              <a:gd name="connsiteY860" fmla="*/ 3051849 h 6858000"/>
              <a:gd name="connsiteX861" fmla="*/ 5611018 w 7467600"/>
              <a:gd name="connsiteY861" fmla="*/ 2316769 h 6858000"/>
              <a:gd name="connsiteX862" fmla="*/ 5687608 w 7467600"/>
              <a:gd name="connsiteY862" fmla="*/ 2039972 h 6858000"/>
              <a:gd name="connsiteX863" fmla="*/ 5657554 w 7467600"/>
              <a:gd name="connsiteY863" fmla="*/ 1576445 h 6858000"/>
              <a:gd name="connsiteX864" fmla="*/ 5150475 w 7467600"/>
              <a:gd name="connsiteY864" fmla="*/ 1274012 h 6858000"/>
              <a:gd name="connsiteX865" fmla="*/ 5349142 w 7467600"/>
              <a:gd name="connsiteY865" fmla="*/ 2204405 h 6858000"/>
              <a:gd name="connsiteX866" fmla="*/ 5262214 w 7467600"/>
              <a:gd name="connsiteY866" fmla="*/ 2233836 h 6858000"/>
              <a:gd name="connsiteX867" fmla="*/ 4981539 w 7467600"/>
              <a:gd name="connsiteY867" fmla="*/ 1542201 h 6858000"/>
              <a:gd name="connsiteX868" fmla="*/ 4958461 w 7467600"/>
              <a:gd name="connsiteY868" fmla="*/ 1136957 h 6858000"/>
              <a:gd name="connsiteX869" fmla="*/ 4655015 w 7467600"/>
              <a:gd name="connsiteY869" fmla="*/ 891426 h 6858000"/>
              <a:gd name="connsiteX870" fmla="*/ 4348002 w 7467600"/>
              <a:gd name="connsiteY870" fmla="*/ 2205895 h 6858000"/>
              <a:gd name="connsiteX871" fmla="*/ 4262250 w 7467600"/>
              <a:gd name="connsiteY871" fmla="*/ 2219972 h 6858000"/>
              <a:gd name="connsiteX872" fmla="*/ 4550611 w 7467600"/>
              <a:gd name="connsiteY872" fmla="*/ 817540 h 6858000"/>
              <a:gd name="connsiteX873" fmla="*/ 4564418 w 7467600"/>
              <a:gd name="connsiteY873" fmla="*/ 808293 h 6858000"/>
              <a:gd name="connsiteX874" fmla="*/ 4266388 w 7467600"/>
              <a:gd name="connsiteY874" fmla="*/ 500083 h 6858000"/>
              <a:gd name="connsiteX875" fmla="*/ 4032842 w 7467600"/>
              <a:gd name="connsiteY875" fmla="*/ 211809 h 6858000"/>
              <a:gd name="connsiteX876" fmla="*/ 3882765 w 7467600"/>
              <a:gd name="connsiteY876" fmla="*/ 0 h 6858000"/>
              <a:gd name="connsiteX877" fmla="*/ 3721337 w 7467600"/>
              <a:gd name="connsiteY877" fmla="*/ 0 h 6858000"/>
              <a:gd name="connsiteX878" fmla="*/ 3797544 w 7467600"/>
              <a:gd name="connsiteY878" fmla="*/ 0 h 6858000"/>
              <a:gd name="connsiteX879" fmla="*/ 3775734 w 7467600"/>
              <a:gd name="connsiteY879" fmla="*/ 95131 h 6858000"/>
              <a:gd name="connsiteX880" fmla="*/ 3724807 w 7467600"/>
              <a:gd name="connsiteY880" fmla="*/ 272257 h 6858000"/>
              <a:gd name="connsiteX881" fmla="*/ 3726844 w 7467600"/>
              <a:gd name="connsiteY881" fmla="*/ 282988 h 6858000"/>
              <a:gd name="connsiteX882" fmla="*/ 3742664 w 7467600"/>
              <a:gd name="connsiteY882" fmla="*/ 279918 h 6858000"/>
              <a:gd name="connsiteX883" fmla="*/ 4103910 w 7467600"/>
              <a:gd name="connsiteY883" fmla="*/ 1161917 h 6858000"/>
              <a:gd name="connsiteX884" fmla="*/ 4020269 w 7467600"/>
              <a:gd name="connsiteY884" fmla="*/ 1200406 h 6858000"/>
              <a:gd name="connsiteX885" fmla="*/ 3674882 w 7467600"/>
              <a:gd name="connsiteY885" fmla="*/ 488524 h 6858000"/>
              <a:gd name="connsiteX886" fmla="*/ 3132682 w 7467600"/>
              <a:gd name="connsiteY886" fmla="*/ 1072284 h 6858000"/>
              <a:gd name="connsiteX887" fmla="*/ 2716346 w 7467600"/>
              <a:gd name="connsiteY887" fmla="*/ 1276376 h 6858000"/>
              <a:gd name="connsiteX888" fmla="*/ 2716772 w 7467600"/>
              <a:gd name="connsiteY888" fmla="*/ 1255462 h 6858000"/>
              <a:gd name="connsiteX889" fmla="*/ 3471096 w 7467600"/>
              <a:gd name="connsiteY889" fmla="*/ 437072 h 6858000"/>
              <a:gd name="connsiteX890" fmla="*/ 3639057 w 7467600"/>
              <a:gd name="connsiteY890" fmla="*/ 286334 h 6858000"/>
              <a:gd name="connsiteX891" fmla="*/ 3640309 w 7467600"/>
              <a:gd name="connsiteY891" fmla="*/ 284664 h 6858000"/>
              <a:gd name="connsiteX892" fmla="*/ 3646022 w 7467600"/>
              <a:gd name="connsiteY892" fmla="*/ 276711 h 6858000"/>
              <a:gd name="connsiteX893" fmla="*/ 3707943 w 7467600"/>
              <a:gd name="connsiteY893" fmla="*/ 65958 h 6858000"/>
              <a:gd name="connsiteX894" fmla="*/ 3721337 w 7467600"/>
              <a:gd name="connsiteY894" fmla="*/ 0 h 6858000"/>
              <a:gd name="connsiteX895" fmla="*/ 2867960 w 7467600"/>
              <a:gd name="connsiteY895" fmla="*/ 0 h 6858000"/>
              <a:gd name="connsiteX896" fmla="*/ 2926351 w 7467600"/>
              <a:gd name="connsiteY896" fmla="*/ 0 h 6858000"/>
              <a:gd name="connsiteX897" fmla="*/ 2902823 w 7467600"/>
              <a:gd name="connsiteY897" fmla="*/ 262929 h 6858000"/>
              <a:gd name="connsiteX898" fmla="*/ 2940663 w 7467600"/>
              <a:gd name="connsiteY898" fmla="*/ 140884 h 6858000"/>
              <a:gd name="connsiteX899" fmla="*/ 2947039 w 7467600"/>
              <a:gd name="connsiteY899" fmla="*/ 122524 h 6858000"/>
              <a:gd name="connsiteX900" fmla="*/ 2984316 w 7467600"/>
              <a:gd name="connsiteY900" fmla="*/ 0 h 6858000"/>
              <a:gd name="connsiteX901" fmla="*/ 3016114 w 7467600"/>
              <a:gd name="connsiteY901" fmla="*/ 0 h 6858000"/>
              <a:gd name="connsiteX902" fmla="*/ 2979949 w 7467600"/>
              <a:gd name="connsiteY902" fmla="*/ 119274 h 6858000"/>
              <a:gd name="connsiteX903" fmla="*/ 3023879 w 7467600"/>
              <a:gd name="connsiteY903" fmla="*/ 0 h 6858000"/>
              <a:gd name="connsiteX904" fmla="*/ 3105400 w 7467600"/>
              <a:gd name="connsiteY904" fmla="*/ 0 h 6858000"/>
              <a:gd name="connsiteX905" fmla="*/ 3094669 w 7467600"/>
              <a:gd name="connsiteY905" fmla="*/ 30308 h 6858000"/>
              <a:gd name="connsiteX906" fmla="*/ 2901945 w 7467600"/>
              <a:gd name="connsiteY906" fmla="*/ 466538 h 6858000"/>
              <a:gd name="connsiteX907" fmla="*/ 2815209 w 7467600"/>
              <a:gd name="connsiteY907" fmla="*/ 497361 h 6858000"/>
              <a:gd name="connsiteX908" fmla="*/ 2844845 w 7467600"/>
              <a:gd name="connsiteY908" fmla="*/ 127638 h 6858000"/>
              <a:gd name="connsiteX909" fmla="*/ 2867960 w 7467600"/>
              <a:gd name="connsiteY909" fmla="*/ 0 h 6858000"/>
              <a:gd name="connsiteX910" fmla="*/ 1057230 w 7467600"/>
              <a:gd name="connsiteY910" fmla="*/ 0 h 6858000"/>
              <a:gd name="connsiteX911" fmla="*/ 1111003 w 7467600"/>
              <a:gd name="connsiteY911" fmla="*/ 0 h 6858000"/>
              <a:gd name="connsiteX912" fmla="*/ 1125553 w 7467600"/>
              <a:gd name="connsiteY912" fmla="*/ 52588 h 6858000"/>
              <a:gd name="connsiteX913" fmla="*/ 1304276 w 7467600"/>
              <a:gd name="connsiteY913" fmla="*/ 476275 h 6858000"/>
              <a:gd name="connsiteX914" fmla="*/ 1492066 w 7467600"/>
              <a:gd name="connsiteY914" fmla="*/ 886333 h 6858000"/>
              <a:gd name="connsiteX915" fmla="*/ 1423698 w 7467600"/>
              <a:gd name="connsiteY915" fmla="*/ 710817 h 6858000"/>
              <a:gd name="connsiteX916" fmla="*/ 1357609 w 7467600"/>
              <a:gd name="connsiteY916" fmla="*/ 532892 h 6858000"/>
              <a:gd name="connsiteX917" fmla="*/ 1309550 w 7467600"/>
              <a:gd name="connsiteY917" fmla="*/ 374031 h 6858000"/>
              <a:gd name="connsiteX918" fmla="*/ 1193673 w 7467600"/>
              <a:gd name="connsiteY918" fmla="*/ 49533 h 6858000"/>
              <a:gd name="connsiteX919" fmla="*/ 1164391 w 7467600"/>
              <a:gd name="connsiteY919" fmla="*/ 0 h 6858000"/>
              <a:gd name="connsiteX920" fmla="*/ 1200666 w 7467600"/>
              <a:gd name="connsiteY920" fmla="*/ 0 h 6858000"/>
              <a:gd name="connsiteX921" fmla="*/ 1223408 w 7467600"/>
              <a:gd name="connsiteY921" fmla="*/ 38996 h 6858000"/>
              <a:gd name="connsiteX922" fmla="*/ 1339635 w 7467600"/>
              <a:gd name="connsiteY922" fmla="*/ 365517 h 6858000"/>
              <a:gd name="connsiteX923" fmla="*/ 1387469 w 7467600"/>
              <a:gd name="connsiteY923" fmla="*/ 523079 h 6858000"/>
              <a:gd name="connsiteX924" fmla="*/ 1452685 w 7467600"/>
              <a:gd name="connsiteY924" fmla="*/ 699806 h 6858000"/>
              <a:gd name="connsiteX925" fmla="*/ 1492092 w 7467600"/>
              <a:gd name="connsiteY925" fmla="*/ 800424 h 6858000"/>
              <a:gd name="connsiteX926" fmla="*/ 1455302 w 7467600"/>
              <a:gd name="connsiteY926" fmla="*/ 632913 h 6858000"/>
              <a:gd name="connsiteX927" fmla="*/ 1222336 w 7467600"/>
              <a:gd name="connsiteY927" fmla="*/ 9480 h 6858000"/>
              <a:gd name="connsiteX928" fmla="*/ 1214634 w 7467600"/>
              <a:gd name="connsiteY928" fmla="*/ 0 h 6858000"/>
              <a:gd name="connsiteX929" fmla="*/ 1289827 w 7467600"/>
              <a:gd name="connsiteY929" fmla="*/ 0 h 6858000"/>
              <a:gd name="connsiteX930" fmla="*/ 1321076 w 7467600"/>
              <a:gd name="connsiteY930" fmla="*/ 59722 h 6858000"/>
              <a:gd name="connsiteX931" fmla="*/ 1512579 w 7467600"/>
              <a:gd name="connsiteY931" fmla="*/ 626441 h 6858000"/>
              <a:gd name="connsiteX932" fmla="*/ 1506076 w 7467600"/>
              <a:gd name="connsiteY932" fmla="*/ 1089289 h 6858000"/>
              <a:gd name="connsiteX933" fmla="*/ 1486346 w 7467600"/>
              <a:gd name="connsiteY933" fmla="*/ 1079919 h 6858000"/>
              <a:gd name="connsiteX934" fmla="*/ 1070511 w 7467600"/>
              <a:gd name="connsiteY934" fmla="*/ 48609 h 6858000"/>
              <a:gd name="connsiteX935" fmla="*/ 1057230 w 7467600"/>
              <a:gd name="connsiteY935" fmla="*/ 0 h 6858000"/>
              <a:gd name="connsiteX936" fmla="*/ 43151 w 7467600"/>
              <a:gd name="connsiteY936" fmla="*/ 0 h 6858000"/>
              <a:gd name="connsiteX937" fmla="*/ 95283 w 7467600"/>
              <a:gd name="connsiteY937" fmla="*/ 0 h 6858000"/>
              <a:gd name="connsiteX938" fmla="*/ 300708 w 7467600"/>
              <a:gd name="connsiteY938" fmla="*/ 154571 h 6858000"/>
              <a:gd name="connsiteX939" fmla="*/ 530414 w 7467600"/>
              <a:gd name="connsiteY939" fmla="*/ 354673 h 6858000"/>
              <a:gd name="connsiteX940" fmla="*/ 333785 w 7467600"/>
              <a:gd name="connsiteY940" fmla="*/ 161564 h 6858000"/>
              <a:gd name="connsiteX941" fmla="*/ 147005 w 7467600"/>
              <a:gd name="connsiteY941" fmla="*/ 0 h 6858000"/>
              <a:gd name="connsiteX942" fmla="*/ 272509 w 7467600"/>
              <a:gd name="connsiteY942" fmla="*/ 0 h 6858000"/>
              <a:gd name="connsiteX943" fmla="*/ 326276 w 7467600"/>
              <a:gd name="connsiteY943" fmla="*/ 45847 h 6858000"/>
              <a:gd name="connsiteX944" fmla="*/ 823759 w 7467600"/>
              <a:gd name="connsiteY944" fmla="*/ 574145 h 6858000"/>
              <a:gd name="connsiteX945" fmla="*/ 811254 w 7467600"/>
              <a:gd name="connsiteY945" fmla="*/ 665546 h 6858000"/>
              <a:gd name="connsiteX946" fmla="*/ 154042 w 7467600"/>
              <a:gd name="connsiteY946" fmla="*/ 261522 h 6858000"/>
              <a:gd name="connsiteX947" fmla="*/ 13550 w 7467600"/>
              <a:gd name="connsiteY947" fmla="*/ 158423 h 6858000"/>
              <a:gd name="connsiteX948" fmla="*/ 0 w 7467600"/>
              <a:gd name="connsiteY948" fmla="*/ 146618 h 6858000"/>
              <a:gd name="connsiteX949" fmla="*/ 0 w 7467600"/>
              <a:gd name="connsiteY949" fmla="*/ 59161 h 6858000"/>
              <a:gd name="connsiteX950" fmla="*/ 45427 w 7467600"/>
              <a:gd name="connsiteY950" fmla="*/ 101078 h 6858000"/>
              <a:gd name="connsiteX951" fmla="*/ 630103 w 7467600"/>
              <a:gd name="connsiteY951" fmla="*/ 485885 h 6858000"/>
              <a:gd name="connsiteX952" fmla="*/ 532040 w 7467600"/>
              <a:gd name="connsiteY952" fmla="*/ 399359 h 6858000"/>
              <a:gd name="connsiteX953" fmla="*/ 517618 w 7467600"/>
              <a:gd name="connsiteY953" fmla="*/ 385726 h 6858000"/>
              <a:gd name="connsiteX954" fmla="*/ 285074 w 7467600"/>
              <a:gd name="connsiteY954" fmla="*/ 182755 h 6858000"/>
              <a:gd name="connsiteX955" fmla="*/ 43151 w 7467600"/>
              <a:gd name="connsiteY95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1456157 w 7467600"/>
              <a:gd name="connsiteY74" fmla="*/ 5371404 h 6858000"/>
              <a:gd name="connsiteX75" fmla="*/ 1244432 w 7467600"/>
              <a:gd name="connsiteY75" fmla="*/ 5385601 h 6858000"/>
              <a:gd name="connsiteX76" fmla="*/ 973990 w 7467600"/>
              <a:gd name="connsiteY76" fmla="*/ 5424940 h 6858000"/>
              <a:gd name="connsiteX77" fmla="*/ 1103809 w 7467600"/>
              <a:gd name="connsiteY77" fmla="*/ 5433720 h 6858000"/>
              <a:gd name="connsiteX78" fmla="*/ 1123454 w 7467600"/>
              <a:gd name="connsiteY78" fmla="*/ 5435727 h 6858000"/>
              <a:gd name="connsiteX79" fmla="*/ 1737017 w 7467600"/>
              <a:gd name="connsiteY79" fmla="*/ 5452183 h 6858000"/>
              <a:gd name="connsiteX80" fmla="*/ 1824397 w 7467600"/>
              <a:gd name="connsiteY80" fmla="*/ 5447757 h 6858000"/>
              <a:gd name="connsiteX81" fmla="*/ 2070059 w 7467600"/>
              <a:gd name="connsiteY81" fmla="*/ 5441660 h 6858000"/>
              <a:gd name="connsiteX82" fmla="*/ 1456157 w 7467600"/>
              <a:gd name="connsiteY82" fmla="*/ 5371404 h 6858000"/>
              <a:gd name="connsiteX83" fmla="*/ 4988186 w 7467600"/>
              <a:gd name="connsiteY83" fmla="*/ 5216467 h 6858000"/>
              <a:gd name="connsiteX84" fmla="*/ 4777334 w 7467600"/>
              <a:gd name="connsiteY84" fmla="*/ 5406072 h 6858000"/>
              <a:gd name="connsiteX85" fmla="*/ 4718341 w 7467600"/>
              <a:gd name="connsiteY85" fmla="*/ 5468043 h 6858000"/>
              <a:gd name="connsiteX86" fmla="*/ 4604655 w 7467600"/>
              <a:gd name="connsiteY86" fmla="*/ 5583434 h 6858000"/>
              <a:gd name="connsiteX87" fmla="*/ 4565074 w 7467600"/>
              <a:gd name="connsiteY87" fmla="*/ 5618550 h 6858000"/>
              <a:gd name="connsiteX88" fmla="*/ 4988186 w 7467600"/>
              <a:gd name="connsiteY88" fmla="*/ 5216467 h 6858000"/>
              <a:gd name="connsiteX89" fmla="*/ 4978032 w 7467600"/>
              <a:gd name="connsiteY89" fmla="*/ 5183809 h 6858000"/>
              <a:gd name="connsiteX90" fmla="*/ 4463413 w 7467600"/>
              <a:gd name="connsiteY90" fmla="*/ 5615162 h 6858000"/>
              <a:gd name="connsiteX91" fmla="*/ 4358134 w 7467600"/>
              <a:gd name="connsiteY91" fmla="*/ 5742791 h 6858000"/>
              <a:gd name="connsiteX92" fmla="*/ 4376219 w 7467600"/>
              <a:gd name="connsiteY92" fmla="*/ 5729027 h 6858000"/>
              <a:gd name="connsiteX93" fmla="*/ 4582340 w 7467600"/>
              <a:gd name="connsiteY93" fmla="*/ 5561037 h 6858000"/>
              <a:gd name="connsiteX94" fmla="*/ 4694684 w 7467600"/>
              <a:gd name="connsiteY94" fmla="*/ 5447098 h 6858000"/>
              <a:gd name="connsiteX95" fmla="*/ 4754123 w 7467600"/>
              <a:gd name="connsiteY95" fmla="*/ 5384643 h 6858000"/>
              <a:gd name="connsiteX96" fmla="*/ 4978032 w 7467600"/>
              <a:gd name="connsiteY96" fmla="*/ 5183809 h 6858000"/>
              <a:gd name="connsiteX97" fmla="*/ 1903353 w 7467600"/>
              <a:gd name="connsiteY97" fmla="*/ 5044827 h 6858000"/>
              <a:gd name="connsiteX98" fmla="*/ 1936931 w 7467600"/>
              <a:gd name="connsiteY98" fmla="*/ 5093954 h 6858000"/>
              <a:gd name="connsiteX99" fmla="*/ 2195868 w 7467600"/>
              <a:gd name="connsiteY99" fmla="*/ 5396574 h 6858000"/>
              <a:gd name="connsiteX100" fmla="*/ 2088852 w 7467600"/>
              <a:gd name="connsiteY100" fmla="*/ 5166123 h 6858000"/>
              <a:gd name="connsiteX101" fmla="*/ 1958241 w 7467600"/>
              <a:gd name="connsiteY101" fmla="*/ 5067955 h 6858000"/>
              <a:gd name="connsiteX102" fmla="*/ 1903353 w 7467600"/>
              <a:gd name="connsiteY102" fmla="*/ 5044827 h 6858000"/>
              <a:gd name="connsiteX103" fmla="*/ 1979378 w 7467600"/>
              <a:gd name="connsiteY103" fmla="*/ 4769504 h 6858000"/>
              <a:gd name="connsiteX104" fmla="*/ 2882120 w 7467600"/>
              <a:gd name="connsiteY104" fmla="*/ 5064547 h 6858000"/>
              <a:gd name="connsiteX105" fmla="*/ 2793103 w 7467600"/>
              <a:gd name="connsiteY105" fmla="*/ 5039699 h 6858000"/>
              <a:gd name="connsiteX106" fmla="*/ 2770041 w 7467600"/>
              <a:gd name="connsiteY106" fmla="*/ 5033634 h 6858000"/>
              <a:gd name="connsiteX107" fmla="*/ 1979378 w 7467600"/>
              <a:gd name="connsiteY107" fmla="*/ 4769504 h 6858000"/>
              <a:gd name="connsiteX108" fmla="*/ 1927410 w 7467600"/>
              <a:gd name="connsiteY108" fmla="*/ 4716164 h 6858000"/>
              <a:gd name="connsiteX109" fmla="*/ 1959587 w 7467600"/>
              <a:gd name="connsiteY109" fmla="*/ 4728849 h 6858000"/>
              <a:gd name="connsiteX110" fmla="*/ 2777707 w 7467600"/>
              <a:gd name="connsiteY110" fmla="*/ 5003991 h 6858000"/>
              <a:gd name="connsiteX111" fmla="*/ 2800768 w 7467600"/>
              <a:gd name="connsiteY111" fmla="*/ 5010056 h 6858000"/>
              <a:gd name="connsiteX112" fmla="*/ 2879408 w 7467600"/>
              <a:gd name="connsiteY112" fmla="*/ 5031590 h 6858000"/>
              <a:gd name="connsiteX113" fmla="*/ 2862295 w 7467600"/>
              <a:gd name="connsiteY113" fmla="*/ 5022958 h 6858000"/>
              <a:gd name="connsiteX114" fmla="*/ 2813343 w 7467600"/>
              <a:gd name="connsiteY114" fmla="*/ 4998369 h 6858000"/>
              <a:gd name="connsiteX115" fmla="*/ 2646245 w 7467600"/>
              <a:gd name="connsiteY115" fmla="*/ 4930999 h 6858000"/>
              <a:gd name="connsiteX116" fmla="*/ 1999243 w 7467600"/>
              <a:gd name="connsiteY116" fmla="*/ 4730524 h 6858000"/>
              <a:gd name="connsiteX117" fmla="*/ 1979527 w 7467600"/>
              <a:gd name="connsiteY117" fmla="*/ 4726651 h 6858000"/>
              <a:gd name="connsiteX118" fmla="*/ 1927410 w 7467600"/>
              <a:gd name="connsiteY118" fmla="*/ 4716164 h 6858000"/>
              <a:gd name="connsiteX119" fmla="*/ 1997014 w 7467600"/>
              <a:gd name="connsiteY119" fmla="*/ 4698007 h 6858000"/>
              <a:gd name="connsiteX120" fmla="*/ 2005458 w 7467600"/>
              <a:gd name="connsiteY120" fmla="*/ 4699540 h 6858000"/>
              <a:gd name="connsiteX121" fmla="*/ 2657186 w 7467600"/>
              <a:gd name="connsiteY121" fmla="*/ 4901687 h 6858000"/>
              <a:gd name="connsiteX122" fmla="*/ 2826662 w 7467600"/>
              <a:gd name="connsiteY122" fmla="*/ 4970362 h 6858000"/>
              <a:gd name="connsiteX123" fmla="*/ 2876100 w 7467600"/>
              <a:gd name="connsiteY123" fmla="*/ 4995397 h 6858000"/>
              <a:gd name="connsiteX124" fmla="*/ 3042600 w 7467600"/>
              <a:gd name="connsiteY124" fmla="*/ 5059532 h 6858000"/>
              <a:gd name="connsiteX125" fmla="*/ 1997014 w 7467600"/>
              <a:gd name="connsiteY125" fmla="*/ 4698007 h 6858000"/>
              <a:gd name="connsiteX126" fmla="*/ 2305292 w 7467600"/>
              <a:gd name="connsiteY126" fmla="*/ 4219492 h 6858000"/>
              <a:gd name="connsiteX127" fmla="*/ 3360922 w 7467600"/>
              <a:gd name="connsiteY127" fmla="*/ 4529373 h 6858000"/>
              <a:gd name="connsiteX128" fmla="*/ 3492420 w 7467600"/>
              <a:gd name="connsiteY128" fmla="*/ 4510145 h 6858000"/>
              <a:gd name="connsiteX129" fmla="*/ 3364086 w 7467600"/>
              <a:gd name="connsiteY129" fmla="*/ 4480340 h 6858000"/>
              <a:gd name="connsiteX130" fmla="*/ 3225818 w 7467600"/>
              <a:gd name="connsiteY130" fmla="*/ 4411822 h 6858000"/>
              <a:gd name="connsiteX131" fmla="*/ 3129696 w 7467600"/>
              <a:gd name="connsiteY131" fmla="*/ 4360704 h 6858000"/>
              <a:gd name="connsiteX132" fmla="*/ 2814545 w 7467600"/>
              <a:gd name="connsiteY132" fmla="*/ 4282955 h 6858000"/>
              <a:gd name="connsiteX133" fmla="*/ 2305292 w 7467600"/>
              <a:gd name="connsiteY133" fmla="*/ 4219492 h 6858000"/>
              <a:gd name="connsiteX134" fmla="*/ 2626982 w 7467600"/>
              <a:gd name="connsiteY134" fmla="*/ 4206450 h 6858000"/>
              <a:gd name="connsiteX135" fmla="*/ 2490617 w 7467600"/>
              <a:gd name="connsiteY135" fmla="*/ 4206951 h 6858000"/>
              <a:gd name="connsiteX136" fmla="*/ 2819869 w 7467600"/>
              <a:gd name="connsiteY136" fmla="*/ 4252936 h 6858000"/>
              <a:gd name="connsiteX137" fmla="*/ 3143018 w 7467600"/>
              <a:gd name="connsiteY137" fmla="*/ 4332698 h 6858000"/>
              <a:gd name="connsiteX138" fmla="*/ 3241520 w 7467600"/>
              <a:gd name="connsiteY138" fmla="*/ 4385112 h 6858000"/>
              <a:gd name="connsiteX139" fmla="*/ 3374575 w 7467600"/>
              <a:gd name="connsiteY139" fmla="*/ 4451517 h 6858000"/>
              <a:gd name="connsiteX140" fmla="*/ 3505221 w 7467600"/>
              <a:gd name="connsiteY140" fmla="*/ 4480757 h 6858000"/>
              <a:gd name="connsiteX141" fmla="*/ 2626982 w 7467600"/>
              <a:gd name="connsiteY141" fmla="*/ 4206450 h 6858000"/>
              <a:gd name="connsiteX142" fmla="*/ 1310106 w 7467600"/>
              <a:gd name="connsiteY142" fmla="*/ 3943217 h 6858000"/>
              <a:gd name="connsiteX143" fmla="*/ 854994 w 7467600"/>
              <a:gd name="connsiteY143" fmla="*/ 4399136 h 6858000"/>
              <a:gd name="connsiteX144" fmla="*/ 742462 w 7467600"/>
              <a:gd name="connsiteY144" fmla="*/ 4594648 h 6858000"/>
              <a:gd name="connsiteX145" fmla="*/ 820602 w 7467600"/>
              <a:gd name="connsiteY145" fmla="*/ 4485915 h 6858000"/>
              <a:gd name="connsiteX146" fmla="*/ 878295 w 7467600"/>
              <a:gd name="connsiteY146" fmla="*/ 4403594 h 6858000"/>
              <a:gd name="connsiteX147" fmla="*/ 1240607 w 7467600"/>
              <a:gd name="connsiteY147" fmla="*/ 4010401 h 6858000"/>
              <a:gd name="connsiteX148" fmla="*/ 1310106 w 7467600"/>
              <a:gd name="connsiteY148" fmla="*/ 3943217 h 6858000"/>
              <a:gd name="connsiteX149" fmla="*/ 1423113 w 7467600"/>
              <a:gd name="connsiteY149" fmla="*/ 3874565 h 6858000"/>
              <a:gd name="connsiteX150" fmla="*/ 1260565 w 7467600"/>
              <a:gd name="connsiteY150" fmla="*/ 4031982 h 6858000"/>
              <a:gd name="connsiteX151" fmla="*/ 901900 w 7467600"/>
              <a:gd name="connsiteY151" fmla="*/ 4421236 h 6858000"/>
              <a:gd name="connsiteX152" fmla="*/ 845044 w 7467600"/>
              <a:gd name="connsiteY152" fmla="*/ 4502436 h 6858000"/>
              <a:gd name="connsiteX153" fmla="*/ 685926 w 7467600"/>
              <a:gd name="connsiteY153" fmla="*/ 4703069 h 6858000"/>
              <a:gd name="connsiteX154" fmla="*/ 684248 w 7467600"/>
              <a:gd name="connsiteY154" fmla="*/ 4706721 h 6858000"/>
              <a:gd name="connsiteX155" fmla="*/ 1423113 w 7467600"/>
              <a:gd name="connsiteY155" fmla="*/ 3874565 h 6858000"/>
              <a:gd name="connsiteX156" fmla="*/ 3316479 w 7467600"/>
              <a:gd name="connsiteY156" fmla="*/ 3872136 h 6858000"/>
              <a:gd name="connsiteX157" fmla="*/ 3546806 w 7467600"/>
              <a:gd name="connsiteY157" fmla="*/ 4356139 h 6858000"/>
              <a:gd name="connsiteX158" fmla="*/ 3364433 w 7467600"/>
              <a:gd name="connsiteY158" fmla="*/ 3953121 h 6858000"/>
              <a:gd name="connsiteX159" fmla="*/ 3316479 w 7467600"/>
              <a:gd name="connsiteY159" fmla="*/ 3872136 h 6858000"/>
              <a:gd name="connsiteX160" fmla="*/ 3291335 w 7467600"/>
              <a:gd name="connsiteY160" fmla="*/ 3767420 h 6858000"/>
              <a:gd name="connsiteX161" fmla="*/ 3390805 w 7467600"/>
              <a:gd name="connsiteY161" fmla="*/ 3937163 h 6858000"/>
              <a:gd name="connsiteX162" fmla="*/ 3579062 w 7467600"/>
              <a:gd name="connsiteY162" fmla="*/ 4359040 h 6858000"/>
              <a:gd name="connsiteX163" fmla="*/ 3467355 w 7467600"/>
              <a:gd name="connsiteY163" fmla="*/ 3988130 h 6858000"/>
              <a:gd name="connsiteX164" fmla="*/ 3310753 w 7467600"/>
              <a:gd name="connsiteY164" fmla="*/ 3787140 h 6858000"/>
              <a:gd name="connsiteX165" fmla="*/ 3291335 w 7467600"/>
              <a:gd name="connsiteY165" fmla="*/ 3767420 h 6858000"/>
              <a:gd name="connsiteX166" fmla="*/ 1635889 w 7467600"/>
              <a:gd name="connsiteY166" fmla="*/ 3709494 h 6858000"/>
              <a:gd name="connsiteX167" fmla="*/ 1634800 w 7467600"/>
              <a:gd name="connsiteY167" fmla="*/ 3731111 h 6858000"/>
              <a:gd name="connsiteX168" fmla="*/ 1635889 w 7467600"/>
              <a:gd name="connsiteY168" fmla="*/ 3709494 h 6858000"/>
              <a:gd name="connsiteX169" fmla="*/ 1510397 w 7467600"/>
              <a:gd name="connsiteY169" fmla="*/ 3684705 h 6858000"/>
              <a:gd name="connsiteX170" fmla="*/ 1146550 w 7467600"/>
              <a:gd name="connsiteY170" fmla="*/ 3802012 h 6858000"/>
              <a:gd name="connsiteX171" fmla="*/ 698834 w 7467600"/>
              <a:gd name="connsiteY171" fmla="*/ 3952272 h 6858000"/>
              <a:gd name="connsiteX172" fmla="*/ 34256 w 7467600"/>
              <a:gd name="connsiteY172" fmla="*/ 4347603 h 6858000"/>
              <a:gd name="connsiteX173" fmla="*/ 527241 w 7467600"/>
              <a:gd name="connsiteY173" fmla="*/ 4065078 h 6858000"/>
              <a:gd name="connsiteX174" fmla="*/ 1510397 w 7467600"/>
              <a:gd name="connsiteY174" fmla="*/ 3684705 h 6858000"/>
              <a:gd name="connsiteX175" fmla="*/ 1313114 w 7467600"/>
              <a:gd name="connsiteY175" fmla="*/ 3655216 h 6858000"/>
              <a:gd name="connsiteX176" fmla="*/ 1109304 w 7467600"/>
              <a:gd name="connsiteY176" fmla="*/ 3669030 h 6858000"/>
              <a:gd name="connsiteX177" fmla="*/ 8129 w 7467600"/>
              <a:gd name="connsiteY177" fmla="*/ 4330519 h 6858000"/>
              <a:gd name="connsiteX178" fmla="*/ 687572 w 7467600"/>
              <a:gd name="connsiteY178" fmla="*/ 3925629 h 6858000"/>
              <a:gd name="connsiteX179" fmla="*/ 1138365 w 7467600"/>
              <a:gd name="connsiteY179" fmla="*/ 3774515 h 6858000"/>
              <a:gd name="connsiteX180" fmla="*/ 1505579 w 7467600"/>
              <a:gd name="connsiteY180" fmla="*/ 3655526 h 6858000"/>
              <a:gd name="connsiteX181" fmla="*/ 1313114 w 7467600"/>
              <a:gd name="connsiteY181" fmla="*/ 3655216 h 6858000"/>
              <a:gd name="connsiteX182" fmla="*/ 3655073 w 7467600"/>
              <a:gd name="connsiteY182" fmla="*/ 3650884 h 6858000"/>
              <a:gd name="connsiteX183" fmla="*/ 3989938 w 7467600"/>
              <a:gd name="connsiteY183" fmla="*/ 3991685 h 6858000"/>
              <a:gd name="connsiteX184" fmla="*/ 4393907 w 7467600"/>
              <a:gd name="connsiteY184" fmla="*/ 4261258 h 6858000"/>
              <a:gd name="connsiteX185" fmla="*/ 4648051 w 7467600"/>
              <a:gd name="connsiteY185" fmla="*/ 4374051 h 6858000"/>
              <a:gd name="connsiteX186" fmla="*/ 4383389 w 7467600"/>
              <a:gd name="connsiteY186" fmla="*/ 4184369 h 6858000"/>
              <a:gd name="connsiteX187" fmla="*/ 4165508 w 7467600"/>
              <a:gd name="connsiteY187" fmla="*/ 4035196 h 6858000"/>
              <a:gd name="connsiteX188" fmla="*/ 4068162 w 7467600"/>
              <a:gd name="connsiteY188" fmla="*/ 3953394 h 6858000"/>
              <a:gd name="connsiteX189" fmla="*/ 3981416 w 7467600"/>
              <a:gd name="connsiteY189" fmla="*/ 3880482 h 6858000"/>
              <a:gd name="connsiteX190" fmla="*/ 3800147 w 7467600"/>
              <a:gd name="connsiteY190" fmla="*/ 3749872 h 6858000"/>
              <a:gd name="connsiteX191" fmla="*/ 3655073 w 7467600"/>
              <a:gd name="connsiteY191" fmla="*/ 3650884 h 6858000"/>
              <a:gd name="connsiteX192" fmla="*/ 3670252 w 7467600"/>
              <a:gd name="connsiteY192" fmla="*/ 3622798 h 6858000"/>
              <a:gd name="connsiteX193" fmla="*/ 3817258 w 7467600"/>
              <a:gd name="connsiteY193" fmla="*/ 3723577 h 6858000"/>
              <a:gd name="connsiteX194" fmla="*/ 4000461 w 7467600"/>
              <a:gd name="connsiteY194" fmla="*/ 3855966 h 6858000"/>
              <a:gd name="connsiteX195" fmla="*/ 4088180 w 7467600"/>
              <a:gd name="connsiteY195" fmla="*/ 3929774 h 6858000"/>
              <a:gd name="connsiteX196" fmla="*/ 4184555 w 7467600"/>
              <a:gd name="connsiteY196" fmla="*/ 4010683 h 6858000"/>
              <a:gd name="connsiteX197" fmla="*/ 4399563 w 7467600"/>
              <a:gd name="connsiteY197" fmla="*/ 4158106 h 6858000"/>
              <a:gd name="connsiteX198" fmla="*/ 4684469 w 7467600"/>
              <a:gd name="connsiteY198" fmla="*/ 4364680 h 6858000"/>
              <a:gd name="connsiteX199" fmla="*/ 4690271 w 7467600"/>
              <a:gd name="connsiteY199" fmla="*/ 4370034 h 6858000"/>
              <a:gd name="connsiteX200" fmla="*/ 4136093 w 7467600"/>
              <a:gd name="connsiteY200" fmla="*/ 3858466 h 6858000"/>
              <a:gd name="connsiteX201" fmla="*/ 3670252 w 7467600"/>
              <a:gd name="connsiteY201" fmla="*/ 3622798 h 6858000"/>
              <a:gd name="connsiteX202" fmla="*/ 4440129 w 7467600"/>
              <a:gd name="connsiteY202" fmla="*/ 3448571 h 6858000"/>
              <a:gd name="connsiteX203" fmla="*/ 4856525 w 7467600"/>
              <a:gd name="connsiteY203" fmla="*/ 3915351 h 6858000"/>
              <a:gd name="connsiteX204" fmla="*/ 5059055 w 7467600"/>
              <a:gd name="connsiteY204" fmla="*/ 4108918 h 6858000"/>
              <a:gd name="connsiteX205" fmla="*/ 5290070 w 7467600"/>
              <a:gd name="connsiteY205" fmla="*/ 4263619 h 6858000"/>
              <a:gd name="connsiteX206" fmla="*/ 4834991 w 7467600"/>
              <a:gd name="connsiteY206" fmla="*/ 3830985 h 6858000"/>
              <a:gd name="connsiteX207" fmla="*/ 4440129 w 7467600"/>
              <a:gd name="connsiteY207" fmla="*/ 3448571 h 6858000"/>
              <a:gd name="connsiteX208" fmla="*/ 4441737 w 7467600"/>
              <a:gd name="connsiteY208" fmla="*/ 3399734 h 6858000"/>
              <a:gd name="connsiteX209" fmla="*/ 4431236 w 7467600"/>
              <a:gd name="connsiteY209" fmla="*/ 3400954 h 6858000"/>
              <a:gd name="connsiteX210" fmla="*/ 4557150 w 7467600"/>
              <a:gd name="connsiteY210" fmla="*/ 3510023 h 6858000"/>
              <a:gd name="connsiteX211" fmla="*/ 4856936 w 7467600"/>
              <a:gd name="connsiteY211" fmla="*/ 3809146 h 6858000"/>
              <a:gd name="connsiteX212" fmla="*/ 5111996 w 7467600"/>
              <a:gd name="connsiteY212" fmla="*/ 4065759 h 6858000"/>
              <a:gd name="connsiteX213" fmla="*/ 5388878 w 7467600"/>
              <a:gd name="connsiteY213" fmla="*/ 4300185 h 6858000"/>
              <a:gd name="connsiteX214" fmla="*/ 5425556 w 7467600"/>
              <a:gd name="connsiteY214" fmla="*/ 4308967 h 6858000"/>
              <a:gd name="connsiteX215" fmla="*/ 4943646 w 7467600"/>
              <a:gd name="connsiteY215" fmla="*/ 3822916 h 6858000"/>
              <a:gd name="connsiteX216" fmla="*/ 4594837 w 7467600"/>
              <a:gd name="connsiteY216" fmla="*/ 3532274 h 6858000"/>
              <a:gd name="connsiteX217" fmla="*/ 4441737 w 7467600"/>
              <a:gd name="connsiteY217" fmla="*/ 3399734 h 6858000"/>
              <a:gd name="connsiteX218" fmla="*/ 5425834 w 7467600"/>
              <a:gd name="connsiteY218" fmla="*/ 3162785 h 6858000"/>
              <a:gd name="connsiteX219" fmla="*/ 5401644 w 7467600"/>
              <a:gd name="connsiteY219" fmla="*/ 3617847 h 6858000"/>
              <a:gd name="connsiteX220" fmla="*/ 5467256 w 7467600"/>
              <a:gd name="connsiteY220" fmla="*/ 4175494 h 6858000"/>
              <a:gd name="connsiteX221" fmla="*/ 5448069 w 7467600"/>
              <a:gd name="connsiteY221" fmla="*/ 3567554 h 6858000"/>
              <a:gd name="connsiteX222" fmla="*/ 5425834 w 7467600"/>
              <a:gd name="connsiteY222" fmla="*/ 3162785 h 6858000"/>
              <a:gd name="connsiteX223" fmla="*/ 1318687 w 7467600"/>
              <a:gd name="connsiteY223" fmla="*/ 3113840 h 6858000"/>
              <a:gd name="connsiteX224" fmla="*/ 1066793 w 7467600"/>
              <a:gd name="connsiteY224" fmla="*/ 3212171 h 6858000"/>
              <a:gd name="connsiteX225" fmla="*/ 993319 w 7467600"/>
              <a:gd name="connsiteY225" fmla="*/ 3247648 h 6858000"/>
              <a:gd name="connsiteX226" fmla="*/ 853081 w 7467600"/>
              <a:gd name="connsiteY226" fmla="*/ 3312410 h 6858000"/>
              <a:gd name="connsiteX227" fmla="*/ 805957 w 7467600"/>
              <a:gd name="connsiteY227" fmla="*/ 3330443 h 6858000"/>
              <a:gd name="connsiteX228" fmla="*/ 1318687 w 7467600"/>
              <a:gd name="connsiteY228" fmla="*/ 3113840 h 6858000"/>
              <a:gd name="connsiteX229" fmla="*/ 5453702 w 7467600"/>
              <a:gd name="connsiteY229" fmla="*/ 3090882 h 6858000"/>
              <a:gd name="connsiteX230" fmla="*/ 5480135 w 7467600"/>
              <a:gd name="connsiteY230" fmla="*/ 3565802 h 6858000"/>
              <a:gd name="connsiteX231" fmla="*/ 5499023 w 7467600"/>
              <a:gd name="connsiteY231" fmla="*/ 4166310 h 6858000"/>
              <a:gd name="connsiteX232" fmla="*/ 5547022 w 7467600"/>
              <a:gd name="connsiteY232" fmla="*/ 3607838 h 6858000"/>
              <a:gd name="connsiteX233" fmla="*/ 5515964 w 7467600"/>
              <a:gd name="connsiteY233" fmla="*/ 3378541 h 6858000"/>
              <a:gd name="connsiteX234" fmla="*/ 5453702 w 7467600"/>
              <a:gd name="connsiteY234" fmla="*/ 3090882 h 6858000"/>
              <a:gd name="connsiteX235" fmla="*/ 1238695 w 7467600"/>
              <a:gd name="connsiteY235" fmla="*/ 3076820 h 6858000"/>
              <a:gd name="connsiteX236" fmla="*/ 716371 w 7467600"/>
              <a:gd name="connsiteY236" fmla="*/ 3293249 h 6858000"/>
              <a:gd name="connsiteX237" fmla="*/ 579522 w 7467600"/>
              <a:gd name="connsiteY237" fmla="*/ 3371759 h 6858000"/>
              <a:gd name="connsiteX238" fmla="*/ 600288 w 7467600"/>
              <a:gd name="connsiteY238" fmla="*/ 3365555 h 6858000"/>
              <a:gd name="connsiteX239" fmla="*/ 840692 w 7467600"/>
              <a:gd name="connsiteY239" fmla="*/ 3284921 h 6858000"/>
              <a:gd name="connsiteX240" fmla="*/ 979248 w 7467600"/>
              <a:gd name="connsiteY240" fmla="*/ 3221003 h 6858000"/>
              <a:gd name="connsiteX241" fmla="*/ 1053282 w 7467600"/>
              <a:gd name="connsiteY241" fmla="*/ 3185247 h 6858000"/>
              <a:gd name="connsiteX242" fmla="*/ 1320603 w 7467600"/>
              <a:gd name="connsiteY242" fmla="*/ 3081281 h 6858000"/>
              <a:gd name="connsiteX243" fmla="*/ 1238695 w 7467600"/>
              <a:gd name="connsiteY243" fmla="*/ 3076820 h 6858000"/>
              <a:gd name="connsiteX244" fmla="*/ 5425627 w 7467600"/>
              <a:gd name="connsiteY244" fmla="*/ 2954192 h 6858000"/>
              <a:gd name="connsiteX245" fmla="*/ 5470770 w 7467600"/>
              <a:gd name="connsiteY245" fmla="*/ 3005435 h 6858000"/>
              <a:gd name="connsiteX246" fmla="*/ 5519779 w 7467600"/>
              <a:gd name="connsiteY246" fmla="*/ 4359223 h 6858000"/>
              <a:gd name="connsiteX247" fmla="*/ 5520293 w 7467600"/>
              <a:gd name="connsiteY247" fmla="*/ 4360602 h 6858000"/>
              <a:gd name="connsiteX248" fmla="*/ 5767221 w 7467600"/>
              <a:gd name="connsiteY248" fmla="*/ 4665564 h 6858000"/>
              <a:gd name="connsiteX249" fmla="*/ 6937169 w 7467600"/>
              <a:gd name="connsiteY249" fmla="*/ 4815941 h 6858000"/>
              <a:gd name="connsiteX250" fmla="*/ 6953922 w 7467600"/>
              <a:gd name="connsiteY250" fmla="*/ 4890068 h 6858000"/>
              <a:gd name="connsiteX251" fmla="*/ 6071359 w 7467600"/>
              <a:gd name="connsiteY251" fmla="*/ 4770770 h 6858000"/>
              <a:gd name="connsiteX252" fmla="*/ 6038839 w 7467600"/>
              <a:gd name="connsiteY252" fmla="*/ 4764474 h 6858000"/>
              <a:gd name="connsiteX253" fmla="*/ 6038706 w 7467600"/>
              <a:gd name="connsiteY253" fmla="*/ 4763847 h 6858000"/>
              <a:gd name="connsiteX254" fmla="*/ 6037784 w 7467600"/>
              <a:gd name="connsiteY254" fmla="*/ 4764270 h 6858000"/>
              <a:gd name="connsiteX255" fmla="*/ 6038839 w 7467600"/>
              <a:gd name="connsiteY255" fmla="*/ 4764474 h 6858000"/>
              <a:gd name="connsiteX256" fmla="*/ 6040338 w 7467600"/>
              <a:gd name="connsiteY256" fmla="*/ 4771418 h 6858000"/>
              <a:gd name="connsiteX257" fmla="*/ 6024488 w 7467600"/>
              <a:gd name="connsiteY257" fmla="*/ 4809903 h 6858000"/>
              <a:gd name="connsiteX258" fmla="*/ 5599771 w 7467600"/>
              <a:gd name="connsiteY258" fmla="*/ 5509652 h 6858000"/>
              <a:gd name="connsiteX259" fmla="*/ 5548843 w 7467600"/>
              <a:gd name="connsiteY259" fmla="*/ 5563845 h 6858000"/>
              <a:gd name="connsiteX260" fmla="*/ 5940952 w 7467600"/>
              <a:gd name="connsiteY260" fmla="*/ 6250028 h 6858000"/>
              <a:gd name="connsiteX261" fmla="*/ 6043441 w 7467600"/>
              <a:gd name="connsiteY261" fmla="*/ 6665847 h 6858000"/>
              <a:gd name="connsiteX262" fmla="*/ 6093432 w 7467600"/>
              <a:gd name="connsiteY262" fmla="*/ 6858000 h 6858000"/>
              <a:gd name="connsiteX263" fmla="*/ 6034344 w 7467600"/>
              <a:gd name="connsiteY263" fmla="*/ 6858000 h 6858000"/>
              <a:gd name="connsiteX264" fmla="*/ 6026679 w 7467600"/>
              <a:gd name="connsiteY264" fmla="*/ 6836959 h 6858000"/>
              <a:gd name="connsiteX265" fmla="*/ 5800441 w 7467600"/>
              <a:gd name="connsiteY265" fmla="*/ 6335286 h 6858000"/>
              <a:gd name="connsiteX266" fmla="*/ 5526562 w 7467600"/>
              <a:gd name="connsiteY266" fmla="*/ 5705388 h 6858000"/>
              <a:gd name="connsiteX267" fmla="*/ 5519640 w 7467600"/>
              <a:gd name="connsiteY267" fmla="*/ 5683774 h 6858000"/>
              <a:gd name="connsiteX268" fmla="*/ 5844559 w 7467600"/>
              <a:gd name="connsiteY268" fmla="*/ 6553349 h 6858000"/>
              <a:gd name="connsiteX269" fmla="*/ 5975994 w 7467600"/>
              <a:gd name="connsiteY269" fmla="*/ 6858000 h 6858000"/>
              <a:gd name="connsiteX270" fmla="*/ 5898547 w 7467600"/>
              <a:gd name="connsiteY270" fmla="*/ 6858000 h 6858000"/>
              <a:gd name="connsiteX271" fmla="*/ 5682041 w 7467600"/>
              <a:gd name="connsiteY271" fmla="*/ 6355860 h 6858000"/>
              <a:gd name="connsiteX272" fmla="*/ 5461758 w 7467600"/>
              <a:gd name="connsiteY272" fmla="*/ 5820220 h 6858000"/>
              <a:gd name="connsiteX273" fmla="*/ 5237282 w 7467600"/>
              <a:gd name="connsiteY273" fmla="*/ 6579086 h 6858000"/>
              <a:gd name="connsiteX274" fmla="*/ 5115009 w 7467600"/>
              <a:gd name="connsiteY274" fmla="*/ 6858000 h 6858000"/>
              <a:gd name="connsiteX275" fmla="*/ 5028074 w 7467600"/>
              <a:gd name="connsiteY275" fmla="*/ 6858000 h 6858000"/>
              <a:gd name="connsiteX276" fmla="*/ 5079508 w 7467600"/>
              <a:gd name="connsiteY276" fmla="*/ 6749074 h 6858000"/>
              <a:gd name="connsiteX277" fmla="*/ 5371846 w 7467600"/>
              <a:gd name="connsiteY277" fmla="*/ 5924413 h 6858000"/>
              <a:gd name="connsiteX278" fmla="*/ 5270512 w 7467600"/>
              <a:gd name="connsiteY278" fmla="*/ 6138975 h 6858000"/>
              <a:gd name="connsiteX279" fmla="*/ 5062409 w 7467600"/>
              <a:gd name="connsiteY279" fmla="*/ 6653544 h 6858000"/>
              <a:gd name="connsiteX280" fmla="*/ 5036628 w 7467600"/>
              <a:gd name="connsiteY280" fmla="*/ 6754247 h 6858000"/>
              <a:gd name="connsiteX281" fmla="*/ 5009112 w 7467600"/>
              <a:gd name="connsiteY281" fmla="*/ 6858000 h 6858000"/>
              <a:gd name="connsiteX282" fmla="*/ 4976679 w 7467600"/>
              <a:gd name="connsiteY282" fmla="*/ 6858000 h 6858000"/>
              <a:gd name="connsiteX283" fmla="*/ 5006537 w 7467600"/>
              <a:gd name="connsiteY283" fmla="*/ 6747068 h 6858000"/>
              <a:gd name="connsiteX284" fmla="*/ 5032723 w 7467600"/>
              <a:gd name="connsiteY284" fmla="*/ 6644957 h 6858000"/>
              <a:gd name="connsiteX285" fmla="*/ 5242949 w 7467600"/>
              <a:gd name="connsiteY285" fmla="*/ 6125175 h 6858000"/>
              <a:gd name="connsiteX286" fmla="*/ 5286321 w 7467600"/>
              <a:gd name="connsiteY286" fmla="*/ 6033555 h 6858000"/>
              <a:gd name="connsiteX287" fmla="*/ 5008210 w 7467600"/>
              <a:gd name="connsiteY287" fmla="*/ 6649194 h 6858000"/>
              <a:gd name="connsiteX288" fmla="*/ 4986321 w 7467600"/>
              <a:gd name="connsiteY288" fmla="*/ 6765687 h 6858000"/>
              <a:gd name="connsiteX289" fmla="*/ 4973474 w 7467600"/>
              <a:gd name="connsiteY289" fmla="*/ 6858000 h 6858000"/>
              <a:gd name="connsiteX290" fmla="*/ 4907178 w 7467600"/>
              <a:gd name="connsiteY290" fmla="*/ 6858000 h 6858000"/>
              <a:gd name="connsiteX291" fmla="*/ 4910810 w 7467600"/>
              <a:gd name="connsiteY291" fmla="*/ 6829660 h 6858000"/>
              <a:gd name="connsiteX292" fmla="*/ 4987461 w 7467600"/>
              <a:gd name="connsiteY292" fmla="*/ 6432994 h 6858000"/>
              <a:gd name="connsiteX293" fmla="*/ 5179262 w 7467600"/>
              <a:gd name="connsiteY293" fmla="*/ 6035044 h 6858000"/>
              <a:gd name="connsiteX294" fmla="*/ 4689678 w 7467600"/>
              <a:gd name="connsiteY294" fmla="*/ 6440241 h 6858000"/>
              <a:gd name="connsiteX295" fmla="*/ 4477543 w 7467600"/>
              <a:gd name="connsiteY295" fmla="*/ 6674836 h 6858000"/>
              <a:gd name="connsiteX296" fmla="*/ 4329957 w 7467600"/>
              <a:gd name="connsiteY296" fmla="*/ 6858000 h 6858000"/>
              <a:gd name="connsiteX297" fmla="*/ 4218595 w 7467600"/>
              <a:gd name="connsiteY297" fmla="*/ 6858000 h 6858000"/>
              <a:gd name="connsiteX298" fmla="*/ 4368888 w 7467600"/>
              <a:gd name="connsiteY298" fmla="*/ 6668412 h 6858000"/>
              <a:gd name="connsiteX299" fmla="*/ 4563091 w 7467600"/>
              <a:gd name="connsiteY299" fmla="*/ 6442508 h 6858000"/>
              <a:gd name="connsiteX300" fmla="*/ 5387324 w 7467600"/>
              <a:gd name="connsiteY300" fmla="*/ 5705830 h 6858000"/>
              <a:gd name="connsiteX301" fmla="*/ 5073620 w 7467600"/>
              <a:gd name="connsiteY301" fmla="*/ 5955437 h 6858000"/>
              <a:gd name="connsiteX302" fmla="*/ 4689789 w 7467600"/>
              <a:gd name="connsiteY302" fmla="*/ 6268382 h 6858000"/>
              <a:gd name="connsiteX303" fmla="*/ 4418722 w 7467600"/>
              <a:gd name="connsiteY303" fmla="*/ 6570886 h 6858000"/>
              <a:gd name="connsiteX304" fmla="*/ 4214944 w 7467600"/>
              <a:gd name="connsiteY304" fmla="*/ 6858000 h 6858000"/>
              <a:gd name="connsiteX305" fmla="*/ 4177898 w 7467600"/>
              <a:gd name="connsiteY305" fmla="*/ 6858000 h 6858000"/>
              <a:gd name="connsiteX306" fmla="*/ 4391597 w 7467600"/>
              <a:gd name="connsiteY306" fmla="*/ 6556370 h 6858000"/>
              <a:gd name="connsiteX307" fmla="*/ 4668889 w 7467600"/>
              <a:gd name="connsiteY307" fmla="*/ 6246399 h 6858000"/>
              <a:gd name="connsiteX308" fmla="*/ 5055427 w 7467600"/>
              <a:gd name="connsiteY308" fmla="*/ 5931476 h 6858000"/>
              <a:gd name="connsiteX309" fmla="*/ 5371814 w 7467600"/>
              <a:gd name="connsiteY309" fmla="*/ 5678975 h 6858000"/>
              <a:gd name="connsiteX310" fmla="*/ 4987918 w 7467600"/>
              <a:gd name="connsiteY310" fmla="*/ 5838701 h 6858000"/>
              <a:gd name="connsiteX311" fmla="*/ 4317146 w 7467600"/>
              <a:gd name="connsiteY311" fmla="*/ 6587716 h 6858000"/>
              <a:gd name="connsiteX312" fmla="*/ 4171627 w 7467600"/>
              <a:gd name="connsiteY312" fmla="*/ 6858000 h 6858000"/>
              <a:gd name="connsiteX313" fmla="*/ 4081585 w 7467600"/>
              <a:gd name="connsiteY313" fmla="*/ 6858000 h 6858000"/>
              <a:gd name="connsiteX314" fmla="*/ 4238603 w 7467600"/>
              <a:gd name="connsiteY314" fmla="*/ 6559341 h 6858000"/>
              <a:gd name="connsiteX315" fmla="*/ 4778333 w 7467600"/>
              <a:gd name="connsiteY315" fmla="*/ 5873626 h 6858000"/>
              <a:gd name="connsiteX316" fmla="*/ 5414185 w 7467600"/>
              <a:gd name="connsiteY316" fmla="*/ 5573882 h 6858000"/>
              <a:gd name="connsiteX317" fmla="*/ 5959648 w 7467600"/>
              <a:gd name="connsiteY317" fmla="*/ 4760797 h 6858000"/>
              <a:gd name="connsiteX318" fmla="*/ 5355019 w 7467600"/>
              <a:gd name="connsiteY318" fmla="*/ 4734672 h 6858000"/>
              <a:gd name="connsiteX319" fmla="*/ 5083565 w 7467600"/>
              <a:gd name="connsiteY319" fmla="*/ 5179121 h 6858000"/>
              <a:gd name="connsiteX320" fmla="*/ 4713577 w 7467600"/>
              <a:gd name="connsiteY320" fmla="*/ 5616803 h 6858000"/>
              <a:gd name="connsiteX321" fmla="*/ 3989559 w 7467600"/>
              <a:gd name="connsiteY321" fmla="*/ 6145945 h 6858000"/>
              <a:gd name="connsiteX322" fmla="*/ 3939824 w 7467600"/>
              <a:gd name="connsiteY322" fmla="*/ 6066900 h 6858000"/>
              <a:gd name="connsiteX323" fmla="*/ 4584537 w 7467600"/>
              <a:gd name="connsiteY323" fmla="*/ 5324826 h 6858000"/>
              <a:gd name="connsiteX324" fmla="*/ 5037105 w 7467600"/>
              <a:gd name="connsiteY324" fmla="*/ 5088765 h 6858000"/>
              <a:gd name="connsiteX325" fmla="*/ 5039930 w 7467600"/>
              <a:gd name="connsiteY325" fmla="*/ 5089585 h 6858000"/>
              <a:gd name="connsiteX326" fmla="*/ 5263764 w 7467600"/>
              <a:gd name="connsiteY326" fmla="*/ 4735525 h 6858000"/>
              <a:gd name="connsiteX327" fmla="*/ 4086300 w 7467600"/>
              <a:gd name="connsiteY327" fmla="*/ 4884599 h 6858000"/>
              <a:gd name="connsiteX328" fmla="*/ 4085485 w 7467600"/>
              <a:gd name="connsiteY328" fmla="*/ 4899070 h 6858000"/>
              <a:gd name="connsiteX329" fmla="*/ 3871915 w 7467600"/>
              <a:gd name="connsiteY329" fmla="*/ 5253645 h 6858000"/>
              <a:gd name="connsiteX330" fmla="*/ 3799374 w 7467600"/>
              <a:gd name="connsiteY330" fmla="*/ 5466127 h 6858000"/>
              <a:gd name="connsiteX331" fmla="*/ 3498850 w 7467600"/>
              <a:gd name="connsiteY331" fmla="*/ 6661888 h 6858000"/>
              <a:gd name="connsiteX332" fmla="*/ 3399216 w 7467600"/>
              <a:gd name="connsiteY332" fmla="*/ 6858000 h 6858000"/>
              <a:gd name="connsiteX333" fmla="*/ 3303688 w 7467600"/>
              <a:gd name="connsiteY333" fmla="*/ 6858000 h 6858000"/>
              <a:gd name="connsiteX334" fmla="*/ 3391774 w 7467600"/>
              <a:gd name="connsiteY334" fmla="*/ 6697181 h 6858000"/>
              <a:gd name="connsiteX335" fmla="*/ 3735540 w 7467600"/>
              <a:gd name="connsiteY335" fmla="*/ 5546923 h 6858000"/>
              <a:gd name="connsiteX336" fmla="*/ 3729438 w 7467600"/>
              <a:gd name="connsiteY336" fmla="*/ 5569058 h 6858000"/>
              <a:gd name="connsiteX337" fmla="*/ 3707782 w 7467600"/>
              <a:gd name="connsiteY337" fmla="*/ 5644908 h 6858000"/>
              <a:gd name="connsiteX338" fmla="*/ 3583827 w 7467600"/>
              <a:gd name="connsiteY338" fmla="*/ 6039215 h 6858000"/>
              <a:gd name="connsiteX339" fmla="*/ 3547861 w 7467600"/>
              <a:gd name="connsiteY339" fmla="*/ 6129609 h 6858000"/>
              <a:gd name="connsiteX340" fmla="*/ 3490905 w 7467600"/>
              <a:gd name="connsiteY340" fmla="*/ 6277660 h 6858000"/>
              <a:gd name="connsiteX341" fmla="*/ 3455859 w 7467600"/>
              <a:gd name="connsiteY341" fmla="*/ 6391301 h 6858000"/>
              <a:gd name="connsiteX342" fmla="*/ 3429112 w 7467600"/>
              <a:gd name="connsiteY342" fmla="*/ 6479469 h 6858000"/>
              <a:gd name="connsiteX343" fmla="*/ 3304862 w 7467600"/>
              <a:gd name="connsiteY343" fmla="*/ 6796476 h 6858000"/>
              <a:gd name="connsiteX344" fmla="*/ 3276071 w 7467600"/>
              <a:gd name="connsiteY344" fmla="*/ 6858000 h 6858000"/>
              <a:gd name="connsiteX345" fmla="*/ 3240805 w 7467600"/>
              <a:gd name="connsiteY345" fmla="*/ 6858000 h 6858000"/>
              <a:gd name="connsiteX346" fmla="*/ 3275917 w 7467600"/>
              <a:gd name="connsiteY346" fmla="*/ 6783192 h 6858000"/>
              <a:gd name="connsiteX347" fmla="*/ 3399358 w 7467600"/>
              <a:gd name="connsiteY347" fmla="*/ 6469011 h 6858000"/>
              <a:gd name="connsiteX348" fmla="*/ 3425650 w 7467600"/>
              <a:gd name="connsiteY348" fmla="*/ 6381333 h 6858000"/>
              <a:gd name="connsiteX349" fmla="*/ 3460661 w 7467600"/>
              <a:gd name="connsiteY349" fmla="*/ 6266763 h 6858000"/>
              <a:gd name="connsiteX350" fmla="*/ 3518021 w 7467600"/>
              <a:gd name="connsiteY350" fmla="*/ 6117298 h 6858000"/>
              <a:gd name="connsiteX351" fmla="*/ 3554035 w 7467600"/>
              <a:gd name="connsiteY351" fmla="*/ 6027832 h 6858000"/>
              <a:gd name="connsiteX352" fmla="*/ 3677174 w 7467600"/>
              <a:gd name="connsiteY352" fmla="*/ 5636351 h 6858000"/>
              <a:gd name="connsiteX353" fmla="*/ 3698819 w 7467600"/>
              <a:gd name="connsiteY353" fmla="*/ 5560503 h 6858000"/>
              <a:gd name="connsiteX354" fmla="*/ 3702094 w 7467600"/>
              <a:gd name="connsiteY354" fmla="*/ 5549194 h 6858000"/>
              <a:gd name="connsiteX355" fmla="*/ 3398355 w 7467600"/>
              <a:gd name="connsiteY355" fmla="*/ 6094603 h 6858000"/>
              <a:gd name="connsiteX356" fmla="*/ 3193941 w 7467600"/>
              <a:gd name="connsiteY356" fmla="*/ 6798775 h 6858000"/>
              <a:gd name="connsiteX357" fmla="*/ 3184140 w 7467600"/>
              <a:gd name="connsiteY357" fmla="*/ 6858000 h 6858000"/>
              <a:gd name="connsiteX358" fmla="*/ 3099978 w 7467600"/>
              <a:gd name="connsiteY358" fmla="*/ 6858000 h 6858000"/>
              <a:gd name="connsiteX359" fmla="*/ 3101556 w 7467600"/>
              <a:gd name="connsiteY359" fmla="*/ 6843337 h 6858000"/>
              <a:gd name="connsiteX360" fmla="*/ 3370162 w 7467600"/>
              <a:gd name="connsiteY360" fmla="*/ 5785550 h 6858000"/>
              <a:gd name="connsiteX361" fmla="*/ 3746477 w 7467600"/>
              <a:gd name="connsiteY361" fmla="*/ 5377889 h 6858000"/>
              <a:gd name="connsiteX362" fmla="*/ 3863399 w 7467600"/>
              <a:gd name="connsiteY362" fmla="*/ 5087257 h 6858000"/>
              <a:gd name="connsiteX363" fmla="*/ 3968712 w 7467600"/>
              <a:gd name="connsiteY363" fmla="*/ 4913989 h 6858000"/>
              <a:gd name="connsiteX364" fmla="*/ 2792390 w 7467600"/>
              <a:gd name="connsiteY364" fmla="*/ 5382974 h 6858000"/>
              <a:gd name="connsiteX365" fmla="*/ 2714982 w 7467600"/>
              <a:gd name="connsiteY365" fmla="*/ 5427051 h 6858000"/>
              <a:gd name="connsiteX366" fmla="*/ 2813361 w 7467600"/>
              <a:gd name="connsiteY366" fmla="*/ 6023912 h 6858000"/>
              <a:gd name="connsiteX367" fmla="*/ 2688430 w 7467600"/>
              <a:gd name="connsiteY367" fmla="*/ 6801564 h 6858000"/>
              <a:gd name="connsiteX368" fmla="*/ 2629626 w 7467600"/>
              <a:gd name="connsiteY368" fmla="*/ 6763394 h 6858000"/>
              <a:gd name="connsiteX369" fmla="*/ 2565328 w 7467600"/>
              <a:gd name="connsiteY369" fmla="*/ 5516399 h 6858000"/>
              <a:gd name="connsiteX370" fmla="*/ 1922999 w 7467600"/>
              <a:gd name="connsiteY370" fmla="*/ 5980343 h 6858000"/>
              <a:gd name="connsiteX371" fmla="*/ 1950261 w 7467600"/>
              <a:gd name="connsiteY371" fmla="*/ 6405858 h 6858000"/>
              <a:gd name="connsiteX372" fmla="*/ 2365554 w 7467600"/>
              <a:gd name="connsiteY372" fmla="*/ 6759107 h 6858000"/>
              <a:gd name="connsiteX373" fmla="*/ 2424142 w 7467600"/>
              <a:gd name="connsiteY373" fmla="*/ 6858000 h 6858000"/>
              <a:gd name="connsiteX374" fmla="*/ 2395994 w 7467600"/>
              <a:gd name="connsiteY374" fmla="*/ 6858000 h 6858000"/>
              <a:gd name="connsiteX375" fmla="*/ 2392863 w 7467600"/>
              <a:gd name="connsiteY375" fmla="*/ 6852964 h 6858000"/>
              <a:gd name="connsiteX376" fmla="*/ 2017589 w 7467600"/>
              <a:gd name="connsiteY376" fmla="*/ 6493982 h 6858000"/>
              <a:gd name="connsiteX377" fmla="*/ 2147336 w 7467600"/>
              <a:gd name="connsiteY377" fmla="*/ 6594052 h 6858000"/>
              <a:gd name="connsiteX378" fmla="*/ 2207047 w 7467600"/>
              <a:gd name="connsiteY378" fmla="*/ 6654540 h 6858000"/>
              <a:gd name="connsiteX379" fmla="*/ 2299106 w 7467600"/>
              <a:gd name="connsiteY379" fmla="*/ 6778931 h 6858000"/>
              <a:gd name="connsiteX380" fmla="*/ 2314430 w 7467600"/>
              <a:gd name="connsiteY380" fmla="*/ 6801144 h 6858000"/>
              <a:gd name="connsiteX381" fmla="*/ 2352406 w 7467600"/>
              <a:gd name="connsiteY381" fmla="*/ 6858000 h 6858000"/>
              <a:gd name="connsiteX382" fmla="*/ 2314492 w 7467600"/>
              <a:gd name="connsiteY382" fmla="*/ 6858000 h 6858000"/>
              <a:gd name="connsiteX383" fmla="*/ 2288095 w 7467600"/>
              <a:gd name="connsiteY383" fmla="*/ 6818030 h 6858000"/>
              <a:gd name="connsiteX384" fmla="*/ 2272768 w 7467600"/>
              <a:gd name="connsiteY384" fmla="*/ 6795822 h 6858000"/>
              <a:gd name="connsiteX385" fmla="*/ 2182715 w 7467600"/>
              <a:gd name="connsiteY385" fmla="*/ 6675071 h 6858000"/>
              <a:gd name="connsiteX386" fmla="*/ 2032061 w 7467600"/>
              <a:gd name="connsiteY386" fmla="*/ 6541380 h 6858000"/>
              <a:gd name="connsiteX387" fmla="*/ 2257220 w 7467600"/>
              <a:gd name="connsiteY387" fmla="*/ 6826257 h 6858000"/>
              <a:gd name="connsiteX388" fmla="*/ 2281324 w 7467600"/>
              <a:gd name="connsiteY388" fmla="*/ 6858000 h 6858000"/>
              <a:gd name="connsiteX389" fmla="*/ 2242860 w 7467600"/>
              <a:gd name="connsiteY389" fmla="*/ 6858000 h 6858000"/>
              <a:gd name="connsiteX390" fmla="*/ 2232818 w 7467600"/>
              <a:gd name="connsiteY390" fmla="*/ 6844926 h 6858000"/>
              <a:gd name="connsiteX391" fmla="*/ 1990172 w 7467600"/>
              <a:gd name="connsiteY391" fmla="*/ 6542121 h 6858000"/>
              <a:gd name="connsiteX392" fmla="*/ 2124090 w 7467600"/>
              <a:gd name="connsiteY392" fmla="*/ 6761017 h 6858000"/>
              <a:gd name="connsiteX393" fmla="*/ 2200380 w 7467600"/>
              <a:gd name="connsiteY393" fmla="*/ 6858000 h 6858000"/>
              <a:gd name="connsiteX394" fmla="*/ 2147507 w 7467600"/>
              <a:gd name="connsiteY394" fmla="*/ 6858000 h 6858000"/>
              <a:gd name="connsiteX395" fmla="*/ 2070668 w 7467600"/>
              <a:gd name="connsiteY395" fmla="*/ 6761520 h 6858000"/>
              <a:gd name="connsiteX396" fmla="*/ 1975142 w 7467600"/>
              <a:gd name="connsiteY396" fmla="*/ 6585570 h 6858000"/>
              <a:gd name="connsiteX397" fmla="*/ 2050035 w 7467600"/>
              <a:gd name="connsiteY397" fmla="*/ 6813345 h 6858000"/>
              <a:gd name="connsiteX398" fmla="*/ 2063025 w 7467600"/>
              <a:gd name="connsiteY398" fmla="*/ 6858000 h 6858000"/>
              <a:gd name="connsiteX399" fmla="*/ 2021675 w 7467600"/>
              <a:gd name="connsiteY399" fmla="*/ 6858000 h 6858000"/>
              <a:gd name="connsiteX400" fmla="*/ 2019308 w 7467600"/>
              <a:gd name="connsiteY400" fmla="*/ 6847118 h 6858000"/>
              <a:gd name="connsiteX401" fmla="*/ 1938835 w 7467600"/>
              <a:gd name="connsiteY401" fmla="*/ 6551160 h 6858000"/>
              <a:gd name="connsiteX402" fmla="*/ 1953230 w 7467600"/>
              <a:gd name="connsiteY402" fmla="*/ 6759699 h 6858000"/>
              <a:gd name="connsiteX403" fmla="*/ 1956763 w 7467600"/>
              <a:gd name="connsiteY403" fmla="*/ 6778191 h 6858000"/>
              <a:gd name="connsiteX404" fmla="*/ 1967925 w 7467600"/>
              <a:gd name="connsiteY404" fmla="*/ 6858000 h 6858000"/>
              <a:gd name="connsiteX405" fmla="*/ 1936622 w 7467600"/>
              <a:gd name="connsiteY405" fmla="*/ 6858000 h 6858000"/>
              <a:gd name="connsiteX406" fmla="*/ 1926261 w 7467600"/>
              <a:gd name="connsiteY406" fmla="*/ 6784064 h 6858000"/>
              <a:gd name="connsiteX407" fmla="*/ 1922724 w 7467600"/>
              <a:gd name="connsiteY407" fmla="*/ 6765577 h 6858000"/>
              <a:gd name="connsiteX408" fmla="*/ 1904650 w 7467600"/>
              <a:gd name="connsiteY408" fmla="*/ 6639616 h 6858000"/>
              <a:gd name="connsiteX409" fmla="*/ 1885273 w 7467600"/>
              <a:gd name="connsiteY409" fmla="*/ 6858000 h 6858000"/>
              <a:gd name="connsiteX410" fmla="*/ 1854363 w 7467600"/>
              <a:gd name="connsiteY410" fmla="*/ 6858000 h 6858000"/>
              <a:gd name="connsiteX411" fmla="*/ 1880391 w 7467600"/>
              <a:gd name="connsiteY411" fmla="*/ 6603796 h 6858000"/>
              <a:gd name="connsiteX412" fmla="*/ 1818273 w 7467600"/>
              <a:gd name="connsiteY412" fmla="*/ 6715729 h 6858000"/>
              <a:gd name="connsiteX413" fmla="*/ 1794691 w 7467600"/>
              <a:gd name="connsiteY413" fmla="*/ 6843239 h 6858000"/>
              <a:gd name="connsiteX414" fmla="*/ 1794914 w 7467600"/>
              <a:gd name="connsiteY414" fmla="*/ 6858000 h 6858000"/>
              <a:gd name="connsiteX415" fmla="*/ 1746128 w 7467600"/>
              <a:gd name="connsiteY415" fmla="*/ 6858000 h 6858000"/>
              <a:gd name="connsiteX416" fmla="*/ 1753934 w 7467600"/>
              <a:gd name="connsiteY416" fmla="*/ 6724796 h 6858000"/>
              <a:gd name="connsiteX417" fmla="*/ 1792053 w 7467600"/>
              <a:gd name="connsiteY417" fmla="*/ 6572396 h 6858000"/>
              <a:gd name="connsiteX418" fmla="*/ 1862248 w 7467600"/>
              <a:gd name="connsiteY418" fmla="*/ 6266397 h 6858000"/>
              <a:gd name="connsiteX419" fmla="*/ 1862250 w 7467600"/>
              <a:gd name="connsiteY419" fmla="*/ 6033531 h 6858000"/>
              <a:gd name="connsiteX420" fmla="*/ 1211999 w 7467600"/>
              <a:gd name="connsiteY420" fmla="*/ 6683610 h 6858000"/>
              <a:gd name="connsiteX421" fmla="*/ 1213266 w 7467600"/>
              <a:gd name="connsiteY421" fmla="*/ 6691947 h 6858000"/>
              <a:gd name="connsiteX422" fmla="*/ 1203370 w 7467600"/>
              <a:gd name="connsiteY422" fmla="*/ 6850676 h 6858000"/>
              <a:gd name="connsiteX423" fmla="*/ 1203671 w 7467600"/>
              <a:gd name="connsiteY423" fmla="*/ 6858000 h 6858000"/>
              <a:gd name="connsiteX424" fmla="*/ 1143180 w 7467600"/>
              <a:gd name="connsiteY424" fmla="*/ 6858000 h 6858000"/>
              <a:gd name="connsiteX425" fmla="*/ 1142176 w 7467600"/>
              <a:gd name="connsiteY425" fmla="*/ 6766045 h 6858000"/>
              <a:gd name="connsiteX426" fmla="*/ 1067484 w 7467600"/>
              <a:gd name="connsiteY426" fmla="*/ 6858000 h 6858000"/>
              <a:gd name="connsiteX427" fmla="*/ 953928 w 7467600"/>
              <a:gd name="connsiteY427" fmla="*/ 6858000 h 6858000"/>
              <a:gd name="connsiteX428" fmla="*/ 959715 w 7467600"/>
              <a:gd name="connsiteY428" fmla="*/ 6850185 h 6858000"/>
              <a:gd name="connsiteX429" fmla="*/ 1483788 w 7467600"/>
              <a:gd name="connsiteY429" fmla="*/ 6259174 h 6858000"/>
              <a:gd name="connsiteX430" fmla="*/ 1100671 w 7467600"/>
              <a:gd name="connsiteY430" fmla="*/ 6252137 h 6858000"/>
              <a:gd name="connsiteX431" fmla="*/ 1090144 w 7467600"/>
              <a:gd name="connsiteY431" fmla="*/ 6256748 h 6858000"/>
              <a:gd name="connsiteX432" fmla="*/ 1095872 w 7467600"/>
              <a:gd name="connsiteY432" fmla="*/ 6271892 h 6858000"/>
              <a:gd name="connsiteX433" fmla="*/ 262785 w 7467600"/>
              <a:gd name="connsiteY433" fmla="*/ 6845450 h 6858000"/>
              <a:gd name="connsiteX434" fmla="*/ 209968 w 7467600"/>
              <a:gd name="connsiteY434" fmla="*/ 6770713 h 6858000"/>
              <a:gd name="connsiteX435" fmla="*/ 873460 w 7467600"/>
              <a:gd name="connsiteY435" fmla="*/ 6253768 h 6858000"/>
              <a:gd name="connsiteX436" fmla="*/ 192686 w 7467600"/>
              <a:gd name="connsiteY436" fmla="*/ 5849257 h 6858000"/>
              <a:gd name="connsiteX437" fmla="*/ 4696 w 7467600"/>
              <a:gd name="connsiteY437" fmla="*/ 5697668 h 6858000"/>
              <a:gd name="connsiteX438" fmla="*/ 0 w 7467600"/>
              <a:gd name="connsiteY438" fmla="*/ 5689984 h 6858000"/>
              <a:gd name="connsiteX439" fmla="*/ 0 w 7467600"/>
              <a:gd name="connsiteY439" fmla="*/ 5513472 h 6858000"/>
              <a:gd name="connsiteX440" fmla="*/ 174101 w 7467600"/>
              <a:gd name="connsiteY440" fmla="*/ 5620277 h 6858000"/>
              <a:gd name="connsiteX441" fmla="*/ 891800 w 7467600"/>
              <a:gd name="connsiteY441" fmla="*/ 6036935 h 6858000"/>
              <a:gd name="connsiteX442" fmla="*/ 1072219 w 7467600"/>
              <a:gd name="connsiteY442" fmla="*/ 6169443 h 6858000"/>
              <a:gd name="connsiteX443" fmla="*/ 1074117 w 7467600"/>
              <a:gd name="connsiteY443" fmla="*/ 6170301 h 6858000"/>
              <a:gd name="connsiteX444" fmla="*/ 1083114 w 7467600"/>
              <a:gd name="connsiteY444" fmla="*/ 6174131 h 6858000"/>
              <a:gd name="connsiteX445" fmla="*/ 1543010 w 7467600"/>
              <a:gd name="connsiteY445" fmla="*/ 6191140 h 6858000"/>
              <a:gd name="connsiteX446" fmla="*/ 1551080 w 7467600"/>
              <a:gd name="connsiteY446" fmla="*/ 6195006 h 6858000"/>
              <a:gd name="connsiteX447" fmla="*/ 2345443 w 7467600"/>
              <a:gd name="connsiteY447" fmla="*/ 5549882 h 6858000"/>
              <a:gd name="connsiteX448" fmla="*/ 1721499 w 7467600"/>
              <a:gd name="connsiteY448" fmla="*/ 5599969 h 6858000"/>
              <a:gd name="connsiteX449" fmla="*/ 767716 w 7467600"/>
              <a:gd name="connsiteY449" fmla="*/ 5472768 h 6858000"/>
              <a:gd name="connsiteX450" fmla="*/ 722147 w 7467600"/>
              <a:gd name="connsiteY450" fmla="*/ 5393091 h 6858000"/>
              <a:gd name="connsiteX451" fmla="*/ 1485552 w 7467600"/>
              <a:gd name="connsiteY451" fmla="*/ 5313202 h 6858000"/>
              <a:gd name="connsiteX452" fmla="*/ 2143004 w 7467600"/>
              <a:gd name="connsiteY452" fmla="*/ 5402420 h 6858000"/>
              <a:gd name="connsiteX453" fmla="*/ 1933391 w 7467600"/>
              <a:gd name="connsiteY453" fmla="*/ 5156971 h 6858000"/>
              <a:gd name="connsiteX454" fmla="*/ 1827118 w 7467600"/>
              <a:gd name="connsiteY454" fmla="*/ 4968410 h 6858000"/>
              <a:gd name="connsiteX455" fmla="*/ 1837349 w 7467600"/>
              <a:gd name="connsiteY455" fmla="*/ 4956357 h 6858000"/>
              <a:gd name="connsiteX456" fmla="*/ 2162835 w 7467600"/>
              <a:gd name="connsiteY456" fmla="*/ 5187853 h 6858000"/>
              <a:gd name="connsiteX457" fmla="*/ 2257167 w 7467600"/>
              <a:gd name="connsiteY457" fmla="*/ 5462123 h 6858000"/>
              <a:gd name="connsiteX458" fmla="*/ 2261598 w 7467600"/>
              <a:gd name="connsiteY458" fmla="*/ 5467998 h 6858000"/>
              <a:gd name="connsiteX459" fmla="*/ 2437177 w 7467600"/>
              <a:gd name="connsiteY459" fmla="*/ 5479608 h 6858000"/>
              <a:gd name="connsiteX460" fmla="*/ 2445247 w 7467600"/>
              <a:gd name="connsiteY460" fmla="*/ 5483476 h 6858000"/>
              <a:gd name="connsiteX461" fmla="*/ 2743626 w 7467600"/>
              <a:gd name="connsiteY461" fmla="*/ 5304819 h 6858000"/>
              <a:gd name="connsiteX462" fmla="*/ 3048102 w 7467600"/>
              <a:gd name="connsiteY462" fmla="*/ 5150595 h 6858000"/>
              <a:gd name="connsiteX463" fmla="*/ 1799414 w 7467600"/>
              <a:gd name="connsiteY463" fmla="*/ 4694732 h 6858000"/>
              <a:gd name="connsiteX464" fmla="*/ 1771735 w 7467600"/>
              <a:gd name="connsiteY464" fmla="*/ 4619929 h 6858000"/>
              <a:gd name="connsiteX465" fmla="*/ 3104273 w 7467600"/>
              <a:gd name="connsiteY465" fmla="*/ 5076159 h 6858000"/>
              <a:gd name="connsiteX466" fmla="*/ 3113245 w 7467600"/>
              <a:gd name="connsiteY466" fmla="*/ 5090705 h 6858000"/>
              <a:gd name="connsiteX467" fmla="*/ 3126294 w 7467600"/>
              <a:gd name="connsiteY467" fmla="*/ 5114400 h 6858000"/>
              <a:gd name="connsiteX468" fmla="*/ 3937433 w 7467600"/>
              <a:gd name="connsiteY468" fmla="*/ 4830473 h 6858000"/>
              <a:gd name="connsiteX469" fmla="*/ 3590475 w 7467600"/>
              <a:gd name="connsiteY469" fmla="*/ 4597974 h 6858000"/>
              <a:gd name="connsiteX470" fmla="*/ 3100264 w 7467600"/>
              <a:gd name="connsiteY470" fmla="*/ 4579845 h 6858000"/>
              <a:gd name="connsiteX471" fmla="*/ 2183576 w 7467600"/>
              <a:gd name="connsiteY471" fmla="*/ 4227150 h 6858000"/>
              <a:gd name="connsiteX472" fmla="*/ 2151029 w 7467600"/>
              <a:gd name="connsiteY472" fmla="*/ 4146947 h 6858000"/>
              <a:gd name="connsiteX473" fmla="*/ 3563434 w 7467600"/>
              <a:gd name="connsiteY473" fmla="*/ 4469115 h 6858000"/>
              <a:gd name="connsiteX474" fmla="*/ 3177952 w 7467600"/>
              <a:gd name="connsiteY474" fmla="*/ 3657386 h 6858000"/>
              <a:gd name="connsiteX475" fmla="*/ 3189263 w 7467600"/>
              <a:gd name="connsiteY475" fmla="*/ 3625726 h 6858000"/>
              <a:gd name="connsiteX476" fmla="*/ 3560912 w 7467600"/>
              <a:gd name="connsiteY476" fmla="*/ 4079863 h 6858000"/>
              <a:gd name="connsiteX477" fmla="*/ 3626636 w 7467600"/>
              <a:gd name="connsiteY477" fmla="*/ 4512230 h 6858000"/>
              <a:gd name="connsiteX478" fmla="*/ 3653088 w 7467600"/>
              <a:gd name="connsiteY478" fmla="*/ 4521417 h 6858000"/>
              <a:gd name="connsiteX479" fmla="*/ 3988128 w 7467600"/>
              <a:gd name="connsiteY479" fmla="*/ 4817267 h 6858000"/>
              <a:gd name="connsiteX480" fmla="*/ 4830582 w 7467600"/>
              <a:gd name="connsiteY480" fmla="*/ 4676000 h 6858000"/>
              <a:gd name="connsiteX481" fmla="*/ 4830100 w 7467600"/>
              <a:gd name="connsiteY481" fmla="*/ 4675554 h 6858000"/>
              <a:gd name="connsiteX482" fmla="*/ 4036318 w 7467600"/>
              <a:gd name="connsiteY482" fmla="*/ 4147013 h 6858000"/>
              <a:gd name="connsiteX483" fmla="*/ 3432098 w 7467600"/>
              <a:gd name="connsiteY483" fmla="*/ 3537312 h 6858000"/>
              <a:gd name="connsiteX484" fmla="*/ 3446761 w 7467600"/>
              <a:gd name="connsiteY484" fmla="*/ 3461278 h 6858000"/>
              <a:gd name="connsiteX485" fmla="*/ 4419733 w 7467600"/>
              <a:gd name="connsiteY485" fmla="*/ 3963555 h 6858000"/>
              <a:gd name="connsiteX486" fmla="*/ 4781371 w 7467600"/>
              <a:gd name="connsiteY486" fmla="*/ 4458604 h 6858000"/>
              <a:gd name="connsiteX487" fmla="*/ 4780440 w 7467600"/>
              <a:gd name="connsiteY487" fmla="*/ 4470290 h 6858000"/>
              <a:gd name="connsiteX488" fmla="*/ 4898954 w 7467600"/>
              <a:gd name="connsiteY488" fmla="*/ 4662092 h 6858000"/>
              <a:gd name="connsiteX489" fmla="*/ 4900699 w 7467600"/>
              <a:gd name="connsiteY489" fmla="*/ 4670867 h 6858000"/>
              <a:gd name="connsiteX490" fmla="*/ 5714511 w 7467600"/>
              <a:gd name="connsiteY490" fmla="*/ 4663483 h 6858000"/>
              <a:gd name="connsiteX491" fmla="*/ 5464793 w 7467600"/>
              <a:gd name="connsiteY491" fmla="*/ 4393556 h 6858000"/>
              <a:gd name="connsiteX492" fmla="*/ 5461897 w 7467600"/>
              <a:gd name="connsiteY492" fmla="*/ 4390879 h 6858000"/>
              <a:gd name="connsiteX493" fmla="*/ 4294126 w 7467600"/>
              <a:gd name="connsiteY493" fmla="*/ 3303048 h 6858000"/>
              <a:gd name="connsiteX494" fmla="*/ 4305321 w 7467600"/>
              <a:gd name="connsiteY494" fmla="*/ 3256953 h 6858000"/>
              <a:gd name="connsiteX495" fmla="*/ 4949299 w 7467600"/>
              <a:gd name="connsiteY495" fmla="*/ 3766336 h 6858000"/>
              <a:gd name="connsiteX496" fmla="*/ 5291452 w 7467600"/>
              <a:gd name="connsiteY496" fmla="*/ 4076801 h 6858000"/>
              <a:gd name="connsiteX497" fmla="*/ 5434998 w 7467600"/>
              <a:gd name="connsiteY497" fmla="*/ 4254100 h 6858000"/>
              <a:gd name="connsiteX498" fmla="*/ 5351015 w 7467600"/>
              <a:gd name="connsiteY498" fmla="*/ 3760989 h 6858000"/>
              <a:gd name="connsiteX499" fmla="*/ 5413780 w 7467600"/>
              <a:gd name="connsiteY499" fmla="*/ 2966265 h 6858000"/>
              <a:gd name="connsiteX500" fmla="*/ 5425627 w 7467600"/>
              <a:gd name="connsiteY500" fmla="*/ 2954192 h 6858000"/>
              <a:gd name="connsiteX501" fmla="*/ 6604735 w 7467600"/>
              <a:gd name="connsiteY501" fmla="*/ 2041381 h 6858000"/>
              <a:gd name="connsiteX502" fmla="*/ 7204487 w 7467600"/>
              <a:gd name="connsiteY502" fmla="*/ 2742112 h 6858000"/>
              <a:gd name="connsiteX503" fmla="*/ 7131592 w 7467600"/>
              <a:gd name="connsiteY503" fmla="*/ 2672096 h 6858000"/>
              <a:gd name="connsiteX504" fmla="*/ 6996344 w 7467600"/>
              <a:gd name="connsiteY504" fmla="*/ 2518310 h 6858000"/>
              <a:gd name="connsiteX505" fmla="*/ 6735495 w 7467600"/>
              <a:gd name="connsiteY505" fmla="*/ 2196890 h 6858000"/>
              <a:gd name="connsiteX506" fmla="*/ 6721901 w 7467600"/>
              <a:gd name="connsiteY506" fmla="*/ 2179274 h 6858000"/>
              <a:gd name="connsiteX507" fmla="*/ 6604735 w 7467600"/>
              <a:gd name="connsiteY507" fmla="*/ 2041381 h 6858000"/>
              <a:gd name="connsiteX508" fmla="*/ 6591670 w 7467600"/>
              <a:gd name="connsiteY508" fmla="*/ 1988277 h 6858000"/>
              <a:gd name="connsiteX509" fmla="*/ 6747349 w 7467600"/>
              <a:gd name="connsiteY509" fmla="*/ 2160069 h 6858000"/>
              <a:gd name="connsiteX510" fmla="*/ 6760943 w 7467600"/>
              <a:gd name="connsiteY510" fmla="*/ 2177686 h 6858000"/>
              <a:gd name="connsiteX511" fmla="*/ 7021065 w 7467600"/>
              <a:gd name="connsiteY511" fmla="*/ 2498102 h 6858000"/>
              <a:gd name="connsiteX512" fmla="*/ 7155223 w 7467600"/>
              <a:gd name="connsiteY512" fmla="*/ 2650386 h 6858000"/>
              <a:gd name="connsiteX513" fmla="*/ 7203167 w 7467600"/>
              <a:gd name="connsiteY513" fmla="*/ 2697288 h 6858000"/>
              <a:gd name="connsiteX514" fmla="*/ 6937703 w 7467600"/>
              <a:gd name="connsiteY514" fmla="*/ 2321981 h 6858000"/>
              <a:gd name="connsiteX515" fmla="*/ 6591670 w 7467600"/>
              <a:gd name="connsiteY515" fmla="*/ 1988277 h 6858000"/>
              <a:gd name="connsiteX516" fmla="*/ 5798671 w 7467600"/>
              <a:gd name="connsiteY516" fmla="*/ 1981601 h 6858000"/>
              <a:gd name="connsiteX517" fmla="*/ 5754709 w 7467600"/>
              <a:gd name="connsiteY517" fmla="*/ 2071454 h 6858000"/>
              <a:gd name="connsiteX518" fmla="*/ 5763044 w 7467600"/>
              <a:gd name="connsiteY518" fmla="*/ 2842206 h 6858000"/>
              <a:gd name="connsiteX519" fmla="*/ 5764974 w 7467600"/>
              <a:gd name="connsiteY519" fmla="*/ 2799609 h 6858000"/>
              <a:gd name="connsiteX520" fmla="*/ 5767665 w 7467600"/>
              <a:gd name="connsiteY520" fmla="*/ 2666409 h 6858000"/>
              <a:gd name="connsiteX521" fmla="*/ 5763055 w 7467600"/>
              <a:gd name="connsiteY521" fmla="*/ 2579705 h 6858000"/>
              <a:gd name="connsiteX522" fmla="*/ 5758079 w 7467600"/>
              <a:gd name="connsiteY522" fmla="*/ 2492508 h 6858000"/>
              <a:gd name="connsiteX523" fmla="*/ 5779325 w 7467600"/>
              <a:gd name="connsiteY523" fmla="*/ 2197069 h 6858000"/>
              <a:gd name="connsiteX524" fmla="*/ 5798671 w 7467600"/>
              <a:gd name="connsiteY524" fmla="*/ 1981601 h 6858000"/>
              <a:gd name="connsiteX525" fmla="*/ 5829202 w 7467600"/>
              <a:gd name="connsiteY525" fmla="*/ 1971679 h 6858000"/>
              <a:gd name="connsiteX526" fmla="*/ 5809558 w 7467600"/>
              <a:gd name="connsiteY526" fmla="*/ 2198043 h 6858000"/>
              <a:gd name="connsiteX527" fmla="*/ 5788653 w 7467600"/>
              <a:gd name="connsiteY527" fmla="*/ 2489430 h 6858000"/>
              <a:gd name="connsiteX528" fmla="*/ 5793439 w 7467600"/>
              <a:gd name="connsiteY528" fmla="*/ 2575235 h 6858000"/>
              <a:gd name="connsiteX529" fmla="*/ 5796837 w 7467600"/>
              <a:gd name="connsiteY529" fmla="*/ 2637633 h 6858000"/>
              <a:gd name="connsiteX530" fmla="*/ 5818614 w 7467600"/>
              <a:gd name="connsiteY530" fmla="*/ 2473055 h 6858000"/>
              <a:gd name="connsiteX531" fmla="*/ 5829202 w 7467600"/>
              <a:gd name="connsiteY531" fmla="*/ 1971679 h 6858000"/>
              <a:gd name="connsiteX532" fmla="*/ 5911389 w 7467600"/>
              <a:gd name="connsiteY532" fmla="*/ 1898371 h 6858000"/>
              <a:gd name="connsiteX533" fmla="*/ 6237627 w 7467600"/>
              <a:gd name="connsiteY533" fmla="*/ 2231921 h 6858000"/>
              <a:gd name="connsiteX534" fmla="*/ 5911389 w 7467600"/>
              <a:gd name="connsiteY534" fmla="*/ 1898371 h 6858000"/>
              <a:gd name="connsiteX535" fmla="*/ 6944437 w 7467600"/>
              <a:gd name="connsiteY535" fmla="*/ 1575402 h 6858000"/>
              <a:gd name="connsiteX536" fmla="*/ 6304730 w 7467600"/>
              <a:gd name="connsiteY536" fmla="*/ 1766654 h 6858000"/>
              <a:gd name="connsiteX537" fmla="*/ 6944437 w 7467600"/>
              <a:gd name="connsiteY537" fmla="*/ 1575402 h 6858000"/>
              <a:gd name="connsiteX538" fmla="*/ 7019523 w 7467600"/>
              <a:gd name="connsiteY538" fmla="*/ 1519450 h 6858000"/>
              <a:gd name="connsiteX539" fmla="*/ 6298091 w 7467600"/>
              <a:gd name="connsiteY539" fmla="*/ 1737122 h 6858000"/>
              <a:gd name="connsiteX540" fmla="*/ 7019523 w 7467600"/>
              <a:gd name="connsiteY540" fmla="*/ 1519450 h 6858000"/>
              <a:gd name="connsiteX541" fmla="*/ 2399523 w 7467600"/>
              <a:gd name="connsiteY541" fmla="*/ 1428234 h 6858000"/>
              <a:gd name="connsiteX542" fmla="*/ 2224982 w 7467600"/>
              <a:gd name="connsiteY542" fmla="*/ 1826201 h 6858000"/>
              <a:gd name="connsiteX543" fmla="*/ 2096099 w 7467600"/>
              <a:gd name="connsiteY543" fmla="*/ 2345900 h 6858000"/>
              <a:gd name="connsiteX544" fmla="*/ 2283317 w 7467600"/>
              <a:gd name="connsiteY544" fmla="*/ 1796925 h 6858000"/>
              <a:gd name="connsiteX545" fmla="*/ 2399523 w 7467600"/>
              <a:gd name="connsiteY545" fmla="*/ 1428234 h 6858000"/>
              <a:gd name="connsiteX546" fmla="*/ 2448558 w 7467600"/>
              <a:gd name="connsiteY546" fmla="*/ 1373435 h 6858000"/>
              <a:gd name="connsiteX547" fmla="*/ 2312521 w 7467600"/>
              <a:gd name="connsiteY547" fmla="*/ 1806140 h 6858000"/>
              <a:gd name="connsiteX548" fmla="*/ 2127533 w 7467600"/>
              <a:gd name="connsiteY548" fmla="*/ 2348380 h 6858000"/>
              <a:gd name="connsiteX549" fmla="*/ 2358080 w 7467600"/>
              <a:gd name="connsiteY549" fmla="*/ 1866134 h 6858000"/>
              <a:gd name="connsiteX550" fmla="*/ 2407436 w 7467600"/>
              <a:gd name="connsiteY550" fmla="*/ 1651070 h 6858000"/>
              <a:gd name="connsiteX551" fmla="*/ 2448558 w 7467600"/>
              <a:gd name="connsiteY551" fmla="*/ 1373435 h 6858000"/>
              <a:gd name="connsiteX552" fmla="*/ 278707 w 7467600"/>
              <a:gd name="connsiteY552" fmla="*/ 1352270 h 6858000"/>
              <a:gd name="connsiteX553" fmla="*/ 321570 w 7467600"/>
              <a:gd name="connsiteY553" fmla="*/ 1861610 h 6858000"/>
              <a:gd name="connsiteX554" fmla="*/ 294281 w 7467600"/>
              <a:gd name="connsiteY554" fmla="*/ 1440658 h 6858000"/>
              <a:gd name="connsiteX555" fmla="*/ 278707 w 7467600"/>
              <a:gd name="connsiteY555" fmla="*/ 1352270 h 6858000"/>
              <a:gd name="connsiteX556" fmla="*/ 1423821 w 7467600"/>
              <a:gd name="connsiteY556" fmla="*/ 1351958 h 6858000"/>
              <a:gd name="connsiteX557" fmla="*/ 1638521 w 7467600"/>
              <a:gd name="connsiteY557" fmla="*/ 1908470 h 6858000"/>
              <a:gd name="connsiteX558" fmla="*/ 1754199 w 7467600"/>
              <a:gd name="connsiteY558" fmla="*/ 2149284 h 6858000"/>
              <a:gd name="connsiteX559" fmla="*/ 1908359 w 7467600"/>
              <a:gd name="connsiteY559" fmla="*/ 2364988 h 6858000"/>
              <a:gd name="connsiteX560" fmla="*/ 1647661 w 7467600"/>
              <a:gd name="connsiteY560" fmla="*/ 1825945 h 6858000"/>
              <a:gd name="connsiteX561" fmla="*/ 1423821 w 7467600"/>
              <a:gd name="connsiteY561" fmla="*/ 1351958 h 6858000"/>
              <a:gd name="connsiteX562" fmla="*/ 1431890 w 7467600"/>
              <a:gd name="connsiteY562" fmla="*/ 1306475 h 6858000"/>
              <a:gd name="connsiteX563" fmla="*/ 1507597 w 7467600"/>
              <a:gd name="connsiteY563" fmla="*/ 1446132 h 6858000"/>
              <a:gd name="connsiteX564" fmla="*/ 1674586 w 7467600"/>
              <a:gd name="connsiteY564" fmla="*/ 1813832 h 6858000"/>
              <a:gd name="connsiteX565" fmla="*/ 1815950 w 7467600"/>
              <a:gd name="connsiteY565" fmla="*/ 2128564 h 6858000"/>
              <a:gd name="connsiteX566" fmla="*/ 1984242 w 7467600"/>
              <a:gd name="connsiteY566" fmla="*/ 2430829 h 6858000"/>
              <a:gd name="connsiteX567" fmla="*/ 2014023 w 7467600"/>
              <a:gd name="connsiteY567" fmla="*/ 2450995 h 6858000"/>
              <a:gd name="connsiteX568" fmla="*/ 1747337 w 7467600"/>
              <a:gd name="connsiteY568" fmla="*/ 1855264 h 6858000"/>
              <a:gd name="connsiteX569" fmla="*/ 1533749 w 7467600"/>
              <a:gd name="connsiteY569" fmla="*/ 1478656 h 6858000"/>
              <a:gd name="connsiteX570" fmla="*/ 1431890 w 7467600"/>
              <a:gd name="connsiteY570" fmla="*/ 1306475 h 6858000"/>
              <a:gd name="connsiteX571" fmla="*/ 5052692 w 7467600"/>
              <a:gd name="connsiteY571" fmla="*/ 1292994 h 6858000"/>
              <a:gd name="connsiteX572" fmla="*/ 5200661 w 7467600"/>
              <a:gd name="connsiteY572" fmla="*/ 1635186 h 6858000"/>
              <a:gd name="connsiteX573" fmla="*/ 5297138 w 7467600"/>
              <a:gd name="connsiteY573" fmla="*/ 1906351 h 6858000"/>
              <a:gd name="connsiteX574" fmla="*/ 5052692 w 7467600"/>
              <a:gd name="connsiteY574" fmla="*/ 1292994 h 6858000"/>
              <a:gd name="connsiteX575" fmla="*/ 5009948 w 7467600"/>
              <a:gd name="connsiteY575" fmla="*/ 1273619 h 6858000"/>
              <a:gd name="connsiteX576" fmla="*/ 5121777 w 7467600"/>
              <a:gd name="connsiteY576" fmla="*/ 1654213 h 6858000"/>
              <a:gd name="connsiteX577" fmla="*/ 5293545 w 7467600"/>
              <a:gd name="connsiteY577" fmla="*/ 2072247 h 6858000"/>
              <a:gd name="connsiteX578" fmla="*/ 5294042 w 7467600"/>
              <a:gd name="connsiteY578" fmla="*/ 2065019 h 6858000"/>
              <a:gd name="connsiteX579" fmla="*/ 5171936 w 7467600"/>
              <a:gd name="connsiteY579" fmla="*/ 1647613 h 6858000"/>
              <a:gd name="connsiteX580" fmla="*/ 5009948 w 7467600"/>
              <a:gd name="connsiteY580" fmla="*/ 1273619 h 6858000"/>
              <a:gd name="connsiteX581" fmla="*/ 655236 w 7467600"/>
              <a:gd name="connsiteY581" fmla="*/ 1268632 h 6858000"/>
              <a:gd name="connsiteX582" fmla="*/ 839521 w 7467600"/>
              <a:gd name="connsiteY582" fmla="*/ 1685315 h 6858000"/>
              <a:gd name="connsiteX583" fmla="*/ 1109416 w 7467600"/>
              <a:gd name="connsiteY583" fmla="*/ 2061663 h 6858000"/>
              <a:gd name="connsiteX584" fmla="*/ 1298300 w 7467600"/>
              <a:gd name="connsiteY584" fmla="*/ 2247742 h 6858000"/>
              <a:gd name="connsiteX585" fmla="*/ 1125871 w 7467600"/>
              <a:gd name="connsiteY585" fmla="*/ 1989513 h 6858000"/>
              <a:gd name="connsiteX586" fmla="*/ 981574 w 7467600"/>
              <a:gd name="connsiteY586" fmla="*/ 1783157 h 6858000"/>
              <a:gd name="connsiteX587" fmla="*/ 922198 w 7467600"/>
              <a:gd name="connsiteY587" fmla="*/ 1677437 h 6858000"/>
              <a:gd name="connsiteX588" fmla="*/ 869293 w 7467600"/>
              <a:gd name="connsiteY588" fmla="*/ 1583214 h 6858000"/>
              <a:gd name="connsiteX589" fmla="*/ 751431 w 7467600"/>
              <a:gd name="connsiteY589" fmla="*/ 1405731 h 6858000"/>
              <a:gd name="connsiteX590" fmla="*/ 655236 w 7467600"/>
              <a:gd name="connsiteY590" fmla="*/ 1268632 h 6858000"/>
              <a:gd name="connsiteX591" fmla="*/ 6516292 w 7467600"/>
              <a:gd name="connsiteY591" fmla="*/ 1263064 h 6858000"/>
              <a:gd name="connsiteX592" fmla="*/ 5736320 w 7467600"/>
              <a:gd name="connsiteY592" fmla="*/ 1501803 h 6858000"/>
              <a:gd name="connsiteX593" fmla="*/ 6516292 w 7467600"/>
              <a:gd name="connsiteY593" fmla="*/ 1263064 h 6858000"/>
              <a:gd name="connsiteX594" fmla="*/ 291466 w 7467600"/>
              <a:gd name="connsiteY594" fmla="*/ 1250369 h 6858000"/>
              <a:gd name="connsiteX595" fmla="*/ 323180 w 7467600"/>
              <a:gd name="connsiteY595" fmla="*/ 1435283 h 6858000"/>
              <a:gd name="connsiteX596" fmla="*/ 349381 w 7467600"/>
              <a:gd name="connsiteY596" fmla="*/ 1875041 h 6858000"/>
              <a:gd name="connsiteX597" fmla="*/ 374363 w 7467600"/>
              <a:gd name="connsiteY597" fmla="*/ 1506494 h 6858000"/>
              <a:gd name="connsiteX598" fmla="*/ 302168 w 7467600"/>
              <a:gd name="connsiteY598" fmla="*/ 1274495 h 6858000"/>
              <a:gd name="connsiteX599" fmla="*/ 291466 w 7467600"/>
              <a:gd name="connsiteY599" fmla="*/ 1250369 h 6858000"/>
              <a:gd name="connsiteX600" fmla="*/ 678222 w 7467600"/>
              <a:gd name="connsiteY600" fmla="*/ 1248670 h 6858000"/>
              <a:gd name="connsiteX601" fmla="*/ 775536 w 7467600"/>
              <a:gd name="connsiteY601" fmla="*/ 1388015 h 6858000"/>
              <a:gd name="connsiteX602" fmla="*/ 894529 w 7467600"/>
              <a:gd name="connsiteY602" fmla="*/ 1567739 h 6858000"/>
              <a:gd name="connsiteX603" fmla="*/ 948000 w 7467600"/>
              <a:gd name="connsiteY603" fmla="*/ 1663088 h 6858000"/>
              <a:gd name="connsiteX604" fmla="*/ 1006812 w 7467600"/>
              <a:gd name="connsiteY604" fmla="*/ 1767683 h 6858000"/>
              <a:gd name="connsiteX605" fmla="*/ 1149133 w 7467600"/>
              <a:gd name="connsiteY605" fmla="*/ 1971513 h 6858000"/>
              <a:gd name="connsiteX606" fmla="*/ 1333952 w 7467600"/>
              <a:gd name="connsiteY606" fmla="*/ 2251620 h 6858000"/>
              <a:gd name="connsiteX607" fmla="*/ 1337329 w 7467600"/>
              <a:gd name="connsiteY607" fmla="*/ 2258350 h 6858000"/>
              <a:gd name="connsiteX608" fmla="*/ 1014726 w 7467600"/>
              <a:gd name="connsiteY608" fmla="*/ 1615556 h 6858000"/>
              <a:gd name="connsiteX609" fmla="*/ 678222 w 7467600"/>
              <a:gd name="connsiteY609" fmla="*/ 1248670 h 6858000"/>
              <a:gd name="connsiteX610" fmla="*/ 6691602 w 7467600"/>
              <a:gd name="connsiteY610" fmla="*/ 1140573 h 6858000"/>
              <a:gd name="connsiteX611" fmla="*/ 6571100 w 7467600"/>
              <a:gd name="connsiteY611" fmla="*/ 1183662 h 6858000"/>
              <a:gd name="connsiteX612" fmla="*/ 6241687 w 7467600"/>
              <a:gd name="connsiteY612" fmla="*/ 1257600 h 6858000"/>
              <a:gd name="connsiteX613" fmla="*/ 5693009 w 7467600"/>
              <a:gd name="connsiteY613" fmla="*/ 1478256 h 6858000"/>
              <a:gd name="connsiteX614" fmla="*/ 6548420 w 7467600"/>
              <a:gd name="connsiteY614" fmla="*/ 1214599 h 6858000"/>
              <a:gd name="connsiteX615" fmla="*/ 6605473 w 7467600"/>
              <a:gd name="connsiteY615" fmla="*/ 1184686 h 6858000"/>
              <a:gd name="connsiteX616" fmla="*/ 6691602 w 7467600"/>
              <a:gd name="connsiteY616" fmla="*/ 1140573 h 6858000"/>
              <a:gd name="connsiteX617" fmla="*/ 4002475 w 7467600"/>
              <a:gd name="connsiteY617" fmla="*/ 1037802 h 6858000"/>
              <a:gd name="connsiteX618" fmla="*/ 4000324 w 7467600"/>
              <a:gd name="connsiteY618" fmla="*/ 1039362 h 6858000"/>
              <a:gd name="connsiteX619" fmla="*/ 4002862 w 7467600"/>
              <a:gd name="connsiteY619" fmla="*/ 1042866 h 6858000"/>
              <a:gd name="connsiteX620" fmla="*/ 4002475 w 7467600"/>
              <a:gd name="connsiteY620" fmla="*/ 1037802 h 6858000"/>
              <a:gd name="connsiteX621" fmla="*/ 506322 w 7467600"/>
              <a:gd name="connsiteY621" fmla="*/ 1020997 h 6858000"/>
              <a:gd name="connsiteX622" fmla="*/ 533068 w 7467600"/>
              <a:gd name="connsiteY622" fmla="*/ 1029409 h 6858000"/>
              <a:gd name="connsiteX623" fmla="*/ 1232525 w 7467600"/>
              <a:gd name="connsiteY623" fmla="*/ 1804675 h 6858000"/>
              <a:gd name="connsiteX624" fmla="*/ 1388858 w 7467600"/>
              <a:gd name="connsiteY624" fmla="*/ 2368011 h 6858000"/>
              <a:gd name="connsiteX625" fmla="*/ 1384098 w 7467600"/>
              <a:gd name="connsiteY625" fmla="*/ 2378125 h 6858000"/>
              <a:gd name="connsiteX626" fmla="*/ 1425393 w 7467600"/>
              <a:gd name="connsiteY626" fmla="*/ 2589124 h 6858000"/>
              <a:gd name="connsiteX627" fmla="*/ 1424001 w 7467600"/>
              <a:gd name="connsiteY627" fmla="*/ 2597541 h 6858000"/>
              <a:gd name="connsiteX628" fmla="*/ 2152729 w 7467600"/>
              <a:gd name="connsiteY628" fmla="*/ 2864487 h 6858000"/>
              <a:gd name="connsiteX629" fmla="*/ 2020609 w 7467600"/>
              <a:gd name="connsiteY629" fmla="*/ 2539671 h 6858000"/>
              <a:gd name="connsiteX630" fmla="*/ 2018920 w 7467600"/>
              <a:gd name="connsiteY630" fmla="*/ 2536309 h 6858000"/>
              <a:gd name="connsiteX631" fmla="*/ 1342441 w 7467600"/>
              <a:gd name="connsiteY631" fmla="*/ 1173017 h 6858000"/>
              <a:gd name="connsiteX632" fmla="*/ 1367925 w 7467600"/>
              <a:gd name="connsiteY632" fmla="*/ 1135648 h 6858000"/>
              <a:gd name="connsiteX633" fmla="*/ 1771401 w 7467600"/>
              <a:gd name="connsiteY633" fmla="*/ 1806673 h 6858000"/>
              <a:gd name="connsiteX634" fmla="*/ 1972385 w 7467600"/>
              <a:gd name="connsiteY634" fmla="*/ 2198735 h 6858000"/>
              <a:gd name="connsiteX635" fmla="*/ 2040892 w 7467600"/>
              <a:gd name="connsiteY635" fmla="*/ 2405205 h 6858000"/>
              <a:gd name="connsiteX636" fmla="*/ 2131689 w 7467600"/>
              <a:gd name="connsiteY636" fmla="*/ 1936926 h 6858000"/>
              <a:gd name="connsiteX637" fmla="*/ 2454820 w 7467600"/>
              <a:gd name="connsiteY637" fmla="*/ 1248808 h 6858000"/>
              <a:gd name="connsiteX638" fmla="*/ 2492512 w 7467600"/>
              <a:gd name="connsiteY638" fmla="*/ 1302920 h 6858000"/>
              <a:gd name="connsiteX639" fmla="*/ 2081216 w 7467600"/>
              <a:gd name="connsiteY639" fmla="*/ 2527513 h 6858000"/>
              <a:gd name="connsiteX640" fmla="*/ 2081211 w 7467600"/>
              <a:gd name="connsiteY640" fmla="*/ 2528916 h 6858000"/>
              <a:gd name="connsiteX641" fmla="*/ 2199067 w 7467600"/>
              <a:gd name="connsiteY641" fmla="*/ 2884061 h 6858000"/>
              <a:gd name="connsiteX642" fmla="*/ 3192586 w 7467600"/>
              <a:gd name="connsiteY642" fmla="*/ 3411496 h 6858000"/>
              <a:gd name="connsiteX643" fmla="*/ 3182620 w 7467600"/>
              <a:gd name="connsiteY643" fmla="*/ 3483279 h 6858000"/>
              <a:gd name="connsiteX644" fmla="*/ 2435119 w 7467600"/>
              <a:gd name="connsiteY644" fmla="*/ 3080173 h 6858000"/>
              <a:gd name="connsiteX645" fmla="*/ 2410152 w 7467600"/>
              <a:gd name="connsiteY645" fmla="*/ 3063751 h 6858000"/>
              <a:gd name="connsiteX646" fmla="*/ 2408099 w 7467600"/>
              <a:gd name="connsiteY646" fmla="*/ 3064403 h 6858000"/>
              <a:gd name="connsiteX647" fmla="*/ 2407218 w 7467600"/>
              <a:gd name="connsiteY647" fmla="*/ 3070324 h 6858000"/>
              <a:gd name="connsiteX648" fmla="*/ 2380138 w 7467600"/>
              <a:gd name="connsiteY648" fmla="*/ 3099341 h 6858000"/>
              <a:gd name="connsiteX649" fmla="*/ 1765923 w 7467600"/>
              <a:gd name="connsiteY649" fmla="*/ 3581043 h 6858000"/>
              <a:gd name="connsiteX650" fmla="*/ 1702258 w 7467600"/>
              <a:gd name="connsiteY650" fmla="*/ 3612286 h 6858000"/>
              <a:gd name="connsiteX651" fmla="*/ 1538370 w 7467600"/>
              <a:gd name="connsiteY651" fmla="*/ 3811804 h 6858000"/>
              <a:gd name="connsiteX652" fmla="*/ 542867 w 7467600"/>
              <a:gd name="connsiteY652" fmla="*/ 4944092 h 6858000"/>
              <a:gd name="connsiteX653" fmla="*/ 515800 w 7467600"/>
              <a:gd name="connsiteY653" fmla="*/ 4862180 h 6858000"/>
              <a:gd name="connsiteX654" fmla="*/ 909145 w 7467600"/>
              <a:gd name="connsiteY654" fmla="*/ 4199225 h 6858000"/>
              <a:gd name="connsiteX655" fmla="*/ 1214067 w 7467600"/>
              <a:gd name="connsiteY655" fmla="*/ 3908561 h 6858000"/>
              <a:gd name="connsiteX656" fmla="*/ 640967 w 7467600"/>
              <a:gd name="connsiteY656" fmla="*/ 4105601 h 6858000"/>
              <a:gd name="connsiteX657" fmla="*/ 112563 w 7467600"/>
              <a:gd name="connsiteY657" fmla="*/ 4396952 h 6858000"/>
              <a:gd name="connsiteX658" fmla="*/ 0 w 7467600"/>
              <a:gd name="connsiteY658" fmla="*/ 4466006 h 6858000"/>
              <a:gd name="connsiteX659" fmla="*/ 0 w 7467600"/>
              <a:gd name="connsiteY659" fmla="*/ 4233763 h 6858000"/>
              <a:gd name="connsiteX660" fmla="*/ 36881 w 7467600"/>
              <a:gd name="connsiteY660" fmla="*/ 4200118 h 6858000"/>
              <a:gd name="connsiteX661" fmla="*/ 910534 w 7467600"/>
              <a:gd name="connsiteY661" fmla="*/ 3629753 h 6858000"/>
              <a:gd name="connsiteX662" fmla="*/ 1578717 w 7467600"/>
              <a:gd name="connsiteY662" fmla="*/ 3575982 h 6858000"/>
              <a:gd name="connsiteX663" fmla="*/ 2338780 w 7467600"/>
              <a:gd name="connsiteY663" fmla="*/ 3033725 h 6858000"/>
              <a:gd name="connsiteX664" fmla="*/ 1807991 w 7467600"/>
              <a:gd name="connsiteY664" fmla="*/ 2807184 h 6858000"/>
              <a:gd name="connsiteX665" fmla="*/ 1416358 w 7467600"/>
              <a:gd name="connsiteY665" fmla="*/ 3112571 h 6858000"/>
              <a:gd name="connsiteX666" fmla="*/ 939066 w 7467600"/>
              <a:gd name="connsiteY666" fmla="*/ 3378798 h 6858000"/>
              <a:gd name="connsiteX667" fmla="*/ 115099 w 7467600"/>
              <a:gd name="connsiteY667" fmla="*/ 3607650 h 6858000"/>
              <a:gd name="connsiteX668" fmla="*/ 97284 w 7467600"/>
              <a:gd name="connsiteY668" fmla="*/ 3520393 h 6858000"/>
              <a:gd name="connsiteX669" fmla="*/ 922050 w 7467600"/>
              <a:gd name="connsiteY669" fmla="*/ 3074867 h 6858000"/>
              <a:gd name="connsiteX670" fmla="*/ 1405265 w 7467600"/>
              <a:gd name="connsiteY670" fmla="*/ 3016319 h 6858000"/>
              <a:gd name="connsiteX671" fmla="*/ 1407512 w 7467600"/>
              <a:gd name="connsiteY671" fmla="*/ 3018001 h 6858000"/>
              <a:gd name="connsiteX672" fmla="*/ 1726266 w 7467600"/>
              <a:gd name="connsiteY672" fmla="*/ 2777274 h 6858000"/>
              <a:gd name="connsiteX673" fmla="*/ 625390 w 7467600"/>
              <a:gd name="connsiteY673" fmla="*/ 2514541 h 6858000"/>
              <a:gd name="connsiteX674" fmla="*/ 619799 w 7467600"/>
              <a:gd name="connsiteY674" fmla="*/ 2527180 h 6858000"/>
              <a:gd name="connsiteX675" fmla="*/ 310030 w 7467600"/>
              <a:gd name="connsiteY675" fmla="*/ 2771818 h 6858000"/>
              <a:gd name="connsiteX676" fmla="*/ 173877 w 7467600"/>
              <a:gd name="connsiteY676" fmla="*/ 2937056 h 6858000"/>
              <a:gd name="connsiteX677" fmla="*/ 77889 w 7467600"/>
              <a:gd name="connsiteY677" fmla="*/ 3138440 h 6858000"/>
              <a:gd name="connsiteX678" fmla="*/ 0 w 7467600"/>
              <a:gd name="connsiteY678" fmla="*/ 3271395 h 6858000"/>
              <a:gd name="connsiteX679" fmla="*/ 0 w 7467600"/>
              <a:gd name="connsiteY679" fmla="*/ 3153002 h 6858000"/>
              <a:gd name="connsiteX680" fmla="*/ 2386 w 7467600"/>
              <a:gd name="connsiteY680" fmla="*/ 3149203 h 6858000"/>
              <a:gd name="connsiteX681" fmla="*/ 89753 w 7467600"/>
              <a:gd name="connsiteY681" fmla="*/ 2987702 h 6858000"/>
              <a:gd name="connsiteX682" fmla="*/ 76869 w 7467600"/>
              <a:gd name="connsiteY682" fmla="*/ 3005404 h 6858000"/>
              <a:gd name="connsiteX683" fmla="*/ 32049 w 7467600"/>
              <a:gd name="connsiteY683" fmla="*/ 3065814 h 6858000"/>
              <a:gd name="connsiteX684" fmla="*/ 0 w 7467600"/>
              <a:gd name="connsiteY684" fmla="*/ 3108744 h 6858000"/>
              <a:gd name="connsiteX685" fmla="*/ 0 w 7467600"/>
              <a:gd name="connsiteY685" fmla="*/ 3058059 h 6858000"/>
              <a:gd name="connsiteX686" fmla="*/ 7610 w 7467600"/>
              <a:gd name="connsiteY686" fmla="*/ 3047889 h 6858000"/>
              <a:gd name="connsiteX687" fmla="*/ 52419 w 7467600"/>
              <a:gd name="connsiteY687" fmla="*/ 2987479 h 6858000"/>
              <a:gd name="connsiteX688" fmla="*/ 59142 w 7467600"/>
              <a:gd name="connsiteY688" fmla="*/ 2978488 h 6858000"/>
              <a:gd name="connsiteX689" fmla="*/ 0 w 7467600"/>
              <a:gd name="connsiteY689" fmla="*/ 3015334 h 6858000"/>
              <a:gd name="connsiteX690" fmla="*/ 0 w 7467600"/>
              <a:gd name="connsiteY690" fmla="*/ 2914286 h 6858000"/>
              <a:gd name="connsiteX691" fmla="*/ 36383 w 7467600"/>
              <a:gd name="connsiteY691" fmla="*/ 2901128 h 6858000"/>
              <a:gd name="connsiteX692" fmla="*/ 156329 w 7467600"/>
              <a:gd name="connsiteY692" fmla="*/ 2840533 h 6858000"/>
              <a:gd name="connsiteX693" fmla="*/ 358355 w 7467600"/>
              <a:gd name="connsiteY693" fmla="*/ 2620471 h 6858000"/>
              <a:gd name="connsiteX694" fmla="*/ 510577 w 7467600"/>
              <a:gd name="connsiteY694" fmla="*/ 2501244 h 6858000"/>
              <a:gd name="connsiteX695" fmla="*/ 211967 w 7467600"/>
              <a:gd name="connsiteY695" fmla="*/ 2479171 h 6858000"/>
              <a:gd name="connsiteX696" fmla="*/ 0 w 7467600"/>
              <a:gd name="connsiteY696" fmla="*/ 2476398 h 6858000"/>
              <a:gd name="connsiteX697" fmla="*/ 0 w 7467600"/>
              <a:gd name="connsiteY697" fmla="*/ 2389189 h 6858000"/>
              <a:gd name="connsiteX698" fmla="*/ 103062 w 7467600"/>
              <a:gd name="connsiteY698" fmla="*/ 2389518 h 6858000"/>
              <a:gd name="connsiteX699" fmla="*/ 510734 w 7467600"/>
              <a:gd name="connsiteY699" fmla="*/ 2416201 h 6858000"/>
              <a:gd name="connsiteX700" fmla="*/ 279257 w 7467600"/>
              <a:gd name="connsiteY700" fmla="*/ 2092102 h 6858000"/>
              <a:gd name="connsiteX701" fmla="*/ 65265 w 7467600"/>
              <a:gd name="connsiteY701" fmla="*/ 2006049 h 6858000"/>
              <a:gd name="connsiteX702" fmla="*/ 0 w 7467600"/>
              <a:gd name="connsiteY702" fmla="*/ 1982532 h 6858000"/>
              <a:gd name="connsiteX703" fmla="*/ 0 w 7467600"/>
              <a:gd name="connsiteY703" fmla="*/ 1912789 h 6858000"/>
              <a:gd name="connsiteX704" fmla="*/ 97460 w 7467600"/>
              <a:gd name="connsiteY704" fmla="*/ 1953725 h 6858000"/>
              <a:gd name="connsiteX705" fmla="*/ 221272 w 7467600"/>
              <a:gd name="connsiteY705" fmla="*/ 1980766 h 6858000"/>
              <a:gd name="connsiteX706" fmla="*/ 116765 w 7467600"/>
              <a:gd name="connsiteY706" fmla="*/ 1911033 h 6858000"/>
              <a:gd name="connsiteX707" fmla="*/ 16405 w 7467600"/>
              <a:gd name="connsiteY707" fmla="*/ 1803412 h 6858000"/>
              <a:gd name="connsiteX708" fmla="*/ 0 w 7467600"/>
              <a:gd name="connsiteY708" fmla="*/ 1784777 h 6858000"/>
              <a:gd name="connsiteX709" fmla="*/ 0 w 7467600"/>
              <a:gd name="connsiteY709" fmla="*/ 1740082 h 6858000"/>
              <a:gd name="connsiteX710" fmla="*/ 39394 w 7467600"/>
              <a:gd name="connsiteY710" fmla="*/ 1784856 h 6858000"/>
              <a:gd name="connsiteX711" fmla="*/ 135813 w 7467600"/>
              <a:gd name="connsiteY711" fmla="*/ 1888838 h 6858000"/>
              <a:gd name="connsiteX712" fmla="*/ 242575 w 7467600"/>
              <a:gd name="connsiteY712" fmla="*/ 1958841 h 6858000"/>
              <a:gd name="connsiteX713" fmla="*/ 82197 w 7467600"/>
              <a:gd name="connsiteY713" fmla="*/ 1754826 h 6858000"/>
              <a:gd name="connsiteX714" fmla="*/ 0 w 7467600"/>
              <a:gd name="connsiteY714" fmla="*/ 1679650 h 6858000"/>
              <a:gd name="connsiteX715" fmla="*/ 0 w 7467600"/>
              <a:gd name="connsiteY715" fmla="*/ 1602463 h 6858000"/>
              <a:gd name="connsiteX716" fmla="*/ 84689 w 7467600"/>
              <a:gd name="connsiteY716" fmla="*/ 1677442 h 6858000"/>
              <a:gd name="connsiteX717" fmla="*/ 298437 w 7467600"/>
              <a:gd name="connsiteY717" fmla="*/ 1968019 h 6858000"/>
              <a:gd name="connsiteX718" fmla="*/ 227269 w 7467600"/>
              <a:gd name="connsiteY718" fmla="*/ 1114064 h 6858000"/>
              <a:gd name="connsiteX719" fmla="*/ 248003 w 7467600"/>
              <a:gd name="connsiteY719" fmla="*/ 1089613 h 6858000"/>
              <a:gd name="connsiteX720" fmla="*/ 427020 w 7467600"/>
              <a:gd name="connsiteY720" fmla="*/ 1619803 h 6858000"/>
              <a:gd name="connsiteX721" fmla="*/ 340345 w 7467600"/>
              <a:gd name="connsiteY721" fmla="*/ 2027739 h 6858000"/>
              <a:gd name="connsiteX722" fmla="*/ 360865 w 7467600"/>
              <a:gd name="connsiteY722" fmla="*/ 2044827 h 6858000"/>
              <a:gd name="connsiteX723" fmla="*/ 560414 w 7467600"/>
              <a:gd name="connsiteY723" fmla="*/ 2421457 h 6858000"/>
              <a:gd name="connsiteX724" fmla="*/ 1359703 w 7467600"/>
              <a:gd name="connsiteY724" fmla="*/ 2578554 h 6858000"/>
              <a:gd name="connsiteX725" fmla="*/ 1359422 w 7467600"/>
              <a:gd name="connsiteY725" fmla="*/ 2577994 h 6858000"/>
              <a:gd name="connsiteX726" fmla="*/ 828701 w 7467600"/>
              <a:gd name="connsiteY726" fmla="*/ 1839520 h 6858000"/>
              <a:gd name="connsiteX727" fmla="*/ 494427 w 7467600"/>
              <a:gd name="connsiteY727" fmla="*/ 1092333 h 6858000"/>
              <a:gd name="connsiteX728" fmla="*/ 506322 w 7467600"/>
              <a:gd name="connsiteY728" fmla="*/ 1020997 h 6858000"/>
              <a:gd name="connsiteX729" fmla="*/ 4570198 w 7467600"/>
              <a:gd name="connsiteY729" fmla="*/ 978081 h 6858000"/>
              <a:gd name="connsiteX730" fmla="*/ 4523691 w 7467600"/>
              <a:gd name="connsiteY730" fmla="*/ 1127776 h 6858000"/>
              <a:gd name="connsiteX731" fmla="*/ 4509875 w 7467600"/>
              <a:gd name="connsiteY731" fmla="*/ 1167552 h 6858000"/>
              <a:gd name="connsiteX732" fmla="*/ 4478168 w 7467600"/>
              <a:gd name="connsiteY732" fmla="*/ 1260735 h 6858000"/>
              <a:gd name="connsiteX733" fmla="*/ 4409309 w 7467600"/>
              <a:gd name="connsiteY733" fmla="*/ 1666996 h 6858000"/>
              <a:gd name="connsiteX734" fmla="*/ 4370031 w 7467600"/>
              <a:gd name="connsiteY734" fmla="*/ 1955666 h 6858000"/>
              <a:gd name="connsiteX735" fmla="*/ 4570198 w 7467600"/>
              <a:gd name="connsiteY735" fmla="*/ 978081 h 6858000"/>
              <a:gd name="connsiteX736" fmla="*/ 4557898 w 7467600"/>
              <a:gd name="connsiteY736" fmla="*/ 900011 h 6858000"/>
              <a:gd name="connsiteX737" fmla="*/ 4344840 w 7467600"/>
              <a:gd name="connsiteY737" fmla="*/ 1922038 h 6858000"/>
              <a:gd name="connsiteX738" fmla="*/ 4378710 w 7467600"/>
              <a:gd name="connsiteY738" fmla="*/ 1665516 h 6858000"/>
              <a:gd name="connsiteX739" fmla="*/ 4448798 w 7467600"/>
              <a:gd name="connsiteY739" fmla="*/ 1253024 h 6858000"/>
              <a:gd name="connsiteX740" fmla="*/ 4480315 w 7467600"/>
              <a:gd name="connsiteY740" fmla="*/ 1158454 h 6858000"/>
              <a:gd name="connsiteX741" fmla="*/ 4494133 w 7467600"/>
              <a:gd name="connsiteY741" fmla="*/ 1118676 h 6858000"/>
              <a:gd name="connsiteX742" fmla="*/ 4557898 w 7467600"/>
              <a:gd name="connsiteY742" fmla="*/ 900011 h 6858000"/>
              <a:gd name="connsiteX743" fmla="*/ 5870151 w 7467600"/>
              <a:gd name="connsiteY743" fmla="*/ 898890 h 6858000"/>
              <a:gd name="connsiteX744" fmla="*/ 5861335 w 7467600"/>
              <a:gd name="connsiteY744" fmla="*/ 899177 h 6858000"/>
              <a:gd name="connsiteX745" fmla="*/ 5843702 w 7467600"/>
              <a:gd name="connsiteY745" fmla="*/ 899748 h 6858000"/>
              <a:gd name="connsiteX746" fmla="*/ 5651107 w 7467600"/>
              <a:gd name="connsiteY746" fmla="*/ 920306 h 6858000"/>
              <a:gd name="connsiteX747" fmla="*/ 5459407 w 7467600"/>
              <a:gd name="connsiteY747" fmla="*/ 940975 h 6858000"/>
              <a:gd name="connsiteX748" fmla="*/ 5374846 w 7467600"/>
              <a:gd name="connsiteY748" fmla="*/ 941988 h 6858000"/>
              <a:gd name="connsiteX749" fmla="*/ 5256105 w 7467600"/>
              <a:gd name="connsiteY749" fmla="*/ 945632 h 6858000"/>
              <a:gd name="connsiteX750" fmla="*/ 5107071 w 7467600"/>
              <a:gd name="connsiteY750" fmla="*/ 969720 h 6858000"/>
              <a:gd name="connsiteX751" fmla="*/ 4998681 w 7467600"/>
              <a:gd name="connsiteY751" fmla="*/ 988771 h 6858000"/>
              <a:gd name="connsiteX752" fmla="*/ 5870151 w 7467600"/>
              <a:gd name="connsiteY752" fmla="*/ 898890 h 6858000"/>
              <a:gd name="connsiteX753" fmla="*/ 5504425 w 7467600"/>
              <a:gd name="connsiteY753" fmla="*/ 848067 h 6858000"/>
              <a:gd name="connsiteX754" fmla="*/ 4968849 w 7467600"/>
              <a:gd name="connsiteY754" fmla="*/ 962318 h 6858000"/>
              <a:gd name="connsiteX755" fmla="*/ 5104039 w 7467600"/>
              <a:gd name="connsiteY755" fmla="*/ 940634 h 6858000"/>
              <a:gd name="connsiteX756" fmla="*/ 5256311 w 7467600"/>
              <a:gd name="connsiteY756" fmla="*/ 916490 h 6858000"/>
              <a:gd name="connsiteX757" fmla="*/ 5377381 w 7467600"/>
              <a:gd name="connsiteY757" fmla="*/ 912671 h 6858000"/>
              <a:gd name="connsiteX758" fmla="*/ 5460148 w 7467600"/>
              <a:gd name="connsiteY758" fmla="*/ 911442 h 6858000"/>
              <a:gd name="connsiteX759" fmla="*/ 5648971 w 7467600"/>
              <a:gd name="connsiteY759" fmla="*/ 891331 h 6858000"/>
              <a:gd name="connsiteX760" fmla="*/ 5844807 w 7467600"/>
              <a:gd name="connsiteY760" fmla="*/ 870718 h 6858000"/>
              <a:gd name="connsiteX761" fmla="*/ 5862975 w 7467600"/>
              <a:gd name="connsiteY761" fmla="*/ 869756 h 6858000"/>
              <a:gd name="connsiteX762" fmla="*/ 5920887 w 7467600"/>
              <a:gd name="connsiteY762" fmla="*/ 865929 h 6858000"/>
              <a:gd name="connsiteX763" fmla="*/ 5504425 w 7467600"/>
              <a:gd name="connsiteY763" fmla="*/ 848067 h 6858000"/>
              <a:gd name="connsiteX764" fmla="*/ 3607114 w 7467600"/>
              <a:gd name="connsiteY764" fmla="*/ 467441 h 6858000"/>
              <a:gd name="connsiteX765" fmla="*/ 3296242 w 7467600"/>
              <a:gd name="connsiteY765" fmla="*/ 807991 h 6858000"/>
              <a:gd name="connsiteX766" fmla="*/ 3174674 w 7467600"/>
              <a:gd name="connsiteY766" fmla="*/ 919759 h 6858000"/>
              <a:gd name="connsiteX767" fmla="*/ 3042978 w 7467600"/>
              <a:gd name="connsiteY767" fmla="*/ 1054894 h 6858000"/>
              <a:gd name="connsiteX768" fmla="*/ 2968914 w 7467600"/>
              <a:gd name="connsiteY768" fmla="*/ 1133756 h 6858000"/>
              <a:gd name="connsiteX769" fmla="*/ 3103823 w 7467600"/>
              <a:gd name="connsiteY769" fmla="*/ 1026814 h 6858000"/>
              <a:gd name="connsiteX770" fmla="*/ 3607114 w 7467600"/>
              <a:gd name="connsiteY770" fmla="*/ 467441 h 6858000"/>
              <a:gd name="connsiteX771" fmla="*/ 3744487 w 7467600"/>
              <a:gd name="connsiteY771" fmla="*/ 383136 h 6858000"/>
              <a:gd name="connsiteX772" fmla="*/ 3970213 w 7467600"/>
              <a:gd name="connsiteY772" fmla="*/ 995559 h 6858000"/>
              <a:gd name="connsiteX773" fmla="*/ 3744487 w 7467600"/>
              <a:gd name="connsiteY773" fmla="*/ 383136 h 6858000"/>
              <a:gd name="connsiteX774" fmla="*/ 3624562 w 7467600"/>
              <a:gd name="connsiteY774" fmla="*/ 367041 h 6858000"/>
              <a:gd name="connsiteX775" fmla="*/ 3489712 w 7467600"/>
              <a:gd name="connsiteY775" fmla="*/ 485386 h 6858000"/>
              <a:gd name="connsiteX776" fmla="*/ 3182994 w 7467600"/>
              <a:gd name="connsiteY776" fmla="*/ 828265 h 6858000"/>
              <a:gd name="connsiteX777" fmla="*/ 2892114 w 7467600"/>
              <a:gd name="connsiteY777" fmla="*/ 1172635 h 6858000"/>
              <a:gd name="connsiteX778" fmla="*/ 3021459 w 7467600"/>
              <a:gd name="connsiteY778" fmla="*/ 1035385 h 6858000"/>
              <a:gd name="connsiteX779" fmla="*/ 3153873 w 7467600"/>
              <a:gd name="connsiteY779" fmla="*/ 898971 h 6858000"/>
              <a:gd name="connsiteX780" fmla="*/ 3276511 w 7467600"/>
              <a:gd name="connsiteY780" fmla="*/ 786423 h 6858000"/>
              <a:gd name="connsiteX781" fmla="*/ 3584154 w 7467600"/>
              <a:gd name="connsiteY781" fmla="*/ 448218 h 6858000"/>
              <a:gd name="connsiteX782" fmla="*/ 3624562 w 7467600"/>
              <a:gd name="connsiteY782" fmla="*/ 367041 h 6858000"/>
              <a:gd name="connsiteX783" fmla="*/ 3766672 w 7467600"/>
              <a:gd name="connsiteY783" fmla="*/ 359429 h 6858000"/>
              <a:gd name="connsiteX784" fmla="*/ 3996338 w 7467600"/>
              <a:gd name="connsiteY784" fmla="*/ 968237 h 6858000"/>
              <a:gd name="connsiteX785" fmla="*/ 3766672 w 7467600"/>
              <a:gd name="connsiteY785" fmla="*/ 359429 h 6858000"/>
              <a:gd name="connsiteX786" fmla="*/ 5805386 w 7467600"/>
              <a:gd name="connsiteY786" fmla="*/ 239240 h 6858000"/>
              <a:gd name="connsiteX787" fmla="*/ 5736947 w 7467600"/>
              <a:gd name="connsiteY787" fmla="*/ 261367 h 6858000"/>
              <a:gd name="connsiteX788" fmla="*/ 5427012 w 7467600"/>
              <a:gd name="connsiteY788" fmla="*/ 311272 h 6858000"/>
              <a:gd name="connsiteX789" fmla="*/ 5147818 w 7467600"/>
              <a:gd name="connsiteY789" fmla="*/ 322112 h 6858000"/>
              <a:gd name="connsiteX790" fmla="*/ 5060854 w 7467600"/>
              <a:gd name="connsiteY790" fmla="*/ 311882 h 6858000"/>
              <a:gd name="connsiteX791" fmla="*/ 4945989 w 7467600"/>
              <a:gd name="connsiteY791" fmla="*/ 300516 h 6858000"/>
              <a:gd name="connsiteX792" fmla="*/ 5410479 w 7467600"/>
              <a:gd name="connsiteY792" fmla="*/ 348434 h 6858000"/>
              <a:gd name="connsiteX793" fmla="*/ 5805386 w 7467600"/>
              <a:gd name="connsiteY793" fmla="*/ 239240 h 6858000"/>
              <a:gd name="connsiteX794" fmla="*/ 5905192 w 7467600"/>
              <a:gd name="connsiteY794" fmla="*/ 163079 h 6858000"/>
              <a:gd name="connsiteX795" fmla="*/ 5865655 w 7467600"/>
              <a:gd name="connsiteY795" fmla="*/ 171901 h 6858000"/>
              <a:gd name="connsiteX796" fmla="*/ 5259740 w 7467600"/>
              <a:gd name="connsiteY796" fmla="*/ 257013 h 6858000"/>
              <a:gd name="connsiteX797" fmla="*/ 5208466 w 7467600"/>
              <a:gd name="connsiteY797" fmla="*/ 257550 h 6858000"/>
              <a:gd name="connsiteX798" fmla="*/ 4980204 w 7467600"/>
              <a:gd name="connsiteY798" fmla="*/ 271903 h 6858000"/>
              <a:gd name="connsiteX799" fmla="*/ 5068068 w 7467600"/>
              <a:gd name="connsiteY799" fmla="*/ 282244 h 6858000"/>
              <a:gd name="connsiteX800" fmla="*/ 5153231 w 7467600"/>
              <a:gd name="connsiteY800" fmla="*/ 292240 h 6858000"/>
              <a:gd name="connsiteX801" fmla="*/ 5426491 w 7467600"/>
              <a:gd name="connsiteY801" fmla="*/ 281128 h 6858000"/>
              <a:gd name="connsiteX802" fmla="*/ 5731212 w 7467600"/>
              <a:gd name="connsiteY802" fmla="*/ 231951 h 6858000"/>
              <a:gd name="connsiteX803" fmla="*/ 5905192 w 7467600"/>
              <a:gd name="connsiteY803" fmla="*/ 163079 h 6858000"/>
              <a:gd name="connsiteX804" fmla="*/ 5944437 w 7467600"/>
              <a:gd name="connsiteY804" fmla="*/ 113829 h 6858000"/>
              <a:gd name="connsiteX805" fmla="*/ 5825032 w 7467600"/>
              <a:gd name="connsiteY805" fmla="*/ 146405 h 6858000"/>
              <a:gd name="connsiteX806" fmla="*/ 4955599 w 7467600"/>
              <a:gd name="connsiteY806" fmla="*/ 247008 h 6858000"/>
              <a:gd name="connsiteX807" fmla="*/ 5210104 w 7467600"/>
              <a:gd name="connsiteY807" fmla="*/ 228123 h 6858000"/>
              <a:gd name="connsiteX808" fmla="*/ 5261015 w 7467600"/>
              <a:gd name="connsiteY808" fmla="*/ 227087 h 6858000"/>
              <a:gd name="connsiteX809" fmla="*/ 5861181 w 7467600"/>
              <a:gd name="connsiteY809" fmla="*/ 143093 h 6858000"/>
              <a:gd name="connsiteX810" fmla="*/ 5961252 w 7467600"/>
              <a:gd name="connsiteY810" fmla="*/ 114820 h 6858000"/>
              <a:gd name="connsiteX811" fmla="*/ 5944437 w 7467600"/>
              <a:gd name="connsiteY811" fmla="*/ 113829 h 6858000"/>
              <a:gd name="connsiteX812" fmla="*/ 3882765 w 7467600"/>
              <a:gd name="connsiteY812" fmla="*/ 0 h 6858000"/>
              <a:gd name="connsiteX813" fmla="*/ 3995099 w 7467600"/>
              <a:gd name="connsiteY813" fmla="*/ 0 h 6858000"/>
              <a:gd name="connsiteX814" fmla="*/ 4163818 w 7467600"/>
              <a:gd name="connsiteY814" fmla="*/ 234104 h 6858000"/>
              <a:gd name="connsiteX815" fmla="*/ 4172099 w 7467600"/>
              <a:gd name="connsiteY815" fmla="*/ 234207 h 6858000"/>
              <a:gd name="connsiteX816" fmla="*/ 4784282 w 7467600"/>
              <a:gd name="connsiteY816" fmla="*/ 276561 h 6858000"/>
              <a:gd name="connsiteX817" fmla="*/ 4801687 w 7467600"/>
              <a:gd name="connsiteY817" fmla="*/ 267764 h 6858000"/>
              <a:gd name="connsiteX818" fmla="*/ 6082788 w 7467600"/>
              <a:gd name="connsiteY818" fmla="*/ 64119 h 6858000"/>
              <a:gd name="connsiteX819" fmla="*/ 6099442 w 7467600"/>
              <a:gd name="connsiteY819" fmla="*/ 82568 h 6858000"/>
              <a:gd name="connsiteX820" fmla="*/ 4804137 w 7467600"/>
              <a:gd name="connsiteY820" fmla="*/ 320931 h 6858000"/>
              <a:gd name="connsiteX821" fmla="*/ 4227047 w 7467600"/>
              <a:gd name="connsiteY821" fmla="*/ 313415 h 6858000"/>
              <a:gd name="connsiteX822" fmla="*/ 4346041 w 7467600"/>
              <a:gd name="connsiteY822" fmla="*/ 456086 h 6858000"/>
              <a:gd name="connsiteX823" fmla="*/ 4870967 w 7467600"/>
              <a:gd name="connsiteY823" fmla="*/ 963061 h 6858000"/>
              <a:gd name="connsiteX824" fmla="*/ 4889647 w 7467600"/>
              <a:gd name="connsiteY824" fmla="*/ 957147 h 6858000"/>
              <a:gd name="connsiteX825" fmla="*/ 5422504 w 7467600"/>
              <a:gd name="connsiteY825" fmla="*/ 805191 h 6858000"/>
              <a:gd name="connsiteX826" fmla="*/ 6087656 w 7467600"/>
              <a:gd name="connsiteY826" fmla="*/ 826703 h 6858000"/>
              <a:gd name="connsiteX827" fmla="*/ 6058717 w 7467600"/>
              <a:gd name="connsiteY827" fmla="*/ 865992 h 6858000"/>
              <a:gd name="connsiteX828" fmla="*/ 4974153 w 7467600"/>
              <a:gd name="connsiteY828" fmla="*/ 1045456 h 6858000"/>
              <a:gd name="connsiteX829" fmla="*/ 5627835 w 7467600"/>
              <a:gd name="connsiteY829" fmla="*/ 1472077 h 6858000"/>
              <a:gd name="connsiteX830" fmla="*/ 5629817 w 7467600"/>
              <a:gd name="connsiteY830" fmla="*/ 1471412 h 6858000"/>
              <a:gd name="connsiteX831" fmla="*/ 5634124 w 7467600"/>
              <a:gd name="connsiteY831" fmla="*/ 1470572 h 6858000"/>
              <a:gd name="connsiteX832" fmla="*/ 5755832 w 7467600"/>
              <a:gd name="connsiteY832" fmla="*/ 1383886 h 6858000"/>
              <a:gd name="connsiteX833" fmla="*/ 6014186 w 7467600"/>
              <a:gd name="connsiteY833" fmla="*/ 1279799 h 6858000"/>
              <a:gd name="connsiteX834" fmla="*/ 6901619 w 7467600"/>
              <a:gd name="connsiteY834" fmla="*/ 1047874 h 6858000"/>
              <a:gd name="connsiteX835" fmla="*/ 6931566 w 7467600"/>
              <a:gd name="connsiteY835" fmla="*/ 1062034 h 6858000"/>
              <a:gd name="connsiteX836" fmla="*/ 5790982 w 7467600"/>
              <a:gd name="connsiteY836" fmla="*/ 1561380 h 6858000"/>
              <a:gd name="connsiteX837" fmla="*/ 6188971 w 7467600"/>
              <a:gd name="connsiteY837" fmla="*/ 1755168 h 6858000"/>
              <a:gd name="connsiteX838" fmla="*/ 6202446 w 7467600"/>
              <a:gd name="connsiteY838" fmla="*/ 1752268 h 6858000"/>
              <a:gd name="connsiteX839" fmla="*/ 7179560 w 7467600"/>
              <a:gd name="connsiteY839" fmla="*/ 1467551 h 6858000"/>
              <a:gd name="connsiteX840" fmla="*/ 7158730 w 7467600"/>
              <a:gd name="connsiteY840" fmla="*/ 1507835 h 6858000"/>
              <a:gd name="connsiteX841" fmla="*/ 6326959 w 7467600"/>
              <a:gd name="connsiteY841" fmla="*/ 1817686 h 6858000"/>
              <a:gd name="connsiteX842" fmla="*/ 6537433 w 7467600"/>
              <a:gd name="connsiteY842" fmla="*/ 1907790 h 6858000"/>
              <a:gd name="connsiteX843" fmla="*/ 6550221 w 7467600"/>
              <a:gd name="connsiteY843" fmla="*/ 1910729 h 6858000"/>
              <a:gd name="connsiteX844" fmla="*/ 6964438 w 7467600"/>
              <a:gd name="connsiteY844" fmla="*/ 2209505 h 6858000"/>
              <a:gd name="connsiteX845" fmla="*/ 7367862 w 7467600"/>
              <a:gd name="connsiteY845" fmla="*/ 2806833 h 6858000"/>
              <a:gd name="connsiteX846" fmla="*/ 7364329 w 7467600"/>
              <a:gd name="connsiteY846" fmla="*/ 2826907 h 6858000"/>
              <a:gd name="connsiteX847" fmla="*/ 7290545 w 7467600"/>
              <a:gd name="connsiteY847" fmla="*/ 2850663 h 6858000"/>
              <a:gd name="connsiteX848" fmla="*/ 6472036 w 7467600"/>
              <a:gd name="connsiteY848" fmla="*/ 1959003 h 6858000"/>
              <a:gd name="connsiteX849" fmla="*/ 5792897 w 7467600"/>
              <a:gd name="connsiteY849" fmla="*/ 1647747 h 6858000"/>
              <a:gd name="connsiteX850" fmla="*/ 5842751 w 7467600"/>
              <a:gd name="connsiteY850" fmla="*/ 1816112 h 6858000"/>
              <a:gd name="connsiteX851" fmla="*/ 5847424 w 7467600"/>
              <a:gd name="connsiteY851" fmla="*/ 1815776 h 6858000"/>
              <a:gd name="connsiteX852" fmla="*/ 6399821 w 7467600"/>
              <a:gd name="connsiteY852" fmla="*/ 2344799 h 6858000"/>
              <a:gd name="connsiteX853" fmla="*/ 6323232 w 7467600"/>
              <a:gd name="connsiteY853" fmla="*/ 2389634 h 6858000"/>
              <a:gd name="connsiteX854" fmla="*/ 5942958 w 7467600"/>
              <a:gd name="connsiteY854" fmla="*/ 2077708 h 6858000"/>
              <a:gd name="connsiteX855" fmla="*/ 5921559 w 7467600"/>
              <a:gd name="connsiteY855" fmla="*/ 2378596 h 6858000"/>
              <a:gd name="connsiteX856" fmla="*/ 5817651 w 7467600"/>
              <a:gd name="connsiteY856" fmla="*/ 3023919 h 6858000"/>
              <a:gd name="connsiteX857" fmla="*/ 5729634 w 7467600"/>
              <a:gd name="connsiteY857" fmla="*/ 3051849 h 6858000"/>
              <a:gd name="connsiteX858" fmla="*/ 5611018 w 7467600"/>
              <a:gd name="connsiteY858" fmla="*/ 2316769 h 6858000"/>
              <a:gd name="connsiteX859" fmla="*/ 5687608 w 7467600"/>
              <a:gd name="connsiteY859" fmla="*/ 2039972 h 6858000"/>
              <a:gd name="connsiteX860" fmla="*/ 5657554 w 7467600"/>
              <a:gd name="connsiteY860" fmla="*/ 1576445 h 6858000"/>
              <a:gd name="connsiteX861" fmla="*/ 5150475 w 7467600"/>
              <a:gd name="connsiteY861" fmla="*/ 1274012 h 6858000"/>
              <a:gd name="connsiteX862" fmla="*/ 5349142 w 7467600"/>
              <a:gd name="connsiteY862" fmla="*/ 2204405 h 6858000"/>
              <a:gd name="connsiteX863" fmla="*/ 5262214 w 7467600"/>
              <a:gd name="connsiteY863" fmla="*/ 2233836 h 6858000"/>
              <a:gd name="connsiteX864" fmla="*/ 4981539 w 7467600"/>
              <a:gd name="connsiteY864" fmla="*/ 1542201 h 6858000"/>
              <a:gd name="connsiteX865" fmla="*/ 4958461 w 7467600"/>
              <a:gd name="connsiteY865" fmla="*/ 1136957 h 6858000"/>
              <a:gd name="connsiteX866" fmla="*/ 4655015 w 7467600"/>
              <a:gd name="connsiteY866" fmla="*/ 891426 h 6858000"/>
              <a:gd name="connsiteX867" fmla="*/ 4348002 w 7467600"/>
              <a:gd name="connsiteY867" fmla="*/ 2205895 h 6858000"/>
              <a:gd name="connsiteX868" fmla="*/ 4262250 w 7467600"/>
              <a:gd name="connsiteY868" fmla="*/ 2219972 h 6858000"/>
              <a:gd name="connsiteX869" fmla="*/ 4550611 w 7467600"/>
              <a:gd name="connsiteY869" fmla="*/ 817540 h 6858000"/>
              <a:gd name="connsiteX870" fmla="*/ 4564418 w 7467600"/>
              <a:gd name="connsiteY870" fmla="*/ 808293 h 6858000"/>
              <a:gd name="connsiteX871" fmla="*/ 4266388 w 7467600"/>
              <a:gd name="connsiteY871" fmla="*/ 500083 h 6858000"/>
              <a:gd name="connsiteX872" fmla="*/ 4032842 w 7467600"/>
              <a:gd name="connsiteY872" fmla="*/ 211809 h 6858000"/>
              <a:gd name="connsiteX873" fmla="*/ 3882765 w 7467600"/>
              <a:gd name="connsiteY873" fmla="*/ 0 h 6858000"/>
              <a:gd name="connsiteX874" fmla="*/ 3721337 w 7467600"/>
              <a:gd name="connsiteY874" fmla="*/ 0 h 6858000"/>
              <a:gd name="connsiteX875" fmla="*/ 3797544 w 7467600"/>
              <a:gd name="connsiteY875" fmla="*/ 0 h 6858000"/>
              <a:gd name="connsiteX876" fmla="*/ 3775734 w 7467600"/>
              <a:gd name="connsiteY876" fmla="*/ 95131 h 6858000"/>
              <a:gd name="connsiteX877" fmla="*/ 3724807 w 7467600"/>
              <a:gd name="connsiteY877" fmla="*/ 272257 h 6858000"/>
              <a:gd name="connsiteX878" fmla="*/ 3726844 w 7467600"/>
              <a:gd name="connsiteY878" fmla="*/ 282988 h 6858000"/>
              <a:gd name="connsiteX879" fmla="*/ 3742664 w 7467600"/>
              <a:gd name="connsiteY879" fmla="*/ 279918 h 6858000"/>
              <a:gd name="connsiteX880" fmla="*/ 4103910 w 7467600"/>
              <a:gd name="connsiteY880" fmla="*/ 1161917 h 6858000"/>
              <a:gd name="connsiteX881" fmla="*/ 4020269 w 7467600"/>
              <a:gd name="connsiteY881" fmla="*/ 1200406 h 6858000"/>
              <a:gd name="connsiteX882" fmla="*/ 3674882 w 7467600"/>
              <a:gd name="connsiteY882" fmla="*/ 488524 h 6858000"/>
              <a:gd name="connsiteX883" fmla="*/ 3132682 w 7467600"/>
              <a:gd name="connsiteY883" fmla="*/ 1072284 h 6858000"/>
              <a:gd name="connsiteX884" fmla="*/ 2716346 w 7467600"/>
              <a:gd name="connsiteY884" fmla="*/ 1276376 h 6858000"/>
              <a:gd name="connsiteX885" fmla="*/ 2716772 w 7467600"/>
              <a:gd name="connsiteY885" fmla="*/ 1255462 h 6858000"/>
              <a:gd name="connsiteX886" fmla="*/ 3471096 w 7467600"/>
              <a:gd name="connsiteY886" fmla="*/ 437072 h 6858000"/>
              <a:gd name="connsiteX887" fmla="*/ 3639057 w 7467600"/>
              <a:gd name="connsiteY887" fmla="*/ 286334 h 6858000"/>
              <a:gd name="connsiteX888" fmla="*/ 3640309 w 7467600"/>
              <a:gd name="connsiteY888" fmla="*/ 284664 h 6858000"/>
              <a:gd name="connsiteX889" fmla="*/ 3646022 w 7467600"/>
              <a:gd name="connsiteY889" fmla="*/ 276711 h 6858000"/>
              <a:gd name="connsiteX890" fmla="*/ 3707943 w 7467600"/>
              <a:gd name="connsiteY890" fmla="*/ 65958 h 6858000"/>
              <a:gd name="connsiteX891" fmla="*/ 3721337 w 7467600"/>
              <a:gd name="connsiteY891" fmla="*/ 0 h 6858000"/>
              <a:gd name="connsiteX892" fmla="*/ 2867960 w 7467600"/>
              <a:gd name="connsiteY892" fmla="*/ 0 h 6858000"/>
              <a:gd name="connsiteX893" fmla="*/ 2926351 w 7467600"/>
              <a:gd name="connsiteY893" fmla="*/ 0 h 6858000"/>
              <a:gd name="connsiteX894" fmla="*/ 2902823 w 7467600"/>
              <a:gd name="connsiteY894" fmla="*/ 262929 h 6858000"/>
              <a:gd name="connsiteX895" fmla="*/ 2940663 w 7467600"/>
              <a:gd name="connsiteY895" fmla="*/ 140884 h 6858000"/>
              <a:gd name="connsiteX896" fmla="*/ 2947039 w 7467600"/>
              <a:gd name="connsiteY896" fmla="*/ 122524 h 6858000"/>
              <a:gd name="connsiteX897" fmla="*/ 2984316 w 7467600"/>
              <a:gd name="connsiteY897" fmla="*/ 0 h 6858000"/>
              <a:gd name="connsiteX898" fmla="*/ 3016114 w 7467600"/>
              <a:gd name="connsiteY898" fmla="*/ 0 h 6858000"/>
              <a:gd name="connsiteX899" fmla="*/ 2979949 w 7467600"/>
              <a:gd name="connsiteY899" fmla="*/ 119274 h 6858000"/>
              <a:gd name="connsiteX900" fmla="*/ 3023879 w 7467600"/>
              <a:gd name="connsiteY900" fmla="*/ 0 h 6858000"/>
              <a:gd name="connsiteX901" fmla="*/ 3105400 w 7467600"/>
              <a:gd name="connsiteY901" fmla="*/ 0 h 6858000"/>
              <a:gd name="connsiteX902" fmla="*/ 3094669 w 7467600"/>
              <a:gd name="connsiteY902" fmla="*/ 30308 h 6858000"/>
              <a:gd name="connsiteX903" fmla="*/ 2901945 w 7467600"/>
              <a:gd name="connsiteY903" fmla="*/ 466538 h 6858000"/>
              <a:gd name="connsiteX904" fmla="*/ 2815209 w 7467600"/>
              <a:gd name="connsiteY904" fmla="*/ 497361 h 6858000"/>
              <a:gd name="connsiteX905" fmla="*/ 2844845 w 7467600"/>
              <a:gd name="connsiteY905" fmla="*/ 127638 h 6858000"/>
              <a:gd name="connsiteX906" fmla="*/ 2867960 w 7467600"/>
              <a:gd name="connsiteY906" fmla="*/ 0 h 6858000"/>
              <a:gd name="connsiteX907" fmla="*/ 1057230 w 7467600"/>
              <a:gd name="connsiteY907" fmla="*/ 0 h 6858000"/>
              <a:gd name="connsiteX908" fmla="*/ 1111003 w 7467600"/>
              <a:gd name="connsiteY908" fmla="*/ 0 h 6858000"/>
              <a:gd name="connsiteX909" fmla="*/ 1125553 w 7467600"/>
              <a:gd name="connsiteY909" fmla="*/ 52588 h 6858000"/>
              <a:gd name="connsiteX910" fmla="*/ 1304276 w 7467600"/>
              <a:gd name="connsiteY910" fmla="*/ 476275 h 6858000"/>
              <a:gd name="connsiteX911" fmla="*/ 1492066 w 7467600"/>
              <a:gd name="connsiteY911" fmla="*/ 886333 h 6858000"/>
              <a:gd name="connsiteX912" fmla="*/ 1423698 w 7467600"/>
              <a:gd name="connsiteY912" fmla="*/ 710817 h 6858000"/>
              <a:gd name="connsiteX913" fmla="*/ 1357609 w 7467600"/>
              <a:gd name="connsiteY913" fmla="*/ 532892 h 6858000"/>
              <a:gd name="connsiteX914" fmla="*/ 1309550 w 7467600"/>
              <a:gd name="connsiteY914" fmla="*/ 374031 h 6858000"/>
              <a:gd name="connsiteX915" fmla="*/ 1193673 w 7467600"/>
              <a:gd name="connsiteY915" fmla="*/ 49533 h 6858000"/>
              <a:gd name="connsiteX916" fmla="*/ 1164391 w 7467600"/>
              <a:gd name="connsiteY916" fmla="*/ 0 h 6858000"/>
              <a:gd name="connsiteX917" fmla="*/ 1200666 w 7467600"/>
              <a:gd name="connsiteY917" fmla="*/ 0 h 6858000"/>
              <a:gd name="connsiteX918" fmla="*/ 1223408 w 7467600"/>
              <a:gd name="connsiteY918" fmla="*/ 38996 h 6858000"/>
              <a:gd name="connsiteX919" fmla="*/ 1339635 w 7467600"/>
              <a:gd name="connsiteY919" fmla="*/ 365517 h 6858000"/>
              <a:gd name="connsiteX920" fmla="*/ 1387469 w 7467600"/>
              <a:gd name="connsiteY920" fmla="*/ 523079 h 6858000"/>
              <a:gd name="connsiteX921" fmla="*/ 1452685 w 7467600"/>
              <a:gd name="connsiteY921" fmla="*/ 699806 h 6858000"/>
              <a:gd name="connsiteX922" fmla="*/ 1492092 w 7467600"/>
              <a:gd name="connsiteY922" fmla="*/ 800424 h 6858000"/>
              <a:gd name="connsiteX923" fmla="*/ 1455302 w 7467600"/>
              <a:gd name="connsiteY923" fmla="*/ 632913 h 6858000"/>
              <a:gd name="connsiteX924" fmla="*/ 1222336 w 7467600"/>
              <a:gd name="connsiteY924" fmla="*/ 9480 h 6858000"/>
              <a:gd name="connsiteX925" fmla="*/ 1214634 w 7467600"/>
              <a:gd name="connsiteY925" fmla="*/ 0 h 6858000"/>
              <a:gd name="connsiteX926" fmla="*/ 1289827 w 7467600"/>
              <a:gd name="connsiteY926" fmla="*/ 0 h 6858000"/>
              <a:gd name="connsiteX927" fmla="*/ 1321076 w 7467600"/>
              <a:gd name="connsiteY927" fmla="*/ 59722 h 6858000"/>
              <a:gd name="connsiteX928" fmla="*/ 1512579 w 7467600"/>
              <a:gd name="connsiteY928" fmla="*/ 626441 h 6858000"/>
              <a:gd name="connsiteX929" fmla="*/ 1506076 w 7467600"/>
              <a:gd name="connsiteY929" fmla="*/ 1089289 h 6858000"/>
              <a:gd name="connsiteX930" fmla="*/ 1486346 w 7467600"/>
              <a:gd name="connsiteY930" fmla="*/ 1079919 h 6858000"/>
              <a:gd name="connsiteX931" fmla="*/ 1070511 w 7467600"/>
              <a:gd name="connsiteY931" fmla="*/ 48609 h 6858000"/>
              <a:gd name="connsiteX932" fmla="*/ 1057230 w 7467600"/>
              <a:gd name="connsiteY932" fmla="*/ 0 h 6858000"/>
              <a:gd name="connsiteX933" fmla="*/ 43151 w 7467600"/>
              <a:gd name="connsiteY933" fmla="*/ 0 h 6858000"/>
              <a:gd name="connsiteX934" fmla="*/ 95283 w 7467600"/>
              <a:gd name="connsiteY934" fmla="*/ 0 h 6858000"/>
              <a:gd name="connsiteX935" fmla="*/ 300708 w 7467600"/>
              <a:gd name="connsiteY935" fmla="*/ 154571 h 6858000"/>
              <a:gd name="connsiteX936" fmla="*/ 530414 w 7467600"/>
              <a:gd name="connsiteY936" fmla="*/ 354673 h 6858000"/>
              <a:gd name="connsiteX937" fmla="*/ 333785 w 7467600"/>
              <a:gd name="connsiteY937" fmla="*/ 161564 h 6858000"/>
              <a:gd name="connsiteX938" fmla="*/ 147005 w 7467600"/>
              <a:gd name="connsiteY938" fmla="*/ 0 h 6858000"/>
              <a:gd name="connsiteX939" fmla="*/ 272509 w 7467600"/>
              <a:gd name="connsiteY939" fmla="*/ 0 h 6858000"/>
              <a:gd name="connsiteX940" fmla="*/ 326276 w 7467600"/>
              <a:gd name="connsiteY940" fmla="*/ 45847 h 6858000"/>
              <a:gd name="connsiteX941" fmla="*/ 823759 w 7467600"/>
              <a:gd name="connsiteY941" fmla="*/ 574145 h 6858000"/>
              <a:gd name="connsiteX942" fmla="*/ 811254 w 7467600"/>
              <a:gd name="connsiteY942" fmla="*/ 665546 h 6858000"/>
              <a:gd name="connsiteX943" fmla="*/ 154042 w 7467600"/>
              <a:gd name="connsiteY943" fmla="*/ 261522 h 6858000"/>
              <a:gd name="connsiteX944" fmla="*/ 13550 w 7467600"/>
              <a:gd name="connsiteY944" fmla="*/ 158423 h 6858000"/>
              <a:gd name="connsiteX945" fmla="*/ 0 w 7467600"/>
              <a:gd name="connsiteY945" fmla="*/ 146618 h 6858000"/>
              <a:gd name="connsiteX946" fmla="*/ 0 w 7467600"/>
              <a:gd name="connsiteY946" fmla="*/ 59161 h 6858000"/>
              <a:gd name="connsiteX947" fmla="*/ 45427 w 7467600"/>
              <a:gd name="connsiteY947" fmla="*/ 101078 h 6858000"/>
              <a:gd name="connsiteX948" fmla="*/ 630103 w 7467600"/>
              <a:gd name="connsiteY948" fmla="*/ 485885 h 6858000"/>
              <a:gd name="connsiteX949" fmla="*/ 532040 w 7467600"/>
              <a:gd name="connsiteY949" fmla="*/ 399359 h 6858000"/>
              <a:gd name="connsiteX950" fmla="*/ 517618 w 7467600"/>
              <a:gd name="connsiteY950" fmla="*/ 385726 h 6858000"/>
              <a:gd name="connsiteX951" fmla="*/ 285074 w 7467600"/>
              <a:gd name="connsiteY951" fmla="*/ 182755 h 6858000"/>
              <a:gd name="connsiteX952" fmla="*/ 43151 w 7467600"/>
              <a:gd name="connsiteY95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10696 w 7467600"/>
              <a:gd name="connsiteY4" fmla="*/ 6803861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1019354 w 7467600"/>
              <a:gd name="connsiteY20" fmla="*/ 6315006 h 6858000"/>
              <a:gd name="connsiteX21" fmla="*/ 441046 w 7467600"/>
              <a:gd name="connsiteY21" fmla="*/ 6691153 h 6858000"/>
              <a:gd name="connsiteX22" fmla="*/ 1019354 w 7467600"/>
              <a:gd name="connsiteY22" fmla="*/ 6315006 h 6858000"/>
              <a:gd name="connsiteX23" fmla="*/ 991680 w 7467600"/>
              <a:gd name="connsiteY23" fmla="*/ 6298413 h 6858000"/>
              <a:gd name="connsiteX24" fmla="*/ 409060 w 7467600"/>
              <a:gd name="connsiteY24" fmla="*/ 6671470 h 6858000"/>
              <a:gd name="connsiteX25" fmla="*/ 991680 w 7467600"/>
              <a:gd name="connsiteY25" fmla="*/ 6298413 h 6858000"/>
              <a:gd name="connsiteX26" fmla="*/ 103333 w 7467600"/>
              <a:gd name="connsiteY26" fmla="*/ 5699602 h 6858000"/>
              <a:gd name="connsiteX27" fmla="*/ 233938 w 7467600"/>
              <a:gd name="connsiteY27" fmla="*/ 5809416 h 6858000"/>
              <a:gd name="connsiteX28" fmla="*/ 883580 w 7467600"/>
              <a:gd name="connsiteY28" fmla="*/ 6180710 h 6858000"/>
              <a:gd name="connsiteX29" fmla="*/ 487337 w 7467600"/>
              <a:gd name="connsiteY29" fmla="*/ 5950182 h 6858000"/>
              <a:gd name="connsiteX30" fmla="*/ 354051 w 7467600"/>
              <a:gd name="connsiteY30" fmla="*/ 5854912 h 6858000"/>
              <a:gd name="connsiteX31" fmla="*/ 195436 w 7467600"/>
              <a:gd name="connsiteY31" fmla="*/ 5755068 h 6858000"/>
              <a:gd name="connsiteX32" fmla="*/ 103333 w 7467600"/>
              <a:gd name="connsiteY32" fmla="*/ 5699602 h 6858000"/>
              <a:gd name="connsiteX33" fmla="*/ 5539432 w 7467600"/>
              <a:gd name="connsiteY33" fmla="*/ 5642928 h 6858000"/>
              <a:gd name="connsiteX34" fmla="*/ 5555462 w 7467600"/>
              <a:gd name="connsiteY34" fmla="*/ 5694454 h 6858000"/>
              <a:gd name="connsiteX35" fmla="*/ 5828270 w 7467600"/>
              <a:gd name="connsiteY35" fmla="*/ 6320663 h 6858000"/>
              <a:gd name="connsiteX36" fmla="*/ 5947416 w 7467600"/>
              <a:gd name="connsiteY36" fmla="*/ 6574846 h 6858000"/>
              <a:gd name="connsiteX37" fmla="*/ 5539432 w 7467600"/>
              <a:gd name="connsiteY37" fmla="*/ 5642928 h 6858000"/>
              <a:gd name="connsiteX38" fmla="*/ 51253 w 7467600"/>
              <a:gd name="connsiteY38" fmla="*/ 5631825 h 6858000"/>
              <a:gd name="connsiteX39" fmla="*/ 211622 w 7467600"/>
              <a:gd name="connsiteY39" fmla="*/ 5728803 h 6858000"/>
              <a:gd name="connsiteX40" fmla="*/ 371652 w 7467600"/>
              <a:gd name="connsiteY40" fmla="*/ 5829062 h 6858000"/>
              <a:gd name="connsiteX41" fmla="*/ 505903 w 7467600"/>
              <a:gd name="connsiteY41" fmla="*/ 5925221 h 6858000"/>
              <a:gd name="connsiteX42" fmla="*/ 899240 w 7467600"/>
              <a:gd name="connsiteY42" fmla="*/ 6153068 h 6858000"/>
              <a:gd name="connsiteX43" fmla="*/ 988114 w 7467600"/>
              <a:gd name="connsiteY43" fmla="*/ 6174204 h 6858000"/>
              <a:gd name="connsiteX44" fmla="*/ 845971 w 7467600"/>
              <a:gd name="connsiteY44" fmla="*/ 6067177 h 6858000"/>
              <a:gd name="connsiteX45" fmla="*/ 448057 w 7467600"/>
              <a:gd name="connsiteY45" fmla="*/ 5841376 h 6858000"/>
              <a:gd name="connsiteX46" fmla="*/ 51253 w 7467600"/>
              <a:gd name="connsiteY46" fmla="*/ 5631825 h 6858000"/>
              <a:gd name="connsiteX47" fmla="*/ 2606687 w 7467600"/>
              <a:gd name="connsiteY47" fmla="*/ 5630718 h 6858000"/>
              <a:gd name="connsiteX48" fmla="*/ 2645658 w 7467600"/>
              <a:gd name="connsiteY48" fmla="*/ 6640259 h 6858000"/>
              <a:gd name="connsiteX49" fmla="*/ 2606687 w 7467600"/>
              <a:gd name="connsiteY49" fmla="*/ 5630718 h 6858000"/>
              <a:gd name="connsiteX50" fmla="*/ 3642057 w 7467600"/>
              <a:gd name="connsiteY50" fmla="*/ 5573487 h 6858000"/>
              <a:gd name="connsiteX51" fmla="*/ 3632981 w 7467600"/>
              <a:gd name="connsiteY51" fmla="*/ 5579437 h 6858000"/>
              <a:gd name="connsiteX52" fmla="*/ 3382436 w 7467600"/>
              <a:gd name="connsiteY52" fmla="*/ 5952726 h 6858000"/>
              <a:gd name="connsiteX53" fmla="*/ 3191929 w 7467600"/>
              <a:gd name="connsiteY53" fmla="*/ 6662669 h 6858000"/>
              <a:gd name="connsiteX54" fmla="*/ 3369898 w 7467600"/>
              <a:gd name="connsiteY54" fmla="*/ 6081771 h 6858000"/>
              <a:gd name="connsiteX55" fmla="*/ 3642057 w 7467600"/>
              <a:gd name="connsiteY55" fmla="*/ 5573487 h 6858000"/>
              <a:gd name="connsiteX56" fmla="*/ 2650666 w 7467600"/>
              <a:gd name="connsiteY56" fmla="*/ 5530686 h 6858000"/>
              <a:gd name="connsiteX57" fmla="*/ 2650249 w 7467600"/>
              <a:gd name="connsiteY57" fmla="*/ 5532101 h 6858000"/>
              <a:gd name="connsiteX58" fmla="*/ 2663808 w 7467600"/>
              <a:gd name="connsiteY58" fmla="*/ 6535215 h 6858000"/>
              <a:gd name="connsiteX59" fmla="*/ 2665418 w 7467600"/>
              <a:gd name="connsiteY59" fmla="*/ 6132756 h 6858000"/>
              <a:gd name="connsiteX60" fmla="*/ 2650666 w 7467600"/>
              <a:gd name="connsiteY60" fmla="*/ 5530686 h 6858000"/>
              <a:gd name="connsiteX61" fmla="*/ 2680277 w 7467600"/>
              <a:gd name="connsiteY61" fmla="*/ 5479204 h 6858000"/>
              <a:gd name="connsiteX62" fmla="*/ 2678972 w 7467600"/>
              <a:gd name="connsiteY62" fmla="*/ 5481582 h 6858000"/>
              <a:gd name="connsiteX63" fmla="*/ 2696666 w 7467600"/>
              <a:gd name="connsiteY63" fmla="*/ 6133836 h 6858000"/>
              <a:gd name="connsiteX64" fmla="*/ 2695769 w 7467600"/>
              <a:gd name="connsiteY64" fmla="*/ 6390955 h 6858000"/>
              <a:gd name="connsiteX65" fmla="*/ 2739893 w 7467600"/>
              <a:gd name="connsiteY65" fmla="*/ 6108357 h 6858000"/>
              <a:gd name="connsiteX66" fmla="*/ 2680277 w 7467600"/>
              <a:gd name="connsiteY66" fmla="*/ 5479204 h 6858000"/>
              <a:gd name="connsiteX67" fmla="*/ 1132195 w 7467600"/>
              <a:gd name="connsiteY67" fmla="*/ 5467980 h 6858000"/>
              <a:gd name="connsiteX68" fmla="*/ 1679056 w 7467600"/>
              <a:gd name="connsiteY68" fmla="*/ 5516907 h 6858000"/>
              <a:gd name="connsiteX69" fmla="*/ 2128648 w 7467600"/>
              <a:gd name="connsiteY69" fmla="*/ 5474249 h 6858000"/>
              <a:gd name="connsiteX70" fmla="*/ 1825619 w 7467600"/>
              <a:gd name="connsiteY70" fmla="*/ 5478447 h 6858000"/>
              <a:gd name="connsiteX71" fmla="*/ 1737798 w 7467600"/>
              <a:gd name="connsiteY71" fmla="*/ 5483353 h 6858000"/>
              <a:gd name="connsiteX72" fmla="*/ 1132195 w 7467600"/>
              <a:gd name="connsiteY72" fmla="*/ 5467980 h 6858000"/>
              <a:gd name="connsiteX73" fmla="*/ 1456157 w 7467600"/>
              <a:gd name="connsiteY73" fmla="*/ 5371404 h 6858000"/>
              <a:gd name="connsiteX74" fmla="*/ 1244432 w 7467600"/>
              <a:gd name="connsiteY74" fmla="*/ 5385601 h 6858000"/>
              <a:gd name="connsiteX75" fmla="*/ 973990 w 7467600"/>
              <a:gd name="connsiteY75" fmla="*/ 5424940 h 6858000"/>
              <a:gd name="connsiteX76" fmla="*/ 1103809 w 7467600"/>
              <a:gd name="connsiteY76" fmla="*/ 5433720 h 6858000"/>
              <a:gd name="connsiteX77" fmla="*/ 1123454 w 7467600"/>
              <a:gd name="connsiteY77" fmla="*/ 5435727 h 6858000"/>
              <a:gd name="connsiteX78" fmla="*/ 1737017 w 7467600"/>
              <a:gd name="connsiteY78" fmla="*/ 5452183 h 6858000"/>
              <a:gd name="connsiteX79" fmla="*/ 1824397 w 7467600"/>
              <a:gd name="connsiteY79" fmla="*/ 5447757 h 6858000"/>
              <a:gd name="connsiteX80" fmla="*/ 2070059 w 7467600"/>
              <a:gd name="connsiteY80" fmla="*/ 5441660 h 6858000"/>
              <a:gd name="connsiteX81" fmla="*/ 1456157 w 7467600"/>
              <a:gd name="connsiteY81" fmla="*/ 5371404 h 6858000"/>
              <a:gd name="connsiteX82" fmla="*/ 4988186 w 7467600"/>
              <a:gd name="connsiteY82" fmla="*/ 5216467 h 6858000"/>
              <a:gd name="connsiteX83" fmla="*/ 4777334 w 7467600"/>
              <a:gd name="connsiteY83" fmla="*/ 5406072 h 6858000"/>
              <a:gd name="connsiteX84" fmla="*/ 4718341 w 7467600"/>
              <a:gd name="connsiteY84" fmla="*/ 5468043 h 6858000"/>
              <a:gd name="connsiteX85" fmla="*/ 4604655 w 7467600"/>
              <a:gd name="connsiteY85" fmla="*/ 5583434 h 6858000"/>
              <a:gd name="connsiteX86" fmla="*/ 4565074 w 7467600"/>
              <a:gd name="connsiteY86" fmla="*/ 5618550 h 6858000"/>
              <a:gd name="connsiteX87" fmla="*/ 4988186 w 7467600"/>
              <a:gd name="connsiteY87" fmla="*/ 5216467 h 6858000"/>
              <a:gd name="connsiteX88" fmla="*/ 4978032 w 7467600"/>
              <a:gd name="connsiteY88" fmla="*/ 5183809 h 6858000"/>
              <a:gd name="connsiteX89" fmla="*/ 4463413 w 7467600"/>
              <a:gd name="connsiteY89" fmla="*/ 5615162 h 6858000"/>
              <a:gd name="connsiteX90" fmla="*/ 4358134 w 7467600"/>
              <a:gd name="connsiteY90" fmla="*/ 5742791 h 6858000"/>
              <a:gd name="connsiteX91" fmla="*/ 4376219 w 7467600"/>
              <a:gd name="connsiteY91" fmla="*/ 5729027 h 6858000"/>
              <a:gd name="connsiteX92" fmla="*/ 4582340 w 7467600"/>
              <a:gd name="connsiteY92" fmla="*/ 5561037 h 6858000"/>
              <a:gd name="connsiteX93" fmla="*/ 4694684 w 7467600"/>
              <a:gd name="connsiteY93" fmla="*/ 5447098 h 6858000"/>
              <a:gd name="connsiteX94" fmla="*/ 4754123 w 7467600"/>
              <a:gd name="connsiteY94" fmla="*/ 5384643 h 6858000"/>
              <a:gd name="connsiteX95" fmla="*/ 4978032 w 7467600"/>
              <a:gd name="connsiteY95" fmla="*/ 5183809 h 6858000"/>
              <a:gd name="connsiteX96" fmla="*/ 1903353 w 7467600"/>
              <a:gd name="connsiteY96" fmla="*/ 5044827 h 6858000"/>
              <a:gd name="connsiteX97" fmla="*/ 1936931 w 7467600"/>
              <a:gd name="connsiteY97" fmla="*/ 5093954 h 6858000"/>
              <a:gd name="connsiteX98" fmla="*/ 2195868 w 7467600"/>
              <a:gd name="connsiteY98" fmla="*/ 5396574 h 6858000"/>
              <a:gd name="connsiteX99" fmla="*/ 2088852 w 7467600"/>
              <a:gd name="connsiteY99" fmla="*/ 5166123 h 6858000"/>
              <a:gd name="connsiteX100" fmla="*/ 1958241 w 7467600"/>
              <a:gd name="connsiteY100" fmla="*/ 5067955 h 6858000"/>
              <a:gd name="connsiteX101" fmla="*/ 1903353 w 7467600"/>
              <a:gd name="connsiteY101" fmla="*/ 5044827 h 6858000"/>
              <a:gd name="connsiteX102" fmla="*/ 1979378 w 7467600"/>
              <a:gd name="connsiteY102" fmla="*/ 4769504 h 6858000"/>
              <a:gd name="connsiteX103" fmla="*/ 2882120 w 7467600"/>
              <a:gd name="connsiteY103" fmla="*/ 5064547 h 6858000"/>
              <a:gd name="connsiteX104" fmla="*/ 2793103 w 7467600"/>
              <a:gd name="connsiteY104" fmla="*/ 5039699 h 6858000"/>
              <a:gd name="connsiteX105" fmla="*/ 2770041 w 7467600"/>
              <a:gd name="connsiteY105" fmla="*/ 5033634 h 6858000"/>
              <a:gd name="connsiteX106" fmla="*/ 1979378 w 7467600"/>
              <a:gd name="connsiteY106" fmla="*/ 4769504 h 6858000"/>
              <a:gd name="connsiteX107" fmla="*/ 1927410 w 7467600"/>
              <a:gd name="connsiteY107" fmla="*/ 4716164 h 6858000"/>
              <a:gd name="connsiteX108" fmla="*/ 1959587 w 7467600"/>
              <a:gd name="connsiteY108" fmla="*/ 4728849 h 6858000"/>
              <a:gd name="connsiteX109" fmla="*/ 2777707 w 7467600"/>
              <a:gd name="connsiteY109" fmla="*/ 5003991 h 6858000"/>
              <a:gd name="connsiteX110" fmla="*/ 2800768 w 7467600"/>
              <a:gd name="connsiteY110" fmla="*/ 5010056 h 6858000"/>
              <a:gd name="connsiteX111" fmla="*/ 2879408 w 7467600"/>
              <a:gd name="connsiteY111" fmla="*/ 5031590 h 6858000"/>
              <a:gd name="connsiteX112" fmla="*/ 2862295 w 7467600"/>
              <a:gd name="connsiteY112" fmla="*/ 5022958 h 6858000"/>
              <a:gd name="connsiteX113" fmla="*/ 2813343 w 7467600"/>
              <a:gd name="connsiteY113" fmla="*/ 4998369 h 6858000"/>
              <a:gd name="connsiteX114" fmla="*/ 2646245 w 7467600"/>
              <a:gd name="connsiteY114" fmla="*/ 4930999 h 6858000"/>
              <a:gd name="connsiteX115" fmla="*/ 1999243 w 7467600"/>
              <a:gd name="connsiteY115" fmla="*/ 4730524 h 6858000"/>
              <a:gd name="connsiteX116" fmla="*/ 1979527 w 7467600"/>
              <a:gd name="connsiteY116" fmla="*/ 4726651 h 6858000"/>
              <a:gd name="connsiteX117" fmla="*/ 1927410 w 7467600"/>
              <a:gd name="connsiteY117" fmla="*/ 4716164 h 6858000"/>
              <a:gd name="connsiteX118" fmla="*/ 1997014 w 7467600"/>
              <a:gd name="connsiteY118" fmla="*/ 4698007 h 6858000"/>
              <a:gd name="connsiteX119" fmla="*/ 2005458 w 7467600"/>
              <a:gd name="connsiteY119" fmla="*/ 4699540 h 6858000"/>
              <a:gd name="connsiteX120" fmla="*/ 2657186 w 7467600"/>
              <a:gd name="connsiteY120" fmla="*/ 4901687 h 6858000"/>
              <a:gd name="connsiteX121" fmla="*/ 2826662 w 7467600"/>
              <a:gd name="connsiteY121" fmla="*/ 4970362 h 6858000"/>
              <a:gd name="connsiteX122" fmla="*/ 2876100 w 7467600"/>
              <a:gd name="connsiteY122" fmla="*/ 4995397 h 6858000"/>
              <a:gd name="connsiteX123" fmla="*/ 3042600 w 7467600"/>
              <a:gd name="connsiteY123" fmla="*/ 5059532 h 6858000"/>
              <a:gd name="connsiteX124" fmla="*/ 1997014 w 7467600"/>
              <a:gd name="connsiteY124" fmla="*/ 4698007 h 6858000"/>
              <a:gd name="connsiteX125" fmla="*/ 2305292 w 7467600"/>
              <a:gd name="connsiteY125" fmla="*/ 4219492 h 6858000"/>
              <a:gd name="connsiteX126" fmla="*/ 3360922 w 7467600"/>
              <a:gd name="connsiteY126" fmla="*/ 4529373 h 6858000"/>
              <a:gd name="connsiteX127" fmla="*/ 3492420 w 7467600"/>
              <a:gd name="connsiteY127" fmla="*/ 4510145 h 6858000"/>
              <a:gd name="connsiteX128" fmla="*/ 3364086 w 7467600"/>
              <a:gd name="connsiteY128" fmla="*/ 4480340 h 6858000"/>
              <a:gd name="connsiteX129" fmla="*/ 3225818 w 7467600"/>
              <a:gd name="connsiteY129" fmla="*/ 4411822 h 6858000"/>
              <a:gd name="connsiteX130" fmla="*/ 3129696 w 7467600"/>
              <a:gd name="connsiteY130" fmla="*/ 4360704 h 6858000"/>
              <a:gd name="connsiteX131" fmla="*/ 2814545 w 7467600"/>
              <a:gd name="connsiteY131" fmla="*/ 4282955 h 6858000"/>
              <a:gd name="connsiteX132" fmla="*/ 2305292 w 7467600"/>
              <a:gd name="connsiteY132" fmla="*/ 4219492 h 6858000"/>
              <a:gd name="connsiteX133" fmla="*/ 2626982 w 7467600"/>
              <a:gd name="connsiteY133" fmla="*/ 4206450 h 6858000"/>
              <a:gd name="connsiteX134" fmla="*/ 2490617 w 7467600"/>
              <a:gd name="connsiteY134" fmla="*/ 4206951 h 6858000"/>
              <a:gd name="connsiteX135" fmla="*/ 2819869 w 7467600"/>
              <a:gd name="connsiteY135" fmla="*/ 4252936 h 6858000"/>
              <a:gd name="connsiteX136" fmla="*/ 3143018 w 7467600"/>
              <a:gd name="connsiteY136" fmla="*/ 4332698 h 6858000"/>
              <a:gd name="connsiteX137" fmla="*/ 3241520 w 7467600"/>
              <a:gd name="connsiteY137" fmla="*/ 4385112 h 6858000"/>
              <a:gd name="connsiteX138" fmla="*/ 3374575 w 7467600"/>
              <a:gd name="connsiteY138" fmla="*/ 4451517 h 6858000"/>
              <a:gd name="connsiteX139" fmla="*/ 3505221 w 7467600"/>
              <a:gd name="connsiteY139" fmla="*/ 4480757 h 6858000"/>
              <a:gd name="connsiteX140" fmla="*/ 2626982 w 7467600"/>
              <a:gd name="connsiteY140" fmla="*/ 4206450 h 6858000"/>
              <a:gd name="connsiteX141" fmla="*/ 1310106 w 7467600"/>
              <a:gd name="connsiteY141" fmla="*/ 3943217 h 6858000"/>
              <a:gd name="connsiteX142" fmla="*/ 854994 w 7467600"/>
              <a:gd name="connsiteY142" fmla="*/ 4399136 h 6858000"/>
              <a:gd name="connsiteX143" fmla="*/ 742462 w 7467600"/>
              <a:gd name="connsiteY143" fmla="*/ 4594648 h 6858000"/>
              <a:gd name="connsiteX144" fmla="*/ 820602 w 7467600"/>
              <a:gd name="connsiteY144" fmla="*/ 4485915 h 6858000"/>
              <a:gd name="connsiteX145" fmla="*/ 878295 w 7467600"/>
              <a:gd name="connsiteY145" fmla="*/ 4403594 h 6858000"/>
              <a:gd name="connsiteX146" fmla="*/ 1240607 w 7467600"/>
              <a:gd name="connsiteY146" fmla="*/ 4010401 h 6858000"/>
              <a:gd name="connsiteX147" fmla="*/ 1310106 w 7467600"/>
              <a:gd name="connsiteY147" fmla="*/ 3943217 h 6858000"/>
              <a:gd name="connsiteX148" fmla="*/ 1423113 w 7467600"/>
              <a:gd name="connsiteY148" fmla="*/ 3874565 h 6858000"/>
              <a:gd name="connsiteX149" fmla="*/ 1260565 w 7467600"/>
              <a:gd name="connsiteY149" fmla="*/ 4031982 h 6858000"/>
              <a:gd name="connsiteX150" fmla="*/ 901900 w 7467600"/>
              <a:gd name="connsiteY150" fmla="*/ 4421236 h 6858000"/>
              <a:gd name="connsiteX151" fmla="*/ 845044 w 7467600"/>
              <a:gd name="connsiteY151" fmla="*/ 4502436 h 6858000"/>
              <a:gd name="connsiteX152" fmla="*/ 685926 w 7467600"/>
              <a:gd name="connsiteY152" fmla="*/ 4703069 h 6858000"/>
              <a:gd name="connsiteX153" fmla="*/ 684248 w 7467600"/>
              <a:gd name="connsiteY153" fmla="*/ 4706721 h 6858000"/>
              <a:gd name="connsiteX154" fmla="*/ 1423113 w 7467600"/>
              <a:gd name="connsiteY154" fmla="*/ 3874565 h 6858000"/>
              <a:gd name="connsiteX155" fmla="*/ 3316479 w 7467600"/>
              <a:gd name="connsiteY155" fmla="*/ 3872136 h 6858000"/>
              <a:gd name="connsiteX156" fmla="*/ 3546806 w 7467600"/>
              <a:gd name="connsiteY156" fmla="*/ 4356139 h 6858000"/>
              <a:gd name="connsiteX157" fmla="*/ 3364433 w 7467600"/>
              <a:gd name="connsiteY157" fmla="*/ 3953121 h 6858000"/>
              <a:gd name="connsiteX158" fmla="*/ 3316479 w 7467600"/>
              <a:gd name="connsiteY158" fmla="*/ 3872136 h 6858000"/>
              <a:gd name="connsiteX159" fmla="*/ 3291335 w 7467600"/>
              <a:gd name="connsiteY159" fmla="*/ 3767420 h 6858000"/>
              <a:gd name="connsiteX160" fmla="*/ 3390805 w 7467600"/>
              <a:gd name="connsiteY160" fmla="*/ 3937163 h 6858000"/>
              <a:gd name="connsiteX161" fmla="*/ 3579062 w 7467600"/>
              <a:gd name="connsiteY161" fmla="*/ 4359040 h 6858000"/>
              <a:gd name="connsiteX162" fmla="*/ 3467355 w 7467600"/>
              <a:gd name="connsiteY162" fmla="*/ 3988130 h 6858000"/>
              <a:gd name="connsiteX163" fmla="*/ 3310753 w 7467600"/>
              <a:gd name="connsiteY163" fmla="*/ 3787140 h 6858000"/>
              <a:gd name="connsiteX164" fmla="*/ 3291335 w 7467600"/>
              <a:gd name="connsiteY164" fmla="*/ 3767420 h 6858000"/>
              <a:gd name="connsiteX165" fmla="*/ 1635889 w 7467600"/>
              <a:gd name="connsiteY165" fmla="*/ 3709494 h 6858000"/>
              <a:gd name="connsiteX166" fmla="*/ 1634800 w 7467600"/>
              <a:gd name="connsiteY166" fmla="*/ 3731111 h 6858000"/>
              <a:gd name="connsiteX167" fmla="*/ 1635889 w 7467600"/>
              <a:gd name="connsiteY167" fmla="*/ 3709494 h 6858000"/>
              <a:gd name="connsiteX168" fmla="*/ 1510397 w 7467600"/>
              <a:gd name="connsiteY168" fmla="*/ 3684705 h 6858000"/>
              <a:gd name="connsiteX169" fmla="*/ 1146550 w 7467600"/>
              <a:gd name="connsiteY169" fmla="*/ 3802012 h 6858000"/>
              <a:gd name="connsiteX170" fmla="*/ 698834 w 7467600"/>
              <a:gd name="connsiteY170" fmla="*/ 3952272 h 6858000"/>
              <a:gd name="connsiteX171" fmla="*/ 34256 w 7467600"/>
              <a:gd name="connsiteY171" fmla="*/ 4347603 h 6858000"/>
              <a:gd name="connsiteX172" fmla="*/ 527241 w 7467600"/>
              <a:gd name="connsiteY172" fmla="*/ 4065078 h 6858000"/>
              <a:gd name="connsiteX173" fmla="*/ 1510397 w 7467600"/>
              <a:gd name="connsiteY173" fmla="*/ 3684705 h 6858000"/>
              <a:gd name="connsiteX174" fmla="*/ 1313114 w 7467600"/>
              <a:gd name="connsiteY174" fmla="*/ 3655216 h 6858000"/>
              <a:gd name="connsiteX175" fmla="*/ 1109304 w 7467600"/>
              <a:gd name="connsiteY175" fmla="*/ 3669030 h 6858000"/>
              <a:gd name="connsiteX176" fmla="*/ 8129 w 7467600"/>
              <a:gd name="connsiteY176" fmla="*/ 4330519 h 6858000"/>
              <a:gd name="connsiteX177" fmla="*/ 687572 w 7467600"/>
              <a:gd name="connsiteY177" fmla="*/ 3925629 h 6858000"/>
              <a:gd name="connsiteX178" fmla="*/ 1138365 w 7467600"/>
              <a:gd name="connsiteY178" fmla="*/ 3774515 h 6858000"/>
              <a:gd name="connsiteX179" fmla="*/ 1505579 w 7467600"/>
              <a:gd name="connsiteY179" fmla="*/ 3655526 h 6858000"/>
              <a:gd name="connsiteX180" fmla="*/ 1313114 w 7467600"/>
              <a:gd name="connsiteY180" fmla="*/ 3655216 h 6858000"/>
              <a:gd name="connsiteX181" fmla="*/ 3655073 w 7467600"/>
              <a:gd name="connsiteY181" fmla="*/ 3650884 h 6858000"/>
              <a:gd name="connsiteX182" fmla="*/ 3989938 w 7467600"/>
              <a:gd name="connsiteY182" fmla="*/ 3991685 h 6858000"/>
              <a:gd name="connsiteX183" fmla="*/ 4393907 w 7467600"/>
              <a:gd name="connsiteY183" fmla="*/ 4261258 h 6858000"/>
              <a:gd name="connsiteX184" fmla="*/ 4648051 w 7467600"/>
              <a:gd name="connsiteY184" fmla="*/ 4374051 h 6858000"/>
              <a:gd name="connsiteX185" fmla="*/ 4383389 w 7467600"/>
              <a:gd name="connsiteY185" fmla="*/ 4184369 h 6858000"/>
              <a:gd name="connsiteX186" fmla="*/ 4165508 w 7467600"/>
              <a:gd name="connsiteY186" fmla="*/ 4035196 h 6858000"/>
              <a:gd name="connsiteX187" fmla="*/ 4068162 w 7467600"/>
              <a:gd name="connsiteY187" fmla="*/ 3953394 h 6858000"/>
              <a:gd name="connsiteX188" fmla="*/ 3981416 w 7467600"/>
              <a:gd name="connsiteY188" fmla="*/ 3880482 h 6858000"/>
              <a:gd name="connsiteX189" fmla="*/ 3800147 w 7467600"/>
              <a:gd name="connsiteY189" fmla="*/ 3749872 h 6858000"/>
              <a:gd name="connsiteX190" fmla="*/ 3655073 w 7467600"/>
              <a:gd name="connsiteY190" fmla="*/ 3650884 h 6858000"/>
              <a:gd name="connsiteX191" fmla="*/ 3670252 w 7467600"/>
              <a:gd name="connsiteY191" fmla="*/ 3622798 h 6858000"/>
              <a:gd name="connsiteX192" fmla="*/ 3817258 w 7467600"/>
              <a:gd name="connsiteY192" fmla="*/ 3723577 h 6858000"/>
              <a:gd name="connsiteX193" fmla="*/ 4000461 w 7467600"/>
              <a:gd name="connsiteY193" fmla="*/ 3855966 h 6858000"/>
              <a:gd name="connsiteX194" fmla="*/ 4088180 w 7467600"/>
              <a:gd name="connsiteY194" fmla="*/ 3929774 h 6858000"/>
              <a:gd name="connsiteX195" fmla="*/ 4184555 w 7467600"/>
              <a:gd name="connsiteY195" fmla="*/ 4010683 h 6858000"/>
              <a:gd name="connsiteX196" fmla="*/ 4399563 w 7467600"/>
              <a:gd name="connsiteY196" fmla="*/ 4158106 h 6858000"/>
              <a:gd name="connsiteX197" fmla="*/ 4684469 w 7467600"/>
              <a:gd name="connsiteY197" fmla="*/ 4364680 h 6858000"/>
              <a:gd name="connsiteX198" fmla="*/ 4690271 w 7467600"/>
              <a:gd name="connsiteY198" fmla="*/ 4370034 h 6858000"/>
              <a:gd name="connsiteX199" fmla="*/ 4136093 w 7467600"/>
              <a:gd name="connsiteY199" fmla="*/ 3858466 h 6858000"/>
              <a:gd name="connsiteX200" fmla="*/ 3670252 w 7467600"/>
              <a:gd name="connsiteY200" fmla="*/ 3622798 h 6858000"/>
              <a:gd name="connsiteX201" fmla="*/ 4440129 w 7467600"/>
              <a:gd name="connsiteY201" fmla="*/ 3448571 h 6858000"/>
              <a:gd name="connsiteX202" fmla="*/ 4856525 w 7467600"/>
              <a:gd name="connsiteY202" fmla="*/ 3915351 h 6858000"/>
              <a:gd name="connsiteX203" fmla="*/ 5059055 w 7467600"/>
              <a:gd name="connsiteY203" fmla="*/ 4108918 h 6858000"/>
              <a:gd name="connsiteX204" fmla="*/ 5290070 w 7467600"/>
              <a:gd name="connsiteY204" fmla="*/ 4263619 h 6858000"/>
              <a:gd name="connsiteX205" fmla="*/ 4834991 w 7467600"/>
              <a:gd name="connsiteY205" fmla="*/ 3830985 h 6858000"/>
              <a:gd name="connsiteX206" fmla="*/ 4440129 w 7467600"/>
              <a:gd name="connsiteY206" fmla="*/ 3448571 h 6858000"/>
              <a:gd name="connsiteX207" fmla="*/ 4441737 w 7467600"/>
              <a:gd name="connsiteY207" fmla="*/ 3399734 h 6858000"/>
              <a:gd name="connsiteX208" fmla="*/ 4431236 w 7467600"/>
              <a:gd name="connsiteY208" fmla="*/ 3400954 h 6858000"/>
              <a:gd name="connsiteX209" fmla="*/ 4557150 w 7467600"/>
              <a:gd name="connsiteY209" fmla="*/ 3510023 h 6858000"/>
              <a:gd name="connsiteX210" fmla="*/ 4856936 w 7467600"/>
              <a:gd name="connsiteY210" fmla="*/ 3809146 h 6858000"/>
              <a:gd name="connsiteX211" fmla="*/ 5111996 w 7467600"/>
              <a:gd name="connsiteY211" fmla="*/ 4065759 h 6858000"/>
              <a:gd name="connsiteX212" fmla="*/ 5388878 w 7467600"/>
              <a:gd name="connsiteY212" fmla="*/ 4300185 h 6858000"/>
              <a:gd name="connsiteX213" fmla="*/ 5425556 w 7467600"/>
              <a:gd name="connsiteY213" fmla="*/ 4308967 h 6858000"/>
              <a:gd name="connsiteX214" fmla="*/ 4943646 w 7467600"/>
              <a:gd name="connsiteY214" fmla="*/ 3822916 h 6858000"/>
              <a:gd name="connsiteX215" fmla="*/ 4594837 w 7467600"/>
              <a:gd name="connsiteY215" fmla="*/ 3532274 h 6858000"/>
              <a:gd name="connsiteX216" fmla="*/ 4441737 w 7467600"/>
              <a:gd name="connsiteY216" fmla="*/ 3399734 h 6858000"/>
              <a:gd name="connsiteX217" fmla="*/ 5425834 w 7467600"/>
              <a:gd name="connsiteY217" fmla="*/ 3162785 h 6858000"/>
              <a:gd name="connsiteX218" fmla="*/ 5401644 w 7467600"/>
              <a:gd name="connsiteY218" fmla="*/ 3617847 h 6858000"/>
              <a:gd name="connsiteX219" fmla="*/ 5467256 w 7467600"/>
              <a:gd name="connsiteY219" fmla="*/ 4175494 h 6858000"/>
              <a:gd name="connsiteX220" fmla="*/ 5448069 w 7467600"/>
              <a:gd name="connsiteY220" fmla="*/ 3567554 h 6858000"/>
              <a:gd name="connsiteX221" fmla="*/ 5425834 w 7467600"/>
              <a:gd name="connsiteY221" fmla="*/ 3162785 h 6858000"/>
              <a:gd name="connsiteX222" fmla="*/ 1318687 w 7467600"/>
              <a:gd name="connsiteY222" fmla="*/ 3113840 h 6858000"/>
              <a:gd name="connsiteX223" fmla="*/ 1066793 w 7467600"/>
              <a:gd name="connsiteY223" fmla="*/ 3212171 h 6858000"/>
              <a:gd name="connsiteX224" fmla="*/ 993319 w 7467600"/>
              <a:gd name="connsiteY224" fmla="*/ 3247648 h 6858000"/>
              <a:gd name="connsiteX225" fmla="*/ 853081 w 7467600"/>
              <a:gd name="connsiteY225" fmla="*/ 3312410 h 6858000"/>
              <a:gd name="connsiteX226" fmla="*/ 805957 w 7467600"/>
              <a:gd name="connsiteY226" fmla="*/ 3330443 h 6858000"/>
              <a:gd name="connsiteX227" fmla="*/ 1318687 w 7467600"/>
              <a:gd name="connsiteY227" fmla="*/ 3113840 h 6858000"/>
              <a:gd name="connsiteX228" fmla="*/ 5453702 w 7467600"/>
              <a:gd name="connsiteY228" fmla="*/ 3090882 h 6858000"/>
              <a:gd name="connsiteX229" fmla="*/ 5480135 w 7467600"/>
              <a:gd name="connsiteY229" fmla="*/ 3565802 h 6858000"/>
              <a:gd name="connsiteX230" fmla="*/ 5499023 w 7467600"/>
              <a:gd name="connsiteY230" fmla="*/ 4166310 h 6858000"/>
              <a:gd name="connsiteX231" fmla="*/ 5547022 w 7467600"/>
              <a:gd name="connsiteY231" fmla="*/ 3607838 h 6858000"/>
              <a:gd name="connsiteX232" fmla="*/ 5515964 w 7467600"/>
              <a:gd name="connsiteY232" fmla="*/ 3378541 h 6858000"/>
              <a:gd name="connsiteX233" fmla="*/ 5453702 w 7467600"/>
              <a:gd name="connsiteY233" fmla="*/ 3090882 h 6858000"/>
              <a:gd name="connsiteX234" fmla="*/ 1238695 w 7467600"/>
              <a:gd name="connsiteY234" fmla="*/ 3076820 h 6858000"/>
              <a:gd name="connsiteX235" fmla="*/ 716371 w 7467600"/>
              <a:gd name="connsiteY235" fmla="*/ 3293249 h 6858000"/>
              <a:gd name="connsiteX236" fmla="*/ 579522 w 7467600"/>
              <a:gd name="connsiteY236" fmla="*/ 3371759 h 6858000"/>
              <a:gd name="connsiteX237" fmla="*/ 600288 w 7467600"/>
              <a:gd name="connsiteY237" fmla="*/ 3365555 h 6858000"/>
              <a:gd name="connsiteX238" fmla="*/ 840692 w 7467600"/>
              <a:gd name="connsiteY238" fmla="*/ 3284921 h 6858000"/>
              <a:gd name="connsiteX239" fmla="*/ 979248 w 7467600"/>
              <a:gd name="connsiteY239" fmla="*/ 3221003 h 6858000"/>
              <a:gd name="connsiteX240" fmla="*/ 1053282 w 7467600"/>
              <a:gd name="connsiteY240" fmla="*/ 3185247 h 6858000"/>
              <a:gd name="connsiteX241" fmla="*/ 1320603 w 7467600"/>
              <a:gd name="connsiteY241" fmla="*/ 3081281 h 6858000"/>
              <a:gd name="connsiteX242" fmla="*/ 1238695 w 7467600"/>
              <a:gd name="connsiteY242" fmla="*/ 3076820 h 6858000"/>
              <a:gd name="connsiteX243" fmla="*/ 5425627 w 7467600"/>
              <a:gd name="connsiteY243" fmla="*/ 2954192 h 6858000"/>
              <a:gd name="connsiteX244" fmla="*/ 5470770 w 7467600"/>
              <a:gd name="connsiteY244" fmla="*/ 3005435 h 6858000"/>
              <a:gd name="connsiteX245" fmla="*/ 5519779 w 7467600"/>
              <a:gd name="connsiteY245" fmla="*/ 4359223 h 6858000"/>
              <a:gd name="connsiteX246" fmla="*/ 5520293 w 7467600"/>
              <a:gd name="connsiteY246" fmla="*/ 4360602 h 6858000"/>
              <a:gd name="connsiteX247" fmla="*/ 5767221 w 7467600"/>
              <a:gd name="connsiteY247" fmla="*/ 4665564 h 6858000"/>
              <a:gd name="connsiteX248" fmla="*/ 6937169 w 7467600"/>
              <a:gd name="connsiteY248" fmla="*/ 4815941 h 6858000"/>
              <a:gd name="connsiteX249" fmla="*/ 6953922 w 7467600"/>
              <a:gd name="connsiteY249" fmla="*/ 4890068 h 6858000"/>
              <a:gd name="connsiteX250" fmla="*/ 6071359 w 7467600"/>
              <a:gd name="connsiteY250" fmla="*/ 4770770 h 6858000"/>
              <a:gd name="connsiteX251" fmla="*/ 6038839 w 7467600"/>
              <a:gd name="connsiteY251" fmla="*/ 4764474 h 6858000"/>
              <a:gd name="connsiteX252" fmla="*/ 6038706 w 7467600"/>
              <a:gd name="connsiteY252" fmla="*/ 4763847 h 6858000"/>
              <a:gd name="connsiteX253" fmla="*/ 6037784 w 7467600"/>
              <a:gd name="connsiteY253" fmla="*/ 4764270 h 6858000"/>
              <a:gd name="connsiteX254" fmla="*/ 6038839 w 7467600"/>
              <a:gd name="connsiteY254" fmla="*/ 4764474 h 6858000"/>
              <a:gd name="connsiteX255" fmla="*/ 6040338 w 7467600"/>
              <a:gd name="connsiteY255" fmla="*/ 4771418 h 6858000"/>
              <a:gd name="connsiteX256" fmla="*/ 6024488 w 7467600"/>
              <a:gd name="connsiteY256" fmla="*/ 4809903 h 6858000"/>
              <a:gd name="connsiteX257" fmla="*/ 5599771 w 7467600"/>
              <a:gd name="connsiteY257" fmla="*/ 5509652 h 6858000"/>
              <a:gd name="connsiteX258" fmla="*/ 5548843 w 7467600"/>
              <a:gd name="connsiteY258" fmla="*/ 5563845 h 6858000"/>
              <a:gd name="connsiteX259" fmla="*/ 5940952 w 7467600"/>
              <a:gd name="connsiteY259" fmla="*/ 6250028 h 6858000"/>
              <a:gd name="connsiteX260" fmla="*/ 6043441 w 7467600"/>
              <a:gd name="connsiteY260" fmla="*/ 6665847 h 6858000"/>
              <a:gd name="connsiteX261" fmla="*/ 6093432 w 7467600"/>
              <a:gd name="connsiteY261" fmla="*/ 6858000 h 6858000"/>
              <a:gd name="connsiteX262" fmla="*/ 6034344 w 7467600"/>
              <a:gd name="connsiteY262" fmla="*/ 6858000 h 6858000"/>
              <a:gd name="connsiteX263" fmla="*/ 6026679 w 7467600"/>
              <a:gd name="connsiteY263" fmla="*/ 6836959 h 6858000"/>
              <a:gd name="connsiteX264" fmla="*/ 5800441 w 7467600"/>
              <a:gd name="connsiteY264" fmla="*/ 6335286 h 6858000"/>
              <a:gd name="connsiteX265" fmla="*/ 5526562 w 7467600"/>
              <a:gd name="connsiteY265" fmla="*/ 5705388 h 6858000"/>
              <a:gd name="connsiteX266" fmla="*/ 5519640 w 7467600"/>
              <a:gd name="connsiteY266" fmla="*/ 5683774 h 6858000"/>
              <a:gd name="connsiteX267" fmla="*/ 5844559 w 7467600"/>
              <a:gd name="connsiteY267" fmla="*/ 6553349 h 6858000"/>
              <a:gd name="connsiteX268" fmla="*/ 5975994 w 7467600"/>
              <a:gd name="connsiteY268" fmla="*/ 6858000 h 6858000"/>
              <a:gd name="connsiteX269" fmla="*/ 5898547 w 7467600"/>
              <a:gd name="connsiteY269" fmla="*/ 6858000 h 6858000"/>
              <a:gd name="connsiteX270" fmla="*/ 5682041 w 7467600"/>
              <a:gd name="connsiteY270" fmla="*/ 6355860 h 6858000"/>
              <a:gd name="connsiteX271" fmla="*/ 5461758 w 7467600"/>
              <a:gd name="connsiteY271" fmla="*/ 5820220 h 6858000"/>
              <a:gd name="connsiteX272" fmla="*/ 5237282 w 7467600"/>
              <a:gd name="connsiteY272" fmla="*/ 6579086 h 6858000"/>
              <a:gd name="connsiteX273" fmla="*/ 5115009 w 7467600"/>
              <a:gd name="connsiteY273" fmla="*/ 6858000 h 6858000"/>
              <a:gd name="connsiteX274" fmla="*/ 5028074 w 7467600"/>
              <a:gd name="connsiteY274" fmla="*/ 6858000 h 6858000"/>
              <a:gd name="connsiteX275" fmla="*/ 5079508 w 7467600"/>
              <a:gd name="connsiteY275" fmla="*/ 6749074 h 6858000"/>
              <a:gd name="connsiteX276" fmla="*/ 5371846 w 7467600"/>
              <a:gd name="connsiteY276" fmla="*/ 5924413 h 6858000"/>
              <a:gd name="connsiteX277" fmla="*/ 5270512 w 7467600"/>
              <a:gd name="connsiteY277" fmla="*/ 6138975 h 6858000"/>
              <a:gd name="connsiteX278" fmla="*/ 5062409 w 7467600"/>
              <a:gd name="connsiteY278" fmla="*/ 6653544 h 6858000"/>
              <a:gd name="connsiteX279" fmla="*/ 5036628 w 7467600"/>
              <a:gd name="connsiteY279" fmla="*/ 6754247 h 6858000"/>
              <a:gd name="connsiteX280" fmla="*/ 5009112 w 7467600"/>
              <a:gd name="connsiteY280" fmla="*/ 6858000 h 6858000"/>
              <a:gd name="connsiteX281" fmla="*/ 4976679 w 7467600"/>
              <a:gd name="connsiteY281" fmla="*/ 6858000 h 6858000"/>
              <a:gd name="connsiteX282" fmla="*/ 5006537 w 7467600"/>
              <a:gd name="connsiteY282" fmla="*/ 6747068 h 6858000"/>
              <a:gd name="connsiteX283" fmla="*/ 5032723 w 7467600"/>
              <a:gd name="connsiteY283" fmla="*/ 6644957 h 6858000"/>
              <a:gd name="connsiteX284" fmla="*/ 5242949 w 7467600"/>
              <a:gd name="connsiteY284" fmla="*/ 6125175 h 6858000"/>
              <a:gd name="connsiteX285" fmla="*/ 5286321 w 7467600"/>
              <a:gd name="connsiteY285" fmla="*/ 6033555 h 6858000"/>
              <a:gd name="connsiteX286" fmla="*/ 5008210 w 7467600"/>
              <a:gd name="connsiteY286" fmla="*/ 6649194 h 6858000"/>
              <a:gd name="connsiteX287" fmla="*/ 4986321 w 7467600"/>
              <a:gd name="connsiteY287" fmla="*/ 6765687 h 6858000"/>
              <a:gd name="connsiteX288" fmla="*/ 4973474 w 7467600"/>
              <a:gd name="connsiteY288" fmla="*/ 6858000 h 6858000"/>
              <a:gd name="connsiteX289" fmla="*/ 4907178 w 7467600"/>
              <a:gd name="connsiteY289" fmla="*/ 6858000 h 6858000"/>
              <a:gd name="connsiteX290" fmla="*/ 4910810 w 7467600"/>
              <a:gd name="connsiteY290" fmla="*/ 6829660 h 6858000"/>
              <a:gd name="connsiteX291" fmla="*/ 4987461 w 7467600"/>
              <a:gd name="connsiteY291" fmla="*/ 6432994 h 6858000"/>
              <a:gd name="connsiteX292" fmla="*/ 5179262 w 7467600"/>
              <a:gd name="connsiteY292" fmla="*/ 6035044 h 6858000"/>
              <a:gd name="connsiteX293" fmla="*/ 4689678 w 7467600"/>
              <a:gd name="connsiteY293" fmla="*/ 6440241 h 6858000"/>
              <a:gd name="connsiteX294" fmla="*/ 4477543 w 7467600"/>
              <a:gd name="connsiteY294" fmla="*/ 6674836 h 6858000"/>
              <a:gd name="connsiteX295" fmla="*/ 4329957 w 7467600"/>
              <a:gd name="connsiteY295" fmla="*/ 6858000 h 6858000"/>
              <a:gd name="connsiteX296" fmla="*/ 4218595 w 7467600"/>
              <a:gd name="connsiteY296" fmla="*/ 6858000 h 6858000"/>
              <a:gd name="connsiteX297" fmla="*/ 4368888 w 7467600"/>
              <a:gd name="connsiteY297" fmla="*/ 6668412 h 6858000"/>
              <a:gd name="connsiteX298" fmla="*/ 4563091 w 7467600"/>
              <a:gd name="connsiteY298" fmla="*/ 6442508 h 6858000"/>
              <a:gd name="connsiteX299" fmla="*/ 5387324 w 7467600"/>
              <a:gd name="connsiteY299" fmla="*/ 5705830 h 6858000"/>
              <a:gd name="connsiteX300" fmla="*/ 5073620 w 7467600"/>
              <a:gd name="connsiteY300" fmla="*/ 5955437 h 6858000"/>
              <a:gd name="connsiteX301" fmla="*/ 4689789 w 7467600"/>
              <a:gd name="connsiteY301" fmla="*/ 6268382 h 6858000"/>
              <a:gd name="connsiteX302" fmla="*/ 4418722 w 7467600"/>
              <a:gd name="connsiteY302" fmla="*/ 6570886 h 6858000"/>
              <a:gd name="connsiteX303" fmla="*/ 4214944 w 7467600"/>
              <a:gd name="connsiteY303" fmla="*/ 6858000 h 6858000"/>
              <a:gd name="connsiteX304" fmla="*/ 4177898 w 7467600"/>
              <a:gd name="connsiteY304" fmla="*/ 6858000 h 6858000"/>
              <a:gd name="connsiteX305" fmla="*/ 4391597 w 7467600"/>
              <a:gd name="connsiteY305" fmla="*/ 6556370 h 6858000"/>
              <a:gd name="connsiteX306" fmla="*/ 4668889 w 7467600"/>
              <a:gd name="connsiteY306" fmla="*/ 6246399 h 6858000"/>
              <a:gd name="connsiteX307" fmla="*/ 5055427 w 7467600"/>
              <a:gd name="connsiteY307" fmla="*/ 5931476 h 6858000"/>
              <a:gd name="connsiteX308" fmla="*/ 5371814 w 7467600"/>
              <a:gd name="connsiteY308" fmla="*/ 5678975 h 6858000"/>
              <a:gd name="connsiteX309" fmla="*/ 4987918 w 7467600"/>
              <a:gd name="connsiteY309" fmla="*/ 5838701 h 6858000"/>
              <a:gd name="connsiteX310" fmla="*/ 4317146 w 7467600"/>
              <a:gd name="connsiteY310" fmla="*/ 6587716 h 6858000"/>
              <a:gd name="connsiteX311" fmla="*/ 4171627 w 7467600"/>
              <a:gd name="connsiteY311" fmla="*/ 6858000 h 6858000"/>
              <a:gd name="connsiteX312" fmla="*/ 4081585 w 7467600"/>
              <a:gd name="connsiteY312" fmla="*/ 6858000 h 6858000"/>
              <a:gd name="connsiteX313" fmla="*/ 4238603 w 7467600"/>
              <a:gd name="connsiteY313" fmla="*/ 6559341 h 6858000"/>
              <a:gd name="connsiteX314" fmla="*/ 4778333 w 7467600"/>
              <a:gd name="connsiteY314" fmla="*/ 5873626 h 6858000"/>
              <a:gd name="connsiteX315" fmla="*/ 5414185 w 7467600"/>
              <a:gd name="connsiteY315" fmla="*/ 5573882 h 6858000"/>
              <a:gd name="connsiteX316" fmla="*/ 5959648 w 7467600"/>
              <a:gd name="connsiteY316" fmla="*/ 4760797 h 6858000"/>
              <a:gd name="connsiteX317" fmla="*/ 5355019 w 7467600"/>
              <a:gd name="connsiteY317" fmla="*/ 4734672 h 6858000"/>
              <a:gd name="connsiteX318" fmla="*/ 5083565 w 7467600"/>
              <a:gd name="connsiteY318" fmla="*/ 5179121 h 6858000"/>
              <a:gd name="connsiteX319" fmla="*/ 4713577 w 7467600"/>
              <a:gd name="connsiteY319" fmla="*/ 5616803 h 6858000"/>
              <a:gd name="connsiteX320" fmla="*/ 3989559 w 7467600"/>
              <a:gd name="connsiteY320" fmla="*/ 6145945 h 6858000"/>
              <a:gd name="connsiteX321" fmla="*/ 3939824 w 7467600"/>
              <a:gd name="connsiteY321" fmla="*/ 6066900 h 6858000"/>
              <a:gd name="connsiteX322" fmla="*/ 4584537 w 7467600"/>
              <a:gd name="connsiteY322" fmla="*/ 5324826 h 6858000"/>
              <a:gd name="connsiteX323" fmla="*/ 5037105 w 7467600"/>
              <a:gd name="connsiteY323" fmla="*/ 5088765 h 6858000"/>
              <a:gd name="connsiteX324" fmla="*/ 5039930 w 7467600"/>
              <a:gd name="connsiteY324" fmla="*/ 5089585 h 6858000"/>
              <a:gd name="connsiteX325" fmla="*/ 5263764 w 7467600"/>
              <a:gd name="connsiteY325" fmla="*/ 4735525 h 6858000"/>
              <a:gd name="connsiteX326" fmla="*/ 4086300 w 7467600"/>
              <a:gd name="connsiteY326" fmla="*/ 4884599 h 6858000"/>
              <a:gd name="connsiteX327" fmla="*/ 4085485 w 7467600"/>
              <a:gd name="connsiteY327" fmla="*/ 4899070 h 6858000"/>
              <a:gd name="connsiteX328" fmla="*/ 3871915 w 7467600"/>
              <a:gd name="connsiteY328" fmla="*/ 5253645 h 6858000"/>
              <a:gd name="connsiteX329" fmla="*/ 3799374 w 7467600"/>
              <a:gd name="connsiteY329" fmla="*/ 5466127 h 6858000"/>
              <a:gd name="connsiteX330" fmla="*/ 3498850 w 7467600"/>
              <a:gd name="connsiteY330" fmla="*/ 6661888 h 6858000"/>
              <a:gd name="connsiteX331" fmla="*/ 3399216 w 7467600"/>
              <a:gd name="connsiteY331" fmla="*/ 6858000 h 6858000"/>
              <a:gd name="connsiteX332" fmla="*/ 3303688 w 7467600"/>
              <a:gd name="connsiteY332" fmla="*/ 6858000 h 6858000"/>
              <a:gd name="connsiteX333" fmla="*/ 3391774 w 7467600"/>
              <a:gd name="connsiteY333" fmla="*/ 6697181 h 6858000"/>
              <a:gd name="connsiteX334" fmla="*/ 3735540 w 7467600"/>
              <a:gd name="connsiteY334" fmla="*/ 5546923 h 6858000"/>
              <a:gd name="connsiteX335" fmla="*/ 3729438 w 7467600"/>
              <a:gd name="connsiteY335" fmla="*/ 5569058 h 6858000"/>
              <a:gd name="connsiteX336" fmla="*/ 3707782 w 7467600"/>
              <a:gd name="connsiteY336" fmla="*/ 5644908 h 6858000"/>
              <a:gd name="connsiteX337" fmla="*/ 3583827 w 7467600"/>
              <a:gd name="connsiteY337" fmla="*/ 6039215 h 6858000"/>
              <a:gd name="connsiteX338" fmla="*/ 3547861 w 7467600"/>
              <a:gd name="connsiteY338" fmla="*/ 6129609 h 6858000"/>
              <a:gd name="connsiteX339" fmla="*/ 3490905 w 7467600"/>
              <a:gd name="connsiteY339" fmla="*/ 6277660 h 6858000"/>
              <a:gd name="connsiteX340" fmla="*/ 3455859 w 7467600"/>
              <a:gd name="connsiteY340" fmla="*/ 6391301 h 6858000"/>
              <a:gd name="connsiteX341" fmla="*/ 3429112 w 7467600"/>
              <a:gd name="connsiteY341" fmla="*/ 6479469 h 6858000"/>
              <a:gd name="connsiteX342" fmla="*/ 3304862 w 7467600"/>
              <a:gd name="connsiteY342" fmla="*/ 6796476 h 6858000"/>
              <a:gd name="connsiteX343" fmla="*/ 3276071 w 7467600"/>
              <a:gd name="connsiteY343" fmla="*/ 6858000 h 6858000"/>
              <a:gd name="connsiteX344" fmla="*/ 3240805 w 7467600"/>
              <a:gd name="connsiteY344" fmla="*/ 6858000 h 6858000"/>
              <a:gd name="connsiteX345" fmla="*/ 3275917 w 7467600"/>
              <a:gd name="connsiteY345" fmla="*/ 6783192 h 6858000"/>
              <a:gd name="connsiteX346" fmla="*/ 3399358 w 7467600"/>
              <a:gd name="connsiteY346" fmla="*/ 6469011 h 6858000"/>
              <a:gd name="connsiteX347" fmla="*/ 3425650 w 7467600"/>
              <a:gd name="connsiteY347" fmla="*/ 6381333 h 6858000"/>
              <a:gd name="connsiteX348" fmla="*/ 3460661 w 7467600"/>
              <a:gd name="connsiteY348" fmla="*/ 6266763 h 6858000"/>
              <a:gd name="connsiteX349" fmla="*/ 3518021 w 7467600"/>
              <a:gd name="connsiteY349" fmla="*/ 6117298 h 6858000"/>
              <a:gd name="connsiteX350" fmla="*/ 3554035 w 7467600"/>
              <a:gd name="connsiteY350" fmla="*/ 6027832 h 6858000"/>
              <a:gd name="connsiteX351" fmla="*/ 3677174 w 7467600"/>
              <a:gd name="connsiteY351" fmla="*/ 5636351 h 6858000"/>
              <a:gd name="connsiteX352" fmla="*/ 3698819 w 7467600"/>
              <a:gd name="connsiteY352" fmla="*/ 5560503 h 6858000"/>
              <a:gd name="connsiteX353" fmla="*/ 3702094 w 7467600"/>
              <a:gd name="connsiteY353" fmla="*/ 5549194 h 6858000"/>
              <a:gd name="connsiteX354" fmla="*/ 3398355 w 7467600"/>
              <a:gd name="connsiteY354" fmla="*/ 6094603 h 6858000"/>
              <a:gd name="connsiteX355" fmla="*/ 3193941 w 7467600"/>
              <a:gd name="connsiteY355" fmla="*/ 6798775 h 6858000"/>
              <a:gd name="connsiteX356" fmla="*/ 3184140 w 7467600"/>
              <a:gd name="connsiteY356" fmla="*/ 6858000 h 6858000"/>
              <a:gd name="connsiteX357" fmla="*/ 3099978 w 7467600"/>
              <a:gd name="connsiteY357" fmla="*/ 6858000 h 6858000"/>
              <a:gd name="connsiteX358" fmla="*/ 3101556 w 7467600"/>
              <a:gd name="connsiteY358" fmla="*/ 6843337 h 6858000"/>
              <a:gd name="connsiteX359" fmla="*/ 3370162 w 7467600"/>
              <a:gd name="connsiteY359" fmla="*/ 5785550 h 6858000"/>
              <a:gd name="connsiteX360" fmla="*/ 3746477 w 7467600"/>
              <a:gd name="connsiteY360" fmla="*/ 5377889 h 6858000"/>
              <a:gd name="connsiteX361" fmla="*/ 3863399 w 7467600"/>
              <a:gd name="connsiteY361" fmla="*/ 5087257 h 6858000"/>
              <a:gd name="connsiteX362" fmla="*/ 3968712 w 7467600"/>
              <a:gd name="connsiteY362" fmla="*/ 4913989 h 6858000"/>
              <a:gd name="connsiteX363" fmla="*/ 2792390 w 7467600"/>
              <a:gd name="connsiteY363" fmla="*/ 5382974 h 6858000"/>
              <a:gd name="connsiteX364" fmla="*/ 2714982 w 7467600"/>
              <a:gd name="connsiteY364" fmla="*/ 5427051 h 6858000"/>
              <a:gd name="connsiteX365" fmla="*/ 2813361 w 7467600"/>
              <a:gd name="connsiteY365" fmla="*/ 6023912 h 6858000"/>
              <a:gd name="connsiteX366" fmla="*/ 2688430 w 7467600"/>
              <a:gd name="connsiteY366" fmla="*/ 6801564 h 6858000"/>
              <a:gd name="connsiteX367" fmla="*/ 2629626 w 7467600"/>
              <a:gd name="connsiteY367" fmla="*/ 6763394 h 6858000"/>
              <a:gd name="connsiteX368" fmla="*/ 2565328 w 7467600"/>
              <a:gd name="connsiteY368" fmla="*/ 5516399 h 6858000"/>
              <a:gd name="connsiteX369" fmla="*/ 1922999 w 7467600"/>
              <a:gd name="connsiteY369" fmla="*/ 5980343 h 6858000"/>
              <a:gd name="connsiteX370" fmla="*/ 1950261 w 7467600"/>
              <a:gd name="connsiteY370" fmla="*/ 6405858 h 6858000"/>
              <a:gd name="connsiteX371" fmla="*/ 2365554 w 7467600"/>
              <a:gd name="connsiteY371" fmla="*/ 6759107 h 6858000"/>
              <a:gd name="connsiteX372" fmla="*/ 2424142 w 7467600"/>
              <a:gd name="connsiteY372" fmla="*/ 6858000 h 6858000"/>
              <a:gd name="connsiteX373" fmla="*/ 2395994 w 7467600"/>
              <a:gd name="connsiteY373" fmla="*/ 6858000 h 6858000"/>
              <a:gd name="connsiteX374" fmla="*/ 2392863 w 7467600"/>
              <a:gd name="connsiteY374" fmla="*/ 6852964 h 6858000"/>
              <a:gd name="connsiteX375" fmla="*/ 2017589 w 7467600"/>
              <a:gd name="connsiteY375" fmla="*/ 6493982 h 6858000"/>
              <a:gd name="connsiteX376" fmla="*/ 2147336 w 7467600"/>
              <a:gd name="connsiteY376" fmla="*/ 6594052 h 6858000"/>
              <a:gd name="connsiteX377" fmla="*/ 2207047 w 7467600"/>
              <a:gd name="connsiteY377" fmla="*/ 6654540 h 6858000"/>
              <a:gd name="connsiteX378" fmla="*/ 2299106 w 7467600"/>
              <a:gd name="connsiteY378" fmla="*/ 6778931 h 6858000"/>
              <a:gd name="connsiteX379" fmla="*/ 2314430 w 7467600"/>
              <a:gd name="connsiteY379" fmla="*/ 6801144 h 6858000"/>
              <a:gd name="connsiteX380" fmla="*/ 2352406 w 7467600"/>
              <a:gd name="connsiteY380" fmla="*/ 6858000 h 6858000"/>
              <a:gd name="connsiteX381" fmla="*/ 2314492 w 7467600"/>
              <a:gd name="connsiteY381" fmla="*/ 6858000 h 6858000"/>
              <a:gd name="connsiteX382" fmla="*/ 2288095 w 7467600"/>
              <a:gd name="connsiteY382" fmla="*/ 6818030 h 6858000"/>
              <a:gd name="connsiteX383" fmla="*/ 2272768 w 7467600"/>
              <a:gd name="connsiteY383" fmla="*/ 6795822 h 6858000"/>
              <a:gd name="connsiteX384" fmla="*/ 2182715 w 7467600"/>
              <a:gd name="connsiteY384" fmla="*/ 6675071 h 6858000"/>
              <a:gd name="connsiteX385" fmla="*/ 2032061 w 7467600"/>
              <a:gd name="connsiteY385" fmla="*/ 6541380 h 6858000"/>
              <a:gd name="connsiteX386" fmla="*/ 2257220 w 7467600"/>
              <a:gd name="connsiteY386" fmla="*/ 6826257 h 6858000"/>
              <a:gd name="connsiteX387" fmla="*/ 2281324 w 7467600"/>
              <a:gd name="connsiteY387" fmla="*/ 6858000 h 6858000"/>
              <a:gd name="connsiteX388" fmla="*/ 2242860 w 7467600"/>
              <a:gd name="connsiteY388" fmla="*/ 6858000 h 6858000"/>
              <a:gd name="connsiteX389" fmla="*/ 2232818 w 7467600"/>
              <a:gd name="connsiteY389" fmla="*/ 6844926 h 6858000"/>
              <a:gd name="connsiteX390" fmla="*/ 1990172 w 7467600"/>
              <a:gd name="connsiteY390" fmla="*/ 6542121 h 6858000"/>
              <a:gd name="connsiteX391" fmla="*/ 2124090 w 7467600"/>
              <a:gd name="connsiteY391" fmla="*/ 6761017 h 6858000"/>
              <a:gd name="connsiteX392" fmla="*/ 2200380 w 7467600"/>
              <a:gd name="connsiteY392" fmla="*/ 6858000 h 6858000"/>
              <a:gd name="connsiteX393" fmla="*/ 2147507 w 7467600"/>
              <a:gd name="connsiteY393" fmla="*/ 6858000 h 6858000"/>
              <a:gd name="connsiteX394" fmla="*/ 2070668 w 7467600"/>
              <a:gd name="connsiteY394" fmla="*/ 6761520 h 6858000"/>
              <a:gd name="connsiteX395" fmla="*/ 1975142 w 7467600"/>
              <a:gd name="connsiteY395" fmla="*/ 6585570 h 6858000"/>
              <a:gd name="connsiteX396" fmla="*/ 2050035 w 7467600"/>
              <a:gd name="connsiteY396" fmla="*/ 6813345 h 6858000"/>
              <a:gd name="connsiteX397" fmla="*/ 2063025 w 7467600"/>
              <a:gd name="connsiteY397" fmla="*/ 6858000 h 6858000"/>
              <a:gd name="connsiteX398" fmla="*/ 2021675 w 7467600"/>
              <a:gd name="connsiteY398" fmla="*/ 6858000 h 6858000"/>
              <a:gd name="connsiteX399" fmla="*/ 2019308 w 7467600"/>
              <a:gd name="connsiteY399" fmla="*/ 6847118 h 6858000"/>
              <a:gd name="connsiteX400" fmla="*/ 1938835 w 7467600"/>
              <a:gd name="connsiteY400" fmla="*/ 6551160 h 6858000"/>
              <a:gd name="connsiteX401" fmla="*/ 1953230 w 7467600"/>
              <a:gd name="connsiteY401" fmla="*/ 6759699 h 6858000"/>
              <a:gd name="connsiteX402" fmla="*/ 1956763 w 7467600"/>
              <a:gd name="connsiteY402" fmla="*/ 6778191 h 6858000"/>
              <a:gd name="connsiteX403" fmla="*/ 1967925 w 7467600"/>
              <a:gd name="connsiteY403" fmla="*/ 6858000 h 6858000"/>
              <a:gd name="connsiteX404" fmla="*/ 1936622 w 7467600"/>
              <a:gd name="connsiteY404" fmla="*/ 6858000 h 6858000"/>
              <a:gd name="connsiteX405" fmla="*/ 1926261 w 7467600"/>
              <a:gd name="connsiteY405" fmla="*/ 6784064 h 6858000"/>
              <a:gd name="connsiteX406" fmla="*/ 1922724 w 7467600"/>
              <a:gd name="connsiteY406" fmla="*/ 6765577 h 6858000"/>
              <a:gd name="connsiteX407" fmla="*/ 1904650 w 7467600"/>
              <a:gd name="connsiteY407" fmla="*/ 6639616 h 6858000"/>
              <a:gd name="connsiteX408" fmla="*/ 1885273 w 7467600"/>
              <a:gd name="connsiteY408" fmla="*/ 6858000 h 6858000"/>
              <a:gd name="connsiteX409" fmla="*/ 1854363 w 7467600"/>
              <a:gd name="connsiteY409" fmla="*/ 6858000 h 6858000"/>
              <a:gd name="connsiteX410" fmla="*/ 1880391 w 7467600"/>
              <a:gd name="connsiteY410" fmla="*/ 6603796 h 6858000"/>
              <a:gd name="connsiteX411" fmla="*/ 1818273 w 7467600"/>
              <a:gd name="connsiteY411" fmla="*/ 6715729 h 6858000"/>
              <a:gd name="connsiteX412" fmla="*/ 1794691 w 7467600"/>
              <a:gd name="connsiteY412" fmla="*/ 6843239 h 6858000"/>
              <a:gd name="connsiteX413" fmla="*/ 1794914 w 7467600"/>
              <a:gd name="connsiteY413" fmla="*/ 6858000 h 6858000"/>
              <a:gd name="connsiteX414" fmla="*/ 1746128 w 7467600"/>
              <a:gd name="connsiteY414" fmla="*/ 6858000 h 6858000"/>
              <a:gd name="connsiteX415" fmla="*/ 1753934 w 7467600"/>
              <a:gd name="connsiteY415" fmla="*/ 6724796 h 6858000"/>
              <a:gd name="connsiteX416" fmla="*/ 1792053 w 7467600"/>
              <a:gd name="connsiteY416" fmla="*/ 6572396 h 6858000"/>
              <a:gd name="connsiteX417" fmla="*/ 1862248 w 7467600"/>
              <a:gd name="connsiteY417" fmla="*/ 6266397 h 6858000"/>
              <a:gd name="connsiteX418" fmla="*/ 1862250 w 7467600"/>
              <a:gd name="connsiteY418" fmla="*/ 6033531 h 6858000"/>
              <a:gd name="connsiteX419" fmla="*/ 1211999 w 7467600"/>
              <a:gd name="connsiteY419" fmla="*/ 6683610 h 6858000"/>
              <a:gd name="connsiteX420" fmla="*/ 1213266 w 7467600"/>
              <a:gd name="connsiteY420" fmla="*/ 6691947 h 6858000"/>
              <a:gd name="connsiteX421" fmla="*/ 1203370 w 7467600"/>
              <a:gd name="connsiteY421" fmla="*/ 6850676 h 6858000"/>
              <a:gd name="connsiteX422" fmla="*/ 1203671 w 7467600"/>
              <a:gd name="connsiteY422" fmla="*/ 6858000 h 6858000"/>
              <a:gd name="connsiteX423" fmla="*/ 1143180 w 7467600"/>
              <a:gd name="connsiteY423" fmla="*/ 6858000 h 6858000"/>
              <a:gd name="connsiteX424" fmla="*/ 1142176 w 7467600"/>
              <a:gd name="connsiteY424" fmla="*/ 6766045 h 6858000"/>
              <a:gd name="connsiteX425" fmla="*/ 1067484 w 7467600"/>
              <a:gd name="connsiteY425" fmla="*/ 6858000 h 6858000"/>
              <a:gd name="connsiteX426" fmla="*/ 953928 w 7467600"/>
              <a:gd name="connsiteY426" fmla="*/ 6858000 h 6858000"/>
              <a:gd name="connsiteX427" fmla="*/ 959715 w 7467600"/>
              <a:gd name="connsiteY427" fmla="*/ 6850185 h 6858000"/>
              <a:gd name="connsiteX428" fmla="*/ 1483788 w 7467600"/>
              <a:gd name="connsiteY428" fmla="*/ 6259174 h 6858000"/>
              <a:gd name="connsiteX429" fmla="*/ 1100671 w 7467600"/>
              <a:gd name="connsiteY429" fmla="*/ 6252137 h 6858000"/>
              <a:gd name="connsiteX430" fmla="*/ 1090144 w 7467600"/>
              <a:gd name="connsiteY430" fmla="*/ 6256748 h 6858000"/>
              <a:gd name="connsiteX431" fmla="*/ 1095872 w 7467600"/>
              <a:gd name="connsiteY431" fmla="*/ 6271892 h 6858000"/>
              <a:gd name="connsiteX432" fmla="*/ 262785 w 7467600"/>
              <a:gd name="connsiteY432" fmla="*/ 6845450 h 6858000"/>
              <a:gd name="connsiteX433" fmla="*/ 209968 w 7467600"/>
              <a:gd name="connsiteY433" fmla="*/ 6770713 h 6858000"/>
              <a:gd name="connsiteX434" fmla="*/ 873460 w 7467600"/>
              <a:gd name="connsiteY434" fmla="*/ 6253768 h 6858000"/>
              <a:gd name="connsiteX435" fmla="*/ 192686 w 7467600"/>
              <a:gd name="connsiteY435" fmla="*/ 5849257 h 6858000"/>
              <a:gd name="connsiteX436" fmla="*/ 4696 w 7467600"/>
              <a:gd name="connsiteY436" fmla="*/ 5697668 h 6858000"/>
              <a:gd name="connsiteX437" fmla="*/ 0 w 7467600"/>
              <a:gd name="connsiteY437" fmla="*/ 5689984 h 6858000"/>
              <a:gd name="connsiteX438" fmla="*/ 0 w 7467600"/>
              <a:gd name="connsiteY438" fmla="*/ 5513472 h 6858000"/>
              <a:gd name="connsiteX439" fmla="*/ 174101 w 7467600"/>
              <a:gd name="connsiteY439" fmla="*/ 5620277 h 6858000"/>
              <a:gd name="connsiteX440" fmla="*/ 891800 w 7467600"/>
              <a:gd name="connsiteY440" fmla="*/ 6036935 h 6858000"/>
              <a:gd name="connsiteX441" fmla="*/ 1072219 w 7467600"/>
              <a:gd name="connsiteY441" fmla="*/ 6169443 h 6858000"/>
              <a:gd name="connsiteX442" fmla="*/ 1074117 w 7467600"/>
              <a:gd name="connsiteY442" fmla="*/ 6170301 h 6858000"/>
              <a:gd name="connsiteX443" fmla="*/ 1083114 w 7467600"/>
              <a:gd name="connsiteY443" fmla="*/ 6174131 h 6858000"/>
              <a:gd name="connsiteX444" fmla="*/ 1543010 w 7467600"/>
              <a:gd name="connsiteY444" fmla="*/ 6191140 h 6858000"/>
              <a:gd name="connsiteX445" fmla="*/ 1551080 w 7467600"/>
              <a:gd name="connsiteY445" fmla="*/ 6195006 h 6858000"/>
              <a:gd name="connsiteX446" fmla="*/ 2345443 w 7467600"/>
              <a:gd name="connsiteY446" fmla="*/ 5549882 h 6858000"/>
              <a:gd name="connsiteX447" fmla="*/ 1721499 w 7467600"/>
              <a:gd name="connsiteY447" fmla="*/ 5599969 h 6858000"/>
              <a:gd name="connsiteX448" fmla="*/ 767716 w 7467600"/>
              <a:gd name="connsiteY448" fmla="*/ 5472768 h 6858000"/>
              <a:gd name="connsiteX449" fmla="*/ 722147 w 7467600"/>
              <a:gd name="connsiteY449" fmla="*/ 5393091 h 6858000"/>
              <a:gd name="connsiteX450" fmla="*/ 1485552 w 7467600"/>
              <a:gd name="connsiteY450" fmla="*/ 5313202 h 6858000"/>
              <a:gd name="connsiteX451" fmla="*/ 2143004 w 7467600"/>
              <a:gd name="connsiteY451" fmla="*/ 5402420 h 6858000"/>
              <a:gd name="connsiteX452" fmla="*/ 1933391 w 7467600"/>
              <a:gd name="connsiteY452" fmla="*/ 5156971 h 6858000"/>
              <a:gd name="connsiteX453" fmla="*/ 1827118 w 7467600"/>
              <a:gd name="connsiteY453" fmla="*/ 4968410 h 6858000"/>
              <a:gd name="connsiteX454" fmla="*/ 1837349 w 7467600"/>
              <a:gd name="connsiteY454" fmla="*/ 4956357 h 6858000"/>
              <a:gd name="connsiteX455" fmla="*/ 2162835 w 7467600"/>
              <a:gd name="connsiteY455" fmla="*/ 5187853 h 6858000"/>
              <a:gd name="connsiteX456" fmla="*/ 2257167 w 7467600"/>
              <a:gd name="connsiteY456" fmla="*/ 5462123 h 6858000"/>
              <a:gd name="connsiteX457" fmla="*/ 2261598 w 7467600"/>
              <a:gd name="connsiteY457" fmla="*/ 5467998 h 6858000"/>
              <a:gd name="connsiteX458" fmla="*/ 2437177 w 7467600"/>
              <a:gd name="connsiteY458" fmla="*/ 5479608 h 6858000"/>
              <a:gd name="connsiteX459" fmla="*/ 2445247 w 7467600"/>
              <a:gd name="connsiteY459" fmla="*/ 5483476 h 6858000"/>
              <a:gd name="connsiteX460" fmla="*/ 2743626 w 7467600"/>
              <a:gd name="connsiteY460" fmla="*/ 5304819 h 6858000"/>
              <a:gd name="connsiteX461" fmla="*/ 3048102 w 7467600"/>
              <a:gd name="connsiteY461" fmla="*/ 5150595 h 6858000"/>
              <a:gd name="connsiteX462" fmla="*/ 1799414 w 7467600"/>
              <a:gd name="connsiteY462" fmla="*/ 4694732 h 6858000"/>
              <a:gd name="connsiteX463" fmla="*/ 1771735 w 7467600"/>
              <a:gd name="connsiteY463" fmla="*/ 4619929 h 6858000"/>
              <a:gd name="connsiteX464" fmla="*/ 3104273 w 7467600"/>
              <a:gd name="connsiteY464" fmla="*/ 5076159 h 6858000"/>
              <a:gd name="connsiteX465" fmla="*/ 3113245 w 7467600"/>
              <a:gd name="connsiteY465" fmla="*/ 5090705 h 6858000"/>
              <a:gd name="connsiteX466" fmla="*/ 3126294 w 7467600"/>
              <a:gd name="connsiteY466" fmla="*/ 5114400 h 6858000"/>
              <a:gd name="connsiteX467" fmla="*/ 3937433 w 7467600"/>
              <a:gd name="connsiteY467" fmla="*/ 4830473 h 6858000"/>
              <a:gd name="connsiteX468" fmla="*/ 3590475 w 7467600"/>
              <a:gd name="connsiteY468" fmla="*/ 4597974 h 6858000"/>
              <a:gd name="connsiteX469" fmla="*/ 3100264 w 7467600"/>
              <a:gd name="connsiteY469" fmla="*/ 4579845 h 6858000"/>
              <a:gd name="connsiteX470" fmla="*/ 2183576 w 7467600"/>
              <a:gd name="connsiteY470" fmla="*/ 4227150 h 6858000"/>
              <a:gd name="connsiteX471" fmla="*/ 2151029 w 7467600"/>
              <a:gd name="connsiteY471" fmla="*/ 4146947 h 6858000"/>
              <a:gd name="connsiteX472" fmla="*/ 3563434 w 7467600"/>
              <a:gd name="connsiteY472" fmla="*/ 4469115 h 6858000"/>
              <a:gd name="connsiteX473" fmla="*/ 3177952 w 7467600"/>
              <a:gd name="connsiteY473" fmla="*/ 3657386 h 6858000"/>
              <a:gd name="connsiteX474" fmla="*/ 3189263 w 7467600"/>
              <a:gd name="connsiteY474" fmla="*/ 3625726 h 6858000"/>
              <a:gd name="connsiteX475" fmla="*/ 3560912 w 7467600"/>
              <a:gd name="connsiteY475" fmla="*/ 4079863 h 6858000"/>
              <a:gd name="connsiteX476" fmla="*/ 3626636 w 7467600"/>
              <a:gd name="connsiteY476" fmla="*/ 4512230 h 6858000"/>
              <a:gd name="connsiteX477" fmla="*/ 3653088 w 7467600"/>
              <a:gd name="connsiteY477" fmla="*/ 4521417 h 6858000"/>
              <a:gd name="connsiteX478" fmla="*/ 3988128 w 7467600"/>
              <a:gd name="connsiteY478" fmla="*/ 4817267 h 6858000"/>
              <a:gd name="connsiteX479" fmla="*/ 4830582 w 7467600"/>
              <a:gd name="connsiteY479" fmla="*/ 4676000 h 6858000"/>
              <a:gd name="connsiteX480" fmla="*/ 4830100 w 7467600"/>
              <a:gd name="connsiteY480" fmla="*/ 4675554 h 6858000"/>
              <a:gd name="connsiteX481" fmla="*/ 4036318 w 7467600"/>
              <a:gd name="connsiteY481" fmla="*/ 4147013 h 6858000"/>
              <a:gd name="connsiteX482" fmla="*/ 3432098 w 7467600"/>
              <a:gd name="connsiteY482" fmla="*/ 3537312 h 6858000"/>
              <a:gd name="connsiteX483" fmla="*/ 3446761 w 7467600"/>
              <a:gd name="connsiteY483" fmla="*/ 3461278 h 6858000"/>
              <a:gd name="connsiteX484" fmla="*/ 4419733 w 7467600"/>
              <a:gd name="connsiteY484" fmla="*/ 3963555 h 6858000"/>
              <a:gd name="connsiteX485" fmla="*/ 4781371 w 7467600"/>
              <a:gd name="connsiteY485" fmla="*/ 4458604 h 6858000"/>
              <a:gd name="connsiteX486" fmla="*/ 4780440 w 7467600"/>
              <a:gd name="connsiteY486" fmla="*/ 4470290 h 6858000"/>
              <a:gd name="connsiteX487" fmla="*/ 4898954 w 7467600"/>
              <a:gd name="connsiteY487" fmla="*/ 4662092 h 6858000"/>
              <a:gd name="connsiteX488" fmla="*/ 4900699 w 7467600"/>
              <a:gd name="connsiteY488" fmla="*/ 4670867 h 6858000"/>
              <a:gd name="connsiteX489" fmla="*/ 5714511 w 7467600"/>
              <a:gd name="connsiteY489" fmla="*/ 4663483 h 6858000"/>
              <a:gd name="connsiteX490" fmla="*/ 5464793 w 7467600"/>
              <a:gd name="connsiteY490" fmla="*/ 4393556 h 6858000"/>
              <a:gd name="connsiteX491" fmla="*/ 5461897 w 7467600"/>
              <a:gd name="connsiteY491" fmla="*/ 4390879 h 6858000"/>
              <a:gd name="connsiteX492" fmla="*/ 4294126 w 7467600"/>
              <a:gd name="connsiteY492" fmla="*/ 3303048 h 6858000"/>
              <a:gd name="connsiteX493" fmla="*/ 4305321 w 7467600"/>
              <a:gd name="connsiteY493" fmla="*/ 3256953 h 6858000"/>
              <a:gd name="connsiteX494" fmla="*/ 4949299 w 7467600"/>
              <a:gd name="connsiteY494" fmla="*/ 3766336 h 6858000"/>
              <a:gd name="connsiteX495" fmla="*/ 5291452 w 7467600"/>
              <a:gd name="connsiteY495" fmla="*/ 4076801 h 6858000"/>
              <a:gd name="connsiteX496" fmla="*/ 5434998 w 7467600"/>
              <a:gd name="connsiteY496" fmla="*/ 4254100 h 6858000"/>
              <a:gd name="connsiteX497" fmla="*/ 5351015 w 7467600"/>
              <a:gd name="connsiteY497" fmla="*/ 3760989 h 6858000"/>
              <a:gd name="connsiteX498" fmla="*/ 5413780 w 7467600"/>
              <a:gd name="connsiteY498" fmla="*/ 2966265 h 6858000"/>
              <a:gd name="connsiteX499" fmla="*/ 5425627 w 7467600"/>
              <a:gd name="connsiteY499" fmla="*/ 2954192 h 6858000"/>
              <a:gd name="connsiteX500" fmla="*/ 6604735 w 7467600"/>
              <a:gd name="connsiteY500" fmla="*/ 2041381 h 6858000"/>
              <a:gd name="connsiteX501" fmla="*/ 7204487 w 7467600"/>
              <a:gd name="connsiteY501" fmla="*/ 2742112 h 6858000"/>
              <a:gd name="connsiteX502" fmla="*/ 7131592 w 7467600"/>
              <a:gd name="connsiteY502" fmla="*/ 2672096 h 6858000"/>
              <a:gd name="connsiteX503" fmla="*/ 6996344 w 7467600"/>
              <a:gd name="connsiteY503" fmla="*/ 2518310 h 6858000"/>
              <a:gd name="connsiteX504" fmla="*/ 6735495 w 7467600"/>
              <a:gd name="connsiteY504" fmla="*/ 2196890 h 6858000"/>
              <a:gd name="connsiteX505" fmla="*/ 6721901 w 7467600"/>
              <a:gd name="connsiteY505" fmla="*/ 2179274 h 6858000"/>
              <a:gd name="connsiteX506" fmla="*/ 6604735 w 7467600"/>
              <a:gd name="connsiteY506" fmla="*/ 2041381 h 6858000"/>
              <a:gd name="connsiteX507" fmla="*/ 6591670 w 7467600"/>
              <a:gd name="connsiteY507" fmla="*/ 1988277 h 6858000"/>
              <a:gd name="connsiteX508" fmla="*/ 6747349 w 7467600"/>
              <a:gd name="connsiteY508" fmla="*/ 2160069 h 6858000"/>
              <a:gd name="connsiteX509" fmla="*/ 6760943 w 7467600"/>
              <a:gd name="connsiteY509" fmla="*/ 2177686 h 6858000"/>
              <a:gd name="connsiteX510" fmla="*/ 7021065 w 7467600"/>
              <a:gd name="connsiteY510" fmla="*/ 2498102 h 6858000"/>
              <a:gd name="connsiteX511" fmla="*/ 7155223 w 7467600"/>
              <a:gd name="connsiteY511" fmla="*/ 2650386 h 6858000"/>
              <a:gd name="connsiteX512" fmla="*/ 7203167 w 7467600"/>
              <a:gd name="connsiteY512" fmla="*/ 2697288 h 6858000"/>
              <a:gd name="connsiteX513" fmla="*/ 6937703 w 7467600"/>
              <a:gd name="connsiteY513" fmla="*/ 2321981 h 6858000"/>
              <a:gd name="connsiteX514" fmla="*/ 6591670 w 7467600"/>
              <a:gd name="connsiteY514" fmla="*/ 1988277 h 6858000"/>
              <a:gd name="connsiteX515" fmla="*/ 5798671 w 7467600"/>
              <a:gd name="connsiteY515" fmla="*/ 1981601 h 6858000"/>
              <a:gd name="connsiteX516" fmla="*/ 5754709 w 7467600"/>
              <a:gd name="connsiteY516" fmla="*/ 2071454 h 6858000"/>
              <a:gd name="connsiteX517" fmla="*/ 5763044 w 7467600"/>
              <a:gd name="connsiteY517" fmla="*/ 2842206 h 6858000"/>
              <a:gd name="connsiteX518" fmla="*/ 5764974 w 7467600"/>
              <a:gd name="connsiteY518" fmla="*/ 2799609 h 6858000"/>
              <a:gd name="connsiteX519" fmla="*/ 5767665 w 7467600"/>
              <a:gd name="connsiteY519" fmla="*/ 2666409 h 6858000"/>
              <a:gd name="connsiteX520" fmla="*/ 5763055 w 7467600"/>
              <a:gd name="connsiteY520" fmla="*/ 2579705 h 6858000"/>
              <a:gd name="connsiteX521" fmla="*/ 5758079 w 7467600"/>
              <a:gd name="connsiteY521" fmla="*/ 2492508 h 6858000"/>
              <a:gd name="connsiteX522" fmla="*/ 5779325 w 7467600"/>
              <a:gd name="connsiteY522" fmla="*/ 2197069 h 6858000"/>
              <a:gd name="connsiteX523" fmla="*/ 5798671 w 7467600"/>
              <a:gd name="connsiteY523" fmla="*/ 1981601 h 6858000"/>
              <a:gd name="connsiteX524" fmla="*/ 5829202 w 7467600"/>
              <a:gd name="connsiteY524" fmla="*/ 1971679 h 6858000"/>
              <a:gd name="connsiteX525" fmla="*/ 5809558 w 7467600"/>
              <a:gd name="connsiteY525" fmla="*/ 2198043 h 6858000"/>
              <a:gd name="connsiteX526" fmla="*/ 5788653 w 7467600"/>
              <a:gd name="connsiteY526" fmla="*/ 2489430 h 6858000"/>
              <a:gd name="connsiteX527" fmla="*/ 5793439 w 7467600"/>
              <a:gd name="connsiteY527" fmla="*/ 2575235 h 6858000"/>
              <a:gd name="connsiteX528" fmla="*/ 5796837 w 7467600"/>
              <a:gd name="connsiteY528" fmla="*/ 2637633 h 6858000"/>
              <a:gd name="connsiteX529" fmla="*/ 5818614 w 7467600"/>
              <a:gd name="connsiteY529" fmla="*/ 2473055 h 6858000"/>
              <a:gd name="connsiteX530" fmla="*/ 5829202 w 7467600"/>
              <a:gd name="connsiteY530" fmla="*/ 1971679 h 6858000"/>
              <a:gd name="connsiteX531" fmla="*/ 5911389 w 7467600"/>
              <a:gd name="connsiteY531" fmla="*/ 1898371 h 6858000"/>
              <a:gd name="connsiteX532" fmla="*/ 6237627 w 7467600"/>
              <a:gd name="connsiteY532" fmla="*/ 2231921 h 6858000"/>
              <a:gd name="connsiteX533" fmla="*/ 5911389 w 7467600"/>
              <a:gd name="connsiteY533" fmla="*/ 1898371 h 6858000"/>
              <a:gd name="connsiteX534" fmla="*/ 6944437 w 7467600"/>
              <a:gd name="connsiteY534" fmla="*/ 1575402 h 6858000"/>
              <a:gd name="connsiteX535" fmla="*/ 6304730 w 7467600"/>
              <a:gd name="connsiteY535" fmla="*/ 1766654 h 6858000"/>
              <a:gd name="connsiteX536" fmla="*/ 6944437 w 7467600"/>
              <a:gd name="connsiteY536" fmla="*/ 1575402 h 6858000"/>
              <a:gd name="connsiteX537" fmla="*/ 7019523 w 7467600"/>
              <a:gd name="connsiteY537" fmla="*/ 1519450 h 6858000"/>
              <a:gd name="connsiteX538" fmla="*/ 6298091 w 7467600"/>
              <a:gd name="connsiteY538" fmla="*/ 1737122 h 6858000"/>
              <a:gd name="connsiteX539" fmla="*/ 7019523 w 7467600"/>
              <a:gd name="connsiteY539" fmla="*/ 1519450 h 6858000"/>
              <a:gd name="connsiteX540" fmla="*/ 2399523 w 7467600"/>
              <a:gd name="connsiteY540" fmla="*/ 1428234 h 6858000"/>
              <a:gd name="connsiteX541" fmla="*/ 2224982 w 7467600"/>
              <a:gd name="connsiteY541" fmla="*/ 1826201 h 6858000"/>
              <a:gd name="connsiteX542" fmla="*/ 2096099 w 7467600"/>
              <a:gd name="connsiteY542" fmla="*/ 2345900 h 6858000"/>
              <a:gd name="connsiteX543" fmla="*/ 2283317 w 7467600"/>
              <a:gd name="connsiteY543" fmla="*/ 1796925 h 6858000"/>
              <a:gd name="connsiteX544" fmla="*/ 2399523 w 7467600"/>
              <a:gd name="connsiteY544" fmla="*/ 1428234 h 6858000"/>
              <a:gd name="connsiteX545" fmla="*/ 2448558 w 7467600"/>
              <a:gd name="connsiteY545" fmla="*/ 1373435 h 6858000"/>
              <a:gd name="connsiteX546" fmla="*/ 2312521 w 7467600"/>
              <a:gd name="connsiteY546" fmla="*/ 1806140 h 6858000"/>
              <a:gd name="connsiteX547" fmla="*/ 2127533 w 7467600"/>
              <a:gd name="connsiteY547" fmla="*/ 2348380 h 6858000"/>
              <a:gd name="connsiteX548" fmla="*/ 2358080 w 7467600"/>
              <a:gd name="connsiteY548" fmla="*/ 1866134 h 6858000"/>
              <a:gd name="connsiteX549" fmla="*/ 2407436 w 7467600"/>
              <a:gd name="connsiteY549" fmla="*/ 1651070 h 6858000"/>
              <a:gd name="connsiteX550" fmla="*/ 2448558 w 7467600"/>
              <a:gd name="connsiteY550" fmla="*/ 1373435 h 6858000"/>
              <a:gd name="connsiteX551" fmla="*/ 278707 w 7467600"/>
              <a:gd name="connsiteY551" fmla="*/ 1352270 h 6858000"/>
              <a:gd name="connsiteX552" fmla="*/ 321570 w 7467600"/>
              <a:gd name="connsiteY552" fmla="*/ 1861610 h 6858000"/>
              <a:gd name="connsiteX553" fmla="*/ 294281 w 7467600"/>
              <a:gd name="connsiteY553" fmla="*/ 1440658 h 6858000"/>
              <a:gd name="connsiteX554" fmla="*/ 278707 w 7467600"/>
              <a:gd name="connsiteY554" fmla="*/ 1352270 h 6858000"/>
              <a:gd name="connsiteX555" fmla="*/ 1423821 w 7467600"/>
              <a:gd name="connsiteY555" fmla="*/ 1351958 h 6858000"/>
              <a:gd name="connsiteX556" fmla="*/ 1638521 w 7467600"/>
              <a:gd name="connsiteY556" fmla="*/ 1908470 h 6858000"/>
              <a:gd name="connsiteX557" fmla="*/ 1754199 w 7467600"/>
              <a:gd name="connsiteY557" fmla="*/ 2149284 h 6858000"/>
              <a:gd name="connsiteX558" fmla="*/ 1908359 w 7467600"/>
              <a:gd name="connsiteY558" fmla="*/ 2364988 h 6858000"/>
              <a:gd name="connsiteX559" fmla="*/ 1647661 w 7467600"/>
              <a:gd name="connsiteY559" fmla="*/ 1825945 h 6858000"/>
              <a:gd name="connsiteX560" fmla="*/ 1423821 w 7467600"/>
              <a:gd name="connsiteY560" fmla="*/ 1351958 h 6858000"/>
              <a:gd name="connsiteX561" fmla="*/ 1431890 w 7467600"/>
              <a:gd name="connsiteY561" fmla="*/ 1306475 h 6858000"/>
              <a:gd name="connsiteX562" fmla="*/ 1507597 w 7467600"/>
              <a:gd name="connsiteY562" fmla="*/ 1446132 h 6858000"/>
              <a:gd name="connsiteX563" fmla="*/ 1674586 w 7467600"/>
              <a:gd name="connsiteY563" fmla="*/ 1813832 h 6858000"/>
              <a:gd name="connsiteX564" fmla="*/ 1815950 w 7467600"/>
              <a:gd name="connsiteY564" fmla="*/ 2128564 h 6858000"/>
              <a:gd name="connsiteX565" fmla="*/ 1984242 w 7467600"/>
              <a:gd name="connsiteY565" fmla="*/ 2430829 h 6858000"/>
              <a:gd name="connsiteX566" fmla="*/ 2014023 w 7467600"/>
              <a:gd name="connsiteY566" fmla="*/ 2450995 h 6858000"/>
              <a:gd name="connsiteX567" fmla="*/ 1747337 w 7467600"/>
              <a:gd name="connsiteY567" fmla="*/ 1855264 h 6858000"/>
              <a:gd name="connsiteX568" fmla="*/ 1533749 w 7467600"/>
              <a:gd name="connsiteY568" fmla="*/ 1478656 h 6858000"/>
              <a:gd name="connsiteX569" fmla="*/ 1431890 w 7467600"/>
              <a:gd name="connsiteY569" fmla="*/ 1306475 h 6858000"/>
              <a:gd name="connsiteX570" fmla="*/ 5052692 w 7467600"/>
              <a:gd name="connsiteY570" fmla="*/ 1292994 h 6858000"/>
              <a:gd name="connsiteX571" fmla="*/ 5200661 w 7467600"/>
              <a:gd name="connsiteY571" fmla="*/ 1635186 h 6858000"/>
              <a:gd name="connsiteX572" fmla="*/ 5297138 w 7467600"/>
              <a:gd name="connsiteY572" fmla="*/ 1906351 h 6858000"/>
              <a:gd name="connsiteX573" fmla="*/ 5052692 w 7467600"/>
              <a:gd name="connsiteY573" fmla="*/ 1292994 h 6858000"/>
              <a:gd name="connsiteX574" fmla="*/ 5009948 w 7467600"/>
              <a:gd name="connsiteY574" fmla="*/ 1273619 h 6858000"/>
              <a:gd name="connsiteX575" fmla="*/ 5121777 w 7467600"/>
              <a:gd name="connsiteY575" fmla="*/ 1654213 h 6858000"/>
              <a:gd name="connsiteX576" fmla="*/ 5293545 w 7467600"/>
              <a:gd name="connsiteY576" fmla="*/ 2072247 h 6858000"/>
              <a:gd name="connsiteX577" fmla="*/ 5294042 w 7467600"/>
              <a:gd name="connsiteY577" fmla="*/ 2065019 h 6858000"/>
              <a:gd name="connsiteX578" fmla="*/ 5171936 w 7467600"/>
              <a:gd name="connsiteY578" fmla="*/ 1647613 h 6858000"/>
              <a:gd name="connsiteX579" fmla="*/ 5009948 w 7467600"/>
              <a:gd name="connsiteY579" fmla="*/ 1273619 h 6858000"/>
              <a:gd name="connsiteX580" fmla="*/ 655236 w 7467600"/>
              <a:gd name="connsiteY580" fmla="*/ 1268632 h 6858000"/>
              <a:gd name="connsiteX581" fmla="*/ 839521 w 7467600"/>
              <a:gd name="connsiteY581" fmla="*/ 1685315 h 6858000"/>
              <a:gd name="connsiteX582" fmla="*/ 1109416 w 7467600"/>
              <a:gd name="connsiteY582" fmla="*/ 2061663 h 6858000"/>
              <a:gd name="connsiteX583" fmla="*/ 1298300 w 7467600"/>
              <a:gd name="connsiteY583" fmla="*/ 2247742 h 6858000"/>
              <a:gd name="connsiteX584" fmla="*/ 1125871 w 7467600"/>
              <a:gd name="connsiteY584" fmla="*/ 1989513 h 6858000"/>
              <a:gd name="connsiteX585" fmla="*/ 981574 w 7467600"/>
              <a:gd name="connsiteY585" fmla="*/ 1783157 h 6858000"/>
              <a:gd name="connsiteX586" fmla="*/ 922198 w 7467600"/>
              <a:gd name="connsiteY586" fmla="*/ 1677437 h 6858000"/>
              <a:gd name="connsiteX587" fmla="*/ 869293 w 7467600"/>
              <a:gd name="connsiteY587" fmla="*/ 1583214 h 6858000"/>
              <a:gd name="connsiteX588" fmla="*/ 751431 w 7467600"/>
              <a:gd name="connsiteY588" fmla="*/ 1405731 h 6858000"/>
              <a:gd name="connsiteX589" fmla="*/ 655236 w 7467600"/>
              <a:gd name="connsiteY589" fmla="*/ 1268632 h 6858000"/>
              <a:gd name="connsiteX590" fmla="*/ 6516292 w 7467600"/>
              <a:gd name="connsiteY590" fmla="*/ 1263064 h 6858000"/>
              <a:gd name="connsiteX591" fmla="*/ 5736320 w 7467600"/>
              <a:gd name="connsiteY591" fmla="*/ 1501803 h 6858000"/>
              <a:gd name="connsiteX592" fmla="*/ 6516292 w 7467600"/>
              <a:gd name="connsiteY592" fmla="*/ 1263064 h 6858000"/>
              <a:gd name="connsiteX593" fmla="*/ 291466 w 7467600"/>
              <a:gd name="connsiteY593" fmla="*/ 1250369 h 6858000"/>
              <a:gd name="connsiteX594" fmla="*/ 323180 w 7467600"/>
              <a:gd name="connsiteY594" fmla="*/ 1435283 h 6858000"/>
              <a:gd name="connsiteX595" fmla="*/ 349381 w 7467600"/>
              <a:gd name="connsiteY595" fmla="*/ 1875041 h 6858000"/>
              <a:gd name="connsiteX596" fmla="*/ 374363 w 7467600"/>
              <a:gd name="connsiteY596" fmla="*/ 1506494 h 6858000"/>
              <a:gd name="connsiteX597" fmla="*/ 302168 w 7467600"/>
              <a:gd name="connsiteY597" fmla="*/ 1274495 h 6858000"/>
              <a:gd name="connsiteX598" fmla="*/ 291466 w 7467600"/>
              <a:gd name="connsiteY598" fmla="*/ 1250369 h 6858000"/>
              <a:gd name="connsiteX599" fmla="*/ 678222 w 7467600"/>
              <a:gd name="connsiteY599" fmla="*/ 1248670 h 6858000"/>
              <a:gd name="connsiteX600" fmla="*/ 775536 w 7467600"/>
              <a:gd name="connsiteY600" fmla="*/ 1388015 h 6858000"/>
              <a:gd name="connsiteX601" fmla="*/ 894529 w 7467600"/>
              <a:gd name="connsiteY601" fmla="*/ 1567739 h 6858000"/>
              <a:gd name="connsiteX602" fmla="*/ 948000 w 7467600"/>
              <a:gd name="connsiteY602" fmla="*/ 1663088 h 6858000"/>
              <a:gd name="connsiteX603" fmla="*/ 1006812 w 7467600"/>
              <a:gd name="connsiteY603" fmla="*/ 1767683 h 6858000"/>
              <a:gd name="connsiteX604" fmla="*/ 1149133 w 7467600"/>
              <a:gd name="connsiteY604" fmla="*/ 1971513 h 6858000"/>
              <a:gd name="connsiteX605" fmla="*/ 1333952 w 7467600"/>
              <a:gd name="connsiteY605" fmla="*/ 2251620 h 6858000"/>
              <a:gd name="connsiteX606" fmla="*/ 1337329 w 7467600"/>
              <a:gd name="connsiteY606" fmla="*/ 2258350 h 6858000"/>
              <a:gd name="connsiteX607" fmla="*/ 1014726 w 7467600"/>
              <a:gd name="connsiteY607" fmla="*/ 1615556 h 6858000"/>
              <a:gd name="connsiteX608" fmla="*/ 678222 w 7467600"/>
              <a:gd name="connsiteY608" fmla="*/ 1248670 h 6858000"/>
              <a:gd name="connsiteX609" fmla="*/ 6691602 w 7467600"/>
              <a:gd name="connsiteY609" fmla="*/ 1140573 h 6858000"/>
              <a:gd name="connsiteX610" fmla="*/ 6571100 w 7467600"/>
              <a:gd name="connsiteY610" fmla="*/ 1183662 h 6858000"/>
              <a:gd name="connsiteX611" fmla="*/ 6241687 w 7467600"/>
              <a:gd name="connsiteY611" fmla="*/ 1257600 h 6858000"/>
              <a:gd name="connsiteX612" fmla="*/ 5693009 w 7467600"/>
              <a:gd name="connsiteY612" fmla="*/ 1478256 h 6858000"/>
              <a:gd name="connsiteX613" fmla="*/ 6548420 w 7467600"/>
              <a:gd name="connsiteY613" fmla="*/ 1214599 h 6858000"/>
              <a:gd name="connsiteX614" fmla="*/ 6605473 w 7467600"/>
              <a:gd name="connsiteY614" fmla="*/ 1184686 h 6858000"/>
              <a:gd name="connsiteX615" fmla="*/ 6691602 w 7467600"/>
              <a:gd name="connsiteY615" fmla="*/ 1140573 h 6858000"/>
              <a:gd name="connsiteX616" fmla="*/ 4002475 w 7467600"/>
              <a:gd name="connsiteY616" fmla="*/ 1037802 h 6858000"/>
              <a:gd name="connsiteX617" fmla="*/ 4000324 w 7467600"/>
              <a:gd name="connsiteY617" fmla="*/ 1039362 h 6858000"/>
              <a:gd name="connsiteX618" fmla="*/ 4002862 w 7467600"/>
              <a:gd name="connsiteY618" fmla="*/ 1042866 h 6858000"/>
              <a:gd name="connsiteX619" fmla="*/ 4002475 w 7467600"/>
              <a:gd name="connsiteY619" fmla="*/ 1037802 h 6858000"/>
              <a:gd name="connsiteX620" fmla="*/ 506322 w 7467600"/>
              <a:gd name="connsiteY620" fmla="*/ 1020997 h 6858000"/>
              <a:gd name="connsiteX621" fmla="*/ 533068 w 7467600"/>
              <a:gd name="connsiteY621" fmla="*/ 1029409 h 6858000"/>
              <a:gd name="connsiteX622" fmla="*/ 1232525 w 7467600"/>
              <a:gd name="connsiteY622" fmla="*/ 1804675 h 6858000"/>
              <a:gd name="connsiteX623" fmla="*/ 1388858 w 7467600"/>
              <a:gd name="connsiteY623" fmla="*/ 2368011 h 6858000"/>
              <a:gd name="connsiteX624" fmla="*/ 1384098 w 7467600"/>
              <a:gd name="connsiteY624" fmla="*/ 2378125 h 6858000"/>
              <a:gd name="connsiteX625" fmla="*/ 1425393 w 7467600"/>
              <a:gd name="connsiteY625" fmla="*/ 2589124 h 6858000"/>
              <a:gd name="connsiteX626" fmla="*/ 1424001 w 7467600"/>
              <a:gd name="connsiteY626" fmla="*/ 2597541 h 6858000"/>
              <a:gd name="connsiteX627" fmla="*/ 2152729 w 7467600"/>
              <a:gd name="connsiteY627" fmla="*/ 2864487 h 6858000"/>
              <a:gd name="connsiteX628" fmla="*/ 2020609 w 7467600"/>
              <a:gd name="connsiteY628" fmla="*/ 2539671 h 6858000"/>
              <a:gd name="connsiteX629" fmla="*/ 2018920 w 7467600"/>
              <a:gd name="connsiteY629" fmla="*/ 2536309 h 6858000"/>
              <a:gd name="connsiteX630" fmla="*/ 1342441 w 7467600"/>
              <a:gd name="connsiteY630" fmla="*/ 1173017 h 6858000"/>
              <a:gd name="connsiteX631" fmla="*/ 1367925 w 7467600"/>
              <a:gd name="connsiteY631" fmla="*/ 1135648 h 6858000"/>
              <a:gd name="connsiteX632" fmla="*/ 1771401 w 7467600"/>
              <a:gd name="connsiteY632" fmla="*/ 1806673 h 6858000"/>
              <a:gd name="connsiteX633" fmla="*/ 1972385 w 7467600"/>
              <a:gd name="connsiteY633" fmla="*/ 2198735 h 6858000"/>
              <a:gd name="connsiteX634" fmla="*/ 2040892 w 7467600"/>
              <a:gd name="connsiteY634" fmla="*/ 2405205 h 6858000"/>
              <a:gd name="connsiteX635" fmla="*/ 2131689 w 7467600"/>
              <a:gd name="connsiteY635" fmla="*/ 1936926 h 6858000"/>
              <a:gd name="connsiteX636" fmla="*/ 2454820 w 7467600"/>
              <a:gd name="connsiteY636" fmla="*/ 1248808 h 6858000"/>
              <a:gd name="connsiteX637" fmla="*/ 2492512 w 7467600"/>
              <a:gd name="connsiteY637" fmla="*/ 1302920 h 6858000"/>
              <a:gd name="connsiteX638" fmla="*/ 2081216 w 7467600"/>
              <a:gd name="connsiteY638" fmla="*/ 2527513 h 6858000"/>
              <a:gd name="connsiteX639" fmla="*/ 2081211 w 7467600"/>
              <a:gd name="connsiteY639" fmla="*/ 2528916 h 6858000"/>
              <a:gd name="connsiteX640" fmla="*/ 2199067 w 7467600"/>
              <a:gd name="connsiteY640" fmla="*/ 2884061 h 6858000"/>
              <a:gd name="connsiteX641" fmla="*/ 3192586 w 7467600"/>
              <a:gd name="connsiteY641" fmla="*/ 3411496 h 6858000"/>
              <a:gd name="connsiteX642" fmla="*/ 3182620 w 7467600"/>
              <a:gd name="connsiteY642" fmla="*/ 3483279 h 6858000"/>
              <a:gd name="connsiteX643" fmla="*/ 2435119 w 7467600"/>
              <a:gd name="connsiteY643" fmla="*/ 3080173 h 6858000"/>
              <a:gd name="connsiteX644" fmla="*/ 2410152 w 7467600"/>
              <a:gd name="connsiteY644" fmla="*/ 3063751 h 6858000"/>
              <a:gd name="connsiteX645" fmla="*/ 2408099 w 7467600"/>
              <a:gd name="connsiteY645" fmla="*/ 3064403 h 6858000"/>
              <a:gd name="connsiteX646" fmla="*/ 2407218 w 7467600"/>
              <a:gd name="connsiteY646" fmla="*/ 3070324 h 6858000"/>
              <a:gd name="connsiteX647" fmla="*/ 2380138 w 7467600"/>
              <a:gd name="connsiteY647" fmla="*/ 3099341 h 6858000"/>
              <a:gd name="connsiteX648" fmla="*/ 1765923 w 7467600"/>
              <a:gd name="connsiteY648" fmla="*/ 3581043 h 6858000"/>
              <a:gd name="connsiteX649" fmla="*/ 1702258 w 7467600"/>
              <a:gd name="connsiteY649" fmla="*/ 3612286 h 6858000"/>
              <a:gd name="connsiteX650" fmla="*/ 1538370 w 7467600"/>
              <a:gd name="connsiteY650" fmla="*/ 3811804 h 6858000"/>
              <a:gd name="connsiteX651" fmla="*/ 542867 w 7467600"/>
              <a:gd name="connsiteY651" fmla="*/ 4944092 h 6858000"/>
              <a:gd name="connsiteX652" fmla="*/ 515800 w 7467600"/>
              <a:gd name="connsiteY652" fmla="*/ 4862180 h 6858000"/>
              <a:gd name="connsiteX653" fmla="*/ 909145 w 7467600"/>
              <a:gd name="connsiteY653" fmla="*/ 4199225 h 6858000"/>
              <a:gd name="connsiteX654" fmla="*/ 1214067 w 7467600"/>
              <a:gd name="connsiteY654" fmla="*/ 3908561 h 6858000"/>
              <a:gd name="connsiteX655" fmla="*/ 640967 w 7467600"/>
              <a:gd name="connsiteY655" fmla="*/ 4105601 h 6858000"/>
              <a:gd name="connsiteX656" fmla="*/ 112563 w 7467600"/>
              <a:gd name="connsiteY656" fmla="*/ 4396952 h 6858000"/>
              <a:gd name="connsiteX657" fmla="*/ 0 w 7467600"/>
              <a:gd name="connsiteY657" fmla="*/ 4466006 h 6858000"/>
              <a:gd name="connsiteX658" fmla="*/ 0 w 7467600"/>
              <a:gd name="connsiteY658" fmla="*/ 4233763 h 6858000"/>
              <a:gd name="connsiteX659" fmla="*/ 36881 w 7467600"/>
              <a:gd name="connsiteY659" fmla="*/ 4200118 h 6858000"/>
              <a:gd name="connsiteX660" fmla="*/ 910534 w 7467600"/>
              <a:gd name="connsiteY660" fmla="*/ 3629753 h 6858000"/>
              <a:gd name="connsiteX661" fmla="*/ 1578717 w 7467600"/>
              <a:gd name="connsiteY661" fmla="*/ 3575982 h 6858000"/>
              <a:gd name="connsiteX662" fmla="*/ 2338780 w 7467600"/>
              <a:gd name="connsiteY662" fmla="*/ 3033725 h 6858000"/>
              <a:gd name="connsiteX663" fmla="*/ 1807991 w 7467600"/>
              <a:gd name="connsiteY663" fmla="*/ 2807184 h 6858000"/>
              <a:gd name="connsiteX664" fmla="*/ 1416358 w 7467600"/>
              <a:gd name="connsiteY664" fmla="*/ 3112571 h 6858000"/>
              <a:gd name="connsiteX665" fmla="*/ 939066 w 7467600"/>
              <a:gd name="connsiteY665" fmla="*/ 3378798 h 6858000"/>
              <a:gd name="connsiteX666" fmla="*/ 115099 w 7467600"/>
              <a:gd name="connsiteY666" fmla="*/ 3607650 h 6858000"/>
              <a:gd name="connsiteX667" fmla="*/ 97284 w 7467600"/>
              <a:gd name="connsiteY667" fmla="*/ 3520393 h 6858000"/>
              <a:gd name="connsiteX668" fmla="*/ 922050 w 7467600"/>
              <a:gd name="connsiteY668" fmla="*/ 3074867 h 6858000"/>
              <a:gd name="connsiteX669" fmla="*/ 1405265 w 7467600"/>
              <a:gd name="connsiteY669" fmla="*/ 3016319 h 6858000"/>
              <a:gd name="connsiteX670" fmla="*/ 1407512 w 7467600"/>
              <a:gd name="connsiteY670" fmla="*/ 3018001 h 6858000"/>
              <a:gd name="connsiteX671" fmla="*/ 1726266 w 7467600"/>
              <a:gd name="connsiteY671" fmla="*/ 2777274 h 6858000"/>
              <a:gd name="connsiteX672" fmla="*/ 625390 w 7467600"/>
              <a:gd name="connsiteY672" fmla="*/ 2514541 h 6858000"/>
              <a:gd name="connsiteX673" fmla="*/ 619799 w 7467600"/>
              <a:gd name="connsiteY673" fmla="*/ 2527180 h 6858000"/>
              <a:gd name="connsiteX674" fmla="*/ 310030 w 7467600"/>
              <a:gd name="connsiteY674" fmla="*/ 2771818 h 6858000"/>
              <a:gd name="connsiteX675" fmla="*/ 173877 w 7467600"/>
              <a:gd name="connsiteY675" fmla="*/ 2937056 h 6858000"/>
              <a:gd name="connsiteX676" fmla="*/ 77889 w 7467600"/>
              <a:gd name="connsiteY676" fmla="*/ 3138440 h 6858000"/>
              <a:gd name="connsiteX677" fmla="*/ 0 w 7467600"/>
              <a:gd name="connsiteY677" fmla="*/ 3271395 h 6858000"/>
              <a:gd name="connsiteX678" fmla="*/ 0 w 7467600"/>
              <a:gd name="connsiteY678" fmla="*/ 3153002 h 6858000"/>
              <a:gd name="connsiteX679" fmla="*/ 2386 w 7467600"/>
              <a:gd name="connsiteY679" fmla="*/ 3149203 h 6858000"/>
              <a:gd name="connsiteX680" fmla="*/ 89753 w 7467600"/>
              <a:gd name="connsiteY680" fmla="*/ 2987702 h 6858000"/>
              <a:gd name="connsiteX681" fmla="*/ 76869 w 7467600"/>
              <a:gd name="connsiteY681" fmla="*/ 3005404 h 6858000"/>
              <a:gd name="connsiteX682" fmla="*/ 32049 w 7467600"/>
              <a:gd name="connsiteY682" fmla="*/ 3065814 h 6858000"/>
              <a:gd name="connsiteX683" fmla="*/ 0 w 7467600"/>
              <a:gd name="connsiteY683" fmla="*/ 3108744 h 6858000"/>
              <a:gd name="connsiteX684" fmla="*/ 0 w 7467600"/>
              <a:gd name="connsiteY684" fmla="*/ 3058059 h 6858000"/>
              <a:gd name="connsiteX685" fmla="*/ 7610 w 7467600"/>
              <a:gd name="connsiteY685" fmla="*/ 3047889 h 6858000"/>
              <a:gd name="connsiteX686" fmla="*/ 52419 w 7467600"/>
              <a:gd name="connsiteY686" fmla="*/ 2987479 h 6858000"/>
              <a:gd name="connsiteX687" fmla="*/ 59142 w 7467600"/>
              <a:gd name="connsiteY687" fmla="*/ 2978488 h 6858000"/>
              <a:gd name="connsiteX688" fmla="*/ 0 w 7467600"/>
              <a:gd name="connsiteY688" fmla="*/ 3015334 h 6858000"/>
              <a:gd name="connsiteX689" fmla="*/ 0 w 7467600"/>
              <a:gd name="connsiteY689" fmla="*/ 2914286 h 6858000"/>
              <a:gd name="connsiteX690" fmla="*/ 36383 w 7467600"/>
              <a:gd name="connsiteY690" fmla="*/ 2901128 h 6858000"/>
              <a:gd name="connsiteX691" fmla="*/ 156329 w 7467600"/>
              <a:gd name="connsiteY691" fmla="*/ 2840533 h 6858000"/>
              <a:gd name="connsiteX692" fmla="*/ 358355 w 7467600"/>
              <a:gd name="connsiteY692" fmla="*/ 2620471 h 6858000"/>
              <a:gd name="connsiteX693" fmla="*/ 510577 w 7467600"/>
              <a:gd name="connsiteY693" fmla="*/ 2501244 h 6858000"/>
              <a:gd name="connsiteX694" fmla="*/ 211967 w 7467600"/>
              <a:gd name="connsiteY694" fmla="*/ 2479171 h 6858000"/>
              <a:gd name="connsiteX695" fmla="*/ 0 w 7467600"/>
              <a:gd name="connsiteY695" fmla="*/ 2476398 h 6858000"/>
              <a:gd name="connsiteX696" fmla="*/ 0 w 7467600"/>
              <a:gd name="connsiteY696" fmla="*/ 2389189 h 6858000"/>
              <a:gd name="connsiteX697" fmla="*/ 103062 w 7467600"/>
              <a:gd name="connsiteY697" fmla="*/ 2389518 h 6858000"/>
              <a:gd name="connsiteX698" fmla="*/ 510734 w 7467600"/>
              <a:gd name="connsiteY698" fmla="*/ 2416201 h 6858000"/>
              <a:gd name="connsiteX699" fmla="*/ 279257 w 7467600"/>
              <a:gd name="connsiteY699" fmla="*/ 2092102 h 6858000"/>
              <a:gd name="connsiteX700" fmla="*/ 65265 w 7467600"/>
              <a:gd name="connsiteY700" fmla="*/ 2006049 h 6858000"/>
              <a:gd name="connsiteX701" fmla="*/ 0 w 7467600"/>
              <a:gd name="connsiteY701" fmla="*/ 1982532 h 6858000"/>
              <a:gd name="connsiteX702" fmla="*/ 0 w 7467600"/>
              <a:gd name="connsiteY702" fmla="*/ 1912789 h 6858000"/>
              <a:gd name="connsiteX703" fmla="*/ 97460 w 7467600"/>
              <a:gd name="connsiteY703" fmla="*/ 1953725 h 6858000"/>
              <a:gd name="connsiteX704" fmla="*/ 221272 w 7467600"/>
              <a:gd name="connsiteY704" fmla="*/ 1980766 h 6858000"/>
              <a:gd name="connsiteX705" fmla="*/ 116765 w 7467600"/>
              <a:gd name="connsiteY705" fmla="*/ 1911033 h 6858000"/>
              <a:gd name="connsiteX706" fmla="*/ 16405 w 7467600"/>
              <a:gd name="connsiteY706" fmla="*/ 1803412 h 6858000"/>
              <a:gd name="connsiteX707" fmla="*/ 0 w 7467600"/>
              <a:gd name="connsiteY707" fmla="*/ 1784777 h 6858000"/>
              <a:gd name="connsiteX708" fmla="*/ 0 w 7467600"/>
              <a:gd name="connsiteY708" fmla="*/ 1740082 h 6858000"/>
              <a:gd name="connsiteX709" fmla="*/ 39394 w 7467600"/>
              <a:gd name="connsiteY709" fmla="*/ 1784856 h 6858000"/>
              <a:gd name="connsiteX710" fmla="*/ 135813 w 7467600"/>
              <a:gd name="connsiteY710" fmla="*/ 1888838 h 6858000"/>
              <a:gd name="connsiteX711" fmla="*/ 242575 w 7467600"/>
              <a:gd name="connsiteY711" fmla="*/ 1958841 h 6858000"/>
              <a:gd name="connsiteX712" fmla="*/ 82197 w 7467600"/>
              <a:gd name="connsiteY712" fmla="*/ 1754826 h 6858000"/>
              <a:gd name="connsiteX713" fmla="*/ 0 w 7467600"/>
              <a:gd name="connsiteY713" fmla="*/ 1679650 h 6858000"/>
              <a:gd name="connsiteX714" fmla="*/ 0 w 7467600"/>
              <a:gd name="connsiteY714" fmla="*/ 1602463 h 6858000"/>
              <a:gd name="connsiteX715" fmla="*/ 84689 w 7467600"/>
              <a:gd name="connsiteY715" fmla="*/ 1677442 h 6858000"/>
              <a:gd name="connsiteX716" fmla="*/ 298437 w 7467600"/>
              <a:gd name="connsiteY716" fmla="*/ 1968019 h 6858000"/>
              <a:gd name="connsiteX717" fmla="*/ 227269 w 7467600"/>
              <a:gd name="connsiteY717" fmla="*/ 1114064 h 6858000"/>
              <a:gd name="connsiteX718" fmla="*/ 248003 w 7467600"/>
              <a:gd name="connsiteY718" fmla="*/ 1089613 h 6858000"/>
              <a:gd name="connsiteX719" fmla="*/ 427020 w 7467600"/>
              <a:gd name="connsiteY719" fmla="*/ 1619803 h 6858000"/>
              <a:gd name="connsiteX720" fmla="*/ 340345 w 7467600"/>
              <a:gd name="connsiteY720" fmla="*/ 2027739 h 6858000"/>
              <a:gd name="connsiteX721" fmla="*/ 360865 w 7467600"/>
              <a:gd name="connsiteY721" fmla="*/ 2044827 h 6858000"/>
              <a:gd name="connsiteX722" fmla="*/ 560414 w 7467600"/>
              <a:gd name="connsiteY722" fmla="*/ 2421457 h 6858000"/>
              <a:gd name="connsiteX723" fmla="*/ 1359703 w 7467600"/>
              <a:gd name="connsiteY723" fmla="*/ 2578554 h 6858000"/>
              <a:gd name="connsiteX724" fmla="*/ 1359422 w 7467600"/>
              <a:gd name="connsiteY724" fmla="*/ 2577994 h 6858000"/>
              <a:gd name="connsiteX725" fmla="*/ 828701 w 7467600"/>
              <a:gd name="connsiteY725" fmla="*/ 1839520 h 6858000"/>
              <a:gd name="connsiteX726" fmla="*/ 494427 w 7467600"/>
              <a:gd name="connsiteY726" fmla="*/ 1092333 h 6858000"/>
              <a:gd name="connsiteX727" fmla="*/ 506322 w 7467600"/>
              <a:gd name="connsiteY727" fmla="*/ 1020997 h 6858000"/>
              <a:gd name="connsiteX728" fmla="*/ 4570198 w 7467600"/>
              <a:gd name="connsiteY728" fmla="*/ 978081 h 6858000"/>
              <a:gd name="connsiteX729" fmla="*/ 4523691 w 7467600"/>
              <a:gd name="connsiteY729" fmla="*/ 1127776 h 6858000"/>
              <a:gd name="connsiteX730" fmla="*/ 4509875 w 7467600"/>
              <a:gd name="connsiteY730" fmla="*/ 1167552 h 6858000"/>
              <a:gd name="connsiteX731" fmla="*/ 4478168 w 7467600"/>
              <a:gd name="connsiteY731" fmla="*/ 1260735 h 6858000"/>
              <a:gd name="connsiteX732" fmla="*/ 4409309 w 7467600"/>
              <a:gd name="connsiteY732" fmla="*/ 1666996 h 6858000"/>
              <a:gd name="connsiteX733" fmla="*/ 4370031 w 7467600"/>
              <a:gd name="connsiteY733" fmla="*/ 1955666 h 6858000"/>
              <a:gd name="connsiteX734" fmla="*/ 4570198 w 7467600"/>
              <a:gd name="connsiteY734" fmla="*/ 978081 h 6858000"/>
              <a:gd name="connsiteX735" fmla="*/ 4557898 w 7467600"/>
              <a:gd name="connsiteY735" fmla="*/ 900011 h 6858000"/>
              <a:gd name="connsiteX736" fmla="*/ 4344840 w 7467600"/>
              <a:gd name="connsiteY736" fmla="*/ 1922038 h 6858000"/>
              <a:gd name="connsiteX737" fmla="*/ 4378710 w 7467600"/>
              <a:gd name="connsiteY737" fmla="*/ 1665516 h 6858000"/>
              <a:gd name="connsiteX738" fmla="*/ 4448798 w 7467600"/>
              <a:gd name="connsiteY738" fmla="*/ 1253024 h 6858000"/>
              <a:gd name="connsiteX739" fmla="*/ 4480315 w 7467600"/>
              <a:gd name="connsiteY739" fmla="*/ 1158454 h 6858000"/>
              <a:gd name="connsiteX740" fmla="*/ 4494133 w 7467600"/>
              <a:gd name="connsiteY740" fmla="*/ 1118676 h 6858000"/>
              <a:gd name="connsiteX741" fmla="*/ 4557898 w 7467600"/>
              <a:gd name="connsiteY741" fmla="*/ 900011 h 6858000"/>
              <a:gd name="connsiteX742" fmla="*/ 5870151 w 7467600"/>
              <a:gd name="connsiteY742" fmla="*/ 898890 h 6858000"/>
              <a:gd name="connsiteX743" fmla="*/ 5861335 w 7467600"/>
              <a:gd name="connsiteY743" fmla="*/ 899177 h 6858000"/>
              <a:gd name="connsiteX744" fmla="*/ 5843702 w 7467600"/>
              <a:gd name="connsiteY744" fmla="*/ 899748 h 6858000"/>
              <a:gd name="connsiteX745" fmla="*/ 5651107 w 7467600"/>
              <a:gd name="connsiteY745" fmla="*/ 920306 h 6858000"/>
              <a:gd name="connsiteX746" fmla="*/ 5459407 w 7467600"/>
              <a:gd name="connsiteY746" fmla="*/ 940975 h 6858000"/>
              <a:gd name="connsiteX747" fmla="*/ 5374846 w 7467600"/>
              <a:gd name="connsiteY747" fmla="*/ 941988 h 6858000"/>
              <a:gd name="connsiteX748" fmla="*/ 5256105 w 7467600"/>
              <a:gd name="connsiteY748" fmla="*/ 945632 h 6858000"/>
              <a:gd name="connsiteX749" fmla="*/ 5107071 w 7467600"/>
              <a:gd name="connsiteY749" fmla="*/ 969720 h 6858000"/>
              <a:gd name="connsiteX750" fmla="*/ 4998681 w 7467600"/>
              <a:gd name="connsiteY750" fmla="*/ 988771 h 6858000"/>
              <a:gd name="connsiteX751" fmla="*/ 5870151 w 7467600"/>
              <a:gd name="connsiteY751" fmla="*/ 898890 h 6858000"/>
              <a:gd name="connsiteX752" fmla="*/ 5504425 w 7467600"/>
              <a:gd name="connsiteY752" fmla="*/ 848067 h 6858000"/>
              <a:gd name="connsiteX753" fmla="*/ 4968849 w 7467600"/>
              <a:gd name="connsiteY753" fmla="*/ 962318 h 6858000"/>
              <a:gd name="connsiteX754" fmla="*/ 5104039 w 7467600"/>
              <a:gd name="connsiteY754" fmla="*/ 940634 h 6858000"/>
              <a:gd name="connsiteX755" fmla="*/ 5256311 w 7467600"/>
              <a:gd name="connsiteY755" fmla="*/ 916490 h 6858000"/>
              <a:gd name="connsiteX756" fmla="*/ 5377381 w 7467600"/>
              <a:gd name="connsiteY756" fmla="*/ 912671 h 6858000"/>
              <a:gd name="connsiteX757" fmla="*/ 5460148 w 7467600"/>
              <a:gd name="connsiteY757" fmla="*/ 911442 h 6858000"/>
              <a:gd name="connsiteX758" fmla="*/ 5648971 w 7467600"/>
              <a:gd name="connsiteY758" fmla="*/ 891331 h 6858000"/>
              <a:gd name="connsiteX759" fmla="*/ 5844807 w 7467600"/>
              <a:gd name="connsiteY759" fmla="*/ 870718 h 6858000"/>
              <a:gd name="connsiteX760" fmla="*/ 5862975 w 7467600"/>
              <a:gd name="connsiteY760" fmla="*/ 869756 h 6858000"/>
              <a:gd name="connsiteX761" fmla="*/ 5920887 w 7467600"/>
              <a:gd name="connsiteY761" fmla="*/ 865929 h 6858000"/>
              <a:gd name="connsiteX762" fmla="*/ 5504425 w 7467600"/>
              <a:gd name="connsiteY762" fmla="*/ 848067 h 6858000"/>
              <a:gd name="connsiteX763" fmla="*/ 3607114 w 7467600"/>
              <a:gd name="connsiteY763" fmla="*/ 467441 h 6858000"/>
              <a:gd name="connsiteX764" fmla="*/ 3296242 w 7467600"/>
              <a:gd name="connsiteY764" fmla="*/ 807991 h 6858000"/>
              <a:gd name="connsiteX765" fmla="*/ 3174674 w 7467600"/>
              <a:gd name="connsiteY765" fmla="*/ 919759 h 6858000"/>
              <a:gd name="connsiteX766" fmla="*/ 3042978 w 7467600"/>
              <a:gd name="connsiteY766" fmla="*/ 1054894 h 6858000"/>
              <a:gd name="connsiteX767" fmla="*/ 2968914 w 7467600"/>
              <a:gd name="connsiteY767" fmla="*/ 1133756 h 6858000"/>
              <a:gd name="connsiteX768" fmla="*/ 3103823 w 7467600"/>
              <a:gd name="connsiteY768" fmla="*/ 1026814 h 6858000"/>
              <a:gd name="connsiteX769" fmla="*/ 3607114 w 7467600"/>
              <a:gd name="connsiteY769" fmla="*/ 467441 h 6858000"/>
              <a:gd name="connsiteX770" fmla="*/ 3744487 w 7467600"/>
              <a:gd name="connsiteY770" fmla="*/ 383136 h 6858000"/>
              <a:gd name="connsiteX771" fmla="*/ 3970213 w 7467600"/>
              <a:gd name="connsiteY771" fmla="*/ 995559 h 6858000"/>
              <a:gd name="connsiteX772" fmla="*/ 3744487 w 7467600"/>
              <a:gd name="connsiteY772" fmla="*/ 383136 h 6858000"/>
              <a:gd name="connsiteX773" fmla="*/ 3624562 w 7467600"/>
              <a:gd name="connsiteY773" fmla="*/ 367041 h 6858000"/>
              <a:gd name="connsiteX774" fmla="*/ 3489712 w 7467600"/>
              <a:gd name="connsiteY774" fmla="*/ 485386 h 6858000"/>
              <a:gd name="connsiteX775" fmla="*/ 3182994 w 7467600"/>
              <a:gd name="connsiteY775" fmla="*/ 828265 h 6858000"/>
              <a:gd name="connsiteX776" fmla="*/ 2892114 w 7467600"/>
              <a:gd name="connsiteY776" fmla="*/ 1172635 h 6858000"/>
              <a:gd name="connsiteX777" fmla="*/ 3021459 w 7467600"/>
              <a:gd name="connsiteY777" fmla="*/ 1035385 h 6858000"/>
              <a:gd name="connsiteX778" fmla="*/ 3153873 w 7467600"/>
              <a:gd name="connsiteY778" fmla="*/ 898971 h 6858000"/>
              <a:gd name="connsiteX779" fmla="*/ 3276511 w 7467600"/>
              <a:gd name="connsiteY779" fmla="*/ 786423 h 6858000"/>
              <a:gd name="connsiteX780" fmla="*/ 3584154 w 7467600"/>
              <a:gd name="connsiteY780" fmla="*/ 448218 h 6858000"/>
              <a:gd name="connsiteX781" fmla="*/ 3624562 w 7467600"/>
              <a:gd name="connsiteY781" fmla="*/ 367041 h 6858000"/>
              <a:gd name="connsiteX782" fmla="*/ 3766672 w 7467600"/>
              <a:gd name="connsiteY782" fmla="*/ 359429 h 6858000"/>
              <a:gd name="connsiteX783" fmla="*/ 3996338 w 7467600"/>
              <a:gd name="connsiteY783" fmla="*/ 968237 h 6858000"/>
              <a:gd name="connsiteX784" fmla="*/ 3766672 w 7467600"/>
              <a:gd name="connsiteY784" fmla="*/ 359429 h 6858000"/>
              <a:gd name="connsiteX785" fmla="*/ 5805386 w 7467600"/>
              <a:gd name="connsiteY785" fmla="*/ 239240 h 6858000"/>
              <a:gd name="connsiteX786" fmla="*/ 5736947 w 7467600"/>
              <a:gd name="connsiteY786" fmla="*/ 261367 h 6858000"/>
              <a:gd name="connsiteX787" fmla="*/ 5427012 w 7467600"/>
              <a:gd name="connsiteY787" fmla="*/ 311272 h 6858000"/>
              <a:gd name="connsiteX788" fmla="*/ 5147818 w 7467600"/>
              <a:gd name="connsiteY788" fmla="*/ 322112 h 6858000"/>
              <a:gd name="connsiteX789" fmla="*/ 5060854 w 7467600"/>
              <a:gd name="connsiteY789" fmla="*/ 311882 h 6858000"/>
              <a:gd name="connsiteX790" fmla="*/ 4945989 w 7467600"/>
              <a:gd name="connsiteY790" fmla="*/ 300516 h 6858000"/>
              <a:gd name="connsiteX791" fmla="*/ 5410479 w 7467600"/>
              <a:gd name="connsiteY791" fmla="*/ 348434 h 6858000"/>
              <a:gd name="connsiteX792" fmla="*/ 5805386 w 7467600"/>
              <a:gd name="connsiteY792" fmla="*/ 239240 h 6858000"/>
              <a:gd name="connsiteX793" fmla="*/ 5905192 w 7467600"/>
              <a:gd name="connsiteY793" fmla="*/ 163079 h 6858000"/>
              <a:gd name="connsiteX794" fmla="*/ 5865655 w 7467600"/>
              <a:gd name="connsiteY794" fmla="*/ 171901 h 6858000"/>
              <a:gd name="connsiteX795" fmla="*/ 5259740 w 7467600"/>
              <a:gd name="connsiteY795" fmla="*/ 257013 h 6858000"/>
              <a:gd name="connsiteX796" fmla="*/ 5208466 w 7467600"/>
              <a:gd name="connsiteY796" fmla="*/ 257550 h 6858000"/>
              <a:gd name="connsiteX797" fmla="*/ 4980204 w 7467600"/>
              <a:gd name="connsiteY797" fmla="*/ 271903 h 6858000"/>
              <a:gd name="connsiteX798" fmla="*/ 5068068 w 7467600"/>
              <a:gd name="connsiteY798" fmla="*/ 282244 h 6858000"/>
              <a:gd name="connsiteX799" fmla="*/ 5153231 w 7467600"/>
              <a:gd name="connsiteY799" fmla="*/ 292240 h 6858000"/>
              <a:gd name="connsiteX800" fmla="*/ 5426491 w 7467600"/>
              <a:gd name="connsiteY800" fmla="*/ 281128 h 6858000"/>
              <a:gd name="connsiteX801" fmla="*/ 5731212 w 7467600"/>
              <a:gd name="connsiteY801" fmla="*/ 231951 h 6858000"/>
              <a:gd name="connsiteX802" fmla="*/ 5905192 w 7467600"/>
              <a:gd name="connsiteY802" fmla="*/ 163079 h 6858000"/>
              <a:gd name="connsiteX803" fmla="*/ 5944437 w 7467600"/>
              <a:gd name="connsiteY803" fmla="*/ 113829 h 6858000"/>
              <a:gd name="connsiteX804" fmla="*/ 5825032 w 7467600"/>
              <a:gd name="connsiteY804" fmla="*/ 146405 h 6858000"/>
              <a:gd name="connsiteX805" fmla="*/ 4955599 w 7467600"/>
              <a:gd name="connsiteY805" fmla="*/ 247008 h 6858000"/>
              <a:gd name="connsiteX806" fmla="*/ 5210104 w 7467600"/>
              <a:gd name="connsiteY806" fmla="*/ 228123 h 6858000"/>
              <a:gd name="connsiteX807" fmla="*/ 5261015 w 7467600"/>
              <a:gd name="connsiteY807" fmla="*/ 227087 h 6858000"/>
              <a:gd name="connsiteX808" fmla="*/ 5861181 w 7467600"/>
              <a:gd name="connsiteY808" fmla="*/ 143093 h 6858000"/>
              <a:gd name="connsiteX809" fmla="*/ 5961252 w 7467600"/>
              <a:gd name="connsiteY809" fmla="*/ 114820 h 6858000"/>
              <a:gd name="connsiteX810" fmla="*/ 5944437 w 7467600"/>
              <a:gd name="connsiteY810" fmla="*/ 113829 h 6858000"/>
              <a:gd name="connsiteX811" fmla="*/ 3882765 w 7467600"/>
              <a:gd name="connsiteY811" fmla="*/ 0 h 6858000"/>
              <a:gd name="connsiteX812" fmla="*/ 3995099 w 7467600"/>
              <a:gd name="connsiteY812" fmla="*/ 0 h 6858000"/>
              <a:gd name="connsiteX813" fmla="*/ 4163818 w 7467600"/>
              <a:gd name="connsiteY813" fmla="*/ 234104 h 6858000"/>
              <a:gd name="connsiteX814" fmla="*/ 4172099 w 7467600"/>
              <a:gd name="connsiteY814" fmla="*/ 234207 h 6858000"/>
              <a:gd name="connsiteX815" fmla="*/ 4784282 w 7467600"/>
              <a:gd name="connsiteY815" fmla="*/ 276561 h 6858000"/>
              <a:gd name="connsiteX816" fmla="*/ 4801687 w 7467600"/>
              <a:gd name="connsiteY816" fmla="*/ 267764 h 6858000"/>
              <a:gd name="connsiteX817" fmla="*/ 6082788 w 7467600"/>
              <a:gd name="connsiteY817" fmla="*/ 64119 h 6858000"/>
              <a:gd name="connsiteX818" fmla="*/ 6099442 w 7467600"/>
              <a:gd name="connsiteY818" fmla="*/ 82568 h 6858000"/>
              <a:gd name="connsiteX819" fmla="*/ 4804137 w 7467600"/>
              <a:gd name="connsiteY819" fmla="*/ 320931 h 6858000"/>
              <a:gd name="connsiteX820" fmla="*/ 4227047 w 7467600"/>
              <a:gd name="connsiteY820" fmla="*/ 313415 h 6858000"/>
              <a:gd name="connsiteX821" fmla="*/ 4346041 w 7467600"/>
              <a:gd name="connsiteY821" fmla="*/ 456086 h 6858000"/>
              <a:gd name="connsiteX822" fmla="*/ 4870967 w 7467600"/>
              <a:gd name="connsiteY822" fmla="*/ 963061 h 6858000"/>
              <a:gd name="connsiteX823" fmla="*/ 4889647 w 7467600"/>
              <a:gd name="connsiteY823" fmla="*/ 957147 h 6858000"/>
              <a:gd name="connsiteX824" fmla="*/ 5422504 w 7467600"/>
              <a:gd name="connsiteY824" fmla="*/ 805191 h 6858000"/>
              <a:gd name="connsiteX825" fmla="*/ 6087656 w 7467600"/>
              <a:gd name="connsiteY825" fmla="*/ 826703 h 6858000"/>
              <a:gd name="connsiteX826" fmla="*/ 6058717 w 7467600"/>
              <a:gd name="connsiteY826" fmla="*/ 865992 h 6858000"/>
              <a:gd name="connsiteX827" fmla="*/ 4974153 w 7467600"/>
              <a:gd name="connsiteY827" fmla="*/ 1045456 h 6858000"/>
              <a:gd name="connsiteX828" fmla="*/ 5627835 w 7467600"/>
              <a:gd name="connsiteY828" fmla="*/ 1472077 h 6858000"/>
              <a:gd name="connsiteX829" fmla="*/ 5629817 w 7467600"/>
              <a:gd name="connsiteY829" fmla="*/ 1471412 h 6858000"/>
              <a:gd name="connsiteX830" fmla="*/ 5634124 w 7467600"/>
              <a:gd name="connsiteY830" fmla="*/ 1470572 h 6858000"/>
              <a:gd name="connsiteX831" fmla="*/ 5755832 w 7467600"/>
              <a:gd name="connsiteY831" fmla="*/ 1383886 h 6858000"/>
              <a:gd name="connsiteX832" fmla="*/ 6014186 w 7467600"/>
              <a:gd name="connsiteY832" fmla="*/ 1279799 h 6858000"/>
              <a:gd name="connsiteX833" fmla="*/ 6901619 w 7467600"/>
              <a:gd name="connsiteY833" fmla="*/ 1047874 h 6858000"/>
              <a:gd name="connsiteX834" fmla="*/ 6931566 w 7467600"/>
              <a:gd name="connsiteY834" fmla="*/ 1062034 h 6858000"/>
              <a:gd name="connsiteX835" fmla="*/ 5790982 w 7467600"/>
              <a:gd name="connsiteY835" fmla="*/ 1561380 h 6858000"/>
              <a:gd name="connsiteX836" fmla="*/ 6188971 w 7467600"/>
              <a:gd name="connsiteY836" fmla="*/ 1755168 h 6858000"/>
              <a:gd name="connsiteX837" fmla="*/ 6202446 w 7467600"/>
              <a:gd name="connsiteY837" fmla="*/ 1752268 h 6858000"/>
              <a:gd name="connsiteX838" fmla="*/ 7179560 w 7467600"/>
              <a:gd name="connsiteY838" fmla="*/ 1467551 h 6858000"/>
              <a:gd name="connsiteX839" fmla="*/ 7158730 w 7467600"/>
              <a:gd name="connsiteY839" fmla="*/ 1507835 h 6858000"/>
              <a:gd name="connsiteX840" fmla="*/ 6326959 w 7467600"/>
              <a:gd name="connsiteY840" fmla="*/ 1817686 h 6858000"/>
              <a:gd name="connsiteX841" fmla="*/ 6537433 w 7467600"/>
              <a:gd name="connsiteY841" fmla="*/ 1907790 h 6858000"/>
              <a:gd name="connsiteX842" fmla="*/ 6550221 w 7467600"/>
              <a:gd name="connsiteY842" fmla="*/ 1910729 h 6858000"/>
              <a:gd name="connsiteX843" fmla="*/ 6964438 w 7467600"/>
              <a:gd name="connsiteY843" fmla="*/ 2209505 h 6858000"/>
              <a:gd name="connsiteX844" fmla="*/ 7367862 w 7467600"/>
              <a:gd name="connsiteY844" fmla="*/ 2806833 h 6858000"/>
              <a:gd name="connsiteX845" fmla="*/ 7364329 w 7467600"/>
              <a:gd name="connsiteY845" fmla="*/ 2826907 h 6858000"/>
              <a:gd name="connsiteX846" fmla="*/ 7290545 w 7467600"/>
              <a:gd name="connsiteY846" fmla="*/ 2850663 h 6858000"/>
              <a:gd name="connsiteX847" fmla="*/ 6472036 w 7467600"/>
              <a:gd name="connsiteY847" fmla="*/ 1959003 h 6858000"/>
              <a:gd name="connsiteX848" fmla="*/ 5792897 w 7467600"/>
              <a:gd name="connsiteY848" fmla="*/ 1647747 h 6858000"/>
              <a:gd name="connsiteX849" fmla="*/ 5842751 w 7467600"/>
              <a:gd name="connsiteY849" fmla="*/ 1816112 h 6858000"/>
              <a:gd name="connsiteX850" fmla="*/ 5847424 w 7467600"/>
              <a:gd name="connsiteY850" fmla="*/ 1815776 h 6858000"/>
              <a:gd name="connsiteX851" fmla="*/ 6399821 w 7467600"/>
              <a:gd name="connsiteY851" fmla="*/ 2344799 h 6858000"/>
              <a:gd name="connsiteX852" fmla="*/ 6323232 w 7467600"/>
              <a:gd name="connsiteY852" fmla="*/ 2389634 h 6858000"/>
              <a:gd name="connsiteX853" fmla="*/ 5942958 w 7467600"/>
              <a:gd name="connsiteY853" fmla="*/ 2077708 h 6858000"/>
              <a:gd name="connsiteX854" fmla="*/ 5921559 w 7467600"/>
              <a:gd name="connsiteY854" fmla="*/ 2378596 h 6858000"/>
              <a:gd name="connsiteX855" fmla="*/ 5817651 w 7467600"/>
              <a:gd name="connsiteY855" fmla="*/ 3023919 h 6858000"/>
              <a:gd name="connsiteX856" fmla="*/ 5729634 w 7467600"/>
              <a:gd name="connsiteY856" fmla="*/ 3051849 h 6858000"/>
              <a:gd name="connsiteX857" fmla="*/ 5611018 w 7467600"/>
              <a:gd name="connsiteY857" fmla="*/ 2316769 h 6858000"/>
              <a:gd name="connsiteX858" fmla="*/ 5687608 w 7467600"/>
              <a:gd name="connsiteY858" fmla="*/ 2039972 h 6858000"/>
              <a:gd name="connsiteX859" fmla="*/ 5657554 w 7467600"/>
              <a:gd name="connsiteY859" fmla="*/ 1576445 h 6858000"/>
              <a:gd name="connsiteX860" fmla="*/ 5150475 w 7467600"/>
              <a:gd name="connsiteY860" fmla="*/ 1274012 h 6858000"/>
              <a:gd name="connsiteX861" fmla="*/ 5349142 w 7467600"/>
              <a:gd name="connsiteY861" fmla="*/ 2204405 h 6858000"/>
              <a:gd name="connsiteX862" fmla="*/ 5262214 w 7467600"/>
              <a:gd name="connsiteY862" fmla="*/ 2233836 h 6858000"/>
              <a:gd name="connsiteX863" fmla="*/ 4981539 w 7467600"/>
              <a:gd name="connsiteY863" fmla="*/ 1542201 h 6858000"/>
              <a:gd name="connsiteX864" fmla="*/ 4958461 w 7467600"/>
              <a:gd name="connsiteY864" fmla="*/ 1136957 h 6858000"/>
              <a:gd name="connsiteX865" fmla="*/ 4655015 w 7467600"/>
              <a:gd name="connsiteY865" fmla="*/ 891426 h 6858000"/>
              <a:gd name="connsiteX866" fmla="*/ 4348002 w 7467600"/>
              <a:gd name="connsiteY866" fmla="*/ 2205895 h 6858000"/>
              <a:gd name="connsiteX867" fmla="*/ 4262250 w 7467600"/>
              <a:gd name="connsiteY867" fmla="*/ 2219972 h 6858000"/>
              <a:gd name="connsiteX868" fmla="*/ 4550611 w 7467600"/>
              <a:gd name="connsiteY868" fmla="*/ 817540 h 6858000"/>
              <a:gd name="connsiteX869" fmla="*/ 4564418 w 7467600"/>
              <a:gd name="connsiteY869" fmla="*/ 808293 h 6858000"/>
              <a:gd name="connsiteX870" fmla="*/ 4266388 w 7467600"/>
              <a:gd name="connsiteY870" fmla="*/ 500083 h 6858000"/>
              <a:gd name="connsiteX871" fmla="*/ 4032842 w 7467600"/>
              <a:gd name="connsiteY871" fmla="*/ 211809 h 6858000"/>
              <a:gd name="connsiteX872" fmla="*/ 3882765 w 7467600"/>
              <a:gd name="connsiteY872" fmla="*/ 0 h 6858000"/>
              <a:gd name="connsiteX873" fmla="*/ 3721337 w 7467600"/>
              <a:gd name="connsiteY873" fmla="*/ 0 h 6858000"/>
              <a:gd name="connsiteX874" fmla="*/ 3797544 w 7467600"/>
              <a:gd name="connsiteY874" fmla="*/ 0 h 6858000"/>
              <a:gd name="connsiteX875" fmla="*/ 3775734 w 7467600"/>
              <a:gd name="connsiteY875" fmla="*/ 95131 h 6858000"/>
              <a:gd name="connsiteX876" fmla="*/ 3724807 w 7467600"/>
              <a:gd name="connsiteY876" fmla="*/ 272257 h 6858000"/>
              <a:gd name="connsiteX877" fmla="*/ 3726844 w 7467600"/>
              <a:gd name="connsiteY877" fmla="*/ 282988 h 6858000"/>
              <a:gd name="connsiteX878" fmla="*/ 3742664 w 7467600"/>
              <a:gd name="connsiteY878" fmla="*/ 279918 h 6858000"/>
              <a:gd name="connsiteX879" fmla="*/ 4103910 w 7467600"/>
              <a:gd name="connsiteY879" fmla="*/ 1161917 h 6858000"/>
              <a:gd name="connsiteX880" fmla="*/ 4020269 w 7467600"/>
              <a:gd name="connsiteY880" fmla="*/ 1200406 h 6858000"/>
              <a:gd name="connsiteX881" fmla="*/ 3674882 w 7467600"/>
              <a:gd name="connsiteY881" fmla="*/ 488524 h 6858000"/>
              <a:gd name="connsiteX882" fmla="*/ 3132682 w 7467600"/>
              <a:gd name="connsiteY882" fmla="*/ 1072284 h 6858000"/>
              <a:gd name="connsiteX883" fmla="*/ 2716346 w 7467600"/>
              <a:gd name="connsiteY883" fmla="*/ 1276376 h 6858000"/>
              <a:gd name="connsiteX884" fmla="*/ 2716772 w 7467600"/>
              <a:gd name="connsiteY884" fmla="*/ 1255462 h 6858000"/>
              <a:gd name="connsiteX885" fmla="*/ 3471096 w 7467600"/>
              <a:gd name="connsiteY885" fmla="*/ 437072 h 6858000"/>
              <a:gd name="connsiteX886" fmla="*/ 3639057 w 7467600"/>
              <a:gd name="connsiteY886" fmla="*/ 286334 h 6858000"/>
              <a:gd name="connsiteX887" fmla="*/ 3640309 w 7467600"/>
              <a:gd name="connsiteY887" fmla="*/ 284664 h 6858000"/>
              <a:gd name="connsiteX888" fmla="*/ 3646022 w 7467600"/>
              <a:gd name="connsiteY888" fmla="*/ 276711 h 6858000"/>
              <a:gd name="connsiteX889" fmla="*/ 3707943 w 7467600"/>
              <a:gd name="connsiteY889" fmla="*/ 65958 h 6858000"/>
              <a:gd name="connsiteX890" fmla="*/ 3721337 w 7467600"/>
              <a:gd name="connsiteY890" fmla="*/ 0 h 6858000"/>
              <a:gd name="connsiteX891" fmla="*/ 2867960 w 7467600"/>
              <a:gd name="connsiteY891" fmla="*/ 0 h 6858000"/>
              <a:gd name="connsiteX892" fmla="*/ 2926351 w 7467600"/>
              <a:gd name="connsiteY892" fmla="*/ 0 h 6858000"/>
              <a:gd name="connsiteX893" fmla="*/ 2902823 w 7467600"/>
              <a:gd name="connsiteY893" fmla="*/ 262929 h 6858000"/>
              <a:gd name="connsiteX894" fmla="*/ 2940663 w 7467600"/>
              <a:gd name="connsiteY894" fmla="*/ 140884 h 6858000"/>
              <a:gd name="connsiteX895" fmla="*/ 2947039 w 7467600"/>
              <a:gd name="connsiteY895" fmla="*/ 122524 h 6858000"/>
              <a:gd name="connsiteX896" fmla="*/ 2984316 w 7467600"/>
              <a:gd name="connsiteY896" fmla="*/ 0 h 6858000"/>
              <a:gd name="connsiteX897" fmla="*/ 3016114 w 7467600"/>
              <a:gd name="connsiteY897" fmla="*/ 0 h 6858000"/>
              <a:gd name="connsiteX898" fmla="*/ 2979949 w 7467600"/>
              <a:gd name="connsiteY898" fmla="*/ 119274 h 6858000"/>
              <a:gd name="connsiteX899" fmla="*/ 3023879 w 7467600"/>
              <a:gd name="connsiteY899" fmla="*/ 0 h 6858000"/>
              <a:gd name="connsiteX900" fmla="*/ 3105400 w 7467600"/>
              <a:gd name="connsiteY900" fmla="*/ 0 h 6858000"/>
              <a:gd name="connsiteX901" fmla="*/ 3094669 w 7467600"/>
              <a:gd name="connsiteY901" fmla="*/ 30308 h 6858000"/>
              <a:gd name="connsiteX902" fmla="*/ 2901945 w 7467600"/>
              <a:gd name="connsiteY902" fmla="*/ 466538 h 6858000"/>
              <a:gd name="connsiteX903" fmla="*/ 2815209 w 7467600"/>
              <a:gd name="connsiteY903" fmla="*/ 497361 h 6858000"/>
              <a:gd name="connsiteX904" fmla="*/ 2844845 w 7467600"/>
              <a:gd name="connsiteY904" fmla="*/ 127638 h 6858000"/>
              <a:gd name="connsiteX905" fmla="*/ 2867960 w 7467600"/>
              <a:gd name="connsiteY905" fmla="*/ 0 h 6858000"/>
              <a:gd name="connsiteX906" fmla="*/ 1057230 w 7467600"/>
              <a:gd name="connsiteY906" fmla="*/ 0 h 6858000"/>
              <a:gd name="connsiteX907" fmla="*/ 1111003 w 7467600"/>
              <a:gd name="connsiteY907" fmla="*/ 0 h 6858000"/>
              <a:gd name="connsiteX908" fmla="*/ 1125553 w 7467600"/>
              <a:gd name="connsiteY908" fmla="*/ 52588 h 6858000"/>
              <a:gd name="connsiteX909" fmla="*/ 1304276 w 7467600"/>
              <a:gd name="connsiteY909" fmla="*/ 476275 h 6858000"/>
              <a:gd name="connsiteX910" fmla="*/ 1492066 w 7467600"/>
              <a:gd name="connsiteY910" fmla="*/ 886333 h 6858000"/>
              <a:gd name="connsiteX911" fmla="*/ 1423698 w 7467600"/>
              <a:gd name="connsiteY911" fmla="*/ 710817 h 6858000"/>
              <a:gd name="connsiteX912" fmla="*/ 1357609 w 7467600"/>
              <a:gd name="connsiteY912" fmla="*/ 532892 h 6858000"/>
              <a:gd name="connsiteX913" fmla="*/ 1309550 w 7467600"/>
              <a:gd name="connsiteY913" fmla="*/ 374031 h 6858000"/>
              <a:gd name="connsiteX914" fmla="*/ 1193673 w 7467600"/>
              <a:gd name="connsiteY914" fmla="*/ 49533 h 6858000"/>
              <a:gd name="connsiteX915" fmla="*/ 1164391 w 7467600"/>
              <a:gd name="connsiteY915" fmla="*/ 0 h 6858000"/>
              <a:gd name="connsiteX916" fmla="*/ 1200666 w 7467600"/>
              <a:gd name="connsiteY916" fmla="*/ 0 h 6858000"/>
              <a:gd name="connsiteX917" fmla="*/ 1223408 w 7467600"/>
              <a:gd name="connsiteY917" fmla="*/ 38996 h 6858000"/>
              <a:gd name="connsiteX918" fmla="*/ 1339635 w 7467600"/>
              <a:gd name="connsiteY918" fmla="*/ 365517 h 6858000"/>
              <a:gd name="connsiteX919" fmla="*/ 1387469 w 7467600"/>
              <a:gd name="connsiteY919" fmla="*/ 523079 h 6858000"/>
              <a:gd name="connsiteX920" fmla="*/ 1452685 w 7467600"/>
              <a:gd name="connsiteY920" fmla="*/ 699806 h 6858000"/>
              <a:gd name="connsiteX921" fmla="*/ 1492092 w 7467600"/>
              <a:gd name="connsiteY921" fmla="*/ 800424 h 6858000"/>
              <a:gd name="connsiteX922" fmla="*/ 1455302 w 7467600"/>
              <a:gd name="connsiteY922" fmla="*/ 632913 h 6858000"/>
              <a:gd name="connsiteX923" fmla="*/ 1222336 w 7467600"/>
              <a:gd name="connsiteY923" fmla="*/ 9480 h 6858000"/>
              <a:gd name="connsiteX924" fmla="*/ 1214634 w 7467600"/>
              <a:gd name="connsiteY924" fmla="*/ 0 h 6858000"/>
              <a:gd name="connsiteX925" fmla="*/ 1289827 w 7467600"/>
              <a:gd name="connsiteY925" fmla="*/ 0 h 6858000"/>
              <a:gd name="connsiteX926" fmla="*/ 1321076 w 7467600"/>
              <a:gd name="connsiteY926" fmla="*/ 59722 h 6858000"/>
              <a:gd name="connsiteX927" fmla="*/ 1512579 w 7467600"/>
              <a:gd name="connsiteY927" fmla="*/ 626441 h 6858000"/>
              <a:gd name="connsiteX928" fmla="*/ 1506076 w 7467600"/>
              <a:gd name="connsiteY928" fmla="*/ 1089289 h 6858000"/>
              <a:gd name="connsiteX929" fmla="*/ 1486346 w 7467600"/>
              <a:gd name="connsiteY929" fmla="*/ 1079919 h 6858000"/>
              <a:gd name="connsiteX930" fmla="*/ 1070511 w 7467600"/>
              <a:gd name="connsiteY930" fmla="*/ 48609 h 6858000"/>
              <a:gd name="connsiteX931" fmla="*/ 1057230 w 7467600"/>
              <a:gd name="connsiteY931" fmla="*/ 0 h 6858000"/>
              <a:gd name="connsiteX932" fmla="*/ 43151 w 7467600"/>
              <a:gd name="connsiteY932" fmla="*/ 0 h 6858000"/>
              <a:gd name="connsiteX933" fmla="*/ 95283 w 7467600"/>
              <a:gd name="connsiteY933" fmla="*/ 0 h 6858000"/>
              <a:gd name="connsiteX934" fmla="*/ 300708 w 7467600"/>
              <a:gd name="connsiteY934" fmla="*/ 154571 h 6858000"/>
              <a:gd name="connsiteX935" fmla="*/ 530414 w 7467600"/>
              <a:gd name="connsiteY935" fmla="*/ 354673 h 6858000"/>
              <a:gd name="connsiteX936" fmla="*/ 333785 w 7467600"/>
              <a:gd name="connsiteY936" fmla="*/ 161564 h 6858000"/>
              <a:gd name="connsiteX937" fmla="*/ 147005 w 7467600"/>
              <a:gd name="connsiteY937" fmla="*/ 0 h 6858000"/>
              <a:gd name="connsiteX938" fmla="*/ 272509 w 7467600"/>
              <a:gd name="connsiteY938" fmla="*/ 0 h 6858000"/>
              <a:gd name="connsiteX939" fmla="*/ 326276 w 7467600"/>
              <a:gd name="connsiteY939" fmla="*/ 45847 h 6858000"/>
              <a:gd name="connsiteX940" fmla="*/ 823759 w 7467600"/>
              <a:gd name="connsiteY940" fmla="*/ 574145 h 6858000"/>
              <a:gd name="connsiteX941" fmla="*/ 811254 w 7467600"/>
              <a:gd name="connsiteY941" fmla="*/ 665546 h 6858000"/>
              <a:gd name="connsiteX942" fmla="*/ 154042 w 7467600"/>
              <a:gd name="connsiteY942" fmla="*/ 261522 h 6858000"/>
              <a:gd name="connsiteX943" fmla="*/ 13550 w 7467600"/>
              <a:gd name="connsiteY943" fmla="*/ 158423 h 6858000"/>
              <a:gd name="connsiteX944" fmla="*/ 0 w 7467600"/>
              <a:gd name="connsiteY944" fmla="*/ 146618 h 6858000"/>
              <a:gd name="connsiteX945" fmla="*/ 0 w 7467600"/>
              <a:gd name="connsiteY945" fmla="*/ 59161 h 6858000"/>
              <a:gd name="connsiteX946" fmla="*/ 45427 w 7467600"/>
              <a:gd name="connsiteY946" fmla="*/ 101078 h 6858000"/>
              <a:gd name="connsiteX947" fmla="*/ 630103 w 7467600"/>
              <a:gd name="connsiteY947" fmla="*/ 485885 h 6858000"/>
              <a:gd name="connsiteX948" fmla="*/ 532040 w 7467600"/>
              <a:gd name="connsiteY948" fmla="*/ 399359 h 6858000"/>
              <a:gd name="connsiteX949" fmla="*/ 517618 w 7467600"/>
              <a:gd name="connsiteY949" fmla="*/ 385726 h 6858000"/>
              <a:gd name="connsiteX950" fmla="*/ 285074 w 7467600"/>
              <a:gd name="connsiteY950" fmla="*/ 182755 h 6858000"/>
              <a:gd name="connsiteX951" fmla="*/ 43151 w 7467600"/>
              <a:gd name="connsiteY95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10696 w 7467600"/>
              <a:gd name="connsiteY4" fmla="*/ 6803861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467600 w 7467600"/>
              <a:gd name="connsiteY16" fmla="*/ 6805948 h 6858000"/>
              <a:gd name="connsiteX17" fmla="*/ 7467600 w 7467600"/>
              <a:gd name="connsiteY17" fmla="*/ 6831490 h 6858000"/>
              <a:gd name="connsiteX18" fmla="*/ 7410696 w 7467600"/>
              <a:gd name="connsiteY18" fmla="*/ 6803861 h 6858000"/>
              <a:gd name="connsiteX19" fmla="*/ 1019354 w 7467600"/>
              <a:gd name="connsiteY19" fmla="*/ 6315006 h 6858000"/>
              <a:gd name="connsiteX20" fmla="*/ 441046 w 7467600"/>
              <a:gd name="connsiteY20" fmla="*/ 6691153 h 6858000"/>
              <a:gd name="connsiteX21" fmla="*/ 1019354 w 7467600"/>
              <a:gd name="connsiteY21" fmla="*/ 6315006 h 6858000"/>
              <a:gd name="connsiteX22" fmla="*/ 991680 w 7467600"/>
              <a:gd name="connsiteY22" fmla="*/ 6298413 h 6858000"/>
              <a:gd name="connsiteX23" fmla="*/ 409060 w 7467600"/>
              <a:gd name="connsiteY23" fmla="*/ 6671470 h 6858000"/>
              <a:gd name="connsiteX24" fmla="*/ 991680 w 7467600"/>
              <a:gd name="connsiteY24" fmla="*/ 6298413 h 6858000"/>
              <a:gd name="connsiteX25" fmla="*/ 103333 w 7467600"/>
              <a:gd name="connsiteY25" fmla="*/ 5699602 h 6858000"/>
              <a:gd name="connsiteX26" fmla="*/ 233938 w 7467600"/>
              <a:gd name="connsiteY26" fmla="*/ 5809416 h 6858000"/>
              <a:gd name="connsiteX27" fmla="*/ 883580 w 7467600"/>
              <a:gd name="connsiteY27" fmla="*/ 6180710 h 6858000"/>
              <a:gd name="connsiteX28" fmla="*/ 487337 w 7467600"/>
              <a:gd name="connsiteY28" fmla="*/ 5950182 h 6858000"/>
              <a:gd name="connsiteX29" fmla="*/ 354051 w 7467600"/>
              <a:gd name="connsiteY29" fmla="*/ 5854912 h 6858000"/>
              <a:gd name="connsiteX30" fmla="*/ 195436 w 7467600"/>
              <a:gd name="connsiteY30" fmla="*/ 5755068 h 6858000"/>
              <a:gd name="connsiteX31" fmla="*/ 103333 w 7467600"/>
              <a:gd name="connsiteY31" fmla="*/ 5699602 h 6858000"/>
              <a:gd name="connsiteX32" fmla="*/ 5539432 w 7467600"/>
              <a:gd name="connsiteY32" fmla="*/ 5642928 h 6858000"/>
              <a:gd name="connsiteX33" fmla="*/ 5555462 w 7467600"/>
              <a:gd name="connsiteY33" fmla="*/ 5694454 h 6858000"/>
              <a:gd name="connsiteX34" fmla="*/ 5828270 w 7467600"/>
              <a:gd name="connsiteY34" fmla="*/ 6320663 h 6858000"/>
              <a:gd name="connsiteX35" fmla="*/ 5947416 w 7467600"/>
              <a:gd name="connsiteY35" fmla="*/ 6574846 h 6858000"/>
              <a:gd name="connsiteX36" fmla="*/ 5539432 w 7467600"/>
              <a:gd name="connsiteY36" fmla="*/ 5642928 h 6858000"/>
              <a:gd name="connsiteX37" fmla="*/ 51253 w 7467600"/>
              <a:gd name="connsiteY37" fmla="*/ 5631825 h 6858000"/>
              <a:gd name="connsiteX38" fmla="*/ 211622 w 7467600"/>
              <a:gd name="connsiteY38" fmla="*/ 5728803 h 6858000"/>
              <a:gd name="connsiteX39" fmla="*/ 371652 w 7467600"/>
              <a:gd name="connsiteY39" fmla="*/ 5829062 h 6858000"/>
              <a:gd name="connsiteX40" fmla="*/ 505903 w 7467600"/>
              <a:gd name="connsiteY40" fmla="*/ 5925221 h 6858000"/>
              <a:gd name="connsiteX41" fmla="*/ 899240 w 7467600"/>
              <a:gd name="connsiteY41" fmla="*/ 6153068 h 6858000"/>
              <a:gd name="connsiteX42" fmla="*/ 988114 w 7467600"/>
              <a:gd name="connsiteY42" fmla="*/ 6174204 h 6858000"/>
              <a:gd name="connsiteX43" fmla="*/ 845971 w 7467600"/>
              <a:gd name="connsiteY43" fmla="*/ 6067177 h 6858000"/>
              <a:gd name="connsiteX44" fmla="*/ 448057 w 7467600"/>
              <a:gd name="connsiteY44" fmla="*/ 5841376 h 6858000"/>
              <a:gd name="connsiteX45" fmla="*/ 51253 w 7467600"/>
              <a:gd name="connsiteY45" fmla="*/ 5631825 h 6858000"/>
              <a:gd name="connsiteX46" fmla="*/ 2606687 w 7467600"/>
              <a:gd name="connsiteY46" fmla="*/ 5630718 h 6858000"/>
              <a:gd name="connsiteX47" fmla="*/ 2645658 w 7467600"/>
              <a:gd name="connsiteY47" fmla="*/ 6640259 h 6858000"/>
              <a:gd name="connsiteX48" fmla="*/ 2606687 w 7467600"/>
              <a:gd name="connsiteY48" fmla="*/ 5630718 h 6858000"/>
              <a:gd name="connsiteX49" fmla="*/ 3642057 w 7467600"/>
              <a:gd name="connsiteY49" fmla="*/ 5573487 h 6858000"/>
              <a:gd name="connsiteX50" fmla="*/ 3632981 w 7467600"/>
              <a:gd name="connsiteY50" fmla="*/ 5579437 h 6858000"/>
              <a:gd name="connsiteX51" fmla="*/ 3382436 w 7467600"/>
              <a:gd name="connsiteY51" fmla="*/ 5952726 h 6858000"/>
              <a:gd name="connsiteX52" fmla="*/ 3191929 w 7467600"/>
              <a:gd name="connsiteY52" fmla="*/ 6662669 h 6858000"/>
              <a:gd name="connsiteX53" fmla="*/ 3369898 w 7467600"/>
              <a:gd name="connsiteY53" fmla="*/ 6081771 h 6858000"/>
              <a:gd name="connsiteX54" fmla="*/ 3642057 w 7467600"/>
              <a:gd name="connsiteY54" fmla="*/ 5573487 h 6858000"/>
              <a:gd name="connsiteX55" fmla="*/ 2650666 w 7467600"/>
              <a:gd name="connsiteY55" fmla="*/ 5530686 h 6858000"/>
              <a:gd name="connsiteX56" fmla="*/ 2650249 w 7467600"/>
              <a:gd name="connsiteY56" fmla="*/ 5532101 h 6858000"/>
              <a:gd name="connsiteX57" fmla="*/ 2663808 w 7467600"/>
              <a:gd name="connsiteY57" fmla="*/ 6535215 h 6858000"/>
              <a:gd name="connsiteX58" fmla="*/ 2665418 w 7467600"/>
              <a:gd name="connsiteY58" fmla="*/ 6132756 h 6858000"/>
              <a:gd name="connsiteX59" fmla="*/ 2650666 w 7467600"/>
              <a:gd name="connsiteY59" fmla="*/ 5530686 h 6858000"/>
              <a:gd name="connsiteX60" fmla="*/ 2680277 w 7467600"/>
              <a:gd name="connsiteY60" fmla="*/ 5479204 h 6858000"/>
              <a:gd name="connsiteX61" fmla="*/ 2678972 w 7467600"/>
              <a:gd name="connsiteY61" fmla="*/ 5481582 h 6858000"/>
              <a:gd name="connsiteX62" fmla="*/ 2696666 w 7467600"/>
              <a:gd name="connsiteY62" fmla="*/ 6133836 h 6858000"/>
              <a:gd name="connsiteX63" fmla="*/ 2695769 w 7467600"/>
              <a:gd name="connsiteY63" fmla="*/ 6390955 h 6858000"/>
              <a:gd name="connsiteX64" fmla="*/ 2739893 w 7467600"/>
              <a:gd name="connsiteY64" fmla="*/ 6108357 h 6858000"/>
              <a:gd name="connsiteX65" fmla="*/ 2680277 w 7467600"/>
              <a:gd name="connsiteY65" fmla="*/ 5479204 h 6858000"/>
              <a:gd name="connsiteX66" fmla="*/ 1132195 w 7467600"/>
              <a:gd name="connsiteY66" fmla="*/ 5467980 h 6858000"/>
              <a:gd name="connsiteX67" fmla="*/ 1679056 w 7467600"/>
              <a:gd name="connsiteY67" fmla="*/ 5516907 h 6858000"/>
              <a:gd name="connsiteX68" fmla="*/ 2128648 w 7467600"/>
              <a:gd name="connsiteY68" fmla="*/ 5474249 h 6858000"/>
              <a:gd name="connsiteX69" fmla="*/ 1825619 w 7467600"/>
              <a:gd name="connsiteY69" fmla="*/ 5478447 h 6858000"/>
              <a:gd name="connsiteX70" fmla="*/ 1737798 w 7467600"/>
              <a:gd name="connsiteY70" fmla="*/ 5483353 h 6858000"/>
              <a:gd name="connsiteX71" fmla="*/ 1132195 w 7467600"/>
              <a:gd name="connsiteY71" fmla="*/ 5467980 h 6858000"/>
              <a:gd name="connsiteX72" fmla="*/ 1456157 w 7467600"/>
              <a:gd name="connsiteY72" fmla="*/ 5371404 h 6858000"/>
              <a:gd name="connsiteX73" fmla="*/ 1244432 w 7467600"/>
              <a:gd name="connsiteY73" fmla="*/ 5385601 h 6858000"/>
              <a:gd name="connsiteX74" fmla="*/ 973990 w 7467600"/>
              <a:gd name="connsiteY74" fmla="*/ 5424940 h 6858000"/>
              <a:gd name="connsiteX75" fmla="*/ 1103809 w 7467600"/>
              <a:gd name="connsiteY75" fmla="*/ 5433720 h 6858000"/>
              <a:gd name="connsiteX76" fmla="*/ 1123454 w 7467600"/>
              <a:gd name="connsiteY76" fmla="*/ 5435727 h 6858000"/>
              <a:gd name="connsiteX77" fmla="*/ 1737017 w 7467600"/>
              <a:gd name="connsiteY77" fmla="*/ 5452183 h 6858000"/>
              <a:gd name="connsiteX78" fmla="*/ 1824397 w 7467600"/>
              <a:gd name="connsiteY78" fmla="*/ 5447757 h 6858000"/>
              <a:gd name="connsiteX79" fmla="*/ 2070059 w 7467600"/>
              <a:gd name="connsiteY79" fmla="*/ 5441660 h 6858000"/>
              <a:gd name="connsiteX80" fmla="*/ 1456157 w 7467600"/>
              <a:gd name="connsiteY80" fmla="*/ 5371404 h 6858000"/>
              <a:gd name="connsiteX81" fmla="*/ 4988186 w 7467600"/>
              <a:gd name="connsiteY81" fmla="*/ 5216467 h 6858000"/>
              <a:gd name="connsiteX82" fmla="*/ 4777334 w 7467600"/>
              <a:gd name="connsiteY82" fmla="*/ 5406072 h 6858000"/>
              <a:gd name="connsiteX83" fmla="*/ 4718341 w 7467600"/>
              <a:gd name="connsiteY83" fmla="*/ 5468043 h 6858000"/>
              <a:gd name="connsiteX84" fmla="*/ 4604655 w 7467600"/>
              <a:gd name="connsiteY84" fmla="*/ 5583434 h 6858000"/>
              <a:gd name="connsiteX85" fmla="*/ 4565074 w 7467600"/>
              <a:gd name="connsiteY85" fmla="*/ 5618550 h 6858000"/>
              <a:gd name="connsiteX86" fmla="*/ 4988186 w 7467600"/>
              <a:gd name="connsiteY86" fmla="*/ 5216467 h 6858000"/>
              <a:gd name="connsiteX87" fmla="*/ 4978032 w 7467600"/>
              <a:gd name="connsiteY87" fmla="*/ 5183809 h 6858000"/>
              <a:gd name="connsiteX88" fmla="*/ 4463413 w 7467600"/>
              <a:gd name="connsiteY88" fmla="*/ 5615162 h 6858000"/>
              <a:gd name="connsiteX89" fmla="*/ 4358134 w 7467600"/>
              <a:gd name="connsiteY89" fmla="*/ 5742791 h 6858000"/>
              <a:gd name="connsiteX90" fmla="*/ 4376219 w 7467600"/>
              <a:gd name="connsiteY90" fmla="*/ 5729027 h 6858000"/>
              <a:gd name="connsiteX91" fmla="*/ 4582340 w 7467600"/>
              <a:gd name="connsiteY91" fmla="*/ 5561037 h 6858000"/>
              <a:gd name="connsiteX92" fmla="*/ 4694684 w 7467600"/>
              <a:gd name="connsiteY92" fmla="*/ 5447098 h 6858000"/>
              <a:gd name="connsiteX93" fmla="*/ 4754123 w 7467600"/>
              <a:gd name="connsiteY93" fmla="*/ 5384643 h 6858000"/>
              <a:gd name="connsiteX94" fmla="*/ 4978032 w 7467600"/>
              <a:gd name="connsiteY94" fmla="*/ 5183809 h 6858000"/>
              <a:gd name="connsiteX95" fmla="*/ 1903353 w 7467600"/>
              <a:gd name="connsiteY95" fmla="*/ 5044827 h 6858000"/>
              <a:gd name="connsiteX96" fmla="*/ 1936931 w 7467600"/>
              <a:gd name="connsiteY96" fmla="*/ 5093954 h 6858000"/>
              <a:gd name="connsiteX97" fmla="*/ 2195868 w 7467600"/>
              <a:gd name="connsiteY97" fmla="*/ 5396574 h 6858000"/>
              <a:gd name="connsiteX98" fmla="*/ 2088852 w 7467600"/>
              <a:gd name="connsiteY98" fmla="*/ 5166123 h 6858000"/>
              <a:gd name="connsiteX99" fmla="*/ 1958241 w 7467600"/>
              <a:gd name="connsiteY99" fmla="*/ 5067955 h 6858000"/>
              <a:gd name="connsiteX100" fmla="*/ 1903353 w 7467600"/>
              <a:gd name="connsiteY100" fmla="*/ 5044827 h 6858000"/>
              <a:gd name="connsiteX101" fmla="*/ 1979378 w 7467600"/>
              <a:gd name="connsiteY101" fmla="*/ 4769504 h 6858000"/>
              <a:gd name="connsiteX102" fmla="*/ 2882120 w 7467600"/>
              <a:gd name="connsiteY102" fmla="*/ 5064547 h 6858000"/>
              <a:gd name="connsiteX103" fmla="*/ 2793103 w 7467600"/>
              <a:gd name="connsiteY103" fmla="*/ 5039699 h 6858000"/>
              <a:gd name="connsiteX104" fmla="*/ 2770041 w 7467600"/>
              <a:gd name="connsiteY104" fmla="*/ 5033634 h 6858000"/>
              <a:gd name="connsiteX105" fmla="*/ 1979378 w 7467600"/>
              <a:gd name="connsiteY105" fmla="*/ 4769504 h 6858000"/>
              <a:gd name="connsiteX106" fmla="*/ 1927410 w 7467600"/>
              <a:gd name="connsiteY106" fmla="*/ 4716164 h 6858000"/>
              <a:gd name="connsiteX107" fmla="*/ 1959587 w 7467600"/>
              <a:gd name="connsiteY107" fmla="*/ 4728849 h 6858000"/>
              <a:gd name="connsiteX108" fmla="*/ 2777707 w 7467600"/>
              <a:gd name="connsiteY108" fmla="*/ 5003991 h 6858000"/>
              <a:gd name="connsiteX109" fmla="*/ 2800768 w 7467600"/>
              <a:gd name="connsiteY109" fmla="*/ 5010056 h 6858000"/>
              <a:gd name="connsiteX110" fmla="*/ 2879408 w 7467600"/>
              <a:gd name="connsiteY110" fmla="*/ 5031590 h 6858000"/>
              <a:gd name="connsiteX111" fmla="*/ 2862295 w 7467600"/>
              <a:gd name="connsiteY111" fmla="*/ 5022958 h 6858000"/>
              <a:gd name="connsiteX112" fmla="*/ 2813343 w 7467600"/>
              <a:gd name="connsiteY112" fmla="*/ 4998369 h 6858000"/>
              <a:gd name="connsiteX113" fmla="*/ 2646245 w 7467600"/>
              <a:gd name="connsiteY113" fmla="*/ 4930999 h 6858000"/>
              <a:gd name="connsiteX114" fmla="*/ 1999243 w 7467600"/>
              <a:gd name="connsiteY114" fmla="*/ 4730524 h 6858000"/>
              <a:gd name="connsiteX115" fmla="*/ 1979527 w 7467600"/>
              <a:gd name="connsiteY115" fmla="*/ 4726651 h 6858000"/>
              <a:gd name="connsiteX116" fmla="*/ 1927410 w 7467600"/>
              <a:gd name="connsiteY116" fmla="*/ 4716164 h 6858000"/>
              <a:gd name="connsiteX117" fmla="*/ 1997014 w 7467600"/>
              <a:gd name="connsiteY117" fmla="*/ 4698007 h 6858000"/>
              <a:gd name="connsiteX118" fmla="*/ 2005458 w 7467600"/>
              <a:gd name="connsiteY118" fmla="*/ 4699540 h 6858000"/>
              <a:gd name="connsiteX119" fmla="*/ 2657186 w 7467600"/>
              <a:gd name="connsiteY119" fmla="*/ 4901687 h 6858000"/>
              <a:gd name="connsiteX120" fmla="*/ 2826662 w 7467600"/>
              <a:gd name="connsiteY120" fmla="*/ 4970362 h 6858000"/>
              <a:gd name="connsiteX121" fmla="*/ 2876100 w 7467600"/>
              <a:gd name="connsiteY121" fmla="*/ 4995397 h 6858000"/>
              <a:gd name="connsiteX122" fmla="*/ 3042600 w 7467600"/>
              <a:gd name="connsiteY122" fmla="*/ 5059532 h 6858000"/>
              <a:gd name="connsiteX123" fmla="*/ 1997014 w 7467600"/>
              <a:gd name="connsiteY123" fmla="*/ 4698007 h 6858000"/>
              <a:gd name="connsiteX124" fmla="*/ 2305292 w 7467600"/>
              <a:gd name="connsiteY124" fmla="*/ 4219492 h 6858000"/>
              <a:gd name="connsiteX125" fmla="*/ 3360922 w 7467600"/>
              <a:gd name="connsiteY125" fmla="*/ 4529373 h 6858000"/>
              <a:gd name="connsiteX126" fmla="*/ 3492420 w 7467600"/>
              <a:gd name="connsiteY126" fmla="*/ 4510145 h 6858000"/>
              <a:gd name="connsiteX127" fmla="*/ 3364086 w 7467600"/>
              <a:gd name="connsiteY127" fmla="*/ 4480340 h 6858000"/>
              <a:gd name="connsiteX128" fmla="*/ 3225818 w 7467600"/>
              <a:gd name="connsiteY128" fmla="*/ 4411822 h 6858000"/>
              <a:gd name="connsiteX129" fmla="*/ 3129696 w 7467600"/>
              <a:gd name="connsiteY129" fmla="*/ 4360704 h 6858000"/>
              <a:gd name="connsiteX130" fmla="*/ 2814545 w 7467600"/>
              <a:gd name="connsiteY130" fmla="*/ 4282955 h 6858000"/>
              <a:gd name="connsiteX131" fmla="*/ 2305292 w 7467600"/>
              <a:gd name="connsiteY131" fmla="*/ 4219492 h 6858000"/>
              <a:gd name="connsiteX132" fmla="*/ 2626982 w 7467600"/>
              <a:gd name="connsiteY132" fmla="*/ 4206450 h 6858000"/>
              <a:gd name="connsiteX133" fmla="*/ 2490617 w 7467600"/>
              <a:gd name="connsiteY133" fmla="*/ 4206951 h 6858000"/>
              <a:gd name="connsiteX134" fmla="*/ 2819869 w 7467600"/>
              <a:gd name="connsiteY134" fmla="*/ 4252936 h 6858000"/>
              <a:gd name="connsiteX135" fmla="*/ 3143018 w 7467600"/>
              <a:gd name="connsiteY135" fmla="*/ 4332698 h 6858000"/>
              <a:gd name="connsiteX136" fmla="*/ 3241520 w 7467600"/>
              <a:gd name="connsiteY136" fmla="*/ 4385112 h 6858000"/>
              <a:gd name="connsiteX137" fmla="*/ 3374575 w 7467600"/>
              <a:gd name="connsiteY137" fmla="*/ 4451517 h 6858000"/>
              <a:gd name="connsiteX138" fmla="*/ 3505221 w 7467600"/>
              <a:gd name="connsiteY138" fmla="*/ 4480757 h 6858000"/>
              <a:gd name="connsiteX139" fmla="*/ 2626982 w 7467600"/>
              <a:gd name="connsiteY139" fmla="*/ 4206450 h 6858000"/>
              <a:gd name="connsiteX140" fmla="*/ 1310106 w 7467600"/>
              <a:gd name="connsiteY140" fmla="*/ 3943217 h 6858000"/>
              <a:gd name="connsiteX141" fmla="*/ 854994 w 7467600"/>
              <a:gd name="connsiteY141" fmla="*/ 4399136 h 6858000"/>
              <a:gd name="connsiteX142" fmla="*/ 742462 w 7467600"/>
              <a:gd name="connsiteY142" fmla="*/ 4594648 h 6858000"/>
              <a:gd name="connsiteX143" fmla="*/ 820602 w 7467600"/>
              <a:gd name="connsiteY143" fmla="*/ 4485915 h 6858000"/>
              <a:gd name="connsiteX144" fmla="*/ 878295 w 7467600"/>
              <a:gd name="connsiteY144" fmla="*/ 4403594 h 6858000"/>
              <a:gd name="connsiteX145" fmla="*/ 1240607 w 7467600"/>
              <a:gd name="connsiteY145" fmla="*/ 4010401 h 6858000"/>
              <a:gd name="connsiteX146" fmla="*/ 1310106 w 7467600"/>
              <a:gd name="connsiteY146" fmla="*/ 3943217 h 6858000"/>
              <a:gd name="connsiteX147" fmla="*/ 1423113 w 7467600"/>
              <a:gd name="connsiteY147" fmla="*/ 3874565 h 6858000"/>
              <a:gd name="connsiteX148" fmla="*/ 1260565 w 7467600"/>
              <a:gd name="connsiteY148" fmla="*/ 4031982 h 6858000"/>
              <a:gd name="connsiteX149" fmla="*/ 901900 w 7467600"/>
              <a:gd name="connsiteY149" fmla="*/ 4421236 h 6858000"/>
              <a:gd name="connsiteX150" fmla="*/ 845044 w 7467600"/>
              <a:gd name="connsiteY150" fmla="*/ 4502436 h 6858000"/>
              <a:gd name="connsiteX151" fmla="*/ 685926 w 7467600"/>
              <a:gd name="connsiteY151" fmla="*/ 4703069 h 6858000"/>
              <a:gd name="connsiteX152" fmla="*/ 684248 w 7467600"/>
              <a:gd name="connsiteY152" fmla="*/ 4706721 h 6858000"/>
              <a:gd name="connsiteX153" fmla="*/ 1423113 w 7467600"/>
              <a:gd name="connsiteY153" fmla="*/ 3874565 h 6858000"/>
              <a:gd name="connsiteX154" fmla="*/ 3316479 w 7467600"/>
              <a:gd name="connsiteY154" fmla="*/ 3872136 h 6858000"/>
              <a:gd name="connsiteX155" fmla="*/ 3546806 w 7467600"/>
              <a:gd name="connsiteY155" fmla="*/ 4356139 h 6858000"/>
              <a:gd name="connsiteX156" fmla="*/ 3364433 w 7467600"/>
              <a:gd name="connsiteY156" fmla="*/ 3953121 h 6858000"/>
              <a:gd name="connsiteX157" fmla="*/ 3316479 w 7467600"/>
              <a:gd name="connsiteY157" fmla="*/ 3872136 h 6858000"/>
              <a:gd name="connsiteX158" fmla="*/ 3291335 w 7467600"/>
              <a:gd name="connsiteY158" fmla="*/ 3767420 h 6858000"/>
              <a:gd name="connsiteX159" fmla="*/ 3390805 w 7467600"/>
              <a:gd name="connsiteY159" fmla="*/ 3937163 h 6858000"/>
              <a:gd name="connsiteX160" fmla="*/ 3579062 w 7467600"/>
              <a:gd name="connsiteY160" fmla="*/ 4359040 h 6858000"/>
              <a:gd name="connsiteX161" fmla="*/ 3467355 w 7467600"/>
              <a:gd name="connsiteY161" fmla="*/ 3988130 h 6858000"/>
              <a:gd name="connsiteX162" fmla="*/ 3310753 w 7467600"/>
              <a:gd name="connsiteY162" fmla="*/ 3787140 h 6858000"/>
              <a:gd name="connsiteX163" fmla="*/ 3291335 w 7467600"/>
              <a:gd name="connsiteY163" fmla="*/ 3767420 h 6858000"/>
              <a:gd name="connsiteX164" fmla="*/ 1635889 w 7467600"/>
              <a:gd name="connsiteY164" fmla="*/ 3709494 h 6858000"/>
              <a:gd name="connsiteX165" fmla="*/ 1634800 w 7467600"/>
              <a:gd name="connsiteY165" fmla="*/ 3731111 h 6858000"/>
              <a:gd name="connsiteX166" fmla="*/ 1635889 w 7467600"/>
              <a:gd name="connsiteY166" fmla="*/ 3709494 h 6858000"/>
              <a:gd name="connsiteX167" fmla="*/ 1510397 w 7467600"/>
              <a:gd name="connsiteY167" fmla="*/ 3684705 h 6858000"/>
              <a:gd name="connsiteX168" fmla="*/ 1146550 w 7467600"/>
              <a:gd name="connsiteY168" fmla="*/ 3802012 h 6858000"/>
              <a:gd name="connsiteX169" fmla="*/ 698834 w 7467600"/>
              <a:gd name="connsiteY169" fmla="*/ 3952272 h 6858000"/>
              <a:gd name="connsiteX170" fmla="*/ 34256 w 7467600"/>
              <a:gd name="connsiteY170" fmla="*/ 4347603 h 6858000"/>
              <a:gd name="connsiteX171" fmla="*/ 527241 w 7467600"/>
              <a:gd name="connsiteY171" fmla="*/ 4065078 h 6858000"/>
              <a:gd name="connsiteX172" fmla="*/ 1510397 w 7467600"/>
              <a:gd name="connsiteY172" fmla="*/ 3684705 h 6858000"/>
              <a:gd name="connsiteX173" fmla="*/ 1313114 w 7467600"/>
              <a:gd name="connsiteY173" fmla="*/ 3655216 h 6858000"/>
              <a:gd name="connsiteX174" fmla="*/ 1109304 w 7467600"/>
              <a:gd name="connsiteY174" fmla="*/ 3669030 h 6858000"/>
              <a:gd name="connsiteX175" fmla="*/ 8129 w 7467600"/>
              <a:gd name="connsiteY175" fmla="*/ 4330519 h 6858000"/>
              <a:gd name="connsiteX176" fmla="*/ 687572 w 7467600"/>
              <a:gd name="connsiteY176" fmla="*/ 3925629 h 6858000"/>
              <a:gd name="connsiteX177" fmla="*/ 1138365 w 7467600"/>
              <a:gd name="connsiteY177" fmla="*/ 3774515 h 6858000"/>
              <a:gd name="connsiteX178" fmla="*/ 1505579 w 7467600"/>
              <a:gd name="connsiteY178" fmla="*/ 3655526 h 6858000"/>
              <a:gd name="connsiteX179" fmla="*/ 1313114 w 7467600"/>
              <a:gd name="connsiteY179" fmla="*/ 3655216 h 6858000"/>
              <a:gd name="connsiteX180" fmla="*/ 3655073 w 7467600"/>
              <a:gd name="connsiteY180" fmla="*/ 3650884 h 6858000"/>
              <a:gd name="connsiteX181" fmla="*/ 3989938 w 7467600"/>
              <a:gd name="connsiteY181" fmla="*/ 3991685 h 6858000"/>
              <a:gd name="connsiteX182" fmla="*/ 4393907 w 7467600"/>
              <a:gd name="connsiteY182" fmla="*/ 4261258 h 6858000"/>
              <a:gd name="connsiteX183" fmla="*/ 4648051 w 7467600"/>
              <a:gd name="connsiteY183" fmla="*/ 4374051 h 6858000"/>
              <a:gd name="connsiteX184" fmla="*/ 4383389 w 7467600"/>
              <a:gd name="connsiteY184" fmla="*/ 4184369 h 6858000"/>
              <a:gd name="connsiteX185" fmla="*/ 4165508 w 7467600"/>
              <a:gd name="connsiteY185" fmla="*/ 4035196 h 6858000"/>
              <a:gd name="connsiteX186" fmla="*/ 4068162 w 7467600"/>
              <a:gd name="connsiteY186" fmla="*/ 3953394 h 6858000"/>
              <a:gd name="connsiteX187" fmla="*/ 3981416 w 7467600"/>
              <a:gd name="connsiteY187" fmla="*/ 3880482 h 6858000"/>
              <a:gd name="connsiteX188" fmla="*/ 3800147 w 7467600"/>
              <a:gd name="connsiteY188" fmla="*/ 3749872 h 6858000"/>
              <a:gd name="connsiteX189" fmla="*/ 3655073 w 7467600"/>
              <a:gd name="connsiteY189" fmla="*/ 3650884 h 6858000"/>
              <a:gd name="connsiteX190" fmla="*/ 3670252 w 7467600"/>
              <a:gd name="connsiteY190" fmla="*/ 3622798 h 6858000"/>
              <a:gd name="connsiteX191" fmla="*/ 3817258 w 7467600"/>
              <a:gd name="connsiteY191" fmla="*/ 3723577 h 6858000"/>
              <a:gd name="connsiteX192" fmla="*/ 4000461 w 7467600"/>
              <a:gd name="connsiteY192" fmla="*/ 3855966 h 6858000"/>
              <a:gd name="connsiteX193" fmla="*/ 4088180 w 7467600"/>
              <a:gd name="connsiteY193" fmla="*/ 3929774 h 6858000"/>
              <a:gd name="connsiteX194" fmla="*/ 4184555 w 7467600"/>
              <a:gd name="connsiteY194" fmla="*/ 4010683 h 6858000"/>
              <a:gd name="connsiteX195" fmla="*/ 4399563 w 7467600"/>
              <a:gd name="connsiteY195" fmla="*/ 4158106 h 6858000"/>
              <a:gd name="connsiteX196" fmla="*/ 4684469 w 7467600"/>
              <a:gd name="connsiteY196" fmla="*/ 4364680 h 6858000"/>
              <a:gd name="connsiteX197" fmla="*/ 4690271 w 7467600"/>
              <a:gd name="connsiteY197" fmla="*/ 4370034 h 6858000"/>
              <a:gd name="connsiteX198" fmla="*/ 4136093 w 7467600"/>
              <a:gd name="connsiteY198" fmla="*/ 3858466 h 6858000"/>
              <a:gd name="connsiteX199" fmla="*/ 3670252 w 7467600"/>
              <a:gd name="connsiteY199" fmla="*/ 3622798 h 6858000"/>
              <a:gd name="connsiteX200" fmla="*/ 4440129 w 7467600"/>
              <a:gd name="connsiteY200" fmla="*/ 3448571 h 6858000"/>
              <a:gd name="connsiteX201" fmla="*/ 4856525 w 7467600"/>
              <a:gd name="connsiteY201" fmla="*/ 3915351 h 6858000"/>
              <a:gd name="connsiteX202" fmla="*/ 5059055 w 7467600"/>
              <a:gd name="connsiteY202" fmla="*/ 4108918 h 6858000"/>
              <a:gd name="connsiteX203" fmla="*/ 5290070 w 7467600"/>
              <a:gd name="connsiteY203" fmla="*/ 4263619 h 6858000"/>
              <a:gd name="connsiteX204" fmla="*/ 4834991 w 7467600"/>
              <a:gd name="connsiteY204" fmla="*/ 3830985 h 6858000"/>
              <a:gd name="connsiteX205" fmla="*/ 4440129 w 7467600"/>
              <a:gd name="connsiteY205" fmla="*/ 3448571 h 6858000"/>
              <a:gd name="connsiteX206" fmla="*/ 4441737 w 7467600"/>
              <a:gd name="connsiteY206" fmla="*/ 3399734 h 6858000"/>
              <a:gd name="connsiteX207" fmla="*/ 4431236 w 7467600"/>
              <a:gd name="connsiteY207" fmla="*/ 3400954 h 6858000"/>
              <a:gd name="connsiteX208" fmla="*/ 4557150 w 7467600"/>
              <a:gd name="connsiteY208" fmla="*/ 3510023 h 6858000"/>
              <a:gd name="connsiteX209" fmla="*/ 4856936 w 7467600"/>
              <a:gd name="connsiteY209" fmla="*/ 3809146 h 6858000"/>
              <a:gd name="connsiteX210" fmla="*/ 5111996 w 7467600"/>
              <a:gd name="connsiteY210" fmla="*/ 4065759 h 6858000"/>
              <a:gd name="connsiteX211" fmla="*/ 5388878 w 7467600"/>
              <a:gd name="connsiteY211" fmla="*/ 4300185 h 6858000"/>
              <a:gd name="connsiteX212" fmla="*/ 5425556 w 7467600"/>
              <a:gd name="connsiteY212" fmla="*/ 4308967 h 6858000"/>
              <a:gd name="connsiteX213" fmla="*/ 4943646 w 7467600"/>
              <a:gd name="connsiteY213" fmla="*/ 3822916 h 6858000"/>
              <a:gd name="connsiteX214" fmla="*/ 4594837 w 7467600"/>
              <a:gd name="connsiteY214" fmla="*/ 3532274 h 6858000"/>
              <a:gd name="connsiteX215" fmla="*/ 4441737 w 7467600"/>
              <a:gd name="connsiteY215" fmla="*/ 3399734 h 6858000"/>
              <a:gd name="connsiteX216" fmla="*/ 5425834 w 7467600"/>
              <a:gd name="connsiteY216" fmla="*/ 3162785 h 6858000"/>
              <a:gd name="connsiteX217" fmla="*/ 5401644 w 7467600"/>
              <a:gd name="connsiteY217" fmla="*/ 3617847 h 6858000"/>
              <a:gd name="connsiteX218" fmla="*/ 5467256 w 7467600"/>
              <a:gd name="connsiteY218" fmla="*/ 4175494 h 6858000"/>
              <a:gd name="connsiteX219" fmla="*/ 5448069 w 7467600"/>
              <a:gd name="connsiteY219" fmla="*/ 3567554 h 6858000"/>
              <a:gd name="connsiteX220" fmla="*/ 5425834 w 7467600"/>
              <a:gd name="connsiteY220" fmla="*/ 3162785 h 6858000"/>
              <a:gd name="connsiteX221" fmla="*/ 1318687 w 7467600"/>
              <a:gd name="connsiteY221" fmla="*/ 3113840 h 6858000"/>
              <a:gd name="connsiteX222" fmla="*/ 1066793 w 7467600"/>
              <a:gd name="connsiteY222" fmla="*/ 3212171 h 6858000"/>
              <a:gd name="connsiteX223" fmla="*/ 993319 w 7467600"/>
              <a:gd name="connsiteY223" fmla="*/ 3247648 h 6858000"/>
              <a:gd name="connsiteX224" fmla="*/ 853081 w 7467600"/>
              <a:gd name="connsiteY224" fmla="*/ 3312410 h 6858000"/>
              <a:gd name="connsiteX225" fmla="*/ 805957 w 7467600"/>
              <a:gd name="connsiteY225" fmla="*/ 3330443 h 6858000"/>
              <a:gd name="connsiteX226" fmla="*/ 1318687 w 7467600"/>
              <a:gd name="connsiteY226" fmla="*/ 3113840 h 6858000"/>
              <a:gd name="connsiteX227" fmla="*/ 5453702 w 7467600"/>
              <a:gd name="connsiteY227" fmla="*/ 3090882 h 6858000"/>
              <a:gd name="connsiteX228" fmla="*/ 5480135 w 7467600"/>
              <a:gd name="connsiteY228" fmla="*/ 3565802 h 6858000"/>
              <a:gd name="connsiteX229" fmla="*/ 5499023 w 7467600"/>
              <a:gd name="connsiteY229" fmla="*/ 4166310 h 6858000"/>
              <a:gd name="connsiteX230" fmla="*/ 5547022 w 7467600"/>
              <a:gd name="connsiteY230" fmla="*/ 3607838 h 6858000"/>
              <a:gd name="connsiteX231" fmla="*/ 5515964 w 7467600"/>
              <a:gd name="connsiteY231" fmla="*/ 3378541 h 6858000"/>
              <a:gd name="connsiteX232" fmla="*/ 5453702 w 7467600"/>
              <a:gd name="connsiteY232" fmla="*/ 3090882 h 6858000"/>
              <a:gd name="connsiteX233" fmla="*/ 1238695 w 7467600"/>
              <a:gd name="connsiteY233" fmla="*/ 3076820 h 6858000"/>
              <a:gd name="connsiteX234" fmla="*/ 716371 w 7467600"/>
              <a:gd name="connsiteY234" fmla="*/ 3293249 h 6858000"/>
              <a:gd name="connsiteX235" fmla="*/ 579522 w 7467600"/>
              <a:gd name="connsiteY235" fmla="*/ 3371759 h 6858000"/>
              <a:gd name="connsiteX236" fmla="*/ 600288 w 7467600"/>
              <a:gd name="connsiteY236" fmla="*/ 3365555 h 6858000"/>
              <a:gd name="connsiteX237" fmla="*/ 840692 w 7467600"/>
              <a:gd name="connsiteY237" fmla="*/ 3284921 h 6858000"/>
              <a:gd name="connsiteX238" fmla="*/ 979248 w 7467600"/>
              <a:gd name="connsiteY238" fmla="*/ 3221003 h 6858000"/>
              <a:gd name="connsiteX239" fmla="*/ 1053282 w 7467600"/>
              <a:gd name="connsiteY239" fmla="*/ 3185247 h 6858000"/>
              <a:gd name="connsiteX240" fmla="*/ 1320603 w 7467600"/>
              <a:gd name="connsiteY240" fmla="*/ 3081281 h 6858000"/>
              <a:gd name="connsiteX241" fmla="*/ 1238695 w 7467600"/>
              <a:gd name="connsiteY241" fmla="*/ 3076820 h 6858000"/>
              <a:gd name="connsiteX242" fmla="*/ 5425627 w 7467600"/>
              <a:gd name="connsiteY242" fmla="*/ 2954192 h 6858000"/>
              <a:gd name="connsiteX243" fmla="*/ 5470770 w 7467600"/>
              <a:gd name="connsiteY243" fmla="*/ 3005435 h 6858000"/>
              <a:gd name="connsiteX244" fmla="*/ 5519779 w 7467600"/>
              <a:gd name="connsiteY244" fmla="*/ 4359223 h 6858000"/>
              <a:gd name="connsiteX245" fmla="*/ 5520293 w 7467600"/>
              <a:gd name="connsiteY245" fmla="*/ 4360602 h 6858000"/>
              <a:gd name="connsiteX246" fmla="*/ 5767221 w 7467600"/>
              <a:gd name="connsiteY246" fmla="*/ 4665564 h 6858000"/>
              <a:gd name="connsiteX247" fmla="*/ 6937169 w 7467600"/>
              <a:gd name="connsiteY247" fmla="*/ 4815941 h 6858000"/>
              <a:gd name="connsiteX248" fmla="*/ 6953922 w 7467600"/>
              <a:gd name="connsiteY248" fmla="*/ 4890068 h 6858000"/>
              <a:gd name="connsiteX249" fmla="*/ 6071359 w 7467600"/>
              <a:gd name="connsiteY249" fmla="*/ 4770770 h 6858000"/>
              <a:gd name="connsiteX250" fmla="*/ 6038839 w 7467600"/>
              <a:gd name="connsiteY250" fmla="*/ 4764474 h 6858000"/>
              <a:gd name="connsiteX251" fmla="*/ 6038706 w 7467600"/>
              <a:gd name="connsiteY251" fmla="*/ 4763847 h 6858000"/>
              <a:gd name="connsiteX252" fmla="*/ 6037784 w 7467600"/>
              <a:gd name="connsiteY252" fmla="*/ 4764270 h 6858000"/>
              <a:gd name="connsiteX253" fmla="*/ 6038839 w 7467600"/>
              <a:gd name="connsiteY253" fmla="*/ 4764474 h 6858000"/>
              <a:gd name="connsiteX254" fmla="*/ 6040338 w 7467600"/>
              <a:gd name="connsiteY254" fmla="*/ 4771418 h 6858000"/>
              <a:gd name="connsiteX255" fmla="*/ 6024488 w 7467600"/>
              <a:gd name="connsiteY255" fmla="*/ 4809903 h 6858000"/>
              <a:gd name="connsiteX256" fmla="*/ 5599771 w 7467600"/>
              <a:gd name="connsiteY256" fmla="*/ 5509652 h 6858000"/>
              <a:gd name="connsiteX257" fmla="*/ 5548843 w 7467600"/>
              <a:gd name="connsiteY257" fmla="*/ 5563845 h 6858000"/>
              <a:gd name="connsiteX258" fmla="*/ 5940952 w 7467600"/>
              <a:gd name="connsiteY258" fmla="*/ 6250028 h 6858000"/>
              <a:gd name="connsiteX259" fmla="*/ 6043441 w 7467600"/>
              <a:gd name="connsiteY259" fmla="*/ 6665847 h 6858000"/>
              <a:gd name="connsiteX260" fmla="*/ 6093432 w 7467600"/>
              <a:gd name="connsiteY260" fmla="*/ 6858000 h 6858000"/>
              <a:gd name="connsiteX261" fmla="*/ 6034344 w 7467600"/>
              <a:gd name="connsiteY261" fmla="*/ 6858000 h 6858000"/>
              <a:gd name="connsiteX262" fmla="*/ 6026679 w 7467600"/>
              <a:gd name="connsiteY262" fmla="*/ 6836959 h 6858000"/>
              <a:gd name="connsiteX263" fmla="*/ 5800441 w 7467600"/>
              <a:gd name="connsiteY263" fmla="*/ 6335286 h 6858000"/>
              <a:gd name="connsiteX264" fmla="*/ 5526562 w 7467600"/>
              <a:gd name="connsiteY264" fmla="*/ 5705388 h 6858000"/>
              <a:gd name="connsiteX265" fmla="*/ 5519640 w 7467600"/>
              <a:gd name="connsiteY265" fmla="*/ 5683774 h 6858000"/>
              <a:gd name="connsiteX266" fmla="*/ 5844559 w 7467600"/>
              <a:gd name="connsiteY266" fmla="*/ 6553349 h 6858000"/>
              <a:gd name="connsiteX267" fmla="*/ 5975994 w 7467600"/>
              <a:gd name="connsiteY267" fmla="*/ 6858000 h 6858000"/>
              <a:gd name="connsiteX268" fmla="*/ 5898547 w 7467600"/>
              <a:gd name="connsiteY268" fmla="*/ 6858000 h 6858000"/>
              <a:gd name="connsiteX269" fmla="*/ 5682041 w 7467600"/>
              <a:gd name="connsiteY269" fmla="*/ 6355860 h 6858000"/>
              <a:gd name="connsiteX270" fmla="*/ 5461758 w 7467600"/>
              <a:gd name="connsiteY270" fmla="*/ 5820220 h 6858000"/>
              <a:gd name="connsiteX271" fmla="*/ 5237282 w 7467600"/>
              <a:gd name="connsiteY271" fmla="*/ 6579086 h 6858000"/>
              <a:gd name="connsiteX272" fmla="*/ 5115009 w 7467600"/>
              <a:gd name="connsiteY272" fmla="*/ 6858000 h 6858000"/>
              <a:gd name="connsiteX273" fmla="*/ 5028074 w 7467600"/>
              <a:gd name="connsiteY273" fmla="*/ 6858000 h 6858000"/>
              <a:gd name="connsiteX274" fmla="*/ 5079508 w 7467600"/>
              <a:gd name="connsiteY274" fmla="*/ 6749074 h 6858000"/>
              <a:gd name="connsiteX275" fmla="*/ 5371846 w 7467600"/>
              <a:gd name="connsiteY275" fmla="*/ 5924413 h 6858000"/>
              <a:gd name="connsiteX276" fmla="*/ 5270512 w 7467600"/>
              <a:gd name="connsiteY276" fmla="*/ 6138975 h 6858000"/>
              <a:gd name="connsiteX277" fmla="*/ 5062409 w 7467600"/>
              <a:gd name="connsiteY277" fmla="*/ 6653544 h 6858000"/>
              <a:gd name="connsiteX278" fmla="*/ 5036628 w 7467600"/>
              <a:gd name="connsiteY278" fmla="*/ 6754247 h 6858000"/>
              <a:gd name="connsiteX279" fmla="*/ 5009112 w 7467600"/>
              <a:gd name="connsiteY279" fmla="*/ 6858000 h 6858000"/>
              <a:gd name="connsiteX280" fmla="*/ 4976679 w 7467600"/>
              <a:gd name="connsiteY280" fmla="*/ 6858000 h 6858000"/>
              <a:gd name="connsiteX281" fmla="*/ 5006537 w 7467600"/>
              <a:gd name="connsiteY281" fmla="*/ 6747068 h 6858000"/>
              <a:gd name="connsiteX282" fmla="*/ 5032723 w 7467600"/>
              <a:gd name="connsiteY282" fmla="*/ 6644957 h 6858000"/>
              <a:gd name="connsiteX283" fmla="*/ 5242949 w 7467600"/>
              <a:gd name="connsiteY283" fmla="*/ 6125175 h 6858000"/>
              <a:gd name="connsiteX284" fmla="*/ 5286321 w 7467600"/>
              <a:gd name="connsiteY284" fmla="*/ 6033555 h 6858000"/>
              <a:gd name="connsiteX285" fmla="*/ 5008210 w 7467600"/>
              <a:gd name="connsiteY285" fmla="*/ 6649194 h 6858000"/>
              <a:gd name="connsiteX286" fmla="*/ 4986321 w 7467600"/>
              <a:gd name="connsiteY286" fmla="*/ 6765687 h 6858000"/>
              <a:gd name="connsiteX287" fmla="*/ 4973474 w 7467600"/>
              <a:gd name="connsiteY287" fmla="*/ 6858000 h 6858000"/>
              <a:gd name="connsiteX288" fmla="*/ 4907178 w 7467600"/>
              <a:gd name="connsiteY288" fmla="*/ 6858000 h 6858000"/>
              <a:gd name="connsiteX289" fmla="*/ 4910810 w 7467600"/>
              <a:gd name="connsiteY289" fmla="*/ 6829660 h 6858000"/>
              <a:gd name="connsiteX290" fmla="*/ 4987461 w 7467600"/>
              <a:gd name="connsiteY290" fmla="*/ 6432994 h 6858000"/>
              <a:gd name="connsiteX291" fmla="*/ 5179262 w 7467600"/>
              <a:gd name="connsiteY291" fmla="*/ 6035044 h 6858000"/>
              <a:gd name="connsiteX292" fmla="*/ 4689678 w 7467600"/>
              <a:gd name="connsiteY292" fmla="*/ 6440241 h 6858000"/>
              <a:gd name="connsiteX293" fmla="*/ 4477543 w 7467600"/>
              <a:gd name="connsiteY293" fmla="*/ 6674836 h 6858000"/>
              <a:gd name="connsiteX294" fmla="*/ 4329957 w 7467600"/>
              <a:gd name="connsiteY294" fmla="*/ 6858000 h 6858000"/>
              <a:gd name="connsiteX295" fmla="*/ 4218595 w 7467600"/>
              <a:gd name="connsiteY295" fmla="*/ 6858000 h 6858000"/>
              <a:gd name="connsiteX296" fmla="*/ 4368888 w 7467600"/>
              <a:gd name="connsiteY296" fmla="*/ 6668412 h 6858000"/>
              <a:gd name="connsiteX297" fmla="*/ 4563091 w 7467600"/>
              <a:gd name="connsiteY297" fmla="*/ 6442508 h 6858000"/>
              <a:gd name="connsiteX298" fmla="*/ 5387324 w 7467600"/>
              <a:gd name="connsiteY298" fmla="*/ 5705830 h 6858000"/>
              <a:gd name="connsiteX299" fmla="*/ 5073620 w 7467600"/>
              <a:gd name="connsiteY299" fmla="*/ 5955437 h 6858000"/>
              <a:gd name="connsiteX300" fmla="*/ 4689789 w 7467600"/>
              <a:gd name="connsiteY300" fmla="*/ 6268382 h 6858000"/>
              <a:gd name="connsiteX301" fmla="*/ 4418722 w 7467600"/>
              <a:gd name="connsiteY301" fmla="*/ 6570886 h 6858000"/>
              <a:gd name="connsiteX302" fmla="*/ 4214944 w 7467600"/>
              <a:gd name="connsiteY302" fmla="*/ 6858000 h 6858000"/>
              <a:gd name="connsiteX303" fmla="*/ 4177898 w 7467600"/>
              <a:gd name="connsiteY303" fmla="*/ 6858000 h 6858000"/>
              <a:gd name="connsiteX304" fmla="*/ 4391597 w 7467600"/>
              <a:gd name="connsiteY304" fmla="*/ 6556370 h 6858000"/>
              <a:gd name="connsiteX305" fmla="*/ 4668889 w 7467600"/>
              <a:gd name="connsiteY305" fmla="*/ 6246399 h 6858000"/>
              <a:gd name="connsiteX306" fmla="*/ 5055427 w 7467600"/>
              <a:gd name="connsiteY306" fmla="*/ 5931476 h 6858000"/>
              <a:gd name="connsiteX307" fmla="*/ 5371814 w 7467600"/>
              <a:gd name="connsiteY307" fmla="*/ 5678975 h 6858000"/>
              <a:gd name="connsiteX308" fmla="*/ 4987918 w 7467600"/>
              <a:gd name="connsiteY308" fmla="*/ 5838701 h 6858000"/>
              <a:gd name="connsiteX309" fmla="*/ 4317146 w 7467600"/>
              <a:gd name="connsiteY309" fmla="*/ 6587716 h 6858000"/>
              <a:gd name="connsiteX310" fmla="*/ 4171627 w 7467600"/>
              <a:gd name="connsiteY310" fmla="*/ 6858000 h 6858000"/>
              <a:gd name="connsiteX311" fmla="*/ 4081585 w 7467600"/>
              <a:gd name="connsiteY311" fmla="*/ 6858000 h 6858000"/>
              <a:gd name="connsiteX312" fmla="*/ 4238603 w 7467600"/>
              <a:gd name="connsiteY312" fmla="*/ 6559341 h 6858000"/>
              <a:gd name="connsiteX313" fmla="*/ 4778333 w 7467600"/>
              <a:gd name="connsiteY313" fmla="*/ 5873626 h 6858000"/>
              <a:gd name="connsiteX314" fmla="*/ 5414185 w 7467600"/>
              <a:gd name="connsiteY314" fmla="*/ 5573882 h 6858000"/>
              <a:gd name="connsiteX315" fmla="*/ 5959648 w 7467600"/>
              <a:gd name="connsiteY315" fmla="*/ 4760797 h 6858000"/>
              <a:gd name="connsiteX316" fmla="*/ 5355019 w 7467600"/>
              <a:gd name="connsiteY316" fmla="*/ 4734672 h 6858000"/>
              <a:gd name="connsiteX317" fmla="*/ 5083565 w 7467600"/>
              <a:gd name="connsiteY317" fmla="*/ 5179121 h 6858000"/>
              <a:gd name="connsiteX318" fmla="*/ 4713577 w 7467600"/>
              <a:gd name="connsiteY318" fmla="*/ 5616803 h 6858000"/>
              <a:gd name="connsiteX319" fmla="*/ 3989559 w 7467600"/>
              <a:gd name="connsiteY319" fmla="*/ 6145945 h 6858000"/>
              <a:gd name="connsiteX320" fmla="*/ 3939824 w 7467600"/>
              <a:gd name="connsiteY320" fmla="*/ 6066900 h 6858000"/>
              <a:gd name="connsiteX321" fmla="*/ 4584537 w 7467600"/>
              <a:gd name="connsiteY321" fmla="*/ 5324826 h 6858000"/>
              <a:gd name="connsiteX322" fmla="*/ 5037105 w 7467600"/>
              <a:gd name="connsiteY322" fmla="*/ 5088765 h 6858000"/>
              <a:gd name="connsiteX323" fmla="*/ 5039930 w 7467600"/>
              <a:gd name="connsiteY323" fmla="*/ 5089585 h 6858000"/>
              <a:gd name="connsiteX324" fmla="*/ 5263764 w 7467600"/>
              <a:gd name="connsiteY324" fmla="*/ 4735525 h 6858000"/>
              <a:gd name="connsiteX325" fmla="*/ 4086300 w 7467600"/>
              <a:gd name="connsiteY325" fmla="*/ 4884599 h 6858000"/>
              <a:gd name="connsiteX326" fmla="*/ 4085485 w 7467600"/>
              <a:gd name="connsiteY326" fmla="*/ 4899070 h 6858000"/>
              <a:gd name="connsiteX327" fmla="*/ 3871915 w 7467600"/>
              <a:gd name="connsiteY327" fmla="*/ 5253645 h 6858000"/>
              <a:gd name="connsiteX328" fmla="*/ 3799374 w 7467600"/>
              <a:gd name="connsiteY328" fmla="*/ 5466127 h 6858000"/>
              <a:gd name="connsiteX329" fmla="*/ 3498850 w 7467600"/>
              <a:gd name="connsiteY329" fmla="*/ 6661888 h 6858000"/>
              <a:gd name="connsiteX330" fmla="*/ 3399216 w 7467600"/>
              <a:gd name="connsiteY330" fmla="*/ 6858000 h 6858000"/>
              <a:gd name="connsiteX331" fmla="*/ 3303688 w 7467600"/>
              <a:gd name="connsiteY331" fmla="*/ 6858000 h 6858000"/>
              <a:gd name="connsiteX332" fmla="*/ 3391774 w 7467600"/>
              <a:gd name="connsiteY332" fmla="*/ 6697181 h 6858000"/>
              <a:gd name="connsiteX333" fmla="*/ 3735540 w 7467600"/>
              <a:gd name="connsiteY333" fmla="*/ 5546923 h 6858000"/>
              <a:gd name="connsiteX334" fmla="*/ 3729438 w 7467600"/>
              <a:gd name="connsiteY334" fmla="*/ 5569058 h 6858000"/>
              <a:gd name="connsiteX335" fmla="*/ 3707782 w 7467600"/>
              <a:gd name="connsiteY335" fmla="*/ 5644908 h 6858000"/>
              <a:gd name="connsiteX336" fmla="*/ 3583827 w 7467600"/>
              <a:gd name="connsiteY336" fmla="*/ 6039215 h 6858000"/>
              <a:gd name="connsiteX337" fmla="*/ 3547861 w 7467600"/>
              <a:gd name="connsiteY337" fmla="*/ 6129609 h 6858000"/>
              <a:gd name="connsiteX338" fmla="*/ 3490905 w 7467600"/>
              <a:gd name="connsiteY338" fmla="*/ 6277660 h 6858000"/>
              <a:gd name="connsiteX339" fmla="*/ 3455859 w 7467600"/>
              <a:gd name="connsiteY339" fmla="*/ 6391301 h 6858000"/>
              <a:gd name="connsiteX340" fmla="*/ 3429112 w 7467600"/>
              <a:gd name="connsiteY340" fmla="*/ 6479469 h 6858000"/>
              <a:gd name="connsiteX341" fmla="*/ 3304862 w 7467600"/>
              <a:gd name="connsiteY341" fmla="*/ 6796476 h 6858000"/>
              <a:gd name="connsiteX342" fmla="*/ 3276071 w 7467600"/>
              <a:gd name="connsiteY342" fmla="*/ 6858000 h 6858000"/>
              <a:gd name="connsiteX343" fmla="*/ 3240805 w 7467600"/>
              <a:gd name="connsiteY343" fmla="*/ 6858000 h 6858000"/>
              <a:gd name="connsiteX344" fmla="*/ 3275917 w 7467600"/>
              <a:gd name="connsiteY344" fmla="*/ 6783192 h 6858000"/>
              <a:gd name="connsiteX345" fmla="*/ 3399358 w 7467600"/>
              <a:gd name="connsiteY345" fmla="*/ 6469011 h 6858000"/>
              <a:gd name="connsiteX346" fmla="*/ 3425650 w 7467600"/>
              <a:gd name="connsiteY346" fmla="*/ 6381333 h 6858000"/>
              <a:gd name="connsiteX347" fmla="*/ 3460661 w 7467600"/>
              <a:gd name="connsiteY347" fmla="*/ 6266763 h 6858000"/>
              <a:gd name="connsiteX348" fmla="*/ 3518021 w 7467600"/>
              <a:gd name="connsiteY348" fmla="*/ 6117298 h 6858000"/>
              <a:gd name="connsiteX349" fmla="*/ 3554035 w 7467600"/>
              <a:gd name="connsiteY349" fmla="*/ 6027832 h 6858000"/>
              <a:gd name="connsiteX350" fmla="*/ 3677174 w 7467600"/>
              <a:gd name="connsiteY350" fmla="*/ 5636351 h 6858000"/>
              <a:gd name="connsiteX351" fmla="*/ 3698819 w 7467600"/>
              <a:gd name="connsiteY351" fmla="*/ 5560503 h 6858000"/>
              <a:gd name="connsiteX352" fmla="*/ 3702094 w 7467600"/>
              <a:gd name="connsiteY352" fmla="*/ 5549194 h 6858000"/>
              <a:gd name="connsiteX353" fmla="*/ 3398355 w 7467600"/>
              <a:gd name="connsiteY353" fmla="*/ 6094603 h 6858000"/>
              <a:gd name="connsiteX354" fmla="*/ 3193941 w 7467600"/>
              <a:gd name="connsiteY354" fmla="*/ 6798775 h 6858000"/>
              <a:gd name="connsiteX355" fmla="*/ 3184140 w 7467600"/>
              <a:gd name="connsiteY355" fmla="*/ 6858000 h 6858000"/>
              <a:gd name="connsiteX356" fmla="*/ 3099978 w 7467600"/>
              <a:gd name="connsiteY356" fmla="*/ 6858000 h 6858000"/>
              <a:gd name="connsiteX357" fmla="*/ 3101556 w 7467600"/>
              <a:gd name="connsiteY357" fmla="*/ 6843337 h 6858000"/>
              <a:gd name="connsiteX358" fmla="*/ 3370162 w 7467600"/>
              <a:gd name="connsiteY358" fmla="*/ 5785550 h 6858000"/>
              <a:gd name="connsiteX359" fmla="*/ 3746477 w 7467600"/>
              <a:gd name="connsiteY359" fmla="*/ 5377889 h 6858000"/>
              <a:gd name="connsiteX360" fmla="*/ 3863399 w 7467600"/>
              <a:gd name="connsiteY360" fmla="*/ 5087257 h 6858000"/>
              <a:gd name="connsiteX361" fmla="*/ 3968712 w 7467600"/>
              <a:gd name="connsiteY361" fmla="*/ 4913989 h 6858000"/>
              <a:gd name="connsiteX362" fmla="*/ 2792390 w 7467600"/>
              <a:gd name="connsiteY362" fmla="*/ 5382974 h 6858000"/>
              <a:gd name="connsiteX363" fmla="*/ 2714982 w 7467600"/>
              <a:gd name="connsiteY363" fmla="*/ 5427051 h 6858000"/>
              <a:gd name="connsiteX364" fmla="*/ 2813361 w 7467600"/>
              <a:gd name="connsiteY364" fmla="*/ 6023912 h 6858000"/>
              <a:gd name="connsiteX365" fmla="*/ 2688430 w 7467600"/>
              <a:gd name="connsiteY365" fmla="*/ 6801564 h 6858000"/>
              <a:gd name="connsiteX366" fmla="*/ 2629626 w 7467600"/>
              <a:gd name="connsiteY366" fmla="*/ 6763394 h 6858000"/>
              <a:gd name="connsiteX367" fmla="*/ 2565328 w 7467600"/>
              <a:gd name="connsiteY367" fmla="*/ 5516399 h 6858000"/>
              <a:gd name="connsiteX368" fmla="*/ 1922999 w 7467600"/>
              <a:gd name="connsiteY368" fmla="*/ 5980343 h 6858000"/>
              <a:gd name="connsiteX369" fmla="*/ 1950261 w 7467600"/>
              <a:gd name="connsiteY369" fmla="*/ 6405858 h 6858000"/>
              <a:gd name="connsiteX370" fmla="*/ 2365554 w 7467600"/>
              <a:gd name="connsiteY370" fmla="*/ 6759107 h 6858000"/>
              <a:gd name="connsiteX371" fmla="*/ 2424142 w 7467600"/>
              <a:gd name="connsiteY371" fmla="*/ 6858000 h 6858000"/>
              <a:gd name="connsiteX372" fmla="*/ 2395994 w 7467600"/>
              <a:gd name="connsiteY372" fmla="*/ 6858000 h 6858000"/>
              <a:gd name="connsiteX373" fmla="*/ 2392863 w 7467600"/>
              <a:gd name="connsiteY373" fmla="*/ 6852964 h 6858000"/>
              <a:gd name="connsiteX374" fmla="*/ 2017589 w 7467600"/>
              <a:gd name="connsiteY374" fmla="*/ 6493982 h 6858000"/>
              <a:gd name="connsiteX375" fmla="*/ 2147336 w 7467600"/>
              <a:gd name="connsiteY375" fmla="*/ 6594052 h 6858000"/>
              <a:gd name="connsiteX376" fmla="*/ 2207047 w 7467600"/>
              <a:gd name="connsiteY376" fmla="*/ 6654540 h 6858000"/>
              <a:gd name="connsiteX377" fmla="*/ 2299106 w 7467600"/>
              <a:gd name="connsiteY377" fmla="*/ 6778931 h 6858000"/>
              <a:gd name="connsiteX378" fmla="*/ 2314430 w 7467600"/>
              <a:gd name="connsiteY378" fmla="*/ 6801144 h 6858000"/>
              <a:gd name="connsiteX379" fmla="*/ 2352406 w 7467600"/>
              <a:gd name="connsiteY379" fmla="*/ 6858000 h 6858000"/>
              <a:gd name="connsiteX380" fmla="*/ 2314492 w 7467600"/>
              <a:gd name="connsiteY380" fmla="*/ 6858000 h 6858000"/>
              <a:gd name="connsiteX381" fmla="*/ 2288095 w 7467600"/>
              <a:gd name="connsiteY381" fmla="*/ 6818030 h 6858000"/>
              <a:gd name="connsiteX382" fmla="*/ 2272768 w 7467600"/>
              <a:gd name="connsiteY382" fmla="*/ 6795822 h 6858000"/>
              <a:gd name="connsiteX383" fmla="*/ 2182715 w 7467600"/>
              <a:gd name="connsiteY383" fmla="*/ 6675071 h 6858000"/>
              <a:gd name="connsiteX384" fmla="*/ 2032061 w 7467600"/>
              <a:gd name="connsiteY384" fmla="*/ 6541380 h 6858000"/>
              <a:gd name="connsiteX385" fmla="*/ 2257220 w 7467600"/>
              <a:gd name="connsiteY385" fmla="*/ 6826257 h 6858000"/>
              <a:gd name="connsiteX386" fmla="*/ 2281324 w 7467600"/>
              <a:gd name="connsiteY386" fmla="*/ 6858000 h 6858000"/>
              <a:gd name="connsiteX387" fmla="*/ 2242860 w 7467600"/>
              <a:gd name="connsiteY387" fmla="*/ 6858000 h 6858000"/>
              <a:gd name="connsiteX388" fmla="*/ 2232818 w 7467600"/>
              <a:gd name="connsiteY388" fmla="*/ 6844926 h 6858000"/>
              <a:gd name="connsiteX389" fmla="*/ 1990172 w 7467600"/>
              <a:gd name="connsiteY389" fmla="*/ 6542121 h 6858000"/>
              <a:gd name="connsiteX390" fmla="*/ 2124090 w 7467600"/>
              <a:gd name="connsiteY390" fmla="*/ 6761017 h 6858000"/>
              <a:gd name="connsiteX391" fmla="*/ 2200380 w 7467600"/>
              <a:gd name="connsiteY391" fmla="*/ 6858000 h 6858000"/>
              <a:gd name="connsiteX392" fmla="*/ 2147507 w 7467600"/>
              <a:gd name="connsiteY392" fmla="*/ 6858000 h 6858000"/>
              <a:gd name="connsiteX393" fmla="*/ 2070668 w 7467600"/>
              <a:gd name="connsiteY393" fmla="*/ 6761520 h 6858000"/>
              <a:gd name="connsiteX394" fmla="*/ 1975142 w 7467600"/>
              <a:gd name="connsiteY394" fmla="*/ 6585570 h 6858000"/>
              <a:gd name="connsiteX395" fmla="*/ 2050035 w 7467600"/>
              <a:gd name="connsiteY395" fmla="*/ 6813345 h 6858000"/>
              <a:gd name="connsiteX396" fmla="*/ 2063025 w 7467600"/>
              <a:gd name="connsiteY396" fmla="*/ 6858000 h 6858000"/>
              <a:gd name="connsiteX397" fmla="*/ 2021675 w 7467600"/>
              <a:gd name="connsiteY397" fmla="*/ 6858000 h 6858000"/>
              <a:gd name="connsiteX398" fmla="*/ 2019308 w 7467600"/>
              <a:gd name="connsiteY398" fmla="*/ 6847118 h 6858000"/>
              <a:gd name="connsiteX399" fmla="*/ 1938835 w 7467600"/>
              <a:gd name="connsiteY399" fmla="*/ 6551160 h 6858000"/>
              <a:gd name="connsiteX400" fmla="*/ 1953230 w 7467600"/>
              <a:gd name="connsiteY400" fmla="*/ 6759699 h 6858000"/>
              <a:gd name="connsiteX401" fmla="*/ 1956763 w 7467600"/>
              <a:gd name="connsiteY401" fmla="*/ 6778191 h 6858000"/>
              <a:gd name="connsiteX402" fmla="*/ 1967925 w 7467600"/>
              <a:gd name="connsiteY402" fmla="*/ 6858000 h 6858000"/>
              <a:gd name="connsiteX403" fmla="*/ 1936622 w 7467600"/>
              <a:gd name="connsiteY403" fmla="*/ 6858000 h 6858000"/>
              <a:gd name="connsiteX404" fmla="*/ 1926261 w 7467600"/>
              <a:gd name="connsiteY404" fmla="*/ 6784064 h 6858000"/>
              <a:gd name="connsiteX405" fmla="*/ 1922724 w 7467600"/>
              <a:gd name="connsiteY405" fmla="*/ 6765577 h 6858000"/>
              <a:gd name="connsiteX406" fmla="*/ 1904650 w 7467600"/>
              <a:gd name="connsiteY406" fmla="*/ 6639616 h 6858000"/>
              <a:gd name="connsiteX407" fmla="*/ 1885273 w 7467600"/>
              <a:gd name="connsiteY407" fmla="*/ 6858000 h 6858000"/>
              <a:gd name="connsiteX408" fmla="*/ 1854363 w 7467600"/>
              <a:gd name="connsiteY408" fmla="*/ 6858000 h 6858000"/>
              <a:gd name="connsiteX409" fmla="*/ 1880391 w 7467600"/>
              <a:gd name="connsiteY409" fmla="*/ 6603796 h 6858000"/>
              <a:gd name="connsiteX410" fmla="*/ 1818273 w 7467600"/>
              <a:gd name="connsiteY410" fmla="*/ 6715729 h 6858000"/>
              <a:gd name="connsiteX411" fmla="*/ 1794691 w 7467600"/>
              <a:gd name="connsiteY411" fmla="*/ 6843239 h 6858000"/>
              <a:gd name="connsiteX412" fmla="*/ 1794914 w 7467600"/>
              <a:gd name="connsiteY412" fmla="*/ 6858000 h 6858000"/>
              <a:gd name="connsiteX413" fmla="*/ 1746128 w 7467600"/>
              <a:gd name="connsiteY413" fmla="*/ 6858000 h 6858000"/>
              <a:gd name="connsiteX414" fmla="*/ 1753934 w 7467600"/>
              <a:gd name="connsiteY414" fmla="*/ 6724796 h 6858000"/>
              <a:gd name="connsiteX415" fmla="*/ 1792053 w 7467600"/>
              <a:gd name="connsiteY415" fmla="*/ 6572396 h 6858000"/>
              <a:gd name="connsiteX416" fmla="*/ 1862248 w 7467600"/>
              <a:gd name="connsiteY416" fmla="*/ 6266397 h 6858000"/>
              <a:gd name="connsiteX417" fmla="*/ 1862250 w 7467600"/>
              <a:gd name="connsiteY417" fmla="*/ 6033531 h 6858000"/>
              <a:gd name="connsiteX418" fmla="*/ 1211999 w 7467600"/>
              <a:gd name="connsiteY418" fmla="*/ 6683610 h 6858000"/>
              <a:gd name="connsiteX419" fmla="*/ 1213266 w 7467600"/>
              <a:gd name="connsiteY419" fmla="*/ 6691947 h 6858000"/>
              <a:gd name="connsiteX420" fmla="*/ 1203370 w 7467600"/>
              <a:gd name="connsiteY420" fmla="*/ 6850676 h 6858000"/>
              <a:gd name="connsiteX421" fmla="*/ 1203671 w 7467600"/>
              <a:gd name="connsiteY421" fmla="*/ 6858000 h 6858000"/>
              <a:gd name="connsiteX422" fmla="*/ 1143180 w 7467600"/>
              <a:gd name="connsiteY422" fmla="*/ 6858000 h 6858000"/>
              <a:gd name="connsiteX423" fmla="*/ 1142176 w 7467600"/>
              <a:gd name="connsiteY423" fmla="*/ 6766045 h 6858000"/>
              <a:gd name="connsiteX424" fmla="*/ 1067484 w 7467600"/>
              <a:gd name="connsiteY424" fmla="*/ 6858000 h 6858000"/>
              <a:gd name="connsiteX425" fmla="*/ 953928 w 7467600"/>
              <a:gd name="connsiteY425" fmla="*/ 6858000 h 6858000"/>
              <a:gd name="connsiteX426" fmla="*/ 959715 w 7467600"/>
              <a:gd name="connsiteY426" fmla="*/ 6850185 h 6858000"/>
              <a:gd name="connsiteX427" fmla="*/ 1483788 w 7467600"/>
              <a:gd name="connsiteY427" fmla="*/ 6259174 h 6858000"/>
              <a:gd name="connsiteX428" fmla="*/ 1100671 w 7467600"/>
              <a:gd name="connsiteY428" fmla="*/ 6252137 h 6858000"/>
              <a:gd name="connsiteX429" fmla="*/ 1090144 w 7467600"/>
              <a:gd name="connsiteY429" fmla="*/ 6256748 h 6858000"/>
              <a:gd name="connsiteX430" fmla="*/ 1095872 w 7467600"/>
              <a:gd name="connsiteY430" fmla="*/ 6271892 h 6858000"/>
              <a:gd name="connsiteX431" fmla="*/ 262785 w 7467600"/>
              <a:gd name="connsiteY431" fmla="*/ 6845450 h 6858000"/>
              <a:gd name="connsiteX432" fmla="*/ 209968 w 7467600"/>
              <a:gd name="connsiteY432" fmla="*/ 6770713 h 6858000"/>
              <a:gd name="connsiteX433" fmla="*/ 873460 w 7467600"/>
              <a:gd name="connsiteY433" fmla="*/ 6253768 h 6858000"/>
              <a:gd name="connsiteX434" fmla="*/ 192686 w 7467600"/>
              <a:gd name="connsiteY434" fmla="*/ 5849257 h 6858000"/>
              <a:gd name="connsiteX435" fmla="*/ 4696 w 7467600"/>
              <a:gd name="connsiteY435" fmla="*/ 5697668 h 6858000"/>
              <a:gd name="connsiteX436" fmla="*/ 0 w 7467600"/>
              <a:gd name="connsiteY436" fmla="*/ 5689984 h 6858000"/>
              <a:gd name="connsiteX437" fmla="*/ 0 w 7467600"/>
              <a:gd name="connsiteY437" fmla="*/ 5513472 h 6858000"/>
              <a:gd name="connsiteX438" fmla="*/ 174101 w 7467600"/>
              <a:gd name="connsiteY438" fmla="*/ 5620277 h 6858000"/>
              <a:gd name="connsiteX439" fmla="*/ 891800 w 7467600"/>
              <a:gd name="connsiteY439" fmla="*/ 6036935 h 6858000"/>
              <a:gd name="connsiteX440" fmla="*/ 1072219 w 7467600"/>
              <a:gd name="connsiteY440" fmla="*/ 6169443 h 6858000"/>
              <a:gd name="connsiteX441" fmla="*/ 1074117 w 7467600"/>
              <a:gd name="connsiteY441" fmla="*/ 6170301 h 6858000"/>
              <a:gd name="connsiteX442" fmla="*/ 1083114 w 7467600"/>
              <a:gd name="connsiteY442" fmla="*/ 6174131 h 6858000"/>
              <a:gd name="connsiteX443" fmla="*/ 1543010 w 7467600"/>
              <a:gd name="connsiteY443" fmla="*/ 6191140 h 6858000"/>
              <a:gd name="connsiteX444" fmla="*/ 1551080 w 7467600"/>
              <a:gd name="connsiteY444" fmla="*/ 6195006 h 6858000"/>
              <a:gd name="connsiteX445" fmla="*/ 2345443 w 7467600"/>
              <a:gd name="connsiteY445" fmla="*/ 5549882 h 6858000"/>
              <a:gd name="connsiteX446" fmla="*/ 1721499 w 7467600"/>
              <a:gd name="connsiteY446" fmla="*/ 5599969 h 6858000"/>
              <a:gd name="connsiteX447" fmla="*/ 767716 w 7467600"/>
              <a:gd name="connsiteY447" fmla="*/ 5472768 h 6858000"/>
              <a:gd name="connsiteX448" fmla="*/ 722147 w 7467600"/>
              <a:gd name="connsiteY448" fmla="*/ 5393091 h 6858000"/>
              <a:gd name="connsiteX449" fmla="*/ 1485552 w 7467600"/>
              <a:gd name="connsiteY449" fmla="*/ 5313202 h 6858000"/>
              <a:gd name="connsiteX450" fmla="*/ 2143004 w 7467600"/>
              <a:gd name="connsiteY450" fmla="*/ 5402420 h 6858000"/>
              <a:gd name="connsiteX451" fmla="*/ 1933391 w 7467600"/>
              <a:gd name="connsiteY451" fmla="*/ 5156971 h 6858000"/>
              <a:gd name="connsiteX452" fmla="*/ 1827118 w 7467600"/>
              <a:gd name="connsiteY452" fmla="*/ 4968410 h 6858000"/>
              <a:gd name="connsiteX453" fmla="*/ 1837349 w 7467600"/>
              <a:gd name="connsiteY453" fmla="*/ 4956357 h 6858000"/>
              <a:gd name="connsiteX454" fmla="*/ 2162835 w 7467600"/>
              <a:gd name="connsiteY454" fmla="*/ 5187853 h 6858000"/>
              <a:gd name="connsiteX455" fmla="*/ 2257167 w 7467600"/>
              <a:gd name="connsiteY455" fmla="*/ 5462123 h 6858000"/>
              <a:gd name="connsiteX456" fmla="*/ 2261598 w 7467600"/>
              <a:gd name="connsiteY456" fmla="*/ 5467998 h 6858000"/>
              <a:gd name="connsiteX457" fmla="*/ 2437177 w 7467600"/>
              <a:gd name="connsiteY457" fmla="*/ 5479608 h 6858000"/>
              <a:gd name="connsiteX458" fmla="*/ 2445247 w 7467600"/>
              <a:gd name="connsiteY458" fmla="*/ 5483476 h 6858000"/>
              <a:gd name="connsiteX459" fmla="*/ 2743626 w 7467600"/>
              <a:gd name="connsiteY459" fmla="*/ 5304819 h 6858000"/>
              <a:gd name="connsiteX460" fmla="*/ 3048102 w 7467600"/>
              <a:gd name="connsiteY460" fmla="*/ 5150595 h 6858000"/>
              <a:gd name="connsiteX461" fmla="*/ 1799414 w 7467600"/>
              <a:gd name="connsiteY461" fmla="*/ 4694732 h 6858000"/>
              <a:gd name="connsiteX462" fmla="*/ 1771735 w 7467600"/>
              <a:gd name="connsiteY462" fmla="*/ 4619929 h 6858000"/>
              <a:gd name="connsiteX463" fmla="*/ 3104273 w 7467600"/>
              <a:gd name="connsiteY463" fmla="*/ 5076159 h 6858000"/>
              <a:gd name="connsiteX464" fmla="*/ 3113245 w 7467600"/>
              <a:gd name="connsiteY464" fmla="*/ 5090705 h 6858000"/>
              <a:gd name="connsiteX465" fmla="*/ 3126294 w 7467600"/>
              <a:gd name="connsiteY465" fmla="*/ 5114400 h 6858000"/>
              <a:gd name="connsiteX466" fmla="*/ 3937433 w 7467600"/>
              <a:gd name="connsiteY466" fmla="*/ 4830473 h 6858000"/>
              <a:gd name="connsiteX467" fmla="*/ 3590475 w 7467600"/>
              <a:gd name="connsiteY467" fmla="*/ 4597974 h 6858000"/>
              <a:gd name="connsiteX468" fmla="*/ 3100264 w 7467600"/>
              <a:gd name="connsiteY468" fmla="*/ 4579845 h 6858000"/>
              <a:gd name="connsiteX469" fmla="*/ 2183576 w 7467600"/>
              <a:gd name="connsiteY469" fmla="*/ 4227150 h 6858000"/>
              <a:gd name="connsiteX470" fmla="*/ 2151029 w 7467600"/>
              <a:gd name="connsiteY470" fmla="*/ 4146947 h 6858000"/>
              <a:gd name="connsiteX471" fmla="*/ 3563434 w 7467600"/>
              <a:gd name="connsiteY471" fmla="*/ 4469115 h 6858000"/>
              <a:gd name="connsiteX472" fmla="*/ 3177952 w 7467600"/>
              <a:gd name="connsiteY472" fmla="*/ 3657386 h 6858000"/>
              <a:gd name="connsiteX473" fmla="*/ 3189263 w 7467600"/>
              <a:gd name="connsiteY473" fmla="*/ 3625726 h 6858000"/>
              <a:gd name="connsiteX474" fmla="*/ 3560912 w 7467600"/>
              <a:gd name="connsiteY474" fmla="*/ 4079863 h 6858000"/>
              <a:gd name="connsiteX475" fmla="*/ 3626636 w 7467600"/>
              <a:gd name="connsiteY475" fmla="*/ 4512230 h 6858000"/>
              <a:gd name="connsiteX476" fmla="*/ 3653088 w 7467600"/>
              <a:gd name="connsiteY476" fmla="*/ 4521417 h 6858000"/>
              <a:gd name="connsiteX477" fmla="*/ 3988128 w 7467600"/>
              <a:gd name="connsiteY477" fmla="*/ 4817267 h 6858000"/>
              <a:gd name="connsiteX478" fmla="*/ 4830582 w 7467600"/>
              <a:gd name="connsiteY478" fmla="*/ 4676000 h 6858000"/>
              <a:gd name="connsiteX479" fmla="*/ 4830100 w 7467600"/>
              <a:gd name="connsiteY479" fmla="*/ 4675554 h 6858000"/>
              <a:gd name="connsiteX480" fmla="*/ 4036318 w 7467600"/>
              <a:gd name="connsiteY480" fmla="*/ 4147013 h 6858000"/>
              <a:gd name="connsiteX481" fmla="*/ 3432098 w 7467600"/>
              <a:gd name="connsiteY481" fmla="*/ 3537312 h 6858000"/>
              <a:gd name="connsiteX482" fmla="*/ 3446761 w 7467600"/>
              <a:gd name="connsiteY482" fmla="*/ 3461278 h 6858000"/>
              <a:gd name="connsiteX483" fmla="*/ 4419733 w 7467600"/>
              <a:gd name="connsiteY483" fmla="*/ 3963555 h 6858000"/>
              <a:gd name="connsiteX484" fmla="*/ 4781371 w 7467600"/>
              <a:gd name="connsiteY484" fmla="*/ 4458604 h 6858000"/>
              <a:gd name="connsiteX485" fmla="*/ 4780440 w 7467600"/>
              <a:gd name="connsiteY485" fmla="*/ 4470290 h 6858000"/>
              <a:gd name="connsiteX486" fmla="*/ 4898954 w 7467600"/>
              <a:gd name="connsiteY486" fmla="*/ 4662092 h 6858000"/>
              <a:gd name="connsiteX487" fmla="*/ 4900699 w 7467600"/>
              <a:gd name="connsiteY487" fmla="*/ 4670867 h 6858000"/>
              <a:gd name="connsiteX488" fmla="*/ 5714511 w 7467600"/>
              <a:gd name="connsiteY488" fmla="*/ 4663483 h 6858000"/>
              <a:gd name="connsiteX489" fmla="*/ 5464793 w 7467600"/>
              <a:gd name="connsiteY489" fmla="*/ 4393556 h 6858000"/>
              <a:gd name="connsiteX490" fmla="*/ 5461897 w 7467600"/>
              <a:gd name="connsiteY490" fmla="*/ 4390879 h 6858000"/>
              <a:gd name="connsiteX491" fmla="*/ 4294126 w 7467600"/>
              <a:gd name="connsiteY491" fmla="*/ 3303048 h 6858000"/>
              <a:gd name="connsiteX492" fmla="*/ 4305321 w 7467600"/>
              <a:gd name="connsiteY492" fmla="*/ 3256953 h 6858000"/>
              <a:gd name="connsiteX493" fmla="*/ 4949299 w 7467600"/>
              <a:gd name="connsiteY493" fmla="*/ 3766336 h 6858000"/>
              <a:gd name="connsiteX494" fmla="*/ 5291452 w 7467600"/>
              <a:gd name="connsiteY494" fmla="*/ 4076801 h 6858000"/>
              <a:gd name="connsiteX495" fmla="*/ 5434998 w 7467600"/>
              <a:gd name="connsiteY495" fmla="*/ 4254100 h 6858000"/>
              <a:gd name="connsiteX496" fmla="*/ 5351015 w 7467600"/>
              <a:gd name="connsiteY496" fmla="*/ 3760989 h 6858000"/>
              <a:gd name="connsiteX497" fmla="*/ 5413780 w 7467600"/>
              <a:gd name="connsiteY497" fmla="*/ 2966265 h 6858000"/>
              <a:gd name="connsiteX498" fmla="*/ 5425627 w 7467600"/>
              <a:gd name="connsiteY498" fmla="*/ 2954192 h 6858000"/>
              <a:gd name="connsiteX499" fmla="*/ 6604735 w 7467600"/>
              <a:gd name="connsiteY499" fmla="*/ 2041381 h 6858000"/>
              <a:gd name="connsiteX500" fmla="*/ 7204487 w 7467600"/>
              <a:gd name="connsiteY500" fmla="*/ 2742112 h 6858000"/>
              <a:gd name="connsiteX501" fmla="*/ 7131592 w 7467600"/>
              <a:gd name="connsiteY501" fmla="*/ 2672096 h 6858000"/>
              <a:gd name="connsiteX502" fmla="*/ 6996344 w 7467600"/>
              <a:gd name="connsiteY502" fmla="*/ 2518310 h 6858000"/>
              <a:gd name="connsiteX503" fmla="*/ 6735495 w 7467600"/>
              <a:gd name="connsiteY503" fmla="*/ 2196890 h 6858000"/>
              <a:gd name="connsiteX504" fmla="*/ 6721901 w 7467600"/>
              <a:gd name="connsiteY504" fmla="*/ 2179274 h 6858000"/>
              <a:gd name="connsiteX505" fmla="*/ 6604735 w 7467600"/>
              <a:gd name="connsiteY505" fmla="*/ 2041381 h 6858000"/>
              <a:gd name="connsiteX506" fmla="*/ 6591670 w 7467600"/>
              <a:gd name="connsiteY506" fmla="*/ 1988277 h 6858000"/>
              <a:gd name="connsiteX507" fmla="*/ 6747349 w 7467600"/>
              <a:gd name="connsiteY507" fmla="*/ 2160069 h 6858000"/>
              <a:gd name="connsiteX508" fmla="*/ 6760943 w 7467600"/>
              <a:gd name="connsiteY508" fmla="*/ 2177686 h 6858000"/>
              <a:gd name="connsiteX509" fmla="*/ 7021065 w 7467600"/>
              <a:gd name="connsiteY509" fmla="*/ 2498102 h 6858000"/>
              <a:gd name="connsiteX510" fmla="*/ 7155223 w 7467600"/>
              <a:gd name="connsiteY510" fmla="*/ 2650386 h 6858000"/>
              <a:gd name="connsiteX511" fmla="*/ 7203167 w 7467600"/>
              <a:gd name="connsiteY511" fmla="*/ 2697288 h 6858000"/>
              <a:gd name="connsiteX512" fmla="*/ 6937703 w 7467600"/>
              <a:gd name="connsiteY512" fmla="*/ 2321981 h 6858000"/>
              <a:gd name="connsiteX513" fmla="*/ 6591670 w 7467600"/>
              <a:gd name="connsiteY513" fmla="*/ 1988277 h 6858000"/>
              <a:gd name="connsiteX514" fmla="*/ 5798671 w 7467600"/>
              <a:gd name="connsiteY514" fmla="*/ 1981601 h 6858000"/>
              <a:gd name="connsiteX515" fmla="*/ 5754709 w 7467600"/>
              <a:gd name="connsiteY515" fmla="*/ 2071454 h 6858000"/>
              <a:gd name="connsiteX516" fmla="*/ 5763044 w 7467600"/>
              <a:gd name="connsiteY516" fmla="*/ 2842206 h 6858000"/>
              <a:gd name="connsiteX517" fmla="*/ 5764974 w 7467600"/>
              <a:gd name="connsiteY517" fmla="*/ 2799609 h 6858000"/>
              <a:gd name="connsiteX518" fmla="*/ 5767665 w 7467600"/>
              <a:gd name="connsiteY518" fmla="*/ 2666409 h 6858000"/>
              <a:gd name="connsiteX519" fmla="*/ 5763055 w 7467600"/>
              <a:gd name="connsiteY519" fmla="*/ 2579705 h 6858000"/>
              <a:gd name="connsiteX520" fmla="*/ 5758079 w 7467600"/>
              <a:gd name="connsiteY520" fmla="*/ 2492508 h 6858000"/>
              <a:gd name="connsiteX521" fmla="*/ 5779325 w 7467600"/>
              <a:gd name="connsiteY521" fmla="*/ 2197069 h 6858000"/>
              <a:gd name="connsiteX522" fmla="*/ 5798671 w 7467600"/>
              <a:gd name="connsiteY522" fmla="*/ 1981601 h 6858000"/>
              <a:gd name="connsiteX523" fmla="*/ 5829202 w 7467600"/>
              <a:gd name="connsiteY523" fmla="*/ 1971679 h 6858000"/>
              <a:gd name="connsiteX524" fmla="*/ 5809558 w 7467600"/>
              <a:gd name="connsiteY524" fmla="*/ 2198043 h 6858000"/>
              <a:gd name="connsiteX525" fmla="*/ 5788653 w 7467600"/>
              <a:gd name="connsiteY525" fmla="*/ 2489430 h 6858000"/>
              <a:gd name="connsiteX526" fmla="*/ 5793439 w 7467600"/>
              <a:gd name="connsiteY526" fmla="*/ 2575235 h 6858000"/>
              <a:gd name="connsiteX527" fmla="*/ 5796837 w 7467600"/>
              <a:gd name="connsiteY527" fmla="*/ 2637633 h 6858000"/>
              <a:gd name="connsiteX528" fmla="*/ 5818614 w 7467600"/>
              <a:gd name="connsiteY528" fmla="*/ 2473055 h 6858000"/>
              <a:gd name="connsiteX529" fmla="*/ 5829202 w 7467600"/>
              <a:gd name="connsiteY529" fmla="*/ 1971679 h 6858000"/>
              <a:gd name="connsiteX530" fmla="*/ 5911389 w 7467600"/>
              <a:gd name="connsiteY530" fmla="*/ 1898371 h 6858000"/>
              <a:gd name="connsiteX531" fmla="*/ 6237627 w 7467600"/>
              <a:gd name="connsiteY531" fmla="*/ 2231921 h 6858000"/>
              <a:gd name="connsiteX532" fmla="*/ 5911389 w 7467600"/>
              <a:gd name="connsiteY532" fmla="*/ 1898371 h 6858000"/>
              <a:gd name="connsiteX533" fmla="*/ 6944437 w 7467600"/>
              <a:gd name="connsiteY533" fmla="*/ 1575402 h 6858000"/>
              <a:gd name="connsiteX534" fmla="*/ 6304730 w 7467600"/>
              <a:gd name="connsiteY534" fmla="*/ 1766654 h 6858000"/>
              <a:gd name="connsiteX535" fmla="*/ 6944437 w 7467600"/>
              <a:gd name="connsiteY535" fmla="*/ 1575402 h 6858000"/>
              <a:gd name="connsiteX536" fmla="*/ 7019523 w 7467600"/>
              <a:gd name="connsiteY536" fmla="*/ 1519450 h 6858000"/>
              <a:gd name="connsiteX537" fmla="*/ 6298091 w 7467600"/>
              <a:gd name="connsiteY537" fmla="*/ 1737122 h 6858000"/>
              <a:gd name="connsiteX538" fmla="*/ 7019523 w 7467600"/>
              <a:gd name="connsiteY538" fmla="*/ 1519450 h 6858000"/>
              <a:gd name="connsiteX539" fmla="*/ 2399523 w 7467600"/>
              <a:gd name="connsiteY539" fmla="*/ 1428234 h 6858000"/>
              <a:gd name="connsiteX540" fmla="*/ 2224982 w 7467600"/>
              <a:gd name="connsiteY540" fmla="*/ 1826201 h 6858000"/>
              <a:gd name="connsiteX541" fmla="*/ 2096099 w 7467600"/>
              <a:gd name="connsiteY541" fmla="*/ 2345900 h 6858000"/>
              <a:gd name="connsiteX542" fmla="*/ 2283317 w 7467600"/>
              <a:gd name="connsiteY542" fmla="*/ 1796925 h 6858000"/>
              <a:gd name="connsiteX543" fmla="*/ 2399523 w 7467600"/>
              <a:gd name="connsiteY543" fmla="*/ 1428234 h 6858000"/>
              <a:gd name="connsiteX544" fmla="*/ 2448558 w 7467600"/>
              <a:gd name="connsiteY544" fmla="*/ 1373435 h 6858000"/>
              <a:gd name="connsiteX545" fmla="*/ 2312521 w 7467600"/>
              <a:gd name="connsiteY545" fmla="*/ 1806140 h 6858000"/>
              <a:gd name="connsiteX546" fmla="*/ 2127533 w 7467600"/>
              <a:gd name="connsiteY546" fmla="*/ 2348380 h 6858000"/>
              <a:gd name="connsiteX547" fmla="*/ 2358080 w 7467600"/>
              <a:gd name="connsiteY547" fmla="*/ 1866134 h 6858000"/>
              <a:gd name="connsiteX548" fmla="*/ 2407436 w 7467600"/>
              <a:gd name="connsiteY548" fmla="*/ 1651070 h 6858000"/>
              <a:gd name="connsiteX549" fmla="*/ 2448558 w 7467600"/>
              <a:gd name="connsiteY549" fmla="*/ 1373435 h 6858000"/>
              <a:gd name="connsiteX550" fmla="*/ 278707 w 7467600"/>
              <a:gd name="connsiteY550" fmla="*/ 1352270 h 6858000"/>
              <a:gd name="connsiteX551" fmla="*/ 321570 w 7467600"/>
              <a:gd name="connsiteY551" fmla="*/ 1861610 h 6858000"/>
              <a:gd name="connsiteX552" fmla="*/ 294281 w 7467600"/>
              <a:gd name="connsiteY552" fmla="*/ 1440658 h 6858000"/>
              <a:gd name="connsiteX553" fmla="*/ 278707 w 7467600"/>
              <a:gd name="connsiteY553" fmla="*/ 1352270 h 6858000"/>
              <a:gd name="connsiteX554" fmla="*/ 1423821 w 7467600"/>
              <a:gd name="connsiteY554" fmla="*/ 1351958 h 6858000"/>
              <a:gd name="connsiteX555" fmla="*/ 1638521 w 7467600"/>
              <a:gd name="connsiteY555" fmla="*/ 1908470 h 6858000"/>
              <a:gd name="connsiteX556" fmla="*/ 1754199 w 7467600"/>
              <a:gd name="connsiteY556" fmla="*/ 2149284 h 6858000"/>
              <a:gd name="connsiteX557" fmla="*/ 1908359 w 7467600"/>
              <a:gd name="connsiteY557" fmla="*/ 2364988 h 6858000"/>
              <a:gd name="connsiteX558" fmla="*/ 1647661 w 7467600"/>
              <a:gd name="connsiteY558" fmla="*/ 1825945 h 6858000"/>
              <a:gd name="connsiteX559" fmla="*/ 1423821 w 7467600"/>
              <a:gd name="connsiteY559" fmla="*/ 1351958 h 6858000"/>
              <a:gd name="connsiteX560" fmla="*/ 1431890 w 7467600"/>
              <a:gd name="connsiteY560" fmla="*/ 1306475 h 6858000"/>
              <a:gd name="connsiteX561" fmla="*/ 1507597 w 7467600"/>
              <a:gd name="connsiteY561" fmla="*/ 1446132 h 6858000"/>
              <a:gd name="connsiteX562" fmla="*/ 1674586 w 7467600"/>
              <a:gd name="connsiteY562" fmla="*/ 1813832 h 6858000"/>
              <a:gd name="connsiteX563" fmla="*/ 1815950 w 7467600"/>
              <a:gd name="connsiteY563" fmla="*/ 2128564 h 6858000"/>
              <a:gd name="connsiteX564" fmla="*/ 1984242 w 7467600"/>
              <a:gd name="connsiteY564" fmla="*/ 2430829 h 6858000"/>
              <a:gd name="connsiteX565" fmla="*/ 2014023 w 7467600"/>
              <a:gd name="connsiteY565" fmla="*/ 2450995 h 6858000"/>
              <a:gd name="connsiteX566" fmla="*/ 1747337 w 7467600"/>
              <a:gd name="connsiteY566" fmla="*/ 1855264 h 6858000"/>
              <a:gd name="connsiteX567" fmla="*/ 1533749 w 7467600"/>
              <a:gd name="connsiteY567" fmla="*/ 1478656 h 6858000"/>
              <a:gd name="connsiteX568" fmla="*/ 1431890 w 7467600"/>
              <a:gd name="connsiteY568" fmla="*/ 1306475 h 6858000"/>
              <a:gd name="connsiteX569" fmla="*/ 5052692 w 7467600"/>
              <a:gd name="connsiteY569" fmla="*/ 1292994 h 6858000"/>
              <a:gd name="connsiteX570" fmla="*/ 5200661 w 7467600"/>
              <a:gd name="connsiteY570" fmla="*/ 1635186 h 6858000"/>
              <a:gd name="connsiteX571" fmla="*/ 5297138 w 7467600"/>
              <a:gd name="connsiteY571" fmla="*/ 1906351 h 6858000"/>
              <a:gd name="connsiteX572" fmla="*/ 5052692 w 7467600"/>
              <a:gd name="connsiteY572" fmla="*/ 1292994 h 6858000"/>
              <a:gd name="connsiteX573" fmla="*/ 5009948 w 7467600"/>
              <a:gd name="connsiteY573" fmla="*/ 1273619 h 6858000"/>
              <a:gd name="connsiteX574" fmla="*/ 5121777 w 7467600"/>
              <a:gd name="connsiteY574" fmla="*/ 1654213 h 6858000"/>
              <a:gd name="connsiteX575" fmla="*/ 5293545 w 7467600"/>
              <a:gd name="connsiteY575" fmla="*/ 2072247 h 6858000"/>
              <a:gd name="connsiteX576" fmla="*/ 5294042 w 7467600"/>
              <a:gd name="connsiteY576" fmla="*/ 2065019 h 6858000"/>
              <a:gd name="connsiteX577" fmla="*/ 5171936 w 7467600"/>
              <a:gd name="connsiteY577" fmla="*/ 1647613 h 6858000"/>
              <a:gd name="connsiteX578" fmla="*/ 5009948 w 7467600"/>
              <a:gd name="connsiteY578" fmla="*/ 1273619 h 6858000"/>
              <a:gd name="connsiteX579" fmla="*/ 655236 w 7467600"/>
              <a:gd name="connsiteY579" fmla="*/ 1268632 h 6858000"/>
              <a:gd name="connsiteX580" fmla="*/ 839521 w 7467600"/>
              <a:gd name="connsiteY580" fmla="*/ 1685315 h 6858000"/>
              <a:gd name="connsiteX581" fmla="*/ 1109416 w 7467600"/>
              <a:gd name="connsiteY581" fmla="*/ 2061663 h 6858000"/>
              <a:gd name="connsiteX582" fmla="*/ 1298300 w 7467600"/>
              <a:gd name="connsiteY582" fmla="*/ 2247742 h 6858000"/>
              <a:gd name="connsiteX583" fmla="*/ 1125871 w 7467600"/>
              <a:gd name="connsiteY583" fmla="*/ 1989513 h 6858000"/>
              <a:gd name="connsiteX584" fmla="*/ 981574 w 7467600"/>
              <a:gd name="connsiteY584" fmla="*/ 1783157 h 6858000"/>
              <a:gd name="connsiteX585" fmla="*/ 922198 w 7467600"/>
              <a:gd name="connsiteY585" fmla="*/ 1677437 h 6858000"/>
              <a:gd name="connsiteX586" fmla="*/ 869293 w 7467600"/>
              <a:gd name="connsiteY586" fmla="*/ 1583214 h 6858000"/>
              <a:gd name="connsiteX587" fmla="*/ 751431 w 7467600"/>
              <a:gd name="connsiteY587" fmla="*/ 1405731 h 6858000"/>
              <a:gd name="connsiteX588" fmla="*/ 655236 w 7467600"/>
              <a:gd name="connsiteY588" fmla="*/ 1268632 h 6858000"/>
              <a:gd name="connsiteX589" fmla="*/ 6516292 w 7467600"/>
              <a:gd name="connsiteY589" fmla="*/ 1263064 h 6858000"/>
              <a:gd name="connsiteX590" fmla="*/ 5736320 w 7467600"/>
              <a:gd name="connsiteY590" fmla="*/ 1501803 h 6858000"/>
              <a:gd name="connsiteX591" fmla="*/ 6516292 w 7467600"/>
              <a:gd name="connsiteY591" fmla="*/ 1263064 h 6858000"/>
              <a:gd name="connsiteX592" fmla="*/ 291466 w 7467600"/>
              <a:gd name="connsiteY592" fmla="*/ 1250369 h 6858000"/>
              <a:gd name="connsiteX593" fmla="*/ 323180 w 7467600"/>
              <a:gd name="connsiteY593" fmla="*/ 1435283 h 6858000"/>
              <a:gd name="connsiteX594" fmla="*/ 349381 w 7467600"/>
              <a:gd name="connsiteY594" fmla="*/ 1875041 h 6858000"/>
              <a:gd name="connsiteX595" fmla="*/ 374363 w 7467600"/>
              <a:gd name="connsiteY595" fmla="*/ 1506494 h 6858000"/>
              <a:gd name="connsiteX596" fmla="*/ 302168 w 7467600"/>
              <a:gd name="connsiteY596" fmla="*/ 1274495 h 6858000"/>
              <a:gd name="connsiteX597" fmla="*/ 291466 w 7467600"/>
              <a:gd name="connsiteY597" fmla="*/ 1250369 h 6858000"/>
              <a:gd name="connsiteX598" fmla="*/ 678222 w 7467600"/>
              <a:gd name="connsiteY598" fmla="*/ 1248670 h 6858000"/>
              <a:gd name="connsiteX599" fmla="*/ 775536 w 7467600"/>
              <a:gd name="connsiteY599" fmla="*/ 1388015 h 6858000"/>
              <a:gd name="connsiteX600" fmla="*/ 894529 w 7467600"/>
              <a:gd name="connsiteY600" fmla="*/ 1567739 h 6858000"/>
              <a:gd name="connsiteX601" fmla="*/ 948000 w 7467600"/>
              <a:gd name="connsiteY601" fmla="*/ 1663088 h 6858000"/>
              <a:gd name="connsiteX602" fmla="*/ 1006812 w 7467600"/>
              <a:gd name="connsiteY602" fmla="*/ 1767683 h 6858000"/>
              <a:gd name="connsiteX603" fmla="*/ 1149133 w 7467600"/>
              <a:gd name="connsiteY603" fmla="*/ 1971513 h 6858000"/>
              <a:gd name="connsiteX604" fmla="*/ 1333952 w 7467600"/>
              <a:gd name="connsiteY604" fmla="*/ 2251620 h 6858000"/>
              <a:gd name="connsiteX605" fmla="*/ 1337329 w 7467600"/>
              <a:gd name="connsiteY605" fmla="*/ 2258350 h 6858000"/>
              <a:gd name="connsiteX606" fmla="*/ 1014726 w 7467600"/>
              <a:gd name="connsiteY606" fmla="*/ 1615556 h 6858000"/>
              <a:gd name="connsiteX607" fmla="*/ 678222 w 7467600"/>
              <a:gd name="connsiteY607" fmla="*/ 1248670 h 6858000"/>
              <a:gd name="connsiteX608" fmla="*/ 6691602 w 7467600"/>
              <a:gd name="connsiteY608" fmla="*/ 1140573 h 6858000"/>
              <a:gd name="connsiteX609" fmla="*/ 6571100 w 7467600"/>
              <a:gd name="connsiteY609" fmla="*/ 1183662 h 6858000"/>
              <a:gd name="connsiteX610" fmla="*/ 6241687 w 7467600"/>
              <a:gd name="connsiteY610" fmla="*/ 1257600 h 6858000"/>
              <a:gd name="connsiteX611" fmla="*/ 5693009 w 7467600"/>
              <a:gd name="connsiteY611" fmla="*/ 1478256 h 6858000"/>
              <a:gd name="connsiteX612" fmla="*/ 6548420 w 7467600"/>
              <a:gd name="connsiteY612" fmla="*/ 1214599 h 6858000"/>
              <a:gd name="connsiteX613" fmla="*/ 6605473 w 7467600"/>
              <a:gd name="connsiteY613" fmla="*/ 1184686 h 6858000"/>
              <a:gd name="connsiteX614" fmla="*/ 6691602 w 7467600"/>
              <a:gd name="connsiteY614" fmla="*/ 1140573 h 6858000"/>
              <a:gd name="connsiteX615" fmla="*/ 4002475 w 7467600"/>
              <a:gd name="connsiteY615" fmla="*/ 1037802 h 6858000"/>
              <a:gd name="connsiteX616" fmla="*/ 4000324 w 7467600"/>
              <a:gd name="connsiteY616" fmla="*/ 1039362 h 6858000"/>
              <a:gd name="connsiteX617" fmla="*/ 4002862 w 7467600"/>
              <a:gd name="connsiteY617" fmla="*/ 1042866 h 6858000"/>
              <a:gd name="connsiteX618" fmla="*/ 4002475 w 7467600"/>
              <a:gd name="connsiteY618" fmla="*/ 1037802 h 6858000"/>
              <a:gd name="connsiteX619" fmla="*/ 506322 w 7467600"/>
              <a:gd name="connsiteY619" fmla="*/ 1020997 h 6858000"/>
              <a:gd name="connsiteX620" fmla="*/ 533068 w 7467600"/>
              <a:gd name="connsiteY620" fmla="*/ 1029409 h 6858000"/>
              <a:gd name="connsiteX621" fmla="*/ 1232525 w 7467600"/>
              <a:gd name="connsiteY621" fmla="*/ 1804675 h 6858000"/>
              <a:gd name="connsiteX622" fmla="*/ 1388858 w 7467600"/>
              <a:gd name="connsiteY622" fmla="*/ 2368011 h 6858000"/>
              <a:gd name="connsiteX623" fmla="*/ 1384098 w 7467600"/>
              <a:gd name="connsiteY623" fmla="*/ 2378125 h 6858000"/>
              <a:gd name="connsiteX624" fmla="*/ 1425393 w 7467600"/>
              <a:gd name="connsiteY624" fmla="*/ 2589124 h 6858000"/>
              <a:gd name="connsiteX625" fmla="*/ 1424001 w 7467600"/>
              <a:gd name="connsiteY625" fmla="*/ 2597541 h 6858000"/>
              <a:gd name="connsiteX626" fmla="*/ 2152729 w 7467600"/>
              <a:gd name="connsiteY626" fmla="*/ 2864487 h 6858000"/>
              <a:gd name="connsiteX627" fmla="*/ 2020609 w 7467600"/>
              <a:gd name="connsiteY627" fmla="*/ 2539671 h 6858000"/>
              <a:gd name="connsiteX628" fmla="*/ 2018920 w 7467600"/>
              <a:gd name="connsiteY628" fmla="*/ 2536309 h 6858000"/>
              <a:gd name="connsiteX629" fmla="*/ 1342441 w 7467600"/>
              <a:gd name="connsiteY629" fmla="*/ 1173017 h 6858000"/>
              <a:gd name="connsiteX630" fmla="*/ 1367925 w 7467600"/>
              <a:gd name="connsiteY630" fmla="*/ 1135648 h 6858000"/>
              <a:gd name="connsiteX631" fmla="*/ 1771401 w 7467600"/>
              <a:gd name="connsiteY631" fmla="*/ 1806673 h 6858000"/>
              <a:gd name="connsiteX632" fmla="*/ 1972385 w 7467600"/>
              <a:gd name="connsiteY632" fmla="*/ 2198735 h 6858000"/>
              <a:gd name="connsiteX633" fmla="*/ 2040892 w 7467600"/>
              <a:gd name="connsiteY633" fmla="*/ 2405205 h 6858000"/>
              <a:gd name="connsiteX634" fmla="*/ 2131689 w 7467600"/>
              <a:gd name="connsiteY634" fmla="*/ 1936926 h 6858000"/>
              <a:gd name="connsiteX635" fmla="*/ 2454820 w 7467600"/>
              <a:gd name="connsiteY635" fmla="*/ 1248808 h 6858000"/>
              <a:gd name="connsiteX636" fmla="*/ 2492512 w 7467600"/>
              <a:gd name="connsiteY636" fmla="*/ 1302920 h 6858000"/>
              <a:gd name="connsiteX637" fmla="*/ 2081216 w 7467600"/>
              <a:gd name="connsiteY637" fmla="*/ 2527513 h 6858000"/>
              <a:gd name="connsiteX638" fmla="*/ 2081211 w 7467600"/>
              <a:gd name="connsiteY638" fmla="*/ 2528916 h 6858000"/>
              <a:gd name="connsiteX639" fmla="*/ 2199067 w 7467600"/>
              <a:gd name="connsiteY639" fmla="*/ 2884061 h 6858000"/>
              <a:gd name="connsiteX640" fmla="*/ 3192586 w 7467600"/>
              <a:gd name="connsiteY640" fmla="*/ 3411496 h 6858000"/>
              <a:gd name="connsiteX641" fmla="*/ 3182620 w 7467600"/>
              <a:gd name="connsiteY641" fmla="*/ 3483279 h 6858000"/>
              <a:gd name="connsiteX642" fmla="*/ 2435119 w 7467600"/>
              <a:gd name="connsiteY642" fmla="*/ 3080173 h 6858000"/>
              <a:gd name="connsiteX643" fmla="*/ 2410152 w 7467600"/>
              <a:gd name="connsiteY643" fmla="*/ 3063751 h 6858000"/>
              <a:gd name="connsiteX644" fmla="*/ 2408099 w 7467600"/>
              <a:gd name="connsiteY644" fmla="*/ 3064403 h 6858000"/>
              <a:gd name="connsiteX645" fmla="*/ 2407218 w 7467600"/>
              <a:gd name="connsiteY645" fmla="*/ 3070324 h 6858000"/>
              <a:gd name="connsiteX646" fmla="*/ 2380138 w 7467600"/>
              <a:gd name="connsiteY646" fmla="*/ 3099341 h 6858000"/>
              <a:gd name="connsiteX647" fmla="*/ 1765923 w 7467600"/>
              <a:gd name="connsiteY647" fmla="*/ 3581043 h 6858000"/>
              <a:gd name="connsiteX648" fmla="*/ 1702258 w 7467600"/>
              <a:gd name="connsiteY648" fmla="*/ 3612286 h 6858000"/>
              <a:gd name="connsiteX649" fmla="*/ 1538370 w 7467600"/>
              <a:gd name="connsiteY649" fmla="*/ 3811804 h 6858000"/>
              <a:gd name="connsiteX650" fmla="*/ 542867 w 7467600"/>
              <a:gd name="connsiteY650" fmla="*/ 4944092 h 6858000"/>
              <a:gd name="connsiteX651" fmla="*/ 515800 w 7467600"/>
              <a:gd name="connsiteY651" fmla="*/ 4862180 h 6858000"/>
              <a:gd name="connsiteX652" fmla="*/ 909145 w 7467600"/>
              <a:gd name="connsiteY652" fmla="*/ 4199225 h 6858000"/>
              <a:gd name="connsiteX653" fmla="*/ 1214067 w 7467600"/>
              <a:gd name="connsiteY653" fmla="*/ 3908561 h 6858000"/>
              <a:gd name="connsiteX654" fmla="*/ 640967 w 7467600"/>
              <a:gd name="connsiteY654" fmla="*/ 4105601 h 6858000"/>
              <a:gd name="connsiteX655" fmla="*/ 112563 w 7467600"/>
              <a:gd name="connsiteY655" fmla="*/ 4396952 h 6858000"/>
              <a:gd name="connsiteX656" fmla="*/ 0 w 7467600"/>
              <a:gd name="connsiteY656" fmla="*/ 4466006 h 6858000"/>
              <a:gd name="connsiteX657" fmla="*/ 0 w 7467600"/>
              <a:gd name="connsiteY657" fmla="*/ 4233763 h 6858000"/>
              <a:gd name="connsiteX658" fmla="*/ 36881 w 7467600"/>
              <a:gd name="connsiteY658" fmla="*/ 4200118 h 6858000"/>
              <a:gd name="connsiteX659" fmla="*/ 910534 w 7467600"/>
              <a:gd name="connsiteY659" fmla="*/ 3629753 h 6858000"/>
              <a:gd name="connsiteX660" fmla="*/ 1578717 w 7467600"/>
              <a:gd name="connsiteY660" fmla="*/ 3575982 h 6858000"/>
              <a:gd name="connsiteX661" fmla="*/ 2338780 w 7467600"/>
              <a:gd name="connsiteY661" fmla="*/ 3033725 h 6858000"/>
              <a:gd name="connsiteX662" fmla="*/ 1807991 w 7467600"/>
              <a:gd name="connsiteY662" fmla="*/ 2807184 h 6858000"/>
              <a:gd name="connsiteX663" fmla="*/ 1416358 w 7467600"/>
              <a:gd name="connsiteY663" fmla="*/ 3112571 h 6858000"/>
              <a:gd name="connsiteX664" fmla="*/ 939066 w 7467600"/>
              <a:gd name="connsiteY664" fmla="*/ 3378798 h 6858000"/>
              <a:gd name="connsiteX665" fmla="*/ 115099 w 7467600"/>
              <a:gd name="connsiteY665" fmla="*/ 3607650 h 6858000"/>
              <a:gd name="connsiteX666" fmla="*/ 97284 w 7467600"/>
              <a:gd name="connsiteY666" fmla="*/ 3520393 h 6858000"/>
              <a:gd name="connsiteX667" fmla="*/ 922050 w 7467600"/>
              <a:gd name="connsiteY667" fmla="*/ 3074867 h 6858000"/>
              <a:gd name="connsiteX668" fmla="*/ 1405265 w 7467600"/>
              <a:gd name="connsiteY668" fmla="*/ 3016319 h 6858000"/>
              <a:gd name="connsiteX669" fmla="*/ 1407512 w 7467600"/>
              <a:gd name="connsiteY669" fmla="*/ 3018001 h 6858000"/>
              <a:gd name="connsiteX670" fmla="*/ 1726266 w 7467600"/>
              <a:gd name="connsiteY670" fmla="*/ 2777274 h 6858000"/>
              <a:gd name="connsiteX671" fmla="*/ 625390 w 7467600"/>
              <a:gd name="connsiteY671" fmla="*/ 2514541 h 6858000"/>
              <a:gd name="connsiteX672" fmla="*/ 619799 w 7467600"/>
              <a:gd name="connsiteY672" fmla="*/ 2527180 h 6858000"/>
              <a:gd name="connsiteX673" fmla="*/ 310030 w 7467600"/>
              <a:gd name="connsiteY673" fmla="*/ 2771818 h 6858000"/>
              <a:gd name="connsiteX674" fmla="*/ 173877 w 7467600"/>
              <a:gd name="connsiteY674" fmla="*/ 2937056 h 6858000"/>
              <a:gd name="connsiteX675" fmla="*/ 77889 w 7467600"/>
              <a:gd name="connsiteY675" fmla="*/ 3138440 h 6858000"/>
              <a:gd name="connsiteX676" fmla="*/ 0 w 7467600"/>
              <a:gd name="connsiteY676" fmla="*/ 3271395 h 6858000"/>
              <a:gd name="connsiteX677" fmla="*/ 0 w 7467600"/>
              <a:gd name="connsiteY677" fmla="*/ 3153002 h 6858000"/>
              <a:gd name="connsiteX678" fmla="*/ 2386 w 7467600"/>
              <a:gd name="connsiteY678" fmla="*/ 3149203 h 6858000"/>
              <a:gd name="connsiteX679" fmla="*/ 89753 w 7467600"/>
              <a:gd name="connsiteY679" fmla="*/ 2987702 h 6858000"/>
              <a:gd name="connsiteX680" fmla="*/ 76869 w 7467600"/>
              <a:gd name="connsiteY680" fmla="*/ 3005404 h 6858000"/>
              <a:gd name="connsiteX681" fmla="*/ 32049 w 7467600"/>
              <a:gd name="connsiteY681" fmla="*/ 3065814 h 6858000"/>
              <a:gd name="connsiteX682" fmla="*/ 0 w 7467600"/>
              <a:gd name="connsiteY682" fmla="*/ 3108744 h 6858000"/>
              <a:gd name="connsiteX683" fmla="*/ 0 w 7467600"/>
              <a:gd name="connsiteY683" fmla="*/ 3058059 h 6858000"/>
              <a:gd name="connsiteX684" fmla="*/ 7610 w 7467600"/>
              <a:gd name="connsiteY684" fmla="*/ 3047889 h 6858000"/>
              <a:gd name="connsiteX685" fmla="*/ 52419 w 7467600"/>
              <a:gd name="connsiteY685" fmla="*/ 2987479 h 6858000"/>
              <a:gd name="connsiteX686" fmla="*/ 59142 w 7467600"/>
              <a:gd name="connsiteY686" fmla="*/ 2978488 h 6858000"/>
              <a:gd name="connsiteX687" fmla="*/ 0 w 7467600"/>
              <a:gd name="connsiteY687" fmla="*/ 3015334 h 6858000"/>
              <a:gd name="connsiteX688" fmla="*/ 0 w 7467600"/>
              <a:gd name="connsiteY688" fmla="*/ 2914286 h 6858000"/>
              <a:gd name="connsiteX689" fmla="*/ 36383 w 7467600"/>
              <a:gd name="connsiteY689" fmla="*/ 2901128 h 6858000"/>
              <a:gd name="connsiteX690" fmla="*/ 156329 w 7467600"/>
              <a:gd name="connsiteY690" fmla="*/ 2840533 h 6858000"/>
              <a:gd name="connsiteX691" fmla="*/ 358355 w 7467600"/>
              <a:gd name="connsiteY691" fmla="*/ 2620471 h 6858000"/>
              <a:gd name="connsiteX692" fmla="*/ 510577 w 7467600"/>
              <a:gd name="connsiteY692" fmla="*/ 2501244 h 6858000"/>
              <a:gd name="connsiteX693" fmla="*/ 211967 w 7467600"/>
              <a:gd name="connsiteY693" fmla="*/ 2479171 h 6858000"/>
              <a:gd name="connsiteX694" fmla="*/ 0 w 7467600"/>
              <a:gd name="connsiteY694" fmla="*/ 2476398 h 6858000"/>
              <a:gd name="connsiteX695" fmla="*/ 0 w 7467600"/>
              <a:gd name="connsiteY695" fmla="*/ 2389189 h 6858000"/>
              <a:gd name="connsiteX696" fmla="*/ 103062 w 7467600"/>
              <a:gd name="connsiteY696" fmla="*/ 2389518 h 6858000"/>
              <a:gd name="connsiteX697" fmla="*/ 510734 w 7467600"/>
              <a:gd name="connsiteY697" fmla="*/ 2416201 h 6858000"/>
              <a:gd name="connsiteX698" fmla="*/ 279257 w 7467600"/>
              <a:gd name="connsiteY698" fmla="*/ 2092102 h 6858000"/>
              <a:gd name="connsiteX699" fmla="*/ 65265 w 7467600"/>
              <a:gd name="connsiteY699" fmla="*/ 2006049 h 6858000"/>
              <a:gd name="connsiteX700" fmla="*/ 0 w 7467600"/>
              <a:gd name="connsiteY700" fmla="*/ 1982532 h 6858000"/>
              <a:gd name="connsiteX701" fmla="*/ 0 w 7467600"/>
              <a:gd name="connsiteY701" fmla="*/ 1912789 h 6858000"/>
              <a:gd name="connsiteX702" fmla="*/ 97460 w 7467600"/>
              <a:gd name="connsiteY702" fmla="*/ 1953725 h 6858000"/>
              <a:gd name="connsiteX703" fmla="*/ 221272 w 7467600"/>
              <a:gd name="connsiteY703" fmla="*/ 1980766 h 6858000"/>
              <a:gd name="connsiteX704" fmla="*/ 116765 w 7467600"/>
              <a:gd name="connsiteY704" fmla="*/ 1911033 h 6858000"/>
              <a:gd name="connsiteX705" fmla="*/ 16405 w 7467600"/>
              <a:gd name="connsiteY705" fmla="*/ 1803412 h 6858000"/>
              <a:gd name="connsiteX706" fmla="*/ 0 w 7467600"/>
              <a:gd name="connsiteY706" fmla="*/ 1784777 h 6858000"/>
              <a:gd name="connsiteX707" fmla="*/ 0 w 7467600"/>
              <a:gd name="connsiteY707" fmla="*/ 1740082 h 6858000"/>
              <a:gd name="connsiteX708" fmla="*/ 39394 w 7467600"/>
              <a:gd name="connsiteY708" fmla="*/ 1784856 h 6858000"/>
              <a:gd name="connsiteX709" fmla="*/ 135813 w 7467600"/>
              <a:gd name="connsiteY709" fmla="*/ 1888838 h 6858000"/>
              <a:gd name="connsiteX710" fmla="*/ 242575 w 7467600"/>
              <a:gd name="connsiteY710" fmla="*/ 1958841 h 6858000"/>
              <a:gd name="connsiteX711" fmla="*/ 82197 w 7467600"/>
              <a:gd name="connsiteY711" fmla="*/ 1754826 h 6858000"/>
              <a:gd name="connsiteX712" fmla="*/ 0 w 7467600"/>
              <a:gd name="connsiteY712" fmla="*/ 1679650 h 6858000"/>
              <a:gd name="connsiteX713" fmla="*/ 0 w 7467600"/>
              <a:gd name="connsiteY713" fmla="*/ 1602463 h 6858000"/>
              <a:gd name="connsiteX714" fmla="*/ 84689 w 7467600"/>
              <a:gd name="connsiteY714" fmla="*/ 1677442 h 6858000"/>
              <a:gd name="connsiteX715" fmla="*/ 298437 w 7467600"/>
              <a:gd name="connsiteY715" fmla="*/ 1968019 h 6858000"/>
              <a:gd name="connsiteX716" fmla="*/ 227269 w 7467600"/>
              <a:gd name="connsiteY716" fmla="*/ 1114064 h 6858000"/>
              <a:gd name="connsiteX717" fmla="*/ 248003 w 7467600"/>
              <a:gd name="connsiteY717" fmla="*/ 1089613 h 6858000"/>
              <a:gd name="connsiteX718" fmla="*/ 427020 w 7467600"/>
              <a:gd name="connsiteY718" fmla="*/ 1619803 h 6858000"/>
              <a:gd name="connsiteX719" fmla="*/ 340345 w 7467600"/>
              <a:gd name="connsiteY719" fmla="*/ 2027739 h 6858000"/>
              <a:gd name="connsiteX720" fmla="*/ 360865 w 7467600"/>
              <a:gd name="connsiteY720" fmla="*/ 2044827 h 6858000"/>
              <a:gd name="connsiteX721" fmla="*/ 560414 w 7467600"/>
              <a:gd name="connsiteY721" fmla="*/ 2421457 h 6858000"/>
              <a:gd name="connsiteX722" fmla="*/ 1359703 w 7467600"/>
              <a:gd name="connsiteY722" fmla="*/ 2578554 h 6858000"/>
              <a:gd name="connsiteX723" fmla="*/ 1359422 w 7467600"/>
              <a:gd name="connsiteY723" fmla="*/ 2577994 h 6858000"/>
              <a:gd name="connsiteX724" fmla="*/ 828701 w 7467600"/>
              <a:gd name="connsiteY724" fmla="*/ 1839520 h 6858000"/>
              <a:gd name="connsiteX725" fmla="*/ 494427 w 7467600"/>
              <a:gd name="connsiteY725" fmla="*/ 1092333 h 6858000"/>
              <a:gd name="connsiteX726" fmla="*/ 506322 w 7467600"/>
              <a:gd name="connsiteY726" fmla="*/ 1020997 h 6858000"/>
              <a:gd name="connsiteX727" fmla="*/ 4570198 w 7467600"/>
              <a:gd name="connsiteY727" fmla="*/ 978081 h 6858000"/>
              <a:gd name="connsiteX728" fmla="*/ 4523691 w 7467600"/>
              <a:gd name="connsiteY728" fmla="*/ 1127776 h 6858000"/>
              <a:gd name="connsiteX729" fmla="*/ 4509875 w 7467600"/>
              <a:gd name="connsiteY729" fmla="*/ 1167552 h 6858000"/>
              <a:gd name="connsiteX730" fmla="*/ 4478168 w 7467600"/>
              <a:gd name="connsiteY730" fmla="*/ 1260735 h 6858000"/>
              <a:gd name="connsiteX731" fmla="*/ 4409309 w 7467600"/>
              <a:gd name="connsiteY731" fmla="*/ 1666996 h 6858000"/>
              <a:gd name="connsiteX732" fmla="*/ 4370031 w 7467600"/>
              <a:gd name="connsiteY732" fmla="*/ 1955666 h 6858000"/>
              <a:gd name="connsiteX733" fmla="*/ 4570198 w 7467600"/>
              <a:gd name="connsiteY733" fmla="*/ 978081 h 6858000"/>
              <a:gd name="connsiteX734" fmla="*/ 4557898 w 7467600"/>
              <a:gd name="connsiteY734" fmla="*/ 900011 h 6858000"/>
              <a:gd name="connsiteX735" fmla="*/ 4344840 w 7467600"/>
              <a:gd name="connsiteY735" fmla="*/ 1922038 h 6858000"/>
              <a:gd name="connsiteX736" fmla="*/ 4378710 w 7467600"/>
              <a:gd name="connsiteY736" fmla="*/ 1665516 h 6858000"/>
              <a:gd name="connsiteX737" fmla="*/ 4448798 w 7467600"/>
              <a:gd name="connsiteY737" fmla="*/ 1253024 h 6858000"/>
              <a:gd name="connsiteX738" fmla="*/ 4480315 w 7467600"/>
              <a:gd name="connsiteY738" fmla="*/ 1158454 h 6858000"/>
              <a:gd name="connsiteX739" fmla="*/ 4494133 w 7467600"/>
              <a:gd name="connsiteY739" fmla="*/ 1118676 h 6858000"/>
              <a:gd name="connsiteX740" fmla="*/ 4557898 w 7467600"/>
              <a:gd name="connsiteY740" fmla="*/ 900011 h 6858000"/>
              <a:gd name="connsiteX741" fmla="*/ 5870151 w 7467600"/>
              <a:gd name="connsiteY741" fmla="*/ 898890 h 6858000"/>
              <a:gd name="connsiteX742" fmla="*/ 5861335 w 7467600"/>
              <a:gd name="connsiteY742" fmla="*/ 899177 h 6858000"/>
              <a:gd name="connsiteX743" fmla="*/ 5843702 w 7467600"/>
              <a:gd name="connsiteY743" fmla="*/ 899748 h 6858000"/>
              <a:gd name="connsiteX744" fmla="*/ 5651107 w 7467600"/>
              <a:gd name="connsiteY744" fmla="*/ 920306 h 6858000"/>
              <a:gd name="connsiteX745" fmla="*/ 5459407 w 7467600"/>
              <a:gd name="connsiteY745" fmla="*/ 940975 h 6858000"/>
              <a:gd name="connsiteX746" fmla="*/ 5374846 w 7467600"/>
              <a:gd name="connsiteY746" fmla="*/ 941988 h 6858000"/>
              <a:gd name="connsiteX747" fmla="*/ 5256105 w 7467600"/>
              <a:gd name="connsiteY747" fmla="*/ 945632 h 6858000"/>
              <a:gd name="connsiteX748" fmla="*/ 5107071 w 7467600"/>
              <a:gd name="connsiteY748" fmla="*/ 969720 h 6858000"/>
              <a:gd name="connsiteX749" fmla="*/ 4998681 w 7467600"/>
              <a:gd name="connsiteY749" fmla="*/ 988771 h 6858000"/>
              <a:gd name="connsiteX750" fmla="*/ 5870151 w 7467600"/>
              <a:gd name="connsiteY750" fmla="*/ 898890 h 6858000"/>
              <a:gd name="connsiteX751" fmla="*/ 5504425 w 7467600"/>
              <a:gd name="connsiteY751" fmla="*/ 848067 h 6858000"/>
              <a:gd name="connsiteX752" fmla="*/ 4968849 w 7467600"/>
              <a:gd name="connsiteY752" fmla="*/ 962318 h 6858000"/>
              <a:gd name="connsiteX753" fmla="*/ 5104039 w 7467600"/>
              <a:gd name="connsiteY753" fmla="*/ 940634 h 6858000"/>
              <a:gd name="connsiteX754" fmla="*/ 5256311 w 7467600"/>
              <a:gd name="connsiteY754" fmla="*/ 916490 h 6858000"/>
              <a:gd name="connsiteX755" fmla="*/ 5377381 w 7467600"/>
              <a:gd name="connsiteY755" fmla="*/ 912671 h 6858000"/>
              <a:gd name="connsiteX756" fmla="*/ 5460148 w 7467600"/>
              <a:gd name="connsiteY756" fmla="*/ 911442 h 6858000"/>
              <a:gd name="connsiteX757" fmla="*/ 5648971 w 7467600"/>
              <a:gd name="connsiteY757" fmla="*/ 891331 h 6858000"/>
              <a:gd name="connsiteX758" fmla="*/ 5844807 w 7467600"/>
              <a:gd name="connsiteY758" fmla="*/ 870718 h 6858000"/>
              <a:gd name="connsiteX759" fmla="*/ 5862975 w 7467600"/>
              <a:gd name="connsiteY759" fmla="*/ 869756 h 6858000"/>
              <a:gd name="connsiteX760" fmla="*/ 5920887 w 7467600"/>
              <a:gd name="connsiteY760" fmla="*/ 865929 h 6858000"/>
              <a:gd name="connsiteX761" fmla="*/ 5504425 w 7467600"/>
              <a:gd name="connsiteY761" fmla="*/ 848067 h 6858000"/>
              <a:gd name="connsiteX762" fmla="*/ 3607114 w 7467600"/>
              <a:gd name="connsiteY762" fmla="*/ 467441 h 6858000"/>
              <a:gd name="connsiteX763" fmla="*/ 3296242 w 7467600"/>
              <a:gd name="connsiteY763" fmla="*/ 807991 h 6858000"/>
              <a:gd name="connsiteX764" fmla="*/ 3174674 w 7467600"/>
              <a:gd name="connsiteY764" fmla="*/ 919759 h 6858000"/>
              <a:gd name="connsiteX765" fmla="*/ 3042978 w 7467600"/>
              <a:gd name="connsiteY765" fmla="*/ 1054894 h 6858000"/>
              <a:gd name="connsiteX766" fmla="*/ 2968914 w 7467600"/>
              <a:gd name="connsiteY766" fmla="*/ 1133756 h 6858000"/>
              <a:gd name="connsiteX767" fmla="*/ 3103823 w 7467600"/>
              <a:gd name="connsiteY767" fmla="*/ 1026814 h 6858000"/>
              <a:gd name="connsiteX768" fmla="*/ 3607114 w 7467600"/>
              <a:gd name="connsiteY768" fmla="*/ 467441 h 6858000"/>
              <a:gd name="connsiteX769" fmla="*/ 3744487 w 7467600"/>
              <a:gd name="connsiteY769" fmla="*/ 383136 h 6858000"/>
              <a:gd name="connsiteX770" fmla="*/ 3970213 w 7467600"/>
              <a:gd name="connsiteY770" fmla="*/ 995559 h 6858000"/>
              <a:gd name="connsiteX771" fmla="*/ 3744487 w 7467600"/>
              <a:gd name="connsiteY771" fmla="*/ 383136 h 6858000"/>
              <a:gd name="connsiteX772" fmla="*/ 3624562 w 7467600"/>
              <a:gd name="connsiteY772" fmla="*/ 367041 h 6858000"/>
              <a:gd name="connsiteX773" fmla="*/ 3489712 w 7467600"/>
              <a:gd name="connsiteY773" fmla="*/ 485386 h 6858000"/>
              <a:gd name="connsiteX774" fmla="*/ 3182994 w 7467600"/>
              <a:gd name="connsiteY774" fmla="*/ 828265 h 6858000"/>
              <a:gd name="connsiteX775" fmla="*/ 2892114 w 7467600"/>
              <a:gd name="connsiteY775" fmla="*/ 1172635 h 6858000"/>
              <a:gd name="connsiteX776" fmla="*/ 3021459 w 7467600"/>
              <a:gd name="connsiteY776" fmla="*/ 1035385 h 6858000"/>
              <a:gd name="connsiteX777" fmla="*/ 3153873 w 7467600"/>
              <a:gd name="connsiteY777" fmla="*/ 898971 h 6858000"/>
              <a:gd name="connsiteX778" fmla="*/ 3276511 w 7467600"/>
              <a:gd name="connsiteY778" fmla="*/ 786423 h 6858000"/>
              <a:gd name="connsiteX779" fmla="*/ 3584154 w 7467600"/>
              <a:gd name="connsiteY779" fmla="*/ 448218 h 6858000"/>
              <a:gd name="connsiteX780" fmla="*/ 3624562 w 7467600"/>
              <a:gd name="connsiteY780" fmla="*/ 367041 h 6858000"/>
              <a:gd name="connsiteX781" fmla="*/ 3766672 w 7467600"/>
              <a:gd name="connsiteY781" fmla="*/ 359429 h 6858000"/>
              <a:gd name="connsiteX782" fmla="*/ 3996338 w 7467600"/>
              <a:gd name="connsiteY782" fmla="*/ 968237 h 6858000"/>
              <a:gd name="connsiteX783" fmla="*/ 3766672 w 7467600"/>
              <a:gd name="connsiteY783" fmla="*/ 359429 h 6858000"/>
              <a:gd name="connsiteX784" fmla="*/ 5805386 w 7467600"/>
              <a:gd name="connsiteY784" fmla="*/ 239240 h 6858000"/>
              <a:gd name="connsiteX785" fmla="*/ 5736947 w 7467600"/>
              <a:gd name="connsiteY785" fmla="*/ 261367 h 6858000"/>
              <a:gd name="connsiteX786" fmla="*/ 5427012 w 7467600"/>
              <a:gd name="connsiteY786" fmla="*/ 311272 h 6858000"/>
              <a:gd name="connsiteX787" fmla="*/ 5147818 w 7467600"/>
              <a:gd name="connsiteY787" fmla="*/ 322112 h 6858000"/>
              <a:gd name="connsiteX788" fmla="*/ 5060854 w 7467600"/>
              <a:gd name="connsiteY788" fmla="*/ 311882 h 6858000"/>
              <a:gd name="connsiteX789" fmla="*/ 4945989 w 7467600"/>
              <a:gd name="connsiteY789" fmla="*/ 300516 h 6858000"/>
              <a:gd name="connsiteX790" fmla="*/ 5410479 w 7467600"/>
              <a:gd name="connsiteY790" fmla="*/ 348434 h 6858000"/>
              <a:gd name="connsiteX791" fmla="*/ 5805386 w 7467600"/>
              <a:gd name="connsiteY791" fmla="*/ 239240 h 6858000"/>
              <a:gd name="connsiteX792" fmla="*/ 5905192 w 7467600"/>
              <a:gd name="connsiteY792" fmla="*/ 163079 h 6858000"/>
              <a:gd name="connsiteX793" fmla="*/ 5865655 w 7467600"/>
              <a:gd name="connsiteY793" fmla="*/ 171901 h 6858000"/>
              <a:gd name="connsiteX794" fmla="*/ 5259740 w 7467600"/>
              <a:gd name="connsiteY794" fmla="*/ 257013 h 6858000"/>
              <a:gd name="connsiteX795" fmla="*/ 5208466 w 7467600"/>
              <a:gd name="connsiteY795" fmla="*/ 257550 h 6858000"/>
              <a:gd name="connsiteX796" fmla="*/ 4980204 w 7467600"/>
              <a:gd name="connsiteY796" fmla="*/ 271903 h 6858000"/>
              <a:gd name="connsiteX797" fmla="*/ 5068068 w 7467600"/>
              <a:gd name="connsiteY797" fmla="*/ 282244 h 6858000"/>
              <a:gd name="connsiteX798" fmla="*/ 5153231 w 7467600"/>
              <a:gd name="connsiteY798" fmla="*/ 292240 h 6858000"/>
              <a:gd name="connsiteX799" fmla="*/ 5426491 w 7467600"/>
              <a:gd name="connsiteY799" fmla="*/ 281128 h 6858000"/>
              <a:gd name="connsiteX800" fmla="*/ 5731212 w 7467600"/>
              <a:gd name="connsiteY800" fmla="*/ 231951 h 6858000"/>
              <a:gd name="connsiteX801" fmla="*/ 5905192 w 7467600"/>
              <a:gd name="connsiteY801" fmla="*/ 163079 h 6858000"/>
              <a:gd name="connsiteX802" fmla="*/ 5944437 w 7467600"/>
              <a:gd name="connsiteY802" fmla="*/ 113829 h 6858000"/>
              <a:gd name="connsiteX803" fmla="*/ 5825032 w 7467600"/>
              <a:gd name="connsiteY803" fmla="*/ 146405 h 6858000"/>
              <a:gd name="connsiteX804" fmla="*/ 4955599 w 7467600"/>
              <a:gd name="connsiteY804" fmla="*/ 247008 h 6858000"/>
              <a:gd name="connsiteX805" fmla="*/ 5210104 w 7467600"/>
              <a:gd name="connsiteY805" fmla="*/ 228123 h 6858000"/>
              <a:gd name="connsiteX806" fmla="*/ 5261015 w 7467600"/>
              <a:gd name="connsiteY806" fmla="*/ 227087 h 6858000"/>
              <a:gd name="connsiteX807" fmla="*/ 5861181 w 7467600"/>
              <a:gd name="connsiteY807" fmla="*/ 143093 h 6858000"/>
              <a:gd name="connsiteX808" fmla="*/ 5961252 w 7467600"/>
              <a:gd name="connsiteY808" fmla="*/ 114820 h 6858000"/>
              <a:gd name="connsiteX809" fmla="*/ 5944437 w 7467600"/>
              <a:gd name="connsiteY809" fmla="*/ 113829 h 6858000"/>
              <a:gd name="connsiteX810" fmla="*/ 3882765 w 7467600"/>
              <a:gd name="connsiteY810" fmla="*/ 0 h 6858000"/>
              <a:gd name="connsiteX811" fmla="*/ 3995099 w 7467600"/>
              <a:gd name="connsiteY811" fmla="*/ 0 h 6858000"/>
              <a:gd name="connsiteX812" fmla="*/ 4163818 w 7467600"/>
              <a:gd name="connsiteY812" fmla="*/ 234104 h 6858000"/>
              <a:gd name="connsiteX813" fmla="*/ 4172099 w 7467600"/>
              <a:gd name="connsiteY813" fmla="*/ 234207 h 6858000"/>
              <a:gd name="connsiteX814" fmla="*/ 4784282 w 7467600"/>
              <a:gd name="connsiteY814" fmla="*/ 276561 h 6858000"/>
              <a:gd name="connsiteX815" fmla="*/ 4801687 w 7467600"/>
              <a:gd name="connsiteY815" fmla="*/ 267764 h 6858000"/>
              <a:gd name="connsiteX816" fmla="*/ 6082788 w 7467600"/>
              <a:gd name="connsiteY816" fmla="*/ 64119 h 6858000"/>
              <a:gd name="connsiteX817" fmla="*/ 6099442 w 7467600"/>
              <a:gd name="connsiteY817" fmla="*/ 82568 h 6858000"/>
              <a:gd name="connsiteX818" fmla="*/ 4804137 w 7467600"/>
              <a:gd name="connsiteY818" fmla="*/ 320931 h 6858000"/>
              <a:gd name="connsiteX819" fmla="*/ 4227047 w 7467600"/>
              <a:gd name="connsiteY819" fmla="*/ 313415 h 6858000"/>
              <a:gd name="connsiteX820" fmla="*/ 4346041 w 7467600"/>
              <a:gd name="connsiteY820" fmla="*/ 456086 h 6858000"/>
              <a:gd name="connsiteX821" fmla="*/ 4870967 w 7467600"/>
              <a:gd name="connsiteY821" fmla="*/ 963061 h 6858000"/>
              <a:gd name="connsiteX822" fmla="*/ 4889647 w 7467600"/>
              <a:gd name="connsiteY822" fmla="*/ 957147 h 6858000"/>
              <a:gd name="connsiteX823" fmla="*/ 5422504 w 7467600"/>
              <a:gd name="connsiteY823" fmla="*/ 805191 h 6858000"/>
              <a:gd name="connsiteX824" fmla="*/ 6087656 w 7467600"/>
              <a:gd name="connsiteY824" fmla="*/ 826703 h 6858000"/>
              <a:gd name="connsiteX825" fmla="*/ 6058717 w 7467600"/>
              <a:gd name="connsiteY825" fmla="*/ 865992 h 6858000"/>
              <a:gd name="connsiteX826" fmla="*/ 4974153 w 7467600"/>
              <a:gd name="connsiteY826" fmla="*/ 1045456 h 6858000"/>
              <a:gd name="connsiteX827" fmla="*/ 5627835 w 7467600"/>
              <a:gd name="connsiteY827" fmla="*/ 1472077 h 6858000"/>
              <a:gd name="connsiteX828" fmla="*/ 5629817 w 7467600"/>
              <a:gd name="connsiteY828" fmla="*/ 1471412 h 6858000"/>
              <a:gd name="connsiteX829" fmla="*/ 5634124 w 7467600"/>
              <a:gd name="connsiteY829" fmla="*/ 1470572 h 6858000"/>
              <a:gd name="connsiteX830" fmla="*/ 5755832 w 7467600"/>
              <a:gd name="connsiteY830" fmla="*/ 1383886 h 6858000"/>
              <a:gd name="connsiteX831" fmla="*/ 6014186 w 7467600"/>
              <a:gd name="connsiteY831" fmla="*/ 1279799 h 6858000"/>
              <a:gd name="connsiteX832" fmla="*/ 6901619 w 7467600"/>
              <a:gd name="connsiteY832" fmla="*/ 1047874 h 6858000"/>
              <a:gd name="connsiteX833" fmla="*/ 6931566 w 7467600"/>
              <a:gd name="connsiteY833" fmla="*/ 1062034 h 6858000"/>
              <a:gd name="connsiteX834" fmla="*/ 5790982 w 7467600"/>
              <a:gd name="connsiteY834" fmla="*/ 1561380 h 6858000"/>
              <a:gd name="connsiteX835" fmla="*/ 6188971 w 7467600"/>
              <a:gd name="connsiteY835" fmla="*/ 1755168 h 6858000"/>
              <a:gd name="connsiteX836" fmla="*/ 6202446 w 7467600"/>
              <a:gd name="connsiteY836" fmla="*/ 1752268 h 6858000"/>
              <a:gd name="connsiteX837" fmla="*/ 7179560 w 7467600"/>
              <a:gd name="connsiteY837" fmla="*/ 1467551 h 6858000"/>
              <a:gd name="connsiteX838" fmla="*/ 7158730 w 7467600"/>
              <a:gd name="connsiteY838" fmla="*/ 1507835 h 6858000"/>
              <a:gd name="connsiteX839" fmla="*/ 6326959 w 7467600"/>
              <a:gd name="connsiteY839" fmla="*/ 1817686 h 6858000"/>
              <a:gd name="connsiteX840" fmla="*/ 6537433 w 7467600"/>
              <a:gd name="connsiteY840" fmla="*/ 1907790 h 6858000"/>
              <a:gd name="connsiteX841" fmla="*/ 6550221 w 7467600"/>
              <a:gd name="connsiteY841" fmla="*/ 1910729 h 6858000"/>
              <a:gd name="connsiteX842" fmla="*/ 6964438 w 7467600"/>
              <a:gd name="connsiteY842" fmla="*/ 2209505 h 6858000"/>
              <a:gd name="connsiteX843" fmla="*/ 7367862 w 7467600"/>
              <a:gd name="connsiteY843" fmla="*/ 2806833 h 6858000"/>
              <a:gd name="connsiteX844" fmla="*/ 7364329 w 7467600"/>
              <a:gd name="connsiteY844" fmla="*/ 2826907 h 6858000"/>
              <a:gd name="connsiteX845" fmla="*/ 7290545 w 7467600"/>
              <a:gd name="connsiteY845" fmla="*/ 2850663 h 6858000"/>
              <a:gd name="connsiteX846" fmla="*/ 6472036 w 7467600"/>
              <a:gd name="connsiteY846" fmla="*/ 1959003 h 6858000"/>
              <a:gd name="connsiteX847" fmla="*/ 5792897 w 7467600"/>
              <a:gd name="connsiteY847" fmla="*/ 1647747 h 6858000"/>
              <a:gd name="connsiteX848" fmla="*/ 5842751 w 7467600"/>
              <a:gd name="connsiteY848" fmla="*/ 1816112 h 6858000"/>
              <a:gd name="connsiteX849" fmla="*/ 5847424 w 7467600"/>
              <a:gd name="connsiteY849" fmla="*/ 1815776 h 6858000"/>
              <a:gd name="connsiteX850" fmla="*/ 6399821 w 7467600"/>
              <a:gd name="connsiteY850" fmla="*/ 2344799 h 6858000"/>
              <a:gd name="connsiteX851" fmla="*/ 6323232 w 7467600"/>
              <a:gd name="connsiteY851" fmla="*/ 2389634 h 6858000"/>
              <a:gd name="connsiteX852" fmla="*/ 5942958 w 7467600"/>
              <a:gd name="connsiteY852" fmla="*/ 2077708 h 6858000"/>
              <a:gd name="connsiteX853" fmla="*/ 5921559 w 7467600"/>
              <a:gd name="connsiteY853" fmla="*/ 2378596 h 6858000"/>
              <a:gd name="connsiteX854" fmla="*/ 5817651 w 7467600"/>
              <a:gd name="connsiteY854" fmla="*/ 3023919 h 6858000"/>
              <a:gd name="connsiteX855" fmla="*/ 5729634 w 7467600"/>
              <a:gd name="connsiteY855" fmla="*/ 3051849 h 6858000"/>
              <a:gd name="connsiteX856" fmla="*/ 5611018 w 7467600"/>
              <a:gd name="connsiteY856" fmla="*/ 2316769 h 6858000"/>
              <a:gd name="connsiteX857" fmla="*/ 5687608 w 7467600"/>
              <a:gd name="connsiteY857" fmla="*/ 2039972 h 6858000"/>
              <a:gd name="connsiteX858" fmla="*/ 5657554 w 7467600"/>
              <a:gd name="connsiteY858" fmla="*/ 1576445 h 6858000"/>
              <a:gd name="connsiteX859" fmla="*/ 5150475 w 7467600"/>
              <a:gd name="connsiteY859" fmla="*/ 1274012 h 6858000"/>
              <a:gd name="connsiteX860" fmla="*/ 5349142 w 7467600"/>
              <a:gd name="connsiteY860" fmla="*/ 2204405 h 6858000"/>
              <a:gd name="connsiteX861" fmla="*/ 5262214 w 7467600"/>
              <a:gd name="connsiteY861" fmla="*/ 2233836 h 6858000"/>
              <a:gd name="connsiteX862" fmla="*/ 4981539 w 7467600"/>
              <a:gd name="connsiteY862" fmla="*/ 1542201 h 6858000"/>
              <a:gd name="connsiteX863" fmla="*/ 4958461 w 7467600"/>
              <a:gd name="connsiteY863" fmla="*/ 1136957 h 6858000"/>
              <a:gd name="connsiteX864" fmla="*/ 4655015 w 7467600"/>
              <a:gd name="connsiteY864" fmla="*/ 891426 h 6858000"/>
              <a:gd name="connsiteX865" fmla="*/ 4348002 w 7467600"/>
              <a:gd name="connsiteY865" fmla="*/ 2205895 h 6858000"/>
              <a:gd name="connsiteX866" fmla="*/ 4262250 w 7467600"/>
              <a:gd name="connsiteY866" fmla="*/ 2219972 h 6858000"/>
              <a:gd name="connsiteX867" fmla="*/ 4550611 w 7467600"/>
              <a:gd name="connsiteY867" fmla="*/ 817540 h 6858000"/>
              <a:gd name="connsiteX868" fmla="*/ 4564418 w 7467600"/>
              <a:gd name="connsiteY868" fmla="*/ 808293 h 6858000"/>
              <a:gd name="connsiteX869" fmla="*/ 4266388 w 7467600"/>
              <a:gd name="connsiteY869" fmla="*/ 500083 h 6858000"/>
              <a:gd name="connsiteX870" fmla="*/ 4032842 w 7467600"/>
              <a:gd name="connsiteY870" fmla="*/ 211809 h 6858000"/>
              <a:gd name="connsiteX871" fmla="*/ 3882765 w 7467600"/>
              <a:gd name="connsiteY871" fmla="*/ 0 h 6858000"/>
              <a:gd name="connsiteX872" fmla="*/ 3721337 w 7467600"/>
              <a:gd name="connsiteY872" fmla="*/ 0 h 6858000"/>
              <a:gd name="connsiteX873" fmla="*/ 3797544 w 7467600"/>
              <a:gd name="connsiteY873" fmla="*/ 0 h 6858000"/>
              <a:gd name="connsiteX874" fmla="*/ 3775734 w 7467600"/>
              <a:gd name="connsiteY874" fmla="*/ 95131 h 6858000"/>
              <a:gd name="connsiteX875" fmla="*/ 3724807 w 7467600"/>
              <a:gd name="connsiteY875" fmla="*/ 272257 h 6858000"/>
              <a:gd name="connsiteX876" fmla="*/ 3726844 w 7467600"/>
              <a:gd name="connsiteY876" fmla="*/ 282988 h 6858000"/>
              <a:gd name="connsiteX877" fmla="*/ 3742664 w 7467600"/>
              <a:gd name="connsiteY877" fmla="*/ 279918 h 6858000"/>
              <a:gd name="connsiteX878" fmla="*/ 4103910 w 7467600"/>
              <a:gd name="connsiteY878" fmla="*/ 1161917 h 6858000"/>
              <a:gd name="connsiteX879" fmla="*/ 4020269 w 7467600"/>
              <a:gd name="connsiteY879" fmla="*/ 1200406 h 6858000"/>
              <a:gd name="connsiteX880" fmla="*/ 3674882 w 7467600"/>
              <a:gd name="connsiteY880" fmla="*/ 488524 h 6858000"/>
              <a:gd name="connsiteX881" fmla="*/ 3132682 w 7467600"/>
              <a:gd name="connsiteY881" fmla="*/ 1072284 h 6858000"/>
              <a:gd name="connsiteX882" fmla="*/ 2716346 w 7467600"/>
              <a:gd name="connsiteY882" fmla="*/ 1276376 h 6858000"/>
              <a:gd name="connsiteX883" fmla="*/ 2716772 w 7467600"/>
              <a:gd name="connsiteY883" fmla="*/ 1255462 h 6858000"/>
              <a:gd name="connsiteX884" fmla="*/ 3471096 w 7467600"/>
              <a:gd name="connsiteY884" fmla="*/ 437072 h 6858000"/>
              <a:gd name="connsiteX885" fmla="*/ 3639057 w 7467600"/>
              <a:gd name="connsiteY885" fmla="*/ 286334 h 6858000"/>
              <a:gd name="connsiteX886" fmla="*/ 3640309 w 7467600"/>
              <a:gd name="connsiteY886" fmla="*/ 284664 h 6858000"/>
              <a:gd name="connsiteX887" fmla="*/ 3646022 w 7467600"/>
              <a:gd name="connsiteY887" fmla="*/ 276711 h 6858000"/>
              <a:gd name="connsiteX888" fmla="*/ 3707943 w 7467600"/>
              <a:gd name="connsiteY888" fmla="*/ 65958 h 6858000"/>
              <a:gd name="connsiteX889" fmla="*/ 3721337 w 7467600"/>
              <a:gd name="connsiteY889" fmla="*/ 0 h 6858000"/>
              <a:gd name="connsiteX890" fmla="*/ 2867960 w 7467600"/>
              <a:gd name="connsiteY890" fmla="*/ 0 h 6858000"/>
              <a:gd name="connsiteX891" fmla="*/ 2926351 w 7467600"/>
              <a:gd name="connsiteY891" fmla="*/ 0 h 6858000"/>
              <a:gd name="connsiteX892" fmla="*/ 2902823 w 7467600"/>
              <a:gd name="connsiteY892" fmla="*/ 262929 h 6858000"/>
              <a:gd name="connsiteX893" fmla="*/ 2940663 w 7467600"/>
              <a:gd name="connsiteY893" fmla="*/ 140884 h 6858000"/>
              <a:gd name="connsiteX894" fmla="*/ 2947039 w 7467600"/>
              <a:gd name="connsiteY894" fmla="*/ 122524 h 6858000"/>
              <a:gd name="connsiteX895" fmla="*/ 2984316 w 7467600"/>
              <a:gd name="connsiteY895" fmla="*/ 0 h 6858000"/>
              <a:gd name="connsiteX896" fmla="*/ 3016114 w 7467600"/>
              <a:gd name="connsiteY896" fmla="*/ 0 h 6858000"/>
              <a:gd name="connsiteX897" fmla="*/ 2979949 w 7467600"/>
              <a:gd name="connsiteY897" fmla="*/ 119274 h 6858000"/>
              <a:gd name="connsiteX898" fmla="*/ 3023879 w 7467600"/>
              <a:gd name="connsiteY898" fmla="*/ 0 h 6858000"/>
              <a:gd name="connsiteX899" fmla="*/ 3105400 w 7467600"/>
              <a:gd name="connsiteY899" fmla="*/ 0 h 6858000"/>
              <a:gd name="connsiteX900" fmla="*/ 3094669 w 7467600"/>
              <a:gd name="connsiteY900" fmla="*/ 30308 h 6858000"/>
              <a:gd name="connsiteX901" fmla="*/ 2901945 w 7467600"/>
              <a:gd name="connsiteY901" fmla="*/ 466538 h 6858000"/>
              <a:gd name="connsiteX902" fmla="*/ 2815209 w 7467600"/>
              <a:gd name="connsiteY902" fmla="*/ 497361 h 6858000"/>
              <a:gd name="connsiteX903" fmla="*/ 2844845 w 7467600"/>
              <a:gd name="connsiteY903" fmla="*/ 127638 h 6858000"/>
              <a:gd name="connsiteX904" fmla="*/ 2867960 w 7467600"/>
              <a:gd name="connsiteY904" fmla="*/ 0 h 6858000"/>
              <a:gd name="connsiteX905" fmla="*/ 1057230 w 7467600"/>
              <a:gd name="connsiteY905" fmla="*/ 0 h 6858000"/>
              <a:gd name="connsiteX906" fmla="*/ 1111003 w 7467600"/>
              <a:gd name="connsiteY906" fmla="*/ 0 h 6858000"/>
              <a:gd name="connsiteX907" fmla="*/ 1125553 w 7467600"/>
              <a:gd name="connsiteY907" fmla="*/ 52588 h 6858000"/>
              <a:gd name="connsiteX908" fmla="*/ 1304276 w 7467600"/>
              <a:gd name="connsiteY908" fmla="*/ 476275 h 6858000"/>
              <a:gd name="connsiteX909" fmla="*/ 1492066 w 7467600"/>
              <a:gd name="connsiteY909" fmla="*/ 886333 h 6858000"/>
              <a:gd name="connsiteX910" fmla="*/ 1423698 w 7467600"/>
              <a:gd name="connsiteY910" fmla="*/ 710817 h 6858000"/>
              <a:gd name="connsiteX911" fmla="*/ 1357609 w 7467600"/>
              <a:gd name="connsiteY911" fmla="*/ 532892 h 6858000"/>
              <a:gd name="connsiteX912" fmla="*/ 1309550 w 7467600"/>
              <a:gd name="connsiteY912" fmla="*/ 374031 h 6858000"/>
              <a:gd name="connsiteX913" fmla="*/ 1193673 w 7467600"/>
              <a:gd name="connsiteY913" fmla="*/ 49533 h 6858000"/>
              <a:gd name="connsiteX914" fmla="*/ 1164391 w 7467600"/>
              <a:gd name="connsiteY914" fmla="*/ 0 h 6858000"/>
              <a:gd name="connsiteX915" fmla="*/ 1200666 w 7467600"/>
              <a:gd name="connsiteY915" fmla="*/ 0 h 6858000"/>
              <a:gd name="connsiteX916" fmla="*/ 1223408 w 7467600"/>
              <a:gd name="connsiteY916" fmla="*/ 38996 h 6858000"/>
              <a:gd name="connsiteX917" fmla="*/ 1339635 w 7467600"/>
              <a:gd name="connsiteY917" fmla="*/ 365517 h 6858000"/>
              <a:gd name="connsiteX918" fmla="*/ 1387469 w 7467600"/>
              <a:gd name="connsiteY918" fmla="*/ 523079 h 6858000"/>
              <a:gd name="connsiteX919" fmla="*/ 1452685 w 7467600"/>
              <a:gd name="connsiteY919" fmla="*/ 699806 h 6858000"/>
              <a:gd name="connsiteX920" fmla="*/ 1492092 w 7467600"/>
              <a:gd name="connsiteY920" fmla="*/ 800424 h 6858000"/>
              <a:gd name="connsiteX921" fmla="*/ 1455302 w 7467600"/>
              <a:gd name="connsiteY921" fmla="*/ 632913 h 6858000"/>
              <a:gd name="connsiteX922" fmla="*/ 1222336 w 7467600"/>
              <a:gd name="connsiteY922" fmla="*/ 9480 h 6858000"/>
              <a:gd name="connsiteX923" fmla="*/ 1214634 w 7467600"/>
              <a:gd name="connsiteY923" fmla="*/ 0 h 6858000"/>
              <a:gd name="connsiteX924" fmla="*/ 1289827 w 7467600"/>
              <a:gd name="connsiteY924" fmla="*/ 0 h 6858000"/>
              <a:gd name="connsiteX925" fmla="*/ 1321076 w 7467600"/>
              <a:gd name="connsiteY925" fmla="*/ 59722 h 6858000"/>
              <a:gd name="connsiteX926" fmla="*/ 1512579 w 7467600"/>
              <a:gd name="connsiteY926" fmla="*/ 626441 h 6858000"/>
              <a:gd name="connsiteX927" fmla="*/ 1506076 w 7467600"/>
              <a:gd name="connsiteY927" fmla="*/ 1089289 h 6858000"/>
              <a:gd name="connsiteX928" fmla="*/ 1486346 w 7467600"/>
              <a:gd name="connsiteY928" fmla="*/ 1079919 h 6858000"/>
              <a:gd name="connsiteX929" fmla="*/ 1070511 w 7467600"/>
              <a:gd name="connsiteY929" fmla="*/ 48609 h 6858000"/>
              <a:gd name="connsiteX930" fmla="*/ 1057230 w 7467600"/>
              <a:gd name="connsiteY930" fmla="*/ 0 h 6858000"/>
              <a:gd name="connsiteX931" fmla="*/ 43151 w 7467600"/>
              <a:gd name="connsiteY931" fmla="*/ 0 h 6858000"/>
              <a:gd name="connsiteX932" fmla="*/ 95283 w 7467600"/>
              <a:gd name="connsiteY932" fmla="*/ 0 h 6858000"/>
              <a:gd name="connsiteX933" fmla="*/ 300708 w 7467600"/>
              <a:gd name="connsiteY933" fmla="*/ 154571 h 6858000"/>
              <a:gd name="connsiteX934" fmla="*/ 530414 w 7467600"/>
              <a:gd name="connsiteY934" fmla="*/ 354673 h 6858000"/>
              <a:gd name="connsiteX935" fmla="*/ 333785 w 7467600"/>
              <a:gd name="connsiteY935" fmla="*/ 161564 h 6858000"/>
              <a:gd name="connsiteX936" fmla="*/ 147005 w 7467600"/>
              <a:gd name="connsiteY936" fmla="*/ 0 h 6858000"/>
              <a:gd name="connsiteX937" fmla="*/ 272509 w 7467600"/>
              <a:gd name="connsiteY937" fmla="*/ 0 h 6858000"/>
              <a:gd name="connsiteX938" fmla="*/ 326276 w 7467600"/>
              <a:gd name="connsiteY938" fmla="*/ 45847 h 6858000"/>
              <a:gd name="connsiteX939" fmla="*/ 823759 w 7467600"/>
              <a:gd name="connsiteY939" fmla="*/ 574145 h 6858000"/>
              <a:gd name="connsiteX940" fmla="*/ 811254 w 7467600"/>
              <a:gd name="connsiteY940" fmla="*/ 665546 h 6858000"/>
              <a:gd name="connsiteX941" fmla="*/ 154042 w 7467600"/>
              <a:gd name="connsiteY941" fmla="*/ 261522 h 6858000"/>
              <a:gd name="connsiteX942" fmla="*/ 13550 w 7467600"/>
              <a:gd name="connsiteY942" fmla="*/ 158423 h 6858000"/>
              <a:gd name="connsiteX943" fmla="*/ 0 w 7467600"/>
              <a:gd name="connsiteY943" fmla="*/ 146618 h 6858000"/>
              <a:gd name="connsiteX944" fmla="*/ 0 w 7467600"/>
              <a:gd name="connsiteY944" fmla="*/ 59161 h 6858000"/>
              <a:gd name="connsiteX945" fmla="*/ 45427 w 7467600"/>
              <a:gd name="connsiteY945" fmla="*/ 101078 h 6858000"/>
              <a:gd name="connsiteX946" fmla="*/ 630103 w 7467600"/>
              <a:gd name="connsiteY946" fmla="*/ 485885 h 6858000"/>
              <a:gd name="connsiteX947" fmla="*/ 532040 w 7467600"/>
              <a:gd name="connsiteY947" fmla="*/ 399359 h 6858000"/>
              <a:gd name="connsiteX948" fmla="*/ 517618 w 7467600"/>
              <a:gd name="connsiteY948" fmla="*/ 385726 h 6858000"/>
              <a:gd name="connsiteX949" fmla="*/ 285074 w 7467600"/>
              <a:gd name="connsiteY949" fmla="*/ 182755 h 6858000"/>
              <a:gd name="connsiteX950" fmla="*/ 43151 w 7467600"/>
              <a:gd name="connsiteY95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831490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467600 w 7467600"/>
              <a:gd name="connsiteY16" fmla="*/ 6805948 h 6858000"/>
              <a:gd name="connsiteX17" fmla="*/ 7467600 w 7467600"/>
              <a:gd name="connsiteY17" fmla="*/ 6831490 h 6858000"/>
              <a:gd name="connsiteX18" fmla="*/ 1019354 w 7467600"/>
              <a:gd name="connsiteY18" fmla="*/ 6315006 h 6858000"/>
              <a:gd name="connsiteX19" fmla="*/ 441046 w 7467600"/>
              <a:gd name="connsiteY19" fmla="*/ 6691153 h 6858000"/>
              <a:gd name="connsiteX20" fmla="*/ 1019354 w 7467600"/>
              <a:gd name="connsiteY20" fmla="*/ 6315006 h 6858000"/>
              <a:gd name="connsiteX21" fmla="*/ 991680 w 7467600"/>
              <a:gd name="connsiteY21" fmla="*/ 6298413 h 6858000"/>
              <a:gd name="connsiteX22" fmla="*/ 409060 w 7467600"/>
              <a:gd name="connsiteY22" fmla="*/ 6671470 h 6858000"/>
              <a:gd name="connsiteX23" fmla="*/ 991680 w 7467600"/>
              <a:gd name="connsiteY23" fmla="*/ 6298413 h 6858000"/>
              <a:gd name="connsiteX24" fmla="*/ 103333 w 7467600"/>
              <a:gd name="connsiteY24" fmla="*/ 5699602 h 6858000"/>
              <a:gd name="connsiteX25" fmla="*/ 233938 w 7467600"/>
              <a:gd name="connsiteY25" fmla="*/ 5809416 h 6858000"/>
              <a:gd name="connsiteX26" fmla="*/ 883580 w 7467600"/>
              <a:gd name="connsiteY26" fmla="*/ 6180710 h 6858000"/>
              <a:gd name="connsiteX27" fmla="*/ 487337 w 7467600"/>
              <a:gd name="connsiteY27" fmla="*/ 5950182 h 6858000"/>
              <a:gd name="connsiteX28" fmla="*/ 354051 w 7467600"/>
              <a:gd name="connsiteY28" fmla="*/ 5854912 h 6858000"/>
              <a:gd name="connsiteX29" fmla="*/ 195436 w 7467600"/>
              <a:gd name="connsiteY29" fmla="*/ 5755068 h 6858000"/>
              <a:gd name="connsiteX30" fmla="*/ 103333 w 7467600"/>
              <a:gd name="connsiteY30" fmla="*/ 5699602 h 6858000"/>
              <a:gd name="connsiteX31" fmla="*/ 5539432 w 7467600"/>
              <a:gd name="connsiteY31" fmla="*/ 5642928 h 6858000"/>
              <a:gd name="connsiteX32" fmla="*/ 5555462 w 7467600"/>
              <a:gd name="connsiteY32" fmla="*/ 5694454 h 6858000"/>
              <a:gd name="connsiteX33" fmla="*/ 5828270 w 7467600"/>
              <a:gd name="connsiteY33" fmla="*/ 6320663 h 6858000"/>
              <a:gd name="connsiteX34" fmla="*/ 5947416 w 7467600"/>
              <a:gd name="connsiteY34" fmla="*/ 6574846 h 6858000"/>
              <a:gd name="connsiteX35" fmla="*/ 5539432 w 7467600"/>
              <a:gd name="connsiteY35" fmla="*/ 5642928 h 6858000"/>
              <a:gd name="connsiteX36" fmla="*/ 51253 w 7467600"/>
              <a:gd name="connsiteY36" fmla="*/ 5631825 h 6858000"/>
              <a:gd name="connsiteX37" fmla="*/ 211622 w 7467600"/>
              <a:gd name="connsiteY37" fmla="*/ 5728803 h 6858000"/>
              <a:gd name="connsiteX38" fmla="*/ 371652 w 7467600"/>
              <a:gd name="connsiteY38" fmla="*/ 5829062 h 6858000"/>
              <a:gd name="connsiteX39" fmla="*/ 505903 w 7467600"/>
              <a:gd name="connsiteY39" fmla="*/ 5925221 h 6858000"/>
              <a:gd name="connsiteX40" fmla="*/ 899240 w 7467600"/>
              <a:gd name="connsiteY40" fmla="*/ 6153068 h 6858000"/>
              <a:gd name="connsiteX41" fmla="*/ 988114 w 7467600"/>
              <a:gd name="connsiteY41" fmla="*/ 6174204 h 6858000"/>
              <a:gd name="connsiteX42" fmla="*/ 845971 w 7467600"/>
              <a:gd name="connsiteY42" fmla="*/ 6067177 h 6858000"/>
              <a:gd name="connsiteX43" fmla="*/ 448057 w 7467600"/>
              <a:gd name="connsiteY43" fmla="*/ 5841376 h 6858000"/>
              <a:gd name="connsiteX44" fmla="*/ 51253 w 7467600"/>
              <a:gd name="connsiteY44" fmla="*/ 5631825 h 6858000"/>
              <a:gd name="connsiteX45" fmla="*/ 2606687 w 7467600"/>
              <a:gd name="connsiteY45" fmla="*/ 5630718 h 6858000"/>
              <a:gd name="connsiteX46" fmla="*/ 2645658 w 7467600"/>
              <a:gd name="connsiteY46" fmla="*/ 6640259 h 6858000"/>
              <a:gd name="connsiteX47" fmla="*/ 2606687 w 7467600"/>
              <a:gd name="connsiteY47" fmla="*/ 5630718 h 6858000"/>
              <a:gd name="connsiteX48" fmla="*/ 3642057 w 7467600"/>
              <a:gd name="connsiteY48" fmla="*/ 5573487 h 6858000"/>
              <a:gd name="connsiteX49" fmla="*/ 3632981 w 7467600"/>
              <a:gd name="connsiteY49" fmla="*/ 5579437 h 6858000"/>
              <a:gd name="connsiteX50" fmla="*/ 3382436 w 7467600"/>
              <a:gd name="connsiteY50" fmla="*/ 5952726 h 6858000"/>
              <a:gd name="connsiteX51" fmla="*/ 3191929 w 7467600"/>
              <a:gd name="connsiteY51" fmla="*/ 6662669 h 6858000"/>
              <a:gd name="connsiteX52" fmla="*/ 3369898 w 7467600"/>
              <a:gd name="connsiteY52" fmla="*/ 6081771 h 6858000"/>
              <a:gd name="connsiteX53" fmla="*/ 3642057 w 7467600"/>
              <a:gd name="connsiteY53" fmla="*/ 5573487 h 6858000"/>
              <a:gd name="connsiteX54" fmla="*/ 2650666 w 7467600"/>
              <a:gd name="connsiteY54" fmla="*/ 5530686 h 6858000"/>
              <a:gd name="connsiteX55" fmla="*/ 2650249 w 7467600"/>
              <a:gd name="connsiteY55" fmla="*/ 5532101 h 6858000"/>
              <a:gd name="connsiteX56" fmla="*/ 2663808 w 7467600"/>
              <a:gd name="connsiteY56" fmla="*/ 6535215 h 6858000"/>
              <a:gd name="connsiteX57" fmla="*/ 2665418 w 7467600"/>
              <a:gd name="connsiteY57" fmla="*/ 6132756 h 6858000"/>
              <a:gd name="connsiteX58" fmla="*/ 2650666 w 7467600"/>
              <a:gd name="connsiteY58" fmla="*/ 5530686 h 6858000"/>
              <a:gd name="connsiteX59" fmla="*/ 2680277 w 7467600"/>
              <a:gd name="connsiteY59" fmla="*/ 5479204 h 6858000"/>
              <a:gd name="connsiteX60" fmla="*/ 2678972 w 7467600"/>
              <a:gd name="connsiteY60" fmla="*/ 5481582 h 6858000"/>
              <a:gd name="connsiteX61" fmla="*/ 2696666 w 7467600"/>
              <a:gd name="connsiteY61" fmla="*/ 6133836 h 6858000"/>
              <a:gd name="connsiteX62" fmla="*/ 2695769 w 7467600"/>
              <a:gd name="connsiteY62" fmla="*/ 6390955 h 6858000"/>
              <a:gd name="connsiteX63" fmla="*/ 2739893 w 7467600"/>
              <a:gd name="connsiteY63" fmla="*/ 6108357 h 6858000"/>
              <a:gd name="connsiteX64" fmla="*/ 2680277 w 7467600"/>
              <a:gd name="connsiteY64" fmla="*/ 5479204 h 6858000"/>
              <a:gd name="connsiteX65" fmla="*/ 1132195 w 7467600"/>
              <a:gd name="connsiteY65" fmla="*/ 5467980 h 6858000"/>
              <a:gd name="connsiteX66" fmla="*/ 1679056 w 7467600"/>
              <a:gd name="connsiteY66" fmla="*/ 5516907 h 6858000"/>
              <a:gd name="connsiteX67" fmla="*/ 2128648 w 7467600"/>
              <a:gd name="connsiteY67" fmla="*/ 5474249 h 6858000"/>
              <a:gd name="connsiteX68" fmla="*/ 1825619 w 7467600"/>
              <a:gd name="connsiteY68" fmla="*/ 5478447 h 6858000"/>
              <a:gd name="connsiteX69" fmla="*/ 1737798 w 7467600"/>
              <a:gd name="connsiteY69" fmla="*/ 5483353 h 6858000"/>
              <a:gd name="connsiteX70" fmla="*/ 1132195 w 7467600"/>
              <a:gd name="connsiteY70" fmla="*/ 5467980 h 6858000"/>
              <a:gd name="connsiteX71" fmla="*/ 1456157 w 7467600"/>
              <a:gd name="connsiteY71" fmla="*/ 5371404 h 6858000"/>
              <a:gd name="connsiteX72" fmla="*/ 1244432 w 7467600"/>
              <a:gd name="connsiteY72" fmla="*/ 5385601 h 6858000"/>
              <a:gd name="connsiteX73" fmla="*/ 973990 w 7467600"/>
              <a:gd name="connsiteY73" fmla="*/ 5424940 h 6858000"/>
              <a:gd name="connsiteX74" fmla="*/ 1103809 w 7467600"/>
              <a:gd name="connsiteY74" fmla="*/ 5433720 h 6858000"/>
              <a:gd name="connsiteX75" fmla="*/ 1123454 w 7467600"/>
              <a:gd name="connsiteY75" fmla="*/ 5435727 h 6858000"/>
              <a:gd name="connsiteX76" fmla="*/ 1737017 w 7467600"/>
              <a:gd name="connsiteY76" fmla="*/ 5452183 h 6858000"/>
              <a:gd name="connsiteX77" fmla="*/ 1824397 w 7467600"/>
              <a:gd name="connsiteY77" fmla="*/ 5447757 h 6858000"/>
              <a:gd name="connsiteX78" fmla="*/ 2070059 w 7467600"/>
              <a:gd name="connsiteY78" fmla="*/ 5441660 h 6858000"/>
              <a:gd name="connsiteX79" fmla="*/ 1456157 w 7467600"/>
              <a:gd name="connsiteY79" fmla="*/ 5371404 h 6858000"/>
              <a:gd name="connsiteX80" fmla="*/ 4988186 w 7467600"/>
              <a:gd name="connsiteY80" fmla="*/ 5216467 h 6858000"/>
              <a:gd name="connsiteX81" fmla="*/ 4777334 w 7467600"/>
              <a:gd name="connsiteY81" fmla="*/ 5406072 h 6858000"/>
              <a:gd name="connsiteX82" fmla="*/ 4718341 w 7467600"/>
              <a:gd name="connsiteY82" fmla="*/ 5468043 h 6858000"/>
              <a:gd name="connsiteX83" fmla="*/ 4604655 w 7467600"/>
              <a:gd name="connsiteY83" fmla="*/ 5583434 h 6858000"/>
              <a:gd name="connsiteX84" fmla="*/ 4565074 w 7467600"/>
              <a:gd name="connsiteY84" fmla="*/ 5618550 h 6858000"/>
              <a:gd name="connsiteX85" fmla="*/ 4988186 w 7467600"/>
              <a:gd name="connsiteY85" fmla="*/ 5216467 h 6858000"/>
              <a:gd name="connsiteX86" fmla="*/ 4978032 w 7467600"/>
              <a:gd name="connsiteY86" fmla="*/ 5183809 h 6858000"/>
              <a:gd name="connsiteX87" fmla="*/ 4463413 w 7467600"/>
              <a:gd name="connsiteY87" fmla="*/ 5615162 h 6858000"/>
              <a:gd name="connsiteX88" fmla="*/ 4358134 w 7467600"/>
              <a:gd name="connsiteY88" fmla="*/ 5742791 h 6858000"/>
              <a:gd name="connsiteX89" fmla="*/ 4376219 w 7467600"/>
              <a:gd name="connsiteY89" fmla="*/ 5729027 h 6858000"/>
              <a:gd name="connsiteX90" fmla="*/ 4582340 w 7467600"/>
              <a:gd name="connsiteY90" fmla="*/ 5561037 h 6858000"/>
              <a:gd name="connsiteX91" fmla="*/ 4694684 w 7467600"/>
              <a:gd name="connsiteY91" fmla="*/ 5447098 h 6858000"/>
              <a:gd name="connsiteX92" fmla="*/ 4754123 w 7467600"/>
              <a:gd name="connsiteY92" fmla="*/ 5384643 h 6858000"/>
              <a:gd name="connsiteX93" fmla="*/ 4978032 w 7467600"/>
              <a:gd name="connsiteY93" fmla="*/ 5183809 h 6858000"/>
              <a:gd name="connsiteX94" fmla="*/ 1903353 w 7467600"/>
              <a:gd name="connsiteY94" fmla="*/ 5044827 h 6858000"/>
              <a:gd name="connsiteX95" fmla="*/ 1936931 w 7467600"/>
              <a:gd name="connsiteY95" fmla="*/ 5093954 h 6858000"/>
              <a:gd name="connsiteX96" fmla="*/ 2195868 w 7467600"/>
              <a:gd name="connsiteY96" fmla="*/ 5396574 h 6858000"/>
              <a:gd name="connsiteX97" fmla="*/ 2088852 w 7467600"/>
              <a:gd name="connsiteY97" fmla="*/ 5166123 h 6858000"/>
              <a:gd name="connsiteX98" fmla="*/ 1958241 w 7467600"/>
              <a:gd name="connsiteY98" fmla="*/ 5067955 h 6858000"/>
              <a:gd name="connsiteX99" fmla="*/ 1903353 w 7467600"/>
              <a:gd name="connsiteY99" fmla="*/ 5044827 h 6858000"/>
              <a:gd name="connsiteX100" fmla="*/ 1979378 w 7467600"/>
              <a:gd name="connsiteY100" fmla="*/ 4769504 h 6858000"/>
              <a:gd name="connsiteX101" fmla="*/ 2882120 w 7467600"/>
              <a:gd name="connsiteY101" fmla="*/ 5064547 h 6858000"/>
              <a:gd name="connsiteX102" fmla="*/ 2793103 w 7467600"/>
              <a:gd name="connsiteY102" fmla="*/ 5039699 h 6858000"/>
              <a:gd name="connsiteX103" fmla="*/ 2770041 w 7467600"/>
              <a:gd name="connsiteY103" fmla="*/ 5033634 h 6858000"/>
              <a:gd name="connsiteX104" fmla="*/ 1979378 w 7467600"/>
              <a:gd name="connsiteY104" fmla="*/ 4769504 h 6858000"/>
              <a:gd name="connsiteX105" fmla="*/ 1927410 w 7467600"/>
              <a:gd name="connsiteY105" fmla="*/ 4716164 h 6858000"/>
              <a:gd name="connsiteX106" fmla="*/ 1959587 w 7467600"/>
              <a:gd name="connsiteY106" fmla="*/ 4728849 h 6858000"/>
              <a:gd name="connsiteX107" fmla="*/ 2777707 w 7467600"/>
              <a:gd name="connsiteY107" fmla="*/ 5003991 h 6858000"/>
              <a:gd name="connsiteX108" fmla="*/ 2800768 w 7467600"/>
              <a:gd name="connsiteY108" fmla="*/ 5010056 h 6858000"/>
              <a:gd name="connsiteX109" fmla="*/ 2879408 w 7467600"/>
              <a:gd name="connsiteY109" fmla="*/ 5031590 h 6858000"/>
              <a:gd name="connsiteX110" fmla="*/ 2862295 w 7467600"/>
              <a:gd name="connsiteY110" fmla="*/ 5022958 h 6858000"/>
              <a:gd name="connsiteX111" fmla="*/ 2813343 w 7467600"/>
              <a:gd name="connsiteY111" fmla="*/ 4998369 h 6858000"/>
              <a:gd name="connsiteX112" fmla="*/ 2646245 w 7467600"/>
              <a:gd name="connsiteY112" fmla="*/ 4930999 h 6858000"/>
              <a:gd name="connsiteX113" fmla="*/ 1999243 w 7467600"/>
              <a:gd name="connsiteY113" fmla="*/ 4730524 h 6858000"/>
              <a:gd name="connsiteX114" fmla="*/ 1979527 w 7467600"/>
              <a:gd name="connsiteY114" fmla="*/ 4726651 h 6858000"/>
              <a:gd name="connsiteX115" fmla="*/ 1927410 w 7467600"/>
              <a:gd name="connsiteY115" fmla="*/ 4716164 h 6858000"/>
              <a:gd name="connsiteX116" fmla="*/ 1997014 w 7467600"/>
              <a:gd name="connsiteY116" fmla="*/ 4698007 h 6858000"/>
              <a:gd name="connsiteX117" fmla="*/ 2005458 w 7467600"/>
              <a:gd name="connsiteY117" fmla="*/ 4699540 h 6858000"/>
              <a:gd name="connsiteX118" fmla="*/ 2657186 w 7467600"/>
              <a:gd name="connsiteY118" fmla="*/ 4901687 h 6858000"/>
              <a:gd name="connsiteX119" fmla="*/ 2826662 w 7467600"/>
              <a:gd name="connsiteY119" fmla="*/ 4970362 h 6858000"/>
              <a:gd name="connsiteX120" fmla="*/ 2876100 w 7467600"/>
              <a:gd name="connsiteY120" fmla="*/ 4995397 h 6858000"/>
              <a:gd name="connsiteX121" fmla="*/ 3042600 w 7467600"/>
              <a:gd name="connsiteY121" fmla="*/ 5059532 h 6858000"/>
              <a:gd name="connsiteX122" fmla="*/ 1997014 w 7467600"/>
              <a:gd name="connsiteY122" fmla="*/ 4698007 h 6858000"/>
              <a:gd name="connsiteX123" fmla="*/ 2305292 w 7467600"/>
              <a:gd name="connsiteY123" fmla="*/ 4219492 h 6858000"/>
              <a:gd name="connsiteX124" fmla="*/ 3360922 w 7467600"/>
              <a:gd name="connsiteY124" fmla="*/ 4529373 h 6858000"/>
              <a:gd name="connsiteX125" fmla="*/ 3492420 w 7467600"/>
              <a:gd name="connsiteY125" fmla="*/ 4510145 h 6858000"/>
              <a:gd name="connsiteX126" fmla="*/ 3364086 w 7467600"/>
              <a:gd name="connsiteY126" fmla="*/ 4480340 h 6858000"/>
              <a:gd name="connsiteX127" fmla="*/ 3225818 w 7467600"/>
              <a:gd name="connsiteY127" fmla="*/ 4411822 h 6858000"/>
              <a:gd name="connsiteX128" fmla="*/ 3129696 w 7467600"/>
              <a:gd name="connsiteY128" fmla="*/ 4360704 h 6858000"/>
              <a:gd name="connsiteX129" fmla="*/ 2814545 w 7467600"/>
              <a:gd name="connsiteY129" fmla="*/ 4282955 h 6858000"/>
              <a:gd name="connsiteX130" fmla="*/ 2305292 w 7467600"/>
              <a:gd name="connsiteY130" fmla="*/ 4219492 h 6858000"/>
              <a:gd name="connsiteX131" fmla="*/ 2626982 w 7467600"/>
              <a:gd name="connsiteY131" fmla="*/ 4206450 h 6858000"/>
              <a:gd name="connsiteX132" fmla="*/ 2490617 w 7467600"/>
              <a:gd name="connsiteY132" fmla="*/ 4206951 h 6858000"/>
              <a:gd name="connsiteX133" fmla="*/ 2819869 w 7467600"/>
              <a:gd name="connsiteY133" fmla="*/ 4252936 h 6858000"/>
              <a:gd name="connsiteX134" fmla="*/ 3143018 w 7467600"/>
              <a:gd name="connsiteY134" fmla="*/ 4332698 h 6858000"/>
              <a:gd name="connsiteX135" fmla="*/ 3241520 w 7467600"/>
              <a:gd name="connsiteY135" fmla="*/ 4385112 h 6858000"/>
              <a:gd name="connsiteX136" fmla="*/ 3374575 w 7467600"/>
              <a:gd name="connsiteY136" fmla="*/ 4451517 h 6858000"/>
              <a:gd name="connsiteX137" fmla="*/ 3505221 w 7467600"/>
              <a:gd name="connsiteY137" fmla="*/ 4480757 h 6858000"/>
              <a:gd name="connsiteX138" fmla="*/ 2626982 w 7467600"/>
              <a:gd name="connsiteY138" fmla="*/ 4206450 h 6858000"/>
              <a:gd name="connsiteX139" fmla="*/ 1310106 w 7467600"/>
              <a:gd name="connsiteY139" fmla="*/ 3943217 h 6858000"/>
              <a:gd name="connsiteX140" fmla="*/ 854994 w 7467600"/>
              <a:gd name="connsiteY140" fmla="*/ 4399136 h 6858000"/>
              <a:gd name="connsiteX141" fmla="*/ 742462 w 7467600"/>
              <a:gd name="connsiteY141" fmla="*/ 4594648 h 6858000"/>
              <a:gd name="connsiteX142" fmla="*/ 820602 w 7467600"/>
              <a:gd name="connsiteY142" fmla="*/ 4485915 h 6858000"/>
              <a:gd name="connsiteX143" fmla="*/ 878295 w 7467600"/>
              <a:gd name="connsiteY143" fmla="*/ 4403594 h 6858000"/>
              <a:gd name="connsiteX144" fmla="*/ 1240607 w 7467600"/>
              <a:gd name="connsiteY144" fmla="*/ 4010401 h 6858000"/>
              <a:gd name="connsiteX145" fmla="*/ 1310106 w 7467600"/>
              <a:gd name="connsiteY145" fmla="*/ 3943217 h 6858000"/>
              <a:gd name="connsiteX146" fmla="*/ 1423113 w 7467600"/>
              <a:gd name="connsiteY146" fmla="*/ 3874565 h 6858000"/>
              <a:gd name="connsiteX147" fmla="*/ 1260565 w 7467600"/>
              <a:gd name="connsiteY147" fmla="*/ 4031982 h 6858000"/>
              <a:gd name="connsiteX148" fmla="*/ 901900 w 7467600"/>
              <a:gd name="connsiteY148" fmla="*/ 4421236 h 6858000"/>
              <a:gd name="connsiteX149" fmla="*/ 845044 w 7467600"/>
              <a:gd name="connsiteY149" fmla="*/ 4502436 h 6858000"/>
              <a:gd name="connsiteX150" fmla="*/ 685926 w 7467600"/>
              <a:gd name="connsiteY150" fmla="*/ 4703069 h 6858000"/>
              <a:gd name="connsiteX151" fmla="*/ 684248 w 7467600"/>
              <a:gd name="connsiteY151" fmla="*/ 4706721 h 6858000"/>
              <a:gd name="connsiteX152" fmla="*/ 1423113 w 7467600"/>
              <a:gd name="connsiteY152" fmla="*/ 3874565 h 6858000"/>
              <a:gd name="connsiteX153" fmla="*/ 3316479 w 7467600"/>
              <a:gd name="connsiteY153" fmla="*/ 3872136 h 6858000"/>
              <a:gd name="connsiteX154" fmla="*/ 3546806 w 7467600"/>
              <a:gd name="connsiteY154" fmla="*/ 4356139 h 6858000"/>
              <a:gd name="connsiteX155" fmla="*/ 3364433 w 7467600"/>
              <a:gd name="connsiteY155" fmla="*/ 3953121 h 6858000"/>
              <a:gd name="connsiteX156" fmla="*/ 3316479 w 7467600"/>
              <a:gd name="connsiteY156" fmla="*/ 3872136 h 6858000"/>
              <a:gd name="connsiteX157" fmla="*/ 3291335 w 7467600"/>
              <a:gd name="connsiteY157" fmla="*/ 3767420 h 6858000"/>
              <a:gd name="connsiteX158" fmla="*/ 3390805 w 7467600"/>
              <a:gd name="connsiteY158" fmla="*/ 3937163 h 6858000"/>
              <a:gd name="connsiteX159" fmla="*/ 3579062 w 7467600"/>
              <a:gd name="connsiteY159" fmla="*/ 4359040 h 6858000"/>
              <a:gd name="connsiteX160" fmla="*/ 3467355 w 7467600"/>
              <a:gd name="connsiteY160" fmla="*/ 3988130 h 6858000"/>
              <a:gd name="connsiteX161" fmla="*/ 3310753 w 7467600"/>
              <a:gd name="connsiteY161" fmla="*/ 3787140 h 6858000"/>
              <a:gd name="connsiteX162" fmla="*/ 3291335 w 7467600"/>
              <a:gd name="connsiteY162" fmla="*/ 3767420 h 6858000"/>
              <a:gd name="connsiteX163" fmla="*/ 1635889 w 7467600"/>
              <a:gd name="connsiteY163" fmla="*/ 3709494 h 6858000"/>
              <a:gd name="connsiteX164" fmla="*/ 1634800 w 7467600"/>
              <a:gd name="connsiteY164" fmla="*/ 3731111 h 6858000"/>
              <a:gd name="connsiteX165" fmla="*/ 1635889 w 7467600"/>
              <a:gd name="connsiteY165" fmla="*/ 3709494 h 6858000"/>
              <a:gd name="connsiteX166" fmla="*/ 1510397 w 7467600"/>
              <a:gd name="connsiteY166" fmla="*/ 3684705 h 6858000"/>
              <a:gd name="connsiteX167" fmla="*/ 1146550 w 7467600"/>
              <a:gd name="connsiteY167" fmla="*/ 3802012 h 6858000"/>
              <a:gd name="connsiteX168" fmla="*/ 698834 w 7467600"/>
              <a:gd name="connsiteY168" fmla="*/ 3952272 h 6858000"/>
              <a:gd name="connsiteX169" fmla="*/ 34256 w 7467600"/>
              <a:gd name="connsiteY169" fmla="*/ 4347603 h 6858000"/>
              <a:gd name="connsiteX170" fmla="*/ 527241 w 7467600"/>
              <a:gd name="connsiteY170" fmla="*/ 4065078 h 6858000"/>
              <a:gd name="connsiteX171" fmla="*/ 1510397 w 7467600"/>
              <a:gd name="connsiteY171" fmla="*/ 3684705 h 6858000"/>
              <a:gd name="connsiteX172" fmla="*/ 1313114 w 7467600"/>
              <a:gd name="connsiteY172" fmla="*/ 3655216 h 6858000"/>
              <a:gd name="connsiteX173" fmla="*/ 1109304 w 7467600"/>
              <a:gd name="connsiteY173" fmla="*/ 3669030 h 6858000"/>
              <a:gd name="connsiteX174" fmla="*/ 8129 w 7467600"/>
              <a:gd name="connsiteY174" fmla="*/ 4330519 h 6858000"/>
              <a:gd name="connsiteX175" fmla="*/ 687572 w 7467600"/>
              <a:gd name="connsiteY175" fmla="*/ 3925629 h 6858000"/>
              <a:gd name="connsiteX176" fmla="*/ 1138365 w 7467600"/>
              <a:gd name="connsiteY176" fmla="*/ 3774515 h 6858000"/>
              <a:gd name="connsiteX177" fmla="*/ 1505579 w 7467600"/>
              <a:gd name="connsiteY177" fmla="*/ 3655526 h 6858000"/>
              <a:gd name="connsiteX178" fmla="*/ 1313114 w 7467600"/>
              <a:gd name="connsiteY178" fmla="*/ 3655216 h 6858000"/>
              <a:gd name="connsiteX179" fmla="*/ 3655073 w 7467600"/>
              <a:gd name="connsiteY179" fmla="*/ 3650884 h 6858000"/>
              <a:gd name="connsiteX180" fmla="*/ 3989938 w 7467600"/>
              <a:gd name="connsiteY180" fmla="*/ 3991685 h 6858000"/>
              <a:gd name="connsiteX181" fmla="*/ 4393907 w 7467600"/>
              <a:gd name="connsiteY181" fmla="*/ 4261258 h 6858000"/>
              <a:gd name="connsiteX182" fmla="*/ 4648051 w 7467600"/>
              <a:gd name="connsiteY182" fmla="*/ 4374051 h 6858000"/>
              <a:gd name="connsiteX183" fmla="*/ 4383389 w 7467600"/>
              <a:gd name="connsiteY183" fmla="*/ 4184369 h 6858000"/>
              <a:gd name="connsiteX184" fmla="*/ 4165508 w 7467600"/>
              <a:gd name="connsiteY184" fmla="*/ 4035196 h 6858000"/>
              <a:gd name="connsiteX185" fmla="*/ 4068162 w 7467600"/>
              <a:gd name="connsiteY185" fmla="*/ 3953394 h 6858000"/>
              <a:gd name="connsiteX186" fmla="*/ 3981416 w 7467600"/>
              <a:gd name="connsiteY186" fmla="*/ 3880482 h 6858000"/>
              <a:gd name="connsiteX187" fmla="*/ 3800147 w 7467600"/>
              <a:gd name="connsiteY187" fmla="*/ 3749872 h 6858000"/>
              <a:gd name="connsiteX188" fmla="*/ 3655073 w 7467600"/>
              <a:gd name="connsiteY188" fmla="*/ 3650884 h 6858000"/>
              <a:gd name="connsiteX189" fmla="*/ 3670252 w 7467600"/>
              <a:gd name="connsiteY189" fmla="*/ 3622798 h 6858000"/>
              <a:gd name="connsiteX190" fmla="*/ 3817258 w 7467600"/>
              <a:gd name="connsiteY190" fmla="*/ 3723577 h 6858000"/>
              <a:gd name="connsiteX191" fmla="*/ 4000461 w 7467600"/>
              <a:gd name="connsiteY191" fmla="*/ 3855966 h 6858000"/>
              <a:gd name="connsiteX192" fmla="*/ 4088180 w 7467600"/>
              <a:gd name="connsiteY192" fmla="*/ 3929774 h 6858000"/>
              <a:gd name="connsiteX193" fmla="*/ 4184555 w 7467600"/>
              <a:gd name="connsiteY193" fmla="*/ 4010683 h 6858000"/>
              <a:gd name="connsiteX194" fmla="*/ 4399563 w 7467600"/>
              <a:gd name="connsiteY194" fmla="*/ 4158106 h 6858000"/>
              <a:gd name="connsiteX195" fmla="*/ 4684469 w 7467600"/>
              <a:gd name="connsiteY195" fmla="*/ 4364680 h 6858000"/>
              <a:gd name="connsiteX196" fmla="*/ 4690271 w 7467600"/>
              <a:gd name="connsiteY196" fmla="*/ 4370034 h 6858000"/>
              <a:gd name="connsiteX197" fmla="*/ 4136093 w 7467600"/>
              <a:gd name="connsiteY197" fmla="*/ 3858466 h 6858000"/>
              <a:gd name="connsiteX198" fmla="*/ 3670252 w 7467600"/>
              <a:gd name="connsiteY198" fmla="*/ 3622798 h 6858000"/>
              <a:gd name="connsiteX199" fmla="*/ 4440129 w 7467600"/>
              <a:gd name="connsiteY199" fmla="*/ 3448571 h 6858000"/>
              <a:gd name="connsiteX200" fmla="*/ 4856525 w 7467600"/>
              <a:gd name="connsiteY200" fmla="*/ 3915351 h 6858000"/>
              <a:gd name="connsiteX201" fmla="*/ 5059055 w 7467600"/>
              <a:gd name="connsiteY201" fmla="*/ 4108918 h 6858000"/>
              <a:gd name="connsiteX202" fmla="*/ 5290070 w 7467600"/>
              <a:gd name="connsiteY202" fmla="*/ 4263619 h 6858000"/>
              <a:gd name="connsiteX203" fmla="*/ 4834991 w 7467600"/>
              <a:gd name="connsiteY203" fmla="*/ 3830985 h 6858000"/>
              <a:gd name="connsiteX204" fmla="*/ 4440129 w 7467600"/>
              <a:gd name="connsiteY204" fmla="*/ 3448571 h 6858000"/>
              <a:gd name="connsiteX205" fmla="*/ 4441737 w 7467600"/>
              <a:gd name="connsiteY205" fmla="*/ 3399734 h 6858000"/>
              <a:gd name="connsiteX206" fmla="*/ 4431236 w 7467600"/>
              <a:gd name="connsiteY206" fmla="*/ 3400954 h 6858000"/>
              <a:gd name="connsiteX207" fmla="*/ 4557150 w 7467600"/>
              <a:gd name="connsiteY207" fmla="*/ 3510023 h 6858000"/>
              <a:gd name="connsiteX208" fmla="*/ 4856936 w 7467600"/>
              <a:gd name="connsiteY208" fmla="*/ 3809146 h 6858000"/>
              <a:gd name="connsiteX209" fmla="*/ 5111996 w 7467600"/>
              <a:gd name="connsiteY209" fmla="*/ 4065759 h 6858000"/>
              <a:gd name="connsiteX210" fmla="*/ 5388878 w 7467600"/>
              <a:gd name="connsiteY210" fmla="*/ 4300185 h 6858000"/>
              <a:gd name="connsiteX211" fmla="*/ 5425556 w 7467600"/>
              <a:gd name="connsiteY211" fmla="*/ 4308967 h 6858000"/>
              <a:gd name="connsiteX212" fmla="*/ 4943646 w 7467600"/>
              <a:gd name="connsiteY212" fmla="*/ 3822916 h 6858000"/>
              <a:gd name="connsiteX213" fmla="*/ 4594837 w 7467600"/>
              <a:gd name="connsiteY213" fmla="*/ 3532274 h 6858000"/>
              <a:gd name="connsiteX214" fmla="*/ 4441737 w 7467600"/>
              <a:gd name="connsiteY214" fmla="*/ 3399734 h 6858000"/>
              <a:gd name="connsiteX215" fmla="*/ 5425834 w 7467600"/>
              <a:gd name="connsiteY215" fmla="*/ 3162785 h 6858000"/>
              <a:gd name="connsiteX216" fmla="*/ 5401644 w 7467600"/>
              <a:gd name="connsiteY216" fmla="*/ 3617847 h 6858000"/>
              <a:gd name="connsiteX217" fmla="*/ 5467256 w 7467600"/>
              <a:gd name="connsiteY217" fmla="*/ 4175494 h 6858000"/>
              <a:gd name="connsiteX218" fmla="*/ 5448069 w 7467600"/>
              <a:gd name="connsiteY218" fmla="*/ 3567554 h 6858000"/>
              <a:gd name="connsiteX219" fmla="*/ 5425834 w 7467600"/>
              <a:gd name="connsiteY219" fmla="*/ 3162785 h 6858000"/>
              <a:gd name="connsiteX220" fmla="*/ 1318687 w 7467600"/>
              <a:gd name="connsiteY220" fmla="*/ 3113840 h 6858000"/>
              <a:gd name="connsiteX221" fmla="*/ 1066793 w 7467600"/>
              <a:gd name="connsiteY221" fmla="*/ 3212171 h 6858000"/>
              <a:gd name="connsiteX222" fmla="*/ 993319 w 7467600"/>
              <a:gd name="connsiteY222" fmla="*/ 3247648 h 6858000"/>
              <a:gd name="connsiteX223" fmla="*/ 853081 w 7467600"/>
              <a:gd name="connsiteY223" fmla="*/ 3312410 h 6858000"/>
              <a:gd name="connsiteX224" fmla="*/ 805957 w 7467600"/>
              <a:gd name="connsiteY224" fmla="*/ 3330443 h 6858000"/>
              <a:gd name="connsiteX225" fmla="*/ 1318687 w 7467600"/>
              <a:gd name="connsiteY225" fmla="*/ 3113840 h 6858000"/>
              <a:gd name="connsiteX226" fmla="*/ 5453702 w 7467600"/>
              <a:gd name="connsiteY226" fmla="*/ 3090882 h 6858000"/>
              <a:gd name="connsiteX227" fmla="*/ 5480135 w 7467600"/>
              <a:gd name="connsiteY227" fmla="*/ 3565802 h 6858000"/>
              <a:gd name="connsiteX228" fmla="*/ 5499023 w 7467600"/>
              <a:gd name="connsiteY228" fmla="*/ 4166310 h 6858000"/>
              <a:gd name="connsiteX229" fmla="*/ 5547022 w 7467600"/>
              <a:gd name="connsiteY229" fmla="*/ 3607838 h 6858000"/>
              <a:gd name="connsiteX230" fmla="*/ 5515964 w 7467600"/>
              <a:gd name="connsiteY230" fmla="*/ 3378541 h 6858000"/>
              <a:gd name="connsiteX231" fmla="*/ 5453702 w 7467600"/>
              <a:gd name="connsiteY231" fmla="*/ 3090882 h 6858000"/>
              <a:gd name="connsiteX232" fmla="*/ 1238695 w 7467600"/>
              <a:gd name="connsiteY232" fmla="*/ 3076820 h 6858000"/>
              <a:gd name="connsiteX233" fmla="*/ 716371 w 7467600"/>
              <a:gd name="connsiteY233" fmla="*/ 3293249 h 6858000"/>
              <a:gd name="connsiteX234" fmla="*/ 579522 w 7467600"/>
              <a:gd name="connsiteY234" fmla="*/ 3371759 h 6858000"/>
              <a:gd name="connsiteX235" fmla="*/ 600288 w 7467600"/>
              <a:gd name="connsiteY235" fmla="*/ 3365555 h 6858000"/>
              <a:gd name="connsiteX236" fmla="*/ 840692 w 7467600"/>
              <a:gd name="connsiteY236" fmla="*/ 3284921 h 6858000"/>
              <a:gd name="connsiteX237" fmla="*/ 979248 w 7467600"/>
              <a:gd name="connsiteY237" fmla="*/ 3221003 h 6858000"/>
              <a:gd name="connsiteX238" fmla="*/ 1053282 w 7467600"/>
              <a:gd name="connsiteY238" fmla="*/ 3185247 h 6858000"/>
              <a:gd name="connsiteX239" fmla="*/ 1320603 w 7467600"/>
              <a:gd name="connsiteY239" fmla="*/ 3081281 h 6858000"/>
              <a:gd name="connsiteX240" fmla="*/ 1238695 w 7467600"/>
              <a:gd name="connsiteY240" fmla="*/ 3076820 h 6858000"/>
              <a:gd name="connsiteX241" fmla="*/ 5425627 w 7467600"/>
              <a:gd name="connsiteY241" fmla="*/ 2954192 h 6858000"/>
              <a:gd name="connsiteX242" fmla="*/ 5470770 w 7467600"/>
              <a:gd name="connsiteY242" fmla="*/ 3005435 h 6858000"/>
              <a:gd name="connsiteX243" fmla="*/ 5519779 w 7467600"/>
              <a:gd name="connsiteY243" fmla="*/ 4359223 h 6858000"/>
              <a:gd name="connsiteX244" fmla="*/ 5520293 w 7467600"/>
              <a:gd name="connsiteY244" fmla="*/ 4360602 h 6858000"/>
              <a:gd name="connsiteX245" fmla="*/ 5767221 w 7467600"/>
              <a:gd name="connsiteY245" fmla="*/ 4665564 h 6858000"/>
              <a:gd name="connsiteX246" fmla="*/ 6937169 w 7467600"/>
              <a:gd name="connsiteY246" fmla="*/ 4815941 h 6858000"/>
              <a:gd name="connsiteX247" fmla="*/ 6953922 w 7467600"/>
              <a:gd name="connsiteY247" fmla="*/ 4890068 h 6858000"/>
              <a:gd name="connsiteX248" fmla="*/ 6071359 w 7467600"/>
              <a:gd name="connsiteY248" fmla="*/ 4770770 h 6858000"/>
              <a:gd name="connsiteX249" fmla="*/ 6038839 w 7467600"/>
              <a:gd name="connsiteY249" fmla="*/ 4764474 h 6858000"/>
              <a:gd name="connsiteX250" fmla="*/ 6038706 w 7467600"/>
              <a:gd name="connsiteY250" fmla="*/ 4763847 h 6858000"/>
              <a:gd name="connsiteX251" fmla="*/ 6037784 w 7467600"/>
              <a:gd name="connsiteY251" fmla="*/ 4764270 h 6858000"/>
              <a:gd name="connsiteX252" fmla="*/ 6038839 w 7467600"/>
              <a:gd name="connsiteY252" fmla="*/ 4764474 h 6858000"/>
              <a:gd name="connsiteX253" fmla="*/ 6040338 w 7467600"/>
              <a:gd name="connsiteY253" fmla="*/ 4771418 h 6858000"/>
              <a:gd name="connsiteX254" fmla="*/ 6024488 w 7467600"/>
              <a:gd name="connsiteY254" fmla="*/ 4809903 h 6858000"/>
              <a:gd name="connsiteX255" fmla="*/ 5599771 w 7467600"/>
              <a:gd name="connsiteY255" fmla="*/ 5509652 h 6858000"/>
              <a:gd name="connsiteX256" fmla="*/ 5548843 w 7467600"/>
              <a:gd name="connsiteY256" fmla="*/ 5563845 h 6858000"/>
              <a:gd name="connsiteX257" fmla="*/ 5940952 w 7467600"/>
              <a:gd name="connsiteY257" fmla="*/ 6250028 h 6858000"/>
              <a:gd name="connsiteX258" fmla="*/ 6043441 w 7467600"/>
              <a:gd name="connsiteY258" fmla="*/ 6665847 h 6858000"/>
              <a:gd name="connsiteX259" fmla="*/ 6093432 w 7467600"/>
              <a:gd name="connsiteY259" fmla="*/ 6858000 h 6858000"/>
              <a:gd name="connsiteX260" fmla="*/ 6034344 w 7467600"/>
              <a:gd name="connsiteY260" fmla="*/ 6858000 h 6858000"/>
              <a:gd name="connsiteX261" fmla="*/ 6026679 w 7467600"/>
              <a:gd name="connsiteY261" fmla="*/ 6836959 h 6858000"/>
              <a:gd name="connsiteX262" fmla="*/ 5800441 w 7467600"/>
              <a:gd name="connsiteY262" fmla="*/ 6335286 h 6858000"/>
              <a:gd name="connsiteX263" fmla="*/ 5526562 w 7467600"/>
              <a:gd name="connsiteY263" fmla="*/ 5705388 h 6858000"/>
              <a:gd name="connsiteX264" fmla="*/ 5519640 w 7467600"/>
              <a:gd name="connsiteY264" fmla="*/ 5683774 h 6858000"/>
              <a:gd name="connsiteX265" fmla="*/ 5844559 w 7467600"/>
              <a:gd name="connsiteY265" fmla="*/ 6553349 h 6858000"/>
              <a:gd name="connsiteX266" fmla="*/ 5975994 w 7467600"/>
              <a:gd name="connsiteY266" fmla="*/ 6858000 h 6858000"/>
              <a:gd name="connsiteX267" fmla="*/ 5898547 w 7467600"/>
              <a:gd name="connsiteY267" fmla="*/ 6858000 h 6858000"/>
              <a:gd name="connsiteX268" fmla="*/ 5682041 w 7467600"/>
              <a:gd name="connsiteY268" fmla="*/ 6355860 h 6858000"/>
              <a:gd name="connsiteX269" fmla="*/ 5461758 w 7467600"/>
              <a:gd name="connsiteY269" fmla="*/ 5820220 h 6858000"/>
              <a:gd name="connsiteX270" fmla="*/ 5237282 w 7467600"/>
              <a:gd name="connsiteY270" fmla="*/ 6579086 h 6858000"/>
              <a:gd name="connsiteX271" fmla="*/ 5115009 w 7467600"/>
              <a:gd name="connsiteY271" fmla="*/ 6858000 h 6858000"/>
              <a:gd name="connsiteX272" fmla="*/ 5028074 w 7467600"/>
              <a:gd name="connsiteY272" fmla="*/ 6858000 h 6858000"/>
              <a:gd name="connsiteX273" fmla="*/ 5079508 w 7467600"/>
              <a:gd name="connsiteY273" fmla="*/ 6749074 h 6858000"/>
              <a:gd name="connsiteX274" fmla="*/ 5371846 w 7467600"/>
              <a:gd name="connsiteY274" fmla="*/ 5924413 h 6858000"/>
              <a:gd name="connsiteX275" fmla="*/ 5270512 w 7467600"/>
              <a:gd name="connsiteY275" fmla="*/ 6138975 h 6858000"/>
              <a:gd name="connsiteX276" fmla="*/ 5062409 w 7467600"/>
              <a:gd name="connsiteY276" fmla="*/ 6653544 h 6858000"/>
              <a:gd name="connsiteX277" fmla="*/ 5036628 w 7467600"/>
              <a:gd name="connsiteY277" fmla="*/ 6754247 h 6858000"/>
              <a:gd name="connsiteX278" fmla="*/ 5009112 w 7467600"/>
              <a:gd name="connsiteY278" fmla="*/ 6858000 h 6858000"/>
              <a:gd name="connsiteX279" fmla="*/ 4976679 w 7467600"/>
              <a:gd name="connsiteY279" fmla="*/ 6858000 h 6858000"/>
              <a:gd name="connsiteX280" fmla="*/ 5006537 w 7467600"/>
              <a:gd name="connsiteY280" fmla="*/ 6747068 h 6858000"/>
              <a:gd name="connsiteX281" fmla="*/ 5032723 w 7467600"/>
              <a:gd name="connsiteY281" fmla="*/ 6644957 h 6858000"/>
              <a:gd name="connsiteX282" fmla="*/ 5242949 w 7467600"/>
              <a:gd name="connsiteY282" fmla="*/ 6125175 h 6858000"/>
              <a:gd name="connsiteX283" fmla="*/ 5286321 w 7467600"/>
              <a:gd name="connsiteY283" fmla="*/ 6033555 h 6858000"/>
              <a:gd name="connsiteX284" fmla="*/ 5008210 w 7467600"/>
              <a:gd name="connsiteY284" fmla="*/ 6649194 h 6858000"/>
              <a:gd name="connsiteX285" fmla="*/ 4986321 w 7467600"/>
              <a:gd name="connsiteY285" fmla="*/ 6765687 h 6858000"/>
              <a:gd name="connsiteX286" fmla="*/ 4973474 w 7467600"/>
              <a:gd name="connsiteY286" fmla="*/ 6858000 h 6858000"/>
              <a:gd name="connsiteX287" fmla="*/ 4907178 w 7467600"/>
              <a:gd name="connsiteY287" fmla="*/ 6858000 h 6858000"/>
              <a:gd name="connsiteX288" fmla="*/ 4910810 w 7467600"/>
              <a:gd name="connsiteY288" fmla="*/ 6829660 h 6858000"/>
              <a:gd name="connsiteX289" fmla="*/ 4987461 w 7467600"/>
              <a:gd name="connsiteY289" fmla="*/ 6432994 h 6858000"/>
              <a:gd name="connsiteX290" fmla="*/ 5179262 w 7467600"/>
              <a:gd name="connsiteY290" fmla="*/ 6035044 h 6858000"/>
              <a:gd name="connsiteX291" fmla="*/ 4689678 w 7467600"/>
              <a:gd name="connsiteY291" fmla="*/ 6440241 h 6858000"/>
              <a:gd name="connsiteX292" fmla="*/ 4477543 w 7467600"/>
              <a:gd name="connsiteY292" fmla="*/ 6674836 h 6858000"/>
              <a:gd name="connsiteX293" fmla="*/ 4329957 w 7467600"/>
              <a:gd name="connsiteY293" fmla="*/ 6858000 h 6858000"/>
              <a:gd name="connsiteX294" fmla="*/ 4218595 w 7467600"/>
              <a:gd name="connsiteY294" fmla="*/ 6858000 h 6858000"/>
              <a:gd name="connsiteX295" fmla="*/ 4368888 w 7467600"/>
              <a:gd name="connsiteY295" fmla="*/ 6668412 h 6858000"/>
              <a:gd name="connsiteX296" fmla="*/ 4563091 w 7467600"/>
              <a:gd name="connsiteY296" fmla="*/ 6442508 h 6858000"/>
              <a:gd name="connsiteX297" fmla="*/ 5387324 w 7467600"/>
              <a:gd name="connsiteY297" fmla="*/ 5705830 h 6858000"/>
              <a:gd name="connsiteX298" fmla="*/ 5073620 w 7467600"/>
              <a:gd name="connsiteY298" fmla="*/ 5955437 h 6858000"/>
              <a:gd name="connsiteX299" fmla="*/ 4689789 w 7467600"/>
              <a:gd name="connsiteY299" fmla="*/ 6268382 h 6858000"/>
              <a:gd name="connsiteX300" fmla="*/ 4418722 w 7467600"/>
              <a:gd name="connsiteY300" fmla="*/ 6570886 h 6858000"/>
              <a:gd name="connsiteX301" fmla="*/ 4214944 w 7467600"/>
              <a:gd name="connsiteY301" fmla="*/ 6858000 h 6858000"/>
              <a:gd name="connsiteX302" fmla="*/ 4177898 w 7467600"/>
              <a:gd name="connsiteY302" fmla="*/ 6858000 h 6858000"/>
              <a:gd name="connsiteX303" fmla="*/ 4391597 w 7467600"/>
              <a:gd name="connsiteY303" fmla="*/ 6556370 h 6858000"/>
              <a:gd name="connsiteX304" fmla="*/ 4668889 w 7467600"/>
              <a:gd name="connsiteY304" fmla="*/ 6246399 h 6858000"/>
              <a:gd name="connsiteX305" fmla="*/ 5055427 w 7467600"/>
              <a:gd name="connsiteY305" fmla="*/ 5931476 h 6858000"/>
              <a:gd name="connsiteX306" fmla="*/ 5371814 w 7467600"/>
              <a:gd name="connsiteY306" fmla="*/ 5678975 h 6858000"/>
              <a:gd name="connsiteX307" fmla="*/ 4987918 w 7467600"/>
              <a:gd name="connsiteY307" fmla="*/ 5838701 h 6858000"/>
              <a:gd name="connsiteX308" fmla="*/ 4317146 w 7467600"/>
              <a:gd name="connsiteY308" fmla="*/ 6587716 h 6858000"/>
              <a:gd name="connsiteX309" fmla="*/ 4171627 w 7467600"/>
              <a:gd name="connsiteY309" fmla="*/ 6858000 h 6858000"/>
              <a:gd name="connsiteX310" fmla="*/ 4081585 w 7467600"/>
              <a:gd name="connsiteY310" fmla="*/ 6858000 h 6858000"/>
              <a:gd name="connsiteX311" fmla="*/ 4238603 w 7467600"/>
              <a:gd name="connsiteY311" fmla="*/ 6559341 h 6858000"/>
              <a:gd name="connsiteX312" fmla="*/ 4778333 w 7467600"/>
              <a:gd name="connsiteY312" fmla="*/ 5873626 h 6858000"/>
              <a:gd name="connsiteX313" fmla="*/ 5414185 w 7467600"/>
              <a:gd name="connsiteY313" fmla="*/ 5573882 h 6858000"/>
              <a:gd name="connsiteX314" fmla="*/ 5959648 w 7467600"/>
              <a:gd name="connsiteY314" fmla="*/ 4760797 h 6858000"/>
              <a:gd name="connsiteX315" fmla="*/ 5355019 w 7467600"/>
              <a:gd name="connsiteY315" fmla="*/ 4734672 h 6858000"/>
              <a:gd name="connsiteX316" fmla="*/ 5083565 w 7467600"/>
              <a:gd name="connsiteY316" fmla="*/ 5179121 h 6858000"/>
              <a:gd name="connsiteX317" fmla="*/ 4713577 w 7467600"/>
              <a:gd name="connsiteY317" fmla="*/ 5616803 h 6858000"/>
              <a:gd name="connsiteX318" fmla="*/ 3989559 w 7467600"/>
              <a:gd name="connsiteY318" fmla="*/ 6145945 h 6858000"/>
              <a:gd name="connsiteX319" fmla="*/ 3939824 w 7467600"/>
              <a:gd name="connsiteY319" fmla="*/ 6066900 h 6858000"/>
              <a:gd name="connsiteX320" fmla="*/ 4584537 w 7467600"/>
              <a:gd name="connsiteY320" fmla="*/ 5324826 h 6858000"/>
              <a:gd name="connsiteX321" fmla="*/ 5037105 w 7467600"/>
              <a:gd name="connsiteY321" fmla="*/ 5088765 h 6858000"/>
              <a:gd name="connsiteX322" fmla="*/ 5039930 w 7467600"/>
              <a:gd name="connsiteY322" fmla="*/ 5089585 h 6858000"/>
              <a:gd name="connsiteX323" fmla="*/ 5263764 w 7467600"/>
              <a:gd name="connsiteY323" fmla="*/ 4735525 h 6858000"/>
              <a:gd name="connsiteX324" fmla="*/ 4086300 w 7467600"/>
              <a:gd name="connsiteY324" fmla="*/ 4884599 h 6858000"/>
              <a:gd name="connsiteX325" fmla="*/ 4085485 w 7467600"/>
              <a:gd name="connsiteY325" fmla="*/ 4899070 h 6858000"/>
              <a:gd name="connsiteX326" fmla="*/ 3871915 w 7467600"/>
              <a:gd name="connsiteY326" fmla="*/ 5253645 h 6858000"/>
              <a:gd name="connsiteX327" fmla="*/ 3799374 w 7467600"/>
              <a:gd name="connsiteY327" fmla="*/ 5466127 h 6858000"/>
              <a:gd name="connsiteX328" fmla="*/ 3498850 w 7467600"/>
              <a:gd name="connsiteY328" fmla="*/ 6661888 h 6858000"/>
              <a:gd name="connsiteX329" fmla="*/ 3399216 w 7467600"/>
              <a:gd name="connsiteY329" fmla="*/ 6858000 h 6858000"/>
              <a:gd name="connsiteX330" fmla="*/ 3303688 w 7467600"/>
              <a:gd name="connsiteY330" fmla="*/ 6858000 h 6858000"/>
              <a:gd name="connsiteX331" fmla="*/ 3391774 w 7467600"/>
              <a:gd name="connsiteY331" fmla="*/ 6697181 h 6858000"/>
              <a:gd name="connsiteX332" fmla="*/ 3735540 w 7467600"/>
              <a:gd name="connsiteY332" fmla="*/ 5546923 h 6858000"/>
              <a:gd name="connsiteX333" fmla="*/ 3729438 w 7467600"/>
              <a:gd name="connsiteY333" fmla="*/ 5569058 h 6858000"/>
              <a:gd name="connsiteX334" fmla="*/ 3707782 w 7467600"/>
              <a:gd name="connsiteY334" fmla="*/ 5644908 h 6858000"/>
              <a:gd name="connsiteX335" fmla="*/ 3583827 w 7467600"/>
              <a:gd name="connsiteY335" fmla="*/ 6039215 h 6858000"/>
              <a:gd name="connsiteX336" fmla="*/ 3547861 w 7467600"/>
              <a:gd name="connsiteY336" fmla="*/ 6129609 h 6858000"/>
              <a:gd name="connsiteX337" fmla="*/ 3490905 w 7467600"/>
              <a:gd name="connsiteY337" fmla="*/ 6277660 h 6858000"/>
              <a:gd name="connsiteX338" fmla="*/ 3455859 w 7467600"/>
              <a:gd name="connsiteY338" fmla="*/ 6391301 h 6858000"/>
              <a:gd name="connsiteX339" fmla="*/ 3429112 w 7467600"/>
              <a:gd name="connsiteY339" fmla="*/ 6479469 h 6858000"/>
              <a:gd name="connsiteX340" fmla="*/ 3304862 w 7467600"/>
              <a:gd name="connsiteY340" fmla="*/ 6796476 h 6858000"/>
              <a:gd name="connsiteX341" fmla="*/ 3276071 w 7467600"/>
              <a:gd name="connsiteY341" fmla="*/ 6858000 h 6858000"/>
              <a:gd name="connsiteX342" fmla="*/ 3240805 w 7467600"/>
              <a:gd name="connsiteY342" fmla="*/ 6858000 h 6858000"/>
              <a:gd name="connsiteX343" fmla="*/ 3275917 w 7467600"/>
              <a:gd name="connsiteY343" fmla="*/ 6783192 h 6858000"/>
              <a:gd name="connsiteX344" fmla="*/ 3399358 w 7467600"/>
              <a:gd name="connsiteY344" fmla="*/ 6469011 h 6858000"/>
              <a:gd name="connsiteX345" fmla="*/ 3425650 w 7467600"/>
              <a:gd name="connsiteY345" fmla="*/ 6381333 h 6858000"/>
              <a:gd name="connsiteX346" fmla="*/ 3460661 w 7467600"/>
              <a:gd name="connsiteY346" fmla="*/ 6266763 h 6858000"/>
              <a:gd name="connsiteX347" fmla="*/ 3518021 w 7467600"/>
              <a:gd name="connsiteY347" fmla="*/ 6117298 h 6858000"/>
              <a:gd name="connsiteX348" fmla="*/ 3554035 w 7467600"/>
              <a:gd name="connsiteY348" fmla="*/ 6027832 h 6858000"/>
              <a:gd name="connsiteX349" fmla="*/ 3677174 w 7467600"/>
              <a:gd name="connsiteY349" fmla="*/ 5636351 h 6858000"/>
              <a:gd name="connsiteX350" fmla="*/ 3698819 w 7467600"/>
              <a:gd name="connsiteY350" fmla="*/ 5560503 h 6858000"/>
              <a:gd name="connsiteX351" fmla="*/ 3702094 w 7467600"/>
              <a:gd name="connsiteY351" fmla="*/ 5549194 h 6858000"/>
              <a:gd name="connsiteX352" fmla="*/ 3398355 w 7467600"/>
              <a:gd name="connsiteY352" fmla="*/ 6094603 h 6858000"/>
              <a:gd name="connsiteX353" fmla="*/ 3193941 w 7467600"/>
              <a:gd name="connsiteY353" fmla="*/ 6798775 h 6858000"/>
              <a:gd name="connsiteX354" fmla="*/ 3184140 w 7467600"/>
              <a:gd name="connsiteY354" fmla="*/ 6858000 h 6858000"/>
              <a:gd name="connsiteX355" fmla="*/ 3099978 w 7467600"/>
              <a:gd name="connsiteY355" fmla="*/ 6858000 h 6858000"/>
              <a:gd name="connsiteX356" fmla="*/ 3101556 w 7467600"/>
              <a:gd name="connsiteY356" fmla="*/ 6843337 h 6858000"/>
              <a:gd name="connsiteX357" fmla="*/ 3370162 w 7467600"/>
              <a:gd name="connsiteY357" fmla="*/ 5785550 h 6858000"/>
              <a:gd name="connsiteX358" fmla="*/ 3746477 w 7467600"/>
              <a:gd name="connsiteY358" fmla="*/ 5377889 h 6858000"/>
              <a:gd name="connsiteX359" fmla="*/ 3863399 w 7467600"/>
              <a:gd name="connsiteY359" fmla="*/ 5087257 h 6858000"/>
              <a:gd name="connsiteX360" fmla="*/ 3968712 w 7467600"/>
              <a:gd name="connsiteY360" fmla="*/ 4913989 h 6858000"/>
              <a:gd name="connsiteX361" fmla="*/ 2792390 w 7467600"/>
              <a:gd name="connsiteY361" fmla="*/ 5382974 h 6858000"/>
              <a:gd name="connsiteX362" fmla="*/ 2714982 w 7467600"/>
              <a:gd name="connsiteY362" fmla="*/ 5427051 h 6858000"/>
              <a:gd name="connsiteX363" fmla="*/ 2813361 w 7467600"/>
              <a:gd name="connsiteY363" fmla="*/ 6023912 h 6858000"/>
              <a:gd name="connsiteX364" fmla="*/ 2688430 w 7467600"/>
              <a:gd name="connsiteY364" fmla="*/ 6801564 h 6858000"/>
              <a:gd name="connsiteX365" fmla="*/ 2629626 w 7467600"/>
              <a:gd name="connsiteY365" fmla="*/ 6763394 h 6858000"/>
              <a:gd name="connsiteX366" fmla="*/ 2565328 w 7467600"/>
              <a:gd name="connsiteY366" fmla="*/ 5516399 h 6858000"/>
              <a:gd name="connsiteX367" fmla="*/ 1922999 w 7467600"/>
              <a:gd name="connsiteY367" fmla="*/ 5980343 h 6858000"/>
              <a:gd name="connsiteX368" fmla="*/ 1950261 w 7467600"/>
              <a:gd name="connsiteY368" fmla="*/ 6405858 h 6858000"/>
              <a:gd name="connsiteX369" fmla="*/ 2365554 w 7467600"/>
              <a:gd name="connsiteY369" fmla="*/ 6759107 h 6858000"/>
              <a:gd name="connsiteX370" fmla="*/ 2424142 w 7467600"/>
              <a:gd name="connsiteY370" fmla="*/ 6858000 h 6858000"/>
              <a:gd name="connsiteX371" fmla="*/ 2395994 w 7467600"/>
              <a:gd name="connsiteY371" fmla="*/ 6858000 h 6858000"/>
              <a:gd name="connsiteX372" fmla="*/ 2392863 w 7467600"/>
              <a:gd name="connsiteY372" fmla="*/ 6852964 h 6858000"/>
              <a:gd name="connsiteX373" fmla="*/ 2017589 w 7467600"/>
              <a:gd name="connsiteY373" fmla="*/ 6493982 h 6858000"/>
              <a:gd name="connsiteX374" fmla="*/ 2147336 w 7467600"/>
              <a:gd name="connsiteY374" fmla="*/ 6594052 h 6858000"/>
              <a:gd name="connsiteX375" fmla="*/ 2207047 w 7467600"/>
              <a:gd name="connsiteY375" fmla="*/ 6654540 h 6858000"/>
              <a:gd name="connsiteX376" fmla="*/ 2299106 w 7467600"/>
              <a:gd name="connsiteY376" fmla="*/ 6778931 h 6858000"/>
              <a:gd name="connsiteX377" fmla="*/ 2314430 w 7467600"/>
              <a:gd name="connsiteY377" fmla="*/ 6801144 h 6858000"/>
              <a:gd name="connsiteX378" fmla="*/ 2352406 w 7467600"/>
              <a:gd name="connsiteY378" fmla="*/ 6858000 h 6858000"/>
              <a:gd name="connsiteX379" fmla="*/ 2314492 w 7467600"/>
              <a:gd name="connsiteY379" fmla="*/ 6858000 h 6858000"/>
              <a:gd name="connsiteX380" fmla="*/ 2288095 w 7467600"/>
              <a:gd name="connsiteY380" fmla="*/ 6818030 h 6858000"/>
              <a:gd name="connsiteX381" fmla="*/ 2272768 w 7467600"/>
              <a:gd name="connsiteY381" fmla="*/ 6795822 h 6858000"/>
              <a:gd name="connsiteX382" fmla="*/ 2182715 w 7467600"/>
              <a:gd name="connsiteY382" fmla="*/ 6675071 h 6858000"/>
              <a:gd name="connsiteX383" fmla="*/ 2032061 w 7467600"/>
              <a:gd name="connsiteY383" fmla="*/ 6541380 h 6858000"/>
              <a:gd name="connsiteX384" fmla="*/ 2257220 w 7467600"/>
              <a:gd name="connsiteY384" fmla="*/ 6826257 h 6858000"/>
              <a:gd name="connsiteX385" fmla="*/ 2281324 w 7467600"/>
              <a:gd name="connsiteY385" fmla="*/ 6858000 h 6858000"/>
              <a:gd name="connsiteX386" fmla="*/ 2242860 w 7467600"/>
              <a:gd name="connsiteY386" fmla="*/ 6858000 h 6858000"/>
              <a:gd name="connsiteX387" fmla="*/ 2232818 w 7467600"/>
              <a:gd name="connsiteY387" fmla="*/ 6844926 h 6858000"/>
              <a:gd name="connsiteX388" fmla="*/ 1990172 w 7467600"/>
              <a:gd name="connsiteY388" fmla="*/ 6542121 h 6858000"/>
              <a:gd name="connsiteX389" fmla="*/ 2124090 w 7467600"/>
              <a:gd name="connsiteY389" fmla="*/ 6761017 h 6858000"/>
              <a:gd name="connsiteX390" fmla="*/ 2200380 w 7467600"/>
              <a:gd name="connsiteY390" fmla="*/ 6858000 h 6858000"/>
              <a:gd name="connsiteX391" fmla="*/ 2147507 w 7467600"/>
              <a:gd name="connsiteY391" fmla="*/ 6858000 h 6858000"/>
              <a:gd name="connsiteX392" fmla="*/ 2070668 w 7467600"/>
              <a:gd name="connsiteY392" fmla="*/ 6761520 h 6858000"/>
              <a:gd name="connsiteX393" fmla="*/ 1975142 w 7467600"/>
              <a:gd name="connsiteY393" fmla="*/ 6585570 h 6858000"/>
              <a:gd name="connsiteX394" fmla="*/ 2050035 w 7467600"/>
              <a:gd name="connsiteY394" fmla="*/ 6813345 h 6858000"/>
              <a:gd name="connsiteX395" fmla="*/ 2063025 w 7467600"/>
              <a:gd name="connsiteY395" fmla="*/ 6858000 h 6858000"/>
              <a:gd name="connsiteX396" fmla="*/ 2021675 w 7467600"/>
              <a:gd name="connsiteY396" fmla="*/ 6858000 h 6858000"/>
              <a:gd name="connsiteX397" fmla="*/ 2019308 w 7467600"/>
              <a:gd name="connsiteY397" fmla="*/ 6847118 h 6858000"/>
              <a:gd name="connsiteX398" fmla="*/ 1938835 w 7467600"/>
              <a:gd name="connsiteY398" fmla="*/ 6551160 h 6858000"/>
              <a:gd name="connsiteX399" fmla="*/ 1953230 w 7467600"/>
              <a:gd name="connsiteY399" fmla="*/ 6759699 h 6858000"/>
              <a:gd name="connsiteX400" fmla="*/ 1956763 w 7467600"/>
              <a:gd name="connsiteY400" fmla="*/ 6778191 h 6858000"/>
              <a:gd name="connsiteX401" fmla="*/ 1967925 w 7467600"/>
              <a:gd name="connsiteY401" fmla="*/ 6858000 h 6858000"/>
              <a:gd name="connsiteX402" fmla="*/ 1936622 w 7467600"/>
              <a:gd name="connsiteY402" fmla="*/ 6858000 h 6858000"/>
              <a:gd name="connsiteX403" fmla="*/ 1926261 w 7467600"/>
              <a:gd name="connsiteY403" fmla="*/ 6784064 h 6858000"/>
              <a:gd name="connsiteX404" fmla="*/ 1922724 w 7467600"/>
              <a:gd name="connsiteY404" fmla="*/ 6765577 h 6858000"/>
              <a:gd name="connsiteX405" fmla="*/ 1904650 w 7467600"/>
              <a:gd name="connsiteY405" fmla="*/ 6639616 h 6858000"/>
              <a:gd name="connsiteX406" fmla="*/ 1885273 w 7467600"/>
              <a:gd name="connsiteY406" fmla="*/ 6858000 h 6858000"/>
              <a:gd name="connsiteX407" fmla="*/ 1854363 w 7467600"/>
              <a:gd name="connsiteY407" fmla="*/ 6858000 h 6858000"/>
              <a:gd name="connsiteX408" fmla="*/ 1880391 w 7467600"/>
              <a:gd name="connsiteY408" fmla="*/ 6603796 h 6858000"/>
              <a:gd name="connsiteX409" fmla="*/ 1818273 w 7467600"/>
              <a:gd name="connsiteY409" fmla="*/ 6715729 h 6858000"/>
              <a:gd name="connsiteX410" fmla="*/ 1794691 w 7467600"/>
              <a:gd name="connsiteY410" fmla="*/ 6843239 h 6858000"/>
              <a:gd name="connsiteX411" fmla="*/ 1794914 w 7467600"/>
              <a:gd name="connsiteY411" fmla="*/ 6858000 h 6858000"/>
              <a:gd name="connsiteX412" fmla="*/ 1746128 w 7467600"/>
              <a:gd name="connsiteY412" fmla="*/ 6858000 h 6858000"/>
              <a:gd name="connsiteX413" fmla="*/ 1753934 w 7467600"/>
              <a:gd name="connsiteY413" fmla="*/ 6724796 h 6858000"/>
              <a:gd name="connsiteX414" fmla="*/ 1792053 w 7467600"/>
              <a:gd name="connsiteY414" fmla="*/ 6572396 h 6858000"/>
              <a:gd name="connsiteX415" fmla="*/ 1862248 w 7467600"/>
              <a:gd name="connsiteY415" fmla="*/ 6266397 h 6858000"/>
              <a:gd name="connsiteX416" fmla="*/ 1862250 w 7467600"/>
              <a:gd name="connsiteY416" fmla="*/ 6033531 h 6858000"/>
              <a:gd name="connsiteX417" fmla="*/ 1211999 w 7467600"/>
              <a:gd name="connsiteY417" fmla="*/ 6683610 h 6858000"/>
              <a:gd name="connsiteX418" fmla="*/ 1213266 w 7467600"/>
              <a:gd name="connsiteY418" fmla="*/ 6691947 h 6858000"/>
              <a:gd name="connsiteX419" fmla="*/ 1203370 w 7467600"/>
              <a:gd name="connsiteY419" fmla="*/ 6850676 h 6858000"/>
              <a:gd name="connsiteX420" fmla="*/ 1203671 w 7467600"/>
              <a:gd name="connsiteY420" fmla="*/ 6858000 h 6858000"/>
              <a:gd name="connsiteX421" fmla="*/ 1143180 w 7467600"/>
              <a:gd name="connsiteY421" fmla="*/ 6858000 h 6858000"/>
              <a:gd name="connsiteX422" fmla="*/ 1142176 w 7467600"/>
              <a:gd name="connsiteY422" fmla="*/ 6766045 h 6858000"/>
              <a:gd name="connsiteX423" fmla="*/ 1067484 w 7467600"/>
              <a:gd name="connsiteY423" fmla="*/ 6858000 h 6858000"/>
              <a:gd name="connsiteX424" fmla="*/ 953928 w 7467600"/>
              <a:gd name="connsiteY424" fmla="*/ 6858000 h 6858000"/>
              <a:gd name="connsiteX425" fmla="*/ 959715 w 7467600"/>
              <a:gd name="connsiteY425" fmla="*/ 6850185 h 6858000"/>
              <a:gd name="connsiteX426" fmla="*/ 1483788 w 7467600"/>
              <a:gd name="connsiteY426" fmla="*/ 6259174 h 6858000"/>
              <a:gd name="connsiteX427" fmla="*/ 1100671 w 7467600"/>
              <a:gd name="connsiteY427" fmla="*/ 6252137 h 6858000"/>
              <a:gd name="connsiteX428" fmla="*/ 1090144 w 7467600"/>
              <a:gd name="connsiteY428" fmla="*/ 6256748 h 6858000"/>
              <a:gd name="connsiteX429" fmla="*/ 1095872 w 7467600"/>
              <a:gd name="connsiteY429" fmla="*/ 6271892 h 6858000"/>
              <a:gd name="connsiteX430" fmla="*/ 262785 w 7467600"/>
              <a:gd name="connsiteY430" fmla="*/ 6845450 h 6858000"/>
              <a:gd name="connsiteX431" fmla="*/ 209968 w 7467600"/>
              <a:gd name="connsiteY431" fmla="*/ 6770713 h 6858000"/>
              <a:gd name="connsiteX432" fmla="*/ 873460 w 7467600"/>
              <a:gd name="connsiteY432" fmla="*/ 6253768 h 6858000"/>
              <a:gd name="connsiteX433" fmla="*/ 192686 w 7467600"/>
              <a:gd name="connsiteY433" fmla="*/ 5849257 h 6858000"/>
              <a:gd name="connsiteX434" fmla="*/ 4696 w 7467600"/>
              <a:gd name="connsiteY434" fmla="*/ 5697668 h 6858000"/>
              <a:gd name="connsiteX435" fmla="*/ 0 w 7467600"/>
              <a:gd name="connsiteY435" fmla="*/ 5689984 h 6858000"/>
              <a:gd name="connsiteX436" fmla="*/ 0 w 7467600"/>
              <a:gd name="connsiteY436" fmla="*/ 5513472 h 6858000"/>
              <a:gd name="connsiteX437" fmla="*/ 174101 w 7467600"/>
              <a:gd name="connsiteY437" fmla="*/ 5620277 h 6858000"/>
              <a:gd name="connsiteX438" fmla="*/ 891800 w 7467600"/>
              <a:gd name="connsiteY438" fmla="*/ 6036935 h 6858000"/>
              <a:gd name="connsiteX439" fmla="*/ 1072219 w 7467600"/>
              <a:gd name="connsiteY439" fmla="*/ 6169443 h 6858000"/>
              <a:gd name="connsiteX440" fmla="*/ 1074117 w 7467600"/>
              <a:gd name="connsiteY440" fmla="*/ 6170301 h 6858000"/>
              <a:gd name="connsiteX441" fmla="*/ 1083114 w 7467600"/>
              <a:gd name="connsiteY441" fmla="*/ 6174131 h 6858000"/>
              <a:gd name="connsiteX442" fmla="*/ 1543010 w 7467600"/>
              <a:gd name="connsiteY442" fmla="*/ 6191140 h 6858000"/>
              <a:gd name="connsiteX443" fmla="*/ 1551080 w 7467600"/>
              <a:gd name="connsiteY443" fmla="*/ 6195006 h 6858000"/>
              <a:gd name="connsiteX444" fmla="*/ 2345443 w 7467600"/>
              <a:gd name="connsiteY444" fmla="*/ 5549882 h 6858000"/>
              <a:gd name="connsiteX445" fmla="*/ 1721499 w 7467600"/>
              <a:gd name="connsiteY445" fmla="*/ 5599969 h 6858000"/>
              <a:gd name="connsiteX446" fmla="*/ 767716 w 7467600"/>
              <a:gd name="connsiteY446" fmla="*/ 5472768 h 6858000"/>
              <a:gd name="connsiteX447" fmla="*/ 722147 w 7467600"/>
              <a:gd name="connsiteY447" fmla="*/ 5393091 h 6858000"/>
              <a:gd name="connsiteX448" fmla="*/ 1485552 w 7467600"/>
              <a:gd name="connsiteY448" fmla="*/ 5313202 h 6858000"/>
              <a:gd name="connsiteX449" fmla="*/ 2143004 w 7467600"/>
              <a:gd name="connsiteY449" fmla="*/ 5402420 h 6858000"/>
              <a:gd name="connsiteX450" fmla="*/ 1933391 w 7467600"/>
              <a:gd name="connsiteY450" fmla="*/ 5156971 h 6858000"/>
              <a:gd name="connsiteX451" fmla="*/ 1827118 w 7467600"/>
              <a:gd name="connsiteY451" fmla="*/ 4968410 h 6858000"/>
              <a:gd name="connsiteX452" fmla="*/ 1837349 w 7467600"/>
              <a:gd name="connsiteY452" fmla="*/ 4956357 h 6858000"/>
              <a:gd name="connsiteX453" fmla="*/ 2162835 w 7467600"/>
              <a:gd name="connsiteY453" fmla="*/ 5187853 h 6858000"/>
              <a:gd name="connsiteX454" fmla="*/ 2257167 w 7467600"/>
              <a:gd name="connsiteY454" fmla="*/ 5462123 h 6858000"/>
              <a:gd name="connsiteX455" fmla="*/ 2261598 w 7467600"/>
              <a:gd name="connsiteY455" fmla="*/ 5467998 h 6858000"/>
              <a:gd name="connsiteX456" fmla="*/ 2437177 w 7467600"/>
              <a:gd name="connsiteY456" fmla="*/ 5479608 h 6858000"/>
              <a:gd name="connsiteX457" fmla="*/ 2445247 w 7467600"/>
              <a:gd name="connsiteY457" fmla="*/ 5483476 h 6858000"/>
              <a:gd name="connsiteX458" fmla="*/ 2743626 w 7467600"/>
              <a:gd name="connsiteY458" fmla="*/ 5304819 h 6858000"/>
              <a:gd name="connsiteX459" fmla="*/ 3048102 w 7467600"/>
              <a:gd name="connsiteY459" fmla="*/ 5150595 h 6858000"/>
              <a:gd name="connsiteX460" fmla="*/ 1799414 w 7467600"/>
              <a:gd name="connsiteY460" fmla="*/ 4694732 h 6858000"/>
              <a:gd name="connsiteX461" fmla="*/ 1771735 w 7467600"/>
              <a:gd name="connsiteY461" fmla="*/ 4619929 h 6858000"/>
              <a:gd name="connsiteX462" fmla="*/ 3104273 w 7467600"/>
              <a:gd name="connsiteY462" fmla="*/ 5076159 h 6858000"/>
              <a:gd name="connsiteX463" fmla="*/ 3113245 w 7467600"/>
              <a:gd name="connsiteY463" fmla="*/ 5090705 h 6858000"/>
              <a:gd name="connsiteX464" fmla="*/ 3126294 w 7467600"/>
              <a:gd name="connsiteY464" fmla="*/ 5114400 h 6858000"/>
              <a:gd name="connsiteX465" fmla="*/ 3937433 w 7467600"/>
              <a:gd name="connsiteY465" fmla="*/ 4830473 h 6858000"/>
              <a:gd name="connsiteX466" fmla="*/ 3590475 w 7467600"/>
              <a:gd name="connsiteY466" fmla="*/ 4597974 h 6858000"/>
              <a:gd name="connsiteX467" fmla="*/ 3100264 w 7467600"/>
              <a:gd name="connsiteY467" fmla="*/ 4579845 h 6858000"/>
              <a:gd name="connsiteX468" fmla="*/ 2183576 w 7467600"/>
              <a:gd name="connsiteY468" fmla="*/ 4227150 h 6858000"/>
              <a:gd name="connsiteX469" fmla="*/ 2151029 w 7467600"/>
              <a:gd name="connsiteY469" fmla="*/ 4146947 h 6858000"/>
              <a:gd name="connsiteX470" fmla="*/ 3563434 w 7467600"/>
              <a:gd name="connsiteY470" fmla="*/ 4469115 h 6858000"/>
              <a:gd name="connsiteX471" fmla="*/ 3177952 w 7467600"/>
              <a:gd name="connsiteY471" fmla="*/ 3657386 h 6858000"/>
              <a:gd name="connsiteX472" fmla="*/ 3189263 w 7467600"/>
              <a:gd name="connsiteY472" fmla="*/ 3625726 h 6858000"/>
              <a:gd name="connsiteX473" fmla="*/ 3560912 w 7467600"/>
              <a:gd name="connsiteY473" fmla="*/ 4079863 h 6858000"/>
              <a:gd name="connsiteX474" fmla="*/ 3626636 w 7467600"/>
              <a:gd name="connsiteY474" fmla="*/ 4512230 h 6858000"/>
              <a:gd name="connsiteX475" fmla="*/ 3653088 w 7467600"/>
              <a:gd name="connsiteY475" fmla="*/ 4521417 h 6858000"/>
              <a:gd name="connsiteX476" fmla="*/ 3988128 w 7467600"/>
              <a:gd name="connsiteY476" fmla="*/ 4817267 h 6858000"/>
              <a:gd name="connsiteX477" fmla="*/ 4830582 w 7467600"/>
              <a:gd name="connsiteY477" fmla="*/ 4676000 h 6858000"/>
              <a:gd name="connsiteX478" fmla="*/ 4830100 w 7467600"/>
              <a:gd name="connsiteY478" fmla="*/ 4675554 h 6858000"/>
              <a:gd name="connsiteX479" fmla="*/ 4036318 w 7467600"/>
              <a:gd name="connsiteY479" fmla="*/ 4147013 h 6858000"/>
              <a:gd name="connsiteX480" fmla="*/ 3432098 w 7467600"/>
              <a:gd name="connsiteY480" fmla="*/ 3537312 h 6858000"/>
              <a:gd name="connsiteX481" fmla="*/ 3446761 w 7467600"/>
              <a:gd name="connsiteY481" fmla="*/ 3461278 h 6858000"/>
              <a:gd name="connsiteX482" fmla="*/ 4419733 w 7467600"/>
              <a:gd name="connsiteY482" fmla="*/ 3963555 h 6858000"/>
              <a:gd name="connsiteX483" fmla="*/ 4781371 w 7467600"/>
              <a:gd name="connsiteY483" fmla="*/ 4458604 h 6858000"/>
              <a:gd name="connsiteX484" fmla="*/ 4780440 w 7467600"/>
              <a:gd name="connsiteY484" fmla="*/ 4470290 h 6858000"/>
              <a:gd name="connsiteX485" fmla="*/ 4898954 w 7467600"/>
              <a:gd name="connsiteY485" fmla="*/ 4662092 h 6858000"/>
              <a:gd name="connsiteX486" fmla="*/ 4900699 w 7467600"/>
              <a:gd name="connsiteY486" fmla="*/ 4670867 h 6858000"/>
              <a:gd name="connsiteX487" fmla="*/ 5714511 w 7467600"/>
              <a:gd name="connsiteY487" fmla="*/ 4663483 h 6858000"/>
              <a:gd name="connsiteX488" fmla="*/ 5464793 w 7467600"/>
              <a:gd name="connsiteY488" fmla="*/ 4393556 h 6858000"/>
              <a:gd name="connsiteX489" fmla="*/ 5461897 w 7467600"/>
              <a:gd name="connsiteY489" fmla="*/ 4390879 h 6858000"/>
              <a:gd name="connsiteX490" fmla="*/ 4294126 w 7467600"/>
              <a:gd name="connsiteY490" fmla="*/ 3303048 h 6858000"/>
              <a:gd name="connsiteX491" fmla="*/ 4305321 w 7467600"/>
              <a:gd name="connsiteY491" fmla="*/ 3256953 h 6858000"/>
              <a:gd name="connsiteX492" fmla="*/ 4949299 w 7467600"/>
              <a:gd name="connsiteY492" fmla="*/ 3766336 h 6858000"/>
              <a:gd name="connsiteX493" fmla="*/ 5291452 w 7467600"/>
              <a:gd name="connsiteY493" fmla="*/ 4076801 h 6858000"/>
              <a:gd name="connsiteX494" fmla="*/ 5434998 w 7467600"/>
              <a:gd name="connsiteY494" fmla="*/ 4254100 h 6858000"/>
              <a:gd name="connsiteX495" fmla="*/ 5351015 w 7467600"/>
              <a:gd name="connsiteY495" fmla="*/ 3760989 h 6858000"/>
              <a:gd name="connsiteX496" fmla="*/ 5413780 w 7467600"/>
              <a:gd name="connsiteY496" fmla="*/ 2966265 h 6858000"/>
              <a:gd name="connsiteX497" fmla="*/ 5425627 w 7467600"/>
              <a:gd name="connsiteY497" fmla="*/ 2954192 h 6858000"/>
              <a:gd name="connsiteX498" fmla="*/ 6604735 w 7467600"/>
              <a:gd name="connsiteY498" fmla="*/ 2041381 h 6858000"/>
              <a:gd name="connsiteX499" fmla="*/ 7204487 w 7467600"/>
              <a:gd name="connsiteY499" fmla="*/ 2742112 h 6858000"/>
              <a:gd name="connsiteX500" fmla="*/ 7131592 w 7467600"/>
              <a:gd name="connsiteY500" fmla="*/ 2672096 h 6858000"/>
              <a:gd name="connsiteX501" fmla="*/ 6996344 w 7467600"/>
              <a:gd name="connsiteY501" fmla="*/ 2518310 h 6858000"/>
              <a:gd name="connsiteX502" fmla="*/ 6735495 w 7467600"/>
              <a:gd name="connsiteY502" fmla="*/ 2196890 h 6858000"/>
              <a:gd name="connsiteX503" fmla="*/ 6721901 w 7467600"/>
              <a:gd name="connsiteY503" fmla="*/ 2179274 h 6858000"/>
              <a:gd name="connsiteX504" fmla="*/ 6604735 w 7467600"/>
              <a:gd name="connsiteY504" fmla="*/ 2041381 h 6858000"/>
              <a:gd name="connsiteX505" fmla="*/ 6591670 w 7467600"/>
              <a:gd name="connsiteY505" fmla="*/ 1988277 h 6858000"/>
              <a:gd name="connsiteX506" fmla="*/ 6747349 w 7467600"/>
              <a:gd name="connsiteY506" fmla="*/ 2160069 h 6858000"/>
              <a:gd name="connsiteX507" fmla="*/ 6760943 w 7467600"/>
              <a:gd name="connsiteY507" fmla="*/ 2177686 h 6858000"/>
              <a:gd name="connsiteX508" fmla="*/ 7021065 w 7467600"/>
              <a:gd name="connsiteY508" fmla="*/ 2498102 h 6858000"/>
              <a:gd name="connsiteX509" fmla="*/ 7155223 w 7467600"/>
              <a:gd name="connsiteY509" fmla="*/ 2650386 h 6858000"/>
              <a:gd name="connsiteX510" fmla="*/ 7203167 w 7467600"/>
              <a:gd name="connsiteY510" fmla="*/ 2697288 h 6858000"/>
              <a:gd name="connsiteX511" fmla="*/ 6937703 w 7467600"/>
              <a:gd name="connsiteY511" fmla="*/ 2321981 h 6858000"/>
              <a:gd name="connsiteX512" fmla="*/ 6591670 w 7467600"/>
              <a:gd name="connsiteY512" fmla="*/ 1988277 h 6858000"/>
              <a:gd name="connsiteX513" fmla="*/ 5798671 w 7467600"/>
              <a:gd name="connsiteY513" fmla="*/ 1981601 h 6858000"/>
              <a:gd name="connsiteX514" fmla="*/ 5754709 w 7467600"/>
              <a:gd name="connsiteY514" fmla="*/ 2071454 h 6858000"/>
              <a:gd name="connsiteX515" fmla="*/ 5763044 w 7467600"/>
              <a:gd name="connsiteY515" fmla="*/ 2842206 h 6858000"/>
              <a:gd name="connsiteX516" fmla="*/ 5764974 w 7467600"/>
              <a:gd name="connsiteY516" fmla="*/ 2799609 h 6858000"/>
              <a:gd name="connsiteX517" fmla="*/ 5767665 w 7467600"/>
              <a:gd name="connsiteY517" fmla="*/ 2666409 h 6858000"/>
              <a:gd name="connsiteX518" fmla="*/ 5763055 w 7467600"/>
              <a:gd name="connsiteY518" fmla="*/ 2579705 h 6858000"/>
              <a:gd name="connsiteX519" fmla="*/ 5758079 w 7467600"/>
              <a:gd name="connsiteY519" fmla="*/ 2492508 h 6858000"/>
              <a:gd name="connsiteX520" fmla="*/ 5779325 w 7467600"/>
              <a:gd name="connsiteY520" fmla="*/ 2197069 h 6858000"/>
              <a:gd name="connsiteX521" fmla="*/ 5798671 w 7467600"/>
              <a:gd name="connsiteY521" fmla="*/ 1981601 h 6858000"/>
              <a:gd name="connsiteX522" fmla="*/ 5829202 w 7467600"/>
              <a:gd name="connsiteY522" fmla="*/ 1971679 h 6858000"/>
              <a:gd name="connsiteX523" fmla="*/ 5809558 w 7467600"/>
              <a:gd name="connsiteY523" fmla="*/ 2198043 h 6858000"/>
              <a:gd name="connsiteX524" fmla="*/ 5788653 w 7467600"/>
              <a:gd name="connsiteY524" fmla="*/ 2489430 h 6858000"/>
              <a:gd name="connsiteX525" fmla="*/ 5793439 w 7467600"/>
              <a:gd name="connsiteY525" fmla="*/ 2575235 h 6858000"/>
              <a:gd name="connsiteX526" fmla="*/ 5796837 w 7467600"/>
              <a:gd name="connsiteY526" fmla="*/ 2637633 h 6858000"/>
              <a:gd name="connsiteX527" fmla="*/ 5818614 w 7467600"/>
              <a:gd name="connsiteY527" fmla="*/ 2473055 h 6858000"/>
              <a:gd name="connsiteX528" fmla="*/ 5829202 w 7467600"/>
              <a:gd name="connsiteY528" fmla="*/ 1971679 h 6858000"/>
              <a:gd name="connsiteX529" fmla="*/ 5911389 w 7467600"/>
              <a:gd name="connsiteY529" fmla="*/ 1898371 h 6858000"/>
              <a:gd name="connsiteX530" fmla="*/ 6237627 w 7467600"/>
              <a:gd name="connsiteY530" fmla="*/ 2231921 h 6858000"/>
              <a:gd name="connsiteX531" fmla="*/ 5911389 w 7467600"/>
              <a:gd name="connsiteY531" fmla="*/ 1898371 h 6858000"/>
              <a:gd name="connsiteX532" fmla="*/ 6944437 w 7467600"/>
              <a:gd name="connsiteY532" fmla="*/ 1575402 h 6858000"/>
              <a:gd name="connsiteX533" fmla="*/ 6304730 w 7467600"/>
              <a:gd name="connsiteY533" fmla="*/ 1766654 h 6858000"/>
              <a:gd name="connsiteX534" fmla="*/ 6944437 w 7467600"/>
              <a:gd name="connsiteY534" fmla="*/ 1575402 h 6858000"/>
              <a:gd name="connsiteX535" fmla="*/ 7019523 w 7467600"/>
              <a:gd name="connsiteY535" fmla="*/ 1519450 h 6858000"/>
              <a:gd name="connsiteX536" fmla="*/ 6298091 w 7467600"/>
              <a:gd name="connsiteY536" fmla="*/ 1737122 h 6858000"/>
              <a:gd name="connsiteX537" fmla="*/ 7019523 w 7467600"/>
              <a:gd name="connsiteY537" fmla="*/ 1519450 h 6858000"/>
              <a:gd name="connsiteX538" fmla="*/ 2399523 w 7467600"/>
              <a:gd name="connsiteY538" fmla="*/ 1428234 h 6858000"/>
              <a:gd name="connsiteX539" fmla="*/ 2224982 w 7467600"/>
              <a:gd name="connsiteY539" fmla="*/ 1826201 h 6858000"/>
              <a:gd name="connsiteX540" fmla="*/ 2096099 w 7467600"/>
              <a:gd name="connsiteY540" fmla="*/ 2345900 h 6858000"/>
              <a:gd name="connsiteX541" fmla="*/ 2283317 w 7467600"/>
              <a:gd name="connsiteY541" fmla="*/ 1796925 h 6858000"/>
              <a:gd name="connsiteX542" fmla="*/ 2399523 w 7467600"/>
              <a:gd name="connsiteY542" fmla="*/ 1428234 h 6858000"/>
              <a:gd name="connsiteX543" fmla="*/ 2448558 w 7467600"/>
              <a:gd name="connsiteY543" fmla="*/ 1373435 h 6858000"/>
              <a:gd name="connsiteX544" fmla="*/ 2312521 w 7467600"/>
              <a:gd name="connsiteY544" fmla="*/ 1806140 h 6858000"/>
              <a:gd name="connsiteX545" fmla="*/ 2127533 w 7467600"/>
              <a:gd name="connsiteY545" fmla="*/ 2348380 h 6858000"/>
              <a:gd name="connsiteX546" fmla="*/ 2358080 w 7467600"/>
              <a:gd name="connsiteY546" fmla="*/ 1866134 h 6858000"/>
              <a:gd name="connsiteX547" fmla="*/ 2407436 w 7467600"/>
              <a:gd name="connsiteY547" fmla="*/ 1651070 h 6858000"/>
              <a:gd name="connsiteX548" fmla="*/ 2448558 w 7467600"/>
              <a:gd name="connsiteY548" fmla="*/ 1373435 h 6858000"/>
              <a:gd name="connsiteX549" fmla="*/ 278707 w 7467600"/>
              <a:gd name="connsiteY549" fmla="*/ 1352270 h 6858000"/>
              <a:gd name="connsiteX550" fmla="*/ 321570 w 7467600"/>
              <a:gd name="connsiteY550" fmla="*/ 1861610 h 6858000"/>
              <a:gd name="connsiteX551" fmla="*/ 294281 w 7467600"/>
              <a:gd name="connsiteY551" fmla="*/ 1440658 h 6858000"/>
              <a:gd name="connsiteX552" fmla="*/ 278707 w 7467600"/>
              <a:gd name="connsiteY552" fmla="*/ 1352270 h 6858000"/>
              <a:gd name="connsiteX553" fmla="*/ 1423821 w 7467600"/>
              <a:gd name="connsiteY553" fmla="*/ 1351958 h 6858000"/>
              <a:gd name="connsiteX554" fmla="*/ 1638521 w 7467600"/>
              <a:gd name="connsiteY554" fmla="*/ 1908470 h 6858000"/>
              <a:gd name="connsiteX555" fmla="*/ 1754199 w 7467600"/>
              <a:gd name="connsiteY555" fmla="*/ 2149284 h 6858000"/>
              <a:gd name="connsiteX556" fmla="*/ 1908359 w 7467600"/>
              <a:gd name="connsiteY556" fmla="*/ 2364988 h 6858000"/>
              <a:gd name="connsiteX557" fmla="*/ 1647661 w 7467600"/>
              <a:gd name="connsiteY557" fmla="*/ 1825945 h 6858000"/>
              <a:gd name="connsiteX558" fmla="*/ 1423821 w 7467600"/>
              <a:gd name="connsiteY558" fmla="*/ 1351958 h 6858000"/>
              <a:gd name="connsiteX559" fmla="*/ 1431890 w 7467600"/>
              <a:gd name="connsiteY559" fmla="*/ 1306475 h 6858000"/>
              <a:gd name="connsiteX560" fmla="*/ 1507597 w 7467600"/>
              <a:gd name="connsiteY560" fmla="*/ 1446132 h 6858000"/>
              <a:gd name="connsiteX561" fmla="*/ 1674586 w 7467600"/>
              <a:gd name="connsiteY561" fmla="*/ 1813832 h 6858000"/>
              <a:gd name="connsiteX562" fmla="*/ 1815950 w 7467600"/>
              <a:gd name="connsiteY562" fmla="*/ 2128564 h 6858000"/>
              <a:gd name="connsiteX563" fmla="*/ 1984242 w 7467600"/>
              <a:gd name="connsiteY563" fmla="*/ 2430829 h 6858000"/>
              <a:gd name="connsiteX564" fmla="*/ 2014023 w 7467600"/>
              <a:gd name="connsiteY564" fmla="*/ 2450995 h 6858000"/>
              <a:gd name="connsiteX565" fmla="*/ 1747337 w 7467600"/>
              <a:gd name="connsiteY565" fmla="*/ 1855264 h 6858000"/>
              <a:gd name="connsiteX566" fmla="*/ 1533749 w 7467600"/>
              <a:gd name="connsiteY566" fmla="*/ 1478656 h 6858000"/>
              <a:gd name="connsiteX567" fmla="*/ 1431890 w 7467600"/>
              <a:gd name="connsiteY567" fmla="*/ 1306475 h 6858000"/>
              <a:gd name="connsiteX568" fmla="*/ 5052692 w 7467600"/>
              <a:gd name="connsiteY568" fmla="*/ 1292994 h 6858000"/>
              <a:gd name="connsiteX569" fmla="*/ 5200661 w 7467600"/>
              <a:gd name="connsiteY569" fmla="*/ 1635186 h 6858000"/>
              <a:gd name="connsiteX570" fmla="*/ 5297138 w 7467600"/>
              <a:gd name="connsiteY570" fmla="*/ 1906351 h 6858000"/>
              <a:gd name="connsiteX571" fmla="*/ 5052692 w 7467600"/>
              <a:gd name="connsiteY571" fmla="*/ 1292994 h 6858000"/>
              <a:gd name="connsiteX572" fmla="*/ 5009948 w 7467600"/>
              <a:gd name="connsiteY572" fmla="*/ 1273619 h 6858000"/>
              <a:gd name="connsiteX573" fmla="*/ 5121777 w 7467600"/>
              <a:gd name="connsiteY573" fmla="*/ 1654213 h 6858000"/>
              <a:gd name="connsiteX574" fmla="*/ 5293545 w 7467600"/>
              <a:gd name="connsiteY574" fmla="*/ 2072247 h 6858000"/>
              <a:gd name="connsiteX575" fmla="*/ 5294042 w 7467600"/>
              <a:gd name="connsiteY575" fmla="*/ 2065019 h 6858000"/>
              <a:gd name="connsiteX576" fmla="*/ 5171936 w 7467600"/>
              <a:gd name="connsiteY576" fmla="*/ 1647613 h 6858000"/>
              <a:gd name="connsiteX577" fmla="*/ 5009948 w 7467600"/>
              <a:gd name="connsiteY577" fmla="*/ 1273619 h 6858000"/>
              <a:gd name="connsiteX578" fmla="*/ 655236 w 7467600"/>
              <a:gd name="connsiteY578" fmla="*/ 1268632 h 6858000"/>
              <a:gd name="connsiteX579" fmla="*/ 839521 w 7467600"/>
              <a:gd name="connsiteY579" fmla="*/ 1685315 h 6858000"/>
              <a:gd name="connsiteX580" fmla="*/ 1109416 w 7467600"/>
              <a:gd name="connsiteY580" fmla="*/ 2061663 h 6858000"/>
              <a:gd name="connsiteX581" fmla="*/ 1298300 w 7467600"/>
              <a:gd name="connsiteY581" fmla="*/ 2247742 h 6858000"/>
              <a:gd name="connsiteX582" fmla="*/ 1125871 w 7467600"/>
              <a:gd name="connsiteY582" fmla="*/ 1989513 h 6858000"/>
              <a:gd name="connsiteX583" fmla="*/ 981574 w 7467600"/>
              <a:gd name="connsiteY583" fmla="*/ 1783157 h 6858000"/>
              <a:gd name="connsiteX584" fmla="*/ 922198 w 7467600"/>
              <a:gd name="connsiteY584" fmla="*/ 1677437 h 6858000"/>
              <a:gd name="connsiteX585" fmla="*/ 869293 w 7467600"/>
              <a:gd name="connsiteY585" fmla="*/ 1583214 h 6858000"/>
              <a:gd name="connsiteX586" fmla="*/ 751431 w 7467600"/>
              <a:gd name="connsiteY586" fmla="*/ 1405731 h 6858000"/>
              <a:gd name="connsiteX587" fmla="*/ 655236 w 7467600"/>
              <a:gd name="connsiteY587" fmla="*/ 1268632 h 6858000"/>
              <a:gd name="connsiteX588" fmla="*/ 6516292 w 7467600"/>
              <a:gd name="connsiteY588" fmla="*/ 1263064 h 6858000"/>
              <a:gd name="connsiteX589" fmla="*/ 5736320 w 7467600"/>
              <a:gd name="connsiteY589" fmla="*/ 1501803 h 6858000"/>
              <a:gd name="connsiteX590" fmla="*/ 6516292 w 7467600"/>
              <a:gd name="connsiteY590" fmla="*/ 1263064 h 6858000"/>
              <a:gd name="connsiteX591" fmla="*/ 291466 w 7467600"/>
              <a:gd name="connsiteY591" fmla="*/ 1250369 h 6858000"/>
              <a:gd name="connsiteX592" fmla="*/ 323180 w 7467600"/>
              <a:gd name="connsiteY592" fmla="*/ 1435283 h 6858000"/>
              <a:gd name="connsiteX593" fmla="*/ 349381 w 7467600"/>
              <a:gd name="connsiteY593" fmla="*/ 1875041 h 6858000"/>
              <a:gd name="connsiteX594" fmla="*/ 374363 w 7467600"/>
              <a:gd name="connsiteY594" fmla="*/ 1506494 h 6858000"/>
              <a:gd name="connsiteX595" fmla="*/ 302168 w 7467600"/>
              <a:gd name="connsiteY595" fmla="*/ 1274495 h 6858000"/>
              <a:gd name="connsiteX596" fmla="*/ 291466 w 7467600"/>
              <a:gd name="connsiteY596" fmla="*/ 1250369 h 6858000"/>
              <a:gd name="connsiteX597" fmla="*/ 678222 w 7467600"/>
              <a:gd name="connsiteY597" fmla="*/ 1248670 h 6858000"/>
              <a:gd name="connsiteX598" fmla="*/ 775536 w 7467600"/>
              <a:gd name="connsiteY598" fmla="*/ 1388015 h 6858000"/>
              <a:gd name="connsiteX599" fmla="*/ 894529 w 7467600"/>
              <a:gd name="connsiteY599" fmla="*/ 1567739 h 6858000"/>
              <a:gd name="connsiteX600" fmla="*/ 948000 w 7467600"/>
              <a:gd name="connsiteY600" fmla="*/ 1663088 h 6858000"/>
              <a:gd name="connsiteX601" fmla="*/ 1006812 w 7467600"/>
              <a:gd name="connsiteY601" fmla="*/ 1767683 h 6858000"/>
              <a:gd name="connsiteX602" fmla="*/ 1149133 w 7467600"/>
              <a:gd name="connsiteY602" fmla="*/ 1971513 h 6858000"/>
              <a:gd name="connsiteX603" fmla="*/ 1333952 w 7467600"/>
              <a:gd name="connsiteY603" fmla="*/ 2251620 h 6858000"/>
              <a:gd name="connsiteX604" fmla="*/ 1337329 w 7467600"/>
              <a:gd name="connsiteY604" fmla="*/ 2258350 h 6858000"/>
              <a:gd name="connsiteX605" fmla="*/ 1014726 w 7467600"/>
              <a:gd name="connsiteY605" fmla="*/ 1615556 h 6858000"/>
              <a:gd name="connsiteX606" fmla="*/ 678222 w 7467600"/>
              <a:gd name="connsiteY606" fmla="*/ 1248670 h 6858000"/>
              <a:gd name="connsiteX607" fmla="*/ 6691602 w 7467600"/>
              <a:gd name="connsiteY607" fmla="*/ 1140573 h 6858000"/>
              <a:gd name="connsiteX608" fmla="*/ 6571100 w 7467600"/>
              <a:gd name="connsiteY608" fmla="*/ 1183662 h 6858000"/>
              <a:gd name="connsiteX609" fmla="*/ 6241687 w 7467600"/>
              <a:gd name="connsiteY609" fmla="*/ 1257600 h 6858000"/>
              <a:gd name="connsiteX610" fmla="*/ 5693009 w 7467600"/>
              <a:gd name="connsiteY610" fmla="*/ 1478256 h 6858000"/>
              <a:gd name="connsiteX611" fmla="*/ 6548420 w 7467600"/>
              <a:gd name="connsiteY611" fmla="*/ 1214599 h 6858000"/>
              <a:gd name="connsiteX612" fmla="*/ 6605473 w 7467600"/>
              <a:gd name="connsiteY612" fmla="*/ 1184686 h 6858000"/>
              <a:gd name="connsiteX613" fmla="*/ 6691602 w 7467600"/>
              <a:gd name="connsiteY613" fmla="*/ 1140573 h 6858000"/>
              <a:gd name="connsiteX614" fmla="*/ 4002475 w 7467600"/>
              <a:gd name="connsiteY614" fmla="*/ 1037802 h 6858000"/>
              <a:gd name="connsiteX615" fmla="*/ 4000324 w 7467600"/>
              <a:gd name="connsiteY615" fmla="*/ 1039362 h 6858000"/>
              <a:gd name="connsiteX616" fmla="*/ 4002862 w 7467600"/>
              <a:gd name="connsiteY616" fmla="*/ 1042866 h 6858000"/>
              <a:gd name="connsiteX617" fmla="*/ 4002475 w 7467600"/>
              <a:gd name="connsiteY617" fmla="*/ 1037802 h 6858000"/>
              <a:gd name="connsiteX618" fmla="*/ 506322 w 7467600"/>
              <a:gd name="connsiteY618" fmla="*/ 1020997 h 6858000"/>
              <a:gd name="connsiteX619" fmla="*/ 533068 w 7467600"/>
              <a:gd name="connsiteY619" fmla="*/ 1029409 h 6858000"/>
              <a:gd name="connsiteX620" fmla="*/ 1232525 w 7467600"/>
              <a:gd name="connsiteY620" fmla="*/ 1804675 h 6858000"/>
              <a:gd name="connsiteX621" fmla="*/ 1388858 w 7467600"/>
              <a:gd name="connsiteY621" fmla="*/ 2368011 h 6858000"/>
              <a:gd name="connsiteX622" fmla="*/ 1384098 w 7467600"/>
              <a:gd name="connsiteY622" fmla="*/ 2378125 h 6858000"/>
              <a:gd name="connsiteX623" fmla="*/ 1425393 w 7467600"/>
              <a:gd name="connsiteY623" fmla="*/ 2589124 h 6858000"/>
              <a:gd name="connsiteX624" fmla="*/ 1424001 w 7467600"/>
              <a:gd name="connsiteY624" fmla="*/ 2597541 h 6858000"/>
              <a:gd name="connsiteX625" fmla="*/ 2152729 w 7467600"/>
              <a:gd name="connsiteY625" fmla="*/ 2864487 h 6858000"/>
              <a:gd name="connsiteX626" fmla="*/ 2020609 w 7467600"/>
              <a:gd name="connsiteY626" fmla="*/ 2539671 h 6858000"/>
              <a:gd name="connsiteX627" fmla="*/ 2018920 w 7467600"/>
              <a:gd name="connsiteY627" fmla="*/ 2536309 h 6858000"/>
              <a:gd name="connsiteX628" fmla="*/ 1342441 w 7467600"/>
              <a:gd name="connsiteY628" fmla="*/ 1173017 h 6858000"/>
              <a:gd name="connsiteX629" fmla="*/ 1367925 w 7467600"/>
              <a:gd name="connsiteY629" fmla="*/ 1135648 h 6858000"/>
              <a:gd name="connsiteX630" fmla="*/ 1771401 w 7467600"/>
              <a:gd name="connsiteY630" fmla="*/ 1806673 h 6858000"/>
              <a:gd name="connsiteX631" fmla="*/ 1972385 w 7467600"/>
              <a:gd name="connsiteY631" fmla="*/ 2198735 h 6858000"/>
              <a:gd name="connsiteX632" fmla="*/ 2040892 w 7467600"/>
              <a:gd name="connsiteY632" fmla="*/ 2405205 h 6858000"/>
              <a:gd name="connsiteX633" fmla="*/ 2131689 w 7467600"/>
              <a:gd name="connsiteY633" fmla="*/ 1936926 h 6858000"/>
              <a:gd name="connsiteX634" fmla="*/ 2454820 w 7467600"/>
              <a:gd name="connsiteY634" fmla="*/ 1248808 h 6858000"/>
              <a:gd name="connsiteX635" fmla="*/ 2492512 w 7467600"/>
              <a:gd name="connsiteY635" fmla="*/ 1302920 h 6858000"/>
              <a:gd name="connsiteX636" fmla="*/ 2081216 w 7467600"/>
              <a:gd name="connsiteY636" fmla="*/ 2527513 h 6858000"/>
              <a:gd name="connsiteX637" fmla="*/ 2081211 w 7467600"/>
              <a:gd name="connsiteY637" fmla="*/ 2528916 h 6858000"/>
              <a:gd name="connsiteX638" fmla="*/ 2199067 w 7467600"/>
              <a:gd name="connsiteY638" fmla="*/ 2884061 h 6858000"/>
              <a:gd name="connsiteX639" fmla="*/ 3192586 w 7467600"/>
              <a:gd name="connsiteY639" fmla="*/ 3411496 h 6858000"/>
              <a:gd name="connsiteX640" fmla="*/ 3182620 w 7467600"/>
              <a:gd name="connsiteY640" fmla="*/ 3483279 h 6858000"/>
              <a:gd name="connsiteX641" fmla="*/ 2435119 w 7467600"/>
              <a:gd name="connsiteY641" fmla="*/ 3080173 h 6858000"/>
              <a:gd name="connsiteX642" fmla="*/ 2410152 w 7467600"/>
              <a:gd name="connsiteY642" fmla="*/ 3063751 h 6858000"/>
              <a:gd name="connsiteX643" fmla="*/ 2408099 w 7467600"/>
              <a:gd name="connsiteY643" fmla="*/ 3064403 h 6858000"/>
              <a:gd name="connsiteX644" fmla="*/ 2407218 w 7467600"/>
              <a:gd name="connsiteY644" fmla="*/ 3070324 h 6858000"/>
              <a:gd name="connsiteX645" fmla="*/ 2380138 w 7467600"/>
              <a:gd name="connsiteY645" fmla="*/ 3099341 h 6858000"/>
              <a:gd name="connsiteX646" fmla="*/ 1765923 w 7467600"/>
              <a:gd name="connsiteY646" fmla="*/ 3581043 h 6858000"/>
              <a:gd name="connsiteX647" fmla="*/ 1702258 w 7467600"/>
              <a:gd name="connsiteY647" fmla="*/ 3612286 h 6858000"/>
              <a:gd name="connsiteX648" fmla="*/ 1538370 w 7467600"/>
              <a:gd name="connsiteY648" fmla="*/ 3811804 h 6858000"/>
              <a:gd name="connsiteX649" fmla="*/ 542867 w 7467600"/>
              <a:gd name="connsiteY649" fmla="*/ 4944092 h 6858000"/>
              <a:gd name="connsiteX650" fmla="*/ 515800 w 7467600"/>
              <a:gd name="connsiteY650" fmla="*/ 4862180 h 6858000"/>
              <a:gd name="connsiteX651" fmla="*/ 909145 w 7467600"/>
              <a:gd name="connsiteY651" fmla="*/ 4199225 h 6858000"/>
              <a:gd name="connsiteX652" fmla="*/ 1214067 w 7467600"/>
              <a:gd name="connsiteY652" fmla="*/ 3908561 h 6858000"/>
              <a:gd name="connsiteX653" fmla="*/ 640967 w 7467600"/>
              <a:gd name="connsiteY653" fmla="*/ 4105601 h 6858000"/>
              <a:gd name="connsiteX654" fmla="*/ 112563 w 7467600"/>
              <a:gd name="connsiteY654" fmla="*/ 4396952 h 6858000"/>
              <a:gd name="connsiteX655" fmla="*/ 0 w 7467600"/>
              <a:gd name="connsiteY655" fmla="*/ 4466006 h 6858000"/>
              <a:gd name="connsiteX656" fmla="*/ 0 w 7467600"/>
              <a:gd name="connsiteY656" fmla="*/ 4233763 h 6858000"/>
              <a:gd name="connsiteX657" fmla="*/ 36881 w 7467600"/>
              <a:gd name="connsiteY657" fmla="*/ 4200118 h 6858000"/>
              <a:gd name="connsiteX658" fmla="*/ 910534 w 7467600"/>
              <a:gd name="connsiteY658" fmla="*/ 3629753 h 6858000"/>
              <a:gd name="connsiteX659" fmla="*/ 1578717 w 7467600"/>
              <a:gd name="connsiteY659" fmla="*/ 3575982 h 6858000"/>
              <a:gd name="connsiteX660" fmla="*/ 2338780 w 7467600"/>
              <a:gd name="connsiteY660" fmla="*/ 3033725 h 6858000"/>
              <a:gd name="connsiteX661" fmla="*/ 1807991 w 7467600"/>
              <a:gd name="connsiteY661" fmla="*/ 2807184 h 6858000"/>
              <a:gd name="connsiteX662" fmla="*/ 1416358 w 7467600"/>
              <a:gd name="connsiteY662" fmla="*/ 3112571 h 6858000"/>
              <a:gd name="connsiteX663" fmla="*/ 939066 w 7467600"/>
              <a:gd name="connsiteY663" fmla="*/ 3378798 h 6858000"/>
              <a:gd name="connsiteX664" fmla="*/ 115099 w 7467600"/>
              <a:gd name="connsiteY664" fmla="*/ 3607650 h 6858000"/>
              <a:gd name="connsiteX665" fmla="*/ 97284 w 7467600"/>
              <a:gd name="connsiteY665" fmla="*/ 3520393 h 6858000"/>
              <a:gd name="connsiteX666" fmla="*/ 922050 w 7467600"/>
              <a:gd name="connsiteY666" fmla="*/ 3074867 h 6858000"/>
              <a:gd name="connsiteX667" fmla="*/ 1405265 w 7467600"/>
              <a:gd name="connsiteY667" fmla="*/ 3016319 h 6858000"/>
              <a:gd name="connsiteX668" fmla="*/ 1407512 w 7467600"/>
              <a:gd name="connsiteY668" fmla="*/ 3018001 h 6858000"/>
              <a:gd name="connsiteX669" fmla="*/ 1726266 w 7467600"/>
              <a:gd name="connsiteY669" fmla="*/ 2777274 h 6858000"/>
              <a:gd name="connsiteX670" fmla="*/ 625390 w 7467600"/>
              <a:gd name="connsiteY670" fmla="*/ 2514541 h 6858000"/>
              <a:gd name="connsiteX671" fmla="*/ 619799 w 7467600"/>
              <a:gd name="connsiteY671" fmla="*/ 2527180 h 6858000"/>
              <a:gd name="connsiteX672" fmla="*/ 310030 w 7467600"/>
              <a:gd name="connsiteY672" fmla="*/ 2771818 h 6858000"/>
              <a:gd name="connsiteX673" fmla="*/ 173877 w 7467600"/>
              <a:gd name="connsiteY673" fmla="*/ 2937056 h 6858000"/>
              <a:gd name="connsiteX674" fmla="*/ 77889 w 7467600"/>
              <a:gd name="connsiteY674" fmla="*/ 3138440 h 6858000"/>
              <a:gd name="connsiteX675" fmla="*/ 0 w 7467600"/>
              <a:gd name="connsiteY675" fmla="*/ 3271395 h 6858000"/>
              <a:gd name="connsiteX676" fmla="*/ 0 w 7467600"/>
              <a:gd name="connsiteY676" fmla="*/ 3153002 h 6858000"/>
              <a:gd name="connsiteX677" fmla="*/ 2386 w 7467600"/>
              <a:gd name="connsiteY677" fmla="*/ 3149203 h 6858000"/>
              <a:gd name="connsiteX678" fmla="*/ 89753 w 7467600"/>
              <a:gd name="connsiteY678" fmla="*/ 2987702 h 6858000"/>
              <a:gd name="connsiteX679" fmla="*/ 76869 w 7467600"/>
              <a:gd name="connsiteY679" fmla="*/ 3005404 h 6858000"/>
              <a:gd name="connsiteX680" fmla="*/ 32049 w 7467600"/>
              <a:gd name="connsiteY680" fmla="*/ 3065814 h 6858000"/>
              <a:gd name="connsiteX681" fmla="*/ 0 w 7467600"/>
              <a:gd name="connsiteY681" fmla="*/ 3108744 h 6858000"/>
              <a:gd name="connsiteX682" fmla="*/ 0 w 7467600"/>
              <a:gd name="connsiteY682" fmla="*/ 3058059 h 6858000"/>
              <a:gd name="connsiteX683" fmla="*/ 7610 w 7467600"/>
              <a:gd name="connsiteY683" fmla="*/ 3047889 h 6858000"/>
              <a:gd name="connsiteX684" fmla="*/ 52419 w 7467600"/>
              <a:gd name="connsiteY684" fmla="*/ 2987479 h 6858000"/>
              <a:gd name="connsiteX685" fmla="*/ 59142 w 7467600"/>
              <a:gd name="connsiteY685" fmla="*/ 2978488 h 6858000"/>
              <a:gd name="connsiteX686" fmla="*/ 0 w 7467600"/>
              <a:gd name="connsiteY686" fmla="*/ 3015334 h 6858000"/>
              <a:gd name="connsiteX687" fmla="*/ 0 w 7467600"/>
              <a:gd name="connsiteY687" fmla="*/ 2914286 h 6858000"/>
              <a:gd name="connsiteX688" fmla="*/ 36383 w 7467600"/>
              <a:gd name="connsiteY688" fmla="*/ 2901128 h 6858000"/>
              <a:gd name="connsiteX689" fmla="*/ 156329 w 7467600"/>
              <a:gd name="connsiteY689" fmla="*/ 2840533 h 6858000"/>
              <a:gd name="connsiteX690" fmla="*/ 358355 w 7467600"/>
              <a:gd name="connsiteY690" fmla="*/ 2620471 h 6858000"/>
              <a:gd name="connsiteX691" fmla="*/ 510577 w 7467600"/>
              <a:gd name="connsiteY691" fmla="*/ 2501244 h 6858000"/>
              <a:gd name="connsiteX692" fmla="*/ 211967 w 7467600"/>
              <a:gd name="connsiteY692" fmla="*/ 2479171 h 6858000"/>
              <a:gd name="connsiteX693" fmla="*/ 0 w 7467600"/>
              <a:gd name="connsiteY693" fmla="*/ 2476398 h 6858000"/>
              <a:gd name="connsiteX694" fmla="*/ 0 w 7467600"/>
              <a:gd name="connsiteY694" fmla="*/ 2389189 h 6858000"/>
              <a:gd name="connsiteX695" fmla="*/ 103062 w 7467600"/>
              <a:gd name="connsiteY695" fmla="*/ 2389518 h 6858000"/>
              <a:gd name="connsiteX696" fmla="*/ 510734 w 7467600"/>
              <a:gd name="connsiteY696" fmla="*/ 2416201 h 6858000"/>
              <a:gd name="connsiteX697" fmla="*/ 279257 w 7467600"/>
              <a:gd name="connsiteY697" fmla="*/ 2092102 h 6858000"/>
              <a:gd name="connsiteX698" fmla="*/ 65265 w 7467600"/>
              <a:gd name="connsiteY698" fmla="*/ 2006049 h 6858000"/>
              <a:gd name="connsiteX699" fmla="*/ 0 w 7467600"/>
              <a:gd name="connsiteY699" fmla="*/ 1982532 h 6858000"/>
              <a:gd name="connsiteX700" fmla="*/ 0 w 7467600"/>
              <a:gd name="connsiteY700" fmla="*/ 1912789 h 6858000"/>
              <a:gd name="connsiteX701" fmla="*/ 97460 w 7467600"/>
              <a:gd name="connsiteY701" fmla="*/ 1953725 h 6858000"/>
              <a:gd name="connsiteX702" fmla="*/ 221272 w 7467600"/>
              <a:gd name="connsiteY702" fmla="*/ 1980766 h 6858000"/>
              <a:gd name="connsiteX703" fmla="*/ 116765 w 7467600"/>
              <a:gd name="connsiteY703" fmla="*/ 1911033 h 6858000"/>
              <a:gd name="connsiteX704" fmla="*/ 16405 w 7467600"/>
              <a:gd name="connsiteY704" fmla="*/ 1803412 h 6858000"/>
              <a:gd name="connsiteX705" fmla="*/ 0 w 7467600"/>
              <a:gd name="connsiteY705" fmla="*/ 1784777 h 6858000"/>
              <a:gd name="connsiteX706" fmla="*/ 0 w 7467600"/>
              <a:gd name="connsiteY706" fmla="*/ 1740082 h 6858000"/>
              <a:gd name="connsiteX707" fmla="*/ 39394 w 7467600"/>
              <a:gd name="connsiteY707" fmla="*/ 1784856 h 6858000"/>
              <a:gd name="connsiteX708" fmla="*/ 135813 w 7467600"/>
              <a:gd name="connsiteY708" fmla="*/ 1888838 h 6858000"/>
              <a:gd name="connsiteX709" fmla="*/ 242575 w 7467600"/>
              <a:gd name="connsiteY709" fmla="*/ 1958841 h 6858000"/>
              <a:gd name="connsiteX710" fmla="*/ 82197 w 7467600"/>
              <a:gd name="connsiteY710" fmla="*/ 1754826 h 6858000"/>
              <a:gd name="connsiteX711" fmla="*/ 0 w 7467600"/>
              <a:gd name="connsiteY711" fmla="*/ 1679650 h 6858000"/>
              <a:gd name="connsiteX712" fmla="*/ 0 w 7467600"/>
              <a:gd name="connsiteY712" fmla="*/ 1602463 h 6858000"/>
              <a:gd name="connsiteX713" fmla="*/ 84689 w 7467600"/>
              <a:gd name="connsiteY713" fmla="*/ 1677442 h 6858000"/>
              <a:gd name="connsiteX714" fmla="*/ 298437 w 7467600"/>
              <a:gd name="connsiteY714" fmla="*/ 1968019 h 6858000"/>
              <a:gd name="connsiteX715" fmla="*/ 227269 w 7467600"/>
              <a:gd name="connsiteY715" fmla="*/ 1114064 h 6858000"/>
              <a:gd name="connsiteX716" fmla="*/ 248003 w 7467600"/>
              <a:gd name="connsiteY716" fmla="*/ 1089613 h 6858000"/>
              <a:gd name="connsiteX717" fmla="*/ 427020 w 7467600"/>
              <a:gd name="connsiteY717" fmla="*/ 1619803 h 6858000"/>
              <a:gd name="connsiteX718" fmla="*/ 340345 w 7467600"/>
              <a:gd name="connsiteY718" fmla="*/ 2027739 h 6858000"/>
              <a:gd name="connsiteX719" fmla="*/ 360865 w 7467600"/>
              <a:gd name="connsiteY719" fmla="*/ 2044827 h 6858000"/>
              <a:gd name="connsiteX720" fmla="*/ 560414 w 7467600"/>
              <a:gd name="connsiteY720" fmla="*/ 2421457 h 6858000"/>
              <a:gd name="connsiteX721" fmla="*/ 1359703 w 7467600"/>
              <a:gd name="connsiteY721" fmla="*/ 2578554 h 6858000"/>
              <a:gd name="connsiteX722" fmla="*/ 1359422 w 7467600"/>
              <a:gd name="connsiteY722" fmla="*/ 2577994 h 6858000"/>
              <a:gd name="connsiteX723" fmla="*/ 828701 w 7467600"/>
              <a:gd name="connsiteY723" fmla="*/ 1839520 h 6858000"/>
              <a:gd name="connsiteX724" fmla="*/ 494427 w 7467600"/>
              <a:gd name="connsiteY724" fmla="*/ 1092333 h 6858000"/>
              <a:gd name="connsiteX725" fmla="*/ 506322 w 7467600"/>
              <a:gd name="connsiteY725" fmla="*/ 1020997 h 6858000"/>
              <a:gd name="connsiteX726" fmla="*/ 4570198 w 7467600"/>
              <a:gd name="connsiteY726" fmla="*/ 978081 h 6858000"/>
              <a:gd name="connsiteX727" fmla="*/ 4523691 w 7467600"/>
              <a:gd name="connsiteY727" fmla="*/ 1127776 h 6858000"/>
              <a:gd name="connsiteX728" fmla="*/ 4509875 w 7467600"/>
              <a:gd name="connsiteY728" fmla="*/ 1167552 h 6858000"/>
              <a:gd name="connsiteX729" fmla="*/ 4478168 w 7467600"/>
              <a:gd name="connsiteY729" fmla="*/ 1260735 h 6858000"/>
              <a:gd name="connsiteX730" fmla="*/ 4409309 w 7467600"/>
              <a:gd name="connsiteY730" fmla="*/ 1666996 h 6858000"/>
              <a:gd name="connsiteX731" fmla="*/ 4370031 w 7467600"/>
              <a:gd name="connsiteY731" fmla="*/ 1955666 h 6858000"/>
              <a:gd name="connsiteX732" fmla="*/ 4570198 w 7467600"/>
              <a:gd name="connsiteY732" fmla="*/ 978081 h 6858000"/>
              <a:gd name="connsiteX733" fmla="*/ 4557898 w 7467600"/>
              <a:gd name="connsiteY733" fmla="*/ 900011 h 6858000"/>
              <a:gd name="connsiteX734" fmla="*/ 4344840 w 7467600"/>
              <a:gd name="connsiteY734" fmla="*/ 1922038 h 6858000"/>
              <a:gd name="connsiteX735" fmla="*/ 4378710 w 7467600"/>
              <a:gd name="connsiteY735" fmla="*/ 1665516 h 6858000"/>
              <a:gd name="connsiteX736" fmla="*/ 4448798 w 7467600"/>
              <a:gd name="connsiteY736" fmla="*/ 1253024 h 6858000"/>
              <a:gd name="connsiteX737" fmla="*/ 4480315 w 7467600"/>
              <a:gd name="connsiteY737" fmla="*/ 1158454 h 6858000"/>
              <a:gd name="connsiteX738" fmla="*/ 4494133 w 7467600"/>
              <a:gd name="connsiteY738" fmla="*/ 1118676 h 6858000"/>
              <a:gd name="connsiteX739" fmla="*/ 4557898 w 7467600"/>
              <a:gd name="connsiteY739" fmla="*/ 900011 h 6858000"/>
              <a:gd name="connsiteX740" fmla="*/ 5870151 w 7467600"/>
              <a:gd name="connsiteY740" fmla="*/ 898890 h 6858000"/>
              <a:gd name="connsiteX741" fmla="*/ 5861335 w 7467600"/>
              <a:gd name="connsiteY741" fmla="*/ 899177 h 6858000"/>
              <a:gd name="connsiteX742" fmla="*/ 5843702 w 7467600"/>
              <a:gd name="connsiteY742" fmla="*/ 899748 h 6858000"/>
              <a:gd name="connsiteX743" fmla="*/ 5651107 w 7467600"/>
              <a:gd name="connsiteY743" fmla="*/ 920306 h 6858000"/>
              <a:gd name="connsiteX744" fmla="*/ 5459407 w 7467600"/>
              <a:gd name="connsiteY744" fmla="*/ 940975 h 6858000"/>
              <a:gd name="connsiteX745" fmla="*/ 5374846 w 7467600"/>
              <a:gd name="connsiteY745" fmla="*/ 941988 h 6858000"/>
              <a:gd name="connsiteX746" fmla="*/ 5256105 w 7467600"/>
              <a:gd name="connsiteY746" fmla="*/ 945632 h 6858000"/>
              <a:gd name="connsiteX747" fmla="*/ 5107071 w 7467600"/>
              <a:gd name="connsiteY747" fmla="*/ 969720 h 6858000"/>
              <a:gd name="connsiteX748" fmla="*/ 4998681 w 7467600"/>
              <a:gd name="connsiteY748" fmla="*/ 988771 h 6858000"/>
              <a:gd name="connsiteX749" fmla="*/ 5870151 w 7467600"/>
              <a:gd name="connsiteY749" fmla="*/ 898890 h 6858000"/>
              <a:gd name="connsiteX750" fmla="*/ 5504425 w 7467600"/>
              <a:gd name="connsiteY750" fmla="*/ 848067 h 6858000"/>
              <a:gd name="connsiteX751" fmla="*/ 4968849 w 7467600"/>
              <a:gd name="connsiteY751" fmla="*/ 962318 h 6858000"/>
              <a:gd name="connsiteX752" fmla="*/ 5104039 w 7467600"/>
              <a:gd name="connsiteY752" fmla="*/ 940634 h 6858000"/>
              <a:gd name="connsiteX753" fmla="*/ 5256311 w 7467600"/>
              <a:gd name="connsiteY753" fmla="*/ 916490 h 6858000"/>
              <a:gd name="connsiteX754" fmla="*/ 5377381 w 7467600"/>
              <a:gd name="connsiteY754" fmla="*/ 912671 h 6858000"/>
              <a:gd name="connsiteX755" fmla="*/ 5460148 w 7467600"/>
              <a:gd name="connsiteY755" fmla="*/ 911442 h 6858000"/>
              <a:gd name="connsiteX756" fmla="*/ 5648971 w 7467600"/>
              <a:gd name="connsiteY756" fmla="*/ 891331 h 6858000"/>
              <a:gd name="connsiteX757" fmla="*/ 5844807 w 7467600"/>
              <a:gd name="connsiteY757" fmla="*/ 870718 h 6858000"/>
              <a:gd name="connsiteX758" fmla="*/ 5862975 w 7467600"/>
              <a:gd name="connsiteY758" fmla="*/ 869756 h 6858000"/>
              <a:gd name="connsiteX759" fmla="*/ 5920887 w 7467600"/>
              <a:gd name="connsiteY759" fmla="*/ 865929 h 6858000"/>
              <a:gd name="connsiteX760" fmla="*/ 5504425 w 7467600"/>
              <a:gd name="connsiteY760" fmla="*/ 848067 h 6858000"/>
              <a:gd name="connsiteX761" fmla="*/ 3607114 w 7467600"/>
              <a:gd name="connsiteY761" fmla="*/ 467441 h 6858000"/>
              <a:gd name="connsiteX762" fmla="*/ 3296242 w 7467600"/>
              <a:gd name="connsiteY762" fmla="*/ 807991 h 6858000"/>
              <a:gd name="connsiteX763" fmla="*/ 3174674 w 7467600"/>
              <a:gd name="connsiteY763" fmla="*/ 919759 h 6858000"/>
              <a:gd name="connsiteX764" fmla="*/ 3042978 w 7467600"/>
              <a:gd name="connsiteY764" fmla="*/ 1054894 h 6858000"/>
              <a:gd name="connsiteX765" fmla="*/ 2968914 w 7467600"/>
              <a:gd name="connsiteY765" fmla="*/ 1133756 h 6858000"/>
              <a:gd name="connsiteX766" fmla="*/ 3103823 w 7467600"/>
              <a:gd name="connsiteY766" fmla="*/ 1026814 h 6858000"/>
              <a:gd name="connsiteX767" fmla="*/ 3607114 w 7467600"/>
              <a:gd name="connsiteY767" fmla="*/ 467441 h 6858000"/>
              <a:gd name="connsiteX768" fmla="*/ 3744487 w 7467600"/>
              <a:gd name="connsiteY768" fmla="*/ 383136 h 6858000"/>
              <a:gd name="connsiteX769" fmla="*/ 3970213 w 7467600"/>
              <a:gd name="connsiteY769" fmla="*/ 995559 h 6858000"/>
              <a:gd name="connsiteX770" fmla="*/ 3744487 w 7467600"/>
              <a:gd name="connsiteY770" fmla="*/ 383136 h 6858000"/>
              <a:gd name="connsiteX771" fmla="*/ 3624562 w 7467600"/>
              <a:gd name="connsiteY771" fmla="*/ 367041 h 6858000"/>
              <a:gd name="connsiteX772" fmla="*/ 3489712 w 7467600"/>
              <a:gd name="connsiteY772" fmla="*/ 485386 h 6858000"/>
              <a:gd name="connsiteX773" fmla="*/ 3182994 w 7467600"/>
              <a:gd name="connsiteY773" fmla="*/ 828265 h 6858000"/>
              <a:gd name="connsiteX774" fmla="*/ 2892114 w 7467600"/>
              <a:gd name="connsiteY774" fmla="*/ 1172635 h 6858000"/>
              <a:gd name="connsiteX775" fmla="*/ 3021459 w 7467600"/>
              <a:gd name="connsiteY775" fmla="*/ 1035385 h 6858000"/>
              <a:gd name="connsiteX776" fmla="*/ 3153873 w 7467600"/>
              <a:gd name="connsiteY776" fmla="*/ 898971 h 6858000"/>
              <a:gd name="connsiteX777" fmla="*/ 3276511 w 7467600"/>
              <a:gd name="connsiteY777" fmla="*/ 786423 h 6858000"/>
              <a:gd name="connsiteX778" fmla="*/ 3584154 w 7467600"/>
              <a:gd name="connsiteY778" fmla="*/ 448218 h 6858000"/>
              <a:gd name="connsiteX779" fmla="*/ 3624562 w 7467600"/>
              <a:gd name="connsiteY779" fmla="*/ 367041 h 6858000"/>
              <a:gd name="connsiteX780" fmla="*/ 3766672 w 7467600"/>
              <a:gd name="connsiteY780" fmla="*/ 359429 h 6858000"/>
              <a:gd name="connsiteX781" fmla="*/ 3996338 w 7467600"/>
              <a:gd name="connsiteY781" fmla="*/ 968237 h 6858000"/>
              <a:gd name="connsiteX782" fmla="*/ 3766672 w 7467600"/>
              <a:gd name="connsiteY782" fmla="*/ 359429 h 6858000"/>
              <a:gd name="connsiteX783" fmla="*/ 5805386 w 7467600"/>
              <a:gd name="connsiteY783" fmla="*/ 239240 h 6858000"/>
              <a:gd name="connsiteX784" fmla="*/ 5736947 w 7467600"/>
              <a:gd name="connsiteY784" fmla="*/ 261367 h 6858000"/>
              <a:gd name="connsiteX785" fmla="*/ 5427012 w 7467600"/>
              <a:gd name="connsiteY785" fmla="*/ 311272 h 6858000"/>
              <a:gd name="connsiteX786" fmla="*/ 5147818 w 7467600"/>
              <a:gd name="connsiteY786" fmla="*/ 322112 h 6858000"/>
              <a:gd name="connsiteX787" fmla="*/ 5060854 w 7467600"/>
              <a:gd name="connsiteY787" fmla="*/ 311882 h 6858000"/>
              <a:gd name="connsiteX788" fmla="*/ 4945989 w 7467600"/>
              <a:gd name="connsiteY788" fmla="*/ 300516 h 6858000"/>
              <a:gd name="connsiteX789" fmla="*/ 5410479 w 7467600"/>
              <a:gd name="connsiteY789" fmla="*/ 348434 h 6858000"/>
              <a:gd name="connsiteX790" fmla="*/ 5805386 w 7467600"/>
              <a:gd name="connsiteY790" fmla="*/ 239240 h 6858000"/>
              <a:gd name="connsiteX791" fmla="*/ 5905192 w 7467600"/>
              <a:gd name="connsiteY791" fmla="*/ 163079 h 6858000"/>
              <a:gd name="connsiteX792" fmla="*/ 5865655 w 7467600"/>
              <a:gd name="connsiteY792" fmla="*/ 171901 h 6858000"/>
              <a:gd name="connsiteX793" fmla="*/ 5259740 w 7467600"/>
              <a:gd name="connsiteY793" fmla="*/ 257013 h 6858000"/>
              <a:gd name="connsiteX794" fmla="*/ 5208466 w 7467600"/>
              <a:gd name="connsiteY794" fmla="*/ 257550 h 6858000"/>
              <a:gd name="connsiteX795" fmla="*/ 4980204 w 7467600"/>
              <a:gd name="connsiteY795" fmla="*/ 271903 h 6858000"/>
              <a:gd name="connsiteX796" fmla="*/ 5068068 w 7467600"/>
              <a:gd name="connsiteY796" fmla="*/ 282244 h 6858000"/>
              <a:gd name="connsiteX797" fmla="*/ 5153231 w 7467600"/>
              <a:gd name="connsiteY797" fmla="*/ 292240 h 6858000"/>
              <a:gd name="connsiteX798" fmla="*/ 5426491 w 7467600"/>
              <a:gd name="connsiteY798" fmla="*/ 281128 h 6858000"/>
              <a:gd name="connsiteX799" fmla="*/ 5731212 w 7467600"/>
              <a:gd name="connsiteY799" fmla="*/ 231951 h 6858000"/>
              <a:gd name="connsiteX800" fmla="*/ 5905192 w 7467600"/>
              <a:gd name="connsiteY800" fmla="*/ 163079 h 6858000"/>
              <a:gd name="connsiteX801" fmla="*/ 5944437 w 7467600"/>
              <a:gd name="connsiteY801" fmla="*/ 113829 h 6858000"/>
              <a:gd name="connsiteX802" fmla="*/ 5825032 w 7467600"/>
              <a:gd name="connsiteY802" fmla="*/ 146405 h 6858000"/>
              <a:gd name="connsiteX803" fmla="*/ 4955599 w 7467600"/>
              <a:gd name="connsiteY803" fmla="*/ 247008 h 6858000"/>
              <a:gd name="connsiteX804" fmla="*/ 5210104 w 7467600"/>
              <a:gd name="connsiteY804" fmla="*/ 228123 h 6858000"/>
              <a:gd name="connsiteX805" fmla="*/ 5261015 w 7467600"/>
              <a:gd name="connsiteY805" fmla="*/ 227087 h 6858000"/>
              <a:gd name="connsiteX806" fmla="*/ 5861181 w 7467600"/>
              <a:gd name="connsiteY806" fmla="*/ 143093 h 6858000"/>
              <a:gd name="connsiteX807" fmla="*/ 5961252 w 7467600"/>
              <a:gd name="connsiteY807" fmla="*/ 114820 h 6858000"/>
              <a:gd name="connsiteX808" fmla="*/ 5944437 w 7467600"/>
              <a:gd name="connsiteY808" fmla="*/ 113829 h 6858000"/>
              <a:gd name="connsiteX809" fmla="*/ 3882765 w 7467600"/>
              <a:gd name="connsiteY809" fmla="*/ 0 h 6858000"/>
              <a:gd name="connsiteX810" fmla="*/ 3995099 w 7467600"/>
              <a:gd name="connsiteY810" fmla="*/ 0 h 6858000"/>
              <a:gd name="connsiteX811" fmla="*/ 4163818 w 7467600"/>
              <a:gd name="connsiteY811" fmla="*/ 234104 h 6858000"/>
              <a:gd name="connsiteX812" fmla="*/ 4172099 w 7467600"/>
              <a:gd name="connsiteY812" fmla="*/ 234207 h 6858000"/>
              <a:gd name="connsiteX813" fmla="*/ 4784282 w 7467600"/>
              <a:gd name="connsiteY813" fmla="*/ 276561 h 6858000"/>
              <a:gd name="connsiteX814" fmla="*/ 4801687 w 7467600"/>
              <a:gd name="connsiteY814" fmla="*/ 267764 h 6858000"/>
              <a:gd name="connsiteX815" fmla="*/ 6082788 w 7467600"/>
              <a:gd name="connsiteY815" fmla="*/ 64119 h 6858000"/>
              <a:gd name="connsiteX816" fmla="*/ 6099442 w 7467600"/>
              <a:gd name="connsiteY816" fmla="*/ 82568 h 6858000"/>
              <a:gd name="connsiteX817" fmla="*/ 4804137 w 7467600"/>
              <a:gd name="connsiteY817" fmla="*/ 320931 h 6858000"/>
              <a:gd name="connsiteX818" fmla="*/ 4227047 w 7467600"/>
              <a:gd name="connsiteY818" fmla="*/ 313415 h 6858000"/>
              <a:gd name="connsiteX819" fmla="*/ 4346041 w 7467600"/>
              <a:gd name="connsiteY819" fmla="*/ 456086 h 6858000"/>
              <a:gd name="connsiteX820" fmla="*/ 4870967 w 7467600"/>
              <a:gd name="connsiteY820" fmla="*/ 963061 h 6858000"/>
              <a:gd name="connsiteX821" fmla="*/ 4889647 w 7467600"/>
              <a:gd name="connsiteY821" fmla="*/ 957147 h 6858000"/>
              <a:gd name="connsiteX822" fmla="*/ 5422504 w 7467600"/>
              <a:gd name="connsiteY822" fmla="*/ 805191 h 6858000"/>
              <a:gd name="connsiteX823" fmla="*/ 6087656 w 7467600"/>
              <a:gd name="connsiteY823" fmla="*/ 826703 h 6858000"/>
              <a:gd name="connsiteX824" fmla="*/ 6058717 w 7467600"/>
              <a:gd name="connsiteY824" fmla="*/ 865992 h 6858000"/>
              <a:gd name="connsiteX825" fmla="*/ 4974153 w 7467600"/>
              <a:gd name="connsiteY825" fmla="*/ 1045456 h 6858000"/>
              <a:gd name="connsiteX826" fmla="*/ 5627835 w 7467600"/>
              <a:gd name="connsiteY826" fmla="*/ 1472077 h 6858000"/>
              <a:gd name="connsiteX827" fmla="*/ 5629817 w 7467600"/>
              <a:gd name="connsiteY827" fmla="*/ 1471412 h 6858000"/>
              <a:gd name="connsiteX828" fmla="*/ 5634124 w 7467600"/>
              <a:gd name="connsiteY828" fmla="*/ 1470572 h 6858000"/>
              <a:gd name="connsiteX829" fmla="*/ 5755832 w 7467600"/>
              <a:gd name="connsiteY829" fmla="*/ 1383886 h 6858000"/>
              <a:gd name="connsiteX830" fmla="*/ 6014186 w 7467600"/>
              <a:gd name="connsiteY830" fmla="*/ 1279799 h 6858000"/>
              <a:gd name="connsiteX831" fmla="*/ 6901619 w 7467600"/>
              <a:gd name="connsiteY831" fmla="*/ 1047874 h 6858000"/>
              <a:gd name="connsiteX832" fmla="*/ 6931566 w 7467600"/>
              <a:gd name="connsiteY832" fmla="*/ 1062034 h 6858000"/>
              <a:gd name="connsiteX833" fmla="*/ 5790982 w 7467600"/>
              <a:gd name="connsiteY833" fmla="*/ 1561380 h 6858000"/>
              <a:gd name="connsiteX834" fmla="*/ 6188971 w 7467600"/>
              <a:gd name="connsiteY834" fmla="*/ 1755168 h 6858000"/>
              <a:gd name="connsiteX835" fmla="*/ 6202446 w 7467600"/>
              <a:gd name="connsiteY835" fmla="*/ 1752268 h 6858000"/>
              <a:gd name="connsiteX836" fmla="*/ 7179560 w 7467600"/>
              <a:gd name="connsiteY836" fmla="*/ 1467551 h 6858000"/>
              <a:gd name="connsiteX837" fmla="*/ 7158730 w 7467600"/>
              <a:gd name="connsiteY837" fmla="*/ 1507835 h 6858000"/>
              <a:gd name="connsiteX838" fmla="*/ 6326959 w 7467600"/>
              <a:gd name="connsiteY838" fmla="*/ 1817686 h 6858000"/>
              <a:gd name="connsiteX839" fmla="*/ 6537433 w 7467600"/>
              <a:gd name="connsiteY839" fmla="*/ 1907790 h 6858000"/>
              <a:gd name="connsiteX840" fmla="*/ 6550221 w 7467600"/>
              <a:gd name="connsiteY840" fmla="*/ 1910729 h 6858000"/>
              <a:gd name="connsiteX841" fmla="*/ 6964438 w 7467600"/>
              <a:gd name="connsiteY841" fmla="*/ 2209505 h 6858000"/>
              <a:gd name="connsiteX842" fmla="*/ 7367862 w 7467600"/>
              <a:gd name="connsiteY842" fmla="*/ 2806833 h 6858000"/>
              <a:gd name="connsiteX843" fmla="*/ 7364329 w 7467600"/>
              <a:gd name="connsiteY843" fmla="*/ 2826907 h 6858000"/>
              <a:gd name="connsiteX844" fmla="*/ 7290545 w 7467600"/>
              <a:gd name="connsiteY844" fmla="*/ 2850663 h 6858000"/>
              <a:gd name="connsiteX845" fmla="*/ 6472036 w 7467600"/>
              <a:gd name="connsiteY845" fmla="*/ 1959003 h 6858000"/>
              <a:gd name="connsiteX846" fmla="*/ 5792897 w 7467600"/>
              <a:gd name="connsiteY846" fmla="*/ 1647747 h 6858000"/>
              <a:gd name="connsiteX847" fmla="*/ 5842751 w 7467600"/>
              <a:gd name="connsiteY847" fmla="*/ 1816112 h 6858000"/>
              <a:gd name="connsiteX848" fmla="*/ 5847424 w 7467600"/>
              <a:gd name="connsiteY848" fmla="*/ 1815776 h 6858000"/>
              <a:gd name="connsiteX849" fmla="*/ 6399821 w 7467600"/>
              <a:gd name="connsiteY849" fmla="*/ 2344799 h 6858000"/>
              <a:gd name="connsiteX850" fmla="*/ 6323232 w 7467600"/>
              <a:gd name="connsiteY850" fmla="*/ 2389634 h 6858000"/>
              <a:gd name="connsiteX851" fmla="*/ 5942958 w 7467600"/>
              <a:gd name="connsiteY851" fmla="*/ 2077708 h 6858000"/>
              <a:gd name="connsiteX852" fmla="*/ 5921559 w 7467600"/>
              <a:gd name="connsiteY852" fmla="*/ 2378596 h 6858000"/>
              <a:gd name="connsiteX853" fmla="*/ 5817651 w 7467600"/>
              <a:gd name="connsiteY853" fmla="*/ 3023919 h 6858000"/>
              <a:gd name="connsiteX854" fmla="*/ 5729634 w 7467600"/>
              <a:gd name="connsiteY854" fmla="*/ 3051849 h 6858000"/>
              <a:gd name="connsiteX855" fmla="*/ 5611018 w 7467600"/>
              <a:gd name="connsiteY855" fmla="*/ 2316769 h 6858000"/>
              <a:gd name="connsiteX856" fmla="*/ 5687608 w 7467600"/>
              <a:gd name="connsiteY856" fmla="*/ 2039972 h 6858000"/>
              <a:gd name="connsiteX857" fmla="*/ 5657554 w 7467600"/>
              <a:gd name="connsiteY857" fmla="*/ 1576445 h 6858000"/>
              <a:gd name="connsiteX858" fmla="*/ 5150475 w 7467600"/>
              <a:gd name="connsiteY858" fmla="*/ 1274012 h 6858000"/>
              <a:gd name="connsiteX859" fmla="*/ 5349142 w 7467600"/>
              <a:gd name="connsiteY859" fmla="*/ 2204405 h 6858000"/>
              <a:gd name="connsiteX860" fmla="*/ 5262214 w 7467600"/>
              <a:gd name="connsiteY860" fmla="*/ 2233836 h 6858000"/>
              <a:gd name="connsiteX861" fmla="*/ 4981539 w 7467600"/>
              <a:gd name="connsiteY861" fmla="*/ 1542201 h 6858000"/>
              <a:gd name="connsiteX862" fmla="*/ 4958461 w 7467600"/>
              <a:gd name="connsiteY862" fmla="*/ 1136957 h 6858000"/>
              <a:gd name="connsiteX863" fmla="*/ 4655015 w 7467600"/>
              <a:gd name="connsiteY863" fmla="*/ 891426 h 6858000"/>
              <a:gd name="connsiteX864" fmla="*/ 4348002 w 7467600"/>
              <a:gd name="connsiteY864" fmla="*/ 2205895 h 6858000"/>
              <a:gd name="connsiteX865" fmla="*/ 4262250 w 7467600"/>
              <a:gd name="connsiteY865" fmla="*/ 2219972 h 6858000"/>
              <a:gd name="connsiteX866" fmla="*/ 4550611 w 7467600"/>
              <a:gd name="connsiteY866" fmla="*/ 817540 h 6858000"/>
              <a:gd name="connsiteX867" fmla="*/ 4564418 w 7467600"/>
              <a:gd name="connsiteY867" fmla="*/ 808293 h 6858000"/>
              <a:gd name="connsiteX868" fmla="*/ 4266388 w 7467600"/>
              <a:gd name="connsiteY868" fmla="*/ 500083 h 6858000"/>
              <a:gd name="connsiteX869" fmla="*/ 4032842 w 7467600"/>
              <a:gd name="connsiteY869" fmla="*/ 211809 h 6858000"/>
              <a:gd name="connsiteX870" fmla="*/ 3882765 w 7467600"/>
              <a:gd name="connsiteY870" fmla="*/ 0 h 6858000"/>
              <a:gd name="connsiteX871" fmla="*/ 3721337 w 7467600"/>
              <a:gd name="connsiteY871" fmla="*/ 0 h 6858000"/>
              <a:gd name="connsiteX872" fmla="*/ 3797544 w 7467600"/>
              <a:gd name="connsiteY872" fmla="*/ 0 h 6858000"/>
              <a:gd name="connsiteX873" fmla="*/ 3775734 w 7467600"/>
              <a:gd name="connsiteY873" fmla="*/ 95131 h 6858000"/>
              <a:gd name="connsiteX874" fmla="*/ 3724807 w 7467600"/>
              <a:gd name="connsiteY874" fmla="*/ 272257 h 6858000"/>
              <a:gd name="connsiteX875" fmla="*/ 3726844 w 7467600"/>
              <a:gd name="connsiteY875" fmla="*/ 282988 h 6858000"/>
              <a:gd name="connsiteX876" fmla="*/ 3742664 w 7467600"/>
              <a:gd name="connsiteY876" fmla="*/ 279918 h 6858000"/>
              <a:gd name="connsiteX877" fmla="*/ 4103910 w 7467600"/>
              <a:gd name="connsiteY877" fmla="*/ 1161917 h 6858000"/>
              <a:gd name="connsiteX878" fmla="*/ 4020269 w 7467600"/>
              <a:gd name="connsiteY878" fmla="*/ 1200406 h 6858000"/>
              <a:gd name="connsiteX879" fmla="*/ 3674882 w 7467600"/>
              <a:gd name="connsiteY879" fmla="*/ 488524 h 6858000"/>
              <a:gd name="connsiteX880" fmla="*/ 3132682 w 7467600"/>
              <a:gd name="connsiteY880" fmla="*/ 1072284 h 6858000"/>
              <a:gd name="connsiteX881" fmla="*/ 2716346 w 7467600"/>
              <a:gd name="connsiteY881" fmla="*/ 1276376 h 6858000"/>
              <a:gd name="connsiteX882" fmla="*/ 2716772 w 7467600"/>
              <a:gd name="connsiteY882" fmla="*/ 1255462 h 6858000"/>
              <a:gd name="connsiteX883" fmla="*/ 3471096 w 7467600"/>
              <a:gd name="connsiteY883" fmla="*/ 437072 h 6858000"/>
              <a:gd name="connsiteX884" fmla="*/ 3639057 w 7467600"/>
              <a:gd name="connsiteY884" fmla="*/ 286334 h 6858000"/>
              <a:gd name="connsiteX885" fmla="*/ 3640309 w 7467600"/>
              <a:gd name="connsiteY885" fmla="*/ 284664 h 6858000"/>
              <a:gd name="connsiteX886" fmla="*/ 3646022 w 7467600"/>
              <a:gd name="connsiteY886" fmla="*/ 276711 h 6858000"/>
              <a:gd name="connsiteX887" fmla="*/ 3707943 w 7467600"/>
              <a:gd name="connsiteY887" fmla="*/ 65958 h 6858000"/>
              <a:gd name="connsiteX888" fmla="*/ 3721337 w 7467600"/>
              <a:gd name="connsiteY888" fmla="*/ 0 h 6858000"/>
              <a:gd name="connsiteX889" fmla="*/ 2867960 w 7467600"/>
              <a:gd name="connsiteY889" fmla="*/ 0 h 6858000"/>
              <a:gd name="connsiteX890" fmla="*/ 2926351 w 7467600"/>
              <a:gd name="connsiteY890" fmla="*/ 0 h 6858000"/>
              <a:gd name="connsiteX891" fmla="*/ 2902823 w 7467600"/>
              <a:gd name="connsiteY891" fmla="*/ 262929 h 6858000"/>
              <a:gd name="connsiteX892" fmla="*/ 2940663 w 7467600"/>
              <a:gd name="connsiteY892" fmla="*/ 140884 h 6858000"/>
              <a:gd name="connsiteX893" fmla="*/ 2947039 w 7467600"/>
              <a:gd name="connsiteY893" fmla="*/ 122524 h 6858000"/>
              <a:gd name="connsiteX894" fmla="*/ 2984316 w 7467600"/>
              <a:gd name="connsiteY894" fmla="*/ 0 h 6858000"/>
              <a:gd name="connsiteX895" fmla="*/ 3016114 w 7467600"/>
              <a:gd name="connsiteY895" fmla="*/ 0 h 6858000"/>
              <a:gd name="connsiteX896" fmla="*/ 2979949 w 7467600"/>
              <a:gd name="connsiteY896" fmla="*/ 119274 h 6858000"/>
              <a:gd name="connsiteX897" fmla="*/ 3023879 w 7467600"/>
              <a:gd name="connsiteY897" fmla="*/ 0 h 6858000"/>
              <a:gd name="connsiteX898" fmla="*/ 3105400 w 7467600"/>
              <a:gd name="connsiteY898" fmla="*/ 0 h 6858000"/>
              <a:gd name="connsiteX899" fmla="*/ 3094669 w 7467600"/>
              <a:gd name="connsiteY899" fmla="*/ 30308 h 6858000"/>
              <a:gd name="connsiteX900" fmla="*/ 2901945 w 7467600"/>
              <a:gd name="connsiteY900" fmla="*/ 466538 h 6858000"/>
              <a:gd name="connsiteX901" fmla="*/ 2815209 w 7467600"/>
              <a:gd name="connsiteY901" fmla="*/ 497361 h 6858000"/>
              <a:gd name="connsiteX902" fmla="*/ 2844845 w 7467600"/>
              <a:gd name="connsiteY902" fmla="*/ 127638 h 6858000"/>
              <a:gd name="connsiteX903" fmla="*/ 2867960 w 7467600"/>
              <a:gd name="connsiteY903" fmla="*/ 0 h 6858000"/>
              <a:gd name="connsiteX904" fmla="*/ 1057230 w 7467600"/>
              <a:gd name="connsiteY904" fmla="*/ 0 h 6858000"/>
              <a:gd name="connsiteX905" fmla="*/ 1111003 w 7467600"/>
              <a:gd name="connsiteY905" fmla="*/ 0 h 6858000"/>
              <a:gd name="connsiteX906" fmla="*/ 1125553 w 7467600"/>
              <a:gd name="connsiteY906" fmla="*/ 52588 h 6858000"/>
              <a:gd name="connsiteX907" fmla="*/ 1304276 w 7467600"/>
              <a:gd name="connsiteY907" fmla="*/ 476275 h 6858000"/>
              <a:gd name="connsiteX908" fmla="*/ 1492066 w 7467600"/>
              <a:gd name="connsiteY908" fmla="*/ 886333 h 6858000"/>
              <a:gd name="connsiteX909" fmla="*/ 1423698 w 7467600"/>
              <a:gd name="connsiteY909" fmla="*/ 710817 h 6858000"/>
              <a:gd name="connsiteX910" fmla="*/ 1357609 w 7467600"/>
              <a:gd name="connsiteY910" fmla="*/ 532892 h 6858000"/>
              <a:gd name="connsiteX911" fmla="*/ 1309550 w 7467600"/>
              <a:gd name="connsiteY911" fmla="*/ 374031 h 6858000"/>
              <a:gd name="connsiteX912" fmla="*/ 1193673 w 7467600"/>
              <a:gd name="connsiteY912" fmla="*/ 49533 h 6858000"/>
              <a:gd name="connsiteX913" fmla="*/ 1164391 w 7467600"/>
              <a:gd name="connsiteY913" fmla="*/ 0 h 6858000"/>
              <a:gd name="connsiteX914" fmla="*/ 1200666 w 7467600"/>
              <a:gd name="connsiteY914" fmla="*/ 0 h 6858000"/>
              <a:gd name="connsiteX915" fmla="*/ 1223408 w 7467600"/>
              <a:gd name="connsiteY915" fmla="*/ 38996 h 6858000"/>
              <a:gd name="connsiteX916" fmla="*/ 1339635 w 7467600"/>
              <a:gd name="connsiteY916" fmla="*/ 365517 h 6858000"/>
              <a:gd name="connsiteX917" fmla="*/ 1387469 w 7467600"/>
              <a:gd name="connsiteY917" fmla="*/ 523079 h 6858000"/>
              <a:gd name="connsiteX918" fmla="*/ 1452685 w 7467600"/>
              <a:gd name="connsiteY918" fmla="*/ 699806 h 6858000"/>
              <a:gd name="connsiteX919" fmla="*/ 1492092 w 7467600"/>
              <a:gd name="connsiteY919" fmla="*/ 800424 h 6858000"/>
              <a:gd name="connsiteX920" fmla="*/ 1455302 w 7467600"/>
              <a:gd name="connsiteY920" fmla="*/ 632913 h 6858000"/>
              <a:gd name="connsiteX921" fmla="*/ 1222336 w 7467600"/>
              <a:gd name="connsiteY921" fmla="*/ 9480 h 6858000"/>
              <a:gd name="connsiteX922" fmla="*/ 1214634 w 7467600"/>
              <a:gd name="connsiteY922" fmla="*/ 0 h 6858000"/>
              <a:gd name="connsiteX923" fmla="*/ 1289827 w 7467600"/>
              <a:gd name="connsiteY923" fmla="*/ 0 h 6858000"/>
              <a:gd name="connsiteX924" fmla="*/ 1321076 w 7467600"/>
              <a:gd name="connsiteY924" fmla="*/ 59722 h 6858000"/>
              <a:gd name="connsiteX925" fmla="*/ 1512579 w 7467600"/>
              <a:gd name="connsiteY925" fmla="*/ 626441 h 6858000"/>
              <a:gd name="connsiteX926" fmla="*/ 1506076 w 7467600"/>
              <a:gd name="connsiteY926" fmla="*/ 1089289 h 6858000"/>
              <a:gd name="connsiteX927" fmla="*/ 1486346 w 7467600"/>
              <a:gd name="connsiteY927" fmla="*/ 1079919 h 6858000"/>
              <a:gd name="connsiteX928" fmla="*/ 1070511 w 7467600"/>
              <a:gd name="connsiteY928" fmla="*/ 48609 h 6858000"/>
              <a:gd name="connsiteX929" fmla="*/ 1057230 w 7467600"/>
              <a:gd name="connsiteY929" fmla="*/ 0 h 6858000"/>
              <a:gd name="connsiteX930" fmla="*/ 43151 w 7467600"/>
              <a:gd name="connsiteY930" fmla="*/ 0 h 6858000"/>
              <a:gd name="connsiteX931" fmla="*/ 95283 w 7467600"/>
              <a:gd name="connsiteY931" fmla="*/ 0 h 6858000"/>
              <a:gd name="connsiteX932" fmla="*/ 300708 w 7467600"/>
              <a:gd name="connsiteY932" fmla="*/ 154571 h 6858000"/>
              <a:gd name="connsiteX933" fmla="*/ 530414 w 7467600"/>
              <a:gd name="connsiteY933" fmla="*/ 354673 h 6858000"/>
              <a:gd name="connsiteX934" fmla="*/ 333785 w 7467600"/>
              <a:gd name="connsiteY934" fmla="*/ 161564 h 6858000"/>
              <a:gd name="connsiteX935" fmla="*/ 147005 w 7467600"/>
              <a:gd name="connsiteY935" fmla="*/ 0 h 6858000"/>
              <a:gd name="connsiteX936" fmla="*/ 272509 w 7467600"/>
              <a:gd name="connsiteY936" fmla="*/ 0 h 6858000"/>
              <a:gd name="connsiteX937" fmla="*/ 326276 w 7467600"/>
              <a:gd name="connsiteY937" fmla="*/ 45847 h 6858000"/>
              <a:gd name="connsiteX938" fmla="*/ 823759 w 7467600"/>
              <a:gd name="connsiteY938" fmla="*/ 574145 h 6858000"/>
              <a:gd name="connsiteX939" fmla="*/ 811254 w 7467600"/>
              <a:gd name="connsiteY939" fmla="*/ 665546 h 6858000"/>
              <a:gd name="connsiteX940" fmla="*/ 154042 w 7467600"/>
              <a:gd name="connsiteY940" fmla="*/ 261522 h 6858000"/>
              <a:gd name="connsiteX941" fmla="*/ 13550 w 7467600"/>
              <a:gd name="connsiteY941" fmla="*/ 158423 h 6858000"/>
              <a:gd name="connsiteX942" fmla="*/ 0 w 7467600"/>
              <a:gd name="connsiteY942" fmla="*/ 146618 h 6858000"/>
              <a:gd name="connsiteX943" fmla="*/ 0 w 7467600"/>
              <a:gd name="connsiteY943" fmla="*/ 59161 h 6858000"/>
              <a:gd name="connsiteX944" fmla="*/ 45427 w 7467600"/>
              <a:gd name="connsiteY944" fmla="*/ 101078 h 6858000"/>
              <a:gd name="connsiteX945" fmla="*/ 630103 w 7467600"/>
              <a:gd name="connsiteY945" fmla="*/ 485885 h 6858000"/>
              <a:gd name="connsiteX946" fmla="*/ 532040 w 7467600"/>
              <a:gd name="connsiteY946" fmla="*/ 399359 h 6858000"/>
              <a:gd name="connsiteX947" fmla="*/ 517618 w 7467600"/>
              <a:gd name="connsiteY947" fmla="*/ 385726 h 6858000"/>
              <a:gd name="connsiteX948" fmla="*/ 285074 w 7467600"/>
              <a:gd name="connsiteY948" fmla="*/ 182755 h 6858000"/>
              <a:gd name="connsiteX949" fmla="*/ 43151 w 7467600"/>
              <a:gd name="connsiteY94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805948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467600 w 7467600"/>
              <a:gd name="connsiteY16" fmla="*/ 6805948 h 6858000"/>
              <a:gd name="connsiteX17" fmla="*/ 1019354 w 7467600"/>
              <a:gd name="connsiteY17" fmla="*/ 6315006 h 6858000"/>
              <a:gd name="connsiteX18" fmla="*/ 441046 w 7467600"/>
              <a:gd name="connsiteY18" fmla="*/ 6691153 h 6858000"/>
              <a:gd name="connsiteX19" fmla="*/ 1019354 w 7467600"/>
              <a:gd name="connsiteY19" fmla="*/ 6315006 h 6858000"/>
              <a:gd name="connsiteX20" fmla="*/ 991680 w 7467600"/>
              <a:gd name="connsiteY20" fmla="*/ 6298413 h 6858000"/>
              <a:gd name="connsiteX21" fmla="*/ 409060 w 7467600"/>
              <a:gd name="connsiteY21" fmla="*/ 6671470 h 6858000"/>
              <a:gd name="connsiteX22" fmla="*/ 991680 w 7467600"/>
              <a:gd name="connsiteY22" fmla="*/ 6298413 h 6858000"/>
              <a:gd name="connsiteX23" fmla="*/ 103333 w 7467600"/>
              <a:gd name="connsiteY23" fmla="*/ 5699602 h 6858000"/>
              <a:gd name="connsiteX24" fmla="*/ 233938 w 7467600"/>
              <a:gd name="connsiteY24" fmla="*/ 5809416 h 6858000"/>
              <a:gd name="connsiteX25" fmla="*/ 883580 w 7467600"/>
              <a:gd name="connsiteY25" fmla="*/ 6180710 h 6858000"/>
              <a:gd name="connsiteX26" fmla="*/ 487337 w 7467600"/>
              <a:gd name="connsiteY26" fmla="*/ 5950182 h 6858000"/>
              <a:gd name="connsiteX27" fmla="*/ 354051 w 7467600"/>
              <a:gd name="connsiteY27" fmla="*/ 5854912 h 6858000"/>
              <a:gd name="connsiteX28" fmla="*/ 195436 w 7467600"/>
              <a:gd name="connsiteY28" fmla="*/ 5755068 h 6858000"/>
              <a:gd name="connsiteX29" fmla="*/ 103333 w 7467600"/>
              <a:gd name="connsiteY29" fmla="*/ 5699602 h 6858000"/>
              <a:gd name="connsiteX30" fmla="*/ 5539432 w 7467600"/>
              <a:gd name="connsiteY30" fmla="*/ 5642928 h 6858000"/>
              <a:gd name="connsiteX31" fmla="*/ 5555462 w 7467600"/>
              <a:gd name="connsiteY31" fmla="*/ 5694454 h 6858000"/>
              <a:gd name="connsiteX32" fmla="*/ 5828270 w 7467600"/>
              <a:gd name="connsiteY32" fmla="*/ 6320663 h 6858000"/>
              <a:gd name="connsiteX33" fmla="*/ 5947416 w 7467600"/>
              <a:gd name="connsiteY33" fmla="*/ 6574846 h 6858000"/>
              <a:gd name="connsiteX34" fmla="*/ 5539432 w 7467600"/>
              <a:gd name="connsiteY34" fmla="*/ 5642928 h 6858000"/>
              <a:gd name="connsiteX35" fmla="*/ 51253 w 7467600"/>
              <a:gd name="connsiteY35" fmla="*/ 5631825 h 6858000"/>
              <a:gd name="connsiteX36" fmla="*/ 211622 w 7467600"/>
              <a:gd name="connsiteY36" fmla="*/ 5728803 h 6858000"/>
              <a:gd name="connsiteX37" fmla="*/ 371652 w 7467600"/>
              <a:gd name="connsiteY37" fmla="*/ 5829062 h 6858000"/>
              <a:gd name="connsiteX38" fmla="*/ 505903 w 7467600"/>
              <a:gd name="connsiteY38" fmla="*/ 5925221 h 6858000"/>
              <a:gd name="connsiteX39" fmla="*/ 899240 w 7467600"/>
              <a:gd name="connsiteY39" fmla="*/ 6153068 h 6858000"/>
              <a:gd name="connsiteX40" fmla="*/ 988114 w 7467600"/>
              <a:gd name="connsiteY40" fmla="*/ 6174204 h 6858000"/>
              <a:gd name="connsiteX41" fmla="*/ 845971 w 7467600"/>
              <a:gd name="connsiteY41" fmla="*/ 6067177 h 6858000"/>
              <a:gd name="connsiteX42" fmla="*/ 448057 w 7467600"/>
              <a:gd name="connsiteY42" fmla="*/ 5841376 h 6858000"/>
              <a:gd name="connsiteX43" fmla="*/ 51253 w 7467600"/>
              <a:gd name="connsiteY43" fmla="*/ 5631825 h 6858000"/>
              <a:gd name="connsiteX44" fmla="*/ 2606687 w 7467600"/>
              <a:gd name="connsiteY44" fmla="*/ 5630718 h 6858000"/>
              <a:gd name="connsiteX45" fmla="*/ 2645658 w 7467600"/>
              <a:gd name="connsiteY45" fmla="*/ 6640259 h 6858000"/>
              <a:gd name="connsiteX46" fmla="*/ 2606687 w 7467600"/>
              <a:gd name="connsiteY46" fmla="*/ 5630718 h 6858000"/>
              <a:gd name="connsiteX47" fmla="*/ 3642057 w 7467600"/>
              <a:gd name="connsiteY47" fmla="*/ 5573487 h 6858000"/>
              <a:gd name="connsiteX48" fmla="*/ 3632981 w 7467600"/>
              <a:gd name="connsiteY48" fmla="*/ 5579437 h 6858000"/>
              <a:gd name="connsiteX49" fmla="*/ 3382436 w 7467600"/>
              <a:gd name="connsiteY49" fmla="*/ 5952726 h 6858000"/>
              <a:gd name="connsiteX50" fmla="*/ 3191929 w 7467600"/>
              <a:gd name="connsiteY50" fmla="*/ 6662669 h 6858000"/>
              <a:gd name="connsiteX51" fmla="*/ 3369898 w 7467600"/>
              <a:gd name="connsiteY51" fmla="*/ 6081771 h 6858000"/>
              <a:gd name="connsiteX52" fmla="*/ 3642057 w 7467600"/>
              <a:gd name="connsiteY52" fmla="*/ 5573487 h 6858000"/>
              <a:gd name="connsiteX53" fmla="*/ 2650666 w 7467600"/>
              <a:gd name="connsiteY53" fmla="*/ 5530686 h 6858000"/>
              <a:gd name="connsiteX54" fmla="*/ 2650249 w 7467600"/>
              <a:gd name="connsiteY54" fmla="*/ 5532101 h 6858000"/>
              <a:gd name="connsiteX55" fmla="*/ 2663808 w 7467600"/>
              <a:gd name="connsiteY55" fmla="*/ 6535215 h 6858000"/>
              <a:gd name="connsiteX56" fmla="*/ 2665418 w 7467600"/>
              <a:gd name="connsiteY56" fmla="*/ 6132756 h 6858000"/>
              <a:gd name="connsiteX57" fmla="*/ 2650666 w 7467600"/>
              <a:gd name="connsiteY57" fmla="*/ 5530686 h 6858000"/>
              <a:gd name="connsiteX58" fmla="*/ 2680277 w 7467600"/>
              <a:gd name="connsiteY58" fmla="*/ 5479204 h 6858000"/>
              <a:gd name="connsiteX59" fmla="*/ 2678972 w 7467600"/>
              <a:gd name="connsiteY59" fmla="*/ 5481582 h 6858000"/>
              <a:gd name="connsiteX60" fmla="*/ 2696666 w 7467600"/>
              <a:gd name="connsiteY60" fmla="*/ 6133836 h 6858000"/>
              <a:gd name="connsiteX61" fmla="*/ 2695769 w 7467600"/>
              <a:gd name="connsiteY61" fmla="*/ 6390955 h 6858000"/>
              <a:gd name="connsiteX62" fmla="*/ 2739893 w 7467600"/>
              <a:gd name="connsiteY62" fmla="*/ 6108357 h 6858000"/>
              <a:gd name="connsiteX63" fmla="*/ 2680277 w 7467600"/>
              <a:gd name="connsiteY63" fmla="*/ 5479204 h 6858000"/>
              <a:gd name="connsiteX64" fmla="*/ 1132195 w 7467600"/>
              <a:gd name="connsiteY64" fmla="*/ 5467980 h 6858000"/>
              <a:gd name="connsiteX65" fmla="*/ 1679056 w 7467600"/>
              <a:gd name="connsiteY65" fmla="*/ 5516907 h 6858000"/>
              <a:gd name="connsiteX66" fmla="*/ 2128648 w 7467600"/>
              <a:gd name="connsiteY66" fmla="*/ 5474249 h 6858000"/>
              <a:gd name="connsiteX67" fmla="*/ 1825619 w 7467600"/>
              <a:gd name="connsiteY67" fmla="*/ 5478447 h 6858000"/>
              <a:gd name="connsiteX68" fmla="*/ 1737798 w 7467600"/>
              <a:gd name="connsiteY68" fmla="*/ 5483353 h 6858000"/>
              <a:gd name="connsiteX69" fmla="*/ 1132195 w 7467600"/>
              <a:gd name="connsiteY69" fmla="*/ 5467980 h 6858000"/>
              <a:gd name="connsiteX70" fmla="*/ 1456157 w 7467600"/>
              <a:gd name="connsiteY70" fmla="*/ 5371404 h 6858000"/>
              <a:gd name="connsiteX71" fmla="*/ 1244432 w 7467600"/>
              <a:gd name="connsiteY71" fmla="*/ 5385601 h 6858000"/>
              <a:gd name="connsiteX72" fmla="*/ 973990 w 7467600"/>
              <a:gd name="connsiteY72" fmla="*/ 5424940 h 6858000"/>
              <a:gd name="connsiteX73" fmla="*/ 1103809 w 7467600"/>
              <a:gd name="connsiteY73" fmla="*/ 5433720 h 6858000"/>
              <a:gd name="connsiteX74" fmla="*/ 1123454 w 7467600"/>
              <a:gd name="connsiteY74" fmla="*/ 5435727 h 6858000"/>
              <a:gd name="connsiteX75" fmla="*/ 1737017 w 7467600"/>
              <a:gd name="connsiteY75" fmla="*/ 5452183 h 6858000"/>
              <a:gd name="connsiteX76" fmla="*/ 1824397 w 7467600"/>
              <a:gd name="connsiteY76" fmla="*/ 5447757 h 6858000"/>
              <a:gd name="connsiteX77" fmla="*/ 2070059 w 7467600"/>
              <a:gd name="connsiteY77" fmla="*/ 5441660 h 6858000"/>
              <a:gd name="connsiteX78" fmla="*/ 1456157 w 7467600"/>
              <a:gd name="connsiteY78" fmla="*/ 5371404 h 6858000"/>
              <a:gd name="connsiteX79" fmla="*/ 4988186 w 7467600"/>
              <a:gd name="connsiteY79" fmla="*/ 5216467 h 6858000"/>
              <a:gd name="connsiteX80" fmla="*/ 4777334 w 7467600"/>
              <a:gd name="connsiteY80" fmla="*/ 5406072 h 6858000"/>
              <a:gd name="connsiteX81" fmla="*/ 4718341 w 7467600"/>
              <a:gd name="connsiteY81" fmla="*/ 5468043 h 6858000"/>
              <a:gd name="connsiteX82" fmla="*/ 4604655 w 7467600"/>
              <a:gd name="connsiteY82" fmla="*/ 5583434 h 6858000"/>
              <a:gd name="connsiteX83" fmla="*/ 4565074 w 7467600"/>
              <a:gd name="connsiteY83" fmla="*/ 5618550 h 6858000"/>
              <a:gd name="connsiteX84" fmla="*/ 4988186 w 7467600"/>
              <a:gd name="connsiteY84" fmla="*/ 5216467 h 6858000"/>
              <a:gd name="connsiteX85" fmla="*/ 4978032 w 7467600"/>
              <a:gd name="connsiteY85" fmla="*/ 5183809 h 6858000"/>
              <a:gd name="connsiteX86" fmla="*/ 4463413 w 7467600"/>
              <a:gd name="connsiteY86" fmla="*/ 5615162 h 6858000"/>
              <a:gd name="connsiteX87" fmla="*/ 4358134 w 7467600"/>
              <a:gd name="connsiteY87" fmla="*/ 5742791 h 6858000"/>
              <a:gd name="connsiteX88" fmla="*/ 4376219 w 7467600"/>
              <a:gd name="connsiteY88" fmla="*/ 5729027 h 6858000"/>
              <a:gd name="connsiteX89" fmla="*/ 4582340 w 7467600"/>
              <a:gd name="connsiteY89" fmla="*/ 5561037 h 6858000"/>
              <a:gd name="connsiteX90" fmla="*/ 4694684 w 7467600"/>
              <a:gd name="connsiteY90" fmla="*/ 5447098 h 6858000"/>
              <a:gd name="connsiteX91" fmla="*/ 4754123 w 7467600"/>
              <a:gd name="connsiteY91" fmla="*/ 5384643 h 6858000"/>
              <a:gd name="connsiteX92" fmla="*/ 4978032 w 7467600"/>
              <a:gd name="connsiteY92" fmla="*/ 5183809 h 6858000"/>
              <a:gd name="connsiteX93" fmla="*/ 1903353 w 7467600"/>
              <a:gd name="connsiteY93" fmla="*/ 5044827 h 6858000"/>
              <a:gd name="connsiteX94" fmla="*/ 1936931 w 7467600"/>
              <a:gd name="connsiteY94" fmla="*/ 5093954 h 6858000"/>
              <a:gd name="connsiteX95" fmla="*/ 2195868 w 7467600"/>
              <a:gd name="connsiteY95" fmla="*/ 5396574 h 6858000"/>
              <a:gd name="connsiteX96" fmla="*/ 2088852 w 7467600"/>
              <a:gd name="connsiteY96" fmla="*/ 5166123 h 6858000"/>
              <a:gd name="connsiteX97" fmla="*/ 1958241 w 7467600"/>
              <a:gd name="connsiteY97" fmla="*/ 5067955 h 6858000"/>
              <a:gd name="connsiteX98" fmla="*/ 1903353 w 7467600"/>
              <a:gd name="connsiteY98" fmla="*/ 5044827 h 6858000"/>
              <a:gd name="connsiteX99" fmla="*/ 1979378 w 7467600"/>
              <a:gd name="connsiteY99" fmla="*/ 4769504 h 6858000"/>
              <a:gd name="connsiteX100" fmla="*/ 2882120 w 7467600"/>
              <a:gd name="connsiteY100" fmla="*/ 5064547 h 6858000"/>
              <a:gd name="connsiteX101" fmla="*/ 2793103 w 7467600"/>
              <a:gd name="connsiteY101" fmla="*/ 5039699 h 6858000"/>
              <a:gd name="connsiteX102" fmla="*/ 2770041 w 7467600"/>
              <a:gd name="connsiteY102" fmla="*/ 5033634 h 6858000"/>
              <a:gd name="connsiteX103" fmla="*/ 1979378 w 7467600"/>
              <a:gd name="connsiteY103" fmla="*/ 4769504 h 6858000"/>
              <a:gd name="connsiteX104" fmla="*/ 1927410 w 7467600"/>
              <a:gd name="connsiteY104" fmla="*/ 4716164 h 6858000"/>
              <a:gd name="connsiteX105" fmla="*/ 1959587 w 7467600"/>
              <a:gd name="connsiteY105" fmla="*/ 4728849 h 6858000"/>
              <a:gd name="connsiteX106" fmla="*/ 2777707 w 7467600"/>
              <a:gd name="connsiteY106" fmla="*/ 5003991 h 6858000"/>
              <a:gd name="connsiteX107" fmla="*/ 2800768 w 7467600"/>
              <a:gd name="connsiteY107" fmla="*/ 5010056 h 6858000"/>
              <a:gd name="connsiteX108" fmla="*/ 2879408 w 7467600"/>
              <a:gd name="connsiteY108" fmla="*/ 5031590 h 6858000"/>
              <a:gd name="connsiteX109" fmla="*/ 2862295 w 7467600"/>
              <a:gd name="connsiteY109" fmla="*/ 5022958 h 6858000"/>
              <a:gd name="connsiteX110" fmla="*/ 2813343 w 7467600"/>
              <a:gd name="connsiteY110" fmla="*/ 4998369 h 6858000"/>
              <a:gd name="connsiteX111" fmla="*/ 2646245 w 7467600"/>
              <a:gd name="connsiteY111" fmla="*/ 4930999 h 6858000"/>
              <a:gd name="connsiteX112" fmla="*/ 1999243 w 7467600"/>
              <a:gd name="connsiteY112" fmla="*/ 4730524 h 6858000"/>
              <a:gd name="connsiteX113" fmla="*/ 1979527 w 7467600"/>
              <a:gd name="connsiteY113" fmla="*/ 4726651 h 6858000"/>
              <a:gd name="connsiteX114" fmla="*/ 1927410 w 7467600"/>
              <a:gd name="connsiteY114" fmla="*/ 4716164 h 6858000"/>
              <a:gd name="connsiteX115" fmla="*/ 1997014 w 7467600"/>
              <a:gd name="connsiteY115" fmla="*/ 4698007 h 6858000"/>
              <a:gd name="connsiteX116" fmla="*/ 2005458 w 7467600"/>
              <a:gd name="connsiteY116" fmla="*/ 4699540 h 6858000"/>
              <a:gd name="connsiteX117" fmla="*/ 2657186 w 7467600"/>
              <a:gd name="connsiteY117" fmla="*/ 4901687 h 6858000"/>
              <a:gd name="connsiteX118" fmla="*/ 2826662 w 7467600"/>
              <a:gd name="connsiteY118" fmla="*/ 4970362 h 6858000"/>
              <a:gd name="connsiteX119" fmla="*/ 2876100 w 7467600"/>
              <a:gd name="connsiteY119" fmla="*/ 4995397 h 6858000"/>
              <a:gd name="connsiteX120" fmla="*/ 3042600 w 7467600"/>
              <a:gd name="connsiteY120" fmla="*/ 5059532 h 6858000"/>
              <a:gd name="connsiteX121" fmla="*/ 1997014 w 7467600"/>
              <a:gd name="connsiteY121" fmla="*/ 4698007 h 6858000"/>
              <a:gd name="connsiteX122" fmla="*/ 2305292 w 7467600"/>
              <a:gd name="connsiteY122" fmla="*/ 4219492 h 6858000"/>
              <a:gd name="connsiteX123" fmla="*/ 3360922 w 7467600"/>
              <a:gd name="connsiteY123" fmla="*/ 4529373 h 6858000"/>
              <a:gd name="connsiteX124" fmla="*/ 3492420 w 7467600"/>
              <a:gd name="connsiteY124" fmla="*/ 4510145 h 6858000"/>
              <a:gd name="connsiteX125" fmla="*/ 3364086 w 7467600"/>
              <a:gd name="connsiteY125" fmla="*/ 4480340 h 6858000"/>
              <a:gd name="connsiteX126" fmla="*/ 3225818 w 7467600"/>
              <a:gd name="connsiteY126" fmla="*/ 4411822 h 6858000"/>
              <a:gd name="connsiteX127" fmla="*/ 3129696 w 7467600"/>
              <a:gd name="connsiteY127" fmla="*/ 4360704 h 6858000"/>
              <a:gd name="connsiteX128" fmla="*/ 2814545 w 7467600"/>
              <a:gd name="connsiteY128" fmla="*/ 4282955 h 6858000"/>
              <a:gd name="connsiteX129" fmla="*/ 2305292 w 7467600"/>
              <a:gd name="connsiteY129" fmla="*/ 4219492 h 6858000"/>
              <a:gd name="connsiteX130" fmla="*/ 2626982 w 7467600"/>
              <a:gd name="connsiteY130" fmla="*/ 4206450 h 6858000"/>
              <a:gd name="connsiteX131" fmla="*/ 2490617 w 7467600"/>
              <a:gd name="connsiteY131" fmla="*/ 4206951 h 6858000"/>
              <a:gd name="connsiteX132" fmla="*/ 2819869 w 7467600"/>
              <a:gd name="connsiteY132" fmla="*/ 4252936 h 6858000"/>
              <a:gd name="connsiteX133" fmla="*/ 3143018 w 7467600"/>
              <a:gd name="connsiteY133" fmla="*/ 4332698 h 6858000"/>
              <a:gd name="connsiteX134" fmla="*/ 3241520 w 7467600"/>
              <a:gd name="connsiteY134" fmla="*/ 4385112 h 6858000"/>
              <a:gd name="connsiteX135" fmla="*/ 3374575 w 7467600"/>
              <a:gd name="connsiteY135" fmla="*/ 4451517 h 6858000"/>
              <a:gd name="connsiteX136" fmla="*/ 3505221 w 7467600"/>
              <a:gd name="connsiteY136" fmla="*/ 4480757 h 6858000"/>
              <a:gd name="connsiteX137" fmla="*/ 2626982 w 7467600"/>
              <a:gd name="connsiteY137" fmla="*/ 4206450 h 6858000"/>
              <a:gd name="connsiteX138" fmla="*/ 1310106 w 7467600"/>
              <a:gd name="connsiteY138" fmla="*/ 3943217 h 6858000"/>
              <a:gd name="connsiteX139" fmla="*/ 854994 w 7467600"/>
              <a:gd name="connsiteY139" fmla="*/ 4399136 h 6858000"/>
              <a:gd name="connsiteX140" fmla="*/ 742462 w 7467600"/>
              <a:gd name="connsiteY140" fmla="*/ 4594648 h 6858000"/>
              <a:gd name="connsiteX141" fmla="*/ 820602 w 7467600"/>
              <a:gd name="connsiteY141" fmla="*/ 4485915 h 6858000"/>
              <a:gd name="connsiteX142" fmla="*/ 878295 w 7467600"/>
              <a:gd name="connsiteY142" fmla="*/ 4403594 h 6858000"/>
              <a:gd name="connsiteX143" fmla="*/ 1240607 w 7467600"/>
              <a:gd name="connsiteY143" fmla="*/ 4010401 h 6858000"/>
              <a:gd name="connsiteX144" fmla="*/ 1310106 w 7467600"/>
              <a:gd name="connsiteY144" fmla="*/ 3943217 h 6858000"/>
              <a:gd name="connsiteX145" fmla="*/ 1423113 w 7467600"/>
              <a:gd name="connsiteY145" fmla="*/ 3874565 h 6858000"/>
              <a:gd name="connsiteX146" fmla="*/ 1260565 w 7467600"/>
              <a:gd name="connsiteY146" fmla="*/ 4031982 h 6858000"/>
              <a:gd name="connsiteX147" fmla="*/ 901900 w 7467600"/>
              <a:gd name="connsiteY147" fmla="*/ 4421236 h 6858000"/>
              <a:gd name="connsiteX148" fmla="*/ 845044 w 7467600"/>
              <a:gd name="connsiteY148" fmla="*/ 4502436 h 6858000"/>
              <a:gd name="connsiteX149" fmla="*/ 685926 w 7467600"/>
              <a:gd name="connsiteY149" fmla="*/ 4703069 h 6858000"/>
              <a:gd name="connsiteX150" fmla="*/ 684248 w 7467600"/>
              <a:gd name="connsiteY150" fmla="*/ 4706721 h 6858000"/>
              <a:gd name="connsiteX151" fmla="*/ 1423113 w 7467600"/>
              <a:gd name="connsiteY151" fmla="*/ 3874565 h 6858000"/>
              <a:gd name="connsiteX152" fmla="*/ 3316479 w 7467600"/>
              <a:gd name="connsiteY152" fmla="*/ 3872136 h 6858000"/>
              <a:gd name="connsiteX153" fmla="*/ 3546806 w 7467600"/>
              <a:gd name="connsiteY153" fmla="*/ 4356139 h 6858000"/>
              <a:gd name="connsiteX154" fmla="*/ 3364433 w 7467600"/>
              <a:gd name="connsiteY154" fmla="*/ 3953121 h 6858000"/>
              <a:gd name="connsiteX155" fmla="*/ 3316479 w 7467600"/>
              <a:gd name="connsiteY155" fmla="*/ 3872136 h 6858000"/>
              <a:gd name="connsiteX156" fmla="*/ 3291335 w 7467600"/>
              <a:gd name="connsiteY156" fmla="*/ 3767420 h 6858000"/>
              <a:gd name="connsiteX157" fmla="*/ 3390805 w 7467600"/>
              <a:gd name="connsiteY157" fmla="*/ 3937163 h 6858000"/>
              <a:gd name="connsiteX158" fmla="*/ 3579062 w 7467600"/>
              <a:gd name="connsiteY158" fmla="*/ 4359040 h 6858000"/>
              <a:gd name="connsiteX159" fmla="*/ 3467355 w 7467600"/>
              <a:gd name="connsiteY159" fmla="*/ 3988130 h 6858000"/>
              <a:gd name="connsiteX160" fmla="*/ 3310753 w 7467600"/>
              <a:gd name="connsiteY160" fmla="*/ 3787140 h 6858000"/>
              <a:gd name="connsiteX161" fmla="*/ 3291335 w 7467600"/>
              <a:gd name="connsiteY161" fmla="*/ 3767420 h 6858000"/>
              <a:gd name="connsiteX162" fmla="*/ 1635889 w 7467600"/>
              <a:gd name="connsiteY162" fmla="*/ 3709494 h 6858000"/>
              <a:gd name="connsiteX163" fmla="*/ 1634800 w 7467600"/>
              <a:gd name="connsiteY163" fmla="*/ 3731111 h 6858000"/>
              <a:gd name="connsiteX164" fmla="*/ 1635889 w 7467600"/>
              <a:gd name="connsiteY164" fmla="*/ 3709494 h 6858000"/>
              <a:gd name="connsiteX165" fmla="*/ 1510397 w 7467600"/>
              <a:gd name="connsiteY165" fmla="*/ 3684705 h 6858000"/>
              <a:gd name="connsiteX166" fmla="*/ 1146550 w 7467600"/>
              <a:gd name="connsiteY166" fmla="*/ 3802012 h 6858000"/>
              <a:gd name="connsiteX167" fmla="*/ 698834 w 7467600"/>
              <a:gd name="connsiteY167" fmla="*/ 3952272 h 6858000"/>
              <a:gd name="connsiteX168" fmla="*/ 34256 w 7467600"/>
              <a:gd name="connsiteY168" fmla="*/ 4347603 h 6858000"/>
              <a:gd name="connsiteX169" fmla="*/ 527241 w 7467600"/>
              <a:gd name="connsiteY169" fmla="*/ 4065078 h 6858000"/>
              <a:gd name="connsiteX170" fmla="*/ 1510397 w 7467600"/>
              <a:gd name="connsiteY170" fmla="*/ 3684705 h 6858000"/>
              <a:gd name="connsiteX171" fmla="*/ 1313114 w 7467600"/>
              <a:gd name="connsiteY171" fmla="*/ 3655216 h 6858000"/>
              <a:gd name="connsiteX172" fmla="*/ 1109304 w 7467600"/>
              <a:gd name="connsiteY172" fmla="*/ 3669030 h 6858000"/>
              <a:gd name="connsiteX173" fmla="*/ 8129 w 7467600"/>
              <a:gd name="connsiteY173" fmla="*/ 4330519 h 6858000"/>
              <a:gd name="connsiteX174" fmla="*/ 687572 w 7467600"/>
              <a:gd name="connsiteY174" fmla="*/ 3925629 h 6858000"/>
              <a:gd name="connsiteX175" fmla="*/ 1138365 w 7467600"/>
              <a:gd name="connsiteY175" fmla="*/ 3774515 h 6858000"/>
              <a:gd name="connsiteX176" fmla="*/ 1505579 w 7467600"/>
              <a:gd name="connsiteY176" fmla="*/ 3655526 h 6858000"/>
              <a:gd name="connsiteX177" fmla="*/ 1313114 w 7467600"/>
              <a:gd name="connsiteY177" fmla="*/ 3655216 h 6858000"/>
              <a:gd name="connsiteX178" fmla="*/ 3655073 w 7467600"/>
              <a:gd name="connsiteY178" fmla="*/ 3650884 h 6858000"/>
              <a:gd name="connsiteX179" fmla="*/ 3989938 w 7467600"/>
              <a:gd name="connsiteY179" fmla="*/ 3991685 h 6858000"/>
              <a:gd name="connsiteX180" fmla="*/ 4393907 w 7467600"/>
              <a:gd name="connsiteY180" fmla="*/ 4261258 h 6858000"/>
              <a:gd name="connsiteX181" fmla="*/ 4648051 w 7467600"/>
              <a:gd name="connsiteY181" fmla="*/ 4374051 h 6858000"/>
              <a:gd name="connsiteX182" fmla="*/ 4383389 w 7467600"/>
              <a:gd name="connsiteY182" fmla="*/ 4184369 h 6858000"/>
              <a:gd name="connsiteX183" fmla="*/ 4165508 w 7467600"/>
              <a:gd name="connsiteY183" fmla="*/ 4035196 h 6858000"/>
              <a:gd name="connsiteX184" fmla="*/ 4068162 w 7467600"/>
              <a:gd name="connsiteY184" fmla="*/ 3953394 h 6858000"/>
              <a:gd name="connsiteX185" fmla="*/ 3981416 w 7467600"/>
              <a:gd name="connsiteY185" fmla="*/ 3880482 h 6858000"/>
              <a:gd name="connsiteX186" fmla="*/ 3800147 w 7467600"/>
              <a:gd name="connsiteY186" fmla="*/ 3749872 h 6858000"/>
              <a:gd name="connsiteX187" fmla="*/ 3655073 w 7467600"/>
              <a:gd name="connsiteY187" fmla="*/ 3650884 h 6858000"/>
              <a:gd name="connsiteX188" fmla="*/ 3670252 w 7467600"/>
              <a:gd name="connsiteY188" fmla="*/ 3622798 h 6858000"/>
              <a:gd name="connsiteX189" fmla="*/ 3817258 w 7467600"/>
              <a:gd name="connsiteY189" fmla="*/ 3723577 h 6858000"/>
              <a:gd name="connsiteX190" fmla="*/ 4000461 w 7467600"/>
              <a:gd name="connsiteY190" fmla="*/ 3855966 h 6858000"/>
              <a:gd name="connsiteX191" fmla="*/ 4088180 w 7467600"/>
              <a:gd name="connsiteY191" fmla="*/ 3929774 h 6858000"/>
              <a:gd name="connsiteX192" fmla="*/ 4184555 w 7467600"/>
              <a:gd name="connsiteY192" fmla="*/ 4010683 h 6858000"/>
              <a:gd name="connsiteX193" fmla="*/ 4399563 w 7467600"/>
              <a:gd name="connsiteY193" fmla="*/ 4158106 h 6858000"/>
              <a:gd name="connsiteX194" fmla="*/ 4684469 w 7467600"/>
              <a:gd name="connsiteY194" fmla="*/ 4364680 h 6858000"/>
              <a:gd name="connsiteX195" fmla="*/ 4690271 w 7467600"/>
              <a:gd name="connsiteY195" fmla="*/ 4370034 h 6858000"/>
              <a:gd name="connsiteX196" fmla="*/ 4136093 w 7467600"/>
              <a:gd name="connsiteY196" fmla="*/ 3858466 h 6858000"/>
              <a:gd name="connsiteX197" fmla="*/ 3670252 w 7467600"/>
              <a:gd name="connsiteY197" fmla="*/ 3622798 h 6858000"/>
              <a:gd name="connsiteX198" fmla="*/ 4440129 w 7467600"/>
              <a:gd name="connsiteY198" fmla="*/ 3448571 h 6858000"/>
              <a:gd name="connsiteX199" fmla="*/ 4856525 w 7467600"/>
              <a:gd name="connsiteY199" fmla="*/ 3915351 h 6858000"/>
              <a:gd name="connsiteX200" fmla="*/ 5059055 w 7467600"/>
              <a:gd name="connsiteY200" fmla="*/ 4108918 h 6858000"/>
              <a:gd name="connsiteX201" fmla="*/ 5290070 w 7467600"/>
              <a:gd name="connsiteY201" fmla="*/ 4263619 h 6858000"/>
              <a:gd name="connsiteX202" fmla="*/ 4834991 w 7467600"/>
              <a:gd name="connsiteY202" fmla="*/ 3830985 h 6858000"/>
              <a:gd name="connsiteX203" fmla="*/ 4440129 w 7467600"/>
              <a:gd name="connsiteY203" fmla="*/ 3448571 h 6858000"/>
              <a:gd name="connsiteX204" fmla="*/ 4441737 w 7467600"/>
              <a:gd name="connsiteY204" fmla="*/ 3399734 h 6858000"/>
              <a:gd name="connsiteX205" fmla="*/ 4431236 w 7467600"/>
              <a:gd name="connsiteY205" fmla="*/ 3400954 h 6858000"/>
              <a:gd name="connsiteX206" fmla="*/ 4557150 w 7467600"/>
              <a:gd name="connsiteY206" fmla="*/ 3510023 h 6858000"/>
              <a:gd name="connsiteX207" fmla="*/ 4856936 w 7467600"/>
              <a:gd name="connsiteY207" fmla="*/ 3809146 h 6858000"/>
              <a:gd name="connsiteX208" fmla="*/ 5111996 w 7467600"/>
              <a:gd name="connsiteY208" fmla="*/ 4065759 h 6858000"/>
              <a:gd name="connsiteX209" fmla="*/ 5388878 w 7467600"/>
              <a:gd name="connsiteY209" fmla="*/ 4300185 h 6858000"/>
              <a:gd name="connsiteX210" fmla="*/ 5425556 w 7467600"/>
              <a:gd name="connsiteY210" fmla="*/ 4308967 h 6858000"/>
              <a:gd name="connsiteX211" fmla="*/ 4943646 w 7467600"/>
              <a:gd name="connsiteY211" fmla="*/ 3822916 h 6858000"/>
              <a:gd name="connsiteX212" fmla="*/ 4594837 w 7467600"/>
              <a:gd name="connsiteY212" fmla="*/ 3532274 h 6858000"/>
              <a:gd name="connsiteX213" fmla="*/ 4441737 w 7467600"/>
              <a:gd name="connsiteY213" fmla="*/ 3399734 h 6858000"/>
              <a:gd name="connsiteX214" fmla="*/ 5425834 w 7467600"/>
              <a:gd name="connsiteY214" fmla="*/ 3162785 h 6858000"/>
              <a:gd name="connsiteX215" fmla="*/ 5401644 w 7467600"/>
              <a:gd name="connsiteY215" fmla="*/ 3617847 h 6858000"/>
              <a:gd name="connsiteX216" fmla="*/ 5467256 w 7467600"/>
              <a:gd name="connsiteY216" fmla="*/ 4175494 h 6858000"/>
              <a:gd name="connsiteX217" fmla="*/ 5448069 w 7467600"/>
              <a:gd name="connsiteY217" fmla="*/ 3567554 h 6858000"/>
              <a:gd name="connsiteX218" fmla="*/ 5425834 w 7467600"/>
              <a:gd name="connsiteY218" fmla="*/ 3162785 h 6858000"/>
              <a:gd name="connsiteX219" fmla="*/ 1318687 w 7467600"/>
              <a:gd name="connsiteY219" fmla="*/ 3113840 h 6858000"/>
              <a:gd name="connsiteX220" fmla="*/ 1066793 w 7467600"/>
              <a:gd name="connsiteY220" fmla="*/ 3212171 h 6858000"/>
              <a:gd name="connsiteX221" fmla="*/ 993319 w 7467600"/>
              <a:gd name="connsiteY221" fmla="*/ 3247648 h 6858000"/>
              <a:gd name="connsiteX222" fmla="*/ 853081 w 7467600"/>
              <a:gd name="connsiteY222" fmla="*/ 3312410 h 6858000"/>
              <a:gd name="connsiteX223" fmla="*/ 805957 w 7467600"/>
              <a:gd name="connsiteY223" fmla="*/ 3330443 h 6858000"/>
              <a:gd name="connsiteX224" fmla="*/ 1318687 w 7467600"/>
              <a:gd name="connsiteY224" fmla="*/ 3113840 h 6858000"/>
              <a:gd name="connsiteX225" fmla="*/ 5453702 w 7467600"/>
              <a:gd name="connsiteY225" fmla="*/ 3090882 h 6858000"/>
              <a:gd name="connsiteX226" fmla="*/ 5480135 w 7467600"/>
              <a:gd name="connsiteY226" fmla="*/ 3565802 h 6858000"/>
              <a:gd name="connsiteX227" fmla="*/ 5499023 w 7467600"/>
              <a:gd name="connsiteY227" fmla="*/ 4166310 h 6858000"/>
              <a:gd name="connsiteX228" fmla="*/ 5547022 w 7467600"/>
              <a:gd name="connsiteY228" fmla="*/ 3607838 h 6858000"/>
              <a:gd name="connsiteX229" fmla="*/ 5515964 w 7467600"/>
              <a:gd name="connsiteY229" fmla="*/ 3378541 h 6858000"/>
              <a:gd name="connsiteX230" fmla="*/ 5453702 w 7467600"/>
              <a:gd name="connsiteY230" fmla="*/ 3090882 h 6858000"/>
              <a:gd name="connsiteX231" fmla="*/ 1238695 w 7467600"/>
              <a:gd name="connsiteY231" fmla="*/ 3076820 h 6858000"/>
              <a:gd name="connsiteX232" fmla="*/ 716371 w 7467600"/>
              <a:gd name="connsiteY232" fmla="*/ 3293249 h 6858000"/>
              <a:gd name="connsiteX233" fmla="*/ 579522 w 7467600"/>
              <a:gd name="connsiteY233" fmla="*/ 3371759 h 6858000"/>
              <a:gd name="connsiteX234" fmla="*/ 600288 w 7467600"/>
              <a:gd name="connsiteY234" fmla="*/ 3365555 h 6858000"/>
              <a:gd name="connsiteX235" fmla="*/ 840692 w 7467600"/>
              <a:gd name="connsiteY235" fmla="*/ 3284921 h 6858000"/>
              <a:gd name="connsiteX236" fmla="*/ 979248 w 7467600"/>
              <a:gd name="connsiteY236" fmla="*/ 3221003 h 6858000"/>
              <a:gd name="connsiteX237" fmla="*/ 1053282 w 7467600"/>
              <a:gd name="connsiteY237" fmla="*/ 3185247 h 6858000"/>
              <a:gd name="connsiteX238" fmla="*/ 1320603 w 7467600"/>
              <a:gd name="connsiteY238" fmla="*/ 3081281 h 6858000"/>
              <a:gd name="connsiteX239" fmla="*/ 1238695 w 7467600"/>
              <a:gd name="connsiteY239" fmla="*/ 3076820 h 6858000"/>
              <a:gd name="connsiteX240" fmla="*/ 5425627 w 7467600"/>
              <a:gd name="connsiteY240" fmla="*/ 2954192 h 6858000"/>
              <a:gd name="connsiteX241" fmla="*/ 5470770 w 7467600"/>
              <a:gd name="connsiteY241" fmla="*/ 3005435 h 6858000"/>
              <a:gd name="connsiteX242" fmla="*/ 5519779 w 7467600"/>
              <a:gd name="connsiteY242" fmla="*/ 4359223 h 6858000"/>
              <a:gd name="connsiteX243" fmla="*/ 5520293 w 7467600"/>
              <a:gd name="connsiteY243" fmla="*/ 4360602 h 6858000"/>
              <a:gd name="connsiteX244" fmla="*/ 5767221 w 7467600"/>
              <a:gd name="connsiteY244" fmla="*/ 4665564 h 6858000"/>
              <a:gd name="connsiteX245" fmla="*/ 6937169 w 7467600"/>
              <a:gd name="connsiteY245" fmla="*/ 4815941 h 6858000"/>
              <a:gd name="connsiteX246" fmla="*/ 6953922 w 7467600"/>
              <a:gd name="connsiteY246" fmla="*/ 4890068 h 6858000"/>
              <a:gd name="connsiteX247" fmla="*/ 6071359 w 7467600"/>
              <a:gd name="connsiteY247" fmla="*/ 4770770 h 6858000"/>
              <a:gd name="connsiteX248" fmla="*/ 6038839 w 7467600"/>
              <a:gd name="connsiteY248" fmla="*/ 4764474 h 6858000"/>
              <a:gd name="connsiteX249" fmla="*/ 6038706 w 7467600"/>
              <a:gd name="connsiteY249" fmla="*/ 4763847 h 6858000"/>
              <a:gd name="connsiteX250" fmla="*/ 6037784 w 7467600"/>
              <a:gd name="connsiteY250" fmla="*/ 4764270 h 6858000"/>
              <a:gd name="connsiteX251" fmla="*/ 6038839 w 7467600"/>
              <a:gd name="connsiteY251" fmla="*/ 4764474 h 6858000"/>
              <a:gd name="connsiteX252" fmla="*/ 6040338 w 7467600"/>
              <a:gd name="connsiteY252" fmla="*/ 4771418 h 6858000"/>
              <a:gd name="connsiteX253" fmla="*/ 6024488 w 7467600"/>
              <a:gd name="connsiteY253" fmla="*/ 4809903 h 6858000"/>
              <a:gd name="connsiteX254" fmla="*/ 5599771 w 7467600"/>
              <a:gd name="connsiteY254" fmla="*/ 5509652 h 6858000"/>
              <a:gd name="connsiteX255" fmla="*/ 5548843 w 7467600"/>
              <a:gd name="connsiteY255" fmla="*/ 5563845 h 6858000"/>
              <a:gd name="connsiteX256" fmla="*/ 5940952 w 7467600"/>
              <a:gd name="connsiteY256" fmla="*/ 6250028 h 6858000"/>
              <a:gd name="connsiteX257" fmla="*/ 6043441 w 7467600"/>
              <a:gd name="connsiteY257" fmla="*/ 6665847 h 6858000"/>
              <a:gd name="connsiteX258" fmla="*/ 6093432 w 7467600"/>
              <a:gd name="connsiteY258" fmla="*/ 6858000 h 6858000"/>
              <a:gd name="connsiteX259" fmla="*/ 6034344 w 7467600"/>
              <a:gd name="connsiteY259" fmla="*/ 6858000 h 6858000"/>
              <a:gd name="connsiteX260" fmla="*/ 6026679 w 7467600"/>
              <a:gd name="connsiteY260" fmla="*/ 6836959 h 6858000"/>
              <a:gd name="connsiteX261" fmla="*/ 5800441 w 7467600"/>
              <a:gd name="connsiteY261" fmla="*/ 6335286 h 6858000"/>
              <a:gd name="connsiteX262" fmla="*/ 5526562 w 7467600"/>
              <a:gd name="connsiteY262" fmla="*/ 5705388 h 6858000"/>
              <a:gd name="connsiteX263" fmla="*/ 5519640 w 7467600"/>
              <a:gd name="connsiteY263" fmla="*/ 5683774 h 6858000"/>
              <a:gd name="connsiteX264" fmla="*/ 5844559 w 7467600"/>
              <a:gd name="connsiteY264" fmla="*/ 6553349 h 6858000"/>
              <a:gd name="connsiteX265" fmla="*/ 5975994 w 7467600"/>
              <a:gd name="connsiteY265" fmla="*/ 6858000 h 6858000"/>
              <a:gd name="connsiteX266" fmla="*/ 5898547 w 7467600"/>
              <a:gd name="connsiteY266" fmla="*/ 6858000 h 6858000"/>
              <a:gd name="connsiteX267" fmla="*/ 5682041 w 7467600"/>
              <a:gd name="connsiteY267" fmla="*/ 6355860 h 6858000"/>
              <a:gd name="connsiteX268" fmla="*/ 5461758 w 7467600"/>
              <a:gd name="connsiteY268" fmla="*/ 5820220 h 6858000"/>
              <a:gd name="connsiteX269" fmla="*/ 5237282 w 7467600"/>
              <a:gd name="connsiteY269" fmla="*/ 6579086 h 6858000"/>
              <a:gd name="connsiteX270" fmla="*/ 5115009 w 7467600"/>
              <a:gd name="connsiteY270" fmla="*/ 6858000 h 6858000"/>
              <a:gd name="connsiteX271" fmla="*/ 5028074 w 7467600"/>
              <a:gd name="connsiteY271" fmla="*/ 6858000 h 6858000"/>
              <a:gd name="connsiteX272" fmla="*/ 5079508 w 7467600"/>
              <a:gd name="connsiteY272" fmla="*/ 6749074 h 6858000"/>
              <a:gd name="connsiteX273" fmla="*/ 5371846 w 7467600"/>
              <a:gd name="connsiteY273" fmla="*/ 5924413 h 6858000"/>
              <a:gd name="connsiteX274" fmla="*/ 5270512 w 7467600"/>
              <a:gd name="connsiteY274" fmla="*/ 6138975 h 6858000"/>
              <a:gd name="connsiteX275" fmla="*/ 5062409 w 7467600"/>
              <a:gd name="connsiteY275" fmla="*/ 6653544 h 6858000"/>
              <a:gd name="connsiteX276" fmla="*/ 5036628 w 7467600"/>
              <a:gd name="connsiteY276" fmla="*/ 6754247 h 6858000"/>
              <a:gd name="connsiteX277" fmla="*/ 5009112 w 7467600"/>
              <a:gd name="connsiteY277" fmla="*/ 6858000 h 6858000"/>
              <a:gd name="connsiteX278" fmla="*/ 4976679 w 7467600"/>
              <a:gd name="connsiteY278" fmla="*/ 6858000 h 6858000"/>
              <a:gd name="connsiteX279" fmla="*/ 5006537 w 7467600"/>
              <a:gd name="connsiteY279" fmla="*/ 6747068 h 6858000"/>
              <a:gd name="connsiteX280" fmla="*/ 5032723 w 7467600"/>
              <a:gd name="connsiteY280" fmla="*/ 6644957 h 6858000"/>
              <a:gd name="connsiteX281" fmla="*/ 5242949 w 7467600"/>
              <a:gd name="connsiteY281" fmla="*/ 6125175 h 6858000"/>
              <a:gd name="connsiteX282" fmla="*/ 5286321 w 7467600"/>
              <a:gd name="connsiteY282" fmla="*/ 6033555 h 6858000"/>
              <a:gd name="connsiteX283" fmla="*/ 5008210 w 7467600"/>
              <a:gd name="connsiteY283" fmla="*/ 6649194 h 6858000"/>
              <a:gd name="connsiteX284" fmla="*/ 4986321 w 7467600"/>
              <a:gd name="connsiteY284" fmla="*/ 6765687 h 6858000"/>
              <a:gd name="connsiteX285" fmla="*/ 4973474 w 7467600"/>
              <a:gd name="connsiteY285" fmla="*/ 6858000 h 6858000"/>
              <a:gd name="connsiteX286" fmla="*/ 4907178 w 7467600"/>
              <a:gd name="connsiteY286" fmla="*/ 6858000 h 6858000"/>
              <a:gd name="connsiteX287" fmla="*/ 4910810 w 7467600"/>
              <a:gd name="connsiteY287" fmla="*/ 6829660 h 6858000"/>
              <a:gd name="connsiteX288" fmla="*/ 4987461 w 7467600"/>
              <a:gd name="connsiteY288" fmla="*/ 6432994 h 6858000"/>
              <a:gd name="connsiteX289" fmla="*/ 5179262 w 7467600"/>
              <a:gd name="connsiteY289" fmla="*/ 6035044 h 6858000"/>
              <a:gd name="connsiteX290" fmla="*/ 4689678 w 7467600"/>
              <a:gd name="connsiteY290" fmla="*/ 6440241 h 6858000"/>
              <a:gd name="connsiteX291" fmla="*/ 4477543 w 7467600"/>
              <a:gd name="connsiteY291" fmla="*/ 6674836 h 6858000"/>
              <a:gd name="connsiteX292" fmla="*/ 4329957 w 7467600"/>
              <a:gd name="connsiteY292" fmla="*/ 6858000 h 6858000"/>
              <a:gd name="connsiteX293" fmla="*/ 4218595 w 7467600"/>
              <a:gd name="connsiteY293" fmla="*/ 6858000 h 6858000"/>
              <a:gd name="connsiteX294" fmla="*/ 4368888 w 7467600"/>
              <a:gd name="connsiteY294" fmla="*/ 6668412 h 6858000"/>
              <a:gd name="connsiteX295" fmla="*/ 4563091 w 7467600"/>
              <a:gd name="connsiteY295" fmla="*/ 6442508 h 6858000"/>
              <a:gd name="connsiteX296" fmla="*/ 5387324 w 7467600"/>
              <a:gd name="connsiteY296" fmla="*/ 5705830 h 6858000"/>
              <a:gd name="connsiteX297" fmla="*/ 5073620 w 7467600"/>
              <a:gd name="connsiteY297" fmla="*/ 5955437 h 6858000"/>
              <a:gd name="connsiteX298" fmla="*/ 4689789 w 7467600"/>
              <a:gd name="connsiteY298" fmla="*/ 6268382 h 6858000"/>
              <a:gd name="connsiteX299" fmla="*/ 4418722 w 7467600"/>
              <a:gd name="connsiteY299" fmla="*/ 6570886 h 6858000"/>
              <a:gd name="connsiteX300" fmla="*/ 4214944 w 7467600"/>
              <a:gd name="connsiteY300" fmla="*/ 6858000 h 6858000"/>
              <a:gd name="connsiteX301" fmla="*/ 4177898 w 7467600"/>
              <a:gd name="connsiteY301" fmla="*/ 6858000 h 6858000"/>
              <a:gd name="connsiteX302" fmla="*/ 4391597 w 7467600"/>
              <a:gd name="connsiteY302" fmla="*/ 6556370 h 6858000"/>
              <a:gd name="connsiteX303" fmla="*/ 4668889 w 7467600"/>
              <a:gd name="connsiteY303" fmla="*/ 6246399 h 6858000"/>
              <a:gd name="connsiteX304" fmla="*/ 5055427 w 7467600"/>
              <a:gd name="connsiteY304" fmla="*/ 5931476 h 6858000"/>
              <a:gd name="connsiteX305" fmla="*/ 5371814 w 7467600"/>
              <a:gd name="connsiteY305" fmla="*/ 5678975 h 6858000"/>
              <a:gd name="connsiteX306" fmla="*/ 4987918 w 7467600"/>
              <a:gd name="connsiteY306" fmla="*/ 5838701 h 6858000"/>
              <a:gd name="connsiteX307" fmla="*/ 4317146 w 7467600"/>
              <a:gd name="connsiteY307" fmla="*/ 6587716 h 6858000"/>
              <a:gd name="connsiteX308" fmla="*/ 4171627 w 7467600"/>
              <a:gd name="connsiteY308" fmla="*/ 6858000 h 6858000"/>
              <a:gd name="connsiteX309" fmla="*/ 4081585 w 7467600"/>
              <a:gd name="connsiteY309" fmla="*/ 6858000 h 6858000"/>
              <a:gd name="connsiteX310" fmla="*/ 4238603 w 7467600"/>
              <a:gd name="connsiteY310" fmla="*/ 6559341 h 6858000"/>
              <a:gd name="connsiteX311" fmla="*/ 4778333 w 7467600"/>
              <a:gd name="connsiteY311" fmla="*/ 5873626 h 6858000"/>
              <a:gd name="connsiteX312" fmla="*/ 5414185 w 7467600"/>
              <a:gd name="connsiteY312" fmla="*/ 5573882 h 6858000"/>
              <a:gd name="connsiteX313" fmla="*/ 5959648 w 7467600"/>
              <a:gd name="connsiteY313" fmla="*/ 4760797 h 6858000"/>
              <a:gd name="connsiteX314" fmla="*/ 5355019 w 7467600"/>
              <a:gd name="connsiteY314" fmla="*/ 4734672 h 6858000"/>
              <a:gd name="connsiteX315" fmla="*/ 5083565 w 7467600"/>
              <a:gd name="connsiteY315" fmla="*/ 5179121 h 6858000"/>
              <a:gd name="connsiteX316" fmla="*/ 4713577 w 7467600"/>
              <a:gd name="connsiteY316" fmla="*/ 5616803 h 6858000"/>
              <a:gd name="connsiteX317" fmla="*/ 3989559 w 7467600"/>
              <a:gd name="connsiteY317" fmla="*/ 6145945 h 6858000"/>
              <a:gd name="connsiteX318" fmla="*/ 3939824 w 7467600"/>
              <a:gd name="connsiteY318" fmla="*/ 6066900 h 6858000"/>
              <a:gd name="connsiteX319" fmla="*/ 4584537 w 7467600"/>
              <a:gd name="connsiteY319" fmla="*/ 5324826 h 6858000"/>
              <a:gd name="connsiteX320" fmla="*/ 5037105 w 7467600"/>
              <a:gd name="connsiteY320" fmla="*/ 5088765 h 6858000"/>
              <a:gd name="connsiteX321" fmla="*/ 5039930 w 7467600"/>
              <a:gd name="connsiteY321" fmla="*/ 5089585 h 6858000"/>
              <a:gd name="connsiteX322" fmla="*/ 5263764 w 7467600"/>
              <a:gd name="connsiteY322" fmla="*/ 4735525 h 6858000"/>
              <a:gd name="connsiteX323" fmla="*/ 4086300 w 7467600"/>
              <a:gd name="connsiteY323" fmla="*/ 4884599 h 6858000"/>
              <a:gd name="connsiteX324" fmla="*/ 4085485 w 7467600"/>
              <a:gd name="connsiteY324" fmla="*/ 4899070 h 6858000"/>
              <a:gd name="connsiteX325" fmla="*/ 3871915 w 7467600"/>
              <a:gd name="connsiteY325" fmla="*/ 5253645 h 6858000"/>
              <a:gd name="connsiteX326" fmla="*/ 3799374 w 7467600"/>
              <a:gd name="connsiteY326" fmla="*/ 5466127 h 6858000"/>
              <a:gd name="connsiteX327" fmla="*/ 3498850 w 7467600"/>
              <a:gd name="connsiteY327" fmla="*/ 6661888 h 6858000"/>
              <a:gd name="connsiteX328" fmla="*/ 3399216 w 7467600"/>
              <a:gd name="connsiteY328" fmla="*/ 6858000 h 6858000"/>
              <a:gd name="connsiteX329" fmla="*/ 3303688 w 7467600"/>
              <a:gd name="connsiteY329" fmla="*/ 6858000 h 6858000"/>
              <a:gd name="connsiteX330" fmla="*/ 3391774 w 7467600"/>
              <a:gd name="connsiteY330" fmla="*/ 6697181 h 6858000"/>
              <a:gd name="connsiteX331" fmla="*/ 3735540 w 7467600"/>
              <a:gd name="connsiteY331" fmla="*/ 5546923 h 6858000"/>
              <a:gd name="connsiteX332" fmla="*/ 3729438 w 7467600"/>
              <a:gd name="connsiteY332" fmla="*/ 5569058 h 6858000"/>
              <a:gd name="connsiteX333" fmla="*/ 3707782 w 7467600"/>
              <a:gd name="connsiteY333" fmla="*/ 5644908 h 6858000"/>
              <a:gd name="connsiteX334" fmla="*/ 3583827 w 7467600"/>
              <a:gd name="connsiteY334" fmla="*/ 6039215 h 6858000"/>
              <a:gd name="connsiteX335" fmla="*/ 3547861 w 7467600"/>
              <a:gd name="connsiteY335" fmla="*/ 6129609 h 6858000"/>
              <a:gd name="connsiteX336" fmla="*/ 3490905 w 7467600"/>
              <a:gd name="connsiteY336" fmla="*/ 6277660 h 6858000"/>
              <a:gd name="connsiteX337" fmla="*/ 3455859 w 7467600"/>
              <a:gd name="connsiteY337" fmla="*/ 6391301 h 6858000"/>
              <a:gd name="connsiteX338" fmla="*/ 3429112 w 7467600"/>
              <a:gd name="connsiteY338" fmla="*/ 6479469 h 6858000"/>
              <a:gd name="connsiteX339" fmla="*/ 3304862 w 7467600"/>
              <a:gd name="connsiteY339" fmla="*/ 6796476 h 6858000"/>
              <a:gd name="connsiteX340" fmla="*/ 3276071 w 7467600"/>
              <a:gd name="connsiteY340" fmla="*/ 6858000 h 6858000"/>
              <a:gd name="connsiteX341" fmla="*/ 3240805 w 7467600"/>
              <a:gd name="connsiteY341" fmla="*/ 6858000 h 6858000"/>
              <a:gd name="connsiteX342" fmla="*/ 3275917 w 7467600"/>
              <a:gd name="connsiteY342" fmla="*/ 6783192 h 6858000"/>
              <a:gd name="connsiteX343" fmla="*/ 3399358 w 7467600"/>
              <a:gd name="connsiteY343" fmla="*/ 6469011 h 6858000"/>
              <a:gd name="connsiteX344" fmla="*/ 3425650 w 7467600"/>
              <a:gd name="connsiteY344" fmla="*/ 6381333 h 6858000"/>
              <a:gd name="connsiteX345" fmla="*/ 3460661 w 7467600"/>
              <a:gd name="connsiteY345" fmla="*/ 6266763 h 6858000"/>
              <a:gd name="connsiteX346" fmla="*/ 3518021 w 7467600"/>
              <a:gd name="connsiteY346" fmla="*/ 6117298 h 6858000"/>
              <a:gd name="connsiteX347" fmla="*/ 3554035 w 7467600"/>
              <a:gd name="connsiteY347" fmla="*/ 6027832 h 6858000"/>
              <a:gd name="connsiteX348" fmla="*/ 3677174 w 7467600"/>
              <a:gd name="connsiteY348" fmla="*/ 5636351 h 6858000"/>
              <a:gd name="connsiteX349" fmla="*/ 3698819 w 7467600"/>
              <a:gd name="connsiteY349" fmla="*/ 5560503 h 6858000"/>
              <a:gd name="connsiteX350" fmla="*/ 3702094 w 7467600"/>
              <a:gd name="connsiteY350" fmla="*/ 5549194 h 6858000"/>
              <a:gd name="connsiteX351" fmla="*/ 3398355 w 7467600"/>
              <a:gd name="connsiteY351" fmla="*/ 6094603 h 6858000"/>
              <a:gd name="connsiteX352" fmla="*/ 3193941 w 7467600"/>
              <a:gd name="connsiteY352" fmla="*/ 6798775 h 6858000"/>
              <a:gd name="connsiteX353" fmla="*/ 3184140 w 7467600"/>
              <a:gd name="connsiteY353" fmla="*/ 6858000 h 6858000"/>
              <a:gd name="connsiteX354" fmla="*/ 3099978 w 7467600"/>
              <a:gd name="connsiteY354" fmla="*/ 6858000 h 6858000"/>
              <a:gd name="connsiteX355" fmla="*/ 3101556 w 7467600"/>
              <a:gd name="connsiteY355" fmla="*/ 6843337 h 6858000"/>
              <a:gd name="connsiteX356" fmla="*/ 3370162 w 7467600"/>
              <a:gd name="connsiteY356" fmla="*/ 5785550 h 6858000"/>
              <a:gd name="connsiteX357" fmla="*/ 3746477 w 7467600"/>
              <a:gd name="connsiteY357" fmla="*/ 5377889 h 6858000"/>
              <a:gd name="connsiteX358" fmla="*/ 3863399 w 7467600"/>
              <a:gd name="connsiteY358" fmla="*/ 5087257 h 6858000"/>
              <a:gd name="connsiteX359" fmla="*/ 3968712 w 7467600"/>
              <a:gd name="connsiteY359" fmla="*/ 4913989 h 6858000"/>
              <a:gd name="connsiteX360" fmla="*/ 2792390 w 7467600"/>
              <a:gd name="connsiteY360" fmla="*/ 5382974 h 6858000"/>
              <a:gd name="connsiteX361" fmla="*/ 2714982 w 7467600"/>
              <a:gd name="connsiteY361" fmla="*/ 5427051 h 6858000"/>
              <a:gd name="connsiteX362" fmla="*/ 2813361 w 7467600"/>
              <a:gd name="connsiteY362" fmla="*/ 6023912 h 6858000"/>
              <a:gd name="connsiteX363" fmla="*/ 2688430 w 7467600"/>
              <a:gd name="connsiteY363" fmla="*/ 6801564 h 6858000"/>
              <a:gd name="connsiteX364" fmla="*/ 2629626 w 7467600"/>
              <a:gd name="connsiteY364" fmla="*/ 6763394 h 6858000"/>
              <a:gd name="connsiteX365" fmla="*/ 2565328 w 7467600"/>
              <a:gd name="connsiteY365" fmla="*/ 5516399 h 6858000"/>
              <a:gd name="connsiteX366" fmla="*/ 1922999 w 7467600"/>
              <a:gd name="connsiteY366" fmla="*/ 5980343 h 6858000"/>
              <a:gd name="connsiteX367" fmla="*/ 1950261 w 7467600"/>
              <a:gd name="connsiteY367" fmla="*/ 6405858 h 6858000"/>
              <a:gd name="connsiteX368" fmla="*/ 2365554 w 7467600"/>
              <a:gd name="connsiteY368" fmla="*/ 6759107 h 6858000"/>
              <a:gd name="connsiteX369" fmla="*/ 2424142 w 7467600"/>
              <a:gd name="connsiteY369" fmla="*/ 6858000 h 6858000"/>
              <a:gd name="connsiteX370" fmla="*/ 2395994 w 7467600"/>
              <a:gd name="connsiteY370" fmla="*/ 6858000 h 6858000"/>
              <a:gd name="connsiteX371" fmla="*/ 2392863 w 7467600"/>
              <a:gd name="connsiteY371" fmla="*/ 6852964 h 6858000"/>
              <a:gd name="connsiteX372" fmla="*/ 2017589 w 7467600"/>
              <a:gd name="connsiteY372" fmla="*/ 6493982 h 6858000"/>
              <a:gd name="connsiteX373" fmla="*/ 2147336 w 7467600"/>
              <a:gd name="connsiteY373" fmla="*/ 6594052 h 6858000"/>
              <a:gd name="connsiteX374" fmla="*/ 2207047 w 7467600"/>
              <a:gd name="connsiteY374" fmla="*/ 6654540 h 6858000"/>
              <a:gd name="connsiteX375" fmla="*/ 2299106 w 7467600"/>
              <a:gd name="connsiteY375" fmla="*/ 6778931 h 6858000"/>
              <a:gd name="connsiteX376" fmla="*/ 2314430 w 7467600"/>
              <a:gd name="connsiteY376" fmla="*/ 6801144 h 6858000"/>
              <a:gd name="connsiteX377" fmla="*/ 2352406 w 7467600"/>
              <a:gd name="connsiteY377" fmla="*/ 6858000 h 6858000"/>
              <a:gd name="connsiteX378" fmla="*/ 2314492 w 7467600"/>
              <a:gd name="connsiteY378" fmla="*/ 6858000 h 6858000"/>
              <a:gd name="connsiteX379" fmla="*/ 2288095 w 7467600"/>
              <a:gd name="connsiteY379" fmla="*/ 6818030 h 6858000"/>
              <a:gd name="connsiteX380" fmla="*/ 2272768 w 7467600"/>
              <a:gd name="connsiteY380" fmla="*/ 6795822 h 6858000"/>
              <a:gd name="connsiteX381" fmla="*/ 2182715 w 7467600"/>
              <a:gd name="connsiteY381" fmla="*/ 6675071 h 6858000"/>
              <a:gd name="connsiteX382" fmla="*/ 2032061 w 7467600"/>
              <a:gd name="connsiteY382" fmla="*/ 6541380 h 6858000"/>
              <a:gd name="connsiteX383" fmla="*/ 2257220 w 7467600"/>
              <a:gd name="connsiteY383" fmla="*/ 6826257 h 6858000"/>
              <a:gd name="connsiteX384" fmla="*/ 2281324 w 7467600"/>
              <a:gd name="connsiteY384" fmla="*/ 6858000 h 6858000"/>
              <a:gd name="connsiteX385" fmla="*/ 2242860 w 7467600"/>
              <a:gd name="connsiteY385" fmla="*/ 6858000 h 6858000"/>
              <a:gd name="connsiteX386" fmla="*/ 2232818 w 7467600"/>
              <a:gd name="connsiteY386" fmla="*/ 6844926 h 6858000"/>
              <a:gd name="connsiteX387" fmla="*/ 1990172 w 7467600"/>
              <a:gd name="connsiteY387" fmla="*/ 6542121 h 6858000"/>
              <a:gd name="connsiteX388" fmla="*/ 2124090 w 7467600"/>
              <a:gd name="connsiteY388" fmla="*/ 6761017 h 6858000"/>
              <a:gd name="connsiteX389" fmla="*/ 2200380 w 7467600"/>
              <a:gd name="connsiteY389" fmla="*/ 6858000 h 6858000"/>
              <a:gd name="connsiteX390" fmla="*/ 2147507 w 7467600"/>
              <a:gd name="connsiteY390" fmla="*/ 6858000 h 6858000"/>
              <a:gd name="connsiteX391" fmla="*/ 2070668 w 7467600"/>
              <a:gd name="connsiteY391" fmla="*/ 6761520 h 6858000"/>
              <a:gd name="connsiteX392" fmla="*/ 1975142 w 7467600"/>
              <a:gd name="connsiteY392" fmla="*/ 6585570 h 6858000"/>
              <a:gd name="connsiteX393" fmla="*/ 2050035 w 7467600"/>
              <a:gd name="connsiteY393" fmla="*/ 6813345 h 6858000"/>
              <a:gd name="connsiteX394" fmla="*/ 2063025 w 7467600"/>
              <a:gd name="connsiteY394" fmla="*/ 6858000 h 6858000"/>
              <a:gd name="connsiteX395" fmla="*/ 2021675 w 7467600"/>
              <a:gd name="connsiteY395" fmla="*/ 6858000 h 6858000"/>
              <a:gd name="connsiteX396" fmla="*/ 2019308 w 7467600"/>
              <a:gd name="connsiteY396" fmla="*/ 6847118 h 6858000"/>
              <a:gd name="connsiteX397" fmla="*/ 1938835 w 7467600"/>
              <a:gd name="connsiteY397" fmla="*/ 6551160 h 6858000"/>
              <a:gd name="connsiteX398" fmla="*/ 1953230 w 7467600"/>
              <a:gd name="connsiteY398" fmla="*/ 6759699 h 6858000"/>
              <a:gd name="connsiteX399" fmla="*/ 1956763 w 7467600"/>
              <a:gd name="connsiteY399" fmla="*/ 6778191 h 6858000"/>
              <a:gd name="connsiteX400" fmla="*/ 1967925 w 7467600"/>
              <a:gd name="connsiteY400" fmla="*/ 6858000 h 6858000"/>
              <a:gd name="connsiteX401" fmla="*/ 1936622 w 7467600"/>
              <a:gd name="connsiteY401" fmla="*/ 6858000 h 6858000"/>
              <a:gd name="connsiteX402" fmla="*/ 1926261 w 7467600"/>
              <a:gd name="connsiteY402" fmla="*/ 6784064 h 6858000"/>
              <a:gd name="connsiteX403" fmla="*/ 1922724 w 7467600"/>
              <a:gd name="connsiteY403" fmla="*/ 6765577 h 6858000"/>
              <a:gd name="connsiteX404" fmla="*/ 1904650 w 7467600"/>
              <a:gd name="connsiteY404" fmla="*/ 6639616 h 6858000"/>
              <a:gd name="connsiteX405" fmla="*/ 1885273 w 7467600"/>
              <a:gd name="connsiteY405" fmla="*/ 6858000 h 6858000"/>
              <a:gd name="connsiteX406" fmla="*/ 1854363 w 7467600"/>
              <a:gd name="connsiteY406" fmla="*/ 6858000 h 6858000"/>
              <a:gd name="connsiteX407" fmla="*/ 1880391 w 7467600"/>
              <a:gd name="connsiteY407" fmla="*/ 6603796 h 6858000"/>
              <a:gd name="connsiteX408" fmla="*/ 1818273 w 7467600"/>
              <a:gd name="connsiteY408" fmla="*/ 6715729 h 6858000"/>
              <a:gd name="connsiteX409" fmla="*/ 1794691 w 7467600"/>
              <a:gd name="connsiteY409" fmla="*/ 6843239 h 6858000"/>
              <a:gd name="connsiteX410" fmla="*/ 1794914 w 7467600"/>
              <a:gd name="connsiteY410" fmla="*/ 6858000 h 6858000"/>
              <a:gd name="connsiteX411" fmla="*/ 1746128 w 7467600"/>
              <a:gd name="connsiteY411" fmla="*/ 6858000 h 6858000"/>
              <a:gd name="connsiteX412" fmla="*/ 1753934 w 7467600"/>
              <a:gd name="connsiteY412" fmla="*/ 6724796 h 6858000"/>
              <a:gd name="connsiteX413" fmla="*/ 1792053 w 7467600"/>
              <a:gd name="connsiteY413" fmla="*/ 6572396 h 6858000"/>
              <a:gd name="connsiteX414" fmla="*/ 1862248 w 7467600"/>
              <a:gd name="connsiteY414" fmla="*/ 6266397 h 6858000"/>
              <a:gd name="connsiteX415" fmla="*/ 1862250 w 7467600"/>
              <a:gd name="connsiteY415" fmla="*/ 6033531 h 6858000"/>
              <a:gd name="connsiteX416" fmla="*/ 1211999 w 7467600"/>
              <a:gd name="connsiteY416" fmla="*/ 6683610 h 6858000"/>
              <a:gd name="connsiteX417" fmla="*/ 1213266 w 7467600"/>
              <a:gd name="connsiteY417" fmla="*/ 6691947 h 6858000"/>
              <a:gd name="connsiteX418" fmla="*/ 1203370 w 7467600"/>
              <a:gd name="connsiteY418" fmla="*/ 6850676 h 6858000"/>
              <a:gd name="connsiteX419" fmla="*/ 1203671 w 7467600"/>
              <a:gd name="connsiteY419" fmla="*/ 6858000 h 6858000"/>
              <a:gd name="connsiteX420" fmla="*/ 1143180 w 7467600"/>
              <a:gd name="connsiteY420" fmla="*/ 6858000 h 6858000"/>
              <a:gd name="connsiteX421" fmla="*/ 1142176 w 7467600"/>
              <a:gd name="connsiteY421" fmla="*/ 6766045 h 6858000"/>
              <a:gd name="connsiteX422" fmla="*/ 1067484 w 7467600"/>
              <a:gd name="connsiteY422" fmla="*/ 6858000 h 6858000"/>
              <a:gd name="connsiteX423" fmla="*/ 953928 w 7467600"/>
              <a:gd name="connsiteY423" fmla="*/ 6858000 h 6858000"/>
              <a:gd name="connsiteX424" fmla="*/ 959715 w 7467600"/>
              <a:gd name="connsiteY424" fmla="*/ 6850185 h 6858000"/>
              <a:gd name="connsiteX425" fmla="*/ 1483788 w 7467600"/>
              <a:gd name="connsiteY425" fmla="*/ 6259174 h 6858000"/>
              <a:gd name="connsiteX426" fmla="*/ 1100671 w 7467600"/>
              <a:gd name="connsiteY426" fmla="*/ 6252137 h 6858000"/>
              <a:gd name="connsiteX427" fmla="*/ 1090144 w 7467600"/>
              <a:gd name="connsiteY427" fmla="*/ 6256748 h 6858000"/>
              <a:gd name="connsiteX428" fmla="*/ 1095872 w 7467600"/>
              <a:gd name="connsiteY428" fmla="*/ 6271892 h 6858000"/>
              <a:gd name="connsiteX429" fmla="*/ 262785 w 7467600"/>
              <a:gd name="connsiteY429" fmla="*/ 6845450 h 6858000"/>
              <a:gd name="connsiteX430" fmla="*/ 209968 w 7467600"/>
              <a:gd name="connsiteY430" fmla="*/ 6770713 h 6858000"/>
              <a:gd name="connsiteX431" fmla="*/ 873460 w 7467600"/>
              <a:gd name="connsiteY431" fmla="*/ 6253768 h 6858000"/>
              <a:gd name="connsiteX432" fmla="*/ 192686 w 7467600"/>
              <a:gd name="connsiteY432" fmla="*/ 5849257 h 6858000"/>
              <a:gd name="connsiteX433" fmla="*/ 4696 w 7467600"/>
              <a:gd name="connsiteY433" fmla="*/ 5697668 h 6858000"/>
              <a:gd name="connsiteX434" fmla="*/ 0 w 7467600"/>
              <a:gd name="connsiteY434" fmla="*/ 5689984 h 6858000"/>
              <a:gd name="connsiteX435" fmla="*/ 0 w 7467600"/>
              <a:gd name="connsiteY435" fmla="*/ 5513472 h 6858000"/>
              <a:gd name="connsiteX436" fmla="*/ 174101 w 7467600"/>
              <a:gd name="connsiteY436" fmla="*/ 5620277 h 6858000"/>
              <a:gd name="connsiteX437" fmla="*/ 891800 w 7467600"/>
              <a:gd name="connsiteY437" fmla="*/ 6036935 h 6858000"/>
              <a:gd name="connsiteX438" fmla="*/ 1072219 w 7467600"/>
              <a:gd name="connsiteY438" fmla="*/ 6169443 h 6858000"/>
              <a:gd name="connsiteX439" fmla="*/ 1074117 w 7467600"/>
              <a:gd name="connsiteY439" fmla="*/ 6170301 h 6858000"/>
              <a:gd name="connsiteX440" fmla="*/ 1083114 w 7467600"/>
              <a:gd name="connsiteY440" fmla="*/ 6174131 h 6858000"/>
              <a:gd name="connsiteX441" fmla="*/ 1543010 w 7467600"/>
              <a:gd name="connsiteY441" fmla="*/ 6191140 h 6858000"/>
              <a:gd name="connsiteX442" fmla="*/ 1551080 w 7467600"/>
              <a:gd name="connsiteY442" fmla="*/ 6195006 h 6858000"/>
              <a:gd name="connsiteX443" fmla="*/ 2345443 w 7467600"/>
              <a:gd name="connsiteY443" fmla="*/ 5549882 h 6858000"/>
              <a:gd name="connsiteX444" fmla="*/ 1721499 w 7467600"/>
              <a:gd name="connsiteY444" fmla="*/ 5599969 h 6858000"/>
              <a:gd name="connsiteX445" fmla="*/ 767716 w 7467600"/>
              <a:gd name="connsiteY445" fmla="*/ 5472768 h 6858000"/>
              <a:gd name="connsiteX446" fmla="*/ 722147 w 7467600"/>
              <a:gd name="connsiteY446" fmla="*/ 5393091 h 6858000"/>
              <a:gd name="connsiteX447" fmla="*/ 1485552 w 7467600"/>
              <a:gd name="connsiteY447" fmla="*/ 5313202 h 6858000"/>
              <a:gd name="connsiteX448" fmla="*/ 2143004 w 7467600"/>
              <a:gd name="connsiteY448" fmla="*/ 5402420 h 6858000"/>
              <a:gd name="connsiteX449" fmla="*/ 1933391 w 7467600"/>
              <a:gd name="connsiteY449" fmla="*/ 5156971 h 6858000"/>
              <a:gd name="connsiteX450" fmla="*/ 1827118 w 7467600"/>
              <a:gd name="connsiteY450" fmla="*/ 4968410 h 6858000"/>
              <a:gd name="connsiteX451" fmla="*/ 1837349 w 7467600"/>
              <a:gd name="connsiteY451" fmla="*/ 4956357 h 6858000"/>
              <a:gd name="connsiteX452" fmla="*/ 2162835 w 7467600"/>
              <a:gd name="connsiteY452" fmla="*/ 5187853 h 6858000"/>
              <a:gd name="connsiteX453" fmla="*/ 2257167 w 7467600"/>
              <a:gd name="connsiteY453" fmla="*/ 5462123 h 6858000"/>
              <a:gd name="connsiteX454" fmla="*/ 2261598 w 7467600"/>
              <a:gd name="connsiteY454" fmla="*/ 5467998 h 6858000"/>
              <a:gd name="connsiteX455" fmla="*/ 2437177 w 7467600"/>
              <a:gd name="connsiteY455" fmla="*/ 5479608 h 6858000"/>
              <a:gd name="connsiteX456" fmla="*/ 2445247 w 7467600"/>
              <a:gd name="connsiteY456" fmla="*/ 5483476 h 6858000"/>
              <a:gd name="connsiteX457" fmla="*/ 2743626 w 7467600"/>
              <a:gd name="connsiteY457" fmla="*/ 5304819 h 6858000"/>
              <a:gd name="connsiteX458" fmla="*/ 3048102 w 7467600"/>
              <a:gd name="connsiteY458" fmla="*/ 5150595 h 6858000"/>
              <a:gd name="connsiteX459" fmla="*/ 1799414 w 7467600"/>
              <a:gd name="connsiteY459" fmla="*/ 4694732 h 6858000"/>
              <a:gd name="connsiteX460" fmla="*/ 1771735 w 7467600"/>
              <a:gd name="connsiteY460" fmla="*/ 4619929 h 6858000"/>
              <a:gd name="connsiteX461" fmla="*/ 3104273 w 7467600"/>
              <a:gd name="connsiteY461" fmla="*/ 5076159 h 6858000"/>
              <a:gd name="connsiteX462" fmla="*/ 3113245 w 7467600"/>
              <a:gd name="connsiteY462" fmla="*/ 5090705 h 6858000"/>
              <a:gd name="connsiteX463" fmla="*/ 3126294 w 7467600"/>
              <a:gd name="connsiteY463" fmla="*/ 5114400 h 6858000"/>
              <a:gd name="connsiteX464" fmla="*/ 3937433 w 7467600"/>
              <a:gd name="connsiteY464" fmla="*/ 4830473 h 6858000"/>
              <a:gd name="connsiteX465" fmla="*/ 3590475 w 7467600"/>
              <a:gd name="connsiteY465" fmla="*/ 4597974 h 6858000"/>
              <a:gd name="connsiteX466" fmla="*/ 3100264 w 7467600"/>
              <a:gd name="connsiteY466" fmla="*/ 4579845 h 6858000"/>
              <a:gd name="connsiteX467" fmla="*/ 2183576 w 7467600"/>
              <a:gd name="connsiteY467" fmla="*/ 4227150 h 6858000"/>
              <a:gd name="connsiteX468" fmla="*/ 2151029 w 7467600"/>
              <a:gd name="connsiteY468" fmla="*/ 4146947 h 6858000"/>
              <a:gd name="connsiteX469" fmla="*/ 3563434 w 7467600"/>
              <a:gd name="connsiteY469" fmla="*/ 4469115 h 6858000"/>
              <a:gd name="connsiteX470" fmla="*/ 3177952 w 7467600"/>
              <a:gd name="connsiteY470" fmla="*/ 3657386 h 6858000"/>
              <a:gd name="connsiteX471" fmla="*/ 3189263 w 7467600"/>
              <a:gd name="connsiteY471" fmla="*/ 3625726 h 6858000"/>
              <a:gd name="connsiteX472" fmla="*/ 3560912 w 7467600"/>
              <a:gd name="connsiteY472" fmla="*/ 4079863 h 6858000"/>
              <a:gd name="connsiteX473" fmla="*/ 3626636 w 7467600"/>
              <a:gd name="connsiteY473" fmla="*/ 4512230 h 6858000"/>
              <a:gd name="connsiteX474" fmla="*/ 3653088 w 7467600"/>
              <a:gd name="connsiteY474" fmla="*/ 4521417 h 6858000"/>
              <a:gd name="connsiteX475" fmla="*/ 3988128 w 7467600"/>
              <a:gd name="connsiteY475" fmla="*/ 4817267 h 6858000"/>
              <a:gd name="connsiteX476" fmla="*/ 4830582 w 7467600"/>
              <a:gd name="connsiteY476" fmla="*/ 4676000 h 6858000"/>
              <a:gd name="connsiteX477" fmla="*/ 4830100 w 7467600"/>
              <a:gd name="connsiteY477" fmla="*/ 4675554 h 6858000"/>
              <a:gd name="connsiteX478" fmla="*/ 4036318 w 7467600"/>
              <a:gd name="connsiteY478" fmla="*/ 4147013 h 6858000"/>
              <a:gd name="connsiteX479" fmla="*/ 3432098 w 7467600"/>
              <a:gd name="connsiteY479" fmla="*/ 3537312 h 6858000"/>
              <a:gd name="connsiteX480" fmla="*/ 3446761 w 7467600"/>
              <a:gd name="connsiteY480" fmla="*/ 3461278 h 6858000"/>
              <a:gd name="connsiteX481" fmla="*/ 4419733 w 7467600"/>
              <a:gd name="connsiteY481" fmla="*/ 3963555 h 6858000"/>
              <a:gd name="connsiteX482" fmla="*/ 4781371 w 7467600"/>
              <a:gd name="connsiteY482" fmla="*/ 4458604 h 6858000"/>
              <a:gd name="connsiteX483" fmla="*/ 4780440 w 7467600"/>
              <a:gd name="connsiteY483" fmla="*/ 4470290 h 6858000"/>
              <a:gd name="connsiteX484" fmla="*/ 4898954 w 7467600"/>
              <a:gd name="connsiteY484" fmla="*/ 4662092 h 6858000"/>
              <a:gd name="connsiteX485" fmla="*/ 4900699 w 7467600"/>
              <a:gd name="connsiteY485" fmla="*/ 4670867 h 6858000"/>
              <a:gd name="connsiteX486" fmla="*/ 5714511 w 7467600"/>
              <a:gd name="connsiteY486" fmla="*/ 4663483 h 6858000"/>
              <a:gd name="connsiteX487" fmla="*/ 5464793 w 7467600"/>
              <a:gd name="connsiteY487" fmla="*/ 4393556 h 6858000"/>
              <a:gd name="connsiteX488" fmla="*/ 5461897 w 7467600"/>
              <a:gd name="connsiteY488" fmla="*/ 4390879 h 6858000"/>
              <a:gd name="connsiteX489" fmla="*/ 4294126 w 7467600"/>
              <a:gd name="connsiteY489" fmla="*/ 3303048 h 6858000"/>
              <a:gd name="connsiteX490" fmla="*/ 4305321 w 7467600"/>
              <a:gd name="connsiteY490" fmla="*/ 3256953 h 6858000"/>
              <a:gd name="connsiteX491" fmla="*/ 4949299 w 7467600"/>
              <a:gd name="connsiteY491" fmla="*/ 3766336 h 6858000"/>
              <a:gd name="connsiteX492" fmla="*/ 5291452 w 7467600"/>
              <a:gd name="connsiteY492" fmla="*/ 4076801 h 6858000"/>
              <a:gd name="connsiteX493" fmla="*/ 5434998 w 7467600"/>
              <a:gd name="connsiteY493" fmla="*/ 4254100 h 6858000"/>
              <a:gd name="connsiteX494" fmla="*/ 5351015 w 7467600"/>
              <a:gd name="connsiteY494" fmla="*/ 3760989 h 6858000"/>
              <a:gd name="connsiteX495" fmla="*/ 5413780 w 7467600"/>
              <a:gd name="connsiteY495" fmla="*/ 2966265 h 6858000"/>
              <a:gd name="connsiteX496" fmla="*/ 5425627 w 7467600"/>
              <a:gd name="connsiteY496" fmla="*/ 2954192 h 6858000"/>
              <a:gd name="connsiteX497" fmla="*/ 6604735 w 7467600"/>
              <a:gd name="connsiteY497" fmla="*/ 2041381 h 6858000"/>
              <a:gd name="connsiteX498" fmla="*/ 7204487 w 7467600"/>
              <a:gd name="connsiteY498" fmla="*/ 2742112 h 6858000"/>
              <a:gd name="connsiteX499" fmla="*/ 7131592 w 7467600"/>
              <a:gd name="connsiteY499" fmla="*/ 2672096 h 6858000"/>
              <a:gd name="connsiteX500" fmla="*/ 6996344 w 7467600"/>
              <a:gd name="connsiteY500" fmla="*/ 2518310 h 6858000"/>
              <a:gd name="connsiteX501" fmla="*/ 6735495 w 7467600"/>
              <a:gd name="connsiteY501" fmla="*/ 2196890 h 6858000"/>
              <a:gd name="connsiteX502" fmla="*/ 6721901 w 7467600"/>
              <a:gd name="connsiteY502" fmla="*/ 2179274 h 6858000"/>
              <a:gd name="connsiteX503" fmla="*/ 6604735 w 7467600"/>
              <a:gd name="connsiteY503" fmla="*/ 2041381 h 6858000"/>
              <a:gd name="connsiteX504" fmla="*/ 6591670 w 7467600"/>
              <a:gd name="connsiteY504" fmla="*/ 1988277 h 6858000"/>
              <a:gd name="connsiteX505" fmla="*/ 6747349 w 7467600"/>
              <a:gd name="connsiteY505" fmla="*/ 2160069 h 6858000"/>
              <a:gd name="connsiteX506" fmla="*/ 6760943 w 7467600"/>
              <a:gd name="connsiteY506" fmla="*/ 2177686 h 6858000"/>
              <a:gd name="connsiteX507" fmla="*/ 7021065 w 7467600"/>
              <a:gd name="connsiteY507" fmla="*/ 2498102 h 6858000"/>
              <a:gd name="connsiteX508" fmla="*/ 7155223 w 7467600"/>
              <a:gd name="connsiteY508" fmla="*/ 2650386 h 6858000"/>
              <a:gd name="connsiteX509" fmla="*/ 7203167 w 7467600"/>
              <a:gd name="connsiteY509" fmla="*/ 2697288 h 6858000"/>
              <a:gd name="connsiteX510" fmla="*/ 6937703 w 7467600"/>
              <a:gd name="connsiteY510" fmla="*/ 2321981 h 6858000"/>
              <a:gd name="connsiteX511" fmla="*/ 6591670 w 7467600"/>
              <a:gd name="connsiteY511" fmla="*/ 1988277 h 6858000"/>
              <a:gd name="connsiteX512" fmla="*/ 5798671 w 7467600"/>
              <a:gd name="connsiteY512" fmla="*/ 1981601 h 6858000"/>
              <a:gd name="connsiteX513" fmla="*/ 5754709 w 7467600"/>
              <a:gd name="connsiteY513" fmla="*/ 2071454 h 6858000"/>
              <a:gd name="connsiteX514" fmla="*/ 5763044 w 7467600"/>
              <a:gd name="connsiteY514" fmla="*/ 2842206 h 6858000"/>
              <a:gd name="connsiteX515" fmla="*/ 5764974 w 7467600"/>
              <a:gd name="connsiteY515" fmla="*/ 2799609 h 6858000"/>
              <a:gd name="connsiteX516" fmla="*/ 5767665 w 7467600"/>
              <a:gd name="connsiteY516" fmla="*/ 2666409 h 6858000"/>
              <a:gd name="connsiteX517" fmla="*/ 5763055 w 7467600"/>
              <a:gd name="connsiteY517" fmla="*/ 2579705 h 6858000"/>
              <a:gd name="connsiteX518" fmla="*/ 5758079 w 7467600"/>
              <a:gd name="connsiteY518" fmla="*/ 2492508 h 6858000"/>
              <a:gd name="connsiteX519" fmla="*/ 5779325 w 7467600"/>
              <a:gd name="connsiteY519" fmla="*/ 2197069 h 6858000"/>
              <a:gd name="connsiteX520" fmla="*/ 5798671 w 7467600"/>
              <a:gd name="connsiteY520" fmla="*/ 1981601 h 6858000"/>
              <a:gd name="connsiteX521" fmla="*/ 5829202 w 7467600"/>
              <a:gd name="connsiteY521" fmla="*/ 1971679 h 6858000"/>
              <a:gd name="connsiteX522" fmla="*/ 5809558 w 7467600"/>
              <a:gd name="connsiteY522" fmla="*/ 2198043 h 6858000"/>
              <a:gd name="connsiteX523" fmla="*/ 5788653 w 7467600"/>
              <a:gd name="connsiteY523" fmla="*/ 2489430 h 6858000"/>
              <a:gd name="connsiteX524" fmla="*/ 5793439 w 7467600"/>
              <a:gd name="connsiteY524" fmla="*/ 2575235 h 6858000"/>
              <a:gd name="connsiteX525" fmla="*/ 5796837 w 7467600"/>
              <a:gd name="connsiteY525" fmla="*/ 2637633 h 6858000"/>
              <a:gd name="connsiteX526" fmla="*/ 5818614 w 7467600"/>
              <a:gd name="connsiteY526" fmla="*/ 2473055 h 6858000"/>
              <a:gd name="connsiteX527" fmla="*/ 5829202 w 7467600"/>
              <a:gd name="connsiteY527" fmla="*/ 1971679 h 6858000"/>
              <a:gd name="connsiteX528" fmla="*/ 5911389 w 7467600"/>
              <a:gd name="connsiteY528" fmla="*/ 1898371 h 6858000"/>
              <a:gd name="connsiteX529" fmla="*/ 6237627 w 7467600"/>
              <a:gd name="connsiteY529" fmla="*/ 2231921 h 6858000"/>
              <a:gd name="connsiteX530" fmla="*/ 5911389 w 7467600"/>
              <a:gd name="connsiteY530" fmla="*/ 1898371 h 6858000"/>
              <a:gd name="connsiteX531" fmla="*/ 6944437 w 7467600"/>
              <a:gd name="connsiteY531" fmla="*/ 1575402 h 6858000"/>
              <a:gd name="connsiteX532" fmla="*/ 6304730 w 7467600"/>
              <a:gd name="connsiteY532" fmla="*/ 1766654 h 6858000"/>
              <a:gd name="connsiteX533" fmla="*/ 6944437 w 7467600"/>
              <a:gd name="connsiteY533" fmla="*/ 1575402 h 6858000"/>
              <a:gd name="connsiteX534" fmla="*/ 7019523 w 7467600"/>
              <a:gd name="connsiteY534" fmla="*/ 1519450 h 6858000"/>
              <a:gd name="connsiteX535" fmla="*/ 6298091 w 7467600"/>
              <a:gd name="connsiteY535" fmla="*/ 1737122 h 6858000"/>
              <a:gd name="connsiteX536" fmla="*/ 7019523 w 7467600"/>
              <a:gd name="connsiteY536" fmla="*/ 1519450 h 6858000"/>
              <a:gd name="connsiteX537" fmla="*/ 2399523 w 7467600"/>
              <a:gd name="connsiteY537" fmla="*/ 1428234 h 6858000"/>
              <a:gd name="connsiteX538" fmla="*/ 2224982 w 7467600"/>
              <a:gd name="connsiteY538" fmla="*/ 1826201 h 6858000"/>
              <a:gd name="connsiteX539" fmla="*/ 2096099 w 7467600"/>
              <a:gd name="connsiteY539" fmla="*/ 2345900 h 6858000"/>
              <a:gd name="connsiteX540" fmla="*/ 2283317 w 7467600"/>
              <a:gd name="connsiteY540" fmla="*/ 1796925 h 6858000"/>
              <a:gd name="connsiteX541" fmla="*/ 2399523 w 7467600"/>
              <a:gd name="connsiteY541" fmla="*/ 1428234 h 6858000"/>
              <a:gd name="connsiteX542" fmla="*/ 2448558 w 7467600"/>
              <a:gd name="connsiteY542" fmla="*/ 1373435 h 6858000"/>
              <a:gd name="connsiteX543" fmla="*/ 2312521 w 7467600"/>
              <a:gd name="connsiteY543" fmla="*/ 1806140 h 6858000"/>
              <a:gd name="connsiteX544" fmla="*/ 2127533 w 7467600"/>
              <a:gd name="connsiteY544" fmla="*/ 2348380 h 6858000"/>
              <a:gd name="connsiteX545" fmla="*/ 2358080 w 7467600"/>
              <a:gd name="connsiteY545" fmla="*/ 1866134 h 6858000"/>
              <a:gd name="connsiteX546" fmla="*/ 2407436 w 7467600"/>
              <a:gd name="connsiteY546" fmla="*/ 1651070 h 6858000"/>
              <a:gd name="connsiteX547" fmla="*/ 2448558 w 7467600"/>
              <a:gd name="connsiteY547" fmla="*/ 1373435 h 6858000"/>
              <a:gd name="connsiteX548" fmla="*/ 278707 w 7467600"/>
              <a:gd name="connsiteY548" fmla="*/ 1352270 h 6858000"/>
              <a:gd name="connsiteX549" fmla="*/ 321570 w 7467600"/>
              <a:gd name="connsiteY549" fmla="*/ 1861610 h 6858000"/>
              <a:gd name="connsiteX550" fmla="*/ 294281 w 7467600"/>
              <a:gd name="connsiteY550" fmla="*/ 1440658 h 6858000"/>
              <a:gd name="connsiteX551" fmla="*/ 278707 w 7467600"/>
              <a:gd name="connsiteY551" fmla="*/ 1352270 h 6858000"/>
              <a:gd name="connsiteX552" fmla="*/ 1423821 w 7467600"/>
              <a:gd name="connsiteY552" fmla="*/ 1351958 h 6858000"/>
              <a:gd name="connsiteX553" fmla="*/ 1638521 w 7467600"/>
              <a:gd name="connsiteY553" fmla="*/ 1908470 h 6858000"/>
              <a:gd name="connsiteX554" fmla="*/ 1754199 w 7467600"/>
              <a:gd name="connsiteY554" fmla="*/ 2149284 h 6858000"/>
              <a:gd name="connsiteX555" fmla="*/ 1908359 w 7467600"/>
              <a:gd name="connsiteY555" fmla="*/ 2364988 h 6858000"/>
              <a:gd name="connsiteX556" fmla="*/ 1647661 w 7467600"/>
              <a:gd name="connsiteY556" fmla="*/ 1825945 h 6858000"/>
              <a:gd name="connsiteX557" fmla="*/ 1423821 w 7467600"/>
              <a:gd name="connsiteY557" fmla="*/ 1351958 h 6858000"/>
              <a:gd name="connsiteX558" fmla="*/ 1431890 w 7467600"/>
              <a:gd name="connsiteY558" fmla="*/ 1306475 h 6858000"/>
              <a:gd name="connsiteX559" fmla="*/ 1507597 w 7467600"/>
              <a:gd name="connsiteY559" fmla="*/ 1446132 h 6858000"/>
              <a:gd name="connsiteX560" fmla="*/ 1674586 w 7467600"/>
              <a:gd name="connsiteY560" fmla="*/ 1813832 h 6858000"/>
              <a:gd name="connsiteX561" fmla="*/ 1815950 w 7467600"/>
              <a:gd name="connsiteY561" fmla="*/ 2128564 h 6858000"/>
              <a:gd name="connsiteX562" fmla="*/ 1984242 w 7467600"/>
              <a:gd name="connsiteY562" fmla="*/ 2430829 h 6858000"/>
              <a:gd name="connsiteX563" fmla="*/ 2014023 w 7467600"/>
              <a:gd name="connsiteY563" fmla="*/ 2450995 h 6858000"/>
              <a:gd name="connsiteX564" fmla="*/ 1747337 w 7467600"/>
              <a:gd name="connsiteY564" fmla="*/ 1855264 h 6858000"/>
              <a:gd name="connsiteX565" fmla="*/ 1533749 w 7467600"/>
              <a:gd name="connsiteY565" fmla="*/ 1478656 h 6858000"/>
              <a:gd name="connsiteX566" fmla="*/ 1431890 w 7467600"/>
              <a:gd name="connsiteY566" fmla="*/ 1306475 h 6858000"/>
              <a:gd name="connsiteX567" fmla="*/ 5052692 w 7467600"/>
              <a:gd name="connsiteY567" fmla="*/ 1292994 h 6858000"/>
              <a:gd name="connsiteX568" fmla="*/ 5200661 w 7467600"/>
              <a:gd name="connsiteY568" fmla="*/ 1635186 h 6858000"/>
              <a:gd name="connsiteX569" fmla="*/ 5297138 w 7467600"/>
              <a:gd name="connsiteY569" fmla="*/ 1906351 h 6858000"/>
              <a:gd name="connsiteX570" fmla="*/ 5052692 w 7467600"/>
              <a:gd name="connsiteY570" fmla="*/ 1292994 h 6858000"/>
              <a:gd name="connsiteX571" fmla="*/ 5009948 w 7467600"/>
              <a:gd name="connsiteY571" fmla="*/ 1273619 h 6858000"/>
              <a:gd name="connsiteX572" fmla="*/ 5121777 w 7467600"/>
              <a:gd name="connsiteY572" fmla="*/ 1654213 h 6858000"/>
              <a:gd name="connsiteX573" fmla="*/ 5293545 w 7467600"/>
              <a:gd name="connsiteY573" fmla="*/ 2072247 h 6858000"/>
              <a:gd name="connsiteX574" fmla="*/ 5294042 w 7467600"/>
              <a:gd name="connsiteY574" fmla="*/ 2065019 h 6858000"/>
              <a:gd name="connsiteX575" fmla="*/ 5171936 w 7467600"/>
              <a:gd name="connsiteY575" fmla="*/ 1647613 h 6858000"/>
              <a:gd name="connsiteX576" fmla="*/ 5009948 w 7467600"/>
              <a:gd name="connsiteY576" fmla="*/ 1273619 h 6858000"/>
              <a:gd name="connsiteX577" fmla="*/ 655236 w 7467600"/>
              <a:gd name="connsiteY577" fmla="*/ 1268632 h 6858000"/>
              <a:gd name="connsiteX578" fmla="*/ 839521 w 7467600"/>
              <a:gd name="connsiteY578" fmla="*/ 1685315 h 6858000"/>
              <a:gd name="connsiteX579" fmla="*/ 1109416 w 7467600"/>
              <a:gd name="connsiteY579" fmla="*/ 2061663 h 6858000"/>
              <a:gd name="connsiteX580" fmla="*/ 1298300 w 7467600"/>
              <a:gd name="connsiteY580" fmla="*/ 2247742 h 6858000"/>
              <a:gd name="connsiteX581" fmla="*/ 1125871 w 7467600"/>
              <a:gd name="connsiteY581" fmla="*/ 1989513 h 6858000"/>
              <a:gd name="connsiteX582" fmla="*/ 981574 w 7467600"/>
              <a:gd name="connsiteY582" fmla="*/ 1783157 h 6858000"/>
              <a:gd name="connsiteX583" fmla="*/ 922198 w 7467600"/>
              <a:gd name="connsiteY583" fmla="*/ 1677437 h 6858000"/>
              <a:gd name="connsiteX584" fmla="*/ 869293 w 7467600"/>
              <a:gd name="connsiteY584" fmla="*/ 1583214 h 6858000"/>
              <a:gd name="connsiteX585" fmla="*/ 751431 w 7467600"/>
              <a:gd name="connsiteY585" fmla="*/ 1405731 h 6858000"/>
              <a:gd name="connsiteX586" fmla="*/ 655236 w 7467600"/>
              <a:gd name="connsiteY586" fmla="*/ 1268632 h 6858000"/>
              <a:gd name="connsiteX587" fmla="*/ 6516292 w 7467600"/>
              <a:gd name="connsiteY587" fmla="*/ 1263064 h 6858000"/>
              <a:gd name="connsiteX588" fmla="*/ 5736320 w 7467600"/>
              <a:gd name="connsiteY588" fmla="*/ 1501803 h 6858000"/>
              <a:gd name="connsiteX589" fmla="*/ 6516292 w 7467600"/>
              <a:gd name="connsiteY589" fmla="*/ 1263064 h 6858000"/>
              <a:gd name="connsiteX590" fmla="*/ 291466 w 7467600"/>
              <a:gd name="connsiteY590" fmla="*/ 1250369 h 6858000"/>
              <a:gd name="connsiteX591" fmla="*/ 323180 w 7467600"/>
              <a:gd name="connsiteY591" fmla="*/ 1435283 h 6858000"/>
              <a:gd name="connsiteX592" fmla="*/ 349381 w 7467600"/>
              <a:gd name="connsiteY592" fmla="*/ 1875041 h 6858000"/>
              <a:gd name="connsiteX593" fmla="*/ 374363 w 7467600"/>
              <a:gd name="connsiteY593" fmla="*/ 1506494 h 6858000"/>
              <a:gd name="connsiteX594" fmla="*/ 302168 w 7467600"/>
              <a:gd name="connsiteY594" fmla="*/ 1274495 h 6858000"/>
              <a:gd name="connsiteX595" fmla="*/ 291466 w 7467600"/>
              <a:gd name="connsiteY595" fmla="*/ 1250369 h 6858000"/>
              <a:gd name="connsiteX596" fmla="*/ 678222 w 7467600"/>
              <a:gd name="connsiteY596" fmla="*/ 1248670 h 6858000"/>
              <a:gd name="connsiteX597" fmla="*/ 775536 w 7467600"/>
              <a:gd name="connsiteY597" fmla="*/ 1388015 h 6858000"/>
              <a:gd name="connsiteX598" fmla="*/ 894529 w 7467600"/>
              <a:gd name="connsiteY598" fmla="*/ 1567739 h 6858000"/>
              <a:gd name="connsiteX599" fmla="*/ 948000 w 7467600"/>
              <a:gd name="connsiteY599" fmla="*/ 1663088 h 6858000"/>
              <a:gd name="connsiteX600" fmla="*/ 1006812 w 7467600"/>
              <a:gd name="connsiteY600" fmla="*/ 1767683 h 6858000"/>
              <a:gd name="connsiteX601" fmla="*/ 1149133 w 7467600"/>
              <a:gd name="connsiteY601" fmla="*/ 1971513 h 6858000"/>
              <a:gd name="connsiteX602" fmla="*/ 1333952 w 7467600"/>
              <a:gd name="connsiteY602" fmla="*/ 2251620 h 6858000"/>
              <a:gd name="connsiteX603" fmla="*/ 1337329 w 7467600"/>
              <a:gd name="connsiteY603" fmla="*/ 2258350 h 6858000"/>
              <a:gd name="connsiteX604" fmla="*/ 1014726 w 7467600"/>
              <a:gd name="connsiteY604" fmla="*/ 1615556 h 6858000"/>
              <a:gd name="connsiteX605" fmla="*/ 678222 w 7467600"/>
              <a:gd name="connsiteY605" fmla="*/ 1248670 h 6858000"/>
              <a:gd name="connsiteX606" fmla="*/ 6691602 w 7467600"/>
              <a:gd name="connsiteY606" fmla="*/ 1140573 h 6858000"/>
              <a:gd name="connsiteX607" fmla="*/ 6571100 w 7467600"/>
              <a:gd name="connsiteY607" fmla="*/ 1183662 h 6858000"/>
              <a:gd name="connsiteX608" fmla="*/ 6241687 w 7467600"/>
              <a:gd name="connsiteY608" fmla="*/ 1257600 h 6858000"/>
              <a:gd name="connsiteX609" fmla="*/ 5693009 w 7467600"/>
              <a:gd name="connsiteY609" fmla="*/ 1478256 h 6858000"/>
              <a:gd name="connsiteX610" fmla="*/ 6548420 w 7467600"/>
              <a:gd name="connsiteY610" fmla="*/ 1214599 h 6858000"/>
              <a:gd name="connsiteX611" fmla="*/ 6605473 w 7467600"/>
              <a:gd name="connsiteY611" fmla="*/ 1184686 h 6858000"/>
              <a:gd name="connsiteX612" fmla="*/ 6691602 w 7467600"/>
              <a:gd name="connsiteY612" fmla="*/ 1140573 h 6858000"/>
              <a:gd name="connsiteX613" fmla="*/ 4002475 w 7467600"/>
              <a:gd name="connsiteY613" fmla="*/ 1037802 h 6858000"/>
              <a:gd name="connsiteX614" fmla="*/ 4000324 w 7467600"/>
              <a:gd name="connsiteY614" fmla="*/ 1039362 h 6858000"/>
              <a:gd name="connsiteX615" fmla="*/ 4002862 w 7467600"/>
              <a:gd name="connsiteY615" fmla="*/ 1042866 h 6858000"/>
              <a:gd name="connsiteX616" fmla="*/ 4002475 w 7467600"/>
              <a:gd name="connsiteY616" fmla="*/ 1037802 h 6858000"/>
              <a:gd name="connsiteX617" fmla="*/ 506322 w 7467600"/>
              <a:gd name="connsiteY617" fmla="*/ 1020997 h 6858000"/>
              <a:gd name="connsiteX618" fmla="*/ 533068 w 7467600"/>
              <a:gd name="connsiteY618" fmla="*/ 1029409 h 6858000"/>
              <a:gd name="connsiteX619" fmla="*/ 1232525 w 7467600"/>
              <a:gd name="connsiteY619" fmla="*/ 1804675 h 6858000"/>
              <a:gd name="connsiteX620" fmla="*/ 1388858 w 7467600"/>
              <a:gd name="connsiteY620" fmla="*/ 2368011 h 6858000"/>
              <a:gd name="connsiteX621" fmla="*/ 1384098 w 7467600"/>
              <a:gd name="connsiteY621" fmla="*/ 2378125 h 6858000"/>
              <a:gd name="connsiteX622" fmla="*/ 1425393 w 7467600"/>
              <a:gd name="connsiteY622" fmla="*/ 2589124 h 6858000"/>
              <a:gd name="connsiteX623" fmla="*/ 1424001 w 7467600"/>
              <a:gd name="connsiteY623" fmla="*/ 2597541 h 6858000"/>
              <a:gd name="connsiteX624" fmla="*/ 2152729 w 7467600"/>
              <a:gd name="connsiteY624" fmla="*/ 2864487 h 6858000"/>
              <a:gd name="connsiteX625" fmla="*/ 2020609 w 7467600"/>
              <a:gd name="connsiteY625" fmla="*/ 2539671 h 6858000"/>
              <a:gd name="connsiteX626" fmla="*/ 2018920 w 7467600"/>
              <a:gd name="connsiteY626" fmla="*/ 2536309 h 6858000"/>
              <a:gd name="connsiteX627" fmla="*/ 1342441 w 7467600"/>
              <a:gd name="connsiteY627" fmla="*/ 1173017 h 6858000"/>
              <a:gd name="connsiteX628" fmla="*/ 1367925 w 7467600"/>
              <a:gd name="connsiteY628" fmla="*/ 1135648 h 6858000"/>
              <a:gd name="connsiteX629" fmla="*/ 1771401 w 7467600"/>
              <a:gd name="connsiteY629" fmla="*/ 1806673 h 6858000"/>
              <a:gd name="connsiteX630" fmla="*/ 1972385 w 7467600"/>
              <a:gd name="connsiteY630" fmla="*/ 2198735 h 6858000"/>
              <a:gd name="connsiteX631" fmla="*/ 2040892 w 7467600"/>
              <a:gd name="connsiteY631" fmla="*/ 2405205 h 6858000"/>
              <a:gd name="connsiteX632" fmla="*/ 2131689 w 7467600"/>
              <a:gd name="connsiteY632" fmla="*/ 1936926 h 6858000"/>
              <a:gd name="connsiteX633" fmla="*/ 2454820 w 7467600"/>
              <a:gd name="connsiteY633" fmla="*/ 1248808 h 6858000"/>
              <a:gd name="connsiteX634" fmla="*/ 2492512 w 7467600"/>
              <a:gd name="connsiteY634" fmla="*/ 1302920 h 6858000"/>
              <a:gd name="connsiteX635" fmla="*/ 2081216 w 7467600"/>
              <a:gd name="connsiteY635" fmla="*/ 2527513 h 6858000"/>
              <a:gd name="connsiteX636" fmla="*/ 2081211 w 7467600"/>
              <a:gd name="connsiteY636" fmla="*/ 2528916 h 6858000"/>
              <a:gd name="connsiteX637" fmla="*/ 2199067 w 7467600"/>
              <a:gd name="connsiteY637" fmla="*/ 2884061 h 6858000"/>
              <a:gd name="connsiteX638" fmla="*/ 3192586 w 7467600"/>
              <a:gd name="connsiteY638" fmla="*/ 3411496 h 6858000"/>
              <a:gd name="connsiteX639" fmla="*/ 3182620 w 7467600"/>
              <a:gd name="connsiteY639" fmla="*/ 3483279 h 6858000"/>
              <a:gd name="connsiteX640" fmla="*/ 2435119 w 7467600"/>
              <a:gd name="connsiteY640" fmla="*/ 3080173 h 6858000"/>
              <a:gd name="connsiteX641" fmla="*/ 2410152 w 7467600"/>
              <a:gd name="connsiteY641" fmla="*/ 3063751 h 6858000"/>
              <a:gd name="connsiteX642" fmla="*/ 2408099 w 7467600"/>
              <a:gd name="connsiteY642" fmla="*/ 3064403 h 6858000"/>
              <a:gd name="connsiteX643" fmla="*/ 2407218 w 7467600"/>
              <a:gd name="connsiteY643" fmla="*/ 3070324 h 6858000"/>
              <a:gd name="connsiteX644" fmla="*/ 2380138 w 7467600"/>
              <a:gd name="connsiteY644" fmla="*/ 3099341 h 6858000"/>
              <a:gd name="connsiteX645" fmla="*/ 1765923 w 7467600"/>
              <a:gd name="connsiteY645" fmla="*/ 3581043 h 6858000"/>
              <a:gd name="connsiteX646" fmla="*/ 1702258 w 7467600"/>
              <a:gd name="connsiteY646" fmla="*/ 3612286 h 6858000"/>
              <a:gd name="connsiteX647" fmla="*/ 1538370 w 7467600"/>
              <a:gd name="connsiteY647" fmla="*/ 3811804 h 6858000"/>
              <a:gd name="connsiteX648" fmla="*/ 542867 w 7467600"/>
              <a:gd name="connsiteY648" fmla="*/ 4944092 h 6858000"/>
              <a:gd name="connsiteX649" fmla="*/ 515800 w 7467600"/>
              <a:gd name="connsiteY649" fmla="*/ 4862180 h 6858000"/>
              <a:gd name="connsiteX650" fmla="*/ 909145 w 7467600"/>
              <a:gd name="connsiteY650" fmla="*/ 4199225 h 6858000"/>
              <a:gd name="connsiteX651" fmla="*/ 1214067 w 7467600"/>
              <a:gd name="connsiteY651" fmla="*/ 3908561 h 6858000"/>
              <a:gd name="connsiteX652" fmla="*/ 640967 w 7467600"/>
              <a:gd name="connsiteY652" fmla="*/ 4105601 h 6858000"/>
              <a:gd name="connsiteX653" fmla="*/ 112563 w 7467600"/>
              <a:gd name="connsiteY653" fmla="*/ 4396952 h 6858000"/>
              <a:gd name="connsiteX654" fmla="*/ 0 w 7467600"/>
              <a:gd name="connsiteY654" fmla="*/ 4466006 h 6858000"/>
              <a:gd name="connsiteX655" fmla="*/ 0 w 7467600"/>
              <a:gd name="connsiteY655" fmla="*/ 4233763 h 6858000"/>
              <a:gd name="connsiteX656" fmla="*/ 36881 w 7467600"/>
              <a:gd name="connsiteY656" fmla="*/ 4200118 h 6858000"/>
              <a:gd name="connsiteX657" fmla="*/ 910534 w 7467600"/>
              <a:gd name="connsiteY657" fmla="*/ 3629753 h 6858000"/>
              <a:gd name="connsiteX658" fmla="*/ 1578717 w 7467600"/>
              <a:gd name="connsiteY658" fmla="*/ 3575982 h 6858000"/>
              <a:gd name="connsiteX659" fmla="*/ 2338780 w 7467600"/>
              <a:gd name="connsiteY659" fmla="*/ 3033725 h 6858000"/>
              <a:gd name="connsiteX660" fmla="*/ 1807991 w 7467600"/>
              <a:gd name="connsiteY660" fmla="*/ 2807184 h 6858000"/>
              <a:gd name="connsiteX661" fmla="*/ 1416358 w 7467600"/>
              <a:gd name="connsiteY661" fmla="*/ 3112571 h 6858000"/>
              <a:gd name="connsiteX662" fmla="*/ 939066 w 7467600"/>
              <a:gd name="connsiteY662" fmla="*/ 3378798 h 6858000"/>
              <a:gd name="connsiteX663" fmla="*/ 115099 w 7467600"/>
              <a:gd name="connsiteY663" fmla="*/ 3607650 h 6858000"/>
              <a:gd name="connsiteX664" fmla="*/ 97284 w 7467600"/>
              <a:gd name="connsiteY664" fmla="*/ 3520393 h 6858000"/>
              <a:gd name="connsiteX665" fmla="*/ 922050 w 7467600"/>
              <a:gd name="connsiteY665" fmla="*/ 3074867 h 6858000"/>
              <a:gd name="connsiteX666" fmla="*/ 1405265 w 7467600"/>
              <a:gd name="connsiteY666" fmla="*/ 3016319 h 6858000"/>
              <a:gd name="connsiteX667" fmla="*/ 1407512 w 7467600"/>
              <a:gd name="connsiteY667" fmla="*/ 3018001 h 6858000"/>
              <a:gd name="connsiteX668" fmla="*/ 1726266 w 7467600"/>
              <a:gd name="connsiteY668" fmla="*/ 2777274 h 6858000"/>
              <a:gd name="connsiteX669" fmla="*/ 625390 w 7467600"/>
              <a:gd name="connsiteY669" fmla="*/ 2514541 h 6858000"/>
              <a:gd name="connsiteX670" fmla="*/ 619799 w 7467600"/>
              <a:gd name="connsiteY670" fmla="*/ 2527180 h 6858000"/>
              <a:gd name="connsiteX671" fmla="*/ 310030 w 7467600"/>
              <a:gd name="connsiteY671" fmla="*/ 2771818 h 6858000"/>
              <a:gd name="connsiteX672" fmla="*/ 173877 w 7467600"/>
              <a:gd name="connsiteY672" fmla="*/ 2937056 h 6858000"/>
              <a:gd name="connsiteX673" fmla="*/ 77889 w 7467600"/>
              <a:gd name="connsiteY673" fmla="*/ 3138440 h 6858000"/>
              <a:gd name="connsiteX674" fmla="*/ 0 w 7467600"/>
              <a:gd name="connsiteY674" fmla="*/ 3271395 h 6858000"/>
              <a:gd name="connsiteX675" fmla="*/ 0 w 7467600"/>
              <a:gd name="connsiteY675" fmla="*/ 3153002 h 6858000"/>
              <a:gd name="connsiteX676" fmla="*/ 2386 w 7467600"/>
              <a:gd name="connsiteY676" fmla="*/ 3149203 h 6858000"/>
              <a:gd name="connsiteX677" fmla="*/ 89753 w 7467600"/>
              <a:gd name="connsiteY677" fmla="*/ 2987702 h 6858000"/>
              <a:gd name="connsiteX678" fmla="*/ 76869 w 7467600"/>
              <a:gd name="connsiteY678" fmla="*/ 3005404 h 6858000"/>
              <a:gd name="connsiteX679" fmla="*/ 32049 w 7467600"/>
              <a:gd name="connsiteY679" fmla="*/ 3065814 h 6858000"/>
              <a:gd name="connsiteX680" fmla="*/ 0 w 7467600"/>
              <a:gd name="connsiteY680" fmla="*/ 3108744 h 6858000"/>
              <a:gd name="connsiteX681" fmla="*/ 0 w 7467600"/>
              <a:gd name="connsiteY681" fmla="*/ 3058059 h 6858000"/>
              <a:gd name="connsiteX682" fmla="*/ 7610 w 7467600"/>
              <a:gd name="connsiteY682" fmla="*/ 3047889 h 6858000"/>
              <a:gd name="connsiteX683" fmla="*/ 52419 w 7467600"/>
              <a:gd name="connsiteY683" fmla="*/ 2987479 h 6858000"/>
              <a:gd name="connsiteX684" fmla="*/ 59142 w 7467600"/>
              <a:gd name="connsiteY684" fmla="*/ 2978488 h 6858000"/>
              <a:gd name="connsiteX685" fmla="*/ 0 w 7467600"/>
              <a:gd name="connsiteY685" fmla="*/ 3015334 h 6858000"/>
              <a:gd name="connsiteX686" fmla="*/ 0 w 7467600"/>
              <a:gd name="connsiteY686" fmla="*/ 2914286 h 6858000"/>
              <a:gd name="connsiteX687" fmla="*/ 36383 w 7467600"/>
              <a:gd name="connsiteY687" fmla="*/ 2901128 h 6858000"/>
              <a:gd name="connsiteX688" fmla="*/ 156329 w 7467600"/>
              <a:gd name="connsiteY688" fmla="*/ 2840533 h 6858000"/>
              <a:gd name="connsiteX689" fmla="*/ 358355 w 7467600"/>
              <a:gd name="connsiteY689" fmla="*/ 2620471 h 6858000"/>
              <a:gd name="connsiteX690" fmla="*/ 510577 w 7467600"/>
              <a:gd name="connsiteY690" fmla="*/ 2501244 h 6858000"/>
              <a:gd name="connsiteX691" fmla="*/ 211967 w 7467600"/>
              <a:gd name="connsiteY691" fmla="*/ 2479171 h 6858000"/>
              <a:gd name="connsiteX692" fmla="*/ 0 w 7467600"/>
              <a:gd name="connsiteY692" fmla="*/ 2476398 h 6858000"/>
              <a:gd name="connsiteX693" fmla="*/ 0 w 7467600"/>
              <a:gd name="connsiteY693" fmla="*/ 2389189 h 6858000"/>
              <a:gd name="connsiteX694" fmla="*/ 103062 w 7467600"/>
              <a:gd name="connsiteY694" fmla="*/ 2389518 h 6858000"/>
              <a:gd name="connsiteX695" fmla="*/ 510734 w 7467600"/>
              <a:gd name="connsiteY695" fmla="*/ 2416201 h 6858000"/>
              <a:gd name="connsiteX696" fmla="*/ 279257 w 7467600"/>
              <a:gd name="connsiteY696" fmla="*/ 2092102 h 6858000"/>
              <a:gd name="connsiteX697" fmla="*/ 65265 w 7467600"/>
              <a:gd name="connsiteY697" fmla="*/ 2006049 h 6858000"/>
              <a:gd name="connsiteX698" fmla="*/ 0 w 7467600"/>
              <a:gd name="connsiteY698" fmla="*/ 1982532 h 6858000"/>
              <a:gd name="connsiteX699" fmla="*/ 0 w 7467600"/>
              <a:gd name="connsiteY699" fmla="*/ 1912789 h 6858000"/>
              <a:gd name="connsiteX700" fmla="*/ 97460 w 7467600"/>
              <a:gd name="connsiteY700" fmla="*/ 1953725 h 6858000"/>
              <a:gd name="connsiteX701" fmla="*/ 221272 w 7467600"/>
              <a:gd name="connsiteY701" fmla="*/ 1980766 h 6858000"/>
              <a:gd name="connsiteX702" fmla="*/ 116765 w 7467600"/>
              <a:gd name="connsiteY702" fmla="*/ 1911033 h 6858000"/>
              <a:gd name="connsiteX703" fmla="*/ 16405 w 7467600"/>
              <a:gd name="connsiteY703" fmla="*/ 1803412 h 6858000"/>
              <a:gd name="connsiteX704" fmla="*/ 0 w 7467600"/>
              <a:gd name="connsiteY704" fmla="*/ 1784777 h 6858000"/>
              <a:gd name="connsiteX705" fmla="*/ 0 w 7467600"/>
              <a:gd name="connsiteY705" fmla="*/ 1740082 h 6858000"/>
              <a:gd name="connsiteX706" fmla="*/ 39394 w 7467600"/>
              <a:gd name="connsiteY706" fmla="*/ 1784856 h 6858000"/>
              <a:gd name="connsiteX707" fmla="*/ 135813 w 7467600"/>
              <a:gd name="connsiteY707" fmla="*/ 1888838 h 6858000"/>
              <a:gd name="connsiteX708" fmla="*/ 242575 w 7467600"/>
              <a:gd name="connsiteY708" fmla="*/ 1958841 h 6858000"/>
              <a:gd name="connsiteX709" fmla="*/ 82197 w 7467600"/>
              <a:gd name="connsiteY709" fmla="*/ 1754826 h 6858000"/>
              <a:gd name="connsiteX710" fmla="*/ 0 w 7467600"/>
              <a:gd name="connsiteY710" fmla="*/ 1679650 h 6858000"/>
              <a:gd name="connsiteX711" fmla="*/ 0 w 7467600"/>
              <a:gd name="connsiteY711" fmla="*/ 1602463 h 6858000"/>
              <a:gd name="connsiteX712" fmla="*/ 84689 w 7467600"/>
              <a:gd name="connsiteY712" fmla="*/ 1677442 h 6858000"/>
              <a:gd name="connsiteX713" fmla="*/ 298437 w 7467600"/>
              <a:gd name="connsiteY713" fmla="*/ 1968019 h 6858000"/>
              <a:gd name="connsiteX714" fmla="*/ 227269 w 7467600"/>
              <a:gd name="connsiteY714" fmla="*/ 1114064 h 6858000"/>
              <a:gd name="connsiteX715" fmla="*/ 248003 w 7467600"/>
              <a:gd name="connsiteY715" fmla="*/ 1089613 h 6858000"/>
              <a:gd name="connsiteX716" fmla="*/ 427020 w 7467600"/>
              <a:gd name="connsiteY716" fmla="*/ 1619803 h 6858000"/>
              <a:gd name="connsiteX717" fmla="*/ 340345 w 7467600"/>
              <a:gd name="connsiteY717" fmla="*/ 2027739 h 6858000"/>
              <a:gd name="connsiteX718" fmla="*/ 360865 w 7467600"/>
              <a:gd name="connsiteY718" fmla="*/ 2044827 h 6858000"/>
              <a:gd name="connsiteX719" fmla="*/ 560414 w 7467600"/>
              <a:gd name="connsiteY719" fmla="*/ 2421457 h 6858000"/>
              <a:gd name="connsiteX720" fmla="*/ 1359703 w 7467600"/>
              <a:gd name="connsiteY720" fmla="*/ 2578554 h 6858000"/>
              <a:gd name="connsiteX721" fmla="*/ 1359422 w 7467600"/>
              <a:gd name="connsiteY721" fmla="*/ 2577994 h 6858000"/>
              <a:gd name="connsiteX722" fmla="*/ 828701 w 7467600"/>
              <a:gd name="connsiteY722" fmla="*/ 1839520 h 6858000"/>
              <a:gd name="connsiteX723" fmla="*/ 494427 w 7467600"/>
              <a:gd name="connsiteY723" fmla="*/ 1092333 h 6858000"/>
              <a:gd name="connsiteX724" fmla="*/ 506322 w 7467600"/>
              <a:gd name="connsiteY724" fmla="*/ 1020997 h 6858000"/>
              <a:gd name="connsiteX725" fmla="*/ 4570198 w 7467600"/>
              <a:gd name="connsiteY725" fmla="*/ 978081 h 6858000"/>
              <a:gd name="connsiteX726" fmla="*/ 4523691 w 7467600"/>
              <a:gd name="connsiteY726" fmla="*/ 1127776 h 6858000"/>
              <a:gd name="connsiteX727" fmla="*/ 4509875 w 7467600"/>
              <a:gd name="connsiteY727" fmla="*/ 1167552 h 6858000"/>
              <a:gd name="connsiteX728" fmla="*/ 4478168 w 7467600"/>
              <a:gd name="connsiteY728" fmla="*/ 1260735 h 6858000"/>
              <a:gd name="connsiteX729" fmla="*/ 4409309 w 7467600"/>
              <a:gd name="connsiteY729" fmla="*/ 1666996 h 6858000"/>
              <a:gd name="connsiteX730" fmla="*/ 4370031 w 7467600"/>
              <a:gd name="connsiteY730" fmla="*/ 1955666 h 6858000"/>
              <a:gd name="connsiteX731" fmla="*/ 4570198 w 7467600"/>
              <a:gd name="connsiteY731" fmla="*/ 978081 h 6858000"/>
              <a:gd name="connsiteX732" fmla="*/ 4557898 w 7467600"/>
              <a:gd name="connsiteY732" fmla="*/ 900011 h 6858000"/>
              <a:gd name="connsiteX733" fmla="*/ 4344840 w 7467600"/>
              <a:gd name="connsiteY733" fmla="*/ 1922038 h 6858000"/>
              <a:gd name="connsiteX734" fmla="*/ 4378710 w 7467600"/>
              <a:gd name="connsiteY734" fmla="*/ 1665516 h 6858000"/>
              <a:gd name="connsiteX735" fmla="*/ 4448798 w 7467600"/>
              <a:gd name="connsiteY735" fmla="*/ 1253024 h 6858000"/>
              <a:gd name="connsiteX736" fmla="*/ 4480315 w 7467600"/>
              <a:gd name="connsiteY736" fmla="*/ 1158454 h 6858000"/>
              <a:gd name="connsiteX737" fmla="*/ 4494133 w 7467600"/>
              <a:gd name="connsiteY737" fmla="*/ 1118676 h 6858000"/>
              <a:gd name="connsiteX738" fmla="*/ 4557898 w 7467600"/>
              <a:gd name="connsiteY738" fmla="*/ 900011 h 6858000"/>
              <a:gd name="connsiteX739" fmla="*/ 5870151 w 7467600"/>
              <a:gd name="connsiteY739" fmla="*/ 898890 h 6858000"/>
              <a:gd name="connsiteX740" fmla="*/ 5861335 w 7467600"/>
              <a:gd name="connsiteY740" fmla="*/ 899177 h 6858000"/>
              <a:gd name="connsiteX741" fmla="*/ 5843702 w 7467600"/>
              <a:gd name="connsiteY741" fmla="*/ 899748 h 6858000"/>
              <a:gd name="connsiteX742" fmla="*/ 5651107 w 7467600"/>
              <a:gd name="connsiteY742" fmla="*/ 920306 h 6858000"/>
              <a:gd name="connsiteX743" fmla="*/ 5459407 w 7467600"/>
              <a:gd name="connsiteY743" fmla="*/ 940975 h 6858000"/>
              <a:gd name="connsiteX744" fmla="*/ 5374846 w 7467600"/>
              <a:gd name="connsiteY744" fmla="*/ 941988 h 6858000"/>
              <a:gd name="connsiteX745" fmla="*/ 5256105 w 7467600"/>
              <a:gd name="connsiteY745" fmla="*/ 945632 h 6858000"/>
              <a:gd name="connsiteX746" fmla="*/ 5107071 w 7467600"/>
              <a:gd name="connsiteY746" fmla="*/ 969720 h 6858000"/>
              <a:gd name="connsiteX747" fmla="*/ 4998681 w 7467600"/>
              <a:gd name="connsiteY747" fmla="*/ 988771 h 6858000"/>
              <a:gd name="connsiteX748" fmla="*/ 5870151 w 7467600"/>
              <a:gd name="connsiteY748" fmla="*/ 898890 h 6858000"/>
              <a:gd name="connsiteX749" fmla="*/ 5504425 w 7467600"/>
              <a:gd name="connsiteY749" fmla="*/ 848067 h 6858000"/>
              <a:gd name="connsiteX750" fmla="*/ 4968849 w 7467600"/>
              <a:gd name="connsiteY750" fmla="*/ 962318 h 6858000"/>
              <a:gd name="connsiteX751" fmla="*/ 5104039 w 7467600"/>
              <a:gd name="connsiteY751" fmla="*/ 940634 h 6858000"/>
              <a:gd name="connsiteX752" fmla="*/ 5256311 w 7467600"/>
              <a:gd name="connsiteY752" fmla="*/ 916490 h 6858000"/>
              <a:gd name="connsiteX753" fmla="*/ 5377381 w 7467600"/>
              <a:gd name="connsiteY753" fmla="*/ 912671 h 6858000"/>
              <a:gd name="connsiteX754" fmla="*/ 5460148 w 7467600"/>
              <a:gd name="connsiteY754" fmla="*/ 911442 h 6858000"/>
              <a:gd name="connsiteX755" fmla="*/ 5648971 w 7467600"/>
              <a:gd name="connsiteY755" fmla="*/ 891331 h 6858000"/>
              <a:gd name="connsiteX756" fmla="*/ 5844807 w 7467600"/>
              <a:gd name="connsiteY756" fmla="*/ 870718 h 6858000"/>
              <a:gd name="connsiteX757" fmla="*/ 5862975 w 7467600"/>
              <a:gd name="connsiteY757" fmla="*/ 869756 h 6858000"/>
              <a:gd name="connsiteX758" fmla="*/ 5920887 w 7467600"/>
              <a:gd name="connsiteY758" fmla="*/ 865929 h 6858000"/>
              <a:gd name="connsiteX759" fmla="*/ 5504425 w 7467600"/>
              <a:gd name="connsiteY759" fmla="*/ 848067 h 6858000"/>
              <a:gd name="connsiteX760" fmla="*/ 3607114 w 7467600"/>
              <a:gd name="connsiteY760" fmla="*/ 467441 h 6858000"/>
              <a:gd name="connsiteX761" fmla="*/ 3296242 w 7467600"/>
              <a:gd name="connsiteY761" fmla="*/ 807991 h 6858000"/>
              <a:gd name="connsiteX762" fmla="*/ 3174674 w 7467600"/>
              <a:gd name="connsiteY762" fmla="*/ 919759 h 6858000"/>
              <a:gd name="connsiteX763" fmla="*/ 3042978 w 7467600"/>
              <a:gd name="connsiteY763" fmla="*/ 1054894 h 6858000"/>
              <a:gd name="connsiteX764" fmla="*/ 2968914 w 7467600"/>
              <a:gd name="connsiteY764" fmla="*/ 1133756 h 6858000"/>
              <a:gd name="connsiteX765" fmla="*/ 3103823 w 7467600"/>
              <a:gd name="connsiteY765" fmla="*/ 1026814 h 6858000"/>
              <a:gd name="connsiteX766" fmla="*/ 3607114 w 7467600"/>
              <a:gd name="connsiteY766" fmla="*/ 467441 h 6858000"/>
              <a:gd name="connsiteX767" fmla="*/ 3744487 w 7467600"/>
              <a:gd name="connsiteY767" fmla="*/ 383136 h 6858000"/>
              <a:gd name="connsiteX768" fmla="*/ 3970213 w 7467600"/>
              <a:gd name="connsiteY768" fmla="*/ 995559 h 6858000"/>
              <a:gd name="connsiteX769" fmla="*/ 3744487 w 7467600"/>
              <a:gd name="connsiteY769" fmla="*/ 383136 h 6858000"/>
              <a:gd name="connsiteX770" fmla="*/ 3624562 w 7467600"/>
              <a:gd name="connsiteY770" fmla="*/ 367041 h 6858000"/>
              <a:gd name="connsiteX771" fmla="*/ 3489712 w 7467600"/>
              <a:gd name="connsiteY771" fmla="*/ 485386 h 6858000"/>
              <a:gd name="connsiteX772" fmla="*/ 3182994 w 7467600"/>
              <a:gd name="connsiteY772" fmla="*/ 828265 h 6858000"/>
              <a:gd name="connsiteX773" fmla="*/ 2892114 w 7467600"/>
              <a:gd name="connsiteY773" fmla="*/ 1172635 h 6858000"/>
              <a:gd name="connsiteX774" fmla="*/ 3021459 w 7467600"/>
              <a:gd name="connsiteY774" fmla="*/ 1035385 h 6858000"/>
              <a:gd name="connsiteX775" fmla="*/ 3153873 w 7467600"/>
              <a:gd name="connsiteY775" fmla="*/ 898971 h 6858000"/>
              <a:gd name="connsiteX776" fmla="*/ 3276511 w 7467600"/>
              <a:gd name="connsiteY776" fmla="*/ 786423 h 6858000"/>
              <a:gd name="connsiteX777" fmla="*/ 3584154 w 7467600"/>
              <a:gd name="connsiteY777" fmla="*/ 448218 h 6858000"/>
              <a:gd name="connsiteX778" fmla="*/ 3624562 w 7467600"/>
              <a:gd name="connsiteY778" fmla="*/ 367041 h 6858000"/>
              <a:gd name="connsiteX779" fmla="*/ 3766672 w 7467600"/>
              <a:gd name="connsiteY779" fmla="*/ 359429 h 6858000"/>
              <a:gd name="connsiteX780" fmla="*/ 3996338 w 7467600"/>
              <a:gd name="connsiteY780" fmla="*/ 968237 h 6858000"/>
              <a:gd name="connsiteX781" fmla="*/ 3766672 w 7467600"/>
              <a:gd name="connsiteY781" fmla="*/ 359429 h 6858000"/>
              <a:gd name="connsiteX782" fmla="*/ 5805386 w 7467600"/>
              <a:gd name="connsiteY782" fmla="*/ 239240 h 6858000"/>
              <a:gd name="connsiteX783" fmla="*/ 5736947 w 7467600"/>
              <a:gd name="connsiteY783" fmla="*/ 261367 h 6858000"/>
              <a:gd name="connsiteX784" fmla="*/ 5427012 w 7467600"/>
              <a:gd name="connsiteY784" fmla="*/ 311272 h 6858000"/>
              <a:gd name="connsiteX785" fmla="*/ 5147818 w 7467600"/>
              <a:gd name="connsiteY785" fmla="*/ 322112 h 6858000"/>
              <a:gd name="connsiteX786" fmla="*/ 5060854 w 7467600"/>
              <a:gd name="connsiteY786" fmla="*/ 311882 h 6858000"/>
              <a:gd name="connsiteX787" fmla="*/ 4945989 w 7467600"/>
              <a:gd name="connsiteY787" fmla="*/ 300516 h 6858000"/>
              <a:gd name="connsiteX788" fmla="*/ 5410479 w 7467600"/>
              <a:gd name="connsiteY788" fmla="*/ 348434 h 6858000"/>
              <a:gd name="connsiteX789" fmla="*/ 5805386 w 7467600"/>
              <a:gd name="connsiteY789" fmla="*/ 239240 h 6858000"/>
              <a:gd name="connsiteX790" fmla="*/ 5905192 w 7467600"/>
              <a:gd name="connsiteY790" fmla="*/ 163079 h 6858000"/>
              <a:gd name="connsiteX791" fmla="*/ 5865655 w 7467600"/>
              <a:gd name="connsiteY791" fmla="*/ 171901 h 6858000"/>
              <a:gd name="connsiteX792" fmla="*/ 5259740 w 7467600"/>
              <a:gd name="connsiteY792" fmla="*/ 257013 h 6858000"/>
              <a:gd name="connsiteX793" fmla="*/ 5208466 w 7467600"/>
              <a:gd name="connsiteY793" fmla="*/ 257550 h 6858000"/>
              <a:gd name="connsiteX794" fmla="*/ 4980204 w 7467600"/>
              <a:gd name="connsiteY794" fmla="*/ 271903 h 6858000"/>
              <a:gd name="connsiteX795" fmla="*/ 5068068 w 7467600"/>
              <a:gd name="connsiteY795" fmla="*/ 282244 h 6858000"/>
              <a:gd name="connsiteX796" fmla="*/ 5153231 w 7467600"/>
              <a:gd name="connsiteY796" fmla="*/ 292240 h 6858000"/>
              <a:gd name="connsiteX797" fmla="*/ 5426491 w 7467600"/>
              <a:gd name="connsiteY797" fmla="*/ 281128 h 6858000"/>
              <a:gd name="connsiteX798" fmla="*/ 5731212 w 7467600"/>
              <a:gd name="connsiteY798" fmla="*/ 231951 h 6858000"/>
              <a:gd name="connsiteX799" fmla="*/ 5905192 w 7467600"/>
              <a:gd name="connsiteY799" fmla="*/ 163079 h 6858000"/>
              <a:gd name="connsiteX800" fmla="*/ 5944437 w 7467600"/>
              <a:gd name="connsiteY800" fmla="*/ 113829 h 6858000"/>
              <a:gd name="connsiteX801" fmla="*/ 5825032 w 7467600"/>
              <a:gd name="connsiteY801" fmla="*/ 146405 h 6858000"/>
              <a:gd name="connsiteX802" fmla="*/ 4955599 w 7467600"/>
              <a:gd name="connsiteY802" fmla="*/ 247008 h 6858000"/>
              <a:gd name="connsiteX803" fmla="*/ 5210104 w 7467600"/>
              <a:gd name="connsiteY803" fmla="*/ 228123 h 6858000"/>
              <a:gd name="connsiteX804" fmla="*/ 5261015 w 7467600"/>
              <a:gd name="connsiteY804" fmla="*/ 227087 h 6858000"/>
              <a:gd name="connsiteX805" fmla="*/ 5861181 w 7467600"/>
              <a:gd name="connsiteY805" fmla="*/ 143093 h 6858000"/>
              <a:gd name="connsiteX806" fmla="*/ 5961252 w 7467600"/>
              <a:gd name="connsiteY806" fmla="*/ 114820 h 6858000"/>
              <a:gd name="connsiteX807" fmla="*/ 5944437 w 7467600"/>
              <a:gd name="connsiteY807" fmla="*/ 113829 h 6858000"/>
              <a:gd name="connsiteX808" fmla="*/ 3882765 w 7467600"/>
              <a:gd name="connsiteY808" fmla="*/ 0 h 6858000"/>
              <a:gd name="connsiteX809" fmla="*/ 3995099 w 7467600"/>
              <a:gd name="connsiteY809" fmla="*/ 0 h 6858000"/>
              <a:gd name="connsiteX810" fmla="*/ 4163818 w 7467600"/>
              <a:gd name="connsiteY810" fmla="*/ 234104 h 6858000"/>
              <a:gd name="connsiteX811" fmla="*/ 4172099 w 7467600"/>
              <a:gd name="connsiteY811" fmla="*/ 234207 h 6858000"/>
              <a:gd name="connsiteX812" fmla="*/ 4784282 w 7467600"/>
              <a:gd name="connsiteY812" fmla="*/ 276561 h 6858000"/>
              <a:gd name="connsiteX813" fmla="*/ 4801687 w 7467600"/>
              <a:gd name="connsiteY813" fmla="*/ 267764 h 6858000"/>
              <a:gd name="connsiteX814" fmla="*/ 6082788 w 7467600"/>
              <a:gd name="connsiteY814" fmla="*/ 64119 h 6858000"/>
              <a:gd name="connsiteX815" fmla="*/ 6099442 w 7467600"/>
              <a:gd name="connsiteY815" fmla="*/ 82568 h 6858000"/>
              <a:gd name="connsiteX816" fmla="*/ 4804137 w 7467600"/>
              <a:gd name="connsiteY816" fmla="*/ 320931 h 6858000"/>
              <a:gd name="connsiteX817" fmla="*/ 4227047 w 7467600"/>
              <a:gd name="connsiteY817" fmla="*/ 313415 h 6858000"/>
              <a:gd name="connsiteX818" fmla="*/ 4346041 w 7467600"/>
              <a:gd name="connsiteY818" fmla="*/ 456086 h 6858000"/>
              <a:gd name="connsiteX819" fmla="*/ 4870967 w 7467600"/>
              <a:gd name="connsiteY819" fmla="*/ 963061 h 6858000"/>
              <a:gd name="connsiteX820" fmla="*/ 4889647 w 7467600"/>
              <a:gd name="connsiteY820" fmla="*/ 957147 h 6858000"/>
              <a:gd name="connsiteX821" fmla="*/ 5422504 w 7467600"/>
              <a:gd name="connsiteY821" fmla="*/ 805191 h 6858000"/>
              <a:gd name="connsiteX822" fmla="*/ 6087656 w 7467600"/>
              <a:gd name="connsiteY822" fmla="*/ 826703 h 6858000"/>
              <a:gd name="connsiteX823" fmla="*/ 6058717 w 7467600"/>
              <a:gd name="connsiteY823" fmla="*/ 865992 h 6858000"/>
              <a:gd name="connsiteX824" fmla="*/ 4974153 w 7467600"/>
              <a:gd name="connsiteY824" fmla="*/ 1045456 h 6858000"/>
              <a:gd name="connsiteX825" fmla="*/ 5627835 w 7467600"/>
              <a:gd name="connsiteY825" fmla="*/ 1472077 h 6858000"/>
              <a:gd name="connsiteX826" fmla="*/ 5629817 w 7467600"/>
              <a:gd name="connsiteY826" fmla="*/ 1471412 h 6858000"/>
              <a:gd name="connsiteX827" fmla="*/ 5634124 w 7467600"/>
              <a:gd name="connsiteY827" fmla="*/ 1470572 h 6858000"/>
              <a:gd name="connsiteX828" fmla="*/ 5755832 w 7467600"/>
              <a:gd name="connsiteY828" fmla="*/ 1383886 h 6858000"/>
              <a:gd name="connsiteX829" fmla="*/ 6014186 w 7467600"/>
              <a:gd name="connsiteY829" fmla="*/ 1279799 h 6858000"/>
              <a:gd name="connsiteX830" fmla="*/ 6901619 w 7467600"/>
              <a:gd name="connsiteY830" fmla="*/ 1047874 h 6858000"/>
              <a:gd name="connsiteX831" fmla="*/ 6931566 w 7467600"/>
              <a:gd name="connsiteY831" fmla="*/ 1062034 h 6858000"/>
              <a:gd name="connsiteX832" fmla="*/ 5790982 w 7467600"/>
              <a:gd name="connsiteY832" fmla="*/ 1561380 h 6858000"/>
              <a:gd name="connsiteX833" fmla="*/ 6188971 w 7467600"/>
              <a:gd name="connsiteY833" fmla="*/ 1755168 h 6858000"/>
              <a:gd name="connsiteX834" fmla="*/ 6202446 w 7467600"/>
              <a:gd name="connsiteY834" fmla="*/ 1752268 h 6858000"/>
              <a:gd name="connsiteX835" fmla="*/ 7179560 w 7467600"/>
              <a:gd name="connsiteY835" fmla="*/ 1467551 h 6858000"/>
              <a:gd name="connsiteX836" fmla="*/ 7158730 w 7467600"/>
              <a:gd name="connsiteY836" fmla="*/ 1507835 h 6858000"/>
              <a:gd name="connsiteX837" fmla="*/ 6326959 w 7467600"/>
              <a:gd name="connsiteY837" fmla="*/ 1817686 h 6858000"/>
              <a:gd name="connsiteX838" fmla="*/ 6537433 w 7467600"/>
              <a:gd name="connsiteY838" fmla="*/ 1907790 h 6858000"/>
              <a:gd name="connsiteX839" fmla="*/ 6550221 w 7467600"/>
              <a:gd name="connsiteY839" fmla="*/ 1910729 h 6858000"/>
              <a:gd name="connsiteX840" fmla="*/ 6964438 w 7467600"/>
              <a:gd name="connsiteY840" fmla="*/ 2209505 h 6858000"/>
              <a:gd name="connsiteX841" fmla="*/ 7367862 w 7467600"/>
              <a:gd name="connsiteY841" fmla="*/ 2806833 h 6858000"/>
              <a:gd name="connsiteX842" fmla="*/ 7364329 w 7467600"/>
              <a:gd name="connsiteY842" fmla="*/ 2826907 h 6858000"/>
              <a:gd name="connsiteX843" fmla="*/ 7290545 w 7467600"/>
              <a:gd name="connsiteY843" fmla="*/ 2850663 h 6858000"/>
              <a:gd name="connsiteX844" fmla="*/ 6472036 w 7467600"/>
              <a:gd name="connsiteY844" fmla="*/ 1959003 h 6858000"/>
              <a:gd name="connsiteX845" fmla="*/ 5792897 w 7467600"/>
              <a:gd name="connsiteY845" fmla="*/ 1647747 h 6858000"/>
              <a:gd name="connsiteX846" fmla="*/ 5842751 w 7467600"/>
              <a:gd name="connsiteY846" fmla="*/ 1816112 h 6858000"/>
              <a:gd name="connsiteX847" fmla="*/ 5847424 w 7467600"/>
              <a:gd name="connsiteY847" fmla="*/ 1815776 h 6858000"/>
              <a:gd name="connsiteX848" fmla="*/ 6399821 w 7467600"/>
              <a:gd name="connsiteY848" fmla="*/ 2344799 h 6858000"/>
              <a:gd name="connsiteX849" fmla="*/ 6323232 w 7467600"/>
              <a:gd name="connsiteY849" fmla="*/ 2389634 h 6858000"/>
              <a:gd name="connsiteX850" fmla="*/ 5942958 w 7467600"/>
              <a:gd name="connsiteY850" fmla="*/ 2077708 h 6858000"/>
              <a:gd name="connsiteX851" fmla="*/ 5921559 w 7467600"/>
              <a:gd name="connsiteY851" fmla="*/ 2378596 h 6858000"/>
              <a:gd name="connsiteX852" fmla="*/ 5817651 w 7467600"/>
              <a:gd name="connsiteY852" fmla="*/ 3023919 h 6858000"/>
              <a:gd name="connsiteX853" fmla="*/ 5729634 w 7467600"/>
              <a:gd name="connsiteY853" fmla="*/ 3051849 h 6858000"/>
              <a:gd name="connsiteX854" fmla="*/ 5611018 w 7467600"/>
              <a:gd name="connsiteY854" fmla="*/ 2316769 h 6858000"/>
              <a:gd name="connsiteX855" fmla="*/ 5687608 w 7467600"/>
              <a:gd name="connsiteY855" fmla="*/ 2039972 h 6858000"/>
              <a:gd name="connsiteX856" fmla="*/ 5657554 w 7467600"/>
              <a:gd name="connsiteY856" fmla="*/ 1576445 h 6858000"/>
              <a:gd name="connsiteX857" fmla="*/ 5150475 w 7467600"/>
              <a:gd name="connsiteY857" fmla="*/ 1274012 h 6858000"/>
              <a:gd name="connsiteX858" fmla="*/ 5349142 w 7467600"/>
              <a:gd name="connsiteY858" fmla="*/ 2204405 h 6858000"/>
              <a:gd name="connsiteX859" fmla="*/ 5262214 w 7467600"/>
              <a:gd name="connsiteY859" fmla="*/ 2233836 h 6858000"/>
              <a:gd name="connsiteX860" fmla="*/ 4981539 w 7467600"/>
              <a:gd name="connsiteY860" fmla="*/ 1542201 h 6858000"/>
              <a:gd name="connsiteX861" fmla="*/ 4958461 w 7467600"/>
              <a:gd name="connsiteY861" fmla="*/ 1136957 h 6858000"/>
              <a:gd name="connsiteX862" fmla="*/ 4655015 w 7467600"/>
              <a:gd name="connsiteY862" fmla="*/ 891426 h 6858000"/>
              <a:gd name="connsiteX863" fmla="*/ 4348002 w 7467600"/>
              <a:gd name="connsiteY863" fmla="*/ 2205895 h 6858000"/>
              <a:gd name="connsiteX864" fmla="*/ 4262250 w 7467600"/>
              <a:gd name="connsiteY864" fmla="*/ 2219972 h 6858000"/>
              <a:gd name="connsiteX865" fmla="*/ 4550611 w 7467600"/>
              <a:gd name="connsiteY865" fmla="*/ 817540 h 6858000"/>
              <a:gd name="connsiteX866" fmla="*/ 4564418 w 7467600"/>
              <a:gd name="connsiteY866" fmla="*/ 808293 h 6858000"/>
              <a:gd name="connsiteX867" fmla="*/ 4266388 w 7467600"/>
              <a:gd name="connsiteY867" fmla="*/ 500083 h 6858000"/>
              <a:gd name="connsiteX868" fmla="*/ 4032842 w 7467600"/>
              <a:gd name="connsiteY868" fmla="*/ 211809 h 6858000"/>
              <a:gd name="connsiteX869" fmla="*/ 3882765 w 7467600"/>
              <a:gd name="connsiteY869" fmla="*/ 0 h 6858000"/>
              <a:gd name="connsiteX870" fmla="*/ 3721337 w 7467600"/>
              <a:gd name="connsiteY870" fmla="*/ 0 h 6858000"/>
              <a:gd name="connsiteX871" fmla="*/ 3797544 w 7467600"/>
              <a:gd name="connsiteY871" fmla="*/ 0 h 6858000"/>
              <a:gd name="connsiteX872" fmla="*/ 3775734 w 7467600"/>
              <a:gd name="connsiteY872" fmla="*/ 95131 h 6858000"/>
              <a:gd name="connsiteX873" fmla="*/ 3724807 w 7467600"/>
              <a:gd name="connsiteY873" fmla="*/ 272257 h 6858000"/>
              <a:gd name="connsiteX874" fmla="*/ 3726844 w 7467600"/>
              <a:gd name="connsiteY874" fmla="*/ 282988 h 6858000"/>
              <a:gd name="connsiteX875" fmla="*/ 3742664 w 7467600"/>
              <a:gd name="connsiteY875" fmla="*/ 279918 h 6858000"/>
              <a:gd name="connsiteX876" fmla="*/ 4103910 w 7467600"/>
              <a:gd name="connsiteY876" fmla="*/ 1161917 h 6858000"/>
              <a:gd name="connsiteX877" fmla="*/ 4020269 w 7467600"/>
              <a:gd name="connsiteY877" fmla="*/ 1200406 h 6858000"/>
              <a:gd name="connsiteX878" fmla="*/ 3674882 w 7467600"/>
              <a:gd name="connsiteY878" fmla="*/ 488524 h 6858000"/>
              <a:gd name="connsiteX879" fmla="*/ 3132682 w 7467600"/>
              <a:gd name="connsiteY879" fmla="*/ 1072284 h 6858000"/>
              <a:gd name="connsiteX880" fmla="*/ 2716346 w 7467600"/>
              <a:gd name="connsiteY880" fmla="*/ 1276376 h 6858000"/>
              <a:gd name="connsiteX881" fmla="*/ 2716772 w 7467600"/>
              <a:gd name="connsiteY881" fmla="*/ 1255462 h 6858000"/>
              <a:gd name="connsiteX882" fmla="*/ 3471096 w 7467600"/>
              <a:gd name="connsiteY882" fmla="*/ 437072 h 6858000"/>
              <a:gd name="connsiteX883" fmla="*/ 3639057 w 7467600"/>
              <a:gd name="connsiteY883" fmla="*/ 286334 h 6858000"/>
              <a:gd name="connsiteX884" fmla="*/ 3640309 w 7467600"/>
              <a:gd name="connsiteY884" fmla="*/ 284664 h 6858000"/>
              <a:gd name="connsiteX885" fmla="*/ 3646022 w 7467600"/>
              <a:gd name="connsiteY885" fmla="*/ 276711 h 6858000"/>
              <a:gd name="connsiteX886" fmla="*/ 3707943 w 7467600"/>
              <a:gd name="connsiteY886" fmla="*/ 65958 h 6858000"/>
              <a:gd name="connsiteX887" fmla="*/ 3721337 w 7467600"/>
              <a:gd name="connsiteY887" fmla="*/ 0 h 6858000"/>
              <a:gd name="connsiteX888" fmla="*/ 2867960 w 7467600"/>
              <a:gd name="connsiteY888" fmla="*/ 0 h 6858000"/>
              <a:gd name="connsiteX889" fmla="*/ 2926351 w 7467600"/>
              <a:gd name="connsiteY889" fmla="*/ 0 h 6858000"/>
              <a:gd name="connsiteX890" fmla="*/ 2902823 w 7467600"/>
              <a:gd name="connsiteY890" fmla="*/ 262929 h 6858000"/>
              <a:gd name="connsiteX891" fmla="*/ 2940663 w 7467600"/>
              <a:gd name="connsiteY891" fmla="*/ 140884 h 6858000"/>
              <a:gd name="connsiteX892" fmla="*/ 2947039 w 7467600"/>
              <a:gd name="connsiteY892" fmla="*/ 122524 h 6858000"/>
              <a:gd name="connsiteX893" fmla="*/ 2984316 w 7467600"/>
              <a:gd name="connsiteY893" fmla="*/ 0 h 6858000"/>
              <a:gd name="connsiteX894" fmla="*/ 3016114 w 7467600"/>
              <a:gd name="connsiteY894" fmla="*/ 0 h 6858000"/>
              <a:gd name="connsiteX895" fmla="*/ 2979949 w 7467600"/>
              <a:gd name="connsiteY895" fmla="*/ 119274 h 6858000"/>
              <a:gd name="connsiteX896" fmla="*/ 3023879 w 7467600"/>
              <a:gd name="connsiteY896" fmla="*/ 0 h 6858000"/>
              <a:gd name="connsiteX897" fmla="*/ 3105400 w 7467600"/>
              <a:gd name="connsiteY897" fmla="*/ 0 h 6858000"/>
              <a:gd name="connsiteX898" fmla="*/ 3094669 w 7467600"/>
              <a:gd name="connsiteY898" fmla="*/ 30308 h 6858000"/>
              <a:gd name="connsiteX899" fmla="*/ 2901945 w 7467600"/>
              <a:gd name="connsiteY899" fmla="*/ 466538 h 6858000"/>
              <a:gd name="connsiteX900" fmla="*/ 2815209 w 7467600"/>
              <a:gd name="connsiteY900" fmla="*/ 497361 h 6858000"/>
              <a:gd name="connsiteX901" fmla="*/ 2844845 w 7467600"/>
              <a:gd name="connsiteY901" fmla="*/ 127638 h 6858000"/>
              <a:gd name="connsiteX902" fmla="*/ 2867960 w 7467600"/>
              <a:gd name="connsiteY902" fmla="*/ 0 h 6858000"/>
              <a:gd name="connsiteX903" fmla="*/ 1057230 w 7467600"/>
              <a:gd name="connsiteY903" fmla="*/ 0 h 6858000"/>
              <a:gd name="connsiteX904" fmla="*/ 1111003 w 7467600"/>
              <a:gd name="connsiteY904" fmla="*/ 0 h 6858000"/>
              <a:gd name="connsiteX905" fmla="*/ 1125553 w 7467600"/>
              <a:gd name="connsiteY905" fmla="*/ 52588 h 6858000"/>
              <a:gd name="connsiteX906" fmla="*/ 1304276 w 7467600"/>
              <a:gd name="connsiteY906" fmla="*/ 476275 h 6858000"/>
              <a:gd name="connsiteX907" fmla="*/ 1492066 w 7467600"/>
              <a:gd name="connsiteY907" fmla="*/ 886333 h 6858000"/>
              <a:gd name="connsiteX908" fmla="*/ 1423698 w 7467600"/>
              <a:gd name="connsiteY908" fmla="*/ 710817 h 6858000"/>
              <a:gd name="connsiteX909" fmla="*/ 1357609 w 7467600"/>
              <a:gd name="connsiteY909" fmla="*/ 532892 h 6858000"/>
              <a:gd name="connsiteX910" fmla="*/ 1309550 w 7467600"/>
              <a:gd name="connsiteY910" fmla="*/ 374031 h 6858000"/>
              <a:gd name="connsiteX911" fmla="*/ 1193673 w 7467600"/>
              <a:gd name="connsiteY911" fmla="*/ 49533 h 6858000"/>
              <a:gd name="connsiteX912" fmla="*/ 1164391 w 7467600"/>
              <a:gd name="connsiteY912" fmla="*/ 0 h 6858000"/>
              <a:gd name="connsiteX913" fmla="*/ 1200666 w 7467600"/>
              <a:gd name="connsiteY913" fmla="*/ 0 h 6858000"/>
              <a:gd name="connsiteX914" fmla="*/ 1223408 w 7467600"/>
              <a:gd name="connsiteY914" fmla="*/ 38996 h 6858000"/>
              <a:gd name="connsiteX915" fmla="*/ 1339635 w 7467600"/>
              <a:gd name="connsiteY915" fmla="*/ 365517 h 6858000"/>
              <a:gd name="connsiteX916" fmla="*/ 1387469 w 7467600"/>
              <a:gd name="connsiteY916" fmla="*/ 523079 h 6858000"/>
              <a:gd name="connsiteX917" fmla="*/ 1452685 w 7467600"/>
              <a:gd name="connsiteY917" fmla="*/ 699806 h 6858000"/>
              <a:gd name="connsiteX918" fmla="*/ 1492092 w 7467600"/>
              <a:gd name="connsiteY918" fmla="*/ 800424 h 6858000"/>
              <a:gd name="connsiteX919" fmla="*/ 1455302 w 7467600"/>
              <a:gd name="connsiteY919" fmla="*/ 632913 h 6858000"/>
              <a:gd name="connsiteX920" fmla="*/ 1222336 w 7467600"/>
              <a:gd name="connsiteY920" fmla="*/ 9480 h 6858000"/>
              <a:gd name="connsiteX921" fmla="*/ 1214634 w 7467600"/>
              <a:gd name="connsiteY921" fmla="*/ 0 h 6858000"/>
              <a:gd name="connsiteX922" fmla="*/ 1289827 w 7467600"/>
              <a:gd name="connsiteY922" fmla="*/ 0 h 6858000"/>
              <a:gd name="connsiteX923" fmla="*/ 1321076 w 7467600"/>
              <a:gd name="connsiteY923" fmla="*/ 59722 h 6858000"/>
              <a:gd name="connsiteX924" fmla="*/ 1512579 w 7467600"/>
              <a:gd name="connsiteY924" fmla="*/ 626441 h 6858000"/>
              <a:gd name="connsiteX925" fmla="*/ 1506076 w 7467600"/>
              <a:gd name="connsiteY925" fmla="*/ 1089289 h 6858000"/>
              <a:gd name="connsiteX926" fmla="*/ 1486346 w 7467600"/>
              <a:gd name="connsiteY926" fmla="*/ 1079919 h 6858000"/>
              <a:gd name="connsiteX927" fmla="*/ 1070511 w 7467600"/>
              <a:gd name="connsiteY927" fmla="*/ 48609 h 6858000"/>
              <a:gd name="connsiteX928" fmla="*/ 1057230 w 7467600"/>
              <a:gd name="connsiteY928" fmla="*/ 0 h 6858000"/>
              <a:gd name="connsiteX929" fmla="*/ 43151 w 7467600"/>
              <a:gd name="connsiteY929" fmla="*/ 0 h 6858000"/>
              <a:gd name="connsiteX930" fmla="*/ 95283 w 7467600"/>
              <a:gd name="connsiteY930" fmla="*/ 0 h 6858000"/>
              <a:gd name="connsiteX931" fmla="*/ 300708 w 7467600"/>
              <a:gd name="connsiteY931" fmla="*/ 154571 h 6858000"/>
              <a:gd name="connsiteX932" fmla="*/ 530414 w 7467600"/>
              <a:gd name="connsiteY932" fmla="*/ 354673 h 6858000"/>
              <a:gd name="connsiteX933" fmla="*/ 333785 w 7467600"/>
              <a:gd name="connsiteY933" fmla="*/ 161564 h 6858000"/>
              <a:gd name="connsiteX934" fmla="*/ 147005 w 7467600"/>
              <a:gd name="connsiteY934" fmla="*/ 0 h 6858000"/>
              <a:gd name="connsiteX935" fmla="*/ 272509 w 7467600"/>
              <a:gd name="connsiteY935" fmla="*/ 0 h 6858000"/>
              <a:gd name="connsiteX936" fmla="*/ 326276 w 7467600"/>
              <a:gd name="connsiteY936" fmla="*/ 45847 h 6858000"/>
              <a:gd name="connsiteX937" fmla="*/ 823759 w 7467600"/>
              <a:gd name="connsiteY937" fmla="*/ 574145 h 6858000"/>
              <a:gd name="connsiteX938" fmla="*/ 811254 w 7467600"/>
              <a:gd name="connsiteY938" fmla="*/ 665546 h 6858000"/>
              <a:gd name="connsiteX939" fmla="*/ 154042 w 7467600"/>
              <a:gd name="connsiteY939" fmla="*/ 261522 h 6858000"/>
              <a:gd name="connsiteX940" fmla="*/ 13550 w 7467600"/>
              <a:gd name="connsiteY940" fmla="*/ 158423 h 6858000"/>
              <a:gd name="connsiteX941" fmla="*/ 0 w 7467600"/>
              <a:gd name="connsiteY941" fmla="*/ 146618 h 6858000"/>
              <a:gd name="connsiteX942" fmla="*/ 0 w 7467600"/>
              <a:gd name="connsiteY942" fmla="*/ 59161 h 6858000"/>
              <a:gd name="connsiteX943" fmla="*/ 45427 w 7467600"/>
              <a:gd name="connsiteY943" fmla="*/ 101078 h 6858000"/>
              <a:gd name="connsiteX944" fmla="*/ 630103 w 7467600"/>
              <a:gd name="connsiteY944" fmla="*/ 485885 h 6858000"/>
              <a:gd name="connsiteX945" fmla="*/ 532040 w 7467600"/>
              <a:gd name="connsiteY945" fmla="*/ 399359 h 6858000"/>
              <a:gd name="connsiteX946" fmla="*/ 517618 w 7467600"/>
              <a:gd name="connsiteY946" fmla="*/ 385726 h 6858000"/>
              <a:gd name="connsiteX947" fmla="*/ 285074 w 7467600"/>
              <a:gd name="connsiteY947" fmla="*/ 182755 h 6858000"/>
              <a:gd name="connsiteX948" fmla="*/ 43151 w 7467600"/>
              <a:gd name="connsiteY94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767913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1019354 w 7467600"/>
              <a:gd name="connsiteY16" fmla="*/ 6315006 h 6858000"/>
              <a:gd name="connsiteX17" fmla="*/ 441046 w 7467600"/>
              <a:gd name="connsiteY17" fmla="*/ 6691153 h 6858000"/>
              <a:gd name="connsiteX18" fmla="*/ 1019354 w 7467600"/>
              <a:gd name="connsiteY18" fmla="*/ 6315006 h 6858000"/>
              <a:gd name="connsiteX19" fmla="*/ 991680 w 7467600"/>
              <a:gd name="connsiteY19" fmla="*/ 6298413 h 6858000"/>
              <a:gd name="connsiteX20" fmla="*/ 409060 w 7467600"/>
              <a:gd name="connsiteY20" fmla="*/ 6671470 h 6858000"/>
              <a:gd name="connsiteX21" fmla="*/ 991680 w 7467600"/>
              <a:gd name="connsiteY21" fmla="*/ 6298413 h 6858000"/>
              <a:gd name="connsiteX22" fmla="*/ 103333 w 7467600"/>
              <a:gd name="connsiteY22" fmla="*/ 5699602 h 6858000"/>
              <a:gd name="connsiteX23" fmla="*/ 233938 w 7467600"/>
              <a:gd name="connsiteY23" fmla="*/ 5809416 h 6858000"/>
              <a:gd name="connsiteX24" fmla="*/ 883580 w 7467600"/>
              <a:gd name="connsiteY24" fmla="*/ 6180710 h 6858000"/>
              <a:gd name="connsiteX25" fmla="*/ 487337 w 7467600"/>
              <a:gd name="connsiteY25" fmla="*/ 5950182 h 6858000"/>
              <a:gd name="connsiteX26" fmla="*/ 354051 w 7467600"/>
              <a:gd name="connsiteY26" fmla="*/ 5854912 h 6858000"/>
              <a:gd name="connsiteX27" fmla="*/ 195436 w 7467600"/>
              <a:gd name="connsiteY27" fmla="*/ 5755068 h 6858000"/>
              <a:gd name="connsiteX28" fmla="*/ 103333 w 7467600"/>
              <a:gd name="connsiteY28" fmla="*/ 5699602 h 6858000"/>
              <a:gd name="connsiteX29" fmla="*/ 5539432 w 7467600"/>
              <a:gd name="connsiteY29" fmla="*/ 5642928 h 6858000"/>
              <a:gd name="connsiteX30" fmla="*/ 5555462 w 7467600"/>
              <a:gd name="connsiteY30" fmla="*/ 5694454 h 6858000"/>
              <a:gd name="connsiteX31" fmla="*/ 5828270 w 7467600"/>
              <a:gd name="connsiteY31" fmla="*/ 6320663 h 6858000"/>
              <a:gd name="connsiteX32" fmla="*/ 5947416 w 7467600"/>
              <a:gd name="connsiteY32" fmla="*/ 6574846 h 6858000"/>
              <a:gd name="connsiteX33" fmla="*/ 5539432 w 7467600"/>
              <a:gd name="connsiteY33" fmla="*/ 5642928 h 6858000"/>
              <a:gd name="connsiteX34" fmla="*/ 51253 w 7467600"/>
              <a:gd name="connsiteY34" fmla="*/ 5631825 h 6858000"/>
              <a:gd name="connsiteX35" fmla="*/ 211622 w 7467600"/>
              <a:gd name="connsiteY35" fmla="*/ 5728803 h 6858000"/>
              <a:gd name="connsiteX36" fmla="*/ 371652 w 7467600"/>
              <a:gd name="connsiteY36" fmla="*/ 5829062 h 6858000"/>
              <a:gd name="connsiteX37" fmla="*/ 505903 w 7467600"/>
              <a:gd name="connsiteY37" fmla="*/ 5925221 h 6858000"/>
              <a:gd name="connsiteX38" fmla="*/ 899240 w 7467600"/>
              <a:gd name="connsiteY38" fmla="*/ 6153068 h 6858000"/>
              <a:gd name="connsiteX39" fmla="*/ 988114 w 7467600"/>
              <a:gd name="connsiteY39" fmla="*/ 6174204 h 6858000"/>
              <a:gd name="connsiteX40" fmla="*/ 845971 w 7467600"/>
              <a:gd name="connsiteY40" fmla="*/ 6067177 h 6858000"/>
              <a:gd name="connsiteX41" fmla="*/ 448057 w 7467600"/>
              <a:gd name="connsiteY41" fmla="*/ 5841376 h 6858000"/>
              <a:gd name="connsiteX42" fmla="*/ 51253 w 7467600"/>
              <a:gd name="connsiteY42" fmla="*/ 5631825 h 6858000"/>
              <a:gd name="connsiteX43" fmla="*/ 2606687 w 7467600"/>
              <a:gd name="connsiteY43" fmla="*/ 5630718 h 6858000"/>
              <a:gd name="connsiteX44" fmla="*/ 2645658 w 7467600"/>
              <a:gd name="connsiteY44" fmla="*/ 6640259 h 6858000"/>
              <a:gd name="connsiteX45" fmla="*/ 2606687 w 7467600"/>
              <a:gd name="connsiteY45" fmla="*/ 5630718 h 6858000"/>
              <a:gd name="connsiteX46" fmla="*/ 3642057 w 7467600"/>
              <a:gd name="connsiteY46" fmla="*/ 5573487 h 6858000"/>
              <a:gd name="connsiteX47" fmla="*/ 3632981 w 7467600"/>
              <a:gd name="connsiteY47" fmla="*/ 5579437 h 6858000"/>
              <a:gd name="connsiteX48" fmla="*/ 3382436 w 7467600"/>
              <a:gd name="connsiteY48" fmla="*/ 5952726 h 6858000"/>
              <a:gd name="connsiteX49" fmla="*/ 3191929 w 7467600"/>
              <a:gd name="connsiteY49" fmla="*/ 6662669 h 6858000"/>
              <a:gd name="connsiteX50" fmla="*/ 3369898 w 7467600"/>
              <a:gd name="connsiteY50" fmla="*/ 6081771 h 6858000"/>
              <a:gd name="connsiteX51" fmla="*/ 3642057 w 7467600"/>
              <a:gd name="connsiteY51" fmla="*/ 5573487 h 6858000"/>
              <a:gd name="connsiteX52" fmla="*/ 2650666 w 7467600"/>
              <a:gd name="connsiteY52" fmla="*/ 5530686 h 6858000"/>
              <a:gd name="connsiteX53" fmla="*/ 2650249 w 7467600"/>
              <a:gd name="connsiteY53" fmla="*/ 5532101 h 6858000"/>
              <a:gd name="connsiteX54" fmla="*/ 2663808 w 7467600"/>
              <a:gd name="connsiteY54" fmla="*/ 6535215 h 6858000"/>
              <a:gd name="connsiteX55" fmla="*/ 2665418 w 7467600"/>
              <a:gd name="connsiteY55" fmla="*/ 6132756 h 6858000"/>
              <a:gd name="connsiteX56" fmla="*/ 2650666 w 7467600"/>
              <a:gd name="connsiteY56" fmla="*/ 5530686 h 6858000"/>
              <a:gd name="connsiteX57" fmla="*/ 2680277 w 7467600"/>
              <a:gd name="connsiteY57" fmla="*/ 5479204 h 6858000"/>
              <a:gd name="connsiteX58" fmla="*/ 2678972 w 7467600"/>
              <a:gd name="connsiteY58" fmla="*/ 5481582 h 6858000"/>
              <a:gd name="connsiteX59" fmla="*/ 2696666 w 7467600"/>
              <a:gd name="connsiteY59" fmla="*/ 6133836 h 6858000"/>
              <a:gd name="connsiteX60" fmla="*/ 2695769 w 7467600"/>
              <a:gd name="connsiteY60" fmla="*/ 6390955 h 6858000"/>
              <a:gd name="connsiteX61" fmla="*/ 2739893 w 7467600"/>
              <a:gd name="connsiteY61" fmla="*/ 6108357 h 6858000"/>
              <a:gd name="connsiteX62" fmla="*/ 2680277 w 7467600"/>
              <a:gd name="connsiteY62" fmla="*/ 5479204 h 6858000"/>
              <a:gd name="connsiteX63" fmla="*/ 1132195 w 7467600"/>
              <a:gd name="connsiteY63" fmla="*/ 5467980 h 6858000"/>
              <a:gd name="connsiteX64" fmla="*/ 1679056 w 7467600"/>
              <a:gd name="connsiteY64" fmla="*/ 5516907 h 6858000"/>
              <a:gd name="connsiteX65" fmla="*/ 2128648 w 7467600"/>
              <a:gd name="connsiteY65" fmla="*/ 5474249 h 6858000"/>
              <a:gd name="connsiteX66" fmla="*/ 1825619 w 7467600"/>
              <a:gd name="connsiteY66" fmla="*/ 5478447 h 6858000"/>
              <a:gd name="connsiteX67" fmla="*/ 1737798 w 7467600"/>
              <a:gd name="connsiteY67" fmla="*/ 5483353 h 6858000"/>
              <a:gd name="connsiteX68" fmla="*/ 1132195 w 7467600"/>
              <a:gd name="connsiteY68" fmla="*/ 5467980 h 6858000"/>
              <a:gd name="connsiteX69" fmla="*/ 1456157 w 7467600"/>
              <a:gd name="connsiteY69" fmla="*/ 5371404 h 6858000"/>
              <a:gd name="connsiteX70" fmla="*/ 1244432 w 7467600"/>
              <a:gd name="connsiteY70" fmla="*/ 5385601 h 6858000"/>
              <a:gd name="connsiteX71" fmla="*/ 973990 w 7467600"/>
              <a:gd name="connsiteY71" fmla="*/ 5424940 h 6858000"/>
              <a:gd name="connsiteX72" fmla="*/ 1103809 w 7467600"/>
              <a:gd name="connsiteY72" fmla="*/ 5433720 h 6858000"/>
              <a:gd name="connsiteX73" fmla="*/ 1123454 w 7467600"/>
              <a:gd name="connsiteY73" fmla="*/ 5435727 h 6858000"/>
              <a:gd name="connsiteX74" fmla="*/ 1737017 w 7467600"/>
              <a:gd name="connsiteY74" fmla="*/ 5452183 h 6858000"/>
              <a:gd name="connsiteX75" fmla="*/ 1824397 w 7467600"/>
              <a:gd name="connsiteY75" fmla="*/ 5447757 h 6858000"/>
              <a:gd name="connsiteX76" fmla="*/ 2070059 w 7467600"/>
              <a:gd name="connsiteY76" fmla="*/ 5441660 h 6858000"/>
              <a:gd name="connsiteX77" fmla="*/ 1456157 w 7467600"/>
              <a:gd name="connsiteY77" fmla="*/ 5371404 h 6858000"/>
              <a:gd name="connsiteX78" fmla="*/ 4988186 w 7467600"/>
              <a:gd name="connsiteY78" fmla="*/ 5216467 h 6858000"/>
              <a:gd name="connsiteX79" fmla="*/ 4777334 w 7467600"/>
              <a:gd name="connsiteY79" fmla="*/ 5406072 h 6858000"/>
              <a:gd name="connsiteX80" fmla="*/ 4718341 w 7467600"/>
              <a:gd name="connsiteY80" fmla="*/ 5468043 h 6858000"/>
              <a:gd name="connsiteX81" fmla="*/ 4604655 w 7467600"/>
              <a:gd name="connsiteY81" fmla="*/ 5583434 h 6858000"/>
              <a:gd name="connsiteX82" fmla="*/ 4565074 w 7467600"/>
              <a:gd name="connsiteY82" fmla="*/ 5618550 h 6858000"/>
              <a:gd name="connsiteX83" fmla="*/ 4988186 w 7467600"/>
              <a:gd name="connsiteY83" fmla="*/ 5216467 h 6858000"/>
              <a:gd name="connsiteX84" fmla="*/ 4978032 w 7467600"/>
              <a:gd name="connsiteY84" fmla="*/ 5183809 h 6858000"/>
              <a:gd name="connsiteX85" fmla="*/ 4463413 w 7467600"/>
              <a:gd name="connsiteY85" fmla="*/ 5615162 h 6858000"/>
              <a:gd name="connsiteX86" fmla="*/ 4358134 w 7467600"/>
              <a:gd name="connsiteY86" fmla="*/ 5742791 h 6858000"/>
              <a:gd name="connsiteX87" fmla="*/ 4376219 w 7467600"/>
              <a:gd name="connsiteY87" fmla="*/ 5729027 h 6858000"/>
              <a:gd name="connsiteX88" fmla="*/ 4582340 w 7467600"/>
              <a:gd name="connsiteY88" fmla="*/ 5561037 h 6858000"/>
              <a:gd name="connsiteX89" fmla="*/ 4694684 w 7467600"/>
              <a:gd name="connsiteY89" fmla="*/ 5447098 h 6858000"/>
              <a:gd name="connsiteX90" fmla="*/ 4754123 w 7467600"/>
              <a:gd name="connsiteY90" fmla="*/ 5384643 h 6858000"/>
              <a:gd name="connsiteX91" fmla="*/ 4978032 w 7467600"/>
              <a:gd name="connsiteY91" fmla="*/ 5183809 h 6858000"/>
              <a:gd name="connsiteX92" fmla="*/ 1903353 w 7467600"/>
              <a:gd name="connsiteY92" fmla="*/ 5044827 h 6858000"/>
              <a:gd name="connsiteX93" fmla="*/ 1936931 w 7467600"/>
              <a:gd name="connsiteY93" fmla="*/ 5093954 h 6858000"/>
              <a:gd name="connsiteX94" fmla="*/ 2195868 w 7467600"/>
              <a:gd name="connsiteY94" fmla="*/ 5396574 h 6858000"/>
              <a:gd name="connsiteX95" fmla="*/ 2088852 w 7467600"/>
              <a:gd name="connsiteY95" fmla="*/ 5166123 h 6858000"/>
              <a:gd name="connsiteX96" fmla="*/ 1958241 w 7467600"/>
              <a:gd name="connsiteY96" fmla="*/ 5067955 h 6858000"/>
              <a:gd name="connsiteX97" fmla="*/ 1903353 w 7467600"/>
              <a:gd name="connsiteY97" fmla="*/ 5044827 h 6858000"/>
              <a:gd name="connsiteX98" fmla="*/ 1979378 w 7467600"/>
              <a:gd name="connsiteY98" fmla="*/ 4769504 h 6858000"/>
              <a:gd name="connsiteX99" fmla="*/ 2882120 w 7467600"/>
              <a:gd name="connsiteY99" fmla="*/ 5064547 h 6858000"/>
              <a:gd name="connsiteX100" fmla="*/ 2793103 w 7467600"/>
              <a:gd name="connsiteY100" fmla="*/ 5039699 h 6858000"/>
              <a:gd name="connsiteX101" fmla="*/ 2770041 w 7467600"/>
              <a:gd name="connsiteY101" fmla="*/ 5033634 h 6858000"/>
              <a:gd name="connsiteX102" fmla="*/ 1979378 w 7467600"/>
              <a:gd name="connsiteY102" fmla="*/ 4769504 h 6858000"/>
              <a:gd name="connsiteX103" fmla="*/ 1927410 w 7467600"/>
              <a:gd name="connsiteY103" fmla="*/ 4716164 h 6858000"/>
              <a:gd name="connsiteX104" fmla="*/ 1959587 w 7467600"/>
              <a:gd name="connsiteY104" fmla="*/ 4728849 h 6858000"/>
              <a:gd name="connsiteX105" fmla="*/ 2777707 w 7467600"/>
              <a:gd name="connsiteY105" fmla="*/ 5003991 h 6858000"/>
              <a:gd name="connsiteX106" fmla="*/ 2800768 w 7467600"/>
              <a:gd name="connsiteY106" fmla="*/ 5010056 h 6858000"/>
              <a:gd name="connsiteX107" fmla="*/ 2879408 w 7467600"/>
              <a:gd name="connsiteY107" fmla="*/ 5031590 h 6858000"/>
              <a:gd name="connsiteX108" fmla="*/ 2862295 w 7467600"/>
              <a:gd name="connsiteY108" fmla="*/ 5022958 h 6858000"/>
              <a:gd name="connsiteX109" fmla="*/ 2813343 w 7467600"/>
              <a:gd name="connsiteY109" fmla="*/ 4998369 h 6858000"/>
              <a:gd name="connsiteX110" fmla="*/ 2646245 w 7467600"/>
              <a:gd name="connsiteY110" fmla="*/ 4930999 h 6858000"/>
              <a:gd name="connsiteX111" fmla="*/ 1999243 w 7467600"/>
              <a:gd name="connsiteY111" fmla="*/ 4730524 h 6858000"/>
              <a:gd name="connsiteX112" fmla="*/ 1979527 w 7467600"/>
              <a:gd name="connsiteY112" fmla="*/ 4726651 h 6858000"/>
              <a:gd name="connsiteX113" fmla="*/ 1927410 w 7467600"/>
              <a:gd name="connsiteY113" fmla="*/ 4716164 h 6858000"/>
              <a:gd name="connsiteX114" fmla="*/ 1997014 w 7467600"/>
              <a:gd name="connsiteY114" fmla="*/ 4698007 h 6858000"/>
              <a:gd name="connsiteX115" fmla="*/ 2005458 w 7467600"/>
              <a:gd name="connsiteY115" fmla="*/ 4699540 h 6858000"/>
              <a:gd name="connsiteX116" fmla="*/ 2657186 w 7467600"/>
              <a:gd name="connsiteY116" fmla="*/ 4901687 h 6858000"/>
              <a:gd name="connsiteX117" fmla="*/ 2826662 w 7467600"/>
              <a:gd name="connsiteY117" fmla="*/ 4970362 h 6858000"/>
              <a:gd name="connsiteX118" fmla="*/ 2876100 w 7467600"/>
              <a:gd name="connsiteY118" fmla="*/ 4995397 h 6858000"/>
              <a:gd name="connsiteX119" fmla="*/ 3042600 w 7467600"/>
              <a:gd name="connsiteY119" fmla="*/ 5059532 h 6858000"/>
              <a:gd name="connsiteX120" fmla="*/ 1997014 w 7467600"/>
              <a:gd name="connsiteY120" fmla="*/ 4698007 h 6858000"/>
              <a:gd name="connsiteX121" fmla="*/ 2305292 w 7467600"/>
              <a:gd name="connsiteY121" fmla="*/ 4219492 h 6858000"/>
              <a:gd name="connsiteX122" fmla="*/ 3360922 w 7467600"/>
              <a:gd name="connsiteY122" fmla="*/ 4529373 h 6858000"/>
              <a:gd name="connsiteX123" fmla="*/ 3492420 w 7467600"/>
              <a:gd name="connsiteY123" fmla="*/ 4510145 h 6858000"/>
              <a:gd name="connsiteX124" fmla="*/ 3364086 w 7467600"/>
              <a:gd name="connsiteY124" fmla="*/ 4480340 h 6858000"/>
              <a:gd name="connsiteX125" fmla="*/ 3225818 w 7467600"/>
              <a:gd name="connsiteY125" fmla="*/ 4411822 h 6858000"/>
              <a:gd name="connsiteX126" fmla="*/ 3129696 w 7467600"/>
              <a:gd name="connsiteY126" fmla="*/ 4360704 h 6858000"/>
              <a:gd name="connsiteX127" fmla="*/ 2814545 w 7467600"/>
              <a:gd name="connsiteY127" fmla="*/ 4282955 h 6858000"/>
              <a:gd name="connsiteX128" fmla="*/ 2305292 w 7467600"/>
              <a:gd name="connsiteY128" fmla="*/ 4219492 h 6858000"/>
              <a:gd name="connsiteX129" fmla="*/ 2626982 w 7467600"/>
              <a:gd name="connsiteY129" fmla="*/ 4206450 h 6858000"/>
              <a:gd name="connsiteX130" fmla="*/ 2490617 w 7467600"/>
              <a:gd name="connsiteY130" fmla="*/ 4206951 h 6858000"/>
              <a:gd name="connsiteX131" fmla="*/ 2819869 w 7467600"/>
              <a:gd name="connsiteY131" fmla="*/ 4252936 h 6858000"/>
              <a:gd name="connsiteX132" fmla="*/ 3143018 w 7467600"/>
              <a:gd name="connsiteY132" fmla="*/ 4332698 h 6858000"/>
              <a:gd name="connsiteX133" fmla="*/ 3241520 w 7467600"/>
              <a:gd name="connsiteY133" fmla="*/ 4385112 h 6858000"/>
              <a:gd name="connsiteX134" fmla="*/ 3374575 w 7467600"/>
              <a:gd name="connsiteY134" fmla="*/ 4451517 h 6858000"/>
              <a:gd name="connsiteX135" fmla="*/ 3505221 w 7467600"/>
              <a:gd name="connsiteY135" fmla="*/ 4480757 h 6858000"/>
              <a:gd name="connsiteX136" fmla="*/ 2626982 w 7467600"/>
              <a:gd name="connsiteY136" fmla="*/ 4206450 h 6858000"/>
              <a:gd name="connsiteX137" fmla="*/ 1310106 w 7467600"/>
              <a:gd name="connsiteY137" fmla="*/ 3943217 h 6858000"/>
              <a:gd name="connsiteX138" fmla="*/ 854994 w 7467600"/>
              <a:gd name="connsiteY138" fmla="*/ 4399136 h 6858000"/>
              <a:gd name="connsiteX139" fmla="*/ 742462 w 7467600"/>
              <a:gd name="connsiteY139" fmla="*/ 4594648 h 6858000"/>
              <a:gd name="connsiteX140" fmla="*/ 820602 w 7467600"/>
              <a:gd name="connsiteY140" fmla="*/ 4485915 h 6858000"/>
              <a:gd name="connsiteX141" fmla="*/ 878295 w 7467600"/>
              <a:gd name="connsiteY141" fmla="*/ 4403594 h 6858000"/>
              <a:gd name="connsiteX142" fmla="*/ 1240607 w 7467600"/>
              <a:gd name="connsiteY142" fmla="*/ 4010401 h 6858000"/>
              <a:gd name="connsiteX143" fmla="*/ 1310106 w 7467600"/>
              <a:gd name="connsiteY143" fmla="*/ 3943217 h 6858000"/>
              <a:gd name="connsiteX144" fmla="*/ 1423113 w 7467600"/>
              <a:gd name="connsiteY144" fmla="*/ 3874565 h 6858000"/>
              <a:gd name="connsiteX145" fmla="*/ 1260565 w 7467600"/>
              <a:gd name="connsiteY145" fmla="*/ 4031982 h 6858000"/>
              <a:gd name="connsiteX146" fmla="*/ 901900 w 7467600"/>
              <a:gd name="connsiteY146" fmla="*/ 4421236 h 6858000"/>
              <a:gd name="connsiteX147" fmla="*/ 845044 w 7467600"/>
              <a:gd name="connsiteY147" fmla="*/ 4502436 h 6858000"/>
              <a:gd name="connsiteX148" fmla="*/ 685926 w 7467600"/>
              <a:gd name="connsiteY148" fmla="*/ 4703069 h 6858000"/>
              <a:gd name="connsiteX149" fmla="*/ 684248 w 7467600"/>
              <a:gd name="connsiteY149" fmla="*/ 4706721 h 6858000"/>
              <a:gd name="connsiteX150" fmla="*/ 1423113 w 7467600"/>
              <a:gd name="connsiteY150" fmla="*/ 3874565 h 6858000"/>
              <a:gd name="connsiteX151" fmla="*/ 3316479 w 7467600"/>
              <a:gd name="connsiteY151" fmla="*/ 3872136 h 6858000"/>
              <a:gd name="connsiteX152" fmla="*/ 3546806 w 7467600"/>
              <a:gd name="connsiteY152" fmla="*/ 4356139 h 6858000"/>
              <a:gd name="connsiteX153" fmla="*/ 3364433 w 7467600"/>
              <a:gd name="connsiteY153" fmla="*/ 3953121 h 6858000"/>
              <a:gd name="connsiteX154" fmla="*/ 3316479 w 7467600"/>
              <a:gd name="connsiteY154" fmla="*/ 3872136 h 6858000"/>
              <a:gd name="connsiteX155" fmla="*/ 3291335 w 7467600"/>
              <a:gd name="connsiteY155" fmla="*/ 3767420 h 6858000"/>
              <a:gd name="connsiteX156" fmla="*/ 3390805 w 7467600"/>
              <a:gd name="connsiteY156" fmla="*/ 3937163 h 6858000"/>
              <a:gd name="connsiteX157" fmla="*/ 3579062 w 7467600"/>
              <a:gd name="connsiteY157" fmla="*/ 4359040 h 6858000"/>
              <a:gd name="connsiteX158" fmla="*/ 3467355 w 7467600"/>
              <a:gd name="connsiteY158" fmla="*/ 3988130 h 6858000"/>
              <a:gd name="connsiteX159" fmla="*/ 3310753 w 7467600"/>
              <a:gd name="connsiteY159" fmla="*/ 3787140 h 6858000"/>
              <a:gd name="connsiteX160" fmla="*/ 3291335 w 7467600"/>
              <a:gd name="connsiteY160" fmla="*/ 3767420 h 6858000"/>
              <a:gd name="connsiteX161" fmla="*/ 1635889 w 7467600"/>
              <a:gd name="connsiteY161" fmla="*/ 3709494 h 6858000"/>
              <a:gd name="connsiteX162" fmla="*/ 1634800 w 7467600"/>
              <a:gd name="connsiteY162" fmla="*/ 3731111 h 6858000"/>
              <a:gd name="connsiteX163" fmla="*/ 1635889 w 7467600"/>
              <a:gd name="connsiteY163" fmla="*/ 3709494 h 6858000"/>
              <a:gd name="connsiteX164" fmla="*/ 1510397 w 7467600"/>
              <a:gd name="connsiteY164" fmla="*/ 3684705 h 6858000"/>
              <a:gd name="connsiteX165" fmla="*/ 1146550 w 7467600"/>
              <a:gd name="connsiteY165" fmla="*/ 3802012 h 6858000"/>
              <a:gd name="connsiteX166" fmla="*/ 698834 w 7467600"/>
              <a:gd name="connsiteY166" fmla="*/ 3952272 h 6858000"/>
              <a:gd name="connsiteX167" fmla="*/ 34256 w 7467600"/>
              <a:gd name="connsiteY167" fmla="*/ 4347603 h 6858000"/>
              <a:gd name="connsiteX168" fmla="*/ 527241 w 7467600"/>
              <a:gd name="connsiteY168" fmla="*/ 4065078 h 6858000"/>
              <a:gd name="connsiteX169" fmla="*/ 1510397 w 7467600"/>
              <a:gd name="connsiteY169" fmla="*/ 3684705 h 6858000"/>
              <a:gd name="connsiteX170" fmla="*/ 1313114 w 7467600"/>
              <a:gd name="connsiteY170" fmla="*/ 3655216 h 6858000"/>
              <a:gd name="connsiteX171" fmla="*/ 1109304 w 7467600"/>
              <a:gd name="connsiteY171" fmla="*/ 3669030 h 6858000"/>
              <a:gd name="connsiteX172" fmla="*/ 8129 w 7467600"/>
              <a:gd name="connsiteY172" fmla="*/ 4330519 h 6858000"/>
              <a:gd name="connsiteX173" fmla="*/ 687572 w 7467600"/>
              <a:gd name="connsiteY173" fmla="*/ 3925629 h 6858000"/>
              <a:gd name="connsiteX174" fmla="*/ 1138365 w 7467600"/>
              <a:gd name="connsiteY174" fmla="*/ 3774515 h 6858000"/>
              <a:gd name="connsiteX175" fmla="*/ 1505579 w 7467600"/>
              <a:gd name="connsiteY175" fmla="*/ 3655526 h 6858000"/>
              <a:gd name="connsiteX176" fmla="*/ 1313114 w 7467600"/>
              <a:gd name="connsiteY176" fmla="*/ 3655216 h 6858000"/>
              <a:gd name="connsiteX177" fmla="*/ 3655073 w 7467600"/>
              <a:gd name="connsiteY177" fmla="*/ 3650884 h 6858000"/>
              <a:gd name="connsiteX178" fmla="*/ 3989938 w 7467600"/>
              <a:gd name="connsiteY178" fmla="*/ 3991685 h 6858000"/>
              <a:gd name="connsiteX179" fmla="*/ 4393907 w 7467600"/>
              <a:gd name="connsiteY179" fmla="*/ 4261258 h 6858000"/>
              <a:gd name="connsiteX180" fmla="*/ 4648051 w 7467600"/>
              <a:gd name="connsiteY180" fmla="*/ 4374051 h 6858000"/>
              <a:gd name="connsiteX181" fmla="*/ 4383389 w 7467600"/>
              <a:gd name="connsiteY181" fmla="*/ 4184369 h 6858000"/>
              <a:gd name="connsiteX182" fmla="*/ 4165508 w 7467600"/>
              <a:gd name="connsiteY182" fmla="*/ 4035196 h 6858000"/>
              <a:gd name="connsiteX183" fmla="*/ 4068162 w 7467600"/>
              <a:gd name="connsiteY183" fmla="*/ 3953394 h 6858000"/>
              <a:gd name="connsiteX184" fmla="*/ 3981416 w 7467600"/>
              <a:gd name="connsiteY184" fmla="*/ 3880482 h 6858000"/>
              <a:gd name="connsiteX185" fmla="*/ 3800147 w 7467600"/>
              <a:gd name="connsiteY185" fmla="*/ 3749872 h 6858000"/>
              <a:gd name="connsiteX186" fmla="*/ 3655073 w 7467600"/>
              <a:gd name="connsiteY186" fmla="*/ 3650884 h 6858000"/>
              <a:gd name="connsiteX187" fmla="*/ 3670252 w 7467600"/>
              <a:gd name="connsiteY187" fmla="*/ 3622798 h 6858000"/>
              <a:gd name="connsiteX188" fmla="*/ 3817258 w 7467600"/>
              <a:gd name="connsiteY188" fmla="*/ 3723577 h 6858000"/>
              <a:gd name="connsiteX189" fmla="*/ 4000461 w 7467600"/>
              <a:gd name="connsiteY189" fmla="*/ 3855966 h 6858000"/>
              <a:gd name="connsiteX190" fmla="*/ 4088180 w 7467600"/>
              <a:gd name="connsiteY190" fmla="*/ 3929774 h 6858000"/>
              <a:gd name="connsiteX191" fmla="*/ 4184555 w 7467600"/>
              <a:gd name="connsiteY191" fmla="*/ 4010683 h 6858000"/>
              <a:gd name="connsiteX192" fmla="*/ 4399563 w 7467600"/>
              <a:gd name="connsiteY192" fmla="*/ 4158106 h 6858000"/>
              <a:gd name="connsiteX193" fmla="*/ 4684469 w 7467600"/>
              <a:gd name="connsiteY193" fmla="*/ 4364680 h 6858000"/>
              <a:gd name="connsiteX194" fmla="*/ 4690271 w 7467600"/>
              <a:gd name="connsiteY194" fmla="*/ 4370034 h 6858000"/>
              <a:gd name="connsiteX195" fmla="*/ 4136093 w 7467600"/>
              <a:gd name="connsiteY195" fmla="*/ 3858466 h 6858000"/>
              <a:gd name="connsiteX196" fmla="*/ 3670252 w 7467600"/>
              <a:gd name="connsiteY196" fmla="*/ 3622798 h 6858000"/>
              <a:gd name="connsiteX197" fmla="*/ 4440129 w 7467600"/>
              <a:gd name="connsiteY197" fmla="*/ 3448571 h 6858000"/>
              <a:gd name="connsiteX198" fmla="*/ 4856525 w 7467600"/>
              <a:gd name="connsiteY198" fmla="*/ 3915351 h 6858000"/>
              <a:gd name="connsiteX199" fmla="*/ 5059055 w 7467600"/>
              <a:gd name="connsiteY199" fmla="*/ 4108918 h 6858000"/>
              <a:gd name="connsiteX200" fmla="*/ 5290070 w 7467600"/>
              <a:gd name="connsiteY200" fmla="*/ 4263619 h 6858000"/>
              <a:gd name="connsiteX201" fmla="*/ 4834991 w 7467600"/>
              <a:gd name="connsiteY201" fmla="*/ 3830985 h 6858000"/>
              <a:gd name="connsiteX202" fmla="*/ 4440129 w 7467600"/>
              <a:gd name="connsiteY202" fmla="*/ 3448571 h 6858000"/>
              <a:gd name="connsiteX203" fmla="*/ 4441737 w 7467600"/>
              <a:gd name="connsiteY203" fmla="*/ 3399734 h 6858000"/>
              <a:gd name="connsiteX204" fmla="*/ 4431236 w 7467600"/>
              <a:gd name="connsiteY204" fmla="*/ 3400954 h 6858000"/>
              <a:gd name="connsiteX205" fmla="*/ 4557150 w 7467600"/>
              <a:gd name="connsiteY205" fmla="*/ 3510023 h 6858000"/>
              <a:gd name="connsiteX206" fmla="*/ 4856936 w 7467600"/>
              <a:gd name="connsiteY206" fmla="*/ 3809146 h 6858000"/>
              <a:gd name="connsiteX207" fmla="*/ 5111996 w 7467600"/>
              <a:gd name="connsiteY207" fmla="*/ 4065759 h 6858000"/>
              <a:gd name="connsiteX208" fmla="*/ 5388878 w 7467600"/>
              <a:gd name="connsiteY208" fmla="*/ 4300185 h 6858000"/>
              <a:gd name="connsiteX209" fmla="*/ 5425556 w 7467600"/>
              <a:gd name="connsiteY209" fmla="*/ 4308967 h 6858000"/>
              <a:gd name="connsiteX210" fmla="*/ 4943646 w 7467600"/>
              <a:gd name="connsiteY210" fmla="*/ 3822916 h 6858000"/>
              <a:gd name="connsiteX211" fmla="*/ 4594837 w 7467600"/>
              <a:gd name="connsiteY211" fmla="*/ 3532274 h 6858000"/>
              <a:gd name="connsiteX212" fmla="*/ 4441737 w 7467600"/>
              <a:gd name="connsiteY212" fmla="*/ 3399734 h 6858000"/>
              <a:gd name="connsiteX213" fmla="*/ 5425834 w 7467600"/>
              <a:gd name="connsiteY213" fmla="*/ 3162785 h 6858000"/>
              <a:gd name="connsiteX214" fmla="*/ 5401644 w 7467600"/>
              <a:gd name="connsiteY214" fmla="*/ 3617847 h 6858000"/>
              <a:gd name="connsiteX215" fmla="*/ 5467256 w 7467600"/>
              <a:gd name="connsiteY215" fmla="*/ 4175494 h 6858000"/>
              <a:gd name="connsiteX216" fmla="*/ 5448069 w 7467600"/>
              <a:gd name="connsiteY216" fmla="*/ 3567554 h 6858000"/>
              <a:gd name="connsiteX217" fmla="*/ 5425834 w 7467600"/>
              <a:gd name="connsiteY217" fmla="*/ 3162785 h 6858000"/>
              <a:gd name="connsiteX218" fmla="*/ 1318687 w 7467600"/>
              <a:gd name="connsiteY218" fmla="*/ 3113840 h 6858000"/>
              <a:gd name="connsiteX219" fmla="*/ 1066793 w 7467600"/>
              <a:gd name="connsiteY219" fmla="*/ 3212171 h 6858000"/>
              <a:gd name="connsiteX220" fmla="*/ 993319 w 7467600"/>
              <a:gd name="connsiteY220" fmla="*/ 3247648 h 6858000"/>
              <a:gd name="connsiteX221" fmla="*/ 853081 w 7467600"/>
              <a:gd name="connsiteY221" fmla="*/ 3312410 h 6858000"/>
              <a:gd name="connsiteX222" fmla="*/ 805957 w 7467600"/>
              <a:gd name="connsiteY222" fmla="*/ 3330443 h 6858000"/>
              <a:gd name="connsiteX223" fmla="*/ 1318687 w 7467600"/>
              <a:gd name="connsiteY223" fmla="*/ 3113840 h 6858000"/>
              <a:gd name="connsiteX224" fmla="*/ 5453702 w 7467600"/>
              <a:gd name="connsiteY224" fmla="*/ 3090882 h 6858000"/>
              <a:gd name="connsiteX225" fmla="*/ 5480135 w 7467600"/>
              <a:gd name="connsiteY225" fmla="*/ 3565802 h 6858000"/>
              <a:gd name="connsiteX226" fmla="*/ 5499023 w 7467600"/>
              <a:gd name="connsiteY226" fmla="*/ 4166310 h 6858000"/>
              <a:gd name="connsiteX227" fmla="*/ 5547022 w 7467600"/>
              <a:gd name="connsiteY227" fmla="*/ 3607838 h 6858000"/>
              <a:gd name="connsiteX228" fmla="*/ 5515964 w 7467600"/>
              <a:gd name="connsiteY228" fmla="*/ 3378541 h 6858000"/>
              <a:gd name="connsiteX229" fmla="*/ 5453702 w 7467600"/>
              <a:gd name="connsiteY229" fmla="*/ 3090882 h 6858000"/>
              <a:gd name="connsiteX230" fmla="*/ 1238695 w 7467600"/>
              <a:gd name="connsiteY230" fmla="*/ 3076820 h 6858000"/>
              <a:gd name="connsiteX231" fmla="*/ 716371 w 7467600"/>
              <a:gd name="connsiteY231" fmla="*/ 3293249 h 6858000"/>
              <a:gd name="connsiteX232" fmla="*/ 579522 w 7467600"/>
              <a:gd name="connsiteY232" fmla="*/ 3371759 h 6858000"/>
              <a:gd name="connsiteX233" fmla="*/ 600288 w 7467600"/>
              <a:gd name="connsiteY233" fmla="*/ 3365555 h 6858000"/>
              <a:gd name="connsiteX234" fmla="*/ 840692 w 7467600"/>
              <a:gd name="connsiteY234" fmla="*/ 3284921 h 6858000"/>
              <a:gd name="connsiteX235" fmla="*/ 979248 w 7467600"/>
              <a:gd name="connsiteY235" fmla="*/ 3221003 h 6858000"/>
              <a:gd name="connsiteX236" fmla="*/ 1053282 w 7467600"/>
              <a:gd name="connsiteY236" fmla="*/ 3185247 h 6858000"/>
              <a:gd name="connsiteX237" fmla="*/ 1320603 w 7467600"/>
              <a:gd name="connsiteY237" fmla="*/ 3081281 h 6858000"/>
              <a:gd name="connsiteX238" fmla="*/ 1238695 w 7467600"/>
              <a:gd name="connsiteY238" fmla="*/ 3076820 h 6858000"/>
              <a:gd name="connsiteX239" fmla="*/ 5425627 w 7467600"/>
              <a:gd name="connsiteY239" fmla="*/ 2954192 h 6858000"/>
              <a:gd name="connsiteX240" fmla="*/ 5470770 w 7467600"/>
              <a:gd name="connsiteY240" fmla="*/ 3005435 h 6858000"/>
              <a:gd name="connsiteX241" fmla="*/ 5519779 w 7467600"/>
              <a:gd name="connsiteY241" fmla="*/ 4359223 h 6858000"/>
              <a:gd name="connsiteX242" fmla="*/ 5520293 w 7467600"/>
              <a:gd name="connsiteY242" fmla="*/ 4360602 h 6858000"/>
              <a:gd name="connsiteX243" fmla="*/ 5767221 w 7467600"/>
              <a:gd name="connsiteY243" fmla="*/ 4665564 h 6858000"/>
              <a:gd name="connsiteX244" fmla="*/ 6937169 w 7467600"/>
              <a:gd name="connsiteY244" fmla="*/ 4815941 h 6858000"/>
              <a:gd name="connsiteX245" fmla="*/ 6953922 w 7467600"/>
              <a:gd name="connsiteY245" fmla="*/ 4890068 h 6858000"/>
              <a:gd name="connsiteX246" fmla="*/ 6071359 w 7467600"/>
              <a:gd name="connsiteY246" fmla="*/ 4770770 h 6858000"/>
              <a:gd name="connsiteX247" fmla="*/ 6038839 w 7467600"/>
              <a:gd name="connsiteY247" fmla="*/ 4764474 h 6858000"/>
              <a:gd name="connsiteX248" fmla="*/ 6038706 w 7467600"/>
              <a:gd name="connsiteY248" fmla="*/ 4763847 h 6858000"/>
              <a:gd name="connsiteX249" fmla="*/ 6037784 w 7467600"/>
              <a:gd name="connsiteY249" fmla="*/ 4764270 h 6858000"/>
              <a:gd name="connsiteX250" fmla="*/ 6038839 w 7467600"/>
              <a:gd name="connsiteY250" fmla="*/ 4764474 h 6858000"/>
              <a:gd name="connsiteX251" fmla="*/ 6040338 w 7467600"/>
              <a:gd name="connsiteY251" fmla="*/ 4771418 h 6858000"/>
              <a:gd name="connsiteX252" fmla="*/ 6024488 w 7467600"/>
              <a:gd name="connsiteY252" fmla="*/ 4809903 h 6858000"/>
              <a:gd name="connsiteX253" fmla="*/ 5599771 w 7467600"/>
              <a:gd name="connsiteY253" fmla="*/ 5509652 h 6858000"/>
              <a:gd name="connsiteX254" fmla="*/ 5548843 w 7467600"/>
              <a:gd name="connsiteY254" fmla="*/ 5563845 h 6858000"/>
              <a:gd name="connsiteX255" fmla="*/ 5940952 w 7467600"/>
              <a:gd name="connsiteY255" fmla="*/ 6250028 h 6858000"/>
              <a:gd name="connsiteX256" fmla="*/ 6043441 w 7467600"/>
              <a:gd name="connsiteY256" fmla="*/ 6665847 h 6858000"/>
              <a:gd name="connsiteX257" fmla="*/ 6093432 w 7467600"/>
              <a:gd name="connsiteY257" fmla="*/ 6858000 h 6858000"/>
              <a:gd name="connsiteX258" fmla="*/ 6034344 w 7467600"/>
              <a:gd name="connsiteY258" fmla="*/ 6858000 h 6858000"/>
              <a:gd name="connsiteX259" fmla="*/ 6026679 w 7467600"/>
              <a:gd name="connsiteY259" fmla="*/ 6836959 h 6858000"/>
              <a:gd name="connsiteX260" fmla="*/ 5800441 w 7467600"/>
              <a:gd name="connsiteY260" fmla="*/ 6335286 h 6858000"/>
              <a:gd name="connsiteX261" fmla="*/ 5526562 w 7467600"/>
              <a:gd name="connsiteY261" fmla="*/ 5705388 h 6858000"/>
              <a:gd name="connsiteX262" fmla="*/ 5519640 w 7467600"/>
              <a:gd name="connsiteY262" fmla="*/ 5683774 h 6858000"/>
              <a:gd name="connsiteX263" fmla="*/ 5844559 w 7467600"/>
              <a:gd name="connsiteY263" fmla="*/ 6553349 h 6858000"/>
              <a:gd name="connsiteX264" fmla="*/ 5975994 w 7467600"/>
              <a:gd name="connsiteY264" fmla="*/ 6858000 h 6858000"/>
              <a:gd name="connsiteX265" fmla="*/ 5898547 w 7467600"/>
              <a:gd name="connsiteY265" fmla="*/ 6858000 h 6858000"/>
              <a:gd name="connsiteX266" fmla="*/ 5682041 w 7467600"/>
              <a:gd name="connsiteY266" fmla="*/ 6355860 h 6858000"/>
              <a:gd name="connsiteX267" fmla="*/ 5461758 w 7467600"/>
              <a:gd name="connsiteY267" fmla="*/ 5820220 h 6858000"/>
              <a:gd name="connsiteX268" fmla="*/ 5237282 w 7467600"/>
              <a:gd name="connsiteY268" fmla="*/ 6579086 h 6858000"/>
              <a:gd name="connsiteX269" fmla="*/ 5115009 w 7467600"/>
              <a:gd name="connsiteY269" fmla="*/ 6858000 h 6858000"/>
              <a:gd name="connsiteX270" fmla="*/ 5028074 w 7467600"/>
              <a:gd name="connsiteY270" fmla="*/ 6858000 h 6858000"/>
              <a:gd name="connsiteX271" fmla="*/ 5079508 w 7467600"/>
              <a:gd name="connsiteY271" fmla="*/ 6749074 h 6858000"/>
              <a:gd name="connsiteX272" fmla="*/ 5371846 w 7467600"/>
              <a:gd name="connsiteY272" fmla="*/ 5924413 h 6858000"/>
              <a:gd name="connsiteX273" fmla="*/ 5270512 w 7467600"/>
              <a:gd name="connsiteY273" fmla="*/ 6138975 h 6858000"/>
              <a:gd name="connsiteX274" fmla="*/ 5062409 w 7467600"/>
              <a:gd name="connsiteY274" fmla="*/ 6653544 h 6858000"/>
              <a:gd name="connsiteX275" fmla="*/ 5036628 w 7467600"/>
              <a:gd name="connsiteY275" fmla="*/ 6754247 h 6858000"/>
              <a:gd name="connsiteX276" fmla="*/ 5009112 w 7467600"/>
              <a:gd name="connsiteY276" fmla="*/ 6858000 h 6858000"/>
              <a:gd name="connsiteX277" fmla="*/ 4976679 w 7467600"/>
              <a:gd name="connsiteY277" fmla="*/ 6858000 h 6858000"/>
              <a:gd name="connsiteX278" fmla="*/ 5006537 w 7467600"/>
              <a:gd name="connsiteY278" fmla="*/ 6747068 h 6858000"/>
              <a:gd name="connsiteX279" fmla="*/ 5032723 w 7467600"/>
              <a:gd name="connsiteY279" fmla="*/ 6644957 h 6858000"/>
              <a:gd name="connsiteX280" fmla="*/ 5242949 w 7467600"/>
              <a:gd name="connsiteY280" fmla="*/ 6125175 h 6858000"/>
              <a:gd name="connsiteX281" fmla="*/ 5286321 w 7467600"/>
              <a:gd name="connsiteY281" fmla="*/ 6033555 h 6858000"/>
              <a:gd name="connsiteX282" fmla="*/ 5008210 w 7467600"/>
              <a:gd name="connsiteY282" fmla="*/ 6649194 h 6858000"/>
              <a:gd name="connsiteX283" fmla="*/ 4986321 w 7467600"/>
              <a:gd name="connsiteY283" fmla="*/ 6765687 h 6858000"/>
              <a:gd name="connsiteX284" fmla="*/ 4973474 w 7467600"/>
              <a:gd name="connsiteY284" fmla="*/ 6858000 h 6858000"/>
              <a:gd name="connsiteX285" fmla="*/ 4907178 w 7467600"/>
              <a:gd name="connsiteY285" fmla="*/ 6858000 h 6858000"/>
              <a:gd name="connsiteX286" fmla="*/ 4910810 w 7467600"/>
              <a:gd name="connsiteY286" fmla="*/ 6829660 h 6858000"/>
              <a:gd name="connsiteX287" fmla="*/ 4987461 w 7467600"/>
              <a:gd name="connsiteY287" fmla="*/ 6432994 h 6858000"/>
              <a:gd name="connsiteX288" fmla="*/ 5179262 w 7467600"/>
              <a:gd name="connsiteY288" fmla="*/ 6035044 h 6858000"/>
              <a:gd name="connsiteX289" fmla="*/ 4689678 w 7467600"/>
              <a:gd name="connsiteY289" fmla="*/ 6440241 h 6858000"/>
              <a:gd name="connsiteX290" fmla="*/ 4477543 w 7467600"/>
              <a:gd name="connsiteY290" fmla="*/ 6674836 h 6858000"/>
              <a:gd name="connsiteX291" fmla="*/ 4329957 w 7467600"/>
              <a:gd name="connsiteY291" fmla="*/ 6858000 h 6858000"/>
              <a:gd name="connsiteX292" fmla="*/ 4218595 w 7467600"/>
              <a:gd name="connsiteY292" fmla="*/ 6858000 h 6858000"/>
              <a:gd name="connsiteX293" fmla="*/ 4368888 w 7467600"/>
              <a:gd name="connsiteY293" fmla="*/ 6668412 h 6858000"/>
              <a:gd name="connsiteX294" fmla="*/ 4563091 w 7467600"/>
              <a:gd name="connsiteY294" fmla="*/ 6442508 h 6858000"/>
              <a:gd name="connsiteX295" fmla="*/ 5387324 w 7467600"/>
              <a:gd name="connsiteY295" fmla="*/ 5705830 h 6858000"/>
              <a:gd name="connsiteX296" fmla="*/ 5073620 w 7467600"/>
              <a:gd name="connsiteY296" fmla="*/ 5955437 h 6858000"/>
              <a:gd name="connsiteX297" fmla="*/ 4689789 w 7467600"/>
              <a:gd name="connsiteY297" fmla="*/ 6268382 h 6858000"/>
              <a:gd name="connsiteX298" fmla="*/ 4418722 w 7467600"/>
              <a:gd name="connsiteY298" fmla="*/ 6570886 h 6858000"/>
              <a:gd name="connsiteX299" fmla="*/ 4214944 w 7467600"/>
              <a:gd name="connsiteY299" fmla="*/ 6858000 h 6858000"/>
              <a:gd name="connsiteX300" fmla="*/ 4177898 w 7467600"/>
              <a:gd name="connsiteY300" fmla="*/ 6858000 h 6858000"/>
              <a:gd name="connsiteX301" fmla="*/ 4391597 w 7467600"/>
              <a:gd name="connsiteY301" fmla="*/ 6556370 h 6858000"/>
              <a:gd name="connsiteX302" fmla="*/ 4668889 w 7467600"/>
              <a:gd name="connsiteY302" fmla="*/ 6246399 h 6858000"/>
              <a:gd name="connsiteX303" fmla="*/ 5055427 w 7467600"/>
              <a:gd name="connsiteY303" fmla="*/ 5931476 h 6858000"/>
              <a:gd name="connsiteX304" fmla="*/ 5371814 w 7467600"/>
              <a:gd name="connsiteY304" fmla="*/ 5678975 h 6858000"/>
              <a:gd name="connsiteX305" fmla="*/ 4987918 w 7467600"/>
              <a:gd name="connsiteY305" fmla="*/ 5838701 h 6858000"/>
              <a:gd name="connsiteX306" fmla="*/ 4317146 w 7467600"/>
              <a:gd name="connsiteY306" fmla="*/ 6587716 h 6858000"/>
              <a:gd name="connsiteX307" fmla="*/ 4171627 w 7467600"/>
              <a:gd name="connsiteY307" fmla="*/ 6858000 h 6858000"/>
              <a:gd name="connsiteX308" fmla="*/ 4081585 w 7467600"/>
              <a:gd name="connsiteY308" fmla="*/ 6858000 h 6858000"/>
              <a:gd name="connsiteX309" fmla="*/ 4238603 w 7467600"/>
              <a:gd name="connsiteY309" fmla="*/ 6559341 h 6858000"/>
              <a:gd name="connsiteX310" fmla="*/ 4778333 w 7467600"/>
              <a:gd name="connsiteY310" fmla="*/ 5873626 h 6858000"/>
              <a:gd name="connsiteX311" fmla="*/ 5414185 w 7467600"/>
              <a:gd name="connsiteY311" fmla="*/ 5573882 h 6858000"/>
              <a:gd name="connsiteX312" fmla="*/ 5959648 w 7467600"/>
              <a:gd name="connsiteY312" fmla="*/ 4760797 h 6858000"/>
              <a:gd name="connsiteX313" fmla="*/ 5355019 w 7467600"/>
              <a:gd name="connsiteY313" fmla="*/ 4734672 h 6858000"/>
              <a:gd name="connsiteX314" fmla="*/ 5083565 w 7467600"/>
              <a:gd name="connsiteY314" fmla="*/ 5179121 h 6858000"/>
              <a:gd name="connsiteX315" fmla="*/ 4713577 w 7467600"/>
              <a:gd name="connsiteY315" fmla="*/ 5616803 h 6858000"/>
              <a:gd name="connsiteX316" fmla="*/ 3989559 w 7467600"/>
              <a:gd name="connsiteY316" fmla="*/ 6145945 h 6858000"/>
              <a:gd name="connsiteX317" fmla="*/ 3939824 w 7467600"/>
              <a:gd name="connsiteY317" fmla="*/ 6066900 h 6858000"/>
              <a:gd name="connsiteX318" fmla="*/ 4584537 w 7467600"/>
              <a:gd name="connsiteY318" fmla="*/ 5324826 h 6858000"/>
              <a:gd name="connsiteX319" fmla="*/ 5037105 w 7467600"/>
              <a:gd name="connsiteY319" fmla="*/ 5088765 h 6858000"/>
              <a:gd name="connsiteX320" fmla="*/ 5039930 w 7467600"/>
              <a:gd name="connsiteY320" fmla="*/ 5089585 h 6858000"/>
              <a:gd name="connsiteX321" fmla="*/ 5263764 w 7467600"/>
              <a:gd name="connsiteY321" fmla="*/ 4735525 h 6858000"/>
              <a:gd name="connsiteX322" fmla="*/ 4086300 w 7467600"/>
              <a:gd name="connsiteY322" fmla="*/ 4884599 h 6858000"/>
              <a:gd name="connsiteX323" fmla="*/ 4085485 w 7467600"/>
              <a:gd name="connsiteY323" fmla="*/ 4899070 h 6858000"/>
              <a:gd name="connsiteX324" fmla="*/ 3871915 w 7467600"/>
              <a:gd name="connsiteY324" fmla="*/ 5253645 h 6858000"/>
              <a:gd name="connsiteX325" fmla="*/ 3799374 w 7467600"/>
              <a:gd name="connsiteY325" fmla="*/ 5466127 h 6858000"/>
              <a:gd name="connsiteX326" fmla="*/ 3498850 w 7467600"/>
              <a:gd name="connsiteY326" fmla="*/ 6661888 h 6858000"/>
              <a:gd name="connsiteX327" fmla="*/ 3399216 w 7467600"/>
              <a:gd name="connsiteY327" fmla="*/ 6858000 h 6858000"/>
              <a:gd name="connsiteX328" fmla="*/ 3303688 w 7467600"/>
              <a:gd name="connsiteY328" fmla="*/ 6858000 h 6858000"/>
              <a:gd name="connsiteX329" fmla="*/ 3391774 w 7467600"/>
              <a:gd name="connsiteY329" fmla="*/ 6697181 h 6858000"/>
              <a:gd name="connsiteX330" fmla="*/ 3735540 w 7467600"/>
              <a:gd name="connsiteY330" fmla="*/ 5546923 h 6858000"/>
              <a:gd name="connsiteX331" fmla="*/ 3729438 w 7467600"/>
              <a:gd name="connsiteY331" fmla="*/ 5569058 h 6858000"/>
              <a:gd name="connsiteX332" fmla="*/ 3707782 w 7467600"/>
              <a:gd name="connsiteY332" fmla="*/ 5644908 h 6858000"/>
              <a:gd name="connsiteX333" fmla="*/ 3583827 w 7467600"/>
              <a:gd name="connsiteY333" fmla="*/ 6039215 h 6858000"/>
              <a:gd name="connsiteX334" fmla="*/ 3547861 w 7467600"/>
              <a:gd name="connsiteY334" fmla="*/ 6129609 h 6858000"/>
              <a:gd name="connsiteX335" fmla="*/ 3490905 w 7467600"/>
              <a:gd name="connsiteY335" fmla="*/ 6277660 h 6858000"/>
              <a:gd name="connsiteX336" fmla="*/ 3455859 w 7467600"/>
              <a:gd name="connsiteY336" fmla="*/ 6391301 h 6858000"/>
              <a:gd name="connsiteX337" fmla="*/ 3429112 w 7467600"/>
              <a:gd name="connsiteY337" fmla="*/ 6479469 h 6858000"/>
              <a:gd name="connsiteX338" fmla="*/ 3304862 w 7467600"/>
              <a:gd name="connsiteY338" fmla="*/ 6796476 h 6858000"/>
              <a:gd name="connsiteX339" fmla="*/ 3276071 w 7467600"/>
              <a:gd name="connsiteY339" fmla="*/ 6858000 h 6858000"/>
              <a:gd name="connsiteX340" fmla="*/ 3240805 w 7467600"/>
              <a:gd name="connsiteY340" fmla="*/ 6858000 h 6858000"/>
              <a:gd name="connsiteX341" fmla="*/ 3275917 w 7467600"/>
              <a:gd name="connsiteY341" fmla="*/ 6783192 h 6858000"/>
              <a:gd name="connsiteX342" fmla="*/ 3399358 w 7467600"/>
              <a:gd name="connsiteY342" fmla="*/ 6469011 h 6858000"/>
              <a:gd name="connsiteX343" fmla="*/ 3425650 w 7467600"/>
              <a:gd name="connsiteY343" fmla="*/ 6381333 h 6858000"/>
              <a:gd name="connsiteX344" fmla="*/ 3460661 w 7467600"/>
              <a:gd name="connsiteY344" fmla="*/ 6266763 h 6858000"/>
              <a:gd name="connsiteX345" fmla="*/ 3518021 w 7467600"/>
              <a:gd name="connsiteY345" fmla="*/ 6117298 h 6858000"/>
              <a:gd name="connsiteX346" fmla="*/ 3554035 w 7467600"/>
              <a:gd name="connsiteY346" fmla="*/ 6027832 h 6858000"/>
              <a:gd name="connsiteX347" fmla="*/ 3677174 w 7467600"/>
              <a:gd name="connsiteY347" fmla="*/ 5636351 h 6858000"/>
              <a:gd name="connsiteX348" fmla="*/ 3698819 w 7467600"/>
              <a:gd name="connsiteY348" fmla="*/ 5560503 h 6858000"/>
              <a:gd name="connsiteX349" fmla="*/ 3702094 w 7467600"/>
              <a:gd name="connsiteY349" fmla="*/ 5549194 h 6858000"/>
              <a:gd name="connsiteX350" fmla="*/ 3398355 w 7467600"/>
              <a:gd name="connsiteY350" fmla="*/ 6094603 h 6858000"/>
              <a:gd name="connsiteX351" fmla="*/ 3193941 w 7467600"/>
              <a:gd name="connsiteY351" fmla="*/ 6798775 h 6858000"/>
              <a:gd name="connsiteX352" fmla="*/ 3184140 w 7467600"/>
              <a:gd name="connsiteY352" fmla="*/ 6858000 h 6858000"/>
              <a:gd name="connsiteX353" fmla="*/ 3099978 w 7467600"/>
              <a:gd name="connsiteY353" fmla="*/ 6858000 h 6858000"/>
              <a:gd name="connsiteX354" fmla="*/ 3101556 w 7467600"/>
              <a:gd name="connsiteY354" fmla="*/ 6843337 h 6858000"/>
              <a:gd name="connsiteX355" fmla="*/ 3370162 w 7467600"/>
              <a:gd name="connsiteY355" fmla="*/ 5785550 h 6858000"/>
              <a:gd name="connsiteX356" fmla="*/ 3746477 w 7467600"/>
              <a:gd name="connsiteY356" fmla="*/ 5377889 h 6858000"/>
              <a:gd name="connsiteX357" fmla="*/ 3863399 w 7467600"/>
              <a:gd name="connsiteY357" fmla="*/ 5087257 h 6858000"/>
              <a:gd name="connsiteX358" fmla="*/ 3968712 w 7467600"/>
              <a:gd name="connsiteY358" fmla="*/ 4913989 h 6858000"/>
              <a:gd name="connsiteX359" fmla="*/ 2792390 w 7467600"/>
              <a:gd name="connsiteY359" fmla="*/ 5382974 h 6858000"/>
              <a:gd name="connsiteX360" fmla="*/ 2714982 w 7467600"/>
              <a:gd name="connsiteY360" fmla="*/ 5427051 h 6858000"/>
              <a:gd name="connsiteX361" fmla="*/ 2813361 w 7467600"/>
              <a:gd name="connsiteY361" fmla="*/ 6023912 h 6858000"/>
              <a:gd name="connsiteX362" fmla="*/ 2688430 w 7467600"/>
              <a:gd name="connsiteY362" fmla="*/ 6801564 h 6858000"/>
              <a:gd name="connsiteX363" fmla="*/ 2629626 w 7467600"/>
              <a:gd name="connsiteY363" fmla="*/ 6763394 h 6858000"/>
              <a:gd name="connsiteX364" fmla="*/ 2565328 w 7467600"/>
              <a:gd name="connsiteY364" fmla="*/ 5516399 h 6858000"/>
              <a:gd name="connsiteX365" fmla="*/ 1922999 w 7467600"/>
              <a:gd name="connsiteY365" fmla="*/ 5980343 h 6858000"/>
              <a:gd name="connsiteX366" fmla="*/ 1950261 w 7467600"/>
              <a:gd name="connsiteY366" fmla="*/ 6405858 h 6858000"/>
              <a:gd name="connsiteX367" fmla="*/ 2365554 w 7467600"/>
              <a:gd name="connsiteY367" fmla="*/ 6759107 h 6858000"/>
              <a:gd name="connsiteX368" fmla="*/ 2424142 w 7467600"/>
              <a:gd name="connsiteY368" fmla="*/ 6858000 h 6858000"/>
              <a:gd name="connsiteX369" fmla="*/ 2395994 w 7467600"/>
              <a:gd name="connsiteY369" fmla="*/ 6858000 h 6858000"/>
              <a:gd name="connsiteX370" fmla="*/ 2392863 w 7467600"/>
              <a:gd name="connsiteY370" fmla="*/ 6852964 h 6858000"/>
              <a:gd name="connsiteX371" fmla="*/ 2017589 w 7467600"/>
              <a:gd name="connsiteY371" fmla="*/ 6493982 h 6858000"/>
              <a:gd name="connsiteX372" fmla="*/ 2147336 w 7467600"/>
              <a:gd name="connsiteY372" fmla="*/ 6594052 h 6858000"/>
              <a:gd name="connsiteX373" fmla="*/ 2207047 w 7467600"/>
              <a:gd name="connsiteY373" fmla="*/ 6654540 h 6858000"/>
              <a:gd name="connsiteX374" fmla="*/ 2299106 w 7467600"/>
              <a:gd name="connsiteY374" fmla="*/ 6778931 h 6858000"/>
              <a:gd name="connsiteX375" fmla="*/ 2314430 w 7467600"/>
              <a:gd name="connsiteY375" fmla="*/ 6801144 h 6858000"/>
              <a:gd name="connsiteX376" fmla="*/ 2352406 w 7467600"/>
              <a:gd name="connsiteY376" fmla="*/ 6858000 h 6858000"/>
              <a:gd name="connsiteX377" fmla="*/ 2314492 w 7467600"/>
              <a:gd name="connsiteY377" fmla="*/ 6858000 h 6858000"/>
              <a:gd name="connsiteX378" fmla="*/ 2288095 w 7467600"/>
              <a:gd name="connsiteY378" fmla="*/ 6818030 h 6858000"/>
              <a:gd name="connsiteX379" fmla="*/ 2272768 w 7467600"/>
              <a:gd name="connsiteY379" fmla="*/ 6795822 h 6858000"/>
              <a:gd name="connsiteX380" fmla="*/ 2182715 w 7467600"/>
              <a:gd name="connsiteY380" fmla="*/ 6675071 h 6858000"/>
              <a:gd name="connsiteX381" fmla="*/ 2032061 w 7467600"/>
              <a:gd name="connsiteY381" fmla="*/ 6541380 h 6858000"/>
              <a:gd name="connsiteX382" fmla="*/ 2257220 w 7467600"/>
              <a:gd name="connsiteY382" fmla="*/ 6826257 h 6858000"/>
              <a:gd name="connsiteX383" fmla="*/ 2281324 w 7467600"/>
              <a:gd name="connsiteY383" fmla="*/ 6858000 h 6858000"/>
              <a:gd name="connsiteX384" fmla="*/ 2242860 w 7467600"/>
              <a:gd name="connsiteY384" fmla="*/ 6858000 h 6858000"/>
              <a:gd name="connsiteX385" fmla="*/ 2232818 w 7467600"/>
              <a:gd name="connsiteY385" fmla="*/ 6844926 h 6858000"/>
              <a:gd name="connsiteX386" fmla="*/ 1990172 w 7467600"/>
              <a:gd name="connsiteY386" fmla="*/ 6542121 h 6858000"/>
              <a:gd name="connsiteX387" fmla="*/ 2124090 w 7467600"/>
              <a:gd name="connsiteY387" fmla="*/ 6761017 h 6858000"/>
              <a:gd name="connsiteX388" fmla="*/ 2200380 w 7467600"/>
              <a:gd name="connsiteY388" fmla="*/ 6858000 h 6858000"/>
              <a:gd name="connsiteX389" fmla="*/ 2147507 w 7467600"/>
              <a:gd name="connsiteY389" fmla="*/ 6858000 h 6858000"/>
              <a:gd name="connsiteX390" fmla="*/ 2070668 w 7467600"/>
              <a:gd name="connsiteY390" fmla="*/ 6761520 h 6858000"/>
              <a:gd name="connsiteX391" fmla="*/ 1975142 w 7467600"/>
              <a:gd name="connsiteY391" fmla="*/ 6585570 h 6858000"/>
              <a:gd name="connsiteX392" fmla="*/ 2050035 w 7467600"/>
              <a:gd name="connsiteY392" fmla="*/ 6813345 h 6858000"/>
              <a:gd name="connsiteX393" fmla="*/ 2063025 w 7467600"/>
              <a:gd name="connsiteY393" fmla="*/ 6858000 h 6858000"/>
              <a:gd name="connsiteX394" fmla="*/ 2021675 w 7467600"/>
              <a:gd name="connsiteY394" fmla="*/ 6858000 h 6858000"/>
              <a:gd name="connsiteX395" fmla="*/ 2019308 w 7467600"/>
              <a:gd name="connsiteY395" fmla="*/ 6847118 h 6858000"/>
              <a:gd name="connsiteX396" fmla="*/ 1938835 w 7467600"/>
              <a:gd name="connsiteY396" fmla="*/ 6551160 h 6858000"/>
              <a:gd name="connsiteX397" fmla="*/ 1953230 w 7467600"/>
              <a:gd name="connsiteY397" fmla="*/ 6759699 h 6858000"/>
              <a:gd name="connsiteX398" fmla="*/ 1956763 w 7467600"/>
              <a:gd name="connsiteY398" fmla="*/ 6778191 h 6858000"/>
              <a:gd name="connsiteX399" fmla="*/ 1967925 w 7467600"/>
              <a:gd name="connsiteY399" fmla="*/ 6858000 h 6858000"/>
              <a:gd name="connsiteX400" fmla="*/ 1936622 w 7467600"/>
              <a:gd name="connsiteY400" fmla="*/ 6858000 h 6858000"/>
              <a:gd name="connsiteX401" fmla="*/ 1926261 w 7467600"/>
              <a:gd name="connsiteY401" fmla="*/ 6784064 h 6858000"/>
              <a:gd name="connsiteX402" fmla="*/ 1922724 w 7467600"/>
              <a:gd name="connsiteY402" fmla="*/ 6765577 h 6858000"/>
              <a:gd name="connsiteX403" fmla="*/ 1904650 w 7467600"/>
              <a:gd name="connsiteY403" fmla="*/ 6639616 h 6858000"/>
              <a:gd name="connsiteX404" fmla="*/ 1885273 w 7467600"/>
              <a:gd name="connsiteY404" fmla="*/ 6858000 h 6858000"/>
              <a:gd name="connsiteX405" fmla="*/ 1854363 w 7467600"/>
              <a:gd name="connsiteY405" fmla="*/ 6858000 h 6858000"/>
              <a:gd name="connsiteX406" fmla="*/ 1880391 w 7467600"/>
              <a:gd name="connsiteY406" fmla="*/ 6603796 h 6858000"/>
              <a:gd name="connsiteX407" fmla="*/ 1818273 w 7467600"/>
              <a:gd name="connsiteY407" fmla="*/ 6715729 h 6858000"/>
              <a:gd name="connsiteX408" fmla="*/ 1794691 w 7467600"/>
              <a:gd name="connsiteY408" fmla="*/ 6843239 h 6858000"/>
              <a:gd name="connsiteX409" fmla="*/ 1794914 w 7467600"/>
              <a:gd name="connsiteY409" fmla="*/ 6858000 h 6858000"/>
              <a:gd name="connsiteX410" fmla="*/ 1746128 w 7467600"/>
              <a:gd name="connsiteY410" fmla="*/ 6858000 h 6858000"/>
              <a:gd name="connsiteX411" fmla="*/ 1753934 w 7467600"/>
              <a:gd name="connsiteY411" fmla="*/ 6724796 h 6858000"/>
              <a:gd name="connsiteX412" fmla="*/ 1792053 w 7467600"/>
              <a:gd name="connsiteY412" fmla="*/ 6572396 h 6858000"/>
              <a:gd name="connsiteX413" fmla="*/ 1862248 w 7467600"/>
              <a:gd name="connsiteY413" fmla="*/ 6266397 h 6858000"/>
              <a:gd name="connsiteX414" fmla="*/ 1862250 w 7467600"/>
              <a:gd name="connsiteY414" fmla="*/ 6033531 h 6858000"/>
              <a:gd name="connsiteX415" fmla="*/ 1211999 w 7467600"/>
              <a:gd name="connsiteY415" fmla="*/ 6683610 h 6858000"/>
              <a:gd name="connsiteX416" fmla="*/ 1213266 w 7467600"/>
              <a:gd name="connsiteY416" fmla="*/ 6691947 h 6858000"/>
              <a:gd name="connsiteX417" fmla="*/ 1203370 w 7467600"/>
              <a:gd name="connsiteY417" fmla="*/ 6850676 h 6858000"/>
              <a:gd name="connsiteX418" fmla="*/ 1203671 w 7467600"/>
              <a:gd name="connsiteY418" fmla="*/ 6858000 h 6858000"/>
              <a:gd name="connsiteX419" fmla="*/ 1143180 w 7467600"/>
              <a:gd name="connsiteY419" fmla="*/ 6858000 h 6858000"/>
              <a:gd name="connsiteX420" fmla="*/ 1142176 w 7467600"/>
              <a:gd name="connsiteY420" fmla="*/ 6766045 h 6858000"/>
              <a:gd name="connsiteX421" fmla="*/ 1067484 w 7467600"/>
              <a:gd name="connsiteY421" fmla="*/ 6858000 h 6858000"/>
              <a:gd name="connsiteX422" fmla="*/ 953928 w 7467600"/>
              <a:gd name="connsiteY422" fmla="*/ 6858000 h 6858000"/>
              <a:gd name="connsiteX423" fmla="*/ 959715 w 7467600"/>
              <a:gd name="connsiteY423" fmla="*/ 6850185 h 6858000"/>
              <a:gd name="connsiteX424" fmla="*/ 1483788 w 7467600"/>
              <a:gd name="connsiteY424" fmla="*/ 6259174 h 6858000"/>
              <a:gd name="connsiteX425" fmla="*/ 1100671 w 7467600"/>
              <a:gd name="connsiteY425" fmla="*/ 6252137 h 6858000"/>
              <a:gd name="connsiteX426" fmla="*/ 1090144 w 7467600"/>
              <a:gd name="connsiteY426" fmla="*/ 6256748 h 6858000"/>
              <a:gd name="connsiteX427" fmla="*/ 1095872 w 7467600"/>
              <a:gd name="connsiteY427" fmla="*/ 6271892 h 6858000"/>
              <a:gd name="connsiteX428" fmla="*/ 262785 w 7467600"/>
              <a:gd name="connsiteY428" fmla="*/ 6845450 h 6858000"/>
              <a:gd name="connsiteX429" fmla="*/ 209968 w 7467600"/>
              <a:gd name="connsiteY429" fmla="*/ 6770713 h 6858000"/>
              <a:gd name="connsiteX430" fmla="*/ 873460 w 7467600"/>
              <a:gd name="connsiteY430" fmla="*/ 6253768 h 6858000"/>
              <a:gd name="connsiteX431" fmla="*/ 192686 w 7467600"/>
              <a:gd name="connsiteY431" fmla="*/ 5849257 h 6858000"/>
              <a:gd name="connsiteX432" fmla="*/ 4696 w 7467600"/>
              <a:gd name="connsiteY432" fmla="*/ 5697668 h 6858000"/>
              <a:gd name="connsiteX433" fmla="*/ 0 w 7467600"/>
              <a:gd name="connsiteY433" fmla="*/ 5689984 h 6858000"/>
              <a:gd name="connsiteX434" fmla="*/ 0 w 7467600"/>
              <a:gd name="connsiteY434" fmla="*/ 5513472 h 6858000"/>
              <a:gd name="connsiteX435" fmla="*/ 174101 w 7467600"/>
              <a:gd name="connsiteY435" fmla="*/ 5620277 h 6858000"/>
              <a:gd name="connsiteX436" fmla="*/ 891800 w 7467600"/>
              <a:gd name="connsiteY436" fmla="*/ 6036935 h 6858000"/>
              <a:gd name="connsiteX437" fmla="*/ 1072219 w 7467600"/>
              <a:gd name="connsiteY437" fmla="*/ 6169443 h 6858000"/>
              <a:gd name="connsiteX438" fmla="*/ 1074117 w 7467600"/>
              <a:gd name="connsiteY438" fmla="*/ 6170301 h 6858000"/>
              <a:gd name="connsiteX439" fmla="*/ 1083114 w 7467600"/>
              <a:gd name="connsiteY439" fmla="*/ 6174131 h 6858000"/>
              <a:gd name="connsiteX440" fmla="*/ 1543010 w 7467600"/>
              <a:gd name="connsiteY440" fmla="*/ 6191140 h 6858000"/>
              <a:gd name="connsiteX441" fmla="*/ 1551080 w 7467600"/>
              <a:gd name="connsiteY441" fmla="*/ 6195006 h 6858000"/>
              <a:gd name="connsiteX442" fmla="*/ 2345443 w 7467600"/>
              <a:gd name="connsiteY442" fmla="*/ 5549882 h 6858000"/>
              <a:gd name="connsiteX443" fmla="*/ 1721499 w 7467600"/>
              <a:gd name="connsiteY443" fmla="*/ 5599969 h 6858000"/>
              <a:gd name="connsiteX444" fmla="*/ 767716 w 7467600"/>
              <a:gd name="connsiteY444" fmla="*/ 5472768 h 6858000"/>
              <a:gd name="connsiteX445" fmla="*/ 722147 w 7467600"/>
              <a:gd name="connsiteY445" fmla="*/ 5393091 h 6858000"/>
              <a:gd name="connsiteX446" fmla="*/ 1485552 w 7467600"/>
              <a:gd name="connsiteY446" fmla="*/ 5313202 h 6858000"/>
              <a:gd name="connsiteX447" fmla="*/ 2143004 w 7467600"/>
              <a:gd name="connsiteY447" fmla="*/ 5402420 h 6858000"/>
              <a:gd name="connsiteX448" fmla="*/ 1933391 w 7467600"/>
              <a:gd name="connsiteY448" fmla="*/ 5156971 h 6858000"/>
              <a:gd name="connsiteX449" fmla="*/ 1827118 w 7467600"/>
              <a:gd name="connsiteY449" fmla="*/ 4968410 h 6858000"/>
              <a:gd name="connsiteX450" fmla="*/ 1837349 w 7467600"/>
              <a:gd name="connsiteY450" fmla="*/ 4956357 h 6858000"/>
              <a:gd name="connsiteX451" fmla="*/ 2162835 w 7467600"/>
              <a:gd name="connsiteY451" fmla="*/ 5187853 h 6858000"/>
              <a:gd name="connsiteX452" fmla="*/ 2257167 w 7467600"/>
              <a:gd name="connsiteY452" fmla="*/ 5462123 h 6858000"/>
              <a:gd name="connsiteX453" fmla="*/ 2261598 w 7467600"/>
              <a:gd name="connsiteY453" fmla="*/ 5467998 h 6858000"/>
              <a:gd name="connsiteX454" fmla="*/ 2437177 w 7467600"/>
              <a:gd name="connsiteY454" fmla="*/ 5479608 h 6858000"/>
              <a:gd name="connsiteX455" fmla="*/ 2445247 w 7467600"/>
              <a:gd name="connsiteY455" fmla="*/ 5483476 h 6858000"/>
              <a:gd name="connsiteX456" fmla="*/ 2743626 w 7467600"/>
              <a:gd name="connsiteY456" fmla="*/ 5304819 h 6858000"/>
              <a:gd name="connsiteX457" fmla="*/ 3048102 w 7467600"/>
              <a:gd name="connsiteY457" fmla="*/ 5150595 h 6858000"/>
              <a:gd name="connsiteX458" fmla="*/ 1799414 w 7467600"/>
              <a:gd name="connsiteY458" fmla="*/ 4694732 h 6858000"/>
              <a:gd name="connsiteX459" fmla="*/ 1771735 w 7467600"/>
              <a:gd name="connsiteY459" fmla="*/ 4619929 h 6858000"/>
              <a:gd name="connsiteX460" fmla="*/ 3104273 w 7467600"/>
              <a:gd name="connsiteY460" fmla="*/ 5076159 h 6858000"/>
              <a:gd name="connsiteX461" fmla="*/ 3113245 w 7467600"/>
              <a:gd name="connsiteY461" fmla="*/ 5090705 h 6858000"/>
              <a:gd name="connsiteX462" fmla="*/ 3126294 w 7467600"/>
              <a:gd name="connsiteY462" fmla="*/ 5114400 h 6858000"/>
              <a:gd name="connsiteX463" fmla="*/ 3937433 w 7467600"/>
              <a:gd name="connsiteY463" fmla="*/ 4830473 h 6858000"/>
              <a:gd name="connsiteX464" fmla="*/ 3590475 w 7467600"/>
              <a:gd name="connsiteY464" fmla="*/ 4597974 h 6858000"/>
              <a:gd name="connsiteX465" fmla="*/ 3100264 w 7467600"/>
              <a:gd name="connsiteY465" fmla="*/ 4579845 h 6858000"/>
              <a:gd name="connsiteX466" fmla="*/ 2183576 w 7467600"/>
              <a:gd name="connsiteY466" fmla="*/ 4227150 h 6858000"/>
              <a:gd name="connsiteX467" fmla="*/ 2151029 w 7467600"/>
              <a:gd name="connsiteY467" fmla="*/ 4146947 h 6858000"/>
              <a:gd name="connsiteX468" fmla="*/ 3563434 w 7467600"/>
              <a:gd name="connsiteY468" fmla="*/ 4469115 h 6858000"/>
              <a:gd name="connsiteX469" fmla="*/ 3177952 w 7467600"/>
              <a:gd name="connsiteY469" fmla="*/ 3657386 h 6858000"/>
              <a:gd name="connsiteX470" fmla="*/ 3189263 w 7467600"/>
              <a:gd name="connsiteY470" fmla="*/ 3625726 h 6858000"/>
              <a:gd name="connsiteX471" fmla="*/ 3560912 w 7467600"/>
              <a:gd name="connsiteY471" fmla="*/ 4079863 h 6858000"/>
              <a:gd name="connsiteX472" fmla="*/ 3626636 w 7467600"/>
              <a:gd name="connsiteY472" fmla="*/ 4512230 h 6858000"/>
              <a:gd name="connsiteX473" fmla="*/ 3653088 w 7467600"/>
              <a:gd name="connsiteY473" fmla="*/ 4521417 h 6858000"/>
              <a:gd name="connsiteX474" fmla="*/ 3988128 w 7467600"/>
              <a:gd name="connsiteY474" fmla="*/ 4817267 h 6858000"/>
              <a:gd name="connsiteX475" fmla="*/ 4830582 w 7467600"/>
              <a:gd name="connsiteY475" fmla="*/ 4676000 h 6858000"/>
              <a:gd name="connsiteX476" fmla="*/ 4830100 w 7467600"/>
              <a:gd name="connsiteY476" fmla="*/ 4675554 h 6858000"/>
              <a:gd name="connsiteX477" fmla="*/ 4036318 w 7467600"/>
              <a:gd name="connsiteY477" fmla="*/ 4147013 h 6858000"/>
              <a:gd name="connsiteX478" fmla="*/ 3432098 w 7467600"/>
              <a:gd name="connsiteY478" fmla="*/ 3537312 h 6858000"/>
              <a:gd name="connsiteX479" fmla="*/ 3446761 w 7467600"/>
              <a:gd name="connsiteY479" fmla="*/ 3461278 h 6858000"/>
              <a:gd name="connsiteX480" fmla="*/ 4419733 w 7467600"/>
              <a:gd name="connsiteY480" fmla="*/ 3963555 h 6858000"/>
              <a:gd name="connsiteX481" fmla="*/ 4781371 w 7467600"/>
              <a:gd name="connsiteY481" fmla="*/ 4458604 h 6858000"/>
              <a:gd name="connsiteX482" fmla="*/ 4780440 w 7467600"/>
              <a:gd name="connsiteY482" fmla="*/ 4470290 h 6858000"/>
              <a:gd name="connsiteX483" fmla="*/ 4898954 w 7467600"/>
              <a:gd name="connsiteY483" fmla="*/ 4662092 h 6858000"/>
              <a:gd name="connsiteX484" fmla="*/ 4900699 w 7467600"/>
              <a:gd name="connsiteY484" fmla="*/ 4670867 h 6858000"/>
              <a:gd name="connsiteX485" fmla="*/ 5714511 w 7467600"/>
              <a:gd name="connsiteY485" fmla="*/ 4663483 h 6858000"/>
              <a:gd name="connsiteX486" fmla="*/ 5464793 w 7467600"/>
              <a:gd name="connsiteY486" fmla="*/ 4393556 h 6858000"/>
              <a:gd name="connsiteX487" fmla="*/ 5461897 w 7467600"/>
              <a:gd name="connsiteY487" fmla="*/ 4390879 h 6858000"/>
              <a:gd name="connsiteX488" fmla="*/ 4294126 w 7467600"/>
              <a:gd name="connsiteY488" fmla="*/ 3303048 h 6858000"/>
              <a:gd name="connsiteX489" fmla="*/ 4305321 w 7467600"/>
              <a:gd name="connsiteY489" fmla="*/ 3256953 h 6858000"/>
              <a:gd name="connsiteX490" fmla="*/ 4949299 w 7467600"/>
              <a:gd name="connsiteY490" fmla="*/ 3766336 h 6858000"/>
              <a:gd name="connsiteX491" fmla="*/ 5291452 w 7467600"/>
              <a:gd name="connsiteY491" fmla="*/ 4076801 h 6858000"/>
              <a:gd name="connsiteX492" fmla="*/ 5434998 w 7467600"/>
              <a:gd name="connsiteY492" fmla="*/ 4254100 h 6858000"/>
              <a:gd name="connsiteX493" fmla="*/ 5351015 w 7467600"/>
              <a:gd name="connsiteY493" fmla="*/ 3760989 h 6858000"/>
              <a:gd name="connsiteX494" fmla="*/ 5413780 w 7467600"/>
              <a:gd name="connsiteY494" fmla="*/ 2966265 h 6858000"/>
              <a:gd name="connsiteX495" fmla="*/ 5425627 w 7467600"/>
              <a:gd name="connsiteY495" fmla="*/ 2954192 h 6858000"/>
              <a:gd name="connsiteX496" fmla="*/ 6604735 w 7467600"/>
              <a:gd name="connsiteY496" fmla="*/ 2041381 h 6858000"/>
              <a:gd name="connsiteX497" fmla="*/ 7204487 w 7467600"/>
              <a:gd name="connsiteY497" fmla="*/ 2742112 h 6858000"/>
              <a:gd name="connsiteX498" fmla="*/ 7131592 w 7467600"/>
              <a:gd name="connsiteY498" fmla="*/ 2672096 h 6858000"/>
              <a:gd name="connsiteX499" fmla="*/ 6996344 w 7467600"/>
              <a:gd name="connsiteY499" fmla="*/ 2518310 h 6858000"/>
              <a:gd name="connsiteX500" fmla="*/ 6735495 w 7467600"/>
              <a:gd name="connsiteY500" fmla="*/ 2196890 h 6858000"/>
              <a:gd name="connsiteX501" fmla="*/ 6721901 w 7467600"/>
              <a:gd name="connsiteY501" fmla="*/ 2179274 h 6858000"/>
              <a:gd name="connsiteX502" fmla="*/ 6604735 w 7467600"/>
              <a:gd name="connsiteY502" fmla="*/ 2041381 h 6858000"/>
              <a:gd name="connsiteX503" fmla="*/ 6591670 w 7467600"/>
              <a:gd name="connsiteY503" fmla="*/ 1988277 h 6858000"/>
              <a:gd name="connsiteX504" fmla="*/ 6747349 w 7467600"/>
              <a:gd name="connsiteY504" fmla="*/ 2160069 h 6858000"/>
              <a:gd name="connsiteX505" fmla="*/ 6760943 w 7467600"/>
              <a:gd name="connsiteY505" fmla="*/ 2177686 h 6858000"/>
              <a:gd name="connsiteX506" fmla="*/ 7021065 w 7467600"/>
              <a:gd name="connsiteY506" fmla="*/ 2498102 h 6858000"/>
              <a:gd name="connsiteX507" fmla="*/ 7155223 w 7467600"/>
              <a:gd name="connsiteY507" fmla="*/ 2650386 h 6858000"/>
              <a:gd name="connsiteX508" fmla="*/ 7203167 w 7467600"/>
              <a:gd name="connsiteY508" fmla="*/ 2697288 h 6858000"/>
              <a:gd name="connsiteX509" fmla="*/ 6937703 w 7467600"/>
              <a:gd name="connsiteY509" fmla="*/ 2321981 h 6858000"/>
              <a:gd name="connsiteX510" fmla="*/ 6591670 w 7467600"/>
              <a:gd name="connsiteY510" fmla="*/ 1988277 h 6858000"/>
              <a:gd name="connsiteX511" fmla="*/ 5798671 w 7467600"/>
              <a:gd name="connsiteY511" fmla="*/ 1981601 h 6858000"/>
              <a:gd name="connsiteX512" fmla="*/ 5754709 w 7467600"/>
              <a:gd name="connsiteY512" fmla="*/ 2071454 h 6858000"/>
              <a:gd name="connsiteX513" fmla="*/ 5763044 w 7467600"/>
              <a:gd name="connsiteY513" fmla="*/ 2842206 h 6858000"/>
              <a:gd name="connsiteX514" fmla="*/ 5764974 w 7467600"/>
              <a:gd name="connsiteY514" fmla="*/ 2799609 h 6858000"/>
              <a:gd name="connsiteX515" fmla="*/ 5767665 w 7467600"/>
              <a:gd name="connsiteY515" fmla="*/ 2666409 h 6858000"/>
              <a:gd name="connsiteX516" fmla="*/ 5763055 w 7467600"/>
              <a:gd name="connsiteY516" fmla="*/ 2579705 h 6858000"/>
              <a:gd name="connsiteX517" fmla="*/ 5758079 w 7467600"/>
              <a:gd name="connsiteY517" fmla="*/ 2492508 h 6858000"/>
              <a:gd name="connsiteX518" fmla="*/ 5779325 w 7467600"/>
              <a:gd name="connsiteY518" fmla="*/ 2197069 h 6858000"/>
              <a:gd name="connsiteX519" fmla="*/ 5798671 w 7467600"/>
              <a:gd name="connsiteY519" fmla="*/ 1981601 h 6858000"/>
              <a:gd name="connsiteX520" fmla="*/ 5829202 w 7467600"/>
              <a:gd name="connsiteY520" fmla="*/ 1971679 h 6858000"/>
              <a:gd name="connsiteX521" fmla="*/ 5809558 w 7467600"/>
              <a:gd name="connsiteY521" fmla="*/ 2198043 h 6858000"/>
              <a:gd name="connsiteX522" fmla="*/ 5788653 w 7467600"/>
              <a:gd name="connsiteY522" fmla="*/ 2489430 h 6858000"/>
              <a:gd name="connsiteX523" fmla="*/ 5793439 w 7467600"/>
              <a:gd name="connsiteY523" fmla="*/ 2575235 h 6858000"/>
              <a:gd name="connsiteX524" fmla="*/ 5796837 w 7467600"/>
              <a:gd name="connsiteY524" fmla="*/ 2637633 h 6858000"/>
              <a:gd name="connsiteX525" fmla="*/ 5818614 w 7467600"/>
              <a:gd name="connsiteY525" fmla="*/ 2473055 h 6858000"/>
              <a:gd name="connsiteX526" fmla="*/ 5829202 w 7467600"/>
              <a:gd name="connsiteY526" fmla="*/ 1971679 h 6858000"/>
              <a:gd name="connsiteX527" fmla="*/ 5911389 w 7467600"/>
              <a:gd name="connsiteY527" fmla="*/ 1898371 h 6858000"/>
              <a:gd name="connsiteX528" fmla="*/ 6237627 w 7467600"/>
              <a:gd name="connsiteY528" fmla="*/ 2231921 h 6858000"/>
              <a:gd name="connsiteX529" fmla="*/ 5911389 w 7467600"/>
              <a:gd name="connsiteY529" fmla="*/ 1898371 h 6858000"/>
              <a:gd name="connsiteX530" fmla="*/ 6944437 w 7467600"/>
              <a:gd name="connsiteY530" fmla="*/ 1575402 h 6858000"/>
              <a:gd name="connsiteX531" fmla="*/ 6304730 w 7467600"/>
              <a:gd name="connsiteY531" fmla="*/ 1766654 h 6858000"/>
              <a:gd name="connsiteX532" fmla="*/ 6944437 w 7467600"/>
              <a:gd name="connsiteY532" fmla="*/ 1575402 h 6858000"/>
              <a:gd name="connsiteX533" fmla="*/ 7019523 w 7467600"/>
              <a:gd name="connsiteY533" fmla="*/ 1519450 h 6858000"/>
              <a:gd name="connsiteX534" fmla="*/ 6298091 w 7467600"/>
              <a:gd name="connsiteY534" fmla="*/ 1737122 h 6858000"/>
              <a:gd name="connsiteX535" fmla="*/ 7019523 w 7467600"/>
              <a:gd name="connsiteY535" fmla="*/ 1519450 h 6858000"/>
              <a:gd name="connsiteX536" fmla="*/ 2399523 w 7467600"/>
              <a:gd name="connsiteY536" fmla="*/ 1428234 h 6858000"/>
              <a:gd name="connsiteX537" fmla="*/ 2224982 w 7467600"/>
              <a:gd name="connsiteY537" fmla="*/ 1826201 h 6858000"/>
              <a:gd name="connsiteX538" fmla="*/ 2096099 w 7467600"/>
              <a:gd name="connsiteY538" fmla="*/ 2345900 h 6858000"/>
              <a:gd name="connsiteX539" fmla="*/ 2283317 w 7467600"/>
              <a:gd name="connsiteY539" fmla="*/ 1796925 h 6858000"/>
              <a:gd name="connsiteX540" fmla="*/ 2399523 w 7467600"/>
              <a:gd name="connsiteY540" fmla="*/ 1428234 h 6858000"/>
              <a:gd name="connsiteX541" fmla="*/ 2448558 w 7467600"/>
              <a:gd name="connsiteY541" fmla="*/ 1373435 h 6858000"/>
              <a:gd name="connsiteX542" fmla="*/ 2312521 w 7467600"/>
              <a:gd name="connsiteY542" fmla="*/ 1806140 h 6858000"/>
              <a:gd name="connsiteX543" fmla="*/ 2127533 w 7467600"/>
              <a:gd name="connsiteY543" fmla="*/ 2348380 h 6858000"/>
              <a:gd name="connsiteX544" fmla="*/ 2358080 w 7467600"/>
              <a:gd name="connsiteY544" fmla="*/ 1866134 h 6858000"/>
              <a:gd name="connsiteX545" fmla="*/ 2407436 w 7467600"/>
              <a:gd name="connsiteY545" fmla="*/ 1651070 h 6858000"/>
              <a:gd name="connsiteX546" fmla="*/ 2448558 w 7467600"/>
              <a:gd name="connsiteY546" fmla="*/ 1373435 h 6858000"/>
              <a:gd name="connsiteX547" fmla="*/ 278707 w 7467600"/>
              <a:gd name="connsiteY547" fmla="*/ 1352270 h 6858000"/>
              <a:gd name="connsiteX548" fmla="*/ 321570 w 7467600"/>
              <a:gd name="connsiteY548" fmla="*/ 1861610 h 6858000"/>
              <a:gd name="connsiteX549" fmla="*/ 294281 w 7467600"/>
              <a:gd name="connsiteY549" fmla="*/ 1440658 h 6858000"/>
              <a:gd name="connsiteX550" fmla="*/ 278707 w 7467600"/>
              <a:gd name="connsiteY550" fmla="*/ 1352270 h 6858000"/>
              <a:gd name="connsiteX551" fmla="*/ 1423821 w 7467600"/>
              <a:gd name="connsiteY551" fmla="*/ 1351958 h 6858000"/>
              <a:gd name="connsiteX552" fmla="*/ 1638521 w 7467600"/>
              <a:gd name="connsiteY552" fmla="*/ 1908470 h 6858000"/>
              <a:gd name="connsiteX553" fmla="*/ 1754199 w 7467600"/>
              <a:gd name="connsiteY553" fmla="*/ 2149284 h 6858000"/>
              <a:gd name="connsiteX554" fmla="*/ 1908359 w 7467600"/>
              <a:gd name="connsiteY554" fmla="*/ 2364988 h 6858000"/>
              <a:gd name="connsiteX555" fmla="*/ 1647661 w 7467600"/>
              <a:gd name="connsiteY555" fmla="*/ 1825945 h 6858000"/>
              <a:gd name="connsiteX556" fmla="*/ 1423821 w 7467600"/>
              <a:gd name="connsiteY556" fmla="*/ 1351958 h 6858000"/>
              <a:gd name="connsiteX557" fmla="*/ 1431890 w 7467600"/>
              <a:gd name="connsiteY557" fmla="*/ 1306475 h 6858000"/>
              <a:gd name="connsiteX558" fmla="*/ 1507597 w 7467600"/>
              <a:gd name="connsiteY558" fmla="*/ 1446132 h 6858000"/>
              <a:gd name="connsiteX559" fmla="*/ 1674586 w 7467600"/>
              <a:gd name="connsiteY559" fmla="*/ 1813832 h 6858000"/>
              <a:gd name="connsiteX560" fmla="*/ 1815950 w 7467600"/>
              <a:gd name="connsiteY560" fmla="*/ 2128564 h 6858000"/>
              <a:gd name="connsiteX561" fmla="*/ 1984242 w 7467600"/>
              <a:gd name="connsiteY561" fmla="*/ 2430829 h 6858000"/>
              <a:gd name="connsiteX562" fmla="*/ 2014023 w 7467600"/>
              <a:gd name="connsiteY562" fmla="*/ 2450995 h 6858000"/>
              <a:gd name="connsiteX563" fmla="*/ 1747337 w 7467600"/>
              <a:gd name="connsiteY563" fmla="*/ 1855264 h 6858000"/>
              <a:gd name="connsiteX564" fmla="*/ 1533749 w 7467600"/>
              <a:gd name="connsiteY564" fmla="*/ 1478656 h 6858000"/>
              <a:gd name="connsiteX565" fmla="*/ 1431890 w 7467600"/>
              <a:gd name="connsiteY565" fmla="*/ 1306475 h 6858000"/>
              <a:gd name="connsiteX566" fmla="*/ 5052692 w 7467600"/>
              <a:gd name="connsiteY566" fmla="*/ 1292994 h 6858000"/>
              <a:gd name="connsiteX567" fmla="*/ 5200661 w 7467600"/>
              <a:gd name="connsiteY567" fmla="*/ 1635186 h 6858000"/>
              <a:gd name="connsiteX568" fmla="*/ 5297138 w 7467600"/>
              <a:gd name="connsiteY568" fmla="*/ 1906351 h 6858000"/>
              <a:gd name="connsiteX569" fmla="*/ 5052692 w 7467600"/>
              <a:gd name="connsiteY569" fmla="*/ 1292994 h 6858000"/>
              <a:gd name="connsiteX570" fmla="*/ 5009948 w 7467600"/>
              <a:gd name="connsiteY570" fmla="*/ 1273619 h 6858000"/>
              <a:gd name="connsiteX571" fmla="*/ 5121777 w 7467600"/>
              <a:gd name="connsiteY571" fmla="*/ 1654213 h 6858000"/>
              <a:gd name="connsiteX572" fmla="*/ 5293545 w 7467600"/>
              <a:gd name="connsiteY572" fmla="*/ 2072247 h 6858000"/>
              <a:gd name="connsiteX573" fmla="*/ 5294042 w 7467600"/>
              <a:gd name="connsiteY573" fmla="*/ 2065019 h 6858000"/>
              <a:gd name="connsiteX574" fmla="*/ 5171936 w 7467600"/>
              <a:gd name="connsiteY574" fmla="*/ 1647613 h 6858000"/>
              <a:gd name="connsiteX575" fmla="*/ 5009948 w 7467600"/>
              <a:gd name="connsiteY575" fmla="*/ 1273619 h 6858000"/>
              <a:gd name="connsiteX576" fmla="*/ 655236 w 7467600"/>
              <a:gd name="connsiteY576" fmla="*/ 1268632 h 6858000"/>
              <a:gd name="connsiteX577" fmla="*/ 839521 w 7467600"/>
              <a:gd name="connsiteY577" fmla="*/ 1685315 h 6858000"/>
              <a:gd name="connsiteX578" fmla="*/ 1109416 w 7467600"/>
              <a:gd name="connsiteY578" fmla="*/ 2061663 h 6858000"/>
              <a:gd name="connsiteX579" fmla="*/ 1298300 w 7467600"/>
              <a:gd name="connsiteY579" fmla="*/ 2247742 h 6858000"/>
              <a:gd name="connsiteX580" fmla="*/ 1125871 w 7467600"/>
              <a:gd name="connsiteY580" fmla="*/ 1989513 h 6858000"/>
              <a:gd name="connsiteX581" fmla="*/ 981574 w 7467600"/>
              <a:gd name="connsiteY581" fmla="*/ 1783157 h 6858000"/>
              <a:gd name="connsiteX582" fmla="*/ 922198 w 7467600"/>
              <a:gd name="connsiteY582" fmla="*/ 1677437 h 6858000"/>
              <a:gd name="connsiteX583" fmla="*/ 869293 w 7467600"/>
              <a:gd name="connsiteY583" fmla="*/ 1583214 h 6858000"/>
              <a:gd name="connsiteX584" fmla="*/ 751431 w 7467600"/>
              <a:gd name="connsiteY584" fmla="*/ 1405731 h 6858000"/>
              <a:gd name="connsiteX585" fmla="*/ 655236 w 7467600"/>
              <a:gd name="connsiteY585" fmla="*/ 1268632 h 6858000"/>
              <a:gd name="connsiteX586" fmla="*/ 6516292 w 7467600"/>
              <a:gd name="connsiteY586" fmla="*/ 1263064 h 6858000"/>
              <a:gd name="connsiteX587" fmla="*/ 5736320 w 7467600"/>
              <a:gd name="connsiteY587" fmla="*/ 1501803 h 6858000"/>
              <a:gd name="connsiteX588" fmla="*/ 6516292 w 7467600"/>
              <a:gd name="connsiteY588" fmla="*/ 1263064 h 6858000"/>
              <a:gd name="connsiteX589" fmla="*/ 291466 w 7467600"/>
              <a:gd name="connsiteY589" fmla="*/ 1250369 h 6858000"/>
              <a:gd name="connsiteX590" fmla="*/ 323180 w 7467600"/>
              <a:gd name="connsiteY590" fmla="*/ 1435283 h 6858000"/>
              <a:gd name="connsiteX591" fmla="*/ 349381 w 7467600"/>
              <a:gd name="connsiteY591" fmla="*/ 1875041 h 6858000"/>
              <a:gd name="connsiteX592" fmla="*/ 374363 w 7467600"/>
              <a:gd name="connsiteY592" fmla="*/ 1506494 h 6858000"/>
              <a:gd name="connsiteX593" fmla="*/ 302168 w 7467600"/>
              <a:gd name="connsiteY593" fmla="*/ 1274495 h 6858000"/>
              <a:gd name="connsiteX594" fmla="*/ 291466 w 7467600"/>
              <a:gd name="connsiteY594" fmla="*/ 1250369 h 6858000"/>
              <a:gd name="connsiteX595" fmla="*/ 678222 w 7467600"/>
              <a:gd name="connsiteY595" fmla="*/ 1248670 h 6858000"/>
              <a:gd name="connsiteX596" fmla="*/ 775536 w 7467600"/>
              <a:gd name="connsiteY596" fmla="*/ 1388015 h 6858000"/>
              <a:gd name="connsiteX597" fmla="*/ 894529 w 7467600"/>
              <a:gd name="connsiteY597" fmla="*/ 1567739 h 6858000"/>
              <a:gd name="connsiteX598" fmla="*/ 948000 w 7467600"/>
              <a:gd name="connsiteY598" fmla="*/ 1663088 h 6858000"/>
              <a:gd name="connsiteX599" fmla="*/ 1006812 w 7467600"/>
              <a:gd name="connsiteY599" fmla="*/ 1767683 h 6858000"/>
              <a:gd name="connsiteX600" fmla="*/ 1149133 w 7467600"/>
              <a:gd name="connsiteY600" fmla="*/ 1971513 h 6858000"/>
              <a:gd name="connsiteX601" fmla="*/ 1333952 w 7467600"/>
              <a:gd name="connsiteY601" fmla="*/ 2251620 h 6858000"/>
              <a:gd name="connsiteX602" fmla="*/ 1337329 w 7467600"/>
              <a:gd name="connsiteY602" fmla="*/ 2258350 h 6858000"/>
              <a:gd name="connsiteX603" fmla="*/ 1014726 w 7467600"/>
              <a:gd name="connsiteY603" fmla="*/ 1615556 h 6858000"/>
              <a:gd name="connsiteX604" fmla="*/ 678222 w 7467600"/>
              <a:gd name="connsiteY604" fmla="*/ 1248670 h 6858000"/>
              <a:gd name="connsiteX605" fmla="*/ 6691602 w 7467600"/>
              <a:gd name="connsiteY605" fmla="*/ 1140573 h 6858000"/>
              <a:gd name="connsiteX606" fmla="*/ 6571100 w 7467600"/>
              <a:gd name="connsiteY606" fmla="*/ 1183662 h 6858000"/>
              <a:gd name="connsiteX607" fmla="*/ 6241687 w 7467600"/>
              <a:gd name="connsiteY607" fmla="*/ 1257600 h 6858000"/>
              <a:gd name="connsiteX608" fmla="*/ 5693009 w 7467600"/>
              <a:gd name="connsiteY608" fmla="*/ 1478256 h 6858000"/>
              <a:gd name="connsiteX609" fmla="*/ 6548420 w 7467600"/>
              <a:gd name="connsiteY609" fmla="*/ 1214599 h 6858000"/>
              <a:gd name="connsiteX610" fmla="*/ 6605473 w 7467600"/>
              <a:gd name="connsiteY610" fmla="*/ 1184686 h 6858000"/>
              <a:gd name="connsiteX611" fmla="*/ 6691602 w 7467600"/>
              <a:gd name="connsiteY611" fmla="*/ 1140573 h 6858000"/>
              <a:gd name="connsiteX612" fmla="*/ 4002475 w 7467600"/>
              <a:gd name="connsiteY612" fmla="*/ 1037802 h 6858000"/>
              <a:gd name="connsiteX613" fmla="*/ 4000324 w 7467600"/>
              <a:gd name="connsiteY613" fmla="*/ 1039362 h 6858000"/>
              <a:gd name="connsiteX614" fmla="*/ 4002862 w 7467600"/>
              <a:gd name="connsiteY614" fmla="*/ 1042866 h 6858000"/>
              <a:gd name="connsiteX615" fmla="*/ 4002475 w 7467600"/>
              <a:gd name="connsiteY615" fmla="*/ 1037802 h 6858000"/>
              <a:gd name="connsiteX616" fmla="*/ 506322 w 7467600"/>
              <a:gd name="connsiteY616" fmla="*/ 1020997 h 6858000"/>
              <a:gd name="connsiteX617" fmla="*/ 533068 w 7467600"/>
              <a:gd name="connsiteY617" fmla="*/ 1029409 h 6858000"/>
              <a:gd name="connsiteX618" fmla="*/ 1232525 w 7467600"/>
              <a:gd name="connsiteY618" fmla="*/ 1804675 h 6858000"/>
              <a:gd name="connsiteX619" fmla="*/ 1388858 w 7467600"/>
              <a:gd name="connsiteY619" fmla="*/ 2368011 h 6858000"/>
              <a:gd name="connsiteX620" fmla="*/ 1384098 w 7467600"/>
              <a:gd name="connsiteY620" fmla="*/ 2378125 h 6858000"/>
              <a:gd name="connsiteX621" fmla="*/ 1425393 w 7467600"/>
              <a:gd name="connsiteY621" fmla="*/ 2589124 h 6858000"/>
              <a:gd name="connsiteX622" fmla="*/ 1424001 w 7467600"/>
              <a:gd name="connsiteY622" fmla="*/ 2597541 h 6858000"/>
              <a:gd name="connsiteX623" fmla="*/ 2152729 w 7467600"/>
              <a:gd name="connsiteY623" fmla="*/ 2864487 h 6858000"/>
              <a:gd name="connsiteX624" fmla="*/ 2020609 w 7467600"/>
              <a:gd name="connsiteY624" fmla="*/ 2539671 h 6858000"/>
              <a:gd name="connsiteX625" fmla="*/ 2018920 w 7467600"/>
              <a:gd name="connsiteY625" fmla="*/ 2536309 h 6858000"/>
              <a:gd name="connsiteX626" fmla="*/ 1342441 w 7467600"/>
              <a:gd name="connsiteY626" fmla="*/ 1173017 h 6858000"/>
              <a:gd name="connsiteX627" fmla="*/ 1367925 w 7467600"/>
              <a:gd name="connsiteY627" fmla="*/ 1135648 h 6858000"/>
              <a:gd name="connsiteX628" fmla="*/ 1771401 w 7467600"/>
              <a:gd name="connsiteY628" fmla="*/ 1806673 h 6858000"/>
              <a:gd name="connsiteX629" fmla="*/ 1972385 w 7467600"/>
              <a:gd name="connsiteY629" fmla="*/ 2198735 h 6858000"/>
              <a:gd name="connsiteX630" fmla="*/ 2040892 w 7467600"/>
              <a:gd name="connsiteY630" fmla="*/ 2405205 h 6858000"/>
              <a:gd name="connsiteX631" fmla="*/ 2131689 w 7467600"/>
              <a:gd name="connsiteY631" fmla="*/ 1936926 h 6858000"/>
              <a:gd name="connsiteX632" fmla="*/ 2454820 w 7467600"/>
              <a:gd name="connsiteY632" fmla="*/ 1248808 h 6858000"/>
              <a:gd name="connsiteX633" fmla="*/ 2492512 w 7467600"/>
              <a:gd name="connsiteY633" fmla="*/ 1302920 h 6858000"/>
              <a:gd name="connsiteX634" fmla="*/ 2081216 w 7467600"/>
              <a:gd name="connsiteY634" fmla="*/ 2527513 h 6858000"/>
              <a:gd name="connsiteX635" fmla="*/ 2081211 w 7467600"/>
              <a:gd name="connsiteY635" fmla="*/ 2528916 h 6858000"/>
              <a:gd name="connsiteX636" fmla="*/ 2199067 w 7467600"/>
              <a:gd name="connsiteY636" fmla="*/ 2884061 h 6858000"/>
              <a:gd name="connsiteX637" fmla="*/ 3192586 w 7467600"/>
              <a:gd name="connsiteY637" fmla="*/ 3411496 h 6858000"/>
              <a:gd name="connsiteX638" fmla="*/ 3182620 w 7467600"/>
              <a:gd name="connsiteY638" fmla="*/ 3483279 h 6858000"/>
              <a:gd name="connsiteX639" fmla="*/ 2435119 w 7467600"/>
              <a:gd name="connsiteY639" fmla="*/ 3080173 h 6858000"/>
              <a:gd name="connsiteX640" fmla="*/ 2410152 w 7467600"/>
              <a:gd name="connsiteY640" fmla="*/ 3063751 h 6858000"/>
              <a:gd name="connsiteX641" fmla="*/ 2408099 w 7467600"/>
              <a:gd name="connsiteY641" fmla="*/ 3064403 h 6858000"/>
              <a:gd name="connsiteX642" fmla="*/ 2407218 w 7467600"/>
              <a:gd name="connsiteY642" fmla="*/ 3070324 h 6858000"/>
              <a:gd name="connsiteX643" fmla="*/ 2380138 w 7467600"/>
              <a:gd name="connsiteY643" fmla="*/ 3099341 h 6858000"/>
              <a:gd name="connsiteX644" fmla="*/ 1765923 w 7467600"/>
              <a:gd name="connsiteY644" fmla="*/ 3581043 h 6858000"/>
              <a:gd name="connsiteX645" fmla="*/ 1702258 w 7467600"/>
              <a:gd name="connsiteY645" fmla="*/ 3612286 h 6858000"/>
              <a:gd name="connsiteX646" fmla="*/ 1538370 w 7467600"/>
              <a:gd name="connsiteY646" fmla="*/ 3811804 h 6858000"/>
              <a:gd name="connsiteX647" fmla="*/ 542867 w 7467600"/>
              <a:gd name="connsiteY647" fmla="*/ 4944092 h 6858000"/>
              <a:gd name="connsiteX648" fmla="*/ 515800 w 7467600"/>
              <a:gd name="connsiteY648" fmla="*/ 4862180 h 6858000"/>
              <a:gd name="connsiteX649" fmla="*/ 909145 w 7467600"/>
              <a:gd name="connsiteY649" fmla="*/ 4199225 h 6858000"/>
              <a:gd name="connsiteX650" fmla="*/ 1214067 w 7467600"/>
              <a:gd name="connsiteY650" fmla="*/ 3908561 h 6858000"/>
              <a:gd name="connsiteX651" fmla="*/ 640967 w 7467600"/>
              <a:gd name="connsiteY651" fmla="*/ 4105601 h 6858000"/>
              <a:gd name="connsiteX652" fmla="*/ 112563 w 7467600"/>
              <a:gd name="connsiteY652" fmla="*/ 4396952 h 6858000"/>
              <a:gd name="connsiteX653" fmla="*/ 0 w 7467600"/>
              <a:gd name="connsiteY653" fmla="*/ 4466006 h 6858000"/>
              <a:gd name="connsiteX654" fmla="*/ 0 w 7467600"/>
              <a:gd name="connsiteY654" fmla="*/ 4233763 h 6858000"/>
              <a:gd name="connsiteX655" fmla="*/ 36881 w 7467600"/>
              <a:gd name="connsiteY655" fmla="*/ 4200118 h 6858000"/>
              <a:gd name="connsiteX656" fmla="*/ 910534 w 7467600"/>
              <a:gd name="connsiteY656" fmla="*/ 3629753 h 6858000"/>
              <a:gd name="connsiteX657" fmla="*/ 1578717 w 7467600"/>
              <a:gd name="connsiteY657" fmla="*/ 3575982 h 6858000"/>
              <a:gd name="connsiteX658" fmla="*/ 2338780 w 7467600"/>
              <a:gd name="connsiteY658" fmla="*/ 3033725 h 6858000"/>
              <a:gd name="connsiteX659" fmla="*/ 1807991 w 7467600"/>
              <a:gd name="connsiteY659" fmla="*/ 2807184 h 6858000"/>
              <a:gd name="connsiteX660" fmla="*/ 1416358 w 7467600"/>
              <a:gd name="connsiteY660" fmla="*/ 3112571 h 6858000"/>
              <a:gd name="connsiteX661" fmla="*/ 939066 w 7467600"/>
              <a:gd name="connsiteY661" fmla="*/ 3378798 h 6858000"/>
              <a:gd name="connsiteX662" fmla="*/ 115099 w 7467600"/>
              <a:gd name="connsiteY662" fmla="*/ 3607650 h 6858000"/>
              <a:gd name="connsiteX663" fmla="*/ 97284 w 7467600"/>
              <a:gd name="connsiteY663" fmla="*/ 3520393 h 6858000"/>
              <a:gd name="connsiteX664" fmla="*/ 922050 w 7467600"/>
              <a:gd name="connsiteY664" fmla="*/ 3074867 h 6858000"/>
              <a:gd name="connsiteX665" fmla="*/ 1405265 w 7467600"/>
              <a:gd name="connsiteY665" fmla="*/ 3016319 h 6858000"/>
              <a:gd name="connsiteX666" fmla="*/ 1407512 w 7467600"/>
              <a:gd name="connsiteY666" fmla="*/ 3018001 h 6858000"/>
              <a:gd name="connsiteX667" fmla="*/ 1726266 w 7467600"/>
              <a:gd name="connsiteY667" fmla="*/ 2777274 h 6858000"/>
              <a:gd name="connsiteX668" fmla="*/ 625390 w 7467600"/>
              <a:gd name="connsiteY668" fmla="*/ 2514541 h 6858000"/>
              <a:gd name="connsiteX669" fmla="*/ 619799 w 7467600"/>
              <a:gd name="connsiteY669" fmla="*/ 2527180 h 6858000"/>
              <a:gd name="connsiteX670" fmla="*/ 310030 w 7467600"/>
              <a:gd name="connsiteY670" fmla="*/ 2771818 h 6858000"/>
              <a:gd name="connsiteX671" fmla="*/ 173877 w 7467600"/>
              <a:gd name="connsiteY671" fmla="*/ 2937056 h 6858000"/>
              <a:gd name="connsiteX672" fmla="*/ 77889 w 7467600"/>
              <a:gd name="connsiteY672" fmla="*/ 3138440 h 6858000"/>
              <a:gd name="connsiteX673" fmla="*/ 0 w 7467600"/>
              <a:gd name="connsiteY673" fmla="*/ 3271395 h 6858000"/>
              <a:gd name="connsiteX674" fmla="*/ 0 w 7467600"/>
              <a:gd name="connsiteY674" fmla="*/ 3153002 h 6858000"/>
              <a:gd name="connsiteX675" fmla="*/ 2386 w 7467600"/>
              <a:gd name="connsiteY675" fmla="*/ 3149203 h 6858000"/>
              <a:gd name="connsiteX676" fmla="*/ 89753 w 7467600"/>
              <a:gd name="connsiteY676" fmla="*/ 2987702 h 6858000"/>
              <a:gd name="connsiteX677" fmla="*/ 76869 w 7467600"/>
              <a:gd name="connsiteY677" fmla="*/ 3005404 h 6858000"/>
              <a:gd name="connsiteX678" fmla="*/ 32049 w 7467600"/>
              <a:gd name="connsiteY678" fmla="*/ 3065814 h 6858000"/>
              <a:gd name="connsiteX679" fmla="*/ 0 w 7467600"/>
              <a:gd name="connsiteY679" fmla="*/ 3108744 h 6858000"/>
              <a:gd name="connsiteX680" fmla="*/ 0 w 7467600"/>
              <a:gd name="connsiteY680" fmla="*/ 3058059 h 6858000"/>
              <a:gd name="connsiteX681" fmla="*/ 7610 w 7467600"/>
              <a:gd name="connsiteY681" fmla="*/ 3047889 h 6858000"/>
              <a:gd name="connsiteX682" fmla="*/ 52419 w 7467600"/>
              <a:gd name="connsiteY682" fmla="*/ 2987479 h 6858000"/>
              <a:gd name="connsiteX683" fmla="*/ 59142 w 7467600"/>
              <a:gd name="connsiteY683" fmla="*/ 2978488 h 6858000"/>
              <a:gd name="connsiteX684" fmla="*/ 0 w 7467600"/>
              <a:gd name="connsiteY684" fmla="*/ 3015334 h 6858000"/>
              <a:gd name="connsiteX685" fmla="*/ 0 w 7467600"/>
              <a:gd name="connsiteY685" fmla="*/ 2914286 h 6858000"/>
              <a:gd name="connsiteX686" fmla="*/ 36383 w 7467600"/>
              <a:gd name="connsiteY686" fmla="*/ 2901128 h 6858000"/>
              <a:gd name="connsiteX687" fmla="*/ 156329 w 7467600"/>
              <a:gd name="connsiteY687" fmla="*/ 2840533 h 6858000"/>
              <a:gd name="connsiteX688" fmla="*/ 358355 w 7467600"/>
              <a:gd name="connsiteY688" fmla="*/ 2620471 h 6858000"/>
              <a:gd name="connsiteX689" fmla="*/ 510577 w 7467600"/>
              <a:gd name="connsiteY689" fmla="*/ 2501244 h 6858000"/>
              <a:gd name="connsiteX690" fmla="*/ 211967 w 7467600"/>
              <a:gd name="connsiteY690" fmla="*/ 2479171 h 6858000"/>
              <a:gd name="connsiteX691" fmla="*/ 0 w 7467600"/>
              <a:gd name="connsiteY691" fmla="*/ 2476398 h 6858000"/>
              <a:gd name="connsiteX692" fmla="*/ 0 w 7467600"/>
              <a:gd name="connsiteY692" fmla="*/ 2389189 h 6858000"/>
              <a:gd name="connsiteX693" fmla="*/ 103062 w 7467600"/>
              <a:gd name="connsiteY693" fmla="*/ 2389518 h 6858000"/>
              <a:gd name="connsiteX694" fmla="*/ 510734 w 7467600"/>
              <a:gd name="connsiteY694" fmla="*/ 2416201 h 6858000"/>
              <a:gd name="connsiteX695" fmla="*/ 279257 w 7467600"/>
              <a:gd name="connsiteY695" fmla="*/ 2092102 h 6858000"/>
              <a:gd name="connsiteX696" fmla="*/ 65265 w 7467600"/>
              <a:gd name="connsiteY696" fmla="*/ 2006049 h 6858000"/>
              <a:gd name="connsiteX697" fmla="*/ 0 w 7467600"/>
              <a:gd name="connsiteY697" fmla="*/ 1982532 h 6858000"/>
              <a:gd name="connsiteX698" fmla="*/ 0 w 7467600"/>
              <a:gd name="connsiteY698" fmla="*/ 1912789 h 6858000"/>
              <a:gd name="connsiteX699" fmla="*/ 97460 w 7467600"/>
              <a:gd name="connsiteY699" fmla="*/ 1953725 h 6858000"/>
              <a:gd name="connsiteX700" fmla="*/ 221272 w 7467600"/>
              <a:gd name="connsiteY700" fmla="*/ 1980766 h 6858000"/>
              <a:gd name="connsiteX701" fmla="*/ 116765 w 7467600"/>
              <a:gd name="connsiteY701" fmla="*/ 1911033 h 6858000"/>
              <a:gd name="connsiteX702" fmla="*/ 16405 w 7467600"/>
              <a:gd name="connsiteY702" fmla="*/ 1803412 h 6858000"/>
              <a:gd name="connsiteX703" fmla="*/ 0 w 7467600"/>
              <a:gd name="connsiteY703" fmla="*/ 1784777 h 6858000"/>
              <a:gd name="connsiteX704" fmla="*/ 0 w 7467600"/>
              <a:gd name="connsiteY704" fmla="*/ 1740082 h 6858000"/>
              <a:gd name="connsiteX705" fmla="*/ 39394 w 7467600"/>
              <a:gd name="connsiteY705" fmla="*/ 1784856 h 6858000"/>
              <a:gd name="connsiteX706" fmla="*/ 135813 w 7467600"/>
              <a:gd name="connsiteY706" fmla="*/ 1888838 h 6858000"/>
              <a:gd name="connsiteX707" fmla="*/ 242575 w 7467600"/>
              <a:gd name="connsiteY707" fmla="*/ 1958841 h 6858000"/>
              <a:gd name="connsiteX708" fmla="*/ 82197 w 7467600"/>
              <a:gd name="connsiteY708" fmla="*/ 1754826 h 6858000"/>
              <a:gd name="connsiteX709" fmla="*/ 0 w 7467600"/>
              <a:gd name="connsiteY709" fmla="*/ 1679650 h 6858000"/>
              <a:gd name="connsiteX710" fmla="*/ 0 w 7467600"/>
              <a:gd name="connsiteY710" fmla="*/ 1602463 h 6858000"/>
              <a:gd name="connsiteX711" fmla="*/ 84689 w 7467600"/>
              <a:gd name="connsiteY711" fmla="*/ 1677442 h 6858000"/>
              <a:gd name="connsiteX712" fmla="*/ 298437 w 7467600"/>
              <a:gd name="connsiteY712" fmla="*/ 1968019 h 6858000"/>
              <a:gd name="connsiteX713" fmla="*/ 227269 w 7467600"/>
              <a:gd name="connsiteY713" fmla="*/ 1114064 h 6858000"/>
              <a:gd name="connsiteX714" fmla="*/ 248003 w 7467600"/>
              <a:gd name="connsiteY714" fmla="*/ 1089613 h 6858000"/>
              <a:gd name="connsiteX715" fmla="*/ 427020 w 7467600"/>
              <a:gd name="connsiteY715" fmla="*/ 1619803 h 6858000"/>
              <a:gd name="connsiteX716" fmla="*/ 340345 w 7467600"/>
              <a:gd name="connsiteY716" fmla="*/ 2027739 h 6858000"/>
              <a:gd name="connsiteX717" fmla="*/ 360865 w 7467600"/>
              <a:gd name="connsiteY717" fmla="*/ 2044827 h 6858000"/>
              <a:gd name="connsiteX718" fmla="*/ 560414 w 7467600"/>
              <a:gd name="connsiteY718" fmla="*/ 2421457 h 6858000"/>
              <a:gd name="connsiteX719" fmla="*/ 1359703 w 7467600"/>
              <a:gd name="connsiteY719" fmla="*/ 2578554 h 6858000"/>
              <a:gd name="connsiteX720" fmla="*/ 1359422 w 7467600"/>
              <a:gd name="connsiteY720" fmla="*/ 2577994 h 6858000"/>
              <a:gd name="connsiteX721" fmla="*/ 828701 w 7467600"/>
              <a:gd name="connsiteY721" fmla="*/ 1839520 h 6858000"/>
              <a:gd name="connsiteX722" fmla="*/ 494427 w 7467600"/>
              <a:gd name="connsiteY722" fmla="*/ 1092333 h 6858000"/>
              <a:gd name="connsiteX723" fmla="*/ 506322 w 7467600"/>
              <a:gd name="connsiteY723" fmla="*/ 1020997 h 6858000"/>
              <a:gd name="connsiteX724" fmla="*/ 4570198 w 7467600"/>
              <a:gd name="connsiteY724" fmla="*/ 978081 h 6858000"/>
              <a:gd name="connsiteX725" fmla="*/ 4523691 w 7467600"/>
              <a:gd name="connsiteY725" fmla="*/ 1127776 h 6858000"/>
              <a:gd name="connsiteX726" fmla="*/ 4509875 w 7467600"/>
              <a:gd name="connsiteY726" fmla="*/ 1167552 h 6858000"/>
              <a:gd name="connsiteX727" fmla="*/ 4478168 w 7467600"/>
              <a:gd name="connsiteY727" fmla="*/ 1260735 h 6858000"/>
              <a:gd name="connsiteX728" fmla="*/ 4409309 w 7467600"/>
              <a:gd name="connsiteY728" fmla="*/ 1666996 h 6858000"/>
              <a:gd name="connsiteX729" fmla="*/ 4370031 w 7467600"/>
              <a:gd name="connsiteY729" fmla="*/ 1955666 h 6858000"/>
              <a:gd name="connsiteX730" fmla="*/ 4570198 w 7467600"/>
              <a:gd name="connsiteY730" fmla="*/ 978081 h 6858000"/>
              <a:gd name="connsiteX731" fmla="*/ 4557898 w 7467600"/>
              <a:gd name="connsiteY731" fmla="*/ 900011 h 6858000"/>
              <a:gd name="connsiteX732" fmla="*/ 4344840 w 7467600"/>
              <a:gd name="connsiteY732" fmla="*/ 1922038 h 6858000"/>
              <a:gd name="connsiteX733" fmla="*/ 4378710 w 7467600"/>
              <a:gd name="connsiteY733" fmla="*/ 1665516 h 6858000"/>
              <a:gd name="connsiteX734" fmla="*/ 4448798 w 7467600"/>
              <a:gd name="connsiteY734" fmla="*/ 1253024 h 6858000"/>
              <a:gd name="connsiteX735" fmla="*/ 4480315 w 7467600"/>
              <a:gd name="connsiteY735" fmla="*/ 1158454 h 6858000"/>
              <a:gd name="connsiteX736" fmla="*/ 4494133 w 7467600"/>
              <a:gd name="connsiteY736" fmla="*/ 1118676 h 6858000"/>
              <a:gd name="connsiteX737" fmla="*/ 4557898 w 7467600"/>
              <a:gd name="connsiteY737" fmla="*/ 900011 h 6858000"/>
              <a:gd name="connsiteX738" fmla="*/ 5870151 w 7467600"/>
              <a:gd name="connsiteY738" fmla="*/ 898890 h 6858000"/>
              <a:gd name="connsiteX739" fmla="*/ 5861335 w 7467600"/>
              <a:gd name="connsiteY739" fmla="*/ 899177 h 6858000"/>
              <a:gd name="connsiteX740" fmla="*/ 5843702 w 7467600"/>
              <a:gd name="connsiteY740" fmla="*/ 899748 h 6858000"/>
              <a:gd name="connsiteX741" fmla="*/ 5651107 w 7467600"/>
              <a:gd name="connsiteY741" fmla="*/ 920306 h 6858000"/>
              <a:gd name="connsiteX742" fmla="*/ 5459407 w 7467600"/>
              <a:gd name="connsiteY742" fmla="*/ 940975 h 6858000"/>
              <a:gd name="connsiteX743" fmla="*/ 5374846 w 7467600"/>
              <a:gd name="connsiteY743" fmla="*/ 941988 h 6858000"/>
              <a:gd name="connsiteX744" fmla="*/ 5256105 w 7467600"/>
              <a:gd name="connsiteY744" fmla="*/ 945632 h 6858000"/>
              <a:gd name="connsiteX745" fmla="*/ 5107071 w 7467600"/>
              <a:gd name="connsiteY745" fmla="*/ 969720 h 6858000"/>
              <a:gd name="connsiteX746" fmla="*/ 4998681 w 7467600"/>
              <a:gd name="connsiteY746" fmla="*/ 988771 h 6858000"/>
              <a:gd name="connsiteX747" fmla="*/ 5870151 w 7467600"/>
              <a:gd name="connsiteY747" fmla="*/ 898890 h 6858000"/>
              <a:gd name="connsiteX748" fmla="*/ 5504425 w 7467600"/>
              <a:gd name="connsiteY748" fmla="*/ 848067 h 6858000"/>
              <a:gd name="connsiteX749" fmla="*/ 4968849 w 7467600"/>
              <a:gd name="connsiteY749" fmla="*/ 962318 h 6858000"/>
              <a:gd name="connsiteX750" fmla="*/ 5104039 w 7467600"/>
              <a:gd name="connsiteY750" fmla="*/ 940634 h 6858000"/>
              <a:gd name="connsiteX751" fmla="*/ 5256311 w 7467600"/>
              <a:gd name="connsiteY751" fmla="*/ 916490 h 6858000"/>
              <a:gd name="connsiteX752" fmla="*/ 5377381 w 7467600"/>
              <a:gd name="connsiteY752" fmla="*/ 912671 h 6858000"/>
              <a:gd name="connsiteX753" fmla="*/ 5460148 w 7467600"/>
              <a:gd name="connsiteY753" fmla="*/ 911442 h 6858000"/>
              <a:gd name="connsiteX754" fmla="*/ 5648971 w 7467600"/>
              <a:gd name="connsiteY754" fmla="*/ 891331 h 6858000"/>
              <a:gd name="connsiteX755" fmla="*/ 5844807 w 7467600"/>
              <a:gd name="connsiteY755" fmla="*/ 870718 h 6858000"/>
              <a:gd name="connsiteX756" fmla="*/ 5862975 w 7467600"/>
              <a:gd name="connsiteY756" fmla="*/ 869756 h 6858000"/>
              <a:gd name="connsiteX757" fmla="*/ 5920887 w 7467600"/>
              <a:gd name="connsiteY757" fmla="*/ 865929 h 6858000"/>
              <a:gd name="connsiteX758" fmla="*/ 5504425 w 7467600"/>
              <a:gd name="connsiteY758" fmla="*/ 848067 h 6858000"/>
              <a:gd name="connsiteX759" fmla="*/ 3607114 w 7467600"/>
              <a:gd name="connsiteY759" fmla="*/ 467441 h 6858000"/>
              <a:gd name="connsiteX760" fmla="*/ 3296242 w 7467600"/>
              <a:gd name="connsiteY760" fmla="*/ 807991 h 6858000"/>
              <a:gd name="connsiteX761" fmla="*/ 3174674 w 7467600"/>
              <a:gd name="connsiteY761" fmla="*/ 919759 h 6858000"/>
              <a:gd name="connsiteX762" fmla="*/ 3042978 w 7467600"/>
              <a:gd name="connsiteY762" fmla="*/ 1054894 h 6858000"/>
              <a:gd name="connsiteX763" fmla="*/ 2968914 w 7467600"/>
              <a:gd name="connsiteY763" fmla="*/ 1133756 h 6858000"/>
              <a:gd name="connsiteX764" fmla="*/ 3103823 w 7467600"/>
              <a:gd name="connsiteY764" fmla="*/ 1026814 h 6858000"/>
              <a:gd name="connsiteX765" fmla="*/ 3607114 w 7467600"/>
              <a:gd name="connsiteY765" fmla="*/ 467441 h 6858000"/>
              <a:gd name="connsiteX766" fmla="*/ 3744487 w 7467600"/>
              <a:gd name="connsiteY766" fmla="*/ 383136 h 6858000"/>
              <a:gd name="connsiteX767" fmla="*/ 3970213 w 7467600"/>
              <a:gd name="connsiteY767" fmla="*/ 995559 h 6858000"/>
              <a:gd name="connsiteX768" fmla="*/ 3744487 w 7467600"/>
              <a:gd name="connsiteY768" fmla="*/ 383136 h 6858000"/>
              <a:gd name="connsiteX769" fmla="*/ 3624562 w 7467600"/>
              <a:gd name="connsiteY769" fmla="*/ 367041 h 6858000"/>
              <a:gd name="connsiteX770" fmla="*/ 3489712 w 7467600"/>
              <a:gd name="connsiteY770" fmla="*/ 485386 h 6858000"/>
              <a:gd name="connsiteX771" fmla="*/ 3182994 w 7467600"/>
              <a:gd name="connsiteY771" fmla="*/ 828265 h 6858000"/>
              <a:gd name="connsiteX772" fmla="*/ 2892114 w 7467600"/>
              <a:gd name="connsiteY772" fmla="*/ 1172635 h 6858000"/>
              <a:gd name="connsiteX773" fmla="*/ 3021459 w 7467600"/>
              <a:gd name="connsiteY773" fmla="*/ 1035385 h 6858000"/>
              <a:gd name="connsiteX774" fmla="*/ 3153873 w 7467600"/>
              <a:gd name="connsiteY774" fmla="*/ 898971 h 6858000"/>
              <a:gd name="connsiteX775" fmla="*/ 3276511 w 7467600"/>
              <a:gd name="connsiteY775" fmla="*/ 786423 h 6858000"/>
              <a:gd name="connsiteX776" fmla="*/ 3584154 w 7467600"/>
              <a:gd name="connsiteY776" fmla="*/ 448218 h 6858000"/>
              <a:gd name="connsiteX777" fmla="*/ 3624562 w 7467600"/>
              <a:gd name="connsiteY777" fmla="*/ 367041 h 6858000"/>
              <a:gd name="connsiteX778" fmla="*/ 3766672 w 7467600"/>
              <a:gd name="connsiteY778" fmla="*/ 359429 h 6858000"/>
              <a:gd name="connsiteX779" fmla="*/ 3996338 w 7467600"/>
              <a:gd name="connsiteY779" fmla="*/ 968237 h 6858000"/>
              <a:gd name="connsiteX780" fmla="*/ 3766672 w 7467600"/>
              <a:gd name="connsiteY780" fmla="*/ 359429 h 6858000"/>
              <a:gd name="connsiteX781" fmla="*/ 5805386 w 7467600"/>
              <a:gd name="connsiteY781" fmla="*/ 239240 h 6858000"/>
              <a:gd name="connsiteX782" fmla="*/ 5736947 w 7467600"/>
              <a:gd name="connsiteY782" fmla="*/ 261367 h 6858000"/>
              <a:gd name="connsiteX783" fmla="*/ 5427012 w 7467600"/>
              <a:gd name="connsiteY783" fmla="*/ 311272 h 6858000"/>
              <a:gd name="connsiteX784" fmla="*/ 5147818 w 7467600"/>
              <a:gd name="connsiteY784" fmla="*/ 322112 h 6858000"/>
              <a:gd name="connsiteX785" fmla="*/ 5060854 w 7467600"/>
              <a:gd name="connsiteY785" fmla="*/ 311882 h 6858000"/>
              <a:gd name="connsiteX786" fmla="*/ 4945989 w 7467600"/>
              <a:gd name="connsiteY786" fmla="*/ 300516 h 6858000"/>
              <a:gd name="connsiteX787" fmla="*/ 5410479 w 7467600"/>
              <a:gd name="connsiteY787" fmla="*/ 348434 h 6858000"/>
              <a:gd name="connsiteX788" fmla="*/ 5805386 w 7467600"/>
              <a:gd name="connsiteY788" fmla="*/ 239240 h 6858000"/>
              <a:gd name="connsiteX789" fmla="*/ 5905192 w 7467600"/>
              <a:gd name="connsiteY789" fmla="*/ 163079 h 6858000"/>
              <a:gd name="connsiteX790" fmla="*/ 5865655 w 7467600"/>
              <a:gd name="connsiteY790" fmla="*/ 171901 h 6858000"/>
              <a:gd name="connsiteX791" fmla="*/ 5259740 w 7467600"/>
              <a:gd name="connsiteY791" fmla="*/ 257013 h 6858000"/>
              <a:gd name="connsiteX792" fmla="*/ 5208466 w 7467600"/>
              <a:gd name="connsiteY792" fmla="*/ 257550 h 6858000"/>
              <a:gd name="connsiteX793" fmla="*/ 4980204 w 7467600"/>
              <a:gd name="connsiteY793" fmla="*/ 271903 h 6858000"/>
              <a:gd name="connsiteX794" fmla="*/ 5068068 w 7467600"/>
              <a:gd name="connsiteY794" fmla="*/ 282244 h 6858000"/>
              <a:gd name="connsiteX795" fmla="*/ 5153231 w 7467600"/>
              <a:gd name="connsiteY795" fmla="*/ 292240 h 6858000"/>
              <a:gd name="connsiteX796" fmla="*/ 5426491 w 7467600"/>
              <a:gd name="connsiteY796" fmla="*/ 281128 h 6858000"/>
              <a:gd name="connsiteX797" fmla="*/ 5731212 w 7467600"/>
              <a:gd name="connsiteY797" fmla="*/ 231951 h 6858000"/>
              <a:gd name="connsiteX798" fmla="*/ 5905192 w 7467600"/>
              <a:gd name="connsiteY798" fmla="*/ 163079 h 6858000"/>
              <a:gd name="connsiteX799" fmla="*/ 5944437 w 7467600"/>
              <a:gd name="connsiteY799" fmla="*/ 113829 h 6858000"/>
              <a:gd name="connsiteX800" fmla="*/ 5825032 w 7467600"/>
              <a:gd name="connsiteY800" fmla="*/ 146405 h 6858000"/>
              <a:gd name="connsiteX801" fmla="*/ 4955599 w 7467600"/>
              <a:gd name="connsiteY801" fmla="*/ 247008 h 6858000"/>
              <a:gd name="connsiteX802" fmla="*/ 5210104 w 7467600"/>
              <a:gd name="connsiteY802" fmla="*/ 228123 h 6858000"/>
              <a:gd name="connsiteX803" fmla="*/ 5261015 w 7467600"/>
              <a:gd name="connsiteY803" fmla="*/ 227087 h 6858000"/>
              <a:gd name="connsiteX804" fmla="*/ 5861181 w 7467600"/>
              <a:gd name="connsiteY804" fmla="*/ 143093 h 6858000"/>
              <a:gd name="connsiteX805" fmla="*/ 5961252 w 7467600"/>
              <a:gd name="connsiteY805" fmla="*/ 114820 h 6858000"/>
              <a:gd name="connsiteX806" fmla="*/ 5944437 w 7467600"/>
              <a:gd name="connsiteY806" fmla="*/ 113829 h 6858000"/>
              <a:gd name="connsiteX807" fmla="*/ 3882765 w 7467600"/>
              <a:gd name="connsiteY807" fmla="*/ 0 h 6858000"/>
              <a:gd name="connsiteX808" fmla="*/ 3995099 w 7467600"/>
              <a:gd name="connsiteY808" fmla="*/ 0 h 6858000"/>
              <a:gd name="connsiteX809" fmla="*/ 4163818 w 7467600"/>
              <a:gd name="connsiteY809" fmla="*/ 234104 h 6858000"/>
              <a:gd name="connsiteX810" fmla="*/ 4172099 w 7467600"/>
              <a:gd name="connsiteY810" fmla="*/ 234207 h 6858000"/>
              <a:gd name="connsiteX811" fmla="*/ 4784282 w 7467600"/>
              <a:gd name="connsiteY811" fmla="*/ 276561 h 6858000"/>
              <a:gd name="connsiteX812" fmla="*/ 4801687 w 7467600"/>
              <a:gd name="connsiteY812" fmla="*/ 267764 h 6858000"/>
              <a:gd name="connsiteX813" fmla="*/ 6082788 w 7467600"/>
              <a:gd name="connsiteY813" fmla="*/ 64119 h 6858000"/>
              <a:gd name="connsiteX814" fmla="*/ 6099442 w 7467600"/>
              <a:gd name="connsiteY814" fmla="*/ 82568 h 6858000"/>
              <a:gd name="connsiteX815" fmla="*/ 4804137 w 7467600"/>
              <a:gd name="connsiteY815" fmla="*/ 320931 h 6858000"/>
              <a:gd name="connsiteX816" fmla="*/ 4227047 w 7467600"/>
              <a:gd name="connsiteY816" fmla="*/ 313415 h 6858000"/>
              <a:gd name="connsiteX817" fmla="*/ 4346041 w 7467600"/>
              <a:gd name="connsiteY817" fmla="*/ 456086 h 6858000"/>
              <a:gd name="connsiteX818" fmla="*/ 4870967 w 7467600"/>
              <a:gd name="connsiteY818" fmla="*/ 963061 h 6858000"/>
              <a:gd name="connsiteX819" fmla="*/ 4889647 w 7467600"/>
              <a:gd name="connsiteY819" fmla="*/ 957147 h 6858000"/>
              <a:gd name="connsiteX820" fmla="*/ 5422504 w 7467600"/>
              <a:gd name="connsiteY820" fmla="*/ 805191 h 6858000"/>
              <a:gd name="connsiteX821" fmla="*/ 6087656 w 7467600"/>
              <a:gd name="connsiteY821" fmla="*/ 826703 h 6858000"/>
              <a:gd name="connsiteX822" fmla="*/ 6058717 w 7467600"/>
              <a:gd name="connsiteY822" fmla="*/ 865992 h 6858000"/>
              <a:gd name="connsiteX823" fmla="*/ 4974153 w 7467600"/>
              <a:gd name="connsiteY823" fmla="*/ 1045456 h 6858000"/>
              <a:gd name="connsiteX824" fmla="*/ 5627835 w 7467600"/>
              <a:gd name="connsiteY824" fmla="*/ 1472077 h 6858000"/>
              <a:gd name="connsiteX825" fmla="*/ 5629817 w 7467600"/>
              <a:gd name="connsiteY825" fmla="*/ 1471412 h 6858000"/>
              <a:gd name="connsiteX826" fmla="*/ 5634124 w 7467600"/>
              <a:gd name="connsiteY826" fmla="*/ 1470572 h 6858000"/>
              <a:gd name="connsiteX827" fmla="*/ 5755832 w 7467600"/>
              <a:gd name="connsiteY827" fmla="*/ 1383886 h 6858000"/>
              <a:gd name="connsiteX828" fmla="*/ 6014186 w 7467600"/>
              <a:gd name="connsiteY828" fmla="*/ 1279799 h 6858000"/>
              <a:gd name="connsiteX829" fmla="*/ 6901619 w 7467600"/>
              <a:gd name="connsiteY829" fmla="*/ 1047874 h 6858000"/>
              <a:gd name="connsiteX830" fmla="*/ 6931566 w 7467600"/>
              <a:gd name="connsiteY830" fmla="*/ 1062034 h 6858000"/>
              <a:gd name="connsiteX831" fmla="*/ 5790982 w 7467600"/>
              <a:gd name="connsiteY831" fmla="*/ 1561380 h 6858000"/>
              <a:gd name="connsiteX832" fmla="*/ 6188971 w 7467600"/>
              <a:gd name="connsiteY832" fmla="*/ 1755168 h 6858000"/>
              <a:gd name="connsiteX833" fmla="*/ 6202446 w 7467600"/>
              <a:gd name="connsiteY833" fmla="*/ 1752268 h 6858000"/>
              <a:gd name="connsiteX834" fmla="*/ 7179560 w 7467600"/>
              <a:gd name="connsiteY834" fmla="*/ 1467551 h 6858000"/>
              <a:gd name="connsiteX835" fmla="*/ 7158730 w 7467600"/>
              <a:gd name="connsiteY835" fmla="*/ 1507835 h 6858000"/>
              <a:gd name="connsiteX836" fmla="*/ 6326959 w 7467600"/>
              <a:gd name="connsiteY836" fmla="*/ 1817686 h 6858000"/>
              <a:gd name="connsiteX837" fmla="*/ 6537433 w 7467600"/>
              <a:gd name="connsiteY837" fmla="*/ 1907790 h 6858000"/>
              <a:gd name="connsiteX838" fmla="*/ 6550221 w 7467600"/>
              <a:gd name="connsiteY838" fmla="*/ 1910729 h 6858000"/>
              <a:gd name="connsiteX839" fmla="*/ 6964438 w 7467600"/>
              <a:gd name="connsiteY839" fmla="*/ 2209505 h 6858000"/>
              <a:gd name="connsiteX840" fmla="*/ 7367862 w 7467600"/>
              <a:gd name="connsiteY840" fmla="*/ 2806833 h 6858000"/>
              <a:gd name="connsiteX841" fmla="*/ 7364329 w 7467600"/>
              <a:gd name="connsiteY841" fmla="*/ 2826907 h 6858000"/>
              <a:gd name="connsiteX842" fmla="*/ 7290545 w 7467600"/>
              <a:gd name="connsiteY842" fmla="*/ 2850663 h 6858000"/>
              <a:gd name="connsiteX843" fmla="*/ 6472036 w 7467600"/>
              <a:gd name="connsiteY843" fmla="*/ 1959003 h 6858000"/>
              <a:gd name="connsiteX844" fmla="*/ 5792897 w 7467600"/>
              <a:gd name="connsiteY844" fmla="*/ 1647747 h 6858000"/>
              <a:gd name="connsiteX845" fmla="*/ 5842751 w 7467600"/>
              <a:gd name="connsiteY845" fmla="*/ 1816112 h 6858000"/>
              <a:gd name="connsiteX846" fmla="*/ 5847424 w 7467600"/>
              <a:gd name="connsiteY846" fmla="*/ 1815776 h 6858000"/>
              <a:gd name="connsiteX847" fmla="*/ 6399821 w 7467600"/>
              <a:gd name="connsiteY847" fmla="*/ 2344799 h 6858000"/>
              <a:gd name="connsiteX848" fmla="*/ 6323232 w 7467600"/>
              <a:gd name="connsiteY848" fmla="*/ 2389634 h 6858000"/>
              <a:gd name="connsiteX849" fmla="*/ 5942958 w 7467600"/>
              <a:gd name="connsiteY849" fmla="*/ 2077708 h 6858000"/>
              <a:gd name="connsiteX850" fmla="*/ 5921559 w 7467600"/>
              <a:gd name="connsiteY850" fmla="*/ 2378596 h 6858000"/>
              <a:gd name="connsiteX851" fmla="*/ 5817651 w 7467600"/>
              <a:gd name="connsiteY851" fmla="*/ 3023919 h 6858000"/>
              <a:gd name="connsiteX852" fmla="*/ 5729634 w 7467600"/>
              <a:gd name="connsiteY852" fmla="*/ 3051849 h 6858000"/>
              <a:gd name="connsiteX853" fmla="*/ 5611018 w 7467600"/>
              <a:gd name="connsiteY853" fmla="*/ 2316769 h 6858000"/>
              <a:gd name="connsiteX854" fmla="*/ 5687608 w 7467600"/>
              <a:gd name="connsiteY854" fmla="*/ 2039972 h 6858000"/>
              <a:gd name="connsiteX855" fmla="*/ 5657554 w 7467600"/>
              <a:gd name="connsiteY855" fmla="*/ 1576445 h 6858000"/>
              <a:gd name="connsiteX856" fmla="*/ 5150475 w 7467600"/>
              <a:gd name="connsiteY856" fmla="*/ 1274012 h 6858000"/>
              <a:gd name="connsiteX857" fmla="*/ 5349142 w 7467600"/>
              <a:gd name="connsiteY857" fmla="*/ 2204405 h 6858000"/>
              <a:gd name="connsiteX858" fmla="*/ 5262214 w 7467600"/>
              <a:gd name="connsiteY858" fmla="*/ 2233836 h 6858000"/>
              <a:gd name="connsiteX859" fmla="*/ 4981539 w 7467600"/>
              <a:gd name="connsiteY859" fmla="*/ 1542201 h 6858000"/>
              <a:gd name="connsiteX860" fmla="*/ 4958461 w 7467600"/>
              <a:gd name="connsiteY860" fmla="*/ 1136957 h 6858000"/>
              <a:gd name="connsiteX861" fmla="*/ 4655015 w 7467600"/>
              <a:gd name="connsiteY861" fmla="*/ 891426 h 6858000"/>
              <a:gd name="connsiteX862" fmla="*/ 4348002 w 7467600"/>
              <a:gd name="connsiteY862" fmla="*/ 2205895 h 6858000"/>
              <a:gd name="connsiteX863" fmla="*/ 4262250 w 7467600"/>
              <a:gd name="connsiteY863" fmla="*/ 2219972 h 6858000"/>
              <a:gd name="connsiteX864" fmla="*/ 4550611 w 7467600"/>
              <a:gd name="connsiteY864" fmla="*/ 817540 h 6858000"/>
              <a:gd name="connsiteX865" fmla="*/ 4564418 w 7467600"/>
              <a:gd name="connsiteY865" fmla="*/ 808293 h 6858000"/>
              <a:gd name="connsiteX866" fmla="*/ 4266388 w 7467600"/>
              <a:gd name="connsiteY866" fmla="*/ 500083 h 6858000"/>
              <a:gd name="connsiteX867" fmla="*/ 4032842 w 7467600"/>
              <a:gd name="connsiteY867" fmla="*/ 211809 h 6858000"/>
              <a:gd name="connsiteX868" fmla="*/ 3882765 w 7467600"/>
              <a:gd name="connsiteY868" fmla="*/ 0 h 6858000"/>
              <a:gd name="connsiteX869" fmla="*/ 3721337 w 7467600"/>
              <a:gd name="connsiteY869" fmla="*/ 0 h 6858000"/>
              <a:gd name="connsiteX870" fmla="*/ 3797544 w 7467600"/>
              <a:gd name="connsiteY870" fmla="*/ 0 h 6858000"/>
              <a:gd name="connsiteX871" fmla="*/ 3775734 w 7467600"/>
              <a:gd name="connsiteY871" fmla="*/ 95131 h 6858000"/>
              <a:gd name="connsiteX872" fmla="*/ 3724807 w 7467600"/>
              <a:gd name="connsiteY872" fmla="*/ 272257 h 6858000"/>
              <a:gd name="connsiteX873" fmla="*/ 3726844 w 7467600"/>
              <a:gd name="connsiteY873" fmla="*/ 282988 h 6858000"/>
              <a:gd name="connsiteX874" fmla="*/ 3742664 w 7467600"/>
              <a:gd name="connsiteY874" fmla="*/ 279918 h 6858000"/>
              <a:gd name="connsiteX875" fmla="*/ 4103910 w 7467600"/>
              <a:gd name="connsiteY875" fmla="*/ 1161917 h 6858000"/>
              <a:gd name="connsiteX876" fmla="*/ 4020269 w 7467600"/>
              <a:gd name="connsiteY876" fmla="*/ 1200406 h 6858000"/>
              <a:gd name="connsiteX877" fmla="*/ 3674882 w 7467600"/>
              <a:gd name="connsiteY877" fmla="*/ 488524 h 6858000"/>
              <a:gd name="connsiteX878" fmla="*/ 3132682 w 7467600"/>
              <a:gd name="connsiteY878" fmla="*/ 1072284 h 6858000"/>
              <a:gd name="connsiteX879" fmla="*/ 2716346 w 7467600"/>
              <a:gd name="connsiteY879" fmla="*/ 1276376 h 6858000"/>
              <a:gd name="connsiteX880" fmla="*/ 2716772 w 7467600"/>
              <a:gd name="connsiteY880" fmla="*/ 1255462 h 6858000"/>
              <a:gd name="connsiteX881" fmla="*/ 3471096 w 7467600"/>
              <a:gd name="connsiteY881" fmla="*/ 437072 h 6858000"/>
              <a:gd name="connsiteX882" fmla="*/ 3639057 w 7467600"/>
              <a:gd name="connsiteY882" fmla="*/ 286334 h 6858000"/>
              <a:gd name="connsiteX883" fmla="*/ 3640309 w 7467600"/>
              <a:gd name="connsiteY883" fmla="*/ 284664 h 6858000"/>
              <a:gd name="connsiteX884" fmla="*/ 3646022 w 7467600"/>
              <a:gd name="connsiteY884" fmla="*/ 276711 h 6858000"/>
              <a:gd name="connsiteX885" fmla="*/ 3707943 w 7467600"/>
              <a:gd name="connsiteY885" fmla="*/ 65958 h 6858000"/>
              <a:gd name="connsiteX886" fmla="*/ 3721337 w 7467600"/>
              <a:gd name="connsiteY886" fmla="*/ 0 h 6858000"/>
              <a:gd name="connsiteX887" fmla="*/ 2867960 w 7467600"/>
              <a:gd name="connsiteY887" fmla="*/ 0 h 6858000"/>
              <a:gd name="connsiteX888" fmla="*/ 2926351 w 7467600"/>
              <a:gd name="connsiteY888" fmla="*/ 0 h 6858000"/>
              <a:gd name="connsiteX889" fmla="*/ 2902823 w 7467600"/>
              <a:gd name="connsiteY889" fmla="*/ 262929 h 6858000"/>
              <a:gd name="connsiteX890" fmla="*/ 2940663 w 7467600"/>
              <a:gd name="connsiteY890" fmla="*/ 140884 h 6858000"/>
              <a:gd name="connsiteX891" fmla="*/ 2947039 w 7467600"/>
              <a:gd name="connsiteY891" fmla="*/ 122524 h 6858000"/>
              <a:gd name="connsiteX892" fmla="*/ 2984316 w 7467600"/>
              <a:gd name="connsiteY892" fmla="*/ 0 h 6858000"/>
              <a:gd name="connsiteX893" fmla="*/ 3016114 w 7467600"/>
              <a:gd name="connsiteY893" fmla="*/ 0 h 6858000"/>
              <a:gd name="connsiteX894" fmla="*/ 2979949 w 7467600"/>
              <a:gd name="connsiteY894" fmla="*/ 119274 h 6858000"/>
              <a:gd name="connsiteX895" fmla="*/ 3023879 w 7467600"/>
              <a:gd name="connsiteY895" fmla="*/ 0 h 6858000"/>
              <a:gd name="connsiteX896" fmla="*/ 3105400 w 7467600"/>
              <a:gd name="connsiteY896" fmla="*/ 0 h 6858000"/>
              <a:gd name="connsiteX897" fmla="*/ 3094669 w 7467600"/>
              <a:gd name="connsiteY897" fmla="*/ 30308 h 6858000"/>
              <a:gd name="connsiteX898" fmla="*/ 2901945 w 7467600"/>
              <a:gd name="connsiteY898" fmla="*/ 466538 h 6858000"/>
              <a:gd name="connsiteX899" fmla="*/ 2815209 w 7467600"/>
              <a:gd name="connsiteY899" fmla="*/ 497361 h 6858000"/>
              <a:gd name="connsiteX900" fmla="*/ 2844845 w 7467600"/>
              <a:gd name="connsiteY900" fmla="*/ 127638 h 6858000"/>
              <a:gd name="connsiteX901" fmla="*/ 2867960 w 7467600"/>
              <a:gd name="connsiteY901" fmla="*/ 0 h 6858000"/>
              <a:gd name="connsiteX902" fmla="*/ 1057230 w 7467600"/>
              <a:gd name="connsiteY902" fmla="*/ 0 h 6858000"/>
              <a:gd name="connsiteX903" fmla="*/ 1111003 w 7467600"/>
              <a:gd name="connsiteY903" fmla="*/ 0 h 6858000"/>
              <a:gd name="connsiteX904" fmla="*/ 1125553 w 7467600"/>
              <a:gd name="connsiteY904" fmla="*/ 52588 h 6858000"/>
              <a:gd name="connsiteX905" fmla="*/ 1304276 w 7467600"/>
              <a:gd name="connsiteY905" fmla="*/ 476275 h 6858000"/>
              <a:gd name="connsiteX906" fmla="*/ 1492066 w 7467600"/>
              <a:gd name="connsiteY906" fmla="*/ 886333 h 6858000"/>
              <a:gd name="connsiteX907" fmla="*/ 1423698 w 7467600"/>
              <a:gd name="connsiteY907" fmla="*/ 710817 h 6858000"/>
              <a:gd name="connsiteX908" fmla="*/ 1357609 w 7467600"/>
              <a:gd name="connsiteY908" fmla="*/ 532892 h 6858000"/>
              <a:gd name="connsiteX909" fmla="*/ 1309550 w 7467600"/>
              <a:gd name="connsiteY909" fmla="*/ 374031 h 6858000"/>
              <a:gd name="connsiteX910" fmla="*/ 1193673 w 7467600"/>
              <a:gd name="connsiteY910" fmla="*/ 49533 h 6858000"/>
              <a:gd name="connsiteX911" fmla="*/ 1164391 w 7467600"/>
              <a:gd name="connsiteY911" fmla="*/ 0 h 6858000"/>
              <a:gd name="connsiteX912" fmla="*/ 1200666 w 7467600"/>
              <a:gd name="connsiteY912" fmla="*/ 0 h 6858000"/>
              <a:gd name="connsiteX913" fmla="*/ 1223408 w 7467600"/>
              <a:gd name="connsiteY913" fmla="*/ 38996 h 6858000"/>
              <a:gd name="connsiteX914" fmla="*/ 1339635 w 7467600"/>
              <a:gd name="connsiteY914" fmla="*/ 365517 h 6858000"/>
              <a:gd name="connsiteX915" fmla="*/ 1387469 w 7467600"/>
              <a:gd name="connsiteY915" fmla="*/ 523079 h 6858000"/>
              <a:gd name="connsiteX916" fmla="*/ 1452685 w 7467600"/>
              <a:gd name="connsiteY916" fmla="*/ 699806 h 6858000"/>
              <a:gd name="connsiteX917" fmla="*/ 1492092 w 7467600"/>
              <a:gd name="connsiteY917" fmla="*/ 800424 h 6858000"/>
              <a:gd name="connsiteX918" fmla="*/ 1455302 w 7467600"/>
              <a:gd name="connsiteY918" fmla="*/ 632913 h 6858000"/>
              <a:gd name="connsiteX919" fmla="*/ 1222336 w 7467600"/>
              <a:gd name="connsiteY919" fmla="*/ 9480 h 6858000"/>
              <a:gd name="connsiteX920" fmla="*/ 1214634 w 7467600"/>
              <a:gd name="connsiteY920" fmla="*/ 0 h 6858000"/>
              <a:gd name="connsiteX921" fmla="*/ 1289827 w 7467600"/>
              <a:gd name="connsiteY921" fmla="*/ 0 h 6858000"/>
              <a:gd name="connsiteX922" fmla="*/ 1321076 w 7467600"/>
              <a:gd name="connsiteY922" fmla="*/ 59722 h 6858000"/>
              <a:gd name="connsiteX923" fmla="*/ 1512579 w 7467600"/>
              <a:gd name="connsiteY923" fmla="*/ 626441 h 6858000"/>
              <a:gd name="connsiteX924" fmla="*/ 1506076 w 7467600"/>
              <a:gd name="connsiteY924" fmla="*/ 1089289 h 6858000"/>
              <a:gd name="connsiteX925" fmla="*/ 1486346 w 7467600"/>
              <a:gd name="connsiteY925" fmla="*/ 1079919 h 6858000"/>
              <a:gd name="connsiteX926" fmla="*/ 1070511 w 7467600"/>
              <a:gd name="connsiteY926" fmla="*/ 48609 h 6858000"/>
              <a:gd name="connsiteX927" fmla="*/ 1057230 w 7467600"/>
              <a:gd name="connsiteY927" fmla="*/ 0 h 6858000"/>
              <a:gd name="connsiteX928" fmla="*/ 43151 w 7467600"/>
              <a:gd name="connsiteY928" fmla="*/ 0 h 6858000"/>
              <a:gd name="connsiteX929" fmla="*/ 95283 w 7467600"/>
              <a:gd name="connsiteY929" fmla="*/ 0 h 6858000"/>
              <a:gd name="connsiteX930" fmla="*/ 300708 w 7467600"/>
              <a:gd name="connsiteY930" fmla="*/ 154571 h 6858000"/>
              <a:gd name="connsiteX931" fmla="*/ 530414 w 7467600"/>
              <a:gd name="connsiteY931" fmla="*/ 354673 h 6858000"/>
              <a:gd name="connsiteX932" fmla="*/ 333785 w 7467600"/>
              <a:gd name="connsiteY932" fmla="*/ 161564 h 6858000"/>
              <a:gd name="connsiteX933" fmla="*/ 147005 w 7467600"/>
              <a:gd name="connsiteY933" fmla="*/ 0 h 6858000"/>
              <a:gd name="connsiteX934" fmla="*/ 272509 w 7467600"/>
              <a:gd name="connsiteY934" fmla="*/ 0 h 6858000"/>
              <a:gd name="connsiteX935" fmla="*/ 326276 w 7467600"/>
              <a:gd name="connsiteY935" fmla="*/ 45847 h 6858000"/>
              <a:gd name="connsiteX936" fmla="*/ 823759 w 7467600"/>
              <a:gd name="connsiteY936" fmla="*/ 574145 h 6858000"/>
              <a:gd name="connsiteX937" fmla="*/ 811254 w 7467600"/>
              <a:gd name="connsiteY937" fmla="*/ 665546 h 6858000"/>
              <a:gd name="connsiteX938" fmla="*/ 154042 w 7467600"/>
              <a:gd name="connsiteY938" fmla="*/ 261522 h 6858000"/>
              <a:gd name="connsiteX939" fmla="*/ 13550 w 7467600"/>
              <a:gd name="connsiteY939" fmla="*/ 158423 h 6858000"/>
              <a:gd name="connsiteX940" fmla="*/ 0 w 7467600"/>
              <a:gd name="connsiteY940" fmla="*/ 146618 h 6858000"/>
              <a:gd name="connsiteX941" fmla="*/ 0 w 7467600"/>
              <a:gd name="connsiteY941" fmla="*/ 59161 h 6858000"/>
              <a:gd name="connsiteX942" fmla="*/ 45427 w 7467600"/>
              <a:gd name="connsiteY942" fmla="*/ 101078 h 6858000"/>
              <a:gd name="connsiteX943" fmla="*/ 630103 w 7467600"/>
              <a:gd name="connsiteY943" fmla="*/ 485885 h 6858000"/>
              <a:gd name="connsiteX944" fmla="*/ 532040 w 7467600"/>
              <a:gd name="connsiteY944" fmla="*/ 399359 h 6858000"/>
              <a:gd name="connsiteX945" fmla="*/ 517618 w 7467600"/>
              <a:gd name="connsiteY945" fmla="*/ 385726 h 6858000"/>
              <a:gd name="connsiteX946" fmla="*/ 285074 w 7467600"/>
              <a:gd name="connsiteY946" fmla="*/ 182755 h 6858000"/>
              <a:gd name="connsiteX947" fmla="*/ 43151 w 7467600"/>
              <a:gd name="connsiteY94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73615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1019354 w 7467600"/>
              <a:gd name="connsiteY15" fmla="*/ 6315006 h 6858000"/>
              <a:gd name="connsiteX16" fmla="*/ 441046 w 7467600"/>
              <a:gd name="connsiteY16" fmla="*/ 6691153 h 6858000"/>
              <a:gd name="connsiteX17" fmla="*/ 1019354 w 7467600"/>
              <a:gd name="connsiteY17" fmla="*/ 6315006 h 6858000"/>
              <a:gd name="connsiteX18" fmla="*/ 991680 w 7467600"/>
              <a:gd name="connsiteY18" fmla="*/ 6298413 h 6858000"/>
              <a:gd name="connsiteX19" fmla="*/ 409060 w 7467600"/>
              <a:gd name="connsiteY19" fmla="*/ 6671470 h 6858000"/>
              <a:gd name="connsiteX20" fmla="*/ 991680 w 7467600"/>
              <a:gd name="connsiteY20" fmla="*/ 6298413 h 6858000"/>
              <a:gd name="connsiteX21" fmla="*/ 103333 w 7467600"/>
              <a:gd name="connsiteY21" fmla="*/ 5699602 h 6858000"/>
              <a:gd name="connsiteX22" fmla="*/ 233938 w 7467600"/>
              <a:gd name="connsiteY22" fmla="*/ 5809416 h 6858000"/>
              <a:gd name="connsiteX23" fmla="*/ 883580 w 7467600"/>
              <a:gd name="connsiteY23" fmla="*/ 6180710 h 6858000"/>
              <a:gd name="connsiteX24" fmla="*/ 487337 w 7467600"/>
              <a:gd name="connsiteY24" fmla="*/ 5950182 h 6858000"/>
              <a:gd name="connsiteX25" fmla="*/ 354051 w 7467600"/>
              <a:gd name="connsiteY25" fmla="*/ 5854912 h 6858000"/>
              <a:gd name="connsiteX26" fmla="*/ 195436 w 7467600"/>
              <a:gd name="connsiteY26" fmla="*/ 5755068 h 6858000"/>
              <a:gd name="connsiteX27" fmla="*/ 103333 w 7467600"/>
              <a:gd name="connsiteY27" fmla="*/ 5699602 h 6858000"/>
              <a:gd name="connsiteX28" fmla="*/ 5539432 w 7467600"/>
              <a:gd name="connsiteY28" fmla="*/ 5642928 h 6858000"/>
              <a:gd name="connsiteX29" fmla="*/ 5555462 w 7467600"/>
              <a:gd name="connsiteY29" fmla="*/ 5694454 h 6858000"/>
              <a:gd name="connsiteX30" fmla="*/ 5828270 w 7467600"/>
              <a:gd name="connsiteY30" fmla="*/ 6320663 h 6858000"/>
              <a:gd name="connsiteX31" fmla="*/ 5947416 w 7467600"/>
              <a:gd name="connsiteY31" fmla="*/ 6574846 h 6858000"/>
              <a:gd name="connsiteX32" fmla="*/ 5539432 w 7467600"/>
              <a:gd name="connsiteY32" fmla="*/ 5642928 h 6858000"/>
              <a:gd name="connsiteX33" fmla="*/ 51253 w 7467600"/>
              <a:gd name="connsiteY33" fmla="*/ 5631825 h 6858000"/>
              <a:gd name="connsiteX34" fmla="*/ 211622 w 7467600"/>
              <a:gd name="connsiteY34" fmla="*/ 5728803 h 6858000"/>
              <a:gd name="connsiteX35" fmla="*/ 371652 w 7467600"/>
              <a:gd name="connsiteY35" fmla="*/ 5829062 h 6858000"/>
              <a:gd name="connsiteX36" fmla="*/ 505903 w 7467600"/>
              <a:gd name="connsiteY36" fmla="*/ 5925221 h 6858000"/>
              <a:gd name="connsiteX37" fmla="*/ 899240 w 7467600"/>
              <a:gd name="connsiteY37" fmla="*/ 6153068 h 6858000"/>
              <a:gd name="connsiteX38" fmla="*/ 988114 w 7467600"/>
              <a:gd name="connsiteY38" fmla="*/ 6174204 h 6858000"/>
              <a:gd name="connsiteX39" fmla="*/ 845971 w 7467600"/>
              <a:gd name="connsiteY39" fmla="*/ 6067177 h 6858000"/>
              <a:gd name="connsiteX40" fmla="*/ 448057 w 7467600"/>
              <a:gd name="connsiteY40" fmla="*/ 5841376 h 6858000"/>
              <a:gd name="connsiteX41" fmla="*/ 51253 w 7467600"/>
              <a:gd name="connsiteY41" fmla="*/ 5631825 h 6858000"/>
              <a:gd name="connsiteX42" fmla="*/ 2606687 w 7467600"/>
              <a:gd name="connsiteY42" fmla="*/ 5630718 h 6858000"/>
              <a:gd name="connsiteX43" fmla="*/ 2645658 w 7467600"/>
              <a:gd name="connsiteY43" fmla="*/ 6640259 h 6858000"/>
              <a:gd name="connsiteX44" fmla="*/ 2606687 w 7467600"/>
              <a:gd name="connsiteY44" fmla="*/ 5630718 h 6858000"/>
              <a:gd name="connsiteX45" fmla="*/ 3642057 w 7467600"/>
              <a:gd name="connsiteY45" fmla="*/ 5573487 h 6858000"/>
              <a:gd name="connsiteX46" fmla="*/ 3632981 w 7467600"/>
              <a:gd name="connsiteY46" fmla="*/ 5579437 h 6858000"/>
              <a:gd name="connsiteX47" fmla="*/ 3382436 w 7467600"/>
              <a:gd name="connsiteY47" fmla="*/ 5952726 h 6858000"/>
              <a:gd name="connsiteX48" fmla="*/ 3191929 w 7467600"/>
              <a:gd name="connsiteY48" fmla="*/ 6662669 h 6858000"/>
              <a:gd name="connsiteX49" fmla="*/ 3369898 w 7467600"/>
              <a:gd name="connsiteY49" fmla="*/ 6081771 h 6858000"/>
              <a:gd name="connsiteX50" fmla="*/ 3642057 w 7467600"/>
              <a:gd name="connsiteY50" fmla="*/ 5573487 h 6858000"/>
              <a:gd name="connsiteX51" fmla="*/ 2650666 w 7467600"/>
              <a:gd name="connsiteY51" fmla="*/ 5530686 h 6858000"/>
              <a:gd name="connsiteX52" fmla="*/ 2650249 w 7467600"/>
              <a:gd name="connsiteY52" fmla="*/ 5532101 h 6858000"/>
              <a:gd name="connsiteX53" fmla="*/ 2663808 w 7467600"/>
              <a:gd name="connsiteY53" fmla="*/ 6535215 h 6858000"/>
              <a:gd name="connsiteX54" fmla="*/ 2665418 w 7467600"/>
              <a:gd name="connsiteY54" fmla="*/ 6132756 h 6858000"/>
              <a:gd name="connsiteX55" fmla="*/ 2650666 w 7467600"/>
              <a:gd name="connsiteY55" fmla="*/ 5530686 h 6858000"/>
              <a:gd name="connsiteX56" fmla="*/ 2680277 w 7467600"/>
              <a:gd name="connsiteY56" fmla="*/ 5479204 h 6858000"/>
              <a:gd name="connsiteX57" fmla="*/ 2678972 w 7467600"/>
              <a:gd name="connsiteY57" fmla="*/ 5481582 h 6858000"/>
              <a:gd name="connsiteX58" fmla="*/ 2696666 w 7467600"/>
              <a:gd name="connsiteY58" fmla="*/ 6133836 h 6858000"/>
              <a:gd name="connsiteX59" fmla="*/ 2695769 w 7467600"/>
              <a:gd name="connsiteY59" fmla="*/ 6390955 h 6858000"/>
              <a:gd name="connsiteX60" fmla="*/ 2739893 w 7467600"/>
              <a:gd name="connsiteY60" fmla="*/ 6108357 h 6858000"/>
              <a:gd name="connsiteX61" fmla="*/ 2680277 w 7467600"/>
              <a:gd name="connsiteY61" fmla="*/ 5479204 h 6858000"/>
              <a:gd name="connsiteX62" fmla="*/ 1132195 w 7467600"/>
              <a:gd name="connsiteY62" fmla="*/ 5467980 h 6858000"/>
              <a:gd name="connsiteX63" fmla="*/ 1679056 w 7467600"/>
              <a:gd name="connsiteY63" fmla="*/ 5516907 h 6858000"/>
              <a:gd name="connsiteX64" fmla="*/ 2128648 w 7467600"/>
              <a:gd name="connsiteY64" fmla="*/ 5474249 h 6858000"/>
              <a:gd name="connsiteX65" fmla="*/ 1825619 w 7467600"/>
              <a:gd name="connsiteY65" fmla="*/ 5478447 h 6858000"/>
              <a:gd name="connsiteX66" fmla="*/ 1737798 w 7467600"/>
              <a:gd name="connsiteY66" fmla="*/ 5483353 h 6858000"/>
              <a:gd name="connsiteX67" fmla="*/ 1132195 w 7467600"/>
              <a:gd name="connsiteY67" fmla="*/ 5467980 h 6858000"/>
              <a:gd name="connsiteX68" fmla="*/ 1456157 w 7467600"/>
              <a:gd name="connsiteY68" fmla="*/ 5371404 h 6858000"/>
              <a:gd name="connsiteX69" fmla="*/ 1244432 w 7467600"/>
              <a:gd name="connsiteY69" fmla="*/ 5385601 h 6858000"/>
              <a:gd name="connsiteX70" fmla="*/ 973990 w 7467600"/>
              <a:gd name="connsiteY70" fmla="*/ 5424940 h 6858000"/>
              <a:gd name="connsiteX71" fmla="*/ 1103809 w 7467600"/>
              <a:gd name="connsiteY71" fmla="*/ 5433720 h 6858000"/>
              <a:gd name="connsiteX72" fmla="*/ 1123454 w 7467600"/>
              <a:gd name="connsiteY72" fmla="*/ 5435727 h 6858000"/>
              <a:gd name="connsiteX73" fmla="*/ 1737017 w 7467600"/>
              <a:gd name="connsiteY73" fmla="*/ 5452183 h 6858000"/>
              <a:gd name="connsiteX74" fmla="*/ 1824397 w 7467600"/>
              <a:gd name="connsiteY74" fmla="*/ 5447757 h 6858000"/>
              <a:gd name="connsiteX75" fmla="*/ 2070059 w 7467600"/>
              <a:gd name="connsiteY75" fmla="*/ 5441660 h 6858000"/>
              <a:gd name="connsiteX76" fmla="*/ 1456157 w 7467600"/>
              <a:gd name="connsiteY76" fmla="*/ 5371404 h 6858000"/>
              <a:gd name="connsiteX77" fmla="*/ 4988186 w 7467600"/>
              <a:gd name="connsiteY77" fmla="*/ 5216467 h 6858000"/>
              <a:gd name="connsiteX78" fmla="*/ 4777334 w 7467600"/>
              <a:gd name="connsiteY78" fmla="*/ 5406072 h 6858000"/>
              <a:gd name="connsiteX79" fmla="*/ 4718341 w 7467600"/>
              <a:gd name="connsiteY79" fmla="*/ 5468043 h 6858000"/>
              <a:gd name="connsiteX80" fmla="*/ 4604655 w 7467600"/>
              <a:gd name="connsiteY80" fmla="*/ 5583434 h 6858000"/>
              <a:gd name="connsiteX81" fmla="*/ 4565074 w 7467600"/>
              <a:gd name="connsiteY81" fmla="*/ 5618550 h 6858000"/>
              <a:gd name="connsiteX82" fmla="*/ 4988186 w 7467600"/>
              <a:gd name="connsiteY82" fmla="*/ 5216467 h 6858000"/>
              <a:gd name="connsiteX83" fmla="*/ 4978032 w 7467600"/>
              <a:gd name="connsiteY83" fmla="*/ 5183809 h 6858000"/>
              <a:gd name="connsiteX84" fmla="*/ 4463413 w 7467600"/>
              <a:gd name="connsiteY84" fmla="*/ 5615162 h 6858000"/>
              <a:gd name="connsiteX85" fmla="*/ 4358134 w 7467600"/>
              <a:gd name="connsiteY85" fmla="*/ 5742791 h 6858000"/>
              <a:gd name="connsiteX86" fmla="*/ 4376219 w 7467600"/>
              <a:gd name="connsiteY86" fmla="*/ 5729027 h 6858000"/>
              <a:gd name="connsiteX87" fmla="*/ 4582340 w 7467600"/>
              <a:gd name="connsiteY87" fmla="*/ 5561037 h 6858000"/>
              <a:gd name="connsiteX88" fmla="*/ 4694684 w 7467600"/>
              <a:gd name="connsiteY88" fmla="*/ 5447098 h 6858000"/>
              <a:gd name="connsiteX89" fmla="*/ 4754123 w 7467600"/>
              <a:gd name="connsiteY89" fmla="*/ 5384643 h 6858000"/>
              <a:gd name="connsiteX90" fmla="*/ 4978032 w 7467600"/>
              <a:gd name="connsiteY90" fmla="*/ 5183809 h 6858000"/>
              <a:gd name="connsiteX91" fmla="*/ 1903353 w 7467600"/>
              <a:gd name="connsiteY91" fmla="*/ 5044827 h 6858000"/>
              <a:gd name="connsiteX92" fmla="*/ 1936931 w 7467600"/>
              <a:gd name="connsiteY92" fmla="*/ 5093954 h 6858000"/>
              <a:gd name="connsiteX93" fmla="*/ 2195868 w 7467600"/>
              <a:gd name="connsiteY93" fmla="*/ 5396574 h 6858000"/>
              <a:gd name="connsiteX94" fmla="*/ 2088852 w 7467600"/>
              <a:gd name="connsiteY94" fmla="*/ 5166123 h 6858000"/>
              <a:gd name="connsiteX95" fmla="*/ 1958241 w 7467600"/>
              <a:gd name="connsiteY95" fmla="*/ 5067955 h 6858000"/>
              <a:gd name="connsiteX96" fmla="*/ 1903353 w 7467600"/>
              <a:gd name="connsiteY96" fmla="*/ 5044827 h 6858000"/>
              <a:gd name="connsiteX97" fmla="*/ 1979378 w 7467600"/>
              <a:gd name="connsiteY97" fmla="*/ 4769504 h 6858000"/>
              <a:gd name="connsiteX98" fmla="*/ 2882120 w 7467600"/>
              <a:gd name="connsiteY98" fmla="*/ 5064547 h 6858000"/>
              <a:gd name="connsiteX99" fmla="*/ 2793103 w 7467600"/>
              <a:gd name="connsiteY99" fmla="*/ 5039699 h 6858000"/>
              <a:gd name="connsiteX100" fmla="*/ 2770041 w 7467600"/>
              <a:gd name="connsiteY100" fmla="*/ 5033634 h 6858000"/>
              <a:gd name="connsiteX101" fmla="*/ 1979378 w 7467600"/>
              <a:gd name="connsiteY101" fmla="*/ 4769504 h 6858000"/>
              <a:gd name="connsiteX102" fmla="*/ 1927410 w 7467600"/>
              <a:gd name="connsiteY102" fmla="*/ 4716164 h 6858000"/>
              <a:gd name="connsiteX103" fmla="*/ 1959587 w 7467600"/>
              <a:gd name="connsiteY103" fmla="*/ 4728849 h 6858000"/>
              <a:gd name="connsiteX104" fmla="*/ 2777707 w 7467600"/>
              <a:gd name="connsiteY104" fmla="*/ 5003991 h 6858000"/>
              <a:gd name="connsiteX105" fmla="*/ 2800768 w 7467600"/>
              <a:gd name="connsiteY105" fmla="*/ 5010056 h 6858000"/>
              <a:gd name="connsiteX106" fmla="*/ 2879408 w 7467600"/>
              <a:gd name="connsiteY106" fmla="*/ 5031590 h 6858000"/>
              <a:gd name="connsiteX107" fmla="*/ 2862295 w 7467600"/>
              <a:gd name="connsiteY107" fmla="*/ 5022958 h 6858000"/>
              <a:gd name="connsiteX108" fmla="*/ 2813343 w 7467600"/>
              <a:gd name="connsiteY108" fmla="*/ 4998369 h 6858000"/>
              <a:gd name="connsiteX109" fmla="*/ 2646245 w 7467600"/>
              <a:gd name="connsiteY109" fmla="*/ 4930999 h 6858000"/>
              <a:gd name="connsiteX110" fmla="*/ 1999243 w 7467600"/>
              <a:gd name="connsiteY110" fmla="*/ 4730524 h 6858000"/>
              <a:gd name="connsiteX111" fmla="*/ 1979527 w 7467600"/>
              <a:gd name="connsiteY111" fmla="*/ 4726651 h 6858000"/>
              <a:gd name="connsiteX112" fmla="*/ 1927410 w 7467600"/>
              <a:gd name="connsiteY112" fmla="*/ 4716164 h 6858000"/>
              <a:gd name="connsiteX113" fmla="*/ 1997014 w 7467600"/>
              <a:gd name="connsiteY113" fmla="*/ 4698007 h 6858000"/>
              <a:gd name="connsiteX114" fmla="*/ 2005458 w 7467600"/>
              <a:gd name="connsiteY114" fmla="*/ 4699540 h 6858000"/>
              <a:gd name="connsiteX115" fmla="*/ 2657186 w 7467600"/>
              <a:gd name="connsiteY115" fmla="*/ 4901687 h 6858000"/>
              <a:gd name="connsiteX116" fmla="*/ 2826662 w 7467600"/>
              <a:gd name="connsiteY116" fmla="*/ 4970362 h 6858000"/>
              <a:gd name="connsiteX117" fmla="*/ 2876100 w 7467600"/>
              <a:gd name="connsiteY117" fmla="*/ 4995397 h 6858000"/>
              <a:gd name="connsiteX118" fmla="*/ 3042600 w 7467600"/>
              <a:gd name="connsiteY118" fmla="*/ 5059532 h 6858000"/>
              <a:gd name="connsiteX119" fmla="*/ 1997014 w 7467600"/>
              <a:gd name="connsiteY119" fmla="*/ 4698007 h 6858000"/>
              <a:gd name="connsiteX120" fmla="*/ 2305292 w 7467600"/>
              <a:gd name="connsiteY120" fmla="*/ 4219492 h 6858000"/>
              <a:gd name="connsiteX121" fmla="*/ 3360922 w 7467600"/>
              <a:gd name="connsiteY121" fmla="*/ 4529373 h 6858000"/>
              <a:gd name="connsiteX122" fmla="*/ 3492420 w 7467600"/>
              <a:gd name="connsiteY122" fmla="*/ 4510145 h 6858000"/>
              <a:gd name="connsiteX123" fmla="*/ 3364086 w 7467600"/>
              <a:gd name="connsiteY123" fmla="*/ 4480340 h 6858000"/>
              <a:gd name="connsiteX124" fmla="*/ 3225818 w 7467600"/>
              <a:gd name="connsiteY124" fmla="*/ 4411822 h 6858000"/>
              <a:gd name="connsiteX125" fmla="*/ 3129696 w 7467600"/>
              <a:gd name="connsiteY125" fmla="*/ 4360704 h 6858000"/>
              <a:gd name="connsiteX126" fmla="*/ 2814545 w 7467600"/>
              <a:gd name="connsiteY126" fmla="*/ 4282955 h 6858000"/>
              <a:gd name="connsiteX127" fmla="*/ 2305292 w 7467600"/>
              <a:gd name="connsiteY127" fmla="*/ 4219492 h 6858000"/>
              <a:gd name="connsiteX128" fmla="*/ 2626982 w 7467600"/>
              <a:gd name="connsiteY128" fmla="*/ 4206450 h 6858000"/>
              <a:gd name="connsiteX129" fmla="*/ 2490617 w 7467600"/>
              <a:gd name="connsiteY129" fmla="*/ 4206951 h 6858000"/>
              <a:gd name="connsiteX130" fmla="*/ 2819869 w 7467600"/>
              <a:gd name="connsiteY130" fmla="*/ 4252936 h 6858000"/>
              <a:gd name="connsiteX131" fmla="*/ 3143018 w 7467600"/>
              <a:gd name="connsiteY131" fmla="*/ 4332698 h 6858000"/>
              <a:gd name="connsiteX132" fmla="*/ 3241520 w 7467600"/>
              <a:gd name="connsiteY132" fmla="*/ 4385112 h 6858000"/>
              <a:gd name="connsiteX133" fmla="*/ 3374575 w 7467600"/>
              <a:gd name="connsiteY133" fmla="*/ 4451517 h 6858000"/>
              <a:gd name="connsiteX134" fmla="*/ 3505221 w 7467600"/>
              <a:gd name="connsiteY134" fmla="*/ 4480757 h 6858000"/>
              <a:gd name="connsiteX135" fmla="*/ 2626982 w 7467600"/>
              <a:gd name="connsiteY135" fmla="*/ 4206450 h 6858000"/>
              <a:gd name="connsiteX136" fmla="*/ 1310106 w 7467600"/>
              <a:gd name="connsiteY136" fmla="*/ 3943217 h 6858000"/>
              <a:gd name="connsiteX137" fmla="*/ 854994 w 7467600"/>
              <a:gd name="connsiteY137" fmla="*/ 4399136 h 6858000"/>
              <a:gd name="connsiteX138" fmla="*/ 742462 w 7467600"/>
              <a:gd name="connsiteY138" fmla="*/ 4594648 h 6858000"/>
              <a:gd name="connsiteX139" fmla="*/ 820602 w 7467600"/>
              <a:gd name="connsiteY139" fmla="*/ 4485915 h 6858000"/>
              <a:gd name="connsiteX140" fmla="*/ 878295 w 7467600"/>
              <a:gd name="connsiteY140" fmla="*/ 4403594 h 6858000"/>
              <a:gd name="connsiteX141" fmla="*/ 1240607 w 7467600"/>
              <a:gd name="connsiteY141" fmla="*/ 4010401 h 6858000"/>
              <a:gd name="connsiteX142" fmla="*/ 1310106 w 7467600"/>
              <a:gd name="connsiteY142" fmla="*/ 3943217 h 6858000"/>
              <a:gd name="connsiteX143" fmla="*/ 1423113 w 7467600"/>
              <a:gd name="connsiteY143" fmla="*/ 3874565 h 6858000"/>
              <a:gd name="connsiteX144" fmla="*/ 1260565 w 7467600"/>
              <a:gd name="connsiteY144" fmla="*/ 4031982 h 6858000"/>
              <a:gd name="connsiteX145" fmla="*/ 901900 w 7467600"/>
              <a:gd name="connsiteY145" fmla="*/ 4421236 h 6858000"/>
              <a:gd name="connsiteX146" fmla="*/ 845044 w 7467600"/>
              <a:gd name="connsiteY146" fmla="*/ 4502436 h 6858000"/>
              <a:gd name="connsiteX147" fmla="*/ 685926 w 7467600"/>
              <a:gd name="connsiteY147" fmla="*/ 4703069 h 6858000"/>
              <a:gd name="connsiteX148" fmla="*/ 684248 w 7467600"/>
              <a:gd name="connsiteY148" fmla="*/ 4706721 h 6858000"/>
              <a:gd name="connsiteX149" fmla="*/ 1423113 w 7467600"/>
              <a:gd name="connsiteY149" fmla="*/ 3874565 h 6858000"/>
              <a:gd name="connsiteX150" fmla="*/ 3316479 w 7467600"/>
              <a:gd name="connsiteY150" fmla="*/ 3872136 h 6858000"/>
              <a:gd name="connsiteX151" fmla="*/ 3546806 w 7467600"/>
              <a:gd name="connsiteY151" fmla="*/ 4356139 h 6858000"/>
              <a:gd name="connsiteX152" fmla="*/ 3364433 w 7467600"/>
              <a:gd name="connsiteY152" fmla="*/ 3953121 h 6858000"/>
              <a:gd name="connsiteX153" fmla="*/ 3316479 w 7467600"/>
              <a:gd name="connsiteY153" fmla="*/ 3872136 h 6858000"/>
              <a:gd name="connsiteX154" fmla="*/ 3291335 w 7467600"/>
              <a:gd name="connsiteY154" fmla="*/ 3767420 h 6858000"/>
              <a:gd name="connsiteX155" fmla="*/ 3390805 w 7467600"/>
              <a:gd name="connsiteY155" fmla="*/ 3937163 h 6858000"/>
              <a:gd name="connsiteX156" fmla="*/ 3579062 w 7467600"/>
              <a:gd name="connsiteY156" fmla="*/ 4359040 h 6858000"/>
              <a:gd name="connsiteX157" fmla="*/ 3467355 w 7467600"/>
              <a:gd name="connsiteY157" fmla="*/ 3988130 h 6858000"/>
              <a:gd name="connsiteX158" fmla="*/ 3310753 w 7467600"/>
              <a:gd name="connsiteY158" fmla="*/ 3787140 h 6858000"/>
              <a:gd name="connsiteX159" fmla="*/ 3291335 w 7467600"/>
              <a:gd name="connsiteY159" fmla="*/ 3767420 h 6858000"/>
              <a:gd name="connsiteX160" fmla="*/ 1635889 w 7467600"/>
              <a:gd name="connsiteY160" fmla="*/ 3709494 h 6858000"/>
              <a:gd name="connsiteX161" fmla="*/ 1634800 w 7467600"/>
              <a:gd name="connsiteY161" fmla="*/ 3731111 h 6858000"/>
              <a:gd name="connsiteX162" fmla="*/ 1635889 w 7467600"/>
              <a:gd name="connsiteY162" fmla="*/ 3709494 h 6858000"/>
              <a:gd name="connsiteX163" fmla="*/ 1510397 w 7467600"/>
              <a:gd name="connsiteY163" fmla="*/ 3684705 h 6858000"/>
              <a:gd name="connsiteX164" fmla="*/ 1146550 w 7467600"/>
              <a:gd name="connsiteY164" fmla="*/ 3802012 h 6858000"/>
              <a:gd name="connsiteX165" fmla="*/ 698834 w 7467600"/>
              <a:gd name="connsiteY165" fmla="*/ 3952272 h 6858000"/>
              <a:gd name="connsiteX166" fmla="*/ 34256 w 7467600"/>
              <a:gd name="connsiteY166" fmla="*/ 4347603 h 6858000"/>
              <a:gd name="connsiteX167" fmla="*/ 527241 w 7467600"/>
              <a:gd name="connsiteY167" fmla="*/ 4065078 h 6858000"/>
              <a:gd name="connsiteX168" fmla="*/ 1510397 w 7467600"/>
              <a:gd name="connsiteY168" fmla="*/ 3684705 h 6858000"/>
              <a:gd name="connsiteX169" fmla="*/ 1313114 w 7467600"/>
              <a:gd name="connsiteY169" fmla="*/ 3655216 h 6858000"/>
              <a:gd name="connsiteX170" fmla="*/ 1109304 w 7467600"/>
              <a:gd name="connsiteY170" fmla="*/ 3669030 h 6858000"/>
              <a:gd name="connsiteX171" fmla="*/ 8129 w 7467600"/>
              <a:gd name="connsiteY171" fmla="*/ 4330519 h 6858000"/>
              <a:gd name="connsiteX172" fmla="*/ 687572 w 7467600"/>
              <a:gd name="connsiteY172" fmla="*/ 3925629 h 6858000"/>
              <a:gd name="connsiteX173" fmla="*/ 1138365 w 7467600"/>
              <a:gd name="connsiteY173" fmla="*/ 3774515 h 6858000"/>
              <a:gd name="connsiteX174" fmla="*/ 1505579 w 7467600"/>
              <a:gd name="connsiteY174" fmla="*/ 3655526 h 6858000"/>
              <a:gd name="connsiteX175" fmla="*/ 1313114 w 7467600"/>
              <a:gd name="connsiteY175" fmla="*/ 3655216 h 6858000"/>
              <a:gd name="connsiteX176" fmla="*/ 3655073 w 7467600"/>
              <a:gd name="connsiteY176" fmla="*/ 3650884 h 6858000"/>
              <a:gd name="connsiteX177" fmla="*/ 3989938 w 7467600"/>
              <a:gd name="connsiteY177" fmla="*/ 3991685 h 6858000"/>
              <a:gd name="connsiteX178" fmla="*/ 4393907 w 7467600"/>
              <a:gd name="connsiteY178" fmla="*/ 4261258 h 6858000"/>
              <a:gd name="connsiteX179" fmla="*/ 4648051 w 7467600"/>
              <a:gd name="connsiteY179" fmla="*/ 4374051 h 6858000"/>
              <a:gd name="connsiteX180" fmla="*/ 4383389 w 7467600"/>
              <a:gd name="connsiteY180" fmla="*/ 4184369 h 6858000"/>
              <a:gd name="connsiteX181" fmla="*/ 4165508 w 7467600"/>
              <a:gd name="connsiteY181" fmla="*/ 4035196 h 6858000"/>
              <a:gd name="connsiteX182" fmla="*/ 4068162 w 7467600"/>
              <a:gd name="connsiteY182" fmla="*/ 3953394 h 6858000"/>
              <a:gd name="connsiteX183" fmla="*/ 3981416 w 7467600"/>
              <a:gd name="connsiteY183" fmla="*/ 3880482 h 6858000"/>
              <a:gd name="connsiteX184" fmla="*/ 3800147 w 7467600"/>
              <a:gd name="connsiteY184" fmla="*/ 3749872 h 6858000"/>
              <a:gd name="connsiteX185" fmla="*/ 3655073 w 7467600"/>
              <a:gd name="connsiteY185" fmla="*/ 3650884 h 6858000"/>
              <a:gd name="connsiteX186" fmla="*/ 3670252 w 7467600"/>
              <a:gd name="connsiteY186" fmla="*/ 3622798 h 6858000"/>
              <a:gd name="connsiteX187" fmla="*/ 3817258 w 7467600"/>
              <a:gd name="connsiteY187" fmla="*/ 3723577 h 6858000"/>
              <a:gd name="connsiteX188" fmla="*/ 4000461 w 7467600"/>
              <a:gd name="connsiteY188" fmla="*/ 3855966 h 6858000"/>
              <a:gd name="connsiteX189" fmla="*/ 4088180 w 7467600"/>
              <a:gd name="connsiteY189" fmla="*/ 3929774 h 6858000"/>
              <a:gd name="connsiteX190" fmla="*/ 4184555 w 7467600"/>
              <a:gd name="connsiteY190" fmla="*/ 4010683 h 6858000"/>
              <a:gd name="connsiteX191" fmla="*/ 4399563 w 7467600"/>
              <a:gd name="connsiteY191" fmla="*/ 4158106 h 6858000"/>
              <a:gd name="connsiteX192" fmla="*/ 4684469 w 7467600"/>
              <a:gd name="connsiteY192" fmla="*/ 4364680 h 6858000"/>
              <a:gd name="connsiteX193" fmla="*/ 4690271 w 7467600"/>
              <a:gd name="connsiteY193" fmla="*/ 4370034 h 6858000"/>
              <a:gd name="connsiteX194" fmla="*/ 4136093 w 7467600"/>
              <a:gd name="connsiteY194" fmla="*/ 3858466 h 6858000"/>
              <a:gd name="connsiteX195" fmla="*/ 3670252 w 7467600"/>
              <a:gd name="connsiteY195" fmla="*/ 3622798 h 6858000"/>
              <a:gd name="connsiteX196" fmla="*/ 4440129 w 7467600"/>
              <a:gd name="connsiteY196" fmla="*/ 3448571 h 6858000"/>
              <a:gd name="connsiteX197" fmla="*/ 4856525 w 7467600"/>
              <a:gd name="connsiteY197" fmla="*/ 3915351 h 6858000"/>
              <a:gd name="connsiteX198" fmla="*/ 5059055 w 7467600"/>
              <a:gd name="connsiteY198" fmla="*/ 4108918 h 6858000"/>
              <a:gd name="connsiteX199" fmla="*/ 5290070 w 7467600"/>
              <a:gd name="connsiteY199" fmla="*/ 4263619 h 6858000"/>
              <a:gd name="connsiteX200" fmla="*/ 4834991 w 7467600"/>
              <a:gd name="connsiteY200" fmla="*/ 3830985 h 6858000"/>
              <a:gd name="connsiteX201" fmla="*/ 4440129 w 7467600"/>
              <a:gd name="connsiteY201" fmla="*/ 3448571 h 6858000"/>
              <a:gd name="connsiteX202" fmla="*/ 4441737 w 7467600"/>
              <a:gd name="connsiteY202" fmla="*/ 3399734 h 6858000"/>
              <a:gd name="connsiteX203" fmla="*/ 4431236 w 7467600"/>
              <a:gd name="connsiteY203" fmla="*/ 3400954 h 6858000"/>
              <a:gd name="connsiteX204" fmla="*/ 4557150 w 7467600"/>
              <a:gd name="connsiteY204" fmla="*/ 3510023 h 6858000"/>
              <a:gd name="connsiteX205" fmla="*/ 4856936 w 7467600"/>
              <a:gd name="connsiteY205" fmla="*/ 3809146 h 6858000"/>
              <a:gd name="connsiteX206" fmla="*/ 5111996 w 7467600"/>
              <a:gd name="connsiteY206" fmla="*/ 4065759 h 6858000"/>
              <a:gd name="connsiteX207" fmla="*/ 5388878 w 7467600"/>
              <a:gd name="connsiteY207" fmla="*/ 4300185 h 6858000"/>
              <a:gd name="connsiteX208" fmla="*/ 5425556 w 7467600"/>
              <a:gd name="connsiteY208" fmla="*/ 4308967 h 6858000"/>
              <a:gd name="connsiteX209" fmla="*/ 4943646 w 7467600"/>
              <a:gd name="connsiteY209" fmla="*/ 3822916 h 6858000"/>
              <a:gd name="connsiteX210" fmla="*/ 4594837 w 7467600"/>
              <a:gd name="connsiteY210" fmla="*/ 3532274 h 6858000"/>
              <a:gd name="connsiteX211" fmla="*/ 4441737 w 7467600"/>
              <a:gd name="connsiteY211" fmla="*/ 3399734 h 6858000"/>
              <a:gd name="connsiteX212" fmla="*/ 5425834 w 7467600"/>
              <a:gd name="connsiteY212" fmla="*/ 3162785 h 6858000"/>
              <a:gd name="connsiteX213" fmla="*/ 5401644 w 7467600"/>
              <a:gd name="connsiteY213" fmla="*/ 3617847 h 6858000"/>
              <a:gd name="connsiteX214" fmla="*/ 5467256 w 7467600"/>
              <a:gd name="connsiteY214" fmla="*/ 4175494 h 6858000"/>
              <a:gd name="connsiteX215" fmla="*/ 5448069 w 7467600"/>
              <a:gd name="connsiteY215" fmla="*/ 3567554 h 6858000"/>
              <a:gd name="connsiteX216" fmla="*/ 5425834 w 7467600"/>
              <a:gd name="connsiteY216" fmla="*/ 3162785 h 6858000"/>
              <a:gd name="connsiteX217" fmla="*/ 1318687 w 7467600"/>
              <a:gd name="connsiteY217" fmla="*/ 3113840 h 6858000"/>
              <a:gd name="connsiteX218" fmla="*/ 1066793 w 7467600"/>
              <a:gd name="connsiteY218" fmla="*/ 3212171 h 6858000"/>
              <a:gd name="connsiteX219" fmla="*/ 993319 w 7467600"/>
              <a:gd name="connsiteY219" fmla="*/ 3247648 h 6858000"/>
              <a:gd name="connsiteX220" fmla="*/ 853081 w 7467600"/>
              <a:gd name="connsiteY220" fmla="*/ 3312410 h 6858000"/>
              <a:gd name="connsiteX221" fmla="*/ 805957 w 7467600"/>
              <a:gd name="connsiteY221" fmla="*/ 3330443 h 6858000"/>
              <a:gd name="connsiteX222" fmla="*/ 1318687 w 7467600"/>
              <a:gd name="connsiteY222" fmla="*/ 3113840 h 6858000"/>
              <a:gd name="connsiteX223" fmla="*/ 5453702 w 7467600"/>
              <a:gd name="connsiteY223" fmla="*/ 3090882 h 6858000"/>
              <a:gd name="connsiteX224" fmla="*/ 5480135 w 7467600"/>
              <a:gd name="connsiteY224" fmla="*/ 3565802 h 6858000"/>
              <a:gd name="connsiteX225" fmla="*/ 5499023 w 7467600"/>
              <a:gd name="connsiteY225" fmla="*/ 4166310 h 6858000"/>
              <a:gd name="connsiteX226" fmla="*/ 5547022 w 7467600"/>
              <a:gd name="connsiteY226" fmla="*/ 3607838 h 6858000"/>
              <a:gd name="connsiteX227" fmla="*/ 5515964 w 7467600"/>
              <a:gd name="connsiteY227" fmla="*/ 3378541 h 6858000"/>
              <a:gd name="connsiteX228" fmla="*/ 5453702 w 7467600"/>
              <a:gd name="connsiteY228" fmla="*/ 3090882 h 6858000"/>
              <a:gd name="connsiteX229" fmla="*/ 1238695 w 7467600"/>
              <a:gd name="connsiteY229" fmla="*/ 3076820 h 6858000"/>
              <a:gd name="connsiteX230" fmla="*/ 716371 w 7467600"/>
              <a:gd name="connsiteY230" fmla="*/ 3293249 h 6858000"/>
              <a:gd name="connsiteX231" fmla="*/ 579522 w 7467600"/>
              <a:gd name="connsiteY231" fmla="*/ 3371759 h 6858000"/>
              <a:gd name="connsiteX232" fmla="*/ 600288 w 7467600"/>
              <a:gd name="connsiteY232" fmla="*/ 3365555 h 6858000"/>
              <a:gd name="connsiteX233" fmla="*/ 840692 w 7467600"/>
              <a:gd name="connsiteY233" fmla="*/ 3284921 h 6858000"/>
              <a:gd name="connsiteX234" fmla="*/ 979248 w 7467600"/>
              <a:gd name="connsiteY234" fmla="*/ 3221003 h 6858000"/>
              <a:gd name="connsiteX235" fmla="*/ 1053282 w 7467600"/>
              <a:gd name="connsiteY235" fmla="*/ 3185247 h 6858000"/>
              <a:gd name="connsiteX236" fmla="*/ 1320603 w 7467600"/>
              <a:gd name="connsiteY236" fmla="*/ 3081281 h 6858000"/>
              <a:gd name="connsiteX237" fmla="*/ 1238695 w 7467600"/>
              <a:gd name="connsiteY237" fmla="*/ 3076820 h 6858000"/>
              <a:gd name="connsiteX238" fmla="*/ 5425627 w 7467600"/>
              <a:gd name="connsiteY238" fmla="*/ 2954192 h 6858000"/>
              <a:gd name="connsiteX239" fmla="*/ 5470770 w 7467600"/>
              <a:gd name="connsiteY239" fmla="*/ 3005435 h 6858000"/>
              <a:gd name="connsiteX240" fmla="*/ 5519779 w 7467600"/>
              <a:gd name="connsiteY240" fmla="*/ 4359223 h 6858000"/>
              <a:gd name="connsiteX241" fmla="*/ 5520293 w 7467600"/>
              <a:gd name="connsiteY241" fmla="*/ 4360602 h 6858000"/>
              <a:gd name="connsiteX242" fmla="*/ 5767221 w 7467600"/>
              <a:gd name="connsiteY242" fmla="*/ 4665564 h 6858000"/>
              <a:gd name="connsiteX243" fmla="*/ 6937169 w 7467600"/>
              <a:gd name="connsiteY243" fmla="*/ 4815941 h 6858000"/>
              <a:gd name="connsiteX244" fmla="*/ 6953922 w 7467600"/>
              <a:gd name="connsiteY244" fmla="*/ 4890068 h 6858000"/>
              <a:gd name="connsiteX245" fmla="*/ 6071359 w 7467600"/>
              <a:gd name="connsiteY245" fmla="*/ 4770770 h 6858000"/>
              <a:gd name="connsiteX246" fmla="*/ 6038839 w 7467600"/>
              <a:gd name="connsiteY246" fmla="*/ 4764474 h 6858000"/>
              <a:gd name="connsiteX247" fmla="*/ 6038706 w 7467600"/>
              <a:gd name="connsiteY247" fmla="*/ 4763847 h 6858000"/>
              <a:gd name="connsiteX248" fmla="*/ 6037784 w 7467600"/>
              <a:gd name="connsiteY248" fmla="*/ 4764270 h 6858000"/>
              <a:gd name="connsiteX249" fmla="*/ 6038839 w 7467600"/>
              <a:gd name="connsiteY249" fmla="*/ 4764474 h 6858000"/>
              <a:gd name="connsiteX250" fmla="*/ 6040338 w 7467600"/>
              <a:gd name="connsiteY250" fmla="*/ 4771418 h 6858000"/>
              <a:gd name="connsiteX251" fmla="*/ 6024488 w 7467600"/>
              <a:gd name="connsiteY251" fmla="*/ 4809903 h 6858000"/>
              <a:gd name="connsiteX252" fmla="*/ 5599771 w 7467600"/>
              <a:gd name="connsiteY252" fmla="*/ 5509652 h 6858000"/>
              <a:gd name="connsiteX253" fmla="*/ 5548843 w 7467600"/>
              <a:gd name="connsiteY253" fmla="*/ 5563845 h 6858000"/>
              <a:gd name="connsiteX254" fmla="*/ 5940952 w 7467600"/>
              <a:gd name="connsiteY254" fmla="*/ 6250028 h 6858000"/>
              <a:gd name="connsiteX255" fmla="*/ 6043441 w 7467600"/>
              <a:gd name="connsiteY255" fmla="*/ 6665847 h 6858000"/>
              <a:gd name="connsiteX256" fmla="*/ 6093432 w 7467600"/>
              <a:gd name="connsiteY256" fmla="*/ 6858000 h 6858000"/>
              <a:gd name="connsiteX257" fmla="*/ 6034344 w 7467600"/>
              <a:gd name="connsiteY257" fmla="*/ 6858000 h 6858000"/>
              <a:gd name="connsiteX258" fmla="*/ 6026679 w 7467600"/>
              <a:gd name="connsiteY258" fmla="*/ 6836959 h 6858000"/>
              <a:gd name="connsiteX259" fmla="*/ 5800441 w 7467600"/>
              <a:gd name="connsiteY259" fmla="*/ 6335286 h 6858000"/>
              <a:gd name="connsiteX260" fmla="*/ 5526562 w 7467600"/>
              <a:gd name="connsiteY260" fmla="*/ 5705388 h 6858000"/>
              <a:gd name="connsiteX261" fmla="*/ 5519640 w 7467600"/>
              <a:gd name="connsiteY261" fmla="*/ 5683774 h 6858000"/>
              <a:gd name="connsiteX262" fmla="*/ 5844559 w 7467600"/>
              <a:gd name="connsiteY262" fmla="*/ 6553349 h 6858000"/>
              <a:gd name="connsiteX263" fmla="*/ 5975994 w 7467600"/>
              <a:gd name="connsiteY263" fmla="*/ 6858000 h 6858000"/>
              <a:gd name="connsiteX264" fmla="*/ 5898547 w 7467600"/>
              <a:gd name="connsiteY264" fmla="*/ 6858000 h 6858000"/>
              <a:gd name="connsiteX265" fmla="*/ 5682041 w 7467600"/>
              <a:gd name="connsiteY265" fmla="*/ 6355860 h 6858000"/>
              <a:gd name="connsiteX266" fmla="*/ 5461758 w 7467600"/>
              <a:gd name="connsiteY266" fmla="*/ 5820220 h 6858000"/>
              <a:gd name="connsiteX267" fmla="*/ 5237282 w 7467600"/>
              <a:gd name="connsiteY267" fmla="*/ 6579086 h 6858000"/>
              <a:gd name="connsiteX268" fmla="*/ 5115009 w 7467600"/>
              <a:gd name="connsiteY268" fmla="*/ 6858000 h 6858000"/>
              <a:gd name="connsiteX269" fmla="*/ 5028074 w 7467600"/>
              <a:gd name="connsiteY269" fmla="*/ 6858000 h 6858000"/>
              <a:gd name="connsiteX270" fmla="*/ 5079508 w 7467600"/>
              <a:gd name="connsiteY270" fmla="*/ 6749074 h 6858000"/>
              <a:gd name="connsiteX271" fmla="*/ 5371846 w 7467600"/>
              <a:gd name="connsiteY271" fmla="*/ 5924413 h 6858000"/>
              <a:gd name="connsiteX272" fmla="*/ 5270512 w 7467600"/>
              <a:gd name="connsiteY272" fmla="*/ 6138975 h 6858000"/>
              <a:gd name="connsiteX273" fmla="*/ 5062409 w 7467600"/>
              <a:gd name="connsiteY273" fmla="*/ 6653544 h 6858000"/>
              <a:gd name="connsiteX274" fmla="*/ 5036628 w 7467600"/>
              <a:gd name="connsiteY274" fmla="*/ 6754247 h 6858000"/>
              <a:gd name="connsiteX275" fmla="*/ 5009112 w 7467600"/>
              <a:gd name="connsiteY275" fmla="*/ 6858000 h 6858000"/>
              <a:gd name="connsiteX276" fmla="*/ 4976679 w 7467600"/>
              <a:gd name="connsiteY276" fmla="*/ 6858000 h 6858000"/>
              <a:gd name="connsiteX277" fmla="*/ 5006537 w 7467600"/>
              <a:gd name="connsiteY277" fmla="*/ 6747068 h 6858000"/>
              <a:gd name="connsiteX278" fmla="*/ 5032723 w 7467600"/>
              <a:gd name="connsiteY278" fmla="*/ 6644957 h 6858000"/>
              <a:gd name="connsiteX279" fmla="*/ 5242949 w 7467600"/>
              <a:gd name="connsiteY279" fmla="*/ 6125175 h 6858000"/>
              <a:gd name="connsiteX280" fmla="*/ 5286321 w 7467600"/>
              <a:gd name="connsiteY280" fmla="*/ 6033555 h 6858000"/>
              <a:gd name="connsiteX281" fmla="*/ 5008210 w 7467600"/>
              <a:gd name="connsiteY281" fmla="*/ 6649194 h 6858000"/>
              <a:gd name="connsiteX282" fmla="*/ 4986321 w 7467600"/>
              <a:gd name="connsiteY282" fmla="*/ 6765687 h 6858000"/>
              <a:gd name="connsiteX283" fmla="*/ 4973474 w 7467600"/>
              <a:gd name="connsiteY283" fmla="*/ 6858000 h 6858000"/>
              <a:gd name="connsiteX284" fmla="*/ 4907178 w 7467600"/>
              <a:gd name="connsiteY284" fmla="*/ 6858000 h 6858000"/>
              <a:gd name="connsiteX285" fmla="*/ 4910810 w 7467600"/>
              <a:gd name="connsiteY285" fmla="*/ 6829660 h 6858000"/>
              <a:gd name="connsiteX286" fmla="*/ 4987461 w 7467600"/>
              <a:gd name="connsiteY286" fmla="*/ 6432994 h 6858000"/>
              <a:gd name="connsiteX287" fmla="*/ 5179262 w 7467600"/>
              <a:gd name="connsiteY287" fmla="*/ 6035044 h 6858000"/>
              <a:gd name="connsiteX288" fmla="*/ 4689678 w 7467600"/>
              <a:gd name="connsiteY288" fmla="*/ 6440241 h 6858000"/>
              <a:gd name="connsiteX289" fmla="*/ 4477543 w 7467600"/>
              <a:gd name="connsiteY289" fmla="*/ 6674836 h 6858000"/>
              <a:gd name="connsiteX290" fmla="*/ 4329957 w 7467600"/>
              <a:gd name="connsiteY290" fmla="*/ 6858000 h 6858000"/>
              <a:gd name="connsiteX291" fmla="*/ 4218595 w 7467600"/>
              <a:gd name="connsiteY291" fmla="*/ 6858000 h 6858000"/>
              <a:gd name="connsiteX292" fmla="*/ 4368888 w 7467600"/>
              <a:gd name="connsiteY292" fmla="*/ 6668412 h 6858000"/>
              <a:gd name="connsiteX293" fmla="*/ 4563091 w 7467600"/>
              <a:gd name="connsiteY293" fmla="*/ 6442508 h 6858000"/>
              <a:gd name="connsiteX294" fmla="*/ 5387324 w 7467600"/>
              <a:gd name="connsiteY294" fmla="*/ 5705830 h 6858000"/>
              <a:gd name="connsiteX295" fmla="*/ 5073620 w 7467600"/>
              <a:gd name="connsiteY295" fmla="*/ 5955437 h 6858000"/>
              <a:gd name="connsiteX296" fmla="*/ 4689789 w 7467600"/>
              <a:gd name="connsiteY296" fmla="*/ 6268382 h 6858000"/>
              <a:gd name="connsiteX297" fmla="*/ 4418722 w 7467600"/>
              <a:gd name="connsiteY297" fmla="*/ 6570886 h 6858000"/>
              <a:gd name="connsiteX298" fmla="*/ 4214944 w 7467600"/>
              <a:gd name="connsiteY298" fmla="*/ 6858000 h 6858000"/>
              <a:gd name="connsiteX299" fmla="*/ 4177898 w 7467600"/>
              <a:gd name="connsiteY299" fmla="*/ 6858000 h 6858000"/>
              <a:gd name="connsiteX300" fmla="*/ 4391597 w 7467600"/>
              <a:gd name="connsiteY300" fmla="*/ 6556370 h 6858000"/>
              <a:gd name="connsiteX301" fmla="*/ 4668889 w 7467600"/>
              <a:gd name="connsiteY301" fmla="*/ 6246399 h 6858000"/>
              <a:gd name="connsiteX302" fmla="*/ 5055427 w 7467600"/>
              <a:gd name="connsiteY302" fmla="*/ 5931476 h 6858000"/>
              <a:gd name="connsiteX303" fmla="*/ 5371814 w 7467600"/>
              <a:gd name="connsiteY303" fmla="*/ 5678975 h 6858000"/>
              <a:gd name="connsiteX304" fmla="*/ 4987918 w 7467600"/>
              <a:gd name="connsiteY304" fmla="*/ 5838701 h 6858000"/>
              <a:gd name="connsiteX305" fmla="*/ 4317146 w 7467600"/>
              <a:gd name="connsiteY305" fmla="*/ 6587716 h 6858000"/>
              <a:gd name="connsiteX306" fmla="*/ 4171627 w 7467600"/>
              <a:gd name="connsiteY306" fmla="*/ 6858000 h 6858000"/>
              <a:gd name="connsiteX307" fmla="*/ 4081585 w 7467600"/>
              <a:gd name="connsiteY307" fmla="*/ 6858000 h 6858000"/>
              <a:gd name="connsiteX308" fmla="*/ 4238603 w 7467600"/>
              <a:gd name="connsiteY308" fmla="*/ 6559341 h 6858000"/>
              <a:gd name="connsiteX309" fmla="*/ 4778333 w 7467600"/>
              <a:gd name="connsiteY309" fmla="*/ 5873626 h 6858000"/>
              <a:gd name="connsiteX310" fmla="*/ 5414185 w 7467600"/>
              <a:gd name="connsiteY310" fmla="*/ 5573882 h 6858000"/>
              <a:gd name="connsiteX311" fmla="*/ 5959648 w 7467600"/>
              <a:gd name="connsiteY311" fmla="*/ 4760797 h 6858000"/>
              <a:gd name="connsiteX312" fmla="*/ 5355019 w 7467600"/>
              <a:gd name="connsiteY312" fmla="*/ 4734672 h 6858000"/>
              <a:gd name="connsiteX313" fmla="*/ 5083565 w 7467600"/>
              <a:gd name="connsiteY313" fmla="*/ 5179121 h 6858000"/>
              <a:gd name="connsiteX314" fmla="*/ 4713577 w 7467600"/>
              <a:gd name="connsiteY314" fmla="*/ 5616803 h 6858000"/>
              <a:gd name="connsiteX315" fmla="*/ 3989559 w 7467600"/>
              <a:gd name="connsiteY315" fmla="*/ 6145945 h 6858000"/>
              <a:gd name="connsiteX316" fmla="*/ 3939824 w 7467600"/>
              <a:gd name="connsiteY316" fmla="*/ 6066900 h 6858000"/>
              <a:gd name="connsiteX317" fmla="*/ 4584537 w 7467600"/>
              <a:gd name="connsiteY317" fmla="*/ 5324826 h 6858000"/>
              <a:gd name="connsiteX318" fmla="*/ 5037105 w 7467600"/>
              <a:gd name="connsiteY318" fmla="*/ 5088765 h 6858000"/>
              <a:gd name="connsiteX319" fmla="*/ 5039930 w 7467600"/>
              <a:gd name="connsiteY319" fmla="*/ 5089585 h 6858000"/>
              <a:gd name="connsiteX320" fmla="*/ 5263764 w 7467600"/>
              <a:gd name="connsiteY320" fmla="*/ 4735525 h 6858000"/>
              <a:gd name="connsiteX321" fmla="*/ 4086300 w 7467600"/>
              <a:gd name="connsiteY321" fmla="*/ 4884599 h 6858000"/>
              <a:gd name="connsiteX322" fmla="*/ 4085485 w 7467600"/>
              <a:gd name="connsiteY322" fmla="*/ 4899070 h 6858000"/>
              <a:gd name="connsiteX323" fmla="*/ 3871915 w 7467600"/>
              <a:gd name="connsiteY323" fmla="*/ 5253645 h 6858000"/>
              <a:gd name="connsiteX324" fmla="*/ 3799374 w 7467600"/>
              <a:gd name="connsiteY324" fmla="*/ 5466127 h 6858000"/>
              <a:gd name="connsiteX325" fmla="*/ 3498850 w 7467600"/>
              <a:gd name="connsiteY325" fmla="*/ 6661888 h 6858000"/>
              <a:gd name="connsiteX326" fmla="*/ 3399216 w 7467600"/>
              <a:gd name="connsiteY326" fmla="*/ 6858000 h 6858000"/>
              <a:gd name="connsiteX327" fmla="*/ 3303688 w 7467600"/>
              <a:gd name="connsiteY327" fmla="*/ 6858000 h 6858000"/>
              <a:gd name="connsiteX328" fmla="*/ 3391774 w 7467600"/>
              <a:gd name="connsiteY328" fmla="*/ 6697181 h 6858000"/>
              <a:gd name="connsiteX329" fmla="*/ 3735540 w 7467600"/>
              <a:gd name="connsiteY329" fmla="*/ 5546923 h 6858000"/>
              <a:gd name="connsiteX330" fmla="*/ 3729438 w 7467600"/>
              <a:gd name="connsiteY330" fmla="*/ 5569058 h 6858000"/>
              <a:gd name="connsiteX331" fmla="*/ 3707782 w 7467600"/>
              <a:gd name="connsiteY331" fmla="*/ 5644908 h 6858000"/>
              <a:gd name="connsiteX332" fmla="*/ 3583827 w 7467600"/>
              <a:gd name="connsiteY332" fmla="*/ 6039215 h 6858000"/>
              <a:gd name="connsiteX333" fmla="*/ 3547861 w 7467600"/>
              <a:gd name="connsiteY333" fmla="*/ 6129609 h 6858000"/>
              <a:gd name="connsiteX334" fmla="*/ 3490905 w 7467600"/>
              <a:gd name="connsiteY334" fmla="*/ 6277660 h 6858000"/>
              <a:gd name="connsiteX335" fmla="*/ 3455859 w 7467600"/>
              <a:gd name="connsiteY335" fmla="*/ 6391301 h 6858000"/>
              <a:gd name="connsiteX336" fmla="*/ 3429112 w 7467600"/>
              <a:gd name="connsiteY336" fmla="*/ 6479469 h 6858000"/>
              <a:gd name="connsiteX337" fmla="*/ 3304862 w 7467600"/>
              <a:gd name="connsiteY337" fmla="*/ 6796476 h 6858000"/>
              <a:gd name="connsiteX338" fmla="*/ 3276071 w 7467600"/>
              <a:gd name="connsiteY338" fmla="*/ 6858000 h 6858000"/>
              <a:gd name="connsiteX339" fmla="*/ 3240805 w 7467600"/>
              <a:gd name="connsiteY339" fmla="*/ 6858000 h 6858000"/>
              <a:gd name="connsiteX340" fmla="*/ 3275917 w 7467600"/>
              <a:gd name="connsiteY340" fmla="*/ 6783192 h 6858000"/>
              <a:gd name="connsiteX341" fmla="*/ 3399358 w 7467600"/>
              <a:gd name="connsiteY341" fmla="*/ 6469011 h 6858000"/>
              <a:gd name="connsiteX342" fmla="*/ 3425650 w 7467600"/>
              <a:gd name="connsiteY342" fmla="*/ 6381333 h 6858000"/>
              <a:gd name="connsiteX343" fmla="*/ 3460661 w 7467600"/>
              <a:gd name="connsiteY343" fmla="*/ 6266763 h 6858000"/>
              <a:gd name="connsiteX344" fmla="*/ 3518021 w 7467600"/>
              <a:gd name="connsiteY344" fmla="*/ 6117298 h 6858000"/>
              <a:gd name="connsiteX345" fmla="*/ 3554035 w 7467600"/>
              <a:gd name="connsiteY345" fmla="*/ 6027832 h 6858000"/>
              <a:gd name="connsiteX346" fmla="*/ 3677174 w 7467600"/>
              <a:gd name="connsiteY346" fmla="*/ 5636351 h 6858000"/>
              <a:gd name="connsiteX347" fmla="*/ 3698819 w 7467600"/>
              <a:gd name="connsiteY347" fmla="*/ 5560503 h 6858000"/>
              <a:gd name="connsiteX348" fmla="*/ 3702094 w 7467600"/>
              <a:gd name="connsiteY348" fmla="*/ 5549194 h 6858000"/>
              <a:gd name="connsiteX349" fmla="*/ 3398355 w 7467600"/>
              <a:gd name="connsiteY349" fmla="*/ 6094603 h 6858000"/>
              <a:gd name="connsiteX350" fmla="*/ 3193941 w 7467600"/>
              <a:gd name="connsiteY350" fmla="*/ 6798775 h 6858000"/>
              <a:gd name="connsiteX351" fmla="*/ 3184140 w 7467600"/>
              <a:gd name="connsiteY351" fmla="*/ 6858000 h 6858000"/>
              <a:gd name="connsiteX352" fmla="*/ 3099978 w 7467600"/>
              <a:gd name="connsiteY352" fmla="*/ 6858000 h 6858000"/>
              <a:gd name="connsiteX353" fmla="*/ 3101556 w 7467600"/>
              <a:gd name="connsiteY353" fmla="*/ 6843337 h 6858000"/>
              <a:gd name="connsiteX354" fmla="*/ 3370162 w 7467600"/>
              <a:gd name="connsiteY354" fmla="*/ 5785550 h 6858000"/>
              <a:gd name="connsiteX355" fmla="*/ 3746477 w 7467600"/>
              <a:gd name="connsiteY355" fmla="*/ 5377889 h 6858000"/>
              <a:gd name="connsiteX356" fmla="*/ 3863399 w 7467600"/>
              <a:gd name="connsiteY356" fmla="*/ 5087257 h 6858000"/>
              <a:gd name="connsiteX357" fmla="*/ 3968712 w 7467600"/>
              <a:gd name="connsiteY357" fmla="*/ 4913989 h 6858000"/>
              <a:gd name="connsiteX358" fmla="*/ 2792390 w 7467600"/>
              <a:gd name="connsiteY358" fmla="*/ 5382974 h 6858000"/>
              <a:gd name="connsiteX359" fmla="*/ 2714982 w 7467600"/>
              <a:gd name="connsiteY359" fmla="*/ 5427051 h 6858000"/>
              <a:gd name="connsiteX360" fmla="*/ 2813361 w 7467600"/>
              <a:gd name="connsiteY360" fmla="*/ 6023912 h 6858000"/>
              <a:gd name="connsiteX361" fmla="*/ 2688430 w 7467600"/>
              <a:gd name="connsiteY361" fmla="*/ 6801564 h 6858000"/>
              <a:gd name="connsiteX362" fmla="*/ 2629626 w 7467600"/>
              <a:gd name="connsiteY362" fmla="*/ 6763394 h 6858000"/>
              <a:gd name="connsiteX363" fmla="*/ 2565328 w 7467600"/>
              <a:gd name="connsiteY363" fmla="*/ 5516399 h 6858000"/>
              <a:gd name="connsiteX364" fmla="*/ 1922999 w 7467600"/>
              <a:gd name="connsiteY364" fmla="*/ 5980343 h 6858000"/>
              <a:gd name="connsiteX365" fmla="*/ 1950261 w 7467600"/>
              <a:gd name="connsiteY365" fmla="*/ 6405858 h 6858000"/>
              <a:gd name="connsiteX366" fmla="*/ 2365554 w 7467600"/>
              <a:gd name="connsiteY366" fmla="*/ 6759107 h 6858000"/>
              <a:gd name="connsiteX367" fmla="*/ 2424142 w 7467600"/>
              <a:gd name="connsiteY367" fmla="*/ 6858000 h 6858000"/>
              <a:gd name="connsiteX368" fmla="*/ 2395994 w 7467600"/>
              <a:gd name="connsiteY368" fmla="*/ 6858000 h 6858000"/>
              <a:gd name="connsiteX369" fmla="*/ 2392863 w 7467600"/>
              <a:gd name="connsiteY369" fmla="*/ 6852964 h 6858000"/>
              <a:gd name="connsiteX370" fmla="*/ 2017589 w 7467600"/>
              <a:gd name="connsiteY370" fmla="*/ 6493982 h 6858000"/>
              <a:gd name="connsiteX371" fmla="*/ 2147336 w 7467600"/>
              <a:gd name="connsiteY371" fmla="*/ 6594052 h 6858000"/>
              <a:gd name="connsiteX372" fmla="*/ 2207047 w 7467600"/>
              <a:gd name="connsiteY372" fmla="*/ 6654540 h 6858000"/>
              <a:gd name="connsiteX373" fmla="*/ 2299106 w 7467600"/>
              <a:gd name="connsiteY373" fmla="*/ 6778931 h 6858000"/>
              <a:gd name="connsiteX374" fmla="*/ 2314430 w 7467600"/>
              <a:gd name="connsiteY374" fmla="*/ 6801144 h 6858000"/>
              <a:gd name="connsiteX375" fmla="*/ 2352406 w 7467600"/>
              <a:gd name="connsiteY375" fmla="*/ 6858000 h 6858000"/>
              <a:gd name="connsiteX376" fmla="*/ 2314492 w 7467600"/>
              <a:gd name="connsiteY376" fmla="*/ 6858000 h 6858000"/>
              <a:gd name="connsiteX377" fmla="*/ 2288095 w 7467600"/>
              <a:gd name="connsiteY377" fmla="*/ 6818030 h 6858000"/>
              <a:gd name="connsiteX378" fmla="*/ 2272768 w 7467600"/>
              <a:gd name="connsiteY378" fmla="*/ 6795822 h 6858000"/>
              <a:gd name="connsiteX379" fmla="*/ 2182715 w 7467600"/>
              <a:gd name="connsiteY379" fmla="*/ 6675071 h 6858000"/>
              <a:gd name="connsiteX380" fmla="*/ 2032061 w 7467600"/>
              <a:gd name="connsiteY380" fmla="*/ 6541380 h 6858000"/>
              <a:gd name="connsiteX381" fmla="*/ 2257220 w 7467600"/>
              <a:gd name="connsiteY381" fmla="*/ 6826257 h 6858000"/>
              <a:gd name="connsiteX382" fmla="*/ 2281324 w 7467600"/>
              <a:gd name="connsiteY382" fmla="*/ 6858000 h 6858000"/>
              <a:gd name="connsiteX383" fmla="*/ 2242860 w 7467600"/>
              <a:gd name="connsiteY383" fmla="*/ 6858000 h 6858000"/>
              <a:gd name="connsiteX384" fmla="*/ 2232818 w 7467600"/>
              <a:gd name="connsiteY384" fmla="*/ 6844926 h 6858000"/>
              <a:gd name="connsiteX385" fmla="*/ 1990172 w 7467600"/>
              <a:gd name="connsiteY385" fmla="*/ 6542121 h 6858000"/>
              <a:gd name="connsiteX386" fmla="*/ 2124090 w 7467600"/>
              <a:gd name="connsiteY386" fmla="*/ 6761017 h 6858000"/>
              <a:gd name="connsiteX387" fmla="*/ 2200380 w 7467600"/>
              <a:gd name="connsiteY387" fmla="*/ 6858000 h 6858000"/>
              <a:gd name="connsiteX388" fmla="*/ 2147507 w 7467600"/>
              <a:gd name="connsiteY388" fmla="*/ 6858000 h 6858000"/>
              <a:gd name="connsiteX389" fmla="*/ 2070668 w 7467600"/>
              <a:gd name="connsiteY389" fmla="*/ 6761520 h 6858000"/>
              <a:gd name="connsiteX390" fmla="*/ 1975142 w 7467600"/>
              <a:gd name="connsiteY390" fmla="*/ 6585570 h 6858000"/>
              <a:gd name="connsiteX391" fmla="*/ 2050035 w 7467600"/>
              <a:gd name="connsiteY391" fmla="*/ 6813345 h 6858000"/>
              <a:gd name="connsiteX392" fmla="*/ 2063025 w 7467600"/>
              <a:gd name="connsiteY392" fmla="*/ 6858000 h 6858000"/>
              <a:gd name="connsiteX393" fmla="*/ 2021675 w 7467600"/>
              <a:gd name="connsiteY393" fmla="*/ 6858000 h 6858000"/>
              <a:gd name="connsiteX394" fmla="*/ 2019308 w 7467600"/>
              <a:gd name="connsiteY394" fmla="*/ 6847118 h 6858000"/>
              <a:gd name="connsiteX395" fmla="*/ 1938835 w 7467600"/>
              <a:gd name="connsiteY395" fmla="*/ 6551160 h 6858000"/>
              <a:gd name="connsiteX396" fmla="*/ 1953230 w 7467600"/>
              <a:gd name="connsiteY396" fmla="*/ 6759699 h 6858000"/>
              <a:gd name="connsiteX397" fmla="*/ 1956763 w 7467600"/>
              <a:gd name="connsiteY397" fmla="*/ 6778191 h 6858000"/>
              <a:gd name="connsiteX398" fmla="*/ 1967925 w 7467600"/>
              <a:gd name="connsiteY398" fmla="*/ 6858000 h 6858000"/>
              <a:gd name="connsiteX399" fmla="*/ 1936622 w 7467600"/>
              <a:gd name="connsiteY399" fmla="*/ 6858000 h 6858000"/>
              <a:gd name="connsiteX400" fmla="*/ 1926261 w 7467600"/>
              <a:gd name="connsiteY400" fmla="*/ 6784064 h 6858000"/>
              <a:gd name="connsiteX401" fmla="*/ 1922724 w 7467600"/>
              <a:gd name="connsiteY401" fmla="*/ 6765577 h 6858000"/>
              <a:gd name="connsiteX402" fmla="*/ 1904650 w 7467600"/>
              <a:gd name="connsiteY402" fmla="*/ 6639616 h 6858000"/>
              <a:gd name="connsiteX403" fmla="*/ 1885273 w 7467600"/>
              <a:gd name="connsiteY403" fmla="*/ 6858000 h 6858000"/>
              <a:gd name="connsiteX404" fmla="*/ 1854363 w 7467600"/>
              <a:gd name="connsiteY404" fmla="*/ 6858000 h 6858000"/>
              <a:gd name="connsiteX405" fmla="*/ 1880391 w 7467600"/>
              <a:gd name="connsiteY405" fmla="*/ 6603796 h 6858000"/>
              <a:gd name="connsiteX406" fmla="*/ 1818273 w 7467600"/>
              <a:gd name="connsiteY406" fmla="*/ 6715729 h 6858000"/>
              <a:gd name="connsiteX407" fmla="*/ 1794691 w 7467600"/>
              <a:gd name="connsiteY407" fmla="*/ 6843239 h 6858000"/>
              <a:gd name="connsiteX408" fmla="*/ 1794914 w 7467600"/>
              <a:gd name="connsiteY408" fmla="*/ 6858000 h 6858000"/>
              <a:gd name="connsiteX409" fmla="*/ 1746128 w 7467600"/>
              <a:gd name="connsiteY409" fmla="*/ 6858000 h 6858000"/>
              <a:gd name="connsiteX410" fmla="*/ 1753934 w 7467600"/>
              <a:gd name="connsiteY410" fmla="*/ 6724796 h 6858000"/>
              <a:gd name="connsiteX411" fmla="*/ 1792053 w 7467600"/>
              <a:gd name="connsiteY411" fmla="*/ 6572396 h 6858000"/>
              <a:gd name="connsiteX412" fmla="*/ 1862248 w 7467600"/>
              <a:gd name="connsiteY412" fmla="*/ 6266397 h 6858000"/>
              <a:gd name="connsiteX413" fmla="*/ 1862250 w 7467600"/>
              <a:gd name="connsiteY413" fmla="*/ 6033531 h 6858000"/>
              <a:gd name="connsiteX414" fmla="*/ 1211999 w 7467600"/>
              <a:gd name="connsiteY414" fmla="*/ 6683610 h 6858000"/>
              <a:gd name="connsiteX415" fmla="*/ 1213266 w 7467600"/>
              <a:gd name="connsiteY415" fmla="*/ 6691947 h 6858000"/>
              <a:gd name="connsiteX416" fmla="*/ 1203370 w 7467600"/>
              <a:gd name="connsiteY416" fmla="*/ 6850676 h 6858000"/>
              <a:gd name="connsiteX417" fmla="*/ 1203671 w 7467600"/>
              <a:gd name="connsiteY417" fmla="*/ 6858000 h 6858000"/>
              <a:gd name="connsiteX418" fmla="*/ 1143180 w 7467600"/>
              <a:gd name="connsiteY418" fmla="*/ 6858000 h 6858000"/>
              <a:gd name="connsiteX419" fmla="*/ 1142176 w 7467600"/>
              <a:gd name="connsiteY419" fmla="*/ 6766045 h 6858000"/>
              <a:gd name="connsiteX420" fmla="*/ 1067484 w 7467600"/>
              <a:gd name="connsiteY420" fmla="*/ 6858000 h 6858000"/>
              <a:gd name="connsiteX421" fmla="*/ 953928 w 7467600"/>
              <a:gd name="connsiteY421" fmla="*/ 6858000 h 6858000"/>
              <a:gd name="connsiteX422" fmla="*/ 959715 w 7467600"/>
              <a:gd name="connsiteY422" fmla="*/ 6850185 h 6858000"/>
              <a:gd name="connsiteX423" fmla="*/ 1483788 w 7467600"/>
              <a:gd name="connsiteY423" fmla="*/ 6259174 h 6858000"/>
              <a:gd name="connsiteX424" fmla="*/ 1100671 w 7467600"/>
              <a:gd name="connsiteY424" fmla="*/ 6252137 h 6858000"/>
              <a:gd name="connsiteX425" fmla="*/ 1090144 w 7467600"/>
              <a:gd name="connsiteY425" fmla="*/ 6256748 h 6858000"/>
              <a:gd name="connsiteX426" fmla="*/ 1095872 w 7467600"/>
              <a:gd name="connsiteY426" fmla="*/ 6271892 h 6858000"/>
              <a:gd name="connsiteX427" fmla="*/ 262785 w 7467600"/>
              <a:gd name="connsiteY427" fmla="*/ 6845450 h 6858000"/>
              <a:gd name="connsiteX428" fmla="*/ 209968 w 7467600"/>
              <a:gd name="connsiteY428" fmla="*/ 6770713 h 6858000"/>
              <a:gd name="connsiteX429" fmla="*/ 873460 w 7467600"/>
              <a:gd name="connsiteY429" fmla="*/ 6253768 h 6858000"/>
              <a:gd name="connsiteX430" fmla="*/ 192686 w 7467600"/>
              <a:gd name="connsiteY430" fmla="*/ 5849257 h 6858000"/>
              <a:gd name="connsiteX431" fmla="*/ 4696 w 7467600"/>
              <a:gd name="connsiteY431" fmla="*/ 5697668 h 6858000"/>
              <a:gd name="connsiteX432" fmla="*/ 0 w 7467600"/>
              <a:gd name="connsiteY432" fmla="*/ 5689984 h 6858000"/>
              <a:gd name="connsiteX433" fmla="*/ 0 w 7467600"/>
              <a:gd name="connsiteY433" fmla="*/ 5513472 h 6858000"/>
              <a:gd name="connsiteX434" fmla="*/ 174101 w 7467600"/>
              <a:gd name="connsiteY434" fmla="*/ 5620277 h 6858000"/>
              <a:gd name="connsiteX435" fmla="*/ 891800 w 7467600"/>
              <a:gd name="connsiteY435" fmla="*/ 6036935 h 6858000"/>
              <a:gd name="connsiteX436" fmla="*/ 1072219 w 7467600"/>
              <a:gd name="connsiteY436" fmla="*/ 6169443 h 6858000"/>
              <a:gd name="connsiteX437" fmla="*/ 1074117 w 7467600"/>
              <a:gd name="connsiteY437" fmla="*/ 6170301 h 6858000"/>
              <a:gd name="connsiteX438" fmla="*/ 1083114 w 7467600"/>
              <a:gd name="connsiteY438" fmla="*/ 6174131 h 6858000"/>
              <a:gd name="connsiteX439" fmla="*/ 1543010 w 7467600"/>
              <a:gd name="connsiteY439" fmla="*/ 6191140 h 6858000"/>
              <a:gd name="connsiteX440" fmla="*/ 1551080 w 7467600"/>
              <a:gd name="connsiteY440" fmla="*/ 6195006 h 6858000"/>
              <a:gd name="connsiteX441" fmla="*/ 2345443 w 7467600"/>
              <a:gd name="connsiteY441" fmla="*/ 5549882 h 6858000"/>
              <a:gd name="connsiteX442" fmla="*/ 1721499 w 7467600"/>
              <a:gd name="connsiteY442" fmla="*/ 5599969 h 6858000"/>
              <a:gd name="connsiteX443" fmla="*/ 767716 w 7467600"/>
              <a:gd name="connsiteY443" fmla="*/ 5472768 h 6858000"/>
              <a:gd name="connsiteX444" fmla="*/ 722147 w 7467600"/>
              <a:gd name="connsiteY444" fmla="*/ 5393091 h 6858000"/>
              <a:gd name="connsiteX445" fmla="*/ 1485552 w 7467600"/>
              <a:gd name="connsiteY445" fmla="*/ 5313202 h 6858000"/>
              <a:gd name="connsiteX446" fmla="*/ 2143004 w 7467600"/>
              <a:gd name="connsiteY446" fmla="*/ 5402420 h 6858000"/>
              <a:gd name="connsiteX447" fmla="*/ 1933391 w 7467600"/>
              <a:gd name="connsiteY447" fmla="*/ 5156971 h 6858000"/>
              <a:gd name="connsiteX448" fmla="*/ 1827118 w 7467600"/>
              <a:gd name="connsiteY448" fmla="*/ 4968410 h 6858000"/>
              <a:gd name="connsiteX449" fmla="*/ 1837349 w 7467600"/>
              <a:gd name="connsiteY449" fmla="*/ 4956357 h 6858000"/>
              <a:gd name="connsiteX450" fmla="*/ 2162835 w 7467600"/>
              <a:gd name="connsiteY450" fmla="*/ 5187853 h 6858000"/>
              <a:gd name="connsiteX451" fmla="*/ 2257167 w 7467600"/>
              <a:gd name="connsiteY451" fmla="*/ 5462123 h 6858000"/>
              <a:gd name="connsiteX452" fmla="*/ 2261598 w 7467600"/>
              <a:gd name="connsiteY452" fmla="*/ 5467998 h 6858000"/>
              <a:gd name="connsiteX453" fmla="*/ 2437177 w 7467600"/>
              <a:gd name="connsiteY453" fmla="*/ 5479608 h 6858000"/>
              <a:gd name="connsiteX454" fmla="*/ 2445247 w 7467600"/>
              <a:gd name="connsiteY454" fmla="*/ 5483476 h 6858000"/>
              <a:gd name="connsiteX455" fmla="*/ 2743626 w 7467600"/>
              <a:gd name="connsiteY455" fmla="*/ 5304819 h 6858000"/>
              <a:gd name="connsiteX456" fmla="*/ 3048102 w 7467600"/>
              <a:gd name="connsiteY456" fmla="*/ 5150595 h 6858000"/>
              <a:gd name="connsiteX457" fmla="*/ 1799414 w 7467600"/>
              <a:gd name="connsiteY457" fmla="*/ 4694732 h 6858000"/>
              <a:gd name="connsiteX458" fmla="*/ 1771735 w 7467600"/>
              <a:gd name="connsiteY458" fmla="*/ 4619929 h 6858000"/>
              <a:gd name="connsiteX459" fmla="*/ 3104273 w 7467600"/>
              <a:gd name="connsiteY459" fmla="*/ 5076159 h 6858000"/>
              <a:gd name="connsiteX460" fmla="*/ 3113245 w 7467600"/>
              <a:gd name="connsiteY460" fmla="*/ 5090705 h 6858000"/>
              <a:gd name="connsiteX461" fmla="*/ 3126294 w 7467600"/>
              <a:gd name="connsiteY461" fmla="*/ 5114400 h 6858000"/>
              <a:gd name="connsiteX462" fmla="*/ 3937433 w 7467600"/>
              <a:gd name="connsiteY462" fmla="*/ 4830473 h 6858000"/>
              <a:gd name="connsiteX463" fmla="*/ 3590475 w 7467600"/>
              <a:gd name="connsiteY463" fmla="*/ 4597974 h 6858000"/>
              <a:gd name="connsiteX464" fmla="*/ 3100264 w 7467600"/>
              <a:gd name="connsiteY464" fmla="*/ 4579845 h 6858000"/>
              <a:gd name="connsiteX465" fmla="*/ 2183576 w 7467600"/>
              <a:gd name="connsiteY465" fmla="*/ 4227150 h 6858000"/>
              <a:gd name="connsiteX466" fmla="*/ 2151029 w 7467600"/>
              <a:gd name="connsiteY466" fmla="*/ 4146947 h 6858000"/>
              <a:gd name="connsiteX467" fmla="*/ 3563434 w 7467600"/>
              <a:gd name="connsiteY467" fmla="*/ 4469115 h 6858000"/>
              <a:gd name="connsiteX468" fmla="*/ 3177952 w 7467600"/>
              <a:gd name="connsiteY468" fmla="*/ 3657386 h 6858000"/>
              <a:gd name="connsiteX469" fmla="*/ 3189263 w 7467600"/>
              <a:gd name="connsiteY469" fmla="*/ 3625726 h 6858000"/>
              <a:gd name="connsiteX470" fmla="*/ 3560912 w 7467600"/>
              <a:gd name="connsiteY470" fmla="*/ 4079863 h 6858000"/>
              <a:gd name="connsiteX471" fmla="*/ 3626636 w 7467600"/>
              <a:gd name="connsiteY471" fmla="*/ 4512230 h 6858000"/>
              <a:gd name="connsiteX472" fmla="*/ 3653088 w 7467600"/>
              <a:gd name="connsiteY472" fmla="*/ 4521417 h 6858000"/>
              <a:gd name="connsiteX473" fmla="*/ 3988128 w 7467600"/>
              <a:gd name="connsiteY473" fmla="*/ 4817267 h 6858000"/>
              <a:gd name="connsiteX474" fmla="*/ 4830582 w 7467600"/>
              <a:gd name="connsiteY474" fmla="*/ 4676000 h 6858000"/>
              <a:gd name="connsiteX475" fmla="*/ 4830100 w 7467600"/>
              <a:gd name="connsiteY475" fmla="*/ 4675554 h 6858000"/>
              <a:gd name="connsiteX476" fmla="*/ 4036318 w 7467600"/>
              <a:gd name="connsiteY476" fmla="*/ 4147013 h 6858000"/>
              <a:gd name="connsiteX477" fmla="*/ 3432098 w 7467600"/>
              <a:gd name="connsiteY477" fmla="*/ 3537312 h 6858000"/>
              <a:gd name="connsiteX478" fmla="*/ 3446761 w 7467600"/>
              <a:gd name="connsiteY478" fmla="*/ 3461278 h 6858000"/>
              <a:gd name="connsiteX479" fmla="*/ 4419733 w 7467600"/>
              <a:gd name="connsiteY479" fmla="*/ 3963555 h 6858000"/>
              <a:gd name="connsiteX480" fmla="*/ 4781371 w 7467600"/>
              <a:gd name="connsiteY480" fmla="*/ 4458604 h 6858000"/>
              <a:gd name="connsiteX481" fmla="*/ 4780440 w 7467600"/>
              <a:gd name="connsiteY481" fmla="*/ 4470290 h 6858000"/>
              <a:gd name="connsiteX482" fmla="*/ 4898954 w 7467600"/>
              <a:gd name="connsiteY482" fmla="*/ 4662092 h 6858000"/>
              <a:gd name="connsiteX483" fmla="*/ 4900699 w 7467600"/>
              <a:gd name="connsiteY483" fmla="*/ 4670867 h 6858000"/>
              <a:gd name="connsiteX484" fmla="*/ 5714511 w 7467600"/>
              <a:gd name="connsiteY484" fmla="*/ 4663483 h 6858000"/>
              <a:gd name="connsiteX485" fmla="*/ 5464793 w 7467600"/>
              <a:gd name="connsiteY485" fmla="*/ 4393556 h 6858000"/>
              <a:gd name="connsiteX486" fmla="*/ 5461897 w 7467600"/>
              <a:gd name="connsiteY486" fmla="*/ 4390879 h 6858000"/>
              <a:gd name="connsiteX487" fmla="*/ 4294126 w 7467600"/>
              <a:gd name="connsiteY487" fmla="*/ 3303048 h 6858000"/>
              <a:gd name="connsiteX488" fmla="*/ 4305321 w 7467600"/>
              <a:gd name="connsiteY488" fmla="*/ 3256953 h 6858000"/>
              <a:gd name="connsiteX489" fmla="*/ 4949299 w 7467600"/>
              <a:gd name="connsiteY489" fmla="*/ 3766336 h 6858000"/>
              <a:gd name="connsiteX490" fmla="*/ 5291452 w 7467600"/>
              <a:gd name="connsiteY490" fmla="*/ 4076801 h 6858000"/>
              <a:gd name="connsiteX491" fmla="*/ 5434998 w 7467600"/>
              <a:gd name="connsiteY491" fmla="*/ 4254100 h 6858000"/>
              <a:gd name="connsiteX492" fmla="*/ 5351015 w 7467600"/>
              <a:gd name="connsiteY492" fmla="*/ 3760989 h 6858000"/>
              <a:gd name="connsiteX493" fmla="*/ 5413780 w 7467600"/>
              <a:gd name="connsiteY493" fmla="*/ 2966265 h 6858000"/>
              <a:gd name="connsiteX494" fmla="*/ 5425627 w 7467600"/>
              <a:gd name="connsiteY494" fmla="*/ 2954192 h 6858000"/>
              <a:gd name="connsiteX495" fmla="*/ 6604735 w 7467600"/>
              <a:gd name="connsiteY495" fmla="*/ 2041381 h 6858000"/>
              <a:gd name="connsiteX496" fmla="*/ 7204487 w 7467600"/>
              <a:gd name="connsiteY496" fmla="*/ 2742112 h 6858000"/>
              <a:gd name="connsiteX497" fmla="*/ 7131592 w 7467600"/>
              <a:gd name="connsiteY497" fmla="*/ 2672096 h 6858000"/>
              <a:gd name="connsiteX498" fmla="*/ 6996344 w 7467600"/>
              <a:gd name="connsiteY498" fmla="*/ 2518310 h 6858000"/>
              <a:gd name="connsiteX499" fmla="*/ 6735495 w 7467600"/>
              <a:gd name="connsiteY499" fmla="*/ 2196890 h 6858000"/>
              <a:gd name="connsiteX500" fmla="*/ 6721901 w 7467600"/>
              <a:gd name="connsiteY500" fmla="*/ 2179274 h 6858000"/>
              <a:gd name="connsiteX501" fmla="*/ 6604735 w 7467600"/>
              <a:gd name="connsiteY501" fmla="*/ 2041381 h 6858000"/>
              <a:gd name="connsiteX502" fmla="*/ 6591670 w 7467600"/>
              <a:gd name="connsiteY502" fmla="*/ 1988277 h 6858000"/>
              <a:gd name="connsiteX503" fmla="*/ 6747349 w 7467600"/>
              <a:gd name="connsiteY503" fmla="*/ 2160069 h 6858000"/>
              <a:gd name="connsiteX504" fmla="*/ 6760943 w 7467600"/>
              <a:gd name="connsiteY504" fmla="*/ 2177686 h 6858000"/>
              <a:gd name="connsiteX505" fmla="*/ 7021065 w 7467600"/>
              <a:gd name="connsiteY505" fmla="*/ 2498102 h 6858000"/>
              <a:gd name="connsiteX506" fmla="*/ 7155223 w 7467600"/>
              <a:gd name="connsiteY506" fmla="*/ 2650386 h 6858000"/>
              <a:gd name="connsiteX507" fmla="*/ 7203167 w 7467600"/>
              <a:gd name="connsiteY507" fmla="*/ 2697288 h 6858000"/>
              <a:gd name="connsiteX508" fmla="*/ 6937703 w 7467600"/>
              <a:gd name="connsiteY508" fmla="*/ 2321981 h 6858000"/>
              <a:gd name="connsiteX509" fmla="*/ 6591670 w 7467600"/>
              <a:gd name="connsiteY509" fmla="*/ 1988277 h 6858000"/>
              <a:gd name="connsiteX510" fmla="*/ 5798671 w 7467600"/>
              <a:gd name="connsiteY510" fmla="*/ 1981601 h 6858000"/>
              <a:gd name="connsiteX511" fmla="*/ 5754709 w 7467600"/>
              <a:gd name="connsiteY511" fmla="*/ 2071454 h 6858000"/>
              <a:gd name="connsiteX512" fmla="*/ 5763044 w 7467600"/>
              <a:gd name="connsiteY512" fmla="*/ 2842206 h 6858000"/>
              <a:gd name="connsiteX513" fmla="*/ 5764974 w 7467600"/>
              <a:gd name="connsiteY513" fmla="*/ 2799609 h 6858000"/>
              <a:gd name="connsiteX514" fmla="*/ 5767665 w 7467600"/>
              <a:gd name="connsiteY514" fmla="*/ 2666409 h 6858000"/>
              <a:gd name="connsiteX515" fmla="*/ 5763055 w 7467600"/>
              <a:gd name="connsiteY515" fmla="*/ 2579705 h 6858000"/>
              <a:gd name="connsiteX516" fmla="*/ 5758079 w 7467600"/>
              <a:gd name="connsiteY516" fmla="*/ 2492508 h 6858000"/>
              <a:gd name="connsiteX517" fmla="*/ 5779325 w 7467600"/>
              <a:gd name="connsiteY517" fmla="*/ 2197069 h 6858000"/>
              <a:gd name="connsiteX518" fmla="*/ 5798671 w 7467600"/>
              <a:gd name="connsiteY518" fmla="*/ 1981601 h 6858000"/>
              <a:gd name="connsiteX519" fmla="*/ 5829202 w 7467600"/>
              <a:gd name="connsiteY519" fmla="*/ 1971679 h 6858000"/>
              <a:gd name="connsiteX520" fmla="*/ 5809558 w 7467600"/>
              <a:gd name="connsiteY520" fmla="*/ 2198043 h 6858000"/>
              <a:gd name="connsiteX521" fmla="*/ 5788653 w 7467600"/>
              <a:gd name="connsiteY521" fmla="*/ 2489430 h 6858000"/>
              <a:gd name="connsiteX522" fmla="*/ 5793439 w 7467600"/>
              <a:gd name="connsiteY522" fmla="*/ 2575235 h 6858000"/>
              <a:gd name="connsiteX523" fmla="*/ 5796837 w 7467600"/>
              <a:gd name="connsiteY523" fmla="*/ 2637633 h 6858000"/>
              <a:gd name="connsiteX524" fmla="*/ 5818614 w 7467600"/>
              <a:gd name="connsiteY524" fmla="*/ 2473055 h 6858000"/>
              <a:gd name="connsiteX525" fmla="*/ 5829202 w 7467600"/>
              <a:gd name="connsiteY525" fmla="*/ 1971679 h 6858000"/>
              <a:gd name="connsiteX526" fmla="*/ 5911389 w 7467600"/>
              <a:gd name="connsiteY526" fmla="*/ 1898371 h 6858000"/>
              <a:gd name="connsiteX527" fmla="*/ 6237627 w 7467600"/>
              <a:gd name="connsiteY527" fmla="*/ 2231921 h 6858000"/>
              <a:gd name="connsiteX528" fmla="*/ 5911389 w 7467600"/>
              <a:gd name="connsiteY528" fmla="*/ 1898371 h 6858000"/>
              <a:gd name="connsiteX529" fmla="*/ 6944437 w 7467600"/>
              <a:gd name="connsiteY529" fmla="*/ 1575402 h 6858000"/>
              <a:gd name="connsiteX530" fmla="*/ 6304730 w 7467600"/>
              <a:gd name="connsiteY530" fmla="*/ 1766654 h 6858000"/>
              <a:gd name="connsiteX531" fmla="*/ 6944437 w 7467600"/>
              <a:gd name="connsiteY531" fmla="*/ 1575402 h 6858000"/>
              <a:gd name="connsiteX532" fmla="*/ 7019523 w 7467600"/>
              <a:gd name="connsiteY532" fmla="*/ 1519450 h 6858000"/>
              <a:gd name="connsiteX533" fmla="*/ 6298091 w 7467600"/>
              <a:gd name="connsiteY533" fmla="*/ 1737122 h 6858000"/>
              <a:gd name="connsiteX534" fmla="*/ 7019523 w 7467600"/>
              <a:gd name="connsiteY534" fmla="*/ 1519450 h 6858000"/>
              <a:gd name="connsiteX535" fmla="*/ 2399523 w 7467600"/>
              <a:gd name="connsiteY535" fmla="*/ 1428234 h 6858000"/>
              <a:gd name="connsiteX536" fmla="*/ 2224982 w 7467600"/>
              <a:gd name="connsiteY536" fmla="*/ 1826201 h 6858000"/>
              <a:gd name="connsiteX537" fmla="*/ 2096099 w 7467600"/>
              <a:gd name="connsiteY537" fmla="*/ 2345900 h 6858000"/>
              <a:gd name="connsiteX538" fmla="*/ 2283317 w 7467600"/>
              <a:gd name="connsiteY538" fmla="*/ 1796925 h 6858000"/>
              <a:gd name="connsiteX539" fmla="*/ 2399523 w 7467600"/>
              <a:gd name="connsiteY539" fmla="*/ 1428234 h 6858000"/>
              <a:gd name="connsiteX540" fmla="*/ 2448558 w 7467600"/>
              <a:gd name="connsiteY540" fmla="*/ 1373435 h 6858000"/>
              <a:gd name="connsiteX541" fmla="*/ 2312521 w 7467600"/>
              <a:gd name="connsiteY541" fmla="*/ 1806140 h 6858000"/>
              <a:gd name="connsiteX542" fmla="*/ 2127533 w 7467600"/>
              <a:gd name="connsiteY542" fmla="*/ 2348380 h 6858000"/>
              <a:gd name="connsiteX543" fmla="*/ 2358080 w 7467600"/>
              <a:gd name="connsiteY543" fmla="*/ 1866134 h 6858000"/>
              <a:gd name="connsiteX544" fmla="*/ 2407436 w 7467600"/>
              <a:gd name="connsiteY544" fmla="*/ 1651070 h 6858000"/>
              <a:gd name="connsiteX545" fmla="*/ 2448558 w 7467600"/>
              <a:gd name="connsiteY545" fmla="*/ 1373435 h 6858000"/>
              <a:gd name="connsiteX546" fmla="*/ 278707 w 7467600"/>
              <a:gd name="connsiteY546" fmla="*/ 1352270 h 6858000"/>
              <a:gd name="connsiteX547" fmla="*/ 321570 w 7467600"/>
              <a:gd name="connsiteY547" fmla="*/ 1861610 h 6858000"/>
              <a:gd name="connsiteX548" fmla="*/ 294281 w 7467600"/>
              <a:gd name="connsiteY548" fmla="*/ 1440658 h 6858000"/>
              <a:gd name="connsiteX549" fmla="*/ 278707 w 7467600"/>
              <a:gd name="connsiteY549" fmla="*/ 1352270 h 6858000"/>
              <a:gd name="connsiteX550" fmla="*/ 1423821 w 7467600"/>
              <a:gd name="connsiteY550" fmla="*/ 1351958 h 6858000"/>
              <a:gd name="connsiteX551" fmla="*/ 1638521 w 7467600"/>
              <a:gd name="connsiteY551" fmla="*/ 1908470 h 6858000"/>
              <a:gd name="connsiteX552" fmla="*/ 1754199 w 7467600"/>
              <a:gd name="connsiteY552" fmla="*/ 2149284 h 6858000"/>
              <a:gd name="connsiteX553" fmla="*/ 1908359 w 7467600"/>
              <a:gd name="connsiteY553" fmla="*/ 2364988 h 6858000"/>
              <a:gd name="connsiteX554" fmla="*/ 1647661 w 7467600"/>
              <a:gd name="connsiteY554" fmla="*/ 1825945 h 6858000"/>
              <a:gd name="connsiteX555" fmla="*/ 1423821 w 7467600"/>
              <a:gd name="connsiteY555" fmla="*/ 1351958 h 6858000"/>
              <a:gd name="connsiteX556" fmla="*/ 1431890 w 7467600"/>
              <a:gd name="connsiteY556" fmla="*/ 1306475 h 6858000"/>
              <a:gd name="connsiteX557" fmla="*/ 1507597 w 7467600"/>
              <a:gd name="connsiteY557" fmla="*/ 1446132 h 6858000"/>
              <a:gd name="connsiteX558" fmla="*/ 1674586 w 7467600"/>
              <a:gd name="connsiteY558" fmla="*/ 1813832 h 6858000"/>
              <a:gd name="connsiteX559" fmla="*/ 1815950 w 7467600"/>
              <a:gd name="connsiteY559" fmla="*/ 2128564 h 6858000"/>
              <a:gd name="connsiteX560" fmla="*/ 1984242 w 7467600"/>
              <a:gd name="connsiteY560" fmla="*/ 2430829 h 6858000"/>
              <a:gd name="connsiteX561" fmla="*/ 2014023 w 7467600"/>
              <a:gd name="connsiteY561" fmla="*/ 2450995 h 6858000"/>
              <a:gd name="connsiteX562" fmla="*/ 1747337 w 7467600"/>
              <a:gd name="connsiteY562" fmla="*/ 1855264 h 6858000"/>
              <a:gd name="connsiteX563" fmla="*/ 1533749 w 7467600"/>
              <a:gd name="connsiteY563" fmla="*/ 1478656 h 6858000"/>
              <a:gd name="connsiteX564" fmla="*/ 1431890 w 7467600"/>
              <a:gd name="connsiteY564" fmla="*/ 1306475 h 6858000"/>
              <a:gd name="connsiteX565" fmla="*/ 5052692 w 7467600"/>
              <a:gd name="connsiteY565" fmla="*/ 1292994 h 6858000"/>
              <a:gd name="connsiteX566" fmla="*/ 5200661 w 7467600"/>
              <a:gd name="connsiteY566" fmla="*/ 1635186 h 6858000"/>
              <a:gd name="connsiteX567" fmla="*/ 5297138 w 7467600"/>
              <a:gd name="connsiteY567" fmla="*/ 1906351 h 6858000"/>
              <a:gd name="connsiteX568" fmla="*/ 5052692 w 7467600"/>
              <a:gd name="connsiteY568" fmla="*/ 1292994 h 6858000"/>
              <a:gd name="connsiteX569" fmla="*/ 5009948 w 7467600"/>
              <a:gd name="connsiteY569" fmla="*/ 1273619 h 6858000"/>
              <a:gd name="connsiteX570" fmla="*/ 5121777 w 7467600"/>
              <a:gd name="connsiteY570" fmla="*/ 1654213 h 6858000"/>
              <a:gd name="connsiteX571" fmla="*/ 5293545 w 7467600"/>
              <a:gd name="connsiteY571" fmla="*/ 2072247 h 6858000"/>
              <a:gd name="connsiteX572" fmla="*/ 5294042 w 7467600"/>
              <a:gd name="connsiteY572" fmla="*/ 2065019 h 6858000"/>
              <a:gd name="connsiteX573" fmla="*/ 5171936 w 7467600"/>
              <a:gd name="connsiteY573" fmla="*/ 1647613 h 6858000"/>
              <a:gd name="connsiteX574" fmla="*/ 5009948 w 7467600"/>
              <a:gd name="connsiteY574" fmla="*/ 1273619 h 6858000"/>
              <a:gd name="connsiteX575" fmla="*/ 655236 w 7467600"/>
              <a:gd name="connsiteY575" fmla="*/ 1268632 h 6858000"/>
              <a:gd name="connsiteX576" fmla="*/ 839521 w 7467600"/>
              <a:gd name="connsiteY576" fmla="*/ 1685315 h 6858000"/>
              <a:gd name="connsiteX577" fmla="*/ 1109416 w 7467600"/>
              <a:gd name="connsiteY577" fmla="*/ 2061663 h 6858000"/>
              <a:gd name="connsiteX578" fmla="*/ 1298300 w 7467600"/>
              <a:gd name="connsiteY578" fmla="*/ 2247742 h 6858000"/>
              <a:gd name="connsiteX579" fmla="*/ 1125871 w 7467600"/>
              <a:gd name="connsiteY579" fmla="*/ 1989513 h 6858000"/>
              <a:gd name="connsiteX580" fmla="*/ 981574 w 7467600"/>
              <a:gd name="connsiteY580" fmla="*/ 1783157 h 6858000"/>
              <a:gd name="connsiteX581" fmla="*/ 922198 w 7467600"/>
              <a:gd name="connsiteY581" fmla="*/ 1677437 h 6858000"/>
              <a:gd name="connsiteX582" fmla="*/ 869293 w 7467600"/>
              <a:gd name="connsiteY582" fmla="*/ 1583214 h 6858000"/>
              <a:gd name="connsiteX583" fmla="*/ 751431 w 7467600"/>
              <a:gd name="connsiteY583" fmla="*/ 1405731 h 6858000"/>
              <a:gd name="connsiteX584" fmla="*/ 655236 w 7467600"/>
              <a:gd name="connsiteY584" fmla="*/ 1268632 h 6858000"/>
              <a:gd name="connsiteX585" fmla="*/ 6516292 w 7467600"/>
              <a:gd name="connsiteY585" fmla="*/ 1263064 h 6858000"/>
              <a:gd name="connsiteX586" fmla="*/ 5736320 w 7467600"/>
              <a:gd name="connsiteY586" fmla="*/ 1501803 h 6858000"/>
              <a:gd name="connsiteX587" fmla="*/ 6516292 w 7467600"/>
              <a:gd name="connsiteY587" fmla="*/ 1263064 h 6858000"/>
              <a:gd name="connsiteX588" fmla="*/ 291466 w 7467600"/>
              <a:gd name="connsiteY588" fmla="*/ 1250369 h 6858000"/>
              <a:gd name="connsiteX589" fmla="*/ 323180 w 7467600"/>
              <a:gd name="connsiteY589" fmla="*/ 1435283 h 6858000"/>
              <a:gd name="connsiteX590" fmla="*/ 349381 w 7467600"/>
              <a:gd name="connsiteY590" fmla="*/ 1875041 h 6858000"/>
              <a:gd name="connsiteX591" fmla="*/ 374363 w 7467600"/>
              <a:gd name="connsiteY591" fmla="*/ 1506494 h 6858000"/>
              <a:gd name="connsiteX592" fmla="*/ 302168 w 7467600"/>
              <a:gd name="connsiteY592" fmla="*/ 1274495 h 6858000"/>
              <a:gd name="connsiteX593" fmla="*/ 291466 w 7467600"/>
              <a:gd name="connsiteY593" fmla="*/ 1250369 h 6858000"/>
              <a:gd name="connsiteX594" fmla="*/ 678222 w 7467600"/>
              <a:gd name="connsiteY594" fmla="*/ 1248670 h 6858000"/>
              <a:gd name="connsiteX595" fmla="*/ 775536 w 7467600"/>
              <a:gd name="connsiteY595" fmla="*/ 1388015 h 6858000"/>
              <a:gd name="connsiteX596" fmla="*/ 894529 w 7467600"/>
              <a:gd name="connsiteY596" fmla="*/ 1567739 h 6858000"/>
              <a:gd name="connsiteX597" fmla="*/ 948000 w 7467600"/>
              <a:gd name="connsiteY597" fmla="*/ 1663088 h 6858000"/>
              <a:gd name="connsiteX598" fmla="*/ 1006812 w 7467600"/>
              <a:gd name="connsiteY598" fmla="*/ 1767683 h 6858000"/>
              <a:gd name="connsiteX599" fmla="*/ 1149133 w 7467600"/>
              <a:gd name="connsiteY599" fmla="*/ 1971513 h 6858000"/>
              <a:gd name="connsiteX600" fmla="*/ 1333952 w 7467600"/>
              <a:gd name="connsiteY600" fmla="*/ 2251620 h 6858000"/>
              <a:gd name="connsiteX601" fmla="*/ 1337329 w 7467600"/>
              <a:gd name="connsiteY601" fmla="*/ 2258350 h 6858000"/>
              <a:gd name="connsiteX602" fmla="*/ 1014726 w 7467600"/>
              <a:gd name="connsiteY602" fmla="*/ 1615556 h 6858000"/>
              <a:gd name="connsiteX603" fmla="*/ 678222 w 7467600"/>
              <a:gd name="connsiteY603" fmla="*/ 1248670 h 6858000"/>
              <a:gd name="connsiteX604" fmla="*/ 6691602 w 7467600"/>
              <a:gd name="connsiteY604" fmla="*/ 1140573 h 6858000"/>
              <a:gd name="connsiteX605" fmla="*/ 6571100 w 7467600"/>
              <a:gd name="connsiteY605" fmla="*/ 1183662 h 6858000"/>
              <a:gd name="connsiteX606" fmla="*/ 6241687 w 7467600"/>
              <a:gd name="connsiteY606" fmla="*/ 1257600 h 6858000"/>
              <a:gd name="connsiteX607" fmla="*/ 5693009 w 7467600"/>
              <a:gd name="connsiteY607" fmla="*/ 1478256 h 6858000"/>
              <a:gd name="connsiteX608" fmla="*/ 6548420 w 7467600"/>
              <a:gd name="connsiteY608" fmla="*/ 1214599 h 6858000"/>
              <a:gd name="connsiteX609" fmla="*/ 6605473 w 7467600"/>
              <a:gd name="connsiteY609" fmla="*/ 1184686 h 6858000"/>
              <a:gd name="connsiteX610" fmla="*/ 6691602 w 7467600"/>
              <a:gd name="connsiteY610" fmla="*/ 1140573 h 6858000"/>
              <a:gd name="connsiteX611" fmla="*/ 4002475 w 7467600"/>
              <a:gd name="connsiteY611" fmla="*/ 1037802 h 6858000"/>
              <a:gd name="connsiteX612" fmla="*/ 4000324 w 7467600"/>
              <a:gd name="connsiteY612" fmla="*/ 1039362 h 6858000"/>
              <a:gd name="connsiteX613" fmla="*/ 4002862 w 7467600"/>
              <a:gd name="connsiteY613" fmla="*/ 1042866 h 6858000"/>
              <a:gd name="connsiteX614" fmla="*/ 4002475 w 7467600"/>
              <a:gd name="connsiteY614" fmla="*/ 1037802 h 6858000"/>
              <a:gd name="connsiteX615" fmla="*/ 506322 w 7467600"/>
              <a:gd name="connsiteY615" fmla="*/ 1020997 h 6858000"/>
              <a:gd name="connsiteX616" fmla="*/ 533068 w 7467600"/>
              <a:gd name="connsiteY616" fmla="*/ 1029409 h 6858000"/>
              <a:gd name="connsiteX617" fmla="*/ 1232525 w 7467600"/>
              <a:gd name="connsiteY617" fmla="*/ 1804675 h 6858000"/>
              <a:gd name="connsiteX618" fmla="*/ 1388858 w 7467600"/>
              <a:gd name="connsiteY618" fmla="*/ 2368011 h 6858000"/>
              <a:gd name="connsiteX619" fmla="*/ 1384098 w 7467600"/>
              <a:gd name="connsiteY619" fmla="*/ 2378125 h 6858000"/>
              <a:gd name="connsiteX620" fmla="*/ 1425393 w 7467600"/>
              <a:gd name="connsiteY620" fmla="*/ 2589124 h 6858000"/>
              <a:gd name="connsiteX621" fmla="*/ 1424001 w 7467600"/>
              <a:gd name="connsiteY621" fmla="*/ 2597541 h 6858000"/>
              <a:gd name="connsiteX622" fmla="*/ 2152729 w 7467600"/>
              <a:gd name="connsiteY622" fmla="*/ 2864487 h 6858000"/>
              <a:gd name="connsiteX623" fmla="*/ 2020609 w 7467600"/>
              <a:gd name="connsiteY623" fmla="*/ 2539671 h 6858000"/>
              <a:gd name="connsiteX624" fmla="*/ 2018920 w 7467600"/>
              <a:gd name="connsiteY624" fmla="*/ 2536309 h 6858000"/>
              <a:gd name="connsiteX625" fmla="*/ 1342441 w 7467600"/>
              <a:gd name="connsiteY625" fmla="*/ 1173017 h 6858000"/>
              <a:gd name="connsiteX626" fmla="*/ 1367925 w 7467600"/>
              <a:gd name="connsiteY626" fmla="*/ 1135648 h 6858000"/>
              <a:gd name="connsiteX627" fmla="*/ 1771401 w 7467600"/>
              <a:gd name="connsiteY627" fmla="*/ 1806673 h 6858000"/>
              <a:gd name="connsiteX628" fmla="*/ 1972385 w 7467600"/>
              <a:gd name="connsiteY628" fmla="*/ 2198735 h 6858000"/>
              <a:gd name="connsiteX629" fmla="*/ 2040892 w 7467600"/>
              <a:gd name="connsiteY629" fmla="*/ 2405205 h 6858000"/>
              <a:gd name="connsiteX630" fmla="*/ 2131689 w 7467600"/>
              <a:gd name="connsiteY630" fmla="*/ 1936926 h 6858000"/>
              <a:gd name="connsiteX631" fmla="*/ 2454820 w 7467600"/>
              <a:gd name="connsiteY631" fmla="*/ 1248808 h 6858000"/>
              <a:gd name="connsiteX632" fmla="*/ 2492512 w 7467600"/>
              <a:gd name="connsiteY632" fmla="*/ 1302920 h 6858000"/>
              <a:gd name="connsiteX633" fmla="*/ 2081216 w 7467600"/>
              <a:gd name="connsiteY633" fmla="*/ 2527513 h 6858000"/>
              <a:gd name="connsiteX634" fmla="*/ 2081211 w 7467600"/>
              <a:gd name="connsiteY634" fmla="*/ 2528916 h 6858000"/>
              <a:gd name="connsiteX635" fmla="*/ 2199067 w 7467600"/>
              <a:gd name="connsiteY635" fmla="*/ 2884061 h 6858000"/>
              <a:gd name="connsiteX636" fmla="*/ 3192586 w 7467600"/>
              <a:gd name="connsiteY636" fmla="*/ 3411496 h 6858000"/>
              <a:gd name="connsiteX637" fmla="*/ 3182620 w 7467600"/>
              <a:gd name="connsiteY637" fmla="*/ 3483279 h 6858000"/>
              <a:gd name="connsiteX638" fmla="*/ 2435119 w 7467600"/>
              <a:gd name="connsiteY638" fmla="*/ 3080173 h 6858000"/>
              <a:gd name="connsiteX639" fmla="*/ 2410152 w 7467600"/>
              <a:gd name="connsiteY639" fmla="*/ 3063751 h 6858000"/>
              <a:gd name="connsiteX640" fmla="*/ 2408099 w 7467600"/>
              <a:gd name="connsiteY640" fmla="*/ 3064403 h 6858000"/>
              <a:gd name="connsiteX641" fmla="*/ 2407218 w 7467600"/>
              <a:gd name="connsiteY641" fmla="*/ 3070324 h 6858000"/>
              <a:gd name="connsiteX642" fmla="*/ 2380138 w 7467600"/>
              <a:gd name="connsiteY642" fmla="*/ 3099341 h 6858000"/>
              <a:gd name="connsiteX643" fmla="*/ 1765923 w 7467600"/>
              <a:gd name="connsiteY643" fmla="*/ 3581043 h 6858000"/>
              <a:gd name="connsiteX644" fmla="*/ 1702258 w 7467600"/>
              <a:gd name="connsiteY644" fmla="*/ 3612286 h 6858000"/>
              <a:gd name="connsiteX645" fmla="*/ 1538370 w 7467600"/>
              <a:gd name="connsiteY645" fmla="*/ 3811804 h 6858000"/>
              <a:gd name="connsiteX646" fmla="*/ 542867 w 7467600"/>
              <a:gd name="connsiteY646" fmla="*/ 4944092 h 6858000"/>
              <a:gd name="connsiteX647" fmla="*/ 515800 w 7467600"/>
              <a:gd name="connsiteY647" fmla="*/ 4862180 h 6858000"/>
              <a:gd name="connsiteX648" fmla="*/ 909145 w 7467600"/>
              <a:gd name="connsiteY648" fmla="*/ 4199225 h 6858000"/>
              <a:gd name="connsiteX649" fmla="*/ 1214067 w 7467600"/>
              <a:gd name="connsiteY649" fmla="*/ 3908561 h 6858000"/>
              <a:gd name="connsiteX650" fmla="*/ 640967 w 7467600"/>
              <a:gd name="connsiteY650" fmla="*/ 4105601 h 6858000"/>
              <a:gd name="connsiteX651" fmla="*/ 112563 w 7467600"/>
              <a:gd name="connsiteY651" fmla="*/ 4396952 h 6858000"/>
              <a:gd name="connsiteX652" fmla="*/ 0 w 7467600"/>
              <a:gd name="connsiteY652" fmla="*/ 4466006 h 6858000"/>
              <a:gd name="connsiteX653" fmla="*/ 0 w 7467600"/>
              <a:gd name="connsiteY653" fmla="*/ 4233763 h 6858000"/>
              <a:gd name="connsiteX654" fmla="*/ 36881 w 7467600"/>
              <a:gd name="connsiteY654" fmla="*/ 4200118 h 6858000"/>
              <a:gd name="connsiteX655" fmla="*/ 910534 w 7467600"/>
              <a:gd name="connsiteY655" fmla="*/ 3629753 h 6858000"/>
              <a:gd name="connsiteX656" fmla="*/ 1578717 w 7467600"/>
              <a:gd name="connsiteY656" fmla="*/ 3575982 h 6858000"/>
              <a:gd name="connsiteX657" fmla="*/ 2338780 w 7467600"/>
              <a:gd name="connsiteY657" fmla="*/ 3033725 h 6858000"/>
              <a:gd name="connsiteX658" fmla="*/ 1807991 w 7467600"/>
              <a:gd name="connsiteY658" fmla="*/ 2807184 h 6858000"/>
              <a:gd name="connsiteX659" fmla="*/ 1416358 w 7467600"/>
              <a:gd name="connsiteY659" fmla="*/ 3112571 h 6858000"/>
              <a:gd name="connsiteX660" fmla="*/ 939066 w 7467600"/>
              <a:gd name="connsiteY660" fmla="*/ 3378798 h 6858000"/>
              <a:gd name="connsiteX661" fmla="*/ 115099 w 7467600"/>
              <a:gd name="connsiteY661" fmla="*/ 3607650 h 6858000"/>
              <a:gd name="connsiteX662" fmla="*/ 97284 w 7467600"/>
              <a:gd name="connsiteY662" fmla="*/ 3520393 h 6858000"/>
              <a:gd name="connsiteX663" fmla="*/ 922050 w 7467600"/>
              <a:gd name="connsiteY663" fmla="*/ 3074867 h 6858000"/>
              <a:gd name="connsiteX664" fmla="*/ 1405265 w 7467600"/>
              <a:gd name="connsiteY664" fmla="*/ 3016319 h 6858000"/>
              <a:gd name="connsiteX665" fmla="*/ 1407512 w 7467600"/>
              <a:gd name="connsiteY665" fmla="*/ 3018001 h 6858000"/>
              <a:gd name="connsiteX666" fmla="*/ 1726266 w 7467600"/>
              <a:gd name="connsiteY666" fmla="*/ 2777274 h 6858000"/>
              <a:gd name="connsiteX667" fmla="*/ 625390 w 7467600"/>
              <a:gd name="connsiteY667" fmla="*/ 2514541 h 6858000"/>
              <a:gd name="connsiteX668" fmla="*/ 619799 w 7467600"/>
              <a:gd name="connsiteY668" fmla="*/ 2527180 h 6858000"/>
              <a:gd name="connsiteX669" fmla="*/ 310030 w 7467600"/>
              <a:gd name="connsiteY669" fmla="*/ 2771818 h 6858000"/>
              <a:gd name="connsiteX670" fmla="*/ 173877 w 7467600"/>
              <a:gd name="connsiteY670" fmla="*/ 2937056 h 6858000"/>
              <a:gd name="connsiteX671" fmla="*/ 77889 w 7467600"/>
              <a:gd name="connsiteY671" fmla="*/ 3138440 h 6858000"/>
              <a:gd name="connsiteX672" fmla="*/ 0 w 7467600"/>
              <a:gd name="connsiteY672" fmla="*/ 3271395 h 6858000"/>
              <a:gd name="connsiteX673" fmla="*/ 0 w 7467600"/>
              <a:gd name="connsiteY673" fmla="*/ 3153002 h 6858000"/>
              <a:gd name="connsiteX674" fmla="*/ 2386 w 7467600"/>
              <a:gd name="connsiteY674" fmla="*/ 3149203 h 6858000"/>
              <a:gd name="connsiteX675" fmla="*/ 89753 w 7467600"/>
              <a:gd name="connsiteY675" fmla="*/ 2987702 h 6858000"/>
              <a:gd name="connsiteX676" fmla="*/ 76869 w 7467600"/>
              <a:gd name="connsiteY676" fmla="*/ 3005404 h 6858000"/>
              <a:gd name="connsiteX677" fmla="*/ 32049 w 7467600"/>
              <a:gd name="connsiteY677" fmla="*/ 3065814 h 6858000"/>
              <a:gd name="connsiteX678" fmla="*/ 0 w 7467600"/>
              <a:gd name="connsiteY678" fmla="*/ 3108744 h 6858000"/>
              <a:gd name="connsiteX679" fmla="*/ 0 w 7467600"/>
              <a:gd name="connsiteY679" fmla="*/ 3058059 h 6858000"/>
              <a:gd name="connsiteX680" fmla="*/ 7610 w 7467600"/>
              <a:gd name="connsiteY680" fmla="*/ 3047889 h 6858000"/>
              <a:gd name="connsiteX681" fmla="*/ 52419 w 7467600"/>
              <a:gd name="connsiteY681" fmla="*/ 2987479 h 6858000"/>
              <a:gd name="connsiteX682" fmla="*/ 59142 w 7467600"/>
              <a:gd name="connsiteY682" fmla="*/ 2978488 h 6858000"/>
              <a:gd name="connsiteX683" fmla="*/ 0 w 7467600"/>
              <a:gd name="connsiteY683" fmla="*/ 3015334 h 6858000"/>
              <a:gd name="connsiteX684" fmla="*/ 0 w 7467600"/>
              <a:gd name="connsiteY684" fmla="*/ 2914286 h 6858000"/>
              <a:gd name="connsiteX685" fmla="*/ 36383 w 7467600"/>
              <a:gd name="connsiteY685" fmla="*/ 2901128 h 6858000"/>
              <a:gd name="connsiteX686" fmla="*/ 156329 w 7467600"/>
              <a:gd name="connsiteY686" fmla="*/ 2840533 h 6858000"/>
              <a:gd name="connsiteX687" fmla="*/ 358355 w 7467600"/>
              <a:gd name="connsiteY687" fmla="*/ 2620471 h 6858000"/>
              <a:gd name="connsiteX688" fmla="*/ 510577 w 7467600"/>
              <a:gd name="connsiteY688" fmla="*/ 2501244 h 6858000"/>
              <a:gd name="connsiteX689" fmla="*/ 211967 w 7467600"/>
              <a:gd name="connsiteY689" fmla="*/ 2479171 h 6858000"/>
              <a:gd name="connsiteX690" fmla="*/ 0 w 7467600"/>
              <a:gd name="connsiteY690" fmla="*/ 2476398 h 6858000"/>
              <a:gd name="connsiteX691" fmla="*/ 0 w 7467600"/>
              <a:gd name="connsiteY691" fmla="*/ 2389189 h 6858000"/>
              <a:gd name="connsiteX692" fmla="*/ 103062 w 7467600"/>
              <a:gd name="connsiteY692" fmla="*/ 2389518 h 6858000"/>
              <a:gd name="connsiteX693" fmla="*/ 510734 w 7467600"/>
              <a:gd name="connsiteY693" fmla="*/ 2416201 h 6858000"/>
              <a:gd name="connsiteX694" fmla="*/ 279257 w 7467600"/>
              <a:gd name="connsiteY694" fmla="*/ 2092102 h 6858000"/>
              <a:gd name="connsiteX695" fmla="*/ 65265 w 7467600"/>
              <a:gd name="connsiteY695" fmla="*/ 2006049 h 6858000"/>
              <a:gd name="connsiteX696" fmla="*/ 0 w 7467600"/>
              <a:gd name="connsiteY696" fmla="*/ 1982532 h 6858000"/>
              <a:gd name="connsiteX697" fmla="*/ 0 w 7467600"/>
              <a:gd name="connsiteY697" fmla="*/ 1912789 h 6858000"/>
              <a:gd name="connsiteX698" fmla="*/ 97460 w 7467600"/>
              <a:gd name="connsiteY698" fmla="*/ 1953725 h 6858000"/>
              <a:gd name="connsiteX699" fmla="*/ 221272 w 7467600"/>
              <a:gd name="connsiteY699" fmla="*/ 1980766 h 6858000"/>
              <a:gd name="connsiteX700" fmla="*/ 116765 w 7467600"/>
              <a:gd name="connsiteY700" fmla="*/ 1911033 h 6858000"/>
              <a:gd name="connsiteX701" fmla="*/ 16405 w 7467600"/>
              <a:gd name="connsiteY701" fmla="*/ 1803412 h 6858000"/>
              <a:gd name="connsiteX702" fmla="*/ 0 w 7467600"/>
              <a:gd name="connsiteY702" fmla="*/ 1784777 h 6858000"/>
              <a:gd name="connsiteX703" fmla="*/ 0 w 7467600"/>
              <a:gd name="connsiteY703" fmla="*/ 1740082 h 6858000"/>
              <a:gd name="connsiteX704" fmla="*/ 39394 w 7467600"/>
              <a:gd name="connsiteY704" fmla="*/ 1784856 h 6858000"/>
              <a:gd name="connsiteX705" fmla="*/ 135813 w 7467600"/>
              <a:gd name="connsiteY705" fmla="*/ 1888838 h 6858000"/>
              <a:gd name="connsiteX706" fmla="*/ 242575 w 7467600"/>
              <a:gd name="connsiteY706" fmla="*/ 1958841 h 6858000"/>
              <a:gd name="connsiteX707" fmla="*/ 82197 w 7467600"/>
              <a:gd name="connsiteY707" fmla="*/ 1754826 h 6858000"/>
              <a:gd name="connsiteX708" fmla="*/ 0 w 7467600"/>
              <a:gd name="connsiteY708" fmla="*/ 1679650 h 6858000"/>
              <a:gd name="connsiteX709" fmla="*/ 0 w 7467600"/>
              <a:gd name="connsiteY709" fmla="*/ 1602463 h 6858000"/>
              <a:gd name="connsiteX710" fmla="*/ 84689 w 7467600"/>
              <a:gd name="connsiteY710" fmla="*/ 1677442 h 6858000"/>
              <a:gd name="connsiteX711" fmla="*/ 298437 w 7467600"/>
              <a:gd name="connsiteY711" fmla="*/ 1968019 h 6858000"/>
              <a:gd name="connsiteX712" fmla="*/ 227269 w 7467600"/>
              <a:gd name="connsiteY712" fmla="*/ 1114064 h 6858000"/>
              <a:gd name="connsiteX713" fmla="*/ 248003 w 7467600"/>
              <a:gd name="connsiteY713" fmla="*/ 1089613 h 6858000"/>
              <a:gd name="connsiteX714" fmla="*/ 427020 w 7467600"/>
              <a:gd name="connsiteY714" fmla="*/ 1619803 h 6858000"/>
              <a:gd name="connsiteX715" fmla="*/ 340345 w 7467600"/>
              <a:gd name="connsiteY715" fmla="*/ 2027739 h 6858000"/>
              <a:gd name="connsiteX716" fmla="*/ 360865 w 7467600"/>
              <a:gd name="connsiteY716" fmla="*/ 2044827 h 6858000"/>
              <a:gd name="connsiteX717" fmla="*/ 560414 w 7467600"/>
              <a:gd name="connsiteY717" fmla="*/ 2421457 h 6858000"/>
              <a:gd name="connsiteX718" fmla="*/ 1359703 w 7467600"/>
              <a:gd name="connsiteY718" fmla="*/ 2578554 h 6858000"/>
              <a:gd name="connsiteX719" fmla="*/ 1359422 w 7467600"/>
              <a:gd name="connsiteY719" fmla="*/ 2577994 h 6858000"/>
              <a:gd name="connsiteX720" fmla="*/ 828701 w 7467600"/>
              <a:gd name="connsiteY720" fmla="*/ 1839520 h 6858000"/>
              <a:gd name="connsiteX721" fmla="*/ 494427 w 7467600"/>
              <a:gd name="connsiteY721" fmla="*/ 1092333 h 6858000"/>
              <a:gd name="connsiteX722" fmla="*/ 506322 w 7467600"/>
              <a:gd name="connsiteY722" fmla="*/ 1020997 h 6858000"/>
              <a:gd name="connsiteX723" fmla="*/ 4570198 w 7467600"/>
              <a:gd name="connsiteY723" fmla="*/ 978081 h 6858000"/>
              <a:gd name="connsiteX724" fmla="*/ 4523691 w 7467600"/>
              <a:gd name="connsiteY724" fmla="*/ 1127776 h 6858000"/>
              <a:gd name="connsiteX725" fmla="*/ 4509875 w 7467600"/>
              <a:gd name="connsiteY725" fmla="*/ 1167552 h 6858000"/>
              <a:gd name="connsiteX726" fmla="*/ 4478168 w 7467600"/>
              <a:gd name="connsiteY726" fmla="*/ 1260735 h 6858000"/>
              <a:gd name="connsiteX727" fmla="*/ 4409309 w 7467600"/>
              <a:gd name="connsiteY727" fmla="*/ 1666996 h 6858000"/>
              <a:gd name="connsiteX728" fmla="*/ 4370031 w 7467600"/>
              <a:gd name="connsiteY728" fmla="*/ 1955666 h 6858000"/>
              <a:gd name="connsiteX729" fmla="*/ 4570198 w 7467600"/>
              <a:gd name="connsiteY729" fmla="*/ 978081 h 6858000"/>
              <a:gd name="connsiteX730" fmla="*/ 4557898 w 7467600"/>
              <a:gd name="connsiteY730" fmla="*/ 900011 h 6858000"/>
              <a:gd name="connsiteX731" fmla="*/ 4344840 w 7467600"/>
              <a:gd name="connsiteY731" fmla="*/ 1922038 h 6858000"/>
              <a:gd name="connsiteX732" fmla="*/ 4378710 w 7467600"/>
              <a:gd name="connsiteY732" fmla="*/ 1665516 h 6858000"/>
              <a:gd name="connsiteX733" fmla="*/ 4448798 w 7467600"/>
              <a:gd name="connsiteY733" fmla="*/ 1253024 h 6858000"/>
              <a:gd name="connsiteX734" fmla="*/ 4480315 w 7467600"/>
              <a:gd name="connsiteY734" fmla="*/ 1158454 h 6858000"/>
              <a:gd name="connsiteX735" fmla="*/ 4494133 w 7467600"/>
              <a:gd name="connsiteY735" fmla="*/ 1118676 h 6858000"/>
              <a:gd name="connsiteX736" fmla="*/ 4557898 w 7467600"/>
              <a:gd name="connsiteY736" fmla="*/ 900011 h 6858000"/>
              <a:gd name="connsiteX737" fmla="*/ 5870151 w 7467600"/>
              <a:gd name="connsiteY737" fmla="*/ 898890 h 6858000"/>
              <a:gd name="connsiteX738" fmla="*/ 5861335 w 7467600"/>
              <a:gd name="connsiteY738" fmla="*/ 899177 h 6858000"/>
              <a:gd name="connsiteX739" fmla="*/ 5843702 w 7467600"/>
              <a:gd name="connsiteY739" fmla="*/ 899748 h 6858000"/>
              <a:gd name="connsiteX740" fmla="*/ 5651107 w 7467600"/>
              <a:gd name="connsiteY740" fmla="*/ 920306 h 6858000"/>
              <a:gd name="connsiteX741" fmla="*/ 5459407 w 7467600"/>
              <a:gd name="connsiteY741" fmla="*/ 940975 h 6858000"/>
              <a:gd name="connsiteX742" fmla="*/ 5374846 w 7467600"/>
              <a:gd name="connsiteY742" fmla="*/ 941988 h 6858000"/>
              <a:gd name="connsiteX743" fmla="*/ 5256105 w 7467600"/>
              <a:gd name="connsiteY743" fmla="*/ 945632 h 6858000"/>
              <a:gd name="connsiteX744" fmla="*/ 5107071 w 7467600"/>
              <a:gd name="connsiteY744" fmla="*/ 969720 h 6858000"/>
              <a:gd name="connsiteX745" fmla="*/ 4998681 w 7467600"/>
              <a:gd name="connsiteY745" fmla="*/ 988771 h 6858000"/>
              <a:gd name="connsiteX746" fmla="*/ 5870151 w 7467600"/>
              <a:gd name="connsiteY746" fmla="*/ 898890 h 6858000"/>
              <a:gd name="connsiteX747" fmla="*/ 5504425 w 7467600"/>
              <a:gd name="connsiteY747" fmla="*/ 848067 h 6858000"/>
              <a:gd name="connsiteX748" fmla="*/ 4968849 w 7467600"/>
              <a:gd name="connsiteY748" fmla="*/ 962318 h 6858000"/>
              <a:gd name="connsiteX749" fmla="*/ 5104039 w 7467600"/>
              <a:gd name="connsiteY749" fmla="*/ 940634 h 6858000"/>
              <a:gd name="connsiteX750" fmla="*/ 5256311 w 7467600"/>
              <a:gd name="connsiteY750" fmla="*/ 916490 h 6858000"/>
              <a:gd name="connsiteX751" fmla="*/ 5377381 w 7467600"/>
              <a:gd name="connsiteY751" fmla="*/ 912671 h 6858000"/>
              <a:gd name="connsiteX752" fmla="*/ 5460148 w 7467600"/>
              <a:gd name="connsiteY752" fmla="*/ 911442 h 6858000"/>
              <a:gd name="connsiteX753" fmla="*/ 5648971 w 7467600"/>
              <a:gd name="connsiteY753" fmla="*/ 891331 h 6858000"/>
              <a:gd name="connsiteX754" fmla="*/ 5844807 w 7467600"/>
              <a:gd name="connsiteY754" fmla="*/ 870718 h 6858000"/>
              <a:gd name="connsiteX755" fmla="*/ 5862975 w 7467600"/>
              <a:gd name="connsiteY755" fmla="*/ 869756 h 6858000"/>
              <a:gd name="connsiteX756" fmla="*/ 5920887 w 7467600"/>
              <a:gd name="connsiteY756" fmla="*/ 865929 h 6858000"/>
              <a:gd name="connsiteX757" fmla="*/ 5504425 w 7467600"/>
              <a:gd name="connsiteY757" fmla="*/ 848067 h 6858000"/>
              <a:gd name="connsiteX758" fmla="*/ 3607114 w 7467600"/>
              <a:gd name="connsiteY758" fmla="*/ 467441 h 6858000"/>
              <a:gd name="connsiteX759" fmla="*/ 3296242 w 7467600"/>
              <a:gd name="connsiteY759" fmla="*/ 807991 h 6858000"/>
              <a:gd name="connsiteX760" fmla="*/ 3174674 w 7467600"/>
              <a:gd name="connsiteY760" fmla="*/ 919759 h 6858000"/>
              <a:gd name="connsiteX761" fmla="*/ 3042978 w 7467600"/>
              <a:gd name="connsiteY761" fmla="*/ 1054894 h 6858000"/>
              <a:gd name="connsiteX762" fmla="*/ 2968914 w 7467600"/>
              <a:gd name="connsiteY762" fmla="*/ 1133756 h 6858000"/>
              <a:gd name="connsiteX763" fmla="*/ 3103823 w 7467600"/>
              <a:gd name="connsiteY763" fmla="*/ 1026814 h 6858000"/>
              <a:gd name="connsiteX764" fmla="*/ 3607114 w 7467600"/>
              <a:gd name="connsiteY764" fmla="*/ 467441 h 6858000"/>
              <a:gd name="connsiteX765" fmla="*/ 3744487 w 7467600"/>
              <a:gd name="connsiteY765" fmla="*/ 383136 h 6858000"/>
              <a:gd name="connsiteX766" fmla="*/ 3970213 w 7467600"/>
              <a:gd name="connsiteY766" fmla="*/ 995559 h 6858000"/>
              <a:gd name="connsiteX767" fmla="*/ 3744487 w 7467600"/>
              <a:gd name="connsiteY767" fmla="*/ 383136 h 6858000"/>
              <a:gd name="connsiteX768" fmla="*/ 3624562 w 7467600"/>
              <a:gd name="connsiteY768" fmla="*/ 367041 h 6858000"/>
              <a:gd name="connsiteX769" fmla="*/ 3489712 w 7467600"/>
              <a:gd name="connsiteY769" fmla="*/ 485386 h 6858000"/>
              <a:gd name="connsiteX770" fmla="*/ 3182994 w 7467600"/>
              <a:gd name="connsiteY770" fmla="*/ 828265 h 6858000"/>
              <a:gd name="connsiteX771" fmla="*/ 2892114 w 7467600"/>
              <a:gd name="connsiteY771" fmla="*/ 1172635 h 6858000"/>
              <a:gd name="connsiteX772" fmla="*/ 3021459 w 7467600"/>
              <a:gd name="connsiteY772" fmla="*/ 1035385 h 6858000"/>
              <a:gd name="connsiteX773" fmla="*/ 3153873 w 7467600"/>
              <a:gd name="connsiteY773" fmla="*/ 898971 h 6858000"/>
              <a:gd name="connsiteX774" fmla="*/ 3276511 w 7467600"/>
              <a:gd name="connsiteY774" fmla="*/ 786423 h 6858000"/>
              <a:gd name="connsiteX775" fmla="*/ 3584154 w 7467600"/>
              <a:gd name="connsiteY775" fmla="*/ 448218 h 6858000"/>
              <a:gd name="connsiteX776" fmla="*/ 3624562 w 7467600"/>
              <a:gd name="connsiteY776" fmla="*/ 367041 h 6858000"/>
              <a:gd name="connsiteX777" fmla="*/ 3766672 w 7467600"/>
              <a:gd name="connsiteY777" fmla="*/ 359429 h 6858000"/>
              <a:gd name="connsiteX778" fmla="*/ 3996338 w 7467600"/>
              <a:gd name="connsiteY778" fmla="*/ 968237 h 6858000"/>
              <a:gd name="connsiteX779" fmla="*/ 3766672 w 7467600"/>
              <a:gd name="connsiteY779" fmla="*/ 359429 h 6858000"/>
              <a:gd name="connsiteX780" fmla="*/ 5805386 w 7467600"/>
              <a:gd name="connsiteY780" fmla="*/ 239240 h 6858000"/>
              <a:gd name="connsiteX781" fmla="*/ 5736947 w 7467600"/>
              <a:gd name="connsiteY781" fmla="*/ 261367 h 6858000"/>
              <a:gd name="connsiteX782" fmla="*/ 5427012 w 7467600"/>
              <a:gd name="connsiteY782" fmla="*/ 311272 h 6858000"/>
              <a:gd name="connsiteX783" fmla="*/ 5147818 w 7467600"/>
              <a:gd name="connsiteY783" fmla="*/ 322112 h 6858000"/>
              <a:gd name="connsiteX784" fmla="*/ 5060854 w 7467600"/>
              <a:gd name="connsiteY784" fmla="*/ 311882 h 6858000"/>
              <a:gd name="connsiteX785" fmla="*/ 4945989 w 7467600"/>
              <a:gd name="connsiteY785" fmla="*/ 300516 h 6858000"/>
              <a:gd name="connsiteX786" fmla="*/ 5410479 w 7467600"/>
              <a:gd name="connsiteY786" fmla="*/ 348434 h 6858000"/>
              <a:gd name="connsiteX787" fmla="*/ 5805386 w 7467600"/>
              <a:gd name="connsiteY787" fmla="*/ 239240 h 6858000"/>
              <a:gd name="connsiteX788" fmla="*/ 5905192 w 7467600"/>
              <a:gd name="connsiteY788" fmla="*/ 163079 h 6858000"/>
              <a:gd name="connsiteX789" fmla="*/ 5865655 w 7467600"/>
              <a:gd name="connsiteY789" fmla="*/ 171901 h 6858000"/>
              <a:gd name="connsiteX790" fmla="*/ 5259740 w 7467600"/>
              <a:gd name="connsiteY790" fmla="*/ 257013 h 6858000"/>
              <a:gd name="connsiteX791" fmla="*/ 5208466 w 7467600"/>
              <a:gd name="connsiteY791" fmla="*/ 257550 h 6858000"/>
              <a:gd name="connsiteX792" fmla="*/ 4980204 w 7467600"/>
              <a:gd name="connsiteY792" fmla="*/ 271903 h 6858000"/>
              <a:gd name="connsiteX793" fmla="*/ 5068068 w 7467600"/>
              <a:gd name="connsiteY793" fmla="*/ 282244 h 6858000"/>
              <a:gd name="connsiteX794" fmla="*/ 5153231 w 7467600"/>
              <a:gd name="connsiteY794" fmla="*/ 292240 h 6858000"/>
              <a:gd name="connsiteX795" fmla="*/ 5426491 w 7467600"/>
              <a:gd name="connsiteY795" fmla="*/ 281128 h 6858000"/>
              <a:gd name="connsiteX796" fmla="*/ 5731212 w 7467600"/>
              <a:gd name="connsiteY796" fmla="*/ 231951 h 6858000"/>
              <a:gd name="connsiteX797" fmla="*/ 5905192 w 7467600"/>
              <a:gd name="connsiteY797" fmla="*/ 163079 h 6858000"/>
              <a:gd name="connsiteX798" fmla="*/ 5944437 w 7467600"/>
              <a:gd name="connsiteY798" fmla="*/ 113829 h 6858000"/>
              <a:gd name="connsiteX799" fmla="*/ 5825032 w 7467600"/>
              <a:gd name="connsiteY799" fmla="*/ 146405 h 6858000"/>
              <a:gd name="connsiteX800" fmla="*/ 4955599 w 7467600"/>
              <a:gd name="connsiteY800" fmla="*/ 247008 h 6858000"/>
              <a:gd name="connsiteX801" fmla="*/ 5210104 w 7467600"/>
              <a:gd name="connsiteY801" fmla="*/ 228123 h 6858000"/>
              <a:gd name="connsiteX802" fmla="*/ 5261015 w 7467600"/>
              <a:gd name="connsiteY802" fmla="*/ 227087 h 6858000"/>
              <a:gd name="connsiteX803" fmla="*/ 5861181 w 7467600"/>
              <a:gd name="connsiteY803" fmla="*/ 143093 h 6858000"/>
              <a:gd name="connsiteX804" fmla="*/ 5961252 w 7467600"/>
              <a:gd name="connsiteY804" fmla="*/ 114820 h 6858000"/>
              <a:gd name="connsiteX805" fmla="*/ 5944437 w 7467600"/>
              <a:gd name="connsiteY805" fmla="*/ 113829 h 6858000"/>
              <a:gd name="connsiteX806" fmla="*/ 3882765 w 7467600"/>
              <a:gd name="connsiteY806" fmla="*/ 0 h 6858000"/>
              <a:gd name="connsiteX807" fmla="*/ 3995099 w 7467600"/>
              <a:gd name="connsiteY807" fmla="*/ 0 h 6858000"/>
              <a:gd name="connsiteX808" fmla="*/ 4163818 w 7467600"/>
              <a:gd name="connsiteY808" fmla="*/ 234104 h 6858000"/>
              <a:gd name="connsiteX809" fmla="*/ 4172099 w 7467600"/>
              <a:gd name="connsiteY809" fmla="*/ 234207 h 6858000"/>
              <a:gd name="connsiteX810" fmla="*/ 4784282 w 7467600"/>
              <a:gd name="connsiteY810" fmla="*/ 276561 h 6858000"/>
              <a:gd name="connsiteX811" fmla="*/ 4801687 w 7467600"/>
              <a:gd name="connsiteY811" fmla="*/ 267764 h 6858000"/>
              <a:gd name="connsiteX812" fmla="*/ 6082788 w 7467600"/>
              <a:gd name="connsiteY812" fmla="*/ 64119 h 6858000"/>
              <a:gd name="connsiteX813" fmla="*/ 6099442 w 7467600"/>
              <a:gd name="connsiteY813" fmla="*/ 82568 h 6858000"/>
              <a:gd name="connsiteX814" fmla="*/ 4804137 w 7467600"/>
              <a:gd name="connsiteY814" fmla="*/ 320931 h 6858000"/>
              <a:gd name="connsiteX815" fmla="*/ 4227047 w 7467600"/>
              <a:gd name="connsiteY815" fmla="*/ 313415 h 6858000"/>
              <a:gd name="connsiteX816" fmla="*/ 4346041 w 7467600"/>
              <a:gd name="connsiteY816" fmla="*/ 456086 h 6858000"/>
              <a:gd name="connsiteX817" fmla="*/ 4870967 w 7467600"/>
              <a:gd name="connsiteY817" fmla="*/ 963061 h 6858000"/>
              <a:gd name="connsiteX818" fmla="*/ 4889647 w 7467600"/>
              <a:gd name="connsiteY818" fmla="*/ 957147 h 6858000"/>
              <a:gd name="connsiteX819" fmla="*/ 5422504 w 7467600"/>
              <a:gd name="connsiteY819" fmla="*/ 805191 h 6858000"/>
              <a:gd name="connsiteX820" fmla="*/ 6087656 w 7467600"/>
              <a:gd name="connsiteY820" fmla="*/ 826703 h 6858000"/>
              <a:gd name="connsiteX821" fmla="*/ 6058717 w 7467600"/>
              <a:gd name="connsiteY821" fmla="*/ 865992 h 6858000"/>
              <a:gd name="connsiteX822" fmla="*/ 4974153 w 7467600"/>
              <a:gd name="connsiteY822" fmla="*/ 1045456 h 6858000"/>
              <a:gd name="connsiteX823" fmla="*/ 5627835 w 7467600"/>
              <a:gd name="connsiteY823" fmla="*/ 1472077 h 6858000"/>
              <a:gd name="connsiteX824" fmla="*/ 5629817 w 7467600"/>
              <a:gd name="connsiteY824" fmla="*/ 1471412 h 6858000"/>
              <a:gd name="connsiteX825" fmla="*/ 5634124 w 7467600"/>
              <a:gd name="connsiteY825" fmla="*/ 1470572 h 6858000"/>
              <a:gd name="connsiteX826" fmla="*/ 5755832 w 7467600"/>
              <a:gd name="connsiteY826" fmla="*/ 1383886 h 6858000"/>
              <a:gd name="connsiteX827" fmla="*/ 6014186 w 7467600"/>
              <a:gd name="connsiteY827" fmla="*/ 1279799 h 6858000"/>
              <a:gd name="connsiteX828" fmla="*/ 6901619 w 7467600"/>
              <a:gd name="connsiteY828" fmla="*/ 1047874 h 6858000"/>
              <a:gd name="connsiteX829" fmla="*/ 6931566 w 7467600"/>
              <a:gd name="connsiteY829" fmla="*/ 1062034 h 6858000"/>
              <a:gd name="connsiteX830" fmla="*/ 5790982 w 7467600"/>
              <a:gd name="connsiteY830" fmla="*/ 1561380 h 6858000"/>
              <a:gd name="connsiteX831" fmla="*/ 6188971 w 7467600"/>
              <a:gd name="connsiteY831" fmla="*/ 1755168 h 6858000"/>
              <a:gd name="connsiteX832" fmla="*/ 6202446 w 7467600"/>
              <a:gd name="connsiteY832" fmla="*/ 1752268 h 6858000"/>
              <a:gd name="connsiteX833" fmla="*/ 7179560 w 7467600"/>
              <a:gd name="connsiteY833" fmla="*/ 1467551 h 6858000"/>
              <a:gd name="connsiteX834" fmla="*/ 7158730 w 7467600"/>
              <a:gd name="connsiteY834" fmla="*/ 1507835 h 6858000"/>
              <a:gd name="connsiteX835" fmla="*/ 6326959 w 7467600"/>
              <a:gd name="connsiteY835" fmla="*/ 1817686 h 6858000"/>
              <a:gd name="connsiteX836" fmla="*/ 6537433 w 7467600"/>
              <a:gd name="connsiteY836" fmla="*/ 1907790 h 6858000"/>
              <a:gd name="connsiteX837" fmla="*/ 6550221 w 7467600"/>
              <a:gd name="connsiteY837" fmla="*/ 1910729 h 6858000"/>
              <a:gd name="connsiteX838" fmla="*/ 6964438 w 7467600"/>
              <a:gd name="connsiteY838" fmla="*/ 2209505 h 6858000"/>
              <a:gd name="connsiteX839" fmla="*/ 7367862 w 7467600"/>
              <a:gd name="connsiteY839" fmla="*/ 2806833 h 6858000"/>
              <a:gd name="connsiteX840" fmla="*/ 7364329 w 7467600"/>
              <a:gd name="connsiteY840" fmla="*/ 2826907 h 6858000"/>
              <a:gd name="connsiteX841" fmla="*/ 7290545 w 7467600"/>
              <a:gd name="connsiteY841" fmla="*/ 2850663 h 6858000"/>
              <a:gd name="connsiteX842" fmla="*/ 6472036 w 7467600"/>
              <a:gd name="connsiteY842" fmla="*/ 1959003 h 6858000"/>
              <a:gd name="connsiteX843" fmla="*/ 5792897 w 7467600"/>
              <a:gd name="connsiteY843" fmla="*/ 1647747 h 6858000"/>
              <a:gd name="connsiteX844" fmla="*/ 5842751 w 7467600"/>
              <a:gd name="connsiteY844" fmla="*/ 1816112 h 6858000"/>
              <a:gd name="connsiteX845" fmla="*/ 5847424 w 7467600"/>
              <a:gd name="connsiteY845" fmla="*/ 1815776 h 6858000"/>
              <a:gd name="connsiteX846" fmla="*/ 6399821 w 7467600"/>
              <a:gd name="connsiteY846" fmla="*/ 2344799 h 6858000"/>
              <a:gd name="connsiteX847" fmla="*/ 6323232 w 7467600"/>
              <a:gd name="connsiteY847" fmla="*/ 2389634 h 6858000"/>
              <a:gd name="connsiteX848" fmla="*/ 5942958 w 7467600"/>
              <a:gd name="connsiteY848" fmla="*/ 2077708 h 6858000"/>
              <a:gd name="connsiteX849" fmla="*/ 5921559 w 7467600"/>
              <a:gd name="connsiteY849" fmla="*/ 2378596 h 6858000"/>
              <a:gd name="connsiteX850" fmla="*/ 5817651 w 7467600"/>
              <a:gd name="connsiteY850" fmla="*/ 3023919 h 6858000"/>
              <a:gd name="connsiteX851" fmla="*/ 5729634 w 7467600"/>
              <a:gd name="connsiteY851" fmla="*/ 3051849 h 6858000"/>
              <a:gd name="connsiteX852" fmla="*/ 5611018 w 7467600"/>
              <a:gd name="connsiteY852" fmla="*/ 2316769 h 6858000"/>
              <a:gd name="connsiteX853" fmla="*/ 5687608 w 7467600"/>
              <a:gd name="connsiteY853" fmla="*/ 2039972 h 6858000"/>
              <a:gd name="connsiteX854" fmla="*/ 5657554 w 7467600"/>
              <a:gd name="connsiteY854" fmla="*/ 1576445 h 6858000"/>
              <a:gd name="connsiteX855" fmla="*/ 5150475 w 7467600"/>
              <a:gd name="connsiteY855" fmla="*/ 1274012 h 6858000"/>
              <a:gd name="connsiteX856" fmla="*/ 5349142 w 7467600"/>
              <a:gd name="connsiteY856" fmla="*/ 2204405 h 6858000"/>
              <a:gd name="connsiteX857" fmla="*/ 5262214 w 7467600"/>
              <a:gd name="connsiteY857" fmla="*/ 2233836 h 6858000"/>
              <a:gd name="connsiteX858" fmla="*/ 4981539 w 7467600"/>
              <a:gd name="connsiteY858" fmla="*/ 1542201 h 6858000"/>
              <a:gd name="connsiteX859" fmla="*/ 4958461 w 7467600"/>
              <a:gd name="connsiteY859" fmla="*/ 1136957 h 6858000"/>
              <a:gd name="connsiteX860" fmla="*/ 4655015 w 7467600"/>
              <a:gd name="connsiteY860" fmla="*/ 891426 h 6858000"/>
              <a:gd name="connsiteX861" fmla="*/ 4348002 w 7467600"/>
              <a:gd name="connsiteY861" fmla="*/ 2205895 h 6858000"/>
              <a:gd name="connsiteX862" fmla="*/ 4262250 w 7467600"/>
              <a:gd name="connsiteY862" fmla="*/ 2219972 h 6858000"/>
              <a:gd name="connsiteX863" fmla="*/ 4550611 w 7467600"/>
              <a:gd name="connsiteY863" fmla="*/ 817540 h 6858000"/>
              <a:gd name="connsiteX864" fmla="*/ 4564418 w 7467600"/>
              <a:gd name="connsiteY864" fmla="*/ 808293 h 6858000"/>
              <a:gd name="connsiteX865" fmla="*/ 4266388 w 7467600"/>
              <a:gd name="connsiteY865" fmla="*/ 500083 h 6858000"/>
              <a:gd name="connsiteX866" fmla="*/ 4032842 w 7467600"/>
              <a:gd name="connsiteY866" fmla="*/ 211809 h 6858000"/>
              <a:gd name="connsiteX867" fmla="*/ 3882765 w 7467600"/>
              <a:gd name="connsiteY867" fmla="*/ 0 h 6858000"/>
              <a:gd name="connsiteX868" fmla="*/ 3721337 w 7467600"/>
              <a:gd name="connsiteY868" fmla="*/ 0 h 6858000"/>
              <a:gd name="connsiteX869" fmla="*/ 3797544 w 7467600"/>
              <a:gd name="connsiteY869" fmla="*/ 0 h 6858000"/>
              <a:gd name="connsiteX870" fmla="*/ 3775734 w 7467600"/>
              <a:gd name="connsiteY870" fmla="*/ 95131 h 6858000"/>
              <a:gd name="connsiteX871" fmla="*/ 3724807 w 7467600"/>
              <a:gd name="connsiteY871" fmla="*/ 272257 h 6858000"/>
              <a:gd name="connsiteX872" fmla="*/ 3726844 w 7467600"/>
              <a:gd name="connsiteY872" fmla="*/ 282988 h 6858000"/>
              <a:gd name="connsiteX873" fmla="*/ 3742664 w 7467600"/>
              <a:gd name="connsiteY873" fmla="*/ 279918 h 6858000"/>
              <a:gd name="connsiteX874" fmla="*/ 4103910 w 7467600"/>
              <a:gd name="connsiteY874" fmla="*/ 1161917 h 6858000"/>
              <a:gd name="connsiteX875" fmla="*/ 4020269 w 7467600"/>
              <a:gd name="connsiteY875" fmla="*/ 1200406 h 6858000"/>
              <a:gd name="connsiteX876" fmla="*/ 3674882 w 7467600"/>
              <a:gd name="connsiteY876" fmla="*/ 488524 h 6858000"/>
              <a:gd name="connsiteX877" fmla="*/ 3132682 w 7467600"/>
              <a:gd name="connsiteY877" fmla="*/ 1072284 h 6858000"/>
              <a:gd name="connsiteX878" fmla="*/ 2716346 w 7467600"/>
              <a:gd name="connsiteY878" fmla="*/ 1276376 h 6858000"/>
              <a:gd name="connsiteX879" fmla="*/ 2716772 w 7467600"/>
              <a:gd name="connsiteY879" fmla="*/ 1255462 h 6858000"/>
              <a:gd name="connsiteX880" fmla="*/ 3471096 w 7467600"/>
              <a:gd name="connsiteY880" fmla="*/ 437072 h 6858000"/>
              <a:gd name="connsiteX881" fmla="*/ 3639057 w 7467600"/>
              <a:gd name="connsiteY881" fmla="*/ 286334 h 6858000"/>
              <a:gd name="connsiteX882" fmla="*/ 3640309 w 7467600"/>
              <a:gd name="connsiteY882" fmla="*/ 284664 h 6858000"/>
              <a:gd name="connsiteX883" fmla="*/ 3646022 w 7467600"/>
              <a:gd name="connsiteY883" fmla="*/ 276711 h 6858000"/>
              <a:gd name="connsiteX884" fmla="*/ 3707943 w 7467600"/>
              <a:gd name="connsiteY884" fmla="*/ 65958 h 6858000"/>
              <a:gd name="connsiteX885" fmla="*/ 3721337 w 7467600"/>
              <a:gd name="connsiteY885" fmla="*/ 0 h 6858000"/>
              <a:gd name="connsiteX886" fmla="*/ 2867960 w 7467600"/>
              <a:gd name="connsiteY886" fmla="*/ 0 h 6858000"/>
              <a:gd name="connsiteX887" fmla="*/ 2926351 w 7467600"/>
              <a:gd name="connsiteY887" fmla="*/ 0 h 6858000"/>
              <a:gd name="connsiteX888" fmla="*/ 2902823 w 7467600"/>
              <a:gd name="connsiteY888" fmla="*/ 262929 h 6858000"/>
              <a:gd name="connsiteX889" fmla="*/ 2940663 w 7467600"/>
              <a:gd name="connsiteY889" fmla="*/ 140884 h 6858000"/>
              <a:gd name="connsiteX890" fmla="*/ 2947039 w 7467600"/>
              <a:gd name="connsiteY890" fmla="*/ 122524 h 6858000"/>
              <a:gd name="connsiteX891" fmla="*/ 2984316 w 7467600"/>
              <a:gd name="connsiteY891" fmla="*/ 0 h 6858000"/>
              <a:gd name="connsiteX892" fmla="*/ 3016114 w 7467600"/>
              <a:gd name="connsiteY892" fmla="*/ 0 h 6858000"/>
              <a:gd name="connsiteX893" fmla="*/ 2979949 w 7467600"/>
              <a:gd name="connsiteY893" fmla="*/ 119274 h 6858000"/>
              <a:gd name="connsiteX894" fmla="*/ 3023879 w 7467600"/>
              <a:gd name="connsiteY894" fmla="*/ 0 h 6858000"/>
              <a:gd name="connsiteX895" fmla="*/ 3105400 w 7467600"/>
              <a:gd name="connsiteY895" fmla="*/ 0 h 6858000"/>
              <a:gd name="connsiteX896" fmla="*/ 3094669 w 7467600"/>
              <a:gd name="connsiteY896" fmla="*/ 30308 h 6858000"/>
              <a:gd name="connsiteX897" fmla="*/ 2901945 w 7467600"/>
              <a:gd name="connsiteY897" fmla="*/ 466538 h 6858000"/>
              <a:gd name="connsiteX898" fmla="*/ 2815209 w 7467600"/>
              <a:gd name="connsiteY898" fmla="*/ 497361 h 6858000"/>
              <a:gd name="connsiteX899" fmla="*/ 2844845 w 7467600"/>
              <a:gd name="connsiteY899" fmla="*/ 127638 h 6858000"/>
              <a:gd name="connsiteX900" fmla="*/ 2867960 w 7467600"/>
              <a:gd name="connsiteY900" fmla="*/ 0 h 6858000"/>
              <a:gd name="connsiteX901" fmla="*/ 1057230 w 7467600"/>
              <a:gd name="connsiteY901" fmla="*/ 0 h 6858000"/>
              <a:gd name="connsiteX902" fmla="*/ 1111003 w 7467600"/>
              <a:gd name="connsiteY902" fmla="*/ 0 h 6858000"/>
              <a:gd name="connsiteX903" fmla="*/ 1125553 w 7467600"/>
              <a:gd name="connsiteY903" fmla="*/ 52588 h 6858000"/>
              <a:gd name="connsiteX904" fmla="*/ 1304276 w 7467600"/>
              <a:gd name="connsiteY904" fmla="*/ 476275 h 6858000"/>
              <a:gd name="connsiteX905" fmla="*/ 1492066 w 7467600"/>
              <a:gd name="connsiteY905" fmla="*/ 886333 h 6858000"/>
              <a:gd name="connsiteX906" fmla="*/ 1423698 w 7467600"/>
              <a:gd name="connsiteY906" fmla="*/ 710817 h 6858000"/>
              <a:gd name="connsiteX907" fmla="*/ 1357609 w 7467600"/>
              <a:gd name="connsiteY907" fmla="*/ 532892 h 6858000"/>
              <a:gd name="connsiteX908" fmla="*/ 1309550 w 7467600"/>
              <a:gd name="connsiteY908" fmla="*/ 374031 h 6858000"/>
              <a:gd name="connsiteX909" fmla="*/ 1193673 w 7467600"/>
              <a:gd name="connsiteY909" fmla="*/ 49533 h 6858000"/>
              <a:gd name="connsiteX910" fmla="*/ 1164391 w 7467600"/>
              <a:gd name="connsiteY910" fmla="*/ 0 h 6858000"/>
              <a:gd name="connsiteX911" fmla="*/ 1200666 w 7467600"/>
              <a:gd name="connsiteY911" fmla="*/ 0 h 6858000"/>
              <a:gd name="connsiteX912" fmla="*/ 1223408 w 7467600"/>
              <a:gd name="connsiteY912" fmla="*/ 38996 h 6858000"/>
              <a:gd name="connsiteX913" fmla="*/ 1339635 w 7467600"/>
              <a:gd name="connsiteY913" fmla="*/ 365517 h 6858000"/>
              <a:gd name="connsiteX914" fmla="*/ 1387469 w 7467600"/>
              <a:gd name="connsiteY914" fmla="*/ 523079 h 6858000"/>
              <a:gd name="connsiteX915" fmla="*/ 1452685 w 7467600"/>
              <a:gd name="connsiteY915" fmla="*/ 699806 h 6858000"/>
              <a:gd name="connsiteX916" fmla="*/ 1492092 w 7467600"/>
              <a:gd name="connsiteY916" fmla="*/ 800424 h 6858000"/>
              <a:gd name="connsiteX917" fmla="*/ 1455302 w 7467600"/>
              <a:gd name="connsiteY917" fmla="*/ 632913 h 6858000"/>
              <a:gd name="connsiteX918" fmla="*/ 1222336 w 7467600"/>
              <a:gd name="connsiteY918" fmla="*/ 9480 h 6858000"/>
              <a:gd name="connsiteX919" fmla="*/ 1214634 w 7467600"/>
              <a:gd name="connsiteY919" fmla="*/ 0 h 6858000"/>
              <a:gd name="connsiteX920" fmla="*/ 1289827 w 7467600"/>
              <a:gd name="connsiteY920" fmla="*/ 0 h 6858000"/>
              <a:gd name="connsiteX921" fmla="*/ 1321076 w 7467600"/>
              <a:gd name="connsiteY921" fmla="*/ 59722 h 6858000"/>
              <a:gd name="connsiteX922" fmla="*/ 1512579 w 7467600"/>
              <a:gd name="connsiteY922" fmla="*/ 626441 h 6858000"/>
              <a:gd name="connsiteX923" fmla="*/ 1506076 w 7467600"/>
              <a:gd name="connsiteY923" fmla="*/ 1089289 h 6858000"/>
              <a:gd name="connsiteX924" fmla="*/ 1486346 w 7467600"/>
              <a:gd name="connsiteY924" fmla="*/ 1079919 h 6858000"/>
              <a:gd name="connsiteX925" fmla="*/ 1070511 w 7467600"/>
              <a:gd name="connsiteY925" fmla="*/ 48609 h 6858000"/>
              <a:gd name="connsiteX926" fmla="*/ 1057230 w 7467600"/>
              <a:gd name="connsiteY926" fmla="*/ 0 h 6858000"/>
              <a:gd name="connsiteX927" fmla="*/ 43151 w 7467600"/>
              <a:gd name="connsiteY927" fmla="*/ 0 h 6858000"/>
              <a:gd name="connsiteX928" fmla="*/ 95283 w 7467600"/>
              <a:gd name="connsiteY928" fmla="*/ 0 h 6858000"/>
              <a:gd name="connsiteX929" fmla="*/ 300708 w 7467600"/>
              <a:gd name="connsiteY929" fmla="*/ 154571 h 6858000"/>
              <a:gd name="connsiteX930" fmla="*/ 530414 w 7467600"/>
              <a:gd name="connsiteY930" fmla="*/ 354673 h 6858000"/>
              <a:gd name="connsiteX931" fmla="*/ 333785 w 7467600"/>
              <a:gd name="connsiteY931" fmla="*/ 161564 h 6858000"/>
              <a:gd name="connsiteX932" fmla="*/ 147005 w 7467600"/>
              <a:gd name="connsiteY932" fmla="*/ 0 h 6858000"/>
              <a:gd name="connsiteX933" fmla="*/ 272509 w 7467600"/>
              <a:gd name="connsiteY933" fmla="*/ 0 h 6858000"/>
              <a:gd name="connsiteX934" fmla="*/ 326276 w 7467600"/>
              <a:gd name="connsiteY934" fmla="*/ 45847 h 6858000"/>
              <a:gd name="connsiteX935" fmla="*/ 823759 w 7467600"/>
              <a:gd name="connsiteY935" fmla="*/ 574145 h 6858000"/>
              <a:gd name="connsiteX936" fmla="*/ 811254 w 7467600"/>
              <a:gd name="connsiteY936" fmla="*/ 665546 h 6858000"/>
              <a:gd name="connsiteX937" fmla="*/ 154042 w 7467600"/>
              <a:gd name="connsiteY937" fmla="*/ 261522 h 6858000"/>
              <a:gd name="connsiteX938" fmla="*/ 13550 w 7467600"/>
              <a:gd name="connsiteY938" fmla="*/ 158423 h 6858000"/>
              <a:gd name="connsiteX939" fmla="*/ 0 w 7467600"/>
              <a:gd name="connsiteY939" fmla="*/ 146618 h 6858000"/>
              <a:gd name="connsiteX940" fmla="*/ 0 w 7467600"/>
              <a:gd name="connsiteY940" fmla="*/ 59161 h 6858000"/>
              <a:gd name="connsiteX941" fmla="*/ 45427 w 7467600"/>
              <a:gd name="connsiteY941" fmla="*/ 101078 h 6858000"/>
              <a:gd name="connsiteX942" fmla="*/ 630103 w 7467600"/>
              <a:gd name="connsiteY942" fmla="*/ 485885 h 6858000"/>
              <a:gd name="connsiteX943" fmla="*/ 532040 w 7467600"/>
              <a:gd name="connsiteY943" fmla="*/ 399359 h 6858000"/>
              <a:gd name="connsiteX944" fmla="*/ 517618 w 7467600"/>
              <a:gd name="connsiteY944" fmla="*/ 385726 h 6858000"/>
              <a:gd name="connsiteX945" fmla="*/ 285074 w 7467600"/>
              <a:gd name="connsiteY945" fmla="*/ 182755 h 6858000"/>
              <a:gd name="connsiteX946" fmla="*/ 43151 w 7467600"/>
              <a:gd name="connsiteY94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34024 w 7467600"/>
              <a:gd name="connsiteY4" fmla="*/ 6722130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1019354 w 7467600"/>
              <a:gd name="connsiteY14" fmla="*/ 6315006 h 6858000"/>
              <a:gd name="connsiteX15" fmla="*/ 441046 w 7467600"/>
              <a:gd name="connsiteY15" fmla="*/ 6691153 h 6858000"/>
              <a:gd name="connsiteX16" fmla="*/ 1019354 w 7467600"/>
              <a:gd name="connsiteY16" fmla="*/ 6315006 h 6858000"/>
              <a:gd name="connsiteX17" fmla="*/ 991680 w 7467600"/>
              <a:gd name="connsiteY17" fmla="*/ 6298413 h 6858000"/>
              <a:gd name="connsiteX18" fmla="*/ 409060 w 7467600"/>
              <a:gd name="connsiteY18" fmla="*/ 6671470 h 6858000"/>
              <a:gd name="connsiteX19" fmla="*/ 991680 w 7467600"/>
              <a:gd name="connsiteY19" fmla="*/ 6298413 h 6858000"/>
              <a:gd name="connsiteX20" fmla="*/ 103333 w 7467600"/>
              <a:gd name="connsiteY20" fmla="*/ 5699602 h 6858000"/>
              <a:gd name="connsiteX21" fmla="*/ 233938 w 7467600"/>
              <a:gd name="connsiteY21" fmla="*/ 5809416 h 6858000"/>
              <a:gd name="connsiteX22" fmla="*/ 883580 w 7467600"/>
              <a:gd name="connsiteY22" fmla="*/ 6180710 h 6858000"/>
              <a:gd name="connsiteX23" fmla="*/ 487337 w 7467600"/>
              <a:gd name="connsiteY23" fmla="*/ 5950182 h 6858000"/>
              <a:gd name="connsiteX24" fmla="*/ 354051 w 7467600"/>
              <a:gd name="connsiteY24" fmla="*/ 5854912 h 6858000"/>
              <a:gd name="connsiteX25" fmla="*/ 195436 w 7467600"/>
              <a:gd name="connsiteY25" fmla="*/ 5755068 h 6858000"/>
              <a:gd name="connsiteX26" fmla="*/ 103333 w 7467600"/>
              <a:gd name="connsiteY26" fmla="*/ 5699602 h 6858000"/>
              <a:gd name="connsiteX27" fmla="*/ 5539432 w 7467600"/>
              <a:gd name="connsiteY27" fmla="*/ 5642928 h 6858000"/>
              <a:gd name="connsiteX28" fmla="*/ 5555462 w 7467600"/>
              <a:gd name="connsiteY28" fmla="*/ 5694454 h 6858000"/>
              <a:gd name="connsiteX29" fmla="*/ 5828270 w 7467600"/>
              <a:gd name="connsiteY29" fmla="*/ 6320663 h 6858000"/>
              <a:gd name="connsiteX30" fmla="*/ 5947416 w 7467600"/>
              <a:gd name="connsiteY30" fmla="*/ 6574846 h 6858000"/>
              <a:gd name="connsiteX31" fmla="*/ 5539432 w 7467600"/>
              <a:gd name="connsiteY31" fmla="*/ 5642928 h 6858000"/>
              <a:gd name="connsiteX32" fmla="*/ 51253 w 7467600"/>
              <a:gd name="connsiteY32" fmla="*/ 5631825 h 6858000"/>
              <a:gd name="connsiteX33" fmla="*/ 211622 w 7467600"/>
              <a:gd name="connsiteY33" fmla="*/ 5728803 h 6858000"/>
              <a:gd name="connsiteX34" fmla="*/ 371652 w 7467600"/>
              <a:gd name="connsiteY34" fmla="*/ 5829062 h 6858000"/>
              <a:gd name="connsiteX35" fmla="*/ 505903 w 7467600"/>
              <a:gd name="connsiteY35" fmla="*/ 5925221 h 6858000"/>
              <a:gd name="connsiteX36" fmla="*/ 899240 w 7467600"/>
              <a:gd name="connsiteY36" fmla="*/ 6153068 h 6858000"/>
              <a:gd name="connsiteX37" fmla="*/ 988114 w 7467600"/>
              <a:gd name="connsiteY37" fmla="*/ 6174204 h 6858000"/>
              <a:gd name="connsiteX38" fmla="*/ 845971 w 7467600"/>
              <a:gd name="connsiteY38" fmla="*/ 6067177 h 6858000"/>
              <a:gd name="connsiteX39" fmla="*/ 448057 w 7467600"/>
              <a:gd name="connsiteY39" fmla="*/ 5841376 h 6858000"/>
              <a:gd name="connsiteX40" fmla="*/ 51253 w 7467600"/>
              <a:gd name="connsiteY40" fmla="*/ 5631825 h 6858000"/>
              <a:gd name="connsiteX41" fmla="*/ 2606687 w 7467600"/>
              <a:gd name="connsiteY41" fmla="*/ 5630718 h 6858000"/>
              <a:gd name="connsiteX42" fmla="*/ 2645658 w 7467600"/>
              <a:gd name="connsiteY42" fmla="*/ 6640259 h 6858000"/>
              <a:gd name="connsiteX43" fmla="*/ 2606687 w 7467600"/>
              <a:gd name="connsiteY43" fmla="*/ 5630718 h 6858000"/>
              <a:gd name="connsiteX44" fmla="*/ 3642057 w 7467600"/>
              <a:gd name="connsiteY44" fmla="*/ 5573487 h 6858000"/>
              <a:gd name="connsiteX45" fmla="*/ 3632981 w 7467600"/>
              <a:gd name="connsiteY45" fmla="*/ 5579437 h 6858000"/>
              <a:gd name="connsiteX46" fmla="*/ 3382436 w 7467600"/>
              <a:gd name="connsiteY46" fmla="*/ 5952726 h 6858000"/>
              <a:gd name="connsiteX47" fmla="*/ 3191929 w 7467600"/>
              <a:gd name="connsiteY47" fmla="*/ 6662669 h 6858000"/>
              <a:gd name="connsiteX48" fmla="*/ 3369898 w 7467600"/>
              <a:gd name="connsiteY48" fmla="*/ 6081771 h 6858000"/>
              <a:gd name="connsiteX49" fmla="*/ 3642057 w 7467600"/>
              <a:gd name="connsiteY49" fmla="*/ 5573487 h 6858000"/>
              <a:gd name="connsiteX50" fmla="*/ 2650666 w 7467600"/>
              <a:gd name="connsiteY50" fmla="*/ 5530686 h 6858000"/>
              <a:gd name="connsiteX51" fmla="*/ 2650249 w 7467600"/>
              <a:gd name="connsiteY51" fmla="*/ 5532101 h 6858000"/>
              <a:gd name="connsiteX52" fmla="*/ 2663808 w 7467600"/>
              <a:gd name="connsiteY52" fmla="*/ 6535215 h 6858000"/>
              <a:gd name="connsiteX53" fmla="*/ 2665418 w 7467600"/>
              <a:gd name="connsiteY53" fmla="*/ 6132756 h 6858000"/>
              <a:gd name="connsiteX54" fmla="*/ 2650666 w 7467600"/>
              <a:gd name="connsiteY54" fmla="*/ 5530686 h 6858000"/>
              <a:gd name="connsiteX55" fmla="*/ 2680277 w 7467600"/>
              <a:gd name="connsiteY55" fmla="*/ 5479204 h 6858000"/>
              <a:gd name="connsiteX56" fmla="*/ 2678972 w 7467600"/>
              <a:gd name="connsiteY56" fmla="*/ 5481582 h 6858000"/>
              <a:gd name="connsiteX57" fmla="*/ 2696666 w 7467600"/>
              <a:gd name="connsiteY57" fmla="*/ 6133836 h 6858000"/>
              <a:gd name="connsiteX58" fmla="*/ 2695769 w 7467600"/>
              <a:gd name="connsiteY58" fmla="*/ 6390955 h 6858000"/>
              <a:gd name="connsiteX59" fmla="*/ 2739893 w 7467600"/>
              <a:gd name="connsiteY59" fmla="*/ 6108357 h 6858000"/>
              <a:gd name="connsiteX60" fmla="*/ 2680277 w 7467600"/>
              <a:gd name="connsiteY60" fmla="*/ 5479204 h 6858000"/>
              <a:gd name="connsiteX61" fmla="*/ 1132195 w 7467600"/>
              <a:gd name="connsiteY61" fmla="*/ 5467980 h 6858000"/>
              <a:gd name="connsiteX62" fmla="*/ 1679056 w 7467600"/>
              <a:gd name="connsiteY62" fmla="*/ 5516907 h 6858000"/>
              <a:gd name="connsiteX63" fmla="*/ 2128648 w 7467600"/>
              <a:gd name="connsiteY63" fmla="*/ 5474249 h 6858000"/>
              <a:gd name="connsiteX64" fmla="*/ 1825619 w 7467600"/>
              <a:gd name="connsiteY64" fmla="*/ 5478447 h 6858000"/>
              <a:gd name="connsiteX65" fmla="*/ 1737798 w 7467600"/>
              <a:gd name="connsiteY65" fmla="*/ 5483353 h 6858000"/>
              <a:gd name="connsiteX66" fmla="*/ 1132195 w 7467600"/>
              <a:gd name="connsiteY66" fmla="*/ 5467980 h 6858000"/>
              <a:gd name="connsiteX67" fmla="*/ 1456157 w 7467600"/>
              <a:gd name="connsiteY67" fmla="*/ 5371404 h 6858000"/>
              <a:gd name="connsiteX68" fmla="*/ 1244432 w 7467600"/>
              <a:gd name="connsiteY68" fmla="*/ 5385601 h 6858000"/>
              <a:gd name="connsiteX69" fmla="*/ 973990 w 7467600"/>
              <a:gd name="connsiteY69" fmla="*/ 5424940 h 6858000"/>
              <a:gd name="connsiteX70" fmla="*/ 1103809 w 7467600"/>
              <a:gd name="connsiteY70" fmla="*/ 5433720 h 6858000"/>
              <a:gd name="connsiteX71" fmla="*/ 1123454 w 7467600"/>
              <a:gd name="connsiteY71" fmla="*/ 5435727 h 6858000"/>
              <a:gd name="connsiteX72" fmla="*/ 1737017 w 7467600"/>
              <a:gd name="connsiteY72" fmla="*/ 5452183 h 6858000"/>
              <a:gd name="connsiteX73" fmla="*/ 1824397 w 7467600"/>
              <a:gd name="connsiteY73" fmla="*/ 5447757 h 6858000"/>
              <a:gd name="connsiteX74" fmla="*/ 2070059 w 7467600"/>
              <a:gd name="connsiteY74" fmla="*/ 5441660 h 6858000"/>
              <a:gd name="connsiteX75" fmla="*/ 1456157 w 7467600"/>
              <a:gd name="connsiteY75" fmla="*/ 5371404 h 6858000"/>
              <a:gd name="connsiteX76" fmla="*/ 4988186 w 7467600"/>
              <a:gd name="connsiteY76" fmla="*/ 5216467 h 6858000"/>
              <a:gd name="connsiteX77" fmla="*/ 4777334 w 7467600"/>
              <a:gd name="connsiteY77" fmla="*/ 5406072 h 6858000"/>
              <a:gd name="connsiteX78" fmla="*/ 4718341 w 7467600"/>
              <a:gd name="connsiteY78" fmla="*/ 5468043 h 6858000"/>
              <a:gd name="connsiteX79" fmla="*/ 4604655 w 7467600"/>
              <a:gd name="connsiteY79" fmla="*/ 5583434 h 6858000"/>
              <a:gd name="connsiteX80" fmla="*/ 4565074 w 7467600"/>
              <a:gd name="connsiteY80" fmla="*/ 5618550 h 6858000"/>
              <a:gd name="connsiteX81" fmla="*/ 4988186 w 7467600"/>
              <a:gd name="connsiteY81" fmla="*/ 5216467 h 6858000"/>
              <a:gd name="connsiteX82" fmla="*/ 4978032 w 7467600"/>
              <a:gd name="connsiteY82" fmla="*/ 5183809 h 6858000"/>
              <a:gd name="connsiteX83" fmla="*/ 4463413 w 7467600"/>
              <a:gd name="connsiteY83" fmla="*/ 5615162 h 6858000"/>
              <a:gd name="connsiteX84" fmla="*/ 4358134 w 7467600"/>
              <a:gd name="connsiteY84" fmla="*/ 5742791 h 6858000"/>
              <a:gd name="connsiteX85" fmla="*/ 4376219 w 7467600"/>
              <a:gd name="connsiteY85" fmla="*/ 5729027 h 6858000"/>
              <a:gd name="connsiteX86" fmla="*/ 4582340 w 7467600"/>
              <a:gd name="connsiteY86" fmla="*/ 5561037 h 6858000"/>
              <a:gd name="connsiteX87" fmla="*/ 4694684 w 7467600"/>
              <a:gd name="connsiteY87" fmla="*/ 5447098 h 6858000"/>
              <a:gd name="connsiteX88" fmla="*/ 4754123 w 7467600"/>
              <a:gd name="connsiteY88" fmla="*/ 5384643 h 6858000"/>
              <a:gd name="connsiteX89" fmla="*/ 4978032 w 7467600"/>
              <a:gd name="connsiteY89" fmla="*/ 5183809 h 6858000"/>
              <a:gd name="connsiteX90" fmla="*/ 1903353 w 7467600"/>
              <a:gd name="connsiteY90" fmla="*/ 5044827 h 6858000"/>
              <a:gd name="connsiteX91" fmla="*/ 1936931 w 7467600"/>
              <a:gd name="connsiteY91" fmla="*/ 5093954 h 6858000"/>
              <a:gd name="connsiteX92" fmla="*/ 2195868 w 7467600"/>
              <a:gd name="connsiteY92" fmla="*/ 5396574 h 6858000"/>
              <a:gd name="connsiteX93" fmla="*/ 2088852 w 7467600"/>
              <a:gd name="connsiteY93" fmla="*/ 5166123 h 6858000"/>
              <a:gd name="connsiteX94" fmla="*/ 1958241 w 7467600"/>
              <a:gd name="connsiteY94" fmla="*/ 5067955 h 6858000"/>
              <a:gd name="connsiteX95" fmla="*/ 1903353 w 7467600"/>
              <a:gd name="connsiteY95" fmla="*/ 5044827 h 6858000"/>
              <a:gd name="connsiteX96" fmla="*/ 1979378 w 7467600"/>
              <a:gd name="connsiteY96" fmla="*/ 4769504 h 6858000"/>
              <a:gd name="connsiteX97" fmla="*/ 2882120 w 7467600"/>
              <a:gd name="connsiteY97" fmla="*/ 5064547 h 6858000"/>
              <a:gd name="connsiteX98" fmla="*/ 2793103 w 7467600"/>
              <a:gd name="connsiteY98" fmla="*/ 5039699 h 6858000"/>
              <a:gd name="connsiteX99" fmla="*/ 2770041 w 7467600"/>
              <a:gd name="connsiteY99" fmla="*/ 5033634 h 6858000"/>
              <a:gd name="connsiteX100" fmla="*/ 1979378 w 7467600"/>
              <a:gd name="connsiteY100" fmla="*/ 4769504 h 6858000"/>
              <a:gd name="connsiteX101" fmla="*/ 1927410 w 7467600"/>
              <a:gd name="connsiteY101" fmla="*/ 4716164 h 6858000"/>
              <a:gd name="connsiteX102" fmla="*/ 1959587 w 7467600"/>
              <a:gd name="connsiteY102" fmla="*/ 4728849 h 6858000"/>
              <a:gd name="connsiteX103" fmla="*/ 2777707 w 7467600"/>
              <a:gd name="connsiteY103" fmla="*/ 5003991 h 6858000"/>
              <a:gd name="connsiteX104" fmla="*/ 2800768 w 7467600"/>
              <a:gd name="connsiteY104" fmla="*/ 5010056 h 6858000"/>
              <a:gd name="connsiteX105" fmla="*/ 2879408 w 7467600"/>
              <a:gd name="connsiteY105" fmla="*/ 5031590 h 6858000"/>
              <a:gd name="connsiteX106" fmla="*/ 2862295 w 7467600"/>
              <a:gd name="connsiteY106" fmla="*/ 5022958 h 6858000"/>
              <a:gd name="connsiteX107" fmla="*/ 2813343 w 7467600"/>
              <a:gd name="connsiteY107" fmla="*/ 4998369 h 6858000"/>
              <a:gd name="connsiteX108" fmla="*/ 2646245 w 7467600"/>
              <a:gd name="connsiteY108" fmla="*/ 4930999 h 6858000"/>
              <a:gd name="connsiteX109" fmla="*/ 1999243 w 7467600"/>
              <a:gd name="connsiteY109" fmla="*/ 4730524 h 6858000"/>
              <a:gd name="connsiteX110" fmla="*/ 1979527 w 7467600"/>
              <a:gd name="connsiteY110" fmla="*/ 4726651 h 6858000"/>
              <a:gd name="connsiteX111" fmla="*/ 1927410 w 7467600"/>
              <a:gd name="connsiteY111" fmla="*/ 4716164 h 6858000"/>
              <a:gd name="connsiteX112" fmla="*/ 1997014 w 7467600"/>
              <a:gd name="connsiteY112" fmla="*/ 4698007 h 6858000"/>
              <a:gd name="connsiteX113" fmla="*/ 2005458 w 7467600"/>
              <a:gd name="connsiteY113" fmla="*/ 4699540 h 6858000"/>
              <a:gd name="connsiteX114" fmla="*/ 2657186 w 7467600"/>
              <a:gd name="connsiteY114" fmla="*/ 4901687 h 6858000"/>
              <a:gd name="connsiteX115" fmla="*/ 2826662 w 7467600"/>
              <a:gd name="connsiteY115" fmla="*/ 4970362 h 6858000"/>
              <a:gd name="connsiteX116" fmla="*/ 2876100 w 7467600"/>
              <a:gd name="connsiteY116" fmla="*/ 4995397 h 6858000"/>
              <a:gd name="connsiteX117" fmla="*/ 3042600 w 7467600"/>
              <a:gd name="connsiteY117" fmla="*/ 5059532 h 6858000"/>
              <a:gd name="connsiteX118" fmla="*/ 1997014 w 7467600"/>
              <a:gd name="connsiteY118" fmla="*/ 4698007 h 6858000"/>
              <a:gd name="connsiteX119" fmla="*/ 2305292 w 7467600"/>
              <a:gd name="connsiteY119" fmla="*/ 4219492 h 6858000"/>
              <a:gd name="connsiteX120" fmla="*/ 3360922 w 7467600"/>
              <a:gd name="connsiteY120" fmla="*/ 4529373 h 6858000"/>
              <a:gd name="connsiteX121" fmla="*/ 3492420 w 7467600"/>
              <a:gd name="connsiteY121" fmla="*/ 4510145 h 6858000"/>
              <a:gd name="connsiteX122" fmla="*/ 3364086 w 7467600"/>
              <a:gd name="connsiteY122" fmla="*/ 4480340 h 6858000"/>
              <a:gd name="connsiteX123" fmla="*/ 3225818 w 7467600"/>
              <a:gd name="connsiteY123" fmla="*/ 4411822 h 6858000"/>
              <a:gd name="connsiteX124" fmla="*/ 3129696 w 7467600"/>
              <a:gd name="connsiteY124" fmla="*/ 4360704 h 6858000"/>
              <a:gd name="connsiteX125" fmla="*/ 2814545 w 7467600"/>
              <a:gd name="connsiteY125" fmla="*/ 4282955 h 6858000"/>
              <a:gd name="connsiteX126" fmla="*/ 2305292 w 7467600"/>
              <a:gd name="connsiteY126" fmla="*/ 4219492 h 6858000"/>
              <a:gd name="connsiteX127" fmla="*/ 2626982 w 7467600"/>
              <a:gd name="connsiteY127" fmla="*/ 4206450 h 6858000"/>
              <a:gd name="connsiteX128" fmla="*/ 2490617 w 7467600"/>
              <a:gd name="connsiteY128" fmla="*/ 4206951 h 6858000"/>
              <a:gd name="connsiteX129" fmla="*/ 2819869 w 7467600"/>
              <a:gd name="connsiteY129" fmla="*/ 4252936 h 6858000"/>
              <a:gd name="connsiteX130" fmla="*/ 3143018 w 7467600"/>
              <a:gd name="connsiteY130" fmla="*/ 4332698 h 6858000"/>
              <a:gd name="connsiteX131" fmla="*/ 3241520 w 7467600"/>
              <a:gd name="connsiteY131" fmla="*/ 4385112 h 6858000"/>
              <a:gd name="connsiteX132" fmla="*/ 3374575 w 7467600"/>
              <a:gd name="connsiteY132" fmla="*/ 4451517 h 6858000"/>
              <a:gd name="connsiteX133" fmla="*/ 3505221 w 7467600"/>
              <a:gd name="connsiteY133" fmla="*/ 4480757 h 6858000"/>
              <a:gd name="connsiteX134" fmla="*/ 2626982 w 7467600"/>
              <a:gd name="connsiteY134" fmla="*/ 4206450 h 6858000"/>
              <a:gd name="connsiteX135" fmla="*/ 1310106 w 7467600"/>
              <a:gd name="connsiteY135" fmla="*/ 3943217 h 6858000"/>
              <a:gd name="connsiteX136" fmla="*/ 854994 w 7467600"/>
              <a:gd name="connsiteY136" fmla="*/ 4399136 h 6858000"/>
              <a:gd name="connsiteX137" fmla="*/ 742462 w 7467600"/>
              <a:gd name="connsiteY137" fmla="*/ 4594648 h 6858000"/>
              <a:gd name="connsiteX138" fmla="*/ 820602 w 7467600"/>
              <a:gd name="connsiteY138" fmla="*/ 4485915 h 6858000"/>
              <a:gd name="connsiteX139" fmla="*/ 878295 w 7467600"/>
              <a:gd name="connsiteY139" fmla="*/ 4403594 h 6858000"/>
              <a:gd name="connsiteX140" fmla="*/ 1240607 w 7467600"/>
              <a:gd name="connsiteY140" fmla="*/ 4010401 h 6858000"/>
              <a:gd name="connsiteX141" fmla="*/ 1310106 w 7467600"/>
              <a:gd name="connsiteY141" fmla="*/ 3943217 h 6858000"/>
              <a:gd name="connsiteX142" fmla="*/ 1423113 w 7467600"/>
              <a:gd name="connsiteY142" fmla="*/ 3874565 h 6858000"/>
              <a:gd name="connsiteX143" fmla="*/ 1260565 w 7467600"/>
              <a:gd name="connsiteY143" fmla="*/ 4031982 h 6858000"/>
              <a:gd name="connsiteX144" fmla="*/ 901900 w 7467600"/>
              <a:gd name="connsiteY144" fmla="*/ 4421236 h 6858000"/>
              <a:gd name="connsiteX145" fmla="*/ 845044 w 7467600"/>
              <a:gd name="connsiteY145" fmla="*/ 4502436 h 6858000"/>
              <a:gd name="connsiteX146" fmla="*/ 685926 w 7467600"/>
              <a:gd name="connsiteY146" fmla="*/ 4703069 h 6858000"/>
              <a:gd name="connsiteX147" fmla="*/ 684248 w 7467600"/>
              <a:gd name="connsiteY147" fmla="*/ 4706721 h 6858000"/>
              <a:gd name="connsiteX148" fmla="*/ 1423113 w 7467600"/>
              <a:gd name="connsiteY148" fmla="*/ 3874565 h 6858000"/>
              <a:gd name="connsiteX149" fmla="*/ 3316479 w 7467600"/>
              <a:gd name="connsiteY149" fmla="*/ 3872136 h 6858000"/>
              <a:gd name="connsiteX150" fmla="*/ 3546806 w 7467600"/>
              <a:gd name="connsiteY150" fmla="*/ 4356139 h 6858000"/>
              <a:gd name="connsiteX151" fmla="*/ 3364433 w 7467600"/>
              <a:gd name="connsiteY151" fmla="*/ 3953121 h 6858000"/>
              <a:gd name="connsiteX152" fmla="*/ 3316479 w 7467600"/>
              <a:gd name="connsiteY152" fmla="*/ 3872136 h 6858000"/>
              <a:gd name="connsiteX153" fmla="*/ 3291335 w 7467600"/>
              <a:gd name="connsiteY153" fmla="*/ 3767420 h 6858000"/>
              <a:gd name="connsiteX154" fmla="*/ 3390805 w 7467600"/>
              <a:gd name="connsiteY154" fmla="*/ 3937163 h 6858000"/>
              <a:gd name="connsiteX155" fmla="*/ 3579062 w 7467600"/>
              <a:gd name="connsiteY155" fmla="*/ 4359040 h 6858000"/>
              <a:gd name="connsiteX156" fmla="*/ 3467355 w 7467600"/>
              <a:gd name="connsiteY156" fmla="*/ 3988130 h 6858000"/>
              <a:gd name="connsiteX157" fmla="*/ 3310753 w 7467600"/>
              <a:gd name="connsiteY157" fmla="*/ 3787140 h 6858000"/>
              <a:gd name="connsiteX158" fmla="*/ 3291335 w 7467600"/>
              <a:gd name="connsiteY158" fmla="*/ 3767420 h 6858000"/>
              <a:gd name="connsiteX159" fmla="*/ 1635889 w 7467600"/>
              <a:gd name="connsiteY159" fmla="*/ 3709494 h 6858000"/>
              <a:gd name="connsiteX160" fmla="*/ 1634800 w 7467600"/>
              <a:gd name="connsiteY160" fmla="*/ 3731111 h 6858000"/>
              <a:gd name="connsiteX161" fmla="*/ 1635889 w 7467600"/>
              <a:gd name="connsiteY161" fmla="*/ 3709494 h 6858000"/>
              <a:gd name="connsiteX162" fmla="*/ 1510397 w 7467600"/>
              <a:gd name="connsiteY162" fmla="*/ 3684705 h 6858000"/>
              <a:gd name="connsiteX163" fmla="*/ 1146550 w 7467600"/>
              <a:gd name="connsiteY163" fmla="*/ 3802012 h 6858000"/>
              <a:gd name="connsiteX164" fmla="*/ 698834 w 7467600"/>
              <a:gd name="connsiteY164" fmla="*/ 3952272 h 6858000"/>
              <a:gd name="connsiteX165" fmla="*/ 34256 w 7467600"/>
              <a:gd name="connsiteY165" fmla="*/ 4347603 h 6858000"/>
              <a:gd name="connsiteX166" fmla="*/ 527241 w 7467600"/>
              <a:gd name="connsiteY166" fmla="*/ 4065078 h 6858000"/>
              <a:gd name="connsiteX167" fmla="*/ 1510397 w 7467600"/>
              <a:gd name="connsiteY167" fmla="*/ 3684705 h 6858000"/>
              <a:gd name="connsiteX168" fmla="*/ 1313114 w 7467600"/>
              <a:gd name="connsiteY168" fmla="*/ 3655216 h 6858000"/>
              <a:gd name="connsiteX169" fmla="*/ 1109304 w 7467600"/>
              <a:gd name="connsiteY169" fmla="*/ 3669030 h 6858000"/>
              <a:gd name="connsiteX170" fmla="*/ 8129 w 7467600"/>
              <a:gd name="connsiteY170" fmla="*/ 4330519 h 6858000"/>
              <a:gd name="connsiteX171" fmla="*/ 687572 w 7467600"/>
              <a:gd name="connsiteY171" fmla="*/ 3925629 h 6858000"/>
              <a:gd name="connsiteX172" fmla="*/ 1138365 w 7467600"/>
              <a:gd name="connsiteY172" fmla="*/ 3774515 h 6858000"/>
              <a:gd name="connsiteX173" fmla="*/ 1505579 w 7467600"/>
              <a:gd name="connsiteY173" fmla="*/ 3655526 h 6858000"/>
              <a:gd name="connsiteX174" fmla="*/ 1313114 w 7467600"/>
              <a:gd name="connsiteY174" fmla="*/ 3655216 h 6858000"/>
              <a:gd name="connsiteX175" fmla="*/ 3655073 w 7467600"/>
              <a:gd name="connsiteY175" fmla="*/ 3650884 h 6858000"/>
              <a:gd name="connsiteX176" fmla="*/ 3989938 w 7467600"/>
              <a:gd name="connsiteY176" fmla="*/ 3991685 h 6858000"/>
              <a:gd name="connsiteX177" fmla="*/ 4393907 w 7467600"/>
              <a:gd name="connsiteY177" fmla="*/ 4261258 h 6858000"/>
              <a:gd name="connsiteX178" fmla="*/ 4648051 w 7467600"/>
              <a:gd name="connsiteY178" fmla="*/ 4374051 h 6858000"/>
              <a:gd name="connsiteX179" fmla="*/ 4383389 w 7467600"/>
              <a:gd name="connsiteY179" fmla="*/ 4184369 h 6858000"/>
              <a:gd name="connsiteX180" fmla="*/ 4165508 w 7467600"/>
              <a:gd name="connsiteY180" fmla="*/ 4035196 h 6858000"/>
              <a:gd name="connsiteX181" fmla="*/ 4068162 w 7467600"/>
              <a:gd name="connsiteY181" fmla="*/ 3953394 h 6858000"/>
              <a:gd name="connsiteX182" fmla="*/ 3981416 w 7467600"/>
              <a:gd name="connsiteY182" fmla="*/ 3880482 h 6858000"/>
              <a:gd name="connsiteX183" fmla="*/ 3800147 w 7467600"/>
              <a:gd name="connsiteY183" fmla="*/ 3749872 h 6858000"/>
              <a:gd name="connsiteX184" fmla="*/ 3655073 w 7467600"/>
              <a:gd name="connsiteY184" fmla="*/ 3650884 h 6858000"/>
              <a:gd name="connsiteX185" fmla="*/ 3670252 w 7467600"/>
              <a:gd name="connsiteY185" fmla="*/ 3622798 h 6858000"/>
              <a:gd name="connsiteX186" fmla="*/ 3817258 w 7467600"/>
              <a:gd name="connsiteY186" fmla="*/ 3723577 h 6858000"/>
              <a:gd name="connsiteX187" fmla="*/ 4000461 w 7467600"/>
              <a:gd name="connsiteY187" fmla="*/ 3855966 h 6858000"/>
              <a:gd name="connsiteX188" fmla="*/ 4088180 w 7467600"/>
              <a:gd name="connsiteY188" fmla="*/ 3929774 h 6858000"/>
              <a:gd name="connsiteX189" fmla="*/ 4184555 w 7467600"/>
              <a:gd name="connsiteY189" fmla="*/ 4010683 h 6858000"/>
              <a:gd name="connsiteX190" fmla="*/ 4399563 w 7467600"/>
              <a:gd name="connsiteY190" fmla="*/ 4158106 h 6858000"/>
              <a:gd name="connsiteX191" fmla="*/ 4684469 w 7467600"/>
              <a:gd name="connsiteY191" fmla="*/ 4364680 h 6858000"/>
              <a:gd name="connsiteX192" fmla="*/ 4690271 w 7467600"/>
              <a:gd name="connsiteY192" fmla="*/ 4370034 h 6858000"/>
              <a:gd name="connsiteX193" fmla="*/ 4136093 w 7467600"/>
              <a:gd name="connsiteY193" fmla="*/ 3858466 h 6858000"/>
              <a:gd name="connsiteX194" fmla="*/ 3670252 w 7467600"/>
              <a:gd name="connsiteY194" fmla="*/ 3622798 h 6858000"/>
              <a:gd name="connsiteX195" fmla="*/ 4440129 w 7467600"/>
              <a:gd name="connsiteY195" fmla="*/ 3448571 h 6858000"/>
              <a:gd name="connsiteX196" fmla="*/ 4856525 w 7467600"/>
              <a:gd name="connsiteY196" fmla="*/ 3915351 h 6858000"/>
              <a:gd name="connsiteX197" fmla="*/ 5059055 w 7467600"/>
              <a:gd name="connsiteY197" fmla="*/ 4108918 h 6858000"/>
              <a:gd name="connsiteX198" fmla="*/ 5290070 w 7467600"/>
              <a:gd name="connsiteY198" fmla="*/ 4263619 h 6858000"/>
              <a:gd name="connsiteX199" fmla="*/ 4834991 w 7467600"/>
              <a:gd name="connsiteY199" fmla="*/ 3830985 h 6858000"/>
              <a:gd name="connsiteX200" fmla="*/ 4440129 w 7467600"/>
              <a:gd name="connsiteY200" fmla="*/ 3448571 h 6858000"/>
              <a:gd name="connsiteX201" fmla="*/ 4441737 w 7467600"/>
              <a:gd name="connsiteY201" fmla="*/ 3399734 h 6858000"/>
              <a:gd name="connsiteX202" fmla="*/ 4431236 w 7467600"/>
              <a:gd name="connsiteY202" fmla="*/ 3400954 h 6858000"/>
              <a:gd name="connsiteX203" fmla="*/ 4557150 w 7467600"/>
              <a:gd name="connsiteY203" fmla="*/ 3510023 h 6858000"/>
              <a:gd name="connsiteX204" fmla="*/ 4856936 w 7467600"/>
              <a:gd name="connsiteY204" fmla="*/ 3809146 h 6858000"/>
              <a:gd name="connsiteX205" fmla="*/ 5111996 w 7467600"/>
              <a:gd name="connsiteY205" fmla="*/ 4065759 h 6858000"/>
              <a:gd name="connsiteX206" fmla="*/ 5388878 w 7467600"/>
              <a:gd name="connsiteY206" fmla="*/ 4300185 h 6858000"/>
              <a:gd name="connsiteX207" fmla="*/ 5425556 w 7467600"/>
              <a:gd name="connsiteY207" fmla="*/ 4308967 h 6858000"/>
              <a:gd name="connsiteX208" fmla="*/ 4943646 w 7467600"/>
              <a:gd name="connsiteY208" fmla="*/ 3822916 h 6858000"/>
              <a:gd name="connsiteX209" fmla="*/ 4594837 w 7467600"/>
              <a:gd name="connsiteY209" fmla="*/ 3532274 h 6858000"/>
              <a:gd name="connsiteX210" fmla="*/ 4441737 w 7467600"/>
              <a:gd name="connsiteY210" fmla="*/ 3399734 h 6858000"/>
              <a:gd name="connsiteX211" fmla="*/ 5425834 w 7467600"/>
              <a:gd name="connsiteY211" fmla="*/ 3162785 h 6858000"/>
              <a:gd name="connsiteX212" fmla="*/ 5401644 w 7467600"/>
              <a:gd name="connsiteY212" fmla="*/ 3617847 h 6858000"/>
              <a:gd name="connsiteX213" fmla="*/ 5467256 w 7467600"/>
              <a:gd name="connsiteY213" fmla="*/ 4175494 h 6858000"/>
              <a:gd name="connsiteX214" fmla="*/ 5448069 w 7467600"/>
              <a:gd name="connsiteY214" fmla="*/ 3567554 h 6858000"/>
              <a:gd name="connsiteX215" fmla="*/ 5425834 w 7467600"/>
              <a:gd name="connsiteY215" fmla="*/ 3162785 h 6858000"/>
              <a:gd name="connsiteX216" fmla="*/ 1318687 w 7467600"/>
              <a:gd name="connsiteY216" fmla="*/ 3113840 h 6858000"/>
              <a:gd name="connsiteX217" fmla="*/ 1066793 w 7467600"/>
              <a:gd name="connsiteY217" fmla="*/ 3212171 h 6858000"/>
              <a:gd name="connsiteX218" fmla="*/ 993319 w 7467600"/>
              <a:gd name="connsiteY218" fmla="*/ 3247648 h 6858000"/>
              <a:gd name="connsiteX219" fmla="*/ 853081 w 7467600"/>
              <a:gd name="connsiteY219" fmla="*/ 3312410 h 6858000"/>
              <a:gd name="connsiteX220" fmla="*/ 805957 w 7467600"/>
              <a:gd name="connsiteY220" fmla="*/ 3330443 h 6858000"/>
              <a:gd name="connsiteX221" fmla="*/ 1318687 w 7467600"/>
              <a:gd name="connsiteY221" fmla="*/ 3113840 h 6858000"/>
              <a:gd name="connsiteX222" fmla="*/ 5453702 w 7467600"/>
              <a:gd name="connsiteY222" fmla="*/ 3090882 h 6858000"/>
              <a:gd name="connsiteX223" fmla="*/ 5480135 w 7467600"/>
              <a:gd name="connsiteY223" fmla="*/ 3565802 h 6858000"/>
              <a:gd name="connsiteX224" fmla="*/ 5499023 w 7467600"/>
              <a:gd name="connsiteY224" fmla="*/ 4166310 h 6858000"/>
              <a:gd name="connsiteX225" fmla="*/ 5547022 w 7467600"/>
              <a:gd name="connsiteY225" fmla="*/ 3607838 h 6858000"/>
              <a:gd name="connsiteX226" fmla="*/ 5515964 w 7467600"/>
              <a:gd name="connsiteY226" fmla="*/ 3378541 h 6858000"/>
              <a:gd name="connsiteX227" fmla="*/ 5453702 w 7467600"/>
              <a:gd name="connsiteY227" fmla="*/ 3090882 h 6858000"/>
              <a:gd name="connsiteX228" fmla="*/ 1238695 w 7467600"/>
              <a:gd name="connsiteY228" fmla="*/ 3076820 h 6858000"/>
              <a:gd name="connsiteX229" fmla="*/ 716371 w 7467600"/>
              <a:gd name="connsiteY229" fmla="*/ 3293249 h 6858000"/>
              <a:gd name="connsiteX230" fmla="*/ 579522 w 7467600"/>
              <a:gd name="connsiteY230" fmla="*/ 3371759 h 6858000"/>
              <a:gd name="connsiteX231" fmla="*/ 600288 w 7467600"/>
              <a:gd name="connsiteY231" fmla="*/ 3365555 h 6858000"/>
              <a:gd name="connsiteX232" fmla="*/ 840692 w 7467600"/>
              <a:gd name="connsiteY232" fmla="*/ 3284921 h 6858000"/>
              <a:gd name="connsiteX233" fmla="*/ 979248 w 7467600"/>
              <a:gd name="connsiteY233" fmla="*/ 3221003 h 6858000"/>
              <a:gd name="connsiteX234" fmla="*/ 1053282 w 7467600"/>
              <a:gd name="connsiteY234" fmla="*/ 3185247 h 6858000"/>
              <a:gd name="connsiteX235" fmla="*/ 1320603 w 7467600"/>
              <a:gd name="connsiteY235" fmla="*/ 3081281 h 6858000"/>
              <a:gd name="connsiteX236" fmla="*/ 1238695 w 7467600"/>
              <a:gd name="connsiteY236" fmla="*/ 3076820 h 6858000"/>
              <a:gd name="connsiteX237" fmla="*/ 5425627 w 7467600"/>
              <a:gd name="connsiteY237" fmla="*/ 2954192 h 6858000"/>
              <a:gd name="connsiteX238" fmla="*/ 5470770 w 7467600"/>
              <a:gd name="connsiteY238" fmla="*/ 3005435 h 6858000"/>
              <a:gd name="connsiteX239" fmla="*/ 5519779 w 7467600"/>
              <a:gd name="connsiteY239" fmla="*/ 4359223 h 6858000"/>
              <a:gd name="connsiteX240" fmla="*/ 5520293 w 7467600"/>
              <a:gd name="connsiteY240" fmla="*/ 4360602 h 6858000"/>
              <a:gd name="connsiteX241" fmla="*/ 5767221 w 7467600"/>
              <a:gd name="connsiteY241" fmla="*/ 4665564 h 6858000"/>
              <a:gd name="connsiteX242" fmla="*/ 6937169 w 7467600"/>
              <a:gd name="connsiteY242" fmla="*/ 4815941 h 6858000"/>
              <a:gd name="connsiteX243" fmla="*/ 6953922 w 7467600"/>
              <a:gd name="connsiteY243" fmla="*/ 4890068 h 6858000"/>
              <a:gd name="connsiteX244" fmla="*/ 6071359 w 7467600"/>
              <a:gd name="connsiteY244" fmla="*/ 4770770 h 6858000"/>
              <a:gd name="connsiteX245" fmla="*/ 6038839 w 7467600"/>
              <a:gd name="connsiteY245" fmla="*/ 4764474 h 6858000"/>
              <a:gd name="connsiteX246" fmla="*/ 6038706 w 7467600"/>
              <a:gd name="connsiteY246" fmla="*/ 4763847 h 6858000"/>
              <a:gd name="connsiteX247" fmla="*/ 6037784 w 7467600"/>
              <a:gd name="connsiteY247" fmla="*/ 4764270 h 6858000"/>
              <a:gd name="connsiteX248" fmla="*/ 6038839 w 7467600"/>
              <a:gd name="connsiteY248" fmla="*/ 4764474 h 6858000"/>
              <a:gd name="connsiteX249" fmla="*/ 6040338 w 7467600"/>
              <a:gd name="connsiteY249" fmla="*/ 4771418 h 6858000"/>
              <a:gd name="connsiteX250" fmla="*/ 6024488 w 7467600"/>
              <a:gd name="connsiteY250" fmla="*/ 4809903 h 6858000"/>
              <a:gd name="connsiteX251" fmla="*/ 5599771 w 7467600"/>
              <a:gd name="connsiteY251" fmla="*/ 5509652 h 6858000"/>
              <a:gd name="connsiteX252" fmla="*/ 5548843 w 7467600"/>
              <a:gd name="connsiteY252" fmla="*/ 5563845 h 6858000"/>
              <a:gd name="connsiteX253" fmla="*/ 5940952 w 7467600"/>
              <a:gd name="connsiteY253" fmla="*/ 6250028 h 6858000"/>
              <a:gd name="connsiteX254" fmla="*/ 6043441 w 7467600"/>
              <a:gd name="connsiteY254" fmla="*/ 6665847 h 6858000"/>
              <a:gd name="connsiteX255" fmla="*/ 6093432 w 7467600"/>
              <a:gd name="connsiteY255" fmla="*/ 6858000 h 6858000"/>
              <a:gd name="connsiteX256" fmla="*/ 6034344 w 7467600"/>
              <a:gd name="connsiteY256" fmla="*/ 6858000 h 6858000"/>
              <a:gd name="connsiteX257" fmla="*/ 6026679 w 7467600"/>
              <a:gd name="connsiteY257" fmla="*/ 6836959 h 6858000"/>
              <a:gd name="connsiteX258" fmla="*/ 5800441 w 7467600"/>
              <a:gd name="connsiteY258" fmla="*/ 6335286 h 6858000"/>
              <a:gd name="connsiteX259" fmla="*/ 5526562 w 7467600"/>
              <a:gd name="connsiteY259" fmla="*/ 5705388 h 6858000"/>
              <a:gd name="connsiteX260" fmla="*/ 5519640 w 7467600"/>
              <a:gd name="connsiteY260" fmla="*/ 5683774 h 6858000"/>
              <a:gd name="connsiteX261" fmla="*/ 5844559 w 7467600"/>
              <a:gd name="connsiteY261" fmla="*/ 6553349 h 6858000"/>
              <a:gd name="connsiteX262" fmla="*/ 5975994 w 7467600"/>
              <a:gd name="connsiteY262" fmla="*/ 6858000 h 6858000"/>
              <a:gd name="connsiteX263" fmla="*/ 5898547 w 7467600"/>
              <a:gd name="connsiteY263" fmla="*/ 6858000 h 6858000"/>
              <a:gd name="connsiteX264" fmla="*/ 5682041 w 7467600"/>
              <a:gd name="connsiteY264" fmla="*/ 6355860 h 6858000"/>
              <a:gd name="connsiteX265" fmla="*/ 5461758 w 7467600"/>
              <a:gd name="connsiteY265" fmla="*/ 5820220 h 6858000"/>
              <a:gd name="connsiteX266" fmla="*/ 5237282 w 7467600"/>
              <a:gd name="connsiteY266" fmla="*/ 6579086 h 6858000"/>
              <a:gd name="connsiteX267" fmla="*/ 5115009 w 7467600"/>
              <a:gd name="connsiteY267" fmla="*/ 6858000 h 6858000"/>
              <a:gd name="connsiteX268" fmla="*/ 5028074 w 7467600"/>
              <a:gd name="connsiteY268" fmla="*/ 6858000 h 6858000"/>
              <a:gd name="connsiteX269" fmla="*/ 5079508 w 7467600"/>
              <a:gd name="connsiteY269" fmla="*/ 6749074 h 6858000"/>
              <a:gd name="connsiteX270" fmla="*/ 5371846 w 7467600"/>
              <a:gd name="connsiteY270" fmla="*/ 5924413 h 6858000"/>
              <a:gd name="connsiteX271" fmla="*/ 5270512 w 7467600"/>
              <a:gd name="connsiteY271" fmla="*/ 6138975 h 6858000"/>
              <a:gd name="connsiteX272" fmla="*/ 5062409 w 7467600"/>
              <a:gd name="connsiteY272" fmla="*/ 6653544 h 6858000"/>
              <a:gd name="connsiteX273" fmla="*/ 5036628 w 7467600"/>
              <a:gd name="connsiteY273" fmla="*/ 6754247 h 6858000"/>
              <a:gd name="connsiteX274" fmla="*/ 5009112 w 7467600"/>
              <a:gd name="connsiteY274" fmla="*/ 6858000 h 6858000"/>
              <a:gd name="connsiteX275" fmla="*/ 4976679 w 7467600"/>
              <a:gd name="connsiteY275" fmla="*/ 6858000 h 6858000"/>
              <a:gd name="connsiteX276" fmla="*/ 5006537 w 7467600"/>
              <a:gd name="connsiteY276" fmla="*/ 6747068 h 6858000"/>
              <a:gd name="connsiteX277" fmla="*/ 5032723 w 7467600"/>
              <a:gd name="connsiteY277" fmla="*/ 6644957 h 6858000"/>
              <a:gd name="connsiteX278" fmla="*/ 5242949 w 7467600"/>
              <a:gd name="connsiteY278" fmla="*/ 6125175 h 6858000"/>
              <a:gd name="connsiteX279" fmla="*/ 5286321 w 7467600"/>
              <a:gd name="connsiteY279" fmla="*/ 6033555 h 6858000"/>
              <a:gd name="connsiteX280" fmla="*/ 5008210 w 7467600"/>
              <a:gd name="connsiteY280" fmla="*/ 6649194 h 6858000"/>
              <a:gd name="connsiteX281" fmla="*/ 4986321 w 7467600"/>
              <a:gd name="connsiteY281" fmla="*/ 6765687 h 6858000"/>
              <a:gd name="connsiteX282" fmla="*/ 4973474 w 7467600"/>
              <a:gd name="connsiteY282" fmla="*/ 6858000 h 6858000"/>
              <a:gd name="connsiteX283" fmla="*/ 4907178 w 7467600"/>
              <a:gd name="connsiteY283" fmla="*/ 6858000 h 6858000"/>
              <a:gd name="connsiteX284" fmla="*/ 4910810 w 7467600"/>
              <a:gd name="connsiteY284" fmla="*/ 6829660 h 6858000"/>
              <a:gd name="connsiteX285" fmla="*/ 4987461 w 7467600"/>
              <a:gd name="connsiteY285" fmla="*/ 6432994 h 6858000"/>
              <a:gd name="connsiteX286" fmla="*/ 5179262 w 7467600"/>
              <a:gd name="connsiteY286" fmla="*/ 6035044 h 6858000"/>
              <a:gd name="connsiteX287" fmla="*/ 4689678 w 7467600"/>
              <a:gd name="connsiteY287" fmla="*/ 6440241 h 6858000"/>
              <a:gd name="connsiteX288" fmla="*/ 4477543 w 7467600"/>
              <a:gd name="connsiteY288" fmla="*/ 6674836 h 6858000"/>
              <a:gd name="connsiteX289" fmla="*/ 4329957 w 7467600"/>
              <a:gd name="connsiteY289" fmla="*/ 6858000 h 6858000"/>
              <a:gd name="connsiteX290" fmla="*/ 4218595 w 7467600"/>
              <a:gd name="connsiteY290" fmla="*/ 6858000 h 6858000"/>
              <a:gd name="connsiteX291" fmla="*/ 4368888 w 7467600"/>
              <a:gd name="connsiteY291" fmla="*/ 6668412 h 6858000"/>
              <a:gd name="connsiteX292" fmla="*/ 4563091 w 7467600"/>
              <a:gd name="connsiteY292" fmla="*/ 6442508 h 6858000"/>
              <a:gd name="connsiteX293" fmla="*/ 5387324 w 7467600"/>
              <a:gd name="connsiteY293" fmla="*/ 5705830 h 6858000"/>
              <a:gd name="connsiteX294" fmla="*/ 5073620 w 7467600"/>
              <a:gd name="connsiteY294" fmla="*/ 5955437 h 6858000"/>
              <a:gd name="connsiteX295" fmla="*/ 4689789 w 7467600"/>
              <a:gd name="connsiteY295" fmla="*/ 6268382 h 6858000"/>
              <a:gd name="connsiteX296" fmla="*/ 4418722 w 7467600"/>
              <a:gd name="connsiteY296" fmla="*/ 6570886 h 6858000"/>
              <a:gd name="connsiteX297" fmla="*/ 4214944 w 7467600"/>
              <a:gd name="connsiteY297" fmla="*/ 6858000 h 6858000"/>
              <a:gd name="connsiteX298" fmla="*/ 4177898 w 7467600"/>
              <a:gd name="connsiteY298" fmla="*/ 6858000 h 6858000"/>
              <a:gd name="connsiteX299" fmla="*/ 4391597 w 7467600"/>
              <a:gd name="connsiteY299" fmla="*/ 6556370 h 6858000"/>
              <a:gd name="connsiteX300" fmla="*/ 4668889 w 7467600"/>
              <a:gd name="connsiteY300" fmla="*/ 6246399 h 6858000"/>
              <a:gd name="connsiteX301" fmla="*/ 5055427 w 7467600"/>
              <a:gd name="connsiteY301" fmla="*/ 5931476 h 6858000"/>
              <a:gd name="connsiteX302" fmla="*/ 5371814 w 7467600"/>
              <a:gd name="connsiteY302" fmla="*/ 5678975 h 6858000"/>
              <a:gd name="connsiteX303" fmla="*/ 4987918 w 7467600"/>
              <a:gd name="connsiteY303" fmla="*/ 5838701 h 6858000"/>
              <a:gd name="connsiteX304" fmla="*/ 4317146 w 7467600"/>
              <a:gd name="connsiteY304" fmla="*/ 6587716 h 6858000"/>
              <a:gd name="connsiteX305" fmla="*/ 4171627 w 7467600"/>
              <a:gd name="connsiteY305" fmla="*/ 6858000 h 6858000"/>
              <a:gd name="connsiteX306" fmla="*/ 4081585 w 7467600"/>
              <a:gd name="connsiteY306" fmla="*/ 6858000 h 6858000"/>
              <a:gd name="connsiteX307" fmla="*/ 4238603 w 7467600"/>
              <a:gd name="connsiteY307" fmla="*/ 6559341 h 6858000"/>
              <a:gd name="connsiteX308" fmla="*/ 4778333 w 7467600"/>
              <a:gd name="connsiteY308" fmla="*/ 5873626 h 6858000"/>
              <a:gd name="connsiteX309" fmla="*/ 5414185 w 7467600"/>
              <a:gd name="connsiteY309" fmla="*/ 5573882 h 6858000"/>
              <a:gd name="connsiteX310" fmla="*/ 5959648 w 7467600"/>
              <a:gd name="connsiteY310" fmla="*/ 4760797 h 6858000"/>
              <a:gd name="connsiteX311" fmla="*/ 5355019 w 7467600"/>
              <a:gd name="connsiteY311" fmla="*/ 4734672 h 6858000"/>
              <a:gd name="connsiteX312" fmla="*/ 5083565 w 7467600"/>
              <a:gd name="connsiteY312" fmla="*/ 5179121 h 6858000"/>
              <a:gd name="connsiteX313" fmla="*/ 4713577 w 7467600"/>
              <a:gd name="connsiteY313" fmla="*/ 5616803 h 6858000"/>
              <a:gd name="connsiteX314" fmla="*/ 3989559 w 7467600"/>
              <a:gd name="connsiteY314" fmla="*/ 6145945 h 6858000"/>
              <a:gd name="connsiteX315" fmla="*/ 3939824 w 7467600"/>
              <a:gd name="connsiteY315" fmla="*/ 6066900 h 6858000"/>
              <a:gd name="connsiteX316" fmla="*/ 4584537 w 7467600"/>
              <a:gd name="connsiteY316" fmla="*/ 5324826 h 6858000"/>
              <a:gd name="connsiteX317" fmla="*/ 5037105 w 7467600"/>
              <a:gd name="connsiteY317" fmla="*/ 5088765 h 6858000"/>
              <a:gd name="connsiteX318" fmla="*/ 5039930 w 7467600"/>
              <a:gd name="connsiteY318" fmla="*/ 5089585 h 6858000"/>
              <a:gd name="connsiteX319" fmla="*/ 5263764 w 7467600"/>
              <a:gd name="connsiteY319" fmla="*/ 4735525 h 6858000"/>
              <a:gd name="connsiteX320" fmla="*/ 4086300 w 7467600"/>
              <a:gd name="connsiteY320" fmla="*/ 4884599 h 6858000"/>
              <a:gd name="connsiteX321" fmla="*/ 4085485 w 7467600"/>
              <a:gd name="connsiteY321" fmla="*/ 4899070 h 6858000"/>
              <a:gd name="connsiteX322" fmla="*/ 3871915 w 7467600"/>
              <a:gd name="connsiteY322" fmla="*/ 5253645 h 6858000"/>
              <a:gd name="connsiteX323" fmla="*/ 3799374 w 7467600"/>
              <a:gd name="connsiteY323" fmla="*/ 5466127 h 6858000"/>
              <a:gd name="connsiteX324" fmla="*/ 3498850 w 7467600"/>
              <a:gd name="connsiteY324" fmla="*/ 6661888 h 6858000"/>
              <a:gd name="connsiteX325" fmla="*/ 3399216 w 7467600"/>
              <a:gd name="connsiteY325" fmla="*/ 6858000 h 6858000"/>
              <a:gd name="connsiteX326" fmla="*/ 3303688 w 7467600"/>
              <a:gd name="connsiteY326" fmla="*/ 6858000 h 6858000"/>
              <a:gd name="connsiteX327" fmla="*/ 3391774 w 7467600"/>
              <a:gd name="connsiteY327" fmla="*/ 6697181 h 6858000"/>
              <a:gd name="connsiteX328" fmla="*/ 3735540 w 7467600"/>
              <a:gd name="connsiteY328" fmla="*/ 5546923 h 6858000"/>
              <a:gd name="connsiteX329" fmla="*/ 3729438 w 7467600"/>
              <a:gd name="connsiteY329" fmla="*/ 5569058 h 6858000"/>
              <a:gd name="connsiteX330" fmla="*/ 3707782 w 7467600"/>
              <a:gd name="connsiteY330" fmla="*/ 5644908 h 6858000"/>
              <a:gd name="connsiteX331" fmla="*/ 3583827 w 7467600"/>
              <a:gd name="connsiteY331" fmla="*/ 6039215 h 6858000"/>
              <a:gd name="connsiteX332" fmla="*/ 3547861 w 7467600"/>
              <a:gd name="connsiteY332" fmla="*/ 6129609 h 6858000"/>
              <a:gd name="connsiteX333" fmla="*/ 3490905 w 7467600"/>
              <a:gd name="connsiteY333" fmla="*/ 6277660 h 6858000"/>
              <a:gd name="connsiteX334" fmla="*/ 3455859 w 7467600"/>
              <a:gd name="connsiteY334" fmla="*/ 6391301 h 6858000"/>
              <a:gd name="connsiteX335" fmla="*/ 3429112 w 7467600"/>
              <a:gd name="connsiteY335" fmla="*/ 6479469 h 6858000"/>
              <a:gd name="connsiteX336" fmla="*/ 3304862 w 7467600"/>
              <a:gd name="connsiteY336" fmla="*/ 6796476 h 6858000"/>
              <a:gd name="connsiteX337" fmla="*/ 3276071 w 7467600"/>
              <a:gd name="connsiteY337" fmla="*/ 6858000 h 6858000"/>
              <a:gd name="connsiteX338" fmla="*/ 3240805 w 7467600"/>
              <a:gd name="connsiteY338" fmla="*/ 6858000 h 6858000"/>
              <a:gd name="connsiteX339" fmla="*/ 3275917 w 7467600"/>
              <a:gd name="connsiteY339" fmla="*/ 6783192 h 6858000"/>
              <a:gd name="connsiteX340" fmla="*/ 3399358 w 7467600"/>
              <a:gd name="connsiteY340" fmla="*/ 6469011 h 6858000"/>
              <a:gd name="connsiteX341" fmla="*/ 3425650 w 7467600"/>
              <a:gd name="connsiteY341" fmla="*/ 6381333 h 6858000"/>
              <a:gd name="connsiteX342" fmla="*/ 3460661 w 7467600"/>
              <a:gd name="connsiteY342" fmla="*/ 6266763 h 6858000"/>
              <a:gd name="connsiteX343" fmla="*/ 3518021 w 7467600"/>
              <a:gd name="connsiteY343" fmla="*/ 6117298 h 6858000"/>
              <a:gd name="connsiteX344" fmla="*/ 3554035 w 7467600"/>
              <a:gd name="connsiteY344" fmla="*/ 6027832 h 6858000"/>
              <a:gd name="connsiteX345" fmla="*/ 3677174 w 7467600"/>
              <a:gd name="connsiteY345" fmla="*/ 5636351 h 6858000"/>
              <a:gd name="connsiteX346" fmla="*/ 3698819 w 7467600"/>
              <a:gd name="connsiteY346" fmla="*/ 5560503 h 6858000"/>
              <a:gd name="connsiteX347" fmla="*/ 3702094 w 7467600"/>
              <a:gd name="connsiteY347" fmla="*/ 5549194 h 6858000"/>
              <a:gd name="connsiteX348" fmla="*/ 3398355 w 7467600"/>
              <a:gd name="connsiteY348" fmla="*/ 6094603 h 6858000"/>
              <a:gd name="connsiteX349" fmla="*/ 3193941 w 7467600"/>
              <a:gd name="connsiteY349" fmla="*/ 6798775 h 6858000"/>
              <a:gd name="connsiteX350" fmla="*/ 3184140 w 7467600"/>
              <a:gd name="connsiteY350" fmla="*/ 6858000 h 6858000"/>
              <a:gd name="connsiteX351" fmla="*/ 3099978 w 7467600"/>
              <a:gd name="connsiteY351" fmla="*/ 6858000 h 6858000"/>
              <a:gd name="connsiteX352" fmla="*/ 3101556 w 7467600"/>
              <a:gd name="connsiteY352" fmla="*/ 6843337 h 6858000"/>
              <a:gd name="connsiteX353" fmla="*/ 3370162 w 7467600"/>
              <a:gd name="connsiteY353" fmla="*/ 5785550 h 6858000"/>
              <a:gd name="connsiteX354" fmla="*/ 3746477 w 7467600"/>
              <a:gd name="connsiteY354" fmla="*/ 5377889 h 6858000"/>
              <a:gd name="connsiteX355" fmla="*/ 3863399 w 7467600"/>
              <a:gd name="connsiteY355" fmla="*/ 5087257 h 6858000"/>
              <a:gd name="connsiteX356" fmla="*/ 3968712 w 7467600"/>
              <a:gd name="connsiteY356" fmla="*/ 4913989 h 6858000"/>
              <a:gd name="connsiteX357" fmla="*/ 2792390 w 7467600"/>
              <a:gd name="connsiteY357" fmla="*/ 5382974 h 6858000"/>
              <a:gd name="connsiteX358" fmla="*/ 2714982 w 7467600"/>
              <a:gd name="connsiteY358" fmla="*/ 5427051 h 6858000"/>
              <a:gd name="connsiteX359" fmla="*/ 2813361 w 7467600"/>
              <a:gd name="connsiteY359" fmla="*/ 6023912 h 6858000"/>
              <a:gd name="connsiteX360" fmla="*/ 2688430 w 7467600"/>
              <a:gd name="connsiteY360" fmla="*/ 6801564 h 6858000"/>
              <a:gd name="connsiteX361" fmla="*/ 2629626 w 7467600"/>
              <a:gd name="connsiteY361" fmla="*/ 6763394 h 6858000"/>
              <a:gd name="connsiteX362" fmla="*/ 2565328 w 7467600"/>
              <a:gd name="connsiteY362" fmla="*/ 5516399 h 6858000"/>
              <a:gd name="connsiteX363" fmla="*/ 1922999 w 7467600"/>
              <a:gd name="connsiteY363" fmla="*/ 5980343 h 6858000"/>
              <a:gd name="connsiteX364" fmla="*/ 1950261 w 7467600"/>
              <a:gd name="connsiteY364" fmla="*/ 6405858 h 6858000"/>
              <a:gd name="connsiteX365" fmla="*/ 2365554 w 7467600"/>
              <a:gd name="connsiteY365" fmla="*/ 6759107 h 6858000"/>
              <a:gd name="connsiteX366" fmla="*/ 2424142 w 7467600"/>
              <a:gd name="connsiteY366" fmla="*/ 6858000 h 6858000"/>
              <a:gd name="connsiteX367" fmla="*/ 2395994 w 7467600"/>
              <a:gd name="connsiteY367" fmla="*/ 6858000 h 6858000"/>
              <a:gd name="connsiteX368" fmla="*/ 2392863 w 7467600"/>
              <a:gd name="connsiteY368" fmla="*/ 6852964 h 6858000"/>
              <a:gd name="connsiteX369" fmla="*/ 2017589 w 7467600"/>
              <a:gd name="connsiteY369" fmla="*/ 6493982 h 6858000"/>
              <a:gd name="connsiteX370" fmla="*/ 2147336 w 7467600"/>
              <a:gd name="connsiteY370" fmla="*/ 6594052 h 6858000"/>
              <a:gd name="connsiteX371" fmla="*/ 2207047 w 7467600"/>
              <a:gd name="connsiteY371" fmla="*/ 6654540 h 6858000"/>
              <a:gd name="connsiteX372" fmla="*/ 2299106 w 7467600"/>
              <a:gd name="connsiteY372" fmla="*/ 6778931 h 6858000"/>
              <a:gd name="connsiteX373" fmla="*/ 2314430 w 7467600"/>
              <a:gd name="connsiteY373" fmla="*/ 6801144 h 6858000"/>
              <a:gd name="connsiteX374" fmla="*/ 2352406 w 7467600"/>
              <a:gd name="connsiteY374" fmla="*/ 6858000 h 6858000"/>
              <a:gd name="connsiteX375" fmla="*/ 2314492 w 7467600"/>
              <a:gd name="connsiteY375" fmla="*/ 6858000 h 6858000"/>
              <a:gd name="connsiteX376" fmla="*/ 2288095 w 7467600"/>
              <a:gd name="connsiteY376" fmla="*/ 6818030 h 6858000"/>
              <a:gd name="connsiteX377" fmla="*/ 2272768 w 7467600"/>
              <a:gd name="connsiteY377" fmla="*/ 6795822 h 6858000"/>
              <a:gd name="connsiteX378" fmla="*/ 2182715 w 7467600"/>
              <a:gd name="connsiteY378" fmla="*/ 6675071 h 6858000"/>
              <a:gd name="connsiteX379" fmla="*/ 2032061 w 7467600"/>
              <a:gd name="connsiteY379" fmla="*/ 6541380 h 6858000"/>
              <a:gd name="connsiteX380" fmla="*/ 2257220 w 7467600"/>
              <a:gd name="connsiteY380" fmla="*/ 6826257 h 6858000"/>
              <a:gd name="connsiteX381" fmla="*/ 2281324 w 7467600"/>
              <a:gd name="connsiteY381" fmla="*/ 6858000 h 6858000"/>
              <a:gd name="connsiteX382" fmla="*/ 2242860 w 7467600"/>
              <a:gd name="connsiteY382" fmla="*/ 6858000 h 6858000"/>
              <a:gd name="connsiteX383" fmla="*/ 2232818 w 7467600"/>
              <a:gd name="connsiteY383" fmla="*/ 6844926 h 6858000"/>
              <a:gd name="connsiteX384" fmla="*/ 1990172 w 7467600"/>
              <a:gd name="connsiteY384" fmla="*/ 6542121 h 6858000"/>
              <a:gd name="connsiteX385" fmla="*/ 2124090 w 7467600"/>
              <a:gd name="connsiteY385" fmla="*/ 6761017 h 6858000"/>
              <a:gd name="connsiteX386" fmla="*/ 2200380 w 7467600"/>
              <a:gd name="connsiteY386" fmla="*/ 6858000 h 6858000"/>
              <a:gd name="connsiteX387" fmla="*/ 2147507 w 7467600"/>
              <a:gd name="connsiteY387" fmla="*/ 6858000 h 6858000"/>
              <a:gd name="connsiteX388" fmla="*/ 2070668 w 7467600"/>
              <a:gd name="connsiteY388" fmla="*/ 6761520 h 6858000"/>
              <a:gd name="connsiteX389" fmla="*/ 1975142 w 7467600"/>
              <a:gd name="connsiteY389" fmla="*/ 6585570 h 6858000"/>
              <a:gd name="connsiteX390" fmla="*/ 2050035 w 7467600"/>
              <a:gd name="connsiteY390" fmla="*/ 6813345 h 6858000"/>
              <a:gd name="connsiteX391" fmla="*/ 2063025 w 7467600"/>
              <a:gd name="connsiteY391" fmla="*/ 6858000 h 6858000"/>
              <a:gd name="connsiteX392" fmla="*/ 2021675 w 7467600"/>
              <a:gd name="connsiteY392" fmla="*/ 6858000 h 6858000"/>
              <a:gd name="connsiteX393" fmla="*/ 2019308 w 7467600"/>
              <a:gd name="connsiteY393" fmla="*/ 6847118 h 6858000"/>
              <a:gd name="connsiteX394" fmla="*/ 1938835 w 7467600"/>
              <a:gd name="connsiteY394" fmla="*/ 6551160 h 6858000"/>
              <a:gd name="connsiteX395" fmla="*/ 1953230 w 7467600"/>
              <a:gd name="connsiteY395" fmla="*/ 6759699 h 6858000"/>
              <a:gd name="connsiteX396" fmla="*/ 1956763 w 7467600"/>
              <a:gd name="connsiteY396" fmla="*/ 6778191 h 6858000"/>
              <a:gd name="connsiteX397" fmla="*/ 1967925 w 7467600"/>
              <a:gd name="connsiteY397" fmla="*/ 6858000 h 6858000"/>
              <a:gd name="connsiteX398" fmla="*/ 1936622 w 7467600"/>
              <a:gd name="connsiteY398" fmla="*/ 6858000 h 6858000"/>
              <a:gd name="connsiteX399" fmla="*/ 1926261 w 7467600"/>
              <a:gd name="connsiteY399" fmla="*/ 6784064 h 6858000"/>
              <a:gd name="connsiteX400" fmla="*/ 1922724 w 7467600"/>
              <a:gd name="connsiteY400" fmla="*/ 6765577 h 6858000"/>
              <a:gd name="connsiteX401" fmla="*/ 1904650 w 7467600"/>
              <a:gd name="connsiteY401" fmla="*/ 6639616 h 6858000"/>
              <a:gd name="connsiteX402" fmla="*/ 1885273 w 7467600"/>
              <a:gd name="connsiteY402" fmla="*/ 6858000 h 6858000"/>
              <a:gd name="connsiteX403" fmla="*/ 1854363 w 7467600"/>
              <a:gd name="connsiteY403" fmla="*/ 6858000 h 6858000"/>
              <a:gd name="connsiteX404" fmla="*/ 1880391 w 7467600"/>
              <a:gd name="connsiteY404" fmla="*/ 6603796 h 6858000"/>
              <a:gd name="connsiteX405" fmla="*/ 1818273 w 7467600"/>
              <a:gd name="connsiteY405" fmla="*/ 6715729 h 6858000"/>
              <a:gd name="connsiteX406" fmla="*/ 1794691 w 7467600"/>
              <a:gd name="connsiteY406" fmla="*/ 6843239 h 6858000"/>
              <a:gd name="connsiteX407" fmla="*/ 1794914 w 7467600"/>
              <a:gd name="connsiteY407" fmla="*/ 6858000 h 6858000"/>
              <a:gd name="connsiteX408" fmla="*/ 1746128 w 7467600"/>
              <a:gd name="connsiteY408" fmla="*/ 6858000 h 6858000"/>
              <a:gd name="connsiteX409" fmla="*/ 1753934 w 7467600"/>
              <a:gd name="connsiteY409" fmla="*/ 6724796 h 6858000"/>
              <a:gd name="connsiteX410" fmla="*/ 1792053 w 7467600"/>
              <a:gd name="connsiteY410" fmla="*/ 6572396 h 6858000"/>
              <a:gd name="connsiteX411" fmla="*/ 1862248 w 7467600"/>
              <a:gd name="connsiteY411" fmla="*/ 6266397 h 6858000"/>
              <a:gd name="connsiteX412" fmla="*/ 1862250 w 7467600"/>
              <a:gd name="connsiteY412" fmla="*/ 6033531 h 6858000"/>
              <a:gd name="connsiteX413" fmla="*/ 1211999 w 7467600"/>
              <a:gd name="connsiteY413" fmla="*/ 6683610 h 6858000"/>
              <a:gd name="connsiteX414" fmla="*/ 1213266 w 7467600"/>
              <a:gd name="connsiteY414" fmla="*/ 6691947 h 6858000"/>
              <a:gd name="connsiteX415" fmla="*/ 1203370 w 7467600"/>
              <a:gd name="connsiteY415" fmla="*/ 6850676 h 6858000"/>
              <a:gd name="connsiteX416" fmla="*/ 1203671 w 7467600"/>
              <a:gd name="connsiteY416" fmla="*/ 6858000 h 6858000"/>
              <a:gd name="connsiteX417" fmla="*/ 1143180 w 7467600"/>
              <a:gd name="connsiteY417" fmla="*/ 6858000 h 6858000"/>
              <a:gd name="connsiteX418" fmla="*/ 1142176 w 7467600"/>
              <a:gd name="connsiteY418" fmla="*/ 6766045 h 6858000"/>
              <a:gd name="connsiteX419" fmla="*/ 1067484 w 7467600"/>
              <a:gd name="connsiteY419" fmla="*/ 6858000 h 6858000"/>
              <a:gd name="connsiteX420" fmla="*/ 953928 w 7467600"/>
              <a:gd name="connsiteY420" fmla="*/ 6858000 h 6858000"/>
              <a:gd name="connsiteX421" fmla="*/ 959715 w 7467600"/>
              <a:gd name="connsiteY421" fmla="*/ 6850185 h 6858000"/>
              <a:gd name="connsiteX422" fmla="*/ 1483788 w 7467600"/>
              <a:gd name="connsiteY422" fmla="*/ 6259174 h 6858000"/>
              <a:gd name="connsiteX423" fmla="*/ 1100671 w 7467600"/>
              <a:gd name="connsiteY423" fmla="*/ 6252137 h 6858000"/>
              <a:gd name="connsiteX424" fmla="*/ 1090144 w 7467600"/>
              <a:gd name="connsiteY424" fmla="*/ 6256748 h 6858000"/>
              <a:gd name="connsiteX425" fmla="*/ 1095872 w 7467600"/>
              <a:gd name="connsiteY425" fmla="*/ 6271892 h 6858000"/>
              <a:gd name="connsiteX426" fmla="*/ 262785 w 7467600"/>
              <a:gd name="connsiteY426" fmla="*/ 6845450 h 6858000"/>
              <a:gd name="connsiteX427" fmla="*/ 209968 w 7467600"/>
              <a:gd name="connsiteY427" fmla="*/ 6770713 h 6858000"/>
              <a:gd name="connsiteX428" fmla="*/ 873460 w 7467600"/>
              <a:gd name="connsiteY428" fmla="*/ 6253768 h 6858000"/>
              <a:gd name="connsiteX429" fmla="*/ 192686 w 7467600"/>
              <a:gd name="connsiteY429" fmla="*/ 5849257 h 6858000"/>
              <a:gd name="connsiteX430" fmla="*/ 4696 w 7467600"/>
              <a:gd name="connsiteY430" fmla="*/ 5697668 h 6858000"/>
              <a:gd name="connsiteX431" fmla="*/ 0 w 7467600"/>
              <a:gd name="connsiteY431" fmla="*/ 5689984 h 6858000"/>
              <a:gd name="connsiteX432" fmla="*/ 0 w 7467600"/>
              <a:gd name="connsiteY432" fmla="*/ 5513472 h 6858000"/>
              <a:gd name="connsiteX433" fmla="*/ 174101 w 7467600"/>
              <a:gd name="connsiteY433" fmla="*/ 5620277 h 6858000"/>
              <a:gd name="connsiteX434" fmla="*/ 891800 w 7467600"/>
              <a:gd name="connsiteY434" fmla="*/ 6036935 h 6858000"/>
              <a:gd name="connsiteX435" fmla="*/ 1072219 w 7467600"/>
              <a:gd name="connsiteY435" fmla="*/ 6169443 h 6858000"/>
              <a:gd name="connsiteX436" fmla="*/ 1074117 w 7467600"/>
              <a:gd name="connsiteY436" fmla="*/ 6170301 h 6858000"/>
              <a:gd name="connsiteX437" fmla="*/ 1083114 w 7467600"/>
              <a:gd name="connsiteY437" fmla="*/ 6174131 h 6858000"/>
              <a:gd name="connsiteX438" fmla="*/ 1543010 w 7467600"/>
              <a:gd name="connsiteY438" fmla="*/ 6191140 h 6858000"/>
              <a:gd name="connsiteX439" fmla="*/ 1551080 w 7467600"/>
              <a:gd name="connsiteY439" fmla="*/ 6195006 h 6858000"/>
              <a:gd name="connsiteX440" fmla="*/ 2345443 w 7467600"/>
              <a:gd name="connsiteY440" fmla="*/ 5549882 h 6858000"/>
              <a:gd name="connsiteX441" fmla="*/ 1721499 w 7467600"/>
              <a:gd name="connsiteY441" fmla="*/ 5599969 h 6858000"/>
              <a:gd name="connsiteX442" fmla="*/ 767716 w 7467600"/>
              <a:gd name="connsiteY442" fmla="*/ 5472768 h 6858000"/>
              <a:gd name="connsiteX443" fmla="*/ 722147 w 7467600"/>
              <a:gd name="connsiteY443" fmla="*/ 5393091 h 6858000"/>
              <a:gd name="connsiteX444" fmla="*/ 1485552 w 7467600"/>
              <a:gd name="connsiteY444" fmla="*/ 5313202 h 6858000"/>
              <a:gd name="connsiteX445" fmla="*/ 2143004 w 7467600"/>
              <a:gd name="connsiteY445" fmla="*/ 5402420 h 6858000"/>
              <a:gd name="connsiteX446" fmla="*/ 1933391 w 7467600"/>
              <a:gd name="connsiteY446" fmla="*/ 5156971 h 6858000"/>
              <a:gd name="connsiteX447" fmla="*/ 1827118 w 7467600"/>
              <a:gd name="connsiteY447" fmla="*/ 4968410 h 6858000"/>
              <a:gd name="connsiteX448" fmla="*/ 1837349 w 7467600"/>
              <a:gd name="connsiteY448" fmla="*/ 4956357 h 6858000"/>
              <a:gd name="connsiteX449" fmla="*/ 2162835 w 7467600"/>
              <a:gd name="connsiteY449" fmla="*/ 5187853 h 6858000"/>
              <a:gd name="connsiteX450" fmla="*/ 2257167 w 7467600"/>
              <a:gd name="connsiteY450" fmla="*/ 5462123 h 6858000"/>
              <a:gd name="connsiteX451" fmla="*/ 2261598 w 7467600"/>
              <a:gd name="connsiteY451" fmla="*/ 5467998 h 6858000"/>
              <a:gd name="connsiteX452" fmla="*/ 2437177 w 7467600"/>
              <a:gd name="connsiteY452" fmla="*/ 5479608 h 6858000"/>
              <a:gd name="connsiteX453" fmla="*/ 2445247 w 7467600"/>
              <a:gd name="connsiteY453" fmla="*/ 5483476 h 6858000"/>
              <a:gd name="connsiteX454" fmla="*/ 2743626 w 7467600"/>
              <a:gd name="connsiteY454" fmla="*/ 5304819 h 6858000"/>
              <a:gd name="connsiteX455" fmla="*/ 3048102 w 7467600"/>
              <a:gd name="connsiteY455" fmla="*/ 5150595 h 6858000"/>
              <a:gd name="connsiteX456" fmla="*/ 1799414 w 7467600"/>
              <a:gd name="connsiteY456" fmla="*/ 4694732 h 6858000"/>
              <a:gd name="connsiteX457" fmla="*/ 1771735 w 7467600"/>
              <a:gd name="connsiteY457" fmla="*/ 4619929 h 6858000"/>
              <a:gd name="connsiteX458" fmla="*/ 3104273 w 7467600"/>
              <a:gd name="connsiteY458" fmla="*/ 5076159 h 6858000"/>
              <a:gd name="connsiteX459" fmla="*/ 3113245 w 7467600"/>
              <a:gd name="connsiteY459" fmla="*/ 5090705 h 6858000"/>
              <a:gd name="connsiteX460" fmla="*/ 3126294 w 7467600"/>
              <a:gd name="connsiteY460" fmla="*/ 5114400 h 6858000"/>
              <a:gd name="connsiteX461" fmla="*/ 3937433 w 7467600"/>
              <a:gd name="connsiteY461" fmla="*/ 4830473 h 6858000"/>
              <a:gd name="connsiteX462" fmla="*/ 3590475 w 7467600"/>
              <a:gd name="connsiteY462" fmla="*/ 4597974 h 6858000"/>
              <a:gd name="connsiteX463" fmla="*/ 3100264 w 7467600"/>
              <a:gd name="connsiteY463" fmla="*/ 4579845 h 6858000"/>
              <a:gd name="connsiteX464" fmla="*/ 2183576 w 7467600"/>
              <a:gd name="connsiteY464" fmla="*/ 4227150 h 6858000"/>
              <a:gd name="connsiteX465" fmla="*/ 2151029 w 7467600"/>
              <a:gd name="connsiteY465" fmla="*/ 4146947 h 6858000"/>
              <a:gd name="connsiteX466" fmla="*/ 3563434 w 7467600"/>
              <a:gd name="connsiteY466" fmla="*/ 4469115 h 6858000"/>
              <a:gd name="connsiteX467" fmla="*/ 3177952 w 7467600"/>
              <a:gd name="connsiteY467" fmla="*/ 3657386 h 6858000"/>
              <a:gd name="connsiteX468" fmla="*/ 3189263 w 7467600"/>
              <a:gd name="connsiteY468" fmla="*/ 3625726 h 6858000"/>
              <a:gd name="connsiteX469" fmla="*/ 3560912 w 7467600"/>
              <a:gd name="connsiteY469" fmla="*/ 4079863 h 6858000"/>
              <a:gd name="connsiteX470" fmla="*/ 3626636 w 7467600"/>
              <a:gd name="connsiteY470" fmla="*/ 4512230 h 6858000"/>
              <a:gd name="connsiteX471" fmla="*/ 3653088 w 7467600"/>
              <a:gd name="connsiteY471" fmla="*/ 4521417 h 6858000"/>
              <a:gd name="connsiteX472" fmla="*/ 3988128 w 7467600"/>
              <a:gd name="connsiteY472" fmla="*/ 4817267 h 6858000"/>
              <a:gd name="connsiteX473" fmla="*/ 4830582 w 7467600"/>
              <a:gd name="connsiteY473" fmla="*/ 4676000 h 6858000"/>
              <a:gd name="connsiteX474" fmla="*/ 4830100 w 7467600"/>
              <a:gd name="connsiteY474" fmla="*/ 4675554 h 6858000"/>
              <a:gd name="connsiteX475" fmla="*/ 4036318 w 7467600"/>
              <a:gd name="connsiteY475" fmla="*/ 4147013 h 6858000"/>
              <a:gd name="connsiteX476" fmla="*/ 3432098 w 7467600"/>
              <a:gd name="connsiteY476" fmla="*/ 3537312 h 6858000"/>
              <a:gd name="connsiteX477" fmla="*/ 3446761 w 7467600"/>
              <a:gd name="connsiteY477" fmla="*/ 3461278 h 6858000"/>
              <a:gd name="connsiteX478" fmla="*/ 4419733 w 7467600"/>
              <a:gd name="connsiteY478" fmla="*/ 3963555 h 6858000"/>
              <a:gd name="connsiteX479" fmla="*/ 4781371 w 7467600"/>
              <a:gd name="connsiteY479" fmla="*/ 4458604 h 6858000"/>
              <a:gd name="connsiteX480" fmla="*/ 4780440 w 7467600"/>
              <a:gd name="connsiteY480" fmla="*/ 4470290 h 6858000"/>
              <a:gd name="connsiteX481" fmla="*/ 4898954 w 7467600"/>
              <a:gd name="connsiteY481" fmla="*/ 4662092 h 6858000"/>
              <a:gd name="connsiteX482" fmla="*/ 4900699 w 7467600"/>
              <a:gd name="connsiteY482" fmla="*/ 4670867 h 6858000"/>
              <a:gd name="connsiteX483" fmla="*/ 5714511 w 7467600"/>
              <a:gd name="connsiteY483" fmla="*/ 4663483 h 6858000"/>
              <a:gd name="connsiteX484" fmla="*/ 5464793 w 7467600"/>
              <a:gd name="connsiteY484" fmla="*/ 4393556 h 6858000"/>
              <a:gd name="connsiteX485" fmla="*/ 5461897 w 7467600"/>
              <a:gd name="connsiteY485" fmla="*/ 4390879 h 6858000"/>
              <a:gd name="connsiteX486" fmla="*/ 4294126 w 7467600"/>
              <a:gd name="connsiteY486" fmla="*/ 3303048 h 6858000"/>
              <a:gd name="connsiteX487" fmla="*/ 4305321 w 7467600"/>
              <a:gd name="connsiteY487" fmla="*/ 3256953 h 6858000"/>
              <a:gd name="connsiteX488" fmla="*/ 4949299 w 7467600"/>
              <a:gd name="connsiteY488" fmla="*/ 3766336 h 6858000"/>
              <a:gd name="connsiteX489" fmla="*/ 5291452 w 7467600"/>
              <a:gd name="connsiteY489" fmla="*/ 4076801 h 6858000"/>
              <a:gd name="connsiteX490" fmla="*/ 5434998 w 7467600"/>
              <a:gd name="connsiteY490" fmla="*/ 4254100 h 6858000"/>
              <a:gd name="connsiteX491" fmla="*/ 5351015 w 7467600"/>
              <a:gd name="connsiteY491" fmla="*/ 3760989 h 6858000"/>
              <a:gd name="connsiteX492" fmla="*/ 5413780 w 7467600"/>
              <a:gd name="connsiteY492" fmla="*/ 2966265 h 6858000"/>
              <a:gd name="connsiteX493" fmla="*/ 5425627 w 7467600"/>
              <a:gd name="connsiteY493" fmla="*/ 2954192 h 6858000"/>
              <a:gd name="connsiteX494" fmla="*/ 6604735 w 7467600"/>
              <a:gd name="connsiteY494" fmla="*/ 2041381 h 6858000"/>
              <a:gd name="connsiteX495" fmla="*/ 7204487 w 7467600"/>
              <a:gd name="connsiteY495" fmla="*/ 2742112 h 6858000"/>
              <a:gd name="connsiteX496" fmla="*/ 7131592 w 7467600"/>
              <a:gd name="connsiteY496" fmla="*/ 2672096 h 6858000"/>
              <a:gd name="connsiteX497" fmla="*/ 6996344 w 7467600"/>
              <a:gd name="connsiteY497" fmla="*/ 2518310 h 6858000"/>
              <a:gd name="connsiteX498" fmla="*/ 6735495 w 7467600"/>
              <a:gd name="connsiteY498" fmla="*/ 2196890 h 6858000"/>
              <a:gd name="connsiteX499" fmla="*/ 6721901 w 7467600"/>
              <a:gd name="connsiteY499" fmla="*/ 2179274 h 6858000"/>
              <a:gd name="connsiteX500" fmla="*/ 6604735 w 7467600"/>
              <a:gd name="connsiteY500" fmla="*/ 2041381 h 6858000"/>
              <a:gd name="connsiteX501" fmla="*/ 6591670 w 7467600"/>
              <a:gd name="connsiteY501" fmla="*/ 1988277 h 6858000"/>
              <a:gd name="connsiteX502" fmla="*/ 6747349 w 7467600"/>
              <a:gd name="connsiteY502" fmla="*/ 2160069 h 6858000"/>
              <a:gd name="connsiteX503" fmla="*/ 6760943 w 7467600"/>
              <a:gd name="connsiteY503" fmla="*/ 2177686 h 6858000"/>
              <a:gd name="connsiteX504" fmla="*/ 7021065 w 7467600"/>
              <a:gd name="connsiteY504" fmla="*/ 2498102 h 6858000"/>
              <a:gd name="connsiteX505" fmla="*/ 7155223 w 7467600"/>
              <a:gd name="connsiteY505" fmla="*/ 2650386 h 6858000"/>
              <a:gd name="connsiteX506" fmla="*/ 7203167 w 7467600"/>
              <a:gd name="connsiteY506" fmla="*/ 2697288 h 6858000"/>
              <a:gd name="connsiteX507" fmla="*/ 6937703 w 7467600"/>
              <a:gd name="connsiteY507" fmla="*/ 2321981 h 6858000"/>
              <a:gd name="connsiteX508" fmla="*/ 6591670 w 7467600"/>
              <a:gd name="connsiteY508" fmla="*/ 1988277 h 6858000"/>
              <a:gd name="connsiteX509" fmla="*/ 5798671 w 7467600"/>
              <a:gd name="connsiteY509" fmla="*/ 1981601 h 6858000"/>
              <a:gd name="connsiteX510" fmla="*/ 5754709 w 7467600"/>
              <a:gd name="connsiteY510" fmla="*/ 2071454 h 6858000"/>
              <a:gd name="connsiteX511" fmla="*/ 5763044 w 7467600"/>
              <a:gd name="connsiteY511" fmla="*/ 2842206 h 6858000"/>
              <a:gd name="connsiteX512" fmla="*/ 5764974 w 7467600"/>
              <a:gd name="connsiteY512" fmla="*/ 2799609 h 6858000"/>
              <a:gd name="connsiteX513" fmla="*/ 5767665 w 7467600"/>
              <a:gd name="connsiteY513" fmla="*/ 2666409 h 6858000"/>
              <a:gd name="connsiteX514" fmla="*/ 5763055 w 7467600"/>
              <a:gd name="connsiteY514" fmla="*/ 2579705 h 6858000"/>
              <a:gd name="connsiteX515" fmla="*/ 5758079 w 7467600"/>
              <a:gd name="connsiteY515" fmla="*/ 2492508 h 6858000"/>
              <a:gd name="connsiteX516" fmla="*/ 5779325 w 7467600"/>
              <a:gd name="connsiteY516" fmla="*/ 2197069 h 6858000"/>
              <a:gd name="connsiteX517" fmla="*/ 5798671 w 7467600"/>
              <a:gd name="connsiteY517" fmla="*/ 1981601 h 6858000"/>
              <a:gd name="connsiteX518" fmla="*/ 5829202 w 7467600"/>
              <a:gd name="connsiteY518" fmla="*/ 1971679 h 6858000"/>
              <a:gd name="connsiteX519" fmla="*/ 5809558 w 7467600"/>
              <a:gd name="connsiteY519" fmla="*/ 2198043 h 6858000"/>
              <a:gd name="connsiteX520" fmla="*/ 5788653 w 7467600"/>
              <a:gd name="connsiteY520" fmla="*/ 2489430 h 6858000"/>
              <a:gd name="connsiteX521" fmla="*/ 5793439 w 7467600"/>
              <a:gd name="connsiteY521" fmla="*/ 2575235 h 6858000"/>
              <a:gd name="connsiteX522" fmla="*/ 5796837 w 7467600"/>
              <a:gd name="connsiteY522" fmla="*/ 2637633 h 6858000"/>
              <a:gd name="connsiteX523" fmla="*/ 5818614 w 7467600"/>
              <a:gd name="connsiteY523" fmla="*/ 2473055 h 6858000"/>
              <a:gd name="connsiteX524" fmla="*/ 5829202 w 7467600"/>
              <a:gd name="connsiteY524" fmla="*/ 1971679 h 6858000"/>
              <a:gd name="connsiteX525" fmla="*/ 5911389 w 7467600"/>
              <a:gd name="connsiteY525" fmla="*/ 1898371 h 6858000"/>
              <a:gd name="connsiteX526" fmla="*/ 6237627 w 7467600"/>
              <a:gd name="connsiteY526" fmla="*/ 2231921 h 6858000"/>
              <a:gd name="connsiteX527" fmla="*/ 5911389 w 7467600"/>
              <a:gd name="connsiteY527" fmla="*/ 1898371 h 6858000"/>
              <a:gd name="connsiteX528" fmla="*/ 6944437 w 7467600"/>
              <a:gd name="connsiteY528" fmla="*/ 1575402 h 6858000"/>
              <a:gd name="connsiteX529" fmla="*/ 6304730 w 7467600"/>
              <a:gd name="connsiteY529" fmla="*/ 1766654 h 6858000"/>
              <a:gd name="connsiteX530" fmla="*/ 6944437 w 7467600"/>
              <a:gd name="connsiteY530" fmla="*/ 1575402 h 6858000"/>
              <a:gd name="connsiteX531" fmla="*/ 7019523 w 7467600"/>
              <a:gd name="connsiteY531" fmla="*/ 1519450 h 6858000"/>
              <a:gd name="connsiteX532" fmla="*/ 6298091 w 7467600"/>
              <a:gd name="connsiteY532" fmla="*/ 1737122 h 6858000"/>
              <a:gd name="connsiteX533" fmla="*/ 7019523 w 7467600"/>
              <a:gd name="connsiteY533" fmla="*/ 1519450 h 6858000"/>
              <a:gd name="connsiteX534" fmla="*/ 2399523 w 7467600"/>
              <a:gd name="connsiteY534" fmla="*/ 1428234 h 6858000"/>
              <a:gd name="connsiteX535" fmla="*/ 2224982 w 7467600"/>
              <a:gd name="connsiteY535" fmla="*/ 1826201 h 6858000"/>
              <a:gd name="connsiteX536" fmla="*/ 2096099 w 7467600"/>
              <a:gd name="connsiteY536" fmla="*/ 2345900 h 6858000"/>
              <a:gd name="connsiteX537" fmla="*/ 2283317 w 7467600"/>
              <a:gd name="connsiteY537" fmla="*/ 1796925 h 6858000"/>
              <a:gd name="connsiteX538" fmla="*/ 2399523 w 7467600"/>
              <a:gd name="connsiteY538" fmla="*/ 1428234 h 6858000"/>
              <a:gd name="connsiteX539" fmla="*/ 2448558 w 7467600"/>
              <a:gd name="connsiteY539" fmla="*/ 1373435 h 6858000"/>
              <a:gd name="connsiteX540" fmla="*/ 2312521 w 7467600"/>
              <a:gd name="connsiteY540" fmla="*/ 1806140 h 6858000"/>
              <a:gd name="connsiteX541" fmla="*/ 2127533 w 7467600"/>
              <a:gd name="connsiteY541" fmla="*/ 2348380 h 6858000"/>
              <a:gd name="connsiteX542" fmla="*/ 2358080 w 7467600"/>
              <a:gd name="connsiteY542" fmla="*/ 1866134 h 6858000"/>
              <a:gd name="connsiteX543" fmla="*/ 2407436 w 7467600"/>
              <a:gd name="connsiteY543" fmla="*/ 1651070 h 6858000"/>
              <a:gd name="connsiteX544" fmla="*/ 2448558 w 7467600"/>
              <a:gd name="connsiteY544" fmla="*/ 1373435 h 6858000"/>
              <a:gd name="connsiteX545" fmla="*/ 278707 w 7467600"/>
              <a:gd name="connsiteY545" fmla="*/ 1352270 h 6858000"/>
              <a:gd name="connsiteX546" fmla="*/ 321570 w 7467600"/>
              <a:gd name="connsiteY546" fmla="*/ 1861610 h 6858000"/>
              <a:gd name="connsiteX547" fmla="*/ 294281 w 7467600"/>
              <a:gd name="connsiteY547" fmla="*/ 1440658 h 6858000"/>
              <a:gd name="connsiteX548" fmla="*/ 278707 w 7467600"/>
              <a:gd name="connsiteY548" fmla="*/ 1352270 h 6858000"/>
              <a:gd name="connsiteX549" fmla="*/ 1423821 w 7467600"/>
              <a:gd name="connsiteY549" fmla="*/ 1351958 h 6858000"/>
              <a:gd name="connsiteX550" fmla="*/ 1638521 w 7467600"/>
              <a:gd name="connsiteY550" fmla="*/ 1908470 h 6858000"/>
              <a:gd name="connsiteX551" fmla="*/ 1754199 w 7467600"/>
              <a:gd name="connsiteY551" fmla="*/ 2149284 h 6858000"/>
              <a:gd name="connsiteX552" fmla="*/ 1908359 w 7467600"/>
              <a:gd name="connsiteY552" fmla="*/ 2364988 h 6858000"/>
              <a:gd name="connsiteX553" fmla="*/ 1647661 w 7467600"/>
              <a:gd name="connsiteY553" fmla="*/ 1825945 h 6858000"/>
              <a:gd name="connsiteX554" fmla="*/ 1423821 w 7467600"/>
              <a:gd name="connsiteY554" fmla="*/ 1351958 h 6858000"/>
              <a:gd name="connsiteX555" fmla="*/ 1431890 w 7467600"/>
              <a:gd name="connsiteY555" fmla="*/ 1306475 h 6858000"/>
              <a:gd name="connsiteX556" fmla="*/ 1507597 w 7467600"/>
              <a:gd name="connsiteY556" fmla="*/ 1446132 h 6858000"/>
              <a:gd name="connsiteX557" fmla="*/ 1674586 w 7467600"/>
              <a:gd name="connsiteY557" fmla="*/ 1813832 h 6858000"/>
              <a:gd name="connsiteX558" fmla="*/ 1815950 w 7467600"/>
              <a:gd name="connsiteY558" fmla="*/ 2128564 h 6858000"/>
              <a:gd name="connsiteX559" fmla="*/ 1984242 w 7467600"/>
              <a:gd name="connsiteY559" fmla="*/ 2430829 h 6858000"/>
              <a:gd name="connsiteX560" fmla="*/ 2014023 w 7467600"/>
              <a:gd name="connsiteY560" fmla="*/ 2450995 h 6858000"/>
              <a:gd name="connsiteX561" fmla="*/ 1747337 w 7467600"/>
              <a:gd name="connsiteY561" fmla="*/ 1855264 h 6858000"/>
              <a:gd name="connsiteX562" fmla="*/ 1533749 w 7467600"/>
              <a:gd name="connsiteY562" fmla="*/ 1478656 h 6858000"/>
              <a:gd name="connsiteX563" fmla="*/ 1431890 w 7467600"/>
              <a:gd name="connsiteY563" fmla="*/ 1306475 h 6858000"/>
              <a:gd name="connsiteX564" fmla="*/ 5052692 w 7467600"/>
              <a:gd name="connsiteY564" fmla="*/ 1292994 h 6858000"/>
              <a:gd name="connsiteX565" fmla="*/ 5200661 w 7467600"/>
              <a:gd name="connsiteY565" fmla="*/ 1635186 h 6858000"/>
              <a:gd name="connsiteX566" fmla="*/ 5297138 w 7467600"/>
              <a:gd name="connsiteY566" fmla="*/ 1906351 h 6858000"/>
              <a:gd name="connsiteX567" fmla="*/ 5052692 w 7467600"/>
              <a:gd name="connsiteY567" fmla="*/ 1292994 h 6858000"/>
              <a:gd name="connsiteX568" fmla="*/ 5009948 w 7467600"/>
              <a:gd name="connsiteY568" fmla="*/ 1273619 h 6858000"/>
              <a:gd name="connsiteX569" fmla="*/ 5121777 w 7467600"/>
              <a:gd name="connsiteY569" fmla="*/ 1654213 h 6858000"/>
              <a:gd name="connsiteX570" fmla="*/ 5293545 w 7467600"/>
              <a:gd name="connsiteY570" fmla="*/ 2072247 h 6858000"/>
              <a:gd name="connsiteX571" fmla="*/ 5294042 w 7467600"/>
              <a:gd name="connsiteY571" fmla="*/ 2065019 h 6858000"/>
              <a:gd name="connsiteX572" fmla="*/ 5171936 w 7467600"/>
              <a:gd name="connsiteY572" fmla="*/ 1647613 h 6858000"/>
              <a:gd name="connsiteX573" fmla="*/ 5009948 w 7467600"/>
              <a:gd name="connsiteY573" fmla="*/ 1273619 h 6858000"/>
              <a:gd name="connsiteX574" fmla="*/ 655236 w 7467600"/>
              <a:gd name="connsiteY574" fmla="*/ 1268632 h 6858000"/>
              <a:gd name="connsiteX575" fmla="*/ 839521 w 7467600"/>
              <a:gd name="connsiteY575" fmla="*/ 1685315 h 6858000"/>
              <a:gd name="connsiteX576" fmla="*/ 1109416 w 7467600"/>
              <a:gd name="connsiteY576" fmla="*/ 2061663 h 6858000"/>
              <a:gd name="connsiteX577" fmla="*/ 1298300 w 7467600"/>
              <a:gd name="connsiteY577" fmla="*/ 2247742 h 6858000"/>
              <a:gd name="connsiteX578" fmla="*/ 1125871 w 7467600"/>
              <a:gd name="connsiteY578" fmla="*/ 1989513 h 6858000"/>
              <a:gd name="connsiteX579" fmla="*/ 981574 w 7467600"/>
              <a:gd name="connsiteY579" fmla="*/ 1783157 h 6858000"/>
              <a:gd name="connsiteX580" fmla="*/ 922198 w 7467600"/>
              <a:gd name="connsiteY580" fmla="*/ 1677437 h 6858000"/>
              <a:gd name="connsiteX581" fmla="*/ 869293 w 7467600"/>
              <a:gd name="connsiteY581" fmla="*/ 1583214 h 6858000"/>
              <a:gd name="connsiteX582" fmla="*/ 751431 w 7467600"/>
              <a:gd name="connsiteY582" fmla="*/ 1405731 h 6858000"/>
              <a:gd name="connsiteX583" fmla="*/ 655236 w 7467600"/>
              <a:gd name="connsiteY583" fmla="*/ 1268632 h 6858000"/>
              <a:gd name="connsiteX584" fmla="*/ 6516292 w 7467600"/>
              <a:gd name="connsiteY584" fmla="*/ 1263064 h 6858000"/>
              <a:gd name="connsiteX585" fmla="*/ 5736320 w 7467600"/>
              <a:gd name="connsiteY585" fmla="*/ 1501803 h 6858000"/>
              <a:gd name="connsiteX586" fmla="*/ 6516292 w 7467600"/>
              <a:gd name="connsiteY586" fmla="*/ 1263064 h 6858000"/>
              <a:gd name="connsiteX587" fmla="*/ 291466 w 7467600"/>
              <a:gd name="connsiteY587" fmla="*/ 1250369 h 6858000"/>
              <a:gd name="connsiteX588" fmla="*/ 323180 w 7467600"/>
              <a:gd name="connsiteY588" fmla="*/ 1435283 h 6858000"/>
              <a:gd name="connsiteX589" fmla="*/ 349381 w 7467600"/>
              <a:gd name="connsiteY589" fmla="*/ 1875041 h 6858000"/>
              <a:gd name="connsiteX590" fmla="*/ 374363 w 7467600"/>
              <a:gd name="connsiteY590" fmla="*/ 1506494 h 6858000"/>
              <a:gd name="connsiteX591" fmla="*/ 302168 w 7467600"/>
              <a:gd name="connsiteY591" fmla="*/ 1274495 h 6858000"/>
              <a:gd name="connsiteX592" fmla="*/ 291466 w 7467600"/>
              <a:gd name="connsiteY592" fmla="*/ 1250369 h 6858000"/>
              <a:gd name="connsiteX593" fmla="*/ 678222 w 7467600"/>
              <a:gd name="connsiteY593" fmla="*/ 1248670 h 6858000"/>
              <a:gd name="connsiteX594" fmla="*/ 775536 w 7467600"/>
              <a:gd name="connsiteY594" fmla="*/ 1388015 h 6858000"/>
              <a:gd name="connsiteX595" fmla="*/ 894529 w 7467600"/>
              <a:gd name="connsiteY595" fmla="*/ 1567739 h 6858000"/>
              <a:gd name="connsiteX596" fmla="*/ 948000 w 7467600"/>
              <a:gd name="connsiteY596" fmla="*/ 1663088 h 6858000"/>
              <a:gd name="connsiteX597" fmla="*/ 1006812 w 7467600"/>
              <a:gd name="connsiteY597" fmla="*/ 1767683 h 6858000"/>
              <a:gd name="connsiteX598" fmla="*/ 1149133 w 7467600"/>
              <a:gd name="connsiteY598" fmla="*/ 1971513 h 6858000"/>
              <a:gd name="connsiteX599" fmla="*/ 1333952 w 7467600"/>
              <a:gd name="connsiteY599" fmla="*/ 2251620 h 6858000"/>
              <a:gd name="connsiteX600" fmla="*/ 1337329 w 7467600"/>
              <a:gd name="connsiteY600" fmla="*/ 2258350 h 6858000"/>
              <a:gd name="connsiteX601" fmla="*/ 1014726 w 7467600"/>
              <a:gd name="connsiteY601" fmla="*/ 1615556 h 6858000"/>
              <a:gd name="connsiteX602" fmla="*/ 678222 w 7467600"/>
              <a:gd name="connsiteY602" fmla="*/ 1248670 h 6858000"/>
              <a:gd name="connsiteX603" fmla="*/ 6691602 w 7467600"/>
              <a:gd name="connsiteY603" fmla="*/ 1140573 h 6858000"/>
              <a:gd name="connsiteX604" fmla="*/ 6571100 w 7467600"/>
              <a:gd name="connsiteY604" fmla="*/ 1183662 h 6858000"/>
              <a:gd name="connsiteX605" fmla="*/ 6241687 w 7467600"/>
              <a:gd name="connsiteY605" fmla="*/ 1257600 h 6858000"/>
              <a:gd name="connsiteX606" fmla="*/ 5693009 w 7467600"/>
              <a:gd name="connsiteY606" fmla="*/ 1478256 h 6858000"/>
              <a:gd name="connsiteX607" fmla="*/ 6548420 w 7467600"/>
              <a:gd name="connsiteY607" fmla="*/ 1214599 h 6858000"/>
              <a:gd name="connsiteX608" fmla="*/ 6605473 w 7467600"/>
              <a:gd name="connsiteY608" fmla="*/ 1184686 h 6858000"/>
              <a:gd name="connsiteX609" fmla="*/ 6691602 w 7467600"/>
              <a:gd name="connsiteY609" fmla="*/ 1140573 h 6858000"/>
              <a:gd name="connsiteX610" fmla="*/ 4002475 w 7467600"/>
              <a:gd name="connsiteY610" fmla="*/ 1037802 h 6858000"/>
              <a:gd name="connsiteX611" fmla="*/ 4000324 w 7467600"/>
              <a:gd name="connsiteY611" fmla="*/ 1039362 h 6858000"/>
              <a:gd name="connsiteX612" fmla="*/ 4002862 w 7467600"/>
              <a:gd name="connsiteY612" fmla="*/ 1042866 h 6858000"/>
              <a:gd name="connsiteX613" fmla="*/ 4002475 w 7467600"/>
              <a:gd name="connsiteY613" fmla="*/ 1037802 h 6858000"/>
              <a:gd name="connsiteX614" fmla="*/ 506322 w 7467600"/>
              <a:gd name="connsiteY614" fmla="*/ 1020997 h 6858000"/>
              <a:gd name="connsiteX615" fmla="*/ 533068 w 7467600"/>
              <a:gd name="connsiteY615" fmla="*/ 1029409 h 6858000"/>
              <a:gd name="connsiteX616" fmla="*/ 1232525 w 7467600"/>
              <a:gd name="connsiteY616" fmla="*/ 1804675 h 6858000"/>
              <a:gd name="connsiteX617" fmla="*/ 1388858 w 7467600"/>
              <a:gd name="connsiteY617" fmla="*/ 2368011 h 6858000"/>
              <a:gd name="connsiteX618" fmla="*/ 1384098 w 7467600"/>
              <a:gd name="connsiteY618" fmla="*/ 2378125 h 6858000"/>
              <a:gd name="connsiteX619" fmla="*/ 1425393 w 7467600"/>
              <a:gd name="connsiteY619" fmla="*/ 2589124 h 6858000"/>
              <a:gd name="connsiteX620" fmla="*/ 1424001 w 7467600"/>
              <a:gd name="connsiteY620" fmla="*/ 2597541 h 6858000"/>
              <a:gd name="connsiteX621" fmla="*/ 2152729 w 7467600"/>
              <a:gd name="connsiteY621" fmla="*/ 2864487 h 6858000"/>
              <a:gd name="connsiteX622" fmla="*/ 2020609 w 7467600"/>
              <a:gd name="connsiteY622" fmla="*/ 2539671 h 6858000"/>
              <a:gd name="connsiteX623" fmla="*/ 2018920 w 7467600"/>
              <a:gd name="connsiteY623" fmla="*/ 2536309 h 6858000"/>
              <a:gd name="connsiteX624" fmla="*/ 1342441 w 7467600"/>
              <a:gd name="connsiteY624" fmla="*/ 1173017 h 6858000"/>
              <a:gd name="connsiteX625" fmla="*/ 1367925 w 7467600"/>
              <a:gd name="connsiteY625" fmla="*/ 1135648 h 6858000"/>
              <a:gd name="connsiteX626" fmla="*/ 1771401 w 7467600"/>
              <a:gd name="connsiteY626" fmla="*/ 1806673 h 6858000"/>
              <a:gd name="connsiteX627" fmla="*/ 1972385 w 7467600"/>
              <a:gd name="connsiteY627" fmla="*/ 2198735 h 6858000"/>
              <a:gd name="connsiteX628" fmla="*/ 2040892 w 7467600"/>
              <a:gd name="connsiteY628" fmla="*/ 2405205 h 6858000"/>
              <a:gd name="connsiteX629" fmla="*/ 2131689 w 7467600"/>
              <a:gd name="connsiteY629" fmla="*/ 1936926 h 6858000"/>
              <a:gd name="connsiteX630" fmla="*/ 2454820 w 7467600"/>
              <a:gd name="connsiteY630" fmla="*/ 1248808 h 6858000"/>
              <a:gd name="connsiteX631" fmla="*/ 2492512 w 7467600"/>
              <a:gd name="connsiteY631" fmla="*/ 1302920 h 6858000"/>
              <a:gd name="connsiteX632" fmla="*/ 2081216 w 7467600"/>
              <a:gd name="connsiteY632" fmla="*/ 2527513 h 6858000"/>
              <a:gd name="connsiteX633" fmla="*/ 2081211 w 7467600"/>
              <a:gd name="connsiteY633" fmla="*/ 2528916 h 6858000"/>
              <a:gd name="connsiteX634" fmla="*/ 2199067 w 7467600"/>
              <a:gd name="connsiteY634" fmla="*/ 2884061 h 6858000"/>
              <a:gd name="connsiteX635" fmla="*/ 3192586 w 7467600"/>
              <a:gd name="connsiteY635" fmla="*/ 3411496 h 6858000"/>
              <a:gd name="connsiteX636" fmla="*/ 3182620 w 7467600"/>
              <a:gd name="connsiteY636" fmla="*/ 3483279 h 6858000"/>
              <a:gd name="connsiteX637" fmla="*/ 2435119 w 7467600"/>
              <a:gd name="connsiteY637" fmla="*/ 3080173 h 6858000"/>
              <a:gd name="connsiteX638" fmla="*/ 2410152 w 7467600"/>
              <a:gd name="connsiteY638" fmla="*/ 3063751 h 6858000"/>
              <a:gd name="connsiteX639" fmla="*/ 2408099 w 7467600"/>
              <a:gd name="connsiteY639" fmla="*/ 3064403 h 6858000"/>
              <a:gd name="connsiteX640" fmla="*/ 2407218 w 7467600"/>
              <a:gd name="connsiteY640" fmla="*/ 3070324 h 6858000"/>
              <a:gd name="connsiteX641" fmla="*/ 2380138 w 7467600"/>
              <a:gd name="connsiteY641" fmla="*/ 3099341 h 6858000"/>
              <a:gd name="connsiteX642" fmla="*/ 1765923 w 7467600"/>
              <a:gd name="connsiteY642" fmla="*/ 3581043 h 6858000"/>
              <a:gd name="connsiteX643" fmla="*/ 1702258 w 7467600"/>
              <a:gd name="connsiteY643" fmla="*/ 3612286 h 6858000"/>
              <a:gd name="connsiteX644" fmla="*/ 1538370 w 7467600"/>
              <a:gd name="connsiteY644" fmla="*/ 3811804 h 6858000"/>
              <a:gd name="connsiteX645" fmla="*/ 542867 w 7467600"/>
              <a:gd name="connsiteY645" fmla="*/ 4944092 h 6858000"/>
              <a:gd name="connsiteX646" fmla="*/ 515800 w 7467600"/>
              <a:gd name="connsiteY646" fmla="*/ 4862180 h 6858000"/>
              <a:gd name="connsiteX647" fmla="*/ 909145 w 7467600"/>
              <a:gd name="connsiteY647" fmla="*/ 4199225 h 6858000"/>
              <a:gd name="connsiteX648" fmla="*/ 1214067 w 7467600"/>
              <a:gd name="connsiteY648" fmla="*/ 3908561 h 6858000"/>
              <a:gd name="connsiteX649" fmla="*/ 640967 w 7467600"/>
              <a:gd name="connsiteY649" fmla="*/ 4105601 h 6858000"/>
              <a:gd name="connsiteX650" fmla="*/ 112563 w 7467600"/>
              <a:gd name="connsiteY650" fmla="*/ 4396952 h 6858000"/>
              <a:gd name="connsiteX651" fmla="*/ 0 w 7467600"/>
              <a:gd name="connsiteY651" fmla="*/ 4466006 h 6858000"/>
              <a:gd name="connsiteX652" fmla="*/ 0 w 7467600"/>
              <a:gd name="connsiteY652" fmla="*/ 4233763 h 6858000"/>
              <a:gd name="connsiteX653" fmla="*/ 36881 w 7467600"/>
              <a:gd name="connsiteY653" fmla="*/ 4200118 h 6858000"/>
              <a:gd name="connsiteX654" fmla="*/ 910534 w 7467600"/>
              <a:gd name="connsiteY654" fmla="*/ 3629753 h 6858000"/>
              <a:gd name="connsiteX655" fmla="*/ 1578717 w 7467600"/>
              <a:gd name="connsiteY655" fmla="*/ 3575982 h 6858000"/>
              <a:gd name="connsiteX656" fmla="*/ 2338780 w 7467600"/>
              <a:gd name="connsiteY656" fmla="*/ 3033725 h 6858000"/>
              <a:gd name="connsiteX657" fmla="*/ 1807991 w 7467600"/>
              <a:gd name="connsiteY657" fmla="*/ 2807184 h 6858000"/>
              <a:gd name="connsiteX658" fmla="*/ 1416358 w 7467600"/>
              <a:gd name="connsiteY658" fmla="*/ 3112571 h 6858000"/>
              <a:gd name="connsiteX659" fmla="*/ 939066 w 7467600"/>
              <a:gd name="connsiteY659" fmla="*/ 3378798 h 6858000"/>
              <a:gd name="connsiteX660" fmla="*/ 115099 w 7467600"/>
              <a:gd name="connsiteY660" fmla="*/ 3607650 h 6858000"/>
              <a:gd name="connsiteX661" fmla="*/ 97284 w 7467600"/>
              <a:gd name="connsiteY661" fmla="*/ 3520393 h 6858000"/>
              <a:gd name="connsiteX662" fmla="*/ 922050 w 7467600"/>
              <a:gd name="connsiteY662" fmla="*/ 3074867 h 6858000"/>
              <a:gd name="connsiteX663" fmla="*/ 1405265 w 7467600"/>
              <a:gd name="connsiteY663" fmla="*/ 3016319 h 6858000"/>
              <a:gd name="connsiteX664" fmla="*/ 1407512 w 7467600"/>
              <a:gd name="connsiteY664" fmla="*/ 3018001 h 6858000"/>
              <a:gd name="connsiteX665" fmla="*/ 1726266 w 7467600"/>
              <a:gd name="connsiteY665" fmla="*/ 2777274 h 6858000"/>
              <a:gd name="connsiteX666" fmla="*/ 625390 w 7467600"/>
              <a:gd name="connsiteY666" fmla="*/ 2514541 h 6858000"/>
              <a:gd name="connsiteX667" fmla="*/ 619799 w 7467600"/>
              <a:gd name="connsiteY667" fmla="*/ 2527180 h 6858000"/>
              <a:gd name="connsiteX668" fmla="*/ 310030 w 7467600"/>
              <a:gd name="connsiteY668" fmla="*/ 2771818 h 6858000"/>
              <a:gd name="connsiteX669" fmla="*/ 173877 w 7467600"/>
              <a:gd name="connsiteY669" fmla="*/ 2937056 h 6858000"/>
              <a:gd name="connsiteX670" fmla="*/ 77889 w 7467600"/>
              <a:gd name="connsiteY670" fmla="*/ 3138440 h 6858000"/>
              <a:gd name="connsiteX671" fmla="*/ 0 w 7467600"/>
              <a:gd name="connsiteY671" fmla="*/ 3271395 h 6858000"/>
              <a:gd name="connsiteX672" fmla="*/ 0 w 7467600"/>
              <a:gd name="connsiteY672" fmla="*/ 3153002 h 6858000"/>
              <a:gd name="connsiteX673" fmla="*/ 2386 w 7467600"/>
              <a:gd name="connsiteY673" fmla="*/ 3149203 h 6858000"/>
              <a:gd name="connsiteX674" fmla="*/ 89753 w 7467600"/>
              <a:gd name="connsiteY674" fmla="*/ 2987702 h 6858000"/>
              <a:gd name="connsiteX675" fmla="*/ 76869 w 7467600"/>
              <a:gd name="connsiteY675" fmla="*/ 3005404 h 6858000"/>
              <a:gd name="connsiteX676" fmla="*/ 32049 w 7467600"/>
              <a:gd name="connsiteY676" fmla="*/ 3065814 h 6858000"/>
              <a:gd name="connsiteX677" fmla="*/ 0 w 7467600"/>
              <a:gd name="connsiteY677" fmla="*/ 3108744 h 6858000"/>
              <a:gd name="connsiteX678" fmla="*/ 0 w 7467600"/>
              <a:gd name="connsiteY678" fmla="*/ 3058059 h 6858000"/>
              <a:gd name="connsiteX679" fmla="*/ 7610 w 7467600"/>
              <a:gd name="connsiteY679" fmla="*/ 3047889 h 6858000"/>
              <a:gd name="connsiteX680" fmla="*/ 52419 w 7467600"/>
              <a:gd name="connsiteY680" fmla="*/ 2987479 h 6858000"/>
              <a:gd name="connsiteX681" fmla="*/ 59142 w 7467600"/>
              <a:gd name="connsiteY681" fmla="*/ 2978488 h 6858000"/>
              <a:gd name="connsiteX682" fmla="*/ 0 w 7467600"/>
              <a:gd name="connsiteY682" fmla="*/ 3015334 h 6858000"/>
              <a:gd name="connsiteX683" fmla="*/ 0 w 7467600"/>
              <a:gd name="connsiteY683" fmla="*/ 2914286 h 6858000"/>
              <a:gd name="connsiteX684" fmla="*/ 36383 w 7467600"/>
              <a:gd name="connsiteY684" fmla="*/ 2901128 h 6858000"/>
              <a:gd name="connsiteX685" fmla="*/ 156329 w 7467600"/>
              <a:gd name="connsiteY685" fmla="*/ 2840533 h 6858000"/>
              <a:gd name="connsiteX686" fmla="*/ 358355 w 7467600"/>
              <a:gd name="connsiteY686" fmla="*/ 2620471 h 6858000"/>
              <a:gd name="connsiteX687" fmla="*/ 510577 w 7467600"/>
              <a:gd name="connsiteY687" fmla="*/ 2501244 h 6858000"/>
              <a:gd name="connsiteX688" fmla="*/ 211967 w 7467600"/>
              <a:gd name="connsiteY688" fmla="*/ 2479171 h 6858000"/>
              <a:gd name="connsiteX689" fmla="*/ 0 w 7467600"/>
              <a:gd name="connsiteY689" fmla="*/ 2476398 h 6858000"/>
              <a:gd name="connsiteX690" fmla="*/ 0 w 7467600"/>
              <a:gd name="connsiteY690" fmla="*/ 2389189 h 6858000"/>
              <a:gd name="connsiteX691" fmla="*/ 103062 w 7467600"/>
              <a:gd name="connsiteY691" fmla="*/ 2389518 h 6858000"/>
              <a:gd name="connsiteX692" fmla="*/ 510734 w 7467600"/>
              <a:gd name="connsiteY692" fmla="*/ 2416201 h 6858000"/>
              <a:gd name="connsiteX693" fmla="*/ 279257 w 7467600"/>
              <a:gd name="connsiteY693" fmla="*/ 2092102 h 6858000"/>
              <a:gd name="connsiteX694" fmla="*/ 65265 w 7467600"/>
              <a:gd name="connsiteY694" fmla="*/ 2006049 h 6858000"/>
              <a:gd name="connsiteX695" fmla="*/ 0 w 7467600"/>
              <a:gd name="connsiteY695" fmla="*/ 1982532 h 6858000"/>
              <a:gd name="connsiteX696" fmla="*/ 0 w 7467600"/>
              <a:gd name="connsiteY696" fmla="*/ 1912789 h 6858000"/>
              <a:gd name="connsiteX697" fmla="*/ 97460 w 7467600"/>
              <a:gd name="connsiteY697" fmla="*/ 1953725 h 6858000"/>
              <a:gd name="connsiteX698" fmla="*/ 221272 w 7467600"/>
              <a:gd name="connsiteY698" fmla="*/ 1980766 h 6858000"/>
              <a:gd name="connsiteX699" fmla="*/ 116765 w 7467600"/>
              <a:gd name="connsiteY699" fmla="*/ 1911033 h 6858000"/>
              <a:gd name="connsiteX700" fmla="*/ 16405 w 7467600"/>
              <a:gd name="connsiteY700" fmla="*/ 1803412 h 6858000"/>
              <a:gd name="connsiteX701" fmla="*/ 0 w 7467600"/>
              <a:gd name="connsiteY701" fmla="*/ 1784777 h 6858000"/>
              <a:gd name="connsiteX702" fmla="*/ 0 w 7467600"/>
              <a:gd name="connsiteY702" fmla="*/ 1740082 h 6858000"/>
              <a:gd name="connsiteX703" fmla="*/ 39394 w 7467600"/>
              <a:gd name="connsiteY703" fmla="*/ 1784856 h 6858000"/>
              <a:gd name="connsiteX704" fmla="*/ 135813 w 7467600"/>
              <a:gd name="connsiteY704" fmla="*/ 1888838 h 6858000"/>
              <a:gd name="connsiteX705" fmla="*/ 242575 w 7467600"/>
              <a:gd name="connsiteY705" fmla="*/ 1958841 h 6858000"/>
              <a:gd name="connsiteX706" fmla="*/ 82197 w 7467600"/>
              <a:gd name="connsiteY706" fmla="*/ 1754826 h 6858000"/>
              <a:gd name="connsiteX707" fmla="*/ 0 w 7467600"/>
              <a:gd name="connsiteY707" fmla="*/ 1679650 h 6858000"/>
              <a:gd name="connsiteX708" fmla="*/ 0 w 7467600"/>
              <a:gd name="connsiteY708" fmla="*/ 1602463 h 6858000"/>
              <a:gd name="connsiteX709" fmla="*/ 84689 w 7467600"/>
              <a:gd name="connsiteY709" fmla="*/ 1677442 h 6858000"/>
              <a:gd name="connsiteX710" fmla="*/ 298437 w 7467600"/>
              <a:gd name="connsiteY710" fmla="*/ 1968019 h 6858000"/>
              <a:gd name="connsiteX711" fmla="*/ 227269 w 7467600"/>
              <a:gd name="connsiteY711" fmla="*/ 1114064 h 6858000"/>
              <a:gd name="connsiteX712" fmla="*/ 248003 w 7467600"/>
              <a:gd name="connsiteY712" fmla="*/ 1089613 h 6858000"/>
              <a:gd name="connsiteX713" fmla="*/ 427020 w 7467600"/>
              <a:gd name="connsiteY713" fmla="*/ 1619803 h 6858000"/>
              <a:gd name="connsiteX714" fmla="*/ 340345 w 7467600"/>
              <a:gd name="connsiteY714" fmla="*/ 2027739 h 6858000"/>
              <a:gd name="connsiteX715" fmla="*/ 360865 w 7467600"/>
              <a:gd name="connsiteY715" fmla="*/ 2044827 h 6858000"/>
              <a:gd name="connsiteX716" fmla="*/ 560414 w 7467600"/>
              <a:gd name="connsiteY716" fmla="*/ 2421457 h 6858000"/>
              <a:gd name="connsiteX717" fmla="*/ 1359703 w 7467600"/>
              <a:gd name="connsiteY717" fmla="*/ 2578554 h 6858000"/>
              <a:gd name="connsiteX718" fmla="*/ 1359422 w 7467600"/>
              <a:gd name="connsiteY718" fmla="*/ 2577994 h 6858000"/>
              <a:gd name="connsiteX719" fmla="*/ 828701 w 7467600"/>
              <a:gd name="connsiteY719" fmla="*/ 1839520 h 6858000"/>
              <a:gd name="connsiteX720" fmla="*/ 494427 w 7467600"/>
              <a:gd name="connsiteY720" fmla="*/ 1092333 h 6858000"/>
              <a:gd name="connsiteX721" fmla="*/ 506322 w 7467600"/>
              <a:gd name="connsiteY721" fmla="*/ 1020997 h 6858000"/>
              <a:gd name="connsiteX722" fmla="*/ 4570198 w 7467600"/>
              <a:gd name="connsiteY722" fmla="*/ 978081 h 6858000"/>
              <a:gd name="connsiteX723" fmla="*/ 4523691 w 7467600"/>
              <a:gd name="connsiteY723" fmla="*/ 1127776 h 6858000"/>
              <a:gd name="connsiteX724" fmla="*/ 4509875 w 7467600"/>
              <a:gd name="connsiteY724" fmla="*/ 1167552 h 6858000"/>
              <a:gd name="connsiteX725" fmla="*/ 4478168 w 7467600"/>
              <a:gd name="connsiteY725" fmla="*/ 1260735 h 6858000"/>
              <a:gd name="connsiteX726" fmla="*/ 4409309 w 7467600"/>
              <a:gd name="connsiteY726" fmla="*/ 1666996 h 6858000"/>
              <a:gd name="connsiteX727" fmla="*/ 4370031 w 7467600"/>
              <a:gd name="connsiteY727" fmla="*/ 1955666 h 6858000"/>
              <a:gd name="connsiteX728" fmla="*/ 4570198 w 7467600"/>
              <a:gd name="connsiteY728" fmla="*/ 978081 h 6858000"/>
              <a:gd name="connsiteX729" fmla="*/ 4557898 w 7467600"/>
              <a:gd name="connsiteY729" fmla="*/ 900011 h 6858000"/>
              <a:gd name="connsiteX730" fmla="*/ 4344840 w 7467600"/>
              <a:gd name="connsiteY730" fmla="*/ 1922038 h 6858000"/>
              <a:gd name="connsiteX731" fmla="*/ 4378710 w 7467600"/>
              <a:gd name="connsiteY731" fmla="*/ 1665516 h 6858000"/>
              <a:gd name="connsiteX732" fmla="*/ 4448798 w 7467600"/>
              <a:gd name="connsiteY732" fmla="*/ 1253024 h 6858000"/>
              <a:gd name="connsiteX733" fmla="*/ 4480315 w 7467600"/>
              <a:gd name="connsiteY733" fmla="*/ 1158454 h 6858000"/>
              <a:gd name="connsiteX734" fmla="*/ 4494133 w 7467600"/>
              <a:gd name="connsiteY734" fmla="*/ 1118676 h 6858000"/>
              <a:gd name="connsiteX735" fmla="*/ 4557898 w 7467600"/>
              <a:gd name="connsiteY735" fmla="*/ 900011 h 6858000"/>
              <a:gd name="connsiteX736" fmla="*/ 5870151 w 7467600"/>
              <a:gd name="connsiteY736" fmla="*/ 898890 h 6858000"/>
              <a:gd name="connsiteX737" fmla="*/ 5861335 w 7467600"/>
              <a:gd name="connsiteY737" fmla="*/ 899177 h 6858000"/>
              <a:gd name="connsiteX738" fmla="*/ 5843702 w 7467600"/>
              <a:gd name="connsiteY738" fmla="*/ 899748 h 6858000"/>
              <a:gd name="connsiteX739" fmla="*/ 5651107 w 7467600"/>
              <a:gd name="connsiteY739" fmla="*/ 920306 h 6858000"/>
              <a:gd name="connsiteX740" fmla="*/ 5459407 w 7467600"/>
              <a:gd name="connsiteY740" fmla="*/ 940975 h 6858000"/>
              <a:gd name="connsiteX741" fmla="*/ 5374846 w 7467600"/>
              <a:gd name="connsiteY741" fmla="*/ 941988 h 6858000"/>
              <a:gd name="connsiteX742" fmla="*/ 5256105 w 7467600"/>
              <a:gd name="connsiteY742" fmla="*/ 945632 h 6858000"/>
              <a:gd name="connsiteX743" fmla="*/ 5107071 w 7467600"/>
              <a:gd name="connsiteY743" fmla="*/ 969720 h 6858000"/>
              <a:gd name="connsiteX744" fmla="*/ 4998681 w 7467600"/>
              <a:gd name="connsiteY744" fmla="*/ 988771 h 6858000"/>
              <a:gd name="connsiteX745" fmla="*/ 5870151 w 7467600"/>
              <a:gd name="connsiteY745" fmla="*/ 898890 h 6858000"/>
              <a:gd name="connsiteX746" fmla="*/ 5504425 w 7467600"/>
              <a:gd name="connsiteY746" fmla="*/ 848067 h 6858000"/>
              <a:gd name="connsiteX747" fmla="*/ 4968849 w 7467600"/>
              <a:gd name="connsiteY747" fmla="*/ 962318 h 6858000"/>
              <a:gd name="connsiteX748" fmla="*/ 5104039 w 7467600"/>
              <a:gd name="connsiteY748" fmla="*/ 940634 h 6858000"/>
              <a:gd name="connsiteX749" fmla="*/ 5256311 w 7467600"/>
              <a:gd name="connsiteY749" fmla="*/ 916490 h 6858000"/>
              <a:gd name="connsiteX750" fmla="*/ 5377381 w 7467600"/>
              <a:gd name="connsiteY750" fmla="*/ 912671 h 6858000"/>
              <a:gd name="connsiteX751" fmla="*/ 5460148 w 7467600"/>
              <a:gd name="connsiteY751" fmla="*/ 911442 h 6858000"/>
              <a:gd name="connsiteX752" fmla="*/ 5648971 w 7467600"/>
              <a:gd name="connsiteY752" fmla="*/ 891331 h 6858000"/>
              <a:gd name="connsiteX753" fmla="*/ 5844807 w 7467600"/>
              <a:gd name="connsiteY753" fmla="*/ 870718 h 6858000"/>
              <a:gd name="connsiteX754" fmla="*/ 5862975 w 7467600"/>
              <a:gd name="connsiteY754" fmla="*/ 869756 h 6858000"/>
              <a:gd name="connsiteX755" fmla="*/ 5920887 w 7467600"/>
              <a:gd name="connsiteY755" fmla="*/ 865929 h 6858000"/>
              <a:gd name="connsiteX756" fmla="*/ 5504425 w 7467600"/>
              <a:gd name="connsiteY756" fmla="*/ 848067 h 6858000"/>
              <a:gd name="connsiteX757" fmla="*/ 3607114 w 7467600"/>
              <a:gd name="connsiteY757" fmla="*/ 467441 h 6858000"/>
              <a:gd name="connsiteX758" fmla="*/ 3296242 w 7467600"/>
              <a:gd name="connsiteY758" fmla="*/ 807991 h 6858000"/>
              <a:gd name="connsiteX759" fmla="*/ 3174674 w 7467600"/>
              <a:gd name="connsiteY759" fmla="*/ 919759 h 6858000"/>
              <a:gd name="connsiteX760" fmla="*/ 3042978 w 7467600"/>
              <a:gd name="connsiteY760" fmla="*/ 1054894 h 6858000"/>
              <a:gd name="connsiteX761" fmla="*/ 2968914 w 7467600"/>
              <a:gd name="connsiteY761" fmla="*/ 1133756 h 6858000"/>
              <a:gd name="connsiteX762" fmla="*/ 3103823 w 7467600"/>
              <a:gd name="connsiteY762" fmla="*/ 1026814 h 6858000"/>
              <a:gd name="connsiteX763" fmla="*/ 3607114 w 7467600"/>
              <a:gd name="connsiteY763" fmla="*/ 467441 h 6858000"/>
              <a:gd name="connsiteX764" fmla="*/ 3744487 w 7467600"/>
              <a:gd name="connsiteY764" fmla="*/ 383136 h 6858000"/>
              <a:gd name="connsiteX765" fmla="*/ 3970213 w 7467600"/>
              <a:gd name="connsiteY765" fmla="*/ 995559 h 6858000"/>
              <a:gd name="connsiteX766" fmla="*/ 3744487 w 7467600"/>
              <a:gd name="connsiteY766" fmla="*/ 383136 h 6858000"/>
              <a:gd name="connsiteX767" fmla="*/ 3624562 w 7467600"/>
              <a:gd name="connsiteY767" fmla="*/ 367041 h 6858000"/>
              <a:gd name="connsiteX768" fmla="*/ 3489712 w 7467600"/>
              <a:gd name="connsiteY768" fmla="*/ 485386 h 6858000"/>
              <a:gd name="connsiteX769" fmla="*/ 3182994 w 7467600"/>
              <a:gd name="connsiteY769" fmla="*/ 828265 h 6858000"/>
              <a:gd name="connsiteX770" fmla="*/ 2892114 w 7467600"/>
              <a:gd name="connsiteY770" fmla="*/ 1172635 h 6858000"/>
              <a:gd name="connsiteX771" fmla="*/ 3021459 w 7467600"/>
              <a:gd name="connsiteY771" fmla="*/ 1035385 h 6858000"/>
              <a:gd name="connsiteX772" fmla="*/ 3153873 w 7467600"/>
              <a:gd name="connsiteY772" fmla="*/ 898971 h 6858000"/>
              <a:gd name="connsiteX773" fmla="*/ 3276511 w 7467600"/>
              <a:gd name="connsiteY773" fmla="*/ 786423 h 6858000"/>
              <a:gd name="connsiteX774" fmla="*/ 3584154 w 7467600"/>
              <a:gd name="connsiteY774" fmla="*/ 448218 h 6858000"/>
              <a:gd name="connsiteX775" fmla="*/ 3624562 w 7467600"/>
              <a:gd name="connsiteY775" fmla="*/ 367041 h 6858000"/>
              <a:gd name="connsiteX776" fmla="*/ 3766672 w 7467600"/>
              <a:gd name="connsiteY776" fmla="*/ 359429 h 6858000"/>
              <a:gd name="connsiteX777" fmla="*/ 3996338 w 7467600"/>
              <a:gd name="connsiteY777" fmla="*/ 968237 h 6858000"/>
              <a:gd name="connsiteX778" fmla="*/ 3766672 w 7467600"/>
              <a:gd name="connsiteY778" fmla="*/ 359429 h 6858000"/>
              <a:gd name="connsiteX779" fmla="*/ 5805386 w 7467600"/>
              <a:gd name="connsiteY779" fmla="*/ 239240 h 6858000"/>
              <a:gd name="connsiteX780" fmla="*/ 5736947 w 7467600"/>
              <a:gd name="connsiteY780" fmla="*/ 261367 h 6858000"/>
              <a:gd name="connsiteX781" fmla="*/ 5427012 w 7467600"/>
              <a:gd name="connsiteY781" fmla="*/ 311272 h 6858000"/>
              <a:gd name="connsiteX782" fmla="*/ 5147818 w 7467600"/>
              <a:gd name="connsiteY782" fmla="*/ 322112 h 6858000"/>
              <a:gd name="connsiteX783" fmla="*/ 5060854 w 7467600"/>
              <a:gd name="connsiteY783" fmla="*/ 311882 h 6858000"/>
              <a:gd name="connsiteX784" fmla="*/ 4945989 w 7467600"/>
              <a:gd name="connsiteY784" fmla="*/ 300516 h 6858000"/>
              <a:gd name="connsiteX785" fmla="*/ 5410479 w 7467600"/>
              <a:gd name="connsiteY785" fmla="*/ 348434 h 6858000"/>
              <a:gd name="connsiteX786" fmla="*/ 5805386 w 7467600"/>
              <a:gd name="connsiteY786" fmla="*/ 239240 h 6858000"/>
              <a:gd name="connsiteX787" fmla="*/ 5905192 w 7467600"/>
              <a:gd name="connsiteY787" fmla="*/ 163079 h 6858000"/>
              <a:gd name="connsiteX788" fmla="*/ 5865655 w 7467600"/>
              <a:gd name="connsiteY788" fmla="*/ 171901 h 6858000"/>
              <a:gd name="connsiteX789" fmla="*/ 5259740 w 7467600"/>
              <a:gd name="connsiteY789" fmla="*/ 257013 h 6858000"/>
              <a:gd name="connsiteX790" fmla="*/ 5208466 w 7467600"/>
              <a:gd name="connsiteY790" fmla="*/ 257550 h 6858000"/>
              <a:gd name="connsiteX791" fmla="*/ 4980204 w 7467600"/>
              <a:gd name="connsiteY791" fmla="*/ 271903 h 6858000"/>
              <a:gd name="connsiteX792" fmla="*/ 5068068 w 7467600"/>
              <a:gd name="connsiteY792" fmla="*/ 282244 h 6858000"/>
              <a:gd name="connsiteX793" fmla="*/ 5153231 w 7467600"/>
              <a:gd name="connsiteY793" fmla="*/ 292240 h 6858000"/>
              <a:gd name="connsiteX794" fmla="*/ 5426491 w 7467600"/>
              <a:gd name="connsiteY794" fmla="*/ 281128 h 6858000"/>
              <a:gd name="connsiteX795" fmla="*/ 5731212 w 7467600"/>
              <a:gd name="connsiteY795" fmla="*/ 231951 h 6858000"/>
              <a:gd name="connsiteX796" fmla="*/ 5905192 w 7467600"/>
              <a:gd name="connsiteY796" fmla="*/ 163079 h 6858000"/>
              <a:gd name="connsiteX797" fmla="*/ 5944437 w 7467600"/>
              <a:gd name="connsiteY797" fmla="*/ 113829 h 6858000"/>
              <a:gd name="connsiteX798" fmla="*/ 5825032 w 7467600"/>
              <a:gd name="connsiteY798" fmla="*/ 146405 h 6858000"/>
              <a:gd name="connsiteX799" fmla="*/ 4955599 w 7467600"/>
              <a:gd name="connsiteY799" fmla="*/ 247008 h 6858000"/>
              <a:gd name="connsiteX800" fmla="*/ 5210104 w 7467600"/>
              <a:gd name="connsiteY800" fmla="*/ 228123 h 6858000"/>
              <a:gd name="connsiteX801" fmla="*/ 5261015 w 7467600"/>
              <a:gd name="connsiteY801" fmla="*/ 227087 h 6858000"/>
              <a:gd name="connsiteX802" fmla="*/ 5861181 w 7467600"/>
              <a:gd name="connsiteY802" fmla="*/ 143093 h 6858000"/>
              <a:gd name="connsiteX803" fmla="*/ 5961252 w 7467600"/>
              <a:gd name="connsiteY803" fmla="*/ 114820 h 6858000"/>
              <a:gd name="connsiteX804" fmla="*/ 5944437 w 7467600"/>
              <a:gd name="connsiteY804" fmla="*/ 113829 h 6858000"/>
              <a:gd name="connsiteX805" fmla="*/ 3882765 w 7467600"/>
              <a:gd name="connsiteY805" fmla="*/ 0 h 6858000"/>
              <a:gd name="connsiteX806" fmla="*/ 3995099 w 7467600"/>
              <a:gd name="connsiteY806" fmla="*/ 0 h 6858000"/>
              <a:gd name="connsiteX807" fmla="*/ 4163818 w 7467600"/>
              <a:gd name="connsiteY807" fmla="*/ 234104 h 6858000"/>
              <a:gd name="connsiteX808" fmla="*/ 4172099 w 7467600"/>
              <a:gd name="connsiteY808" fmla="*/ 234207 h 6858000"/>
              <a:gd name="connsiteX809" fmla="*/ 4784282 w 7467600"/>
              <a:gd name="connsiteY809" fmla="*/ 276561 h 6858000"/>
              <a:gd name="connsiteX810" fmla="*/ 4801687 w 7467600"/>
              <a:gd name="connsiteY810" fmla="*/ 267764 h 6858000"/>
              <a:gd name="connsiteX811" fmla="*/ 6082788 w 7467600"/>
              <a:gd name="connsiteY811" fmla="*/ 64119 h 6858000"/>
              <a:gd name="connsiteX812" fmla="*/ 6099442 w 7467600"/>
              <a:gd name="connsiteY812" fmla="*/ 82568 h 6858000"/>
              <a:gd name="connsiteX813" fmla="*/ 4804137 w 7467600"/>
              <a:gd name="connsiteY813" fmla="*/ 320931 h 6858000"/>
              <a:gd name="connsiteX814" fmla="*/ 4227047 w 7467600"/>
              <a:gd name="connsiteY814" fmla="*/ 313415 h 6858000"/>
              <a:gd name="connsiteX815" fmla="*/ 4346041 w 7467600"/>
              <a:gd name="connsiteY815" fmla="*/ 456086 h 6858000"/>
              <a:gd name="connsiteX816" fmla="*/ 4870967 w 7467600"/>
              <a:gd name="connsiteY816" fmla="*/ 963061 h 6858000"/>
              <a:gd name="connsiteX817" fmla="*/ 4889647 w 7467600"/>
              <a:gd name="connsiteY817" fmla="*/ 957147 h 6858000"/>
              <a:gd name="connsiteX818" fmla="*/ 5422504 w 7467600"/>
              <a:gd name="connsiteY818" fmla="*/ 805191 h 6858000"/>
              <a:gd name="connsiteX819" fmla="*/ 6087656 w 7467600"/>
              <a:gd name="connsiteY819" fmla="*/ 826703 h 6858000"/>
              <a:gd name="connsiteX820" fmla="*/ 6058717 w 7467600"/>
              <a:gd name="connsiteY820" fmla="*/ 865992 h 6858000"/>
              <a:gd name="connsiteX821" fmla="*/ 4974153 w 7467600"/>
              <a:gd name="connsiteY821" fmla="*/ 1045456 h 6858000"/>
              <a:gd name="connsiteX822" fmla="*/ 5627835 w 7467600"/>
              <a:gd name="connsiteY822" fmla="*/ 1472077 h 6858000"/>
              <a:gd name="connsiteX823" fmla="*/ 5629817 w 7467600"/>
              <a:gd name="connsiteY823" fmla="*/ 1471412 h 6858000"/>
              <a:gd name="connsiteX824" fmla="*/ 5634124 w 7467600"/>
              <a:gd name="connsiteY824" fmla="*/ 1470572 h 6858000"/>
              <a:gd name="connsiteX825" fmla="*/ 5755832 w 7467600"/>
              <a:gd name="connsiteY825" fmla="*/ 1383886 h 6858000"/>
              <a:gd name="connsiteX826" fmla="*/ 6014186 w 7467600"/>
              <a:gd name="connsiteY826" fmla="*/ 1279799 h 6858000"/>
              <a:gd name="connsiteX827" fmla="*/ 6901619 w 7467600"/>
              <a:gd name="connsiteY827" fmla="*/ 1047874 h 6858000"/>
              <a:gd name="connsiteX828" fmla="*/ 6931566 w 7467600"/>
              <a:gd name="connsiteY828" fmla="*/ 1062034 h 6858000"/>
              <a:gd name="connsiteX829" fmla="*/ 5790982 w 7467600"/>
              <a:gd name="connsiteY829" fmla="*/ 1561380 h 6858000"/>
              <a:gd name="connsiteX830" fmla="*/ 6188971 w 7467600"/>
              <a:gd name="connsiteY830" fmla="*/ 1755168 h 6858000"/>
              <a:gd name="connsiteX831" fmla="*/ 6202446 w 7467600"/>
              <a:gd name="connsiteY831" fmla="*/ 1752268 h 6858000"/>
              <a:gd name="connsiteX832" fmla="*/ 7179560 w 7467600"/>
              <a:gd name="connsiteY832" fmla="*/ 1467551 h 6858000"/>
              <a:gd name="connsiteX833" fmla="*/ 7158730 w 7467600"/>
              <a:gd name="connsiteY833" fmla="*/ 1507835 h 6858000"/>
              <a:gd name="connsiteX834" fmla="*/ 6326959 w 7467600"/>
              <a:gd name="connsiteY834" fmla="*/ 1817686 h 6858000"/>
              <a:gd name="connsiteX835" fmla="*/ 6537433 w 7467600"/>
              <a:gd name="connsiteY835" fmla="*/ 1907790 h 6858000"/>
              <a:gd name="connsiteX836" fmla="*/ 6550221 w 7467600"/>
              <a:gd name="connsiteY836" fmla="*/ 1910729 h 6858000"/>
              <a:gd name="connsiteX837" fmla="*/ 6964438 w 7467600"/>
              <a:gd name="connsiteY837" fmla="*/ 2209505 h 6858000"/>
              <a:gd name="connsiteX838" fmla="*/ 7367862 w 7467600"/>
              <a:gd name="connsiteY838" fmla="*/ 2806833 h 6858000"/>
              <a:gd name="connsiteX839" fmla="*/ 7364329 w 7467600"/>
              <a:gd name="connsiteY839" fmla="*/ 2826907 h 6858000"/>
              <a:gd name="connsiteX840" fmla="*/ 7290545 w 7467600"/>
              <a:gd name="connsiteY840" fmla="*/ 2850663 h 6858000"/>
              <a:gd name="connsiteX841" fmla="*/ 6472036 w 7467600"/>
              <a:gd name="connsiteY841" fmla="*/ 1959003 h 6858000"/>
              <a:gd name="connsiteX842" fmla="*/ 5792897 w 7467600"/>
              <a:gd name="connsiteY842" fmla="*/ 1647747 h 6858000"/>
              <a:gd name="connsiteX843" fmla="*/ 5842751 w 7467600"/>
              <a:gd name="connsiteY843" fmla="*/ 1816112 h 6858000"/>
              <a:gd name="connsiteX844" fmla="*/ 5847424 w 7467600"/>
              <a:gd name="connsiteY844" fmla="*/ 1815776 h 6858000"/>
              <a:gd name="connsiteX845" fmla="*/ 6399821 w 7467600"/>
              <a:gd name="connsiteY845" fmla="*/ 2344799 h 6858000"/>
              <a:gd name="connsiteX846" fmla="*/ 6323232 w 7467600"/>
              <a:gd name="connsiteY846" fmla="*/ 2389634 h 6858000"/>
              <a:gd name="connsiteX847" fmla="*/ 5942958 w 7467600"/>
              <a:gd name="connsiteY847" fmla="*/ 2077708 h 6858000"/>
              <a:gd name="connsiteX848" fmla="*/ 5921559 w 7467600"/>
              <a:gd name="connsiteY848" fmla="*/ 2378596 h 6858000"/>
              <a:gd name="connsiteX849" fmla="*/ 5817651 w 7467600"/>
              <a:gd name="connsiteY849" fmla="*/ 3023919 h 6858000"/>
              <a:gd name="connsiteX850" fmla="*/ 5729634 w 7467600"/>
              <a:gd name="connsiteY850" fmla="*/ 3051849 h 6858000"/>
              <a:gd name="connsiteX851" fmla="*/ 5611018 w 7467600"/>
              <a:gd name="connsiteY851" fmla="*/ 2316769 h 6858000"/>
              <a:gd name="connsiteX852" fmla="*/ 5687608 w 7467600"/>
              <a:gd name="connsiteY852" fmla="*/ 2039972 h 6858000"/>
              <a:gd name="connsiteX853" fmla="*/ 5657554 w 7467600"/>
              <a:gd name="connsiteY853" fmla="*/ 1576445 h 6858000"/>
              <a:gd name="connsiteX854" fmla="*/ 5150475 w 7467600"/>
              <a:gd name="connsiteY854" fmla="*/ 1274012 h 6858000"/>
              <a:gd name="connsiteX855" fmla="*/ 5349142 w 7467600"/>
              <a:gd name="connsiteY855" fmla="*/ 2204405 h 6858000"/>
              <a:gd name="connsiteX856" fmla="*/ 5262214 w 7467600"/>
              <a:gd name="connsiteY856" fmla="*/ 2233836 h 6858000"/>
              <a:gd name="connsiteX857" fmla="*/ 4981539 w 7467600"/>
              <a:gd name="connsiteY857" fmla="*/ 1542201 h 6858000"/>
              <a:gd name="connsiteX858" fmla="*/ 4958461 w 7467600"/>
              <a:gd name="connsiteY858" fmla="*/ 1136957 h 6858000"/>
              <a:gd name="connsiteX859" fmla="*/ 4655015 w 7467600"/>
              <a:gd name="connsiteY859" fmla="*/ 891426 h 6858000"/>
              <a:gd name="connsiteX860" fmla="*/ 4348002 w 7467600"/>
              <a:gd name="connsiteY860" fmla="*/ 2205895 h 6858000"/>
              <a:gd name="connsiteX861" fmla="*/ 4262250 w 7467600"/>
              <a:gd name="connsiteY861" fmla="*/ 2219972 h 6858000"/>
              <a:gd name="connsiteX862" fmla="*/ 4550611 w 7467600"/>
              <a:gd name="connsiteY862" fmla="*/ 817540 h 6858000"/>
              <a:gd name="connsiteX863" fmla="*/ 4564418 w 7467600"/>
              <a:gd name="connsiteY863" fmla="*/ 808293 h 6858000"/>
              <a:gd name="connsiteX864" fmla="*/ 4266388 w 7467600"/>
              <a:gd name="connsiteY864" fmla="*/ 500083 h 6858000"/>
              <a:gd name="connsiteX865" fmla="*/ 4032842 w 7467600"/>
              <a:gd name="connsiteY865" fmla="*/ 211809 h 6858000"/>
              <a:gd name="connsiteX866" fmla="*/ 3882765 w 7467600"/>
              <a:gd name="connsiteY866" fmla="*/ 0 h 6858000"/>
              <a:gd name="connsiteX867" fmla="*/ 3721337 w 7467600"/>
              <a:gd name="connsiteY867" fmla="*/ 0 h 6858000"/>
              <a:gd name="connsiteX868" fmla="*/ 3797544 w 7467600"/>
              <a:gd name="connsiteY868" fmla="*/ 0 h 6858000"/>
              <a:gd name="connsiteX869" fmla="*/ 3775734 w 7467600"/>
              <a:gd name="connsiteY869" fmla="*/ 95131 h 6858000"/>
              <a:gd name="connsiteX870" fmla="*/ 3724807 w 7467600"/>
              <a:gd name="connsiteY870" fmla="*/ 272257 h 6858000"/>
              <a:gd name="connsiteX871" fmla="*/ 3726844 w 7467600"/>
              <a:gd name="connsiteY871" fmla="*/ 282988 h 6858000"/>
              <a:gd name="connsiteX872" fmla="*/ 3742664 w 7467600"/>
              <a:gd name="connsiteY872" fmla="*/ 279918 h 6858000"/>
              <a:gd name="connsiteX873" fmla="*/ 4103910 w 7467600"/>
              <a:gd name="connsiteY873" fmla="*/ 1161917 h 6858000"/>
              <a:gd name="connsiteX874" fmla="*/ 4020269 w 7467600"/>
              <a:gd name="connsiteY874" fmla="*/ 1200406 h 6858000"/>
              <a:gd name="connsiteX875" fmla="*/ 3674882 w 7467600"/>
              <a:gd name="connsiteY875" fmla="*/ 488524 h 6858000"/>
              <a:gd name="connsiteX876" fmla="*/ 3132682 w 7467600"/>
              <a:gd name="connsiteY876" fmla="*/ 1072284 h 6858000"/>
              <a:gd name="connsiteX877" fmla="*/ 2716346 w 7467600"/>
              <a:gd name="connsiteY877" fmla="*/ 1276376 h 6858000"/>
              <a:gd name="connsiteX878" fmla="*/ 2716772 w 7467600"/>
              <a:gd name="connsiteY878" fmla="*/ 1255462 h 6858000"/>
              <a:gd name="connsiteX879" fmla="*/ 3471096 w 7467600"/>
              <a:gd name="connsiteY879" fmla="*/ 437072 h 6858000"/>
              <a:gd name="connsiteX880" fmla="*/ 3639057 w 7467600"/>
              <a:gd name="connsiteY880" fmla="*/ 286334 h 6858000"/>
              <a:gd name="connsiteX881" fmla="*/ 3640309 w 7467600"/>
              <a:gd name="connsiteY881" fmla="*/ 284664 h 6858000"/>
              <a:gd name="connsiteX882" fmla="*/ 3646022 w 7467600"/>
              <a:gd name="connsiteY882" fmla="*/ 276711 h 6858000"/>
              <a:gd name="connsiteX883" fmla="*/ 3707943 w 7467600"/>
              <a:gd name="connsiteY883" fmla="*/ 65958 h 6858000"/>
              <a:gd name="connsiteX884" fmla="*/ 3721337 w 7467600"/>
              <a:gd name="connsiteY884" fmla="*/ 0 h 6858000"/>
              <a:gd name="connsiteX885" fmla="*/ 2867960 w 7467600"/>
              <a:gd name="connsiteY885" fmla="*/ 0 h 6858000"/>
              <a:gd name="connsiteX886" fmla="*/ 2926351 w 7467600"/>
              <a:gd name="connsiteY886" fmla="*/ 0 h 6858000"/>
              <a:gd name="connsiteX887" fmla="*/ 2902823 w 7467600"/>
              <a:gd name="connsiteY887" fmla="*/ 262929 h 6858000"/>
              <a:gd name="connsiteX888" fmla="*/ 2940663 w 7467600"/>
              <a:gd name="connsiteY888" fmla="*/ 140884 h 6858000"/>
              <a:gd name="connsiteX889" fmla="*/ 2947039 w 7467600"/>
              <a:gd name="connsiteY889" fmla="*/ 122524 h 6858000"/>
              <a:gd name="connsiteX890" fmla="*/ 2984316 w 7467600"/>
              <a:gd name="connsiteY890" fmla="*/ 0 h 6858000"/>
              <a:gd name="connsiteX891" fmla="*/ 3016114 w 7467600"/>
              <a:gd name="connsiteY891" fmla="*/ 0 h 6858000"/>
              <a:gd name="connsiteX892" fmla="*/ 2979949 w 7467600"/>
              <a:gd name="connsiteY892" fmla="*/ 119274 h 6858000"/>
              <a:gd name="connsiteX893" fmla="*/ 3023879 w 7467600"/>
              <a:gd name="connsiteY893" fmla="*/ 0 h 6858000"/>
              <a:gd name="connsiteX894" fmla="*/ 3105400 w 7467600"/>
              <a:gd name="connsiteY894" fmla="*/ 0 h 6858000"/>
              <a:gd name="connsiteX895" fmla="*/ 3094669 w 7467600"/>
              <a:gd name="connsiteY895" fmla="*/ 30308 h 6858000"/>
              <a:gd name="connsiteX896" fmla="*/ 2901945 w 7467600"/>
              <a:gd name="connsiteY896" fmla="*/ 466538 h 6858000"/>
              <a:gd name="connsiteX897" fmla="*/ 2815209 w 7467600"/>
              <a:gd name="connsiteY897" fmla="*/ 497361 h 6858000"/>
              <a:gd name="connsiteX898" fmla="*/ 2844845 w 7467600"/>
              <a:gd name="connsiteY898" fmla="*/ 127638 h 6858000"/>
              <a:gd name="connsiteX899" fmla="*/ 2867960 w 7467600"/>
              <a:gd name="connsiteY899" fmla="*/ 0 h 6858000"/>
              <a:gd name="connsiteX900" fmla="*/ 1057230 w 7467600"/>
              <a:gd name="connsiteY900" fmla="*/ 0 h 6858000"/>
              <a:gd name="connsiteX901" fmla="*/ 1111003 w 7467600"/>
              <a:gd name="connsiteY901" fmla="*/ 0 h 6858000"/>
              <a:gd name="connsiteX902" fmla="*/ 1125553 w 7467600"/>
              <a:gd name="connsiteY902" fmla="*/ 52588 h 6858000"/>
              <a:gd name="connsiteX903" fmla="*/ 1304276 w 7467600"/>
              <a:gd name="connsiteY903" fmla="*/ 476275 h 6858000"/>
              <a:gd name="connsiteX904" fmla="*/ 1492066 w 7467600"/>
              <a:gd name="connsiteY904" fmla="*/ 886333 h 6858000"/>
              <a:gd name="connsiteX905" fmla="*/ 1423698 w 7467600"/>
              <a:gd name="connsiteY905" fmla="*/ 710817 h 6858000"/>
              <a:gd name="connsiteX906" fmla="*/ 1357609 w 7467600"/>
              <a:gd name="connsiteY906" fmla="*/ 532892 h 6858000"/>
              <a:gd name="connsiteX907" fmla="*/ 1309550 w 7467600"/>
              <a:gd name="connsiteY907" fmla="*/ 374031 h 6858000"/>
              <a:gd name="connsiteX908" fmla="*/ 1193673 w 7467600"/>
              <a:gd name="connsiteY908" fmla="*/ 49533 h 6858000"/>
              <a:gd name="connsiteX909" fmla="*/ 1164391 w 7467600"/>
              <a:gd name="connsiteY909" fmla="*/ 0 h 6858000"/>
              <a:gd name="connsiteX910" fmla="*/ 1200666 w 7467600"/>
              <a:gd name="connsiteY910" fmla="*/ 0 h 6858000"/>
              <a:gd name="connsiteX911" fmla="*/ 1223408 w 7467600"/>
              <a:gd name="connsiteY911" fmla="*/ 38996 h 6858000"/>
              <a:gd name="connsiteX912" fmla="*/ 1339635 w 7467600"/>
              <a:gd name="connsiteY912" fmla="*/ 365517 h 6858000"/>
              <a:gd name="connsiteX913" fmla="*/ 1387469 w 7467600"/>
              <a:gd name="connsiteY913" fmla="*/ 523079 h 6858000"/>
              <a:gd name="connsiteX914" fmla="*/ 1452685 w 7467600"/>
              <a:gd name="connsiteY914" fmla="*/ 699806 h 6858000"/>
              <a:gd name="connsiteX915" fmla="*/ 1492092 w 7467600"/>
              <a:gd name="connsiteY915" fmla="*/ 800424 h 6858000"/>
              <a:gd name="connsiteX916" fmla="*/ 1455302 w 7467600"/>
              <a:gd name="connsiteY916" fmla="*/ 632913 h 6858000"/>
              <a:gd name="connsiteX917" fmla="*/ 1222336 w 7467600"/>
              <a:gd name="connsiteY917" fmla="*/ 9480 h 6858000"/>
              <a:gd name="connsiteX918" fmla="*/ 1214634 w 7467600"/>
              <a:gd name="connsiteY918" fmla="*/ 0 h 6858000"/>
              <a:gd name="connsiteX919" fmla="*/ 1289827 w 7467600"/>
              <a:gd name="connsiteY919" fmla="*/ 0 h 6858000"/>
              <a:gd name="connsiteX920" fmla="*/ 1321076 w 7467600"/>
              <a:gd name="connsiteY920" fmla="*/ 59722 h 6858000"/>
              <a:gd name="connsiteX921" fmla="*/ 1512579 w 7467600"/>
              <a:gd name="connsiteY921" fmla="*/ 626441 h 6858000"/>
              <a:gd name="connsiteX922" fmla="*/ 1506076 w 7467600"/>
              <a:gd name="connsiteY922" fmla="*/ 1089289 h 6858000"/>
              <a:gd name="connsiteX923" fmla="*/ 1486346 w 7467600"/>
              <a:gd name="connsiteY923" fmla="*/ 1079919 h 6858000"/>
              <a:gd name="connsiteX924" fmla="*/ 1070511 w 7467600"/>
              <a:gd name="connsiteY924" fmla="*/ 48609 h 6858000"/>
              <a:gd name="connsiteX925" fmla="*/ 1057230 w 7467600"/>
              <a:gd name="connsiteY925" fmla="*/ 0 h 6858000"/>
              <a:gd name="connsiteX926" fmla="*/ 43151 w 7467600"/>
              <a:gd name="connsiteY926" fmla="*/ 0 h 6858000"/>
              <a:gd name="connsiteX927" fmla="*/ 95283 w 7467600"/>
              <a:gd name="connsiteY927" fmla="*/ 0 h 6858000"/>
              <a:gd name="connsiteX928" fmla="*/ 300708 w 7467600"/>
              <a:gd name="connsiteY928" fmla="*/ 154571 h 6858000"/>
              <a:gd name="connsiteX929" fmla="*/ 530414 w 7467600"/>
              <a:gd name="connsiteY929" fmla="*/ 354673 h 6858000"/>
              <a:gd name="connsiteX930" fmla="*/ 333785 w 7467600"/>
              <a:gd name="connsiteY930" fmla="*/ 161564 h 6858000"/>
              <a:gd name="connsiteX931" fmla="*/ 147005 w 7467600"/>
              <a:gd name="connsiteY931" fmla="*/ 0 h 6858000"/>
              <a:gd name="connsiteX932" fmla="*/ 272509 w 7467600"/>
              <a:gd name="connsiteY932" fmla="*/ 0 h 6858000"/>
              <a:gd name="connsiteX933" fmla="*/ 326276 w 7467600"/>
              <a:gd name="connsiteY933" fmla="*/ 45847 h 6858000"/>
              <a:gd name="connsiteX934" fmla="*/ 823759 w 7467600"/>
              <a:gd name="connsiteY934" fmla="*/ 574145 h 6858000"/>
              <a:gd name="connsiteX935" fmla="*/ 811254 w 7467600"/>
              <a:gd name="connsiteY935" fmla="*/ 665546 h 6858000"/>
              <a:gd name="connsiteX936" fmla="*/ 154042 w 7467600"/>
              <a:gd name="connsiteY936" fmla="*/ 261522 h 6858000"/>
              <a:gd name="connsiteX937" fmla="*/ 13550 w 7467600"/>
              <a:gd name="connsiteY937" fmla="*/ 158423 h 6858000"/>
              <a:gd name="connsiteX938" fmla="*/ 0 w 7467600"/>
              <a:gd name="connsiteY938" fmla="*/ 146618 h 6858000"/>
              <a:gd name="connsiteX939" fmla="*/ 0 w 7467600"/>
              <a:gd name="connsiteY939" fmla="*/ 59161 h 6858000"/>
              <a:gd name="connsiteX940" fmla="*/ 45427 w 7467600"/>
              <a:gd name="connsiteY940" fmla="*/ 101078 h 6858000"/>
              <a:gd name="connsiteX941" fmla="*/ 630103 w 7467600"/>
              <a:gd name="connsiteY941" fmla="*/ 485885 h 6858000"/>
              <a:gd name="connsiteX942" fmla="*/ 532040 w 7467600"/>
              <a:gd name="connsiteY942" fmla="*/ 399359 h 6858000"/>
              <a:gd name="connsiteX943" fmla="*/ 517618 w 7467600"/>
              <a:gd name="connsiteY943" fmla="*/ 385726 h 6858000"/>
              <a:gd name="connsiteX944" fmla="*/ 285074 w 7467600"/>
              <a:gd name="connsiteY944" fmla="*/ 182755 h 6858000"/>
              <a:gd name="connsiteX945" fmla="*/ 43151 w 7467600"/>
              <a:gd name="connsiteY94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1019354 w 7467600"/>
              <a:gd name="connsiteY13" fmla="*/ 6315006 h 6858000"/>
              <a:gd name="connsiteX14" fmla="*/ 441046 w 7467600"/>
              <a:gd name="connsiteY14" fmla="*/ 6691153 h 6858000"/>
              <a:gd name="connsiteX15" fmla="*/ 1019354 w 7467600"/>
              <a:gd name="connsiteY15" fmla="*/ 6315006 h 6858000"/>
              <a:gd name="connsiteX16" fmla="*/ 991680 w 7467600"/>
              <a:gd name="connsiteY16" fmla="*/ 6298413 h 6858000"/>
              <a:gd name="connsiteX17" fmla="*/ 409060 w 7467600"/>
              <a:gd name="connsiteY17" fmla="*/ 6671470 h 6858000"/>
              <a:gd name="connsiteX18" fmla="*/ 991680 w 7467600"/>
              <a:gd name="connsiteY18" fmla="*/ 6298413 h 6858000"/>
              <a:gd name="connsiteX19" fmla="*/ 103333 w 7467600"/>
              <a:gd name="connsiteY19" fmla="*/ 5699602 h 6858000"/>
              <a:gd name="connsiteX20" fmla="*/ 233938 w 7467600"/>
              <a:gd name="connsiteY20" fmla="*/ 5809416 h 6858000"/>
              <a:gd name="connsiteX21" fmla="*/ 883580 w 7467600"/>
              <a:gd name="connsiteY21" fmla="*/ 6180710 h 6858000"/>
              <a:gd name="connsiteX22" fmla="*/ 487337 w 7467600"/>
              <a:gd name="connsiteY22" fmla="*/ 5950182 h 6858000"/>
              <a:gd name="connsiteX23" fmla="*/ 354051 w 7467600"/>
              <a:gd name="connsiteY23" fmla="*/ 5854912 h 6858000"/>
              <a:gd name="connsiteX24" fmla="*/ 195436 w 7467600"/>
              <a:gd name="connsiteY24" fmla="*/ 5755068 h 6858000"/>
              <a:gd name="connsiteX25" fmla="*/ 103333 w 7467600"/>
              <a:gd name="connsiteY25" fmla="*/ 5699602 h 6858000"/>
              <a:gd name="connsiteX26" fmla="*/ 5539432 w 7467600"/>
              <a:gd name="connsiteY26" fmla="*/ 5642928 h 6858000"/>
              <a:gd name="connsiteX27" fmla="*/ 5555462 w 7467600"/>
              <a:gd name="connsiteY27" fmla="*/ 5694454 h 6858000"/>
              <a:gd name="connsiteX28" fmla="*/ 5828270 w 7467600"/>
              <a:gd name="connsiteY28" fmla="*/ 6320663 h 6858000"/>
              <a:gd name="connsiteX29" fmla="*/ 5947416 w 7467600"/>
              <a:gd name="connsiteY29" fmla="*/ 6574846 h 6858000"/>
              <a:gd name="connsiteX30" fmla="*/ 5539432 w 7467600"/>
              <a:gd name="connsiteY30" fmla="*/ 5642928 h 6858000"/>
              <a:gd name="connsiteX31" fmla="*/ 51253 w 7467600"/>
              <a:gd name="connsiteY31" fmla="*/ 5631825 h 6858000"/>
              <a:gd name="connsiteX32" fmla="*/ 211622 w 7467600"/>
              <a:gd name="connsiteY32" fmla="*/ 5728803 h 6858000"/>
              <a:gd name="connsiteX33" fmla="*/ 371652 w 7467600"/>
              <a:gd name="connsiteY33" fmla="*/ 5829062 h 6858000"/>
              <a:gd name="connsiteX34" fmla="*/ 505903 w 7467600"/>
              <a:gd name="connsiteY34" fmla="*/ 5925221 h 6858000"/>
              <a:gd name="connsiteX35" fmla="*/ 899240 w 7467600"/>
              <a:gd name="connsiteY35" fmla="*/ 6153068 h 6858000"/>
              <a:gd name="connsiteX36" fmla="*/ 988114 w 7467600"/>
              <a:gd name="connsiteY36" fmla="*/ 6174204 h 6858000"/>
              <a:gd name="connsiteX37" fmla="*/ 845971 w 7467600"/>
              <a:gd name="connsiteY37" fmla="*/ 6067177 h 6858000"/>
              <a:gd name="connsiteX38" fmla="*/ 448057 w 7467600"/>
              <a:gd name="connsiteY38" fmla="*/ 5841376 h 6858000"/>
              <a:gd name="connsiteX39" fmla="*/ 51253 w 7467600"/>
              <a:gd name="connsiteY39" fmla="*/ 5631825 h 6858000"/>
              <a:gd name="connsiteX40" fmla="*/ 2606687 w 7467600"/>
              <a:gd name="connsiteY40" fmla="*/ 5630718 h 6858000"/>
              <a:gd name="connsiteX41" fmla="*/ 2645658 w 7467600"/>
              <a:gd name="connsiteY41" fmla="*/ 6640259 h 6858000"/>
              <a:gd name="connsiteX42" fmla="*/ 2606687 w 7467600"/>
              <a:gd name="connsiteY42" fmla="*/ 5630718 h 6858000"/>
              <a:gd name="connsiteX43" fmla="*/ 3642057 w 7467600"/>
              <a:gd name="connsiteY43" fmla="*/ 5573487 h 6858000"/>
              <a:gd name="connsiteX44" fmla="*/ 3632981 w 7467600"/>
              <a:gd name="connsiteY44" fmla="*/ 5579437 h 6858000"/>
              <a:gd name="connsiteX45" fmla="*/ 3382436 w 7467600"/>
              <a:gd name="connsiteY45" fmla="*/ 5952726 h 6858000"/>
              <a:gd name="connsiteX46" fmla="*/ 3191929 w 7467600"/>
              <a:gd name="connsiteY46" fmla="*/ 6662669 h 6858000"/>
              <a:gd name="connsiteX47" fmla="*/ 3369898 w 7467600"/>
              <a:gd name="connsiteY47" fmla="*/ 6081771 h 6858000"/>
              <a:gd name="connsiteX48" fmla="*/ 3642057 w 7467600"/>
              <a:gd name="connsiteY48" fmla="*/ 5573487 h 6858000"/>
              <a:gd name="connsiteX49" fmla="*/ 2650666 w 7467600"/>
              <a:gd name="connsiteY49" fmla="*/ 5530686 h 6858000"/>
              <a:gd name="connsiteX50" fmla="*/ 2650249 w 7467600"/>
              <a:gd name="connsiteY50" fmla="*/ 5532101 h 6858000"/>
              <a:gd name="connsiteX51" fmla="*/ 2663808 w 7467600"/>
              <a:gd name="connsiteY51" fmla="*/ 6535215 h 6858000"/>
              <a:gd name="connsiteX52" fmla="*/ 2665418 w 7467600"/>
              <a:gd name="connsiteY52" fmla="*/ 6132756 h 6858000"/>
              <a:gd name="connsiteX53" fmla="*/ 2650666 w 7467600"/>
              <a:gd name="connsiteY53" fmla="*/ 5530686 h 6858000"/>
              <a:gd name="connsiteX54" fmla="*/ 2680277 w 7467600"/>
              <a:gd name="connsiteY54" fmla="*/ 5479204 h 6858000"/>
              <a:gd name="connsiteX55" fmla="*/ 2678972 w 7467600"/>
              <a:gd name="connsiteY55" fmla="*/ 5481582 h 6858000"/>
              <a:gd name="connsiteX56" fmla="*/ 2696666 w 7467600"/>
              <a:gd name="connsiteY56" fmla="*/ 6133836 h 6858000"/>
              <a:gd name="connsiteX57" fmla="*/ 2695769 w 7467600"/>
              <a:gd name="connsiteY57" fmla="*/ 6390955 h 6858000"/>
              <a:gd name="connsiteX58" fmla="*/ 2739893 w 7467600"/>
              <a:gd name="connsiteY58" fmla="*/ 6108357 h 6858000"/>
              <a:gd name="connsiteX59" fmla="*/ 2680277 w 7467600"/>
              <a:gd name="connsiteY59" fmla="*/ 5479204 h 6858000"/>
              <a:gd name="connsiteX60" fmla="*/ 1132195 w 7467600"/>
              <a:gd name="connsiteY60" fmla="*/ 5467980 h 6858000"/>
              <a:gd name="connsiteX61" fmla="*/ 1679056 w 7467600"/>
              <a:gd name="connsiteY61" fmla="*/ 5516907 h 6858000"/>
              <a:gd name="connsiteX62" fmla="*/ 2128648 w 7467600"/>
              <a:gd name="connsiteY62" fmla="*/ 5474249 h 6858000"/>
              <a:gd name="connsiteX63" fmla="*/ 1825619 w 7467600"/>
              <a:gd name="connsiteY63" fmla="*/ 5478447 h 6858000"/>
              <a:gd name="connsiteX64" fmla="*/ 1737798 w 7467600"/>
              <a:gd name="connsiteY64" fmla="*/ 5483353 h 6858000"/>
              <a:gd name="connsiteX65" fmla="*/ 1132195 w 7467600"/>
              <a:gd name="connsiteY65" fmla="*/ 5467980 h 6858000"/>
              <a:gd name="connsiteX66" fmla="*/ 1456157 w 7467600"/>
              <a:gd name="connsiteY66" fmla="*/ 5371404 h 6858000"/>
              <a:gd name="connsiteX67" fmla="*/ 1244432 w 7467600"/>
              <a:gd name="connsiteY67" fmla="*/ 5385601 h 6858000"/>
              <a:gd name="connsiteX68" fmla="*/ 973990 w 7467600"/>
              <a:gd name="connsiteY68" fmla="*/ 5424940 h 6858000"/>
              <a:gd name="connsiteX69" fmla="*/ 1103809 w 7467600"/>
              <a:gd name="connsiteY69" fmla="*/ 5433720 h 6858000"/>
              <a:gd name="connsiteX70" fmla="*/ 1123454 w 7467600"/>
              <a:gd name="connsiteY70" fmla="*/ 5435727 h 6858000"/>
              <a:gd name="connsiteX71" fmla="*/ 1737017 w 7467600"/>
              <a:gd name="connsiteY71" fmla="*/ 5452183 h 6858000"/>
              <a:gd name="connsiteX72" fmla="*/ 1824397 w 7467600"/>
              <a:gd name="connsiteY72" fmla="*/ 5447757 h 6858000"/>
              <a:gd name="connsiteX73" fmla="*/ 2070059 w 7467600"/>
              <a:gd name="connsiteY73" fmla="*/ 5441660 h 6858000"/>
              <a:gd name="connsiteX74" fmla="*/ 1456157 w 7467600"/>
              <a:gd name="connsiteY74" fmla="*/ 5371404 h 6858000"/>
              <a:gd name="connsiteX75" fmla="*/ 4988186 w 7467600"/>
              <a:gd name="connsiteY75" fmla="*/ 5216467 h 6858000"/>
              <a:gd name="connsiteX76" fmla="*/ 4777334 w 7467600"/>
              <a:gd name="connsiteY76" fmla="*/ 5406072 h 6858000"/>
              <a:gd name="connsiteX77" fmla="*/ 4718341 w 7467600"/>
              <a:gd name="connsiteY77" fmla="*/ 5468043 h 6858000"/>
              <a:gd name="connsiteX78" fmla="*/ 4604655 w 7467600"/>
              <a:gd name="connsiteY78" fmla="*/ 5583434 h 6858000"/>
              <a:gd name="connsiteX79" fmla="*/ 4565074 w 7467600"/>
              <a:gd name="connsiteY79" fmla="*/ 5618550 h 6858000"/>
              <a:gd name="connsiteX80" fmla="*/ 4988186 w 7467600"/>
              <a:gd name="connsiteY80" fmla="*/ 5216467 h 6858000"/>
              <a:gd name="connsiteX81" fmla="*/ 4978032 w 7467600"/>
              <a:gd name="connsiteY81" fmla="*/ 5183809 h 6858000"/>
              <a:gd name="connsiteX82" fmla="*/ 4463413 w 7467600"/>
              <a:gd name="connsiteY82" fmla="*/ 5615162 h 6858000"/>
              <a:gd name="connsiteX83" fmla="*/ 4358134 w 7467600"/>
              <a:gd name="connsiteY83" fmla="*/ 5742791 h 6858000"/>
              <a:gd name="connsiteX84" fmla="*/ 4376219 w 7467600"/>
              <a:gd name="connsiteY84" fmla="*/ 5729027 h 6858000"/>
              <a:gd name="connsiteX85" fmla="*/ 4582340 w 7467600"/>
              <a:gd name="connsiteY85" fmla="*/ 5561037 h 6858000"/>
              <a:gd name="connsiteX86" fmla="*/ 4694684 w 7467600"/>
              <a:gd name="connsiteY86" fmla="*/ 5447098 h 6858000"/>
              <a:gd name="connsiteX87" fmla="*/ 4754123 w 7467600"/>
              <a:gd name="connsiteY87" fmla="*/ 5384643 h 6858000"/>
              <a:gd name="connsiteX88" fmla="*/ 4978032 w 7467600"/>
              <a:gd name="connsiteY88" fmla="*/ 5183809 h 6858000"/>
              <a:gd name="connsiteX89" fmla="*/ 1903353 w 7467600"/>
              <a:gd name="connsiteY89" fmla="*/ 5044827 h 6858000"/>
              <a:gd name="connsiteX90" fmla="*/ 1936931 w 7467600"/>
              <a:gd name="connsiteY90" fmla="*/ 5093954 h 6858000"/>
              <a:gd name="connsiteX91" fmla="*/ 2195868 w 7467600"/>
              <a:gd name="connsiteY91" fmla="*/ 5396574 h 6858000"/>
              <a:gd name="connsiteX92" fmla="*/ 2088852 w 7467600"/>
              <a:gd name="connsiteY92" fmla="*/ 5166123 h 6858000"/>
              <a:gd name="connsiteX93" fmla="*/ 1958241 w 7467600"/>
              <a:gd name="connsiteY93" fmla="*/ 5067955 h 6858000"/>
              <a:gd name="connsiteX94" fmla="*/ 1903353 w 7467600"/>
              <a:gd name="connsiteY94" fmla="*/ 5044827 h 6858000"/>
              <a:gd name="connsiteX95" fmla="*/ 1979378 w 7467600"/>
              <a:gd name="connsiteY95" fmla="*/ 4769504 h 6858000"/>
              <a:gd name="connsiteX96" fmla="*/ 2882120 w 7467600"/>
              <a:gd name="connsiteY96" fmla="*/ 5064547 h 6858000"/>
              <a:gd name="connsiteX97" fmla="*/ 2793103 w 7467600"/>
              <a:gd name="connsiteY97" fmla="*/ 5039699 h 6858000"/>
              <a:gd name="connsiteX98" fmla="*/ 2770041 w 7467600"/>
              <a:gd name="connsiteY98" fmla="*/ 5033634 h 6858000"/>
              <a:gd name="connsiteX99" fmla="*/ 1979378 w 7467600"/>
              <a:gd name="connsiteY99" fmla="*/ 4769504 h 6858000"/>
              <a:gd name="connsiteX100" fmla="*/ 1927410 w 7467600"/>
              <a:gd name="connsiteY100" fmla="*/ 4716164 h 6858000"/>
              <a:gd name="connsiteX101" fmla="*/ 1959587 w 7467600"/>
              <a:gd name="connsiteY101" fmla="*/ 4728849 h 6858000"/>
              <a:gd name="connsiteX102" fmla="*/ 2777707 w 7467600"/>
              <a:gd name="connsiteY102" fmla="*/ 5003991 h 6858000"/>
              <a:gd name="connsiteX103" fmla="*/ 2800768 w 7467600"/>
              <a:gd name="connsiteY103" fmla="*/ 5010056 h 6858000"/>
              <a:gd name="connsiteX104" fmla="*/ 2879408 w 7467600"/>
              <a:gd name="connsiteY104" fmla="*/ 5031590 h 6858000"/>
              <a:gd name="connsiteX105" fmla="*/ 2862295 w 7467600"/>
              <a:gd name="connsiteY105" fmla="*/ 5022958 h 6858000"/>
              <a:gd name="connsiteX106" fmla="*/ 2813343 w 7467600"/>
              <a:gd name="connsiteY106" fmla="*/ 4998369 h 6858000"/>
              <a:gd name="connsiteX107" fmla="*/ 2646245 w 7467600"/>
              <a:gd name="connsiteY107" fmla="*/ 4930999 h 6858000"/>
              <a:gd name="connsiteX108" fmla="*/ 1999243 w 7467600"/>
              <a:gd name="connsiteY108" fmla="*/ 4730524 h 6858000"/>
              <a:gd name="connsiteX109" fmla="*/ 1979527 w 7467600"/>
              <a:gd name="connsiteY109" fmla="*/ 4726651 h 6858000"/>
              <a:gd name="connsiteX110" fmla="*/ 1927410 w 7467600"/>
              <a:gd name="connsiteY110" fmla="*/ 4716164 h 6858000"/>
              <a:gd name="connsiteX111" fmla="*/ 1997014 w 7467600"/>
              <a:gd name="connsiteY111" fmla="*/ 4698007 h 6858000"/>
              <a:gd name="connsiteX112" fmla="*/ 2005458 w 7467600"/>
              <a:gd name="connsiteY112" fmla="*/ 4699540 h 6858000"/>
              <a:gd name="connsiteX113" fmla="*/ 2657186 w 7467600"/>
              <a:gd name="connsiteY113" fmla="*/ 4901687 h 6858000"/>
              <a:gd name="connsiteX114" fmla="*/ 2826662 w 7467600"/>
              <a:gd name="connsiteY114" fmla="*/ 4970362 h 6858000"/>
              <a:gd name="connsiteX115" fmla="*/ 2876100 w 7467600"/>
              <a:gd name="connsiteY115" fmla="*/ 4995397 h 6858000"/>
              <a:gd name="connsiteX116" fmla="*/ 3042600 w 7467600"/>
              <a:gd name="connsiteY116" fmla="*/ 5059532 h 6858000"/>
              <a:gd name="connsiteX117" fmla="*/ 1997014 w 7467600"/>
              <a:gd name="connsiteY117" fmla="*/ 4698007 h 6858000"/>
              <a:gd name="connsiteX118" fmla="*/ 2305292 w 7467600"/>
              <a:gd name="connsiteY118" fmla="*/ 4219492 h 6858000"/>
              <a:gd name="connsiteX119" fmla="*/ 3360922 w 7467600"/>
              <a:gd name="connsiteY119" fmla="*/ 4529373 h 6858000"/>
              <a:gd name="connsiteX120" fmla="*/ 3492420 w 7467600"/>
              <a:gd name="connsiteY120" fmla="*/ 4510145 h 6858000"/>
              <a:gd name="connsiteX121" fmla="*/ 3364086 w 7467600"/>
              <a:gd name="connsiteY121" fmla="*/ 4480340 h 6858000"/>
              <a:gd name="connsiteX122" fmla="*/ 3225818 w 7467600"/>
              <a:gd name="connsiteY122" fmla="*/ 4411822 h 6858000"/>
              <a:gd name="connsiteX123" fmla="*/ 3129696 w 7467600"/>
              <a:gd name="connsiteY123" fmla="*/ 4360704 h 6858000"/>
              <a:gd name="connsiteX124" fmla="*/ 2814545 w 7467600"/>
              <a:gd name="connsiteY124" fmla="*/ 4282955 h 6858000"/>
              <a:gd name="connsiteX125" fmla="*/ 2305292 w 7467600"/>
              <a:gd name="connsiteY125" fmla="*/ 4219492 h 6858000"/>
              <a:gd name="connsiteX126" fmla="*/ 2626982 w 7467600"/>
              <a:gd name="connsiteY126" fmla="*/ 4206450 h 6858000"/>
              <a:gd name="connsiteX127" fmla="*/ 2490617 w 7467600"/>
              <a:gd name="connsiteY127" fmla="*/ 4206951 h 6858000"/>
              <a:gd name="connsiteX128" fmla="*/ 2819869 w 7467600"/>
              <a:gd name="connsiteY128" fmla="*/ 4252936 h 6858000"/>
              <a:gd name="connsiteX129" fmla="*/ 3143018 w 7467600"/>
              <a:gd name="connsiteY129" fmla="*/ 4332698 h 6858000"/>
              <a:gd name="connsiteX130" fmla="*/ 3241520 w 7467600"/>
              <a:gd name="connsiteY130" fmla="*/ 4385112 h 6858000"/>
              <a:gd name="connsiteX131" fmla="*/ 3374575 w 7467600"/>
              <a:gd name="connsiteY131" fmla="*/ 4451517 h 6858000"/>
              <a:gd name="connsiteX132" fmla="*/ 3505221 w 7467600"/>
              <a:gd name="connsiteY132" fmla="*/ 4480757 h 6858000"/>
              <a:gd name="connsiteX133" fmla="*/ 2626982 w 7467600"/>
              <a:gd name="connsiteY133" fmla="*/ 4206450 h 6858000"/>
              <a:gd name="connsiteX134" fmla="*/ 1310106 w 7467600"/>
              <a:gd name="connsiteY134" fmla="*/ 3943217 h 6858000"/>
              <a:gd name="connsiteX135" fmla="*/ 854994 w 7467600"/>
              <a:gd name="connsiteY135" fmla="*/ 4399136 h 6858000"/>
              <a:gd name="connsiteX136" fmla="*/ 742462 w 7467600"/>
              <a:gd name="connsiteY136" fmla="*/ 4594648 h 6858000"/>
              <a:gd name="connsiteX137" fmla="*/ 820602 w 7467600"/>
              <a:gd name="connsiteY137" fmla="*/ 4485915 h 6858000"/>
              <a:gd name="connsiteX138" fmla="*/ 878295 w 7467600"/>
              <a:gd name="connsiteY138" fmla="*/ 4403594 h 6858000"/>
              <a:gd name="connsiteX139" fmla="*/ 1240607 w 7467600"/>
              <a:gd name="connsiteY139" fmla="*/ 4010401 h 6858000"/>
              <a:gd name="connsiteX140" fmla="*/ 1310106 w 7467600"/>
              <a:gd name="connsiteY140" fmla="*/ 3943217 h 6858000"/>
              <a:gd name="connsiteX141" fmla="*/ 1423113 w 7467600"/>
              <a:gd name="connsiteY141" fmla="*/ 3874565 h 6858000"/>
              <a:gd name="connsiteX142" fmla="*/ 1260565 w 7467600"/>
              <a:gd name="connsiteY142" fmla="*/ 4031982 h 6858000"/>
              <a:gd name="connsiteX143" fmla="*/ 901900 w 7467600"/>
              <a:gd name="connsiteY143" fmla="*/ 4421236 h 6858000"/>
              <a:gd name="connsiteX144" fmla="*/ 845044 w 7467600"/>
              <a:gd name="connsiteY144" fmla="*/ 4502436 h 6858000"/>
              <a:gd name="connsiteX145" fmla="*/ 685926 w 7467600"/>
              <a:gd name="connsiteY145" fmla="*/ 4703069 h 6858000"/>
              <a:gd name="connsiteX146" fmla="*/ 684248 w 7467600"/>
              <a:gd name="connsiteY146" fmla="*/ 4706721 h 6858000"/>
              <a:gd name="connsiteX147" fmla="*/ 1423113 w 7467600"/>
              <a:gd name="connsiteY147" fmla="*/ 3874565 h 6858000"/>
              <a:gd name="connsiteX148" fmla="*/ 3316479 w 7467600"/>
              <a:gd name="connsiteY148" fmla="*/ 3872136 h 6858000"/>
              <a:gd name="connsiteX149" fmla="*/ 3546806 w 7467600"/>
              <a:gd name="connsiteY149" fmla="*/ 4356139 h 6858000"/>
              <a:gd name="connsiteX150" fmla="*/ 3364433 w 7467600"/>
              <a:gd name="connsiteY150" fmla="*/ 3953121 h 6858000"/>
              <a:gd name="connsiteX151" fmla="*/ 3316479 w 7467600"/>
              <a:gd name="connsiteY151" fmla="*/ 3872136 h 6858000"/>
              <a:gd name="connsiteX152" fmla="*/ 3291335 w 7467600"/>
              <a:gd name="connsiteY152" fmla="*/ 3767420 h 6858000"/>
              <a:gd name="connsiteX153" fmla="*/ 3390805 w 7467600"/>
              <a:gd name="connsiteY153" fmla="*/ 3937163 h 6858000"/>
              <a:gd name="connsiteX154" fmla="*/ 3579062 w 7467600"/>
              <a:gd name="connsiteY154" fmla="*/ 4359040 h 6858000"/>
              <a:gd name="connsiteX155" fmla="*/ 3467355 w 7467600"/>
              <a:gd name="connsiteY155" fmla="*/ 3988130 h 6858000"/>
              <a:gd name="connsiteX156" fmla="*/ 3310753 w 7467600"/>
              <a:gd name="connsiteY156" fmla="*/ 3787140 h 6858000"/>
              <a:gd name="connsiteX157" fmla="*/ 3291335 w 7467600"/>
              <a:gd name="connsiteY157" fmla="*/ 3767420 h 6858000"/>
              <a:gd name="connsiteX158" fmla="*/ 1635889 w 7467600"/>
              <a:gd name="connsiteY158" fmla="*/ 3709494 h 6858000"/>
              <a:gd name="connsiteX159" fmla="*/ 1634800 w 7467600"/>
              <a:gd name="connsiteY159" fmla="*/ 3731111 h 6858000"/>
              <a:gd name="connsiteX160" fmla="*/ 1635889 w 7467600"/>
              <a:gd name="connsiteY160" fmla="*/ 3709494 h 6858000"/>
              <a:gd name="connsiteX161" fmla="*/ 1510397 w 7467600"/>
              <a:gd name="connsiteY161" fmla="*/ 3684705 h 6858000"/>
              <a:gd name="connsiteX162" fmla="*/ 1146550 w 7467600"/>
              <a:gd name="connsiteY162" fmla="*/ 3802012 h 6858000"/>
              <a:gd name="connsiteX163" fmla="*/ 698834 w 7467600"/>
              <a:gd name="connsiteY163" fmla="*/ 3952272 h 6858000"/>
              <a:gd name="connsiteX164" fmla="*/ 34256 w 7467600"/>
              <a:gd name="connsiteY164" fmla="*/ 4347603 h 6858000"/>
              <a:gd name="connsiteX165" fmla="*/ 527241 w 7467600"/>
              <a:gd name="connsiteY165" fmla="*/ 4065078 h 6858000"/>
              <a:gd name="connsiteX166" fmla="*/ 1510397 w 7467600"/>
              <a:gd name="connsiteY166" fmla="*/ 3684705 h 6858000"/>
              <a:gd name="connsiteX167" fmla="*/ 1313114 w 7467600"/>
              <a:gd name="connsiteY167" fmla="*/ 3655216 h 6858000"/>
              <a:gd name="connsiteX168" fmla="*/ 1109304 w 7467600"/>
              <a:gd name="connsiteY168" fmla="*/ 3669030 h 6858000"/>
              <a:gd name="connsiteX169" fmla="*/ 8129 w 7467600"/>
              <a:gd name="connsiteY169" fmla="*/ 4330519 h 6858000"/>
              <a:gd name="connsiteX170" fmla="*/ 687572 w 7467600"/>
              <a:gd name="connsiteY170" fmla="*/ 3925629 h 6858000"/>
              <a:gd name="connsiteX171" fmla="*/ 1138365 w 7467600"/>
              <a:gd name="connsiteY171" fmla="*/ 3774515 h 6858000"/>
              <a:gd name="connsiteX172" fmla="*/ 1505579 w 7467600"/>
              <a:gd name="connsiteY172" fmla="*/ 3655526 h 6858000"/>
              <a:gd name="connsiteX173" fmla="*/ 1313114 w 7467600"/>
              <a:gd name="connsiteY173" fmla="*/ 3655216 h 6858000"/>
              <a:gd name="connsiteX174" fmla="*/ 3655073 w 7467600"/>
              <a:gd name="connsiteY174" fmla="*/ 3650884 h 6858000"/>
              <a:gd name="connsiteX175" fmla="*/ 3989938 w 7467600"/>
              <a:gd name="connsiteY175" fmla="*/ 3991685 h 6858000"/>
              <a:gd name="connsiteX176" fmla="*/ 4393907 w 7467600"/>
              <a:gd name="connsiteY176" fmla="*/ 4261258 h 6858000"/>
              <a:gd name="connsiteX177" fmla="*/ 4648051 w 7467600"/>
              <a:gd name="connsiteY177" fmla="*/ 4374051 h 6858000"/>
              <a:gd name="connsiteX178" fmla="*/ 4383389 w 7467600"/>
              <a:gd name="connsiteY178" fmla="*/ 4184369 h 6858000"/>
              <a:gd name="connsiteX179" fmla="*/ 4165508 w 7467600"/>
              <a:gd name="connsiteY179" fmla="*/ 4035196 h 6858000"/>
              <a:gd name="connsiteX180" fmla="*/ 4068162 w 7467600"/>
              <a:gd name="connsiteY180" fmla="*/ 3953394 h 6858000"/>
              <a:gd name="connsiteX181" fmla="*/ 3981416 w 7467600"/>
              <a:gd name="connsiteY181" fmla="*/ 3880482 h 6858000"/>
              <a:gd name="connsiteX182" fmla="*/ 3800147 w 7467600"/>
              <a:gd name="connsiteY182" fmla="*/ 3749872 h 6858000"/>
              <a:gd name="connsiteX183" fmla="*/ 3655073 w 7467600"/>
              <a:gd name="connsiteY183" fmla="*/ 3650884 h 6858000"/>
              <a:gd name="connsiteX184" fmla="*/ 3670252 w 7467600"/>
              <a:gd name="connsiteY184" fmla="*/ 3622798 h 6858000"/>
              <a:gd name="connsiteX185" fmla="*/ 3817258 w 7467600"/>
              <a:gd name="connsiteY185" fmla="*/ 3723577 h 6858000"/>
              <a:gd name="connsiteX186" fmla="*/ 4000461 w 7467600"/>
              <a:gd name="connsiteY186" fmla="*/ 3855966 h 6858000"/>
              <a:gd name="connsiteX187" fmla="*/ 4088180 w 7467600"/>
              <a:gd name="connsiteY187" fmla="*/ 3929774 h 6858000"/>
              <a:gd name="connsiteX188" fmla="*/ 4184555 w 7467600"/>
              <a:gd name="connsiteY188" fmla="*/ 4010683 h 6858000"/>
              <a:gd name="connsiteX189" fmla="*/ 4399563 w 7467600"/>
              <a:gd name="connsiteY189" fmla="*/ 4158106 h 6858000"/>
              <a:gd name="connsiteX190" fmla="*/ 4684469 w 7467600"/>
              <a:gd name="connsiteY190" fmla="*/ 4364680 h 6858000"/>
              <a:gd name="connsiteX191" fmla="*/ 4690271 w 7467600"/>
              <a:gd name="connsiteY191" fmla="*/ 4370034 h 6858000"/>
              <a:gd name="connsiteX192" fmla="*/ 4136093 w 7467600"/>
              <a:gd name="connsiteY192" fmla="*/ 3858466 h 6858000"/>
              <a:gd name="connsiteX193" fmla="*/ 3670252 w 7467600"/>
              <a:gd name="connsiteY193" fmla="*/ 3622798 h 6858000"/>
              <a:gd name="connsiteX194" fmla="*/ 4440129 w 7467600"/>
              <a:gd name="connsiteY194" fmla="*/ 3448571 h 6858000"/>
              <a:gd name="connsiteX195" fmla="*/ 4856525 w 7467600"/>
              <a:gd name="connsiteY195" fmla="*/ 3915351 h 6858000"/>
              <a:gd name="connsiteX196" fmla="*/ 5059055 w 7467600"/>
              <a:gd name="connsiteY196" fmla="*/ 4108918 h 6858000"/>
              <a:gd name="connsiteX197" fmla="*/ 5290070 w 7467600"/>
              <a:gd name="connsiteY197" fmla="*/ 4263619 h 6858000"/>
              <a:gd name="connsiteX198" fmla="*/ 4834991 w 7467600"/>
              <a:gd name="connsiteY198" fmla="*/ 3830985 h 6858000"/>
              <a:gd name="connsiteX199" fmla="*/ 4440129 w 7467600"/>
              <a:gd name="connsiteY199" fmla="*/ 3448571 h 6858000"/>
              <a:gd name="connsiteX200" fmla="*/ 4441737 w 7467600"/>
              <a:gd name="connsiteY200" fmla="*/ 3399734 h 6858000"/>
              <a:gd name="connsiteX201" fmla="*/ 4431236 w 7467600"/>
              <a:gd name="connsiteY201" fmla="*/ 3400954 h 6858000"/>
              <a:gd name="connsiteX202" fmla="*/ 4557150 w 7467600"/>
              <a:gd name="connsiteY202" fmla="*/ 3510023 h 6858000"/>
              <a:gd name="connsiteX203" fmla="*/ 4856936 w 7467600"/>
              <a:gd name="connsiteY203" fmla="*/ 3809146 h 6858000"/>
              <a:gd name="connsiteX204" fmla="*/ 5111996 w 7467600"/>
              <a:gd name="connsiteY204" fmla="*/ 4065759 h 6858000"/>
              <a:gd name="connsiteX205" fmla="*/ 5388878 w 7467600"/>
              <a:gd name="connsiteY205" fmla="*/ 4300185 h 6858000"/>
              <a:gd name="connsiteX206" fmla="*/ 5425556 w 7467600"/>
              <a:gd name="connsiteY206" fmla="*/ 4308967 h 6858000"/>
              <a:gd name="connsiteX207" fmla="*/ 4943646 w 7467600"/>
              <a:gd name="connsiteY207" fmla="*/ 3822916 h 6858000"/>
              <a:gd name="connsiteX208" fmla="*/ 4594837 w 7467600"/>
              <a:gd name="connsiteY208" fmla="*/ 3532274 h 6858000"/>
              <a:gd name="connsiteX209" fmla="*/ 4441737 w 7467600"/>
              <a:gd name="connsiteY209" fmla="*/ 3399734 h 6858000"/>
              <a:gd name="connsiteX210" fmla="*/ 5425834 w 7467600"/>
              <a:gd name="connsiteY210" fmla="*/ 3162785 h 6858000"/>
              <a:gd name="connsiteX211" fmla="*/ 5401644 w 7467600"/>
              <a:gd name="connsiteY211" fmla="*/ 3617847 h 6858000"/>
              <a:gd name="connsiteX212" fmla="*/ 5467256 w 7467600"/>
              <a:gd name="connsiteY212" fmla="*/ 4175494 h 6858000"/>
              <a:gd name="connsiteX213" fmla="*/ 5448069 w 7467600"/>
              <a:gd name="connsiteY213" fmla="*/ 3567554 h 6858000"/>
              <a:gd name="connsiteX214" fmla="*/ 5425834 w 7467600"/>
              <a:gd name="connsiteY214" fmla="*/ 3162785 h 6858000"/>
              <a:gd name="connsiteX215" fmla="*/ 1318687 w 7467600"/>
              <a:gd name="connsiteY215" fmla="*/ 3113840 h 6858000"/>
              <a:gd name="connsiteX216" fmla="*/ 1066793 w 7467600"/>
              <a:gd name="connsiteY216" fmla="*/ 3212171 h 6858000"/>
              <a:gd name="connsiteX217" fmla="*/ 993319 w 7467600"/>
              <a:gd name="connsiteY217" fmla="*/ 3247648 h 6858000"/>
              <a:gd name="connsiteX218" fmla="*/ 853081 w 7467600"/>
              <a:gd name="connsiteY218" fmla="*/ 3312410 h 6858000"/>
              <a:gd name="connsiteX219" fmla="*/ 805957 w 7467600"/>
              <a:gd name="connsiteY219" fmla="*/ 3330443 h 6858000"/>
              <a:gd name="connsiteX220" fmla="*/ 1318687 w 7467600"/>
              <a:gd name="connsiteY220" fmla="*/ 3113840 h 6858000"/>
              <a:gd name="connsiteX221" fmla="*/ 5453702 w 7467600"/>
              <a:gd name="connsiteY221" fmla="*/ 3090882 h 6858000"/>
              <a:gd name="connsiteX222" fmla="*/ 5480135 w 7467600"/>
              <a:gd name="connsiteY222" fmla="*/ 3565802 h 6858000"/>
              <a:gd name="connsiteX223" fmla="*/ 5499023 w 7467600"/>
              <a:gd name="connsiteY223" fmla="*/ 4166310 h 6858000"/>
              <a:gd name="connsiteX224" fmla="*/ 5547022 w 7467600"/>
              <a:gd name="connsiteY224" fmla="*/ 3607838 h 6858000"/>
              <a:gd name="connsiteX225" fmla="*/ 5515964 w 7467600"/>
              <a:gd name="connsiteY225" fmla="*/ 3378541 h 6858000"/>
              <a:gd name="connsiteX226" fmla="*/ 5453702 w 7467600"/>
              <a:gd name="connsiteY226" fmla="*/ 3090882 h 6858000"/>
              <a:gd name="connsiteX227" fmla="*/ 1238695 w 7467600"/>
              <a:gd name="connsiteY227" fmla="*/ 3076820 h 6858000"/>
              <a:gd name="connsiteX228" fmla="*/ 716371 w 7467600"/>
              <a:gd name="connsiteY228" fmla="*/ 3293249 h 6858000"/>
              <a:gd name="connsiteX229" fmla="*/ 579522 w 7467600"/>
              <a:gd name="connsiteY229" fmla="*/ 3371759 h 6858000"/>
              <a:gd name="connsiteX230" fmla="*/ 600288 w 7467600"/>
              <a:gd name="connsiteY230" fmla="*/ 3365555 h 6858000"/>
              <a:gd name="connsiteX231" fmla="*/ 840692 w 7467600"/>
              <a:gd name="connsiteY231" fmla="*/ 3284921 h 6858000"/>
              <a:gd name="connsiteX232" fmla="*/ 979248 w 7467600"/>
              <a:gd name="connsiteY232" fmla="*/ 3221003 h 6858000"/>
              <a:gd name="connsiteX233" fmla="*/ 1053282 w 7467600"/>
              <a:gd name="connsiteY233" fmla="*/ 3185247 h 6858000"/>
              <a:gd name="connsiteX234" fmla="*/ 1320603 w 7467600"/>
              <a:gd name="connsiteY234" fmla="*/ 3081281 h 6858000"/>
              <a:gd name="connsiteX235" fmla="*/ 1238695 w 7467600"/>
              <a:gd name="connsiteY235" fmla="*/ 3076820 h 6858000"/>
              <a:gd name="connsiteX236" fmla="*/ 5425627 w 7467600"/>
              <a:gd name="connsiteY236" fmla="*/ 2954192 h 6858000"/>
              <a:gd name="connsiteX237" fmla="*/ 5470770 w 7467600"/>
              <a:gd name="connsiteY237" fmla="*/ 3005435 h 6858000"/>
              <a:gd name="connsiteX238" fmla="*/ 5519779 w 7467600"/>
              <a:gd name="connsiteY238" fmla="*/ 4359223 h 6858000"/>
              <a:gd name="connsiteX239" fmla="*/ 5520293 w 7467600"/>
              <a:gd name="connsiteY239" fmla="*/ 4360602 h 6858000"/>
              <a:gd name="connsiteX240" fmla="*/ 5767221 w 7467600"/>
              <a:gd name="connsiteY240" fmla="*/ 4665564 h 6858000"/>
              <a:gd name="connsiteX241" fmla="*/ 6937169 w 7467600"/>
              <a:gd name="connsiteY241" fmla="*/ 4815941 h 6858000"/>
              <a:gd name="connsiteX242" fmla="*/ 6953922 w 7467600"/>
              <a:gd name="connsiteY242" fmla="*/ 4890068 h 6858000"/>
              <a:gd name="connsiteX243" fmla="*/ 6071359 w 7467600"/>
              <a:gd name="connsiteY243" fmla="*/ 4770770 h 6858000"/>
              <a:gd name="connsiteX244" fmla="*/ 6038839 w 7467600"/>
              <a:gd name="connsiteY244" fmla="*/ 4764474 h 6858000"/>
              <a:gd name="connsiteX245" fmla="*/ 6038706 w 7467600"/>
              <a:gd name="connsiteY245" fmla="*/ 4763847 h 6858000"/>
              <a:gd name="connsiteX246" fmla="*/ 6037784 w 7467600"/>
              <a:gd name="connsiteY246" fmla="*/ 4764270 h 6858000"/>
              <a:gd name="connsiteX247" fmla="*/ 6038839 w 7467600"/>
              <a:gd name="connsiteY247" fmla="*/ 4764474 h 6858000"/>
              <a:gd name="connsiteX248" fmla="*/ 6040338 w 7467600"/>
              <a:gd name="connsiteY248" fmla="*/ 4771418 h 6858000"/>
              <a:gd name="connsiteX249" fmla="*/ 6024488 w 7467600"/>
              <a:gd name="connsiteY249" fmla="*/ 4809903 h 6858000"/>
              <a:gd name="connsiteX250" fmla="*/ 5599771 w 7467600"/>
              <a:gd name="connsiteY250" fmla="*/ 5509652 h 6858000"/>
              <a:gd name="connsiteX251" fmla="*/ 5548843 w 7467600"/>
              <a:gd name="connsiteY251" fmla="*/ 5563845 h 6858000"/>
              <a:gd name="connsiteX252" fmla="*/ 5940952 w 7467600"/>
              <a:gd name="connsiteY252" fmla="*/ 6250028 h 6858000"/>
              <a:gd name="connsiteX253" fmla="*/ 6043441 w 7467600"/>
              <a:gd name="connsiteY253" fmla="*/ 6665847 h 6858000"/>
              <a:gd name="connsiteX254" fmla="*/ 6093432 w 7467600"/>
              <a:gd name="connsiteY254" fmla="*/ 6858000 h 6858000"/>
              <a:gd name="connsiteX255" fmla="*/ 6034344 w 7467600"/>
              <a:gd name="connsiteY255" fmla="*/ 6858000 h 6858000"/>
              <a:gd name="connsiteX256" fmla="*/ 6026679 w 7467600"/>
              <a:gd name="connsiteY256" fmla="*/ 6836959 h 6858000"/>
              <a:gd name="connsiteX257" fmla="*/ 5800441 w 7467600"/>
              <a:gd name="connsiteY257" fmla="*/ 6335286 h 6858000"/>
              <a:gd name="connsiteX258" fmla="*/ 5526562 w 7467600"/>
              <a:gd name="connsiteY258" fmla="*/ 5705388 h 6858000"/>
              <a:gd name="connsiteX259" fmla="*/ 5519640 w 7467600"/>
              <a:gd name="connsiteY259" fmla="*/ 5683774 h 6858000"/>
              <a:gd name="connsiteX260" fmla="*/ 5844559 w 7467600"/>
              <a:gd name="connsiteY260" fmla="*/ 6553349 h 6858000"/>
              <a:gd name="connsiteX261" fmla="*/ 5975994 w 7467600"/>
              <a:gd name="connsiteY261" fmla="*/ 6858000 h 6858000"/>
              <a:gd name="connsiteX262" fmla="*/ 5898547 w 7467600"/>
              <a:gd name="connsiteY262" fmla="*/ 6858000 h 6858000"/>
              <a:gd name="connsiteX263" fmla="*/ 5682041 w 7467600"/>
              <a:gd name="connsiteY263" fmla="*/ 6355860 h 6858000"/>
              <a:gd name="connsiteX264" fmla="*/ 5461758 w 7467600"/>
              <a:gd name="connsiteY264" fmla="*/ 5820220 h 6858000"/>
              <a:gd name="connsiteX265" fmla="*/ 5237282 w 7467600"/>
              <a:gd name="connsiteY265" fmla="*/ 6579086 h 6858000"/>
              <a:gd name="connsiteX266" fmla="*/ 5115009 w 7467600"/>
              <a:gd name="connsiteY266" fmla="*/ 6858000 h 6858000"/>
              <a:gd name="connsiteX267" fmla="*/ 5028074 w 7467600"/>
              <a:gd name="connsiteY267" fmla="*/ 6858000 h 6858000"/>
              <a:gd name="connsiteX268" fmla="*/ 5079508 w 7467600"/>
              <a:gd name="connsiteY268" fmla="*/ 6749074 h 6858000"/>
              <a:gd name="connsiteX269" fmla="*/ 5371846 w 7467600"/>
              <a:gd name="connsiteY269" fmla="*/ 5924413 h 6858000"/>
              <a:gd name="connsiteX270" fmla="*/ 5270512 w 7467600"/>
              <a:gd name="connsiteY270" fmla="*/ 6138975 h 6858000"/>
              <a:gd name="connsiteX271" fmla="*/ 5062409 w 7467600"/>
              <a:gd name="connsiteY271" fmla="*/ 6653544 h 6858000"/>
              <a:gd name="connsiteX272" fmla="*/ 5036628 w 7467600"/>
              <a:gd name="connsiteY272" fmla="*/ 6754247 h 6858000"/>
              <a:gd name="connsiteX273" fmla="*/ 5009112 w 7467600"/>
              <a:gd name="connsiteY273" fmla="*/ 6858000 h 6858000"/>
              <a:gd name="connsiteX274" fmla="*/ 4976679 w 7467600"/>
              <a:gd name="connsiteY274" fmla="*/ 6858000 h 6858000"/>
              <a:gd name="connsiteX275" fmla="*/ 5006537 w 7467600"/>
              <a:gd name="connsiteY275" fmla="*/ 6747068 h 6858000"/>
              <a:gd name="connsiteX276" fmla="*/ 5032723 w 7467600"/>
              <a:gd name="connsiteY276" fmla="*/ 6644957 h 6858000"/>
              <a:gd name="connsiteX277" fmla="*/ 5242949 w 7467600"/>
              <a:gd name="connsiteY277" fmla="*/ 6125175 h 6858000"/>
              <a:gd name="connsiteX278" fmla="*/ 5286321 w 7467600"/>
              <a:gd name="connsiteY278" fmla="*/ 6033555 h 6858000"/>
              <a:gd name="connsiteX279" fmla="*/ 5008210 w 7467600"/>
              <a:gd name="connsiteY279" fmla="*/ 6649194 h 6858000"/>
              <a:gd name="connsiteX280" fmla="*/ 4986321 w 7467600"/>
              <a:gd name="connsiteY280" fmla="*/ 6765687 h 6858000"/>
              <a:gd name="connsiteX281" fmla="*/ 4973474 w 7467600"/>
              <a:gd name="connsiteY281" fmla="*/ 6858000 h 6858000"/>
              <a:gd name="connsiteX282" fmla="*/ 4907178 w 7467600"/>
              <a:gd name="connsiteY282" fmla="*/ 6858000 h 6858000"/>
              <a:gd name="connsiteX283" fmla="*/ 4910810 w 7467600"/>
              <a:gd name="connsiteY283" fmla="*/ 6829660 h 6858000"/>
              <a:gd name="connsiteX284" fmla="*/ 4987461 w 7467600"/>
              <a:gd name="connsiteY284" fmla="*/ 6432994 h 6858000"/>
              <a:gd name="connsiteX285" fmla="*/ 5179262 w 7467600"/>
              <a:gd name="connsiteY285" fmla="*/ 6035044 h 6858000"/>
              <a:gd name="connsiteX286" fmla="*/ 4689678 w 7467600"/>
              <a:gd name="connsiteY286" fmla="*/ 6440241 h 6858000"/>
              <a:gd name="connsiteX287" fmla="*/ 4477543 w 7467600"/>
              <a:gd name="connsiteY287" fmla="*/ 6674836 h 6858000"/>
              <a:gd name="connsiteX288" fmla="*/ 4329957 w 7467600"/>
              <a:gd name="connsiteY288" fmla="*/ 6858000 h 6858000"/>
              <a:gd name="connsiteX289" fmla="*/ 4218595 w 7467600"/>
              <a:gd name="connsiteY289" fmla="*/ 6858000 h 6858000"/>
              <a:gd name="connsiteX290" fmla="*/ 4368888 w 7467600"/>
              <a:gd name="connsiteY290" fmla="*/ 6668412 h 6858000"/>
              <a:gd name="connsiteX291" fmla="*/ 4563091 w 7467600"/>
              <a:gd name="connsiteY291" fmla="*/ 6442508 h 6858000"/>
              <a:gd name="connsiteX292" fmla="*/ 5387324 w 7467600"/>
              <a:gd name="connsiteY292" fmla="*/ 5705830 h 6858000"/>
              <a:gd name="connsiteX293" fmla="*/ 5073620 w 7467600"/>
              <a:gd name="connsiteY293" fmla="*/ 5955437 h 6858000"/>
              <a:gd name="connsiteX294" fmla="*/ 4689789 w 7467600"/>
              <a:gd name="connsiteY294" fmla="*/ 6268382 h 6858000"/>
              <a:gd name="connsiteX295" fmla="*/ 4418722 w 7467600"/>
              <a:gd name="connsiteY295" fmla="*/ 6570886 h 6858000"/>
              <a:gd name="connsiteX296" fmla="*/ 4214944 w 7467600"/>
              <a:gd name="connsiteY296" fmla="*/ 6858000 h 6858000"/>
              <a:gd name="connsiteX297" fmla="*/ 4177898 w 7467600"/>
              <a:gd name="connsiteY297" fmla="*/ 6858000 h 6858000"/>
              <a:gd name="connsiteX298" fmla="*/ 4391597 w 7467600"/>
              <a:gd name="connsiteY298" fmla="*/ 6556370 h 6858000"/>
              <a:gd name="connsiteX299" fmla="*/ 4668889 w 7467600"/>
              <a:gd name="connsiteY299" fmla="*/ 6246399 h 6858000"/>
              <a:gd name="connsiteX300" fmla="*/ 5055427 w 7467600"/>
              <a:gd name="connsiteY300" fmla="*/ 5931476 h 6858000"/>
              <a:gd name="connsiteX301" fmla="*/ 5371814 w 7467600"/>
              <a:gd name="connsiteY301" fmla="*/ 5678975 h 6858000"/>
              <a:gd name="connsiteX302" fmla="*/ 4987918 w 7467600"/>
              <a:gd name="connsiteY302" fmla="*/ 5838701 h 6858000"/>
              <a:gd name="connsiteX303" fmla="*/ 4317146 w 7467600"/>
              <a:gd name="connsiteY303" fmla="*/ 6587716 h 6858000"/>
              <a:gd name="connsiteX304" fmla="*/ 4171627 w 7467600"/>
              <a:gd name="connsiteY304" fmla="*/ 6858000 h 6858000"/>
              <a:gd name="connsiteX305" fmla="*/ 4081585 w 7467600"/>
              <a:gd name="connsiteY305" fmla="*/ 6858000 h 6858000"/>
              <a:gd name="connsiteX306" fmla="*/ 4238603 w 7467600"/>
              <a:gd name="connsiteY306" fmla="*/ 6559341 h 6858000"/>
              <a:gd name="connsiteX307" fmla="*/ 4778333 w 7467600"/>
              <a:gd name="connsiteY307" fmla="*/ 5873626 h 6858000"/>
              <a:gd name="connsiteX308" fmla="*/ 5414185 w 7467600"/>
              <a:gd name="connsiteY308" fmla="*/ 5573882 h 6858000"/>
              <a:gd name="connsiteX309" fmla="*/ 5959648 w 7467600"/>
              <a:gd name="connsiteY309" fmla="*/ 4760797 h 6858000"/>
              <a:gd name="connsiteX310" fmla="*/ 5355019 w 7467600"/>
              <a:gd name="connsiteY310" fmla="*/ 4734672 h 6858000"/>
              <a:gd name="connsiteX311" fmla="*/ 5083565 w 7467600"/>
              <a:gd name="connsiteY311" fmla="*/ 5179121 h 6858000"/>
              <a:gd name="connsiteX312" fmla="*/ 4713577 w 7467600"/>
              <a:gd name="connsiteY312" fmla="*/ 5616803 h 6858000"/>
              <a:gd name="connsiteX313" fmla="*/ 3989559 w 7467600"/>
              <a:gd name="connsiteY313" fmla="*/ 6145945 h 6858000"/>
              <a:gd name="connsiteX314" fmla="*/ 3939824 w 7467600"/>
              <a:gd name="connsiteY314" fmla="*/ 6066900 h 6858000"/>
              <a:gd name="connsiteX315" fmla="*/ 4584537 w 7467600"/>
              <a:gd name="connsiteY315" fmla="*/ 5324826 h 6858000"/>
              <a:gd name="connsiteX316" fmla="*/ 5037105 w 7467600"/>
              <a:gd name="connsiteY316" fmla="*/ 5088765 h 6858000"/>
              <a:gd name="connsiteX317" fmla="*/ 5039930 w 7467600"/>
              <a:gd name="connsiteY317" fmla="*/ 5089585 h 6858000"/>
              <a:gd name="connsiteX318" fmla="*/ 5263764 w 7467600"/>
              <a:gd name="connsiteY318" fmla="*/ 4735525 h 6858000"/>
              <a:gd name="connsiteX319" fmla="*/ 4086300 w 7467600"/>
              <a:gd name="connsiteY319" fmla="*/ 4884599 h 6858000"/>
              <a:gd name="connsiteX320" fmla="*/ 4085485 w 7467600"/>
              <a:gd name="connsiteY320" fmla="*/ 4899070 h 6858000"/>
              <a:gd name="connsiteX321" fmla="*/ 3871915 w 7467600"/>
              <a:gd name="connsiteY321" fmla="*/ 5253645 h 6858000"/>
              <a:gd name="connsiteX322" fmla="*/ 3799374 w 7467600"/>
              <a:gd name="connsiteY322" fmla="*/ 5466127 h 6858000"/>
              <a:gd name="connsiteX323" fmla="*/ 3498850 w 7467600"/>
              <a:gd name="connsiteY323" fmla="*/ 6661888 h 6858000"/>
              <a:gd name="connsiteX324" fmla="*/ 3399216 w 7467600"/>
              <a:gd name="connsiteY324" fmla="*/ 6858000 h 6858000"/>
              <a:gd name="connsiteX325" fmla="*/ 3303688 w 7467600"/>
              <a:gd name="connsiteY325" fmla="*/ 6858000 h 6858000"/>
              <a:gd name="connsiteX326" fmla="*/ 3391774 w 7467600"/>
              <a:gd name="connsiteY326" fmla="*/ 6697181 h 6858000"/>
              <a:gd name="connsiteX327" fmla="*/ 3735540 w 7467600"/>
              <a:gd name="connsiteY327" fmla="*/ 5546923 h 6858000"/>
              <a:gd name="connsiteX328" fmla="*/ 3729438 w 7467600"/>
              <a:gd name="connsiteY328" fmla="*/ 5569058 h 6858000"/>
              <a:gd name="connsiteX329" fmla="*/ 3707782 w 7467600"/>
              <a:gd name="connsiteY329" fmla="*/ 5644908 h 6858000"/>
              <a:gd name="connsiteX330" fmla="*/ 3583827 w 7467600"/>
              <a:gd name="connsiteY330" fmla="*/ 6039215 h 6858000"/>
              <a:gd name="connsiteX331" fmla="*/ 3547861 w 7467600"/>
              <a:gd name="connsiteY331" fmla="*/ 6129609 h 6858000"/>
              <a:gd name="connsiteX332" fmla="*/ 3490905 w 7467600"/>
              <a:gd name="connsiteY332" fmla="*/ 6277660 h 6858000"/>
              <a:gd name="connsiteX333" fmla="*/ 3455859 w 7467600"/>
              <a:gd name="connsiteY333" fmla="*/ 6391301 h 6858000"/>
              <a:gd name="connsiteX334" fmla="*/ 3429112 w 7467600"/>
              <a:gd name="connsiteY334" fmla="*/ 6479469 h 6858000"/>
              <a:gd name="connsiteX335" fmla="*/ 3304862 w 7467600"/>
              <a:gd name="connsiteY335" fmla="*/ 6796476 h 6858000"/>
              <a:gd name="connsiteX336" fmla="*/ 3276071 w 7467600"/>
              <a:gd name="connsiteY336" fmla="*/ 6858000 h 6858000"/>
              <a:gd name="connsiteX337" fmla="*/ 3240805 w 7467600"/>
              <a:gd name="connsiteY337" fmla="*/ 6858000 h 6858000"/>
              <a:gd name="connsiteX338" fmla="*/ 3275917 w 7467600"/>
              <a:gd name="connsiteY338" fmla="*/ 6783192 h 6858000"/>
              <a:gd name="connsiteX339" fmla="*/ 3399358 w 7467600"/>
              <a:gd name="connsiteY339" fmla="*/ 6469011 h 6858000"/>
              <a:gd name="connsiteX340" fmla="*/ 3425650 w 7467600"/>
              <a:gd name="connsiteY340" fmla="*/ 6381333 h 6858000"/>
              <a:gd name="connsiteX341" fmla="*/ 3460661 w 7467600"/>
              <a:gd name="connsiteY341" fmla="*/ 6266763 h 6858000"/>
              <a:gd name="connsiteX342" fmla="*/ 3518021 w 7467600"/>
              <a:gd name="connsiteY342" fmla="*/ 6117298 h 6858000"/>
              <a:gd name="connsiteX343" fmla="*/ 3554035 w 7467600"/>
              <a:gd name="connsiteY343" fmla="*/ 6027832 h 6858000"/>
              <a:gd name="connsiteX344" fmla="*/ 3677174 w 7467600"/>
              <a:gd name="connsiteY344" fmla="*/ 5636351 h 6858000"/>
              <a:gd name="connsiteX345" fmla="*/ 3698819 w 7467600"/>
              <a:gd name="connsiteY345" fmla="*/ 5560503 h 6858000"/>
              <a:gd name="connsiteX346" fmla="*/ 3702094 w 7467600"/>
              <a:gd name="connsiteY346" fmla="*/ 5549194 h 6858000"/>
              <a:gd name="connsiteX347" fmla="*/ 3398355 w 7467600"/>
              <a:gd name="connsiteY347" fmla="*/ 6094603 h 6858000"/>
              <a:gd name="connsiteX348" fmla="*/ 3193941 w 7467600"/>
              <a:gd name="connsiteY348" fmla="*/ 6798775 h 6858000"/>
              <a:gd name="connsiteX349" fmla="*/ 3184140 w 7467600"/>
              <a:gd name="connsiteY349" fmla="*/ 6858000 h 6858000"/>
              <a:gd name="connsiteX350" fmla="*/ 3099978 w 7467600"/>
              <a:gd name="connsiteY350" fmla="*/ 6858000 h 6858000"/>
              <a:gd name="connsiteX351" fmla="*/ 3101556 w 7467600"/>
              <a:gd name="connsiteY351" fmla="*/ 6843337 h 6858000"/>
              <a:gd name="connsiteX352" fmla="*/ 3370162 w 7467600"/>
              <a:gd name="connsiteY352" fmla="*/ 5785550 h 6858000"/>
              <a:gd name="connsiteX353" fmla="*/ 3746477 w 7467600"/>
              <a:gd name="connsiteY353" fmla="*/ 5377889 h 6858000"/>
              <a:gd name="connsiteX354" fmla="*/ 3863399 w 7467600"/>
              <a:gd name="connsiteY354" fmla="*/ 5087257 h 6858000"/>
              <a:gd name="connsiteX355" fmla="*/ 3968712 w 7467600"/>
              <a:gd name="connsiteY355" fmla="*/ 4913989 h 6858000"/>
              <a:gd name="connsiteX356" fmla="*/ 2792390 w 7467600"/>
              <a:gd name="connsiteY356" fmla="*/ 5382974 h 6858000"/>
              <a:gd name="connsiteX357" fmla="*/ 2714982 w 7467600"/>
              <a:gd name="connsiteY357" fmla="*/ 5427051 h 6858000"/>
              <a:gd name="connsiteX358" fmla="*/ 2813361 w 7467600"/>
              <a:gd name="connsiteY358" fmla="*/ 6023912 h 6858000"/>
              <a:gd name="connsiteX359" fmla="*/ 2688430 w 7467600"/>
              <a:gd name="connsiteY359" fmla="*/ 6801564 h 6858000"/>
              <a:gd name="connsiteX360" fmla="*/ 2629626 w 7467600"/>
              <a:gd name="connsiteY360" fmla="*/ 6763394 h 6858000"/>
              <a:gd name="connsiteX361" fmla="*/ 2565328 w 7467600"/>
              <a:gd name="connsiteY361" fmla="*/ 5516399 h 6858000"/>
              <a:gd name="connsiteX362" fmla="*/ 1922999 w 7467600"/>
              <a:gd name="connsiteY362" fmla="*/ 5980343 h 6858000"/>
              <a:gd name="connsiteX363" fmla="*/ 1950261 w 7467600"/>
              <a:gd name="connsiteY363" fmla="*/ 6405858 h 6858000"/>
              <a:gd name="connsiteX364" fmla="*/ 2365554 w 7467600"/>
              <a:gd name="connsiteY364" fmla="*/ 6759107 h 6858000"/>
              <a:gd name="connsiteX365" fmla="*/ 2424142 w 7467600"/>
              <a:gd name="connsiteY365" fmla="*/ 6858000 h 6858000"/>
              <a:gd name="connsiteX366" fmla="*/ 2395994 w 7467600"/>
              <a:gd name="connsiteY366" fmla="*/ 6858000 h 6858000"/>
              <a:gd name="connsiteX367" fmla="*/ 2392863 w 7467600"/>
              <a:gd name="connsiteY367" fmla="*/ 6852964 h 6858000"/>
              <a:gd name="connsiteX368" fmla="*/ 2017589 w 7467600"/>
              <a:gd name="connsiteY368" fmla="*/ 6493982 h 6858000"/>
              <a:gd name="connsiteX369" fmla="*/ 2147336 w 7467600"/>
              <a:gd name="connsiteY369" fmla="*/ 6594052 h 6858000"/>
              <a:gd name="connsiteX370" fmla="*/ 2207047 w 7467600"/>
              <a:gd name="connsiteY370" fmla="*/ 6654540 h 6858000"/>
              <a:gd name="connsiteX371" fmla="*/ 2299106 w 7467600"/>
              <a:gd name="connsiteY371" fmla="*/ 6778931 h 6858000"/>
              <a:gd name="connsiteX372" fmla="*/ 2314430 w 7467600"/>
              <a:gd name="connsiteY372" fmla="*/ 6801144 h 6858000"/>
              <a:gd name="connsiteX373" fmla="*/ 2352406 w 7467600"/>
              <a:gd name="connsiteY373" fmla="*/ 6858000 h 6858000"/>
              <a:gd name="connsiteX374" fmla="*/ 2314492 w 7467600"/>
              <a:gd name="connsiteY374" fmla="*/ 6858000 h 6858000"/>
              <a:gd name="connsiteX375" fmla="*/ 2288095 w 7467600"/>
              <a:gd name="connsiteY375" fmla="*/ 6818030 h 6858000"/>
              <a:gd name="connsiteX376" fmla="*/ 2272768 w 7467600"/>
              <a:gd name="connsiteY376" fmla="*/ 6795822 h 6858000"/>
              <a:gd name="connsiteX377" fmla="*/ 2182715 w 7467600"/>
              <a:gd name="connsiteY377" fmla="*/ 6675071 h 6858000"/>
              <a:gd name="connsiteX378" fmla="*/ 2032061 w 7467600"/>
              <a:gd name="connsiteY378" fmla="*/ 6541380 h 6858000"/>
              <a:gd name="connsiteX379" fmla="*/ 2257220 w 7467600"/>
              <a:gd name="connsiteY379" fmla="*/ 6826257 h 6858000"/>
              <a:gd name="connsiteX380" fmla="*/ 2281324 w 7467600"/>
              <a:gd name="connsiteY380" fmla="*/ 6858000 h 6858000"/>
              <a:gd name="connsiteX381" fmla="*/ 2242860 w 7467600"/>
              <a:gd name="connsiteY381" fmla="*/ 6858000 h 6858000"/>
              <a:gd name="connsiteX382" fmla="*/ 2232818 w 7467600"/>
              <a:gd name="connsiteY382" fmla="*/ 6844926 h 6858000"/>
              <a:gd name="connsiteX383" fmla="*/ 1990172 w 7467600"/>
              <a:gd name="connsiteY383" fmla="*/ 6542121 h 6858000"/>
              <a:gd name="connsiteX384" fmla="*/ 2124090 w 7467600"/>
              <a:gd name="connsiteY384" fmla="*/ 6761017 h 6858000"/>
              <a:gd name="connsiteX385" fmla="*/ 2200380 w 7467600"/>
              <a:gd name="connsiteY385" fmla="*/ 6858000 h 6858000"/>
              <a:gd name="connsiteX386" fmla="*/ 2147507 w 7467600"/>
              <a:gd name="connsiteY386" fmla="*/ 6858000 h 6858000"/>
              <a:gd name="connsiteX387" fmla="*/ 2070668 w 7467600"/>
              <a:gd name="connsiteY387" fmla="*/ 6761520 h 6858000"/>
              <a:gd name="connsiteX388" fmla="*/ 1975142 w 7467600"/>
              <a:gd name="connsiteY388" fmla="*/ 6585570 h 6858000"/>
              <a:gd name="connsiteX389" fmla="*/ 2050035 w 7467600"/>
              <a:gd name="connsiteY389" fmla="*/ 6813345 h 6858000"/>
              <a:gd name="connsiteX390" fmla="*/ 2063025 w 7467600"/>
              <a:gd name="connsiteY390" fmla="*/ 6858000 h 6858000"/>
              <a:gd name="connsiteX391" fmla="*/ 2021675 w 7467600"/>
              <a:gd name="connsiteY391" fmla="*/ 6858000 h 6858000"/>
              <a:gd name="connsiteX392" fmla="*/ 2019308 w 7467600"/>
              <a:gd name="connsiteY392" fmla="*/ 6847118 h 6858000"/>
              <a:gd name="connsiteX393" fmla="*/ 1938835 w 7467600"/>
              <a:gd name="connsiteY393" fmla="*/ 6551160 h 6858000"/>
              <a:gd name="connsiteX394" fmla="*/ 1953230 w 7467600"/>
              <a:gd name="connsiteY394" fmla="*/ 6759699 h 6858000"/>
              <a:gd name="connsiteX395" fmla="*/ 1956763 w 7467600"/>
              <a:gd name="connsiteY395" fmla="*/ 6778191 h 6858000"/>
              <a:gd name="connsiteX396" fmla="*/ 1967925 w 7467600"/>
              <a:gd name="connsiteY396" fmla="*/ 6858000 h 6858000"/>
              <a:gd name="connsiteX397" fmla="*/ 1936622 w 7467600"/>
              <a:gd name="connsiteY397" fmla="*/ 6858000 h 6858000"/>
              <a:gd name="connsiteX398" fmla="*/ 1926261 w 7467600"/>
              <a:gd name="connsiteY398" fmla="*/ 6784064 h 6858000"/>
              <a:gd name="connsiteX399" fmla="*/ 1922724 w 7467600"/>
              <a:gd name="connsiteY399" fmla="*/ 6765577 h 6858000"/>
              <a:gd name="connsiteX400" fmla="*/ 1904650 w 7467600"/>
              <a:gd name="connsiteY400" fmla="*/ 6639616 h 6858000"/>
              <a:gd name="connsiteX401" fmla="*/ 1885273 w 7467600"/>
              <a:gd name="connsiteY401" fmla="*/ 6858000 h 6858000"/>
              <a:gd name="connsiteX402" fmla="*/ 1854363 w 7467600"/>
              <a:gd name="connsiteY402" fmla="*/ 6858000 h 6858000"/>
              <a:gd name="connsiteX403" fmla="*/ 1880391 w 7467600"/>
              <a:gd name="connsiteY403" fmla="*/ 6603796 h 6858000"/>
              <a:gd name="connsiteX404" fmla="*/ 1818273 w 7467600"/>
              <a:gd name="connsiteY404" fmla="*/ 6715729 h 6858000"/>
              <a:gd name="connsiteX405" fmla="*/ 1794691 w 7467600"/>
              <a:gd name="connsiteY405" fmla="*/ 6843239 h 6858000"/>
              <a:gd name="connsiteX406" fmla="*/ 1794914 w 7467600"/>
              <a:gd name="connsiteY406" fmla="*/ 6858000 h 6858000"/>
              <a:gd name="connsiteX407" fmla="*/ 1746128 w 7467600"/>
              <a:gd name="connsiteY407" fmla="*/ 6858000 h 6858000"/>
              <a:gd name="connsiteX408" fmla="*/ 1753934 w 7467600"/>
              <a:gd name="connsiteY408" fmla="*/ 6724796 h 6858000"/>
              <a:gd name="connsiteX409" fmla="*/ 1792053 w 7467600"/>
              <a:gd name="connsiteY409" fmla="*/ 6572396 h 6858000"/>
              <a:gd name="connsiteX410" fmla="*/ 1862248 w 7467600"/>
              <a:gd name="connsiteY410" fmla="*/ 6266397 h 6858000"/>
              <a:gd name="connsiteX411" fmla="*/ 1862250 w 7467600"/>
              <a:gd name="connsiteY411" fmla="*/ 6033531 h 6858000"/>
              <a:gd name="connsiteX412" fmla="*/ 1211999 w 7467600"/>
              <a:gd name="connsiteY412" fmla="*/ 6683610 h 6858000"/>
              <a:gd name="connsiteX413" fmla="*/ 1213266 w 7467600"/>
              <a:gd name="connsiteY413" fmla="*/ 6691947 h 6858000"/>
              <a:gd name="connsiteX414" fmla="*/ 1203370 w 7467600"/>
              <a:gd name="connsiteY414" fmla="*/ 6850676 h 6858000"/>
              <a:gd name="connsiteX415" fmla="*/ 1203671 w 7467600"/>
              <a:gd name="connsiteY415" fmla="*/ 6858000 h 6858000"/>
              <a:gd name="connsiteX416" fmla="*/ 1143180 w 7467600"/>
              <a:gd name="connsiteY416" fmla="*/ 6858000 h 6858000"/>
              <a:gd name="connsiteX417" fmla="*/ 1142176 w 7467600"/>
              <a:gd name="connsiteY417" fmla="*/ 6766045 h 6858000"/>
              <a:gd name="connsiteX418" fmla="*/ 1067484 w 7467600"/>
              <a:gd name="connsiteY418" fmla="*/ 6858000 h 6858000"/>
              <a:gd name="connsiteX419" fmla="*/ 953928 w 7467600"/>
              <a:gd name="connsiteY419" fmla="*/ 6858000 h 6858000"/>
              <a:gd name="connsiteX420" fmla="*/ 959715 w 7467600"/>
              <a:gd name="connsiteY420" fmla="*/ 6850185 h 6858000"/>
              <a:gd name="connsiteX421" fmla="*/ 1483788 w 7467600"/>
              <a:gd name="connsiteY421" fmla="*/ 6259174 h 6858000"/>
              <a:gd name="connsiteX422" fmla="*/ 1100671 w 7467600"/>
              <a:gd name="connsiteY422" fmla="*/ 6252137 h 6858000"/>
              <a:gd name="connsiteX423" fmla="*/ 1090144 w 7467600"/>
              <a:gd name="connsiteY423" fmla="*/ 6256748 h 6858000"/>
              <a:gd name="connsiteX424" fmla="*/ 1095872 w 7467600"/>
              <a:gd name="connsiteY424" fmla="*/ 6271892 h 6858000"/>
              <a:gd name="connsiteX425" fmla="*/ 262785 w 7467600"/>
              <a:gd name="connsiteY425" fmla="*/ 6845450 h 6858000"/>
              <a:gd name="connsiteX426" fmla="*/ 209968 w 7467600"/>
              <a:gd name="connsiteY426" fmla="*/ 6770713 h 6858000"/>
              <a:gd name="connsiteX427" fmla="*/ 873460 w 7467600"/>
              <a:gd name="connsiteY427" fmla="*/ 6253768 h 6858000"/>
              <a:gd name="connsiteX428" fmla="*/ 192686 w 7467600"/>
              <a:gd name="connsiteY428" fmla="*/ 5849257 h 6858000"/>
              <a:gd name="connsiteX429" fmla="*/ 4696 w 7467600"/>
              <a:gd name="connsiteY429" fmla="*/ 5697668 h 6858000"/>
              <a:gd name="connsiteX430" fmla="*/ 0 w 7467600"/>
              <a:gd name="connsiteY430" fmla="*/ 5689984 h 6858000"/>
              <a:gd name="connsiteX431" fmla="*/ 0 w 7467600"/>
              <a:gd name="connsiteY431" fmla="*/ 5513472 h 6858000"/>
              <a:gd name="connsiteX432" fmla="*/ 174101 w 7467600"/>
              <a:gd name="connsiteY432" fmla="*/ 5620277 h 6858000"/>
              <a:gd name="connsiteX433" fmla="*/ 891800 w 7467600"/>
              <a:gd name="connsiteY433" fmla="*/ 6036935 h 6858000"/>
              <a:gd name="connsiteX434" fmla="*/ 1072219 w 7467600"/>
              <a:gd name="connsiteY434" fmla="*/ 6169443 h 6858000"/>
              <a:gd name="connsiteX435" fmla="*/ 1074117 w 7467600"/>
              <a:gd name="connsiteY435" fmla="*/ 6170301 h 6858000"/>
              <a:gd name="connsiteX436" fmla="*/ 1083114 w 7467600"/>
              <a:gd name="connsiteY436" fmla="*/ 6174131 h 6858000"/>
              <a:gd name="connsiteX437" fmla="*/ 1543010 w 7467600"/>
              <a:gd name="connsiteY437" fmla="*/ 6191140 h 6858000"/>
              <a:gd name="connsiteX438" fmla="*/ 1551080 w 7467600"/>
              <a:gd name="connsiteY438" fmla="*/ 6195006 h 6858000"/>
              <a:gd name="connsiteX439" fmla="*/ 2345443 w 7467600"/>
              <a:gd name="connsiteY439" fmla="*/ 5549882 h 6858000"/>
              <a:gd name="connsiteX440" fmla="*/ 1721499 w 7467600"/>
              <a:gd name="connsiteY440" fmla="*/ 5599969 h 6858000"/>
              <a:gd name="connsiteX441" fmla="*/ 767716 w 7467600"/>
              <a:gd name="connsiteY441" fmla="*/ 5472768 h 6858000"/>
              <a:gd name="connsiteX442" fmla="*/ 722147 w 7467600"/>
              <a:gd name="connsiteY442" fmla="*/ 5393091 h 6858000"/>
              <a:gd name="connsiteX443" fmla="*/ 1485552 w 7467600"/>
              <a:gd name="connsiteY443" fmla="*/ 5313202 h 6858000"/>
              <a:gd name="connsiteX444" fmla="*/ 2143004 w 7467600"/>
              <a:gd name="connsiteY444" fmla="*/ 5402420 h 6858000"/>
              <a:gd name="connsiteX445" fmla="*/ 1933391 w 7467600"/>
              <a:gd name="connsiteY445" fmla="*/ 5156971 h 6858000"/>
              <a:gd name="connsiteX446" fmla="*/ 1827118 w 7467600"/>
              <a:gd name="connsiteY446" fmla="*/ 4968410 h 6858000"/>
              <a:gd name="connsiteX447" fmla="*/ 1837349 w 7467600"/>
              <a:gd name="connsiteY447" fmla="*/ 4956357 h 6858000"/>
              <a:gd name="connsiteX448" fmla="*/ 2162835 w 7467600"/>
              <a:gd name="connsiteY448" fmla="*/ 5187853 h 6858000"/>
              <a:gd name="connsiteX449" fmla="*/ 2257167 w 7467600"/>
              <a:gd name="connsiteY449" fmla="*/ 5462123 h 6858000"/>
              <a:gd name="connsiteX450" fmla="*/ 2261598 w 7467600"/>
              <a:gd name="connsiteY450" fmla="*/ 5467998 h 6858000"/>
              <a:gd name="connsiteX451" fmla="*/ 2437177 w 7467600"/>
              <a:gd name="connsiteY451" fmla="*/ 5479608 h 6858000"/>
              <a:gd name="connsiteX452" fmla="*/ 2445247 w 7467600"/>
              <a:gd name="connsiteY452" fmla="*/ 5483476 h 6858000"/>
              <a:gd name="connsiteX453" fmla="*/ 2743626 w 7467600"/>
              <a:gd name="connsiteY453" fmla="*/ 5304819 h 6858000"/>
              <a:gd name="connsiteX454" fmla="*/ 3048102 w 7467600"/>
              <a:gd name="connsiteY454" fmla="*/ 5150595 h 6858000"/>
              <a:gd name="connsiteX455" fmla="*/ 1799414 w 7467600"/>
              <a:gd name="connsiteY455" fmla="*/ 4694732 h 6858000"/>
              <a:gd name="connsiteX456" fmla="*/ 1771735 w 7467600"/>
              <a:gd name="connsiteY456" fmla="*/ 4619929 h 6858000"/>
              <a:gd name="connsiteX457" fmla="*/ 3104273 w 7467600"/>
              <a:gd name="connsiteY457" fmla="*/ 5076159 h 6858000"/>
              <a:gd name="connsiteX458" fmla="*/ 3113245 w 7467600"/>
              <a:gd name="connsiteY458" fmla="*/ 5090705 h 6858000"/>
              <a:gd name="connsiteX459" fmla="*/ 3126294 w 7467600"/>
              <a:gd name="connsiteY459" fmla="*/ 5114400 h 6858000"/>
              <a:gd name="connsiteX460" fmla="*/ 3937433 w 7467600"/>
              <a:gd name="connsiteY460" fmla="*/ 4830473 h 6858000"/>
              <a:gd name="connsiteX461" fmla="*/ 3590475 w 7467600"/>
              <a:gd name="connsiteY461" fmla="*/ 4597974 h 6858000"/>
              <a:gd name="connsiteX462" fmla="*/ 3100264 w 7467600"/>
              <a:gd name="connsiteY462" fmla="*/ 4579845 h 6858000"/>
              <a:gd name="connsiteX463" fmla="*/ 2183576 w 7467600"/>
              <a:gd name="connsiteY463" fmla="*/ 4227150 h 6858000"/>
              <a:gd name="connsiteX464" fmla="*/ 2151029 w 7467600"/>
              <a:gd name="connsiteY464" fmla="*/ 4146947 h 6858000"/>
              <a:gd name="connsiteX465" fmla="*/ 3563434 w 7467600"/>
              <a:gd name="connsiteY465" fmla="*/ 4469115 h 6858000"/>
              <a:gd name="connsiteX466" fmla="*/ 3177952 w 7467600"/>
              <a:gd name="connsiteY466" fmla="*/ 3657386 h 6858000"/>
              <a:gd name="connsiteX467" fmla="*/ 3189263 w 7467600"/>
              <a:gd name="connsiteY467" fmla="*/ 3625726 h 6858000"/>
              <a:gd name="connsiteX468" fmla="*/ 3560912 w 7467600"/>
              <a:gd name="connsiteY468" fmla="*/ 4079863 h 6858000"/>
              <a:gd name="connsiteX469" fmla="*/ 3626636 w 7467600"/>
              <a:gd name="connsiteY469" fmla="*/ 4512230 h 6858000"/>
              <a:gd name="connsiteX470" fmla="*/ 3653088 w 7467600"/>
              <a:gd name="connsiteY470" fmla="*/ 4521417 h 6858000"/>
              <a:gd name="connsiteX471" fmla="*/ 3988128 w 7467600"/>
              <a:gd name="connsiteY471" fmla="*/ 4817267 h 6858000"/>
              <a:gd name="connsiteX472" fmla="*/ 4830582 w 7467600"/>
              <a:gd name="connsiteY472" fmla="*/ 4676000 h 6858000"/>
              <a:gd name="connsiteX473" fmla="*/ 4830100 w 7467600"/>
              <a:gd name="connsiteY473" fmla="*/ 4675554 h 6858000"/>
              <a:gd name="connsiteX474" fmla="*/ 4036318 w 7467600"/>
              <a:gd name="connsiteY474" fmla="*/ 4147013 h 6858000"/>
              <a:gd name="connsiteX475" fmla="*/ 3432098 w 7467600"/>
              <a:gd name="connsiteY475" fmla="*/ 3537312 h 6858000"/>
              <a:gd name="connsiteX476" fmla="*/ 3446761 w 7467600"/>
              <a:gd name="connsiteY476" fmla="*/ 3461278 h 6858000"/>
              <a:gd name="connsiteX477" fmla="*/ 4419733 w 7467600"/>
              <a:gd name="connsiteY477" fmla="*/ 3963555 h 6858000"/>
              <a:gd name="connsiteX478" fmla="*/ 4781371 w 7467600"/>
              <a:gd name="connsiteY478" fmla="*/ 4458604 h 6858000"/>
              <a:gd name="connsiteX479" fmla="*/ 4780440 w 7467600"/>
              <a:gd name="connsiteY479" fmla="*/ 4470290 h 6858000"/>
              <a:gd name="connsiteX480" fmla="*/ 4898954 w 7467600"/>
              <a:gd name="connsiteY480" fmla="*/ 4662092 h 6858000"/>
              <a:gd name="connsiteX481" fmla="*/ 4900699 w 7467600"/>
              <a:gd name="connsiteY481" fmla="*/ 4670867 h 6858000"/>
              <a:gd name="connsiteX482" fmla="*/ 5714511 w 7467600"/>
              <a:gd name="connsiteY482" fmla="*/ 4663483 h 6858000"/>
              <a:gd name="connsiteX483" fmla="*/ 5464793 w 7467600"/>
              <a:gd name="connsiteY483" fmla="*/ 4393556 h 6858000"/>
              <a:gd name="connsiteX484" fmla="*/ 5461897 w 7467600"/>
              <a:gd name="connsiteY484" fmla="*/ 4390879 h 6858000"/>
              <a:gd name="connsiteX485" fmla="*/ 4294126 w 7467600"/>
              <a:gd name="connsiteY485" fmla="*/ 3303048 h 6858000"/>
              <a:gd name="connsiteX486" fmla="*/ 4305321 w 7467600"/>
              <a:gd name="connsiteY486" fmla="*/ 3256953 h 6858000"/>
              <a:gd name="connsiteX487" fmla="*/ 4949299 w 7467600"/>
              <a:gd name="connsiteY487" fmla="*/ 3766336 h 6858000"/>
              <a:gd name="connsiteX488" fmla="*/ 5291452 w 7467600"/>
              <a:gd name="connsiteY488" fmla="*/ 4076801 h 6858000"/>
              <a:gd name="connsiteX489" fmla="*/ 5434998 w 7467600"/>
              <a:gd name="connsiteY489" fmla="*/ 4254100 h 6858000"/>
              <a:gd name="connsiteX490" fmla="*/ 5351015 w 7467600"/>
              <a:gd name="connsiteY490" fmla="*/ 3760989 h 6858000"/>
              <a:gd name="connsiteX491" fmla="*/ 5413780 w 7467600"/>
              <a:gd name="connsiteY491" fmla="*/ 2966265 h 6858000"/>
              <a:gd name="connsiteX492" fmla="*/ 5425627 w 7467600"/>
              <a:gd name="connsiteY492" fmla="*/ 2954192 h 6858000"/>
              <a:gd name="connsiteX493" fmla="*/ 6604735 w 7467600"/>
              <a:gd name="connsiteY493" fmla="*/ 2041381 h 6858000"/>
              <a:gd name="connsiteX494" fmla="*/ 7204487 w 7467600"/>
              <a:gd name="connsiteY494" fmla="*/ 2742112 h 6858000"/>
              <a:gd name="connsiteX495" fmla="*/ 7131592 w 7467600"/>
              <a:gd name="connsiteY495" fmla="*/ 2672096 h 6858000"/>
              <a:gd name="connsiteX496" fmla="*/ 6996344 w 7467600"/>
              <a:gd name="connsiteY496" fmla="*/ 2518310 h 6858000"/>
              <a:gd name="connsiteX497" fmla="*/ 6735495 w 7467600"/>
              <a:gd name="connsiteY497" fmla="*/ 2196890 h 6858000"/>
              <a:gd name="connsiteX498" fmla="*/ 6721901 w 7467600"/>
              <a:gd name="connsiteY498" fmla="*/ 2179274 h 6858000"/>
              <a:gd name="connsiteX499" fmla="*/ 6604735 w 7467600"/>
              <a:gd name="connsiteY499" fmla="*/ 2041381 h 6858000"/>
              <a:gd name="connsiteX500" fmla="*/ 6591670 w 7467600"/>
              <a:gd name="connsiteY500" fmla="*/ 1988277 h 6858000"/>
              <a:gd name="connsiteX501" fmla="*/ 6747349 w 7467600"/>
              <a:gd name="connsiteY501" fmla="*/ 2160069 h 6858000"/>
              <a:gd name="connsiteX502" fmla="*/ 6760943 w 7467600"/>
              <a:gd name="connsiteY502" fmla="*/ 2177686 h 6858000"/>
              <a:gd name="connsiteX503" fmla="*/ 7021065 w 7467600"/>
              <a:gd name="connsiteY503" fmla="*/ 2498102 h 6858000"/>
              <a:gd name="connsiteX504" fmla="*/ 7155223 w 7467600"/>
              <a:gd name="connsiteY504" fmla="*/ 2650386 h 6858000"/>
              <a:gd name="connsiteX505" fmla="*/ 7203167 w 7467600"/>
              <a:gd name="connsiteY505" fmla="*/ 2697288 h 6858000"/>
              <a:gd name="connsiteX506" fmla="*/ 6937703 w 7467600"/>
              <a:gd name="connsiteY506" fmla="*/ 2321981 h 6858000"/>
              <a:gd name="connsiteX507" fmla="*/ 6591670 w 7467600"/>
              <a:gd name="connsiteY507" fmla="*/ 1988277 h 6858000"/>
              <a:gd name="connsiteX508" fmla="*/ 5798671 w 7467600"/>
              <a:gd name="connsiteY508" fmla="*/ 1981601 h 6858000"/>
              <a:gd name="connsiteX509" fmla="*/ 5754709 w 7467600"/>
              <a:gd name="connsiteY509" fmla="*/ 2071454 h 6858000"/>
              <a:gd name="connsiteX510" fmla="*/ 5763044 w 7467600"/>
              <a:gd name="connsiteY510" fmla="*/ 2842206 h 6858000"/>
              <a:gd name="connsiteX511" fmla="*/ 5764974 w 7467600"/>
              <a:gd name="connsiteY511" fmla="*/ 2799609 h 6858000"/>
              <a:gd name="connsiteX512" fmla="*/ 5767665 w 7467600"/>
              <a:gd name="connsiteY512" fmla="*/ 2666409 h 6858000"/>
              <a:gd name="connsiteX513" fmla="*/ 5763055 w 7467600"/>
              <a:gd name="connsiteY513" fmla="*/ 2579705 h 6858000"/>
              <a:gd name="connsiteX514" fmla="*/ 5758079 w 7467600"/>
              <a:gd name="connsiteY514" fmla="*/ 2492508 h 6858000"/>
              <a:gd name="connsiteX515" fmla="*/ 5779325 w 7467600"/>
              <a:gd name="connsiteY515" fmla="*/ 2197069 h 6858000"/>
              <a:gd name="connsiteX516" fmla="*/ 5798671 w 7467600"/>
              <a:gd name="connsiteY516" fmla="*/ 1981601 h 6858000"/>
              <a:gd name="connsiteX517" fmla="*/ 5829202 w 7467600"/>
              <a:gd name="connsiteY517" fmla="*/ 1971679 h 6858000"/>
              <a:gd name="connsiteX518" fmla="*/ 5809558 w 7467600"/>
              <a:gd name="connsiteY518" fmla="*/ 2198043 h 6858000"/>
              <a:gd name="connsiteX519" fmla="*/ 5788653 w 7467600"/>
              <a:gd name="connsiteY519" fmla="*/ 2489430 h 6858000"/>
              <a:gd name="connsiteX520" fmla="*/ 5793439 w 7467600"/>
              <a:gd name="connsiteY520" fmla="*/ 2575235 h 6858000"/>
              <a:gd name="connsiteX521" fmla="*/ 5796837 w 7467600"/>
              <a:gd name="connsiteY521" fmla="*/ 2637633 h 6858000"/>
              <a:gd name="connsiteX522" fmla="*/ 5818614 w 7467600"/>
              <a:gd name="connsiteY522" fmla="*/ 2473055 h 6858000"/>
              <a:gd name="connsiteX523" fmla="*/ 5829202 w 7467600"/>
              <a:gd name="connsiteY523" fmla="*/ 1971679 h 6858000"/>
              <a:gd name="connsiteX524" fmla="*/ 5911389 w 7467600"/>
              <a:gd name="connsiteY524" fmla="*/ 1898371 h 6858000"/>
              <a:gd name="connsiteX525" fmla="*/ 6237627 w 7467600"/>
              <a:gd name="connsiteY525" fmla="*/ 2231921 h 6858000"/>
              <a:gd name="connsiteX526" fmla="*/ 5911389 w 7467600"/>
              <a:gd name="connsiteY526" fmla="*/ 1898371 h 6858000"/>
              <a:gd name="connsiteX527" fmla="*/ 6944437 w 7467600"/>
              <a:gd name="connsiteY527" fmla="*/ 1575402 h 6858000"/>
              <a:gd name="connsiteX528" fmla="*/ 6304730 w 7467600"/>
              <a:gd name="connsiteY528" fmla="*/ 1766654 h 6858000"/>
              <a:gd name="connsiteX529" fmla="*/ 6944437 w 7467600"/>
              <a:gd name="connsiteY529" fmla="*/ 1575402 h 6858000"/>
              <a:gd name="connsiteX530" fmla="*/ 7019523 w 7467600"/>
              <a:gd name="connsiteY530" fmla="*/ 1519450 h 6858000"/>
              <a:gd name="connsiteX531" fmla="*/ 6298091 w 7467600"/>
              <a:gd name="connsiteY531" fmla="*/ 1737122 h 6858000"/>
              <a:gd name="connsiteX532" fmla="*/ 7019523 w 7467600"/>
              <a:gd name="connsiteY532" fmla="*/ 1519450 h 6858000"/>
              <a:gd name="connsiteX533" fmla="*/ 2399523 w 7467600"/>
              <a:gd name="connsiteY533" fmla="*/ 1428234 h 6858000"/>
              <a:gd name="connsiteX534" fmla="*/ 2224982 w 7467600"/>
              <a:gd name="connsiteY534" fmla="*/ 1826201 h 6858000"/>
              <a:gd name="connsiteX535" fmla="*/ 2096099 w 7467600"/>
              <a:gd name="connsiteY535" fmla="*/ 2345900 h 6858000"/>
              <a:gd name="connsiteX536" fmla="*/ 2283317 w 7467600"/>
              <a:gd name="connsiteY536" fmla="*/ 1796925 h 6858000"/>
              <a:gd name="connsiteX537" fmla="*/ 2399523 w 7467600"/>
              <a:gd name="connsiteY537" fmla="*/ 1428234 h 6858000"/>
              <a:gd name="connsiteX538" fmla="*/ 2448558 w 7467600"/>
              <a:gd name="connsiteY538" fmla="*/ 1373435 h 6858000"/>
              <a:gd name="connsiteX539" fmla="*/ 2312521 w 7467600"/>
              <a:gd name="connsiteY539" fmla="*/ 1806140 h 6858000"/>
              <a:gd name="connsiteX540" fmla="*/ 2127533 w 7467600"/>
              <a:gd name="connsiteY540" fmla="*/ 2348380 h 6858000"/>
              <a:gd name="connsiteX541" fmla="*/ 2358080 w 7467600"/>
              <a:gd name="connsiteY541" fmla="*/ 1866134 h 6858000"/>
              <a:gd name="connsiteX542" fmla="*/ 2407436 w 7467600"/>
              <a:gd name="connsiteY542" fmla="*/ 1651070 h 6858000"/>
              <a:gd name="connsiteX543" fmla="*/ 2448558 w 7467600"/>
              <a:gd name="connsiteY543" fmla="*/ 1373435 h 6858000"/>
              <a:gd name="connsiteX544" fmla="*/ 278707 w 7467600"/>
              <a:gd name="connsiteY544" fmla="*/ 1352270 h 6858000"/>
              <a:gd name="connsiteX545" fmla="*/ 321570 w 7467600"/>
              <a:gd name="connsiteY545" fmla="*/ 1861610 h 6858000"/>
              <a:gd name="connsiteX546" fmla="*/ 294281 w 7467600"/>
              <a:gd name="connsiteY546" fmla="*/ 1440658 h 6858000"/>
              <a:gd name="connsiteX547" fmla="*/ 278707 w 7467600"/>
              <a:gd name="connsiteY547" fmla="*/ 1352270 h 6858000"/>
              <a:gd name="connsiteX548" fmla="*/ 1423821 w 7467600"/>
              <a:gd name="connsiteY548" fmla="*/ 1351958 h 6858000"/>
              <a:gd name="connsiteX549" fmla="*/ 1638521 w 7467600"/>
              <a:gd name="connsiteY549" fmla="*/ 1908470 h 6858000"/>
              <a:gd name="connsiteX550" fmla="*/ 1754199 w 7467600"/>
              <a:gd name="connsiteY550" fmla="*/ 2149284 h 6858000"/>
              <a:gd name="connsiteX551" fmla="*/ 1908359 w 7467600"/>
              <a:gd name="connsiteY551" fmla="*/ 2364988 h 6858000"/>
              <a:gd name="connsiteX552" fmla="*/ 1647661 w 7467600"/>
              <a:gd name="connsiteY552" fmla="*/ 1825945 h 6858000"/>
              <a:gd name="connsiteX553" fmla="*/ 1423821 w 7467600"/>
              <a:gd name="connsiteY553" fmla="*/ 1351958 h 6858000"/>
              <a:gd name="connsiteX554" fmla="*/ 1431890 w 7467600"/>
              <a:gd name="connsiteY554" fmla="*/ 1306475 h 6858000"/>
              <a:gd name="connsiteX555" fmla="*/ 1507597 w 7467600"/>
              <a:gd name="connsiteY555" fmla="*/ 1446132 h 6858000"/>
              <a:gd name="connsiteX556" fmla="*/ 1674586 w 7467600"/>
              <a:gd name="connsiteY556" fmla="*/ 1813832 h 6858000"/>
              <a:gd name="connsiteX557" fmla="*/ 1815950 w 7467600"/>
              <a:gd name="connsiteY557" fmla="*/ 2128564 h 6858000"/>
              <a:gd name="connsiteX558" fmla="*/ 1984242 w 7467600"/>
              <a:gd name="connsiteY558" fmla="*/ 2430829 h 6858000"/>
              <a:gd name="connsiteX559" fmla="*/ 2014023 w 7467600"/>
              <a:gd name="connsiteY559" fmla="*/ 2450995 h 6858000"/>
              <a:gd name="connsiteX560" fmla="*/ 1747337 w 7467600"/>
              <a:gd name="connsiteY560" fmla="*/ 1855264 h 6858000"/>
              <a:gd name="connsiteX561" fmla="*/ 1533749 w 7467600"/>
              <a:gd name="connsiteY561" fmla="*/ 1478656 h 6858000"/>
              <a:gd name="connsiteX562" fmla="*/ 1431890 w 7467600"/>
              <a:gd name="connsiteY562" fmla="*/ 1306475 h 6858000"/>
              <a:gd name="connsiteX563" fmla="*/ 5052692 w 7467600"/>
              <a:gd name="connsiteY563" fmla="*/ 1292994 h 6858000"/>
              <a:gd name="connsiteX564" fmla="*/ 5200661 w 7467600"/>
              <a:gd name="connsiteY564" fmla="*/ 1635186 h 6858000"/>
              <a:gd name="connsiteX565" fmla="*/ 5297138 w 7467600"/>
              <a:gd name="connsiteY565" fmla="*/ 1906351 h 6858000"/>
              <a:gd name="connsiteX566" fmla="*/ 5052692 w 7467600"/>
              <a:gd name="connsiteY566" fmla="*/ 1292994 h 6858000"/>
              <a:gd name="connsiteX567" fmla="*/ 5009948 w 7467600"/>
              <a:gd name="connsiteY567" fmla="*/ 1273619 h 6858000"/>
              <a:gd name="connsiteX568" fmla="*/ 5121777 w 7467600"/>
              <a:gd name="connsiteY568" fmla="*/ 1654213 h 6858000"/>
              <a:gd name="connsiteX569" fmla="*/ 5293545 w 7467600"/>
              <a:gd name="connsiteY569" fmla="*/ 2072247 h 6858000"/>
              <a:gd name="connsiteX570" fmla="*/ 5294042 w 7467600"/>
              <a:gd name="connsiteY570" fmla="*/ 2065019 h 6858000"/>
              <a:gd name="connsiteX571" fmla="*/ 5171936 w 7467600"/>
              <a:gd name="connsiteY571" fmla="*/ 1647613 h 6858000"/>
              <a:gd name="connsiteX572" fmla="*/ 5009948 w 7467600"/>
              <a:gd name="connsiteY572" fmla="*/ 1273619 h 6858000"/>
              <a:gd name="connsiteX573" fmla="*/ 655236 w 7467600"/>
              <a:gd name="connsiteY573" fmla="*/ 1268632 h 6858000"/>
              <a:gd name="connsiteX574" fmla="*/ 839521 w 7467600"/>
              <a:gd name="connsiteY574" fmla="*/ 1685315 h 6858000"/>
              <a:gd name="connsiteX575" fmla="*/ 1109416 w 7467600"/>
              <a:gd name="connsiteY575" fmla="*/ 2061663 h 6858000"/>
              <a:gd name="connsiteX576" fmla="*/ 1298300 w 7467600"/>
              <a:gd name="connsiteY576" fmla="*/ 2247742 h 6858000"/>
              <a:gd name="connsiteX577" fmla="*/ 1125871 w 7467600"/>
              <a:gd name="connsiteY577" fmla="*/ 1989513 h 6858000"/>
              <a:gd name="connsiteX578" fmla="*/ 981574 w 7467600"/>
              <a:gd name="connsiteY578" fmla="*/ 1783157 h 6858000"/>
              <a:gd name="connsiteX579" fmla="*/ 922198 w 7467600"/>
              <a:gd name="connsiteY579" fmla="*/ 1677437 h 6858000"/>
              <a:gd name="connsiteX580" fmla="*/ 869293 w 7467600"/>
              <a:gd name="connsiteY580" fmla="*/ 1583214 h 6858000"/>
              <a:gd name="connsiteX581" fmla="*/ 751431 w 7467600"/>
              <a:gd name="connsiteY581" fmla="*/ 1405731 h 6858000"/>
              <a:gd name="connsiteX582" fmla="*/ 655236 w 7467600"/>
              <a:gd name="connsiteY582" fmla="*/ 1268632 h 6858000"/>
              <a:gd name="connsiteX583" fmla="*/ 6516292 w 7467600"/>
              <a:gd name="connsiteY583" fmla="*/ 1263064 h 6858000"/>
              <a:gd name="connsiteX584" fmla="*/ 5736320 w 7467600"/>
              <a:gd name="connsiteY584" fmla="*/ 1501803 h 6858000"/>
              <a:gd name="connsiteX585" fmla="*/ 6516292 w 7467600"/>
              <a:gd name="connsiteY585" fmla="*/ 1263064 h 6858000"/>
              <a:gd name="connsiteX586" fmla="*/ 291466 w 7467600"/>
              <a:gd name="connsiteY586" fmla="*/ 1250369 h 6858000"/>
              <a:gd name="connsiteX587" fmla="*/ 323180 w 7467600"/>
              <a:gd name="connsiteY587" fmla="*/ 1435283 h 6858000"/>
              <a:gd name="connsiteX588" fmla="*/ 349381 w 7467600"/>
              <a:gd name="connsiteY588" fmla="*/ 1875041 h 6858000"/>
              <a:gd name="connsiteX589" fmla="*/ 374363 w 7467600"/>
              <a:gd name="connsiteY589" fmla="*/ 1506494 h 6858000"/>
              <a:gd name="connsiteX590" fmla="*/ 302168 w 7467600"/>
              <a:gd name="connsiteY590" fmla="*/ 1274495 h 6858000"/>
              <a:gd name="connsiteX591" fmla="*/ 291466 w 7467600"/>
              <a:gd name="connsiteY591" fmla="*/ 1250369 h 6858000"/>
              <a:gd name="connsiteX592" fmla="*/ 678222 w 7467600"/>
              <a:gd name="connsiteY592" fmla="*/ 1248670 h 6858000"/>
              <a:gd name="connsiteX593" fmla="*/ 775536 w 7467600"/>
              <a:gd name="connsiteY593" fmla="*/ 1388015 h 6858000"/>
              <a:gd name="connsiteX594" fmla="*/ 894529 w 7467600"/>
              <a:gd name="connsiteY594" fmla="*/ 1567739 h 6858000"/>
              <a:gd name="connsiteX595" fmla="*/ 948000 w 7467600"/>
              <a:gd name="connsiteY595" fmla="*/ 1663088 h 6858000"/>
              <a:gd name="connsiteX596" fmla="*/ 1006812 w 7467600"/>
              <a:gd name="connsiteY596" fmla="*/ 1767683 h 6858000"/>
              <a:gd name="connsiteX597" fmla="*/ 1149133 w 7467600"/>
              <a:gd name="connsiteY597" fmla="*/ 1971513 h 6858000"/>
              <a:gd name="connsiteX598" fmla="*/ 1333952 w 7467600"/>
              <a:gd name="connsiteY598" fmla="*/ 2251620 h 6858000"/>
              <a:gd name="connsiteX599" fmla="*/ 1337329 w 7467600"/>
              <a:gd name="connsiteY599" fmla="*/ 2258350 h 6858000"/>
              <a:gd name="connsiteX600" fmla="*/ 1014726 w 7467600"/>
              <a:gd name="connsiteY600" fmla="*/ 1615556 h 6858000"/>
              <a:gd name="connsiteX601" fmla="*/ 678222 w 7467600"/>
              <a:gd name="connsiteY601" fmla="*/ 1248670 h 6858000"/>
              <a:gd name="connsiteX602" fmla="*/ 6691602 w 7467600"/>
              <a:gd name="connsiteY602" fmla="*/ 1140573 h 6858000"/>
              <a:gd name="connsiteX603" fmla="*/ 6571100 w 7467600"/>
              <a:gd name="connsiteY603" fmla="*/ 1183662 h 6858000"/>
              <a:gd name="connsiteX604" fmla="*/ 6241687 w 7467600"/>
              <a:gd name="connsiteY604" fmla="*/ 1257600 h 6858000"/>
              <a:gd name="connsiteX605" fmla="*/ 5693009 w 7467600"/>
              <a:gd name="connsiteY605" fmla="*/ 1478256 h 6858000"/>
              <a:gd name="connsiteX606" fmla="*/ 6548420 w 7467600"/>
              <a:gd name="connsiteY606" fmla="*/ 1214599 h 6858000"/>
              <a:gd name="connsiteX607" fmla="*/ 6605473 w 7467600"/>
              <a:gd name="connsiteY607" fmla="*/ 1184686 h 6858000"/>
              <a:gd name="connsiteX608" fmla="*/ 6691602 w 7467600"/>
              <a:gd name="connsiteY608" fmla="*/ 1140573 h 6858000"/>
              <a:gd name="connsiteX609" fmla="*/ 4002475 w 7467600"/>
              <a:gd name="connsiteY609" fmla="*/ 1037802 h 6858000"/>
              <a:gd name="connsiteX610" fmla="*/ 4000324 w 7467600"/>
              <a:gd name="connsiteY610" fmla="*/ 1039362 h 6858000"/>
              <a:gd name="connsiteX611" fmla="*/ 4002862 w 7467600"/>
              <a:gd name="connsiteY611" fmla="*/ 1042866 h 6858000"/>
              <a:gd name="connsiteX612" fmla="*/ 4002475 w 7467600"/>
              <a:gd name="connsiteY612" fmla="*/ 1037802 h 6858000"/>
              <a:gd name="connsiteX613" fmla="*/ 506322 w 7467600"/>
              <a:gd name="connsiteY613" fmla="*/ 1020997 h 6858000"/>
              <a:gd name="connsiteX614" fmla="*/ 533068 w 7467600"/>
              <a:gd name="connsiteY614" fmla="*/ 1029409 h 6858000"/>
              <a:gd name="connsiteX615" fmla="*/ 1232525 w 7467600"/>
              <a:gd name="connsiteY615" fmla="*/ 1804675 h 6858000"/>
              <a:gd name="connsiteX616" fmla="*/ 1388858 w 7467600"/>
              <a:gd name="connsiteY616" fmla="*/ 2368011 h 6858000"/>
              <a:gd name="connsiteX617" fmla="*/ 1384098 w 7467600"/>
              <a:gd name="connsiteY617" fmla="*/ 2378125 h 6858000"/>
              <a:gd name="connsiteX618" fmla="*/ 1425393 w 7467600"/>
              <a:gd name="connsiteY618" fmla="*/ 2589124 h 6858000"/>
              <a:gd name="connsiteX619" fmla="*/ 1424001 w 7467600"/>
              <a:gd name="connsiteY619" fmla="*/ 2597541 h 6858000"/>
              <a:gd name="connsiteX620" fmla="*/ 2152729 w 7467600"/>
              <a:gd name="connsiteY620" fmla="*/ 2864487 h 6858000"/>
              <a:gd name="connsiteX621" fmla="*/ 2020609 w 7467600"/>
              <a:gd name="connsiteY621" fmla="*/ 2539671 h 6858000"/>
              <a:gd name="connsiteX622" fmla="*/ 2018920 w 7467600"/>
              <a:gd name="connsiteY622" fmla="*/ 2536309 h 6858000"/>
              <a:gd name="connsiteX623" fmla="*/ 1342441 w 7467600"/>
              <a:gd name="connsiteY623" fmla="*/ 1173017 h 6858000"/>
              <a:gd name="connsiteX624" fmla="*/ 1367925 w 7467600"/>
              <a:gd name="connsiteY624" fmla="*/ 1135648 h 6858000"/>
              <a:gd name="connsiteX625" fmla="*/ 1771401 w 7467600"/>
              <a:gd name="connsiteY625" fmla="*/ 1806673 h 6858000"/>
              <a:gd name="connsiteX626" fmla="*/ 1972385 w 7467600"/>
              <a:gd name="connsiteY626" fmla="*/ 2198735 h 6858000"/>
              <a:gd name="connsiteX627" fmla="*/ 2040892 w 7467600"/>
              <a:gd name="connsiteY627" fmla="*/ 2405205 h 6858000"/>
              <a:gd name="connsiteX628" fmla="*/ 2131689 w 7467600"/>
              <a:gd name="connsiteY628" fmla="*/ 1936926 h 6858000"/>
              <a:gd name="connsiteX629" fmla="*/ 2454820 w 7467600"/>
              <a:gd name="connsiteY629" fmla="*/ 1248808 h 6858000"/>
              <a:gd name="connsiteX630" fmla="*/ 2492512 w 7467600"/>
              <a:gd name="connsiteY630" fmla="*/ 1302920 h 6858000"/>
              <a:gd name="connsiteX631" fmla="*/ 2081216 w 7467600"/>
              <a:gd name="connsiteY631" fmla="*/ 2527513 h 6858000"/>
              <a:gd name="connsiteX632" fmla="*/ 2081211 w 7467600"/>
              <a:gd name="connsiteY632" fmla="*/ 2528916 h 6858000"/>
              <a:gd name="connsiteX633" fmla="*/ 2199067 w 7467600"/>
              <a:gd name="connsiteY633" fmla="*/ 2884061 h 6858000"/>
              <a:gd name="connsiteX634" fmla="*/ 3192586 w 7467600"/>
              <a:gd name="connsiteY634" fmla="*/ 3411496 h 6858000"/>
              <a:gd name="connsiteX635" fmla="*/ 3182620 w 7467600"/>
              <a:gd name="connsiteY635" fmla="*/ 3483279 h 6858000"/>
              <a:gd name="connsiteX636" fmla="*/ 2435119 w 7467600"/>
              <a:gd name="connsiteY636" fmla="*/ 3080173 h 6858000"/>
              <a:gd name="connsiteX637" fmla="*/ 2410152 w 7467600"/>
              <a:gd name="connsiteY637" fmla="*/ 3063751 h 6858000"/>
              <a:gd name="connsiteX638" fmla="*/ 2408099 w 7467600"/>
              <a:gd name="connsiteY638" fmla="*/ 3064403 h 6858000"/>
              <a:gd name="connsiteX639" fmla="*/ 2407218 w 7467600"/>
              <a:gd name="connsiteY639" fmla="*/ 3070324 h 6858000"/>
              <a:gd name="connsiteX640" fmla="*/ 2380138 w 7467600"/>
              <a:gd name="connsiteY640" fmla="*/ 3099341 h 6858000"/>
              <a:gd name="connsiteX641" fmla="*/ 1765923 w 7467600"/>
              <a:gd name="connsiteY641" fmla="*/ 3581043 h 6858000"/>
              <a:gd name="connsiteX642" fmla="*/ 1702258 w 7467600"/>
              <a:gd name="connsiteY642" fmla="*/ 3612286 h 6858000"/>
              <a:gd name="connsiteX643" fmla="*/ 1538370 w 7467600"/>
              <a:gd name="connsiteY643" fmla="*/ 3811804 h 6858000"/>
              <a:gd name="connsiteX644" fmla="*/ 542867 w 7467600"/>
              <a:gd name="connsiteY644" fmla="*/ 4944092 h 6858000"/>
              <a:gd name="connsiteX645" fmla="*/ 515800 w 7467600"/>
              <a:gd name="connsiteY645" fmla="*/ 4862180 h 6858000"/>
              <a:gd name="connsiteX646" fmla="*/ 909145 w 7467600"/>
              <a:gd name="connsiteY646" fmla="*/ 4199225 h 6858000"/>
              <a:gd name="connsiteX647" fmla="*/ 1214067 w 7467600"/>
              <a:gd name="connsiteY647" fmla="*/ 3908561 h 6858000"/>
              <a:gd name="connsiteX648" fmla="*/ 640967 w 7467600"/>
              <a:gd name="connsiteY648" fmla="*/ 4105601 h 6858000"/>
              <a:gd name="connsiteX649" fmla="*/ 112563 w 7467600"/>
              <a:gd name="connsiteY649" fmla="*/ 4396952 h 6858000"/>
              <a:gd name="connsiteX650" fmla="*/ 0 w 7467600"/>
              <a:gd name="connsiteY650" fmla="*/ 4466006 h 6858000"/>
              <a:gd name="connsiteX651" fmla="*/ 0 w 7467600"/>
              <a:gd name="connsiteY651" fmla="*/ 4233763 h 6858000"/>
              <a:gd name="connsiteX652" fmla="*/ 36881 w 7467600"/>
              <a:gd name="connsiteY652" fmla="*/ 4200118 h 6858000"/>
              <a:gd name="connsiteX653" fmla="*/ 910534 w 7467600"/>
              <a:gd name="connsiteY653" fmla="*/ 3629753 h 6858000"/>
              <a:gd name="connsiteX654" fmla="*/ 1578717 w 7467600"/>
              <a:gd name="connsiteY654" fmla="*/ 3575982 h 6858000"/>
              <a:gd name="connsiteX655" fmla="*/ 2338780 w 7467600"/>
              <a:gd name="connsiteY655" fmla="*/ 3033725 h 6858000"/>
              <a:gd name="connsiteX656" fmla="*/ 1807991 w 7467600"/>
              <a:gd name="connsiteY656" fmla="*/ 2807184 h 6858000"/>
              <a:gd name="connsiteX657" fmla="*/ 1416358 w 7467600"/>
              <a:gd name="connsiteY657" fmla="*/ 3112571 h 6858000"/>
              <a:gd name="connsiteX658" fmla="*/ 939066 w 7467600"/>
              <a:gd name="connsiteY658" fmla="*/ 3378798 h 6858000"/>
              <a:gd name="connsiteX659" fmla="*/ 115099 w 7467600"/>
              <a:gd name="connsiteY659" fmla="*/ 3607650 h 6858000"/>
              <a:gd name="connsiteX660" fmla="*/ 97284 w 7467600"/>
              <a:gd name="connsiteY660" fmla="*/ 3520393 h 6858000"/>
              <a:gd name="connsiteX661" fmla="*/ 922050 w 7467600"/>
              <a:gd name="connsiteY661" fmla="*/ 3074867 h 6858000"/>
              <a:gd name="connsiteX662" fmla="*/ 1405265 w 7467600"/>
              <a:gd name="connsiteY662" fmla="*/ 3016319 h 6858000"/>
              <a:gd name="connsiteX663" fmla="*/ 1407512 w 7467600"/>
              <a:gd name="connsiteY663" fmla="*/ 3018001 h 6858000"/>
              <a:gd name="connsiteX664" fmla="*/ 1726266 w 7467600"/>
              <a:gd name="connsiteY664" fmla="*/ 2777274 h 6858000"/>
              <a:gd name="connsiteX665" fmla="*/ 625390 w 7467600"/>
              <a:gd name="connsiteY665" fmla="*/ 2514541 h 6858000"/>
              <a:gd name="connsiteX666" fmla="*/ 619799 w 7467600"/>
              <a:gd name="connsiteY666" fmla="*/ 2527180 h 6858000"/>
              <a:gd name="connsiteX667" fmla="*/ 310030 w 7467600"/>
              <a:gd name="connsiteY667" fmla="*/ 2771818 h 6858000"/>
              <a:gd name="connsiteX668" fmla="*/ 173877 w 7467600"/>
              <a:gd name="connsiteY668" fmla="*/ 2937056 h 6858000"/>
              <a:gd name="connsiteX669" fmla="*/ 77889 w 7467600"/>
              <a:gd name="connsiteY669" fmla="*/ 3138440 h 6858000"/>
              <a:gd name="connsiteX670" fmla="*/ 0 w 7467600"/>
              <a:gd name="connsiteY670" fmla="*/ 3271395 h 6858000"/>
              <a:gd name="connsiteX671" fmla="*/ 0 w 7467600"/>
              <a:gd name="connsiteY671" fmla="*/ 3153002 h 6858000"/>
              <a:gd name="connsiteX672" fmla="*/ 2386 w 7467600"/>
              <a:gd name="connsiteY672" fmla="*/ 3149203 h 6858000"/>
              <a:gd name="connsiteX673" fmla="*/ 89753 w 7467600"/>
              <a:gd name="connsiteY673" fmla="*/ 2987702 h 6858000"/>
              <a:gd name="connsiteX674" fmla="*/ 76869 w 7467600"/>
              <a:gd name="connsiteY674" fmla="*/ 3005404 h 6858000"/>
              <a:gd name="connsiteX675" fmla="*/ 32049 w 7467600"/>
              <a:gd name="connsiteY675" fmla="*/ 3065814 h 6858000"/>
              <a:gd name="connsiteX676" fmla="*/ 0 w 7467600"/>
              <a:gd name="connsiteY676" fmla="*/ 3108744 h 6858000"/>
              <a:gd name="connsiteX677" fmla="*/ 0 w 7467600"/>
              <a:gd name="connsiteY677" fmla="*/ 3058059 h 6858000"/>
              <a:gd name="connsiteX678" fmla="*/ 7610 w 7467600"/>
              <a:gd name="connsiteY678" fmla="*/ 3047889 h 6858000"/>
              <a:gd name="connsiteX679" fmla="*/ 52419 w 7467600"/>
              <a:gd name="connsiteY679" fmla="*/ 2987479 h 6858000"/>
              <a:gd name="connsiteX680" fmla="*/ 59142 w 7467600"/>
              <a:gd name="connsiteY680" fmla="*/ 2978488 h 6858000"/>
              <a:gd name="connsiteX681" fmla="*/ 0 w 7467600"/>
              <a:gd name="connsiteY681" fmla="*/ 3015334 h 6858000"/>
              <a:gd name="connsiteX682" fmla="*/ 0 w 7467600"/>
              <a:gd name="connsiteY682" fmla="*/ 2914286 h 6858000"/>
              <a:gd name="connsiteX683" fmla="*/ 36383 w 7467600"/>
              <a:gd name="connsiteY683" fmla="*/ 2901128 h 6858000"/>
              <a:gd name="connsiteX684" fmla="*/ 156329 w 7467600"/>
              <a:gd name="connsiteY684" fmla="*/ 2840533 h 6858000"/>
              <a:gd name="connsiteX685" fmla="*/ 358355 w 7467600"/>
              <a:gd name="connsiteY685" fmla="*/ 2620471 h 6858000"/>
              <a:gd name="connsiteX686" fmla="*/ 510577 w 7467600"/>
              <a:gd name="connsiteY686" fmla="*/ 2501244 h 6858000"/>
              <a:gd name="connsiteX687" fmla="*/ 211967 w 7467600"/>
              <a:gd name="connsiteY687" fmla="*/ 2479171 h 6858000"/>
              <a:gd name="connsiteX688" fmla="*/ 0 w 7467600"/>
              <a:gd name="connsiteY688" fmla="*/ 2476398 h 6858000"/>
              <a:gd name="connsiteX689" fmla="*/ 0 w 7467600"/>
              <a:gd name="connsiteY689" fmla="*/ 2389189 h 6858000"/>
              <a:gd name="connsiteX690" fmla="*/ 103062 w 7467600"/>
              <a:gd name="connsiteY690" fmla="*/ 2389518 h 6858000"/>
              <a:gd name="connsiteX691" fmla="*/ 510734 w 7467600"/>
              <a:gd name="connsiteY691" fmla="*/ 2416201 h 6858000"/>
              <a:gd name="connsiteX692" fmla="*/ 279257 w 7467600"/>
              <a:gd name="connsiteY692" fmla="*/ 2092102 h 6858000"/>
              <a:gd name="connsiteX693" fmla="*/ 65265 w 7467600"/>
              <a:gd name="connsiteY693" fmla="*/ 2006049 h 6858000"/>
              <a:gd name="connsiteX694" fmla="*/ 0 w 7467600"/>
              <a:gd name="connsiteY694" fmla="*/ 1982532 h 6858000"/>
              <a:gd name="connsiteX695" fmla="*/ 0 w 7467600"/>
              <a:gd name="connsiteY695" fmla="*/ 1912789 h 6858000"/>
              <a:gd name="connsiteX696" fmla="*/ 97460 w 7467600"/>
              <a:gd name="connsiteY696" fmla="*/ 1953725 h 6858000"/>
              <a:gd name="connsiteX697" fmla="*/ 221272 w 7467600"/>
              <a:gd name="connsiteY697" fmla="*/ 1980766 h 6858000"/>
              <a:gd name="connsiteX698" fmla="*/ 116765 w 7467600"/>
              <a:gd name="connsiteY698" fmla="*/ 1911033 h 6858000"/>
              <a:gd name="connsiteX699" fmla="*/ 16405 w 7467600"/>
              <a:gd name="connsiteY699" fmla="*/ 1803412 h 6858000"/>
              <a:gd name="connsiteX700" fmla="*/ 0 w 7467600"/>
              <a:gd name="connsiteY700" fmla="*/ 1784777 h 6858000"/>
              <a:gd name="connsiteX701" fmla="*/ 0 w 7467600"/>
              <a:gd name="connsiteY701" fmla="*/ 1740082 h 6858000"/>
              <a:gd name="connsiteX702" fmla="*/ 39394 w 7467600"/>
              <a:gd name="connsiteY702" fmla="*/ 1784856 h 6858000"/>
              <a:gd name="connsiteX703" fmla="*/ 135813 w 7467600"/>
              <a:gd name="connsiteY703" fmla="*/ 1888838 h 6858000"/>
              <a:gd name="connsiteX704" fmla="*/ 242575 w 7467600"/>
              <a:gd name="connsiteY704" fmla="*/ 1958841 h 6858000"/>
              <a:gd name="connsiteX705" fmla="*/ 82197 w 7467600"/>
              <a:gd name="connsiteY705" fmla="*/ 1754826 h 6858000"/>
              <a:gd name="connsiteX706" fmla="*/ 0 w 7467600"/>
              <a:gd name="connsiteY706" fmla="*/ 1679650 h 6858000"/>
              <a:gd name="connsiteX707" fmla="*/ 0 w 7467600"/>
              <a:gd name="connsiteY707" fmla="*/ 1602463 h 6858000"/>
              <a:gd name="connsiteX708" fmla="*/ 84689 w 7467600"/>
              <a:gd name="connsiteY708" fmla="*/ 1677442 h 6858000"/>
              <a:gd name="connsiteX709" fmla="*/ 298437 w 7467600"/>
              <a:gd name="connsiteY709" fmla="*/ 1968019 h 6858000"/>
              <a:gd name="connsiteX710" fmla="*/ 227269 w 7467600"/>
              <a:gd name="connsiteY710" fmla="*/ 1114064 h 6858000"/>
              <a:gd name="connsiteX711" fmla="*/ 248003 w 7467600"/>
              <a:gd name="connsiteY711" fmla="*/ 1089613 h 6858000"/>
              <a:gd name="connsiteX712" fmla="*/ 427020 w 7467600"/>
              <a:gd name="connsiteY712" fmla="*/ 1619803 h 6858000"/>
              <a:gd name="connsiteX713" fmla="*/ 340345 w 7467600"/>
              <a:gd name="connsiteY713" fmla="*/ 2027739 h 6858000"/>
              <a:gd name="connsiteX714" fmla="*/ 360865 w 7467600"/>
              <a:gd name="connsiteY714" fmla="*/ 2044827 h 6858000"/>
              <a:gd name="connsiteX715" fmla="*/ 560414 w 7467600"/>
              <a:gd name="connsiteY715" fmla="*/ 2421457 h 6858000"/>
              <a:gd name="connsiteX716" fmla="*/ 1359703 w 7467600"/>
              <a:gd name="connsiteY716" fmla="*/ 2578554 h 6858000"/>
              <a:gd name="connsiteX717" fmla="*/ 1359422 w 7467600"/>
              <a:gd name="connsiteY717" fmla="*/ 2577994 h 6858000"/>
              <a:gd name="connsiteX718" fmla="*/ 828701 w 7467600"/>
              <a:gd name="connsiteY718" fmla="*/ 1839520 h 6858000"/>
              <a:gd name="connsiteX719" fmla="*/ 494427 w 7467600"/>
              <a:gd name="connsiteY719" fmla="*/ 1092333 h 6858000"/>
              <a:gd name="connsiteX720" fmla="*/ 506322 w 7467600"/>
              <a:gd name="connsiteY720" fmla="*/ 1020997 h 6858000"/>
              <a:gd name="connsiteX721" fmla="*/ 4570198 w 7467600"/>
              <a:gd name="connsiteY721" fmla="*/ 978081 h 6858000"/>
              <a:gd name="connsiteX722" fmla="*/ 4523691 w 7467600"/>
              <a:gd name="connsiteY722" fmla="*/ 1127776 h 6858000"/>
              <a:gd name="connsiteX723" fmla="*/ 4509875 w 7467600"/>
              <a:gd name="connsiteY723" fmla="*/ 1167552 h 6858000"/>
              <a:gd name="connsiteX724" fmla="*/ 4478168 w 7467600"/>
              <a:gd name="connsiteY724" fmla="*/ 1260735 h 6858000"/>
              <a:gd name="connsiteX725" fmla="*/ 4409309 w 7467600"/>
              <a:gd name="connsiteY725" fmla="*/ 1666996 h 6858000"/>
              <a:gd name="connsiteX726" fmla="*/ 4370031 w 7467600"/>
              <a:gd name="connsiteY726" fmla="*/ 1955666 h 6858000"/>
              <a:gd name="connsiteX727" fmla="*/ 4570198 w 7467600"/>
              <a:gd name="connsiteY727" fmla="*/ 978081 h 6858000"/>
              <a:gd name="connsiteX728" fmla="*/ 4557898 w 7467600"/>
              <a:gd name="connsiteY728" fmla="*/ 900011 h 6858000"/>
              <a:gd name="connsiteX729" fmla="*/ 4344840 w 7467600"/>
              <a:gd name="connsiteY729" fmla="*/ 1922038 h 6858000"/>
              <a:gd name="connsiteX730" fmla="*/ 4378710 w 7467600"/>
              <a:gd name="connsiteY730" fmla="*/ 1665516 h 6858000"/>
              <a:gd name="connsiteX731" fmla="*/ 4448798 w 7467600"/>
              <a:gd name="connsiteY731" fmla="*/ 1253024 h 6858000"/>
              <a:gd name="connsiteX732" fmla="*/ 4480315 w 7467600"/>
              <a:gd name="connsiteY732" fmla="*/ 1158454 h 6858000"/>
              <a:gd name="connsiteX733" fmla="*/ 4494133 w 7467600"/>
              <a:gd name="connsiteY733" fmla="*/ 1118676 h 6858000"/>
              <a:gd name="connsiteX734" fmla="*/ 4557898 w 7467600"/>
              <a:gd name="connsiteY734" fmla="*/ 900011 h 6858000"/>
              <a:gd name="connsiteX735" fmla="*/ 5870151 w 7467600"/>
              <a:gd name="connsiteY735" fmla="*/ 898890 h 6858000"/>
              <a:gd name="connsiteX736" fmla="*/ 5861335 w 7467600"/>
              <a:gd name="connsiteY736" fmla="*/ 899177 h 6858000"/>
              <a:gd name="connsiteX737" fmla="*/ 5843702 w 7467600"/>
              <a:gd name="connsiteY737" fmla="*/ 899748 h 6858000"/>
              <a:gd name="connsiteX738" fmla="*/ 5651107 w 7467600"/>
              <a:gd name="connsiteY738" fmla="*/ 920306 h 6858000"/>
              <a:gd name="connsiteX739" fmla="*/ 5459407 w 7467600"/>
              <a:gd name="connsiteY739" fmla="*/ 940975 h 6858000"/>
              <a:gd name="connsiteX740" fmla="*/ 5374846 w 7467600"/>
              <a:gd name="connsiteY740" fmla="*/ 941988 h 6858000"/>
              <a:gd name="connsiteX741" fmla="*/ 5256105 w 7467600"/>
              <a:gd name="connsiteY741" fmla="*/ 945632 h 6858000"/>
              <a:gd name="connsiteX742" fmla="*/ 5107071 w 7467600"/>
              <a:gd name="connsiteY742" fmla="*/ 969720 h 6858000"/>
              <a:gd name="connsiteX743" fmla="*/ 4998681 w 7467600"/>
              <a:gd name="connsiteY743" fmla="*/ 988771 h 6858000"/>
              <a:gd name="connsiteX744" fmla="*/ 5870151 w 7467600"/>
              <a:gd name="connsiteY744" fmla="*/ 898890 h 6858000"/>
              <a:gd name="connsiteX745" fmla="*/ 5504425 w 7467600"/>
              <a:gd name="connsiteY745" fmla="*/ 848067 h 6858000"/>
              <a:gd name="connsiteX746" fmla="*/ 4968849 w 7467600"/>
              <a:gd name="connsiteY746" fmla="*/ 962318 h 6858000"/>
              <a:gd name="connsiteX747" fmla="*/ 5104039 w 7467600"/>
              <a:gd name="connsiteY747" fmla="*/ 940634 h 6858000"/>
              <a:gd name="connsiteX748" fmla="*/ 5256311 w 7467600"/>
              <a:gd name="connsiteY748" fmla="*/ 916490 h 6858000"/>
              <a:gd name="connsiteX749" fmla="*/ 5377381 w 7467600"/>
              <a:gd name="connsiteY749" fmla="*/ 912671 h 6858000"/>
              <a:gd name="connsiteX750" fmla="*/ 5460148 w 7467600"/>
              <a:gd name="connsiteY750" fmla="*/ 911442 h 6858000"/>
              <a:gd name="connsiteX751" fmla="*/ 5648971 w 7467600"/>
              <a:gd name="connsiteY751" fmla="*/ 891331 h 6858000"/>
              <a:gd name="connsiteX752" fmla="*/ 5844807 w 7467600"/>
              <a:gd name="connsiteY752" fmla="*/ 870718 h 6858000"/>
              <a:gd name="connsiteX753" fmla="*/ 5862975 w 7467600"/>
              <a:gd name="connsiteY753" fmla="*/ 869756 h 6858000"/>
              <a:gd name="connsiteX754" fmla="*/ 5920887 w 7467600"/>
              <a:gd name="connsiteY754" fmla="*/ 865929 h 6858000"/>
              <a:gd name="connsiteX755" fmla="*/ 5504425 w 7467600"/>
              <a:gd name="connsiteY755" fmla="*/ 848067 h 6858000"/>
              <a:gd name="connsiteX756" fmla="*/ 3607114 w 7467600"/>
              <a:gd name="connsiteY756" fmla="*/ 467441 h 6858000"/>
              <a:gd name="connsiteX757" fmla="*/ 3296242 w 7467600"/>
              <a:gd name="connsiteY757" fmla="*/ 807991 h 6858000"/>
              <a:gd name="connsiteX758" fmla="*/ 3174674 w 7467600"/>
              <a:gd name="connsiteY758" fmla="*/ 919759 h 6858000"/>
              <a:gd name="connsiteX759" fmla="*/ 3042978 w 7467600"/>
              <a:gd name="connsiteY759" fmla="*/ 1054894 h 6858000"/>
              <a:gd name="connsiteX760" fmla="*/ 2968914 w 7467600"/>
              <a:gd name="connsiteY760" fmla="*/ 1133756 h 6858000"/>
              <a:gd name="connsiteX761" fmla="*/ 3103823 w 7467600"/>
              <a:gd name="connsiteY761" fmla="*/ 1026814 h 6858000"/>
              <a:gd name="connsiteX762" fmla="*/ 3607114 w 7467600"/>
              <a:gd name="connsiteY762" fmla="*/ 467441 h 6858000"/>
              <a:gd name="connsiteX763" fmla="*/ 3744487 w 7467600"/>
              <a:gd name="connsiteY763" fmla="*/ 383136 h 6858000"/>
              <a:gd name="connsiteX764" fmla="*/ 3970213 w 7467600"/>
              <a:gd name="connsiteY764" fmla="*/ 995559 h 6858000"/>
              <a:gd name="connsiteX765" fmla="*/ 3744487 w 7467600"/>
              <a:gd name="connsiteY765" fmla="*/ 383136 h 6858000"/>
              <a:gd name="connsiteX766" fmla="*/ 3624562 w 7467600"/>
              <a:gd name="connsiteY766" fmla="*/ 367041 h 6858000"/>
              <a:gd name="connsiteX767" fmla="*/ 3489712 w 7467600"/>
              <a:gd name="connsiteY767" fmla="*/ 485386 h 6858000"/>
              <a:gd name="connsiteX768" fmla="*/ 3182994 w 7467600"/>
              <a:gd name="connsiteY768" fmla="*/ 828265 h 6858000"/>
              <a:gd name="connsiteX769" fmla="*/ 2892114 w 7467600"/>
              <a:gd name="connsiteY769" fmla="*/ 1172635 h 6858000"/>
              <a:gd name="connsiteX770" fmla="*/ 3021459 w 7467600"/>
              <a:gd name="connsiteY770" fmla="*/ 1035385 h 6858000"/>
              <a:gd name="connsiteX771" fmla="*/ 3153873 w 7467600"/>
              <a:gd name="connsiteY771" fmla="*/ 898971 h 6858000"/>
              <a:gd name="connsiteX772" fmla="*/ 3276511 w 7467600"/>
              <a:gd name="connsiteY772" fmla="*/ 786423 h 6858000"/>
              <a:gd name="connsiteX773" fmla="*/ 3584154 w 7467600"/>
              <a:gd name="connsiteY773" fmla="*/ 448218 h 6858000"/>
              <a:gd name="connsiteX774" fmla="*/ 3624562 w 7467600"/>
              <a:gd name="connsiteY774" fmla="*/ 367041 h 6858000"/>
              <a:gd name="connsiteX775" fmla="*/ 3766672 w 7467600"/>
              <a:gd name="connsiteY775" fmla="*/ 359429 h 6858000"/>
              <a:gd name="connsiteX776" fmla="*/ 3996338 w 7467600"/>
              <a:gd name="connsiteY776" fmla="*/ 968237 h 6858000"/>
              <a:gd name="connsiteX777" fmla="*/ 3766672 w 7467600"/>
              <a:gd name="connsiteY777" fmla="*/ 359429 h 6858000"/>
              <a:gd name="connsiteX778" fmla="*/ 5805386 w 7467600"/>
              <a:gd name="connsiteY778" fmla="*/ 239240 h 6858000"/>
              <a:gd name="connsiteX779" fmla="*/ 5736947 w 7467600"/>
              <a:gd name="connsiteY779" fmla="*/ 261367 h 6858000"/>
              <a:gd name="connsiteX780" fmla="*/ 5427012 w 7467600"/>
              <a:gd name="connsiteY780" fmla="*/ 311272 h 6858000"/>
              <a:gd name="connsiteX781" fmla="*/ 5147818 w 7467600"/>
              <a:gd name="connsiteY781" fmla="*/ 322112 h 6858000"/>
              <a:gd name="connsiteX782" fmla="*/ 5060854 w 7467600"/>
              <a:gd name="connsiteY782" fmla="*/ 311882 h 6858000"/>
              <a:gd name="connsiteX783" fmla="*/ 4945989 w 7467600"/>
              <a:gd name="connsiteY783" fmla="*/ 300516 h 6858000"/>
              <a:gd name="connsiteX784" fmla="*/ 5410479 w 7467600"/>
              <a:gd name="connsiteY784" fmla="*/ 348434 h 6858000"/>
              <a:gd name="connsiteX785" fmla="*/ 5805386 w 7467600"/>
              <a:gd name="connsiteY785" fmla="*/ 239240 h 6858000"/>
              <a:gd name="connsiteX786" fmla="*/ 5905192 w 7467600"/>
              <a:gd name="connsiteY786" fmla="*/ 163079 h 6858000"/>
              <a:gd name="connsiteX787" fmla="*/ 5865655 w 7467600"/>
              <a:gd name="connsiteY787" fmla="*/ 171901 h 6858000"/>
              <a:gd name="connsiteX788" fmla="*/ 5259740 w 7467600"/>
              <a:gd name="connsiteY788" fmla="*/ 257013 h 6858000"/>
              <a:gd name="connsiteX789" fmla="*/ 5208466 w 7467600"/>
              <a:gd name="connsiteY789" fmla="*/ 257550 h 6858000"/>
              <a:gd name="connsiteX790" fmla="*/ 4980204 w 7467600"/>
              <a:gd name="connsiteY790" fmla="*/ 271903 h 6858000"/>
              <a:gd name="connsiteX791" fmla="*/ 5068068 w 7467600"/>
              <a:gd name="connsiteY791" fmla="*/ 282244 h 6858000"/>
              <a:gd name="connsiteX792" fmla="*/ 5153231 w 7467600"/>
              <a:gd name="connsiteY792" fmla="*/ 292240 h 6858000"/>
              <a:gd name="connsiteX793" fmla="*/ 5426491 w 7467600"/>
              <a:gd name="connsiteY793" fmla="*/ 281128 h 6858000"/>
              <a:gd name="connsiteX794" fmla="*/ 5731212 w 7467600"/>
              <a:gd name="connsiteY794" fmla="*/ 231951 h 6858000"/>
              <a:gd name="connsiteX795" fmla="*/ 5905192 w 7467600"/>
              <a:gd name="connsiteY795" fmla="*/ 163079 h 6858000"/>
              <a:gd name="connsiteX796" fmla="*/ 5944437 w 7467600"/>
              <a:gd name="connsiteY796" fmla="*/ 113829 h 6858000"/>
              <a:gd name="connsiteX797" fmla="*/ 5825032 w 7467600"/>
              <a:gd name="connsiteY797" fmla="*/ 146405 h 6858000"/>
              <a:gd name="connsiteX798" fmla="*/ 4955599 w 7467600"/>
              <a:gd name="connsiteY798" fmla="*/ 247008 h 6858000"/>
              <a:gd name="connsiteX799" fmla="*/ 5210104 w 7467600"/>
              <a:gd name="connsiteY799" fmla="*/ 228123 h 6858000"/>
              <a:gd name="connsiteX800" fmla="*/ 5261015 w 7467600"/>
              <a:gd name="connsiteY800" fmla="*/ 227087 h 6858000"/>
              <a:gd name="connsiteX801" fmla="*/ 5861181 w 7467600"/>
              <a:gd name="connsiteY801" fmla="*/ 143093 h 6858000"/>
              <a:gd name="connsiteX802" fmla="*/ 5961252 w 7467600"/>
              <a:gd name="connsiteY802" fmla="*/ 114820 h 6858000"/>
              <a:gd name="connsiteX803" fmla="*/ 5944437 w 7467600"/>
              <a:gd name="connsiteY803" fmla="*/ 113829 h 6858000"/>
              <a:gd name="connsiteX804" fmla="*/ 3882765 w 7467600"/>
              <a:gd name="connsiteY804" fmla="*/ 0 h 6858000"/>
              <a:gd name="connsiteX805" fmla="*/ 3995099 w 7467600"/>
              <a:gd name="connsiteY805" fmla="*/ 0 h 6858000"/>
              <a:gd name="connsiteX806" fmla="*/ 4163818 w 7467600"/>
              <a:gd name="connsiteY806" fmla="*/ 234104 h 6858000"/>
              <a:gd name="connsiteX807" fmla="*/ 4172099 w 7467600"/>
              <a:gd name="connsiteY807" fmla="*/ 234207 h 6858000"/>
              <a:gd name="connsiteX808" fmla="*/ 4784282 w 7467600"/>
              <a:gd name="connsiteY808" fmla="*/ 276561 h 6858000"/>
              <a:gd name="connsiteX809" fmla="*/ 4801687 w 7467600"/>
              <a:gd name="connsiteY809" fmla="*/ 267764 h 6858000"/>
              <a:gd name="connsiteX810" fmla="*/ 6082788 w 7467600"/>
              <a:gd name="connsiteY810" fmla="*/ 64119 h 6858000"/>
              <a:gd name="connsiteX811" fmla="*/ 6099442 w 7467600"/>
              <a:gd name="connsiteY811" fmla="*/ 82568 h 6858000"/>
              <a:gd name="connsiteX812" fmla="*/ 4804137 w 7467600"/>
              <a:gd name="connsiteY812" fmla="*/ 320931 h 6858000"/>
              <a:gd name="connsiteX813" fmla="*/ 4227047 w 7467600"/>
              <a:gd name="connsiteY813" fmla="*/ 313415 h 6858000"/>
              <a:gd name="connsiteX814" fmla="*/ 4346041 w 7467600"/>
              <a:gd name="connsiteY814" fmla="*/ 456086 h 6858000"/>
              <a:gd name="connsiteX815" fmla="*/ 4870967 w 7467600"/>
              <a:gd name="connsiteY815" fmla="*/ 963061 h 6858000"/>
              <a:gd name="connsiteX816" fmla="*/ 4889647 w 7467600"/>
              <a:gd name="connsiteY816" fmla="*/ 957147 h 6858000"/>
              <a:gd name="connsiteX817" fmla="*/ 5422504 w 7467600"/>
              <a:gd name="connsiteY817" fmla="*/ 805191 h 6858000"/>
              <a:gd name="connsiteX818" fmla="*/ 6087656 w 7467600"/>
              <a:gd name="connsiteY818" fmla="*/ 826703 h 6858000"/>
              <a:gd name="connsiteX819" fmla="*/ 6058717 w 7467600"/>
              <a:gd name="connsiteY819" fmla="*/ 865992 h 6858000"/>
              <a:gd name="connsiteX820" fmla="*/ 4974153 w 7467600"/>
              <a:gd name="connsiteY820" fmla="*/ 1045456 h 6858000"/>
              <a:gd name="connsiteX821" fmla="*/ 5627835 w 7467600"/>
              <a:gd name="connsiteY821" fmla="*/ 1472077 h 6858000"/>
              <a:gd name="connsiteX822" fmla="*/ 5629817 w 7467600"/>
              <a:gd name="connsiteY822" fmla="*/ 1471412 h 6858000"/>
              <a:gd name="connsiteX823" fmla="*/ 5634124 w 7467600"/>
              <a:gd name="connsiteY823" fmla="*/ 1470572 h 6858000"/>
              <a:gd name="connsiteX824" fmla="*/ 5755832 w 7467600"/>
              <a:gd name="connsiteY824" fmla="*/ 1383886 h 6858000"/>
              <a:gd name="connsiteX825" fmla="*/ 6014186 w 7467600"/>
              <a:gd name="connsiteY825" fmla="*/ 1279799 h 6858000"/>
              <a:gd name="connsiteX826" fmla="*/ 6901619 w 7467600"/>
              <a:gd name="connsiteY826" fmla="*/ 1047874 h 6858000"/>
              <a:gd name="connsiteX827" fmla="*/ 6931566 w 7467600"/>
              <a:gd name="connsiteY827" fmla="*/ 1062034 h 6858000"/>
              <a:gd name="connsiteX828" fmla="*/ 5790982 w 7467600"/>
              <a:gd name="connsiteY828" fmla="*/ 1561380 h 6858000"/>
              <a:gd name="connsiteX829" fmla="*/ 6188971 w 7467600"/>
              <a:gd name="connsiteY829" fmla="*/ 1755168 h 6858000"/>
              <a:gd name="connsiteX830" fmla="*/ 6202446 w 7467600"/>
              <a:gd name="connsiteY830" fmla="*/ 1752268 h 6858000"/>
              <a:gd name="connsiteX831" fmla="*/ 7179560 w 7467600"/>
              <a:gd name="connsiteY831" fmla="*/ 1467551 h 6858000"/>
              <a:gd name="connsiteX832" fmla="*/ 7158730 w 7467600"/>
              <a:gd name="connsiteY832" fmla="*/ 1507835 h 6858000"/>
              <a:gd name="connsiteX833" fmla="*/ 6326959 w 7467600"/>
              <a:gd name="connsiteY833" fmla="*/ 1817686 h 6858000"/>
              <a:gd name="connsiteX834" fmla="*/ 6537433 w 7467600"/>
              <a:gd name="connsiteY834" fmla="*/ 1907790 h 6858000"/>
              <a:gd name="connsiteX835" fmla="*/ 6550221 w 7467600"/>
              <a:gd name="connsiteY835" fmla="*/ 1910729 h 6858000"/>
              <a:gd name="connsiteX836" fmla="*/ 6964438 w 7467600"/>
              <a:gd name="connsiteY836" fmla="*/ 2209505 h 6858000"/>
              <a:gd name="connsiteX837" fmla="*/ 7367862 w 7467600"/>
              <a:gd name="connsiteY837" fmla="*/ 2806833 h 6858000"/>
              <a:gd name="connsiteX838" fmla="*/ 7364329 w 7467600"/>
              <a:gd name="connsiteY838" fmla="*/ 2826907 h 6858000"/>
              <a:gd name="connsiteX839" fmla="*/ 7290545 w 7467600"/>
              <a:gd name="connsiteY839" fmla="*/ 2850663 h 6858000"/>
              <a:gd name="connsiteX840" fmla="*/ 6472036 w 7467600"/>
              <a:gd name="connsiteY840" fmla="*/ 1959003 h 6858000"/>
              <a:gd name="connsiteX841" fmla="*/ 5792897 w 7467600"/>
              <a:gd name="connsiteY841" fmla="*/ 1647747 h 6858000"/>
              <a:gd name="connsiteX842" fmla="*/ 5842751 w 7467600"/>
              <a:gd name="connsiteY842" fmla="*/ 1816112 h 6858000"/>
              <a:gd name="connsiteX843" fmla="*/ 5847424 w 7467600"/>
              <a:gd name="connsiteY843" fmla="*/ 1815776 h 6858000"/>
              <a:gd name="connsiteX844" fmla="*/ 6399821 w 7467600"/>
              <a:gd name="connsiteY844" fmla="*/ 2344799 h 6858000"/>
              <a:gd name="connsiteX845" fmla="*/ 6323232 w 7467600"/>
              <a:gd name="connsiteY845" fmla="*/ 2389634 h 6858000"/>
              <a:gd name="connsiteX846" fmla="*/ 5942958 w 7467600"/>
              <a:gd name="connsiteY846" fmla="*/ 2077708 h 6858000"/>
              <a:gd name="connsiteX847" fmla="*/ 5921559 w 7467600"/>
              <a:gd name="connsiteY847" fmla="*/ 2378596 h 6858000"/>
              <a:gd name="connsiteX848" fmla="*/ 5817651 w 7467600"/>
              <a:gd name="connsiteY848" fmla="*/ 3023919 h 6858000"/>
              <a:gd name="connsiteX849" fmla="*/ 5729634 w 7467600"/>
              <a:gd name="connsiteY849" fmla="*/ 3051849 h 6858000"/>
              <a:gd name="connsiteX850" fmla="*/ 5611018 w 7467600"/>
              <a:gd name="connsiteY850" fmla="*/ 2316769 h 6858000"/>
              <a:gd name="connsiteX851" fmla="*/ 5687608 w 7467600"/>
              <a:gd name="connsiteY851" fmla="*/ 2039972 h 6858000"/>
              <a:gd name="connsiteX852" fmla="*/ 5657554 w 7467600"/>
              <a:gd name="connsiteY852" fmla="*/ 1576445 h 6858000"/>
              <a:gd name="connsiteX853" fmla="*/ 5150475 w 7467600"/>
              <a:gd name="connsiteY853" fmla="*/ 1274012 h 6858000"/>
              <a:gd name="connsiteX854" fmla="*/ 5349142 w 7467600"/>
              <a:gd name="connsiteY854" fmla="*/ 2204405 h 6858000"/>
              <a:gd name="connsiteX855" fmla="*/ 5262214 w 7467600"/>
              <a:gd name="connsiteY855" fmla="*/ 2233836 h 6858000"/>
              <a:gd name="connsiteX856" fmla="*/ 4981539 w 7467600"/>
              <a:gd name="connsiteY856" fmla="*/ 1542201 h 6858000"/>
              <a:gd name="connsiteX857" fmla="*/ 4958461 w 7467600"/>
              <a:gd name="connsiteY857" fmla="*/ 1136957 h 6858000"/>
              <a:gd name="connsiteX858" fmla="*/ 4655015 w 7467600"/>
              <a:gd name="connsiteY858" fmla="*/ 891426 h 6858000"/>
              <a:gd name="connsiteX859" fmla="*/ 4348002 w 7467600"/>
              <a:gd name="connsiteY859" fmla="*/ 2205895 h 6858000"/>
              <a:gd name="connsiteX860" fmla="*/ 4262250 w 7467600"/>
              <a:gd name="connsiteY860" fmla="*/ 2219972 h 6858000"/>
              <a:gd name="connsiteX861" fmla="*/ 4550611 w 7467600"/>
              <a:gd name="connsiteY861" fmla="*/ 817540 h 6858000"/>
              <a:gd name="connsiteX862" fmla="*/ 4564418 w 7467600"/>
              <a:gd name="connsiteY862" fmla="*/ 808293 h 6858000"/>
              <a:gd name="connsiteX863" fmla="*/ 4266388 w 7467600"/>
              <a:gd name="connsiteY863" fmla="*/ 500083 h 6858000"/>
              <a:gd name="connsiteX864" fmla="*/ 4032842 w 7467600"/>
              <a:gd name="connsiteY864" fmla="*/ 211809 h 6858000"/>
              <a:gd name="connsiteX865" fmla="*/ 3882765 w 7467600"/>
              <a:gd name="connsiteY865" fmla="*/ 0 h 6858000"/>
              <a:gd name="connsiteX866" fmla="*/ 3721337 w 7467600"/>
              <a:gd name="connsiteY866" fmla="*/ 0 h 6858000"/>
              <a:gd name="connsiteX867" fmla="*/ 3797544 w 7467600"/>
              <a:gd name="connsiteY867" fmla="*/ 0 h 6858000"/>
              <a:gd name="connsiteX868" fmla="*/ 3775734 w 7467600"/>
              <a:gd name="connsiteY868" fmla="*/ 95131 h 6858000"/>
              <a:gd name="connsiteX869" fmla="*/ 3724807 w 7467600"/>
              <a:gd name="connsiteY869" fmla="*/ 272257 h 6858000"/>
              <a:gd name="connsiteX870" fmla="*/ 3726844 w 7467600"/>
              <a:gd name="connsiteY870" fmla="*/ 282988 h 6858000"/>
              <a:gd name="connsiteX871" fmla="*/ 3742664 w 7467600"/>
              <a:gd name="connsiteY871" fmla="*/ 279918 h 6858000"/>
              <a:gd name="connsiteX872" fmla="*/ 4103910 w 7467600"/>
              <a:gd name="connsiteY872" fmla="*/ 1161917 h 6858000"/>
              <a:gd name="connsiteX873" fmla="*/ 4020269 w 7467600"/>
              <a:gd name="connsiteY873" fmla="*/ 1200406 h 6858000"/>
              <a:gd name="connsiteX874" fmla="*/ 3674882 w 7467600"/>
              <a:gd name="connsiteY874" fmla="*/ 488524 h 6858000"/>
              <a:gd name="connsiteX875" fmla="*/ 3132682 w 7467600"/>
              <a:gd name="connsiteY875" fmla="*/ 1072284 h 6858000"/>
              <a:gd name="connsiteX876" fmla="*/ 2716346 w 7467600"/>
              <a:gd name="connsiteY876" fmla="*/ 1276376 h 6858000"/>
              <a:gd name="connsiteX877" fmla="*/ 2716772 w 7467600"/>
              <a:gd name="connsiteY877" fmla="*/ 1255462 h 6858000"/>
              <a:gd name="connsiteX878" fmla="*/ 3471096 w 7467600"/>
              <a:gd name="connsiteY878" fmla="*/ 437072 h 6858000"/>
              <a:gd name="connsiteX879" fmla="*/ 3639057 w 7467600"/>
              <a:gd name="connsiteY879" fmla="*/ 286334 h 6858000"/>
              <a:gd name="connsiteX880" fmla="*/ 3640309 w 7467600"/>
              <a:gd name="connsiteY880" fmla="*/ 284664 h 6858000"/>
              <a:gd name="connsiteX881" fmla="*/ 3646022 w 7467600"/>
              <a:gd name="connsiteY881" fmla="*/ 276711 h 6858000"/>
              <a:gd name="connsiteX882" fmla="*/ 3707943 w 7467600"/>
              <a:gd name="connsiteY882" fmla="*/ 65958 h 6858000"/>
              <a:gd name="connsiteX883" fmla="*/ 3721337 w 7467600"/>
              <a:gd name="connsiteY883" fmla="*/ 0 h 6858000"/>
              <a:gd name="connsiteX884" fmla="*/ 2867960 w 7467600"/>
              <a:gd name="connsiteY884" fmla="*/ 0 h 6858000"/>
              <a:gd name="connsiteX885" fmla="*/ 2926351 w 7467600"/>
              <a:gd name="connsiteY885" fmla="*/ 0 h 6858000"/>
              <a:gd name="connsiteX886" fmla="*/ 2902823 w 7467600"/>
              <a:gd name="connsiteY886" fmla="*/ 262929 h 6858000"/>
              <a:gd name="connsiteX887" fmla="*/ 2940663 w 7467600"/>
              <a:gd name="connsiteY887" fmla="*/ 140884 h 6858000"/>
              <a:gd name="connsiteX888" fmla="*/ 2947039 w 7467600"/>
              <a:gd name="connsiteY888" fmla="*/ 122524 h 6858000"/>
              <a:gd name="connsiteX889" fmla="*/ 2984316 w 7467600"/>
              <a:gd name="connsiteY889" fmla="*/ 0 h 6858000"/>
              <a:gd name="connsiteX890" fmla="*/ 3016114 w 7467600"/>
              <a:gd name="connsiteY890" fmla="*/ 0 h 6858000"/>
              <a:gd name="connsiteX891" fmla="*/ 2979949 w 7467600"/>
              <a:gd name="connsiteY891" fmla="*/ 119274 h 6858000"/>
              <a:gd name="connsiteX892" fmla="*/ 3023879 w 7467600"/>
              <a:gd name="connsiteY892" fmla="*/ 0 h 6858000"/>
              <a:gd name="connsiteX893" fmla="*/ 3105400 w 7467600"/>
              <a:gd name="connsiteY893" fmla="*/ 0 h 6858000"/>
              <a:gd name="connsiteX894" fmla="*/ 3094669 w 7467600"/>
              <a:gd name="connsiteY894" fmla="*/ 30308 h 6858000"/>
              <a:gd name="connsiteX895" fmla="*/ 2901945 w 7467600"/>
              <a:gd name="connsiteY895" fmla="*/ 466538 h 6858000"/>
              <a:gd name="connsiteX896" fmla="*/ 2815209 w 7467600"/>
              <a:gd name="connsiteY896" fmla="*/ 497361 h 6858000"/>
              <a:gd name="connsiteX897" fmla="*/ 2844845 w 7467600"/>
              <a:gd name="connsiteY897" fmla="*/ 127638 h 6858000"/>
              <a:gd name="connsiteX898" fmla="*/ 2867960 w 7467600"/>
              <a:gd name="connsiteY898" fmla="*/ 0 h 6858000"/>
              <a:gd name="connsiteX899" fmla="*/ 1057230 w 7467600"/>
              <a:gd name="connsiteY899" fmla="*/ 0 h 6858000"/>
              <a:gd name="connsiteX900" fmla="*/ 1111003 w 7467600"/>
              <a:gd name="connsiteY900" fmla="*/ 0 h 6858000"/>
              <a:gd name="connsiteX901" fmla="*/ 1125553 w 7467600"/>
              <a:gd name="connsiteY901" fmla="*/ 52588 h 6858000"/>
              <a:gd name="connsiteX902" fmla="*/ 1304276 w 7467600"/>
              <a:gd name="connsiteY902" fmla="*/ 476275 h 6858000"/>
              <a:gd name="connsiteX903" fmla="*/ 1492066 w 7467600"/>
              <a:gd name="connsiteY903" fmla="*/ 886333 h 6858000"/>
              <a:gd name="connsiteX904" fmla="*/ 1423698 w 7467600"/>
              <a:gd name="connsiteY904" fmla="*/ 710817 h 6858000"/>
              <a:gd name="connsiteX905" fmla="*/ 1357609 w 7467600"/>
              <a:gd name="connsiteY905" fmla="*/ 532892 h 6858000"/>
              <a:gd name="connsiteX906" fmla="*/ 1309550 w 7467600"/>
              <a:gd name="connsiteY906" fmla="*/ 374031 h 6858000"/>
              <a:gd name="connsiteX907" fmla="*/ 1193673 w 7467600"/>
              <a:gd name="connsiteY907" fmla="*/ 49533 h 6858000"/>
              <a:gd name="connsiteX908" fmla="*/ 1164391 w 7467600"/>
              <a:gd name="connsiteY908" fmla="*/ 0 h 6858000"/>
              <a:gd name="connsiteX909" fmla="*/ 1200666 w 7467600"/>
              <a:gd name="connsiteY909" fmla="*/ 0 h 6858000"/>
              <a:gd name="connsiteX910" fmla="*/ 1223408 w 7467600"/>
              <a:gd name="connsiteY910" fmla="*/ 38996 h 6858000"/>
              <a:gd name="connsiteX911" fmla="*/ 1339635 w 7467600"/>
              <a:gd name="connsiteY911" fmla="*/ 365517 h 6858000"/>
              <a:gd name="connsiteX912" fmla="*/ 1387469 w 7467600"/>
              <a:gd name="connsiteY912" fmla="*/ 523079 h 6858000"/>
              <a:gd name="connsiteX913" fmla="*/ 1452685 w 7467600"/>
              <a:gd name="connsiteY913" fmla="*/ 699806 h 6858000"/>
              <a:gd name="connsiteX914" fmla="*/ 1492092 w 7467600"/>
              <a:gd name="connsiteY914" fmla="*/ 800424 h 6858000"/>
              <a:gd name="connsiteX915" fmla="*/ 1455302 w 7467600"/>
              <a:gd name="connsiteY915" fmla="*/ 632913 h 6858000"/>
              <a:gd name="connsiteX916" fmla="*/ 1222336 w 7467600"/>
              <a:gd name="connsiteY916" fmla="*/ 9480 h 6858000"/>
              <a:gd name="connsiteX917" fmla="*/ 1214634 w 7467600"/>
              <a:gd name="connsiteY917" fmla="*/ 0 h 6858000"/>
              <a:gd name="connsiteX918" fmla="*/ 1289827 w 7467600"/>
              <a:gd name="connsiteY918" fmla="*/ 0 h 6858000"/>
              <a:gd name="connsiteX919" fmla="*/ 1321076 w 7467600"/>
              <a:gd name="connsiteY919" fmla="*/ 59722 h 6858000"/>
              <a:gd name="connsiteX920" fmla="*/ 1512579 w 7467600"/>
              <a:gd name="connsiteY920" fmla="*/ 626441 h 6858000"/>
              <a:gd name="connsiteX921" fmla="*/ 1506076 w 7467600"/>
              <a:gd name="connsiteY921" fmla="*/ 1089289 h 6858000"/>
              <a:gd name="connsiteX922" fmla="*/ 1486346 w 7467600"/>
              <a:gd name="connsiteY922" fmla="*/ 1079919 h 6858000"/>
              <a:gd name="connsiteX923" fmla="*/ 1070511 w 7467600"/>
              <a:gd name="connsiteY923" fmla="*/ 48609 h 6858000"/>
              <a:gd name="connsiteX924" fmla="*/ 1057230 w 7467600"/>
              <a:gd name="connsiteY924" fmla="*/ 0 h 6858000"/>
              <a:gd name="connsiteX925" fmla="*/ 43151 w 7467600"/>
              <a:gd name="connsiteY925" fmla="*/ 0 h 6858000"/>
              <a:gd name="connsiteX926" fmla="*/ 95283 w 7467600"/>
              <a:gd name="connsiteY926" fmla="*/ 0 h 6858000"/>
              <a:gd name="connsiteX927" fmla="*/ 300708 w 7467600"/>
              <a:gd name="connsiteY927" fmla="*/ 154571 h 6858000"/>
              <a:gd name="connsiteX928" fmla="*/ 530414 w 7467600"/>
              <a:gd name="connsiteY928" fmla="*/ 354673 h 6858000"/>
              <a:gd name="connsiteX929" fmla="*/ 333785 w 7467600"/>
              <a:gd name="connsiteY929" fmla="*/ 161564 h 6858000"/>
              <a:gd name="connsiteX930" fmla="*/ 147005 w 7467600"/>
              <a:gd name="connsiteY930" fmla="*/ 0 h 6858000"/>
              <a:gd name="connsiteX931" fmla="*/ 272509 w 7467600"/>
              <a:gd name="connsiteY931" fmla="*/ 0 h 6858000"/>
              <a:gd name="connsiteX932" fmla="*/ 326276 w 7467600"/>
              <a:gd name="connsiteY932" fmla="*/ 45847 h 6858000"/>
              <a:gd name="connsiteX933" fmla="*/ 823759 w 7467600"/>
              <a:gd name="connsiteY933" fmla="*/ 574145 h 6858000"/>
              <a:gd name="connsiteX934" fmla="*/ 811254 w 7467600"/>
              <a:gd name="connsiteY934" fmla="*/ 665546 h 6858000"/>
              <a:gd name="connsiteX935" fmla="*/ 154042 w 7467600"/>
              <a:gd name="connsiteY935" fmla="*/ 261522 h 6858000"/>
              <a:gd name="connsiteX936" fmla="*/ 13550 w 7467600"/>
              <a:gd name="connsiteY936" fmla="*/ 158423 h 6858000"/>
              <a:gd name="connsiteX937" fmla="*/ 0 w 7467600"/>
              <a:gd name="connsiteY937" fmla="*/ 146618 h 6858000"/>
              <a:gd name="connsiteX938" fmla="*/ 0 w 7467600"/>
              <a:gd name="connsiteY938" fmla="*/ 59161 h 6858000"/>
              <a:gd name="connsiteX939" fmla="*/ 45427 w 7467600"/>
              <a:gd name="connsiteY939" fmla="*/ 101078 h 6858000"/>
              <a:gd name="connsiteX940" fmla="*/ 630103 w 7467600"/>
              <a:gd name="connsiteY940" fmla="*/ 485885 h 6858000"/>
              <a:gd name="connsiteX941" fmla="*/ 532040 w 7467600"/>
              <a:gd name="connsiteY941" fmla="*/ 399359 h 6858000"/>
              <a:gd name="connsiteX942" fmla="*/ 517618 w 7467600"/>
              <a:gd name="connsiteY942" fmla="*/ 385726 h 6858000"/>
              <a:gd name="connsiteX943" fmla="*/ 285074 w 7467600"/>
              <a:gd name="connsiteY943" fmla="*/ 182755 h 6858000"/>
              <a:gd name="connsiteX944" fmla="*/ 43151 w 7467600"/>
              <a:gd name="connsiteY944"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289862 w 7467600"/>
              <a:gd name="connsiteY11" fmla="*/ 6659827 h 6858000"/>
              <a:gd name="connsiteX12" fmla="*/ 1019354 w 7467600"/>
              <a:gd name="connsiteY12" fmla="*/ 6315006 h 6858000"/>
              <a:gd name="connsiteX13" fmla="*/ 441046 w 7467600"/>
              <a:gd name="connsiteY13" fmla="*/ 6691153 h 6858000"/>
              <a:gd name="connsiteX14" fmla="*/ 1019354 w 7467600"/>
              <a:gd name="connsiteY14" fmla="*/ 6315006 h 6858000"/>
              <a:gd name="connsiteX15" fmla="*/ 991680 w 7467600"/>
              <a:gd name="connsiteY15" fmla="*/ 6298413 h 6858000"/>
              <a:gd name="connsiteX16" fmla="*/ 409060 w 7467600"/>
              <a:gd name="connsiteY16" fmla="*/ 6671470 h 6858000"/>
              <a:gd name="connsiteX17" fmla="*/ 991680 w 7467600"/>
              <a:gd name="connsiteY17" fmla="*/ 6298413 h 6858000"/>
              <a:gd name="connsiteX18" fmla="*/ 103333 w 7467600"/>
              <a:gd name="connsiteY18" fmla="*/ 5699602 h 6858000"/>
              <a:gd name="connsiteX19" fmla="*/ 233938 w 7467600"/>
              <a:gd name="connsiteY19" fmla="*/ 5809416 h 6858000"/>
              <a:gd name="connsiteX20" fmla="*/ 883580 w 7467600"/>
              <a:gd name="connsiteY20" fmla="*/ 6180710 h 6858000"/>
              <a:gd name="connsiteX21" fmla="*/ 487337 w 7467600"/>
              <a:gd name="connsiteY21" fmla="*/ 5950182 h 6858000"/>
              <a:gd name="connsiteX22" fmla="*/ 354051 w 7467600"/>
              <a:gd name="connsiteY22" fmla="*/ 5854912 h 6858000"/>
              <a:gd name="connsiteX23" fmla="*/ 195436 w 7467600"/>
              <a:gd name="connsiteY23" fmla="*/ 5755068 h 6858000"/>
              <a:gd name="connsiteX24" fmla="*/ 103333 w 7467600"/>
              <a:gd name="connsiteY24" fmla="*/ 5699602 h 6858000"/>
              <a:gd name="connsiteX25" fmla="*/ 5539432 w 7467600"/>
              <a:gd name="connsiteY25" fmla="*/ 5642928 h 6858000"/>
              <a:gd name="connsiteX26" fmla="*/ 5555462 w 7467600"/>
              <a:gd name="connsiteY26" fmla="*/ 5694454 h 6858000"/>
              <a:gd name="connsiteX27" fmla="*/ 5828270 w 7467600"/>
              <a:gd name="connsiteY27" fmla="*/ 6320663 h 6858000"/>
              <a:gd name="connsiteX28" fmla="*/ 5947416 w 7467600"/>
              <a:gd name="connsiteY28" fmla="*/ 6574846 h 6858000"/>
              <a:gd name="connsiteX29" fmla="*/ 5539432 w 7467600"/>
              <a:gd name="connsiteY29" fmla="*/ 5642928 h 6858000"/>
              <a:gd name="connsiteX30" fmla="*/ 51253 w 7467600"/>
              <a:gd name="connsiteY30" fmla="*/ 5631825 h 6858000"/>
              <a:gd name="connsiteX31" fmla="*/ 211622 w 7467600"/>
              <a:gd name="connsiteY31" fmla="*/ 5728803 h 6858000"/>
              <a:gd name="connsiteX32" fmla="*/ 371652 w 7467600"/>
              <a:gd name="connsiteY32" fmla="*/ 5829062 h 6858000"/>
              <a:gd name="connsiteX33" fmla="*/ 505903 w 7467600"/>
              <a:gd name="connsiteY33" fmla="*/ 5925221 h 6858000"/>
              <a:gd name="connsiteX34" fmla="*/ 899240 w 7467600"/>
              <a:gd name="connsiteY34" fmla="*/ 6153068 h 6858000"/>
              <a:gd name="connsiteX35" fmla="*/ 988114 w 7467600"/>
              <a:gd name="connsiteY35" fmla="*/ 6174204 h 6858000"/>
              <a:gd name="connsiteX36" fmla="*/ 845971 w 7467600"/>
              <a:gd name="connsiteY36" fmla="*/ 6067177 h 6858000"/>
              <a:gd name="connsiteX37" fmla="*/ 448057 w 7467600"/>
              <a:gd name="connsiteY37" fmla="*/ 5841376 h 6858000"/>
              <a:gd name="connsiteX38" fmla="*/ 51253 w 7467600"/>
              <a:gd name="connsiteY38" fmla="*/ 5631825 h 6858000"/>
              <a:gd name="connsiteX39" fmla="*/ 2606687 w 7467600"/>
              <a:gd name="connsiteY39" fmla="*/ 5630718 h 6858000"/>
              <a:gd name="connsiteX40" fmla="*/ 2645658 w 7467600"/>
              <a:gd name="connsiteY40" fmla="*/ 6640259 h 6858000"/>
              <a:gd name="connsiteX41" fmla="*/ 2606687 w 7467600"/>
              <a:gd name="connsiteY41" fmla="*/ 5630718 h 6858000"/>
              <a:gd name="connsiteX42" fmla="*/ 3642057 w 7467600"/>
              <a:gd name="connsiteY42" fmla="*/ 5573487 h 6858000"/>
              <a:gd name="connsiteX43" fmla="*/ 3632981 w 7467600"/>
              <a:gd name="connsiteY43" fmla="*/ 5579437 h 6858000"/>
              <a:gd name="connsiteX44" fmla="*/ 3382436 w 7467600"/>
              <a:gd name="connsiteY44" fmla="*/ 5952726 h 6858000"/>
              <a:gd name="connsiteX45" fmla="*/ 3191929 w 7467600"/>
              <a:gd name="connsiteY45" fmla="*/ 6662669 h 6858000"/>
              <a:gd name="connsiteX46" fmla="*/ 3369898 w 7467600"/>
              <a:gd name="connsiteY46" fmla="*/ 6081771 h 6858000"/>
              <a:gd name="connsiteX47" fmla="*/ 3642057 w 7467600"/>
              <a:gd name="connsiteY47" fmla="*/ 5573487 h 6858000"/>
              <a:gd name="connsiteX48" fmla="*/ 2650666 w 7467600"/>
              <a:gd name="connsiteY48" fmla="*/ 5530686 h 6858000"/>
              <a:gd name="connsiteX49" fmla="*/ 2650249 w 7467600"/>
              <a:gd name="connsiteY49" fmla="*/ 5532101 h 6858000"/>
              <a:gd name="connsiteX50" fmla="*/ 2663808 w 7467600"/>
              <a:gd name="connsiteY50" fmla="*/ 6535215 h 6858000"/>
              <a:gd name="connsiteX51" fmla="*/ 2665418 w 7467600"/>
              <a:gd name="connsiteY51" fmla="*/ 6132756 h 6858000"/>
              <a:gd name="connsiteX52" fmla="*/ 2650666 w 7467600"/>
              <a:gd name="connsiteY52" fmla="*/ 5530686 h 6858000"/>
              <a:gd name="connsiteX53" fmla="*/ 2680277 w 7467600"/>
              <a:gd name="connsiteY53" fmla="*/ 5479204 h 6858000"/>
              <a:gd name="connsiteX54" fmla="*/ 2678972 w 7467600"/>
              <a:gd name="connsiteY54" fmla="*/ 5481582 h 6858000"/>
              <a:gd name="connsiteX55" fmla="*/ 2696666 w 7467600"/>
              <a:gd name="connsiteY55" fmla="*/ 6133836 h 6858000"/>
              <a:gd name="connsiteX56" fmla="*/ 2695769 w 7467600"/>
              <a:gd name="connsiteY56" fmla="*/ 6390955 h 6858000"/>
              <a:gd name="connsiteX57" fmla="*/ 2739893 w 7467600"/>
              <a:gd name="connsiteY57" fmla="*/ 6108357 h 6858000"/>
              <a:gd name="connsiteX58" fmla="*/ 2680277 w 7467600"/>
              <a:gd name="connsiteY58" fmla="*/ 5479204 h 6858000"/>
              <a:gd name="connsiteX59" fmla="*/ 1132195 w 7467600"/>
              <a:gd name="connsiteY59" fmla="*/ 5467980 h 6858000"/>
              <a:gd name="connsiteX60" fmla="*/ 1679056 w 7467600"/>
              <a:gd name="connsiteY60" fmla="*/ 5516907 h 6858000"/>
              <a:gd name="connsiteX61" fmla="*/ 2128648 w 7467600"/>
              <a:gd name="connsiteY61" fmla="*/ 5474249 h 6858000"/>
              <a:gd name="connsiteX62" fmla="*/ 1825619 w 7467600"/>
              <a:gd name="connsiteY62" fmla="*/ 5478447 h 6858000"/>
              <a:gd name="connsiteX63" fmla="*/ 1737798 w 7467600"/>
              <a:gd name="connsiteY63" fmla="*/ 5483353 h 6858000"/>
              <a:gd name="connsiteX64" fmla="*/ 1132195 w 7467600"/>
              <a:gd name="connsiteY64" fmla="*/ 5467980 h 6858000"/>
              <a:gd name="connsiteX65" fmla="*/ 1456157 w 7467600"/>
              <a:gd name="connsiteY65" fmla="*/ 5371404 h 6858000"/>
              <a:gd name="connsiteX66" fmla="*/ 1244432 w 7467600"/>
              <a:gd name="connsiteY66" fmla="*/ 5385601 h 6858000"/>
              <a:gd name="connsiteX67" fmla="*/ 973990 w 7467600"/>
              <a:gd name="connsiteY67" fmla="*/ 5424940 h 6858000"/>
              <a:gd name="connsiteX68" fmla="*/ 1103809 w 7467600"/>
              <a:gd name="connsiteY68" fmla="*/ 5433720 h 6858000"/>
              <a:gd name="connsiteX69" fmla="*/ 1123454 w 7467600"/>
              <a:gd name="connsiteY69" fmla="*/ 5435727 h 6858000"/>
              <a:gd name="connsiteX70" fmla="*/ 1737017 w 7467600"/>
              <a:gd name="connsiteY70" fmla="*/ 5452183 h 6858000"/>
              <a:gd name="connsiteX71" fmla="*/ 1824397 w 7467600"/>
              <a:gd name="connsiteY71" fmla="*/ 5447757 h 6858000"/>
              <a:gd name="connsiteX72" fmla="*/ 2070059 w 7467600"/>
              <a:gd name="connsiteY72" fmla="*/ 5441660 h 6858000"/>
              <a:gd name="connsiteX73" fmla="*/ 1456157 w 7467600"/>
              <a:gd name="connsiteY73" fmla="*/ 5371404 h 6858000"/>
              <a:gd name="connsiteX74" fmla="*/ 4988186 w 7467600"/>
              <a:gd name="connsiteY74" fmla="*/ 5216467 h 6858000"/>
              <a:gd name="connsiteX75" fmla="*/ 4777334 w 7467600"/>
              <a:gd name="connsiteY75" fmla="*/ 5406072 h 6858000"/>
              <a:gd name="connsiteX76" fmla="*/ 4718341 w 7467600"/>
              <a:gd name="connsiteY76" fmla="*/ 5468043 h 6858000"/>
              <a:gd name="connsiteX77" fmla="*/ 4604655 w 7467600"/>
              <a:gd name="connsiteY77" fmla="*/ 5583434 h 6858000"/>
              <a:gd name="connsiteX78" fmla="*/ 4565074 w 7467600"/>
              <a:gd name="connsiteY78" fmla="*/ 5618550 h 6858000"/>
              <a:gd name="connsiteX79" fmla="*/ 4988186 w 7467600"/>
              <a:gd name="connsiteY79" fmla="*/ 5216467 h 6858000"/>
              <a:gd name="connsiteX80" fmla="*/ 4978032 w 7467600"/>
              <a:gd name="connsiteY80" fmla="*/ 5183809 h 6858000"/>
              <a:gd name="connsiteX81" fmla="*/ 4463413 w 7467600"/>
              <a:gd name="connsiteY81" fmla="*/ 5615162 h 6858000"/>
              <a:gd name="connsiteX82" fmla="*/ 4358134 w 7467600"/>
              <a:gd name="connsiteY82" fmla="*/ 5742791 h 6858000"/>
              <a:gd name="connsiteX83" fmla="*/ 4376219 w 7467600"/>
              <a:gd name="connsiteY83" fmla="*/ 5729027 h 6858000"/>
              <a:gd name="connsiteX84" fmla="*/ 4582340 w 7467600"/>
              <a:gd name="connsiteY84" fmla="*/ 5561037 h 6858000"/>
              <a:gd name="connsiteX85" fmla="*/ 4694684 w 7467600"/>
              <a:gd name="connsiteY85" fmla="*/ 5447098 h 6858000"/>
              <a:gd name="connsiteX86" fmla="*/ 4754123 w 7467600"/>
              <a:gd name="connsiteY86" fmla="*/ 5384643 h 6858000"/>
              <a:gd name="connsiteX87" fmla="*/ 4978032 w 7467600"/>
              <a:gd name="connsiteY87" fmla="*/ 5183809 h 6858000"/>
              <a:gd name="connsiteX88" fmla="*/ 1903353 w 7467600"/>
              <a:gd name="connsiteY88" fmla="*/ 5044827 h 6858000"/>
              <a:gd name="connsiteX89" fmla="*/ 1936931 w 7467600"/>
              <a:gd name="connsiteY89" fmla="*/ 5093954 h 6858000"/>
              <a:gd name="connsiteX90" fmla="*/ 2195868 w 7467600"/>
              <a:gd name="connsiteY90" fmla="*/ 5396574 h 6858000"/>
              <a:gd name="connsiteX91" fmla="*/ 2088852 w 7467600"/>
              <a:gd name="connsiteY91" fmla="*/ 5166123 h 6858000"/>
              <a:gd name="connsiteX92" fmla="*/ 1958241 w 7467600"/>
              <a:gd name="connsiteY92" fmla="*/ 5067955 h 6858000"/>
              <a:gd name="connsiteX93" fmla="*/ 1903353 w 7467600"/>
              <a:gd name="connsiteY93" fmla="*/ 5044827 h 6858000"/>
              <a:gd name="connsiteX94" fmla="*/ 1979378 w 7467600"/>
              <a:gd name="connsiteY94" fmla="*/ 4769504 h 6858000"/>
              <a:gd name="connsiteX95" fmla="*/ 2882120 w 7467600"/>
              <a:gd name="connsiteY95" fmla="*/ 5064547 h 6858000"/>
              <a:gd name="connsiteX96" fmla="*/ 2793103 w 7467600"/>
              <a:gd name="connsiteY96" fmla="*/ 5039699 h 6858000"/>
              <a:gd name="connsiteX97" fmla="*/ 2770041 w 7467600"/>
              <a:gd name="connsiteY97" fmla="*/ 5033634 h 6858000"/>
              <a:gd name="connsiteX98" fmla="*/ 1979378 w 7467600"/>
              <a:gd name="connsiteY98" fmla="*/ 4769504 h 6858000"/>
              <a:gd name="connsiteX99" fmla="*/ 1927410 w 7467600"/>
              <a:gd name="connsiteY99" fmla="*/ 4716164 h 6858000"/>
              <a:gd name="connsiteX100" fmla="*/ 1959587 w 7467600"/>
              <a:gd name="connsiteY100" fmla="*/ 4728849 h 6858000"/>
              <a:gd name="connsiteX101" fmla="*/ 2777707 w 7467600"/>
              <a:gd name="connsiteY101" fmla="*/ 5003991 h 6858000"/>
              <a:gd name="connsiteX102" fmla="*/ 2800768 w 7467600"/>
              <a:gd name="connsiteY102" fmla="*/ 5010056 h 6858000"/>
              <a:gd name="connsiteX103" fmla="*/ 2879408 w 7467600"/>
              <a:gd name="connsiteY103" fmla="*/ 5031590 h 6858000"/>
              <a:gd name="connsiteX104" fmla="*/ 2862295 w 7467600"/>
              <a:gd name="connsiteY104" fmla="*/ 5022958 h 6858000"/>
              <a:gd name="connsiteX105" fmla="*/ 2813343 w 7467600"/>
              <a:gd name="connsiteY105" fmla="*/ 4998369 h 6858000"/>
              <a:gd name="connsiteX106" fmla="*/ 2646245 w 7467600"/>
              <a:gd name="connsiteY106" fmla="*/ 4930999 h 6858000"/>
              <a:gd name="connsiteX107" fmla="*/ 1999243 w 7467600"/>
              <a:gd name="connsiteY107" fmla="*/ 4730524 h 6858000"/>
              <a:gd name="connsiteX108" fmla="*/ 1979527 w 7467600"/>
              <a:gd name="connsiteY108" fmla="*/ 4726651 h 6858000"/>
              <a:gd name="connsiteX109" fmla="*/ 1927410 w 7467600"/>
              <a:gd name="connsiteY109" fmla="*/ 4716164 h 6858000"/>
              <a:gd name="connsiteX110" fmla="*/ 1997014 w 7467600"/>
              <a:gd name="connsiteY110" fmla="*/ 4698007 h 6858000"/>
              <a:gd name="connsiteX111" fmla="*/ 2005458 w 7467600"/>
              <a:gd name="connsiteY111" fmla="*/ 4699540 h 6858000"/>
              <a:gd name="connsiteX112" fmla="*/ 2657186 w 7467600"/>
              <a:gd name="connsiteY112" fmla="*/ 4901687 h 6858000"/>
              <a:gd name="connsiteX113" fmla="*/ 2826662 w 7467600"/>
              <a:gd name="connsiteY113" fmla="*/ 4970362 h 6858000"/>
              <a:gd name="connsiteX114" fmla="*/ 2876100 w 7467600"/>
              <a:gd name="connsiteY114" fmla="*/ 4995397 h 6858000"/>
              <a:gd name="connsiteX115" fmla="*/ 3042600 w 7467600"/>
              <a:gd name="connsiteY115" fmla="*/ 5059532 h 6858000"/>
              <a:gd name="connsiteX116" fmla="*/ 1997014 w 7467600"/>
              <a:gd name="connsiteY116" fmla="*/ 4698007 h 6858000"/>
              <a:gd name="connsiteX117" fmla="*/ 2305292 w 7467600"/>
              <a:gd name="connsiteY117" fmla="*/ 4219492 h 6858000"/>
              <a:gd name="connsiteX118" fmla="*/ 3360922 w 7467600"/>
              <a:gd name="connsiteY118" fmla="*/ 4529373 h 6858000"/>
              <a:gd name="connsiteX119" fmla="*/ 3492420 w 7467600"/>
              <a:gd name="connsiteY119" fmla="*/ 4510145 h 6858000"/>
              <a:gd name="connsiteX120" fmla="*/ 3364086 w 7467600"/>
              <a:gd name="connsiteY120" fmla="*/ 4480340 h 6858000"/>
              <a:gd name="connsiteX121" fmla="*/ 3225818 w 7467600"/>
              <a:gd name="connsiteY121" fmla="*/ 4411822 h 6858000"/>
              <a:gd name="connsiteX122" fmla="*/ 3129696 w 7467600"/>
              <a:gd name="connsiteY122" fmla="*/ 4360704 h 6858000"/>
              <a:gd name="connsiteX123" fmla="*/ 2814545 w 7467600"/>
              <a:gd name="connsiteY123" fmla="*/ 4282955 h 6858000"/>
              <a:gd name="connsiteX124" fmla="*/ 2305292 w 7467600"/>
              <a:gd name="connsiteY124" fmla="*/ 4219492 h 6858000"/>
              <a:gd name="connsiteX125" fmla="*/ 2626982 w 7467600"/>
              <a:gd name="connsiteY125" fmla="*/ 4206450 h 6858000"/>
              <a:gd name="connsiteX126" fmla="*/ 2490617 w 7467600"/>
              <a:gd name="connsiteY126" fmla="*/ 4206951 h 6858000"/>
              <a:gd name="connsiteX127" fmla="*/ 2819869 w 7467600"/>
              <a:gd name="connsiteY127" fmla="*/ 4252936 h 6858000"/>
              <a:gd name="connsiteX128" fmla="*/ 3143018 w 7467600"/>
              <a:gd name="connsiteY128" fmla="*/ 4332698 h 6858000"/>
              <a:gd name="connsiteX129" fmla="*/ 3241520 w 7467600"/>
              <a:gd name="connsiteY129" fmla="*/ 4385112 h 6858000"/>
              <a:gd name="connsiteX130" fmla="*/ 3374575 w 7467600"/>
              <a:gd name="connsiteY130" fmla="*/ 4451517 h 6858000"/>
              <a:gd name="connsiteX131" fmla="*/ 3505221 w 7467600"/>
              <a:gd name="connsiteY131" fmla="*/ 4480757 h 6858000"/>
              <a:gd name="connsiteX132" fmla="*/ 2626982 w 7467600"/>
              <a:gd name="connsiteY132" fmla="*/ 4206450 h 6858000"/>
              <a:gd name="connsiteX133" fmla="*/ 1310106 w 7467600"/>
              <a:gd name="connsiteY133" fmla="*/ 3943217 h 6858000"/>
              <a:gd name="connsiteX134" fmla="*/ 854994 w 7467600"/>
              <a:gd name="connsiteY134" fmla="*/ 4399136 h 6858000"/>
              <a:gd name="connsiteX135" fmla="*/ 742462 w 7467600"/>
              <a:gd name="connsiteY135" fmla="*/ 4594648 h 6858000"/>
              <a:gd name="connsiteX136" fmla="*/ 820602 w 7467600"/>
              <a:gd name="connsiteY136" fmla="*/ 4485915 h 6858000"/>
              <a:gd name="connsiteX137" fmla="*/ 878295 w 7467600"/>
              <a:gd name="connsiteY137" fmla="*/ 4403594 h 6858000"/>
              <a:gd name="connsiteX138" fmla="*/ 1240607 w 7467600"/>
              <a:gd name="connsiteY138" fmla="*/ 4010401 h 6858000"/>
              <a:gd name="connsiteX139" fmla="*/ 1310106 w 7467600"/>
              <a:gd name="connsiteY139" fmla="*/ 3943217 h 6858000"/>
              <a:gd name="connsiteX140" fmla="*/ 1423113 w 7467600"/>
              <a:gd name="connsiteY140" fmla="*/ 3874565 h 6858000"/>
              <a:gd name="connsiteX141" fmla="*/ 1260565 w 7467600"/>
              <a:gd name="connsiteY141" fmla="*/ 4031982 h 6858000"/>
              <a:gd name="connsiteX142" fmla="*/ 901900 w 7467600"/>
              <a:gd name="connsiteY142" fmla="*/ 4421236 h 6858000"/>
              <a:gd name="connsiteX143" fmla="*/ 845044 w 7467600"/>
              <a:gd name="connsiteY143" fmla="*/ 4502436 h 6858000"/>
              <a:gd name="connsiteX144" fmla="*/ 685926 w 7467600"/>
              <a:gd name="connsiteY144" fmla="*/ 4703069 h 6858000"/>
              <a:gd name="connsiteX145" fmla="*/ 684248 w 7467600"/>
              <a:gd name="connsiteY145" fmla="*/ 4706721 h 6858000"/>
              <a:gd name="connsiteX146" fmla="*/ 1423113 w 7467600"/>
              <a:gd name="connsiteY146" fmla="*/ 3874565 h 6858000"/>
              <a:gd name="connsiteX147" fmla="*/ 3316479 w 7467600"/>
              <a:gd name="connsiteY147" fmla="*/ 3872136 h 6858000"/>
              <a:gd name="connsiteX148" fmla="*/ 3546806 w 7467600"/>
              <a:gd name="connsiteY148" fmla="*/ 4356139 h 6858000"/>
              <a:gd name="connsiteX149" fmla="*/ 3364433 w 7467600"/>
              <a:gd name="connsiteY149" fmla="*/ 3953121 h 6858000"/>
              <a:gd name="connsiteX150" fmla="*/ 3316479 w 7467600"/>
              <a:gd name="connsiteY150" fmla="*/ 3872136 h 6858000"/>
              <a:gd name="connsiteX151" fmla="*/ 3291335 w 7467600"/>
              <a:gd name="connsiteY151" fmla="*/ 3767420 h 6858000"/>
              <a:gd name="connsiteX152" fmla="*/ 3390805 w 7467600"/>
              <a:gd name="connsiteY152" fmla="*/ 3937163 h 6858000"/>
              <a:gd name="connsiteX153" fmla="*/ 3579062 w 7467600"/>
              <a:gd name="connsiteY153" fmla="*/ 4359040 h 6858000"/>
              <a:gd name="connsiteX154" fmla="*/ 3467355 w 7467600"/>
              <a:gd name="connsiteY154" fmla="*/ 3988130 h 6858000"/>
              <a:gd name="connsiteX155" fmla="*/ 3310753 w 7467600"/>
              <a:gd name="connsiteY155" fmla="*/ 3787140 h 6858000"/>
              <a:gd name="connsiteX156" fmla="*/ 3291335 w 7467600"/>
              <a:gd name="connsiteY156" fmla="*/ 3767420 h 6858000"/>
              <a:gd name="connsiteX157" fmla="*/ 1635889 w 7467600"/>
              <a:gd name="connsiteY157" fmla="*/ 3709494 h 6858000"/>
              <a:gd name="connsiteX158" fmla="*/ 1634800 w 7467600"/>
              <a:gd name="connsiteY158" fmla="*/ 3731111 h 6858000"/>
              <a:gd name="connsiteX159" fmla="*/ 1635889 w 7467600"/>
              <a:gd name="connsiteY159" fmla="*/ 3709494 h 6858000"/>
              <a:gd name="connsiteX160" fmla="*/ 1510397 w 7467600"/>
              <a:gd name="connsiteY160" fmla="*/ 3684705 h 6858000"/>
              <a:gd name="connsiteX161" fmla="*/ 1146550 w 7467600"/>
              <a:gd name="connsiteY161" fmla="*/ 3802012 h 6858000"/>
              <a:gd name="connsiteX162" fmla="*/ 698834 w 7467600"/>
              <a:gd name="connsiteY162" fmla="*/ 3952272 h 6858000"/>
              <a:gd name="connsiteX163" fmla="*/ 34256 w 7467600"/>
              <a:gd name="connsiteY163" fmla="*/ 4347603 h 6858000"/>
              <a:gd name="connsiteX164" fmla="*/ 527241 w 7467600"/>
              <a:gd name="connsiteY164" fmla="*/ 4065078 h 6858000"/>
              <a:gd name="connsiteX165" fmla="*/ 1510397 w 7467600"/>
              <a:gd name="connsiteY165" fmla="*/ 3684705 h 6858000"/>
              <a:gd name="connsiteX166" fmla="*/ 1313114 w 7467600"/>
              <a:gd name="connsiteY166" fmla="*/ 3655216 h 6858000"/>
              <a:gd name="connsiteX167" fmla="*/ 1109304 w 7467600"/>
              <a:gd name="connsiteY167" fmla="*/ 3669030 h 6858000"/>
              <a:gd name="connsiteX168" fmla="*/ 8129 w 7467600"/>
              <a:gd name="connsiteY168" fmla="*/ 4330519 h 6858000"/>
              <a:gd name="connsiteX169" fmla="*/ 687572 w 7467600"/>
              <a:gd name="connsiteY169" fmla="*/ 3925629 h 6858000"/>
              <a:gd name="connsiteX170" fmla="*/ 1138365 w 7467600"/>
              <a:gd name="connsiteY170" fmla="*/ 3774515 h 6858000"/>
              <a:gd name="connsiteX171" fmla="*/ 1505579 w 7467600"/>
              <a:gd name="connsiteY171" fmla="*/ 3655526 h 6858000"/>
              <a:gd name="connsiteX172" fmla="*/ 1313114 w 7467600"/>
              <a:gd name="connsiteY172" fmla="*/ 3655216 h 6858000"/>
              <a:gd name="connsiteX173" fmla="*/ 3655073 w 7467600"/>
              <a:gd name="connsiteY173" fmla="*/ 3650884 h 6858000"/>
              <a:gd name="connsiteX174" fmla="*/ 3989938 w 7467600"/>
              <a:gd name="connsiteY174" fmla="*/ 3991685 h 6858000"/>
              <a:gd name="connsiteX175" fmla="*/ 4393907 w 7467600"/>
              <a:gd name="connsiteY175" fmla="*/ 4261258 h 6858000"/>
              <a:gd name="connsiteX176" fmla="*/ 4648051 w 7467600"/>
              <a:gd name="connsiteY176" fmla="*/ 4374051 h 6858000"/>
              <a:gd name="connsiteX177" fmla="*/ 4383389 w 7467600"/>
              <a:gd name="connsiteY177" fmla="*/ 4184369 h 6858000"/>
              <a:gd name="connsiteX178" fmla="*/ 4165508 w 7467600"/>
              <a:gd name="connsiteY178" fmla="*/ 4035196 h 6858000"/>
              <a:gd name="connsiteX179" fmla="*/ 4068162 w 7467600"/>
              <a:gd name="connsiteY179" fmla="*/ 3953394 h 6858000"/>
              <a:gd name="connsiteX180" fmla="*/ 3981416 w 7467600"/>
              <a:gd name="connsiteY180" fmla="*/ 3880482 h 6858000"/>
              <a:gd name="connsiteX181" fmla="*/ 3800147 w 7467600"/>
              <a:gd name="connsiteY181" fmla="*/ 3749872 h 6858000"/>
              <a:gd name="connsiteX182" fmla="*/ 3655073 w 7467600"/>
              <a:gd name="connsiteY182" fmla="*/ 3650884 h 6858000"/>
              <a:gd name="connsiteX183" fmla="*/ 3670252 w 7467600"/>
              <a:gd name="connsiteY183" fmla="*/ 3622798 h 6858000"/>
              <a:gd name="connsiteX184" fmla="*/ 3817258 w 7467600"/>
              <a:gd name="connsiteY184" fmla="*/ 3723577 h 6858000"/>
              <a:gd name="connsiteX185" fmla="*/ 4000461 w 7467600"/>
              <a:gd name="connsiteY185" fmla="*/ 3855966 h 6858000"/>
              <a:gd name="connsiteX186" fmla="*/ 4088180 w 7467600"/>
              <a:gd name="connsiteY186" fmla="*/ 3929774 h 6858000"/>
              <a:gd name="connsiteX187" fmla="*/ 4184555 w 7467600"/>
              <a:gd name="connsiteY187" fmla="*/ 4010683 h 6858000"/>
              <a:gd name="connsiteX188" fmla="*/ 4399563 w 7467600"/>
              <a:gd name="connsiteY188" fmla="*/ 4158106 h 6858000"/>
              <a:gd name="connsiteX189" fmla="*/ 4684469 w 7467600"/>
              <a:gd name="connsiteY189" fmla="*/ 4364680 h 6858000"/>
              <a:gd name="connsiteX190" fmla="*/ 4690271 w 7467600"/>
              <a:gd name="connsiteY190" fmla="*/ 4370034 h 6858000"/>
              <a:gd name="connsiteX191" fmla="*/ 4136093 w 7467600"/>
              <a:gd name="connsiteY191" fmla="*/ 3858466 h 6858000"/>
              <a:gd name="connsiteX192" fmla="*/ 3670252 w 7467600"/>
              <a:gd name="connsiteY192" fmla="*/ 3622798 h 6858000"/>
              <a:gd name="connsiteX193" fmla="*/ 4440129 w 7467600"/>
              <a:gd name="connsiteY193" fmla="*/ 3448571 h 6858000"/>
              <a:gd name="connsiteX194" fmla="*/ 4856525 w 7467600"/>
              <a:gd name="connsiteY194" fmla="*/ 3915351 h 6858000"/>
              <a:gd name="connsiteX195" fmla="*/ 5059055 w 7467600"/>
              <a:gd name="connsiteY195" fmla="*/ 4108918 h 6858000"/>
              <a:gd name="connsiteX196" fmla="*/ 5290070 w 7467600"/>
              <a:gd name="connsiteY196" fmla="*/ 4263619 h 6858000"/>
              <a:gd name="connsiteX197" fmla="*/ 4834991 w 7467600"/>
              <a:gd name="connsiteY197" fmla="*/ 3830985 h 6858000"/>
              <a:gd name="connsiteX198" fmla="*/ 4440129 w 7467600"/>
              <a:gd name="connsiteY198" fmla="*/ 3448571 h 6858000"/>
              <a:gd name="connsiteX199" fmla="*/ 4441737 w 7467600"/>
              <a:gd name="connsiteY199" fmla="*/ 3399734 h 6858000"/>
              <a:gd name="connsiteX200" fmla="*/ 4431236 w 7467600"/>
              <a:gd name="connsiteY200" fmla="*/ 3400954 h 6858000"/>
              <a:gd name="connsiteX201" fmla="*/ 4557150 w 7467600"/>
              <a:gd name="connsiteY201" fmla="*/ 3510023 h 6858000"/>
              <a:gd name="connsiteX202" fmla="*/ 4856936 w 7467600"/>
              <a:gd name="connsiteY202" fmla="*/ 3809146 h 6858000"/>
              <a:gd name="connsiteX203" fmla="*/ 5111996 w 7467600"/>
              <a:gd name="connsiteY203" fmla="*/ 4065759 h 6858000"/>
              <a:gd name="connsiteX204" fmla="*/ 5388878 w 7467600"/>
              <a:gd name="connsiteY204" fmla="*/ 4300185 h 6858000"/>
              <a:gd name="connsiteX205" fmla="*/ 5425556 w 7467600"/>
              <a:gd name="connsiteY205" fmla="*/ 4308967 h 6858000"/>
              <a:gd name="connsiteX206" fmla="*/ 4943646 w 7467600"/>
              <a:gd name="connsiteY206" fmla="*/ 3822916 h 6858000"/>
              <a:gd name="connsiteX207" fmla="*/ 4594837 w 7467600"/>
              <a:gd name="connsiteY207" fmla="*/ 3532274 h 6858000"/>
              <a:gd name="connsiteX208" fmla="*/ 4441737 w 7467600"/>
              <a:gd name="connsiteY208" fmla="*/ 3399734 h 6858000"/>
              <a:gd name="connsiteX209" fmla="*/ 5425834 w 7467600"/>
              <a:gd name="connsiteY209" fmla="*/ 3162785 h 6858000"/>
              <a:gd name="connsiteX210" fmla="*/ 5401644 w 7467600"/>
              <a:gd name="connsiteY210" fmla="*/ 3617847 h 6858000"/>
              <a:gd name="connsiteX211" fmla="*/ 5467256 w 7467600"/>
              <a:gd name="connsiteY211" fmla="*/ 4175494 h 6858000"/>
              <a:gd name="connsiteX212" fmla="*/ 5448069 w 7467600"/>
              <a:gd name="connsiteY212" fmla="*/ 3567554 h 6858000"/>
              <a:gd name="connsiteX213" fmla="*/ 5425834 w 7467600"/>
              <a:gd name="connsiteY213" fmla="*/ 3162785 h 6858000"/>
              <a:gd name="connsiteX214" fmla="*/ 1318687 w 7467600"/>
              <a:gd name="connsiteY214" fmla="*/ 3113840 h 6858000"/>
              <a:gd name="connsiteX215" fmla="*/ 1066793 w 7467600"/>
              <a:gd name="connsiteY215" fmla="*/ 3212171 h 6858000"/>
              <a:gd name="connsiteX216" fmla="*/ 993319 w 7467600"/>
              <a:gd name="connsiteY216" fmla="*/ 3247648 h 6858000"/>
              <a:gd name="connsiteX217" fmla="*/ 853081 w 7467600"/>
              <a:gd name="connsiteY217" fmla="*/ 3312410 h 6858000"/>
              <a:gd name="connsiteX218" fmla="*/ 805957 w 7467600"/>
              <a:gd name="connsiteY218" fmla="*/ 3330443 h 6858000"/>
              <a:gd name="connsiteX219" fmla="*/ 1318687 w 7467600"/>
              <a:gd name="connsiteY219" fmla="*/ 3113840 h 6858000"/>
              <a:gd name="connsiteX220" fmla="*/ 5453702 w 7467600"/>
              <a:gd name="connsiteY220" fmla="*/ 3090882 h 6858000"/>
              <a:gd name="connsiteX221" fmla="*/ 5480135 w 7467600"/>
              <a:gd name="connsiteY221" fmla="*/ 3565802 h 6858000"/>
              <a:gd name="connsiteX222" fmla="*/ 5499023 w 7467600"/>
              <a:gd name="connsiteY222" fmla="*/ 4166310 h 6858000"/>
              <a:gd name="connsiteX223" fmla="*/ 5547022 w 7467600"/>
              <a:gd name="connsiteY223" fmla="*/ 3607838 h 6858000"/>
              <a:gd name="connsiteX224" fmla="*/ 5515964 w 7467600"/>
              <a:gd name="connsiteY224" fmla="*/ 3378541 h 6858000"/>
              <a:gd name="connsiteX225" fmla="*/ 5453702 w 7467600"/>
              <a:gd name="connsiteY225" fmla="*/ 3090882 h 6858000"/>
              <a:gd name="connsiteX226" fmla="*/ 1238695 w 7467600"/>
              <a:gd name="connsiteY226" fmla="*/ 3076820 h 6858000"/>
              <a:gd name="connsiteX227" fmla="*/ 716371 w 7467600"/>
              <a:gd name="connsiteY227" fmla="*/ 3293249 h 6858000"/>
              <a:gd name="connsiteX228" fmla="*/ 579522 w 7467600"/>
              <a:gd name="connsiteY228" fmla="*/ 3371759 h 6858000"/>
              <a:gd name="connsiteX229" fmla="*/ 600288 w 7467600"/>
              <a:gd name="connsiteY229" fmla="*/ 3365555 h 6858000"/>
              <a:gd name="connsiteX230" fmla="*/ 840692 w 7467600"/>
              <a:gd name="connsiteY230" fmla="*/ 3284921 h 6858000"/>
              <a:gd name="connsiteX231" fmla="*/ 979248 w 7467600"/>
              <a:gd name="connsiteY231" fmla="*/ 3221003 h 6858000"/>
              <a:gd name="connsiteX232" fmla="*/ 1053282 w 7467600"/>
              <a:gd name="connsiteY232" fmla="*/ 3185247 h 6858000"/>
              <a:gd name="connsiteX233" fmla="*/ 1320603 w 7467600"/>
              <a:gd name="connsiteY233" fmla="*/ 3081281 h 6858000"/>
              <a:gd name="connsiteX234" fmla="*/ 1238695 w 7467600"/>
              <a:gd name="connsiteY234" fmla="*/ 3076820 h 6858000"/>
              <a:gd name="connsiteX235" fmla="*/ 5425627 w 7467600"/>
              <a:gd name="connsiteY235" fmla="*/ 2954192 h 6858000"/>
              <a:gd name="connsiteX236" fmla="*/ 5470770 w 7467600"/>
              <a:gd name="connsiteY236" fmla="*/ 3005435 h 6858000"/>
              <a:gd name="connsiteX237" fmla="*/ 5519779 w 7467600"/>
              <a:gd name="connsiteY237" fmla="*/ 4359223 h 6858000"/>
              <a:gd name="connsiteX238" fmla="*/ 5520293 w 7467600"/>
              <a:gd name="connsiteY238" fmla="*/ 4360602 h 6858000"/>
              <a:gd name="connsiteX239" fmla="*/ 5767221 w 7467600"/>
              <a:gd name="connsiteY239" fmla="*/ 4665564 h 6858000"/>
              <a:gd name="connsiteX240" fmla="*/ 6937169 w 7467600"/>
              <a:gd name="connsiteY240" fmla="*/ 4815941 h 6858000"/>
              <a:gd name="connsiteX241" fmla="*/ 6953922 w 7467600"/>
              <a:gd name="connsiteY241" fmla="*/ 4890068 h 6858000"/>
              <a:gd name="connsiteX242" fmla="*/ 6071359 w 7467600"/>
              <a:gd name="connsiteY242" fmla="*/ 4770770 h 6858000"/>
              <a:gd name="connsiteX243" fmla="*/ 6038839 w 7467600"/>
              <a:gd name="connsiteY243" fmla="*/ 4764474 h 6858000"/>
              <a:gd name="connsiteX244" fmla="*/ 6038706 w 7467600"/>
              <a:gd name="connsiteY244" fmla="*/ 4763847 h 6858000"/>
              <a:gd name="connsiteX245" fmla="*/ 6037784 w 7467600"/>
              <a:gd name="connsiteY245" fmla="*/ 4764270 h 6858000"/>
              <a:gd name="connsiteX246" fmla="*/ 6038839 w 7467600"/>
              <a:gd name="connsiteY246" fmla="*/ 4764474 h 6858000"/>
              <a:gd name="connsiteX247" fmla="*/ 6040338 w 7467600"/>
              <a:gd name="connsiteY247" fmla="*/ 4771418 h 6858000"/>
              <a:gd name="connsiteX248" fmla="*/ 6024488 w 7467600"/>
              <a:gd name="connsiteY248" fmla="*/ 4809903 h 6858000"/>
              <a:gd name="connsiteX249" fmla="*/ 5599771 w 7467600"/>
              <a:gd name="connsiteY249" fmla="*/ 5509652 h 6858000"/>
              <a:gd name="connsiteX250" fmla="*/ 5548843 w 7467600"/>
              <a:gd name="connsiteY250" fmla="*/ 5563845 h 6858000"/>
              <a:gd name="connsiteX251" fmla="*/ 5940952 w 7467600"/>
              <a:gd name="connsiteY251" fmla="*/ 6250028 h 6858000"/>
              <a:gd name="connsiteX252" fmla="*/ 6043441 w 7467600"/>
              <a:gd name="connsiteY252" fmla="*/ 6665847 h 6858000"/>
              <a:gd name="connsiteX253" fmla="*/ 6093432 w 7467600"/>
              <a:gd name="connsiteY253" fmla="*/ 6858000 h 6858000"/>
              <a:gd name="connsiteX254" fmla="*/ 6034344 w 7467600"/>
              <a:gd name="connsiteY254" fmla="*/ 6858000 h 6858000"/>
              <a:gd name="connsiteX255" fmla="*/ 6026679 w 7467600"/>
              <a:gd name="connsiteY255" fmla="*/ 6836959 h 6858000"/>
              <a:gd name="connsiteX256" fmla="*/ 5800441 w 7467600"/>
              <a:gd name="connsiteY256" fmla="*/ 6335286 h 6858000"/>
              <a:gd name="connsiteX257" fmla="*/ 5526562 w 7467600"/>
              <a:gd name="connsiteY257" fmla="*/ 5705388 h 6858000"/>
              <a:gd name="connsiteX258" fmla="*/ 5519640 w 7467600"/>
              <a:gd name="connsiteY258" fmla="*/ 5683774 h 6858000"/>
              <a:gd name="connsiteX259" fmla="*/ 5844559 w 7467600"/>
              <a:gd name="connsiteY259" fmla="*/ 6553349 h 6858000"/>
              <a:gd name="connsiteX260" fmla="*/ 5975994 w 7467600"/>
              <a:gd name="connsiteY260" fmla="*/ 6858000 h 6858000"/>
              <a:gd name="connsiteX261" fmla="*/ 5898547 w 7467600"/>
              <a:gd name="connsiteY261" fmla="*/ 6858000 h 6858000"/>
              <a:gd name="connsiteX262" fmla="*/ 5682041 w 7467600"/>
              <a:gd name="connsiteY262" fmla="*/ 6355860 h 6858000"/>
              <a:gd name="connsiteX263" fmla="*/ 5461758 w 7467600"/>
              <a:gd name="connsiteY263" fmla="*/ 5820220 h 6858000"/>
              <a:gd name="connsiteX264" fmla="*/ 5237282 w 7467600"/>
              <a:gd name="connsiteY264" fmla="*/ 6579086 h 6858000"/>
              <a:gd name="connsiteX265" fmla="*/ 5115009 w 7467600"/>
              <a:gd name="connsiteY265" fmla="*/ 6858000 h 6858000"/>
              <a:gd name="connsiteX266" fmla="*/ 5028074 w 7467600"/>
              <a:gd name="connsiteY266" fmla="*/ 6858000 h 6858000"/>
              <a:gd name="connsiteX267" fmla="*/ 5079508 w 7467600"/>
              <a:gd name="connsiteY267" fmla="*/ 6749074 h 6858000"/>
              <a:gd name="connsiteX268" fmla="*/ 5371846 w 7467600"/>
              <a:gd name="connsiteY268" fmla="*/ 5924413 h 6858000"/>
              <a:gd name="connsiteX269" fmla="*/ 5270512 w 7467600"/>
              <a:gd name="connsiteY269" fmla="*/ 6138975 h 6858000"/>
              <a:gd name="connsiteX270" fmla="*/ 5062409 w 7467600"/>
              <a:gd name="connsiteY270" fmla="*/ 6653544 h 6858000"/>
              <a:gd name="connsiteX271" fmla="*/ 5036628 w 7467600"/>
              <a:gd name="connsiteY271" fmla="*/ 6754247 h 6858000"/>
              <a:gd name="connsiteX272" fmla="*/ 5009112 w 7467600"/>
              <a:gd name="connsiteY272" fmla="*/ 6858000 h 6858000"/>
              <a:gd name="connsiteX273" fmla="*/ 4976679 w 7467600"/>
              <a:gd name="connsiteY273" fmla="*/ 6858000 h 6858000"/>
              <a:gd name="connsiteX274" fmla="*/ 5006537 w 7467600"/>
              <a:gd name="connsiteY274" fmla="*/ 6747068 h 6858000"/>
              <a:gd name="connsiteX275" fmla="*/ 5032723 w 7467600"/>
              <a:gd name="connsiteY275" fmla="*/ 6644957 h 6858000"/>
              <a:gd name="connsiteX276" fmla="*/ 5242949 w 7467600"/>
              <a:gd name="connsiteY276" fmla="*/ 6125175 h 6858000"/>
              <a:gd name="connsiteX277" fmla="*/ 5286321 w 7467600"/>
              <a:gd name="connsiteY277" fmla="*/ 6033555 h 6858000"/>
              <a:gd name="connsiteX278" fmla="*/ 5008210 w 7467600"/>
              <a:gd name="connsiteY278" fmla="*/ 6649194 h 6858000"/>
              <a:gd name="connsiteX279" fmla="*/ 4986321 w 7467600"/>
              <a:gd name="connsiteY279" fmla="*/ 6765687 h 6858000"/>
              <a:gd name="connsiteX280" fmla="*/ 4973474 w 7467600"/>
              <a:gd name="connsiteY280" fmla="*/ 6858000 h 6858000"/>
              <a:gd name="connsiteX281" fmla="*/ 4907178 w 7467600"/>
              <a:gd name="connsiteY281" fmla="*/ 6858000 h 6858000"/>
              <a:gd name="connsiteX282" fmla="*/ 4910810 w 7467600"/>
              <a:gd name="connsiteY282" fmla="*/ 6829660 h 6858000"/>
              <a:gd name="connsiteX283" fmla="*/ 4987461 w 7467600"/>
              <a:gd name="connsiteY283" fmla="*/ 6432994 h 6858000"/>
              <a:gd name="connsiteX284" fmla="*/ 5179262 w 7467600"/>
              <a:gd name="connsiteY284" fmla="*/ 6035044 h 6858000"/>
              <a:gd name="connsiteX285" fmla="*/ 4689678 w 7467600"/>
              <a:gd name="connsiteY285" fmla="*/ 6440241 h 6858000"/>
              <a:gd name="connsiteX286" fmla="*/ 4477543 w 7467600"/>
              <a:gd name="connsiteY286" fmla="*/ 6674836 h 6858000"/>
              <a:gd name="connsiteX287" fmla="*/ 4329957 w 7467600"/>
              <a:gd name="connsiteY287" fmla="*/ 6858000 h 6858000"/>
              <a:gd name="connsiteX288" fmla="*/ 4218595 w 7467600"/>
              <a:gd name="connsiteY288" fmla="*/ 6858000 h 6858000"/>
              <a:gd name="connsiteX289" fmla="*/ 4368888 w 7467600"/>
              <a:gd name="connsiteY289" fmla="*/ 6668412 h 6858000"/>
              <a:gd name="connsiteX290" fmla="*/ 4563091 w 7467600"/>
              <a:gd name="connsiteY290" fmla="*/ 6442508 h 6858000"/>
              <a:gd name="connsiteX291" fmla="*/ 5387324 w 7467600"/>
              <a:gd name="connsiteY291" fmla="*/ 5705830 h 6858000"/>
              <a:gd name="connsiteX292" fmla="*/ 5073620 w 7467600"/>
              <a:gd name="connsiteY292" fmla="*/ 5955437 h 6858000"/>
              <a:gd name="connsiteX293" fmla="*/ 4689789 w 7467600"/>
              <a:gd name="connsiteY293" fmla="*/ 6268382 h 6858000"/>
              <a:gd name="connsiteX294" fmla="*/ 4418722 w 7467600"/>
              <a:gd name="connsiteY294" fmla="*/ 6570886 h 6858000"/>
              <a:gd name="connsiteX295" fmla="*/ 4214944 w 7467600"/>
              <a:gd name="connsiteY295" fmla="*/ 6858000 h 6858000"/>
              <a:gd name="connsiteX296" fmla="*/ 4177898 w 7467600"/>
              <a:gd name="connsiteY296" fmla="*/ 6858000 h 6858000"/>
              <a:gd name="connsiteX297" fmla="*/ 4391597 w 7467600"/>
              <a:gd name="connsiteY297" fmla="*/ 6556370 h 6858000"/>
              <a:gd name="connsiteX298" fmla="*/ 4668889 w 7467600"/>
              <a:gd name="connsiteY298" fmla="*/ 6246399 h 6858000"/>
              <a:gd name="connsiteX299" fmla="*/ 5055427 w 7467600"/>
              <a:gd name="connsiteY299" fmla="*/ 5931476 h 6858000"/>
              <a:gd name="connsiteX300" fmla="*/ 5371814 w 7467600"/>
              <a:gd name="connsiteY300" fmla="*/ 5678975 h 6858000"/>
              <a:gd name="connsiteX301" fmla="*/ 4987918 w 7467600"/>
              <a:gd name="connsiteY301" fmla="*/ 5838701 h 6858000"/>
              <a:gd name="connsiteX302" fmla="*/ 4317146 w 7467600"/>
              <a:gd name="connsiteY302" fmla="*/ 6587716 h 6858000"/>
              <a:gd name="connsiteX303" fmla="*/ 4171627 w 7467600"/>
              <a:gd name="connsiteY303" fmla="*/ 6858000 h 6858000"/>
              <a:gd name="connsiteX304" fmla="*/ 4081585 w 7467600"/>
              <a:gd name="connsiteY304" fmla="*/ 6858000 h 6858000"/>
              <a:gd name="connsiteX305" fmla="*/ 4238603 w 7467600"/>
              <a:gd name="connsiteY305" fmla="*/ 6559341 h 6858000"/>
              <a:gd name="connsiteX306" fmla="*/ 4778333 w 7467600"/>
              <a:gd name="connsiteY306" fmla="*/ 5873626 h 6858000"/>
              <a:gd name="connsiteX307" fmla="*/ 5414185 w 7467600"/>
              <a:gd name="connsiteY307" fmla="*/ 5573882 h 6858000"/>
              <a:gd name="connsiteX308" fmla="*/ 5959648 w 7467600"/>
              <a:gd name="connsiteY308" fmla="*/ 4760797 h 6858000"/>
              <a:gd name="connsiteX309" fmla="*/ 5355019 w 7467600"/>
              <a:gd name="connsiteY309" fmla="*/ 4734672 h 6858000"/>
              <a:gd name="connsiteX310" fmla="*/ 5083565 w 7467600"/>
              <a:gd name="connsiteY310" fmla="*/ 5179121 h 6858000"/>
              <a:gd name="connsiteX311" fmla="*/ 4713577 w 7467600"/>
              <a:gd name="connsiteY311" fmla="*/ 5616803 h 6858000"/>
              <a:gd name="connsiteX312" fmla="*/ 3989559 w 7467600"/>
              <a:gd name="connsiteY312" fmla="*/ 6145945 h 6858000"/>
              <a:gd name="connsiteX313" fmla="*/ 3939824 w 7467600"/>
              <a:gd name="connsiteY313" fmla="*/ 6066900 h 6858000"/>
              <a:gd name="connsiteX314" fmla="*/ 4584537 w 7467600"/>
              <a:gd name="connsiteY314" fmla="*/ 5324826 h 6858000"/>
              <a:gd name="connsiteX315" fmla="*/ 5037105 w 7467600"/>
              <a:gd name="connsiteY315" fmla="*/ 5088765 h 6858000"/>
              <a:gd name="connsiteX316" fmla="*/ 5039930 w 7467600"/>
              <a:gd name="connsiteY316" fmla="*/ 5089585 h 6858000"/>
              <a:gd name="connsiteX317" fmla="*/ 5263764 w 7467600"/>
              <a:gd name="connsiteY317" fmla="*/ 4735525 h 6858000"/>
              <a:gd name="connsiteX318" fmla="*/ 4086300 w 7467600"/>
              <a:gd name="connsiteY318" fmla="*/ 4884599 h 6858000"/>
              <a:gd name="connsiteX319" fmla="*/ 4085485 w 7467600"/>
              <a:gd name="connsiteY319" fmla="*/ 4899070 h 6858000"/>
              <a:gd name="connsiteX320" fmla="*/ 3871915 w 7467600"/>
              <a:gd name="connsiteY320" fmla="*/ 5253645 h 6858000"/>
              <a:gd name="connsiteX321" fmla="*/ 3799374 w 7467600"/>
              <a:gd name="connsiteY321" fmla="*/ 5466127 h 6858000"/>
              <a:gd name="connsiteX322" fmla="*/ 3498850 w 7467600"/>
              <a:gd name="connsiteY322" fmla="*/ 6661888 h 6858000"/>
              <a:gd name="connsiteX323" fmla="*/ 3399216 w 7467600"/>
              <a:gd name="connsiteY323" fmla="*/ 6858000 h 6858000"/>
              <a:gd name="connsiteX324" fmla="*/ 3303688 w 7467600"/>
              <a:gd name="connsiteY324" fmla="*/ 6858000 h 6858000"/>
              <a:gd name="connsiteX325" fmla="*/ 3391774 w 7467600"/>
              <a:gd name="connsiteY325" fmla="*/ 6697181 h 6858000"/>
              <a:gd name="connsiteX326" fmla="*/ 3735540 w 7467600"/>
              <a:gd name="connsiteY326" fmla="*/ 5546923 h 6858000"/>
              <a:gd name="connsiteX327" fmla="*/ 3729438 w 7467600"/>
              <a:gd name="connsiteY327" fmla="*/ 5569058 h 6858000"/>
              <a:gd name="connsiteX328" fmla="*/ 3707782 w 7467600"/>
              <a:gd name="connsiteY328" fmla="*/ 5644908 h 6858000"/>
              <a:gd name="connsiteX329" fmla="*/ 3583827 w 7467600"/>
              <a:gd name="connsiteY329" fmla="*/ 6039215 h 6858000"/>
              <a:gd name="connsiteX330" fmla="*/ 3547861 w 7467600"/>
              <a:gd name="connsiteY330" fmla="*/ 6129609 h 6858000"/>
              <a:gd name="connsiteX331" fmla="*/ 3490905 w 7467600"/>
              <a:gd name="connsiteY331" fmla="*/ 6277660 h 6858000"/>
              <a:gd name="connsiteX332" fmla="*/ 3455859 w 7467600"/>
              <a:gd name="connsiteY332" fmla="*/ 6391301 h 6858000"/>
              <a:gd name="connsiteX333" fmla="*/ 3429112 w 7467600"/>
              <a:gd name="connsiteY333" fmla="*/ 6479469 h 6858000"/>
              <a:gd name="connsiteX334" fmla="*/ 3304862 w 7467600"/>
              <a:gd name="connsiteY334" fmla="*/ 6796476 h 6858000"/>
              <a:gd name="connsiteX335" fmla="*/ 3276071 w 7467600"/>
              <a:gd name="connsiteY335" fmla="*/ 6858000 h 6858000"/>
              <a:gd name="connsiteX336" fmla="*/ 3240805 w 7467600"/>
              <a:gd name="connsiteY336" fmla="*/ 6858000 h 6858000"/>
              <a:gd name="connsiteX337" fmla="*/ 3275917 w 7467600"/>
              <a:gd name="connsiteY337" fmla="*/ 6783192 h 6858000"/>
              <a:gd name="connsiteX338" fmla="*/ 3399358 w 7467600"/>
              <a:gd name="connsiteY338" fmla="*/ 6469011 h 6858000"/>
              <a:gd name="connsiteX339" fmla="*/ 3425650 w 7467600"/>
              <a:gd name="connsiteY339" fmla="*/ 6381333 h 6858000"/>
              <a:gd name="connsiteX340" fmla="*/ 3460661 w 7467600"/>
              <a:gd name="connsiteY340" fmla="*/ 6266763 h 6858000"/>
              <a:gd name="connsiteX341" fmla="*/ 3518021 w 7467600"/>
              <a:gd name="connsiteY341" fmla="*/ 6117298 h 6858000"/>
              <a:gd name="connsiteX342" fmla="*/ 3554035 w 7467600"/>
              <a:gd name="connsiteY342" fmla="*/ 6027832 h 6858000"/>
              <a:gd name="connsiteX343" fmla="*/ 3677174 w 7467600"/>
              <a:gd name="connsiteY343" fmla="*/ 5636351 h 6858000"/>
              <a:gd name="connsiteX344" fmla="*/ 3698819 w 7467600"/>
              <a:gd name="connsiteY344" fmla="*/ 5560503 h 6858000"/>
              <a:gd name="connsiteX345" fmla="*/ 3702094 w 7467600"/>
              <a:gd name="connsiteY345" fmla="*/ 5549194 h 6858000"/>
              <a:gd name="connsiteX346" fmla="*/ 3398355 w 7467600"/>
              <a:gd name="connsiteY346" fmla="*/ 6094603 h 6858000"/>
              <a:gd name="connsiteX347" fmla="*/ 3193941 w 7467600"/>
              <a:gd name="connsiteY347" fmla="*/ 6798775 h 6858000"/>
              <a:gd name="connsiteX348" fmla="*/ 3184140 w 7467600"/>
              <a:gd name="connsiteY348" fmla="*/ 6858000 h 6858000"/>
              <a:gd name="connsiteX349" fmla="*/ 3099978 w 7467600"/>
              <a:gd name="connsiteY349" fmla="*/ 6858000 h 6858000"/>
              <a:gd name="connsiteX350" fmla="*/ 3101556 w 7467600"/>
              <a:gd name="connsiteY350" fmla="*/ 6843337 h 6858000"/>
              <a:gd name="connsiteX351" fmla="*/ 3370162 w 7467600"/>
              <a:gd name="connsiteY351" fmla="*/ 5785550 h 6858000"/>
              <a:gd name="connsiteX352" fmla="*/ 3746477 w 7467600"/>
              <a:gd name="connsiteY352" fmla="*/ 5377889 h 6858000"/>
              <a:gd name="connsiteX353" fmla="*/ 3863399 w 7467600"/>
              <a:gd name="connsiteY353" fmla="*/ 5087257 h 6858000"/>
              <a:gd name="connsiteX354" fmla="*/ 3968712 w 7467600"/>
              <a:gd name="connsiteY354" fmla="*/ 4913989 h 6858000"/>
              <a:gd name="connsiteX355" fmla="*/ 2792390 w 7467600"/>
              <a:gd name="connsiteY355" fmla="*/ 5382974 h 6858000"/>
              <a:gd name="connsiteX356" fmla="*/ 2714982 w 7467600"/>
              <a:gd name="connsiteY356" fmla="*/ 5427051 h 6858000"/>
              <a:gd name="connsiteX357" fmla="*/ 2813361 w 7467600"/>
              <a:gd name="connsiteY357" fmla="*/ 6023912 h 6858000"/>
              <a:gd name="connsiteX358" fmla="*/ 2688430 w 7467600"/>
              <a:gd name="connsiteY358" fmla="*/ 6801564 h 6858000"/>
              <a:gd name="connsiteX359" fmla="*/ 2629626 w 7467600"/>
              <a:gd name="connsiteY359" fmla="*/ 6763394 h 6858000"/>
              <a:gd name="connsiteX360" fmla="*/ 2565328 w 7467600"/>
              <a:gd name="connsiteY360" fmla="*/ 5516399 h 6858000"/>
              <a:gd name="connsiteX361" fmla="*/ 1922999 w 7467600"/>
              <a:gd name="connsiteY361" fmla="*/ 5980343 h 6858000"/>
              <a:gd name="connsiteX362" fmla="*/ 1950261 w 7467600"/>
              <a:gd name="connsiteY362" fmla="*/ 6405858 h 6858000"/>
              <a:gd name="connsiteX363" fmla="*/ 2365554 w 7467600"/>
              <a:gd name="connsiteY363" fmla="*/ 6759107 h 6858000"/>
              <a:gd name="connsiteX364" fmla="*/ 2424142 w 7467600"/>
              <a:gd name="connsiteY364" fmla="*/ 6858000 h 6858000"/>
              <a:gd name="connsiteX365" fmla="*/ 2395994 w 7467600"/>
              <a:gd name="connsiteY365" fmla="*/ 6858000 h 6858000"/>
              <a:gd name="connsiteX366" fmla="*/ 2392863 w 7467600"/>
              <a:gd name="connsiteY366" fmla="*/ 6852964 h 6858000"/>
              <a:gd name="connsiteX367" fmla="*/ 2017589 w 7467600"/>
              <a:gd name="connsiteY367" fmla="*/ 6493982 h 6858000"/>
              <a:gd name="connsiteX368" fmla="*/ 2147336 w 7467600"/>
              <a:gd name="connsiteY368" fmla="*/ 6594052 h 6858000"/>
              <a:gd name="connsiteX369" fmla="*/ 2207047 w 7467600"/>
              <a:gd name="connsiteY369" fmla="*/ 6654540 h 6858000"/>
              <a:gd name="connsiteX370" fmla="*/ 2299106 w 7467600"/>
              <a:gd name="connsiteY370" fmla="*/ 6778931 h 6858000"/>
              <a:gd name="connsiteX371" fmla="*/ 2314430 w 7467600"/>
              <a:gd name="connsiteY371" fmla="*/ 6801144 h 6858000"/>
              <a:gd name="connsiteX372" fmla="*/ 2352406 w 7467600"/>
              <a:gd name="connsiteY372" fmla="*/ 6858000 h 6858000"/>
              <a:gd name="connsiteX373" fmla="*/ 2314492 w 7467600"/>
              <a:gd name="connsiteY373" fmla="*/ 6858000 h 6858000"/>
              <a:gd name="connsiteX374" fmla="*/ 2288095 w 7467600"/>
              <a:gd name="connsiteY374" fmla="*/ 6818030 h 6858000"/>
              <a:gd name="connsiteX375" fmla="*/ 2272768 w 7467600"/>
              <a:gd name="connsiteY375" fmla="*/ 6795822 h 6858000"/>
              <a:gd name="connsiteX376" fmla="*/ 2182715 w 7467600"/>
              <a:gd name="connsiteY376" fmla="*/ 6675071 h 6858000"/>
              <a:gd name="connsiteX377" fmla="*/ 2032061 w 7467600"/>
              <a:gd name="connsiteY377" fmla="*/ 6541380 h 6858000"/>
              <a:gd name="connsiteX378" fmla="*/ 2257220 w 7467600"/>
              <a:gd name="connsiteY378" fmla="*/ 6826257 h 6858000"/>
              <a:gd name="connsiteX379" fmla="*/ 2281324 w 7467600"/>
              <a:gd name="connsiteY379" fmla="*/ 6858000 h 6858000"/>
              <a:gd name="connsiteX380" fmla="*/ 2242860 w 7467600"/>
              <a:gd name="connsiteY380" fmla="*/ 6858000 h 6858000"/>
              <a:gd name="connsiteX381" fmla="*/ 2232818 w 7467600"/>
              <a:gd name="connsiteY381" fmla="*/ 6844926 h 6858000"/>
              <a:gd name="connsiteX382" fmla="*/ 1990172 w 7467600"/>
              <a:gd name="connsiteY382" fmla="*/ 6542121 h 6858000"/>
              <a:gd name="connsiteX383" fmla="*/ 2124090 w 7467600"/>
              <a:gd name="connsiteY383" fmla="*/ 6761017 h 6858000"/>
              <a:gd name="connsiteX384" fmla="*/ 2200380 w 7467600"/>
              <a:gd name="connsiteY384" fmla="*/ 6858000 h 6858000"/>
              <a:gd name="connsiteX385" fmla="*/ 2147507 w 7467600"/>
              <a:gd name="connsiteY385" fmla="*/ 6858000 h 6858000"/>
              <a:gd name="connsiteX386" fmla="*/ 2070668 w 7467600"/>
              <a:gd name="connsiteY386" fmla="*/ 6761520 h 6858000"/>
              <a:gd name="connsiteX387" fmla="*/ 1975142 w 7467600"/>
              <a:gd name="connsiteY387" fmla="*/ 6585570 h 6858000"/>
              <a:gd name="connsiteX388" fmla="*/ 2050035 w 7467600"/>
              <a:gd name="connsiteY388" fmla="*/ 6813345 h 6858000"/>
              <a:gd name="connsiteX389" fmla="*/ 2063025 w 7467600"/>
              <a:gd name="connsiteY389" fmla="*/ 6858000 h 6858000"/>
              <a:gd name="connsiteX390" fmla="*/ 2021675 w 7467600"/>
              <a:gd name="connsiteY390" fmla="*/ 6858000 h 6858000"/>
              <a:gd name="connsiteX391" fmla="*/ 2019308 w 7467600"/>
              <a:gd name="connsiteY391" fmla="*/ 6847118 h 6858000"/>
              <a:gd name="connsiteX392" fmla="*/ 1938835 w 7467600"/>
              <a:gd name="connsiteY392" fmla="*/ 6551160 h 6858000"/>
              <a:gd name="connsiteX393" fmla="*/ 1953230 w 7467600"/>
              <a:gd name="connsiteY393" fmla="*/ 6759699 h 6858000"/>
              <a:gd name="connsiteX394" fmla="*/ 1956763 w 7467600"/>
              <a:gd name="connsiteY394" fmla="*/ 6778191 h 6858000"/>
              <a:gd name="connsiteX395" fmla="*/ 1967925 w 7467600"/>
              <a:gd name="connsiteY395" fmla="*/ 6858000 h 6858000"/>
              <a:gd name="connsiteX396" fmla="*/ 1936622 w 7467600"/>
              <a:gd name="connsiteY396" fmla="*/ 6858000 h 6858000"/>
              <a:gd name="connsiteX397" fmla="*/ 1926261 w 7467600"/>
              <a:gd name="connsiteY397" fmla="*/ 6784064 h 6858000"/>
              <a:gd name="connsiteX398" fmla="*/ 1922724 w 7467600"/>
              <a:gd name="connsiteY398" fmla="*/ 6765577 h 6858000"/>
              <a:gd name="connsiteX399" fmla="*/ 1904650 w 7467600"/>
              <a:gd name="connsiteY399" fmla="*/ 6639616 h 6858000"/>
              <a:gd name="connsiteX400" fmla="*/ 1885273 w 7467600"/>
              <a:gd name="connsiteY400" fmla="*/ 6858000 h 6858000"/>
              <a:gd name="connsiteX401" fmla="*/ 1854363 w 7467600"/>
              <a:gd name="connsiteY401" fmla="*/ 6858000 h 6858000"/>
              <a:gd name="connsiteX402" fmla="*/ 1880391 w 7467600"/>
              <a:gd name="connsiteY402" fmla="*/ 6603796 h 6858000"/>
              <a:gd name="connsiteX403" fmla="*/ 1818273 w 7467600"/>
              <a:gd name="connsiteY403" fmla="*/ 6715729 h 6858000"/>
              <a:gd name="connsiteX404" fmla="*/ 1794691 w 7467600"/>
              <a:gd name="connsiteY404" fmla="*/ 6843239 h 6858000"/>
              <a:gd name="connsiteX405" fmla="*/ 1794914 w 7467600"/>
              <a:gd name="connsiteY405" fmla="*/ 6858000 h 6858000"/>
              <a:gd name="connsiteX406" fmla="*/ 1746128 w 7467600"/>
              <a:gd name="connsiteY406" fmla="*/ 6858000 h 6858000"/>
              <a:gd name="connsiteX407" fmla="*/ 1753934 w 7467600"/>
              <a:gd name="connsiteY407" fmla="*/ 6724796 h 6858000"/>
              <a:gd name="connsiteX408" fmla="*/ 1792053 w 7467600"/>
              <a:gd name="connsiteY408" fmla="*/ 6572396 h 6858000"/>
              <a:gd name="connsiteX409" fmla="*/ 1862248 w 7467600"/>
              <a:gd name="connsiteY409" fmla="*/ 6266397 h 6858000"/>
              <a:gd name="connsiteX410" fmla="*/ 1862250 w 7467600"/>
              <a:gd name="connsiteY410" fmla="*/ 6033531 h 6858000"/>
              <a:gd name="connsiteX411" fmla="*/ 1211999 w 7467600"/>
              <a:gd name="connsiteY411" fmla="*/ 6683610 h 6858000"/>
              <a:gd name="connsiteX412" fmla="*/ 1213266 w 7467600"/>
              <a:gd name="connsiteY412" fmla="*/ 6691947 h 6858000"/>
              <a:gd name="connsiteX413" fmla="*/ 1203370 w 7467600"/>
              <a:gd name="connsiteY413" fmla="*/ 6850676 h 6858000"/>
              <a:gd name="connsiteX414" fmla="*/ 1203671 w 7467600"/>
              <a:gd name="connsiteY414" fmla="*/ 6858000 h 6858000"/>
              <a:gd name="connsiteX415" fmla="*/ 1143180 w 7467600"/>
              <a:gd name="connsiteY415" fmla="*/ 6858000 h 6858000"/>
              <a:gd name="connsiteX416" fmla="*/ 1142176 w 7467600"/>
              <a:gd name="connsiteY416" fmla="*/ 6766045 h 6858000"/>
              <a:gd name="connsiteX417" fmla="*/ 1067484 w 7467600"/>
              <a:gd name="connsiteY417" fmla="*/ 6858000 h 6858000"/>
              <a:gd name="connsiteX418" fmla="*/ 953928 w 7467600"/>
              <a:gd name="connsiteY418" fmla="*/ 6858000 h 6858000"/>
              <a:gd name="connsiteX419" fmla="*/ 959715 w 7467600"/>
              <a:gd name="connsiteY419" fmla="*/ 6850185 h 6858000"/>
              <a:gd name="connsiteX420" fmla="*/ 1483788 w 7467600"/>
              <a:gd name="connsiteY420" fmla="*/ 6259174 h 6858000"/>
              <a:gd name="connsiteX421" fmla="*/ 1100671 w 7467600"/>
              <a:gd name="connsiteY421" fmla="*/ 6252137 h 6858000"/>
              <a:gd name="connsiteX422" fmla="*/ 1090144 w 7467600"/>
              <a:gd name="connsiteY422" fmla="*/ 6256748 h 6858000"/>
              <a:gd name="connsiteX423" fmla="*/ 1095872 w 7467600"/>
              <a:gd name="connsiteY423" fmla="*/ 6271892 h 6858000"/>
              <a:gd name="connsiteX424" fmla="*/ 262785 w 7467600"/>
              <a:gd name="connsiteY424" fmla="*/ 6845450 h 6858000"/>
              <a:gd name="connsiteX425" fmla="*/ 209968 w 7467600"/>
              <a:gd name="connsiteY425" fmla="*/ 6770713 h 6858000"/>
              <a:gd name="connsiteX426" fmla="*/ 873460 w 7467600"/>
              <a:gd name="connsiteY426" fmla="*/ 6253768 h 6858000"/>
              <a:gd name="connsiteX427" fmla="*/ 192686 w 7467600"/>
              <a:gd name="connsiteY427" fmla="*/ 5849257 h 6858000"/>
              <a:gd name="connsiteX428" fmla="*/ 4696 w 7467600"/>
              <a:gd name="connsiteY428" fmla="*/ 5697668 h 6858000"/>
              <a:gd name="connsiteX429" fmla="*/ 0 w 7467600"/>
              <a:gd name="connsiteY429" fmla="*/ 5689984 h 6858000"/>
              <a:gd name="connsiteX430" fmla="*/ 0 w 7467600"/>
              <a:gd name="connsiteY430" fmla="*/ 5513472 h 6858000"/>
              <a:gd name="connsiteX431" fmla="*/ 174101 w 7467600"/>
              <a:gd name="connsiteY431" fmla="*/ 5620277 h 6858000"/>
              <a:gd name="connsiteX432" fmla="*/ 891800 w 7467600"/>
              <a:gd name="connsiteY432" fmla="*/ 6036935 h 6858000"/>
              <a:gd name="connsiteX433" fmla="*/ 1072219 w 7467600"/>
              <a:gd name="connsiteY433" fmla="*/ 6169443 h 6858000"/>
              <a:gd name="connsiteX434" fmla="*/ 1074117 w 7467600"/>
              <a:gd name="connsiteY434" fmla="*/ 6170301 h 6858000"/>
              <a:gd name="connsiteX435" fmla="*/ 1083114 w 7467600"/>
              <a:gd name="connsiteY435" fmla="*/ 6174131 h 6858000"/>
              <a:gd name="connsiteX436" fmla="*/ 1543010 w 7467600"/>
              <a:gd name="connsiteY436" fmla="*/ 6191140 h 6858000"/>
              <a:gd name="connsiteX437" fmla="*/ 1551080 w 7467600"/>
              <a:gd name="connsiteY437" fmla="*/ 6195006 h 6858000"/>
              <a:gd name="connsiteX438" fmla="*/ 2345443 w 7467600"/>
              <a:gd name="connsiteY438" fmla="*/ 5549882 h 6858000"/>
              <a:gd name="connsiteX439" fmla="*/ 1721499 w 7467600"/>
              <a:gd name="connsiteY439" fmla="*/ 5599969 h 6858000"/>
              <a:gd name="connsiteX440" fmla="*/ 767716 w 7467600"/>
              <a:gd name="connsiteY440" fmla="*/ 5472768 h 6858000"/>
              <a:gd name="connsiteX441" fmla="*/ 722147 w 7467600"/>
              <a:gd name="connsiteY441" fmla="*/ 5393091 h 6858000"/>
              <a:gd name="connsiteX442" fmla="*/ 1485552 w 7467600"/>
              <a:gd name="connsiteY442" fmla="*/ 5313202 h 6858000"/>
              <a:gd name="connsiteX443" fmla="*/ 2143004 w 7467600"/>
              <a:gd name="connsiteY443" fmla="*/ 5402420 h 6858000"/>
              <a:gd name="connsiteX444" fmla="*/ 1933391 w 7467600"/>
              <a:gd name="connsiteY444" fmla="*/ 5156971 h 6858000"/>
              <a:gd name="connsiteX445" fmla="*/ 1827118 w 7467600"/>
              <a:gd name="connsiteY445" fmla="*/ 4968410 h 6858000"/>
              <a:gd name="connsiteX446" fmla="*/ 1837349 w 7467600"/>
              <a:gd name="connsiteY446" fmla="*/ 4956357 h 6858000"/>
              <a:gd name="connsiteX447" fmla="*/ 2162835 w 7467600"/>
              <a:gd name="connsiteY447" fmla="*/ 5187853 h 6858000"/>
              <a:gd name="connsiteX448" fmla="*/ 2257167 w 7467600"/>
              <a:gd name="connsiteY448" fmla="*/ 5462123 h 6858000"/>
              <a:gd name="connsiteX449" fmla="*/ 2261598 w 7467600"/>
              <a:gd name="connsiteY449" fmla="*/ 5467998 h 6858000"/>
              <a:gd name="connsiteX450" fmla="*/ 2437177 w 7467600"/>
              <a:gd name="connsiteY450" fmla="*/ 5479608 h 6858000"/>
              <a:gd name="connsiteX451" fmla="*/ 2445247 w 7467600"/>
              <a:gd name="connsiteY451" fmla="*/ 5483476 h 6858000"/>
              <a:gd name="connsiteX452" fmla="*/ 2743626 w 7467600"/>
              <a:gd name="connsiteY452" fmla="*/ 5304819 h 6858000"/>
              <a:gd name="connsiteX453" fmla="*/ 3048102 w 7467600"/>
              <a:gd name="connsiteY453" fmla="*/ 5150595 h 6858000"/>
              <a:gd name="connsiteX454" fmla="*/ 1799414 w 7467600"/>
              <a:gd name="connsiteY454" fmla="*/ 4694732 h 6858000"/>
              <a:gd name="connsiteX455" fmla="*/ 1771735 w 7467600"/>
              <a:gd name="connsiteY455" fmla="*/ 4619929 h 6858000"/>
              <a:gd name="connsiteX456" fmla="*/ 3104273 w 7467600"/>
              <a:gd name="connsiteY456" fmla="*/ 5076159 h 6858000"/>
              <a:gd name="connsiteX457" fmla="*/ 3113245 w 7467600"/>
              <a:gd name="connsiteY457" fmla="*/ 5090705 h 6858000"/>
              <a:gd name="connsiteX458" fmla="*/ 3126294 w 7467600"/>
              <a:gd name="connsiteY458" fmla="*/ 5114400 h 6858000"/>
              <a:gd name="connsiteX459" fmla="*/ 3937433 w 7467600"/>
              <a:gd name="connsiteY459" fmla="*/ 4830473 h 6858000"/>
              <a:gd name="connsiteX460" fmla="*/ 3590475 w 7467600"/>
              <a:gd name="connsiteY460" fmla="*/ 4597974 h 6858000"/>
              <a:gd name="connsiteX461" fmla="*/ 3100264 w 7467600"/>
              <a:gd name="connsiteY461" fmla="*/ 4579845 h 6858000"/>
              <a:gd name="connsiteX462" fmla="*/ 2183576 w 7467600"/>
              <a:gd name="connsiteY462" fmla="*/ 4227150 h 6858000"/>
              <a:gd name="connsiteX463" fmla="*/ 2151029 w 7467600"/>
              <a:gd name="connsiteY463" fmla="*/ 4146947 h 6858000"/>
              <a:gd name="connsiteX464" fmla="*/ 3563434 w 7467600"/>
              <a:gd name="connsiteY464" fmla="*/ 4469115 h 6858000"/>
              <a:gd name="connsiteX465" fmla="*/ 3177952 w 7467600"/>
              <a:gd name="connsiteY465" fmla="*/ 3657386 h 6858000"/>
              <a:gd name="connsiteX466" fmla="*/ 3189263 w 7467600"/>
              <a:gd name="connsiteY466" fmla="*/ 3625726 h 6858000"/>
              <a:gd name="connsiteX467" fmla="*/ 3560912 w 7467600"/>
              <a:gd name="connsiteY467" fmla="*/ 4079863 h 6858000"/>
              <a:gd name="connsiteX468" fmla="*/ 3626636 w 7467600"/>
              <a:gd name="connsiteY468" fmla="*/ 4512230 h 6858000"/>
              <a:gd name="connsiteX469" fmla="*/ 3653088 w 7467600"/>
              <a:gd name="connsiteY469" fmla="*/ 4521417 h 6858000"/>
              <a:gd name="connsiteX470" fmla="*/ 3988128 w 7467600"/>
              <a:gd name="connsiteY470" fmla="*/ 4817267 h 6858000"/>
              <a:gd name="connsiteX471" fmla="*/ 4830582 w 7467600"/>
              <a:gd name="connsiteY471" fmla="*/ 4676000 h 6858000"/>
              <a:gd name="connsiteX472" fmla="*/ 4830100 w 7467600"/>
              <a:gd name="connsiteY472" fmla="*/ 4675554 h 6858000"/>
              <a:gd name="connsiteX473" fmla="*/ 4036318 w 7467600"/>
              <a:gd name="connsiteY473" fmla="*/ 4147013 h 6858000"/>
              <a:gd name="connsiteX474" fmla="*/ 3432098 w 7467600"/>
              <a:gd name="connsiteY474" fmla="*/ 3537312 h 6858000"/>
              <a:gd name="connsiteX475" fmla="*/ 3446761 w 7467600"/>
              <a:gd name="connsiteY475" fmla="*/ 3461278 h 6858000"/>
              <a:gd name="connsiteX476" fmla="*/ 4419733 w 7467600"/>
              <a:gd name="connsiteY476" fmla="*/ 3963555 h 6858000"/>
              <a:gd name="connsiteX477" fmla="*/ 4781371 w 7467600"/>
              <a:gd name="connsiteY477" fmla="*/ 4458604 h 6858000"/>
              <a:gd name="connsiteX478" fmla="*/ 4780440 w 7467600"/>
              <a:gd name="connsiteY478" fmla="*/ 4470290 h 6858000"/>
              <a:gd name="connsiteX479" fmla="*/ 4898954 w 7467600"/>
              <a:gd name="connsiteY479" fmla="*/ 4662092 h 6858000"/>
              <a:gd name="connsiteX480" fmla="*/ 4900699 w 7467600"/>
              <a:gd name="connsiteY480" fmla="*/ 4670867 h 6858000"/>
              <a:gd name="connsiteX481" fmla="*/ 5714511 w 7467600"/>
              <a:gd name="connsiteY481" fmla="*/ 4663483 h 6858000"/>
              <a:gd name="connsiteX482" fmla="*/ 5464793 w 7467600"/>
              <a:gd name="connsiteY482" fmla="*/ 4393556 h 6858000"/>
              <a:gd name="connsiteX483" fmla="*/ 5461897 w 7467600"/>
              <a:gd name="connsiteY483" fmla="*/ 4390879 h 6858000"/>
              <a:gd name="connsiteX484" fmla="*/ 4294126 w 7467600"/>
              <a:gd name="connsiteY484" fmla="*/ 3303048 h 6858000"/>
              <a:gd name="connsiteX485" fmla="*/ 4305321 w 7467600"/>
              <a:gd name="connsiteY485" fmla="*/ 3256953 h 6858000"/>
              <a:gd name="connsiteX486" fmla="*/ 4949299 w 7467600"/>
              <a:gd name="connsiteY486" fmla="*/ 3766336 h 6858000"/>
              <a:gd name="connsiteX487" fmla="*/ 5291452 w 7467600"/>
              <a:gd name="connsiteY487" fmla="*/ 4076801 h 6858000"/>
              <a:gd name="connsiteX488" fmla="*/ 5434998 w 7467600"/>
              <a:gd name="connsiteY488" fmla="*/ 4254100 h 6858000"/>
              <a:gd name="connsiteX489" fmla="*/ 5351015 w 7467600"/>
              <a:gd name="connsiteY489" fmla="*/ 3760989 h 6858000"/>
              <a:gd name="connsiteX490" fmla="*/ 5413780 w 7467600"/>
              <a:gd name="connsiteY490" fmla="*/ 2966265 h 6858000"/>
              <a:gd name="connsiteX491" fmla="*/ 5425627 w 7467600"/>
              <a:gd name="connsiteY491" fmla="*/ 2954192 h 6858000"/>
              <a:gd name="connsiteX492" fmla="*/ 6604735 w 7467600"/>
              <a:gd name="connsiteY492" fmla="*/ 2041381 h 6858000"/>
              <a:gd name="connsiteX493" fmla="*/ 7204487 w 7467600"/>
              <a:gd name="connsiteY493" fmla="*/ 2742112 h 6858000"/>
              <a:gd name="connsiteX494" fmla="*/ 7131592 w 7467600"/>
              <a:gd name="connsiteY494" fmla="*/ 2672096 h 6858000"/>
              <a:gd name="connsiteX495" fmla="*/ 6996344 w 7467600"/>
              <a:gd name="connsiteY495" fmla="*/ 2518310 h 6858000"/>
              <a:gd name="connsiteX496" fmla="*/ 6735495 w 7467600"/>
              <a:gd name="connsiteY496" fmla="*/ 2196890 h 6858000"/>
              <a:gd name="connsiteX497" fmla="*/ 6721901 w 7467600"/>
              <a:gd name="connsiteY497" fmla="*/ 2179274 h 6858000"/>
              <a:gd name="connsiteX498" fmla="*/ 6604735 w 7467600"/>
              <a:gd name="connsiteY498" fmla="*/ 2041381 h 6858000"/>
              <a:gd name="connsiteX499" fmla="*/ 6591670 w 7467600"/>
              <a:gd name="connsiteY499" fmla="*/ 1988277 h 6858000"/>
              <a:gd name="connsiteX500" fmla="*/ 6747349 w 7467600"/>
              <a:gd name="connsiteY500" fmla="*/ 2160069 h 6858000"/>
              <a:gd name="connsiteX501" fmla="*/ 6760943 w 7467600"/>
              <a:gd name="connsiteY501" fmla="*/ 2177686 h 6858000"/>
              <a:gd name="connsiteX502" fmla="*/ 7021065 w 7467600"/>
              <a:gd name="connsiteY502" fmla="*/ 2498102 h 6858000"/>
              <a:gd name="connsiteX503" fmla="*/ 7155223 w 7467600"/>
              <a:gd name="connsiteY503" fmla="*/ 2650386 h 6858000"/>
              <a:gd name="connsiteX504" fmla="*/ 7203167 w 7467600"/>
              <a:gd name="connsiteY504" fmla="*/ 2697288 h 6858000"/>
              <a:gd name="connsiteX505" fmla="*/ 6937703 w 7467600"/>
              <a:gd name="connsiteY505" fmla="*/ 2321981 h 6858000"/>
              <a:gd name="connsiteX506" fmla="*/ 6591670 w 7467600"/>
              <a:gd name="connsiteY506" fmla="*/ 1988277 h 6858000"/>
              <a:gd name="connsiteX507" fmla="*/ 5798671 w 7467600"/>
              <a:gd name="connsiteY507" fmla="*/ 1981601 h 6858000"/>
              <a:gd name="connsiteX508" fmla="*/ 5754709 w 7467600"/>
              <a:gd name="connsiteY508" fmla="*/ 2071454 h 6858000"/>
              <a:gd name="connsiteX509" fmla="*/ 5763044 w 7467600"/>
              <a:gd name="connsiteY509" fmla="*/ 2842206 h 6858000"/>
              <a:gd name="connsiteX510" fmla="*/ 5764974 w 7467600"/>
              <a:gd name="connsiteY510" fmla="*/ 2799609 h 6858000"/>
              <a:gd name="connsiteX511" fmla="*/ 5767665 w 7467600"/>
              <a:gd name="connsiteY511" fmla="*/ 2666409 h 6858000"/>
              <a:gd name="connsiteX512" fmla="*/ 5763055 w 7467600"/>
              <a:gd name="connsiteY512" fmla="*/ 2579705 h 6858000"/>
              <a:gd name="connsiteX513" fmla="*/ 5758079 w 7467600"/>
              <a:gd name="connsiteY513" fmla="*/ 2492508 h 6858000"/>
              <a:gd name="connsiteX514" fmla="*/ 5779325 w 7467600"/>
              <a:gd name="connsiteY514" fmla="*/ 2197069 h 6858000"/>
              <a:gd name="connsiteX515" fmla="*/ 5798671 w 7467600"/>
              <a:gd name="connsiteY515" fmla="*/ 1981601 h 6858000"/>
              <a:gd name="connsiteX516" fmla="*/ 5829202 w 7467600"/>
              <a:gd name="connsiteY516" fmla="*/ 1971679 h 6858000"/>
              <a:gd name="connsiteX517" fmla="*/ 5809558 w 7467600"/>
              <a:gd name="connsiteY517" fmla="*/ 2198043 h 6858000"/>
              <a:gd name="connsiteX518" fmla="*/ 5788653 w 7467600"/>
              <a:gd name="connsiteY518" fmla="*/ 2489430 h 6858000"/>
              <a:gd name="connsiteX519" fmla="*/ 5793439 w 7467600"/>
              <a:gd name="connsiteY519" fmla="*/ 2575235 h 6858000"/>
              <a:gd name="connsiteX520" fmla="*/ 5796837 w 7467600"/>
              <a:gd name="connsiteY520" fmla="*/ 2637633 h 6858000"/>
              <a:gd name="connsiteX521" fmla="*/ 5818614 w 7467600"/>
              <a:gd name="connsiteY521" fmla="*/ 2473055 h 6858000"/>
              <a:gd name="connsiteX522" fmla="*/ 5829202 w 7467600"/>
              <a:gd name="connsiteY522" fmla="*/ 1971679 h 6858000"/>
              <a:gd name="connsiteX523" fmla="*/ 5911389 w 7467600"/>
              <a:gd name="connsiteY523" fmla="*/ 1898371 h 6858000"/>
              <a:gd name="connsiteX524" fmla="*/ 6237627 w 7467600"/>
              <a:gd name="connsiteY524" fmla="*/ 2231921 h 6858000"/>
              <a:gd name="connsiteX525" fmla="*/ 5911389 w 7467600"/>
              <a:gd name="connsiteY525" fmla="*/ 1898371 h 6858000"/>
              <a:gd name="connsiteX526" fmla="*/ 6944437 w 7467600"/>
              <a:gd name="connsiteY526" fmla="*/ 1575402 h 6858000"/>
              <a:gd name="connsiteX527" fmla="*/ 6304730 w 7467600"/>
              <a:gd name="connsiteY527" fmla="*/ 1766654 h 6858000"/>
              <a:gd name="connsiteX528" fmla="*/ 6944437 w 7467600"/>
              <a:gd name="connsiteY528" fmla="*/ 1575402 h 6858000"/>
              <a:gd name="connsiteX529" fmla="*/ 7019523 w 7467600"/>
              <a:gd name="connsiteY529" fmla="*/ 1519450 h 6858000"/>
              <a:gd name="connsiteX530" fmla="*/ 6298091 w 7467600"/>
              <a:gd name="connsiteY530" fmla="*/ 1737122 h 6858000"/>
              <a:gd name="connsiteX531" fmla="*/ 7019523 w 7467600"/>
              <a:gd name="connsiteY531" fmla="*/ 1519450 h 6858000"/>
              <a:gd name="connsiteX532" fmla="*/ 2399523 w 7467600"/>
              <a:gd name="connsiteY532" fmla="*/ 1428234 h 6858000"/>
              <a:gd name="connsiteX533" fmla="*/ 2224982 w 7467600"/>
              <a:gd name="connsiteY533" fmla="*/ 1826201 h 6858000"/>
              <a:gd name="connsiteX534" fmla="*/ 2096099 w 7467600"/>
              <a:gd name="connsiteY534" fmla="*/ 2345900 h 6858000"/>
              <a:gd name="connsiteX535" fmla="*/ 2283317 w 7467600"/>
              <a:gd name="connsiteY535" fmla="*/ 1796925 h 6858000"/>
              <a:gd name="connsiteX536" fmla="*/ 2399523 w 7467600"/>
              <a:gd name="connsiteY536" fmla="*/ 1428234 h 6858000"/>
              <a:gd name="connsiteX537" fmla="*/ 2448558 w 7467600"/>
              <a:gd name="connsiteY537" fmla="*/ 1373435 h 6858000"/>
              <a:gd name="connsiteX538" fmla="*/ 2312521 w 7467600"/>
              <a:gd name="connsiteY538" fmla="*/ 1806140 h 6858000"/>
              <a:gd name="connsiteX539" fmla="*/ 2127533 w 7467600"/>
              <a:gd name="connsiteY539" fmla="*/ 2348380 h 6858000"/>
              <a:gd name="connsiteX540" fmla="*/ 2358080 w 7467600"/>
              <a:gd name="connsiteY540" fmla="*/ 1866134 h 6858000"/>
              <a:gd name="connsiteX541" fmla="*/ 2407436 w 7467600"/>
              <a:gd name="connsiteY541" fmla="*/ 1651070 h 6858000"/>
              <a:gd name="connsiteX542" fmla="*/ 2448558 w 7467600"/>
              <a:gd name="connsiteY542" fmla="*/ 1373435 h 6858000"/>
              <a:gd name="connsiteX543" fmla="*/ 278707 w 7467600"/>
              <a:gd name="connsiteY543" fmla="*/ 1352270 h 6858000"/>
              <a:gd name="connsiteX544" fmla="*/ 321570 w 7467600"/>
              <a:gd name="connsiteY544" fmla="*/ 1861610 h 6858000"/>
              <a:gd name="connsiteX545" fmla="*/ 294281 w 7467600"/>
              <a:gd name="connsiteY545" fmla="*/ 1440658 h 6858000"/>
              <a:gd name="connsiteX546" fmla="*/ 278707 w 7467600"/>
              <a:gd name="connsiteY546" fmla="*/ 1352270 h 6858000"/>
              <a:gd name="connsiteX547" fmla="*/ 1423821 w 7467600"/>
              <a:gd name="connsiteY547" fmla="*/ 1351958 h 6858000"/>
              <a:gd name="connsiteX548" fmla="*/ 1638521 w 7467600"/>
              <a:gd name="connsiteY548" fmla="*/ 1908470 h 6858000"/>
              <a:gd name="connsiteX549" fmla="*/ 1754199 w 7467600"/>
              <a:gd name="connsiteY549" fmla="*/ 2149284 h 6858000"/>
              <a:gd name="connsiteX550" fmla="*/ 1908359 w 7467600"/>
              <a:gd name="connsiteY550" fmla="*/ 2364988 h 6858000"/>
              <a:gd name="connsiteX551" fmla="*/ 1647661 w 7467600"/>
              <a:gd name="connsiteY551" fmla="*/ 1825945 h 6858000"/>
              <a:gd name="connsiteX552" fmla="*/ 1423821 w 7467600"/>
              <a:gd name="connsiteY552" fmla="*/ 1351958 h 6858000"/>
              <a:gd name="connsiteX553" fmla="*/ 1431890 w 7467600"/>
              <a:gd name="connsiteY553" fmla="*/ 1306475 h 6858000"/>
              <a:gd name="connsiteX554" fmla="*/ 1507597 w 7467600"/>
              <a:gd name="connsiteY554" fmla="*/ 1446132 h 6858000"/>
              <a:gd name="connsiteX555" fmla="*/ 1674586 w 7467600"/>
              <a:gd name="connsiteY555" fmla="*/ 1813832 h 6858000"/>
              <a:gd name="connsiteX556" fmla="*/ 1815950 w 7467600"/>
              <a:gd name="connsiteY556" fmla="*/ 2128564 h 6858000"/>
              <a:gd name="connsiteX557" fmla="*/ 1984242 w 7467600"/>
              <a:gd name="connsiteY557" fmla="*/ 2430829 h 6858000"/>
              <a:gd name="connsiteX558" fmla="*/ 2014023 w 7467600"/>
              <a:gd name="connsiteY558" fmla="*/ 2450995 h 6858000"/>
              <a:gd name="connsiteX559" fmla="*/ 1747337 w 7467600"/>
              <a:gd name="connsiteY559" fmla="*/ 1855264 h 6858000"/>
              <a:gd name="connsiteX560" fmla="*/ 1533749 w 7467600"/>
              <a:gd name="connsiteY560" fmla="*/ 1478656 h 6858000"/>
              <a:gd name="connsiteX561" fmla="*/ 1431890 w 7467600"/>
              <a:gd name="connsiteY561" fmla="*/ 1306475 h 6858000"/>
              <a:gd name="connsiteX562" fmla="*/ 5052692 w 7467600"/>
              <a:gd name="connsiteY562" fmla="*/ 1292994 h 6858000"/>
              <a:gd name="connsiteX563" fmla="*/ 5200661 w 7467600"/>
              <a:gd name="connsiteY563" fmla="*/ 1635186 h 6858000"/>
              <a:gd name="connsiteX564" fmla="*/ 5297138 w 7467600"/>
              <a:gd name="connsiteY564" fmla="*/ 1906351 h 6858000"/>
              <a:gd name="connsiteX565" fmla="*/ 5052692 w 7467600"/>
              <a:gd name="connsiteY565" fmla="*/ 1292994 h 6858000"/>
              <a:gd name="connsiteX566" fmla="*/ 5009948 w 7467600"/>
              <a:gd name="connsiteY566" fmla="*/ 1273619 h 6858000"/>
              <a:gd name="connsiteX567" fmla="*/ 5121777 w 7467600"/>
              <a:gd name="connsiteY567" fmla="*/ 1654213 h 6858000"/>
              <a:gd name="connsiteX568" fmla="*/ 5293545 w 7467600"/>
              <a:gd name="connsiteY568" fmla="*/ 2072247 h 6858000"/>
              <a:gd name="connsiteX569" fmla="*/ 5294042 w 7467600"/>
              <a:gd name="connsiteY569" fmla="*/ 2065019 h 6858000"/>
              <a:gd name="connsiteX570" fmla="*/ 5171936 w 7467600"/>
              <a:gd name="connsiteY570" fmla="*/ 1647613 h 6858000"/>
              <a:gd name="connsiteX571" fmla="*/ 5009948 w 7467600"/>
              <a:gd name="connsiteY571" fmla="*/ 1273619 h 6858000"/>
              <a:gd name="connsiteX572" fmla="*/ 655236 w 7467600"/>
              <a:gd name="connsiteY572" fmla="*/ 1268632 h 6858000"/>
              <a:gd name="connsiteX573" fmla="*/ 839521 w 7467600"/>
              <a:gd name="connsiteY573" fmla="*/ 1685315 h 6858000"/>
              <a:gd name="connsiteX574" fmla="*/ 1109416 w 7467600"/>
              <a:gd name="connsiteY574" fmla="*/ 2061663 h 6858000"/>
              <a:gd name="connsiteX575" fmla="*/ 1298300 w 7467600"/>
              <a:gd name="connsiteY575" fmla="*/ 2247742 h 6858000"/>
              <a:gd name="connsiteX576" fmla="*/ 1125871 w 7467600"/>
              <a:gd name="connsiteY576" fmla="*/ 1989513 h 6858000"/>
              <a:gd name="connsiteX577" fmla="*/ 981574 w 7467600"/>
              <a:gd name="connsiteY577" fmla="*/ 1783157 h 6858000"/>
              <a:gd name="connsiteX578" fmla="*/ 922198 w 7467600"/>
              <a:gd name="connsiteY578" fmla="*/ 1677437 h 6858000"/>
              <a:gd name="connsiteX579" fmla="*/ 869293 w 7467600"/>
              <a:gd name="connsiteY579" fmla="*/ 1583214 h 6858000"/>
              <a:gd name="connsiteX580" fmla="*/ 751431 w 7467600"/>
              <a:gd name="connsiteY580" fmla="*/ 1405731 h 6858000"/>
              <a:gd name="connsiteX581" fmla="*/ 655236 w 7467600"/>
              <a:gd name="connsiteY581" fmla="*/ 1268632 h 6858000"/>
              <a:gd name="connsiteX582" fmla="*/ 6516292 w 7467600"/>
              <a:gd name="connsiteY582" fmla="*/ 1263064 h 6858000"/>
              <a:gd name="connsiteX583" fmla="*/ 5736320 w 7467600"/>
              <a:gd name="connsiteY583" fmla="*/ 1501803 h 6858000"/>
              <a:gd name="connsiteX584" fmla="*/ 6516292 w 7467600"/>
              <a:gd name="connsiteY584" fmla="*/ 1263064 h 6858000"/>
              <a:gd name="connsiteX585" fmla="*/ 291466 w 7467600"/>
              <a:gd name="connsiteY585" fmla="*/ 1250369 h 6858000"/>
              <a:gd name="connsiteX586" fmla="*/ 323180 w 7467600"/>
              <a:gd name="connsiteY586" fmla="*/ 1435283 h 6858000"/>
              <a:gd name="connsiteX587" fmla="*/ 349381 w 7467600"/>
              <a:gd name="connsiteY587" fmla="*/ 1875041 h 6858000"/>
              <a:gd name="connsiteX588" fmla="*/ 374363 w 7467600"/>
              <a:gd name="connsiteY588" fmla="*/ 1506494 h 6858000"/>
              <a:gd name="connsiteX589" fmla="*/ 302168 w 7467600"/>
              <a:gd name="connsiteY589" fmla="*/ 1274495 h 6858000"/>
              <a:gd name="connsiteX590" fmla="*/ 291466 w 7467600"/>
              <a:gd name="connsiteY590" fmla="*/ 1250369 h 6858000"/>
              <a:gd name="connsiteX591" fmla="*/ 678222 w 7467600"/>
              <a:gd name="connsiteY591" fmla="*/ 1248670 h 6858000"/>
              <a:gd name="connsiteX592" fmla="*/ 775536 w 7467600"/>
              <a:gd name="connsiteY592" fmla="*/ 1388015 h 6858000"/>
              <a:gd name="connsiteX593" fmla="*/ 894529 w 7467600"/>
              <a:gd name="connsiteY593" fmla="*/ 1567739 h 6858000"/>
              <a:gd name="connsiteX594" fmla="*/ 948000 w 7467600"/>
              <a:gd name="connsiteY594" fmla="*/ 1663088 h 6858000"/>
              <a:gd name="connsiteX595" fmla="*/ 1006812 w 7467600"/>
              <a:gd name="connsiteY595" fmla="*/ 1767683 h 6858000"/>
              <a:gd name="connsiteX596" fmla="*/ 1149133 w 7467600"/>
              <a:gd name="connsiteY596" fmla="*/ 1971513 h 6858000"/>
              <a:gd name="connsiteX597" fmla="*/ 1333952 w 7467600"/>
              <a:gd name="connsiteY597" fmla="*/ 2251620 h 6858000"/>
              <a:gd name="connsiteX598" fmla="*/ 1337329 w 7467600"/>
              <a:gd name="connsiteY598" fmla="*/ 2258350 h 6858000"/>
              <a:gd name="connsiteX599" fmla="*/ 1014726 w 7467600"/>
              <a:gd name="connsiteY599" fmla="*/ 1615556 h 6858000"/>
              <a:gd name="connsiteX600" fmla="*/ 678222 w 7467600"/>
              <a:gd name="connsiteY600" fmla="*/ 1248670 h 6858000"/>
              <a:gd name="connsiteX601" fmla="*/ 6691602 w 7467600"/>
              <a:gd name="connsiteY601" fmla="*/ 1140573 h 6858000"/>
              <a:gd name="connsiteX602" fmla="*/ 6571100 w 7467600"/>
              <a:gd name="connsiteY602" fmla="*/ 1183662 h 6858000"/>
              <a:gd name="connsiteX603" fmla="*/ 6241687 w 7467600"/>
              <a:gd name="connsiteY603" fmla="*/ 1257600 h 6858000"/>
              <a:gd name="connsiteX604" fmla="*/ 5693009 w 7467600"/>
              <a:gd name="connsiteY604" fmla="*/ 1478256 h 6858000"/>
              <a:gd name="connsiteX605" fmla="*/ 6548420 w 7467600"/>
              <a:gd name="connsiteY605" fmla="*/ 1214599 h 6858000"/>
              <a:gd name="connsiteX606" fmla="*/ 6605473 w 7467600"/>
              <a:gd name="connsiteY606" fmla="*/ 1184686 h 6858000"/>
              <a:gd name="connsiteX607" fmla="*/ 6691602 w 7467600"/>
              <a:gd name="connsiteY607" fmla="*/ 1140573 h 6858000"/>
              <a:gd name="connsiteX608" fmla="*/ 4002475 w 7467600"/>
              <a:gd name="connsiteY608" fmla="*/ 1037802 h 6858000"/>
              <a:gd name="connsiteX609" fmla="*/ 4000324 w 7467600"/>
              <a:gd name="connsiteY609" fmla="*/ 1039362 h 6858000"/>
              <a:gd name="connsiteX610" fmla="*/ 4002862 w 7467600"/>
              <a:gd name="connsiteY610" fmla="*/ 1042866 h 6858000"/>
              <a:gd name="connsiteX611" fmla="*/ 4002475 w 7467600"/>
              <a:gd name="connsiteY611" fmla="*/ 1037802 h 6858000"/>
              <a:gd name="connsiteX612" fmla="*/ 506322 w 7467600"/>
              <a:gd name="connsiteY612" fmla="*/ 1020997 h 6858000"/>
              <a:gd name="connsiteX613" fmla="*/ 533068 w 7467600"/>
              <a:gd name="connsiteY613" fmla="*/ 1029409 h 6858000"/>
              <a:gd name="connsiteX614" fmla="*/ 1232525 w 7467600"/>
              <a:gd name="connsiteY614" fmla="*/ 1804675 h 6858000"/>
              <a:gd name="connsiteX615" fmla="*/ 1388858 w 7467600"/>
              <a:gd name="connsiteY615" fmla="*/ 2368011 h 6858000"/>
              <a:gd name="connsiteX616" fmla="*/ 1384098 w 7467600"/>
              <a:gd name="connsiteY616" fmla="*/ 2378125 h 6858000"/>
              <a:gd name="connsiteX617" fmla="*/ 1425393 w 7467600"/>
              <a:gd name="connsiteY617" fmla="*/ 2589124 h 6858000"/>
              <a:gd name="connsiteX618" fmla="*/ 1424001 w 7467600"/>
              <a:gd name="connsiteY618" fmla="*/ 2597541 h 6858000"/>
              <a:gd name="connsiteX619" fmla="*/ 2152729 w 7467600"/>
              <a:gd name="connsiteY619" fmla="*/ 2864487 h 6858000"/>
              <a:gd name="connsiteX620" fmla="*/ 2020609 w 7467600"/>
              <a:gd name="connsiteY620" fmla="*/ 2539671 h 6858000"/>
              <a:gd name="connsiteX621" fmla="*/ 2018920 w 7467600"/>
              <a:gd name="connsiteY621" fmla="*/ 2536309 h 6858000"/>
              <a:gd name="connsiteX622" fmla="*/ 1342441 w 7467600"/>
              <a:gd name="connsiteY622" fmla="*/ 1173017 h 6858000"/>
              <a:gd name="connsiteX623" fmla="*/ 1367925 w 7467600"/>
              <a:gd name="connsiteY623" fmla="*/ 1135648 h 6858000"/>
              <a:gd name="connsiteX624" fmla="*/ 1771401 w 7467600"/>
              <a:gd name="connsiteY624" fmla="*/ 1806673 h 6858000"/>
              <a:gd name="connsiteX625" fmla="*/ 1972385 w 7467600"/>
              <a:gd name="connsiteY625" fmla="*/ 2198735 h 6858000"/>
              <a:gd name="connsiteX626" fmla="*/ 2040892 w 7467600"/>
              <a:gd name="connsiteY626" fmla="*/ 2405205 h 6858000"/>
              <a:gd name="connsiteX627" fmla="*/ 2131689 w 7467600"/>
              <a:gd name="connsiteY627" fmla="*/ 1936926 h 6858000"/>
              <a:gd name="connsiteX628" fmla="*/ 2454820 w 7467600"/>
              <a:gd name="connsiteY628" fmla="*/ 1248808 h 6858000"/>
              <a:gd name="connsiteX629" fmla="*/ 2492512 w 7467600"/>
              <a:gd name="connsiteY629" fmla="*/ 1302920 h 6858000"/>
              <a:gd name="connsiteX630" fmla="*/ 2081216 w 7467600"/>
              <a:gd name="connsiteY630" fmla="*/ 2527513 h 6858000"/>
              <a:gd name="connsiteX631" fmla="*/ 2081211 w 7467600"/>
              <a:gd name="connsiteY631" fmla="*/ 2528916 h 6858000"/>
              <a:gd name="connsiteX632" fmla="*/ 2199067 w 7467600"/>
              <a:gd name="connsiteY632" fmla="*/ 2884061 h 6858000"/>
              <a:gd name="connsiteX633" fmla="*/ 3192586 w 7467600"/>
              <a:gd name="connsiteY633" fmla="*/ 3411496 h 6858000"/>
              <a:gd name="connsiteX634" fmla="*/ 3182620 w 7467600"/>
              <a:gd name="connsiteY634" fmla="*/ 3483279 h 6858000"/>
              <a:gd name="connsiteX635" fmla="*/ 2435119 w 7467600"/>
              <a:gd name="connsiteY635" fmla="*/ 3080173 h 6858000"/>
              <a:gd name="connsiteX636" fmla="*/ 2410152 w 7467600"/>
              <a:gd name="connsiteY636" fmla="*/ 3063751 h 6858000"/>
              <a:gd name="connsiteX637" fmla="*/ 2408099 w 7467600"/>
              <a:gd name="connsiteY637" fmla="*/ 3064403 h 6858000"/>
              <a:gd name="connsiteX638" fmla="*/ 2407218 w 7467600"/>
              <a:gd name="connsiteY638" fmla="*/ 3070324 h 6858000"/>
              <a:gd name="connsiteX639" fmla="*/ 2380138 w 7467600"/>
              <a:gd name="connsiteY639" fmla="*/ 3099341 h 6858000"/>
              <a:gd name="connsiteX640" fmla="*/ 1765923 w 7467600"/>
              <a:gd name="connsiteY640" fmla="*/ 3581043 h 6858000"/>
              <a:gd name="connsiteX641" fmla="*/ 1702258 w 7467600"/>
              <a:gd name="connsiteY641" fmla="*/ 3612286 h 6858000"/>
              <a:gd name="connsiteX642" fmla="*/ 1538370 w 7467600"/>
              <a:gd name="connsiteY642" fmla="*/ 3811804 h 6858000"/>
              <a:gd name="connsiteX643" fmla="*/ 542867 w 7467600"/>
              <a:gd name="connsiteY643" fmla="*/ 4944092 h 6858000"/>
              <a:gd name="connsiteX644" fmla="*/ 515800 w 7467600"/>
              <a:gd name="connsiteY644" fmla="*/ 4862180 h 6858000"/>
              <a:gd name="connsiteX645" fmla="*/ 909145 w 7467600"/>
              <a:gd name="connsiteY645" fmla="*/ 4199225 h 6858000"/>
              <a:gd name="connsiteX646" fmla="*/ 1214067 w 7467600"/>
              <a:gd name="connsiteY646" fmla="*/ 3908561 h 6858000"/>
              <a:gd name="connsiteX647" fmla="*/ 640967 w 7467600"/>
              <a:gd name="connsiteY647" fmla="*/ 4105601 h 6858000"/>
              <a:gd name="connsiteX648" fmla="*/ 112563 w 7467600"/>
              <a:gd name="connsiteY648" fmla="*/ 4396952 h 6858000"/>
              <a:gd name="connsiteX649" fmla="*/ 0 w 7467600"/>
              <a:gd name="connsiteY649" fmla="*/ 4466006 h 6858000"/>
              <a:gd name="connsiteX650" fmla="*/ 0 w 7467600"/>
              <a:gd name="connsiteY650" fmla="*/ 4233763 h 6858000"/>
              <a:gd name="connsiteX651" fmla="*/ 36881 w 7467600"/>
              <a:gd name="connsiteY651" fmla="*/ 4200118 h 6858000"/>
              <a:gd name="connsiteX652" fmla="*/ 910534 w 7467600"/>
              <a:gd name="connsiteY652" fmla="*/ 3629753 h 6858000"/>
              <a:gd name="connsiteX653" fmla="*/ 1578717 w 7467600"/>
              <a:gd name="connsiteY653" fmla="*/ 3575982 h 6858000"/>
              <a:gd name="connsiteX654" fmla="*/ 2338780 w 7467600"/>
              <a:gd name="connsiteY654" fmla="*/ 3033725 h 6858000"/>
              <a:gd name="connsiteX655" fmla="*/ 1807991 w 7467600"/>
              <a:gd name="connsiteY655" fmla="*/ 2807184 h 6858000"/>
              <a:gd name="connsiteX656" fmla="*/ 1416358 w 7467600"/>
              <a:gd name="connsiteY656" fmla="*/ 3112571 h 6858000"/>
              <a:gd name="connsiteX657" fmla="*/ 939066 w 7467600"/>
              <a:gd name="connsiteY657" fmla="*/ 3378798 h 6858000"/>
              <a:gd name="connsiteX658" fmla="*/ 115099 w 7467600"/>
              <a:gd name="connsiteY658" fmla="*/ 3607650 h 6858000"/>
              <a:gd name="connsiteX659" fmla="*/ 97284 w 7467600"/>
              <a:gd name="connsiteY659" fmla="*/ 3520393 h 6858000"/>
              <a:gd name="connsiteX660" fmla="*/ 922050 w 7467600"/>
              <a:gd name="connsiteY660" fmla="*/ 3074867 h 6858000"/>
              <a:gd name="connsiteX661" fmla="*/ 1405265 w 7467600"/>
              <a:gd name="connsiteY661" fmla="*/ 3016319 h 6858000"/>
              <a:gd name="connsiteX662" fmla="*/ 1407512 w 7467600"/>
              <a:gd name="connsiteY662" fmla="*/ 3018001 h 6858000"/>
              <a:gd name="connsiteX663" fmla="*/ 1726266 w 7467600"/>
              <a:gd name="connsiteY663" fmla="*/ 2777274 h 6858000"/>
              <a:gd name="connsiteX664" fmla="*/ 625390 w 7467600"/>
              <a:gd name="connsiteY664" fmla="*/ 2514541 h 6858000"/>
              <a:gd name="connsiteX665" fmla="*/ 619799 w 7467600"/>
              <a:gd name="connsiteY665" fmla="*/ 2527180 h 6858000"/>
              <a:gd name="connsiteX666" fmla="*/ 310030 w 7467600"/>
              <a:gd name="connsiteY666" fmla="*/ 2771818 h 6858000"/>
              <a:gd name="connsiteX667" fmla="*/ 173877 w 7467600"/>
              <a:gd name="connsiteY667" fmla="*/ 2937056 h 6858000"/>
              <a:gd name="connsiteX668" fmla="*/ 77889 w 7467600"/>
              <a:gd name="connsiteY668" fmla="*/ 3138440 h 6858000"/>
              <a:gd name="connsiteX669" fmla="*/ 0 w 7467600"/>
              <a:gd name="connsiteY669" fmla="*/ 3271395 h 6858000"/>
              <a:gd name="connsiteX670" fmla="*/ 0 w 7467600"/>
              <a:gd name="connsiteY670" fmla="*/ 3153002 h 6858000"/>
              <a:gd name="connsiteX671" fmla="*/ 2386 w 7467600"/>
              <a:gd name="connsiteY671" fmla="*/ 3149203 h 6858000"/>
              <a:gd name="connsiteX672" fmla="*/ 89753 w 7467600"/>
              <a:gd name="connsiteY672" fmla="*/ 2987702 h 6858000"/>
              <a:gd name="connsiteX673" fmla="*/ 76869 w 7467600"/>
              <a:gd name="connsiteY673" fmla="*/ 3005404 h 6858000"/>
              <a:gd name="connsiteX674" fmla="*/ 32049 w 7467600"/>
              <a:gd name="connsiteY674" fmla="*/ 3065814 h 6858000"/>
              <a:gd name="connsiteX675" fmla="*/ 0 w 7467600"/>
              <a:gd name="connsiteY675" fmla="*/ 3108744 h 6858000"/>
              <a:gd name="connsiteX676" fmla="*/ 0 w 7467600"/>
              <a:gd name="connsiteY676" fmla="*/ 3058059 h 6858000"/>
              <a:gd name="connsiteX677" fmla="*/ 7610 w 7467600"/>
              <a:gd name="connsiteY677" fmla="*/ 3047889 h 6858000"/>
              <a:gd name="connsiteX678" fmla="*/ 52419 w 7467600"/>
              <a:gd name="connsiteY678" fmla="*/ 2987479 h 6858000"/>
              <a:gd name="connsiteX679" fmla="*/ 59142 w 7467600"/>
              <a:gd name="connsiteY679" fmla="*/ 2978488 h 6858000"/>
              <a:gd name="connsiteX680" fmla="*/ 0 w 7467600"/>
              <a:gd name="connsiteY680" fmla="*/ 3015334 h 6858000"/>
              <a:gd name="connsiteX681" fmla="*/ 0 w 7467600"/>
              <a:gd name="connsiteY681" fmla="*/ 2914286 h 6858000"/>
              <a:gd name="connsiteX682" fmla="*/ 36383 w 7467600"/>
              <a:gd name="connsiteY682" fmla="*/ 2901128 h 6858000"/>
              <a:gd name="connsiteX683" fmla="*/ 156329 w 7467600"/>
              <a:gd name="connsiteY683" fmla="*/ 2840533 h 6858000"/>
              <a:gd name="connsiteX684" fmla="*/ 358355 w 7467600"/>
              <a:gd name="connsiteY684" fmla="*/ 2620471 h 6858000"/>
              <a:gd name="connsiteX685" fmla="*/ 510577 w 7467600"/>
              <a:gd name="connsiteY685" fmla="*/ 2501244 h 6858000"/>
              <a:gd name="connsiteX686" fmla="*/ 211967 w 7467600"/>
              <a:gd name="connsiteY686" fmla="*/ 2479171 h 6858000"/>
              <a:gd name="connsiteX687" fmla="*/ 0 w 7467600"/>
              <a:gd name="connsiteY687" fmla="*/ 2476398 h 6858000"/>
              <a:gd name="connsiteX688" fmla="*/ 0 w 7467600"/>
              <a:gd name="connsiteY688" fmla="*/ 2389189 h 6858000"/>
              <a:gd name="connsiteX689" fmla="*/ 103062 w 7467600"/>
              <a:gd name="connsiteY689" fmla="*/ 2389518 h 6858000"/>
              <a:gd name="connsiteX690" fmla="*/ 510734 w 7467600"/>
              <a:gd name="connsiteY690" fmla="*/ 2416201 h 6858000"/>
              <a:gd name="connsiteX691" fmla="*/ 279257 w 7467600"/>
              <a:gd name="connsiteY691" fmla="*/ 2092102 h 6858000"/>
              <a:gd name="connsiteX692" fmla="*/ 65265 w 7467600"/>
              <a:gd name="connsiteY692" fmla="*/ 2006049 h 6858000"/>
              <a:gd name="connsiteX693" fmla="*/ 0 w 7467600"/>
              <a:gd name="connsiteY693" fmla="*/ 1982532 h 6858000"/>
              <a:gd name="connsiteX694" fmla="*/ 0 w 7467600"/>
              <a:gd name="connsiteY694" fmla="*/ 1912789 h 6858000"/>
              <a:gd name="connsiteX695" fmla="*/ 97460 w 7467600"/>
              <a:gd name="connsiteY695" fmla="*/ 1953725 h 6858000"/>
              <a:gd name="connsiteX696" fmla="*/ 221272 w 7467600"/>
              <a:gd name="connsiteY696" fmla="*/ 1980766 h 6858000"/>
              <a:gd name="connsiteX697" fmla="*/ 116765 w 7467600"/>
              <a:gd name="connsiteY697" fmla="*/ 1911033 h 6858000"/>
              <a:gd name="connsiteX698" fmla="*/ 16405 w 7467600"/>
              <a:gd name="connsiteY698" fmla="*/ 1803412 h 6858000"/>
              <a:gd name="connsiteX699" fmla="*/ 0 w 7467600"/>
              <a:gd name="connsiteY699" fmla="*/ 1784777 h 6858000"/>
              <a:gd name="connsiteX700" fmla="*/ 0 w 7467600"/>
              <a:gd name="connsiteY700" fmla="*/ 1740082 h 6858000"/>
              <a:gd name="connsiteX701" fmla="*/ 39394 w 7467600"/>
              <a:gd name="connsiteY701" fmla="*/ 1784856 h 6858000"/>
              <a:gd name="connsiteX702" fmla="*/ 135813 w 7467600"/>
              <a:gd name="connsiteY702" fmla="*/ 1888838 h 6858000"/>
              <a:gd name="connsiteX703" fmla="*/ 242575 w 7467600"/>
              <a:gd name="connsiteY703" fmla="*/ 1958841 h 6858000"/>
              <a:gd name="connsiteX704" fmla="*/ 82197 w 7467600"/>
              <a:gd name="connsiteY704" fmla="*/ 1754826 h 6858000"/>
              <a:gd name="connsiteX705" fmla="*/ 0 w 7467600"/>
              <a:gd name="connsiteY705" fmla="*/ 1679650 h 6858000"/>
              <a:gd name="connsiteX706" fmla="*/ 0 w 7467600"/>
              <a:gd name="connsiteY706" fmla="*/ 1602463 h 6858000"/>
              <a:gd name="connsiteX707" fmla="*/ 84689 w 7467600"/>
              <a:gd name="connsiteY707" fmla="*/ 1677442 h 6858000"/>
              <a:gd name="connsiteX708" fmla="*/ 298437 w 7467600"/>
              <a:gd name="connsiteY708" fmla="*/ 1968019 h 6858000"/>
              <a:gd name="connsiteX709" fmla="*/ 227269 w 7467600"/>
              <a:gd name="connsiteY709" fmla="*/ 1114064 h 6858000"/>
              <a:gd name="connsiteX710" fmla="*/ 248003 w 7467600"/>
              <a:gd name="connsiteY710" fmla="*/ 1089613 h 6858000"/>
              <a:gd name="connsiteX711" fmla="*/ 427020 w 7467600"/>
              <a:gd name="connsiteY711" fmla="*/ 1619803 h 6858000"/>
              <a:gd name="connsiteX712" fmla="*/ 340345 w 7467600"/>
              <a:gd name="connsiteY712" fmla="*/ 2027739 h 6858000"/>
              <a:gd name="connsiteX713" fmla="*/ 360865 w 7467600"/>
              <a:gd name="connsiteY713" fmla="*/ 2044827 h 6858000"/>
              <a:gd name="connsiteX714" fmla="*/ 560414 w 7467600"/>
              <a:gd name="connsiteY714" fmla="*/ 2421457 h 6858000"/>
              <a:gd name="connsiteX715" fmla="*/ 1359703 w 7467600"/>
              <a:gd name="connsiteY715" fmla="*/ 2578554 h 6858000"/>
              <a:gd name="connsiteX716" fmla="*/ 1359422 w 7467600"/>
              <a:gd name="connsiteY716" fmla="*/ 2577994 h 6858000"/>
              <a:gd name="connsiteX717" fmla="*/ 828701 w 7467600"/>
              <a:gd name="connsiteY717" fmla="*/ 1839520 h 6858000"/>
              <a:gd name="connsiteX718" fmla="*/ 494427 w 7467600"/>
              <a:gd name="connsiteY718" fmla="*/ 1092333 h 6858000"/>
              <a:gd name="connsiteX719" fmla="*/ 506322 w 7467600"/>
              <a:gd name="connsiteY719" fmla="*/ 1020997 h 6858000"/>
              <a:gd name="connsiteX720" fmla="*/ 4570198 w 7467600"/>
              <a:gd name="connsiteY720" fmla="*/ 978081 h 6858000"/>
              <a:gd name="connsiteX721" fmla="*/ 4523691 w 7467600"/>
              <a:gd name="connsiteY721" fmla="*/ 1127776 h 6858000"/>
              <a:gd name="connsiteX722" fmla="*/ 4509875 w 7467600"/>
              <a:gd name="connsiteY722" fmla="*/ 1167552 h 6858000"/>
              <a:gd name="connsiteX723" fmla="*/ 4478168 w 7467600"/>
              <a:gd name="connsiteY723" fmla="*/ 1260735 h 6858000"/>
              <a:gd name="connsiteX724" fmla="*/ 4409309 w 7467600"/>
              <a:gd name="connsiteY724" fmla="*/ 1666996 h 6858000"/>
              <a:gd name="connsiteX725" fmla="*/ 4370031 w 7467600"/>
              <a:gd name="connsiteY725" fmla="*/ 1955666 h 6858000"/>
              <a:gd name="connsiteX726" fmla="*/ 4570198 w 7467600"/>
              <a:gd name="connsiteY726" fmla="*/ 978081 h 6858000"/>
              <a:gd name="connsiteX727" fmla="*/ 4557898 w 7467600"/>
              <a:gd name="connsiteY727" fmla="*/ 900011 h 6858000"/>
              <a:gd name="connsiteX728" fmla="*/ 4344840 w 7467600"/>
              <a:gd name="connsiteY728" fmla="*/ 1922038 h 6858000"/>
              <a:gd name="connsiteX729" fmla="*/ 4378710 w 7467600"/>
              <a:gd name="connsiteY729" fmla="*/ 1665516 h 6858000"/>
              <a:gd name="connsiteX730" fmla="*/ 4448798 w 7467600"/>
              <a:gd name="connsiteY730" fmla="*/ 1253024 h 6858000"/>
              <a:gd name="connsiteX731" fmla="*/ 4480315 w 7467600"/>
              <a:gd name="connsiteY731" fmla="*/ 1158454 h 6858000"/>
              <a:gd name="connsiteX732" fmla="*/ 4494133 w 7467600"/>
              <a:gd name="connsiteY732" fmla="*/ 1118676 h 6858000"/>
              <a:gd name="connsiteX733" fmla="*/ 4557898 w 7467600"/>
              <a:gd name="connsiteY733" fmla="*/ 900011 h 6858000"/>
              <a:gd name="connsiteX734" fmla="*/ 5870151 w 7467600"/>
              <a:gd name="connsiteY734" fmla="*/ 898890 h 6858000"/>
              <a:gd name="connsiteX735" fmla="*/ 5861335 w 7467600"/>
              <a:gd name="connsiteY735" fmla="*/ 899177 h 6858000"/>
              <a:gd name="connsiteX736" fmla="*/ 5843702 w 7467600"/>
              <a:gd name="connsiteY736" fmla="*/ 899748 h 6858000"/>
              <a:gd name="connsiteX737" fmla="*/ 5651107 w 7467600"/>
              <a:gd name="connsiteY737" fmla="*/ 920306 h 6858000"/>
              <a:gd name="connsiteX738" fmla="*/ 5459407 w 7467600"/>
              <a:gd name="connsiteY738" fmla="*/ 940975 h 6858000"/>
              <a:gd name="connsiteX739" fmla="*/ 5374846 w 7467600"/>
              <a:gd name="connsiteY739" fmla="*/ 941988 h 6858000"/>
              <a:gd name="connsiteX740" fmla="*/ 5256105 w 7467600"/>
              <a:gd name="connsiteY740" fmla="*/ 945632 h 6858000"/>
              <a:gd name="connsiteX741" fmla="*/ 5107071 w 7467600"/>
              <a:gd name="connsiteY741" fmla="*/ 969720 h 6858000"/>
              <a:gd name="connsiteX742" fmla="*/ 4998681 w 7467600"/>
              <a:gd name="connsiteY742" fmla="*/ 988771 h 6858000"/>
              <a:gd name="connsiteX743" fmla="*/ 5870151 w 7467600"/>
              <a:gd name="connsiteY743" fmla="*/ 898890 h 6858000"/>
              <a:gd name="connsiteX744" fmla="*/ 5504425 w 7467600"/>
              <a:gd name="connsiteY744" fmla="*/ 848067 h 6858000"/>
              <a:gd name="connsiteX745" fmla="*/ 4968849 w 7467600"/>
              <a:gd name="connsiteY745" fmla="*/ 962318 h 6858000"/>
              <a:gd name="connsiteX746" fmla="*/ 5104039 w 7467600"/>
              <a:gd name="connsiteY746" fmla="*/ 940634 h 6858000"/>
              <a:gd name="connsiteX747" fmla="*/ 5256311 w 7467600"/>
              <a:gd name="connsiteY747" fmla="*/ 916490 h 6858000"/>
              <a:gd name="connsiteX748" fmla="*/ 5377381 w 7467600"/>
              <a:gd name="connsiteY748" fmla="*/ 912671 h 6858000"/>
              <a:gd name="connsiteX749" fmla="*/ 5460148 w 7467600"/>
              <a:gd name="connsiteY749" fmla="*/ 911442 h 6858000"/>
              <a:gd name="connsiteX750" fmla="*/ 5648971 w 7467600"/>
              <a:gd name="connsiteY750" fmla="*/ 891331 h 6858000"/>
              <a:gd name="connsiteX751" fmla="*/ 5844807 w 7467600"/>
              <a:gd name="connsiteY751" fmla="*/ 870718 h 6858000"/>
              <a:gd name="connsiteX752" fmla="*/ 5862975 w 7467600"/>
              <a:gd name="connsiteY752" fmla="*/ 869756 h 6858000"/>
              <a:gd name="connsiteX753" fmla="*/ 5920887 w 7467600"/>
              <a:gd name="connsiteY753" fmla="*/ 865929 h 6858000"/>
              <a:gd name="connsiteX754" fmla="*/ 5504425 w 7467600"/>
              <a:gd name="connsiteY754" fmla="*/ 848067 h 6858000"/>
              <a:gd name="connsiteX755" fmla="*/ 3607114 w 7467600"/>
              <a:gd name="connsiteY755" fmla="*/ 467441 h 6858000"/>
              <a:gd name="connsiteX756" fmla="*/ 3296242 w 7467600"/>
              <a:gd name="connsiteY756" fmla="*/ 807991 h 6858000"/>
              <a:gd name="connsiteX757" fmla="*/ 3174674 w 7467600"/>
              <a:gd name="connsiteY757" fmla="*/ 919759 h 6858000"/>
              <a:gd name="connsiteX758" fmla="*/ 3042978 w 7467600"/>
              <a:gd name="connsiteY758" fmla="*/ 1054894 h 6858000"/>
              <a:gd name="connsiteX759" fmla="*/ 2968914 w 7467600"/>
              <a:gd name="connsiteY759" fmla="*/ 1133756 h 6858000"/>
              <a:gd name="connsiteX760" fmla="*/ 3103823 w 7467600"/>
              <a:gd name="connsiteY760" fmla="*/ 1026814 h 6858000"/>
              <a:gd name="connsiteX761" fmla="*/ 3607114 w 7467600"/>
              <a:gd name="connsiteY761" fmla="*/ 467441 h 6858000"/>
              <a:gd name="connsiteX762" fmla="*/ 3744487 w 7467600"/>
              <a:gd name="connsiteY762" fmla="*/ 383136 h 6858000"/>
              <a:gd name="connsiteX763" fmla="*/ 3970213 w 7467600"/>
              <a:gd name="connsiteY763" fmla="*/ 995559 h 6858000"/>
              <a:gd name="connsiteX764" fmla="*/ 3744487 w 7467600"/>
              <a:gd name="connsiteY764" fmla="*/ 383136 h 6858000"/>
              <a:gd name="connsiteX765" fmla="*/ 3624562 w 7467600"/>
              <a:gd name="connsiteY765" fmla="*/ 367041 h 6858000"/>
              <a:gd name="connsiteX766" fmla="*/ 3489712 w 7467600"/>
              <a:gd name="connsiteY766" fmla="*/ 485386 h 6858000"/>
              <a:gd name="connsiteX767" fmla="*/ 3182994 w 7467600"/>
              <a:gd name="connsiteY767" fmla="*/ 828265 h 6858000"/>
              <a:gd name="connsiteX768" fmla="*/ 2892114 w 7467600"/>
              <a:gd name="connsiteY768" fmla="*/ 1172635 h 6858000"/>
              <a:gd name="connsiteX769" fmla="*/ 3021459 w 7467600"/>
              <a:gd name="connsiteY769" fmla="*/ 1035385 h 6858000"/>
              <a:gd name="connsiteX770" fmla="*/ 3153873 w 7467600"/>
              <a:gd name="connsiteY770" fmla="*/ 898971 h 6858000"/>
              <a:gd name="connsiteX771" fmla="*/ 3276511 w 7467600"/>
              <a:gd name="connsiteY771" fmla="*/ 786423 h 6858000"/>
              <a:gd name="connsiteX772" fmla="*/ 3584154 w 7467600"/>
              <a:gd name="connsiteY772" fmla="*/ 448218 h 6858000"/>
              <a:gd name="connsiteX773" fmla="*/ 3624562 w 7467600"/>
              <a:gd name="connsiteY773" fmla="*/ 367041 h 6858000"/>
              <a:gd name="connsiteX774" fmla="*/ 3766672 w 7467600"/>
              <a:gd name="connsiteY774" fmla="*/ 359429 h 6858000"/>
              <a:gd name="connsiteX775" fmla="*/ 3996338 w 7467600"/>
              <a:gd name="connsiteY775" fmla="*/ 968237 h 6858000"/>
              <a:gd name="connsiteX776" fmla="*/ 3766672 w 7467600"/>
              <a:gd name="connsiteY776" fmla="*/ 359429 h 6858000"/>
              <a:gd name="connsiteX777" fmla="*/ 5805386 w 7467600"/>
              <a:gd name="connsiteY777" fmla="*/ 239240 h 6858000"/>
              <a:gd name="connsiteX778" fmla="*/ 5736947 w 7467600"/>
              <a:gd name="connsiteY778" fmla="*/ 261367 h 6858000"/>
              <a:gd name="connsiteX779" fmla="*/ 5427012 w 7467600"/>
              <a:gd name="connsiteY779" fmla="*/ 311272 h 6858000"/>
              <a:gd name="connsiteX780" fmla="*/ 5147818 w 7467600"/>
              <a:gd name="connsiteY780" fmla="*/ 322112 h 6858000"/>
              <a:gd name="connsiteX781" fmla="*/ 5060854 w 7467600"/>
              <a:gd name="connsiteY781" fmla="*/ 311882 h 6858000"/>
              <a:gd name="connsiteX782" fmla="*/ 4945989 w 7467600"/>
              <a:gd name="connsiteY782" fmla="*/ 300516 h 6858000"/>
              <a:gd name="connsiteX783" fmla="*/ 5410479 w 7467600"/>
              <a:gd name="connsiteY783" fmla="*/ 348434 h 6858000"/>
              <a:gd name="connsiteX784" fmla="*/ 5805386 w 7467600"/>
              <a:gd name="connsiteY784" fmla="*/ 239240 h 6858000"/>
              <a:gd name="connsiteX785" fmla="*/ 5905192 w 7467600"/>
              <a:gd name="connsiteY785" fmla="*/ 163079 h 6858000"/>
              <a:gd name="connsiteX786" fmla="*/ 5865655 w 7467600"/>
              <a:gd name="connsiteY786" fmla="*/ 171901 h 6858000"/>
              <a:gd name="connsiteX787" fmla="*/ 5259740 w 7467600"/>
              <a:gd name="connsiteY787" fmla="*/ 257013 h 6858000"/>
              <a:gd name="connsiteX788" fmla="*/ 5208466 w 7467600"/>
              <a:gd name="connsiteY788" fmla="*/ 257550 h 6858000"/>
              <a:gd name="connsiteX789" fmla="*/ 4980204 w 7467600"/>
              <a:gd name="connsiteY789" fmla="*/ 271903 h 6858000"/>
              <a:gd name="connsiteX790" fmla="*/ 5068068 w 7467600"/>
              <a:gd name="connsiteY790" fmla="*/ 282244 h 6858000"/>
              <a:gd name="connsiteX791" fmla="*/ 5153231 w 7467600"/>
              <a:gd name="connsiteY791" fmla="*/ 292240 h 6858000"/>
              <a:gd name="connsiteX792" fmla="*/ 5426491 w 7467600"/>
              <a:gd name="connsiteY792" fmla="*/ 281128 h 6858000"/>
              <a:gd name="connsiteX793" fmla="*/ 5731212 w 7467600"/>
              <a:gd name="connsiteY793" fmla="*/ 231951 h 6858000"/>
              <a:gd name="connsiteX794" fmla="*/ 5905192 w 7467600"/>
              <a:gd name="connsiteY794" fmla="*/ 163079 h 6858000"/>
              <a:gd name="connsiteX795" fmla="*/ 5944437 w 7467600"/>
              <a:gd name="connsiteY795" fmla="*/ 113829 h 6858000"/>
              <a:gd name="connsiteX796" fmla="*/ 5825032 w 7467600"/>
              <a:gd name="connsiteY796" fmla="*/ 146405 h 6858000"/>
              <a:gd name="connsiteX797" fmla="*/ 4955599 w 7467600"/>
              <a:gd name="connsiteY797" fmla="*/ 247008 h 6858000"/>
              <a:gd name="connsiteX798" fmla="*/ 5210104 w 7467600"/>
              <a:gd name="connsiteY798" fmla="*/ 228123 h 6858000"/>
              <a:gd name="connsiteX799" fmla="*/ 5261015 w 7467600"/>
              <a:gd name="connsiteY799" fmla="*/ 227087 h 6858000"/>
              <a:gd name="connsiteX800" fmla="*/ 5861181 w 7467600"/>
              <a:gd name="connsiteY800" fmla="*/ 143093 h 6858000"/>
              <a:gd name="connsiteX801" fmla="*/ 5961252 w 7467600"/>
              <a:gd name="connsiteY801" fmla="*/ 114820 h 6858000"/>
              <a:gd name="connsiteX802" fmla="*/ 5944437 w 7467600"/>
              <a:gd name="connsiteY802" fmla="*/ 113829 h 6858000"/>
              <a:gd name="connsiteX803" fmla="*/ 3882765 w 7467600"/>
              <a:gd name="connsiteY803" fmla="*/ 0 h 6858000"/>
              <a:gd name="connsiteX804" fmla="*/ 3995099 w 7467600"/>
              <a:gd name="connsiteY804" fmla="*/ 0 h 6858000"/>
              <a:gd name="connsiteX805" fmla="*/ 4163818 w 7467600"/>
              <a:gd name="connsiteY805" fmla="*/ 234104 h 6858000"/>
              <a:gd name="connsiteX806" fmla="*/ 4172099 w 7467600"/>
              <a:gd name="connsiteY806" fmla="*/ 234207 h 6858000"/>
              <a:gd name="connsiteX807" fmla="*/ 4784282 w 7467600"/>
              <a:gd name="connsiteY807" fmla="*/ 276561 h 6858000"/>
              <a:gd name="connsiteX808" fmla="*/ 4801687 w 7467600"/>
              <a:gd name="connsiteY808" fmla="*/ 267764 h 6858000"/>
              <a:gd name="connsiteX809" fmla="*/ 6082788 w 7467600"/>
              <a:gd name="connsiteY809" fmla="*/ 64119 h 6858000"/>
              <a:gd name="connsiteX810" fmla="*/ 6099442 w 7467600"/>
              <a:gd name="connsiteY810" fmla="*/ 82568 h 6858000"/>
              <a:gd name="connsiteX811" fmla="*/ 4804137 w 7467600"/>
              <a:gd name="connsiteY811" fmla="*/ 320931 h 6858000"/>
              <a:gd name="connsiteX812" fmla="*/ 4227047 w 7467600"/>
              <a:gd name="connsiteY812" fmla="*/ 313415 h 6858000"/>
              <a:gd name="connsiteX813" fmla="*/ 4346041 w 7467600"/>
              <a:gd name="connsiteY813" fmla="*/ 456086 h 6858000"/>
              <a:gd name="connsiteX814" fmla="*/ 4870967 w 7467600"/>
              <a:gd name="connsiteY814" fmla="*/ 963061 h 6858000"/>
              <a:gd name="connsiteX815" fmla="*/ 4889647 w 7467600"/>
              <a:gd name="connsiteY815" fmla="*/ 957147 h 6858000"/>
              <a:gd name="connsiteX816" fmla="*/ 5422504 w 7467600"/>
              <a:gd name="connsiteY816" fmla="*/ 805191 h 6858000"/>
              <a:gd name="connsiteX817" fmla="*/ 6087656 w 7467600"/>
              <a:gd name="connsiteY817" fmla="*/ 826703 h 6858000"/>
              <a:gd name="connsiteX818" fmla="*/ 6058717 w 7467600"/>
              <a:gd name="connsiteY818" fmla="*/ 865992 h 6858000"/>
              <a:gd name="connsiteX819" fmla="*/ 4974153 w 7467600"/>
              <a:gd name="connsiteY819" fmla="*/ 1045456 h 6858000"/>
              <a:gd name="connsiteX820" fmla="*/ 5627835 w 7467600"/>
              <a:gd name="connsiteY820" fmla="*/ 1472077 h 6858000"/>
              <a:gd name="connsiteX821" fmla="*/ 5629817 w 7467600"/>
              <a:gd name="connsiteY821" fmla="*/ 1471412 h 6858000"/>
              <a:gd name="connsiteX822" fmla="*/ 5634124 w 7467600"/>
              <a:gd name="connsiteY822" fmla="*/ 1470572 h 6858000"/>
              <a:gd name="connsiteX823" fmla="*/ 5755832 w 7467600"/>
              <a:gd name="connsiteY823" fmla="*/ 1383886 h 6858000"/>
              <a:gd name="connsiteX824" fmla="*/ 6014186 w 7467600"/>
              <a:gd name="connsiteY824" fmla="*/ 1279799 h 6858000"/>
              <a:gd name="connsiteX825" fmla="*/ 6901619 w 7467600"/>
              <a:gd name="connsiteY825" fmla="*/ 1047874 h 6858000"/>
              <a:gd name="connsiteX826" fmla="*/ 6931566 w 7467600"/>
              <a:gd name="connsiteY826" fmla="*/ 1062034 h 6858000"/>
              <a:gd name="connsiteX827" fmla="*/ 5790982 w 7467600"/>
              <a:gd name="connsiteY827" fmla="*/ 1561380 h 6858000"/>
              <a:gd name="connsiteX828" fmla="*/ 6188971 w 7467600"/>
              <a:gd name="connsiteY828" fmla="*/ 1755168 h 6858000"/>
              <a:gd name="connsiteX829" fmla="*/ 6202446 w 7467600"/>
              <a:gd name="connsiteY829" fmla="*/ 1752268 h 6858000"/>
              <a:gd name="connsiteX830" fmla="*/ 7179560 w 7467600"/>
              <a:gd name="connsiteY830" fmla="*/ 1467551 h 6858000"/>
              <a:gd name="connsiteX831" fmla="*/ 7158730 w 7467600"/>
              <a:gd name="connsiteY831" fmla="*/ 1507835 h 6858000"/>
              <a:gd name="connsiteX832" fmla="*/ 6326959 w 7467600"/>
              <a:gd name="connsiteY832" fmla="*/ 1817686 h 6858000"/>
              <a:gd name="connsiteX833" fmla="*/ 6537433 w 7467600"/>
              <a:gd name="connsiteY833" fmla="*/ 1907790 h 6858000"/>
              <a:gd name="connsiteX834" fmla="*/ 6550221 w 7467600"/>
              <a:gd name="connsiteY834" fmla="*/ 1910729 h 6858000"/>
              <a:gd name="connsiteX835" fmla="*/ 6964438 w 7467600"/>
              <a:gd name="connsiteY835" fmla="*/ 2209505 h 6858000"/>
              <a:gd name="connsiteX836" fmla="*/ 7367862 w 7467600"/>
              <a:gd name="connsiteY836" fmla="*/ 2806833 h 6858000"/>
              <a:gd name="connsiteX837" fmla="*/ 7364329 w 7467600"/>
              <a:gd name="connsiteY837" fmla="*/ 2826907 h 6858000"/>
              <a:gd name="connsiteX838" fmla="*/ 7290545 w 7467600"/>
              <a:gd name="connsiteY838" fmla="*/ 2850663 h 6858000"/>
              <a:gd name="connsiteX839" fmla="*/ 6472036 w 7467600"/>
              <a:gd name="connsiteY839" fmla="*/ 1959003 h 6858000"/>
              <a:gd name="connsiteX840" fmla="*/ 5792897 w 7467600"/>
              <a:gd name="connsiteY840" fmla="*/ 1647747 h 6858000"/>
              <a:gd name="connsiteX841" fmla="*/ 5842751 w 7467600"/>
              <a:gd name="connsiteY841" fmla="*/ 1816112 h 6858000"/>
              <a:gd name="connsiteX842" fmla="*/ 5847424 w 7467600"/>
              <a:gd name="connsiteY842" fmla="*/ 1815776 h 6858000"/>
              <a:gd name="connsiteX843" fmla="*/ 6399821 w 7467600"/>
              <a:gd name="connsiteY843" fmla="*/ 2344799 h 6858000"/>
              <a:gd name="connsiteX844" fmla="*/ 6323232 w 7467600"/>
              <a:gd name="connsiteY844" fmla="*/ 2389634 h 6858000"/>
              <a:gd name="connsiteX845" fmla="*/ 5942958 w 7467600"/>
              <a:gd name="connsiteY845" fmla="*/ 2077708 h 6858000"/>
              <a:gd name="connsiteX846" fmla="*/ 5921559 w 7467600"/>
              <a:gd name="connsiteY846" fmla="*/ 2378596 h 6858000"/>
              <a:gd name="connsiteX847" fmla="*/ 5817651 w 7467600"/>
              <a:gd name="connsiteY847" fmla="*/ 3023919 h 6858000"/>
              <a:gd name="connsiteX848" fmla="*/ 5729634 w 7467600"/>
              <a:gd name="connsiteY848" fmla="*/ 3051849 h 6858000"/>
              <a:gd name="connsiteX849" fmla="*/ 5611018 w 7467600"/>
              <a:gd name="connsiteY849" fmla="*/ 2316769 h 6858000"/>
              <a:gd name="connsiteX850" fmla="*/ 5687608 w 7467600"/>
              <a:gd name="connsiteY850" fmla="*/ 2039972 h 6858000"/>
              <a:gd name="connsiteX851" fmla="*/ 5657554 w 7467600"/>
              <a:gd name="connsiteY851" fmla="*/ 1576445 h 6858000"/>
              <a:gd name="connsiteX852" fmla="*/ 5150475 w 7467600"/>
              <a:gd name="connsiteY852" fmla="*/ 1274012 h 6858000"/>
              <a:gd name="connsiteX853" fmla="*/ 5349142 w 7467600"/>
              <a:gd name="connsiteY853" fmla="*/ 2204405 h 6858000"/>
              <a:gd name="connsiteX854" fmla="*/ 5262214 w 7467600"/>
              <a:gd name="connsiteY854" fmla="*/ 2233836 h 6858000"/>
              <a:gd name="connsiteX855" fmla="*/ 4981539 w 7467600"/>
              <a:gd name="connsiteY855" fmla="*/ 1542201 h 6858000"/>
              <a:gd name="connsiteX856" fmla="*/ 4958461 w 7467600"/>
              <a:gd name="connsiteY856" fmla="*/ 1136957 h 6858000"/>
              <a:gd name="connsiteX857" fmla="*/ 4655015 w 7467600"/>
              <a:gd name="connsiteY857" fmla="*/ 891426 h 6858000"/>
              <a:gd name="connsiteX858" fmla="*/ 4348002 w 7467600"/>
              <a:gd name="connsiteY858" fmla="*/ 2205895 h 6858000"/>
              <a:gd name="connsiteX859" fmla="*/ 4262250 w 7467600"/>
              <a:gd name="connsiteY859" fmla="*/ 2219972 h 6858000"/>
              <a:gd name="connsiteX860" fmla="*/ 4550611 w 7467600"/>
              <a:gd name="connsiteY860" fmla="*/ 817540 h 6858000"/>
              <a:gd name="connsiteX861" fmla="*/ 4564418 w 7467600"/>
              <a:gd name="connsiteY861" fmla="*/ 808293 h 6858000"/>
              <a:gd name="connsiteX862" fmla="*/ 4266388 w 7467600"/>
              <a:gd name="connsiteY862" fmla="*/ 500083 h 6858000"/>
              <a:gd name="connsiteX863" fmla="*/ 4032842 w 7467600"/>
              <a:gd name="connsiteY863" fmla="*/ 211809 h 6858000"/>
              <a:gd name="connsiteX864" fmla="*/ 3882765 w 7467600"/>
              <a:gd name="connsiteY864" fmla="*/ 0 h 6858000"/>
              <a:gd name="connsiteX865" fmla="*/ 3721337 w 7467600"/>
              <a:gd name="connsiteY865" fmla="*/ 0 h 6858000"/>
              <a:gd name="connsiteX866" fmla="*/ 3797544 w 7467600"/>
              <a:gd name="connsiteY866" fmla="*/ 0 h 6858000"/>
              <a:gd name="connsiteX867" fmla="*/ 3775734 w 7467600"/>
              <a:gd name="connsiteY867" fmla="*/ 95131 h 6858000"/>
              <a:gd name="connsiteX868" fmla="*/ 3724807 w 7467600"/>
              <a:gd name="connsiteY868" fmla="*/ 272257 h 6858000"/>
              <a:gd name="connsiteX869" fmla="*/ 3726844 w 7467600"/>
              <a:gd name="connsiteY869" fmla="*/ 282988 h 6858000"/>
              <a:gd name="connsiteX870" fmla="*/ 3742664 w 7467600"/>
              <a:gd name="connsiteY870" fmla="*/ 279918 h 6858000"/>
              <a:gd name="connsiteX871" fmla="*/ 4103910 w 7467600"/>
              <a:gd name="connsiteY871" fmla="*/ 1161917 h 6858000"/>
              <a:gd name="connsiteX872" fmla="*/ 4020269 w 7467600"/>
              <a:gd name="connsiteY872" fmla="*/ 1200406 h 6858000"/>
              <a:gd name="connsiteX873" fmla="*/ 3674882 w 7467600"/>
              <a:gd name="connsiteY873" fmla="*/ 488524 h 6858000"/>
              <a:gd name="connsiteX874" fmla="*/ 3132682 w 7467600"/>
              <a:gd name="connsiteY874" fmla="*/ 1072284 h 6858000"/>
              <a:gd name="connsiteX875" fmla="*/ 2716346 w 7467600"/>
              <a:gd name="connsiteY875" fmla="*/ 1276376 h 6858000"/>
              <a:gd name="connsiteX876" fmla="*/ 2716772 w 7467600"/>
              <a:gd name="connsiteY876" fmla="*/ 1255462 h 6858000"/>
              <a:gd name="connsiteX877" fmla="*/ 3471096 w 7467600"/>
              <a:gd name="connsiteY877" fmla="*/ 437072 h 6858000"/>
              <a:gd name="connsiteX878" fmla="*/ 3639057 w 7467600"/>
              <a:gd name="connsiteY878" fmla="*/ 286334 h 6858000"/>
              <a:gd name="connsiteX879" fmla="*/ 3640309 w 7467600"/>
              <a:gd name="connsiteY879" fmla="*/ 284664 h 6858000"/>
              <a:gd name="connsiteX880" fmla="*/ 3646022 w 7467600"/>
              <a:gd name="connsiteY880" fmla="*/ 276711 h 6858000"/>
              <a:gd name="connsiteX881" fmla="*/ 3707943 w 7467600"/>
              <a:gd name="connsiteY881" fmla="*/ 65958 h 6858000"/>
              <a:gd name="connsiteX882" fmla="*/ 3721337 w 7467600"/>
              <a:gd name="connsiteY882" fmla="*/ 0 h 6858000"/>
              <a:gd name="connsiteX883" fmla="*/ 2867960 w 7467600"/>
              <a:gd name="connsiteY883" fmla="*/ 0 h 6858000"/>
              <a:gd name="connsiteX884" fmla="*/ 2926351 w 7467600"/>
              <a:gd name="connsiteY884" fmla="*/ 0 h 6858000"/>
              <a:gd name="connsiteX885" fmla="*/ 2902823 w 7467600"/>
              <a:gd name="connsiteY885" fmla="*/ 262929 h 6858000"/>
              <a:gd name="connsiteX886" fmla="*/ 2940663 w 7467600"/>
              <a:gd name="connsiteY886" fmla="*/ 140884 h 6858000"/>
              <a:gd name="connsiteX887" fmla="*/ 2947039 w 7467600"/>
              <a:gd name="connsiteY887" fmla="*/ 122524 h 6858000"/>
              <a:gd name="connsiteX888" fmla="*/ 2984316 w 7467600"/>
              <a:gd name="connsiteY888" fmla="*/ 0 h 6858000"/>
              <a:gd name="connsiteX889" fmla="*/ 3016114 w 7467600"/>
              <a:gd name="connsiteY889" fmla="*/ 0 h 6858000"/>
              <a:gd name="connsiteX890" fmla="*/ 2979949 w 7467600"/>
              <a:gd name="connsiteY890" fmla="*/ 119274 h 6858000"/>
              <a:gd name="connsiteX891" fmla="*/ 3023879 w 7467600"/>
              <a:gd name="connsiteY891" fmla="*/ 0 h 6858000"/>
              <a:gd name="connsiteX892" fmla="*/ 3105400 w 7467600"/>
              <a:gd name="connsiteY892" fmla="*/ 0 h 6858000"/>
              <a:gd name="connsiteX893" fmla="*/ 3094669 w 7467600"/>
              <a:gd name="connsiteY893" fmla="*/ 30308 h 6858000"/>
              <a:gd name="connsiteX894" fmla="*/ 2901945 w 7467600"/>
              <a:gd name="connsiteY894" fmla="*/ 466538 h 6858000"/>
              <a:gd name="connsiteX895" fmla="*/ 2815209 w 7467600"/>
              <a:gd name="connsiteY895" fmla="*/ 497361 h 6858000"/>
              <a:gd name="connsiteX896" fmla="*/ 2844845 w 7467600"/>
              <a:gd name="connsiteY896" fmla="*/ 127638 h 6858000"/>
              <a:gd name="connsiteX897" fmla="*/ 2867960 w 7467600"/>
              <a:gd name="connsiteY897" fmla="*/ 0 h 6858000"/>
              <a:gd name="connsiteX898" fmla="*/ 1057230 w 7467600"/>
              <a:gd name="connsiteY898" fmla="*/ 0 h 6858000"/>
              <a:gd name="connsiteX899" fmla="*/ 1111003 w 7467600"/>
              <a:gd name="connsiteY899" fmla="*/ 0 h 6858000"/>
              <a:gd name="connsiteX900" fmla="*/ 1125553 w 7467600"/>
              <a:gd name="connsiteY900" fmla="*/ 52588 h 6858000"/>
              <a:gd name="connsiteX901" fmla="*/ 1304276 w 7467600"/>
              <a:gd name="connsiteY901" fmla="*/ 476275 h 6858000"/>
              <a:gd name="connsiteX902" fmla="*/ 1492066 w 7467600"/>
              <a:gd name="connsiteY902" fmla="*/ 886333 h 6858000"/>
              <a:gd name="connsiteX903" fmla="*/ 1423698 w 7467600"/>
              <a:gd name="connsiteY903" fmla="*/ 710817 h 6858000"/>
              <a:gd name="connsiteX904" fmla="*/ 1357609 w 7467600"/>
              <a:gd name="connsiteY904" fmla="*/ 532892 h 6858000"/>
              <a:gd name="connsiteX905" fmla="*/ 1309550 w 7467600"/>
              <a:gd name="connsiteY905" fmla="*/ 374031 h 6858000"/>
              <a:gd name="connsiteX906" fmla="*/ 1193673 w 7467600"/>
              <a:gd name="connsiteY906" fmla="*/ 49533 h 6858000"/>
              <a:gd name="connsiteX907" fmla="*/ 1164391 w 7467600"/>
              <a:gd name="connsiteY907" fmla="*/ 0 h 6858000"/>
              <a:gd name="connsiteX908" fmla="*/ 1200666 w 7467600"/>
              <a:gd name="connsiteY908" fmla="*/ 0 h 6858000"/>
              <a:gd name="connsiteX909" fmla="*/ 1223408 w 7467600"/>
              <a:gd name="connsiteY909" fmla="*/ 38996 h 6858000"/>
              <a:gd name="connsiteX910" fmla="*/ 1339635 w 7467600"/>
              <a:gd name="connsiteY910" fmla="*/ 365517 h 6858000"/>
              <a:gd name="connsiteX911" fmla="*/ 1387469 w 7467600"/>
              <a:gd name="connsiteY911" fmla="*/ 523079 h 6858000"/>
              <a:gd name="connsiteX912" fmla="*/ 1452685 w 7467600"/>
              <a:gd name="connsiteY912" fmla="*/ 699806 h 6858000"/>
              <a:gd name="connsiteX913" fmla="*/ 1492092 w 7467600"/>
              <a:gd name="connsiteY913" fmla="*/ 800424 h 6858000"/>
              <a:gd name="connsiteX914" fmla="*/ 1455302 w 7467600"/>
              <a:gd name="connsiteY914" fmla="*/ 632913 h 6858000"/>
              <a:gd name="connsiteX915" fmla="*/ 1222336 w 7467600"/>
              <a:gd name="connsiteY915" fmla="*/ 9480 h 6858000"/>
              <a:gd name="connsiteX916" fmla="*/ 1214634 w 7467600"/>
              <a:gd name="connsiteY916" fmla="*/ 0 h 6858000"/>
              <a:gd name="connsiteX917" fmla="*/ 1289827 w 7467600"/>
              <a:gd name="connsiteY917" fmla="*/ 0 h 6858000"/>
              <a:gd name="connsiteX918" fmla="*/ 1321076 w 7467600"/>
              <a:gd name="connsiteY918" fmla="*/ 59722 h 6858000"/>
              <a:gd name="connsiteX919" fmla="*/ 1512579 w 7467600"/>
              <a:gd name="connsiteY919" fmla="*/ 626441 h 6858000"/>
              <a:gd name="connsiteX920" fmla="*/ 1506076 w 7467600"/>
              <a:gd name="connsiteY920" fmla="*/ 1089289 h 6858000"/>
              <a:gd name="connsiteX921" fmla="*/ 1486346 w 7467600"/>
              <a:gd name="connsiteY921" fmla="*/ 1079919 h 6858000"/>
              <a:gd name="connsiteX922" fmla="*/ 1070511 w 7467600"/>
              <a:gd name="connsiteY922" fmla="*/ 48609 h 6858000"/>
              <a:gd name="connsiteX923" fmla="*/ 1057230 w 7467600"/>
              <a:gd name="connsiteY923" fmla="*/ 0 h 6858000"/>
              <a:gd name="connsiteX924" fmla="*/ 43151 w 7467600"/>
              <a:gd name="connsiteY924" fmla="*/ 0 h 6858000"/>
              <a:gd name="connsiteX925" fmla="*/ 95283 w 7467600"/>
              <a:gd name="connsiteY925" fmla="*/ 0 h 6858000"/>
              <a:gd name="connsiteX926" fmla="*/ 300708 w 7467600"/>
              <a:gd name="connsiteY926" fmla="*/ 154571 h 6858000"/>
              <a:gd name="connsiteX927" fmla="*/ 530414 w 7467600"/>
              <a:gd name="connsiteY927" fmla="*/ 354673 h 6858000"/>
              <a:gd name="connsiteX928" fmla="*/ 333785 w 7467600"/>
              <a:gd name="connsiteY928" fmla="*/ 161564 h 6858000"/>
              <a:gd name="connsiteX929" fmla="*/ 147005 w 7467600"/>
              <a:gd name="connsiteY929" fmla="*/ 0 h 6858000"/>
              <a:gd name="connsiteX930" fmla="*/ 272509 w 7467600"/>
              <a:gd name="connsiteY930" fmla="*/ 0 h 6858000"/>
              <a:gd name="connsiteX931" fmla="*/ 326276 w 7467600"/>
              <a:gd name="connsiteY931" fmla="*/ 45847 h 6858000"/>
              <a:gd name="connsiteX932" fmla="*/ 823759 w 7467600"/>
              <a:gd name="connsiteY932" fmla="*/ 574145 h 6858000"/>
              <a:gd name="connsiteX933" fmla="*/ 811254 w 7467600"/>
              <a:gd name="connsiteY933" fmla="*/ 665546 h 6858000"/>
              <a:gd name="connsiteX934" fmla="*/ 154042 w 7467600"/>
              <a:gd name="connsiteY934" fmla="*/ 261522 h 6858000"/>
              <a:gd name="connsiteX935" fmla="*/ 13550 w 7467600"/>
              <a:gd name="connsiteY935" fmla="*/ 158423 h 6858000"/>
              <a:gd name="connsiteX936" fmla="*/ 0 w 7467600"/>
              <a:gd name="connsiteY936" fmla="*/ 146618 h 6858000"/>
              <a:gd name="connsiteX937" fmla="*/ 0 w 7467600"/>
              <a:gd name="connsiteY937" fmla="*/ 59161 h 6858000"/>
              <a:gd name="connsiteX938" fmla="*/ 45427 w 7467600"/>
              <a:gd name="connsiteY938" fmla="*/ 101078 h 6858000"/>
              <a:gd name="connsiteX939" fmla="*/ 630103 w 7467600"/>
              <a:gd name="connsiteY939" fmla="*/ 485885 h 6858000"/>
              <a:gd name="connsiteX940" fmla="*/ 532040 w 7467600"/>
              <a:gd name="connsiteY940" fmla="*/ 399359 h 6858000"/>
              <a:gd name="connsiteX941" fmla="*/ 517618 w 7467600"/>
              <a:gd name="connsiteY941" fmla="*/ 385726 h 6858000"/>
              <a:gd name="connsiteX942" fmla="*/ 285074 w 7467600"/>
              <a:gd name="connsiteY942" fmla="*/ 182755 h 6858000"/>
              <a:gd name="connsiteX943" fmla="*/ 43151 w 7467600"/>
              <a:gd name="connsiteY943"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289862 w 7467600"/>
              <a:gd name="connsiteY10" fmla="*/ 6659827 h 6858000"/>
              <a:gd name="connsiteX11" fmla="*/ 1019354 w 7467600"/>
              <a:gd name="connsiteY11" fmla="*/ 6315006 h 6858000"/>
              <a:gd name="connsiteX12" fmla="*/ 441046 w 7467600"/>
              <a:gd name="connsiteY12" fmla="*/ 6691153 h 6858000"/>
              <a:gd name="connsiteX13" fmla="*/ 1019354 w 7467600"/>
              <a:gd name="connsiteY13" fmla="*/ 6315006 h 6858000"/>
              <a:gd name="connsiteX14" fmla="*/ 991680 w 7467600"/>
              <a:gd name="connsiteY14" fmla="*/ 6298413 h 6858000"/>
              <a:gd name="connsiteX15" fmla="*/ 409060 w 7467600"/>
              <a:gd name="connsiteY15" fmla="*/ 6671470 h 6858000"/>
              <a:gd name="connsiteX16" fmla="*/ 991680 w 7467600"/>
              <a:gd name="connsiteY16" fmla="*/ 6298413 h 6858000"/>
              <a:gd name="connsiteX17" fmla="*/ 103333 w 7467600"/>
              <a:gd name="connsiteY17" fmla="*/ 5699602 h 6858000"/>
              <a:gd name="connsiteX18" fmla="*/ 233938 w 7467600"/>
              <a:gd name="connsiteY18" fmla="*/ 5809416 h 6858000"/>
              <a:gd name="connsiteX19" fmla="*/ 883580 w 7467600"/>
              <a:gd name="connsiteY19" fmla="*/ 6180710 h 6858000"/>
              <a:gd name="connsiteX20" fmla="*/ 487337 w 7467600"/>
              <a:gd name="connsiteY20" fmla="*/ 5950182 h 6858000"/>
              <a:gd name="connsiteX21" fmla="*/ 354051 w 7467600"/>
              <a:gd name="connsiteY21" fmla="*/ 5854912 h 6858000"/>
              <a:gd name="connsiteX22" fmla="*/ 195436 w 7467600"/>
              <a:gd name="connsiteY22" fmla="*/ 5755068 h 6858000"/>
              <a:gd name="connsiteX23" fmla="*/ 103333 w 7467600"/>
              <a:gd name="connsiteY23" fmla="*/ 5699602 h 6858000"/>
              <a:gd name="connsiteX24" fmla="*/ 5539432 w 7467600"/>
              <a:gd name="connsiteY24" fmla="*/ 5642928 h 6858000"/>
              <a:gd name="connsiteX25" fmla="*/ 5555462 w 7467600"/>
              <a:gd name="connsiteY25" fmla="*/ 5694454 h 6858000"/>
              <a:gd name="connsiteX26" fmla="*/ 5828270 w 7467600"/>
              <a:gd name="connsiteY26" fmla="*/ 6320663 h 6858000"/>
              <a:gd name="connsiteX27" fmla="*/ 5947416 w 7467600"/>
              <a:gd name="connsiteY27" fmla="*/ 6574846 h 6858000"/>
              <a:gd name="connsiteX28" fmla="*/ 5539432 w 7467600"/>
              <a:gd name="connsiteY28" fmla="*/ 5642928 h 6858000"/>
              <a:gd name="connsiteX29" fmla="*/ 51253 w 7467600"/>
              <a:gd name="connsiteY29" fmla="*/ 5631825 h 6858000"/>
              <a:gd name="connsiteX30" fmla="*/ 211622 w 7467600"/>
              <a:gd name="connsiteY30" fmla="*/ 5728803 h 6858000"/>
              <a:gd name="connsiteX31" fmla="*/ 371652 w 7467600"/>
              <a:gd name="connsiteY31" fmla="*/ 5829062 h 6858000"/>
              <a:gd name="connsiteX32" fmla="*/ 505903 w 7467600"/>
              <a:gd name="connsiteY32" fmla="*/ 5925221 h 6858000"/>
              <a:gd name="connsiteX33" fmla="*/ 899240 w 7467600"/>
              <a:gd name="connsiteY33" fmla="*/ 6153068 h 6858000"/>
              <a:gd name="connsiteX34" fmla="*/ 988114 w 7467600"/>
              <a:gd name="connsiteY34" fmla="*/ 6174204 h 6858000"/>
              <a:gd name="connsiteX35" fmla="*/ 845971 w 7467600"/>
              <a:gd name="connsiteY35" fmla="*/ 6067177 h 6858000"/>
              <a:gd name="connsiteX36" fmla="*/ 448057 w 7467600"/>
              <a:gd name="connsiteY36" fmla="*/ 5841376 h 6858000"/>
              <a:gd name="connsiteX37" fmla="*/ 51253 w 7467600"/>
              <a:gd name="connsiteY37" fmla="*/ 5631825 h 6858000"/>
              <a:gd name="connsiteX38" fmla="*/ 2606687 w 7467600"/>
              <a:gd name="connsiteY38" fmla="*/ 5630718 h 6858000"/>
              <a:gd name="connsiteX39" fmla="*/ 2645658 w 7467600"/>
              <a:gd name="connsiteY39" fmla="*/ 6640259 h 6858000"/>
              <a:gd name="connsiteX40" fmla="*/ 2606687 w 7467600"/>
              <a:gd name="connsiteY40" fmla="*/ 5630718 h 6858000"/>
              <a:gd name="connsiteX41" fmla="*/ 3642057 w 7467600"/>
              <a:gd name="connsiteY41" fmla="*/ 5573487 h 6858000"/>
              <a:gd name="connsiteX42" fmla="*/ 3632981 w 7467600"/>
              <a:gd name="connsiteY42" fmla="*/ 5579437 h 6858000"/>
              <a:gd name="connsiteX43" fmla="*/ 3382436 w 7467600"/>
              <a:gd name="connsiteY43" fmla="*/ 5952726 h 6858000"/>
              <a:gd name="connsiteX44" fmla="*/ 3191929 w 7467600"/>
              <a:gd name="connsiteY44" fmla="*/ 6662669 h 6858000"/>
              <a:gd name="connsiteX45" fmla="*/ 3369898 w 7467600"/>
              <a:gd name="connsiteY45" fmla="*/ 6081771 h 6858000"/>
              <a:gd name="connsiteX46" fmla="*/ 3642057 w 7467600"/>
              <a:gd name="connsiteY46" fmla="*/ 5573487 h 6858000"/>
              <a:gd name="connsiteX47" fmla="*/ 2650666 w 7467600"/>
              <a:gd name="connsiteY47" fmla="*/ 5530686 h 6858000"/>
              <a:gd name="connsiteX48" fmla="*/ 2650249 w 7467600"/>
              <a:gd name="connsiteY48" fmla="*/ 5532101 h 6858000"/>
              <a:gd name="connsiteX49" fmla="*/ 2663808 w 7467600"/>
              <a:gd name="connsiteY49" fmla="*/ 6535215 h 6858000"/>
              <a:gd name="connsiteX50" fmla="*/ 2665418 w 7467600"/>
              <a:gd name="connsiteY50" fmla="*/ 6132756 h 6858000"/>
              <a:gd name="connsiteX51" fmla="*/ 2650666 w 7467600"/>
              <a:gd name="connsiteY51" fmla="*/ 5530686 h 6858000"/>
              <a:gd name="connsiteX52" fmla="*/ 2680277 w 7467600"/>
              <a:gd name="connsiteY52" fmla="*/ 5479204 h 6858000"/>
              <a:gd name="connsiteX53" fmla="*/ 2678972 w 7467600"/>
              <a:gd name="connsiteY53" fmla="*/ 5481582 h 6858000"/>
              <a:gd name="connsiteX54" fmla="*/ 2696666 w 7467600"/>
              <a:gd name="connsiteY54" fmla="*/ 6133836 h 6858000"/>
              <a:gd name="connsiteX55" fmla="*/ 2695769 w 7467600"/>
              <a:gd name="connsiteY55" fmla="*/ 6390955 h 6858000"/>
              <a:gd name="connsiteX56" fmla="*/ 2739893 w 7467600"/>
              <a:gd name="connsiteY56" fmla="*/ 6108357 h 6858000"/>
              <a:gd name="connsiteX57" fmla="*/ 2680277 w 7467600"/>
              <a:gd name="connsiteY57" fmla="*/ 5479204 h 6858000"/>
              <a:gd name="connsiteX58" fmla="*/ 1132195 w 7467600"/>
              <a:gd name="connsiteY58" fmla="*/ 5467980 h 6858000"/>
              <a:gd name="connsiteX59" fmla="*/ 1679056 w 7467600"/>
              <a:gd name="connsiteY59" fmla="*/ 5516907 h 6858000"/>
              <a:gd name="connsiteX60" fmla="*/ 2128648 w 7467600"/>
              <a:gd name="connsiteY60" fmla="*/ 5474249 h 6858000"/>
              <a:gd name="connsiteX61" fmla="*/ 1825619 w 7467600"/>
              <a:gd name="connsiteY61" fmla="*/ 5478447 h 6858000"/>
              <a:gd name="connsiteX62" fmla="*/ 1737798 w 7467600"/>
              <a:gd name="connsiteY62" fmla="*/ 5483353 h 6858000"/>
              <a:gd name="connsiteX63" fmla="*/ 1132195 w 7467600"/>
              <a:gd name="connsiteY63" fmla="*/ 5467980 h 6858000"/>
              <a:gd name="connsiteX64" fmla="*/ 1456157 w 7467600"/>
              <a:gd name="connsiteY64" fmla="*/ 5371404 h 6858000"/>
              <a:gd name="connsiteX65" fmla="*/ 1244432 w 7467600"/>
              <a:gd name="connsiteY65" fmla="*/ 5385601 h 6858000"/>
              <a:gd name="connsiteX66" fmla="*/ 973990 w 7467600"/>
              <a:gd name="connsiteY66" fmla="*/ 5424940 h 6858000"/>
              <a:gd name="connsiteX67" fmla="*/ 1103809 w 7467600"/>
              <a:gd name="connsiteY67" fmla="*/ 5433720 h 6858000"/>
              <a:gd name="connsiteX68" fmla="*/ 1123454 w 7467600"/>
              <a:gd name="connsiteY68" fmla="*/ 5435727 h 6858000"/>
              <a:gd name="connsiteX69" fmla="*/ 1737017 w 7467600"/>
              <a:gd name="connsiteY69" fmla="*/ 5452183 h 6858000"/>
              <a:gd name="connsiteX70" fmla="*/ 1824397 w 7467600"/>
              <a:gd name="connsiteY70" fmla="*/ 5447757 h 6858000"/>
              <a:gd name="connsiteX71" fmla="*/ 2070059 w 7467600"/>
              <a:gd name="connsiteY71" fmla="*/ 5441660 h 6858000"/>
              <a:gd name="connsiteX72" fmla="*/ 1456157 w 7467600"/>
              <a:gd name="connsiteY72" fmla="*/ 5371404 h 6858000"/>
              <a:gd name="connsiteX73" fmla="*/ 4988186 w 7467600"/>
              <a:gd name="connsiteY73" fmla="*/ 5216467 h 6858000"/>
              <a:gd name="connsiteX74" fmla="*/ 4777334 w 7467600"/>
              <a:gd name="connsiteY74" fmla="*/ 5406072 h 6858000"/>
              <a:gd name="connsiteX75" fmla="*/ 4718341 w 7467600"/>
              <a:gd name="connsiteY75" fmla="*/ 5468043 h 6858000"/>
              <a:gd name="connsiteX76" fmla="*/ 4604655 w 7467600"/>
              <a:gd name="connsiteY76" fmla="*/ 5583434 h 6858000"/>
              <a:gd name="connsiteX77" fmla="*/ 4565074 w 7467600"/>
              <a:gd name="connsiteY77" fmla="*/ 5618550 h 6858000"/>
              <a:gd name="connsiteX78" fmla="*/ 4988186 w 7467600"/>
              <a:gd name="connsiteY78" fmla="*/ 5216467 h 6858000"/>
              <a:gd name="connsiteX79" fmla="*/ 4978032 w 7467600"/>
              <a:gd name="connsiteY79" fmla="*/ 5183809 h 6858000"/>
              <a:gd name="connsiteX80" fmla="*/ 4463413 w 7467600"/>
              <a:gd name="connsiteY80" fmla="*/ 5615162 h 6858000"/>
              <a:gd name="connsiteX81" fmla="*/ 4358134 w 7467600"/>
              <a:gd name="connsiteY81" fmla="*/ 5742791 h 6858000"/>
              <a:gd name="connsiteX82" fmla="*/ 4376219 w 7467600"/>
              <a:gd name="connsiteY82" fmla="*/ 5729027 h 6858000"/>
              <a:gd name="connsiteX83" fmla="*/ 4582340 w 7467600"/>
              <a:gd name="connsiteY83" fmla="*/ 5561037 h 6858000"/>
              <a:gd name="connsiteX84" fmla="*/ 4694684 w 7467600"/>
              <a:gd name="connsiteY84" fmla="*/ 5447098 h 6858000"/>
              <a:gd name="connsiteX85" fmla="*/ 4754123 w 7467600"/>
              <a:gd name="connsiteY85" fmla="*/ 5384643 h 6858000"/>
              <a:gd name="connsiteX86" fmla="*/ 4978032 w 7467600"/>
              <a:gd name="connsiteY86" fmla="*/ 5183809 h 6858000"/>
              <a:gd name="connsiteX87" fmla="*/ 1903353 w 7467600"/>
              <a:gd name="connsiteY87" fmla="*/ 5044827 h 6858000"/>
              <a:gd name="connsiteX88" fmla="*/ 1936931 w 7467600"/>
              <a:gd name="connsiteY88" fmla="*/ 5093954 h 6858000"/>
              <a:gd name="connsiteX89" fmla="*/ 2195868 w 7467600"/>
              <a:gd name="connsiteY89" fmla="*/ 5396574 h 6858000"/>
              <a:gd name="connsiteX90" fmla="*/ 2088852 w 7467600"/>
              <a:gd name="connsiteY90" fmla="*/ 5166123 h 6858000"/>
              <a:gd name="connsiteX91" fmla="*/ 1958241 w 7467600"/>
              <a:gd name="connsiteY91" fmla="*/ 5067955 h 6858000"/>
              <a:gd name="connsiteX92" fmla="*/ 1903353 w 7467600"/>
              <a:gd name="connsiteY92" fmla="*/ 5044827 h 6858000"/>
              <a:gd name="connsiteX93" fmla="*/ 1979378 w 7467600"/>
              <a:gd name="connsiteY93" fmla="*/ 4769504 h 6858000"/>
              <a:gd name="connsiteX94" fmla="*/ 2882120 w 7467600"/>
              <a:gd name="connsiteY94" fmla="*/ 5064547 h 6858000"/>
              <a:gd name="connsiteX95" fmla="*/ 2793103 w 7467600"/>
              <a:gd name="connsiteY95" fmla="*/ 5039699 h 6858000"/>
              <a:gd name="connsiteX96" fmla="*/ 2770041 w 7467600"/>
              <a:gd name="connsiteY96" fmla="*/ 5033634 h 6858000"/>
              <a:gd name="connsiteX97" fmla="*/ 1979378 w 7467600"/>
              <a:gd name="connsiteY97" fmla="*/ 4769504 h 6858000"/>
              <a:gd name="connsiteX98" fmla="*/ 1927410 w 7467600"/>
              <a:gd name="connsiteY98" fmla="*/ 4716164 h 6858000"/>
              <a:gd name="connsiteX99" fmla="*/ 1959587 w 7467600"/>
              <a:gd name="connsiteY99" fmla="*/ 4728849 h 6858000"/>
              <a:gd name="connsiteX100" fmla="*/ 2777707 w 7467600"/>
              <a:gd name="connsiteY100" fmla="*/ 5003991 h 6858000"/>
              <a:gd name="connsiteX101" fmla="*/ 2800768 w 7467600"/>
              <a:gd name="connsiteY101" fmla="*/ 5010056 h 6858000"/>
              <a:gd name="connsiteX102" fmla="*/ 2879408 w 7467600"/>
              <a:gd name="connsiteY102" fmla="*/ 5031590 h 6858000"/>
              <a:gd name="connsiteX103" fmla="*/ 2862295 w 7467600"/>
              <a:gd name="connsiteY103" fmla="*/ 5022958 h 6858000"/>
              <a:gd name="connsiteX104" fmla="*/ 2813343 w 7467600"/>
              <a:gd name="connsiteY104" fmla="*/ 4998369 h 6858000"/>
              <a:gd name="connsiteX105" fmla="*/ 2646245 w 7467600"/>
              <a:gd name="connsiteY105" fmla="*/ 4930999 h 6858000"/>
              <a:gd name="connsiteX106" fmla="*/ 1999243 w 7467600"/>
              <a:gd name="connsiteY106" fmla="*/ 4730524 h 6858000"/>
              <a:gd name="connsiteX107" fmla="*/ 1979527 w 7467600"/>
              <a:gd name="connsiteY107" fmla="*/ 4726651 h 6858000"/>
              <a:gd name="connsiteX108" fmla="*/ 1927410 w 7467600"/>
              <a:gd name="connsiteY108" fmla="*/ 4716164 h 6858000"/>
              <a:gd name="connsiteX109" fmla="*/ 1997014 w 7467600"/>
              <a:gd name="connsiteY109" fmla="*/ 4698007 h 6858000"/>
              <a:gd name="connsiteX110" fmla="*/ 2005458 w 7467600"/>
              <a:gd name="connsiteY110" fmla="*/ 4699540 h 6858000"/>
              <a:gd name="connsiteX111" fmla="*/ 2657186 w 7467600"/>
              <a:gd name="connsiteY111" fmla="*/ 4901687 h 6858000"/>
              <a:gd name="connsiteX112" fmla="*/ 2826662 w 7467600"/>
              <a:gd name="connsiteY112" fmla="*/ 4970362 h 6858000"/>
              <a:gd name="connsiteX113" fmla="*/ 2876100 w 7467600"/>
              <a:gd name="connsiteY113" fmla="*/ 4995397 h 6858000"/>
              <a:gd name="connsiteX114" fmla="*/ 3042600 w 7467600"/>
              <a:gd name="connsiteY114" fmla="*/ 5059532 h 6858000"/>
              <a:gd name="connsiteX115" fmla="*/ 1997014 w 7467600"/>
              <a:gd name="connsiteY115" fmla="*/ 4698007 h 6858000"/>
              <a:gd name="connsiteX116" fmla="*/ 2305292 w 7467600"/>
              <a:gd name="connsiteY116" fmla="*/ 4219492 h 6858000"/>
              <a:gd name="connsiteX117" fmla="*/ 3360922 w 7467600"/>
              <a:gd name="connsiteY117" fmla="*/ 4529373 h 6858000"/>
              <a:gd name="connsiteX118" fmla="*/ 3492420 w 7467600"/>
              <a:gd name="connsiteY118" fmla="*/ 4510145 h 6858000"/>
              <a:gd name="connsiteX119" fmla="*/ 3364086 w 7467600"/>
              <a:gd name="connsiteY119" fmla="*/ 4480340 h 6858000"/>
              <a:gd name="connsiteX120" fmla="*/ 3225818 w 7467600"/>
              <a:gd name="connsiteY120" fmla="*/ 4411822 h 6858000"/>
              <a:gd name="connsiteX121" fmla="*/ 3129696 w 7467600"/>
              <a:gd name="connsiteY121" fmla="*/ 4360704 h 6858000"/>
              <a:gd name="connsiteX122" fmla="*/ 2814545 w 7467600"/>
              <a:gd name="connsiteY122" fmla="*/ 4282955 h 6858000"/>
              <a:gd name="connsiteX123" fmla="*/ 2305292 w 7467600"/>
              <a:gd name="connsiteY123" fmla="*/ 4219492 h 6858000"/>
              <a:gd name="connsiteX124" fmla="*/ 2626982 w 7467600"/>
              <a:gd name="connsiteY124" fmla="*/ 4206450 h 6858000"/>
              <a:gd name="connsiteX125" fmla="*/ 2490617 w 7467600"/>
              <a:gd name="connsiteY125" fmla="*/ 4206951 h 6858000"/>
              <a:gd name="connsiteX126" fmla="*/ 2819869 w 7467600"/>
              <a:gd name="connsiteY126" fmla="*/ 4252936 h 6858000"/>
              <a:gd name="connsiteX127" fmla="*/ 3143018 w 7467600"/>
              <a:gd name="connsiteY127" fmla="*/ 4332698 h 6858000"/>
              <a:gd name="connsiteX128" fmla="*/ 3241520 w 7467600"/>
              <a:gd name="connsiteY128" fmla="*/ 4385112 h 6858000"/>
              <a:gd name="connsiteX129" fmla="*/ 3374575 w 7467600"/>
              <a:gd name="connsiteY129" fmla="*/ 4451517 h 6858000"/>
              <a:gd name="connsiteX130" fmla="*/ 3505221 w 7467600"/>
              <a:gd name="connsiteY130" fmla="*/ 4480757 h 6858000"/>
              <a:gd name="connsiteX131" fmla="*/ 2626982 w 7467600"/>
              <a:gd name="connsiteY131" fmla="*/ 4206450 h 6858000"/>
              <a:gd name="connsiteX132" fmla="*/ 1310106 w 7467600"/>
              <a:gd name="connsiteY132" fmla="*/ 3943217 h 6858000"/>
              <a:gd name="connsiteX133" fmla="*/ 854994 w 7467600"/>
              <a:gd name="connsiteY133" fmla="*/ 4399136 h 6858000"/>
              <a:gd name="connsiteX134" fmla="*/ 742462 w 7467600"/>
              <a:gd name="connsiteY134" fmla="*/ 4594648 h 6858000"/>
              <a:gd name="connsiteX135" fmla="*/ 820602 w 7467600"/>
              <a:gd name="connsiteY135" fmla="*/ 4485915 h 6858000"/>
              <a:gd name="connsiteX136" fmla="*/ 878295 w 7467600"/>
              <a:gd name="connsiteY136" fmla="*/ 4403594 h 6858000"/>
              <a:gd name="connsiteX137" fmla="*/ 1240607 w 7467600"/>
              <a:gd name="connsiteY137" fmla="*/ 4010401 h 6858000"/>
              <a:gd name="connsiteX138" fmla="*/ 1310106 w 7467600"/>
              <a:gd name="connsiteY138" fmla="*/ 3943217 h 6858000"/>
              <a:gd name="connsiteX139" fmla="*/ 1423113 w 7467600"/>
              <a:gd name="connsiteY139" fmla="*/ 3874565 h 6858000"/>
              <a:gd name="connsiteX140" fmla="*/ 1260565 w 7467600"/>
              <a:gd name="connsiteY140" fmla="*/ 4031982 h 6858000"/>
              <a:gd name="connsiteX141" fmla="*/ 901900 w 7467600"/>
              <a:gd name="connsiteY141" fmla="*/ 4421236 h 6858000"/>
              <a:gd name="connsiteX142" fmla="*/ 845044 w 7467600"/>
              <a:gd name="connsiteY142" fmla="*/ 4502436 h 6858000"/>
              <a:gd name="connsiteX143" fmla="*/ 685926 w 7467600"/>
              <a:gd name="connsiteY143" fmla="*/ 4703069 h 6858000"/>
              <a:gd name="connsiteX144" fmla="*/ 684248 w 7467600"/>
              <a:gd name="connsiteY144" fmla="*/ 4706721 h 6858000"/>
              <a:gd name="connsiteX145" fmla="*/ 1423113 w 7467600"/>
              <a:gd name="connsiteY145" fmla="*/ 3874565 h 6858000"/>
              <a:gd name="connsiteX146" fmla="*/ 3316479 w 7467600"/>
              <a:gd name="connsiteY146" fmla="*/ 3872136 h 6858000"/>
              <a:gd name="connsiteX147" fmla="*/ 3546806 w 7467600"/>
              <a:gd name="connsiteY147" fmla="*/ 4356139 h 6858000"/>
              <a:gd name="connsiteX148" fmla="*/ 3364433 w 7467600"/>
              <a:gd name="connsiteY148" fmla="*/ 3953121 h 6858000"/>
              <a:gd name="connsiteX149" fmla="*/ 3316479 w 7467600"/>
              <a:gd name="connsiteY149" fmla="*/ 3872136 h 6858000"/>
              <a:gd name="connsiteX150" fmla="*/ 3291335 w 7467600"/>
              <a:gd name="connsiteY150" fmla="*/ 3767420 h 6858000"/>
              <a:gd name="connsiteX151" fmla="*/ 3390805 w 7467600"/>
              <a:gd name="connsiteY151" fmla="*/ 3937163 h 6858000"/>
              <a:gd name="connsiteX152" fmla="*/ 3579062 w 7467600"/>
              <a:gd name="connsiteY152" fmla="*/ 4359040 h 6858000"/>
              <a:gd name="connsiteX153" fmla="*/ 3467355 w 7467600"/>
              <a:gd name="connsiteY153" fmla="*/ 3988130 h 6858000"/>
              <a:gd name="connsiteX154" fmla="*/ 3310753 w 7467600"/>
              <a:gd name="connsiteY154" fmla="*/ 3787140 h 6858000"/>
              <a:gd name="connsiteX155" fmla="*/ 3291335 w 7467600"/>
              <a:gd name="connsiteY155" fmla="*/ 3767420 h 6858000"/>
              <a:gd name="connsiteX156" fmla="*/ 1635889 w 7467600"/>
              <a:gd name="connsiteY156" fmla="*/ 3709494 h 6858000"/>
              <a:gd name="connsiteX157" fmla="*/ 1634800 w 7467600"/>
              <a:gd name="connsiteY157" fmla="*/ 3731111 h 6858000"/>
              <a:gd name="connsiteX158" fmla="*/ 1635889 w 7467600"/>
              <a:gd name="connsiteY158" fmla="*/ 3709494 h 6858000"/>
              <a:gd name="connsiteX159" fmla="*/ 1510397 w 7467600"/>
              <a:gd name="connsiteY159" fmla="*/ 3684705 h 6858000"/>
              <a:gd name="connsiteX160" fmla="*/ 1146550 w 7467600"/>
              <a:gd name="connsiteY160" fmla="*/ 3802012 h 6858000"/>
              <a:gd name="connsiteX161" fmla="*/ 698834 w 7467600"/>
              <a:gd name="connsiteY161" fmla="*/ 3952272 h 6858000"/>
              <a:gd name="connsiteX162" fmla="*/ 34256 w 7467600"/>
              <a:gd name="connsiteY162" fmla="*/ 4347603 h 6858000"/>
              <a:gd name="connsiteX163" fmla="*/ 527241 w 7467600"/>
              <a:gd name="connsiteY163" fmla="*/ 4065078 h 6858000"/>
              <a:gd name="connsiteX164" fmla="*/ 1510397 w 7467600"/>
              <a:gd name="connsiteY164" fmla="*/ 3684705 h 6858000"/>
              <a:gd name="connsiteX165" fmla="*/ 1313114 w 7467600"/>
              <a:gd name="connsiteY165" fmla="*/ 3655216 h 6858000"/>
              <a:gd name="connsiteX166" fmla="*/ 1109304 w 7467600"/>
              <a:gd name="connsiteY166" fmla="*/ 3669030 h 6858000"/>
              <a:gd name="connsiteX167" fmla="*/ 8129 w 7467600"/>
              <a:gd name="connsiteY167" fmla="*/ 4330519 h 6858000"/>
              <a:gd name="connsiteX168" fmla="*/ 687572 w 7467600"/>
              <a:gd name="connsiteY168" fmla="*/ 3925629 h 6858000"/>
              <a:gd name="connsiteX169" fmla="*/ 1138365 w 7467600"/>
              <a:gd name="connsiteY169" fmla="*/ 3774515 h 6858000"/>
              <a:gd name="connsiteX170" fmla="*/ 1505579 w 7467600"/>
              <a:gd name="connsiteY170" fmla="*/ 3655526 h 6858000"/>
              <a:gd name="connsiteX171" fmla="*/ 1313114 w 7467600"/>
              <a:gd name="connsiteY171" fmla="*/ 3655216 h 6858000"/>
              <a:gd name="connsiteX172" fmla="*/ 3655073 w 7467600"/>
              <a:gd name="connsiteY172" fmla="*/ 3650884 h 6858000"/>
              <a:gd name="connsiteX173" fmla="*/ 3989938 w 7467600"/>
              <a:gd name="connsiteY173" fmla="*/ 3991685 h 6858000"/>
              <a:gd name="connsiteX174" fmla="*/ 4393907 w 7467600"/>
              <a:gd name="connsiteY174" fmla="*/ 4261258 h 6858000"/>
              <a:gd name="connsiteX175" fmla="*/ 4648051 w 7467600"/>
              <a:gd name="connsiteY175" fmla="*/ 4374051 h 6858000"/>
              <a:gd name="connsiteX176" fmla="*/ 4383389 w 7467600"/>
              <a:gd name="connsiteY176" fmla="*/ 4184369 h 6858000"/>
              <a:gd name="connsiteX177" fmla="*/ 4165508 w 7467600"/>
              <a:gd name="connsiteY177" fmla="*/ 4035196 h 6858000"/>
              <a:gd name="connsiteX178" fmla="*/ 4068162 w 7467600"/>
              <a:gd name="connsiteY178" fmla="*/ 3953394 h 6858000"/>
              <a:gd name="connsiteX179" fmla="*/ 3981416 w 7467600"/>
              <a:gd name="connsiteY179" fmla="*/ 3880482 h 6858000"/>
              <a:gd name="connsiteX180" fmla="*/ 3800147 w 7467600"/>
              <a:gd name="connsiteY180" fmla="*/ 3749872 h 6858000"/>
              <a:gd name="connsiteX181" fmla="*/ 3655073 w 7467600"/>
              <a:gd name="connsiteY181" fmla="*/ 3650884 h 6858000"/>
              <a:gd name="connsiteX182" fmla="*/ 3670252 w 7467600"/>
              <a:gd name="connsiteY182" fmla="*/ 3622798 h 6858000"/>
              <a:gd name="connsiteX183" fmla="*/ 3817258 w 7467600"/>
              <a:gd name="connsiteY183" fmla="*/ 3723577 h 6858000"/>
              <a:gd name="connsiteX184" fmla="*/ 4000461 w 7467600"/>
              <a:gd name="connsiteY184" fmla="*/ 3855966 h 6858000"/>
              <a:gd name="connsiteX185" fmla="*/ 4088180 w 7467600"/>
              <a:gd name="connsiteY185" fmla="*/ 3929774 h 6858000"/>
              <a:gd name="connsiteX186" fmla="*/ 4184555 w 7467600"/>
              <a:gd name="connsiteY186" fmla="*/ 4010683 h 6858000"/>
              <a:gd name="connsiteX187" fmla="*/ 4399563 w 7467600"/>
              <a:gd name="connsiteY187" fmla="*/ 4158106 h 6858000"/>
              <a:gd name="connsiteX188" fmla="*/ 4684469 w 7467600"/>
              <a:gd name="connsiteY188" fmla="*/ 4364680 h 6858000"/>
              <a:gd name="connsiteX189" fmla="*/ 4690271 w 7467600"/>
              <a:gd name="connsiteY189" fmla="*/ 4370034 h 6858000"/>
              <a:gd name="connsiteX190" fmla="*/ 4136093 w 7467600"/>
              <a:gd name="connsiteY190" fmla="*/ 3858466 h 6858000"/>
              <a:gd name="connsiteX191" fmla="*/ 3670252 w 7467600"/>
              <a:gd name="connsiteY191" fmla="*/ 3622798 h 6858000"/>
              <a:gd name="connsiteX192" fmla="*/ 4440129 w 7467600"/>
              <a:gd name="connsiteY192" fmla="*/ 3448571 h 6858000"/>
              <a:gd name="connsiteX193" fmla="*/ 4856525 w 7467600"/>
              <a:gd name="connsiteY193" fmla="*/ 3915351 h 6858000"/>
              <a:gd name="connsiteX194" fmla="*/ 5059055 w 7467600"/>
              <a:gd name="connsiteY194" fmla="*/ 4108918 h 6858000"/>
              <a:gd name="connsiteX195" fmla="*/ 5290070 w 7467600"/>
              <a:gd name="connsiteY195" fmla="*/ 4263619 h 6858000"/>
              <a:gd name="connsiteX196" fmla="*/ 4834991 w 7467600"/>
              <a:gd name="connsiteY196" fmla="*/ 3830985 h 6858000"/>
              <a:gd name="connsiteX197" fmla="*/ 4440129 w 7467600"/>
              <a:gd name="connsiteY197" fmla="*/ 3448571 h 6858000"/>
              <a:gd name="connsiteX198" fmla="*/ 4441737 w 7467600"/>
              <a:gd name="connsiteY198" fmla="*/ 3399734 h 6858000"/>
              <a:gd name="connsiteX199" fmla="*/ 4431236 w 7467600"/>
              <a:gd name="connsiteY199" fmla="*/ 3400954 h 6858000"/>
              <a:gd name="connsiteX200" fmla="*/ 4557150 w 7467600"/>
              <a:gd name="connsiteY200" fmla="*/ 3510023 h 6858000"/>
              <a:gd name="connsiteX201" fmla="*/ 4856936 w 7467600"/>
              <a:gd name="connsiteY201" fmla="*/ 3809146 h 6858000"/>
              <a:gd name="connsiteX202" fmla="*/ 5111996 w 7467600"/>
              <a:gd name="connsiteY202" fmla="*/ 4065759 h 6858000"/>
              <a:gd name="connsiteX203" fmla="*/ 5388878 w 7467600"/>
              <a:gd name="connsiteY203" fmla="*/ 4300185 h 6858000"/>
              <a:gd name="connsiteX204" fmla="*/ 5425556 w 7467600"/>
              <a:gd name="connsiteY204" fmla="*/ 4308967 h 6858000"/>
              <a:gd name="connsiteX205" fmla="*/ 4943646 w 7467600"/>
              <a:gd name="connsiteY205" fmla="*/ 3822916 h 6858000"/>
              <a:gd name="connsiteX206" fmla="*/ 4594837 w 7467600"/>
              <a:gd name="connsiteY206" fmla="*/ 3532274 h 6858000"/>
              <a:gd name="connsiteX207" fmla="*/ 4441737 w 7467600"/>
              <a:gd name="connsiteY207" fmla="*/ 3399734 h 6858000"/>
              <a:gd name="connsiteX208" fmla="*/ 5425834 w 7467600"/>
              <a:gd name="connsiteY208" fmla="*/ 3162785 h 6858000"/>
              <a:gd name="connsiteX209" fmla="*/ 5401644 w 7467600"/>
              <a:gd name="connsiteY209" fmla="*/ 3617847 h 6858000"/>
              <a:gd name="connsiteX210" fmla="*/ 5467256 w 7467600"/>
              <a:gd name="connsiteY210" fmla="*/ 4175494 h 6858000"/>
              <a:gd name="connsiteX211" fmla="*/ 5448069 w 7467600"/>
              <a:gd name="connsiteY211" fmla="*/ 3567554 h 6858000"/>
              <a:gd name="connsiteX212" fmla="*/ 5425834 w 7467600"/>
              <a:gd name="connsiteY212" fmla="*/ 3162785 h 6858000"/>
              <a:gd name="connsiteX213" fmla="*/ 1318687 w 7467600"/>
              <a:gd name="connsiteY213" fmla="*/ 3113840 h 6858000"/>
              <a:gd name="connsiteX214" fmla="*/ 1066793 w 7467600"/>
              <a:gd name="connsiteY214" fmla="*/ 3212171 h 6858000"/>
              <a:gd name="connsiteX215" fmla="*/ 993319 w 7467600"/>
              <a:gd name="connsiteY215" fmla="*/ 3247648 h 6858000"/>
              <a:gd name="connsiteX216" fmla="*/ 853081 w 7467600"/>
              <a:gd name="connsiteY216" fmla="*/ 3312410 h 6858000"/>
              <a:gd name="connsiteX217" fmla="*/ 805957 w 7467600"/>
              <a:gd name="connsiteY217" fmla="*/ 3330443 h 6858000"/>
              <a:gd name="connsiteX218" fmla="*/ 1318687 w 7467600"/>
              <a:gd name="connsiteY218" fmla="*/ 3113840 h 6858000"/>
              <a:gd name="connsiteX219" fmla="*/ 5453702 w 7467600"/>
              <a:gd name="connsiteY219" fmla="*/ 3090882 h 6858000"/>
              <a:gd name="connsiteX220" fmla="*/ 5480135 w 7467600"/>
              <a:gd name="connsiteY220" fmla="*/ 3565802 h 6858000"/>
              <a:gd name="connsiteX221" fmla="*/ 5499023 w 7467600"/>
              <a:gd name="connsiteY221" fmla="*/ 4166310 h 6858000"/>
              <a:gd name="connsiteX222" fmla="*/ 5547022 w 7467600"/>
              <a:gd name="connsiteY222" fmla="*/ 3607838 h 6858000"/>
              <a:gd name="connsiteX223" fmla="*/ 5515964 w 7467600"/>
              <a:gd name="connsiteY223" fmla="*/ 3378541 h 6858000"/>
              <a:gd name="connsiteX224" fmla="*/ 5453702 w 7467600"/>
              <a:gd name="connsiteY224" fmla="*/ 3090882 h 6858000"/>
              <a:gd name="connsiteX225" fmla="*/ 1238695 w 7467600"/>
              <a:gd name="connsiteY225" fmla="*/ 3076820 h 6858000"/>
              <a:gd name="connsiteX226" fmla="*/ 716371 w 7467600"/>
              <a:gd name="connsiteY226" fmla="*/ 3293249 h 6858000"/>
              <a:gd name="connsiteX227" fmla="*/ 579522 w 7467600"/>
              <a:gd name="connsiteY227" fmla="*/ 3371759 h 6858000"/>
              <a:gd name="connsiteX228" fmla="*/ 600288 w 7467600"/>
              <a:gd name="connsiteY228" fmla="*/ 3365555 h 6858000"/>
              <a:gd name="connsiteX229" fmla="*/ 840692 w 7467600"/>
              <a:gd name="connsiteY229" fmla="*/ 3284921 h 6858000"/>
              <a:gd name="connsiteX230" fmla="*/ 979248 w 7467600"/>
              <a:gd name="connsiteY230" fmla="*/ 3221003 h 6858000"/>
              <a:gd name="connsiteX231" fmla="*/ 1053282 w 7467600"/>
              <a:gd name="connsiteY231" fmla="*/ 3185247 h 6858000"/>
              <a:gd name="connsiteX232" fmla="*/ 1320603 w 7467600"/>
              <a:gd name="connsiteY232" fmla="*/ 3081281 h 6858000"/>
              <a:gd name="connsiteX233" fmla="*/ 1238695 w 7467600"/>
              <a:gd name="connsiteY233" fmla="*/ 3076820 h 6858000"/>
              <a:gd name="connsiteX234" fmla="*/ 5425627 w 7467600"/>
              <a:gd name="connsiteY234" fmla="*/ 2954192 h 6858000"/>
              <a:gd name="connsiteX235" fmla="*/ 5470770 w 7467600"/>
              <a:gd name="connsiteY235" fmla="*/ 3005435 h 6858000"/>
              <a:gd name="connsiteX236" fmla="*/ 5519779 w 7467600"/>
              <a:gd name="connsiteY236" fmla="*/ 4359223 h 6858000"/>
              <a:gd name="connsiteX237" fmla="*/ 5520293 w 7467600"/>
              <a:gd name="connsiteY237" fmla="*/ 4360602 h 6858000"/>
              <a:gd name="connsiteX238" fmla="*/ 5767221 w 7467600"/>
              <a:gd name="connsiteY238" fmla="*/ 4665564 h 6858000"/>
              <a:gd name="connsiteX239" fmla="*/ 6937169 w 7467600"/>
              <a:gd name="connsiteY239" fmla="*/ 4815941 h 6858000"/>
              <a:gd name="connsiteX240" fmla="*/ 6953922 w 7467600"/>
              <a:gd name="connsiteY240" fmla="*/ 4890068 h 6858000"/>
              <a:gd name="connsiteX241" fmla="*/ 6071359 w 7467600"/>
              <a:gd name="connsiteY241" fmla="*/ 4770770 h 6858000"/>
              <a:gd name="connsiteX242" fmla="*/ 6038839 w 7467600"/>
              <a:gd name="connsiteY242" fmla="*/ 4764474 h 6858000"/>
              <a:gd name="connsiteX243" fmla="*/ 6038706 w 7467600"/>
              <a:gd name="connsiteY243" fmla="*/ 4763847 h 6858000"/>
              <a:gd name="connsiteX244" fmla="*/ 6037784 w 7467600"/>
              <a:gd name="connsiteY244" fmla="*/ 4764270 h 6858000"/>
              <a:gd name="connsiteX245" fmla="*/ 6038839 w 7467600"/>
              <a:gd name="connsiteY245" fmla="*/ 4764474 h 6858000"/>
              <a:gd name="connsiteX246" fmla="*/ 6040338 w 7467600"/>
              <a:gd name="connsiteY246" fmla="*/ 4771418 h 6858000"/>
              <a:gd name="connsiteX247" fmla="*/ 6024488 w 7467600"/>
              <a:gd name="connsiteY247" fmla="*/ 4809903 h 6858000"/>
              <a:gd name="connsiteX248" fmla="*/ 5599771 w 7467600"/>
              <a:gd name="connsiteY248" fmla="*/ 5509652 h 6858000"/>
              <a:gd name="connsiteX249" fmla="*/ 5548843 w 7467600"/>
              <a:gd name="connsiteY249" fmla="*/ 5563845 h 6858000"/>
              <a:gd name="connsiteX250" fmla="*/ 5940952 w 7467600"/>
              <a:gd name="connsiteY250" fmla="*/ 6250028 h 6858000"/>
              <a:gd name="connsiteX251" fmla="*/ 6043441 w 7467600"/>
              <a:gd name="connsiteY251" fmla="*/ 6665847 h 6858000"/>
              <a:gd name="connsiteX252" fmla="*/ 6093432 w 7467600"/>
              <a:gd name="connsiteY252" fmla="*/ 6858000 h 6858000"/>
              <a:gd name="connsiteX253" fmla="*/ 6034344 w 7467600"/>
              <a:gd name="connsiteY253" fmla="*/ 6858000 h 6858000"/>
              <a:gd name="connsiteX254" fmla="*/ 6026679 w 7467600"/>
              <a:gd name="connsiteY254" fmla="*/ 6836959 h 6858000"/>
              <a:gd name="connsiteX255" fmla="*/ 5800441 w 7467600"/>
              <a:gd name="connsiteY255" fmla="*/ 6335286 h 6858000"/>
              <a:gd name="connsiteX256" fmla="*/ 5526562 w 7467600"/>
              <a:gd name="connsiteY256" fmla="*/ 5705388 h 6858000"/>
              <a:gd name="connsiteX257" fmla="*/ 5519640 w 7467600"/>
              <a:gd name="connsiteY257" fmla="*/ 5683774 h 6858000"/>
              <a:gd name="connsiteX258" fmla="*/ 5844559 w 7467600"/>
              <a:gd name="connsiteY258" fmla="*/ 6553349 h 6858000"/>
              <a:gd name="connsiteX259" fmla="*/ 5975994 w 7467600"/>
              <a:gd name="connsiteY259" fmla="*/ 6858000 h 6858000"/>
              <a:gd name="connsiteX260" fmla="*/ 5898547 w 7467600"/>
              <a:gd name="connsiteY260" fmla="*/ 6858000 h 6858000"/>
              <a:gd name="connsiteX261" fmla="*/ 5682041 w 7467600"/>
              <a:gd name="connsiteY261" fmla="*/ 6355860 h 6858000"/>
              <a:gd name="connsiteX262" fmla="*/ 5461758 w 7467600"/>
              <a:gd name="connsiteY262" fmla="*/ 5820220 h 6858000"/>
              <a:gd name="connsiteX263" fmla="*/ 5237282 w 7467600"/>
              <a:gd name="connsiteY263" fmla="*/ 6579086 h 6858000"/>
              <a:gd name="connsiteX264" fmla="*/ 5115009 w 7467600"/>
              <a:gd name="connsiteY264" fmla="*/ 6858000 h 6858000"/>
              <a:gd name="connsiteX265" fmla="*/ 5028074 w 7467600"/>
              <a:gd name="connsiteY265" fmla="*/ 6858000 h 6858000"/>
              <a:gd name="connsiteX266" fmla="*/ 5079508 w 7467600"/>
              <a:gd name="connsiteY266" fmla="*/ 6749074 h 6858000"/>
              <a:gd name="connsiteX267" fmla="*/ 5371846 w 7467600"/>
              <a:gd name="connsiteY267" fmla="*/ 5924413 h 6858000"/>
              <a:gd name="connsiteX268" fmla="*/ 5270512 w 7467600"/>
              <a:gd name="connsiteY268" fmla="*/ 6138975 h 6858000"/>
              <a:gd name="connsiteX269" fmla="*/ 5062409 w 7467600"/>
              <a:gd name="connsiteY269" fmla="*/ 6653544 h 6858000"/>
              <a:gd name="connsiteX270" fmla="*/ 5036628 w 7467600"/>
              <a:gd name="connsiteY270" fmla="*/ 6754247 h 6858000"/>
              <a:gd name="connsiteX271" fmla="*/ 5009112 w 7467600"/>
              <a:gd name="connsiteY271" fmla="*/ 6858000 h 6858000"/>
              <a:gd name="connsiteX272" fmla="*/ 4976679 w 7467600"/>
              <a:gd name="connsiteY272" fmla="*/ 6858000 h 6858000"/>
              <a:gd name="connsiteX273" fmla="*/ 5006537 w 7467600"/>
              <a:gd name="connsiteY273" fmla="*/ 6747068 h 6858000"/>
              <a:gd name="connsiteX274" fmla="*/ 5032723 w 7467600"/>
              <a:gd name="connsiteY274" fmla="*/ 6644957 h 6858000"/>
              <a:gd name="connsiteX275" fmla="*/ 5242949 w 7467600"/>
              <a:gd name="connsiteY275" fmla="*/ 6125175 h 6858000"/>
              <a:gd name="connsiteX276" fmla="*/ 5286321 w 7467600"/>
              <a:gd name="connsiteY276" fmla="*/ 6033555 h 6858000"/>
              <a:gd name="connsiteX277" fmla="*/ 5008210 w 7467600"/>
              <a:gd name="connsiteY277" fmla="*/ 6649194 h 6858000"/>
              <a:gd name="connsiteX278" fmla="*/ 4986321 w 7467600"/>
              <a:gd name="connsiteY278" fmla="*/ 6765687 h 6858000"/>
              <a:gd name="connsiteX279" fmla="*/ 4973474 w 7467600"/>
              <a:gd name="connsiteY279" fmla="*/ 6858000 h 6858000"/>
              <a:gd name="connsiteX280" fmla="*/ 4907178 w 7467600"/>
              <a:gd name="connsiteY280" fmla="*/ 6858000 h 6858000"/>
              <a:gd name="connsiteX281" fmla="*/ 4910810 w 7467600"/>
              <a:gd name="connsiteY281" fmla="*/ 6829660 h 6858000"/>
              <a:gd name="connsiteX282" fmla="*/ 4987461 w 7467600"/>
              <a:gd name="connsiteY282" fmla="*/ 6432994 h 6858000"/>
              <a:gd name="connsiteX283" fmla="*/ 5179262 w 7467600"/>
              <a:gd name="connsiteY283" fmla="*/ 6035044 h 6858000"/>
              <a:gd name="connsiteX284" fmla="*/ 4689678 w 7467600"/>
              <a:gd name="connsiteY284" fmla="*/ 6440241 h 6858000"/>
              <a:gd name="connsiteX285" fmla="*/ 4477543 w 7467600"/>
              <a:gd name="connsiteY285" fmla="*/ 6674836 h 6858000"/>
              <a:gd name="connsiteX286" fmla="*/ 4329957 w 7467600"/>
              <a:gd name="connsiteY286" fmla="*/ 6858000 h 6858000"/>
              <a:gd name="connsiteX287" fmla="*/ 4218595 w 7467600"/>
              <a:gd name="connsiteY287" fmla="*/ 6858000 h 6858000"/>
              <a:gd name="connsiteX288" fmla="*/ 4368888 w 7467600"/>
              <a:gd name="connsiteY288" fmla="*/ 6668412 h 6858000"/>
              <a:gd name="connsiteX289" fmla="*/ 4563091 w 7467600"/>
              <a:gd name="connsiteY289" fmla="*/ 6442508 h 6858000"/>
              <a:gd name="connsiteX290" fmla="*/ 5387324 w 7467600"/>
              <a:gd name="connsiteY290" fmla="*/ 5705830 h 6858000"/>
              <a:gd name="connsiteX291" fmla="*/ 5073620 w 7467600"/>
              <a:gd name="connsiteY291" fmla="*/ 5955437 h 6858000"/>
              <a:gd name="connsiteX292" fmla="*/ 4689789 w 7467600"/>
              <a:gd name="connsiteY292" fmla="*/ 6268382 h 6858000"/>
              <a:gd name="connsiteX293" fmla="*/ 4418722 w 7467600"/>
              <a:gd name="connsiteY293" fmla="*/ 6570886 h 6858000"/>
              <a:gd name="connsiteX294" fmla="*/ 4214944 w 7467600"/>
              <a:gd name="connsiteY294" fmla="*/ 6858000 h 6858000"/>
              <a:gd name="connsiteX295" fmla="*/ 4177898 w 7467600"/>
              <a:gd name="connsiteY295" fmla="*/ 6858000 h 6858000"/>
              <a:gd name="connsiteX296" fmla="*/ 4391597 w 7467600"/>
              <a:gd name="connsiteY296" fmla="*/ 6556370 h 6858000"/>
              <a:gd name="connsiteX297" fmla="*/ 4668889 w 7467600"/>
              <a:gd name="connsiteY297" fmla="*/ 6246399 h 6858000"/>
              <a:gd name="connsiteX298" fmla="*/ 5055427 w 7467600"/>
              <a:gd name="connsiteY298" fmla="*/ 5931476 h 6858000"/>
              <a:gd name="connsiteX299" fmla="*/ 5371814 w 7467600"/>
              <a:gd name="connsiteY299" fmla="*/ 5678975 h 6858000"/>
              <a:gd name="connsiteX300" fmla="*/ 4987918 w 7467600"/>
              <a:gd name="connsiteY300" fmla="*/ 5838701 h 6858000"/>
              <a:gd name="connsiteX301" fmla="*/ 4317146 w 7467600"/>
              <a:gd name="connsiteY301" fmla="*/ 6587716 h 6858000"/>
              <a:gd name="connsiteX302" fmla="*/ 4171627 w 7467600"/>
              <a:gd name="connsiteY302" fmla="*/ 6858000 h 6858000"/>
              <a:gd name="connsiteX303" fmla="*/ 4081585 w 7467600"/>
              <a:gd name="connsiteY303" fmla="*/ 6858000 h 6858000"/>
              <a:gd name="connsiteX304" fmla="*/ 4238603 w 7467600"/>
              <a:gd name="connsiteY304" fmla="*/ 6559341 h 6858000"/>
              <a:gd name="connsiteX305" fmla="*/ 4778333 w 7467600"/>
              <a:gd name="connsiteY305" fmla="*/ 5873626 h 6858000"/>
              <a:gd name="connsiteX306" fmla="*/ 5414185 w 7467600"/>
              <a:gd name="connsiteY306" fmla="*/ 5573882 h 6858000"/>
              <a:gd name="connsiteX307" fmla="*/ 5959648 w 7467600"/>
              <a:gd name="connsiteY307" fmla="*/ 4760797 h 6858000"/>
              <a:gd name="connsiteX308" fmla="*/ 5355019 w 7467600"/>
              <a:gd name="connsiteY308" fmla="*/ 4734672 h 6858000"/>
              <a:gd name="connsiteX309" fmla="*/ 5083565 w 7467600"/>
              <a:gd name="connsiteY309" fmla="*/ 5179121 h 6858000"/>
              <a:gd name="connsiteX310" fmla="*/ 4713577 w 7467600"/>
              <a:gd name="connsiteY310" fmla="*/ 5616803 h 6858000"/>
              <a:gd name="connsiteX311" fmla="*/ 3989559 w 7467600"/>
              <a:gd name="connsiteY311" fmla="*/ 6145945 h 6858000"/>
              <a:gd name="connsiteX312" fmla="*/ 3939824 w 7467600"/>
              <a:gd name="connsiteY312" fmla="*/ 6066900 h 6858000"/>
              <a:gd name="connsiteX313" fmla="*/ 4584537 w 7467600"/>
              <a:gd name="connsiteY313" fmla="*/ 5324826 h 6858000"/>
              <a:gd name="connsiteX314" fmla="*/ 5037105 w 7467600"/>
              <a:gd name="connsiteY314" fmla="*/ 5088765 h 6858000"/>
              <a:gd name="connsiteX315" fmla="*/ 5039930 w 7467600"/>
              <a:gd name="connsiteY315" fmla="*/ 5089585 h 6858000"/>
              <a:gd name="connsiteX316" fmla="*/ 5263764 w 7467600"/>
              <a:gd name="connsiteY316" fmla="*/ 4735525 h 6858000"/>
              <a:gd name="connsiteX317" fmla="*/ 4086300 w 7467600"/>
              <a:gd name="connsiteY317" fmla="*/ 4884599 h 6858000"/>
              <a:gd name="connsiteX318" fmla="*/ 4085485 w 7467600"/>
              <a:gd name="connsiteY318" fmla="*/ 4899070 h 6858000"/>
              <a:gd name="connsiteX319" fmla="*/ 3871915 w 7467600"/>
              <a:gd name="connsiteY319" fmla="*/ 5253645 h 6858000"/>
              <a:gd name="connsiteX320" fmla="*/ 3799374 w 7467600"/>
              <a:gd name="connsiteY320" fmla="*/ 5466127 h 6858000"/>
              <a:gd name="connsiteX321" fmla="*/ 3498850 w 7467600"/>
              <a:gd name="connsiteY321" fmla="*/ 6661888 h 6858000"/>
              <a:gd name="connsiteX322" fmla="*/ 3399216 w 7467600"/>
              <a:gd name="connsiteY322" fmla="*/ 6858000 h 6858000"/>
              <a:gd name="connsiteX323" fmla="*/ 3303688 w 7467600"/>
              <a:gd name="connsiteY323" fmla="*/ 6858000 h 6858000"/>
              <a:gd name="connsiteX324" fmla="*/ 3391774 w 7467600"/>
              <a:gd name="connsiteY324" fmla="*/ 6697181 h 6858000"/>
              <a:gd name="connsiteX325" fmla="*/ 3735540 w 7467600"/>
              <a:gd name="connsiteY325" fmla="*/ 5546923 h 6858000"/>
              <a:gd name="connsiteX326" fmla="*/ 3729438 w 7467600"/>
              <a:gd name="connsiteY326" fmla="*/ 5569058 h 6858000"/>
              <a:gd name="connsiteX327" fmla="*/ 3707782 w 7467600"/>
              <a:gd name="connsiteY327" fmla="*/ 5644908 h 6858000"/>
              <a:gd name="connsiteX328" fmla="*/ 3583827 w 7467600"/>
              <a:gd name="connsiteY328" fmla="*/ 6039215 h 6858000"/>
              <a:gd name="connsiteX329" fmla="*/ 3547861 w 7467600"/>
              <a:gd name="connsiteY329" fmla="*/ 6129609 h 6858000"/>
              <a:gd name="connsiteX330" fmla="*/ 3490905 w 7467600"/>
              <a:gd name="connsiteY330" fmla="*/ 6277660 h 6858000"/>
              <a:gd name="connsiteX331" fmla="*/ 3455859 w 7467600"/>
              <a:gd name="connsiteY331" fmla="*/ 6391301 h 6858000"/>
              <a:gd name="connsiteX332" fmla="*/ 3429112 w 7467600"/>
              <a:gd name="connsiteY332" fmla="*/ 6479469 h 6858000"/>
              <a:gd name="connsiteX333" fmla="*/ 3304862 w 7467600"/>
              <a:gd name="connsiteY333" fmla="*/ 6796476 h 6858000"/>
              <a:gd name="connsiteX334" fmla="*/ 3276071 w 7467600"/>
              <a:gd name="connsiteY334" fmla="*/ 6858000 h 6858000"/>
              <a:gd name="connsiteX335" fmla="*/ 3240805 w 7467600"/>
              <a:gd name="connsiteY335" fmla="*/ 6858000 h 6858000"/>
              <a:gd name="connsiteX336" fmla="*/ 3275917 w 7467600"/>
              <a:gd name="connsiteY336" fmla="*/ 6783192 h 6858000"/>
              <a:gd name="connsiteX337" fmla="*/ 3399358 w 7467600"/>
              <a:gd name="connsiteY337" fmla="*/ 6469011 h 6858000"/>
              <a:gd name="connsiteX338" fmla="*/ 3425650 w 7467600"/>
              <a:gd name="connsiteY338" fmla="*/ 6381333 h 6858000"/>
              <a:gd name="connsiteX339" fmla="*/ 3460661 w 7467600"/>
              <a:gd name="connsiteY339" fmla="*/ 6266763 h 6858000"/>
              <a:gd name="connsiteX340" fmla="*/ 3518021 w 7467600"/>
              <a:gd name="connsiteY340" fmla="*/ 6117298 h 6858000"/>
              <a:gd name="connsiteX341" fmla="*/ 3554035 w 7467600"/>
              <a:gd name="connsiteY341" fmla="*/ 6027832 h 6858000"/>
              <a:gd name="connsiteX342" fmla="*/ 3677174 w 7467600"/>
              <a:gd name="connsiteY342" fmla="*/ 5636351 h 6858000"/>
              <a:gd name="connsiteX343" fmla="*/ 3698819 w 7467600"/>
              <a:gd name="connsiteY343" fmla="*/ 5560503 h 6858000"/>
              <a:gd name="connsiteX344" fmla="*/ 3702094 w 7467600"/>
              <a:gd name="connsiteY344" fmla="*/ 5549194 h 6858000"/>
              <a:gd name="connsiteX345" fmla="*/ 3398355 w 7467600"/>
              <a:gd name="connsiteY345" fmla="*/ 6094603 h 6858000"/>
              <a:gd name="connsiteX346" fmla="*/ 3193941 w 7467600"/>
              <a:gd name="connsiteY346" fmla="*/ 6798775 h 6858000"/>
              <a:gd name="connsiteX347" fmla="*/ 3184140 w 7467600"/>
              <a:gd name="connsiteY347" fmla="*/ 6858000 h 6858000"/>
              <a:gd name="connsiteX348" fmla="*/ 3099978 w 7467600"/>
              <a:gd name="connsiteY348" fmla="*/ 6858000 h 6858000"/>
              <a:gd name="connsiteX349" fmla="*/ 3101556 w 7467600"/>
              <a:gd name="connsiteY349" fmla="*/ 6843337 h 6858000"/>
              <a:gd name="connsiteX350" fmla="*/ 3370162 w 7467600"/>
              <a:gd name="connsiteY350" fmla="*/ 5785550 h 6858000"/>
              <a:gd name="connsiteX351" fmla="*/ 3746477 w 7467600"/>
              <a:gd name="connsiteY351" fmla="*/ 5377889 h 6858000"/>
              <a:gd name="connsiteX352" fmla="*/ 3863399 w 7467600"/>
              <a:gd name="connsiteY352" fmla="*/ 5087257 h 6858000"/>
              <a:gd name="connsiteX353" fmla="*/ 3968712 w 7467600"/>
              <a:gd name="connsiteY353" fmla="*/ 4913989 h 6858000"/>
              <a:gd name="connsiteX354" fmla="*/ 2792390 w 7467600"/>
              <a:gd name="connsiteY354" fmla="*/ 5382974 h 6858000"/>
              <a:gd name="connsiteX355" fmla="*/ 2714982 w 7467600"/>
              <a:gd name="connsiteY355" fmla="*/ 5427051 h 6858000"/>
              <a:gd name="connsiteX356" fmla="*/ 2813361 w 7467600"/>
              <a:gd name="connsiteY356" fmla="*/ 6023912 h 6858000"/>
              <a:gd name="connsiteX357" fmla="*/ 2688430 w 7467600"/>
              <a:gd name="connsiteY357" fmla="*/ 6801564 h 6858000"/>
              <a:gd name="connsiteX358" fmla="*/ 2629626 w 7467600"/>
              <a:gd name="connsiteY358" fmla="*/ 6763394 h 6858000"/>
              <a:gd name="connsiteX359" fmla="*/ 2565328 w 7467600"/>
              <a:gd name="connsiteY359" fmla="*/ 5516399 h 6858000"/>
              <a:gd name="connsiteX360" fmla="*/ 1922999 w 7467600"/>
              <a:gd name="connsiteY360" fmla="*/ 5980343 h 6858000"/>
              <a:gd name="connsiteX361" fmla="*/ 1950261 w 7467600"/>
              <a:gd name="connsiteY361" fmla="*/ 6405858 h 6858000"/>
              <a:gd name="connsiteX362" fmla="*/ 2365554 w 7467600"/>
              <a:gd name="connsiteY362" fmla="*/ 6759107 h 6858000"/>
              <a:gd name="connsiteX363" fmla="*/ 2424142 w 7467600"/>
              <a:gd name="connsiteY363" fmla="*/ 6858000 h 6858000"/>
              <a:gd name="connsiteX364" fmla="*/ 2395994 w 7467600"/>
              <a:gd name="connsiteY364" fmla="*/ 6858000 h 6858000"/>
              <a:gd name="connsiteX365" fmla="*/ 2392863 w 7467600"/>
              <a:gd name="connsiteY365" fmla="*/ 6852964 h 6858000"/>
              <a:gd name="connsiteX366" fmla="*/ 2017589 w 7467600"/>
              <a:gd name="connsiteY366" fmla="*/ 6493982 h 6858000"/>
              <a:gd name="connsiteX367" fmla="*/ 2147336 w 7467600"/>
              <a:gd name="connsiteY367" fmla="*/ 6594052 h 6858000"/>
              <a:gd name="connsiteX368" fmla="*/ 2207047 w 7467600"/>
              <a:gd name="connsiteY368" fmla="*/ 6654540 h 6858000"/>
              <a:gd name="connsiteX369" fmla="*/ 2299106 w 7467600"/>
              <a:gd name="connsiteY369" fmla="*/ 6778931 h 6858000"/>
              <a:gd name="connsiteX370" fmla="*/ 2314430 w 7467600"/>
              <a:gd name="connsiteY370" fmla="*/ 6801144 h 6858000"/>
              <a:gd name="connsiteX371" fmla="*/ 2352406 w 7467600"/>
              <a:gd name="connsiteY371" fmla="*/ 6858000 h 6858000"/>
              <a:gd name="connsiteX372" fmla="*/ 2314492 w 7467600"/>
              <a:gd name="connsiteY372" fmla="*/ 6858000 h 6858000"/>
              <a:gd name="connsiteX373" fmla="*/ 2288095 w 7467600"/>
              <a:gd name="connsiteY373" fmla="*/ 6818030 h 6858000"/>
              <a:gd name="connsiteX374" fmla="*/ 2272768 w 7467600"/>
              <a:gd name="connsiteY374" fmla="*/ 6795822 h 6858000"/>
              <a:gd name="connsiteX375" fmla="*/ 2182715 w 7467600"/>
              <a:gd name="connsiteY375" fmla="*/ 6675071 h 6858000"/>
              <a:gd name="connsiteX376" fmla="*/ 2032061 w 7467600"/>
              <a:gd name="connsiteY376" fmla="*/ 6541380 h 6858000"/>
              <a:gd name="connsiteX377" fmla="*/ 2257220 w 7467600"/>
              <a:gd name="connsiteY377" fmla="*/ 6826257 h 6858000"/>
              <a:gd name="connsiteX378" fmla="*/ 2281324 w 7467600"/>
              <a:gd name="connsiteY378" fmla="*/ 6858000 h 6858000"/>
              <a:gd name="connsiteX379" fmla="*/ 2242860 w 7467600"/>
              <a:gd name="connsiteY379" fmla="*/ 6858000 h 6858000"/>
              <a:gd name="connsiteX380" fmla="*/ 2232818 w 7467600"/>
              <a:gd name="connsiteY380" fmla="*/ 6844926 h 6858000"/>
              <a:gd name="connsiteX381" fmla="*/ 1990172 w 7467600"/>
              <a:gd name="connsiteY381" fmla="*/ 6542121 h 6858000"/>
              <a:gd name="connsiteX382" fmla="*/ 2124090 w 7467600"/>
              <a:gd name="connsiteY382" fmla="*/ 6761017 h 6858000"/>
              <a:gd name="connsiteX383" fmla="*/ 2200380 w 7467600"/>
              <a:gd name="connsiteY383" fmla="*/ 6858000 h 6858000"/>
              <a:gd name="connsiteX384" fmla="*/ 2147507 w 7467600"/>
              <a:gd name="connsiteY384" fmla="*/ 6858000 h 6858000"/>
              <a:gd name="connsiteX385" fmla="*/ 2070668 w 7467600"/>
              <a:gd name="connsiteY385" fmla="*/ 6761520 h 6858000"/>
              <a:gd name="connsiteX386" fmla="*/ 1975142 w 7467600"/>
              <a:gd name="connsiteY386" fmla="*/ 6585570 h 6858000"/>
              <a:gd name="connsiteX387" fmla="*/ 2050035 w 7467600"/>
              <a:gd name="connsiteY387" fmla="*/ 6813345 h 6858000"/>
              <a:gd name="connsiteX388" fmla="*/ 2063025 w 7467600"/>
              <a:gd name="connsiteY388" fmla="*/ 6858000 h 6858000"/>
              <a:gd name="connsiteX389" fmla="*/ 2021675 w 7467600"/>
              <a:gd name="connsiteY389" fmla="*/ 6858000 h 6858000"/>
              <a:gd name="connsiteX390" fmla="*/ 2019308 w 7467600"/>
              <a:gd name="connsiteY390" fmla="*/ 6847118 h 6858000"/>
              <a:gd name="connsiteX391" fmla="*/ 1938835 w 7467600"/>
              <a:gd name="connsiteY391" fmla="*/ 6551160 h 6858000"/>
              <a:gd name="connsiteX392" fmla="*/ 1953230 w 7467600"/>
              <a:gd name="connsiteY392" fmla="*/ 6759699 h 6858000"/>
              <a:gd name="connsiteX393" fmla="*/ 1956763 w 7467600"/>
              <a:gd name="connsiteY393" fmla="*/ 6778191 h 6858000"/>
              <a:gd name="connsiteX394" fmla="*/ 1967925 w 7467600"/>
              <a:gd name="connsiteY394" fmla="*/ 6858000 h 6858000"/>
              <a:gd name="connsiteX395" fmla="*/ 1936622 w 7467600"/>
              <a:gd name="connsiteY395" fmla="*/ 6858000 h 6858000"/>
              <a:gd name="connsiteX396" fmla="*/ 1926261 w 7467600"/>
              <a:gd name="connsiteY396" fmla="*/ 6784064 h 6858000"/>
              <a:gd name="connsiteX397" fmla="*/ 1922724 w 7467600"/>
              <a:gd name="connsiteY397" fmla="*/ 6765577 h 6858000"/>
              <a:gd name="connsiteX398" fmla="*/ 1904650 w 7467600"/>
              <a:gd name="connsiteY398" fmla="*/ 6639616 h 6858000"/>
              <a:gd name="connsiteX399" fmla="*/ 1885273 w 7467600"/>
              <a:gd name="connsiteY399" fmla="*/ 6858000 h 6858000"/>
              <a:gd name="connsiteX400" fmla="*/ 1854363 w 7467600"/>
              <a:gd name="connsiteY400" fmla="*/ 6858000 h 6858000"/>
              <a:gd name="connsiteX401" fmla="*/ 1880391 w 7467600"/>
              <a:gd name="connsiteY401" fmla="*/ 6603796 h 6858000"/>
              <a:gd name="connsiteX402" fmla="*/ 1818273 w 7467600"/>
              <a:gd name="connsiteY402" fmla="*/ 6715729 h 6858000"/>
              <a:gd name="connsiteX403" fmla="*/ 1794691 w 7467600"/>
              <a:gd name="connsiteY403" fmla="*/ 6843239 h 6858000"/>
              <a:gd name="connsiteX404" fmla="*/ 1794914 w 7467600"/>
              <a:gd name="connsiteY404" fmla="*/ 6858000 h 6858000"/>
              <a:gd name="connsiteX405" fmla="*/ 1746128 w 7467600"/>
              <a:gd name="connsiteY405" fmla="*/ 6858000 h 6858000"/>
              <a:gd name="connsiteX406" fmla="*/ 1753934 w 7467600"/>
              <a:gd name="connsiteY406" fmla="*/ 6724796 h 6858000"/>
              <a:gd name="connsiteX407" fmla="*/ 1792053 w 7467600"/>
              <a:gd name="connsiteY407" fmla="*/ 6572396 h 6858000"/>
              <a:gd name="connsiteX408" fmla="*/ 1862248 w 7467600"/>
              <a:gd name="connsiteY408" fmla="*/ 6266397 h 6858000"/>
              <a:gd name="connsiteX409" fmla="*/ 1862250 w 7467600"/>
              <a:gd name="connsiteY409" fmla="*/ 6033531 h 6858000"/>
              <a:gd name="connsiteX410" fmla="*/ 1211999 w 7467600"/>
              <a:gd name="connsiteY410" fmla="*/ 6683610 h 6858000"/>
              <a:gd name="connsiteX411" fmla="*/ 1213266 w 7467600"/>
              <a:gd name="connsiteY411" fmla="*/ 6691947 h 6858000"/>
              <a:gd name="connsiteX412" fmla="*/ 1203370 w 7467600"/>
              <a:gd name="connsiteY412" fmla="*/ 6850676 h 6858000"/>
              <a:gd name="connsiteX413" fmla="*/ 1203671 w 7467600"/>
              <a:gd name="connsiteY413" fmla="*/ 6858000 h 6858000"/>
              <a:gd name="connsiteX414" fmla="*/ 1143180 w 7467600"/>
              <a:gd name="connsiteY414" fmla="*/ 6858000 h 6858000"/>
              <a:gd name="connsiteX415" fmla="*/ 1142176 w 7467600"/>
              <a:gd name="connsiteY415" fmla="*/ 6766045 h 6858000"/>
              <a:gd name="connsiteX416" fmla="*/ 1067484 w 7467600"/>
              <a:gd name="connsiteY416" fmla="*/ 6858000 h 6858000"/>
              <a:gd name="connsiteX417" fmla="*/ 953928 w 7467600"/>
              <a:gd name="connsiteY417" fmla="*/ 6858000 h 6858000"/>
              <a:gd name="connsiteX418" fmla="*/ 959715 w 7467600"/>
              <a:gd name="connsiteY418" fmla="*/ 6850185 h 6858000"/>
              <a:gd name="connsiteX419" fmla="*/ 1483788 w 7467600"/>
              <a:gd name="connsiteY419" fmla="*/ 6259174 h 6858000"/>
              <a:gd name="connsiteX420" fmla="*/ 1100671 w 7467600"/>
              <a:gd name="connsiteY420" fmla="*/ 6252137 h 6858000"/>
              <a:gd name="connsiteX421" fmla="*/ 1090144 w 7467600"/>
              <a:gd name="connsiteY421" fmla="*/ 6256748 h 6858000"/>
              <a:gd name="connsiteX422" fmla="*/ 1095872 w 7467600"/>
              <a:gd name="connsiteY422" fmla="*/ 6271892 h 6858000"/>
              <a:gd name="connsiteX423" fmla="*/ 262785 w 7467600"/>
              <a:gd name="connsiteY423" fmla="*/ 6845450 h 6858000"/>
              <a:gd name="connsiteX424" fmla="*/ 209968 w 7467600"/>
              <a:gd name="connsiteY424" fmla="*/ 6770713 h 6858000"/>
              <a:gd name="connsiteX425" fmla="*/ 873460 w 7467600"/>
              <a:gd name="connsiteY425" fmla="*/ 6253768 h 6858000"/>
              <a:gd name="connsiteX426" fmla="*/ 192686 w 7467600"/>
              <a:gd name="connsiteY426" fmla="*/ 5849257 h 6858000"/>
              <a:gd name="connsiteX427" fmla="*/ 4696 w 7467600"/>
              <a:gd name="connsiteY427" fmla="*/ 5697668 h 6858000"/>
              <a:gd name="connsiteX428" fmla="*/ 0 w 7467600"/>
              <a:gd name="connsiteY428" fmla="*/ 5689984 h 6858000"/>
              <a:gd name="connsiteX429" fmla="*/ 0 w 7467600"/>
              <a:gd name="connsiteY429" fmla="*/ 5513472 h 6858000"/>
              <a:gd name="connsiteX430" fmla="*/ 174101 w 7467600"/>
              <a:gd name="connsiteY430" fmla="*/ 5620277 h 6858000"/>
              <a:gd name="connsiteX431" fmla="*/ 891800 w 7467600"/>
              <a:gd name="connsiteY431" fmla="*/ 6036935 h 6858000"/>
              <a:gd name="connsiteX432" fmla="*/ 1072219 w 7467600"/>
              <a:gd name="connsiteY432" fmla="*/ 6169443 h 6858000"/>
              <a:gd name="connsiteX433" fmla="*/ 1074117 w 7467600"/>
              <a:gd name="connsiteY433" fmla="*/ 6170301 h 6858000"/>
              <a:gd name="connsiteX434" fmla="*/ 1083114 w 7467600"/>
              <a:gd name="connsiteY434" fmla="*/ 6174131 h 6858000"/>
              <a:gd name="connsiteX435" fmla="*/ 1543010 w 7467600"/>
              <a:gd name="connsiteY435" fmla="*/ 6191140 h 6858000"/>
              <a:gd name="connsiteX436" fmla="*/ 1551080 w 7467600"/>
              <a:gd name="connsiteY436" fmla="*/ 6195006 h 6858000"/>
              <a:gd name="connsiteX437" fmla="*/ 2345443 w 7467600"/>
              <a:gd name="connsiteY437" fmla="*/ 5549882 h 6858000"/>
              <a:gd name="connsiteX438" fmla="*/ 1721499 w 7467600"/>
              <a:gd name="connsiteY438" fmla="*/ 5599969 h 6858000"/>
              <a:gd name="connsiteX439" fmla="*/ 767716 w 7467600"/>
              <a:gd name="connsiteY439" fmla="*/ 5472768 h 6858000"/>
              <a:gd name="connsiteX440" fmla="*/ 722147 w 7467600"/>
              <a:gd name="connsiteY440" fmla="*/ 5393091 h 6858000"/>
              <a:gd name="connsiteX441" fmla="*/ 1485552 w 7467600"/>
              <a:gd name="connsiteY441" fmla="*/ 5313202 h 6858000"/>
              <a:gd name="connsiteX442" fmla="*/ 2143004 w 7467600"/>
              <a:gd name="connsiteY442" fmla="*/ 5402420 h 6858000"/>
              <a:gd name="connsiteX443" fmla="*/ 1933391 w 7467600"/>
              <a:gd name="connsiteY443" fmla="*/ 5156971 h 6858000"/>
              <a:gd name="connsiteX444" fmla="*/ 1827118 w 7467600"/>
              <a:gd name="connsiteY444" fmla="*/ 4968410 h 6858000"/>
              <a:gd name="connsiteX445" fmla="*/ 1837349 w 7467600"/>
              <a:gd name="connsiteY445" fmla="*/ 4956357 h 6858000"/>
              <a:gd name="connsiteX446" fmla="*/ 2162835 w 7467600"/>
              <a:gd name="connsiteY446" fmla="*/ 5187853 h 6858000"/>
              <a:gd name="connsiteX447" fmla="*/ 2257167 w 7467600"/>
              <a:gd name="connsiteY447" fmla="*/ 5462123 h 6858000"/>
              <a:gd name="connsiteX448" fmla="*/ 2261598 w 7467600"/>
              <a:gd name="connsiteY448" fmla="*/ 5467998 h 6858000"/>
              <a:gd name="connsiteX449" fmla="*/ 2437177 w 7467600"/>
              <a:gd name="connsiteY449" fmla="*/ 5479608 h 6858000"/>
              <a:gd name="connsiteX450" fmla="*/ 2445247 w 7467600"/>
              <a:gd name="connsiteY450" fmla="*/ 5483476 h 6858000"/>
              <a:gd name="connsiteX451" fmla="*/ 2743626 w 7467600"/>
              <a:gd name="connsiteY451" fmla="*/ 5304819 h 6858000"/>
              <a:gd name="connsiteX452" fmla="*/ 3048102 w 7467600"/>
              <a:gd name="connsiteY452" fmla="*/ 5150595 h 6858000"/>
              <a:gd name="connsiteX453" fmla="*/ 1799414 w 7467600"/>
              <a:gd name="connsiteY453" fmla="*/ 4694732 h 6858000"/>
              <a:gd name="connsiteX454" fmla="*/ 1771735 w 7467600"/>
              <a:gd name="connsiteY454" fmla="*/ 4619929 h 6858000"/>
              <a:gd name="connsiteX455" fmla="*/ 3104273 w 7467600"/>
              <a:gd name="connsiteY455" fmla="*/ 5076159 h 6858000"/>
              <a:gd name="connsiteX456" fmla="*/ 3113245 w 7467600"/>
              <a:gd name="connsiteY456" fmla="*/ 5090705 h 6858000"/>
              <a:gd name="connsiteX457" fmla="*/ 3126294 w 7467600"/>
              <a:gd name="connsiteY457" fmla="*/ 5114400 h 6858000"/>
              <a:gd name="connsiteX458" fmla="*/ 3937433 w 7467600"/>
              <a:gd name="connsiteY458" fmla="*/ 4830473 h 6858000"/>
              <a:gd name="connsiteX459" fmla="*/ 3590475 w 7467600"/>
              <a:gd name="connsiteY459" fmla="*/ 4597974 h 6858000"/>
              <a:gd name="connsiteX460" fmla="*/ 3100264 w 7467600"/>
              <a:gd name="connsiteY460" fmla="*/ 4579845 h 6858000"/>
              <a:gd name="connsiteX461" fmla="*/ 2183576 w 7467600"/>
              <a:gd name="connsiteY461" fmla="*/ 4227150 h 6858000"/>
              <a:gd name="connsiteX462" fmla="*/ 2151029 w 7467600"/>
              <a:gd name="connsiteY462" fmla="*/ 4146947 h 6858000"/>
              <a:gd name="connsiteX463" fmla="*/ 3563434 w 7467600"/>
              <a:gd name="connsiteY463" fmla="*/ 4469115 h 6858000"/>
              <a:gd name="connsiteX464" fmla="*/ 3177952 w 7467600"/>
              <a:gd name="connsiteY464" fmla="*/ 3657386 h 6858000"/>
              <a:gd name="connsiteX465" fmla="*/ 3189263 w 7467600"/>
              <a:gd name="connsiteY465" fmla="*/ 3625726 h 6858000"/>
              <a:gd name="connsiteX466" fmla="*/ 3560912 w 7467600"/>
              <a:gd name="connsiteY466" fmla="*/ 4079863 h 6858000"/>
              <a:gd name="connsiteX467" fmla="*/ 3626636 w 7467600"/>
              <a:gd name="connsiteY467" fmla="*/ 4512230 h 6858000"/>
              <a:gd name="connsiteX468" fmla="*/ 3653088 w 7467600"/>
              <a:gd name="connsiteY468" fmla="*/ 4521417 h 6858000"/>
              <a:gd name="connsiteX469" fmla="*/ 3988128 w 7467600"/>
              <a:gd name="connsiteY469" fmla="*/ 4817267 h 6858000"/>
              <a:gd name="connsiteX470" fmla="*/ 4830582 w 7467600"/>
              <a:gd name="connsiteY470" fmla="*/ 4676000 h 6858000"/>
              <a:gd name="connsiteX471" fmla="*/ 4830100 w 7467600"/>
              <a:gd name="connsiteY471" fmla="*/ 4675554 h 6858000"/>
              <a:gd name="connsiteX472" fmla="*/ 4036318 w 7467600"/>
              <a:gd name="connsiteY472" fmla="*/ 4147013 h 6858000"/>
              <a:gd name="connsiteX473" fmla="*/ 3432098 w 7467600"/>
              <a:gd name="connsiteY473" fmla="*/ 3537312 h 6858000"/>
              <a:gd name="connsiteX474" fmla="*/ 3446761 w 7467600"/>
              <a:gd name="connsiteY474" fmla="*/ 3461278 h 6858000"/>
              <a:gd name="connsiteX475" fmla="*/ 4419733 w 7467600"/>
              <a:gd name="connsiteY475" fmla="*/ 3963555 h 6858000"/>
              <a:gd name="connsiteX476" fmla="*/ 4781371 w 7467600"/>
              <a:gd name="connsiteY476" fmla="*/ 4458604 h 6858000"/>
              <a:gd name="connsiteX477" fmla="*/ 4780440 w 7467600"/>
              <a:gd name="connsiteY477" fmla="*/ 4470290 h 6858000"/>
              <a:gd name="connsiteX478" fmla="*/ 4898954 w 7467600"/>
              <a:gd name="connsiteY478" fmla="*/ 4662092 h 6858000"/>
              <a:gd name="connsiteX479" fmla="*/ 4900699 w 7467600"/>
              <a:gd name="connsiteY479" fmla="*/ 4670867 h 6858000"/>
              <a:gd name="connsiteX480" fmla="*/ 5714511 w 7467600"/>
              <a:gd name="connsiteY480" fmla="*/ 4663483 h 6858000"/>
              <a:gd name="connsiteX481" fmla="*/ 5464793 w 7467600"/>
              <a:gd name="connsiteY481" fmla="*/ 4393556 h 6858000"/>
              <a:gd name="connsiteX482" fmla="*/ 5461897 w 7467600"/>
              <a:gd name="connsiteY482" fmla="*/ 4390879 h 6858000"/>
              <a:gd name="connsiteX483" fmla="*/ 4294126 w 7467600"/>
              <a:gd name="connsiteY483" fmla="*/ 3303048 h 6858000"/>
              <a:gd name="connsiteX484" fmla="*/ 4305321 w 7467600"/>
              <a:gd name="connsiteY484" fmla="*/ 3256953 h 6858000"/>
              <a:gd name="connsiteX485" fmla="*/ 4949299 w 7467600"/>
              <a:gd name="connsiteY485" fmla="*/ 3766336 h 6858000"/>
              <a:gd name="connsiteX486" fmla="*/ 5291452 w 7467600"/>
              <a:gd name="connsiteY486" fmla="*/ 4076801 h 6858000"/>
              <a:gd name="connsiteX487" fmla="*/ 5434998 w 7467600"/>
              <a:gd name="connsiteY487" fmla="*/ 4254100 h 6858000"/>
              <a:gd name="connsiteX488" fmla="*/ 5351015 w 7467600"/>
              <a:gd name="connsiteY488" fmla="*/ 3760989 h 6858000"/>
              <a:gd name="connsiteX489" fmla="*/ 5413780 w 7467600"/>
              <a:gd name="connsiteY489" fmla="*/ 2966265 h 6858000"/>
              <a:gd name="connsiteX490" fmla="*/ 5425627 w 7467600"/>
              <a:gd name="connsiteY490" fmla="*/ 2954192 h 6858000"/>
              <a:gd name="connsiteX491" fmla="*/ 6604735 w 7467600"/>
              <a:gd name="connsiteY491" fmla="*/ 2041381 h 6858000"/>
              <a:gd name="connsiteX492" fmla="*/ 7204487 w 7467600"/>
              <a:gd name="connsiteY492" fmla="*/ 2742112 h 6858000"/>
              <a:gd name="connsiteX493" fmla="*/ 7131592 w 7467600"/>
              <a:gd name="connsiteY493" fmla="*/ 2672096 h 6858000"/>
              <a:gd name="connsiteX494" fmla="*/ 6996344 w 7467600"/>
              <a:gd name="connsiteY494" fmla="*/ 2518310 h 6858000"/>
              <a:gd name="connsiteX495" fmla="*/ 6735495 w 7467600"/>
              <a:gd name="connsiteY495" fmla="*/ 2196890 h 6858000"/>
              <a:gd name="connsiteX496" fmla="*/ 6721901 w 7467600"/>
              <a:gd name="connsiteY496" fmla="*/ 2179274 h 6858000"/>
              <a:gd name="connsiteX497" fmla="*/ 6604735 w 7467600"/>
              <a:gd name="connsiteY497" fmla="*/ 2041381 h 6858000"/>
              <a:gd name="connsiteX498" fmla="*/ 6591670 w 7467600"/>
              <a:gd name="connsiteY498" fmla="*/ 1988277 h 6858000"/>
              <a:gd name="connsiteX499" fmla="*/ 6747349 w 7467600"/>
              <a:gd name="connsiteY499" fmla="*/ 2160069 h 6858000"/>
              <a:gd name="connsiteX500" fmla="*/ 6760943 w 7467600"/>
              <a:gd name="connsiteY500" fmla="*/ 2177686 h 6858000"/>
              <a:gd name="connsiteX501" fmla="*/ 7021065 w 7467600"/>
              <a:gd name="connsiteY501" fmla="*/ 2498102 h 6858000"/>
              <a:gd name="connsiteX502" fmla="*/ 7155223 w 7467600"/>
              <a:gd name="connsiteY502" fmla="*/ 2650386 h 6858000"/>
              <a:gd name="connsiteX503" fmla="*/ 7203167 w 7467600"/>
              <a:gd name="connsiteY503" fmla="*/ 2697288 h 6858000"/>
              <a:gd name="connsiteX504" fmla="*/ 6937703 w 7467600"/>
              <a:gd name="connsiteY504" fmla="*/ 2321981 h 6858000"/>
              <a:gd name="connsiteX505" fmla="*/ 6591670 w 7467600"/>
              <a:gd name="connsiteY505" fmla="*/ 1988277 h 6858000"/>
              <a:gd name="connsiteX506" fmla="*/ 5798671 w 7467600"/>
              <a:gd name="connsiteY506" fmla="*/ 1981601 h 6858000"/>
              <a:gd name="connsiteX507" fmla="*/ 5754709 w 7467600"/>
              <a:gd name="connsiteY507" fmla="*/ 2071454 h 6858000"/>
              <a:gd name="connsiteX508" fmla="*/ 5763044 w 7467600"/>
              <a:gd name="connsiteY508" fmla="*/ 2842206 h 6858000"/>
              <a:gd name="connsiteX509" fmla="*/ 5764974 w 7467600"/>
              <a:gd name="connsiteY509" fmla="*/ 2799609 h 6858000"/>
              <a:gd name="connsiteX510" fmla="*/ 5767665 w 7467600"/>
              <a:gd name="connsiteY510" fmla="*/ 2666409 h 6858000"/>
              <a:gd name="connsiteX511" fmla="*/ 5763055 w 7467600"/>
              <a:gd name="connsiteY511" fmla="*/ 2579705 h 6858000"/>
              <a:gd name="connsiteX512" fmla="*/ 5758079 w 7467600"/>
              <a:gd name="connsiteY512" fmla="*/ 2492508 h 6858000"/>
              <a:gd name="connsiteX513" fmla="*/ 5779325 w 7467600"/>
              <a:gd name="connsiteY513" fmla="*/ 2197069 h 6858000"/>
              <a:gd name="connsiteX514" fmla="*/ 5798671 w 7467600"/>
              <a:gd name="connsiteY514" fmla="*/ 1981601 h 6858000"/>
              <a:gd name="connsiteX515" fmla="*/ 5829202 w 7467600"/>
              <a:gd name="connsiteY515" fmla="*/ 1971679 h 6858000"/>
              <a:gd name="connsiteX516" fmla="*/ 5809558 w 7467600"/>
              <a:gd name="connsiteY516" fmla="*/ 2198043 h 6858000"/>
              <a:gd name="connsiteX517" fmla="*/ 5788653 w 7467600"/>
              <a:gd name="connsiteY517" fmla="*/ 2489430 h 6858000"/>
              <a:gd name="connsiteX518" fmla="*/ 5793439 w 7467600"/>
              <a:gd name="connsiteY518" fmla="*/ 2575235 h 6858000"/>
              <a:gd name="connsiteX519" fmla="*/ 5796837 w 7467600"/>
              <a:gd name="connsiteY519" fmla="*/ 2637633 h 6858000"/>
              <a:gd name="connsiteX520" fmla="*/ 5818614 w 7467600"/>
              <a:gd name="connsiteY520" fmla="*/ 2473055 h 6858000"/>
              <a:gd name="connsiteX521" fmla="*/ 5829202 w 7467600"/>
              <a:gd name="connsiteY521" fmla="*/ 1971679 h 6858000"/>
              <a:gd name="connsiteX522" fmla="*/ 5911389 w 7467600"/>
              <a:gd name="connsiteY522" fmla="*/ 1898371 h 6858000"/>
              <a:gd name="connsiteX523" fmla="*/ 6237627 w 7467600"/>
              <a:gd name="connsiteY523" fmla="*/ 2231921 h 6858000"/>
              <a:gd name="connsiteX524" fmla="*/ 5911389 w 7467600"/>
              <a:gd name="connsiteY524" fmla="*/ 1898371 h 6858000"/>
              <a:gd name="connsiteX525" fmla="*/ 6944437 w 7467600"/>
              <a:gd name="connsiteY525" fmla="*/ 1575402 h 6858000"/>
              <a:gd name="connsiteX526" fmla="*/ 6304730 w 7467600"/>
              <a:gd name="connsiteY526" fmla="*/ 1766654 h 6858000"/>
              <a:gd name="connsiteX527" fmla="*/ 6944437 w 7467600"/>
              <a:gd name="connsiteY527" fmla="*/ 1575402 h 6858000"/>
              <a:gd name="connsiteX528" fmla="*/ 7019523 w 7467600"/>
              <a:gd name="connsiteY528" fmla="*/ 1519450 h 6858000"/>
              <a:gd name="connsiteX529" fmla="*/ 6298091 w 7467600"/>
              <a:gd name="connsiteY529" fmla="*/ 1737122 h 6858000"/>
              <a:gd name="connsiteX530" fmla="*/ 7019523 w 7467600"/>
              <a:gd name="connsiteY530" fmla="*/ 1519450 h 6858000"/>
              <a:gd name="connsiteX531" fmla="*/ 2399523 w 7467600"/>
              <a:gd name="connsiteY531" fmla="*/ 1428234 h 6858000"/>
              <a:gd name="connsiteX532" fmla="*/ 2224982 w 7467600"/>
              <a:gd name="connsiteY532" fmla="*/ 1826201 h 6858000"/>
              <a:gd name="connsiteX533" fmla="*/ 2096099 w 7467600"/>
              <a:gd name="connsiteY533" fmla="*/ 2345900 h 6858000"/>
              <a:gd name="connsiteX534" fmla="*/ 2283317 w 7467600"/>
              <a:gd name="connsiteY534" fmla="*/ 1796925 h 6858000"/>
              <a:gd name="connsiteX535" fmla="*/ 2399523 w 7467600"/>
              <a:gd name="connsiteY535" fmla="*/ 1428234 h 6858000"/>
              <a:gd name="connsiteX536" fmla="*/ 2448558 w 7467600"/>
              <a:gd name="connsiteY536" fmla="*/ 1373435 h 6858000"/>
              <a:gd name="connsiteX537" fmla="*/ 2312521 w 7467600"/>
              <a:gd name="connsiteY537" fmla="*/ 1806140 h 6858000"/>
              <a:gd name="connsiteX538" fmla="*/ 2127533 w 7467600"/>
              <a:gd name="connsiteY538" fmla="*/ 2348380 h 6858000"/>
              <a:gd name="connsiteX539" fmla="*/ 2358080 w 7467600"/>
              <a:gd name="connsiteY539" fmla="*/ 1866134 h 6858000"/>
              <a:gd name="connsiteX540" fmla="*/ 2407436 w 7467600"/>
              <a:gd name="connsiteY540" fmla="*/ 1651070 h 6858000"/>
              <a:gd name="connsiteX541" fmla="*/ 2448558 w 7467600"/>
              <a:gd name="connsiteY541" fmla="*/ 1373435 h 6858000"/>
              <a:gd name="connsiteX542" fmla="*/ 278707 w 7467600"/>
              <a:gd name="connsiteY542" fmla="*/ 1352270 h 6858000"/>
              <a:gd name="connsiteX543" fmla="*/ 321570 w 7467600"/>
              <a:gd name="connsiteY543" fmla="*/ 1861610 h 6858000"/>
              <a:gd name="connsiteX544" fmla="*/ 294281 w 7467600"/>
              <a:gd name="connsiteY544" fmla="*/ 1440658 h 6858000"/>
              <a:gd name="connsiteX545" fmla="*/ 278707 w 7467600"/>
              <a:gd name="connsiteY545" fmla="*/ 1352270 h 6858000"/>
              <a:gd name="connsiteX546" fmla="*/ 1423821 w 7467600"/>
              <a:gd name="connsiteY546" fmla="*/ 1351958 h 6858000"/>
              <a:gd name="connsiteX547" fmla="*/ 1638521 w 7467600"/>
              <a:gd name="connsiteY547" fmla="*/ 1908470 h 6858000"/>
              <a:gd name="connsiteX548" fmla="*/ 1754199 w 7467600"/>
              <a:gd name="connsiteY548" fmla="*/ 2149284 h 6858000"/>
              <a:gd name="connsiteX549" fmla="*/ 1908359 w 7467600"/>
              <a:gd name="connsiteY549" fmla="*/ 2364988 h 6858000"/>
              <a:gd name="connsiteX550" fmla="*/ 1647661 w 7467600"/>
              <a:gd name="connsiteY550" fmla="*/ 1825945 h 6858000"/>
              <a:gd name="connsiteX551" fmla="*/ 1423821 w 7467600"/>
              <a:gd name="connsiteY551" fmla="*/ 1351958 h 6858000"/>
              <a:gd name="connsiteX552" fmla="*/ 1431890 w 7467600"/>
              <a:gd name="connsiteY552" fmla="*/ 1306475 h 6858000"/>
              <a:gd name="connsiteX553" fmla="*/ 1507597 w 7467600"/>
              <a:gd name="connsiteY553" fmla="*/ 1446132 h 6858000"/>
              <a:gd name="connsiteX554" fmla="*/ 1674586 w 7467600"/>
              <a:gd name="connsiteY554" fmla="*/ 1813832 h 6858000"/>
              <a:gd name="connsiteX555" fmla="*/ 1815950 w 7467600"/>
              <a:gd name="connsiteY555" fmla="*/ 2128564 h 6858000"/>
              <a:gd name="connsiteX556" fmla="*/ 1984242 w 7467600"/>
              <a:gd name="connsiteY556" fmla="*/ 2430829 h 6858000"/>
              <a:gd name="connsiteX557" fmla="*/ 2014023 w 7467600"/>
              <a:gd name="connsiteY557" fmla="*/ 2450995 h 6858000"/>
              <a:gd name="connsiteX558" fmla="*/ 1747337 w 7467600"/>
              <a:gd name="connsiteY558" fmla="*/ 1855264 h 6858000"/>
              <a:gd name="connsiteX559" fmla="*/ 1533749 w 7467600"/>
              <a:gd name="connsiteY559" fmla="*/ 1478656 h 6858000"/>
              <a:gd name="connsiteX560" fmla="*/ 1431890 w 7467600"/>
              <a:gd name="connsiteY560" fmla="*/ 1306475 h 6858000"/>
              <a:gd name="connsiteX561" fmla="*/ 5052692 w 7467600"/>
              <a:gd name="connsiteY561" fmla="*/ 1292994 h 6858000"/>
              <a:gd name="connsiteX562" fmla="*/ 5200661 w 7467600"/>
              <a:gd name="connsiteY562" fmla="*/ 1635186 h 6858000"/>
              <a:gd name="connsiteX563" fmla="*/ 5297138 w 7467600"/>
              <a:gd name="connsiteY563" fmla="*/ 1906351 h 6858000"/>
              <a:gd name="connsiteX564" fmla="*/ 5052692 w 7467600"/>
              <a:gd name="connsiteY564" fmla="*/ 1292994 h 6858000"/>
              <a:gd name="connsiteX565" fmla="*/ 5009948 w 7467600"/>
              <a:gd name="connsiteY565" fmla="*/ 1273619 h 6858000"/>
              <a:gd name="connsiteX566" fmla="*/ 5121777 w 7467600"/>
              <a:gd name="connsiteY566" fmla="*/ 1654213 h 6858000"/>
              <a:gd name="connsiteX567" fmla="*/ 5293545 w 7467600"/>
              <a:gd name="connsiteY567" fmla="*/ 2072247 h 6858000"/>
              <a:gd name="connsiteX568" fmla="*/ 5294042 w 7467600"/>
              <a:gd name="connsiteY568" fmla="*/ 2065019 h 6858000"/>
              <a:gd name="connsiteX569" fmla="*/ 5171936 w 7467600"/>
              <a:gd name="connsiteY569" fmla="*/ 1647613 h 6858000"/>
              <a:gd name="connsiteX570" fmla="*/ 5009948 w 7467600"/>
              <a:gd name="connsiteY570" fmla="*/ 1273619 h 6858000"/>
              <a:gd name="connsiteX571" fmla="*/ 655236 w 7467600"/>
              <a:gd name="connsiteY571" fmla="*/ 1268632 h 6858000"/>
              <a:gd name="connsiteX572" fmla="*/ 839521 w 7467600"/>
              <a:gd name="connsiteY572" fmla="*/ 1685315 h 6858000"/>
              <a:gd name="connsiteX573" fmla="*/ 1109416 w 7467600"/>
              <a:gd name="connsiteY573" fmla="*/ 2061663 h 6858000"/>
              <a:gd name="connsiteX574" fmla="*/ 1298300 w 7467600"/>
              <a:gd name="connsiteY574" fmla="*/ 2247742 h 6858000"/>
              <a:gd name="connsiteX575" fmla="*/ 1125871 w 7467600"/>
              <a:gd name="connsiteY575" fmla="*/ 1989513 h 6858000"/>
              <a:gd name="connsiteX576" fmla="*/ 981574 w 7467600"/>
              <a:gd name="connsiteY576" fmla="*/ 1783157 h 6858000"/>
              <a:gd name="connsiteX577" fmla="*/ 922198 w 7467600"/>
              <a:gd name="connsiteY577" fmla="*/ 1677437 h 6858000"/>
              <a:gd name="connsiteX578" fmla="*/ 869293 w 7467600"/>
              <a:gd name="connsiteY578" fmla="*/ 1583214 h 6858000"/>
              <a:gd name="connsiteX579" fmla="*/ 751431 w 7467600"/>
              <a:gd name="connsiteY579" fmla="*/ 1405731 h 6858000"/>
              <a:gd name="connsiteX580" fmla="*/ 655236 w 7467600"/>
              <a:gd name="connsiteY580" fmla="*/ 1268632 h 6858000"/>
              <a:gd name="connsiteX581" fmla="*/ 6516292 w 7467600"/>
              <a:gd name="connsiteY581" fmla="*/ 1263064 h 6858000"/>
              <a:gd name="connsiteX582" fmla="*/ 5736320 w 7467600"/>
              <a:gd name="connsiteY582" fmla="*/ 1501803 h 6858000"/>
              <a:gd name="connsiteX583" fmla="*/ 6516292 w 7467600"/>
              <a:gd name="connsiteY583" fmla="*/ 1263064 h 6858000"/>
              <a:gd name="connsiteX584" fmla="*/ 291466 w 7467600"/>
              <a:gd name="connsiteY584" fmla="*/ 1250369 h 6858000"/>
              <a:gd name="connsiteX585" fmla="*/ 323180 w 7467600"/>
              <a:gd name="connsiteY585" fmla="*/ 1435283 h 6858000"/>
              <a:gd name="connsiteX586" fmla="*/ 349381 w 7467600"/>
              <a:gd name="connsiteY586" fmla="*/ 1875041 h 6858000"/>
              <a:gd name="connsiteX587" fmla="*/ 374363 w 7467600"/>
              <a:gd name="connsiteY587" fmla="*/ 1506494 h 6858000"/>
              <a:gd name="connsiteX588" fmla="*/ 302168 w 7467600"/>
              <a:gd name="connsiteY588" fmla="*/ 1274495 h 6858000"/>
              <a:gd name="connsiteX589" fmla="*/ 291466 w 7467600"/>
              <a:gd name="connsiteY589" fmla="*/ 1250369 h 6858000"/>
              <a:gd name="connsiteX590" fmla="*/ 678222 w 7467600"/>
              <a:gd name="connsiteY590" fmla="*/ 1248670 h 6858000"/>
              <a:gd name="connsiteX591" fmla="*/ 775536 w 7467600"/>
              <a:gd name="connsiteY591" fmla="*/ 1388015 h 6858000"/>
              <a:gd name="connsiteX592" fmla="*/ 894529 w 7467600"/>
              <a:gd name="connsiteY592" fmla="*/ 1567739 h 6858000"/>
              <a:gd name="connsiteX593" fmla="*/ 948000 w 7467600"/>
              <a:gd name="connsiteY593" fmla="*/ 1663088 h 6858000"/>
              <a:gd name="connsiteX594" fmla="*/ 1006812 w 7467600"/>
              <a:gd name="connsiteY594" fmla="*/ 1767683 h 6858000"/>
              <a:gd name="connsiteX595" fmla="*/ 1149133 w 7467600"/>
              <a:gd name="connsiteY595" fmla="*/ 1971513 h 6858000"/>
              <a:gd name="connsiteX596" fmla="*/ 1333952 w 7467600"/>
              <a:gd name="connsiteY596" fmla="*/ 2251620 h 6858000"/>
              <a:gd name="connsiteX597" fmla="*/ 1337329 w 7467600"/>
              <a:gd name="connsiteY597" fmla="*/ 2258350 h 6858000"/>
              <a:gd name="connsiteX598" fmla="*/ 1014726 w 7467600"/>
              <a:gd name="connsiteY598" fmla="*/ 1615556 h 6858000"/>
              <a:gd name="connsiteX599" fmla="*/ 678222 w 7467600"/>
              <a:gd name="connsiteY599" fmla="*/ 1248670 h 6858000"/>
              <a:gd name="connsiteX600" fmla="*/ 6691602 w 7467600"/>
              <a:gd name="connsiteY600" fmla="*/ 1140573 h 6858000"/>
              <a:gd name="connsiteX601" fmla="*/ 6571100 w 7467600"/>
              <a:gd name="connsiteY601" fmla="*/ 1183662 h 6858000"/>
              <a:gd name="connsiteX602" fmla="*/ 6241687 w 7467600"/>
              <a:gd name="connsiteY602" fmla="*/ 1257600 h 6858000"/>
              <a:gd name="connsiteX603" fmla="*/ 5693009 w 7467600"/>
              <a:gd name="connsiteY603" fmla="*/ 1478256 h 6858000"/>
              <a:gd name="connsiteX604" fmla="*/ 6548420 w 7467600"/>
              <a:gd name="connsiteY604" fmla="*/ 1214599 h 6858000"/>
              <a:gd name="connsiteX605" fmla="*/ 6605473 w 7467600"/>
              <a:gd name="connsiteY605" fmla="*/ 1184686 h 6858000"/>
              <a:gd name="connsiteX606" fmla="*/ 6691602 w 7467600"/>
              <a:gd name="connsiteY606" fmla="*/ 1140573 h 6858000"/>
              <a:gd name="connsiteX607" fmla="*/ 4002475 w 7467600"/>
              <a:gd name="connsiteY607" fmla="*/ 1037802 h 6858000"/>
              <a:gd name="connsiteX608" fmla="*/ 4000324 w 7467600"/>
              <a:gd name="connsiteY608" fmla="*/ 1039362 h 6858000"/>
              <a:gd name="connsiteX609" fmla="*/ 4002862 w 7467600"/>
              <a:gd name="connsiteY609" fmla="*/ 1042866 h 6858000"/>
              <a:gd name="connsiteX610" fmla="*/ 4002475 w 7467600"/>
              <a:gd name="connsiteY610" fmla="*/ 1037802 h 6858000"/>
              <a:gd name="connsiteX611" fmla="*/ 506322 w 7467600"/>
              <a:gd name="connsiteY611" fmla="*/ 1020997 h 6858000"/>
              <a:gd name="connsiteX612" fmla="*/ 533068 w 7467600"/>
              <a:gd name="connsiteY612" fmla="*/ 1029409 h 6858000"/>
              <a:gd name="connsiteX613" fmla="*/ 1232525 w 7467600"/>
              <a:gd name="connsiteY613" fmla="*/ 1804675 h 6858000"/>
              <a:gd name="connsiteX614" fmla="*/ 1388858 w 7467600"/>
              <a:gd name="connsiteY614" fmla="*/ 2368011 h 6858000"/>
              <a:gd name="connsiteX615" fmla="*/ 1384098 w 7467600"/>
              <a:gd name="connsiteY615" fmla="*/ 2378125 h 6858000"/>
              <a:gd name="connsiteX616" fmla="*/ 1425393 w 7467600"/>
              <a:gd name="connsiteY616" fmla="*/ 2589124 h 6858000"/>
              <a:gd name="connsiteX617" fmla="*/ 1424001 w 7467600"/>
              <a:gd name="connsiteY617" fmla="*/ 2597541 h 6858000"/>
              <a:gd name="connsiteX618" fmla="*/ 2152729 w 7467600"/>
              <a:gd name="connsiteY618" fmla="*/ 2864487 h 6858000"/>
              <a:gd name="connsiteX619" fmla="*/ 2020609 w 7467600"/>
              <a:gd name="connsiteY619" fmla="*/ 2539671 h 6858000"/>
              <a:gd name="connsiteX620" fmla="*/ 2018920 w 7467600"/>
              <a:gd name="connsiteY620" fmla="*/ 2536309 h 6858000"/>
              <a:gd name="connsiteX621" fmla="*/ 1342441 w 7467600"/>
              <a:gd name="connsiteY621" fmla="*/ 1173017 h 6858000"/>
              <a:gd name="connsiteX622" fmla="*/ 1367925 w 7467600"/>
              <a:gd name="connsiteY622" fmla="*/ 1135648 h 6858000"/>
              <a:gd name="connsiteX623" fmla="*/ 1771401 w 7467600"/>
              <a:gd name="connsiteY623" fmla="*/ 1806673 h 6858000"/>
              <a:gd name="connsiteX624" fmla="*/ 1972385 w 7467600"/>
              <a:gd name="connsiteY624" fmla="*/ 2198735 h 6858000"/>
              <a:gd name="connsiteX625" fmla="*/ 2040892 w 7467600"/>
              <a:gd name="connsiteY625" fmla="*/ 2405205 h 6858000"/>
              <a:gd name="connsiteX626" fmla="*/ 2131689 w 7467600"/>
              <a:gd name="connsiteY626" fmla="*/ 1936926 h 6858000"/>
              <a:gd name="connsiteX627" fmla="*/ 2454820 w 7467600"/>
              <a:gd name="connsiteY627" fmla="*/ 1248808 h 6858000"/>
              <a:gd name="connsiteX628" fmla="*/ 2492512 w 7467600"/>
              <a:gd name="connsiteY628" fmla="*/ 1302920 h 6858000"/>
              <a:gd name="connsiteX629" fmla="*/ 2081216 w 7467600"/>
              <a:gd name="connsiteY629" fmla="*/ 2527513 h 6858000"/>
              <a:gd name="connsiteX630" fmla="*/ 2081211 w 7467600"/>
              <a:gd name="connsiteY630" fmla="*/ 2528916 h 6858000"/>
              <a:gd name="connsiteX631" fmla="*/ 2199067 w 7467600"/>
              <a:gd name="connsiteY631" fmla="*/ 2884061 h 6858000"/>
              <a:gd name="connsiteX632" fmla="*/ 3192586 w 7467600"/>
              <a:gd name="connsiteY632" fmla="*/ 3411496 h 6858000"/>
              <a:gd name="connsiteX633" fmla="*/ 3182620 w 7467600"/>
              <a:gd name="connsiteY633" fmla="*/ 3483279 h 6858000"/>
              <a:gd name="connsiteX634" fmla="*/ 2435119 w 7467600"/>
              <a:gd name="connsiteY634" fmla="*/ 3080173 h 6858000"/>
              <a:gd name="connsiteX635" fmla="*/ 2410152 w 7467600"/>
              <a:gd name="connsiteY635" fmla="*/ 3063751 h 6858000"/>
              <a:gd name="connsiteX636" fmla="*/ 2408099 w 7467600"/>
              <a:gd name="connsiteY636" fmla="*/ 3064403 h 6858000"/>
              <a:gd name="connsiteX637" fmla="*/ 2407218 w 7467600"/>
              <a:gd name="connsiteY637" fmla="*/ 3070324 h 6858000"/>
              <a:gd name="connsiteX638" fmla="*/ 2380138 w 7467600"/>
              <a:gd name="connsiteY638" fmla="*/ 3099341 h 6858000"/>
              <a:gd name="connsiteX639" fmla="*/ 1765923 w 7467600"/>
              <a:gd name="connsiteY639" fmla="*/ 3581043 h 6858000"/>
              <a:gd name="connsiteX640" fmla="*/ 1702258 w 7467600"/>
              <a:gd name="connsiteY640" fmla="*/ 3612286 h 6858000"/>
              <a:gd name="connsiteX641" fmla="*/ 1538370 w 7467600"/>
              <a:gd name="connsiteY641" fmla="*/ 3811804 h 6858000"/>
              <a:gd name="connsiteX642" fmla="*/ 542867 w 7467600"/>
              <a:gd name="connsiteY642" fmla="*/ 4944092 h 6858000"/>
              <a:gd name="connsiteX643" fmla="*/ 515800 w 7467600"/>
              <a:gd name="connsiteY643" fmla="*/ 4862180 h 6858000"/>
              <a:gd name="connsiteX644" fmla="*/ 909145 w 7467600"/>
              <a:gd name="connsiteY644" fmla="*/ 4199225 h 6858000"/>
              <a:gd name="connsiteX645" fmla="*/ 1214067 w 7467600"/>
              <a:gd name="connsiteY645" fmla="*/ 3908561 h 6858000"/>
              <a:gd name="connsiteX646" fmla="*/ 640967 w 7467600"/>
              <a:gd name="connsiteY646" fmla="*/ 4105601 h 6858000"/>
              <a:gd name="connsiteX647" fmla="*/ 112563 w 7467600"/>
              <a:gd name="connsiteY647" fmla="*/ 4396952 h 6858000"/>
              <a:gd name="connsiteX648" fmla="*/ 0 w 7467600"/>
              <a:gd name="connsiteY648" fmla="*/ 4466006 h 6858000"/>
              <a:gd name="connsiteX649" fmla="*/ 0 w 7467600"/>
              <a:gd name="connsiteY649" fmla="*/ 4233763 h 6858000"/>
              <a:gd name="connsiteX650" fmla="*/ 36881 w 7467600"/>
              <a:gd name="connsiteY650" fmla="*/ 4200118 h 6858000"/>
              <a:gd name="connsiteX651" fmla="*/ 910534 w 7467600"/>
              <a:gd name="connsiteY651" fmla="*/ 3629753 h 6858000"/>
              <a:gd name="connsiteX652" fmla="*/ 1578717 w 7467600"/>
              <a:gd name="connsiteY652" fmla="*/ 3575982 h 6858000"/>
              <a:gd name="connsiteX653" fmla="*/ 2338780 w 7467600"/>
              <a:gd name="connsiteY653" fmla="*/ 3033725 h 6858000"/>
              <a:gd name="connsiteX654" fmla="*/ 1807991 w 7467600"/>
              <a:gd name="connsiteY654" fmla="*/ 2807184 h 6858000"/>
              <a:gd name="connsiteX655" fmla="*/ 1416358 w 7467600"/>
              <a:gd name="connsiteY655" fmla="*/ 3112571 h 6858000"/>
              <a:gd name="connsiteX656" fmla="*/ 939066 w 7467600"/>
              <a:gd name="connsiteY656" fmla="*/ 3378798 h 6858000"/>
              <a:gd name="connsiteX657" fmla="*/ 115099 w 7467600"/>
              <a:gd name="connsiteY657" fmla="*/ 3607650 h 6858000"/>
              <a:gd name="connsiteX658" fmla="*/ 97284 w 7467600"/>
              <a:gd name="connsiteY658" fmla="*/ 3520393 h 6858000"/>
              <a:gd name="connsiteX659" fmla="*/ 922050 w 7467600"/>
              <a:gd name="connsiteY659" fmla="*/ 3074867 h 6858000"/>
              <a:gd name="connsiteX660" fmla="*/ 1405265 w 7467600"/>
              <a:gd name="connsiteY660" fmla="*/ 3016319 h 6858000"/>
              <a:gd name="connsiteX661" fmla="*/ 1407512 w 7467600"/>
              <a:gd name="connsiteY661" fmla="*/ 3018001 h 6858000"/>
              <a:gd name="connsiteX662" fmla="*/ 1726266 w 7467600"/>
              <a:gd name="connsiteY662" fmla="*/ 2777274 h 6858000"/>
              <a:gd name="connsiteX663" fmla="*/ 625390 w 7467600"/>
              <a:gd name="connsiteY663" fmla="*/ 2514541 h 6858000"/>
              <a:gd name="connsiteX664" fmla="*/ 619799 w 7467600"/>
              <a:gd name="connsiteY664" fmla="*/ 2527180 h 6858000"/>
              <a:gd name="connsiteX665" fmla="*/ 310030 w 7467600"/>
              <a:gd name="connsiteY665" fmla="*/ 2771818 h 6858000"/>
              <a:gd name="connsiteX666" fmla="*/ 173877 w 7467600"/>
              <a:gd name="connsiteY666" fmla="*/ 2937056 h 6858000"/>
              <a:gd name="connsiteX667" fmla="*/ 77889 w 7467600"/>
              <a:gd name="connsiteY667" fmla="*/ 3138440 h 6858000"/>
              <a:gd name="connsiteX668" fmla="*/ 0 w 7467600"/>
              <a:gd name="connsiteY668" fmla="*/ 3271395 h 6858000"/>
              <a:gd name="connsiteX669" fmla="*/ 0 w 7467600"/>
              <a:gd name="connsiteY669" fmla="*/ 3153002 h 6858000"/>
              <a:gd name="connsiteX670" fmla="*/ 2386 w 7467600"/>
              <a:gd name="connsiteY670" fmla="*/ 3149203 h 6858000"/>
              <a:gd name="connsiteX671" fmla="*/ 89753 w 7467600"/>
              <a:gd name="connsiteY671" fmla="*/ 2987702 h 6858000"/>
              <a:gd name="connsiteX672" fmla="*/ 76869 w 7467600"/>
              <a:gd name="connsiteY672" fmla="*/ 3005404 h 6858000"/>
              <a:gd name="connsiteX673" fmla="*/ 32049 w 7467600"/>
              <a:gd name="connsiteY673" fmla="*/ 3065814 h 6858000"/>
              <a:gd name="connsiteX674" fmla="*/ 0 w 7467600"/>
              <a:gd name="connsiteY674" fmla="*/ 3108744 h 6858000"/>
              <a:gd name="connsiteX675" fmla="*/ 0 w 7467600"/>
              <a:gd name="connsiteY675" fmla="*/ 3058059 h 6858000"/>
              <a:gd name="connsiteX676" fmla="*/ 7610 w 7467600"/>
              <a:gd name="connsiteY676" fmla="*/ 3047889 h 6858000"/>
              <a:gd name="connsiteX677" fmla="*/ 52419 w 7467600"/>
              <a:gd name="connsiteY677" fmla="*/ 2987479 h 6858000"/>
              <a:gd name="connsiteX678" fmla="*/ 59142 w 7467600"/>
              <a:gd name="connsiteY678" fmla="*/ 2978488 h 6858000"/>
              <a:gd name="connsiteX679" fmla="*/ 0 w 7467600"/>
              <a:gd name="connsiteY679" fmla="*/ 3015334 h 6858000"/>
              <a:gd name="connsiteX680" fmla="*/ 0 w 7467600"/>
              <a:gd name="connsiteY680" fmla="*/ 2914286 h 6858000"/>
              <a:gd name="connsiteX681" fmla="*/ 36383 w 7467600"/>
              <a:gd name="connsiteY681" fmla="*/ 2901128 h 6858000"/>
              <a:gd name="connsiteX682" fmla="*/ 156329 w 7467600"/>
              <a:gd name="connsiteY682" fmla="*/ 2840533 h 6858000"/>
              <a:gd name="connsiteX683" fmla="*/ 358355 w 7467600"/>
              <a:gd name="connsiteY683" fmla="*/ 2620471 h 6858000"/>
              <a:gd name="connsiteX684" fmla="*/ 510577 w 7467600"/>
              <a:gd name="connsiteY684" fmla="*/ 2501244 h 6858000"/>
              <a:gd name="connsiteX685" fmla="*/ 211967 w 7467600"/>
              <a:gd name="connsiteY685" fmla="*/ 2479171 h 6858000"/>
              <a:gd name="connsiteX686" fmla="*/ 0 w 7467600"/>
              <a:gd name="connsiteY686" fmla="*/ 2476398 h 6858000"/>
              <a:gd name="connsiteX687" fmla="*/ 0 w 7467600"/>
              <a:gd name="connsiteY687" fmla="*/ 2389189 h 6858000"/>
              <a:gd name="connsiteX688" fmla="*/ 103062 w 7467600"/>
              <a:gd name="connsiteY688" fmla="*/ 2389518 h 6858000"/>
              <a:gd name="connsiteX689" fmla="*/ 510734 w 7467600"/>
              <a:gd name="connsiteY689" fmla="*/ 2416201 h 6858000"/>
              <a:gd name="connsiteX690" fmla="*/ 279257 w 7467600"/>
              <a:gd name="connsiteY690" fmla="*/ 2092102 h 6858000"/>
              <a:gd name="connsiteX691" fmla="*/ 65265 w 7467600"/>
              <a:gd name="connsiteY691" fmla="*/ 2006049 h 6858000"/>
              <a:gd name="connsiteX692" fmla="*/ 0 w 7467600"/>
              <a:gd name="connsiteY692" fmla="*/ 1982532 h 6858000"/>
              <a:gd name="connsiteX693" fmla="*/ 0 w 7467600"/>
              <a:gd name="connsiteY693" fmla="*/ 1912789 h 6858000"/>
              <a:gd name="connsiteX694" fmla="*/ 97460 w 7467600"/>
              <a:gd name="connsiteY694" fmla="*/ 1953725 h 6858000"/>
              <a:gd name="connsiteX695" fmla="*/ 221272 w 7467600"/>
              <a:gd name="connsiteY695" fmla="*/ 1980766 h 6858000"/>
              <a:gd name="connsiteX696" fmla="*/ 116765 w 7467600"/>
              <a:gd name="connsiteY696" fmla="*/ 1911033 h 6858000"/>
              <a:gd name="connsiteX697" fmla="*/ 16405 w 7467600"/>
              <a:gd name="connsiteY697" fmla="*/ 1803412 h 6858000"/>
              <a:gd name="connsiteX698" fmla="*/ 0 w 7467600"/>
              <a:gd name="connsiteY698" fmla="*/ 1784777 h 6858000"/>
              <a:gd name="connsiteX699" fmla="*/ 0 w 7467600"/>
              <a:gd name="connsiteY699" fmla="*/ 1740082 h 6858000"/>
              <a:gd name="connsiteX700" fmla="*/ 39394 w 7467600"/>
              <a:gd name="connsiteY700" fmla="*/ 1784856 h 6858000"/>
              <a:gd name="connsiteX701" fmla="*/ 135813 w 7467600"/>
              <a:gd name="connsiteY701" fmla="*/ 1888838 h 6858000"/>
              <a:gd name="connsiteX702" fmla="*/ 242575 w 7467600"/>
              <a:gd name="connsiteY702" fmla="*/ 1958841 h 6858000"/>
              <a:gd name="connsiteX703" fmla="*/ 82197 w 7467600"/>
              <a:gd name="connsiteY703" fmla="*/ 1754826 h 6858000"/>
              <a:gd name="connsiteX704" fmla="*/ 0 w 7467600"/>
              <a:gd name="connsiteY704" fmla="*/ 1679650 h 6858000"/>
              <a:gd name="connsiteX705" fmla="*/ 0 w 7467600"/>
              <a:gd name="connsiteY705" fmla="*/ 1602463 h 6858000"/>
              <a:gd name="connsiteX706" fmla="*/ 84689 w 7467600"/>
              <a:gd name="connsiteY706" fmla="*/ 1677442 h 6858000"/>
              <a:gd name="connsiteX707" fmla="*/ 298437 w 7467600"/>
              <a:gd name="connsiteY707" fmla="*/ 1968019 h 6858000"/>
              <a:gd name="connsiteX708" fmla="*/ 227269 w 7467600"/>
              <a:gd name="connsiteY708" fmla="*/ 1114064 h 6858000"/>
              <a:gd name="connsiteX709" fmla="*/ 248003 w 7467600"/>
              <a:gd name="connsiteY709" fmla="*/ 1089613 h 6858000"/>
              <a:gd name="connsiteX710" fmla="*/ 427020 w 7467600"/>
              <a:gd name="connsiteY710" fmla="*/ 1619803 h 6858000"/>
              <a:gd name="connsiteX711" fmla="*/ 340345 w 7467600"/>
              <a:gd name="connsiteY711" fmla="*/ 2027739 h 6858000"/>
              <a:gd name="connsiteX712" fmla="*/ 360865 w 7467600"/>
              <a:gd name="connsiteY712" fmla="*/ 2044827 h 6858000"/>
              <a:gd name="connsiteX713" fmla="*/ 560414 w 7467600"/>
              <a:gd name="connsiteY713" fmla="*/ 2421457 h 6858000"/>
              <a:gd name="connsiteX714" fmla="*/ 1359703 w 7467600"/>
              <a:gd name="connsiteY714" fmla="*/ 2578554 h 6858000"/>
              <a:gd name="connsiteX715" fmla="*/ 1359422 w 7467600"/>
              <a:gd name="connsiteY715" fmla="*/ 2577994 h 6858000"/>
              <a:gd name="connsiteX716" fmla="*/ 828701 w 7467600"/>
              <a:gd name="connsiteY716" fmla="*/ 1839520 h 6858000"/>
              <a:gd name="connsiteX717" fmla="*/ 494427 w 7467600"/>
              <a:gd name="connsiteY717" fmla="*/ 1092333 h 6858000"/>
              <a:gd name="connsiteX718" fmla="*/ 506322 w 7467600"/>
              <a:gd name="connsiteY718" fmla="*/ 1020997 h 6858000"/>
              <a:gd name="connsiteX719" fmla="*/ 4570198 w 7467600"/>
              <a:gd name="connsiteY719" fmla="*/ 978081 h 6858000"/>
              <a:gd name="connsiteX720" fmla="*/ 4523691 w 7467600"/>
              <a:gd name="connsiteY720" fmla="*/ 1127776 h 6858000"/>
              <a:gd name="connsiteX721" fmla="*/ 4509875 w 7467600"/>
              <a:gd name="connsiteY721" fmla="*/ 1167552 h 6858000"/>
              <a:gd name="connsiteX722" fmla="*/ 4478168 w 7467600"/>
              <a:gd name="connsiteY722" fmla="*/ 1260735 h 6858000"/>
              <a:gd name="connsiteX723" fmla="*/ 4409309 w 7467600"/>
              <a:gd name="connsiteY723" fmla="*/ 1666996 h 6858000"/>
              <a:gd name="connsiteX724" fmla="*/ 4370031 w 7467600"/>
              <a:gd name="connsiteY724" fmla="*/ 1955666 h 6858000"/>
              <a:gd name="connsiteX725" fmla="*/ 4570198 w 7467600"/>
              <a:gd name="connsiteY725" fmla="*/ 978081 h 6858000"/>
              <a:gd name="connsiteX726" fmla="*/ 4557898 w 7467600"/>
              <a:gd name="connsiteY726" fmla="*/ 900011 h 6858000"/>
              <a:gd name="connsiteX727" fmla="*/ 4344840 w 7467600"/>
              <a:gd name="connsiteY727" fmla="*/ 1922038 h 6858000"/>
              <a:gd name="connsiteX728" fmla="*/ 4378710 w 7467600"/>
              <a:gd name="connsiteY728" fmla="*/ 1665516 h 6858000"/>
              <a:gd name="connsiteX729" fmla="*/ 4448798 w 7467600"/>
              <a:gd name="connsiteY729" fmla="*/ 1253024 h 6858000"/>
              <a:gd name="connsiteX730" fmla="*/ 4480315 w 7467600"/>
              <a:gd name="connsiteY730" fmla="*/ 1158454 h 6858000"/>
              <a:gd name="connsiteX731" fmla="*/ 4494133 w 7467600"/>
              <a:gd name="connsiteY731" fmla="*/ 1118676 h 6858000"/>
              <a:gd name="connsiteX732" fmla="*/ 4557898 w 7467600"/>
              <a:gd name="connsiteY732" fmla="*/ 900011 h 6858000"/>
              <a:gd name="connsiteX733" fmla="*/ 5870151 w 7467600"/>
              <a:gd name="connsiteY733" fmla="*/ 898890 h 6858000"/>
              <a:gd name="connsiteX734" fmla="*/ 5861335 w 7467600"/>
              <a:gd name="connsiteY734" fmla="*/ 899177 h 6858000"/>
              <a:gd name="connsiteX735" fmla="*/ 5843702 w 7467600"/>
              <a:gd name="connsiteY735" fmla="*/ 899748 h 6858000"/>
              <a:gd name="connsiteX736" fmla="*/ 5651107 w 7467600"/>
              <a:gd name="connsiteY736" fmla="*/ 920306 h 6858000"/>
              <a:gd name="connsiteX737" fmla="*/ 5459407 w 7467600"/>
              <a:gd name="connsiteY737" fmla="*/ 940975 h 6858000"/>
              <a:gd name="connsiteX738" fmla="*/ 5374846 w 7467600"/>
              <a:gd name="connsiteY738" fmla="*/ 941988 h 6858000"/>
              <a:gd name="connsiteX739" fmla="*/ 5256105 w 7467600"/>
              <a:gd name="connsiteY739" fmla="*/ 945632 h 6858000"/>
              <a:gd name="connsiteX740" fmla="*/ 5107071 w 7467600"/>
              <a:gd name="connsiteY740" fmla="*/ 969720 h 6858000"/>
              <a:gd name="connsiteX741" fmla="*/ 4998681 w 7467600"/>
              <a:gd name="connsiteY741" fmla="*/ 988771 h 6858000"/>
              <a:gd name="connsiteX742" fmla="*/ 5870151 w 7467600"/>
              <a:gd name="connsiteY742" fmla="*/ 898890 h 6858000"/>
              <a:gd name="connsiteX743" fmla="*/ 5504425 w 7467600"/>
              <a:gd name="connsiteY743" fmla="*/ 848067 h 6858000"/>
              <a:gd name="connsiteX744" fmla="*/ 4968849 w 7467600"/>
              <a:gd name="connsiteY744" fmla="*/ 962318 h 6858000"/>
              <a:gd name="connsiteX745" fmla="*/ 5104039 w 7467600"/>
              <a:gd name="connsiteY745" fmla="*/ 940634 h 6858000"/>
              <a:gd name="connsiteX746" fmla="*/ 5256311 w 7467600"/>
              <a:gd name="connsiteY746" fmla="*/ 916490 h 6858000"/>
              <a:gd name="connsiteX747" fmla="*/ 5377381 w 7467600"/>
              <a:gd name="connsiteY747" fmla="*/ 912671 h 6858000"/>
              <a:gd name="connsiteX748" fmla="*/ 5460148 w 7467600"/>
              <a:gd name="connsiteY748" fmla="*/ 911442 h 6858000"/>
              <a:gd name="connsiteX749" fmla="*/ 5648971 w 7467600"/>
              <a:gd name="connsiteY749" fmla="*/ 891331 h 6858000"/>
              <a:gd name="connsiteX750" fmla="*/ 5844807 w 7467600"/>
              <a:gd name="connsiteY750" fmla="*/ 870718 h 6858000"/>
              <a:gd name="connsiteX751" fmla="*/ 5862975 w 7467600"/>
              <a:gd name="connsiteY751" fmla="*/ 869756 h 6858000"/>
              <a:gd name="connsiteX752" fmla="*/ 5920887 w 7467600"/>
              <a:gd name="connsiteY752" fmla="*/ 865929 h 6858000"/>
              <a:gd name="connsiteX753" fmla="*/ 5504425 w 7467600"/>
              <a:gd name="connsiteY753" fmla="*/ 848067 h 6858000"/>
              <a:gd name="connsiteX754" fmla="*/ 3607114 w 7467600"/>
              <a:gd name="connsiteY754" fmla="*/ 467441 h 6858000"/>
              <a:gd name="connsiteX755" fmla="*/ 3296242 w 7467600"/>
              <a:gd name="connsiteY755" fmla="*/ 807991 h 6858000"/>
              <a:gd name="connsiteX756" fmla="*/ 3174674 w 7467600"/>
              <a:gd name="connsiteY756" fmla="*/ 919759 h 6858000"/>
              <a:gd name="connsiteX757" fmla="*/ 3042978 w 7467600"/>
              <a:gd name="connsiteY757" fmla="*/ 1054894 h 6858000"/>
              <a:gd name="connsiteX758" fmla="*/ 2968914 w 7467600"/>
              <a:gd name="connsiteY758" fmla="*/ 1133756 h 6858000"/>
              <a:gd name="connsiteX759" fmla="*/ 3103823 w 7467600"/>
              <a:gd name="connsiteY759" fmla="*/ 1026814 h 6858000"/>
              <a:gd name="connsiteX760" fmla="*/ 3607114 w 7467600"/>
              <a:gd name="connsiteY760" fmla="*/ 467441 h 6858000"/>
              <a:gd name="connsiteX761" fmla="*/ 3744487 w 7467600"/>
              <a:gd name="connsiteY761" fmla="*/ 383136 h 6858000"/>
              <a:gd name="connsiteX762" fmla="*/ 3970213 w 7467600"/>
              <a:gd name="connsiteY762" fmla="*/ 995559 h 6858000"/>
              <a:gd name="connsiteX763" fmla="*/ 3744487 w 7467600"/>
              <a:gd name="connsiteY763" fmla="*/ 383136 h 6858000"/>
              <a:gd name="connsiteX764" fmla="*/ 3624562 w 7467600"/>
              <a:gd name="connsiteY764" fmla="*/ 367041 h 6858000"/>
              <a:gd name="connsiteX765" fmla="*/ 3489712 w 7467600"/>
              <a:gd name="connsiteY765" fmla="*/ 485386 h 6858000"/>
              <a:gd name="connsiteX766" fmla="*/ 3182994 w 7467600"/>
              <a:gd name="connsiteY766" fmla="*/ 828265 h 6858000"/>
              <a:gd name="connsiteX767" fmla="*/ 2892114 w 7467600"/>
              <a:gd name="connsiteY767" fmla="*/ 1172635 h 6858000"/>
              <a:gd name="connsiteX768" fmla="*/ 3021459 w 7467600"/>
              <a:gd name="connsiteY768" fmla="*/ 1035385 h 6858000"/>
              <a:gd name="connsiteX769" fmla="*/ 3153873 w 7467600"/>
              <a:gd name="connsiteY769" fmla="*/ 898971 h 6858000"/>
              <a:gd name="connsiteX770" fmla="*/ 3276511 w 7467600"/>
              <a:gd name="connsiteY770" fmla="*/ 786423 h 6858000"/>
              <a:gd name="connsiteX771" fmla="*/ 3584154 w 7467600"/>
              <a:gd name="connsiteY771" fmla="*/ 448218 h 6858000"/>
              <a:gd name="connsiteX772" fmla="*/ 3624562 w 7467600"/>
              <a:gd name="connsiteY772" fmla="*/ 367041 h 6858000"/>
              <a:gd name="connsiteX773" fmla="*/ 3766672 w 7467600"/>
              <a:gd name="connsiteY773" fmla="*/ 359429 h 6858000"/>
              <a:gd name="connsiteX774" fmla="*/ 3996338 w 7467600"/>
              <a:gd name="connsiteY774" fmla="*/ 968237 h 6858000"/>
              <a:gd name="connsiteX775" fmla="*/ 3766672 w 7467600"/>
              <a:gd name="connsiteY775" fmla="*/ 359429 h 6858000"/>
              <a:gd name="connsiteX776" fmla="*/ 5805386 w 7467600"/>
              <a:gd name="connsiteY776" fmla="*/ 239240 h 6858000"/>
              <a:gd name="connsiteX777" fmla="*/ 5736947 w 7467600"/>
              <a:gd name="connsiteY777" fmla="*/ 261367 h 6858000"/>
              <a:gd name="connsiteX778" fmla="*/ 5427012 w 7467600"/>
              <a:gd name="connsiteY778" fmla="*/ 311272 h 6858000"/>
              <a:gd name="connsiteX779" fmla="*/ 5147818 w 7467600"/>
              <a:gd name="connsiteY779" fmla="*/ 322112 h 6858000"/>
              <a:gd name="connsiteX780" fmla="*/ 5060854 w 7467600"/>
              <a:gd name="connsiteY780" fmla="*/ 311882 h 6858000"/>
              <a:gd name="connsiteX781" fmla="*/ 4945989 w 7467600"/>
              <a:gd name="connsiteY781" fmla="*/ 300516 h 6858000"/>
              <a:gd name="connsiteX782" fmla="*/ 5410479 w 7467600"/>
              <a:gd name="connsiteY782" fmla="*/ 348434 h 6858000"/>
              <a:gd name="connsiteX783" fmla="*/ 5805386 w 7467600"/>
              <a:gd name="connsiteY783" fmla="*/ 239240 h 6858000"/>
              <a:gd name="connsiteX784" fmla="*/ 5905192 w 7467600"/>
              <a:gd name="connsiteY784" fmla="*/ 163079 h 6858000"/>
              <a:gd name="connsiteX785" fmla="*/ 5865655 w 7467600"/>
              <a:gd name="connsiteY785" fmla="*/ 171901 h 6858000"/>
              <a:gd name="connsiteX786" fmla="*/ 5259740 w 7467600"/>
              <a:gd name="connsiteY786" fmla="*/ 257013 h 6858000"/>
              <a:gd name="connsiteX787" fmla="*/ 5208466 w 7467600"/>
              <a:gd name="connsiteY787" fmla="*/ 257550 h 6858000"/>
              <a:gd name="connsiteX788" fmla="*/ 4980204 w 7467600"/>
              <a:gd name="connsiteY788" fmla="*/ 271903 h 6858000"/>
              <a:gd name="connsiteX789" fmla="*/ 5068068 w 7467600"/>
              <a:gd name="connsiteY789" fmla="*/ 282244 h 6858000"/>
              <a:gd name="connsiteX790" fmla="*/ 5153231 w 7467600"/>
              <a:gd name="connsiteY790" fmla="*/ 292240 h 6858000"/>
              <a:gd name="connsiteX791" fmla="*/ 5426491 w 7467600"/>
              <a:gd name="connsiteY791" fmla="*/ 281128 h 6858000"/>
              <a:gd name="connsiteX792" fmla="*/ 5731212 w 7467600"/>
              <a:gd name="connsiteY792" fmla="*/ 231951 h 6858000"/>
              <a:gd name="connsiteX793" fmla="*/ 5905192 w 7467600"/>
              <a:gd name="connsiteY793" fmla="*/ 163079 h 6858000"/>
              <a:gd name="connsiteX794" fmla="*/ 5944437 w 7467600"/>
              <a:gd name="connsiteY794" fmla="*/ 113829 h 6858000"/>
              <a:gd name="connsiteX795" fmla="*/ 5825032 w 7467600"/>
              <a:gd name="connsiteY795" fmla="*/ 146405 h 6858000"/>
              <a:gd name="connsiteX796" fmla="*/ 4955599 w 7467600"/>
              <a:gd name="connsiteY796" fmla="*/ 247008 h 6858000"/>
              <a:gd name="connsiteX797" fmla="*/ 5210104 w 7467600"/>
              <a:gd name="connsiteY797" fmla="*/ 228123 h 6858000"/>
              <a:gd name="connsiteX798" fmla="*/ 5261015 w 7467600"/>
              <a:gd name="connsiteY798" fmla="*/ 227087 h 6858000"/>
              <a:gd name="connsiteX799" fmla="*/ 5861181 w 7467600"/>
              <a:gd name="connsiteY799" fmla="*/ 143093 h 6858000"/>
              <a:gd name="connsiteX800" fmla="*/ 5961252 w 7467600"/>
              <a:gd name="connsiteY800" fmla="*/ 114820 h 6858000"/>
              <a:gd name="connsiteX801" fmla="*/ 5944437 w 7467600"/>
              <a:gd name="connsiteY801" fmla="*/ 113829 h 6858000"/>
              <a:gd name="connsiteX802" fmla="*/ 3882765 w 7467600"/>
              <a:gd name="connsiteY802" fmla="*/ 0 h 6858000"/>
              <a:gd name="connsiteX803" fmla="*/ 3995099 w 7467600"/>
              <a:gd name="connsiteY803" fmla="*/ 0 h 6858000"/>
              <a:gd name="connsiteX804" fmla="*/ 4163818 w 7467600"/>
              <a:gd name="connsiteY804" fmla="*/ 234104 h 6858000"/>
              <a:gd name="connsiteX805" fmla="*/ 4172099 w 7467600"/>
              <a:gd name="connsiteY805" fmla="*/ 234207 h 6858000"/>
              <a:gd name="connsiteX806" fmla="*/ 4784282 w 7467600"/>
              <a:gd name="connsiteY806" fmla="*/ 276561 h 6858000"/>
              <a:gd name="connsiteX807" fmla="*/ 4801687 w 7467600"/>
              <a:gd name="connsiteY807" fmla="*/ 267764 h 6858000"/>
              <a:gd name="connsiteX808" fmla="*/ 6082788 w 7467600"/>
              <a:gd name="connsiteY808" fmla="*/ 64119 h 6858000"/>
              <a:gd name="connsiteX809" fmla="*/ 6099442 w 7467600"/>
              <a:gd name="connsiteY809" fmla="*/ 82568 h 6858000"/>
              <a:gd name="connsiteX810" fmla="*/ 4804137 w 7467600"/>
              <a:gd name="connsiteY810" fmla="*/ 320931 h 6858000"/>
              <a:gd name="connsiteX811" fmla="*/ 4227047 w 7467600"/>
              <a:gd name="connsiteY811" fmla="*/ 313415 h 6858000"/>
              <a:gd name="connsiteX812" fmla="*/ 4346041 w 7467600"/>
              <a:gd name="connsiteY812" fmla="*/ 456086 h 6858000"/>
              <a:gd name="connsiteX813" fmla="*/ 4870967 w 7467600"/>
              <a:gd name="connsiteY813" fmla="*/ 963061 h 6858000"/>
              <a:gd name="connsiteX814" fmla="*/ 4889647 w 7467600"/>
              <a:gd name="connsiteY814" fmla="*/ 957147 h 6858000"/>
              <a:gd name="connsiteX815" fmla="*/ 5422504 w 7467600"/>
              <a:gd name="connsiteY815" fmla="*/ 805191 h 6858000"/>
              <a:gd name="connsiteX816" fmla="*/ 6087656 w 7467600"/>
              <a:gd name="connsiteY816" fmla="*/ 826703 h 6858000"/>
              <a:gd name="connsiteX817" fmla="*/ 6058717 w 7467600"/>
              <a:gd name="connsiteY817" fmla="*/ 865992 h 6858000"/>
              <a:gd name="connsiteX818" fmla="*/ 4974153 w 7467600"/>
              <a:gd name="connsiteY818" fmla="*/ 1045456 h 6858000"/>
              <a:gd name="connsiteX819" fmla="*/ 5627835 w 7467600"/>
              <a:gd name="connsiteY819" fmla="*/ 1472077 h 6858000"/>
              <a:gd name="connsiteX820" fmla="*/ 5629817 w 7467600"/>
              <a:gd name="connsiteY820" fmla="*/ 1471412 h 6858000"/>
              <a:gd name="connsiteX821" fmla="*/ 5634124 w 7467600"/>
              <a:gd name="connsiteY821" fmla="*/ 1470572 h 6858000"/>
              <a:gd name="connsiteX822" fmla="*/ 5755832 w 7467600"/>
              <a:gd name="connsiteY822" fmla="*/ 1383886 h 6858000"/>
              <a:gd name="connsiteX823" fmla="*/ 6014186 w 7467600"/>
              <a:gd name="connsiteY823" fmla="*/ 1279799 h 6858000"/>
              <a:gd name="connsiteX824" fmla="*/ 6901619 w 7467600"/>
              <a:gd name="connsiteY824" fmla="*/ 1047874 h 6858000"/>
              <a:gd name="connsiteX825" fmla="*/ 6931566 w 7467600"/>
              <a:gd name="connsiteY825" fmla="*/ 1062034 h 6858000"/>
              <a:gd name="connsiteX826" fmla="*/ 5790982 w 7467600"/>
              <a:gd name="connsiteY826" fmla="*/ 1561380 h 6858000"/>
              <a:gd name="connsiteX827" fmla="*/ 6188971 w 7467600"/>
              <a:gd name="connsiteY827" fmla="*/ 1755168 h 6858000"/>
              <a:gd name="connsiteX828" fmla="*/ 6202446 w 7467600"/>
              <a:gd name="connsiteY828" fmla="*/ 1752268 h 6858000"/>
              <a:gd name="connsiteX829" fmla="*/ 7179560 w 7467600"/>
              <a:gd name="connsiteY829" fmla="*/ 1467551 h 6858000"/>
              <a:gd name="connsiteX830" fmla="*/ 7158730 w 7467600"/>
              <a:gd name="connsiteY830" fmla="*/ 1507835 h 6858000"/>
              <a:gd name="connsiteX831" fmla="*/ 6326959 w 7467600"/>
              <a:gd name="connsiteY831" fmla="*/ 1817686 h 6858000"/>
              <a:gd name="connsiteX832" fmla="*/ 6537433 w 7467600"/>
              <a:gd name="connsiteY832" fmla="*/ 1907790 h 6858000"/>
              <a:gd name="connsiteX833" fmla="*/ 6550221 w 7467600"/>
              <a:gd name="connsiteY833" fmla="*/ 1910729 h 6858000"/>
              <a:gd name="connsiteX834" fmla="*/ 6964438 w 7467600"/>
              <a:gd name="connsiteY834" fmla="*/ 2209505 h 6858000"/>
              <a:gd name="connsiteX835" fmla="*/ 7367862 w 7467600"/>
              <a:gd name="connsiteY835" fmla="*/ 2806833 h 6858000"/>
              <a:gd name="connsiteX836" fmla="*/ 7364329 w 7467600"/>
              <a:gd name="connsiteY836" fmla="*/ 2826907 h 6858000"/>
              <a:gd name="connsiteX837" fmla="*/ 7290545 w 7467600"/>
              <a:gd name="connsiteY837" fmla="*/ 2850663 h 6858000"/>
              <a:gd name="connsiteX838" fmla="*/ 6472036 w 7467600"/>
              <a:gd name="connsiteY838" fmla="*/ 1959003 h 6858000"/>
              <a:gd name="connsiteX839" fmla="*/ 5792897 w 7467600"/>
              <a:gd name="connsiteY839" fmla="*/ 1647747 h 6858000"/>
              <a:gd name="connsiteX840" fmla="*/ 5842751 w 7467600"/>
              <a:gd name="connsiteY840" fmla="*/ 1816112 h 6858000"/>
              <a:gd name="connsiteX841" fmla="*/ 5847424 w 7467600"/>
              <a:gd name="connsiteY841" fmla="*/ 1815776 h 6858000"/>
              <a:gd name="connsiteX842" fmla="*/ 6399821 w 7467600"/>
              <a:gd name="connsiteY842" fmla="*/ 2344799 h 6858000"/>
              <a:gd name="connsiteX843" fmla="*/ 6323232 w 7467600"/>
              <a:gd name="connsiteY843" fmla="*/ 2389634 h 6858000"/>
              <a:gd name="connsiteX844" fmla="*/ 5942958 w 7467600"/>
              <a:gd name="connsiteY844" fmla="*/ 2077708 h 6858000"/>
              <a:gd name="connsiteX845" fmla="*/ 5921559 w 7467600"/>
              <a:gd name="connsiteY845" fmla="*/ 2378596 h 6858000"/>
              <a:gd name="connsiteX846" fmla="*/ 5817651 w 7467600"/>
              <a:gd name="connsiteY846" fmla="*/ 3023919 h 6858000"/>
              <a:gd name="connsiteX847" fmla="*/ 5729634 w 7467600"/>
              <a:gd name="connsiteY847" fmla="*/ 3051849 h 6858000"/>
              <a:gd name="connsiteX848" fmla="*/ 5611018 w 7467600"/>
              <a:gd name="connsiteY848" fmla="*/ 2316769 h 6858000"/>
              <a:gd name="connsiteX849" fmla="*/ 5687608 w 7467600"/>
              <a:gd name="connsiteY849" fmla="*/ 2039972 h 6858000"/>
              <a:gd name="connsiteX850" fmla="*/ 5657554 w 7467600"/>
              <a:gd name="connsiteY850" fmla="*/ 1576445 h 6858000"/>
              <a:gd name="connsiteX851" fmla="*/ 5150475 w 7467600"/>
              <a:gd name="connsiteY851" fmla="*/ 1274012 h 6858000"/>
              <a:gd name="connsiteX852" fmla="*/ 5349142 w 7467600"/>
              <a:gd name="connsiteY852" fmla="*/ 2204405 h 6858000"/>
              <a:gd name="connsiteX853" fmla="*/ 5262214 w 7467600"/>
              <a:gd name="connsiteY853" fmla="*/ 2233836 h 6858000"/>
              <a:gd name="connsiteX854" fmla="*/ 4981539 w 7467600"/>
              <a:gd name="connsiteY854" fmla="*/ 1542201 h 6858000"/>
              <a:gd name="connsiteX855" fmla="*/ 4958461 w 7467600"/>
              <a:gd name="connsiteY855" fmla="*/ 1136957 h 6858000"/>
              <a:gd name="connsiteX856" fmla="*/ 4655015 w 7467600"/>
              <a:gd name="connsiteY856" fmla="*/ 891426 h 6858000"/>
              <a:gd name="connsiteX857" fmla="*/ 4348002 w 7467600"/>
              <a:gd name="connsiteY857" fmla="*/ 2205895 h 6858000"/>
              <a:gd name="connsiteX858" fmla="*/ 4262250 w 7467600"/>
              <a:gd name="connsiteY858" fmla="*/ 2219972 h 6858000"/>
              <a:gd name="connsiteX859" fmla="*/ 4550611 w 7467600"/>
              <a:gd name="connsiteY859" fmla="*/ 817540 h 6858000"/>
              <a:gd name="connsiteX860" fmla="*/ 4564418 w 7467600"/>
              <a:gd name="connsiteY860" fmla="*/ 808293 h 6858000"/>
              <a:gd name="connsiteX861" fmla="*/ 4266388 w 7467600"/>
              <a:gd name="connsiteY861" fmla="*/ 500083 h 6858000"/>
              <a:gd name="connsiteX862" fmla="*/ 4032842 w 7467600"/>
              <a:gd name="connsiteY862" fmla="*/ 211809 h 6858000"/>
              <a:gd name="connsiteX863" fmla="*/ 3882765 w 7467600"/>
              <a:gd name="connsiteY863" fmla="*/ 0 h 6858000"/>
              <a:gd name="connsiteX864" fmla="*/ 3721337 w 7467600"/>
              <a:gd name="connsiteY864" fmla="*/ 0 h 6858000"/>
              <a:gd name="connsiteX865" fmla="*/ 3797544 w 7467600"/>
              <a:gd name="connsiteY865" fmla="*/ 0 h 6858000"/>
              <a:gd name="connsiteX866" fmla="*/ 3775734 w 7467600"/>
              <a:gd name="connsiteY866" fmla="*/ 95131 h 6858000"/>
              <a:gd name="connsiteX867" fmla="*/ 3724807 w 7467600"/>
              <a:gd name="connsiteY867" fmla="*/ 272257 h 6858000"/>
              <a:gd name="connsiteX868" fmla="*/ 3726844 w 7467600"/>
              <a:gd name="connsiteY868" fmla="*/ 282988 h 6858000"/>
              <a:gd name="connsiteX869" fmla="*/ 3742664 w 7467600"/>
              <a:gd name="connsiteY869" fmla="*/ 279918 h 6858000"/>
              <a:gd name="connsiteX870" fmla="*/ 4103910 w 7467600"/>
              <a:gd name="connsiteY870" fmla="*/ 1161917 h 6858000"/>
              <a:gd name="connsiteX871" fmla="*/ 4020269 w 7467600"/>
              <a:gd name="connsiteY871" fmla="*/ 1200406 h 6858000"/>
              <a:gd name="connsiteX872" fmla="*/ 3674882 w 7467600"/>
              <a:gd name="connsiteY872" fmla="*/ 488524 h 6858000"/>
              <a:gd name="connsiteX873" fmla="*/ 3132682 w 7467600"/>
              <a:gd name="connsiteY873" fmla="*/ 1072284 h 6858000"/>
              <a:gd name="connsiteX874" fmla="*/ 2716346 w 7467600"/>
              <a:gd name="connsiteY874" fmla="*/ 1276376 h 6858000"/>
              <a:gd name="connsiteX875" fmla="*/ 2716772 w 7467600"/>
              <a:gd name="connsiteY875" fmla="*/ 1255462 h 6858000"/>
              <a:gd name="connsiteX876" fmla="*/ 3471096 w 7467600"/>
              <a:gd name="connsiteY876" fmla="*/ 437072 h 6858000"/>
              <a:gd name="connsiteX877" fmla="*/ 3639057 w 7467600"/>
              <a:gd name="connsiteY877" fmla="*/ 286334 h 6858000"/>
              <a:gd name="connsiteX878" fmla="*/ 3640309 w 7467600"/>
              <a:gd name="connsiteY878" fmla="*/ 284664 h 6858000"/>
              <a:gd name="connsiteX879" fmla="*/ 3646022 w 7467600"/>
              <a:gd name="connsiteY879" fmla="*/ 276711 h 6858000"/>
              <a:gd name="connsiteX880" fmla="*/ 3707943 w 7467600"/>
              <a:gd name="connsiteY880" fmla="*/ 65958 h 6858000"/>
              <a:gd name="connsiteX881" fmla="*/ 3721337 w 7467600"/>
              <a:gd name="connsiteY881" fmla="*/ 0 h 6858000"/>
              <a:gd name="connsiteX882" fmla="*/ 2867960 w 7467600"/>
              <a:gd name="connsiteY882" fmla="*/ 0 h 6858000"/>
              <a:gd name="connsiteX883" fmla="*/ 2926351 w 7467600"/>
              <a:gd name="connsiteY883" fmla="*/ 0 h 6858000"/>
              <a:gd name="connsiteX884" fmla="*/ 2902823 w 7467600"/>
              <a:gd name="connsiteY884" fmla="*/ 262929 h 6858000"/>
              <a:gd name="connsiteX885" fmla="*/ 2940663 w 7467600"/>
              <a:gd name="connsiteY885" fmla="*/ 140884 h 6858000"/>
              <a:gd name="connsiteX886" fmla="*/ 2947039 w 7467600"/>
              <a:gd name="connsiteY886" fmla="*/ 122524 h 6858000"/>
              <a:gd name="connsiteX887" fmla="*/ 2984316 w 7467600"/>
              <a:gd name="connsiteY887" fmla="*/ 0 h 6858000"/>
              <a:gd name="connsiteX888" fmla="*/ 3016114 w 7467600"/>
              <a:gd name="connsiteY888" fmla="*/ 0 h 6858000"/>
              <a:gd name="connsiteX889" fmla="*/ 2979949 w 7467600"/>
              <a:gd name="connsiteY889" fmla="*/ 119274 h 6858000"/>
              <a:gd name="connsiteX890" fmla="*/ 3023879 w 7467600"/>
              <a:gd name="connsiteY890" fmla="*/ 0 h 6858000"/>
              <a:gd name="connsiteX891" fmla="*/ 3105400 w 7467600"/>
              <a:gd name="connsiteY891" fmla="*/ 0 h 6858000"/>
              <a:gd name="connsiteX892" fmla="*/ 3094669 w 7467600"/>
              <a:gd name="connsiteY892" fmla="*/ 30308 h 6858000"/>
              <a:gd name="connsiteX893" fmla="*/ 2901945 w 7467600"/>
              <a:gd name="connsiteY893" fmla="*/ 466538 h 6858000"/>
              <a:gd name="connsiteX894" fmla="*/ 2815209 w 7467600"/>
              <a:gd name="connsiteY894" fmla="*/ 497361 h 6858000"/>
              <a:gd name="connsiteX895" fmla="*/ 2844845 w 7467600"/>
              <a:gd name="connsiteY895" fmla="*/ 127638 h 6858000"/>
              <a:gd name="connsiteX896" fmla="*/ 2867960 w 7467600"/>
              <a:gd name="connsiteY896" fmla="*/ 0 h 6858000"/>
              <a:gd name="connsiteX897" fmla="*/ 1057230 w 7467600"/>
              <a:gd name="connsiteY897" fmla="*/ 0 h 6858000"/>
              <a:gd name="connsiteX898" fmla="*/ 1111003 w 7467600"/>
              <a:gd name="connsiteY898" fmla="*/ 0 h 6858000"/>
              <a:gd name="connsiteX899" fmla="*/ 1125553 w 7467600"/>
              <a:gd name="connsiteY899" fmla="*/ 52588 h 6858000"/>
              <a:gd name="connsiteX900" fmla="*/ 1304276 w 7467600"/>
              <a:gd name="connsiteY900" fmla="*/ 476275 h 6858000"/>
              <a:gd name="connsiteX901" fmla="*/ 1492066 w 7467600"/>
              <a:gd name="connsiteY901" fmla="*/ 886333 h 6858000"/>
              <a:gd name="connsiteX902" fmla="*/ 1423698 w 7467600"/>
              <a:gd name="connsiteY902" fmla="*/ 710817 h 6858000"/>
              <a:gd name="connsiteX903" fmla="*/ 1357609 w 7467600"/>
              <a:gd name="connsiteY903" fmla="*/ 532892 h 6858000"/>
              <a:gd name="connsiteX904" fmla="*/ 1309550 w 7467600"/>
              <a:gd name="connsiteY904" fmla="*/ 374031 h 6858000"/>
              <a:gd name="connsiteX905" fmla="*/ 1193673 w 7467600"/>
              <a:gd name="connsiteY905" fmla="*/ 49533 h 6858000"/>
              <a:gd name="connsiteX906" fmla="*/ 1164391 w 7467600"/>
              <a:gd name="connsiteY906" fmla="*/ 0 h 6858000"/>
              <a:gd name="connsiteX907" fmla="*/ 1200666 w 7467600"/>
              <a:gd name="connsiteY907" fmla="*/ 0 h 6858000"/>
              <a:gd name="connsiteX908" fmla="*/ 1223408 w 7467600"/>
              <a:gd name="connsiteY908" fmla="*/ 38996 h 6858000"/>
              <a:gd name="connsiteX909" fmla="*/ 1339635 w 7467600"/>
              <a:gd name="connsiteY909" fmla="*/ 365517 h 6858000"/>
              <a:gd name="connsiteX910" fmla="*/ 1387469 w 7467600"/>
              <a:gd name="connsiteY910" fmla="*/ 523079 h 6858000"/>
              <a:gd name="connsiteX911" fmla="*/ 1452685 w 7467600"/>
              <a:gd name="connsiteY911" fmla="*/ 699806 h 6858000"/>
              <a:gd name="connsiteX912" fmla="*/ 1492092 w 7467600"/>
              <a:gd name="connsiteY912" fmla="*/ 800424 h 6858000"/>
              <a:gd name="connsiteX913" fmla="*/ 1455302 w 7467600"/>
              <a:gd name="connsiteY913" fmla="*/ 632913 h 6858000"/>
              <a:gd name="connsiteX914" fmla="*/ 1222336 w 7467600"/>
              <a:gd name="connsiteY914" fmla="*/ 9480 h 6858000"/>
              <a:gd name="connsiteX915" fmla="*/ 1214634 w 7467600"/>
              <a:gd name="connsiteY915" fmla="*/ 0 h 6858000"/>
              <a:gd name="connsiteX916" fmla="*/ 1289827 w 7467600"/>
              <a:gd name="connsiteY916" fmla="*/ 0 h 6858000"/>
              <a:gd name="connsiteX917" fmla="*/ 1321076 w 7467600"/>
              <a:gd name="connsiteY917" fmla="*/ 59722 h 6858000"/>
              <a:gd name="connsiteX918" fmla="*/ 1512579 w 7467600"/>
              <a:gd name="connsiteY918" fmla="*/ 626441 h 6858000"/>
              <a:gd name="connsiteX919" fmla="*/ 1506076 w 7467600"/>
              <a:gd name="connsiteY919" fmla="*/ 1089289 h 6858000"/>
              <a:gd name="connsiteX920" fmla="*/ 1486346 w 7467600"/>
              <a:gd name="connsiteY920" fmla="*/ 1079919 h 6858000"/>
              <a:gd name="connsiteX921" fmla="*/ 1070511 w 7467600"/>
              <a:gd name="connsiteY921" fmla="*/ 48609 h 6858000"/>
              <a:gd name="connsiteX922" fmla="*/ 1057230 w 7467600"/>
              <a:gd name="connsiteY922" fmla="*/ 0 h 6858000"/>
              <a:gd name="connsiteX923" fmla="*/ 43151 w 7467600"/>
              <a:gd name="connsiteY923" fmla="*/ 0 h 6858000"/>
              <a:gd name="connsiteX924" fmla="*/ 95283 w 7467600"/>
              <a:gd name="connsiteY924" fmla="*/ 0 h 6858000"/>
              <a:gd name="connsiteX925" fmla="*/ 300708 w 7467600"/>
              <a:gd name="connsiteY925" fmla="*/ 154571 h 6858000"/>
              <a:gd name="connsiteX926" fmla="*/ 530414 w 7467600"/>
              <a:gd name="connsiteY926" fmla="*/ 354673 h 6858000"/>
              <a:gd name="connsiteX927" fmla="*/ 333785 w 7467600"/>
              <a:gd name="connsiteY927" fmla="*/ 161564 h 6858000"/>
              <a:gd name="connsiteX928" fmla="*/ 147005 w 7467600"/>
              <a:gd name="connsiteY928" fmla="*/ 0 h 6858000"/>
              <a:gd name="connsiteX929" fmla="*/ 272509 w 7467600"/>
              <a:gd name="connsiteY929" fmla="*/ 0 h 6858000"/>
              <a:gd name="connsiteX930" fmla="*/ 326276 w 7467600"/>
              <a:gd name="connsiteY930" fmla="*/ 45847 h 6858000"/>
              <a:gd name="connsiteX931" fmla="*/ 823759 w 7467600"/>
              <a:gd name="connsiteY931" fmla="*/ 574145 h 6858000"/>
              <a:gd name="connsiteX932" fmla="*/ 811254 w 7467600"/>
              <a:gd name="connsiteY932" fmla="*/ 665546 h 6858000"/>
              <a:gd name="connsiteX933" fmla="*/ 154042 w 7467600"/>
              <a:gd name="connsiteY933" fmla="*/ 261522 h 6858000"/>
              <a:gd name="connsiteX934" fmla="*/ 13550 w 7467600"/>
              <a:gd name="connsiteY934" fmla="*/ 158423 h 6858000"/>
              <a:gd name="connsiteX935" fmla="*/ 0 w 7467600"/>
              <a:gd name="connsiteY935" fmla="*/ 146618 h 6858000"/>
              <a:gd name="connsiteX936" fmla="*/ 0 w 7467600"/>
              <a:gd name="connsiteY936" fmla="*/ 59161 h 6858000"/>
              <a:gd name="connsiteX937" fmla="*/ 45427 w 7467600"/>
              <a:gd name="connsiteY937" fmla="*/ 101078 h 6858000"/>
              <a:gd name="connsiteX938" fmla="*/ 630103 w 7467600"/>
              <a:gd name="connsiteY938" fmla="*/ 485885 h 6858000"/>
              <a:gd name="connsiteX939" fmla="*/ 532040 w 7467600"/>
              <a:gd name="connsiteY939" fmla="*/ 399359 h 6858000"/>
              <a:gd name="connsiteX940" fmla="*/ 517618 w 7467600"/>
              <a:gd name="connsiteY940" fmla="*/ 385726 h 6858000"/>
              <a:gd name="connsiteX941" fmla="*/ 285074 w 7467600"/>
              <a:gd name="connsiteY941" fmla="*/ 182755 h 6858000"/>
              <a:gd name="connsiteX942" fmla="*/ 43151 w 7467600"/>
              <a:gd name="connsiteY94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289862 w 7467600"/>
              <a:gd name="connsiteY9" fmla="*/ 6659827 h 6858000"/>
              <a:gd name="connsiteX10" fmla="*/ 1019354 w 7467600"/>
              <a:gd name="connsiteY10" fmla="*/ 6315006 h 6858000"/>
              <a:gd name="connsiteX11" fmla="*/ 441046 w 7467600"/>
              <a:gd name="connsiteY11" fmla="*/ 6691153 h 6858000"/>
              <a:gd name="connsiteX12" fmla="*/ 1019354 w 7467600"/>
              <a:gd name="connsiteY12" fmla="*/ 6315006 h 6858000"/>
              <a:gd name="connsiteX13" fmla="*/ 991680 w 7467600"/>
              <a:gd name="connsiteY13" fmla="*/ 6298413 h 6858000"/>
              <a:gd name="connsiteX14" fmla="*/ 409060 w 7467600"/>
              <a:gd name="connsiteY14" fmla="*/ 6671470 h 6858000"/>
              <a:gd name="connsiteX15" fmla="*/ 991680 w 7467600"/>
              <a:gd name="connsiteY15" fmla="*/ 6298413 h 6858000"/>
              <a:gd name="connsiteX16" fmla="*/ 103333 w 7467600"/>
              <a:gd name="connsiteY16" fmla="*/ 5699602 h 6858000"/>
              <a:gd name="connsiteX17" fmla="*/ 233938 w 7467600"/>
              <a:gd name="connsiteY17" fmla="*/ 5809416 h 6858000"/>
              <a:gd name="connsiteX18" fmla="*/ 883580 w 7467600"/>
              <a:gd name="connsiteY18" fmla="*/ 6180710 h 6858000"/>
              <a:gd name="connsiteX19" fmla="*/ 487337 w 7467600"/>
              <a:gd name="connsiteY19" fmla="*/ 5950182 h 6858000"/>
              <a:gd name="connsiteX20" fmla="*/ 354051 w 7467600"/>
              <a:gd name="connsiteY20" fmla="*/ 5854912 h 6858000"/>
              <a:gd name="connsiteX21" fmla="*/ 195436 w 7467600"/>
              <a:gd name="connsiteY21" fmla="*/ 5755068 h 6858000"/>
              <a:gd name="connsiteX22" fmla="*/ 103333 w 7467600"/>
              <a:gd name="connsiteY22" fmla="*/ 5699602 h 6858000"/>
              <a:gd name="connsiteX23" fmla="*/ 5539432 w 7467600"/>
              <a:gd name="connsiteY23" fmla="*/ 5642928 h 6858000"/>
              <a:gd name="connsiteX24" fmla="*/ 5555462 w 7467600"/>
              <a:gd name="connsiteY24" fmla="*/ 5694454 h 6858000"/>
              <a:gd name="connsiteX25" fmla="*/ 5828270 w 7467600"/>
              <a:gd name="connsiteY25" fmla="*/ 6320663 h 6858000"/>
              <a:gd name="connsiteX26" fmla="*/ 5947416 w 7467600"/>
              <a:gd name="connsiteY26" fmla="*/ 6574846 h 6858000"/>
              <a:gd name="connsiteX27" fmla="*/ 5539432 w 7467600"/>
              <a:gd name="connsiteY27" fmla="*/ 5642928 h 6858000"/>
              <a:gd name="connsiteX28" fmla="*/ 51253 w 7467600"/>
              <a:gd name="connsiteY28" fmla="*/ 5631825 h 6858000"/>
              <a:gd name="connsiteX29" fmla="*/ 211622 w 7467600"/>
              <a:gd name="connsiteY29" fmla="*/ 5728803 h 6858000"/>
              <a:gd name="connsiteX30" fmla="*/ 371652 w 7467600"/>
              <a:gd name="connsiteY30" fmla="*/ 5829062 h 6858000"/>
              <a:gd name="connsiteX31" fmla="*/ 505903 w 7467600"/>
              <a:gd name="connsiteY31" fmla="*/ 5925221 h 6858000"/>
              <a:gd name="connsiteX32" fmla="*/ 899240 w 7467600"/>
              <a:gd name="connsiteY32" fmla="*/ 6153068 h 6858000"/>
              <a:gd name="connsiteX33" fmla="*/ 988114 w 7467600"/>
              <a:gd name="connsiteY33" fmla="*/ 6174204 h 6858000"/>
              <a:gd name="connsiteX34" fmla="*/ 845971 w 7467600"/>
              <a:gd name="connsiteY34" fmla="*/ 6067177 h 6858000"/>
              <a:gd name="connsiteX35" fmla="*/ 448057 w 7467600"/>
              <a:gd name="connsiteY35" fmla="*/ 5841376 h 6858000"/>
              <a:gd name="connsiteX36" fmla="*/ 51253 w 7467600"/>
              <a:gd name="connsiteY36" fmla="*/ 5631825 h 6858000"/>
              <a:gd name="connsiteX37" fmla="*/ 2606687 w 7467600"/>
              <a:gd name="connsiteY37" fmla="*/ 5630718 h 6858000"/>
              <a:gd name="connsiteX38" fmla="*/ 2645658 w 7467600"/>
              <a:gd name="connsiteY38" fmla="*/ 6640259 h 6858000"/>
              <a:gd name="connsiteX39" fmla="*/ 2606687 w 7467600"/>
              <a:gd name="connsiteY39" fmla="*/ 5630718 h 6858000"/>
              <a:gd name="connsiteX40" fmla="*/ 3642057 w 7467600"/>
              <a:gd name="connsiteY40" fmla="*/ 5573487 h 6858000"/>
              <a:gd name="connsiteX41" fmla="*/ 3632981 w 7467600"/>
              <a:gd name="connsiteY41" fmla="*/ 5579437 h 6858000"/>
              <a:gd name="connsiteX42" fmla="*/ 3382436 w 7467600"/>
              <a:gd name="connsiteY42" fmla="*/ 5952726 h 6858000"/>
              <a:gd name="connsiteX43" fmla="*/ 3191929 w 7467600"/>
              <a:gd name="connsiteY43" fmla="*/ 6662669 h 6858000"/>
              <a:gd name="connsiteX44" fmla="*/ 3369898 w 7467600"/>
              <a:gd name="connsiteY44" fmla="*/ 6081771 h 6858000"/>
              <a:gd name="connsiteX45" fmla="*/ 3642057 w 7467600"/>
              <a:gd name="connsiteY45" fmla="*/ 5573487 h 6858000"/>
              <a:gd name="connsiteX46" fmla="*/ 2650666 w 7467600"/>
              <a:gd name="connsiteY46" fmla="*/ 5530686 h 6858000"/>
              <a:gd name="connsiteX47" fmla="*/ 2650249 w 7467600"/>
              <a:gd name="connsiteY47" fmla="*/ 5532101 h 6858000"/>
              <a:gd name="connsiteX48" fmla="*/ 2663808 w 7467600"/>
              <a:gd name="connsiteY48" fmla="*/ 6535215 h 6858000"/>
              <a:gd name="connsiteX49" fmla="*/ 2665418 w 7467600"/>
              <a:gd name="connsiteY49" fmla="*/ 6132756 h 6858000"/>
              <a:gd name="connsiteX50" fmla="*/ 2650666 w 7467600"/>
              <a:gd name="connsiteY50" fmla="*/ 5530686 h 6858000"/>
              <a:gd name="connsiteX51" fmla="*/ 2680277 w 7467600"/>
              <a:gd name="connsiteY51" fmla="*/ 5479204 h 6858000"/>
              <a:gd name="connsiteX52" fmla="*/ 2678972 w 7467600"/>
              <a:gd name="connsiteY52" fmla="*/ 5481582 h 6858000"/>
              <a:gd name="connsiteX53" fmla="*/ 2696666 w 7467600"/>
              <a:gd name="connsiteY53" fmla="*/ 6133836 h 6858000"/>
              <a:gd name="connsiteX54" fmla="*/ 2695769 w 7467600"/>
              <a:gd name="connsiteY54" fmla="*/ 6390955 h 6858000"/>
              <a:gd name="connsiteX55" fmla="*/ 2739893 w 7467600"/>
              <a:gd name="connsiteY55" fmla="*/ 6108357 h 6858000"/>
              <a:gd name="connsiteX56" fmla="*/ 2680277 w 7467600"/>
              <a:gd name="connsiteY56" fmla="*/ 5479204 h 6858000"/>
              <a:gd name="connsiteX57" fmla="*/ 1132195 w 7467600"/>
              <a:gd name="connsiteY57" fmla="*/ 5467980 h 6858000"/>
              <a:gd name="connsiteX58" fmla="*/ 1679056 w 7467600"/>
              <a:gd name="connsiteY58" fmla="*/ 5516907 h 6858000"/>
              <a:gd name="connsiteX59" fmla="*/ 2128648 w 7467600"/>
              <a:gd name="connsiteY59" fmla="*/ 5474249 h 6858000"/>
              <a:gd name="connsiteX60" fmla="*/ 1825619 w 7467600"/>
              <a:gd name="connsiteY60" fmla="*/ 5478447 h 6858000"/>
              <a:gd name="connsiteX61" fmla="*/ 1737798 w 7467600"/>
              <a:gd name="connsiteY61" fmla="*/ 5483353 h 6858000"/>
              <a:gd name="connsiteX62" fmla="*/ 1132195 w 7467600"/>
              <a:gd name="connsiteY62" fmla="*/ 5467980 h 6858000"/>
              <a:gd name="connsiteX63" fmla="*/ 1456157 w 7467600"/>
              <a:gd name="connsiteY63" fmla="*/ 5371404 h 6858000"/>
              <a:gd name="connsiteX64" fmla="*/ 1244432 w 7467600"/>
              <a:gd name="connsiteY64" fmla="*/ 5385601 h 6858000"/>
              <a:gd name="connsiteX65" fmla="*/ 973990 w 7467600"/>
              <a:gd name="connsiteY65" fmla="*/ 5424940 h 6858000"/>
              <a:gd name="connsiteX66" fmla="*/ 1103809 w 7467600"/>
              <a:gd name="connsiteY66" fmla="*/ 5433720 h 6858000"/>
              <a:gd name="connsiteX67" fmla="*/ 1123454 w 7467600"/>
              <a:gd name="connsiteY67" fmla="*/ 5435727 h 6858000"/>
              <a:gd name="connsiteX68" fmla="*/ 1737017 w 7467600"/>
              <a:gd name="connsiteY68" fmla="*/ 5452183 h 6858000"/>
              <a:gd name="connsiteX69" fmla="*/ 1824397 w 7467600"/>
              <a:gd name="connsiteY69" fmla="*/ 5447757 h 6858000"/>
              <a:gd name="connsiteX70" fmla="*/ 2070059 w 7467600"/>
              <a:gd name="connsiteY70" fmla="*/ 5441660 h 6858000"/>
              <a:gd name="connsiteX71" fmla="*/ 1456157 w 7467600"/>
              <a:gd name="connsiteY71" fmla="*/ 5371404 h 6858000"/>
              <a:gd name="connsiteX72" fmla="*/ 4988186 w 7467600"/>
              <a:gd name="connsiteY72" fmla="*/ 5216467 h 6858000"/>
              <a:gd name="connsiteX73" fmla="*/ 4777334 w 7467600"/>
              <a:gd name="connsiteY73" fmla="*/ 5406072 h 6858000"/>
              <a:gd name="connsiteX74" fmla="*/ 4718341 w 7467600"/>
              <a:gd name="connsiteY74" fmla="*/ 5468043 h 6858000"/>
              <a:gd name="connsiteX75" fmla="*/ 4604655 w 7467600"/>
              <a:gd name="connsiteY75" fmla="*/ 5583434 h 6858000"/>
              <a:gd name="connsiteX76" fmla="*/ 4565074 w 7467600"/>
              <a:gd name="connsiteY76" fmla="*/ 5618550 h 6858000"/>
              <a:gd name="connsiteX77" fmla="*/ 4988186 w 7467600"/>
              <a:gd name="connsiteY77" fmla="*/ 5216467 h 6858000"/>
              <a:gd name="connsiteX78" fmla="*/ 4978032 w 7467600"/>
              <a:gd name="connsiteY78" fmla="*/ 5183809 h 6858000"/>
              <a:gd name="connsiteX79" fmla="*/ 4463413 w 7467600"/>
              <a:gd name="connsiteY79" fmla="*/ 5615162 h 6858000"/>
              <a:gd name="connsiteX80" fmla="*/ 4358134 w 7467600"/>
              <a:gd name="connsiteY80" fmla="*/ 5742791 h 6858000"/>
              <a:gd name="connsiteX81" fmla="*/ 4376219 w 7467600"/>
              <a:gd name="connsiteY81" fmla="*/ 5729027 h 6858000"/>
              <a:gd name="connsiteX82" fmla="*/ 4582340 w 7467600"/>
              <a:gd name="connsiteY82" fmla="*/ 5561037 h 6858000"/>
              <a:gd name="connsiteX83" fmla="*/ 4694684 w 7467600"/>
              <a:gd name="connsiteY83" fmla="*/ 5447098 h 6858000"/>
              <a:gd name="connsiteX84" fmla="*/ 4754123 w 7467600"/>
              <a:gd name="connsiteY84" fmla="*/ 5384643 h 6858000"/>
              <a:gd name="connsiteX85" fmla="*/ 4978032 w 7467600"/>
              <a:gd name="connsiteY85" fmla="*/ 5183809 h 6858000"/>
              <a:gd name="connsiteX86" fmla="*/ 1903353 w 7467600"/>
              <a:gd name="connsiteY86" fmla="*/ 5044827 h 6858000"/>
              <a:gd name="connsiteX87" fmla="*/ 1936931 w 7467600"/>
              <a:gd name="connsiteY87" fmla="*/ 5093954 h 6858000"/>
              <a:gd name="connsiteX88" fmla="*/ 2195868 w 7467600"/>
              <a:gd name="connsiteY88" fmla="*/ 5396574 h 6858000"/>
              <a:gd name="connsiteX89" fmla="*/ 2088852 w 7467600"/>
              <a:gd name="connsiteY89" fmla="*/ 5166123 h 6858000"/>
              <a:gd name="connsiteX90" fmla="*/ 1958241 w 7467600"/>
              <a:gd name="connsiteY90" fmla="*/ 5067955 h 6858000"/>
              <a:gd name="connsiteX91" fmla="*/ 1903353 w 7467600"/>
              <a:gd name="connsiteY91" fmla="*/ 5044827 h 6858000"/>
              <a:gd name="connsiteX92" fmla="*/ 1979378 w 7467600"/>
              <a:gd name="connsiteY92" fmla="*/ 4769504 h 6858000"/>
              <a:gd name="connsiteX93" fmla="*/ 2882120 w 7467600"/>
              <a:gd name="connsiteY93" fmla="*/ 5064547 h 6858000"/>
              <a:gd name="connsiteX94" fmla="*/ 2793103 w 7467600"/>
              <a:gd name="connsiteY94" fmla="*/ 5039699 h 6858000"/>
              <a:gd name="connsiteX95" fmla="*/ 2770041 w 7467600"/>
              <a:gd name="connsiteY95" fmla="*/ 5033634 h 6858000"/>
              <a:gd name="connsiteX96" fmla="*/ 1979378 w 7467600"/>
              <a:gd name="connsiteY96" fmla="*/ 4769504 h 6858000"/>
              <a:gd name="connsiteX97" fmla="*/ 1927410 w 7467600"/>
              <a:gd name="connsiteY97" fmla="*/ 4716164 h 6858000"/>
              <a:gd name="connsiteX98" fmla="*/ 1959587 w 7467600"/>
              <a:gd name="connsiteY98" fmla="*/ 4728849 h 6858000"/>
              <a:gd name="connsiteX99" fmla="*/ 2777707 w 7467600"/>
              <a:gd name="connsiteY99" fmla="*/ 5003991 h 6858000"/>
              <a:gd name="connsiteX100" fmla="*/ 2800768 w 7467600"/>
              <a:gd name="connsiteY100" fmla="*/ 5010056 h 6858000"/>
              <a:gd name="connsiteX101" fmla="*/ 2879408 w 7467600"/>
              <a:gd name="connsiteY101" fmla="*/ 5031590 h 6858000"/>
              <a:gd name="connsiteX102" fmla="*/ 2862295 w 7467600"/>
              <a:gd name="connsiteY102" fmla="*/ 5022958 h 6858000"/>
              <a:gd name="connsiteX103" fmla="*/ 2813343 w 7467600"/>
              <a:gd name="connsiteY103" fmla="*/ 4998369 h 6858000"/>
              <a:gd name="connsiteX104" fmla="*/ 2646245 w 7467600"/>
              <a:gd name="connsiteY104" fmla="*/ 4930999 h 6858000"/>
              <a:gd name="connsiteX105" fmla="*/ 1999243 w 7467600"/>
              <a:gd name="connsiteY105" fmla="*/ 4730524 h 6858000"/>
              <a:gd name="connsiteX106" fmla="*/ 1979527 w 7467600"/>
              <a:gd name="connsiteY106" fmla="*/ 4726651 h 6858000"/>
              <a:gd name="connsiteX107" fmla="*/ 1927410 w 7467600"/>
              <a:gd name="connsiteY107" fmla="*/ 4716164 h 6858000"/>
              <a:gd name="connsiteX108" fmla="*/ 1997014 w 7467600"/>
              <a:gd name="connsiteY108" fmla="*/ 4698007 h 6858000"/>
              <a:gd name="connsiteX109" fmla="*/ 2005458 w 7467600"/>
              <a:gd name="connsiteY109" fmla="*/ 4699540 h 6858000"/>
              <a:gd name="connsiteX110" fmla="*/ 2657186 w 7467600"/>
              <a:gd name="connsiteY110" fmla="*/ 4901687 h 6858000"/>
              <a:gd name="connsiteX111" fmla="*/ 2826662 w 7467600"/>
              <a:gd name="connsiteY111" fmla="*/ 4970362 h 6858000"/>
              <a:gd name="connsiteX112" fmla="*/ 2876100 w 7467600"/>
              <a:gd name="connsiteY112" fmla="*/ 4995397 h 6858000"/>
              <a:gd name="connsiteX113" fmla="*/ 3042600 w 7467600"/>
              <a:gd name="connsiteY113" fmla="*/ 5059532 h 6858000"/>
              <a:gd name="connsiteX114" fmla="*/ 1997014 w 7467600"/>
              <a:gd name="connsiteY114" fmla="*/ 4698007 h 6858000"/>
              <a:gd name="connsiteX115" fmla="*/ 2305292 w 7467600"/>
              <a:gd name="connsiteY115" fmla="*/ 4219492 h 6858000"/>
              <a:gd name="connsiteX116" fmla="*/ 3360922 w 7467600"/>
              <a:gd name="connsiteY116" fmla="*/ 4529373 h 6858000"/>
              <a:gd name="connsiteX117" fmla="*/ 3492420 w 7467600"/>
              <a:gd name="connsiteY117" fmla="*/ 4510145 h 6858000"/>
              <a:gd name="connsiteX118" fmla="*/ 3364086 w 7467600"/>
              <a:gd name="connsiteY118" fmla="*/ 4480340 h 6858000"/>
              <a:gd name="connsiteX119" fmla="*/ 3225818 w 7467600"/>
              <a:gd name="connsiteY119" fmla="*/ 4411822 h 6858000"/>
              <a:gd name="connsiteX120" fmla="*/ 3129696 w 7467600"/>
              <a:gd name="connsiteY120" fmla="*/ 4360704 h 6858000"/>
              <a:gd name="connsiteX121" fmla="*/ 2814545 w 7467600"/>
              <a:gd name="connsiteY121" fmla="*/ 4282955 h 6858000"/>
              <a:gd name="connsiteX122" fmla="*/ 2305292 w 7467600"/>
              <a:gd name="connsiteY122" fmla="*/ 4219492 h 6858000"/>
              <a:gd name="connsiteX123" fmla="*/ 2626982 w 7467600"/>
              <a:gd name="connsiteY123" fmla="*/ 4206450 h 6858000"/>
              <a:gd name="connsiteX124" fmla="*/ 2490617 w 7467600"/>
              <a:gd name="connsiteY124" fmla="*/ 4206951 h 6858000"/>
              <a:gd name="connsiteX125" fmla="*/ 2819869 w 7467600"/>
              <a:gd name="connsiteY125" fmla="*/ 4252936 h 6858000"/>
              <a:gd name="connsiteX126" fmla="*/ 3143018 w 7467600"/>
              <a:gd name="connsiteY126" fmla="*/ 4332698 h 6858000"/>
              <a:gd name="connsiteX127" fmla="*/ 3241520 w 7467600"/>
              <a:gd name="connsiteY127" fmla="*/ 4385112 h 6858000"/>
              <a:gd name="connsiteX128" fmla="*/ 3374575 w 7467600"/>
              <a:gd name="connsiteY128" fmla="*/ 4451517 h 6858000"/>
              <a:gd name="connsiteX129" fmla="*/ 3505221 w 7467600"/>
              <a:gd name="connsiteY129" fmla="*/ 4480757 h 6858000"/>
              <a:gd name="connsiteX130" fmla="*/ 2626982 w 7467600"/>
              <a:gd name="connsiteY130" fmla="*/ 4206450 h 6858000"/>
              <a:gd name="connsiteX131" fmla="*/ 1310106 w 7467600"/>
              <a:gd name="connsiteY131" fmla="*/ 3943217 h 6858000"/>
              <a:gd name="connsiteX132" fmla="*/ 854994 w 7467600"/>
              <a:gd name="connsiteY132" fmla="*/ 4399136 h 6858000"/>
              <a:gd name="connsiteX133" fmla="*/ 742462 w 7467600"/>
              <a:gd name="connsiteY133" fmla="*/ 4594648 h 6858000"/>
              <a:gd name="connsiteX134" fmla="*/ 820602 w 7467600"/>
              <a:gd name="connsiteY134" fmla="*/ 4485915 h 6858000"/>
              <a:gd name="connsiteX135" fmla="*/ 878295 w 7467600"/>
              <a:gd name="connsiteY135" fmla="*/ 4403594 h 6858000"/>
              <a:gd name="connsiteX136" fmla="*/ 1240607 w 7467600"/>
              <a:gd name="connsiteY136" fmla="*/ 4010401 h 6858000"/>
              <a:gd name="connsiteX137" fmla="*/ 1310106 w 7467600"/>
              <a:gd name="connsiteY137" fmla="*/ 3943217 h 6858000"/>
              <a:gd name="connsiteX138" fmla="*/ 1423113 w 7467600"/>
              <a:gd name="connsiteY138" fmla="*/ 3874565 h 6858000"/>
              <a:gd name="connsiteX139" fmla="*/ 1260565 w 7467600"/>
              <a:gd name="connsiteY139" fmla="*/ 4031982 h 6858000"/>
              <a:gd name="connsiteX140" fmla="*/ 901900 w 7467600"/>
              <a:gd name="connsiteY140" fmla="*/ 4421236 h 6858000"/>
              <a:gd name="connsiteX141" fmla="*/ 845044 w 7467600"/>
              <a:gd name="connsiteY141" fmla="*/ 4502436 h 6858000"/>
              <a:gd name="connsiteX142" fmla="*/ 685926 w 7467600"/>
              <a:gd name="connsiteY142" fmla="*/ 4703069 h 6858000"/>
              <a:gd name="connsiteX143" fmla="*/ 684248 w 7467600"/>
              <a:gd name="connsiteY143" fmla="*/ 4706721 h 6858000"/>
              <a:gd name="connsiteX144" fmla="*/ 1423113 w 7467600"/>
              <a:gd name="connsiteY144" fmla="*/ 3874565 h 6858000"/>
              <a:gd name="connsiteX145" fmla="*/ 3316479 w 7467600"/>
              <a:gd name="connsiteY145" fmla="*/ 3872136 h 6858000"/>
              <a:gd name="connsiteX146" fmla="*/ 3546806 w 7467600"/>
              <a:gd name="connsiteY146" fmla="*/ 4356139 h 6858000"/>
              <a:gd name="connsiteX147" fmla="*/ 3364433 w 7467600"/>
              <a:gd name="connsiteY147" fmla="*/ 3953121 h 6858000"/>
              <a:gd name="connsiteX148" fmla="*/ 3316479 w 7467600"/>
              <a:gd name="connsiteY148" fmla="*/ 3872136 h 6858000"/>
              <a:gd name="connsiteX149" fmla="*/ 3291335 w 7467600"/>
              <a:gd name="connsiteY149" fmla="*/ 3767420 h 6858000"/>
              <a:gd name="connsiteX150" fmla="*/ 3390805 w 7467600"/>
              <a:gd name="connsiteY150" fmla="*/ 3937163 h 6858000"/>
              <a:gd name="connsiteX151" fmla="*/ 3579062 w 7467600"/>
              <a:gd name="connsiteY151" fmla="*/ 4359040 h 6858000"/>
              <a:gd name="connsiteX152" fmla="*/ 3467355 w 7467600"/>
              <a:gd name="connsiteY152" fmla="*/ 3988130 h 6858000"/>
              <a:gd name="connsiteX153" fmla="*/ 3310753 w 7467600"/>
              <a:gd name="connsiteY153" fmla="*/ 3787140 h 6858000"/>
              <a:gd name="connsiteX154" fmla="*/ 3291335 w 7467600"/>
              <a:gd name="connsiteY154" fmla="*/ 3767420 h 6858000"/>
              <a:gd name="connsiteX155" fmla="*/ 1635889 w 7467600"/>
              <a:gd name="connsiteY155" fmla="*/ 3709494 h 6858000"/>
              <a:gd name="connsiteX156" fmla="*/ 1634800 w 7467600"/>
              <a:gd name="connsiteY156" fmla="*/ 3731111 h 6858000"/>
              <a:gd name="connsiteX157" fmla="*/ 1635889 w 7467600"/>
              <a:gd name="connsiteY157" fmla="*/ 3709494 h 6858000"/>
              <a:gd name="connsiteX158" fmla="*/ 1510397 w 7467600"/>
              <a:gd name="connsiteY158" fmla="*/ 3684705 h 6858000"/>
              <a:gd name="connsiteX159" fmla="*/ 1146550 w 7467600"/>
              <a:gd name="connsiteY159" fmla="*/ 3802012 h 6858000"/>
              <a:gd name="connsiteX160" fmla="*/ 698834 w 7467600"/>
              <a:gd name="connsiteY160" fmla="*/ 3952272 h 6858000"/>
              <a:gd name="connsiteX161" fmla="*/ 34256 w 7467600"/>
              <a:gd name="connsiteY161" fmla="*/ 4347603 h 6858000"/>
              <a:gd name="connsiteX162" fmla="*/ 527241 w 7467600"/>
              <a:gd name="connsiteY162" fmla="*/ 4065078 h 6858000"/>
              <a:gd name="connsiteX163" fmla="*/ 1510397 w 7467600"/>
              <a:gd name="connsiteY163" fmla="*/ 3684705 h 6858000"/>
              <a:gd name="connsiteX164" fmla="*/ 1313114 w 7467600"/>
              <a:gd name="connsiteY164" fmla="*/ 3655216 h 6858000"/>
              <a:gd name="connsiteX165" fmla="*/ 1109304 w 7467600"/>
              <a:gd name="connsiteY165" fmla="*/ 3669030 h 6858000"/>
              <a:gd name="connsiteX166" fmla="*/ 8129 w 7467600"/>
              <a:gd name="connsiteY166" fmla="*/ 4330519 h 6858000"/>
              <a:gd name="connsiteX167" fmla="*/ 687572 w 7467600"/>
              <a:gd name="connsiteY167" fmla="*/ 3925629 h 6858000"/>
              <a:gd name="connsiteX168" fmla="*/ 1138365 w 7467600"/>
              <a:gd name="connsiteY168" fmla="*/ 3774515 h 6858000"/>
              <a:gd name="connsiteX169" fmla="*/ 1505579 w 7467600"/>
              <a:gd name="connsiteY169" fmla="*/ 3655526 h 6858000"/>
              <a:gd name="connsiteX170" fmla="*/ 1313114 w 7467600"/>
              <a:gd name="connsiteY170" fmla="*/ 3655216 h 6858000"/>
              <a:gd name="connsiteX171" fmla="*/ 3655073 w 7467600"/>
              <a:gd name="connsiteY171" fmla="*/ 3650884 h 6858000"/>
              <a:gd name="connsiteX172" fmla="*/ 3989938 w 7467600"/>
              <a:gd name="connsiteY172" fmla="*/ 3991685 h 6858000"/>
              <a:gd name="connsiteX173" fmla="*/ 4393907 w 7467600"/>
              <a:gd name="connsiteY173" fmla="*/ 4261258 h 6858000"/>
              <a:gd name="connsiteX174" fmla="*/ 4648051 w 7467600"/>
              <a:gd name="connsiteY174" fmla="*/ 4374051 h 6858000"/>
              <a:gd name="connsiteX175" fmla="*/ 4383389 w 7467600"/>
              <a:gd name="connsiteY175" fmla="*/ 4184369 h 6858000"/>
              <a:gd name="connsiteX176" fmla="*/ 4165508 w 7467600"/>
              <a:gd name="connsiteY176" fmla="*/ 4035196 h 6858000"/>
              <a:gd name="connsiteX177" fmla="*/ 4068162 w 7467600"/>
              <a:gd name="connsiteY177" fmla="*/ 3953394 h 6858000"/>
              <a:gd name="connsiteX178" fmla="*/ 3981416 w 7467600"/>
              <a:gd name="connsiteY178" fmla="*/ 3880482 h 6858000"/>
              <a:gd name="connsiteX179" fmla="*/ 3800147 w 7467600"/>
              <a:gd name="connsiteY179" fmla="*/ 3749872 h 6858000"/>
              <a:gd name="connsiteX180" fmla="*/ 3655073 w 7467600"/>
              <a:gd name="connsiteY180" fmla="*/ 3650884 h 6858000"/>
              <a:gd name="connsiteX181" fmla="*/ 3670252 w 7467600"/>
              <a:gd name="connsiteY181" fmla="*/ 3622798 h 6858000"/>
              <a:gd name="connsiteX182" fmla="*/ 3817258 w 7467600"/>
              <a:gd name="connsiteY182" fmla="*/ 3723577 h 6858000"/>
              <a:gd name="connsiteX183" fmla="*/ 4000461 w 7467600"/>
              <a:gd name="connsiteY183" fmla="*/ 3855966 h 6858000"/>
              <a:gd name="connsiteX184" fmla="*/ 4088180 w 7467600"/>
              <a:gd name="connsiteY184" fmla="*/ 3929774 h 6858000"/>
              <a:gd name="connsiteX185" fmla="*/ 4184555 w 7467600"/>
              <a:gd name="connsiteY185" fmla="*/ 4010683 h 6858000"/>
              <a:gd name="connsiteX186" fmla="*/ 4399563 w 7467600"/>
              <a:gd name="connsiteY186" fmla="*/ 4158106 h 6858000"/>
              <a:gd name="connsiteX187" fmla="*/ 4684469 w 7467600"/>
              <a:gd name="connsiteY187" fmla="*/ 4364680 h 6858000"/>
              <a:gd name="connsiteX188" fmla="*/ 4690271 w 7467600"/>
              <a:gd name="connsiteY188" fmla="*/ 4370034 h 6858000"/>
              <a:gd name="connsiteX189" fmla="*/ 4136093 w 7467600"/>
              <a:gd name="connsiteY189" fmla="*/ 3858466 h 6858000"/>
              <a:gd name="connsiteX190" fmla="*/ 3670252 w 7467600"/>
              <a:gd name="connsiteY190" fmla="*/ 3622798 h 6858000"/>
              <a:gd name="connsiteX191" fmla="*/ 4440129 w 7467600"/>
              <a:gd name="connsiteY191" fmla="*/ 3448571 h 6858000"/>
              <a:gd name="connsiteX192" fmla="*/ 4856525 w 7467600"/>
              <a:gd name="connsiteY192" fmla="*/ 3915351 h 6858000"/>
              <a:gd name="connsiteX193" fmla="*/ 5059055 w 7467600"/>
              <a:gd name="connsiteY193" fmla="*/ 4108918 h 6858000"/>
              <a:gd name="connsiteX194" fmla="*/ 5290070 w 7467600"/>
              <a:gd name="connsiteY194" fmla="*/ 4263619 h 6858000"/>
              <a:gd name="connsiteX195" fmla="*/ 4834991 w 7467600"/>
              <a:gd name="connsiteY195" fmla="*/ 3830985 h 6858000"/>
              <a:gd name="connsiteX196" fmla="*/ 4440129 w 7467600"/>
              <a:gd name="connsiteY196" fmla="*/ 3448571 h 6858000"/>
              <a:gd name="connsiteX197" fmla="*/ 4441737 w 7467600"/>
              <a:gd name="connsiteY197" fmla="*/ 3399734 h 6858000"/>
              <a:gd name="connsiteX198" fmla="*/ 4431236 w 7467600"/>
              <a:gd name="connsiteY198" fmla="*/ 3400954 h 6858000"/>
              <a:gd name="connsiteX199" fmla="*/ 4557150 w 7467600"/>
              <a:gd name="connsiteY199" fmla="*/ 3510023 h 6858000"/>
              <a:gd name="connsiteX200" fmla="*/ 4856936 w 7467600"/>
              <a:gd name="connsiteY200" fmla="*/ 3809146 h 6858000"/>
              <a:gd name="connsiteX201" fmla="*/ 5111996 w 7467600"/>
              <a:gd name="connsiteY201" fmla="*/ 4065759 h 6858000"/>
              <a:gd name="connsiteX202" fmla="*/ 5388878 w 7467600"/>
              <a:gd name="connsiteY202" fmla="*/ 4300185 h 6858000"/>
              <a:gd name="connsiteX203" fmla="*/ 5425556 w 7467600"/>
              <a:gd name="connsiteY203" fmla="*/ 4308967 h 6858000"/>
              <a:gd name="connsiteX204" fmla="*/ 4943646 w 7467600"/>
              <a:gd name="connsiteY204" fmla="*/ 3822916 h 6858000"/>
              <a:gd name="connsiteX205" fmla="*/ 4594837 w 7467600"/>
              <a:gd name="connsiteY205" fmla="*/ 3532274 h 6858000"/>
              <a:gd name="connsiteX206" fmla="*/ 4441737 w 7467600"/>
              <a:gd name="connsiteY206" fmla="*/ 3399734 h 6858000"/>
              <a:gd name="connsiteX207" fmla="*/ 5425834 w 7467600"/>
              <a:gd name="connsiteY207" fmla="*/ 3162785 h 6858000"/>
              <a:gd name="connsiteX208" fmla="*/ 5401644 w 7467600"/>
              <a:gd name="connsiteY208" fmla="*/ 3617847 h 6858000"/>
              <a:gd name="connsiteX209" fmla="*/ 5467256 w 7467600"/>
              <a:gd name="connsiteY209" fmla="*/ 4175494 h 6858000"/>
              <a:gd name="connsiteX210" fmla="*/ 5448069 w 7467600"/>
              <a:gd name="connsiteY210" fmla="*/ 3567554 h 6858000"/>
              <a:gd name="connsiteX211" fmla="*/ 5425834 w 7467600"/>
              <a:gd name="connsiteY211" fmla="*/ 3162785 h 6858000"/>
              <a:gd name="connsiteX212" fmla="*/ 1318687 w 7467600"/>
              <a:gd name="connsiteY212" fmla="*/ 3113840 h 6858000"/>
              <a:gd name="connsiteX213" fmla="*/ 1066793 w 7467600"/>
              <a:gd name="connsiteY213" fmla="*/ 3212171 h 6858000"/>
              <a:gd name="connsiteX214" fmla="*/ 993319 w 7467600"/>
              <a:gd name="connsiteY214" fmla="*/ 3247648 h 6858000"/>
              <a:gd name="connsiteX215" fmla="*/ 853081 w 7467600"/>
              <a:gd name="connsiteY215" fmla="*/ 3312410 h 6858000"/>
              <a:gd name="connsiteX216" fmla="*/ 805957 w 7467600"/>
              <a:gd name="connsiteY216" fmla="*/ 3330443 h 6858000"/>
              <a:gd name="connsiteX217" fmla="*/ 1318687 w 7467600"/>
              <a:gd name="connsiteY217" fmla="*/ 3113840 h 6858000"/>
              <a:gd name="connsiteX218" fmla="*/ 5453702 w 7467600"/>
              <a:gd name="connsiteY218" fmla="*/ 3090882 h 6858000"/>
              <a:gd name="connsiteX219" fmla="*/ 5480135 w 7467600"/>
              <a:gd name="connsiteY219" fmla="*/ 3565802 h 6858000"/>
              <a:gd name="connsiteX220" fmla="*/ 5499023 w 7467600"/>
              <a:gd name="connsiteY220" fmla="*/ 4166310 h 6858000"/>
              <a:gd name="connsiteX221" fmla="*/ 5547022 w 7467600"/>
              <a:gd name="connsiteY221" fmla="*/ 3607838 h 6858000"/>
              <a:gd name="connsiteX222" fmla="*/ 5515964 w 7467600"/>
              <a:gd name="connsiteY222" fmla="*/ 3378541 h 6858000"/>
              <a:gd name="connsiteX223" fmla="*/ 5453702 w 7467600"/>
              <a:gd name="connsiteY223" fmla="*/ 3090882 h 6858000"/>
              <a:gd name="connsiteX224" fmla="*/ 1238695 w 7467600"/>
              <a:gd name="connsiteY224" fmla="*/ 3076820 h 6858000"/>
              <a:gd name="connsiteX225" fmla="*/ 716371 w 7467600"/>
              <a:gd name="connsiteY225" fmla="*/ 3293249 h 6858000"/>
              <a:gd name="connsiteX226" fmla="*/ 579522 w 7467600"/>
              <a:gd name="connsiteY226" fmla="*/ 3371759 h 6858000"/>
              <a:gd name="connsiteX227" fmla="*/ 600288 w 7467600"/>
              <a:gd name="connsiteY227" fmla="*/ 3365555 h 6858000"/>
              <a:gd name="connsiteX228" fmla="*/ 840692 w 7467600"/>
              <a:gd name="connsiteY228" fmla="*/ 3284921 h 6858000"/>
              <a:gd name="connsiteX229" fmla="*/ 979248 w 7467600"/>
              <a:gd name="connsiteY229" fmla="*/ 3221003 h 6858000"/>
              <a:gd name="connsiteX230" fmla="*/ 1053282 w 7467600"/>
              <a:gd name="connsiteY230" fmla="*/ 3185247 h 6858000"/>
              <a:gd name="connsiteX231" fmla="*/ 1320603 w 7467600"/>
              <a:gd name="connsiteY231" fmla="*/ 3081281 h 6858000"/>
              <a:gd name="connsiteX232" fmla="*/ 1238695 w 7467600"/>
              <a:gd name="connsiteY232" fmla="*/ 3076820 h 6858000"/>
              <a:gd name="connsiteX233" fmla="*/ 5425627 w 7467600"/>
              <a:gd name="connsiteY233" fmla="*/ 2954192 h 6858000"/>
              <a:gd name="connsiteX234" fmla="*/ 5470770 w 7467600"/>
              <a:gd name="connsiteY234" fmla="*/ 3005435 h 6858000"/>
              <a:gd name="connsiteX235" fmla="*/ 5519779 w 7467600"/>
              <a:gd name="connsiteY235" fmla="*/ 4359223 h 6858000"/>
              <a:gd name="connsiteX236" fmla="*/ 5520293 w 7467600"/>
              <a:gd name="connsiteY236" fmla="*/ 4360602 h 6858000"/>
              <a:gd name="connsiteX237" fmla="*/ 5767221 w 7467600"/>
              <a:gd name="connsiteY237" fmla="*/ 4665564 h 6858000"/>
              <a:gd name="connsiteX238" fmla="*/ 6937169 w 7467600"/>
              <a:gd name="connsiteY238" fmla="*/ 4815941 h 6858000"/>
              <a:gd name="connsiteX239" fmla="*/ 6953922 w 7467600"/>
              <a:gd name="connsiteY239" fmla="*/ 4890068 h 6858000"/>
              <a:gd name="connsiteX240" fmla="*/ 6071359 w 7467600"/>
              <a:gd name="connsiteY240" fmla="*/ 4770770 h 6858000"/>
              <a:gd name="connsiteX241" fmla="*/ 6038839 w 7467600"/>
              <a:gd name="connsiteY241" fmla="*/ 4764474 h 6858000"/>
              <a:gd name="connsiteX242" fmla="*/ 6038706 w 7467600"/>
              <a:gd name="connsiteY242" fmla="*/ 4763847 h 6858000"/>
              <a:gd name="connsiteX243" fmla="*/ 6037784 w 7467600"/>
              <a:gd name="connsiteY243" fmla="*/ 4764270 h 6858000"/>
              <a:gd name="connsiteX244" fmla="*/ 6038839 w 7467600"/>
              <a:gd name="connsiteY244" fmla="*/ 4764474 h 6858000"/>
              <a:gd name="connsiteX245" fmla="*/ 6040338 w 7467600"/>
              <a:gd name="connsiteY245" fmla="*/ 4771418 h 6858000"/>
              <a:gd name="connsiteX246" fmla="*/ 6024488 w 7467600"/>
              <a:gd name="connsiteY246" fmla="*/ 4809903 h 6858000"/>
              <a:gd name="connsiteX247" fmla="*/ 5599771 w 7467600"/>
              <a:gd name="connsiteY247" fmla="*/ 5509652 h 6858000"/>
              <a:gd name="connsiteX248" fmla="*/ 5548843 w 7467600"/>
              <a:gd name="connsiteY248" fmla="*/ 5563845 h 6858000"/>
              <a:gd name="connsiteX249" fmla="*/ 5940952 w 7467600"/>
              <a:gd name="connsiteY249" fmla="*/ 6250028 h 6858000"/>
              <a:gd name="connsiteX250" fmla="*/ 6043441 w 7467600"/>
              <a:gd name="connsiteY250" fmla="*/ 6665847 h 6858000"/>
              <a:gd name="connsiteX251" fmla="*/ 6093432 w 7467600"/>
              <a:gd name="connsiteY251" fmla="*/ 6858000 h 6858000"/>
              <a:gd name="connsiteX252" fmla="*/ 6034344 w 7467600"/>
              <a:gd name="connsiteY252" fmla="*/ 6858000 h 6858000"/>
              <a:gd name="connsiteX253" fmla="*/ 6026679 w 7467600"/>
              <a:gd name="connsiteY253" fmla="*/ 6836959 h 6858000"/>
              <a:gd name="connsiteX254" fmla="*/ 5800441 w 7467600"/>
              <a:gd name="connsiteY254" fmla="*/ 6335286 h 6858000"/>
              <a:gd name="connsiteX255" fmla="*/ 5526562 w 7467600"/>
              <a:gd name="connsiteY255" fmla="*/ 5705388 h 6858000"/>
              <a:gd name="connsiteX256" fmla="*/ 5519640 w 7467600"/>
              <a:gd name="connsiteY256" fmla="*/ 5683774 h 6858000"/>
              <a:gd name="connsiteX257" fmla="*/ 5844559 w 7467600"/>
              <a:gd name="connsiteY257" fmla="*/ 6553349 h 6858000"/>
              <a:gd name="connsiteX258" fmla="*/ 5975994 w 7467600"/>
              <a:gd name="connsiteY258" fmla="*/ 6858000 h 6858000"/>
              <a:gd name="connsiteX259" fmla="*/ 5898547 w 7467600"/>
              <a:gd name="connsiteY259" fmla="*/ 6858000 h 6858000"/>
              <a:gd name="connsiteX260" fmla="*/ 5682041 w 7467600"/>
              <a:gd name="connsiteY260" fmla="*/ 6355860 h 6858000"/>
              <a:gd name="connsiteX261" fmla="*/ 5461758 w 7467600"/>
              <a:gd name="connsiteY261" fmla="*/ 5820220 h 6858000"/>
              <a:gd name="connsiteX262" fmla="*/ 5237282 w 7467600"/>
              <a:gd name="connsiteY262" fmla="*/ 6579086 h 6858000"/>
              <a:gd name="connsiteX263" fmla="*/ 5115009 w 7467600"/>
              <a:gd name="connsiteY263" fmla="*/ 6858000 h 6858000"/>
              <a:gd name="connsiteX264" fmla="*/ 5028074 w 7467600"/>
              <a:gd name="connsiteY264" fmla="*/ 6858000 h 6858000"/>
              <a:gd name="connsiteX265" fmla="*/ 5079508 w 7467600"/>
              <a:gd name="connsiteY265" fmla="*/ 6749074 h 6858000"/>
              <a:gd name="connsiteX266" fmla="*/ 5371846 w 7467600"/>
              <a:gd name="connsiteY266" fmla="*/ 5924413 h 6858000"/>
              <a:gd name="connsiteX267" fmla="*/ 5270512 w 7467600"/>
              <a:gd name="connsiteY267" fmla="*/ 6138975 h 6858000"/>
              <a:gd name="connsiteX268" fmla="*/ 5062409 w 7467600"/>
              <a:gd name="connsiteY268" fmla="*/ 6653544 h 6858000"/>
              <a:gd name="connsiteX269" fmla="*/ 5036628 w 7467600"/>
              <a:gd name="connsiteY269" fmla="*/ 6754247 h 6858000"/>
              <a:gd name="connsiteX270" fmla="*/ 5009112 w 7467600"/>
              <a:gd name="connsiteY270" fmla="*/ 6858000 h 6858000"/>
              <a:gd name="connsiteX271" fmla="*/ 4976679 w 7467600"/>
              <a:gd name="connsiteY271" fmla="*/ 6858000 h 6858000"/>
              <a:gd name="connsiteX272" fmla="*/ 5006537 w 7467600"/>
              <a:gd name="connsiteY272" fmla="*/ 6747068 h 6858000"/>
              <a:gd name="connsiteX273" fmla="*/ 5032723 w 7467600"/>
              <a:gd name="connsiteY273" fmla="*/ 6644957 h 6858000"/>
              <a:gd name="connsiteX274" fmla="*/ 5242949 w 7467600"/>
              <a:gd name="connsiteY274" fmla="*/ 6125175 h 6858000"/>
              <a:gd name="connsiteX275" fmla="*/ 5286321 w 7467600"/>
              <a:gd name="connsiteY275" fmla="*/ 6033555 h 6858000"/>
              <a:gd name="connsiteX276" fmla="*/ 5008210 w 7467600"/>
              <a:gd name="connsiteY276" fmla="*/ 6649194 h 6858000"/>
              <a:gd name="connsiteX277" fmla="*/ 4986321 w 7467600"/>
              <a:gd name="connsiteY277" fmla="*/ 6765687 h 6858000"/>
              <a:gd name="connsiteX278" fmla="*/ 4973474 w 7467600"/>
              <a:gd name="connsiteY278" fmla="*/ 6858000 h 6858000"/>
              <a:gd name="connsiteX279" fmla="*/ 4907178 w 7467600"/>
              <a:gd name="connsiteY279" fmla="*/ 6858000 h 6858000"/>
              <a:gd name="connsiteX280" fmla="*/ 4910810 w 7467600"/>
              <a:gd name="connsiteY280" fmla="*/ 6829660 h 6858000"/>
              <a:gd name="connsiteX281" fmla="*/ 4987461 w 7467600"/>
              <a:gd name="connsiteY281" fmla="*/ 6432994 h 6858000"/>
              <a:gd name="connsiteX282" fmla="*/ 5179262 w 7467600"/>
              <a:gd name="connsiteY282" fmla="*/ 6035044 h 6858000"/>
              <a:gd name="connsiteX283" fmla="*/ 4689678 w 7467600"/>
              <a:gd name="connsiteY283" fmla="*/ 6440241 h 6858000"/>
              <a:gd name="connsiteX284" fmla="*/ 4477543 w 7467600"/>
              <a:gd name="connsiteY284" fmla="*/ 6674836 h 6858000"/>
              <a:gd name="connsiteX285" fmla="*/ 4329957 w 7467600"/>
              <a:gd name="connsiteY285" fmla="*/ 6858000 h 6858000"/>
              <a:gd name="connsiteX286" fmla="*/ 4218595 w 7467600"/>
              <a:gd name="connsiteY286" fmla="*/ 6858000 h 6858000"/>
              <a:gd name="connsiteX287" fmla="*/ 4368888 w 7467600"/>
              <a:gd name="connsiteY287" fmla="*/ 6668412 h 6858000"/>
              <a:gd name="connsiteX288" fmla="*/ 4563091 w 7467600"/>
              <a:gd name="connsiteY288" fmla="*/ 6442508 h 6858000"/>
              <a:gd name="connsiteX289" fmla="*/ 5387324 w 7467600"/>
              <a:gd name="connsiteY289" fmla="*/ 5705830 h 6858000"/>
              <a:gd name="connsiteX290" fmla="*/ 5073620 w 7467600"/>
              <a:gd name="connsiteY290" fmla="*/ 5955437 h 6858000"/>
              <a:gd name="connsiteX291" fmla="*/ 4689789 w 7467600"/>
              <a:gd name="connsiteY291" fmla="*/ 6268382 h 6858000"/>
              <a:gd name="connsiteX292" fmla="*/ 4418722 w 7467600"/>
              <a:gd name="connsiteY292" fmla="*/ 6570886 h 6858000"/>
              <a:gd name="connsiteX293" fmla="*/ 4214944 w 7467600"/>
              <a:gd name="connsiteY293" fmla="*/ 6858000 h 6858000"/>
              <a:gd name="connsiteX294" fmla="*/ 4177898 w 7467600"/>
              <a:gd name="connsiteY294" fmla="*/ 6858000 h 6858000"/>
              <a:gd name="connsiteX295" fmla="*/ 4391597 w 7467600"/>
              <a:gd name="connsiteY295" fmla="*/ 6556370 h 6858000"/>
              <a:gd name="connsiteX296" fmla="*/ 4668889 w 7467600"/>
              <a:gd name="connsiteY296" fmla="*/ 6246399 h 6858000"/>
              <a:gd name="connsiteX297" fmla="*/ 5055427 w 7467600"/>
              <a:gd name="connsiteY297" fmla="*/ 5931476 h 6858000"/>
              <a:gd name="connsiteX298" fmla="*/ 5371814 w 7467600"/>
              <a:gd name="connsiteY298" fmla="*/ 5678975 h 6858000"/>
              <a:gd name="connsiteX299" fmla="*/ 4987918 w 7467600"/>
              <a:gd name="connsiteY299" fmla="*/ 5838701 h 6858000"/>
              <a:gd name="connsiteX300" fmla="*/ 4317146 w 7467600"/>
              <a:gd name="connsiteY300" fmla="*/ 6587716 h 6858000"/>
              <a:gd name="connsiteX301" fmla="*/ 4171627 w 7467600"/>
              <a:gd name="connsiteY301" fmla="*/ 6858000 h 6858000"/>
              <a:gd name="connsiteX302" fmla="*/ 4081585 w 7467600"/>
              <a:gd name="connsiteY302" fmla="*/ 6858000 h 6858000"/>
              <a:gd name="connsiteX303" fmla="*/ 4238603 w 7467600"/>
              <a:gd name="connsiteY303" fmla="*/ 6559341 h 6858000"/>
              <a:gd name="connsiteX304" fmla="*/ 4778333 w 7467600"/>
              <a:gd name="connsiteY304" fmla="*/ 5873626 h 6858000"/>
              <a:gd name="connsiteX305" fmla="*/ 5414185 w 7467600"/>
              <a:gd name="connsiteY305" fmla="*/ 5573882 h 6858000"/>
              <a:gd name="connsiteX306" fmla="*/ 5959648 w 7467600"/>
              <a:gd name="connsiteY306" fmla="*/ 4760797 h 6858000"/>
              <a:gd name="connsiteX307" fmla="*/ 5355019 w 7467600"/>
              <a:gd name="connsiteY307" fmla="*/ 4734672 h 6858000"/>
              <a:gd name="connsiteX308" fmla="*/ 5083565 w 7467600"/>
              <a:gd name="connsiteY308" fmla="*/ 5179121 h 6858000"/>
              <a:gd name="connsiteX309" fmla="*/ 4713577 w 7467600"/>
              <a:gd name="connsiteY309" fmla="*/ 5616803 h 6858000"/>
              <a:gd name="connsiteX310" fmla="*/ 3989559 w 7467600"/>
              <a:gd name="connsiteY310" fmla="*/ 6145945 h 6858000"/>
              <a:gd name="connsiteX311" fmla="*/ 3939824 w 7467600"/>
              <a:gd name="connsiteY311" fmla="*/ 6066900 h 6858000"/>
              <a:gd name="connsiteX312" fmla="*/ 4584537 w 7467600"/>
              <a:gd name="connsiteY312" fmla="*/ 5324826 h 6858000"/>
              <a:gd name="connsiteX313" fmla="*/ 5037105 w 7467600"/>
              <a:gd name="connsiteY313" fmla="*/ 5088765 h 6858000"/>
              <a:gd name="connsiteX314" fmla="*/ 5039930 w 7467600"/>
              <a:gd name="connsiteY314" fmla="*/ 5089585 h 6858000"/>
              <a:gd name="connsiteX315" fmla="*/ 5263764 w 7467600"/>
              <a:gd name="connsiteY315" fmla="*/ 4735525 h 6858000"/>
              <a:gd name="connsiteX316" fmla="*/ 4086300 w 7467600"/>
              <a:gd name="connsiteY316" fmla="*/ 4884599 h 6858000"/>
              <a:gd name="connsiteX317" fmla="*/ 4085485 w 7467600"/>
              <a:gd name="connsiteY317" fmla="*/ 4899070 h 6858000"/>
              <a:gd name="connsiteX318" fmla="*/ 3871915 w 7467600"/>
              <a:gd name="connsiteY318" fmla="*/ 5253645 h 6858000"/>
              <a:gd name="connsiteX319" fmla="*/ 3799374 w 7467600"/>
              <a:gd name="connsiteY319" fmla="*/ 5466127 h 6858000"/>
              <a:gd name="connsiteX320" fmla="*/ 3498850 w 7467600"/>
              <a:gd name="connsiteY320" fmla="*/ 6661888 h 6858000"/>
              <a:gd name="connsiteX321" fmla="*/ 3399216 w 7467600"/>
              <a:gd name="connsiteY321" fmla="*/ 6858000 h 6858000"/>
              <a:gd name="connsiteX322" fmla="*/ 3303688 w 7467600"/>
              <a:gd name="connsiteY322" fmla="*/ 6858000 h 6858000"/>
              <a:gd name="connsiteX323" fmla="*/ 3391774 w 7467600"/>
              <a:gd name="connsiteY323" fmla="*/ 6697181 h 6858000"/>
              <a:gd name="connsiteX324" fmla="*/ 3735540 w 7467600"/>
              <a:gd name="connsiteY324" fmla="*/ 5546923 h 6858000"/>
              <a:gd name="connsiteX325" fmla="*/ 3729438 w 7467600"/>
              <a:gd name="connsiteY325" fmla="*/ 5569058 h 6858000"/>
              <a:gd name="connsiteX326" fmla="*/ 3707782 w 7467600"/>
              <a:gd name="connsiteY326" fmla="*/ 5644908 h 6858000"/>
              <a:gd name="connsiteX327" fmla="*/ 3583827 w 7467600"/>
              <a:gd name="connsiteY327" fmla="*/ 6039215 h 6858000"/>
              <a:gd name="connsiteX328" fmla="*/ 3547861 w 7467600"/>
              <a:gd name="connsiteY328" fmla="*/ 6129609 h 6858000"/>
              <a:gd name="connsiteX329" fmla="*/ 3490905 w 7467600"/>
              <a:gd name="connsiteY329" fmla="*/ 6277660 h 6858000"/>
              <a:gd name="connsiteX330" fmla="*/ 3455859 w 7467600"/>
              <a:gd name="connsiteY330" fmla="*/ 6391301 h 6858000"/>
              <a:gd name="connsiteX331" fmla="*/ 3429112 w 7467600"/>
              <a:gd name="connsiteY331" fmla="*/ 6479469 h 6858000"/>
              <a:gd name="connsiteX332" fmla="*/ 3304862 w 7467600"/>
              <a:gd name="connsiteY332" fmla="*/ 6796476 h 6858000"/>
              <a:gd name="connsiteX333" fmla="*/ 3276071 w 7467600"/>
              <a:gd name="connsiteY333" fmla="*/ 6858000 h 6858000"/>
              <a:gd name="connsiteX334" fmla="*/ 3240805 w 7467600"/>
              <a:gd name="connsiteY334" fmla="*/ 6858000 h 6858000"/>
              <a:gd name="connsiteX335" fmla="*/ 3275917 w 7467600"/>
              <a:gd name="connsiteY335" fmla="*/ 6783192 h 6858000"/>
              <a:gd name="connsiteX336" fmla="*/ 3399358 w 7467600"/>
              <a:gd name="connsiteY336" fmla="*/ 6469011 h 6858000"/>
              <a:gd name="connsiteX337" fmla="*/ 3425650 w 7467600"/>
              <a:gd name="connsiteY337" fmla="*/ 6381333 h 6858000"/>
              <a:gd name="connsiteX338" fmla="*/ 3460661 w 7467600"/>
              <a:gd name="connsiteY338" fmla="*/ 6266763 h 6858000"/>
              <a:gd name="connsiteX339" fmla="*/ 3518021 w 7467600"/>
              <a:gd name="connsiteY339" fmla="*/ 6117298 h 6858000"/>
              <a:gd name="connsiteX340" fmla="*/ 3554035 w 7467600"/>
              <a:gd name="connsiteY340" fmla="*/ 6027832 h 6858000"/>
              <a:gd name="connsiteX341" fmla="*/ 3677174 w 7467600"/>
              <a:gd name="connsiteY341" fmla="*/ 5636351 h 6858000"/>
              <a:gd name="connsiteX342" fmla="*/ 3698819 w 7467600"/>
              <a:gd name="connsiteY342" fmla="*/ 5560503 h 6858000"/>
              <a:gd name="connsiteX343" fmla="*/ 3702094 w 7467600"/>
              <a:gd name="connsiteY343" fmla="*/ 5549194 h 6858000"/>
              <a:gd name="connsiteX344" fmla="*/ 3398355 w 7467600"/>
              <a:gd name="connsiteY344" fmla="*/ 6094603 h 6858000"/>
              <a:gd name="connsiteX345" fmla="*/ 3193941 w 7467600"/>
              <a:gd name="connsiteY345" fmla="*/ 6798775 h 6858000"/>
              <a:gd name="connsiteX346" fmla="*/ 3184140 w 7467600"/>
              <a:gd name="connsiteY346" fmla="*/ 6858000 h 6858000"/>
              <a:gd name="connsiteX347" fmla="*/ 3099978 w 7467600"/>
              <a:gd name="connsiteY347" fmla="*/ 6858000 h 6858000"/>
              <a:gd name="connsiteX348" fmla="*/ 3101556 w 7467600"/>
              <a:gd name="connsiteY348" fmla="*/ 6843337 h 6858000"/>
              <a:gd name="connsiteX349" fmla="*/ 3370162 w 7467600"/>
              <a:gd name="connsiteY349" fmla="*/ 5785550 h 6858000"/>
              <a:gd name="connsiteX350" fmla="*/ 3746477 w 7467600"/>
              <a:gd name="connsiteY350" fmla="*/ 5377889 h 6858000"/>
              <a:gd name="connsiteX351" fmla="*/ 3863399 w 7467600"/>
              <a:gd name="connsiteY351" fmla="*/ 5087257 h 6858000"/>
              <a:gd name="connsiteX352" fmla="*/ 3968712 w 7467600"/>
              <a:gd name="connsiteY352" fmla="*/ 4913989 h 6858000"/>
              <a:gd name="connsiteX353" fmla="*/ 2792390 w 7467600"/>
              <a:gd name="connsiteY353" fmla="*/ 5382974 h 6858000"/>
              <a:gd name="connsiteX354" fmla="*/ 2714982 w 7467600"/>
              <a:gd name="connsiteY354" fmla="*/ 5427051 h 6858000"/>
              <a:gd name="connsiteX355" fmla="*/ 2813361 w 7467600"/>
              <a:gd name="connsiteY355" fmla="*/ 6023912 h 6858000"/>
              <a:gd name="connsiteX356" fmla="*/ 2688430 w 7467600"/>
              <a:gd name="connsiteY356" fmla="*/ 6801564 h 6858000"/>
              <a:gd name="connsiteX357" fmla="*/ 2629626 w 7467600"/>
              <a:gd name="connsiteY357" fmla="*/ 6763394 h 6858000"/>
              <a:gd name="connsiteX358" fmla="*/ 2565328 w 7467600"/>
              <a:gd name="connsiteY358" fmla="*/ 5516399 h 6858000"/>
              <a:gd name="connsiteX359" fmla="*/ 1922999 w 7467600"/>
              <a:gd name="connsiteY359" fmla="*/ 5980343 h 6858000"/>
              <a:gd name="connsiteX360" fmla="*/ 1950261 w 7467600"/>
              <a:gd name="connsiteY360" fmla="*/ 6405858 h 6858000"/>
              <a:gd name="connsiteX361" fmla="*/ 2365554 w 7467600"/>
              <a:gd name="connsiteY361" fmla="*/ 6759107 h 6858000"/>
              <a:gd name="connsiteX362" fmla="*/ 2424142 w 7467600"/>
              <a:gd name="connsiteY362" fmla="*/ 6858000 h 6858000"/>
              <a:gd name="connsiteX363" fmla="*/ 2395994 w 7467600"/>
              <a:gd name="connsiteY363" fmla="*/ 6858000 h 6858000"/>
              <a:gd name="connsiteX364" fmla="*/ 2392863 w 7467600"/>
              <a:gd name="connsiteY364" fmla="*/ 6852964 h 6858000"/>
              <a:gd name="connsiteX365" fmla="*/ 2017589 w 7467600"/>
              <a:gd name="connsiteY365" fmla="*/ 6493982 h 6858000"/>
              <a:gd name="connsiteX366" fmla="*/ 2147336 w 7467600"/>
              <a:gd name="connsiteY366" fmla="*/ 6594052 h 6858000"/>
              <a:gd name="connsiteX367" fmla="*/ 2207047 w 7467600"/>
              <a:gd name="connsiteY367" fmla="*/ 6654540 h 6858000"/>
              <a:gd name="connsiteX368" fmla="*/ 2299106 w 7467600"/>
              <a:gd name="connsiteY368" fmla="*/ 6778931 h 6858000"/>
              <a:gd name="connsiteX369" fmla="*/ 2314430 w 7467600"/>
              <a:gd name="connsiteY369" fmla="*/ 6801144 h 6858000"/>
              <a:gd name="connsiteX370" fmla="*/ 2352406 w 7467600"/>
              <a:gd name="connsiteY370" fmla="*/ 6858000 h 6858000"/>
              <a:gd name="connsiteX371" fmla="*/ 2314492 w 7467600"/>
              <a:gd name="connsiteY371" fmla="*/ 6858000 h 6858000"/>
              <a:gd name="connsiteX372" fmla="*/ 2288095 w 7467600"/>
              <a:gd name="connsiteY372" fmla="*/ 6818030 h 6858000"/>
              <a:gd name="connsiteX373" fmla="*/ 2272768 w 7467600"/>
              <a:gd name="connsiteY373" fmla="*/ 6795822 h 6858000"/>
              <a:gd name="connsiteX374" fmla="*/ 2182715 w 7467600"/>
              <a:gd name="connsiteY374" fmla="*/ 6675071 h 6858000"/>
              <a:gd name="connsiteX375" fmla="*/ 2032061 w 7467600"/>
              <a:gd name="connsiteY375" fmla="*/ 6541380 h 6858000"/>
              <a:gd name="connsiteX376" fmla="*/ 2257220 w 7467600"/>
              <a:gd name="connsiteY376" fmla="*/ 6826257 h 6858000"/>
              <a:gd name="connsiteX377" fmla="*/ 2281324 w 7467600"/>
              <a:gd name="connsiteY377" fmla="*/ 6858000 h 6858000"/>
              <a:gd name="connsiteX378" fmla="*/ 2242860 w 7467600"/>
              <a:gd name="connsiteY378" fmla="*/ 6858000 h 6858000"/>
              <a:gd name="connsiteX379" fmla="*/ 2232818 w 7467600"/>
              <a:gd name="connsiteY379" fmla="*/ 6844926 h 6858000"/>
              <a:gd name="connsiteX380" fmla="*/ 1990172 w 7467600"/>
              <a:gd name="connsiteY380" fmla="*/ 6542121 h 6858000"/>
              <a:gd name="connsiteX381" fmla="*/ 2124090 w 7467600"/>
              <a:gd name="connsiteY381" fmla="*/ 6761017 h 6858000"/>
              <a:gd name="connsiteX382" fmla="*/ 2200380 w 7467600"/>
              <a:gd name="connsiteY382" fmla="*/ 6858000 h 6858000"/>
              <a:gd name="connsiteX383" fmla="*/ 2147507 w 7467600"/>
              <a:gd name="connsiteY383" fmla="*/ 6858000 h 6858000"/>
              <a:gd name="connsiteX384" fmla="*/ 2070668 w 7467600"/>
              <a:gd name="connsiteY384" fmla="*/ 6761520 h 6858000"/>
              <a:gd name="connsiteX385" fmla="*/ 1975142 w 7467600"/>
              <a:gd name="connsiteY385" fmla="*/ 6585570 h 6858000"/>
              <a:gd name="connsiteX386" fmla="*/ 2050035 w 7467600"/>
              <a:gd name="connsiteY386" fmla="*/ 6813345 h 6858000"/>
              <a:gd name="connsiteX387" fmla="*/ 2063025 w 7467600"/>
              <a:gd name="connsiteY387" fmla="*/ 6858000 h 6858000"/>
              <a:gd name="connsiteX388" fmla="*/ 2021675 w 7467600"/>
              <a:gd name="connsiteY388" fmla="*/ 6858000 h 6858000"/>
              <a:gd name="connsiteX389" fmla="*/ 2019308 w 7467600"/>
              <a:gd name="connsiteY389" fmla="*/ 6847118 h 6858000"/>
              <a:gd name="connsiteX390" fmla="*/ 1938835 w 7467600"/>
              <a:gd name="connsiteY390" fmla="*/ 6551160 h 6858000"/>
              <a:gd name="connsiteX391" fmla="*/ 1953230 w 7467600"/>
              <a:gd name="connsiteY391" fmla="*/ 6759699 h 6858000"/>
              <a:gd name="connsiteX392" fmla="*/ 1956763 w 7467600"/>
              <a:gd name="connsiteY392" fmla="*/ 6778191 h 6858000"/>
              <a:gd name="connsiteX393" fmla="*/ 1967925 w 7467600"/>
              <a:gd name="connsiteY393" fmla="*/ 6858000 h 6858000"/>
              <a:gd name="connsiteX394" fmla="*/ 1936622 w 7467600"/>
              <a:gd name="connsiteY394" fmla="*/ 6858000 h 6858000"/>
              <a:gd name="connsiteX395" fmla="*/ 1926261 w 7467600"/>
              <a:gd name="connsiteY395" fmla="*/ 6784064 h 6858000"/>
              <a:gd name="connsiteX396" fmla="*/ 1922724 w 7467600"/>
              <a:gd name="connsiteY396" fmla="*/ 6765577 h 6858000"/>
              <a:gd name="connsiteX397" fmla="*/ 1904650 w 7467600"/>
              <a:gd name="connsiteY397" fmla="*/ 6639616 h 6858000"/>
              <a:gd name="connsiteX398" fmla="*/ 1885273 w 7467600"/>
              <a:gd name="connsiteY398" fmla="*/ 6858000 h 6858000"/>
              <a:gd name="connsiteX399" fmla="*/ 1854363 w 7467600"/>
              <a:gd name="connsiteY399" fmla="*/ 6858000 h 6858000"/>
              <a:gd name="connsiteX400" fmla="*/ 1880391 w 7467600"/>
              <a:gd name="connsiteY400" fmla="*/ 6603796 h 6858000"/>
              <a:gd name="connsiteX401" fmla="*/ 1818273 w 7467600"/>
              <a:gd name="connsiteY401" fmla="*/ 6715729 h 6858000"/>
              <a:gd name="connsiteX402" fmla="*/ 1794691 w 7467600"/>
              <a:gd name="connsiteY402" fmla="*/ 6843239 h 6858000"/>
              <a:gd name="connsiteX403" fmla="*/ 1794914 w 7467600"/>
              <a:gd name="connsiteY403" fmla="*/ 6858000 h 6858000"/>
              <a:gd name="connsiteX404" fmla="*/ 1746128 w 7467600"/>
              <a:gd name="connsiteY404" fmla="*/ 6858000 h 6858000"/>
              <a:gd name="connsiteX405" fmla="*/ 1753934 w 7467600"/>
              <a:gd name="connsiteY405" fmla="*/ 6724796 h 6858000"/>
              <a:gd name="connsiteX406" fmla="*/ 1792053 w 7467600"/>
              <a:gd name="connsiteY406" fmla="*/ 6572396 h 6858000"/>
              <a:gd name="connsiteX407" fmla="*/ 1862248 w 7467600"/>
              <a:gd name="connsiteY407" fmla="*/ 6266397 h 6858000"/>
              <a:gd name="connsiteX408" fmla="*/ 1862250 w 7467600"/>
              <a:gd name="connsiteY408" fmla="*/ 6033531 h 6858000"/>
              <a:gd name="connsiteX409" fmla="*/ 1211999 w 7467600"/>
              <a:gd name="connsiteY409" fmla="*/ 6683610 h 6858000"/>
              <a:gd name="connsiteX410" fmla="*/ 1213266 w 7467600"/>
              <a:gd name="connsiteY410" fmla="*/ 6691947 h 6858000"/>
              <a:gd name="connsiteX411" fmla="*/ 1203370 w 7467600"/>
              <a:gd name="connsiteY411" fmla="*/ 6850676 h 6858000"/>
              <a:gd name="connsiteX412" fmla="*/ 1203671 w 7467600"/>
              <a:gd name="connsiteY412" fmla="*/ 6858000 h 6858000"/>
              <a:gd name="connsiteX413" fmla="*/ 1143180 w 7467600"/>
              <a:gd name="connsiteY413" fmla="*/ 6858000 h 6858000"/>
              <a:gd name="connsiteX414" fmla="*/ 1142176 w 7467600"/>
              <a:gd name="connsiteY414" fmla="*/ 6766045 h 6858000"/>
              <a:gd name="connsiteX415" fmla="*/ 1067484 w 7467600"/>
              <a:gd name="connsiteY415" fmla="*/ 6858000 h 6858000"/>
              <a:gd name="connsiteX416" fmla="*/ 953928 w 7467600"/>
              <a:gd name="connsiteY416" fmla="*/ 6858000 h 6858000"/>
              <a:gd name="connsiteX417" fmla="*/ 959715 w 7467600"/>
              <a:gd name="connsiteY417" fmla="*/ 6850185 h 6858000"/>
              <a:gd name="connsiteX418" fmla="*/ 1483788 w 7467600"/>
              <a:gd name="connsiteY418" fmla="*/ 6259174 h 6858000"/>
              <a:gd name="connsiteX419" fmla="*/ 1100671 w 7467600"/>
              <a:gd name="connsiteY419" fmla="*/ 6252137 h 6858000"/>
              <a:gd name="connsiteX420" fmla="*/ 1090144 w 7467600"/>
              <a:gd name="connsiteY420" fmla="*/ 6256748 h 6858000"/>
              <a:gd name="connsiteX421" fmla="*/ 1095872 w 7467600"/>
              <a:gd name="connsiteY421" fmla="*/ 6271892 h 6858000"/>
              <a:gd name="connsiteX422" fmla="*/ 262785 w 7467600"/>
              <a:gd name="connsiteY422" fmla="*/ 6845450 h 6858000"/>
              <a:gd name="connsiteX423" fmla="*/ 209968 w 7467600"/>
              <a:gd name="connsiteY423" fmla="*/ 6770713 h 6858000"/>
              <a:gd name="connsiteX424" fmla="*/ 873460 w 7467600"/>
              <a:gd name="connsiteY424" fmla="*/ 6253768 h 6858000"/>
              <a:gd name="connsiteX425" fmla="*/ 192686 w 7467600"/>
              <a:gd name="connsiteY425" fmla="*/ 5849257 h 6858000"/>
              <a:gd name="connsiteX426" fmla="*/ 4696 w 7467600"/>
              <a:gd name="connsiteY426" fmla="*/ 5697668 h 6858000"/>
              <a:gd name="connsiteX427" fmla="*/ 0 w 7467600"/>
              <a:gd name="connsiteY427" fmla="*/ 5689984 h 6858000"/>
              <a:gd name="connsiteX428" fmla="*/ 0 w 7467600"/>
              <a:gd name="connsiteY428" fmla="*/ 5513472 h 6858000"/>
              <a:gd name="connsiteX429" fmla="*/ 174101 w 7467600"/>
              <a:gd name="connsiteY429" fmla="*/ 5620277 h 6858000"/>
              <a:gd name="connsiteX430" fmla="*/ 891800 w 7467600"/>
              <a:gd name="connsiteY430" fmla="*/ 6036935 h 6858000"/>
              <a:gd name="connsiteX431" fmla="*/ 1072219 w 7467600"/>
              <a:gd name="connsiteY431" fmla="*/ 6169443 h 6858000"/>
              <a:gd name="connsiteX432" fmla="*/ 1074117 w 7467600"/>
              <a:gd name="connsiteY432" fmla="*/ 6170301 h 6858000"/>
              <a:gd name="connsiteX433" fmla="*/ 1083114 w 7467600"/>
              <a:gd name="connsiteY433" fmla="*/ 6174131 h 6858000"/>
              <a:gd name="connsiteX434" fmla="*/ 1543010 w 7467600"/>
              <a:gd name="connsiteY434" fmla="*/ 6191140 h 6858000"/>
              <a:gd name="connsiteX435" fmla="*/ 1551080 w 7467600"/>
              <a:gd name="connsiteY435" fmla="*/ 6195006 h 6858000"/>
              <a:gd name="connsiteX436" fmla="*/ 2345443 w 7467600"/>
              <a:gd name="connsiteY436" fmla="*/ 5549882 h 6858000"/>
              <a:gd name="connsiteX437" fmla="*/ 1721499 w 7467600"/>
              <a:gd name="connsiteY437" fmla="*/ 5599969 h 6858000"/>
              <a:gd name="connsiteX438" fmla="*/ 767716 w 7467600"/>
              <a:gd name="connsiteY438" fmla="*/ 5472768 h 6858000"/>
              <a:gd name="connsiteX439" fmla="*/ 722147 w 7467600"/>
              <a:gd name="connsiteY439" fmla="*/ 5393091 h 6858000"/>
              <a:gd name="connsiteX440" fmla="*/ 1485552 w 7467600"/>
              <a:gd name="connsiteY440" fmla="*/ 5313202 h 6858000"/>
              <a:gd name="connsiteX441" fmla="*/ 2143004 w 7467600"/>
              <a:gd name="connsiteY441" fmla="*/ 5402420 h 6858000"/>
              <a:gd name="connsiteX442" fmla="*/ 1933391 w 7467600"/>
              <a:gd name="connsiteY442" fmla="*/ 5156971 h 6858000"/>
              <a:gd name="connsiteX443" fmla="*/ 1827118 w 7467600"/>
              <a:gd name="connsiteY443" fmla="*/ 4968410 h 6858000"/>
              <a:gd name="connsiteX444" fmla="*/ 1837349 w 7467600"/>
              <a:gd name="connsiteY444" fmla="*/ 4956357 h 6858000"/>
              <a:gd name="connsiteX445" fmla="*/ 2162835 w 7467600"/>
              <a:gd name="connsiteY445" fmla="*/ 5187853 h 6858000"/>
              <a:gd name="connsiteX446" fmla="*/ 2257167 w 7467600"/>
              <a:gd name="connsiteY446" fmla="*/ 5462123 h 6858000"/>
              <a:gd name="connsiteX447" fmla="*/ 2261598 w 7467600"/>
              <a:gd name="connsiteY447" fmla="*/ 5467998 h 6858000"/>
              <a:gd name="connsiteX448" fmla="*/ 2437177 w 7467600"/>
              <a:gd name="connsiteY448" fmla="*/ 5479608 h 6858000"/>
              <a:gd name="connsiteX449" fmla="*/ 2445247 w 7467600"/>
              <a:gd name="connsiteY449" fmla="*/ 5483476 h 6858000"/>
              <a:gd name="connsiteX450" fmla="*/ 2743626 w 7467600"/>
              <a:gd name="connsiteY450" fmla="*/ 5304819 h 6858000"/>
              <a:gd name="connsiteX451" fmla="*/ 3048102 w 7467600"/>
              <a:gd name="connsiteY451" fmla="*/ 5150595 h 6858000"/>
              <a:gd name="connsiteX452" fmla="*/ 1799414 w 7467600"/>
              <a:gd name="connsiteY452" fmla="*/ 4694732 h 6858000"/>
              <a:gd name="connsiteX453" fmla="*/ 1771735 w 7467600"/>
              <a:gd name="connsiteY453" fmla="*/ 4619929 h 6858000"/>
              <a:gd name="connsiteX454" fmla="*/ 3104273 w 7467600"/>
              <a:gd name="connsiteY454" fmla="*/ 5076159 h 6858000"/>
              <a:gd name="connsiteX455" fmla="*/ 3113245 w 7467600"/>
              <a:gd name="connsiteY455" fmla="*/ 5090705 h 6858000"/>
              <a:gd name="connsiteX456" fmla="*/ 3126294 w 7467600"/>
              <a:gd name="connsiteY456" fmla="*/ 5114400 h 6858000"/>
              <a:gd name="connsiteX457" fmla="*/ 3937433 w 7467600"/>
              <a:gd name="connsiteY457" fmla="*/ 4830473 h 6858000"/>
              <a:gd name="connsiteX458" fmla="*/ 3590475 w 7467600"/>
              <a:gd name="connsiteY458" fmla="*/ 4597974 h 6858000"/>
              <a:gd name="connsiteX459" fmla="*/ 3100264 w 7467600"/>
              <a:gd name="connsiteY459" fmla="*/ 4579845 h 6858000"/>
              <a:gd name="connsiteX460" fmla="*/ 2183576 w 7467600"/>
              <a:gd name="connsiteY460" fmla="*/ 4227150 h 6858000"/>
              <a:gd name="connsiteX461" fmla="*/ 2151029 w 7467600"/>
              <a:gd name="connsiteY461" fmla="*/ 4146947 h 6858000"/>
              <a:gd name="connsiteX462" fmla="*/ 3563434 w 7467600"/>
              <a:gd name="connsiteY462" fmla="*/ 4469115 h 6858000"/>
              <a:gd name="connsiteX463" fmla="*/ 3177952 w 7467600"/>
              <a:gd name="connsiteY463" fmla="*/ 3657386 h 6858000"/>
              <a:gd name="connsiteX464" fmla="*/ 3189263 w 7467600"/>
              <a:gd name="connsiteY464" fmla="*/ 3625726 h 6858000"/>
              <a:gd name="connsiteX465" fmla="*/ 3560912 w 7467600"/>
              <a:gd name="connsiteY465" fmla="*/ 4079863 h 6858000"/>
              <a:gd name="connsiteX466" fmla="*/ 3626636 w 7467600"/>
              <a:gd name="connsiteY466" fmla="*/ 4512230 h 6858000"/>
              <a:gd name="connsiteX467" fmla="*/ 3653088 w 7467600"/>
              <a:gd name="connsiteY467" fmla="*/ 4521417 h 6858000"/>
              <a:gd name="connsiteX468" fmla="*/ 3988128 w 7467600"/>
              <a:gd name="connsiteY468" fmla="*/ 4817267 h 6858000"/>
              <a:gd name="connsiteX469" fmla="*/ 4830582 w 7467600"/>
              <a:gd name="connsiteY469" fmla="*/ 4676000 h 6858000"/>
              <a:gd name="connsiteX470" fmla="*/ 4830100 w 7467600"/>
              <a:gd name="connsiteY470" fmla="*/ 4675554 h 6858000"/>
              <a:gd name="connsiteX471" fmla="*/ 4036318 w 7467600"/>
              <a:gd name="connsiteY471" fmla="*/ 4147013 h 6858000"/>
              <a:gd name="connsiteX472" fmla="*/ 3432098 w 7467600"/>
              <a:gd name="connsiteY472" fmla="*/ 3537312 h 6858000"/>
              <a:gd name="connsiteX473" fmla="*/ 3446761 w 7467600"/>
              <a:gd name="connsiteY473" fmla="*/ 3461278 h 6858000"/>
              <a:gd name="connsiteX474" fmla="*/ 4419733 w 7467600"/>
              <a:gd name="connsiteY474" fmla="*/ 3963555 h 6858000"/>
              <a:gd name="connsiteX475" fmla="*/ 4781371 w 7467600"/>
              <a:gd name="connsiteY475" fmla="*/ 4458604 h 6858000"/>
              <a:gd name="connsiteX476" fmla="*/ 4780440 w 7467600"/>
              <a:gd name="connsiteY476" fmla="*/ 4470290 h 6858000"/>
              <a:gd name="connsiteX477" fmla="*/ 4898954 w 7467600"/>
              <a:gd name="connsiteY477" fmla="*/ 4662092 h 6858000"/>
              <a:gd name="connsiteX478" fmla="*/ 4900699 w 7467600"/>
              <a:gd name="connsiteY478" fmla="*/ 4670867 h 6858000"/>
              <a:gd name="connsiteX479" fmla="*/ 5714511 w 7467600"/>
              <a:gd name="connsiteY479" fmla="*/ 4663483 h 6858000"/>
              <a:gd name="connsiteX480" fmla="*/ 5464793 w 7467600"/>
              <a:gd name="connsiteY480" fmla="*/ 4393556 h 6858000"/>
              <a:gd name="connsiteX481" fmla="*/ 5461897 w 7467600"/>
              <a:gd name="connsiteY481" fmla="*/ 4390879 h 6858000"/>
              <a:gd name="connsiteX482" fmla="*/ 4294126 w 7467600"/>
              <a:gd name="connsiteY482" fmla="*/ 3303048 h 6858000"/>
              <a:gd name="connsiteX483" fmla="*/ 4305321 w 7467600"/>
              <a:gd name="connsiteY483" fmla="*/ 3256953 h 6858000"/>
              <a:gd name="connsiteX484" fmla="*/ 4949299 w 7467600"/>
              <a:gd name="connsiteY484" fmla="*/ 3766336 h 6858000"/>
              <a:gd name="connsiteX485" fmla="*/ 5291452 w 7467600"/>
              <a:gd name="connsiteY485" fmla="*/ 4076801 h 6858000"/>
              <a:gd name="connsiteX486" fmla="*/ 5434998 w 7467600"/>
              <a:gd name="connsiteY486" fmla="*/ 4254100 h 6858000"/>
              <a:gd name="connsiteX487" fmla="*/ 5351015 w 7467600"/>
              <a:gd name="connsiteY487" fmla="*/ 3760989 h 6858000"/>
              <a:gd name="connsiteX488" fmla="*/ 5413780 w 7467600"/>
              <a:gd name="connsiteY488" fmla="*/ 2966265 h 6858000"/>
              <a:gd name="connsiteX489" fmla="*/ 5425627 w 7467600"/>
              <a:gd name="connsiteY489" fmla="*/ 2954192 h 6858000"/>
              <a:gd name="connsiteX490" fmla="*/ 6604735 w 7467600"/>
              <a:gd name="connsiteY490" fmla="*/ 2041381 h 6858000"/>
              <a:gd name="connsiteX491" fmla="*/ 7204487 w 7467600"/>
              <a:gd name="connsiteY491" fmla="*/ 2742112 h 6858000"/>
              <a:gd name="connsiteX492" fmla="*/ 7131592 w 7467600"/>
              <a:gd name="connsiteY492" fmla="*/ 2672096 h 6858000"/>
              <a:gd name="connsiteX493" fmla="*/ 6996344 w 7467600"/>
              <a:gd name="connsiteY493" fmla="*/ 2518310 h 6858000"/>
              <a:gd name="connsiteX494" fmla="*/ 6735495 w 7467600"/>
              <a:gd name="connsiteY494" fmla="*/ 2196890 h 6858000"/>
              <a:gd name="connsiteX495" fmla="*/ 6721901 w 7467600"/>
              <a:gd name="connsiteY495" fmla="*/ 2179274 h 6858000"/>
              <a:gd name="connsiteX496" fmla="*/ 6604735 w 7467600"/>
              <a:gd name="connsiteY496" fmla="*/ 2041381 h 6858000"/>
              <a:gd name="connsiteX497" fmla="*/ 6591670 w 7467600"/>
              <a:gd name="connsiteY497" fmla="*/ 1988277 h 6858000"/>
              <a:gd name="connsiteX498" fmla="*/ 6747349 w 7467600"/>
              <a:gd name="connsiteY498" fmla="*/ 2160069 h 6858000"/>
              <a:gd name="connsiteX499" fmla="*/ 6760943 w 7467600"/>
              <a:gd name="connsiteY499" fmla="*/ 2177686 h 6858000"/>
              <a:gd name="connsiteX500" fmla="*/ 7021065 w 7467600"/>
              <a:gd name="connsiteY500" fmla="*/ 2498102 h 6858000"/>
              <a:gd name="connsiteX501" fmla="*/ 7155223 w 7467600"/>
              <a:gd name="connsiteY501" fmla="*/ 2650386 h 6858000"/>
              <a:gd name="connsiteX502" fmla="*/ 7203167 w 7467600"/>
              <a:gd name="connsiteY502" fmla="*/ 2697288 h 6858000"/>
              <a:gd name="connsiteX503" fmla="*/ 6937703 w 7467600"/>
              <a:gd name="connsiteY503" fmla="*/ 2321981 h 6858000"/>
              <a:gd name="connsiteX504" fmla="*/ 6591670 w 7467600"/>
              <a:gd name="connsiteY504" fmla="*/ 1988277 h 6858000"/>
              <a:gd name="connsiteX505" fmla="*/ 5798671 w 7467600"/>
              <a:gd name="connsiteY505" fmla="*/ 1981601 h 6858000"/>
              <a:gd name="connsiteX506" fmla="*/ 5754709 w 7467600"/>
              <a:gd name="connsiteY506" fmla="*/ 2071454 h 6858000"/>
              <a:gd name="connsiteX507" fmla="*/ 5763044 w 7467600"/>
              <a:gd name="connsiteY507" fmla="*/ 2842206 h 6858000"/>
              <a:gd name="connsiteX508" fmla="*/ 5764974 w 7467600"/>
              <a:gd name="connsiteY508" fmla="*/ 2799609 h 6858000"/>
              <a:gd name="connsiteX509" fmla="*/ 5767665 w 7467600"/>
              <a:gd name="connsiteY509" fmla="*/ 2666409 h 6858000"/>
              <a:gd name="connsiteX510" fmla="*/ 5763055 w 7467600"/>
              <a:gd name="connsiteY510" fmla="*/ 2579705 h 6858000"/>
              <a:gd name="connsiteX511" fmla="*/ 5758079 w 7467600"/>
              <a:gd name="connsiteY511" fmla="*/ 2492508 h 6858000"/>
              <a:gd name="connsiteX512" fmla="*/ 5779325 w 7467600"/>
              <a:gd name="connsiteY512" fmla="*/ 2197069 h 6858000"/>
              <a:gd name="connsiteX513" fmla="*/ 5798671 w 7467600"/>
              <a:gd name="connsiteY513" fmla="*/ 1981601 h 6858000"/>
              <a:gd name="connsiteX514" fmla="*/ 5829202 w 7467600"/>
              <a:gd name="connsiteY514" fmla="*/ 1971679 h 6858000"/>
              <a:gd name="connsiteX515" fmla="*/ 5809558 w 7467600"/>
              <a:gd name="connsiteY515" fmla="*/ 2198043 h 6858000"/>
              <a:gd name="connsiteX516" fmla="*/ 5788653 w 7467600"/>
              <a:gd name="connsiteY516" fmla="*/ 2489430 h 6858000"/>
              <a:gd name="connsiteX517" fmla="*/ 5793439 w 7467600"/>
              <a:gd name="connsiteY517" fmla="*/ 2575235 h 6858000"/>
              <a:gd name="connsiteX518" fmla="*/ 5796837 w 7467600"/>
              <a:gd name="connsiteY518" fmla="*/ 2637633 h 6858000"/>
              <a:gd name="connsiteX519" fmla="*/ 5818614 w 7467600"/>
              <a:gd name="connsiteY519" fmla="*/ 2473055 h 6858000"/>
              <a:gd name="connsiteX520" fmla="*/ 5829202 w 7467600"/>
              <a:gd name="connsiteY520" fmla="*/ 1971679 h 6858000"/>
              <a:gd name="connsiteX521" fmla="*/ 5911389 w 7467600"/>
              <a:gd name="connsiteY521" fmla="*/ 1898371 h 6858000"/>
              <a:gd name="connsiteX522" fmla="*/ 6237627 w 7467600"/>
              <a:gd name="connsiteY522" fmla="*/ 2231921 h 6858000"/>
              <a:gd name="connsiteX523" fmla="*/ 5911389 w 7467600"/>
              <a:gd name="connsiteY523" fmla="*/ 1898371 h 6858000"/>
              <a:gd name="connsiteX524" fmla="*/ 6944437 w 7467600"/>
              <a:gd name="connsiteY524" fmla="*/ 1575402 h 6858000"/>
              <a:gd name="connsiteX525" fmla="*/ 6304730 w 7467600"/>
              <a:gd name="connsiteY525" fmla="*/ 1766654 h 6858000"/>
              <a:gd name="connsiteX526" fmla="*/ 6944437 w 7467600"/>
              <a:gd name="connsiteY526" fmla="*/ 1575402 h 6858000"/>
              <a:gd name="connsiteX527" fmla="*/ 7019523 w 7467600"/>
              <a:gd name="connsiteY527" fmla="*/ 1519450 h 6858000"/>
              <a:gd name="connsiteX528" fmla="*/ 6298091 w 7467600"/>
              <a:gd name="connsiteY528" fmla="*/ 1737122 h 6858000"/>
              <a:gd name="connsiteX529" fmla="*/ 7019523 w 7467600"/>
              <a:gd name="connsiteY529" fmla="*/ 1519450 h 6858000"/>
              <a:gd name="connsiteX530" fmla="*/ 2399523 w 7467600"/>
              <a:gd name="connsiteY530" fmla="*/ 1428234 h 6858000"/>
              <a:gd name="connsiteX531" fmla="*/ 2224982 w 7467600"/>
              <a:gd name="connsiteY531" fmla="*/ 1826201 h 6858000"/>
              <a:gd name="connsiteX532" fmla="*/ 2096099 w 7467600"/>
              <a:gd name="connsiteY532" fmla="*/ 2345900 h 6858000"/>
              <a:gd name="connsiteX533" fmla="*/ 2283317 w 7467600"/>
              <a:gd name="connsiteY533" fmla="*/ 1796925 h 6858000"/>
              <a:gd name="connsiteX534" fmla="*/ 2399523 w 7467600"/>
              <a:gd name="connsiteY534" fmla="*/ 1428234 h 6858000"/>
              <a:gd name="connsiteX535" fmla="*/ 2448558 w 7467600"/>
              <a:gd name="connsiteY535" fmla="*/ 1373435 h 6858000"/>
              <a:gd name="connsiteX536" fmla="*/ 2312521 w 7467600"/>
              <a:gd name="connsiteY536" fmla="*/ 1806140 h 6858000"/>
              <a:gd name="connsiteX537" fmla="*/ 2127533 w 7467600"/>
              <a:gd name="connsiteY537" fmla="*/ 2348380 h 6858000"/>
              <a:gd name="connsiteX538" fmla="*/ 2358080 w 7467600"/>
              <a:gd name="connsiteY538" fmla="*/ 1866134 h 6858000"/>
              <a:gd name="connsiteX539" fmla="*/ 2407436 w 7467600"/>
              <a:gd name="connsiteY539" fmla="*/ 1651070 h 6858000"/>
              <a:gd name="connsiteX540" fmla="*/ 2448558 w 7467600"/>
              <a:gd name="connsiteY540" fmla="*/ 1373435 h 6858000"/>
              <a:gd name="connsiteX541" fmla="*/ 278707 w 7467600"/>
              <a:gd name="connsiteY541" fmla="*/ 1352270 h 6858000"/>
              <a:gd name="connsiteX542" fmla="*/ 321570 w 7467600"/>
              <a:gd name="connsiteY542" fmla="*/ 1861610 h 6858000"/>
              <a:gd name="connsiteX543" fmla="*/ 294281 w 7467600"/>
              <a:gd name="connsiteY543" fmla="*/ 1440658 h 6858000"/>
              <a:gd name="connsiteX544" fmla="*/ 278707 w 7467600"/>
              <a:gd name="connsiteY544" fmla="*/ 1352270 h 6858000"/>
              <a:gd name="connsiteX545" fmla="*/ 1423821 w 7467600"/>
              <a:gd name="connsiteY545" fmla="*/ 1351958 h 6858000"/>
              <a:gd name="connsiteX546" fmla="*/ 1638521 w 7467600"/>
              <a:gd name="connsiteY546" fmla="*/ 1908470 h 6858000"/>
              <a:gd name="connsiteX547" fmla="*/ 1754199 w 7467600"/>
              <a:gd name="connsiteY547" fmla="*/ 2149284 h 6858000"/>
              <a:gd name="connsiteX548" fmla="*/ 1908359 w 7467600"/>
              <a:gd name="connsiteY548" fmla="*/ 2364988 h 6858000"/>
              <a:gd name="connsiteX549" fmla="*/ 1647661 w 7467600"/>
              <a:gd name="connsiteY549" fmla="*/ 1825945 h 6858000"/>
              <a:gd name="connsiteX550" fmla="*/ 1423821 w 7467600"/>
              <a:gd name="connsiteY550" fmla="*/ 1351958 h 6858000"/>
              <a:gd name="connsiteX551" fmla="*/ 1431890 w 7467600"/>
              <a:gd name="connsiteY551" fmla="*/ 1306475 h 6858000"/>
              <a:gd name="connsiteX552" fmla="*/ 1507597 w 7467600"/>
              <a:gd name="connsiteY552" fmla="*/ 1446132 h 6858000"/>
              <a:gd name="connsiteX553" fmla="*/ 1674586 w 7467600"/>
              <a:gd name="connsiteY553" fmla="*/ 1813832 h 6858000"/>
              <a:gd name="connsiteX554" fmla="*/ 1815950 w 7467600"/>
              <a:gd name="connsiteY554" fmla="*/ 2128564 h 6858000"/>
              <a:gd name="connsiteX555" fmla="*/ 1984242 w 7467600"/>
              <a:gd name="connsiteY555" fmla="*/ 2430829 h 6858000"/>
              <a:gd name="connsiteX556" fmla="*/ 2014023 w 7467600"/>
              <a:gd name="connsiteY556" fmla="*/ 2450995 h 6858000"/>
              <a:gd name="connsiteX557" fmla="*/ 1747337 w 7467600"/>
              <a:gd name="connsiteY557" fmla="*/ 1855264 h 6858000"/>
              <a:gd name="connsiteX558" fmla="*/ 1533749 w 7467600"/>
              <a:gd name="connsiteY558" fmla="*/ 1478656 h 6858000"/>
              <a:gd name="connsiteX559" fmla="*/ 1431890 w 7467600"/>
              <a:gd name="connsiteY559" fmla="*/ 1306475 h 6858000"/>
              <a:gd name="connsiteX560" fmla="*/ 5052692 w 7467600"/>
              <a:gd name="connsiteY560" fmla="*/ 1292994 h 6858000"/>
              <a:gd name="connsiteX561" fmla="*/ 5200661 w 7467600"/>
              <a:gd name="connsiteY561" fmla="*/ 1635186 h 6858000"/>
              <a:gd name="connsiteX562" fmla="*/ 5297138 w 7467600"/>
              <a:gd name="connsiteY562" fmla="*/ 1906351 h 6858000"/>
              <a:gd name="connsiteX563" fmla="*/ 5052692 w 7467600"/>
              <a:gd name="connsiteY563" fmla="*/ 1292994 h 6858000"/>
              <a:gd name="connsiteX564" fmla="*/ 5009948 w 7467600"/>
              <a:gd name="connsiteY564" fmla="*/ 1273619 h 6858000"/>
              <a:gd name="connsiteX565" fmla="*/ 5121777 w 7467600"/>
              <a:gd name="connsiteY565" fmla="*/ 1654213 h 6858000"/>
              <a:gd name="connsiteX566" fmla="*/ 5293545 w 7467600"/>
              <a:gd name="connsiteY566" fmla="*/ 2072247 h 6858000"/>
              <a:gd name="connsiteX567" fmla="*/ 5294042 w 7467600"/>
              <a:gd name="connsiteY567" fmla="*/ 2065019 h 6858000"/>
              <a:gd name="connsiteX568" fmla="*/ 5171936 w 7467600"/>
              <a:gd name="connsiteY568" fmla="*/ 1647613 h 6858000"/>
              <a:gd name="connsiteX569" fmla="*/ 5009948 w 7467600"/>
              <a:gd name="connsiteY569" fmla="*/ 1273619 h 6858000"/>
              <a:gd name="connsiteX570" fmla="*/ 655236 w 7467600"/>
              <a:gd name="connsiteY570" fmla="*/ 1268632 h 6858000"/>
              <a:gd name="connsiteX571" fmla="*/ 839521 w 7467600"/>
              <a:gd name="connsiteY571" fmla="*/ 1685315 h 6858000"/>
              <a:gd name="connsiteX572" fmla="*/ 1109416 w 7467600"/>
              <a:gd name="connsiteY572" fmla="*/ 2061663 h 6858000"/>
              <a:gd name="connsiteX573" fmla="*/ 1298300 w 7467600"/>
              <a:gd name="connsiteY573" fmla="*/ 2247742 h 6858000"/>
              <a:gd name="connsiteX574" fmla="*/ 1125871 w 7467600"/>
              <a:gd name="connsiteY574" fmla="*/ 1989513 h 6858000"/>
              <a:gd name="connsiteX575" fmla="*/ 981574 w 7467600"/>
              <a:gd name="connsiteY575" fmla="*/ 1783157 h 6858000"/>
              <a:gd name="connsiteX576" fmla="*/ 922198 w 7467600"/>
              <a:gd name="connsiteY576" fmla="*/ 1677437 h 6858000"/>
              <a:gd name="connsiteX577" fmla="*/ 869293 w 7467600"/>
              <a:gd name="connsiteY577" fmla="*/ 1583214 h 6858000"/>
              <a:gd name="connsiteX578" fmla="*/ 751431 w 7467600"/>
              <a:gd name="connsiteY578" fmla="*/ 1405731 h 6858000"/>
              <a:gd name="connsiteX579" fmla="*/ 655236 w 7467600"/>
              <a:gd name="connsiteY579" fmla="*/ 1268632 h 6858000"/>
              <a:gd name="connsiteX580" fmla="*/ 6516292 w 7467600"/>
              <a:gd name="connsiteY580" fmla="*/ 1263064 h 6858000"/>
              <a:gd name="connsiteX581" fmla="*/ 5736320 w 7467600"/>
              <a:gd name="connsiteY581" fmla="*/ 1501803 h 6858000"/>
              <a:gd name="connsiteX582" fmla="*/ 6516292 w 7467600"/>
              <a:gd name="connsiteY582" fmla="*/ 1263064 h 6858000"/>
              <a:gd name="connsiteX583" fmla="*/ 291466 w 7467600"/>
              <a:gd name="connsiteY583" fmla="*/ 1250369 h 6858000"/>
              <a:gd name="connsiteX584" fmla="*/ 323180 w 7467600"/>
              <a:gd name="connsiteY584" fmla="*/ 1435283 h 6858000"/>
              <a:gd name="connsiteX585" fmla="*/ 349381 w 7467600"/>
              <a:gd name="connsiteY585" fmla="*/ 1875041 h 6858000"/>
              <a:gd name="connsiteX586" fmla="*/ 374363 w 7467600"/>
              <a:gd name="connsiteY586" fmla="*/ 1506494 h 6858000"/>
              <a:gd name="connsiteX587" fmla="*/ 302168 w 7467600"/>
              <a:gd name="connsiteY587" fmla="*/ 1274495 h 6858000"/>
              <a:gd name="connsiteX588" fmla="*/ 291466 w 7467600"/>
              <a:gd name="connsiteY588" fmla="*/ 1250369 h 6858000"/>
              <a:gd name="connsiteX589" fmla="*/ 678222 w 7467600"/>
              <a:gd name="connsiteY589" fmla="*/ 1248670 h 6858000"/>
              <a:gd name="connsiteX590" fmla="*/ 775536 w 7467600"/>
              <a:gd name="connsiteY590" fmla="*/ 1388015 h 6858000"/>
              <a:gd name="connsiteX591" fmla="*/ 894529 w 7467600"/>
              <a:gd name="connsiteY591" fmla="*/ 1567739 h 6858000"/>
              <a:gd name="connsiteX592" fmla="*/ 948000 w 7467600"/>
              <a:gd name="connsiteY592" fmla="*/ 1663088 h 6858000"/>
              <a:gd name="connsiteX593" fmla="*/ 1006812 w 7467600"/>
              <a:gd name="connsiteY593" fmla="*/ 1767683 h 6858000"/>
              <a:gd name="connsiteX594" fmla="*/ 1149133 w 7467600"/>
              <a:gd name="connsiteY594" fmla="*/ 1971513 h 6858000"/>
              <a:gd name="connsiteX595" fmla="*/ 1333952 w 7467600"/>
              <a:gd name="connsiteY595" fmla="*/ 2251620 h 6858000"/>
              <a:gd name="connsiteX596" fmla="*/ 1337329 w 7467600"/>
              <a:gd name="connsiteY596" fmla="*/ 2258350 h 6858000"/>
              <a:gd name="connsiteX597" fmla="*/ 1014726 w 7467600"/>
              <a:gd name="connsiteY597" fmla="*/ 1615556 h 6858000"/>
              <a:gd name="connsiteX598" fmla="*/ 678222 w 7467600"/>
              <a:gd name="connsiteY598" fmla="*/ 1248670 h 6858000"/>
              <a:gd name="connsiteX599" fmla="*/ 6691602 w 7467600"/>
              <a:gd name="connsiteY599" fmla="*/ 1140573 h 6858000"/>
              <a:gd name="connsiteX600" fmla="*/ 6571100 w 7467600"/>
              <a:gd name="connsiteY600" fmla="*/ 1183662 h 6858000"/>
              <a:gd name="connsiteX601" fmla="*/ 6241687 w 7467600"/>
              <a:gd name="connsiteY601" fmla="*/ 1257600 h 6858000"/>
              <a:gd name="connsiteX602" fmla="*/ 5693009 w 7467600"/>
              <a:gd name="connsiteY602" fmla="*/ 1478256 h 6858000"/>
              <a:gd name="connsiteX603" fmla="*/ 6548420 w 7467600"/>
              <a:gd name="connsiteY603" fmla="*/ 1214599 h 6858000"/>
              <a:gd name="connsiteX604" fmla="*/ 6605473 w 7467600"/>
              <a:gd name="connsiteY604" fmla="*/ 1184686 h 6858000"/>
              <a:gd name="connsiteX605" fmla="*/ 6691602 w 7467600"/>
              <a:gd name="connsiteY605" fmla="*/ 1140573 h 6858000"/>
              <a:gd name="connsiteX606" fmla="*/ 4002475 w 7467600"/>
              <a:gd name="connsiteY606" fmla="*/ 1037802 h 6858000"/>
              <a:gd name="connsiteX607" fmla="*/ 4000324 w 7467600"/>
              <a:gd name="connsiteY607" fmla="*/ 1039362 h 6858000"/>
              <a:gd name="connsiteX608" fmla="*/ 4002862 w 7467600"/>
              <a:gd name="connsiteY608" fmla="*/ 1042866 h 6858000"/>
              <a:gd name="connsiteX609" fmla="*/ 4002475 w 7467600"/>
              <a:gd name="connsiteY609" fmla="*/ 1037802 h 6858000"/>
              <a:gd name="connsiteX610" fmla="*/ 506322 w 7467600"/>
              <a:gd name="connsiteY610" fmla="*/ 1020997 h 6858000"/>
              <a:gd name="connsiteX611" fmla="*/ 533068 w 7467600"/>
              <a:gd name="connsiteY611" fmla="*/ 1029409 h 6858000"/>
              <a:gd name="connsiteX612" fmla="*/ 1232525 w 7467600"/>
              <a:gd name="connsiteY612" fmla="*/ 1804675 h 6858000"/>
              <a:gd name="connsiteX613" fmla="*/ 1388858 w 7467600"/>
              <a:gd name="connsiteY613" fmla="*/ 2368011 h 6858000"/>
              <a:gd name="connsiteX614" fmla="*/ 1384098 w 7467600"/>
              <a:gd name="connsiteY614" fmla="*/ 2378125 h 6858000"/>
              <a:gd name="connsiteX615" fmla="*/ 1425393 w 7467600"/>
              <a:gd name="connsiteY615" fmla="*/ 2589124 h 6858000"/>
              <a:gd name="connsiteX616" fmla="*/ 1424001 w 7467600"/>
              <a:gd name="connsiteY616" fmla="*/ 2597541 h 6858000"/>
              <a:gd name="connsiteX617" fmla="*/ 2152729 w 7467600"/>
              <a:gd name="connsiteY617" fmla="*/ 2864487 h 6858000"/>
              <a:gd name="connsiteX618" fmla="*/ 2020609 w 7467600"/>
              <a:gd name="connsiteY618" fmla="*/ 2539671 h 6858000"/>
              <a:gd name="connsiteX619" fmla="*/ 2018920 w 7467600"/>
              <a:gd name="connsiteY619" fmla="*/ 2536309 h 6858000"/>
              <a:gd name="connsiteX620" fmla="*/ 1342441 w 7467600"/>
              <a:gd name="connsiteY620" fmla="*/ 1173017 h 6858000"/>
              <a:gd name="connsiteX621" fmla="*/ 1367925 w 7467600"/>
              <a:gd name="connsiteY621" fmla="*/ 1135648 h 6858000"/>
              <a:gd name="connsiteX622" fmla="*/ 1771401 w 7467600"/>
              <a:gd name="connsiteY622" fmla="*/ 1806673 h 6858000"/>
              <a:gd name="connsiteX623" fmla="*/ 1972385 w 7467600"/>
              <a:gd name="connsiteY623" fmla="*/ 2198735 h 6858000"/>
              <a:gd name="connsiteX624" fmla="*/ 2040892 w 7467600"/>
              <a:gd name="connsiteY624" fmla="*/ 2405205 h 6858000"/>
              <a:gd name="connsiteX625" fmla="*/ 2131689 w 7467600"/>
              <a:gd name="connsiteY625" fmla="*/ 1936926 h 6858000"/>
              <a:gd name="connsiteX626" fmla="*/ 2454820 w 7467600"/>
              <a:gd name="connsiteY626" fmla="*/ 1248808 h 6858000"/>
              <a:gd name="connsiteX627" fmla="*/ 2492512 w 7467600"/>
              <a:gd name="connsiteY627" fmla="*/ 1302920 h 6858000"/>
              <a:gd name="connsiteX628" fmla="*/ 2081216 w 7467600"/>
              <a:gd name="connsiteY628" fmla="*/ 2527513 h 6858000"/>
              <a:gd name="connsiteX629" fmla="*/ 2081211 w 7467600"/>
              <a:gd name="connsiteY629" fmla="*/ 2528916 h 6858000"/>
              <a:gd name="connsiteX630" fmla="*/ 2199067 w 7467600"/>
              <a:gd name="connsiteY630" fmla="*/ 2884061 h 6858000"/>
              <a:gd name="connsiteX631" fmla="*/ 3192586 w 7467600"/>
              <a:gd name="connsiteY631" fmla="*/ 3411496 h 6858000"/>
              <a:gd name="connsiteX632" fmla="*/ 3182620 w 7467600"/>
              <a:gd name="connsiteY632" fmla="*/ 3483279 h 6858000"/>
              <a:gd name="connsiteX633" fmla="*/ 2435119 w 7467600"/>
              <a:gd name="connsiteY633" fmla="*/ 3080173 h 6858000"/>
              <a:gd name="connsiteX634" fmla="*/ 2410152 w 7467600"/>
              <a:gd name="connsiteY634" fmla="*/ 3063751 h 6858000"/>
              <a:gd name="connsiteX635" fmla="*/ 2408099 w 7467600"/>
              <a:gd name="connsiteY635" fmla="*/ 3064403 h 6858000"/>
              <a:gd name="connsiteX636" fmla="*/ 2407218 w 7467600"/>
              <a:gd name="connsiteY636" fmla="*/ 3070324 h 6858000"/>
              <a:gd name="connsiteX637" fmla="*/ 2380138 w 7467600"/>
              <a:gd name="connsiteY637" fmla="*/ 3099341 h 6858000"/>
              <a:gd name="connsiteX638" fmla="*/ 1765923 w 7467600"/>
              <a:gd name="connsiteY638" fmla="*/ 3581043 h 6858000"/>
              <a:gd name="connsiteX639" fmla="*/ 1702258 w 7467600"/>
              <a:gd name="connsiteY639" fmla="*/ 3612286 h 6858000"/>
              <a:gd name="connsiteX640" fmla="*/ 1538370 w 7467600"/>
              <a:gd name="connsiteY640" fmla="*/ 3811804 h 6858000"/>
              <a:gd name="connsiteX641" fmla="*/ 542867 w 7467600"/>
              <a:gd name="connsiteY641" fmla="*/ 4944092 h 6858000"/>
              <a:gd name="connsiteX642" fmla="*/ 515800 w 7467600"/>
              <a:gd name="connsiteY642" fmla="*/ 4862180 h 6858000"/>
              <a:gd name="connsiteX643" fmla="*/ 909145 w 7467600"/>
              <a:gd name="connsiteY643" fmla="*/ 4199225 h 6858000"/>
              <a:gd name="connsiteX644" fmla="*/ 1214067 w 7467600"/>
              <a:gd name="connsiteY644" fmla="*/ 3908561 h 6858000"/>
              <a:gd name="connsiteX645" fmla="*/ 640967 w 7467600"/>
              <a:gd name="connsiteY645" fmla="*/ 4105601 h 6858000"/>
              <a:gd name="connsiteX646" fmla="*/ 112563 w 7467600"/>
              <a:gd name="connsiteY646" fmla="*/ 4396952 h 6858000"/>
              <a:gd name="connsiteX647" fmla="*/ 0 w 7467600"/>
              <a:gd name="connsiteY647" fmla="*/ 4466006 h 6858000"/>
              <a:gd name="connsiteX648" fmla="*/ 0 w 7467600"/>
              <a:gd name="connsiteY648" fmla="*/ 4233763 h 6858000"/>
              <a:gd name="connsiteX649" fmla="*/ 36881 w 7467600"/>
              <a:gd name="connsiteY649" fmla="*/ 4200118 h 6858000"/>
              <a:gd name="connsiteX650" fmla="*/ 910534 w 7467600"/>
              <a:gd name="connsiteY650" fmla="*/ 3629753 h 6858000"/>
              <a:gd name="connsiteX651" fmla="*/ 1578717 w 7467600"/>
              <a:gd name="connsiteY651" fmla="*/ 3575982 h 6858000"/>
              <a:gd name="connsiteX652" fmla="*/ 2338780 w 7467600"/>
              <a:gd name="connsiteY652" fmla="*/ 3033725 h 6858000"/>
              <a:gd name="connsiteX653" fmla="*/ 1807991 w 7467600"/>
              <a:gd name="connsiteY653" fmla="*/ 2807184 h 6858000"/>
              <a:gd name="connsiteX654" fmla="*/ 1416358 w 7467600"/>
              <a:gd name="connsiteY654" fmla="*/ 3112571 h 6858000"/>
              <a:gd name="connsiteX655" fmla="*/ 939066 w 7467600"/>
              <a:gd name="connsiteY655" fmla="*/ 3378798 h 6858000"/>
              <a:gd name="connsiteX656" fmla="*/ 115099 w 7467600"/>
              <a:gd name="connsiteY656" fmla="*/ 3607650 h 6858000"/>
              <a:gd name="connsiteX657" fmla="*/ 97284 w 7467600"/>
              <a:gd name="connsiteY657" fmla="*/ 3520393 h 6858000"/>
              <a:gd name="connsiteX658" fmla="*/ 922050 w 7467600"/>
              <a:gd name="connsiteY658" fmla="*/ 3074867 h 6858000"/>
              <a:gd name="connsiteX659" fmla="*/ 1405265 w 7467600"/>
              <a:gd name="connsiteY659" fmla="*/ 3016319 h 6858000"/>
              <a:gd name="connsiteX660" fmla="*/ 1407512 w 7467600"/>
              <a:gd name="connsiteY660" fmla="*/ 3018001 h 6858000"/>
              <a:gd name="connsiteX661" fmla="*/ 1726266 w 7467600"/>
              <a:gd name="connsiteY661" fmla="*/ 2777274 h 6858000"/>
              <a:gd name="connsiteX662" fmla="*/ 625390 w 7467600"/>
              <a:gd name="connsiteY662" fmla="*/ 2514541 h 6858000"/>
              <a:gd name="connsiteX663" fmla="*/ 619799 w 7467600"/>
              <a:gd name="connsiteY663" fmla="*/ 2527180 h 6858000"/>
              <a:gd name="connsiteX664" fmla="*/ 310030 w 7467600"/>
              <a:gd name="connsiteY664" fmla="*/ 2771818 h 6858000"/>
              <a:gd name="connsiteX665" fmla="*/ 173877 w 7467600"/>
              <a:gd name="connsiteY665" fmla="*/ 2937056 h 6858000"/>
              <a:gd name="connsiteX666" fmla="*/ 77889 w 7467600"/>
              <a:gd name="connsiteY666" fmla="*/ 3138440 h 6858000"/>
              <a:gd name="connsiteX667" fmla="*/ 0 w 7467600"/>
              <a:gd name="connsiteY667" fmla="*/ 3271395 h 6858000"/>
              <a:gd name="connsiteX668" fmla="*/ 0 w 7467600"/>
              <a:gd name="connsiteY668" fmla="*/ 3153002 h 6858000"/>
              <a:gd name="connsiteX669" fmla="*/ 2386 w 7467600"/>
              <a:gd name="connsiteY669" fmla="*/ 3149203 h 6858000"/>
              <a:gd name="connsiteX670" fmla="*/ 89753 w 7467600"/>
              <a:gd name="connsiteY670" fmla="*/ 2987702 h 6858000"/>
              <a:gd name="connsiteX671" fmla="*/ 76869 w 7467600"/>
              <a:gd name="connsiteY671" fmla="*/ 3005404 h 6858000"/>
              <a:gd name="connsiteX672" fmla="*/ 32049 w 7467600"/>
              <a:gd name="connsiteY672" fmla="*/ 3065814 h 6858000"/>
              <a:gd name="connsiteX673" fmla="*/ 0 w 7467600"/>
              <a:gd name="connsiteY673" fmla="*/ 3108744 h 6858000"/>
              <a:gd name="connsiteX674" fmla="*/ 0 w 7467600"/>
              <a:gd name="connsiteY674" fmla="*/ 3058059 h 6858000"/>
              <a:gd name="connsiteX675" fmla="*/ 7610 w 7467600"/>
              <a:gd name="connsiteY675" fmla="*/ 3047889 h 6858000"/>
              <a:gd name="connsiteX676" fmla="*/ 52419 w 7467600"/>
              <a:gd name="connsiteY676" fmla="*/ 2987479 h 6858000"/>
              <a:gd name="connsiteX677" fmla="*/ 59142 w 7467600"/>
              <a:gd name="connsiteY677" fmla="*/ 2978488 h 6858000"/>
              <a:gd name="connsiteX678" fmla="*/ 0 w 7467600"/>
              <a:gd name="connsiteY678" fmla="*/ 3015334 h 6858000"/>
              <a:gd name="connsiteX679" fmla="*/ 0 w 7467600"/>
              <a:gd name="connsiteY679" fmla="*/ 2914286 h 6858000"/>
              <a:gd name="connsiteX680" fmla="*/ 36383 w 7467600"/>
              <a:gd name="connsiteY680" fmla="*/ 2901128 h 6858000"/>
              <a:gd name="connsiteX681" fmla="*/ 156329 w 7467600"/>
              <a:gd name="connsiteY681" fmla="*/ 2840533 h 6858000"/>
              <a:gd name="connsiteX682" fmla="*/ 358355 w 7467600"/>
              <a:gd name="connsiteY682" fmla="*/ 2620471 h 6858000"/>
              <a:gd name="connsiteX683" fmla="*/ 510577 w 7467600"/>
              <a:gd name="connsiteY683" fmla="*/ 2501244 h 6858000"/>
              <a:gd name="connsiteX684" fmla="*/ 211967 w 7467600"/>
              <a:gd name="connsiteY684" fmla="*/ 2479171 h 6858000"/>
              <a:gd name="connsiteX685" fmla="*/ 0 w 7467600"/>
              <a:gd name="connsiteY685" fmla="*/ 2476398 h 6858000"/>
              <a:gd name="connsiteX686" fmla="*/ 0 w 7467600"/>
              <a:gd name="connsiteY686" fmla="*/ 2389189 h 6858000"/>
              <a:gd name="connsiteX687" fmla="*/ 103062 w 7467600"/>
              <a:gd name="connsiteY687" fmla="*/ 2389518 h 6858000"/>
              <a:gd name="connsiteX688" fmla="*/ 510734 w 7467600"/>
              <a:gd name="connsiteY688" fmla="*/ 2416201 h 6858000"/>
              <a:gd name="connsiteX689" fmla="*/ 279257 w 7467600"/>
              <a:gd name="connsiteY689" fmla="*/ 2092102 h 6858000"/>
              <a:gd name="connsiteX690" fmla="*/ 65265 w 7467600"/>
              <a:gd name="connsiteY690" fmla="*/ 2006049 h 6858000"/>
              <a:gd name="connsiteX691" fmla="*/ 0 w 7467600"/>
              <a:gd name="connsiteY691" fmla="*/ 1982532 h 6858000"/>
              <a:gd name="connsiteX692" fmla="*/ 0 w 7467600"/>
              <a:gd name="connsiteY692" fmla="*/ 1912789 h 6858000"/>
              <a:gd name="connsiteX693" fmla="*/ 97460 w 7467600"/>
              <a:gd name="connsiteY693" fmla="*/ 1953725 h 6858000"/>
              <a:gd name="connsiteX694" fmla="*/ 221272 w 7467600"/>
              <a:gd name="connsiteY694" fmla="*/ 1980766 h 6858000"/>
              <a:gd name="connsiteX695" fmla="*/ 116765 w 7467600"/>
              <a:gd name="connsiteY695" fmla="*/ 1911033 h 6858000"/>
              <a:gd name="connsiteX696" fmla="*/ 16405 w 7467600"/>
              <a:gd name="connsiteY696" fmla="*/ 1803412 h 6858000"/>
              <a:gd name="connsiteX697" fmla="*/ 0 w 7467600"/>
              <a:gd name="connsiteY697" fmla="*/ 1784777 h 6858000"/>
              <a:gd name="connsiteX698" fmla="*/ 0 w 7467600"/>
              <a:gd name="connsiteY698" fmla="*/ 1740082 h 6858000"/>
              <a:gd name="connsiteX699" fmla="*/ 39394 w 7467600"/>
              <a:gd name="connsiteY699" fmla="*/ 1784856 h 6858000"/>
              <a:gd name="connsiteX700" fmla="*/ 135813 w 7467600"/>
              <a:gd name="connsiteY700" fmla="*/ 1888838 h 6858000"/>
              <a:gd name="connsiteX701" fmla="*/ 242575 w 7467600"/>
              <a:gd name="connsiteY701" fmla="*/ 1958841 h 6858000"/>
              <a:gd name="connsiteX702" fmla="*/ 82197 w 7467600"/>
              <a:gd name="connsiteY702" fmla="*/ 1754826 h 6858000"/>
              <a:gd name="connsiteX703" fmla="*/ 0 w 7467600"/>
              <a:gd name="connsiteY703" fmla="*/ 1679650 h 6858000"/>
              <a:gd name="connsiteX704" fmla="*/ 0 w 7467600"/>
              <a:gd name="connsiteY704" fmla="*/ 1602463 h 6858000"/>
              <a:gd name="connsiteX705" fmla="*/ 84689 w 7467600"/>
              <a:gd name="connsiteY705" fmla="*/ 1677442 h 6858000"/>
              <a:gd name="connsiteX706" fmla="*/ 298437 w 7467600"/>
              <a:gd name="connsiteY706" fmla="*/ 1968019 h 6858000"/>
              <a:gd name="connsiteX707" fmla="*/ 227269 w 7467600"/>
              <a:gd name="connsiteY707" fmla="*/ 1114064 h 6858000"/>
              <a:gd name="connsiteX708" fmla="*/ 248003 w 7467600"/>
              <a:gd name="connsiteY708" fmla="*/ 1089613 h 6858000"/>
              <a:gd name="connsiteX709" fmla="*/ 427020 w 7467600"/>
              <a:gd name="connsiteY709" fmla="*/ 1619803 h 6858000"/>
              <a:gd name="connsiteX710" fmla="*/ 340345 w 7467600"/>
              <a:gd name="connsiteY710" fmla="*/ 2027739 h 6858000"/>
              <a:gd name="connsiteX711" fmla="*/ 360865 w 7467600"/>
              <a:gd name="connsiteY711" fmla="*/ 2044827 h 6858000"/>
              <a:gd name="connsiteX712" fmla="*/ 560414 w 7467600"/>
              <a:gd name="connsiteY712" fmla="*/ 2421457 h 6858000"/>
              <a:gd name="connsiteX713" fmla="*/ 1359703 w 7467600"/>
              <a:gd name="connsiteY713" fmla="*/ 2578554 h 6858000"/>
              <a:gd name="connsiteX714" fmla="*/ 1359422 w 7467600"/>
              <a:gd name="connsiteY714" fmla="*/ 2577994 h 6858000"/>
              <a:gd name="connsiteX715" fmla="*/ 828701 w 7467600"/>
              <a:gd name="connsiteY715" fmla="*/ 1839520 h 6858000"/>
              <a:gd name="connsiteX716" fmla="*/ 494427 w 7467600"/>
              <a:gd name="connsiteY716" fmla="*/ 1092333 h 6858000"/>
              <a:gd name="connsiteX717" fmla="*/ 506322 w 7467600"/>
              <a:gd name="connsiteY717" fmla="*/ 1020997 h 6858000"/>
              <a:gd name="connsiteX718" fmla="*/ 4570198 w 7467600"/>
              <a:gd name="connsiteY718" fmla="*/ 978081 h 6858000"/>
              <a:gd name="connsiteX719" fmla="*/ 4523691 w 7467600"/>
              <a:gd name="connsiteY719" fmla="*/ 1127776 h 6858000"/>
              <a:gd name="connsiteX720" fmla="*/ 4509875 w 7467600"/>
              <a:gd name="connsiteY720" fmla="*/ 1167552 h 6858000"/>
              <a:gd name="connsiteX721" fmla="*/ 4478168 w 7467600"/>
              <a:gd name="connsiteY721" fmla="*/ 1260735 h 6858000"/>
              <a:gd name="connsiteX722" fmla="*/ 4409309 w 7467600"/>
              <a:gd name="connsiteY722" fmla="*/ 1666996 h 6858000"/>
              <a:gd name="connsiteX723" fmla="*/ 4370031 w 7467600"/>
              <a:gd name="connsiteY723" fmla="*/ 1955666 h 6858000"/>
              <a:gd name="connsiteX724" fmla="*/ 4570198 w 7467600"/>
              <a:gd name="connsiteY724" fmla="*/ 978081 h 6858000"/>
              <a:gd name="connsiteX725" fmla="*/ 4557898 w 7467600"/>
              <a:gd name="connsiteY725" fmla="*/ 900011 h 6858000"/>
              <a:gd name="connsiteX726" fmla="*/ 4344840 w 7467600"/>
              <a:gd name="connsiteY726" fmla="*/ 1922038 h 6858000"/>
              <a:gd name="connsiteX727" fmla="*/ 4378710 w 7467600"/>
              <a:gd name="connsiteY727" fmla="*/ 1665516 h 6858000"/>
              <a:gd name="connsiteX728" fmla="*/ 4448798 w 7467600"/>
              <a:gd name="connsiteY728" fmla="*/ 1253024 h 6858000"/>
              <a:gd name="connsiteX729" fmla="*/ 4480315 w 7467600"/>
              <a:gd name="connsiteY729" fmla="*/ 1158454 h 6858000"/>
              <a:gd name="connsiteX730" fmla="*/ 4494133 w 7467600"/>
              <a:gd name="connsiteY730" fmla="*/ 1118676 h 6858000"/>
              <a:gd name="connsiteX731" fmla="*/ 4557898 w 7467600"/>
              <a:gd name="connsiteY731" fmla="*/ 900011 h 6858000"/>
              <a:gd name="connsiteX732" fmla="*/ 5870151 w 7467600"/>
              <a:gd name="connsiteY732" fmla="*/ 898890 h 6858000"/>
              <a:gd name="connsiteX733" fmla="*/ 5861335 w 7467600"/>
              <a:gd name="connsiteY733" fmla="*/ 899177 h 6858000"/>
              <a:gd name="connsiteX734" fmla="*/ 5843702 w 7467600"/>
              <a:gd name="connsiteY734" fmla="*/ 899748 h 6858000"/>
              <a:gd name="connsiteX735" fmla="*/ 5651107 w 7467600"/>
              <a:gd name="connsiteY735" fmla="*/ 920306 h 6858000"/>
              <a:gd name="connsiteX736" fmla="*/ 5459407 w 7467600"/>
              <a:gd name="connsiteY736" fmla="*/ 940975 h 6858000"/>
              <a:gd name="connsiteX737" fmla="*/ 5374846 w 7467600"/>
              <a:gd name="connsiteY737" fmla="*/ 941988 h 6858000"/>
              <a:gd name="connsiteX738" fmla="*/ 5256105 w 7467600"/>
              <a:gd name="connsiteY738" fmla="*/ 945632 h 6858000"/>
              <a:gd name="connsiteX739" fmla="*/ 5107071 w 7467600"/>
              <a:gd name="connsiteY739" fmla="*/ 969720 h 6858000"/>
              <a:gd name="connsiteX740" fmla="*/ 4998681 w 7467600"/>
              <a:gd name="connsiteY740" fmla="*/ 988771 h 6858000"/>
              <a:gd name="connsiteX741" fmla="*/ 5870151 w 7467600"/>
              <a:gd name="connsiteY741" fmla="*/ 898890 h 6858000"/>
              <a:gd name="connsiteX742" fmla="*/ 5504425 w 7467600"/>
              <a:gd name="connsiteY742" fmla="*/ 848067 h 6858000"/>
              <a:gd name="connsiteX743" fmla="*/ 4968849 w 7467600"/>
              <a:gd name="connsiteY743" fmla="*/ 962318 h 6858000"/>
              <a:gd name="connsiteX744" fmla="*/ 5104039 w 7467600"/>
              <a:gd name="connsiteY744" fmla="*/ 940634 h 6858000"/>
              <a:gd name="connsiteX745" fmla="*/ 5256311 w 7467600"/>
              <a:gd name="connsiteY745" fmla="*/ 916490 h 6858000"/>
              <a:gd name="connsiteX746" fmla="*/ 5377381 w 7467600"/>
              <a:gd name="connsiteY746" fmla="*/ 912671 h 6858000"/>
              <a:gd name="connsiteX747" fmla="*/ 5460148 w 7467600"/>
              <a:gd name="connsiteY747" fmla="*/ 911442 h 6858000"/>
              <a:gd name="connsiteX748" fmla="*/ 5648971 w 7467600"/>
              <a:gd name="connsiteY748" fmla="*/ 891331 h 6858000"/>
              <a:gd name="connsiteX749" fmla="*/ 5844807 w 7467600"/>
              <a:gd name="connsiteY749" fmla="*/ 870718 h 6858000"/>
              <a:gd name="connsiteX750" fmla="*/ 5862975 w 7467600"/>
              <a:gd name="connsiteY750" fmla="*/ 869756 h 6858000"/>
              <a:gd name="connsiteX751" fmla="*/ 5920887 w 7467600"/>
              <a:gd name="connsiteY751" fmla="*/ 865929 h 6858000"/>
              <a:gd name="connsiteX752" fmla="*/ 5504425 w 7467600"/>
              <a:gd name="connsiteY752" fmla="*/ 848067 h 6858000"/>
              <a:gd name="connsiteX753" fmla="*/ 3607114 w 7467600"/>
              <a:gd name="connsiteY753" fmla="*/ 467441 h 6858000"/>
              <a:gd name="connsiteX754" fmla="*/ 3296242 w 7467600"/>
              <a:gd name="connsiteY754" fmla="*/ 807991 h 6858000"/>
              <a:gd name="connsiteX755" fmla="*/ 3174674 w 7467600"/>
              <a:gd name="connsiteY755" fmla="*/ 919759 h 6858000"/>
              <a:gd name="connsiteX756" fmla="*/ 3042978 w 7467600"/>
              <a:gd name="connsiteY756" fmla="*/ 1054894 h 6858000"/>
              <a:gd name="connsiteX757" fmla="*/ 2968914 w 7467600"/>
              <a:gd name="connsiteY757" fmla="*/ 1133756 h 6858000"/>
              <a:gd name="connsiteX758" fmla="*/ 3103823 w 7467600"/>
              <a:gd name="connsiteY758" fmla="*/ 1026814 h 6858000"/>
              <a:gd name="connsiteX759" fmla="*/ 3607114 w 7467600"/>
              <a:gd name="connsiteY759" fmla="*/ 467441 h 6858000"/>
              <a:gd name="connsiteX760" fmla="*/ 3744487 w 7467600"/>
              <a:gd name="connsiteY760" fmla="*/ 383136 h 6858000"/>
              <a:gd name="connsiteX761" fmla="*/ 3970213 w 7467600"/>
              <a:gd name="connsiteY761" fmla="*/ 995559 h 6858000"/>
              <a:gd name="connsiteX762" fmla="*/ 3744487 w 7467600"/>
              <a:gd name="connsiteY762" fmla="*/ 383136 h 6858000"/>
              <a:gd name="connsiteX763" fmla="*/ 3624562 w 7467600"/>
              <a:gd name="connsiteY763" fmla="*/ 367041 h 6858000"/>
              <a:gd name="connsiteX764" fmla="*/ 3489712 w 7467600"/>
              <a:gd name="connsiteY764" fmla="*/ 485386 h 6858000"/>
              <a:gd name="connsiteX765" fmla="*/ 3182994 w 7467600"/>
              <a:gd name="connsiteY765" fmla="*/ 828265 h 6858000"/>
              <a:gd name="connsiteX766" fmla="*/ 2892114 w 7467600"/>
              <a:gd name="connsiteY766" fmla="*/ 1172635 h 6858000"/>
              <a:gd name="connsiteX767" fmla="*/ 3021459 w 7467600"/>
              <a:gd name="connsiteY767" fmla="*/ 1035385 h 6858000"/>
              <a:gd name="connsiteX768" fmla="*/ 3153873 w 7467600"/>
              <a:gd name="connsiteY768" fmla="*/ 898971 h 6858000"/>
              <a:gd name="connsiteX769" fmla="*/ 3276511 w 7467600"/>
              <a:gd name="connsiteY769" fmla="*/ 786423 h 6858000"/>
              <a:gd name="connsiteX770" fmla="*/ 3584154 w 7467600"/>
              <a:gd name="connsiteY770" fmla="*/ 448218 h 6858000"/>
              <a:gd name="connsiteX771" fmla="*/ 3624562 w 7467600"/>
              <a:gd name="connsiteY771" fmla="*/ 367041 h 6858000"/>
              <a:gd name="connsiteX772" fmla="*/ 3766672 w 7467600"/>
              <a:gd name="connsiteY772" fmla="*/ 359429 h 6858000"/>
              <a:gd name="connsiteX773" fmla="*/ 3996338 w 7467600"/>
              <a:gd name="connsiteY773" fmla="*/ 968237 h 6858000"/>
              <a:gd name="connsiteX774" fmla="*/ 3766672 w 7467600"/>
              <a:gd name="connsiteY774" fmla="*/ 359429 h 6858000"/>
              <a:gd name="connsiteX775" fmla="*/ 5805386 w 7467600"/>
              <a:gd name="connsiteY775" fmla="*/ 239240 h 6858000"/>
              <a:gd name="connsiteX776" fmla="*/ 5736947 w 7467600"/>
              <a:gd name="connsiteY776" fmla="*/ 261367 h 6858000"/>
              <a:gd name="connsiteX777" fmla="*/ 5427012 w 7467600"/>
              <a:gd name="connsiteY777" fmla="*/ 311272 h 6858000"/>
              <a:gd name="connsiteX778" fmla="*/ 5147818 w 7467600"/>
              <a:gd name="connsiteY778" fmla="*/ 322112 h 6858000"/>
              <a:gd name="connsiteX779" fmla="*/ 5060854 w 7467600"/>
              <a:gd name="connsiteY779" fmla="*/ 311882 h 6858000"/>
              <a:gd name="connsiteX780" fmla="*/ 4945989 w 7467600"/>
              <a:gd name="connsiteY780" fmla="*/ 300516 h 6858000"/>
              <a:gd name="connsiteX781" fmla="*/ 5410479 w 7467600"/>
              <a:gd name="connsiteY781" fmla="*/ 348434 h 6858000"/>
              <a:gd name="connsiteX782" fmla="*/ 5805386 w 7467600"/>
              <a:gd name="connsiteY782" fmla="*/ 239240 h 6858000"/>
              <a:gd name="connsiteX783" fmla="*/ 5905192 w 7467600"/>
              <a:gd name="connsiteY783" fmla="*/ 163079 h 6858000"/>
              <a:gd name="connsiteX784" fmla="*/ 5865655 w 7467600"/>
              <a:gd name="connsiteY784" fmla="*/ 171901 h 6858000"/>
              <a:gd name="connsiteX785" fmla="*/ 5259740 w 7467600"/>
              <a:gd name="connsiteY785" fmla="*/ 257013 h 6858000"/>
              <a:gd name="connsiteX786" fmla="*/ 5208466 w 7467600"/>
              <a:gd name="connsiteY786" fmla="*/ 257550 h 6858000"/>
              <a:gd name="connsiteX787" fmla="*/ 4980204 w 7467600"/>
              <a:gd name="connsiteY787" fmla="*/ 271903 h 6858000"/>
              <a:gd name="connsiteX788" fmla="*/ 5068068 w 7467600"/>
              <a:gd name="connsiteY788" fmla="*/ 282244 h 6858000"/>
              <a:gd name="connsiteX789" fmla="*/ 5153231 w 7467600"/>
              <a:gd name="connsiteY789" fmla="*/ 292240 h 6858000"/>
              <a:gd name="connsiteX790" fmla="*/ 5426491 w 7467600"/>
              <a:gd name="connsiteY790" fmla="*/ 281128 h 6858000"/>
              <a:gd name="connsiteX791" fmla="*/ 5731212 w 7467600"/>
              <a:gd name="connsiteY791" fmla="*/ 231951 h 6858000"/>
              <a:gd name="connsiteX792" fmla="*/ 5905192 w 7467600"/>
              <a:gd name="connsiteY792" fmla="*/ 163079 h 6858000"/>
              <a:gd name="connsiteX793" fmla="*/ 5944437 w 7467600"/>
              <a:gd name="connsiteY793" fmla="*/ 113829 h 6858000"/>
              <a:gd name="connsiteX794" fmla="*/ 5825032 w 7467600"/>
              <a:gd name="connsiteY794" fmla="*/ 146405 h 6858000"/>
              <a:gd name="connsiteX795" fmla="*/ 4955599 w 7467600"/>
              <a:gd name="connsiteY795" fmla="*/ 247008 h 6858000"/>
              <a:gd name="connsiteX796" fmla="*/ 5210104 w 7467600"/>
              <a:gd name="connsiteY796" fmla="*/ 228123 h 6858000"/>
              <a:gd name="connsiteX797" fmla="*/ 5261015 w 7467600"/>
              <a:gd name="connsiteY797" fmla="*/ 227087 h 6858000"/>
              <a:gd name="connsiteX798" fmla="*/ 5861181 w 7467600"/>
              <a:gd name="connsiteY798" fmla="*/ 143093 h 6858000"/>
              <a:gd name="connsiteX799" fmla="*/ 5961252 w 7467600"/>
              <a:gd name="connsiteY799" fmla="*/ 114820 h 6858000"/>
              <a:gd name="connsiteX800" fmla="*/ 5944437 w 7467600"/>
              <a:gd name="connsiteY800" fmla="*/ 113829 h 6858000"/>
              <a:gd name="connsiteX801" fmla="*/ 3882765 w 7467600"/>
              <a:gd name="connsiteY801" fmla="*/ 0 h 6858000"/>
              <a:gd name="connsiteX802" fmla="*/ 3995099 w 7467600"/>
              <a:gd name="connsiteY802" fmla="*/ 0 h 6858000"/>
              <a:gd name="connsiteX803" fmla="*/ 4163818 w 7467600"/>
              <a:gd name="connsiteY803" fmla="*/ 234104 h 6858000"/>
              <a:gd name="connsiteX804" fmla="*/ 4172099 w 7467600"/>
              <a:gd name="connsiteY804" fmla="*/ 234207 h 6858000"/>
              <a:gd name="connsiteX805" fmla="*/ 4784282 w 7467600"/>
              <a:gd name="connsiteY805" fmla="*/ 276561 h 6858000"/>
              <a:gd name="connsiteX806" fmla="*/ 4801687 w 7467600"/>
              <a:gd name="connsiteY806" fmla="*/ 267764 h 6858000"/>
              <a:gd name="connsiteX807" fmla="*/ 6082788 w 7467600"/>
              <a:gd name="connsiteY807" fmla="*/ 64119 h 6858000"/>
              <a:gd name="connsiteX808" fmla="*/ 6099442 w 7467600"/>
              <a:gd name="connsiteY808" fmla="*/ 82568 h 6858000"/>
              <a:gd name="connsiteX809" fmla="*/ 4804137 w 7467600"/>
              <a:gd name="connsiteY809" fmla="*/ 320931 h 6858000"/>
              <a:gd name="connsiteX810" fmla="*/ 4227047 w 7467600"/>
              <a:gd name="connsiteY810" fmla="*/ 313415 h 6858000"/>
              <a:gd name="connsiteX811" fmla="*/ 4346041 w 7467600"/>
              <a:gd name="connsiteY811" fmla="*/ 456086 h 6858000"/>
              <a:gd name="connsiteX812" fmla="*/ 4870967 w 7467600"/>
              <a:gd name="connsiteY812" fmla="*/ 963061 h 6858000"/>
              <a:gd name="connsiteX813" fmla="*/ 4889647 w 7467600"/>
              <a:gd name="connsiteY813" fmla="*/ 957147 h 6858000"/>
              <a:gd name="connsiteX814" fmla="*/ 5422504 w 7467600"/>
              <a:gd name="connsiteY814" fmla="*/ 805191 h 6858000"/>
              <a:gd name="connsiteX815" fmla="*/ 6087656 w 7467600"/>
              <a:gd name="connsiteY815" fmla="*/ 826703 h 6858000"/>
              <a:gd name="connsiteX816" fmla="*/ 6058717 w 7467600"/>
              <a:gd name="connsiteY816" fmla="*/ 865992 h 6858000"/>
              <a:gd name="connsiteX817" fmla="*/ 4974153 w 7467600"/>
              <a:gd name="connsiteY817" fmla="*/ 1045456 h 6858000"/>
              <a:gd name="connsiteX818" fmla="*/ 5627835 w 7467600"/>
              <a:gd name="connsiteY818" fmla="*/ 1472077 h 6858000"/>
              <a:gd name="connsiteX819" fmla="*/ 5629817 w 7467600"/>
              <a:gd name="connsiteY819" fmla="*/ 1471412 h 6858000"/>
              <a:gd name="connsiteX820" fmla="*/ 5634124 w 7467600"/>
              <a:gd name="connsiteY820" fmla="*/ 1470572 h 6858000"/>
              <a:gd name="connsiteX821" fmla="*/ 5755832 w 7467600"/>
              <a:gd name="connsiteY821" fmla="*/ 1383886 h 6858000"/>
              <a:gd name="connsiteX822" fmla="*/ 6014186 w 7467600"/>
              <a:gd name="connsiteY822" fmla="*/ 1279799 h 6858000"/>
              <a:gd name="connsiteX823" fmla="*/ 6901619 w 7467600"/>
              <a:gd name="connsiteY823" fmla="*/ 1047874 h 6858000"/>
              <a:gd name="connsiteX824" fmla="*/ 6931566 w 7467600"/>
              <a:gd name="connsiteY824" fmla="*/ 1062034 h 6858000"/>
              <a:gd name="connsiteX825" fmla="*/ 5790982 w 7467600"/>
              <a:gd name="connsiteY825" fmla="*/ 1561380 h 6858000"/>
              <a:gd name="connsiteX826" fmla="*/ 6188971 w 7467600"/>
              <a:gd name="connsiteY826" fmla="*/ 1755168 h 6858000"/>
              <a:gd name="connsiteX827" fmla="*/ 6202446 w 7467600"/>
              <a:gd name="connsiteY827" fmla="*/ 1752268 h 6858000"/>
              <a:gd name="connsiteX828" fmla="*/ 7179560 w 7467600"/>
              <a:gd name="connsiteY828" fmla="*/ 1467551 h 6858000"/>
              <a:gd name="connsiteX829" fmla="*/ 7158730 w 7467600"/>
              <a:gd name="connsiteY829" fmla="*/ 1507835 h 6858000"/>
              <a:gd name="connsiteX830" fmla="*/ 6326959 w 7467600"/>
              <a:gd name="connsiteY830" fmla="*/ 1817686 h 6858000"/>
              <a:gd name="connsiteX831" fmla="*/ 6537433 w 7467600"/>
              <a:gd name="connsiteY831" fmla="*/ 1907790 h 6858000"/>
              <a:gd name="connsiteX832" fmla="*/ 6550221 w 7467600"/>
              <a:gd name="connsiteY832" fmla="*/ 1910729 h 6858000"/>
              <a:gd name="connsiteX833" fmla="*/ 6964438 w 7467600"/>
              <a:gd name="connsiteY833" fmla="*/ 2209505 h 6858000"/>
              <a:gd name="connsiteX834" fmla="*/ 7367862 w 7467600"/>
              <a:gd name="connsiteY834" fmla="*/ 2806833 h 6858000"/>
              <a:gd name="connsiteX835" fmla="*/ 7364329 w 7467600"/>
              <a:gd name="connsiteY835" fmla="*/ 2826907 h 6858000"/>
              <a:gd name="connsiteX836" fmla="*/ 7290545 w 7467600"/>
              <a:gd name="connsiteY836" fmla="*/ 2850663 h 6858000"/>
              <a:gd name="connsiteX837" fmla="*/ 6472036 w 7467600"/>
              <a:gd name="connsiteY837" fmla="*/ 1959003 h 6858000"/>
              <a:gd name="connsiteX838" fmla="*/ 5792897 w 7467600"/>
              <a:gd name="connsiteY838" fmla="*/ 1647747 h 6858000"/>
              <a:gd name="connsiteX839" fmla="*/ 5842751 w 7467600"/>
              <a:gd name="connsiteY839" fmla="*/ 1816112 h 6858000"/>
              <a:gd name="connsiteX840" fmla="*/ 5847424 w 7467600"/>
              <a:gd name="connsiteY840" fmla="*/ 1815776 h 6858000"/>
              <a:gd name="connsiteX841" fmla="*/ 6399821 w 7467600"/>
              <a:gd name="connsiteY841" fmla="*/ 2344799 h 6858000"/>
              <a:gd name="connsiteX842" fmla="*/ 6323232 w 7467600"/>
              <a:gd name="connsiteY842" fmla="*/ 2389634 h 6858000"/>
              <a:gd name="connsiteX843" fmla="*/ 5942958 w 7467600"/>
              <a:gd name="connsiteY843" fmla="*/ 2077708 h 6858000"/>
              <a:gd name="connsiteX844" fmla="*/ 5921559 w 7467600"/>
              <a:gd name="connsiteY844" fmla="*/ 2378596 h 6858000"/>
              <a:gd name="connsiteX845" fmla="*/ 5817651 w 7467600"/>
              <a:gd name="connsiteY845" fmla="*/ 3023919 h 6858000"/>
              <a:gd name="connsiteX846" fmla="*/ 5729634 w 7467600"/>
              <a:gd name="connsiteY846" fmla="*/ 3051849 h 6858000"/>
              <a:gd name="connsiteX847" fmla="*/ 5611018 w 7467600"/>
              <a:gd name="connsiteY847" fmla="*/ 2316769 h 6858000"/>
              <a:gd name="connsiteX848" fmla="*/ 5687608 w 7467600"/>
              <a:gd name="connsiteY848" fmla="*/ 2039972 h 6858000"/>
              <a:gd name="connsiteX849" fmla="*/ 5657554 w 7467600"/>
              <a:gd name="connsiteY849" fmla="*/ 1576445 h 6858000"/>
              <a:gd name="connsiteX850" fmla="*/ 5150475 w 7467600"/>
              <a:gd name="connsiteY850" fmla="*/ 1274012 h 6858000"/>
              <a:gd name="connsiteX851" fmla="*/ 5349142 w 7467600"/>
              <a:gd name="connsiteY851" fmla="*/ 2204405 h 6858000"/>
              <a:gd name="connsiteX852" fmla="*/ 5262214 w 7467600"/>
              <a:gd name="connsiteY852" fmla="*/ 2233836 h 6858000"/>
              <a:gd name="connsiteX853" fmla="*/ 4981539 w 7467600"/>
              <a:gd name="connsiteY853" fmla="*/ 1542201 h 6858000"/>
              <a:gd name="connsiteX854" fmla="*/ 4958461 w 7467600"/>
              <a:gd name="connsiteY854" fmla="*/ 1136957 h 6858000"/>
              <a:gd name="connsiteX855" fmla="*/ 4655015 w 7467600"/>
              <a:gd name="connsiteY855" fmla="*/ 891426 h 6858000"/>
              <a:gd name="connsiteX856" fmla="*/ 4348002 w 7467600"/>
              <a:gd name="connsiteY856" fmla="*/ 2205895 h 6858000"/>
              <a:gd name="connsiteX857" fmla="*/ 4262250 w 7467600"/>
              <a:gd name="connsiteY857" fmla="*/ 2219972 h 6858000"/>
              <a:gd name="connsiteX858" fmla="*/ 4550611 w 7467600"/>
              <a:gd name="connsiteY858" fmla="*/ 817540 h 6858000"/>
              <a:gd name="connsiteX859" fmla="*/ 4564418 w 7467600"/>
              <a:gd name="connsiteY859" fmla="*/ 808293 h 6858000"/>
              <a:gd name="connsiteX860" fmla="*/ 4266388 w 7467600"/>
              <a:gd name="connsiteY860" fmla="*/ 500083 h 6858000"/>
              <a:gd name="connsiteX861" fmla="*/ 4032842 w 7467600"/>
              <a:gd name="connsiteY861" fmla="*/ 211809 h 6858000"/>
              <a:gd name="connsiteX862" fmla="*/ 3882765 w 7467600"/>
              <a:gd name="connsiteY862" fmla="*/ 0 h 6858000"/>
              <a:gd name="connsiteX863" fmla="*/ 3721337 w 7467600"/>
              <a:gd name="connsiteY863" fmla="*/ 0 h 6858000"/>
              <a:gd name="connsiteX864" fmla="*/ 3797544 w 7467600"/>
              <a:gd name="connsiteY864" fmla="*/ 0 h 6858000"/>
              <a:gd name="connsiteX865" fmla="*/ 3775734 w 7467600"/>
              <a:gd name="connsiteY865" fmla="*/ 95131 h 6858000"/>
              <a:gd name="connsiteX866" fmla="*/ 3724807 w 7467600"/>
              <a:gd name="connsiteY866" fmla="*/ 272257 h 6858000"/>
              <a:gd name="connsiteX867" fmla="*/ 3726844 w 7467600"/>
              <a:gd name="connsiteY867" fmla="*/ 282988 h 6858000"/>
              <a:gd name="connsiteX868" fmla="*/ 3742664 w 7467600"/>
              <a:gd name="connsiteY868" fmla="*/ 279918 h 6858000"/>
              <a:gd name="connsiteX869" fmla="*/ 4103910 w 7467600"/>
              <a:gd name="connsiteY869" fmla="*/ 1161917 h 6858000"/>
              <a:gd name="connsiteX870" fmla="*/ 4020269 w 7467600"/>
              <a:gd name="connsiteY870" fmla="*/ 1200406 h 6858000"/>
              <a:gd name="connsiteX871" fmla="*/ 3674882 w 7467600"/>
              <a:gd name="connsiteY871" fmla="*/ 488524 h 6858000"/>
              <a:gd name="connsiteX872" fmla="*/ 3132682 w 7467600"/>
              <a:gd name="connsiteY872" fmla="*/ 1072284 h 6858000"/>
              <a:gd name="connsiteX873" fmla="*/ 2716346 w 7467600"/>
              <a:gd name="connsiteY873" fmla="*/ 1276376 h 6858000"/>
              <a:gd name="connsiteX874" fmla="*/ 2716772 w 7467600"/>
              <a:gd name="connsiteY874" fmla="*/ 1255462 h 6858000"/>
              <a:gd name="connsiteX875" fmla="*/ 3471096 w 7467600"/>
              <a:gd name="connsiteY875" fmla="*/ 437072 h 6858000"/>
              <a:gd name="connsiteX876" fmla="*/ 3639057 w 7467600"/>
              <a:gd name="connsiteY876" fmla="*/ 286334 h 6858000"/>
              <a:gd name="connsiteX877" fmla="*/ 3640309 w 7467600"/>
              <a:gd name="connsiteY877" fmla="*/ 284664 h 6858000"/>
              <a:gd name="connsiteX878" fmla="*/ 3646022 w 7467600"/>
              <a:gd name="connsiteY878" fmla="*/ 276711 h 6858000"/>
              <a:gd name="connsiteX879" fmla="*/ 3707943 w 7467600"/>
              <a:gd name="connsiteY879" fmla="*/ 65958 h 6858000"/>
              <a:gd name="connsiteX880" fmla="*/ 3721337 w 7467600"/>
              <a:gd name="connsiteY880" fmla="*/ 0 h 6858000"/>
              <a:gd name="connsiteX881" fmla="*/ 2867960 w 7467600"/>
              <a:gd name="connsiteY881" fmla="*/ 0 h 6858000"/>
              <a:gd name="connsiteX882" fmla="*/ 2926351 w 7467600"/>
              <a:gd name="connsiteY882" fmla="*/ 0 h 6858000"/>
              <a:gd name="connsiteX883" fmla="*/ 2902823 w 7467600"/>
              <a:gd name="connsiteY883" fmla="*/ 262929 h 6858000"/>
              <a:gd name="connsiteX884" fmla="*/ 2940663 w 7467600"/>
              <a:gd name="connsiteY884" fmla="*/ 140884 h 6858000"/>
              <a:gd name="connsiteX885" fmla="*/ 2947039 w 7467600"/>
              <a:gd name="connsiteY885" fmla="*/ 122524 h 6858000"/>
              <a:gd name="connsiteX886" fmla="*/ 2984316 w 7467600"/>
              <a:gd name="connsiteY886" fmla="*/ 0 h 6858000"/>
              <a:gd name="connsiteX887" fmla="*/ 3016114 w 7467600"/>
              <a:gd name="connsiteY887" fmla="*/ 0 h 6858000"/>
              <a:gd name="connsiteX888" fmla="*/ 2979949 w 7467600"/>
              <a:gd name="connsiteY888" fmla="*/ 119274 h 6858000"/>
              <a:gd name="connsiteX889" fmla="*/ 3023879 w 7467600"/>
              <a:gd name="connsiteY889" fmla="*/ 0 h 6858000"/>
              <a:gd name="connsiteX890" fmla="*/ 3105400 w 7467600"/>
              <a:gd name="connsiteY890" fmla="*/ 0 h 6858000"/>
              <a:gd name="connsiteX891" fmla="*/ 3094669 w 7467600"/>
              <a:gd name="connsiteY891" fmla="*/ 30308 h 6858000"/>
              <a:gd name="connsiteX892" fmla="*/ 2901945 w 7467600"/>
              <a:gd name="connsiteY892" fmla="*/ 466538 h 6858000"/>
              <a:gd name="connsiteX893" fmla="*/ 2815209 w 7467600"/>
              <a:gd name="connsiteY893" fmla="*/ 497361 h 6858000"/>
              <a:gd name="connsiteX894" fmla="*/ 2844845 w 7467600"/>
              <a:gd name="connsiteY894" fmla="*/ 127638 h 6858000"/>
              <a:gd name="connsiteX895" fmla="*/ 2867960 w 7467600"/>
              <a:gd name="connsiteY895" fmla="*/ 0 h 6858000"/>
              <a:gd name="connsiteX896" fmla="*/ 1057230 w 7467600"/>
              <a:gd name="connsiteY896" fmla="*/ 0 h 6858000"/>
              <a:gd name="connsiteX897" fmla="*/ 1111003 w 7467600"/>
              <a:gd name="connsiteY897" fmla="*/ 0 h 6858000"/>
              <a:gd name="connsiteX898" fmla="*/ 1125553 w 7467600"/>
              <a:gd name="connsiteY898" fmla="*/ 52588 h 6858000"/>
              <a:gd name="connsiteX899" fmla="*/ 1304276 w 7467600"/>
              <a:gd name="connsiteY899" fmla="*/ 476275 h 6858000"/>
              <a:gd name="connsiteX900" fmla="*/ 1492066 w 7467600"/>
              <a:gd name="connsiteY900" fmla="*/ 886333 h 6858000"/>
              <a:gd name="connsiteX901" fmla="*/ 1423698 w 7467600"/>
              <a:gd name="connsiteY901" fmla="*/ 710817 h 6858000"/>
              <a:gd name="connsiteX902" fmla="*/ 1357609 w 7467600"/>
              <a:gd name="connsiteY902" fmla="*/ 532892 h 6858000"/>
              <a:gd name="connsiteX903" fmla="*/ 1309550 w 7467600"/>
              <a:gd name="connsiteY903" fmla="*/ 374031 h 6858000"/>
              <a:gd name="connsiteX904" fmla="*/ 1193673 w 7467600"/>
              <a:gd name="connsiteY904" fmla="*/ 49533 h 6858000"/>
              <a:gd name="connsiteX905" fmla="*/ 1164391 w 7467600"/>
              <a:gd name="connsiteY905" fmla="*/ 0 h 6858000"/>
              <a:gd name="connsiteX906" fmla="*/ 1200666 w 7467600"/>
              <a:gd name="connsiteY906" fmla="*/ 0 h 6858000"/>
              <a:gd name="connsiteX907" fmla="*/ 1223408 w 7467600"/>
              <a:gd name="connsiteY907" fmla="*/ 38996 h 6858000"/>
              <a:gd name="connsiteX908" fmla="*/ 1339635 w 7467600"/>
              <a:gd name="connsiteY908" fmla="*/ 365517 h 6858000"/>
              <a:gd name="connsiteX909" fmla="*/ 1387469 w 7467600"/>
              <a:gd name="connsiteY909" fmla="*/ 523079 h 6858000"/>
              <a:gd name="connsiteX910" fmla="*/ 1452685 w 7467600"/>
              <a:gd name="connsiteY910" fmla="*/ 699806 h 6858000"/>
              <a:gd name="connsiteX911" fmla="*/ 1492092 w 7467600"/>
              <a:gd name="connsiteY911" fmla="*/ 800424 h 6858000"/>
              <a:gd name="connsiteX912" fmla="*/ 1455302 w 7467600"/>
              <a:gd name="connsiteY912" fmla="*/ 632913 h 6858000"/>
              <a:gd name="connsiteX913" fmla="*/ 1222336 w 7467600"/>
              <a:gd name="connsiteY913" fmla="*/ 9480 h 6858000"/>
              <a:gd name="connsiteX914" fmla="*/ 1214634 w 7467600"/>
              <a:gd name="connsiteY914" fmla="*/ 0 h 6858000"/>
              <a:gd name="connsiteX915" fmla="*/ 1289827 w 7467600"/>
              <a:gd name="connsiteY915" fmla="*/ 0 h 6858000"/>
              <a:gd name="connsiteX916" fmla="*/ 1321076 w 7467600"/>
              <a:gd name="connsiteY916" fmla="*/ 59722 h 6858000"/>
              <a:gd name="connsiteX917" fmla="*/ 1512579 w 7467600"/>
              <a:gd name="connsiteY917" fmla="*/ 626441 h 6858000"/>
              <a:gd name="connsiteX918" fmla="*/ 1506076 w 7467600"/>
              <a:gd name="connsiteY918" fmla="*/ 1089289 h 6858000"/>
              <a:gd name="connsiteX919" fmla="*/ 1486346 w 7467600"/>
              <a:gd name="connsiteY919" fmla="*/ 1079919 h 6858000"/>
              <a:gd name="connsiteX920" fmla="*/ 1070511 w 7467600"/>
              <a:gd name="connsiteY920" fmla="*/ 48609 h 6858000"/>
              <a:gd name="connsiteX921" fmla="*/ 1057230 w 7467600"/>
              <a:gd name="connsiteY921" fmla="*/ 0 h 6858000"/>
              <a:gd name="connsiteX922" fmla="*/ 43151 w 7467600"/>
              <a:gd name="connsiteY922" fmla="*/ 0 h 6858000"/>
              <a:gd name="connsiteX923" fmla="*/ 95283 w 7467600"/>
              <a:gd name="connsiteY923" fmla="*/ 0 h 6858000"/>
              <a:gd name="connsiteX924" fmla="*/ 300708 w 7467600"/>
              <a:gd name="connsiteY924" fmla="*/ 154571 h 6858000"/>
              <a:gd name="connsiteX925" fmla="*/ 530414 w 7467600"/>
              <a:gd name="connsiteY925" fmla="*/ 354673 h 6858000"/>
              <a:gd name="connsiteX926" fmla="*/ 333785 w 7467600"/>
              <a:gd name="connsiteY926" fmla="*/ 161564 h 6858000"/>
              <a:gd name="connsiteX927" fmla="*/ 147005 w 7467600"/>
              <a:gd name="connsiteY927" fmla="*/ 0 h 6858000"/>
              <a:gd name="connsiteX928" fmla="*/ 272509 w 7467600"/>
              <a:gd name="connsiteY928" fmla="*/ 0 h 6858000"/>
              <a:gd name="connsiteX929" fmla="*/ 326276 w 7467600"/>
              <a:gd name="connsiteY929" fmla="*/ 45847 h 6858000"/>
              <a:gd name="connsiteX930" fmla="*/ 823759 w 7467600"/>
              <a:gd name="connsiteY930" fmla="*/ 574145 h 6858000"/>
              <a:gd name="connsiteX931" fmla="*/ 811254 w 7467600"/>
              <a:gd name="connsiteY931" fmla="*/ 665546 h 6858000"/>
              <a:gd name="connsiteX932" fmla="*/ 154042 w 7467600"/>
              <a:gd name="connsiteY932" fmla="*/ 261522 h 6858000"/>
              <a:gd name="connsiteX933" fmla="*/ 13550 w 7467600"/>
              <a:gd name="connsiteY933" fmla="*/ 158423 h 6858000"/>
              <a:gd name="connsiteX934" fmla="*/ 0 w 7467600"/>
              <a:gd name="connsiteY934" fmla="*/ 146618 h 6858000"/>
              <a:gd name="connsiteX935" fmla="*/ 0 w 7467600"/>
              <a:gd name="connsiteY935" fmla="*/ 59161 h 6858000"/>
              <a:gd name="connsiteX936" fmla="*/ 45427 w 7467600"/>
              <a:gd name="connsiteY936" fmla="*/ 101078 h 6858000"/>
              <a:gd name="connsiteX937" fmla="*/ 630103 w 7467600"/>
              <a:gd name="connsiteY937" fmla="*/ 485885 h 6858000"/>
              <a:gd name="connsiteX938" fmla="*/ 532040 w 7467600"/>
              <a:gd name="connsiteY938" fmla="*/ 399359 h 6858000"/>
              <a:gd name="connsiteX939" fmla="*/ 517618 w 7467600"/>
              <a:gd name="connsiteY939" fmla="*/ 385726 h 6858000"/>
              <a:gd name="connsiteX940" fmla="*/ 285074 w 7467600"/>
              <a:gd name="connsiteY940" fmla="*/ 182755 h 6858000"/>
              <a:gd name="connsiteX941" fmla="*/ 43151 w 7467600"/>
              <a:gd name="connsiteY94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289862 w 7467600"/>
              <a:gd name="connsiteY8" fmla="*/ 6659827 h 6858000"/>
              <a:gd name="connsiteX9" fmla="*/ 1019354 w 7467600"/>
              <a:gd name="connsiteY9" fmla="*/ 6315006 h 6858000"/>
              <a:gd name="connsiteX10" fmla="*/ 441046 w 7467600"/>
              <a:gd name="connsiteY10" fmla="*/ 6691153 h 6858000"/>
              <a:gd name="connsiteX11" fmla="*/ 1019354 w 7467600"/>
              <a:gd name="connsiteY11" fmla="*/ 6315006 h 6858000"/>
              <a:gd name="connsiteX12" fmla="*/ 991680 w 7467600"/>
              <a:gd name="connsiteY12" fmla="*/ 6298413 h 6858000"/>
              <a:gd name="connsiteX13" fmla="*/ 409060 w 7467600"/>
              <a:gd name="connsiteY13" fmla="*/ 6671470 h 6858000"/>
              <a:gd name="connsiteX14" fmla="*/ 991680 w 7467600"/>
              <a:gd name="connsiteY14" fmla="*/ 6298413 h 6858000"/>
              <a:gd name="connsiteX15" fmla="*/ 103333 w 7467600"/>
              <a:gd name="connsiteY15" fmla="*/ 5699602 h 6858000"/>
              <a:gd name="connsiteX16" fmla="*/ 233938 w 7467600"/>
              <a:gd name="connsiteY16" fmla="*/ 5809416 h 6858000"/>
              <a:gd name="connsiteX17" fmla="*/ 883580 w 7467600"/>
              <a:gd name="connsiteY17" fmla="*/ 6180710 h 6858000"/>
              <a:gd name="connsiteX18" fmla="*/ 487337 w 7467600"/>
              <a:gd name="connsiteY18" fmla="*/ 5950182 h 6858000"/>
              <a:gd name="connsiteX19" fmla="*/ 354051 w 7467600"/>
              <a:gd name="connsiteY19" fmla="*/ 5854912 h 6858000"/>
              <a:gd name="connsiteX20" fmla="*/ 195436 w 7467600"/>
              <a:gd name="connsiteY20" fmla="*/ 5755068 h 6858000"/>
              <a:gd name="connsiteX21" fmla="*/ 103333 w 7467600"/>
              <a:gd name="connsiteY21" fmla="*/ 5699602 h 6858000"/>
              <a:gd name="connsiteX22" fmla="*/ 5539432 w 7467600"/>
              <a:gd name="connsiteY22" fmla="*/ 5642928 h 6858000"/>
              <a:gd name="connsiteX23" fmla="*/ 5555462 w 7467600"/>
              <a:gd name="connsiteY23" fmla="*/ 5694454 h 6858000"/>
              <a:gd name="connsiteX24" fmla="*/ 5828270 w 7467600"/>
              <a:gd name="connsiteY24" fmla="*/ 6320663 h 6858000"/>
              <a:gd name="connsiteX25" fmla="*/ 5947416 w 7467600"/>
              <a:gd name="connsiteY25" fmla="*/ 6574846 h 6858000"/>
              <a:gd name="connsiteX26" fmla="*/ 5539432 w 7467600"/>
              <a:gd name="connsiteY26" fmla="*/ 5642928 h 6858000"/>
              <a:gd name="connsiteX27" fmla="*/ 51253 w 7467600"/>
              <a:gd name="connsiteY27" fmla="*/ 5631825 h 6858000"/>
              <a:gd name="connsiteX28" fmla="*/ 211622 w 7467600"/>
              <a:gd name="connsiteY28" fmla="*/ 5728803 h 6858000"/>
              <a:gd name="connsiteX29" fmla="*/ 371652 w 7467600"/>
              <a:gd name="connsiteY29" fmla="*/ 5829062 h 6858000"/>
              <a:gd name="connsiteX30" fmla="*/ 505903 w 7467600"/>
              <a:gd name="connsiteY30" fmla="*/ 5925221 h 6858000"/>
              <a:gd name="connsiteX31" fmla="*/ 899240 w 7467600"/>
              <a:gd name="connsiteY31" fmla="*/ 6153068 h 6858000"/>
              <a:gd name="connsiteX32" fmla="*/ 988114 w 7467600"/>
              <a:gd name="connsiteY32" fmla="*/ 6174204 h 6858000"/>
              <a:gd name="connsiteX33" fmla="*/ 845971 w 7467600"/>
              <a:gd name="connsiteY33" fmla="*/ 6067177 h 6858000"/>
              <a:gd name="connsiteX34" fmla="*/ 448057 w 7467600"/>
              <a:gd name="connsiteY34" fmla="*/ 5841376 h 6858000"/>
              <a:gd name="connsiteX35" fmla="*/ 51253 w 7467600"/>
              <a:gd name="connsiteY35" fmla="*/ 5631825 h 6858000"/>
              <a:gd name="connsiteX36" fmla="*/ 2606687 w 7467600"/>
              <a:gd name="connsiteY36" fmla="*/ 5630718 h 6858000"/>
              <a:gd name="connsiteX37" fmla="*/ 2645658 w 7467600"/>
              <a:gd name="connsiteY37" fmla="*/ 6640259 h 6858000"/>
              <a:gd name="connsiteX38" fmla="*/ 2606687 w 7467600"/>
              <a:gd name="connsiteY38" fmla="*/ 5630718 h 6858000"/>
              <a:gd name="connsiteX39" fmla="*/ 3642057 w 7467600"/>
              <a:gd name="connsiteY39" fmla="*/ 5573487 h 6858000"/>
              <a:gd name="connsiteX40" fmla="*/ 3632981 w 7467600"/>
              <a:gd name="connsiteY40" fmla="*/ 5579437 h 6858000"/>
              <a:gd name="connsiteX41" fmla="*/ 3382436 w 7467600"/>
              <a:gd name="connsiteY41" fmla="*/ 5952726 h 6858000"/>
              <a:gd name="connsiteX42" fmla="*/ 3191929 w 7467600"/>
              <a:gd name="connsiteY42" fmla="*/ 6662669 h 6858000"/>
              <a:gd name="connsiteX43" fmla="*/ 3369898 w 7467600"/>
              <a:gd name="connsiteY43" fmla="*/ 6081771 h 6858000"/>
              <a:gd name="connsiteX44" fmla="*/ 3642057 w 7467600"/>
              <a:gd name="connsiteY44" fmla="*/ 5573487 h 6858000"/>
              <a:gd name="connsiteX45" fmla="*/ 2650666 w 7467600"/>
              <a:gd name="connsiteY45" fmla="*/ 5530686 h 6858000"/>
              <a:gd name="connsiteX46" fmla="*/ 2650249 w 7467600"/>
              <a:gd name="connsiteY46" fmla="*/ 5532101 h 6858000"/>
              <a:gd name="connsiteX47" fmla="*/ 2663808 w 7467600"/>
              <a:gd name="connsiteY47" fmla="*/ 6535215 h 6858000"/>
              <a:gd name="connsiteX48" fmla="*/ 2665418 w 7467600"/>
              <a:gd name="connsiteY48" fmla="*/ 6132756 h 6858000"/>
              <a:gd name="connsiteX49" fmla="*/ 2650666 w 7467600"/>
              <a:gd name="connsiteY49" fmla="*/ 5530686 h 6858000"/>
              <a:gd name="connsiteX50" fmla="*/ 2680277 w 7467600"/>
              <a:gd name="connsiteY50" fmla="*/ 5479204 h 6858000"/>
              <a:gd name="connsiteX51" fmla="*/ 2678972 w 7467600"/>
              <a:gd name="connsiteY51" fmla="*/ 5481582 h 6858000"/>
              <a:gd name="connsiteX52" fmla="*/ 2696666 w 7467600"/>
              <a:gd name="connsiteY52" fmla="*/ 6133836 h 6858000"/>
              <a:gd name="connsiteX53" fmla="*/ 2695769 w 7467600"/>
              <a:gd name="connsiteY53" fmla="*/ 6390955 h 6858000"/>
              <a:gd name="connsiteX54" fmla="*/ 2739893 w 7467600"/>
              <a:gd name="connsiteY54" fmla="*/ 6108357 h 6858000"/>
              <a:gd name="connsiteX55" fmla="*/ 2680277 w 7467600"/>
              <a:gd name="connsiteY55" fmla="*/ 5479204 h 6858000"/>
              <a:gd name="connsiteX56" fmla="*/ 1132195 w 7467600"/>
              <a:gd name="connsiteY56" fmla="*/ 5467980 h 6858000"/>
              <a:gd name="connsiteX57" fmla="*/ 1679056 w 7467600"/>
              <a:gd name="connsiteY57" fmla="*/ 5516907 h 6858000"/>
              <a:gd name="connsiteX58" fmla="*/ 2128648 w 7467600"/>
              <a:gd name="connsiteY58" fmla="*/ 5474249 h 6858000"/>
              <a:gd name="connsiteX59" fmla="*/ 1825619 w 7467600"/>
              <a:gd name="connsiteY59" fmla="*/ 5478447 h 6858000"/>
              <a:gd name="connsiteX60" fmla="*/ 1737798 w 7467600"/>
              <a:gd name="connsiteY60" fmla="*/ 5483353 h 6858000"/>
              <a:gd name="connsiteX61" fmla="*/ 1132195 w 7467600"/>
              <a:gd name="connsiteY61" fmla="*/ 5467980 h 6858000"/>
              <a:gd name="connsiteX62" fmla="*/ 1456157 w 7467600"/>
              <a:gd name="connsiteY62" fmla="*/ 5371404 h 6858000"/>
              <a:gd name="connsiteX63" fmla="*/ 1244432 w 7467600"/>
              <a:gd name="connsiteY63" fmla="*/ 5385601 h 6858000"/>
              <a:gd name="connsiteX64" fmla="*/ 973990 w 7467600"/>
              <a:gd name="connsiteY64" fmla="*/ 5424940 h 6858000"/>
              <a:gd name="connsiteX65" fmla="*/ 1103809 w 7467600"/>
              <a:gd name="connsiteY65" fmla="*/ 5433720 h 6858000"/>
              <a:gd name="connsiteX66" fmla="*/ 1123454 w 7467600"/>
              <a:gd name="connsiteY66" fmla="*/ 5435727 h 6858000"/>
              <a:gd name="connsiteX67" fmla="*/ 1737017 w 7467600"/>
              <a:gd name="connsiteY67" fmla="*/ 5452183 h 6858000"/>
              <a:gd name="connsiteX68" fmla="*/ 1824397 w 7467600"/>
              <a:gd name="connsiteY68" fmla="*/ 5447757 h 6858000"/>
              <a:gd name="connsiteX69" fmla="*/ 2070059 w 7467600"/>
              <a:gd name="connsiteY69" fmla="*/ 5441660 h 6858000"/>
              <a:gd name="connsiteX70" fmla="*/ 1456157 w 7467600"/>
              <a:gd name="connsiteY70" fmla="*/ 5371404 h 6858000"/>
              <a:gd name="connsiteX71" fmla="*/ 4988186 w 7467600"/>
              <a:gd name="connsiteY71" fmla="*/ 5216467 h 6858000"/>
              <a:gd name="connsiteX72" fmla="*/ 4777334 w 7467600"/>
              <a:gd name="connsiteY72" fmla="*/ 5406072 h 6858000"/>
              <a:gd name="connsiteX73" fmla="*/ 4718341 w 7467600"/>
              <a:gd name="connsiteY73" fmla="*/ 5468043 h 6858000"/>
              <a:gd name="connsiteX74" fmla="*/ 4604655 w 7467600"/>
              <a:gd name="connsiteY74" fmla="*/ 5583434 h 6858000"/>
              <a:gd name="connsiteX75" fmla="*/ 4565074 w 7467600"/>
              <a:gd name="connsiteY75" fmla="*/ 5618550 h 6858000"/>
              <a:gd name="connsiteX76" fmla="*/ 4988186 w 7467600"/>
              <a:gd name="connsiteY76" fmla="*/ 5216467 h 6858000"/>
              <a:gd name="connsiteX77" fmla="*/ 4978032 w 7467600"/>
              <a:gd name="connsiteY77" fmla="*/ 5183809 h 6858000"/>
              <a:gd name="connsiteX78" fmla="*/ 4463413 w 7467600"/>
              <a:gd name="connsiteY78" fmla="*/ 5615162 h 6858000"/>
              <a:gd name="connsiteX79" fmla="*/ 4358134 w 7467600"/>
              <a:gd name="connsiteY79" fmla="*/ 5742791 h 6858000"/>
              <a:gd name="connsiteX80" fmla="*/ 4376219 w 7467600"/>
              <a:gd name="connsiteY80" fmla="*/ 5729027 h 6858000"/>
              <a:gd name="connsiteX81" fmla="*/ 4582340 w 7467600"/>
              <a:gd name="connsiteY81" fmla="*/ 5561037 h 6858000"/>
              <a:gd name="connsiteX82" fmla="*/ 4694684 w 7467600"/>
              <a:gd name="connsiteY82" fmla="*/ 5447098 h 6858000"/>
              <a:gd name="connsiteX83" fmla="*/ 4754123 w 7467600"/>
              <a:gd name="connsiteY83" fmla="*/ 5384643 h 6858000"/>
              <a:gd name="connsiteX84" fmla="*/ 4978032 w 7467600"/>
              <a:gd name="connsiteY84" fmla="*/ 5183809 h 6858000"/>
              <a:gd name="connsiteX85" fmla="*/ 1903353 w 7467600"/>
              <a:gd name="connsiteY85" fmla="*/ 5044827 h 6858000"/>
              <a:gd name="connsiteX86" fmla="*/ 1936931 w 7467600"/>
              <a:gd name="connsiteY86" fmla="*/ 5093954 h 6858000"/>
              <a:gd name="connsiteX87" fmla="*/ 2195868 w 7467600"/>
              <a:gd name="connsiteY87" fmla="*/ 5396574 h 6858000"/>
              <a:gd name="connsiteX88" fmla="*/ 2088852 w 7467600"/>
              <a:gd name="connsiteY88" fmla="*/ 5166123 h 6858000"/>
              <a:gd name="connsiteX89" fmla="*/ 1958241 w 7467600"/>
              <a:gd name="connsiteY89" fmla="*/ 5067955 h 6858000"/>
              <a:gd name="connsiteX90" fmla="*/ 1903353 w 7467600"/>
              <a:gd name="connsiteY90" fmla="*/ 5044827 h 6858000"/>
              <a:gd name="connsiteX91" fmla="*/ 1979378 w 7467600"/>
              <a:gd name="connsiteY91" fmla="*/ 4769504 h 6858000"/>
              <a:gd name="connsiteX92" fmla="*/ 2882120 w 7467600"/>
              <a:gd name="connsiteY92" fmla="*/ 5064547 h 6858000"/>
              <a:gd name="connsiteX93" fmla="*/ 2793103 w 7467600"/>
              <a:gd name="connsiteY93" fmla="*/ 5039699 h 6858000"/>
              <a:gd name="connsiteX94" fmla="*/ 2770041 w 7467600"/>
              <a:gd name="connsiteY94" fmla="*/ 5033634 h 6858000"/>
              <a:gd name="connsiteX95" fmla="*/ 1979378 w 7467600"/>
              <a:gd name="connsiteY95" fmla="*/ 4769504 h 6858000"/>
              <a:gd name="connsiteX96" fmla="*/ 1927410 w 7467600"/>
              <a:gd name="connsiteY96" fmla="*/ 4716164 h 6858000"/>
              <a:gd name="connsiteX97" fmla="*/ 1959587 w 7467600"/>
              <a:gd name="connsiteY97" fmla="*/ 4728849 h 6858000"/>
              <a:gd name="connsiteX98" fmla="*/ 2777707 w 7467600"/>
              <a:gd name="connsiteY98" fmla="*/ 5003991 h 6858000"/>
              <a:gd name="connsiteX99" fmla="*/ 2800768 w 7467600"/>
              <a:gd name="connsiteY99" fmla="*/ 5010056 h 6858000"/>
              <a:gd name="connsiteX100" fmla="*/ 2879408 w 7467600"/>
              <a:gd name="connsiteY100" fmla="*/ 5031590 h 6858000"/>
              <a:gd name="connsiteX101" fmla="*/ 2862295 w 7467600"/>
              <a:gd name="connsiteY101" fmla="*/ 5022958 h 6858000"/>
              <a:gd name="connsiteX102" fmla="*/ 2813343 w 7467600"/>
              <a:gd name="connsiteY102" fmla="*/ 4998369 h 6858000"/>
              <a:gd name="connsiteX103" fmla="*/ 2646245 w 7467600"/>
              <a:gd name="connsiteY103" fmla="*/ 4930999 h 6858000"/>
              <a:gd name="connsiteX104" fmla="*/ 1999243 w 7467600"/>
              <a:gd name="connsiteY104" fmla="*/ 4730524 h 6858000"/>
              <a:gd name="connsiteX105" fmla="*/ 1979527 w 7467600"/>
              <a:gd name="connsiteY105" fmla="*/ 4726651 h 6858000"/>
              <a:gd name="connsiteX106" fmla="*/ 1927410 w 7467600"/>
              <a:gd name="connsiteY106" fmla="*/ 4716164 h 6858000"/>
              <a:gd name="connsiteX107" fmla="*/ 1997014 w 7467600"/>
              <a:gd name="connsiteY107" fmla="*/ 4698007 h 6858000"/>
              <a:gd name="connsiteX108" fmla="*/ 2005458 w 7467600"/>
              <a:gd name="connsiteY108" fmla="*/ 4699540 h 6858000"/>
              <a:gd name="connsiteX109" fmla="*/ 2657186 w 7467600"/>
              <a:gd name="connsiteY109" fmla="*/ 4901687 h 6858000"/>
              <a:gd name="connsiteX110" fmla="*/ 2826662 w 7467600"/>
              <a:gd name="connsiteY110" fmla="*/ 4970362 h 6858000"/>
              <a:gd name="connsiteX111" fmla="*/ 2876100 w 7467600"/>
              <a:gd name="connsiteY111" fmla="*/ 4995397 h 6858000"/>
              <a:gd name="connsiteX112" fmla="*/ 3042600 w 7467600"/>
              <a:gd name="connsiteY112" fmla="*/ 5059532 h 6858000"/>
              <a:gd name="connsiteX113" fmla="*/ 1997014 w 7467600"/>
              <a:gd name="connsiteY113" fmla="*/ 4698007 h 6858000"/>
              <a:gd name="connsiteX114" fmla="*/ 2305292 w 7467600"/>
              <a:gd name="connsiteY114" fmla="*/ 4219492 h 6858000"/>
              <a:gd name="connsiteX115" fmla="*/ 3360922 w 7467600"/>
              <a:gd name="connsiteY115" fmla="*/ 4529373 h 6858000"/>
              <a:gd name="connsiteX116" fmla="*/ 3492420 w 7467600"/>
              <a:gd name="connsiteY116" fmla="*/ 4510145 h 6858000"/>
              <a:gd name="connsiteX117" fmla="*/ 3364086 w 7467600"/>
              <a:gd name="connsiteY117" fmla="*/ 4480340 h 6858000"/>
              <a:gd name="connsiteX118" fmla="*/ 3225818 w 7467600"/>
              <a:gd name="connsiteY118" fmla="*/ 4411822 h 6858000"/>
              <a:gd name="connsiteX119" fmla="*/ 3129696 w 7467600"/>
              <a:gd name="connsiteY119" fmla="*/ 4360704 h 6858000"/>
              <a:gd name="connsiteX120" fmla="*/ 2814545 w 7467600"/>
              <a:gd name="connsiteY120" fmla="*/ 4282955 h 6858000"/>
              <a:gd name="connsiteX121" fmla="*/ 2305292 w 7467600"/>
              <a:gd name="connsiteY121" fmla="*/ 4219492 h 6858000"/>
              <a:gd name="connsiteX122" fmla="*/ 2626982 w 7467600"/>
              <a:gd name="connsiteY122" fmla="*/ 4206450 h 6858000"/>
              <a:gd name="connsiteX123" fmla="*/ 2490617 w 7467600"/>
              <a:gd name="connsiteY123" fmla="*/ 4206951 h 6858000"/>
              <a:gd name="connsiteX124" fmla="*/ 2819869 w 7467600"/>
              <a:gd name="connsiteY124" fmla="*/ 4252936 h 6858000"/>
              <a:gd name="connsiteX125" fmla="*/ 3143018 w 7467600"/>
              <a:gd name="connsiteY125" fmla="*/ 4332698 h 6858000"/>
              <a:gd name="connsiteX126" fmla="*/ 3241520 w 7467600"/>
              <a:gd name="connsiteY126" fmla="*/ 4385112 h 6858000"/>
              <a:gd name="connsiteX127" fmla="*/ 3374575 w 7467600"/>
              <a:gd name="connsiteY127" fmla="*/ 4451517 h 6858000"/>
              <a:gd name="connsiteX128" fmla="*/ 3505221 w 7467600"/>
              <a:gd name="connsiteY128" fmla="*/ 4480757 h 6858000"/>
              <a:gd name="connsiteX129" fmla="*/ 2626982 w 7467600"/>
              <a:gd name="connsiteY129" fmla="*/ 4206450 h 6858000"/>
              <a:gd name="connsiteX130" fmla="*/ 1310106 w 7467600"/>
              <a:gd name="connsiteY130" fmla="*/ 3943217 h 6858000"/>
              <a:gd name="connsiteX131" fmla="*/ 854994 w 7467600"/>
              <a:gd name="connsiteY131" fmla="*/ 4399136 h 6858000"/>
              <a:gd name="connsiteX132" fmla="*/ 742462 w 7467600"/>
              <a:gd name="connsiteY132" fmla="*/ 4594648 h 6858000"/>
              <a:gd name="connsiteX133" fmla="*/ 820602 w 7467600"/>
              <a:gd name="connsiteY133" fmla="*/ 4485915 h 6858000"/>
              <a:gd name="connsiteX134" fmla="*/ 878295 w 7467600"/>
              <a:gd name="connsiteY134" fmla="*/ 4403594 h 6858000"/>
              <a:gd name="connsiteX135" fmla="*/ 1240607 w 7467600"/>
              <a:gd name="connsiteY135" fmla="*/ 4010401 h 6858000"/>
              <a:gd name="connsiteX136" fmla="*/ 1310106 w 7467600"/>
              <a:gd name="connsiteY136" fmla="*/ 3943217 h 6858000"/>
              <a:gd name="connsiteX137" fmla="*/ 1423113 w 7467600"/>
              <a:gd name="connsiteY137" fmla="*/ 3874565 h 6858000"/>
              <a:gd name="connsiteX138" fmla="*/ 1260565 w 7467600"/>
              <a:gd name="connsiteY138" fmla="*/ 4031982 h 6858000"/>
              <a:gd name="connsiteX139" fmla="*/ 901900 w 7467600"/>
              <a:gd name="connsiteY139" fmla="*/ 4421236 h 6858000"/>
              <a:gd name="connsiteX140" fmla="*/ 845044 w 7467600"/>
              <a:gd name="connsiteY140" fmla="*/ 4502436 h 6858000"/>
              <a:gd name="connsiteX141" fmla="*/ 685926 w 7467600"/>
              <a:gd name="connsiteY141" fmla="*/ 4703069 h 6858000"/>
              <a:gd name="connsiteX142" fmla="*/ 684248 w 7467600"/>
              <a:gd name="connsiteY142" fmla="*/ 4706721 h 6858000"/>
              <a:gd name="connsiteX143" fmla="*/ 1423113 w 7467600"/>
              <a:gd name="connsiteY143" fmla="*/ 3874565 h 6858000"/>
              <a:gd name="connsiteX144" fmla="*/ 3316479 w 7467600"/>
              <a:gd name="connsiteY144" fmla="*/ 3872136 h 6858000"/>
              <a:gd name="connsiteX145" fmla="*/ 3546806 w 7467600"/>
              <a:gd name="connsiteY145" fmla="*/ 4356139 h 6858000"/>
              <a:gd name="connsiteX146" fmla="*/ 3364433 w 7467600"/>
              <a:gd name="connsiteY146" fmla="*/ 3953121 h 6858000"/>
              <a:gd name="connsiteX147" fmla="*/ 3316479 w 7467600"/>
              <a:gd name="connsiteY147" fmla="*/ 3872136 h 6858000"/>
              <a:gd name="connsiteX148" fmla="*/ 3291335 w 7467600"/>
              <a:gd name="connsiteY148" fmla="*/ 3767420 h 6858000"/>
              <a:gd name="connsiteX149" fmla="*/ 3390805 w 7467600"/>
              <a:gd name="connsiteY149" fmla="*/ 3937163 h 6858000"/>
              <a:gd name="connsiteX150" fmla="*/ 3579062 w 7467600"/>
              <a:gd name="connsiteY150" fmla="*/ 4359040 h 6858000"/>
              <a:gd name="connsiteX151" fmla="*/ 3467355 w 7467600"/>
              <a:gd name="connsiteY151" fmla="*/ 3988130 h 6858000"/>
              <a:gd name="connsiteX152" fmla="*/ 3310753 w 7467600"/>
              <a:gd name="connsiteY152" fmla="*/ 3787140 h 6858000"/>
              <a:gd name="connsiteX153" fmla="*/ 3291335 w 7467600"/>
              <a:gd name="connsiteY153" fmla="*/ 3767420 h 6858000"/>
              <a:gd name="connsiteX154" fmla="*/ 1635889 w 7467600"/>
              <a:gd name="connsiteY154" fmla="*/ 3709494 h 6858000"/>
              <a:gd name="connsiteX155" fmla="*/ 1634800 w 7467600"/>
              <a:gd name="connsiteY155" fmla="*/ 3731111 h 6858000"/>
              <a:gd name="connsiteX156" fmla="*/ 1635889 w 7467600"/>
              <a:gd name="connsiteY156" fmla="*/ 3709494 h 6858000"/>
              <a:gd name="connsiteX157" fmla="*/ 1510397 w 7467600"/>
              <a:gd name="connsiteY157" fmla="*/ 3684705 h 6858000"/>
              <a:gd name="connsiteX158" fmla="*/ 1146550 w 7467600"/>
              <a:gd name="connsiteY158" fmla="*/ 3802012 h 6858000"/>
              <a:gd name="connsiteX159" fmla="*/ 698834 w 7467600"/>
              <a:gd name="connsiteY159" fmla="*/ 3952272 h 6858000"/>
              <a:gd name="connsiteX160" fmla="*/ 34256 w 7467600"/>
              <a:gd name="connsiteY160" fmla="*/ 4347603 h 6858000"/>
              <a:gd name="connsiteX161" fmla="*/ 527241 w 7467600"/>
              <a:gd name="connsiteY161" fmla="*/ 4065078 h 6858000"/>
              <a:gd name="connsiteX162" fmla="*/ 1510397 w 7467600"/>
              <a:gd name="connsiteY162" fmla="*/ 3684705 h 6858000"/>
              <a:gd name="connsiteX163" fmla="*/ 1313114 w 7467600"/>
              <a:gd name="connsiteY163" fmla="*/ 3655216 h 6858000"/>
              <a:gd name="connsiteX164" fmla="*/ 1109304 w 7467600"/>
              <a:gd name="connsiteY164" fmla="*/ 3669030 h 6858000"/>
              <a:gd name="connsiteX165" fmla="*/ 8129 w 7467600"/>
              <a:gd name="connsiteY165" fmla="*/ 4330519 h 6858000"/>
              <a:gd name="connsiteX166" fmla="*/ 687572 w 7467600"/>
              <a:gd name="connsiteY166" fmla="*/ 3925629 h 6858000"/>
              <a:gd name="connsiteX167" fmla="*/ 1138365 w 7467600"/>
              <a:gd name="connsiteY167" fmla="*/ 3774515 h 6858000"/>
              <a:gd name="connsiteX168" fmla="*/ 1505579 w 7467600"/>
              <a:gd name="connsiteY168" fmla="*/ 3655526 h 6858000"/>
              <a:gd name="connsiteX169" fmla="*/ 1313114 w 7467600"/>
              <a:gd name="connsiteY169" fmla="*/ 3655216 h 6858000"/>
              <a:gd name="connsiteX170" fmla="*/ 3655073 w 7467600"/>
              <a:gd name="connsiteY170" fmla="*/ 3650884 h 6858000"/>
              <a:gd name="connsiteX171" fmla="*/ 3989938 w 7467600"/>
              <a:gd name="connsiteY171" fmla="*/ 3991685 h 6858000"/>
              <a:gd name="connsiteX172" fmla="*/ 4393907 w 7467600"/>
              <a:gd name="connsiteY172" fmla="*/ 4261258 h 6858000"/>
              <a:gd name="connsiteX173" fmla="*/ 4648051 w 7467600"/>
              <a:gd name="connsiteY173" fmla="*/ 4374051 h 6858000"/>
              <a:gd name="connsiteX174" fmla="*/ 4383389 w 7467600"/>
              <a:gd name="connsiteY174" fmla="*/ 4184369 h 6858000"/>
              <a:gd name="connsiteX175" fmla="*/ 4165508 w 7467600"/>
              <a:gd name="connsiteY175" fmla="*/ 4035196 h 6858000"/>
              <a:gd name="connsiteX176" fmla="*/ 4068162 w 7467600"/>
              <a:gd name="connsiteY176" fmla="*/ 3953394 h 6858000"/>
              <a:gd name="connsiteX177" fmla="*/ 3981416 w 7467600"/>
              <a:gd name="connsiteY177" fmla="*/ 3880482 h 6858000"/>
              <a:gd name="connsiteX178" fmla="*/ 3800147 w 7467600"/>
              <a:gd name="connsiteY178" fmla="*/ 3749872 h 6858000"/>
              <a:gd name="connsiteX179" fmla="*/ 3655073 w 7467600"/>
              <a:gd name="connsiteY179" fmla="*/ 3650884 h 6858000"/>
              <a:gd name="connsiteX180" fmla="*/ 3670252 w 7467600"/>
              <a:gd name="connsiteY180" fmla="*/ 3622798 h 6858000"/>
              <a:gd name="connsiteX181" fmla="*/ 3817258 w 7467600"/>
              <a:gd name="connsiteY181" fmla="*/ 3723577 h 6858000"/>
              <a:gd name="connsiteX182" fmla="*/ 4000461 w 7467600"/>
              <a:gd name="connsiteY182" fmla="*/ 3855966 h 6858000"/>
              <a:gd name="connsiteX183" fmla="*/ 4088180 w 7467600"/>
              <a:gd name="connsiteY183" fmla="*/ 3929774 h 6858000"/>
              <a:gd name="connsiteX184" fmla="*/ 4184555 w 7467600"/>
              <a:gd name="connsiteY184" fmla="*/ 4010683 h 6858000"/>
              <a:gd name="connsiteX185" fmla="*/ 4399563 w 7467600"/>
              <a:gd name="connsiteY185" fmla="*/ 4158106 h 6858000"/>
              <a:gd name="connsiteX186" fmla="*/ 4684469 w 7467600"/>
              <a:gd name="connsiteY186" fmla="*/ 4364680 h 6858000"/>
              <a:gd name="connsiteX187" fmla="*/ 4690271 w 7467600"/>
              <a:gd name="connsiteY187" fmla="*/ 4370034 h 6858000"/>
              <a:gd name="connsiteX188" fmla="*/ 4136093 w 7467600"/>
              <a:gd name="connsiteY188" fmla="*/ 3858466 h 6858000"/>
              <a:gd name="connsiteX189" fmla="*/ 3670252 w 7467600"/>
              <a:gd name="connsiteY189" fmla="*/ 3622798 h 6858000"/>
              <a:gd name="connsiteX190" fmla="*/ 4440129 w 7467600"/>
              <a:gd name="connsiteY190" fmla="*/ 3448571 h 6858000"/>
              <a:gd name="connsiteX191" fmla="*/ 4856525 w 7467600"/>
              <a:gd name="connsiteY191" fmla="*/ 3915351 h 6858000"/>
              <a:gd name="connsiteX192" fmla="*/ 5059055 w 7467600"/>
              <a:gd name="connsiteY192" fmla="*/ 4108918 h 6858000"/>
              <a:gd name="connsiteX193" fmla="*/ 5290070 w 7467600"/>
              <a:gd name="connsiteY193" fmla="*/ 4263619 h 6858000"/>
              <a:gd name="connsiteX194" fmla="*/ 4834991 w 7467600"/>
              <a:gd name="connsiteY194" fmla="*/ 3830985 h 6858000"/>
              <a:gd name="connsiteX195" fmla="*/ 4440129 w 7467600"/>
              <a:gd name="connsiteY195" fmla="*/ 3448571 h 6858000"/>
              <a:gd name="connsiteX196" fmla="*/ 4441737 w 7467600"/>
              <a:gd name="connsiteY196" fmla="*/ 3399734 h 6858000"/>
              <a:gd name="connsiteX197" fmla="*/ 4431236 w 7467600"/>
              <a:gd name="connsiteY197" fmla="*/ 3400954 h 6858000"/>
              <a:gd name="connsiteX198" fmla="*/ 4557150 w 7467600"/>
              <a:gd name="connsiteY198" fmla="*/ 3510023 h 6858000"/>
              <a:gd name="connsiteX199" fmla="*/ 4856936 w 7467600"/>
              <a:gd name="connsiteY199" fmla="*/ 3809146 h 6858000"/>
              <a:gd name="connsiteX200" fmla="*/ 5111996 w 7467600"/>
              <a:gd name="connsiteY200" fmla="*/ 4065759 h 6858000"/>
              <a:gd name="connsiteX201" fmla="*/ 5388878 w 7467600"/>
              <a:gd name="connsiteY201" fmla="*/ 4300185 h 6858000"/>
              <a:gd name="connsiteX202" fmla="*/ 5425556 w 7467600"/>
              <a:gd name="connsiteY202" fmla="*/ 4308967 h 6858000"/>
              <a:gd name="connsiteX203" fmla="*/ 4943646 w 7467600"/>
              <a:gd name="connsiteY203" fmla="*/ 3822916 h 6858000"/>
              <a:gd name="connsiteX204" fmla="*/ 4594837 w 7467600"/>
              <a:gd name="connsiteY204" fmla="*/ 3532274 h 6858000"/>
              <a:gd name="connsiteX205" fmla="*/ 4441737 w 7467600"/>
              <a:gd name="connsiteY205" fmla="*/ 3399734 h 6858000"/>
              <a:gd name="connsiteX206" fmla="*/ 5425834 w 7467600"/>
              <a:gd name="connsiteY206" fmla="*/ 3162785 h 6858000"/>
              <a:gd name="connsiteX207" fmla="*/ 5401644 w 7467600"/>
              <a:gd name="connsiteY207" fmla="*/ 3617847 h 6858000"/>
              <a:gd name="connsiteX208" fmla="*/ 5467256 w 7467600"/>
              <a:gd name="connsiteY208" fmla="*/ 4175494 h 6858000"/>
              <a:gd name="connsiteX209" fmla="*/ 5448069 w 7467600"/>
              <a:gd name="connsiteY209" fmla="*/ 3567554 h 6858000"/>
              <a:gd name="connsiteX210" fmla="*/ 5425834 w 7467600"/>
              <a:gd name="connsiteY210" fmla="*/ 3162785 h 6858000"/>
              <a:gd name="connsiteX211" fmla="*/ 1318687 w 7467600"/>
              <a:gd name="connsiteY211" fmla="*/ 3113840 h 6858000"/>
              <a:gd name="connsiteX212" fmla="*/ 1066793 w 7467600"/>
              <a:gd name="connsiteY212" fmla="*/ 3212171 h 6858000"/>
              <a:gd name="connsiteX213" fmla="*/ 993319 w 7467600"/>
              <a:gd name="connsiteY213" fmla="*/ 3247648 h 6858000"/>
              <a:gd name="connsiteX214" fmla="*/ 853081 w 7467600"/>
              <a:gd name="connsiteY214" fmla="*/ 3312410 h 6858000"/>
              <a:gd name="connsiteX215" fmla="*/ 805957 w 7467600"/>
              <a:gd name="connsiteY215" fmla="*/ 3330443 h 6858000"/>
              <a:gd name="connsiteX216" fmla="*/ 1318687 w 7467600"/>
              <a:gd name="connsiteY216" fmla="*/ 3113840 h 6858000"/>
              <a:gd name="connsiteX217" fmla="*/ 5453702 w 7467600"/>
              <a:gd name="connsiteY217" fmla="*/ 3090882 h 6858000"/>
              <a:gd name="connsiteX218" fmla="*/ 5480135 w 7467600"/>
              <a:gd name="connsiteY218" fmla="*/ 3565802 h 6858000"/>
              <a:gd name="connsiteX219" fmla="*/ 5499023 w 7467600"/>
              <a:gd name="connsiteY219" fmla="*/ 4166310 h 6858000"/>
              <a:gd name="connsiteX220" fmla="*/ 5547022 w 7467600"/>
              <a:gd name="connsiteY220" fmla="*/ 3607838 h 6858000"/>
              <a:gd name="connsiteX221" fmla="*/ 5515964 w 7467600"/>
              <a:gd name="connsiteY221" fmla="*/ 3378541 h 6858000"/>
              <a:gd name="connsiteX222" fmla="*/ 5453702 w 7467600"/>
              <a:gd name="connsiteY222" fmla="*/ 3090882 h 6858000"/>
              <a:gd name="connsiteX223" fmla="*/ 1238695 w 7467600"/>
              <a:gd name="connsiteY223" fmla="*/ 3076820 h 6858000"/>
              <a:gd name="connsiteX224" fmla="*/ 716371 w 7467600"/>
              <a:gd name="connsiteY224" fmla="*/ 3293249 h 6858000"/>
              <a:gd name="connsiteX225" fmla="*/ 579522 w 7467600"/>
              <a:gd name="connsiteY225" fmla="*/ 3371759 h 6858000"/>
              <a:gd name="connsiteX226" fmla="*/ 600288 w 7467600"/>
              <a:gd name="connsiteY226" fmla="*/ 3365555 h 6858000"/>
              <a:gd name="connsiteX227" fmla="*/ 840692 w 7467600"/>
              <a:gd name="connsiteY227" fmla="*/ 3284921 h 6858000"/>
              <a:gd name="connsiteX228" fmla="*/ 979248 w 7467600"/>
              <a:gd name="connsiteY228" fmla="*/ 3221003 h 6858000"/>
              <a:gd name="connsiteX229" fmla="*/ 1053282 w 7467600"/>
              <a:gd name="connsiteY229" fmla="*/ 3185247 h 6858000"/>
              <a:gd name="connsiteX230" fmla="*/ 1320603 w 7467600"/>
              <a:gd name="connsiteY230" fmla="*/ 3081281 h 6858000"/>
              <a:gd name="connsiteX231" fmla="*/ 1238695 w 7467600"/>
              <a:gd name="connsiteY231" fmla="*/ 3076820 h 6858000"/>
              <a:gd name="connsiteX232" fmla="*/ 5425627 w 7467600"/>
              <a:gd name="connsiteY232" fmla="*/ 2954192 h 6858000"/>
              <a:gd name="connsiteX233" fmla="*/ 5470770 w 7467600"/>
              <a:gd name="connsiteY233" fmla="*/ 3005435 h 6858000"/>
              <a:gd name="connsiteX234" fmla="*/ 5519779 w 7467600"/>
              <a:gd name="connsiteY234" fmla="*/ 4359223 h 6858000"/>
              <a:gd name="connsiteX235" fmla="*/ 5520293 w 7467600"/>
              <a:gd name="connsiteY235" fmla="*/ 4360602 h 6858000"/>
              <a:gd name="connsiteX236" fmla="*/ 5767221 w 7467600"/>
              <a:gd name="connsiteY236" fmla="*/ 4665564 h 6858000"/>
              <a:gd name="connsiteX237" fmla="*/ 6937169 w 7467600"/>
              <a:gd name="connsiteY237" fmla="*/ 4815941 h 6858000"/>
              <a:gd name="connsiteX238" fmla="*/ 6953922 w 7467600"/>
              <a:gd name="connsiteY238" fmla="*/ 4890068 h 6858000"/>
              <a:gd name="connsiteX239" fmla="*/ 6071359 w 7467600"/>
              <a:gd name="connsiteY239" fmla="*/ 4770770 h 6858000"/>
              <a:gd name="connsiteX240" fmla="*/ 6038839 w 7467600"/>
              <a:gd name="connsiteY240" fmla="*/ 4764474 h 6858000"/>
              <a:gd name="connsiteX241" fmla="*/ 6038706 w 7467600"/>
              <a:gd name="connsiteY241" fmla="*/ 4763847 h 6858000"/>
              <a:gd name="connsiteX242" fmla="*/ 6037784 w 7467600"/>
              <a:gd name="connsiteY242" fmla="*/ 4764270 h 6858000"/>
              <a:gd name="connsiteX243" fmla="*/ 6038839 w 7467600"/>
              <a:gd name="connsiteY243" fmla="*/ 4764474 h 6858000"/>
              <a:gd name="connsiteX244" fmla="*/ 6040338 w 7467600"/>
              <a:gd name="connsiteY244" fmla="*/ 4771418 h 6858000"/>
              <a:gd name="connsiteX245" fmla="*/ 6024488 w 7467600"/>
              <a:gd name="connsiteY245" fmla="*/ 4809903 h 6858000"/>
              <a:gd name="connsiteX246" fmla="*/ 5599771 w 7467600"/>
              <a:gd name="connsiteY246" fmla="*/ 5509652 h 6858000"/>
              <a:gd name="connsiteX247" fmla="*/ 5548843 w 7467600"/>
              <a:gd name="connsiteY247" fmla="*/ 5563845 h 6858000"/>
              <a:gd name="connsiteX248" fmla="*/ 5940952 w 7467600"/>
              <a:gd name="connsiteY248" fmla="*/ 6250028 h 6858000"/>
              <a:gd name="connsiteX249" fmla="*/ 6043441 w 7467600"/>
              <a:gd name="connsiteY249" fmla="*/ 6665847 h 6858000"/>
              <a:gd name="connsiteX250" fmla="*/ 6093432 w 7467600"/>
              <a:gd name="connsiteY250" fmla="*/ 6858000 h 6858000"/>
              <a:gd name="connsiteX251" fmla="*/ 6034344 w 7467600"/>
              <a:gd name="connsiteY251" fmla="*/ 6858000 h 6858000"/>
              <a:gd name="connsiteX252" fmla="*/ 6026679 w 7467600"/>
              <a:gd name="connsiteY252" fmla="*/ 6836959 h 6858000"/>
              <a:gd name="connsiteX253" fmla="*/ 5800441 w 7467600"/>
              <a:gd name="connsiteY253" fmla="*/ 6335286 h 6858000"/>
              <a:gd name="connsiteX254" fmla="*/ 5526562 w 7467600"/>
              <a:gd name="connsiteY254" fmla="*/ 5705388 h 6858000"/>
              <a:gd name="connsiteX255" fmla="*/ 5519640 w 7467600"/>
              <a:gd name="connsiteY255" fmla="*/ 5683774 h 6858000"/>
              <a:gd name="connsiteX256" fmla="*/ 5844559 w 7467600"/>
              <a:gd name="connsiteY256" fmla="*/ 6553349 h 6858000"/>
              <a:gd name="connsiteX257" fmla="*/ 5975994 w 7467600"/>
              <a:gd name="connsiteY257" fmla="*/ 6858000 h 6858000"/>
              <a:gd name="connsiteX258" fmla="*/ 5898547 w 7467600"/>
              <a:gd name="connsiteY258" fmla="*/ 6858000 h 6858000"/>
              <a:gd name="connsiteX259" fmla="*/ 5682041 w 7467600"/>
              <a:gd name="connsiteY259" fmla="*/ 6355860 h 6858000"/>
              <a:gd name="connsiteX260" fmla="*/ 5461758 w 7467600"/>
              <a:gd name="connsiteY260" fmla="*/ 5820220 h 6858000"/>
              <a:gd name="connsiteX261" fmla="*/ 5237282 w 7467600"/>
              <a:gd name="connsiteY261" fmla="*/ 6579086 h 6858000"/>
              <a:gd name="connsiteX262" fmla="*/ 5115009 w 7467600"/>
              <a:gd name="connsiteY262" fmla="*/ 6858000 h 6858000"/>
              <a:gd name="connsiteX263" fmla="*/ 5028074 w 7467600"/>
              <a:gd name="connsiteY263" fmla="*/ 6858000 h 6858000"/>
              <a:gd name="connsiteX264" fmla="*/ 5079508 w 7467600"/>
              <a:gd name="connsiteY264" fmla="*/ 6749074 h 6858000"/>
              <a:gd name="connsiteX265" fmla="*/ 5371846 w 7467600"/>
              <a:gd name="connsiteY265" fmla="*/ 5924413 h 6858000"/>
              <a:gd name="connsiteX266" fmla="*/ 5270512 w 7467600"/>
              <a:gd name="connsiteY266" fmla="*/ 6138975 h 6858000"/>
              <a:gd name="connsiteX267" fmla="*/ 5062409 w 7467600"/>
              <a:gd name="connsiteY267" fmla="*/ 6653544 h 6858000"/>
              <a:gd name="connsiteX268" fmla="*/ 5036628 w 7467600"/>
              <a:gd name="connsiteY268" fmla="*/ 6754247 h 6858000"/>
              <a:gd name="connsiteX269" fmla="*/ 5009112 w 7467600"/>
              <a:gd name="connsiteY269" fmla="*/ 6858000 h 6858000"/>
              <a:gd name="connsiteX270" fmla="*/ 4976679 w 7467600"/>
              <a:gd name="connsiteY270" fmla="*/ 6858000 h 6858000"/>
              <a:gd name="connsiteX271" fmla="*/ 5006537 w 7467600"/>
              <a:gd name="connsiteY271" fmla="*/ 6747068 h 6858000"/>
              <a:gd name="connsiteX272" fmla="*/ 5032723 w 7467600"/>
              <a:gd name="connsiteY272" fmla="*/ 6644957 h 6858000"/>
              <a:gd name="connsiteX273" fmla="*/ 5242949 w 7467600"/>
              <a:gd name="connsiteY273" fmla="*/ 6125175 h 6858000"/>
              <a:gd name="connsiteX274" fmla="*/ 5286321 w 7467600"/>
              <a:gd name="connsiteY274" fmla="*/ 6033555 h 6858000"/>
              <a:gd name="connsiteX275" fmla="*/ 5008210 w 7467600"/>
              <a:gd name="connsiteY275" fmla="*/ 6649194 h 6858000"/>
              <a:gd name="connsiteX276" fmla="*/ 4986321 w 7467600"/>
              <a:gd name="connsiteY276" fmla="*/ 6765687 h 6858000"/>
              <a:gd name="connsiteX277" fmla="*/ 4973474 w 7467600"/>
              <a:gd name="connsiteY277" fmla="*/ 6858000 h 6858000"/>
              <a:gd name="connsiteX278" fmla="*/ 4907178 w 7467600"/>
              <a:gd name="connsiteY278" fmla="*/ 6858000 h 6858000"/>
              <a:gd name="connsiteX279" fmla="*/ 4910810 w 7467600"/>
              <a:gd name="connsiteY279" fmla="*/ 6829660 h 6858000"/>
              <a:gd name="connsiteX280" fmla="*/ 4987461 w 7467600"/>
              <a:gd name="connsiteY280" fmla="*/ 6432994 h 6858000"/>
              <a:gd name="connsiteX281" fmla="*/ 5179262 w 7467600"/>
              <a:gd name="connsiteY281" fmla="*/ 6035044 h 6858000"/>
              <a:gd name="connsiteX282" fmla="*/ 4689678 w 7467600"/>
              <a:gd name="connsiteY282" fmla="*/ 6440241 h 6858000"/>
              <a:gd name="connsiteX283" fmla="*/ 4477543 w 7467600"/>
              <a:gd name="connsiteY283" fmla="*/ 6674836 h 6858000"/>
              <a:gd name="connsiteX284" fmla="*/ 4329957 w 7467600"/>
              <a:gd name="connsiteY284" fmla="*/ 6858000 h 6858000"/>
              <a:gd name="connsiteX285" fmla="*/ 4218595 w 7467600"/>
              <a:gd name="connsiteY285" fmla="*/ 6858000 h 6858000"/>
              <a:gd name="connsiteX286" fmla="*/ 4368888 w 7467600"/>
              <a:gd name="connsiteY286" fmla="*/ 6668412 h 6858000"/>
              <a:gd name="connsiteX287" fmla="*/ 4563091 w 7467600"/>
              <a:gd name="connsiteY287" fmla="*/ 6442508 h 6858000"/>
              <a:gd name="connsiteX288" fmla="*/ 5387324 w 7467600"/>
              <a:gd name="connsiteY288" fmla="*/ 5705830 h 6858000"/>
              <a:gd name="connsiteX289" fmla="*/ 5073620 w 7467600"/>
              <a:gd name="connsiteY289" fmla="*/ 5955437 h 6858000"/>
              <a:gd name="connsiteX290" fmla="*/ 4689789 w 7467600"/>
              <a:gd name="connsiteY290" fmla="*/ 6268382 h 6858000"/>
              <a:gd name="connsiteX291" fmla="*/ 4418722 w 7467600"/>
              <a:gd name="connsiteY291" fmla="*/ 6570886 h 6858000"/>
              <a:gd name="connsiteX292" fmla="*/ 4214944 w 7467600"/>
              <a:gd name="connsiteY292" fmla="*/ 6858000 h 6858000"/>
              <a:gd name="connsiteX293" fmla="*/ 4177898 w 7467600"/>
              <a:gd name="connsiteY293" fmla="*/ 6858000 h 6858000"/>
              <a:gd name="connsiteX294" fmla="*/ 4391597 w 7467600"/>
              <a:gd name="connsiteY294" fmla="*/ 6556370 h 6858000"/>
              <a:gd name="connsiteX295" fmla="*/ 4668889 w 7467600"/>
              <a:gd name="connsiteY295" fmla="*/ 6246399 h 6858000"/>
              <a:gd name="connsiteX296" fmla="*/ 5055427 w 7467600"/>
              <a:gd name="connsiteY296" fmla="*/ 5931476 h 6858000"/>
              <a:gd name="connsiteX297" fmla="*/ 5371814 w 7467600"/>
              <a:gd name="connsiteY297" fmla="*/ 5678975 h 6858000"/>
              <a:gd name="connsiteX298" fmla="*/ 4987918 w 7467600"/>
              <a:gd name="connsiteY298" fmla="*/ 5838701 h 6858000"/>
              <a:gd name="connsiteX299" fmla="*/ 4317146 w 7467600"/>
              <a:gd name="connsiteY299" fmla="*/ 6587716 h 6858000"/>
              <a:gd name="connsiteX300" fmla="*/ 4171627 w 7467600"/>
              <a:gd name="connsiteY300" fmla="*/ 6858000 h 6858000"/>
              <a:gd name="connsiteX301" fmla="*/ 4081585 w 7467600"/>
              <a:gd name="connsiteY301" fmla="*/ 6858000 h 6858000"/>
              <a:gd name="connsiteX302" fmla="*/ 4238603 w 7467600"/>
              <a:gd name="connsiteY302" fmla="*/ 6559341 h 6858000"/>
              <a:gd name="connsiteX303" fmla="*/ 4778333 w 7467600"/>
              <a:gd name="connsiteY303" fmla="*/ 5873626 h 6858000"/>
              <a:gd name="connsiteX304" fmla="*/ 5414185 w 7467600"/>
              <a:gd name="connsiteY304" fmla="*/ 5573882 h 6858000"/>
              <a:gd name="connsiteX305" fmla="*/ 5959648 w 7467600"/>
              <a:gd name="connsiteY305" fmla="*/ 4760797 h 6858000"/>
              <a:gd name="connsiteX306" fmla="*/ 5355019 w 7467600"/>
              <a:gd name="connsiteY306" fmla="*/ 4734672 h 6858000"/>
              <a:gd name="connsiteX307" fmla="*/ 5083565 w 7467600"/>
              <a:gd name="connsiteY307" fmla="*/ 5179121 h 6858000"/>
              <a:gd name="connsiteX308" fmla="*/ 4713577 w 7467600"/>
              <a:gd name="connsiteY308" fmla="*/ 5616803 h 6858000"/>
              <a:gd name="connsiteX309" fmla="*/ 3989559 w 7467600"/>
              <a:gd name="connsiteY309" fmla="*/ 6145945 h 6858000"/>
              <a:gd name="connsiteX310" fmla="*/ 3939824 w 7467600"/>
              <a:gd name="connsiteY310" fmla="*/ 6066900 h 6858000"/>
              <a:gd name="connsiteX311" fmla="*/ 4584537 w 7467600"/>
              <a:gd name="connsiteY311" fmla="*/ 5324826 h 6858000"/>
              <a:gd name="connsiteX312" fmla="*/ 5037105 w 7467600"/>
              <a:gd name="connsiteY312" fmla="*/ 5088765 h 6858000"/>
              <a:gd name="connsiteX313" fmla="*/ 5039930 w 7467600"/>
              <a:gd name="connsiteY313" fmla="*/ 5089585 h 6858000"/>
              <a:gd name="connsiteX314" fmla="*/ 5263764 w 7467600"/>
              <a:gd name="connsiteY314" fmla="*/ 4735525 h 6858000"/>
              <a:gd name="connsiteX315" fmla="*/ 4086300 w 7467600"/>
              <a:gd name="connsiteY315" fmla="*/ 4884599 h 6858000"/>
              <a:gd name="connsiteX316" fmla="*/ 4085485 w 7467600"/>
              <a:gd name="connsiteY316" fmla="*/ 4899070 h 6858000"/>
              <a:gd name="connsiteX317" fmla="*/ 3871915 w 7467600"/>
              <a:gd name="connsiteY317" fmla="*/ 5253645 h 6858000"/>
              <a:gd name="connsiteX318" fmla="*/ 3799374 w 7467600"/>
              <a:gd name="connsiteY318" fmla="*/ 5466127 h 6858000"/>
              <a:gd name="connsiteX319" fmla="*/ 3498850 w 7467600"/>
              <a:gd name="connsiteY319" fmla="*/ 6661888 h 6858000"/>
              <a:gd name="connsiteX320" fmla="*/ 3399216 w 7467600"/>
              <a:gd name="connsiteY320" fmla="*/ 6858000 h 6858000"/>
              <a:gd name="connsiteX321" fmla="*/ 3303688 w 7467600"/>
              <a:gd name="connsiteY321" fmla="*/ 6858000 h 6858000"/>
              <a:gd name="connsiteX322" fmla="*/ 3391774 w 7467600"/>
              <a:gd name="connsiteY322" fmla="*/ 6697181 h 6858000"/>
              <a:gd name="connsiteX323" fmla="*/ 3735540 w 7467600"/>
              <a:gd name="connsiteY323" fmla="*/ 5546923 h 6858000"/>
              <a:gd name="connsiteX324" fmla="*/ 3729438 w 7467600"/>
              <a:gd name="connsiteY324" fmla="*/ 5569058 h 6858000"/>
              <a:gd name="connsiteX325" fmla="*/ 3707782 w 7467600"/>
              <a:gd name="connsiteY325" fmla="*/ 5644908 h 6858000"/>
              <a:gd name="connsiteX326" fmla="*/ 3583827 w 7467600"/>
              <a:gd name="connsiteY326" fmla="*/ 6039215 h 6858000"/>
              <a:gd name="connsiteX327" fmla="*/ 3547861 w 7467600"/>
              <a:gd name="connsiteY327" fmla="*/ 6129609 h 6858000"/>
              <a:gd name="connsiteX328" fmla="*/ 3490905 w 7467600"/>
              <a:gd name="connsiteY328" fmla="*/ 6277660 h 6858000"/>
              <a:gd name="connsiteX329" fmla="*/ 3455859 w 7467600"/>
              <a:gd name="connsiteY329" fmla="*/ 6391301 h 6858000"/>
              <a:gd name="connsiteX330" fmla="*/ 3429112 w 7467600"/>
              <a:gd name="connsiteY330" fmla="*/ 6479469 h 6858000"/>
              <a:gd name="connsiteX331" fmla="*/ 3304862 w 7467600"/>
              <a:gd name="connsiteY331" fmla="*/ 6796476 h 6858000"/>
              <a:gd name="connsiteX332" fmla="*/ 3276071 w 7467600"/>
              <a:gd name="connsiteY332" fmla="*/ 6858000 h 6858000"/>
              <a:gd name="connsiteX333" fmla="*/ 3240805 w 7467600"/>
              <a:gd name="connsiteY333" fmla="*/ 6858000 h 6858000"/>
              <a:gd name="connsiteX334" fmla="*/ 3275917 w 7467600"/>
              <a:gd name="connsiteY334" fmla="*/ 6783192 h 6858000"/>
              <a:gd name="connsiteX335" fmla="*/ 3399358 w 7467600"/>
              <a:gd name="connsiteY335" fmla="*/ 6469011 h 6858000"/>
              <a:gd name="connsiteX336" fmla="*/ 3425650 w 7467600"/>
              <a:gd name="connsiteY336" fmla="*/ 6381333 h 6858000"/>
              <a:gd name="connsiteX337" fmla="*/ 3460661 w 7467600"/>
              <a:gd name="connsiteY337" fmla="*/ 6266763 h 6858000"/>
              <a:gd name="connsiteX338" fmla="*/ 3518021 w 7467600"/>
              <a:gd name="connsiteY338" fmla="*/ 6117298 h 6858000"/>
              <a:gd name="connsiteX339" fmla="*/ 3554035 w 7467600"/>
              <a:gd name="connsiteY339" fmla="*/ 6027832 h 6858000"/>
              <a:gd name="connsiteX340" fmla="*/ 3677174 w 7467600"/>
              <a:gd name="connsiteY340" fmla="*/ 5636351 h 6858000"/>
              <a:gd name="connsiteX341" fmla="*/ 3698819 w 7467600"/>
              <a:gd name="connsiteY341" fmla="*/ 5560503 h 6858000"/>
              <a:gd name="connsiteX342" fmla="*/ 3702094 w 7467600"/>
              <a:gd name="connsiteY342" fmla="*/ 5549194 h 6858000"/>
              <a:gd name="connsiteX343" fmla="*/ 3398355 w 7467600"/>
              <a:gd name="connsiteY343" fmla="*/ 6094603 h 6858000"/>
              <a:gd name="connsiteX344" fmla="*/ 3193941 w 7467600"/>
              <a:gd name="connsiteY344" fmla="*/ 6798775 h 6858000"/>
              <a:gd name="connsiteX345" fmla="*/ 3184140 w 7467600"/>
              <a:gd name="connsiteY345" fmla="*/ 6858000 h 6858000"/>
              <a:gd name="connsiteX346" fmla="*/ 3099978 w 7467600"/>
              <a:gd name="connsiteY346" fmla="*/ 6858000 h 6858000"/>
              <a:gd name="connsiteX347" fmla="*/ 3101556 w 7467600"/>
              <a:gd name="connsiteY347" fmla="*/ 6843337 h 6858000"/>
              <a:gd name="connsiteX348" fmla="*/ 3370162 w 7467600"/>
              <a:gd name="connsiteY348" fmla="*/ 5785550 h 6858000"/>
              <a:gd name="connsiteX349" fmla="*/ 3746477 w 7467600"/>
              <a:gd name="connsiteY349" fmla="*/ 5377889 h 6858000"/>
              <a:gd name="connsiteX350" fmla="*/ 3863399 w 7467600"/>
              <a:gd name="connsiteY350" fmla="*/ 5087257 h 6858000"/>
              <a:gd name="connsiteX351" fmla="*/ 3968712 w 7467600"/>
              <a:gd name="connsiteY351" fmla="*/ 4913989 h 6858000"/>
              <a:gd name="connsiteX352" fmla="*/ 2792390 w 7467600"/>
              <a:gd name="connsiteY352" fmla="*/ 5382974 h 6858000"/>
              <a:gd name="connsiteX353" fmla="*/ 2714982 w 7467600"/>
              <a:gd name="connsiteY353" fmla="*/ 5427051 h 6858000"/>
              <a:gd name="connsiteX354" fmla="*/ 2813361 w 7467600"/>
              <a:gd name="connsiteY354" fmla="*/ 6023912 h 6858000"/>
              <a:gd name="connsiteX355" fmla="*/ 2688430 w 7467600"/>
              <a:gd name="connsiteY355" fmla="*/ 6801564 h 6858000"/>
              <a:gd name="connsiteX356" fmla="*/ 2629626 w 7467600"/>
              <a:gd name="connsiteY356" fmla="*/ 6763394 h 6858000"/>
              <a:gd name="connsiteX357" fmla="*/ 2565328 w 7467600"/>
              <a:gd name="connsiteY357" fmla="*/ 5516399 h 6858000"/>
              <a:gd name="connsiteX358" fmla="*/ 1922999 w 7467600"/>
              <a:gd name="connsiteY358" fmla="*/ 5980343 h 6858000"/>
              <a:gd name="connsiteX359" fmla="*/ 1950261 w 7467600"/>
              <a:gd name="connsiteY359" fmla="*/ 6405858 h 6858000"/>
              <a:gd name="connsiteX360" fmla="*/ 2365554 w 7467600"/>
              <a:gd name="connsiteY360" fmla="*/ 6759107 h 6858000"/>
              <a:gd name="connsiteX361" fmla="*/ 2424142 w 7467600"/>
              <a:gd name="connsiteY361" fmla="*/ 6858000 h 6858000"/>
              <a:gd name="connsiteX362" fmla="*/ 2395994 w 7467600"/>
              <a:gd name="connsiteY362" fmla="*/ 6858000 h 6858000"/>
              <a:gd name="connsiteX363" fmla="*/ 2392863 w 7467600"/>
              <a:gd name="connsiteY363" fmla="*/ 6852964 h 6858000"/>
              <a:gd name="connsiteX364" fmla="*/ 2017589 w 7467600"/>
              <a:gd name="connsiteY364" fmla="*/ 6493982 h 6858000"/>
              <a:gd name="connsiteX365" fmla="*/ 2147336 w 7467600"/>
              <a:gd name="connsiteY365" fmla="*/ 6594052 h 6858000"/>
              <a:gd name="connsiteX366" fmla="*/ 2207047 w 7467600"/>
              <a:gd name="connsiteY366" fmla="*/ 6654540 h 6858000"/>
              <a:gd name="connsiteX367" fmla="*/ 2299106 w 7467600"/>
              <a:gd name="connsiteY367" fmla="*/ 6778931 h 6858000"/>
              <a:gd name="connsiteX368" fmla="*/ 2314430 w 7467600"/>
              <a:gd name="connsiteY368" fmla="*/ 6801144 h 6858000"/>
              <a:gd name="connsiteX369" fmla="*/ 2352406 w 7467600"/>
              <a:gd name="connsiteY369" fmla="*/ 6858000 h 6858000"/>
              <a:gd name="connsiteX370" fmla="*/ 2314492 w 7467600"/>
              <a:gd name="connsiteY370" fmla="*/ 6858000 h 6858000"/>
              <a:gd name="connsiteX371" fmla="*/ 2288095 w 7467600"/>
              <a:gd name="connsiteY371" fmla="*/ 6818030 h 6858000"/>
              <a:gd name="connsiteX372" fmla="*/ 2272768 w 7467600"/>
              <a:gd name="connsiteY372" fmla="*/ 6795822 h 6858000"/>
              <a:gd name="connsiteX373" fmla="*/ 2182715 w 7467600"/>
              <a:gd name="connsiteY373" fmla="*/ 6675071 h 6858000"/>
              <a:gd name="connsiteX374" fmla="*/ 2032061 w 7467600"/>
              <a:gd name="connsiteY374" fmla="*/ 6541380 h 6858000"/>
              <a:gd name="connsiteX375" fmla="*/ 2257220 w 7467600"/>
              <a:gd name="connsiteY375" fmla="*/ 6826257 h 6858000"/>
              <a:gd name="connsiteX376" fmla="*/ 2281324 w 7467600"/>
              <a:gd name="connsiteY376" fmla="*/ 6858000 h 6858000"/>
              <a:gd name="connsiteX377" fmla="*/ 2242860 w 7467600"/>
              <a:gd name="connsiteY377" fmla="*/ 6858000 h 6858000"/>
              <a:gd name="connsiteX378" fmla="*/ 2232818 w 7467600"/>
              <a:gd name="connsiteY378" fmla="*/ 6844926 h 6858000"/>
              <a:gd name="connsiteX379" fmla="*/ 1990172 w 7467600"/>
              <a:gd name="connsiteY379" fmla="*/ 6542121 h 6858000"/>
              <a:gd name="connsiteX380" fmla="*/ 2124090 w 7467600"/>
              <a:gd name="connsiteY380" fmla="*/ 6761017 h 6858000"/>
              <a:gd name="connsiteX381" fmla="*/ 2200380 w 7467600"/>
              <a:gd name="connsiteY381" fmla="*/ 6858000 h 6858000"/>
              <a:gd name="connsiteX382" fmla="*/ 2147507 w 7467600"/>
              <a:gd name="connsiteY382" fmla="*/ 6858000 h 6858000"/>
              <a:gd name="connsiteX383" fmla="*/ 2070668 w 7467600"/>
              <a:gd name="connsiteY383" fmla="*/ 6761520 h 6858000"/>
              <a:gd name="connsiteX384" fmla="*/ 1975142 w 7467600"/>
              <a:gd name="connsiteY384" fmla="*/ 6585570 h 6858000"/>
              <a:gd name="connsiteX385" fmla="*/ 2050035 w 7467600"/>
              <a:gd name="connsiteY385" fmla="*/ 6813345 h 6858000"/>
              <a:gd name="connsiteX386" fmla="*/ 2063025 w 7467600"/>
              <a:gd name="connsiteY386" fmla="*/ 6858000 h 6858000"/>
              <a:gd name="connsiteX387" fmla="*/ 2021675 w 7467600"/>
              <a:gd name="connsiteY387" fmla="*/ 6858000 h 6858000"/>
              <a:gd name="connsiteX388" fmla="*/ 2019308 w 7467600"/>
              <a:gd name="connsiteY388" fmla="*/ 6847118 h 6858000"/>
              <a:gd name="connsiteX389" fmla="*/ 1938835 w 7467600"/>
              <a:gd name="connsiteY389" fmla="*/ 6551160 h 6858000"/>
              <a:gd name="connsiteX390" fmla="*/ 1953230 w 7467600"/>
              <a:gd name="connsiteY390" fmla="*/ 6759699 h 6858000"/>
              <a:gd name="connsiteX391" fmla="*/ 1956763 w 7467600"/>
              <a:gd name="connsiteY391" fmla="*/ 6778191 h 6858000"/>
              <a:gd name="connsiteX392" fmla="*/ 1967925 w 7467600"/>
              <a:gd name="connsiteY392" fmla="*/ 6858000 h 6858000"/>
              <a:gd name="connsiteX393" fmla="*/ 1936622 w 7467600"/>
              <a:gd name="connsiteY393" fmla="*/ 6858000 h 6858000"/>
              <a:gd name="connsiteX394" fmla="*/ 1926261 w 7467600"/>
              <a:gd name="connsiteY394" fmla="*/ 6784064 h 6858000"/>
              <a:gd name="connsiteX395" fmla="*/ 1922724 w 7467600"/>
              <a:gd name="connsiteY395" fmla="*/ 6765577 h 6858000"/>
              <a:gd name="connsiteX396" fmla="*/ 1904650 w 7467600"/>
              <a:gd name="connsiteY396" fmla="*/ 6639616 h 6858000"/>
              <a:gd name="connsiteX397" fmla="*/ 1885273 w 7467600"/>
              <a:gd name="connsiteY397" fmla="*/ 6858000 h 6858000"/>
              <a:gd name="connsiteX398" fmla="*/ 1854363 w 7467600"/>
              <a:gd name="connsiteY398" fmla="*/ 6858000 h 6858000"/>
              <a:gd name="connsiteX399" fmla="*/ 1880391 w 7467600"/>
              <a:gd name="connsiteY399" fmla="*/ 6603796 h 6858000"/>
              <a:gd name="connsiteX400" fmla="*/ 1818273 w 7467600"/>
              <a:gd name="connsiteY400" fmla="*/ 6715729 h 6858000"/>
              <a:gd name="connsiteX401" fmla="*/ 1794691 w 7467600"/>
              <a:gd name="connsiteY401" fmla="*/ 6843239 h 6858000"/>
              <a:gd name="connsiteX402" fmla="*/ 1794914 w 7467600"/>
              <a:gd name="connsiteY402" fmla="*/ 6858000 h 6858000"/>
              <a:gd name="connsiteX403" fmla="*/ 1746128 w 7467600"/>
              <a:gd name="connsiteY403" fmla="*/ 6858000 h 6858000"/>
              <a:gd name="connsiteX404" fmla="*/ 1753934 w 7467600"/>
              <a:gd name="connsiteY404" fmla="*/ 6724796 h 6858000"/>
              <a:gd name="connsiteX405" fmla="*/ 1792053 w 7467600"/>
              <a:gd name="connsiteY405" fmla="*/ 6572396 h 6858000"/>
              <a:gd name="connsiteX406" fmla="*/ 1862248 w 7467600"/>
              <a:gd name="connsiteY406" fmla="*/ 6266397 h 6858000"/>
              <a:gd name="connsiteX407" fmla="*/ 1862250 w 7467600"/>
              <a:gd name="connsiteY407" fmla="*/ 6033531 h 6858000"/>
              <a:gd name="connsiteX408" fmla="*/ 1211999 w 7467600"/>
              <a:gd name="connsiteY408" fmla="*/ 6683610 h 6858000"/>
              <a:gd name="connsiteX409" fmla="*/ 1213266 w 7467600"/>
              <a:gd name="connsiteY409" fmla="*/ 6691947 h 6858000"/>
              <a:gd name="connsiteX410" fmla="*/ 1203370 w 7467600"/>
              <a:gd name="connsiteY410" fmla="*/ 6850676 h 6858000"/>
              <a:gd name="connsiteX411" fmla="*/ 1203671 w 7467600"/>
              <a:gd name="connsiteY411" fmla="*/ 6858000 h 6858000"/>
              <a:gd name="connsiteX412" fmla="*/ 1143180 w 7467600"/>
              <a:gd name="connsiteY412" fmla="*/ 6858000 h 6858000"/>
              <a:gd name="connsiteX413" fmla="*/ 1142176 w 7467600"/>
              <a:gd name="connsiteY413" fmla="*/ 6766045 h 6858000"/>
              <a:gd name="connsiteX414" fmla="*/ 1067484 w 7467600"/>
              <a:gd name="connsiteY414" fmla="*/ 6858000 h 6858000"/>
              <a:gd name="connsiteX415" fmla="*/ 953928 w 7467600"/>
              <a:gd name="connsiteY415" fmla="*/ 6858000 h 6858000"/>
              <a:gd name="connsiteX416" fmla="*/ 959715 w 7467600"/>
              <a:gd name="connsiteY416" fmla="*/ 6850185 h 6858000"/>
              <a:gd name="connsiteX417" fmla="*/ 1483788 w 7467600"/>
              <a:gd name="connsiteY417" fmla="*/ 6259174 h 6858000"/>
              <a:gd name="connsiteX418" fmla="*/ 1100671 w 7467600"/>
              <a:gd name="connsiteY418" fmla="*/ 6252137 h 6858000"/>
              <a:gd name="connsiteX419" fmla="*/ 1090144 w 7467600"/>
              <a:gd name="connsiteY419" fmla="*/ 6256748 h 6858000"/>
              <a:gd name="connsiteX420" fmla="*/ 1095872 w 7467600"/>
              <a:gd name="connsiteY420" fmla="*/ 6271892 h 6858000"/>
              <a:gd name="connsiteX421" fmla="*/ 262785 w 7467600"/>
              <a:gd name="connsiteY421" fmla="*/ 6845450 h 6858000"/>
              <a:gd name="connsiteX422" fmla="*/ 209968 w 7467600"/>
              <a:gd name="connsiteY422" fmla="*/ 6770713 h 6858000"/>
              <a:gd name="connsiteX423" fmla="*/ 873460 w 7467600"/>
              <a:gd name="connsiteY423" fmla="*/ 6253768 h 6858000"/>
              <a:gd name="connsiteX424" fmla="*/ 192686 w 7467600"/>
              <a:gd name="connsiteY424" fmla="*/ 5849257 h 6858000"/>
              <a:gd name="connsiteX425" fmla="*/ 4696 w 7467600"/>
              <a:gd name="connsiteY425" fmla="*/ 5697668 h 6858000"/>
              <a:gd name="connsiteX426" fmla="*/ 0 w 7467600"/>
              <a:gd name="connsiteY426" fmla="*/ 5689984 h 6858000"/>
              <a:gd name="connsiteX427" fmla="*/ 0 w 7467600"/>
              <a:gd name="connsiteY427" fmla="*/ 5513472 h 6858000"/>
              <a:gd name="connsiteX428" fmla="*/ 174101 w 7467600"/>
              <a:gd name="connsiteY428" fmla="*/ 5620277 h 6858000"/>
              <a:gd name="connsiteX429" fmla="*/ 891800 w 7467600"/>
              <a:gd name="connsiteY429" fmla="*/ 6036935 h 6858000"/>
              <a:gd name="connsiteX430" fmla="*/ 1072219 w 7467600"/>
              <a:gd name="connsiteY430" fmla="*/ 6169443 h 6858000"/>
              <a:gd name="connsiteX431" fmla="*/ 1074117 w 7467600"/>
              <a:gd name="connsiteY431" fmla="*/ 6170301 h 6858000"/>
              <a:gd name="connsiteX432" fmla="*/ 1083114 w 7467600"/>
              <a:gd name="connsiteY432" fmla="*/ 6174131 h 6858000"/>
              <a:gd name="connsiteX433" fmla="*/ 1543010 w 7467600"/>
              <a:gd name="connsiteY433" fmla="*/ 6191140 h 6858000"/>
              <a:gd name="connsiteX434" fmla="*/ 1551080 w 7467600"/>
              <a:gd name="connsiteY434" fmla="*/ 6195006 h 6858000"/>
              <a:gd name="connsiteX435" fmla="*/ 2345443 w 7467600"/>
              <a:gd name="connsiteY435" fmla="*/ 5549882 h 6858000"/>
              <a:gd name="connsiteX436" fmla="*/ 1721499 w 7467600"/>
              <a:gd name="connsiteY436" fmla="*/ 5599969 h 6858000"/>
              <a:gd name="connsiteX437" fmla="*/ 767716 w 7467600"/>
              <a:gd name="connsiteY437" fmla="*/ 5472768 h 6858000"/>
              <a:gd name="connsiteX438" fmla="*/ 722147 w 7467600"/>
              <a:gd name="connsiteY438" fmla="*/ 5393091 h 6858000"/>
              <a:gd name="connsiteX439" fmla="*/ 1485552 w 7467600"/>
              <a:gd name="connsiteY439" fmla="*/ 5313202 h 6858000"/>
              <a:gd name="connsiteX440" fmla="*/ 2143004 w 7467600"/>
              <a:gd name="connsiteY440" fmla="*/ 5402420 h 6858000"/>
              <a:gd name="connsiteX441" fmla="*/ 1933391 w 7467600"/>
              <a:gd name="connsiteY441" fmla="*/ 5156971 h 6858000"/>
              <a:gd name="connsiteX442" fmla="*/ 1827118 w 7467600"/>
              <a:gd name="connsiteY442" fmla="*/ 4968410 h 6858000"/>
              <a:gd name="connsiteX443" fmla="*/ 1837349 w 7467600"/>
              <a:gd name="connsiteY443" fmla="*/ 4956357 h 6858000"/>
              <a:gd name="connsiteX444" fmla="*/ 2162835 w 7467600"/>
              <a:gd name="connsiteY444" fmla="*/ 5187853 h 6858000"/>
              <a:gd name="connsiteX445" fmla="*/ 2257167 w 7467600"/>
              <a:gd name="connsiteY445" fmla="*/ 5462123 h 6858000"/>
              <a:gd name="connsiteX446" fmla="*/ 2261598 w 7467600"/>
              <a:gd name="connsiteY446" fmla="*/ 5467998 h 6858000"/>
              <a:gd name="connsiteX447" fmla="*/ 2437177 w 7467600"/>
              <a:gd name="connsiteY447" fmla="*/ 5479608 h 6858000"/>
              <a:gd name="connsiteX448" fmla="*/ 2445247 w 7467600"/>
              <a:gd name="connsiteY448" fmla="*/ 5483476 h 6858000"/>
              <a:gd name="connsiteX449" fmla="*/ 2743626 w 7467600"/>
              <a:gd name="connsiteY449" fmla="*/ 5304819 h 6858000"/>
              <a:gd name="connsiteX450" fmla="*/ 3048102 w 7467600"/>
              <a:gd name="connsiteY450" fmla="*/ 5150595 h 6858000"/>
              <a:gd name="connsiteX451" fmla="*/ 1799414 w 7467600"/>
              <a:gd name="connsiteY451" fmla="*/ 4694732 h 6858000"/>
              <a:gd name="connsiteX452" fmla="*/ 1771735 w 7467600"/>
              <a:gd name="connsiteY452" fmla="*/ 4619929 h 6858000"/>
              <a:gd name="connsiteX453" fmla="*/ 3104273 w 7467600"/>
              <a:gd name="connsiteY453" fmla="*/ 5076159 h 6858000"/>
              <a:gd name="connsiteX454" fmla="*/ 3113245 w 7467600"/>
              <a:gd name="connsiteY454" fmla="*/ 5090705 h 6858000"/>
              <a:gd name="connsiteX455" fmla="*/ 3126294 w 7467600"/>
              <a:gd name="connsiteY455" fmla="*/ 5114400 h 6858000"/>
              <a:gd name="connsiteX456" fmla="*/ 3937433 w 7467600"/>
              <a:gd name="connsiteY456" fmla="*/ 4830473 h 6858000"/>
              <a:gd name="connsiteX457" fmla="*/ 3590475 w 7467600"/>
              <a:gd name="connsiteY457" fmla="*/ 4597974 h 6858000"/>
              <a:gd name="connsiteX458" fmla="*/ 3100264 w 7467600"/>
              <a:gd name="connsiteY458" fmla="*/ 4579845 h 6858000"/>
              <a:gd name="connsiteX459" fmla="*/ 2183576 w 7467600"/>
              <a:gd name="connsiteY459" fmla="*/ 4227150 h 6858000"/>
              <a:gd name="connsiteX460" fmla="*/ 2151029 w 7467600"/>
              <a:gd name="connsiteY460" fmla="*/ 4146947 h 6858000"/>
              <a:gd name="connsiteX461" fmla="*/ 3563434 w 7467600"/>
              <a:gd name="connsiteY461" fmla="*/ 4469115 h 6858000"/>
              <a:gd name="connsiteX462" fmla="*/ 3177952 w 7467600"/>
              <a:gd name="connsiteY462" fmla="*/ 3657386 h 6858000"/>
              <a:gd name="connsiteX463" fmla="*/ 3189263 w 7467600"/>
              <a:gd name="connsiteY463" fmla="*/ 3625726 h 6858000"/>
              <a:gd name="connsiteX464" fmla="*/ 3560912 w 7467600"/>
              <a:gd name="connsiteY464" fmla="*/ 4079863 h 6858000"/>
              <a:gd name="connsiteX465" fmla="*/ 3626636 w 7467600"/>
              <a:gd name="connsiteY465" fmla="*/ 4512230 h 6858000"/>
              <a:gd name="connsiteX466" fmla="*/ 3653088 w 7467600"/>
              <a:gd name="connsiteY466" fmla="*/ 4521417 h 6858000"/>
              <a:gd name="connsiteX467" fmla="*/ 3988128 w 7467600"/>
              <a:gd name="connsiteY467" fmla="*/ 4817267 h 6858000"/>
              <a:gd name="connsiteX468" fmla="*/ 4830582 w 7467600"/>
              <a:gd name="connsiteY468" fmla="*/ 4676000 h 6858000"/>
              <a:gd name="connsiteX469" fmla="*/ 4830100 w 7467600"/>
              <a:gd name="connsiteY469" fmla="*/ 4675554 h 6858000"/>
              <a:gd name="connsiteX470" fmla="*/ 4036318 w 7467600"/>
              <a:gd name="connsiteY470" fmla="*/ 4147013 h 6858000"/>
              <a:gd name="connsiteX471" fmla="*/ 3432098 w 7467600"/>
              <a:gd name="connsiteY471" fmla="*/ 3537312 h 6858000"/>
              <a:gd name="connsiteX472" fmla="*/ 3446761 w 7467600"/>
              <a:gd name="connsiteY472" fmla="*/ 3461278 h 6858000"/>
              <a:gd name="connsiteX473" fmla="*/ 4419733 w 7467600"/>
              <a:gd name="connsiteY473" fmla="*/ 3963555 h 6858000"/>
              <a:gd name="connsiteX474" fmla="*/ 4781371 w 7467600"/>
              <a:gd name="connsiteY474" fmla="*/ 4458604 h 6858000"/>
              <a:gd name="connsiteX475" fmla="*/ 4780440 w 7467600"/>
              <a:gd name="connsiteY475" fmla="*/ 4470290 h 6858000"/>
              <a:gd name="connsiteX476" fmla="*/ 4898954 w 7467600"/>
              <a:gd name="connsiteY476" fmla="*/ 4662092 h 6858000"/>
              <a:gd name="connsiteX477" fmla="*/ 4900699 w 7467600"/>
              <a:gd name="connsiteY477" fmla="*/ 4670867 h 6858000"/>
              <a:gd name="connsiteX478" fmla="*/ 5714511 w 7467600"/>
              <a:gd name="connsiteY478" fmla="*/ 4663483 h 6858000"/>
              <a:gd name="connsiteX479" fmla="*/ 5464793 w 7467600"/>
              <a:gd name="connsiteY479" fmla="*/ 4393556 h 6858000"/>
              <a:gd name="connsiteX480" fmla="*/ 5461897 w 7467600"/>
              <a:gd name="connsiteY480" fmla="*/ 4390879 h 6858000"/>
              <a:gd name="connsiteX481" fmla="*/ 4294126 w 7467600"/>
              <a:gd name="connsiteY481" fmla="*/ 3303048 h 6858000"/>
              <a:gd name="connsiteX482" fmla="*/ 4305321 w 7467600"/>
              <a:gd name="connsiteY482" fmla="*/ 3256953 h 6858000"/>
              <a:gd name="connsiteX483" fmla="*/ 4949299 w 7467600"/>
              <a:gd name="connsiteY483" fmla="*/ 3766336 h 6858000"/>
              <a:gd name="connsiteX484" fmla="*/ 5291452 w 7467600"/>
              <a:gd name="connsiteY484" fmla="*/ 4076801 h 6858000"/>
              <a:gd name="connsiteX485" fmla="*/ 5434998 w 7467600"/>
              <a:gd name="connsiteY485" fmla="*/ 4254100 h 6858000"/>
              <a:gd name="connsiteX486" fmla="*/ 5351015 w 7467600"/>
              <a:gd name="connsiteY486" fmla="*/ 3760989 h 6858000"/>
              <a:gd name="connsiteX487" fmla="*/ 5413780 w 7467600"/>
              <a:gd name="connsiteY487" fmla="*/ 2966265 h 6858000"/>
              <a:gd name="connsiteX488" fmla="*/ 5425627 w 7467600"/>
              <a:gd name="connsiteY488" fmla="*/ 2954192 h 6858000"/>
              <a:gd name="connsiteX489" fmla="*/ 6604735 w 7467600"/>
              <a:gd name="connsiteY489" fmla="*/ 2041381 h 6858000"/>
              <a:gd name="connsiteX490" fmla="*/ 7204487 w 7467600"/>
              <a:gd name="connsiteY490" fmla="*/ 2742112 h 6858000"/>
              <a:gd name="connsiteX491" fmla="*/ 7131592 w 7467600"/>
              <a:gd name="connsiteY491" fmla="*/ 2672096 h 6858000"/>
              <a:gd name="connsiteX492" fmla="*/ 6996344 w 7467600"/>
              <a:gd name="connsiteY492" fmla="*/ 2518310 h 6858000"/>
              <a:gd name="connsiteX493" fmla="*/ 6735495 w 7467600"/>
              <a:gd name="connsiteY493" fmla="*/ 2196890 h 6858000"/>
              <a:gd name="connsiteX494" fmla="*/ 6721901 w 7467600"/>
              <a:gd name="connsiteY494" fmla="*/ 2179274 h 6858000"/>
              <a:gd name="connsiteX495" fmla="*/ 6604735 w 7467600"/>
              <a:gd name="connsiteY495" fmla="*/ 2041381 h 6858000"/>
              <a:gd name="connsiteX496" fmla="*/ 6591670 w 7467600"/>
              <a:gd name="connsiteY496" fmla="*/ 1988277 h 6858000"/>
              <a:gd name="connsiteX497" fmla="*/ 6747349 w 7467600"/>
              <a:gd name="connsiteY497" fmla="*/ 2160069 h 6858000"/>
              <a:gd name="connsiteX498" fmla="*/ 6760943 w 7467600"/>
              <a:gd name="connsiteY498" fmla="*/ 2177686 h 6858000"/>
              <a:gd name="connsiteX499" fmla="*/ 7021065 w 7467600"/>
              <a:gd name="connsiteY499" fmla="*/ 2498102 h 6858000"/>
              <a:gd name="connsiteX500" fmla="*/ 7155223 w 7467600"/>
              <a:gd name="connsiteY500" fmla="*/ 2650386 h 6858000"/>
              <a:gd name="connsiteX501" fmla="*/ 7203167 w 7467600"/>
              <a:gd name="connsiteY501" fmla="*/ 2697288 h 6858000"/>
              <a:gd name="connsiteX502" fmla="*/ 6937703 w 7467600"/>
              <a:gd name="connsiteY502" fmla="*/ 2321981 h 6858000"/>
              <a:gd name="connsiteX503" fmla="*/ 6591670 w 7467600"/>
              <a:gd name="connsiteY503" fmla="*/ 1988277 h 6858000"/>
              <a:gd name="connsiteX504" fmla="*/ 5798671 w 7467600"/>
              <a:gd name="connsiteY504" fmla="*/ 1981601 h 6858000"/>
              <a:gd name="connsiteX505" fmla="*/ 5754709 w 7467600"/>
              <a:gd name="connsiteY505" fmla="*/ 2071454 h 6858000"/>
              <a:gd name="connsiteX506" fmla="*/ 5763044 w 7467600"/>
              <a:gd name="connsiteY506" fmla="*/ 2842206 h 6858000"/>
              <a:gd name="connsiteX507" fmla="*/ 5764974 w 7467600"/>
              <a:gd name="connsiteY507" fmla="*/ 2799609 h 6858000"/>
              <a:gd name="connsiteX508" fmla="*/ 5767665 w 7467600"/>
              <a:gd name="connsiteY508" fmla="*/ 2666409 h 6858000"/>
              <a:gd name="connsiteX509" fmla="*/ 5763055 w 7467600"/>
              <a:gd name="connsiteY509" fmla="*/ 2579705 h 6858000"/>
              <a:gd name="connsiteX510" fmla="*/ 5758079 w 7467600"/>
              <a:gd name="connsiteY510" fmla="*/ 2492508 h 6858000"/>
              <a:gd name="connsiteX511" fmla="*/ 5779325 w 7467600"/>
              <a:gd name="connsiteY511" fmla="*/ 2197069 h 6858000"/>
              <a:gd name="connsiteX512" fmla="*/ 5798671 w 7467600"/>
              <a:gd name="connsiteY512" fmla="*/ 1981601 h 6858000"/>
              <a:gd name="connsiteX513" fmla="*/ 5829202 w 7467600"/>
              <a:gd name="connsiteY513" fmla="*/ 1971679 h 6858000"/>
              <a:gd name="connsiteX514" fmla="*/ 5809558 w 7467600"/>
              <a:gd name="connsiteY514" fmla="*/ 2198043 h 6858000"/>
              <a:gd name="connsiteX515" fmla="*/ 5788653 w 7467600"/>
              <a:gd name="connsiteY515" fmla="*/ 2489430 h 6858000"/>
              <a:gd name="connsiteX516" fmla="*/ 5793439 w 7467600"/>
              <a:gd name="connsiteY516" fmla="*/ 2575235 h 6858000"/>
              <a:gd name="connsiteX517" fmla="*/ 5796837 w 7467600"/>
              <a:gd name="connsiteY517" fmla="*/ 2637633 h 6858000"/>
              <a:gd name="connsiteX518" fmla="*/ 5818614 w 7467600"/>
              <a:gd name="connsiteY518" fmla="*/ 2473055 h 6858000"/>
              <a:gd name="connsiteX519" fmla="*/ 5829202 w 7467600"/>
              <a:gd name="connsiteY519" fmla="*/ 1971679 h 6858000"/>
              <a:gd name="connsiteX520" fmla="*/ 5911389 w 7467600"/>
              <a:gd name="connsiteY520" fmla="*/ 1898371 h 6858000"/>
              <a:gd name="connsiteX521" fmla="*/ 6237627 w 7467600"/>
              <a:gd name="connsiteY521" fmla="*/ 2231921 h 6858000"/>
              <a:gd name="connsiteX522" fmla="*/ 5911389 w 7467600"/>
              <a:gd name="connsiteY522" fmla="*/ 1898371 h 6858000"/>
              <a:gd name="connsiteX523" fmla="*/ 6944437 w 7467600"/>
              <a:gd name="connsiteY523" fmla="*/ 1575402 h 6858000"/>
              <a:gd name="connsiteX524" fmla="*/ 6304730 w 7467600"/>
              <a:gd name="connsiteY524" fmla="*/ 1766654 h 6858000"/>
              <a:gd name="connsiteX525" fmla="*/ 6944437 w 7467600"/>
              <a:gd name="connsiteY525" fmla="*/ 1575402 h 6858000"/>
              <a:gd name="connsiteX526" fmla="*/ 7019523 w 7467600"/>
              <a:gd name="connsiteY526" fmla="*/ 1519450 h 6858000"/>
              <a:gd name="connsiteX527" fmla="*/ 6298091 w 7467600"/>
              <a:gd name="connsiteY527" fmla="*/ 1737122 h 6858000"/>
              <a:gd name="connsiteX528" fmla="*/ 7019523 w 7467600"/>
              <a:gd name="connsiteY528" fmla="*/ 1519450 h 6858000"/>
              <a:gd name="connsiteX529" fmla="*/ 2399523 w 7467600"/>
              <a:gd name="connsiteY529" fmla="*/ 1428234 h 6858000"/>
              <a:gd name="connsiteX530" fmla="*/ 2224982 w 7467600"/>
              <a:gd name="connsiteY530" fmla="*/ 1826201 h 6858000"/>
              <a:gd name="connsiteX531" fmla="*/ 2096099 w 7467600"/>
              <a:gd name="connsiteY531" fmla="*/ 2345900 h 6858000"/>
              <a:gd name="connsiteX532" fmla="*/ 2283317 w 7467600"/>
              <a:gd name="connsiteY532" fmla="*/ 1796925 h 6858000"/>
              <a:gd name="connsiteX533" fmla="*/ 2399523 w 7467600"/>
              <a:gd name="connsiteY533" fmla="*/ 1428234 h 6858000"/>
              <a:gd name="connsiteX534" fmla="*/ 2448558 w 7467600"/>
              <a:gd name="connsiteY534" fmla="*/ 1373435 h 6858000"/>
              <a:gd name="connsiteX535" fmla="*/ 2312521 w 7467600"/>
              <a:gd name="connsiteY535" fmla="*/ 1806140 h 6858000"/>
              <a:gd name="connsiteX536" fmla="*/ 2127533 w 7467600"/>
              <a:gd name="connsiteY536" fmla="*/ 2348380 h 6858000"/>
              <a:gd name="connsiteX537" fmla="*/ 2358080 w 7467600"/>
              <a:gd name="connsiteY537" fmla="*/ 1866134 h 6858000"/>
              <a:gd name="connsiteX538" fmla="*/ 2407436 w 7467600"/>
              <a:gd name="connsiteY538" fmla="*/ 1651070 h 6858000"/>
              <a:gd name="connsiteX539" fmla="*/ 2448558 w 7467600"/>
              <a:gd name="connsiteY539" fmla="*/ 1373435 h 6858000"/>
              <a:gd name="connsiteX540" fmla="*/ 278707 w 7467600"/>
              <a:gd name="connsiteY540" fmla="*/ 1352270 h 6858000"/>
              <a:gd name="connsiteX541" fmla="*/ 321570 w 7467600"/>
              <a:gd name="connsiteY541" fmla="*/ 1861610 h 6858000"/>
              <a:gd name="connsiteX542" fmla="*/ 294281 w 7467600"/>
              <a:gd name="connsiteY542" fmla="*/ 1440658 h 6858000"/>
              <a:gd name="connsiteX543" fmla="*/ 278707 w 7467600"/>
              <a:gd name="connsiteY543" fmla="*/ 1352270 h 6858000"/>
              <a:gd name="connsiteX544" fmla="*/ 1423821 w 7467600"/>
              <a:gd name="connsiteY544" fmla="*/ 1351958 h 6858000"/>
              <a:gd name="connsiteX545" fmla="*/ 1638521 w 7467600"/>
              <a:gd name="connsiteY545" fmla="*/ 1908470 h 6858000"/>
              <a:gd name="connsiteX546" fmla="*/ 1754199 w 7467600"/>
              <a:gd name="connsiteY546" fmla="*/ 2149284 h 6858000"/>
              <a:gd name="connsiteX547" fmla="*/ 1908359 w 7467600"/>
              <a:gd name="connsiteY547" fmla="*/ 2364988 h 6858000"/>
              <a:gd name="connsiteX548" fmla="*/ 1647661 w 7467600"/>
              <a:gd name="connsiteY548" fmla="*/ 1825945 h 6858000"/>
              <a:gd name="connsiteX549" fmla="*/ 1423821 w 7467600"/>
              <a:gd name="connsiteY549" fmla="*/ 1351958 h 6858000"/>
              <a:gd name="connsiteX550" fmla="*/ 1431890 w 7467600"/>
              <a:gd name="connsiteY550" fmla="*/ 1306475 h 6858000"/>
              <a:gd name="connsiteX551" fmla="*/ 1507597 w 7467600"/>
              <a:gd name="connsiteY551" fmla="*/ 1446132 h 6858000"/>
              <a:gd name="connsiteX552" fmla="*/ 1674586 w 7467600"/>
              <a:gd name="connsiteY552" fmla="*/ 1813832 h 6858000"/>
              <a:gd name="connsiteX553" fmla="*/ 1815950 w 7467600"/>
              <a:gd name="connsiteY553" fmla="*/ 2128564 h 6858000"/>
              <a:gd name="connsiteX554" fmla="*/ 1984242 w 7467600"/>
              <a:gd name="connsiteY554" fmla="*/ 2430829 h 6858000"/>
              <a:gd name="connsiteX555" fmla="*/ 2014023 w 7467600"/>
              <a:gd name="connsiteY555" fmla="*/ 2450995 h 6858000"/>
              <a:gd name="connsiteX556" fmla="*/ 1747337 w 7467600"/>
              <a:gd name="connsiteY556" fmla="*/ 1855264 h 6858000"/>
              <a:gd name="connsiteX557" fmla="*/ 1533749 w 7467600"/>
              <a:gd name="connsiteY557" fmla="*/ 1478656 h 6858000"/>
              <a:gd name="connsiteX558" fmla="*/ 1431890 w 7467600"/>
              <a:gd name="connsiteY558" fmla="*/ 1306475 h 6858000"/>
              <a:gd name="connsiteX559" fmla="*/ 5052692 w 7467600"/>
              <a:gd name="connsiteY559" fmla="*/ 1292994 h 6858000"/>
              <a:gd name="connsiteX560" fmla="*/ 5200661 w 7467600"/>
              <a:gd name="connsiteY560" fmla="*/ 1635186 h 6858000"/>
              <a:gd name="connsiteX561" fmla="*/ 5297138 w 7467600"/>
              <a:gd name="connsiteY561" fmla="*/ 1906351 h 6858000"/>
              <a:gd name="connsiteX562" fmla="*/ 5052692 w 7467600"/>
              <a:gd name="connsiteY562" fmla="*/ 1292994 h 6858000"/>
              <a:gd name="connsiteX563" fmla="*/ 5009948 w 7467600"/>
              <a:gd name="connsiteY563" fmla="*/ 1273619 h 6858000"/>
              <a:gd name="connsiteX564" fmla="*/ 5121777 w 7467600"/>
              <a:gd name="connsiteY564" fmla="*/ 1654213 h 6858000"/>
              <a:gd name="connsiteX565" fmla="*/ 5293545 w 7467600"/>
              <a:gd name="connsiteY565" fmla="*/ 2072247 h 6858000"/>
              <a:gd name="connsiteX566" fmla="*/ 5294042 w 7467600"/>
              <a:gd name="connsiteY566" fmla="*/ 2065019 h 6858000"/>
              <a:gd name="connsiteX567" fmla="*/ 5171936 w 7467600"/>
              <a:gd name="connsiteY567" fmla="*/ 1647613 h 6858000"/>
              <a:gd name="connsiteX568" fmla="*/ 5009948 w 7467600"/>
              <a:gd name="connsiteY568" fmla="*/ 1273619 h 6858000"/>
              <a:gd name="connsiteX569" fmla="*/ 655236 w 7467600"/>
              <a:gd name="connsiteY569" fmla="*/ 1268632 h 6858000"/>
              <a:gd name="connsiteX570" fmla="*/ 839521 w 7467600"/>
              <a:gd name="connsiteY570" fmla="*/ 1685315 h 6858000"/>
              <a:gd name="connsiteX571" fmla="*/ 1109416 w 7467600"/>
              <a:gd name="connsiteY571" fmla="*/ 2061663 h 6858000"/>
              <a:gd name="connsiteX572" fmla="*/ 1298300 w 7467600"/>
              <a:gd name="connsiteY572" fmla="*/ 2247742 h 6858000"/>
              <a:gd name="connsiteX573" fmla="*/ 1125871 w 7467600"/>
              <a:gd name="connsiteY573" fmla="*/ 1989513 h 6858000"/>
              <a:gd name="connsiteX574" fmla="*/ 981574 w 7467600"/>
              <a:gd name="connsiteY574" fmla="*/ 1783157 h 6858000"/>
              <a:gd name="connsiteX575" fmla="*/ 922198 w 7467600"/>
              <a:gd name="connsiteY575" fmla="*/ 1677437 h 6858000"/>
              <a:gd name="connsiteX576" fmla="*/ 869293 w 7467600"/>
              <a:gd name="connsiteY576" fmla="*/ 1583214 h 6858000"/>
              <a:gd name="connsiteX577" fmla="*/ 751431 w 7467600"/>
              <a:gd name="connsiteY577" fmla="*/ 1405731 h 6858000"/>
              <a:gd name="connsiteX578" fmla="*/ 655236 w 7467600"/>
              <a:gd name="connsiteY578" fmla="*/ 1268632 h 6858000"/>
              <a:gd name="connsiteX579" fmla="*/ 6516292 w 7467600"/>
              <a:gd name="connsiteY579" fmla="*/ 1263064 h 6858000"/>
              <a:gd name="connsiteX580" fmla="*/ 5736320 w 7467600"/>
              <a:gd name="connsiteY580" fmla="*/ 1501803 h 6858000"/>
              <a:gd name="connsiteX581" fmla="*/ 6516292 w 7467600"/>
              <a:gd name="connsiteY581" fmla="*/ 1263064 h 6858000"/>
              <a:gd name="connsiteX582" fmla="*/ 291466 w 7467600"/>
              <a:gd name="connsiteY582" fmla="*/ 1250369 h 6858000"/>
              <a:gd name="connsiteX583" fmla="*/ 323180 w 7467600"/>
              <a:gd name="connsiteY583" fmla="*/ 1435283 h 6858000"/>
              <a:gd name="connsiteX584" fmla="*/ 349381 w 7467600"/>
              <a:gd name="connsiteY584" fmla="*/ 1875041 h 6858000"/>
              <a:gd name="connsiteX585" fmla="*/ 374363 w 7467600"/>
              <a:gd name="connsiteY585" fmla="*/ 1506494 h 6858000"/>
              <a:gd name="connsiteX586" fmla="*/ 302168 w 7467600"/>
              <a:gd name="connsiteY586" fmla="*/ 1274495 h 6858000"/>
              <a:gd name="connsiteX587" fmla="*/ 291466 w 7467600"/>
              <a:gd name="connsiteY587" fmla="*/ 1250369 h 6858000"/>
              <a:gd name="connsiteX588" fmla="*/ 678222 w 7467600"/>
              <a:gd name="connsiteY588" fmla="*/ 1248670 h 6858000"/>
              <a:gd name="connsiteX589" fmla="*/ 775536 w 7467600"/>
              <a:gd name="connsiteY589" fmla="*/ 1388015 h 6858000"/>
              <a:gd name="connsiteX590" fmla="*/ 894529 w 7467600"/>
              <a:gd name="connsiteY590" fmla="*/ 1567739 h 6858000"/>
              <a:gd name="connsiteX591" fmla="*/ 948000 w 7467600"/>
              <a:gd name="connsiteY591" fmla="*/ 1663088 h 6858000"/>
              <a:gd name="connsiteX592" fmla="*/ 1006812 w 7467600"/>
              <a:gd name="connsiteY592" fmla="*/ 1767683 h 6858000"/>
              <a:gd name="connsiteX593" fmla="*/ 1149133 w 7467600"/>
              <a:gd name="connsiteY593" fmla="*/ 1971513 h 6858000"/>
              <a:gd name="connsiteX594" fmla="*/ 1333952 w 7467600"/>
              <a:gd name="connsiteY594" fmla="*/ 2251620 h 6858000"/>
              <a:gd name="connsiteX595" fmla="*/ 1337329 w 7467600"/>
              <a:gd name="connsiteY595" fmla="*/ 2258350 h 6858000"/>
              <a:gd name="connsiteX596" fmla="*/ 1014726 w 7467600"/>
              <a:gd name="connsiteY596" fmla="*/ 1615556 h 6858000"/>
              <a:gd name="connsiteX597" fmla="*/ 678222 w 7467600"/>
              <a:gd name="connsiteY597" fmla="*/ 1248670 h 6858000"/>
              <a:gd name="connsiteX598" fmla="*/ 6691602 w 7467600"/>
              <a:gd name="connsiteY598" fmla="*/ 1140573 h 6858000"/>
              <a:gd name="connsiteX599" fmla="*/ 6571100 w 7467600"/>
              <a:gd name="connsiteY599" fmla="*/ 1183662 h 6858000"/>
              <a:gd name="connsiteX600" fmla="*/ 6241687 w 7467600"/>
              <a:gd name="connsiteY600" fmla="*/ 1257600 h 6858000"/>
              <a:gd name="connsiteX601" fmla="*/ 5693009 w 7467600"/>
              <a:gd name="connsiteY601" fmla="*/ 1478256 h 6858000"/>
              <a:gd name="connsiteX602" fmla="*/ 6548420 w 7467600"/>
              <a:gd name="connsiteY602" fmla="*/ 1214599 h 6858000"/>
              <a:gd name="connsiteX603" fmla="*/ 6605473 w 7467600"/>
              <a:gd name="connsiteY603" fmla="*/ 1184686 h 6858000"/>
              <a:gd name="connsiteX604" fmla="*/ 6691602 w 7467600"/>
              <a:gd name="connsiteY604" fmla="*/ 1140573 h 6858000"/>
              <a:gd name="connsiteX605" fmla="*/ 4002475 w 7467600"/>
              <a:gd name="connsiteY605" fmla="*/ 1037802 h 6858000"/>
              <a:gd name="connsiteX606" fmla="*/ 4000324 w 7467600"/>
              <a:gd name="connsiteY606" fmla="*/ 1039362 h 6858000"/>
              <a:gd name="connsiteX607" fmla="*/ 4002862 w 7467600"/>
              <a:gd name="connsiteY607" fmla="*/ 1042866 h 6858000"/>
              <a:gd name="connsiteX608" fmla="*/ 4002475 w 7467600"/>
              <a:gd name="connsiteY608" fmla="*/ 1037802 h 6858000"/>
              <a:gd name="connsiteX609" fmla="*/ 506322 w 7467600"/>
              <a:gd name="connsiteY609" fmla="*/ 1020997 h 6858000"/>
              <a:gd name="connsiteX610" fmla="*/ 533068 w 7467600"/>
              <a:gd name="connsiteY610" fmla="*/ 1029409 h 6858000"/>
              <a:gd name="connsiteX611" fmla="*/ 1232525 w 7467600"/>
              <a:gd name="connsiteY611" fmla="*/ 1804675 h 6858000"/>
              <a:gd name="connsiteX612" fmla="*/ 1388858 w 7467600"/>
              <a:gd name="connsiteY612" fmla="*/ 2368011 h 6858000"/>
              <a:gd name="connsiteX613" fmla="*/ 1384098 w 7467600"/>
              <a:gd name="connsiteY613" fmla="*/ 2378125 h 6858000"/>
              <a:gd name="connsiteX614" fmla="*/ 1425393 w 7467600"/>
              <a:gd name="connsiteY614" fmla="*/ 2589124 h 6858000"/>
              <a:gd name="connsiteX615" fmla="*/ 1424001 w 7467600"/>
              <a:gd name="connsiteY615" fmla="*/ 2597541 h 6858000"/>
              <a:gd name="connsiteX616" fmla="*/ 2152729 w 7467600"/>
              <a:gd name="connsiteY616" fmla="*/ 2864487 h 6858000"/>
              <a:gd name="connsiteX617" fmla="*/ 2020609 w 7467600"/>
              <a:gd name="connsiteY617" fmla="*/ 2539671 h 6858000"/>
              <a:gd name="connsiteX618" fmla="*/ 2018920 w 7467600"/>
              <a:gd name="connsiteY618" fmla="*/ 2536309 h 6858000"/>
              <a:gd name="connsiteX619" fmla="*/ 1342441 w 7467600"/>
              <a:gd name="connsiteY619" fmla="*/ 1173017 h 6858000"/>
              <a:gd name="connsiteX620" fmla="*/ 1367925 w 7467600"/>
              <a:gd name="connsiteY620" fmla="*/ 1135648 h 6858000"/>
              <a:gd name="connsiteX621" fmla="*/ 1771401 w 7467600"/>
              <a:gd name="connsiteY621" fmla="*/ 1806673 h 6858000"/>
              <a:gd name="connsiteX622" fmla="*/ 1972385 w 7467600"/>
              <a:gd name="connsiteY622" fmla="*/ 2198735 h 6858000"/>
              <a:gd name="connsiteX623" fmla="*/ 2040892 w 7467600"/>
              <a:gd name="connsiteY623" fmla="*/ 2405205 h 6858000"/>
              <a:gd name="connsiteX624" fmla="*/ 2131689 w 7467600"/>
              <a:gd name="connsiteY624" fmla="*/ 1936926 h 6858000"/>
              <a:gd name="connsiteX625" fmla="*/ 2454820 w 7467600"/>
              <a:gd name="connsiteY625" fmla="*/ 1248808 h 6858000"/>
              <a:gd name="connsiteX626" fmla="*/ 2492512 w 7467600"/>
              <a:gd name="connsiteY626" fmla="*/ 1302920 h 6858000"/>
              <a:gd name="connsiteX627" fmla="*/ 2081216 w 7467600"/>
              <a:gd name="connsiteY627" fmla="*/ 2527513 h 6858000"/>
              <a:gd name="connsiteX628" fmla="*/ 2081211 w 7467600"/>
              <a:gd name="connsiteY628" fmla="*/ 2528916 h 6858000"/>
              <a:gd name="connsiteX629" fmla="*/ 2199067 w 7467600"/>
              <a:gd name="connsiteY629" fmla="*/ 2884061 h 6858000"/>
              <a:gd name="connsiteX630" fmla="*/ 3192586 w 7467600"/>
              <a:gd name="connsiteY630" fmla="*/ 3411496 h 6858000"/>
              <a:gd name="connsiteX631" fmla="*/ 3182620 w 7467600"/>
              <a:gd name="connsiteY631" fmla="*/ 3483279 h 6858000"/>
              <a:gd name="connsiteX632" fmla="*/ 2435119 w 7467600"/>
              <a:gd name="connsiteY632" fmla="*/ 3080173 h 6858000"/>
              <a:gd name="connsiteX633" fmla="*/ 2410152 w 7467600"/>
              <a:gd name="connsiteY633" fmla="*/ 3063751 h 6858000"/>
              <a:gd name="connsiteX634" fmla="*/ 2408099 w 7467600"/>
              <a:gd name="connsiteY634" fmla="*/ 3064403 h 6858000"/>
              <a:gd name="connsiteX635" fmla="*/ 2407218 w 7467600"/>
              <a:gd name="connsiteY635" fmla="*/ 3070324 h 6858000"/>
              <a:gd name="connsiteX636" fmla="*/ 2380138 w 7467600"/>
              <a:gd name="connsiteY636" fmla="*/ 3099341 h 6858000"/>
              <a:gd name="connsiteX637" fmla="*/ 1765923 w 7467600"/>
              <a:gd name="connsiteY637" fmla="*/ 3581043 h 6858000"/>
              <a:gd name="connsiteX638" fmla="*/ 1702258 w 7467600"/>
              <a:gd name="connsiteY638" fmla="*/ 3612286 h 6858000"/>
              <a:gd name="connsiteX639" fmla="*/ 1538370 w 7467600"/>
              <a:gd name="connsiteY639" fmla="*/ 3811804 h 6858000"/>
              <a:gd name="connsiteX640" fmla="*/ 542867 w 7467600"/>
              <a:gd name="connsiteY640" fmla="*/ 4944092 h 6858000"/>
              <a:gd name="connsiteX641" fmla="*/ 515800 w 7467600"/>
              <a:gd name="connsiteY641" fmla="*/ 4862180 h 6858000"/>
              <a:gd name="connsiteX642" fmla="*/ 909145 w 7467600"/>
              <a:gd name="connsiteY642" fmla="*/ 4199225 h 6858000"/>
              <a:gd name="connsiteX643" fmla="*/ 1214067 w 7467600"/>
              <a:gd name="connsiteY643" fmla="*/ 3908561 h 6858000"/>
              <a:gd name="connsiteX644" fmla="*/ 640967 w 7467600"/>
              <a:gd name="connsiteY644" fmla="*/ 4105601 h 6858000"/>
              <a:gd name="connsiteX645" fmla="*/ 112563 w 7467600"/>
              <a:gd name="connsiteY645" fmla="*/ 4396952 h 6858000"/>
              <a:gd name="connsiteX646" fmla="*/ 0 w 7467600"/>
              <a:gd name="connsiteY646" fmla="*/ 4466006 h 6858000"/>
              <a:gd name="connsiteX647" fmla="*/ 0 w 7467600"/>
              <a:gd name="connsiteY647" fmla="*/ 4233763 h 6858000"/>
              <a:gd name="connsiteX648" fmla="*/ 36881 w 7467600"/>
              <a:gd name="connsiteY648" fmla="*/ 4200118 h 6858000"/>
              <a:gd name="connsiteX649" fmla="*/ 910534 w 7467600"/>
              <a:gd name="connsiteY649" fmla="*/ 3629753 h 6858000"/>
              <a:gd name="connsiteX650" fmla="*/ 1578717 w 7467600"/>
              <a:gd name="connsiteY650" fmla="*/ 3575982 h 6858000"/>
              <a:gd name="connsiteX651" fmla="*/ 2338780 w 7467600"/>
              <a:gd name="connsiteY651" fmla="*/ 3033725 h 6858000"/>
              <a:gd name="connsiteX652" fmla="*/ 1807991 w 7467600"/>
              <a:gd name="connsiteY652" fmla="*/ 2807184 h 6858000"/>
              <a:gd name="connsiteX653" fmla="*/ 1416358 w 7467600"/>
              <a:gd name="connsiteY653" fmla="*/ 3112571 h 6858000"/>
              <a:gd name="connsiteX654" fmla="*/ 939066 w 7467600"/>
              <a:gd name="connsiteY654" fmla="*/ 3378798 h 6858000"/>
              <a:gd name="connsiteX655" fmla="*/ 115099 w 7467600"/>
              <a:gd name="connsiteY655" fmla="*/ 3607650 h 6858000"/>
              <a:gd name="connsiteX656" fmla="*/ 97284 w 7467600"/>
              <a:gd name="connsiteY656" fmla="*/ 3520393 h 6858000"/>
              <a:gd name="connsiteX657" fmla="*/ 922050 w 7467600"/>
              <a:gd name="connsiteY657" fmla="*/ 3074867 h 6858000"/>
              <a:gd name="connsiteX658" fmla="*/ 1405265 w 7467600"/>
              <a:gd name="connsiteY658" fmla="*/ 3016319 h 6858000"/>
              <a:gd name="connsiteX659" fmla="*/ 1407512 w 7467600"/>
              <a:gd name="connsiteY659" fmla="*/ 3018001 h 6858000"/>
              <a:gd name="connsiteX660" fmla="*/ 1726266 w 7467600"/>
              <a:gd name="connsiteY660" fmla="*/ 2777274 h 6858000"/>
              <a:gd name="connsiteX661" fmla="*/ 625390 w 7467600"/>
              <a:gd name="connsiteY661" fmla="*/ 2514541 h 6858000"/>
              <a:gd name="connsiteX662" fmla="*/ 619799 w 7467600"/>
              <a:gd name="connsiteY662" fmla="*/ 2527180 h 6858000"/>
              <a:gd name="connsiteX663" fmla="*/ 310030 w 7467600"/>
              <a:gd name="connsiteY663" fmla="*/ 2771818 h 6858000"/>
              <a:gd name="connsiteX664" fmla="*/ 173877 w 7467600"/>
              <a:gd name="connsiteY664" fmla="*/ 2937056 h 6858000"/>
              <a:gd name="connsiteX665" fmla="*/ 77889 w 7467600"/>
              <a:gd name="connsiteY665" fmla="*/ 3138440 h 6858000"/>
              <a:gd name="connsiteX666" fmla="*/ 0 w 7467600"/>
              <a:gd name="connsiteY666" fmla="*/ 3271395 h 6858000"/>
              <a:gd name="connsiteX667" fmla="*/ 0 w 7467600"/>
              <a:gd name="connsiteY667" fmla="*/ 3153002 h 6858000"/>
              <a:gd name="connsiteX668" fmla="*/ 2386 w 7467600"/>
              <a:gd name="connsiteY668" fmla="*/ 3149203 h 6858000"/>
              <a:gd name="connsiteX669" fmla="*/ 89753 w 7467600"/>
              <a:gd name="connsiteY669" fmla="*/ 2987702 h 6858000"/>
              <a:gd name="connsiteX670" fmla="*/ 76869 w 7467600"/>
              <a:gd name="connsiteY670" fmla="*/ 3005404 h 6858000"/>
              <a:gd name="connsiteX671" fmla="*/ 32049 w 7467600"/>
              <a:gd name="connsiteY671" fmla="*/ 3065814 h 6858000"/>
              <a:gd name="connsiteX672" fmla="*/ 0 w 7467600"/>
              <a:gd name="connsiteY672" fmla="*/ 3108744 h 6858000"/>
              <a:gd name="connsiteX673" fmla="*/ 0 w 7467600"/>
              <a:gd name="connsiteY673" fmla="*/ 3058059 h 6858000"/>
              <a:gd name="connsiteX674" fmla="*/ 7610 w 7467600"/>
              <a:gd name="connsiteY674" fmla="*/ 3047889 h 6858000"/>
              <a:gd name="connsiteX675" fmla="*/ 52419 w 7467600"/>
              <a:gd name="connsiteY675" fmla="*/ 2987479 h 6858000"/>
              <a:gd name="connsiteX676" fmla="*/ 59142 w 7467600"/>
              <a:gd name="connsiteY676" fmla="*/ 2978488 h 6858000"/>
              <a:gd name="connsiteX677" fmla="*/ 0 w 7467600"/>
              <a:gd name="connsiteY677" fmla="*/ 3015334 h 6858000"/>
              <a:gd name="connsiteX678" fmla="*/ 0 w 7467600"/>
              <a:gd name="connsiteY678" fmla="*/ 2914286 h 6858000"/>
              <a:gd name="connsiteX679" fmla="*/ 36383 w 7467600"/>
              <a:gd name="connsiteY679" fmla="*/ 2901128 h 6858000"/>
              <a:gd name="connsiteX680" fmla="*/ 156329 w 7467600"/>
              <a:gd name="connsiteY680" fmla="*/ 2840533 h 6858000"/>
              <a:gd name="connsiteX681" fmla="*/ 358355 w 7467600"/>
              <a:gd name="connsiteY681" fmla="*/ 2620471 h 6858000"/>
              <a:gd name="connsiteX682" fmla="*/ 510577 w 7467600"/>
              <a:gd name="connsiteY682" fmla="*/ 2501244 h 6858000"/>
              <a:gd name="connsiteX683" fmla="*/ 211967 w 7467600"/>
              <a:gd name="connsiteY683" fmla="*/ 2479171 h 6858000"/>
              <a:gd name="connsiteX684" fmla="*/ 0 w 7467600"/>
              <a:gd name="connsiteY684" fmla="*/ 2476398 h 6858000"/>
              <a:gd name="connsiteX685" fmla="*/ 0 w 7467600"/>
              <a:gd name="connsiteY685" fmla="*/ 2389189 h 6858000"/>
              <a:gd name="connsiteX686" fmla="*/ 103062 w 7467600"/>
              <a:gd name="connsiteY686" fmla="*/ 2389518 h 6858000"/>
              <a:gd name="connsiteX687" fmla="*/ 510734 w 7467600"/>
              <a:gd name="connsiteY687" fmla="*/ 2416201 h 6858000"/>
              <a:gd name="connsiteX688" fmla="*/ 279257 w 7467600"/>
              <a:gd name="connsiteY688" fmla="*/ 2092102 h 6858000"/>
              <a:gd name="connsiteX689" fmla="*/ 65265 w 7467600"/>
              <a:gd name="connsiteY689" fmla="*/ 2006049 h 6858000"/>
              <a:gd name="connsiteX690" fmla="*/ 0 w 7467600"/>
              <a:gd name="connsiteY690" fmla="*/ 1982532 h 6858000"/>
              <a:gd name="connsiteX691" fmla="*/ 0 w 7467600"/>
              <a:gd name="connsiteY691" fmla="*/ 1912789 h 6858000"/>
              <a:gd name="connsiteX692" fmla="*/ 97460 w 7467600"/>
              <a:gd name="connsiteY692" fmla="*/ 1953725 h 6858000"/>
              <a:gd name="connsiteX693" fmla="*/ 221272 w 7467600"/>
              <a:gd name="connsiteY693" fmla="*/ 1980766 h 6858000"/>
              <a:gd name="connsiteX694" fmla="*/ 116765 w 7467600"/>
              <a:gd name="connsiteY694" fmla="*/ 1911033 h 6858000"/>
              <a:gd name="connsiteX695" fmla="*/ 16405 w 7467600"/>
              <a:gd name="connsiteY695" fmla="*/ 1803412 h 6858000"/>
              <a:gd name="connsiteX696" fmla="*/ 0 w 7467600"/>
              <a:gd name="connsiteY696" fmla="*/ 1784777 h 6858000"/>
              <a:gd name="connsiteX697" fmla="*/ 0 w 7467600"/>
              <a:gd name="connsiteY697" fmla="*/ 1740082 h 6858000"/>
              <a:gd name="connsiteX698" fmla="*/ 39394 w 7467600"/>
              <a:gd name="connsiteY698" fmla="*/ 1784856 h 6858000"/>
              <a:gd name="connsiteX699" fmla="*/ 135813 w 7467600"/>
              <a:gd name="connsiteY699" fmla="*/ 1888838 h 6858000"/>
              <a:gd name="connsiteX700" fmla="*/ 242575 w 7467600"/>
              <a:gd name="connsiteY700" fmla="*/ 1958841 h 6858000"/>
              <a:gd name="connsiteX701" fmla="*/ 82197 w 7467600"/>
              <a:gd name="connsiteY701" fmla="*/ 1754826 h 6858000"/>
              <a:gd name="connsiteX702" fmla="*/ 0 w 7467600"/>
              <a:gd name="connsiteY702" fmla="*/ 1679650 h 6858000"/>
              <a:gd name="connsiteX703" fmla="*/ 0 w 7467600"/>
              <a:gd name="connsiteY703" fmla="*/ 1602463 h 6858000"/>
              <a:gd name="connsiteX704" fmla="*/ 84689 w 7467600"/>
              <a:gd name="connsiteY704" fmla="*/ 1677442 h 6858000"/>
              <a:gd name="connsiteX705" fmla="*/ 298437 w 7467600"/>
              <a:gd name="connsiteY705" fmla="*/ 1968019 h 6858000"/>
              <a:gd name="connsiteX706" fmla="*/ 227269 w 7467600"/>
              <a:gd name="connsiteY706" fmla="*/ 1114064 h 6858000"/>
              <a:gd name="connsiteX707" fmla="*/ 248003 w 7467600"/>
              <a:gd name="connsiteY707" fmla="*/ 1089613 h 6858000"/>
              <a:gd name="connsiteX708" fmla="*/ 427020 w 7467600"/>
              <a:gd name="connsiteY708" fmla="*/ 1619803 h 6858000"/>
              <a:gd name="connsiteX709" fmla="*/ 340345 w 7467600"/>
              <a:gd name="connsiteY709" fmla="*/ 2027739 h 6858000"/>
              <a:gd name="connsiteX710" fmla="*/ 360865 w 7467600"/>
              <a:gd name="connsiteY710" fmla="*/ 2044827 h 6858000"/>
              <a:gd name="connsiteX711" fmla="*/ 560414 w 7467600"/>
              <a:gd name="connsiteY711" fmla="*/ 2421457 h 6858000"/>
              <a:gd name="connsiteX712" fmla="*/ 1359703 w 7467600"/>
              <a:gd name="connsiteY712" fmla="*/ 2578554 h 6858000"/>
              <a:gd name="connsiteX713" fmla="*/ 1359422 w 7467600"/>
              <a:gd name="connsiteY713" fmla="*/ 2577994 h 6858000"/>
              <a:gd name="connsiteX714" fmla="*/ 828701 w 7467600"/>
              <a:gd name="connsiteY714" fmla="*/ 1839520 h 6858000"/>
              <a:gd name="connsiteX715" fmla="*/ 494427 w 7467600"/>
              <a:gd name="connsiteY715" fmla="*/ 1092333 h 6858000"/>
              <a:gd name="connsiteX716" fmla="*/ 506322 w 7467600"/>
              <a:gd name="connsiteY716" fmla="*/ 1020997 h 6858000"/>
              <a:gd name="connsiteX717" fmla="*/ 4570198 w 7467600"/>
              <a:gd name="connsiteY717" fmla="*/ 978081 h 6858000"/>
              <a:gd name="connsiteX718" fmla="*/ 4523691 w 7467600"/>
              <a:gd name="connsiteY718" fmla="*/ 1127776 h 6858000"/>
              <a:gd name="connsiteX719" fmla="*/ 4509875 w 7467600"/>
              <a:gd name="connsiteY719" fmla="*/ 1167552 h 6858000"/>
              <a:gd name="connsiteX720" fmla="*/ 4478168 w 7467600"/>
              <a:gd name="connsiteY720" fmla="*/ 1260735 h 6858000"/>
              <a:gd name="connsiteX721" fmla="*/ 4409309 w 7467600"/>
              <a:gd name="connsiteY721" fmla="*/ 1666996 h 6858000"/>
              <a:gd name="connsiteX722" fmla="*/ 4370031 w 7467600"/>
              <a:gd name="connsiteY722" fmla="*/ 1955666 h 6858000"/>
              <a:gd name="connsiteX723" fmla="*/ 4570198 w 7467600"/>
              <a:gd name="connsiteY723" fmla="*/ 978081 h 6858000"/>
              <a:gd name="connsiteX724" fmla="*/ 4557898 w 7467600"/>
              <a:gd name="connsiteY724" fmla="*/ 900011 h 6858000"/>
              <a:gd name="connsiteX725" fmla="*/ 4344840 w 7467600"/>
              <a:gd name="connsiteY725" fmla="*/ 1922038 h 6858000"/>
              <a:gd name="connsiteX726" fmla="*/ 4378710 w 7467600"/>
              <a:gd name="connsiteY726" fmla="*/ 1665516 h 6858000"/>
              <a:gd name="connsiteX727" fmla="*/ 4448798 w 7467600"/>
              <a:gd name="connsiteY727" fmla="*/ 1253024 h 6858000"/>
              <a:gd name="connsiteX728" fmla="*/ 4480315 w 7467600"/>
              <a:gd name="connsiteY728" fmla="*/ 1158454 h 6858000"/>
              <a:gd name="connsiteX729" fmla="*/ 4494133 w 7467600"/>
              <a:gd name="connsiteY729" fmla="*/ 1118676 h 6858000"/>
              <a:gd name="connsiteX730" fmla="*/ 4557898 w 7467600"/>
              <a:gd name="connsiteY730" fmla="*/ 900011 h 6858000"/>
              <a:gd name="connsiteX731" fmla="*/ 5870151 w 7467600"/>
              <a:gd name="connsiteY731" fmla="*/ 898890 h 6858000"/>
              <a:gd name="connsiteX732" fmla="*/ 5861335 w 7467600"/>
              <a:gd name="connsiteY732" fmla="*/ 899177 h 6858000"/>
              <a:gd name="connsiteX733" fmla="*/ 5843702 w 7467600"/>
              <a:gd name="connsiteY733" fmla="*/ 899748 h 6858000"/>
              <a:gd name="connsiteX734" fmla="*/ 5651107 w 7467600"/>
              <a:gd name="connsiteY734" fmla="*/ 920306 h 6858000"/>
              <a:gd name="connsiteX735" fmla="*/ 5459407 w 7467600"/>
              <a:gd name="connsiteY735" fmla="*/ 940975 h 6858000"/>
              <a:gd name="connsiteX736" fmla="*/ 5374846 w 7467600"/>
              <a:gd name="connsiteY736" fmla="*/ 941988 h 6858000"/>
              <a:gd name="connsiteX737" fmla="*/ 5256105 w 7467600"/>
              <a:gd name="connsiteY737" fmla="*/ 945632 h 6858000"/>
              <a:gd name="connsiteX738" fmla="*/ 5107071 w 7467600"/>
              <a:gd name="connsiteY738" fmla="*/ 969720 h 6858000"/>
              <a:gd name="connsiteX739" fmla="*/ 4998681 w 7467600"/>
              <a:gd name="connsiteY739" fmla="*/ 988771 h 6858000"/>
              <a:gd name="connsiteX740" fmla="*/ 5870151 w 7467600"/>
              <a:gd name="connsiteY740" fmla="*/ 898890 h 6858000"/>
              <a:gd name="connsiteX741" fmla="*/ 5504425 w 7467600"/>
              <a:gd name="connsiteY741" fmla="*/ 848067 h 6858000"/>
              <a:gd name="connsiteX742" fmla="*/ 4968849 w 7467600"/>
              <a:gd name="connsiteY742" fmla="*/ 962318 h 6858000"/>
              <a:gd name="connsiteX743" fmla="*/ 5104039 w 7467600"/>
              <a:gd name="connsiteY743" fmla="*/ 940634 h 6858000"/>
              <a:gd name="connsiteX744" fmla="*/ 5256311 w 7467600"/>
              <a:gd name="connsiteY744" fmla="*/ 916490 h 6858000"/>
              <a:gd name="connsiteX745" fmla="*/ 5377381 w 7467600"/>
              <a:gd name="connsiteY745" fmla="*/ 912671 h 6858000"/>
              <a:gd name="connsiteX746" fmla="*/ 5460148 w 7467600"/>
              <a:gd name="connsiteY746" fmla="*/ 911442 h 6858000"/>
              <a:gd name="connsiteX747" fmla="*/ 5648971 w 7467600"/>
              <a:gd name="connsiteY747" fmla="*/ 891331 h 6858000"/>
              <a:gd name="connsiteX748" fmla="*/ 5844807 w 7467600"/>
              <a:gd name="connsiteY748" fmla="*/ 870718 h 6858000"/>
              <a:gd name="connsiteX749" fmla="*/ 5862975 w 7467600"/>
              <a:gd name="connsiteY749" fmla="*/ 869756 h 6858000"/>
              <a:gd name="connsiteX750" fmla="*/ 5920887 w 7467600"/>
              <a:gd name="connsiteY750" fmla="*/ 865929 h 6858000"/>
              <a:gd name="connsiteX751" fmla="*/ 5504425 w 7467600"/>
              <a:gd name="connsiteY751" fmla="*/ 848067 h 6858000"/>
              <a:gd name="connsiteX752" fmla="*/ 3607114 w 7467600"/>
              <a:gd name="connsiteY752" fmla="*/ 467441 h 6858000"/>
              <a:gd name="connsiteX753" fmla="*/ 3296242 w 7467600"/>
              <a:gd name="connsiteY753" fmla="*/ 807991 h 6858000"/>
              <a:gd name="connsiteX754" fmla="*/ 3174674 w 7467600"/>
              <a:gd name="connsiteY754" fmla="*/ 919759 h 6858000"/>
              <a:gd name="connsiteX755" fmla="*/ 3042978 w 7467600"/>
              <a:gd name="connsiteY755" fmla="*/ 1054894 h 6858000"/>
              <a:gd name="connsiteX756" fmla="*/ 2968914 w 7467600"/>
              <a:gd name="connsiteY756" fmla="*/ 1133756 h 6858000"/>
              <a:gd name="connsiteX757" fmla="*/ 3103823 w 7467600"/>
              <a:gd name="connsiteY757" fmla="*/ 1026814 h 6858000"/>
              <a:gd name="connsiteX758" fmla="*/ 3607114 w 7467600"/>
              <a:gd name="connsiteY758" fmla="*/ 467441 h 6858000"/>
              <a:gd name="connsiteX759" fmla="*/ 3744487 w 7467600"/>
              <a:gd name="connsiteY759" fmla="*/ 383136 h 6858000"/>
              <a:gd name="connsiteX760" fmla="*/ 3970213 w 7467600"/>
              <a:gd name="connsiteY760" fmla="*/ 995559 h 6858000"/>
              <a:gd name="connsiteX761" fmla="*/ 3744487 w 7467600"/>
              <a:gd name="connsiteY761" fmla="*/ 383136 h 6858000"/>
              <a:gd name="connsiteX762" fmla="*/ 3624562 w 7467600"/>
              <a:gd name="connsiteY762" fmla="*/ 367041 h 6858000"/>
              <a:gd name="connsiteX763" fmla="*/ 3489712 w 7467600"/>
              <a:gd name="connsiteY763" fmla="*/ 485386 h 6858000"/>
              <a:gd name="connsiteX764" fmla="*/ 3182994 w 7467600"/>
              <a:gd name="connsiteY764" fmla="*/ 828265 h 6858000"/>
              <a:gd name="connsiteX765" fmla="*/ 2892114 w 7467600"/>
              <a:gd name="connsiteY765" fmla="*/ 1172635 h 6858000"/>
              <a:gd name="connsiteX766" fmla="*/ 3021459 w 7467600"/>
              <a:gd name="connsiteY766" fmla="*/ 1035385 h 6858000"/>
              <a:gd name="connsiteX767" fmla="*/ 3153873 w 7467600"/>
              <a:gd name="connsiteY767" fmla="*/ 898971 h 6858000"/>
              <a:gd name="connsiteX768" fmla="*/ 3276511 w 7467600"/>
              <a:gd name="connsiteY768" fmla="*/ 786423 h 6858000"/>
              <a:gd name="connsiteX769" fmla="*/ 3584154 w 7467600"/>
              <a:gd name="connsiteY769" fmla="*/ 448218 h 6858000"/>
              <a:gd name="connsiteX770" fmla="*/ 3624562 w 7467600"/>
              <a:gd name="connsiteY770" fmla="*/ 367041 h 6858000"/>
              <a:gd name="connsiteX771" fmla="*/ 3766672 w 7467600"/>
              <a:gd name="connsiteY771" fmla="*/ 359429 h 6858000"/>
              <a:gd name="connsiteX772" fmla="*/ 3996338 w 7467600"/>
              <a:gd name="connsiteY772" fmla="*/ 968237 h 6858000"/>
              <a:gd name="connsiteX773" fmla="*/ 3766672 w 7467600"/>
              <a:gd name="connsiteY773" fmla="*/ 359429 h 6858000"/>
              <a:gd name="connsiteX774" fmla="*/ 5805386 w 7467600"/>
              <a:gd name="connsiteY774" fmla="*/ 239240 h 6858000"/>
              <a:gd name="connsiteX775" fmla="*/ 5736947 w 7467600"/>
              <a:gd name="connsiteY775" fmla="*/ 261367 h 6858000"/>
              <a:gd name="connsiteX776" fmla="*/ 5427012 w 7467600"/>
              <a:gd name="connsiteY776" fmla="*/ 311272 h 6858000"/>
              <a:gd name="connsiteX777" fmla="*/ 5147818 w 7467600"/>
              <a:gd name="connsiteY777" fmla="*/ 322112 h 6858000"/>
              <a:gd name="connsiteX778" fmla="*/ 5060854 w 7467600"/>
              <a:gd name="connsiteY778" fmla="*/ 311882 h 6858000"/>
              <a:gd name="connsiteX779" fmla="*/ 4945989 w 7467600"/>
              <a:gd name="connsiteY779" fmla="*/ 300516 h 6858000"/>
              <a:gd name="connsiteX780" fmla="*/ 5410479 w 7467600"/>
              <a:gd name="connsiteY780" fmla="*/ 348434 h 6858000"/>
              <a:gd name="connsiteX781" fmla="*/ 5805386 w 7467600"/>
              <a:gd name="connsiteY781" fmla="*/ 239240 h 6858000"/>
              <a:gd name="connsiteX782" fmla="*/ 5905192 w 7467600"/>
              <a:gd name="connsiteY782" fmla="*/ 163079 h 6858000"/>
              <a:gd name="connsiteX783" fmla="*/ 5865655 w 7467600"/>
              <a:gd name="connsiteY783" fmla="*/ 171901 h 6858000"/>
              <a:gd name="connsiteX784" fmla="*/ 5259740 w 7467600"/>
              <a:gd name="connsiteY784" fmla="*/ 257013 h 6858000"/>
              <a:gd name="connsiteX785" fmla="*/ 5208466 w 7467600"/>
              <a:gd name="connsiteY785" fmla="*/ 257550 h 6858000"/>
              <a:gd name="connsiteX786" fmla="*/ 4980204 w 7467600"/>
              <a:gd name="connsiteY786" fmla="*/ 271903 h 6858000"/>
              <a:gd name="connsiteX787" fmla="*/ 5068068 w 7467600"/>
              <a:gd name="connsiteY787" fmla="*/ 282244 h 6858000"/>
              <a:gd name="connsiteX788" fmla="*/ 5153231 w 7467600"/>
              <a:gd name="connsiteY788" fmla="*/ 292240 h 6858000"/>
              <a:gd name="connsiteX789" fmla="*/ 5426491 w 7467600"/>
              <a:gd name="connsiteY789" fmla="*/ 281128 h 6858000"/>
              <a:gd name="connsiteX790" fmla="*/ 5731212 w 7467600"/>
              <a:gd name="connsiteY790" fmla="*/ 231951 h 6858000"/>
              <a:gd name="connsiteX791" fmla="*/ 5905192 w 7467600"/>
              <a:gd name="connsiteY791" fmla="*/ 163079 h 6858000"/>
              <a:gd name="connsiteX792" fmla="*/ 5944437 w 7467600"/>
              <a:gd name="connsiteY792" fmla="*/ 113829 h 6858000"/>
              <a:gd name="connsiteX793" fmla="*/ 5825032 w 7467600"/>
              <a:gd name="connsiteY793" fmla="*/ 146405 h 6858000"/>
              <a:gd name="connsiteX794" fmla="*/ 4955599 w 7467600"/>
              <a:gd name="connsiteY794" fmla="*/ 247008 h 6858000"/>
              <a:gd name="connsiteX795" fmla="*/ 5210104 w 7467600"/>
              <a:gd name="connsiteY795" fmla="*/ 228123 h 6858000"/>
              <a:gd name="connsiteX796" fmla="*/ 5261015 w 7467600"/>
              <a:gd name="connsiteY796" fmla="*/ 227087 h 6858000"/>
              <a:gd name="connsiteX797" fmla="*/ 5861181 w 7467600"/>
              <a:gd name="connsiteY797" fmla="*/ 143093 h 6858000"/>
              <a:gd name="connsiteX798" fmla="*/ 5961252 w 7467600"/>
              <a:gd name="connsiteY798" fmla="*/ 114820 h 6858000"/>
              <a:gd name="connsiteX799" fmla="*/ 5944437 w 7467600"/>
              <a:gd name="connsiteY799" fmla="*/ 113829 h 6858000"/>
              <a:gd name="connsiteX800" fmla="*/ 3882765 w 7467600"/>
              <a:gd name="connsiteY800" fmla="*/ 0 h 6858000"/>
              <a:gd name="connsiteX801" fmla="*/ 3995099 w 7467600"/>
              <a:gd name="connsiteY801" fmla="*/ 0 h 6858000"/>
              <a:gd name="connsiteX802" fmla="*/ 4163818 w 7467600"/>
              <a:gd name="connsiteY802" fmla="*/ 234104 h 6858000"/>
              <a:gd name="connsiteX803" fmla="*/ 4172099 w 7467600"/>
              <a:gd name="connsiteY803" fmla="*/ 234207 h 6858000"/>
              <a:gd name="connsiteX804" fmla="*/ 4784282 w 7467600"/>
              <a:gd name="connsiteY804" fmla="*/ 276561 h 6858000"/>
              <a:gd name="connsiteX805" fmla="*/ 4801687 w 7467600"/>
              <a:gd name="connsiteY805" fmla="*/ 267764 h 6858000"/>
              <a:gd name="connsiteX806" fmla="*/ 6082788 w 7467600"/>
              <a:gd name="connsiteY806" fmla="*/ 64119 h 6858000"/>
              <a:gd name="connsiteX807" fmla="*/ 6099442 w 7467600"/>
              <a:gd name="connsiteY807" fmla="*/ 82568 h 6858000"/>
              <a:gd name="connsiteX808" fmla="*/ 4804137 w 7467600"/>
              <a:gd name="connsiteY808" fmla="*/ 320931 h 6858000"/>
              <a:gd name="connsiteX809" fmla="*/ 4227047 w 7467600"/>
              <a:gd name="connsiteY809" fmla="*/ 313415 h 6858000"/>
              <a:gd name="connsiteX810" fmla="*/ 4346041 w 7467600"/>
              <a:gd name="connsiteY810" fmla="*/ 456086 h 6858000"/>
              <a:gd name="connsiteX811" fmla="*/ 4870967 w 7467600"/>
              <a:gd name="connsiteY811" fmla="*/ 963061 h 6858000"/>
              <a:gd name="connsiteX812" fmla="*/ 4889647 w 7467600"/>
              <a:gd name="connsiteY812" fmla="*/ 957147 h 6858000"/>
              <a:gd name="connsiteX813" fmla="*/ 5422504 w 7467600"/>
              <a:gd name="connsiteY813" fmla="*/ 805191 h 6858000"/>
              <a:gd name="connsiteX814" fmla="*/ 6087656 w 7467600"/>
              <a:gd name="connsiteY814" fmla="*/ 826703 h 6858000"/>
              <a:gd name="connsiteX815" fmla="*/ 6058717 w 7467600"/>
              <a:gd name="connsiteY815" fmla="*/ 865992 h 6858000"/>
              <a:gd name="connsiteX816" fmla="*/ 4974153 w 7467600"/>
              <a:gd name="connsiteY816" fmla="*/ 1045456 h 6858000"/>
              <a:gd name="connsiteX817" fmla="*/ 5627835 w 7467600"/>
              <a:gd name="connsiteY817" fmla="*/ 1472077 h 6858000"/>
              <a:gd name="connsiteX818" fmla="*/ 5629817 w 7467600"/>
              <a:gd name="connsiteY818" fmla="*/ 1471412 h 6858000"/>
              <a:gd name="connsiteX819" fmla="*/ 5634124 w 7467600"/>
              <a:gd name="connsiteY819" fmla="*/ 1470572 h 6858000"/>
              <a:gd name="connsiteX820" fmla="*/ 5755832 w 7467600"/>
              <a:gd name="connsiteY820" fmla="*/ 1383886 h 6858000"/>
              <a:gd name="connsiteX821" fmla="*/ 6014186 w 7467600"/>
              <a:gd name="connsiteY821" fmla="*/ 1279799 h 6858000"/>
              <a:gd name="connsiteX822" fmla="*/ 6901619 w 7467600"/>
              <a:gd name="connsiteY822" fmla="*/ 1047874 h 6858000"/>
              <a:gd name="connsiteX823" fmla="*/ 6931566 w 7467600"/>
              <a:gd name="connsiteY823" fmla="*/ 1062034 h 6858000"/>
              <a:gd name="connsiteX824" fmla="*/ 5790982 w 7467600"/>
              <a:gd name="connsiteY824" fmla="*/ 1561380 h 6858000"/>
              <a:gd name="connsiteX825" fmla="*/ 6188971 w 7467600"/>
              <a:gd name="connsiteY825" fmla="*/ 1755168 h 6858000"/>
              <a:gd name="connsiteX826" fmla="*/ 6202446 w 7467600"/>
              <a:gd name="connsiteY826" fmla="*/ 1752268 h 6858000"/>
              <a:gd name="connsiteX827" fmla="*/ 7179560 w 7467600"/>
              <a:gd name="connsiteY827" fmla="*/ 1467551 h 6858000"/>
              <a:gd name="connsiteX828" fmla="*/ 7158730 w 7467600"/>
              <a:gd name="connsiteY828" fmla="*/ 1507835 h 6858000"/>
              <a:gd name="connsiteX829" fmla="*/ 6326959 w 7467600"/>
              <a:gd name="connsiteY829" fmla="*/ 1817686 h 6858000"/>
              <a:gd name="connsiteX830" fmla="*/ 6537433 w 7467600"/>
              <a:gd name="connsiteY830" fmla="*/ 1907790 h 6858000"/>
              <a:gd name="connsiteX831" fmla="*/ 6550221 w 7467600"/>
              <a:gd name="connsiteY831" fmla="*/ 1910729 h 6858000"/>
              <a:gd name="connsiteX832" fmla="*/ 6964438 w 7467600"/>
              <a:gd name="connsiteY832" fmla="*/ 2209505 h 6858000"/>
              <a:gd name="connsiteX833" fmla="*/ 7367862 w 7467600"/>
              <a:gd name="connsiteY833" fmla="*/ 2806833 h 6858000"/>
              <a:gd name="connsiteX834" fmla="*/ 7364329 w 7467600"/>
              <a:gd name="connsiteY834" fmla="*/ 2826907 h 6858000"/>
              <a:gd name="connsiteX835" fmla="*/ 7290545 w 7467600"/>
              <a:gd name="connsiteY835" fmla="*/ 2850663 h 6858000"/>
              <a:gd name="connsiteX836" fmla="*/ 6472036 w 7467600"/>
              <a:gd name="connsiteY836" fmla="*/ 1959003 h 6858000"/>
              <a:gd name="connsiteX837" fmla="*/ 5792897 w 7467600"/>
              <a:gd name="connsiteY837" fmla="*/ 1647747 h 6858000"/>
              <a:gd name="connsiteX838" fmla="*/ 5842751 w 7467600"/>
              <a:gd name="connsiteY838" fmla="*/ 1816112 h 6858000"/>
              <a:gd name="connsiteX839" fmla="*/ 5847424 w 7467600"/>
              <a:gd name="connsiteY839" fmla="*/ 1815776 h 6858000"/>
              <a:gd name="connsiteX840" fmla="*/ 6399821 w 7467600"/>
              <a:gd name="connsiteY840" fmla="*/ 2344799 h 6858000"/>
              <a:gd name="connsiteX841" fmla="*/ 6323232 w 7467600"/>
              <a:gd name="connsiteY841" fmla="*/ 2389634 h 6858000"/>
              <a:gd name="connsiteX842" fmla="*/ 5942958 w 7467600"/>
              <a:gd name="connsiteY842" fmla="*/ 2077708 h 6858000"/>
              <a:gd name="connsiteX843" fmla="*/ 5921559 w 7467600"/>
              <a:gd name="connsiteY843" fmla="*/ 2378596 h 6858000"/>
              <a:gd name="connsiteX844" fmla="*/ 5817651 w 7467600"/>
              <a:gd name="connsiteY844" fmla="*/ 3023919 h 6858000"/>
              <a:gd name="connsiteX845" fmla="*/ 5729634 w 7467600"/>
              <a:gd name="connsiteY845" fmla="*/ 3051849 h 6858000"/>
              <a:gd name="connsiteX846" fmla="*/ 5611018 w 7467600"/>
              <a:gd name="connsiteY846" fmla="*/ 2316769 h 6858000"/>
              <a:gd name="connsiteX847" fmla="*/ 5687608 w 7467600"/>
              <a:gd name="connsiteY847" fmla="*/ 2039972 h 6858000"/>
              <a:gd name="connsiteX848" fmla="*/ 5657554 w 7467600"/>
              <a:gd name="connsiteY848" fmla="*/ 1576445 h 6858000"/>
              <a:gd name="connsiteX849" fmla="*/ 5150475 w 7467600"/>
              <a:gd name="connsiteY849" fmla="*/ 1274012 h 6858000"/>
              <a:gd name="connsiteX850" fmla="*/ 5349142 w 7467600"/>
              <a:gd name="connsiteY850" fmla="*/ 2204405 h 6858000"/>
              <a:gd name="connsiteX851" fmla="*/ 5262214 w 7467600"/>
              <a:gd name="connsiteY851" fmla="*/ 2233836 h 6858000"/>
              <a:gd name="connsiteX852" fmla="*/ 4981539 w 7467600"/>
              <a:gd name="connsiteY852" fmla="*/ 1542201 h 6858000"/>
              <a:gd name="connsiteX853" fmla="*/ 4958461 w 7467600"/>
              <a:gd name="connsiteY853" fmla="*/ 1136957 h 6858000"/>
              <a:gd name="connsiteX854" fmla="*/ 4655015 w 7467600"/>
              <a:gd name="connsiteY854" fmla="*/ 891426 h 6858000"/>
              <a:gd name="connsiteX855" fmla="*/ 4348002 w 7467600"/>
              <a:gd name="connsiteY855" fmla="*/ 2205895 h 6858000"/>
              <a:gd name="connsiteX856" fmla="*/ 4262250 w 7467600"/>
              <a:gd name="connsiteY856" fmla="*/ 2219972 h 6858000"/>
              <a:gd name="connsiteX857" fmla="*/ 4550611 w 7467600"/>
              <a:gd name="connsiteY857" fmla="*/ 817540 h 6858000"/>
              <a:gd name="connsiteX858" fmla="*/ 4564418 w 7467600"/>
              <a:gd name="connsiteY858" fmla="*/ 808293 h 6858000"/>
              <a:gd name="connsiteX859" fmla="*/ 4266388 w 7467600"/>
              <a:gd name="connsiteY859" fmla="*/ 500083 h 6858000"/>
              <a:gd name="connsiteX860" fmla="*/ 4032842 w 7467600"/>
              <a:gd name="connsiteY860" fmla="*/ 211809 h 6858000"/>
              <a:gd name="connsiteX861" fmla="*/ 3882765 w 7467600"/>
              <a:gd name="connsiteY861" fmla="*/ 0 h 6858000"/>
              <a:gd name="connsiteX862" fmla="*/ 3721337 w 7467600"/>
              <a:gd name="connsiteY862" fmla="*/ 0 h 6858000"/>
              <a:gd name="connsiteX863" fmla="*/ 3797544 w 7467600"/>
              <a:gd name="connsiteY863" fmla="*/ 0 h 6858000"/>
              <a:gd name="connsiteX864" fmla="*/ 3775734 w 7467600"/>
              <a:gd name="connsiteY864" fmla="*/ 95131 h 6858000"/>
              <a:gd name="connsiteX865" fmla="*/ 3724807 w 7467600"/>
              <a:gd name="connsiteY865" fmla="*/ 272257 h 6858000"/>
              <a:gd name="connsiteX866" fmla="*/ 3726844 w 7467600"/>
              <a:gd name="connsiteY866" fmla="*/ 282988 h 6858000"/>
              <a:gd name="connsiteX867" fmla="*/ 3742664 w 7467600"/>
              <a:gd name="connsiteY867" fmla="*/ 279918 h 6858000"/>
              <a:gd name="connsiteX868" fmla="*/ 4103910 w 7467600"/>
              <a:gd name="connsiteY868" fmla="*/ 1161917 h 6858000"/>
              <a:gd name="connsiteX869" fmla="*/ 4020269 w 7467600"/>
              <a:gd name="connsiteY869" fmla="*/ 1200406 h 6858000"/>
              <a:gd name="connsiteX870" fmla="*/ 3674882 w 7467600"/>
              <a:gd name="connsiteY870" fmla="*/ 488524 h 6858000"/>
              <a:gd name="connsiteX871" fmla="*/ 3132682 w 7467600"/>
              <a:gd name="connsiteY871" fmla="*/ 1072284 h 6858000"/>
              <a:gd name="connsiteX872" fmla="*/ 2716346 w 7467600"/>
              <a:gd name="connsiteY872" fmla="*/ 1276376 h 6858000"/>
              <a:gd name="connsiteX873" fmla="*/ 2716772 w 7467600"/>
              <a:gd name="connsiteY873" fmla="*/ 1255462 h 6858000"/>
              <a:gd name="connsiteX874" fmla="*/ 3471096 w 7467600"/>
              <a:gd name="connsiteY874" fmla="*/ 437072 h 6858000"/>
              <a:gd name="connsiteX875" fmla="*/ 3639057 w 7467600"/>
              <a:gd name="connsiteY875" fmla="*/ 286334 h 6858000"/>
              <a:gd name="connsiteX876" fmla="*/ 3640309 w 7467600"/>
              <a:gd name="connsiteY876" fmla="*/ 284664 h 6858000"/>
              <a:gd name="connsiteX877" fmla="*/ 3646022 w 7467600"/>
              <a:gd name="connsiteY877" fmla="*/ 276711 h 6858000"/>
              <a:gd name="connsiteX878" fmla="*/ 3707943 w 7467600"/>
              <a:gd name="connsiteY878" fmla="*/ 65958 h 6858000"/>
              <a:gd name="connsiteX879" fmla="*/ 3721337 w 7467600"/>
              <a:gd name="connsiteY879" fmla="*/ 0 h 6858000"/>
              <a:gd name="connsiteX880" fmla="*/ 2867960 w 7467600"/>
              <a:gd name="connsiteY880" fmla="*/ 0 h 6858000"/>
              <a:gd name="connsiteX881" fmla="*/ 2926351 w 7467600"/>
              <a:gd name="connsiteY881" fmla="*/ 0 h 6858000"/>
              <a:gd name="connsiteX882" fmla="*/ 2902823 w 7467600"/>
              <a:gd name="connsiteY882" fmla="*/ 262929 h 6858000"/>
              <a:gd name="connsiteX883" fmla="*/ 2940663 w 7467600"/>
              <a:gd name="connsiteY883" fmla="*/ 140884 h 6858000"/>
              <a:gd name="connsiteX884" fmla="*/ 2947039 w 7467600"/>
              <a:gd name="connsiteY884" fmla="*/ 122524 h 6858000"/>
              <a:gd name="connsiteX885" fmla="*/ 2984316 w 7467600"/>
              <a:gd name="connsiteY885" fmla="*/ 0 h 6858000"/>
              <a:gd name="connsiteX886" fmla="*/ 3016114 w 7467600"/>
              <a:gd name="connsiteY886" fmla="*/ 0 h 6858000"/>
              <a:gd name="connsiteX887" fmla="*/ 2979949 w 7467600"/>
              <a:gd name="connsiteY887" fmla="*/ 119274 h 6858000"/>
              <a:gd name="connsiteX888" fmla="*/ 3023879 w 7467600"/>
              <a:gd name="connsiteY888" fmla="*/ 0 h 6858000"/>
              <a:gd name="connsiteX889" fmla="*/ 3105400 w 7467600"/>
              <a:gd name="connsiteY889" fmla="*/ 0 h 6858000"/>
              <a:gd name="connsiteX890" fmla="*/ 3094669 w 7467600"/>
              <a:gd name="connsiteY890" fmla="*/ 30308 h 6858000"/>
              <a:gd name="connsiteX891" fmla="*/ 2901945 w 7467600"/>
              <a:gd name="connsiteY891" fmla="*/ 466538 h 6858000"/>
              <a:gd name="connsiteX892" fmla="*/ 2815209 w 7467600"/>
              <a:gd name="connsiteY892" fmla="*/ 497361 h 6858000"/>
              <a:gd name="connsiteX893" fmla="*/ 2844845 w 7467600"/>
              <a:gd name="connsiteY893" fmla="*/ 127638 h 6858000"/>
              <a:gd name="connsiteX894" fmla="*/ 2867960 w 7467600"/>
              <a:gd name="connsiteY894" fmla="*/ 0 h 6858000"/>
              <a:gd name="connsiteX895" fmla="*/ 1057230 w 7467600"/>
              <a:gd name="connsiteY895" fmla="*/ 0 h 6858000"/>
              <a:gd name="connsiteX896" fmla="*/ 1111003 w 7467600"/>
              <a:gd name="connsiteY896" fmla="*/ 0 h 6858000"/>
              <a:gd name="connsiteX897" fmla="*/ 1125553 w 7467600"/>
              <a:gd name="connsiteY897" fmla="*/ 52588 h 6858000"/>
              <a:gd name="connsiteX898" fmla="*/ 1304276 w 7467600"/>
              <a:gd name="connsiteY898" fmla="*/ 476275 h 6858000"/>
              <a:gd name="connsiteX899" fmla="*/ 1492066 w 7467600"/>
              <a:gd name="connsiteY899" fmla="*/ 886333 h 6858000"/>
              <a:gd name="connsiteX900" fmla="*/ 1423698 w 7467600"/>
              <a:gd name="connsiteY900" fmla="*/ 710817 h 6858000"/>
              <a:gd name="connsiteX901" fmla="*/ 1357609 w 7467600"/>
              <a:gd name="connsiteY901" fmla="*/ 532892 h 6858000"/>
              <a:gd name="connsiteX902" fmla="*/ 1309550 w 7467600"/>
              <a:gd name="connsiteY902" fmla="*/ 374031 h 6858000"/>
              <a:gd name="connsiteX903" fmla="*/ 1193673 w 7467600"/>
              <a:gd name="connsiteY903" fmla="*/ 49533 h 6858000"/>
              <a:gd name="connsiteX904" fmla="*/ 1164391 w 7467600"/>
              <a:gd name="connsiteY904" fmla="*/ 0 h 6858000"/>
              <a:gd name="connsiteX905" fmla="*/ 1200666 w 7467600"/>
              <a:gd name="connsiteY905" fmla="*/ 0 h 6858000"/>
              <a:gd name="connsiteX906" fmla="*/ 1223408 w 7467600"/>
              <a:gd name="connsiteY906" fmla="*/ 38996 h 6858000"/>
              <a:gd name="connsiteX907" fmla="*/ 1339635 w 7467600"/>
              <a:gd name="connsiteY907" fmla="*/ 365517 h 6858000"/>
              <a:gd name="connsiteX908" fmla="*/ 1387469 w 7467600"/>
              <a:gd name="connsiteY908" fmla="*/ 523079 h 6858000"/>
              <a:gd name="connsiteX909" fmla="*/ 1452685 w 7467600"/>
              <a:gd name="connsiteY909" fmla="*/ 699806 h 6858000"/>
              <a:gd name="connsiteX910" fmla="*/ 1492092 w 7467600"/>
              <a:gd name="connsiteY910" fmla="*/ 800424 h 6858000"/>
              <a:gd name="connsiteX911" fmla="*/ 1455302 w 7467600"/>
              <a:gd name="connsiteY911" fmla="*/ 632913 h 6858000"/>
              <a:gd name="connsiteX912" fmla="*/ 1222336 w 7467600"/>
              <a:gd name="connsiteY912" fmla="*/ 9480 h 6858000"/>
              <a:gd name="connsiteX913" fmla="*/ 1214634 w 7467600"/>
              <a:gd name="connsiteY913" fmla="*/ 0 h 6858000"/>
              <a:gd name="connsiteX914" fmla="*/ 1289827 w 7467600"/>
              <a:gd name="connsiteY914" fmla="*/ 0 h 6858000"/>
              <a:gd name="connsiteX915" fmla="*/ 1321076 w 7467600"/>
              <a:gd name="connsiteY915" fmla="*/ 59722 h 6858000"/>
              <a:gd name="connsiteX916" fmla="*/ 1512579 w 7467600"/>
              <a:gd name="connsiteY916" fmla="*/ 626441 h 6858000"/>
              <a:gd name="connsiteX917" fmla="*/ 1506076 w 7467600"/>
              <a:gd name="connsiteY917" fmla="*/ 1089289 h 6858000"/>
              <a:gd name="connsiteX918" fmla="*/ 1486346 w 7467600"/>
              <a:gd name="connsiteY918" fmla="*/ 1079919 h 6858000"/>
              <a:gd name="connsiteX919" fmla="*/ 1070511 w 7467600"/>
              <a:gd name="connsiteY919" fmla="*/ 48609 h 6858000"/>
              <a:gd name="connsiteX920" fmla="*/ 1057230 w 7467600"/>
              <a:gd name="connsiteY920" fmla="*/ 0 h 6858000"/>
              <a:gd name="connsiteX921" fmla="*/ 43151 w 7467600"/>
              <a:gd name="connsiteY921" fmla="*/ 0 h 6858000"/>
              <a:gd name="connsiteX922" fmla="*/ 95283 w 7467600"/>
              <a:gd name="connsiteY922" fmla="*/ 0 h 6858000"/>
              <a:gd name="connsiteX923" fmla="*/ 300708 w 7467600"/>
              <a:gd name="connsiteY923" fmla="*/ 154571 h 6858000"/>
              <a:gd name="connsiteX924" fmla="*/ 530414 w 7467600"/>
              <a:gd name="connsiteY924" fmla="*/ 354673 h 6858000"/>
              <a:gd name="connsiteX925" fmla="*/ 333785 w 7467600"/>
              <a:gd name="connsiteY925" fmla="*/ 161564 h 6858000"/>
              <a:gd name="connsiteX926" fmla="*/ 147005 w 7467600"/>
              <a:gd name="connsiteY926" fmla="*/ 0 h 6858000"/>
              <a:gd name="connsiteX927" fmla="*/ 272509 w 7467600"/>
              <a:gd name="connsiteY927" fmla="*/ 0 h 6858000"/>
              <a:gd name="connsiteX928" fmla="*/ 326276 w 7467600"/>
              <a:gd name="connsiteY928" fmla="*/ 45847 h 6858000"/>
              <a:gd name="connsiteX929" fmla="*/ 823759 w 7467600"/>
              <a:gd name="connsiteY929" fmla="*/ 574145 h 6858000"/>
              <a:gd name="connsiteX930" fmla="*/ 811254 w 7467600"/>
              <a:gd name="connsiteY930" fmla="*/ 665546 h 6858000"/>
              <a:gd name="connsiteX931" fmla="*/ 154042 w 7467600"/>
              <a:gd name="connsiteY931" fmla="*/ 261522 h 6858000"/>
              <a:gd name="connsiteX932" fmla="*/ 13550 w 7467600"/>
              <a:gd name="connsiteY932" fmla="*/ 158423 h 6858000"/>
              <a:gd name="connsiteX933" fmla="*/ 0 w 7467600"/>
              <a:gd name="connsiteY933" fmla="*/ 146618 h 6858000"/>
              <a:gd name="connsiteX934" fmla="*/ 0 w 7467600"/>
              <a:gd name="connsiteY934" fmla="*/ 59161 h 6858000"/>
              <a:gd name="connsiteX935" fmla="*/ 45427 w 7467600"/>
              <a:gd name="connsiteY935" fmla="*/ 101078 h 6858000"/>
              <a:gd name="connsiteX936" fmla="*/ 630103 w 7467600"/>
              <a:gd name="connsiteY936" fmla="*/ 485885 h 6858000"/>
              <a:gd name="connsiteX937" fmla="*/ 532040 w 7467600"/>
              <a:gd name="connsiteY937" fmla="*/ 399359 h 6858000"/>
              <a:gd name="connsiteX938" fmla="*/ 517618 w 7467600"/>
              <a:gd name="connsiteY938" fmla="*/ 385726 h 6858000"/>
              <a:gd name="connsiteX939" fmla="*/ 285074 w 7467600"/>
              <a:gd name="connsiteY939" fmla="*/ 182755 h 6858000"/>
              <a:gd name="connsiteX940" fmla="*/ 43151 w 7467600"/>
              <a:gd name="connsiteY94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66857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1019354 w 7467600"/>
              <a:gd name="connsiteY8" fmla="*/ 6315006 h 6858000"/>
              <a:gd name="connsiteX9" fmla="*/ 441046 w 7467600"/>
              <a:gd name="connsiteY9" fmla="*/ 6691153 h 6858000"/>
              <a:gd name="connsiteX10" fmla="*/ 1019354 w 7467600"/>
              <a:gd name="connsiteY10" fmla="*/ 6315006 h 6858000"/>
              <a:gd name="connsiteX11" fmla="*/ 991680 w 7467600"/>
              <a:gd name="connsiteY11" fmla="*/ 6298413 h 6858000"/>
              <a:gd name="connsiteX12" fmla="*/ 409060 w 7467600"/>
              <a:gd name="connsiteY12" fmla="*/ 6671470 h 6858000"/>
              <a:gd name="connsiteX13" fmla="*/ 991680 w 7467600"/>
              <a:gd name="connsiteY13" fmla="*/ 6298413 h 6858000"/>
              <a:gd name="connsiteX14" fmla="*/ 103333 w 7467600"/>
              <a:gd name="connsiteY14" fmla="*/ 5699602 h 6858000"/>
              <a:gd name="connsiteX15" fmla="*/ 233938 w 7467600"/>
              <a:gd name="connsiteY15" fmla="*/ 5809416 h 6858000"/>
              <a:gd name="connsiteX16" fmla="*/ 883580 w 7467600"/>
              <a:gd name="connsiteY16" fmla="*/ 6180710 h 6858000"/>
              <a:gd name="connsiteX17" fmla="*/ 487337 w 7467600"/>
              <a:gd name="connsiteY17" fmla="*/ 5950182 h 6858000"/>
              <a:gd name="connsiteX18" fmla="*/ 354051 w 7467600"/>
              <a:gd name="connsiteY18" fmla="*/ 5854912 h 6858000"/>
              <a:gd name="connsiteX19" fmla="*/ 195436 w 7467600"/>
              <a:gd name="connsiteY19" fmla="*/ 5755068 h 6858000"/>
              <a:gd name="connsiteX20" fmla="*/ 103333 w 7467600"/>
              <a:gd name="connsiteY20" fmla="*/ 5699602 h 6858000"/>
              <a:gd name="connsiteX21" fmla="*/ 5539432 w 7467600"/>
              <a:gd name="connsiteY21" fmla="*/ 5642928 h 6858000"/>
              <a:gd name="connsiteX22" fmla="*/ 5555462 w 7467600"/>
              <a:gd name="connsiteY22" fmla="*/ 5694454 h 6858000"/>
              <a:gd name="connsiteX23" fmla="*/ 5828270 w 7467600"/>
              <a:gd name="connsiteY23" fmla="*/ 6320663 h 6858000"/>
              <a:gd name="connsiteX24" fmla="*/ 5947416 w 7467600"/>
              <a:gd name="connsiteY24" fmla="*/ 6574846 h 6858000"/>
              <a:gd name="connsiteX25" fmla="*/ 5539432 w 7467600"/>
              <a:gd name="connsiteY25" fmla="*/ 5642928 h 6858000"/>
              <a:gd name="connsiteX26" fmla="*/ 51253 w 7467600"/>
              <a:gd name="connsiteY26" fmla="*/ 5631825 h 6858000"/>
              <a:gd name="connsiteX27" fmla="*/ 211622 w 7467600"/>
              <a:gd name="connsiteY27" fmla="*/ 5728803 h 6858000"/>
              <a:gd name="connsiteX28" fmla="*/ 371652 w 7467600"/>
              <a:gd name="connsiteY28" fmla="*/ 5829062 h 6858000"/>
              <a:gd name="connsiteX29" fmla="*/ 505903 w 7467600"/>
              <a:gd name="connsiteY29" fmla="*/ 5925221 h 6858000"/>
              <a:gd name="connsiteX30" fmla="*/ 899240 w 7467600"/>
              <a:gd name="connsiteY30" fmla="*/ 6153068 h 6858000"/>
              <a:gd name="connsiteX31" fmla="*/ 988114 w 7467600"/>
              <a:gd name="connsiteY31" fmla="*/ 6174204 h 6858000"/>
              <a:gd name="connsiteX32" fmla="*/ 845971 w 7467600"/>
              <a:gd name="connsiteY32" fmla="*/ 6067177 h 6858000"/>
              <a:gd name="connsiteX33" fmla="*/ 448057 w 7467600"/>
              <a:gd name="connsiteY33" fmla="*/ 5841376 h 6858000"/>
              <a:gd name="connsiteX34" fmla="*/ 51253 w 7467600"/>
              <a:gd name="connsiteY34" fmla="*/ 5631825 h 6858000"/>
              <a:gd name="connsiteX35" fmla="*/ 2606687 w 7467600"/>
              <a:gd name="connsiteY35" fmla="*/ 5630718 h 6858000"/>
              <a:gd name="connsiteX36" fmla="*/ 2645658 w 7467600"/>
              <a:gd name="connsiteY36" fmla="*/ 6640259 h 6858000"/>
              <a:gd name="connsiteX37" fmla="*/ 2606687 w 7467600"/>
              <a:gd name="connsiteY37" fmla="*/ 5630718 h 6858000"/>
              <a:gd name="connsiteX38" fmla="*/ 3642057 w 7467600"/>
              <a:gd name="connsiteY38" fmla="*/ 5573487 h 6858000"/>
              <a:gd name="connsiteX39" fmla="*/ 3632981 w 7467600"/>
              <a:gd name="connsiteY39" fmla="*/ 5579437 h 6858000"/>
              <a:gd name="connsiteX40" fmla="*/ 3382436 w 7467600"/>
              <a:gd name="connsiteY40" fmla="*/ 5952726 h 6858000"/>
              <a:gd name="connsiteX41" fmla="*/ 3191929 w 7467600"/>
              <a:gd name="connsiteY41" fmla="*/ 6662669 h 6858000"/>
              <a:gd name="connsiteX42" fmla="*/ 3369898 w 7467600"/>
              <a:gd name="connsiteY42" fmla="*/ 6081771 h 6858000"/>
              <a:gd name="connsiteX43" fmla="*/ 3642057 w 7467600"/>
              <a:gd name="connsiteY43" fmla="*/ 5573487 h 6858000"/>
              <a:gd name="connsiteX44" fmla="*/ 2650666 w 7467600"/>
              <a:gd name="connsiteY44" fmla="*/ 5530686 h 6858000"/>
              <a:gd name="connsiteX45" fmla="*/ 2650249 w 7467600"/>
              <a:gd name="connsiteY45" fmla="*/ 5532101 h 6858000"/>
              <a:gd name="connsiteX46" fmla="*/ 2663808 w 7467600"/>
              <a:gd name="connsiteY46" fmla="*/ 6535215 h 6858000"/>
              <a:gd name="connsiteX47" fmla="*/ 2665418 w 7467600"/>
              <a:gd name="connsiteY47" fmla="*/ 6132756 h 6858000"/>
              <a:gd name="connsiteX48" fmla="*/ 2650666 w 7467600"/>
              <a:gd name="connsiteY48" fmla="*/ 5530686 h 6858000"/>
              <a:gd name="connsiteX49" fmla="*/ 2680277 w 7467600"/>
              <a:gd name="connsiteY49" fmla="*/ 5479204 h 6858000"/>
              <a:gd name="connsiteX50" fmla="*/ 2678972 w 7467600"/>
              <a:gd name="connsiteY50" fmla="*/ 5481582 h 6858000"/>
              <a:gd name="connsiteX51" fmla="*/ 2696666 w 7467600"/>
              <a:gd name="connsiteY51" fmla="*/ 6133836 h 6858000"/>
              <a:gd name="connsiteX52" fmla="*/ 2695769 w 7467600"/>
              <a:gd name="connsiteY52" fmla="*/ 6390955 h 6858000"/>
              <a:gd name="connsiteX53" fmla="*/ 2739893 w 7467600"/>
              <a:gd name="connsiteY53" fmla="*/ 6108357 h 6858000"/>
              <a:gd name="connsiteX54" fmla="*/ 2680277 w 7467600"/>
              <a:gd name="connsiteY54" fmla="*/ 5479204 h 6858000"/>
              <a:gd name="connsiteX55" fmla="*/ 1132195 w 7467600"/>
              <a:gd name="connsiteY55" fmla="*/ 5467980 h 6858000"/>
              <a:gd name="connsiteX56" fmla="*/ 1679056 w 7467600"/>
              <a:gd name="connsiteY56" fmla="*/ 5516907 h 6858000"/>
              <a:gd name="connsiteX57" fmla="*/ 2128648 w 7467600"/>
              <a:gd name="connsiteY57" fmla="*/ 5474249 h 6858000"/>
              <a:gd name="connsiteX58" fmla="*/ 1825619 w 7467600"/>
              <a:gd name="connsiteY58" fmla="*/ 5478447 h 6858000"/>
              <a:gd name="connsiteX59" fmla="*/ 1737798 w 7467600"/>
              <a:gd name="connsiteY59" fmla="*/ 5483353 h 6858000"/>
              <a:gd name="connsiteX60" fmla="*/ 1132195 w 7467600"/>
              <a:gd name="connsiteY60" fmla="*/ 5467980 h 6858000"/>
              <a:gd name="connsiteX61" fmla="*/ 1456157 w 7467600"/>
              <a:gd name="connsiteY61" fmla="*/ 5371404 h 6858000"/>
              <a:gd name="connsiteX62" fmla="*/ 1244432 w 7467600"/>
              <a:gd name="connsiteY62" fmla="*/ 5385601 h 6858000"/>
              <a:gd name="connsiteX63" fmla="*/ 973990 w 7467600"/>
              <a:gd name="connsiteY63" fmla="*/ 5424940 h 6858000"/>
              <a:gd name="connsiteX64" fmla="*/ 1103809 w 7467600"/>
              <a:gd name="connsiteY64" fmla="*/ 5433720 h 6858000"/>
              <a:gd name="connsiteX65" fmla="*/ 1123454 w 7467600"/>
              <a:gd name="connsiteY65" fmla="*/ 5435727 h 6858000"/>
              <a:gd name="connsiteX66" fmla="*/ 1737017 w 7467600"/>
              <a:gd name="connsiteY66" fmla="*/ 5452183 h 6858000"/>
              <a:gd name="connsiteX67" fmla="*/ 1824397 w 7467600"/>
              <a:gd name="connsiteY67" fmla="*/ 5447757 h 6858000"/>
              <a:gd name="connsiteX68" fmla="*/ 2070059 w 7467600"/>
              <a:gd name="connsiteY68" fmla="*/ 5441660 h 6858000"/>
              <a:gd name="connsiteX69" fmla="*/ 1456157 w 7467600"/>
              <a:gd name="connsiteY69" fmla="*/ 5371404 h 6858000"/>
              <a:gd name="connsiteX70" fmla="*/ 4988186 w 7467600"/>
              <a:gd name="connsiteY70" fmla="*/ 5216467 h 6858000"/>
              <a:gd name="connsiteX71" fmla="*/ 4777334 w 7467600"/>
              <a:gd name="connsiteY71" fmla="*/ 5406072 h 6858000"/>
              <a:gd name="connsiteX72" fmla="*/ 4718341 w 7467600"/>
              <a:gd name="connsiteY72" fmla="*/ 5468043 h 6858000"/>
              <a:gd name="connsiteX73" fmla="*/ 4604655 w 7467600"/>
              <a:gd name="connsiteY73" fmla="*/ 5583434 h 6858000"/>
              <a:gd name="connsiteX74" fmla="*/ 4565074 w 7467600"/>
              <a:gd name="connsiteY74" fmla="*/ 5618550 h 6858000"/>
              <a:gd name="connsiteX75" fmla="*/ 4988186 w 7467600"/>
              <a:gd name="connsiteY75" fmla="*/ 5216467 h 6858000"/>
              <a:gd name="connsiteX76" fmla="*/ 4978032 w 7467600"/>
              <a:gd name="connsiteY76" fmla="*/ 5183809 h 6858000"/>
              <a:gd name="connsiteX77" fmla="*/ 4463413 w 7467600"/>
              <a:gd name="connsiteY77" fmla="*/ 5615162 h 6858000"/>
              <a:gd name="connsiteX78" fmla="*/ 4358134 w 7467600"/>
              <a:gd name="connsiteY78" fmla="*/ 5742791 h 6858000"/>
              <a:gd name="connsiteX79" fmla="*/ 4376219 w 7467600"/>
              <a:gd name="connsiteY79" fmla="*/ 5729027 h 6858000"/>
              <a:gd name="connsiteX80" fmla="*/ 4582340 w 7467600"/>
              <a:gd name="connsiteY80" fmla="*/ 5561037 h 6858000"/>
              <a:gd name="connsiteX81" fmla="*/ 4694684 w 7467600"/>
              <a:gd name="connsiteY81" fmla="*/ 5447098 h 6858000"/>
              <a:gd name="connsiteX82" fmla="*/ 4754123 w 7467600"/>
              <a:gd name="connsiteY82" fmla="*/ 5384643 h 6858000"/>
              <a:gd name="connsiteX83" fmla="*/ 4978032 w 7467600"/>
              <a:gd name="connsiteY83" fmla="*/ 5183809 h 6858000"/>
              <a:gd name="connsiteX84" fmla="*/ 1903353 w 7467600"/>
              <a:gd name="connsiteY84" fmla="*/ 5044827 h 6858000"/>
              <a:gd name="connsiteX85" fmla="*/ 1936931 w 7467600"/>
              <a:gd name="connsiteY85" fmla="*/ 5093954 h 6858000"/>
              <a:gd name="connsiteX86" fmla="*/ 2195868 w 7467600"/>
              <a:gd name="connsiteY86" fmla="*/ 5396574 h 6858000"/>
              <a:gd name="connsiteX87" fmla="*/ 2088852 w 7467600"/>
              <a:gd name="connsiteY87" fmla="*/ 5166123 h 6858000"/>
              <a:gd name="connsiteX88" fmla="*/ 1958241 w 7467600"/>
              <a:gd name="connsiteY88" fmla="*/ 5067955 h 6858000"/>
              <a:gd name="connsiteX89" fmla="*/ 1903353 w 7467600"/>
              <a:gd name="connsiteY89" fmla="*/ 5044827 h 6858000"/>
              <a:gd name="connsiteX90" fmla="*/ 1979378 w 7467600"/>
              <a:gd name="connsiteY90" fmla="*/ 4769504 h 6858000"/>
              <a:gd name="connsiteX91" fmla="*/ 2882120 w 7467600"/>
              <a:gd name="connsiteY91" fmla="*/ 5064547 h 6858000"/>
              <a:gd name="connsiteX92" fmla="*/ 2793103 w 7467600"/>
              <a:gd name="connsiteY92" fmla="*/ 5039699 h 6858000"/>
              <a:gd name="connsiteX93" fmla="*/ 2770041 w 7467600"/>
              <a:gd name="connsiteY93" fmla="*/ 5033634 h 6858000"/>
              <a:gd name="connsiteX94" fmla="*/ 1979378 w 7467600"/>
              <a:gd name="connsiteY94" fmla="*/ 4769504 h 6858000"/>
              <a:gd name="connsiteX95" fmla="*/ 1927410 w 7467600"/>
              <a:gd name="connsiteY95" fmla="*/ 4716164 h 6858000"/>
              <a:gd name="connsiteX96" fmla="*/ 1959587 w 7467600"/>
              <a:gd name="connsiteY96" fmla="*/ 4728849 h 6858000"/>
              <a:gd name="connsiteX97" fmla="*/ 2777707 w 7467600"/>
              <a:gd name="connsiteY97" fmla="*/ 5003991 h 6858000"/>
              <a:gd name="connsiteX98" fmla="*/ 2800768 w 7467600"/>
              <a:gd name="connsiteY98" fmla="*/ 5010056 h 6858000"/>
              <a:gd name="connsiteX99" fmla="*/ 2879408 w 7467600"/>
              <a:gd name="connsiteY99" fmla="*/ 5031590 h 6858000"/>
              <a:gd name="connsiteX100" fmla="*/ 2862295 w 7467600"/>
              <a:gd name="connsiteY100" fmla="*/ 5022958 h 6858000"/>
              <a:gd name="connsiteX101" fmla="*/ 2813343 w 7467600"/>
              <a:gd name="connsiteY101" fmla="*/ 4998369 h 6858000"/>
              <a:gd name="connsiteX102" fmla="*/ 2646245 w 7467600"/>
              <a:gd name="connsiteY102" fmla="*/ 4930999 h 6858000"/>
              <a:gd name="connsiteX103" fmla="*/ 1999243 w 7467600"/>
              <a:gd name="connsiteY103" fmla="*/ 4730524 h 6858000"/>
              <a:gd name="connsiteX104" fmla="*/ 1979527 w 7467600"/>
              <a:gd name="connsiteY104" fmla="*/ 4726651 h 6858000"/>
              <a:gd name="connsiteX105" fmla="*/ 1927410 w 7467600"/>
              <a:gd name="connsiteY105" fmla="*/ 4716164 h 6858000"/>
              <a:gd name="connsiteX106" fmla="*/ 1997014 w 7467600"/>
              <a:gd name="connsiteY106" fmla="*/ 4698007 h 6858000"/>
              <a:gd name="connsiteX107" fmla="*/ 2005458 w 7467600"/>
              <a:gd name="connsiteY107" fmla="*/ 4699540 h 6858000"/>
              <a:gd name="connsiteX108" fmla="*/ 2657186 w 7467600"/>
              <a:gd name="connsiteY108" fmla="*/ 4901687 h 6858000"/>
              <a:gd name="connsiteX109" fmla="*/ 2826662 w 7467600"/>
              <a:gd name="connsiteY109" fmla="*/ 4970362 h 6858000"/>
              <a:gd name="connsiteX110" fmla="*/ 2876100 w 7467600"/>
              <a:gd name="connsiteY110" fmla="*/ 4995397 h 6858000"/>
              <a:gd name="connsiteX111" fmla="*/ 3042600 w 7467600"/>
              <a:gd name="connsiteY111" fmla="*/ 5059532 h 6858000"/>
              <a:gd name="connsiteX112" fmla="*/ 1997014 w 7467600"/>
              <a:gd name="connsiteY112" fmla="*/ 4698007 h 6858000"/>
              <a:gd name="connsiteX113" fmla="*/ 2305292 w 7467600"/>
              <a:gd name="connsiteY113" fmla="*/ 4219492 h 6858000"/>
              <a:gd name="connsiteX114" fmla="*/ 3360922 w 7467600"/>
              <a:gd name="connsiteY114" fmla="*/ 4529373 h 6858000"/>
              <a:gd name="connsiteX115" fmla="*/ 3492420 w 7467600"/>
              <a:gd name="connsiteY115" fmla="*/ 4510145 h 6858000"/>
              <a:gd name="connsiteX116" fmla="*/ 3364086 w 7467600"/>
              <a:gd name="connsiteY116" fmla="*/ 4480340 h 6858000"/>
              <a:gd name="connsiteX117" fmla="*/ 3225818 w 7467600"/>
              <a:gd name="connsiteY117" fmla="*/ 4411822 h 6858000"/>
              <a:gd name="connsiteX118" fmla="*/ 3129696 w 7467600"/>
              <a:gd name="connsiteY118" fmla="*/ 4360704 h 6858000"/>
              <a:gd name="connsiteX119" fmla="*/ 2814545 w 7467600"/>
              <a:gd name="connsiteY119" fmla="*/ 4282955 h 6858000"/>
              <a:gd name="connsiteX120" fmla="*/ 2305292 w 7467600"/>
              <a:gd name="connsiteY120" fmla="*/ 4219492 h 6858000"/>
              <a:gd name="connsiteX121" fmla="*/ 2626982 w 7467600"/>
              <a:gd name="connsiteY121" fmla="*/ 4206450 h 6858000"/>
              <a:gd name="connsiteX122" fmla="*/ 2490617 w 7467600"/>
              <a:gd name="connsiteY122" fmla="*/ 4206951 h 6858000"/>
              <a:gd name="connsiteX123" fmla="*/ 2819869 w 7467600"/>
              <a:gd name="connsiteY123" fmla="*/ 4252936 h 6858000"/>
              <a:gd name="connsiteX124" fmla="*/ 3143018 w 7467600"/>
              <a:gd name="connsiteY124" fmla="*/ 4332698 h 6858000"/>
              <a:gd name="connsiteX125" fmla="*/ 3241520 w 7467600"/>
              <a:gd name="connsiteY125" fmla="*/ 4385112 h 6858000"/>
              <a:gd name="connsiteX126" fmla="*/ 3374575 w 7467600"/>
              <a:gd name="connsiteY126" fmla="*/ 4451517 h 6858000"/>
              <a:gd name="connsiteX127" fmla="*/ 3505221 w 7467600"/>
              <a:gd name="connsiteY127" fmla="*/ 4480757 h 6858000"/>
              <a:gd name="connsiteX128" fmla="*/ 2626982 w 7467600"/>
              <a:gd name="connsiteY128" fmla="*/ 4206450 h 6858000"/>
              <a:gd name="connsiteX129" fmla="*/ 1310106 w 7467600"/>
              <a:gd name="connsiteY129" fmla="*/ 3943217 h 6858000"/>
              <a:gd name="connsiteX130" fmla="*/ 854994 w 7467600"/>
              <a:gd name="connsiteY130" fmla="*/ 4399136 h 6858000"/>
              <a:gd name="connsiteX131" fmla="*/ 742462 w 7467600"/>
              <a:gd name="connsiteY131" fmla="*/ 4594648 h 6858000"/>
              <a:gd name="connsiteX132" fmla="*/ 820602 w 7467600"/>
              <a:gd name="connsiteY132" fmla="*/ 4485915 h 6858000"/>
              <a:gd name="connsiteX133" fmla="*/ 878295 w 7467600"/>
              <a:gd name="connsiteY133" fmla="*/ 4403594 h 6858000"/>
              <a:gd name="connsiteX134" fmla="*/ 1240607 w 7467600"/>
              <a:gd name="connsiteY134" fmla="*/ 4010401 h 6858000"/>
              <a:gd name="connsiteX135" fmla="*/ 1310106 w 7467600"/>
              <a:gd name="connsiteY135" fmla="*/ 3943217 h 6858000"/>
              <a:gd name="connsiteX136" fmla="*/ 1423113 w 7467600"/>
              <a:gd name="connsiteY136" fmla="*/ 3874565 h 6858000"/>
              <a:gd name="connsiteX137" fmla="*/ 1260565 w 7467600"/>
              <a:gd name="connsiteY137" fmla="*/ 4031982 h 6858000"/>
              <a:gd name="connsiteX138" fmla="*/ 901900 w 7467600"/>
              <a:gd name="connsiteY138" fmla="*/ 4421236 h 6858000"/>
              <a:gd name="connsiteX139" fmla="*/ 845044 w 7467600"/>
              <a:gd name="connsiteY139" fmla="*/ 4502436 h 6858000"/>
              <a:gd name="connsiteX140" fmla="*/ 685926 w 7467600"/>
              <a:gd name="connsiteY140" fmla="*/ 4703069 h 6858000"/>
              <a:gd name="connsiteX141" fmla="*/ 684248 w 7467600"/>
              <a:gd name="connsiteY141" fmla="*/ 4706721 h 6858000"/>
              <a:gd name="connsiteX142" fmla="*/ 1423113 w 7467600"/>
              <a:gd name="connsiteY142" fmla="*/ 3874565 h 6858000"/>
              <a:gd name="connsiteX143" fmla="*/ 3316479 w 7467600"/>
              <a:gd name="connsiteY143" fmla="*/ 3872136 h 6858000"/>
              <a:gd name="connsiteX144" fmla="*/ 3546806 w 7467600"/>
              <a:gd name="connsiteY144" fmla="*/ 4356139 h 6858000"/>
              <a:gd name="connsiteX145" fmla="*/ 3364433 w 7467600"/>
              <a:gd name="connsiteY145" fmla="*/ 3953121 h 6858000"/>
              <a:gd name="connsiteX146" fmla="*/ 3316479 w 7467600"/>
              <a:gd name="connsiteY146" fmla="*/ 3872136 h 6858000"/>
              <a:gd name="connsiteX147" fmla="*/ 3291335 w 7467600"/>
              <a:gd name="connsiteY147" fmla="*/ 3767420 h 6858000"/>
              <a:gd name="connsiteX148" fmla="*/ 3390805 w 7467600"/>
              <a:gd name="connsiteY148" fmla="*/ 3937163 h 6858000"/>
              <a:gd name="connsiteX149" fmla="*/ 3579062 w 7467600"/>
              <a:gd name="connsiteY149" fmla="*/ 4359040 h 6858000"/>
              <a:gd name="connsiteX150" fmla="*/ 3467355 w 7467600"/>
              <a:gd name="connsiteY150" fmla="*/ 3988130 h 6858000"/>
              <a:gd name="connsiteX151" fmla="*/ 3310753 w 7467600"/>
              <a:gd name="connsiteY151" fmla="*/ 3787140 h 6858000"/>
              <a:gd name="connsiteX152" fmla="*/ 3291335 w 7467600"/>
              <a:gd name="connsiteY152" fmla="*/ 3767420 h 6858000"/>
              <a:gd name="connsiteX153" fmla="*/ 1635889 w 7467600"/>
              <a:gd name="connsiteY153" fmla="*/ 3709494 h 6858000"/>
              <a:gd name="connsiteX154" fmla="*/ 1634800 w 7467600"/>
              <a:gd name="connsiteY154" fmla="*/ 3731111 h 6858000"/>
              <a:gd name="connsiteX155" fmla="*/ 1635889 w 7467600"/>
              <a:gd name="connsiteY155" fmla="*/ 3709494 h 6858000"/>
              <a:gd name="connsiteX156" fmla="*/ 1510397 w 7467600"/>
              <a:gd name="connsiteY156" fmla="*/ 3684705 h 6858000"/>
              <a:gd name="connsiteX157" fmla="*/ 1146550 w 7467600"/>
              <a:gd name="connsiteY157" fmla="*/ 3802012 h 6858000"/>
              <a:gd name="connsiteX158" fmla="*/ 698834 w 7467600"/>
              <a:gd name="connsiteY158" fmla="*/ 3952272 h 6858000"/>
              <a:gd name="connsiteX159" fmla="*/ 34256 w 7467600"/>
              <a:gd name="connsiteY159" fmla="*/ 4347603 h 6858000"/>
              <a:gd name="connsiteX160" fmla="*/ 527241 w 7467600"/>
              <a:gd name="connsiteY160" fmla="*/ 4065078 h 6858000"/>
              <a:gd name="connsiteX161" fmla="*/ 1510397 w 7467600"/>
              <a:gd name="connsiteY161" fmla="*/ 3684705 h 6858000"/>
              <a:gd name="connsiteX162" fmla="*/ 1313114 w 7467600"/>
              <a:gd name="connsiteY162" fmla="*/ 3655216 h 6858000"/>
              <a:gd name="connsiteX163" fmla="*/ 1109304 w 7467600"/>
              <a:gd name="connsiteY163" fmla="*/ 3669030 h 6858000"/>
              <a:gd name="connsiteX164" fmla="*/ 8129 w 7467600"/>
              <a:gd name="connsiteY164" fmla="*/ 4330519 h 6858000"/>
              <a:gd name="connsiteX165" fmla="*/ 687572 w 7467600"/>
              <a:gd name="connsiteY165" fmla="*/ 3925629 h 6858000"/>
              <a:gd name="connsiteX166" fmla="*/ 1138365 w 7467600"/>
              <a:gd name="connsiteY166" fmla="*/ 3774515 h 6858000"/>
              <a:gd name="connsiteX167" fmla="*/ 1505579 w 7467600"/>
              <a:gd name="connsiteY167" fmla="*/ 3655526 h 6858000"/>
              <a:gd name="connsiteX168" fmla="*/ 1313114 w 7467600"/>
              <a:gd name="connsiteY168" fmla="*/ 3655216 h 6858000"/>
              <a:gd name="connsiteX169" fmla="*/ 3655073 w 7467600"/>
              <a:gd name="connsiteY169" fmla="*/ 3650884 h 6858000"/>
              <a:gd name="connsiteX170" fmla="*/ 3989938 w 7467600"/>
              <a:gd name="connsiteY170" fmla="*/ 3991685 h 6858000"/>
              <a:gd name="connsiteX171" fmla="*/ 4393907 w 7467600"/>
              <a:gd name="connsiteY171" fmla="*/ 4261258 h 6858000"/>
              <a:gd name="connsiteX172" fmla="*/ 4648051 w 7467600"/>
              <a:gd name="connsiteY172" fmla="*/ 4374051 h 6858000"/>
              <a:gd name="connsiteX173" fmla="*/ 4383389 w 7467600"/>
              <a:gd name="connsiteY173" fmla="*/ 4184369 h 6858000"/>
              <a:gd name="connsiteX174" fmla="*/ 4165508 w 7467600"/>
              <a:gd name="connsiteY174" fmla="*/ 4035196 h 6858000"/>
              <a:gd name="connsiteX175" fmla="*/ 4068162 w 7467600"/>
              <a:gd name="connsiteY175" fmla="*/ 3953394 h 6858000"/>
              <a:gd name="connsiteX176" fmla="*/ 3981416 w 7467600"/>
              <a:gd name="connsiteY176" fmla="*/ 3880482 h 6858000"/>
              <a:gd name="connsiteX177" fmla="*/ 3800147 w 7467600"/>
              <a:gd name="connsiteY177" fmla="*/ 3749872 h 6858000"/>
              <a:gd name="connsiteX178" fmla="*/ 3655073 w 7467600"/>
              <a:gd name="connsiteY178" fmla="*/ 3650884 h 6858000"/>
              <a:gd name="connsiteX179" fmla="*/ 3670252 w 7467600"/>
              <a:gd name="connsiteY179" fmla="*/ 3622798 h 6858000"/>
              <a:gd name="connsiteX180" fmla="*/ 3817258 w 7467600"/>
              <a:gd name="connsiteY180" fmla="*/ 3723577 h 6858000"/>
              <a:gd name="connsiteX181" fmla="*/ 4000461 w 7467600"/>
              <a:gd name="connsiteY181" fmla="*/ 3855966 h 6858000"/>
              <a:gd name="connsiteX182" fmla="*/ 4088180 w 7467600"/>
              <a:gd name="connsiteY182" fmla="*/ 3929774 h 6858000"/>
              <a:gd name="connsiteX183" fmla="*/ 4184555 w 7467600"/>
              <a:gd name="connsiteY183" fmla="*/ 4010683 h 6858000"/>
              <a:gd name="connsiteX184" fmla="*/ 4399563 w 7467600"/>
              <a:gd name="connsiteY184" fmla="*/ 4158106 h 6858000"/>
              <a:gd name="connsiteX185" fmla="*/ 4684469 w 7467600"/>
              <a:gd name="connsiteY185" fmla="*/ 4364680 h 6858000"/>
              <a:gd name="connsiteX186" fmla="*/ 4690271 w 7467600"/>
              <a:gd name="connsiteY186" fmla="*/ 4370034 h 6858000"/>
              <a:gd name="connsiteX187" fmla="*/ 4136093 w 7467600"/>
              <a:gd name="connsiteY187" fmla="*/ 3858466 h 6858000"/>
              <a:gd name="connsiteX188" fmla="*/ 3670252 w 7467600"/>
              <a:gd name="connsiteY188" fmla="*/ 3622798 h 6858000"/>
              <a:gd name="connsiteX189" fmla="*/ 4440129 w 7467600"/>
              <a:gd name="connsiteY189" fmla="*/ 3448571 h 6858000"/>
              <a:gd name="connsiteX190" fmla="*/ 4856525 w 7467600"/>
              <a:gd name="connsiteY190" fmla="*/ 3915351 h 6858000"/>
              <a:gd name="connsiteX191" fmla="*/ 5059055 w 7467600"/>
              <a:gd name="connsiteY191" fmla="*/ 4108918 h 6858000"/>
              <a:gd name="connsiteX192" fmla="*/ 5290070 w 7467600"/>
              <a:gd name="connsiteY192" fmla="*/ 4263619 h 6858000"/>
              <a:gd name="connsiteX193" fmla="*/ 4834991 w 7467600"/>
              <a:gd name="connsiteY193" fmla="*/ 3830985 h 6858000"/>
              <a:gd name="connsiteX194" fmla="*/ 4440129 w 7467600"/>
              <a:gd name="connsiteY194" fmla="*/ 3448571 h 6858000"/>
              <a:gd name="connsiteX195" fmla="*/ 4441737 w 7467600"/>
              <a:gd name="connsiteY195" fmla="*/ 3399734 h 6858000"/>
              <a:gd name="connsiteX196" fmla="*/ 4431236 w 7467600"/>
              <a:gd name="connsiteY196" fmla="*/ 3400954 h 6858000"/>
              <a:gd name="connsiteX197" fmla="*/ 4557150 w 7467600"/>
              <a:gd name="connsiteY197" fmla="*/ 3510023 h 6858000"/>
              <a:gd name="connsiteX198" fmla="*/ 4856936 w 7467600"/>
              <a:gd name="connsiteY198" fmla="*/ 3809146 h 6858000"/>
              <a:gd name="connsiteX199" fmla="*/ 5111996 w 7467600"/>
              <a:gd name="connsiteY199" fmla="*/ 4065759 h 6858000"/>
              <a:gd name="connsiteX200" fmla="*/ 5388878 w 7467600"/>
              <a:gd name="connsiteY200" fmla="*/ 4300185 h 6858000"/>
              <a:gd name="connsiteX201" fmla="*/ 5425556 w 7467600"/>
              <a:gd name="connsiteY201" fmla="*/ 4308967 h 6858000"/>
              <a:gd name="connsiteX202" fmla="*/ 4943646 w 7467600"/>
              <a:gd name="connsiteY202" fmla="*/ 3822916 h 6858000"/>
              <a:gd name="connsiteX203" fmla="*/ 4594837 w 7467600"/>
              <a:gd name="connsiteY203" fmla="*/ 3532274 h 6858000"/>
              <a:gd name="connsiteX204" fmla="*/ 4441737 w 7467600"/>
              <a:gd name="connsiteY204" fmla="*/ 3399734 h 6858000"/>
              <a:gd name="connsiteX205" fmla="*/ 5425834 w 7467600"/>
              <a:gd name="connsiteY205" fmla="*/ 3162785 h 6858000"/>
              <a:gd name="connsiteX206" fmla="*/ 5401644 w 7467600"/>
              <a:gd name="connsiteY206" fmla="*/ 3617847 h 6858000"/>
              <a:gd name="connsiteX207" fmla="*/ 5467256 w 7467600"/>
              <a:gd name="connsiteY207" fmla="*/ 4175494 h 6858000"/>
              <a:gd name="connsiteX208" fmla="*/ 5448069 w 7467600"/>
              <a:gd name="connsiteY208" fmla="*/ 3567554 h 6858000"/>
              <a:gd name="connsiteX209" fmla="*/ 5425834 w 7467600"/>
              <a:gd name="connsiteY209" fmla="*/ 3162785 h 6858000"/>
              <a:gd name="connsiteX210" fmla="*/ 1318687 w 7467600"/>
              <a:gd name="connsiteY210" fmla="*/ 3113840 h 6858000"/>
              <a:gd name="connsiteX211" fmla="*/ 1066793 w 7467600"/>
              <a:gd name="connsiteY211" fmla="*/ 3212171 h 6858000"/>
              <a:gd name="connsiteX212" fmla="*/ 993319 w 7467600"/>
              <a:gd name="connsiteY212" fmla="*/ 3247648 h 6858000"/>
              <a:gd name="connsiteX213" fmla="*/ 853081 w 7467600"/>
              <a:gd name="connsiteY213" fmla="*/ 3312410 h 6858000"/>
              <a:gd name="connsiteX214" fmla="*/ 805957 w 7467600"/>
              <a:gd name="connsiteY214" fmla="*/ 3330443 h 6858000"/>
              <a:gd name="connsiteX215" fmla="*/ 1318687 w 7467600"/>
              <a:gd name="connsiteY215" fmla="*/ 3113840 h 6858000"/>
              <a:gd name="connsiteX216" fmla="*/ 5453702 w 7467600"/>
              <a:gd name="connsiteY216" fmla="*/ 3090882 h 6858000"/>
              <a:gd name="connsiteX217" fmla="*/ 5480135 w 7467600"/>
              <a:gd name="connsiteY217" fmla="*/ 3565802 h 6858000"/>
              <a:gd name="connsiteX218" fmla="*/ 5499023 w 7467600"/>
              <a:gd name="connsiteY218" fmla="*/ 4166310 h 6858000"/>
              <a:gd name="connsiteX219" fmla="*/ 5547022 w 7467600"/>
              <a:gd name="connsiteY219" fmla="*/ 3607838 h 6858000"/>
              <a:gd name="connsiteX220" fmla="*/ 5515964 w 7467600"/>
              <a:gd name="connsiteY220" fmla="*/ 3378541 h 6858000"/>
              <a:gd name="connsiteX221" fmla="*/ 5453702 w 7467600"/>
              <a:gd name="connsiteY221" fmla="*/ 3090882 h 6858000"/>
              <a:gd name="connsiteX222" fmla="*/ 1238695 w 7467600"/>
              <a:gd name="connsiteY222" fmla="*/ 3076820 h 6858000"/>
              <a:gd name="connsiteX223" fmla="*/ 716371 w 7467600"/>
              <a:gd name="connsiteY223" fmla="*/ 3293249 h 6858000"/>
              <a:gd name="connsiteX224" fmla="*/ 579522 w 7467600"/>
              <a:gd name="connsiteY224" fmla="*/ 3371759 h 6858000"/>
              <a:gd name="connsiteX225" fmla="*/ 600288 w 7467600"/>
              <a:gd name="connsiteY225" fmla="*/ 3365555 h 6858000"/>
              <a:gd name="connsiteX226" fmla="*/ 840692 w 7467600"/>
              <a:gd name="connsiteY226" fmla="*/ 3284921 h 6858000"/>
              <a:gd name="connsiteX227" fmla="*/ 979248 w 7467600"/>
              <a:gd name="connsiteY227" fmla="*/ 3221003 h 6858000"/>
              <a:gd name="connsiteX228" fmla="*/ 1053282 w 7467600"/>
              <a:gd name="connsiteY228" fmla="*/ 3185247 h 6858000"/>
              <a:gd name="connsiteX229" fmla="*/ 1320603 w 7467600"/>
              <a:gd name="connsiteY229" fmla="*/ 3081281 h 6858000"/>
              <a:gd name="connsiteX230" fmla="*/ 1238695 w 7467600"/>
              <a:gd name="connsiteY230" fmla="*/ 3076820 h 6858000"/>
              <a:gd name="connsiteX231" fmla="*/ 5425627 w 7467600"/>
              <a:gd name="connsiteY231" fmla="*/ 2954192 h 6858000"/>
              <a:gd name="connsiteX232" fmla="*/ 5470770 w 7467600"/>
              <a:gd name="connsiteY232" fmla="*/ 3005435 h 6858000"/>
              <a:gd name="connsiteX233" fmla="*/ 5519779 w 7467600"/>
              <a:gd name="connsiteY233" fmla="*/ 4359223 h 6858000"/>
              <a:gd name="connsiteX234" fmla="*/ 5520293 w 7467600"/>
              <a:gd name="connsiteY234" fmla="*/ 4360602 h 6858000"/>
              <a:gd name="connsiteX235" fmla="*/ 5767221 w 7467600"/>
              <a:gd name="connsiteY235" fmla="*/ 4665564 h 6858000"/>
              <a:gd name="connsiteX236" fmla="*/ 6937169 w 7467600"/>
              <a:gd name="connsiteY236" fmla="*/ 4815941 h 6858000"/>
              <a:gd name="connsiteX237" fmla="*/ 6953922 w 7467600"/>
              <a:gd name="connsiteY237" fmla="*/ 4890068 h 6858000"/>
              <a:gd name="connsiteX238" fmla="*/ 6071359 w 7467600"/>
              <a:gd name="connsiteY238" fmla="*/ 4770770 h 6858000"/>
              <a:gd name="connsiteX239" fmla="*/ 6038839 w 7467600"/>
              <a:gd name="connsiteY239" fmla="*/ 4764474 h 6858000"/>
              <a:gd name="connsiteX240" fmla="*/ 6038706 w 7467600"/>
              <a:gd name="connsiteY240" fmla="*/ 4763847 h 6858000"/>
              <a:gd name="connsiteX241" fmla="*/ 6037784 w 7467600"/>
              <a:gd name="connsiteY241" fmla="*/ 4764270 h 6858000"/>
              <a:gd name="connsiteX242" fmla="*/ 6038839 w 7467600"/>
              <a:gd name="connsiteY242" fmla="*/ 4764474 h 6858000"/>
              <a:gd name="connsiteX243" fmla="*/ 6040338 w 7467600"/>
              <a:gd name="connsiteY243" fmla="*/ 4771418 h 6858000"/>
              <a:gd name="connsiteX244" fmla="*/ 6024488 w 7467600"/>
              <a:gd name="connsiteY244" fmla="*/ 4809903 h 6858000"/>
              <a:gd name="connsiteX245" fmla="*/ 5599771 w 7467600"/>
              <a:gd name="connsiteY245" fmla="*/ 5509652 h 6858000"/>
              <a:gd name="connsiteX246" fmla="*/ 5548843 w 7467600"/>
              <a:gd name="connsiteY246" fmla="*/ 5563845 h 6858000"/>
              <a:gd name="connsiteX247" fmla="*/ 5940952 w 7467600"/>
              <a:gd name="connsiteY247" fmla="*/ 6250028 h 6858000"/>
              <a:gd name="connsiteX248" fmla="*/ 6043441 w 7467600"/>
              <a:gd name="connsiteY248" fmla="*/ 6665847 h 6858000"/>
              <a:gd name="connsiteX249" fmla="*/ 6093432 w 7467600"/>
              <a:gd name="connsiteY249" fmla="*/ 6858000 h 6858000"/>
              <a:gd name="connsiteX250" fmla="*/ 6034344 w 7467600"/>
              <a:gd name="connsiteY250" fmla="*/ 6858000 h 6858000"/>
              <a:gd name="connsiteX251" fmla="*/ 6026679 w 7467600"/>
              <a:gd name="connsiteY251" fmla="*/ 6836959 h 6858000"/>
              <a:gd name="connsiteX252" fmla="*/ 5800441 w 7467600"/>
              <a:gd name="connsiteY252" fmla="*/ 6335286 h 6858000"/>
              <a:gd name="connsiteX253" fmla="*/ 5526562 w 7467600"/>
              <a:gd name="connsiteY253" fmla="*/ 5705388 h 6858000"/>
              <a:gd name="connsiteX254" fmla="*/ 5519640 w 7467600"/>
              <a:gd name="connsiteY254" fmla="*/ 5683774 h 6858000"/>
              <a:gd name="connsiteX255" fmla="*/ 5844559 w 7467600"/>
              <a:gd name="connsiteY255" fmla="*/ 6553349 h 6858000"/>
              <a:gd name="connsiteX256" fmla="*/ 5975994 w 7467600"/>
              <a:gd name="connsiteY256" fmla="*/ 6858000 h 6858000"/>
              <a:gd name="connsiteX257" fmla="*/ 5898547 w 7467600"/>
              <a:gd name="connsiteY257" fmla="*/ 6858000 h 6858000"/>
              <a:gd name="connsiteX258" fmla="*/ 5682041 w 7467600"/>
              <a:gd name="connsiteY258" fmla="*/ 6355860 h 6858000"/>
              <a:gd name="connsiteX259" fmla="*/ 5461758 w 7467600"/>
              <a:gd name="connsiteY259" fmla="*/ 5820220 h 6858000"/>
              <a:gd name="connsiteX260" fmla="*/ 5237282 w 7467600"/>
              <a:gd name="connsiteY260" fmla="*/ 6579086 h 6858000"/>
              <a:gd name="connsiteX261" fmla="*/ 5115009 w 7467600"/>
              <a:gd name="connsiteY261" fmla="*/ 6858000 h 6858000"/>
              <a:gd name="connsiteX262" fmla="*/ 5028074 w 7467600"/>
              <a:gd name="connsiteY262" fmla="*/ 6858000 h 6858000"/>
              <a:gd name="connsiteX263" fmla="*/ 5079508 w 7467600"/>
              <a:gd name="connsiteY263" fmla="*/ 6749074 h 6858000"/>
              <a:gd name="connsiteX264" fmla="*/ 5371846 w 7467600"/>
              <a:gd name="connsiteY264" fmla="*/ 5924413 h 6858000"/>
              <a:gd name="connsiteX265" fmla="*/ 5270512 w 7467600"/>
              <a:gd name="connsiteY265" fmla="*/ 6138975 h 6858000"/>
              <a:gd name="connsiteX266" fmla="*/ 5062409 w 7467600"/>
              <a:gd name="connsiteY266" fmla="*/ 6653544 h 6858000"/>
              <a:gd name="connsiteX267" fmla="*/ 5036628 w 7467600"/>
              <a:gd name="connsiteY267" fmla="*/ 6754247 h 6858000"/>
              <a:gd name="connsiteX268" fmla="*/ 5009112 w 7467600"/>
              <a:gd name="connsiteY268" fmla="*/ 6858000 h 6858000"/>
              <a:gd name="connsiteX269" fmla="*/ 4976679 w 7467600"/>
              <a:gd name="connsiteY269" fmla="*/ 6858000 h 6858000"/>
              <a:gd name="connsiteX270" fmla="*/ 5006537 w 7467600"/>
              <a:gd name="connsiteY270" fmla="*/ 6747068 h 6858000"/>
              <a:gd name="connsiteX271" fmla="*/ 5032723 w 7467600"/>
              <a:gd name="connsiteY271" fmla="*/ 6644957 h 6858000"/>
              <a:gd name="connsiteX272" fmla="*/ 5242949 w 7467600"/>
              <a:gd name="connsiteY272" fmla="*/ 6125175 h 6858000"/>
              <a:gd name="connsiteX273" fmla="*/ 5286321 w 7467600"/>
              <a:gd name="connsiteY273" fmla="*/ 6033555 h 6858000"/>
              <a:gd name="connsiteX274" fmla="*/ 5008210 w 7467600"/>
              <a:gd name="connsiteY274" fmla="*/ 6649194 h 6858000"/>
              <a:gd name="connsiteX275" fmla="*/ 4986321 w 7467600"/>
              <a:gd name="connsiteY275" fmla="*/ 6765687 h 6858000"/>
              <a:gd name="connsiteX276" fmla="*/ 4973474 w 7467600"/>
              <a:gd name="connsiteY276" fmla="*/ 6858000 h 6858000"/>
              <a:gd name="connsiteX277" fmla="*/ 4907178 w 7467600"/>
              <a:gd name="connsiteY277" fmla="*/ 6858000 h 6858000"/>
              <a:gd name="connsiteX278" fmla="*/ 4910810 w 7467600"/>
              <a:gd name="connsiteY278" fmla="*/ 6829660 h 6858000"/>
              <a:gd name="connsiteX279" fmla="*/ 4987461 w 7467600"/>
              <a:gd name="connsiteY279" fmla="*/ 6432994 h 6858000"/>
              <a:gd name="connsiteX280" fmla="*/ 5179262 w 7467600"/>
              <a:gd name="connsiteY280" fmla="*/ 6035044 h 6858000"/>
              <a:gd name="connsiteX281" fmla="*/ 4689678 w 7467600"/>
              <a:gd name="connsiteY281" fmla="*/ 6440241 h 6858000"/>
              <a:gd name="connsiteX282" fmla="*/ 4477543 w 7467600"/>
              <a:gd name="connsiteY282" fmla="*/ 6674836 h 6858000"/>
              <a:gd name="connsiteX283" fmla="*/ 4329957 w 7467600"/>
              <a:gd name="connsiteY283" fmla="*/ 6858000 h 6858000"/>
              <a:gd name="connsiteX284" fmla="*/ 4218595 w 7467600"/>
              <a:gd name="connsiteY284" fmla="*/ 6858000 h 6858000"/>
              <a:gd name="connsiteX285" fmla="*/ 4368888 w 7467600"/>
              <a:gd name="connsiteY285" fmla="*/ 6668412 h 6858000"/>
              <a:gd name="connsiteX286" fmla="*/ 4563091 w 7467600"/>
              <a:gd name="connsiteY286" fmla="*/ 6442508 h 6858000"/>
              <a:gd name="connsiteX287" fmla="*/ 5387324 w 7467600"/>
              <a:gd name="connsiteY287" fmla="*/ 5705830 h 6858000"/>
              <a:gd name="connsiteX288" fmla="*/ 5073620 w 7467600"/>
              <a:gd name="connsiteY288" fmla="*/ 5955437 h 6858000"/>
              <a:gd name="connsiteX289" fmla="*/ 4689789 w 7467600"/>
              <a:gd name="connsiteY289" fmla="*/ 6268382 h 6858000"/>
              <a:gd name="connsiteX290" fmla="*/ 4418722 w 7467600"/>
              <a:gd name="connsiteY290" fmla="*/ 6570886 h 6858000"/>
              <a:gd name="connsiteX291" fmla="*/ 4214944 w 7467600"/>
              <a:gd name="connsiteY291" fmla="*/ 6858000 h 6858000"/>
              <a:gd name="connsiteX292" fmla="*/ 4177898 w 7467600"/>
              <a:gd name="connsiteY292" fmla="*/ 6858000 h 6858000"/>
              <a:gd name="connsiteX293" fmla="*/ 4391597 w 7467600"/>
              <a:gd name="connsiteY293" fmla="*/ 6556370 h 6858000"/>
              <a:gd name="connsiteX294" fmla="*/ 4668889 w 7467600"/>
              <a:gd name="connsiteY294" fmla="*/ 6246399 h 6858000"/>
              <a:gd name="connsiteX295" fmla="*/ 5055427 w 7467600"/>
              <a:gd name="connsiteY295" fmla="*/ 5931476 h 6858000"/>
              <a:gd name="connsiteX296" fmla="*/ 5371814 w 7467600"/>
              <a:gd name="connsiteY296" fmla="*/ 5678975 h 6858000"/>
              <a:gd name="connsiteX297" fmla="*/ 4987918 w 7467600"/>
              <a:gd name="connsiteY297" fmla="*/ 5838701 h 6858000"/>
              <a:gd name="connsiteX298" fmla="*/ 4317146 w 7467600"/>
              <a:gd name="connsiteY298" fmla="*/ 6587716 h 6858000"/>
              <a:gd name="connsiteX299" fmla="*/ 4171627 w 7467600"/>
              <a:gd name="connsiteY299" fmla="*/ 6858000 h 6858000"/>
              <a:gd name="connsiteX300" fmla="*/ 4081585 w 7467600"/>
              <a:gd name="connsiteY300" fmla="*/ 6858000 h 6858000"/>
              <a:gd name="connsiteX301" fmla="*/ 4238603 w 7467600"/>
              <a:gd name="connsiteY301" fmla="*/ 6559341 h 6858000"/>
              <a:gd name="connsiteX302" fmla="*/ 4778333 w 7467600"/>
              <a:gd name="connsiteY302" fmla="*/ 5873626 h 6858000"/>
              <a:gd name="connsiteX303" fmla="*/ 5414185 w 7467600"/>
              <a:gd name="connsiteY303" fmla="*/ 5573882 h 6858000"/>
              <a:gd name="connsiteX304" fmla="*/ 5959648 w 7467600"/>
              <a:gd name="connsiteY304" fmla="*/ 4760797 h 6858000"/>
              <a:gd name="connsiteX305" fmla="*/ 5355019 w 7467600"/>
              <a:gd name="connsiteY305" fmla="*/ 4734672 h 6858000"/>
              <a:gd name="connsiteX306" fmla="*/ 5083565 w 7467600"/>
              <a:gd name="connsiteY306" fmla="*/ 5179121 h 6858000"/>
              <a:gd name="connsiteX307" fmla="*/ 4713577 w 7467600"/>
              <a:gd name="connsiteY307" fmla="*/ 5616803 h 6858000"/>
              <a:gd name="connsiteX308" fmla="*/ 3989559 w 7467600"/>
              <a:gd name="connsiteY308" fmla="*/ 6145945 h 6858000"/>
              <a:gd name="connsiteX309" fmla="*/ 3939824 w 7467600"/>
              <a:gd name="connsiteY309" fmla="*/ 6066900 h 6858000"/>
              <a:gd name="connsiteX310" fmla="*/ 4584537 w 7467600"/>
              <a:gd name="connsiteY310" fmla="*/ 5324826 h 6858000"/>
              <a:gd name="connsiteX311" fmla="*/ 5037105 w 7467600"/>
              <a:gd name="connsiteY311" fmla="*/ 5088765 h 6858000"/>
              <a:gd name="connsiteX312" fmla="*/ 5039930 w 7467600"/>
              <a:gd name="connsiteY312" fmla="*/ 5089585 h 6858000"/>
              <a:gd name="connsiteX313" fmla="*/ 5263764 w 7467600"/>
              <a:gd name="connsiteY313" fmla="*/ 4735525 h 6858000"/>
              <a:gd name="connsiteX314" fmla="*/ 4086300 w 7467600"/>
              <a:gd name="connsiteY314" fmla="*/ 4884599 h 6858000"/>
              <a:gd name="connsiteX315" fmla="*/ 4085485 w 7467600"/>
              <a:gd name="connsiteY315" fmla="*/ 4899070 h 6858000"/>
              <a:gd name="connsiteX316" fmla="*/ 3871915 w 7467600"/>
              <a:gd name="connsiteY316" fmla="*/ 5253645 h 6858000"/>
              <a:gd name="connsiteX317" fmla="*/ 3799374 w 7467600"/>
              <a:gd name="connsiteY317" fmla="*/ 5466127 h 6858000"/>
              <a:gd name="connsiteX318" fmla="*/ 3498850 w 7467600"/>
              <a:gd name="connsiteY318" fmla="*/ 6661888 h 6858000"/>
              <a:gd name="connsiteX319" fmla="*/ 3399216 w 7467600"/>
              <a:gd name="connsiteY319" fmla="*/ 6858000 h 6858000"/>
              <a:gd name="connsiteX320" fmla="*/ 3303688 w 7467600"/>
              <a:gd name="connsiteY320" fmla="*/ 6858000 h 6858000"/>
              <a:gd name="connsiteX321" fmla="*/ 3391774 w 7467600"/>
              <a:gd name="connsiteY321" fmla="*/ 6697181 h 6858000"/>
              <a:gd name="connsiteX322" fmla="*/ 3735540 w 7467600"/>
              <a:gd name="connsiteY322" fmla="*/ 5546923 h 6858000"/>
              <a:gd name="connsiteX323" fmla="*/ 3729438 w 7467600"/>
              <a:gd name="connsiteY323" fmla="*/ 5569058 h 6858000"/>
              <a:gd name="connsiteX324" fmla="*/ 3707782 w 7467600"/>
              <a:gd name="connsiteY324" fmla="*/ 5644908 h 6858000"/>
              <a:gd name="connsiteX325" fmla="*/ 3583827 w 7467600"/>
              <a:gd name="connsiteY325" fmla="*/ 6039215 h 6858000"/>
              <a:gd name="connsiteX326" fmla="*/ 3547861 w 7467600"/>
              <a:gd name="connsiteY326" fmla="*/ 6129609 h 6858000"/>
              <a:gd name="connsiteX327" fmla="*/ 3490905 w 7467600"/>
              <a:gd name="connsiteY327" fmla="*/ 6277660 h 6858000"/>
              <a:gd name="connsiteX328" fmla="*/ 3455859 w 7467600"/>
              <a:gd name="connsiteY328" fmla="*/ 6391301 h 6858000"/>
              <a:gd name="connsiteX329" fmla="*/ 3429112 w 7467600"/>
              <a:gd name="connsiteY329" fmla="*/ 6479469 h 6858000"/>
              <a:gd name="connsiteX330" fmla="*/ 3304862 w 7467600"/>
              <a:gd name="connsiteY330" fmla="*/ 6796476 h 6858000"/>
              <a:gd name="connsiteX331" fmla="*/ 3276071 w 7467600"/>
              <a:gd name="connsiteY331" fmla="*/ 6858000 h 6858000"/>
              <a:gd name="connsiteX332" fmla="*/ 3240805 w 7467600"/>
              <a:gd name="connsiteY332" fmla="*/ 6858000 h 6858000"/>
              <a:gd name="connsiteX333" fmla="*/ 3275917 w 7467600"/>
              <a:gd name="connsiteY333" fmla="*/ 6783192 h 6858000"/>
              <a:gd name="connsiteX334" fmla="*/ 3399358 w 7467600"/>
              <a:gd name="connsiteY334" fmla="*/ 6469011 h 6858000"/>
              <a:gd name="connsiteX335" fmla="*/ 3425650 w 7467600"/>
              <a:gd name="connsiteY335" fmla="*/ 6381333 h 6858000"/>
              <a:gd name="connsiteX336" fmla="*/ 3460661 w 7467600"/>
              <a:gd name="connsiteY336" fmla="*/ 6266763 h 6858000"/>
              <a:gd name="connsiteX337" fmla="*/ 3518021 w 7467600"/>
              <a:gd name="connsiteY337" fmla="*/ 6117298 h 6858000"/>
              <a:gd name="connsiteX338" fmla="*/ 3554035 w 7467600"/>
              <a:gd name="connsiteY338" fmla="*/ 6027832 h 6858000"/>
              <a:gd name="connsiteX339" fmla="*/ 3677174 w 7467600"/>
              <a:gd name="connsiteY339" fmla="*/ 5636351 h 6858000"/>
              <a:gd name="connsiteX340" fmla="*/ 3698819 w 7467600"/>
              <a:gd name="connsiteY340" fmla="*/ 5560503 h 6858000"/>
              <a:gd name="connsiteX341" fmla="*/ 3702094 w 7467600"/>
              <a:gd name="connsiteY341" fmla="*/ 5549194 h 6858000"/>
              <a:gd name="connsiteX342" fmla="*/ 3398355 w 7467600"/>
              <a:gd name="connsiteY342" fmla="*/ 6094603 h 6858000"/>
              <a:gd name="connsiteX343" fmla="*/ 3193941 w 7467600"/>
              <a:gd name="connsiteY343" fmla="*/ 6798775 h 6858000"/>
              <a:gd name="connsiteX344" fmla="*/ 3184140 w 7467600"/>
              <a:gd name="connsiteY344" fmla="*/ 6858000 h 6858000"/>
              <a:gd name="connsiteX345" fmla="*/ 3099978 w 7467600"/>
              <a:gd name="connsiteY345" fmla="*/ 6858000 h 6858000"/>
              <a:gd name="connsiteX346" fmla="*/ 3101556 w 7467600"/>
              <a:gd name="connsiteY346" fmla="*/ 6843337 h 6858000"/>
              <a:gd name="connsiteX347" fmla="*/ 3370162 w 7467600"/>
              <a:gd name="connsiteY347" fmla="*/ 5785550 h 6858000"/>
              <a:gd name="connsiteX348" fmla="*/ 3746477 w 7467600"/>
              <a:gd name="connsiteY348" fmla="*/ 5377889 h 6858000"/>
              <a:gd name="connsiteX349" fmla="*/ 3863399 w 7467600"/>
              <a:gd name="connsiteY349" fmla="*/ 5087257 h 6858000"/>
              <a:gd name="connsiteX350" fmla="*/ 3968712 w 7467600"/>
              <a:gd name="connsiteY350" fmla="*/ 4913989 h 6858000"/>
              <a:gd name="connsiteX351" fmla="*/ 2792390 w 7467600"/>
              <a:gd name="connsiteY351" fmla="*/ 5382974 h 6858000"/>
              <a:gd name="connsiteX352" fmla="*/ 2714982 w 7467600"/>
              <a:gd name="connsiteY352" fmla="*/ 5427051 h 6858000"/>
              <a:gd name="connsiteX353" fmla="*/ 2813361 w 7467600"/>
              <a:gd name="connsiteY353" fmla="*/ 6023912 h 6858000"/>
              <a:gd name="connsiteX354" fmla="*/ 2688430 w 7467600"/>
              <a:gd name="connsiteY354" fmla="*/ 6801564 h 6858000"/>
              <a:gd name="connsiteX355" fmla="*/ 2629626 w 7467600"/>
              <a:gd name="connsiteY355" fmla="*/ 6763394 h 6858000"/>
              <a:gd name="connsiteX356" fmla="*/ 2565328 w 7467600"/>
              <a:gd name="connsiteY356" fmla="*/ 5516399 h 6858000"/>
              <a:gd name="connsiteX357" fmla="*/ 1922999 w 7467600"/>
              <a:gd name="connsiteY357" fmla="*/ 5980343 h 6858000"/>
              <a:gd name="connsiteX358" fmla="*/ 1950261 w 7467600"/>
              <a:gd name="connsiteY358" fmla="*/ 6405858 h 6858000"/>
              <a:gd name="connsiteX359" fmla="*/ 2365554 w 7467600"/>
              <a:gd name="connsiteY359" fmla="*/ 6759107 h 6858000"/>
              <a:gd name="connsiteX360" fmla="*/ 2424142 w 7467600"/>
              <a:gd name="connsiteY360" fmla="*/ 6858000 h 6858000"/>
              <a:gd name="connsiteX361" fmla="*/ 2395994 w 7467600"/>
              <a:gd name="connsiteY361" fmla="*/ 6858000 h 6858000"/>
              <a:gd name="connsiteX362" fmla="*/ 2392863 w 7467600"/>
              <a:gd name="connsiteY362" fmla="*/ 6852964 h 6858000"/>
              <a:gd name="connsiteX363" fmla="*/ 2017589 w 7467600"/>
              <a:gd name="connsiteY363" fmla="*/ 6493982 h 6858000"/>
              <a:gd name="connsiteX364" fmla="*/ 2147336 w 7467600"/>
              <a:gd name="connsiteY364" fmla="*/ 6594052 h 6858000"/>
              <a:gd name="connsiteX365" fmla="*/ 2207047 w 7467600"/>
              <a:gd name="connsiteY365" fmla="*/ 6654540 h 6858000"/>
              <a:gd name="connsiteX366" fmla="*/ 2299106 w 7467600"/>
              <a:gd name="connsiteY366" fmla="*/ 6778931 h 6858000"/>
              <a:gd name="connsiteX367" fmla="*/ 2314430 w 7467600"/>
              <a:gd name="connsiteY367" fmla="*/ 6801144 h 6858000"/>
              <a:gd name="connsiteX368" fmla="*/ 2352406 w 7467600"/>
              <a:gd name="connsiteY368" fmla="*/ 6858000 h 6858000"/>
              <a:gd name="connsiteX369" fmla="*/ 2314492 w 7467600"/>
              <a:gd name="connsiteY369" fmla="*/ 6858000 h 6858000"/>
              <a:gd name="connsiteX370" fmla="*/ 2288095 w 7467600"/>
              <a:gd name="connsiteY370" fmla="*/ 6818030 h 6858000"/>
              <a:gd name="connsiteX371" fmla="*/ 2272768 w 7467600"/>
              <a:gd name="connsiteY371" fmla="*/ 6795822 h 6858000"/>
              <a:gd name="connsiteX372" fmla="*/ 2182715 w 7467600"/>
              <a:gd name="connsiteY372" fmla="*/ 6675071 h 6858000"/>
              <a:gd name="connsiteX373" fmla="*/ 2032061 w 7467600"/>
              <a:gd name="connsiteY373" fmla="*/ 6541380 h 6858000"/>
              <a:gd name="connsiteX374" fmla="*/ 2257220 w 7467600"/>
              <a:gd name="connsiteY374" fmla="*/ 6826257 h 6858000"/>
              <a:gd name="connsiteX375" fmla="*/ 2281324 w 7467600"/>
              <a:gd name="connsiteY375" fmla="*/ 6858000 h 6858000"/>
              <a:gd name="connsiteX376" fmla="*/ 2242860 w 7467600"/>
              <a:gd name="connsiteY376" fmla="*/ 6858000 h 6858000"/>
              <a:gd name="connsiteX377" fmla="*/ 2232818 w 7467600"/>
              <a:gd name="connsiteY377" fmla="*/ 6844926 h 6858000"/>
              <a:gd name="connsiteX378" fmla="*/ 1990172 w 7467600"/>
              <a:gd name="connsiteY378" fmla="*/ 6542121 h 6858000"/>
              <a:gd name="connsiteX379" fmla="*/ 2124090 w 7467600"/>
              <a:gd name="connsiteY379" fmla="*/ 6761017 h 6858000"/>
              <a:gd name="connsiteX380" fmla="*/ 2200380 w 7467600"/>
              <a:gd name="connsiteY380" fmla="*/ 6858000 h 6858000"/>
              <a:gd name="connsiteX381" fmla="*/ 2147507 w 7467600"/>
              <a:gd name="connsiteY381" fmla="*/ 6858000 h 6858000"/>
              <a:gd name="connsiteX382" fmla="*/ 2070668 w 7467600"/>
              <a:gd name="connsiteY382" fmla="*/ 6761520 h 6858000"/>
              <a:gd name="connsiteX383" fmla="*/ 1975142 w 7467600"/>
              <a:gd name="connsiteY383" fmla="*/ 6585570 h 6858000"/>
              <a:gd name="connsiteX384" fmla="*/ 2050035 w 7467600"/>
              <a:gd name="connsiteY384" fmla="*/ 6813345 h 6858000"/>
              <a:gd name="connsiteX385" fmla="*/ 2063025 w 7467600"/>
              <a:gd name="connsiteY385" fmla="*/ 6858000 h 6858000"/>
              <a:gd name="connsiteX386" fmla="*/ 2021675 w 7467600"/>
              <a:gd name="connsiteY386" fmla="*/ 6858000 h 6858000"/>
              <a:gd name="connsiteX387" fmla="*/ 2019308 w 7467600"/>
              <a:gd name="connsiteY387" fmla="*/ 6847118 h 6858000"/>
              <a:gd name="connsiteX388" fmla="*/ 1938835 w 7467600"/>
              <a:gd name="connsiteY388" fmla="*/ 6551160 h 6858000"/>
              <a:gd name="connsiteX389" fmla="*/ 1953230 w 7467600"/>
              <a:gd name="connsiteY389" fmla="*/ 6759699 h 6858000"/>
              <a:gd name="connsiteX390" fmla="*/ 1956763 w 7467600"/>
              <a:gd name="connsiteY390" fmla="*/ 6778191 h 6858000"/>
              <a:gd name="connsiteX391" fmla="*/ 1967925 w 7467600"/>
              <a:gd name="connsiteY391" fmla="*/ 6858000 h 6858000"/>
              <a:gd name="connsiteX392" fmla="*/ 1936622 w 7467600"/>
              <a:gd name="connsiteY392" fmla="*/ 6858000 h 6858000"/>
              <a:gd name="connsiteX393" fmla="*/ 1926261 w 7467600"/>
              <a:gd name="connsiteY393" fmla="*/ 6784064 h 6858000"/>
              <a:gd name="connsiteX394" fmla="*/ 1922724 w 7467600"/>
              <a:gd name="connsiteY394" fmla="*/ 6765577 h 6858000"/>
              <a:gd name="connsiteX395" fmla="*/ 1904650 w 7467600"/>
              <a:gd name="connsiteY395" fmla="*/ 6639616 h 6858000"/>
              <a:gd name="connsiteX396" fmla="*/ 1885273 w 7467600"/>
              <a:gd name="connsiteY396" fmla="*/ 6858000 h 6858000"/>
              <a:gd name="connsiteX397" fmla="*/ 1854363 w 7467600"/>
              <a:gd name="connsiteY397" fmla="*/ 6858000 h 6858000"/>
              <a:gd name="connsiteX398" fmla="*/ 1880391 w 7467600"/>
              <a:gd name="connsiteY398" fmla="*/ 6603796 h 6858000"/>
              <a:gd name="connsiteX399" fmla="*/ 1818273 w 7467600"/>
              <a:gd name="connsiteY399" fmla="*/ 6715729 h 6858000"/>
              <a:gd name="connsiteX400" fmla="*/ 1794691 w 7467600"/>
              <a:gd name="connsiteY400" fmla="*/ 6843239 h 6858000"/>
              <a:gd name="connsiteX401" fmla="*/ 1794914 w 7467600"/>
              <a:gd name="connsiteY401" fmla="*/ 6858000 h 6858000"/>
              <a:gd name="connsiteX402" fmla="*/ 1746128 w 7467600"/>
              <a:gd name="connsiteY402" fmla="*/ 6858000 h 6858000"/>
              <a:gd name="connsiteX403" fmla="*/ 1753934 w 7467600"/>
              <a:gd name="connsiteY403" fmla="*/ 6724796 h 6858000"/>
              <a:gd name="connsiteX404" fmla="*/ 1792053 w 7467600"/>
              <a:gd name="connsiteY404" fmla="*/ 6572396 h 6858000"/>
              <a:gd name="connsiteX405" fmla="*/ 1862248 w 7467600"/>
              <a:gd name="connsiteY405" fmla="*/ 6266397 h 6858000"/>
              <a:gd name="connsiteX406" fmla="*/ 1862250 w 7467600"/>
              <a:gd name="connsiteY406" fmla="*/ 6033531 h 6858000"/>
              <a:gd name="connsiteX407" fmla="*/ 1211999 w 7467600"/>
              <a:gd name="connsiteY407" fmla="*/ 6683610 h 6858000"/>
              <a:gd name="connsiteX408" fmla="*/ 1213266 w 7467600"/>
              <a:gd name="connsiteY408" fmla="*/ 6691947 h 6858000"/>
              <a:gd name="connsiteX409" fmla="*/ 1203370 w 7467600"/>
              <a:gd name="connsiteY409" fmla="*/ 6850676 h 6858000"/>
              <a:gd name="connsiteX410" fmla="*/ 1203671 w 7467600"/>
              <a:gd name="connsiteY410" fmla="*/ 6858000 h 6858000"/>
              <a:gd name="connsiteX411" fmla="*/ 1143180 w 7467600"/>
              <a:gd name="connsiteY411" fmla="*/ 6858000 h 6858000"/>
              <a:gd name="connsiteX412" fmla="*/ 1142176 w 7467600"/>
              <a:gd name="connsiteY412" fmla="*/ 6766045 h 6858000"/>
              <a:gd name="connsiteX413" fmla="*/ 1067484 w 7467600"/>
              <a:gd name="connsiteY413" fmla="*/ 6858000 h 6858000"/>
              <a:gd name="connsiteX414" fmla="*/ 953928 w 7467600"/>
              <a:gd name="connsiteY414" fmla="*/ 6858000 h 6858000"/>
              <a:gd name="connsiteX415" fmla="*/ 959715 w 7467600"/>
              <a:gd name="connsiteY415" fmla="*/ 6850185 h 6858000"/>
              <a:gd name="connsiteX416" fmla="*/ 1483788 w 7467600"/>
              <a:gd name="connsiteY416" fmla="*/ 6259174 h 6858000"/>
              <a:gd name="connsiteX417" fmla="*/ 1100671 w 7467600"/>
              <a:gd name="connsiteY417" fmla="*/ 6252137 h 6858000"/>
              <a:gd name="connsiteX418" fmla="*/ 1090144 w 7467600"/>
              <a:gd name="connsiteY418" fmla="*/ 6256748 h 6858000"/>
              <a:gd name="connsiteX419" fmla="*/ 1095872 w 7467600"/>
              <a:gd name="connsiteY419" fmla="*/ 6271892 h 6858000"/>
              <a:gd name="connsiteX420" fmla="*/ 262785 w 7467600"/>
              <a:gd name="connsiteY420" fmla="*/ 6845450 h 6858000"/>
              <a:gd name="connsiteX421" fmla="*/ 209968 w 7467600"/>
              <a:gd name="connsiteY421" fmla="*/ 6770713 h 6858000"/>
              <a:gd name="connsiteX422" fmla="*/ 873460 w 7467600"/>
              <a:gd name="connsiteY422" fmla="*/ 6253768 h 6858000"/>
              <a:gd name="connsiteX423" fmla="*/ 192686 w 7467600"/>
              <a:gd name="connsiteY423" fmla="*/ 5849257 h 6858000"/>
              <a:gd name="connsiteX424" fmla="*/ 4696 w 7467600"/>
              <a:gd name="connsiteY424" fmla="*/ 5697668 h 6858000"/>
              <a:gd name="connsiteX425" fmla="*/ 0 w 7467600"/>
              <a:gd name="connsiteY425" fmla="*/ 5689984 h 6858000"/>
              <a:gd name="connsiteX426" fmla="*/ 0 w 7467600"/>
              <a:gd name="connsiteY426" fmla="*/ 5513472 h 6858000"/>
              <a:gd name="connsiteX427" fmla="*/ 174101 w 7467600"/>
              <a:gd name="connsiteY427" fmla="*/ 5620277 h 6858000"/>
              <a:gd name="connsiteX428" fmla="*/ 891800 w 7467600"/>
              <a:gd name="connsiteY428" fmla="*/ 6036935 h 6858000"/>
              <a:gd name="connsiteX429" fmla="*/ 1072219 w 7467600"/>
              <a:gd name="connsiteY429" fmla="*/ 6169443 h 6858000"/>
              <a:gd name="connsiteX430" fmla="*/ 1074117 w 7467600"/>
              <a:gd name="connsiteY430" fmla="*/ 6170301 h 6858000"/>
              <a:gd name="connsiteX431" fmla="*/ 1083114 w 7467600"/>
              <a:gd name="connsiteY431" fmla="*/ 6174131 h 6858000"/>
              <a:gd name="connsiteX432" fmla="*/ 1543010 w 7467600"/>
              <a:gd name="connsiteY432" fmla="*/ 6191140 h 6858000"/>
              <a:gd name="connsiteX433" fmla="*/ 1551080 w 7467600"/>
              <a:gd name="connsiteY433" fmla="*/ 6195006 h 6858000"/>
              <a:gd name="connsiteX434" fmla="*/ 2345443 w 7467600"/>
              <a:gd name="connsiteY434" fmla="*/ 5549882 h 6858000"/>
              <a:gd name="connsiteX435" fmla="*/ 1721499 w 7467600"/>
              <a:gd name="connsiteY435" fmla="*/ 5599969 h 6858000"/>
              <a:gd name="connsiteX436" fmla="*/ 767716 w 7467600"/>
              <a:gd name="connsiteY436" fmla="*/ 5472768 h 6858000"/>
              <a:gd name="connsiteX437" fmla="*/ 722147 w 7467600"/>
              <a:gd name="connsiteY437" fmla="*/ 5393091 h 6858000"/>
              <a:gd name="connsiteX438" fmla="*/ 1485552 w 7467600"/>
              <a:gd name="connsiteY438" fmla="*/ 5313202 h 6858000"/>
              <a:gd name="connsiteX439" fmla="*/ 2143004 w 7467600"/>
              <a:gd name="connsiteY439" fmla="*/ 5402420 h 6858000"/>
              <a:gd name="connsiteX440" fmla="*/ 1933391 w 7467600"/>
              <a:gd name="connsiteY440" fmla="*/ 5156971 h 6858000"/>
              <a:gd name="connsiteX441" fmla="*/ 1827118 w 7467600"/>
              <a:gd name="connsiteY441" fmla="*/ 4968410 h 6858000"/>
              <a:gd name="connsiteX442" fmla="*/ 1837349 w 7467600"/>
              <a:gd name="connsiteY442" fmla="*/ 4956357 h 6858000"/>
              <a:gd name="connsiteX443" fmla="*/ 2162835 w 7467600"/>
              <a:gd name="connsiteY443" fmla="*/ 5187853 h 6858000"/>
              <a:gd name="connsiteX444" fmla="*/ 2257167 w 7467600"/>
              <a:gd name="connsiteY444" fmla="*/ 5462123 h 6858000"/>
              <a:gd name="connsiteX445" fmla="*/ 2261598 w 7467600"/>
              <a:gd name="connsiteY445" fmla="*/ 5467998 h 6858000"/>
              <a:gd name="connsiteX446" fmla="*/ 2437177 w 7467600"/>
              <a:gd name="connsiteY446" fmla="*/ 5479608 h 6858000"/>
              <a:gd name="connsiteX447" fmla="*/ 2445247 w 7467600"/>
              <a:gd name="connsiteY447" fmla="*/ 5483476 h 6858000"/>
              <a:gd name="connsiteX448" fmla="*/ 2743626 w 7467600"/>
              <a:gd name="connsiteY448" fmla="*/ 5304819 h 6858000"/>
              <a:gd name="connsiteX449" fmla="*/ 3048102 w 7467600"/>
              <a:gd name="connsiteY449" fmla="*/ 5150595 h 6858000"/>
              <a:gd name="connsiteX450" fmla="*/ 1799414 w 7467600"/>
              <a:gd name="connsiteY450" fmla="*/ 4694732 h 6858000"/>
              <a:gd name="connsiteX451" fmla="*/ 1771735 w 7467600"/>
              <a:gd name="connsiteY451" fmla="*/ 4619929 h 6858000"/>
              <a:gd name="connsiteX452" fmla="*/ 3104273 w 7467600"/>
              <a:gd name="connsiteY452" fmla="*/ 5076159 h 6858000"/>
              <a:gd name="connsiteX453" fmla="*/ 3113245 w 7467600"/>
              <a:gd name="connsiteY453" fmla="*/ 5090705 h 6858000"/>
              <a:gd name="connsiteX454" fmla="*/ 3126294 w 7467600"/>
              <a:gd name="connsiteY454" fmla="*/ 5114400 h 6858000"/>
              <a:gd name="connsiteX455" fmla="*/ 3937433 w 7467600"/>
              <a:gd name="connsiteY455" fmla="*/ 4830473 h 6858000"/>
              <a:gd name="connsiteX456" fmla="*/ 3590475 w 7467600"/>
              <a:gd name="connsiteY456" fmla="*/ 4597974 h 6858000"/>
              <a:gd name="connsiteX457" fmla="*/ 3100264 w 7467600"/>
              <a:gd name="connsiteY457" fmla="*/ 4579845 h 6858000"/>
              <a:gd name="connsiteX458" fmla="*/ 2183576 w 7467600"/>
              <a:gd name="connsiteY458" fmla="*/ 4227150 h 6858000"/>
              <a:gd name="connsiteX459" fmla="*/ 2151029 w 7467600"/>
              <a:gd name="connsiteY459" fmla="*/ 4146947 h 6858000"/>
              <a:gd name="connsiteX460" fmla="*/ 3563434 w 7467600"/>
              <a:gd name="connsiteY460" fmla="*/ 4469115 h 6858000"/>
              <a:gd name="connsiteX461" fmla="*/ 3177952 w 7467600"/>
              <a:gd name="connsiteY461" fmla="*/ 3657386 h 6858000"/>
              <a:gd name="connsiteX462" fmla="*/ 3189263 w 7467600"/>
              <a:gd name="connsiteY462" fmla="*/ 3625726 h 6858000"/>
              <a:gd name="connsiteX463" fmla="*/ 3560912 w 7467600"/>
              <a:gd name="connsiteY463" fmla="*/ 4079863 h 6858000"/>
              <a:gd name="connsiteX464" fmla="*/ 3626636 w 7467600"/>
              <a:gd name="connsiteY464" fmla="*/ 4512230 h 6858000"/>
              <a:gd name="connsiteX465" fmla="*/ 3653088 w 7467600"/>
              <a:gd name="connsiteY465" fmla="*/ 4521417 h 6858000"/>
              <a:gd name="connsiteX466" fmla="*/ 3988128 w 7467600"/>
              <a:gd name="connsiteY466" fmla="*/ 4817267 h 6858000"/>
              <a:gd name="connsiteX467" fmla="*/ 4830582 w 7467600"/>
              <a:gd name="connsiteY467" fmla="*/ 4676000 h 6858000"/>
              <a:gd name="connsiteX468" fmla="*/ 4830100 w 7467600"/>
              <a:gd name="connsiteY468" fmla="*/ 4675554 h 6858000"/>
              <a:gd name="connsiteX469" fmla="*/ 4036318 w 7467600"/>
              <a:gd name="connsiteY469" fmla="*/ 4147013 h 6858000"/>
              <a:gd name="connsiteX470" fmla="*/ 3432098 w 7467600"/>
              <a:gd name="connsiteY470" fmla="*/ 3537312 h 6858000"/>
              <a:gd name="connsiteX471" fmla="*/ 3446761 w 7467600"/>
              <a:gd name="connsiteY471" fmla="*/ 3461278 h 6858000"/>
              <a:gd name="connsiteX472" fmla="*/ 4419733 w 7467600"/>
              <a:gd name="connsiteY472" fmla="*/ 3963555 h 6858000"/>
              <a:gd name="connsiteX473" fmla="*/ 4781371 w 7467600"/>
              <a:gd name="connsiteY473" fmla="*/ 4458604 h 6858000"/>
              <a:gd name="connsiteX474" fmla="*/ 4780440 w 7467600"/>
              <a:gd name="connsiteY474" fmla="*/ 4470290 h 6858000"/>
              <a:gd name="connsiteX475" fmla="*/ 4898954 w 7467600"/>
              <a:gd name="connsiteY475" fmla="*/ 4662092 h 6858000"/>
              <a:gd name="connsiteX476" fmla="*/ 4900699 w 7467600"/>
              <a:gd name="connsiteY476" fmla="*/ 4670867 h 6858000"/>
              <a:gd name="connsiteX477" fmla="*/ 5714511 w 7467600"/>
              <a:gd name="connsiteY477" fmla="*/ 4663483 h 6858000"/>
              <a:gd name="connsiteX478" fmla="*/ 5464793 w 7467600"/>
              <a:gd name="connsiteY478" fmla="*/ 4393556 h 6858000"/>
              <a:gd name="connsiteX479" fmla="*/ 5461897 w 7467600"/>
              <a:gd name="connsiteY479" fmla="*/ 4390879 h 6858000"/>
              <a:gd name="connsiteX480" fmla="*/ 4294126 w 7467600"/>
              <a:gd name="connsiteY480" fmla="*/ 3303048 h 6858000"/>
              <a:gd name="connsiteX481" fmla="*/ 4305321 w 7467600"/>
              <a:gd name="connsiteY481" fmla="*/ 3256953 h 6858000"/>
              <a:gd name="connsiteX482" fmla="*/ 4949299 w 7467600"/>
              <a:gd name="connsiteY482" fmla="*/ 3766336 h 6858000"/>
              <a:gd name="connsiteX483" fmla="*/ 5291452 w 7467600"/>
              <a:gd name="connsiteY483" fmla="*/ 4076801 h 6858000"/>
              <a:gd name="connsiteX484" fmla="*/ 5434998 w 7467600"/>
              <a:gd name="connsiteY484" fmla="*/ 4254100 h 6858000"/>
              <a:gd name="connsiteX485" fmla="*/ 5351015 w 7467600"/>
              <a:gd name="connsiteY485" fmla="*/ 3760989 h 6858000"/>
              <a:gd name="connsiteX486" fmla="*/ 5413780 w 7467600"/>
              <a:gd name="connsiteY486" fmla="*/ 2966265 h 6858000"/>
              <a:gd name="connsiteX487" fmla="*/ 5425627 w 7467600"/>
              <a:gd name="connsiteY487" fmla="*/ 2954192 h 6858000"/>
              <a:gd name="connsiteX488" fmla="*/ 6604735 w 7467600"/>
              <a:gd name="connsiteY488" fmla="*/ 2041381 h 6858000"/>
              <a:gd name="connsiteX489" fmla="*/ 7204487 w 7467600"/>
              <a:gd name="connsiteY489" fmla="*/ 2742112 h 6858000"/>
              <a:gd name="connsiteX490" fmla="*/ 7131592 w 7467600"/>
              <a:gd name="connsiteY490" fmla="*/ 2672096 h 6858000"/>
              <a:gd name="connsiteX491" fmla="*/ 6996344 w 7467600"/>
              <a:gd name="connsiteY491" fmla="*/ 2518310 h 6858000"/>
              <a:gd name="connsiteX492" fmla="*/ 6735495 w 7467600"/>
              <a:gd name="connsiteY492" fmla="*/ 2196890 h 6858000"/>
              <a:gd name="connsiteX493" fmla="*/ 6721901 w 7467600"/>
              <a:gd name="connsiteY493" fmla="*/ 2179274 h 6858000"/>
              <a:gd name="connsiteX494" fmla="*/ 6604735 w 7467600"/>
              <a:gd name="connsiteY494" fmla="*/ 2041381 h 6858000"/>
              <a:gd name="connsiteX495" fmla="*/ 6591670 w 7467600"/>
              <a:gd name="connsiteY495" fmla="*/ 1988277 h 6858000"/>
              <a:gd name="connsiteX496" fmla="*/ 6747349 w 7467600"/>
              <a:gd name="connsiteY496" fmla="*/ 2160069 h 6858000"/>
              <a:gd name="connsiteX497" fmla="*/ 6760943 w 7467600"/>
              <a:gd name="connsiteY497" fmla="*/ 2177686 h 6858000"/>
              <a:gd name="connsiteX498" fmla="*/ 7021065 w 7467600"/>
              <a:gd name="connsiteY498" fmla="*/ 2498102 h 6858000"/>
              <a:gd name="connsiteX499" fmla="*/ 7155223 w 7467600"/>
              <a:gd name="connsiteY499" fmla="*/ 2650386 h 6858000"/>
              <a:gd name="connsiteX500" fmla="*/ 7203167 w 7467600"/>
              <a:gd name="connsiteY500" fmla="*/ 2697288 h 6858000"/>
              <a:gd name="connsiteX501" fmla="*/ 6937703 w 7467600"/>
              <a:gd name="connsiteY501" fmla="*/ 2321981 h 6858000"/>
              <a:gd name="connsiteX502" fmla="*/ 6591670 w 7467600"/>
              <a:gd name="connsiteY502" fmla="*/ 1988277 h 6858000"/>
              <a:gd name="connsiteX503" fmla="*/ 5798671 w 7467600"/>
              <a:gd name="connsiteY503" fmla="*/ 1981601 h 6858000"/>
              <a:gd name="connsiteX504" fmla="*/ 5754709 w 7467600"/>
              <a:gd name="connsiteY504" fmla="*/ 2071454 h 6858000"/>
              <a:gd name="connsiteX505" fmla="*/ 5763044 w 7467600"/>
              <a:gd name="connsiteY505" fmla="*/ 2842206 h 6858000"/>
              <a:gd name="connsiteX506" fmla="*/ 5764974 w 7467600"/>
              <a:gd name="connsiteY506" fmla="*/ 2799609 h 6858000"/>
              <a:gd name="connsiteX507" fmla="*/ 5767665 w 7467600"/>
              <a:gd name="connsiteY507" fmla="*/ 2666409 h 6858000"/>
              <a:gd name="connsiteX508" fmla="*/ 5763055 w 7467600"/>
              <a:gd name="connsiteY508" fmla="*/ 2579705 h 6858000"/>
              <a:gd name="connsiteX509" fmla="*/ 5758079 w 7467600"/>
              <a:gd name="connsiteY509" fmla="*/ 2492508 h 6858000"/>
              <a:gd name="connsiteX510" fmla="*/ 5779325 w 7467600"/>
              <a:gd name="connsiteY510" fmla="*/ 2197069 h 6858000"/>
              <a:gd name="connsiteX511" fmla="*/ 5798671 w 7467600"/>
              <a:gd name="connsiteY511" fmla="*/ 1981601 h 6858000"/>
              <a:gd name="connsiteX512" fmla="*/ 5829202 w 7467600"/>
              <a:gd name="connsiteY512" fmla="*/ 1971679 h 6858000"/>
              <a:gd name="connsiteX513" fmla="*/ 5809558 w 7467600"/>
              <a:gd name="connsiteY513" fmla="*/ 2198043 h 6858000"/>
              <a:gd name="connsiteX514" fmla="*/ 5788653 w 7467600"/>
              <a:gd name="connsiteY514" fmla="*/ 2489430 h 6858000"/>
              <a:gd name="connsiteX515" fmla="*/ 5793439 w 7467600"/>
              <a:gd name="connsiteY515" fmla="*/ 2575235 h 6858000"/>
              <a:gd name="connsiteX516" fmla="*/ 5796837 w 7467600"/>
              <a:gd name="connsiteY516" fmla="*/ 2637633 h 6858000"/>
              <a:gd name="connsiteX517" fmla="*/ 5818614 w 7467600"/>
              <a:gd name="connsiteY517" fmla="*/ 2473055 h 6858000"/>
              <a:gd name="connsiteX518" fmla="*/ 5829202 w 7467600"/>
              <a:gd name="connsiteY518" fmla="*/ 1971679 h 6858000"/>
              <a:gd name="connsiteX519" fmla="*/ 5911389 w 7467600"/>
              <a:gd name="connsiteY519" fmla="*/ 1898371 h 6858000"/>
              <a:gd name="connsiteX520" fmla="*/ 6237627 w 7467600"/>
              <a:gd name="connsiteY520" fmla="*/ 2231921 h 6858000"/>
              <a:gd name="connsiteX521" fmla="*/ 5911389 w 7467600"/>
              <a:gd name="connsiteY521" fmla="*/ 1898371 h 6858000"/>
              <a:gd name="connsiteX522" fmla="*/ 6944437 w 7467600"/>
              <a:gd name="connsiteY522" fmla="*/ 1575402 h 6858000"/>
              <a:gd name="connsiteX523" fmla="*/ 6304730 w 7467600"/>
              <a:gd name="connsiteY523" fmla="*/ 1766654 h 6858000"/>
              <a:gd name="connsiteX524" fmla="*/ 6944437 w 7467600"/>
              <a:gd name="connsiteY524" fmla="*/ 1575402 h 6858000"/>
              <a:gd name="connsiteX525" fmla="*/ 7019523 w 7467600"/>
              <a:gd name="connsiteY525" fmla="*/ 1519450 h 6858000"/>
              <a:gd name="connsiteX526" fmla="*/ 6298091 w 7467600"/>
              <a:gd name="connsiteY526" fmla="*/ 1737122 h 6858000"/>
              <a:gd name="connsiteX527" fmla="*/ 7019523 w 7467600"/>
              <a:gd name="connsiteY527" fmla="*/ 1519450 h 6858000"/>
              <a:gd name="connsiteX528" fmla="*/ 2399523 w 7467600"/>
              <a:gd name="connsiteY528" fmla="*/ 1428234 h 6858000"/>
              <a:gd name="connsiteX529" fmla="*/ 2224982 w 7467600"/>
              <a:gd name="connsiteY529" fmla="*/ 1826201 h 6858000"/>
              <a:gd name="connsiteX530" fmla="*/ 2096099 w 7467600"/>
              <a:gd name="connsiteY530" fmla="*/ 2345900 h 6858000"/>
              <a:gd name="connsiteX531" fmla="*/ 2283317 w 7467600"/>
              <a:gd name="connsiteY531" fmla="*/ 1796925 h 6858000"/>
              <a:gd name="connsiteX532" fmla="*/ 2399523 w 7467600"/>
              <a:gd name="connsiteY532" fmla="*/ 1428234 h 6858000"/>
              <a:gd name="connsiteX533" fmla="*/ 2448558 w 7467600"/>
              <a:gd name="connsiteY533" fmla="*/ 1373435 h 6858000"/>
              <a:gd name="connsiteX534" fmla="*/ 2312521 w 7467600"/>
              <a:gd name="connsiteY534" fmla="*/ 1806140 h 6858000"/>
              <a:gd name="connsiteX535" fmla="*/ 2127533 w 7467600"/>
              <a:gd name="connsiteY535" fmla="*/ 2348380 h 6858000"/>
              <a:gd name="connsiteX536" fmla="*/ 2358080 w 7467600"/>
              <a:gd name="connsiteY536" fmla="*/ 1866134 h 6858000"/>
              <a:gd name="connsiteX537" fmla="*/ 2407436 w 7467600"/>
              <a:gd name="connsiteY537" fmla="*/ 1651070 h 6858000"/>
              <a:gd name="connsiteX538" fmla="*/ 2448558 w 7467600"/>
              <a:gd name="connsiteY538" fmla="*/ 1373435 h 6858000"/>
              <a:gd name="connsiteX539" fmla="*/ 278707 w 7467600"/>
              <a:gd name="connsiteY539" fmla="*/ 1352270 h 6858000"/>
              <a:gd name="connsiteX540" fmla="*/ 321570 w 7467600"/>
              <a:gd name="connsiteY540" fmla="*/ 1861610 h 6858000"/>
              <a:gd name="connsiteX541" fmla="*/ 294281 w 7467600"/>
              <a:gd name="connsiteY541" fmla="*/ 1440658 h 6858000"/>
              <a:gd name="connsiteX542" fmla="*/ 278707 w 7467600"/>
              <a:gd name="connsiteY542" fmla="*/ 1352270 h 6858000"/>
              <a:gd name="connsiteX543" fmla="*/ 1423821 w 7467600"/>
              <a:gd name="connsiteY543" fmla="*/ 1351958 h 6858000"/>
              <a:gd name="connsiteX544" fmla="*/ 1638521 w 7467600"/>
              <a:gd name="connsiteY544" fmla="*/ 1908470 h 6858000"/>
              <a:gd name="connsiteX545" fmla="*/ 1754199 w 7467600"/>
              <a:gd name="connsiteY545" fmla="*/ 2149284 h 6858000"/>
              <a:gd name="connsiteX546" fmla="*/ 1908359 w 7467600"/>
              <a:gd name="connsiteY546" fmla="*/ 2364988 h 6858000"/>
              <a:gd name="connsiteX547" fmla="*/ 1647661 w 7467600"/>
              <a:gd name="connsiteY547" fmla="*/ 1825945 h 6858000"/>
              <a:gd name="connsiteX548" fmla="*/ 1423821 w 7467600"/>
              <a:gd name="connsiteY548" fmla="*/ 1351958 h 6858000"/>
              <a:gd name="connsiteX549" fmla="*/ 1431890 w 7467600"/>
              <a:gd name="connsiteY549" fmla="*/ 1306475 h 6858000"/>
              <a:gd name="connsiteX550" fmla="*/ 1507597 w 7467600"/>
              <a:gd name="connsiteY550" fmla="*/ 1446132 h 6858000"/>
              <a:gd name="connsiteX551" fmla="*/ 1674586 w 7467600"/>
              <a:gd name="connsiteY551" fmla="*/ 1813832 h 6858000"/>
              <a:gd name="connsiteX552" fmla="*/ 1815950 w 7467600"/>
              <a:gd name="connsiteY552" fmla="*/ 2128564 h 6858000"/>
              <a:gd name="connsiteX553" fmla="*/ 1984242 w 7467600"/>
              <a:gd name="connsiteY553" fmla="*/ 2430829 h 6858000"/>
              <a:gd name="connsiteX554" fmla="*/ 2014023 w 7467600"/>
              <a:gd name="connsiteY554" fmla="*/ 2450995 h 6858000"/>
              <a:gd name="connsiteX555" fmla="*/ 1747337 w 7467600"/>
              <a:gd name="connsiteY555" fmla="*/ 1855264 h 6858000"/>
              <a:gd name="connsiteX556" fmla="*/ 1533749 w 7467600"/>
              <a:gd name="connsiteY556" fmla="*/ 1478656 h 6858000"/>
              <a:gd name="connsiteX557" fmla="*/ 1431890 w 7467600"/>
              <a:gd name="connsiteY557" fmla="*/ 1306475 h 6858000"/>
              <a:gd name="connsiteX558" fmla="*/ 5052692 w 7467600"/>
              <a:gd name="connsiteY558" fmla="*/ 1292994 h 6858000"/>
              <a:gd name="connsiteX559" fmla="*/ 5200661 w 7467600"/>
              <a:gd name="connsiteY559" fmla="*/ 1635186 h 6858000"/>
              <a:gd name="connsiteX560" fmla="*/ 5297138 w 7467600"/>
              <a:gd name="connsiteY560" fmla="*/ 1906351 h 6858000"/>
              <a:gd name="connsiteX561" fmla="*/ 5052692 w 7467600"/>
              <a:gd name="connsiteY561" fmla="*/ 1292994 h 6858000"/>
              <a:gd name="connsiteX562" fmla="*/ 5009948 w 7467600"/>
              <a:gd name="connsiteY562" fmla="*/ 1273619 h 6858000"/>
              <a:gd name="connsiteX563" fmla="*/ 5121777 w 7467600"/>
              <a:gd name="connsiteY563" fmla="*/ 1654213 h 6858000"/>
              <a:gd name="connsiteX564" fmla="*/ 5293545 w 7467600"/>
              <a:gd name="connsiteY564" fmla="*/ 2072247 h 6858000"/>
              <a:gd name="connsiteX565" fmla="*/ 5294042 w 7467600"/>
              <a:gd name="connsiteY565" fmla="*/ 2065019 h 6858000"/>
              <a:gd name="connsiteX566" fmla="*/ 5171936 w 7467600"/>
              <a:gd name="connsiteY566" fmla="*/ 1647613 h 6858000"/>
              <a:gd name="connsiteX567" fmla="*/ 5009948 w 7467600"/>
              <a:gd name="connsiteY567" fmla="*/ 1273619 h 6858000"/>
              <a:gd name="connsiteX568" fmla="*/ 655236 w 7467600"/>
              <a:gd name="connsiteY568" fmla="*/ 1268632 h 6858000"/>
              <a:gd name="connsiteX569" fmla="*/ 839521 w 7467600"/>
              <a:gd name="connsiteY569" fmla="*/ 1685315 h 6858000"/>
              <a:gd name="connsiteX570" fmla="*/ 1109416 w 7467600"/>
              <a:gd name="connsiteY570" fmla="*/ 2061663 h 6858000"/>
              <a:gd name="connsiteX571" fmla="*/ 1298300 w 7467600"/>
              <a:gd name="connsiteY571" fmla="*/ 2247742 h 6858000"/>
              <a:gd name="connsiteX572" fmla="*/ 1125871 w 7467600"/>
              <a:gd name="connsiteY572" fmla="*/ 1989513 h 6858000"/>
              <a:gd name="connsiteX573" fmla="*/ 981574 w 7467600"/>
              <a:gd name="connsiteY573" fmla="*/ 1783157 h 6858000"/>
              <a:gd name="connsiteX574" fmla="*/ 922198 w 7467600"/>
              <a:gd name="connsiteY574" fmla="*/ 1677437 h 6858000"/>
              <a:gd name="connsiteX575" fmla="*/ 869293 w 7467600"/>
              <a:gd name="connsiteY575" fmla="*/ 1583214 h 6858000"/>
              <a:gd name="connsiteX576" fmla="*/ 751431 w 7467600"/>
              <a:gd name="connsiteY576" fmla="*/ 1405731 h 6858000"/>
              <a:gd name="connsiteX577" fmla="*/ 655236 w 7467600"/>
              <a:gd name="connsiteY577" fmla="*/ 1268632 h 6858000"/>
              <a:gd name="connsiteX578" fmla="*/ 6516292 w 7467600"/>
              <a:gd name="connsiteY578" fmla="*/ 1263064 h 6858000"/>
              <a:gd name="connsiteX579" fmla="*/ 5736320 w 7467600"/>
              <a:gd name="connsiteY579" fmla="*/ 1501803 h 6858000"/>
              <a:gd name="connsiteX580" fmla="*/ 6516292 w 7467600"/>
              <a:gd name="connsiteY580" fmla="*/ 1263064 h 6858000"/>
              <a:gd name="connsiteX581" fmla="*/ 291466 w 7467600"/>
              <a:gd name="connsiteY581" fmla="*/ 1250369 h 6858000"/>
              <a:gd name="connsiteX582" fmla="*/ 323180 w 7467600"/>
              <a:gd name="connsiteY582" fmla="*/ 1435283 h 6858000"/>
              <a:gd name="connsiteX583" fmla="*/ 349381 w 7467600"/>
              <a:gd name="connsiteY583" fmla="*/ 1875041 h 6858000"/>
              <a:gd name="connsiteX584" fmla="*/ 374363 w 7467600"/>
              <a:gd name="connsiteY584" fmla="*/ 1506494 h 6858000"/>
              <a:gd name="connsiteX585" fmla="*/ 302168 w 7467600"/>
              <a:gd name="connsiteY585" fmla="*/ 1274495 h 6858000"/>
              <a:gd name="connsiteX586" fmla="*/ 291466 w 7467600"/>
              <a:gd name="connsiteY586" fmla="*/ 1250369 h 6858000"/>
              <a:gd name="connsiteX587" fmla="*/ 678222 w 7467600"/>
              <a:gd name="connsiteY587" fmla="*/ 1248670 h 6858000"/>
              <a:gd name="connsiteX588" fmla="*/ 775536 w 7467600"/>
              <a:gd name="connsiteY588" fmla="*/ 1388015 h 6858000"/>
              <a:gd name="connsiteX589" fmla="*/ 894529 w 7467600"/>
              <a:gd name="connsiteY589" fmla="*/ 1567739 h 6858000"/>
              <a:gd name="connsiteX590" fmla="*/ 948000 w 7467600"/>
              <a:gd name="connsiteY590" fmla="*/ 1663088 h 6858000"/>
              <a:gd name="connsiteX591" fmla="*/ 1006812 w 7467600"/>
              <a:gd name="connsiteY591" fmla="*/ 1767683 h 6858000"/>
              <a:gd name="connsiteX592" fmla="*/ 1149133 w 7467600"/>
              <a:gd name="connsiteY592" fmla="*/ 1971513 h 6858000"/>
              <a:gd name="connsiteX593" fmla="*/ 1333952 w 7467600"/>
              <a:gd name="connsiteY593" fmla="*/ 2251620 h 6858000"/>
              <a:gd name="connsiteX594" fmla="*/ 1337329 w 7467600"/>
              <a:gd name="connsiteY594" fmla="*/ 2258350 h 6858000"/>
              <a:gd name="connsiteX595" fmla="*/ 1014726 w 7467600"/>
              <a:gd name="connsiteY595" fmla="*/ 1615556 h 6858000"/>
              <a:gd name="connsiteX596" fmla="*/ 678222 w 7467600"/>
              <a:gd name="connsiteY596" fmla="*/ 1248670 h 6858000"/>
              <a:gd name="connsiteX597" fmla="*/ 6691602 w 7467600"/>
              <a:gd name="connsiteY597" fmla="*/ 1140573 h 6858000"/>
              <a:gd name="connsiteX598" fmla="*/ 6571100 w 7467600"/>
              <a:gd name="connsiteY598" fmla="*/ 1183662 h 6858000"/>
              <a:gd name="connsiteX599" fmla="*/ 6241687 w 7467600"/>
              <a:gd name="connsiteY599" fmla="*/ 1257600 h 6858000"/>
              <a:gd name="connsiteX600" fmla="*/ 5693009 w 7467600"/>
              <a:gd name="connsiteY600" fmla="*/ 1478256 h 6858000"/>
              <a:gd name="connsiteX601" fmla="*/ 6548420 w 7467600"/>
              <a:gd name="connsiteY601" fmla="*/ 1214599 h 6858000"/>
              <a:gd name="connsiteX602" fmla="*/ 6605473 w 7467600"/>
              <a:gd name="connsiteY602" fmla="*/ 1184686 h 6858000"/>
              <a:gd name="connsiteX603" fmla="*/ 6691602 w 7467600"/>
              <a:gd name="connsiteY603" fmla="*/ 1140573 h 6858000"/>
              <a:gd name="connsiteX604" fmla="*/ 4002475 w 7467600"/>
              <a:gd name="connsiteY604" fmla="*/ 1037802 h 6858000"/>
              <a:gd name="connsiteX605" fmla="*/ 4000324 w 7467600"/>
              <a:gd name="connsiteY605" fmla="*/ 1039362 h 6858000"/>
              <a:gd name="connsiteX606" fmla="*/ 4002862 w 7467600"/>
              <a:gd name="connsiteY606" fmla="*/ 1042866 h 6858000"/>
              <a:gd name="connsiteX607" fmla="*/ 4002475 w 7467600"/>
              <a:gd name="connsiteY607" fmla="*/ 1037802 h 6858000"/>
              <a:gd name="connsiteX608" fmla="*/ 506322 w 7467600"/>
              <a:gd name="connsiteY608" fmla="*/ 1020997 h 6858000"/>
              <a:gd name="connsiteX609" fmla="*/ 533068 w 7467600"/>
              <a:gd name="connsiteY609" fmla="*/ 1029409 h 6858000"/>
              <a:gd name="connsiteX610" fmla="*/ 1232525 w 7467600"/>
              <a:gd name="connsiteY610" fmla="*/ 1804675 h 6858000"/>
              <a:gd name="connsiteX611" fmla="*/ 1388858 w 7467600"/>
              <a:gd name="connsiteY611" fmla="*/ 2368011 h 6858000"/>
              <a:gd name="connsiteX612" fmla="*/ 1384098 w 7467600"/>
              <a:gd name="connsiteY612" fmla="*/ 2378125 h 6858000"/>
              <a:gd name="connsiteX613" fmla="*/ 1425393 w 7467600"/>
              <a:gd name="connsiteY613" fmla="*/ 2589124 h 6858000"/>
              <a:gd name="connsiteX614" fmla="*/ 1424001 w 7467600"/>
              <a:gd name="connsiteY614" fmla="*/ 2597541 h 6858000"/>
              <a:gd name="connsiteX615" fmla="*/ 2152729 w 7467600"/>
              <a:gd name="connsiteY615" fmla="*/ 2864487 h 6858000"/>
              <a:gd name="connsiteX616" fmla="*/ 2020609 w 7467600"/>
              <a:gd name="connsiteY616" fmla="*/ 2539671 h 6858000"/>
              <a:gd name="connsiteX617" fmla="*/ 2018920 w 7467600"/>
              <a:gd name="connsiteY617" fmla="*/ 2536309 h 6858000"/>
              <a:gd name="connsiteX618" fmla="*/ 1342441 w 7467600"/>
              <a:gd name="connsiteY618" fmla="*/ 1173017 h 6858000"/>
              <a:gd name="connsiteX619" fmla="*/ 1367925 w 7467600"/>
              <a:gd name="connsiteY619" fmla="*/ 1135648 h 6858000"/>
              <a:gd name="connsiteX620" fmla="*/ 1771401 w 7467600"/>
              <a:gd name="connsiteY620" fmla="*/ 1806673 h 6858000"/>
              <a:gd name="connsiteX621" fmla="*/ 1972385 w 7467600"/>
              <a:gd name="connsiteY621" fmla="*/ 2198735 h 6858000"/>
              <a:gd name="connsiteX622" fmla="*/ 2040892 w 7467600"/>
              <a:gd name="connsiteY622" fmla="*/ 2405205 h 6858000"/>
              <a:gd name="connsiteX623" fmla="*/ 2131689 w 7467600"/>
              <a:gd name="connsiteY623" fmla="*/ 1936926 h 6858000"/>
              <a:gd name="connsiteX624" fmla="*/ 2454820 w 7467600"/>
              <a:gd name="connsiteY624" fmla="*/ 1248808 h 6858000"/>
              <a:gd name="connsiteX625" fmla="*/ 2492512 w 7467600"/>
              <a:gd name="connsiteY625" fmla="*/ 1302920 h 6858000"/>
              <a:gd name="connsiteX626" fmla="*/ 2081216 w 7467600"/>
              <a:gd name="connsiteY626" fmla="*/ 2527513 h 6858000"/>
              <a:gd name="connsiteX627" fmla="*/ 2081211 w 7467600"/>
              <a:gd name="connsiteY627" fmla="*/ 2528916 h 6858000"/>
              <a:gd name="connsiteX628" fmla="*/ 2199067 w 7467600"/>
              <a:gd name="connsiteY628" fmla="*/ 2884061 h 6858000"/>
              <a:gd name="connsiteX629" fmla="*/ 3192586 w 7467600"/>
              <a:gd name="connsiteY629" fmla="*/ 3411496 h 6858000"/>
              <a:gd name="connsiteX630" fmla="*/ 3182620 w 7467600"/>
              <a:gd name="connsiteY630" fmla="*/ 3483279 h 6858000"/>
              <a:gd name="connsiteX631" fmla="*/ 2435119 w 7467600"/>
              <a:gd name="connsiteY631" fmla="*/ 3080173 h 6858000"/>
              <a:gd name="connsiteX632" fmla="*/ 2410152 w 7467600"/>
              <a:gd name="connsiteY632" fmla="*/ 3063751 h 6858000"/>
              <a:gd name="connsiteX633" fmla="*/ 2408099 w 7467600"/>
              <a:gd name="connsiteY633" fmla="*/ 3064403 h 6858000"/>
              <a:gd name="connsiteX634" fmla="*/ 2407218 w 7467600"/>
              <a:gd name="connsiteY634" fmla="*/ 3070324 h 6858000"/>
              <a:gd name="connsiteX635" fmla="*/ 2380138 w 7467600"/>
              <a:gd name="connsiteY635" fmla="*/ 3099341 h 6858000"/>
              <a:gd name="connsiteX636" fmla="*/ 1765923 w 7467600"/>
              <a:gd name="connsiteY636" fmla="*/ 3581043 h 6858000"/>
              <a:gd name="connsiteX637" fmla="*/ 1702258 w 7467600"/>
              <a:gd name="connsiteY637" fmla="*/ 3612286 h 6858000"/>
              <a:gd name="connsiteX638" fmla="*/ 1538370 w 7467600"/>
              <a:gd name="connsiteY638" fmla="*/ 3811804 h 6858000"/>
              <a:gd name="connsiteX639" fmla="*/ 542867 w 7467600"/>
              <a:gd name="connsiteY639" fmla="*/ 4944092 h 6858000"/>
              <a:gd name="connsiteX640" fmla="*/ 515800 w 7467600"/>
              <a:gd name="connsiteY640" fmla="*/ 4862180 h 6858000"/>
              <a:gd name="connsiteX641" fmla="*/ 909145 w 7467600"/>
              <a:gd name="connsiteY641" fmla="*/ 4199225 h 6858000"/>
              <a:gd name="connsiteX642" fmla="*/ 1214067 w 7467600"/>
              <a:gd name="connsiteY642" fmla="*/ 3908561 h 6858000"/>
              <a:gd name="connsiteX643" fmla="*/ 640967 w 7467600"/>
              <a:gd name="connsiteY643" fmla="*/ 4105601 h 6858000"/>
              <a:gd name="connsiteX644" fmla="*/ 112563 w 7467600"/>
              <a:gd name="connsiteY644" fmla="*/ 4396952 h 6858000"/>
              <a:gd name="connsiteX645" fmla="*/ 0 w 7467600"/>
              <a:gd name="connsiteY645" fmla="*/ 4466006 h 6858000"/>
              <a:gd name="connsiteX646" fmla="*/ 0 w 7467600"/>
              <a:gd name="connsiteY646" fmla="*/ 4233763 h 6858000"/>
              <a:gd name="connsiteX647" fmla="*/ 36881 w 7467600"/>
              <a:gd name="connsiteY647" fmla="*/ 4200118 h 6858000"/>
              <a:gd name="connsiteX648" fmla="*/ 910534 w 7467600"/>
              <a:gd name="connsiteY648" fmla="*/ 3629753 h 6858000"/>
              <a:gd name="connsiteX649" fmla="*/ 1578717 w 7467600"/>
              <a:gd name="connsiteY649" fmla="*/ 3575982 h 6858000"/>
              <a:gd name="connsiteX650" fmla="*/ 2338780 w 7467600"/>
              <a:gd name="connsiteY650" fmla="*/ 3033725 h 6858000"/>
              <a:gd name="connsiteX651" fmla="*/ 1807991 w 7467600"/>
              <a:gd name="connsiteY651" fmla="*/ 2807184 h 6858000"/>
              <a:gd name="connsiteX652" fmla="*/ 1416358 w 7467600"/>
              <a:gd name="connsiteY652" fmla="*/ 3112571 h 6858000"/>
              <a:gd name="connsiteX653" fmla="*/ 939066 w 7467600"/>
              <a:gd name="connsiteY653" fmla="*/ 3378798 h 6858000"/>
              <a:gd name="connsiteX654" fmla="*/ 115099 w 7467600"/>
              <a:gd name="connsiteY654" fmla="*/ 3607650 h 6858000"/>
              <a:gd name="connsiteX655" fmla="*/ 97284 w 7467600"/>
              <a:gd name="connsiteY655" fmla="*/ 3520393 h 6858000"/>
              <a:gd name="connsiteX656" fmla="*/ 922050 w 7467600"/>
              <a:gd name="connsiteY656" fmla="*/ 3074867 h 6858000"/>
              <a:gd name="connsiteX657" fmla="*/ 1405265 w 7467600"/>
              <a:gd name="connsiteY657" fmla="*/ 3016319 h 6858000"/>
              <a:gd name="connsiteX658" fmla="*/ 1407512 w 7467600"/>
              <a:gd name="connsiteY658" fmla="*/ 3018001 h 6858000"/>
              <a:gd name="connsiteX659" fmla="*/ 1726266 w 7467600"/>
              <a:gd name="connsiteY659" fmla="*/ 2777274 h 6858000"/>
              <a:gd name="connsiteX660" fmla="*/ 625390 w 7467600"/>
              <a:gd name="connsiteY660" fmla="*/ 2514541 h 6858000"/>
              <a:gd name="connsiteX661" fmla="*/ 619799 w 7467600"/>
              <a:gd name="connsiteY661" fmla="*/ 2527180 h 6858000"/>
              <a:gd name="connsiteX662" fmla="*/ 310030 w 7467600"/>
              <a:gd name="connsiteY662" fmla="*/ 2771818 h 6858000"/>
              <a:gd name="connsiteX663" fmla="*/ 173877 w 7467600"/>
              <a:gd name="connsiteY663" fmla="*/ 2937056 h 6858000"/>
              <a:gd name="connsiteX664" fmla="*/ 77889 w 7467600"/>
              <a:gd name="connsiteY664" fmla="*/ 3138440 h 6858000"/>
              <a:gd name="connsiteX665" fmla="*/ 0 w 7467600"/>
              <a:gd name="connsiteY665" fmla="*/ 3271395 h 6858000"/>
              <a:gd name="connsiteX666" fmla="*/ 0 w 7467600"/>
              <a:gd name="connsiteY666" fmla="*/ 3153002 h 6858000"/>
              <a:gd name="connsiteX667" fmla="*/ 2386 w 7467600"/>
              <a:gd name="connsiteY667" fmla="*/ 3149203 h 6858000"/>
              <a:gd name="connsiteX668" fmla="*/ 89753 w 7467600"/>
              <a:gd name="connsiteY668" fmla="*/ 2987702 h 6858000"/>
              <a:gd name="connsiteX669" fmla="*/ 76869 w 7467600"/>
              <a:gd name="connsiteY669" fmla="*/ 3005404 h 6858000"/>
              <a:gd name="connsiteX670" fmla="*/ 32049 w 7467600"/>
              <a:gd name="connsiteY670" fmla="*/ 3065814 h 6858000"/>
              <a:gd name="connsiteX671" fmla="*/ 0 w 7467600"/>
              <a:gd name="connsiteY671" fmla="*/ 3108744 h 6858000"/>
              <a:gd name="connsiteX672" fmla="*/ 0 w 7467600"/>
              <a:gd name="connsiteY672" fmla="*/ 3058059 h 6858000"/>
              <a:gd name="connsiteX673" fmla="*/ 7610 w 7467600"/>
              <a:gd name="connsiteY673" fmla="*/ 3047889 h 6858000"/>
              <a:gd name="connsiteX674" fmla="*/ 52419 w 7467600"/>
              <a:gd name="connsiteY674" fmla="*/ 2987479 h 6858000"/>
              <a:gd name="connsiteX675" fmla="*/ 59142 w 7467600"/>
              <a:gd name="connsiteY675" fmla="*/ 2978488 h 6858000"/>
              <a:gd name="connsiteX676" fmla="*/ 0 w 7467600"/>
              <a:gd name="connsiteY676" fmla="*/ 3015334 h 6858000"/>
              <a:gd name="connsiteX677" fmla="*/ 0 w 7467600"/>
              <a:gd name="connsiteY677" fmla="*/ 2914286 h 6858000"/>
              <a:gd name="connsiteX678" fmla="*/ 36383 w 7467600"/>
              <a:gd name="connsiteY678" fmla="*/ 2901128 h 6858000"/>
              <a:gd name="connsiteX679" fmla="*/ 156329 w 7467600"/>
              <a:gd name="connsiteY679" fmla="*/ 2840533 h 6858000"/>
              <a:gd name="connsiteX680" fmla="*/ 358355 w 7467600"/>
              <a:gd name="connsiteY680" fmla="*/ 2620471 h 6858000"/>
              <a:gd name="connsiteX681" fmla="*/ 510577 w 7467600"/>
              <a:gd name="connsiteY681" fmla="*/ 2501244 h 6858000"/>
              <a:gd name="connsiteX682" fmla="*/ 211967 w 7467600"/>
              <a:gd name="connsiteY682" fmla="*/ 2479171 h 6858000"/>
              <a:gd name="connsiteX683" fmla="*/ 0 w 7467600"/>
              <a:gd name="connsiteY683" fmla="*/ 2476398 h 6858000"/>
              <a:gd name="connsiteX684" fmla="*/ 0 w 7467600"/>
              <a:gd name="connsiteY684" fmla="*/ 2389189 h 6858000"/>
              <a:gd name="connsiteX685" fmla="*/ 103062 w 7467600"/>
              <a:gd name="connsiteY685" fmla="*/ 2389518 h 6858000"/>
              <a:gd name="connsiteX686" fmla="*/ 510734 w 7467600"/>
              <a:gd name="connsiteY686" fmla="*/ 2416201 h 6858000"/>
              <a:gd name="connsiteX687" fmla="*/ 279257 w 7467600"/>
              <a:gd name="connsiteY687" fmla="*/ 2092102 h 6858000"/>
              <a:gd name="connsiteX688" fmla="*/ 65265 w 7467600"/>
              <a:gd name="connsiteY688" fmla="*/ 2006049 h 6858000"/>
              <a:gd name="connsiteX689" fmla="*/ 0 w 7467600"/>
              <a:gd name="connsiteY689" fmla="*/ 1982532 h 6858000"/>
              <a:gd name="connsiteX690" fmla="*/ 0 w 7467600"/>
              <a:gd name="connsiteY690" fmla="*/ 1912789 h 6858000"/>
              <a:gd name="connsiteX691" fmla="*/ 97460 w 7467600"/>
              <a:gd name="connsiteY691" fmla="*/ 1953725 h 6858000"/>
              <a:gd name="connsiteX692" fmla="*/ 221272 w 7467600"/>
              <a:gd name="connsiteY692" fmla="*/ 1980766 h 6858000"/>
              <a:gd name="connsiteX693" fmla="*/ 116765 w 7467600"/>
              <a:gd name="connsiteY693" fmla="*/ 1911033 h 6858000"/>
              <a:gd name="connsiteX694" fmla="*/ 16405 w 7467600"/>
              <a:gd name="connsiteY694" fmla="*/ 1803412 h 6858000"/>
              <a:gd name="connsiteX695" fmla="*/ 0 w 7467600"/>
              <a:gd name="connsiteY695" fmla="*/ 1784777 h 6858000"/>
              <a:gd name="connsiteX696" fmla="*/ 0 w 7467600"/>
              <a:gd name="connsiteY696" fmla="*/ 1740082 h 6858000"/>
              <a:gd name="connsiteX697" fmla="*/ 39394 w 7467600"/>
              <a:gd name="connsiteY697" fmla="*/ 1784856 h 6858000"/>
              <a:gd name="connsiteX698" fmla="*/ 135813 w 7467600"/>
              <a:gd name="connsiteY698" fmla="*/ 1888838 h 6858000"/>
              <a:gd name="connsiteX699" fmla="*/ 242575 w 7467600"/>
              <a:gd name="connsiteY699" fmla="*/ 1958841 h 6858000"/>
              <a:gd name="connsiteX700" fmla="*/ 82197 w 7467600"/>
              <a:gd name="connsiteY700" fmla="*/ 1754826 h 6858000"/>
              <a:gd name="connsiteX701" fmla="*/ 0 w 7467600"/>
              <a:gd name="connsiteY701" fmla="*/ 1679650 h 6858000"/>
              <a:gd name="connsiteX702" fmla="*/ 0 w 7467600"/>
              <a:gd name="connsiteY702" fmla="*/ 1602463 h 6858000"/>
              <a:gd name="connsiteX703" fmla="*/ 84689 w 7467600"/>
              <a:gd name="connsiteY703" fmla="*/ 1677442 h 6858000"/>
              <a:gd name="connsiteX704" fmla="*/ 298437 w 7467600"/>
              <a:gd name="connsiteY704" fmla="*/ 1968019 h 6858000"/>
              <a:gd name="connsiteX705" fmla="*/ 227269 w 7467600"/>
              <a:gd name="connsiteY705" fmla="*/ 1114064 h 6858000"/>
              <a:gd name="connsiteX706" fmla="*/ 248003 w 7467600"/>
              <a:gd name="connsiteY706" fmla="*/ 1089613 h 6858000"/>
              <a:gd name="connsiteX707" fmla="*/ 427020 w 7467600"/>
              <a:gd name="connsiteY707" fmla="*/ 1619803 h 6858000"/>
              <a:gd name="connsiteX708" fmla="*/ 340345 w 7467600"/>
              <a:gd name="connsiteY708" fmla="*/ 2027739 h 6858000"/>
              <a:gd name="connsiteX709" fmla="*/ 360865 w 7467600"/>
              <a:gd name="connsiteY709" fmla="*/ 2044827 h 6858000"/>
              <a:gd name="connsiteX710" fmla="*/ 560414 w 7467600"/>
              <a:gd name="connsiteY710" fmla="*/ 2421457 h 6858000"/>
              <a:gd name="connsiteX711" fmla="*/ 1359703 w 7467600"/>
              <a:gd name="connsiteY711" fmla="*/ 2578554 h 6858000"/>
              <a:gd name="connsiteX712" fmla="*/ 1359422 w 7467600"/>
              <a:gd name="connsiteY712" fmla="*/ 2577994 h 6858000"/>
              <a:gd name="connsiteX713" fmla="*/ 828701 w 7467600"/>
              <a:gd name="connsiteY713" fmla="*/ 1839520 h 6858000"/>
              <a:gd name="connsiteX714" fmla="*/ 494427 w 7467600"/>
              <a:gd name="connsiteY714" fmla="*/ 1092333 h 6858000"/>
              <a:gd name="connsiteX715" fmla="*/ 506322 w 7467600"/>
              <a:gd name="connsiteY715" fmla="*/ 1020997 h 6858000"/>
              <a:gd name="connsiteX716" fmla="*/ 4570198 w 7467600"/>
              <a:gd name="connsiteY716" fmla="*/ 978081 h 6858000"/>
              <a:gd name="connsiteX717" fmla="*/ 4523691 w 7467600"/>
              <a:gd name="connsiteY717" fmla="*/ 1127776 h 6858000"/>
              <a:gd name="connsiteX718" fmla="*/ 4509875 w 7467600"/>
              <a:gd name="connsiteY718" fmla="*/ 1167552 h 6858000"/>
              <a:gd name="connsiteX719" fmla="*/ 4478168 w 7467600"/>
              <a:gd name="connsiteY719" fmla="*/ 1260735 h 6858000"/>
              <a:gd name="connsiteX720" fmla="*/ 4409309 w 7467600"/>
              <a:gd name="connsiteY720" fmla="*/ 1666996 h 6858000"/>
              <a:gd name="connsiteX721" fmla="*/ 4370031 w 7467600"/>
              <a:gd name="connsiteY721" fmla="*/ 1955666 h 6858000"/>
              <a:gd name="connsiteX722" fmla="*/ 4570198 w 7467600"/>
              <a:gd name="connsiteY722" fmla="*/ 978081 h 6858000"/>
              <a:gd name="connsiteX723" fmla="*/ 4557898 w 7467600"/>
              <a:gd name="connsiteY723" fmla="*/ 900011 h 6858000"/>
              <a:gd name="connsiteX724" fmla="*/ 4344840 w 7467600"/>
              <a:gd name="connsiteY724" fmla="*/ 1922038 h 6858000"/>
              <a:gd name="connsiteX725" fmla="*/ 4378710 w 7467600"/>
              <a:gd name="connsiteY725" fmla="*/ 1665516 h 6858000"/>
              <a:gd name="connsiteX726" fmla="*/ 4448798 w 7467600"/>
              <a:gd name="connsiteY726" fmla="*/ 1253024 h 6858000"/>
              <a:gd name="connsiteX727" fmla="*/ 4480315 w 7467600"/>
              <a:gd name="connsiteY727" fmla="*/ 1158454 h 6858000"/>
              <a:gd name="connsiteX728" fmla="*/ 4494133 w 7467600"/>
              <a:gd name="connsiteY728" fmla="*/ 1118676 h 6858000"/>
              <a:gd name="connsiteX729" fmla="*/ 4557898 w 7467600"/>
              <a:gd name="connsiteY729" fmla="*/ 900011 h 6858000"/>
              <a:gd name="connsiteX730" fmla="*/ 5870151 w 7467600"/>
              <a:gd name="connsiteY730" fmla="*/ 898890 h 6858000"/>
              <a:gd name="connsiteX731" fmla="*/ 5861335 w 7467600"/>
              <a:gd name="connsiteY731" fmla="*/ 899177 h 6858000"/>
              <a:gd name="connsiteX732" fmla="*/ 5843702 w 7467600"/>
              <a:gd name="connsiteY732" fmla="*/ 899748 h 6858000"/>
              <a:gd name="connsiteX733" fmla="*/ 5651107 w 7467600"/>
              <a:gd name="connsiteY733" fmla="*/ 920306 h 6858000"/>
              <a:gd name="connsiteX734" fmla="*/ 5459407 w 7467600"/>
              <a:gd name="connsiteY734" fmla="*/ 940975 h 6858000"/>
              <a:gd name="connsiteX735" fmla="*/ 5374846 w 7467600"/>
              <a:gd name="connsiteY735" fmla="*/ 941988 h 6858000"/>
              <a:gd name="connsiteX736" fmla="*/ 5256105 w 7467600"/>
              <a:gd name="connsiteY736" fmla="*/ 945632 h 6858000"/>
              <a:gd name="connsiteX737" fmla="*/ 5107071 w 7467600"/>
              <a:gd name="connsiteY737" fmla="*/ 969720 h 6858000"/>
              <a:gd name="connsiteX738" fmla="*/ 4998681 w 7467600"/>
              <a:gd name="connsiteY738" fmla="*/ 988771 h 6858000"/>
              <a:gd name="connsiteX739" fmla="*/ 5870151 w 7467600"/>
              <a:gd name="connsiteY739" fmla="*/ 898890 h 6858000"/>
              <a:gd name="connsiteX740" fmla="*/ 5504425 w 7467600"/>
              <a:gd name="connsiteY740" fmla="*/ 848067 h 6858000"/>
              <a:gd name="connsiteX741" fmla="*/ 4968849 w 7467600"/>
              <a:gd name="connsiteY741" fmla="*/ 962318 h 6858000"/>
              <a:gd name="connsiteX742" fmla="*/ 5104039 w 7467600"/>
              <a:gd name="connsiteY742" fmla="*/ 940634 h 6858000"/>
              <a:gd name="connsiteX743" fmla="*/ 5256311 w 7467600"/>
              <a:gd name="connsiteY743" fmla="*/ 916490 h 6858000"/>
              <a:gd name="connsiteX744" fmla="*/ 5377381 w 7467600"/>
              <a:gd name="connsiteY744" fmla="*/ 912671 h 6858000"/>
              <a:gd name="connsiteX745" fmla="*/ 5460148 w 7467600"/>
              <a:gd name="connsiteY745" fmla="*/ 911442 h 6858000"/>
              <a:gd name="connsiteX746" fmla="*/ 5648971 w 7467600"/>
              <a:gd name="connsiteY746" fmla="*/ 891331 h 6858000"/>
              <a:gd name="connsiteX747" fmla="*/ 5844807 w 7467600"/>
              <a:gd name="connsiteY747" fmla="*/ 870718 h 6858000"/>
              <a:gd name="connsiteX748" fmla="*/ 5862975 w 7467600"/>
              <a:gd name="connsiteY748" fmla="*/ 869756 h 6858000"/>
              <a:gd name="connsiteX749" fmla="*/ 5920887 w 7467600"/>
              <a:gd name="connsiteY749" fmla="*/ 865929 h 6858000"/>
              <a:gd name="connsiteX750" fmla="*/ 5504425 w 7467600"/>
              <a:gd name="connsiteY750" fmla="*/ 848067 h 6858000"/>
              <a:gd name="connsiteX751" fmla="*/ 3607114 w 7467600"/>
              <a:gd name="connsiteY751" fmla="*/ 467441 h 6858000"/>
              <a:gd name="connsiteX752" fmla="*/ 3296242 w 7467600"/>
              <a:gd name="connsiteY752" fmla="*/ 807991 h 6858000"/>
              <a:gd name="connsiteX753" fmla="*/ 3174674 w 7467600"/>
              <a:gd name="connsiteY753" fmla="*/ 919759 h 6858000"/>
              <a:gd name="connsiteX754" fmla="*/ 3042978 w 7467600"/>
              <a:gd name="connsiteY754" fmla="*/ 1054894 h 6858000"/>
              <a:gd name="connsiteX755" fmla="*/ 2968914 w 7467600"/>
              <a:gd name="connsiteY755" fmla="*/ 1133756 h 6858000"/>
              <a:gd name="connsiteX756" fmla="*/ 3103823 w 7467600"/>
              <a:gd name="connsiteY756" fmla="*/ 1026814 h 6858000"/>
              <a:gd name="connsiteX757" fmla="*/ 3607114 w 7467600"/>
              <a:gd name="connsiteY757" fmla="*/ 467441 h 6858000"/>
              <a:gd name="connsiteX758" fmla="*/ 3744487 w 7467600"/>
              <a:gd name="connsiteY758" fmla="*/ 383136 h 6858000"/>
              <a:gd name="connsiteX759" fmla="*/ 3970213 w 7467600"/>
              <a:gd name="connsiteY759" fmla="*/ 995559 h 6858000"/>
              <a:gd name="connsiteX760" fmla="*/ 3744487 w 7467600"/>
              <a:gd name="connsiteY760" fmla="*/ 383136 h 6858000"/>
              <a:gd name="connsiteX761" fmla="*/ 3624562 w 7467600"/>
              <a:gd name="connsiteY761" fmla="*/ 367041 h 6858000"/>
              <a:gd name="connsiteX762" fmla="*/ 3489712 w 7467600"/>
              <a:gd name="connsiteY762" fmla="*/ 485386 h 6858000"/>
              <a:gd name="connsiteX763" fmla="*/ 3182994 w 7467600"/>
              <a:gd name="connsiteY763" fmla="*/ 828265 h 6858000"/>
              <a:gd name="connsiteX764" fmla="*/ 2892114 w 7467600"/>
              <a:gd name="connsiteY764" fmla="*/ 1172635 h 6858000"/>
              <a:gd name="connsiteX765" fmla="*/ 3021459 w 7467600"/>
              <a:gd name="connsiteY765" fmla="*/ 1035385 h 6858000"/>
              <a:gd name="connsiteX766" fmla="*/ 3153873 w 7467600"/>
              <a:gd name="connsiteY766" fmla="*/ 898971 h 6858000"/>
              <a:gd name="connsiteX767" fmla="*/ 3276511 w 7467600"/>
              <a:gd name="connsiteY767" fmla="*/ 786423 h 6858000"/>
              <a:gd name="connsiteX768" fmla="*/ 3584154 w 7467600"/>
              <a:gd name="connsiteY768" fmla="*/ 448218 h 6858000"/>
              <a:gd name="connsiteX769" fmla="*/ 3624562 w 7467600"/>
              <a:gd name="connsiteY769" fmla="*/ 367041 h 6858000"/>
              <a:gd name="connsiteX770" fmla="*/ 3766672 w 7467600"/>
              <a:gd name="connsiteY770" fmla="*/ 359429 h 6858000"/>
              <a:gd name="connsiteX771" fmla="*/ 3996338 w 7467600"/>
              <a:gd name="connsiteY771" fmla="*/ 968237 h 6858000"/>
              <a:gd name="connsiteX772" fmla="*/ 3766672 w 7467600"/>
              <a:gd name="connsiteY772" fmla="*/ 359429 h 6858000"/>
              <a:gd name="connsiteX773" fmla="*/ 5805386 w 7467600"/>
              <a:gd name="connsiteY773" fmla="*/ 239240 h 6858000"/>
              <a:gd name="connsiteX774" fmla="*/ 5736947 w 7467600"/>
              <a:gd name="connsiteY774" fmla="*/ 261367 h 6858000"/>
              <a:gd name="connsiteX775" fmla="*/ 5427012 w 7467600"/>
              <a:gd name="connsiteY775" fmla="*/ 311272 h 6858000"/>
              <a:gd name="connsiteX776" fmla="*/ 5147818 w 7467600"/>
              <a:gd name="connsiteY776" fmla="*/ 322112 h 6858000"/>
              <a:gd name="connsiteX777" fmla="*/ 5060854 w 7467600"/>
              <a:gd name="connsiteY777" fmla="*/ 311882 h 6858000"/>
              <a:gd name="connsiteX778" fmla="*/ 4945989 w 7467600"/>
              <a:gd name="connsiteY778" fmla="*/ 300516 h 6858000"/>
              <a:gd name="connsiteX779" fmla="*/ 5410479 w 7467600"/>
              <a:gd name="connsiteY779" fmla="*/ 348434 h 6858000"/>
              <a:gd name="connsiteX780" fmla="*/ 5805386 w 7467600"/>
              <a:gd name="connsiteY780" fmla="*/ 239240 h 6858000"/>
              <a:gd name="connsiteX781" fmla="*/ 5905192 w 7467600"/>
              <a:gd name="connsiteY781" fmla="*/ 163079 h 6858000"/>
              <a:gd name="connsiteX782" fmla="*/ 5865655 w 7467600"/>
              <a:gd name="connsiteY782" fmla="*/ 171901 h 6858000"/>
              <a:gd name="connsiteX783" fmla="*/ 5259740 w 7467600"/>
              <a:gd name="connsiteY783" fmla="*/ 257013 h 6858000"/>
              <a:gd name="connsiteX784" fmla="*/ 5208466 w 7467600"/>
              <a:gd name="connsiteY784" fmla="*/ 257550 h 6858000"/>
              <a:gd name="connsiteX785" fmla="*/ 4980204 w 7467600"/>
              <a:gd name="connsiteY785" fmla="*/ 271903 h 6858000"/>
              <a:gd name="connsiteX786" fmla="*/ 5068068 w 7467600"/>
              <a:gd name="connsiteY786" fmla="*/ 282244 h 6858000"/>
              <a:gd name="connsiteX787" fmla="*/ 5153231 w 7467600"/>
              <a:gd name="connsiteY787" fmla="*/ 292240 h 6858000"/>
              <a:gd name="connsiteX788" fmla="*/ 5426491 w 7467600"/>
              <a:gd name="connsiteY788" fmla="*/ 281128 h 6858000"/>
              <a:gd name="connsiteX789" fmla="*/ 5731212 w 7467600"/>
              <a:gd name="connsiteY789" fmla="*/ 231951 h 6858000"/>
              <a:gd name="connsiteX790" fmla="*/ 5905192 w 7467600"/>
              <a:gd name="connsiteY790" fmla="*/ 163079 h 6858000"/>
              <a:gd name="connsiteX791" fmla="*/ 5944437 w 7467600"/>
              <a:gd name="connsiteY791" fmla="*/ 113829 h 6858000"/>
              <a:gd name="connsiteX792" fmla="*/ 5825032 w 7467600"/>
              <a:gd name="connsiteY792" fmla="*/ 146405 h 6858000"/>
              <a:gd name="connsiteX793" fmla="*/ 4955599 w 7467600"/>
              <a:gd name="connsiteY793" fmla="*/ 247008 h 6858000"/>
              <a:gd name="connsiteX794" fmla="*/ 5210104 w 7467600"/>
              <a:gd name="connsiteY794" fmla="*/ 228123 h 6858000"/>
              <a:gd name="connsiteX795" fmla="*/ 5261015 w 7467600"/>
              <a:gd name="connsiteY795" fmla="*/ 227087 h 6858000"/>
              <a:gd name="connsiteX796" fmla="*/ 5861181 w 7467600"/>
              <a:gd name="connsiteY796" fmla="*/ 143093 h 6858000"/>
              <a:gd name="connsiteX797" fmla="*/ 5961252 w 7467600"/>
              <a:gd name="connsiteY797" fmla="*/ 114820 h 6858000"/>
              <a:gd name="connsiteX798" fmla="*/ 5944437 w 7467600"/>
              <a:gd name="connsiteY798" fmla="*/ 113829 h 6858000"/>
              <a:gd name="connsiteX799" fmla="*/ 3882765 w 7467600"/>
              <a:gd name="connsiteY799" fmla="*/ 0 h 6858000"/>
              <a:gd name="connsiteX800" fmla="*/ 3995099 w 7467600"/>
              <a:gd name="connsiteY800" fmla="*/ 0 h 6858000"/>
              <a:gd name="connsiteX801" fmla="*/ 4163818 w 7467600"/>
              <a:gd name="connsiteY801" fmla="*/ 234104 h 6858000"/>
              <a:gd name="connsiteX802" fmla="*/ 4172099 w 7467600"/>
              <a:gd name="connsiteY802" fmla="*/ 234207 h 6858000"/>
              <a:gd name="connsiteX803" fmla="*/ 4784282 w 7467600"/>
              <a:gd name="connsiteY803" fmla="*/ 276561 h 6858000"/>
              <a:gd name="connsiteX804" fmla="*/ 4801687 w 7467600"/>
              <a:gd name="connsiteY804" fmla="*/ 267764 h 6858000"/>
              <a:gd name="connsiteX805" fmla="*/ 6082788 w 7467600"/>
              <a:gd name="connsiteY805" fmla="*/ 64119 h 6858000"/>
              <a:gd name="connsiteX806" fmla="*/ 6099442 w 7467600"/>
              <a:gd name="connsiteY806" fmla="*/ 82568 h 6858000"/>
              <a:gd name="connsiteX807" fmla="*/ 4804137 w 7467600"/>
              <a:gd name="connsiteY807" fmla="*/ 320931 h 6858000"/>
              <a:gd name="connsiteX808" fmla="*/ 4227047 w 7467600"/>
              <a:gd name="connsiteY808" fmla="*/ 313415 h 6858000"/>
              <a:gd name="connsiteX809" fmla="*/ 4346041 w 7467600"/>
              <a:gd name="connsiteY809" fmla="*/ 456086 h 6858000"/>
              <a:gd name="connsiteX810" fmla="*/ 4870967 w 7467600"/>
              <a:gd name="connsiteY810" fmla="*/ 963061 h 6858000"/>
              <a:gd name="connsiteX811" fmla="*/ 4889647 w 7467600"/>
              <a:gd name="connsiteY811" fmla="*/ 957147 h 6858000"/>
              <a:gd name="connsiteX812" fmla="*/ 5422504 w 7467600"/>
              <a:gd name="connsiteY812" fmla="*/ 805191 h 6858000"/>
              <a:gd name="connsiteX813" fmla="*/ 6087656 w 7467600"/>
              <a:gd name="connsiteY813" fmla="*/ 826703 h 6858000"/>
              <a:gd name="connsiteX814" fmla="*/ 6058717 w 7467600"/>
              <a:gd name="connsiteY814" fmla="*/ 865992 h 6858000"/>
              <a:gd name="connsiteX815" fmla="*/ 4974153 w 7467600"/>
              <a:gd name="connsiteY815" fmla="*/ 1045456 h 6858000"/>
              <a:gd name="connsiteX816" fmla="*/ 5627835 w 7467600"/>
              <a:gd name="connsiteY816" fmla="*/ 1472077 h 6858000"/>
              <a:gd name="connsiteX817" fmla="*/ 5629817 w 7467600"/>
              <a:gd name="connsiteY817" fmla="*/ 1471412 h 6858000"/>
              <a:gd name="connsiteX818" fmla="*/ 5634124 w 7467600"/>
              <a:gd name="connsiteY818" fmla="*/ 1470572 h 6858000"/>
              <a:gd name="connsiteX819" fmla="*/ 5755832 w 7467600"/>
              <a:gd name="connsiteY819" fmla="*/ 1383886 h 6858000"/>
              <a:gd name="connsiteX820" fmla="*/ 6014186 w 7467600"/>
              <a:gd name="connsiteY820" fmla="*/ 1279799 h 6858000"/>
              <a:gd name="connsiteX821" fmla="*/ 6901619 w 7467600"/>
              <a:gd name="connsiteY821" fmla="*/ 1047874 h 6858000"/>
              <a:gd name="connsiteX822" fmla="*/ 6931566 w 7467600"/>
              <a:gd name="connsiteY822" fmla="*/ 1062034 h 6858000"/>
              <a:gd name="connsiteX823" fmla="*/ 5790982 w 7467600"/>
              <a:gd name="connsiteY823" fmla="*/ 1561380 h 6858000"/>
              <a:gd name="connsiteX824" fmla="*/ 6188971 w 7467600"/>
              <a:gd name="connsiteY824" fmla="*/ 1755168 h 6858000"/>
              <a:gd name="connsiteX825" fmla="*/ 6202446 w 7467600"/>
              <a:gd name="connsiteY825" fmla="*/ 1752268 h 6858000"/>
              <a:gd name="connsiteX826" fmla="*/ 7179560 w 7467600"/>
              <a:gd name="connsiteY826" fmla="*/ 1467551 h 6858000"/>
              <a:gd name="connsiteX827" fmla="*/ 7158730 w 7467600"/>
              <a:gd name="connsiteY827" fmla="*/ 1507835 h 6858000"/>
              <a:gd name="connsiteX828" fmla="*/ 6326959 w 7467600"/>
              <a:gd name="connsiteY828" fmla="*/ 1817686 h 6858000"/>
              <a:gd name="connsiteX829" fmla="*/ 6537433 w 7467600"/>
              <a:gd name="connsiteY829" fmla="*/ 1907790 h 6858000"/>
              <a:gd name="connsiteX830" fmla="*/ 6550221 w 7467600"/>
              <a:gd name="connsiteY830" fmla="*/ 1910729 h 6858000"/>
              <a:gd name="connsiteX831" fmla="*/ 6964438 w 7467600"/>
              <a:gd name="connsiteY831" fmla="*/ 2209505 h 6858000"/>
              <a:gd name="connsiteX832" fmla="*/ 7367862 w 7467600"/>
              <a:gd name="connsiteY832" fmla="*/ 2806833 h 6858000"/>
              <a:gd name="connsiteX833" fmla="*/ 7364329 w 7467600"/>
              <a:gd name="connsiteY833" fmla="*/ 2826907 h 6858000"/>
              <a:gd name="connsiteX834" fmla="*/ 7290545 w 7467600"/>
              <a:gd name="connsiteY834" fmla="*/ 2850663 h 6858000"/>
              <a:gd name="connsiteX835" fmla="*/ 6472036 w 7467600"/>
              <a:gd name="connsiteY835" fmla="*/ 1959003 h 6858000"/>
              <a:gd name="connsiteX836" fmla="*/ 5792897 w 7467600"/>
              <a:gd name="connsiteY836" fmla="*/ 1647747 h 6858000"/>
              <a:gd name="connsiteX837" fmla="*/ 5842751 w 7467600"/>
              <a:gd name="connsiteY837" fmla="*/ 1816112 h 6858000"/>
              <a:gd name="connsiteX838" fmla="*/ 5847424 w 7467600"/>
              <a:gd name="connsiteY838" fmla="*/ 1815776 h 6858000"/>
              <a:gd name="connsiteX839" fmla="*/ 6399821 w 7467600"/>
              <a:gd name="connsiteY839" fmla="*/ 2344799 h 6858000"/>
              <a:gd name="connsiteX840" fmla="*/ 6323232 w 7467600"/>
              <a:gd name="connsiteY840" fmla="*/ 2389634 h 6858000"/>
              <a:gd name="connsiteX841" fmla="*/ 5942958 w 7467600"/>
              <a:gd name="connsiteY841" fmla="*/ 2077708 h 6858000"/>
              <a:gd name="connsiteX842" fmla="*/ 5921559 w 7467600"/>
              <a:gd name="connsiteY842" fmla="*/ 2378596 h 6858000"/>
              <a:gd name="connsiteX843" fmla="*/ 5817651 w 7467600"/>
              <a:gd name="connsiteY843" fmla="*/ 3023919 h 6858000"/>
              <a:gd name="connsiteX844" fmla="*/ 5729634 w 7467600"/>
              <a:gd name="connsiteY844" fmla="*/ 3051849 h 6858000"/>
              <a:gd name="connsiteX845" fmla="*/ 5611018 w 7467600"/>
              <a:gd name="connsiteY845" fmla="*/ 2316769 h 6858000"/>
              <a:gd name="connsiteX846" fmla="*/ 5687608 w 7467600"/>
              <a:gd name="connsiteY846" fmla="*/ 2039972 h 6858000"/>
              <a:gd name="connsiteX847" fmla="*/ 5657554 w 7467600"/>
              <a:gd name="connsiteY847" fmla="*/ 1576445 h 6858000"/>
              <a:gd name="connsiteX848" fmla="*/ 5150475 w 7467600"/>
              <a:gd name="connsiteY848" fmla="*/ 1274012 h 6858000"/>
              <a:gd name="connsiteX849" fmla="*/ 5349142 w 7467600"/>
              <a:gd name="connsiteY849" fmla="*/ 2204405 h 6858000"/>
              <a:gd name="connsiteX850" fmla="*/ 5262214 w 7467600"/>
              <a:gd name="connsiteY850" fmla="*/ 2233836 h 6858000"/>
              <a:gd name="connsiteX851" fmla="*/ 4981539 w 7467600"/>
              <a:gd name="connsiteY851" fmla="*/ 1542201 h 6858000"/>
              <a:gd name="connsiteX852" fmla="*/ 4958461 w 7467600"/>
              <a:gd name="connsiteY852" fmla="*/ 1136957 h 6858000"/>
              <a:gd name="connsiteX853" fmla="*/ 4655015 w 7467600"/>
              <a:gd name="connsiteY853" fmla="*/ 891426 h 6858000"/>
              <a:gd name="connsiteX854" fmla="*/ 4348002 w 7467600"/>
              <a:gd name="connsiteY854" fmla="*/ 2205895 h 6858000"/>
              <a:gd name="connsiteX855" fmla="*/ 4262250 w 7467600"/>
              <a:gd name="connsiteY855" fmla="*/ 2219972 h 6858000"/>
              <a:gd name="connsiteX856" fmla="*/ 4550611 w 7467600"/>
              <a:gd name="connsiteY856" fmla="*/ 817540 h 6858000"/>
              <a:gd name="connsiteX857" fmla="*/ 4564418 w 7467600"/>
              <a:gd name="connsiteY857" fmla="*/ 808293 h 6858000"/>
              <a:gd name="connsiteX858" fmla="*/ 4266388 w 7467600"/>
              <a:gd name="connsiteY858" fmla="*/ 500083 h 6858000"/>
              <a:gd name="connsiteX859" fmla="*/ 4032842 w 7467600"/>
              <a:gd name="connsiteY859" fmla="*/ 211809 h 6858000"/>
              <a:gd name="connsiteX860" fmla="*/ 3882765 w 7467600"/>
              <a:gd name="connsiteY860" fmla="*/ 0 h 6858000"/>
              <a:gd name="connsiteX861" fmla="*/ 3721337 w 7467600"/>
              <a:gd name="connsiteY861" fmla="*/ 0 h 6858000"/>
              <a:gd name="connsiteX862" fmla="*/ 3797544 w 7467600"/>
              <a:gd name="connsiteY862" fmla="*/ 0 h 6858000"/>
              <a:gd name="connsiteX863" fmla="*/ 3775734 w 7467600"/>
              <a:gd name="connsiteY863" fmla="*/ 95131 h 6858000"/>
              <a:gd name="connsiteX864" fmla="*/ 3724807 w 7467600"/>
              <a:gd name="connsiteY864" fmla="*/ 272257 h 6858000"/>
              <a:gd name="connsiteX865" fmla="*/ 3726844 w 7467600"/>
              <a:gd name="connsiteY865" fmla="*/ 282988 h 6858000"/>
              <a:gd name="connsiteX866" fmla="*/ 3742664 w 7467600"/>
              <a:gd name="connsiteY866" fmla="*/ 279918 h 6858000"/>
              <a:gd name="connsiteX867" fmla="*/ 4103910 w 7467600"/>
              <a:gd name="connsiteY867" fmla="*/ 1161917 h 6858000"/>
              <a:gd name="connsiteX868" fmla="*/ 4020269 w 7467600"/>
              <a:gd name="connsiteY868" fmla="*/ 1200406 h 6858000"/>
              <a:gd name="connsiteX869" fmla="*/ 3674882 w 7467600"/>
              <a:gd name="connsiteY869" fmla="*/ 488524 h 6858000"/>
              <a:gd name="connsiteX870" fmla="*/ 3132682 w 7467600"/>
              <a:gd name="connsiteY870" fmla="*/ 1072284 h 6858000"/>
              <a:gd name="connsiteX871" fmla="*/ 2716346 w 7467600"/>
              <a:gd name="connsiteY871" fmla="*/ 1276376 h 6858000"/>
              <a:gd name="connsiteX872" fmla="*/ 2716772 w 7467600"/>
              <a:gd name="connsiteY872" fmla="*/ 1255462 h 6858000"/>
              <a:gd name="connsiteX873" fmla="*/ 3471096 w 7467600"/>
              <a:gd name="connsiteY873" fmla="*/ 437072 h 6858000"/>
              <a:gd name="connsiteX874" fmla="*/ 3639057 w 7467600"/>
              <a:gd name="connsiteY874" fmla="*/ 286334 h 6858000"/>
              <a:gd name="connsiteX875" fmla="*/ 3640309 w 7467600"/>
              <a:gd name="connsiteY875" fmla="*/ 284664 h 6858000"/>
              <a:gd name="connsiteX876" fmla="*/ 3646022 w 7467600"/>
              <a:gd name="connsiteY876" fmla="*/ 276711 h 6858000"/>
              <a:gd name="connsiteX877" fmla="*/ 3707943 w 7467600"/>
              <a:gd name="connsiteY877" fmla="*/ 65958 h 6858000"/>
              <a:gd name="connsiteX878" fmla="*/ 3721337 w 7467600"/>
              <a:gd name="connsiteY878" fmla="*/ 0 h 6858000"/>
              <a:gd name="connsiteX879" fmla="*/ 2867960 w 7467600"/>
              <a:gd name="connsiteY879" fmla="*/ 0 h 6858000"/>
              <a:gd name="connsiteX880" fmla="*/ 2926351 w 7467600"/>
              <a:gd name="connsiteY880" fmla="*/ 0 h 6858000"/>
              <a:gd name="connsiteX881" fmla="*/ 2902823 w 7467600"/>
              <a:gd name="connsiteY881" fmla="*/ 262929 h 6858000"/>
              <a:gd name="connsiteX882" fmla="*/ 2940663 w 7467600"/>
              <a:gd name="connsiteY882" fmla="*/ 140884 h 6858000"/>
              <a:gd name="connsiteX883" fmla="*/ 2947039 w 7467600"/>
              <a:gd name="connsiteY883" fmla="*/ 122524 h 6858000"/>
              <a:gd name="connsiteX884" fmla="*/ 2984316 w 7467600"/>
              <a:gd name="connsiteY884" fmla="*/ 0 h 6858000"/>
              <a:gd name="connsiteX885" fmla="*/ 3016114 w 7467600"/>
              <a:gd name="connsiteY885" fmla="*/ 0 h 6858000"/>
              <a:gd name="connsiteX886" fmla="*/ 2979949 w 7467600"/>
              <a:gd name="connsiteY886" fmla="*/ 119274 h 6858000"/>
              <a:gd name="connsiteX887" fmla="*/ 3023879 w 7467600"/>
              <a:gd name="connsiteY887" fmla="*/ 0 h 6858000"/>
              <a:gd name="connsiteX888" fmla="*/ 3105400 w 7467600"/>
              <a:gd name="connsiteY888" fmla="*/ 0 h 6858000"/>
              <a:gd name="connsiteX889" fmla="*/ 3094669 w 7467600"/>
              <a:gd name="connsiteY889" fmla="*/ 30308 h 6858000"/>
              <a:gd name="connsiteX890" fmla="*/ 2901945 w 7467600"/>
              <a:gd name="connsiteY890" fmla="*/ 466538 h 6858000"/>
              <a:gd name="connsiteX891" fmla="*/ 2815209 w 7467600"/>
              <a:gd name="connsiteY891" fmla="*/ 497361 h 6858000"/>
              <a:gd name="connsiteX892" fmla="*/ 2844845 w 7467600"/>
              <a:gd name="connsiteY892" fmla="*/ 127638 h 6858000"/>
              <a:gd name="connsiteX893" fmla="*/ 2867960 w 7467600"/>
              <a:gd name="connsiteY893" fmla="*/ 0 h 6858000"/>
              <a:gd name="connsiteX894" fmla="*/ 1057230 w 7467600"/>
              <a:gd name="connsiteY894" fmla="*/ 0 h 6858000"/>
              <a:gd name="connsiteX895" fmla="*/ 1111003 w 7467600"/>
              <a:gd name="connsiteY895" fmla="*/ 0 h 6858000"/>
              <a:gd name="connsiteX896" fmla="*/ 1125553 w 7467600"/>
              <a:gd name="connsiteY896" fmla="*/ 52588 h 6858000"/>
              <a:gd name="connsiteX897" fmla="*/ 1304276 w 7467600"/>
              <a:gd name="connsiteY897" fmla="*/ 476275 h 6858000"/>
              <a:gd name="connsiteX898" fmla="*/ 1492066 w 7467600"/>
              <a:gd name="connsiteY898" fmla="*/ 886333 h 6858000"/>
              <a:gd name="connsiteX899" fmla="*/ 1423698 w 7467600"/>
              <a:gd name="connsiteY899" fmla="*/ 710817 h 6858000"/>
              <a:gd name="connsiteX900" fmla="*/ 1357609 w 7467600"/>
              <a:gd name="connsiteY900" fmla="*/ 532892 h 6858000"/>
              <a:gd name="connsiteX901" fmla="*/ 1309550 w 7467600"/>
              <a:gd name="connsiteY901" fmla="*/ 374031 h 6858000"/>
              <a:gd name="connsiteX902" fmla="*/ 1193673 w 7467600"/>
              <a:gd name="connsiteY902" fmla="*/ 49533 h 6858000"/>
              <a:gd name="connsiteX903" fmla="*/ 1164391 w 7467600"/>
              <a:gd name="connsiteY903" fmla="*/ 0 h 6858000"/>
              <a:gd name="connsiteX904" fmla="*/ 1200666 w 7467600"/>
              <a:gd name="connsiteY904" fmla="*/ 0 h 6858000"/>
              <a:gd name="connsiteX905" fmla="*/ 1223408 w 7467600"/>
              <a:gd name="connsiteY905" fmla="*/ 38996 h 6858000"/>
              <a:gd name="connsiteX906" fmla="*/ 1339635 w 7467600"/>
              <a:gd name="connsiteY906" fmla="*/ 365517 h 6858000"/>
              <a:gd name="connsiteX907" fmla="*/ 1387469 w 7467600"/>
              <a:gd name="connsiteY907" fmla="*/ 523079 h 6858000"/>
              <a:gd name="connsiteX908" fmla="*/ 1452685 w 7467600"/>
              <a:gd name="connsiteY908" fmla="*/ 699806 h 6858000"/>
              <a:gd name="connsiteX909" fmla="*/ 1492092 w 7467600"/>
              <a:gd name="connsiteY909" fmla="*/ 800424 h 6858000"/>
              <a:gd name="connsiteX910" fmla="*/ 1455302 w 7467600"/>
              <a:gd name="connsiteY910" fmla="*/ 632913 h 6858000"/>
              <a:gd name="connsiteX911" fmla="*/ 1222336 w 7467600"/>
              <a:gd name="connsiteY911" fmla="*/ 9480 h 6858000"/>
              <a:gd name="connsiteX912" fmla="*/ 1214634 w 7467600"/>
              <a:gd name="connsiteY912" fmla="*/ 0 h 6858000"/>
              <a:gd name="connsiteX913" fmla="*/ 1289827 w 7467600"/>
              <a:gd name="connsiteY913" fmla="*/ 0 h 6858000"/>
              <a:gd name="connsiteX914" fmla="*/ 1321076 w 7467600"/>
              <a:gd name="connsiteY914" fmla="*/ 59722 h 6858000"/>
              <a:gd name="connsiteX915" fmla="*/ 1512579 w 7467600"/>
              <a:gd name="connsiteY915" fmla="*/ 626441 h 6858000"/>
              <a:gd name="connsiteX916" fmla="*/ 1506076 w 7467600"/>
              <a:gd name="connsiteY916" fmla="*/ 1089289 h 6858000"/>
              <a:gd name="connsiteX917" fmla="*/ 1486346 w 7467600"/>
              <a:gd name="connsiteY917" fmla="*/ 1079919 h 6858000"/>
              <a:gd name="connsiteX918" fmla="*/ 1070511 w 7467600"/>
              <a:gd name="connsiteY918" fmla="*/ 48609 h 6858000"/>
              <a:gd name="connsiteX919" fmla="*/ 1057230 w 7467600"/>
              <a:gd name="connsiteY919" fmla="*/ 0 h 6858000"/>
              <a:gd name="connsiteX920" fmla="*/ 43151 w 7467600"/>
              <a:gd name="connsiteY920" fmla="*/ 0 h 6858000"/>
              <a:gd name="connsiteX921" fmla="*/ 95283 w 7467600"/>
              <a:gd name="connsiteY921" fmla="*/ 0 h 6858000"/>
              <a:gd name="connsiteX922" fmla="*/ 300708 w 7467600"/>
              <a:gd name="connsiteY922" fmla="*/ 154571 h 6858000"/>
              <a:gd name="connsiteX923" fmla="*/ 530414 w 7467600"/>
              <a:gd name="connsiteY923" fmla="*/ 354673 h 6858000"/>
              <a:gd name="connsiteX924" fmla="*/ 333785 w 7467600"/>
              <a:gd name="connsiteY924" fmla="*/ 161564 h 6858000"/>
              <a:gd name="connsiteX925" fmla="*/ 147005 w 7467600"/>
              <a:gd name="connsiteY925" fmla="*/ 0 h 6858000"/>
              <a:gd name="connsiteX926" fmla="*/ 272509 w 7467600"/>
              <a:gd name="connsiteY926" fmla="*/ 0 h 6858000"/>
              <a:gd name="connsiteX927" fmla="*/ 326276 w 7467600"/>
              <a:gd name="connsiteY927" fmla="*/ 45847 h 6858000"/>
              <a:gd name="connsiteX928" fmla="*/ 823759 w 7467600"/>
              <a:gd name="connsiteY928" fmla="*/ 574145 h 6858000"/>
              <a:gd name="connsiteX929" fmla="*/ 811254 w 7467600"/>
              <a:gd name="connsiteY929" fmla="*/ 665546 h 6858000"/>
              <a:gd name="connsiteX930" fmla="*/ 154042 w 7467600"/>
              <a:gd name="connsiteY930" fmla="*/ 261522 h 6858000"/>
              <a:gd name="connsiteX931" fmla="*/ 13550 w 7467600"/>
              <a:gd name="connsiteY931" fmla="*/ 158423 h 6858000"/>
              <a:gd name="connsiteX932" fmla="*/ 0 w 7467600"/>
              <a:gd name="connsiteY932" fmla="*/ 146618 h 6858000"/>
              <a:gd name="connsiteX933" fmla="*/ 0 w 7467600"/>
              <a:gd name="connsiteY933" fmla="*/ 59161 h 6858000"/>
              <a:gd name="connsiteX934" fmla="*/ 45427 w 7467600"/>
              <a:gd name="connsiteY934" fmla="*/ 101078 h 6858000"/>
              <a:gd name="connsiteX935" fmla="*/ 630103 w 7467600"/>
              <a:gd name="connsiteY935" fmla="*/ 485885 h 6858000"/>
              <a:gd name="connsiteX936" fmla="*/ 532040 w 7467600"/>
              <a:gd name="connsiteY936" fmla="*/ 399359 h 6858000"/>
              <a:gd name="connsiteX937" fmla="*/ 517618 w 7467600"/>
              <a:gd name="connsiteY937" fmla="*/ 385726 h 6858000"/>
              <a:gd name="connsiteX938" fmla="*/ 285074 w 7467600"/>
              <a:gd name="connsiteY938" fmla="*/ 182755 h 6858000"/>
              <a:gd name="connsiteX939" fmla="*/ 43151 w 7467600"/>
              <a:gd name="connsiteY93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628217 h 6858000"/>
              <a:gd name="connsiteX5" fmla="*/ 7440138 w 7467600"/>
              <a:gd name="connsiteY5" fmla="*/ 6622648 h 6858000"/>
              <a:gd name="connsiteX6" fmla="*/ 7467600 w 7467600"/>
              <a:gd name="connsiteY6" fmla="*/ 6628217 h 6858000"/>
              <a:gd name="connsiteX7" fmla="*/ 1019354 w 7467600"/>
              <a:gd name="connsiteY7" fmla="*/ 6315006 h 6858000"/>
              <a:gd name="connsiteX8" fmla="*/ 441046 w 7467600"/>
              <a:gd name="connsiteY8" fmla="*/ 6691153 h 6858000"/>
              <a:gd name="connsiteX9" fmla="*/ 1019354 w 7467600"/>
              <a:gd name="connsiteY9" fmla="*/ 6315006 h 6858000"/>
              <a:gd name="connsiteX10" fmla="*/ 991680 w 7467600"/>
              <a:gd name="connsiteY10" fmla="*/ 6298413 h 6858000"/>
              <a:gd name="connsiteX11" fmla="*/ 409060 w 7467600"/>
              <a:gd name="connsiteY11" fmla="*/ 6671470 h 6858000"/>
              <a:gd name="connsiteX12" fmla="*/ 991680 w 7467600"/>
              <a:gd name="connsiteY12" fmla="*/ 6298413 h 6858000"/>
              <a:gd name="connsiteX13" fmla="*/ 103333 w 7467600"/>
              <a:gd name="connsiteY13" fmla="*/ 5699602 h 6858000"/>
              <a:gd name="connsiteX14" fmla="*/ 233938 w 7467600"/>
              <a:gd name="connsiteY14" fmla="*/ 5809416 h 6858000"/>
              <a:gd name="connsiteX15" fmla="*/ 883580 w 7467600"/>
              <a:gd name="connsiteY15" fmla="*/ 6180710 h 6858000"/>
              <a:gd name="connsiteX16" fmla="*/ 487337 w 7467600"/>
              <a:gd name="connsiteY16" fmla="*/ 5950182 h 6858000"/>
              <a:gd name="connsiteX17" fmla="*/ 354051 w 7467600"/>
              <a:gd name="connsiteY17" fmla="*/ 5854912 h 6858000"/>
              <a:gd name="connsiteX18" fmla="*/ 195436 w 7467600"/>
              <a:gd name="connsiteY18" fmla="*/ 5755068 h 6858000"/>
              <a:gd name="connsiteX19" fmla="*/ 103333 w 7467600"/>
              <a:gd name="connsiteY19" fmla="*/ 5699602 h 6858000"/>
              <a:gd name="connsiteX20" fmla="*/ 5539432 w 7467600"/>
              <a:gd name="connsiteY20" fmla="*/ 5642928 h 6858000"/>
              <a:gd name="connsiteX21" fmla="*/ 5555462 w 7467600"/>
              <a:gd name="connsiteY21" fmla="*/ 5694454 h 6858000"/>
              <a:gd name="connsiteX22" fmla="*/ 5828270 w 7467600"/>
              <a:gd name="connsiteY22" fmla="*/ 6320663 h 6858000"/>
              <a:gd name="connsiteX23" fmla="*/ 5947416 w 7467600"/>
              <a:gd name="connsiteY23" fmla="*/ 6574846 h 6858000"/>
              <a:gd name="connsiteX24" fmla="*/ 5539432 w 7467600"/>
              <a:gd name="connsiteY24" fmla="*/ 5642928 h 6858000"/>
              <a:gd name="connsiteX25" fmla="*/ 51253 w 7467600"/>
              <a:gd name="connsiteY25" fmla="*/ 5631825 h 6858000"/>
              <a:gd name="connsiteX26" fmla="*/ 211622 w 7467600"/>
              <a:gd name="connsiteY26" fmla="*/ 5728803 h 6858000"/>
              <a:gd name="connsiteX27" fmla="*/ 371652 w 7467600"/>
              <a:gd name="connsiteY27" fmla="*/ 5829062 h 6858000"/>
              <a:gd name="connsiteX28" fmla="*/ 505903 w 7467600"/>
              <a:gd name="connsiteY28" fmla="*/ 5925221 h 6858000"/>
              <a:gd name="connsiteX29" fmla="*/ 899240 w 7467600"/>
              <a:gd name="connsiteY29" fmla="*/ 6153068 h 6858000"/>
              <a:gd name="connsiteX30" fmla="*/ 988114 w 7467600"/>
              <a:gd name="connsiteY30" fmla="*/ 6174204 h 6858000"/>
              <a:gd name="connsiteX31" fmla="*/ 845971 w 7467600"/>
              <a:gd name="connsiteY31" fmla="*/ 6067177 h 6858000"/>
              <a:gd name="connsiteX32" fmla="*/ 448057 w 7467600"/>
              <a:gd name="connsiteY32" fmla="*/ 5841376 h 6858000"/>
              <a:gd name="connsiteX33" fmla="*/ 51253 w 7467600"/>
              <a:gd name="connsiteY33" fmla="*/ 5631825 h 6858000"/>
              <a:gd name="connsiteX34" fmla="*/ 2606687 w 7467600"/>
              <a:gd name="connsiteY34" fmla="*/ 5630718 h 6858000"/>
              <a:gd name="connsiteX35" fmla="*/ 2645658 w 7467600"/>
              <a:gd name="connsiteY35" fmla="*/ 6640259 h 6858000"/>
              <a:gd name="connsiteX36" fmla="*/ 2606687 w 7467600"/>
              <a:gd name="connsiteY36" fmla="*/ 5630718 h 6858000"/>
              <a:gd name="connsiteX37" fmla="*/ 3642057 w 7467600"/>
              <a:gd name="connsiteY37" fmla="*/ 5573487 h 6858000"/>
              <a:gd name="connsiteX38" fmla="*/ 3632981 w 7467600"/>
              <a:gd name="connsiteY38" fmla="*/ 5579437 h 6858000"/>
              <a:gd name="connsiteX39" fmla="*/ 3382436 w 7467600"/>
              <a:gd name="connsiteY39" fmla="*/ 5952726 h 6858000"/>
              <a:gd name="connsiteX40" fmla="*/ 3191929 w 7467600"/>
              <a:gd name="connsiteY40" fmla="*/ 6662669 h 6858000"/>
              <a:gd name="connsiteX41" fmla="*/ 3369898 w 7467600"/>
              <a:gd name="connsiteY41" fmla="*/ 6081771 h 6858000"/>
              <a:gd name="connsiteX42" fmla="*/ 3642057 w 7467600"/>
              <a:gd name="connsiteY42" fmla="*/ 5573487 h 6858000"/>
              <a:gd name="connsiteX43" fmla="*/ 2650666 w 7467600"/>
              <a:gd name="connsiteY43" fmla="*/ 5530686 h 6858000"/>
              <a:gd name="connsiteX44" fmla="*/ 2650249 w 7467600"/>
              <a:gd name="connsiteY44" fmla="*/ 5532101 h 6858000"/>
              <a:gd name="connsiteX45" fmla="*/ 2663808 w 7467600"/>
              <a:gd name="connsiteY45" fmla="*/ 6535215 h 6858000"/>
              <a:gd name="connsiteX46" fmla="*/ 2665418 w 7467600"/>
              <a:gd name="connsiteY46" fmla="*/ 6132756 h 6858000"/>
              <a:gd name="connsiteX47" fmla="*/ 2650666 w 7467600"/>
              <a:gd name="connsiteY47" fmla="*/ 5530686 h 6858000"/>
              <a:gd name="connsiteX48" fmla="*/ 2680277 w 7467600"/>
              <a:gd name="connsiteY48" fmla="*/ 5479204 h 6858000"/>
              <a:gd name="connsiteX49" fmla="*/ 2678972 w 7467600"/>
              <a:gd name="connsiteY49" fmla="*/ 5481582 h 6858000"/>
              <a:gd name="connsiteX50" fmla="*/ 2696666 w 7467600"/>
              <a:gd name="connsiteY50" fmla="*/ 6133836 h 6858000"/>
              <a:gd name="connsiteX51" fmla="*/ 2695769 w 7467600"/>
              <a:gd name="connsiteY51" fmla="*/ 6390955 h 6858000"/>
              <a:gd name="connsiteX52" fmla="*/ 2739893 w 7467600"/>
              <a:gd name="connsiteY52" fmla="*/ 6108357 h 6858000"/>
              <a:gd name="connsiteX53" fmla="*/ 2680277 w 7467600"/>
              <a:gd name="connsiteY53" fmla="*/ 5479204 h 6858000"/>
              <a:gd name="connsiteX54" fmla="*/ 1132195 w 7467600"/>
              <a:gd name="connsiteY54" fmla="*/ 5467980 h 6858000"/>
              <a:gd name="connsiteX55" fmla="*/ 1679056 w 7467600"/>
              <a:gd name="connsiteY55" fmla="*/ 5516907 h 6858000"/>
              <a:gd name="connsiteX56" fmla="*/ 2128648 w 7467600"/>
              <a:gd name="connsiteY56" fmla="*/ 5474249 h 6858000"/>
              <a:gd name="connsiteX57" fmla="*/ 1825619 w 7467600"/>
              <a:gd name="connsiteY57" fmla="*/ 5478447 h 6858000"/>
              <a:gd name="connsiteX58" fmla="*/ 1737798 w 7467600"/>
              <a:gd name="connsiteY58" fmla="*/ 5483353 h 6858000"/>
              <a:gd name="connsiteX59" fmla="*/ 1132195 w 7467600"/>
              <a:gd name="connsiteY59" fmla="*/ 5467980 h 6858000"/>
              <a:gd name="connsiteX60" fmla="*/ 1456157 w 7467600"/>
              <a:gd name="connsiteY60" fmla="*/ 5371404 h 6858000"/>
              <a:gd name="connsiteX61" fmla="*/ 1244432 w 7467600"/>
              <a:gd name="connsiteY61" fmla="*/ 5385601 h 6858000"/>
              <a:gd name="connsiteX62" fmla="*/ 973990 w 7467600"/>
              <a:gd name="connsiteY62" fmla="*/ 5424940 h 6858000"/>
              <a:gd name="connsiteX63" fmla="*/ 1103809 w 7467600"/>
              <a:gd name="connsiteY63" fmla="*/ 5433720 h 6858000"/>
              <a:gd name="connsiteX64" fmla="*/ 1123454 w 7467600"/>
              <a:gd name="connsiteY64" fmla="*/ 5435727 h 6858000"/>
              <a:gd name="connsiteX65" fmla="*/ 1737017 w 7467600"/>
              <a:gd name="connsiteY65" fmla="*/ 5452183 h 6858000"/>
              <a:gd name="connsiteX66" fmla="*/ 1824397 w 7467600"/>
              <a:gd name="connsiteY66" fmla="*/ 5447757 h 6858000"/>
              <a:gd name="connsiteX67" fmla="*/ 2070059 w 7467600"/>
              <a:gd name="connsiteY67" fmla="*/ 5441660 h 6858000"/>
              <a:gd name="connsiteX68" fmla="*/ 1456157 w 7467600"/>
              <a:gd name="connsiteY68" fmla="*/ 5371404 h 6858000"/>
              <a:gd name="connsiteX69" fmla="*/ 4988186 w 7467600"/>
              <a:gd name="connsiteY69" fmla="*/ 5216467 h 6858000"/>
              <a:gd name="connsiteX70" fmla="*/ 4777334 w 7467600"/>
              <a:gd name="connsiteY70" fmla="*/ 5406072 h 6858000"/>
              <a:gd name="connsiteX71" fmla="*/ 4718341 w 7467600"/>
              <a:gd name="connsiteY71" fmla="*/ 5468043 h 6858000"/>
              <a:gd name="connsiteX72" fmla="*/ 4604655 w 7467600"/>
              <a:gd name="connsiteY72" fmla="*/ 5583434 h 6858000"/>
              <a:gd name="connsiteX73" fmla="*/ 4565074 w 7467600"/>
              <a:gd name="connsiteY73" fmla="*/ 5618550 h 6858000"/>
              <a:gd name="connsiteX74" fmla="*/ 4988186 w 7467600"/>
              <a:gd name="connsiteY74" fmla="*/ 5216467 h 6858000"/>
              <a:gd name="connsiteX75" fmla="*/ 4978032 w 7467600"/>
              <a:gd name="connsiteY75" fmla="*/ 5183809 h 6858000"/>
              <a:gd name="connsiteX76" fmla="*/ 4463413 w 7467600"/>
              <a:gd name="connsiteY76" fmla="*/ 5615162 h 6858000"/>
              <a:gd name="connsiteX77" fmla="*/ 4358134 w 7467600"/>
              <a:gd name="connsiteY77" fmla="*/ 5742791 h 6858000"/>
              <a:gd name="connsiteX78" fmla="*/ 4376219 w 7467600"/>
              <a:gd name="connsiteY78" fmla="*/ 5729027 h 6858000"/>
              <a:gd name="connsiteX79" fmla="*/ 4582340 w 7467600"/>
              <a:gd name="connsiteY79" fmla="*/ 5561037 h 6858000"/>
              <a:gd name="connsiteX80" fmla="*/ 4694684 w 7467600"/>
              <a:gd name="connsiteY80" fmla="*/ 5447098 h 6858000"/>
              <a:gd name="connsiteX81" fmla="*/ 4754123 w 7467600"/>
              <a:gd name="connsiteY81" fmla="*/ 5384643 h 6858000"/>
              <a:gd name="connsiteX82" fmla="*/ 4978032 w 7467600"/>
              <a:gd name="connsiteY82" fmla="*/ 5183809 h 6858000"/>
              <a:gd name="connsiteX83" fmla="*/ 1903353 w 7467600"/>
              <a:gd name="connsiteY83" fmla="*/ 5044827 h 6858000"/>
              <a:gd name="connsiteX84" fmla="*/ 1936931 w 7467600"/>
              <a:gd name="connsiteY84" fmla="*/ 5093954 h 6858000"/>
              <a:gd name="connsiteX85" fmla="*/ 2195868 w 7467600"/>
              <a:gd name="connsiteY85" fmla="*/ 5396574 h 6858000"/>
              <a:gd name="connsiteX86" fmla="*/ 2088852 w 7467600"/>
              <a:gd name="connsiteY86" fmla="*/ 5166123 h 6858000"/>
              <a:gd name="connsiteX87" fmla="*/ 1958241 w 7467600"/>
              <a:gd name="connsiteY87" fmla="*/ 5067955 h 6858000"/>
              <a:gd name="connsiteX88" fmla="*/ 1903353 w 7467600"/>
              <a:gd name="connsiteY88" fmla="*/ 5044827 h 6858000"/>
              <a:gd name="connsiteX89" fmla="*/ 1979378 w 7467600"/>
              <a:gd name="connsiteY89" fmla="*/ 4769504 h 6858000"/>
              <a:gd name="connsiteX90" fmla="*/ 2882120 w 7467600"/>
              <a:gd name="connsiteY90" fmla="*/ 5064547 h 6858000"/>
              <a:gd name="connsiteX91" fmla="*/ 2793103 w 7467600"/>
              <a:gd name="connsiteY91" fmla="*/ 5039699 h 6858000"/>
              <a:gd name="connsiteX92" fmla="*/ 2770041 w 7467600"/>
              <a:gd name="connsiteY92" fmla="*/ 5033634 h 6858000"/>
              <a:gd name="connsiteX93" fmla="*/ 1979378 w 7467600"/>
              <a:gd name="connsiteY93" fmla="*/ 4769504 h 6858000"/>
              <a:gd name="connsiteX94" fmla="*/ 1927410 w 7467600"/>
              <a:gd name="connsiteY94" fmla="*/ 4716164 h 6858000"/>
              <a:gd name="connsiteX95" fmla="*/ 1959587 w 7467600"/>
              <a:gd name="connsiteY95" fmla="*/ 4728849 h 6858000"/>
              <a:gd name="connsiteX96" fmla="*/ 2777707 w 7467600"/>
              <a:gd name="connsiteY96" fmla="*/ 5003991 h 6858000"/>
              <a:gd name="connsiteX97" fmla="*/ 2800768 w 7467600"/>
              <a:gd name="connsiteY97" fmla="*/ 5010056 h 6858000"/>
              <a:gd name="connsiteX98" fmla="*/ 2879408 w 7467600"/>
              <a:gd name="connsiteY98" fmla="*/ 5031590 h 6858000"/>
              <a:gd name="connsiteX99" fmla="*/ 2862295 w 7467600"/>
              <a:gd name="connsiteY99" fmla="*/ 5022958 h 6858000"/>
              <a:gd name="connsiteX100" fmla="*/ 2813343 w 7467600"/>
              <a:gd name="connsiteY100" fmla="*/ 4998369 h 6858000"/>
              <a:gd name="connsiteX101" fmla="*/ 2646245 w 7467600"/>
              <a:gd name="connsiteY101" fmla="*/ 4930999 h 6858000"/>
              <a:gd name="connsiteX102" fmla="*/ 1999243 w 7467600"/>
              <a:gd name="connsiteY102" fmla="*/ 4730524 h 6858000"/>
              <a:gd name="connsiteX103" fmla="*/ 1979527 w 7467600"/>
              <a:gd name="connsiteY103" fmla="*/ 4726651 h 6858000"/>
              <a:gd name="connsiteX104" fmla="*/ 1927410 w 7467600"/>
              <a:gd name="connsiteY104" fmla="*/ 4716164 h 6858000"/>
              <a:gd name="connsiteX105" fmla="*/ 1997014 w 7467600"/>
              <a:gd name="connsiteY105" fmla="*/ 4698007 h 6858000"/>
              <a:gd name="connsiteX106" fmla="*/ 2005458 w 7467600"/>
              <a:gd name="connsiteY106" fmla="*/ 4699540 h 6858000"/>
              <a:gd name="connsiteX107" fmla="*/ 2657186 w 7467600"/>
              <a:gd name="connsiteY107" fmla="*/ 4901687 h 6858000"/>
              <a:gd name="connsiteX108" fmla="*/ 2826662 w 7467600"/>
              <a:gd name="connsiteY108" fmla="*/ 4970362 h 6858000"/>
              <a:gd name="connsiteX109" fmla="*/ 2876100 w 7467600"/>
              <a:gd name="connsiteY109" fmla="*/ 4995397 h 6858000"/>
              <a:gd name="connsiteX110" fmla="*/ 3042600 w 7467600"/>
              <a:gd name="connsiteY110" fmla="*/ 5059532 h 6858000"/>
              <a:gd name="connsiteX111" fmla="*/ 1997014 w 7467600"/>
              <a:gd name="connsiteY111" fmla="*/ 4698007 h 6858000"/>
              <a:gd name="connsiteX112" fmla="*/ 2305292 w 7467600"/>
              <a:gd name="connsiteY112" fmla="*/ 4219492 h 6858000"/>
              <a:gd name="connsiteX113" fmla="*/ 3360922 w 7467600"/>
              <a:gd name="connsiteY113" fmla="*/ 4529373 h 6858000"/>
              <a:gd name="connsiteX114" fmla="*/ 3492420 w 7467600"/>
              <a:gd name="connsiteY114" fmla="*/ 4510145 h 6858000"/>
              <a:gd name="connsiteX115" fmla="*/ 3364086 w 7467600"/>
              <a:gd name="connsiteY115" fmla="*/ 4480340 h 6858000"/>
              <a:gd name="connsiteX116" fmla="*/ 3225818 w 7467600"/>
              <a:gd name="connsiteY116" fmla="*/ 4411822 h 6858000"/>
              <a:gd name="connsiteX117" fmla="*/ 3129696 w 7467600"/>
              <a:gd name="connsiteY117" fmla="*/ 4360704 h 6858000"/>
              <a:gd name="connsiteX118" fmla="*/ 2814545 w 7467600"/>
              <a:gd name="connsiteY118" fmla="*/ 4282955 h 6858000"/>
              <a:gd name="connsiteX119" fmla="*/ 2305292 w 7467600"/>
              <a:gd name="connsiteY119" fmla="*/ 4219492 h 6858000"/>
              <a:gd name="connsiteX120" fmla="*/ 2626982 w 7467600"/>
              <a:gd name="connsiteY120" fmla="*/ 4206450 h 6858000"/>
              <a:gd name="connsiteX121" fmla="*/ 2490617 w 7467600"/>
              <a:gd name="connsiteY121" fmla="*/ 4206951 h 6858000"/>
              <a:gd name="connsiteX122" fmla="*/ 2819869 w 7467600"/>
              <a:gd name="connsiteY122" fmla="*/ 4252936 h 6858000"/>
              <a:gd name="connsiteX123" fmla="*/ 3143018 w 7467600"/>
              <a:gd name="connsiteY123" fmla="*/ 4332698 h 6858000"/>
              <a:gd name="connsiteX124" fmla="*/ 3241520 w 7467600"/>
              <a:gd name="connsiteY124" fmla="*/ 4385112 h 6858000"/>
              <a:gd name="connsiteX125" fmla="*/ 3374575 w 7467600"/>
              <a:gd name="connsiteY125" fmla="*/ 4451517 h 6858000"/>
              <a:gd name="connsiteX126" fmla="*/ 3505221 w 7467600"/>
              <a:gd name="connsiteY126" fmla="*/ 4480757 h 6858000"/>
              <a:gd name="connsiteX127" fmla="*/ 2626982 w 7467600"/>
              <a:gd name="connsiteY127" fmla="*/ 4206450 h 6858000"/>
              <a:gd name="connsiteX128" fmla="*/ 1310106 w 7467600"/>
              <a:gd name="connsiteY128" fmla="*/ 3943217 h 6858000"/>
              <a:gd name="connsiteX129" fmla="*/ 854994 w 7467600"/>
              <a:gd name="connsiteY129" fmla="*/ 4399136 h 6858000"/>
              <a:gd name="connsiteX130" fmla="*/ 742462 w 7467600"/>
              <a:gd name="connsiteY130" fmla="*/ 4594648 h 6858000"/>
              <a:gd name="connsiteX131" fmla="*/ 820602 w 7467600"/>
              <a:gd name="connsiteY131" fmla="*/ 4485915 h 6858000"/>
              <a:gd name="connsiteX132" fmla="*/ 878295 w 7467600"/>
              <a:gd name="connsiteY132" fmla="*/ 4403594 h 6858000"/>
              <a:gd name="connsiteX133" fmla="*/ 1240607 w 7467600"/>
              <a:gd name="connsiteY133" fmla="*/ 4010401 h 6858000"/>
              <a:gd name="connsiteX134" fmla="*/ 1310106 w 7467600"/>
              <a:gd name="connsiteY134" fmla="*/ 3943217 h 6858000"/>
              <a:gd name="connsiteX135" fmla="*/ 1423113 w 7467600"/>
              <a:gd name="connsiteY135" fmla="*/ 3874565 h 6858000"/>
              <a:gd name="connsiteX136" fmla="*/ 1260565 w 7467600"/>
              <a:gd name="connsiteY136" fmla="*/ 4031982 h 6858000"/>
              <a:gd name="connsiteX137" fmla="*/ 901900 w 7467600"/>
              <a:gd name="connsiteY137" fmla="*/ 4421236 h 6858000"/>
              <a:gd name="connsiteX138" fmla="*/ 845044 w 7467600"/>
              <a:gd name="connsiteY138" fmla="*/ 4502436 h 6858000"/>
              <a:gd name="connsiteX139" fmla="*/ 685926 w 7467600"/>
              <a:gd name="connsiteY139" fmla="*/ 4703069 h 6858000"/>
              <a:gd name="connsiteX140" fmla="*/ 684248 w 7467600"/>
              <a:gd name="connsiteY140" fmla="*/ 4706721 h 6858000"/>
              <a:gd name="connsiteX141" fmla="*/ 1423113 w 7467600"/>
              <a:gd name="connsiteY141" fmla="*/ 3874565 h 6858000"/>
              <a:gd name="connsiteX142" fmla="*/ 3316479 w 7467600"/>
              <a:gd name="connsiteY142" fmla="*/ 3872136 h 6858000"/>
              <a:gd name="connsiteX143" fmla="*/ 3546806 w 7467600"/>
              <a:gd name="connsiteY143" fmla="*/ 4356139 h 6858000"/>
              <a:gd name="connsiteX144" fmla="*/ 3364433 w 7467600"/>
              <a:gd name="connsiteY144" fmla="*/ 3953121 h 6858000"/>
              <a:gd name="connsiteX145" fmla="*/ 3316479 w 7467600"/>
              <a:gd name="connsiteY145" fmla="*/ 3872136 h 6858000"/>
              <a:gd name="connsiteX146" fmla="*/ 3291335 w 7467600"/>
              <a:gd name="connsiteY146" fmla="*/ 3767420 h 6858000"/>
              <a:gd name="connsiteX147" fmla="*/ 3390805 w 7467600"/>
              <a:gd name="connsiteY147" fmla="*/ 3937163 h 6858000"/>
              <a:gd name="connsiteX148" fmla="*/ 3579062 w 7467600"/>
              <a:gd name="connsiteY148" fmla="*/ 4359040 h 6858000"/>
              <a:gd name="connsiteX149" fmla="*/ 3467355 w 7467600"/>
              <a:gd name="connsiteY149" fmla="*/ 3988130 h 6858000"/>
              <a:gd name="connsiteX150" fmla="*/ 3310753 w 7467600"/>
              <a:gd name="connsiteY150" fmla="*/ 3787140 h 6858000"/>
              <a:gd name="connsiteX151" fmla="*/ 3291335 w 7467600"/>
              <a:gd name="connsiteY151" fmla="*/ 3767420 h 6858000"/>
              <a:gd name="connsiteX152" fmla="*/ 1635889 w 7467600"/>
              <a:gd name="connsiteY152" fmla="*/ 3709494 h 6858000"/>
              <a:gd name="connsiteX153" fmla="*/ 1634800 w 7467600"/>
              <a:gd name="connsiteY153" fmla="*/ 3731111 h 6858000"/>
              <a:gd name="connsiteX154" fmla="*/ 1635889 w 7467600"/>
              <a:gd name="connsiteY154" fmla="*/ 3709494 h 6858000"/>
              <a:gd name="connsiteX155" fmla="*/ 1510397 w 7467600"/>
              <a:gd name="connsiteY155" fmla="*/ 3684705 h 6858000"/>
              <a:gd name="connsiteX156" fmla="*/ 1146550 w 7467600"/>
              <a:gd name="connsiteY156" fmla="*/ 3802012 h 6858000"/>
              <a:gd name="connsiteX157" fmla="*/ 698834 w 7467600"/>
              <a:gd name="connsiteY157" fmla="*/ 3952272 h 6858000"/>
              <a:gd name="connsiteX158" fmla="*/ 34256 w 7467600"/>
              <a:gd name="connsiteY158" fmla="*/ 4347603 h 6858000"/>
              <a:gd name="connsiteX159" fmla="*/ 527241 w 7467600"/>
              <a:gd name="connsiteY159" fmla="*/ 4065078 h 6858000"/>
              <a:gd name="connsiteX160" fmla="*/ 1510397 w 7467600"/>
              <a:gd name="connsiteY160" fmla="*/ 3684705 h 6858000"/>
              <a:gd name="connsiteX161" fmla="*/ 1313114 w 7467600"/>
              <a:gd name="connsiteY161" fmla="*/ 3655216 h 6858000"/>
              <a:gd name="connsiteX162" fmla="*/ 1109304 w 7467600"/>
              <a:gd name="connsiteY162" fmla="*/ 3669030 h 6858000"/>
              <a:gd name="connsiteX163" fmla="*/ 8129 w 7467600"/>
              <a:gd name="connsiteY163" fmla="*/ 4330519 h 6858000"/>
              <a:gd name="connsiteX164" fmla="*/ 687572 w 7467600"/>
              <a:gd name="connsiteY164" fmla="*/ 3925629 h 6858000"/>
              <a:gd name="connsiteX165" fmla="*/ 1138365 w 7467600"/>
              <a:gd name="connsiteY165" fmla="*/ 3774515 h 6858000"/>
              <a:gd name="connsiteX166" fmla="*/ 1505579 w 7467600"/>
              <a:gd name="connsiteY166" fmla="*/ 3655526 h 6858000"/>
              <a:gd name="connsiteX167" fmla="*/ 1313114 w 7467600"/>
              <a:gd name="connsiteY167" fmla="*/ 3655216 h 6858000"/>
              <a:gd name="connsiteX168" fmla="*/ 3655073 w 7467600"/>
              <a:gd name="connsiteY168" fmla="*/ 3650884 h 6858000"/>
              <a:gd name="connsiteX169" fmla="*/ 3989938 w 7467600"/>
              <a:gd name="connsiteY169" fmla="*/ 3991685 h 6858000"/>
              <a:gd name="connsiteX170" fmla="*/ 4393907 w 7467600"/>
              <a:gd name="connsiteY170" fmla="*/ 4261258 h 6858000"/>
              <a:gd name="connsiteX171" fmla="*/ 4648051 w 7467600"/>
              <a:gd name="connsiteY171" fmla="*/ 4374051 h 6858000"/>
              <a:gd name="connsiteX172" fmla="*/ 4383389 w 7467600"/>
              <a:gd name="connsiteY172" fmla="*/ 4184369 h 6858000"/>
              <a:gd name="connsiteX173" fmla="*/ 4165508 w 7467600"/>
              <a:gd name="connsiteY173" fmla="*/ 4035196 h 6858000"/>
              <a:gd name="connsiteX174" fmla="*/ 4068162 w 7467600"/>
              <a:gd name="connsiteY174" fmla="*/ 3953394 h 6858000"/>
              <a:gd name="connsiteX175" fmla="*/ 3981416 w 7467600"/>
              <a:gd name="connsiteY175" fmla="*/ 3880482 h 6858000"/>
              <a:gd name="connsiteX176" fmla="*/ 3800147 w 7467600"/>
              <a:gd name="connsiteY176" fmla="*/ 3749872 h 6858000"/>
              <a:gd name="connsiteX177" fmla="*/ 3655073 w 7467600"/>
              <a:gd name="connsiteY177" fmla="*/ 3650884 h 6858000"/>
              <a:gd name="connsiteX178" fmla="*/ 3670252 w 7467600"/>
              <a:gd name="connsiteY178" fmla="*/ 3622798 h 6858000"/>
              <a:gd name="connsiteX179" fmla="*/ 3817258 w 7467600"/>
              <a:gd name="connsiteY179" fmla="*/ 3723577 h 6858000"/>
              <a:gd name="connsiteX180" fmla="*/ 4000461 w 7467600"/>
              <a:gd name="connsiteY180" fmla="*/ 3855966 h 6858000"/>
              <a:gd name="connsiteX181" fmla="*/ 4088180 w 7467600"/>
              <a:gd name="connsiteY181" fmla="*/ 3929774 h 6858000"/>
              <a:gd name="connsiteX182" fmla="*/ 4184555 w 7467600"/>
              <a:gd name="connsiteY182" fmla="*/ 4010683 h 6858000"/>
              <a:gd name="connsiteX183" fmla="*/ 4399563 w 7467600"/>
              <a:gd name="connsiteY183" fmla="*/ 4158106 h 6858000"/>
              <a:gd name="connsiteX184" fmla="*/ 4684469 w 7467600"/>
              <a:gd name="connsiteY184" fmla="*/ 4364680 h 6858000"/>
              <a:gd name="connsiteX185" fmla="*/ 4690271 w 7467600"/>
              <a:gd name="connsiteY185" fmla="*/ 4370034 h 6858000"/>
              <a:gd name="connsiteX186" fmla="*/ 4136093 w 7467600"/>
              <a:gd name="connsiteY186" fmla="*/ 3858466 h 6858000"/>
              <a:gd name="connsiteX187" fmla="*/ 3670252 w 7467600"/>
              <a:gd name="connsiteY187" fmla="*/ 3622798 h 6858000"/>
              <a:gd name="connsiteX188" fmla="*/ 4440129 w 7467600"/>
              <a:gd name="connsiteY188" fmla="*/ 3448571 h 6858000"/>
              <a:gd name="connsiteX189" fmla="*/ 4856525 w 7467600"/>
              <a:gd name="connsiteY189" fmla="*/ 3915351 h 6858000"/>
              <a:gd name="connsiteX190" fmla="*/ 5059055 w 7467600"/>
              <a:gd name="connsiteY190" fmla="*/ 4108918 h 6858000"/>
              <a:gd name="connsiteX191" fmla="*/ 5290070 w 7467600"/>
              <a:gd name="connsiteY191" fmla="*/ 4263619 h 6858000"/>
              <a:gd name="connsiteX192" fmla="*/ 4834991 w 7467600"/>
              <a:gd name="connsiteY192" fmla="*/ 3830985 h 6858000"/>
              <a:gd name="connsiteX193" fmla="*/ 4440129 w 7467600"/>
              <a:gd name="connsiteY193" fmla="*/ 3448571 h 6858000"/>
              <a:gd name="connsiteX194" fmla="*/ 4441737 w 7467600"/>
              <a:gd name="connsiteY194" fmla="*/ 3399734 h 6858000"/>
              <a:gd name="connsiteX195" fmla="*/ 4431236 w 7467600"/>
              <a:gd name="connsiteY195" fmla="*/ 3400954 h 6858000"/>
              <a:gd name="connsiteX196" fmla="*/ 4557150 w 7467600"/>
              <a:gd name="connsiteY196" fmla="*/ 3510023 h 6858000"/>
              <a:gd name="connsiteX197" fmla="*/ 4856936 w 7467600"/>
              <a:gd name="connsiteY197" fmla="*/ 3809146 h 6858000"/>
              <a:gd name="connsiteX198" fmla="*/ 5111996 w 7467600"/>
              <a:gd name="connsiteY198" fmla="*/ 4065759 h 6858000"/>
              <a:gd name="connsiteX199" fmla="*/ 5388878 w 7467600"/>
              <a:gd name="connsiteY199" fmla="*/ 4300185 h 6858000"/>
              <a:gd name="connsiteX200" fmla="*/ 5425556 w 7467600"/>
              <a:gd name="connsiteY200" fmla="*/ 4308967 h 6858000"/>
              <a:gd name="connsiteX201" fmla="*/ 4943646 w 7467600"/>
              <a:gd name="connsiteY201" fmla="*/ 3822916 h 6858000"/>
              <a:gd name="connsiteX202" fmla="*/ 4594837 w 7467600"/>
              <a:gd name="connsiteY202" fmla="*/ 3532274 h 6858000"/>
              <a:gd name="connsiteX203" fmla="*/ 4441737 w 7467600"/>
              <a:gd name="connsiteY203" fmla="*/ 3399734 h 6858000"/>
              <a:gd name="connsiteX204" fmla="*/ 5425834 w 7467600"/>
              <a:gd name="connsiteY204" fmla="*/ 3162785 h 6858000"/>
              <a:gd name="connsiteX205" fmla="*/ 5401644 w 7467600"/>
              <a:gd name="connsiteY205" fmla="*/ 3617847 h 6858000"/>
              <a:gd name="connsiteX206" fmla="*/ 5467256 w 7467600"/>
              <a:gd name="connsiteY206" fmla="*/ 4175494 h 6858000"/>
              <a:gd name="connsiteX207" fmla="*/ 5448069 w 7467600"/>
              <a:gd name="connsiteY207" fmla="*/ 3567554 h 6858000"/>
              <a:gd name="connsiteX208" fmla="*/ 5425834 w 7467600"/>
              <a:gd name="connsiteY208" fmla="*/ 3162785 h 6858000"/>
              <a:gd name="connsiteX209" fmla="*/ 1318687 w 7467600"/>
              <a:gd name="connsiteY209" fmla="*/ 3113840 h 6858000"/>
              <a:gd name="connsiteX210" fmla="*/ 1066793 w 7467600"/>
              <a:gd name="connsiteY210" fmla="*/ 3212171 h 6858000"/>
              <a:gd name="connsiteX211" fmla="*/ 993319 w 7467600"/>
              <a:gd name="connsiteY211" fmla="*/ 3247648 h 6858000"/>
              <a:gd name="connsiteX212" fmla="*/ 853081 w 7467600"/>
              <a:gd name="connsiteY212" fmla="*/ 3312410 h 6858000"/>
              <a:gd name="connsiteX213" fmla="*/ 805957 w 7467600"/>
              <a:gd name="connsiteY213" fmla="*/ 3330443 h 6858000"/>
              <a:gd name="connsiteX214" fmla="*/ 1318687 w 7467600"/>
              <a:gd name="connsiteY214" fmla="*/ 3113840 h 6858000"/>
              <a:gd name="connsiteX215" fmla="*/ 5453702 w 7467600"/>
              <a:gd name="connsiteY215" fmla="*/ 3090882 h 6858000"/>
              <a:gd name="connsiteX216" fmla="*/ 5480135 w 7467600"/>
              <a:gd name="connsiteY216" fmla="*/ 3565802 h 6858000"/>
              <a:gd name="connsiteX217" fmla="*/ 5499023 w 7467600"/>
              <a:gd name="connsiteY217" fmla="*/ 4166310 h 6858000"/>
              <a:gd name="connsiteX218" fmla="*/ 5547022 w 7467600"/>
              <a:gd name="connsiteY218" fmla="*/ 3607838 h 6858000"/>
              <a:gd name="connsiteX219" fmla="*/ 5515964 w 7467600"/>
              <a:gd name="connsiteY219" fmla="*/ 3378541 h 6858000"/>
              <a:gd name="connsiteX220" fmla="*/ 5453702 w 7467600"/>
              <a:gd name="connsiteY220" fmla="*/ 3090882 h 6858000"/>
              <a:gd name="connsiteX221" fmla="*/ 1238695 w 7467600"/>
              <a:gd name="connsiteY221" fmla="*/ 3076820 h 6858000"/>
              <a:gd name="connsiteX222" fmla="*/ 716371 w 7467600"/>
              <a:gd name="connsiteY222" fmla="*/ 3293249 h 6858000"/>
              <a:gd name="connsiteX223" fmla="*/ 579522 w 7467600"/>
              <a:gd name="connsiteY223" fmla="*/ 3371759 h 6858000"/>
              <a:gd name="connsiteX224" fmla="*/ 600288 w 7467600"/>
              <a:gd name="connsiteY224" fmla="*/ 3365555 h 6858000"/>
              <a:gd name="connsiteX225" fmla="*/ 840692 w 7467600"/>
              <a:gd name="connsiteY225" fmla="*/ 3284921 h 6858000"/>
              <a:gd name="connsiteX226" fmla="*/ 979248 w 7467600"/>
              <a:gd name="connsiteY226" fmla="*/ 3221003 h 6858000"/>
              <a:gd name="connsiteX227" fmla="*/ 1053282 w 7467600"/>
              <a:gd name="connsiteY227" fmla="*/ 3185247 h 6858000"/>
              <a:gd name="connsiteX228" fmla="*/ 1320603 w 7467600"/>
              <a:gd name="connsiteY228" fmla="*/ 3081281 h 6858000"/>
              <a:gd name="connsiteX229" fmla="*/ 1238695 w 7467600"/>
              <a:gd name="connsiteY229" fmla="*/ 3076820 h 6858000"/>
              <a:gd name="connsiteX230" fmla="*/ 5425627 w 7467600"/>
              <a:gd name="connsiteY230" fmla="*/ 2954192 h 6858000"/>
              <a:gd name="connsiteX231" fmla="*/ 5470770 w 7467600"/>
              <a:gd name="connsiteY231" fmla="*/ 3005435 h 6858000"/>
              <a:gd name="connsiteX232" fmla="*/ 5519779 w 7467600"/>
              <a:gd name="connsiteY232" fmla="*/ 4359223 h 6858000"/>
              <a:gd name="connsiteX233" fmla="*/ 5520293 w 7467600"/>
              <a:gd name="connsiteY233" fmla="*/ 4360602 h 6858000"/>
              <a:gd name="connsiteX234" fmla="*/ 5767221 w 7467600"/>
              <a:gd name="connsiteY234" fmla="*/ 4665564 h 6858000"/>
              <a:gd name="connsiteX235" fmla="*/ 6937169 w 7467600"/>
              <a:gd name="connsiteY235" fmla="*/ 4815941 h 6858000"/>
              <a:gd name="connsiteX236" fmla="*/ 6953922 w 7467600"/>
              <a:gd name="connsiteY236" fmla="*/ 4890068 h 6858000"/>
              <a:gd name="connsiteX237" fmla="*/ 6071359 w 7467600"/>
              <a:gd name="connsiteY237" fmla="*/ 4770770 h 6858000"/>
              <a:gd name="connsiteX238" fmla="*/ 6038839 w 7467600"/>
              <a:gd name="connsiteY238" fmla="*/ 4764474 h 6858000"/>
              <a:gd name="connsiteX239" fmla="*/ 6038706 w 7467600"/>
              <a:gd name="connsiteY239" fmla="*/ 4763847 h 6858000"/>
              <a:gd name="connsiteX240" fmla="*/ 6037784 w 7467600"/>
              <a:gd name="connsiteY240" fmla="*/ 4764270 h 6858000"/>
              <a:gd name="connsiteX241" fmla="*/ 6038839 w 7467600"/>
              <a:gd name="connsiteY241" fmla="*/ 4764474 h 6858000"/>
              <a:gd name="connsiteX242" fmla="*/ 6040338 w 7467600"/>
              <a:gd name="connsiteY242" fmla="*/ 4771418 h 6858000"/>
              <a:gd name="connsiteX243" fmla="*/ 6024488 w 7467600"/>
              <a:gd name="connsiteY243" fmla="*/ 4809903 h 6858000"/>
              <a:gd name="connsiteX244" fmla="*/ 5599771 w 7467600"/>
              <a:gd name="connsiteY244" fmla="*/ 5509652 h 6858000"/>
              <a:gd name="connsiteX245" fmla="*/ 5548843 w 7467600"/>
              <a:gd name="connsiteY245" fmla="*/ 5563845 h 6858000"/>
              <a:gd name="connsiteX246" fmla="*/ 5940952 w 7467600"/>
              <a:gd name="connsiteY246" fmla="*/ 6250028 h 6858000"/>
              <a:gd name="connsiteX247" fmla="*/ 6043441 w 7467600"/>
              <a:gd name="connsiteY247" fmla="*/ 6665847 h 6858000"/>
              <a:gd name="connsiteX248" fmla="*/ 6093432 w 7467600"/>
              <a:gd name="connsiteY248" fmla="*/ 6858000 h 6858000"/>
              <a:gd name="connsiteX249" fmla="*/ 6034344 w 7467600"/>
              <a:gd name="connsiteY249" fmla="*/ 6858000 h 6858000"/>
              <a:gd name="connsiteX250" fmla="*/ 6026679 w 7467600"/>
              <a:gd name="connsiteY250" fmla="*/ 6836959 h 6858000"/>
              <a:gd name="connsiteX251" fmla="*/ 5800441 w 7467600"/>
              <a:gd name="connsiteY251" fmla="*/ 6335286 h 6858000"/>
              <a:gd name="connsiteX252" fmla="*/ 5526562 w 7467600"/>
              <a:gd name="connsiteY252" fmla="*/ 5705388 h 6858000"/>
              <a:gd name="connsiteX253" fmla="*/ 5519640 w 7467600"/>
              <a:gd name="connsiteY253" fmla="*/ 5683774 h 6858000"/>
              <a:gd name="connsiteX254" fmla="*/ 5844559 w 7467600"/>
              <a:gd name="connsiteY254" fmla="*/ 6553349 h 6858000"/>
              <a:gd name="connsiteX255" fmla="*/ 5975994 w 7467600"/>
              <a:gd name="connsiteY255" fmla="*/ 6858000 h 6858000"/>
              <a:gd name="connsiteX256" fmla="*/ 5898547 w 7467600"/>
              <a:gd name="connsiteY256" fmla="*/ 6858000 h 6858000"/>
              <a:gd name="connsiteX257" fmla="*/ 5682041 w 7467600"/>
              <a:gd name="connsiteY257" fmla="*/ 6355860 h 6858000"/>
              <a:gd name="connsiteX258" fmla="*/ 5461758 w 7467600"/>
              <a:gd name="connsiteY258" fmla="*/ 5820220 h 6858000"/>
              <a:gd name="connsiteX259" fmla="*/ 5237282 w 7467600"/>
              <a:gd name="connsiteY259" fmla="*/ 6579086 h 6858000"/>
              <a:gd name="connsiteX260" fmla="*/ 5115009 w 7467600"/>
              <a:gd name="connsiteY260" fmla="*/ 6858000 h 6858000"/>
              <a:gd name="connsiteX261" fmla="*/ 5028074 w 7467600"/>
              <a:gd name="connsiteY261" fmla="*/ 6858000 h 6858000"/>
              <a:gd name="connsiteX262" fmla="*/ 5079508 w 7467600"/>
              <a:gd name="connsiteY262" fmla="*/ 6749074 h 6858000"/>
              <a:gd name="connsiteX263" fmla="*/ 5371846 w 7467600"/>
              <a:gd name="connsiteY263" fmla="*/ 5924413 h 6858000"/>
              <a:gd name="connsiteX264" fmla="*/ 5270512 w 7467600"/>
              <a:gd name="connsiteY264" fmla="*/ 6138975 h 6858000"/>
              <a:gd name="connsiteX265" fmla="*/ 5062409 w 7467600"/>
              <a:gd name="connsiteY265" fmla="*/ 6653544 h 6858000"/>
              <a:gd name="connsiteX266" fmla="*/ 5036628 w 7467600"/>
              <a:gd name="connsiteY266" fmla="*/ 6754247 h 6858000"/>
              <a:gd name="connsiteX267" fmla="*/ 5009112 w 7467600"/>
              <a:gd name="connsiteY267" fmla="*/ 6858000 h 6858000"/>
              <a:gd name="connsiteX268" fmla="*/ 4976679 w 7467600"/>
              <a:gd name="connsiteY268" fmla="*/ 6858000 h 6858000"/>
              <a:gd name="connsiteX269" fmla="*/ 5006537 w 7467600"/>
              <a:gd name="connsiteY269" fmla="*/ 6747068 h 6858000"/>
              <a:gd name="connsiteX270" fmla="*/ 5032723 w 7467600"/>
              <a:gd name="connsiteY270" fmla="*/ 6644957 h 6858000"/>
              <a:gd name="connsiteX271" fmla="*/ 5242949 w 7467600"/>
              <a:gd name="connsiteY271" fmla="*/ 6125175 h 6858000"/>
              <a:gd name="connsiteX272" fmla="*/ 5286321 w 7467600"/>
              <a:gd name="connsiteY272" fmla="*/ 6033555 h 6858000"/>
              <a:gd name="connsiteX273" fmla="*/ 5008210 w 7467600"/>
              <a:gd name="connsiteY273" fmla="*/ 6649194 h 6858000"/>
              <a:gd name="connsiteX274" fmla="*/ 4986321 w 7467600"/>
              <a:gd name="connsiteY274" fmla="*/ 6765687 h 6858000"/>
              <a:gd name="connsiteX275" fmla="*/ 4973474 w 7467600"/>
              <a:gd name="connsiteY275" fmla="*/ 6858000 h 6858000"/>
              <a:gd name="connsiteX276" fmla="*/ 4907178 w 7467600"/>
              <a:gd name="connsiteY276" fmla="*/ 6858000 h 6858000"/>
              <a:gd name="connsiteX277" fmla="*/ 4910810 w 7467600"/>
              <a:gd name="connsiteY277" fmla="*/ 6829660 h 6858000"/>
              <a:gd name="connsiteX278" fmla="*/ 4987461 w 7467600"/>
              <a:gd name="connsiteY278" fmla="*/ 6432994 h 6858000"/>
              <a:gd name="connsiteX279" fmla="*/ 5179262 w 7467600"/>
              <a:gd name="connsiteY279" fmla="*/ 6035044 h 6858000"/>
              <a:gd name="connsiteX280" fmla="*/ 4689678 w 7467600"/>
              <a:gd name="connsiteY280" fmla="*/ 6440241 h 6858000"/>
              <a:gd name="connsiteX281" fmla="*/ 4477543 w 7467600"/>
              <a:gd name="connsiteY281" fmla="*/ 6674836 h 6858000"/>
              <a:gd name="connsiteX282" fmla="*/ 4329957 w 7467600"/>
              <a:gd name="connsiteY282" fmla="*/ 6858000 h 6858000"/>
              <a:gd name="connsiteX283" fmla="*/ 4218595 w 7467600"/>
              <a:gd name="connsiteY283" fmla="*/ 6858000 h 6858000"/>
              <a:gd name="connsiteX284" fmla="*/ 4368888 w 7467600"/>
              <a:gd name="connsiteY284" fmla="*/ 6668412 h 6858000"/>
              <a:gd name="connsiteX285" fmla="*/ 4563091 w 7467600"/>
              <a:gd name="connsiteY285" fmla="*/ 6442508 h 6858000"/>
              <a:gd name="connsiteX286" fmla="*/ 5387324 w 7467600"/>
              <a:gd name="connsiteY286" fmla="*/ 5705830 h 6858000"/>
              <a:gd name="connsiteX287" fmla="*/ 5073620 w 7467600"/>
              <a:gd name="connsiteY287" fmla="*/ 5955437 h 6858000"/>
              <a:gd name="connsiteX288" fmla="*/ 4689789 w 7467600"/>
              <a:gd name="connsiteY288" fmla="*/ 6268382 h 6858000"/>
              <a:gd name="connsiteX289" fmla="*/ 4418722 w 7467600"/>
              <a:gd name="connsiteY289" fmla="*/ 6570886 h 6858000"/>
              <a:gd name="connsiteX290" fmla="*/ 4214944 w 7467600"/>
              <a:gd name="connsiteY290" fmla="*/ 6858000 h 6858000"/>
              <a:gd name="connsiteX291" fmla="*/ 4177898 w 7467600"/>
              <a:gd name="connsiteY291" fmla="*/ 6858000 h 6858000"/>
              <a:gd name="connsiteX292" fmla="*/ 4391597 w 7467600"/>
              <a:gd name="connsiteY292" fmla="*/ 6556370 h 6858000"/>
              <a:gd name="connsiteX293" fmla="*/ 4668889 w 7467600"/>
              <a:gd name="connsiteY293" fmla="*/ 6246399 h 6858000"/>
              <a:gd name="connsiteX294" fmla="*/ 5055427 w 7467600"/>
              <a:gd name="connsiteY294" fmla="*/ 5931476 h 6858000"/>
              <a:gd name="connsiteX295" fmla="*/ 5371814 w 7467600"/>
              <a:gd name="connsiteY295" fmla="*/ 5678975 h 6858000"/>
              <a:gd name="connsiteX296" fmla="*/ 4987918 w 7467600"/>
              <a:gd name="connsiteY296" fmla="*/ 5838701 h 6858000"/>
              <a:gd name="connsiteX297" fmla="*/ 4317146 w 7467600"/>
              <a:gd name="connsiteY297" fmla="*/ 6587716 h 6858000"/>
              <a:gd name="connsiteX298" fmla="*/ 4171627 w 7467600"/>
              <a:gd name="connsiteY298" fmla="*/ 6858000 h 6858000"/>
              <a:gd name="connsiteX299" fmla="*/ 4081585 w 7467600"/>
              <a:gd name="connsiteY299" fmla="*/ 6858000 h 6858000"/>
              <a:gd name="connsiteX300" fmla="*/ 4238603 w 7467600"/>
              <a:gd name="connsiteY300" fmla="*/ 6559341 h 6858000"/>
              <a:gd name="connsiteX301" fmla="*/ 4778333 w 7467600"/>
              <a:gd name="connsiteY301" fmla="*/ 5873626 h 6858000"/>
              <a:gd name="connsiteX302" fmla="*/ 5414185 w 7467600"/>
              <a:gd name="connsiteY302" fmla="*/ 5573882 h 6858000"/>
              <a:gd name="connsiteX303" fmla="*/ 5959648 w 7467600"/>
              <a:gd name="connsiteY303" fmla="*/ 4760797 h 6858000"/>
              <a:gd name="connsiteX304" fmla="*/ 5355019 w 7467600"/>
              <a:gd name="connsiteY304" fmla="*/ 4734672 h 6858000"/>
              <a:gd name="connsiteX305" fmla="*/ 5083565 w 7467600"/>
              <a:gd name="connsiteY305" fmla="*/ 5179121 h 6858000"/>
              <a:gd name="connsiteX306" fmla="*/ 4713577 w 7467600"/>
              <a:gd name="connsiteY306" fmla="*/ 5616803 h 6858000"/>
              <a:gd name="connsiteX307" fmla="*/ 3989559 w 7467600"/>
              <a:gd name="connsiteY307" fmla="*/ 6145945 h 6858000"/>
              <a:gd name="connsiteX308" fmla="*/ 3939824 w 7467600"/>
              <a:gd name="connsiteY308" fmla="*/ 6066900 h 6858000"/>
              <a:gd name="connsiteX309" fmla="*/ 4584537 w 7467600"/>
              <a:gd name="connsiteY309" fmla="*/ 5324826 h 6858000"/>
              <a:gd name="connsiteX310" fmla="*/ 5037105 w 7467600"/>
              <a:gd name="connsiteY310" fmla="*/ 5088765 h 6858000"/>
              <a:gd name="connsiteX311" fmla="*/ 5039930 w 7467600"/>
              <a:gd name="connsiteY311" fmla="*/ 5089585 h 6858000"/>
              <a:gd name="connsiteX312" fmla="*/ 5263764 w 7467600"/>
              <a:gd name="connsiteY312" fmla="*/ 4735525 h 6858000"/>
              <a:gd name="connsiteX313" fmla="*/ 4086300 w 7467600"/>
              <a:gd name="connsiteY313" fmla="*/ 4884599 h 6858000"/>
              <a:gd name="connsiteX314" fmla="*/ 4085485 w 7467600"/>
              <a:gd name="connsiteY314" fmla="*/ 4899070 h 6858000"/>
              <a:gd name="connsiteX315" fmla="*/ 3871915 w 7467600"/>
              <a:gd name="connsiteY315" fmla="*/ 5253645 h 6858000"/>
              <a:gd name="connsiteX316" fmla="*/ 3799374 w 7467600"/>
              <a:gd name="connsiteY316" fmla="*/ 5466127 h 6858000"/>
              <a:gd name="connsiteX317" fmla="*/ 3498850 w 7467600"/>
              <a:gd name="connsiteY317" fmla="*/ 6661888 h 6858000"/>
              <a:gd name="connsiteX318" fmla="*/ 3399216 w 7467600"/>
              <a:gd name="connsiteY318" fmla="*/ 6858000 h 6858000"/>
              <a:gd name="connsiteX319" fmla="*/ 3303688 w 7467600"/>
              <a:gd name="connsiteY319" fmla="*/ 6858000 h 6858000"/>
              <a:gd name="connsiteX320" fmla="*/ 3391774 w 7467600"/>
              <a:gd name="connsiteY320" fmla="*/ 6697181 h 6858000"/>
              <a:gd name="connsiteX321" fmla="*/ 3735540 w 7467600"/>
              <a:gd name="connsiteY321" fmla="*/ 5546923 h 6858000"/>
              <a:gd name="connsiteX322" fmla="*/ 3729438 w 7467600"/>
              <a:gd name="connsiteY322" fmla="*/ 5569058 h 6858000"/>
              <a:gd name="connsiteX323" fmla="*/ 3707782 w 7467600"/>
              <a:gd name="connsiteY323" fmla="*/ 5644908 h 6858000"/>
              <a:gd name="connsiteX324" fmla="*/ 3583827 w 7467600"/>
              <a:gd name="connsiteY324" fmla="*/ 6039215 h 6858000"/>
              <a:gd name="connsiteX325" fmla="*/ 3547861 w 7467600"/>
              <a:gd name="connsiteY325" fmla="*/ 6129609 h 6858000"/>
              <a:gd name="connsiteX326" fmla="*/ 3490905 w 7467600"/>
              <a:gd name="connsiteY326" fmla="*/ 6277660 h 6858000"/>
              <a:gd name="connsiteX327" fmla="*/ 3455859 w 7467600"/>
              <a:gd name="connsiteY327" fmla="*/ 6391301 h 6858000"/>
              <a:gd name="connsiteX328" fmla="*/ 3429112 w 7467600"/>
              <a:gd name="connsiteY328" fmla="*/ 6479469 h 6858000"/>
              <a:gd name="connsiteX329" fmla="*/ 3304862 w 7467600"/>
              <a:gd name="connsiteY329" fmla="*/ 6796476 h 6858000"/>
              <a:gd name="connsiteX330" fmla="*/ 3276071 w 7467600"/>
              <a:gd name="connsiteY330" fmla="*/ 6858000 h 6858000"/>
              <a:gd name="connsiteX331" fmla="*/ 3240805 w 7467600"/>
              <a:gd name="connsiteY331" fmla="*/ 6858000 h 6858000"/>
              <a:gd name="connsiteX332" fmla="*/ 3275917 w 7467600"/>
              <a:gd name="connsiteY332" fmla="*/ 6783192 h 6858000"/>
              <a:gd name="connsiteX333" fmla="*/ 3399358 w 7467600"/>
              <a:gd name="connsiteY333" fmla="*/ 6469011 h 6858000"/>
              <a:gd name="connsiteX334" fmla="*/ 3425650 w 7467600"/>
              <a:gd name="connsiteY334" fmla="*/ 6381333 h 6858000"/>
              <a:gd name="connsiteX335" fmla="*/ 3460661 w 7467600"/>
              <a:gd name="connsiteY335" fmla="*/ 6266763 h 6858000"/>
              <a:gd name="connsiteX336" fmla="*/ 3518021 w 7467600"/>
              <a:gd name="connsiteY336" fmla="*/ 6117298 h 6858000"/>
              <a:gd name="connsiteX337" fmla="*/ 3554035 w 7467600"/>
              <a:gd name="connsiteY337" fmla="*/ 6027832 h 6858000"/>
              <a:gd name="connsiteX338" fmla="*/ 3677174 w 7467600"/>
              <a:gd name="connsiteY338" fmla="*/ 5636351 h 6858000"/>
              <a:gd name="connsiteX339" fmla="*/ 3698819 w 7467600"/>
              <a:gd name="connsiteY339" fmla="*/ 5560503 h 6858000"/>
              <a:gd name="connsiteX340" fmla="*/ 3702094 w 7467600"/>
              <a:gd name="connsiteY340" fmla="*/ 5549194 h 6858000"/>
              <a:gd name="connsiteX341" fmla="*/ 3398355 w 7467600"/>
              <a:gd name="connsiteY341" fmla="*/ 6094603 h 6858000"/>
              <a:gd name="connsiteX342" fmla="*/ 3193941 w 7467600"/>
              <a:gd name="connsiteY342" fmla="*/ 6798775 h 6858000"/>
              <a:gd name="connsiteX343" fmla="*/ 3184140 w 7467600"/>
              <a:gd name="connsiteY343" fmla="*/ 6858000 h 6858000"/>
              <a:gd name="connsiteX344" fmla="*/ 3099978 w 7467600"/>
              <a:gd name="connsiteY344" fmla="*/ 6858000 h 6858000"/>
              <a:gd name="connsiteX345" fmla="*/ 3101556 w 7467600"/>
              <a:gd name="connsiteY345" fmla="*/ 6843337 h 6858000"/>
              <a:gd name="connsiteX346" fmla="*/ 3370162 w 7467600"/>
              <a:gd name="connsiteY346" fmla="*/ 5785550 h 6858000"/>
              <a:gd name="connsiteX347" fmla="*/ 3746477 w 7467600"/>
              <a:gd name="connsiteY347" fmla="*/ 5377889 h 6858000"/>
              <a:gd name="connsiteX348" fmla="*/ 3863399 w 7467600"/>
              <a:gd name="connsiteY348" fmla="*/ 5087257 h 6858000"/>
              <a:gd name="connsiteX349" fmla="*/ 3968712 w 7467600"/>
              <a:gd name="connsiteY349" fmla="*/ 4913989 h 6858000"/>
              <a:gd name="connsiteX350" fmla="*/ 2792390 w 7467600"/>
              <a:gd name="connsiteY350" fmla="*/ 5382974 h 6858000"/>
              <a:gd name="connsiteX351" fmla="*/ 2714982 w 7467600"/>
              <a:gd name="connsiteY351" fmla="*/ 5427051 h 6858000"/>
              <a:gd name="connsiteX352" fmla="*/ 2813361 w 7467600"/>
              <a:gd name="connsiteY352" fmla="*/ 6023912 h 6858000"/>
              <a:gd name="connsiteX353" fmla="*/ 2688430 w 7467600"/>
              <a:gd name="connsiteY353" fmla="*/ 6801564 h 6858000"/>
              <a:gd name="connsiteX354" fmla="*/ 2629626 w 7467600"/>
              <a:gd name="connsiteY354" fmla="*/ 6763394 h 6858000"/>
              <a:gd name="connsiteX355" fmla="*/ 2565328 w 7467600"/>
              <a:gd name="connsiteY355" fmla="*/ 5516399 h 6858000"/>
              <a:gd name="connsiteX356" fmla="*/ 1922999 w 7467600"/>
              <a:gd name="connsiteY356" fmla="*/ 5980343 h 6858000"/>
              <a:gd name="connsiteX357" fmla="*/ 1950261 w 7467600"/>
              <a:gd name="connsiteY357" fmla="*/ 6405858 h 6858000"/>
              <a:gd name="connsiteX358" fmla="*/ 2365554 w 7467600"/>
              <a:gd name="connsiteY358" fmla="*/ 6759107 h 6858000"/>
              <a:gd name="connsiteX359" fmla="*/ 2424142 w 7467600"/>
              <a:gd name="connsiteY359" fmla="*/ 6858000 h 6858000"/>
              <a:gd name="connsiteX360" fmla="*/ 2395994 w 7467600"/>
              <a:gd name="connsiteY360" fmla="*/ 6858000 h 6858000"/>
              <a:gd name="connsiteX361" fmla="*/ 2392863 w 7467600"/>
              <a:gd name="connsiteY361" fmla="*/ 6852964 h 6858000"/>
              <a:gd name="connsiteX362" fmla="*/ 2017589 w 7467600"/>
              <a:gd name="connsiteY362" fmla="*/ 6493982 h 6858000"/>
              <a:gd name="connsiteX363" fmla="*/ 2147336 w 7467600"/>
              <a:gd name="connsiteY363" fmla="*/ 6594052 h 6858000"/>
              <a:gd name="connsiteX364" fmla="*/ 2207047 w 7467600"/>
              <a:gd name="connsiteY364" fmla="*/ 6654540 h 6858000"/>
              <a:gd name="connsiteX365" fmla="*/ 2299106 w 7467600"/>
              <a:gd name="connsiteY365" fmla="*/ 6778931 h 6858000"/>
              <a:gd name="connsiteX366" fmla="*/ 2314430 w 7467600"/>
              <a:gd name="connsiteY366" fmla="*/ 6801144 h 6858000"/>
              <a:gd name="connsiteX367" fmla="*/ 2352406 w 7467600"/>
              <a:gd name="connsiteY367" fmla="*/ 6858000 h 6858000"/>
              <a:gd name="connsiteX368" fmla="*/ 2314492 w 7467600"/>
              <a:gd name="connsiteY368" fmla="*/ 6858000 h 6858000"/>
              <a:gd name="connsiteX369" fmla="*/ 2288095 w 7467600"/>
              <a:gd name="connsiteY369" fmla="*/ 6818030 h 6858000"/>
              <a:gd name="connsiteX370" fmla="*/ 2272768 w 7467600"/>
              <a:gd name="connsiteY370" fmla="*/ 6795822 h 6858000"/>
              <a:gd name="connsiteX371" fmla="*/ 2182715 w 7467600"/>
              <a:gd name="connsiteY371" fmla="*/ 6675071 h 6858000"/>
              <a:gd name="connsiteX372" fmla="*/ 2032061 w 7467600"/>
              <a:gd name="connsiteY372" fmla="*/ 6541380 h 6858000"/>
              <a:gd name="connsiteX373" fmla="*/ 2257220 w 7467600"/>
              <a:gd name="connsiteY373" fmla="*/ 6826257 h 6858000"/>
              <a:gd name="connsiteX374" fmla="*/ 2281324 w 7467600"/>
              <a:gd name="connsiteY374" fmla="*/ 6858000 h 6858000"/>
              <a:gd name="connsiteX375" fmla="*/ 2242860 w 7467600"/>
              <a:gd name="connsiteY375" fmla="*/ 6858000 h 6858000"/>
              <a:gd name="connsiteX376" fmla="*/ 2232818 w 7467600"/>
              <a:gd name="connsiteY376" fmla="*/ 6844926 h 6858000"/>
              <a:gd name="connsiteX377" fmla="*/ 1990172 w 7467600"/>
              <a:gd name="connsiteY377" fmla="*/ 6542121 h 6858000"/>
              <a:gd name="connsiteX378" fmla="*/ 2124090 w 7467600"/>
              <a:gd name="connsiteY378" fmla="*/ 6761017 h 6858000"/>
              <a:gd name="connsiteX379" fmla="*/ 2200380 w 7467600"/>
              <a:gd name="connsiteY379" fmla="*/ 6858000 h 6858000"/>
              <a:gd name="connsiteX380" fmla="*/ 2147507 w 7467600"/>
              <a:gd name="connsiteY380" fmla="*/ 6858000 h 6858000"/>
              <a:gd name="connsiteX381" fmla="*/ 2070668 w 7467600"/>
              <a:gd name="connsiteY381" fmla="*/ 6761520 h 6858000"/>
              <a:gd name="connsiteX382" fmla="*/ 1975142 w 7467600"/>
              <a:gd name="connsiteY382" fmla="*/ 6585570 h 6858000"/>
              <a:gd name="connsiteX383" fmla="*/ 2050035 w 7467600"/>
              <a:gd name="connsiteY383" fmla="*/ 6813345 h 6858000"/>
              <a:gd name="connsiteX384" fmla="*/ 2063025 w 7467600"/>
              <a:gd name="connsiteY384" fmla="*/ 6858000 h 6858000"/>
              <a:gd name="connsiteX385" fmla="*/ 2021675 w 7467600"/>
              <a:gd name="connsiteY385" fmla="*/ 6858000 h 6858000"/>
              <a:gd name="connsiteX386" fmla="*/ 2019308 w 7467600"/>
              <a:gd name="connsiteY386" fmla="*/ 6847118 h 6858000"/>
              <a:gd name="connsiteX387" fmla="*/ 1938835 w 7467600"/>
              <a:gd name="connsiteY387" fmla="*/ 6551160 h 6858000"/>
              <a:gd name="connsiteX388" fmla="*/ 1953230 w 7467600"/>
              <a:gd name="connsiteY388" fmla="*/ 6759699 h 6858000"/>
              <a:gd name="connsiteX389" fmla="*/ 1956763 w 7467600"/>
              <a:gd name="connsiteY389" fmla="*/ 6778191 h 6858000"/>
              <a:gd name="connsiteX390" fmla="*/ 1967925 w 7467600"/>
              <a:gd name="connsiteY390" fmla="*/ 6858000 h 6858000"/>
              <a:gd name="connsiteX391" fmla="*/ 1936622 w 7467600"/>
              <a:gd name="connsiteY391" fmla="*/ 6858000 h 6858000"/>
              <a:gd name="connsiteX392" fmla="*/ 1926261 w 7467600"/>
              <a:gd name="connsiteY392" fmla="*/ 6784064 h 6858000"/>
              <a:gd name="connsiteX393" fmla="*/ 1922724 w 7467600"/>
              <a:gd name="connsiteY393" fmla="*/ 6765577 h 6858000"/>
              <a:gd name="connsiteX394" fmla="*/ 1904650 w 7467600"/>
              <a:gd name="connsiteY394" fmla="*/ 6639616 h 6858000"/>
              <a:gd name="connsiteX395" fmla="*/ 1885273 w 7467600"/>
              <a:gd name="connsiteY395" fmla="*/ 6858000 h 6858000"/>
              <a:gd name="connsiteX396" fmla="*/ 1854363 w 7467600"/>
              <a:gd name="connsiteY396" fmla="*/ 6858000 h 6858000"/>
              <a:gd name="connsiteX397" fmla="*/ 1880391 w 7467600"/>
              <a:gd name="connsiteY397" fmla="*/ 6603796 h 6858000"/>
              <a:gd name="connsiteX398" fmla="*/ 1818273 w 7467600"/>
              <a:gd name="connsiteY398" fmla="*/ 6715729 h 6858000"/>
              <a:gd name="connsiteX399" fmla="*/ 1794691 w 7467600"/>
              <a:gd name="connsiteY399" fmla="*/ 6843239 h 6858000"/>
              <a:gd name="connsiteX400" fmla="*/ 1794914 w 7467600"/>
              <a:gd name="connsiteY400" fmla="*/ 6858000 h 6858000"/>
              <a:gd name="connsiteX401" fmla="*/ 1746128 w 7467600"/>
              <a:gd name="connsiteY401" fmla="*/ 6858000 h 6858000"/>
              <a:gd name="connsiteX402" fmla="*/ 1753934 w 7467600"/>
              <a:gd name="connsiteY402" fmla="*/ 6724796 h 6858000"/>
              <a:gd name="connsiteX403" fmla="*/ 1792053 w 7467600"/>
              <a:gd name="connsiteY403" fmla="*/ 6572396 h 6858000"/>
              <a:gd name="connsiteX404" fmla="*/ 1862248 w 7467600"/>
              <a:gd name="connsiteY404" fmla="*/ 6266397 h 6858000"/>
              <a:gd name="connsiteX405" fmla="*/ 1862250 w 7467600"/>
              <a:gd name="connsiteY405" fmla="*/ 6033531 h 6858000"/>
              <a:gd name="connsiteX406" fmla="*/ 1211999 w 7467600"/>
              <a:gd name="connsiteY406" fmla="*/ 6683610 h 6858000"/>
              <a:gd name="connsiteX407" fmla="*/ 1213266 w 7467600"/>
              <a:gd name="connsiteY407" fmla="*/ 6691947 h 6858000"/>
              <a:gd name="connsiteX408" fmla="*/ 1203370 w 7467600"/>
              <a:gd name="connsiteY408" fmla="*/ 6850676 h 6858000"/>
              <a:gd name="connsiteX409" fmla="*/ 1203671 w 7467600"/>
              <a:gd name="connsiteY409" fmla="*/ 6858000 h 6858000"/>
              <a:gd name="connsiteX410" fmla="*/ 1143180 w 7467600"/>
              <a:gd name="connsiteY410" fmla="*/ 6858000 h 6858000"/>
              <a:gd name="connsiteX411" fmla="*/ 1142176 w 7467600"/>
              <a:gd name="connsiteY411" fmla="*/ 6766045 h 6858000"/>
              <a:gd name="connsiteX412" fmla="*/ 1067484 w 7467600"/>
              <a:gd name="connsiteY412" fmla="*/ 6858000 h 6858000"/>
              <a:gd name="connsiteX413" fmla="*/ 953928 w 7467600"/>
              <a:gd name="connsiteY413" fmla="*/ 6858000 h 6858000"/>
              <a:gd name="connsiteX414" fmla="*/ 959715 w 7467600"/>
              <a:gd name="connsiteY414" fmla="*/ 6850185 h 6858000"/>
              <a:gd name="connsiteX415" fmla="*/ 1483788 w 7467600"/>
              <a:gd name="connsiteY415" fmla="*/ 6259174 h 6858000"/>
              <a:gd name="connsiteX416" fmla="*/ 1100671 w 7467600"/>
              <a:gd name="connsiteY416" fmla="*/ 6252137 h 6858000"/>
              <a:gd name="connsiteX417" fmla="*/ 1090144 w 7467600"/>
              <a:gd name="connsiteY417" fmla="*/ 6256748 h 6858000"/>
              <a:gd name="connsiteX418" fmla="*/ 1095872 w 7467600"/>
              <a:gd name="connsiteY418" fmla="*/ 6271892 h 6858000"/>
              <a:gd name="connsiteX419" fmla="*/ 262785 w 7467600"/>
              <a:gd name="connsiteY419" fmla="*/ 6845450 h 6858000"/>
              <a:gd name="connsiteX420" fmla="*/ 209968 w 7467600"/>
              <a:gd name="connsiteY420" fmla="*/ 6770713 h 6858000"/>
              <a:gd name="connsiteX421" fmla="*/ 873460 w 7467600"/>
              <a:gd name="connsiteY421" fmla="*/ 6253768 h 6858000"/>
              <a:gd name="connsiteX422" fmla="*/ 192686 w 7467600"/>
              <a:gd name="connsiteY422" fmla="*/ 5849257 h 6858000"/>
              <a:gd name="connsiteX423" fmla="*/ 4696 w 7467600"/>
              <a:gd name="connsiteY423" fmla="*/ 5697668 h 6858000"/>
              <a:gd name="connsiteX424" fmla="*/ 0 w 7467600"/>
              <a:gd name="connsiteY424" fmla="*/ 5689984 h 6858000"/>
              <a:gd name="connsiteX425" fmla="*/ 0 w 7467600"/>
              <a:gd name="connsiteY425" fmla="*/ 5513472 h 6858000"/>
              <a:gd name="connsiteX426" fmla="*/ 174101 w 7467600"/>
              <a:gd name="connsiteY426" fmla="*/ 5620277 h 6858000"/>
              <a:gd name="connsiteX427" fmla="*/ 891800 w 7467600"/>
              <a:gd name="connsiteY427" fmla="*/ 6036935 h 6858000"/>
              <a:gd name="connsiteX428" fmla="*/ 1072219 w 7467600"/>
              <a:gd name="connsiteY428" fmla="*/ 6169443 h 6858000"/>
              <a:gd name="connsiteX429" fmla="*/ 1074117 w 7467600"/>
              <a:gd name="connsiteY429" fmla="*/ 6170301 h 6858000"/>
              <a:gd name="connsiteX430" fmla="*/ 1083114 w 7467600"/>
              <a:gd name="connsiteY430" fmla="*/ 6174131 h 6858000"/>
              <a:gd name="connsiteX431" fmla="*/ 1543010 w 7467600"/>
              <a:gd name="connsiteY431" fmla="*/ 6191140 h 6858000"/>
              <a:gd name="connsiteX432" fmla="*/ 1551080 w 7467600"/>
              <a:gd name="connsiteY432" fmla="*/ 6195006 h 6858000"/>
              <a:gd name="connsiteX433" fmla="*/ 2345443 w 7467600"/>
              <a:gd name="connsiteY433" fmla="*/ 5549882 h 6858000"/>
              <a:gd name="connsiteX434" fmla="*/ 1721499 w 7467600"/>
              <a:gd name="connsiteY434" fmla="*/ 5599969 h 6858000"/>
              <a:gd name="connsiteX435" fmla="*/ 767716 w 7467600"/>
              <a:gd name="connsiteY435" fmla="*/ 5472768 h 6858000"/>
              <a:gd name="connsiteX436" fmla="*/ 722147 w 7467600"/>
              <a:gd name="connsiteY436" fmla="*/ 5393091 h 6858000"/>
              <a:gd name="connsiteX437" fmla="*/ 1485552 w 7467600"/>
              <a:gd name="connsiteY437" fmla="*/ 5313202 h 6858000"/>
              <a:gd name="connsiteX438" fmla="*/ 2143004 w 7467600"/>
              <a:gd name="connsiteY438" fmla="*/ 5402420 h 6858000"/>
              <a:gd name="connsiteX439" fmla="*/ 1933391 w 7467600"/>
              <a:gd name="connsiteY439" fmla="*/ 5156971 h 6858000"/>
              <a:gd name="connsiteX440" fmla="*/ 1827118 w 7467600"/>
              <a:gd name="connsiteY440" fmla="*/ 4968410 h 6858000"/>
              <a:gd name="connsiteX441" fmla="*/ 1837349 w 7467600"/>
              <a:gd name="connsiteY441" fmla="*/ 4956357 h 6858000"/>
              <a:gd name="connsiteX442" fmla="*/ 2162835 w 7467600"/>
              <a:gd name="connsiteY442" fmla="*/ 5187853 h 6858000"/>
              <a:gd name="connsiteX443" fmla="*/ 2257167 w 7467600"/>
              <a:gd name="connsiteY443" fmla="*/ 5462123 h 6858000"/>
              <a:gd name="connsiteX444" fmla="*/ 2261598 w 7467600"/>
              <a:gd name="connsiteY444" fmla="*/ 5467998 h 6858000"/>
              <a:gd name="connsiteX445" fmla="*/ 2437177 w 7467600"/>
              <a:gd name="connsiteY445" fmla="*/ 5479608 h 6858000"/>
              <a:gd name="connsiteX446" fmla="*/ 2445247 w 7467600"/>
              <a:gd name="connsiteY446" fmla="*/ 5483476 h 6858000"/>
              <a:gd name="connsiteX447" fmla="*/ 2743626 w 7467600"/>
              <a:gd name="connsiteY447" fmla="*/ 5304819 h 6858000"/>
              <a:gd name="connsiteX448" fmla="*/ 3048102 w 7467600"/>
              <a:gd name="connsiteY448" fmla="*/ 5150595 h 6858000"/>
              <a:gd name="connsiteX449" fmla="*/ 1799414 w 7467600"/>
              <a:gd name="connsiteY449" fmla="*/ 4694732 h 6858000"/>
              <a:gd name="connsiteX450" fmla="*/ 1771735 w 7467600"/>
              <a:gd name="connsiteY450" fmla="*/ 4619929 h 6858000"/>
              <a:gd name="connsiteX451" fmla="*/ 3104273 w 7467600"/>
              <a:gd name="connsiteY451" fmla="*/ 5076159 h 6858000"/>
              <a:gd name="connsiteX452" fmla="*/ 3113245 w 7467600"/>
              <a:gd name="connsiteY452" fmla="*/ 5090705 h 6858000"/>
              <a:gd name="connsiteX453" fmla="*/ 3126294 w 7467600"/>
              <a:gd name="connsiteY453" fmla="*/ 5114400 h 6858000"/>
              <a:gd name="connsiteX454" fmla="*/ 3937433 w 7467600"/>
              <a:gd name="connsiteY454" fmla="*/ 4830473 h 6858000"/>
              <a:gd name="connsiteX455" fmla="*/ 3590475 w 7467600"/>
              <a:gd name="connsiteY455" fmla="*/ 4597974 h 6858000"/>
              <a:gd name="connsiteX456" fmla="*/ 3100264 w 7467600"/>
              <a:gd name="connsiteY456" fmla="*/ 4579845 h 6858000"/>
              <a:gd name="connsiteX457" fmla="*/ 2183576 w 7467600"/>
              <a:gd name="connsiteY457" fmla="*/ 4227150 h 6858000"/>
              <a:gd name="connsiteX458" fmla="*/ 2151029 w 7467600"/>
              <a:gd name="connsiteY458" fmla="*/ 4146947 h 6858000"/>
              <a:gd name="connsiteX459" fmla="*/ 3563434 w 7467600"/>
              <a:gd name="connsiteY459" fmla="*/ 4469115 h 6858000"/>
              <a:gd name="connsiteX460" fmla="*/ 3177952 w 7467600"/>
              <a:gd name="connsiteY460" fmla="*/ 3657386 h 6858000"/>
              <a:gd name="connsiteX461" fmla="*/ 3189263 w 7467600"/>
              <a:gd name="connsiteY461" fmla="*/ 3625726 h 6858000"/>
              <a:gd name="connsiteX462" fmla="*/ 3560912 w 7467600"/>
              <a:gd name="connsiteY462" fmla="*/ 4079863 h 6858000"/>
              <a:gd name="connsiteX463" fmla="*/ 3626636 w 7467600"/>
              <a:gd name="connsiteY463" fmla="*/ 4512230 h 6858000"/>
              <a:gd name="connsiteX464" fmla="*/ 3653088 w 7467600"/>
              <a:gd name="connsiteY464" fmla="*/ 4521417 h 6858000"/>
              <a:gd name="connsiteX465" fmla="*/ 3988128 w 7467600"/>
              <a:gd name="connsiteY465" fmla="*/ 4817267 h 6858000"/>
              <a:gd name="connsiteX466" fmla="*/ 4830582 w 7467600"/>
              <a:gd name="connsiteY466" fmla="*/ 4676000 h 6858000"/>
              <a:gd name="connsiteX467" fmla="*/ 4830100 w 7467600"/>
              <a:gd name="connsiteY467" fmla="*/ 4675554 h 6858000"/>
              <a:gd name="connsiteX468" fmla="*/ 4036318 w 7467600"/>
              <a:gd name="connsiteY468" fmla="*/ 4147013 h 6858000"/>
              <a:gd name="connsiteX469" fmla="*/ 3432098 w 7467600"/>
              <a:gd name="connsiteY469" fmla="*/ 3537312 h 6858000"/>
              <a:gd name="connsiteX470" fmla="*/ 3446761 w 7467600"/>
              <a:gd name="connsiteY470" fmla="*/ 3461278 h 6858000"/>
              <a:gd name="connsiteX471" fmla="*/ 4419733 w 7467600"/>
              <a:gd name="connsiteY471" fmla="*/ 3963555 h 6858000"/>
              <a:gd name="connsiteX472" fmla="*/ 4781371 w 7467600"/>
              <a:gd name="connsiteY472" fmla="*/ 4458604 h 6858000"/>
              <a:gd name="connsiteX473" fmla="*/ 4780440 w 7467600"/>
              <a:gd name="connsiteY473" fmla="*/ 4470290 h 6858000"/>
              <a:gd name="connsiteX474" fmla="*/ 4898954 w 7467600"/>
              <a:gd name="connsiteY474" fmla="*/ 4662092 h 6858000"/>
              <a:gd name="connsiteX475" fmla="*/ 4900699 w 7467600"/>
              <a:gd name="connsiteY475" fmla="*/ 4670867 h 6858000"/>
              <a:gd name="connsiteX476" fmla="*/ 5714511 w 7467600"/>
              <a:gd name="connsiteY476" fmla="*/ 4663483 h 6858000"/>
              <a:gd name="connsiteX477" fmla="*/ 5464793 w 7467600"/>
              <a:gd name="connsiteY477" fmla="*/ 4393556 h 6858000"/>
              <a:gd name="connsiteX478" fmla="*/ 5461897 w 7467600"/>
              <a:gd name="connsiteY478" fmla="*/ 4390879 h 6858000"/>
              <a:gd name="connsiteX479" fmla="*/ 4294126 w 7467600"/>
              <a:gd name="connsiteY479" fmla="*/ 3303048 h 6858000"/>
              <a:gd name="connsiteX480" fmla="*/ 4305321 w 7467600"/>
              <a:gd name="connsiteY480" fmla="*/ 3256953 h 6858000"/>
              <a:gd name="connsiteX481" fmla="*/ 4949299 w 7467600"/>
              <a:gd name="connsiteY481" fmla="*/ 3766336 h 6858000"/>
              <a:gd name="connsiteX482" fmla="*/ 5291452 w 7467600"/>
              <a:gd name="connsiteY482" fmla="*/ 4076801 h 6858000"/>
              <a:gd name="connsiteX483" fmla="*/ 5434998 w 7467600"/>
              <a:gd name="connsiteY483" fmla="*/ 4254100 h 6858000"/>
              <a:gd name="connsiteX484" fmla="*/ 5351015 w 7467600"/>
              <a:gd name="connsiteY484" fmla="*/ 3760989 h 6858000"/>
              <a:gd name="connsiteX485" fmla="*/ 5413780 w 7467600"/>
              <a:gd name="connsiteY485" fmla="*/ 2966265 h 6858000"/>
              <a:gd name="connsiteX486" fmla="*/ 5425627 w 7467600"/>
              <a:gd name="connsiteY486" fmla="*/ 2954192 h 6858000"/>
              <a:gd name="connsiteX487" fmla="*/ 6604735 w 7467600"/>
              <a:gd name="connsiteY487" fmla="*/ 2041381 h 6858000"/>
              <a:gd name="connsiteX488" fmla="*/ 7204487 w 7467600"/>
              <a:gd name="connsiteY488" fmla="*/ 2742112 h 6858000"/>
              <a:gd name="connsiteX489" fmla="*/ 7131592 w 7467600"/>
              <a:gd name="connsiteY489" fmla="*/ 2672096 h 6858000"/>
              <a:gd name="connsiteX490" fmla="*/ 6996344 w 7467600"/>
              <a:gd name="connsiteY490" fmla="*/ 2518310 h 6858000"/>
              <a:gd name="connsiteX491" fmla="*/ 6735495 w 7467600"/>
              <a:gd name="connsiteY491" fmla="*/ 2196890 h 6858000"/>
              <a:gd name="connsiteX492" fmla="*/ 6721901 w 7467600"/>
              <a:gd name="connsiteY492" fmla="*/ 2179274 h 6858000"/>
              <a:gd name="connsiteX493" fmla="*/ 6604735 w 7467600"/>
              <a:gd name="connsiteY493" fmla="*/ 2041381 h 6858000"/>
              <a:gd name="connsiteX494" fmla="*/ 6591670 w 7467600"/>
              <a:gd name="connsiteY494" fmla="*/ 1988277 h 6858000"/>
              <a:gd name="connsiteX495" fmla="*/ 6747349 w 7467600"/>
              <a:gd name="connsiteY495" fmla="*/ 2160069 h 6858000"/>
              <a:gd name="connsiteX496" fmla="*/ 6760943 w 7467600"/>
              <a:gd name="connsiteY496" fmla="*/ 2177686 h 6858000"/>
              <a:gd name="connsiteX497" fmla="*/ 7021065 w 7467600"/>
              <a:gd name="connsiteY497" fmla="*/ 2498102 h 6858000"/>
              <a:gd name="connsiteX498" fmla="*/ 7155223 w 7467600"/>
              <a:gd name="connsiteY498" fmla="*/ 2650386 h 6858000"/>
              <a:gd name="connsiteX499" fmla="*/ 7203167 w 7467600"/>
              <a:gd name="connsiteY499" fmla="*/ 2697288 h 6858000"/>
              <a:gd name="connsiteX500" fmla="*/ 6937703 w 7467600"/>
              <a:gd name="connsiteY500" fmla="*/ 2321981 h 6858000"/>
              <a:gd name="connsiteX501" fmla="*/ 6591670 w 7467600"/>
              <a:gd name="connsiteY501" fmla="*/ 1988277 h 6858000"/>
              <a:gd name="connsiteX502" fmla="*/ 5798671 w 7467600"/>
              <a:gd name="connsiteY502" fmla="*/ 1981601 h 6858000"/>
              <a:gd name="connsiteX503" fmla="*/ 5754709 w 7467600"/>
              <a:gd name="connsiteY503" fmla="*/ 2071454 h 6858000"/>
              <a:gd name="connsiteX504" fmla="*/ 5763044 w 7467600"/>
              <a:gd name="connsiteY504" fmla="*/ 2842206 h 6858000"/>
              <a:gd name="connsiteX505" fmla="*/ 5764974 w 7467600"/>
              <a:gd name="connsiteY505" fmla="*/ 2799609 h 6858000"/>
              <a:gd name="connsiteX506" fmla="*/ 5767665 w 7467600"/>
              <a:gd name="connsiteY506" fmla="*/ 2666409 h 6858000"/>
              <a:gd name="connsiteX507" fmla="*/ 5763055 w 7467600"/>
              <a:gd name="connsiteY507" fmla="*/ 2579705 h 6858000"/>
              <a:gd name="connsiteX508" fmla="*/ 5758079 w 7467600"/>
              <a:gd name="connsiteY508" fmla="*/ 2492508 h 6858000"/>
              <a:gd name="connsiteX509" fmla="*/ 5779325 w 7467600"/>
              <a:gd name="connsiteY509" fmla="*/ 2197069 h 6858000"/>
              <a:gd name="connsiteX510" fmla="*/ 5798671 w 7467600"/>
              <a:gd name="connsiteY510" fmla="*/ 1981601 h 6858000"/>
              <a:gd name="connsiteX511" fmla="*/ 5829202 w 7467600"/>
              <a:gd name="connsiteY511" fmla="*/ 1971679 h 6858000"/>
              <a:gd name="connsiteX512" fmla="*/ 5809558 w 7467600"/>
              <a:gd name="connsiteY512" fmla="*/ 2198043 h 6858000"/>
              <a:gd name="connsiteX513" fmla="*/ 5788653 w 7467600"/>
              <a:gd name="connsiteY513" fmla="*/ 2489430 h 6858000"/>
              <a:gd name="connsiteX514" fmla="*/ 5793439 w 7467600"/>
              <a:gd name="connsiteY514" fmla="*/ 2575235 h 6858000"/>
              <a:gd name="connsiteX515" fmla="*/ 5796837 w 7467600"/>
              <a:gd name="connsiteY515" fmla="*/ 2637633 h 6858000"/>
              <a:gd name="connsiteX516" fmla="*/ 5818614 w 7467600"/>
              <a:gd name="connsiteY516" fmla="*/ 2473055 h 6858000"/>
              <a:gd name="connsiteX517" fmla="*/ 5829202 w 7467600"/>
              <a:gd name="connsiteY517" fmla="*/ 1971679 h 6858000"/>
              <a:gd name="connsiteX518" fmla="*/ 5911389 w 7467600"/>
              <a:gd name="connsiteY518" fmla="*/ 1898371 h 6858000"/>
              <a:gd name="connsiteX519" fmla="*/ 6237627 w 7467600"/>
              <a:gd name="connsiteY519" fmla="*/ 2231921 h 6858000"/>
              <a:gd name="connsiteX520" fmla="*/ 5911389 w 7467600"/>
              <a:gd name="connsiteY520" fmla="*/ 1898371 h 6858000"/>
              <a:gd name="connsiteX521" fmla="*/ 6944437 w 7467600"/>
              <a:gd name="connsiteY521" fmla="*/ 1575402 h 6858000"/>
              <a:gd name="connsiteX522" fmla="*/ 6304730 w 7467600"/>
              <a:gd name="connsiteY522" fmla="*/ 1766654 h 6858000"/>
              <a:gd name="connsiteX523" fmla="*/ 6944437 w 7467600"/>
              <a:gd name="connsiteY523" fmla="*/ 1575402 h 6858000"/>
              <a:gd name="connsiteX524" fmla="*/ 7019523 w 7467600"/>
              <a:gd name="connsiteY524" fmla="*/ 1519450 h 6858000"/>
              <a:gd name="connsiteX525" fmla="*/ 6298091 w 7467600"/>
              <a:gd name="connsiteY525" fmla="*/ 1737122 h 6858000"/>
              <a:gd name="connsiteX526" fmla="*/ 7019523 w 7467600"/>
              <a:gd name="connsiteY526" fmla="*/ 1519450 h 6858000"/>
              <a:gd name="connsiteX527" fmla="*/ 2399523 w 7467600"/>
              <a:gd name="connsiteY527" fmla="*/ 1428234 h 6858000"/>
              <a:gd name="connsiteX528" fmla="*/ 2224982 w 7467600"/>
              <a:gd name="connsiteY528" fmla="*/ 1826201 h 6858000"/>
              <a:gd name="connsiteX529" fmla="*/ 2096099 w 7467600"/>
              <a:gd name="connsiteY529" fmla="*/ 2345900 h 6858000"/>
              <a:gd name="connsiteX530" fmla="*/ 2283317 w 7467600"/>
              <a:gd name="connsiteY530" fmla="*/ 1796925 h 6858000"/>
              <a:gd name="connsiteX531" fmla="*/ 2399523 w 7467600"/>
              <a:gd name="connsiteY531" fmla="*/ 1428234 h 6858000"/>
              <a:gd name="connsiteX532" fmla="*/ 2448558 w 7467600"/>
              <a:gd name="connsiteY532" fmla="*/ 1373435 h 6858000"/>
              <a:gd name="connsiteX533" fmla="*/ 2312521 w 7467600"/>
              <a:gd name="connsiteY533" fmla="*/ 1806140 h 6858000"/>
              <a:gd name="connsiteX534" fmla="*/ 2127533 w 7467600"/>
              <a:gd name="connsiteY534" fmla="*/ 2348380 h 6858000"/>
              <a:gd name="connsiteX535" fmla="*/ 2358080 w 7467600"/>
              <a:gd name="connsiteY535" fmla="*/ 1866134 h 6858000"/>
              <a:gd name="connsiteX536" fmla="*/ 2407436 w 7467600"/>
              <a:gd name="connsiteY536" fmla="*/ 1651070 h 6858000"/>
              <a:gd name="connsiteX537" fmla="*/ 2448558 w 7467600"/>
              <a:gd name="connsiteY537" fmla="*/ 1373435 h 6858000"/>
              <a:gd name="connsiteX538" fmla="*/ 278707 w 7467600"/>
              <a:gd name="connsiteY538" fmla="*/ 1352270 h 6858000"/>
              <a:gd name="connsiteX539" fmla="*/ 321570 w 7467600"/>
              <a:gd name="connsiteY539" fmla="*/ 1861610 h 6858000"/>
              <a:gd name="connsiteX540" fmla="*/ 294281 w 7467600"/>
              <a:gd name="connsiteY540" fmla="*/ 1440658 h 6858000"/>
              <a:gd name="connsiteX541" fmla="*/ 278707 w 7467600"/>
              <a:gd name="connsiteY541" fmla="*/ 1352270 h 6858000"/>
              <a:gd name="connsiteX542" fmla="*/ 1423821 w 7467600"/>
              <a:gd name="connsiteY542" fmla="*/ 1351958 h 6858000"/>
              <a:gd name="connsiteX543" fmla="*/ 1638521 w 7467600"/>
              <a:gd name="connsiteY543" fmla="*/ 1908470 h 6858000"/>
              <a:gd name="connsiteX544" fmla="*/ 1754199 w 7467600"/>
              <a:gd name="connsiteY544" fmla="*/ 2149284 h 6858000"/>
              <a:gd name="connsiteX545" fmla="*/ 1908359 w 7467600"/>
              <a:gd name="connsiteY545" fmla="*/ 2364988 h 6858000"/>
              <a:gd name="connsiteX546" fmla="*/ 1647661 w 7467600"/>
              <a:gd name="connsiteY546" fmla="*/ 1825945 h 6858000"/>
              <a:gd name="connsiteX547" fmla="*/ 1423821 w 7467600"/>
              <a:gd name="connsiteY547" fmla="*/ 1351958 h 6858000"/>
              <a:gd name="connsiteX548" fmla="*/ 1431890 w 7467600"/>
              <a:gd name="connsiteY548" fmla="*/ 1306475 h 6858000"/>
              <a:gd name="connsiteX549" fmla="*/ 1507597 w 7467600"/>
              <a:gd name="connsiteY549" fmla="*/ 1446132 h 6858000"/>
              <a:gd name="connsiteX550" fmla="*/ 1674586 w 7467600"/>
              <a:gd name="connsiteY550" fmla="*/ 1813832 h 6858000"/>
              <a:gd name="connsiteX551" fmla="*/ 1815950 w 7467600"/>
              <a:gd name="connsiteY551" fmla="*/ 2128564 h 6858000"/>
              <a:gd name="connsiteX552" fmla="*/ 1984242 w 7467600"/>
              <a:gd name="connsiteY552" fmla="*/ 2430829 h 6858000"/>
              <a:gd name="connsiteX553" fmla="*/ 2014023 w 7467600"/>
              <a:gd name="connsiteY553" fmla="*/ 2450995 h 6858000"/>
              <a:gd name="connsiteX554" fmla="*/ 1747337 w 7467600"/>
              <a:gd name="connsiteY554" fmla="*/ 1855264 h 6858000"/>
              <a:gd name="connsiteX555" fmla="*/ 1533749 w 7467600"/>
              <a:gd name="connsiteY555" fmla="*/ 1478656 h 6858000"/>
              <a:gd name="connsiteX556" fmla="*/ 1431890 w 7467600"/>
              <a:gd name="connsiteY556" fmla="*/ 1306475 h 6858000"/>
              <a:gd name="connsiteX557" fmla="*/ 5052692 w 7467600"/>
              <a:gd name="connsiteY557" fmla="*/ 1292994 h 6858000"/>
              <a:gd name="connsiteX558" fmla="*/ 5200661 w 7467600"/>
              <a:gd name="connsiteY558" fmla="*/ 1635186 h 6858000"/>
              <a:gd name="connsiteX559" fmla="*/ 5297138 w 7467600"/>
              <a:gd name="connsiteY559" fmla="*/ 1906351 h 6858000"/>
              <a:gd name="connsiteX560" fmla="*/ 5052692 w 7467600"/>
              <a:gd name="connsiteY560" fmla="*/ 1292994 h 6858000"/>
              <a:gd name="connsiteX561" fmla="*/ 5009948 w 7467600"/>
              <a:gd name="connsiteY561" fmla="*/ 1273619 h 6858000"/>
              <a:gd name="connsiteX562" fmla="*/ 5121777 w 7467600"/>
              <a:gd name="connsiteY562" fmla="*/ 1654213 h 6858000"/>
              <a:gd name="connsiteX563" fmla="*/ 5293545 w 7467600"/>
              <a:gd name="connsiteY563" fmla="*/ 2072247 h 6858000"/>
              <a:gd name="connsiteX564" fmla="*/ 5294042 w 7467600"/>
              <a:gd name="connsiteY564" fmla="*/ 2065019 h 6858000"/>
              <a:gd name="connsiteX565" fmla="*/ 5171936 w 7467600"/>
              <a:gd name="connsiteY565" fmla="*/ 1647613 h 6858000"/>
              <a:gd name="connsiteX566" fmla="*/ 5009948 w 7467600"/>
              <a:gd name="connsiteY566" fmla="*/ 1273619 h 6858000"/>
              <a:gd name="connsiteX567" fmla="*/ 655236 w 7467600"/>
              <a:gd name="connsiteY567" fmla="*/ 1268632 h 6858000"/>
              <a:gd name="connsiteX568" fmla="*/ 839521 w 7467600"/>
              <a:gd name="connsiteY568" fmla="*/ 1685315 h 6858000"/>
              <a:gd name="connsiteX569" fmla="*/ 1109416 w 7467600"/>
              <a:gd name="connsiteY569" fmla="*/ 2061663 h 6858000"/>
              <a:gd name="connsiteX570" fmla="*/ 1298300 w 7467600"/>
              <a:gd name="connsiteY570" fmla="*/ 2247742 h 6858000"/>
              <a:gd name="connsiteX571" fmla="*/ 1125871 w 7467600"/>
              <a:gd name="connsiteY571" fmla="*/ 1989513 h 6858000"/>
              <a:gd name="connsiteX572" fmla="*/ 981574 w 7467600"/>
              <a:gd name="connsiteY572" fmla="*/ 1783157 h 6858000"/>
              <a:gd name="connsiteX573" fmla="*/ 922198 w 7467600"/>
              <a:gd name="connsiteY573" fmla="*/ 1677437 h 6858000"/>
              <a:gd name="connsiteX574" fmla="*/ 869293 w 7467600"/>
              <a:gd name="connsiteY574" fmla="*/ 1583214 h 6858000"/>
              <a:gd name="connsiteX575" fmla="*/ 751431 w 7467600"/>
              <a:gd name="connsiteY575" fmla="*/ 1405731 h 6858000"/>
              <a:gd name="connsiteX576" fmla="*/ 655236 w 7467600"/>
              <a:gd name="connsiteY576" fmla="*/ 1268632 h 6858000"/>
              <a:gd name="connsiteX577" fmla="*/ 6516292 w 7467600"/>
              <a:gd name="connsiteY577" fmla="*/ 1263064 h 6858000"/>
              <a:gd name="connsiteX578" fmla="*/ 5736320 w 7467600"/>
              <a:gd name="connsiteY578" fmla="*/ 1501803 h 6858000"/>
              <a:gd name="connsiteX579" fmla="*/ 6516292 w 7467600"/>
              <a:gd name="connsiteY579" fmla="*/ 1263064 h 6858000"/>
              <a:gd name="connsiteX580" fmla="*/ 291466 w 7467600"/>
              <a:gd name="connsiteY580" fmla="*/ 1250369 h 6858000"/>
              <a:gd name="connsiteX581" fmla="*/ 323180 w 7467600"/>
              <a:gd name="connsiteY581" fmla="*/ 1435283 h 6858000"/>
              <a:gd name="connsiteX582" fmla="*/ 349381 w 7467600"/>
              <a:gd name="connsiteY582" fmla="*/ 1875041 h 6858000"/>
              <a:gd name="connsiteX583" fmla="*/ 374363 w 7467600"/>
              <a:gd name="connsiteY583" fmla="*/ 1506494 h 6858000"/>
              <a:gd name="connsiteX584" fmla="*/ 302168 w 7467600"/>
              <a:gd name="connsiteY584" fmla="*/ 1274495 h 6858000"/>
              <a:gd name="connsiteX585" fmla="*/ 291466 w 7467600"/>
              <a:gd name="connsiteY585" fmla="*/ 1250369 h 6858000"/>
              <a:gd name="connsiteX586" fmla="*/ 678222 w 7467600"/>
              <a:gd name="connsiteY586" fmla="*/ 1248670 h 6858000"/>
              <a:gd name="connsiteX587" fmla="*/ 775536 w 7467600"/>
              <a:gd name="connsiteY587" fmla="*/ 1388015 h 6858000"/>
              <a:gd name="connsiteX588" fmla="*/ 894529 w 7467600"/>
              <a:gd name="connsiteY588" fmla="*/ 1567739 h 6858000"/>
              <a:gd name="connsiteX589" fmla="*/ 948000 w 7467600"/>
              <a:gd name="connsiteY589" fmla="*/ 1663088 h 6858000"/>
              <a:gd name="connsiteX590" fmla="*/ 1006812 w 7467600"/>
              <a:gd name="connsiteY590" fmla="*/ 1767683 h 6858000"/>
              <a:gd name="connsiteX591" fmla="*/ 1149133 w 7467600"/>
              <a:gd name="connsiteY591" fmla="*/ 1971513 h 6858000"/>
              <a:gd name="connsiteX592" fmla="*/ 1333952 w 7467600"/>
              <a:gd name="connsiteY592" fmla="*/ 2251620 h 6858000"/>
              <a:gd name="connsiteX593" fmla="*/ 1337329 w 7467600"/>
              <a:gd name="connsiteY593" fmla="*/ 2258350 h 6858000"/>
              <a:gd name="connsiteX594" fmla="*/ 1014726 w 7467600"/>
              <a:gd name="connsiteY594" fmla="*/ 1615556 h 6858000"/>
              <a:gd name="connsiteX595" fmla="*/ 678222 w 7467600"/>
              <a:gd name="connsiteY595" fmla="*/ 1248670 h 6858000"/>
              <a:gd name="connsiteX596" fmla="*/ 6691602 w 7467600"/>
              <a:gd name="connsiteY596" fmla="*/ 1140573 h 6858000"/>
              <a:gd name="connsiteX597" fmla="*/ 6571100 w 7467600"/>
              <a:gd name="connsiteY597" fmla="*/ 1183662 h 6858000"/>
              <a:gd name="connsiteX598" fmla="*/ 6241687 w 7467600"/>
              <a:gd name="connsiteY598" fmla="*/ 1257600 h 6858000"/>
              <a:gd name="connsiteX599" fmla="*/ 5693009 w 7467600"/>
              <a:gd name="connsiteY599" fmla="*/ 1478256 h 6858000"/>
              <a:gd name="connsiteX600" fmla="*/ 6548420 w 7467600"/>
              <a:gd name="connsiteY600" fmla="*/ 1214599 h 6858000"/>
              <a:gd name="connsiteX601" fmla="*/ 6605473 w 7467600"/>
              <a:gd name="connsiteY601" fmla="*/ 1184686 h 6858000"/>
              <a:gd name="connsiteX602" fmla="*/ 6691602 w 7467600"/>
              <a:gd name="connsiteY602" fmla="*/ 1140573 h 6858000"/>
              <a:gd name="connsiteX603" fmla="*/ 4002475 w 7467600"/>
              <a:gd name="connsiteY603" fmla="*/ 1037802 h 6858000"/>
              <a:gd name="connsiteX604" fmla="*/ 4000324 w 7467600"/>
              <a:gd name="connsiteY604" fmla="*/ 1039362 h 6858000"/>
              <a:gd name="connsiteX605" fmla="*/ 4002862 w 7467600"/>
              <a:gd name="connsiteY605" fmla="*/ 1042866 h 6858000"/>
              <a:gd name="connsiteX606" fmla="*/ 4002475 w 7467600"/>
              <a:gd name="connsiteY606" fmla="*/ 1037802 h 6858000"/>
              <a:gd name="connsiteX607" fmla="*/ 506322 w 7467600"/>
              <a:gd name="connsiteY607" fmla="*/ 1020997 h 6858000"/>
              <a:gd name="connsiteX608" fmla="*/ 533068 w 7467600"/>
              <a:gd name="connsiteY608" fmla="*/ 1029409 h 6858000"/>
              <a:gd name="connsiteX609" fmla="*/ 1232525 w 7467600"/>
              <a:gd name="connsiteY609" fmla="*/ 1804675 h 6858000"/>
              <a:gd name="connsiteX610" fmla="*/ 1388858 w 7467600"/>
              <a:gd name="connsiteY610" fmla="*/ 2368011 h 6858000"/>
              <a:gd name="connsiteX611" fmla="*/ 1384098 w 7467600"/>
              <a:gd name="connsiteY611" fmla="*/ 2378125 h 6858000"/>
              <a:gd name="connsiteX612" fmla="*/ 1425393 w 7467600"/>
              <a:gd name="connsiteY612" fmla="*/ 2589124 h 6858000"/>
              <a:gd name="connsiteX613" fmla="*/ 1424001 w 7467600"/>
              <a:gd name="connsiteY613" fmla="*/ 2597541 h 6858000"/>
              <a:gd name="connsiteX614" fmla="*/ 2152729 w 7467600"/>
              <a:gd name="connsiteY614" fmla="*/ 2864487 h 6858000"/>
              <a:gd name="connsiteX615" fmla="*/ 2020609 w 7467600"/>
              <a:gd name="connsiteY615" fmla="*/ 2539671 h 6858000"/>
              <a:gd name="connsiteX616" fmla="*/ 2018920 w 7467600"/>
              <a:gd name="connsiteY616" fmla="*/ 2536309 h 6858000"/>
              <a:gd name="connsiteX617" fmla="*/ 1342441 w 7467600"/>
              <a:gd name="connsiteY617" fmla="*/ 1173017 h 6858000"/>
              <a:gd name="connsiteX618" fmla="*/ 1367925 w 7467600"/>
              <a:gd name="connsiteY618" fmla="*/ 1135648 h 6858000"/>
              <a:gd name="connsiteX619" fmla="*/ 1771401 w 7467600"/>
              <a:gd name="connsiteY619" fmla="*/ 1806673 h 6858000"/>
              <a:gd name="connsiteX620" fmla="*/ 1972385 w 7467600"/>
              <a:gd name="connsiteY620" fmla="*/ 2198735 h 6858000"/>
              <a:gd name="connsiteX621" fmla="*/ 2040892 w 7467600"/>
              <a:gd name="connsiteY621" fmla="*/ 2405205 h 6858000"/>
              <a:gd name="connsiteX622" fmla="*/ 2131689 w 7467600"/>
              <a:gd name="connsiteY622" fmla="*/ 1936926 h 6858000"/>
              <a:gd name="connsiteX623" fmla="*/ 2454820 w 7467600"/>
              <a:gd name="connsiteY623" fmla="*/ 1248808 h 6858000"/>
              <a:gd name="connsiteX624" fmla="*/ 2492512 w 7467600"/>
              <a:gd name="connsiteY624" fmla="*/ 1302920 h 6858000"/>
              <a:gd name="connsiteX625" fmla="*/ 2081216 w 7467600"/>
              <a:gd name="connsiteY625" fmla="*/ 2527513 h 6858000"/>
              <a:gd name="connsiteX626" fmla="*/ 2081211 w 7467600"/>
              <a:gd name="connsiteY626" fmla="*/ 2528916 h 6858000"/>
              <a:gd name="connsiteX627" fmla="*/ 2199067 w 7467600"/>
              <a:gd name="connsiteY627" fmla="*/ 2884061 h 6858000"/>
              <a:gd name="connsiteX628" fmla="*/ 3192586 w 7467600"/>
              <a:gd name="connsiteY628" fmla="*/ 3411496 h 6858000"/>
              <a:gd name="connsiteX629" fmla="*/ 3182620 w 7467600"/>
              <a:gd name="connsiteY629" fmla="*/ 3483279 h 6858000"/>
              <a:gd name="connsiteX630" fmla="*/ 2435119 w 7467600"/>
              <a:gd name="connsiteY630" fmla="*/ 3080173 h 6858000"/>
              <a:gd name="connsiteX631" fmla="*/ 2410152 w 7467600"/>
              <a:gd name="connsiteY631" fmla="*/ 3063751 h 6858000"/>
              <a:gd name="connsiteX632" fmla="*/ 2408099 w 7467600"/>
              <a:gd name="connsiteY632" fmla="*/ 3064403 h 6858000"/>
              <a:gd name="connsiteX633" fmla="*/ 2407218 w 7467600"/>
              <a:gd name="connsiteY633" fmla="*/ 3070324 h 6858000"/>
              <a:gd name="connsiteX634" fmla="*/ 2380138 w 7467600"/>
              <a:gd name="connsiteY634" fmla="*/ 3099341 h 6858000"/>
              <a:gd name="connsiteX635" fmla="*/ 1765923 w 7467600"/>
              <a:gd name="connsiteY635" fmla="*/ 3581043 h 6858000"/>
              <a:gd name="connsiteX636" fmla="*/ 1702258 w 7467600"/>
              <a:gd name="connsiteY636" fmla="*/ 3612286 h 6858000"/>
              <a:gd name="connsiteX637" fmla="*/ 1538370 w 7467600"/>
              <a:gd name="connsiteY637" fmla="*/ 3811804 h 6858000"/>
              <a:gd name="connsiteX638" fmla="*/ 542867 w 7467600"/>
              <a:gd name="connsiteY638" fmla="*/ 4944092 h 6858000"/>
              <a:gd name="connsiteX639" fmla="*/ 515800 w 7467600"/>
              <a:gd name="connsiteY639" fmla="*/ 4862180 h 6858000"/>
              <a:gd name="connsiteX640" fmla="*/ 909145 w 7467600"/>
              <a:gd name="connsiteY640" fmla="*/ 4199225 h 6858000"/>
              <a:gd name="connsiteX641" fmla="*/ 1214067 w 7467600"/>
              <a:gd name="connsiteY641" fmla="*/ 3908561 h 6858000"/>
              <a:gd name="connsiteX642" fmla="*/ 640967 w 7467600"/>
              <a:gd name="connsiteY642" fmla="*/ 4105601 h 6858000"/>
              <a:gd name="connsiteX643" fmla="*/ 112563 w 7467600"/>
              <a:gd name="connsiteY643" fmla="*/ 4396952 h 6858000"/>
              <a:gd name="connsiteX644" fmla="*/ 0 w 7467600"/>
              <a:gd name="connsiteY644" fmla="*/ 4466006 h 6858000"/>
              <a:gd name="connsiteX645" fmla="*/ 0 w 7467600"/>
              <a:gd name="connsiteY645" fmla="*/ 4233763 h 6858000"/>
              <a:gd name="connsiteX646" fmla="*/ 36881 w 7467600"/>
              <a:gd name="connsiteY646" fmla="*/ 4200118 h 6858000"/>
              <a:gd name="connsiteX647" fmla="*/ 910534 w 7467600"/>
              <a:gd name="connsiteY647" fmla="*/ 3629753 h 6858000"/>
              <a:gd name="connsiteX648" fmla="*/ 1578717 w 7467600"/>
              <a:gd name="connsiteY648" fmla="*/ 3575982 h 6858000"/>
              <a:gd name="connsiteX649" fmla="*/ 2338780 w 7467600"/>
              <a:gd name="connsiteY649" fmla="*/ 3033725 h 6858000"/>
              <a:gd name="connsiteX650" fmla="*/ 1807991 w 7467600"/>
              <a:gd name="connsiteY650" fmla="*/ 2807184 h 6858000"/>
              <a:gd name="connsiteX651" fmla="*/ 1416358 w 7467600"/>
              <a:gd name="connsiteY651" fmla="*/ 3112571 h 6858000"/>
              <a:gd name="connsiteX652" fmla="*/ 939066 w 7467600"/>
              <a:gd name="connsiteY652" fmla="*/ 3378798 h 6858000"/>
              <a:gd name="connsiteX653" fmla="*/ 115099 w 7467600"/>
              <a:gd name="connsiteY653" fmla="*/ 3607650 h 6858000"/>
              <a:gd name="connsiteX654" fmla="*/ 97284 w 7467600"/>
              <a:gd name="connsiteY654" fmla="*/ 3520393 h 6858000"/>
              <a:gd name="connsiteX655" fmla="*/ 922050 w 7467600"/>
              <a:gd name="connsiteY655" fmla="*/ 3074867 h 6858000"/>
              <a:gd name="connsiteX656" fmla="*/ 1405265 w 7467600"/>
              <a:gd name="connsiteY656" fmla="*/ 3016319 h 6858000"/>
              <a:gd name="connsiteX657" fmla="*/ 1407512 w 7467600"/>
              <a:gd name="connsiteY657" fmla="*/ 3018001 h 6858000"/>
              <a:gd name="connsiteX658" fmla="*/ 1726266 w 7467600"/>
              <a:gd name="connsiteY658" fmla="*/ 2777274 h 6858000"/>
              <a:gd name="connsiteX659" fmla="*/ 625390 w 7467600"/>
              <a:gd name="connsiteY659" fmla="*/ 2514541 h 6858000"/>
              <a:gd name="connsiteX660" fmla="*/ 619799 w 7467600"/>
              <a:gd name="connsiteY660" fmla="*/ 2527180 h 6858000"/>
              <a:gd name="connsiteX661" fmla="*/ 310030 w 7467600"/>
              <a:gd name="connsiteY661" fmla="*/ 2771818 h 6858000"/>
              <a:gd name="connsiteX662" fmla="*/ 173877 w 7467600"/>
              <a:gd name="connsiteY662" fmla="*/ 2937056 h 6858000"/>
              <a:gd name="connsiteX663" fmla="*/ 77889 w 7467600"/>
              <a:gd name="connsiteY663" fmla="*/ 3138440 h 6858000"/>
              <a:gd name="connsiteX664" fmla="*/ 0 w 7467600"/>
              <a:gd name="connsiteY664" fmla="*/ 3271395 h 6858000"/>
              <a:gd name="connsiteX665" fmla="*/ 0 w 7467600"/>
              <a:gd name="connsiteY665" fmla="*/ 3153002 h 6858000"/>
              <a:gd name="connsiteX666" fmla="*/ 2386 w 7467600"/>
              <a:gd name="connsiteY666" fmla="*/ 3149203 h 6858000"/>
              <a:gd name="connsiteX667" fmla="*/ 89753 w 7467600"/>
              <a:gd name="connsiteY667" fmla="*/ 2987702 h 6858000"/>
              <a:gd name="connsiteX668" fmla="*/ 76869 w 7467600"/>
              <a:gd name="connsiteY668" fmla="*/ 3005404 h 6858000"/>
              <a:gd name="connsiteX669" fmla="*/ 32049 w 7467600"/>
              <a:gd name="connsiteY669" fmla="*/ 3065814 h 6858000"/>
              <a:gd name="connsiteX670" fmla="*/ 0 w 7467600"/>
              <a:gd name="connsiteY670" fmla="*/ 3108744 h 6858000"/>
              <a:gd name="connsiteX671" fmla="*/ 0 w 7467600"/>
              <a:gd name="connsiteY671" fmla="*/ 3058059 h 6858000"/>
              <a:gd name="connsiteX672" fmla="*/ 7610 w 7467600"/>
              <a:gd name="connsiteY672" fmla="*/ 3047889 h 6858000"/>
              <a:gd name="connsiteX673" fmla="*/ 52419 w 7467600"/>
              <a:gd name="connsiteY673" fmla="*/ 2987479 h 6858000"/>
              <a:gd name="connsiteX674" fmla="*/ 59142 w 7467600"/>
              <a:gd name="connsiteY674" fmla="*/ 2978488 h 6858000"/>
              <a:gd name="connsiteX675" fmla="*/ 0 w 7467600"/>
              <a:gd name="connsiteY675" fmla="*/ 3015334 h 6858000"/>
              <a:gd name="connsiteX676" fmla="*/ 0 w 7467600"/>
              <a:gd name="connsiteY676" fmla="*/ 2914286 h 6858000"/>
              <a:gd name="connsiteX677" fmla="*/ 36383 w 7467600"/>
              <a:gd name="connsiteY677" fmla="*/ 2901128 h 6858000"/>
              <a:gd name="connsiteX678" fmla="*/ 156329 w 7467600"/>
              <a:gd name="connsiteY678" fmla="*/ 2840533 h 6858000"/>
              <a:gd name="connsiteX679" fmla="*/ 358355 w 7467600"/>
              <a:gd name="connsiteY679" fmla="*/ 2620471 h 6858000"/>
              <a:gd name="connsiteX680" fmla="*/ 510577 w 7467600"/>
              <a:gd name="connsiteY680" fmla="*/ 2501244 h 6858000"/>
              <a:gd name="connsiteX681" fmla="*/ 211967 w 7467600"/>
              <a:gd name="connsiteY681" fmla="*/ 2479171 h 6858000"/>
              <a:gd name="connsiteX682" fmla="*/ 0 w 7467600"/>
              <a:gd name="connsiteY682" fmla="*/ 2476398 h 6858000"/>
              <a:gd name="connsiteX683" fmla="*/ 0 w 7467600"/>
              <a:gd name="connsiteY683" fmla="*/ 2389189 h 6858000"/>
              <a:gd name="connsiteX684" fmla="*/ 103062 w 7467600"/>
              <a:gd name="connsiteY684" fmla="*/ 2389518 h 6858000"/>
              <a:gd name="connsiteX685" fmla="*/ 510734 w 7467600"/>
              <a:gd name="connsiteY685" fmla="*/ 2416201 h 6858000"/>
              <a:gd name="connsiteX686" fmla="*/ 279257 w 7467600"/>
              <a:gd name="connsiteY686" fmla="*/ 2092102 h 6858000"/>
              <a:gd name="connsiteX687" fmla="*/ 65265 w 7467600"/>
              <a:gd name="connsiteY687" fmla="*/ 2006049 h 6858000"/>
              <a:gd name="connsiteX688" fmla="*/ 0 w 7467600"/>
              <a:gd name="connsiteY688" fmla="*/ 1982532 h 6858000"/>
              <a:gd name="connsiteX689" fmla="*/ 0 w 7467600"/>
              <a:gd name="connsiteY689" fmla="*/ 1912789 h 6858000"/>
              <a:gd name="connsiteX690" fmla="*/ 97460 w 7467600"/>
              <a:gd name="connsiteY690" fmla="*/ 1953725 h 6858000"/>
              <a:gd name="connsiteX691" fmla="*/ 221272 w 7467600"/>
              <a:gd name="connsiteY691" fmla="*/ 1980766 h 6858000"/>
              <a:gd name="connsiteX692" fmla="*/ 116765 w 7467600"/>
              <a:gd name="connsiteY692" fmla="*/ 1911033 h 6858000"/>
              <a:gd name="connsiteX693" fmla="*/ 16405 w 7467600"/>
              <a:gd name="connsiteY693" fmla="*/ 1803412 h 6858000"/>
              <a:gd name="connsiteX694" fmla="*/ 0 w 7467600"/>
              <a:gd name="connsiteY694" fmla="*/ 1784777 h 6858000"/>
              <a:gd name="connsiteX695" fmla="*/ 0 w 7467600"/>
              <a:gd name="connsiteY695" fmla="*/ 1740082 h 6858000"/>
              <a:gd name="connsiteX696" fmla="*/ 39394 w 7467600"/>
              <a:gd name="connsiteY696" fmla="*/ 1784856 h 6858000"/>
              <a:gd name="connsiteX697" fmla="*/ 135813 w 7467600"/>
              <a:gd name="connsiteY697" fmla="*/ 1888838 h 6858000"/>
              <a:gd name="connsiteX698" fmla="*/ 242575 w 7467600"/>
              <a:gd name="connsiteY698" fmla="*/ 1958841 h 6858000"/>
              <a:gd name="connsiteX699" fmla="*/ 82197 w 7467600"/>
              <a:gd name="connsiteY699" fmla="*/ 1754826 h 6858000"/>
              <a:gd name="connsiteX700" fmla="*/ 0 w 7467600"/>
              <a:gd name="connsiteY700" fmla="*/ 1679650 h 6858000"/>
              <a:gd name="connsiteX701" fmla="*/ 0 w 7467600"/>
              <a:gd name="connsiteY701" fmla="*/ 1602463 h 6858000"/>
              <a:gd name="connsiteX702" fmla="*/ 84689 w 7467600"/>
              <a:gd name="connsiteY702" fmla="*/ 1677442 h 6858000"/>
              <a:gd name="connsiteX703" fmla="*/ 298437 w 7467600"/>
              <a:gd name="connsiteY703" fmla="*/ 1968019 h 6858000"/>
              <a:gd name="connsiteX704" fmla="*/ 227269 w 7467600"/>
              <a:gd name="connsiteY704" fmla="*/ 1114064 h 6858000"/>
              <a:gd name="connsiteX705" fmla="*/ 248003 w 7467600"/>
              <a:gd name="connsiteY705" fmla="*/ 1089613 h 6858000"/>
              <a:gd name="connsiteX706" fmla="*/ 427020 w 7467600"/>
              <a:gd name="connsiteY706" fmla="*/ 1619803 h 6858000"/>
              <a:gd name="connsiteX707" fmla="*/ 340345 w 7467600"/>
              <a:gd name="connsiteY707" fmla="*/ 2027739 h 6858000"/>
              <a:gd name="connsiteX708" fmla="*/ 360865 w 7467600"/>
              <a:gd name="connsiteY708" fmla="*/ 2044827 h 6858000"/>
              <a:gd name="connsiteX709" fmla="*/ 560414 w 7467600"/>
              <a:gd name="connsiteY709" fmla="*/ 2421457 h 6858000"/>
              <a:gd name="connsiteX710" fmla="*/ 1359703 w 7467600"/>
              <a:gd name="connsiteY710" fmla="*/ 2578554 h 6858000"/>
              <a:gd name="connsiteX711" fmla="*/ 1359422 w 7467600"/>
              <a:gd name="connsiteY711" fmla="*/ 2577994 h 6858000"/>
              <a:gd name="connsiteX712" fmla="*/ 828701 w 7467600"/>
              <a:gd name="connsiteY712" fmla="*/ 1839520 h 6858000"/>
              <a:gd name="connsiteX713" fmla="*/ 494427 w 7467600"/>
              <a:gd name="connsiteY713" fmla="*/ 1092333 h 6858000"/>
              <a:gd name="connsiteX714" fmla="*/ 506322 w 7467600"/>
              <a:gd name="connsiteY714" fmla="*/ 1020997 h 6858000"/>
              <a:gd name="connsiteX715" fmla="*/ 4570198 w 7467600"/>
              <a:gd name="connsiteY715" fmla="*/ 978081 h 6858000"/>
              <a:gd name="connsiteX716" fmla="*/ 4523691 w 7467600"/>
              <a:gd name="connsiteY716" fmla="*/ 1127776 h 6858000"/>
              <a:gd name="connsiteX717" fmla="*/ 4509875 w 7467600"/>
              <a:gd name="connsiteY717" fmla="*/ 1167552 h 6858000"/>
              <a:gd name="connsiteX718" fmla="*/ 4478168 w 7467600"/>
              <a:gd name="connsiteY718" fmla="*/ 1260735 h 6858000"/>
              <a:gd name="connsiteX719" fmla="*/ 4409309 w 7467600"/>
              <a:gd name="connsiteY719" fmla="*/ 1666996 h 6858000"/>
              <a:gd name="connsiteX720" fmla="*/ 4370031 w 7467600"/>
              <a:gd name="connsiteY720" fmla="*/ 1955666 h 6858000"/>
              <a:gd name="connsiteX721" fmla="*/ 4570198 w 7467600"/>
              <a:gd name="connsiteY721" fmla="*/ 978081 h 6858000"/>
              <a:gd name="connsiteX722" fmla="*/ 4557898 w 7467600"/>
              <a:gd name="connsiteY722" fmla="*/ 900011 h 6858000"/>
              <a:gd name="connsiteX723" fmla="*/ 4344840 w 7467600"/>
              <a:gd name="connsiteY723" fmla="*/ 1922038 h 6858000"/>
              <a:gd name="connsiteX724" fmla="*/ 4378710 w 7467600"/>
              <a:gd name="connsiteY724" fmla="*/ 1665516 h 6858000"/>
              <a:gd name="connsiteX725" fmla="*/ 4448798 w 7467600"/>
              <a:gd name="connsiteY725" fmla="*/ 1253024 h 6858000"/>
              <a:gd name="connsiteX726" fmla="*/ 4480315 w 7467600"/>
              <a:gd name="connsiteY726" fmla="*/ 1158454 h 6858000"/>
              <a:gd name="connsiteX727" fmla="*/ 4494133 w 7467600"/>
              <a:gd name="connsiteY727" fmla="*/ 1118676 h 6858000"/>
              <a:gd name="connsiteX728" fmla="*/ 4557898 w 7467600"/>
              <a:gd name="connsiteY728" fmla="*/ 900011 h 6858000"/>
              <a:gd name="connsiteX729" fmla="*/ 5870151 w 7467600"/>
              <a:gd name="connsiteY729" fmla="*/ 898890 h 6858000"/>
              <a:gd name="connsiteX730" fmla="*/ 5861335 w 7467600"/>
              <a:gd name="connsiteY730" fmla="*/ 899177 h 6858000"/>
              <a:gd name="connsiteX731" fmla="*/ 5843702 w 7467600"/>
              <a:gd name="connsiteY731" fmla="*/ 899748 h 6858000"/>
              <a:gd name="connsiteX732" fmla="*/ 5651107 w 7467600"/>
              <a:gd name="connsiteY732" fmla="*/ 920306 h 6858000"/>
              <a:gd name="connsiteX733" fmla="*/ 5459407 w 7467600"/>
              <a:gd name="connsiteY733" fmla="*/ 940975 h 6858000"/>
              <a:gd name="connsiteX734" fmla="*/ 5374846 w 7467600"/>
              <a:gd name="connsiteY734" fmla="*/ 941988 h 6858000"/>
              <a:gd name="connsiteX735" fmla="*/ 5256105 w 7467600"/>
              <a:gd name="connsiteY735" fmla="*/ 945632 h 6858000"/>
              <a:gd name="connsiteX736" fmla="*/ 5107071 w 7467600"/>
              <a:gd name="connsiteY736" fmla="*/ 969720 h 6858000"/>
              <a:gd name="connsiteX737" fmla="*/ 4998681 w 7467600"/>
              <a:gd name="connsiteY737" fmla="*/ 988771 h 6858000"/>
              <a:gd name="connsiteX738" fmla="*/ 5870151 w 7467600"/>
              <a:gd name="connsiteY738" fmla="*/ 898890 h 6858000"/>
              <a:gd name="connsiteX739" fmla="*/ 5504425 w 7467600"/>
              <a:gd name="connsiteY739" fmla="*/ 848067 h 6858000"/>
              <a:gd name="connsiteX740" fmla="*/ 4968849 w 7467600"/>
              <a:gd name="connsiteY740" fmla="*/ 962318 h 6858000"/>
              <a:gd name="connsiteX741" fmla="*/ 5104039 w 7467600"/>
              <a:gd name="connsiteY741" fmla="*/ 940634 h 6858000"/>
              <a:gd name="connsiteX742" fmla="*/ 5256311 w 7467600"/>
              <a:gd name="connsiteY742" fmla="*/ 916490 h 6858000"/>
              <a:gd name="connsiteX743" fmla="*/ 5377381 w 7467600"/>
              <a:gd name="connsiteY743" fmla="*/ 912671 h 6858000"/>
              <a:gd name="connsiteX744" fmla="*/ 5460148 w 7467600"/>
              <a:gd name="connsiteY744" fmla="*/ 911442 h 6858000"/>
              <a:gd name="connsiteX745" fmla="*/ 5648971 w 7467600"/>
              <a:gd name="connsiteY745" fmla="*/ 891331 h 6858000"/>
              <a:gd name="connsiteX746" fmla="*/ 5844807 w 7467600"/>
              <a:gd name="connsiteY746" fmla="*/ 870718 h 6858000"/>
              <a:gd name="connsiteX747" fmla="*/ 5862975 w 7467600"/>
              <a:gd name="connsiteY747" fmla="*/ 869756 h 6858000"/>
              <a:gd name="connsiteX748" fmla="*/ 5920887 w 7467600"/>
              <a:gd name="connsiteY748" fmla="*/ 865929 h 6858000"/>
              <a:gd name="connsiteX749" fmla="*/ 5504425 w 7467600"/>
              <a:gd name="connsiteY749" fmla="*/ 848067 h 6858000"/>
              <a:gd name="connsiteX750" fmla="*/ 3607114 w 7467600"/>
              <a:gd name="connsiteY750" fmla="*/ 467441 h 6858000"/>
              <a:gd name="connsiteX751" fmla="*/ 3296242 w 7467600"/>
              <a:gd name="connsiteY751" fmla="*/ 807991 h 6858000"/>
              <a:gd name="connsiteX752" fmla="*/ 3174674 w 7467600"/>
              <a:gd name="connsiteY752" fmla="*/ 919759 h 6858000"/>
              <a:gd name="connsiteX753" fmla="*/ 3042978 w 7467600"/>
              <a:gd name="connsiteY753" fmla="*/ 1054894 h 6858000"/>
              <a:gd name="connsiteX754" fmla="*/ 2968914 w 7467600"/>
              <a:gd name="connsiteY754" fmla="*/ 1133756 h 6858000"/>
              <a:gd name="connsiteX755" fmla="*/ 3103823 w 7467600"/>
              <a:gd name="connsiteY755" fmla="*/ 1026814 h 6858000"/>
              <a:gd name="connsiteX756" fmla="*/ 3607114 w 7467600"/>
              <a:gd name="connsiteY756" fmla="*/ 467441 h 6858000"/>
              <a:gd name="connsiteX757" fmla="*/ 3744487 w 7467600"/>
              <a:gd name="connsiteY757" fmla="*/ 383136 h 6858000"/>
              <a:gd name="connsiteX758" fmla="*/ 3970213 w 7467600"/>
              <a:gd name="connsiteY758" fmla="*/ 995559 h 6858000"/>
              <a:gd name="connsiteX759" fmla="*/ 3744487 w 7467600"/>
              <a:gd name="connsiteY759" fmla="*/ 383136 h 6858000"/>
              <a:gd name="connsiteX760" fmla="*/ 3624562 w 7467600"/>
              <a:gd name="connsiteY760" fmla="*/ 367041 h 6858000"/>
              <a:gd name="connsiteX761" fmla="*/ 3489712 w 7467600"/>
              <a:gd name="connsiteY761" fmla="*/ 485386 h 6858000"/>
              <a:gd name="connsiteX762" fmla="*/ 3182994 w 7467600"/>
              <a:gd name="connsiteY762" fmla="*/ 828265 h 6858000"/>
              <a:gd name="connsiteX763" fmla="*/ 2892114 w 7467600"/>
              <a:gd name="connsiteY763" fmla="*/ 1172635 h 6858000"/>
              <a:gd name="connsiteX764" fmla="*/ 3021459 w 7467600"/>
              <a:gd name="connsiteY764" fmla="*/ 1035385 h 6858000"/>
              <a:gd name="connsiteX765" fmla="*/ 3153873 w 7467600"/>
              <a:gd name="connsiteY765" fmla="*/ 898971 h 6858000"/>
              <a:gd name="connsiteX766" fmla="*/ 3276511 w 7467600"/>
              <a:gd name="connsiteY766" fmla="*/ 786423 h 6858000"/>
              <a:gd name="connsiteX767" fmla="*/ 3584154 w 7467600"/>
              <a:gd name="connsiteY767" fmla="*/ 448218 h 6858000"/>
              <a:gd name="connsiteX768" fmla="*/ 3624562 w 7467600"/>
              <a:gd name="connsiteY768" fmla="*/ 367041 h 6858000"/>
              <a:gd name="connsiteX769" fmla="*/ 3766672 w 7467600"/>
              <a:gd name="connsiteY769" fmla="*/ 359429 h 6858000"/>
              <a:gd name="connsiteX770" fmla="*/ 3996338 w 7467600"/>
              <a:gd name="connsiteY770" fmla="*/ 968237 h 6858000"/>
              <a:gd name="connsiteX771" fmla="*/ 3766672 w 7467600"/>
              <a:gd name="connsiteY771" fmla="*/ 359429 h 6858000"/>
              <a:gd name="connsiteX772" fmla="*/ 5805386 w 7467600"/>
              <a:gd name="connsiteY772" fmla="*/ 239240 h 6858000"/>
              <a:gd name="connsiteX773" fmla="*/ 5736947 w 7467600"/>
              <a:gd name="connsiteY773" fmla="*/ 261367 h 6858000"/>
              <a:gd name="connsiteX774" fmla="*/ 5427012 w 7467600"/>
              <a:gd name="connsiteY774" fmla="*/ 311272 h 6858000"/>
              <a:gd name="connsiteX775" fmla="*/ 5147818 w 7467600"/>
              <a:gd name="connsiteY775" fmla="*/ 322112 h 6858000"/>
              <a:gd name="connsiteX776" fmla="*/ 5060854 w 7467600"/>
              <a:gd name="connsiteY776" fmla="*/ 311882 h 6858000"/>
              <a:gd name="connsiteX777" fmla="*/ 4945989 w 7467600"/>
              <a:gd name="connsiteY777" fmla="*/ 300516 h 6858000"/>
              <a:gd name="connsiteX778" fmla="*/ 5410479 w 7467600"/>
              <a:gd name="connsiteY778" fmla="*/ 348434 h 6858000"/>
              <a:gd name="connsiteX779" fmla="*/ 5805386 w 7467600"/>
              <a:gd name="connsiteY779" fmla="*/ 239240 h 6858000"/>
              <a:gd name="connsiteX780" fmla="*/ 5905192 w 7467600"/>
              <a:gd name="connsiteY780" fmla="*/ 163079 h 6858000"/>
              <a:gd name="connsiteX781" fmla="*/ 5865655 w 7467600"/>
              <a:gd name="connsiteY781" fmla="*/ 171901 h 6858000"/>
              <a:gd name="connsiteX782" fmla="*/ 5259740 w 7467600"/>
              <a:gd name="connsiteY782" fmla="*/ 257013 h 6858000"/>
              <a:gd name="connsiteX783" fmla="*/ 5208466 w 7467600"/>
              <a:gd name="connsiteY783" fmla="*/ 257550 h 6858000"/>
              <a:gd name="connsiteX784" fmla="*/ 4980204 w 7467600"/>
              <a:gd name="connsiteY784" fmla="*/ 271903 h 6858000"/>
              <a:gd name="connsiteX785" fmla="*/ 5068068 w 7467600"/>
              <a:gd name="connsiteY785" fmla="*/ 282244 h 6858000"/>
              <a:gd name="connsiteX786" fmla="*/ 5153231 w 7467600"/>
              <a:gd name="connsiteY786" fmla="*/ 292240 h 6858000"/>
              <a:gd name="connsiteX787" fmla="*/ 5426491 w 7467600"/>
              <a:gd name="connsiteY787" fmla="*/ 281128 h 6858000"/>
              <a:gd name="connsiteX788" fmla="*/ 5731212 w 7467600"/>
              <a:gd name="connsiteY788" fmla="*/ 231951 h 6858000"/>
              <a:gd name="connsiteX789" fmla="*/ 5905192 w 7467600"/>
              <a:gd name="connsiteY789" fmla="*/ 163079 h 6858000"/>
              <a:gd name="connsiteX790" fmla="*/ 5944437 w 7467600"/>
              <a:gd name="connsiteY790" fmla="*/ 113829 h 6858000"/>
              <a:gd name="connsiteX791" fmla="*/ 5825032 w 7467600"/>
              <a:gd name="connsiteY791" fmla="*/ 146405 h 6858000"/>
              <a:gd name="connsiteX792" fmla="*/ 4955599 w 7467600"/>
              <a:gd name="connsiteY792" fmla="*/ 247008 h 6858000"/>
              <a:gd name="connsiteX793" fmla="*/ 5210104 w 7467600"/>
              <a:gd name="connsiteY793" fmla="*/ 228123 h 6858000"/>
              <a:gd name="connsiteX794" fmla="*/ 5261015 w 7467600"/>
              <a:gd name="connsiteY794" fmla="*/ 227087 h 6858000"/>
              <a:gd name="connsiteX795" fmla="*/ 5861181 w 7467600"/>
              <a:gd name="connsiteY795" fmla="*/ 143093 h 6858000"/>
              <a:gd name="connsiteX796" fmla="*/ 5961252 w 7467600"/>
              <a:gd name="connsiteY796" fmla="*/ 114820 h 6858000"/>
              <a:gd name="connsiteX797" fmla="*/ 5944437 w 7467600"/>
              <a:gd name="connsiteY797" fmla="*/ 113829 h 6858000"/>
              <a:gd name="connsiteX798" fmla="*/ 3882765 w 7467600"/>
              <a:gd name="connsiteY798" fmla="*/ 0 h 6858000"/>
              <a:gd name="connsiteX799" fmla="*/ 3995099 w 7467600"/>
              <a:gd name="connsiteY799" fmla="*/ 0 h 6858000"/>
              <a:gd name="connsiteX800" fmla="*/ 4163818 w 7467600"/>
              <a:gd name="connsiteY800" fmla="*/ 234104 h 6858000"/>
              <a:gd name="connsiteX801" fmla="*/ 4172099 w 7467600"/>
              <a:gd name="connsiteY801" fmla="*/ 234207 h 6858000"/>
              <a:gd name="connsiteX802" fmla="*/ 4784282 w 7467600"/>
              <a:gd name="connsiteY802" fmla="*/ 276561 h 6858000"/>
              <a:gd name="connsiteX803" fmla="*/ 4801687 w 7467600"/>
              <a:gd name="connsiteY803" fmla="*/ 267764 h 6858000"/>
              <a:gd name="connsiteX804" fmla="*/ 6082788 w 7467600"/>
              <a:gd name="connsiteY804" fmla="*/ 64119 h 6858000"/>
              <a:gd name="connsiteX805" fmla="*/ 6099442 w 7467600"/>
              <a:gd name="connsiteY805" fmla="*/ 82568 h 6858000"/>
              <a:gd name="connsiteX806" fmla="*/ 4804137 w 7467600"/>
              <a:gd name="connsiteY806" fmla="*/ 320931 h 6858000"/>
              <a:gd name="connsiteX807" fmla="*/ 4227047 w 7467600"/>
              <a:gd name="connsiteY807" fmla="*/ 313415 h 6858000"/>
              <a:gd name="connsiteX808" fmla="*/ 4346041 w 7467600"/>
              <a:gd name="connsiteY808" fmla="*/ 456086 h 6858000"/>
              <a:gd name="connsiteX809" fmla="*/ 4870967 w 7467600"/>
              <a:gd name="connsiteY809" fmla="*/ 963061 h 6858000"/>
              <a:gd name="connsiteX810" fmla="*/ 4889647 w 7467600"/>
              <a:gd name="connsiteY810" fmla="*/ 957147 h 6858000"/>
              <a:gd name="connsiteX811" fmla="*/ 5422504 w 7467600"/>
              <a:gd name="connsiteY811" fmla="*/ 805191 h 6858000"/>
              <a:gd name="connsiteX812" fmla="*/ 6087656 w 7467600"/>
              <a:gd name="connsiteY812" fmla="*/ 826703 h 6858000"/>
              <a:gd name="connsiteX813" fmla="*/ 6058717 w 7467600"/>
              <a:gd name="connsiteY813" fmla="*/ 865992 h 6858000"/>
              <a:gd name="connsiteX814" fmla="*/ 4974153 w 7467600"/>
              <a:gd name="connsiteY814" fmla="*/ 1045456 h 6858000"/>
              <a:gd name="connsiteX815" fmla="*/ 5627835 w 7467600"/>
              <a:gd name="connsiteY815" fmla="*/ 1472077 h 6858000"/>
              <a:gd name="connsiteX816" fmla="*/ 5629817 w 7467600"/>
              <a:gd name="connsiteY816" fmla="*/ 1471412 h 6858000"/>
              <a:gd name="connsiteX817" fmla="*/ 5634124 w 7467600"/>
              <a:gd name="connsiteY817" fmla="*/ 1470572 h 6858000"/>
              <a:gd name="connsiteX818" fmla="*/ 5755832 w 7467600"/>
              <a:gd name="connsiteY818" fmla="*/ 1383886 h 6858000"/>
              <a:gd name="connsiteX819" fmla="*/ 6014186 w 7467600"/>
              <a:gd name="connsiteY819" fmla="*/ 1279799 h 6858000"/>
              <a:gd name="connsiteX820" fmla="*/ 6901619 w 7467600"/>
              <a:gd name="connsiteY820" fmla="*/ 1047874 h 6858000"/>
              <a:gd name="connsiteX821" fmla="*/ 6931566 w 7467600"/>
              <a:gd name="connsiteY821" fmla="*/ 1062034 h 6858000"/>
              <a:gd name="connsiteX822" fmla="*/ 5790982 w 7467600"/>
              <a:gd name="connsiteY822" fmla="*/ 1561380 h 6858000"/>
              <a:gd name="connsiteX823" fmla="*/ 6188971 w 7467600"/>
              <a:gd name="connsiteY823" fmla="*/ 1755168 h 6858000"/>
              <a:gd name="connsiteX824" fmla="*/ 6202446 w 7467600"/>
              <a:gd name="connsiteY824" fmla="*/ 1752268 h 6858000"/>
              <a:gd name="connsiteX825" fmla="*/ 7179560 w 7467600"/>
              <a:gd name="connsiteY825" fmla="*/ 1467551 h 6858000"/>
              <a:gd name="connsiteX826" fmla="*/ 7158730 w 7467600"/>
              <a:gd name="connsiteY826" fmla="*/ 1507835 h 6858000"/>
              <a:gd name="connsiteX827" fmla="*/ 6326959 w 7467600"/>
              <a:gd name="connsiteY827" fmla="*/ 1817686 h 6858000"/>
              <a:gd name="connsiteX828" fmla="*/ 6537433 w 7467600"/>
              <a:gd name="connsiteY828" fmla="*/ 1907790 h 6858000"/>
              <a:gd name="connsiteX829" fmla="*/ 6550221 w 7467600"/>
              <a:gd name="connsiteY829" fmla="*/ 1910729 h 6858000"/>
              <a:gd name="connsiteX830" fmla="*/ 6964438 w 7467600"/>
              <a:gd name="connsiteY830" fmla="*/ 2209505 h 6858000"/>
              <a:gd name="connsiteX831" fmla="*/ 7367862 w 7467600"/>
              <a:gd name="connsiteY831" fmla="*/ 2806833 h 6858000"/>
              <a:gd name="connsiteX832" fmla="*/ 7364329 w 7467600"/>
              <a:gd name="connsiteY832" fmla="*/ 2826907 h 6858000"/>
              <a:gd name="connsiteX833" fmla="*/ 7290545 w 7467600"/>
              <a:gd name="connsiteY833" fmla="*/ 2850663 h 6858000"/>
              <a:gd name="connsiteX834" fmla="*/ 6472036 w 7467600"/>
              <a:gd name="connsiteY834" fmla="*/ 1959003 h 6858000"/>
              <a:gd name="connsiteX835" fmla="*/ 5792897 w 7467600"/>
              <a:gd name="connsiteY835" fmla="*/ 1647747 h 6858000"/>
              <a:gd name="connsiteX836" fmla="*/ 5842751 w 7467600"/>
              <a:gd name="connsiteY836" fmla="*/ 1816112 h 6858000"/>
              <a:gd name="connsiteX837" fmla="*/ 5847424 w 7467600"/>
              <a:gd name="connsiteY837" fmla="*/ 1815776 h 6858000"/>
              <a:gd name="connsiteX838" fmla="*/ 6399821 w 7467600"/>
              <a:gd name="connsiteY838" fmla="*/ 2344799 h 6858000"/>
              <a:gd name="connsiteX839" fmla="*/ 6323232 w 7467600"/>
              <a:gd name="connsiteY839" fmla="*/ 2389634 h 6858000"/>
              <a:gd name="connsiteX840" fmla="*/ 5942958 w 7467600"/>
              <a:gd name="connsiteY840" fmla="*/ 2077708 h 6858000"/>
              <a:gd name="connsiteX841" fmla="*/ 5921559 w 7467600"/>
              <a:gd name="connsiteY841" fmla="*/ 2378596 h 6858000"/>
              <a:gd name="connsiteX842" fmla="*/ 5817651 w 7467600"/>
              <a:gd name="connsiteY842" fmla="*/ 3023919 h 6858000"/>
              <a:gd name="connsiteX843" fmla="*/ 5729634 w 7467600"/>
              <a:gd name="connsiteY843" fmla="*/ 3051849 h 6858000"/>
              <a:gd name="connsiteX844" fmla="*/ 5611018 w 7467600"/>
              <a:gd name="connsiteY844" fmla="*/ 2316769 h 6858000"/>
              <a:gd name="connsiteX845" fmla="*/ 5687608 w 7467600"/>
              <a:gd name="connsiteY845" fmla="*/ 2039972 h 6858000"/>
              <a:gd name="connsiteX846" fmla="*/ 5657554 w 7467600"/>
              <a:gd name="connsiteY846" fmla="*/ 1576445 h 6858000"/>
              <a:gd name="connsiteX847" fmla="*/ 5150475 w 7467600"/>
              <a:gd name="connsiteY847" fmla="*/ 1274012 h 6858000"/>
              <a:gd name="connsiteX848" fmla="*/ 5349142 w 7467600"/>
              <a:gd name="connsiteY848" fmla="*/ 2204405 h 6858000"/>
              <a:gd name="connsiteX849" fmla="*/ 5262214 w 7467600"/>
              <a:gd name="connsiteY849" fmla="*/ 2233836 h 6858000"/>
              <a:gd name="connsiteX850" fmla="*/ 4981539 w 7467600"/>
              <a:gd name="connsiteY850" fmla="*/ 1542201 h 6858000"/>
              <a:gd name="connsiteX851" fmla="*/ 4958461 w 7467600"/>
              <a:gd name="connsiteY851" fmla="*/ 1136957 h 6858000"/>
              <a:gd name="connsiteX852" fmla="*/ 4655015 w 7467600"/>
              <a:gd name="connsiteY852" fmla="*/ 891426 h 6858000"/>
              <a:gd name="connsiteX853" fmla="*/ 4348002 w 7467600"/>
              <a:gd name="connsiteY853" fmla="*/ 2205895 h 6858000"/>
              <a:gd name="connsiteX854" fmla="*/ 4262250 w 7467600"/>
              <a:gd name="connsiteY854" fmla="*/ 2219972 h 6858000"/>
              <a:gd name="connsiteX855" fmla="*/ 4550611 w 7467600"/>
              <a:gd name="connsiteY855" fmla="*/ 817540 h 6858000"/>
              <a:gd name="connsiteX856" fmla="*/ 4564418 w 7467600"/>
              <a:gd name="connsiteY856" fmla="*/ 808293 h 6858000"/>
              <a:gd name="connsiteX857" fmla="*/ 4266388 w 7467600"/>
              <a:gd name="connsiteY857" fmla="*/ 500083 h 6858000"/>
              <a:gd name="connsiteX858" fmla="*/ 4032842 w 7467600"/>
              <a:gd name="connsiteY858" fmla="*/ 211809 h 6858000"/>
              <a:gd name="connsiteX859" fmla="*/ 3882765 w 7467600"/>
              <a:gd name="connsiteY859" fmla="*/ 0 h 6858000"/>
              <a:gd name="connsiteX860" fmla="*/ 3721337 w 7467600"/>
              <a:gd name="connsiteY860" fmla="*/ 0 h 6858000"/>
              <a:gd name="connsiteX861" fmla="*/ 3797544 w 7467600"/>
              <a:gd name="connsiteY861" fmla="*/ 0 h 6858000"/>
              <a:gd name="connsiteX862" fmla="*/ 3775734 w 7467600"/>
              <a:gd name="connsiteY862" fmla="*/ 95131 h 6858000"/>
              <a:gd name="connsiteX863" fmla="*/ 3724807 w 7467600"/>
              <a:gd name="connsiteY863" fmla="*/ 272257 h 6858000"/>
              <a:gd name="connsiteX864" fmla="*/ 3726844 w 7467600"/>
              <a:gd name="connsiteY864" fmla="*/ 282988 h 6858000"/>
              <a:gd name="connsiteX865" fmla="*/ 3742664 w 7467600"/>
              <a:gd name="connsiteY865" fmla="*/ 279918 h 6858000"/>
              <a:gd name="connsiteX866" fmla="*/ 4103910 w 7467600"/>
              <a:gd name="connsiteY866" fmla="*/ 1161917 h 6858000"/>
              <a:gd name="connsiteX867" fmla="*/ 4020269 w 7467600"/>
              <a:gd name="connsiteY867" fmla="*/ 1200406 h 6858000"/>
              <a:gd name="connsiteX868" fmla="*/ 3674882 w 7467600"/>
              <a:gd name="connsiteY868" fmla="*/ 488524 h 6858000"/>
              <a:gd name="connsiteX869" fmla="*/ 3132682 w 7467600"/>
              <a:gd name="connsiteY869" fmla="*/ 1072284 h 6858000"/>
              <a:gd name="connsiteX870" fmla="*/ 2716346 w 7467600"/>
              <a:gd name="connsiteY870" fmla="*/ 1276376 h 6858000"/>
              <a:gd name="connsiteX871" fmla="*/ 2716772 w 7467600"/>
              <a:gd name="connsiteY871" fmla="*/ 1255462 h 6858000"/>
              <a:gd name="connsiteX872" fmla="*/ 3471096 w 7467600"/>
              <a:gd name="connsiteY872" fmla="*/ 437072 h 6858000"/>
              <a:gd name="connsiteX873" fmla="*/ 3639057 w 7467600"/>
              <a:gd name="connsiteY873" fmla="*/ 286334 h 6858000"/>
              <a:gd name="connsiteX874" fmla="*/ 3640309 w 7467600"/>
              <a:gd name="connsiteY874" fmla="*/ 284664 h 6858000"/>
              <a:gd name="connsiteX875" fmla="*/ 3646022 w 7467600"/>
              <a:gd name="connsiteY875" fmla="*/ 276711 h 6858000"/>
              <a:gd name="connsiteX876" fmla="*/ 3707943 w 7467600"/>
              <a:gd name="connsiteY876" fmla="*/ 65958 h 6858000"/>
              <a:gd name="connsiteX877" fmla="*/ 3721337 w 7467600"/>
              <a:gd name="connsiteY877" fmla="*/ 0 h 6858000"/>
              <a:gd name="connsiteX878" fmla="*/ 2867960 w 7467600"/>
              <a:gd name="connsiteY878" fmla="*/ 0 h 6858000"/>
              <a:gd name="connsiteX879" fmla="*/ 2926351 w 7467600"/>
              <a:gd name="connsiteY879" fmla="*/ 0 h 6858000"/>
              <a:gd name="connsiteX880" fmla="*/ 2902823 w 7467600"/>
              <a:gd name="connsiteY880" fmla="*/ 262929 h 6858000"/>
              <a:gd name="connsiteX881" fmla="*/ 2940663 w 7467600"/>
              <a:gd name="connsiteY881" fmla="*/ 140884 h 6858000"/>
              <a:gd name="connsiteX882" fmla="*/ 2947039 w 7467600"/>
              <a:gd name="connsiteY882" fmla="*/ 122524 h 6858000"/>
              <a:gd name="connsiteX883" fmla="*/ 2984316 w 7467600"/>
              <a:gd name="connsiteY883" fmla="*/ 0 h 6858000"/>
              <a:gd name="connsiteX884" fmla="*/ 3016114 w 7467600"/>
              <a:gd name="connsiteY884" fmla="*/ 0 h 6858000"/>
              <a:gd name="connsiteX885" fmla="*/ 2979949 w 7467600"/>
              <a:gd name="connsiteY885" fmla="*/ 119274 h 6858000"/>
              <a:gd name="connsiteX886" fmla="*/ 3023879 w 7467600"/>
              <a:gd name="connsiteY886" fmla="*/ 0 h 6858000"/>
              <a:gd name="connsiteX887" fmla="*/ 3105400 w 7467600"/>
              <a:gd name="connsiteY887" fmla="*/ 0 h 6858000"/>
              <a:gd name="connsiteX888" fmla="*/ 3094669 w 7467600"/>
              <a:gd name="connsiteY888" fmla="*/ 30308 h 6858000"/>
              <a:gd name="connsiteX889" fmla="*/ 2901945 w 7467600"/>
              <a:gd name="connsiteY889" fmla="*/ 466538 h 6858000"/>
              <a:gd name="connsiteX890" fmla="*/ 2815209 w 7467600"/>
              <a:gd name="connsiteY890" fmla="*/ 497361 h 6858000"/>
              <a:gd name="connsiteX891" fmla="*/ 2844845 w 7467600"/>
              <a:gd name="connsiteY891" fmla="*/ 127638 h 6858000"/>
              <a:gd name="connsiteX892" fmla="*/ 2867960 w 7467600"/>
              <a:gd name="connsiteY892" fmla="*/ 0 h 6858000"/>
              <a:gd name="connsiteX893" fmla="*/ 1057230 w 7467600"/>
              <a:gd name="connsiteY893" fmla="*/ 0 h 6858000"/>
              <a:gd name="connsiteX894" fmla="*/ 1111003 w 7467600"/>
              <a:gd name="connsiteY894" fmla="*/ 0 h 6858000"/>
              <a:gd name="connsiteX895" fmla="*/ 1125553 w 7467600"/>
              <a:gd name="connsiteY895" fmla="*/ 52588 h 6858000"/>
              <a:gd name="connsiteX896" fmla="*/ 1304276 w 7467600"/>
              <a:gd name="connsiteY896" fmla="*/ 476275 h 6858000"/>
              <a:gd name="connsiteX897" fmla="*/ 1492066 w 7467600"/>
              <a:gd name="connsiteY897" fmla="*/ 886333 h 6858000"/>
              <a:gd name="connsiteX898" fmla="*/ 1423698 w 7467600"/>
              <a:gd name="connsiteY898" fmla="*/ 710817 h 6858000"/>
              <a:gd name="connsiteX899" fmla="*/ 1357609 w 7467600"/>
              <a:gd name="connsiteY899" fmla="*/ 532892 h 6858000"/>
              <a:gd name="connsiteX900" fmla="*/ 1309550 w 7467600"/>
              <a:gd name="connsiteY900" fmla="*/ 374031 h 6858000"/>
              <a:gd name="connsiteX901" fmla="*/ 1193673 w 7467600"/>
              <a:gd name="connsiteY901" fmla="*/ 49533 h 6858000"/>
              <a:gd name="connsiteX902" fmla="*/ 1164391 w 7467600"/>
              <a:gd name="connsiteY902" fmla="*/ 0 h 6858000"/>
              <a:gd name="connsiteX903" fmla="*/ 1200666 w 7467600"/>
              <a:gd name="connsiteY903" fmla="*/ 0 h 6858000"/>
              <a:gd name="connsiteX904" fmla="*/ 1223408 w 7467600"/>
              <a:gd name="connsiteY904" fmla="*/ 38996 h 6858000"/>
              <a:gd name="connsiteX905" fmla="*/ 1339635 w 7467600"/>
              <a:gd name="connsiteY905" fmla="*/ 365517 h 6858000"/>
              <a:gd name="connsiteX906" fmla="*/ 1387469 w 7467600"/>
              <a:gd name="connsiteY906" fmla="*/ 523079 h 6858000"/>
              <a:gd name="connsiteX907" fmla="*/ 1452685 w 7467600"/>
              <a:gd name="connsiteY907" fmla="*/ 699806 h 6858000"/>
              <a:gd name="connsiteX908" fmla="*/ 1492092 w 7467600"/>
              <a:gd name="connsiteY908" fmla="*/ 800424 h 6858000"/>
              <a:gd name="connsiteX909" fmla="*/ 1455302 w 7467600"/>
              <a:gd name="connsiteY909" fmla="*/ 632913 h 6858000"/>
              <a:gd name="connsiteX910" fmla="*/ 1222336 w 7467600"/>
              <a:gd name="connsiteY910" fmla="*/ 9480 h 6858000"/>
              <a:gd name="connsiteX911" fmla="*/ 1214634 w 7467600"/>
              <a:gd name="connsiteY911" fmla="*/ 0 h 6858000"/>
              <a:gd name="connsiteX912" fmla="*/ 1289827 w 7467600"/>
              <a:gd name="connsiteY912" fmla="*/ 0 h 6858000"/>
              <a:gd name="connsiteX913" fmla="*/ 1321076 w 7467600"/>
              <a:gd name="connsiteY913" fmla="*/ 59722 h 6858000"/>
              <a:gd name="connsiteX914" fmla="*/ 1512579 w 7467600"/>
              <a:gd name="connsiteY914" fmla="*/ 626441 h 6858000"/>
              <a:gd name="connsiteX915" fmla="*/ 1506076 w 7467600"/>
              <a:gd name="connsiteY915" fmla="*/ 1089289 h 6858000"/>
              <a:gd name="connsiteX916" fmla="*/ 1486346 w 7467600"/>
              <a:gd name="connsiteY916" fmla="*/ 1079919 h 6858000"/>
              <a:gd name="connsiteX917" fmla="*/ 1070511 w 7467600"/>
              <a:gd name="connsiteY917" fmla="*/ 48609 h 6858000"/>
              <a:gd name="connsiteX918" fmla="*/ 1057230 w 7467600"/>
              <a:gd name="connsiteY918" fmla="*/ 0 h 6858000"/>
              <a:gd name="connsiteX919" fmla="*/ 43151 w 7467600"/>
              <a:gd name="connsiteY919" fmla="*/ 0 h 6858000"/>
              <a:gd name="connsiteX920" fmla="*/ 95283 w 7467600"/>
              <a:gd name="connsiteY920" fmla="*/ 0 h 6858000"/>
              <a:gd name="connsiteX921" fmla="*/ 300708 w 7467600"/>
              <a:gd name="connsiteY921" fmla="*/ 154571 h 6858000"/>
              <a:gd name="connsiteX922" fmla="*/ 530414 w 7467600"/>
              <a:gd name="connsiteY922" fmla="*/ 354673 h 6858000"/>
              <a:gd name="connsiteX923" fmla="*/ 333785 w 7467600"/>
              <a:gd name="connsiteY923" fmla="*/ 161564 h 6858000"/>
              <a:gd name="connsiteX924" fmla="*/ 147005 w 7467600"/>
              <a:gd name="connsiteY924" fmla="*/ 0 h 6858000"/>
              <a:gd name="connsiteX925" fmla="*/ 272509 w 7467600"/>
              <a:gd name="connsiteY925" fmla="*/ 0 h 6858000"/>
              <a:gd name="connsiteX926" fmla="*/ 326276 w 7467600"/>
              <a:gd name="connsiteY926" fmla="*/ 45847 h 6858000"/>
              <a:gd name="connsiteX927" fmla="*/ 823759 w 7467600"/>
              <a:gd name="connsiteY927" fmla="*/ 574145 h 6858000"/>
              <a:gd name="connsiteX928" fmla="*/ 811254 w 7467600"/>
              <a:gd name="connsiteY928" fmla="*/ 665546 h 6858000"/>
              <a:gd name="connsiteX929" fmla="*/ 154042 w 7467600"/>
              <a:gd name="connsiteY929" fmla="*/ 261522 h 6858000"/>
              <a:gd name="connsiteX930" fmla="*/ 13550 w 7467600"/>
              <a:gd name="connsiteY930" fmla="*/ 158423 h 6858000"/>
              <a:gd name="connsiteX931" fmla="*/ 0 w 7467600"/>
              <a:gd name="connsiteY931" fmla="*/ 146618 h 6858000"/>
              <a:gd name="connsiteX932" fmla="*/ 0 w 7467600"/>
              <a:gd name="connsiteY932" fmla="*/ 59161 h 6858000"/>
              <a:gd name="connsiteX933" fmla="*/ 45427 w 7467600"/>
              <a:gd name="connsiteY933" fmla="*/ 101078 h 6858000"/>
              <a:gd name="connsiteX934" fmla="*/ 630103 w 7467600"/>
              <a:gd name="connsiteY934" fmla="*/ 485885 h 6858000"/>
              <a:gd name="connsiteX935" fmla="*/ 532040 w 7467600"/>
              <a:gd name="connsiteY935" fmla="*/ 399359 h 6858000"/>
              <a:gd name="connsiteX936" fmla="*/ 517618 w 7467600"/>
              <a:gd name="connsiteY936" fmla="*/ 385726 h 6858000"/>
              <a:gd name="connsiteX937" fmla="*/ 285074 w 7467600"/>
              <a:gd name="connsiteY937" fmla="*/ 182755 h 6858000"/>
              <a:gd name="connsiteX938" fmla="*/ 43151 w 7467600"/>
              <a:gd name="connsiteY938" fmla="*/ 0 h 6858000"/>
              <a:gd name="connsiteX0" fmla="*/ 369702 w 7369701"/>
              <a:gd name="connsiteY0" fmla="*/ 6712169 h 6858000"/>
              <a:gd name="connsiteX1" fmla="*/ 366575 w 7369701"/>
              <a:gd name="connsiteY1" fmla="*/ 6715556 h 6858000"/>
              <a:gd name="connsiteX2" fmla="*/ 371637 w 7369701"/>
              <a:gd name="connsiteY2" fmla="*/ 6713954 h 6858000"/>
              <a:gd name="connsiteX3" fmla="*/ 369702 w 7369701"/>
              <a:gd name="connsiteY3" fmla="*/ 6712169 h 6858000"/>
              <a:gd name="connsiteX4" fmla="*/ 1019354 w 7369701"/>
              <a:gd name="connsiteY4" fmla="*/ 6315006 h 6858000"/>
              <a:gd name="connsiteX5" fmla="*/ 441046 w 7369701"/>
              <a:gd name="connsiteY5" fmla="*/ 6691153 h 6858000"/>
              <a:gd name="connsiteX6" fmla="*/ 1019354 w 7369701"/>
              <a:gd name="connsiteY6" fmla="*/ 6315006 h 6858000"/>
              <a:gd name="connsiteX7" fmla="*/ 991680 w 7369701"/>
              <a:gd name="connsiteY7" fmla="*/ 6298413 h 6858000"/>
              <a:gd name="connsiteX8" fmla="*/ 409060 w 7369701"/>
              <a:gd name="connsiteY8" fmla="*/ 6671470 h 6858000"/>
              <a:gd name="connsiteX9" fmla="*/ 991680 w 7369701"/>
              <a:gd name="connsiteY9" fmla="*/ 6298413 h 6858000"/>
              <a:gd name="connsiteX10" fmla="*/ 103333 w 7369701"/>
              <a:gd name="connsiteY10" fmla="*/ 5699602 h 6858000"/>
              <a:gd name="connsiteX11" fmla="*/ 233938 w 7369701"/>
              <a:gd name="connsiteY11" fmla="*/ 5809416 h 6858000"/>
              <a:gd name="connsiteX12" fmla="*/ 883580 w 7369701"/>
              <a:gd name="connsiteY12" fmla="*/ 6180710 h 6858000"/>
              <a:gd name="connsiteX13" fmla="*/ 487337 w 7369701"/>
              <a:gd name="connsiteY13" fmla="*/ 5950182 h 6858000"/>
              <a:gd name="connsiteX14" fmla="*/ 354051 w 7369701"/>
              <a:gd name="connsiteY14" fmla="*/ 5854912 h 6858000"/>
              <a:gd name="connsiteX15" fmla="*/ 195436 w 7369701"/>
              <a:gd name="connsiteY15" fmla="*/ 5755068 h 6858000"/>
              <a:gd name="connsiteX16" fmla="*/ 103333 w 7369701"/>
              <a:gd name="connsiteY16" fmla="*/ 5699602 h 6858000"/>
              <a:gd name="connsiteX17" fmla="*/ 5539432 w 7369701"/>
              <a:gd name="connsiteY17" fmla="*/ 5642928 h 6858000"/>
              <a:gd name="connsiteX18" fmla="*/ 5555462 w 7369701"/>
              <a:gd name="connsiteY18" fmla="*/ 5694454 h 6858000"/>
              <a:gd name="connsiteX19" fmla="*/ 5828270 w 7369701"/>
              <a:gd name="connsiteY19" fmla="*/ 6320663 h 6858000"/>
              <a:gd name="connsiteX20" fmla="*/ 5947416 w 7369701"/>
              <a:gd name="connsiteY20" fmla="*/ 6574846 h 6858000"/>
              <a:gd name="connsiteX21" fmla="*/ 5539432 w 7369701"/>
              <a:gd name="connsiteY21" fmla="*/ 5642928 h 6858000"/>
              <a:gd name="connsiteX22" fmla="*/ 51253 w 7369701"/>
              <a:gd name="connsiteY22" fmla="*/ 5631825 h 6858000"/>
              <a:gd name="connsiteX23" fmla="*/ 211622 w 7369701"/>
              <a:gd name="connsiteY23" fmla="*/ 5728803 h 6858000"/>
              <a:gd name="connsiteX24" fmla="*/ 371652 w 7369701"/>
              <a:gd name="connsiteY24" fmla="*/ 5829062 h 6858000"/>
              <a:gd name="connsiteX25" fmla="*/ 505903 w 7369701"/>
              <a:gd name="connsiteY25" fmla="*/ 5925221 h 6858000"/>
              <a:gd name="connsiteX26" fmla="*/ 899240 w 7369701"/>
              <a:gd name="connsiteY26" fmla="*/ 6153068 h 6858000"/>
              <a:gd name="connsiteX27" fmla="*/ 988114 w 7369701"/>
              <a:gd name="connsiteY27" fmla="*/ 6174204 h 6858000"/>
              <a:gd name="connsiteX28" fmla="*/ 845971 w 7369701"/>
              <a:gd name="connsiteY28" fmla="*/ 6067177 h 6858000"/>
              <a:gd name="connsiteX29" fmla="*/ 448057 w 7369701"/>
              <a:gd name="connsiteY29" fmla="*/ 5841376 h 6858000"/>
              <a:gd name="connsiteX30" fmla="*/ 51253 w 7369701"/>
              <a:gd name="connsiteY30" fmla="*/ 5631825 h 6858000"/>
              <a:gd name="connsiteX31" fmla="*/ 2606687 w 7369701"/>
              <a:gd name="connsiteY31" fmla="*/ 5630718 h 6858000"/>
              <a:gd name="connsiteX32" fmla="*/ 2645658 w 7369701"/>
              <a:gd name="connsiteY32" fmla="*/ 6640259 h 6858000"/>
              <a:gd name="connsiteX33" fmla="*/ 2606687 w 7369701"/>
              <a:gd name="connsiteY33" fmla="*/ 5630718 h 6858000"/>
              <a:gd name="connsiteX34" fmla="*/ 3642057 w 7369701"/>
              <a:gd name="connsiteY34" fmla="*/ 5573487 h 6858000"/>
              <a:gd name="connsiteX35" fmla="*/ 3632981 w 7369701"/>
              <a:gd name="connsiteY35" fmla="*/ 5579437 h 6858000"/>
              <a:gd name="connsiteX36" fmla="*/ 3382436 w 7369701"/>
              <a:gd name="connsiteY36" fmla="*/ 5952726 h 6858000"/>
              <a:gd name="connsiteX37" fmla="*/ 3191929 w 7369701"/>
              <a:gd name="connsiteY37" fmla="*/ 6662669 h 6858000"/>
              <a:gd name="connsiteX38" fmla="*/ 3369898 w 7369701"/>
              <a:gd name="connsiteY38" fmla="*/ 6081771 h 6858000"/>
              <a:gd name="connsiteX39" fmla="*/ 3642057 w 7369701"/>
              <a:gd name="connsiteY39" fmla="*/ 5573487 h 6858000"/>
              <a:gd name="connsiteX40" fmla="*/ 2650666 w 7369701"/>
              <a:gd name="connsiteY40" fmla="*/ 5530686 h 6858000"/>
              <a:gd name="connsiteX41" fmla="*/ 2650249 w 7369701"/>
              <a:gd name="connsiteY41" fmla="*/ 5532101 h 6858000"/>
              <a:gd name="connsiteX42" fmla="*/ 2663808 w 7369701"/>
              <a:gd name="connsiteY42" fmla="*/ 6535215 h 6858000"/>
              <a:gd name="connsiteX43" fmla="*/ 2665418 w 7369701"/>
              <a:gd name="connsiteY43" fmla="*/ 6132756 h 6858000"/>
              <a:gd name="connsiteX44" fmla="*/ 2650666 w 7369701"/>
              <a:gd name="connsiteY44" fmla="*/ 5530686 h 6858000"/>
              <a:gd name="connsiteX45" fmla="*/ 2680277 w 7369701"/>
              <a:gd name="connsiteY45" fmla="*/ 5479204 h 6858000"/>
              <a:gd name="connsiteX46" fmla="*/ 2678972 w 7369701"/>
              <a:gd name="connsiteY46" fmla="*/ 5481582 h 6858000"/>
              <a:gd name="connsiteX47" fmla="*/ 2696666 w 7369701"/>
              <a:gd name="connsiteY47" fmla="*/ 6133836 h 6858000"/>
              <a:gd name="connsiteX48" fmla="*/ 2695769 w 7369701"/>
              <a:gd name="connsiteY48" fmla="*/ 6390955 h 6858000"/>
              <a:gd name="connsiteX49" fmla="*/ 2739893 w 7369701"/>
              <a:gd name="connsiteY49" fmla="*/ 6108357 h 6858000"/>
              <a:gd name="connsiteX50" fmla="*/ 2680277 w 7369701"/>
              <a:gd name="connsiteY50" fmla="*/ 5479204 h 6858000"/>
              <a:gd name="connsiteX51" fmla="*/ 1132195 w 7369701"/>
              <a:gd name="connsiteY51" fmla="*/ 5467980 h 6858000"/>
              <a:gd name="connsiteX52" fmla="*/ 1679056 w 7369701"/>
              <a:gd name="connsiteY52" fmla="*/ 5516907 h 6858000"/>
              <a:gd name="connsiteX53" fmla="*/ 2128648 w 7369701"/>
              <a:gd name="connsiteY53" fmla="*/ 5474249 h 6858000"/>
              <a:gd name="connsiteX54" fmla="*/ 1825619 w 7369701"/>
              <a:gd name="connsiteY54" fmla="*/ 5478447 h 6858000"/>
              <a:gd name="connsiteX55" fmla="*/ 1737798 w 7369701"/>
              <a:gd name="connsiteY55" fmla="*/ 5483353 h 6858000"/>
              <a:gd name="connsiteX56" fmla="*/ 1132195 w 7369701"/>
              <a:gd name="connsiteY56" fmla="*/ 5467980 h 6858000"/>
              <a:gd name="connsiteX57" fmla="*/ 1456157 w 7369701"/>
              <a:gd name="connsiteY57" fmla="*/ 5371404 h 6858000"/>
              <a:gd name="connsiteX58" fmla="*/ 1244432 w 7369701"/>
              <a:gd name="connsiteY58" fmla="*/ 5385601 h 6858000"/>
              <a:gd name="connsiteX59" fmla="*/ 973990 w 7369701"/>
              <a:gd name="connsiteY59" fmla="*/ 5424940 h 6858000"/>
              <a:gd name="connsiteX60" fmla="*/ 1103809 w 7369701"/>
              <a:gd name="connsiteY60" fmla="*/ 5433720 h 6858000"/>
              <a:gd name="connsiteX61" fmla="*/ 1123454 w 7369701"/>
              <a:gd name="connsiteY61" fmla="*/ 5435727 h 6858000"/>
              <a:gd name="connsiteX62" fmla="*/ 1737017 w 7369701"/>
              <a:gd name="connsiteY62" fmla="*/ 5452183 h 6858000"/>
              <a:gd name="connsiteX63" fmla="*/ 1824397 w 7369701"/>
              <a:gd name="connsiteY63" fmla="*/ 5447757 h 6858000"/>
              <a:gd name="connsiteX64" fmla="*/ 2070059 w 7369701"/>
              <a:gd name="connsiteY64" fmla="*/ 5441660 h 6858000"/>
              <a:gd name="connsiteX65" fmla="*/ 1456157 w 7369701"/>
              <a:gd name="connsiteY65" fmla="*/ 5371404 h 6858000"/>
              <a:gd name="connsiteX66" fmla="*/ 4988186 w 7369701"/>
              <a:gd name="connsiteY66" fmla="*/ 5216467 h 6858000"/>
              <a:gd name="connsiteX67" fmla="*/ 4777334 w 7369701"/>
              <a:gd name="connsiteY67" fmla="*/ 5406072 h 6858000"/>
              <a:gd name="connsiteX68" fmla="*/ 4718341 w 7369701"/>
              <a:gd name="connsiteY68" fmla="*/ 5468043 h 6858000"/>
              <a:gd name="connsiteX69" fmla="*/ 4604655 w 7369701"/>
              <a:gd name="connsiteY69" fmla="*/ 5583434 h 6858000"/>
              <a:gd name="connsiteX70" fmla="*/ 4565074 w 7369701"/>
              <a:gd name="connsiteY70" fmla="*/ 5618550 h 6858000"/>
              <a:gd name="connsiteX71" fmla="*/ 4988186 w 7369701"/>
              <a:gd name="connsiteY71" fmla="*/ 5216467 h 6858000"/>
              <a:gd name="connsiteX72" fmla="*/ 4978032 w 7369701"/>
              <a:gd name="connsiteY72" fmla="*/ 5183809 h 6858000"/>
              <a:gd name="connsiteX73" fmla="*/ 4463413 w 7369701"/>
              <a:gd name="connsiteY73" fmla="*/ 5615162 h 6858000"/>
              <a:gd name="connsiteX74" fmla="*/ 4358134 w 7369701"/>
              <a:gd name="connsiteY74" fmla="*/ 5742791 h 6858000"/>
              <a:gd name="connsiteX75" fmla="*/ 4376219 w 7369701"/>
              <a:gd name="connsiteY75" fmla="*/ 5729027 h 6858000"/>
              <a:gd name="connsiteX76" fmla="*/ 4582340 w 7369701"/>
              <a:gd name="connsiteY76" fmla="*/ 5561037 h 6858000"/>
              <a:gd name="connsiteX77" fmla="*/ 4694684 w 7369701"/>
              <a:gd name="connsiteY77" fmla="*/ 5447098 h 6858000"/>
              <a:gd name="connsiteX78" fmla="*/ 4754123 w 7369701"/>
              <a:gd name="connsiteY78" fmla="*/ 5384643 h 6858000"/>
              <a:gd name="connsiteX79" fmla="*/ 4978032 w 7369701"/>
              <a:gd name="connsiteY79" fmla="*/ 5183809 h 6858000"/>
              <a:gd name="connsiteX80" fmla="*/ 1903353 w 7369701"/>
              <a:gd name="connsiteY80" fmla="*/ 5044827 h 6858000"/>
              <a:gd name="connsiteX81" fmla="*/ 1936931 w 7369701"/>
              <a:gd name="connsiteY81" fmla="*/ 5093954 h 6858000"/>
              <a:gd name="connsiteX82" fmla="*/ 2195868 w 7369701"/>
              <a:gd name="connsiteY82" fmla="*/ 5396574 h 6858000"/>
              <a:gd name="connsiteX83" fmla="*/ 2088852 w 7369701"/>
              <a:gd name="connsiteY83" fmla="*/ 5166123 h 6858000"/>
              <a:gd name="connsiteX84" fmla="*/ 1958241 w 7369701"/>
              <a:gd name="connsiteY84" fmla="*/ 5067955 h 6858000"/>
              <a:gd name="connsiteX85" fmla="*/ 1903353 w 7369701"/>
              <a:gd name="connsiteY85" fmla="*/ 5044827 h 6858000"/>
              <a:gd name="connsiteX86" fmla="*/ 1979378 w 7369701"/>
              <a:gd name="connsiteY86" fmla="*/ 4769504 h 6858000"/>
              <a:gd name="connsiteX87" fmla="*/ 2882120 w 7369701"/>
              <a:gd name="connsiteY87" fmla="*/ 5064547 h 6858000"/>
              <a:gd name="connsiteX88" fmla="*/ 2793103 w 7369701"/>
              <a:gd name="connsiteY88" fmla="*/ 5039699 h 6858000"/>
              <a:gd name="connsiteX89" fmla="*/ 2770041 w 7369701"/>
              <a:gd name="connsiteY89" fmla="*/ 5033634 h 6858000"/>
              <a:gd name="connsiteX90" fmla="*/ 1979378 w 7369701"/>
              <a:gd name="connsiteY90" fmla="*/ 4769504 h 6858000"/>
              <a:gd name="connsiteX91" fmla="*/ 1927410 w 7369701"/>
              <a:gd name="connsiteY91" fmla="*/ 4716164 h 6858000"/>
              <a:gd name="connsiteX92" fmla="*/ 1959587 w 7369701"/>
              <a:gd name="connsiteY92" fmla="*/ 4728849 h 6858000"/>
              <a:gd name="connsiteX93" fmla="*/ 2777707 w 7369701"/>
              <a:gd name="connsiteY93" fmla="*/ 5003991 h 6858000"/>
              <a:gd name="connsiteX94" fmla="*/ 2800768 w 7369701"/>
              <a:gd name="connsiteY94" fmla="*/ 5010056 h 6858000"/>
              <a:gd name="connsiteX95" fmla="*/ 2879408 w 7369701"/>
              <a:gd name="connsiteY95" fmla="*/ 5031590 h 6858000"/>
              <a:gd name="connsiteX96" fmla="*/ 2862295 w 7369701"/>
              <a:gd name="connsiteY96" fmla="*/ 5022958 h 6858000"/>
              <a:gd name="connsiteX97" fmla="*/ 2813343 w 7369701"/>
              <a:gd name="connsiteY97" fmla="*/ 4998369 h 6858000"/>
              <a:gd name="connsiteX98" fmla="*/ 2646245 w 7369701"/>
              <a:gd name="connsiteY98" fmla="*/ 4930999 h 6858000"/>
              <a:gd name="connsiteX99" fmla="*/ 1999243 w 7369701"/>
              <a:gd name="connsiteY99" fmla="*/ 4730524 h 6858000"/>
              <a:gd name="connsiteX100" fmla="*/ 1979527 w 7369701"/>
              <a:gd name="connsiteY100" fmla="*/ 4726651 h 6858000"/>
              <a:gd name="connsiteX101" fmla="*/ 1927410 w 7369701"/>
              <a:gd name="connsiteY101" fmla="*/ 4716164 h 6858000"/>
              <a:gd name="connsiteX102" fmla="*/ 1997014 w 7369701"/>
              <a:gd name="connsiteY102" fmla="*/ 4698007 h 6858000"/>
              <a:gd name="connsiteX103" fmla="*/ 2005458 w 7369701"/>
              <a:gd name="connsiteY103" fmla="*/ 4699540 h 6858000"/>
              <a:gd name="connsiteX104" fmla="*/ 2657186 w 7369701"/>
              <a:gd name="connsiteY104" fmla="*/ 4901687 h 6858000"/>
              <a:gd name="connsiteX105" fmla="*/ 2826662 w 7369701"/>
              <a:gd name="connsiteY105" fmla="*/ 4970362 h 6858000"/>
              <a:gd name="connsiteX106" fmla="*/ 2876100 w 7369701"/>
              <a:gd name="connsiteY106" fmla="*/ 4995397 h 6858000"/>
              <a:gd name="connsiteX107" fmla="*/ 3042600 w 7369701"/>
              <a:gd name="connsiteY107" fmla="*/ 5059532 h 6858000"/>
              <a:gd name="connsiteX108" fmla="*/ 1997014 w 7369701"/>
              <a:gd name="connsiteY108" fmla="*/ 4698007 h 6858000"/>
              <a:gd name="connsiteX109" fmla="*/ 2305292 w 7369701"/>
              <a:gd name="connsiteY109" fmla="*/ 4219492 h 6858000"/>
              <a:gd name="connsiteX110" fmla="*/ 3360922 w 7369701"/>
              <a:gd name="connsiteY110" fmla="*/ 4529373 h 6858000"/>
              <a:gd name="connsiteX111" fmla="*/ 3492420 w 7369701"/>
              <a:gd name="connsiteY111" fmla="*/ 4510145 h 6858000"/>
              <a:gd name="connsiteX112" fmla="*/ 3364086 w 7369701"/>
              <a:gd name="connsiteY112" fmla="*/ 4480340 h 6858000"/>
              <a:gd name="connsiteX113" fmla="*/ 3225818 w 7369701"/>
              <a:gd name="connsiteY113" fmla="*/ 4411822 h 6858000"/>
              <a:gd name="connsiteX114" fmla="*/ 3129696 w 7369701"/>
              <a:gd name="connsiteY114" fmla="*/ 4360704 h 6858000"/>
              <a:gd name="connsiteX115" fmla="*/ 2814545 w 7369701"/>
              <a:gd name="connsiteY115" fmla="*/ 4282955 h 6858000"/>
              <a:gd name="connsiteX116" fmla="*/ 2305292 w 7369701"/>
              <a:gd name="connsiteY116" fmla="*/ 4219492 h 6858000"/>
              <a:gd name="connsiteX117" fmla="*/ 2626982 w 7369701"/>
              <a:gd name="connsiteY117" fmla="*/ 4206450 h 6858000"/>
              <a:gd name="connsiteX118" fmla="*/ 2490617 w 7369701"/>
              <a:gd name="connsiteY118" fmla="*/ 4206951 h 6858000"/>
              <a:gd name="connsiteX119" fmla="*/ 2819869 w 7369701"/>
              <a:gd name="connsiteY119" fmla="*/ 4252936 h 6858000"/>
              <a:gd name="connsiteX120" fmla="*/ 3143018 w 7369701"/>
              <a:gd name="connsiteY120" fmla="*/ 4332698 h 6858000"/>
              <a:gd name="connsiteX121" fmla="*/ 3241520 w 7369701"/>
              <a:gd name="connsiteY121" fmla="*/ 4385112 h 6858000"/>
              <a:gd name="connsiteX122" fmla="*/ 3374575 w 7369701"/>
              <a:gd name="connsiteY122" fmla="*/ 4451517 h 6858000"/>
              <a:gd name="connsiteX123" fmla="*/ 3505221 w 7369701"/>
              <a:gd name="connsiteY123" fmla="*/ 4480757 h 6858000"/>
              <a:gd name="connsiteX124" fmla="*/ 2626982 w 7369701"/>
              <a:gd name="connsiteY124" fmla="*/ 4206450 h 6858000"/>
              <a:gd name="connsiteX125" fmla="*/ 1310106 w 7369701"/>
              <a:gd name="connsiteY125" fmla="*/ 3943217 h 6858000"/>
              <a:gd name="connsiteX126" fmla="*/ 854994 w 7369701"/>
              <a:gd name="connsiteY126" fmla="*/ 4399136 h 6858000"/>
              <a:gd name="connsiteX127" fmla="*/ 742462 w 7369701"/>
              <a:gd name="connsiteY127" fmla="*/ 4594648 h 6858000"/>
              <a:gd name="connsiteX128" fmla="*/ 820602 w 7369701"/>
              <a:gd name="connsiteY128" fmla="*/ 4485915 h 6858000"/>
              <a:gd name="connsiteX129" fmla="*/ 878295 w 7369701"/>
              <a:gd name="connsiteY129" fmla="*/ 4403594 h 6858000"/>
              <a:gd name="connsiteX130" fmla="*/ 1240607 w 7369701"/>
              <a:gd name="connsiteY130" fmla="*/ 4010401 h 6858000"/>
              <a:gd name="connsiteX131" fmla="*/ 1310106 w 7369701"/>
              <a:gd name="connsiteY131" fmla="*/ 3943217 h 6858000"/>
              <a:gd name="connsiteX132" fmla="*/ 1423113 w 7369701"/>
              <a:gd name="connsiteY132" fmla="*/ 3874565 h 6858000"/>
              <a:gd name="connsiteX133" fmla="*/ 1260565 w 7369701"/>
              <a:gd name="connsiteY133" fmla="*/ 4031982 h 6858000"/>
              <a:gd name="connsiteX134" fmla="*/ 901900 w 7369701"/>
              <a:gd name="connsiteY134" fmla="*/ 4421236 h 6858000"/>
              <a:gd name="connsiteX135" fmla="*/ 845044 w 7369701"/>
              <a:gd name="connsiteY135" fmla="*/ 4502436 h 6858000"/>
              <a:gd name="connsiteX136" fmla="*/ 685926 w 7369701"/>
              <a:gd name="connsiteY136" fmla="*/ 4703069 h 6858000"/>
              <a:gd name="connsiteX137" fmla="*/ 684248 w 7369701"/>
              <a:gd name="connsiteY137" fmla="*/ 4706721 h 6858000"/>
              <a:gd name="connsiteX138" fmla="*/ 1423113 w 7369701"/>
              <a:gd name="connsiteY138" fmla="*/ 3874565 h 6858000"/>
              <a:gd name="connsiteX139" fmla="*/ 3316479 w 7369701"/>
              <a:gd name="connsiteY139" fmla="*/ 3872136 h 6858000"/>
              <a:gd name="connsiteX140" fmla="*/ 3546806 w 7369701"/>
              <a:gd name="connsiteY140" fmla="*/ 4356139 h 6858000"/>
              <a:gd name="connsiteX141" fmla="*/ 3364433 w 7369701"/>
              <a:gd name="connsiteY141" fmla="*/ 3953121 h 6858000"/>
              <a:gd name="connsiteX142" fmla="*/ 3316479 w 7369701"/>
              <a:gd name="connsiteY142" fmla="*/ 3872136 h 6858000"/>
              <a:gd name="connsiteX143" fmla="*/ 3291335 w 7369701"/>
              <a:gd name="connsiteY143" fmla="*/ 3767420 h 6858000"/>
              <a:gd name="connsiteX144" fmla="*/ 3390805 w 7369701"/>
              <a:gd name="connsiteY144" fmla="*/ 3937163 h 6858000"/>
              <a:gd name="connsiteX145" fmla="*/ 3579062 w 7369701"/>
              <a:gd name="connsiteY145" fmla="*/ 4359040 h 6858000"/>
              <a:gd name="connsiteX146" fmla="*/ 3467355 w 7369701"/>
              <a:gd name="connsiteY146" fmla="*/ 3988130 h 6858000"/>
              <a:gd name="connsiteX147" fmla="*/ 3310753 w 7369701"/>
              <a:gd name="connsiteY147" fmla="*/ 3787140 h 6858000"/>
              <a:gd name="connsiteX148" fmla="*/ 3291335 w 7369701"/>
              <a:gd name="connsiteY148" fmla="*/ 3767420 h 6858000"/>
              <a:gd name="connsiteX149" fmla="*/ 1635889 w 7369701"/>
              <a:gd name="connsiteY149" fmla="*/ 3709494 h 6858000"/>
              <a:gd name="connsiteX150" fmla="*/ 1634800 w 7369701"/>
              <a:gd name="connsiteY150" fmla="*/ 3731111 h 6858000"/>
              <a:gd name="connsiteX151" fmla="*/ 1635889 w 7369701"/>
              <a:gd name="connsiteY151" fmla="*/ 3709494 h 6858000"/>
              <a:gd name="connsiteX152" fmla="*/ 1510397 w 7369701"/>
              <a:gd name="connsiteY152" fmla="*/ 3684705 h 6858000"/>
              <a:gd name="connsiteX153" fmla="*/ 1146550 w 7369701"/>
              <a:gd name="connsiteY153" fmla="*/ 3802012 h 6858000"/>
              <a:gd name="connsiteX154" fmla="*/ 698834 w 7369701"/>
              <a:gd name="connsiteY154" fmla="*/ 3952272 h 6858000"/>
              <a:gd name="connsiteX155" fmla="*/ 34256 w 7369701"/>
              <a:gd name="connsiteY155" fmla="*/ 4347603 h 6858000"/>
              <a:gd name="connsiteX156" fmla="*/ 527241 w 7369701"/>
              <a:gd name="connsiteY156" fmla="*/ 4065078 h 6858000"/>
              <a:gd name="connsiteX157" fmla="*/ 1510397 w 7369701"/>
              <a:gd name="connsiteY157" fmla="*/ 3684705 h 6858000"/>
              <a:gd name="connsiteX158" fmla="*/ 1313114 w 7369701"/>
              <a:gd name="connsiteY158" fmla="*/ 3655216 h 6858000"/>
              <a:gd name="connsiteX159" fmla="*/ 1109304 w 7369701"/>
              <a:gd name="connsiteY159" fmla="*/ 3669030 h 6858000"/>
              <a:gd name="connsiteX160" fmla="*/ 8129 w 7369701"/>
              <a:gd name="connsiteY160" fmla="*/ 4330519 h 6858000"/>
              <a:gd name="connsiteX161" fmla="*/ 687572 w 7369701"/>
              <a:gd name="connsiteY161" fmla="*/ 3925629 h 6858000"/>
              <a:gd name="connsiteX162" fmla="*/ 1138365 w 7369701"/>
              <a:gd name="connsiteY162" fmla="*/ 3774515 h 6858000"/>
              <a:gd name="connsiteX163" fmla="*/ 1505579 w 7369701"/>
              <a:gd name="connsiteY163" fmla="*/ 3655526 h 6858000"/>
              <a:gd name="connsiteX164" fmla="*/ 1313114 w 7369701"/>
              <a:gd name="connsiteY164" fmla="*/ 3655216 h 6858000"/>
              <a:gd name="connsiteX165" fmla="*/ 3655073 w 7369701"/>
              <a:gd name="connsiteY165" fmla="*/ 3650884 h 6858000"/>
              <a:gd name="connsiteX166" fmla="*/ 3989938 w 7369701"/>
              <a:gd name="connsiteY166" fmla="*/ 3991685 h 6858000"/>
              <a:gd name="connsiteX167" fmla="*/ 4393907 w 7369701"/>
              <a:gd name="connsiteY167" fmla="*/ 4261258 h 6858000"/>
              <a:gd name="connsiteX168" fmla="*/ 4648051 w 7369701"/>
              <a:gd name="connsiteY168" fmla="*/ 4374051 h 6858000"/>
              <a:gd name="connsiteX169" fmla="*/ 4383389 w 7369701"/>
              <a:gd name="connsiteY169" fmla="*/ 4184369 h 6858000"/>
              <a:gd name="connsiteX170" fmla="*/ 4165508 w 7369701"/>
              <a:gd name="connsiteY170" fmla="*/ 4035196 h 6858000"/>
              <a:gd name="connsiteX171" fmla="*/ 4068162 w 7369701"/>
              <a:gd name="connsiteY171" fmla="*/ 3953394 h 6858000"/>
              <a:gd name="connsiteX172" fmla="*/ 3981416 w 7369701"/>
              <a:gd name="connsiteY172" fmla="*/ 3880482 h 6858000"/>
              <a:gd name="connsiteX173" fmla="*/ 3800147 w 7369701"/>
              <a:gd name="connsiteY173" fmla="*/ 3749872 h 6858000"/>
              <a:gd name="connsiteX174" fmla="*/ 3655073 w 7369701"/>
              <a:gd name="connsiteY174" fmla="*/ 3650884 h 6858000"/>
              <a:gd name="connsiteX175" fmla="*/ 3670252 w 7369701"/>
              <a:gd name="connsiteY175" fmla="*/ 3622798 h 6858000"/>
              <a:gd name="connsiteX176" fmla="*/ 3817258 w 7369701"/>
              <a:gd name="connsiteY176" fmla="*/ 3723577 h 6858000"/>
              <a:gd name="connsiteX177" fmla="*/ 4000461 w 7369701"/>
              <a:gd name="connsiteY177" fmla="*/ 3855966 h 6858000"/>
              <a:gd name="connsiteX178" fmla="*/ 4088180 w 7369701"/>
              <a:gd name="connsiteY178" fmla="*/ 3929774 h 6858000"/>
              <a:gd name="connsiteX179" fmla="*/ 4184555 w 7369701"/>
              <a:gd name="connsiteY179" fmla="*/ 4010683 h 6858000"/>
              <a:gd name="connsiteX180" fmla="*/ 4399563 w 7369701"/>
              <a:gd name="connsiteY180" fmla="*/ 4158106 h 6858000"/>
              <a:gd name="connsiteX181" fmla="*/ 4684469 w 7369701"/>
              <a:gd name="connsiteY181" fmla="*/ 4364680 h 6858000"/>
              <a:gd name="connsiteX182" fmla="*/ 4690271 w 7369701"/>
              <a:gd name="connsiteY182" fmla="*/ 4370034 h 6858000"/>
              <a:gd name="connsiteX183" fmla="*/ 4136093 w 7369701"/>
              <a:gd name="connsiteY183" fmla="*/ 3858466 h 6858000"/>
              <a:gd name="connsiteX184" fmla="*/ 3670252 w 7369701"/>
              <a:gd name="connsiteY184" fmla="*/ 3622798 h 6858000"/>
              <a:gd name="connsiteX185" fmla="*/ 4440129 w 7369701"/>
              <a:gd name="connsiteY185" fmla="*/ 3448571 h 6858000"/>
              <a:gd name="connsiteX186" fmla="*/ 4856525 w 7369701"/>
              <a:gd name="connsiteY186" fmla="*/ 3915351 h 6858000"/>
              <a:gd name="connsiteX187" fmla="*/ 5059055 w 7369701"/>
              <a:gd name="connsiteY187" fmla="*/ 4108918 h 6858000"/>
              <a:gd name="connsiteX188" fmla="*/ 5290070 w 7369701"/>
              <a:gd name="connsiteY188" fmla="*/ 4263619 h 6858000"/>
              <a:gd name="connsiteX189" fmla="*/ 4834991 w 7369701"/>
              <a:gd name="connsiteY189" fmla="*/ 3830985 h 6858000"/>
              <a:gd name="connsiteX190" fmla="*/ 4440129 w 7369701"/>
              <a:gd name="connsiteY190" fmla="*/ 3448571 h 6858000"/>
              <a:gd name="connsiteX191" fmla="*/ 4441737 w 7369701"/>
              <a:gd name="connsiteY191" fmla="*/ 3399734 h 6858000"/>
              <a:gd name="connsiteX192" fmla="*/ 4431236 w 7369701"/>
              <a:gd name="connsiteY192" fmla="*/ 3400954 h 6858000"/>
              <a:gd name="connsiteX193" fmla="*/ 4557150 w 7369701"/>
              <a:gd name="connsiteY193" fmla="*/ 3510023 h 6858000"/>
              <a:gd name="connsiteX194" fmla="*/ 4856936 w 7369701"/>
              <a:gd name="connsiteY194" fmla="*/ 3809146 h 6858000"/>
              <a:gd name="connsiteX195" fmla="*/ 5111996 w 7369701"/>
              <a:gd name="connsiteY195" fmla="*/ 4065759 h 6858000"/>
              <a:gd name="connsiteX196" fmla="*/ 5388878 w 7369701"/>
              <a:gd name="connsiteY196" fmla="*/ 4300185 h 6858000"/>
              <a:gd name="connsiteX197" fmla="*/ 5425556 w 7369701"/>
              <a:gd name="connsiteY197" fmla="*/ 4308967 h 6858000"/>
              <a:gd name="connsiteX198" fmla="*/ 4943646 w 7369701"/>
              <a:gd name="connsiteY198" fmla="*/ 3822916 h 6858000"/>
              <a:gd name="connsiteX199" fmla="*/ 4594837 w 7369701"/>
              <a:gd name="connsiteY199" fmla="*/ 3532274 h 6858000"/>
              <a:gd name="connsiteX200" fmla="*/ 4441737 w 7369701"/>
              <a:gd name="connsiteY200" fmla="*/ 3399734 h 6858000"/>
              <a:gd name="connsiteX201" fmla="*/ 5425834 w 7369701"/>
              <a:gd name="connsiteY201" fmla="*/ 3162785 h 6858000"/>
              <a:gd name="connsiteX202" fmla="*/ 5401644 w 7369701"/>
              <a:gd name="connsiteY202" fmla="*/ 3617847 h 6858000"/>
              <a:gd name="connsiteX203" fmla="*/ 5467256 w 7369701"/>
              <a:gd name="connsiteY203" fmla="*/ 4175494 h 6858000"/>
              <a:gd name="connsiteX204" fmla="*/ 5448069 w 7369701"/>
              <a:gd name="connsiteY204" fmla="*/ 3567554 h 6858000"/>
              <a:gd name="connsiteX205" fmla="*/ 5425834 w 7369701"/>
              <a:gd name="connsiteY205" fmla="*/ 3162785 h 6858000"/>
              <a:gd name="connsiteX206" fmla="*/ 1318687 w 7369701"/>
              <a:gd name="connsiteY206" fmla="*/ 3113840 h 6858000"/>
              <a:gd name="connsiteX207" fmla="*/ 1066793 w 7369701"/>
              <a:gd name="connsiteY207" fmla="*/ 3212171 h 6858000"/>
              <a:gd name="connsiteX208" fmla="*/ 993319 w 7369701"/>
              <a:gd name="connsiteY208" fmla="*/ 3247648 h 6858000"/>
              <a:gd name="connsiteX209" fmla="*/ 853081 w 7369701"/>
              <a:gd name="connsiteY209" fmla="*/ 3312410 h 6858000"/>
              <a:gd name="connsiteX210" fmla="*/ 805957 w 7369701"/>
              <a:gd name="connsiteY210" fmla="*/ 3330443 h 6858000"/>
              <a:gd name="connsiteX211" fmla="*/ 1318687 w 7369701"/>
              <a:gd name="connsiteY211" fmla="*/ 3113840 h 6858000"/>
              <a:gd name="connsiteX212" fmla="*/ 5453702 w 7369701"/>
              <a:gd name="connsiteY212" fmla="*/ 3090882 h 6858000"/>
              <a:gd name="connsiteX213" fmla="*/ 5480135 w 7369701"/>
              <a:gd name="connsiteY213" fmla="*/ 3565802 h 6858000"/>
              <a:gd name="connsiteX214" fmla="*/ 5499023 w 7369701"/>
              <a:gd name="connsiteY214" fmla="*/ 4166310 h 6858000"/>
              <a:gd name="connsiteX215" fmla="*/ 5547022 w 7369701"/>
              <a:gd name="connsiteY215" fmla="*/ 3607838 h 6858000"/>
              <a:gd name="connsiteX216" fmla="*/ 5515964 w 7369701"/>
              <a:gd name="connsiteY216" fmla="*/ 3378541 h 6858000"/>
              <a:gd name="connsiteX217" fmla="*/ 5453702 w 7369701"/>
              <a:gd name="connsiteY217" fmla="*/ 3090882 h 6858000"/>
              <a:gd name="connsiteX218" fmla="*/ 1238695 w 7369701"/>
              <a:gd name="connsiteY218" fmla="*/ 3076820 h 6858000"/>
              <a:gd name="connsiteX219" fmla="*/ 716371 w 7369701"/>
              <a:gd name="connsiteY219" fmla="*/ 3293249 h 6858000"/>
              <a:gd name="connsiteX220" fmla="*/ 579522 w 7369701"/>
              <a:gd name="connsiteY220" fmla="*/ 3371759 h 6858000"/>
              <a:gd name="connsiteX221" fmla="*/ 600288 w 7369701"/>
              <a:gd name="connsiteY221" fmla="*/ 3365555 h 6858000"/>
              <a:gd name="connsiteX222" fmla="*/ 840692 w 7369701"/>
              <a:gd name="connsiteY222" fmla="*/ 3284921 h 6858000"/>
              <a:gd name="connsiteX223" fmla="*/ 979248 w 7369701"/>
              <a:gd name="connsiteY223" fmla="*/ 3221003 h 6858000"/>
              <a:gd name="connsiteX224" fmla="*/ 1053282 w 7369701"/>
              <a:gd name="connsiteY224" fmla="*/ 3185247 h 6858000"/>
              <a:gd name="connsiteX225" fmla="*/ 1320603 w 7369701"/>
              <a:gd name="connsiteY225" fmla="*/ 3081281 h 6858000"/>
              <a:gd name="connsiteX226" fmla="*/ 1238695 w 7369701"/>
              <a:gd name="connsiteY226" fmla="*/ 3076820 h 6858000"/>
              <a:gd name="connsiteX227" fmla="*/ 5425627 w 7369701"/>
              <a:gd name="connsiteY227" fmla="*/ 2954192 h 6858000"/>
              <a:gd name="connsiteX228" fmla="*/ 5470770 w 7369701"/>
              <a:gd name="connsiteY228" fmla="*/ 3005435 h 6858000"/>
              <a:gd name="connsiteX229" fmla="*/ 5519779 w 7369701"/>
              <a:gd name="connsiteY229" fmla="*/ 4359223 h 6858000"/>
              <a:gd name="connsiteX230" fmla="*/ 5520293 w 7369701"/>
              <a:gd name="connsiteY230" fmla="*/ 4360602 h 6858000"/>
              <a:gd name="connsiteX231" fmla="*/ 5767221 w 7369701"/>
              <a:gd name="connsiteY231" fmla="*/ 4665564 h 6858000"/>
              <a:gd name="connsiteX232" fmla="*/ 6937169 w 7369701"/>
              <a:gd name="connsiteY232" fmla="*/ 4815941 h 6858000"/>
              <a:gd name="connsiteX233" fmla="*/ 6953922 w 7369701"/>
              <a:gd name="connsiteY233" fmla="*/ 4890068 h 6858000"/>
              <a:gd name="connsiteX234" fmla="*/ 6071359 w 7369701"/>
              <a:gd name="connsiteY234" fmla="*/ 4770770 h 6858000"/>
              <a:gd name="connsiteX235" fmla="*/ 6038839 w 7369701"/>
              <a:gd name="connsiteY235" fmla="*/ 4764474 h 6858000"/>
              <a:gd name="connsiteX236" fmla="*/ 6038706 w 7369701"/>
              <a:gd name="connsiteY236" fmla="*/ 4763847 h 6858000"/>
              <a:gd name="connsiteX237" fmla="*/ 6037784 w 7369701"/>
              <a:gd name="connsiteY237" fmla="*/ 4764270 h 6858000"/>
              <a:gd name="connsiteX238" fmla="*/ 6038839 w 7369701"/>
              <a:gd name="connsiteY238" fmla="*/ 4764474 h 6858000"/>
              <a:gd name="connsiteX239" fmla="*/ 6040338 w 7369701"/>
              <a:gd name="connsiteY239" fmla="*/ 4771418 h 6858000"/>
              <a:gd name="connsiteX240" fmla="*/ 6024488 w 7369701"/>
              <a:gd name="connsiteY240" fmla="*/ 4809903 h 6858000"/>
              <a:gd name="connsiteX241" fmla="*/ 5599771 w 7369701"/>
              <a:gd name="connsiteY241" fmla="*/ 5509652 h 6858000"/>
              <a:gd name="connsiteX242" fmla="*/ 5548843 w 7369701"/>
              <a:gd name="connsiteY242" fmla="*/ 5563845 h 6858000"/>
              <a:gd name="connsiteX243" fmla="*/ 5940952 w 7369701"/>
              <a:gd name="connsiteY243" fmla="*/ 6250028 h 6858000"/>
              <a:gd name="connsiteX244" fmla="*/ 6043441 w 7369701"/>
              <a:gd name="connsiteY244" fmla="*/ 6665847 h 6858000"/>
              <a:gd name="connsiteX245" fmla="*/ 6093432 w 7369701"/>
              <a:gd name="connsiteY245" fmla="*/ 6858000 h 6858000"/>
              <a:gd name="connsiteX246" fmla="*/ 6034344 w 7369701"/>
              <a:gd name="connsiteY246" fmla="*/ 6858000 h 6858000"/>
              <a:gd name="connsiteX247" fmla="*/ 6026679 w 7369701"/>
              <a:gd name="connsiteY247" fmla="*/ 6836959 h 6858000"/>
              <a:gd name="connsiteX248" fmla="*/ 5800441 w 7369701"/>
              <a:gd name="connsiteY248" fmla="*/ 6335286 h 6858000"/>
              <a:gd name="connsiteX249" fmla="*/ 5526562 w 7369701"/>
              <a:gd name="connsiteY249" fmla="*/ 5705388 h 6858000"/>
              <a:gd name="connsiteX250" fmla="*/ 5519640 w 7369701"/>
              <a:gd name="connsiteY250" fmla="*/ 5683774 h 6858000"/>
              <a:gd name="connsiteX251" fmla="*/ 5844559 w 7369701"/>
              <a:gd name="connsiteY251" fmla="*/ 6553349 h 6858000"/>
              <a:gd name="connsiteX252" fmla="*/ 5975994 w 7369701"/>
              <a:gd name="connsiteY252" fmla="*/ 6858000 h 6858000"/>
              <a:gd name="connsiteX253" fmla="*/ 5898547 w 7369701"/>
              <a:gd name="connsiteY253" fmla="*/ 6858000 h 6858000"/>
              <a:gd name="connsiteX254" fmla="*/ 5682041 w 7369701"/>
              <a:gd name="connsiteY254" fmla="*/ 6355860 h 6858000"/>
              <a:gd name="connsiteX255" fmla="*/ 5461758 w 7369701"/>
              <a:gd name="connsiteY255" fmla="*/ 5820220 h 6858000"/>
              <a:gd name="connsiteX256" fmla="*/ 5237282 w 7369701"/>
              <a:gd name="connsiteY256" fmla="*/ 6579086 h 6858000"/>
              <a:gd name="connsiteX257" fmla="*/ 5115009 w 7369701"/>
              <a:gd name="connsiteY257" fmla="*/ 6858000 h 6858000"/>
              <a:gd name="connsiteX258" fmla="*/ 5028074 w 7369701"/>
              <a:gd name="connsiteY258" fmla="*/ 6858000 h 6858000"/>
              <a:gd name="connsiteX259" fmla="*/ 5079508 w 7369701"/>
              <a:gd name="connsiteY259" fmla="*/ 6749074 h 6858000"/>
              <a:gd name="connsiteX260" fmla="*/ 5371846 w 7369701"/>
              <a:gd name="connsiteY260" fmla="*/ 5924413 h 6858000"/>
              <a:gd name="connsiteX261" fmla="*/ 5270512 w 7369701"/>
              <a:gd name="connsiteY261" fmla="*/ 6138975 h 6858000"/>
              <a:gd name="connsiteX262" fmla="*/ 5062409 w 7369701"/>
              <a:gd name="connsiteY262" fmla="*/ 6653544 h 6858000"/>
              <a:gd name="connsiteX263" fmla="*/ 5036628 w 7369701"/>
              <a:gd name="connsiteY263" fmla="*/ 6754247 h 6858000"/>
              <a:gd name="connsiteX264" fmla="*/ 5009112 w 7369701"/>
              <a:gd name="connsiteY264" fmla="*/ 6858000 h 6858000"/>
              <a:gd name="connsiteX265" fmla="*/ 4976679 w 7369701"/>
              <a:gd name="connsiteY265" fmla="*/ 6858000 h 6858000"/>
              <a:gd name="connsiteX266" fmla="*/ 5006537 w 7369701"/>
              <a:gd name="connsiteY266" fmla="*/ 6747068 h 6858000"/>
              <a:gd name="connsiteX267" fmla="*/ 5032723 w 7369701"/>
              <a:gd name="connsiteY267" fmla="*/ 6644957 h 6858000"/>
              <a:gd name="connsiteX268" fmla="*/ 5242949 w 7369701"/>
              <a:gd name="connsiteY268" fmla="*/ 6125175 h 6858000"/>
              <a:gd name="connsiteX269" fmla="*/ 5286321 w 7369701"/>
              <a:gd name="connsiteY269" fmla="*/ 6033555 h 6858000"/>
              <a:gd name="connsiteX270" fmla="*/ 5008210 w 7369701"/>
              <a:gd name="connsiteY270" fmla="*/ 6649194 h 6858000"/>
              <a:gd name="connsiteX271" fmla="*/ 4986321 w 7369701"/>
              <a:gd name="connsiteY271" fmla="*/ 6765687 h 6858000"/>
              <a:gd name="connsiteX272" fmla="*/ 4973474 w 7369701"/>
              <a:gd name="connsiteY272" fmla="*/ 6858000 h 6858000"/>
              <a:gd name="connsiteX273" fmla="*/ 4907178 w 7369701"/>
              <a:gd name="connsiteY273" fmla="*/ 6858000 h 6858000"/>
              <a:gd name="connsiteX274" fmla="*/ 4910810 w 7369701"/>
              <a:gd name="connsiteY274" fmla="*/ 6829660 h 6858000"/>
              <a:gd name="connsiteX275" fmla="*/ 4987461 w 7369701"/>
              <a:gd name="connsiteY275" fmla="*/ 6432994 h 6858000"/>
              <a:gd name="connsiteX276" fmla="*/ 5179262 w 7369701"/>
              <a:gd name="connsiteY276" fmla="*/ 6035044 h 6858000"/>
              <a:gd name="connsiteX277" fmla="*/ 4689678 w 7369701"/>
              <a:gd name="connsiteY277" fmla="*/ 6440241 h 6858000"/>
              <a:gd name="connsiteX278" fmla="*/ 4477543 w 7369701"/>
              <a:gd name="connsiteY278" fmla="*/ 6674836 h 6858000"/>
              <a:gd name="connsiteX279" fmla="*/ 4329957 w 7369701"/>
              <a:gd name="connsiteY279" fmla="*/ 6858000 h 6858000"/>
              <a:gd name="connsiteX280" fmla="*/ 4218595 w 7369701"/>
              <a:gd name="connsiteY280" fmla="*/ 6858000 h 6858000"/>
              <a:gd name="connsiteX281" fmla="*/ 4368888 w 7369701"/>
              <a:gd name="connsiteY281" fmla="*/ 6668412 h 6858000"/>
              <a:gd name="connsiteX282" fmla="*/ 4563091 w 7369701"/>
              <a:gd name="connsiteY282" fmla="*/ 6442508 h 6858000"/>
              <a:gd name="connsiteX283" fmla="*/ 5387324 w 7369701"/>
              <a:gd name="connsiteY283" fmla="*/ 5705830 h 6858000"/>
              <a:gd name="connsiteX284" fmla="*/ 5073620 w 7369701"/>
              <a:gd name="connsiteY284" fmla="*/ 5955437 h 6858000"/>
              <a:gd name="connsiteX285" fmla="*/ 4689789 w 7369701"/>
              <a:gd name="connsiteY285" fmla="*/ 6268382 h 6858000"/>
              <a:gd name="connsiteX286" fmla="*/ 4418722 w 7369701"/>
              <a:gd name="connsiteY286" fmla="*/ 6570886 h 6858000"/>
              <a:gd name="connsiteX287" fmla="*/ 4214944 w 7369701"/>
              <a:gd name="connsiteY287" fmla="*/ 6858000 h 6858000"/>
              <a:gd name="connsiteX288" fmla="*/ 4177898 w 7369701"/>
              <a:gd name="connsiteY288" fmla="*/ 6858000 h 6858000"/>
              <a:gd name="connsiteX289" fmla="*/ 4391597 w 7369701"/>
              <a:gd name="connsiteY289" fmla="*/ 6556370 h 6858000"/>
              <a:gd name="connsiteX290" fmla="*/ 4668889 w 7369701"/>
              <a:gd name="connsiteY290" fmla="*/ 6246399 h 6858000"/>
              <a:gd name="connsiteX291" fmla="*/ 5055427 w 7369701"/>
              <a:gd name="connsiteY291" fmla="*/ 5931476 h 6858000"/>
              <a:gd name="connsiteX292" fmla="*/ 5371814 w 7369701"/>
              <a:gd name="connsiteY292" fmla="*/ 5678975 h 6858000"/>
              <a:gd name="connsiteX293" fmla="*/ 4987918 w 7369701"/>
              <a:gd name="connsiteY293" fmla="*/ 5838701 h 6858000"/>
              <a:gd name="connsiteX294" fmla="*/ 4317146 w 7369701"/>
              <a:gd name="connsiteY294" fmla="*/ 6587716 h 6858000"/>
              <a:gd name="connsiteX295" fmla="*/ 4171627 w 7369701"/>
              <a:gd name="connsiteY295" fmla="*/ 6858000 h 6858000"/>
              <a:gd name="connsiteX296" fmla="*/ 4081585 w 7369701"/>
              <a:gd name="connsiteY296" fmla="*/ 6858000 h 6858000"/>
              <a:gd name="connsiteX297" fmla="*/ 4238603 w 7369701"/>
              <a:gd name="connsiteY297" fmla="*/ 6559341 h 6858000"/>
              <a:gd name="connsiteX298" fmla="*/ 4778333 w 7369701"/>
              <a:gd name="connsiteY298" fmla="*/ 5873626 h 6858000"/>
              <a:gd name="connsiteX299" fmla="*/ 5414185 w 7369701"/>
              <a:gd name="connsiteY299" fmla="*/ 5573882 h 6858000"/>
              <a:gd name="connsiteX300" fmla="*/ 5959648 w 7369701"/>
              <a:gd name="connsiteY300" fmla="*/ 4760797 h 6858000"/>
              <a:gd name="connsiteX301" fmla="*/ 5355019 w 7369701"/>
              <a:gd name="connsiteY301" fmla="*/ 4734672 h 6858000"/>
              <a:gd name="connsiteX302" fmla="*/ 5083565 w 7369701"/>
              <a:gd name="connsiteY302" fmla="*/ 5179121 h 6858000"/>
              <a:gd name="connsiteX303" fmla="*/ 4713577 w 7369701"/>
              <a:gd name="connsiteY303" fmla="*/ 5616803 h 6858000"/>
              <a:gd name="connsiteX304" fmla="*/ 3989559 w 7369701"/>
              <a:gd name="connsiteY304" fmla="*/ 6145945 h 6858000"/>
              <a:gd name="connsiteX305" fmla="*/ 3939824 w 7369701"/>
              <a:gd name="connsiteY305" fmla="*/ 6066900 h 6858000"/>
              <a:gd name="connsiteX306" fmla="*/ 4584537 w 7369701"/>
              <a:gd name="connsiteY306" fmla="*/ 5324826 h 6858000"/>
              <a:gd name="connsiteX307" fmla="*/ 5037105 w 7369701"/>
              <a:gd name="connsiteY307" fmla="*/ 5088765 h 6858000"/>
              <a:gd name="connsiteX308" fmla="*/ 5039930 w 7369701"/>
              <a:gd name="connsiteY308" fmla="*/ 5089585 h 6858000"/>
              <a:gd name="connsiteX309" fmla="*/ 5263764 w 7369701"/>
              <a:gd name="connsiteY309" fmla="*/ 4735525 h 6858000"/>
              <a:gd name="connsiteX310" fmla="*/ 4086300 w 7369701"/>
              <a:gd name="connsiteY310" fmla="*/ 4884599 h 6858000"/>
              <a:gd name="connsiteX311" fmla="*/ 4085485 w 7369701"/>
              <a:gd name="connsiteY311" fmla="*/ 4899070 h 6858000"/>
              <a:gd name="connsiteX312" fmla="*/ 3871915 w 7369701"/>
              <a:gd name="connsiteY312" fmla="*/ 5253645 h 6858000"/>
              <a:gd name="connsiteX313" fmla="*/ 3799374 w 7369701"/>
              <a:gd name="connsiteY313" fmla="*/ 5466127 h 6858000"/>
              <a:gd name="connsiteX314" fmla="*/ 3498850 w 7369701"/>
              <a:gd name="connsiteY314" fmla="*/ 6661888 h 6858000"/>
              <a:gd name="connsiteX315" fmla="*/ 3399216 w 7369701"/>
              <a:gd name="connsiteY315" fmla="*/ 6858000 h 6858000"/>
              <a:gd name="connsiteX316" fmla="*/ 3303688 w 7369701"/>
              <a:gd name="connsiteY316" fmla="*/ 6858000 h 6858000"/>
              <a:gd name="connsiteX317" fmla="*/ 3391774 w 7369701"/>
              <a:gd name="connsiteY317" fmla="*/ 6697181 h 6858000"/>
              <a:gd name="connsiteX318" fmla="*/ 3735540 w 7369701"/>
              <a:gd name="connsiteY318" fmla="*/ 5546923 h 6858000"/>
              <a:gd name="connsiteX319" fmla="*/ 3729438 w 7369701"/>
              <a:gd name="connsiteY319" fmla="*/ 5569058 h 6858000"/>
              <a:gd name="connsiteX320" fmla="*/ 3707782 w 7369701"/>
              <a:gd name="connsiteY320" fmla="*/ 5644908 h 6858000"/>
              <a:gd name="connsiteX321" fmla="*/ 3583827 w 7369701"/>
              <a:gd name="connsiteY321" fmla="*/ 6039215 h 6858000"/>
              <a:gd name="connsiteX322" fmla="*/ 3547861 w 7369701"/>
              <a:gd name="connsiteY322" fmla="*/ 6129609 h 6858000"/>
              <a:gd name="connsiteX323" fmla="*/ 3490905 w 7369701"/>
              <a:gd name="connsiteY323" fmla="*/ 6277660 h 6858000"/>
              <a:gd name="connsiteX324" fmla="*/ 3455859 w 7369701"/>
              <a:gd name="connsiteY324" fmla="*/ 6391301 h 6858000"/>
              <a:gd name="connsiteX325" fmla="*/ 3429112 w 7369701"/>
              <a:gd name="connsiteY325" fmla="*/ 6479469 h 6858000"/>
              <a:gd name="connsiteX326" fmla="*/ 3304862 w 7369701"/>
              <a:gd name="connsiteY326" fmla="*/ 6796476 h 6858000"/>
              <a:gd name="connsiteX327" fmla="*/ 3276071 w 7369701"/>
              <a:gd name="connsiteY327" fmla="*/ 6858000 h 6858000"/>
              <a:gd name="connsiteX328" fmla="*/ 3240805 w 7369701"/>
              <a:gd name="connsiteY328" fmla="*/ 6858000 h 6858000"/>
              <a:gd name="connsiteX329" fmla="*/ 3275917 w 7369701"/>
              <a:gd name="connsiteY329" fmla="*/ 6783192 h 6858000"/>
              <a:gd name="connsiteX330" fmla="*/ 3399358 w 7369701"/>
              <a:gd name="connsiteY330" fmla="*/ 6469011 h 6858000"/>
              <a:gd name="connsiteX331" fmla="*/ 3425650 w 7369701"/>
              <a:gd name="connsiteY331" fmla="*/ 6381333 h 6858000"/>
              <a:gd name="connsiteX332" fmla="*/ 3460661 w 7369701"/>
              <a:gd name="connsiteY332" fmla="*/ 6266763 h 6858000"/>
              <a:gd name="connsiteX333" fmla="*/ 3518021 w 7369701"/>
              <a:gd name="connsiteY333" fmla="*/ 6117298 h 6858000"/>
              <a:gd name="connsiteX334" fmla="*/ 3554035 w 7369701"/>
              <a:gd name="connsiteY334" fmla="*/ 6027832 h 6858000"/>
              <a:gd name="connsiteX335" fmla="*/ 3677174 w 7369701"/>
              <a:gd name="connsiteY335" fmla="*/ 5636351 h 6858000"/>
              <a:gd name="connsiteX336" fmla="*/ 3698819 w 7369701"/>
              <a:gd name="connsiteY336" fmla="*/ 5560503 h 6858000"/>
              <a:gd name="connsiteX337" fmla="*/ 3702094 w 7369701"/>
              <a:gd name="connsiteY337" fmla="*/ 5549194 h 6858000"/>
              <a:gd name="connsiteX338" fmla="*/ 3398355 w 7369701"/>
              <a:gd name="connsiteY338" fmla="*/ 6094603 h 6858000"/>
              <a:gd name="connsiteX339" fmla="*/ 3193941 w 7369701"/>
              <a:gd name="connsiteY339" fmla="*/ 6798775 h 6858000"/>
              <a:gd name="connsiteX340" fmla="*/ 3184140 w 7369701"/>
              <a:gd name="connsiteY340" fmla="*/ 6858000 h 6858000"/>
              <a:gd name="connsiteX341" fmla="*/ 3099978 w 7369701"/>
              <a:gd name="connsiteY341" fmla="*/ 6858000 h 6858000"/>
              <a:gd name="connsiteX342" fmla="*/ 3101556 w 7369701"/>
              <a:gd name="connsiteY342" fmla="*/ 6843337 h 6858000"/>
              <a:gd name="connsiteX343" fmla="*/ 3370162 w 7369701"/>
              <a:gd name="connsiteY343" fmla="*/ 5785550 h 6858000"/>
              <a:gd name="connsiteX344" fmla="*/ 3746477 w 7369701"/>
              <a:gd name="connsiteY344" fmla="*/ 5377889 h 6858000"/>
              <a:gd name="connsiteX345" fmla="*/ 3863399 w 7369701"/>
              <a:gd name="connsiteY345" fmla="*/ 5087257 h 6858000"/>
              <a:gd name="connsiteX346" fmla="*/ 3968712 w 7369701"/>
              <a:gd name="connsiteY346" fmla="*/ 4913989 h 6858000"/>
              <a:gd name="connsiteX347" fmla="*/ 2792390 w 7369701"/>
              <a:gd name="connsiteY347" fmla="*/ 5382974 h 6858000"/>
              <a:gd name="connsiteX348" fmla="*/ 2714982 w 7369701"/>
              <a:gd name="connsiteY348" fmla="*/ 5427051 h 6858000"/>
              <a:gd name="connsiteX349" fmla="*/ 2813361 w 7369701"/>
              <a:gd name="connsiteY349" fmla="*/ 6023912 h 6858000"/>
              <a:gd name="connsiteX350" fmla="*/ 2688430 w 7369701"/>
              <a:gd name="connsiteY350" fmla="*/ 6801564 h 6858000"/>
              <a:gd name="connsiteX351" fmla="*/ 2629626 w 7369701"/>
              <a:gd name="connsiteY351" fmla="*/ 6763394 h 6858000"/>
              <a:gd name="connsiteX352" fmla="*/ 2565328 w 7369701"/>
              <a:gd name="connsiteY352" fmla="*/ 5516399 h 6858000"/>
              <a:gd name="connsiteX353" fmla="*/ 1922999 w 7369701"/>
              <a:gd name="connsiteY353" fmla="*/ 5980343 h 6858000"/>
              <a:gd name="connsiteX354" fmla="*/ 1950261 w 7369701"/>
              <a:gd name="connsiteY354" fmla="*/ 6405858 h 6858000"/>
              <a:gd name="connsiteX355" fmla="*/ 2365554 w 7369701"/>
              <a:gd name="connsiteY355" fmla="*/ 6759107 h 6858000"/>
              <a:gd name="connsiteX356" fmla="*/ 2424142 w 7369701"/>
              <a:gd name="connsiteY356" fmla="*/ 6858000 h 6858000"/>
              <a:gd name="connsiteX357" fmla="*/ 2395994 w 7369701"/>
              <a:gd name="connsiteY357" fmla="*/ 6858000 h 6858000"/>
              <a:gd name="connsiteX358" fmla="*/ 2392863 w 7369701"/>
              <a:gd name="connsiteY358" fmla="*/ 6852964 h 6858000"/>
              <a:gd name="connsiteX359" fmla="*/ 2017589 w 7369701"/>
              <a:gd name="connsiteY359" fmla="*/ 6493982 h 6858000"/>
              <a:gd name="connsiteX360" fmla="*/ 2147336 w 7369701"/>
              <a:gd name="connsiteY360" fmla="*/ 6594052 h 6858000"/>
              <a:gd name="connsiteX361" fmla="*/ 2207047 w 7369701"/>
              <a:gd name="connsiteY361" fmla="*/ 6654540 h 6858000"/>
              <a:gd name="connsiteX362" fmla="*/ 2299106 w 7369701"/>
              <a:gd name="connsiteY362" fmla="*/ 6778931 h 6858000"/>
              <a:gd name="connsiteX363" fmla="*/ 2314430 w 7369701"/>
              <a:gd name="connsiteY363" fmla="*/ 6801144 h 6858000"/>
              <a:gd name="connsiteX364" fmla="*/ 2352406 w 7369701"/>
              <a:gd name="connsiteY364" fmla="*/ 6858000 h 6858000"/>
              <a:gd name="connsiteX365" fmla="*/ 2314492 w 7369701"/>
              <a:gd name="connsiteY365" fmla="*/ 6858000 h 6858000"/>
              <a:gd name="connsiteX366" fmla="*/ 2288095 w 7369701"/>
              <a:gd name="connsiteY366" fmla="*/ 6818030 h 6858000"/>
              <a:gd name="connsiteX367" fmla="*/ 2272768 w 7369701"/>
              <a:gd name="connsiteY367" fmla="*/ 6795822 h 6858000"/>
              <a:gd name="connsiteX368" fmla="*/ 2182715 w 7369701"/>
              <a:gd name="connsiteY368" fmla="*/ 6675071 h 6858000"/>
              <a:gd name="connsiteX369" fmla="*/ 2032061 w 7369701"/>
              <a:gd name="connsiteY369" fmla="*/ 6541380 h 6858000"/>
              <a:gd name="connsiteX370" fmla="*/ 2257220 w 7369701"/>
              <a:gd name="connsiteY370" fmla="*/ 6826257 h 6858000"/>
              <a:gd name="connsiteX371" fmla="*/ 2281324 w 7369701"/>
              <a:gd name="connsiteY371" fmla="*/ 6858000 h 6858000"/>
              <a:gd name="connsiteX372" fmla="*/ 2242860 w 7369701"/>
              <a:gd name="connsiteY372" fmla="*/ 6858000 h 6858000"/>
              <a:gd name="connsiteX373" fmla="*/ 2232818 w 7369701"/>
              <a:gd name="connsiteY373" fmla="*/ 6844926 h 6858000"/>
              <a:gd name="connsiteX374" fmla="*/ 1990172 w 7369701"/>
              <a:gd name="connsiteY374" fmla="*/ 6542121 h 6858000"/>
              <a:gd name="connsiteX375" fmla="*/ 2124090 w 7369701"/>
              <a:gd name="connsiteY375" fmla="*/ 6761017 h 6858000"/>
              <a:gd name="connsiteX376" fmla="*/ 2200380 w 7369701"/>
              <a:gd name="connsiteY376" fmla="*/ 6858000 h 6858000"/>
              <a:gd name="connsiteX377" fmla="*/ 2147507 w 7369701"/>
              <a:gd name="connsiteY377" fmla="*/ 6858000 h 6858000"/>
              <a:gd name="connsiteX378" fmla="*/ 2070668 w 7369701"/>
              <a:gd name="connsiteY378" fmla="*/ 6761520 h 6858000"/>
              <a:gd name="connsiteX379" fmla="*/ 1975142 w 7369701"/>
              <a:gd name="connsiteY379" fmla="*/ 6585570 h 6858000"/>
              <a:gd name="connsiteX380" fmla="*/ 2050035 w 7369701"/>
              <a:gd name="connsiteY380" fmla="*/ 6813345 h 6858000"/>
              <a:gd name="connsiteX381" fmla="*/ 2063025 w 7369701"/>
              <a:gd name="connsiteY381" fmla="*/ 6858000 h 6858000"/>
              <a:gd name="connsiteX382" fmla="*/ 2021675 w 7369701"/>
              <a:gd name="connsiteY382" fmla="*/ 6858000 h 6858000"/>
              <a:gd name="connsiteX383" fmla="*/ 2019308 w 7369701"/>
              <a:gd name="connsiteY383" fmla="*/ 6847118 h 6858000"/>
              <a:gd name="connsiteX384" fmla="*/ 1938835 w 7369701"/>
              <a:gd name="connsiteY384" fmla="*/ 6551160 h 6858000"/>
              <a:gd name="connsiteX385" fmla="*/ 1953230 w 7369701"/>
              <a:gd name="connsiteY385" fmla="*/ 6759699 h 6858000"/>
              <a:gd name="connsiteX386" fmla="*/ 1956763 w 7369701"/>
              <a:gd name="connsiteY386" fmla="*/ 6778191 h 6858000"/>
              <a:gd name="connsiteX387" fmla="*/ 1967925 w 7369701"/>
              <a:gd name="connsiteY387" fmla="*/ 6858000 h 6858000"/>
              <a:gd name="connsiteX388" fmla="*/ 1936622 w 7369701"/>
              <a:gd name="connsiteY388" fmla="*/ 6858000 h 6858000"/>
              <a:gd name="connsiteX389" fmla="*/ 1926261 w 7369701"/>
              <a:gd name="connsiteY389" fmla="*/ 6784064 h 6858000"/>
              <a:gd name="connsiteX390" fmla="*/ 1922724 w 7369701"/>
              <a:gd name="connsiteY390" fmla="*/ 6765577 h 6858000"/>
              <a:gd name="connsiteX391" fmla="*/ 1904650 w 7369701"/>
              <a:gd name="connsiteY391" fmla="*/ 6639616 h 6858000"/>
              <a:gd name="connsiteX392" fmla="*/ 1885273 w 7369701"/>
              <a:gd name="connsiteY392" fmla="*/ 6858000 h 6858000"/>
              <a:gd name="connsiteX393" fmla="*/ 1854363 w 7369701"/>
              <a:gd name="connsiteY393" fmla="*/ 6858000 h 6858000"/>
              <a:gd name="connsiteX394" fmla="*/ 1880391 w 7369701"/>
              <a:gd name="connsiteY394" fmla="*/ 6603796 h 6858000"/>
              <a:gd name="connsiteX395" fmla="*/ 1818273 w 7369701"/>
              <a:gd name="connsiteY395" fmla="*/ 6715729 h 6858000"/>
              <a:gd name="connsiteX396" fmla="*/ 1794691 w 7369701"/>
              <a:gd name="connsiteY396" fmla="*/ 6843239 h 6858000"/>
              <a:gd name="connsiteX397" fmla="*/ 1794914 w 7369701"/>
              <a:gd name="connsiteY397" fmla="*/ 6858000 h 6858000"/>
              <a:gd name="connsiteX398" fmla="*/ 1746128 w 7369701"/>
              <a:gd name="connsiteY398" fmla="*/ 6858000 h 6858000"/>
              <a:gd name="connsiteX399" fmla="*/ 1753934 w 7369701"/>
              <a:gd name="connsiteY399" fmla="*/ 6724796 h 6858000"/>
              <a:gd name="connsiteX400" fmla="*/ 1792053 w 7369701"/>
              <a:gd name="connsiteY400" fmla="*/ 6572396 h 6858000"/>
              <a:gd name="connsiteX401" fmla="*/ 1862248 w 7369701"/>
              <a:gd name="connsiteY401" fmla="*/ 6266397 h 6858000"/>
              <a:gd name="connsiteX402" fmla="*/ 1862250 w 7369701"/>
              <a:gd name="connsiteY402" fmla="*/ 6033531 h 6858000"/>
              <a:gd name="connsiteX403" fmla="*/ 1211999 w 7369701"/>
              <a:gd name="connsiteY403" fmla="*/ 6683610 h 6858000"/>
              <a:gd name="connsiteX404" fmla="*/ 1213266 w 7369701"/>
              <a:gd name="connsiteY404" fmla="*/ 6691947 h 6858000"/>
              <a:gd name="connsiteX405" fmla="*/ 1203370 w 7369701"/>
              <a:gd name="connsiteY405" fmla="*/ 6850676 h 6858000"/>
              <a:gd name="connsiteX406" fmla="*/ 1203671 w 7369701"/>
              <a:gd name="connsiteY406" fmla="*/ 6858000 h 6858000"/>
              <a:gd name="connsiteX407" fmla="*/ 1143180 w 7369701"/>
              <a:gd name="connsiteY407" fmla="*/ 6858000 h 6858000"/>
              <a:gd name="connsiteX408" fmla="*/ 1142176 w 7369701"/>
              <a:gd name="connsiteY408" fmla="*/ 6766045 h 6858000"/>
              <a:gd name="connsiteX409" fmla="*/ 1067484 w 7369701"/>
              <a:gd name="connsiteY409" fmla="*/ 6858000 h 6858000"/>
              <a:gd name="connsiteX410" fmla="*/ 953928 w 7369701"/>
              <a:gd name="connsiteY410" fmla="*/ 6858000 h 6858000"/>
              <a:gd name="connsiteX411" fmla="*/ 959715 w 7369701"/>
              <a:gd name="connsiteY411" fmla="*/ 6850185 h 6858000"/>
              <a:gd name="connsiteX412" fmla="*/ 1483788 w 7369701"/>
              <a:gd name="connsiteY412" fmla="*/ 6259174 h 6858000"/>
              <a:gd name="connsiteX413" fmla="*/ 1100671 w 7369701"/>
              <a:gd name="connsiteY413" fmla="*/ 6252137 h 6858000"/>
              <a:gd name="connsiteX414" fmla="*/ 1090144 w 7369701"/>
              <a:gd name="connsiteY414" fmla="*/ 6256748 h 6858000"/>
              <a:gd name="connsiteX415" fmla="*/ 1095872 w 7369701"/>
              <a:gd name="connsiteY415" fmla="*/ 6271892 h 6858000"/>
              <a:gd name="connsiteX416" fmla="*/ 262785 w 7369701"/>
              <a:gd name="connsiteY416" fmla="*/ 6845450 h 6858000"/>
              <a:gd name="connsiteX417" fmla="*/ 209968 w 7369701"/>
              <a:gd name="connsiteY417" fmla="*/ 6770713 h 6858000"/>
              <a:gd name="connsiteX418" fmla="*/ 873460 w 7369701"/>
              <a:gd name="connsiteY418" fmla="*/ 6253768 h 6858000"/>
              <a:gd name="connsiteX419" fmla="*/ 192686 w 7369701"/>
              <a:gd name="connsiteY419" fmla="*/ 5849257 h 6858000"/>
              <a:gd name="connsiteX420" fmla="*/ 4696 w 7369701"/>
              <a:gd name="connsiteY420" fmla="*/ 5697668 h 6858000"/>
              <a:gd name="connsiteX421" fmla="*/ 0 w 7369701"/>
              <a:gd name="connsiteY421" fmla="*/ 5689984 h 6858000"/>
              <a:gd name="connsiteX422" fmla="*/ 0 w 7369701"/>
              <a:gd name="connsiteY422" fmla="*/ 5513472 h 6858000"/>
              <a:gd name="connsiteX423" fmla="*/ 174101 w 7369701"/>
              <a:gd name="connsiteY423" fmla="*/ 5620277 h 6858000"/>
              <a:gd name="connsiteX424" fmla="*/ 891800 w 7369701"/>
              <a:gd name="connsiteY424" fmla="*/ 6036935 h 6858000"/>
              <a:gd name="connsiteX425" fmla="*/ 1072219 w 7369701"/>
              <a:gd name="connsiteY425" fmla="*/ 6169443 h 6858000"/>
              <a:gd name="connsiteX426" fmla="*/ 1074117 w 7369701"/>
              <a:gd name="connsiteY426" fmla="*/ 6170301 h 6858000"/>
              <a:gd name="connsiteX427" fmla="*/ 1083114 w 7369701"/>
              <a:gd name="connsiteY427" fmla="*/ 6174131 h 6858000"/>
              <a:gd name="connsiteX428" fmla="*/ 1543010 w 7369701"/>
              <a:gd name="connsiteY428" fmla="*/ 6191140 h 6858000"/>
              <a:gd name="connsiteX429" fmla="*/ 1551080 w 7369701"/>
              <a:gd name="connsiteY429" fmla="*/ 6195006 h 6858000"/>
              <a:gd name="connsiteX430" fmla="*/ 2345443 w 7369701"/>
              <a:gd name="connsiteY430" fmla="*/ 5549882 h 6858000"/>
              <a:gd name="connsiteX431" fmla="*/ 1721499 w 7369701"/>
              <a:gd name="connsiteY431" fmla="*/ 5599969 h 6858000"/>
              <a:gd name="connsiteX432" fmla="*/ 767716 w 7369701"/>
              <a:gd name="connsiteY432" fmla="*/ 5472768 h 6858000"/>
              <a:gd name="connsiteX433" fmla="*/ 722147 w 7369701"/>
              <a:gd name="connsiteY433" fmla="*/ 5393091 h 6858000"/>
              <a:gd name="connsiteX434" fmla="*/ 1485552 w 7369701"/>
              <a:gd name="connsiteY434" fmla="*/ 5313202 h 6858000"/>
              <a:gd name="connsiteX435" fmla="*/ 2143004 w 7369701"/>
              <a:gd name="connsiteY435" fmla="*/ 5402420 h 6858000"/>
              <a:gd name="connsiteX436" fmla="*/ 1933391 w 7369701"/>
              <a:gd name="connsiteY436" fmla="*/ 5156971 h 6858000"/>
              <a:gd name="connsiteX437" fmla="*/ 1827118 w 7369701"/>
              <a:gd name="connsiteY437" fmla="*/ 4968410 h 6858000"/>
              <a:gd name="connsiteX438" fmla="*/ 1837349 w 7369701"/>
              <a:gd name="connsiteY438" fmla="*/ 4956357 h 6858000"/>
              <a:gd name="connsiteX439" fmla="*/ 2162835 w 7369701"/>
              <a:gd name="connsiteY439" fmla="*/ 5187853 h 6858000"/>
              <a:gd name="connsiteX440" fmla="*/ 2257167 w 7369701"/>
              <a:gd name="connsiteY440" fmla="*/ 5462123 h 6858000"/>
              <a:gd name="connsiteX441" fmla="*/ 2261598 w 7369701"/>
              <a:gd name="connsiteY441" fmla="*/ 5467998 h 6858000"/>
              <a:gd name="connsiteX442" fmla="*/ 2437177 w 7369701"/>
              <a:gd name="connsiteY442" fmla="*/ 5479608 h 6858000"/>
              <a:gd name="connsiteX443" fmla="*/ 2445247 w 7369701"/>
              <a:gd name="connsiteY443" fmla="*/ 5483476 h 6858000"/>
              <a:gd name="connsiteX444" fmla="*/ 2743626 w 7369701"/>
              <a:gd name="connsiteY444" fmla="*/ 5304819 h 6858000"/>
              <a:gd name="connsiteX445" fmla="*/ 3048102 w 7369701"/>
              <a:gd name="connsiteY445" fmla="*/ 5150595 h 6858000"/>
              <a:gd name="connsiteX446" fmla="*/ 1799414 w 7369701"/>
              <a:gd name="connsiteY446" fmla="*/ 4694732 h 6858000"/>
              <a:gd name="connsiteX447" fmla="*/ 1771735 w 7369701"/>
              <a:gd name="connsiteY447" fmla="*/ 4619929 h 6858000"/>
              <a:gd name="connsiteX448" fmla="*/ 3104273 w 7369701"/>
              <a:gd name="connsiteY448" fmla="*/ 5076159 h 6858000"/>
              <a:gd name="connsiteX449" fmla="*/ 3113245 w 7369701"/>
              <a:gd name="connsiteY449" fmla="*/ 5090705 h 6858000"/>
              <a:gd name="connsiteX450" fmla="*/ 3126294 w 7369701"/>
              <a:gd name="connsiteY450" fmla="*/ 5114400 h 6858000"/>
              <a:gd name="connsiteX451" fmla="*/ 3937433 w 7369701"/>
              <a:gd name="connsiteY451" fmla="*/ 4830473 h 6858000"/>
              <a:gd name="connsiteX452" fmla="*/ 3590475 w 7369701"/>
              <a:gd name="connsiteY452" fmla="*/ 4597974 h 6858000"/>
              <a:gd name="connsiteX453" fmla="*/ 3100264 w 7369701"/>
              <a:gd name="connsiteY453" fmla="*/ 4579845 h 6858000"/>
              <a:gd name="connsiteX454" fmla="*/ 2183576 w 7369701"/>
              <a:gd name="connsiteY454" fmla="*/ 4227150 h 6858000"/>
              <a:gd name="connsiteX455" fmla="*/ 2151029 w 7369701"/>
              <a:gd name="connsiteY455" fmla="*/ 4146947 h 6858000"/>
              <a:gd name="connsiteX456" fmla="*/ 3563434 w 7369701"/>
              <a:gd name="connsiteY456" fmla="*/ 4469115 h 6858000"/>
              <a:gd name="connsiteX457" fmla="*/ 3177952 w 7369701"/>
              <a:gd name="connsiteY457" fmla="*/ 3657386 h 6858000"/>
              <a:gd name="connsiteX458" fmla="*/ 3189263 w 7369701"/>
              <a:gd name="connsiteY458" fmla="*/ 3625726 h 6858000"/>
              <a:gd name="connsiteX459" fmla="*/ 3560912 w 7369701"/>
              <a:gd name="connsiteY459" fmla="*/ 4079863 h 6858000"/>
              <a:gd name="connsiteX460" fmla="*/ 3626636 w 7369701"/>
              <a:gd name="connsiteY460" fmla="*/ 4512230 h 6858000"/>
              <a:gd name="connsiteX461" fmla="*/ 3653088 w 7369701"/>
              <a:gd name="connsiteY461" fmla="*/ 4521417 h 6858000"/>
              <a:gd name="connsiteX462" fmla="*/ 3988128 w 7369701"/>
              <a:gd name="connsiteY462" fmla="*/ 4817267 h 6858000"/>
              <a:gd name="connsiteX463" fmla="*/ 4830582 w 7369701"/>
              <a:gd name="connsiteY463" fmla="*/ 4676000 h 6858000"/>
              <a:gd name="connsiteX464" fmla="*/ 4830100 w 7369701"/>
              <a:gd name="connsiteY464" fmla="*/ 4675554 h 6858000"/>
              <a:gd name="connsiteX465" fmla="*/ 4036318 w 7369701"/>
              <a:gd name="connsiteY465" fmla="*/ 4147013 h 6858000"/>
              <a:gd name="connsiteX466" fmla="*/ 3432098 w 7369701"/>
              <a:gd name="connsiteY466" fmla="*/ 3537312 h 6858000"/>
              <a:gd name="connsiteX467" fmla="*/ 3446761 w 7369701"/>
              <a:gd name="connsiteY467" fmla="*/ 3461278 h 6858000"/>
              <a:gd name="connsiteX468" fmla="*/ 4419733 w 7369701"/>
              <a:gd name="connsiteY468" fmla="*/ 3963555 h 6858000"/>
              <a:gd name="connsiteX469" fmla="*/ 4781371 w 7369701"/>
              <a:gd name="connsiteY469" fmla="*/ 4458604 h 6858000"/>
              <a:gd name="connsiteX470" fmla="*/ 4780440 w 7369701"/>
              <a:gd name="connsiteY470" fmla="*/ 4470290 h 6858000"/>
              <a:gd name="connsiteX471" fmla="*/ 4898954 w 7369701"/>
              <a:gd name="connsiteY471" fmla="*/ 4662092 h 6858000"/>
              <a:gd name="connsiteX472" fmla="*/ 4900699 w 7369701"/>
              <a:gd name="connsiteY472" fmla="*/ 4670867 h 6858000"/>
              <a:gd name="connsiteX473" fmla="*/ 5714511 w 7369701"/>
              <a:gd name="connsiteY473" fmla="*/ 4663483 h 6858000"/>
              <a:gd name="connsiteX474" fmla="*/ 5464793 w 7369701"/>
              <a:gd name="connsiteY474" fmla="*/ 4393556 h 6858000"/>
              <a:gd name="connsiteX475" fmla="*/ 5461897 w 7369701"/>
              <a:gd name="connsiteY475" fmla="*/ 4390879 h 6858000"/>
              <a:gd name="connsiteX476" fmla="*/ 4294126 w 7369701"/>
              <a:gd name="connsiteY476" fmla="*/ 3303048 h 6858000"/>
              <a:gd name="connsiteX477" fmla="*/ 4305321 w 7369701"/>
              <a:gd name="connsiteY477" fmla="*/ 3256953 h 6858000"/>
              <a:gd name="connsiteX478" fmla="*/ 4949299 w 7369701"/>
              <a:gd name="connsiteY478" fmla="*/ 3766336 h 6858000"/>
              <a:gd name="connsiteX479" fmla="*/ 5291452 w 7369701"/>
              <a:gd name="connsiteY479" fmla="*/ 4076801 h 6858000"/>
              <a:gd name="connsiteX480" fmla="*/ 5434998 w 7369701"/>
              <a:gd name="connsiteY480" fmla="*/ 4254100 h 6858000"/>
              <a:gd name="connsiteX481" fmla="*/ 5351015 w 7369701"/>
              <a:gd name="connsiteY481" fmla="*/ 3760989 h 6858000"/>
              <a:gd name="connsiteX482" fmla="*/ 5413780 w 7369701"/>
              <a:gd name="connsiteY482" fmla="*/ 2966265 h 6858000"/>
              <a:gd name="connsiteX483" fmla="*/ 5425627 w 7369701"/>
              <a:gd name="connsiteY483" fmla="*/ 2954192 h 6858000"/>
              <a:gd name="connsiteX484" fmla="*/ 6604735 w 7369701"/>
              <a:gd name="connsiteY484" fmla="*/ 2041381 h 6858000"/>
              <a:gd name="connsiteX485" fmla="*/ 7204487 w 7369701"/>
              <a:gd name="connsiteY485" fmla="*/ 2742112 h 6858000"/>
              <a:gd name="connsiteX486" fmla="*/ 7131592 w 7369701"/>
              <a:gd name="connsiteY486" fmla="*/ 2672096 h 6858000"/>
              <a:gd name="connsiteX487" fmla="*/ 6996344 w 7369701"/>
              <a:gd name="connsiteY487" fmla="*/ 2518310 h 6858000"/>
              <a:gd name="connsiteX488" fmla="*/ 6735495 w 7369701"/>
              <a:gd name="connsiteY488" fmla="*/ 2196890 h 6858000"/>
              <a:gd name="connsiteX489" fmla="*/ 6721901 w 7369701"/>
              <a:gd name="connsiteY489" fmla="*/ 2179274 h 6858000"/>
              <a:gd name="connsiteX490" fmla="*/ 6604735 w 7369701"/>
              <a:gd name="connsiteY490" fmla="*/ 2041381 h 6858000"/>
              <a:gd name="connsiteX491" fmla="*/ 6591670 w 7369701"/>
              <a:gd name="connsiteY491" fmla="*/ 1988277 h 6858000"/>
              <a:gd name="connsiteX492" fmla="*/ 6747349 w 7369701"/>
              <a:gd name="connsiteY492" fmla="*/ 2160069 h 6858000"/>
              <a:gd name="connsiteX493" fmla="*/ 6760943 w 7369701"/>
              <a:gd name="connsiteY493" fmla="*/ 2177686 h 6858000"/>
              <a:gd name="connsiteX494" fmla="*/ 7021065 w 7369701"/>
              <a:gd name="connsiteY494" fmla="*/ 2498102 h 6858000"/>
              <a:gd name="connsiteX495" fmla="*/ 7155223 w 7369701"/>
              <a:gd name="connsiteY495" fmla="*/ 2650386 h 6858000"/>
              <a:gd name="connsiteX496" fmla="*/ 7203167 w 7369701"/>
              <a:gd name="connsiteY496" fmla="*/ 2697288 h 6858000"/>
              <a:gd name="connsiteX497" fmla="*/ 6937703 w 7369701"/>
              <a:gd name="connsiteY497" fmla="*/ 2321981 h 6858000"/>
              <a:gd name="connsiteX498" fmla="*/ 6591670 w 7369701"/>
              <a:gd name="connsiteY498" fmla="*/ 1988277 h 6858000"/>
              <a:gd name="connsiteX499" fmla="*/ 5798671 w 7369701"/>
              <a:gd name="connsiteY499" fmla="*/ 1981601 h 6858000"/>
              <a:gd name="connsiteX500" fmla="*/ 5754709 w 7369701"/>
              <a:gd name="connsiteY500" fmla="*/ 2071454 h 6858000"/>
              <a:gd name="connsiteX501" fmla="*/ 5763044 w 7369701"/>
              <a:gd name="connsiteY501" fmla="*/ 2842206 h 6858000"/>
              <a:gd name="connsiteX502" fmla="*/ 5764974 w 7369701"/>
              <a:gd name="connsiteY502" fmla="*/ 2799609 h 6858000"/>
              <a:gd name="connsiteX503" fmla="*/ 5767665 w 7369701"/>
              <a:gd name="connsiteY503" fmla="*/ 2666409 h 6858000"/>
              <a:gd name="connsiteX504" fmla="*/ 5763055 w 7369701"/>
              <a:gd name="connsiteY504" fmla="*/ 2579705 h 6858000"/>
              <a:gd name="connsiteX505" fmla="*/ 5758079 w 7369701"/>
              <a:gd name="connsiteY505" fmla="*/ 2492508 h 6858000"/>
              <a:gd name="connsiteX506" fmla="*/ 5779325 w 7369701"/>
              <a:gd name="connsiteY506" fmla="*/ 2197069 h 6858000"/>
              <a:gd name="connsiteX507" fmla="*/ 5798671 w 7369701"/>
              <a:gd name="connsiteY507" fmla="*/ 1981601 h 6858000"/>
              <a:gd name="connsiteX508" fmla="*/ 5829202 w 7369701"/>
              <a:gd name="connsiteY508" fmla="*/ 1971679 h 6858000"/>
              <a:gd name="connsiteX509" fmla="*/ 5809558 w 7369701"/>
              <a:gd name="connsiteY509" fmla="*/ 2198043 h 6858000"/>
              <a:gd name="connsiteX510" fmla="*/ 5788653 w 7369701"/>
              <a:gd name="connsiteY510" fmla="*/ 2489430 h 6858000"/>
              <a:gd name="connsiteX511" fmla="*/ 5793439 w 7369701"/>
              <a:gd name="connsiteY511" fmla="*/ 2575235 h 6858000"/>
              <a:gd name="connsiteX512" fmla="*/ 5796837 w 7369701"/>
              <a:gd name="connsiteY512" fmla="*/ 2637633 h 6858000"/>
              <a:gd name="connsiteX513" fmla="*/ 5818614 w 7369701"/>
              <a:gd name="connsiteY513" fmla="*/ 2473055 h 6858000"/>
              <a:gd name="connsiteX514" fmla="*/ 5829202 w 7369701"/>
              <a:gd name="connsiteY514" fmla="*/ 1971679 h 6858000"/>
              <a:gd name="connsiteX515" fmla="*/ 5911389 w 7369701"/>
              <a:gd name="connsiteY515" fmla="*/ 1898371 h 6858000"/>
              <a:gd name="connsiteX516" fmla="*/ 6237627 w 7369701"/>
              <a:gd name="connsiteY516" fmla="*/ 2231921 h 6858000"/>
              <a:gd name="connsiteX517" fmla="*/ 5911389 w 7369701"/>
              <a:gd name="connsiteY517" fmla="*/ 1898371 h 6858000"/>
              <a:gd name="connsiteX518" fmla="*/ 6944437 w 7369701"/>
              <a:gd name="connsiteY518" fmla="*/ 1575402 h 6858000"/>
              <a:gd name="connsiteX519" fmla="*/ 6304730 w 7369701"/>
              <a:gd name="connsiteY519" fmla="*/ 1766654 h 6858000"/>
              <a:gd name="connsiteX520" fmla="*/ 6944437 w 7369701"/>
              <a:gd name="connsiteY520" fmla="*/ 1575402 h 6858000"/>
              <a:gd name="connsiteX521" fmla="*/ 7019523 w 7369701"/>
              <a:gd name="connsiteY521" fmla="*/ 1519450 h 6858000"/>
              <a:gd name="connsiteX522" fmla="*/ 6298091 w 7369701"/>
              <a:gd name="connsiteY522" fmla="*/ 1737122 h 6858000"/>
              <a:gd name="connsiteX523" fmla="*/ 7019523 w 7369701"/>
              <a:gd name="connsiteY523" fmla="*/ 1519450 h 6858000"/>
              <a:gd name="connsiteX524" fmla="*/ 2399523 w 7369701"/>
              <a:gd name="connsiteY524" fmla="*/ 1428234 h 6858000"/>
              <a:gd name="connsiteX525" fmla="*/ 2224982 w 7369701"/>
              <a:gd name="connsiteY525" fmla="*/ 1826201 h 6858000"/>
              <a:gd name="connsiteX526" fmla="*/ 2096099 w 7369701"/>
              <a:gd name="connsiteY526" fmla="*/ 2345900 h 6858000"/>
              <a:gd name="connsiteX527" fmla="*/ 2283317 w 7369701"/>
              <a:gd name="connsiteY527" fmla="*/ 1796925 h 6858000"/>
              <a:gd name="connsiteX528" fmla="*/ 2399523 w 7369701"/>
              <a:gd name="connsiteY528" fmla="*/ 1428234 h 6858000"/>
              <a:gd name="connsiteX529" fmla="*/ 2448558 w 7369701"/>
              <a:gd name="connsiteY529" fmla="*/ 1373435 h 6858000"/>
              <a:gd name="connsiteX530" fmla="*/ 2312521 w 7369701"/>
              <a:gd name="connsiteY530" fmla="*/ 1806140 h 6858000"/>
              <a:gd name="connsiteX531" fmla="*/ 2127533 w 7369701"/>
              <a:gd name="connsiteY531" fmla="*/ 2348380 h 6858000"/>
              <a:gd name="connsiteX532" fmla="*/ 2358080 w 7369701"/>
              <a:gd name="connsiteY532" fmla="*/ 1866134 h 6858000"/>
              <a:gd name="connsiteX533" fmla="*/ 2407436 w 7369701"/>
              <a:gd name="connsiteY533" fmla="*/ 1651070 h 6858000"/>
              <a:gd name="connsiteX534" fmla="*/ 2448558 w 7369701"/>
              <a:gd name="connsiteY534" fmla="*/ 1373435 h 6858000"/>
              <a:gd name="connsiteX535" fmla="*/ 278707 w 7369701"/>
              <a:gd name="connsiteY535" fmla="*/ 1352270 h 6858000"/>
              <a:gd name="connsiteX536" fmla="*/ 321570 w 7369701"/>
              <a:gd name="connsiteY536" fmla="*/ 1861610 h 6858000"/>
              <a:gd name="connsiteX537" fmla="*/ 294281 w 7369701"/>
              <a:gd name="connsiteY537" fmla="*/ 1440658 h 6858000"/>
              <a:gd name="connsiteX538" fmla="*/ 278707 w 7369701"/>
              <a:gd name="connsiteY538" fmla="*/ 1352270 h 6858000"/>
              <a:gd name="connsiteX539" fmla="*/ 1423821 w 7369701"/>
              <a:gd name="connsiteY539" fmla="*/ 1351958 h 6858000"/>
              <a:gd name="connsiteX540" fmla="*/ 1638521 w 7369701"/>
              <a:gd name="connsiteY540" fmla="*/ 1908470 h 6858000"/>
              <a:gd name="connsiteX541" fmla="*/ 1754199 w 7369701"/>
              <a:gd name="connsiteY541" fmla="*/ 2149284 h 6858000"/>
              <a:gd name="connsiteX542" fmla="*/ 1908359 w 7369701"/>
              <a:gd name="connsiteY542" fmla="*/ 2364988 h 6858000"/>
              <a:gd name="connsiteX543" fmla="*/ 1647661 w 7369701"/>
              <a:gd name="connsiteY543" fmla="*/ 1825945 h 6858000"/>
              <a:gd name="connsiteX544" fmla="*/ 1423821 w 7369701"/>
              <a:gd name="connsiteY544" fmla="*/ 1351958 h 6858000"/>
              <a:gd name="connsiteX545" fmla="*/ 1431890 w 7369701"/>
              <a:gd name="connsiteY545" fmla="*/ 1306475 h 6858000"/>
              <a:gd name="connsiteX546" fmla="*/ 1507597 w 7369701"/>
              <a:gd name="connsiteY546" fmla="*/ 1446132 h 6858000"/>
              <a:gd name="connsiteX547" fmla="*/ 1674586 w 7369701"/>
              <a:gd name="connsiteY547" fmla="*/ 1813832 h 6858000"/>
              <a:gd name="connsiteX548" fmla="*/ 1815950 w 7369701"/>
              <a:gd name="connsiteY548" fmla="*/ 2128564 h 6858000"/>
              <a:gd name="connsiteX549" fmla="*/ 1984242 w 7369701"/>
              <a:gd name="connsiteY549" fmla="*/ 2430829 h 6858000"/>
              <a:gd name="connsiteX550" fmla="*/ 2014023 w 7369701"/>
              <a:gd name="connsiteY550" fmla="*/ 2450995 h 6858000"/>
              <a:gd name="connsiteX551" fmla="*/ 1747337 w 7369701"/>
              <a:gd name="connsiteY551" fmla="*/ 1855264 h 6858000"/>
              <a:gd name="connsiteX552" fmla="*/ 1533749 w 7369701"/>
              <a:gd name="connsiteY552" fmla="*/ 1478656 h 6858000"/>
              <a:gd name="connsiteX553" fmla="*/ 1431890 w 7369701"/>
              <a:gd name="connsiteY553" fmla="*/ 1306475 h 6858000"/>
              <a:gd name="connsiteX554" fmla="*/ 5052692 w 7369701"/>
              <a:gd name="connsiteY554" fmla="*/ 1292994 h 6858000"/>
              <a:gd name="connsiteX555" fmla="*/ 5200661 w 7369701"/>
              <a:gd name="connsiteY555" fmla="*/ 1635186 h 6858000"/>
              <a:gd name="connsiteX556" fmla="*/ 5297138 w 7369701"/>
              <a:gd name="connsiteY556" fmla="*/ 1906351 h 6858000"/>
              <a:gd name="connsiteX557" fmla="*/ 5052692 w 7369701"/>
              <a:gd name="connsiteY557" fmla="*/ 1292994 h 6858000"/>
              <a:gd name="connsiteX558" fmla="*/ 5009948 w 7369701"/>
              <a:gd name="connsiteY558" fmla="*/ 1273619 h 6858000"/>
              <a:gd name="connsiteX559" fmla="*/ 5121777 w 7369701"/>
              <a:gd name="connsiteY559" fmla="*/ 1654213 h 6858000"/>
              <a:gd name="connsiteX560" fmla="*/ 5293545 w 7369701"/>
              <a:gd name="connsiteY560" fmla="*/ 2072247 h 6858000"/>
              <a:gd name="connsiteX561" fmla="*/ 5294042 w 7369701"/>
              <a:gd name="connsiteY561" fmla="*/ 2065019 h 6858000"/>
              <a:gd name="connsiteX562" fmla="*/ 5171936 w 7369701"/>
              <a:gd name="connsiteY562" fmla="*/ 1647613 h 6858000"/>
              <a:gd name="connsiteX563" fmla="*/ 5009948 w 7369701"/>
              <a:gd name="connsiteY563" fmla="*/ 1273619 h 6858000"/>
              <a:gd name="connsiteX564" fmla="*/ 655236 w 7369701"/>
              <a:gd name="connsiteY564" fmla="*/ 1268632 h 6858000"/>
              <a:gd name="connsiteX565" fmla="*/ 839521 w 7369701"/>
              <a:gd name="connsiteY565" fmla="*/ 1685315 h 6858000"/>
              <a:gd name="connsiteX566" fmla="*/ 1109416 w 7369701"/>
              <a:gd name="connsiteY566" fmla="*/ 2061663 h 6858000"/>
              <a:gd name="connsiteX567" fmla="*/ 1298300 w 7369701"/>
              <a:gd name="connsiteY567" fmla="*/ 2247742 h 6858000"/>
              <a:gd name="connsiteX568" fmla="*/ 1125871 w 7369701"/>
              <a:gd name="connsiteY568" fmla="*/ 1989513 h 6858000"/>
              <a:gd name="connsiteX569" fmla="*/ 981574 w 7369701"/>
              <a:gd name="connsiteY569" fmla="*/ 1783157 h 6858000"/>
              <a:gd name="connsiteX570" fmla="*/ 922198 w 7369701"/>
              <a:gd name="connsiteY570" fmla="*/ 1677437 h 6858000"/>
              <a:gd name="connsiteX571" fmla="*/ 869293 w 7369701"/>
              <a:gd name="connsiteY571" fmla="*/ 1583214 h 6858000"/>
              <a:gd name="connsiteX572" fmla="*/ 751431 w 7369701"/>
              <a:gd name="connsiteY572" fmla="*/ 1405731 h 6858000"/>
              <a:gd name="connsiteX573" fmla="*/ 655236 w 7369701"/>
              <a:gd name="connsiteY573" fmla="*/ 1268632 h 6858000"/>
              <a:gd name="connsiteX574" fmla="*/ 6516292 w 7369701"/>
              <a:gd name="connsiteY574" fmla="*/ 1263064 h 6858000"/>
              <a:gd name="connsiteX575" fmla="*/ 5736320 w 7369701"/>
              <a:gd name="connsiteY575" fmla="*/ 1501803 h 6858000"/>
              <a:gd name="connsiteX576" fmla="*/ 6516292 w 7369701"/>
              <a:gd name="connsiteY576" fmla="*/ 1263064 h 6858000"/>
              <a:gd name="connsiteX577" fmla="*/ 291466 w 7369701"/>
              <a:gd name="connsiteY577" fmla="*/ 1250369 h 6858000"/>
              <a:gd name="connsiteX578" fmla="*/ 323180 w 7369701"/>
              <a:gd name="connsiteY578" fmla="*/ 1435283 h 6858000"/>
              <a:gd name="connsiteX579" fmla="*/ 349381 w 7369701"/>
              <a:gd name="connsiteY579" fmla="*/ 1875041 h 6858000"/>
              <a:gd name="connsiteX580" fmla="*/ 374363 w 7369701"/>
              <a:gd name="connsiteY580" fmla="*/ 1506494 h 6858000"/>
              <a:gd name="connsiteX581" fmla="*/ 302168 w 7369701"/>
              <a:gd name="connsiteY581" fmla="*/ 1274495 h 6858000"/>
              <a:gd name="connsiteX582" fmla="*/ 291466 w 7369701"/>
              <a:gd name="connsiteY582" fmla="*/ 1250369 h 6858000"/>
              <a:gd name="connsiteX583" fmla="*/ 678222 w 7369701"/>
              <a:gd name="connsiteY583" fmla="*/ 1248670 h 6858000"/>
              <a:gd name="connsiteX584" fmla="*/ 775536 w 7369701"/>
              <a:gd name="connsiteY584" fmla="*/ 1388015 h 6858000"/>
              <a:gd name="connsiteX585" fmla="*/ 894529 w 7369701"/>
              <a:gd name="connsiteY585" fmla="*/ 1567739 h 6858000"/>
              <a:gd name="connsiteX586" fmla="*/ 948000 w 7369701"/>
              <a:gd name="connsiteY586" fmla="*/ 1663088 h 6858000"/>
              <a:gd name="connsiteX587" fmla="*/ 1006812 w 7369701"/>
              <a:gd name="connsiteY587" fmla="*/ 1767683 h 6858000"/>
              <a:gd name="connsiteX588" fmla="*/ 1149133 w 7369701"/>
              <a:gd name="connsiteY588" fmla="*/ 1971513 h 6858000"/>
              <a:gd name="connsiteX589" fmla="*/ 1333952 w 7369701"/>
              <a:gd name="connsiteY589" fmla="*/ 2251620 h 6858000"/>
              <a:gd name="connsiteX590" fmla="*/ 1337329 w 7369701"/>
              <a:gd name="connsiteY590" fmla="*/ 2258350 h 6858000"/>
              <a:gd name="connsiteX591" fmla="*/ 1014726 w 7369701"/>
              <a:gd name="connsiteY591" fmla="*/ 1615556 h 6858000"/>
              <a:gd name="connsiteX592" fmla="*/ 678222 w 7369701"/>
              <a:gd name="connsiteY592" fmla="*/ 1248670 h 6858000"/>
              <a:gd name="connsiteX593" fmla="*/ 6691602 w 7369701"/>
              <a:gd name="connsiteY593" fmla="*/ 1140573 h 6858000"/>
              <a:gd name="connsiteX594" fmla="*/ 6571100 w 7369701"/>
              <a:gd name="connsiteY594" fmla="*/ 1183662 h 6858000"/>
              <a:gd name="connsiteX595" fmla="*/ 6241687 w 7369701"/>
              <a:gd name="connsiteY595" fmla="*/ 1257600 h 6858000"/>
              <a:gd name="connsiteX596" fmla="*/ 5693009 w 7369701"/>
              <a:gd name="connsiteY596" fmla="*/ 1478256 h 6858000"/>
              <a:gd name="connsiteX597" fmla="*/ 6548420 w 7369701"/>
              <a:gd name="connsiteY597" fmla="*/ 1214599 h 6858000"/>
              <a:gd name="connsiteX598" fmla="*/ 6605473 w 7369701"/>
              <a:gd name="connsiteY598" fmla="*/ 1184686 h 6858000"/>
              <a:gd name="connsiteX599" fmla="*/ 6691602 w 7369701"/>
              <a:gd name="connsiteY599" fmla="*/ 1140573 h 6858000"/>
              <a:gd name="connsiteX600" fmla="*/ 4002475 w 7369701"/>
              <a:gd name="connsiteY600" fmla="*/ 1037802 h 6858000"/>
              <a:gd name="connsiteX601" fmla="*/ 4000324 w 7369701"/>
              <a:gd name="connsiteY601" fmla="*/ 1039362 h 6858000"/>
              <a:gd name="connsiteX602" fmla="*/ 4002862 w 7369701"/>
              <a:gd name="connsiteY602" fmla="*/ 1042866 h 6858000"/>
              <a:gd name="connsiteX603" fmla="*/ 4002475 w 7369701"/>
              <a:gd name="connsiteY603" fmla="*/ 1037802 h 6858000"/>
              <a:gd name="connsiteX604" fmla="*/ 506322 w 7369701"/>
              <a:gd name="connsiteY604" fmla="*/ 1020997 h 6858000"/>
              <a:gd name="connsiteX605" fmla="*/ 533068 w 7369701"/>
              <a:gd name="connsiteY605" fmla="*/ 1029409 h 6858000"/>
              <a:gd name="connsiteX606" fmla="*/ 1232525 w 7369701"/>
              <a:gd name="connsiteY606" fmla="*/ 1804675 h 6858000"/>
              <a:gd name="connsiteX607" fmla="*/ 1388858 w 7369701"/>
              <a:gd name="connsiteY607" fmla="*/ 2368011 h 6858000"/>
              <a:gd name="connsiteX608" fmla="*/ 1384098 w 7369701"/>
              <a:gd name="connsiteY608" fmla="*/ 2378125 h 6858000"/>
              <a:gd name="connsiteX609" fmla="*/ 1425393 w 7369701"/>
              <a:gd name="connsiteY609" fmla="*/ 2589124 h 6858000"/>
              <a:gd name="connsiteX610" fmla="*/ 1424001 w 7369701"/>
              <a:gd name="connsiteY610" fmla="*/ 2597541 h 6858000"/>
              <a:gd name="connsiteX611" fmla="*/ 2152729 w 7369701"/>
              <a:gd name="connsiteY611" fmla="*/ 2864487 h 6858000"/>
              <a:gd name="connsiteX612" fmla="*/ 2020609 w 7369701"/>
              <a:gd name="connsiteY612" fmla="*/ 2539671 h 6858000"/>
              <a:gd name="connsiteX613" fmla="*/ 2018920 w 7369701"/>
              <a:gd name="connsiteY613" fmla="*/ 2536309 h 6858000"/>
              <a:gd name="connsiteX614" fmla="*/ 1342441 w 7369701"/>
              <a:gd name="connsiteY614" fmla="*/ 1173017 h 6858000"/>
              <a:gd name="connsiteX615" fmla="*/ 1367925 w 7369701"/>
              <a:gd name="connsiteY615" fmla="*/ 1135648 h 6858000"/>
              <a:gd name="connsiteX616" fmla="*/ 1771401 w 7369701"/>
              <a:gd name="connsiteY616" fmla="*/ 1806673 h 6858000"/>
              <a:gd name="connsiteX617" fmla="*/ 1972385 w 7369701"/>
              <a:gd name="connsiteY617" fmla="*/ 2198735 h 6858000"/>
              <a:gd name="connsiteX618" fmla="*/ 2040892 w 7369701"/>
              <a:gd name="connsiteY618" fmla="*/ 2405205 h 6858000"/>
              <a:gd name="connsiteX619" fmla="*/ 2131689 w 7369701"/>
              <a:gd name="connsiteY619" fmla="*/ 1936926 h 6858000"/>
              <a:gd name="connsiteX620" fmla="*/ 2454820 w 7369701"/>
              <a:gd name="connsiteY620" fmla="*/ 1248808 h 6858000"/>
              <a:gd name="connsiteX621" fmla="*/ 2492512 w 7369701"/>
              <a:gd name="connsiteY621" fmla="*/ 1302920 h 6858000"/>
              <a:gd name="connsiteX622" fmla="*/ 2081216 w 7369701"/>
              <a:gd name="connsiteY622" fmla="*/ 2527513 h 6858000"/>
              <a:gd name="connsiteX623" fmla="*/ 2081211 w 7369701"/>
              <a:gd name="connsiteY623" fmla="*/ 2528916 h 6858000"/>
              <a:gd name="connsiteX624" fmla="*/ 2199067 w 7369701"/>
              <a:gd name="connsiteY624" fmla="*/ 2884061 h 6858000"/>
              <a:gd name="connsiteX625" fmla="*/ 3192586 w 7369701"/>
              <a:gd name="connsiteY625" fmla="*/ 3411496 h 6858000"/>
              <a:gd name="connsiteX626" fmla="*/ 3182620 w 7369701"/>
              <a:gd name="connsiteY626" fmla="*/ 3483279 h 6858000"/>
              <a:gd name="connsiteX627" fmla="*/ 2435119 w 7369701"/>
              <a:gd name="connsiteY627" fmla="*/ 3080173 h 6858000"/>
              <a:gd name="connsiteX628" fmla="*/ 2410152 w 7369701"/>
              <a:gd name="connsiteY628" fmla="*/ 3063751 h 6858000"/>
              <a:gd name="connsiteX629" fmla="*/ 2408099 w 7369701"/>
              <a:gd name="connsiteY629" fmla="*/ 3064403 h 6858000"/>
              <a:gd name="connsiteX630" fmla="*/ 2407218 w 7369701"/>
              <a:gd name="connsiteY630" fmla="*/ 3070324 h 6858000"/>
              <a:gd name="connsiteX631" fmla="*/ 2380138 w 7369701"/>
              <a:gd name="connsiteY631" fmla="*/ 3099341 h 6858000"/>
              <a:gd name="connsiteX632" fmla="*/ 1765923 w 7369701"/>
              <a:gd name="connsiteY632" fmla="*/ 3581043 h 6858000"/>
              <a:gd name="connsiteX633" fmla="*/ 1702258 w 7369701"/>
              <a:gd name="connsiteY633" fmla="*/ 3612286 h 6858000"/>
              <a:gd name="connsiteX634" fmla="*/ 1538370 w 7369701"/>
              <a:gd name="connsiteY634" fmla="*/ 3811804 h 6858000"/>
              <a:gd name="connsiteX635" fmla="*/ 542867 w 7369701"/>
              <a:gd name="connsiteY635" fmla="*/ 4944092 h 6858000"/>
              <a:gd name="connsiteX636" fmla="*/ 515800 w 7369701"/>
              <a:gd name="connsiteY636" fmla="*/ 4862180 h 6858000"/>
              <a:gd name="connsiteX637" fmla="*/ 909145 w 7369701"/>
              <a:gd name="connsiteY637" fmla="*/ 4199225 h 6858000"/>
              <a:gd name="connsiteX638" fmla="*/ 1214067 w 7369701"/>
              <a:gd name="connsiteY638" fmla="*/ 3908561 h 6858000"/>
              <a:gd name="connsiteX639" fmla="*/ 640967 w 7369701"/>
              <a:gd name="connsiteY639" fmla="*/ 4105601 h 6858000"/>
              <a:gd name="connsiteX640" fmla="*/ 112563 w 7369701"/>
              <a:gd name="connsiteY640" fmla="*/ 4396952 h 6858000"/>
              <a:gd name="connsiteX641" fmla="*/ 0 w 7369701"/>
              <a:gd name="connsiteY641" fmla="*/ 4466006 h 6858000"/>
              <a:gd name="connsiteX642" fmla="*/ 0 w 7369701"/>
              <a:gd name="connsiteY642" fmla="*/ 4233763 h 6858000"/>
              <a:gd name="connsiteX643" fmla="*/ 36881 w 7369701"/>
              <a:gd name="connsiteY643" fmla="*/ 4200118 h 6858000"/>
              <a:gd name="connsiteX644" fmla="*/ 910534 w 7369701"/>
              <a:gd name="connsiteY644" fmla="*/ 3629753 h 6858000"/>
              <a:gd name="connsiteX645" fmla="*/ 1578717 w 7369701"/>
              <a:gd name="connsiteY645" fmla="*/ 3575982 h 6858000"/>
              <a:gd name="connsiteX646" fmla="*/ 2338780 w 7369701"/>
              <a:gd name="connsiteY646" fmla="*/ 3033725 h 6858000"/>
              <a:gd name="connsiteX647" fmla="*/ 1807991 w 7369701"/>
              <a:gd name="connsiteY647" fmla="*/ 2807184 h 6858000"/>
              <a:gd name="connsiteX648" fmla="*/ 1416358 w 7369701"/>
              <a:gd name="connsiteY648" fmla="*/ 3112571 h 6858000"/>
              <a:gd name="connsiteX649" fmla="*/ 939066 w 7369701"/>
              <a:gd name="connsiteY649" fmla="*/ 3378798 h 6858000"/>
              <a:gd name="connsiteX650" fmla="*/ 115099 w 7369701"/>
              <a:gd name="connsiteY650" fmla="*/ 3607650 h 6858000"/>
              <a:gd name="connsiteX651" fmla="*/ 97284 w 7369701"/>
              <a:gd name="connsiteY651" fmla="*/ 3520393 h 6858000"/>
              <a:gd name="connsiteX652" fmla="*/ 922050 w 7369701"/>
              <a:gd name="connsiteY652" fmla="*/ 3074867 h 6858000"/>
              <a:gd name="connsiteX653" fmla="*/ 1405265 w 7369701"/>
              <a:gd name="connsiteY653" fmla="*/ 3016319 h 6858000"/>
              <a:gd name="connsiteX654" fmla="*/ 1407512 w 7369701"/>
              <a:gd name="connsiteY654" fmla="*/ 3018001 h 6858000"/>
              <a:gd name="connsiteX655" fmla="*/ 1726266 w 7369701"/>
              <a:gd name="connsiteY655" fmla="*/ 2777274 h 6858000"/>
              <a:gd name="connsiteX656" fmla="*/ 625390 w 7369701"/>
              <a:gd name="connsiteY656" fmla="*/ 2514541 h 6858000"/>
              <a:gd name="connsiteX657" fmla="*/ 619799 w 7369701"/>
              <a:gd name="connsiteY657" fmla="*/ 2527180 h 6858000"/>
              <a:gd name="connsiteX658" fmla="*/ 310030 w 7369701"/>
              <a:gd name="connsiteY658" fmla="*/ 2771818 h 6858000"/>
              <a:gd name="connsiteX659" fmla="*/ 173877 w 7369701"/>
              <a:gd name="connsiteY659" fmla="*/ 2937056 h 6858000"/>
              <a:gd name="connsiteX660" fmla="*/ 77889 w 7369701"/>
              <a:gd name="connsiteY660" fmla="*/ 3138440 h 6858000"/>
              <a:gd name="connsiteX661" fmla="*/ 0 w 7369701"/>
              <a:gd name="connsiteY661" fmla="*/ 3271395 h 6858000"/>
              <a:gd name="connsiteX662" fmla="*/ 0 w 7369701"/>
              <a:gd name="connsiteY662" fmla="*/ 3153002 h 6858000"/>
              <a:gd name="connsiteX663" fmla="*/ 2386 w 7369701"/>
              <a:gd name="connsiteY663" fmla="*/ 3149203 h 6858000"/>
              <a:gd name="connsiteX664" fmla="*/ 89753 w 7369701"/>
              <a:gd name="connsiteY664" fmla="*/ 2987702 h 6858000"/>
              <a:gd name="connsiteX665" fmla="*/ 76869 w 7369701"/>
              <a:gd name="connsiteY665" fmla="*/ 3005404 h 6858000"/>
              <a:gd name="connsiteX666" fmla="*/ 32049 w 7369701"/>
              <a:gd name="connsiteY666" fmla="*/ 3065814 h 6858000"/>
              <a:gd name="connsiteX667" fmla="*/ 0 w 7369701"/>
              <a:gd name="connsiteY667" fmla="*/ 3108744 h 6858000"/>
              <a:gd name="connsiteX668" fmla="*/ 0 w 7369701"/>
              <a:gd name="connsiteY668" fmla="*/ 3058059 h 6858000"/>
              <a:gd name="connsiteX669" fmla="*/ 7610 w 7369701"/>
              <a:gd name="connsiteY669" fmla="*/ 3047889 h 6858000"/>
              <a:gd name="connsiteX670" fmla="*/ 52419 w 7369701"/>
              <a:gd name="connsiteY670" fmla="*/ 2987479 h 6858000"/>
              <a:gd name="connsiteX671" fmla="*/ 59142 w 7369701"/>
              <a:gd name="connsiteY671" fmla="*/ 2978488 h 6858000"/>
              <a:gd name="connsiteX672" fmla="*/ 0 w 7369701"/>
              <a:gd name="connsiteY672" fmla="*/ 3015334 h 6858000"/>
              <a:gd name="connsiteX673" fmla="*/ 0 w 7369701"/>
              <a:gd name="connsiteY673" fmla="*/ 2914286 h 6858000"/>
              <a:gd name="connsiteX674" fmla="*/ 36383 w 7369701"/>
              <a:gd name="connsiteY674" fmla="*/ 2901128 h 6858000"/>
              <a:gd name="connsiteX675" fmla="*/ 156329 w 7369701"/>
              <a:gd name="connsiteY675" fmla="*/ 2840533 h 6858000"/>
              <a:gd name="connsiteX676" fmla="*/ 358355 w 7369701"/>
              <a:gd name="connsiteY676" fmla="*/ 2620471 h 6858000"/>
              <a:gd name="connsiteX677" fmla="*/ 510577 w 7369701"/>
              <a:gd name="connsiteY677" fmla="*/ 2501244 h 6858000"/>
              <a:gd name="connsiteX678" fmla="*/ 211967 w 7369701"/>
              <a:gd name="connsiteY678" fmla="*/ 2479171 h 6858000"/>
              <a:gd name="connsiteX679" fmla="*/ 0 w 7369701"/>
              <a:gd name="connsiteY679" fmla="*/ 2476398 h 6858000"/>
              <a:gd name="connsiteX680" fmla="*/ 0 w 7369701"/>
              <a:gd name="connsiteY680" fmla="*/ 2389189 h 6858000"/>
              <a:gd name="connsiteX681" fmla="*/ 103062 w 7369701"/>
              <a:gd name="connsiteY681" fmla="*/ 2389518 h 6858000"/>
              <a:gd name="connsiteX682" fmla="*/ 510734 w 7369701"/>
              <a:gd name="connsiteY682" fmla="*/ 2416201 h 6858000"/>
              <a:gd name="connsiteX683" fmla="*/ 279257 w 7369701"/>
              <a:gd name="connsiteY683" fmla="*/ 2092102 h 6858000"/>
              <a:gd name="connsiteX684" fmla="*/ 65265 w 7369701"/>
              <a:gd name="connsiteY684" fmla="*/ 2006049 h 6858000"/>
              <a:gd name="connsiteX685" fmla="*/ 0 w 7369701"/>
              <a:gd name="connsiteY685" fmla="*/ 1982532 h 6858000"/>
              <a:gd name="connsiteX686" fmla="*/ 0 w 7369701"/>
              <a:gd name="connsiteY686" fmla="*/ 1912789 h 6858000"/>
              <a:gd name="connsiteX687" fmla="*/ 97460 w 7369701"/>
              <a:gd name="connsiteY687" fmla="*/ 1953725 h 6858000"/>
              <a:gd name="connsiteX688" fmla="*/ 221272 w 7369701"/>
              <a:gd name="connsiteY688" fmla="*/ 1980766 h 6858000"/>
              <a:gd name="connsiteX689" fmla="*/ 116765 w 7369701"/>
              <a:gd name="connsiteY689" fmla="*/ 1911033 h 6858000"/>
              <a:gd name="connsiteX690" fmla="*/ 16405 w 7369701"/>
              <a:gd name="connsiteY690" fmla="*/ 1803412 h 6858000"/>
              <a:gd name="connsiteX691" fmla="*/ 0 w 7369701"/>
              <a:gd name="connsiteY691" fmla="*/ 1784777 h 6858000"/>
              <a:gd name="connsiteX692" fmla="*/ 0 w 7369701"/>
              <a:gd name="connsiteY692" fmla="*/ 1740082 h 6858000"/>
              <a:gd name="connsiteX693" fmla="*/ 39394 w 7369701"/>
              <a:gd name="connsiteY693" fmla="*/ 1784856 h 6858000"/>
              <a:gd name="connsiteX694" fmla="*/ 135813 w 7369701"/>
              <a:gd name="connsiteY694" fmla="*/ 1888838 h 6858000"/>
              <a:gd name="connsiteX695" fmla="*/ 242575 w 7369701"/>
              <a:gd name="connsiteY695" fmla="*/ 1958841 h 6858000"/>
              <a:gd name="connsiteX696" fmla="*/ 82197 w 7369701"/>
              <a:gd name="connsiteY696" fmla="*/ 1754826 h 6858000"/>
              <a:gd name="connsiteX697" fmla="*/ 0 w 7369701"/>
              <a:gd name="connsiteY697" fmla="*/ 1679650 h 6858000"/>
              <a:gd name="connsiteX698" fmla="*/ 0 w 7369701"/>
              <a:gd name="connsiteY698" fmla="*/ 1602463 h 6858000"/>
              <a:gd name="connsiteX699" fmla="*/ 84689 w 7369701"/>
              <a:gd name="connsiteY699" fmla="*/ 1677442 h 6858000"/>
              <a:gd name="connsiteX700" fmla="*/ 298437 w 7369701"/>
              <a:gd name="connsiteY700" fmla="*/ 1968019 h 6858000"/>
              <a:gd name="connsiteX701" fmla="*/ 227269 w 7369701"/>
              <a:gd name="connsiteY701" fmla="*/ 1114064 h 6858000"/>
              <a:gd name="connsiteX702" fmla="*/ 248003 w 7369701"/>
              <a:gd name="connsiteY702" fmla="*/ 1089613 h 6858000"/>
              <a:gd name="connsiteX703" fmla="*/ 427020 w 7369701"/>
              <a:gd name="connsiteY703" fmla="*/ 1619803 h 6858000"/>
              <a:gd name="connsiteX704" fmla="*/ 340345 w 7369701"/>
              <a:gd name="connsiteY704" fmla="*/ 2027739 h 6858000"/>
              <a:gd name="connsiteX705" fmla="*/ 360865 w 7369701"/>
              <a:gd name="connsiteY705" fmla="*/ 2044827 h 6858000"/>
              <a:gd name="connsiteX706" fmla="*/ 560414 w 7369701"/>
              <a:gd name="connsiteY706" fmla="*/ 2421457 h 6858000"/>
              <a:gd name="connsiteX707" fmla="*/ 1359703 w 7369701"/>
              <a:gd name="connsiteY707" fmla="*/ 2578554 h 6858000"/>
              <a:gd name="connsiteX708" fmla="*/ 1359422 w 7369701"/>
              <a:gd name="connsiteY708" fmla="*/ 2577994 h 6858000"/>
              <a:gd name="connsiteX709" fmla="*/ 828701 w 7369701"/>
              <a:gd name="connsiteY709" fmla="*/ 1839520 h 6858000"/>
              <a:gd name="connsiteX710" fmla="*/ 494427 w 7369701"/>
              <a:gd name="connsiteY710" fmla="*/ 1092333 h 6858000"/>
              <a:gd name="connsiteX711" fmla="*/ 506322 w 7369701"/>
              <a:gd name="connsiteY711" fmla="*/ 1020997 h 6858000"/>
              <a:gd name="connsiteX712" fmla="*/ 4570198 w 7369701"/>
              <a:gd name="connsiteY712" fmla="*/ 978081 h 6858000"/>
              <a:gd name="connsiteX713" fmla="*/ 4523691 w 7369701"/>
              <a:gd name="connsiteY713" fmla="*/ 1127776 h 6858000"/>
              <a:gd name="connsiteX714" fmla="*/ 4509875 w 7369701"/>
              <a:gd name="connsiteY714" fmla="*/ 1167552 h 6858000"/>
              <a:gd name="connsiteX715" fmla="*/ 4478168 w 7369701"/>
              <a:gd name="connsiteY715" fmla="*/ 1260735 h 6858000"/>
              <a:gd name="connsiteX716" fmla="*/ 4409309 w 7369701"/>
              <a:gd name="connsiteY716" fmla="*/ 1666996 h 6858000"/>
              <a:gd name="connsiteX717" fmla="*/ 4370031 w 7369701"/>
              <a:gd name="connsiteY717" fmla="*/ 1955666 h 6858000"/>
              <a:gd name="connsiteX718" fmla="*/ 4570198 w 7369701"/>
              <a:gd name="connsiteY718" fmla="*/ 978081 h 6858000"/>
              <a:gd name="connsiteX719" fmla="*/ 4557898 w 7369701"/>
              <a:gd name="connsiteY719" fmla="*/ 900011 h 6858000"/>
              <a:gd name="connsiteX720" fmla="*/ 4344840 w 7369701"/>
              <a:gd name="connsiteY720" fmla="*/ 1922038 h 6858000"/>
              <a:gd name="connsiteX721" fmla="*/ 4378710 w 7369701"/>
              <a:gd name="connsiteY721" fmla="*/ 1665516 h 6858000"/>
              <a:gd name="connsiteX722" fmla="*/ 4448798 w 7369701"/>
              <a:gd name="connsiteY722" fmla="*/ 1253024 h 6858000"/>
              <a:gd name="connsiteX723" fmla="*/ 4480315 w 7369701"/>
              <a:gd name="connsiteY723" fmla="*/ 1158454 h 6858000"/>
              <a:gd name="connsiteX724" fmla="*/ 4494133 w 7369701"/>
              <a:gd name="connsiteY724" fmla="*/ 1118676 h 6858000"/>
              <a:gd name="connsiteX725" fmla="*/ 4557898 w 7369701"/>
              <a:gd name="connsiteY725" fmla="*/ 900011 h 6858000"/>
              <a:gd name="connsiteX726" fmla="*/ 5870151 w 7369701"/>
              <a:gd name="connsiteY726" fmla="*/ 898890 h 6858000"/>
              <a:gd name="connsiteX727" fmla="*/ 5861335 w 7369701"/>
              <a:gd name="connsiteY727" fmla="*/ 899177 h 6858000"/>
              <a:gd name="connsiteX728" fmla="*/ 5843702 w 7369701"/>
              <a:gd name="connsiteY728" fmla="*/ 899748 h 6858000"/>
              <a:gd name="connsiteX729" fmla="*/ 5651107 w 7369701"/>
              <a:gd name="connsiteY729" fmla="*/ 920306 h 6858000"/>
              <a:gd name="connsiteX730" fmla="*/ 5459407 w 7369701"/>
              <a:gd name="connsiteY730" fmla="*/ 940975 h 6858000"/>
              <a:gd name="connsiteX731" fmla="*/ 5374846 w 7369701"/>
              <a:gd name="connsiteY731" fmla="*/ 941988 h 6858000"/>
              <a:gd name="connsiteX732" fmla="*/ 5256105 w 7369701"/>
              <a:gd name="connsiteY732" fmla="*/ 945632 h 6858000"/>
              <a:gd name="connsiteX733" fmla="*/ 5107071 w 7369701"/>
              <a:gd name="connsiteY733" fmla="*/ 969720 h 6858000"/>
              <a:gd name="connsiteX734" fmla="*/ 4998681 w 7369701"/>
              <a:gd name="connsiteY734" fmla="*/ 988771 h 6858000"/>
              <a:gd name="connsiteX735" fmla="*/ 5870151 w 7369701"/>
              <a:gd name="connsiteY735" fmla="*/ 898890 h 6858000"/>
              <a:gd name="connsiteX736" fmla="*/ 5504425 w 7369701"/>
              <a:gd name="connsiteY736" fmla="*/ 848067 h 6858000"/>
              <a:gd name="connsiteX737" fmla="*/ 4968849 w 7369701"/>
              <a:gd name="connsiteY737" fmla="*/ 962318 h 6858000"/>
              <a:gd name="connsiteX738" fmla="*/ 5104039 w 7369701"/>
              <a:gd name="connsiteY738" fmla="*/ 940634 h 6858000"/>
              <a:gd name="connsiteX739" fmla="*/ 5256311 w 7369701"/>
              <a:gd name="connsiteY739" fmla="*/ 916490 h 6858000"/>
              <a:gd name="connsiteX740" fmla="*/ 5377381 w 7369701"/>
              <a:gd name="connsiteY740" fmla="*/ 912671 h 6858000"/>
              <a:gd name="connsiteX741" fmla="*/ 5460148 w 7369701"/>
              <a:gd name="connsiteY741" fmla="*/ 911442 h 6858000"/>
              <a:gd name="connsiteX742" fmla="*/ 5648971 w 7369701"/>
              <a:gd name="connsiteY742" fmla="*/ 891331 h 6858000"/>
              <a:gd name="connsiteX743" fmla="*/ 5844807 w 7369701"/>
              <a:gd name="connsiteY743" fmla="*/ 870718 h 6858000"/>
              <a:gd name="connsiteX744" fmla="*/ 5862975 w 7369701"/>
              <a:gd name="connsiteY744" fmla="*/ 869756 h 6858000"/>
              <a:gd name="connsiteX745" fmla="*/ 5920887 w 7369701"/>
              <a:gd name="connsiteY745" fmla="*/ 865929 h 6858000"/>
              <a:gd name="connsiteX746" fmla="*/ 5504425 w 7369701"/>
              <a:gd name="connsiteY746" fmla="*/ 848067 h 6858000"/>
              <a:gd name="connsiteX747" fmla="*/ 3607114 w 7369701"/>
              <a:gd name="connsiteY747" fmla="*/ 467441 h 6858000"/>
              <a:gd name="connsiteX748" fmla="*/ 3296242 w 7369701"/>
              <a:gd name="connsiteY748" fmla="*/ 807991 h 6858000"/>
              <a:gd name="connsiteX749" fmla="*/ 3174674 w 7369701"/>
              <a:gd name="connsiteY749" fmla="*/ 919759 h 6858000"/>
              <a:gd name="connsiteX750" fmla="*/ 3042978 w 7369701"/>
              <a:gd name="connsiteY750" fmla="*/ 1054894 h 6858000"/>
              <a:gd name="connsiteX751" fmla="*/ 2968914 w 7369701"/>
              <a:gd name="connsiteY751" fmla="*/ 1133756 h 6858000"/>
              <a:gd name="connsiteX752" fmla="*/ 3103823 w 7369701"/>
              <a:gd name="connsiteY752" fmla="*/ 1026814 h 6858000"/>
              <a:gd name="connsiteX753" fmla="*/ 3607114 w 7369701"/>
              <a:gd name="connsiteY753" fmla="*/ 467441 h 6858000"/>
              <a:gd name="connsiteX754" fmla="*/ 3744487 w 7369701"/>
              <a:gd name="connsiteY754" fmla="*/ 383136 h 6858000"/>
              <a:gd name="connsiteX755" fmla="*/ 3970213 w 7369701"/>
              <a:gd name="connsiteY755" fmla="*/ 995559 h 6858000"/>
              <a:gd name="connsiteX756" fmla="*/ 3744487 w 7369701"/>
              <a:gd name="connsiteY756" fmla="*/ 383136 h 6858000"/>
              <a:gd name="connsiteX757" fmla="*/ 3624562 w 7369701"/>
              <a:gd name="connsiteY757" fmla="*/ 367041 h 6858000"/>
              <a:gd name="connsiteX758" fmla="*/ 3489712 w 7369701"/>
              <a:gd name="connsiteY758" fmla="*/ 485386 h 6858000"/>
              <a:gd name="connsiteX759" fmla="*/ 3182994 w 7369701"/>
              <a:gd name="connsiteY759" fmla="*/ 828265 h 6858000"/>
              <a:gd name="connsiteX760" fmla="*/ 2892114 w 7369701"/>
              <a:gd name="connsiteY760" fmla="*/ 1172635 h 6858000"/>
              <a:gd name="connsiteX761" fmla="*/ 3021459 w 7369701"/>
              <a:gd name="connsiteY761" fmla="*/ 1035385 h 6858000"/>
              <a:gd name="connsiteX762" fmla="*/ 3153873 w 7369701"/>
              <a:gd name="connsiteY762" fmla="*/ 898971 h 6858000"/>
              <a:gd name="connsiteX763" fmla="*/ 3276511 w 7369701"/>
              <a:gd name="connsiteY763" fmla="*/ 786423 h 6858000"/>
              <a:gd name="connsiteX764" fmla="*/ 3584154 w 7369701"/>
              <a:gd name="connsiteY764" fmla="*/ 448218 h 6858000"/>
              <a:gd name="connsiteX765" fmla="*/ 3624562 w 7369701"/>
              <a:gd name="connsiteY765" fmla="*/ 367041 h 6858000"/>
              <a:gd name="connsiteX766" fmla="*/ 3766672 w 7369701"/>
              <a:gd name="connsiteY766" fmla="*/ 359429 h 6858000"/>
              <a:gd name="connsiteX767" fmla="*/ 3996338 w 7369701"/>
              <a:gd name="connsiteY767" fmla="*/ 968237 h 6858000"/>
              <a:gd name="connsiteX768" fmla="*/ 3766672 w 7369701"/>
              <a:gd name="connsiteY768" fmla="*/ 359429 h 6858000"/>
              <a:gd name="connsiteX769" fmla="*/ 5805386 w 7369701"/>
              <a:gd name="connsiteY769" fmla="*/ 239240 h 6858000"/>
              <a:gd name="connsiteX770" fmla="*/ 5736947 w 7369701"/>
              <a:gd name="connsiteY770" fmla="*/ 261367 h 6858000"/>
              <a:gd name="connsiteX771" fmla="*/ 5427012 w 7369701"/>
              <a:gd name="connsiteY771" fmla="*/ 311272 h 6858000"/>
              <a:gd name="connsiteX772" fmla="*/ 5147818 w 7369701"/>
              <a:gd name="connsiteY772" fmla="*/ 322112 h 6858000"/>
              <a:gd name="connsiteX773" fmla="*/ 5060854 w 7369701"/>
              <a:gd name="connsiteY773" fmla="*/ 311882 h 6858000"/>
              <a:gd name="connsiteX774" fmla="*/ 4945989 w 7369701"/>
              <a:gd name="connsiteY774" fmla="*/ 300516 h 6858000"/>
              <a:gd name="connsiteX775" fmla="*/ 5410479 w 7369701"/>
              <a:gd name="connsiteY775" fmla="*/ 348434 h 6858000"/>
              <a:gd name="connsiteX776" fmla="*/ 5805386 w 7369701"/>
              <a:gd name="connsiteY776" fmla="*/ 239240 h 6858000"/>
              <a:gd name="connsiteX777" fmla="*/ 5905192 w 7369701"/>
              <a:gd name="connsiteY777" fmla="*/ 163079 h 6858000"/>
              <a:gd name="connsiteX778" fmla="*/ 5865655 w 7369701"/>
              <a:gd name="connsiteY778" fmla="*/ 171901 h 6858000"/>
              <a:gd name="connsiteX779" fmla="*/ 5259740 w 7369701"/>
              <a:gd name="connsiteY779" fmla="*/ 257013 h 6858000"/>
              <a:gd name="connsiteX780" fmla="*/ 5208466 w 7369701"/>
              <a:gd name="connsiteY780" fmla="*/ 257550 h 6858000"/>
              <a:gd name="connsiteX781" fmla="*/ 4980204 w 7369701"/>
              <a:gd name="connsiteY781" fmla="*/ 271903 h 6858000"/>
              <a:gd name="connsiteX782" fmla="*/ 5068068 w 7369701"/>
              <a:gd name="connsiteY782" fmla="*/ 282244 h 6858000"/>
              <a:gd name="connsiteX783" fmla="*/ 5153231 w 7369701"/>
              <a:gd name="connsiteY783" fmla="*/ 292240 h 6858000"/>
              <a:gd name="connsiteX784" fmla="*/ 5426491 w 7369701"/>
              <a:gd name="connsiteY784" fmla="*/ 281128 h 6858000"/>
              <a:gd name="connsiteX785" fmla="*/ 5731212 w 7369701"/>
              <a:gd name="connsiteY785" fmla="*/ 231951 h 6858000"/>
              <a:gd name="connsiteX786" fmla="*/ 5905192 w 7369701"/>
              <a:gd name="connsiteY786" fmla="*/ 163079 h 6858000"/>
              <a:gd name="connsiteX787" fmla="*/ 5944437 w 7369701"/>
              <a:gd name="connsiteY787" fmla="*/ 113829 h 6858000"/>
              <a:gd name="connsiteX788" fmla="*/ 5825032 w 7369701"/>
              <a:gd name="connsiteY788" fmla="*/ 146405 h 6858000"/>
              <a:gd name="connsiteX789" fmla="*/ 4955599 w 7369701"/>
              <a:gd name="connsiteY789" fmla="*/ 247008 h 6858000"/>
              <a:gd name="connsiteX790" fmla="*/ 5210104 w 7369701"/>
              <a:gd name="connsiteY790" fmla="*/ 228123 h 6858000"/>
              <a:gd name="connsiteX791" fmla="*/ 5261015 w 7369701"/>
              <a:gd name="connsiteY791" fmla="*/ 227087 h 6858000"/>
              <a:gd name="connsiteX792" fmla="*/ 5861181 w 7369701"/>
              <a:gd name="connsiteY792" fmla="*/ 143093 h 6858000"/>
              <a:gd name="connsiteX793" fmla="*/ 5961252 w 7369701"/>
              <a:gd name="connsiteY793" fmla="*/ 114820 h 6858000"/>
              <a:gd name="connsiteX794" fmla="*/ 5944437 w 7369701"/>
              <a:gd name="connsiteY794" fmla="*/ 113829 h 6858000"/>
              <a:gd name="connsiteX795" fmla="*/ 3882765 w 7369701"/>
              <a:gd name="connsiteY795" fmla="*/ 0 h 6858000"/>
              <a:gd name="connsiteX796" fmla="*/ 3995099 w 7369701"/>
              <a:gd name="connsiteY796" fmla="*/ 0 h 6858000"/>
              <a:gd name="connsiteX797" fmla="*/ 4163818 w 7369701"/>
              <a:gd name="connsiteY797" fmla="*/ 234104 h 6858000"/>
              <a:gd name="connsiteX798" fmla="*/ 4172099 w 7369701"/>
              <a:gd name="connsiteY798" fmla="*/ 234207 h 6858000"/>
              <a:gd name="connsiteX799" fmla="*/ 4784282 w 7369701"/>
              <a:gd name="connsiteY799" fmla="*/ 276561 h 6858000"/>
              <a:gd name="connsiteX800" fmla="*/ 4801687 w 7369701"/>
              <a:gd name="connsiteY800" fmla="*/ 267764 h 6858000"/>
              <a:gd name="connsiteX801" fmla="*/ 6082788 w 7369701"/>
              <a:gd name="connsiteY801" fmla="*/ 64119 h 6858000"/>
              <a:gd name="connsiteX802" fmla="*/ 6099442 w 7369701"/>
              <a:gd name="connsiteY802" fmla="*/ 82568 h 6858000"/>
              <a:gd name="connsiteX803" fmla="*/ 4804137 w 7369701"/>
              <a:gd name="connsiteY803" fmla="*/ 320931 h 6858000"/>
              <a:gd name="connsiteX804" fmla="*/ 4227047 w 7369701"/>
              <a:gd name="connsiteY804" fmla="*/ 313415 h 6858000"/>
              <a:gd name="connsiteX805" fmla="*/ 4346041 w 7369701"/>
              <a:gd name="connsiteY805" fmla="*/ 456086 h 6858000"/>
              <a:gd name="connsiteX806" fmla="*/ 4870967 w 7369701"/>
              <a:gd name="connsiteY806" fmla="*/ 963061 h 6858000"/>
              <a:gd name="connsiteX807" fmla="*/ 4889647 w 7369701"/>
              <a:gd name="connsiteY807" fmla="*/ 957147 h 6858000"/>
              <a:gd name="connsiteX808" fmla="*/ 5422504 w 7369701"/>
              <a:gd name="connsiteY808" fmla="*/ 805191 h 6858000"/>
              <a:gd name="connsiteX809" fmla="*/ 6087656 w 7369701"/>
              <a:gd name="connsiteY809" fmla="*/ 826703 h 6858000"/>
              <a:gd name="connsiteX810" fmla="*/ 6058717 w 7369701"/>
              <a:gd name="connsiteY810" fmla="*/ 865992 h 6858000"/>
              <a:gd name="connsiteX811" fmla="*/ 4974153 w 7369701"/>
              <a:gd name="connsiteY811" fmla="*/ 1045456 h 6858000"/>
              <a:gd name="connsiteX812" fmla="*/ 5627835 w 7369701"/>
              <a:gd name="connsiteY812" fmla="*/ 1472077 h 6858000"/>
              <a:gd name="connsiteX813" fmla="*/ 5629817 w 7369701"/>
              <a:gd name="connsiteY813" fmla="*/ 1471412 h 6858000"/>
              <a:gd name="connsiteX814" fmla="*/ 5634124 w 7369701"/>
              <a:gd name="connsiteY814" fmla="*/ 1470572 h 6858000"/>
              <a:gd name="connsiteX815" fmla="*/ 5755832 w 7369701"/>
              <a:gd name="connsiteY815" fmla="*/ 1383886 h 6858000"/>
              <a:gd name="connsiteX816" fmla="*/ 6014186 w 7369701"/>
              <a:gd name="connsiteY816" fmla="*/ 1279799 h 6858000"/>
              <a:gd name="connsiteX817" fmla="*/ 6901619 w 7369701"/>
              <a:gd name="connsiteY817" fmla="*/ 1047874 h 6858000"/>
              <a:gd name="connsiteX818" fmla="*/ 6931566 w 7369701"/>
              <a:gd name="connsiteY818" fmla="*/ 1062034 h 6858000"/>
              <a:gd name="connsiteX819" fmla="*/ 5790982 w 7369701"/>
              <a:gd name="connsiteY819" fmla="*/ 1561380 h 6858000"/>
              <a:gd name="connsiteX820" fmla="*/ 6188971 w 7369701"/>
              <a:gd name="connsiteY820" fmla="*/ 1755168 h 6858000"/>
              <a:gd name="connsiteX821" fmla="*/ 6202446 w 7369701"/>
              <a:gd name="connsiteY821" fmla="*/ 1752268 h 6858000"/>
              <a:gd name="connsiteX822" fmla="*/ 7179560 w 7369701"/>
              <a:gd name="connsiteY822" fmla="*/ 1467551 h 6858000"/>
              <a:gd name="connsiteX823" fmla="*/ 7158730 w 7369701"/>
              <a:gd name="connsiteY823" fmla="*/ 1507835 h 6858000"/>
              <a:gd name="connsiteX824" fmla="*/ 6326959 w 7369701"/>
              <a:gd name="connsiteY824" fmla="*/ 1817686 h 6858000"/>
              <a:gd name="connsiteX825" fmla="*/ 6537433 w 7369701"/>
              <a:gd name="connsiteY825" fmla="*/ 1907790 h 6858000"/>
              <a:gd name="connsiteX826" fmla="*/ 6550221 w 7369701"/>
              <a:gd name="connsiteY826" fmla="*/ 1910729 h 6858000"/>
              <a:gd name="connsiteX827" fmla="*/ 6964438 w 7369701"/>
              <a:gd name="connsiteY827" fmla="*/ 2209505 h 6858000"/>
              <a:gd name="connsiteX828" fmla="*/ 7367862 w 7369701"/>
              <a:gd name="connsiteY828" fmla="*/ 2806833 h 6858000"/>
              <a:gd name="connsiteX829" fmla="*/ 7364329 w 7369701"/>
              <a:gd name="connsiteY829" fmla="*/ 2826907 h 6858000"/>
              <a:gd name="connsiteX830" fmla="*/ 7290545 w 7369701"/>
              <a:gd name="connsiteY830" fmla="*/ 2850663 h 6858000"/>
              <a:gd name="connsiteX831" fmla="*/ 6472036 w 7369701"/>
              <a:gd name="connsiteY831" fmla="*/ 1959003 h 6858000"/>
              <a:gd name="connsiteX832" fmla="*/ 5792897 w 7369701"/>
              <a:gd name="connsiteY832" fmla="*/ 1647747 h 6858000"/>
              <a:gd name="connsiteX833" fmla="*/ 5842751 w 7369701"/>
              <a:gd name="connsiteY833" fmla="*/ 1816112 h 6858000"/>
              <a:gd name="connsiteX834" fmla="*/ 5847424 w 7369701"/>
              <a:gd name="connsiteY834" fmla="*/ 1815776 h 6858000"/>
              <a:gd name="connsiteX835" fmla="*/ 6399821 w 7369701"/>
              <a:gd name="connsiteY835" fmla="*/ 2344799 h 6858000"/>
              <a:gd name="connsiteX836" fmla="*/ 6323232 w 7369701"/>
              <a:gd name="connsiteY836" fmla="*/ 2389634 h 6858000"/>
              <a:gd name="connsiteX837" fmla="*/ 5942958 w 7369701"/>
              <a:gd name="connsiteY837" fmla="*/ 2077708 h 6858000"/>
              <a:gd name="connsiteX838" fmla="*/ 5921559 w 7369701"/>
              <a:gd name="connsiteY838" fmla="*/ 2378596 h 6858000"/>
              <a:gd name="connsiteX839" fmla="*/ 5817651 w 7369701"/>
              <a:gd name="connsiteY839" fmla="*/ 3023919 h 6858000"/>
              <a:gd name="connsiteX840" fmla="*/ 5729634 w 7369701"/>
              <a:gd name="connsiteY840" fmla="*/ 3051849 h 6858000"/>
              <a:gd name="connsiteX841" fmla="*/ 5611018 w 7369701"/>
              <a:gd name="connsiteY841" fmla="*/ 2316769 h 6858000"/>
              <a:gd name="connsiteX842" fmla="*/ 5687608 w 7369701"/>
              <a:gd name="connsiteY842" fmla="*/ 2039972 h 6858000"/>
              <a:gd name="connsiteX843" fmla="*/ 5657554 w 7369701"/>
              <a:gd name="connsiteY843" fmla="*/ 1576445 h 6858000"/>
              <a:gd name="connsiteX844" fmla="*/ 5150475 w 7369701"/>
              <a:gd name="connsiteY844" fmla="*/ 1274012 h 6858000"/>
              <a:gd name="connsiteX845" fmla="*/ 5349142 w 7369701"/>
              <a:gd name="connsiteY845" fmla="*/ 2204405 h 6858000"/>
              <a:gd name="connsiteX846" fmla="*/ 5262214 w 7369701"/>
              <a:gd name="connsiteY846" fmla="*/ 2233836 h 6858000"/>
              <a:gd name="connsiteX847" fmla="*/ 4981539 w 7369701"/>
              <a:gd name="connsiteY847" fmla="*/ 1542201 h 6858000"/>
              <a:gd name="connsiteX848" fmla="*/ 4958461 w 7369701"/>
              <a:gd name="connsiteY848" fmla="*/ 1136957 h 6858000"/>
              <a:gd name="connsiteX849" fmla="*/ 4655015 w 7369701"/>
              <a:gd name="connsiteY849" fmla="*/ 891426 h 6858000"/>
              <a:gd name="connsiteX850" fmla="*/ 4348002 w 7369701"/>
              <a:gd name="connsiteY850" fmla="*/ 2205895 h 6858000"/>
              <a:gd name="connsiteX851" fmla="*/ 4262250 w 7369701"/>
              <a:gd name="connsiteY851" fmla="*/ 2219972 h 6858000"/>
              <a:gd name="connsiteX852" fmla="*/ 4550611 w 7369701"/>
              <a:gd name="connsiteY852" fmla="*/ 817540 h 6858000"/>
              <a:gd name="connsiteX853" fmla="*/ 4564418 w 7369701"/>
              <a:gd name="connsiteY853" fmla="*/ 808293 h 6858000"/>
              <a:gd name="connsiteX854" fmla="*/ 4266388 w 7369701"/>
              <a:gd name="connsiteY854" fmla="*/ 500083 h 6858000"/>
              <a:gd name="connsiteX855" fmla="*/ 4032842 w 7369701"/>
              <a:gd name="connsiteY855" fmla="*/ 211809 h 6858000"/>
              <a:gd name="connsiteX856" fmla="*/ 3882765 w 7369701"/>
              <a:gd name="connsiteY856" fmla="*/ 0 h 6858000"/>
              <a:gd name="connsiteX857" fmla="*/ 3721337 w 7369701"/>
              <a:gd name="connsiteY857" fmla="*/ 0 h 6858000"/>
              <a:gd name="connsiteX858" fmla="*/ 3797544 w 7369701"/>
              <a:gd name="connsiteY858" fmla="*/ 0 h 6858000"/>
              <a:gd name="connsiteX859" fmla="*/ 3775734 w 7369701"/>
              <a:gd name="connsiteY859" fmla="*/ 95131 h 6858000"/>
              <a:gd name="connsiteX860" fmla="*/ 3724807 w 7369701"/>
              <a:gd name="connsiteY860" fmla="*/ 272257 h 6858000"/>
              <a:gd name="connsiteX861" fmla="*/ 3726844 w 7369701"/>
              <a:gd name="connsiteY861" fmla="*/ 282988 h 6858000"/>
              <a:gd name="connsiteX862" fmla="*/ 3742664 w 7369701"/>
              <a:gd name="connsiteY862" fmla="*/ 279918 h 6858000"/>
              <a:gd name="connsiteX863" fmla="*/ 4103910 w 7369701"/>
              <a:gd name="connsiteY863" fmla="*/ 1161917 h 6858000"/>
              <a:gd name="connsiteX864" fmla="*/ 4020269 w 7369701"/>
              <a:gd name="connsiteY864" fmla="*/ 1200406 h 6858000"/>
              <a:gd name="connsiteX865" fmla="*/ 3674882 w 7369701"/>
              <a:gd name="connsiteY865" fmla="*/ 488524 h 6858000"/>
              <a:gd name="connsiteX866" fmla="*/ 3132682 w 7369701"/>
              <a:gd name="connsiteY866" fmla="*/ 1072284 h 6858000"/>
              <a:gd name="connsiteX867" fmla="*/ 2716346 w 7369701"/>
              <a:gd name="connsiteY867" fmla="*/ 1276376 h 6858000"/>
              <a:gd name="connsiteX868" fmla="*/ 2716772 w 7369701"/>
              <a:gd name="connsiteY868" fmla="*/ 1255462 h 6858000"/>
              <a:gd name="connsiteX869" fmla="*/ 3471096 w 7369701"/>
              <a:gd name="connsiteY869" fmla="*/ 437072 h 6858000"/>
              <a:gd name="connsiteX870" fmla="*/ 3639057 w 7369701"/>
              <a:gd name="connsiteY870" fmla="*/ 286334 h 6858000"/>
              <a:gd name="connsiteX871" fmla="*/ 3640309 w 7369701"/>
              <a:gd name="connsiteY871" fmla="*/ 284664 h 6858000"/>
              <a:gd name="connsiteX872" fmla="*/ 3646022 w 7369701"/>
              <a:gd name="connsiteY872" fmla="*/ 276711 h 6858000"/>
              <a:gd name="connsiteX873" fmla="*/ 3707943 w 7369701"/>
              <a:gd name="connsiteY873" fmla="*/ 65958 h 6858000"/>
              <a:gd name="connsiteX874" fmla="*/ 3721337 w 7369701"/>
              <a:gd name="connsiteY874" fmla="*/ 0 h 6858000"/>
              <a:gd name="connsiteX875" fmla="*/ 2867960 w 7369701"/>
              <a:gd name="connsiteY875" fmla="*/ 0 h 6858000"/>
              <a:gd name="connsiteX876" fmla="*/ 2926351 w 7369701"/>
              <a:gd name="connsiteY876" fmla="*/ 0 h 6858000"/>
              <a:gd name="connsiteX877" fmla="*/ 2902823 w 7369701"/>
              <a:gd name="connsiteY877" fmla="*/ 262929 h 6858000"/>
              <a:gd name="connsiteX878" fmla="*/ 2940663 w 7369701"/>
              <a:gd name="connsiteY878" fmla="*/ 140884 h 6858000"/>
              <a:gd name="connsiteX879" fmla="*/ 2947039 w 7369701"/>
              <a:gd name="connsiteY879" fmla="*/ 122524 h 6858000"/>
              <a:gd name="connsiteX880" fmla="*/ 2984316 w 7369701"/>
              <a:gd name="connsiteY880" fmla="*/ 0 h 6858000"/>
              <a:gd name="connsiteX881" fmla="*/ 3016114 w 7369701"/>
              <a:gd name="connsiteY881" fmla="*/ 0 h 6858000"/>
              <a:gd name="connsiteX882" fmla="*/ 2979949 w 7369701"/>
              <a:gd name="connsiteY882" fmla="*/ 119274 h 6858000"/>
              <a:gd name="connsiteX883" fmla="*/ 3023879 w 7369701"/>
              <a:gd name="connsiteY883" fmla="*/ 0 h 6858000"/>
              <a:gd name="connsiteX884" fmla="*/ 3105400 w 7369701"/>
              <a:gd name="connsiteY884" fmla="*/ 0 h 6858000"/>
              <a:gd name="connsiteX885" fmla="*/ 3094669 w 7369701"/>
              <a:gd name="connsiteY885" fmla="*/ 30308 h 6858000"/>
              <a:gd name="connsiteX886" fmla="*/ 2901945 w 7369701"/>
              <a:gd name="connsiteY886" fmla="*/ 466538 h 6858000"/>
              <a:gd name="connsiteX887" fmla="*/ 2815209 w 7369701"/>
              <a:gd name="connsiteY887" fmla="*/ 497361 h 6858000"/>
              <a:gd name="connsiteX888" fmla="*/ 2844845 w 7369701"/>
              <a:gd name="connsiteY888" fmla="*/ 127638 h 6858000"/>
              <a:gd name="connsiteX889" fmla="*/ 2867960 w 7369701"/>
              <a:gd name="connsiteY889" fmla="*/ 0 h 6858000"/>
              <a:gd name="connsiteX890" fmla="*/ 1057230 w 7369701"/>
              <a:gd name="connsiteY890" fmla="*/ 0 h 6858000"/>
              <a:gd name="connsiteX891" fmla="*/ 1111003 w 7369701"/>
              <a:gd name="connsiteY891" fmla="*/ 0 h 6858000"/>
              <a:gd name="connsiteX892" fmla="*/ 1125553 w 7369701"/>
              <a:gd name="connsiteY892" fmla="*/ 52588 h 6858000"/>
              <a:gd name="connsiteX893" fmla="*/ 1304276 w 7369701"/>
              <a:gd name="connsiteY893" fmla="*/ 476275 h 6858000"/>
              <a:gd name="connsiteX894" fmla="*/ 1492066 w 7369701"/>
              <a:gd name="connsiteY894" fmla="*/ 886333 h 6858000"/>
              <a:gd name="connsiteX895" fmla="*/ 1423698 w 7369701"/>
              <a:gd name="connsiteY895" fmla="*/ 710817 h 6858000"/>
              <a:gd name="connsiteX896" fmla="*/ 1357609 w 7369701"/>
              <a:gd name="connsiteY896" fmla="*/ 532892 h 6858000"/>
              <a:gd name="connsiteX897" fmla="*/ 1309550 w 7369701"/>
              <a:gd name="connsiteY897" fmla="*/ 374031 h 6858000"/>
              <a:gd name="connsiteX898" fmla="*/ 1193673 w 7369701"/>
              <a:gd name="connsiteY898" fmla="*/ 49533 h 6858000"/>
              <a:gd name="connsiteX899" fmla="*/ 1164391 w 7369701"/>
              <a:gd name="connsiteY899" fmla="*/ 0 h 6858000"/>
              <a:gd name="connsiteX900" fmla="*/ 1200666 w 7369701"/>
              <a:gd name="connsiteY900" fmla="*/ 0 h 6858000"/>
              <a:gd name="connsiteX901" fmla="*/ 1223408 w 7369701"/>
              <a:gd name="connsiteY901" fmla="*/ 38996 h 6858000"/>
              <a:gd name="connsiteX902" fmla="*/ 1339635 w 7369701"/>
              <a:gd name="connsiteY902" fmla="*/ 365517 h 6858000"/>
              <a:gd name="connsiteX903" fmla="*/ 1387469 w 7369701"/>
              <a:gd name="connsiteY903" fmla="*/ 523079 h 6858000"/>
              <a:gd name="connsiteX904" fmla="*/ 1452685 w 7369701"/>
              <a:gd name="connsiteY904" fmla="*/ 699806 h 6858000"/>
              <a:gd name="connsiteX905" fmla="*/ 1492092 w 7369701"/>
              <a:gd name="connsiteY905" fmla="*/ 800424 h 6858000"/>
              <a:gd name="connsiteX906" fmla="*/ 1455302 w 7369701"/>
              <a:gd name="connsiteY906" fmla="*/ 632913 h 6858000"/>
              <a:gd name="connsiteX907" fmla="*/ 1222336 w 7369701"/>
              <a:gd name="connsiteY907" fmla="*/ 9480 h 6858000"/>
              <a:gd name="connsiteX908" fmla="*/ 1214634 w 7369701"/>
              <a:gd name="connsiteY908" fmla="*/ 0 h 6858000"/>
              <a:gd name="connsiteX909" fmla="*/ 1289827 w 7369701"/>
              <a:gd name="connsiteY909" fmla="*/ 0 h 6858000"/>
              <a:gd name="connsiteX910" fmla="*/ 1321076 w 7369701"/>
              <a:gd name="connsiteY910" fmla="*/ 59722 h 6858000"/>
              <a:gd name="connsiteX911" fmla="*/ 1512579 w 7369701"/>
              <a:gd name="connsiteY911" fmla="*/ 626441 h 6858000"/>
              <a:gd name="connsiteX912" fmla="*/ 1506076 w 7369701"/>
              <a:gd name="connsiteY912" fmla="*/ 1089289 h 6858000"/>
              <a:gd name="connsiteX913" fmla="*/ 1486346 w 7369701"/>
              <a:gd name="connsiteY913" fmla="*/ 1079919 h 6858000"/>
              <a:gd name="connsiteX914" fmla="*/ 1070511 w 7369701"/>
              <a:gd name="connsiteY914" fmla="*/ 48609 h 6858000"/>
              <a:gd name="connsiteX915" fmla="*/ 1057230 w 7369701"/>
              <a:gd name="connsiteY915" fmla="*/ 0 h 6858000"/>
              <a:gd name="connsiteX916" fmla="*/ 43151 w 7369701"/>
              <a:gd name="connsiteY916" fmla="*/ 0 h 6858000"/>
              <a:gd name="connsiteX917" fmla="*/ 95283 w 7369701"/>
              <a:gd name="connsiteY917" fmla="*/ 0 h 6858000"/>
              <a:gd name="connsiteX918" fmla="*/ 300708 w 7369701"/>
              <a:gd name="connsiteY918" fmla="*/ 154571 h 6858000"/>
              <a:gd name="connsiteX919" fmla="*/ 530414 w 7369701"/>
              <a:gd name="connsiteY919" fmla="*/ 354673 h 6858000"/>
              <a:gd name="connsiteX920" fmla="*/ 333785 w 7369701"/>
              <a:gd name="connsiteY920" fmla="*/ 161564 h 6858000"/>
              <a:gd name="connsiteX921" fmla="*/ 147005 w 7369701"/>
              <a:gd name="connsiteY921" fmla="*/ 0 h 6858000"/>
              <a:gd name="connsiteX922" fmla="*/ 272509 w 7369701"/>
              <a:gd name="connsiteY922" fmla="*/ 0 h 6858000"/>
              <a:gd name="connsiteX923" fmla="*/ 326276 w 7369701"/>
              <a:gd name="connsiteY923" fmla="*/ 45847 h 6858000"/>
              <a:gd name="connsiteX924" fmla="*/ 823759 w 7369701"/>
              <a:gd name="connsiteY924" fmla="*/ 574145 h 6858000"/>
              <a:gd name="connsiteX925" fmla="*/ 811254 w 7369701"/>
              <a:gd name="connsiteY925" fmla="*/ 665546 h 6858000"/>
              <a:gd name="connsiteX926" fmla="*/ 154042 w 7369701"/>
              <a:gd name="connsiteY926" fmla="*/ 261522 h 6858000"/>
              <a:gd name="connsiteX927" fmla="*/ 13550 w 7369701"/>
              <a:gd name="connsiteY927" fmla="*/ 158423 h 6858000"/>
              <a:gd name="connsiteX928" fmla="*/ 0 w 7369701"/>
              <a:gd name="connsiteY928" fmla="*/ 146618 h 6858000"/>
              <a:gd name="connsiteX929" fmla="*/ 0 w 7369701"/>
              <a:gd name="connsiteY929" fmla="*/ 59161 h 6858000"/>
              <a:gd name="connsiteX930" fmla="*/ 45427 w 7369701"/>
              <a:gd name="connsiteY930" fmla="*/ 101078 h 6858000"/>
              <a:gd name="connsiteX931" fmla="*/ 630103 w 7369701"/>
              <a:gd name="connsiteY931" fmla="*/ 485885 h 6858000"/>
              <a:gd name="connsiteX932" fmla="*/ 532040 w 7369701"/>
              <a:gd name="connsiteY932" fmla="*/ 399359 h 6858000"/>
              <a:gd name="connsiteX933" fmla="*/ 517618 w 7369701"/>
              <a:gd name="connsiteY933" fmla="*/ 385726 h 6858000"/>
              <a:gd name="connsiteX934" fmla="*/ 285074 w 7369701"/>
              <a:gd name="connsiteY934" fmla="*/ 182755 h 6858000"/>
              <a:gd name="connsiteX935" fmla="*/ 43151 w 7369701"/>
              <a:gd name="connsiteY935" fmla="*/ 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Lst>
            <a:rect l="l" t="t" r="r" b="b"/>
            <a:pathLst>
              <a:path w="7369701" h="6858000">
                <a:moveTo>
                  <a:pt x="369702" y="6712169"/>
                </a:moveTo>
                <a:lnTo>
                  <a:pt x="366575" y="6715556"/>
                </a:lnTo>
                <a:cubicBezTo>
                  <a:pt x="367954" y="6715031"/>
                  <a:pt x="369326" y="6714512"/>
                  <a:pt x="371637" y="6713954"/>
                </a:cubicBezTo>
                <a:lnTo>
                  <a:pt x="369702" y="6712169"/>
                </a:lnTo>
                <a:close/>
                <a:moveTo>
                  <a:pt x="1019354" y="6315006"/>
                </a:moveTo>
                <a:cubicBezTo>
                  <a:pt x="847231" y="6483030"/>
                  <a:pt x="636234" y="6599053"/>
                  <a:pt x="441046" y="6691153"/>
                </a:cubicBezTo>
                <a:cubicBezTo>
                  <a:pt x="668934" y="6613112"/>
                  <a:pt x="947819" y="6494377"/>
                  <a:pt x="1019354" y="6315006"/>
                </a:cubicBezTo>
                <a:close/>
                <a:moveTo>
                  <a:pt x="991680" y="6298413"/>
                </a:moveTo>
                <a:cubicBezTo>
                  <a:pt x="775775" y="6396465"/>
                  <a:pt x="575302" y="6507871"/>
                  <a:pt x="409060" y="6671470"/>
                </a:cubicBezTo>
                <a:cubicBezTo>
                  <a:pt x="603834" y="6580783"/>
                  <a:pt x="817655" y="6465584"/>
                  <a:pt x="991680" y="6298413"/>
                </a:cubicBezTo>
                <a:close/>
                <a:moveTo>
                  <a:pt x="103333" y="5699602"/>
                </a:moveTo>
                <a:cubicBezTo>
                  <a:pt x="133282" y="5726353"/>
                  <a:pt x="175725" y="5762843"/>
                  <a:pt x="233938" y="5809416"/>
                </a:cubicBezTo>
                <a:cubicBezTo>
                  <a:pt x="390802" y="5935412"/>
                  <a:pt x="652575" y="6145703"/>
                  <a:pt x="883580" y="6180710"/>
                </a:cubicBezTo>
                <a:cubicBezTo>
                  <a:pt x="736829" y="6133021"/>
                  <a:pt x="610173" y="6040280"/>
                  <a:pt x="487337" y="5950182"/>
                </a:cubicBezTo>
                <a:cubicBezTo>
                  <a:pt x="443670" y="5917932"/>
                  <a:pt x="398584" y="5885270"/>
                  <a:pt x="354051" y="5854912"/>
                </a:cubicBezTo>
                <a:cubicBezTo>
                  <a:pt x="302352" y="5819720"/>
                  <a:pt x="247963" y="5787429"/>
                  <a:pt x="195436" y="5755068"/>
                </a:cubicBezTo>
                <a:lnTo>
                  <a:pt x="103333" y="5699602"/>
                </a:lnTo>
                <a:close/>
                <a:moveTo>
                  <a:pt x="5539432" y="5642928"/>
                </a:moveTo>
                <a:cubicBezTo>
                  <a:pt x="5544304" y="5659969"/>
                  <a:pt x="5549664" y="5677449"/>
                  <a:pt x="5555462" y="5694454"/>
                </a:cubicBezTo>
                <a:cubicBezTo>
                  <a:pt x="5631122" y="5909386"/>
                  <a:pt x="5731219" y="6118228"/>
                  <a:pt x="5828270" y="6320663"/>
                </a:cubicBezTo>
                <a:cubicBezTo>
                  <a:pt x="5868407" y="6404290"/>
                  <a:pt x="5908582" y="6488842"/>
                  <a:pt x="5947416" y="6574846"/>
                </a:cubicBezTo>
                <a:cubicBezTo>
                  <a:pt x="5894674" y="6327329"/>
                  <a:pt x="5793018" y="5718484"/>
                  <a:pt x="5539432" y="5642928"/>
                </a:cubicBezTo>
                <a:close/>
                <a:moveTo>
                  <a:pt x="51253" y="5631825"/>
                </a:moveTo>
                <a:lnTo>
                  <a:pt x="211622" y="5728803"/>
                </a:lnTo>
                <a:cubicBezTo>
                  <a:pt x="264592" y="5760684"/>
                  <a:pt x="319013" y="5793908"/>
                  <a:pt x="371652" y="5829062"/>
                </a:cubicBezTo>
                <a:cubicBezTo>
                  <a:pt x="417589" y="5859824"/>
                  <a:pt x="462230" y="5892964"/>
                  <a:pt x="505903" y="5925221"/>
                </a:cubicBezTo>
                <a:cubicBezTo>
                  <a:pt x="628246" y="6014875"/>
                  <a:pt x="754907" y="6107611"/>
                  <a:pt x="899240" y="6153068"/>
                </a:cubicBezTo>
                <a:cubicBezTo>
                  <a:pt x="928476" y="6162153"/>
                  <a:pt x="958088" y="6168887"/>
                  <a:pt x="988114" y="6174204"/>
                </a:cubicBezTo>
                <a:cubicBezTo>
                  <a:pt x="943280" y="6136411"/>
                  <a:pt x="896194" y="6100100"/>
                  <a:pt x="845971" y="6067177"/>
                </a:cubicBezTo>
                <a:cubicBezTo>
                  <a:pt x="720131" y="5983257"/>
                  <a:pt x="580034" y="5915740"/>
                  <a:pt x="448057" y="5841376"/>
                </a:cubicBezTo>
                <a:cubicBezTo>
                  <a:pt x="341781" y="5780886"/>
                  <a:pt x="90319" y="5630263"/>
                  <a:pt x="51253" y="5631825"/>
                </a:cubicBezTo>
                <a:close/>
                <a:moveTo>
                  <a:pt x="2606687" y="5630718"/>
                </a:moveTo>
                <a:cubicBezTo>
                  <a:pt x="2484040" y="5952782"/>
                  <a:pt x="2550772" y="6305470"/>
                  <a:pt x="2645658" y="6640259"/>
                </a:cubicBezTo>
                <a:cubicBezTo>
                  <a:pt x="2605413" y="6320984"/>
                  <a:pt x="2566733" y="5970903"/>
                  <a:pt x="2606687" y="5630718"/>
                </a:cubicBezTo>
                <a:close/>
                <a:moveTo>
                  <a:pt x="3642057" y="5573487"/>
                </a:moveTo>
                <a:cubicBezTo>
                  <a:pt x="3639338" y="5575453"/>
                  <a:pt x="3635693" y="5577466"/>
                  <a:pt x="3632981" y="5579437"/>
                </a:cubicBezTo>
                <a:cubicBezTo>
                  <a:pt x="3509182" y="5674738"/>
                  <a:pt x="3441993" y="5811556"/>
                  <a:pt x="3382436" y="5952726"/>
                </a:cubicBezTo>
                <a:cubicBezTo>
                  <a:pt x="3286719" y="6179641"/>
                  <a:pt x="3231101" y="6419386"/>
                  <a:pt x="3191929" y="6662669"/>
                </a:cubicBezTo>
                <a:cubicBezTo>
                  <a:pt x="3237125" y="6465250"/>
                  <a:pt x="3296425" y="6271000"/>
                  <a:pt x="3369898" y="6081771"/>
                </a:cubicBezTo>
                <a:cubicBezTo>
                  <a:pt x="3454377" y="5865084"/>
                  <a:pt x="3540614" y="5703753"/>
                  <a:pt x="3642057" y="5573487"/>
                </a:cubicBezTo>
                <a:close/>
                <a:moveTo>
                  <a:pt x="2650666" y="5530686"/>
                </a:moveTo>
                <a:cubicBezTo>
                  <a:pt x="2650695" y="5531619"/>
                  <a:pt x="2650695" y="5531619"/>
                  <a:pt x="2650249" y="5532101"/>
                </a:cubicBezTo>
                <a:cubicBezTo>
                  <a:pt x="2594633" y="5864991"/>
                  <a:pt x="2624834" y="6212617"/>
                  <a:pt x="2663808" y="6535215"/>
                </a:cubicBezTo>
                <a:cubicBezTo>
                  <a:pt x="2664345" y="6401062"/>
                  <a:pt x="2664881" y="6266909"/>
                  <a:pt x="2665418" y="6132756"/>
                </a:cubicBezTo>
                <a:cubicBezTo>
                  <a:pt x="2666315" y="5945493"/>
                  <a:pt x="2661038" y="5743579"/>
                  <a:pt x="2650666" y="5530686"/>
                </a:cubicBezTo>
                <a:close/>
                <a:moveTo>
                  <a:pt x="2680277" y="5479204"/>
                </a:moveTo>
                <a:cubicBezTo>
                  <a:pt x="2679826" y="5479692"/>
                  <a:pt x="2679381" y="5480173"/>
                  <a:pt x="2678972" y="5481582"/>
                </a:cubicBezTo>
                <a:cubicBezTo>
                  <a:pt x="2691463" y="5712555"/>
                  <a:pt x="2697451" y="5932139"/>
                  <a:pt x="2696666" y="6133836"/>
                </a:cubicBezTo>
                <a:lnTo>
                  <a:pt x="2695769" y="6390955"/>
                </a:lnTo>
                <a:cubicBezTo>
                  <a:pt x="2712509" y="6297144"/>
                  <a:pt x="2727840" y="6202916"/>
                  <a:pt x="2739893" y="6108357"/>
                </a:cubicBezTo>
                <a:cubicBezTo>
                  <a:pt x="2767348" y="5886500"/>
                  <a:pt x="2737035" y="5687445"/>
                  <a:pt x="2680277" y="5479204"/>
                </a:cubicBezTo>
                <a:close/>
                <a:moveTo>
                  <a:pt x="1132195" y="5467980"/>
                </a:moveTo>
                <a:cubicBezTo>
                  <a:pt x="1313054" y="5495211"/>
                  <a:pt x="1494925" y="5512628"/>
                  <a:pt x="1679056" y="5516907"/>
                </a:cubicBezTo>
                <a:cubicBezTo>
                  <a:pt x="1838007" y="5520331"/>
                  <a:pt x="1983050" y="5490313"/>
                  <a:pt x="2128648" y="5474249"/>
                </a:cubicBezTo>
                <a:cubicBezTo>
                  <a:pt x="2028248" y="5467548"/>
                  <a:pt x="1925543" y="5473055"/>
                  <a:pt x="1825619" y="5478447"/>
                </a:cubicBezTo>
                <a:lnTo>
                  <a:pt x="1737798" y="5483353"/>
                </a:lnTo>
                <a:cubicBezTo>
                  <a:pt x="1536509" y="5492800"/>
                  <a:pt x="1332771" y="5487439"/>
                  <a:pt x="1132195" y="5467980"/>
                </a:cubicBezTo>
                <a:close/>
                <a:moveTo>
                  <a:pt x="1456157" y="5371404"/>
                </a:moveTo>
                <a:cubicBezTo>
                  <a:pt x="1385125" y="5373535"/>
                  <a:pt x="1314200" y="5378444"/>
                  <a:pt x="1244432" y="5385601"/>
                </a:cubicBezTo>
                <a:cubicBezTo>
                  <a:pt x="1151404" y="5395142"/>
                  <a:pt x="1060429" y="5408677"/>
                  <a:pt x="973990" y="5424940"/>
                </a:cubicBezTo>
                <a:cubicBezTo>
                  <a:pt x="1017323" y="5425535"/>
                  <a:pt x="1061253" y="5429367"/>
                  <a:pt x="1103809" y="5433720"/>
                </a:cubicBezTo>
                <a:lnTo>
                  <a:pt x="1123454" y="5435727"/>
                </a:lnTo>
                <a:cubicBezTo>
                  <a:pt x="1326373" y="5455563"/>
                  <a:pt x="1533386" y="5461253"/>
                  <a:pt x="1737017" y="5452183"/>
                </a:cubicBezTo>
                <a:lnTo>
                  <a:pt x="1824397" y="5447757"/>
                </a:lnTo>
                <a:cubicBezTo>
                  <a:pt x="1905266" y="5443590"/>
                  <a:pt x="1987993" y="5439352"/>
                  <a:pt x="2070059" y="5441660"/>
                </a:cubicBezTo>
                <a:cubicBezTo>
                  <a:pt x="1883310" y="5383634"/>
                  <a:pt x="1669251" y="5365013"/>
                  <a:pt x="1456157" y="5371404"/>
                </a:cubicBezTo>
                <a:close/>
                <a:moveTo>
                  <a:pt x="4988186" y="5216467"/>
                </a:moveTo>
                <a:cubicBezTo>
                  <a:pt x="4914642" y="5275764"/>
                  <a:pt x="4843105" y="5338703"/>
                  <a:pt x="4777334" y="5406072"/>
                </a:cubicBezTo>
                <a:cubicBezTo>
                  <a:pt x="4757662" y="5426414"/>
                  <a:pt x="4737537" y="5447249"/>
                  <a:pt x="4718341" y="5468043"/>
                </a:cubicBezTo>
                <a:cubicBezTo>
                  <a:pt x="4681696" y="5506771"/>
                  <a:pt x="4644162" y="5546455"/>
                  <a:pt x="4604655" y="5583434"/>
                </a:cubicBezTo>
                <a:cubicBezTo>
                  <a:pt x="4591636" y="5595592"/>
                  <a:pt x="4578581" y="5606832"/>
                  <a:pt x="4565074" y="5618550"/>
                </a:cubicBezTo>
                <a:cubicBezTo>
                  <a:pt x="4712605" y="5511121"/>
                  <a:pt x="4908425" y="5376611"/>
                  <a:pt x="4988186" y="5216467"/>
                </a:cubicBezTo>
                <a:close/>
                <a:moveTo>
                  <a:pt x="4978032" y="5183809"/>
                </a:moveTo>
                <a:cubicBezTo>
                  <a:pt x="4748175" y="5235846"/>
                  <a:pt x="4611576" y="5430393"/>
                  <a:pt x="4463413" y="5615162"/>
                </a:cubicBezTo>
                <a:cubicBezTo>
                  <a:pt x="4428815" y="5658459"/>
                  <a:pt x="4393697" y="5700384"/>
                  <a:pt x="4358134" y="5742791"/>
                </a:cubicBezTo>
                <a:lnTo>
                  <a:pt x="4376219" y="5729027"/>
                </a:lnTo>
                <a:cubicBezTo>
                  <a:pt x="4445817" y="5675939"/>
                  <a:pt x="4517680" y="5621374"/>
                  <a:pt x="4582340" y="5561037"/>
                </a:cubicBezTo>
                <a:cubicBezTo>
                  <a:pt x="4621394" y="5524545"/>
                  <a:pt x="4658482" y="5485345"/>
                  <a:pt x="4694684" y="5447098"/>
                </a:cubicBezTo>
                <a:cubicBezTo>
                  <a:pt x="4714806" y="5426264"/>
                  <a:pt x="4733997" y="5405475"/>
                  <a:pt x="4754123" y="5384643"/>
                </a:cubicBezTo>
                <a:cubicBezTo>
                  <a:pt x="4823909" y="5312925"/>
                  <a:pt x="4899949" y="5246074"/>
                  <a:pt x="4978032" y="5183809"/>
                </a:cubicBezTo>
                <a:close/>
                <a:moveTo>
                  <a:pt x="1903353" y="5044827"/>
                </a:moveTo>
                <a:cubicBezTo>
                  <a:pt x="1900901" y="5049058"/>
                  <a:pt x="1913196" y="5065331"/>
                  <a:pt x="1936931" y="5093954"/>
                </a:cubicBezTo>
                <a:cubicBezTo>
                  <a:pt x="2021149" y="5196773"/>
                  <a:pt x="2108079" y="5297623"/>
                  <a:pt x="2195868" y="5396574"/>
                </a:cubicBezTo>
                <a:cubicBezTo>
                  <a:pt x="2196092" y="5309013"/>
                  <a:pt x="2155695" y="5230515"/>
                  <a:pt x="2088852" y="5166123"/>
                </a:cubicBezTo>
                <a:cubicBezTo>
                  <a:pt x="2054441" y="5132572"/>
                  <a:pt x="2001584" y="5091839"/>
                  <a:pt x="1958241" y="5067955"/>
                </a:cubicBezTo>
                <a:cubicBezTo>
                  <a:pt x="1922998" y="5048408"/>
                  <a:pt x="1905803" y="5040595"/>
                  <a:pt x="1903353" y="5044827"/>
                </a:cubicBezTo>
                <a:close/>
                <a:moveTo>
                  <a:pt x="1979378" y="4769504"/>
                </a:moveTo>
                <a:cubicBezTo>
                  <a:pt x="2251008" y="4946802"/>
                  <a:pt x="2557265" y="5046794"/>
                  <a:pt x="2882120" y="5064547"/>
                </a:cubicBezTo>
                <a:cubicBezTo>
                  <a:pt x="2852884" y="5055476"/>
                  <a:pt x="2822307" y="5047842"/>
                  <a:pt x="2793103" y="5039699"/>
                </a:cubicBezTo>
                <a:lnTo>
                  <a:pt x="2770041" y="5033634"/>
                </a:lnTo>
                <a:cubicBezTo>
                  <a:pt x="2500352" y="4962917"/>
                  <a:pt x="2236095" y="4864963"/>
                  <a:pt x="1979378" y="4769504"/>
                </a:cubicBezTo>
                <a:close/>
                <a:moveTo>
                  <a:pt x="1927410" y="4716164"/>
                </a:moveTo>
                <a:cubicBezTo>
                  <a:pt x="1938311" y="4720848"/>
                  <a:pt x="1949172" y="4724604"/>
                  <a:pt x="1959587" y="4728849"/>
                </a:cubicBezTo>
                <a:cubicBezTo>
                  <a:pt x="2224818" y="4827692"/>
                  <a:pt x="2499050" y="4930367"/>
                  <a:pt x="2777707" y="5003991"/>
                </a:cubicBezTo>
                <a:lnTo>
                  <a:pt x="2800768" y="5010056"/>
                </a:lnTo>
                <a:lnTo>
                  <a:pt x="2879408" y="5031590"/>
                </a:lnTo>
                <a:cubicBezTo>
                  <a:pt x="2873718" y="5029024"/>
                  <a:pt x="2868475" y="5025973"/>
                  <a:pt x="2862295" y="5022958"/>
                </a:cubicBezTo>
                <a:cubicBezTo>
                  <a:pt x="2846112" y="5014292"/>
                  <a:pt x="2829972" y="5006555"/>
                  <a:pt x="2813343" y="4998369"/>
                </a:cubicBezTo>
                <a:cubicBezTo>
                  <a:pt x="2759214" y="4972589"/>
                  <a:pt x="2702010" y="4951123"/>
                  <a:pt x="2646245" y="4930999"/>
                </a:cubicBezTo>
                <a:cubicBezTo>
                  <a:pt x="2437298" y="4853662"/>
                  <a:pt x="2221285" y="4774272"/>
                  <a:pt x="1999243" y="4730524"/>
                </a:cubicBezTo>
                <a:lnTo>
                  <a:pt x="1979527" y="4726651"/>
                </a:lnTo>
                <a:lnTo>
                  <a:pt x="1927410" y="4716164"/>
                </a:lnTo>
                <a:close/>
                <a:moveTo>
                  <a:pt x="1997014" y="4698007"/>
                </a:moveTo>
                <a:lnTo>
                  <a:pt x="2005458" y="4699540"/>
                </a:lnTo>
                <a:cubicBezTo>
                  <a:pt x="2229844" y="4743659"/>
                  <a:pt x="2447268" y="4823456"/>
                  <a:pt x="2657186" y="4901687"/>
                </a:cubicBezTo>
                <a:cubicBezTo>
                  <a:pt x="2713431" y="4922259"/>
                  <a:pt x="2771565" y="4943688"/>
                  <a:pt x="2826662" y="4970362"/>
                </a:cubicBezTo>
                <a:cubicBezTo>
                  <a:pt x="2843286" y="4978544"/>
                  <a:pt x="2859914" y="4986729"/>
                  <a:pt x="2876100" y="4995397"/>
                </a:cubicBezTo>
                <a:cubicBezTo>
                  <a:pt x="2929811" y="5022592"/>
                  <a:pt x="2984941" y="5050189"/>
                  <a:pt x="3042600" y="5059532"/>
                </a:cubicBezTo>
                <a:cubicBezTo>
                  <a:pt x="2779645" y="4772909"/>
                  <a:pt x="2376891" y="4705645"/>
                  <a:pt x="1997014" y="4698007"/>
                </a:cubicBezTo>
                <a:close/>
                <a:moveTo>
                  <a:pt x="2305292" y="4219492"/>
                </a:moveTo>
                <a:cubicBezTo>
                  <a:pt x="2631112" y="4377847"/>
                  <a:pt x="3011879" y="4535878"/>
                  <a:pt x="3360922" y="4529373"/>
                </a:cubicBezTo>
                <a:cubicBezTo>
                  <a:pt x="3408391" y="4528405"/>
                  <a:pt x="3451278" y="4517839"/>
                  <a:pt x="3492420" y="4510145"/>
                </a:cubicBezTo>
                <a:cubicBezTo>
                  <a:pt x="3448862" y="4503966"/>
                  <a:pt x="3405674" y="4495449"/>
                  <a:pt x="3364086" y="4480340"/>
                </a:cubicBezTo>
                <a:cubicBezTo>
                  <a:pt x="3314946" y="4462747"/>
                  <a:pt x="3269673" y="4437082"/>
                  <a:pt x="3225818" y="4411822"/>
                </a:cubicBezTo>
                <a:cubicBezTo>
                  <a:pt x="3194830" y="4393966"/>
                  <a:pt x="3162431" y="4375699"/>
                  <a:pt x="3129696" y="4360704"/>
                </a:cubicBezTo>
                <a:cubicBezTo>
                  <a:pt x="3030558" y="4315774"/>
                  <a:pt x="2920899" y="4298731"/>
                  <a:pt x="2814545" y="4282955"/>
                </a:cubicBezTo>
                <a:cubicBezTo>
                  <a:pt x="2648192" y="4257474"/>
                  <a:pt x="2475773" y="4231762"/>
                  <a:pt x="2305292" y="4219492"/>
                </a:cubicBezTo>
                <a:close/>
                <a:moveTo>
                  <a:pt x="2626982" y="4206450"/>
                </a:moveTo>
                <a:cubicBezTo>
                  <a:pt x="2581807" y="4205467"/>
                  <a:pt x="2536327" y="4205706"/>
                  <a:pt x="2490617" y="4206951"/>
                </a:cubicBezTo>
                <a:cubicBezTo>
                  <a:pt x="2601507" y="4219748"/>
                  <a:pt x="2711611" y="4236309"/>
                  <a:pt x="2819869" y="4252936"/>
                </a:cubicBezTo>
                <a:cubicBezTo>
                  <a:pt x="2928115" y="4269564"/>
                  <a:pt x="3040565" y="4286495"/>
                  <a:pt x="3143018" y="4332698"/>
                </a:cubicBezTo>
                <a:cubicBezTo>
                  <a:pt x="3177162" y="4348099"/>
                  <a:pt x="3210046" y="4366808"/>
                  <a:pt x="3241520" y="4385112"/>
                </a:cubicBezTo>
                <a:cubicBezTo>
                  <a:pt x="3284409" y="4409477"/>
                  <a:pt x="3328265" y="4434739"/>
                  <a:pt x="3374575" y="4451517"/>
                </a:cubicBezTo>
                <a:cubicBezTo>
                  <a:pt x="3416609" y="4466134"/>
                  <a:pt x="3460730" y="4474620"/>
                  <a:pt x="3505221" y="4480757"/>
                </a:cubicBezTo>
                <a:cubicBezTo>
                  <a:pt x="3244537" y="4280088"/>
                  <a:pt x="2943211" y="4213332"/>
                  <a:pt x="2626982" y="4206450"/>
                </a:cubicBezTo>
                <a:close/>
                <a:moveTo>
                  <a:pt x="1310106" y="3943217"/>
                </a:moveTo>
                <a:cubicBezTo>
                  <a:pt x="1129544" y="4063332"/>
                  <a:pt x="976804" y="4212308"/>
                  <a:pt x="854994" y="4399136"/>
                </a:cubicBezTo>
                <a:cubicBezTo>
                  <a:pt x="813550" y="4462067"/>
                  <a:pt x="777442" y="4528637"/>
                  <a:pt x="742462" y="4594648"/>
                </a:cubicBezTo>
                <a:cubicBezTo>
                  <a:pt x="769633" y="4559245"/>
                  <a:pt x="795392" y="4522436"/>
                  <a:pt x="820602" y="4485915"/>
                </a:cubicBezTo>
                <a:cubicBezTo>
                  <a:pt x="839644" y="4458097"/>
                  <a:pt x="858127" y="4430568"/>
                  <a:pt x="878295" y="4403594"/>
                </a:cubicBezTo>
                <a:cubicBezTo>
                  <a:pt x="984168" y="4259170"/>
                  <a:pt x="1114491" y="4132679"/>
                  <a:pt x="1240607" y="4010401"/>
                </a:cubicBezTo>
                <a:lnTo>
                  <a:pt x="1310106" y="3943217"/>
                </a:lnTo>
                <a:close/>
                <a:moveTo>
                  <a:pt x="1423113" y="3874565"/>
                </a:moveTo>
                <a:lnTo>
                  <a:pt x="1260565" y="4031982"/>
                </a:lnTo>
                <a:cubicBezTo>
                  <a:pt x="1135292" y="4153135"/>
                  <a:pt x="1006090" y="4279065"/>
                  <a:pt x="901900" y="4421236"/>
                </a:cubicBezTo>
                <a:cubicBezTo>
                  <a:pt x="882292" y="4447928"/>
                  <a:pt x="863806" y="4475465"/>
                  <a:pt x="845044" y="4502436"/>
                </a:cubicBezTo>
                <a:cubicBezTo>
                  <a:pt x="797719" y="4571828"/>
                  <a:pt x="747866" y="4643196"/>
                  <a:pt x="685926" y="4703069"/>
                </a:cubicBezTo>
                <a:cubicBezTo>
                  <a:pt x="685087" y="4704192"/>
                  <a:pt x="684806" y="4705038"/>
                  <a:pt x="684248" y="4706721"/>
                </a:cubicBezTo>
                <a:cubicBezTo>
                  <a:pt x="955830" y="4450343"/>
                  <a:pt x="1215323" y="4185291"/>
                  <a:pt x="1423113" y="3874565"/>
                </a:cubicBezTo>
                <a:close/>
                <a:moveTo>
                  <a:pt x="3316479" y="3872136"/>
                </a:moveTo>
                <a:lnTo>
                  <a:pt x="3546806" y="4356139"/>
                </a:lnTo>
                <a:cubicBezTo>
                  <a:pt x="3510992" y="4217388"/>
                  <a:pt x="3440535" y="4086075"/>
                  <a:pt x="3364433" y="3953121"/>
                </a:cubicBezTo>
                <a:lnTo>
                  <a:pt x="3316479" y="3872136"/>
                </a:lnTo>
                <a:close/>
                <a:moveTo>
                  <a:pt x="3291335" y="3767420"/>
                </a:moveTo>
                <a:cubicBezTo>
                  <a:pt x="3324815" y="3824296"/>
                  <a:pt x="3358740" y="3880691"/>
                  <a:pt x="3390805" y="3937163"/>
                </a:cubicBezTo>
                <a:cubicBezTo>
                  <a:pt x="3469925" y="4075583"/>
                  <a:pt x="3543427" y="4213298"/>
                  <a:pt x="3579062" y="4359040"/>
                </a:cubicBezTo>
                <a:cubicBezTo>
                  <a:pt x="3585500" y="4228842"/>
                  <a:pt x="3547302" y="4112076"/>
                  <a:pt x="3467355" y="3988130"/>
                </a:cubicBezTo>
                <a:cubicBezTo>
                  <a:pt x="3420192" y="3915029"/>
                  <a:pt x="3371016" y="3849934"/>
                  <a:pt x="3310753" y="3787140"/>
                </a:cubicBezTo>
                <a:cubicBezTo>
                  <a:pt x="3303466" y="3779509"/>
                  <a:pt x="3297626" y="3773227"/>
                  <a:pt x="3291335" y="3767420"/>
                </a:cubicBezTo>
                <a:close/>
                <a:moveTo>
                  <a:pt x="1635889" y="3709494"/>
                </a:moveTo>
                <a:lnTo>
                  <a:pt x="1634800" y="3731111"/>
                </a:lnTo>
                <a:cubicBezTo>
                  <a:pt x="1634800" y="3731111"/>
                  <a:pt x="1635342" y="3716795"/>
                  <a:pt x="1635889" y="3709494"/>
                </a:cubicBezTo>
                <a:close/>
                <a:moveTo>
                  <a:pt x="1510397" y="3684705"/>
                </a:moveTo>
                <a:cubicBezTo>
                  <a:pt x="1390337" y="3729510"/>
                  <a:pt x="1267181" y="3766747"/>
                  <a:pt x="1146550" y="3802012"/>
                </a:cubicBezTo>
                <a:cubicBezTo>
                  <a:pt x="997862" y="3845736"/>
                  <a:pt x="843568" y="3890871"/>
                  <a:pt x="698834" y="3952272"/>
                </a:cubicBezTo>
                <a:cubicBezTo>
                  <a:pt x="460140" y="4053106"/>
                  <a:pt x="242842" y="4196577"/>
                  <a:pt x="34256" y="4347603"/>
                </a:cubicBezTo>
                <a:cubicBezTo>
                  <a:pt x="196048" y="4248849"/>
                  <a:pt x="358125" y="4150653"/>
                  <a:pt x="527241" y="4065078"/>
                </a:cubicBezTo>
                <a:cubicBezTo>
                  <a:pt x="838255" y="3908281"/>
                  <a:pt x="1212318" y="3863093"/>
                  <a:pt x="1510397" y="3684705"/>
                </a:cubicBezTo>
                <a:close/>
                <a:moveTo>
                  <a:pt x="1313114" y="3655216"/>
                </a:moveTo>
                <a:cubicBezTo>
                  <a:pt x="1247578" y="3654578"/>
                  <a:pt x="1180153" y="3656293"/>
                  <a:pt x="1109304" y="3669030"/>
                </a:cubicBezTo>
                <a:cubicBezTo>
                  <a:pt x="689821" y="3744031"/>
                  <a:pt x="334655" y="4032530"/>
                  <a:pt x="8129" y="4330519"/>
                </a:cubicBezTo>
                <a:cubicBezTo>
                  <a:pt x="220923" y="4176682"/>
                  <a:pt x="442983" y="4028720"/>
                  <a:pt x="687572" y="3925629"/>
                </a:cubicBezTo>
                <a:cubicBezTo>
                  <a:pt x="833705" y="3864223"/>
                  <a:pt x="989118" y="3818520"/>
                  <a:pt x="1138365" y="3774515"/>
                </a:cubicBezTo>
                <a:cubicBezTo>
                  <a:pt x="1260121" y="3738686"/>
                  <a:pt x="1384681" y="3701451"/>
                  <a:pt x="1505579" y="3655526"/>
                </a:cubicBezTo>
                <a:cubicBezTo>
                  <a:pt x="1442294" y="3658846"/>
                  <a:pt x="1378650" y="3655854"/>
                  <a:pt x="1313114" y="3655216"/>
                </a:cubicBezTo>
                <a:close/>
                <a:moveTo>
                  <a:pt x="3655073" y="3650884"/>
                </a:moveTo>
                <a:cubicBezTo>
                  <a:pt x="3768399" y="3765347"/>
                  <a:pt x="3873410" y="3884450"/>
                  <a:pt x="3989938" y="3991685"/>
                </a:cubicBezTo>
                <a:cubicBezTo>
                  <a:pt x="4106468" y="4098916"/>
                  <a:pt x="4234512" y="4194281"/>
                  <a:pt x="4393907" y="4261258"/>
                </a:cubicBezTo>
                <a:cubicBezTo>
                  <a:pt x="4484865" y="4299540"/>
                  <a:pt x="4571866" y="4332385"/>
                  <a:pt x="4648051" y="4374051"/>
                </a:cubicBezTo>
                <a:cubicBezTo>
                  <a:pt x="4566919" y="4301848"/>
                  <a:pt x="4474187" y="4242216"/>
                  <a:pt x="4383389" y="4184369"/>
                </a:cubicBezTo>
                <a:cubicBezTo>
                  <a:pt x="4310251" y="4137460"/>
                  <a:pt x="4234739" y="4089250"/>
                  <a:pt x="4165508" y="4035196"/>
                </a:cubicBezTo>
                <a:cubicBezTo>
                  <a:pt x="4131846" y="4008598"/>
                  <a:pt x="4099524" y="3980549"/>
                  <a:pt x="4068162" y="3953394"/>
                </a:cubicBezTo>
                <a:cubicBezTo>
                  <a:pt x="4039704" y="3928919"/>
                  <a:pt x="4010763" y="3903992"/>
                  <a:pt x="3981416" y="3880482"/>
                </a:cubicBezTo>
                <a:cubicBezTo>
                  <a:pt x="3923199" y="3833909"/>
                  <a:pt x="3860482" y="3791236"/>
                  <a:pt x="3800147" y="3749872"/>
                </a:cubicBezTo>
                <a:lnTo>
                  <a:pt x="3655073" y="3650884"/>
                </a:lnTo>
                <a:close/>
                <a:moveTo>
                  <a:pt x="3670252" y="3622798"/>
                </a:moveTo>
                <a:lnTo>
                  <a:pt x="3817258" y="3723577"/>
                </a:lnTo>
                <a:cubicBezTo>
                  <a:pt x="3878082" y="3765387"/>
                  <a:pt x="3941278" y="3808498"/>
                  <a:pt x="4000461" y="3855966"/>
                </a:cubicBezTo>
                <a:cubicBezTo>
                  <a:pt x="4030299" y="3879926"/>
                  <a:pt x="4059233" y="3904849"/>
                  <a:pt x="4088180" y="3929774"/>
                </a:cubicBezTo>
                <a:cubicBezTo>
                  <a:pt x="4119532" y="3956928"/>
                  <a:pt x="4151864" y="3984979"/>
                  <a:pt x="4184555" y="4010683"/>
                </a:cubicBezTo>
                <a:cubicBezTo>
                  <a:pt x="4252374" y="4064322"/>
                  <a:pt x="4327401" y="4112085"/>
                  <a:pt x="4399563" y="4158106"/>
                </a:cubicBezTo>
                <a:cubicBezTo>
                  <a:pt x="4497546" y="4220788"/>
                  <a:pt x="4597907" y="4284772"/>
                  <a:pt x="4684469" y="4364680"/>
                </a:cubicBezTo>
                <a:lnTo>
                  <a:pt x="4690271" y="4370034"/>
                </a:lnTo>
                <a:cubicBezTo>
                  <a:pt x="4617960" y="4134006"/>
                  <a:pt x="4326618" y="3976128"/>
                  <a:pt x="4136093" y="3858466"/>
                </a:cubicBezTo>
                <a:cubicBezTo>
                  <a:pt x="3985171" y="3764831"/>
                  <a:pt x="3831168" y="3687155"/>
                  <a:pt x="3670252" y="3622798"/>
                </a:cubicBezTo>
                <a:close/>
                <a:moveTo>
                  <a:pt x="4440129" y="3448571"/>
                </a:moveTo>
                <a:cubicBezTo>
                  <a:pt x="4500684" y="3600308"/>
                  <a:pt x="4765312" y="3823987"/>
                  <a:pt x="4856525" y="3915351"/>
                </a:cubicBezTo>
                <a:cubicBezTo>
                  <a:pt x="4921046" y="3979838"/>
                  <a:pt x="4987678" y="4047617"/>
                  <a:pt x="5059055" y="4108918"/>
                </a:cubicBezTo>
                <a:cubicBezTo>
                  <a:pt x="5130436" y="4170218"/>
                  <a:pt x="5206561" y="4225043"/>
                  <a:pt x="5290070" y="4263619"/>
                </a:cubicBezTo>
                <a:cubicBezTo>
                  <a:pt x="5126032" y="4132785"/>
                  <a:pt x="4978794" y="3979858"/>
                  <a:pt x="4834991" y="3830985"/>
                </a:cubicBezTo>
                <a:cubicBezTo>
                  <a:pt x="4709629" y="3700933"/>
                  <a:pt x="4579958" y="3567796"/>
                  <a:pt x="4440129" y="3448571"/>
                </a:cubicBezTo>
                <a:close/>
                <a:moveTo>
                  <a:pt x="4441737" y="3399734"/>
                </a:moveTo>
                <a:cubicBezTo>
                  <a:pt x="4437014" y="3398227"/>
                  <a:pt x="4433408" y="3398482"/>
                  <a:pt x="4431236" y="3400954"/>
                </a:cubicBezTo>
                <a:cubicBezTo>
                  <a:pt x="4474088" y="3436036"/>
                  <a:pt x="4516531" y="3472527"/>
                  <a:pt x="4557150" y="3510023"/>
                </a:cubicBezTo>
                <a:cubicBezTo>
                  <a:pt x="4661606" y="3606446"/>
                  <a:pt x="4760255" y="3709152"/>
                  <a:pt x="4856936" y="3809146"/>
                </a:cubicBezTo>
                <a:cubicBezTo>
                  <a:pt x="4939779" y="3895025"/>
                  <a:pt x="5024071" y="3982240"/>
                  <a:pt x="5111996" y="4065759"/>
                </a:cubicBezTo>
                <a:cubicBezTo>
                  <a:pt x="5199925" y="4149276"/>
                  <a:pt x="5291490" y="4229096"/>
                  <a:pt x="5388878" y="4300185"/>
                </a:cubicBezTo>
                <a:cubicBezTo>
                  <a:pt x="5401114" y="4303421"/>
                  <a:pt x="5413353" y="4306662"/>
                  <a:pt x="5425556" y="4308967"/>
                </a:cubicBezTo>
                <a:cubicBezTo>
                  <a:pt x="5290970" y="4122931"/>
                  <a:pt x="5119226" y="3974244"/>
                  <a:pt x="4943646" y="3822916"/>
                </a:cubicBezTo>
                <a:cubicBezTo>
                  <a:pt x="4828850" y="3724110"/>
                  <a:pt x="4714058" y="3625311"/>
                  <a:pt x="4594837" y="3532274"/>
                </a:cubicBezTo>
                <a:cubicBezTo>
                  <a:pt x="4562450" y="3507077"/>
                  <a:pt x="4474786" y="3410282"/>
                  <a:pt x="4441737" y="3399734"/>
                </a:cubicBezTo>
                <a:close/>
                <a:moveTo>
                  <a:pt x="5425834" y="3162785"/>
                </a:moveTo>
                <a:cubicBezTo>
                  <a:pt x="5393133" y="3300089"/>
                  <a:pt x="5401723" y="3491623"/>
                  <a:pt x="5401644" y="3617847"/>
                </a:cubicBezTo>
                <a:cubicBezTo>
                  <a:pt x="5401790" y="3807859"/>
                  <a:pt x="5425483" y="3992734"/>
                  <a:pt x="5467256" y="4175494"/>
                </a:cubicBezTo>
                <a:cubicBezTo>
                  <a:pt x="5469824" y="3971868"/>
                  <a:pt x="5459296" y="3766904"/>
                  <a:pt x="5448069" y="3567554"/>
                </a:cubicBezTo>
                <a:lnTo>
                  <a:pt x="5425834" y="3162785"/>
                </a:lnTo>
                <a:close/>
                <a:moveTo>
                  <a:pt x="1318687" y="3113840"/>
                </a:moveTo>
                <a:cubicBezTo>
                  <a:pt x="1233126" y="3142037"/>
                  <a:pt x="1148133" y="3174161"/>
                  <a:pt x="1066793" y="3212171"/>
                </a:cubicBezTo>
                <a:lnTo>
                  <a:pt x="993319" y="3247648"/>
                </a:lnTo>
                <a:cubicBezTo>
                  <a:pt x="947600" y="3269890"/>
                  <a:pt x="900765" y="3292688"/>
                  <a:pt x="853081" y="3312410"/>
                </a:cubicBezTo>
                <a:cubicBezTo>
                  <a:pt x="837376" y="3318884"/>
                  <a:pt x="821948" y="3324526"/>
                  <a:pt x="805957" y="3330443"/>
                </a:cubicBezTo>
                <a:cubicBezTo>
                  <a:pt x="973723" y="3284161"/>
                  <a:pt x="1193682" y="3229943"/>
                  <a:pt x="1318687" y="3113840"/>
                </a:cubicBezTo>
                <a:close/>
                <a:moveTo>
                  <a:pt x="5453702" y="3090882"/>
                </a:moveTo>
                <a:lnTo>
                  <a:pt x="5480135" y="3565802"/>
                </a:lnTo>
                <a:cubicBezTo>
                  <a:pt x="5490809" y="3762845"/>
                  <a:pt x="5501220" y="3965024"/>
                  <a:pt x="5499023" y="4166310"/>
                </a:cubicBezTo>
                <a:cubicBezTo>
                  <a:pt x="5546233" y="3984186"/>
                  <a:pt x="5562118" y="3799116"/>
                  <a:pt x="5547022" y="3607838"/>
                </a:cubicBezTo>
                <a:cubicBezTo>
                  <a:pt x="5541143" y="3530760"/>
                  <a:pt x="5529684" y="3453908"/>
                  <a:pt x="5515964" y="3378541"/>
                </a:cubicBezTo>
                <a:cubicBezTo>
                  <a:pt x="5505773" y="3321668"/>
                  <a:pt x="5475310" y="3095607"/>
                  <a:pt x="5453702" y="3090882"/>
                </a:cubicBezTo>
                <a:close/>
                <a:moveTo>
                  <a:pt x="1238695" y="3076820"/>
                </a:moveTo>
                <a:cubicBezTo>
                  <a:pt x="1051055" y="3082190"/>
                  <a:pt x="886407" y="3192548"/>
                  <a:pt x="716371" y="3293249"/>
                </a:cubicBezTo>
                <a:cubicBezTo>
                  <a:pt x="670943" y="3320259"/>
                  <a:pt x="625512" y="3345868"/>
                  <a:pt x="579522" y="3371759"/>
                </a:cubicBezTo>
                <a:lnTo>
                  <a:pt x="600288" y="3365555"/>
                </a:lnTo>
                <a:cubicBezTo>
                  <a:pt x="680240" y="3341573"/>
                  <a:pt x="762713" y="3317034"/>
                  <a:pt x="840692" y="3284921"/>
                </a:cubicBezTo>
                <a:cubicBezTo>
                  <a:pt x="887813" y="3265484"/>
                  <a:pt x="934087" y="3242968"/>
                  <a:pt x="979248" y="3221003"/>
                </a:cubicBezTo>
                <a:lnTo>
                  <a:pt x="1053282" y="3185247"/>
                </a:lnTo>
                <a:cubicBezTo>
                  <a:pt x="1139666" y="3144704"/>
                  <a:pt x="1229994" y="3110602"/>
                  <a:pt x="1320603" y="3081281"/>
                </a:cubicBezTo>
                <a:cubicBezTo>
                  <a:pt x="1292776" y="3077429"/>
                  <a:pt x="1265502" y="3076054"/>
                  <a:pt x="1238695" y="3076820"/>
                </a:cubicBezTo>
                <a:close/>
                <a:moveTo>
                  <a:pt x="5425627" y="2954192"/>
                </a:moveTo>
                <a:cubicBezTo>
                  <a:pt x="5441934" y="2956815"/>
                  <a:pt x="5467954" y="2996115"/>
                  <a:pt x="5470770" y="3005435"/>
                </a:cubicBezTo>
                <a:cubicBezTo>
                  <a:pt x="5608772" y="3451680"/>
                  <a:pt x="5674122" y="3909676"/>
                  <a:pt x="5519779" y="4359223"/>
                </a:cubicBezTo>
                <a:cubicBezTo>
                  <a:pt x="5520262" y="4359669"/>
                  <a:pt x="5520293" y="4360602"/>
                  <a:pt x="5520293" y="4360602"/>
                </a:cubicBezTo>
                <a:cubicBezTo>
                  <a:pt x="5627244" y="4437825"/>
                  <a:pt x="5699666" y="4548575"/>
                  <a:pt x="5767221" y="4665564"/>
                </a:cubicBezTo>
                <a:cubicBezTo>
                  <a:pt x="6275281" y="4699277"/>
                  <a:pt x="6739386" y="4778523"/>
                  <a:pt x="6937169" y="4815941"/>
                </a:cubicBezTo>
                <a:cubicBezTo>
                  <a:pt x="7134952" y="4853359"/>
                  <a:pt x="7020263" y="4903218"/>
                  <a:pt x="6953922" y="4890068"/>
                </a:cubicBezTo>
                <a:cubicBezTo>
                  <a:pt x="6799988" y="4859556"/>
                  <a:pt x="6485790" y="4815676"/>
                  <a:pt x="6071359" y="4770770"/>
                </a:cubicBezTo>
                <a:lnTo>
                  <a:pt x="6038839" y="4764474"/>
                </a:lnTo>
                <a:cubicBezTo>
                  <a:pt x="6038795" y="4764265"/>
                  <a:pt x="6038750" y="4764056"/>
                  <a:pt x="6038706" y="4763847"/>
                </a:cubicBezTo>
                <a:lnTo>
                  <a:pt x="6037784" y="4764270"/>
                </a:lnTo>
                <a:lnTo>
                  <a:pt x="6038839" y="4764474"/>
                </a:lnTo>
                <a:lnTo>
                  <a:pt x="6040338" y="4771418"/>
                </a:lnTo>
                <a:cubicBezTo>
                  <a:pt x="6039088" y="4781803"/>
                  <a:pt x="6034314" y="4794510"/>
                  <a:pt x="6024488" y="4809903"/>
                </a:cubicBezTo>
                <a:cubicBezTo>
                  <a:pt x="5910095" y="5058984"/>
                  <a:pt x="5773348" y="5296385"/>
                  <a:pt x="5599771" y="5509652"/>
                </a:cubicBezTo>
                <a:cubicBezTo>
                  <a:pt x="5583815" y="5529842"/>
                  <a:pt x="5566811" y="5547293"/>
                  <a:pt x="5548843" y="5563845"/>
                </a:cubicBezTo>
                <a:cubicBezTo>
                  <a:pt x="5773782" y="5645205"/>
                  <a:pt x="5890323" y="6067151"/>
                  <a:pt x="5940952" y="6250028"/>
                </a:cubicBezTo>
                <a:cubicBezTo>
                  <a:pt x="5979301" y="6387982"/>
                  <a:pt x="6009900" y="6527294"/>
                  <a:pt x="6043441" y="6665847"/>
                </a:cubicBezTo>
                <a:lnTo>
                  <a:pt x="6093432" y="6858000"/>
                </a:lnTo>
                <a:lnTo>
                  <a:pt x="6034344" y="6858000"/>
                </a:lnTo>
                <a:lnTo>
                  <a:pt x="6026679" y="6836959"/>
                </a:lnTo>
                <a:cubicBezTo>
                  <a:pt x="5958957" y="6665497"/>
                  <a:pt x="5878558" y="6498078"/>
                  <a:pt x="5800441" y="6335286"/>
                </a:cubicBezTo>
                <a:cubicBezTo>
                  <a:pt x="5703359" y="6131918"/>
                  <a:pt x="5602295" y="5922187"/>
                  <a:pt x="5526562" y="5705388"/>
                </a:cubicBezTo>
                <a:cubicBezTo>
                  <a:pt x="5523956" y="5698505"/>
                  <a:pt x="5521803" y="5691139"/>
                  <a:pt x="5519640" y="5683774"/>
                </a:cubicBezTo>
                <a:cubicBezTo>
                  <a:pt x="5523207" y="5970988"/>
                  <a:pt x="5738292" y="6306566"/>
                  <a:pt x="5844559" y="6553349"/>
                </a:cubicBezTo>
                <a:lnTo>
                  <a:pt x="5975994" y="6858000"/>
                </a:lnTo>
                <a:lnTo>
                  <a:pt x="5898547" y="6858000"/>
                </a:lnTo>
                <a:lnTo>
                  <a:pt x="5682041" y="6355860"/>
                </a:lnTo>
                <a:cubicBezTo>
                  <a:pt x="5609136" y="6186449"/>
                  <a:pt x="5505535" y="6006625"/>
                  <a:pt x="5461758" y="5820220"/>
                </a:cubicBezTo>
                <a:cubicBezTo>
                  <a:pt x="5415457" y="6083349"/>
                  <a:pt x="5335494" y="6334433"/>
                  <a:pt x="5237282" y="6579086"/>
                </a:cubicBezTo>
                <a:lnTo>
                  <a:pt x="5115009" y="6858000"/>
                </a:lnTo>
                <a:lnTo>
                  <a:pt x="5028074" y="6858000"/>
                </a:lnTo>
                <a:lnTo>
                  <a:pt x="5079508" y="6749074"/>
                </a:lnTo>
                <a:cubicBezTo>
                  <a:pt x="5200211" y="6482556"/>
                  <a:pt x="5305048" y="6210716"/>
                  <a:pt x="5371846" y="5924413"/>
                </a:cubicBezTo>
                <a:lnTo>
                  <a:pt x="5270512" y="6138975"/>
                </a:lnTo>
                <a:cubicBezTo>
                  <a:pt x="5192357" y="6304175"/>
                  <a:pt x="5112108" y="6475512"/>
                  <a:pt x="5062409" y="6653544"/>
                </a:cubicBezTo>
                <a:cubicBezTo>
                  <a:pt x="5053035" y="6686987"/>
                  <a:pt x="5045072" y="6720843"/>
                  <a:pt x="5036628" y="6754247"/>
                </a:cubicBezTo>
                <a:lnTo>
                  <a:pt x="5009112" y="6858000"/>
                </a:lnTo>
                <a:lnTo>
                  <a:pt x="4976679" y="6858000"/>
                </a:lnTo>
                <a:lnTo>
                  <a:pt x="5006537" y="6747068"/>
                </a:lnTo>
                <a:cubicBezTo>
                  <a:pt x="5014940" y="6712729"/>
                  <a:pt x="5022903" y="6678883"/>
                  <a:pt x="5032723" y="6644957"/>
                </a:cubicBezTo>
                <a:cubicBezTo>
                  <a:pt x="5083245" y="6464091"/>
                  <a:pt x="5164383" y="6291790"/>
                  <a:pt x="5242949" y="6125175"/>
                </a:cubicBezTo>
                <a:lnTo>
                  <a:pt x="5286321" y="6033555"/>
                </a:lnTo>
                <a:cubicBezTo>
                  <a:pt x="5153522" y="6218172"/>
                  <a:pt x="5058694" y="6420826"/>
                  <a:pt x="5008210" y="6649194"/>
                </a:cubicBezTo>
                <a:cubicBezTo>
                  <a:pt x="4999505" y="6687732"/>
                  <a:pt x="4992445" y="6726670"/>
                  <a:pt x="4986321" y="6765687"/>
                </a:cubicBezTo>
                <a:lnTo>
                  <a:pt x="4973474" y="6858000"/>
                </a:lnTo>
                <a:lnTo>
                  <a:pt x="4907178" y="6858000"/>
                </a:lnTo>
                <a:lnTo>
                  <a:pt x="4910810" y="6829660"/>
                </a:lnTo>
                <a:cubicBezTo>
                  <a:pt x="4927183" y="6695980"/>
                  <a:pt x="4945608" y="6562743"/>
                  <a:pt x="4987461" y="6432994"/>
                </a:cubicBezTo>
                <a:cubicBezTo>
                  <a:pt x="5033887" y="6289556"/>
                  <a:pt x="5098947" y="6157948"/>
                  <a:pt x="5179262" y="6035044"/>
                </a:cubicBezTo>
                <a:cubicBezTo>
                  <a:pt x="5016033" y="6169178"/>
                  <a:pt x="4838252" y="6288995"/>
                  <a:pt x="4689678" y="6440241"/>
                </a:cubicBezTo>
                <a:cubicBezTo>
                  <a:pt x="4615724" y="6515503"/>
                  <a:pt x="4545518" y="6594166"/>
                  <a:pt x="4477543" y="6674836"/>
                </a:cubicBezTo>
                <a:lnTo>
                  <a:pt x="4329957" y="6858000"/>
                </a:lnTo>
                <a:lnTo>
                  <a:pt x="4218595" y="6858000"/>
                </a:lnTo>
                <a:lnTo>
                  <a:pt x="4368888" y="6668412"/>
                </a:lnTo>
                <a:cubicBezTo>
                  <a:pt x="4431654" y="6591444"/>
                  <a:pt x="4495926" y="6515754"/>
                  <a:pt x="4563091" y="6442508"/>
                </a:cubicBezTo>
                <a:cubicBezTo>
                  <a:pt x="4810353" y="6173676"/>
                  <a:pt x="5160740" y="5991069"/>
                  <a:pt x="5387324" y="5705830"/>
                </a:cubicBezTo>
                <a:cubicBezTo>
                  <a:pt x="5286064" y="5794177"/>
                  <a:pt x="5178968" y="5876241"/>
                  <a:pt x="5073620" y="5955437"/>
                </a:cubicBezTo>
                <a:cubicBezTo>
                  <a:pt x="4943865" y="6053305"/>
                  <a:pt x="4809130" y="6154627"/>
                  <a:pt x="4689789" y="6268382"/>
                </a:cubicBezTo>
                <a:cubicBezTo>
                  <a:pt x="4591303" y="6361972"/>
                  <a:pt x="4502007" y="6464046"/>
                  <a:pt x="4418722" y="6570886"/>
                </a:cubicBezTo>
                <a:lnTo>
                  <a:pt x="4214944" y="6858000"/>
                </a:lnTo>
                <a:lnTo>
                  <a:pt x="4177898" y="6858000"/>
                </a:lnTo>
                <a:lnTo>
                  <a:pt x="4391597" y="6556370"/>
                </a:lnTo>
                <a:cubicBezTo>
                  <a:pt x="4476641" y="6446900"/>
                  <a:pt x="4567929" y="6342186"/>
                  <a:pt x="4668889" y="6246399"/>
                </a:cubicBezTo>
                <a:cubicBezTo>
                  <a:pt x="4789603" y="6132122"/>
                  <a:pt x="4925227" y="6029827"/>
                  <a:pt x="5055427" y="5931476"/>
                </a:cubicBezTo>
                <a:cubicBezTo>
                  <a:pt x="5161670" y="5851314"/>
                  <a:pt x="5270142" y="5768732"/>
                  <a:pt x="5371814" y="5678975"/>
                </a:cubicBezTo>
                <a:cubicBezTo>
                  <a:pt x="5250056" y="5732278"/>
                  <a:pt x="5117554" y="5761328"/>
                  <a:pt x="4987918" y="5838701"/>
                </a:cubicBezTo>
                <a:cubicBezTo>
                  <a:pt x="4699961" y="6010191"/>
                  <a:pt x="4491898" y="6286162"/>
                  <a:pt x="4317146" y="6587716"/>
                </a:cubicBezTo>
                <a:lnTo>
                  <a:pt x="4171627" y="6858000"/>
                </a:lnTo>
                <a:lnTo>
                  <a:pt x="4081585" y="6858000"/>
                </a:lnTo>
                <a:lnTo>
                  <a:pt x="4238603" y="6559341"/>
                </a:lnTo>
                <a:cubicBezTo>
                  <a:pt x="4385995" y="6299856"/>
                  <a:pt x="4555804" y="6056475"/>
                  <a:pt x="4778333" y="5873626"/>
                </a:cubicBezTo>
                <a:cubicBezTo>
                  <a:pt x="4974935" y="5712072"/>
                  <a:pt x="5214460" y="5703893"/>
                  <a:pt x="5414185" y="5573882"/>
                </a:cubicBezTo>
                <a:cubicBezTo>
                  <a:pt x="5665168" y="5409695"/>
                  <a:pt x="5834734" y="5037780"/>
                  <a:pt x="5959648" y="4760797"/>
                </a:cubicBezTo>
                <a:cubicBezTo>
                  <a:pt x="5758178" y="4742307"/>
                  <a:pt x="5556149" y="4733150"/>
                  <a:pt x="5355019" y="4734672"/>
                </a:cubicBezTo>
                <a:cubicBezTo>
                  <a:pt x="5292258" y="4900655"/>
                  <a:pt x="5203125" y="5047664"/>
                  <a:pt x="5083565" y="5179121"/>
                </a:cubicBezTo>
                <a:cubicBezTo>
                  <a:pt x="5049677" y="5379813"/>
                  <a:pt x="4862890" y="5495797"/>
                  <a:pt x="4713577" y="5616803"/>
                </a:cubicBezTo>
                <a:cubicBezTo>
                  <a:pt x="4481263" y="5805403"/>
                  <a:pt x="4239092" y="5980417"/>
                  <a:pt x="3989559" y="6145945"/>
                </a:cubicBezTo>
                <a:cubicBezTo>
                  <a:pt x="3958721" y="6166743"/>
                  <a:pt x="3915645" y="6091150"/>
                  <a:pt x="3939824" y="6066900"/>
                </a:cubicBezTo>
                <a:cubicBezTo>
                  <a:pt x="4170724" y="5831323"/>
                  <a:pt x="4361787" y="5566131"/>
                  <a:pt x="4584537" y="5324826"/>
                </a:cubicBezTo>
                <a:cubicBezTo>
                  <a:pt x="4710868" y="5187971"/>
                  <a:pt x="4848359" y="5097244"/>
                  <a:pt x="5037105" y="5088765"/>
                </a:cubicBezTo>
                <a:cubicBezTo>
                  <a:pt x="5038033" y="5088728"/>
                  <a:pt x="5039001" y="5089622"/>
                  <a:pt x="5039930" y="5089585"/>
                </a:cubicBezTo>
                <a:cubicBezTo>
                  <a:pt x="5133008" y="4982937"/>
                  <a:pt x="5207480" y="4865387"/>
                  <a:pt x="5263764" y="4735525"/>
                </a:cubicBezTo>
                <a:cubicBezTo>
                  <a:pt x="4867298" y="4743930"/>
                  <a:pt x="4472427" y="4792315"/>
                  <a:pt x="4086300" y="4884599"/>
                </a:cubicBezTo>
                <a:cubicBezTo>
                  <a:pt x="4087456" y="4890142"/>
                  <a:pt x="4087673" y="4895720"/>
                  <a:pt x="4085485" y="4899070"/>
                </a:cubicBezTo>
                <a:cubicBezTo>
                  <a:pt x="4003302" y="5010406"/>
                  <a:pt x="3928312" y="5126573"/>
                  <a:pt x="3871915" y="5253645"/>
                </a:cubicBezTo>
                <a:cubicBezTo>
                  <a:pt x="3845467" y="5314321"/>
                  <a:pt x="3832705" y="5402857"/>
                  <a:pt x="3799374" y="5466127"/>
                </a:cubicBezTo>
                <a:cubicBezTo>
                  <a:pt x="3785138" y="5845399"/>
                  <a:pt x="3675506" y="6277604"/>
                  <a:pt x="3498850" y="6661888"/>
                </a:cubicBezTo>
                <a:lnTo>
                  <a:pt x="3399216" y="6858000"/>
                </a:lnTo>
                <a:lnTo>
                  <a:pt x="3303688" y="6858000"/>
                </a:lnTo>
                <a:lnTo>
                  <a:pt x="3391774" y="6697181"/>
                </a:lnTo>
                <a:cubicBezTo>
                  <a:pt x="3573729" y="6337659"/>
                  <a:pt x="3697480" y="5922895"/>
                  <a:pt x="3735540" y="5546923"/>
                </a:cubicBezTo>
                <a:cubicBezTo>
                  <a:pt x="3733489" y="5553993"/>
                  <a:pt x="3731483" y="5561993"/>
                  <a:pt x="3729438" y="5569058"/>
                </a:cubicBezTo>
                <a:cubicBezTo>
                  <a:pt x="3722922" y="5592607"/>
                  <a:pt x="3715485" y="5616189"/>
                  <a:pt x="3707782" y="5644908"/>
                </a:cubicBezTo>
                <a:cubicBezTo>
                  <a:pt x="3671550" y="5775366"/>
                  <a:pt x="3633159" y="5910098"/>
                  <a:pt x="3583827" y="6039215"/>
                </a:cubicBezTo>
                <a:cubicBezTo>
                  <a:pt x="3571998" y="6069498"/>
                  <a:pt x="3559686" y="6099330"/>
                  <a:pt x="3547861" y="6129609"/>
                </a:cubicBezTo>
                <a:cubicBezTo>
                  <a:pt x="3528366" y="6177894"/>
                  <a:pt x="3507534" y="6227631"/>
                  <a:pt x="3490905" y="6277660"/>
                </a:cubicBezTo>
                <a:cubicBezTo>
                  <a:pt x="3477958" y="6314973"/>
                  <a:pt x="3466463" y="6353624"/>
                  <a:pt x="3455859" y="6391301"/>
                </a:cubicBezTo>
                <a:cubicBezTo>
                  <a:pt x="3447266" y="6420993"/>
                  <a:pt x="3438672" y="6450673"/>
                  <a:pt x="3429112" y="6479469"/>
                </a:cubicBezTo>
                <a:cubicBezTo>
                  <a:pt x="3394330" y="6587977"/>
                  <a:pt x="3348719" y="6693654"/>
                  <a:pt x="3304862" y="6796476"/>
                </a:cubicBezTo>
                <a:lnTo>
                  <a:pt x="3276071" y="6858000"/>
                </a:lnTo>
                <a:lnTo>
                  <a:pt x="3240805" y="6858000"/>
                </a:lnTo>
                <a:lnTo>
                  <a:pt x="3275917" y="6783192"/>
                </a:lnTo>
                <a:cubicBezTo>
                  <a:pt x="3319817" y="6681303"/>
                  <a:pt x="3364982" y="6576108"/>
                  <a:pt x="3399358" y="6469011"/>
                </a:cubicBezTo>
                <a:cubicBezTo>
                  <a:pt x="3408430" y="6439778"/>
                  <a:pt x="3417061" y="6411021"/>
                  <a:pt x="3425650" y="6381333"/>
                </a:cubicBezTo>
                <a:cubicBezTo>
                  <a:pt x="3436256" y="6343653"/>
                  <a:pt x="3448199" y="6304520"/>
                  <a:pt x="3460661" y="6266763"/>
                </a:cubicBezTo>
                <a:cubicBezTo>
                  <a:pt x="3477731" y="6216246"/>
                  <a:pt x="3498530" y="6165579"/>
                  <a:pt x="3518021" y="6117298"/>
                </a:cubicBezTo>
                <a:cubicBezTo>
                  <a:pt x="3530339" y="6087462"/>
                  <a:pt x="3542206" y="6058115"/>
                  <a:pt x="3554035" y="6027832"/>
                </a:cubicBezTo>
                <a:cubicBezTo>
                  <a:pt x="3602956" y="5900128"/>
                  <a:pt x="3640454" y="5766362"/>
                  <a:pt x="3677174" y="5636351"/>
                </a:cubicBezTo>
                <a:cubicBezTo>
                  <a:pt x="3685353" y="5608086"/>
                  <a:pt x="3692308" y="5584047"/>
                  <a:pt x="3698819" y="5560503"/>
                </a:cubicBezTo>
                <a:cubicBezTo>
                  <a:pt x="3699603" y="5556742"/>
                  <a:pt x="3701314" y="5552952"/>
                  <a:pt x="3702094" y="5549194"/>
                </a:cubicBezTo>
                <a:cubicBezTo>
                  <a:pt x="3586407" y="5684227"/>
                  <a:pt x="3491727" y="5855671"/>
                  <a:pt x="3398355" y="6094603"/>
                </a:cubicBezTo>
                <a:cubicBezTo>
                  <a:pt x="3309322" y="6322763"/>
                  <a:pt x="3241029" y="6558474"/>
                  <a:pt x="3193941" y="6798775"/>
                </a:cubicBezTo>
                <a:lnTo>
                  <a:pt x="3184140" y="6858000"/>
                </a:lnTo>
                <a:lnTo>
                  <a:pt x="3099978" y="6858000"/>
                </a:lnTo>
                <a:lnTo>
                  <a:pt x="3101556" y="6843337"/>
                </a:lnTo>
                <a:cubicBezTo>
                  <a:pt x="3144932" y="6479621"/>
                  <a:pt x="3209988" y="6112612"/>
                  <a:pt x="3370162" y="5785550"/>
                </a:cubicBezTo>
                <a:cubicBezTo>
                  <a:pt x="3467073" y="5588398"/>
                  <a:pt x="3627623" y="5538666"/>
                  <a:pt x="3746477" y="5377889"/>
                </a:cubicBezTo>
                <a:cubicBezTo>
                  <a:pt x="3800786" y="5303532"/>
                  <a:pt x="3818424" y="5173820"/>
                  <a:pt x="3863399" y="5087257"/>
                </a:cubicBezTo>
                <a:cubicBezTo>
                  <a:pt x="3894981" y="5026843"/>
                  <a:pt x="3930436" y="4970007"/>
                  <a:pt x="3968712" y="4913989"/>
                </a:cubicBezTo>
                <a:cubicBezTo>
                  <a:pt x="3564505" y="5020029"/>
                  <a:pt x="3170154" y="5174588"/>
                  <a:pt x="2792390" y="5382974"/>
                </a:cubicBezTo>
                <a:lnTo>
                  <a:pt x="2714982" y="5427051"/>
                </a:lnTo>
                <a:cubicBezTo>
                  <a:pt x="2773600" y="5623577"/>
                  <a:pt x="2823261" y="5817201"/>
                  <a:pt x="2813361" y="6023912"/>
                </a:cubicBezTo>
                <a:cubicBezTo>
                  <a:pt x="2800935" y="6283826"/>
                  <a:pt x="2738768" y="6546188"/>
                  <a:pt x="2688430" y="6801564"/>
                </a:cubicBezTo>
                <a:cubicBezTo>
                  <a:pt x="2680286" y="6842403"/>
                  <a:pt x="2633415" y="6776749"/>
                  <a:pt x="2629626" y="6763394"/>
                </a:cubicBezTo>
                <a:cubicBezTo>
                  <a:pt x="2507208" y="6357509"/>
                  <a:pt x="2389664" y="5910450"/>
                  <a:pt x="2565328" y="5516399"/>
                </a:cubicBezTo>
                <a:cubicBezTo>
                  <a:pt x="2340344" y="5655334"/>
                  <a:pt x="2126262" y="5810607"/>
                  <a:pt x="1922999" y="5980343"/>
                </a:cubicBezTo>
                <a:cubicBezTo>
                  <a:pt x="1913735" y="6121357"/>
                  <a:pt x="1951823" y="6270268"/>
                  <a:pt x="1950261" y="6405858"/>
                </a:cubicBezTo>
                <a:cubicBezTo>
                  <a:pt x="2095468" y="6403315"/>
                  <a:pt x="2243415" y="6568324"/>
                  <a:pt x="2365554" y="6759107"/>
                </a:cubicBezTo>
                <a:lnTo>
                  <a:pt x="2424142" y="6858000"/>
                </a:lnTo>
                <a:lnTo>
                  <a:pt x="2395994" y="6858000"/>
                </a:lnTo>
                <a:lnTo>
                  <a:pt x="2392863" y="6852964"/>
                </a:lnTo>
                <a:cubicBezTo>
                  <a:pt x="2286592" y="6697030"/>
                  <a:pt x="2128210" y="6530604"/>
                  <a:pt x="2017589" y="6493982"/>
                </a:cubicBezTo>
                <a:cubicBezTo>
                  <a:pt x="2065428" y="6525607"/>
                  <a:pt x="2108651" y="6558340"/>
                  <a:pt x="2147336" y="6594052"/>
                </a:cubicBezTo>
                <a:cubicBezTo>
                  <a:pt x="2168131" y="6613249"/>
                  <a:pt x="2188032" y="6633414"/>
                  <a:pt x="2207047" y="6654540"/>
                </a:cubicBezTo>
                <a:cubicBezTo>
                  <a:pt x="2240670" y="6691852"/>
                  <a:pt x="2268864" y="6733110"/>
                  <a:pt x="2299106" y="6778931"/>
                </a:cubicBezTo>
                <a:lnTo>
                  <a:pt x="2314430" y="6801144"/>
                </a:lnTo>
                <a:lnTo>
                  <a:pt x="2352406" y="6858000"/>
                </a:lnTo>
                <a:lnTo>
                  <a:pt x="2314492" y="6858000"/>
                </a:lnTo>
                <a:lnTo>
                  <a:pt x="2288095" y="6818030"/>
                </a:lnTo>
                <a:lnTo>
                  <a:pt x="2272768" y="6795822"/>
                </a:lnTo>
                <a:cubicBezTo>
                  <a:pt x="2242565" y="6750921"/>
                  <a:pt x="2214890" y="6711042"/>
                  <a:pt x="2182715" y="6675071"/>
                </a:cubicBezTo>
                <a:cubicBezTo>
                  <a:pt x="2139301" y="6626043"/>
                  <a:pt x="2090046" y="6582375"/>
                  <a:pt x="2032061" y="6541380"/>
                </a:cubicBezTo>
                <a:cubicBezTo>
                  <a:pt x="2113005" y="6632219"/>
                  <a:pt x="2185837" y="6729905"/>
                  <a:pt x="2257220" y="6826257"/>
                </a:cubicBezTo>
                <a:lnTo>
                  <a:pt x="2281324" y="6858000"/>
                </a:lnTo>
                <a:lnTo>
                  <a:pt x="2242860" y="6858000"/>
                </a:lnTo>
                <a:lnTo>
                  <a:pt x="2232818" y="6844926"/>
                </a:lnTo>
                <a:cubicBezTo>
                  <a:pt x="2156524" y="6742256"/>
                  <a:pt x="2077809" y="6637351"/>
                  <a:pt x="1990172" y="6542121"/>
                </a:cubicBezTo>
                <a:cubicBezTo>
                  <a:pt x="2025229" y="6615236"/>
                  <a:pt x="2072239" y="6690202"/>
                  <a:pt x="2124090" y="6761017"/>
                </a:cubicBezTo>
                <a:lnTo>
                  <a:pt x="2200380" y="6858000"/>
                </a:lnTo>
                <a:lnTo>
                  <a:pt x="2147507" y="6858000"/>
                </a:lnTo>
                <a:lnTo>
                  <a:pt x="2070668" y="6761520"/>
                </a:lnTo>
                <a:cubicBezTo>
                  <a:pt x="2050397" y="6732060"/>
                  <a:pt x="1955949" y="6524860"/>
                  <a:pt x="1975142" y="6585570"/>
                </a:cubicBezTo>
                <a:cubicBezTo>
                  <a:pt x="1998651" y="6661010"/>
                  <a:pt x="2025657" y="6736543"/>
                  <a:pt x="2050035" y="6813345"/>
                </a:cubicBezTo>
                <a:lnTo>
                  <a:pt x="2063025" y="6858000"/>
                </a:lnTo>
                <a:lnTo>
                  <a:pt x="2021675" y="6858000"/>
                </a:lnTo>
                <a:lnTo>
                  <a:pt x="2019308" y="6847118"/>
                </a:lnTo>
                <a:cubicBezTo>
                  <a:pt x="1994223" y="6748278"/>
                  <a:pt x="1963999" y="6650518"/>
                  <a:pt x="1938835" y="6551160"/>
                </a:cubicBezTo>
                <a:cubicBezTo>
                  <a:pt x="1929908" y="6619047"/>
                  <a:pt x="1941143" y="6690322"/>
                  <a:pt x="1953230" y="6759699"/>
                </a:cubicBezTo>
                <a:lnTo>
                  <a:pt x="1956763" y="6778191"/>
                </a:lnTo>
                <a:lnTo>
                  <a:pt x="1967925" y="6858000"/>
                </a:lnTo>
                <a:lnTo>
                  <a:pt x="1936622" y="6858000"/>
                </a:lnTo>
                <a:lnTo>
                  <a:pt x="1926261" y="6784064"/>
                </a:lnTo>
                <a:lnTo>
                  <a:pt x="1922724" y="6765577"/>
                </a:lnTo>
                <a:cubicBezTo>
                  <a:pt x="1915473" y="6723948"/>
                  <a:pt x="1907737" y="6681875"/>
                  <a:pt x="1904650" y="6639616"/>
                </a:cubicBezTo>
                <a:lnTo>
                  <a:pt x="1885273" y="6858000"/>
                </a:lnTo>
                <a:lnTo>
                  <a:pt x="1854363" y="6858000"/>
                </a:lnTo>
                <a:lnTo>
                  <a:pt x="1880391" y="6603796"/>
                </a:lnTo>
                <a:cubicBezTo>
                  <a:pt x="1857032" y="6636864"/>
                  <a:pt x="1833268" y="6671346"/>
                  <a:pt x="1818273" y="6715729"/>
                </a:cubicBezTo>
                <a:cubicBezTo>
                  <a:pt x="1804852" y="6755735"/>
                  <a:pt x="1797634" y="6798725"/>
                  <a:pt x="1794691" y="6843239"/>
                </a:cubicBezTo>
                <a:cubicBezTo>
                  <a:pt x="1794765" y="6848159"/>
                  <a:pt x="1794840" y="6853080"/>
                  <a:pt x="1794914" y="6858000"/>
                </a:cubicBezTo>
                <a:lnTo>
                  <a:pt x="1746128" y="6858000"/>
                </a:lnTo>
                <a:lnTo>
                  <a:pt x="1753934" y="6724796"/>
                </a:lnTo>
                <a:cubicBezTo>
                  <a:pt x="1761216" y="6674140"/>
                  <a:pt x="1773366" y="6623443"/>
                  <a:pt x="1792053" y="6572396"/>
                </a:cubicBezTo>
                <a:cubicBezTo>
                  <a:pt x="1831929" y="6463223"/>
                  <a:pt x="1865036" y="6394363"/>
                  <a:pt x="1862248" y="6266397"/>
                </a:cubicBezTo>
                <a:cubicBezTo>
                  <a:pt x="1860953" y="6187277"/>
                  <a:pt x="1859762" y="6110946"/>
                  <a:pt x="1862250" y="6033531"/>
                </a:cubicBezTo>
                <a:cubicBezTo>
                  <a:pt x="1629459" y="6233327"/>
                  <a:pt x="1412286" y="6451119"/>
                  <a:pt x="1211999" y="6683610"/>
                </a:cubicBezTo>
                <a:cubicBezTo>
                  <a:pt x="1212594" y="6686848"/>
                  <a:pt x="1213637" y="6689601"/>
                  <a:pt x="1213266" y="6691947"/>
                </a:cubicBezTo>
                <a:cubicBezTo>
                  <a:pt x="1207239" y="6745048"/>
                  <a:pt x="1203941" y="6797982"/>
                  <a:pt x="1203370" y="6850676"/>
                </a:cubicBezTo>
                <a:cubicBezTo>
                  <a:pt x="1203470" y="6853117"/>
                  <a:pt x="1203571" y="6855559"/>
                  <a:pt x="1203671" y="6858000"/>
                </a:cubicBezTo>
                <a:lnTo>
                  <a:pt x="1143180" y="6858000"/>
                </a:lnTo>
                <a:cubicBezTo>
                  <a:pt x="1142845" y="6827348"/>
                  <a:pt x="1142511" y="6796697"/>
                  <a:pt x="1142176" y="6766045"/>
                </a:cubicBezTo>
                <a:lnTo>
                  <a:pt x="1067484" y="6858000"/>
                </a:lnTo>
                <a:lnTo>
                  <a:pt x="953928" y="6858000"/>
                </a:lnTo>
                <a:lnTo>
                  <a:pt x="959715" y="6850185"/>
                </a:lnTo>
                <a:cubicBezTo>
                  <a:pt x="1122351" y="6642955"/>
                  <a:pt x="1297493" y="6445464"/>
                  <a:pt x="1483788" y="6259174"/>
                </a:cubicBezTo>
                <a:cubicBezTo>
                  <a:pt x="1354519" y="6252700"/>
                  <a:pt x="1219786" y="6272526"/>
                  <a:pt x="1100671" y="6252137"/>
                </a:cubicBezTo>
                <a:cubicBezTo>
                  <a:pt x="1097473" y="6253667"/>
                  <a:pt x="1093344" y="6255226"/>
                  <a:pt x="1090144" y="6256748"/>
                </a:cubicBezTo>
                <a:cubicBezTo>
                  <a:pt x="1093160" y="6262221"/>
                  <a:pt x="1095726" y="6268172"/>
                  <a:pt x="1095872" y="6271892"/>
                </a:cubicBezTo>
                <a:cubicBezTo>
                  <a:pt x="1117034" y="6614754"/>
                  <a:pt x="501310" y="6765589"/>
                  <a:pt x="262785" y="6845450"/>
                </a:cubicBezTo>
                <a:cubicBezTo>
                  <a:pt x="240730" y="6852851"/>
                  <a:pt x="197167" y="6788461"/>
                  <a:pt x="209968" y="6770713"/>
                </a:cubicBezTo>
                <a:cubicBezTo>
                  <a:pt x="383281" y="6527661"/>
                  <a:pt x="615742" y="6377713"/>
                  <a:pt x="873460" y="6253768"/>
                </a:cubicBezTo>
                <a:cubicBezTo>
                  <a:pt x="626943" y="6191900"/>
                  <a:pt x="365733" y="5960633"/>
                  <a:pt x="192686" y="5849257"/>
                </a:cubicBezTo>
                <a:cubicBezTo>
                  <a:pt x="116185" y="5799690"/>
                  <a:pt x="52073" y="5754165"/>
                  <a:pt x="4696" y="5697668"/>
                </a:cubicBezTo>
                <a:lnTo>
                  <a:pt x="0" y="5689984"/>
                </a:lnTo>
                <a:lnTo>
                  <a:pt x="0" y="5513472"/>
                </a:lnTo>
                <a:lnTo>
                  <a:pt x="174101" y="5620277"/>
                </a:lnTo>
                <a:cubicBezTo>
                  <a:pt x="413334" y="5759164"/>
                  <a:pt x="660435" y="5885160"/>
                  <a:pt x="891800" y="6036935"/>
                </a:cubicBezTo>
                <a:cubicBezTo>
                  <a:pt x="944884" y="6071606"/>
                  <a:pt x="1012106" y="6145300"/>
                  <a:pt x="1072219" y="6169443"/>
                </a:cubicBezTo>
                <a:cubicBezTo>
                  <a:pt x="1072700" y="6169886"/>
                  <a:pt x="1073629" y="6169850"/>
                  <a:pt x="1074117" y="6170301"/>
                </a:cubicBezTo>
                <a:cubicBezTo>
                  <a:pt x="1077423" y="6171567"/>
                  <a:pt x="1080285" y="6173315"/>
                  <a:pt x="1083114" y="6174131"/>
                </a:cubicBezTo>
                <a:cubicBezTo>
                  <a:pt x="1205686" y="6211148"/>
                  <a:pt x="1403553" y="6162717"/>
                  <a:pt x="1543010" y="6191140"/>
                </a:cubicBezTo>
                <a:cubicBezTo>
                  <a:pt x="1545352" y="6191516"/>
                  <a:pt x="1548218" y="6193258"/>
                  <a:pt x="1551080" y="6195006"/>
                </a:cubicBezTo>
                <a:cubicBezTo>
                  <a:pt x="1796784" y="5956970"/>
                  <a:pt x="2061981" y="5740521"/>
                  <a:pt x="2345443" y="5549882"/>
                </a:cubicBezTo>
                <a:cubicBezTo>
                  <a:pt x="2141371" y="5547786"/>
                  <a:pt x="1930334" y="5604666"/>
                  <a:pt x="1721499" y="5599969"/>
                </a:cubicBezTo>
                <a:cubicBezTo>
                  <a:pt x="1398951" y="5593309"/>
                  <a:pt x="1081337" y="5547329"/>
                  <a:pt x="767716" y="5472768"/>
                </a:cubicBezTo>
                <a:cubicBezTo>
                  <a:pt x="753133" y="5469162"/>
                  <a:pt x="700946" y="5398599"/>
                  <a:pt x="722147" y="5393091"/>
                </a:cubicBezTo>
                <a:cubicBezTo>
                  <a:pt x="968781" y="5329673"/>
                  <a:pt x="1232259" y="5326588"/>
                  <a:pt x="1485552" y="5313202"/>
                </a:cubicBezTo>
                <a:cubicBezTo>
                  <a:pt x="1722589" y="5300930"/>
                  <a:pt x="1934026" y="5312502"/>
                  <a:pt x="2143004" y="5402420"/>
                </a:cubicBezTo>
                <a:cubicBezTo>
                  <a:pt x="2072259" y="5321879"/>
                  <a:pt x="2001915" y="5239927"/>
                  <a:pt x="1933391" y="5156971"/>
                </a:cubicBezTo>
                <a:cubicBezTo>
                  <a:pt x="1884964" y="5098829"/>
                  <a:pt x="1830279" y="5047453"/>
                  <a:pt x="1827118" y="4968410"/>
                </a:cubicBezTo>
                <a:cubicBezTo>
                  <a:pt x="1826899" y="4962830"/>
                  <a:pt x="1831287" y="4956131"/>
                  <a:pt x="1837349" y="4956357"/>
                </a:cubicBezTo>
                <a:cubicBezTo>
                  <a:pt x="1954786" y="4958180"/>
                  <a:pt x="2095955" y="5099243"/>
                  <a:pt x="2162835" y="5187853"/>
                </a:cubicBezTo>
                <a:cubicBezTo>
                  <a:pt x="2223806" y="5268314"/>
                  <a:pt x="2261117" y="5362764"/>
                  <a:pt x="2257167" y="5462123"/>
                </a:cubicBezTo>
                <a:cubicBezTo>
                  <a:pt x="2258619" y="5463463"/>
                  <a:pt x="2260110" y="5465731"/>
                  <a:pt x="2261598" y="5467998"/>
                </a:cubicBezTo>
                <a:cubicBezTo>
                  <a:pt x="2319293" y="5466627"/>
                  <a:pt x="2377620" y="5469418"/>
                  <a:pt x="2437177" y="5479608"/>
                </a:cubicBezTo>
                <a:cubicBezTo>
                  <a:pt x="2440002" y="5480429"/>
                  <a:pt x="2442387" y="5481726"/>
                  <a:pt x="2445247" y="5483476"/>
                </a:cubicBezTo>
                <a:cubicBezTo>
                  <a:pt x="2542410" y="5420910"/>
                  <a:pt x="2642483" y="5361023"/>
                  <a:pt x="2743626" y="5304819"/>
                </a:cubicBezTo>
                <a:cubicBezTo>
                  <a:pt x="2843877" y="5249576"/>
                  <a:pt x="2945694" y="5198471"/>
                  <a:pt x="3048102" y="5150595"/>
                </a:cubicBezTo>
                <a:cubicBezTo>
                  <a:pt x="2585795" y="5154639"/>
                  <a:pt x="2153807" y="4996795"/>
                  <a:pt x="1799414" y="4694732"/>
                </a:cubicBezTo>
                <a:cubicBezTo>
                  <a:pt x="1791709" y="4688523"/>
                  <a:pt x="1742423" y="4620635"/>
                  <a:pt x="1771735" y="4619929"/>
                </a:cubicBezTo>
                <a:cubicBezTo>
                  <a:pt x="2256142" y="4609405"/>
                  <a:pt x="2784409" y="4670721"/>
                  <a:pt x="3104273" y="5076159"/>
                </a:cubicBezTo>
                <a:cubicBezTo>
                  <a:pt x="3108183" y="5080663"/>
                  <a:pt x="3110711" y="5085686"/>
                  <a:pt x="3113245" y="5090705"/>
                </a:cubicBezTo>
                <a:cubicBezTo>
                  <a:pt x="3118189" y="5097958"/>
                  <a:pt x="3122727" y="5106622"/>
                  <a:pt x="3126294" y="5114400"/>
                </a:cubicBezTo>
                <a:cubicBezTo>
                  <a:pt x="3390302" y="4996262"/>
                  <a:pt x="3661785" y="4902036"/>
                  <a:pt x="3937433" y="4830473"/>
                </a:cubicBezTo>
                <a:cubicBezTo>
                  <a:pt x="3836176" y="4732523"/>
                  <a:pt x="3721785" y="4620668"/>
                  <a:pt x="3590475" y="4597974"/>
                </a:cubicBezTo>
                <a:cubicBezTo>
                  <a:pt x="3435249" y="4571111"/>
                  <a:pt x="3264279" y="4616605"/>
                  <a:pt x="3100264" y="4579845"/>
                </a:cubicBezTo>
                <a:cubicBezTo>
                  <a:pt x="2787310" y="4510393"/>
                  <a:pt x="2468738" y="4370372"/>
                  <a:pt x="2183576" y="4227150"/>
                </a:cubicBezTo>
                <a:cubicBezTo>
                  <a:pt x="2170260" y="4220226"/>
                  <a:pt x="2115765" y="4150220"/>
                  <a:pt x="2151029" y="4146947"/>
                </a:cubicBezTo>
                <a:cubicBezTo>
                  <a:pt x="2677991" y="4094203"/>
                  <a:pt x="3159089" y="4117356"/>
                  <a:pt x="3563434" y="4469115"/>
                </a:cubicBezTo>
                <a:lnTo>
                  <a:pt x="3177952" y="3657386"/>
                </a:lnTo>
                <a:cubicBezTo>
                  <a:pt x="3171337" y="3643210"/>
                  <a:pt x="3161442" y="3605414"/>
                  <a:pt x="3189263" y="3625726"/>
                </a:cubicBezTo>
                <a:cubicBezTo>
                  <a:pt x="3348177" y="3744655"/>
                  <a:pt x="3463235" y="3908187"/>
                  <a:pt x="3560912" y="4079863"/>
                </a:cubicBezTo>
                <a:cubicBezTo>
                  <a:pt x="3646545" y="4229668"/>
                  <a:pt x="3658964" y="4353983"/>
                  <a:pt x="3626636" y="4512230"/>
                </a:cubicBezTo>
                <a:cubicBezTo>
                  <a:pt x="3635603" y="4515129"/>
                  <a:pt x="3644081" y="4517586"/>
                  <a:pt x="3653088" y="4521417"/>
                </a:cubicBezTo>
                <a:cubicBezTo>
                  <a:pt x="3765052" y="4572828"/>
                  <a:pt x="3892199" y="4724230"/>
                  <a:pt x="3988128" y="4817267"/>
                </a:cubicBezTo>
                <a:cubicBezTo>
                  <a:pt x="4265269" y="4747971"/>
                  <a:pt x="4547054" y="4701774"/>
                  <a:pt x="4830582" y="4676000"/>
                </a:cubicBezTo>
                <a:lnTo>
                  <a:pt x="4830100" y="4675554"/>
                </a:lnTo>
                <a:cubicBezTo>
                  <a:pt x="4727027" y="4369030"/>
                  <a:pt x="4271973" y="4333199"/>
                  <a:pt x="4036318" y="4147013"/>
                </a:cubicBezTo>
                <a:cubicBezTo>
                  <a:pt x="3810777" y="3969273"/>
                  <a:pt x="3654591" y="3720297"/>
                  <a:pt x="3432098" y="3537312"/>
                </a:cubicBezTo>
                <a:cubicBezTo>
                  <a:pt x="3405134" y="3515099"/>
                  <a:pt x="3391592" y="3444385"/>
                  <a:pt x="3446761" y="3461278"/>
                </a:cubicBezTo>
                <a:cubicBezTo>
                  <a:pt x="3801752" y="3568638"/>
                  <a:pt x="4119982" y="3746863"/>
                  <a:pt x="4419733" y="3963555"/>
                </a:cubicBezTo>
                <a:cubicBezTo>
                  <a:pt x="4597168" y="4091520"/>
                  <a:pt x="4760991" y="4228417"/>
                  <a:pt x="4781371" y="4458604"/>
                </a:cubicBezTo>
                <a:cubicBezTo>
                  <a:pt x="4781562" y="4463257"/>
                  <a:pt x="4780772" y="4467014"/>
                  <a:pt x="4780440" y="4470290"/>
                </a:cubicBezTo>
                <a:cubicBezTo>
                  <a:pt x="4830364" y="4519056"/>
                  <a:pt x="4870983" y="4579844"/>
                  <a:pt x="4898954" y="4662092"/>
                </a:cubicBezTo>
                <a:cubicBezTo>
                  <a:pt x="4900480" y="4665288"/>
                  <a:pt x="4900107" y="4667630"/>
                  <a:pt x="4900699" y="4670867"/>
                </a:cubicBezTo>
                <a:cubicBezTo>
                  <a:pt x="5170915" y="4649815"/>
                  <a:pt x="5442360" y="4647817"/>
                  <a:pt x="5714511" y="4663483"/>
                </a:cubicBezTo>
                <a:cubicBezTo>
                  <a:pt x="5651495" y="4555157"/>
                  <a:pt x="5582088" y="4449879"/>
                  <a:pt x="5464793" y="4393556"/>
                </a:cubicBezTo>
                <a:cubicBezTo>
                  <a:pt x="5463384" y="4393148"/>
                  <a:pt x="5462860" y="4391770"/>
                  <a:pt x="5461897" y="4390879"/>
                </a:cubicBezTo>
                <a:cubicBezTo>
                  <a:pt x="4970387" y="4293633"/>
                  <a:pt x="4556299" y="3674930"/>
                  <a:pt x="4294126" y="3303048"/>
                </a:cubicBezTo>
                <a:cubicBezTo>
                  <a:pt x="4284225" y="3288537"/>
                  <a:pt x="4271318" y="3233630"/>
                  <a:pt x="4305321" y="3256953"/>
                </a:cubicBezTo>
                <a:cubicBezTo>
                  <a:pt x="4530520" y="3414680"/>
                  <a:pt x="4740956" y="3587440"/>
                  <a:pt x="4949299" y="3766336"/>
                </a:cubicBezTo>
                <a:cubicBezTo>
                  <a:pt x="5065543" y="3866477"/>
                  <a:pt x="5184542" y="3965579"/>
                  <a:pt x="5291452" y="4076801"/>
                </a:cubicBezTo>
                <a:cubicBezTo>
                  <a:pt x="5309900" y="4095629"/>
                  <a:pt x="5393714" y="4211504"/>
                  <a:pt x="5434998" y="4254100"/>
                </a:cubicBezTo>
                <a:cubicBezTo>
                  <a:pt x="5369347" y="4172892"/>
                  <a:pt x="5356822" y="3836202"/>
                  <a:pt x="5351015" y="3760989"/>
                </a:cubicBezTo>
                <a:cubicBezTo>
                  <a:pt x="5330486" y="3492147"/>
                  <a:pt x="5355823" y="3228927"/>
                  <a:pt x="5413780" y="2966265"/>
                </a:cubicBezTo>
                <a:cubicBezTo>
                  <a:pt x="5415835" y="2956520"/>
                  <a:pt x="5420191" y="2953318"/>
                  <a:pt x="5425627" y="2954192"/>
                </a:cubicBezTo>
                <a:close/>
                <a:moveTo>
                  <a:pt x="6604735" y="2041381"/>
                </a:moveTo>
                <a:cubicBezTo>
                  <a:pt x="6726311" y="2327927"/>
                  <a:pt x="6916754" y="2606522"/>
                  <a:pt x="7204487" y="2742112"/>
                </a:cubicBezTo>
                <a:cubicBezTo>
                  <a:pt x="7179895" y="2719491"/>
                  <a:pt x="7154936" y="2696378"/>
                  <a:pt x="7131592" y="2672096"/>
                </a:cubicBezTo>
                <a:cubicBezTo>
                  <a:pt x="7084181" y="2622518"/>
                  <a:pt x="7039271" y="2569608"/>
                  <a:pt x="6996344" y="2518310"/>
                </a:cubicBezTo>
                <a:cubicBezTo>
                  <a:pt x="6908871" y="2414600"/>
                  <a:pt x="6818501" y="2306884"/>
                  <a:pt x="6735495" y="2196890"/>
                </a:cubicBezTo>
                <a:lnTo>
                  <a:pt x="6721901" y="2179274"/>
                </a:lnTo>
                <a:cubicBezTo>
                  <a:pt x="6685654" y="2131523"/>
                  <a:pt x="6648317" y="2082278"/>
                  <a:pt x="6604735" y="2041381"/>
                </a:cubicBezTo>
                <a:close/>
                <a:moveTo>
                  <a:pt x="6591670" y="1988277"/>
                </a:moveTo>
                <a:cubicBezTo>
                  <a:pt x="6653650" y="2036451"/>
                  <a:pt x="6701310" y="2098809"/>
                  <a:pt x="6747349" y="2160069"/>
                </a:cubicBezTo>
                <a:lnTo>
                  <a:pt x="6760943" y="2177686"/>
                </a:lnTo>
                <a:cubicBezTo>
                  <a:pt x="6844486" y="2287290"/>
                  <a:pt x="6934499" y="2394502"/>
                  <a:pt x="7021065" y="2498102"/>
                </a:cubicBezTo>
                <a:cubicBezTo>
                  <a:pt x="7063629" y="2548900"/>
                  <a:pt x="7108178" y="2601313"/>
                  <a:pt x="7155223" y="2650386"/>
                </a:cubicBezTo>
                <a:cubicBezTo>
                  <a:pt x="7170968" y="2666443"/>
                  <a:pt x="7186885" y="2681619"/>
                  <a:pt x="7203167" y="2697288"/>
                </a:cubicBezTo>
                <a:cubicBezTo>
                  <a:pt x="7124362" y="2565928"/>
                  <a:pt x="7030837" y="2441422"/>
                  <a:pt x="6937703" y="2321981"/>
                </a:cubicBezTo>
                <a:cubicBezTo>
                  <a:pt x="6842752" y="2200032"/>
                  <a:pt x="6742965" y="2048781"/>
                  <a:pt x="6591670" y="1988277"/>
                </a:cubicBezTo>
                <a:close/>
                <a:moveTo>
                  <a:pt x="5798671" y="1981601"/>
                </a:moveTo>
                <a:cubicBezTo>
                  <a:pt x="5784234" y="2008086"/>
                  <a:pt x="5768551" y="2036236"/>
                  <a:pt x="5754709" y="2071454"/>
                </a:cubicBezTo>
                <a:cubicBezTo>
                  <a:pt x="5651219" y="2330361"/>
                  <a:pt x="5694208" y="2592217"/>
                  <a:pt x="5763044" y="2842206"/>
                </a:cubicBezTo>
                <a:cubicBezTo>
                  <a:pt x="5763687" y="2828007"/>
                  <a:pt x="5764331" y="2813808"/>
                  <a:pt x="5764974" y="2799609"/>
                </a:cubicBezTo>
                <a:cubicBezTo>
                  <a:pt x="5766710" y="2755616"/>
                  <a:pt x="5768626" y="2710738"/>
                  <a:pt x="5767665" y="2666409"/>
                </a:cubicBezTo>
                <a:cubicBezTo>
                  <a:pt x="5766964" y="2637156"/>
                  <a:pt x="5764828" y="2608182"/>
                  <a:pt x="5763055" y="2579705"/>
                </a:cubicBezTo>
                <a:cubicBezTo>
                  <a:pt x="5760913" y="2550734"/>
                  <a:pt x="5758780" y="2521760"/>
                  <a:pt x="5758079" y="2492508"/>
                </a:cubicBezTo>
                <a:cubicBezTo>
                  <a:pt x="5755745" y="2394242"/>
                  <a:pt x="5767619" y="2294070"/>
                  <a:pt x="5779325" y="2197069"/>
                </a:cubicBezTo>
                <a:cubicBezTo>
                  <a:pt x="5787753" y="2126095"/>
                  <a:pt x="5796001" y="2053736"/>
                  <a:pt x="5798671" y="1981601"/>
                </a:cubicBezTo>
                <a:close/>
                <a:moveTo>
                  <a:pt x="5829202" y="1971679"/>
                </a:moveTo>
                <a:cubicBezTo>
                  <a:pt x="5826736" y="2047481"/>
                  <a:pt x="5818154" y="2123904"/>
                  <a:pt x="5809558" y="2198043"/>
                </a:cubicBezTo>
                <a:cubicBezTo>
                  <a:pt x="5798026" y="2294159"/>
                  <a:pt x="5785973" y="2392938"/>
                  <a:pt x="5788653" y="2489430"/>
                </a:cubicBezTo>
                <a:cubicBezTo>
                  <a:pt x="5789524" y="2517790"/>
                  <a:pt x="5791665" y="2546759"/>
                  <a:pt x="5793439" y="2575235"/>
                </a:cubicBezTo>
                <a:cubicBezTo>
                  <a:pt x="5794815" y="2596366"/>
                  <a:pt x="5795822" y="2617001"/>
                  <a:pt x="5796837" y="2637633"/>
                </a:cubicBezTo>
                <a:cubicBezTo>
                  <a:pt x="5803017" y="2582794"/>
                  <a:pt x="5810098" y="2528066"/>
                  <a:pt x="5818614" y="2473055"/>
                </a:cubicBezTo>
                <a:cubicBezTo>
                  <a:pt x="5845917" y="2299125"/>
                  <a:pt x="5877599" y="2135758"/>
                  <a:pt x="5829202" y="1971679"/>
                </a:cubicBezTo>
                <a:close/>
                <a:moveTo>
                  <a:pt x="5911389" y="1898371"/>
                </a:moveTo>
                <a:cubicBezTo>
                  <a:pt x="6006914" y="2026768"/>
                  <a:pt x="6112955" y="2136857"/>
                  <a:pt x="6237627" y="2231921"/>
                </a:cubicBezTo>
                <a:cubicBezTo>
                  <a:pt x="6161282" y="2090381"/>
                  <a:pt x="6060308" y="1952200"/>
                  <a:pt x="5911389" y="1898371"/>
                </a:cubicBezTo>
                <a:close/>
                <a:moveTo>
                  <a:pt x="6944437" y="1575402"/>
                </a:moveTo>
                <a:cubicBezTo>
                  <a:pt x="6732842" y="1643305"/>
                  <a:pt x="6518352" y="1707201"/>
                  <a:pt x="6304730" y="1766654"/>
                </a:cubicBezTo>
                <a:cubicBezTo>
                  <a:pt x="6527947" y="1784949"/>
                  <a:pt x="6737901" y="1680839"/>
                  <a:pt x="6944437" y="1575402"/>
                </a:cubicBezTo>
                <a:close/>
                <a:moveTo>
                  <a:pt x="7019523" y="1519450"/>
                </a:moveTo>
                <a:cubicBezTo>
                  <a:pt x="6766096" y="1537552"/>
                  <a:pt x="6524653" y="1609537"/>
                  <a:pt x="6298091" y="1737122"/>
                </a:cubicBezTo>
                <a:cubicBezTo>
                  <a:pt x="6539381" y="1670594"/>
                  <a:pt x="6780997" y="1597715"/>
                  <a:pt x="7019523" y="1519450"/>
                </a:cubicBezTo>
                <a:close/>
                <a:moveTo>
                  <a:pt x="2399523" y="1428234"/>
                </a:moveTo>
                <a:cubicBezTo>
                  <a:pt x="2324192" y="1539775"/>
                  <a:pt x="2267478" y="1713586"/>
                  <a:pt x="2224982" y="1826201"/>
                </a:cubicBezTo>
                <a:cubicBezTo>
                  <a:pt x="2161246" y="1995817"/>
                  <a:pt x="2120250" y="2168765"/>
                  <a:pt x="2096099" y="2345900"/>
                </a:cubicBezTo>
                <a:cubicBezTo>
                  <a:pt x="2166834" y="2165047"/>
                  <a:pt x="2226331" y="1978598"/>
                  <a:pt x="2283317" y="1796925"/>
                </a:cubicBezTo>
                <a:lnTo>
                  <a:pt x="2399523" y="1428234"/>
                </a:lnTo>
                <a:close/>
                <a:moveTo>
                  <a:pt x="2448558" y="1373435"/>
                </a:moveTo>
                <a:lnTo>
                  <a:pt x="2312521" y="1806140"/>
                </a:lnTo>
                <a:cubicBezTo>
                  <a:pt x="2255817" y="1985569"/>
                  <a:pt x="2197150" y="2169492"/>
                  <a:pt x="2127533" y="2348380"/>
                </a:cubicBezTo>
                <a:cubicBezTo>
                  <a:pt x="2230881" y="2201722"/>
                  <a:pt x="2307261" y="2041905"/>
                  <a:pt x="2358080" y="1866134"/>
                </a:cubicBezTo>
                <a:cubicBezTo>
                  <a:pt x="2378743" y="1795373"/>
                  <a:pt x="2394349" y="1722940"/>
                  <a:pt x="2407436" y="1651070"/>
                </a:cubicBezTo>
                <a:cubicBezTo>
                  <a:pt x="2417458" y="1596892"/>
                  <a:pt x="2466254" y="1384915"/>
                  <a:pt x="2448558" y="1373435"/>
                </a:cubicBezTo>
                <a:close/>
                <a:moveTo>
                  <a:pt x="278707" y="1352270"/>
                </a:moveTo>
                <a:lnTo>
                  <a:pt x="321570" y="1861610"/>
                </a:lnTo>
                <a:cubicBezTo>
                  <a:pt x="336248" y="1725752"/>
                  <a:pt x="317508" y="1584885"/>
                  <a:pt x="294281" y="1440658"/>
                </a:cubicBezTo>
                <a:lnTo>
                  <a:pt x="278707" y="1352270"/>
                </a:lnTo>
                <a:close/>
                <a:moveTo>
                  <a:pt x="1423821" y="1351958"/>
                </a:moveTo>
                <a:cubicBezTo>
                  <a:pt x="1426859" y="1507722"/>
                  <a:pt x="1587831" y="1796280"/>
                  <a:pt x="1638521" y="1908470"/>
                </a:cubicBezTo>
                <a:cubicBezTo>
                  <a:pt x="1674424" y="1987707"/>
                  <a:pt x="1711105" y="2070587"/>
                  <a:pt x="1754199" y="2149284"/>
                </a:cubicBezTo>
                <a:cubicBezTo>
                  <a:pt x="1797295" y="2227981"/>
                  <a:pt x="1846801" y="2302493"/>
                  <a:pt x="1908359" y="2364988"/>
                </a:cubicBezTo>
                <a:cubicBezTo>
                  <a:pt x="1805946" y="2193096"/>
                  <a:pt x="1725953" y="2007134"/>
                  <a:pt x="1647661" y="1825945"/>
                </a:cubicBezTo>
                <a:cubicBezTo>
                  <a:pt x="1579500" y="1667751"/>
                  <a:pt x="1508533" y="1505355"/>
                  <a:pt x="1423821" y="1351958"/>
                </a:cubicBezTo>
                <a:close/>
                <a:moveTo>
                  <a:pt x="1431890" y="1306475"/>
                </a:moveTo>
                <a:cubicBezTo>
                  <a:pt x="1458339" y="1352187"/>
                  <a:pt x="1483952" y="1399016"/>
                  <a:pt x="1507597" y="1446132"/>
                </a:cubicBezTo>
                <a:cubicBezTo>
                  <a:pt x="1568403" y="1567288"/>
                  <a:pt x="1621917" y="1692101"/>
                  <a:pt x="1674586" y="1813832"/>
                </a:cubicBezTo>
                <a:cubicBezTo>
                  <a:pt x="1719648" y="1918315"/>
                  <a:pt x="1765554" y="2024477"/>
                  <a:pt x="1815950" y="2128564"/>
                </a:cubicBezTo>
                <a:cubicBezTo>
                  <a:pt x="1866346" y="2232648"/>
                  <a:pt x="1921228" y="2334658"/>
                  <a:pt x="1984242" y="2430829"/>
                </a:cubicBezTo>
                <a:cubicBezTo>
                  <a:pt x="1994073" y="2437830"/>
                  <a:pt x="2003908" y="2444836"/>
                  <a:pt x="2014023" y="2450995"/>
                </a:cubicBezTo>
                <a:cubicBezTo>
                  <a:pt x="1956448" y="2239741"/>
                  <a:pt x="1853160" y="2049325"/>
                  <a:pt x="1747337" y="1855264"/>
                </a:cubicBezTo>
                <a:cubicBezTo>
                  <a:pt x="1678102" y="1728504"/>
                  <a:pt x="1608870" y="1601753"/>
                  <a:pt x="1533749" y="1478656"/>
                </a:cubicBezTo>
                <a:cubicBezTo>
                  <a:pt x="1510398" y="1440515"/>
                  <a:pt x="1454048" y="1294657"/>
                  <a:pt x="1431890" y="1306475"/>
                </a:cubicBezTo>
                <a:close/>
                <a:moveTo>
                  <a:pt x="5052692" y="1292994"/>
                </a:moveTo>
                <a:cubicBezTo>
                  <a:pt x="5103155" y="1406739"/>
                  <a:pt x="5153078" y="1520878"/>
                  <a:pt x="5200661" y="1635186"/>
                </a:cubicBezTo>
                <a:cubicBezTo>
                  <a:pt x="5238218" y="1725483"/>
                  <a:pt x="5273610" y="1815047"/>
                  <a:pt x="5297138" y="1906351"/>
                </a:cubicBezTo>
                <a:cubicBezTo>
                  <a:pt x="5281533" y="1683399"/>
                  <a:pt x="5177210" y="1491946"/>
                  <a:pt x="5052692" y="1292994"/>
                </a:cubicBezTo>
                <a:close/>
                <a:moveTo>
                  <a:pt x="5009948" y="1273619"/>
                </a:moveTo>
                <a:cubicBezTo>
                  <a:pt x="5013363" y="1406203"/>
                  <a:pt x="5078144" y="1538571"/>
                  <a:pt x="5121777" y="1654213"/>
                </a:cubicBezTo>
                <a:cubicBezTo>
                  <a:pt x="5175625" y="1795269"/>
                  <a:pt x="5233597" y="1934093"/>
                  <a:pt x="5293545" y="2072247"/>
                </a:cubicBezTo>
                <a:cubicBezTo>
                  <a:pt x="5293533" y="2069971"/>
                  <a:pt x="5294060" y="2067298"/>
                  <a:pt x="5294042" y="2065019"/>
                </a:cubicBezTo>
                <a:cubicBezTo>
                  <a:pt x="5282123" y="1924099"/>
                  <a:pt x="5230273" y="1786942"/>
                  <a:pt x="5171936" y="1647613"/>
                </a:cubicBezTo>
                <a:cubicBezTo>
                  <a:pt x="5119977" y="1522743"/>
                  <a:pt x="5065315" y="1397539"/>
                  <a:pt x="5009948" y="1273619"/>
                </a:cubicBezTo>
                <a:close/>
                <a:moveTo>
                  <a:pt x="655236" y="1268632"/>
                </a:moveTo>
                <a:cubicBezTo>
                  <a:pt x="717895" y="1408869"/>
                  <a:pt x="771574" y="1550454"/>
                  <a:pt x="839521" y="1685315"/>
                </a:cubicBezTo>
                <a:cubicBezTo>
                  <a:pt x="907470" y="1820177"/>
                  <a:pt x="989683" y="1948318"/>
                  <a:pt x="1109416" y="2061663"/>
                </a:cubicBezTo>
                <a:cubicBezTo>
                  <a:pt x="1177718" y="2126399"/>
                  <a:pt x="1244319" y="2184954"/>
                  <a:pt x="1298300" y="2247742"/>
                </a:cubicBezTo>
                <a:cubicBezTo>
                  <a:pt x="1250168" y="2156040"/>
                  <a:pt x="1187457" y="2071655"/>
                  <a:pt x="1125871" y="1989513"/>
                </a:cubicBezTo>
                <a:cubicBezTo>
                  <a:pt x="1076370" y="1923070"/>
                  <a:pt x="1025189" y="1854667"/>
                  <a:pt x="981574" y="1783157"/>
                </a:cubicBezTo>
                <a:cubicBezTo>
                  <a:pt x="960475" y="1748106"/>
                  <a:pt x="941058" y="1712211"/>
                  <a:pt x="922198" y="1677437"/>
                </a:cubicBezTo>
                <a:cubicBezTo>
                  <a:pt x="905028" y="1646031"/>
                  <a:pt x="887579" y="1614059"/>
                  <a:pt x="869293" y="1583214"/>
                </a:cubicBezTo>
                <a:cubicBezTo>
                  <a:pt x="832994" y="1522086"/>
                  <a:pt x="791368" y="1462924"/>
                  <a:pt x="751431" y="1405731"/>
                </a:cubicBezTo>
                <a:lnTo>
                  <a:pt x="655236" y="1268632"/>
                </a:lnTo>
                <a:close/>
                <a:moveTo>
                  <a:pt x="6516292" y="1263064"/>
                </a:moveTo>
                <a:cubicBezTo>
                  <a:pt x="6288018" y="1373581"/>
                  <a:pt x="6031500" y="1451909"/>
                  <a:pt x="5736320" y="1501803"/>
                </a:cubicBezTo>
                <a:cubicBezTo>
                  <a:pt x="6001708" y="1565837"/>
                  <a:pt x="6267694" y="1408906"/>
                  <a:pt x="6516292" y="1263064"/>
                </a:cubicBezTo>
                <a:close/>
                <a:moveTo>
                  <a:pt x="291466" y="1250369"/>
                </a:moveTo>
                <a:cubicBezTo>
                  <a:pt x="302228" y="1312380"/>
                  <a:pt x="313548" y="1374109"/>
                  <a:pt x="323180" y="1435283"/>
                </a:cubicBezTo>
                <a:cubicBezTo>
                  <a:pt x="347262" y="1585402"/>
                  <a:pt x="366566" y="1733005"/>
                  <a:pt x="349381" y="1875041"/>
                </a:cubicBezTo>
                <a:cubicBezTo>
                  <a:pt x="398887" y="1761016"/>
                  <a:pt x="404047" y="1643975"/>
                  <a:pt x="374363" y="1506494"/>
                </a:cubicBezTo>
                <a:cubicBezTo>
                  <a:pt x="356845" y="1425406"/>
                  <a:pt x="334841" y="1350786"/>
                  <a:pt x="302168" y="1274495"/>
                </a:cubicBezTo>
                <a:cubicBezTo>
                  <a:pt x="298229" y="1265236"/>
                  <a:pt x="295129" y="1257666"/>
                  <a:pt x="291466" y="1250369"/>
                </a:cubicBezTo>
                <a:close/>
                <a:moveTo>
                  <a:pt x="678222" y="1248670"/>
                </a:moveTo>
                <a:lnTo>
                  <a:pt x="775536" y="1388015"/>
                </a:lnTo>
                <a:cubicBezTo>
                  <a:pt x="815764" y="1445771"/>
                  <a:pt x="857669" y="1505484"/>
                  <a:pt x="894529" y="1567739"/>
                </a:cubicBezTo>
                <a:cubicBezTo>
                  <a:pt x="913103" y="1599148"/>
                  <a:pt x="930546" y="1631115"/>
                  <a:pt x="948000" y="1663088"/>
                </a:cubicBezTo>
                <a:cubicBezTo>
                  <a:pt x="966853" y="1697859"/>
                  <a:pt x="986277" y="1733757"/>
                  <a:pt x="1006812" y="1767683"/>
                </a:cubicBezTo>
                <a:cubicBezTo>
                  <a:pt x="1049303" y="1838347"/>
                  <a:pt x="1100205" y="1906189"/>
                  <a:pt x="1149133" y="1971513"/>
                </a:cubicBezTo>
                <a:cubicBezTo>
                  <a:pt x="1215506" y="2060384"/>
                  <a:pt x="1283561" y="2151216"/>
                  <a:pt x="1333952" y="2251620"/>
                </a:cubicBezTo>
                <a:lnTo>
                  <a:pt x="1337329" y="2258350"/>
                </a:lnTo>
                <a:cubicBezTo>
                  <a:pt x="1352131" y="2023413"/>
                  <a:pt x="1145204" y="1784597"/>
                  <a:pt x="1014726" y="1615556"/>
                </a:cubicBezTo>
                <a:cubicBezTo>
                  <a:pt x="911517" y="1481269"/>
                  <a:pt x="800192" y="1360189"/>
                  <a:pt x="678222" y="1248670"/>
                </a:cubicBezTo>
                <a:close/>
                <a:moveTo>
                  <a:pt x="6691602" y="1140573"/>
                </a:moveTo>
                <a:cubicBezTo>
                  <a:pt x="6646175" y="1158238"/>
                  <a:pt x="6598950" y="1175684"/>
                  <a:pt x="6571100" y="1183662"/>
                </a:cubicBezTo>
                <a:cubicBezTo>
                  <a:pt x="6462406" y="1213607"/>
                  <a:pt x="6352215" y="1234713"/>
                  <a:pt x="6241687" y="1257600"/>
                </a:cubicBezTo>
                <a:cubicBezTo>
                  <a:pt x="6040746" y="1299467"/>
                  <a:pt x="5893317" y="1420819"/>
                  <a:pt x="5693009" y="1478256"/>
                </a:cubicBezTo>
                <a:cubicBezTo>
                  <a:pt x="6021285" y="1426507"/>
                  <a:pt x="6301876" y="1340642"/>
                  <a:pt x="6548420" y="1214599"/>
                </a:cubicBezTo>
                <a:lnTo>
                  <a:pt x="6605473" y="1184686"/>
                </a:lnTo>
                <a:cubicBezTo>
                  <a:pt x="6633823" y="1169483"/>
                  <a:pt x="6662531" y="1154778"/>
                  <a:pt x="6691602" y="1140573"/>
                </a:cubicBezTo>
                <a:close/>
                <a:moveTo>
                  <a:pt x="4002475" y="1037802"/>
                </a:moveTo>
                <a:lnTo>
                  <a:pt x="4000324" y="1039362"/>
                </a:lnTo>
                <a:lnTo>
                  <a:pt x="4002862" y="1042866"/>
                </a:lnTo>
                <a:cubicBezTo>
                  <a:pt x="4002672" y="1041472"/>
                  <a:pt x="4002487" y="1040086"/>
                  <a:pt x="4002475" y="1037802"/>
                </a:cubicBezTo>
                <a:close/>
                <a:moveTo>
                  <a:pt x="506322" y="1020997"/>
                </a:moveTo>
                <a:cubicBezTo>
                  <a:pt x="513282" y="1018930"/>
                  <a:pt x="522180" y="1021005"/>
                  <a:pt x="533068" y="1029409"/>
                </a:cubicBezTo>
                <a:cubicBezTo>
                  <a:pt x="813777" y="1244537"/>
                  <a:pt x="1037861" y="1510547"/>
                  <a:pt x="1232525" y="1804675"/>
                </a:cubicBezTo>
                <a:cubicBezTo>
                  <a:pt x="1347857" y="1978510"/>
                  <a:pt x="1448039" y="2155739"/>
                  <a:pt x="1388858" y="2368011"/>
                </a:cubicBezTo>
                <a:cubicBezTo>
                  <a:pt x="1387462" y="2372226"/>
                  <a:pt x="1385496" y="2375314"/>
                  <a:pt x="1384098" y="2378125"/>
                </a:cubicBezTo>
                <a:cubicBezTo>
                  <a:pt x="1412260" y="2438425"/>
                  <a:pt x="1428077" y="2506324"/>
                  <a:pt x="1425393" y="2589124"/>
                </a:cubicBezTo>
                <a:cubicBezTo>
                  <a:pt x="1425681" y="2592488"/>
                  <a:pt x="1424559" y="2594453"/>
                  <a:pt x="1424001" y="2597541"/>
                </a:cubicBezTo>
                <a:cubicBezTo>
                  <a:pt x="1672217" y="2669579"/>
                  <a:pt x="1915127" y="2759032"/>
                  <a:pt x="2152729" y="2864487"/>
                </a:cubicBezTo>
                <a:cubicBezTo>
                  <a:pt x="2132903" y="2746636"/>
                  <a:pt x="2106350" y="2629357"/>
                  <a:pt x="2020609" y="2539671"/>
                </a:cubicBezTo>
                <a:cubicBezTo>
                  <a:pt x="2019486" y="2538832"/>
                  <a:pt x="2019482" y="2537426"/>
                  <a:pt x="2018920" y="2536309"/>
                </a:cubicBezTo>
                <a:cubicBezTo>
                  <a:pt x="1612986" y="2284320"/>
                  <a:pt x="1451410" y="1593008"/>
                  <a:pt x="1342441" y="1173017"/>
                </a:cubicBezTo>
                <a:cubicBezTo>
                  <a:pt x="1338482" y="1156742"/>
                  <a:pt x="1345418" y="1103405"/>
                  <a:pt x="1367925" y="1135648"/>
                </a:cubicBezTo>
                <a:cubicBezTo>
                  <a:pt x="1515878" y="1352095"/>
                  <a:pt x="1645605" y="1576999"/>
                  <a:pt x="1771401" y="1806673"/>
                </a:cubicBezTo>
                <a:cubicBezTo>
                  <a:pt x="1841477" y="1935111"/>
                  <a:pt x="1914363" y="2063547"/>
                  <a:pt x="1972385" y="2198735"/>
                </a:cubicBezTo>
                <a:cubicBezTo>
                  <a:pt x="1982518" y="2221738"/>
                  <a:pt x="2018367" y="2353316"/>
                  <a:pt x="2040892" y="2405205"/>
                </a:cubicBezTo>
                <a:cubicBezTo>
                  <a:pt x="2009600" y="2310668"/>
                  <a:pt x="2111587" y="2005996"/>
                  <a:pt x="2131689" y="1936926"/>
                </a:cubicBezTo>
                <a:cubicBezTo>
                  <a:pt x="2203731" y="1690111"/>
                  <a:pt x="2314813" y="1463729"/>
                  <a:pt x="2454820" y="1248808"/>
                </a:cubicBezTo>
                <a:cubicBezTo>
                  <a:pt x="2475264" y="1216788"/>
                  <a:pt x="2493340" y="1290570"/>
                  <a:pt x="2492512" y="1302920"/>
                </a:cubicBezTo>
                <a:cubicBezTo>
                  <a:pt x="2465675" y="1747535"/>
                  <a:pt x="2370053" y="2178216"/>
                  <a:pt x="2081216" y="2527513"/>
                </a:cubicBezTo>
                <a:cubicBezTo>
                  <a:pt x="2081497" y="2528073"/>
                  <a:pt x="2081211" y="2528916"/>
                  <a:pt x="2081211" y="2528916"/>
                </a:cubicBezTo>
                <a:cubicBezTo>
                  <a:pt x="2150699" y="2633778"/>
                  <a:pt x="2178105" y="2756954"/>
                  <a:pt x="2199067" y="2884061"/>
                </a:cubicBezTo>
                <a:cubicBezTo>
                  <a:pt x="2641128" y="3084915"/>
                  <a:pt x="3028660" y="3311628"/>
                  <a:pt x="3192586" y="3411496"/>
                </a:cubicBezTo>
                <a:cubicBezTo>
                  <a:pt x="3356510" y="3511368"/>
                  <a:pt x="3237401" y="3517312"/>
                  <a:pt x="3182620" y="3483279"/>
                </a:cubicBezTo>
                <a:cubicBezTo>
                  <a:pt x="3055506" y="3404310"/>
                  <a:pt x="2789863" y="3259545"/>
                  <a:pt x="2435119" y="3080173"/>
                </a:cubicBezTo>
                <a:lnTo>
                  <a:pt x="2410152" y="3063751"/>
                </a:lnTo>
                <a:lnTo>
                  <a:pt x="2408099" y="3064403"/>
                </a:lnTo>
                <a:lnTo>
                  <a:pt x="2407218" y="3070324"/>
                </a:lnTo>
                <a:cubicBezTo>
                  <a:pt x="2402612" y="3079171"/>
                  <a:pt x="2394080" y="3088906"/>
                  <a:pt x="2380138" y="3099341"/>
                </a:cubicBezTo>
                <a:cubicBezTo>
                  <a:pt x="2194333" y="3283170"/>
                  <a:pt x="1992503" y="3449064"/>
                  <a:pt x="1765923" y="3581043"/>
                </a:cubicBezTo>
                <a:cubicBezTo>
                  <a:pt x="1744896" y="3593696"/>
                  <a:pt x="1723857" y="3603555"/>
                  <a:pt x="1702258" y="3612286"/>
                </a:cubicBezTo>
                <a:cubicBezTo>
                  <a:pt x="1664333" y="3650747"/>
                  <a:pt x="1731601" y="3589836"/>
                  <a:pt x="1538370" y="3811804"/>
                </a:cubicBezTo>
                <a:cubicBezTo>
                  <a:pt x="1278852" y="4250311"/>
                  <a:pt x="915356" y="4600566"/>
                  <a:pt x="542867" y="4944092"/>
                </a:cubicBezTo>
                <a:cubicBezTo>
                  <a:pt x="521291" y="4964055"/>
                  <a:pt x="503482" y="4879596"/>
                  <a:pt x="515800" y="4862180"/>
                </a:cubicBezTo>
                <a:cubicBezTo>
                  <a:pt x="664236" y="4650055"/>
                  <a:pt x="747224" y="4402666"/>
                  <a:pt x="909145" y="4199225"/>
                </a:cubicBezTo>
                <a:cubicBezTo>
                  <a:pt x="998789" y="4086824"/>
                  <a:pt x="1101084" y="3991246"/>
                  <a:pt x="1214067" y="3908561"/>
                </a:cubicBezTo>
                <a:cubicBezTo>
                  <a:pt x="1023317" y="3973399"/>
                  <a:pt x="824392" y="4020568"/>
                  <a:pt x="640967" y="4105601"/>
                </a:cubicBezTo>
                <a:cubicBezTo>
                  <a:pt x="458381" y="4190213"/>
                  <a:pt x="284593" y="4292005"/>
                  <a:pt x="112563" y="4396952"/>
                </a:cubicBezTo>
                <a:lnTo>
                  <a:pt x="0" y="4466006"/>
                </a:lnTo>
                <a:lnTo>
                  <a:pt x="0" y="4233763"/>
                </a:lnTo>
                <a:lnTo>
                  <a:pt x="36881" y="4200118"/>
                </a:lnTo>
                <a:cubicBezTo>
                  <a:pt x="302143" y="3962792"/>
                  <a:pt x="585478" y="3740226"/>
                  <a:pt x="910534" y="3629753"/>
                </a:cubicBezTo>
                <a:cubicBezTo>
                  <a:pt x="1140280" y="3551663"/>
                  <a:pt x="1356783" y="3624873"/>
                  <a:pt x="1578717" y="3575982"/>
                </a:cubicBezTo>
                <a:cubicBezTo>
                  <a:pt x="1857881" y="3513822"/>
                  <a:pt x="2134207" y="3238918"/>
                  <a:pt x="2338780" y="3033725"/>
                </a:cubicBezTo>
                <a:cubicBezTo>
                  <a:pt x="2165203" y="2949506"/>
                  <a:pt x="1987990" y="2873430"/>
                  <a:pt x="1807991" y="2807184"/>
                </a:cubicBezTo>
                <a:cubicBezTo>
                  <a:pt x="1696192" y="2934214"/>
                  <a:pt x="1567238" y="3035444"/>
                  <a:pt x="1416358" y="3112571"/>
                </a:cubicBezTo>
                <a:cubicBezTo>
                  <a:pt x="1318658" y="3280278"/>
                  <a:pt x="1112986" y="3321000"/>
                  <a:pt x="939066" y="3378798"/>
                </a:cubicBezTo>
                <a:cubicBezTo>
                  <a:pt x="668357" y="3469020"/>
                  <a:pt x="393418" y="3543804"/>
                  <a:pt x="115099" y="3607650"/>
                </a:cubicBezTo>
                <a:cubicBezTo>
                  <a:pt x="80589" y="3615844"/>
                  <a:pt x="67554" y="3533906"/>
                  <a:pt x="97284" y="3520393"/>
                </a:cubicBezTo>
                <a:cubicBezTo>
                  <a:pt x="382521" y="3387774"/>
                  <a:pt x="642160" y="3215335"/>
                  <a:pt x="922050" y="3074867"/>
                </a:cubicBezTo>
                <a:cubicBezTo>
                  <a:pt x="1080787" y="2995199"/>
                  <a:pt x="1233979" y="2960447"/>
                  <a:pt x="1405265" y="3016319"/>
                </a:cubicBezTo>
                <a:cubicBezTo>
                  <a:pt x="1406106" y="3016600"/>
                  <a:pt x="1406671" y="3017724"/>
                  <a:pt x="1407512" y="3018001"/>
                </a:cubicBezTo>
                <a:cubicBezTo>
                  <a:pt x="1526420" y="2954115"/>
                  <a:pt x="1632390" y="2874245"/>
                  <a:pt x="1726266" y="2777274"/>
                </a:cubicBezTo>
                <a:cubicBezTo>
                  <a:pt x="1369635" y="2651515"/>
                  <a:pt x="1000990" y="2561972"/>
                  <a:pt x="625390" y="2514541"/>
                </a:cubicBezTo>
                <a:cubicBezTo>
                  <a:pt x="624559" y="2519877"/>
                  <a:pt x="622878" y="2524928"/>
                  <a:pt x="619799" y="2527180"/>
                </a:cubicBezTo>
                <a:cubicBezTo>
                  <a:pt x="509037" y="2598914"/>
                  <a:pt x="403069" y="2677377"/>
                  <a:pt x="310030" y="2771818"/>
                </a:cubicBezTo>
                <a:cubicBezTo>
                  <a:pt x="266034" y="2817076"/>
                  <a:pt x="224887" y="2891795"/>
                  <a:pt x="173877" y="2937056"/>
                </a:cubicBezTo>
                <a:cubicBezTo>
                  <a:pt x="145840" y="3003792"/>
                  <a:pt x="113686" y="3071134"/>
                  <a:pt x="77889" y="3138440"/>
                </a:cubicBezTo>
                <a:lnTo>
                  <a:pt x="0" y="3271395"/>
                </a:lnTo>
                <a:lnTo>
                  <a:pt x="0" y="3153002"/>
                </a:lnTo>
                <a:lnTo>
                  <a:pt x="2386" y="3149203"/>
                </a:lnTo>
                <a:cubicBezTo>
                  <a:pt x="33821" y="3095439"/>
                  <a:pt x="63030" y="3041490"/>
                  <a:pt x="89753" y="2987702"/>
                </a:cubicBezTo>
                <a:cubicBezTo>
                  <a:pt x="85546" y="2993322"/>
                  <a:pt x="81066" y="2999788"/>
                  <a:pt x="76869" y="3005404"/>
                </a:cubicBezTo>
                <a:cubicBezTo>
                  <a:pt x="63139" y="3024231"/>
                  <a:pt x="48575" y="3042776"/>
                  <a:pt x="32049" y="3065814"/>
                </a:cubicBezTo>
                <a:lnTo>
                  <a:pt x="0" y="3108744"/>
                </a:lnTo>
                <a:lnTo>
                  <a:pt x="0" y="3058059"/>
                </a:lnTo>
                <a:lnTo>
                  <a:pt x="7610" y="3047889"/>
                </a:lnTo>
                <a:cubicBezTo>
                  <a:pt x="24410" y="3025415"/>
                  <a:pt x="38695" y="3006301"/>
                  <a:pt x="52419" y="2987479"/>
                </a:cubicBezTo>
                <a:cubicBezTo>
                  <a:pt x="54382" y="2984385"/>
                  <a:pt x="57184" y="2981579"/>
                  <a:pt x="59142" y="2978488"/>
                </a:cubicBezTo>
                <a:lnTo>
                  <a:pt x="0" y="3015334"/>
                </a:lnTo>
                <a:lnTo>
                  <a:pt x="0" y="2914286"/>
                </a:lnTo>
                <a:lnTo>
                  <a:pt x="36383" y="2901128"/>
                </a:lnTo>
                <a:cubicBezTo>
                  <a:pt x="76283" y="2885228"/>
                  <a:pt x="116303" y="2866415"/>
                  <a:pt x="156329" y="2840533"/>
                </a:cubicBezTo>
                <a:cubicBezTo>
                  <a:pt x="229785" y="2792431"/>
                  <a:pt x="289125" y="2682604"/>
                  <a:pt x="358355" y="2620471"/>
                </a:cubicBezTo>
                <a:cubicBezTo>
                  <a:pt x="406846" y="2577174"/>
                  <a:pt x="457591" y="2538372"/>
                  <a:pt x="510577" y="2501244"/>
                </a:cubicBezTo>
                <a:cubicBezTo>
                  <a:pt x="411488" y="2490937"/>
                  <a:pt x="311929" y="2483543"/>
                  <a:pt x="211967" y="2479171"/>
                </a:cubicBezTo>
                <a:lnTo>
                  <a:pt x="0" y="2476398"/>
                </a:lnTo>
                <a:lnTo>
                  <a:pt x="0" y="2389189"/>
                </a:lnTo>
                <a:lnTo>
                  <a:pt x="103062" y="2389518"/>
                </a:lnTo>
                <a:cubicBezTo>
                  <a:pt x="239716" y="2392822"/>
                  <a:pt x="375712" y="2401808"/>
                  <a:pt x="510734" y="2416201"/>
                </a:cubicBezTo>
                <a:cubicBezTo>
                  <a:pt x="453295" y="2294758"/>
                  <a:pt x="388809" y="2156489"/>
                  <a:pt x="279257" y="2092102"/>
                </a:cubicBezTo>
                <a:cubicBezTo>
                  <a:pt x="214509" y="2054029"/>
                  <a:pt x="140169" y="2030776"/>
                  <a:pt x="65265" y="2006049"/>
                </a:cubicBezTo>
                <a:lnTo>
                  <a:pt x="0" y="1982532"/>
                </a:lnTo>
                <a:lnTo>
                  <a:pt x="0" y="1912789"/>
                </a:lnTo>
                <a:lnTo>
                  <a:pt x="97460" y="1953725"/>
                </a:lnTo>
                <a:cubicBezTo>
                  <a:pt x="140146" y="1968817"/>
                  <a:pt x="181972" y="1973804"/>
                  <a:pt x="221272" y="1980766"/>
                </a:cubicBezTo>
                <a:cubicBezTo>
                  <a:pt x="184478" y="1960612"/>
                  <a:pt x="148800" y="1938494"/>
                  <a:pt x="116765" y="1911033"/>
                </a:cubicBezTo>
                <a:cubicBezTo>
                  <a:pt x="78825" y="1878815"/>
                  <a:pt x="47051" y="1840696"/>
                  <a:pt x="16405" y="1803412"/>
                </a:cubicBezTo>
                <a:lnTo>
                  <a:pt x="0" y="1784777"/>
                </a:lnTo>
                <a:lnTo>
                  <a:pt x="0" y="1740082"/>
                </a:lnTo>
                <a:lnTo>
                  <a:pt x="39394" y="1784856"/>
                </a:lnTo>
                <a:cubicBezTo>
                  <a:pt x="69479" y="1821014"/>
                  <a:pt x="100126" y="1858299"/>
                  <a:pt x="135813" y="1888838"/>
                </a:cubicBezTo>
                <a:cubicBezTo>
                  <a:pt x="168411" y="1916009"/>
                  <a:pt x="204933" y="1938411"/>
                  <a:pt x="242575" y="1958841"/>
                </a:cubicBezTo>
                <a:cubicBezTo>
                  <a:pt x="195379" y="1882642"/>
                  <a:pt x="141547" y="1815083"/>
                  <a:pt x="82197" y="1754826"/>
                </a:cubicBezTo>
                <a:lnTo>
                  <a:pt x="0" y="1679650"/>
                </a:lnTo>
                <a:lnTo>
                  <a:pt x="0" y="1602463"/>
                </a:lnTo>
                <a:lnTo>
                  <a:pt x="84689" y="1677442"/>
                </a:lnTo>
                <a:cubicBezTo>
                  <a:pt x="165950" y="1759826"/>
                  <a:pt x="237786" y="1855565"/>
                  <a:pt x="298437" y="1968019"/>
                </a:cubicBezTo>
                <a:lnTo>
                  <a:pt x="227269" y="1114064"/>
                </a:lnTo>
                <a:cubicBezTo>
                  <a:pt x="226129" y="1099191"/>
                  <a:pt x="230003" y="1062136"/>
                  <a:pt x="248003" y="1089613"/>
                </a:cubicBezTo>
                <a:cubicBezTo>
                  <a:pt x="349844" y="1249160"/>
                  <a:pt x="397556" y="1433768"/>
                  <a:pt x="427020" y="1619803"/>
                </a:cubicBezTo>
                <a:cubicBezTo>
                  <a:pt x="453086" y="1782272"/>
                  <a:pt x="422387" y="1897385"/>
                  <a:pt x="340345" y="2027739"/>
                </a:cubicBezTo>
                <a:cubicBezTo>
                  <a:pt x="347373" y="2033339"/>
                  <a:pt x="354114" y="2038383"/>
                  <a:pt x="360865" y="2044827"/>
                </a:cubicBezTo>
                <a:cubicBezTo>
                  <a:pt x="443500" y="2128340"/>
                  <a:pt x="506078" y="2306190"/>
                  <a:pt x="560414" y="2421457"/>
                </a:cubicBezTo>
                <a:cubicBezTo>
                  <a:pt x="831022" y="2452769"/>
                  <a:pt x="1098019" y="2506255"/>
                  <a:pt x="1359703" y="2578554"/>
                </a:cubicBezTo>
                <a:lnTo>
                  <a:pt x="1359422" y="2577994"/>
                </a:lnTo>
                <a:cubicBezTo>
                  <a:pt x="1370467" y="2269807"/>
                  <a:pt x="976420" y="2084880"/>
                  <a:pt x="828701" y="1839520"/>
                </a:cubicBezTo>
                <a:cubicBezTo>
                  <a:pt x="687172" y="1605098"/>
                  <a:pt x="631475" y="1330413"/>
                  <a:pt x="494427" y="1092333"/>
                </a:cubicBezTo>
                <a:cubicBezTo>
                  <a:pt x="481980" y="1070671"/>
                  <a:pt x="485440" y="1027197"/>
                  <a:pt x="506322" y="1020997"/>
                </a:cubicBezTo>
                <a:close/>
                <a:moveTo>
                  <a:pt x="4570198" y="978081"/>
                </a:moveTo>
                <a:cubicBezTo>
                  <a:pt x="4555714" y="1028259"/>
                  <a:pt x="4540870" y="1077934"/>
                  <a:pt x="4523691" y="1127776"/>
                </a:cubicBezTo>
                <a:lnTo>
                  <a:pt x="4509875" y="1167552"/>
                </a:lnTo>
                <a:cubicBezTo>
                  <a:pt x="4498703" y="1198545"/>
                  <a:pt x="4488074" y="1229138"/>
                  <a:pt x="4478168" y="1260735"/>
                </a:cubicBezTo>
                <a:cubicBezTo>
                  <a:pt x="4437866" y="1392962"/>
                  <a:pt x="4423333" y="1532451"/>
                  <a:pt x="4409309" y="1666996"/>
                </a:cubicBezTo>
                <a:cubicBezTo>
                  <a:pt x="4399387" y="1761934"/>
                  <a:pt x="4389478" y="1859162"/>
                  <a:pt x="4370031" y="1955666"/>
                </a:cubicBezTo>
                <a:cubicBezTo>
                  <a:pt x="4495511" y="1636562"/>
                  <a:pt x="4590903" y="1311031"/>
                  <a:pt x="4570198" y="978081"/>
                </a:cubicBezTo>
                <a:close/>
                <a:moveTo>
                  <a:pt x="4557898" y="900011"/>
                </a:moveTo>
                <a:cubicBezTo>
                  <a:pt x="4330292" y="1199280"/>
                  <a:pt x="4335713" y="1567725"/>
                  <a:pt x="4344840" y="1922038"/>
                </a:cubicBezTo>
                <a:cubicBezTo>
                  <a:pt x="4360210" y="1836882"/>
                  <a:pt x="4369815" y="1750562"/>
                  <a:pt x="4378710" y="1665516"/>
                </a:cubicBezTo>
                <a:cubicBezTo>
                  <a:pt x="4393083" y="1529197"/>
                  <a:pt x="4407432" y="1388309"/>
                  <a:pt x="4448798" y="1253024"/>
                </a:cubicBezTo>
                <a:cubicBezTo>
                  <a:pt x="4458700" y="1221425"/>
                  <a:pt x="4469507" y="1189944"/>
                  <a:pt x="4480315" y="1158454"/>
                </a:cubicBezTo>
                <a:lnTo>
                  <a:pt x="4494133" y="1118676"/>
                </a:lnTo>
                <a:cubicBezTo>
                  <a:pt x="4518925" y="1046526"/>
                  <a:pt x="4539765" y="973431"/>
                  <a:pt x="4557898" y="900011"/>
                </a:cubicBezTo>
                <a:close/>
                <a:moveTo>
                  <a:pt x="5870151" y="898890"/>
                </a:moveTo>
                <a:cubicBezTo>
                  <a:pt x="5866911" y="898948"/>
                  <a:pt x="5864574" y="899121"/>
                  <a:pt x="5861335" y="899177"/>
                </a:cubicBezTo>
                <a:lnTo>
                  <a:pt x="5843702" y="899748"/>
                </a:lnTo>
                <a:cubicBezTo>
                  <a:pt x="5780018" y="902412"/>
                  <a:pt x="5714210" y="911192"/>
                  <a:pt x="5651107" y="920306"/>
                </a:cubicBezTo>
                <a:cubicBezTo>
                  <a:pt x="5588537" y="929031"/>
                  <a:pt x="5523624" y="937920"/>
                  <a:pt x="5459407" y="940975"/>
                </a:cubicBezTo>
                <a:cubicBezTo>
                  <a:pt x="5431523" y="942110"/>
                  <a:pt x="5402918" y="942237"/>
                  <a:pt x="5374846" y="941988"/>
                </a:cubicBezTo>
                <a:cubicBezTo>
                  <a:pt x="5336157" y="941792"/>
                  <a:pt x="5295497" y="942268"/>
                  <a:pt x="5256105" y="945632"/>
                </a:cubicBezTo>
                <a:cubicBezTo>
                  <a:pt x="5206829" y="950064"/>
                  <a:pt x="5155964" y="960232"/>
                  <a:pt x="5107071" y="969720"/>
                </a:cubicBezTo>
                <a:cubicBezTo>
                  <a:pt x="5071129" y="976700"/>
                  <a:pt x="5035177" y="983681"/>
                  <a:pt x="4998681" y="988771"/>
                </a:cubicBezTo>
                <a:cubicBezTo>
                  <a:pt x="5256175" y="1057755"/>
                  <a:pt x="5597864" y="989418"/>
                  <a:pt x="5870151" y="898890"/>
                </a:cubicBezTo>
                <a:close/>
                <a:moveTo>
                  <a:pt x="5504425" y="848067"/>
                </a:moveTo>
                <a:cubicBezTo>
                  <a:pt x="5313518" y="848319"/>
                  <a:pt x="5144450" y="894555"/>
                  <a:pt x="4968849" y="962318"/>
                </a:cubicBezTo>
                <a:cubicBezTo>
                  <a:pt x="5013986" y="957830"/>
                  <a:pt x="5059460" y="949291"/>
                  <a:pt x="5104039" y="940634"/>
                </a:cubicBezTo>
                <a:cubicBezTo>
                  <a:pt x="5153465" y="930752"/>
                  <a:pt x="5205230" y="920703"/>
                  <a:pt x="5256311" y="916490"/>
                </a:cubicBezTo>
                <a:cubicBezTo>
                  <a:pt x="5297138" y="912849"/>
                  <a:pt x="5338158" y="912871"/>
                  <a:pt x="5377381" y="912671"/>
                </a:cubicBezTo>
                <a:lnTo>
                  <a:pt x="5460148" y="911442"/>
                </a:lnTo>
                <a:cubicBezTo>
                  <a:pt x="5522934" y="908669"/>
                  <a:pt x="5586937" y="899666"/>
                  <a:pt x="5648971" y="891331"/>
                </a:cubicBezTo>
                <a:cubicBezTo>
                  <a:pt x="5712974" y="882328"/>
                  <a:pt x="5779324" y="873155"/>
                  <a:pt x="5844807" y="870718"/>
                </a:cubicBezTo>
                <a:lnTo>
                  <a:pt x="5862975" y="869756"/>
                </a:lnTo>
                <a:cubicBezTo>
                  <a:pt x="5882405" y="869405"/>
                  <a:pt x="5902011" y="868171"/>
                  <a:pt x="5920887" y="865929"/>
                </a:cubicBezTo>
                <a:cubicBezTo>
                  <a:pt x="5782825" y="855356"/>
                  <a:pt x="5643867" y="846954"/>
                  <a:pt x="5504425" y="848067"/>
                </a:cubicBezTo>
                <a:close/>
                <a:moveTo>
                  <a:pt x="3607114" y="467441"/>
                </a:moveTo>
                <a:cubicBezTo>
                  <a:pt x="3528124" y="599478"/>
                  <a:pt x="3410482" y="705343"/>
                  <a:pt x="3296242" y="807991"/>
                </a:cubicBezTo>
                <a:cubicBezTo>
                  <a:pt x="3255418" y="844446"/>
                  <a:pt x="3213877" y="882186"/>
                  <a:pt x="3174674" y="919759"/>
                </a:cubicBezTo>
                <a:cubicBezTo>
                  <a:pt x="3129209" y="963390"/>
                  <a:pt x="3085915" y="1010032"/>
                  <a:pt x="3042978" y="1054894"/>
                </a:cubicBezTo>
                <a:lnTo>
                  <a:pt x="2968914" y="1133756"/>
                </a:lnTo>
                <a:cubicBezTo>
                  <a:pt x="3001355" y="1109480"/>
                  <a:pt x="3045966" y="1074853"/>
                  <a:pt x="3103823" y="1026814"/>
                </a:cubicBezTo>
                <a:cubicBezTo>
                  <a:pt x="3260201" y="897449"/>
                  <a:pt x="3521192" y="681569"/>
                  <a:pt x="3607114" y="467441"/>
                </a:cubicBezTo>
                <a:close/>
                <a:moveTo>
                  <a:pt x="3744487" y="383136"/>
                </a:moveTo>
                <a:cubicBezTo>
                  <a:pt x="3789590" y="603780"/>
                  <a:pt x="3850997" y="811848"/>
                  <a:pt x="3970213" y="995559"/>
                </a:cubicBezTo>
                <a:cubicBezTo>
                  <a:pt x="3927384" y="796159"/>
                  <a:pt x="3865366" y="574806"/>
                  <a:pt x="3744487" y="383136"/>
                </a:cubicBezTo>
                <a:close/>
                <a:moveTo>
                  <a:pt x="3624562" y="367041"/>
                </a:moveTo>
                <a:cubicBezTo>
                  <a:pt x="3578160" y="403736"/>
                  <a:pt x="3532667" y="442805"/>
                  <a:pt x="3489712" y="485386"/>
                </a:cubicBezTo>
                <a:cubicBezTo>
                  <a:pt x="3380716" y="591858"/>
                  <a:pt x="3284219" y="714458"/>
                  <a:pt x="3182994" y="828265"/>
                </a:cubicBezTo>
                <a:cubicBezTo>
                  <a:pt x="3100902" y="919812"/>
                  <a:pt x="2899469" y="1135252"/>
                  <a:pt x="2892114" y="1172635"/>
                </a:cubicBezTo>
                <a:lnTo>
                  <a:pt x="3021459" y="1035385"/>
                </a:lnTo>
                <a:cubicBezTo>
                  <a:pt x="3064036" y="990026"/>
                  <a:pt x="3108229" y="943501"/>
                  <a:pt x="3153873" y="898971"/>
                </a:cubicBezTo>
                <a:cubicBezTo>
                  <a:pt x="3193783" y="860125"/>
                  <a:pt x="3235680" y="822883"/>
                  <a:pt x="3276511" y="786423"/>
                </a:cubicBezTo>
                <a:cubicBezTo>
                  <a:pt x="3390214" y="684175"/>
                  <a:pt x="3507852" y="578306"/>
                  <a:pt x="3584154" y="448218"/>
                </a:cubicBezTo>
                <a:cubicBezTo>
                  <a:pt x="3599491" y="421848"/>
                  <a:pt x="3612660" y="394752"/>
                  <a:pt x="3624562" y="367041"/>
                </a:cubicBezTo>
                <a:close/>
                <a:moveTo>
                  <a:pt x="3766672" y="359429"/>
                </a:moveTo>
                <a:cubicBezTo>
                  <a:pt x="3888797" y="549425"/>
                  <a:pt x="3952247" y="768223"/>
                  <a:pt x="3996338" y="968237"/>
                </a:cubicBezTo>
                <a:cubicBezTo>
                  <a:pt x="3973140" y="739339"/>
                  <a:pt x="3922473" y="455576"/>
                  <a:pt x="3766672" y="359429"/>
                </a:cubicBezTo>
                <a:close/>
                <a:moveTo>
                  <a:pt x="5805386" y="239240"/>
                </a:moveTo>
                <a:cubicBezTo>
                  <a:pt x="5783116" y="246988"/>
                  <a:pt x="5760847" y="254734"/>
                  <a:pt x="5736947" y="261367"/>
                </a:cubicBezTo>
                <a:cubicBezTo>
                  <a:pt x="5638133" y="287976"/>
                  <a:pt x="5538513" y="299897"/>
                  <a:pt x="5427012" y="311272"/>
                </a:cubicBezTo>
                <a:cubicBezTo>
                  <a:pt x="5345554" y="319953"/>
                  <a:pt x="5243942" y="330268"/>
                  <a:pt x="5147818" y="322112"/>
                </a:cubicBezTo>
                <a:cubicBezTo>
                  <a:pt x="5118835" y="319462"/>
                  <a:pt x="5090027" y="315925"/>
                  <a:pt x="5060854" y="311882"/>
                </a:cubicBezTo>
                <a:cubicBezTo>
                  <a:pt x="5021780" y="306636"/>
                  <a:pt x="4983964" y="301993"/>
                  <a:pt x="4945989" y="300516"/>
                </a:cubicBezTo>
                <a:cubicBezTo>
                  <a:pt x="5093776" y="343728"/>
                  <a:pt x="5255799" y="359063"/>
                  <a:pt x="5410479" y="348434"/>
                </a:cubicBezTo>
                <a:cubicBezTo>
                  <a:pt x="5535307" y="339607"/>
                  <a:pt x="5683741" y="304513"/>
                  <a:pt x="5805386" y="239240"/>
                </a:cubicBezTo>
                <a:close/>
                <a:moveTo>
                  <a:pt x="5905192" y="163079"/>
                </a:moveTo>
                <a:cubicBezTo>
                  <a:pt x="5892074" y="166484"/>
                  <a:pt x="5879136" y="168997"/>
                  <a:pt x="5865655" y="171901"/>
                </a:cubicBezTo>
                <a:cubicBezTo>
                  <a:pt x="5671371" y="212758"/>
                  <a:pt x="5464843" y="252569"/>
                  <a:pt x="5259740" y="257013"/>
                </a:cubicBezTo>
                <a:lnTo>
                  <a:pt x="5208466" y="257550"/>
                </a:lnTo>
                <a:cubicBezTo>
                  <a:pt x="5132177" y="258666"/>
                  <a:pt x="5054091" y="259560"/>
                  <a:pt x="4980204" y="271903"/>
                </a:cubicBezTo>
                <a:cubicBezTo>
                  <a:pt x="5009725" y="274165"/>
                  <a:pt x="5038894" y="278201"/>
                  <a:pt x="5068068" y="282244"/>
                </a:cubicBezTo>
                <a:cubicBezTo>
                  <a:pt x="5096338" y="286164"/>
                  <a:pt x="5124608" y="290090"/>
                  <a:pt x="5153231" y="292240"/>
                </a:cubicBezTo>
                <a:cubicBezTo>
                  <a:pt x="5246661" y="300067"/>
                  <a:pt x="5346469" y="289533"/>
                  <a:pt x="5426491" y="281128"/>
                </a:cubicBezTo>
                <a:cubicBezTo>
                  <a:pt x="5536189" y="269536"/>
                  <a:pt x="5634727" y="258390"/>
                  <a:pt x="5731212" y="231951"/>
                </a:cubicBezTo>
                <a:cubicBezTo>
                  <a:pt x="5794995" y="214721"/>
                  <a:pt x="5853525" y="191373"/>
                  <a:pt x="5905192" y="163079"/>
                </a:cubicBezTo>
                <a:close/>
                <a:moveTo>
                  <a:pt x="5944437" y="113829"/>
                </a:moveTo>
                <a:cubicBezTo>
                  <a:pt x="5917256" y="119186"/>
                  <a:pt x="5863594" y="140199"/>
                  <a:pt x="5825032" y="146405"/>
                </a:cubicBezTo>
                <a:cubicBezTo>
                  <a:pt x="5539893" y="189777"/>
                  <a:pt x="5237140" y="170377"/>
                  <a:pt x="4955599" y="247008"/>
                </a:cubicBezTo>
                <a:cubicBezTo>
                  <a:pt x="5038637" y="230314"/>
                  <a:pt x="5125543" y="229138"/>
                  <a:pt x="5210104" y="228123"/>
                </a:cubicBezTo>
                <a:lnTo>
                  <a:pt x="5261015" y="227087"/>
                </a:lnTo>
                <a:cubicBezTo>
                  <a:pt x="5463242" y="223204"/>
                  <a:pt x="5667966" y="183171"/>
                  <a:pt x="5861181" y="143093"/>
                </a:cubicBezTo>
                <a:cubicBezTo>
                  <a:pt x="5895331" y="135893"/>
                  <a:pt x="5928215" y="128080"/>
                  <a:pt x="5961252" y="114820"/>
                </a:cubicBezTo>
                <a:cubicBezTo>
                  <a:pt x="5959615" y="111998"/>
                  <a:pt x="5953497" y="112044"/>
                  <a:pt x="5944437" y="113829"/>
                </a:cubicBezTo>
                <a:close/>
                <a:moveTo>
                  <a:pt x="3882765" y="0"/>
                </a:moveTo>
                <a:lnTo>
                  <a:pt x="3995099" y="0"/>
                </a:lnTo>
                <a:lnTo>
                  <a:pt x="4163818" y="234104"/>
                </a:lnTo>
                <a:cubicBezTo>
                  <a:pt x="4167056" y="234046"/>
                  <a:pt x="4169933" y="233486"/>
                  <a:pt x="4172099" y="234207"/>
                </a:cubicBezTo>
                <a:cubicBezTo>
                  <a:pt x="4370329" y="290447"/>
                  <a:pt x="4575890" y="304753"/>
                  <a:pt x="4784282" y="276561"/>
                </a:cubicBezTo>
                <a:cubicBezTo>
                  <a:pt x="4788943" y="273941"/>
                  <a:pt x="4794689" y="270546"/>
                  <a:pt x="4801687" y="267764"/>
                </a:cubicBezTo>
                <a:cubicBezTo>
                  <a:pt x="5207052" y="98325"/>
                  <a:pt x="5661672" y="149587"/>
                  <a:pt x="6082788" y="64119"/>
                </a:cubicBezTo>
                <a:cubicBezTo>
                  <a:pt x="6097705" y="60940"/>
                  <a:pt x="6122565" y="65809"/>
                  <a:pt x="6099442" y="82568"/>
                </a:cubicBezTo>
                <a:cubicBezTo>
                  <a:pt x="5702970" y="366122"/>
                  <a:pt x="5250177" y="483706"/>
                  <a:pt x="4804137" y="320931"/>
                </a:cubicBezTo>
                <a:cubicBezTo>
                  <a:pt x="4608728" y="353445"/>
                  <a:pt x="4415104" y="351091"/>
                  <a:pt x="4227047" y="313415"/>
                </a:cubicBezTo>
                <a:cubicBezTo>
                  <a:pt x="4265992" y="361495"/>
                  <a:pt x="4305481" y="409180"/>
                  <a:pt x="4346041" y="456086"/>
                </a:cubicBezTo>
                <a:cubicBezTo>
                  <a:pt x="4508645" y="644218"/>
                  <a:pt x="4684629" y="811207"/>
                  <a:pt x="4870967" y="963061"/>
                </a:cubicBezTo>
                <a:cubicBezTo>
                  <a:pt x="4877428" y="960662"/>
                  <a:pt x="4883360" y="958653"/>
                  <a:pt x="4889647" y="957147"/>
                </a:cubicBezTo>
                <a:cubicBezTo>
                  <a:pt x="5063790" y="885104"/>
                  <a:pt x="5235998" y="820573"/>
                  <a:pt x="5422504" y="805191"/>
                </a:cubicBezTo>
                <a:cubicBezTo>
                  <a:pt x="5643719" y="786779"/>
                  <a:pt x="5869113" y="808075"/>
                  <a:pt x="6087656" y="826703"/>
                </a:cubicBezTo>
                <a:cubicBezTo>
                  <a:pt x="6118977" y="829180"/>
                  <a:pt x="6064821" y="863092"/>
                  <a:pt x="6058717" y="865992"/>
                </a:cubicBezTo>
                <a:cubicBezTo>
                  <a:pt x="5757093" y="988464"/>
                  <a:pt x="5312094" y="1115658"/>
                  <a:pt x="4974153" y="1045456"/>
                </a:cubicBezTo>
                <a:cubicBezTo>
                  <a:pt x="5180499" y="1203411"/>
                  <a:pt x="5398986" y="1344171"/>
                  <a:pt x="5627835" y="1472077"/>
                </a:cubicBezTo>
                <a:cubicBezTo>
                  <a:pt x="5628372" y="1471688"/>
                  <a:pt x="5629279" y="1471800"/>
                  <a:pt x="5629817" y="1471412"/>
                </a:cubicBezTo>
                <a:cubicBezTo>
                  <a:pt x="5631249" y="1471132"/>
                  <a:pt x="5633225" y="1470462"/>
                  <a:pt x="5634124" y="1470572"/>
                </a:cubicBezTo>
                <a:cubicBezTo>
                  <a:pt x="5647257" y="1469448"/>
                  <a:pt x="5751167" y="1386498"/>
                  <a:pt x="5755832" y="1383886"/>
                </a:cubicBezTo>
                <a:cubicBezTo>
                  <a:pt x="5837996" y="1338827"/>
                  <a:pt x="5925989" y="1306339"/>
                  <a:pt x="6014186" y="1279799"/>
                </a:cubicBezTo>
                <a:cubicBezTo>
                  <a:pt x="6310230" y="1190367"/>
                  <a:pt x="6608567" y="1157268"/>
                  <a:pt x="6901619" y="1047874"/>
                </a:cubicBezTo>
                <a:cubicBezTo>
                  <a:pt x="6921553" y="1040293"/>
                  <a:pt x="6976591" y="1037028"/>
                  <a:pt x="6931566" y="1062034"/>
                </a:cubicBezTo>
                <a:cubicBezTo>
                  <a:pt x="6610108" y="1243134"/>
                  <a:pt x="6183662" y="1573592"/>
                  <a:pt x="5790982" y="1561380"/>
                </a:cubicBezTo>
                <a:cubicBezTo>
                  <a:pt x="5920545" y="1629240"/>
                  <a:pt x="6053507" y="1693876"/>
                  <a:pt x="6188971" y="1755168"/>
                </a:cubicBezTo>
                <a:cubicBezTo>
                  <a:pt x="6193458" y="1753446"/>
                  <a:pt x="6198307" y="1752214"/>
                  <a:pt x="6202446" y="1752268"/>
                </a:cubicBezTo>
                <a:cubicBezTo>
                  <a:pt x="6504288" y="1570118"/>
                  <a:pt x="6833930" y="1471594"/>
                  <a:pt x="7179560" y="1467551"/>
                </a:cubicBezTo>
                <a:cubicBezTo>
                  <a:pt x="7221126" y="1467186"/>
                  <a:pt x="7172003" y="1501258"/>
                  <a:pt x="7158730" y="1507835"/>
                </a:cubicBezTo>
                <a:cubicBezTo>
                  <a:pt x="6888412" y="1630502"/>
                  <a:pt x="6618589" y="1809287"/>
                  <a:pt x="6326959" y="1817686"/>
                </a:cubicBezTo>
                <a:lnTo>
                  <a:pt x="6537433" y="1907790"/>
                </a:lnTo>
                <a:cubicBezTo>
                  <a:pt x="6542473" y="1907949"/>
                  <a:pt x="6546435" y="1908891"/>
                  <a:pt x="6550221" y="1910729"/>
                </a:cubicBezTo>
                <a:cubicBezTo>
                  <a:pt x="6742694" y="1932993"/>
                  <a:pt x="6849771" y="2068278"/>
                  <a:pt x="6964438" y="2209505"/>
                </a:cubicBezTo>
                <a:cubicBezTo>
                  <a:pt x="7113162" y="2393201"/>
                  <a:pt x="7266286" y="2592015"/>
                  <a:pt x="7367862" y="2806833"/>
                </a:cubicBezTo>
                <a:cubicBezTo>
                  <a:pt x="7371456" y="2814338"/>
                  <a:pt x="7369522" y="2821080"/>
                  <a:pt x="7364329" y="2826907"/>
                </a:cubicBezTo>
                <a:cubicBezTo>
                  <a:pt x="7348741" y="2844389"/>
                  <a:pt x="7303788" y="2853651"/>
                  <a:pt x="7290545" y="2850663"/>
                </a:cubicBezTo>
                <a:cubicBezTo>
                  <a:pt x="6859896" y="2738539"/>
                  <a:pt x="6609607" y="2342306"/>
                  <a:pt x="6472036" y="1959003"/>
                </a:cubicBezTo>
                <a:cubicBezTo>
                  <a:pt x="6239391" y="1862081"/>
                  <a:pt x="6011946" y="1759868"/>
                  <a:pt x="5792897" y="1647747"/>
                </a:cubicBezTo>
                <a:cubicBezTo>
                  <a:pt x="5817125" y="1702679"/>
                  <a:pt x="5838127" y="1759942"/>
                  <a:pt x="5842751" y="1816112"/>
                </a:cubicBezTo>
                <a:cubicBezTo>
                  <a:pt x="5844184" y="1815832"/>
                  <a:pt x="5846161" y="1815162"/>
                  <a:pt x="5847424" y="1815776"/>
                </a:cubicBezTo>
                <a:cubicBezTo>
                  <a:pt x="6140442" y="1830791"/>
                  <a:pt x="6291873" y="2115536"/>
                  <a:pt x="6399821" y="2344799"/>
                </a:cubicBezTo>
                <a:cubicBezTo>
                  <a:pt x="6413837" y="2374329"/>
                  <a:pt x="6342916" y="2402075"/>
                  <a:pt x="6323232" y="2389634"/>
                </a:cubicBezTo>
                <a:cubicBezTo>
                  <a:pt x="6177906" y="2301146"/>
                  <a:pt x="6052833" y="2198747"/>
                  <a:pt x="5942958" y="2077708"/>
                </a:cubicBezTo>
                <a:cubicBezTo>
                  <a:pt x="5949243" y="2174636"/>
                  <a:pt x="5937179" y="2273417"/>
                  <a:pt x="5921559" y="2378596"/>
                </a:cubicBezTo>
                <a:cubicBezTo>
                  <a:pt x="5888539" y="2593290"/>
                  <a:pt x="5878937" y="2813146"/>
                  <a:pt x="5817651" y="3023919"/>
                </a:cubicBezTo>
                <a:cubicBezTo>
                  <a:pt x="5810408" y="3049005"/>
                  <a:pt x="5741174" y="3089270"/>
                  <a:pt x="5729634" y="3051849"/>
                </a:cubicBezTo>
                <a:cubicBezTo>
                  <a:pt x="5657096" y="2815984"/>
                  <a:pt x="5581632" y="2571559"/>
                  <a:pt x="5611018" y="2316769"/>
                </a:cubicBezTo>
                <a:cubicBezTo>
                  <a:pt x="5622715" y="2217484"/>
                  <a:pt x="5656813" y="2135538"/>
                  <a:pt x="5687608" y="2039972"/>
                </a:cubicBezTo>
                <a:cubicBezTo>
                  <a:pt x="5744741" y="1859679"/>
                  <a:pt x="5733310" y="1742061"/>
                  <a:pt x="5657554" y="1576445"/>
                </a:cubicBezTo>
                <a:cubicBezTo>
                  <a:pt x="5483232" y="1483028"/>
                  <a:pt x="5313009" y="1382833"/>
                  <a:pt x="5150475" y="1274012"/>
                </a:cubicBezTo>
                <a:cubicBezTo>
                  <a:pt x="5326569" y="1559959"/>
                  <a:pt x="5457991" y="1838600"/>
                  <a:pt x="5349142" y="2204405"/>
                </a:cubicBezTo>
                <a:cubicBezTo>
                  <a:pt x="5342604" y="2225928"/>
                  <a:pt x="5273881" y="2261245"/>
                  <a:pt x="5262214" y="2233836"/>
                </a:cubicBezTo>
                <a:cubicBezTo>
                  <a:pt x="5160759" y="2006724"/>
                  <a:pt x="5064863" y="1777114"/>
                  <a:pt x="4981539" y="1542201"/>
                </a:cubicBezTo>
                <a:cubicBezTo>
                  <a:pt x="4932755" y="1405876"/>
                  <a:pt x="4893729" y="1278486"/>
                  <a:pt x="4958461" y="1136957"/>
                </a:cubicBezTo>
                <a:cubicBezTo>
                  <a:pt x="4854219" y="1059900"/>
                  <a:pt x="4753195" y="978221"/>
                  <a:pt x="4655015" y="891426"/>
                </a:cubicBezTo>
                <a:cubicBezTo>
                  <a:pt x="4700834" y="1342763"/>
                  <a:pt x="4530476" y="1779853"/>
                  <a:pt x="4348002" y="2205895"/>
                </a:cubicBezTo>
                <a:cubicBezTo>
                  <a:pt x="4337873" y="2229260"/>
                  <a:pt x="4261560" y="2258626"/>
                  <a:pt x="4262250" y="2219972"/>
                </a:cubicBezTo>
                <a:cubicBezTo>
                  <a:pt x="4268663" y="1744520"/>
                  <a:pt x="4175629" y="1214471"/>
                  <a:pt x="4550611" y="817540"/>
                </a:cubicBezTo>
                <a:cubicBezTo>
                  <a:pt x="4554014" y="814312"/>
                  <a:pt x="4558850" y="810804"/>
                  <a:pt x="4564418" y="808293"/>
                </a:cubicBezTo>
                <a:cubicBezTo>
                  <a:pt x="4461330" y="711325"/>
                  <a:pt x="4361455" y="609738"/>
                  <a:pt x="4266388" y="500083"/>
                </a:cubicBezTo>
                <a:cubicBezTo>
                  <a:pt x="4185451" y="406519"/>
                  <a:pt x="4107556" y="310364"/>
                  <a:pt x="4032842" y="211809"/>
                </a:cubicBezTo>
                <a:lnTo>
                  <a:pt x="3882765" y="0"/>
                </a:lnTo>
                <a:close/>
                <a:moveTo>
                  <a:pt x="3721337" y="0"/>
                </a:moveTo>
                <a:lnTo>
                  <a:pt x="3797544" y="0"/>
                </a:lnTo>
                <a:lnTo>
                  <a:pt x="3775734" y="95131"/>
                </a:lnTo>
                <a:cubicBezTo>
                  <a:pt x="3762598" y="156923"/>
                  <a:pt x="3748081" y="217234"/>
                  <a:pt x="3724807" y="272257"/>
                </a:cubicBezTo>
                <a:cubicBezTo>
                  <a:pt x="3725550" y="275539"/>
                  <a:pt x="3726109" y="279707"/>
                  <a:pt x="3726844" y="282988"/>
                </a:cubicBezTo>
                <a:cubicBezTo>
                  <a:pt x="3732776" y="280979"/>
                  <a:pt x="3739065" y="279475"/>
                  <a:pt x="3742664" y="279918"/>
                </a:cubicBezTo>
                <a:cubicBezTo>
                  <a:pt x="4076263" y="313585"/>
                  <a:pt x="4081377" y="922622"/>
                  <a:pt x="4103910" y="1161917"/>
                </a:cubicBezTo>
                <a:cubicBezTo>
                  <a:pt x="4106010" y="1184045"/>
                  <a:pt x="4034389" y="1215360"/>
                  <a:pt x="4020269" y="1200406"/>
                </a:cubicBezTo>
                <a:cubicBezTo>
                  <a:pt x="3826459" y="997506"/>
                  <a:pt x="3735339" y="752983"/>
                  <a:pt x="3674882" y="488524"/>
                </a:cubicBezTo>
                <a:cubicBezTo>
                  <a:pt x="3559684" y="713184"/>
                  <a:pt x="3278706" y="925237"/>
                  <a:pt x="3132682" y="1072284"/>
                </a:cubicBezTo>
                <a:cubicBezTo>
                  <a:pt x="3002939" y="1202191"/>
                  <a:pt x="2899935" y="1287527"/>
                  <a:pt x="2716346" y="1276376"/>
                </a:cubicBezTo>
                <a:cubicBezTo>
                  <a:pt x="2700863" y="1275390"/>
                  <a:pt x="2710506" y="1261536"/>
                  <a:pt x="2716772" y="1255462"/>
                </a:cubicBezTo>
                <a:cubicBezTo>
                  <a:pt x="2980750" y="993927"/>
                  <a:pt x="3207119" y="698608"/>
                  <a:pt x="3471096" y="437072"/>
                </a:cubicBezTo>
                <a:cubicBezTo>
                  <a:pt x="3516376" y="392044"/>
                  <a:pt x="3602281" y="339698"/>
                  <a:pt x="3639057" y="286334"/>
                </a:cubicBezTo>
                <a:cubicBezTo>
                  <a:pt x="3639591" y="285947"/>
                  <a:pt x="3639767" y="285058"/>
                  <a:pt x="3640309" y="284664"/>
                </a:cubicBezTo>
                <a:cubicBezTo>
                  <a:pt x="3642272" y="281720"/>
                  <a:pt x="3644597" y="279273"/>
                  <a:pt x="3646022" y="276711"/>
                </a:cubicBezTo>
                <a:cubicBezTo>
                  <a:pt x="3677659" y="221350"/>
                  <a:pt x="3693078" y="144742"/>
                  <a:pt x="3707943" y="65958"/>
                </a:cubicBezTo>
                <a:lnTo>
                  <a:pt x="3721337" y="0"/>
                </a:lnTo>
                <a:close/>
                <a:moveTo>
                  <a:pt x="2867960" y="0"/>
                </a:moveTo>
                <a:lnTo>
                  <a:pt x="2926351" y="0"/>
                </a:lnTo>
                <a:lnTo>
                  <a:pt x="2902823" y="262929"/>
                </a:lnTo>
                <a:cubicBezTo>
                  <a:pt x="2913215" y="221824"/>
                  <a:pt x="2926844" y="180662"/>
                  <a:pt x="2940663" y="140884"/>
                </a:cubicBezTo>
                <a:lnTo>
                  <a:pt x="2947039" y="122524"/>
                </a:lnTo>
                <a:lnTo>
                  <a:pt x="2984316" y="0"/>
                </a:lnTo>
                <a:lnTo>
                  <a:pt x="3016114" y="0"/>
                </a:lnTo>
                <a:lnTo>
                  <a:pt x="2979949" y="119274"/>
                </a:lnTo>
                <a:lnTo>
                  <a:pt x="3023879" y="0"/>
                </a:lnTo>
                <a:lnTo>
                  <a:pt x="3105400" y="0"/>
                </a:lnTo>
                <a:lnTo>
                  <a:pt x="3094669" y="30308"/>
                </a:lnTo>
                <a:cubicBezTo>
                  <a:pt x="3037894" y="178003"/>
                  <a:pt x="2973232" y="323305"/>
                  <a:pt x="2901945" y="466538"/>
                </a:cubicBezTo>
                <a:cubicBezTo>
                  <a:pt x="2895180" y="479835"/>
                  <a:pt x="2815686" y="518381"/>
                  <a:pt x="2815209" y="497361"/>
                </a:cubicBezTo>
                <a:cubicBezTo>
                  <a:pt x="2812746" y="375148"/>
                  <a:pt x="2825702" y="251298"/>
                  <a:pt x="2844845" y="127638"/>
                </a:cubicBezTo>
                <a:lnTo>
                  <a:pt x="2867960" y="0"/>
                </a:lnTo>
                <a:close/>
                <a:moveTo>
                  <a:pt x="1057230" y="0"/>
                </a:moveTo>
                <a:lnTo>
                  <a:pt x="1111003" y="0"/>
                </a:lnTo>
                <a:lnTo>
                  <a:pt x="1125553" y="52588"/>
                </a:lnTo>
                <a:cubicBezTo>
                  <a:pt x="1174409" y="196547"/>
                  <a:pt x="1244674" y="336170"/>
                  <a:pt x="1304276" y="476275"/>
                </a:cubicBezTo>
                <a:cubicBezTo>
                  <a:pt x="1351896" y="589579"/>
                  <a:pt x="1459984" y="863646"/>
                  <a:pt x="1492066" y="886333"/>
                </a:cubicBezTo>
                <a:lnTo>
                  <a:pt x="1423698" y="710817"/>
                </a:lnTo>
                <a:cubicBezTo>
                  <a:pt x="1401022" y="652964"/>
                  <a:pt x="1378015" y="593152"/>
                  <a:pt x="1357609" y="532892"/>
                </a:cubicBezTo>
                <a:cubicBezTo>
                  <a:pt x="1339853" y="480241"/>
                  <a:pt x="1324587" y="426487"/>
                  <a:pt x="1309550" y="374031"/>
                </a:cubicBezTo>
                <a:cubicBezTo>
                  <a:pt x="1277632" y="264242"/>
                  <a:pt x="1244842" y="151584"/>
                  <a:pt x="1193673" y="49533"/>
                </a:cubicBezTo>
                <a:lnTo>
                  <a:pt x="1164391" y="0"/>
                </a:lnTo>
                <a:lnTo>
                  <a:pt x="1200666" y="0"/>
                </a:lnTo>
                <a:lnTo>
                  <a:pt x="1223408" y="38996"/>
                </a:lnTo>
                <a:cubicBezTo>
                  <a:pt x="1274817" y="142454"/>
                  <a:pt x="1307626" y="255236"/>
                  <a:pt x="1339635" y="365517"/>
                </a:cubicBezTo>
                <a:cubicBezTo>
                  <a:pt x="1354670" y="417965"/>
                  <a:pt x="1370587" y="471608"/>
                  <a:pt x="1387469" y="523079"/>
                </a:cubicBezTo>
                <a:cubicBezTo>
                  <a:pt x="1407105" y="582792"/>
                  <a:pt x="1430659" y="641842"/>
                  <a:pt x="1452685" y="699806"/>
                </a:cubicBezTo>
                <a:lnTo>
                  <a:pt x="1492092" y="800424"/>
                </a:lnTo>
                <a:cubicBezTo>
                  <a:pt x="1484618" y="760762"/>
                  <a:pt x="1473155" y="705686"/>
                  <a:pt x="1455302" y="632913"/>
                </a:cubicBezTo>
                <a:cubicBezTo>
                  <a:pt x="1413478" y="460985"/>
                  <a:pt x="1347194" y="188426"/>
                  <a:pt x="1222336" y="9480"/>
                </a:cubicBezTo>
                <a:lnTo>
                  <a:pt x="1214634" y="0"/>
                </a:lnTo>
                <a:lnTo>
                  <a:pt x="1289827" y="0"/>
                </a:lnTo>
                <a:lnTo>
                  <a:pt x="1321076" y="59722"/>
                </a:lnTo>
                <a:cubicBezTo>
                  <a:pt x="1409905" y="250193"/>
                  <a:pt x="1460341" y="480374"/>
                  <a:pt x="1512579" y="626441"/>
                </a:cubicBezTo>
                <a:cubicBezTo>
                  <a:pt x="1573756" y="799163"/>
                  <a:pt x="1605359" y="928641"/>
                  <a:pt x="1506076" y="1089289"/>
                </a:cubicBezTo>
                <a:cubicBezTo>
                  <a:pt x="1497659" y="1102817"/>
                  <a:pt x="1489109" y="1088176"/>
                  <a:pt x="1486346" y="1079919"/>
                </a:cubicBezTo>
                <a:cubicBezTo>
                  <a:pt x="1364522" y="729689"/>
                  <a:pt x="1192335" y="398839"/>
                  <a:pt x="1070511" y="48609"/>
                </a:cubicBezTo>
                <a:lnTo>
                  <a:pt x="1057230" y="0"/>
                </a:lnTo>
                <a:close/>
                <a:moveTo>
                  <a:pt x="43151" y="0"/>
                </a:moveTo>
                <a:lnTo>
                  <a:pt x="95283" y="0"/>
                </a:lnTo>
                <a:lnTo>
                  <a:pt x="300708" y="154571"/>
                </a:lnTo>
                <a:cubicBezTo>
                  <a:pt x="379729" y="218614"/>
                  <a:pt x="456466" y="285481"/>
                  <a:pt x="530414" y="354673"/>
                </a:cubicBezTo>
                <a:cubicBezTo>
                  <a:pt x="466701" y="288424"/>
                  <a:pt x="401285" y="223977"/>
                  <a:pt x="333785" y="161564"/>
                </a:cubicBezTo>
                <a:lnTo>
                  <a:pt x="147005" y="0"/>
                </a:lnTo>
                <a:lnTo>
                  <a:pt x="272509" y="0"/>
                </a:lnTo>
                <a:lnTo>
                  <a:pt x="326276" y="45847"/>
                </a:lnTo>
                <a:cubicBezTo>
                  <a:pt x="505803" y="208268"/>
                  <a:pt x="670600" y="385490"/>
                  <a:pt x="823759" y="574145"/>
                </a:cubicBezTo>
                <a:cubicBezTo>
                  <a:pt x="833168" y="585952"/>
                  <a:pt x="831522" y="674146"/>
                  <a:pt x="811254" y="665546"/>
                </a:cubicBezTo>
                <a:cubicBezTo>
                  <a:pt x="575890" y="564984"/>
                  <a:pt x="364063" y="406029"/>
                  <a:pt x="154042" y="261522"/>
                </a:cubicBezTo>
                <a:cubicBezTo>
                  <a:pt x="104946" y="227663"/>
                  <a:pt x="58037" y="193597"/>
                  <a:pt x="13550" y="158423"/>
                </a:cubicBezTo>
                <a:lnTo>
                  <a:pt x="0" y="146618"/>
                </a:lnTo>
                <a:lnTo>
                  <a:pt x="0" y="59161"/>
                </a:lnTo>
                <a:lnTo>
                  <a:pt x="45427" y="101078"/>
                </a:lnTo>
                <a:cubicBezTo>
                  <a:pt x="223783" y="254949"/>
                  <a:pt x="433006" y="385896"/>
                  <a:pt x="630103" y="485885"/>
                </a:cubicBezTo>
                <a:cubicBezTo>
                  <a:pt x="595938" y="458865"/>
                  <a:pt x="563284" y="428899"/>
                  <a:pt x="532040" y="399359"/>
                </a:cubicBezTo>
                <a:lnTo>
                  <a:pt x="517618" y="385726"/>
                </a:lnTo>
                <a:cubicBezTo>
                  <a:pt x="442853" y="315667"/>
                  <a:pt x="365106" y="247799"/>
                  <a:pt x="285074" y="182755"/>
                </a:cubicBezTo>
                <a:lnTo>
                  <a:pt x="43151" y="0"/>
                </a:lnTo>
                <a:close/>
              </a:path>
            </a:pathLst>
          </a:cu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sp useBgFill="1">
        <p:nvSpPr>
          <p:cNvPr id="150543" name="Rectangle 150542">
            <a:extLst>
              <a:ext uri="{FF2B5EF4-FFF2-40B4-BE49-F238E27FC236}">
                <a16:creationId xmlns:a16="http://schemas.microsoft.com/office/drawing/2014/main" id="{ED888B23-07FA-482A-96DF-47E31AF1A60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57200" y="990600"/>
            <a:ext cx="11277600" cy="4876800"/>
          </a:xfrm>
          <a:prstGeom prst="rect">
            <a:avLst/>
          </a:prstGeom>
          <a:ln w="12700" cap="flat" cmpd="sng" algn="ctr">
            <a:noFill/>
            <a:prstDash val="solid"/>
            <a:miter lim="800000"/>
          </a:ln>
          <a:effectLst>
            <a:outerShdw blurRad="317500" algn="ctr" rotWithShape="0">
              <a:schemeClr val="tx1">
                <a:alpha val="2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sp>
        <p:nvSpPr>
          <p:cNvPr id="150530" name="Rectangle 4">
            <a:extLst>
              <a:ext uri="{FF2B5EF4-FFF2-40B4-BE49-F238E27FC236}">
                <a16:creationId xmlns:a16="http://schemas.microsoft.com/office/drawing/2014/main" id="{67C9CB74-6F50-1364-DCC1-8E62A3348F0D}"/>
              </a:ext>
            </a:extLst>
          </p:cNvPr>
          <p:cNvSpPr>
            <a:spLocks noChangeArrowheads="1"/>
          </p:cNvSpPr>
          <p:nvPr/>
        </p:nvSpPr>
        <p:spPr bwMode="auto">
          <a:xfrm>
            <a:off x="457201" y="1236134"/>
            <a:ext cx="11277599" cy="3505200"/>
          </a:xfrm>
          <a:prstGeom prst="rect">
            <a:avLst/>
          </a:prstGeom>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lIns="91440" tIns="45720" rIns="91440" bIns="45720" rtlCol="0">
            <a:noAutofit/>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pPr indent="-228600">
              <a:lnSpc>
                <a:spcPct val="90000"/>
              </a:lnSpc>
              <a:spcAft>
                <a:spcPts val="600"/>
              </a:spcAft>
              <a:buFont typeface="Arial" panose="020B0604020202020204" pitchFamily="34" charset="0"/>
              <a:buChar char="•"/>
            </a:pPr>
            <a:r>
              <a:rPr lang="en-US" altLang="en-US" sz="2800" dirty="0">
                <a:solidFill>
                  <a:schemeClr val="tx1">
                    <a:alpha val="55000"/>
                  </a:schemeClr>
                </a:solidFill>
                <a:latin typeface="VNI-Souvir" pitchFamily="2" charset="0"/>
              </a:rPr>
              <a:t>Cho </a:t>
            </a:r>
            <a:r>
              <a:rPr lang="en-US" altLang="en-US" sz="2800" dirty="0" err="1">
                <a:solidFill>
                  <a:schemeClr val="tx1">
                    <a:alpha val="55000"/>
                  </a:schemeClr>
                </a:solidFill>
                <a:latin typeface="VNI-Souvir" pitchFamily="2" charset="0"/>
              </a:rPr>
              <a:t>haøm</a:t>
            </a:r>
            <a:r>
              <a:rPr lang="en-US" altLang="en-US" sz="2800" dirty="0">
                <a:solidFill>
                  <a:schemeClr val="tx1">
                    <a:alpha val="55000"/>
                  </a:schemeClr>
                </a:solidFill>
                <a:latin typeface="VNI-Souvir" pitchFamily="2" charset="0"/>
              </a:rPr>
              <a:t> </a:t>
            </a:r>
            <a:r>
              <a:rPr lang="en-US" altLang="en-US" sz="2800" dirty="0" err="1">
                <a:solidFill>
                  <a:schemeClr val="tx1">
                    <a:alpha val="55000"/>
                  </a:schemeClr>
                </a:solidFill>
                <a:latin typeface="VNI-Souvir" pitchFamily="2" charset="0"/>
              </a:rPr>
              <a:t>soá</a:t>
            </a:r>
            <a:r>
              <a:rPr lang="en-US" altLang="en-US" sz="2800" dirty="0">
                <a:solidFill>
                  <a:schemeClr val="tx1">
                    <a:alpha val="55000"/>
                  </a:schemeClr>
                </a:solidFill>
                <a:latin typeface="VNI-Souvir" pitchFamily="2" charset="0"/>
              </a:rPr>
              <a:t> </a:t>
            </a:r>
            <a:r>
              <a:rPr lang="en-US" altLang="en-US" sz="2800" dirty="0" err="1">
                <a:solidFill>
                  <a:schemeClr val="tx1">
                    <a:alpha val="55000"/>
                  </a:schemeClr>
                </a:solidFill>
                <a:latin typeface="VNI-Souvir" pitchFamily="2" charset="0"/>
              </a:rPr>
              <a:t>cung</a:t>
            </a:r>
            <a:r>
              <a:rPr lang="en-US" altLang="en-US" sz="2800" dirty="0">
                <a:solidFill>
                  <a:schemeClr val="tx1">
                    <a:alpha val="55000"/>
                  </a:schemeClr>
                </a:solidFill>
                <a:latin typeface="VNI-Souvir" pitchFamily="2" charset="0"/>
              </a:rPr>
              <a:t>, </a:t>
            </a:r>
            <a:r>
              <a:rPr lang="en-US" altLang="en-US" sz="2800" dirty="0" err="1">
                <a:solidFill>
                  <a:schemeClr val="tx1">
                    <a:alpha val="55000"/>
                  </a:schemeClr>
                </a:solidFill>
                <a:latin typeface="VNI-Souvir" pitchFamily="2" charset="0"/>
              </a:rPr>
              <a:t>caàu</a:t>
            </a:r>
            <a:r>
              <a:rPr lang="en-US" altLang="en-US" sz="2800" dirty="0">
                <a:solidFill>
                  <a:schemeClr val="tx1">
                    <a:alpha val="55000"/>
                  </a:schemeClr>
                </a:solidFill>
                <a:latin typeface="VNI-Souvir" pitchFamily="2" charset="0"/>
              </a:rPr>
              <a:t> </a:t>
            </a:r>
            <a:r>
              <a:rPr lang="en-US" altLang="en-US" sz="2800" dirty="0" err="1">
                <a:solidFill>
                  <a:schemeClr val="tx1">
                    <a:alpha val="55000"/>
                  </a:schemeClr>
                </a:solidFill>
                <a:latin typeface="VNI-Souvir" pitchFamily="2" charset="0"/>
              </a:rPr>
              <a:t>cuûa</a:t>
            </a:r>
            <a:r>
              <a:rPr lang="en-US" altLang="en-US" sz="2800" dirty="0">
                <a:solidFill>
                  <a:schemeClr val="tx1">
                    <a:alpha val="55000"/>
                  </a:schemeClr>
                </a:solidFill>
                <a:latin typeface="VNI-Souvir" pitchFamily="2" charset="0"/>
              </a:rPr>
              <a:t> </a:t>
            </a:r>
            <a:r>
              <a:rPr lang="en-US" altLang="en-US" sz="2800" dirty="0" err="1">
                <a:solidFill>
                  <a:schemeClr val="tx1">
                    <a:alpha val="55000"/>
                  </a:schemeClr>
                </a:solidFill>
                <a:latin typeface="VNI-Souvir" pitchFamily="2" charset="0"/>
              </a:rPr>
              <a:t>saûn</a:t>
            </a:r>
            <a:r>
              <a:rPr lang="en-US" altLang="en-US" sz="2800" dirty="0">
                <a:solidFill>
                  <a:schemeClr val="tx1">
                    <a:alpha val="55000"/>
                  </a:schemeClr>
                </a:solidFill>
                <a:latin typeface="VNI-Souvir" pitchFamily="2" charset="0"/>
              </a:rPr>
              <a:t> </a:t>
            </a:r>
            <a:r>
              <a:rPr lang="en-US" altLang="en-US" sz="2800" dirty="0" err="1">
                <a:solidFill>
                  <a:schemeClr val="tx1">
                    <a:alpha val="55000"/>
                  </a:schemeClr>
                </a:solidFill>
                <a:latin typeface="VNI-Souvir" pitchFamily="2" charset="0"/>
              </a:rPr>
              <a:t>phaåm</a:t>
            </a:r>
            <a:r>
              <a:rPr lang="en-US" altLang="en-US" sz="2800" dirty="0">
                <a:solidFill>
                  <a:schemeClr val="tx1">
                    <a:alpha val="55000"/>
                  </a:schemeClr>
                </a:solidFill>
                <a:latin typeface="VNI-Souvir" pitchFamily="2" charset="0"/>
              </a:rPr>
              <a:t> X </a:t>
            </a:r>
            <a:r>
              <a:rPr lang="en-US" altLang="en-US" sz="2800" dirty="0" err="1">
                <a:solidFill>
                  <a:schemeClr val="tx1">
                    <a:alpha val="55000"/>
                  </a:schemeClr>
                </a:solidFill>
                <a:latin typeface="VNI-Souvir" pitchFamily="2" charset="0"/>
              </a:rPr>
              <a:t>coù</a:t>
            </a:r>
            <a:r>
              <a:rPr lang="en-US" altLang="en-US" sz="2800" dirty="0">
                <a:solidFill>
                  <a:schemeClr val="tx1">
                    <a:alpha val="55000"/>
                  </a:schemeClr>
                </a:solidFill>
                <a:latin typeface="VNI-Souvir" pitchFamily="2" charset="0"/>
              </a:rPr>
              <a:t> </a:t>
            </a:r>
            <a:r>
              <a:rPr lang="en-US" altLang="en-US" sz="2800" dirty="0" err="1">
                <a:solidFill>
                  <a:schemeClr val="tx1">
                    <a:alpha val="55000"/>
                  </a:schemeClr>
                </a:solidFill>
                <a:latin typeface="VNI-Souvir" pitchFamily="2" charset="0"/>
              </a:rPr>
              <a:t>daïng</a:t>
            </a:r>
            <a:r>
              <a:rPr lang="en-US" altLang="en-US" sz="2800" dirty="0">
                <a:solidFill>
                  <a:schemeClr val="tx1">
                    <a:alpha val="55000"/>
                  </a:schemeClr>
                </a:solidFill>
                <a:latin typeface="VNI-Souvir" pitchFamily="2" charset="0"/>
              </a:rPr>
              <a:t> </a:t>
            </a:r>
            <a:r>
              <a:rPr lang="en-US" altLang="en-US" sz="2800" dirty="0" err="1">
                <a:solidFill>
                  <a:schemeClr val="tx1">
                    <a:alpha val="55000"/>
                  </a:schemeClr>
                </a:solidFill>
                <a:latin typeface="VNI-Souvir" pitchFamily="2" charset="0"/>
              </a:rPr>
              <a:t>toång</a:t>
            </a:r>
            <a:r>
              <a:rPr lang="en-US" altLang="en-US" sz="2800" dirty="0">
                <a:solidFill>
                  <a:schemeClr val="tx1">
                    <a:alpha val="55000"/>
                  </a:schemeClr>
                </a:solidFill>
                <a:latin typeface="VNI-Souvir" pitchFamily="2" charset="0"/>
              </a:rPr>
              <a:t> </a:t>
            </a:r>
            <a:r>
              <a:rPr lang="en-US" altLang="en-US" sz="2800" dirty="0" err="1">
                <a:solidFill>
                  <a:schemeClr val="tx1">
                    <a:alpha val="55000"/>
                  </a:schemeClr>
                </a:solidFill>
                <a:latin typeface="VNI-Souvir" pitchFamily="2" charset="0"/>
              </a:rPr>
              <a:t>quaùt</a:t>
            </a:r>
            <a:r>
              <a:rPr lang="en-US" altLang="en-US" sz="2800" dirty="0">
                <a:solidFill>
                  <a:schemeClr val="tx1">
                    <a:alpha val="55000"/>
                  </a:schemeClr>
                </a:solidFill>
                <a:latin typeface="VNI-Souvir" pitchFamily="2" charset="0"/>
              </a:rPr>
              <a:t> </a:t>
            </a:r>
            <a:r>
              <a:rPr lang="en-US" altLang="en-US" sz="2800" dirty="0" err="1">
                <a:solidFill>
                  <a:schemeClr val="tx1">
                    <a:alpha val="55000"/>
                  </a:schemeClr>
                </a:solidFill>
                <a:latin typeface="VNI-Souvir" pitchFamily="2" charset="0"/>
              </a:rPr>
              <a:t>nhö</a:t>
            </a:r>
            <a:r>
              <a:rPr lang="en-US" altLang="en-US" sz="2800" dirty="0">
                <a:solidFill>
                  <a:schemeClr val="tx1">
                    <a:alpha val="55000"/>
                  </a:schemeClr>
                </a:solidFill>
                <a:latin typeface="VNI-Souvir" pitchFamily="2" charset="0"/>
              </a:rPr>
              <a:t> </a:t>
            </a:r>
            <a:r>
              <a:rPr lang="en-US" altLang="en-US" sz="2800" dirty="0" err="1">
                <a:solidFill>
                  <a:schemeClr val="tx1">
                    <a:alpha val="55000"/>
                  </a:schemeClr>
                </a:solidFill>
                <a:latin typeface="VNI-Souvir" pitchFamily="2" charset="0"/>
              </a:rPr>
              <a:t>sau</a:t>
            </a:r>
            <a:r>
              <a:rPr lang="en-US" altLang="en-US" sz="2800" dirty="0">
                <a:solidFill>
                  <a:schemeClr val="tx1">
                    <a:alpha val="55000"/>
                  </a:schemeClr>
                </a:solidFill>
                <a:latin typeface="VNI-Souvir" pitchFamily="2" charset="0"/>
              </a:rPr>
              <a:t>:</a:t>
            </a:r>
          </a:p>
          <a:p>
            <a:pPr indent="-228600">
              <a:lnSpc>
                <a:spcPct val="90000"/>
              </a:lnSpc>
              <a:spcAft>
                <a:spcPts val="600"/>
              </a:spcAft>
              <a:buFont typeface="Arial" panose="020B0604020202020204" pitchFamily="34" charset="0"/>
              <a:buChar char="•"/>
            </a:pPr>
            <a:r>
              <a:rPr lang="en-US" altLang="en-US" sz="2800" dirty="0">
                <a:solidFill>
                  <a:schemeClr val="tx1">
                    <a:alpha val="55000"/>
                  </a:schemeClr>
                </a:solidFill>
                <a:latin typeface="VNI-Souvir" pitchFamily="2" charset="0"/>
              </a:rPr>
              <a:t>	</a:t>
            </a:r>
            <a:r>
              <a:rPr lang="en-US" altLang="en-US" sz="2800" dirty="0" err="1">
                <a:solidFill>
                  <a:schemeClr val="tx1">
                    <a:alpha val="55000"/>
                  </a:schemeClr>
                </a:solidFill>
                <a:latin typeface="VNI-Souvir" pitchFamily="2" charset="0"/>
              </a:rPr>
              <a:t>QD</a:t>
            </a:r>
            <a:r>
              <a:rPr lang="en-US" altLang="en-US" sz="2800" dirty="0">
                <a:solidFill>
                  <a:schemeClr val="tx1">
                    <a:alpha val="55000"/>
                  </a:schemeClr>
                </a:solidFill>
                <a:latin typeface="VNI-Souvir" pitchFamily="2" charset="0"/>
              </a:rPr>
              <a:t> = 10 - P; QS = P - 2.</a:t>
            </a:r>
          </a:p>
          <a:p>
            <a:pPr indent="-228600">
              <a:lnSpc>
                <a:spcPct val="90000"/>
              </a:lnSpc>
              <a:spcAft>
                <a:spcPts val="600"/>
              </a:spcAft>
              <a:buFont typeface="Arial" panose="020B0604020202020204" pitchFamily="34" charset="0"/>
              <a:buChar char="•"/>
            </a:pPr>
            <a:r>
              <a:rPr lang="en-US" altLang="en-US" sz="2800" dirty="0">
                <a:solidFill>
                  <a:schemeClr val="tx1">
                    <a:alpha val="55000"/>
                  </a:schemeClr>
                </a:solidFill>
                <a:latin typeface="VNI-Souvir" pitchFamily="2" charset="0"/>
              </a:rPr>
              <a:t>	 ( </a:t>
            </a:r>
            <a:r>
              <a:rPr lang="en-US" altLang="en-US" sz="2800" dirty="0" err="1">
                <a:solidFill>
                  <a:schemeClr val="tx1">
                    <a:alpha val="55000"/>
                  </a:schemeClr>
                </a:solidFill>
                <a:latin typeface="VNI-Souvir" pitchFamily="2" charset="0"/>
              </a:rPr>
              <a:t>ñôn</a:t>
            </a:r>
            <a:r>
              <a:rPr lang="en-US" altLang="en-US" sz="2800" dirty="0">
                <a:solidFill>
                  <a:schemeClr val="tx1">
                    <a:alpha val="55000"/>
                  </a:schemeClr>
                </a:solidFill>
                <a:latin typeface="VNI-Souvir" pitchFamily="2" charset="0"/>
              </a:rPr>
              <a:t> </a:t>
            </a:r>
            <a:r>
              <a:rPr lang="en-US" altLang="en-US" sz="2800" dirty="0" err="1">
                <a:solidFill>
                  <a:schemeClr val="tx1">
                    <a:alpha val="55000"/>
                  </a:schemeClr>
                </a:solidFill>
                <a:latin typeface="VNI-Souvir" pitchFamily="2" charset="0"/>
              </a:rPr>
              <a:t>vò</a:t>
            </a:r>
            <a:r>
              <a:rPr lang="en-US" altLang="en-US" sz="2800" dirty="0">
                <a:solidFill>
                  <a:schemeClr val="tx1">
                    <a:alpha val="55000"/>
                  </a:schemeClr>
                </a:solidFill>
                <a:latin typeface="VNI-Souvir" pitchFamily="2" charset="0"/>
              </a:rPr>
              <a:t> </a:t>
            </a:r>
            <a:r>
              <a:rPr lang="en-US" altLang="en-US" sz="2800" dirty="0" err="1">
                <a:solidFill>
                  <a:schemeClr val="tx1">
                    <a:alpha val="55000"/>
                  </a:schemeClr>
                </a:solidFill>
                <a:latin typeface="VNI-Souvir" pitchFamily="2" charset="0"/>
              </a:rPr>
              <a:t>tính</a:t>
            </a:r>
            <a:r>
              <a:rPr lang="en-US" altLang="en-US" sz="2800" dirty="0">
                <a:solidFill>
                  <a:schemeClr val="tx1">
                    <a:alpha val="55000"/>
                  </a:schemeClr>
                </a:solidFill>
                <a:latin typeface="VNI-Souvir" pitchFamily="2" charset="0"/>
              </a:rPr>
              <a:t> </a:t>
            </a:r>
            <a:r>
              <a:rPr lang="en-US" altLang="en-US" sz="2800" dirty="0" err="1">
                <a:solidFill>
                  <a:schemeClr val="tx1">
                    <a:alpha val="55000"/>
                  </a:schemeClr>
                </a:solidFill>
                <a:latin typeface="VNI-Souvir" pitchFamily="2" charset="0"/>
              </a:rPr>
              <a:t>cuûa</a:t>
            </a:r>
            <a:r>
              <a:rPr lang="en-US" altLang="en-US" sz="2800" dirty="0">
                <a:solidFill>
                  <a:schemeClr val="tx1">
                    <a:alpha val="55000"/>
                  </a:schemeClr>
                </a:solidFill>
                <a:latin typeface="VNI-Souvir" pitchFamily="2" charset="0"/>
              </a:rPr>
              <a:t> P : 1000ñ ; Q:1000  SP ).</a:t>
            </a:r>
          </a:p>
          <a:p>
            <a:pPr indent="-228600">
              <a:lnSpc>
                <a:spcPct val="90000"/>
              </a:lnSpc>
              <a:spcAft>
                <a:spcPts val="600"/>
              </a:spcAft>
              <a:buFont typeface="Arial" panose="020B0604020202020204" pitchFamily="34" charset="0"/>
              <a:buChar char="•"/>
            </a:pPr>
            <a:r>
              <a:rPr lang="en-US" altLang="en-US" sz="2800" dirty="0">
                <a:solidFill>
                  <a:schemeClr val="tx1">
                    <a:alpha val="55000"/>
                  </a:schemeClr>
                </a:solidFill>
                <a:latin typeface="VNI-Souvir" pitchFamily="2" charset="0"/>
              </a:rPr>
              <a:t>a. </a:t>
            </a:r>
            <a:r>
              <a:rPr lang="en-US" altLang="en-US" sz="2800" dirty="0" err="1">
                <a:solidFill>
                  <a:schemeClr val="tx1">
                    <a:alpha val="55000"/>
                  </a:schemeClr>
                </a:solidFill>
                <a:latin typeface="VNI-Souvir" pitchFamily="2" charset="0"/>
              </a:rPr>
              <a:t>Veõ</a:t>
            </a:r>
            <a:r>
              <a:rPr lang="en-US" altLang="en-US" sz="2800" dirty="0">
                <a:solidFill>
                  <a:schemeClr val="tx1">
                    <a:alpha val="55000"/>
                  </a:schemeClr>
                </a:solidFill>
                <a:latin typeface="VNI-Souvir" pitchFamily="2" charset="0"/>
              </a:rPr>
              <a:t> </a:t>
            </a:r>
            <a:r>
              <a:rPr lang="en-US" altLang="en-US" sz="2800" dirty="0" err="1">
                <a:solidFill>
                  <a:schemeClr val="tx1">
                    <a:alpha val="55000"/>
                  </a:schemeClr>
                </a:solidFill>
                <a:latin typeface="VNI-Souvir" pitchFamily="2" charset="0"/>
              </a:rPr>
              <a:t>QD</a:t>
            </a:r>
            <a:r>
              <a:rPr lang="en-US" altLang="en-US" sz="2800" dirty="0">
                <a:solidFill>
                  <a:schemeClr val="tx1">
                    <a:alpha val="55000"/>
                  </a:schemeClr>
                </a:solidFill>
                <a:latin typeface="VNI-Souvir" pitchFamily="2" charset="0"/>
              </a:rPr>
              <a:t> , QS </a:t>
            </a:r>
            <a:r>
              <a:rPr lang="en-US" altLang="en-US" sz="2800" dirty="0" err="1">
                <a:solidFill>
                  <a:schemeClr val="tx1">
                    <a:alpha val="55000"/>
                  </a:schemeClr>
                </a:solidFill>
                <a:latin typeface="VNI-Souvir" pitchFamily="2" charset="0"/>
              </a:rPr>
              <a:t>treân</a:t>
            </a:r>
            <a:r>
              <a:rPr lang="en-US" altLang="en-US" sz="2800" dirty="0">
                <a:solidFill>
                  <a:schemeClr val="tx1">
                    <a:alpha val="55000"/>
                  </a:schemeClr>
                </a:solidFill>
                <a:latin typeface="VNI-Souvir" pitchFamily="2" charset="0"/>
              </a:rPr>
              <a:t> </a:t>
            </a:r>
            <a:r>
              <a:rPr lang="en-US" altLang="en-US" sz="2800" dirty="0" err="1">
                <a:solidFill>
                  <a:schemeClr val="tx1">
                    <a:alpha val="55000"/>
                  </a:schemeClr>
                </a:solidFill>
                <a:latin typeface="VNI-Souvir" pitchFamily="2" charset="0"/>
              </a:rPr>
              <a:t>cuøng</a:t>
            </a:r>
            <a:r>
              <a:rPr lang="en-US" altLang="en-US" sz="2800" dirty="0">
                <a:solidFill>
                  <a:schemeClr val="tx1">
                    <a:alpha val="55000"/>
                  </a:schemeClr>
                </a:solidFill>
                <a:latin typeface="VNI-Souvir" pitchFamily="2" charset="0"/>
              </a:rPr>
              <a:t> </a:t>
            </a:r>
            <a:r>
              <a:rPr lang="en-US" altLang="en-US" sz="2800" dirty="0" err="1">
                <a:solidFill>
                  <a:schemeClr val="tx1">
                    <a:alpha val="55000"/>
                  </a:schemeClr>
                </a:solidFill>
                <a:latin typeface="VNI-Souvir" pitchFamily="2" charset="0"/>
              </a:rPr>
              <a:t>moät</a:t>
            </a:r>
            <a:r>
              <a:rPr lang="en-US" altLang="en-US" sz="2800" dirty="0">
                <a:solidFill>
                  <a:schemeClr val="tx1">
                    <a:alpha val="55000"/>
                  </a:schemeClr>
                </a:solidFill>
                <a:latin typeface="VNI-Souvir" pitchFamily="2" charset="0"/>
              </a:rPr>
              <a:t> </a:t>
            </a:r>
            <a:r>
              <a:rPr lang="en-US" altLang="en-US" sz="2800" dirty="0" err="1">
                <a:solidFill>
                  <a:schemeClr val="tx1">
                    <a:alpha val="55000"/>
                  </a:schemeClr>
                </a:solidFill>
                <a:latin typeface="VNI-Souvir" pitchFamily="2" charset="0"/>
              </a:rPr>
              <a:t>ñoà</a:t>
            </a:r>
            <a:r>
              <a:rPr lang="en-US" altLang="en-US" sz="2800" dirty="0">
                <a:solidFill>
                  <a:schemeClr val="tx1">
                    <a:alpha val="55000"/>
                  </a:schemeClr>
                </a:solidFill>
                <a:latin typeface="VNI-Souvir" pitchFamily="2" charset="0"/>
              </a:rPr>
              <a:t> </a:t>
            </a:r>
            <a:r>
              <a:rPr lang="en-US" altLang="en-US" sz="2800" dirty="0" err="1">
                <a:solidFill>
                  <a:schemeClr val="tx1">
                    <a:alpha val="55000"/>
                  </a:schemeClr>
                </a:solidFill>
                <a:latin typeface="VNI-Souvir" pitchFamily="2" charset="0"/>
              </a:rPr>
              <a:t>thò</a:t>
            </a:r>
            <a:r>
              <a:rPr lang="en-US" altLang="en-US" sz="2800" dirty="0">
                <a:solidFill>
                  <a:schemeClr val="tx1">
                    <a:alpha val="55000"/>
                  </a:schemeClr>
                </a:solidFill>
                <a:latin typeface="VNI-Souvir" pitchFamily="2" charset="0"/>
              </a:rPr>
              <a:t>.</a:t>
            </a:r>
          </a:p>
          <a:p>
            <a:pPr indent="-228600">
              <a:lnSpc>
                <a:spcPct val="90000"/>
              </a:lnSpc>
              <a:spcAft>
                <a:spcPts val="600"/>
              </a:spcAft>
              <a:buFont typeface="Arial" panose="020B0604020202020204" pitchFamily="34" charset="0"/>
              <a:buChar char="•"/>
            </a:pPr>
            <a:r>
              <a:rPr lang="en-US" altLang="en-US" sz="2800" dirty="0">
                <a:solidFill>
                  <a:schemeClr val="tx1">
                    <a:alpha val="55000"/>
                  </a:schemeClr>
                </a:solidFill>
                <a:latin typeface="VNI-Souvir" pitchFamily="2" charset="0"/>
              </a:rPr>
              <a:t>b. </a:t>
            </a:r>
            <a:r>
              <a:rPr lang="en-US" altLang="en-US" sz="2800" dirty="0" err="1">
                <a:solidFill>
                  <a:schemeClr val="tx1">
                    <a:alpha val="55000"/>
                  </a:schemeClr>
                </a:solidFill>
                <a:latin typeface="VNI-Souvir" pitchFamily="2" charset="0"/>
              </a:rPr>
              <a:t>Xaùc</a:t>
            </a:r>
            <a:r>
              <a:rPr lang="en-US" altLang="en-US" sz="2800" dirty="0">
                <a:solidFill>
                  <a:schemeClr val="tx1">
                    <a:alpha val="55000"/>
                  </a:schemeClr>
                </a:solidFill>
                <a:latin typeface="VNI-Souvir" pitchFamily="2" charset="0"/>
              </a:rPr>
              <a:t> </a:t>
            </a:r>
            <a:r>
              <a:rPr lang="en-US" altLang="en-US" sz="2800" dirty="0" err="1">
                <a:solidFill>
                  <a:schemeClr val="tx1">
                    <a:alpha val="55000"/>
                  </a:schemeClr>
                </a:solidFill>
                <a:latin typeface="VNI-Souvir" pitchFamily="2" charset="0"/>
              </a:rPr>
              <a:t>ñònh</a:t>
            </a:r>
            <a:r>
              <a:rPr lang="en-US" altLang="en-US" sz="2800" dirty="0">
                <a:solidFill>
                  <a:schemeClr val="tx1">
                    <a:alpha val="55000"/>
                  </a:schemeClr>
                </a:solidFill>
                <a:latin typeface="VNI-Souvir" pitchFamily="2" charset="0"/>
              </a:rPr>
              <a:t> </a:t>
            </a:r>
            <a:r>
              <a:rPr lang="en-US" altLang="en-US" sz="2800" dirty="0" err="1">
                <a:solidFill>
                  <a:schemeClr val="tx1">
                    <a:alpha val="55000"/>
                  </a:schemeClr>
                </a:solidFill>
                <a:latin typeface="VNI-Souvir" pitchFamily="2" charset="0"/>
              </a:rPr>
              <a:t>möùc</a:t>
            </a:r>
            <a:r>
              <a:rPr lang="en-US" altLang="en-US" sz="2800" dirty="0">
                <a:solidFill>
                  <a:schemeClr val="tx1">
                    <a:alpha val="55000"/>
                  </a:schemeClr>
                </a:solidFill>
                <a:latin typeface="VNI-Souvir" pitchFamily="2" charset="0"/>
              </a:rPr>
              <a:t> </a:t>
            </a:r>
            <a:r>
              <a:rPr lang="en-US" altLang="en-US" sz="2800" dirty="0" err="1">
                <a:solidFill>
                  <a:schemeClr val="tx1">
                    <a:alpha val="55000"/>
                  </a:schemeClr>
                </a:solidFill>
                <a:latin typeface="VNI-Souvir" pitchFamily="2" charset="0"/>
              </a:rPr>
              <a:t>giaù</a:t>
            </a:r>
            <a:r>
              <a:rPr lang="en-US" altLang="en-US" sz="2800" dirty="0">
                <a:solidFill>
                  <a:schemeClr val="tx1">
                    <a:alpha val="55000"/>
                  </a:schemeClr>
                </a:solidFill>
                <a:latin typeface="VNI-Souvir" pitchFamily="2" charset="0"/>
              </a:rPr>
              <a:t> </a:t>
            </a:r>
            <a:r>
              <a:rPr lang="en-US" altLang="en-US" sz="2800" dirty="0" err="1">
                <a:solidFill>
                  <a:schemeClr val="tx1">
                    <a:alpha val="55000"/>
                  </a:schemeClr>
                </a:solidFill>
                <a:latin typeface="VNI-Souvir" pitchFamily="2" charset="0"/>
              </a:rPr>
              <a:t>vaø</a:t>
            </a:r>
            <a:r>
              <a:rPr lang="en-US" altLang="en-US" sz="2800" dirty="0">
                <a:solidFill>
                  <a:schemeClr val="tx1">
                    <a:alpha val="55000"/>
                  </a:schemeClr>
                </a:solidFill>
                <a:latin typeface="VNI-Souvir" pitchFamily="2" charset="0"/>
              </a:rPr>
              <a:t> </a:t>
            </a:r>
            <a:r>
              <a:rPr lang="en-US" altLang="en-US" sz="2800" dirty="0" err="1">
                <a:solidFill>
                  <a:schemeClr val="tx1">
                    <a:alpha val="55000"/>
                  </a:schemeClr>
                </a:solidFill>
                <a:latin typeface="VNI-Souvir" pitchFamily="2" charset="0"/>
              </a:rPr>
              <a:t>saûn</a:t>
            </a:r>
            <a:r>
              <a:rPr lang="en-US" altLang="en-US" sz="2800" dirty="0">
                <a:solidFill>
                  <a:schemeClr val="tx1">
                    <a:alpha val="55000"/>
                  </a:schemeClr>
                </a:solidFill>
                <a:latin typeface="VNI-Souvir" pitchFamily="2" charset="0"/>
              </a:rPr>
              <a:t> </a:t>
            </a:r>
            <a:r>
              <a:rPr lang="en-US" altLang="en-US" sz="2800" dirty="0" err="1">
                <a:solidFill>
                  <a:schemeClr val="tx1">
                    <a:alpha val="55000"/>
                  </a:schemeClr>
                </a:solidFill>
                <a:latin typeface="VNI-Souvir" pitchFamily="2" charset="0"/>
              </a:rPr>
              <a:t>löôïng</a:t>
            </a:r>
            <a:r>
              <a:rPr lang="en-US" altLang="en-US" sz="2800" dirty="0">
                <a:solidFill>
                  <a:schemeClr val="tx1">
                    <a:alpha val="55000"/>
                  </a:schemeClr>
                </a:solidFill>
                <a:latin typeface="VNI-Souvir" pitchFamily="2" charset="0"/>
              </a:rPr>
              <a:t> </a:t>
            </a:r>
            <a:r>
              <a:rPr lang="en-US" altLang="en-US" sz="2800" dirty="0" err="1">
                <a:solidFill>
                  <a:schemeClr val="tx1">
                    <a:alpha val="55000"/>
                  </a:schemeClr>
                </a:solidFill>
                <a:latin typeface="VNI-Souvir" pitchFamily="2" charset="0"/>
              </a:rPr>
              <a:t>caân</a:t>
            </a:r>
            <a:r>
              <a:rPr lang="en-US" altLang="en-US" sz="2800" dirty="0">
                <a:solidFill>
                  <a:schemeClr val="tx1">
                    <a:alpha val="55000"/>
                  </a:schemeClr>
                </a:solidFill>
                <a:latin typeface="VNI-Souvir" pitchFamily="2" charset="0"/>
              </a:rPr>
              <a:t> </a:t>
            </a:r>
            <a:r>
              <a:rPr lang="en-US" altLang="en-US" sz="2800" dirty="0" err="1">
                <a:solidFill>
                  <a:schemeClr val="tx1">
                    <a:alpha val="55000"/>
                  </a:schemeClr>
                </a:solidFill>
                <a:latin typeface="VNI-Souvir" pitchFamily="2" charset="0"/>
              </a:rPr>
              <a:t>baèng</a:t>
            </a:r>
            <a:r>
              <a:rPr lang="en-US" altLang="en-US" sz="2800" dirty="0">
                <a:solidFill>
                  <a:schemeClr val="tx1">
                    <a:alpha val="55000"/>
                  </a:schemeClr>
                </a:solidFill>
                <a:latin typeface="VNI-Souvir" pitchFamily="2" charset="0"/>
              </a:rPr>
              <a:t>. </a:t>
            </a:r>
          </a:p>
          <a:p>
            <a:pPr indent="-228600">
              <a:lnSpc>
                <a:spcPct val="90000"/>
              </a:lnSpc>
              <a:spcAft>
                <a:spcPts val="600"/>
              </a:spcAft>
              <a:buFont typeface="Arial" panose="020B0604020202020204" pitchFamily="34" charset="0"/>
              <a:buChar char="•"/>
            </a:pPr>
            <a:r>
              <a:rPr lang="en-US" altLang="en-US" sz="2800" dirty="0">
                <a:solidFill>
                  <a:schemeClr val="tx1">
                    <a:alpha val="55000"/>
                  </a:schemeClr>
                </a:solidFill>
                <a:latin typeface="VNI-Souvir" pitchFamily="2" charset="0"/>
              </a:rPr>
              <a:t>c. </a:t>
            </a:r>
            <a:r>
              <a:rPr lang="en-US" altLang="en-US" sz="2800" dirty="0" err="1">
                <a:solidFill>
                  <a:schemeClr val="tx1">
                    <a:alpha val="55000"/>
                  </a:schemeClr>
                </a:solidFill>
                <a:latin typeface="VNI-Souvir" pitchFamily="2" charset="0"/>
              </a:rPr>
              <a:t>Baây</a:t>
            </a:r>
            <a:r>
              <a:rPr lang="en-US" altLang="en-US" sz="2800" dirty="0">
                <a:solidFill>
                  <a:schemeClr val="tx1">
                    <a:alpha val="55000"/>
                  </a:schemeClr>
                </a:solidFill>
                <a:latin typeface="VNI-Souvir" pitchFamily="2" charset="0"/>
              </a:rPr>
              <a:t> </a:t>
            </a:r>
            <a:r>
              <a:rPr lang="en-US" altLang="en-US" sz="2800" dirty="0" err="1">
                <a:solidFill>
                  <a:schemeClr val="tx1">
                    <a:alpha val="55000"/>
                  </a:schemeClr>
                </a:solidFill>
                <a:latin typeface="VNI-Souvir" pitchFamily="2" charset="0"/>
              </a:rPr>
              <a:t>giôø</a:t>
            </a:r>
            <a:r>
              <a:rPr lang="en-US" altLang="en-US" sz="2800" dirty="0">
                <a:solidFill>
                  <a:schemeClr val="tx1">
                    <a:alpha val="55000"/>
                  </a:schemeClr>
                </a:solidFill>
                <a:latin typeface="VNI-Souvir" pitchFamily="2" charset="0"/>
              </a:rPr>
              <a:t> </a:t>
            </a:r>
            <a:r>
              <a:rPr lang="en-US" altLang="en-US" sz="2800" dirty="0" err="1">
                <a:solidFill>
                  <a:schemeClr val="tx1">
                    <a:alpha val="55000"/>
                  </a:schemeClr>
                </a:solidFill>
                <a:latin typeface="VNI-Souvir" pitchFamily="2" charset="0"/>
              </a:rPr>
              <a:t>chính</a:t>
            </a:r>
            <a:r>
              <a:rPr lang="en-US" altLang="en-US" sz="2800" dirty="0">
                <a:solidFill>
                  <a:schemeClr val="tx1">
                    <a:alpha val="55000"/>
                  </a:schemeClr>
                </a:solidFill>
                <a:latin typeface="VNI-Souvir" pitchFamily="2" charset="0"/>
              </a:rPr>
              <a:t> </a:t>
            </a:r>
            <a:r>
              <a:rPr lang="en-US" altLang="en-US" sz="2800" dirty="0" err="1">
                <a:solidFill>
                  <a:schemeClr val="tx1">
                    <a:alpha val="55000"/>
                  </a:schemeClr>
                </a:solidFill>
                <a:latin typeface="VNI-Souvir" pitchFamily="2" charset="0"/>
              </a:rPr>
              <a:t>Phuû</a:t>
            </a:r>
            <a:r>
              <a:rPr lang="en-US" altLang="en-US" sz="2800" dirty="0">
                <a:solidFill>
                  <a:schemeClr val="tx1">
                    <a:alpha val="55000"/>
                  </a:schemeClr>
                </a:solidFill>
                <a:latin typeface="VNI-Souvir" pitchFamily="2" charset="0"/>
              </a:rPr>
              <a:t> </a:t>
            </a:r>
            <a:r>
              <a:rPr lang="en-US" altLang="en-US" sz="2800" dirty="0" err="1">
                <a:solidFill>
                  <a:schemeClr val="tx1">
                    <a:alpha val="55000"/>
                  </a:schemeClr>
                </a:solidFill>
                <a:latin typeface="VNI-Souvir" pitchFamily="2" charset="0"/>
              </a:rPr>
              <a:t>ñaùnh</a:t>
            </a:r>
            <a:r>
              <a:rPr lang="en-US" altLang="en-US" sz="2800" dirty="0">
                <a:solidFill>
                  <a:schemeClr val="tx1">
                    <a:alpha val="55000"/>
                  </a:schemeClr>
                </a:solidFill>
                <a:latin typeface="VNI-Souvir" pitchFamily="2" charset="0"/>
              </a:rPr>
              <a:t> </a:t>
            </a:r>
            <a:r>
              <a:rPr lang="en-US" altLang="en-US" sz="2800" dirty="0" err="1">
                <a:solidFill>
                  <a:schemeClr val="tx1">
                    <a:alpha val="55000"/>
                  </a:schemeClr>
                </a:solidFill>
                <a:latin typeface="VNI-Souvir" pitchFamily="2" charset="0"/>
              </a:rPr>
              <a:t>thueá</a:t>
            </a:r>
            <a:r>
              <a:rPr lang="en-US" altLang="en-US" sz="2800" dirty="0">
                <a:solidFill>
                  <a:schemeClr val="tx1">
                    <a:alpha val="55000"/>
                  </a:schemeClr>
                </a:solidFill>
                <a:latin typeface="VNI-Souvir" pitchFamily="2" charset="0"/>
              </a:rPr>
              <a:t> t= 1000 ñ/1 </a:t>
            </a:r>
            <a:r>
              <a:rPr lang="en-US" altLang="en-US" sz="2800" dirty="0" err="1">
                <a:solidFill>
                  <a:schemeClr val="tx1">
                    <a:alpha val="55000"/>
                  </a:schemeClr>
                </a:solidFill>
                <a:latin typeface="VNI-Souvir" pitchFamily="2" charset="0"/>
              </a:rPr>
              <a:t>ñvsp</a:t>
            </a:r>
            <a:r>
              <a:rPr lang="en-US" altLang="en-US" sz="2800" dirty="0">
                <a:solidFill>
                  <a:schemeClr val="tx1">
                    <a:alpha val="55000"/>
                  </a:schemeClr>
                </a:solidFill>
                <a:latin typeface="VNI-Souvir" pitchFamily="2" charset="0"/>
              </a:rPr>
              <a:t>, </a:t>
            </a:r>
            <a:r>
              <a:rPr lang="en-US" altLang="en-US" sz="2800" dirty="0" err="1">
                <a:solidFill>
                  <a:schemeClr val="tx1">
                    <a:alpha val="55000"/>
                  </a:schemeClr>
                </a:solidFill>
                <a:latin typeface="VNI-Souvir" pitchFamily="2" charset="0"/>
              </a:rPr>
              <a:t>ñeå</a:t>
            </a:r>
            <a:r>
              <a:rPr lang="en-US" altLang="en-US" sz="2800" dirty="0">
                <a:solidFill>
                  <a:schemeClr val="tx1">
                    <a:alpha val="55000"/>
                  </a:schemeClr>
                </a:solidFill>
                <a:latin typeface="VNI-Souvir" pitchFamily="2" charset="0"/>
              </a:rPr>
              <a:t> </a:t>
            </a:r>
            <a:r>
              <a:rPr lang="en-US" altLang="en-US" sz="2800" dirty="0" err="1">
                <a:solidFill>
                  <a:schemeClr val="tx1">
                    <a:alpha val="55000"/>
                  </a:schemeClr>
                </a:solidFill>
                <a:latin typeface="VNI-Souvir" pitchFamily="2" charset="0"/>
              </a:rPr>
              <a:t>giaûm</a:t>
            </a:r>
            <a:r>
              <a:rPr lang="en-US" altLang="en-US" sz="2800" dirty="0">
                <a:solidFill>
                  <a:schemeClr val="tx1">
                    <a:alpha val="55000"/>
                  </a:schemeClr>
                </a:solidFill>
                <a:latin typeface="VNI-Souvir" pitchFamily="2" charset="0"/>
              </a:rPr>
              <a:t> </a:t>
            </a:r>
            <a:r>
              <a:rPr lang="en-US" altLang="en-US" sz="2800" dirty="0" err="1">
                <a:solidFill>
                  <a:schemeClr val="tx1">
                    <a:alpha val="55000"/>
                  </a:schemeClr>
                </a:solidFill>
                <a:latin typeface="VNI-Souvir" pitchFamily="2" charset="0"/>
              </a:rPr>
              <a:t>bôùt</a:t>
            </a:r>
            <a:r>
              <a:rPr lang="en-US" altLang="en-US" sz="2800" dirty="0">
                <a:solidFill>
                  <a:schemeClr val="tx1">
                    <a:alpha val="55000"/>
                  </a:schemeClr>
                </a:solidFill>
                <a:latin typeface="VNI-Souvir" pitchFamily="2" charset="0"/>
              </a:rPr>
              <a:t> </a:t>
            </a:r>
            <a:r>
              <a:rPr lang="en-US" altLang="en-US" sz="2800" dirty="0" err="1">
                <a:solidFill>
                  <a:schemeClr val="tx1">
                    <a:alpha val="55000"/>
                  </a:schemeClr>
                </a:solidFill>
                <a:latin typeface="VNI-Souvir" pitchFamily="2" charset="0"/>
              </a:rPr>
              <a:t>soá</a:t>
            </a:r>
            <a:r>
              <a:rPr lang="en-US" altLang="en-US" sz="2800" dirty="0">
                <a:solidFill>
                  <a:schemeClr val="tx1">
                    <a:alpha val="55000"/>
                  </a:schemeClr>
                </a:solidFill>
                <a:latin typeface="VNI-Souvir" pitchFamily="2" charset="0"/>
              </a:rPr>
              <a:t> </a:t>
            </a:r>
            <a:r>
              <a:rPr lang="en-US" altLang="en-US" sz="2800" dirty="0" err="1">
                <a:solidFill>
                  <a:schemeClr val="tx1">
                    <a:alpha val="55000"/>
                  </a:schemeClr>
                </a:solidFill>
                <a:latin typeface="VNI-Souvir" pitchFamily="2" charset="0"/>
              </a:rPr>
              <a:t>löôïng</a:t>
            </a:r>
            <a:r>
              <a:rPr lang="en-US" altLang="en-US" sz="2800" dirty="0">
                <a:solidFill>
                  <a:schemeClr val="tx1">
                    <a:alpha val="55000"/>
                  </a:schemeClr>
                </a:solidFill>
                <a:latin typeface="VNI-Souvir" pitchFamily="2" charset="0"/>
              </a:rPr>
              <a:t> </a:t>
            </a:r>
            <a:r>
              <a:rPr lang="en-US" altLang="en-US" sz="2800" dirty="0" err="1">
                <a:solidFill>
                  <a:schemeClr val="tx1">
                    <a:alpha val="55000"/>
                  </a:schemeClr>
                </a:solidFill>
                <a:latin typeface="VNI-Souvir" pitchFamily="2" charset="0"/>
              </a:rPr>
              <a:t>baùn</a:t>
            </a:r>
            <a:r>
              <a:rPr lang="en-US" altLang="en-US" sz="2800" dirty="0">
                <a:solidFill>
                  <a:schemeClr val="tx1">
                    <a:alpha val="55000"/>
                  </a:schemeClr>
                </a:solidFill>
                <a:latin typeface="VNI-Souvir" pitchFamily="2" charset="0"/>
              </a:rPr>
              <a:t> </a:t>
            </a:r>
            <a:r>
              <a:rPr lang="en-US" altLang="en-US" sz="2800" dirty="0" err="1">
                <a:solidFill>
                  <a:schemeClr val="tx1">
                    <a:alpha val="55000"/>
                  </a:schemeClr>
                </a:solidFill>
                <a:latin typeface="VNI-Souvir" pitchFamily="2" charset="0"/>
              </a:rPr>
              <a:t>ra</a:t>
            </a:r>
            <a:r>
              <a:rPr lang="en-US" altLang="en-US" sz="2800" dirty="0">
                <a:solidFill>
                  <a:schemeClr val="tx1">
                    <a:alpha val="55000"/>
                  </a:schemeClr>
                </a:solidFill>
                <a:latin typeface="VNI-Souvir" pitchFamily="2" charset="0"/>
              </a:rPr>
              <a:t> </a:t>
            </a:r>
            <a:r>
              <a:rPr lang="en-US" altLang="en-US" sz="2800" dirty="0" err="1">
                <a:solidFill>
                  <a:schemeClr val="tx1">
                    <a:alpha val="55000"/>
                  </a:schemeClr>
                </a:solidFill>
                <a:latin typeface="VNI-Souvir" pitchFamily="2" charset="0"/>
              </a:rPr>
              <a:t>treân</a:t>
            </a:r>
            <a:r>
              <a:rPr lang="en-US" altLang="en-US" sz="2800" dirty="0">
                <a:solidFill>
                  <a:schemeClr val="tx1">
                    <a:alpha val="55000"/>
                  </a:schemeClr>
                </a:solidFill>
                <a:latin typeface="VNI-Souvir" pitchFamily="2" charset="0"/>
              </a:rPr>
              <a:t> </a:t>
            </a:r>
            <a:r>
              <a:rPr lang="en-US" altLang="en-US" sz="2800" dirty="0" err="1">
                <a:solidFill>
                  <a:schemeClr val="tx1">
                    <a:alpha val="55000"/>
                  </a:schemeClr>
                </a:solidFill>
                <a:latin typeface="VNI-Souvir" pitchFamily="2" charset="0"/>
              </a:rPr>
              <a:t>thò</a:t>
            </a:r>
            <a:r>
              <a:rPr lang="en-US" altLang="en-US" sz="2800" dirty="0">
                <a:solidFill>
                  <a:schemeClr val="tx1">
                    <a:alpha val="55000"/>
                  </a:schemeClr>
                </a:solidFill>
                <a:latin typeface="VNI-Souvir" pitchFamily="2" charset="0"/>
              </a:rPr>
              <a:t> </a:t>
            </a:r>
            <a:r>
              <a:rPr lang="en-US" altLang="en-US" sz="2800" dirty="0" err="1">
                <a:solidFill>
                  <a:schemeClr val="tx1">
                    <a:alpha val="55000"/>
                  </a:schemeClr>
                </a:solidFill>
                <a:latin typeface="VNI-Souvir" pitchFamily="2" charset="0"/>
              </a:rPr>
              <a:t>tröôøng</a:t>
            </a:r>
            <a:r>
              <a:rPr lang="en-US" altLang="en-US" sz="2800" dirty="0">
                <a:solidFill>
                  <a:schemeClr val="tx1">
                    <a:alpha val="55000"/>
                  </a:schemeClr>
                </a:solidFill>
                <a:latin typeface="VNI-Souvir" pitchFamily="2" charset="0"/>
              </a:rPr>
              <a:t>. </a:t>
            </a:r>
            <a:r>
              <a:rPr lang="en-US" altLang="en-US" sz="2800" dirty="0" err="1">
                <a:solidFill>
                  <a:schemeClr val="tx1">
                    <a:alpha val="55000"/>
                  </a:schemeClr>
                </a:solidFill>
                <a:latin typeface="VNI-Souvir" pitchFamily="2" charset="0"/>
              </a:rPr>
              <a:t>Xaùc</a:t>
            </a:r>
            <a:r>
              <a:rPr lang="en-US" altLang="en-US" sz="2800" dirty="0">
                <a:solidFill>
                  <a:schemeClr val="tx1">
                    <a:alpha val="55000"/>
                  </a:schemeClr>
                </a:solidFill>
                <a:latin typeface="VNI-Souvir" pitchFamily="2" charset="0"/>
              </a:rPr>
              <a:t> </a:t>
            </a:r>
            <a:r>
              <a:rPr lang="en-US" altLang="en-US" sz="2800" dirty="0" err="1">
                <a:solidFill>
                  <a:schemeClr val="tx1">
                    <a:alpha val="55000"/>
                  </a:schemeClr>
                </a:solidFill>
                <a:latin typeface="VNI-Souvir" pitchFamily="2" charset="0"/>
              </a:rPr>
              <a:t>ñònh</a:t>
            </a:r>
            <a:r>
              <a:rPr lang="en-US" altLang="en-US" sz="2800" dirty="0">
                <a:solidFill>
                  <a:schemeClr val="tx1">
                    <a:alpha val="55000"/>
                  </a:schemeClr>
                </a:solidFill>
                <a:latin typeface="VNI-Souvir" pitchFamily="2" charset="0"/>
              </a:rPr>
              <a:t> </a:t>
            </a:r>
            <a:r>
              <a:rPr lang="en-US" altLang="en-US" sz="2800" dirty="0" err="1">
                <a:solidFill>
                  <a:schemeClr val="tx1">
                    <a:alpha val="55000"/>
                  </a:schemeClr>
                </a:solidFill>
                <a:latin typeface="VNI-Souvir" pitchFamily="2" charset="0"/>
              </a:rPr>
              <a:t>möùc</a:t>
            </a:r>
            <a:r>
              <a:rPr lang="en-US" altLang="en-US" sz="2800" dirty="0">
                <a:solidFill>
                  <a:schemeClr val="tx1">
                    <a:alpha val="55000"/>
                  </a:schemeClr>
                </a:solidFill>
                <a:latin typeface="VNI-Souvir" pitchFamily="2" charset="0"/>
              </a:rPr>
              <a:t> </a:t>
            </a:r>
            <a:r>
              <a:rPr lang="en-US" altLang="en-US" sz="2800" dirty="0" err="1">
                <a:solidFill>
                  <a:schemeClr val="tx1">
                    <a:alpha val="55000"/>
                  </a:schemeClr>
                </a:solidFill>
                <a:latin typeface="VNI-Souvir" pitchFamily="2" charset="0"/>
              </a:rPr>
              <a:t>giaù</a:t>
            </a:r>
            <a:r>
              <a:rPr lang="en-US" altLang="en-US" sz="2800" dirty="0">
                <a:solidFill>
                  <a:schemeClr val="tx1">
                    <a:alpha val="55000"/>
                  </a:schemeClr>
                </a:solidFill>
                <a:latin typeface="VNI-Souvir" pitchFamily="2" charset="0"/>
              </a:rPr>
              <a:t> </a:t>
            </a:r>
            <a:r>
              <a:rPr lang="en-US" altLang="en-US" sz="2800" dirty="0" err="1">
                <a:solidFill>
                  <a:schemeClr val="tx1">
                    <a:alpha val="55000"/>
                  </a:schemeClr>
                </a:solidFill>
                <a:latin typeface="VNI-Souvir" pitchFamily="2" charset="0"/>
              </a:rPr>
              <a:t>vaø</a:t>
            </a:r>
            <a:r>
              <a:rPr lang="en-US" altLang="en-US" sz="2800" dirty="0">
                <a:solidFill>
                  <a:schemeClr val="tx1">
                    <a:alpha val="55000"/>
                  </a:schemeClr>
                </a:solidFill>
                <a:latin typeface="VNI-Souvir" pitchFamily="2" charset="0"/>
              </a:rPr>
              <a:t> </a:t>
            </a:r>
            <a:r>
              <a:rPr lang="en-US" altLang="en-US" sz="2800" dirty="0" err="1">
                <a:solidFill>
                  <a:schemeClr val="tx1">
                    <a:alpha val="55000"/>
                  </a:schemeClr>
                </a:solidFill>
                <a:latin typeface="VNI-Souvir" pitchFamily="2" charset="0"/>
              </a:rPr>
              <a:t>saûn</a:t>
            </a:r>
            <a:r>
              <a:rPr lang="en-US" altLang="en-US" sz="2800" dirty="0">
                <a:solidFill>
                  <a:schemeClr val="tx1">
                    <a:alpha val="55000"/>
                  </a:schemeClr>
                </a:solidFill>
                <a:latin typeface="VNI-Souvir" pitchFamily="2" charset="0"/>
              </a:rPr>
              <a:t> </a:t>
            </a:r>
            <a:r>
              <a:rPr lang="en-US" altLang="en-US" sz="2800" dirty="0" err="1">
                <a:solidFill>
                  <a:schemeClr val="tx1">
                    <a:alpha val="55000"/>
                  </a:schemeClr>
                </a:solidFill>
                <a:latin typeface="VNI-Souvir" pitchFamily="2" charset="0"/>
              </a:rPr>
              <a:t>löôïng</a:t>
            </a:r>
            <a:r>
              <a:rPr lang="en-US" altLang="en-US" sz="2800" dirty="0">
                <a:solidFill>
                  <a:schemeClr val="tx1">
                    <a:alpha val="55000"/>
                  </a:schemeClr>
                </a:solidFill>
                <a:latin typeface="VNI-Souvir" pitchFamily="2" charset="0"/>
              </a:rPr>
              <a:t> </a:t>
            </a:r>
            <a:r>
              <a:rPr lang="en-US" altLang="en-US" sz="2800" dirty="0" err="1">
                <a:solidFill>
                  <a:schemeClr val="tx1">
                    <a:alpha val="55000"/>
                  </a:schemeClr>
                </a:solidFill>
                <a:latin typeface="VNI-Souvir" pitchFamily="2" charset="0"/>
              </a:rPr>
              <a:t>caân</a:t>
            </a:r>
            <a:r>
              <a:rPr lang="en-US" altLang="en-US" sz="2800" dirty="0">
                <a:solidFill>
                  <a:schemeClr val="tx1">
                    <a:alpha val="55000"/>
                  </a:schemeClr>
                </a:solidFill>
                <a:latin typeface="VNI-Souvir" pitchFamily="2" charset="0"/>
              </a:rPr>
              <a:t> </a:t>
            </a:r>
            <a:r>
              <a:rPr lang="en-US" altLang="en-US" sz="2800" dirty="0" err="1">
                <a:solidFill>
                  <a:schemeClr val="tx1">
                    <a:alpha val="55000"/>
                  </a:schemeClr>
                </a:solidFill>
                <a:latin typeface="VNI-Souvir" pitchFamily="2" charset="0"/>
              </a:rPr>
              <a:t>baèng</a:t>
            </a:r>
            <a:r>
              <a:rPr lang="en-US" altLang="en-US" sz="2800" dirty="0">
                <a:solidFill>
                  <a:schemeClr val="tx1">
                    <a:alpha val="55000"/>
                  </a:schemeClr>
                </a:solidFill>
                <a:latin typeface="VNI-Souvir" pitchFamily="2" charset="0"/>
              </a:rPr>
              <a:t> </a:t>
            </a:r>
            <a:r>
              <a:rPr lang="en-US" altLang="en-US" sz="2800" dirty="0" err="1">
                <a:solidFill>
                  <a:schemeClr val="tx1">
                    <a:alpha val="55000"/>
                  </a:schemeClr>
                </a:solidFill>
                <a:latin typeface="VNI-Souvir" pitchFamily="2" charset="0"/>
              </a:rPr>
              <a:t>sau</a:t>
            </a:r>
            <a:r>
              <a:rPr lang="en-US" altLang="en-US" sz="2800" dirty="0">
                <a:solidFill>
                  <a:schemeClr val="tx1">
                    <a:alpha val="55000"/>
                  </a:schemeClr>
                </a:solidFill>
                <a:latin typeface="VNI-Souvir" pitchFamily="2" charset="0"/>
              </a:rPr>
              <a:t> </a:t>
            </a:r>
            <a:r>
              <a:rPr lang="en-US" altLang="en-US" sz="2800" dirty="0" err="1">
                <a:solidFill>
                  <a:schemeClr val="tx1">
                    <a:alpha val="55000"/>
                  </a:schemeClr>
                </a:solidFill>
                <a:latin typeface="VNI-Souvir" pitchFamily="2" charset="0"/>
              </a:rPr>
              <a:t>khi</a:t>
            </a:r>
            <a:r>
              <a:rPr lang="en-US" altLang="en-US" sz="2800" dirty="0">
                <a:solidFill>
                  <a:schemeClr val="tx1">
                    <a:alpha val="55000"/>
                  </a:schemeClr>
                </a:solidFill>
                <a:latin typeface="VNI-Souvir" pitchFamily="2" charset="0"/>
              </a:rPr>
              <a:t> </a:t>
            </a:r>
            <a:r>
              <a:rPr lang="en-US" altLang="en-US" sz="2800" dirty="0" err="1">
                <a:solidFill>
                  <a:schemeClr val="tx1">
                    <a:alpha val="55000"/>
                  </a:schemeClr>
                </a:solidFill>
                <a:latin typeface="VNI-Souvir" pitchFamily="2" charset="0"/>
              </a:rPr>
              <a:t>coù</a:t>
            </a:r>
            <a:r>
              <a:rPr lang="en-US" altLang="en-US" sz="2800" dirty="0">
                <a:solidFill>
                  <a:schemeClr val="tx1">
                    <a:alpha val="55000"/>
                  </a:schemeClr>
                </a:solidFill>
                <a:latin typeface="VNI-Souvir" pitchFamily="2" charset="0"/>
              </a:rPr>
              <a:t> </a:t>
            </a:r>
            <a:r>
              <a:rPr lang="en-US" altLang="en-US" sz="2800" dirty="0" err="1">
                <a:solidFill>
                  <a:schemeClr val="tx1">
                    <a:alpha val="55000"/>
                  </a:schemeClr>
                </a:solidFill>
                <a:latin typeface="VNI-Souvir" pitchFamily="2" charset="0"/>
              </a:rPr>
              <a:t>thueá</a:t>
            </a:r>
            <a:r>
              <a:rPr lang="en-US" altLang="en-US" sz="2800" dirty="0">
                <a:solidFill>
                  <a:schemeClr val="tx1">
                    <a:alpha val="55000"/>
                  </a:schemeClr>
                </a:solidFill>
                <a:latin typeface="VNI-Souvir" pitchFamily="2" charset="0"/>
              </a:rPr>
              <a:t>. </a:t>
            </a:r>
            <a:r>
              <a:rPr lang="en-US" altLang="en-US" sz="2800" dirty="0" err="1">
                <a:solidFill>
                  <a:schemeClr val="tx1">
                    <a:alpha val="55000"/>
                  </a:schemeClr>
                </a:solidFill>
                <a:latin typeface="VNI-Souvir" pitchFamily="2" charset="0"/>
              </a:rPr>
              <a:t>Haõy</a:t>
            </a:r>
            <a:r>
              <a:rPr lang="en-US" altLang="en-US" sz="2800" dirty="0">
                <a:solidFill>
                  <a:schemeClr val="tx1">
                    <a:alpha val="55000"/>
                  </a:schemeClr>
                </a:solidFill>
                <a:latin typeface="VNI-Souvir" pitchFamily="2" charset="0"/>
              </a:rPr>
              <a:t> </a:t>
            </a:r>
            <a:r>
              <a:rPr lang="en-US" altLang="en-US" sz="2800" dirty="0" err="1">
                <a:solidFill>
                  <a:schemeClr val="tx1">
                    <a:alpha val="55000"/>
                  </a:schemeClr>
                </a:solidFill>
                <a:latin typeface="VNI-Souvir" pitchFamily="2" charset="0"/>
              </a:rPr>
              <a:t>tính</a:t>
            </a:r>
            <a:r>
              <a:rPr lang="en-US" altLang="en-US" sz="2800" dirty="0">
                <a:solidFill>
                  <a:schemeClr val="tx1">
                    <a:alpha val="55000"/>
                  </a:schemeClr>
                </a:solidFill>
                <a:latin typeface="VNI-Souvir" pitchFamily="2" charset="0"/>
              </a:rPr>
              <a:t> </a:t>
            </a:r>
            <a:r>
              <a:rPr lang="en-US" altLang="en-US" sz="2800" dirty="0" err="1">
                <a:solidFill>
                  <a:schemeClr val="tx1">
                    <a:alpha val="55000"/>
                  </a:schemeClr>
                </a:solidFill>
                <a:latin typeface="VNI-Souvir" pitchFamily="2" charset="0"/>
              </a:rPr>
              <a:t>möùc</a:t>
            </a:r>
            <a:r>
              <a:rPr lang="en-US" altLang="en-US" sz="2800" dirty="0">
                <a:solidFill>
                  <a:schemeClr val="tx1">
                    <a:alpha val="55000"/>
                  </a:schemeClr>
                </a:solidFill>
                <a:latin typeface="VNI-Souvir" pitchFamily="2" charset="0"/>
              </a:rPr>
              <a:t> </a:t>
            </a:r>
            <a:r>
              <a:rPr lang="en-US" altLang="en-US" sz="2800" dirty="0" err="1">
                <a:solidFill>
                  <a:schemeClr val="tx1">
                    <a:alpha val="55000"/>
                  </a:schemeClr>
                </a:solidFill>
                <a:latin typeface="VNI-Souvir" pitchFamily="2" charset="0"/>
              </a:rPr>
              <a:t>giaù</a:t>
            </a:r>
            <a:r>
              <a:rPr lang="en-US" altLang="en-US" sz="2800" dirty="0">
                <a:solidFill>
                  <a:schemeClr val="tx1">
                    <a:alpha val="55000"/>
                  </a:schemeClr>
                </a:solidFill>
                <a:latin typeface="VNI-Souvir" pitchFamily="2" charset="0"/>
              </a:rPr>
              <a:t> </a:t>
            </a:r>
            <a:r>
              <a:rPr lang="en-US" altLang="en-US" sz="2800" dirty="0" err="1">
                <a:solidFill>
                  <a:schemeClr val="tx1">
                    <a:alpha val="55000"/>
                  </a:schemeClr>
                </a:solidFill>
                <a:latin typeface="VNI-Souvir" pitchFamily="2" charset="0"/>
              </a:rPr>
              <a:t>maø</a:t>
            </a:r>
            <a:r>
              <a:rPr lang="en-US" altLang="en-US" sz="2800" dirty="0">
                <a:solidFill>
                  <a:schemeClr val="tx1">
                    <a:alpha val="55000"/>
                  </a:schemeClr>
                </a:solidFill>
                <a:latin typeface="VNI-Souvir" pitchFamily="2" charset="0"/>
              </a:rPr>
              <a:t> </a:t>
            </a:r>
            <a:r>
              <a:rPr lang="en-US" altLang="en-US" sz="2800" dirty="0" err="1">
                <a:solidFill>
                  <a:schemeClr val="tx1">
                    <a:alpha val="55000"/>
                  </a:schemeClr>
                </a:solidFill>
                <a:latin typeface="VNI-Souvir" pitchFamily="2" charset="0"/>
              </a:rPr>
              <a:t>ngöôøi</a:t>
            </a:r>
            <a:r>
              <a:rPr lang="en-US" altLang="en-US" sz="2800" dirty="0">
                <a:solidFill>
                  <a:schemeClr val="tx1">
                    <a:alpha val="55000"/>
                  </a:schemeClr>
                </a:solidFill>
                <a:latin typeface="VNI-Souvir" pitchFamily="2" charset="0"/>
              </a:rPr>
              <a:t> </a:t>
            </a:r>
            <a:r>
              <a:rPr lang="en-US" altLang="en-US" sz="2800" dirty="0" err="1">
                <a:solidFill>
                  <a:schemeClr val="tx1">
                    <a:alpha val="55000"/>
                  </a:schemeClr>
                </a:solidFill>
                <a:latin typeface="VNI-Souvir" pitchFamily="2" charset="0"/>
              </a:rPr>
              <a:t>mua</a:t>
            </a:r>
            <a:r>
              <a:rPr lang="en-US" altLang="en-US" sz="2800" dirty="0">
                <a:solidFill>
                  <a:schemeClr val="tx1">
                    <a:alpha val="55000"/>
                  </a:schemeClr>
                </a:solidFill>
                <a:latin typeface="VNI-Souvir" pitchFamily="2" charset="0"/>
              </a:rPr>
              <a:t> </a:t>
            </a:r>
            <a:r>
              <a:rPr lang="en-US" altLang="en-US" sz="2800" dirty="0" err="1">
                <a:solidFill>
                  <a:schemeClr val="tx1">
                    <a:alpha val="55000"/>
                  </a:schemeClr>
                </a:solidFill>
                <a:latin typeface="VNI-Souvir" pitchFamily="2" charset="0"/>
              </a:rPr>
              <a:t>phaûi</a:t>
            </a:r>
            <a:r>
              <a:rPr lang="en-US" altLang="en-US" sz="2800" dirty="0">
                <a:solidFill>
                  <a:schemeClr val="tx1">
                    <a:alpha val="55000"/>
                  </a:schemeClr>
                </a:solidFill>
                <a:latin typeface="VNI-Souvir" pitchFamily="2" charset="0"/>
              </a:rPr>
              <a:t> </a:t>
            </a:r>
            <a:r>
              <a:rPr lang="en-US" altLang="en-US" sz="2800" dirty="0" err="1">
                <a:solidFill>
                  <a:schemeClr val="tx1">
                    <a:alpha val="55000"/>
                  </a:schemeClr>
                </a:solidFill>
                <a:latin typeface="VNI-Souvir" pitchFamily="2" charset="0"/>
              </a:rPr>
              <a:t>traû</a:t>
            </a:r>
            <a:r>
              <a:rPr lang="en-US" altLang="en-US" sz="2800" dirty="0">
                <a:solidFill>
                  <a:schemeClr val="tx1">
                    <a:alpha val="55000"/>
                  </a:schemeClr>
                </a:solidFill>
                <a:latin typeface="VNI-Souvir" pitchFamily="2" charset="0"/>
              </a:rPr>
              <a:t> </a:t>
            </a:r>
            <a:r>
              <a:rPr lang="en-US" altLang="en-US" sz="2800" dirty="0" err="1">
                <a:solidFill>
                  <a:schemeClr val="tx1">
                    <a:alpha val="55000"/>
                  </a:schemeClr>
                </a:solidFill>
                <a:latin typeface="VNI-Souvir" pitchFamily="2" charset="0"/>
              </a:rPr>
              <a:t>sau</a:t>
            </a:r>
            <a:r>
              <a:rPr lang="en-US" altLang="en-US" sz="2800" dirty="0">
                <a:solidFill>
                  <a:schemeClr val="tx1">
                    <a:alpha val="55000"/>
                  </a:schemeClr>
                </a:solidFill>
                <a:latin typeface="VNI-Souvir" pitchFamily="2" charset="0"/>
              </a:rPr>
              <a:t> </a:t>
            </a:r>
            <a:r>
              <a:rPr lang="en-US" altLang="en-US" sz="2800" dirty="0" err="1">
                <a:solidFill>
                  <a:schemeClr val="tx1">
                    <a:alpha val="55000"/>
                  </a:schemeClr>
                </a:solidFill>
                <a:latin typeface="VNI-Souvir" pitchFamily="2" charset="0"/>
              </a:rPr>
              <a:t>khi</a:t>
            </a:r>
            <a:r>
              <a:rPr lang="en-US" altLang="en-US" sz="2800" dirty="0">
                <a:solidFill>
                  <a:schemeClr val="tx1">
                    <a:alpha val="55000"/>
                  </a:schemeClr>
                </a:solidFill>
                <a:latin typeface="VNI-Souvir" pitchFamily="2" charset="0"/>
              </a:rPr>
              <a:t> </a:t>
            </a:r>
            <a:r>
              <a:rPr lang="en-US" altLang="en-US" sz="2800" dirty="0" err="1">
                <a:solidFill>
                  <a:schemeClr val="tx1">
                    <a:alpha val="55000"/>
                  </a:schemeClr>
                </a:solidFill>
                <a:latin typeface="VNI-Souvir" pitchFamily="2" charset="0"/>
              </a:rPr>
              <a:t>coù</a:t>
            </a:r>
            <a:r>
              <a:rPr lang="en-US" altLang="en-US" sz="2800" dirty="0">
                <a:solidFill>
                  <a:schemeClr val="tx1">
                    <a:alpha val="55000"/>
                  </a:schemeClr>
                </a:solidFill>
                <a:latin typeface="VNI-Souvir" pitchFamily="2" charset="0"/>
              </a:rPr>
              <a:t> </a:t>
            </a:r>
            <a:r>
              <a:rPr lang="en-US" altLang="en-US" sz="2800" dirty="0" err="1">
                <a:solidFill>
                  <a:schemeClr val="tx1">
                    <a:alpha val="55000"/>
                  </a:schemeClr>
                </a:solidFill>
                <a:latin typeface="VNI-Souvir" pitchFamily="2" charset="0"/>
              </a:rPr>
              <a:t>thueá</a:t>
            </a:r>
            <a:r>
              <a:rPr lang="en-US" altLang="en-US" sz="2800" dirty="0">
                <a:solidFill>
                  <a:schemeClr val="tx1">
                    <a:alpha val="55000"/>
                  </a:schemeClr>
                </a:solidFill>
                <a:latin typeface="VNI-Souvir" pitchFamily="2" charset="0"/>
              </a:rPr>
              <a:t>. </a:t>
            </a:r>
            <a:r>
              <a:rPr lang="en-US" altLang="en-US" sz="2800" dirty="0" err="1">
                <a:solidFill>
                  <a:schemeClr val="tx1">
                    <a:alpha val="55000"/>
                  </a:schemeClr>
                </a:solidFill>
                <a:latin typeface="VNI-Souvir" pitchFamily="2" charset="0"/>
              </a:rPr>
              <a:t>Gía</a:t>
            </a:r>
            <a:r>
              <a:rPr lang="en-US" altLang="en-US" sz="2800" dirty="0">
                <a:solidFill>
                  <a:schemeClr val="tx1">
                    <a:alpha val="55000"/>
                  </a:schemeClr>
                </a:solidFill>
                <a:latin typeface="VNI-Souvir" pitchFamily="2" charset="0"/>
              </a:rPr>
              <a:t> </a:t>
            </a:r>
            <a:r>
              <a:rPr lang="en-US" altLang="en-US" sz="2800" dirty="0" err="1">
                <a:solidFill>
                  <a:schemeClr val="tx1">
                    <a:alpha val="55000"/>
                  </a:schemeClr>
                </a:solidFill>
                <a:latin typeface="VNI-Souvir" pitchFamily="2" charset="0"/>
              </a:rPr>
              <a:t>maø</a:t>
            </a:r>
            <a:r>
              <a:rPr lang="en-US" altLang="en-US" sz="2800" dirty="0">
                <a:solidFill>
                  <a:schemeClr val="tx1">
                    <a:alpha val="55000"/>
                  </a:schemeClr>
                </a:solidFill>
                <a:latin typeface="VNI-Souvir" pitchFamily="2" charset="0"/>
              </a:rPr>
              <a:t> </a:t>
            </a:r>
            <a:r>
              <a:rPr lang="en-US" altLang="en-US" sz="2800" dirty="0" err="1">
                <a:solidFill>
                  <a:schemeClr val="tx1">
                    <a:alpha val="55000"/>
                  </a:schemeClr>
                </a:solidFill>
                <a:latin typeface="VNI-Souvir" pitchFamily="2" charset="0"/>
              </a:rPr>
              <a:t>ngöôøi</a:t>
            </a:r>
            <a:r>
              <a:rPr lang="en-US" altLang="en-US" sz="2800" dirty="0">
                <a:solidFill>
                  <a:schemeClr val="tx1">
                    <a:alpha val="55000"/>
                  </a:schemeClr>
                </a:solidFill>
                <a:latin typeface="VNI-Souvir" pitchFamily="2" charset="0"/>
              </a:rPr>
              <a:t> </a:t>
            </a:r>
            <a:r>
              <a:rPr lang="en-US" altLang="en-US" sz="2800" dirty="0" err="1">
                <a:solidFill>
                  <a:schemeClr val="tx1">
                    <a:alpha val="55000"/>
                  </a:schemeClr>
                </a:solidFill>
                <a:latin typeface="VNI-Souvir" pitchFamily="2" charset="0"/>
              </a:rPr>
              <a:t>baùn</a:t>
            </a:r>
            <a:r>
              <a:rPr lang="en-US" altLang="en-US" sz="2800" dirty="0">
                <a:solidFill>
                  <a:schemeClr val="tx1">
                    <a:alpha val="55000"/>
                  </a:schemeClr>
                </a:solidFill>
                <a:latin typeface="VNI-Souvir" pitchFamily="2" charset="0"/>
              </a:rPr>
              <a:t> </a:t>
            </a:r>
            <a:r>
              <a:rPr lang="en-US" altLang="en-US" sz="2800" dirty="0" err="1">
                <a:solidFill>
                  <a:schemeClr val="tx1">
                    <a:alpha val="55000"/>
                  </a:schemeClr>
                </a:solidFill>
                <a:latin typeface="VNI-Souvir" pitchFamily="2" charset="0"/>
              </a:rPr>
              <a:t>thaät</a:t>
            </a:r>
            <a:r>
              <a:rPr lang="en-US" altLang="en-US" sz="2800" dirty="0">
                <a:solidFill>
                  <a:schemeClr val="tx1">
                    <a:alpha val="55000"/>
                  </a:schemeClr>
                </a:solidFill>
                <a:latin typeface="VNI-Souvir" pitchFamily="2" charset="0"/>
              </a:rPr>
              <a:t> </a:t>
            </a:r>
            <a:r>
              <a:rPr lang="en-US" altLang="en-US" sz="2800" dirty="0" err="1">
                <a:solidFill>
                  <a:schemeClr val="tx1">
                    <a:alpha val="55000"/>
                  </a:schemeClr>
                </a:solidFill>
                <a:latin typeface="VNI-Souvir" pitchFamily="2" charset="0"/>
              </a:rPr>
              <a:t>nhaän</a:t>
            </a:r>
            <a:r>
              <a:rPr lang="en-US" altLang="en-US" sz="2800" dirty="0">
                <a:solidFill>
                  <a:schemeClr val="tx1">
                    <a:alpha val="55000"/>
                  </a:schemeClr>
                </a:solidFill>
                <a:latin typeface="VNI-Souvir" pitchFamily="2" charset="0"/>
              </a:rPr>
              <a:t> </a:t>
            </a:r>
            <a:r>
              <a:rPr lang="en-US" altLang="en-US" sz="2800" dirty="0" err="1">
                <a:solidFill>
                  <a:schemeClr val="tx1">
                    <a:alpha val="55000"/>
                  </a:schemeClr>
                </a:solidFill>
                <a:latin typeface="VNI-Souvir" pitchFamily="2" charset="0"/>
              </a:rPr>
              <a:t>khi</a:t>
            </a:r>
            <a:r>
              <a:rPr lang="en-US" altLang="en-US" sz="2800" dirty="0">
                <a:solidFill>
                  <a:schemeClr val="tx1">
                    <a:alpha val="55000"/>
                  </a:schemeClr>
                </a:solidFill>
                <a:latin typeface="VNI-Souvir" pitchFamily="2" charset="0"/>
              </a:rPr>
              <a:t> </a:t>
            </a:r>
            <a:r>
              <a:rPr lang="en-US" altLang="en-US" sz="2800" dirty="0" err="1">
                <a:solidFill>
                  <a:schemeClr val="tx1">
                    <a:alpha val="55000"/>
                  </a:schemeClr>
                </a:solidFill>
                <a:latin typeface="VNI-Souvir" pitchFamily="2" charset="0"/>
              </a:rPr>
              <a:t>noäp</a:t>
            </a:r>
            <a:r>
              <a:rPr lang="en-US" altLang="en-US" sz="2800" dirty="0">
                <a:solidFill>
                  <a:schemeClr val="tx1">
                    <a:alpha val="55000"/>
                  </a:schemeClr>
                </a:solidFill>
                <a:latin typeface="VNI-Souvir" pitchFamily="2" charset="0"/>
              </a:rPr>
              <a:t> </a:t>
            </a:r>
            <a:r>
              <a:rPr lang="en-US" altLang="en-US" sz="2800" dirty="0" err="1">
                <a:solidFill>
                  <a:schemeClr val="tx1">
                    <a:alpha val="55000"/>
                  </a:schemeClr>
                </a:solidFill>
                <a:latin typeface="VNI-Souvir" pitchFamily="2" charset="0"/>
              </a:rPr>
              <a:t>thueá</a:t>
            </a:r>
            <a:r>
              <a:rPr lang="en-US" altLang="en-US" sz="2800" dirty="0">
                <a:solidFill>
                  <a:schemeClr val="tx1">
                    <a:alpha val="55000"/>
                  </a:schemeClr>
                </a:solidFill>
                <a:latin typeface="VNI-Souvir" pitchFamily="2" charset="0"/>
              </a:rPr>
              <a:t>. </a:t>
            </a:r>
          </a:p>
          <a:p>
            <a:pPr indent="-228600">
              <a:lnSpc>
                <a:spcPct val="90000"/>
              </a:lnSpc>
              <a:spcAft>
                <a:spcPts val="600"/>
              </a:spcAft>
              <a:buFont typeface="Arial" panose="020B0604020202020204" pitchFamily="34" charset="0"/>
              <a:buChar char="•"/>
            </a:pPr>
            <a:r>
              <a:rPr lang="en-US" altLang="en-US" sz="2800" dirty="0">
                <a:solidFill>
                  <a:schemeClr val="tx1">
                    <a:alpha val="55000"/>
                  </a:schemeClr>
                </a:solidFill>
                <a:latin typeface="VNI-Souvir" pitchFamily="2" charset="0"/>
              </a:rPr>
              <a:t>d. </a:t>
            </a:r>
            <a:r>
              <a:rPr lang="en-US" altLang="en-US" sz="2800" dirty="0" err="1">
                <a:solidFill>
                  <a:schemeClr val="tx1">
                    <a:alpha val="55000"/>
                  </a:schemeClr>
                </a:solidFill>
                <a:latin typeface="VNI-Souvir" pitchFamily="2" charset="0"/>
              </a:rPr>
              <a:t>Vẽ</a:t>
            </a:r>
            <a:r>
              <a:rPr lang="en-US" altLang="en-US" sz="2800" dirty="0">
                <a:solidFill>
                  <a:schemeClr val="tx1">
                    <a:alpha val="55000"/>
                  </a:schemeClr>
                </a:solidFill>
                <a:latin typeface="VNI-Souvir" pitchFamily="2" charset="0"/>
              </a:rPr>
              <a:t> </a:t>
            </a:r>
            <a:r>
              <a:rPr lang="en-US" altLang="en-US" sz="2800" dirty="0" err="1">
                <a:solidFill>
                  <a:schemeClr val="tx1">
                    <a:alpha val="55000"/>
                  </a:schemeClr>
                </a:solidFill>
                <a:latin typeface="VNI-Souvir" pitchFamily="2" charset="0"/>
              </a:rPr>
              <a:t>đồ</a:t>
            </a:r>
            <a:r>
              <a:rPr lang="en-US" altLang="en-US" sz="2800" dirty="0">
                <a:solidFill>
                  <a:schemeClr val="tx1">
                    <a:alpha val="55000"/>
                  </a:schemeClr>
                </a:solidFill>
                <a:latin typeface="VNI-Souvir" pitchFamily="2" charset="0"/>
              </a:rPr>
              <a:t> </a:t>
            </a:r>
            <a:r>
              <a:rPr lang="en-US" altLang="en-US" sz="2800" dirty="0" err="1">
                <a:solidFill>
                  <a:schemeClr val="tx1">
                    <a:alpha val="55000"/>
                  </a:schemeClr>
                </a:solidFill>
                <a:latin typeface="VNI-Souvir" pitchFamily="2" charset="0"/>
              </a:rPr>
              <a:t>thị</a:t>
            </a:r>
            <a:r>
              <a:rPr lang="en-US" altLang="en-US" sz="2800" dirty="0">
                <a:solidFill>
                  <a:schemeClr val="tx1">
                    <a:alpha val="55000"/>
                  </a:schemeClr>
                </a:solidFill>
                <a:latin typeface="VNI-Souvir" pitchFamily="2" charset="0"/>
              </a:rPr>
              <a:t> </a:t>
            </a:r>
            <a:r>
              <a:rPr lang="en-US" altLang="en-US" sz="2800" dirty="0" err="1">
                <a:solidFill>
                  <a:schemeClr val="tx1">
                    <a:alpha val="55000"/>
                  </a:schemeClr>
                </a:solidFill>
                <a:latin typeface="VNI-Souvir" pitchFamily="2" charset="0"/>
              </a:rPr>
              <a:t>về</a:t>
            </a:r>
            <a:r>
              <a:rPr lang="en-US" altLang="en-US" sz="2800" dirty="0">
                <a:solidFill>
                  <a:schemeClr val="tx1">
                    <a:alpha val="55000"/>
                  </a:schemeClr>
                </a:solidFill>
                <a:latin typeface="VNI-Souvir" pitchFamily="2" charset="0"/>
              </a:rPr>
              <a:t> </a:t>
            </a:r>
            <a:r>
              <a:rPr lang="en-US" altLang="en-US" sz="2800" dirty="0" err="1">
                <a:solidFill>
                  <a:schemeClr val="tx1">
                    <a:alpha val="55000"/>
                  </a:schemeClr>
                </a:solidFill>
                <a:latin typeface="VNI-Souvir" pitchFamily="2" charset="0"/>
              </a:rPr>
              <a:t>thuế</a:t>
            </a:r>
            <a:r>
              <a:rPr lang="en-US" altLang="en-US" sz="2800" dirty="0">
                <a:solidFill>
                  <a:schemeClr val="tx1">
                    <a:alpha val="55000"/>
                  </a:schemeClr>
                </a:solidFill>
                <a:latin typeface="VNI-Souvir" pitchFamily="2" charset="0"/>
              </a:rPr>
              <a:t>.</a:t>
            </a:r>
          </a:p>
        </p:txBody>
      </p:sp>
    </p:spTree>
  </p:cSld>
  <p:clrMapOvr>
    <a:masterClrMapping/>
  </p:clrMapOvr>
</p:sld>
</file>

<file path=ppt/slides/slide166.xml><?xml version="1.0" encoding="utf-8"?>
<p:sld xmlns:a="http://schemas.openxmlformats.org/drawingml/2006/main" xmlns:r="http://schemas.openxmlformats.org/officeDocument/2006/relationships" xmlns:p="http://schemas.openxmlformats.org/presentationml/2006/main">
  <p:cSld>
    <p:bg>
      <p:bgPr>
        <a:solidFill>
          <a:schemeClr val="bg2"/>
        </a:solidFill>
        <a:effectLst/>
      </p:bgPr>
    </p:bg>
    <p:spTree>
      <p:nvGrpSpPr>
        <p:cNvPr id="1" name=""/>
        <p:cNvGrpSpPr/>
        <p:nvPr/>
      </p:nvGrpSpPr>
      <p:grpSpPr>
        <a:xfrm>
          <a:off x="0" y="0"/>
          <a:ext cx="0" cy="0"/>
          <a:chOff x="0" y="0"/>
          <a:chExt cx="0" cy="0"/>
        </a:xfrm>
      </p:grpSpPr>
      <p:sp>
        <p:nvSpPr>
          <p:cNvPr id="6" name="Title 5">
            <a:extLst>
              <a:ext uri="{FF2B5EF4-FFF2-40B4-BE49-F238E27FC236}">
                <a16:creationId xmlns:a16="http://schemas.microsoft.com/office/drawing/2014/main" id="{D5DC0028-4150-0F89-E59C-F563C67F6CFD}"/>
              </a:ext>
            </a:extLst>
          </p:cNvPr>
          <p:cNvSpPr>
            <a:spLocks noGrp="1"/>
          </p:cNvSpPr>
          <p:nvPr>
            <p:ph type="ctrTitle"/>
          </p:nvPr>
        </p:nvSpPr>
        <p:spPr>
          <a:xfrm>
            <a:off x="4852219" y="707922"/>
            <a:ext cx="5641848" cy="5029200"/>
          </a:xfrm>
        </p:spPr>
        <p:txBody>
          <a:bodyPr/>
          <a:lstStyle/>
          <a:p>
            <a:r>
              <a:rPr lang="en-US" dirty="0"/>
              <a:t>Thank you</a:t>
            </a:r>
          </a:p>
        </p:txBody>
      </p:sp>
    </p:spTree>
    <p:extLst>
      <p:ext uri="{BB962C8B-B14F-4D97-AF65-F5344CB8AC3E}">
        <p14:creationId xmlns:p14="http://schemas.microsoft.com/office/powerpoint/2010/main" val="3200780021"/>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6" name="Rectangle 2">
            <a:extLst>
              <a:ext uri="{FF2B5EF4-FFF2-40B4-BE49-F238E27FC236}">
                <a16:creationId xmlns:a16="http://schemas.microsoft.com/office/drawing/2014/main" id="{1EDC4AB5-3686-DAF7-1962-766FCB1396D3}"/>
              </a:ext>
            </a:extLst>
          </p:cNvPr>
          <p:cNvSpPr>
            <a:spLocks noGrp="1" noChangeArrowheads="1"/>
          </p:cNvSpPr>
          <p:nvPr>
            <p:ph type="title"/>
          </p:nvPr>
        </p:nvSpPr>
        <p:spPr/>
        <p:txBody>
          <a:bodyPr/>
          <a:lstStyle/>
          <a:p>
            <a:pPr eaLnBrk="1" hangingPunct="1"/>
            <a:r>
              <a:rPr lang="en-US" altLang="en-US" sz="4200">
                <a:latin typeface="VNI-Times" pitchFamily="2" charset="0"/>
              </a:rPr>
              <a:t>1.Haøm saûn xuaát ngaén haïn</a:t>
            </a:r>
          </a:p>
        </p:txBody>
      </p:sp>
      <p:sp>
        <p:nvSpPr>
          <p:cNvPr id="62467" name="Rectangle 3">
            <a:extLst>
              <a:ext uri="{FF2B5EF4-FFF2-40B4-BE49-F238E27FC236}">
                <a16:creationId xmlns:a16="http://schemas.microsoft.com/office/drawing/2014/main" id="{7999F032-4508-BC5C-4F46-21956607FEBA}"/>
              </a:ext>
            </a:extLst>
          </p:cNvPr>
          <p:cNvSpPr>
            <a:spLocks noGrp="1" noChangeArrowheads="1"/>
          </p:cNvSpPr>
          <p:nvPr>
            <p:ph type="body" idx="1"/>
          </p:nvPr>
        </p:nvSpPr>
        <p:spPr/>
        <p:txBody>
          <a:bodyPr/>
          <a:lstStyle/>
          <a:p>
            <a:pPr eaLnBrk="1" hangingPunct="1"/>
            <a:r>
              <a:rPr lang="en-US" altLang="en-US">
                <a:latin typeface="VNI-Times" pitchFamily="2" charset="0"/>
              </a:rPr>
              <a:t>Trong ngaén haïn:</a:t>
            </a:r>
          </a:p>
          <a:p>
            <a:pPr lvl="1" eaLnBrk="1" hangingPunct="1"/>
            <a:r>
              <a:rPr lang="en-US" altLang="en-US">
                <a:latin typeface="VNI-Times" pitchFamily="2" charset="0"/>
              </a:rPr>
              <a:t>Voán (K) ñöôïc coi laø YTSX coá ñònh </a:t>
            </a:r>
          </a:p>
          <a:p>
            <a:pPr lvl="1" eaLnBrk="1" hangingPunct="1"/>
            <a:r>
              <a:rPr lang="en-US" altLang="en-US">
                <a:latin typeface="VNI-Times" pitchFamily="2" charset="0"/>
              </a:rPr>
              <a:t>Lao ñoäng (L) laø YTSX bieán ñoåi</a:t>
            </a:r>
          </a:p>
          <a:p>
            <a:pPr lvl="1" eaLnBrk="1" hangingPunct="1"/>
            <a:r>
              <a:rPr lang="en-US" altLang="en-US">
                <a:latin typeface="VNI-Times" pitchFamily="2" charset="0"/>
              </a:rPr>
              <a:t>Haøm saûn xuaát trong ngaén haïn coù daïng:</a:t>
            </a:r>
          </a:p>
          <a:p>
            <a:pPr eaLnBrk="1" hangingPunct="1"/>
            <a:endParaRPr lang="en-US" altLang="en-US">
              <a:latin typeface="VNI-Times" pitchFamily="2" charset="0"/>
            </a:endParaRPr>
          </a:p>
        </p:txBody>
      </p:sp>
      <p:graphicFrame>
        <p:nvGraphicFramePr>
          <p:cNvPr id="62468" name="Object 4">
            <a:extLst>
              <a:ext uri="{FF2B5EF4-FFF2-40B4-BE49-F238E27FC236}">
                <a16:creationId xmlns:a16="http://schemas.microsoft.com/office/drawing/2014/main" id="{E21FE20C-AFE5-6A4D-D1C3-85E67C0C2D2A}"/>
              </a:ext>
            </a:extLst>
          </p:cNvPr>
          <p:cNvGraphicFramePr>
            <a:graphicFrameLocks noChangeAspect="1"/>
          </p:cNvGraphicFramePr>
          <p:nvPr/>
        </p:nvGraphicFramePr>
        <p:xfrm>
          <a:off x="3886200" y="4419600"/>
          <a:ext cx="3429000" cy="965200"/>
        </p:xfrm>
        <a:graphic>
          <a:graphicData uri="http://schemas.openxmlformats.org/presentationml/2006/ole">
            <mc:AlternateContent xmlns:mc="http://schemas.openxmlformats.org/markup-compatibility/2006">
              <mc:Choice xmlns:v="urn:schemas-microsoft-com:vml" Requires="v">
                <p:oleObj name="Microsoft Equation 3.0" r:id="rId2" imgW="812447" imgH="228501" progId="Equation.3">
                  <p:embed/>
                </p:oleObj>
              </mc:Choice>
              <mc:Fallback>
                <p:oleObj name="Microsoft Equation 3.0" r:id="rId2" imgW="812447" imgH="228501" progId="Equation.3">
                  <p:embed/>
                  <p:pic>
                    <p:nvPicPr>
                      <p:cNvPr id="62468" name="Object 4">
                        <a:extLst>
                          <a:ext uri="{FF2B5EF4-FFF2-40B4-BE49-F238E27FC236}">
                            <a16:creationId xmlns:a16="http://schemas.microsoft.com/office/drawing/2014/main" id="{E21FE20C-AFE5-6A4D-D1C3-85E67C0C2D2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886200" y="4419600"/>
                        <a:ext cx="3429000" cy="9652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8" presetClass="entr" presetSubtype="16" fill="hold" nodeType="clickEffect">
                                  <p:stCondLst>
                                    <p:cond delay="0"/>
                                  </p:stCondLst>
                                  <p:childTnLst>
                                    <p:set>
                                      <p:cBhvr>
                                        <p:cTn id="6" dur="1" fill="hold">
                                          <p:stCondLst>
                                            <p:cond delay="0"/>
                                          </p:stCondLst>
                                        </p:cTn>
                                        <p:tgtEl>
                                          <p:spTgt spid="62467">
                                            <p:txEl>
                                              <p:pRg st="0" end="0"/>
                                            </p:txEl>
                                          </p:spTgt>
                                        </p:tgtEl>
                                        <p:attrNameLst>
                                          <p:attrName>style.visibility</p:attrName>
                                        </p:attrNameLst>
                                      </p:cBhvr>
                                      <p:to>
                                        <p:strVal val="visible"/>
                                      </p:to>
                                    </p:set>
                                    <p:animEffect transition="in" filter="diamond(in)">
                                      <p:cBhvr>
                                        <p:cTn id="7" dur="500"/>
                                        <p:tgtEl>
                                          <p:spTgt spid="62467">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8" presetClass="entr" presetSubtype="16" fill="hold" nodeType="clickEffect">
                                  <p:stCondLst>
                                    <p:cond delay="0"/>
                                  </p:stCondLst>
                                  <p:childTnLst>
                                    <p:set>
                                      <p:cBhvr>
                                        <p:cTn id="11" dur="1" fill="hold">
                                          <p:stCondLst>
                                            <p:cond delay="0"/>
                                          </p:stCondLst>
                                        </p:cTn>
                                        <p:tgtEl>
                                          <p:spTgt spid="62467">
                                            <p:txEl>
                                              <p:pRg st="1" end="1"/>
                                            </p:txEl>
                                          </p:spTgt>
                                        </p:tgtEl>
                                        <p:attrNameLst>
                                          <p:attrName>style.visibility</p:attrName>
                                        </p:attrNameLst>
                                      </p:cBhvr>
                                      <p:to>
                                        <p:strVal val="visible"/>
                                      </p:to>
                                    </p:set>
                                    <p:animEffect transition="in" filter="diamond(in)">
                                      <p:cBhvr>
                                        <p:cTn id="12" dur="500"/>
                                        <p:tgtEl>
                                          <p:spTgt spid="62467">
                                            <p:txEl>
                                              <p:pRg st="1" end="1"/>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2" presetClass="entr" presetSubtype="4" fill="hold" nodeType="clickEffect">
                                  <p:stCondLst>
                                    <p:cond delay="0"/>
                                  </p:stCondLst>
                                  <p:childTnLst>
                                    <p:set>
                                      <p:cBhvr>
                                        <p:cTn id="16" dur="1" fill="hold">
                                          <p:stCondLst>
                                            <p:cond delay="0"/>
                                          </p:stCondLst>
                                        </p:cTn>
                                        <p:tgtEl>
                                          <p:spTgt spid="62467">
                                            <p:txEl>
                                              <p:pRg st="2" end="2"/>
                                            </p:txEl>
                                          </p:spTgt>
                                        </p:tgtEl>
                                        <p:attrNameLst>
                                          <p:attrName>style.visibility</p:attrName>
                                        </p:attrNameLst>
                                      </p:cBhvr>
                                      <p:to>
                                        <p:strVal val="visible"/>
                                      </p:to>
                                    </p:set>
                                    <p:anim calcmode="lin" valueType="num">
                                      <p:cBhvr additive="base">
                                        <p:cTn id="17" dur="500" fill="hold"/>
                                        <p:tgtEl>
                                          <p:spTgt spid="62467">
                                            <p:txEl>
                                              <p:pRg st="2" end="2"/>
                                            </p:txEl>
                                          </p:spTgt>
                                        </p:tgtEl>
                                        <p:attrNameLst>
                                          <p:attrName>ppt_x</p:attrName>
                                        </p:attrNameLst>
                                      </p:cBhvr>
                                      <p:tavLst>
                                        <p:tav tm="0">
                                          <p:val>
                                            <p:strVal val="#ppt_x"/>
                                          </p:val>
                                        </p:tav>
                                        <p:tav tm="100000">
                                          <p:val>
                                            <p:strVal val="#ppt_x"/>
                                          </p:val>
                                        </p:tav>
                                      </p:tavLst>
                                    </p:anim>
                                    <p:anim calcmode="lin" valueType="num">
                                      <p:cBhvr additive="base">
                                        <p:cTn id="18" dur="500" fill="hold"/>
                                        <p:tgtEl>
                                          <p:spTgt spid="62467">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8" presetClass="entr" presetSubtype="16" fill="hold" nodeType="clickEffect">
                                  <p:stCondLst>
                                    <p:cond delay="0"/>
                                  </p:stCondLst>
                                  <p:childTnLst>
                                    <p:set>
                                      <p:cBhvr>
                                        <p:cTn id="22" dur="1" fill="hold">
                                          <p:stCondLst>
                                            <p:cond delay="0"/>
                                          </p:stCondLst>
                                        </p:cTn>
                                        <p:tgtEl>
                                          <p:spTgt spid="62467">
                                            <p:txEl>
                                              <p:pRg st="3" end="3"/>
                                            </p:txEl>
                                          </p:spTgt>
                                        </p:tgtEl>
                                        <p:attrNameLst>
                                          <p:attrName>style.visibility</p:attrName>
                                        </p:attrNameLst>
                                      </p:cBhvr>
                                      <p:to>
                                        <p:strVal val="visible"/>
                                      </p:to>
                                    </p:set>
                                    <p:animEffect transition="in" filter="diamond(in)">
                                      <p:cBhvr>
                                        <p:cTn id="23" dur="500"/>
                                        <p:tgtEl>
                                          <p:spTgt spid="62467">
                                            <p:txEl>
                                              <p:pRg st="3" end="3"/>
                                            </p:txEl>
                                          </p:spTgt>
                                        </p:tgtEl>
                                      </p:cBhvr>
                                    </p:animEffect>
                                  </p:childTnLst>
                                </p:cTn>
                              </p:par>
                            </p:childTnLst>
                          </p:cTn>
                        </p:par>
                      </p:childTnLst>
                    </p:cTn>
                  </p:par>
                  <p:par>
                    <p:cTn id="24" fill="hold" nodeType="clickPar">
                      <p:stCondLst>
                        <p:cond delay="indefinite"/>
                      </p:stCondLst>
                      <p:childTnLst>
                        <p:par>
                          <p:cTn id="25" fill="hold" nodeType="withGroup">
                            <p:stCondLst>
                              <p:cond delay="0"/>
                            </p:stCondLst>
                            <p:childTnLst>
                              <p:par>
                                <p:cTn id="26" presetID="8" presetClass="entr" presetSubtype="16" fill="hold" nodeType="clickEffect">
                                  <p:stCondLst>
                                    <p:cond delay="0"/>
                                  </p:stCondLst>
                                  <p:childTnLst>
                                    <p:set>
                                      <p:cBhvr>
                                        <p:cTn id="27" dur="1" fill="hold">
                                          <p:stCondLst>
                                            <p:cond delay="0"/>
                                          </p:stCondLst>
                                        </p:cTn>
                                        <p:tgtEl>
                                          <p:spTgt spid="62468"/>
                                        </p:tgtEl>
                                        <p:attrNameLst>
                                          <p:attrName>style.visibility</p:attrName>
                                        </p:attrNameLst>
                                      </p:cBhvr>
                                      <p:to>
                                        <p:strVal val="visible"/>
                                      </p:to>
                                    </p:set>
                                    <p:animEffect transition="in" filter="diamond(in)">
                                      <p:cBhvr>
                                        <p:cTn id="28" dur="500"/>
                                        <p:tgtEl>
                                          <p:spTgt spid="6246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8.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7433" name="Slide background fill">
            <a:extLst>
              <a:ext uri="{FF2B5EF4-FFF2-40B4-BE49-F238E27FC236}">
                <a16:creationId xmlns:a16="http://schemas.microsoft.com/office/drawing/2014/main" id="{CB49665F-0298-4449-8D2D-209989CB9EE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49"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434" name="Color 2">
            <a:extLst>
              <a:ext uri="{FF2B5EF4-FFF2-40B4-BE49-F238E27FC236}">
                <a16:creationId xmlns:a16="http://schemas.microsoft.com/office/drawing/2014/main" id="{A71EEC14-174A-46FA-B046-474750457130}"/>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49"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7435" name="Group 17434">
            <a:extLst>
              <a:ext uri="{FF2B5EF4-FFF2-40B4-BE49-F238E27FC236}">
                <a16:creationId xmlns:a16="http://schemas.microsoft.com/office/drawing/2014/main" id="{EEB6CB95-E653-4C6C-AE51-62FD848E8D5B}"/>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5889" y="-2"/>
            <a:ext cx="3468234" cy="6858000"/>
            <a:chOff x="651279" y="598259"/>
            <a:chExt cx="10889442" cy="5680742"/>
          </a:xfrm>
        </p:grpSpPr>
        <p:sp>
          <p:nvSpPr>
            <p:cNvPr id="17436" name="Color">
              <a:extLst>
                <a:ext uri="{FF2B5EF4-FFF2-40B4-BE49-F238E27FC236}">
                  <a16:creationId xmlns:a16="http://schemas.microsoft.com/office/drawing/2014/main" id="{BDD3CB8E-ABA7-4F37-BB2C-64FFD198138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423" name="Color">
              <a:extLst>
                <a:ext uri="{FF2B5EF4-FFF2-40B4-BE49-F238E27FC236}">
                  <a16:creationId xmlns:a16="http://schemas.microsoft.com/office/drawing/2014/main" id="{C2CA788A-B2FD-494C-BED0-83E31F6DFFD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7425" name="Group 17424">
            <a:extLst>
              <a:ext uri="{FF2B5EF4-FFF2-40B4-BE49-F238E27FC236}">
                <a16:creationId xmlns:a16="http://schemas.microsoft.com/office/drawing/2014/main" id="{43F5E015-E085-4624-B431-B42414448684}"/>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17437" name="Freeform: Shape 17436">
              <a:extLst>
                <a:ext uri="{FF2B5EF4-FFF2-40B4-BE49-F238E27FC236}">
                  <a16:creationId xmlns:a16="http://schemas.microsoft.com/office/drawing/2014/main" id="{4DDB60AE-8B9C-4BA0-93DC-F8C9EBF6D8B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17427" name="Freeform: Shape 17426">
              <a:extLst>
                <a:ext uri="{FF2B5EF4-FFF2-40B4-BE49-F238E27FC236}">
                  <a16:creationId xmlns:a16="http://schemas.microsoft.com/office/drawing/2014/main" id="{9F247760-BE07-41A2-969E-570081E6552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17428" name="Freeform: Shape 17427">
              <a:extLst>
                <a:ext uri="{FF2B5EF4-FFF2-40B4-BE49-F238E27FC236}">
                  <a16:creationId xmlns:a16="http://schemas.microsoft.com/office/drawing/2014/main" id="{57A70BD2-76FC-4BDD-9E64-3B93D5EF3692}"/>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17429" name="Freeform: Shape 17428">
              <a:extLst>
                <a:ext uri="{FF2B5EF4-FFF2-40B4-BE49-F238E27FC236}">
                  <a16:creationId xmlns:a16="http://schemas.microsoft.com/office/drawing/2014/main" id="{AADD9643-5489-42CB-9762-FBAC2AAE9FB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17430" name="Freeform: Shape 17429">
              <a:extLst>
                <a:ext uri="{FF2B5EF4-FFF2-40B4-BE49-F238E27FC236}">
                  <a16:creationId xmlns:a16="http://schemas.microsoft.com/office/drawing/2014/main" id="{09A2C16E-2745-4E3D-BECC-D66755221E3B}"/>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17431" name="Freeform: Shape 17430">
              <a:extLst>
                <a:ext uri="{FF2B5EF4-FFF2-40B4-BE49-F238E27FC236}">
                  <a16:creationId xmlns:a16="http://schemas.microsoft.com/office/drawing/2014/main" id="{52E5A063-571D-4461-9869-B3E93F6E69D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17432" name="Freeform: Shape 17431">
              <a:extLst>
                <a:ext uri="{FF2B5EF4-FFF2-40B4-BE49-F238E27FC236}">
                  <a16:creationId xmlns:a16="http://schemas.microsoft.com/office/drawing/2014/main" id="{366019AD-E33B-4DBF-BAD3-AE361160316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grpSp>
      <p:sp>
        <p:nvSpPr>
          <p:cNvPr id="17410" name="Rectangle 2">
            <a:extLst>
              <a:ext uri="{FF2B5EF4-FFF2-40B4-BE49-F238E27FC236}">
                <a16:creationId xmlns:a16="http://schemas.microsoft.com/office/drawing/2014/main" id="{B819DA34-E8B9-ED5C-E2C8-660EFC17FB43}"/>
              </a:ext>
            </a:extLst>
          </p:cNvPr>
          <p:cNvSpPr>
            <a:spLocks noGrp="1" noChangeArrowheads="1"/>
          </p:cNvSpPr>
          <p:nvPr>
            <p:ph type="title"/>
          </p:nvPr>
        </p:nvSpPr>
        <p:spPr>
          <a:xfrm rot="16200000">
            <a:off x="-1325880" y="1947672"/>
            <a:ext cx="5961888" cy="2788920"/>
          </a:xfrm>
        </p:spPr>
        <p:txBody>
          <a:bodyPr anchor="ctr">
            <a:normAutofit/>
          </a:bodyPr>
          <a:lstStyle/>
          <a:p>
            <a:pPr eaLnBrk="1" hangingPunct="1"/>
            <a:r>
              <a:rPr lang="en-US" altLang="en-US" sz="4800" dirty="0">
                <a:solidFill>
                  <a:schemeClr val="bg1"/>
                </a:solidFill>
                <a:latin typeface="VNI-Souvir" pitchFamily="2" charset="0"/>
              </a:rPr>
              <a:t>1.Haøm </a:t>
            </a:r>
            <a:r>
              <a:rPr lang="en-US" altLang="en-US" sz="4800" dirty="0" err="1">
                <a:solidFill>
                  <a:schemeClr val="bg1"/>
                </a:solidFill>
                <a:latin typeface="VNI-Souvir" pitchFamily="2" charset="0"/>
              </a:rPr>
              <a:t>saûn</a:t>
            </a:r>
            <a:r>
              <a:rPr lang="en-US" altLang="en-US" sz="4800" dirty="0">
                <a:solidFill>
                  <a:schemeClr val="bg1"/>
                </a:solidFill>
                <a:latin typeface="VNI-Souvir" pitchFamily="2" charset="0"/>
              </a:rPr>
              <a:t> </a:t>
            </a:r>
            <a:r>
              <a:rPr lang="en-US" altLang="en-US" sz="4800" dirty="0" err="1">
                <a:solidFill>
                  <a:schemeClr val="bg1"/>
                </a:solidFill>
                <a:latin typeface="VNI-Souvir" pitchFamily="2" charset="0"/>
              </a:rPr>
              <a:t>xuaát</a:t>
            </a:r>
            <a:r>
              <a:rPr lang="en-US" altLang="en-US" sz="4800" dirty="0">
                <a:solidFill>
                  <a:schemeClr val="bg1"/>
                </a:solidFill>
                <a:latin typeface="VNI-Souvir" pitchFamily="2" charset="0"/>
              </a:rPr>
              <a:t> </a:t>
            </a:r>
            <a:r>
              <a:rPr lang="en-US" altLang="en-US" sz="4800" dirty="0" err="1">
                <a:solidFill>
                  <a:schemeClr val="bg1"/>
                </a:solidFill>
                <a:latin typeface="VNI-Souvir" pitchFamily="2" charset="0"/>
              </a:rPr>
              <a:t>ngaén</a:t>
            </a:r>
            <a:r>
              <a:rPr lang="en-US" altLang="en-US" sz="4800" dirty="0">
                <a:solidFill>
                  <a:schemeClr val="bg1"/>
                </a:solidFill>
                <a:latin typeface="VNI-Souvir" pitchFamily="2" charset="0"/>
              </a:rPr>
              <a:t> </a:t>
            </a:r>
            <a:r>
              <a:rPr lang="en-US" altLang="en-US" sz="4800" dirty="0" err="1">
                <a:solidFill>
                  <a:schemeClr val="bg1"/>
                </a:solidFill>
                <a:latin typeface="VNI-Souvir" pitchFamily="2" charset="0"/>
              </a:rPr>
              <a:t>haïn</a:t>
            </a:r>
            <a:endParaRPr lang="en-US" altLang="en-US" sz="4800" dirty="0">
              <a:solidFill>
                <a:schemeClr val="bg1"/>
              </a:solidFill>
              <a:latin typeface="VNI-Souvir" pitchFamily="2" charset="0"/>
            </a:endParaRPr>
          </a:p>
        </p:txBody>
      </p:sp>
      <p:graphicFrame>
        <p:nvGraphicFramePr>
          <p:cNvPr id="17438" name="Rectangle 3">
            <a:extLst>
              <a:ext uri="{FF2B5EF4-FFF2-40B4-BE49-F238E27FC236}">
                <a16:creationId xmlns:a16="http://schemas.microsoft.com/office/drawing/2014/main" id="{FC440C0A-7598-B879-E04D-1439FF179F8E}"/>
              </a:ext>
            </a:extLst>
          </p:cNvPr>
          <p:cNvGraphicFramePr/>
          <p:nvPr>
            <p:extLst>
              <p:ext uri="{D42A27DB-BD31-4B8C-83A1-F6EECF244321}">
                <p14:modId xmlns:p14="http://schemas.microsoft.com/office/powerpoint/2010/main" val="4084735342"/>
              </p:ext>
            </p:extLst>
          </p:nvPr>
        </p:nvGraphicFramePr>
        <p:xfrm>
          <a:off x="3794296" y="288758"/>
          <a:ext cx="7559504" cy="6285297"/>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64520" name="Rectangle 64519">
            <a:extLst>
              <a:ext uri="{FF2B5EF4-FFF2-40B4-BE49-F238E27FC236}">
                <a16:creationId xmlns:a16="http://schemas.microsoft.com/office/drawing/2014/main" id="{907EF6B7-1338-4443-8C46-6A318D952DF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48" y="0"/>
            <a:ext cx="12188952"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522" name="Freeform: Shape 64521">
            <a:extLst>
              <a:ext uri="{FF2B5EF4-FFF2-40B4-BE49-F238E27FC236}">
                <a16:creationId xmlns:a16="http://schemas.microsoft.com/office/drawing/2014/main" id="{DAAE4CDD-124C-4DCF-9584-B6033B545DD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 y="0"/>
            <a:ext cx="4167271" cy="6858000"/>
          </a:xfrm>
          <a:custGeom>
            <a:avLst/>
            <a:gdLst>
              <a:gd name="connsiteX0" fmla="*/ 0 w 4167271"/>
              <a:gd name="connsiteY0" fmla="*/ 0 h 6858000"/>
              <a:gd name="connsiteX1" fmla="*/ 2259550 w 4167271"/>
              <a:gd name="connsiteY1" fmla="*/ 0 h 6858000"/>
              <a:gd name="connsiteX2" fmla="*/ 2387803 w 4167271"/>
              <a:gd name="connsiteY2" fmla="*/ 82222 h 6858000"/>
              <a:gd name="connsiteX3" fmla="*/ 4167271 w 4167271"/>
              <a:gd name="connsiteY3" fmla="*/ 3429000 h 6858000"/>
              <a:gd name="connsiteX4" fmla="*/ 2387803 w 4167271"/>
              <a:gd name="connsiteY4" fmla="*/ 6775779 h 6858000"/>
              <a:gd name="connsiteX5" fmla="*/ 2259550 w 4167271"/>
              <a:gd name="connsiteY5" fmla="*/ 6858000 h 6858000"/>
              <a:gd name="connsiteX6" fmla="*/ 0 w 4167271"/>
              <a:gd name="connsiteY6"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67271" h="6858000">
                <a:moveTo>
                  <a:pt x="0" y="0"/>
                </a:moveTo>
                <a:lnTo>
                  <a:pt x="2259550" y="0"/>
                </a:lnTo>
                <a:lnTo>
                  <a:pt x="2387803" y="82222"/>
                </a:lnTo>
                <a:cubicBezTo>
                  <a:pt x="3461407" y="807534"/>
                  <a:pt x="4167271" y="2035835"/>
                  <a:pt x="4167271" y="3429000"/>
                </a:cubicBezTo>
                <a:cubicBezTo>
                  <a:pt x="4167271" y="4822165"/>
                  <a:pt x="3461407" y="6050467"/>
                  <a:pt x="2387803" y="6775779"/>
                </a:cubicBezTo>
                <a:lnTo>
                  <a:pt x="2259550" y="6858000"/>
                </a:lnTo>
                <a:lnTo>
                  <a:pt x="0" y="6858000"/>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434" name="Rectangle 2">
            <a:extLst>
              <a:ext uri="{FF2B5EF4-FFF2-40B4-BE49-F238E27FC236}">
                <a16:creationId xmlns:a16="http://schemas.microsoft.com/office/drawing/2014/main" id="{A115C09A-70BD-8787-6226-FA5D7EB7C5AF}"/>
              </a:ext>
            </a:extLst>
          </p:cNvPr>
          <p:cNvSpPr>
            <a:spLocks noGrp="1" noChangeArrowheads="1"/>
          </p:cNvSpPr>
          <p:nvPr>
            <p:ph type="title"/>
          </p:nvPr>
        </p:nvSpPr>
        <p:spPr>
          <a:xfrm>
            <a:off x="686834" y="1153572"/>
            <a:ext cx="3200400" cy="4461163"/>
          </a:xfrm>
        </p:spPr>
        <p:txBody>
          <a:bodyPr>
            <a:normAutofit/>
          </a:bodyPr>
          <a:lstStyle/>
          <a:p>
            <a:pPr eaLnBrk="1" hangingPunct="1"/>
            <a:endParaRPr lang="vi-VN" altLang="en-US">
              <a:solidFill>
                <a:srgbClr val="FFFFFF"/>
              </a:solidFill>
            </a:endParaRPr>
          </a:p>
        </p:txBody>
      </p:sp>
      <p:sp>
        <p:nvSpPr>
          <p:cNvPr id="64524" name="Arc 64523">
            <a:extLst>
              <a:ext uri="{FF2B5EF4-FFF2-40B4-BE49-F238E27FC236}">
                <a16:creationId xmlns:a16="http://schemas.microsoft.com/office/drawing/2014/main" id="{081E4A58-353D-44AE-B2FC-2A74E2E400F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V="1">
            <a:off x="7550402" y="2455479"/>
            <a:ext cx="4083433" cy="4083433"/>
          </a:xfrm>
          <a:prstGeom prst="arc">
            <a:avLst/>
          </a:prstGeom>
          <a:ln w="127000" cap="rnd">
            <a:solidFill>
              <a:schemeClr val="accent4"/>
            </a:solidFill>
            <a:prstDash val="das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64515" name="Rectangle 3">
            <a:extLst>
              <a:ext uri="{FF2B5EF4-FFF2-40B4-BE49-F238E27FC236}">
                <a16:creationId xmlns:a16="http://schemas.microsoft.com/office/drawing/2014/main" id="{E6E00C4E-9CAA-334C-0F70-9DDE378A565E}"/>
              </a:ext>
            </a:extLst>
          </p:cNvPr>
          <p:cNvSpPr>
            <a:spLocks noGrp="1" noChangeArrowheads="1"/>
          </p:cNvSpPr>
          <p:nvPr>
            <p:ph type="body" idx="1"/>
          </p:nvPr>
        </p:nvSpPr>
        <p:spPr>
          <a:xfrm>
            <a:off x="4447308" y="591344"/>
            <a:ext cx="6906491" cy="5585619"/>
          </a:xfrm>
        </p:spPr>
        <p:txBody>
          <a:bodyPr anchor="ctr">
            <a:normAutofit/>
          </a:bodyPr>
          <a:lstStyle/>
          <a:p>
            <a:pPr eaLnBrk="1" hangingPunct="1"/>
            <a:r>
              <a:rPr lang="en-US" altLang="en-US" sz="3200" dirty="0">
                <a:latin typeface="VNI-Souvir" pitchFamily="2" charset="0"/>
              </a:rPr>
              <a:t>VD:  </a:t>
            </a:r>
            <a:r>
              <a:rPr lang="en-US" altLang="en-US" sz="3200" dirty="0" err="1">
                <a:latin typeface="VNI-Souvir" pitchFamily="2" charset="0"/>
              </a:rPr>
              <a:t>Hàam</a:t>
            </a:r>
            <a:r>
              <a:rPr lang="en-US" altLang="en-US" sz="3200" dirty="0">
                <a:latin typeface="VNI-Souvir" pitchFamily="2" charset="0"/>
              </a:rPr>
              <a:t> </a:t>
            </a:r>
            <a:r>
              <a:rPr lang="en-US" altLang="en-US" sz="3200" dirty="0" err="1">
                <a:latin typeface="VNI-Souvir" pitchFamily="2" charset="0"/>
              </a:rPr>
              <a:t>sản</a:t>
            </a:r>
            <a:r>
              <a:rPr lang="en-US" altLang="en-US" sz="3200" dirty="0">
                <a:latin typeface="VNI-Souvir" pitchFamily="2" charset="0"/>
              </a:rPr>
              <a:t> </a:t>
            </a:r>
            <a:r>
              <a:rPr lang="en-US" altLang="en-US" sz="3200" dirty="0" err="1">
                <a:latin typeface="VNI-Souvir" pitchFamily="2" charset="0"/>
              </a:rPr>
              <a:t>xuất:Q</a:t>
            </a:r>
            <a:r>
              <a:rPr lang="en-US" altLang="en-US" sz="3200" dirty="0">
                <a:latin typeface="VNI-Souvir" pitchFamily="2" charset="0"/>
              </a:rPr>
              <a:t> = K(L – 2)</a:t>
            </a:r>
          </a:p>
          <a:p>
            <a:pPr eaLnBrk="1" hangingPunct="1"/>
            <a:r>
              <a:rPr lang="en-US" altLang="en-US" sz="3200" dirty="0" err="1">
                <a:latin typeface="VNI-Souvir" pitchFamily="2" charset="0"/>
              </a:rPr>
              <a:t>Nếu</a:t>
            </a:r>
            <a:r>
              <a:rPr lang="en-US" altLang="en-US" sz="3200" dirty="0">
                <a:latin typeface="VNI-Souvir" pitchFamily="2" charset="0"/>
              </a:rPr>
              <a:t> K = 10</a:t>
            </a:r>
            <a:r>
              <a:rPr lang="en-US" altLang="en-US" sz="3200" dirty="0">
                <a:latin typeface="VNI-Souvir" pitchFamily="2" charset="0"/>
                <a:sym typeface="Symbol" panose="05050102010706020507" pitchFamily="18" charset="2"/>
              </a:rPr>
              <a:t> </a:t>
            </a:r>
            <a:r>
              <a:rPr lang="en-US" altLang="en-US" sz="3200" dirty="0" err="1">
                <a:sym typeface="Symbol" panose="05050102010706020507" pitchFamily="18" charset="2"/>
              </a:rPr>
              <a:t>Hàm</a:t>
            </a:r>
            <a:r>
              <a:rPr lang="en-US" altLang="en-US" sz="3200" dirty="0">
                <a:latin typeface="VNI-Souvir" pitchFamily="2" charset="0"/>
                <a:sym typeface="Symbol" panose="05050102010706020507" pitchFamily="18" charset="2"/>
              </a:rPr>
              <a:t> </a:t>
            </a:r>
            <a:r>
              <a:rPr lang="en-US" altLang="en-US" sz="3200" dirty="0" err="1">
                <a:latin typeface="VNI-Souvir" pitchFamily="2" charset="0"/>
                <a:sym typeface="Symbol" panose="05050102010706020507" pitchFamily="18" charset="2"/>
              </a:rPr>
              <a:t>SX</a:t>
            </a:r>
            <a:r>
              <a:rPr lang="en-US" altLang="en-US" sz="3200" dirty="0">
                <a:latin typeface="VNI-Souvir" pitchFamily="2" charset="0"/>
                <a:sym typeface="Symbol" panose="05050102010706020507" pitchFamily="18" charset="2"/>
              </a:rPr>
              <a:t> </a:t>
            </a:r>
            <a:r>
              <a:rPr lang="en-US" altLang="en-US" sz="3200" dirty="0" err="1">
                <a:latin typeface="VNI-Souvir" pitchFamily="2" charset="0"/>
                <a:sym typeface="Symbol" panose="05050102010706020507" pitchFamily="18" charset="2"/>
              </a:rPr>
              <a:t>ngắn</a:t>
            </a:r>
            <a:r>
              <a:rPr lang="en-US" altLang="en-US" sz="3200" dirty="0">
                <a:latin typeface="VNI-Souvir" pitchFamily="2" charset="0"/>
                <a:sym typeface="Symbol" panose="05050102010706020507" pitchFamily="18" charset="2"/>
              </a:rPr>
              <a:t> </a:t>
            </a:r>
            <a:r>
              <a:rPr lang="en-US" altLang="en-US" sz="3200" dirty="0" err="1">
                <a:latin typeface="VNI-Souvir" pitchFamily="2" charset="0"/>
                <a:sym typeface="Symbol" panose="05050102010706020507" pitchFamily="18" charset="2"/>
              </a:rPr>
              <a:t>hạn</a:t>
            </a:r>
            <a:endParaRPr lang="en-US" altLang="en-US" sz="3200" dirty="0">
              <a:latin typeface="VNI-Souvir" pitchFamily="2" charset="0"/>
              <a:sym typeface="Symbol" panose="05050102010706020507" pitchFamily="18" charset="2"/>
            </a:endParaRPr>
          </a:p>
          <a:p>
            <a:pPr eaLnBrk="1" hangingPunct="1"/>
            <a:r>
              <a:rPr lang="en-US" altLang="en-US" sz="3200" dirty="0">
                <a:latin typeface="VNI-Souvir" pitchFamily="2" charset="0"/>
                <a:sym typeface="Symbol" panose="05050102010706020507" pitchFamily="18" charset="2"/>
              </a:rPr>
              <a:t>Q =10(L – 2)</a:t>
            </a:r>
          </a:p>
          <a:p>
            <a:pPr eaLnBrk="1" hangingPunct="1"/>
            <a:r>
              <a:rPr lang="en-US" altLang="en-US" sz="3200" dirty="0">
                <a:latin typeface="VNI-Souvir" pitchFamily="2" charset="0"/>
                <a:sym typeface="Symbol" panose="05050102010706020507" pitchFamily="18" charset="2"/>
              </a:rPr>
              <a:t>L = 10  Q= 80</a:t>
            </a:r>
          </a:p>
          <a:p>
            <a:pPr eaLnBrk="1" hangingPunct="1"/>
            <a:r>
              <a:rPr lang="en-US" altLang="en-US" sz="3200" dirty="0">
                <a:latin typeface="VNI-Souvir" pitchFamily="2" charset="0"/>
                <a:sym typeface="Symbol" panose="05050102010706020507" pitchFamily="18" charset="2"/>
              </a:rPr>
              <a:t>L = 20  Q= 180</a:t>
            </a:r>
          </a:p>
          <a:p>
            <a:pPr eaLnBrk="1" hangingPunct="1"/>
            <a:endParaRPr lang="en-US" altLang="en-US" sz="3200" dirty="0">
              <a:latin typeface="VNI-Souvir" pitchFamily="2" charset="0"/>
              <a:sym typeface="Symbol" panose="05050102010706020507" pitchFamily="18" charset="2"/>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nodeType="clickEffect">
                                  <p:stCondLst>
                                    <p:cond delay="0"/>
                                  </p:stCondLst>
                                  <p:childTnLst>
                                    <p:set>
                                      <p:cBhvr>
                                        <p:cTn id="6" dur="1" fill="hold">
                                          <p:stCondLst>
                                            <p:cond delay="0"/>
                                          </p:stCondLst>
                                        </p:cTn>
                                        <p:tgtEl>
                                          <p:spTgt spid="64515">
                                            <p:txEl>
                                              <p:pRg st="0" end="0"/>
                                            </p:txEl>
                                          </p:spTgt>
                                        </p:tgtEl>
                                        <p:attrNameLst>
                                          <p:attrName>style.visibility</p:attrName>
                                        </p:attrNameLst>
                                      </p:cBhvr>
                                      <p:to>
                                        <p:strVal val="visible"/>
                                      </p:to>
                                    </p:set>
                                    <p:anim calcmode="lin" valueType="num">
                                      <p:cBhvr additive="base">
                                        <p:cTn id="7" dur="500" fill="hold"/>
                                        <p:tgtEl>
                                          <p:spTgt spid="64515">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64515">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64515">
                                            <p:txEl>
                                              <p:pRg st="1" end="1"/>
                                            </p:txEl>
                                          </p:spTgt>
                                        </p:tgtEl>
                                        <p:attrNameLst>
                                          <p:attrName>style.visibility</p:attrName>
                                        </p:attrNameLst>
                                      </p:cBhvr>
                                      <p:to>
                                        <p:strVal val="visible"/>
                                      </p:to>
                                    </p:set>
                                    <p:anim calcmode="lin" valueType="num">
                                      <p:cBhvr additive="base">
                                        <p:cTn id="13" dur="500" fill="hold"/>
                                        <p:tgtEl>
                                          <p:spTgt spid="64515">
                                            <p:txEl>
                                              <p:pRg st="1" end="1"/>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64515">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nodeType="clickEffect">
                                  <p:stCondLst>
                                    <p:cond delay="0"/>
                                  </p:stCondLst>
                                  <p:childTnLst>
                                    <p:set>
                                      <p:cBhvr>
                                        <p:cTn id="18" dur="1" fill="hold">
                                          <p:stCondLst>
                                            <p:cond delay="0"/>
                                          </p:stCondLst>
                                        </p:cTn>
                                        <p:tgtEl>
                                          <p:spTgt spid="64515">
                                            <p:txEl>
                                              <p:pRg st="2" end="2"/>
                                            </p:txEl>
                                          </p:spTgt>
                                        </p:tgtEl>
                                        <p:attrNameLst>
                                          <p:attrName>style.visibility</p:attrName>
                                        </p:attrNameLst>
                                      </p:cBhvr>
                                      <p:to>
                                        <p:strVal val="visible"/>
                                      </p:to>
                                    </p:set>
                                    <p:anim calcmode="lin" valueType="num">
                                      <p:cBhvr additive="base">
                                        <p:cTn id="19" dur="500" fill="hold"/>
                                        <p:tgtEl>
                                          <p:spTgt spid="64515">
                                            <p:txEl>
                                              <p:pRg st="2" end="2"/>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64515">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4" fill="hold" nodeType="clickEffect">
                                  <p:stCondLst>
                                    <p:cond delay="0"/>
                                  </p:stCondLst>
                                  <p:childTnLst>
                                    <p:set>
                                      <p:cBhvr>
                                        <p:cTn id="24" dur="1" fill="hold">
                                          <p:stCondLst>
                                            <p:cond delay="0"/>
                                          </p:stCondLst>
                                        </p:cTn>
                                        <p:tgtEl>
                                          <p:spTgt spid="64515">
                                            <p:txEl>
                                              <p:pRg st="3" end="3"/>
                                            </p:txEl>
                                          </p:spTgt>
                                        </p:tgtEl>
                                        <p:attrNameLst>
                                          <p:attrName>style.visibility</p:attrName>
                                        </p:attrNameLst>
                                      </p:cBhvr>
                                      <p:to>
                                        <p:strVal val="visible"/>
                                      </p:to>
                                    </p:set>
                                    <p:anim calcmode="lin" valueType="num">
                                      <p:cBhvr additive="base">
                                        <p:cTn id="25" dur="500" fill="hold"/>
                                        <p:tgtEl>
                                          <p:spTgt spid="64515">
                                            <p:txEl>
                                              <p:pRg st="3" end="3"/>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64515">
                                            <p:txEl>
                                              <p:pRg st="3" end="3"/>
                                            </p:txEl>
                                          </p:spTgt>
                                        </p:tgtEl>
                                        <p:attrNameLst>
                                          <p:attrName>ppt_y</p:attrName>
                                        </p:attrNameLst>
                                      </p:cBhvr>
                                      <p:tavLst>
                                        <p:tav tm="0">
                                          <p:val>
                                            <p:strVal val="1+#ppt_h/2"/>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4" fill="hold" nodeType="clickEffect">
                                  <p:stCondLst>
                                    <p:cond delay="0"/>
                                  </p:stCondLst>
                                  <p:childTnLst>
                                    <p:set>
                                      <p:cBhvr>
                                        <p:cTn id="30" dur="1" fill="hold">
                                          <p:stCondLst>
                                            <p:cond delay="0"/>
                                          </p:stCondLst>
                                        </p:cTn>
                                        <p:tgtEl>
                                          <p:spTgt spid="64515">
                                            <p:txEl>
                                              <p:pRg st="4" end="4"/>
                                            </p:txEl>
                                          </p:spTgt>
                                        </p:tgtEl>
                                        <p:attrNameLst>
                                          <p:attrName>style.visibility</p:attrName>
                                        </p:attrNameLst>
                                      </p:cBhvr>
                                      <p:to>
                                        <p:strVal val="visible"/>
                                      </p:to>
                                    </p:set>
                                    <p:anim calcmode="lin" valueType="num">
                                      <p:cBhvr additive="base">
                                        <p:cTn id="31" dur="500" fill="hold"/>
                                        <p:tgtEl>
                                          <p:spTgt spid="64515">
                                            <p:txEl>
                                              <p:pRg st="4" end="4"/>
                                            </p:txEl>
                                          </p:spTgt>
                                        </p:tgtEl>
                                        <p:attrNameLst>
                                          <p:attrName>ppt_x</p:attrName>
                                        </p:attrNameLst>
                                      </p:cBhvr>
                                      <p:tavLst>
                                        <p:tav tm="0">
                                          <p:val>
                                            <p:strVal val="#ppt_x"/>
                                          </p:val>
                                        </p:tav>
                                        <p:tav tm="100000">
                                          <p:val>
                                            <p:strVal val="#ppt_x"/>
                                          </p:val>
                                        </p:tav>
                                      </p:tavLst>
                                    </p:anim>
                                    <p:anim calcmode="lin" valueType="num">
                                      <p:cBhvr additive="base">
                                        <p:cTn id="32" dur="500" fill="hold"/>
                                        <p:tgtEl>
                                          <p:spTgt spid="64515">
                                            <p:txEl>
                                              <p:pRg st="4" end="4"/>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46E5741F-AEA5-D049-BF24-B184E6B4B574}"/>
              </a:ext>
            </a:extLst>
          </p:cNvPr>
          <p:cNvSpPr/>
          <p:nvPr/>
        </p:nvSpPr>
        <p:spPr>
          <a:xfrm>
            <a:off x="338667" y="914400"/>
            <a:ext cx="11853333" cy="5029200"/>
          </a:xfrm>
          <a:prstGeom prst="rect">
            <a:avLst/>
          </a:prstGeom>
        </p:spPr>
        <p:txBody>
          <a:bodyPr vert="horz" lIns="91440" tIns="45720" rIns="91440" bIns="45720" rtlCol="0" anchor="ctr">
            <a:normAutofit/>
            <a:scene3d>
              <a:camera prst="orthographicFront"/>
              <a:lightRig rig="flat" dir="tl">
                <a:rot lat="0" lon="0" rev="6600000"/>
              </a:lightRig>
            </a:scene3d>
            <a:sp3d extrusionH="25400" contourW="8890">
              <a:bevelT w="38100" h="31750"/>
              <a:contourClr>
                <a:schemeClr val="accent2">
                  <a:shade val="75000"/>
                </a:schemeClr>
              </a:contourClr>
            </a:sp3d>
          </a:bodyPr>
          <a:lstStyle/>
          <a:p>
            <a:pPr algn="ctr">
              <a:lnSpc>
                <a:spcPct val="90000"/>
              </a:lnSpc>
              <a:spcBef>
                <a:spcPct val="0"/>
              </a:spcBef>
              <a:spcAft>
                <a:spcPts val="600"/>
              </a:spcAft>
            </a:pPr>
            <a:r>
              <a:rPr lang="en-US" sz="4800" b="1" kern="1200" dirty="0" err="1">
                <a:effectLst/>
                <a:latin typeface="+mj-lt"/>
                <a:ea typeface="+mj-ea"/>
                <a:cs typeface="+mj-cs"/>
              </a:rPr>
              <a:t>CHƯƠNG</a:t>
            </a:r>
            <a:r>
              <a:rPr lang="en-US" sz="4800" b="1" kern="1200" dirty="0">
                <a:effectLst/>
                <a:latin typeface="+mj-lt"/>
                <a:ea typeface="+mj-ea"/>
                <a:cs typeface="+mj-cs"/>
              </a:rPr>
              <a:t> 4:</a:t>
            </a:r>
            <a:r>
              <a:rPr lang="en-US" sz="4800" kern="1200" dirty="0">
                <a:effectLst/>
                <a:latin typeface="+mj-lt"/>
                <a:ea typeface="+mj-ea"/>
                <a:cs typeface="+mj-cs"/>
              </a:rPr>
              <a:t> </a:t>
            </a:r>
          </a:p>
          <a:p>
            <a:pPr algn="ctr">
              <a:lnSpc>
                <a:spcPct val="90000"/>
              </a:lnSpc>
              <a:spcBef>
                <a:spcPct val="0"/>
              </a:spcBef>
              <a:spcAft>
                <a:spcPts val="600"/>
              </a:spcAft>
            </a:pPr>
            <a:r>
              <a:rPr lang="en-US" sz="4800" b="1" kern="1200" dirty="0">
                <a:effectLst/>
                <a:latin typeface="+mj-lt"/>
                <a:ea typeface="+mj-ea"/>
                <a:cs typeface="+mj-cs"/>
              </a:rPr>
              <a:t>LÝ </a:t>
            </a:r>
            <a:r>
              <a:rPr lang="en-US" sz="4800" b="1" kern="1200" dirty="0" err="1">
                <a:effectLst/>
                <a:latin typeface="+mj-lt"/>
                <a:ea typeface="+mj-ea"/>
                <a:cs typeface="+mj-cs"/>
              </a:rPr>
              <a:t>THUYẾT</a:t>
            </a:r>
            <a:r>
              <a:rPr lang="en-US" sz="4800" b="1" kern="1200" dirty="0">
                <a:effectLst/>
                <a:latin typeface="+mj-lt"/>
                <a:ea typeface="+mj-ea"/>
                <a:cs typeface="+mj-cs"/>
              </a:rPr>
              <a:t> </a:t>
            </a:r>
            <a:r>
              <a:rPr lang="en-US" sz="4800" b="1" kern="1200" dirty="0" err="1">
                <a:effectLst/>
                <a:latin typeface="+mj-lt"/>
                <a:ea typeface="+mj-ea"/>
                <a:cs typeface="+mj-cs"/>
              </a:rPr>
              <a:t>VỀ</a:t>
            </a:r>
            <a:r>
              <a:rPr lang="en-US" sz="4800" b="1" kern="1200" dirty="0">
                <a:effectLst/>
                <a:latin typeface="+mj-lt"/>
                <a:ea typeface="+mj-ea"/>
                <a:cs typeface="+mj-cs"/>
              </a:rPr>
              <a:t> </a:t>
            </a:r>
            <a:r>
              <a:rPr lang="en-US" sz="4800" b="1" kern="1200" dirty="0" err="1">
                <a:effectLst/>
                <a:latin typeface="+mj-lt"/>
                <a:ea typeface="+mj-ea"/>
                <a:cs typeface="+mj-cs"/>
              </a:rPr>
              <a:t>SẢN</a:t>
            </a:r>
            <a:r>
              <a:rPr lang="en-US" sz="4800" b="1" kern="1200" dirty="0">
                <a:effectLst/>
                <a:latin typeface="+mj-lt"/>
                <a:ea typeface="+mj-ea"/>
                <a:cs typeface="+mj-cs"/>
              </a:rPr>
              <a:t> </a:t>
            </a:r>
            <a:r>
              <a:rPr lang="en-US" sz="4800" b="1" kern="1200" dirty="0" err="1">
                <a:effectLst/>
                <a:latin typeface="+mj-lt"/>
                <a:ea typeface="+mj-ea"/>
                <a:cs typeface="+mj-cs"/>
              </a:rPr>
              <a:t>XUẤT</a:t>
            </a:r>
            <a:r>
              <a:rPr lang="en-US" sz="4800" b="1" kern="1200" dirty="0">
                <a:effectLst/>
                <a:latin typeface="+mj-lt"/>
                <a:ea typeface="+mj-ea"/>
                <a:cs typeface="+mj-cs"/>
              </a:rPr>
              <a:t> </a:t>
            </a:r>
            <a:r>
              <a:rPr lang="en-US" sz="4800" b="1" kern="1200" dirty="0" err="1">
                <a:effectLst/>
                <a:latin typeface="+mj-lt"/>
                <a:ea typeface="+mj-ea"/>
                <a:cs typeface="+mj-cs"/>
              </a:rPr>
              <a:t>VÀ</a:t>
            </a:r>
            <a:r>
              <a:rPr lang="en-US" sz="4800" b="1" kern="1200" dirty="0">
                <a:effectLst/>
                <a:latin typeface="+mj-lt"/>
                <a:ea typeface="+mj-ea"/>
                <a:cs typeface="+mj-cs"/>
              </a:rPr>
              <a:t> CHI </a:t>
            </a:r>
            <a:r>
              <a:rPr lang="en-US" sz="4800" b="1" kern="1200" dirty="0" err="1">
                <a:effectLst/>
                <a:latin typeface="+mj-lt"/>
                <a:ea typeface="+mj-ea"/>
                <a:cs typeface="+mj-cs"/>
              </a:rPr>
              <a:t>PHÍ</a:t>
            </a:r>
            <a:endParaRPr lang="en-US" sz="4800" b="0" kern="1200" dirty="0">
              <a:latin typeface="+mj-lt"/>
              <a:ea typeface="+mj-ea"/>
              <a:cs typeface="+mj-cs"/>
            </a:endParaRPr>
          </a:p>
          <a:p>
            <a:pPr algn="ctr">
              <a:lnSpc>
                <a:spcPct val="90000"/>
              </a:lnSpc>
              <a:spcBef>
                <a:spcPct val="0"/>
              </a:spcBef>
              <a:spcAft>
                <a:spcPts val="600"/>
              </a:spcAft>
              <a:defRPr/>
            </a:pPr>
            <a:endParaRPr lang="en-US" sz="4800" b="1" kern="1200" dirty="0">
              <a:ln w="11430"/>
              <a:effectLst>
                <a:outerShdw blurRad="50800" dist="39000" dir="5460000" algn="tl">
                  <a:srgbClr val="000000">
                    <a:alpha val="38000"/>
                  </a:srgbClr>
                </a:outerShdw>
              </a:effectLst>
              <a:latin typeface="+mj-lt"/>
              <a:ea typeface="+mj-ea"/>
              <a:cs typeface="+mj-cs"/>
            </a:endParaRPr>
          </a:p>
        </p:txBody>
      </p:sp>
    </p:spTree>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9464" name="Rectangle 19463">
            <a:extLst>
              <a:ext uri="{FF2B5EF4-FFF2-40B4-BE49-F238E27FC236}">
                <a16:creationId xmlns:a16="http://schemas.microsoft.com/office/drawing/2014/main" id="{5C8908E2-EE49-44D2-9428-A28D2312A8D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grpSp>
        <p:nvGrpSpPr>
          <p:cNvPr id="19466" name="Group 19465">
            <a:extLst>
              <a:ext uri="{FF2B5EF4-FFF2-40B4-BE49-F238E27FC236}">
                <a16:creationId xmlns:a16="http://schemas.microsoft.com/office/drawing/2014/main" id="{5D1A9D8B-3117-4D9D-BDA4-DD81895098B0}"/>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0"/>
            <a:ext cx="7467600" cy="6858000"/>
            <a:chOff x="7467600" y="0"/>
            <a:chExt cx="4724400" cy="6858000"/>
          </a:xfrm>
        </p:grpSpPr>
        <p:sp>
          <p:nvSpPr>
            <p:cNvPr id="19467" name="Rectangle 19466">
              <a:extLst>
                <a:ext uri="{FF2B5EF4-FFF2-40B4-BE49-F238E27FC236}">
                  <a16:creationId xmlns:a16="http://schemas.microsoft.com/office/drawing/2014/main" id="{A7877B25-8C10-4C8D-BC88-BF3C557F8FF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7467600" y="0"/>
              <a:ext cx="4724400" cy="6858000"/>
            </a:xfrm>
            <a:prstGeom prst="rect">
              <a:avLst/>
            </a:prstGeom>
            <a:solidFill>
              <a:schemeClr val="accent5">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9468" name="Rectangle 19467">
              <a:extLst>
                <a:ext uri="{FF2B5EF4-FFF2-40B4-BE49-F238E27FC236}">
                  <a16:creationId xmlns:a16="http://schemas.microsoft.com/office/drawing/2014/main" id="{54F0DD86-96CD-4F5F-BA4D-FFC17F2D6C46}"/>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7467600" y="0"/>
              <a:ext cx="4724400" cy="6858000"/>
            </a:xfrm>
            <a:prstGeom prst="rect">
              <a:avLst/>
            </a:prstGeom>
            <a:solidFill>
              <a:schemeClr val="accent6">
                <a:lumMod val="20000"/>
                <a:lumOff val="80000"/>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sp>
        <p:nvSpPr>
          <p:cNvPr id="19470" name="Freeform: Shape 19469">
            <a:extLst>
              <a:ext uri="{FF2B5EF4-FFF2-40B4-BE49-F238E27FC236}">
                <a16:creationId xmlns:a16="http://schemas.microsoft.com/office/drawing/2014/main" id="{BD92035A-AA2F-4CD8-A556-1CE8BDEC75B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 y="0"/>
            <a:ext cx="7369701" cy="6858000"/>
          </a:xfrm>
          <a:custGeom>
            <a:avLst/>
            <a:gdLst>
              <a:gd name="connsiteX0" fmla="*/ 369702 w 7467600"/>
              <a:gd name="connsiteY0" fmla="*/ 6712169 h 6858000"/>
              <a:gd name="connsiteX1" fmla="*/ 366575 w 7467600"/>
              <a:gd name="connsiteY1" fmla="*/ 6715556 h 6858000"/>
              <a:gd name="connsiteX2" fmla="*/ 371637 w 7467600"/>
              <a:gd name="connsiteY2" fmla="*/ 6713954 h 6858000"/>
              <a:gd name="connsiteX3" fmla="*/ 7090188 w 7467600"/>
              <a:gd name="connsiteY3" fmla="*/ 6584365 h 6858000"/>
              <a:gd name="connsiteX4" fmla="*/ 7440138 w 7467600"/>
              <a:gd name="connsiteY4" fmla="*/ 6622648 h 6858000"/>
              <a:gd name="connsiteX5" fmla="*/ 7467600 w 7467600"/>
              <a:gd name="connsiteY5" fmla="*/ 6628217 h 6858000"/>
              <a:gd name="connsiteX6" fmla="*/ 7467600 w 7467600"/>
              <a:gd name="connsiteY6" fmla="*/ 6668575 h 6858000"/>
              <a:gd name="connsiteX7" fmla="*/ 7392322 w 7467600"/>
              <a:gd name="connsiteY7" fmla="*/ 6658238 h 6858000"/>
              <a:gd name="connsiteX8" fmla="*/ 7467600 w 7467600"/>
              <a:gd name="connsiteY8" fmla="*/ 6683873 h 6858000"/>
              <a:gd name="connsiteX9" fmla="*/ 7467600 w 7467600"/>
              <a:gd name="connsiteY9" fmla="*/ 6714215 h 6858000"/>
              <a:gd name="connsiteX10" fmla="*/ 7447383 w 7467600"/>
              <a:gd name="connsiteY10" fmla="*/ 6707202 h 6858000"/>
              <a:gd name="connsiteX11" fmla="*/ 7289862 w 7467600"/>
              <a:gd name="connsiteY11" fmla="*/ 6659827 h 6858000"/>
              <a:gd name="connsiteX12" fmla="*/ 7434024 w 7467600"/>
              <a:gd name="connsiteY12" fmla="*/ 6722130 h 6858000"/>
              <a:gd name="connsiteX13" fmla="*/ 7467600 w 7467600"/>
              <a:gd name="connsiteY13" fmla="*/ 6736157 h 6858000"/>
              <a:gd name="connsiteX14" fmla="*/ 7467600 w 7467600"/>
              <a:gd name="connsiteY14" fmla="*/ 6767913 h 6858000"/>
              <a:gd name="connsiteX15" fmla="*/ 7271814 w 7467600"/>
              <a:gd name="connsiteY15" fmla="*/ 6684601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7090188 w 7467600"/>
              <a:gd name="connsiteY21" fmla="*/ 6584365 h 6858000"/>
              <a:gd name="connsiteX22" fmla="*/ 1019354 w 7467600"/>
              <a:gd name="connsiteY22" fmla="*/ 6315006 h 6858000"/>
              <a:gd name="connsiteX23" fmla="*/ 441046 w 7467600"/>
              <a:gd name="connsiteY23" fmla="*/ 6691153 h 6858000"/>
              <a:gd name="connsiteX24" fmla="*/ 1019354 w 7467600"/>
              <a:gd name="connsiteY24" fmla="*/ 6315006 h 6858000"/>
              <a:gd name="connsiteX25" fmla="*/ 991680 w 7467600"/>
              <a:gd name="connsiteY25" fmla="*/ 6298413 h 6858000"/>
              <a:gd name="connsiteX26" fmla="*/ 409060 w 7467600"/>
              <a:gd name="connsiteY26" fmla="*/ 6671470 h 6858000"/>
              <a:gd name="connsiteX27" fmla="*/ 991680 w 7467600"/>
              <a:gd name="connsiteY27" fmla="*/ 6298413 h 6858000"/>
              <a:gd name="connsiteX28" fmla="*/ 103333 w 7467600"/>
              <a:gd name="connsiteY28" fmla="*/ 5699602 h 6858000"/>
              <a:gd name="connsiteX29" fmla="*/ 233938 w 7467600"/>
              <a:gd name="connsiteY29" fmla="*/ 5809416 h 6858000"/>
              <a:gd name="connsiteX30" fmla="*/ 883580 w 7467600"/>
              <a:gd name="connsiteY30" fmla="*/ 6180710 h 6858000"/>
              <a:gd name="connsiteX31" fmla="*/ 487337 w 7467600"/>
              <a:gd name="connsiteY31" fmla="*/ 5950182 h 6858000"/>
              <a:gd name="connsiteX32" fmla="*/ 354051 w 7467600"/>
              <a:gd name="connsiteY32" fmla="*/ 5854912 h 6858000"/>
              <a:gd name="connsiteX33" fmla="*/ 195436 w 7467600"/>
              <a:gd name="connsiteY33" fmla="*/ 5755068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61797 w 7467600"/>
              <a:gd name="connsiteY74" fmla="*/ 5419899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5971257 h 6858000"/>
              <a:gd name="connsiteX83" fmla="*/ 7467600 w 7467600"/>
              <a:gd name="connsiteY83" fmla="*/ 6012219 h 6858000"/>
              <a:gd name="connsiteX84" fmla="*/ 7240170 w 7467600"/>
              <a:gd name="connsiteY84" fmla="*/ 5787985 h 6858000"/>
              <a:gd name="connsiteX85" fmla="*/ 6946849 w 7467600"/>
              <a:gd name="connsiteY85" fmla="*/ 5523271 h 6858000"/>
              <a:gd name="connsiteX86" fmla="*/ 6946972 w 7467600"/>
              <a:gd name="connsiteY86" fmla="*/ 5526491 h 6858000"/>
              <a:gd name="connsiteX87" fmla="*/ 7105827 w 7467600"/>
              <a:gd name="connsiteY87" fmla="*/ 5718700 h 6858000"/>
              <a:gd name="connsiteX88" fmla="*/ 7126431 w 7467600"/>
              <a:gd name="connsiteY88" fmla="*/ 5737872 h 6858000"/>
              <a:gd name="connsiteX89" fmla="*/ 7356878 w 7467600"/>
              <a:gd name="connsiteY89" fmla="*/ 5981332 h 6858000"/>
              <a:gd name="connsiteX90" fmla="*/ 7467600 w 7467600"/>
              <a:gd name="connsiteY90" fmla="*/ 6117703 h 6858000"/>
              <a:gd name="connsiteX91" fmla="*/ 7467600 w 7467600"/>
              <a:gd name="connsiteY91" fmla="*/ 6163634 h 6858000"/>
              <a:gd name="connsiteX92" fmla="*/ 7403637 w 7467600"/>
              <a:gd name="connsiteY92" fmla="*/ 6083957 h 6858000"/>
              <a:gd name="connsiteX93" fmla="*/ 7254615 w 7467600"/>
              <a:gd name="connsiteY93" fmla="*/ 5911918 h 6858000"/>
              <a:gd name="connsiteX94" fmla="*/ 7312589 w 7467600"/>
              <a:gd name="connsiteY94" fmla="*/ 5982309 h 6858000"/>
              <a:gd name="connsiteX95" fmla="*/ 7448321 w 7467600"/>
              <a:gd name="connsiteY95" fmla="*/ 6190991 h 6858000"/>
              <a:gd name="connsiteX96" fmla="*/ 7467600 w 7467600"/>
              <a:gd name="connsiteY96" fmla="*/ 6221686 h 6858000"/>
              <a:gd name="connsiteX97" fmla="*/ 7467600 w 7467600"/>
              <a:gd name="connsiteY97" fmla="*/ 6334256 h 6858000"/>
              <a:gd name="connsiteX98" fmla="*/ 7454976 w 7467600"/>
              <a:gd name="connsiteY98" fmla="*/ 6318297 h 6858000"/>
              <a:gd name="connsiteX99" fmla="*/ 7042773 w 7467600"/>
              <a:gd name="connsiteY99" fmla="*/ 5734011 h 6858000"/>
              <a:gd name="connsiteX100" fmla="*/ 6844835 w 7467600"/>
              <a:gd name="connsiteY100" fmla="*/ 5424988 h 6858000"/>
              <a:gd name="connsiteX101" fmla="*/ 6861797 w 7467600"/>
              <a:gd name="connsiteY101" fmla="*/ 5419899 h 6858000"/>
              <a:gd name="connsiteX102" fmla="*/ 1456157 w 7467600"/>
              <a:gd name="connsiteY102" fmla="*/ 5371404 h 6858000"/>
              <a:gd name="connsiteX103" fmla="*/ 1244432 w 7467600"/>
              <a:gd name="connsiteY103" fmla="*/ 5385601 h 6858000"/>
              <a:gd name="connsiteX104" fmla="*/ 973990 w 7467600"/>
              <a:gd name="connsiteY104" fmla="*/ 5424940 h 6858000"/>
              <a:gd name="connsiteX105" fmla="*/ 1103809 w 7467600"/>
              <a:gd name="connsiteY105" fmla="*/ 5433720 h 6858000"/>
              <a:gd name="connsiteX106" fmla="*/ 1123454 w 7467600"/>
              <a:gd name="connsiteY106" fmla="*/ 5435727 h 6858000"/>
              <a:gd name="connsiteX107" fmla="*/ 1737017 w 7467600"/>
              <a:gd name="connsiteY107" fmla="*/ 5452183 h 6858000"/>
              <a:gd name="connsiteX108" fmla="*/ 1824397 w 7467600"/>
              <a:gd name="connsiteY108" fmla="*/ 5447757 h 6858000"/>
              <a:gd name="connsiteX109" fmla="*/ 2070059 w 7467600"/>
              <a:gd name="connsiteY109" fmla="*/ 5441660 h 6858000"/>
              <a:gd name="connsiteX110" fmla="*/ 1456157 w 7467600"/>
              <a:gd name="connsiteY110" fmla="*/ 5371404 h 6858000"/>
              <a:gd name="connsiteX111" fmla="*/ 4988186 w 7467600"/>
              <a:gd name="connsiteY111" fmla="*/ 5216467 h 6858000"/>
              <a:gd name="connsiteX112" fmla="*/ 4777334 w 7467600"/>
              <a:gd name="connsiteY112" fmla="*/ 5406072 h 6858000"/>
              <a:gd name="connsiteX113" fmla="*/ 4718341 w 7467600"/>
              <a:gd name="connsiteY113" fmla="*/ 5468043 h 6858000"/>
              <a:gd name="connsiteX114" fmla="*/ 4604655 w 7467600"/>
              <a:gd name="connsiteY114" fmla="*/ 5583434 h 6858000"/>
              <a:gd name="connsiteX115" fmla="*/ 4565074 w 7467600"/>
              <a:gd name="connsiteY115" fmla="*/ 5618550 h 6858000"/>
              <a:gd name="connsiteX116" fmla="*/ 4988186 w 7467600"/>
              <a:gd name="connsiteY116" fmla="*/ 5216467 h 6858000"/>
              <a:gd name="connsiteX117" fmla="*/ 4978032 w 7467600"/>
              <a:gd name="connsiteY117" fmla="*/ 5183809 h 6858000"/>
              <a:gd name="connsiteX118" fmla="*/ 4463413 w 7467600"/>
              <a:gd name="connsiteY118" fmla="*/ 5615162 h 6858000"/>
              <a:gd name="connsiteX119" fmla="*/ 4358134 w 7467600"/>
              <a:gd name="connsiteY119" fmla="*/ 5742791 h 6858000"/>
              <a:gd name="connsiteX120" fmla="*/ 4376219 w 7467600"/>
              <a:gd name="connsiteY120" fmla="*/ 5729027 h 6858000"/>
              <a:gd name="connsiteX121" fmla="*/ 4582340 w 7467600"/>
              <a:gd name="connsiteY121" fmla="*/ 5561037 h 6858000"/>
              <a:gd name="connsiteX122" fmla="*/ 4694684 w 7467600"/>
              <a:gd name="connsiteY122" fmla="*/ 5447098 h 6858000"/>
              <a:gd name="connsiteX123" fmla="*/ 4754123 w 7467600"/>
              <a:gd name="connsiteY123" fmla="*/ 5384643 h 6858000"/>
              <a:gd name="connsiteX124" fmla="*/ 4978032 w 7467600"/>
              <a:gd name="connsiteY124" fmla="*/ 5183809 h 6858000"/>
              <a:gd name="connsiteX125" fmla="*/ 7133363 w 7467600"/>
              <a:gd name="connsiteY125" fmla="*/ 5050246 h 6858000"/>
              <a:gd name="connsiteX126" fmla="*/ 7450656 w 7467600"/>
              <a:gd name="connsiteY126" fmla="*/ 5134750 h 6858000"/>
              <a:gd name="connsiteX127" fmla="*/ 7467600 w 7467600"/>
              <a:gd name="connsiteY127" fmla="*/ 5142496 h 6858000"/>
              <a:gd name="connsiteX128" fmla="*/ 7467600 w 7467600"/>
              <a:gd name="connsiteY128" fmla="*/ 5158623 h 6858000"/>
              <a:gd name="connsiteX129" fmla="*/ 7427076 w 7467600"/>
              <a:gd name="connsiteY129" fmla="*/ 5142684 h 6858000"/>
              <a:gd name="connsiteX130" fmla="*/ 7467600 w 7467600"/>
              <a:gd name="connsiteY130" fmla="*/ 5164774 h 6858000"/>
              <a:gd name="connsiteX131" fmla="*/ 7467600 w 7467600"/>
              <a:gd name="connsiteY131" fmla="*/ 5199146 h 6858000"/>
              <a:gd name="connsiteX132" fmla="*/ 7391022 w 7467600"/>
              <a:gd name="connsiteY132" fmla="*/ 5158141 h 6858000"/>
              <a:gd name="connsiteX133" fmla="*/ 7312201 w 7467600"/>
              <a:gd name="connsiteY133" fmla="*/ 5128278 h 6858000"/>
              <a:gd name="connsiteX134" fmla="*/ 7343603 w 7467600"/>
              <a:gd name="connsiteY134" fmla="*/ 5149746 h 6858000"/>
              <a:gd name="connsiteX135" fmla="*/ 7467600 w 7467600"/>
              <a:gd name="connsiteY135" fmla="*/ 5241225 h 6858000"/>
              <a:gd name="connsiteX136" fmla="*/ 7467600 w 7467600"/>
              <a:gd name="connsiteY136" fmla="*/ 5277736 h 6858000"/>
              <a:gd name="connsiteX137" fmla="*/ 7327465 w 7467600"/>
              <a:gd name="connsiteY137" fmla="*/ 5174181 h 6858000"/>
              <a:gd name="connsiteX138" fmla="*/ 7244057 w 7467600"/>
              <a:gd name="connsiteY138" fmla="*/ 5124233 h 6858000"/>
              <a:gd name="connsiteX139" fmla="*/ 7353035 w 7467600"/>
              <a:gd name="connsiteY139" fmla="*/ 5197318 h 6858000"/>
              <a:gd name="connsiteX140" fmla="*/ 7467600 w 7467600"/>
              <a:gd name="connsiteY140" fmla="*/ 5297634 h 6858000"/>
              <a:gd name="connsiteX141" fmla="*/ 7467600 w 7467600"/>
              <a:gd name="connsiteY141" fmla="*/ 5361850 h 6858000"/>
              <a:gd name="connsiteX142" fmla="*/ 7368569 w 7467600"/>
              <a:gd name="connsiteY142" fmla="*/ 5270182 h 6858000"/>
              <a:gd name="connsiteX143" fmla="*/ 7131946 w 7467600"/>
              <a:gd name="connsiteY143" fmla="*/ 5075653 h 6858000"/>
              <a:gd name="connsiteX144" fmla="*/ 7133363 w 7467600"/>
              <a:gd name="connsiteY144" fmla="*/ 5050246 h 6858000"/>
              <a:gd name="connsiteX145" fmla="*/ 1903353 w 7467600"/>
              <a:gd name="connsiteY145" fmla="*/ 5044827 h 6858000"/>
              <a:gd name="connsiteX146" fmla="*/ 1936931 w 7467600"/>
              <a:gd name="connsiteY146" fmla="*/ 5093954 h 6858000"/>
              <a:gd name="connsiteX147" fmla="*/ 2195868 w 7467600"/>
              <a:gd name="connsiteY147" fmla="*/ 5396574 h 6858000"/>
              <a:gd name="connsiteX148" fmla="*/ 2088852 w 7467600"/>
              <a:gd name="connsiteY148" fmla="*/ 5166123 h 6858000"/>
              <a:gd name="connsiteX149" fmla="*/ 1958241 w 7467600"/>
              <a:gd name="connsiteY149" fmla="*/ 5067955 h 6858000"/>
              <a:gd name="connsiteX150" fmla="*/ 1903353 w 7467600"/>
              <a:gd name="connsiteY150" fmla="*/ 5044827 h 6858000"/>
              <a:gd name="connsiteX151" fmla="*/ 1979378 w 7467600"/>
              <a:gd name="connsiteY151" fmla="*/ 4769504 h 6858000"/>
              <a:gd name="connsiteX152" fmla="*/ 2882120 w 7467600"/>
              <a:gd name="connsiteY152" fmla="*/ 5064547 h 6858000"/>
              <a:gd name="connsiteX153" fmla="*/ 2793103 w 7467600"/>
              <a:gd name="connsiteY153" fmla="*/ 5039699 h 6858000"/>
              <a:gd name="connsiteX154" fmla="*/ 2770041 w 7467600"/>
              <a:gd name="connsiteY154" fmla="*/ 5033634 h 6858000"/>
              <a:gd name="connsiteX155" fmla="*/ 1979378 w 7467600"/>
              <a:gd name="connsiteY155" fmla="*/ 4769504 h 6858000"/>
              <a:gd name="connsiteX156" fmla="*/ 1927410 w 7467600"/>
              <a:gd name="connsiteY156" fmla="*/ 4716164 h 6858000"/>
              <a:gd name="connsiteX157" fmla="*/ 1959587 w 7467600"/>
              <a:gd name="connsiteY157" fmla="*/ 4728849 h 6858000"/>
              <a:gd name="connsiteX158" fmla="*/ 2777707 w 7467600"/>
              <a:gd name="connsiteY158" fmla="*/ 5003991 h 6858000"/>
              <a:gd name="connsiteX159" fmla="*/ 2800768 w 7467600"/>
              <a:gd name="connsiteY159" fmla="*/ 5010056 h 6858000"/>
              <a:gd name="connsiteX160" fmla="*/ 2879408 w 7467600"/>
              <a:gd name="connsiteY160" fmla="*/ 5031590 h 6858000"/>
              <a:gd name="connsiteX161" fmla="*/ 2862295 w 7467600"/>
              <a:gd name="connsiteY161" fmla="*/ 5022958 h 6858000"/>
              <a:gd name="connsiteX162" fmla="*/ 2813343 w 7467600"/>
              <a:gd name="connsiteY162" fmla="*/ 4998369 h 6858000"/>
              <a:gd name="connsiteX163" fmla="*/ 2646245 w 7467600"/>
              <a:gd name="connsiteY163" fmla="*/ 4930999 h 6858000"/>
              <a:gd name="connsiteX164" fmla="*/ 1999243 w 7467600"/>
              <a:gd name="connsiteY164" fmla="*/ 4730524 h 6858000"/>
              <a:gd name="connsiteX165" fmla="*/ 1979527 w 7467600"/>
              <a:gd name="connsiteY165" fmla="*/ 4726651 h 6858000"/>
              <a:gd name="connsiteX166" fmla="*/ 1997014 w 7467600"/>
              <a:gd name="connsiteY166" fmla="*/ 4698007 h 6858000"/>
              <a:gd name="connsiteX167" fmla="*/ 2005458 w 7467600"/>
              <a:gd name="connsiteY167" fmla="*/ 4699540 h 6858000"/>
              <a:gd name="connsiteX168" fmla="*/ 2657186 w 7467600"/>
              <a:gd name="connsiteY168" fmla="*/ 4901687 h 6858000"/>
              <a:gd name="connsiteX169" fmla="*/ 2826662 w 7467600"/>
              <a:gd name="connsiteY169" fmla="*/ 4970362 h 6858000"/>
              <a:gd name="connsiteX170" fmla="*/ 2876100 w 7467600"/>
              <a:gd name="connsiteY170" fmla="*/ 4995397 h 6858000"/>
              <a:gd name="connsiteX171" fmla="*/ 3042600 w 7467600"/>
              <a:gd name="connsiteY171" fmla="*/ 5059532 h 6858000"/>
              <a:gd name="connsiteX172" fmla="*/ 1997014 w 7467600"/>
              <a:gd name="connsiteY172" fmla="*/ 4698007 h 6858000"/>
              <a:gd name="connsiteX173" fmla="*/ 2305292 w 7467600"/>
              <a:gd name="connsiteY173" fmla="*/ 4219492 h 6858000"/>
              <a:gd name="connsiteX174" fmla="*/ 3360922 w 7467600"/>
              <a:gd name="connsiteY174" fmla="*/ 4529373 h 6858000"/>
              <a:gd name="connsiteX175" fmla="*/ 3492420 w 7467600"/>
              <a:gd name="connsiteY175" fmla="*/ 4510145 h 6858000"/>
              <a:gd name="connsiteX176" fmla="*/ 3364086 w 7467600"/>
              <a:gd name="connsiteY176" fmla="*/ 4480340 h 6858000"/>
              <a:gd name="connsiteX177" fmla="*/ 3225818 w 7467600"/>
              <a:gd name="connsiteY177" fmla="*/ 4411822 h 6858000"/>
              <a:gd name="connsiteX178" fmla="*/ 3129696 w 7467600"/>
              <a:gd name="connsiteY178" fmla="*/ 4360704 h 6858000"/>
              <a:gd name="connsiteX179" fmla="*/ 2814545 w 7467600"/>
              <a:gd name="connsiteY179" fmla="*/ 4282955 h 6858000"/>
              <a:gd name="connsiteX180" fmla="*/ 2305292 w 7467600"/>
              <a:gd name="connsiteY180" fmla="*/ 4219492 h 6858000"/>
              <a:gd name="connsiteX181" fmla="*/ 2626982 w 7467600"/>
              <a:gd name="connsiteY181" fmla="*/ 4206450 h 6858000"/>
              <a:gd name="connsiteX182" fmla="*/ 2490617 w 7467600"/>
              <a:gd name="connsiteY182" fmla="*/ 4206951 h 6858000"/>
              <a:gd name="connsiteX183" fmla="*/ 2819869 w 7467600"/>
              <a:gd name="connsiteY183" fmla="*/ 4252936 h 6858000"/>
              <a:gd name="connsiteX184" fmla="*/ 3143018 w 7467600"/>
              <a:gd name="connsiteY184" fmla="*/ 4332698 h 6858000"/>
              <a:gd name="connsiteX185" fmla="*/ 3241520 w 7467600"/>
              <a:gd name="connsiteY185" fmla="*/ 4385112 h 6858000"/>
              <a:gd name="connsiteX186" fmla="*/ 3374575 w 7467600"/>
              <a:gd name="connsiteY186" fmla="*/ 4451517 h 6858000"/>
              <a:gd name="connsiteX187" fmla="*/ 3505221 w 7467600"/>
              <a:gd name="connsiteY187" fmla="*/ 4480757 h 6858000"/>
              <a:gd name="connsiteX188" fmla="*/ 2626982 w 7467600"/>
              <a:gd name="connsiteY188" fmla="*/ 4206450 h 6858000"/>
              <a:gd name="connsiteX189" fmla="*/ 1310106 w 7467600"/>
              <a:gd name="connsiteY189" fmla="*/ 3943217 h 6858000"/>
              <a:gd name="connsiteX190" fmla="*/ 854994 w 7467600"/>
              <a:gd name="connsiteY190" fmla="*/ 4399136 h 6858000"/>
              <a:gd name="connsiteX191" fmla="*/ 742462 w 7467600"/>
              <a:gd name="connsiteY191" fmla="*/ 4594648 h 6858000"/>
              <a:gd name="connsiteX192" fmla="*/ 820602 w 7467600"/>
              <a:gd name="connsiteY192" fmla="*/ 4485915 h 6858000"/>
              <a:gd name="connsiteX193" fmla="*/ 878295 w 7467600"/>
              <a:gd name="connsiteY193" fmla="*/ 4403594 h 6858000"/>
              <a:gd name="connsiteX194" fmla="*/ 1240607 w 7467600"/>
              <a:gd name="connsiteY194" fmla="*/ 4010401 h 6858000"/>
              <a:gd name="connsiteX195" fmla="*/ 1423113 w 7467600"/>
              <a:gd name="connsiteY195" fmla="*/ 3874565 h 6858000"/>
              <a:gd name="connsiteX196" fmla="*/ 1260565 w 7467600"/>
              <a:gd name="connsiteY196" fmla="*/ 4031982 h 6858000"/>
              <a:gd name="connsiteX197" fmla="*/ 901900 w 7467600"/>
              <a:gd name="connsiteY197" fmla="*/ 4421236 h 6858000"/>
              <a:gd name="connsiteX198" fmla="*/ 845044 w 7467600"/>
              <a:gd name="connsiteY198" fmla="*/ 4502436 h 6858000"/>
              <a:gd name="connsiteX199" fmla="*/ 685926 w 7467600"/>
              <a:gd name="connsiteY199" fmla="*/ 4703069 h 6858000"/>
              <a:gd name="connsiteX200" fmla="*/ 684248 w 7467600"/>
              <a:gd name="connsiteY200" fmla="*/ 4706721 h 6858000"/>
              <a:gd name="connsiteX201" fmla="*/ 1423113 w 7467600"/>
              <a:gd name="connsiteY201" fmla="*/ 3874565 h 6858000"/>
              <a:gd name="connsiteX202" fmla="*/ 3316479 w 7467600"/>
              <a:gd name="connsiteY202" fmla="*/ 3872136 h 6858000"/>
              <a:gd name="connsiteX203" fmla="*/ 3546806 w 7467600"/>
              <a:gd name="connsiteY203" fmla="*/ 4356139 h 6858000"/>
              <a:gd name="connsiteX204" fmla="*/ 3364433 w 7467600"/>
              <a:gd name="connsiteY204" fmla="*/ 3953121 h 6858000"/>
              <a:gd name="connsiteX205" fmla="*/ 3291335 w 7467600"/>
              <a:gd name="connsiteY205" fmla="*/ 3767420 h 6858000"/>
              <a:gd name="connsiteX206" fmla="*/ 3390805 w 7467600"/>
              <a:gd name="connsiteY206" fmla="*/ 3937163 h 6858000"/>
              <a:gd name="connsiteX207" fmla="*/ 3579062 w 7467600"/>
              <a:gd name="connsiteY207" fmla="*/ 4359040 h 6858000"/>
              <a:gd name="connsiteX208" fmla="*/ 3467355 w 7467600"/>
              <a:gd name="connsiteY208" fmla="*/ 3988130 h 6858000"/>
              <a:gd name="connsiteX209" fmla="*/ 3310753 w 7467600"/>
              <a:gd name="connsiteY209" fmla="*/ 3787140 h 6858000"/>
              <a:gd name="connsiteX210" fmla="*/ 3291335 w 7467600"/>
              <a:gd name="connsiteY210" fmla="*/ 3767420 h 6858000"/>
              <a:gd name="connsiteX211" fmla="*/ 1635889 w 7467600"/>
              <a:gd name="connsiteY211" fmla="*/ 3709494 h 6858000"/>
              <a:gd name="connsiteX212" fmla="*/ 1634800 w 7467600"/>
              <a:gd name="connsiteY212" fmla="*/ 3731111 h 6858000"/>
              <a:gd name="connsiteX213" fmla="*/ 1635889 w 7467600"/>
              <a:gd name="connsiteY213" fmla="*/ 3709494 h 6858000"/>
              <a:gd name="connsiteX214" fmla="*/ 1510397 w 7467600"/>
              <a:gd name="connsiteY214" fmla="*/ 3684705 h 6858000"/>
              <a:gd name="connsiteX215" fmla="*/ 1146550 w 7467600"/>
              <a:gd name="connsiteY215" fmla="*/ 3802012 h 6858000"/>
              <a:gd name="connsiteX216" fmla="*/ 698834 w 7467600"/>
              <a:gd name="connsiteY216" fmla="*/ 3952272 h 6858000"/>
              <a:gd name="connsiteX217" fmla="*/ 34256 w 7467600"/>
              <a:gd name="connsiteY217" fmla="*/ 4347603 h 6858000"/>
              <a:gd name="connsiteX218" fmla="*/ 527241 w 7467600"/>
              <a:gd name="connsiteY218" fmla="*/ 4065078 h 6858000"/>
              <a:gd name="connsiteX219" fmla="*/ 1510397 w 7467600"/>
              <a:gd name="connsiteY219" fmla="*/ 3684705 h 6858000"/>
              <a:gd name="connsiteX220" fmla="*/ 1313114 w 7467600"/>
              <a:gd name="connsiteY220" fmla="*/ 3655216 h 6858000"/>
              <a:gd name="connsiteX221" fmla="*/ 1109304 w 7467600"/>
              <a:gd name="connsiteY221" fmla="*/ 3669030 h 6858000"/>
              <a:gd name="connsiteX222" fmla="*/ 8129 w 7467600"/>
              <a:gd name="connsiteY222" fmla="*/ 4330519 h 6858000"/>
              <a:gd name="connsiteX223" fmla="*/ 687572 w 7467600"/>
              <a:gd name="connsiteY223" fmla="*/ 3925629 h 6858000"/>
              <a:gd name="connsiteX224" fmla="*/ 1138365 w 7467600"/>
              <a:gd name="connsiteY224" fmla="*/ 3774515 h 6858000"/>
              <a:gd name="connsiteX225" fmla="*/ 1505579 w 7467600"/>
              <a:gd name="connsiteY225" fmla="*/ 3655526 h 6858000"/>
              <a:gd name="connsiteX226" fmla="*/ 1313114 w 7467600"/>
              <a:gd name="connsiteY226" fmla="*/ 3655216 h 6858000"/>
              <a:gd name="connsiteX227" fmla="*/ 3655073 w 7467600"/>
              <a:gd name="connsiteY227" fmla="*/ 3650884 h 6858000"/>
              <a:gd name="connsiteX228" fmla="*/ 3989938 w 7467600"/>
              <a:gd name="connsiteY228" fmla="*/ 3991685 h 6858000"/>
              <a:gd name="connsiteX229" fmla="*/ 4393907 w 7467600"/>
              <a:gd name="connsiteY229" fmla="*/ 4261258 h 6858000"/>
              <a:gd name="connsiteX230" fmla="*/ 4648051 w 7467600"/>
              <a:gd name="connsiteY230" fmla="*/ 4374051 h 6858000"/>
              <a:gd name="connsiteX231" fmla="*/ 4383389 w 7467600"/>
              <a:gd name="connsiteY231" fmla="*/ 4184369 h 6858000"/>
              <a:gd name="connsiteX232" fmla="*/ 4165508 w 7467600"/>
              <a:gd name="connsiteY232" fmla="*/ 4035196 h 6858000"/>
              <a:gd name="connsiteX233" fmla="*/ 4068162 w 7467600"/>
              <a:gd name="connsiteY233" fmla="*/ 3953394 h 6858000"/>
              <a:gd name="connsiteX234" fmla="*/ 3981416 w 7467600"/>
              <a:gd name="connsiteY234" fmla="*/ 3880482 h 6858000"/>
              <a:gd name="connsiteX235" fmla="*/ 3800147 w 7467600"/>
              <a:gd name="connsiteY235" fmla="*/ 3749872 h 6858000"/>
              <a:gd name="connsiteX236" fmla="*/ 3670252 w 7467600"/>
              <a:gd name="connsiteY236" fmla="*/ 3622798 h 6858000"/>
              <a:gd name="connsiteX237" fmla="*/ 3817258 w 7467600"/>
              <a:gd name="connsiteY237" fmla="*/ 3723577 h 6858000"/>
              <a:gd name="connsiteX238" fmla="*/ 4000461 w 7467600"/>
              <a:gd name="connsiteY238" fmla="*/ 3855966 h 6858000"/>
              <a:gd name="connsiteX239" fmla="*/ 4088180 w 7467600"/>
              <a:gd name="connsiteY239" fmla="*/ 3929774 h 6858000"/>
              <a:gd name="connsiteX240" fmla="*/ 4184555 w 7467600"/>
              <a:gd name="connsiteY240" fmla="*/ 4010683 h 6858000"/>
              <a:gd name="connsiteX241" fmla="*/ 4399563 w 7467600"/>
              <a:gd name="connsiteY241" fmla="*/ 4158106 h 6858000"/>
              <a:gd name="connsiteX242" fmla="*/ 4684469 w 7467600"/>
              <a:gd name="connsiteY242" fmla="*/ 4364680 h 6858000"/>
              <a:gd name="connsiteX243" fmla="*/ 4690271 w 7467600"/>
              <a:gd name="connsiteY243" fmla="*/ 4370034 h 6858000"/>
              <a:gd name="connsiteX244" fmla="*/ 4136093 w 7467600"/>
              <a:gd name="connsiteY244" fmla="*/ 3858466 h 6858000"/>
              <a:gd name="connsiteX245" fmla="*/ 3670252 w 7467600"/>
              <a:gd name="connsiteY245" fmla="*/ 3622798 h 6858000"/>
              <a:gd name="connsiteX246" fmla="*/ 4440129 w 7467600"/>
              <a:gd name="connsiteY246" fmla="*/ 3448571 h 6858000"/>
              <a:gd name="connsiteX247" fmla="*/ 4856525 w 7467600"/>
              <a:gd name="connsiteY247" fmla="*/ 3915351 h 6858000"/>
              <a:gd name="connsiteX248" fmla="*/ 5059055 w 7467600"/>
              <a:gd name="connsiteY248" fmla="*/ 4108918 h 6858000"/>
              <a:gd name="connsiteX249" fmla="*/ 5290070 w 7467600"/>
              <a:gd name="connsiteY249" fmla="*/ 4263619 h 6858000"/>
              <a:gd name="connsiteX250" fmla="*/ 4834991 w 7467600"/>
              <a:gd name="connsiteY250" fmla="*/ 3830985 h 6858000"/>
              <a:gd name="connsiteX251" fmla="*/ 4440129 w 7467600"/>
              <a:gd name="connsiteY251" fmla="*/ 3448571 h 6858000"/>
              <a:gd name="connsiteX252" fmla="*/ 4441737 w 7467600"/>
              <a:gd name="connsiteY252" fmla="*/ 3399734 h 6858000"/>
              <a:gd name="connsiteX253" fmla="*/ 4431236 w 7467600"/>
              <a:gd name="connsiteY253" fmla="*/ 3400954 h 6858000"/>
              <a:gd name="connsiteX254" fmla="*/ 4557150 w 7467600"/>
              <a:gd name="connsiteY254" fmla="*/ 3510023 h 6858000"/>
              <a:gd name="connsiteX255" fmla="*/ 4856936 w 7467600"/>
              <a:gd name="connsiteY255" fmla="*/ 3809146 h 6858000"/>
              <a:gd name="connsiteX256" fmla="*/ 5111996 w 7467600"/>
              <a:gd name="connsiteY256" fmla="*/ 4065759 h 6858000"/>
              <a:gd name="connsiteX257" fmla="*/ 5388878 w 7467600"/>
              <a:gd name="connsiteY257" fmla="*/ 4300185 h 6858000"/>
              <a:gd name="connsiteX258" fmla="*/ 5425556 w 7467600"/>
              <a:gd name="connsiteY258" fmla="*/ 4308967 h 6858000"/>
              <a:gd name="connsiteX259" fmla="*/ 4943646 w 7467600"/>
              <a:gd name="connsiteY259" fmla="*/ 3822916 h 6858000"/>
              <a:gd name="connsiteX260" fmla="*/ 4594837 w 7467600"/>
              <a:gd name="connsiteY260" fmla="*/ 3532274 h 6858000"/>
              <a:gd name="connsiteX261" fmla="*/ 4441737 w 7467600"/>
              <a:gd name="connsiteY261" fmla="*/ 3399734 h 6858000"/>
              <a:gd name="connsiteX262" fmla="*/ 5425834 w 7467600"/>
              <a:gd name="connsiteY262" fmla="*/ 3162785 h 6858000"/>
              <a:gd name="connsiteX263" fmla="*/ 5401644 w 7467600"/>
              <a:gd name="connsiteY263" fmla="*/ 3617847 h 6858000"/>
              <a:gd name="connsiteX264" fmla="*/ 5467256 w 7467600"/>
              <a:gd name="connsiteY264" fmla="*/ 4175494 h 6858000"/>
              <a:gd name="connsiteX265" fmla="*/ 5448069 w 7467600"/>
              <a:gd name="connsiteY265" fmla="*/ 3567554 h 6858000"/>
              <a:gd name="connsiteX266" fmla="*/ 1318687 w 7467600"/>
              <a:gd name="connsiteY266" fmla="*/ 3113840 h 6858000"/>
              <a:gd name="connsiteX267" fmla="*/ 1066793 w 7467600"/>
              <a:gd name="connsiteY267" fmla="*/ 3212171 h 6858000"/>
              <a:gd name="connsiteX268" fmla="*/ 993319 w 7467600"/>
              <a:gd name="connsiteY268" fmla="*/ 3247648 h 6858000"/>
              <a:gd name="connsiteX269" fmla="*/ 853081 w 7467600"/>
              <a:gd name="connsiteY269" fmla="*/ 3312410 h 6858000"/>
              <a:gd name="connsiteX270" fmla="*/ 805957 w 7467600"/>
              <a:gd name="connsiteY270" fmla="*/ 3330443 h 6858000"/>
              <a:gd name="connsiteX271" fmla="*/ 1318687 w 7467600"/>
              <a:gd name="connsiteY271" fmla="*/ 3113840 h 6858000"/>
              <a:gd name="connsiteX272" fmla="*/ 5453702 w 7467600"/>
              <a:gd name="connsiteY272" fmla="*/ 3090882 h 6858000"/>
              <a:gd name="connsiteX273" fmla="*/ 5480135 w 7467600"/>
              <a:gd name="connsiteY273" fmla="*/ 3565802 h 6858000"/>
              <a:gd name="connsiteX274" fmla="*/ 5499023 w 7467600"/>
              <a:gd name="connsiteY274" fmla="*/ 4166310 h 6858000"/>
              <a:gd name="connsiteX275" fmla="*/ 5547022 w 7467600"/>
              <a:gd name="connsiteY275" fmla="*/ 3607838 h 6858000"/>
              <a:gd name="connsiteX276" fmla="*/ 5515964 w 7467600"/>
              <a:gd name="connsiteY276" fmla="*/ 3378541 h 6858000"/>
              <a:gd name="connsiteX277" fmla="*/ 5453702 w 7467600"/>
              <a:gd name="connsiteY277" fmla="*/ 3090882 h 6858000"/>
              <a:gd name="connsiteX278" fmla="*/ 1238695 w 7467600"/>
              <a:gd name="connsiteY278" fmla="*/ 3076820 h 6858000"/>
              <a:gd name="connsiteX279" fmla="*/ 716371 w 7467600"/>
              <a:gd name="connsiteY279" fmla="*/ 3293249 h 6858000"/>
              <a:gd name="connsiteX280" fmla="*/ 579522 w 7467600"/>
              <a:gd name="connsiteY280" fmla="*/ 3371759 h 6858000"/>
              <a:gd name="connsiteX281" fmla="*/ 600288 w 7467600"/>
              <a:gd name="connsiteY281" fmla="*/ 3365555 h 6858000"/>
              <a:gd name="connsiteX282" fmla="*/ 840692 w 7467600"/>
              <a:gd name="connsiteY282" fmla="*/ 3284921 h 6858000"/>
              <a:gd name="connsiteX283" fmla="*/ 979248 w 7467600"/>
              <a:gd name="connsiteY283" fmla="*/ 3221003 h 6858000"/>
              <a:gd name="connsiteX284" fmla="*/ 1053282 w 7467600"/>
              <a:gd name="connsiteY284" fmla="*/ 3185247 h 6858000"/>
              <a:gd name="connsiteX285" fmla="*/ 1320603 w 7467600"/>
              <a:gd name="connsiteY285" fmla="*/ 3081281 h 6858000"/>
              <a:gd name="connsiteX286" fmla="*/ 1238695 w 7467600"/>
              <a:gd name="connsiteY286" fmla="*/ 3076820 h 6858000"/>
              <a:gd name="connsiteX287" fmla="*/ 5425627 w 7467600"/>
              <a:gd name="connsiteY287" fmla="*/ 2954192 h 6858000"/>
              <a:gd name="connsiteX288" fmla="*/ 5470770 w 7467600"/>
              <a:gd name="connsiteY288" fmla="*/ 3005435 h 6858000"/>
              <a:gd name="connsiteX289" fmla="*/ 5519779 w 7467600"/>
              <a:gd name="connsiteY289" fmla="*/ 4359223 h 6858000"/>
              <a:gd name="connsiteX290" fmla="*/ 5520293 w 7467600"/>
              <a:gd name="connsiteY290" fmla="*/ 4360602 h 6858000"/>
              <a:gd name="connsiteX291" fmla="*/ 5767221 w 7467600"/>
              <a:gd name="connsiteY291" fmla="*/ 4665564 h 6858000"/>
              <a:gd name="connsiteX292" fmla="*/ 6937169 w 7467600"/>
              <a:gd name="connsiteY292" fmla="*/ 4815941 h 6858000"/>
              <a:gd name="connsiteX293" fmla="*/ 6953922 w 7467600"/>
              <a:gd name="connsiteY293" fmla="*/ 4890068 h 6858000"/>
              <a:gd name="connsiteX294" fmla="*/ 6071359 w 7467600"/>
              <a:gd name="connsiteY294" fmla="*/ 4770770 h 6858000"/>
              <a:gd name="connsiteX295" fmla="*/ 6038839 w 7467600"/>
              <a:gd name="connsiteY295" fmla="*/ 4764474 h 6858000"/>
              <a:gd name="connsiteX296" fmla="*/ 6038706 w 7467600"/>
              <a:gd name="connsiteY296" fmla="*/ 4763847 h 6858000"/>
              <a:gd name="connsiteX297" fmla="*/ 6037784 w 7467600"/>
              <a:gd name="connsiteY297" fmla="*/ 4764270 h 6858000"/>
              <a:gd name="connsiteX298" fmla="*/ 6038839 w 7467600"/>
              <a:gd name="connsiteY298" fmla="*/ 4764474 h 6858000"/>
              <a:gd name="connsiteX299" fmla="*/ 6040338 w 7467600"/>
              <a:gd name="connsiteY299" fmla="*/ 4771418 h 6858000"/>
              <a:gd name="connsiteX300" fmla="*/ 6024488 w 7467600"/>
              <a:gd name="connsiteY300" fmla="*/ 4809903 h 6858000"/>
              <a:gd name="connsiteX301" fmla="*/ 5599771 w 7467600"/>
              <a:gd name="connsiteY301" fmla="*/ 5509652 h 6858000"/>
              <a:gd name="connsiteX302" fmla="*/ 5548843 w 7467600"/>
              <a:gd name="connsiteY302" fmla="*/ 5563845 h 6858000"/>
              <a:gd name="connsiteX303" fmla="*/ 5940952 w 7467600"/>
              <a:gd name="connsiteY303" fmla="*/ 6250028 h 6858000"/>
              <a:gd name="connsiteX304" fmla="*/ 6043441 w 7467600"/>
              <a:gd name="connsiteY304" fmla="*/ 6665847 h 6858000"/>
              <a:gd name="connsiteX305" fmla="*/ 6093432 w 7467600"/>
              <a:gd name="connsiteY305" fmla="*/ 6858000 h 6858000"/>
              <a:gd name="connsiteX306" fmla="*/ 6034344 w 7467600"/>
              <a:gd name="connsiteY306" fmla="*/ 6858000 h 6858000"/>
              <a:gd name="connsiteX307" fmla="*/ 6026679 w 7467600"/>
              <a:gd name="connsiteY307" fmla="*/ 6836959 h 6858000"/>
              <a:gd name="connsiteX308" fmla="*/ 5800441 w 7467600"/>
              <a:gd name="connsiteY308" fmla="*/ 6335286 h 6858000"/>
              <a:gd name="connsiteX309" fmla="*/ 5526562 w 7467600"/>
              <a:gd name="connsiteY309" fmla="*/ 5705388 h 6858000"/>
              <a:gd name="connsiteX310" fmla="*/ 5519640 w 7467600"/>
              <a:gd name="connsiteY310" fmla="*/ 5683774 h 6858000"/>
              <a:gd name="connsiteX311" fmla="*/ 5844559 w 7467600"/>
              <a:gd name="connsiteY311" fmla="*/ 6553349 h 6858000"/>
              <a:gd name="connsiteX312" fmla="*/ 5975994 w 7467600"/>
              <a:gd name="connsiteY312" fmla="*/ 6858000 h 6858000"/>
              <a:gd name="connsiteX313" fmla="*/ 5898547 w 7467600"/>
              <a:gd name="connsiteY313" fmla="*/ 6858000 h 6858000"/>
              <a:gd name="connsiteX314" fmla="*/ 5682041 w 7467600"/>
              <a:gd name="connsiteY314" fmla="*/ 6355860 h 6858000"/>
              <a:gd name="connsiteX315" fmla="*/ 5461758 w 7467600"/>
              <a:gd name="connsiteY315" fmla="*/ 5820220 h 6858000"/>
              <a:gd name="connsiteX316" fmla="*/ 5237282 w 7467600"/>
              <a:gd name="connsiteY316" fmla="*/ 6579086 h 6858000"/>
              <a:gd name="connsiteX317" fmla="*/ 5115009 w 7467600"/>
              <a:gd name="connsiteY317" fmla="*/ 6858000 h 6858000"/>
              <a:gd name="connsiteX318" fmla="*/ 5028074 w 7467600"/>
              <a:gd name="connsiteY318" fmla="*/ 6858000 h 6858000"/>
              <a:gd name="connsiteX319" fmla="*/ 5079508 w 7467600"/>
              <a:gd name="connsiteY319" fmla="*/ 6749074 h 6858000"/>
              <a:gd name="connsiteX320" fmla="*/ 5371846 w 7467600"/>
              <a:gd name="connsiteY320" fmla="*/ 5924413 h 6858000"/>
              <a:gd name="connsiteX321" fmla="*/ 5270512 w 7467600"/>
              <a:gd name="connsiteY321" fmla="*/ 6138975 h 6858000"/>
              <a:gd name="connsiteX322" fmla="*/ 5062409 w 7467600"/>
              <a:gd name="connsiteY322" fmla="*/ 6653544 h 6858000"/>
              <a:gd name="connsiteX323" fmla="*/ 5036628 w 7467600"/>
              <a:gd name="connsiteY323" fmla="*/ 6754247 h 6858000"/>
              <a:gd name="connsiteX324" fmla="*/ 5009112 w 7467600"/>
              <a:gd name="connsiteY324" fmla="*/ 6858000 h 6858000"/>
              <a:gd name="connsiteX325" fmla="*/ 4976679 w 7467600"/>
              <a:gd name="connsiteY325" fmla="*/ 6858000 h 6858000"/>
              <a:gd name="connsiteX326" fmla="*/ 5006537 w 7467600"/>
              <a:gd name="connsiteY326" fmla="*/ 6747068 h 6858000"/>
              <a:gd name="connsiteX327" fmla="*/ 5032723 w 7467600"/>
              <a:gd name="connsiteY327" fmla="*/ 6644957 h 6858000"/>
              <a:gd name="connsiteX328" fmla="*/ 5242949 w 7467600"/>
              <a:gd name="connsiteY328" fmla="*/ 6125175 h 6858000"/>
              <a:gd name="connsiteX329" fmla="*/ 5286321 w 7467600"/>
              <a:gd name="connsiteY329" fmla="*/ 6033555 h 6858000"/>
              <a:gd name="connsiteX330" fmla="*/ 5008210 w 7467600"/>
              <a:gd name="connsiteY330" fmla="*/ 6649194 h 6858000"/>
              <a:gd name="connsiteX331" fmla="*/ 4986321 w 7467600"/>
              <a:gd name="connsiteY331" fmla="*/ 6765687 h 6858000"/>
              <a:gd name="connsiteX332" fmla="*/ 4973474 w 7467600"/>
              <a:gd name="connsiteY332" fmla="*/ 6858000 h 6858000"/>
              <a:gd name="connsiteX333" fmla="*/ 4907178 w 7467600"/>
              <a:gd name="connsiteY333" fmla="*/ 6858000 h 6858000"/>
              <a:gd name="connsiteX334" fmla="*/ 4910810 w 7467600"/>
              <a:gd name="connsiteY334" fmla="*/ 6829660 h 6858000"/>
              <a:gd name="connsiteX335" fmla="*/ 4987461 w 7467600"/>
              <a:gd name="connsiteY335" fmla="*/ 6432994 h 6858000"/>
              <a:gd name="connsiteX336" fmla="*/ 5179262 w 7467600"/>
              <a:gd name="connsiteY336" fmla="*/ 6035044 h 6858000"/>
              <a:gd name="connsiteX337" fmla="*/ 4689678 w 7467600"/>
              <a:gd name="connsiteY337" fmla="*/ 6440241 h 6858000"/>
              <a:gd name="connsiteX338" fmla="*/ 4477543 w 7467600"/>
              <a:gd name="connsiteY338" fmla="*/ 6674836 h 6858000"/>
              <a:gd name="connsiteX339" fmla="*/ 4329957 w 7467600"/>
              <a:gd name="connsiteY339" fmla="*/ 6858000 h 6858000"/>
              <a:gd name="connsiteX340" fmla="*/ 4218595 w 7467600"/>
              <a:gd name="connsiteY340" fmla="*/ 6858000 h 6858000"/>
              <a:gd name="connsiteX341" fmla="*/ 4368888 w 7467600"/>
              <a:gd name="connsiteY341" fmla="*/ 6668412 h 6858000"/>
              <a:gd name="connsiteX342" fmla="*/ 4563091 w 7467600"/>
              <a:gd name="connsiteY342" fmla="*/ 6442508 h 6858000"/>
              <a:gd name="connsiteX343" fmla="*/ 5387324 w 7467600"/>
              <a:gd name="connsiteY343" fmla="*/ 5705830 h 6858000"/>
              <a:gd name="connsiteX344" fmla="*/ 5073620 w 7467600"/>
              <a:gd name="connsiteY344" fmla="*/ 5955437 h 6858000"/>
              <a:gd name="connsiteX345" fmla="*/ 4689789 w 7467600"/>
              <a:gd name="connsiteY345" fmla="*/ 6268382 h 6858000"/>
              <a:gd name="connsiteX346" fmla="*/ 4418722 w 7467600"/>
              <a:gd name="connsiteY346" fmla="*/ 6570886 h 6858000"/>
              <a:gd name="connsiteX347" fmla="*/ 4214944 w 7467600"/>
              <a:gd name="connsiteY347" fmla="*/ 6858000 h 6858000"/>
              <a:gd name="connsiteX348" fmla="*/ 4177898 w 7467600"/>
              <a:gd name="connsiteY348" fmla="*/ 6858000 h 6858000"/>
              <a:gd name="connsiteX349" fmla="*/ 4391597 w 7467600"/>
              <a:gd name="connsiteY349" fmla="*/ 6556370 h 6858000"/>
              <a:gd name="connsiteX350" fmla="*/ 4668889 w 7467600"/>
              <a:gd name="connsiteY350" fmla="*/ 6246399 h 6858000"/>
              <a:gd name="connsiteX351" fmla="*/ 5055427 w 7467600"/>
              <a:gd name="connsiteY351" fmla="*/ 5931476 h 6858000"/>
              <a:gd name="connsiteX352" fmla="*/ 5371814 w 7467600"/>
              <a:gd name="connsiteY352" fmla="*/ 5678975 h 6858000"/>
              <a:gd name="connsiteX353" fmla="*/ 4987918 w 7467600"/>
              <a:gd name="connsiteY353" fmla="*/ 5838701 h 6858000"/>
              <a:gd name="connsiteX354" fmla="*/ 4317146 w 7467600"/>
              <a:gd name="connsiteY354" fmla="*/ 6587716 h 6858000"/>
              <a:gd name="connsiteX355" fmla="*/ 4171627 w 7467600"/>
              <a:gd name="connsiteY355" fmla="*/ 6858000 h 6858000"/>
              <a:gd name="connsiteX356" fmla="*/ 4081585 w 7467600"/>
              <a:gd name="connsiteY356" fmla="*/ 6858000 h 6858000"/>
              <a:gd name="connsiteX357" fmla="*/ 4238603 w 7467600"/>
              <a:gd name="connsiteY357" fmla="*/ 6559341 h 6858000"/>
              <a:gd name="connsiteX358" fmla="*/ 4778333 w 7467600"/>
              <a:gd name="connsiteY358" fmla="*/ 5873626 h 6858000"/>
              <a:gd name="connsiteX359" fmla="*/ 5414185 w 7467600"/>
              <a:gd name="connsiteY359" fmla="*/ 5573882 h 6858000"/>
              <a:gd name="connsiteX360" fmla="*/ 5959648 w 7467600"/>
              <a:gd name="connsiteY360" fmla="*/ 4760797 h 6858000"/>
              <a:gd name="connsiteX361" fmla="*/ 5355019 w 7467600"/>
              <a:gd name="connsiteY361" fmla="*/ 4734672 h 6858000"/>
              <a:gd name="connsiteX362" fmla="*/ 5083565 w 7467600"/>
              <a:gd name="connsiteY362" fmla="*/ 5179121 h 6858000"/>
              <a:gd name="connsiteX363" fmla="*/ 4713577 w 7467600"/>
              <a:gd name="connsiteY363" fmla="*/ 5616803 h 6858000"/>
              <a:gd name="connsiteX364" fmla="*/ 3989559 w 7467600"/>
              <a:gd name="connsiteY364" fmla="*/ 6145945 h 6858000"/>
              <a:gd name="connsiteX365" fmla="*/ 3939824 w 7467600"/>
              <a:gd name="connsiteY365" fmla="*/ 6066900 h 6858000"/>
              <a:gd name="connsiteX366" fmla="*/ 4584537 w 7467600"/>
              <a:gd name="connsiteY366" fmla="*/ 5324826 h 6858000"/>
              <a:gd name="connsiteX367" fmla="*/ 5037105 w 7467600"/>
              <a:gd name="connsiteY367" fmla="*/ 5088765 h 6858000"/>
              <a:gd name="connsiteX368" fmla="*/ 5039930 w 7467600"/>
              <a:gd name="connsiteY368" fmla="*/ 5089585 h 6858000"/>
              <a:gd name="connsiteX369" fmla="*/ 5263764 w 7467600"/>
              <a:gd name="connsiteY369" fmla="*/ 4735525 h 6858000"/>
              <a:gd name="connsiteX370" fmla="*/ 4086300 w 7467600"/>
              <a:gd name="connsiteY370" fmla="*/ 4884599 h 6858000"/>
              <a:gd name="connsiteX371" fmla="*/ 4085485 w 7467600"/>
              <a:gd name="connsiteY371" fmla="*/ 4899070 h 6858000"/>
              <a:gd name="connsiteX372" fmla="*/ 3871915 w 7467600"/>
              <a:gd name="connsiteY372" fmla="*/ 5253645 h 6858000"/>
              <a:gd name="connsiteX373" fmla="*/ 3799374 w 7467600"/>
              <a:gd name="connsiteY373" fmla="*/ 5466127 h 6858000"/>
              <a:gd name="connsiteX374" fmla="*/ 3498850 w 7467600"/>
              <a:gd name="connsiteY374" fmla="*/ 6661888 h 6858000"/>
              <a:gd name="connsiteX375" fmla="*/ 3399216 w 7467600"/>
              <a:gd name="connsiteY375" fmla="*/ 6858000 h 6858000"/>
              <a:gd name="connsiteX376" fmla="*/ 3303688 w 7467600"/>
              <a:gd name="connsiteY376" fmla="*/ 6858000 h 6858000"/>
              <a:gd name="connsiteX377" fmla="*/ 3391774 w 7467600"/>
              <a:gd name="connsiteY377" fmla="*/ 6697181 h 6858000"/>
              <a:gd name="connsiteX378" fmla="*/ 3735540 w 7467600"/>
              <a:gd name="connsiteY378" fmla="*/ 5546923 h 6858000"/>
              <a:gd name="connsiteX379" fmla="*/ 3729438 w 7467600"/>
              <a:gd name="connsiteY379" fmla="*/ 5569058 h 6858000"/>
              <a:gd name="connsiteX380" fmla="*/ 3707782 w 7467600"/>
              <a:gd name="connsiteY380" fmla="*/ 5644908 h 6858000"/>
              <a:gd name="connsiteX381" fmla="*/ 3583827 w 7467600"/>
              <a:gd name="connsiteY381" fmla="*/ 6039215 h 6858000"/>
              <a:gd name="connsiteX382" fmla="*/ 3547861 w 7467600"/>
              <a:gd name="connsiteY382" fmla="*/ 6129609 h 6858000"/>
              <a:gd name="connsiteX383" fmla="*/ 3490905 w 7467600"/>
              <a:gd name="connsiteY383" fmla="*/ 6277660 h 6858000"/>
              <a:gd name="connsiteX384" fmla="*/ 3455859 w 7467600"/>
              <a:gd name="connsiteY384" fmla="*/ 6391301 h 6858000"/>
              <a:gd name="connsiteX385" fmla="*/ 3429112 w 7467600"/>
              <a:gd name="connsiteY385" fmla="*/ 6479469 h 6858000"/>
              <a:gd name="connsiteX386" fmla="*/ 3304862 w 7467600"/>
              <a:gd name="connsiteY386" fmla="*/ 6796476 h 6858000"/>
              <a:gd name="connsiteX387" fmla="*/ 3276071 w 7467600"/>
              <a:gd name="connsiteY387" fmla="*/ 6858000 h 6858000"/>
              <a:gd name="connsiteX388" fmla="*/ 3240805 w 7467600"/>
              <a:gd name="connsiteY388" fmla="*/ 6858000 h 6858000"/>
              <a:gd name="connsiteX389" fmla="*/ 3275917 w 7467600"/>
              <a:gd name="connsiteY389" fmla="*/ 6783192 h 6858000"/>
              <a:gd name="connsiteX390" fmla="*/ 3399358 w 7467600"/>
              <a:gd name="connsiteY390" fmla="*/ 6469011 h 6858000"/>
              <a:gd name="connsiteX391" fmla="*/ 3425650 w 7467600"/>
              <a:gd name="connsiteY391" fmla="*/ 6381333 h 6858000"/>
              <a:gd name="connsiteX392" fmla="*/ 3460661 w 7467600"/>
              <a:gd name="connsiteY392" fmla="*/ 6266763 h 6858000"/>
              <a:gd name="connsiteX393" fmla="*/ 3518021 w 7467600"/>
              <a:gd name="connsiteY393" fmla="*/ 6117298 h 6858000"/>
              <a:gd name="connsiteX394" fmla="*/ 3554035 w 7467600"/>
              <a:gd name="connsiteY394" fmla="*/ 6027832 h 6858000"/>
              <a:gd name="connsiteX395" fmla="*/ 3677174 w 7467600"/>
              <a:gd name="connsiteY395" fmla="*/ 5636351 h 6858000"/>
              <a:gd name="connsiteX396" fmla="*/ 3698819 w 7467600"/>
              <a:gd name="connsiteY396" fmla="*/ 5560503 h 6858000"/>
              <a:gd name="connsiteX397" fmla="*/ 3702094 w 7467600"/>
              <a:gd name="connsiteY397" fmla="*/ 5549194 h 6858000"/>
              <a:gd name="connsiteX398" fmla="*/ 3398355 w 7467600"/>
              <a:gd name="connsiteY398" fmla="*/ 6094603 h 6858000"/>
              <a:gd name="connsiteX399" fmla="*/ 3193941 w 7467600"/>
              <a:gd name="connsiteY399" fmla="*/ 6798775 h 6858000"/>
              <a:gd name="connsiteX400" fmla="*/ 3184140 w 7467600"/>
              <a:gd name="connsiteY400" fmla="*/ 6858000 h 6858000"/>
              <a:gd name="connsiteX401" fmla="*/ 3099978 w 7467600"/>
              <a:gd name="connsiteY401" fmla="*/ 6858000 h 6858000"/>
              <a:gd name="connsiteX402" fmla="*/ 3101556 w 7467600"/>
              <a:gd name="connsiteY402" fmla="*/ 6843337 h 6858000"/>
              <a:gd name="connsiteX403" fmla="*/ 3370162 w 7467600"/>
              <a:gd name="connsiteY403" fmla="*/ 5785550 h 6858000"/>
              <a:gd name="connsiteX404" fmla="*/ 3746477 w 7467600"/>
              <a:gd name="connsiteY404" fmla="*/ 5377889 h 6858000"/>
              <a:gd name="connsiteX405" fmla="*/ 3863399 w 7467600"/>
              <a:gd name="connsiteY405" fmla="*/ 5087257 h 6858000"/>
              <a:gd name="connsiteX406" fmla="*/ 3968712 w 7467600"/>
              <a:gd name="connsiteY406" fmla="*/ 4913989 h 6858000"/>
              <a:gd name="connsiteX407" fmla="*/ 2792390 w 7467600"/>
              <a:gd name="connsiteY407" fmla="*/ 5382974 h 6858000"/>
              <a:gd name="connsiteX408" fmla="*/ 2714982 w 7467600"/>
              <a:gd name="connsiteY408" fmla="*/ 5427051 h 6858000"/>
              <a:gd name="connsiteX409" fmla="*/ 2813361 w 7467600"/>
              <a:gd name="connsiteY409" fmla="*/ 6023912 h 6858000"/>
              <a:gd name="connsiteX410" fmla="*/ 2688430 w 7467600"/>
              <a:gd name="connsiteY410" fmla="*/ 6801564 h 6858000"/>
              <a:gd name="connsiteX411" fmla="*/ 2629626 w 7467600"/>
              <a:gd name="connsiteY411" fmla="*/ 6763394 h 6858000"/>
              <a:gd name="connsiteX412" fmla="*/ 2565328 w 7467600"/>
              <a:gd name="connsiteY412" fmla="*/ 5516399 h 6858000"/>
              <a:gd name="connsiteX413" fmla="*/ 1922999 w 7467600"/>
              <a:gd name="connsiteY413" fmla="*/ 5980343 h 6858000"/>
              <a:gd name="connsiteX414" fmla="*/ 1950261 w 7467600"/>
              <a:gd name="connsiteY414" fmla="*/ 6405858 h 6858000"/>
              <a:gd name="connsiteX415" fmla="*/ 2365554 w 7467600"/>
              <a:gd name="connsiteY415" fmla="*/ 6759107 h 6858000"/>
              <a:gd name="connsiteX416" fmla="*/ 2424142 w 7467600"/>
              <a:gd name="connsiteY416" fmla="*/ 6858000 h 6858000"/>
              <a:gd name="connsiteX417" fmla="*/ 2395994 w 7467600"/>
              <a:gd name="connsiteY417" fmla="*/ 6858000 h 6858000"/>
              <a:gd name="connsiteX418" fmla="*/ 2392863 w 7467600"/>
              <a:gd name="connsiteY418" fmla="*/ 6852964 h 6858000"/>
              <a:gd name="connsiteX419" fmla="*/ 2017589 w 7467600"/>
              <a:gd name="connsiteY419" fmla="*/ 6493982 h 6858000"/>
              <a:gd name="connsiteX420" fmla="*/ 2147336 w 7467600"/>
              <a:gd name="connsiteY420" fmla="*/ 6594052 h 6858000"/>
              <a:gd name="connsiteX421" fmla="*/ 2207047 w 7467600"/>
              <a:gd name="connsiteY421" fmla="*/ 6654540 h 6858000"/>
              <a:gd name="connsiteX422" fmla="*/ 2299106 w 7467600"/>
              <a:gd name="connsiteY422" fmla="*/ 6778931 h 6858000"/>
              <a:gd name="connsiteX423" fmla="*/ 2314430 w 7467600"/>
              <a:gd name="connsiteY423" fmla="*/ 6801144 h 6858000"/>
              <a:gd name="connsiteX424" fmla="*/ 2352406 w 7467600"/>
              <a:gd name="connsiteY424" fmla="*/ 6858000 h 6858000"/>
              <a:gd name="connsiteX425" fmla="*/ 2314492 w 7467600"/>
              <a:gd name="connsiteY425" fmla="*/ 6858000 h 6858000"/>
              <a:gd name="connsiteX426" fmla="*/ 2288095 w 7467600"/>
              <a:gd name="connsiteY426" fmla="*/ 6818030 h 6858000"/>
              <a:gd name="connsiteX427" fmla="*/ 2272768 w 7467600"/>
              <a:gd name="connsiteY427" fmla="*/ 6795822 h 6858000"/>
              <a:gd name="connsiteX428" fmla="*/ 2182715 w 7467600"/>
              <a:gd name="connsiteY428" fmla="*/ 6675071 h 6858000"/>
              <a:gd name="connsiteX429" fmla="*/ 2032061 w 7467600"/>
              <a:gd name="connsiteY429" fmla="*/ 6541380 h 6858000"/>
              <a:gd name="connsiteX430" fmla="*/ 2257220 w 7467600"/>
              <a:gd name="connsiteY430" fmla="*/ 6826257 h 6858000"/>
              <a:gd name="connsiteX431" fmla="*/ 2281324 w 7467600"/>
              <a:gd name="connsiteY431" fmla="*/ 6858000 h 6858000"/>
              <a:gd name="connsiteX432" fmla="*/ 2242860 w 7467600"/>
              <a:gd name="connsiteY432" fmla="*/ 6858000 h 6858000"/>
              <a:gd name="connsiteX433" fmla="*/ 2232818 w 7467600"/>
              <a:gd name="connsiteY433" fmla="*/ 6844926 h 6858000"/>
              <a:gd name="connsiteX434" fmla="*/ 1990172 w 7467600"/>
              <a:gd name="connsiteY434" fmla="*/ 6542121 h 6858000"/>
              <a:gd name="connsiteX435" fmla="*/ 2124090 w 7467600"/>
              <a:gd name="connsiteY435" fmla="*/ 6761017 h 6858000"/>
              <a:gd name="connsiteX436" fmla="*/ 2200380 w 7467600"/>
              <a:gd name="connsiteY436" fmla="*/ 6858000 h 6858000"/>
              <a:gd name="connsiteX437" fmla="*/ 2147507 w 7467600"/>
              <a:gd name="connsiteY437" fmla="*/ 6858000 h 6858000"/>
              <a:gd name="connsiteX438" fmla="*/ 2070668 w 7467600"/>
              <a:gd name="connsiteY438" fmla="*/ 6761520 h 6858000"/>
              <a:gd name="connsiteX439" fmla="*/ 1975142 w 7467600"/>
              <a:gd name="connsiteY439" fmla="*/ 6585570 h 6858000"/>
              <a:gd name="connsiteX440" fmla="*/ 2050035 w 7467600"/>
              <a:gd name="connsiteY440" fmla="*/ 6813345 h 6858000"/>
              <a:gd name="connsiteX441" fmla="*/ 2063025 w 7467600"/>
              <a:gd name="connsiteY441" fmla="*/ 6858000 h 6858000"/>
              <a:gd name="connsiteX442" fmla="*/ 2021675 w 7467600"/>
              <a:gd name="connsiteY442" fmla="*/ 6858000 h 6858000"/>
              <a:gd name="connsiteX443" fmla="*/ 2019308 w 7467600"/>
              <a:gd name="connsiteY443" fmla="*/ 6847118 h 6858000"/>
              <a:gd name="connsiteX444" fmla="*/ 1938835 w 7467600"/>
              <a:gd name="connsiteY444" fmla="*/ 6551160 h 6858000"/>
              <a:gd name="connsiteX445" fmla="*/ 1953230 w 7467600"/>
              <a:gd name="connsiteY445" fmla="*/ 6759699 h 6858000"/>
              <a:gd name="connsiteX446" fmla="*/ 1956763 w 7467600"/>
              <a:gd name="connsiteY446" fmla="*/ 6778191 h 6858000"/>
              <a:gd name="connsiteX447" fmla="*/ 1967925 w 7467600"/>
              <a:gd name="connsiteY447" fmla="*/ 6858000 h 6858000"/>
              <a:gd name="connsiteX448" fmla="*/ 1936622 w 7467600"/>
              <a:gd name="connsiteY448" fmla="*/ 6858000 h 6858000"/>
              <a:gd name="connsiteX449" fmla="*/ 1926261 w 7467600"/>
              <a:gd name="connsiteY449" fmla="*/ 6784064 h 6858000"/>
              <a:gd name="connsiteX450" fmla="*/ 1922724 w 7467600"/>
              <a:gd name="connsiteY450" fmla="*/ 6765577 h 6858000"/>
              <a:gd name="connsiteX451" fmla="*/ 1904650 w 7467600"/>
              <a:gd name="connsiteY451" fmla="*/ 6639616 h 6858000"/>
              <a:gd name="connsiteX452" fmla="*/ 1885273 w 7467600"/>
              <a:gd name="connsiteY452" fmla="*/ 6858000 h 6858000"/>
              <a:gd name="connsiteX453" fmla="*/ 1854363 w 7467600"/>
              <a:gd name="connsiteY453" fmla="*/ 6858000 h 6858000"/>
              <a:gd name="connsiteX454" fmla="*/ 1880391 w 7467600"/>
              <a:gd name="connsiteY454" fmla="*/ 6603796 h 6858000"/>
              <a:gd name="connsiteX455" fmla="*/ 1818273 w 7467600"/>
              <a:gd name="connsiteY455" fmla="*/ 6715729 h 6858000"/>
              <a:gd name="connsiteX456" fmla="*/ 1794691 w 7467600"/>
              <a:gd name="connsiteY456" fmla="*/ 6843239 h 6858000"/>
              <a:gd name="connsiteX457" fmla="*/ 1794914 w 7467600"/>
              <a:gd name="connsiteY457" fmla="*/ 6858000 h 6858000"/>
              <a:gd name="connsiteX458" fmla="*/ 1746128 w 7467600"/>
              <a:gd name="connsiteY458" fmla="*/ 6858000 h 6858000"/>
              <a:gd name="connsiteX459" fmla="*/ 1753934 w 7467600"/>
              <a:gd name="connsiteY459" fmla="*/ 6724796 h 6858000"/>
              <a:gd name="connsiteX460" fmla="*/ 1792053 w 7467600"/>
              <a:gd name="connsiteY460" fmla="*/ 6572396 h 6858000"/>
              <a:gd name="connsiteX461" fmla="*/ 1862248 w 7467600"/>
              <a:gd name="connsiteY461" fmla="*/ 6266397 h 6858000"/>
              <a:gd name="connsiteX462" fmla="*/ 1862250 w 7467600"/>
              <a:gd name="connsiteY462" fmla="*/ 6033531 h 6858000"/>
              <a:gd name="connsiteX463" fmla="*/ 1211999 w 7467600"/>
              <a:gd name="connsiteY463" fmla="*/ 6683610 h 6858000"/>
              <a:gd name="connsiteX464" fmla="*/ 1213266 w 7467600"/>
              <a:gd name="connsiteY464" fmla="*/ 6691947 h 6858000"/>
              <a:gd name="connsiteX465" fmla="*/ 1203370 w 7467600"/>
              <a:gd name="connsiteY465" fmla="*/ 6850676 h 6858000"/>
              <a:gd name="connsiteX466" fmla="*/ 1203671 w 7467600"/>
              <a:gd name="connsiteY466" fmla="*/ 6858000 h 6858000"/>
              <a:gd name="connsiteX467" fmla="*/ 1143180 w 7467600"/>
              <a:gd name="connsiteY467" fmla="*/ 6858000 h 6858000"/>
              <a:gd name="connsiteX468" fmla="*/ 1142176 w 7467600"/>
              <a:gd name="connsiteY468" fmla="*/ 6766045 h 6858000"/>
              <a:gd name="connsiteX469" fmla="*/ 1067484 w 7467600"/>
              <a:gd name="connsiteY469" fmla="*/ 6858000 h 6858000"/>
              <a:gd name="connsiteX470" fmla="*/ 953928 w 7467600"/>
              <a:gd name="connsiteY470" fmla="*/ 6858000 h 6858000"/>
              <a:gd name="connsiteX471" fmla="*/ 959715 w 7467600"/>
              <a:gd name="connsiteY471" fmla="*/ 6850185 h 6858000"/>
              <a:gd name="connsiteX472" fmla="*/ 1483788 w 7467600"/>
              <a:gd name="connsiteY472" fmla="*/ 6259174 h 6858000"/>
              <a:gd name="connsiteX473" fmla="*/ 1100671 w 7467600"/>
              <a:gd name="connsiteY473" fmla="*/ 6252137 h 6858000"/>
              <a:gd name="connsiteX474" fmla="*/ 1090144 w 7467600"/>
              <a:gd name="connsiteY474" fmla="*/ 6256748 h 6858000"/>
              <a:gd name="connsiteX475" fmla="*/ 1095872 w 7467600"/>
              <a:gd name="connsiteY475" fmla="*/ 6271892 h 6858000"/>
              <a:gd name="connsiteX476" fmla="*/ 262785 w 7467600"/>
              <a:gd name="connsiteY476" fmla="*/ 6845450 h 6858000"/>
              <a:gd name="connsiteX477" fmla="*/ 209968 w 7467600"/>
              <a:gd name="connsiteY477" fmla="*/ 6770713 h 6858000"/>
              <a:gd name="connsiteX478" fmla="*/ 873460 w 7467600"/>
              <a:gd name="connsiteY478" fmla="*/ 6253768 h 6858000"/>
              <a:gd name="connsiteX479" fmla="*/ 192686 w 7467600"/>
              <a:gd name="connsiteY479" fmla="*/ 5849257 h 6858000"/>
              <a:gd name="connsiteX480" fmla="*/ 4696 w 7467600"/>
              <a:gd name="connsiteY480" fmla="*/ 5697668 h 6858000"/>
              <a:gd name="connsiteX481" fmla="*/ 0 w 7467600"/>
              <a:gd name="connsiteY481" fmla="*/ 5689984 h 6858000"/>
              <a:gd name="connsiteX482" fmla="*/ 0 w 7467600"/>
              <a:gd name="connsiteY482" fmla="*/ 5513472 h 6858000"/>
              <a:gd name="connsiteX483" fmla="*/ 174101 w 7467600"/>
              <a:gd name="connsiteY483" fmla="*/ 5620277 h 6858000"/>
              <a:gd name="connsiteX484" fmla="*/ 891800 w 7467600"/>
              <a:gd name="connsiteY484" fmla="*/ 6036935 h 6858000"/>
              <a:gd name="connsiteX485" fmla="*/ 1072219 w 7467600"/>
              <a:gd name="connsiteY485" fmla="*/ 6169443 h 6858000"/>
              <a:gd name="connsiteX486" fmla="*/ 1074117 w 7467600"/>
              <a:gd name="connsiteY486" fmla="*/ 6170301 h 6858000"/>
              <a:gd name="connsiteX487" fmla="*/ 1083114 w 7467600"/>
              <a:gd name="connsiteY487" fmla="*/ 6174131 h 6858000"/>
              <a:gd name="connsiteX488" fmla="*/ 1543010 w 7467600"/>
              <a:gd name="connsiteY488" fmla="*/ 6191140 h 6858000"/>
              <a:gd name="connsiteX489" fmla="*/ 1551080 w 7467600"/>
              <a:gd name="connsiteY489" fmla="*/ 6195006 h 6858000"/>
              <a:gd name="connsiteX490" fmla="*/ 2345443 w 7467600"/>
              <a:gd name="connsiteY490" fmla="*/ 5549882 h 6858000"/>
              <a:gd name="connsiteX491" fmla="*/ 1721499 w 7467600"/>
              <a:gd name="connsiteY491" fmla="*/ 5599969 h 6858000"/>
              <a:gd name="connsiteX492" fmla="*/ 767716 w 7467600"/>
              <a:gd name="connsiteY492" fmla="*/ 5472768 h 6858000"/>
              <a:gd name="connsiteX493" fmla="*/ 722147 w 7467600"/>
              <a:gd name="connsiteY493" fmla="*/ 5393091 h 6858000"/>
              <a:gd name="connsiteX494" fmla="*/ 1485552 w 7467600"/>
              <a:gd name="connsiteY494" fmla="*/ 5313202 h 6858000"/>
              <a:gd name="connsiteX495" fmla="*/ 2143004 w 7467600"/>
              <a:gd name="connsiteY495" fmla="*/ 5402420 h 6858000"/>
              <a:gd name="connsiteX496" fmla="*/ 1933391 w 7467600"/>
              <a:gd name="connsiteY496" fmla="*/ 5156971 h 6858000"/>
              <a:gd name="connsiteX497" fmla="*/ 1827118 w 7467600"/>
              <a:gd name="connsiteY497" fmla="*/ 4968410 h 6858000"/>
              <a:gd name="connsiteX498" fmla="*/ 1837349 w 7467600"/>
              <a:gd name="connsiteY498" fmla="*/ 4956357 h 6858000"/>
              <a:gd name="connsiteX499" fmla="*/ 2162835 w 7467600"/>
              <a:gd name="connsiteY499" fmla="*/ 5187853 h 6858000"/>
              <a:gd name="connsiteX500" fmla="*/ 2257167 w 7467600"/>
              <a:gd name="connsiteY500" fmla="*/ 5462123 h 6858000"/>
              <a:gd name="connsiteX501" fmla="*/ 2261598 w 7467600"/>
              <a:gd name="connsiteY501" fmla="*/ 5467998 h 6858000"/>
              <a:gd name="connsiteX502" fmla="*/ 2437177 w 7467600"/>
              <a:gd name="connsiteY502" fmla="*/ 5479608 h 6858000"/>
              <a:gd name="connsiteX503" fmla="*/ 2445247 w 7467600"/>
              <a:gd name="connsiteY503" fmla="*/ 5483476 h 6858000"/>
              <a:gd name="connsiteX504" fmla="*/ 2743626 w 7467600"/>
              <a:gd name="connsiteY504" fmla="*/ 5304819 h 6858000"/>
              <a:gd name="connsiteX505" fmla="*/ 3048102 w 7467600"/>
              <a:gd name="connsiteY505" fmla="*/ 5150595 h 6858000"/>
              <a:gd name="connsiteX506" fmla="*/ 1799414 w 7467600"/>
              <a:gd name="connsiteY506" fmla="*/ 4694732 h 6858000"/>
              <a:gd name="connsiteX507" fmla="*/ 1771735 w 7467600"/>
              <a:gd name="connsiteY507" fmla="*/ 4619929 h 6858000"/>
              <a:gd name="connsiteX508" fmla="*/ 3104273 w 7467600"/>
              <a:gd name="connsiteY508" fmla="*/ 5076159 h 6858000"/>
              <a:gd name="connsiteX509" fmla="*/ 3113245 w 7467600"/>
              <a:gd name="connsiteY509" fmla="*/ 5090705 h 6858000"/>
              <a:gd name="connsiteX510" fmla="*/ 3126294 w 7467600"/>
              <a:gd name="connsiteY510" fmla="*/ 5114400 h 6858000"/>
              <a:gd name="connsiteX511" fmla="*/ 3937433 w 7467600"/>
              <a:gd name="connsiteY511" fmla="*/ 4830473 h 6858000"/>
              <a:gd name="connsiteX512" fmla="*/ 3590475 w 7467600"/>
              <a:gd name="connsiteY512" fmla="*/ 4597974 h 6858000"/>
              <a:gd name="connsiteX513" fmla="*/ 3100264 w 7467600"/>
              <a:gd name="connsiteY513" fmla="*/ 4579845 h 6858000"/>
              <a:gd name="connsiteX514" fmla="*/ 2183576 w 7467600"/>
              <a:gd name="connsiteY514" fmla="*/ 4227150 h 6858000"/>
              <a:gd name="connsiteX515" fmla="*/ 2151029 w 7467600"/>
              <a:gd name="connsiteY515" fmla="*/ 4146947 h 6858000"/>
              <a:gd name="connsiteX516" fmla="*/ 3563434 w 7467600"/>
              <a:gd name="connsiteY516" fmla="*/ 4469115 h 6858000"/>
              <a:gd name="connsiteX517" fmla="*/ 3177952 w 7467600"/>
              <a:gd name="connsiteY517" fmla="*/ 3657386 h 6858000"/>
              <a:gd name="connsiteX518" fmla="*/ 3189263 w 7467600"/>
              <a:gd name="connsiteY518" fmla="*/ 3625726 h 6858000"/>
              <a:gd name="connsiteX519" fmla="*/ 3560912 w 7467600"/>
              <a:gd name="connsiteY519" fmla="*/ 4079863 h 6858000"/>
              <a:gd name="connsiteX520" fmla="*/ 3626636 w 7467600"/>
              <a:gd name="connsiteY520" fmla="*/ 4512230 h 6858000"/>
              <a:gd name="connsiteX521" fmla="*/ 3653088 w 7467600"/>
              <a:gd name="connsiteY521" fmla="*/ 4521417 h 6858000"/>
              <a:gd name="connsiteX522" fmla="*/ 3988128 w 7467600"/>
              <a:gd name="connsiteY522" fmla="*/ 4817267 h 6858000"/>
              <a:gd name="connsiteX523" fmla="*/ 4830582 w 7467600"/>
              <a:gd name="connsiteY523" fmla="*/ 4676000 h 6858000"/>
              <a:gd name="connsiteX524" fmla="*/ 4830100 w 7467600"/>
              <a:gd name="connsiteY524" fmla="*/ 4675554 h 6858000"/>
              <a:gd name="connsiteX525" fmla="*/ 4036318 w 7467600"/>
              <a:gd name="connsiteY525" fmla="*/ 4147013 h 6858000"/>
              <a:gd name="connsiteX526" fmla="*/ 3432098 w 7467600"/>
              <a:gd name="connsiteY526" fmla="*/ 3537312 h 6858000"/>
              <a:gd name="connsiteX527" fmla="*/ 3446761 w 7467600"/>
              <a:gd name="connsiteY527" fmla="*/ 3461278 h 6858000"/>
              <a:gd name="connsiteX528" fmla="*/ 4419733 w 7467600"/>
              <a:gd name="connsiteY528" fmla="*/ 3963555 h 6858000"/>
              <a:gd name="connsiteX529" fmla="*/ 4781371 w 7467600"/>
              <a:gd name="connsiteY529" fmla="*/ 4458604 h 6858000"/>
              <a:gd name="connsiteX530" fmla="*/ 4780440 w 7467600"/>
              <a:gd name="connsiteY530" fmla="*/ 4470290 h 6858000"/>
              <a:gd name="connsiteX531" fmla="*/ 4898954 w 7467600"/>
              <a:gd name="connsiteY531" fmla="*/ 4662092 h 6858000"/>
              <a:gd name="connsiteX532" fmla="*/ 4900699 w 7467600"/>
              <a:gd name="connsiteY532" fmla="*/ 4670867 h 6858000"/>
              <a:gd name="connsiteX533" fmla="*/ 5714511 w 7467600"/>
              <a:gd name="connsiteY533" fmla="*/ 4663483 h 6858000"/>
              <a:gd name="connsiteX534" fmla="*/ 5464793 w 7467600"/>
              <a:gd name="connsiteY534" fmla="*/ 4393556 h 6858000"/>
              <a:gd name="connsiteX535" fmla="*/ 5461897 w 7467600"/>
              <a:gd name="connsiteY535" fmla="*/ 4390879 h 6858000"/>
              <a:gd name="connsiteX536" fmla="*/ 4294126 w 7467600"/>
              <a:gd name="connsiteY536" fmla="*/ 3303048 h 6858000"/>
              <a:gd name="connsiteX537" fmla="*/ 4305321 w 7467600"/>
              <a:gd name="connsiteY537" fmla="*/ 3256953 h 6858000"/>
              <a:gd name="connsiteX538" fmla="*/ 4949299 w 7467600"/>
              <a:gd name="connsiteY538" fmla="*/ 3766336 h 6858000"/>
              <a:gd name="connsiteX539" fmla="*/ 5291452 w 7467600"/>
              <a:gd name="connsiteY539" fmla="*/ 4076801 h 6858000"/>
              <a:gd name="connsiteX540" fmla="*/ 5434998 w 7467600"/>
              <a:gd name="connsiteY540" fmla="*/ 4254100 h 6858000"/>
              <a:gd name="connsiteX541" fmla="*/ 5351015 w 7467600"/>
              <a:gd name="connsiteY541" fmla="*/ 3760989 h 6858000"/>
              <a:gd name="connsiteX542" fmla="*/ 5413780 w 7467600"/>
              <a:gd name="connsiteY542" fmla="*/ 2966265 h 6858000"/>
              <a:gd name="connsiteX543" fmla="*/ 5425627 w 7467600"/>
              <a:gd name="connsiteY543" fmla="*/ 2954192 h 6858000"/>
              <a:gd name="connsiteX544" fmla="*/ 6604735 w 7467600"/>
              <a:gd name="connsiteY544" fmla="*/ 2041381 h 6858000"/>
              <a:gd name="connsiteX545" fmla="*/ 7204487 w 7467600"/>
              <a:gd name="connsiteY545" fmla="*/ 2742112 h 6858000"/>
              <a:gd name="connsiteX546" fmla="*/ 7131592 w 7467600"/>
              <a:gd name="connsiteY546" fmla="*/ 2672096 h 6858000"/>
              <a:gd name="connsiteX547" fmla="*/ 6996344 w 7467600"/>
              <a:gd name="connsiteY547" fmla="*/ 2518310 h 6858000"/>
              <a:gd name="connsiteX548" fmla="*/ 6735495 w 7467600"/>
              <a:gd name="connsiteY548" fmla="*/ 2196890 h 6858000"/>
              <a:gd name="connsiteX549" fmla="*/ 6721901 w 7467600"/>
              <a:gd name="connsiteY549" fmla="*/ 2179274 h 6858000"/>
              <a:gd name="connsiteX550" fmla="*/ 6604735 w 7467600"/>
              <a:gd name="connsiteY550" fmla="*/ 2041381 h 6858000"/>
              <a:gd name="connsiteX551" fmla="*/ 6591670 w 7467600"/>
              <a:gd name="connsiteY551" fmla="*/ 1988277 h 6858000"/>
              <a:gd name="connsiteX552" fmla="*/ 6747349 w 7467600"/>
              <a:gd name="connsiteY552" fmla="*/ 2160069 h 6858000"/>
              <a:gd name="connsiteX553" fmla="*/ 6760943 w 7467600"/>
              <a:gd name="connsiteY553" fmla="*/ 2177686 h 6858000"/>
              <a:gd name="connsiteX554" fmla="*/ 7021065 w 7467600"/>
              <a:gd name="connsiteY554" fmla="*/ 2498102 h 6858000"/>
              <a:gd name="connsiteX555" fmla="*/ 7155223 w 7467600"/>
              <a:gd name="connsiteY555" fmla="*/ 2650386 h 6858000"/>
              <a:gd name="connsiteX556" fmla="*/ 7203167 w 7467600"/>
              <a:gd name="connsiteY556" fmla="*/ 2697288 h 6858000"/>
              <a:gd name="connsiteX557" fmla="*/ 6937703 w 7467600"/>
              <a:gd name="connsiteY557" fmla="*/ 2321981 h 6858000"/>
              <a:gd name="connsiteX558" fmla="*/ 6591670 w 7467600"/>
              <a:gd name="connsiteY558" fmla="*/ 1988277 h 6858000"/>
              <a:gd name="connsiteX559" fmla="*/ 5798671 w 7467600"/>
              <a:gd name="connsiteY559" fmla="*/ 1981601 h 6858000"/>
              <a:gd name="connsiteX560" fmla="*/ 5754709 w 7467600"/>
              <a:gd name="connsiteY560" fmla="*/ 2071454 h 6858000"/>
              <a:gd name="connsiteX561" fmla="*/ 5763044 w 7467600"/>
              <a:gd name="connsiteY561" fmla="*/ 2842206 h 6858000"/>
              <a:gd name="connsiteX562" fmla="*/ 5764974 w 7467600"/>
              <a:gd name="connsiteY562" fmla="*/ 2799609 h 6858000"/>
              <a:gd name="connsiteX563" fmla="*/ 5767665 w 7467600"/>
              <a:gd name="connsiteY563" fmla="*/ 2666409 h 6858000"/>
              <a:gd name="connsiteX564" fmla="*/ 5763055 w 7467600"/>
              <a:gd name="connsiteY564" fmla="*/ 2579705 h 6858000"/>
              <a:gd name="connsiteX565" fmla="*/ 5758079 w 7467600"/>
              <a:gd name="connsiteY565" fmla="*/ 2492508 h 6858000"/>
              <a:gd name="connsiteX566" fmla="*/ 5779325 w 7467600"/>
              <a:gd name="connsiteY566" fmla="*/ 2197069 h 6858000"/>
              <a:gd name="connsiteX567" fmla="*/ 5798671 w 7467600"/>
              <a:gd name="connsiteY567" fmla="*/ 1981601 h 6858000"/>
              <a:gd name="connsiteX568" fmla="*/ 5829202 w 7467600"/>
              <a:gd name="connsiteY568" fmla="*/ 1971679 h 6858000"/>
              <a:gd name="connsiteX569" fmla="*/ 5809558 w 7467600"/>
              <a:gd name="connsiteY569" fmla="*/ 2198043 h 6858000"/>
              <a:gd name="connsiteX570" fmla="*/ 5788653 w 7467600"/>
              <a:gd name="connsiteY570" fmla="*/ 2489430 h 6858000"/>
              <a:gd name="connsiteX571" fmla="*/ 5793439 w 7467600"/>
              <a:gd name="connsiteY571" fmla="*/ 2575235 h 6858000"/>
              <a:gd name="connsiteX572" fmla="*/ 5796837 w 7467600"/>
              <a:gd name="connsiteY572" fmla="*/ 2637633 h 6858000"/>
              <a:gd name="connsiteX573" fmla="*/ 5818614 w 7467600"/>
              <a:gd name="connsiteY573" fmla="*/ 2473055 h 6858000"/>
              <a:gd name="connsiteX574" fmla="*/ 5829202 w 7467600"/>
              <a:gd name="connsiteY574" fmla="*/ 1971679 h 6858000"/>
              <a:gd name="connsiteX575" fmla="*/ 5911389 w 7467600"/>
              <a:gd name="connsiteY575" fmla="*/ 1898371 h 6858000"/>
              <a:gd name="connsiteX576" fmla="*/ 6237627 w 7467600"/>
              <a:gd name="connsiteY576" fmla="*/ 2231921 h 6858000"/>
              <a:gd name="connsiteX577" fmla="*/ 5911389 w 7467600"/>
              <a:gd name="connsiteY577" fmla="*/ 1898371 h 6858000"/>
              <a:gd name="connsiteX578" fmla="*/ 6944437 w 7467600"/>
              <a:gd name="connsiteY578" fmla="*/ 1575402 h 6858000"/>
              <a:gd name="connsiteX579" fmla="*/ 6304730 w 7467600"/>
              <a:gd name="connsiteY579" fmla="*/ 1766654 h 6858000"/>
              <a:gd name="connsiteX580" fmla="*/ 6944437 w 7467600"/>
              <a:gd name="connsiteY580" fmla="*/ 1575402 h 6858000"/>
              <a:gd name="connsiteX581" fmla="*/ 7019523 w 7467600"/>
              <a:gd name="connsiteY581" fmla="*/ 1519450 h 6858000"/>
              <a:gd name="connsiteX582" fmla="*/ 6298091 w 7467600"/>
              <a:gd name="connsiteY582" fmla="*/ 1737122 h 6858000"/>
              <a:gd name="connsiteX583" fmla="*/ 7019523 w 7467600"/>
              <a:gd name="connsiteY583" fmla="*/ 1519450 h 6858000"/>
              <a:gd name="connsiteX584" fmla="*/ 2399523 w 7467600"/>
              <a:gd name="connsiteY584" fmla="*/ 1428234 h 6858000"/>
              <a:gd name="connsiteX585" fmla="*/ 2224982 w 7467600"/>
              <a:gd name="connsiteY585" fmla="*/ 1826201 h 6858000"/>
              <a:gd name="connsiteX586" fmla="*/ 2096099 w 7467600"/>
              <a:gd name="connsiteY586" fmla="*/ 2345900 h 6858000"/>
              <a:gd name="connsiteX587" fmla="*/ 2283317 w 7467600"/>
              <a:gd name="connsiteY587" fmla="*/ 1796925 h 6858000"/>
              <a:gd name="connsiteX588" fmla="*/ 2448558 w 7467600"/>
              <a:gd name="connsiteY588" fmla="*/ 1373435 h 6858000"/>
              <a:gd name="connsiteX589" fmla="*/ 2312521 w 7467600"/>
              <a:gd name="connsiteY589" fmla="*/ 1806140 h 6858000"/>
              <a:gd name="connsiteX590" fmla="*/ 2127533 w 7467600"/>
              <a:gd name="connsiteY590" fmla="*/ 2348380 h 6858000"/>
              <a:gd name="connsiteX591" fmla="*/ 2358080 w 7467600"/>
              <a:gd name="connsiteY591" fmla="*/ 1866134 h 6858000"/>
              <a:gd name="connsiteX592" fmla="*/ 2407436 w 7467600"/>
              <a:gd name="connsiteY592" fmla="*/ 1651070 h 6858000"/>
              <a:gd name="connsiteX593" fmla="*/ 2448558 w 7467600"/>
              <a:gd name="connsiteY593" fmla="*/ 1373435 h 6858000"/>
              <a:gd name="connsiteX594" fmla="*/ 278707 w 7467600"/>
              <a:gd name="connsiteY594" fmla="*/ 1352270 h 6858000"/>
              <a:gd name="connsiteX595" fmla="*/ 321570 w 7467600"/>
              <a:gd name="connsiteY595" fmla="*/ 1861610 h 6858000"/>
              <a:gd name="connsiteX596" fmla="*/ 294281 w 7467600"/>
              <a:gd name="connsiteY596" fmla="*/ 1440658 h 6858000"/>
              <a:gd name="connsiteX597" fmla="*/ 1423821 w 7467600"/>
              <a:gd name="connsiteY597" fmla="*/ 1351958 h 6858000"/>
              <a:gd name="connsiteX598" fmla="*/ 1638521 w 7467600"/>
              <a:gd name="connsiteY598" fmla="*/ 1908470 h 6858000"/>
              <a:gd name="connsiteX599" fmla="*/ 1754199 w 7467600"/>
              <a:gd name="connsiteY599" fmla="*/ 2149284 h 6858000"/>
              <a:gd name="connsiteX600" fmla="*/ 1908359 w 7467600"/>
              <a:gd name="connsiteY600" fmla="*/ 2364988 h 6858000"/>
              <a:gd name="connsiteX601" fmla="*/ 1647661 w 7467600"/>
              <a:gd name="connsiteY601" fmla="*/ 1825945 h 6858000"/>
              <a:gd name="connsiteX602" fmla="*/ 1423821 w 7467600"/>
              <a:gd name="connsiteY602" fmla="*/ 1351958 h 6858000"/>
              <a:gd name="connsiteX603" fmla="*/ 1431890 w 7467600"/>
              <a:gd name="connsiteY603" fmla="*/ 1306475 h 6858000"/>
              <a:gd name="connsiteX604" fmla="*/ 1507597 w 7467600"/>
              <a:gd name="connsiteY604" fmla="*/ 1446132 h 6858000"/>
              <a:gd name="connsiteX605" fmla="*/ 1674586 w 7467600"/>
              <a:gd name="connsiteY605" fmla="*/ 1813832 h 6858000"/>
              <a:gd name="connsiteX606" fmla="*/ 1815950 w 7467600"/>
              <a:gd name="connsiteY606" fmla="*/ 2128564 h 6858000"/>
              <a:gd name="connsiteX607" fmla="*/ 1984242 w 7467600"/>
              <a:gd name="connsiteY607" fmla="*/ 2430829 h 6858000"/>
              <a:gd name="connsiteX608" fmla="*/ 2014023 w 7467600"/>
              <a:gd name="connsiteY608" fmla="*/ 2450995 h 6858000"/>
              <a:gd name="connsiteX609" fmla="*/ 1747337 w 7467600"/>
              <a:gd name="connsiteY609" fmla="*/ 1855264 h 6858000"/>
              <a:gd name="connsiteX610" fmla="*/ 1533749 w 7467600"/>
              <a:gd name="connsiteY610" fmla="*/ 1478656 h 6858000"/>
              <a:gd name="connsiteX611" fmla="*/ 1431890 w 7467600"/>
              <a:gd name="connsiteY611" fmla="*/ 1306475 h 6858000"/>
              <a:gd name="connsiteX612" fmla="*/ 5052692 w 7467600"/>
              <a:gd name="connsiteY612" fmla="*/ 1292994 h 6858000"/>
              <a:gd name="connsiteX613" fmla="*/ 5200661 w 7467600"/>
              <a:gd name="connsiteY613" fmla="*/ 1635186 h 6858000"/>
              <a:gd name="connsiteX614" fmla="*/ 5297138 w 7467600"/>
              <a:gd name="connsiteY614" fmla="*/ 1906351 h 6858000"/>
              <a:gd name="connsiteX615" fmla="*/ 5052692 w 7467600"/>
              <a:gd name="connsiteY615" fmla="*/ 1292994 h 6858000"/>
              <a:gd name="connsiteX616" fmla="*/ 5009948 w 7467600"/>
              <a:gd name="connsiteY616" fmla="*/ 1273619 h 6858000"/>
              <a:gd name="connsiteX617" fmla="*/ 5121777 w 7467600"/>
              <a:gd name="connsiteY617" fmla="*/ 1654213 h 6858000"/>
              <a:gd name="connsiteX618" fmla="*/ 5293545 w 7467600"/>
              <a:gd name="connsiteY618" fmla="*/ 2072247 h 6858000"/>
              <a:gd name="connsiteX619" fmla="*/ 5294042 w 7467600"/>
              <a:gd name="connsiteY619" fmla="*/ 2065019 h 6858000"/>
              <a:gd name="connsiteX620" fmla="*/ 5171936 w 7467600"/>
              <a:gd name="connsiteY620" fmla="*/ 1647613 h 6858000"/>
              <a:gd name="connsiteX621" fmla="*/ 5009948 w 7467600"/>
              <a:gd name="connsiteY621" fmla="*/ 1273619 h 6858000"/>
              <a:gd name="connsiteX622" fmla="*/ 655236 w 7467600"/>
              <a:gd name="connsiteY622" fmla="*/ 1268632 h 6858000"/>
              <a:gd name="connsiteX623" fmla="*/ 839521 w 7467600"/>
              <a:gd name="connsiteY623" fmla="*/ 1685315 h 6858000"/>
              <a:gd name="connsiteX624" fmla="*/ 1109416 w 7467600"/>
              <a:gd name="connsiteY624" fmla="*/ 2061663 h 6858000"/>
              <a:gd name="connsiteX625" fmla="*/ 1298300 w 7467600"/>
              <a:gd name="connsiteY625" fmla="*/ 2247742 h 6858000"/>
              <a:gd name="connsiteX626" fmla="*/ 1125871 w 7467600"/>
              <a:gd name="connsiteY626" fmla="*/ 1989513 h 6858000"/>
              <a:gd name="connsiteX627" fmla="*/ 981574 w 7467600"/>
              <a:gd name="connsiteY627" fmla="*/ 1783157 h 6858000"/>
              <a:gd name="connsiteX628" fmla="*/ 922198 w 7467600"/>
              <a:gd name="connsiteY628" fmla="*/ 1677437 h 6858000"/>
              <a:gd name="connsiteX629" fmla="*/ 869293 w 7467600"/>
              <a:gd name="connsiteY629" fmla="*/ 1583214 h 6858000"/>
              <a:gd name="connsiteX630" fmla="*/ 751431 w 7467600"/>
              <a:gd name="connsiteY630" fmla="*/ 1405731 h 6858000"/>
              <a:gd name="connsiteX631" fmla="*/ 6516292 w 7467600"/>
              <a:gd name="connsiteY631" fmla="*/ 1263064 h 6858000"/>
              <a:gd name="connsiteX632" fmla="*/ 5736320 w 7467600"/>
              <a:gd name="connsiteY632" fmla="*/ 1501803 h 6858000"/>
              <a:gd name="connsiteX633" fmla="*/ 6516292 w 7467600"/>
              <a:gd name="connsiteY633" fmla="*/ 1263064 h 6858000"/>
              <a:gd name="connsiteX634" fmla="*/ 291466 w 7467600"/>
              <a:gd name="connsiteY634" fmla="*/ 1250369 h 6858000"/>
              <a:gd name="connsiteX635" fmla="*/ 323180 w 7467600"/>
              <a:gd name="connsiteY635" fmla="*/ 1435283 h 6858000"/>
              <a:gd name="connsiteX636" fmla="*/ 349381 w 7467600"/>
              <a:gd name="connsiteY636" fmla="*/ 1875041 h 6858000"/>
              <a:gd name="connsiteX637" fmla="*/ 374363 w 7467600"/>
              <a:gd name="connsiteY637" fmla="*/ 1506494 h 6858000"/>
              <a:gd name="connsiteX638" fmla="*/ 302168 w 7467600"/>
              <a:gd name="connsiteY638" fmla="*/ 1274495 h 6858000"/>
              <a:gd name="connsiteX639" fmla="*/ 291466 w 7467600"/>
              <a:gd name="connsiteY639" fmla="*/ 1250369 h 6858000"/>
              <a:gd name="connsiteX640" fmla="*/ 678222 w 7467600"/>
              <a:gd name="connsiteY640" fmla="*/ 1248670 h 6858000"/>
              <a:gd name="connsiteX641" fmla="*/ 775536 w 7467600"/>
              <a:gd name="connsiteY641" fmla="*/ 1388015 h 6858000"/>
              <a:gd name="connsiteX642" fmla="*/ 894529 w 7467600"/>
              <a:gd name="connsiteY642" fmla="*/ 1567739 h 6858000"/>
              <a:gd name="connsiteX643" fmla="*/ 948000 w 7467600"/>
              <a:gd name="connsiteY643" fmla="*/ 1663088 h 6858000"/>
              <a:gd name="connsiteX644" fmla="*/ 1006812 w 7467600"/>
              <a:gd name="connsiteY644" fmla="*/ 1767683 h 6858000"/>
              <a:gd name="connsiteX645" fmla="*/ 1149133 w 7467600"/>
              <a:gd name="connsiteY645" fmla="*/ 1971513 h 6858000"/>
              <a:gd name="connsiteX646" fmla="*/ 1333952 w 7467600"/>
              <a:gd name="connsiteY646" fmla="*/ 2251620 h 6858000"/>
              <a:gd name="connsiteX647" fmla="*/ 1337329 w 7467600"/>
              <a:gd name="connsiteY647" fmla="*/ 2258350 h 6858000"/>
              <a:gd name="connsiteX648" fmla="*/ 1014726 w 7467600"/>
              <a:gd name="connsiteY648" fmla="*/ 1615556 h 6858000"/>
              <a:gd name="connsiteX649" fmla="*/ 678222 w 7467600"/>
              <a:gd name="connsiteY649" fmla="*/ 1248670 h 6858000"/>
              <a:gd name="connsiteX650" fmla="*/ 6691602 w 7467600"/>
              <a:gd name="connsiteY650" fmla="*/ 1140573 h 6858000"/>
              <a:gd name="connsiteX651" fmla="*/ 6571100 w 7467600"/>
              <a:gd name="connsiteY651" fmla="*/ 1183662 h 6858000"/>
              <a:gd name="connsiteX652" fmla="*/ 6241687 w 7467600"/>
              <a:gd name="connsiteY652" fmla="*/ 1257600 h 6858000"/>
              <a:gd name="connsiteX653" fmla="*/ 5693009 w 7467600"/>
              <a:gd name="connsiteY653" fmla="*/ 1478256 h 6858000"/>
              <a:gd name="connsiteX654" fmla="*/ 6548420 w 7467600"/>
              <a:gd name="connsiteY654" fmla="*/ 1214599 h 6858000"/>
              <a:gd name="connsiteX655" fmla="*/ 6605473 w 7467600"/>
              <a:gd name="connsiteY655" fmla="*/ 1184686 h 6858000"/>
              <a:gd name="connsiteX656" fmla="*/ 6691602 w 7467600"/>
              <a:gd name="connsiteY656" fmla="*/ 1140573 h 6858000"/>
              <a:gd name="connsiteX657" fmla="*/ 4002475 w 7467600"/>
              <a:gd name="connsiteY657" fmla="*/ 1037802 h 6858000"/>
              <a:gd name="connsiteX658" fmla="*/ 4000324 w 7467600"/>
              <a:gd name="connsiteY658" fmla="*/ 1039362 h 6858000"/>
              <a:gd name="connsiteX659" fmla="*/ 4002862 w 7467600"/>
              <a:gd name="connsiteY659" fmla="*/ 1042866 h 6858000"/>
              <a:gd name="connsiteX660" fmla="*/ 4002475 w 7467600"/>
              <a:gd name="connsiteY660" fmla="*/ 1037802 h 6858000"/>
              <a:gd name="connsiteX661" fmla="*/ 506322 w 7467600"/>
              <a:gd name="connsiteY661" fmla="*/ 1020997 h 6858000"/>
              <a:gd name="connsiteX662" fmla="*/ 533068 w 7467600"/>
              <a:gd name="connsiteY662" fmla="*/ 1029409 h 6858000"/>
              <a:gd name="connsiteX663" fmla="*/ 1232525 w 7467600"/>
              <a:gd name="connsiteY663" fmla="*/ 1804675 h 6858000"/>
              <a:gd name="connsiteX664" fmla="*/ 1388858 w 7467600"/>
              <a:gd name="connsiteY664" fmla="*/ 2368011 h 6858000"/>
              <a:gd name="connsiteX665" fmla="*/ 1384098 w 7467600"/>
              <a:gd name="connsiteY665" fmla="*/ 2378125 h 6858000"/>
              <a:gd name="connsiteX666" fmla="*/ 1425393 w 7467600"/>
              <a:gd name="connsiteY666" fmla="*/ 2589124 h 6858000"/>
              <a:gd name="connsiteX667" fmla="*/ 1424001 w 7467600"/>
              <a:gd name="connsiteY667" fmla="*/ 2597541 h 6858000"/>
              <a:gd name="connsiteX668" fmla="*/ 2152729 w 7467600"/>
              <a:gd name="connsiteY668" fmla="*/ 2864487 h 6858000"/>
              <a:gd name="connsiteX669" fmla="*/ 2020609 w 7467600"/>
              <a:gd name="connsiteY669" fmla="*/ 2539671 h 6858000"/>
              <a:gd name="connsiteX670" fmla="*/ 2018920 w 7467600"/>
              <a:gd name="connsiteY670" fmla="*/ 2536309 h 6858000"/>
              <a:gd name="connsiteX671" fmla="*/ 1342441 w 7467600"/>
              <a:gd name="connsiteY671" fmla="*/ 1173017 h 6858000"/>
              <a:gd name="connsiteX672" fmla="*/ 1367925 w 7467600"/>
              <a:gd name="connsiteY672" fmla="*/ 1135648 h 6858000"/>
              <a:gd name="connsiteX673" fmla="*/ 1771401 w 7467600"/>
              <a:gd name="connsiteY673" fmla="*/ 1806673 h 6858000"/>
              <a:gd name="connsiteX674" fmla="*/ 1972385 w 7467600"/>
              <a:gd name="connsiteY674" fmla="*/ 2198735 h 6858000"/>
              <a:gd name="connsiteX675" fmla="*/ 2040892 w 7467600"/>
              <a:gd name="connsiteY675" fmla="*/ 2405205 h 6858000"/>
              <a:gd name="connsiteX676" fmla="*/ 2131689 w 7467600"/>
              <a:gd name="connsiteY676" fmla="*/ 1936926 h 6858000"/>
              <a:gd name="connsiteX677" fmla="*/ 2454820 w 7467600"/>
              <a:gd name="connsiteY677" fmla="*/ 1248808 h 6858000"/>
              <a:gd name="connsiteX678" fmla="*/ 2492512 w 7467600"/>
              <a:gd name="connsiteY678" fmla="*/ 1302920 h 6858000"/>
              <a:gd name="connsiteX679" fmla="*/ 2081216 w 7467600"/>
              <a:gd name="connsiteY679" fmla="*/ 2527513 h 6858000"/>
              <a:gd name="connsiteX680" fmla="*/ 2081211 w 7467600"/>
              <a:gd name="connsiteY680" fmla="*/ 2528916 h 6858000"/>
              <a:gd name="connsiteX681" fmla="*/ 2199067 w 7467600"/>
              <a:gd name="connsiteY681" fmla="*/ 2884061 h 6858000"/>
              <a:gd name="connsiteX682" fmla="*/ 3192586 w 7467600"/>
              <a:gd name="connsiteY682" fmla="*/ 3411496 h 6858000"/>
              <a:gd name="connsiteX683" fmla="*/ 3182620 w 7467600"/>
              <a:gd name="connsiteY683" fmla="*/ 3483279 h 6858000"/>
              <a:gd name="connsiteX684" fmla="*/ 2435119 w 7467600"/>
              <a:gd name="connsiteY684" fmla="*/ 3080173 h 6858000"/>
              <a:gd name="connsiteX685" fmla="*/ 2410152 w 7467600"/>
              <a:gd name="connsiteY685" fmla="*/ 3063751 h 6858000"/>
              <a:gd name="connsiteX686" fmla="*/ 2408099 w 7467600"/>
              <a:gd name="connsiteY686" fmla="*/ 3064403 h 6858000"/>
              <a:gd name="connsiteX687" fmla="*/ 2407218 w 7467600"/>
              <a:gd name="connsiteY687" fmla="*/ 3070324 h 6858000"/>
              <a:gd name="connsiteX688" fmla="*/ 2380138 w 7467600"/>
              <a:gd name="connsiteY688" fmla="*/ 3099341 h 6858000"/>
              <a:gd name="connsiteX689" fmla="*/ 1765923 w 7467600"/>
              <a:gd name="connsiteY689" fmla="*/ 3581043 h 6858000"/>
              <a:gd name="connsiteX690" fmla="*/ 1702258 w 7467600"/>
              <a:gd name="connsiteY690" fmla="*/ 3612286 h 6858000"/>
              <a:gd name="connsiteX691" fmla="*/ 1538370 w 7467600"/>
              <a:gd name="connsiteY691" fmla="*/ 3811804 h 6858000"/>
              <a:gd name="connsiteX692" fmla="*/ 542867 w 7467600"/>
              <a:gd name="connsiteY692" fmla="*/ 4944092 h 6858000"/>
              <a:gd name="connsiteX693" fmla="*/ 515800 w 7467600"/>
              <a:gd name="connsiteY693" fmla="*/ 4862180 h 6858000"/>
              <a:gd name="connsiteX694" fmla="*/ 909145 w 7467600"/>
              <a:gd name="connsiteY694" fmla="*/ 4199225 h 6858000"/>
              <a:gd name="connsiteX695" fmla="*/ 1214067 w 7467600"/>
              <a:gd name="connsiteY695" fmla="*/ 3908561 h 6858000"/>
              <a:gd name="connsiteX696" fmla="*/ 640967 w 7467600"/>
              <a:gd name="connsiteY696" fmla="*/ 4105601 h 6858000"/>
              <a:gd name="connsiteX697" fmla="*/ 112563 w 7467600"/>
              <a:gd name="connsiteY697" fmla="*/ 4396952 h 6858000"/>
              <a:gd name="connsiteX698" fmla="*/ 0 w 7467600"/>
              <a:gd name="connsiteY698" fmla="*/ 4466006 h 6858000"/>
              <a:gd name="connsiteX699" fmla="*/ 0 w 7467600"/>
              <a:gd name="connsiteY699" fmla="*/ 4233763 h 6858000"/>
              <a:gd name="connsiteX700" fmla="*/ 36881 w 7467600"/>
              <a:gd name="connsiteY700" fmla="*/ 4200118 h 6858000"/>
              <a:gd name="connsiteX701" fmla="*/ 910534 w 7467600"/>
              <a:gd name="connsiteY701" fmla="*/ 3629753 h 6858000"/>
              <a:gd name="connsiteX702" fmla="*/ 1578717 w 7467600"/>
              <a:gd name="connsiteY702" fmla="*/ 3575982 h 6858000"/>
              <a:gd name="connsiteX703" fmla="*/ 2338780 w 7467600"/>
              <a:gd name="connsiteY703" fmla="*/ 3033725 h 6858000"/>
              <a:gd name="connsiteX704" fmla="*/ 1807991 w 7467600"/>
              <a:gd name="connsiteY704" fmla="*/ 2807184 h 6858000"/>
              <a:gd name="connsiteX705" fmla="*/ 1416358 w 7467600"/>
              <a:gd name="connsiteY705" fmla="*/ 3112571 h 6858000"/>
              <a:gd name="connsiteX706" fmla="*/ 939066 w 7467600"/>
              <a:gd name="connsiteY706" fmla="*/ 3378798 h 6858000"/>
              <a:gd name="connsiteX707" fmla="*/ 115099 w 7467600"/>
              <a:gd name="connsiteY707" fmla="*/ 3607650 h 6858000"/>
              <a:gd name="connsiteX708" fmla="*/ 97284 w 7467600"/>
              <a:gd name="connsiteY708" fmla="*/ 3520393 h 6858000"/>
              <a:gd name="connsiteX709" fmla="*/ 922050 w 7467600"/>
              <a:gd name="connsiteY709" fmla="*/ 3074867 h 6858000"/>
              <a:gd name="connsiteX710" fmla="*/ 1405265 w 7467600"/>
              <a:gd name="connsiteY710" fmla="*/ 3016319 h 6858000"/>
              <a:gd name="connsiteX711" fmla="*/ 1407512 w 7467600"/>
              <a:gd name="connsiteY711" fmla="*/ 3018001 h 6858000"/>
              <a:gd name="connsiteX712" fmla="*/ 1726266 w 7467600"/>
              <a:gd name="connsiteY712" fmla="*/ 2777274 h 6858000"/>
              <a:gd name="connsiteX713" fmla="*/ 625390 w 7467600"/>
              <a:gd name="connsiteY713" fmla="*/ 2514541 h 6858000"/>
              <a:gd name="connsiteX714" fmla="*/ 619799 w 7467600"/>
              <a:gd name="connsiteY714" fmla="*/ 2527180 h 6858000"/>
              <a:gd name="connsiteX715" fmla="*/ 310030 w 7467600"/>
              <a:gd name="connsiteY715" fmla="*/ 2771818 h 6858000"/>
              <a:gd name="connsiteX716" fmla="*/ 173877 w 7467600"/>
              <a:gd name="connsiteY716" fmla="*/ 2937056 h 6858000"/>
              <a:gd name="connsiteX717" fmla="*/ 77889 w 7467600"/>
              <a:gd name="connsiteY717" fmla="*/ 3138440 h 6858000"/>
              <a:gd name="connsiteX718" fmla="*/ 0 w 7467600"/>
              <a:gd name="connsiteY718" fmla="*/ 3271395 h 6858000"/>
              <a:gd name="connsiteX719" fmla="*/ 0 w 7467600"/>
              <a:gd name="connsiteY719" fmla="*/ 3153002 h 6858000"/>
              <a:gd name="connsiteX720" fmla="*/ 2386 w 7467600"/>
              <a:gd name="connsiteY720" fmla="*/ 3149203 h 6858000"/>
              <a:gd name="connsiteX721" fmla="*/ 89753 w 7467600"/>
              <a:gd name="connsiteY721" fmla="*/ 2987702 h 6858000"/>
              <a:gd name="connsiteX722" fmla="*/ 76869 w 7467600"/>
              <a:gd name="connsiteY722" fmla="*/ 3005404 h 6858000"/>
              <a:gd name="connsiteX723" fmla="*/ 32049 w 7467600"/>
              <a:gd name="connsiteY723" fmla="*/ 3065814 h 6858000"/>
              <a:gd name="connsiteX724" fmla="*/ 0 w 7467600"/>
              <a:gd name="connsiteY724" fmla="*/ 3108744 h 6858000"/>
              <a:gd name="connsiteX725" fmla="*/ 0 w 7467600"/>
              <a:gd name="connsiteY725" fmla="*/ 3058059 h 6858000"/>
              <a:gd name="connsiteX726" fmla="*/ 7610 w 7467600"/>
              <a:gd name="connsiteY726" fmla="*/ 3047889 h 6858000"/>
              <a:gd name="connsiteX727" fmla="*/ 52419 w 7467600"/>
              <a:gd name="connsiteY727" fmla="*/ 2987479 h 6858000"/>
              <a:gd name="connsiteX728" fmla="*/ 59142 w 7467600"/>
              <a:gd name="connsiteY728" fmla="*/ 2978488 h 6858000"/>
              <a:gd name="connsiteX729" fmla="*/ 0 w 7467600"/>
              <a:gd name="connsiteY729" fmla="*/ 3015334 h 6858000"/>
              <a:gd name="connsiteX730" fmla="*/ 0 w 7467600"/>
              <a:gd name="connsiteY730" fmla="*/ 2914286 h 6858000"/>
              <a:gd name="connsiteX731" fmla="*/ 36383 w 7467600"/>
              <a:gd name="connsiteY731" fmla="*/ 2901128 h 6858000"/>
              <a:gd name="connsiteX732" fmla="*/ 156329 w 7467600"/>
              <a:gd name="connsiteY732" fmla="*/ 2840533 h 6858000"/>
              <a:gd name="connsiteX733" fmla="*/ 358355 w 7467600"/>
              <a:gd name="connsiteY733" fmla="*/ 2620471 h 6858000"/>
              <a:gd name="connsiteX734" fmla="*/ 510577 w 7467600"/>
              <a:gd name="connsiteY734" fmla="*/ 2501244 h 6858000"/>
              <a:gd name="connsiteX735" fmla="*/ 211967 w 7467600"/>
              <a:gd name="connsiteY735" fmla="*/ 2479171 h 6858000"/>
              <a:gd name="connsiteX736" fmla="*/ 0 w 7467600"/>
              <a:gd name="connsiteY736" fmla="*/ 2476398 h 6858000"/>
              <a:gd name="connsiteX737" fmla="*/ 0 w 7467600"/>
              <a:gd name="connsiteY737" fmla="*/ 2389189 h 6858000"/>
              <a:gd name="connsiteX738" fmla="*/ 103062 w 7467600"/>
              <a:gd name="connsiteY738" fmla="*/ 2389518 h 6858000"/>
              <a:gd name="connsiteX739" fmla="*/ 510734 w 7467600"/>
              <a:gd name="connsiteY739" fmla="*/ 2416201 h 6858000"/>
              <a:gd name="connsiteX740" fmla="*/ 279257 w 7467600"/>
              <a:gd name="connsiteY740" fmla="*/ 2092102 h 6858000"/>
              <a:gd name="connsiteX741" fmla="*/ 65265 w 7467600"/>
              <a:gd name="connsiteY741" fmla="*/ 2006049 h 6858000"/>
              <a:gd name="connsiteX742" fmla="*/ 0 w 7467600"/>
              <a:gd name="connsiteY742" fmla="*/ 1982532 h 6858000"/>
              <a:gd name="connsiteX743" fmla="*/ 0 w 7467600"/>
              <a:gd name="connsiteY743" fmla="*/ 1912789 h 6858000"/>
              <a:gd name="connsiteX744" fmla="*/ 97460 w 7467600"/>
              <a:gd name="connsiteY744" fmla="*/ 1953725 h 6858000"/>
              <a:gd name="connsiteX745" fmla="*/ 221272 w 7467600"/>
              <a:gd name="connsiteY745" fmla="*/ 1980766 h 6858000"/>
              <a:gd name="connsiteX746" fmla="*/ 116765 w 7467600"/>
              <a:gd name="connsiteY746" fmla="*/ 1911033 h 6858000"/>
              <a:gd name="connsiteX747" fmla="*/ 16405 w 7467600"/>
              <a:gd name="connsiteY747" fmla="*/ 1803412 h 6858000"/>
              <a:gd name="connsiteX748" fmla="*/ 0 w 7467600"/>
              <a:gd name="connsiteY748" fmla="*/ 1784777 h 6858000"/>
              <a:gd name="connsiteX749" fmla="*/ 0 w 7467600"/>
              <a:gd name="connsiteY749" fmla="*/ 1740082 h 6858000"/>
              <a:gd name="connsiteX750" fmla="*/ 39394 w 7467600"/>
              <a:gd name="connsiteY750" fmla="*/ 1784856 h 6858000"/>
              <a:gd name="connsiteX751" fmla="*/ 135813 w 7467600"/>
              <a:gd name="connsiteY751" fmla="*/ 1888838 h 6858000"/>
              <a:gd name="connsiteX752" fmla="*/ 242575 w 7467600"/>
              <a:gd name="connsiteY752" fmla="*/ 1958841 h 6858000"/>
              <a:gd name="connsiteX753" fmla="*/ 82197 w 7467600"/>
              <a:gd name="connsiteY753" fmla="*/ 1754826 h 6858000"/>
              <a:gd name="connsiteX754" fmla="*/ 0 w 7467600"/>
              <a:gd name="connsiteY754" fmla="*/ 1679650 h 6858000"/>
              <a:gd name="connsiteX755" fmla="*/ 0 w 7467600"/>
              <a:gd name="connsiteY755" fmla="*/ 1602463 h 6858000"/>
              <a:gd name="connsiteX756" fmla="*/ 84689 w 7467600"/>
              <a:gd name="connsiteY756" fmla="*/ 1677442 h 6858000"/>
              <a:gd name="connsiteX757" fmla="*/ 298437 w 7467600"/>
              <a:gd name="connsiteY757" fmla="*/ 1968019 h 6858000"/>
              <a:gd name="connsiteX758" fmla="*/ 227269 w 7467600"/>
              <a:gd name="connsiteY758" fmla="*/ 1114064 h 6858000"/>
              <a:gd name="connsiteX759" fmla="*/ 248003 w 7467600"/>
              <a:gd name="connsiteY759" fmla="*/ 1089613 h 6858000"/>
              <a:gd name="connsiteX760" fmla="*/ 427020 w 7467600"/>
              <a:gd name="connsiteY760" fmla="*/ 1619803 h 6858000"/>
              <a:gd name="connsiteX761" fmla="*/ 340345 w 7467600"/>
              <a:gd name="connsiteY761" fmla="*/ 2027739 h 6858000"/>
              <a:gd name="connsiteX762" fmla="*/ 360865 w 7467600"/>
              <a:gd name="connsiteY762" fmla="*/ 2044827 h 6858000"/>
              <a:gd name="connsiteX763" fmla="*/ 560414 w 7467600"/>
              <a:gd name="connsiteY763" fmla="*/ 2421457 h 6858000"/>
              <a:gd name="connsiteX764" fmla="*/ 1359703 w 7467600"/>
              <a:gd name="connsiteY764" fmla="*/ 2578554 h 6858000"/>
              <a:gd name="connsiteX765" fmla="*/ 1359422 w 7467600"/>
              <a:gd name="connsiteY765" fmla="*/ 2577994 h 6858000"/>
              <a:gd name="connsiteX766" fmla="*/ 828701 w 7467600"/>
              <a:gd name="connsiteY766" fmla="*/ 1839520 h 6858000"/>
              <a:gd name="connsiteX767" fmla="*/ 494427 w 7467600"/>
              <a:gd name="connsiteY767" fmla="*/ 1092333 h 6858000"/>
              <a:gd name="connsiteX768" fmla="*/ 506322 w 7467600"/>
              <a:gd name="connsiteY768" fmla="*/ 1020997 h 6858000"/>
              <a:gd name="connsiteX769" fmla="*/ 4570198 w 7467600"/>
              <a:gd name="connsiteY769" fmla="*/ 978081 h 6858000"/>
              <a:gd name="connsiteX770" fmla="*/ 4523691 w 7467600"/>
              <a:gd name="connsiteY770" fmla="*/ 1127776 h 6858000"/>
              <a:gd name="connsiteX771" fmla="*/ 4509875 w 7467600"/>
              <a:gd name="connsiteY771" fmla="*/ 1167552 h 6858000"/>
              <a:gd name="connsiteX772" fmla="*/ 4478168 w 7467600"/>
              <a:gd name="connsiteY772" fmla="*/ 1260735 h 6858000"/>
              <a:gd name="connsiteX773" fmla="*/ 4409309 w 7467600"/>
              <a:gd name="connsiteY773" fmla="*/ 1666996 h 6858000"/>
              <a:gd name="connsiteX774" fmla="*/ 4370031 w 7467600"/>
              <a:gd name="connsiteY774" fmla="*/ 1955666 h 6858000"/>
              <a:gd name="connsiteX775" fmla="*/ 4570198 w 7467600"/>
              <a:gd name="connsiteY775" fmla="*/ 978081 h 6858000"/>
              <a:gd name="connsiteX776" fmla="*/ 4557898 w 7467600"/>
              <a:gd name="connsiteY776" fmla="*/ 900011 h 6858000"/>
              <a:gd name="connsiteX777" fmla="*/ 4344840 w 7467600"/>
              <a:gd name="connsiteY777" fmla="*/ 1922038 h 6858000"/>
              <a:gd name="connsiteX778" fmla="*/ 4378710 w 7467600"/>
              <a:gd name="connsiteY778" fmla="*/ 1665516 h 6858000"/>
              <a:gd name="connsiteX779" fmla="*/ 4448798 w 7467600"/>
              <a:gd name="connsiteY779" fmla="*/ 1253024 h 6858000"/>
              <a:gd name="connsiteX780" fmla="*/ 4480315 w 7467600"/>
              <a:gd name="connsiteY780" fmla="*/ 1158454 h 6858000"/>
              <a:gd name="connsiteX781" fmla="*/ 4494133 w 7467600"/>
              <a:gd name="connsiteY781" fmla="*/ 1118676 h 6858000"/>
              <a:gd name="connsiteX782" fmla="*/ 4557898 w 7467600"/>
              <a:gd name="connsiteY782" fmla="*/ 900011 h 6858000"/>
              <a:gd name="connsiteX783" fmla="*/ 5870151 w 7467600"/>
              <a:gd name="connsiteY783" fmla="*/ 898890 h 6858000"/>
              <a:gd name="connsiteX784" fmla="*/ 5861335 w 7467600"/>
              <a:gd name="connsiteY784" fmla="*/ 899177 h 6858000"/>
              <a:gd name="connsiteX785" fmla="*/ 5843702 w 7467600"/>
              <a:gd name="connsiteY785" fmla="*/ 899748 h 6858000"/>
              <a:gd name="connsiteX786" fmla="*/ 5651107 w 7467600"/>
              <a:gd name="connsiteY786" fmla="*/ 920306 h 6858000"/>
              <a:gd name="connsiteX787" fmla="*/ 5459407 w 7467600"/>
              <a:gd name="connsiteY787" fmla="*/ 940975 h 6858000"/>
              <a:gd name="connsiteX788" fmla="*/ 5374846 w 7467600"/>
              <a:gd name="connsiteY788" fmla="*/ 941988 h 6858000"/>
              <a:gd name="connsiteX789" fmla="*/ 5256105 w 7467600"/>
              <a:gd name="connsiteY789" fmla="*/ 945632 h 6858000"/>
              <a:gd name="connsiteX790" fmla="*/ 5107071 w 7467600"/>
              <a:gd name="connsiteY790" fmla="*/ 969720 h 6858000"/>
              <a:gd name="connsiteX791" fmla="*/ 4998681 w 7467600"/>
              <a:gd name="connsiteY791" fmla="*/ 988771 h 6858000"/>
              <a:gd name="connsiteX792" fmla="*/ 5870151 w 7467600"/>
              <a:gd name="connsiteY792" fmla="*/ 898890 h 6858000"/>
              <a:gd name="connsiteX793" fmla="*/ 5504425 w 7467600"/>
              <a:gd name="connsiteY793" fmla="*/ 848067 h 6858000"/>
              <a:gd name="connsiteX794" fmla="*/ 4968849 w 7467600"/>
              <a:gd name="connsiteY794" fmla="*/ 962318 h 6858000"/>
              <a:gd name="connsiteX795" fmla="*/ 5104039 w 7467600"/>
              <a:gd name="connsiteY795" fmla="*/ 940634 h 6858000"/>
              <a:gd name="connsiteX796" fmla="*/ 5256311 w 7467600"/>
              <a:gd name="connsiteY796" fmla="*/ 916490 h 6858000"/>
              <a:gd name="connsiteX797" fmla="*/ 5377381 w 7467600"/>
              <a:gd name="connsiteY797" fmla="*/ 912671 h 6858000"/>
              <a:gd name="connsiteX798" fmla="*/ 5460148 w 7467600"/>
              <a:gd name="connsiteY798" fmla="*/ 911442 h 6858000"/>
              <a:gd name="connsiteX799" fmla="*/ 5648971 w 7467600"/>
              <a:gd name="connsiteY799" fmla="*/ 891331 h 6858000"/>
              <a:gd name="connsiteX800" fmla="*/ 5844807 w 7467600"/>
              <a:gd name="connsiteY800" fmla="*/ 870718 h 6858000"/>
              <a:gd name="connsiteX801" fmla="*/ 5862975 w 7467600"/>
              <a:gd name="connsiteY801" fmla="*/ 869756 h 6858000"/>
              <a:gd name="connsiteX802" fmla="*/ 5920887 w 7467600"/>
              <a:gd name="connsiteY802" fmla="*/ 865929 h 6858000"/>
              <a:gd name="connsiteX803" fmla="*/ 5504425 w 7467600"/>
              <a:gd name="connsiteY803" fmla="*/ 848067 h 6858000"/>
              <a:gd name="connsiteX804" fmla="*/ 3607114 w 7467600"/>
              <a:gd name="connsiteY804" fmla="*/ 467441 h 6858000"/>
              <a:gd name="connsiteX805" fmla="*/ 3296242 w 7467600"/>
              <a:gd name="connsiteY805" fmla="*/ 807991 h 6858000"/>
              <a:gd name="connsiteX806" fmla="*/ 3174674 w 7467600"/>
              <a:gd name="connsiteY806" fmla="*/ 919759 h 6858000"/>
              <a:gd name="connsiteX807" fmla="*/ 3042978 w 7467600"/>
              <a:gd name="connsiteY807" fmla="*/ 1054894 h 6858000"/>
              <a:gd name="connsiteX808" fmla="*/ 2968914 w 7467600"/>
              <a:gd name="connsiteY808" fmla="*/ 1133756 h 6858000"/>
              <a:gd name="connsiteX809" fmla="*/ 3103823 w 7467600"/>
              <a:gd name="connsiteY809" fmla="*/ 1026814 h 6858000"/>
              <a:gd name="connsiteX810" fmla="*/ 3607114 w 7467600"/>
              <a:gd name="connsiteY810" fmla="*/ 467441 h 6858000"/>
              <a:gd name="connsiteX811" fmla="*/ 3744487 w 7467600"/>
              <a:gd name="connsiteY811" fmla="*/ 383136 h 6858000"/>
              <a:gd name="connsiteX812" fmla="*/ 3970213 w 7467600"/>
              <a:gd name="connsiteY812" fmla="*/ 995559 h 6858000"/>
              <a:gd name="connsiteX813" fmla="*/ 3744487 w 7467600"/>
              <a:gd name="connsiteY813" fmla="*/ 383136 h 6858000"/>
              <a:gd name="connsiteX814" fmla="*/ 3624562 w 7467600"/>
              <a:gd name="connsiteY814" fmla="*/ 367041 h 6858000"/>
              <a:gd name="connsiteX815" fmla="*/ 3489712 w 7467600"/>
              <a:gd name="connsiteY815" fmla="*/ 485386 h 6858000"/>
              <a:gd name="connsiteX816" fmla="*/ 3182994 w 7467600"/>
              <a:gd name="connsiteY816" fmla="*/ 828265 h 6858000"/>
              <a:gd name="connsiteX817" fmla="*/ 2892114 w 7467600"/>
              <a:gd name="connsiteY817" fmla="*/ 1172635 h 6858000"/>
              <a:gd name="connsiteX818" fmla="*/ 3021459 w 7467600"/>
              <a:gd name="connsiteY818" fmla="*/ 1035385 h 6858000"/>
              <a:gd name="connsiteX819" fmla="*/ 3153873 w 7467600"/>
              <a:gd name="connsiteY819" fmla="*/ 898971 h 6858000"/>
              <a:gd name="connsiteX820" fmla="*/ 3276511 w 7467600"/>
              <a:gd name="connsiteY820" fmla="*/ 786423 h 6858000"/>
              <a:gd name="connsiteX821" fmla="*/ 3584154 w 7467600"/>
              <a:gd name="connsiteY821" fmla="*/ 448218 h 6858000"/>
              <a:gd name="connsiteX822" fmla="*/ 3624562 w 7467600"/>
              <a:gd name="connsiteY822" fmla="*/ 367041 h 6858000"/>
              <a:gd name="connsiteX823" fmla="*/ 3766672 w 7467600"/>
              <a:gd name="connsiteY823" fmla="*/ 359429 h 6858000"/>
              <a:gd name="connsiteX824" fmla="*/ 3996338 w 7467600"/>
              <a:gd name="connsiteY824" fmla="*/ 968237 h 6858000"/>
              <a:gd name="connsiteX825" fmla="*/ 3766672 w 7467600"/>
              <a:gd name="connsiteY825" fmla="*/ 359429 h 6858000"/>
              <a:gd name="connsiteX826" fmla="*/ 5805386 w 7467600"/>
              <a:gd name="connsiteY826" fmla="*/ 239240 h 6858000"/>
              <a:gd name="connsiteX827" fmla="*/ 5736947 w 7467600"/>
              <a:gd name="connsiteY827" fmla="*/ 261367 h 6858000"/>
              <a:gd name="connsiteX828" fmla="*/ 5427012 w 7467600"/>
              <a:gd name="connsiteY828" fmla="*/ 311272 h 6858000"/>
              <a:gd name="connsiteX829" fmla="*/ 5147818 w 7467600"/>
              <a:gd name="connsiteY829" fmla="*/ 322112 h 6858000"/>
              <a:gd name="connsiteX830" fmla="*/ 5060854 w 7467600"/>
              <a:gd name="connsiteY830" fmla="*/ 311882 h 6858000"/>
              <a:gd name="connsiteX831" fmla="*/ 4945989 w 7467600"/>
              <a:gd name="connsiteY831" fmla="*/ 300516 h 6858000"/>
              <a:gd name="connsiteX832" fmla="*/ 5410479 w 7467600"/>
              <a:gd name="connsiteY832" fmla="*/ 348434 h 6858000"/>
              <a:gd name="connsiteX833" fmla="*/ 5805386 w 7467600"/>
              <a:gd name="connsiteY833" fmla="*/ 239240 h 6858000"/>
              <a:gd name="connsiteX834" fmla="*/ 7467600 w 7467600"/>
              <a:gd name="connsiteY834" fmla="*/ 163142 h 6858000"/>
              <a:gd name="connsiteX835" fmla="*/ 7467600 w 7467600"/>
              <a:gd name="connsiteY835" fmla="*/ 789215 h 6858000"/>
              <a:gd name="connsiteX836" fmla="*/ 7451412 w 7467600"/>
              <a:gd name="connsiteY836" fmla="*/ 799572 h 6858000"/>
              <a:gd name="connsiteX837" fmla="*/ 7419999 w 7467600"/>
              <a:gd name="connsiteY837" fmla="*/ 774360 h 6858000"/>
              <a:gd name="connsiteX838" fmla="*/ 7429067 w 7467600"/>
              <a:gd name="connsiteY838" fmla="*/ 402737 h 6858000"/>
              <a:gd name="connsiteX839" fmla="*/ 5905192 w 7467600"/>
              <a:gd name="connsiteY839" fmla="*/ 163079 h 6858000"/>
              <a:gd name="connsiteX840" fmla="*/ 5865655 w 7467600"/>
              <a:gd name="connsiteY840" fmla="*/ 171901 h 6858000"/>
              <a:gd name="connsiteX841" fmla="*/ 5259740 w 7467600"/>
              <a:gd name="connsiteY841" fmla="*/ 257013 h 6858000"/>
              <a:gd name="connsiteX842" fmla="*/ 5208466 w 7467600"/>
              <a:gd name="connsiteY842" fmla="*/ 257550 h 6858000"/>
              <a:gd name="connsiteX843" fmla="*/ 4980204 w 7467600"/>
              <a:gd name="connsiteY843" fmla="*/ 271903 h 6858000"/>
              <a:gd name="connsiteX844" fmla="*/ 5068068 w 7467600"/>
              <a:gd name="connsiteY844" fmla="*/ 282244 h 6858000"/>
              <a:gd name="connsiteX845" fmla="*/ 5153231 w 7467600"/>
              <a:gd name="connsiteY845" fmla="*/ 292240 h 6858000"/>
              <a:gd name="connsiteX846" fmla="*/ 5426491 w 7467600"/>
              <a:gd name="connsiteY846" fmla="*/ 281128 h 6858000"/>
              <a:gd name="connsiteX847" fmla="*/ 5731212 w 7467600"/>
              <a:gd name="connsiteY847" fmla="*/ 231951 h 6858000"/>
              <a:gd name="connsiteX848" fmla="*/ 5905192 w 7467600"/>
              <a:gd name="connsiteY848" fmla="*/ 163079 h 6858000"/>
              <a:gd name="connsiteX849" fmla="*/ 5944437 w 7467600"/>
              <a:gd name="connsiteY849" fmla="*/ 113829 h 6858000"/>
              <a:gd name="connsiteX850" fmla="*/ 5825032 w 7467600"/>
              <a:gd name="connsiteY850" fmla="*/ 146405 h 6858000"/>
              <a:gd name="connsiteX851" fmla="*/ 4955599 w 7467600"/>
              <a:gd name="connsiteY851" fmla="*/ 247008 h 6858000"/>
              <a:gd name="connsiteX852" fmla="*/ 5210104 w 7467600"/>
              <a:gd name="connsiteY852" fmla="*/ 228123 h 6858000"/>
              <a:gd name="connsiteX853" fmla="*/ 5261015 w 7467600"/>
              <a:gd name="connsiteY853" fmla="*/ 227087 h 6858000"/>
              <a:gd name="connsiteX854" fmla="*/ 5861181 w 7467600"/>
              <a:gd name="connsiteY854" fmla="*/ 143093 h 6858000"/>
              <a:gd name="connsiteX855" fmla="*/ 5961252 w 7467600"/>
              <a:gd name="connsiteY855" fmla="*/ 114820 h 6858000"/>
              <a:gd name="connsiteX856" fmla="*/ 5944437 w 7467600"/>
              <a:gd name="connsiteY856" fmla="*/ 113829 h 6858000"/>
              <a:gd name="connsiteX857" fmla="*/ 3882765 w 7467600"/>
              <a:gd name="connsiteY857" fmla="*/ 0 h 6858000"/>
              <a:gd name="connsiteX858" fmla="*/ 3995099 w 7467600"/>
              <a:gd name="connsiteY858" fmla="*/ 0 h 6858000"/>
              <a:gd name="connsiteX859" fmla="*/ 4163818 w 7467600"/>
              <a:gd name="connsiteY859" fmla="*/ 234104 h 6858000"/>
              <a:gd name="connsiteX860" fmla="*/ 4172099 w 7467600"/>
              <a:gd name="connsiteY860" fmla="*/ 234207 h 6858000"/>
              <a:gd name="connsiteX861" fmla="*/ 4784282 w 7467600"/>
              <a:gd name="connsiteY861" fmla="*/ 276561 h 6858000"/>
              <a:gd name="connsiteX862" fmla="*/ 4801687 w 7467600"/>
              <a:gd name="connsiteY862" fmla="*/ 267764 h 6858000"/>
              <a:gd name="connsiteX863" fmla="*/ 6082788 w 7467600"/>
              <a:gd name="connsiteY863" fmla="*/ 64119 h 6858000"/>
              <a:gd name="connsiteX864" fmla="*/ 6099442 w 7467600"/>
              <a:gd name="connsiteY864" fmla="*/ 82568 h 6858000"/>
              <a:gd name="connsiteX865" fmla="*/ 4804137 w 7467600"/>
              <a:gd name="connsiteY865" fmla="*/ 320931 h 6858000"/>
              <a:gd name="connsiteX866" fmla="*/ 4227047 w 7467600"/>
              <a:gd name="connsiteY866" fmla="*/ 313415 h 6858000"/>
              <a:gd name="connsiteX867" fmla="*/ 4346041 w 7467600"/>
              <a:gd name="connsiteY867" fmla="*/ 456086 h 6858000"/>
              <a:gd name="connsiteX868" fmla="*/ 4870967 w 7467600"/>
              <a:gd name="connsiteY868" fmla="*/ 963061 h 6858000"/>
              <a:gd name="connsiteX869" fmla="*/ 4889647 w 7467600"/>
              <a:gd name="connsiteY869" fmla="*/ 957147 h 6858000"/>
              <a:gd name="connsiteX870" fmla="*/ 5422504 w 7467600"/>
              <a:gd name="connsiteY870" fmla="*/ 805191 h 6858000"/>
              <a:gd name="connsiteX871" fmla="*/ 6087656 w 7467600"/>
              <a:gd name="connsiteY871" fmla="*/ 826703 h 6858000"/>
              <a:gd name="connsiteX872" fmla="*/ 6058717 w 7467600"/>
              <a:gd name="connsiteY872" fmla="*/ 865992 h 6858000"/>
              <a:gd name="connsiteX873" fmla="*/ 4974153 w 7467600"/>
              <a:gd name="connsiteY873" fmla="*/ 1045456 h 6858000"/>
              <a:gd name="connsiteX874" fmla="*/ 5627835 w 7467600"/>
              <a:gd name="connsiteY874" fmla="*/ 1472077 h 6858000"/>
              <a:gd name="connsiteX875" fmla="*/ 5629817 w 7467600"/>
              <a:gd name="connsiteY875" fmla="*/ 1471412 h 6858000"/>
              <a:gd name="connsiteX876" fmla="*/ 5634124 w 7467600"/>
              <a:gd name="connsiteY876" fmla="*/ 1470572 h 6858000"/>
              <a:gd name="connsiteX877" fmla="*/ 5755832 w 7467600"/>
              <a:gd name="connsiteY877" fmla="*/ 1383886 h 6858000"/>
              <a:gd name="connsiteX878" fmla="*/ 6014186 w 7467600"/>
              <a:gd name="connsiteY878" fmla="*/ 1279799 h 6858000"/>
              <a:gd name="connsiteX879" fmla="*/ 6901619 w 7467600"/>
              <a:gd name="connsiteY879" fmla="*/ 1047874 h 6858000"/>
              <a:gd name="connsiteX880" fmla="*/ 6931566 w 7467600"/>
              <a:gd name="connsiteY880" fmla="*/ 1062034 h 6858000"/>
              <a:gd name="connsiteX881" fmla="*/ 5790982 w 7467600"/>
              <a:gd name="connsiteY881" fmla="*/ 1561380 h 6858000"/>
              <a:gd name="connsiteX882" fmla="*/ 6188971 w 7467600"/>
              <a:gd name="connsiteY882" fmla="*/ 1755168 h 6858000"/>
              <a:gd name="connsiteX883" fmla="*/ 6202446 w 7467600"/>
              <a:gd name="connsiteY883" fmla="*/ 1752268 h 6858000"/>
              <a:gd name="connsiteX884" fmla="*/ 7179560 w 7467600"/>
              <a:gd name="connsiteY884" fmla="*/ 1467551 h 6858000"/>
              <a:gd name="connsiteX885" fmla="*/ 7158730 w 7467600"/>
              <a:gd name="connsiteY885" fmla="*/ 1507835 h 6858000"/>
              <a:gd name="connsiteX886" fmla="*/ 6326959 w 7467600"/>
              <a:gd name="connsiteY886" fmla="*/ 1817686 h 6858000"/>
              <a:gd name="connsiteX887" fmla="*/ 6537433 w 7467600"/>
              <a:gd name="connsiteY887" fmla="*/ 1907790 h 6858000"/>
              <a:gd name="connsiteX888" fmla="*/ 6550221 w 7467600"/>
              <a:gd name="connsiteY888" fmla="*/ 1910729 h 6858000"/>
              <a:gd name="connsiteX889" fmla="*/ 6964438 w 7467600"/>
              <a:gd name="connsiteY889" fmla="*/ 2209505 h 6858000"/>
              <a:gd name="connsiteX890" fmla="*/ 7367862 w 7467600"/>
              <a:gd name="connsiteY890" fmla="*/ 2806833 h 6858000"/>
              <a:gd name="connsiteX891" fmla="*/ 7364329 w 7467600"/>
              <a:gd name="connsiteY891" fmla="*/ 2826907 h 6858000"/>
              <a:gd name="connsiteX892" fmla="*/ 7290545 w 7467600"/>
              <a:gd name="connsiteY892" fmla="*/ 2850663 h 6858000"/>
              <a:gd name="connsiteX893" fmla="*/ 6472036 w 7467600"/>
              <a:gd name="connsiteY893" fmla="*/ 1959003 h 6858000"/>
              <a:gd name="connsiteX894" fmla="*/ 5792897 w 7467600"/>
              <a:gd name="connsiteY894" fmla="*/ 1647747 h 6858000"/>
              <a:gd name="connsiteX895" fmla="*/ 5842751 w 7467600"/>
              <a:gd name="connsiteY895" fmla="*/ 1816112 h 6858000"/>
              <a:gd name="connsiteX896" fmla="*/ 5847424 w 7467600"/>
              <a:gd name="connsiteY896" fmla="*/ 1815776 h 6858000"/>
              <a:gd name="connsiteX897" fmla="*/ 6399821 w 7467600"/>
              <a:gd name="connsiteY897" fmla="*/ 2344799 h 6858000"/>
              <a:gd name="connsiteX898" fmla="*/ 6323232 w 7467600"/>
              <a:gd name="connsiteY898" fmla="*/ 2389634 h 6858000"/>
              <a:gd name="connsiteX899" fmla="*/ 5942958 w 7467600"/>
              <a:gd name="connsiteY899" fmla="*/ 2077708 h 6858000"/>
              <a:gd name="connsiteX900" fmla="*/ 5921559 w 7467600"/>
              <a:gd name="connsiteY900" fmla="*/ 2378596 h 6858000"/>
              <a:gd name="connsiteX901" fmla="*/ 5817651 w 7467600"/>
              <a:gd name="connsiteY901" fmla="*/ 3023919 h 6858000"/>
              <a:gd name="connsiteX902" fmla="*/ 5729634 w 7467600"/>
              <a:gd name="connsiteY902" fmla="*/ 3051849 h 6858000"/>
              <a:gd name="connsiteX903" fmla="*/ 5611018 w 7467600"/>
              <a:gd name="connsiteY903" fmla="*/ 2316769 h 6858000"/>
              <a:gd name="connsiteX904" fmla="*/ 5687608 w 7467600"/>
              <a:gd name="connsiteY904" fmla="*/ 2039972 h 6858000"/>
              <a:gd name="connsiteX905" fmla="*/ 5657554 w 7467600"/>
              <a:gd name="connsiteY905" fmla="*/ 1576445 h 6858000"/>
              <a:gd name="connsiteX906" fmla="*/ 5150475 w 7467600"/>
              <a:gd name="connsiteY906" fmla="*/ 1274012 h 6858000"/>
              <a:gd name="connsiteX907" fmla="*/ 5349142 w 7467600"/>
              <a:gd name="connsiteY907" fmla="*/ 2204405 h 6858000"/>
              <a:gd name="connsiteX908" fmla="*/ 5262214 w 7467600"/>
              <a:gd name="connsiteY908" fmla="*/ 2233836 h 6858000"/>
              <a:gd name="connsiteX909" fmla="*/ 4981539 w 7467600"/>
              <a:gd name="connsiteY909" fmla="*/ 1542201 h 6858000"/>
              <a:gd name="connsiteX910" fmla="*/ 4958461 w 7467600"/>
              <a:gd name="connsiteY910" fmla="*/ 1136957 h 6858000"/>
              <a:gd name="connsiteX911" fmla="*/ 4655015 w 7467600"/>
              <a:gd name="connsiteY911" fmla="*/ 891426 h 6858000"/>
              <a:gd name="connsiteX912" fmla="*/ 4348002 w 7467600"/>
              <a:gd name="connsiteY912" fmla="*/ 2205895 h 6858000"/>
              <a:gd name="connsiteX913" fmla="*/ 4262250 w 7467600"/>
              <a:gd name="connsiteY913" fmla="*/ 2219972 h 6858000"/>
              <a:gd name="connsiteX914" fmla="*/ 4550611 w 7467600"/>
              <a:gd name="connsiteY914" fmla="*/ 817540 h 6858000"/>
              <a:gd name="connsiteX915" fmla="*/ 4564418 w 7467600"/>
              <a:gd name="connsiteY915" fmla="*/ 808293 h 6858000"/>
              <a:gd name="connsiteX916" fmla="*/ 4266388 w 7467600"/>
              <a:gd name="connsiteY916" fmla="*/ 500083 h 6858000"/>
              <a:gd name="connsiteX917" fmla="*/ 4032842 w 7467600"/>
              <a:gd name="connsiteY917" fmla="*/ 211809 h 6858000"/>
              <a:gd name="connsiteX918" fmla="*/ 3721337 w 7467600"/>
              <a:gd name="connsiteY918" fmla="*/ 0 h 6858000"/>
              <a:gd name="connsiteX919" fmla="*/ 3797544 w 7467600"/>
              <a:gd name="connsiteY919" fmla="*/ 0 h 6858000"/>
              <a:gd name="connsiteX920" fmla="*/ 3775734 w 7467600"/>
              <a:gd name="connsiteY920" fmla="*/ 95131 h 6858000"/>
              <a:gd name="connsiteX921" fmla="*/ 3724807 w 7467600"/>
              <a:gd name="connsiteY921" fmla="*/ 272257 h 6858000"/>
              <a:gd name="connsiteX922" fmla="*/ 3726844 w 7467600"/>
              <a:gd name="connsiteY922" fmla="*/ 282988 h 6858000"/>
              <a:gd name="connsiteX923" fmla="*/ 3742664 w 7467600"/>
              <a:gd name="connsiteY923" fmla="*/ 279918 h 6858000"/>
              <a:gd name="connsiteX924" fmla="*/ 4103910 w 7467600"/>
              <a:gd name="connsiteY924" fmla="*/ 1161917 h 6858000"/>
              <a:gd name="connsiteX925" fmla="*/ 4020269 w 7467600"/>
              <a:gd name="connsiteY925" fmla="*/ 1200406 h 6858000"/>
              <a:gd name="connsiteX926" fmla="*/ 3674882 w 7467600"/>
              <a:gd name="connsiteY926" fmla="*/ 488524 h 6858000"/>
              <a:gd name="connsiteX927" fmla="*/ 3132682 w 7467600"/>
              <a:gd name="connsiteY927" fmla="*/ 1072284 h 6858000"/>
              <a:gd name="connsiteX928" fmla="*/ 2716346 w 7467600"/>
              <a:gd name="connsiteY928" fmla="*/ 1276376 h 6858000"/>
              <a:gd name="connsiteX929" fmla="*/ 2716772 w 7467600"/>
              <a:gd name="connsiteY929" fmla="*/ 1255462 h 6858000"/>
              <a:gd name="connsiteX930" fmla="*/ 3471096 w 7467600"/>
              <a:gd name="connsiteY930" fmla="*/ 437072 h 6858000"/>
              <a:gd name="connsiteX931" fmla="*/ 3639057 w 7467600"/>
              <a:gd name="connsiteY931" fmla="*/ 286334 h 6858000"/>
              <a:gd name="connsiteX932" fmla="*/ 3640309 w 7467600"/>
              <a:gd name="connsiteY932" fmla="*/ 284664 h 6858000"/>
              <a:gd name="connsiteX933" fmla="*/ 3646022 w 7467600"/>
              <a:gd name="connsiteY933" fmla="*/ 276711 h 6858000"/>
              <a:gd name="connsiteX934" fmla="*/ 3707943 w 7467600"/>
              <a:gd name="connsiteY934" fmla="*/ 65958 h 6858000"/>
              <a:gd name="connsiteX935" fmla="*/ 2867960 w 7467600"/>
              <a:gd name="connsiteY935" fmla="*/ 0 h 6858000"/>
              <a:gd name="connsiteX936" fmla="*/ 2926351 w 7467600"/>
              <a:gd name="connsiteY936" fmla="*/ 0 h 6858000"/>
              <a:gd name="connsiteX937" fmla="*/ 2902823 w 7467600"/>
              <a:gd name="connsiteY937" fmla="*/ 262929 h 6858000"/>
              <a:gd name="connsiteX938" fmla="*/ 2940663 w 7467600"/>
              <a:gd name="connsiteY938" fmla="*/ 140884 h 6858000"/>
              <a:gd name="connsiteX939" fmla="*/ 2947039 w 7467600"/>
              <a:gd name="connsiteY939" fmla="*/ 122524 h 6858000"/>
              <a:gd name="connsiteX940" fmla="*/ 2984316 w 7467600"/>
              <a:gd name="connsiteY940" fmla="*/ 0 h 6858000"/>
              <a:gd name="connsiteX941" fmla="*/ 3016114 w 7467600"/>
              <a:gd name="connsiteY941" fmla="*/ 0 h 6858000"/>
              <a:gd name="connsiteX942" fmla="*/ 2979949 w 7467600"/>
              <a:gd name="connsiteY942" fmla="*/ 119274 h 6858000"/>
              <a:gd name="connsiteX943" fmla="*/ 3023879 w 7467600"/>
              <a:gd name="connsiteY943" fmla="*/ 0 h 6858000"/>
              <a:gd name="connsiteX944" fmla="*/ 3105400 w 7467600"/>
              <a:gd name="connsiteY944" fmla="*/ 0 h 6858000"/>
              <a:gd name="connsiteX945" fmla="*/ 3094669 w 7467600"/>
              <a:gd name="connsiteY945" fmla="*/ 30308 h 6858000"/>
              <a:gd name="connsiteX946" fmla="*/ 2901945 w 7467600"/>
              <a:gd name="connsiteY946" fmla="*/ 466538 h 6858000"/>
              <a:gd name="connsiteX947" fmla="*/ 2815209 w 7467600"/>
              <a:gd name="connsiteY947" fmla="*/ 497361 h 6858000"/>
              <a:gd name="connsiteX948" fmla="*/ 2844845 w 7467600"/>
              <a:gd name="connsiteY948" fmla="*/ 127638 h 6858000"/>
              <a:gd name="connsiteX949" fmla="*/ 1057230 w 7467600"/>
              <a:gd name="connsiteY949" fmla="*/ 0 h 6858000"/>
              <a:gd name="connsiteX950" fmla="*/ 1111003 w 7467600"/>
              <a:gd name="connsiteY950" fmla="*/ 0 h 6858000"/>
              <a:gd name="connsiteX951" fmla="*/ 1125553 w 7467600"/>
              <a:gd name="connsiteY951" fmla="*/ 52588 h 6858000"/>
              <a:gd name="connsiteX952" fmla="*/ 1304276 w 7467600"/>
              <a:gd name="connsiteY952" fmla="*/ 476275 h 6858000"/>
              <a:gd name="connsiteX953" fmla="*/ 1492066 w 7467600"/>
              <a:gd name="connsiteY953" fmla="*/ 886333 h 6858000"/>
              <a:gd name="connsiteX954" fmla="*/ 1423698 w 7467600"/>
              <a:gd name="connsiteY954" fmla="*/ 710817 h 6858000"/>
              <a:gd name="connsiteX955" fmla="*/ 1357609 w 7467600"/>
              <a:gd name="connsiteY955" fmla="*/ 532892 h 6858000"/>
              <a:gd name="connsiteX956" fmla="*/ 1309550 w 7467600"/>
              <a:gd name="connsiteY956" fmla="*/ 374031 h 6858000"/>
              <a:gd name="connsiteX957" fmla="*/ 1193673 w 7467600"/>
              <a:gd name="connsiteY957" fmla="*/ 49533 h 6858000"/>
              <a:gd name="connsiteX958" fmla="*/ 1164391 w 7467600"/>
              <a:gd name="connsiteY958" fmla="*/ 0 h 6858000"/>
              <a:gd name="connsiteX959" fmla="*/ 1200666 w 7467600"/>
              <a:gd name="connsiteY959" fmla="*/ 0 h 6858000"/>
              <a:gd name="connsiteX960" fmla="*/ 1223408 w 7467600"/>
              <a:gd name="connsiteY960" fmla="*/ 38996 h 6858000"/>
              <a:gd name="connsiteX961" fmla="*/ 1339635 w 7467600"/>
              <a:gd name="connsiteY961" fmla="*/ 365517 h 6858000"/>
              <a:gd name="connsiteX962" fmla="*/ 1387469 w 7467600"/>
              <a:gd name="connsiteY962" fmla="*/ 523079 h 6858000"/>
              <a:gd name="connsiteX963" fmla="*/ 1452685 w 7467600"/>
              <a:gd name="connsiteY963" fmla="*/ 699806 h 6858000"/>
              <a:gd name="connsiteX964" fmla="*/ 1492092 w 7467600"/>
              <a:gd name="connsiteY964" fmla="*/ 800424 h 6858000"/>
              <a:gd name="connsiteX965" fmla="*/ 1455302 w 7467600"/>
              <a:gd name="connsiteY965" fmla="*/ 632913 h 6858000"/>
              <a:gd name="connsiteX966" fmla="*/ 1222336 w 7467600"/>
              <a:gd name="connsiteY966" fmla="*/ 9480 h 6858000"/>
              <a:gd name="connsiteX967" fmla="*/ 1214634 w 7467600"/>
              <a:gd name="connsiteY967" fmla="*/ 0 h 6858000"/>
              <a:gd name="connsiteX968" fmla="*/ 1289827 w 7467600"/>
              <a:gd name="connsiteY968" fmla="*/ 0 h 6858000"/>
              <a:gd name="connsiteX969" fmla="*/ 1321076 w 7467600"/>
              <a:gd name="connsiteY969" fmla="*/ 59722 h 6858000"/>
              <a:gd name="connsiteX970" fmla="*/ 1512579 w 7467600"/>
              <a:gd name="connsiteY970" fmla="*/ 626441 h 6858000"/>
              <a:gd name="connsiteX971" fmla="*/ 1506076 w 7467600"/>
              <a:gd name="connsiteY971" fmla="*/ 1089289 h 6858000"/>
              <a:gd name="connsiteX972" fmla="*/ 1486346 w 7467600"/>
              <a:gd name="connsiteY972" fmla="*/ 1079919 h 6858000"/>
              <a:gd name="connsiteX973" fmla="*/ 1070511 w 7467600"/>
              <a:gd name="connsiteY973" fmla="*/ 48609 h 6858000"/>
              <a:gd name="connsiteX974" fmla="*/ 43151 w 7467600"/>
              <a:gd name="connsiteY974" fmla="*/ 0 h 6858000"/>
              <a:gd name="connsiteX975" fmla="*/ 95283 w 7467600"/>
              <a:gd name="connsiteY975" fmla="*/ 0 h 6858000"/>
              <a:gd name="connsiteX976" fmla="*/ 300708 w 7467600"/>
              <a:gd name="connsiteY976" fmla="*/ 154571 h 6858000"/>
              <a:gd name="connsiteX977" fmla="*/ 530414 w 7467600"/>
              <a:gd name="connsiteY977" fmla="*/ 354673 h 6858000"/>
              <a:gd name="connsiteX978" fmla="*/ 333785 w 7467600"/>
              <a:gd name="connsiteY978" fmla="*/ 161564 h 6858000"/>
              <a:gd name="connsiteX979" fmla="*/ 147005 w 7467600"/>
              <a:gd name="connsiteY979" fmla="*/ 0 h 6858000"/>
              <a:gd name="connsiteX980" fmla="*/ 272509 w 7467600"/>
              <a:gd name="connsiteY980" fmla="*/ 0 h 6858000"/>
              <a:gd name="connsiteX981" fmla="*/ 326276 w 7467600"/>
              <a:gd name="connsiteY981" fmla="*/ 45847 h 6858000"/>
              <a:gd name="connsiteX982" fmla="*/ 823759 w 7467600"/>
              <a:gd name="connsiteY982" fmla="*/ 574145 h 6858000"/>
              <a:gd name="connsiteX983" fmla="*/ 811254 w 7467600"/>
              <a:gd name="connsiteY983" fmla="*/ 665546 h 6858000"/>
              <a:gd name="connsiteX984" fmla="*/ 154042 w 7467600"/>
              <a:gd name="connsiteY984" fmla="*/ 261522 h 6858000"/>
              <a:gd name="connsiteX985" fmla="*/ 13550 w 7467600"/>
              <a:gd name="connsiteY985" fmla="*/ 158423 h 6858000"/>
              <a:gd name="connsiteX986" fmla="*/ 0 w 7467600"/>
              <a:gd name="connsiteY986" fmla="*/ 146618 h 6858000"/>
              <a:gd name="connsiteX987" fmla="*/ 0 w 7467600"/>
              <a:gd name="connsiteY987" fmla="*/ 59161 h 6858000"/>
              <a:gd name="connsiteX988" fmla="*/ 45427 w 7467600"/>
              <a:gd name="connsiteY988" fmla="*/ 101078 h 6858000"/>
              <a:gd name="connsiteX989" fmla="*/ 630103 w 7467600"/>
              <a:gd name="connsiteY989" fmla="*/ 485885 h 6858000"/>
              <a:gd name="connsiteX990" fmla="*/ 532040 w 7467600"/>
              <a:gd name="connsiteY990" fmla="*/ 399359 h 6858000"/>
              <a:gd name="connsiteX991" fmla="*/ 517618 w 7467600"/>
              <a:gd name="connsiteY991" fmla="*/ 385726 h 6858000"/>
              <a:gd name="connsiteX992" fmla="*/ 285074 w 7467600"/>
              <a:gd name="connsiteY992" fmla="*/ 182755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7429067 w 7467600"/>
              <a:gd name="connsiteY844" fmla="*/ 402737 h 6858000"/>
              <a:gd name="connsiteX845" fmla="*/ 7467600 w 7467600"/>
              <a:gd name="connsiteY845" fmla="*/ 789215 h 6858000"/>
              <a:gd name="connsiteX846" fmla="*/ 7451412 w 7467600"/>
              <a:gd name="connsiteY846" fmla="*/ 799572 h 6858000"/>
              <a:gd name="connsiteX847" fmla="*/ 7419999 w 7467600"/>
              <a:gd name="connsiteY847" fmla="*/ 774360 h 6858000"/>
              <a:gd name="connsiteX848" fmla="*/ 7429067 w 7467600"/>
              <a:gd name="connsiteY848" fmla="*/ 402737 h 6858000"/>
              <a:gd name="connsiteX849" fmla="*/ 5905192 w 7467600"/>
              <a:gd name="connsiteY849" fmla="*/ 163079 h 6858000"/>
              <a:gd name="connsiteX850" fmla="*/ 5865655 w 7467600"/>
              <a:gd name="connsiteY850" fmla="*/ 171901 h 6858000"/>
              <a:gd name="connsiteX851" fmla="*/ 5259740 w 7467600"/>
              <a:gd name="connsiteY851" fmla="*/ 257013 h 6858000"/>
              <a:gd name="connsiteX852" fmla="*/ 5208466 w 7467600"/>
              <a:gd name="connsiteY852" fmla="*/ 257550 h 6858000"/>
              <a:gd name="connsiteX853" fmla="*/ 4980204 w 7467600"/>
              <a:gd name="connsiteY853" fmla="*/ 271903 h 6858000"/>
              <a:gd name="connsiteX854" fmla="*/ 5068068 w 7467600"/>
              <a:gd name="connsiteY854" fmla="*/ 282244 h 6858000"/>
              <a:gd name="connsiteX855" fmla="*/ 5153231 w 7467600"/>
              <a:gd name="connsiteY855" fmla="*/ 292240 h 6858000"/>
              <a:gd name="connsiteX856" fmla="*/ 5426491 w 7467600"/>
              <a:gd name="connsiteY856" fmla="*/ 281128 h 6858000"/>
              <a:gd name="connsiteX857" fmla="*/ 5731212 w 7467600"/>
              <a:gd name="connsiteY857" fmla="*/ 231951 h 6858000"/>
              <a:gd name="connsiteX858" fmla="*/ 5905192 w 7467600"/>
              <a:gd name="connsiteY858" fmla="*/ 163079 h 6858000"/>
              <a:gd name="connsiteX859" fmla="*/ 5944437 w 7467600"/>
              <a:gd name="connsiteY859" fmla="*/ 113829 h 6858000"/>
              <a:gd name="connsiteX860" fmla="*/ 5825032 w 7467600"/>
              <a:gd name="connsiteY860" fmla="*/ 146405 h 6858000"/>
              <a:gd name="connsiteX861" fmla="*/ 4955599 w 7467600"/>
              <a:gd name="connsiteY861" fmla="*/ 247008 h 6858000"/>
              <a:gd name="connsiteX862" fmla="*/ 5210104 w 7467600"/>
              <a:gd name="connsiteY862" fmla="*/ 228123 h 6858000"/>
              <a:gd name="connsiteX863" fmla="*/ 5261015 w 7467600"/>
              <a:gd name="connsiteY863" fmla="*/ 227087 h 6858000"/>
              <a:gd name="connsiteX864" fmla="*/ 5861181 w 7467600"/>
              <a:gd name="connsiteY864" fmla="*/ 143093 h 6858000"/>
              <a:gd name="connsiteX865" fmla="*/ 5961252 w 7467600"/>
              <a:gd name="connsiteY865" fmla="*/ 114820 h 6858000"/>
              <a:gd name="connsiteX866" fmla="*/ 5944437 w 7467600"/>
              <a:gd name="connsiteY866" fmla="*/ 113829 h 6858000"/>
              <a:gd name="connsiteX867" fmla="*/ 3882765 w 7467600"/>
              <a:gd name="connsiteY867" fmla="*/ 0 h 6858000"/>
              <a:gd name="connsiteX868" fmla="*/ 3995099 w 7467600"/>
              <a:gd name="connsiteY868" fmla="*/ 0 h 6858000"/>
              <a:gd name="connsiteX869" fmla="*/ 4163818 w 7467600"/>
              <a:gd name="connsiteY869" fmla="*/ 234104 h 6858000"/>
              <a:gd name="connsiteX870" fmla="*/ 4172099 w 7467600"/>
              <a:gd name="connsiteY870" fmla="*/ 234207 h 6858000"/>
              <a:gd name="connsiteX871" fmla="*/ 4784282 w 7467600"/>
              <a:gd name="connsiteY871" fmla="*/ 276561 h 6858000"/>
              <a:gd name="connsiteX872" fmla="*/ 4801687 w 7467600"/>
              <a:gd name="connsiteY872" fmla="*/ 267764 h 6858000"/>
              <a:gd name="connsiteX873" fmla="*/ 6082788 w 7467600"/>
              <a:gd name="connsiteY873" fmla="*/ 64119 h 6858000"/>
              <a:gd name="connsiteX874" fmla="*/ 6099442 w 7467600"/>
              <a:gd name="connsiteY874" fmla="*/ 82568 h 6858000"/>
              <a:gd name="connsiteX875" fmla="*/ 4804137 w 7467600"/>
              <a:gd name="connsiteY875" fmla="*/ 320931 h 6858000"/>
              <a:gd name="connsiteX876" fmla="*/ 4227047 w 7467600"/>
              <a:gd name="connsiteY876" fmla="*/ 313415 h 6858000"/>
              <a:gd name="connsiteX877" fmla="*/ 4346041 w 7467600"/>
              <a:gd name="connsiteY877" fmla="*/ 456086 h 6858000"/>
              <a:gd name="connsiteX878" fmla="*/ 4870967 w 7467600"/>
              <a:gd name="connsiteY878" fmla="*/ 963061 h 6858000"/>
              <a:gd name="connsiteX879" fmla="*/ 4889647 w 7467600"/>
              <a:gd name="connsiteY879" fmla="*/ 957147 h 6858000"/>
              <a:gd name="connsiteX880" fmla="*/ 5422504 w 7467600"/>
              <a:gd name="connsiteY880" fmla="*/ 805191 h 6858000"/>
              <a:gd name="connsiteX881" fmla="*/ 6087656 w 7467600"/>
              <a:gd name="connsiteY881" fmla="*/ 826703 h 6858000"/>
              <a:gd name="connsiteX882" fmla="*/ 6058717 w 7467600"/>
              <a:gd name="connsiteY882" fmla="*/ 865992 h 6858000"/>
              <a:gd name="connsiteX883" fmla="*/ 4974153 w 7467600"/>
              <a:gd name="connsiteY883" fmla="*/ 1045456 h 6858000"/>
              <a:gd name="connsiteX884" fmla="*/ 5627835 w 7467600"/>
              <a:gd name="connsiteY884" fmla="*/ 1472077 h 6858000"/>
              <a:gd name="connsiteX885" fmla="*/ 5629817 w 7467600"/>
              <a:gd name="connsiteY885" fmla="*/ 1471412 h 6858000"/>
              <a:gd name="connsiteX886" fmla="*/ 5634124 w 7467600"/>
              <a:gd name="connsiteY886" fmla="*/ 1470572 h 6858000"/>
              <a:gd name="connsiteX887" fmla="*/ 5755832 w 7467600"/>
              <a:gd name="connsiteY887" fmla="*/ 1383886 h 6858000"/>
              <a:gd name="connsiteX888" fmla="*/ 6014186 w 7467600"/>
              <a:gd name="connsiteY888" fmla="*/ 1279799 h 6858000"/>
              <a:gd name="connsiteX889" fmla="*/ 6901619 w 7467600"/>
              <a:gd name="connsiteY889" fmla="*/ 1047874 h 6858000"/>
              <a:gd name="connsiteX890" fmla="*/ 6931566 w 7467600"/>
              <a:gd name="connsiteY890" fmla="*/ 1062034 h 6858000"/>
              <a:gd name="connsiteX891" fmla="*/ 5790982 w 7467600"/>
              <a:gd name="connsiteY891" fmla="*/ 1561380 h 6858000"/>
              <a:gd name="connsiteX892" fmla="*/ 6188971 w 7467600"/>
              <a:gd name="connsiteY892" fmla="*/ 1755168 h 6858000"/>
              <a:gd name="connsiteX893" fmla="*/ 6202446 w 7467600"/>
              <a:gd name="connsiteY893" fmla="*/ 1752268 h 6858000"/>
              <a:gd name="connsiteX894" fmla="*/ 7179560 w 7467600"/>
              <a:gd name="connsiteY894" fmla="*/ 1467551 h 6858000"/>
              <a:gd name="connsiteX895" fmla="*/ 7158730 w 7467600"/>
              <a:gd name="connsiteY895" fmla="*/ 1507835 h 6858000"/>
              <a:gd name="connsiteX896" fmla="*/ 6326959 w 7467600"/>
              <a:gd name="connsiteY896" fmla="*/ 1817686 h 6858000"/>
              <a:gd name="connsiteX897" fmla="*/ 6537433 w 7467600"/>
              <a:gd name="connsiteY897" fmla="*/ 1907790 h 6858000"/>
              <a:gd name="connsiteX898" fmla="*/ 6550221 w 7467600"/>
              <a:gd name="connsiteY898" fmla="*/ 1910729 h 6858000"/>
              <a:gd name="connsiteX899" fmla="*/ 6964438 w 7467600"/>
              <a:gd name="connsiteY899" fmla="*/ 2209505 h 6858000"/>
              <a:gd name="connsiteX900" fmla="*/ 7367862 w 7467600"/>
              <a:gd name="connsiteY900" fmla="*/ 2806833 h 6858000"/>
              <a:gd name="connsiteX901" fmla="*/ 7364329 w 7467600"/>
              <a:gd name="connsiteY901" fmla="*/ 2826907 h 6858000"/>
              <a:gd name="connsiteX902" fmla="*/ 7290545 w 7467600"/>
              <a:gd name="connsiteY902" fmla="*/ 2850663 h 6858000"/>
              <a:gd name="connsiteX903" fmla="*/ 6472036 w 7467600"/>
              <a:gd name="connsiteY903" fmla="*/ 1959003 h 6858000"/>
              <a:gd name="connsiteX904" fmla="*/ 5792897 w 7467600"/>
              <a:gd name="connsiteY904" fmla="*/ 1647747 h 6858000"/>
              <a:gd name="connsiteX905" fmla="*/ 5842751 w 7467600"/>
              <a:gd name="connsiteY905" fmla="*/ 1816112 h 6858000"/>
              <a:gd name="connsiteX906" fmla="*/ 5847424 w 7467600"/>
              <a:gd name="connsiteY906" fmla="*/ 1815776 h 6858000"/>
              <a:gd name="connsiteX907" fmla="*/ 6399821 w 7467600"/>
              <a:gd name="connsiteY907" fmla="*/ 2344799 h 6858000"/>
              <a:gd name="connsiteX908" fmla="*/ 6323232 w 7467600"/>
              <a:gd name="connsiteY908" fmla="*/ 2389634 h 6858000"/>
              <a:gd name="connsiteX909" fmla="*/ 5942958 w 7467600"/>
              <a:gd name="connsiteY909" fmla="*/ 2077708 h 6858000"/>
              <a:gd name="connsiteX910" fmla="*/ 5921559 w 7467600"/>
              <a:gd name="connsiteY910" fmla="*/ 2378596 h 6858000"/>
              <a:gd name="connsiteX911" fmla="*/ 5817651 w 7467600"/>
              <a:gd name="connsiteY911" fmla="*/ 3023919 h 6858000"/>
              <a:gd name="connsiteX912" fmla="*/ 5729634 w 7467600"/>
              <a:gd name="connsiteY912" fmla="*/ 3051849 h 6858000"/>
              <a:gd name="connsiteX913" fmla="*/ 5611018 w 7467600"/>
              <a:gd name="connsiteY913" fmla="*/ 2316769 h 6858000"/>
              <a:gd name="connsiteX914" fmla="*/ 5687608 w 7467600"/>
              <a:gd name="connsiteY914" fmla="*/ 2039972 h 6858000"/>
              <a:gd name="connsiteX915" fmla="*/ 5657554 w 7467600"/>
              <a:gd name="connsiteY915" fmla="*/ 1576445 h 6858000"/>
              <a:gd name="connsiteX916" fmla="*/ 5150475 w 7467600"/>
              <a:gd name="connsiteY916" fmla="*/ 1274012 h 6858000"/>
              <a:gd name="connsiteX917" fmla="*/ 5349142 w 7467600"/>
              <a:gd name="connsiteY917" fmla="*/ 2204405 h 6858000"/>
              <a:gd name="connsiteX918" fmla="*/ 5262214 w 7467600"/>
              <a:gd name="connsiteY918" fmla="*/ 2233836 h 6858000"/>
              <a:gd name="connsiteX919" fmla="*/ 4981539 w 7467600"/>
              <a:gd name="connsiteY919" fmla="*/ 1542201 h 6858000"/>
              <a:gd name="connsiteX920" fmla="*/ 4958461 w 7467600"/>
              <a:gd name="connsiteY920" fmla="*/ 1136957 h 6858000"/>
              <a:gd name="connsiteX921" fmla="*/ 4655015 w 7467600"/>
              <a:gd name="connsiteY921" fmla="*/ 891426 h 6858000"/>
              <a:gd name="connsiteX922" fmla="*/ 4348002 w 7467600"/>
              <a:gd name="connsiteY922" fmla="*/ 2205895 h 6858000"/>
              <a:gd name="connsiteX923" fmla="*/ 4262250 w 7467600"/>
              <a:gd name="connsiteY923" fmla="*/ 2219972 h 6858000"/>
              <a:gd name="connsiteX924" fmla="*/ 4550611 w 7467600"/>
              <a:gd name="connsiteY924" fmla="*/ 817540 h 6858000"/>
              <a:gd name="connsiteX925" fmla="*/ 4564418 w 7467600"/>
              <a:gd name="connsiteY925" fmla="*/ 808293 h 6858000"/>
              <a:gd name="connsiteX926" fmla="*/ 4266388 w 7467600"/>
              <a:gd name="connsiteY926" fmla="*/ 500083 h 6858000"/>
              <a:gd name="connsiteX927" fmla="*/ 4032842 w 7467600"/>
              <a:gd name="connsiteY927" fmla="*/ 211809 h 6858000"/>
              <a:gd name="connsiteX928" fmla="*/ 3882765 w 7467600"/>
              <a:gd name="connsiteY928" fmla="*/ 0 h 6858000"/>
              <a:gd name="connsiteX929" fmla="*/ 3721337 w 7467600"/>
              <a:gd name="connsiteY929" fmla="*/ 0 h 6858000"/>
              <a:gd name="connsiteX930" fmla="*/ 3797544 w 7467600"/>
              <a:gd name="connsiteY930" fmla="*/ 0 h 6858000"/>
              <a:gd name="connsiteX931" fmla="*/ 3775734 w 7467600"/>
              <a:gd name="connsiteY931" fmla="*/ 95131 h 6858000"/>
              <a:gd name="connsiteX932" fmla="*/ 3724807 w 7467600"/>
              <a:gd name="connsiteY932" fmla="*/ 272257 h 6858000"/>
              <a:gd name="connsiteX933" fmla="*/ 3726844 w 7467600"/>
              <a:gd name="connsiteY933" fmla="*/ 282988 h 6858000"/>
              <a:gd name="connsiteX934" fmla="*/ 3742664 w 7467600"/>
              <a:gd name="connsiteY934" fmla="*/ 279918 h 6858000"/>
              <a:gd name="connsiteX935" fmla="*/ 4103910 w 7467600"/>
              <a:gd name="connsiteY935" fmla="*/ 1161917 h 6858000"/>
              <a:gd name="connsiteX936" fmla="*/ 4020269 w 7467600"/>
              <a:gd name="connsiteY936" fmla="*/ 1200406 h 6858000"/>
              <a:gd name="connsiteX937" fmla="*/ 3674882 w 7467600"/>
              <a:gd name="connsiteY937" fmla="*/ 488524 h 6858000"/>
              <a:gd name="connsiteX938" fmla="*/ 3132682 w 7467600"/>
              <a:gd name="connsiteY938" fmla="*/ 1072284 h 6858000"/>
              <a:gd name="connsiteX939" fmla="*/ 2716346 w 7467600"/>
              <a:gd name="connsiteY939" fmla="*/ 1276376 h 6858000"/>
              <a:gd name="connsiteX940" fmla="*/ 2716772 w 7467600"/>
              <a:gd name="connsiteY940" fmla="*/ 1255462 h 6858000"/>
              <a:gd name="connsiteX941" fmla="*/ 3471096 w 7467600"/>
              <a:gd name="connsiteY941" fmla="*/ 437072 h 6858000"/>
              <a:gd name="connsiteX942" fmla="*/ 3639057 w 7467600"/>
              <a:gd name="connsiteY942" fmla="*/ 286334 h 6858000"/>
              <a:gd name="connsiteX943" fmla="*/ 3640309 w 7467600"/>
              <a:gd name="connsiteY943" fmla="*/ 284664 h 6858000"/>
              <a:gd name="connsiteX944" fmla="*/ 3646022 w 7467600"/>
              <a:gd name="connsiteY944" fmla="*/ 276711 h 6858000"/>
              <a:gd name="connsiteX945" fmla="*/ 3707943 w 7467600"/>
              <a:gd name="connsiteY945" fmla="*/ 65958 h 6858000"/>
              <a:gd name="connsiteX946" fmla="*/ 3721337 w 7467600"/>
              <a:gd name="connsiteY946" fmla="*/ 0 h 6858000"/>
              <a:gd name="connsiteX947" fmla="*/ 2867960 w 7467600"/>
              <a:gd name="connsiteY947" fmla="*/ 0 h 6858000"/>
              <a:gd name="connsiteX948" fmla="*/ 2926351 w 7467600"/>
              <a:gd name="connsiteY948" fmla="*/ 0 h 6858000"/>
              <a:gd name="connsiteX949" fmla="*/ 2902823 w 7467600"/>
              <a:gd name="connsiteY949" fmla="*/ 262929 h 6858000"/>
              <a:gd name="connsiteX950" fmla="*/ 2940663 w 7467600"/>
              <a:gd name="connsiteY950" fmla="*/ 140884 h 6858000"/>
              <a:gd name="connsiteX951" fmla="*/ 2947039 w 7467600"/>
              <a:gd name="connsiteY951" fmla="*/ 122524 h 6858000"/>
              <a:gd name="connsiteX952" fmla="*/ 2984316 w 7467600"/>
              <a:gd name="connsiteY952" fmla="*/ 0 h 6858000"/>
              <a:gd name="connsiteX953" fmla="*/ 3016114 w 7467600"/>
              <a:gd name="connsiteY953" fmla="*/ 0 h 6858000"/>
              <a:gd name="connsiteX954" fmla="*/ 2979949 w 7467600"/>
              <a:gd name="connsiteY954" fmla="*/ 119274 h 6858000"/>
              <a:gd name="connsiteX955" fmla="*/ 3023879 w 7467600"/>
              <a:gd name="connsiteY955" fmla="*/ 0 h 6858000"/>
              <a:gd name="connsiteX956" fmla="*/ 3105400 w 7467600"/>
              <a:gd name="connsiteY956" fmla="*/ 0 h 6858000"/>
              <a:gd name="connsiteX957" fmla="*/ 3094669 w 7467600"/>
              <a:gd name="connsiteY957" fmla="*/ 30308 h 6858000"/>
              <a:gd name="connsiteX958" fmla="*/ 2901945 w 7467600"/>
              <a:gd name="connsiteY958" fmla="*/ 466538 h 6858000"/>
              <a:gd name="connsiteX959" fmla="*/ 2815209 w 7467600"/>
              <a:gd name="connsiteY959" fmla="*/ 497361 h 6858000"/>
              <a:gd name="connsiteX960" fmla="*/ 2844845 w 7467600"/>
              <a:gd name="connsiteY960" fmla="*/ 127638 h 6858000"/>
              <a:gd name="connsiteX961" fmla="*/ 2867960 w 7467600"/>
              <a:gd name="connsiteY961" fmla="*/ 0 h 6858000"/>
              <a:gd name="connsiteX962" fmla="*/ 1057230 w 7467600"/>
              <a:gd name="connsiteY962" fmla="*/ 0 h 6858000"/>
              <a:gd name="connsiteX963" fmla="*/ 1111003 w 7467600"/>
              <a:gd name="connsiteY963" fmla="*/ 0 h 6858000"/>
              <a:gd name="connsiteX964" fmla="*/ 1125553 w 7467600"/>
              <a:gd name="connsiteY964" fmla="*/ 52588 h 6858000"/>
              <a:gd name="connsiteX965" fmla="*/ 1304276 w 7467600"/>
              <a:gd name="connsiteY965" fmla="*/ 476275 h 6858000"/>
              <a:gd name="connsiteX966" fmla="*/ 1492066 w 7467600"/>
              <a:gd name="connsiteY966" fmla="*/ 886333 h 6858000"/>
              <a:gd name="connsiteX967" fmla="*/ 1423698 w 7467600"/>
              <a:gd name="connsiteY967" fmla="*/ 710817 h 6858000"/>
              <a:gd name="connsiteX968" fmla="*/ 1357609 w 7467600"/>
              <a:gd name="connsiteY968" fmla="*/ 532892 h 6858000"/>
              <a:gd name="connsiteX969" fmla="*/ 1309550 w 7467600"/>
              <a:gd name="connsiteY969" fmla="*/ 374031 h 6858000"/>
              <a:gd name="connsiteX970" fmla="*/ 1193673 w 7467600"/>
              <a:gd name="connsiteY970" fmla="*/ 49533 h 6858000"/>
              <a:gd name="connsiteX971" fmla="*/ 1164391 w 7467600"/>
              <a:gd name="connsiteY971" fmla="*/ 0 h 6858000"/>
              <a:gd name="connsiteX972" fmla="*/ 1200666 w 7467600"/>
              <a:gd name="connsiteY972" fmla="*/ 0 h 6858000"/>
              <a:gd name="connsiteX973" fmla="*/ 1223408 w 7467600"/>
              <a:gd name="connsiteY973" fmla="*/ 38996 h 6858000"/>
              <a:gd name="connsiteX974" fmla="*/ 1339635 w 7467600"/>
              <a:gd name="connsiteY974" fmla="*/ 365517 h 6858000"/>
              <a:gd name="connsiteX975" fmla="*/ 1387469 w 7467600"/>
              <a:gd name="connsiteY975" fmla="*/ 523079 h 6858000"/>
              <a:gd name="connsiteX976" fmla="*/ 1452685 w 7467600"/>
              <a:gd name="connsiteY976" fmla="*/ 699806 h 6858000"/>
              <a:gd name="connsiteX977" fmla="*/ 1492092 w 7467600"/>
              <a:gd name="connsiteY977" fmla="*/ 800424 h 6858000"/>
              <a:gd name="connsiteX978" fmla="*/ 1455302 w 7467600"/>
              <a:gd name="connsiteY978" fmla="*/ 632913 h 6858000"/>
              <a:gd name="connsiteX979" fmla="*/ 1222336 w 7467600"/>
              <a:gd name="connsiteY979" fmla="*/ 9480 h 6858000"/>
              <a:gd name="connsiteX980" fmla="*/ 1214634 w 7467600"/>
              <a:gd name="connsiteY980" fmla="*/ 0 h 6858000"/>
              <a:gd name="connsiteX981" fmla="*/ 1289827 w 7467600"/>
              <a:gd name="connsiteY981" fmla="*/ 0 h 6858000"/>
              <a:gd name="connsiteX982" fmla="*/ 1321076 w 7467600"/>
              <a:gd name="connsiteY982" fmla="*/ 59722 h 6858000"/>
              <a:gd name="connsiteX983" fmla="*/ 1512579 w 7467600"/>
              <a:gd name="connsiteY983" fmla="*/ 626441 h 6858000"/>
              <a:gd name="connsiteX984" fmla="*/ 1506076 w 7467600"/>
              <a:gd name="connsiteY984" fmla="*/ 1089289 h 6858000"/>
              <a:gd name="connsiteX985" fmla="*/ 1486346 w 7467600"/>
              <a:gd name="connsiteY985" fmla="*/ 1079919 h 6858000"/>
              <a:gd name="connsiteX986" fmla="*/ 1070511 w 7467600"/>
              <a:gd name="connsiteY986" fmla="*/ 48609 h 6858000"/>
              <a:gd name="connsiteX987" fmla="*/ 1057230 w 7467600"/>
              <a:gd name="connsiteY987" fmla="*/ 0 h 6858000"/>
              <a:gd name="connsiteX988" fmla="*/ 43151 w 7467600"/>
              <a:gd name="connsiteY988" fmla="*/ 0 h 6858000"/>
              <a:gd name="connsiteX989" fmla="*/ 95283 w 7467600"/>
              <a:gd name="connsiteY989" fmla="*/ 0 h 6858000"/>
              <a:gd name="connsiteX990" fmla="*/ 300708 w 7467600"/>
              <a:gd name="connsiteY990" fmla="*/ 154571 h 6858000"/>
              <a:gd name="connsiteX991" fmla="*/ 530414 w 7467600"/>
              <a:gd name="connsiteY991" fmla="*/ 354673 h 6858000"/>
              <a:gd name="connsiteX992" fmla="*/ 333785 w 7467600"/>
              <a:gd name="connsiteY992" fmla="*/ 161564 h 6858000"/>
              <a:gd name="connsiteX993" fmla="*/ 147005 w 7467600"/>
              <a:gd name="connsiteY993" fmla="*/ 0 h 6858000"/>
              <a:gd name="connsiteX994" fmla="*/ 272509 w 7467600"/>
              <a:gd name="connsiteY994" fmla="*/ 0 h 6858000"/>
              <a:gd name="connsiteX995" fmla="*/ 326276 w 7467600"/>
              <a:gd name="connsiteY995" fmla="*/ 45847 h 6858000"/>
              <a:gd name="connsiteX996" fmla="*/ 823759 w 7467600"/>
              <a:gd name="connsiteY996" fmla="*/ 574145 h 6858000"/>
              <a:gd name="connsiteX997" fmla="*/ 811254 w 7467600"/>
              <a:gd name="connsiteY997" fmla="*/ 665546 h 6858000"/>
              <a:gd name="connsiteX998" fmla="*/ 154042 w 7467600"/>
              <a:gd name="connsiteY998" fmla="*/ 261522 h 6858000"/>
              <a:gd name="connsiteX999" fmla="*/ 13550 w 7467600"/>
              <a:gd name="connsiteY999" fmla="*/ 158423 h 6858000"/>
              <a:gd name="connsiteX1000" fmla="*/ 0 w 7467600"/>
              <a:gd name="connsiteY1000" fmla="*/ 146618 h 6858000"/>
              <a:gd name="connsiteX1001" fmla="*/ 0 w 7467600"/>
              <a:gd name="connsiteY1001" fmla="*/ 59161 h 6858000"/>
              <a:gd name="connsiteX1002" fmla="*/ 45427 w 7467600"/>
              <a:gd name="connsiteY1002" fmla="*/ 101078 h 6858000"/>
              <a:gd name="connsiteX1003" fmla="*/ 630103 w 7467600"/>
              <a:gd name="connsiteY1003" fmla="*/ 485885 h 6858000"/>
              <a:gd name="connsiteX1004" fmla="*/ 532040 w 7467600"/>
              <a:gd name="connsiteY1004" fmla="*/ 399359 h 6858000"/>
              <a:gd name="connsiteX1005" fmla="*/ 517618 w 7467600"/>
              <a:gd name="connsiteY1005" fmla="*/ 385726 h 6858000"/>
              <a:gd name="connsiteX1006" fmla="*/ 285074 w 7467600"/>
              <a:gd name="connsiteY1006" fmla="*/ 182755 h 6858000"/>
              <a:gd name="connsiteX1007" fmla="*/ 43151 w 7467600"/>
              <a:gd name="connsiteY100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7419999 w 7467600"/>
              <a:gd name="connsiteY844" fmla="*/ 774360 h 6858000"/>
              <a:gd name="connsiteX845" fmla="*/ 7467600 w 7467600"/>
              <a:gd name="connsiteY845" fmla="*/ 789215 h 6858000"/>
              <a:gd name="connsiteX846" fmla="*/ 7451412 w 7467600"/>
              <a:gd name="connsiteY846" fmla="*/ 799572 h 6858000"/>
              <a:gd name="connsiteX847" fmla="*/ 7419999 w 7467600"/>
              <a:gd name="connsiteY847" fmla="*/ 774360 h 6858000"/>
              <a:gd name="connsiteX848" fmla="*/ 5905192 w 7467600"/>
              <a:gd name="connsiteY848" fmla="*/ 163079 h 6858000"/>
              <a:gd name="connsiteX849" fmla="*/ 5865655 w 7467600"/>
              <a:gd name="connsiteY849" fmla="*/ 171901 h 6858000"/>
              <a:gd name="connsiteX850" fmla="*/ 5259740 w 7467600"/>
              <a:gd name="connsiteY850" fmla="*/ 257013 h 6858000"/>
              <a:gd name="connsiteX851" fmla="*/ 5208466 w 7467600"/>
              <a:gd name="connsiteY851" fmla="*/ 257550 h 6858000"/>
              <a:gd name="connsiteX852" fmla="*/ 4980204 w 7467600"/>
              <a:gd name="connsiteY852" fmla="*/ 271903 h 6858000"/>
              <a:gd name="connsiteX853" fmla="*/ 5068068 w 7467600"/>
              <a:gd name="connsiteY853" fmla="*/ 282244 h 6858000"/>
              <a:gd name="connsiteX854" fmla="*/ 5153231 w 7467600"/>
              <a:gd name="connsiteY854" fmla="*/ 292240 h 6858000"/>
              <a:gd name="connsiteX855" fmla="*/ 5426491 w 7467600"/>
              <a:gd name="connsiteY855" fmla="*/ 281128 h 6858000"/>
              <a:gd name="connsiteX856" fmla="*/ 5731212 w 7467600"/>
              <a:gd name="connsiteY856" fmla="*/ 231951 h 6858000"/>
              <a:gd name="connsiteX857" fmla="*/ 5905192 w 7467600"/>
              <a:gd name="connsiteY857" fmla="*/ 163079 h 6858000"/>
              <a:gd name="connsiteX858" fmla="*/ 5944437 w 7467600"/>
              <a:gd name="connsiteY858" fmla="*/ 113829 h 6858000"/>
              <a:gd name="connsiteX859" fmla="*/ 5825032 w 7467600"/>
              <a:gd name="connsiteY859" fmla="*/ 146405 h 6858000"/>
              <a:gd name="connsiteX860" fmla="*/ 4955599 w 7467600"/>
              <a:gd name="connsiteY860" fmla="*/ 247008 h 6858000"/>
              <a:gd name="connsiteX861" fmla="*/ 5210104 w 7467600"/>
              <a:gd name="connsiteY861" fmla="*/ 228123 h 6858000"/>
              <a:gd name="connsiteX862" fmla="*/ 5261015 w 7467600"/>
              <a:gd name="connsiteY862" fmla="*/ 227087 h 6858000"/>
              <a:gd name="connsiteX863" fmla="*/ 5861181 w 7467600"/>
              <a:gd name="connsiteY863" fmla="*/ 143093 h 6858000"/>
              <a:gd name="connsiteX864" fmla="*/ 5961252 w 7467600"/>
              <a:gd name="connsiteY864" fmla="*/ 114820 h 6858000"/>
              <a:gd name="connsiteX865" fmla="*/ 5944437 w 7467600"/>
              <a:gd name="connsiteY865" fmla="*/ 113829 h 6858000"/>
              <a:gd name="connsiteX866" fmla="*/ 3882765 w 7467600"/>
              <a:gd name="connsiteY866" fmla="*/ 0 h 6858000"/>
              <a:gd name="connsiteX867" fmla="*/ 3995099 w 7467600"/>
              <a:gd name="connsiteY867" fmla="*/ 0 h 6858000"/>
              <a:gd name="connsiteX868" fmla="*/ 4163818 w 7467600"/>
              <a:gd name="connsiteY868" fmla="*/ 234104 h 6858000"/>
              <a:gd name="connsiteX869" fmla="*/ 4172099 w 7467600"/>
              <a:gd name="connsiteY869" fmla="*/ 234207 h 6858000"/>
              <a:gd name="connsiteX870" fmla="*/ 4784282 w 7467600"/>
              <a:gd name="connsiteY870" fmla="*/ 276561 h 6858000"/>
              <a:gd name="connsiteX871" fmla="*/ 4801687 w 7467600"/>
              <a:gd name="connsiteY871" fmla="*/ 267764 h 6858000"/>
              <a:gd name="connsiteX872" fmla="*/ 6082788 w 7467600"/>
              <a:gd name="connsiteY872" fmla="*/ 64119 h 6858000"/>
              <a:gd name="connsiteX873" fmla="*/ 6099442 w 7467600"/>
              <a:gd name="connsiteY873" fmla="*/ 82568 h 6858000"/>
              <a:gd name="connsiteX874" fmla="*/ 4804137 w 7467600"/>
              <a:gd name="connsiteY874" fmla="*/ 320931 h 6858000"/>
              <a:gd name="connsiteX875" fmla="*/ 4227047 w 7467600"/>
              <a:gd name="connsiteY875" fmla="*/ 313415 h 6858000"/>
              <a:gd name="connsiteX876" fmla="*/ 4346041 w 7467600"/>
              <a:gd name="connsiteY876" fmla="*/ 456086 h 6858000"/>
              <a:gd name="connsiteX877" fmla="*/ 4870967 w 7467600"/>
              <a:gd name="connsiteY877" fmla="*/ 963061 h 6858000"/>
              <a:gd name="connsiteX878" fmla="*/ 4889647 w 7467600"/>
              <a:gd name="connsiteY878" fmla="*/ 957147 h 6858000"/>
              <a:gd name="connsiteX879" fmla="*/ 5422504 w 7467600"/>
              <a:gd name="connsiteY879" fmla="*/ 805191 h 6858000"/>
              <a:gd name="connsiteX880" fmla="*/ 6087656 w 7467600"/>
              <a:gd name="connsiteY880" fmla="*/ 826703 h 6858000"/>
              <a:gd name="connsiteX881" fmla="*/ 6058717 w 7467600"/>
              <a:gd name="connsiteY881" fmla="*/ 865992 h 6858000"/>
              <a:gd name="connsiteX882" fmla="*/ 4974153 w 7467600"/>
              <a:gd name="connsiteY882" fmla="*/ 1045456 h 6858000"/>
              <a:gd name="connsiteX883" fmla="*/ 5627835 w 7467600"/>
              <a:gd name="connsiteY883" fmla="*/ 1472077 h 6858000"/>
              <a:gd name="connsiteX884" fmla="*/ 5629817 w 7467600"/>
              <a:gd name="connsiteY884" fmla="*/ 1471412 h 6858000"/>
              <a:gd name="connsiteX885" fmla="*/ 5634124 w 7467600"/>
              <a:gd name="connsiteY885" fmla="*/ 1470572 h 6858000"/>
              <a:gd name="connsiteX886" fmla="*/ 5755832 w 7467600"/>
              <a:gd name="connsiteY886" fmla="*/ 1383886 h 6858000"/>
              <a:gd name="connsiteX887" fmla="*/ 6014186 w 7467600"/>
              <a:gd name="connsiteY887" fmla="*/ 1279799 h 6858000"/>
              <a:gd name="connsiteX888" fmla="*/ 6901619 w 7467600"/>
              <a:gd name="connsiteY888" fmla="*/ 1047874 h 6858000"/>
              <a:gd name="connsiteX889" fmla="*/ 6931566 w 7467600"/>
              <a:gd name="connsiteY889" fmla="*/ 1062034 h 6858000"/>
              <a:gd name="connsiteX890" fmla="*/ 5790982 w 7467600"/>
              <a:gd name="connsiteY890" fmla="*/ 1561380 h 6858000"/>
              <a:gd name="connsiteX891" fmla="*/ 6188971 w 7467600"/>
              <a:gd name="connsiteY891" fmla="*/ 1755168 h 6858000"/>
              <a:gd name="connsiteX892" fmla="*/ 6202446 w 7467600"/>
              <a:gd name="connsiteY892" fmla="*/ 1752268 h 6858000"/>
              <a:gd name="connsiteX893" fmla="*/ 7179560 w 7467600"/>
              <a:gd name="connsiteY893" fmla="*/ 1467551 h 6858000"/>
              <a:gd name="connsiteX894" fmla="*/ 7158730 w 7467600"/>
              <a:gd name="connsiteY894" fmla="*/ 1507835 h 6858000"/>
              <a:gd name="connsiteX895" fmla="*/ 6326959 w 7467600"/>
              <a:gd name="connsiteY895" fmla="*/ 1817686 h 6858000"/>
              <a:gd name="connsiteX896" fmla="*/ 6537433 w 7467600"/>
              <a:gd name="connsiteY896" fmla="*/ 1907790 h 6858000"/>
              <a:gd name="connsiteX897" fmla="*/ 6550221 w 7467600"/>
              <a:gd name="connsiteY897" fmla="*/ 1910729 h 6858000"/>
              <a:gd name="connsiteX898" fmla="*/ 6964438 w 7467600"/>
              <a:gd name="connsiteY898" fmla="*/ 2209505 h 6858000"/>
              <a:gd name="connsiteX899" fmla="*/ 7367862 w 7467600"/>
              <a:gd name="connsiteY899" fmla="*/ 2806833 h 6858000"/>
              <a:gd name="connsiteX900" fmla="*/ 7364329 w 7467600"/>
              <a:gd name="connsiteY900" fmla="*/ 2826907 h 6858000"/>
              <a:gd name="connsiteX901" fmla="*/ 7290545 w 7467600"/>
              <a:gd name="connsiteY901" fmla="*/ 2850663 h 6858000"/>
              <a:gd name="connsiteX902" fmla="*/ 6472036 w 7467600"/>
              <a:gd name="connsiteY902" fmla="*/ 1959003 h 6858000"/>
              <a:gd name="connsiteX903" fmla="*/ 5792897 w 7467600"/>
              <a:gd name="connsiteY903" fmla="*/ 1647747 h 6858000"/>
              <a:gd name="connsiteX904" fmla="*/ 5842751 w 7467600"/>
              <a:gd name="connsiteY904" fmla="*/ 1816112 h 6858000"/>
              <a:gd name="connsiteX905" fmla="*/ 5847424 w 7467600"/>
              <a:gd name="connsiteY905" fmla="*/ 1815776 h 6858000"/>
              <a:gd name="connsiteX906" fmla="*/ 6399821 w 7467600"/>
              <a:gd name="connsiteY906" fmla="*/ 2344799 h 6858000"/>
              <a:gd name="connsiteX907" fmla="*/ 6323232 w 7467600"/>
              <a:gd name="connsiteY907" fmla="*/ 2389634 h 6858000"/>
              <a:gd name="connsiteX908" fmla="*/ 5942958 w 7467600"/>
              <a:gd name="connsiteY908" fmla="*/ 2077708 h 6858000"/>
              <a:gd name="connsiteX909" fmla="*/ 5921559 w 7467600"/>
              <a:gd name="connsiteY909" fmla="*/ 2378596 h 6858000"/>
              <a:gd name="connsiteX910" fmla="*/ 5817651 w 7467600"/>
              <a:gd name="connsiteY910" fmla="*/ 3023919 h 6858000"/>
              <a:gd name="connsiteX911" fmla="*/ 5729634 w 7467600"/>
              <a:gd name="connsiteY911" fmla="*/ 3051849 h 6858000"/>
              <a:gd name="connsiteX912" fmla="*/ 5611018 w 7467600"/>
              <a:gd name="connsiteY912" fmla="*/ 2316769 h 6858000"/>
              <a:gd name="connsiteX913" fmla="*/ 5687608 w 7467600"/>
              <a:gd name="connsiteY913" fmla="*/ 2039972 h 6858000"/>
              <a:gd name="connsiteX914" fmla="*/ 5657554 w 7467600"/>
              <a:gd name="connsiteY914" fmla="*/ 1576445 h 6858000"/>
              <a:gd name="connsiteX915" fmla="*/ 5150475 w 7467600"/>
              <a:gd name="connsiteY915" fmla="*/ 1274012 h 6858000"/>
              <a:gd name="connsiteX916" fmla="*/ 5349142 w 7467600"/>
              <a:gd name="connsiteY916" fmla="*/ 2204405 h 6858000"/>
              <a:gd name="connsiteX917" fmla="*/ 5262214 w 7467600"/>
              <a:gd name="connsiteY917" fmla="*/ 2233836 h 6858000"/>
              <a:gd name="connsiteX918" fmla="*/ 4981539 w 7467600"/>
              <a:gd name="connsiteY918" fmla="*/ 1542201 h 6858000"/>
              <a:gd name="connsiteX919" fmla="*/ 4958461 w 7467600"/>
              <a:gd name="connsiteY919" fmla="*/ 1136957 h 6858000"/>
              <a:gd name="connsiteX920" fmla="*/ 4655015 w 7467600"/>
              <a:gd name="connsiteY920" fmla="*/ 891426 h 6858000"/>
              <a:gd name="connsiteX921" fmla="*/ 4348002 w 7467600"/>
              <a:gd name="connsiteY921" fmla="*/ 2205895 h 6858000"/>
              <a:gd name="connsiteX922" fmla="*/ 4262250 w 7467600"/>
              <a:gd name="connsiteY922" fmla="*/ 2219972 h 6858000"/>
              <a:gd name="connsiteX923" fmla="*/ 4550611 w 7467600"/>
              <a:gd name="connsiteY923" fmla="*/ 817540 h 6858000"/>
              <a:gd name="connsiteX924" fmla="*/ 4564418 w 7467600"/>
              <a:gd name="connsiteY924" fmla="*/ 808293 h 6858000"/>
              <a:gd name="connsiteX925" fmla="*/ 4266388 w 7467600"/>
              <a:gd name="connsiteY925" fmla="*/ 500083 h 6858000"/>
              <a:gd name="connsiteX926" fmla="*/ 4032842 w 7467600"/>
              <a:gd name="connsiteY926" fmla="*/ 211809 h 6858000"/>
              <a:gd name="connsiteX927" fmla="*/ 3882765 w 7467600"/>
              <a:gd name="connsiteY927" fmla="*/ 0 h 6858000"/>
              <a:gd name="connsiteX928" fmla="*/ 3721337 w 7467600"/>
              <a:gd name="connsiteY928" fmla="*/ 0 h 6858000"/>
              <a:gd name="connsiteX929" fmla="*/ 3797544 w 7467600"/>
              <a:gd name="connsiteY929" fmla="*/ 0 h 6858000"/>
              <a:gd name="connsiteX930" fmla="*/ 3775734 w 7467600"/>
              <a:gd name="connsiteY930" fmla="*/ 95131 h 6858000"/>
              <a:gd name="connsiteX931" fmla="*/ 3724807 w 7467600"/>
              <a:gd name="connsiteY931" fmla="*/ 272257 h 6858000"/>
              <a:gd name="connsiteX932" fmla="*/ 3726844 w 7467600"/>
              <a:gd name="connsiteY932" fmla="*/ 282988 h 6858000"/>
              <a:gd name="connsiteX933" fmla="*/ 3742664 w 7467600"/>
              <a:gd name="connsiteY933" fmla="*/ 279918 h 6858000"/>
              <a:gd name="connsiteX934" fmla="*/ 4103910 w 7467600"/>
              <a:gd name="connsiteY934" fmla="*/ 1161917 h 6858000"/>
              <a:gd name="connsiteX935" fmla="*/ 4020269 w 7467600"/>
              <a:gd name="connsiteY935" fmla="*/ 1200406 h 6858000"/>
              <a:gd name="connsiteX936" fmla="*/ 3674882 w 7467600"/>
              <a:gd name="connsiteY936" fmla="*/ 488524 h 6858000"/>
              <a:gd name="connsiteX937" fmla="*/ 3132682 w 7467600"/>
              <a:gd name="connsiteY937" fmla="*/ 1072284 h 6858000"/>
              <a:gd name="connsiteX938" fmla="*/ 2716346 w 7467600"/>
              <a:gd name="connsiteY938" fmla="*/ 1276376 h 6858000"/>
              <a:gd name="connsiteX939" fmla="*/ 2716772 w 7467600"/>
              <a:gd name="connsiteY939" fmla="*/ 1255462 h 6858000"/>
              <a:gd name="connsiteX940" fmla="*/ 3471096 w 7467600"/>
              <a:gd name="connsiteY940" fmla="*/ 437072 h 6858000"/>
              <a:gd name="connsiteX941" fmla="*/ 3639057 w 7467600"/>
              <a:gd name="connsiteY941" fmla="*/ 286334 h 6858000"/>
              <a:gd name="connsiteX942" fmla="*/ 3640309 w 7467600"/>
              <a:gd name="connsiteY942" fmla="*/ 284664 h 6858000"/>
              <a:gd name="connsiteX943" fmla="*/ 3646022 w 7467600"/>
              <a:gd name="connsiteY943" fmla="*/ 276711 h 6858000"/>
              <a:gd name="connsiteX944" fmla="*/ 3707943 w 7467600"/>
              <a:gd name="connsiteY944" fmla="*/ 65958 h 6858000"/>
              <a:gd name="connsiteX945" fmla="*/ 3721337 w 7467600"/>
              <a:gd name="connsiteY945" fmla="*/ 0 h 6858000"/>
              <a:gd name="connsiteX946" fmla="*/ 2867960 w 7467600"/>
              <a:gd name="connsiteY946" fmla="*/ 0 h 6858000"/>
              <a:gd name="connsiteX947" fmla="*/ 2926351 w 7467600"/>
              <a:gd name="connsiteY947" fmla="*/ 0 h 6858000"/>
              <a:gd name="connsiteX948" fmla="*/ 2902823 w 7467600"/>
              <a:gd name="connsiteY948" fmla="*/ 262929 h 6858000"/>
              <a:gd name="connsiteX949" fmla="*/ 2940663 w 7467600"/>
              <a:gd name="connsiteY949" fmla="*/ 140884 h 6858000"/>
              <a:gd name="connsiteX950" fmla="*/ 2947039 w 7467600"/>
              <a:gd name="connsiteY950" fmla="*/ 122524 h 6858000"/>
              <a:gd name="connsiteX951" fmla="*/ 2984316 w 7467600"/>
              <a:gd name="connsiteY951" fmla="*/ 0 h 6858000"/>
              <a:gd name="connsiteX952" fmla="*/ 3016114 w 7467600"/>
              <a:gd name="connsiteY952" fmla="*/ 0 h 6858000"/>
              <a:gd name="connsiteX953" fmla="*/ 2979949 w 7467600"/>
              <a:gd name="connsiteY953" fmla="*/ 119274 h 6858000"/>
              <a:gd name="connsiteX954" fmla="*/ 3023879 w 7467600"/>
              <a:gd name="connsiteY954" fmla="*/ 0 h 6858000"/>
              <a:gd name="connsiteX955" fmla="*/ 3105400 w 7467600"/>
              <a:gd name="connsiteY955" fmla="*/ 0 h 6858000"/>
              <a:gd name="connsiteX956" fmla="*/ 3094669 w 7467600"/>
              <a:gd name="connsiteY956" fmla="*/ 30308 h 6858000"/>
              <a:gd name="connsiteX957" fmla="*/ 2901945 w 7467600"/>
              <a:gd name="connsiteY957" fmla="*/ 466538 h 6858000"/>
              <a:gd name="connsiteX958" fmla="*/ 2815209 w 7467600"/>
              <a:gd name="connsiteY958" fmla="*/ 497361 h 6858000"/>
              <a:gd name="connsiteX959" fmla="*/ 2844845 w 7467600"/>
              <a:gd name="connsiteY959" fmla="*/ 127638 h 6858000"/>
              <a:gd name="connsiteX960" fmla="*/ 2867960 w 7467600"/>
              <a:gd name="connsiteY960" fmla="*/ 0 h 6858000"/>
              <a:gd name="connsiteX961" fmla="*/ 1057230 w 7467600"/>
              <a:gd name="connsiteY961" fmla="*/ 0 h 6858000"/>
              <a:gd name="connsiteX962" fmla="*/ 1111003 w 7467600"/>
              <a:gd name="connsiteY962" fmla="*/ 0 h 6858000"/>
              <a:gd name="connsiteX963" fmla="*/ 1125553 w 7467600"/>
              <a:gd name="connsiteY963" fmla="*/ 52588 h 6858000"/>
              <a:gd name="connsiteX964" fmla="*/ 1304276 w 7467600"/>
              <a:gd name="connsiteY964" fmla="*/ 476275 h 6858000"/>
              <a:gd name="connsiteX965" fmla="*/ 1492066 w 7467600"/>
              <a:gd name="connsiteY965" fmla="*/ 886333 h 6858000"/>
              <a:gd name="connsiteX966" fmla="*/ 1423698 w 7467600"/>
              <a:gd name="connsiteY966" fmla="*/ 710817 h 6858000"/>
              <a:gd name="connsiteX967" fmla="*/ 1357609 w 7467600"/>
              <a:gd name="connsiteY967" fmla="*/ 532892 h 6858000"/>
              <a:gd name="connsiteX968" fmla="*/ 1309550 w 7467600"/>
              <a:gd name="connsiteY968" fmla="*/ 374031 h 6858000"/>
              <a:gd name="connsiteX969" fmla="*/ 1193673 w 7467600"/>
              <a:gd name="connsiteY969" fmla="*/ 49533 h 6858000"/>
              <a:gd name="connsiteX970" fmla="*/ 1164391 w 7467600"/>
              <a:gd name="connsiteY970" fmla="*/ 0 h 6858000"/>
              <a:gd name="connsiteX971" fmla="*/ 1200666 w 7467600"/>
              <a:gd name="connsiteY971" fmla="*/ 0 h 6858000"/>
              <a:gd name="connsiteX972" fmla="*/ 1223408 w 7467600"/>
              <a:gd name="connsiteY972" fmla="*/ 38996 h 6858000"/>
              <a:gd name="connsiteX973" fmla="*/ 1339635 w 7467600"/>
              <a:gd name="connsiteY973" fmla="*/ 365517 h 6858000"/>
              <a:gd name="connsiteX974" fmla="*/ 1387469 w 7467600"/>
              <a:gd name="connsiteY974" fmla="*/ 523079 h 6858000"/>
              <a:gd name="connsiteX975" fmla="*/ 1452685 w 7467600"/>
              <a:gd name="connsiteY975" fmla="*/ 699806 h 6858000"/>
              <a:gd name="connsiteX976" fmla="*/ 1492092 w 7467600"/>
              <a:gd name="connsiteY976" fmla="*/ 800424 h 6858000"/>
              <a:gd name="connsiteX977" fmla="*/ 1455302 w 7467600"/>
              <a:gd name="connsiteY977" fmla="*/ 632913 h 6858000"/>
              <a:gd name="connsiteX978" fmla="*/ 1222336 w 7467600"/>
              <a:gd name="connsiteY978" fmla="*/ 9480 h 6858000"/>
              <a:gd name="connsiteX979" fmla="*/ 1214634 w 7467600"/>
              <a:gd name="connsiteY979" fmla="*/ 0 h 6858000"/>
              <a:gd name="connsiteX980" fmla="*/ 1289827 w 7467600"/>
              <a:gd name="connsiteY980" fmla="*/ 0 h 6858000"/>
              <a:gd name="connsiteX981" fmla="*/ 1321076 w 7467600"/>
              <a:gd name="connsiteY981" fmla="*/ 59722 h 6858000"/>
              <a:gd name="connsiteX982" fmla="*/ 1512579 w 7467600"/>
              <a:gd name="connsiteY982" fmla="*/ 626441 h 6858000"/>
              <a:gd name="connsiteX983" fmla="*/ 1506076 w 7467600"/>
              <a:gd name="connsiteY983" fmla="*/ 1089289 h 6858000"/>
              <a:gd name="connsiteX984" fmla="*/ 1486346 w 7467600"/>
              <a:gd name="connsiteY984" fmla="*/ 1079919 h 6858000"/>
              <a:gd name="connsiteX985" fmla="*/ 1070511 w 7467600"/>
              <a:gd name="connsiteY985" fmla="*/ 48609 h 6858000"/>
              <a:gd name="connsiteX986" fmla="*/ 1057230 w 7467600"/>
              <a:gd name="connsiteY986" fmla="*/ 0 h 6858000"/>
              <a:gd name="connsiteX987" fmla="*/ 43151 w 7467600"/>
              <a:gd name="connsiteY987" fmla="*/ 0 h 6858000"/>
              <a:gd name="connsiteX988" fmla="*/ 95283 w 7467600"/>
              <a:gd name="connsiteY988" fmla="*/ 0 h 6858000"/>
              <a:gd name="connsiteX989" fmla="*/ 300708 w 7467600"/>
              <a:gd name="connsiteY989" fmla="*/ 154571 h 6858000"/>
              <a:gd name="connsiteX990" fmla="*/ 530414 w 7467600"/>
              <a:gd name="connsiteY990" fmla="*/ 354673 h 6858000"/>
              <a:gd name="connsiteX991" fmla="*/ 333785 w 7467600"/>
              <a:gd name="connsiteY991" fmla="*/ 161564 h 6858000"/>
              <a:gd name="connsiteX992" fmla="*/ 147005 w 7467600"/>
              <a:gd name="connsiteY992" fmla="*/ 0 h 6858000"/>
              <a:gd name="connsiteX993" fmla="*/ 272509 w 7467600"/>
              <a:gd name="connsiteY993" fmla="*/ 0 h 6858000"/>
              <a:gd name="connsiteX994" fmla="*/ 326276 w 7467600"/>
              <a:gd name="connsiteY994" fmla="*/ 45847 h 6858000"/>
              <a:gd name="connsiteX995" fmla="*/ 823759 w 7467600"/>
              <a:gd name="connsiteY995" fmla="*/ 574145 h 6858000"/>
              <a:gd name="connsiteX996" fmla="*/ 811254 w 7467600"/>
              <a:gd name="connsiteY996" fmla="*/ 665546 h 6858000"/>
              <a:gd name="connsiteX997" fmla="*/ 154042 w 7467600"/>
              <a:gd name="connsiteY997" fmla="*/ 261522 h 6858000"/>
              <a:gd name="connsiteX998" fmla="*/ 13550 w 7467600"/>
              <a:gd name="connsiteY998" fmla="*/ 158423 h 6858000"/>
              <a:gd name="connsiteX999" fmla="*/ 0 w 7467600"/>
              <a:gd name="connsiteY999" fmla="*/ 146618 h 6858000"/>
              <a:gd name="connsiteX1000" fmla="*/ 0 w 7467600"/>
              <a:gd name="connsiteY1000" fmla="*/ 59161 h 6858000"/>
              <a:gd name="connsiteX1001" fmla="*/ 45427 w 7467600"/>
              <a:gd name="connsiteY1001" fmla="*/ 101078 h 6858000"/>
              <a:gd name="connsiteX1002" fmla="*/ 630103 w 7467600"/>
              <a:gd name="connsiteY1002" fmla="*/ 485885 h 6858000"/>
              <a:gd name="connsiteX1003" fmla="*/ 532040 w 7467600"/>
              <a:gd name="connsiteY1003" fmla="*/ 399359 h 6858000"/>
              <a:gd name="connsiteX1004" fmla="*/ 517618 w 7467600"/>
              <a:gd name="connsiteY1004" fmla="*/ 385726 h 6858000"/>
              <a:gd name="connsiteX1005" fmla="*/ 285074 w 7467600"/>
              <a:gd name="connsiteY1005" fmla="*/ 182755 h 6858000"/>
              <a:gd name="connsiteX1006" fmla="*/ 43151 w 7467600"/>
              <a:gd name="connsiteY100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7451412 w 7467600"/>
              <a:gd name="connsiteY844" fmla="*/ 799572 h 6858000"/>
              <a:gd name="connsiteX845" fmla="*/ 7467600 w 7467600"/>
              <a:gd name="connsiteY845" fmla="*/ 789215 h 6858000"/>
              <a:gd name="connsiteX846" fmla="*/ 7451412 w 7467600"/>
              <a:gd name="connsiteY846" fmla="*/ 799572 h 6858000"/>
              <a:gd name="connsiteX847" fmla="*/ 5905192 w 7467600"/>
              <a:gd name="connsiteY847" fmla="*/ 163079 h 6858000"/>
              <a:gd name="connsiteX848" fmla="*/ 5865655 w 7467600"/>
              <a:gd name="connsiteY848" fmla="*/ 171901 h 6858000"/>
              <a:gd name="connsiteX849" fmla="*/ 5259740 w 7467600"/>
              <a:gd name="connsiteY849" fmla="*/ 257013 h 6858000"/>
              <a:gd name="connsiteX850" fmla="*/ 5208466 w 7467600"/>
              <a:gd name="connsiteY850" fmla="*/ 257550 h 6858000"/>
              <a:gd name="connsiteX851" fmla="*/ 4980204 w 7467600"/>
              <a:gd name="connsiteY851" fmla="*/ 271903 h 6858000"/>
              <a:gd name="connsiteX852" fmla="*/ 5068068 w 7467600"/>
              <a:gd name="connsiteY852" fmla="*/ 282244 h 6858000"/>
              <a:gd name="connsiteX853" fmla="*/ 5153231 w 7467600"/>
              <a:gd name="connsiteY853" fmla="*/ 292240 h 6858000"/>
              <a:gd name="connsiteX854" fmla="*/ 5426491 w 7467600"/>
              <a:gd name="connsiteY854" fmla="*/ 281128 h 6858000"/>
              <a:gd name="connsiteX855" fmla="*/ 5731212 w 7467600"/>
              <a:gd name="connsiteY855" fmla="*/ 231951 h 6858000"/>
              <a:gd name="connsiteX856" fmla="*/ 5905192 w 7467600"/>
              <a:gd name="connsiteY856" fmla="*/ 163079 h 6858000"/>
              <a:gd name="connsiteX857" fmla="*/ 5944437 w 7467600"/>
              <a:gd name="connsiteY857" fmla="*/ 113829 h 6858000"/>
              <a:gd name="connsiteX858" fmla="*/ 5825032 w 7467600"/>
              <a:gd name="connsiteY858" fmla="*/ 146405 h 6858000"/>
              <a:gd name="connsiteX859" fmla="*/ 4955599 w 7467600"/>
              <a:gd name="connsiteY859" fmla="*/ 247008 h 6858000"/>
              <a:gd name="connsiteX860" fmla="*/ 5210104 w 7467600"/>
              <a:gd name="connsiteY860" fmla="*/ 228123 h 6858000"/>
              <a:gd name="connsiteX861" fmla="*/ 5261015 w 7467600"/>
              <a:gd name="connsiteY861" fmla="*/ 227087 h 6858000"/>
              <a:gd name="connsiteX862" fmla="*/ 5861181 w 7467600"/>
              <a:gd name="connsiteY862" fmla="*/ 143093 h 6858000"/>
              <a:gd name="connsiteX863" fmla="*/ 5961252 w 7467600"/>
              <a:gd name="connsiteY863" fmla="*/ 114820 h 6858000"/>
              <a:gd name="connsiteX864" fmla="*/ 5944437 w 7467600"/>
              <a:gd name="connsiteY864" fmla="*/ 113829 h 6858000"/>
              <a:gd name="connsiteX865" fmla="*/ 3882765 w 7467600"/>
              <a:gd name="connsiteY865" fmla="*/ 0 h 6858000"/>
              <a:gd name="connsiteX866" fmla="*/ 3995099 w 7467600"/>
              <a:gd name="connsiteY866" fmla="*/ 0 h 6858000"/>
              <a:gd name="connsiteX867" fmla="*/ 4163818 w 7467600"/>
              <a:gd name="connsiteY867" fmla="*/ 234104 h 6858000"/>
              <a:gd name="connsiteX868" fmla="*/ 4172099 w 7467600"/>
              <a:gd name="connsiteY868" fmla="*/ 234207 h 6858000"/>
              <a:gd name="connsiteX869" fmla="*/ 4784282 w 7467600"/>
              <a:gd name="connsiteY869" fmla="*/ 276561 h 6858000"/>
              <a:gd name="connsiteX870" fmla="*/ 4801687 w 7467600"/>
              <a:gd name="connsiteY870" fmla="*/ 267764 h 6858000"/>
              <a:gd name="connsiteX871" fmla="*/ 6082788 w 7467600"/>
              <a:gd name="connsiteY871" fmla="*/ 64119 h 6858000"/>
              <a:gd name="connsiteX872" fmla="*/ 6099442 w 7467600"/>
              <a:gd name="connsiteY872" fmla="*/ 82568 h 6858000"/>
              <a:gd name="connsiteX873" fmla="*/ 4804137 w 7467600"/>
              <a:gd name="connsiteY873" fmla="*/ 320931 h 6858000"/>
              <a:gd name="connsiteX874" fmla="*/ 4227047 w 7467600"/>
              <a:gd name="connsiteY874" fmla="*/ 313415 h 6858000"/>
              <a:gd name="connsiteX875" fmla="*/ 4346041 w 7467600"/>
              <a:gd name="connsiteY875" fmla="*/ 456086 h 6858000"/>
              <a:gd name="connsiteX876" fmla="*/ 4870967 w 7467600"/>
              <a:gd name="connsiteY876" fmla="*/ 963061 h 6858000"/>
              <a:gd name="connsiteX877" fmla="*/ 4889647 w 7467600"/>
              <a:gd name="connsiteY877" fmla="*/ 957147 h 6858000"/>
              <a:gd name="connsiteX878" fmla="*/ 5422504 w 7467600"/>
              <a:gd name="connsiteY878" fmla="*/ 805191 h 6858000"/>
              <a:gd name="connsiteX879" fmla="*/ 6087656 w 7467600"/>
              <a:gd name="connsiteY879" fmla="*/ 826703 h 6858000"/>
              <a:gd name="connsiteX880" fmla="*/ 6058717 w 7467600"/>
              <a:gd name="connsiteY880" fmla="*/ 865992 h 6858000"/>
              <a:gd name="connsiteX881" fmla="*/ 4974153 w 7467600"/>
              <a:gd name="connsiteY881" fmla="*/ 1045456 h 6858000"/>
              <a:gd name="connsiteX882" fmla="*/ 5627835 w 7467600"/>
              <a:gd name="connsiteY882" fmla="*/ 1472077 h 6858000"/>
              <a:gd name="connsiteX883" fmla="*/ 5629817 w 7467600"/>
              <a:gd name="connsiteY883" fmla="*/ 1471412 h 6858000"/>
              <a:gd name="connsiteX884" fmla="*/ 5634124 w 7467600"/>
              <a:gd name="connsiteY884" fmla="*/ 1470572 h 6858000"/>
              <a:gd name="connsiteX885" fmla="*/ 5755832 w 7467600"/>
              <a:gd name="connsiteY885" fmla="*/ 1383886 h 6858000"/>
              <a:gd name="connsiteX886" fmla="*/ 6014186 w 7467600"/>
              <a:gd name="connsiteY886" fmla="*/ 1279799 h 6858000"/>
              <a:gd name="connsiteX887" fmla="*/ 6901619 w 7467600"/>
              <a:gd name="connsiteY887" fmla="*/ 1047874 h 6858000"/>
              <a:gd name="connsiteX888" fmla="*/ 6931566 w 7467600"/>
              <a:gd name="connsiteY888" fmla="*/ 1062034 h 6858000"/>
              <a:gd name="connsiteX889" fmla="*/ 5790982 w 7467600"/>
              <a:gd name="connsiteY889" fmla="*/ 1561380 h 6858000"/>
              <a:gd name="connsiteX890" fmla="*/ 6188971 w 7467600"/>
              <a:gd name="connsiteY890" fmla="*/ 1755168 h 6858000"/>
              <a:gd name="connsiteX891" fmla="*/ 6202446 w 7467600"/>
              <a:gd name="connsiteY891" fmla="*/ 1752268 h 6858000"/>
              <a:gd name="connsiteX892" fmla="*/ 7179560 w 7467600"/>
              <a:gd name="connsiteY892" fmla="*/ 1467551 h 6858000"/>
              <a:gd name="connsiteX893" fmla="*/ 7158730 w 7467600"/>
              <a:gd name="connsiteY893" fmla="*/ 1507835 h 6858000"/>
              <a:gd name="connsiteX894" fmla="*/ 6326959 w 7467600"/>
              <a:gd name="connsiteY894" fmla="*/ 1817686 h 6858000"/>
              <a:gd name="connsiteX895" fmla="*/ 6537433 w 7467600"/>
              <a:gd name="connsiteY895" fmla="*/ 1907790 h 6858000"/>
              <a:gd name="connsiteX896" fmla="*/ 6550221 w 7467600"/>
              <a:gd name="connsiteY896" fmla="*/ 1910729 h 6858000"/>
              <a:gd name="connsiteX897" fmla="*/ 6964438 w 7467600"/>
              <a:gd name="connsiteY897" fmla="*/ 2209505 h 6858000"/>
              <a:gd name="connsiteX898" fmla="*/ 7367862 w 7467600"/>
              <a:gd name="connsiteY898" fmla="*/ 2806833 h 6858000"/>
              <a:gd name="connsiteX899" fmla="*/ 7364329 w 7467600"/>
              <a:gd name="connsiteY899" fmla="*/ 2826907 h 6858000"/>
              <a:gd name="connsiteX900" fmla="*/ 7290545 w 7467600"/>
              <a:gd name="connsiteY900" fmla="*/ 2850663 h 6858000"/>
              <a:gd name="connsiteX901" fmla="*/ 6472036 w 7467600"/>
              <a:gd name="connsiteY901" fmla="*/ 1959003 h 6858000"/>
              <a:gd name="connsiteX902" fmla="*/ 5792897 w 7467600"/>
              <a:gd name="connsiteY902" fmla="*/ 1647747 h 6858000"/>
              <a:gd name="connsiteX903" fmla="*/ 5842751 w 7467600"/>
              <a:gd name="connsiteY903" fmla="*/ 1816112 h 6858000"/>
              <a:gd name="connsiteX904" fmla="*/ 5847424 w 7467600"/>
              <a:gd name="connsiteY904" fmla="*/ 1815776 h 6858000"/>
              <a:gd name="connsiteX905" fmla="*/ 6399821 w 7467600"/>
              <a:gd name="connsiteY905" fmla="*/ 2344799 h 6858000"/>
              <a:gd name="connsiteX906" fmla="*/ 6323232 w 7467600"/>
              <a:gd name="connsiteY906" fmla="*/ 2389634 h 6858000"/>
              <a:gd name="connsiteX907" fmla="*/ 5942958 w 7467600"/>
              <a:gd name="connsiteY907" fmla="*/ 2077708 h 6858000"/>
              <a:gd name="connsiteX908" fmla="*/ 5921559 w 7467600"/>
              <a:gd name="connsiteY908" fmla="*/ 2378596 h 6858000"/>
              <a:gd name="connsiteX909" fmla="*/ 5817651 w 7467600"/>
              <a:gd name="connsiteY909" fmla="*/ 3023919 h 6858000"/>
              <a:gd name="connsiteX910" fmla="*/ 5729634 w 7467600"/>
              <a:gd name="connsiteY910" fmla="*/ 3051849 h 6858000"/>
              <a:gd name="connsiteX911" fmla="*/ 5611018 w 7467600"/>
              <a:gd name="connsiteY911" fmla="*/ 2316769 h 6858000"/>
              <a:gd name="connsiteX912" fmla="*/ 5687608 w 7467600"/>
              <a:gd name="connsiteY912" fmla="*/ 2039972 h 6858000"/>
              <a:gd name="connsiteX913" fmla="*/ 5657554 w 7467600"/>
              <a:gd name="connsiteY913" fmla="*/ 1576445 h 6858000"/>
              <a:gd name="connsiteX914" fmla="*/ 5150475 w 7467600"/>
              <a:gd name="connsiteY914" fmla="*/ 1274012 h 6858000"/>
              <a:gd name="connsiteX915" fmla="*/ 5349142 w 7467600"/>
              <a:gd name="connsiteY915" fmla="*/ 2204405 h 6858000"/>
              <a:gd name="connsiteX916" fmla="*/ 5262214 w 7467600"/>
              <a:gd name="connsiteY916" fmla="*/ 2233836 h 6858000"/>
              <a:gd name="connsiteX917" fmla="*/ 4981539 w 7467600"/>
              <a:gd name="connsiteY917" fmla="*/ 1542201 h 6858000"/>
              <a:gd name="connsiteX918" fmla="*/ 4958461 w 7467600"/>
              <a:gd name="connsiteY918" fmla="*/ 1136957 h 6858000"/>
              <a:gd name="connsiteX919" fmla="*/ 4655015 w 7467600"/>
              <a:gd name="connsiteY919" fmla="*/ 891426 h 6858000"/>
              <a:gd name="connsiteX920" fmla="*/ 4348002 w 7467600"/>
              <a:gd name="connsiteY920" fmla="*/ 2205895 h 6858000"/>
              <a:gd name="connsiteX921" fmla="*/ 4262250 w 7467600"/>
              <a:gd name="connsiteY921" fmla="*/ 2219972 h 6858000"/>
              <a:gd name="connsiteX922" fmla="*/ 4550611 w 7467600"/>
              <a:gd name="connsiteY922" fmla="*/ 817540 h 6858000"/>
              <a:gd name="connsiteX923" fmla="*/ 4564418 w 7467600"/>
              <a:gd name="connsiteY923" fmla="*/ 808293 h 6858000"/>
              <a:gd name="connsiteX924" fmla="*/ 4266388 w 7467600"/>
              <a:gd name="connsiteY924" fmla="*/ 500083 h 6858000"/>
              <a:gd name="connsiteX925" fmla="*/ 4032842 w 7467600"/>
              <a:gd name="connsiteY925" fmla="*/ 211809 h 6858000"/>
              <a:gd name="connsiteX926" fmla="*/ 3882765 w 7467600"/>
              <a:gd name="connsiteY926" fmla="*/ 0 h 6858000"/>
              <a:gd name="connsiteX927" fmla="*/ 3721337 w 7467600"/>
              <a:gd name="connsiteY927" fmla="*/ 0 h 6858000"/>
              <a:gd name="connsiteX928" fmla="*/ 3797544 w 7467600"/>
              <a:gd name="connsiteY928" fmla="*/ 0 h 6858000"/>
              <a:gd name="connsiteX929" fmla="*/ 3775734 w 7467600"/>
              <a:gd name="connsiteY929" fmla="*/ 95131 h 6858000"/>
              <a:gd name="connsiteX930" fmla="*/ 3724807 w 7467600"/>
              <a:gd name="connsiteY930" fmla="*/ 272257 h 6858000"/>
              <a:gd name="connsiteX931" fmla="*/ 3726844 w 7467600"/>
              <a:gd name="connsiteY931" fmla="*/ 282988 h 6858000"/>
              <a:gd name="connsiteX932" fmla="*/ 3742664 w 7467600"/>
              <a:gd name="connsiteY932" fmla="*/ 279918 h 6858000"/>
              <a:gd name="connsiteX933" fmla="*/ 4103910 w 7467600"/>
              <a:gd name="connsiteY933" fmla="*/ 1161917 h 6858000"/>
              <a:gd name="connsiteX934" fmla="*/ 4020269 w 7467600"/>
              <a:gd name="connsiteY934" fmla="*/ 1200406 h 6858000"/>
              <a:gd name="connsiteX935" fmla="*/ 3674882 w 7467600"/>
              <a:gd name="connsiteY935" fmla="*/ 488524 h 6858000"/>
              <a:gd name="connsiteX936" fmla="*/ 3132682 w 7467600"/>
              <a:gd name="connsiteY936" fmla="*/ 1072284 h 6858000"/>
              <a:gd name="connsiteX937" fmla="*/ 2716346 w 7467600"/>
              <a:gd name="connsiteY937" fmla="*/ 1276376 h 6858000"/>
              <a:gd name="connsiteX938" fmla="*/ 2716772 w 7467600"/>
              <a:gd name="connsiteY938" fmla="*/ 1255462 h 6858000"/>
              <a:gd name="connsiteX939" fmla="*/ 3471096 w 7467600"/>
              <a:gd name="connsiteY939" fmla="*/ 437072 h 6858000"/>
              <a:gd name="connsiteX940" fmla="*/ 3639057 w 7467600"/>
              <a:gd name="connsiteY940" fmla="*/ 286334 h 6858000"/>
              <a:gd name="connsiteX941" fmla="*/ 3640309 w 7467600"/>
              <a:gd name="connsiteY941" fmla="*/ 284664 h 6858000"/>
              <a:gd name="connsiteX942" fmla="*/ 3646022 w 7467600"/>
              <a:gd name="connsiteY942" fmla="*/ 276711 h 6858000"/>
              <a:gd name="connsiteX943" fmla="*/ 3707943 w 7467600"/>
              <a:gd name="connsiteY943" fmla="*/ 65958 h 6858000"/>
              <a:gd name="connsiteX944" fmla="*/ 3721337 w 7467600"/>
              <a:gd name="connsiteY944" fmla="*/ 0 h 6858000"/>
              <a:gd name="connsiteX945" fmla="*/ 2867960 w 7467600"/>
              <a:gd name="connsiteY945" fmla="*/ 0 h 6858000"/>
              <a:gd name="connsiteX946" fmla="*/ 2926351 w 7467600"/>
              <a:gd name="connsiteY946" fmla="*/ 0 h 6858000"/>
              <a:gd name="connsiteX947" fmla="*/ 2902823 w 7467600"/>
              <a:gd name="connsiteY947" fmla="*/ 262929 h 6858000"/>
              <a:gd name="connsiteX948" fmla="*/ 2940663 w 7467600"/>
              <a:gd name="connsiteY948" fmla="*/ 140884 h 6858000"/>
              <a:gd name="connsiteX949" fmla="*/ 2947039 w 7467600"/>
              <a:gd name="connsiteY949" fmla="*/ 122524 h 6858000"/>
              <a:gd name="connsiteX950" fmla="*/ 2984316 w 7467600"/>
              <a:gd name="connsiteY950" fmla="*/ 0 h 6858000"/>
              <a:gd name="connsiteX951" fmla="*/ 3016114 w 7467600"/>
              <a:gd name="connsiteY951" fmla="*/ 0 h 6858000"/>
              <a:gd name="connsiteX952" fmla="*/ 2979949 w 7467600"/>
              <a:gd name="connsiteY952" fmla="*/ 119274 h 6858000"/>
              <a:gd name="connsiteX953" fmla="*/ 3023879 w 7467600"/>
              <a:gd name="connsiteY953" fmla="*/ 0 h 6858000"/>
              <a:gd name="connsiteX954" fmla="*/ 3105400 w 7467600"/>
              <a:gd name="connsiteY954" fmla="*/ 0 h 6858000"/>
              <a:gd name="connsiteX955" fmla="*/ 3094669 w 7467600"/>
              <a:gd name="connsiteY955" fmla="*/ 30308 h 6858000"/>
              <a:gd name="connsiteX956" fmla="*/ 2901945 w 7467600"/>
              <a:gd name="connsiteY956" fmla="*/ 466538 h 6858000"/>
              <a:gd name="connsiteX957" fmla="*/ 2815209 w 7467600"/>
              <a:gd name="connsiteY957" fmla="*/ 497361 h 6858000"/>
              <a:gd name="connsiteX958" fmla="*/ 2844845 w 7467600"/>
              <a:gd name="connsiteY958" fmla="*/ 127638 h 6858000"/>
              <a:gd name="connsiteX959" fmla="*/ 2867960 w 7467600"/>
              <a:gd name="connsiteY959" fmla="*/ 0 h 6858000"/>
              <a:gd name="connsiteX960" fmla="*/ 1057230 w 7467600"/>
              <a:gd name="connsiteY960" fmla="*/ 0 h 6858000"/>
              <a:gd name="connsiteX961" fmla="*/ 1111003 w 7467600"/>
              <a:gd name="connsiteY961" fmla="*/ 0 h 6858000"/>
              <a:gd name="connsiteX962" fmla="*/ 1125553 w 7467600"/>
              <a:gd name="connsiteY962" fmla="*/ 52588 h 6858000"/>
              <a:gd name="connsiteX963" fmla="*/ 1304276 w 7467600"/>
              <a:gd name="connsiteY963" fmla="*/ 476275 h 6858000"/>
              <a:gd name="connsiteX964" fmla="*/ 1492066 w 7467600"/>
              <a:gd name="connsiteY964" fmla="*/ 886333 h 6858000"/>
              <a:gd name="connsiteX965" fmla="*/ 1423698 w 7467600"/>
              <a:gd name="connsiteY965" fmla="*/ 710817 h 6858000"/>
              <a:gd name="connsiteX966" fmla="*/ 1357609 w 7467600"/>
              <a:gd name="connsiteY966" fmla="*/ 532892 h 6858000"/>
              <a:gd name="connsiteX967" fmla="*/ 1309550 w 7467600"/>
              <a:gd name="connsiteY967" fmla="*/ 374031 h 6858000"/>
              <a:gd name="connsiteX968" fmla="*/ 1193673 w 7467600"/>
              <a:gd name="connsiteY968" fmla="*/ 49533 h 6858000"/>
              <a:gd name="connsiteX969" fmla="*/ 1164391 w 7467600"/>
              <a:gd name="connsiteY969" fmla="*/ 0 h 6858000"/>
              <a:gd name="connsiteX970" fmla="*/ 1200666 w 7467600"/>
              <a:gd name="connsiteY970" fmla="*/ 0 h 6858000"/>
              <a:gd name="connsiteX971" fmla="*/ 1223408 w 7467600"/>
              <a:gd name="connsiteY971" fmla="*/ 38996 h 6858000"/>
              <a:gd name="connsiteX972" fmla="*/ 1339635 w 7467600"/>
              <a:gd name="connsiteY972" fmla="*/ 365517 h 6858000"/>
              <a:gd name="connsiteX973" fmla="*/ 1387469 w 7467600"/>
              <a:gd name="connsiteY973" fmla="*/ 523079 h 6858000"/>
              <a:gd name="connsiteX974" fmla="*/ 1452685 w 7467600"/>
              <a:gd name="connsiteY974" fmla="*/ 699806 h 6858000"/>
              <a:gd name="connsiteX975" fmla="*/ 1492092 w 7467600"/>
              <a:gd name="connsiteY975" fmla="*/ 800424 h 6858000"/>
              <a:gd name="connsiteX976" fmla="*/ 1455302 w 7467600"/>
              <a:gd name="connsiteY976" fmla="*/ 632913 h 6858000"/>
              <a:gd name="connsiteX977" fmla="*/ 1222336 w 7467600"/>
              <a:gd name="connsiteY977" fmla="*/ 9480 h 6858000"/>
              <a:gd name="connsiteX978" fmla="*/ 1214634 w 7467600"/>
              <a:gd name="connsiteY978" fmla="*/ 0 h 6858000"/>
              <a:gd name="connsiteX979" fmla="*/ 1289827 w 7467600"/>
              <a:gd name="connsiteY979" fmla="*/ 0 h 6858000"/>
              <a:gd name="connsiteX980" fmla="*/ 1321076 w 7467600"/>
              <a:gd name="connsiteY980" fmla="*/ 59722 h 6858000"/>
              <a:gd name="connsiteX981" fmla="*/ 1512579 w 7467600"/>
              <a:gd name="connsiteY981" fmla="*/ 626441 h 6858000"/>
              <a:gd name="connsiteX982" fmla="*/ 1506076 w 7467600"/>
              <a:gd name="connsiteY982" fmla="*/ 1089289 h 6858000"/>
              <a:gd name="connsiteX983" fmla="*/ 1486346 w 7467600"/>
              <a:gd name="connsiteY983" fmla="*/ 1079919 h 6858000"/>
              <a:gd name="connsiteX984" fmla="*/ 1070511 w 7467600"/>
              <a:gd name="connsiteY984" fmla="*/ 48609 h 6858000"/>
              <a:gd name="connsiteX985" fmla="*/ 1057230 w 7467600"/>
              <a:gd name="connsiteY985" fmla="*/ 0 h 6858000"/>
              <a:gd name="connsiteX986" fmla="*/ 43151 w 7467600"/>
              <a:gd name="connsiteY986" fmla="*/ 0 h 6858000"/>
              <a:gd name="connsiteX987" fmla="*/ 95283 w 7467600"/>
              <a:gd name="connsiteY987" fmla="*/ 0 h 6858000"/>
              <a:gd name="connsiteX988" fmla="*/ 300708 w 7467600"/>
              <a:gd name="connsiteY988" fmla="*/ 154571 h 6858000"/>
              <a:gd name="connsiteX989" fmla="*/ 530414 w 7467600"/>
              <a:gd name="connsiteY989" fmla="*/ 354673 h 6858000"/>
              <a:gd name="connsiteX990" fmla="*/ 333785 w 7467600"/>
              <a:gd name="connsiteY990" fmla="*/ 161564 h 6858000"/>
              <a:gd name="connsiteX991" fmla="*/ 147005 w 7467600"/>
              <a:gd name="connsiteY991" fmla="*/ 0 h 6858000"/>
              <a:gd name="connsiteX992" fmla="*/ 272509 w 7467600"/>
              <a:gd name="connsiteY992" fmla="*/ 0 h 6858000"/>
              <a:gd name="connsiteX993" fmla="*/ 326276 w 7467600"/>
              <a:gd name="connsiteY993" fmla="*/ 45847 h 6858000"/>
              <a:gd name="connsiteX994" fmla="*/ 823759 w 7467600"/>
              <a:gd name="connsiteY994" fmla="*/ 574145 h 6858000"/>
              <a:gd name="connsiteX995" fmla="*/ 811254 w 7467600"/>
              <a:gd name="connsiteY995" fmla="*/ 665546 h 6858000"/>
              <a:gd name="connsiteX996" fmla="*/ 154042 w 7467600"/>
              <a:gd name="connsiteY996" fmla="*/ 261522 h 6858000"/>
              <a:gd name="connsiteX997" fmla="*/ 13550 w 7467600"/>
              <a:gd name="connsiteY997" fmla="*/ 158423 h 6858000"/>
              <a:gd name="connsiteX998" fmla="*/ 0 w 7467600"/>
              <a:gd name="connsiteY998" fmla="*/ 146618 h 6858000"/>
              <a:gd name="connsiteX999" fmla="*/ 0 w 7467600"/>
              <a:gd name="connsiteY999" fmla="*/ 59161 h 6858000"/>
              <a:gd name="connsiteX1000" fmla="*/ 45427 w 7467600"/>
              <a:gd name="connsiteY1000" fmla="*/ 101078 h 6858000"/>
              <a:gd name="connsiteX1001" fmla="*/ 630103 w 7467600"/>
              <a:gd name="connsiteY1001" fmla="*/ 485885 h 6858000"/>
              <a:gd name="connsiteX1002" fmla="*/ 532040 w 7467600"/>
              <a:gd name="connsiteY1002" fmla="*/ 399359 h 6858000"/>
              <a:gd name="connsiteX1003" fmla="*/ 517618 w 7467600"/>
              <a:gd name="connsiteY1003" fmla="*/ 385726 h 6858000"/>
              <a:gd name="connsiteX1004" fmla="*/ 285074 w 7467600"/>
              <a:gd name="connsiteY1004" fmla="*/ 182755 h 6858000"/>
              <a:gd name="connsiteX1005" fmla="*/ 43151 w 7467600"/>
              <a:gd name="connsiteY100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5905192 w 7467600"/>
              <a:gd name="connsiteY844" fmla="*/ 163079 h 6858000"/>
              <a:gd name="connsiteX845" fmla="*/ 5865655 w 7467600"/>
              <a:gd name="connsiteY845" fmla="*/ 171901 h 6858000"/>
              <a:gd name="connsiteX846" fmla="*/ 5259740 w 7467600"/>
              <a:gd name="connsiteY846" fmla="*/ 257013 h 6858000"/>
              <a:gd name="connsiteX847" fmla="*/ 5208466 w 7467600"/>
              <a:gd name="connsiteY847" fmla="*/ 257550 h 6858000"/>
              <a:gd name="connsiteX848" fmla="*/ 4980204 w 7467600"/>
              <a:gd name="connsiteY848" fmla="*/ 271903 h 6858000"/>
              <a:gd name="connsiteX849" fmla="*/ 5068068 w 7467600"/>
              <a:gd name="connsiteY849" fmla="*/ 282244 h 6858000"/>
              <a:gd name="connsiteX850" fmla="*/ 5153231 w 7467600"/>
              <a:gd name="connsiteY850" fmla="*/ 292240 h 6858000"/>
              <a:gd name="connsiteX851" fmla="*/ 5426491 w 7467600"/>
              <a:gd name="connsiteY851" fmla="*/ 281128 h 6858000"/>
              <a:gd name="connsiteX852" fmla="*/ 5731212 w 7467600"/>
              <a:gd name="connsiteY852" fmla="*/ 231951 h 6858000"/>
              <a:gd name="connsiteX853" fmla="*/ 5905192 w 7467600"/>
              <a:gd name="connsiteY853" fmla="*/ 163079 h 6858000"/>
              <a:gd name="connsiteX854" fmla="*/ 5944437 w 7467600"/>
              <a:gd name="connsiteY854" fmla="*/ 113829 h 6858000"/>
              <a:gd name="connsiteX855" fmla="*/ 5825032 w 7467600"/>
              <a:gd name="connsiteY855" fmla="*/ 146405 h 6858000"/>
              <a:gd name="connsiteX856" fmla="*/ 4955599 w 7467600"/>
              <a:gd name="connsiteY856" fmla="*/ 247008 h 6858000"/>
              <a:gd name="connsiteX857" fmla="*/ 5210104 w 7467600"/>
              <a:gd name="connsiteY857" fmla="*/ 228123 h 6858000"/>
              <a:gd name="connsiteX858" fmla="*/ 5261015 w 7467600"/>
              <a:gd name="connsiteY858" fmla="*/ 227087 h 6858000"/>
              <a:gd name="connsiteX859" fmla="*/ 5861181 w 7467600"/>
              <a:gd name="connsiteY859" fmla="*/ 143093 h 6858000"/>
              <a:gd name="connsiteX860" fmla="*/ 5961252 w 7467600"/>
              <a:gd name="connsiteY860" fmla="*/ 114820 h 6858000"/>
              <a:gd name="connsiteX861" fmla="*/ 5944437 w 7467600"/>
              <a:gd name="connsiteY861" fmla="*/ 113829 h 6858000"/>
              <a:gd name="connsiteX862" fmla="*/ 3882765 w 7467600"/>
              <a:gd name="connsiteY862" fmla="*/ 0 h 6858000"/>
              <a:gd name="connsiteX863" fmla="*/ 3995099 w 7467600"/>
              <a:gd name="connsiteY863" fmla="*/ 0 h 6858000"/>
              <a:gd name="connsiteX864" fmla="*/ 4163818 w 7467600"/>
              <a:gd name="connsiteY864" fmla="*/ 234104 h 6858000"/>
              <a:gd name="connsiteX865" fmla="*/ 4172099 w 7467600"/>
              <a:gd name="connsiteY865" fmla="*/ 234207 h 6858000"/>
              <a:gd name="connsiteX866" fmla="*/ 4784282 w 7467600"/>
              <a:gd name="connsiteY866" fmla="*/ 276561 h 6858000"/>
              <a:gd name="connsiteX867" fmla="*/ 4801687 w 7467600"/>
              <a:gd name="connsiteY867" fmla="*/ 267764 h 6858000"/>
              <a:gd name="connsiteX868" fmla="*/ 6082788 w 7467600"/>
              <a:gd name="connsiteY868" fmla="*/ 64119 h 6858000"/>
              <a:gd name="connsiteX869" fmla="*/ 6099442 w 7467600"/>
              <a:gd name="connsiteY869" fmla="*/ 82568 h 6858000"/>
              <a:gd name="connsiteX870" fmla="*/ 4804137 w 7467600"/>
              <a:gd name="connsiteY870" fmla="*/ 320931 h 6858000"/>
              <a:gd name="connsiteX871" fmla="*/ 4227047 w 7467600"/>
              <a:gd name="connsiteY871" fmla="*/ 313415 h 6858000"/>
              <a:gd name="connsiteX872" fmla="*/ 4346041 w 7467600"/>
              <a:gd name="connsiteY872" fmla="*/ 456086 h 6858000"/>
              <a:gd name="connsiteX873" fmla="*/ 4870967 w 7467600"/>
              <a:gd name="connsiteY873" fmla="*/ 963061 h 6858000"/>
              <a:gd name="connsiteX874" fmla="*/ 4889647 w 7467600"/>
              <a:gd name="connsiteY874" fmla="*/ 957147 h 6858000"/>
              <a:gd name="connsiteX875" fmla="*/ 5422504 w 7467600"/>
              <a:gd name="connsiteY875" fmla="*/ 805191 h 6858000"/>
              <a:gd name="connsiteX876" fmla="*/ 6087656 w 7467600"/>
              <a:gd name="connsiteY876" fmla="*/ 826703 h 6858000"/>
              <a:gd name="connsiteX877" fmla="*/ 6058717 w 7467600"/>
              <a:gd name="connsiteY877" fmla="*/ 865992 h 6858000"/>
              <a:gd name="connsiteX878" fmla="*/ 4974153 w 7467600"/>
              <a:gd name="connsiteY878" fmla="*/ 1045456 h 6858000"/>
              <a:gd name="connsiteX879" fmla="*/ 5627835 w 7467600"/>
              <a:gd name="connsiteY879" fmla="*/ 1472077 h 6858000"/>
              <a:gd name="connsiteX880" fmla="*/ 5629817 w 7467600"/>
              <a:gd name="connsiteY880" fmla="*/ 1471412 h 6858000"/>
              <a:gd name="connsiteX881" fmla="*/ 5634124 w 7467600"/>
              <a:gd name="connsiteY881" fmla="*/ 1470572 h 6858000"/>
              <a:gd name="connsiteX882" fmla="*/ 5755832 w 7467600"/>
              <a:gd name="connsiteY882" fmla="*/ 1383886 h 6858000"/>
              <a:gd name="connsiteX883" fmla="*/ 6014186 w 7467600"/>
              <a:gd name="connsiteY883" fmla="*/ 1279799 h 6858000"/>
              <a:gd name="connsiteX884" fmla="*/ 6901619 w 7467600"/>
              <a:gd name="connsiteY884" fmla="*/ 1047874 h 6858000"/>
              <a:gd name="connsiteX885" fmla="*/ 6931566 w 7467600"/>
              <a:gd name="connsiteY885" fmla="*/ 1062034 h 6858000"/>
              <a:gd name="connsiteX886" fmla="*/ 5790982 w 7467600"/>
              <a:gd name="connsiteY886" fmla="*/ 1561380 h 6858000"/>
              <a:gd name="connsiteX887" fmla="*/ 6188971 w 7467600"/>
              <a:gd name="connsiteY887" fmla="*/ 1755168 h 6858000"/>
              <a:gd name="connsiteX888" fmla="*/ 6202446 w 7467600"/>
              <a:gd name="connsiteY888" fmla="*/ 1752268 h 6858000"/>
              <a:gd name="connsiteX889" fmla="*/ 7179560 w 7467600"/>
              <a:gd name="connsiteY889" fmla="*/ 1467551 h 6858000"/>
              <a:gd name="connsiteX890" fmla="*/ 7158730 w 7467600"/>
              <a:gd name="connsiteY890" fmla="*/ 1507835 h 6858000"/>
              <a:gd name="connsiteX891" fmla="*/ 6326959 w 7467600"/>
              <a:gd name="connsiteY891" fmla="*/ 1817686 h 6858000"/>
              <a:gd name="connsiteX892" fmla="*/ 6537433 w 7467600"/>
              <a:gd name="connsiteY892" fmla="*/ 1907790 h 6858000"/>
              <a:gd name="connsiteX893" fmla="*/ 6550221 w 7467600"/>
              <a:gd name="connsiteY893" fmla="*/ 1910729 h 6858000"/>
              <a:gd name="connsiteX894" fmla="*/ 6964438 w 7467600"/>
              <a:gd name="connsiteY894" fmla="*/ 2209505 h 6858000"/>
              <a:gd name="connsiteX895" fmla="*/ 7367862 w 7467600"/>
              <a:gd name="connsiteY895" fmla="*/ 2806833 h 6858000"/>
              <a:gd name="connsiteX896" fmla="*/ 7364329 w 7467600"/>
              <a:gd name="connsiteY896" fmla="*/ 2826907 h 6858000"/>
              <a:gd name="connsiteX897" fmla="*/ 7290545 w 7467600"/>
              <a:gd name="connsiteY897" fmla="*/ 2850663 h 6858000"/>
              <a:gd name="connsiteX898" fmla="*/ 6472036 w 7467600"/>
              <a:gd name="connsiteY898" fmla="*/ 1959003 h 6858000"/>
              <a:gd name="connsiteX899" fmla="*/ 5792897 w 7467600"/>
              <a:gd name="connsiteY899" fmla="*/ 1647747 h 6858000"/>
              <a:gd name="connsiteX900" fmla="*/ 5842751 w 7467600"/>
              <a:gd name="connsiteY900" fmla="*/ 1816112 h 6858000"/>
              <a:gd name="connsiteX901" fmla="*/ 5847424 w 7467600"/>
              <a:gd name="connsiteY901" fmla="*/ 1815776 h 6858000"/>
              <a:gd name="connsiteX902" fmla="*/ 6399821 w 7467600"/>
              <a:gd name="connsiteY902" fmla="*/ 2344799 h 6858000"/>
              <a:gd name="connsiteX903" fmla="*/ 6323232 w 7467600"/>
              <a:gd name="connsiteY903" fmla="*/ 2389634 h 6858000"/>
              <a:gd name="connsiteX904" fmla="*/ 5942958 w 7467600"/>
              <a:gd name="connsiteY904" fmla="*/ 2077708 h 6858000"/>
              <a:gd name="connsiteX905" fmla="*/ 5921559 w 7467600"/>
              <a:gd name="connsiteY905" fmla="*/ 2378596 h 6858000"/>
              <a:gd name="connsiteX906" fmla="*/ 5817651 w 7467600"/>
              <a:gd name="connsiteY906" fmla="*/ 3023919 h 6858000"/>
              <a:gd name="connsiteX907" fmla="*/ 5729634 w 7467600"/>
              <a:gd name="connsiteY907" fmla="*/ 3051849 h 6858000"/>
              <a:gd name="connsiteX908" fmla="*/ 5611018 w 7467600"/>
              <a:gd name="connsiteY908" fmla="*/ 2316769 h 6858000"/>
              <a:gd name="connsiteX909" fmla="*/ 5687608 w 7467600"/>
              <a:gd name="connsiteY909" fmla="*/ 2039972 h 6858000"/>
              <a:gd name="connsiteX910" fmla="*/ 5657554 w 7467600"/>
              <a:gd name="connsiteY910" fmla="*/ 1576445 h 6858000"/>
              <a:gd name="connsiteX911" fmla="*/ 5150475 w 7467600"/>
              <a:gd name="connsiteY911" fmla="*/ 1274012 h 6858000"/>
              <a:gd name="connsiteX912" fmla="*/ 5349142 w 7467600"/>
              <a:gd name="connsiteY912" fmla="*/ 2204405 h 6858000"/>
              <a:gd name="connsiteX913" fmla="*/ 5262214 w 7467600"/>
              <a:gd name="connsiteY913" fmla="*/ 2233836 h 6858000"/>
              <a:gd name="connsiteX914" fmla="*/ 4981539 w 7467600"/>
              <a:gd name="connsiteY914" fmla="*/ 1542201 h 6858000"/>
              <a:gd name="connsiteX915" fmla="*/ 4958461 w 7467600"/>
              <a:gd name="connsiteY915" fmla="*/ 1136957 h 6858000"/>
              <a:gd name="connsiteX916" fmla="*/ 4655015 w 7467600"/>
              <a:gd name="connsiteY916" fmla="*/ 891426 h 6858000"/>
              <a:gd name="connsiteX917" fmla="*/ 4348002 w 7467600"/>
              <a:gd name="connsiteY917" fmla="*/ 2205895 h 6858000"/>
              <a:gd name="connsiteX918" fmla="*/ 4262250 w 7467600"/>
              <a:gd name="connsiteY918" fmla="*/ 2219972 h 6858000"/>
              <a:gd name="connsiteX919" fmla="*/ 4550611 w 7467600"/>
              <a:gd name="connsiteY919" fmla="*/ 817540 h 6858000"/>
              <a:gd name="connsiteX920" fmla="*/ 4564418 w 7467600"/>
              <a:gd name="connsiteY920" fmla="*/ 808293 h 6858000"/>
              <a:gd name="connsiteX921" fmla="*/ 4266388 w 7467600"/>
              <a:gd name="connsiteY921" fmla="*/ 500083 h 6858000"/>
              <a:gd name="connsiteX922" fmla="*/ 4032842 w 7467600"/>
              <a:gd name="connsiteY922" fmla="*/ 211809 h 6858000"/>
              <a:gd name="connsiteX923" fmla="*/ 3882765 w 7467600"/>
              <a:gd name="connsiteY923" fmla="*/ 0 h 6858000"/>
              <a:gd name="connsiteX924" fmla="*/ 3721337 w 7467600"/>
              <a:gd name="connsiteY924" fmla="*/ 0 h 6858000"/>
              <a:gd name="connsiteX925" fmla="*/ 3797544 w 7467600"/>
              <a:gd name="connsiteY925" fmla="*/ 0 h 6858000"/>
              <a:gd name="connsiteX926" fmla="*/ 3775734 w 7467600"/>
              <a:gd name="connsiteY926" fmla="*/ 95131 h 6858000"/>
              <a:gd name="connsiteX927" fmla="*/ 3724807 w 7467600"/>
              <a:gd name="connsiteY927" fmla="*/ 272257 h 6858000"/>
              <a:gd name="connsiteX928" fmla="*/ 3726844 w 7467600"/>
              <a:gd name="connsiteY928" fmla="*/ 282988 h 6858000"/>
              <a:gd name="connsiteX929" fmla="*/ 3742664 w 7467600"/>
              <a:gd name="connsiteY929" fmla="*/ 279918 h 6858000"/>
              <a:gd name="connsiteX930" fmla="*/ 4103910 w 7467600"/>
              <a:gd name="connsiteY930" fmla="*/ 1161917 h 6858000"/>
              <a:gd name="connsiteX931" fmla="*/ 4020269 w 7467600"/>
              <a:gd name="connsiteY931" fmla="*/ 1200406 h 6858000"/>
              <a:gd name="connsiteX932" fmla="*/ 3674882 w 7467600"/>
              <a:gd name="connsiteY932" fmla="*/ 488524 h 6858000"/>
              <a:gd name="connsiteX933" fmla="*/ 3132682 w 7467600"/>
              <a:gd name="connsiteY933" fmla="*/ 1072284 h 6858000"/>
              <a:gd name="connsiteX934" fmla="*/ 2716346 w 7467600"/>
              <a:gd name="connsiteY934" fmla="*/ 1276376 h 6858000"/>
              <a:gd name="connsiteX935" fmla="*/ 2716772 w 7467600"/>
              <a:gd name="connsiteY935" fmla="*/ 1255462 h 6858000"/>
              <a:gd name="connsiteX936" fmla="*/ 3471096 w 7467600"/>
              <a:gd name="connsiteY936" fmla="*/ 437072 h 6858000"/>
              <a:gd name="connsiteX937" fmla="*/ 3639057 w 7467600"/>
              <a:gd name="connsiteY937" fmla="*/ 286334 h 6858000"/>
              <a:gd name="connsiteX938" fmla="*/ 3640309 w 7467600"/>
              <a:gd name="connsiteY938" fmla="*/ 284664 h 6858000"/>
              <a:gd name="connsiteX939" fmla="*/ 3646022 w 7467600"/>
              <a:gd name="connsiteY939" fmla="*/ 276711 h 6858000"/>
              <a:gd name="connsiteX940" fmla="*/ 3707943 w 7467600"/>
              <a:gd name="connsiteY940" fmla="*/ 65958 h 6858000"/>
              <a:gd name="connsiteX941" fmla="*/ 3721337 w 7467600"/>
              <a:gd name="connsiteY941" fmla="*/ 0 h 6858000"/>
              <a:gd name="connsiteX942" fmla="*/ 2867960 w 7467600"/>
              <a:gd name="connsiteY942" fmla="*/ 0 h 6858000"/>
              <a:gd name="connsiteX943" fmla="*/ 2926351 w 7467600"/>
              <a:gd name="connsiteY943" fmla="*/ 0 h 6858000"/>
              <a:gd name="connsiteX944" fmla="*/ 2902823 w 7467600"/>
              <a:gd name="connsiteY944" fmla="*/ 262929 h 6858000"/>
              <a:gd name="connsiteX945" fmla="*/ 2940663 w 7467600"/>
              <a:gd name="connsiteY945" fmla="*/ 140884 h 6858000"/>
              <a:gd name="connsiteX946" fmla="*/ 2947039 w 7467600"/>
              <a:gd name="connsiteY946" fmla="*/ 122524 h 6858000"/>
              <a:gd name="connsiteX947" fmla="*/ 2984316 w 7467600"/>
              <a:gd name="connsiteY947" fmla="*/ 0 h 6858000"/>
              <a:gd name="connsiteX948" fmla="*/ 3016114 w 7467600"/>
              <a:gd name="connsiteY948" fmla="*/ 0 h 6858000"/>
              <a:gd name="connsiteX949" fmla="*/ 2979949 w 7467600"/>
              <a:gd name="connsiteY949" fmla="*/ 119274 h 6858000"/>
              <a:gd name="connsiteX950" fmla="*/ 3023879 w 7467600"/>
              <a:gd name="connsiteY950" fmla="*/ 0 h 6858000"/>
              <a:gd name="connsiteX951" fmla="*/ 3105400 w 7467600"/>
              <a:gd name="connsiteY951" fmla="*/ 0 h 6858000"/>
              <a:gd name="connsiteX952" fmla="*/ 3094669 w 7467600"/>
              <a:gd name="connsiteY952" fmla="*/ 30308 h 6858000"/>
              <a:gd name="connsiteX953" fmla="*/ 2901945 w 7467600"/>
              <a:gd name="connsiteY953" fmla="*/ 466538 h 6858000"/>
              <a:gd name="connsiteX954" fmla="*/ 2815209 w 7467600"/>
              <a:gd name="connsiteY954" fmla="*/ 497361 h 6858000"/>
              <a:gd name="connsiteX955" fmla="*/ 2844845 w 7467600"/>
              <a:gd name="connsiteY955" fmla="*/ 127638 h 6858000"/>
              <a:gd name="connsiteX956" fmla="*/ 2867960 w 7467600"/>
              <a:gd name="connsiteY956" fmla="*/ 0 h 6858000"/>
              <a:gd name="connsiteX957" fmla="*/ 1057230 w 7467600"/>
              <a:gd name="connsiteY957" fmla="*/ 0 h 6858000"/>
              <a:gd name="connsiteX958" fmla="*/ 1111003 w 7467600"/>
              <a:gd name="connsiteY958" fmla="*/ 0 h 6858000"/>
              <a:gd name="connsiteX959" fmla="*/ 1125553 w 7467600"/>
              <a:gd name="connsiteY959" fmla="*/ 52588 h 6858000"/>
              <a:gd name="connsiteX960" fmla="*/ 1304276 w 7467600"/>
              <a:gd name="connsiteY960" fmla="*/ 476275 h 6858000"/>
              <a:gd name="connsiteX961" fmla="*/ 1492066 w 7467600"/>
              <a:gd name="connsiteY961" fmla="*/ 886333 h 6858000"/>
              <a:gd name="connsiteX962" fmla="*/ 1423698 w 7467600"/>
              <a:gd name="connsiteY962" fmla="*/ 710817 h 6858000"/>
              <a:gd name="connsiteX963" fmla="*/ 1357609 w 7467600"/>
              <a:gd name="connsiteY963" fmla="*/ 532892 h 6858000"/>
              <a:gd name="connsiteX964" fmla="*/ 1309550 w 7467600"/>
              <a:gd name="connsiteY964" fmla="*/ 374031 h 6858000"/>
              <a:gd name="connsiteX965" fmla="*/ 1193673 w 7467600"/>
              <a:gd name="connsiteY965" fmla="*/ 49533 h 6858000"/>
              <a:gd name="connsiteX966" fmla="*/ 1164391 w 7467600"/>
              <a:gd name="connsiteY966" fmla="*/ 0 h 6858000"/>
              <a:gd name="connsiteX967" fmla="*/ 1200666 w 7467600"/>
              <a:gd name="connsiteY967" fmla="*/ 0 h 6858000"/>
              <a:gd name="connsiteX968" fmla="*/ 1223408 w 7467600"/>
              <a:gd name="connsiteY968" fmla="*/ 38996 h 6858000"/>
              <a:gd name="connsiteX969" fmla="*/ 1339635 w 7467600"/>
              <a:gd name="connsiteY969" fmla="*/ 365517 h 6858000"/>
              <a:gd name="connsiteX970" fmla="*/ 1387469 w 7467600"/>
              <a:gd name="connsiteY970" fmla="*/ 523079 h 6858000"/>
              <a:gd name="connsiteX971" fmla="*/ 1452685 w 7467600"/>
              <a:gd name="connsiteY971" fmla="*/ 699806 h 6858000"/>
              <a:gd name="connsiteX972" fmla="*/ 1492092 w 7467600"/>
              <a:gd name="connsiteY972" fmla="*/ 800424 h 6858000"/>
              <a:gd name="connsiteX973" fmla="*/ 1455302 w 7467600"/>
              <a:gd name="connsiteY973" fmla="*/ 632913 h 6858000"/>
              <a:gd name="connsiteX974" fmla="*/ 1222336 w 7467600"/>
              <a:gd name="connsiteY974" fmla="*/ 9480 h 6858000"/>
              <a:gd name="connsiteX975" fmla="*/ 1214634 w 7467600"/>
              <a:gd name="connsiteY975" fmla="*/ 0 h 6858000"/>
              <a:gd name="connsiteX976" fmla="*/ 1289827 w 7467600"/>
              <a:gd name="connsiteY976" fmla="*/ 0 h 6858000"/>
              <a:gd name="connsiteX977" fmla="*/ 1321076 w 7467600"/>
              <a:gd name="connsiteY977" fmla="*/ 59722 h 6858000"/>
              <a:gd name="connsiteX978" fmla="*/ 1512579 w 7467600"/>
              <a:gd name="connsiteY978" fmla="*/ 626441 h 6858000"/>
              <a:gd name="connsiteX979" fmla="*/ 1506076 w 7467600"/>
              <a:gd name="connsiteY979" fmla="*/ 1089289 h 6858000"/>
              <a:gd name="connsiteX980" fmla="*/ 1486346 w 7467600"/>
              <a:gd name="connsiteY980" fmla="*/ 1079919 h 6858000"/>
              <a:gd name="connsiteX981" fmla="*/ 1070511 w 7467600"/>
              <a:gd name="connsiteY981" fmla="*/ 48609 h 6858000"/>
              <a:gd name="connsiteX982" fmla="*/ 1057230 w 7467600"/>
              <a:gd name="connsiteY982" fmla="*/ 0 h 6858000"/>
              <a:gd name="connsiteX983" fmla="*/ 43151 w 7467600"/>
              <a:gd name="connsiteY983" fmla="*/ 0 h 6858000"/>
              <a:gd name="connsiteX984" fmla="*/ 95283 w 7467600"/>
              <a:gd name="connsiteY984" fmla="*/ 0 h 6858000"/>
              <a:gd name="connsiteX985" fmla="*/ 300708 w 7467600"/>
              <a:gd name="connsiteY985" fmla="*/ 154571 h 6858000"/>
              <a:gd name="connsiteX986" fmla="*/ 530414 w 7467600"/>
              <a:gd name="connsiteY986" fmla="*/ 354673 h 6858000"/>
              <a:gd name="connsiteX987" fmla="*/ 333785 w 7467600"/>
              <a:gd name="connsiteY987" fmla="*/ 161564 h 6858000"/>
              <a:gd name="connsiteX988" fmla="*/ 147005 w 7467600"/>
              <a:gd name="connsiteY988" fmla="*/ 0 h 6858000"/>
              <a:gd name="connsiteX989" fmla="*/ 272509 w 7467600"/>
              <a:gd name="connsiteY989" fmla="*/ 0 h 6858000"/>
              <a:gd name="connsiteX990" fmla="*/ 326276 w 7467600"/>
              <a:gd name="connsiteY990" fmla="*/ 45847 h 6858000"/>
              <a:gd name="connsiteX991" fmla="*/ 823759 w 7467600"/>
              <a:gd name="connsiteY991" fmla="*/ 574145 h 6858000"/>
              <a:gd name="connsiteX992" fmla="*/ 811254 w 7467600"/>
              <a:gd name="connsiteY992" fmla="*/ 665546 h 6858000"/>
              <a:gd name="connsiteX993" fmla="*/ 154042 w 7467600"/>
              <a:gd name="connsiteY993" fmla="*/ 261522 h 6858000"/>
              <a:gd name="connsiteX994" fmla="*/ 13550 w 7467600"/>
              <a:gd name="connsiteY994" fmla="*/ 158423 h 6858000"/>
              <a:gd name="connsiteX995" fmla="*/ 0 w 7467600"/>
              <a:gd name="connsiteY995" fmla="*/ 146618 h 6858000"/>
              <a:gd name="connsiteX996" fmla="*/ 0 w 7467600"/>
              <a:gd name="connsiteY996" fmla="*/ 59161 h 6858000"/>
              <a:gd name="connsiteX997" fmla="*/ 45427 w 7467600"/>
              <a:gd name="connsiteY997" fmla="*/ 101078 h 6858000"/>
              <a:gd name="connsiteX998" fmla="*/ 630103 w 7467600"/>
              <a:gd name="connsiteY998" fmla="*/ 485885 h 6858000"/>
              <a:gd name="connsiteX999" fmla="*/ 532040 w 7467600"/>
              <a:gd name="connsiteY999" fmla="*/ 399359 h 6858000"/>
              <a:gd name="connsiteX1000" fmla="*/ 517618 w 7467600"/>
              <a:gd name="connsiteY1000" fmla="*/ 385726 h 6858000"/>
              <a:gd name="connsiteX1001" fmla="*/ 285074 w 7467600"/>
              <a:gd name="connsiteY1001" fmla="*/ 182755 h 6858000"/>
              <a:gd name="connsiteX1002" fmla="*/ 43151 w 7467600"/>
              <a:gd name="connsiteY100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1946 w 7467600"/>
              <a:gd name="connsiteY127" fmla="*/ 5075653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1903353 w 7467600"/>
              <a:gd name="connsiteY146" fmla="*/ 5044827 h 6858000"/>
              <a:gd name="connsiteX147" fmla="*/ 1936931 w 7467600"/>
              <a:gd name="connsiteY147" fmla="*/ 5093954 h 6858000"/>
              <a:gd name="connsiteX148" fmla="*/ 2195868 w 7467600"/>
              <a:gd name="connsiteY148" fmla="*/ 5396574 h 6858000"/>
              <a:gd name="connsiteX149" fmla="*/ 2088852 w 7467600"/>
              <a:gd name="connsiteY149" fmla="*/ 5166123 h 6858000"/>
              <a:gd name="connsiteX150" fmla="*/ 1958241 w 7467600"/>
              <a:gd name="connsiteY150" fmla="*/ 5067955 h 6858000"/>
              <a:gd name="connsiteX151" fmla="*/ 1903353 w 7467600"/>
              <a:gd name="connsiteY151" fmla="*/ 5044827 h 6858000"/>
              <a:gd name="connsiteX152" fmla="*/ 1979378 w 7467600"/>
              <a:gd name="connsiteY152" fmla="*/ 4769504 h 6858000"/>
              <a:gd name="connsiteX153" fmla="*/ 2882120 w 7467600"/>
              <a:gd name="connsiteY153" fmla="*/ 5064547 h 6858000"/>
              <a:gd name="connsiteX154" fmla="*/ 2793103 w 7467600"/>
              <a:gd name="connsiteY154" fmla="*/ 5039699 h 6858000"/>
              <a:gd name="connsiteX155" fmla="*/ 2770041 w 7467600"/>
              <a:gd name="connsiteY155" fmla="*/ 5033634 h 6858000"/>
              <a:gd name="connsiteX156" fmla="*/ 1979378 w 7467600"/>
              <a:gd name="connsiteY156" fmla="*/ 4769504 h 6858000"/>
              <a:gd name="connsiteX157" fmla="*/ 1927410 w 7467600"/>
              <a:gd name="connsiteY157" fmla="*/ 4716164 h 6858000"/>
              <a:gd name="connsiteX158" fmla="*/ 1959587 w 7467600"/>
              <a:gd name="connsiteY158" fmla="*/ 4728849 h 6858000"/>
              <a:gd name="connsiteX159" fmla="*/ 2777707 w 7467600"/>
              <a:gd name="connsiteY159" fmla="*/ 5003991 h 6858000"/>
              <a:gd name="connsiteX160" fmla="*/ 2800768 w 7467600"/>
              <a:gd name="connsiteY160" fmla="*/ 5010056 h 6858000"/>
              <a:gd name="connsiteX161" fmla="*/ 2879408 w 7467600"/>
              <a:gd name="connsiteY161" fmla="*/ 5031590 h 6858000"/>
              <a:gd name="connsiteX162" fmla="*/ 2862295 w 7467600"/>
              <a:gd name="connsiteY162" fmla="*/ 5022958 h 6858000"/>
              <a:gd name="connsiteX163" fmla="*/ 2813343 w 7467600"/>
              <a:gd name="connsiteY163" fmla="*/ 4998369 h 6858000"/>
              <a:gd name="connsiteX164" fmla="*/ 2646245 w 7467600"/>
              <a:gd name="connsiteY164" fmla="*/ 4930999 h 6858000"/>
              <a:gd name="connsiteX165" fmla="*/ 1999243 w 7467600"/>
              <a:gd name="connsiteY165" fmla="*/ 4730524 h 6858000"/>
              <a:gd name="connsiteX166" fmla="*/ 1979527 w 7467600"/>
              <a:gd name="connsiteY166" fmla="*/ 4726651 h 6858000"/>
              <a:gd name="connsiteX167" fmla="*/ 1927410 w 7467600"/>
              <a:gd name="connsiteY167" fmla="*/ 4716164 h 6858000"/>
              <a:gd name="connsiteX168" fmla="*/ 1997014 w 7467600"/>
              <a:gd name="connsiteY168" fmla="*/ 4698007 h 6858000"/>
              <a:gd name="connsiteX169" fmla="*/ 2005458 w 7467600"/>
              <a:gd name="connsiteY169" fmla="*/ 4699540 h 6858000"/>
              <a:gd name="connsiteX170" fmla="*/ 2657186 w 7467600"/>
              <a:gd name="connsiteY170" fmla="*/ 4901687 h 6858000"/>
              <a:gd name="connsiteX171" fmla="*/ 2826662 w 7467600"/>
              <a:gd name="connsiteY171" fmla="*/ 4970362 h 6858000"/>
              <a:gd name="connsiteX172" fmla="*/ 2876100 w 7467600"/>
              <a:gd name="connsiteY172" fmla="*/ 4995397 h 6858000"/>
              <a:gd name="connsiteX173" fmla="*/ 3042600 w 7467600"/>
              <a:gd name="connsiteY173" fmla="*/ 5059532 h 6858000"/>
              <a:gd name="connsiteX174" fmla="*/ 1997014 w 7467600"/>
              <a:gd name="connsiteY174" fmla="*/ 4698007 h 6858000"/>
              <a:gd name="connsiteX175" fmla="*/ 2305292 w 7467600"/>
              <a:gd name="connsiteY175" fmla="*/ 4219492 h 6858000"/>
              <a:gd name="connsiteX176" fmla="*/ 3360922 w 7467600"/>
              <a:gd name="connsiteY176" fmla="*/ 4529373 h 6858000"/>
              <a:gd name="connsiteX177" fmla="*/ 3492420 w 7467600"/>
              <a:gd name="connsiteY177" fmla="*/ 4510145 h 6858000"/>
              <a:gd name="connsiteX178" fmla="*/ 3364086 w 7467600"/>
              <a:gd name="connsiteY178" fmla="*/ 4480340 h 6858000"/>
              <a:gd name="connsiteX179" fmla="*/ 3225818 w 7467600"/>
              <a:gd name="connsiteY179" fmla="*/ 4411822 h 6858000"/>
              <a:gd name="connsiteX180" fmla="*/ 3129696 w 7467600"/>
              <a:gd name="connsiteY180" fmla="*/ 4360704 h 6858000"/>
              <a:gd name="connsiteX181" fmla="*/ 2814545 w 7467600"/>
              <a:gd name="connsiteY181" fmla="*/ 4282955 h 6858000"/>
              <a:gd name="connsiteX182" fmla="*/ 2305292 w 7467600"/>
              <a:gd name="connsiteY182" fmla="*/ 4219492 h 6858000"/>
              <a:gd name="connsiteX183" fmla="*/ 2626982 w 7467600"/>
              <a:gd name="connsiteY183" fmla="*/ 4206450 h 6858000"/>
              <a:gd name="connsiteX184" fmla="*/ 2490617 w 7467600"/>
              <a:gd name="connsiteY184" fmla="*/ 4206951 h 6858000"/>
              <a:gd name="connsiteX185" fmla="*/ 2819869 w 7467600"/>
              <a:gd name="connsiteY185" fmla="*/ 4252936 h 6858000"/>
              <a:gd name="connsiteX186" fmla="*/ 3143018 w 7467600"/>
              <a:gd name="connsiteY186" fmla="*/ 4332698 h 6858000"/>
              <a:gd name="connsiteX187" fmla="*/ 3241520 w 7467600"/>
              <a:gd name="connsiteY187" fmla="*/ 4385112 h 6858000"/>
              <a:gd name="connsiteX188" fmla="*/ 3374575 w 7467600"/>
              <a:gd name="connsiteY188" fmla="*/ 4451517 h 6858000"/>
              <a:gd name="connsiteX189" fmla="*/ 3505221 w 7467600"/>
              <a:gd name="connsiteY189" fmla="*/ 4480757 h 6858000"/>
              <a:gd name="connsiteX190" fmla="*/ 2626982 w 7467600"/>
              <a:gd name="connsiteY190" fmla="*/ 4206450 h 6858000"/>
              <a:gd name="connsiteX191" fmla="*/ 1310106 w 7467600"/>
              <a:gd name="connsiteY191" fmla="*/ 3943217 h 6858000"/>
              <a:gd name="connsiteX192" fmla="*/ 854994 w 7467600"/>
              <a:gd name="connsiteY192" fmla="*/ 4399136 h 6858000"/>
              <a:gd name="connsiteX193" fmla="*/ 742462 w 7467600"/>
              <a:gd name="connsiteY193" fmla="*/ 4594648 h 6858000"/>
              <a:gd name="connsiteX194" fmla="*/ 820602 w 7467600"/>
              <a:gd name="connsiteY194" fmla="*/ 4485915 h 6858000"/>
              <a:gd name="connsiteX195" fmla="*/ 878295 w 7467600"/>
              <a:gd name="connsiteY195" fmla="*/ 4403594 h 6858000"/>
              <a:gd name="connsiteX196" fmla="*/ 1240607 w 7467600"/>
              <a:gd name="connsiteY196" fmla="*/ 4010401 h 6858000"/>
              <a:gd name="connsiteX197" fmla="*/ 1310106 w 7467600"/>
              <a:gd name="connsiteY197" fmla="*/ 3943217 h 6858000"/>
              <a:gd name="connsiteX198" fmla="*/ 1423113 w 7467600"/>
              <a:gd name="connsiteY198" fmla="*/ 3874565 h 6858000"/>
              <a:gd name="connsiteX199" fmla="*/ 1260565 w 7467600"/>
              <a:gd name="connsiteY199" fmla="*/ 4031982 h 6858000"/>
              <a:gd name="connsiteX200" fmla="*/ 901900 w 7467600"/>
              <a:gd name="connsiteY200" fmla="*/ 4421236 h 6858000"/>
              <a:gd name="connsiteX201" fmla="*/ 845044 w 7467600"/>
              <a:gd name="connsiteY201" fmla="*/ 4502436 h 6858000"/>
              <a:gd name="connsiteX202" fmla="*/ 685926 w 7467600"/>
              <a:gd name="connsiteY202" fmla="*/ 4703069 h 6858000"/>
              <a:gd name="connsiteX203" fmla="*/ 684248 w 7467600"/>
              <a:gd name="connsiteY203" fmla="*/ 4706721 h 6858000"/>
              <a:gd name="connsiteX204" fmla="*/ 1423113 w 7467600"/>
              <a:gd name="connsiteY204" fmla="*/ 3874565 h 6858000"/>
              <a:gd name="connsiteX205" fmla="*/ 3316479 w 7467600"/>
              <a:gd name="connsiteY205" fmla="*/ 3872136 h 6858000"/>
              <a:gd name="connsiteX206" fmla="*/ 3546806 w 7467600"/>
              <a:gd name="connsiteY206" fmla="*/ 4356139 h 6858000"/>
              <a:gd name="connsiteX207" fmla="*/ 3364433 w 7467600"/>
              <a:gd name="connsiteY207" fmla="*/ 3953121 h 6858000"/>
              <a:gd name="connsiteX208" fmla="*/ 3316479 w 7467600"/>
              <a:gd name="connsiteY208" fmla="*/ 3872136 h 6858000"/>
              <a:gd name="connsiteX209" fmla="*/ 3291335 w 7467600"/>
              <a:gd name="connsiteY209" fmla="*/ 3767420 h 6858000"/>
              <a:gd name="connsiteX210" fmla="*/ 3390805 w 7467600"/>
              <a:gd name="connsiteY210" fmla="*/ 3937163 h 6858000"/>
              <a:gd name="connsiteX211" fmla="*/ 3579062 w 7467600"/>
              <a:gd name="connsiteY211" fmla="*/ 4359040 h 6858000"/>
              <a:gd name="connsiteX212" fmla="*/ 3467355 w 7467600"/>
              <a:gd name="connsiteY212" fmla="*/ 3988130 h 6858000"/>
              <a:gd name="connsiteX213" fmla="*/ 3310753 w 7467600"/>
              <a:gd name="connsiteY213" fmla="*/ 3787140 h 6858000"/>
              <a:gd name="connsiteX214" fmla="*/ 3291335 w 7467600"/>
              <a:gd name="connsiteY214" fmla="*/ 3767420 h 6858000"/>
              <a:gd name="connsiteX215" fmla="*/ 1635889 w 7467600"/>
              <a:gd name="connsiteY215" fmla="*/ 3709494 h 6858000"/>
              <a:gd name="connsiteX216" fmla="*/ 1634800 w 7467600"/>
              <a:gd name="connsiteY216" fmla="*/ 3731111 h 6858000"/>
              <a:gd name="connsiteX217" fmla="*/ 1635889 w 7467600"/>
              <a:gd name="connsiteY217" fmla="*/ 3709494 h 6858000"/>
              <a:gd name="connsiteX218" fmla="*/ 1510397 w 7467600"/>
              <a:gd name="connsiteY218" fmla="*/ 3684705 h 6858000"/>
              <a:gd name="connsiteX219" fmla="*/ 1146550 w 7467600"/>
              <a:gd name="connsiteY219" fmla="*/ 3802012 h 6858000"/>
              <a:gd name="connsiteX220" fmla="*/ 698834 w 7467600"/>
              <a:gd name="connsiteY220" fmla="*/ 3952272 h 6858000"/>
              <a:gd name="connsiteX221" fmla="*/ 34256 w 7467600"/>
              <a:gd name="connsiteY221" fmla="*/ 4347603 h 6858000"/>
              <a:gd name="connsiteX222" fmla="*/ 527241 w 7467600"/>
              <a:gd name="connsiteY222" fmla="*/ 4065078 h 6858000"/>
              <a:gd name="connsiteX223" fmla="*/ 1510397 w 7467600"/>
              <a:gd name="connsiteY223" fmla="*/ 3684705 h 6858000"/>
              <a:gd name="connsiteX224" fmla="*/ 1313114 w 7467600"/>
              <a:gd name="connsiteY224" fmla="*/ 3655216 h 6858000"/>
              <a:gd name="connsiteX225" fmla="*/ 1109304 w 7467600"/>
              <a:gd name="connsiteY225" fmla="*/ 3669030 h 6858000"/>
              <a:gd name="connsiteX226" fmla="*/ 8129 w 7467600"/>
              <a:gd name="connsiteY226" fmla="*/ 4330519 h 6858000"/>
              <a:gd name="connsiteX227" fmla="*/ 687572 w 7467600"/>
              <a:gd name="connsiteY227" fmla="*/ 3925629 h 6858000"/>
              <a:gd name="connsiteX228" fmla="*/ 1138365 w 7467600"/>
              <a:gd name="connsiteY228" fmla="*/ 3774515 h 6858000"/>
              <a:gd name="connsiteX229" fmla="*/ 1505579 w 7467600"/>
              <a:gd name="connsiteY229" fmla="*/ 3655526 h 6858000"/>
              <a:gd name="connsiteX230" fmla="*/ 1313114 w 7467600"/>
              <a:gd name="connsiteY230" fmla="*/ 3655216 h 6858000"/>
              <a:gd name="connsiteX231" fmla="*/ 3655073 w 7467600"/>
              <a:gd name="connsiteY231" fmla="*/ 3650884 h 6858000"/>
              <a:gd name="connsiteX232" fmla="*/ 3989938 w 7467600"/>
              <a:gd name="connsiteY232" fmla="*/ 3991685 h 6858000"/>
              <a:gd name="connsiteX233" fmla="*/ 4393907 w 7467600"/>
              <a:gd name="connsiteY233" fmla="*/ 4261258 h 6858000"/>
              <a:gd name="connsiteX234" fmla="*/ 4648051 w 7467600"/>
              <a:gd name="connsiteY234" fmla="*/ 4374051 h 6858000"/>
              <a:gd name="connsiteX235" fmla="*/ 4383389 w 7467600"/>
              <a:gd name="connsiteY235" fmla="*/ 4184369 h 6858000"/>
              <a:gd name="connsiteX236" fmla="*/ 4165508 w 7467600"/>
              <a:gd name="connsiteY236" fmla="*/ 4035196 h 6858000"/>
              <a:gd name="connsiteX237" fmla="*/ 4068162 w 7467600"/>
              <a:gd name="connsiteY237" fmla="*/ 3953394 h 6858000"/>
              <a:gd name="connsiteX238" fmla="*/ 3981416 w 7467600"/>
              <a:gd name="connsiteY238" fmla="*/ 3880482 h 6858000"/>
              <a:gd name="connsiteX239" fmla="*/ 3800147 w 7467600"/>
              <a:gd name="connsiteY239" fmla="*/ 3749872 h 6858000"/>
              <a:gd name="connsiteX240" fmla="*/ 3655073 w 7467600"/>
              <a:gd name="connsiteY240" fmla="*/ 3650884 h 6858000"/>
              <a:gd name="connsiteX241" fmla="*/ 3670252 w 7467600"/>
              <a:gd name="connsiteY241" fmla="*/ 3622798 h 6858000"/>
              <a:gd name="connsiteX242" fmla="*/ 3817258 w 7467600"/>
              <a:gd name="connsiteY242" fmla="*/ 3723577 h 6858000"/>
              <a:gd name="connsiteX243" fmla="*/ 4000461 w 7467600"/>
              <a:gd name="connsiteY243" fmla="*/ 3855966 h 6858000"/>
              <a:gd name="connsiteX244" fmla="*/ 4088180 w 7467600"/>
              <a:gd name="connsiteY244" fmla="*/ 3929774 h 6858000"/>
              <a:gd name="connsiteX245" fmla="*/ 4184555 w 7467600"/>
              <a:gd name="connsiteY245" fmla="*/ 4010683 h 6858000"/>
              <a:gd name="connsiteX246" fmla="*/ 4399563 w 7467600"/>
              <a:gd name="connsiteY246" fmla="*/ 4158106 h 6858000"/>
              <a:gd name="connsiteX247" fmla="*/ 4684469 w 7467600"/>
              <a:gd name="connsiteY247" fmla="*/ 4364680 h 6858000"/>
              <a:gd name="connsiteX248" fmla="*/ 4690271 w 7467600"/>
              <a:gd name="connsiteY248" fmla="*/ 4370034 h 6858000"/>
              <a:gd name="connsiteX249" fmla="*/ 4136093 w 7467600"/>
              <a:gd name="connsiteY249" fmla="*/ 3858466 h 6858000"/>
              <a:gd name="connsiteX250" fmla="*/ 3670252 w 7467600"/>
              <a:gd name="connsiteY250" fmla="*/ 3622798 h 6858000"/>
              <a:gd name="connsiteX251" fmla="*/ 4440129 w 7467600"/>
              <a:gd name="connsiteY251" fmla="*/ 3448571 h 6858000"/>
              <a:gd name="connsiteX252" fmla="*/ 4856525 w 7467600"/>
              <a:gd name="connsiteY252" fmla="*/ 3915351 h 6858000"/>
              <a:gd name="connsiteX253" fmla="*/ 5059055 w 7467600"/>
              <a:gd name="connsiteY253" fmla="*/ 4108918 h 6858000"/>
              <a:gd name="connsiteX254" fmla="*/ 5290070 w 7467600"/>
              <a:gd name="connsiteY254" fmla="*/ 4263619 h 6858000"/>
              <a:gd name="connsiteX255" fmla="*/ 4834991 w 7467600"/>
              <a:gd name="connsiteY255" fmla="*/ 3830985 h 6858000"/>
              <a:gd name="connsiteX256" fmla="*/ 4440129 w 7467600"/>
              <a:gd name="connsiteY256" fmla="*/ 3448571 h 6858000"/>
              <a:gd name="connsiteX257" fmla="*/ 4441737 w 7467600"/>
              <a:gd name="connsiteY257" fmla="*/ 3399734 h 6858000"/>
              <a:gd name="connsiteX258" fmla="*/ 4431236 w 7467600"/>
              <a:gd name="connsiteY258" fmla="*/ 3400954 h 6858000"/>
              <a:gd name="connsiteX259" fmla="*/ 4557150 w 7467600"/>
              <a:gd name="connsiteY259" fmla="*/ 3510023 h 6858000"/>
              <a:gd name="connsiteX260" fmla="*/ 4856936 w 7467600"/>
              <a:gd name="connsiteY260" fmla="*/ 3809146 h 6858000"/>
              <a:gd name="connsiteX261" fmla="*/ 5111996 w 7467600"/>
              <a:gd name="connsiteY261" fmla="*/ 4065759 h 6858000"/>
              <a:gd name="connsiteX262" fmla="*/ 5388878 w 7467600"/>
              <a:gd name="connsiteY262" fmla="*/ 4300185 h 6858000"/>
              <a:gd name="connsiteX263" fmla="*/ 5425556 w 7467600"/>
              <a:gd name="connsiteY263" fmla="*/ 4308967 h 6858000"/>
              <a:gd name="connsiteX264" fmla="*/ 4943646 w 7467600"/>
              <a:gd name="connsiteY264" fmla="*/ 3822916 h 6858000"/>
              <a:gd name="connsiteX265" fmla="*/ 4594837 w 7467600"/>
              <a:gd name="connsiteY265" fmla="*/ 3532274 h 6858000"/>
              <a:gd name="connsiteX266" fmla="*/ 4441737 w 7467600"/>
              <a:gd name="connsiteY266" fmla="*/ 3399734 h 6858000"/>
              <a:gd name="connsiteX267" fmla="*/ 5425834 w 7467600"/>
              <a:gd name="connsiteY267" fmla="*/ 3162785 h 6858000"/>
              <a:gd name="connsiteX268" fmla="*/ 5401644 w 7467600"/>
              <a:gd name="connsiteY268" fmla="*/ 3617847 h 6858000"/>
              <a:gd name="connsiteX269" fmla="*/ 5467256 w 7467600"/>
              <a:gd name="connsiteY269" fmla="*/ 4175494 h 6858000"/>
              <a:gd name="connsiteX270" fmla="*/ 5448069 w 7467600"/>
              <a:gd name="connsiteY270" fmla="*/ 3567554 h 6858000"/>
              <a:gd name="connsiteX271" fmla="*/ 5425834 w 7467600"/>
              <a:gd name="connsiteY271" fmla="*/ 3162785 h 6858000"/>
              <a:gd name="connsiteX272" fmla="*/ 1318687 w 7467600"/>
              <a:gd name="connsiteY272" fmla="*/ 3113840 h 6858000"/>
              <a:gd name="connsiteX273" fmla="*/ 1066793 w 7467600"/>
              <a:gd name="connsiteY273" fmla="*/ 3212171 h 6858000"/>
              <a:gd name="connsiteX274" fmla="*/ 993319 w 7467600"/>
              <a:gd name="connsiteY274" fmla="*/ 3247648 h 6858000"/>
              <a:gd name="connsiteX275" fmla="*/ 853081 w 7467600"/>
              <a:gd name="connsiteY275" fmla="*/ 3312410 h 6858000"/>
              <a:gd name="connsiteX276" fmla="*/ 805957 w 7467600"/>
              <a:gd name="connsiteY276" fmla="*/ 3330443 h 6858000"/>
              <a:gd name="connsiteX277" fmla="*/ 1318687 w 7467600"/>
              <a:gd name="connsiteY277" fmla="*/ 3113840 h 6858000"/>
              <a:gd name="connsiteX278" fmla="*/ 5453702 w 7467600"/>
              <a:gd name="connsiteY278" fmla="*/ 3090882 h 6858000"/>
              <a:gd name="connsiteX279" fmla="*/ 5480135 w 7467600"/>
              <a:gd name="connsiteY279" fmla="*/ 3565802 h 6858000"/>
              <a:gd name="connsiteX280" fmla="*/ 5499023 w 7467600"/>
              <a:gd name="connsiteY280" fmla="*/ 4166310 h 6858000"/>
              <a:gd name="connsiteX281" fmla="*/ 5547022 w 7467600"/>
              <a:gd name="connsiteY281" fmla="*/ 3607838 h 6858000"/>
              <a:gd name="connsiteX282" fmla="*/ 5515964 w 7467600"/>
              <a:gd name="connsiteY282" fmla="*/ 3378541 h 6858000"/>
              <a:gd name="connsiteX283" fmla="*/ 5453702 w 7467600"/>
              <a:gd name="connsiteY283" fmla="*/ 3090882 h 6858000"/>
              <a:gd name="connsiteX284" fmla="*/ 1238695 w 7467600"/>
              <a:gd name="connsiteY284" fmla="*/ 3076820 h 6858000"/>
              <a:gd name="connsiteX285" fmla="*/ 716371 w 7467600"/>
              <a:gd name="connsiteY285" fmla="*/ 3293249 h 6858000"/>
              <a:gd name="connsiteX286" fmla="*/ 579522 w 7467600"/>
              <a:gd name="connsiteY286" fmla="*/ 3371759 h 6858000"/>
              <a:gd name="connsiteX287" fmla="*/ 600288 w 7467600"/>
              <a:gd name="connsiteY287" fmla="*/ 3365555 h 6858000"/>
              <a:gd name="connsiteX288" fmla="*/ 840692 w 7467600"/>
              <a:gd name="connsiteY288" fmla="*/ 3284921 h 6858000"/>
              <a:gd name="connsiteX289" fmla="*/ 979248 w 7467600"/>
              <a:gd name="connsiteY289" fmla="*/ 3221003 h 6858000"/>
              <a:gd name="connsiteX290" fmla="*/ 1053282 w 7467600"/>
              <a:gd name="connsiteY290" fmla="*/ 3185247 h 6858000"/>
              <a:gd name="connsiteX291" fmla="*/ 1320603 w 7467600"/>
              <a:gd name="connsiteY291" fmla="*/ 3081281 h 6858000"/>
              <a:gd name="connsiteX292" fmla="*/ 1238695 w 7467600"/>
              <a:gd name="connsiteY292" fmla="*/ 3076820 h 6858000"/>
              <a:gd name="connsiteX293" fmla="*/ 5425627 w 7467600"/>
              <a:gd name="connsiteY293" fmla="*/ 2954192 h 6858000"/>
              <a:gd name="connsiteX294" fmla="*/ 5470770 w 7467600"/>
              <a:gd name="connsiteY294" fmla="*/ 3005435 h 6858000"/>
              <a:gd name="connsiteX295" fmla="*/ 5519779 w 7467600"/>
              <a:gd name="connsiteY295" fmla="*/ 4359223 h 6858000"/>
              <a:gd name="connsiteX296" fmla="*/ 5520293 w 7467600"/>
              <a:gd name="connsiteY296" fmla="*/ 4360602 h 6858000"/>
              <a:gd name="connsiteX297" fmla="*/ 5767221 w 7467600"/>
              <a:gd name="connsiteY297" fmla="*/ 4665564 h 6858000"/>
              <a:gd name="connsiteX298" fmla="*/ 6937169 w 7467600"/>
              <a:gd name="connsiteY298" fmla="*/ 4815941 h 6858000"/>
              <a:gd name="connsiteX299" fmla="*/ 6953922 w 7467600"/>
              <a:gd name="connsiteY299" fmla="*/ 4890068 h 6858000"/>
              <a:gd name="connsiteX300" fmla="*/ 6071359 w 7467600"/>
              <a:gd name="connsiteY300" fmla="*/ 4770770 h 6858000"/>
              <a:gd name="connsiteX301" fmla="*/ 6038839 w 7467600"/>
              <a:gd name="connsiteY301" fmla="*/ 4764474 h 6858000"/>
              <a:gd name="connsiteX302" fmla="*/ 6038706 w 7467600"/>
              <a:gd name="connsiteY302" fmla="*/ 4763847 h 6858000"/>
              <a:gd name="connsiteX303" fmla="*/ 6037784 w 7467600"/>
              <a:gd name="connsiteY303" fmla="*/ 4764270 h 6858000"/>
              <a:gd name="connsiteX304" fmla="*/ 6038839 w 7467600"/>
              <a:gd name="connsiteY304" fmla="*/ 4764474 h 6858000"/>
              <a:gd name="connsiteX305" fmla="*/ 6040338 w 7467600"/>
              <a:gd name="connsiteY305" fmla="*/ 4771418 h 6858000"/>
              <a:gd name="connsiteX306" fmla="*/ 6024488 w 7467600"/>
              <a:gd name="connsiteY306" fmla="*/ 4809903 h 6858000"/>
              <a:gd name="connsiteX307" fmla="*/ 5599771 w 7467600"/>
              <a:gd name="connsiteY307" fmla="*/ 5509652 h 6858000"/>
              <a:gd name="connsiteX308" fmla="*/ 5548843 w 7467600"/>
              <a:gd name="connsiteY308" fmla="*/ 5563845 h 6858000"/>
              <a:gd name="connsiteX309" fmla="*/ 5940952 w 7467600"/>
              <a:gd name="connsiteY309" fmla="*/ 6250028 h 6858000"/>
              <a:gd name="connsiteX310" fmla="*/ 6043441 w 7467600"/>
              <a:gd name="connsiteY310" fmla="*/ 6665847 h 6858000"/>
              <a:gd name="connsiteX311" fmla="*/ 6093432 w 7467600"/>
              <a:gd name="connsiteY311" fmla="*/ 6858000 h 6858000"/>
              <a:gd name="connsiteX312" fmla="*/ 6034344 w 7467600"/>
              <a:gd name="connsiteY312" fmla="*/ 6858000 h 6858000"/>
              <a:gd name="connsiteX313" fmla="*/ 6026679 w 7467600"/>
              <a:gd name="connsiteY313" fmla="*/ 6836959 h 6858000"/>
              <a:gd name="connsiteX314" fmla="*/ 5800441 w 7467600"/>
              <a:gd name="connsiteY314" fmla="*/ 6335286 h 6858000"/>
              <a:gd name="connsiteX315" fmla="*/ 5526562 w 7467600"/>
              <a:gd name="connsiteY315" fmla="*/ 5705388 h 6858000"/>
              <a:gd name="connsiteX316" fmla="*/ 5519640 w 7467600"/>
              <a:gd name="connsiteY316" fmla="*/ 5683774 h 6858000"/>
              <a:gd name="connsiteX317" fmla="*/ 5844559 w 7467600"/>
              <a:gd name="connsiteY317" fmla="*/ 6553349 h 6858000"/>
              <a:gd name="connsiteX318" fmla="*/ 5975994 w 7467600"/>
              <a:gd name="connsiteY318" fmla="*/ 6858000 h 6858000"/>
              <a:gd name="connsiteX319" fmla="*/ 5898547 w 7467600"/>
              <a:gd name="connsiteY319" fmla="*/ 6858000 h 6858000"/>
              <a:gd name="connsiteX320" fmla="*/ 5682041 w 7467600"/>
              <a:gd name="connsiteY320" fmla="*/ 6355860 h 6858000"/>
              <a:gd name="connsiteX321" fmla="*/ 5461758 w 7467600"/>
              <a:gd name="connsiteY321" fmla="*/ 5820220 h 6858000"/>
              <a:gd name="connsiteX322" fmla="*/ 5237282 w 7467600"/>
              <a:gd name="connsiteY322" fmla="*/ 6579086 h 6858000"/>
              <a:gd name="connsiteX323" fmla="*/ 5115009 w 7467600"/>
              <a:gd name="connsiteY323" fmla="*/ 6858000 h 6858000"/>
              <a:gd name="connsiteX324" fmla="*/ 5028074 w 7467600"/>
              <a:gd name="connsiteY324" fmla="*/ 6858000 h 6858000"/>
              <a:gd name="connsiteX325" fmla="*/ 5079508 w 7467600"/>
              <a:gd name="connsiteY325" fmla="*/ 6749074 h 6858000"/>
              <a:gd name="connsiteX326" fmla="*/ 5371846 w 7467600"/>
              <a:gd name="connsiteY326" fmla="*/ 5924413 h 6858000"/>
              <a:gd name="connsiteX327" fmla="*/ 5270512 w 7467600"/>
              <a:gd name="connsiteY327" fmla="*/ 6138975 h 6858000"/>
              <a:gd name="connsiteX328" fmla="*/ 5062409 w 7467600"/>
              <a:gd name="connsiteY328" fmla="*/ 6653544 h 6858000"/>
              <a:gd name="connsiteX329" fmla="*/ 5036628 w 7467600"/>
              <a:gd name="connsiteY329" fmla="*/ 6754247 h 6858000"/>
              <a:gd name="connsiteX330" fmla="*/ 5009112 w 7467600"/>
              <a:gd name="connsiteY330" fmla="*/ 6858000 h 6858000"/>
              <a:gd name="connsiteX331" fmla="*/ 4976679 w 7467600"/>
              <a:gd name="connsiteY331" fmla="*/ 6858000 h 6858000"/>
              <a:gd name="connsiteX332" fmla="*/ 5006537 w 7467600"/>
              <a:gd name="connsiteY332" fmla="*/ 6747068 h 6858000"/>
              <a:gd name="connsiteX333" fmla="*/ 5032723 w 7467600"/>
              <a:gd name="connsiteY333" fmla="*/ 6644957 h 6858000"/>
              <a:gd name="connsiteX334" fmla="*/ 5242949 w 7467600"/>
              <a:gd name="connsiteY334" fmla="*/ 6125175 h 6858000"/>
              <a:gd name="connsiteX335" fmla="*/ 5286321 w 7467600"/>
              <a:gd name="connsiteY335" fmla="*/ 6033555 h 6858000"/>
              <a:gd name="connsiteX336" fmla="*/ 5008210 w 7467600"/>
              <a:gd name="connsiteY336" fmla="*/ 6649194 h 6858000"/>
              <a:gd name="connsiteX337" fmla="*/ 4986321 w 7467600"/>
              <a:gd name="connsiteY337" fmla="*/ 6765687 h 6858000"/>
              <a:gd name="connsiteX338" fmla="*/ 4973474 w 7467600"/>
              <a:gd name="connsiteY338" fmla="*/ 6858000 h 6858000"/>
              <a:gd name="connsiteX339" fmla="*/ 4907178 w 7467600"/>
              <a:gd name="connsiteY339" fmla="*/ 6858000 h 6858000"/>
              <a:gd name="connsiteX340" fmla="*/ 4910810 w 7467600"/>
              <a:gd name="connsiteY340" fmla="*/ 6829660 h 6858000"/>
              <a:gd name="connsiteX341" fmla="*/ 4987461 w 7467600"/>
              <a:gd name="connsiteY341" fmla="*/ 6432994 h 6858000"/>
              <a:gd name="connsiteX342" fmla="*/ 5179262 w 7467600"/>
              <a:gd name="connsiteY342" fmla="*/ 6035044 h 6858000"/>
              <a:gd name="connsiteX343" fmla="*/ 4689678 w 7467600"/>
              <a:gd name="connsiteY343" fmla="*/ 6440241 h 6858000"/>
              <a:gd name="connsiteX344" fmla="*/ 4477543 w 7467600"/>
              <a:gd name="connsiteY344" fmla="*/ 6674836 h 6858000"/>
              <a:gd name="connsiteX345" fmla="*/ 4329957 w 7467600"/>
              <a:gd name="connsiteY345" fmla="*/ 6858000 h 6858000"/>
              <a:gd name="connsiteX346" fmla="*/ 4218595 w 7467600"/>
              <a:gd name="connsiteY346" fmla="*/ 6858000 h 6858000"/>
              <a:gd name="connsiteX347" fmla="*/ 4368888 w 7467600"/>
              <a:gd name="connsiteY347" fmla="*/ 6668412 h 6858000"/>
              <a:gd name="connsiteX348" fmla="*/ 4563091 w 7467600"/>
              <a:gd name="connsiteY348" fmla="*/ 6442508 h 6858000"/>
              <a:gd name="connsiteX349" fmla="*/ 5387324 w 7467600"/>
              <a:gd name="connsiteY349" fmla="*/ 5705830 h 6858000"/>
              <a:gd name="connsiteX350" fmla="*/ 5073620 w 7467600"/>
              <a:gd name="connsiteY350" fmla="*/ 5955437 h 6858000"/>
              <a:gd name="connsiteX351" fmla="*/ 4689789 w 7467600"/>
              <a:gd name="connsiteY351" fmla="*/ 6268382 h 6858000"/>
              <a:gd name="connsiteX352" fmla="*/ 4418722 w 7467600"/>
              <a:gd name="connsiteY352" fmla="*/ 6570886 h 6858000"/>
              <a:gd name="connsiteX353" fmla="*/ 4214944 w 7467600"/>
              <a:gd name="connsiteY353" fmla="*/ 6858000 h 6858000"/>
              <a:gd name="connsiteX354" fmla="*/ 4177898 w 7467600"/>
              <a:gd name="connsiteY354" fmla="*/ 6858000 h 6858000"/>
              <a:gd name="connsiteX355" fmla="*/ 4391597 w 7467600"/>
              <a:gd name="connsiteY355" fmla="*/ 6556370 h 6858000"/>
              <a:gd name="connsiteX356" fmla="*/ 4668889 w 7467600"/>
              <a:gd name="connsiteY356" fmla="*/ 6246399 h 6858000"/>
              <a:gd name="connsiteX357" fmla="*/ 5055427 w 7467600"/>
              <a:gd name="connsiteY357" fmla="*/ 5931476 h 6858000"/>
              <a:gd name="connsiteX358" fmla="*/ 5371814 w 7467600"/>
              <a:gd name="connsiteY358" fmla="*/ 5678975 h 6858000"/>
              <a:gd name="connsiteX359" fmla="*/ 4987918 w 7467600"/>
              <a:gd name="connsiteY359" fmla="*/ 5838701 h 6858000"/>
              <a:gd name="connsiteX360" fmla="*/ 4317146 w 7467600"/>
              <a:gd name="connsiteY360" fmla="*/ 6587716 h 6858000"/>
              <a:gd name="connsiteX361" fmla="*/ 4171627 w 7467600"/>
              <a:gd name="connsiteY361" fmla="*/ 6858000 h 6858000"/>
              <a:gd name="connsiteX362" fmla="*/ 4081585 w 7467600"/>
              <a:gd name="connsiteY362" fmla="*/ 6858000 h 6858000"/>
              <a:gd name="connsiteX363" fmla="*/ 4238603 w 7467600"/>
              <a:gd name="connsiteY363" fmla="*/ 6559341 h 6858000"/>
              <a:gd name="connsiteX364" fmla="*/ 4778333 w 7467600"/>
              <a:gd name="connsiteY364" fmla="*/ 5873626 h 6858000"/>
              <a:gd name="connsiteX365" fmla="*/ 5414185 w 7467600"/>
              <a:gd name="connsiteY365" fmla="*/ 5573882 h 6858000"/>
              <a:gd name="connsiteX366" fmla="*/ 5959648 w 7467600"/>
              <a:gd name="connsiteY366" fmla="*/ 4760797 h 6858000"/>
              <a:gd name="connsiteX367" fmla="*/ 5355019 w 7467600"/>
              <a:gd name="connsiteY367" fmla="*/ 4734672 h 6858000"/>
              <a:gd name="connsiteX368" fmla="*/ 5083565 w 7467600"/>
              <a:gd name="connsiteY368" fmla="*/ 5179121 h 6858000"/>
              <a:gd name="connsiteX369" fmla="*/ 4713577 w 7467600"/>
              <a:gd name="connsiteY369" fmla="*/ 5616803 h 6858000"/>
              <a:gd name="connsiteX370" fmla="*/ 3989559 w 7467600"/>
              <a:gd name="connsiteY370" fmla="*/ 6145945 h 6858000"/>
              <a:gd name="connsiteX371" fmla="*/ 3939824 w 7467600"/>
              <a:gd name="connsiteY371" fmla="*/ 6066900 h 6858000"/>
              <a:gd name="connsiteX372" fmla="*/ 4584537 w 7467600"/>
              <a:gd name="connsiteY372" fmla="*/ 5324826 h 6858000"/>
              <a:gd name="connsiteX373" fmla="*/ 5037105 w 7467600"/>
              <a:gd name="connsiteY373" fmla="*/ 5088765 h 6858000"/>
              <a:gd name="connsiteX374" fmla="*/ 5039930 w 7467600"/>
              <a:gd name="connsiteY374" fmla="*/ 5089585 h 6858000"/>
              <a:gd name="connsiteX375" fmla="*/ 5263764 w 7467600"/>
              <a:gd name="connsiteY375" fmla="*/ 4735525 h 6858000"/>
              <a:gd name="connsiteX376" fmla="*/ 4086300 w 7467600"/>
              <a:gd name="connsiteY376" fmla="*/ 4884599 h 6858000"/>
              <a:gd name="connsiteX377" fmla="*/ 4085485 w 7467600"/>
              <a:gd name="connsiteY377" fmla="*/ 4899070 h 6858000"/>
              <a:gd name="connsiteX378" fmla="*/ 3871915 w 7467600"/>
              <a:gd name="connsiteY378" fmla="*/ 5253645 h 6858000"/>
              <a:gd name="connsiteX379" fmla="*/ 3799374 w 7467600"/>
              <a:gd name="connsiteY379" fmla="*/ 5466127 h 6858000"/>
              <a:gd name="connsiteX380" fmla="*/ 3498850 w 7467600"/>
              <a:gd name="connsiteY380" fmla="*/ 6661888 h 6858000"/>
              <a:gd name="connsiteX381" fmla="*/ 3399216 w 7467600"/>
              <a:gd name="connsiteY381" fmla="*/ 6858000 h 6858000"/>
              <a:gd name="connsiteX382" fmla="*/ 3303688 w 7467600"/>
              <a:gd name="connsiteY382" fmla="*/ 6858000 h 6858000"/>
              <a:gd name="connsiteX383" fmla="*/ 3391774 w 7467600"/>
              <a:gd name="connsiteY383" fmla="*/ 6697181 h 6858000"/>
              <a:gd name="connsiteX384" fmla="*/ 3735540 w 7467600"/>
              <a:gd name="connsiteY384" fmla="*/ 5546923 h 6858000"/>
              <a:gd name="connsiteX385" fmla="*/ 3729438 w 7467600"/>
              <a:gd name="connsiteY385" fmla="*/ 5569058 h 6858000"/>
              <a:gd name="connsiteX386" fmla="*/ 3707782 w 7467600"/>
              <a:gd name="connsiteY386" fmla="*/ 5644908 h 6858000"/>
              <a:gd name="connsiteX387" fmla="*/ 3583827 w 7467600"/>
              <a:gd name="connsiteY387" fmla="*/ 6039215 h 6858000"/>
              <a:gd name="connsiteX388" fmla="*/ 3547861 w 7467600"/>
              <a:gd name="connsiteY388" fmla="*/ 6129609 h 6858000"/>
              <a:gd name="connsiteX389" fmla="*/ 3490905 w 7467600"/>
              <a:gd name="connsiteY389" fmla="*/ 6277660 h 6858000"/>
              <a:gd name="connsiteX390" fmla="*/ 3455859 w 7467600"/>
              <a:gd name="connsiteY390" fmla="*/ 6391301 h 6858000"/>
              <a:gd name="connsiteX391" fmla="*/ 3429112 w 7467600"/>
              <a:gd name="connsiteY391" fmla="*/ 6479469 h 6858000"/>
              <a:gd name="connsiteX392" fmla="*/ 3304862 w 7467600"/>
              <a:gd name="connsiteY392" fmla="*/ 6796476 h 6858000"/>
              <a:gd name="connsiteX393" fmla="*/ 3276071 w 7467600"/>
              <a:gd name="connsiteY393" fmla="*/ 6858000 h 6858000"/>
              <a:gd name="connsiteX394" fmla="*/ 3240805 w 7467600"/>
              <a:gd name="connsiteY394" fmla="*/ 6858000 h 6858000"/>
              <a:gd name="connsiteX395" fmla="*/ 3275917 w 7467600"/>
              <a:gd name="connsiteY395" fmla="*/ 6783192 h 6858000"/>
              <a:gd name="connsiteX396" fmla="*/ 3399358 w 7467600"/>
              <a:gd name="connsiteY396" fmla="*/ 6469011 h 6858000"/>
              <a:gd name="connsiteX397" fmla="*/ 3425650 w 7467600"/>
              <a:gd name="connsiteY397" fmla="*/ 6381333 h 6858000"/>
              <a:gd name="connsiteX398" fmla="*/ 3460661 w 7467600"/>
              <a:gd name="connsiteY398" fmla="*/ 6266763 h 6858000"/>
              <a:gd name="connsiteX399" fmla="*/ 3518021 w 7467600"/>
              <a:gd name="connsiteY399" fmla="*/ 6117298 h 6858000"/>
              <a:gd name="connsiteX400" fmla="*/ 3554035 w 7467600"/>
              <a:gd name="connsiteY400" fmla="*/ 6027832 h 6858000"/>
              <a:gd name="connsiteX401" fmla="*/ 3677174 w 7467600"/>
              <a:gd name="connsiteY401" fmla="*/ 5636351 h 6858000"/>
              <a:gd name="connsiteX402" fmla="*/ 3698819 w 7467600"/>
              <a:gd name="connsiteY402" fmla="*/ 5560503 h 6858000"/>
              <a:gd name="connsiteX403" fmla="*/ 3702094 w 7467600"/>
              <a:gd name="connsiteY403" fmla="*/ 5549194 h 6858000"/>
              <a:gd name="connsiteX404" fmla="*/ 3398355 w 7467600"/>
              <a:gd name="connsiteY404" fmla="*/ 6094603 h 6858000"/>
              <a:gd name="connsiteX405" fmla="*/ 3193941 w 7467600"/>
              <a:gd name="connsiteY405" fmla="*/ 6798775 h 6858000"/>
              <a:gd name="connsiteX406" fmla="*/ 3184140 w 7467600"/>
              <a:gd name="connsiteY406" fmla="*/ 6858000 h 6858000"/>
              <a:gd name="connsiteX407" fmla="*/ 3099978 w 7467600"/>
              <a:gd name="connsiteY407" fmla="*/ 6858000 h 6858000"/>
              <a:gd name="connsiteX408" fmla="*/ 3101556 w 7467600"/>
              <a:gd name="connsiteY408" fmla="*/ 6843337 h 6858000"/>
              <a:gd name="connsiteX409" fmla="*/ 3370162 w 7467600"/>
              <a:gd name="connsiteY409" fmla="*/ 5785550 h 6858000"/>
              <a:gd name="connsiteX410" fmla="*/ 3746477 w 7467600"/>
              <a:gd name="connsiteY410" fmla="*/ 5377889 h 6858000"/>
              <a:gd name="connsiteX411" fmla="*/ 3863399 w 7467600"/>
              <a:gd name="connsiteY411" fmla="*/ 5087257 h 6858000"/>
              <a:gd name="connsiteX412" fmla="*/ 3968712 w 7467600"/>
              <a:gd name="connsiteY412" fmla="*/ 4913989 h 6858000"/>
              <a:gd name="connsiteX413" fmla="*/ 2792390 w 7467600"/>
              <a:gd name="connsiteY413" fmla="*/ 5382974 h 6858000"/>
              <a:gd name="connsiteX414" fmla="*/ 2714982 w 7467600"/>
              <a:gd name="connsiteY414" fmla="*/ 5427051 h 6858000"/>
              <a:gd name="connsiteX415" fmla="*/ 2813361 w 7467600"/>
              <a:gd name="connsiteY415" fmla="*/ 6023912 h 6858000"/>
              <a:gd name="connsiteX416" fmla="*/ 2688430 w 7467600"/>
              <a:gd name="connsiteY416" fmla="*/ 6801564 h 6858000"/>
              <a:gd name="connsiteX417" fmla="*/ 2629626 w 7467600"/>
              <a:gd name="connsiteY417" fmla="*/ 6763394 h 6858000"/>
              <a:gd name="connsiteX418" fmla="*/ 2565328 w 7467600"/>
              <a:gd name="connsiteY418" fmla="*/ 5516399 h 6858000"/>
              <a:gd name="connsiteX419" fmla="*/ 1922999 w 7467600"/>
              <a:gd name="connsiteY419" fmla="*/ 5980343 h 6858000"/>
              <a:gd name="connsiteX420" fmla="*/ 1950261 w 7467600"/>
              <a:gd name="connsiteY420" fmla="*/ 6405858 h 6858000"/>
              <a:gd name="connsiteX421" fmla="*/ 2365554 w 7467600"/>
              <a:gd name="connsiteY421" fmla="*/ 6759107 h 6858000"/>
              <a:gd name="connsiteX422" fmla="*/ 2424142 w 7467600"/>
              <a:gd name="connsiteY422" fmla="*/ 6858000 h 6858000"/>
              <a:gd name="connsiteX423" fmla="*/ 2395994 w 7467600"/>
              <a:gd name="connsiteY423" fmla="*/ 6858000 h 6858000"/>
              <a:gd name="connsiteX424" fmla="*/ 2392863 w 7467600"/>
              <a:gd name="connsiteY424" fmla="*/ 6852964 h 6858000"/>
              <a:gd name="connsiteX425" fmla="*/ 2017589 w 7467600"/>
              <a:gd name="connsiteY425" fmla="*/ 6493982 h 6858000"/>
              <a:gd name="connsiteX426" fmla="*/ 2147336 w 7467600"/>
              <a:gd name="connsiteY426" fmla="*/ 6594052 h 6858000"/>
              <a:gd name="connsiteX427" fmla="*/ 2207047 w 7467600"/>
              <a:gd name="connsiteY427" fmla="*/ 6654540 h 6858000"/>
              <a:gd name="connsiteX428" fmla="*/ 2299106 w 7467600"/>
              <a:gd name="connsiteY428" fmla="*/ 6778931 h 6858000"/>
              <a:gd name="connsiteX429" fmla="*/ 2314430 w 7467600"/>
              <a:gd name="connsiteY429" fmla="*/ 6801144 h 6858000"/>
              <a:gd name="connsiteX430" fmla="*/ 2352406 w 7467600"/>
              <a:gd name="connsiteY430" fmla="*/ 6858000 h 6858000"/>
              <a:gd name="connsiteX431" fmla="*/ 2314492 w 7467600"/>
              <a:gd name="connsiteY431" fmla="*/ 6858000 h 6858000"/>
              <a:gd name="connsiteX432" fmla="*/ 2288095 w 7467600"/>
              <a:gd name="connsiteY432" fmla="*/ 6818030 h 6858000"/>
              <a:gd name="connsiteX433" fmla="*/ 2272768 w 7467600"/>
              <a:gd name="connsiteY433" fmla="*/ 6795822 h 6858000"/>
              <a:gd name="connsiteX434" fmla="*/ 2182715 w 7467600"/>
              <a:gd name="connsiteY434" fmla="*/ 6675071 h 6858000"/>
              <a:gd name="connsiteX435" fmla="*/ 2032061 w 7467600"/>
              <a:gd name="connsiteY435" fmla="*/ 6541380 h 6858000"/>
              <a:gd name="connsiteX436" fmla="*/ 2257220 w 7467600"/>
              <a:gd name="connsiteY436" fmla="*/ 6826257 h 6858000"/>
              <a:gd name="connsiteX437" fmla="*/ 2281324 w 7467600"/>
              <a:gd name="connsiteY437" fmla="*/ 6858000 h 6858000"/>
              <a:gd name="connsiteX438" fmla="*/ 2242860 w 7467600"/>
              <a:gd name="connsiteY438" fmla="*/ 6858000 h 6858000"/>
              <a:gd name="connsiteX439" fmla="*/ 2232818 w 7467600"/>
              <a:gd name="connsiteY439" fmla="*/ 6844926 h 6858000"/>
              <a:gd name="connsiteX440" fmla="*/ 1990172 w 7467600"/>
              <a:gd name="connsiteY440" fmla="*/ 6542121 h 6858000"/>
              <a:gd name="connsiteX441" fmla="*/ 2124090 w 7467600"/>
              <a:gd name="connsiteY441" fmla="*/ 6761017 h 6858000"/>
              <a:gd name="connsiteX442" fmla="*/ 2200380 w 7467600"/>
              <a:gd name="connsiteY442" fmla="*/ 6858000 h 6858000"/>
              <a:gd name="connsiteX443" fmla="*/ 2147507 w 7467600"/>
              <a:gd name="connsiteY443" fmla="*/ 6858000 h 6858000"/>
              <a:gd name="connsiteX444" fmla="*/ 2070668 w 7467600"/>
              <a:gd name="connsiteY444" fmla="*/ 6761520 h 6858000"/>
              <a:gd name="connsiteX445" fmla="*/ 1975142 w 7467600"/>
              <a:gd name="connsiteY445" fmla="*/ 6585570 h 6858000"/>
              <a:gd name="connsiteX446" fmla="*/ 2050035 w 7467600"/>
              <a:gd name="connsiteY446" fmla="*/ 6813345 h 6858000"/>
              <a:gd name="connsiteX447" fmla="*/ 2063025 w 7467600"/>
              <a:gd name="connsiteY447" fmla="*/ 6858000 h 6858000"/>
              <a:gd name="connsiteX448" fmla="*/ 2021675 w 7467600"/>
              <a:gd name="connsiteY448" fmla="*/ 6858000 h 6858000"/>
              <a:gd name="connsiteX449" fmla="*/ 2019308 w 7467600"/>
              <a:gd name="connsiteY449" fmla="*/ 6847118 h 6858000"/>
              <a:gd name="connsiteX450" fmla="*/ 1938835 w 7467600"/>
              <a:gd name="connsiteY450" fmla="*/ 6551160 h 6858000"/>
              <a:gd name="connsiteX451" fmla="*/ 1953230 w 7467600"/>
              <a:gd name="connsiteY451" fmla="*/ 6759699 h 6858000"/>
              <a:gd name="connsiteX452" fmla="*/ 1956763 w 7467600"/>
              <a:gd name="connsiteY452" fmla="*/ 6778191 h 6858000"/>
              <a:gd name="connsiteX453" fmla="*/ 1967925 w 7467600"/>
              <a:gd name="connsiteY453" fmla="*/ 6858000 h 6858000"/>
              <a:gd name="connsiteX454" fmla="*/ 1936622 w 7467600"/>
              <a:gd name="connsiteY454" fmla="*/ 6858000 h 6858000"/>
              <a:gd name="connsiteX455" fmla="*/ 1926261 w 7467600"/>
              <a:gd name="connsiteY455" fmla="*/ 6784064 h 6858000"/>
              <a:gd name="connsiteX456" fmla="*/ 1922724 w 7467600"/>
              <a:gd name="connsiteY456" fmla="*/ 6765577 h 6858000"/>
              <a:gd name="connsiteX457" fmla="*/ 1904650 w 7467600"/>
              <a:gd name="connsiteY457" fmla="*/ 6639616 h 6858000"/>
              <a:gd name="connsiteX458" fmla="*/ 1885273 w 7467600"/>
              <a:gd name="connsiteY458" fmla="*/ 6858000 h 6858000"/>
              <a:gd name="connsiteX459" fmla="*/ 1854363 w 7467600"/>
              <a:gd name="connsiteY459" fmla="*/ 6858000 h 6858000"/>
              <a:gd name="connsiteX460" fmla="*/ 1880391 w 7467600"/>
              <a:gd name="connsiteY460" fmla="*/ 6603796 h 6858000"/>
              <a:gd name="connsiteX461" fmla="*/ 1818273 w 7467600"/>
              <a:gd name="connsiteY461" fmla="*/ 6715729 h 6858000"/>
              <a:gd name="connsiteX462" fmla="*/ 1794691 w 7467600"/>
              <a:gd name="connsiteY462" fmla="*/ 6843239 h 6858000"/>
              <a:gd name="connsiteX463" fmla="*/ 1794914 w 7467600"/>
              <a:gd name="connsiteY463" fmla="*/ 6858000 h 6858000"/>
              <a:gd name="connsiteX464" fmla="*/ 1746128 w 7467600"/>
              <a:gd name="connsiteY464" fmla="*/ 6858000 h 6858000"/>
              <a:gd name="connsiteX465" fmla="*/ 1753934 w 7467600"/>
              <a:gd name="connsiteY465" fmla="*/ 6724796 h 6858000"/>
              <a:gd name="connsiteX466" fmla="*/ 1792053 w 7467600"/>
              <a:gd name="connsiteY466" fmla="*/ 6572396 h 6858000"/>
              <a:gd name="connsiteX467" fmla="*/ 1862248 w 7467600"/>
              <a:gd name="connsiteY467" fmla="*/ 6266397 h 6858000"/>
              <a:gd name="connsiteX468" fmla="*/ 1862250 w 7467600"/>
              <a:gd name="connsiteY468" fmla="*/ 6033531 h 6858000"/>
              <a:gd name="connsiteX469" fmla="*/ 1211999 w 7467600"/>
              <a:gd name="connsiteY469" fmla="*/ 6683610 h 6858000"/>
              <a:gd name="connsiteX470" fmla="*/ 1213266 w 7467600"/>
              <a:gd name="connsiteY470" fmla="*/ 6691947 h 6858000"/>
              <a:gd name="connsiteX471" fmla="*/ 1203370 w 7467600"/>
              <a:gd name="connsiteY471" fmla="*/ 6850676 h 6858000"/>
              <a:gd name="connsiteX472" fmla="*/ 1203671 w 7467600"/>
              <a:gd name="connsiteY472" fmla="*/ 6858000 h 6858000"/>
              <a:gd name="connsiteX473" fmla="*/ 1143180 w 7467600"/>
              <a:gd name="connsiteY473" fmla="*/ 6858000 h 6858000"/>
              <a:gd name="connsiteX474" fmla="*/ 1142176 w 7467600"/>
              <a:gd name="connsiteY474" fmla="*/ 6766045 h 6858000"/>
              <a:gd name="connsiteX475" fmla="*/ 1067484 w 7467600"/>
              <a:gd name="connsiteY475" fmla="*/ 6858000 h 6858000"/>
              <a:gd name="connsiteX476" fmla="*/ 953928 w 7467600"/>
              <a:gd name="connsiteY476" fmla="*/ 6858000 h 6858000"/>
              <a:gd name="connsiteX477" fmla="*/ 959715 w 7467600"/>
              <a:gd name="connsiteY477" fmla="*/ 6850185 h 6858000"/>
              <a:gd name="connsiteX478" fmla="*/ 1483788 w 7467600"/>
              <a:gd name="connsiteY478" fmla="*/ 6259174 h 6858000"/>
              <a:gd name="connsiteX479" fmla="*/ 1100671 w 7467600"/>
              <a:gd name="connsiteY479" fmla="*/ 6252137 h 6858000"/>
              <a:gd name="connsiteX480" fmla="*/ 1090144 w 7467600"/>
              <a:gd name="connsiteY480" fmla="*/ 6256748 h 6858000"/>
              <a:gd name="connsiteX481" fmla="*/ 1095872 w 7467600"/>
              <a:gd name="connsiteY481" fmla="*/ 6271892 h 6858000"/>
              <a:gd name="connsiteX482" fmla="*/ 262785 w 7467600"/>
              <a:gd name="connsiteY482" fmla="*/ 6845450 h 6858000"/>
              <a:gd name="connsiteX483" fmla="*/ 209968 w 7467600"/>
              <a:gd name="connsiteY483" fmla="*/ 6770713 h 6858000"/>
              <a:gd name="connsiteX484" fmla="*/ 873460 w 7467600"/>
              <a:gd name="connsiteY484" fmla="*/ 6253768 h 6858000"/>
              <a:gd name="connsiteX485" fmla="*/ 192686 w 7467600"/>
              <a:gd name="connsiteY485" fmla="*/ 5849257 h 6858000"/>
              <a:gd name="connsiteX486" fmla="*/ 4696 w 7467600"/>
              <a:gd name="connsiteY486" fmla="*/ 5697668 h 6858000"/>
              <a:gd name="connsiteX487" fmla="*/ 0 w 7467600"/>
              <a:gd name="connsiteY487" fmla="*/ 5689984 h 6858000"/>
              <a:gd name="connsiteX488" fmla="*/ 0 w 7467600"/>
              <a:gd name="connsiteY488" fmla="*/ 5513472 h 6858000"/>
              <a:gd name="connsiteX489" fmla="*/ 174101 w 7467600"/>
              <a:gd name="connsiteY489" fmla="*/ 5620277 h 6858000"/>
              <a:gd name="connsiteX490" fmla="*/ 891800 w 7467600"/>
              <a:gd name="connsiteY490" fmla="*/ 6036935 h 6858000"/>
              <a:gd name="connsiteX491" fmla="*/ 1072219 w 7467600"/>
              <a:gd name="connsiteY491" fmla="*/ 6169443 h 6858000"/>
              <a:gd name="connsiteX492" fmla="*/ 1074117 w 7467600"/>
              <a:gd name="connsiteY492" fmla="*/ 6170301 h 6858000"/>
              <a:gd name="connsiteX493" fmla="*/ 1083114 w 7467600"/>
              <a:gd name="connsiteY493" fmla="*/ 6174131 h 6858000"/>
              <a:gd name="connsiteX494" fmla="*/ 1543010 w 7467600"/>
              <a:gd name="connsiteY494" fmla="*/ 6191140 h 6858000"/>
              <a:gd name="connsiteX495" fmla="*/ 1551080 w 7467600"/>
              <a:gd name="connsiteY495" fmla="*/ 6195006 h 6858000"/>
              <a:gd name="connsiteX496" fmla="*/ 2345443 w 7467600"/>
              <a:gd name="connsiteY496" fmla="*/ 5549882 h 6858000"/>
              <a:gd name="connsiteX497" fmla="*/ 1721499 w 7467600"/>
              <a:gd name="connsiteY497" fmla="*/ 5599969 h 6858000"/>
              <a:gd name="connsiteX498" fmla="*/ 767716 w 7467600"/>
              <a:gd name="connsiteY498" fmla="*/ 5472768 h 6858000"/>
              <a:gd name="connsiteX499" fmla="*/ 722147 w 7467600"/>
              <a:gd name="connsiteY499" fmla="*/ 5393091 h 6858000"/>
              <a:gd name="connsiteX500" fmla="*/ 1485552 w 7467600"/>
              <a:gd name="connsiteY500" fmla="*/ 5313202 h 6858000"/>
              <a:gd name="connsiteX501" fmla="*/ 2143004 w 7467600"/>
              <a:gd name="connsiteY501" fmla="*/ 5402420 h 6858000"/>
              <a:gd name="connsiteX502" fmla="*/ 1933391 w 7467600"/>
              <a:gd name="connsiteY502" fmla="*/ 5156971 h 6858000"/>
              <a:gd name="connsiteX503" fmla="*/ 1827118 w 7467600"/>
              <a:gd name="connsiteY503" fmla="*/ 4968410 h 6858000"/>
              <a:gd name="connsiteX504" fmla="*/ 1837349 w 7467600"/>
              <a:gd name="connsiteY504" fmla="*/ 4956357 h 6858000"/>
              <a:gd name="connsiteX505" fmla="*/ 2162835 w 7467600"/>
              <a:gd name="connsiteY505" fmla="*/ 5187853 h 6858000"/>
              <a:gd name="connsiteX506" fmla="*/ 2257167 w 7467600"/>
              <a:gd name="connsiteY506" fmla="*/ 5462123 h 6858000"/>
              <a:gd name="connsiteX507" fmla="*/ 2261598 w 7467600"/>
              <a:gd name="connsiteY507" fmla="*/ 5467998 h 6858000"/>
              <a:gd name="connsiteX508" fmla="*/ 2437177 w 7467600"/>
              <a:gd name="connsiteY508" fmla="*/ 5479608 h 6858000"/>
              <a:gd name="connsiteX509" fmla="*/ 2445247 w 7467600"/>
              <a:gd name="connsiteY509" fmla="*/ 5483476 h 6858000"/>
              <a:gd name="connsiteX510" fmla="*/ 2743626 w 7467600"/>
              <a:gd name="connsiteY510" fmla="*/ 5304819 h 6858000"/>
              <a:gd name="connsiteX511" fmla="*/ 3048102 w 7467600"/>
              <a:gd name="connsiteY511" fmla="*/ 5150595 h 6858000"/>
              <a:gd name="connsiteX512" fmla="*/ 1799414 w 7467600"/>
              <a:gd name="connsiteY512" fmla="*/ 4694732 h 6858000"/>
              <a:gd name="connsiteX513" fmla="*/ 1771735 w 7467600"/>
              <a:gd name="connsiteY513" fmla="*/ 4619929 h 6858000"/>
              <a:gd name="connsiteX514" fmla="*/ 3104273 w 7467600"/>
              <a:gd name="connsiteY514" fmla="*/ 5076159 h 6858000"/>
              <a:gd name="connsiteX515" fmla="*/ 3113245 w 7467600"/>
              <a:gd name="connsiteY515" fmla="*/ 5090705 h 6858000"/>
              <a:gd name="connsiteX516" fmla="*/ 3126294 w 7467600"/>
              <a:gd name="connsiteY516" fmla="*/ 5114400 h 6858000"/>
              <a:gd name="connsiteX517" fmla="*/ 3937433 w 7467600"/>
              <a:gd name="connsiteY517" fmla="*/ 4830473 h 6858000"/>
              <a:gd name="connsiteX518" fmla="*/ 3590475 w 7467600"/>
              <a:gd name="connsiteY518" fmla="*/ 4597974 h 6858000"/>
              <a:gd name="connsiteX519" fmla="*/ 3100264 w 7467600"/>
              <a:gd name="connsiteY519" fmla="*/ 4579845 h 6858000"/>
              <a:gd name="connsiteX520" fmla="*/ 2183576 w 7467600"/>
              <a:gd name="connsiteY520" fmla="*/ 4227150 h 6858000"/>
              <a:gd name="connsiteX521" fmla="*/ 2151029 w 7467600"/>
              <a:gd name="connsiteY521" fmla="*/ 4146947 h 6858000"/>
              <a:gd name="connsiteX522" fmla="*/ 3563434 w 7467600"/>
              <a:gd name="connsiteY522" fmla="*/ 4469115 h 6858000"/>
              <a:gd name="connsiteX523" fmla="*/ 3177952 w 7467600"/>
              <a:gd name="connsiteY523" fmla="*/ 3657386 h 6858000"/>
              <a:gd name="connsiteX524" fmla="*/ 3189263 w 7467600"/>
              <a:gd name="connsiteY524" fmla="*/ 3625726 h 6858000"/>
              <a:gd name="connsiteX525" fmla="*/ 3560912 w 7467600"/>
              <a:gd name="connsiteY525" fmla="*/ 4079863 h 6858000"/>
              <a:gd name="connsiteX526" fmla="*/ 3626636 w 7467600"/>
              <a:gd name="connsiteY526" fmla="*/ 4512230 h 6858000"/>
              <a:gd name="connsiteX527" fmla="*/ 3653088 w 7467600"/>
              <a:gd name="connsiteY527" fmla="*/ 4521417 h 6858000"/>
              <a:gd name="connsiteX528" fmla="*/ 3988128 w 7467600"/>
              <a:gd name="connsiteY528" fmla="*/ 4817267 h 6858000"/>
              <a:gd name="connsiteX529" fmla="*/ 4830582 w 7467600"/>
              <a:gd name="connsiteY529" fmla="*/ 4676000 h 6858000"/>
              <a:gd name="connsiteX530" fmla="*/ 4830100 w 7467600"/>
              <a:gd name="connsiteY530" fmla="*/ 4675554 h 6858000"/>
              <a:gd name="connsiteX531" fmla="*/ 4036318 w 7467600"/>
              <a:gd name="connsiteY531" fmla="*/ 4147013 h 6858000"/>
              <a:gd name="connsiteX532" fmla="*/ 3432098 w 7467600"/>
              <a:gd name="connsiteY532" fmla="*/ 3537312 h 6858000"/>
              <a:gd name="connsiteX533" fmla="*/ 3446761 w 7467600"/>
              <a:gd name="connsiteY533" fmla="*/ 3461278 h 6858000"/>
              <a:gd name="connsiteX534" fmla="*/ 4419733 w 7467600"/>
              <a:gd name="connsiteY534" fmla="*/ 3963555 h 6858000"/>
              <a:gd name="connsiteX535" fmla="*/ 4781371 w 7467600"/>
              <a:gd name="connsiteY535" fmla="*/ 4458604 h 6858000"/>
              <a:gd name="connsiteX536" fmla="*/ 4780440 w 7467600"/>
              <a:gd name="connsiteY536" fmla="*/ 4470290 h 6858000"/>
              <a:gd name="connsiteX537" fmla="*/ 4898954 w 7467600"/>
              <a:gd name="connsiteY537" fmla="*/ 4662092 h 6858000"/>
              <a:gd name="connsiteX538" fmla="*/ 4900699 w 7467600"/>
              <a:gd name="connsiteY538" fmla="*/ 4670867 h 6858000"/>
              <a:gd name="connsiteX539" fmla="*/ 5714511 w 7467600"/>
              <a:gd name="connsiteY539" fmla="*/ 4663483 h 6858000"/>
              <a:gd name="connsiteX540" fmla="*/ 5464793 w 7467600"/>
              <a:gd name="connsiteY540" fmla="*/ 4393556 h 6858000"/>
              <a:gd name="connsiteX541" fmla="*/ 5461897 w 7467600"/>
              <a:gd name="connsiteY541" fmla="*/ 4390879 h 6858000"/>
              <a:gd name="connsiteX542" fmla="*/ 4294126 w 7467600"/>
              <a:gd name="connsiteY542" fmla="*/ 3303048 h 6858000"/>
              <a:gd name="connsiteX543" fmla="*/ 4305321 w 7467600"/>
              <a:gd name="connsiteY543" fmla="*/ 3256953 h 6858000"/>
              <a:gd name="connsiteX544" fmla="*/ 4949299 w 7467600"/>
              <a:gd name="connsiteY544" fmla="*/ 3766336 h 6858000"/>
              <a:gd name="connsiteX545" fmla="*/ 5291452 w 7467600"/>
              <a:gd name="connsiteY545" fmla="*/ 4076801 h 6858000"/>
              <a:gd name="connsiteX546" fmla="*/ 5434998 w 7467600"/>
              <a:gd name="connsiteY546" fmla="*/ 4254100 h 6858000"/>
              <a:gd name="connsiteX547" fmla="*/ 5351015 w 7467600"/>
              <a:gd name="connsiteY547" fmla="*/ 3760989 h 6858000"/>
              <a:gd name="connsiteX548" fmla="*/ 5413780 w 7467600"/>
              <a:gd name="connsiteY548" fmla="*/ 2966265 h 6858000"/>
              <a:gd name="connsiteX549" fmla="*/ 5425627 w 7467600"/>
              <a:gd name="connsiteY549" fmla="*/ 2954192 h 6858000"/>
              <a:gd name="connsiteX550" fmla="*/ 6604735 w 7467600"/>
              <a:gd name="connsiteY550" fmla="*/ 2041381 h 6858000"/>
              <a:gd name="connsiteX551" fmla="*/ 7204487 w 7467600"/>
              <a:gd name="connsiteY551" fmla="*/ 2742112 h 6858000"/>
              <a:gd name="connsiteX552" fmla="*/ 7131592 w 7467600"/>
              <a:gd name="connsiteY552" fmla="*/ 2672096 h 6858000"/>
              <a:gd name="connsiteX553" fmla="*/ 6996344 w 7467600"/>
              <a:gd name="connsiteY553" fmla="*/ 2518310 h 6858000"/>
              <a:gd name="connsiteX554" fmla="*/ 6735495 w 7467600"/>
              <a:gd name="connsiteY554" fmla="*/ 2196890 h 6858000"/>
              <a:gd name="connsiteX555" fmla="*/ 6721901 w 7467600"/>
              <a:gd name="connsiteY555" fmla="*/ 2179274 h 6858000"/>
              <a:gd name="connsiteX556" fmla="*/ 6604735 w 7467600"/>
              <a:gd name="connsiteY556" fmla="*/ 2041381 h 6858000"/>
              <a:gd name="connsiteX557" fmla="*/ 6591670 w 7467600"/>
              <a:gd name="connsiteY557" fmla="*/ 1988277 h 6858000"/>
              <a:gd name="connsiteX558" fmla="*/ 6747349 w 7467600"/>
              <a:gd name="connsiteY558" fmla="*/ 2160069 h 6858000"/>
              <a:gd name="connsiteX559" fmla="*/ 6760943 w 7467600"/>
              <a:gd name="connsiteY559" fmla="*/ 2177686 h 6858000"/>
              <a:gd name="connsiteX560" fmla="*/ 7021065 w 7467600"/>
              <a:gd name="connsiteY560" fmla="*/ 2498102 h 6858000"/>
              <a:gd name="connsiteX561" fmla="*/ 7155223 w 7467600"/>
              <a:gd name="connsiteY561" fmla="*/ 2650386 h 6858000"/>
              <a:gd name="connsiteX562" fmla="*/ 7203167 w 7467600"/>
              <a:gd name="connsiteY562" fmla="*/ 2697288 h 6858000"/>
              <a:gd name="connsiteX563" fmla="*/ 6937703 w 7467600"/>
              <a:gd name="connsiteY563" fmla="*/ 2321981 h 6858000"/>
              <a:gd name="connsiteX564" fmla="*/ 6591670 w 7467600"/>
              <a:gd name="connsiteY564" fmla="*/ 1988277 h 6858000"/>
              <a:gd name="connsiteX565" fmla="*/ 5798671 w 7467600"/>
              <a:gd name="connsiteY565" fmla="*/ 1981601 h 6858000"/>
              <a:gd name="connsiteX566" fmla="*/ 5754709 w 7467600"/>
              <a:gd name="connsiteY566" fmla="*/ 2071454 h 6858000"/>
              <a:gd name="connsiteX567" fmla="*/ 5763044 w 7467600"/>
              <a:gd name="connsiteY567" fmla="*/ 2842206 h 6858000"/>
              <a:gd name="connsiteX568" fmla="*/ 5764974 w 7467600"/>
              <a:gd name="connsiteY568" fmla="*/ 2799609 h 6858000"/>
              <a:gd name="connsiteX569" fmla="*/ 5767665 w 7467600"/>
              <a:gd name="connsiteY569" fmla="*/ 2666409 h 6858000"/>
              <a:gd name="connsiteX570" fmla="*/ 5763055 w 7467600"/>
              <a:gd name="connsiteY570" fmla="*/ 2579705 h 6858000"/>
              <a:gd name="connsiteX571" fmla="*/ 5758079 w 7467600"/>
              <a:gd name="connsiteY571" fmla="*/ 2492508 h 6858000"/>
              <a:gd name="connsiteX572" fmla="*/ 5779325 w 7467600"/>
              <a:gd name="connsiteY572" fmla="*/ 2197069 h 6858000"/>
              <a:gd name="connsiteX573" fmla="*/ 5798671 w 7467600"/>
              <a:gd name="connsiteY573" fmla="*/ 1981601 h 6858000"/>
              <a:gd name="connsiteX574" fmla="*/ 5829202 w 7467600"/>
              <a:gd name="connsiteY574" fmla="*/ 1971679 h 6858000"/>
              <a:gd name="connsiteX575" fmla="*/ 5809558 w 7467600"/>
              <a:gd name="connsiteY575" fmla="*/ 2198043 h 6858000"/>
              <a:gd name="connsiteX576" fmla="*/ 5788653 w 7467600"/>
              <a:gd name="connsiteY576" fmla="*/ 2489430 h 6858000"/>
              <a:gd name="connsiteX577" fmla="*/ 5793439 w 7467600"/>
              <a:gd name="connsiteY577" fmla="*/ 2575235 h 6858000"/>
              <a:gd name="connsiteX578" fmla="*/ 5796837 w 7467600"/>
              <a:gd name="connsiteY578" fmla="*/ 2637633 h 6858000"/>
              <a:gd name="connsiteX579" fmla="*/ 5818614 w 7467600"/>
              <a:gd name="connsiteY579" fmla="*/ 2473055 h 6858000"/>
              <a:gd name="connsiteX580" fmla="*/ 5829202 w 7467600"/>
              <a:gd name="connsiteY580" fmla="*/ 1971679 h 6858000"/>
              <a:gd name="connsiteX581" fmla="*/ 5911389 w 7467600"/>
              <a:gd name="connsiteY581" fmla="*/ 1898371 h 6858000"/>
              <a:gd name="connsiteX582" fmla="*/ 6237627 w 7467600"/>
              <a:gd name="connsiteY582" fmla="*/ 2231921 h 6858000"/>
              <a:gd name="connsiteX583" fmla="*/ 5911389 w 7467600"/>
              <a:gd name="connsiteY583" fmla="*/ 1898371 h 6858000"/>
              <a:gd name="connsiteX584" fmla="*/ 6944437 w 7467600"/>
              <a:gd name="connsiteY584" fmla="*/ 1575402 h 6858000"/>
              <a:gd name="connsiteX585" fmla="*/ 6304730 w 7467600"/>
              <a:gd name="connsiteY585" fmla="*/ 1766654 h 6858000"/>
              <a:gd name="connsiteX586" fmla="*/ 6944437 w 7467600"/>
              <a:gd name="connsiteY586" fmla="*/ 1575402 h 6858000"/>
              <a:gd name="connsiteX587" fmla="*/ 7019523 w 7467600"/>
              <a:gd name="connsiteY587" fmla="*/ 1519450 h 6858000"/>
              <a:gd name="connsiteX588" fmla="*/ 6298091 w 7467600"/>
              <a:gd name="connsiteY588" fmla="*/ 1737122 h 6858000"/>
              <a:gd name="connsiteX589" fmla="*/ 7019523 w 7467600"/>
              <a:gd name="connsiteY589" fmla="*/ 1519450 h 6858000"/>
              <a:gd name="connsiteX590" fmla="*/ 2399523 w 7467600"/>
              <a:gd name="connsiteY590" fmla="*/ 1428234 h 6858000"/>
              <a:gd name="connsiteX591" fmla="*/ 2224982 w 7467600"/>
              <a:gd name="connsiteY591" fmla="*/ 1826201 h 6858000"/>
              <a:gd name="connsiteX592" fmla="*/ 2096099 w 7467600"/>
              <a:gd name="connsiteY592" fmla="*/ 2345900 h 6858000"/>
              <a:gd name="connsiteX593" fmla="*/ 2283317 w 7467600"/>
              <a:gd name="connsiteY593" fmla="*/ 1796925 h 6858000"/>
              <a:gd name="connsiteX594" fmla="*/ 2399523 w 7467600"/>
              <a:gd name="connsiteY594" fmla="*/ 1428234 h 6858000"/>
              <a:gd name="connsiteX595" fmla="*/ 2448558 w 7467600"/>
              <a:gd name="connsiteY595" fmla="*/ 1373435 h 6858000"/>
              <a:gd name="connsiteX596" fmla="*/ 2312521 w 7467600"/>
              <a:gd name="connsiteY596" fmla="*/ 1806140 h 6858000"/>
              <a:gd name="connsiteX597" fmla="*/ 2127533 w 7467600"/>
              <a:gd name="connsiteY597" fmla="*/ 2348380 h 6858000"/>
              <a:gd name="connsiteX598" fmla="*/ 2358080 w 7467600"/>
              <a:gd name="connsiteY598" fmla="*/ 1866134 h 6858000"/>
              <a:gd name="connsiteX599" fmla="*/ 2407436 w 7467600"/>
              <a:gd name="connsiteY599" fmla="*/ 1651070 h 6858000"/>
              <a:gd name="connsiteX600" fmla="*/ 2448558 w 7467600"/>
              <a:gd name="connsiteY600" fmla="*/ 1373435 h 6858000"/>
              <a:gd name="connsiteX601" fmla="*/ 278707 w 7467600"/>
              <a:gd name="connsiteY601" fmla="*/ 1352270 h 6858000"/>
              <a:gd name="connsiteX602" fmla="*/ 321570 w 7467600"/>
              <a:gd name="connsiteY602" fmla="*/ 1861610 h 6858000"/>
              <a:gd name="connsiteX603" fmla="*/ 294281 w 7467600"/>
              <a:gd name="connsiteY603" fmla="*/ 1440658 h 6858000"/>
              <a:gd name="connsiteX604" fmla="*/ 278707 w 7467600"/>
              <a:gd name="connsiteY604" fmla="*/ 1352270 h 6858000"/>
              <a:gd name="connsiteX605" fmla="*/ 1423821 w 7467600"/>
              <a:gd name="connsiteY605" fmla="*/ 1351958 h 6858000"/>
              <a:gd name="connsiteX606" fmla="*/ 1638521 w 7467600"/>
              <a:gd name="connsiteY606" fmla="*/ 1908470 h 6858000"/>
              <a:gd name="connsiteX607" fmla="*/ 1754199 w 7467600"/>
              <a:gd name="connsiteY607" fmla="*/ 2149284 h 6858000"/>
              <a:gd name="connsiteX608" fmla="*/ 1908359 w 7467600"/>
              <a:gd name="connsiteY608" fmla="*/ 2364988 h 6858000"/>
              <a:gd name="connsiteX609" fmla="*/ 1647661 w 7467600"/>
              <a:gd name="connsiteY609" fmla="*/ 1825945 h 6858000"/>
              <a:gd name="connsiteX610" fmla="*/ 1423821 w 7467600"/>
              <a:gd name="connsiteY610" fmla="*/ 1351958 h 6858000"/>
              <a:gd name="connsiteX611" fmla="*/ 1431890 w 7467600"/>
              <a:gd name="connsiteY611" fmla="*/ 1306475 h 6858000"/>
              <a:gd name="connsiteX612" fmla="*/ 1507597 w 7467600"/>
              <a:gd name="connsiteY612" fmla="*/ 1446132 h 6858000"/>
              <a:gd name="connsiteX613" fmla="*/ 1674586 w 7467600"/>
              <a:gd name="connsiteY613" fmla="*/ 1813832 h 6858000"/>
              <a:gd name="connsiteX614" fmla="*/ 1815950 w 7467600"/>
              <a:gd name="connsiteY614" fmla="*/ 2128564 h 6858000"/>
              <a:gd name="connsiteX615" fmla="*/ 1984242 w 7467600"/>
              <a:gd name="connsiteY615" fmla="*/ 2430829 h 6858000"/>
              <a:gd name="connsiteX616" fmla="*/ 2014023 w 7467600"/>
              <a:gd name="connsiteY616" fmla="*/ 2450995 h 6858000"/>
              <a:gd name="connsiteX617" fmla="*/ 1747337 w 7467600"/>
              <a:gd name="connsiteY617" fmla="*/ 1855264 h 6858000"/>
              <a:gd name="connsiteX618" fmla="*/ 1533749 w 7467600"/>
              <a:gd name="connsiteY618" fmla="*/ 1478656 h 6858000"/>
              <a:gd name="connsiteX619" fmla="*/ 1431890 w 7467600"/>
              <a:gd name="connsiteY619" fmla="*/ 1306475 h 6858000"/>
              <a:gd name="connsiteX620" fmla="*/ 5052692 w 7467600"/>
              <a:gd name="connsiteY620" fmla="*/ 1292994 h 6858000"/>
              <a:gd name="connsiteX621" fmla="*/ 5200661 w 7467600"/>
              <a:gd name="connsiteY621" fmla="*/ 1635186 h 6858000"/>
              <a:gd name="connsiteX622" fmla="*/ 5297138 w 7467600"/>
              <a:gd name="connsiteY622" fmla="*/ 1906351 h 6858000"/>
              <a:gd name="connsiteX623" fmla="*/ 5052692 w 7467600"/>
              <a:gd name="connsiteY623" fmla="*/ 1292994 h 6858000"/>
              <a:gd name="connsiteX624" fmla="*/ 5009948 w 7467600"/>
              <a:gd name="connsiteY624" fmla="*/ 1273619 h 6858000"/>
              <a:gd name="connsiteX625" fmla="*/ 5121777 w 7467600"/>
              <a:gd name="connsiteY625" fmla="*/ 1654213 h 6858000"/>
              <a:gd name="connsiteX626" fmla="*/ 5293545 w 7467600"/>
              <a:gd name="connsiteY626" fmla="*/ 2072247 h 6858000"/>
              <a:gd name="connsiteX627" fmla="*/ 5294042 w 7467600"/>
              <a:gd name="connsiteY627" fmla="*/ 2065019 h 6858000"/>
              <a:gd name="connsiteX628" fmla="*/ 5171936 w 7467600"/>
              <a:gd name="connsiteY628" fmla="*/ 1647613 h 6858000"/>
              <a:gd name="connsiteX629" fmla="*/ 5009948 w 7467600"/>
              <a:gd name="connsiteY629" fmla="*/ 1273619 h 6858000"/>
              <a:gd name="connsiteX630" fmla="*/ 655236 w 7467600"/>
              <a:gd name="connsiteY630" fmla="*/ 1268632 h 6858000"/>
              <a:gd name="connsiteX631" fmla="*/ 839521 w 7467600"/>
              <a:gd name="connsiteY631" fmla="*/ 1685315 h 6858000"/>
              <a:gd name="connsiteX632" fmla="*/ 1109416 w 7467600"/>
              <a:gd name="connsiteY632" fmla="*/ 2061663 h 6858000"/>
              <a:gd name="connsiteX633" fmla="*/ 1298300 w 7467600"/>
              <a:gd name="connsiteY633" fmla="*/ 2247742 h 6858000"/>
              <a:gd name="connsiteX634" fmla="*/ 1125871 w 7467600"/>
              <a:gd name="connsiteY634" fmla="*/ 1989513 h 6858000"/>
              <a:gd name="connsiteX635" fmla="*/ 981574 w 7467600"/>
              <a:gd name="connsiteY635" fmla="*/ 1783157 h 6858000"/>
              <a:gd name="connsiteX636" fmla="*/ 922198 w 7467600"/>
              <a:gd name="connsiteY636" fmla="*/ 1677437 h 6858000"/>
              <a:gd name="connsiteX637" fmla="*/ 869293 w 7467600"/>
              <a:gd name="connsiteY637" fmla="*/ 1583214 h 6858000"/>
              <a:gd name="connsiteX638" fmla="*/ 751431 w 7467600"/>
              <a:gd name="connsiteY638" fmla="*/ 1405731 h 6858000"/>
              <a:gd name="connsiteX639" fmla="*/ 655236 w 7467600"/>
              <a:gd name="connsiteY639" fmla="*/ 1268632 h 6858000"/>
              <a:gd name="connsiteX640" fmla="*/ 6516292 w 7467600"/>
              <a:gd name="connsiteY640" fmla="*/ 1263064 h 6858000"/>
              <a:gd name="connsiteX641" fmla="*/ 5736320 w 7467600"/>
              <a:gd name="connsiteY641" fmla="*/ 1501803 h 6858000"/>
              <a:gd name="connsiteX642" fmla="*/ 6516292 w 7467600"/>
              <a:gd name="connsiteY642" fmla="*/ 1263064 h 6858000"/>
              <a:gd name="connsiteX643" fmla="*/ 291466 w 7467600"/>
              <a:gd name="connsiteY643" fmla="*/ 1250369 h 6858000"/>
              <a:gd name="connsiteX644" fmla="*/ 323180 w 7467600"/>
              <a:gd name="connsiteY644" fmla="*/ 1435283 h 6858000"/>
              <a:gd name="connsiteX645" fmla="*/ 349381 w 7467600"/>
              <a:gd name="connsiteY645" fmla="*/ 1875041 h 6858000"/>
              <a:gd name="connsiteX646" fmla="*/ 374363 w 7467600"/>
              <a:gd name="connsiteY646" fmla="*/ 1506494 h 6858000"/>
              <a:gd name="connsiteX647" fmla="*/ 302168 w 7467600"/>
              <a:gd name="connsiteY647" fmla="*/ 1274495 h 6858000"/>
              <a:gd name="connsiteX648" fmla="*/ 291466 w 7467600"/>
              <a:gd name="connsiteY648" fmla="*/ 1250369 h 6858000"/>
              <a:gd name="connsiteX649" fmla="*/ 678222 w 7467600"/>
              <a:gd name="connsiteY649" fmla="*/ 1248670 h 6858000"/>
              <a:gd name="connsiteX650" fmla="*/ 775536 w 7467600"/>
              <a:gd name="connsiteY650" fmla="*/ 1388015 h 6858000"/>
              <a:gd name="connsiteX651" fmla="*/ 894529 w 7467600"/>
              <a:gd name="connsiteY651" fmla="*/ 1567739 h 6858000"/>
              <a:gd name="connsiteX652" fmla="*/ 948000 w 7467600"/>
              <a:gd name="connsiteY652" fmla="*/ 1663088 h 6858000"/>
              <a:gd name="connsiteX653" fmla="*/ 1006812 w 7467600"/>
              <a:gd name="connsiteY653" fmla="*/ 1767683 h 6858000"/>
              <a:gd name="connsiteX654" fmla="*/ 1149133 w 7467600"/>
              <a:gd name="connsiteY654" fmla="*/ 1971513 h 6858000"/>
              <a:gd name="connsiteX655" fmla="*/ 1333952 w 7467600"/>
              <a:gd name="connsiteY655" fmla="*/ 2251620 h 6858000"/>
              <a:gd name="connsiteX656" fmla="*/ 1337329 w 7467600"/>
              <a:gd name="connsiteY656" fmla="*/ 2258350 h 6858000"/>
              <a:gd name="connsiteX657" fmla="*/ 1014726 w 7467600"/>
              <a:gd name="connsiteY657" fmla="*/ 1615556 h 6858000"/>
              <a:gd name="connsiteX658" fmla="*/ 678222 w 7467600"/>
              <a:gd name="connsiteY658" fmla="*/ 1248670 h 6858000"/>
              <a:gd name="connsiteX659" fmla="*/ 6691602 w 7467600"/>
              <a:gd name="connsiteY659" fmla="*/ 1140573 h 6858000"/>
              <a:gd name="connsiteX660" fmla="*/ 6571100 w 7467600"/>
              <a:gd name="connsiteY660" fmla="*/ 1183662 h 6858000"/>
              <a:gd name="connsiteX661" fmla="*/ 6241687 w 7467600"/>
              <a:gd name="connsiteY661" fmla="*/ 1257600 h 6858000"/>
              <a:gd name="connsiteX662" fmla="*/ 5693009 w 7467600"/>
              <a:gd name="connsiteY662" fmla="*/ 1478256 h 6858000"/>
              <a:gd name="connsiteX663" fmla="*/ 6548420 w 7467600"/>
              <a:gd name="connsiteY663" fmla="*/ 1214599 h 6858000"/>
              <a:gd name="connsiteX664" fmla="*/ 6605473 w 7467600"/>
              <a:gd name="connsiteY664" fmla="*/ 1184686 h 6858000"/>
              <a:gd name="connsiteX665" fmla="*/ 6691602 w 7467600"/>
              <a:gd name="connsiteY665" fmla="*/ 1140573 h 6858000"/>
              <a:gd name="connsiteX666" fmla="*/ 4002475 w 7467600"/>
              <a:gd name="connsiteY666" fmla="*/ 1037802 h 6858000"/>
              <a:gd name="connsiteX667" fmla="*/ 4000324 w 7467600"/>
              <a:gd name="connsiteY667" fmla="*/ 1039362 h 6858000"/>
              <a:gd name="connsiteX668" fmla="*/ 4002862 w 7467600"/>
              <a:gd name="connsiteY668" fmla="*/ 1042866 h 6858000"/>
              <a:gd name="connsiteX669" fmla="*/ 4002475 w 7467600"/>
              <a:gd name="connsiteY669" fmla="*/ 1037802 h 6858000"/>
              <a:gd name="connsiteX670" fmla="*/ 506322 w 7467600"/>
              <a:gd name="connsiteY670" fmla="*/ 1020997 h 6858000"/>
              <a:gd name="connsiteX671" fmla="*/ 533068 w 7467600"/>
              <a:gd name="connsiteY671" fmla="*/ 1029409 h 6858000"/>
              <a:gd name="connsiteX672" fmla="*/ 1232525 w 7467600"/>
              <a:gd name="connsiteY672" fmla="*/ 1804675 h 6858000"/>
              <a:gd name="connsiteX673" fmla="*/ 1388858 w 7467600"/>
              <a:gd name="connsiteY673" fmla="*/ 2368011 h 6858000"/>
              <a:gd name="connsiteX674" fmla="*/ 1384098 w 7467600"/>
              <a:gd name="connsiteY674" fmla="*/ 2378125 h 6858000"/>
              <a:gd name="connsiteX675" fmla="*/ 1425393 w 7467600"/>
              <a:gd name="connsiteY675" fmla="*/ 2589124 h 6858000"/>
              <a:gd name="connsiteX676" fmla="*/ 1424001 w 7467600"/>
              <a:gd name="connsiteY676" fmla="*/ 2597541 h 6858000"/>
              <a:gd name="connsiteX677" fmla="*/ 2152729 w 7467600"/>
              <a:gd name="connsiteY677" fmla="*/ 2864487 h 6858000"/>
              <a:gd name="connsiteX678" fmla="*/ 2020609 w 7467600"/>
              <a:gd name="connsiteY678" fmla="*/ 2539671 h 6858000"/>
              <a:gd name="connsiteX679" fmla="*/ 2018920 w 7467600"/>
              <a:gd name="connsiteY679" fmla="*/ 2536309 h 6858000"/>
              <a:gd name="connsiteX680" fmla="*/ 1342441 w 7467600"/>
              <a:gd name="connsiteY680" fmla="*/ 1173017 h 6858000"/>
              <a:gd name="connsiteX681" fmla="*/ 1367925 w 7467600"/>
              <a:gd name="connsiteY681" fmla="*/ 1135648 h 6858000"/>
              <a:gd name="connsiteX682" fmla="*/ 1771401 w 7467600"/>
              <a:gd name="connsiteY682" fmla="*/ 1806673 h 6858000"/>
              <a:gd name="connsiteX683" fmla="*/ 1972385 w 7467600"/>
              <a:gd name="connsiteY683" fmla="*/ 2198735 h 6858000"/>
              <a:gd name="connsiteX684" fmla="*/ 2040892 w 7467600"/>
              <a:gd name="connsiteY684" fmla="*/ 2405205 h 6858000"/>
              <a:gd name="connsiteX685" fmla="*/ 2131689 w 7467600"/>
              <a:gd name="connsiteY685" fmla="*/ 1936926 h 6858000"/>
              <a:gd name="connsiteX686" fmla="*/ 2454820 w 7467600"/>
              <a:gd name="connsiteY686" fmla="*/ 1248808 h 6858000"/>
              <a:gd name="connsiteX687" fmla="*/ 2492512 w 7467600"/>
              <a:gd name="connsiteY687" fmla="*/ 1302920 h 6858000"/>
              <a:gd name="connsiteX688" fmla="*/ 2081216 w 7467600"/>
              <a:gd name="connsiteY688" fmla="*/ 2527513 h 6858000"/>
              <a:gd name="connsiteX689" fmla="*/ 2081211 w 7467600"/>
              <a:gd name="connsiteY689" fmla="*/ 2528916 h 6858000"/>
              <a:gd name="connsiteX690" fmla="*/ 2199067 w 7467600"/>
              <a:gd name="connsiteY690" fmla="*/ 2884061 h 6858000"/>
              <a:gd name="connsiteX691" fmla="*/ 3192586 w 7467600"/>
              <a:gd name="connsiteY691" fmla="*/ 3411496 h 6858000"/>
              <a:gd name="connsiteX692" fmla="*/ 3182620 w 7467600"/>
              <a:gd name="connsiteY692" fmla="*/ 3483279 h 6858000"/>
              <a:gd name="connsiteX693" fmla="*/ 2435119 w 7467600"/>
              <a:gd name="connsiteY693" fmla="*/ 3080173 h 6858000"/>
              <a:gd name="connsiteX694" fmla="*/ 2410152 w 7467600"/>
              <a:gd name="connsiteY694" fmla="*/ 3063751 h 6858000"/>
              <a:gd name="connsiteX695" fmla="*/ 2408099 w 7467600"/>
              <a:gd name="connsiteY695" fmla="*/ 3064403 h 6858000"/>
              <a:gd name="connsiteX696" fmla="*/ 2407218 w 7467600"/>
              <a:gd name="connsiteY696" fmla="*/ 3070324 h 6858000"/>
              <a:gd name="connsiteX697" fmla="*/ 2380138 w 7467600"/>
              <a:gd name="connsiteY697" fmla="*/ 3099341 h 6858000"/>
              <a:gd name="connsiteX698" fmla="*/ 1765923 w 7467600"/>
              <a:gd name="connsiteY698" fmla="*/ 3581043 h 6858000"/>
              <a:gd name="connsiteX699" fmla="*/ 1702258 w 7467600"/>
              <a:gd name="connsiteY699" fmla="*/ 3612286 h 6858000"/>
              <a:gd name="connsiteX700" fmla="*/ 1538370 w 7467600"/>
              <a:gd name="connsiteY700" fmla="*/ 3811804 h 6858000"/>
              <a:gd name="connsiteX701" fmla="*/ 542867 w 7467600"/>
              <a:gd name="connsiteY701" fmla="*/ 4944092 h 6858000"/>
              <a:gd name="connsiteX702" fmla="*/ 515800 w 7467600"/>
              <a:gd name="connsiteY702" fmla="*/ 4862180 h 6858000"/>
              <a:gd name="connsiteX703" fmla="*/ 909145 w 7467600"/>
              <a:gd name="connsiteY703" fmla="*/ 4199225 h 6858000"/>
              <a:gd name="connsiteX704" fmla="*/ 1214067 w 7467600"/>
              <a:gd name="connsiteY704" fmla="*/ 3908561 h 6858000"/>
              <a:gd name="connsiteX705" fmla="*/ 640967 w 7467600"/>
              <a:gd name="connsiteY705" fmla="*/ 4105601 h 6858000"/>
              <a:gd name="connsiteX706" fmla="*/ 112563 w 7467600"/>
              <a:gd name="connsiteY706" fmla="*/ 4396952 h 6858000"/>
              <a:gd name="connsiteX707" fmla="*/ 0 w 7467600"/>
              <a:gd name="connsiteY707" fmla="*/ 4466006 h 6858000"/>
              <a:gd name="connsiteX708" fmla="*/ 0 w 7467600"/>
              <a:gd name="connsiteY708" fmla="*/ 4233763 h 6858000"/>
              <a:gd name="connsiteX709" fmla="*/ 36881 w 7467600"/>
              <a:gd name="connsiteY709" fmla="*/ 4200118 h 6858000"/>
              <a:gd name="connsiteX710" fmla="*/ 910534 w 7467600"/>
              <a:gd name="connsiteY710" fmla="*/ 3629753 h 6858000"/>
              <a:gd name="connsiteX711" fmla="*/ 1578717 w 7467600"/>
              <a:gd name="connsiteY711" fmla="*/ 3575982 h 6858000"/>
              <a:gd name="connsiteX712" fmla="*/ 2338780 w 7467600"/>
              <a:gd name="connsiteY712" fmla="*/ 3033725 h 6858000"/>
              <a:gd name="connsiteX713" fmla="*/ 1807991 w 7467600"/>
              <a:gd name="connsiteY713" fmla="*/ 2807184 h 6858000"/>
              <a:gd name="connsiteX714" fmla="*/ 1416358 w 7467600"/>
              <a:gd name="connsiteY714" fmla="*/ 3112571 h 6858000"/>
              <a:gd name="connsiteX715" fmla="*/ 939066 w 7467600"/>
              <a:gd name="connsiteY715" fmla="*/ 3378798 h 6858000"/>
              <a:gd name="connsiteX716" fmla="*/ 115099 w 7467600"/>
              <a:gd name="connsiteY716" fmla="*/ 3607650 h 6858000"/>
              <a:gd name="connsiteX717" fmla="*/ 97284 w 7467600"/>
              <a:gd name="connsiteY717" fmla="*/ 3520393 h 6858000"/>
              <a:gd name="connsiteX718" fmla="*/ 922050 w 7467600"/>
              <a:gd name="connsiteY718" fmla="*/ 3074867 h 6858000"/>
              <a:gd name="connsiteX719" fmla="*/ 1405265 w 7467600"/>
              <a:gd name="connsiteY719" fmla="*/ 3016319 h 6858000"/>
              <a:gd name="connsiteX720" fmla="*/ 1407512 w 7467600"/>
              <a:gd name="connsiteY720" fmla="*/ 3018001 h 6858000"/>
              <a:gd name="connsiteX721" fmla="*/ 1726266 w 7467600"/>
              <a:gd name="connsiteY721" fmla="*/ 2777274 h 6858000"/>
              <a:gd name="connsiteX722" fmla="*/ 625390 w 7467600"/>
              <a:gd name="connsiteY722" fmla="*/ 2514541 h 6858000"/>
              <a:gd name="connsiteX723" fmla="*/ 619799 w 7467600"/>
              <a:gd name="connsiteY723" fmla="*/ 2527180 h 6858000"/>
              <a:gd name="connsiteX724" fmla="*/ 310030 w 7467600"/>
              <a:gd name="connsiteY724" fmla="*/ 2771818 h 6858000"/>
              <a:gd name="connsiteX725" fmla="*/ 173877 w 7467600"/>
              <a:gd name="connsiteY725" fmla="*/ 2937056 h 6858000"/>
              <a:gd name="connsiteX726" fmla="*/ 77889 w 7467600"/>
              <a:gd name="connsiteY726" fmla="*/ 3138440 h 6858000"/>
              <a:gd name="connsiteX727" fmla="*/ 0 w 7467600"/>
              <a:gd name="connsiteY727" fmla="*/ 3271395 h 6858000"/>
              <a:gd name="connsiteX728" fmla="*/ 0 w 7467600"/>
              <a:gd name="connsiteY728" fmla="*/ 3153002 h 6858000"/>
              <a:gd name="connsiteX729" fmla="*/ 2386 w 7467600"/>
              <a:gd name="connsiteY729" fmla="*/ 3149203 h 6858000"/>
              <a:gd name="connsiteX730" fmla="*/ 89753 w 7467600"/>
              <a:gd name="connsiteY730" fmla="*/ 2987702 h 6858000"/>
              <a:gd name="connsiteX731" fmla="*/ 76869 w 7467600"/>
              <a:gd name="connsiteY731" fmla="*/ 3005404 h 6858000"/>
              <a:gd name="connsiteX732" fmla="*/ 32049 w 7467600"/>
              <a:gd name="connsiteY732" fmla="*/ 3065814 h 6858000"/>
              <a:gd name="connsiteX733" fmla="*/ 0 w 7467600"/>
              <a:gd name="connsiteY733" fmla="*/ 3108744 h 6858000"/>
              <a:gd name="connsiteX734" fmla="*/ 0 w 7467600"/>
              <a:gd name="connsiteY734" fmla="*/ 3058059 h 6858000"/>
              <a:gd name="connsiteX735" fmla="*/ 7610 w 7467600"/>
              <a:gd name="connsiteY735" fmla="*/ 3047889 h 6858000"/>
              <a:gd name="connsiteX736" fmla="*/ 52419 w 7467600"/>
              <a:gd name="connsiteY736" fmla="*/ 2987479 h 6858000"/>
              <a:gd name="connsiteX737" fmla="*/ 59142 w 7467600"/>
              <a:gd name="connsiteY737" fmla="*/ 2978488 h 6858000"/>
              <a:gd name="connsiteX738" fmla="*/ 0 w 7467600"/>
              <a:gd name="connsiteY738" fmla="*/ 3015334 h 6858000"/>
              <a:gd name="connsiteX739" fmla="*/ 0 w 7467600"/>
              <a:gd name="connsiteY739" fmla="*/ 2914286 h 6858000"/>
              <a:gd name="connsiteX740" fmla="*/ 36383 w 7467600"/>
              <a:gd name="connsiteY740" fmla="*/ 2901128 h 6858000"/>
              <a:gd name="connsiteX741" fmla="*/ 156329 w 7467600"/>
              <a:gd name="connsiteY741" fmla="*/ 2840533 h 6858000"/>
              <a:gd name="connsiteX742" fmla="*/ 358355 w 7467600"/>
              <a:gd name="connsiteY742" fmla="*/ 2620471 h 6858000"/>
              <a:gd name="connsiteX743" fmla="*/ 510577 w 7467600"/>
              <a:gd name="connsiteY743" fmla="*/ 2501244 h 6858000"/>
              <a:gd name="connsiteX744" fmla="*/ 211967 w 7467600"/>
              <a:gd name="connsiteY744" fmla="*/ 2479171 h 6858000"/>
              <a:gd name="connsiteX745" fmla="*/ 0 w 7467600"/>
              <a:gd name="connsiteY745" fmla="*/ 2476398 h 6858000"/>
              <a:gd name="connsiteX746" fmla="*/ 0 w 7467600"/>
              <a:gd name="connsiteY746" fmla="*/ 2389189 h 6858000"/>
              <a:gd name="connsiteX747" fmla="*/ 103062 w 7467600"/>
              <a:gd name="connsiteY747" fmla="*/ 2389518 h 6858000"/>
              <a:gd name="connsiteX748" fmla="*/ 510734 w 7467600"/>
              <a:gd name="connsiteY748" fmla="*/ 2416201 h 6858000"/>
              <a:gd name="connsiteX749" fmla="*/ 279257 w 7467600"/>
              <a:gd name="connsiteY749" fmla="*/ 2092102 h 6858000"/>
              <a:gd name="connsiteX750" fmla="*/ 65265 w 7467600"/>
              <a:gd name="connsiteY750" fmla="*/ 2006049 h 6858000"/>
              <a:gd name="connsiteX751" fmla="*/ 0 w 7467600"/>
              <a:gd name="connsiteY751" fmla="*/ 1982532 h 6858000"/>
              <a:gd name="connsiteX752" fmla="*/ 0 w 7467600"/>
              <a:gd name="connsiteY752" fmla="*/ 1912789 h 6858000"/>
              <a:gd name="connsiteX753" fmla="*/ 97460 w 7467600"/>
              <a:gd name="connsiteY753" fmla="*/ 1953725 h 6858000"/>
              <a:gd name="connsiteX754" fmla="*/ 221272 w 7467600"/>
              <a:gd name="connsiteY754" fmla="*/ 1980766 h 6858000"/>
              <a:gd name="connsiteX755" fmla="*/ 116765 w 7467600"/>
              <a:gd name="connsiteY755" fmla="*/ 1911033 h 6858000"/>
              <a:gd name="connsiteX756" fmla="*/ 16405 w 7467600"/>
              <a:gd name="connsiteY756" fmla="*/ 1803412 h 6858000"/>
              <a:gd name="connsiteX757" fmla="*/ 0 w 7467600"/>
              <a:gd name="connsiteY757" fmla="*/ 1784777 h 6858000"/>
              <a:gd name="connsiteX758" fmla="*/ 0 w 7467600"/>
              <a:gd name="connsiteY758" fmla="*/ 1740082 h 6858000"/>
              <a:gd name="connsiteX759" fmla="*/ 39394 w 7467600"/>
              <a:gd name="connsiteY759" fmla="*/ 1784856 h 6858000"/>
              <a:gd name="connsiteX760" fmla="*/ 135813 w 7467600"/>
              <a:gd name="connsiteY760" fmla="*/ 1888838 h 6858000"/>
              <a:gd name="connsiteX761" fmla="*/ 242575 w 7467600"/>
              <a:gd name="connsiteY761" fmla="*/ 1958841 h 6858000"/>
              <a:gd name="connsiteX762" fmla="*/ 82197 w 7467600"/>
              <a:gd name="connsiteY762" fmla="*/ 1754826 h 6858000"/>
              <a:gd name="connsiteX763" fmla="*/ 0 w 7467600"/>
              <a:gd name="connsiteY763" fmla="*/ 1679650 h 6858000"/>
              <a:gd name="connsiteX764" fmla="*/ 0 w 7467600"/>
              <a:gd name="connsiteY764" fmla="*/ 1602463 h 6858000"/>
              <a:gd name="connsiteX765" fmla="*/ 84689 w 7467600"/>
              <a:gd name="connsiteY765" fmla="*/ 1677442 h 6858000"/>
              <a:gd name="connsiteX766" fmla="*/ 298437 w 7467600"/>
              <a:gd name="connsiteY766" fmla="*/ 1968019 h 6858000"/>
              <a:gd name="connsiteX767" fmla="*/ 227269 w 7467600"/>
              <a:gd name="connsiteY767" fmla="*/ 1114064 h 6858000"/>
              <a:gd name="connsiteX768" fmla="*/ 248003 w 7467600"/>
              <a:gd name="connsiteY768" fmla="*/ 1089613 h 6858000"/>
              <a:gd name="connsiteX769" fmla="*/ 427020 w 7467600"/>
              <a:gd name="connsiteY769" fmla="*/ 1619803 h 6858000"/>
              <a:gd name="connsiteX770" fmla="*/ 340345 w 7467600"/>
              <a:gd name="connsiteY770" fmla="*/ 2027739 h 6858000"/>
              <a:gd name="connsiteX771" fmla="*/ 360865 w 7467600"/>
              <a:gd name="connsiteY771" fmla="*/ 2044827 h 6858000"/>
              <a:gd name="connsiteX772" fmla="*/ 560414 w 7467600"/>
              <a:gd name="connsiteY772" fmla="*/ 2421457 h 6858000"/>
              <a:gd name="connsiteX773" fmla="*/ 1359703 w 7467600"/>
              <a:gd name="connsiteY773" fmla="*/ 2578554 h 6858000"/>
              <a:gd name="connsiteX774" fmla="*/ 1359422 w 7467600"/>
              <a:gd name="connsiteY774" fmla="*/ 2577994 h 6858000"/>
              <a:gd name="connsiteX775" fmla="*/ 828701 w 7467600"/>
              <a:gd name="connsiteY775" fmla="*/ 1839520 h 6858000"/>
              <a:gd name="connsiteX776" fmla="*/ 494427 w 7467600"/>
              <a:gd name="connsiteY776" fmla="*/ 1092333 h 6858000"/>
              <a:gd name="connsiteX777" fmla="*/ 506322 w 7467600"/>
              <a:gd name="connsiteY777" fmla="*/ 1020997 h 6858000"/>
              <a:gd name="connsiteX778" fmla="*/ 4570198 w 7467600"/>
              <a:gd name="connsiteY778" fmla="*/ 978081 h 6858000"/>
              <a:gd name="connsiteX779" fmla="*/ 4523691 w 7467600"/>
              <a:gd name="connsiteY779" fmla="*/ 1127776 h 6858000"/>
              <a:gd name="connsiteX780" fmla="*/ 4509875 w 7467600"/>
              <a:gd name="connsiteY780" fmla="*/ 1167552 h 6858000"/>
              <a:gd name="connsiteX781" fmla="*/ 4478168 w 7467600"/>
              <a:gd name="connsiteY781" fmla="*/ 1260735 h 6858000"/>
              <a:gd name="connsiteX782" fmla="*/ 4409309 w 7467600"/>
              <a:gd name="connsiteY782" fmla="*/ 1666996 h 6858000"/>
              <a:gd name="connsiteX783" fmla="*/ 4370031 w 7467600"/>
              <a:gd name="connsiteY783" fmla="*/ 1955666 h 6858000"/>
              <a:gd name="connsiteX784" fmla="*/ 4570198 w 7467600"/>
              <a:gd name="connsiteY784" fmla="*/ 978081 h 6858000"/>
              <a:gd name="connsiteX785" fmla="*/ 4557898 w 7467600"/>
              <a:gd name="connsiteY785" fmla="*/ 900011 h 6858000"/>
              <a:gd name="connsiteX786" fmla="*/ 4344840 w 7467600"/>
              <a:gd name="connsiteY786" fmla="*/ 1922038 h 6858000"/>
              <a:gd name="connsiteX787" fmla="*/ 4378710 w 7467600"/>
              <a:gd name="connsiteY787" fmla="*/ 1665516 h 6858000"/>
              <a:gd name="connsiteX788" fmla="*/ 4448798 w 7467600"/>
              <a:gd name="connsiteY788" fmla="*/ 1253024 h 6858000"/>
              <a:gd name="connsiteX789" fmla="*/ 4480315 w 7467600"/>
              <a:gd name="connsiteY789" fmla="*/ 1158454 h 6858000"/>
              <a:gd name="connsiteX790" fmla="*/ 4494133 w 7467600"/>
              <a:gd name="connsiteY790" fmla="*/ 1118676 h 6858000"/>
              <a:gd name="connsiteX791" fmla="*/ 4557898 w 7467600"/>
              <a:gd name="connsiteY791" fmla="*/ 900011 h 6858000"/>
              <a:gd name="connsiteX792" fmla="*/ 5870151 w 7467600"/>
              <a:gd name="connsiteY792" fmla="*/ 898890 h 6858000"/>
              <a:gd name="connsiteX793" fmla="*/ 5861335 w 7467600"/>
              <a:gd name="connsiteY793" fmla="*/ 899177 h 6858000"/>
              <a:gd name="connsiteX794" fmla="*/ 5843702 w 7467600"/>
              <a:gd name="connsiteY794" fmla="*/ 899748 h 6858000"/>
              <a:gd name="connsiteX795" fmla="*/ 5651107 w 7467600"/>
              <a:gd name="connsiteY795" fmla="*/ 920306 h 6858000"/>
              <a:gd name="connsiteX796" fmla="*/ 5459407 w 7467600"/>
              <a:gd name="connsiteY796" fmla="*/ 940975 h 6858000"/>
              <a:gd name="connsiteX797" fmla="*/ 5374846 w 7467600"/>
              <a:gd name="connsiteY797" fmla="*/ 941988 h 6858000"/>
              <a:gd name="connsiteX798" fmla="*/ 5256105 w 7467600"/>
              <a:gd name="connsiteY798" fmla="*/ 945632 h 6858000"/>
              <a:gd name="connsiteX799" fmla="*/ 5107071 w 7467600"/>
              <a:gd name="connsiteY799" fmla="*/ 969720 h 6858000"/>
              <a:gd name="connsiteX800" fmla="*/ 4998681 w 7467600"/>
              <a:gd name="connsiteY800" fmla="*/ 988771 h 6858000"/>
              <a:gd name="connsiteX801" fmla="*/ 5870151 w 7467600"/>
              <a:gd name="connsiteY801" fmla="*/ 898890 h 6858000"/>
              <a:gd name="connsiteX802" fmla="*/ 5504425 w 7467600"/>
              <a:gd name="connsiteY802" fmla="*/ 848067 h 6858000"/>
              <a:gd name="connsiteX803" fmla="*/ 4968849 w 7467600"/>
              <a:gd name="connsiteY803" fmla="*/ 962318 h 6858000"/>
              <a:gd name="connsiteX804" fmla="*/ 5104039 w 7467600"/>
              <a:gd name="connsiteY804" fmla="*/ 940634 h 6858000"/>
              <a:gd name="connsiteX805" fmla="*/ 5256311 w 7467600"/>
              <a:gd name="connsiteY805" fmla="*/ 916490 h 6858000"/>
              <a:gd name="connsiteX806" fmla="*/ 5377381 w 7467600"/>
              <a:gd name="connsiteY806" fmla="*/ 912671 h 6858000"/>
              <a:gd name="connsiteX807" fmla="*/ 5460148 w 7467600"/>
              <a:gd name="connsiteY807" fmla="*/ 911442 h 6858000"/>
              <a:gd name="connsiteX808" fmla="*/ 5648971 w 7467600"/>
              <a:gd name="connsiteY808" fmla="*/ 891331 h 6858000"/>
              <a:gd name="connsiteX809" fmla="*/ 5844807 w 7467600"/>
              <a:gd name="connsiteY809" fmla="*/ 870718 h 6858000"/>
              <a:gd name="connsiteX810" fmla="*/ 5862975 w 7467600"/>
              <a:gd name="connsiteY810" fmla="*/ 869756 h 6858000"/>
              <a:gd name="connsiteX811" fmla="*/ 5920887 w 7467600"/>
              <a:gd name="connsiteY811" fmla="*/ 865929 h 6858000"/>
              <a:gd name="connsiteX812" fmla="*/ 5504425 w 7467600"/>
              <a:gd name="connsiteY812" fmla="*/ 848067 h 6858000"/>
              <a:gd name="connsiteX813" fmla="*/ 3607114 w 7467600"/>
              <a:gd name="connsiteY813" fmla="*/ 467441 h 6858000"/>
              <a:gd name="connsiteX814" fmla="*/ 3296242 w 7467600"/>
              <a:gd name="connsiteY814" fmla="*/ 807991 h 6858000"/>
              <a:gd name="connsiteX815" fmla="*/ 3174674 w 7467600"/>
              <a:gd name="connsiteY815" fmla="*/ 919759 h 6858000"/>
              <a:gd name="connsiteX816" fmla="*/ 3042978 w 7467600"/>
              <a:gd name="connsiteY816" fmla="*/ 1054894 h 6858000"/>
              <a:gd name="connsiteX817" fmla="*/ 2968914 w 7467600"/>
              <a:gd name="connsiteY817" fmla="*/ 1133756 h 6858000"/>
              <a:gd name="connsiteX818" fmla="*/ 3103823 w 7467600"/>
              <a:gd name="connsiteY818" fmla="*/ 1026814 h 6858000"/>
              <a:gd name="connsiteX819" fmla="*/ 3607114 w 7467600"/>
              <a:gd name="connsiteY819" fmla="*/ 467441 h 6858000"/>
              <a:gd name="connsiteX820" fmla="*/ 3744487 w 7467600"/>
              <a:gd name="connsiteY820" fmla="*/ 383136 h 6858000"/>
              <a:gd name="connsiteX821" fmla="*/ 3970213 w 7467600"/>
              <a:gd name="connsiteY821" fmla="*/ 995559 h 6858000"/>
              <a:gd name="connsiteX822" fmla="*/ 3744487 w 7467600"/>
              <a:gd name="connsiteY822" fmla="*/ 383136 h 6858000"/>
              <a:gd name="connsiteX823" fmla="*/ 3624562 w 7467600"/>
              <a:gd name="connsiteY823" fmla="*/ 367041 h 6858000"/>
              <a:gd name="connsiteX824" fmla="*/ 3489712 w 7467600"/>
              <a:gd name="connsiteY824" fmla="*/ 485386 h 6858000"/>
              <a:gd name="connsiteX825" fmla="*/ 3182994 w 7467600"/>
              <a:gd name="connsiteY825" fmla="*/ 828265 h 6858000"/>
              <a:gd name="connsiteX826" fmla="*/ 2892114 w 7467600"/>
              <a:gd name="connsiteY826" fmla="*/ 1172635 h 6858000"/>
              <a:gd name="connsiteX827" fmla="*/ 3021459 w 7467600"/>
              <a:gd name="connsiteY827" fmla="*/ 1035385 h 6858000"/>
              <a:gd name="connsiteX828" fmla="*/ 3153873 w 7467600"/>
              <a:gd name="connsiteY828" fmla="*/ 898971 h 6858000"/>
              <a:gd name="connsiteX829" fmla="*/ 3276511 w 7467600"/>
              <a:gd name="connsiteY829" fmla="*/ 786423 h 6858000"/>
              <a:gd name="connsiteX830" fmla="*/ 3584154 w 7467600"/>
              <a:gd name="connsiteY830" fmla="*/ 448218 h 6858000"/>
              <a:gd name="connsiteX831" fmla="*/ 3624562 w 7467600"/>
              <a:gd name="connsiteY831" fmla="*/ 367041 h 6858000"/>
              <a:gd name="connsiteX832" fmla="*/ 3766672 w 7467600"/>
              <a:gd name="connsiteY832" fmla="*/ 359429 h 6858000"/>
              <a:gd name="connsiteX833" fmla="*/ 3996338 w 7467600"/>
              <a:gd name="connsiteY833" fmla="*/ 968237 h 6858000"/>
              <a:gd name="connsiteX834" fmla="*/ 3766672 w 7467600"/>
              <a:gd name="connsiteY834" fmla="*/ 359429 h 6858000"/>
              <a:gd name="connsiteX835" fmla="*/ 5805386 w 7467600"/>
              <a:gd name="connsiteY835" fmla="*/ 239240 h 6858000"/>
              <a:gd name="connsiteX836" fmla="*/ 5736947 w 7467600"/>
              <a:gd name="connsiteY836" fmla="*/ 261367 h 6858000"/>
              <a:gd name="connsiteX837" fmla="*/ 5427012 w 7467600"/>
              <a:gd name="connsiteY837" fmla="*/ 311272 h 6858000"/>
              <a:gd name="connsiteX838" fmla="*/ 5147818 w 7467600"/>
              <a:gd name="connsiteY838" fmla="*/ 322112 h 6858000"/>
              <a:gd name="connsiteX839" fmla="*/ 5060854 w 7467600"/>
              <a:gd name="connsiteY839" fmla="*/ 311882 h 6858000"/>
              <a:gd name="connsiteX840" fmla="*/ 4945989 w 7467600"/>
              <a:gd name="connsiteY840" fmla="*/ 300516 h 6858000"/>
              <a:gd name="connsiteX841" fmla="*/ 5410479 w 7467600"/>
              <a:gd name="connsiteY841" fmla="*/ 348434 h 6858000"/>
              <a:gd name="connsiteX842" fmla="*/ 5805386 w 7467600"/>
              <a:gd name="connsiteY842" fmla="*/ 239240 h 6858000"/>
              <a:gd name="connsiteX843" fmla="*/ 5905192 w 7467600"/>
              <a:gd name="connsiteY843" fmla="*/ 163079 h 6858000"/>
              <a:gd name="connsiteX844" fmla="*/ 5865655 w 7467600"/>
              <a:gd name="connsiteY844" fmla="*/ 171901 h 6858000"/>
              <a:gd name="connsiteX845" fmla="*/ 5259740 w 7467600"/>
              <a:gd name="connsiteY845" fmla="*/ 257013 h 6858000"/>
              <a:gd name="connsiteX846" fmla="*/ 5208466 w 7467600"/>
              <a:gd name="connsiteY846" fmla="*/ 257550 h 6858000"/>
              <a:gd name="connsiteX847" fmla="*/ 4980204 w 7467600"/>
              <a:gd name="connsiteY847" fmla="*/ 271903 h 6858000"/>
              <a:gd name="connsiteX848" fmla="*/ 5068068 w 7467600"/>
              <a:gd name="connsiteY848" fmla="*/ 282244 h 6858000"/>
              <a:gd name="connsiteX849" fmla="*/ 5153231 w 7467600"/>
              <a:gd name="connsiteY849" fmla="*/ 292240 h 6858000"/>
              <a:gd name="connsiteX850" fmla="*/ 5426491 w 7467600"/>
              <a:gd name="connsiteY850" fmla="*/ 281128 h 6858000"/>
              <a:gd name="connsiteX851" fmla="*/ 5731212 w 7467600"/>
              <a:gd name="connsiteY851" fmla="*/ 231951 h 6858000"/>
              <a:gd name="connsiteX852" fmla="*/ 5905192 w 7467600"/>
              <a:gd name="connsiteY852" fmla="*/ 163079 h 6858000"/>
              <a:gd name="connsiteX853" fmla="*/ 5944437 w 7467600"/>
              <a:gd name="connsiteY853" fmla="*/ 113829 h 6858000"/>
              <a:gd name="connsiteX854" fmla="*/ 5825032 w 7467600"/>
              <a:gd name="connsiteY854" fmla="*/ 146405 h 6858000"/>
              <a:gd name="connsiteX855" fmla="*/ 4955599 w 7467600"/>
              <a:gd name="connsiteY855" fmla="*/ 247008 h 6858000"/>
              <a:gd name="connsiteX856" fmla="*/ 5210104 w 7467600"/>
              <a:gd name="connsiteY856" fmla="*/ 228123 h 6858000"/>
              <a:gd name="connsiteX857" fmla="*/ 5261015 w 7467600"/>
              <a:gd name="connsiteY857" fmla="*/ 227087 h 6858000"/>
              <a:gd name="connsiteX858" fmla="*/ 5861181 w 7467600"/>
              <a:gd name="connsiteY858" fmla="*/ 143093 h 6858000"/>
              <a:gd name="connsiteX859" fmla="*/ 5961252 w 7467600"/>
              <a:gd name="connsiteY859" fmla="*/ 114820 h 6858000"/>
              <a:gd name="connsiteX860" fmla="*/ 5944437 w 7467600"/>
              <a:gd name="connsiteY860" fmla="*/ 113829 h 6858000"/>
              <a:gd name="connsiteX861" fmla="*/ 3882765 w 7467600"/>
              <a:gd name="connsiteY861" fmla="*/ 0 h 6858000"/>
              <a:gd name="connsiteX862" fmla="*/ 3995099 w 7467600"/>
              <a:gd name="connsiteY862" fmla="*/ 0 h 6858000"/>
              <a:gd name="connsiteX863" fmla="*/ 4163818 w 7467600"/>
              <a:gd name="connsiteY863" fmla="*/ 234104 h 6858000"/>
              <a:gd name="connsiteX864" fmla="*/ 4172099 w 7467600"/>
              <a:gd name="connsiteY864" fmla="*/ 234207 h 6858000"/>
              <a:gd name="connsiteX865" fmla="*/ 4784282 w 7467600"/>
              <a:gd name="connsiteY865" fmla="*/ 276561 h 6858000"/>
              <a:gd name="connsiteX866" fmla="*/ 4801687 w 7467600"/>
              <a:gd name="connsiteY866" fmla="*/ 267764 h 6858000"/>
              <a:gd name="connsiteX867" fmla="*/ 6082788 w 7467600"/>
              <a:gd name="connsiteY867" fmla="*/ 64119 h 6858000"/>
              <a:gd name="connsiteX868" fmla="*/ 6099442 w 7467600"/>
              <a:gd name="connsiteY868" fmla="*/ 82568 h 6858000"/>
              <a:gd name="connsiteX869" fmla="*/ 4804137 w 7467600"/>
              <a:gd name="connsiteY869" fmla="*/ 320931 h 6858000"/>
              <a:gd name="connsiteX870" fmla="*/ 4227047 w 7467600"/>
              <a:gd name="connsiteY870" fmla="*/ 313415 h 6858000"/>
              <a:gd name="connsiteX871" fmla="*/ 4346041 w 7467600"/>
              <a:gd name="connsiteY871" fmla="*/ 456086 h 6858000"/>
              <a:gd name="connsiteX872" fmla="*/ 4870967 w 7467600"/>
              <a:gd name="connsiteY872" fmla="*/ 963061 h 6858000"/>
              <a:gd name="connsiteX873" fmla="*/ 4889647 w 7467600"/>
              <a:gd name="connsiteY873" fmla="*/ 957147 h 6858000"/>
              <a:gd name="connsiteX874" fmla="*/ 5422504 w 7467600"/>
              <a:gd name="connsiteY874" fmla="*/ 805191 h 6858000"/>
              <a:gd name="connsiteX875" fmla="*/ 6087656 w 7467600"/>
              <a:gd name="connsiteY875" fmla="*/ 826703 h 6858000"/>
              <a:gd name="connsiteX876" fmla="*/ 6058717 w 7467600"/>
              <a:gd name="connsiteY876" fmla="*/ 865992 h 6858000"/>
              <a:gd name="connsiteX877" fmla="*/ 4974153 w 7467600"/>
              <a:gd name="connsiteY877" fmla="*/ 1045456 h 6858000"/>
              <a:gd name="connsiteX878" fmla="*/ 5627835 w 7467600"/>
              <a:gd name="connsiteY878" fmla="*/ 1472077 h 6858000"/>
              <a:gd name="connsiteX879" fmla="*/ 5629817 w 7467600"/>
              <a:gd name="connsiteY879" fmla="*/ 1471412 h 6858000"/>
              <a:gd name="connsiteX880" fmla="*/ 5634124 w 7467600"/>
              <a:gd name="connsiteY880" fmla="*/ 1470572 h 6858000"/>
              <a:gd name="connsiteX881" fmla="*/ 5755832 w 7467600"/>
              <a:gd name="connsiteY881" fmla="*/ 1383886 h 6858000"/>
              <a:gd name="connsiteX882" fmla="*/ 6014186 w 7467600"/>
              <a:gd name="connsiteY882" fmla="*/ 1279799 h 6858000"/>
              <a:gd name="connsiteX883" fmla="*/ 6901619 w 7467600"/>
              <a:gd name="connsiteY883" fmla="*/ 1047874 h 6858000"/>
              <a:gd name="connsiteX884" fmla="*/ 6931566 w 7467600"/>
              <a:gd name="connsiteY884" fmla="*/ 1062034 h 6858000"/>
              <a:gd name="connsiteX885" fmla="*/ 5790982 w 7467600"/>
              <a:gd name="connsiteY885" fmla="*/ 1561380 h 6858000"/>
              <a:gd name="connsiteX886" fmla="*/ 6188971 w 7467600"/>
              <a:gd name="connsiteY886" fmla="*/ 1755168 h 6858000"/>
              <a:gd name="connsiteX887" fmla="*/ 6202446 w 7467600"/>
              <a:gd name="connsiteY887" fmla="*/ 1752268 h 6858000"/>
              <a:gd name="connsiteX888" fmla="*/ 7179560 w 7467600"/>
              <a:gd name="connsiteY888" fmla="*/ 1467551 h 6858000"/>
              <a:gd name="connsiteX889" fmla="*/ 7158730 w 7467600"/>
              <a:gd name="connsiteY889" fmla="*/ 1507835 h 6858000"/>
              <a:gd name="connsiteX890" fmla="*/ 6326959 w 7467600"/>
              <a:gd name="connsiteY890" fmla="*/ 1817686 h 6858000"/>
              <a:gd name="connsiteX891" fmla="*/ 6537433 w 7467600"/>
              <a:gd name="connsiteY891" fmla="*/ 1907790 h 6858000"/>
              <a:gd name="connsiteX892" fmla="*/ 6550221 w 7467600"/>
              <a:gd name="connsiteY892" fmla="*/ 1910729 h 6858000"/>
              <a:gd name="connsiteX893" fmla="*/ 6964438 w 7467600"/>
              <a:gd name="connsiteY893" fmla="*/ 2209505 h 6858000"/>
              <a:gd name="connsiteX894" fmla="*/ 7367862 w 7467600"/>
              <a:gd name="connsiteY894" fmla="*/ 2806833 h 6858000"/>
              <a:gd name="connsiteX895" fmla="*/ 7364329 w 7467600"/>
              <a:gd name="connsiteY895" fmla="*/ 2826907 h 6858000"/>
              <a:gd name="connsiteX896" fmla="*/ 7290545 w 7467600"/>
              <a:gd name="connsiteY896" fmla="*/ 2850663 h 6858000"/>
              <a:gd name="connsiteX897" fmla="*/ 6472036 w 7467600"/>
              <a:gd name="connsiteY897" fmla="*/ 1959003 h 6858000"/>
              <a:gd name="connsiteX898" fmla="*/ 5792897 w 7467600"/>
              <a:gd name="connsiteY898" fmla="*/ 1647747 h 6858000"/>
              <a:gd name="connsiteX899" fmla="*/ 5842751 w 7467600"/>
              <a:gd name="connsiteY899" fmla="*/ 1816112 h 6858000"/>
              <a:gd name="connsiteX900" fmla="*/ 5847424 w 7467600"/>
              <a:gd name="connsiteY900" fmla="*/ 1815776 h 6858000"/>
              <a:gd name="connsiteX901" fmla="*/ 6399821 w 7467600"/>
              <a:gd name="connsiteY901" fmla="*/ 2344799 h 6858000"/>
              <a:gd name="connsiteX902" fmla="*/ 6323232 w 7467600"/>
              <a:gd name="connsiteY902" fmla="*/ 2389634 h 6858000"/>
              <a:gd name="connsiteX903" fmla="*/ 5942958 w 7467600"/>
              <a:gd name="connsiteY903" fmla="*/ 2077708 h 6858000"/>
              <a:gd name="connsiteX904" fmla="*/ 5921559 w 7467600"/>
              <a:gd name="connsiteY904" fmla="*/ 2378596 h 6858000"/>
              <a:gd name="connsiteX905" fmla="*/ 5817651 w 7467600"/>
              <a:gd name="connsiteY905" fmla="*/ 3023919 h 6858000"/>
              <a:gd name="connsiteX906" fmla="*/ 5729634 w 7467600"/>
              <a:gd name="connsiteY906" fmla="*/ 3051849 h 6858000"/>
              <a:gd name="connsiteX907" fmla="*/ 5611018 w 7467600"/>
              <a:gd name="connsiteY907" fmla="*/ 2316769 h 6858000"/>
              <a:gd name="connsiteX908" fmla="*/ 5687608 w 7467600"/>
              <a:gd name="connsiteY908" fmla="*/ 2039972 h 6858000"/>
              <a:gd name="connsiteX909" fmla="*/ 5657554 w 7467600"/>
              <a:gd name="connsiteY909" fmla="*/ 1576445 h 6858000"/>
              <a:gd name="connsiteX910" fmla="*/ 5150475 w 7467600"/>
              <a:gd name="connsiteY910" fmla="*/ 1274012 h 6858000"/>
              <a:gd name="connsiteX911" fmla="*/ 5349142 w 7467600"/>
              <a:gd name="connsiteY911" fmla="*/ 2204405 h 6858000"/>
              <a:gd name="connsiteX912" fmla="*/ 5262214 w 7467600"/>
              <a:gd name="connsiteY912" fmla="*/ 2233836 h 6858000"/>
              <a:gd name="connsiteX913" fmla="*/ 4981539 w 7467600"/>
              <a:gd name="connsiteY913" fmla="*/ 1542201 h 6858000"/>
              <a:gd name="connsiteX914" fmla="*/ 4958461 w 7467600"/>
              <a:gd name="connsiteY914" fmla="*/ 1136957 h 6858000"/>
              <a:gd name="connsiteX915" fmla="*/ 4655015 w 7467600"/>
              <a:gd name="connsiteY915" fmla="*/ 891426 h 6858000"/>
              <a:gd name="connsiteX916" fmla="*/ 4348002 w 7467600"/>
              <a:gd name="connsiteY916" fmla="*/ 2205895 h 6858000"/>
              <a:gd name="connsiteX917" fmla="*/ 4262250 w 7467600"/>
              <a:gd name="connsiteY917" fmla="*/ 2219972 h 6858000"/>
              <a:gd name="connsiteX918" fmla="*/ 4550611 w 7467600"/>
              <a:gd name="connsiteY918" fmla="*/ 817540 h 6858000"/>
              <a:gd name="connsiteX919" fmla="*/ 4564418 w 7467600"/>
              <a:gd name="connsiteY919" fmla="*/ 808293 h 6858000"/>
              <a:gd name="connsiteX920" fmla="*/ 4266388 w 7467600"/>
              <a:gd name="connsiteY920" fmla="*/ 500083 h 6858000"/>
              <a:gd name="connsiteX921" fmla="*/ 4032842 w 7467600"/>
              <a:gd name="connsiteY921" fmla="*/ 211809 h 6858000"/>
              <a:gd name="connsiteX922" fmla="*/ 3882765 w 7467600"/>
              <a:gd name="connsiteY922" fmla="*/ 0 h 6858000"/>
              <a:gd name="connsiteX923" fmla="*/ 3721337 w 7467600"/>
              <a:gd name="connsiteY923" fmla="*/ 0 h 6858000"/>
              <a:gd name="connsiteX924" fmla="*/ 3797544 w 7467600"/>
              <a:gd name="connsiteY924" fmla="*/ 0 h 6858000"/>
              <a:gd name="connsiteX925" fmla="*/ 3775734 w 7467600"/>
              <a:gd name="connsiteY925" fmla="*/ 95131 h 6858000"/>
              <a:gd name="connsiteX926" fmla="*/ 3724807 w 7467600"/>
              <a:gd name="connsiteY926" fmla="*/ 272257 h 6858000"/>
              <a:gd name="connsiteX927" fmla="*/ 3726844 w 7467600"/>
              <a:gd name="connsiteY927" fmla="*/ 282988 h 6858000"/>
              <a:gd name="connsiteX928" fmla="*/ 3742664 w 7467600"/>
              <a:gd name="connsiteY928" fmla="*/ 279918 h 6858000"/>
              <a:gd name="connsiteX929" fmla="*/ 4103910 w 7467600"/>
              <a:gd name="connsiteY929" fmla="*/ 1161917 h 6858000"/>
              <a:gd name="connsiteX930" fmla="*/ 4020269 w 7467600"/>
              <a:gd name="connsiteY930" fmla="*/ 1200406 h 6858000"/>
              <a:gd name="connsiteX931" fmla="*/ 3674882 w 7467600"/>
              <a:gd name="connsiteY931" fmla="*/ 488524 h 6858000"/>
              <a:gd name="connsiteX932" fmla="*/ 3132682 w 7467600"/>
              <a:gd name="connsiteY932" fmla="*/ 1072284 h 6858000"/>
              <a:gd name="connsiteX933" fmla="*/ 2716346 w 7467600"/>
              <a:gd name="connsiteY933" fmla="*/ 1276376 h 6858000"/>
              <a:gd name="connsiteX934" fmla="*/ 2716772 w 7467600"/>
              <a:gd name="connsiteY934" fmla="*/ 1255462 h 6858000"/>
              <a:gd name="connsiteX935" fmla="*/ 3471096 w 7467600"/>
              <a:gd name="connsiteY935" fmla="*/ 437072 h 6858000"/>
              <a:gd name="connsiteX936" fmla="*/ 3639057 w 7467600"/>
              <a:gd name="connsiteY936" fmla="*/ 286334 h 6858000"/>
              <a:gd name="connsiteX937" fmla="*/ 3640309 w 7467600"/>
              <a:gd name="connsiteY937" fmla="*/ 284664 h 6858000"/>
              <a:gd name="connsiteX938" fmla="*/ 3646022 w 7467600"/>
              <a:gd name="connsiteY938" fmla="*/ 276711 h 6858000"/>
              <a:gd name="connsiteX939" fmla="*/ 3707943 w 7467600"/>
              <a:gd name="connsiteY939" fmla="*/ 65958 h 6858000"/>
              <a:gd name="connsiteX940" fmla="*/ 3721337 w 7467600"/>
              <a:gd name="connsiteY940" fmla="*/ 0 h 6858000"/>
              <a:gd name="connsiteX941" fmla="*/ 2867960 w 7467600"/>
              <a:gd name="connsiteY941" fmla="*/ 0 h 6858000"/>
              <a:gd name="connsiteX942" fmla="*/ 2926351 w 7467600"/>
              <a:gd name="connsiteY942" fmla="*/ 0 h 6858000"/>
              <a:gd name="connsiteX943" fmla="*/ 2902823 w 7467600"/>
              <a:gd name="connsiteY943" fmla="*/ 262929 h 6858000"/>
              <a:gd name="connsiteX944" fmla="*/ 2940663 w 7467600"/>
              <a:gd name="connsiteY944" fmla="*/ 140884 h 6858000"/>
              <a:gd name="connsiteX945" fmla="*/ 2947039 w 7467600"/>
              <a:gd name="connsiteY945" fmla="*/ 122524 h 6858000"/>
              <a:gd name="connsiteX946" fmla="*/ 2984316 w 7467600"/>
              <a:gd name="connsiteY946" fmla="*/ 0 h 6858000"/>
              <a:gd name="connsiteX947" fmla="*/ 3016114 w 7467600"/>
              <a:gd name="connsiteY947" fmla="*/ 0 h 6858000"/>
              <a:gd name="connsiteX948" fmla="*/ 2979949 w 7467600"/>
              <a:gd name="connsiteY948" fmla="*/ 119274 h 6858000"/>
              <a:gd name="connsiteX949" fmla="*/ 3023879 w 7467600"/>
              <a:gd name="connsiteY949" fmla="*/ 0 h 6858000"/>
              <a:gd name="connsiteX950" fmla="*/ 3105400 w 7467600"/>
              <a:gd name="connsiteY950" fmla="*/ 0 h 6858000"/>
              <a:gd name="connsiteX951" fmla="*/ 3094669 w 7467600"/>
              <a:gd name="connsiteY951" fmla="*/ 30308 h 6858000"/>
              <a:gd name="connsiteX952" fmla="*/ 2901945 w 7467600"/>
              <a:gd name="connsiteY952" fmla="*/ 466538 h 6858000"/>
              <a:gd name="connsiteX953" fmla="*/ 2815209 w 7467600"/>
              <a:gd name="connsiteY953" fmla="*/ 497361 h 6858000"/>
              <a:gd name="connsiteX954" fmla="*/ 2844845 w 7467600"/>
              <a:gd name="connsiteY954" fmla="*/ 127638 h 6858000"/>
              <a:gd name="connsiteX955" fmla="*/ 2867960 w 7467600"/>
              <a:gd name="connsiteY955" fmla="*/ 0 h 6858000"/>
              <a:gd name="connsiteX956" fmla="*/ 1057230 w 7467600"/>
              <a:gd name="connsiteY956" fmla="*/ 0 h 6858000"/>
              <a:gd name="connsiteX957" fmla="*/ 1111003 w 7467600"/>
              <a:gd name="connsiteY957" fmla="*/ 0 h 6858000"/>
              <a:gd name="connsiteX958" fmla="*/ 1125553 w 7467600"/>
              <a:gd name="connsiteY958" fmla="*/ 52588 h 6858000"/>
              <a:gd name="connsiteX959" fmla="*/ 1304276 w 7467600"/>
              <a:gd name="connsiteY959" fmla="*/ 476275 h 6858000"/>
              <a:gd name="connsiteX960" fmla="*/ 1492066 w 7467600"/>
              <a:gd name="connsiteY960" fmla="*/ 886333 h 6858000"/>
              <a:gd name="connsiteX961" fmla="*/ 1423698 w 7467600"/>
              <a:gd name="connsiteY961" fmla="*/ 710817 h 6858000"/>
              <a:gd name="connsiteX962" fmla="*/ 1357609 w 7467600"/>
              <a:gd name="connsiteY962" fmla="*/ 532892 h 6858000"/>
              <a:gd name="connsiteX963" fmla="*/ 1309550 w 7467600"/>
              <a:gd name="connsiteY963" fmla="*/ 374031 h 6858000"/>
              <a:gd name="connsiteX964" fmla="*/ 1193673 w 7467600"/>
              <a:gd name="connsiteY964" fmla="*/ 49533 h 6858000"/>
              <a:gd name="connsiteX965" fmla="*/ 1164391 w 7467600"/>
              <a:gd name="connsiteY965" fmla="*/ 0 h 6858000"/>
              <a:gd name="connsiteX966" fmla="*/ 1200666 w 7467600"/>
              <a:gd name="connsiteY966" fmla="*/ 0 h 6858000"/>
              <a:gd name="connsiteX967" fmla="*/ 1223408 w 7467600"/>
              <a:gd name="connsiteY967" fmla="*/ 38996 h 6858000"/>
              <a:gd name="connsiteX968" fmla="*/ 1339635 w 7467600"/>
              <a:gd name="connsiteY968" fmla="*/ 365517 h 6858000"/>
              <a:gd name="connsiteX969" fmla="*/ 1387469 w 7467600"/>
              <a:gd name="connsiteY969" fmla="*/ 523079 h 6858000"/>
              <a:gd name="connsiteX970" fmla="*/ 1452685 w 7467600"/>
              <a:gd name="connsiteY970" fmla="*/ 699806 h 6858000"/>
              <a:gd name="connsiteX971" fmla="*/ 1492092 w 7467600"/>
              <a:gd name="connsiteY971" fmla="*/ 800424 h 6858000"/>
              <a:gd name="connsiteX972" fmla="*/ 1455302 w 7467600"/>
              <a:gd name="connsiteY972" fmla="*/ 632913 h 6858000"/>
              <a:gd name="connsiteX973" fmla="*/ 1222336 w 7467600"/>
              <a:gd name="connsiteY973" fmla="*/ 9480 h 6858000"/>
              <a:gd name="connsiteX974" fmla="*/ 1214634 w 7467600"/>
              <a:gd name="connsiteY974" fmla="*/ 0 h 6858000"/>
              <a:gd name="connsiteX975" fmla="*/ 1289827 w 7467600"/>
              <a:gd name="connsiteY975" fmla="*/ 0 h 6858000"/>
              <a:gd name="connsiteX976" fmla="*/ 1321076 w 7467600"/>
              <a:gd name="connsiteY976" fmla="*/ 59722 h 6858000"/>
              <a:gd name="connsiteX977" fmla="*/ 1512579 w 7467600"/>
              <a:gd name="connsiteY977" fmla="*/ 626441 h 6858000"/>
              <a:gd name="connsiteX978" fmla="*/ 1506076 w 7467600"/>
              <a:gd name="connsiteY978" fmla="*/ 1089289 h 6858000"/>
              <a:gd name="connsiteX979" fmla="*/ 1486346 w 7467600"/>
              <a:gd name="connsiteY979" fmla="*/ 1079919 h 6858000"/>
              <a:gd name="connsiteX980" fmla="*/ 1070511 w 7467600"/>
              <a:gd name="connsiteY980" fmla="*/ 48609 h 6858000"/>
              <a:gd name="connsiteX981" fmla="*/ 1057230 w 7467600"/>
              <a:gd name="connsiteY981" fmla="*/ 0 h 6858000"/>
              <a:gd name="connsiteX982" fmla="*/ 43151 w 7467600"/>
              <a:gd name="connsiteY982" fmla="*/ 0 h 6858000"/>
              <a:gd name="connsiteX983" fmla="*/ 95283 w 7467600"/>
              <a:gd name="connsiteY983" fmla="*/ 0 h 6858000"/>
              <a:gd name="connsiteX984" fmla="*/ 300708 w 7467600"/>
              <a:gd name="connsiteY984" fmla="*/ 154571 h 6858000"/>
              <a:gd name="connsiteX985" fmla="*/ 530414 w 7467600"/>
              <a:gd name="connsiteY985" fmla="*/ 354673 h 6858000"/>
              <a:gd name="connsiteX986" fmla="*/ 333785 w 7467600"/>
              <a:gd name="connsiteY986" fmla="*/ 161564 h 6858000"/>
              <a:gd name="connsiteX987" fmla="*/ 147005 w 7467600"/>
              <a:gd name="connsiteY987" fmla="*/ 0 h 6858000"/>
              <a:gd name="connsiteX988" fmla="*/ 272509 w 7467600"/>
              <a:gd name="connsiteY988" fmla="*/ 0 h 6858000"/>
              <a:gd name="connsiteX989" fmla="*/ 326276 w 7467600"/>
              <a:gd name="connsiteY989" fmla="*/ 45847 h 6858000"/>
              <a:gd name="connsiteX990" fmla="*/ 823759 w 7467600"/>
              <a:gd name="connsiteY990" fmla="*/ 574145 h 6858000"/>
              <a:gd name="connsiteX991" fmla="*/ 811254 w 7467600"/>
              <a:gd name="connsiteY991" fmla="*/ 665546 h 6858000"/>
              <a:gd name="connsiteX992" fmla="*/ 154042 w 7467600"/>
              <a:gd name="connsiteY992" fmla="*/ 261522 h 6858000"/>
              <a:gd name="connsiteX993" fmla="*/ 13550 w 7467600"/>
              <a:gd name="connsiteY993" fmla="*/ 158423 h 6858000"/>
              <a:gd name="connsiteX994" fmla="*/ 0 w 7467600"/>
              <a:gd name="connsiteY994" fmla="*/ 146618 h 6858000"/>
              <a:gd name="connsiteX995" fmla="*/ 0 w 7467600"/>
              <a:gd name="connsiteY995" fmla="*/ 59161 h 6858000"/>
              <a:gd name="connsiteX996" fmla="*/ 45427 w 7467600"/>
              <a:gd name="connsiteY996" fmla="*/ 101078 h 6858000"/>
              <a:gd name="connsiteX997" fmla="*/ 630103 w 7467600"/>
              <a:gd name="connsiteY997" fmla="*/ 485885 h 6858000"/>
              <a:gd name="connsiteX998" fmla="*/ 532040 w 7467600"/>
              <a:gd name="connsiteY998" fmla="*/ 399359 h 6858000"/>
              <a:gd name="connsiteX999" fmla="*/ 517618 w 7467600"/>
              <a:gd name="connsiteY999" fmla="*/ 385726 h 6858000"/>
              <a:gd name="connsiteX1000" fmla="*/ 285074 w 7467600"/>
              <a:gd name="connsiteY1000" fmla="*/ 182755 h 6858000"/>
              <a:gd name="connsiteX1001" fmla="*/ 43151 w 7467600"/>
              <a:gd name="connsiteY100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68569 w 7467600"/>
              <a:gd name="connsiteY127" fmla="*/ 5270182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1903353 w 7467600"/>
              <a:gd name="connsiteY145" fmla="*/ 5044827 h 6858000"/>
              <a:gd name="connsiteX146" fmla="*/ 1936931 w 7467600"/>
              <a:gd name="connsiteY146" fmla="*/ 5093954 h 6858000"/>
              <a:gd name="connsiteX147" fmla="*/ 2195868 w 7467600"/>
              <a:gd name="connsiteY147" fmla="*/ 5396574 h 6858000"/>
              <a:gd name="connsiteX148" fmla="*/ 2088852 w 7467600"/>
              <a:gd name="connsiteY148" fmla="*/ 5166123 h 6858000"/>
              <a:gd name="connsiteX149" fmla="*/ 1958241 w 7467600"/>
              <a:gd name="connsiteY149" fmla="*/ 5067955 h 6858000"/>
              <a:gd name="connsiteX150" fmla="*/ 1903353 w 7467600"/>
              <a:gd name="connsiteY150" fmla="*/ 5044827 h 6858000"/>
              <a:gd name="connsiteX151" fmla="*/ 1979378 w 7467600"/>
              <a:gd name="connsiteY151" fmla="*/ 4769504 h 6858000"/>
              <a:gd name="connsiteX152" fmla="*/ 2882120 w 7467600"/>
              <a:gd name="connsiteY152" fmla="*/ 5064547 h 6858000"/>
              <a:gd name="connsiteX153" fmla="*/ 2793103 w 7467600"/>
              <a:gd name="connsiteY153" fmla="*/ 5039699 h 6858000"/>
              <a:gd name="connsiteX154" fmla="*/ 2770041 w 7467600"/>
              <a:gd name="connsiteY154" fmla="*/ 5033634 h 6858000"/>
              <a:gd name="connsiteX155" fmla="*/ 1979378 w 7467600"/>
              <a:gd name="connsiteY155" fmla="*/ 4769504 h 6858000"/>
              <a:gd name="connsiteX156" fmla="*/ 1927410 w 7467600"/>
              <a:gd name="connsiteY156" fmla="*/ 4716164 h 6858000"/>
              <a:gd name="connsiteX157" fmla="*/ 1959587 w 7467600"/>
              <a:gd name="connsiteY157" fmla="*/ 4728849 h 6858000"/>
              <a:gd name="connsiteX158" fmla="*/ 2777707 w 7467600"/>
              <a:gd name="connsiteY158" fmla="*/ 5003991 h 6858000"/>
              <a:gd name="connsiteX159" fmla="*/ 2800768 w 7467600"/>
              <a:gd name="connsiteY159" fmla="*/ 5010056 h 6858000"/>
              <a:gd name="connsiteX160" fmla="*/ 2879408 w 7467600"/>
              <a:gd name="connsiteY160" fmla="*/ 5031590 h 6858000"/>
              <a:gd name="connsiteX161" fmla="*/ 2862295 w 7467600"/>
              <a:gd name="connsiteY161" fmla="*/ 5022958 h 6858000"/>
              <a:gd name="connsiteX162" fmla="*/ 2813343 w 7467600"/>
              <a:gd name="connsiteY162" fmla="*/ 4998369 h 6858000"/>
              <a:gd name="connsiteX163" fmla="*/ 2646245 w 7467600"/>
              <a:gd name="connsiteY163" fmla="*/ 4930999 h 6858000"/>
              <a:gd name="connsiteX164" fmla="*/ 1999243 w 7467600"/>
              <a:gd name="connsiteY164" fmla="*/ 4730524 h 6858000"/>
              <a:gd name="connsiteX165" fmla="*/ 1979527 w 7467600"/>
              <a:gd name="connsiteY165" fmla="*/ 4726651 h 6858000"/>
              <a:gd name="connsiteX166" fmla="*/ 1927410 w 7467600"/>
              <a:gd name="connsiteY166" fmla="*/ 4716164 h 6858000"/>
              <a:gd name="connsiteX167" fmla="*/ 1997014 w 7467600"/>
              <a:gd name="connsiteY167" fmla="*/ 4698007 h 6858000"/>
              <a:gd name="connsiteX168" fmla="*/ 2005458 w 7467600"/>
              <a:gd name="connsiteY168" fmla="*/ 4699540 h 6858000"/>
              <a:gd name="connsiteX169" fmla="*/ 2657186 w 7467600"/>
              <a:gd name="connsiteY169" fmla="*/ 4901687 h 6858000"/>
              <a:gd name="connsiteX170" fmla="*/ 2826662 w 7467600"/>
              <a:gd name="connsiteY170" fmla="*/ 4970362 h 6858000"/>
              <a:gd name="connsiteX171" fmla="*/ 2876100 w 7467600"/>
              <a:gd name="connsiteY171" fmla="*/ 4995397 h 6858000"/>
              <a:gd name="connsiteX172" fmla="*/ 3042600 w 7467600"/>
              <a:gd name="connsiteY172" fmla="*/ 5059532 h 6858000"/>
              <a:gd name="connsiteX173" fmla="*/ 1997014 w 7467600"/>
              <a:gd name="connsiteY173" fmla="*/ 4698007 h 6858000"/>
              <a:gd name="connsiteX174" fmla="*/ 2305292 w 7467600"/>
              <a:gd name="connsiteY174" fmla="*/ 4219492 h 6858000"/>
              <a:gd name="connsiteX175" fmla="*/ 3360922 w 7467600"/>
              <a:gd name="connsiteY175" fmla="*/ 4529373 h 6858000"/>
              <a:gd name="connsiteX176" fmla="*/ 3492420 w 7467600"/>
              <a:gd name="connsiteY176" fmla="*/ 4510145 h 6858000"/>
              <a:gd name="connsiteX177" fmla="*/ 3364086 w 7467600"/>
              <a:gd name="connsiteY177" fmla="*/ 4480340 h 6858000"/>
              <a:gd name="connsiteX178" fmla="*/ 3225818 w 7467600"/>
              <a:gd name="connsiteY178" fmla="*/ 4411822 h 6858000"/>
              <a:gd name="connsiteX179" fmla="*/ 3129696 w 7467600"/>
              <a:gd name="connsiteY179" fmla="*/ 4360704 h 6858000"/>
              <a:gd name="connsiteX180" fmla="*/ 2814545 w 7467600"/>
              <a:gd name="connsiteY180" fmla="*/ 4282955 h 6858000"/>
              <a:gd name="connsiteX181" fmla="*/ 2305292 w 7467600"/>
              <a:gd name="connsiteY181" fmla="*/ 4219492 h 6858000"/>
              <a:gd name="connsiteX182" fmla="*/ 2626982 w 7467600"/>
              <a:gd name="connsiteY182" fmla="*/ 4206450 h 6858000"/>
              <a:gd name="connsiteX183" fmla="*/ 2490617 w 7467600"/>
              <a:gd name="connsiteY183" fmla="*/ 4206951 h 6858000"/>
              <a:gd name="connsiteX184" fmla="*/ 2819869 w 7467600"/>
              <a:gd name="connsiteY184" fmla="*/ 4252936 h 6858000"/>
              <a:gd name="connsiteX185" fmla="*/ 3143018 w 7467600"/>
              <a:gd name="connsiteY185" fmla="*/ 4332698 h 6858000"/>
              <a:gd name="connsiteX186" fmla="*/ 3241520 w 7467600"/>
              <a:gd name="connsiteY186" fmla="*/ 4385112 h 6858000"/>
              <a:gd name="connsiteX187" fmla="*/ 3374575 w 7467600"/>
              <a:gd name="connsiteY187" fmla="*/ 4451517 h 6858000"/>
              <a:gd name="connsiteX188" fmla="*/ 3505221 w 7467600"/>
              <a:gd name="connsiteY188" fmla="*/ 4480757 h 6858000"/>
              <a:gd name="connsiteX189" fmla="*/ 2626982 w 7467600"/>
              <a:gd name="connsiteY189" fmla="*/ 4206450 h 6858000"/>
              <a:gd name="connsiteX190" fmla="*/ 1310106 w 7467600"/>
              <a:gd name="connsiteY190" fmla="*/ 3943217 h 6858000"/>
              <a:gd name="connsiteX191" fmla="*/ 854994 w 7467600"/>
              <a:gd name="connsiteY191" fmla="*/ 4399136 h 6858000"/>
              <a:gd name="connsiteX192" fmla="*/ 742462 w 7467600"/>
              <a:gd name="connsiteY192" fmla="*/ 4594648 h 6858000"/>
              <a:gd name="connsiteX193" fmla="*/ 820602 w 7467600"/>
              <a:gd name="connsiteY193" fmla="*/ 4485915 h 6858000"/>
              <a:gd name="connsiteX194" fmla="*/ 878295 w 7467600"/>
              <a:gd name="connsiteY194" fmla="*/ 4403594 h 6858000"/>
              <a:gd name="connsiteX195" fmla="*/ 1240607 w 7467600"/>
              <a:gd name="connsiteY195" fmla="*/ 4010401 h 6858000"/>
              <a:gd name="connsiteX196" fmla="*/ 1310106 w 7467600"/>
              <a:gd name="connsiteY196" fmla="*/ 3943217 h 6858000"/>
              <a:gd name="connsiteX197" fmla="*/ 1423113 w 7467600"/>
              <a:gd name="connsiteY197" fmla="*/ 3874565 h 6858000"/>
              <a:gd name="connsiteX198" fmla="*/ 1260565 w 7467600"/>
              <a:gd name="connsiteY198" fmla="*/ 4031982 h 6858000"/>
              <a:gd name="connsiteX199" fmla="*/ 901900 w 7467600"/>
              <a:gd name="connsiteY199" fmla="*/ 4421236 h 6858000"/>
              <a:gd name="connsiteX200" fmla="*/ 845044 w 7467600"/>
              <a:gd name="connsiteY200" fmla="*/ 4502436 h 6858000"/>
              <a:gd name="connsiteX201" fmla="*/ 685926 w 7467600"/>
              <a:gd name="connsiteY201" fmla="*/ 4703069 h 6858000"/>
              <a:gd name="connsiteX202" fmla="*/ 684248 w 7467600"/>
              <a:gd name="connsiteY202" fmla="*/ 4706721 h 6858000"/>
              <a:gd name="connsiteX203" fmla="*/ 1423113 w 7467600"/>
              <a:gd name="connsiteY203" fmla="*/ 3874565 h 6858000"/>
              <a:gd name="connsiteX204" fmla="*/ 3316479 w 7467600"/>
              <a:gd name="connsiteY204" fmla="*/ 3872136 h 6858000"/>
              <a:gd name="connsiteX205" fmla="*/ 3546806 w 7467600"/>
              <a:gd name="connsiteY205" fmla="*/ 4356139 h 6858000"/>
              <a:gd name="connsiteX206" fmla="*/ 3364433 w 7467600"/>
              <a:gd name="connsiteY206" fmla="*/ 3953121 h 6858000"/>
              <a:gd name="connsiteX207" fmla="*/ 3316479 w 7467600"/>
              <a:gd name="connsiteY207" fmla="*/ 3872136 h 6858000"/>
              <a:gd name="connsiteX208" fmla="*/ 3291335 w 7467600"/>
              <a:gd name="connsiteY208" fmla="*/ 3767420 h 6858000"/>
              <a:gd name="connsiteX209" fmla="*/ 3390805 w 7467600"/>
              <a:gd name="connsiteY209" fmla="*/ 3937163 h 6858000"/>
              <a:gd name="connsiteX210" fmla="*/ 3579062 w 7467600"/>
              <a:gd name="connsiteY210" fmla="*/ 4359040 h 6858000"/>
              <a:gd name="connsiteX211" fmla="*/ 3467355 w 7467600"/>
              <a:gd name="connsiteY211" fmla="*/ 3988130 h 6858000"/>
              <a:gd name="connsiteX212" fmla="*/ 3310753 w 7467600"/>
              <a:gd name="connsiteY212" fmla="*/ 3787140 h 6858000"/>
              <a:gd name="connsiteX213" fmla="*/ 3291335 w 7467600"/>
              <a:gd name="connsiteY213" fmla="*/ 3767420 h 6858000"/>
              <a:gd name="connsiteX214" fmla="*/ 1635889 w 7467600"/>
              <a:gd name="connsiteY214" fmla="*/ 3709494 h 6858000"/>
              <a:gd name="connsiteX215" fmla="*/ 1634800 w 7467600"/>
              <a:gd name="connsiteY215" fmla="*/ 3731111 h 6858000"/>
              <a:gd name="connsiteX216" fmla="*/ 1635889 w 7467600"/>
              <a:gd name="connsiteY216" fmla="*/ 3709494 h 6858000"/>
              <a:gd name="connsiteX217" fmla="*/ 1510397 w 7467600"/>
              <a:gd name="connsiteY217" fmla="*/ 3684705 h 6858000"/>
              <a:gd name="connsiteX218" fmla="*/ 1146550 w 7467600"/>
              <a:gd name="connsiteY218" fmla="*/ 3802012 h 6858000"/>
              <a:gd name="connsiteX219" fmla="*/ 698834 w 7467600"/>
              <a:gd name="connsiteY219" fmla="*/ 3952272 h 6858000"/>
              <a:gd name="connsiteX220" fmla="*/ 34256 w 7467600"/>
              <a:gd name="connsiteY220" fmla="*/ 4347603 h 6858000"/>
              <a:gd name="connsiteX221" fmla="*/ 527241 w 7467600"/>
              <a:gd name="connsiteY221" fmla="*/ 4065078 h 6858000"/>
              <a:gd name="connsiteX222" fmla="*/ 1510397 w 7467600"/>
              <a:gd name="connsiteY222" fmla="*/ 3684705 h 6858000"/>
              <a:gd name="connsiteX223" fmla="*/ 1313114 w 7467600"/>
              <a:gd name="connsiteY223" fmla="*/ 3655216 h 6858000"/>
              <a:gd name="connsiteX224" fmla="*/ 1109304 w 7467600"/>
              <a:gd name="connsiteY224" fmla="*/ 3669030 h 6858000"/>
              <a:gd name="connsiteX225" fmla="*/ 8129 w 7467600"/>
              <a:gd name="connsiteY225" fmla="*/ 4330519 h 6858000"/>
              <a:gd name="connsiteX226" fmla="*/ 687572 w 7467600"/>
              <a:gd name="connsiteY226" fmla="*/ 3925629 h 6858000"/>
              <a:gd name="connsiteX227" fmla="*/ 1138365 w 7467600"/>
              <a:gd name="connsiteY227" fmla="*/ 3774515 h 6858000"/>
              <a:gd name="connsiteX228" fmla="*/ 1505579 w 7467600"/>
              <a:gd name="connsiteY228" fmla="*/ 3655526 h 6858000"/>
              <a:gd name="connsiteX229" fmla="*/ 1313114 w 7467600"/>
              <a:gd name="connsiteY229" fmla="*/ 3655216 h 6858000"/>
              <a:gd name="connsiteX230" fmla="*/ 3655073 w 7467600"/>
              <a:gd name="connsiteY230" fmla="*/ 3650884 h 6858000"/>
              <a:gd name="connsiteX231" fmla="*/ 3989938 w 7467600"/>
              <a:gd name="connsiteY231" fmla="*/ 3991685 h 6858000"/>
              <a:gd name="connsiteX232" fmla="*/ 4393907 w 7467600"/>
              <a:gd name="connsiteY232" fmla="*/ 4261258 h 6858000"/>
              <a:gd name="connsiteX233" fmla="*/ 4648051 w 7467600"/>
              <a:gd name="connsiteY233" fmla="*/ 4374051 h 6858000"/>
              <a:gd name="connsiteX234" fmla="*/ 4383389 w 7467600"/>
              <a:gd name="connsiteY234" fmla="*/ 4184369 h 6858000"/>
              <a:gd name="connsiteX235" fmla="*/ 4165508 w 7467600"/>
              <a:gd name="connsiteY235" fmla="*/ 4035196 h 6858000"/>
              <a:gd name="connsiteX236" fmla="*/ 4068162 w 7467600"/>
              <a:gd name="connsiteY236" fmla="*/ 3953394 h 6858000"/>
              <a:gd name="connsiteX237" fmla="*/ 3981416 w 7467600"/>
              <a:gd name="connsiteY237" fmla="*/ 3880482 h 6858000"/>
              <a:gd name="connsiteX238" fmla="*/ 3800147 w 7467600"/>
              <a:gd name="connsiteY238" fmla="*/ 3749872 h 6858000"/>
              <a:gd name="connsiteX239" fmla="*/ 3655073 w 7467600"/>
              <a:gd name="connsiteY239" fmla="*/ 3650884 h 6858000"/>
              <a:gd name="connsiteX240" fmla="*/ 3670252 w 7467600"/>
              <a:gd name="connsiteY240" fmla="*/ 3622798 h 6858000"/>
              <a:gd name="connsiteX241" fmla="*/ 3817258 w 7467600"/>
              <a:gd name="connsiteY241" fmla="*/ 3723577 h 6858000"/>
              <a:gd name="connsiteX242" fmla="*/ 4000461 w 7467600"/>
              <a:gd name="connsiteY242" fmla="*/ 3855966 h 6858000"/>
              <a:gd name="connsiteX243" fmla="*/ 4088180 w 7467600"/>
              <a:gd name="connsiteY243" fmla="*/ 3929774 h 6858000"/>
              <a:gd name="connsiteX244" fmla="*/ 4184555 w 7467600"/>
              <a:gd name="connsiteY244" fmla="*/ 4010683 h 6858000"/>
              <a:gd name="connsiteX245" fmla="*/ 4399563 w 7467600"/>
              <a:gd name="connsiteY245" fmla="*/ 4158106 h 6858000"/>
              <a:gd name="connsiteX246" fmla="*/ 4684469 w 7467600"/>
              <a:gd name="connsiteY246" fmla="*/ 4364680 h 6858000"/>
              <a:gd name="connsiteX247" fmla="*/ 4690271 w 7467600"/>
              <a:gd name="connsiteY247" fmla="*/ 4370034 h 6858000"/>
              <a:gd name="connsiteX248" fmla="*/ 4136093 w 7467600"/>
              <a:gd name="connsiteY248" fmla="*/ 3858466 h 6858000"/>
              <a:gd name="connsiteX249" fmla="*/ 3670252 w 7467600"/>
              <a:gd name="connsiteY249" fmla="*/ 3622798 h 6858000"/>
              <a:gd name="connsiteX250" fmla="*/ 4440129 w 7467600"/>
              <a:gd name="connsiteY250" fmla="*/ 3448571 h 6858000"/>
              <a:gd name="connsiteX251" fmla="*/ 4856525 w 7467600"/>
              <a:gd name="connsiteY251" fmla="*/ 3915351 h 6858000"/>
              <a:gd name="connsiteX252" fmla="*/ 5059055 w 7467600"/>
              <a:gd name="connsiteY252" fmla="*/ 4108918 h 6858000"/>
              <a:gd name="connsiteX253" fmla="*/ 5290070 w 7467600"/>
              <a:gd name="connsiteY253" fmla="*/ 4263619 h 6858000"/>
              <a:gd name="connsiteX254" fmla="*/ 4834991 w 7467600"/>
              <a:gd name="connsiteY254" fmla="*/ 3830985 h 6858000"/>
              <a:gd name="connsiteX255" fmla="*/ 4440129 w 7467600"/>
              <a:gd name="connsiteY255" fmla="*/ 3448571 h 6858000"/>
              <a:gd name="connsiteX256" fmla="*/ 4441737 w 7467600"/>
              <a:gd name="connsiteY256" fmla="*/ 3399734 h 6858000"/>
              <a:gd name="connsiteX257" fmla="*/ 4431236 w 7467600"/>
              <a:gd name="connsiteY257" fmla="*/ 3400954 h 6858000"/>
              <a:gd name="connsiteX258" fmla="*/ 4557150 w 7467600"/>
              <a:gd name="connsiteY258" fmla="*/ 3510023 h 6858000"/>
              <a:gd name="connsiteX259" fmla="*/ 4856936 w 7467600"/>
              <a:gd name="connsiteY259" fmla="*/ 3809146 h 6858000"/>
              <a:gd name="connsiteX260" fmla="*/ 5111996 w 7467600"/>
              <a:gd name="connsiteY260" fmla="*/ 4065759 h 6858000"/>
              <a:gd name="connsiteX261" fmla="*/ 5388878 w 7467600"/>
              <a:gd name="connsiteY261" fmla="*/ 4300185 h 6858000"/>
              <a:gd name="connsiteX262" fmla="*/ 5425556 w 7467600"/>
              <a:gd name="connsiteY262" fmla="*/ 4308967 h 6858000"/>
              <a:gd name="connsiteX263" fmla="*/ 4943646 w 7467600"/>
              <a:gd name="connsiteY263" fmla="*/ 3822916 h 6858000"/>
              <a:gd name="connsiteX264" fmla="*/ 4594837 w 7467600"/>
              <a:gd name="connsiteY264" fmla="*/ 3532274 h 6858000"/>
              <a:gd name="connsiteX265" fmla="*/ 4441737 w 7467600"/>
              <a:gd name="connsiteY265" fmla="*/ 3399734 h 6858000"/>
              <a:gd name="connsiteX266" fmla="*/ 5425834 w 7467600"/>
              <a:gd name="connsiteY266" fmla="*/ 3162785 h 6858000"/>
              <a:gd name="connsiteX267" fmla="*/ 5401644 w 7467600"/>
              <a:gd name="connsiteY267" fmla="*/ 3617847 h 6858000"/>
              <a:gd name="connsiteX268" fmla="*/ 5467256 w 7467600"/>
              <a:gd name="connsiteY268" fmla="*/ 4175494 h 6858000"/>
              <a:gd name="connsiteX269" fmla="*/ 5448069 w 7467600"/>
              <a:gd name="connsiteY269" fmla="*/ 3567554 h 6858000"/>
              <a:gd name="connsiteX270" fmla="*/ 5425834 w 7467600"/>
              <a:gd name="connsiteY270" fmla="*/ 3162785 h 6858000"/>
              <a:gd name="connsiteX271" fmla="*/ 1318687 w 7467600"/>
              <a:gd name="connsiteY271" fmla="*/ 3113840 h 6858000"/>
              <a:gd name="connsiteX272" fmla="*/ 1066793 w 7467600"/>
              <a:gd name="connsiteY272" fmla="*/ 3212171 h 6858000"/>
              <a:gd name="connsiteX273" fmla="*/ 993319 w 7467600"/>
              <a:gd name="connsiteY273" fmla="*/ 3247648 h 6858000"/>
              <a:gd name="connsiteX274" fmla="*/ 853081 w 7467600"/>
              <a:gd name="connsiteY274" fmla="*/ 3312410 h 6858000"/>
              <a:gd name="connsiteX275" fmla="*/ 805957 w 7467600"/>
              <a:gd name="connsiteY275" fmla="*/ 3330443 h 6858000"/>
              <a:gd name="connsiteX276" fmla="*/ 1318687 w 7467600"/>
              <a:gd name="connsiteY276" fmla="*/ 3113840 h 6858000"/>
              <a:gd name="connsiteX277" fmla="*/ 5453702 w 7467600"/>
              <a:gd name="connsiteY277" fmla="*/ 3090882 h 6858000"/>
              <a:gd name="connsiteX278" fmla="*/ 5480135 w 7467600"/>
              <a:gd name="connsiteY278" fmla="*/ 3565802 h 6858000"/>
              <a:gd name="connsiteX279" fmla="*/ 5499023 w 7467600"/>
              <a:gd name="connsiteY279" fmla="*/ 4166310 h 6858000"/>
              <a:gd name="connsiteX280" fmla="*/ 5547022 w 7467600"/>
              <a:gd name="connsiteY280" fmla="*/ 3607838 h 6858000"/>
              <a:gd name="connsiteX281" fmla="*/ 5515964 w 7467600"/>
              <a:gd name="connsiteY281" fmla="*/ 3378541 h 6858000"/>
              <a:gd name="connsiteX282" fmla="*/ 5453702 w 7467600"/>
              <a:gd name="connsiteY282" fmla="*/ 3090882 h 6858000"/>
              <a:gd name="connsiteX283" fmla="*/ 1238695 w 7467600"/>
              <a:gd name="connsiteY283" fmla="*/ 3076820 h 6858000"/>
              <a:gd name="connsiteX284" fmla="*/ 716371 w 7467600"/>
              <a:gd name="connsiteY284" fmla="*/ 3293249 h 6858000"/>
              <a:gd name="connsiteX285" fmla="*/ 579522 w 7467600"/>
              <a:gd name="connsiteY285" fmla="*/ 3371759 h 6858000"/>
              <a:gd name="connsiteX286" fmla="*/ 600288 w 7467600"/>
              <a:gd name="connsiteY286" fmla="*/ 3365555 h 6858000"/>
              <a:gd name="connsiteX287" fmla="*/ 840692 w 7467600"/>
              <a:gd name="connsiteY287" fmla="*/ 3284921 h 6858000"/>
              <a:gd name="connsiteX288" fmla="*/ 979248 w 7467600"/>
              <a:gd name="connsiteY288" fmla="*/ 3221003 h 6858000"/>
              <a:gd name="connsiteX289" fmla="*/ 1053282 w 7467600"/>
              <a:gd name="connsiteY289" fmla="*/ 3185247 h 6858000"/>
              <a:gd name="connsiteX290" fmla="*/ 1320603 w 7467600"/>
              <a:gd name="connsiteY290" fmla="*/ 3081281 h 6858000"/>
              <a:gd name="connsiteX291" fmla="*/ 1238695 w 7467600"/>
              <a:gd name="connsiteY291" fmla="*/ 3076820 h 6858000"/>
              <a:gd name="connsiteX292" fmla="*/ 5425627 w 7467600"/>
              <a:gd name="connsiteY292" fmla="*/ 2954192 h 6858000"/>
              <a:gd name="connsiteX293" fmla="*/ 5470770 w 7467600"/>
              <a:gd name="connsiteY293" fmla="*/ 3005435 h 6858000"/>
              <a:gd name="connsiteX294" fmla="*/ 5519779 w 7467600"/>
              <a:gd name="connsiteY294" fmla="*/ 4359223 h 6858000"/>
              <a:gd name="connsiteX295" fmla="*/ 5520293 w 7467600"/>
              <a:gd name="connsiteY295" fmla="*/ 4360602 h 6858000"/>
              <a:gd name="connsiteX296" fmla="*/ 5767221 w 7467600"/>
              <a:gd name="connsiteY296" fmla="*/ 4665564 h 6858000"/>
              <a:gd name="connsiteX297" fmla="*/ 6937169 w 7467600"/>
              <a:gd name="connsiteY297" fmla="*/ 4815941 h 6858000"/>
              <a:gd name="connsiteX298" fmla="*/ 6953922 w 7467600"/>
              <a:gd name="connsiteY298" fmla="*/ 4890068 h 6858000"/>
              <a:gd name="connsiteX299" fmla="*/ 6071359 w 7467600"/>
              <a:gd name="connsiteY299" fmla="*/ 4770770 h 6858000"/>
              <a:gd name="connsiteX300" fmla="*/ 6038839 w 7467600"/>
              <a:gd name="connsiteY300" fmla="*/ 4764474 h 6858000"/>
              <a:gd name="connsiteX301" fmla="*/ 6038706 w 7467600"/>
              <a:gd name="connsiteY301" fmla="*/ 4763847 h 6858000"/>
              <a:gd name="connsiteX302" fmla="*/ 6037784 w 7467600"/>
              <a:gd name="connsiteY302" fmla="*/ 4764270 h 6858000"/>
              <a:gd name="connsiteX303" fmla="*/ 6038839 w 7467600"/>
              <a:gd name="connsiteY303" fmla="*/ 4764474 h 6858000"/>
              <a:gd name="connsiteX304" fmla="*/ 6040338 w 7467600"/>
              <a:gd name="connsiteY304" fmla="*/ 4771418 h 6858000"/>
              <a:gd name="connsiteX305" fmla="*/ 6024488 w 7467600"/>
              <a:gd name="connsiteY305" fmla="*/ 4809903 h 6858000"/>
              <a:gd name="connsiteX306" fmla="*/ 5599771 w 7467600"/>
              <a:gd name="connsiteY306" fmla="*/ 5509652 h 6858000"/>
              <a:gd name="connsiteX307" fmla="*/ 5548843 w 7467600"/>
              <a:gd name="connsiteY307" fmla="*/ 5563845 h 6858000"/>
              <a:gd name="connsiteX308" fmla="*/ 5940952 w 7467600"/>
              <a:gd name="connsiteY308" fmla="*/ 6250028 h 6858000"/>
              <a:gd name="connsiteX309" fmla="*/ 6043441 w 7467600"/>
              <a:gd name="connsiteY309" fmla="*/ 6665847 h 6858000"/>
              <a:gd name="connsiteX310" fmla="*/ 6093432 w 7467600"/>
              <a:gd name="connsiteY310" fmla="*/ 6858000 h 6858000"/>
              <a:gd name="connsiteX311" fmla="*/ 6034344 w 7467600"/>
              <a:gd name="connsiteY311" fmla="*/ 6858000 h 6858000"/>
              <a:gd name="connsiteX312" fmla="*/ 6026679 w 7467600"/>
              <a:gd name="connsiteY312" fmla="*/ 6836959 h 6858000"/>
              <a:gd name="connsiteX313" fmla="*/ 5800441 w 7467600"/>
              <a:gd name="connsiteY313" fmla="*/ 6335286 h 6858000"/>
              <a:gd name="connsiteX314" fmla="*/ 5526562 w 7467600"/>
              <a:gd name="connsiteY314" fmla="*/ 5705388 h 6858000"/>
              <a:gd name="connsiteX315" fmla="*/ 5519640 w 7467600"/>
              <a:gd name="connsiteY315" fmla="*/ 5683774 h 6858000"/>
              <a:gd name="connsiteX316" fmla="*/ 5844559 w 7467600"/>
              <a:gd name="connsiteY316" fmla="*/ 6553349 h 6858000"/>
              <a:gd name="connsiteX317" fmla="*/ 5975994 w 7467600"/>
              <a:gd name="connsiteY317" fmla="*/ 6858000 h 6858000"/>
              <a:gd name="connsiteX318" fmla="*/ 5898547 w 7467600"/>
              <a:gd name="connsiteY318" fmla="*/ 6858000 h 6858000"/>
              <a:gd name="connsiteX319" fmla="*/ 5682041 w 7467600"/>
              <a:gd name="connsiteY319" fmla="*/ 6355860 h 6858000"/>
              <a:gd name="connsiteX320" fmla="*/ 5461758 w 7467600"/>
              <a:gd name="connsiteY320" fmla="*/ 5820220 h 6858000"/>
              <a:gd name="connsiteX321" fmla="*/ 5237282 w 7467600"/>
              <a:gd name="connsiteY321" fmla="*/ 6579086 h 6858000"/>
              <a:gd name="connsiteX322" fmla="*/ 5115009 w 7467600"/>
              <a:gd name="connsiteY322" fmla="*/ 6858000 h 6858000"/>
              <a:gd name="connsiteX323" fmla="*/ 5028074 w 7467600"/>
              <a:gd name="connsiteY323" fmla="*/ 6858000 h 6858000"/>
              <a:gd name="connsiteX324" fmla="*/ 5079508 w 7467600"/>
              <a:gd name="connsiteY324" fmla="*/ 6749074 h 6858000"/>
              <a:gd name="connsiteX325" fmla="*/ 5371846 w 7467600"/>
              <a:gd name="connsiteY325" fmla="*/ 5924413 h 6858000"/>
              <a:gd name="connsiteX326" fmla="*/ 5270512 w 7467600"/>
              <a:gd name="connsiteY326" fmla="*/ 6138975 h 6858000"/>
              <a:gd name="connsiteX327" fmla="*/ 5062409 w 7467600"/>
              <a:gd name="connsiteY327" fmla="*/ 6653544 h 6858000"/>
              <a:gd name="connsiteX328" fmla="*/ 5036628 w 7467600"/>
              <a:gd name="connsiteY328" fmla="*/ 6754247 h 6858000"/>
              <a:gd name="connsiteX329" fmla="*/ 5009112 w 7467600"/>
              <a:gd name="connsiteY329" fmla="*/ 6858000 h 6858000"/>
              <a:gd name="connsiteX330" fmla="*/ 4976679 w 7467600"/>
              <a:gd name="connsiteY330" fmla="*/ 6858000 h 6858000"/>
              <a:gd name="connsiteX331" fmla="*/ 5006537 w 7467600"/>
              <a:gd name="connsiteY331" fmla="*/ 6747068 h 6858000"/>
              <a:gd name="connsiteX332" fmla="*/ 5032723 w 7467600"/>
              <a:gd name="connsiteY332" fmla="*/ 6644957 h 6858000"/>
              <a:gd name="connsiteX333" fmla="*/ 5242949 w 7467600"/>
              <a:gd name="connsiteY333" fmla="*/ 6125175 h 6858000"/>
              <a:gd name="connsiteX334" fmla="*/ 5286321 w 7467600"/>
              <a:gd name="connsiteY334" fmla="*/ 6033555 h 6858000"/>
              <a:gd name="connsiteX335" fmla="*/ 5008210 w 7467600"/>
              <a:gd name="connsiteY335" fmla="*/ 6649194 h 6858000"/>
              <a:gd name="connsiteX336" fmla="*/ 4986321 w 7467600"/>
              <a:gd name="connsiteY336" fmla="*/ 6765687 h 6858000"/>
              <a:gd name="connsiteX337" fmla="*/ 4973474 w 7467600"/>
              <a:gd name="connsiteY337" fmla="*/ 6858000 h 6858000"/>
              <a:gd name="connsiteX338" fmla="*/ 4907178 w 7467600"/>
              <a:gd name="connsiteY338" fmla="*/ 6858000 h 6858000"/>
              <a:gd name="connsiteX339" fmla="*/ 4910810 w 7467600"/>
              <a:gd name="connsiteY339" fmla="*/ 6829660 h 6858000"/>
              <a:gd name="connsiteX340" fmla="*/ 4987461 w 7467600"/>
              <a:gd name="connsiteY340" fmla="*/ 6432994 h 6858000"/>
              <a:gd name="connsiteX341" fmla="*/ 5179262 w 7467600"/>
              <a:gd name="connsiteY341" fmla="*/ 6035044 h 6858000"/>
              <a:gd name="connsiteX342" fmla="*/ 4689678 w 7467600"/>
              <a:gd name="connsiteY342" fmla="*/ 6440241 h 6858000"/>
              <a:gd name="connsiteX343" fmla="*/ 4477543 w 7467600"/>
              <a:gd name="connsiteY343" fmla="*/ 6674836 h 6858000"/>
              <a:gd name="connsiteX344" fmla="*/ 4329957 w 7467600"/>
              <a:gd name="connsiteY344" fmla="*/ 6858000 h 6858000"/>
              <a:gd name="connsiteX345" fmla="*/ 4218595 w 7467600"/>
              <a:gd name="connsiteY345" fmla="*/ 6858000 h 6858000"/>
              <a:gd name="connsiteX346" fmla="*/ 4368888 w 7467600"/>
              <a:gd name="connsiteY346" fmla="*/ 6668412 h 6858000"/>
              <a:gd name="connsiteX347" fmla="*/ 4563091 w 7467600"/>
              <a:gd name="connsiteY347" fmla="*/ 6442508 h 6858000"/>
              <a:gd name="connsiteX348" fmla="*/ 5387324 w 7467600"/>
              <a:gd name="connsiteY348" fmla="*/ 5705830 h 6858000"/>
              <a:gd name="connsiteX349" fmla="*/ 5073620 w 7467600"/>
              <a:gd name="connsiteY349" fmla="*/ 5955437 h 6858000"/>
              <a:gd name="connsiteX350" fmla="*/ 4689789 w 7467600"/>
              <a:gd name="connsiteY350" fmla="*/ 6268382 h 6858000"/>
              <a:gd name="connsiteX351" fmla="*/ 4418722 w 7467600"/>
              <a:gd name="connsiteY351" fmla="*/ 6570886 h 6858000"/>
              <a:gd name="connsiteX352" fmla="*/ 4214944 w 7467600"/>
              <a:gd name="connsiteY352" fmla="*/ 6858000 h 6858000"/>
              <a:gd name="connsiteX353" fmla="*/ 4177898 w 7467600"/>
              <a:gd name="connsiteY353" fmla="*/ 6858000 h 6858000"/>
              <a:gd name="connsiteX354" fmla="*/ 4391597 w 7467600"/>
              <a:gd name="connsiteY354" fmla="*/ 6556370 h 6858000"/>
              <a:gd name="connsiteX355" fmla="*/ 4668889 w 7467600"/>
              <a:gd name="connsiteY355" fmla="*/ 6246399 h 6858000"/>
              <a:gd name="connsiteX356" fmla="*/ 5055427 w 7467600"/>
              <a:gd name="connsiteY356" fmla="*/ 5931476 h 6858000"/>
              <a:gd name="connsiteX357" fmla="*/ 5371814 w 7467600"/>
              <a:gd name="connsiteY357" fmla="*/ 5678975 h 6858000"/>
              <a:gd name="connsiteX358" fmla="*/ 4987918 w 7467600"/>
              <a:gd name="connsiteY358" fmla="*/ 5838701 h 6858000"/>
              <a:gd name="connsiteX359" fmla="*/ 4317146 w 7467600"/>
              <a:gd name="connsiteY359" fmla="*/ 6587716 h 6858000"/>
              <a:gd name="connsiteX360" fmla="*/ 4171627 w 7467600"/>
              <a:gd name="connsiteY360" fmla="*/ 6858000 h 6858000"/>
              <a:gd name="connsiteX361" fmla="*/ 4081585 w 7467600"/>
              <a:gd name="connsiteY361" fmla="*/ 6858000 h 6858000"/>
              <a:gd name="connsiteX362" fmla="*/ 4238603 w 7467600"/>
              <a:gd name="connsiteY362" fmla="*/ 6559341 h 6858000"/>
              <a:gd name="connsiteX363" fmla="*/ 4778333 w 7467600"/>
              <a:gd name="connsiteY363" fmla="*/ 5873626 h 6858000"/>
              <a:gd name="connsiteX364" fmla="*/ 5414185 w 7467600"/>
              <a:gd name="connsiteY364" fmla="*/ 5573882 h 6858000"/>
              <a:gd name="connsiteX365" fmla="*/ 5959648 w 7467600"/>
              <a:gd name="connsiteY365" fmla="*/ 4760797 h 6858000"/>
              <a:gd name="connsiteX366" fmla="*/ 5355019 w 7467600"/>
              <a:gd name="connsiteY366" fmla="*/ 4734672 h 6858000"/>
              <a:gd name="connsiteX367" fmla="*/ 5083565 w 7467600"/>
              <a:gd name="connsiteY367" fmla="*/ 5179121 h 6858000"/>
              <a:gd name="connsiteX368" fmla="*/ 4713577 w 7467600"/>
              <a:gd name="connsiteY368" fmla="*/ 5616803 h 6858000"/>
              <a:gd name="connsiteX369" fmla="*/ 3989559 w 7467600"/>
              <a:gd name="connsiteY369" fmla="*/ 6145945 h 6858000"/>
              <a:gd name="connsiteX370" fmla="*/ 3939824 w 7467600"/>
              <a:gd name="connsiteY370" fmla="*/ 6066900 h 6858000"/>
              <a:gd name="connsiteX371" fmla="*/ 4584537 w 7467600"/>
              <a:gd name="connsiteY371" fmla="*/ 5324826 h 6858000"/>
              <a:gd name="connsiteX372" fmla="*/ 5037105 w 7467600"/>
              <a:gd name="connsiteY372" fmla="*/ 5088765 h 6858000"/>
              <a:gd name="connsiteX373" fmla="*/ 5039930 w 7467600"/>
              <a:gd name="connsiteY373" fmla="*/ 5089585 h 6858000"/>
              <a:gd name="connsiteX374" fmla="*/ 5263764 w 7467600"/>
              <a:gd name="connsiteY374" fmla="*/ 4735525 h 6858000"/>
              <a:gd name="connsiteX375" fmla="*/ 4086300 w 7467600"/>
              <a:gd name="connsiteY375" fmla="*/ 4884599 h 6858000"/>
              <a:gd name="connsiteX376" fmla="*/ 4085485 w 7467600"/>
              <a:gd name="connsiteY376" fmla="*/ 4899070 h 6858000"/>
              <a:gd name="connsiteX377" fmla="*/ 3871915 w 7467600"/>
              <a:gd name="connsiteY377" fmla="*/ 5253645 h 6858000"/>
              <a:gd name="connsiteX378" fmla="*/ 3799374 w 7467600"/>
              <a:gd name="connsiteY378" fmla="*/ 5466127 h 6858000"/>
              <a:gd name="connsiteX379" fmla="*/ 3498850 w 7467600"/>
              <a:gd name="connsiteY379" fmla="*/ 6661888 h 6858000"/>
              <a:gd name="connsiteX380" fmla="*/ 3399216 w 7467600"/>
              <a:gd name="connsiteY380" fmla="*/ 6858000 h 6858000"/>
              <a:gd name="connsiteX381" fmla="*/ 3303688 w 7467600"/>
              <a:gd name="connsiteY381" fmla="*/ 6858000 h 6858000"/>
              <a:gd name="connsiteX382" fmla="*/ 3391774 w 7467600"/>
              <a:gd name="connsiteY382" fmla="*/ 6697181 h 6858000"/>
              <a:gd name="connsiteX383" fmla="*/ 3735540 w 7467600"/>
              <a:gd name="connsiteY383" fmla="*/ 5546923 h 6858000"/>
              <a:gd name="connsiteX384" fmla="*/ 3729438 w 7467600"/>
              <a:gd name="connsiteY384" fmla="*/ 5569058 h 6858000"/>
              <a:gd name="connsiteX385" fmla="*/ 3707782 w 7467600"/>
              <a:gd name="connsiteY385" fmla="*/ 5644908 h 6858000"/>
              <a:gd name="connsiteX386" fmla="*/ 3583827 w 7467600"/>
              <a:gd name="connsiteY386" fmla="*/ 6039215 h 6858000"/>
              <a:gd name="connsiteX387" fmla="*/ 3547861 w 7467600"/>
              <a:gd name="connsiteY387" fmla="*/ 6129609 h 6858000"/>
              <a:gd name="connsiteX388" fmla="*/ 3490905 w 7467600"/>
              <a:gd name="connsiteY388" fmla="*/ 6277660 h 6858000"/>
              <a:gd name="connsiteX389" fmla="*/ 3455859 w 7467600"/>
              <a:gd name="connsiteY389" fmla="*/ 6391301 h 6858000"/>
              <a:gd name="connsiteX390" fmla="*/ 3429112 w 7467600"/>
              <a:gd name="connsiteY390" fmla="*/ 6479469 h 6858000"/>
              <a:gd name="connsiteX391" fmla="*/ 3304862 w 7467600"/>
              <a:gd name="connsiteY391" fmla="*/ 6796476 h 6858000"/>
              <a:gd name="connsiteX392" fmla="*/ 3276071 w 7467600"/>
              <a:gd name="connsiteY392" fmla="*/ 6858000 h 6858000"/>
              <a:gd name="connsiteX393" fmla="*/ 3240805 w 7467600"/>
              <a:gd name="connsiteY393" fmla="*/ 6858000 h 6858000"/>
              <a:gd name="connsiteX394" fmla="*/ 3275917 w 7467600"/>
              <a:gd name="connsiteY394" fmla="*/ 6783192 h 6858000"/>
              <a:gd name="connsiteX395" fmla="*/ 3399358 w 7467600"/>
              <a:gd name="connsiteY395" fmla="*/ 6469011 h 6858000"/>
              <a:gd name="connsiteX396" fmla="*/ 3425650 w 7467600"/>
              <a:gd name="connsiteY396" fmla="*/ 6381333 h 6858000"/>
              <a:gd name="connsiteX397" fmla="*/ 3460661 w 7467600"/>
              <a:gd name="connsiteY397" fmla="*/ 6266763 h 6858000"/>
              <a:gd name="connsiteX398" fmla="*/ 3518021 w 7467600"/>
              <a:gd name="connsiteY398" fmla="*/ 6117298 h 6858000"/>
              <a:gd name="connsiteX399" fmla="*/ 3554035 w 7467600"/>
              <a:gd name="connsiteY399" fmla="*/ 6027832 h 6858000"/>
              <a:gd name="connsiteX400" fmla="*/ 3677174 w 7467600"/>
              <a:gd name="connsiteY400" fmla="*/ 5636351 h 6858000"/>
              <a:gd name="connsiteX401" fmla="*/ 3698819 w 7467600"/>
              <a:gd name="connsiteY401" fmla="*/ 5560503 h 6858000"/>
              <a:gd name="connsiteX402" fmla="*/ 3702094 w 7467600"/>
              <a:gd name="connsiteY402" fmla="*/ 5549194 h 6858000"/>
              <a:gd name="connsiteX403" fmla="*/ 3398355 w 7467600"/>
              <a:gd name="connsiteY403" fmla="*/ 6094603 h 6858000"/>
              <a:gd name="connsiteX404" fmla="*/ 3193941 w 7467600"/>
              <a:gd name="connsiteY404" fmla="*/ 6798775 h 6858000"/>
              <a:gd name="connsiteX405" fmla="*/ 3184140 w 7467600"/>
              <a:gd name="connsiteY405" fmla="*/ 6858000 h 6858000"/>
              <a:gd name="connsiteX406" fmla="*/ 3099978 w 7467600"/>
              <a:gd name="connsiteY406" fmla="*/ 6858000 h 6858000"/>
              <a:gd name="connsiteX407" fmla="*/ 3101556 w 7467600"/>
              <a:gd name="connsiteY407" fmla="*/ 6843337 h 6858000"/>
              <a:gd name="connsiteX408" fmla="*/ 3370162 w 7467600"/>
              <a:gd name="connsiteY408" fmla="*/ 5785550 h 6858000"/>
              <a:gd name="connsiteX409" fmla="*/ 3746477 w 7467600"/>
              <a:gd name="connsiteY409" fmla="*/ 5377889 h 6858000"/>
              <a:gd name="connsiteX410" fmla="*/ 3863399 w 7467600"/>
              <a:gd name="connsiteY410" fmla="*/ 5087257 h 6858000"/>
              <a:gd name="connsiteX411" fmla="*/ 3968712 w 7467600"/>
              <a:gd name="connsiteY411" fmla="*/ 4913989 h 6858000"/>
              <a:gd name="connsiteX412" fmla="*/ 2792390 w 7467600"/>
              <a:gd name="connsiteY412" fmla="*/ 5382974 h 6858000"/>
              <a:gd name="connsiteX413" fmla="*/ 2714982 w 7467600"/>
              <a:gd name="connsiteY413" fmla="*/ 5427051 h 6858000"/>
              <a:gd name="connsiteX414" fmla="*/ 2813361 w 7467600"/>
              <a:gd name="connsiteY414" fmla="*/ 6023912 h 6858000"/>
              <a:gd name="connsiteX415" fmla="*/ 2688430 w 7467600"/>
              <a:gd name="connsiteY415" fmla="*/ 6801564 h 6858000"/>
              <a:gd name="connsiteX416" fmla="*/ 2629626 w 7467600"/>
              <a:gd name="connsiteY416" fmla="*/ 6763394 h 6858000"/>
              <a:gd name="connsiteX417" fmla="*/ 2565328 w 7467600"/>
              <a:gd name="connsiteY417" fmla="*/ 5516399 h 6858000"/>
              <a:gd name="connsiteX418" fmla="*/ 1922999 w 7467600"/>
              <a:gd name="connsiteY418" fmla="*/ 5980343 h 6858000"/>
              <a:gd name="connsiteX419" fmla="*/ 1950261 w 7467600"/>
              <a:gd name="connsiteY419" fmla="*/ 6405858 h 6858000"/>
              <a:gd name="connsiteX420" fmla="*/ 2365554 w 7467600"/>
              <a:gd name="connsiteY420" fmla="*/ 6759107 h 6858000"/>
              <a:gd name="connsiteX421" fmla="*/ 2424142 w 7467600"/>
              <a:gd name="connsiteY421" fmla="*/ 6858000 h 6858000"/>
              <a:gd name="connsiteX422" fmla="*/ 2395994 w 7467600"/>
              <a:gd name="connsiteY422" fmla="*/ 6858000 h 6858000"/>
              <a:gd name="connsiteX423" fmla="*/ 2392863 w 7467600"/>
              <a:gd name="connsiteY423" fmla="*/ 6852964 h 6858000"/>
              <a:gd name="connsiteX424" fmla="*/ 2017589 w 7467600"/>
              <a:gd name="connsiteY424" fmla="*/ 6493982 h 6858000"/>
              <a:gd name="connsiteX425" fmla="*/ 2147336 w 7467600"/>
              <a:gd name="connsiteY425" fmla="*/ 6594052 h 6858000"/>
              <a:gd name="connsiteX426" fmla="*/ 2207047 w 7467600"/>
              <a:gd name="connsiteY426" fmla="*/ 6654540 h 6858000"/>
              <a:gd name="connsiteX427" fmla="*/ 2299106 w 7467600"/>
              <a:gd name="connsiteY427" fmla="*/ 6778931 h 6858000"/>
              <a:gd name="connsiteX428" fmla="*/ 2314430 w 7467600"/>
              <a:gd name="connsiteY428" fmla="*/ 6801144 h 6858000"/>
              <a:gd name="connsiteX429" fmla="*/ 2352406 w 7467600"/>
              <a:gd name="connsiteY429" fmla="*/ 6858000 h 6858000"/>
              <a:gd name="connsiteX430" fmla="*/ 2314492 w 7467600"/>
              <a:gd name="connsiteY430" fmla="*/ 6858000 h 6858000"/>
              <a:gd name="connsiteX431" fmla="*/ 2288095 w 7467600"/>
              <a:gd name="connsiteY431" fmla="*/ 6818030 h 6858000"/>
              <a:gd name="connsiteX432" fmla="*/ 2272768 w 7467600"/>
              <a:gd name="connsiteY432" fmla="*/ 6795822 h 6858000"/>
              <a:gd name="connsiteX433" fmla="*/ 2182715 w 7467600"/>
              <a:gd name="connsiteY433" fmla="*/ 6675071 h 6858000"/>
              <a:gd name="connsiteX434" fmla="*/ 2032061 w 7467600"/>
              <a:gd name="connsiteY434" fmla="*/ 6541380 h 6858000"/>
              <a:gd name="connsiteX435" fmla="*/ 2257220 w 7467600"/>
              <a:gd name="connsiteY435" fmla="*/ 6826257 h 6858000"/>
              <a:gd name="connsiteX436" fmla="*/ 2281324 w 7467600"/>
              <a:gd name="connsiteY436" fmla="*/ 6858000 h 6858000"/>
              <a:gd name="connsiteX437" fmla="*/ 2242860 w 7467600"/>
              <a:gd name="connsiteY437" fmla="*/ 6858000 h 6858000"/>
              <a:gd name="connsiteX438" fmla="*/ 2232818 w 7467600"/>
              <a:gd name="connsiteY438" fmla="*/ 6844926 h 6858000"/>
              <a:gd name="connsiteX439" fmla="*/ 1990172 w 7467600"/>
              <a:gd name="connsiteY439" fmla="*/ 6542121 h 6858000"/>
              <a:gd name="connsiteX440" fmla="*/ 2124090 w 7467600"/>
              <a:gd name="connsiteY440" fmla="*/ 6761017 h 6858000"/>
              <a:gd name="connsiteX441" fmla="*/ 2200380 w 7467600"/>
              <a:gd name="connsiteY441" fmla="*/ 6858000 h 6858000"/>
              <a:gd name="connsiteX442" fmla="*/ 2147507 w 7467600"/>
              <a:gd name="connsiteY442" fmla="*/ 6858000 h 6858000"/>
              <a:gd name="connsiteX443" fmla="*/ 2070668 w 7467600"/>
              <a:gd name="connsiteY443" fmla="*/ 6761520 h 6858000"/>
              <a:gd name="connsiteX444" fmla="*/ 1975142 w 7467600"/>
              <a:gd name="connsiteY444" fmla="*/ 6585570 h 6858000"/>
              <a:gd name="connsiteX445" fmla="*/ 2050035 w 7467600"/>
              <a:gd name="connsiteY445" fmla="*/ 6813345 h 6858000"/>
              <a:gd name="connsiteX446" fmla="*/ 2063025 w 7467600"/>
              <a:gd name="connsiteY446" fmla="*/ 6858000 h 6858000"/>
              <a:gd name="connsiteX447" fmla="*/ 2021675 w 7467600"/>
              <a:gd name="connsiteY447" fmla="*/ 6858000 h 6858000"/>
              <a:gd name="connsiteX448" fmla="*/ 2019308 w 7467600"/>
              <a:gd name="connsiteY448" fmla="*/ 6847118 h 6858000"/>
              <a:gd name="connsiteX449" fmla="*/ 1938835 w 7467600"/>
              <a:gd name="connsiteY449" fmla="*/ 6551160 h 6858000"/>
              <a:gd name="connsiteX450" fmla="*/ 1953230 w 7467600"/>
              <a:gd name="connsiteY450" fmla="*/ 6759699 h 6858000"/>
              <a:gd name="connsiteX451" fmla="*/ 1956763 w 7467600"/>
              <a:gd name="connsiteY451" fmla="*/ 6778191 h 6858000"/>
              <a:gd name="connsiteX452" fmla="*/ 1967925 w 7467600"/>
              <a:gd name="connsiteY452" fmla="*/ 6858000 h 6858000"/>
              <a:gd name="connsiteX453" fmla="*/ 1936622 w 7467600"/>
              <a:gd name="connsiteY453" fmla="*/ 6858000 h 6858000"/>
              <a:gd name="connsiteX454" fmla="*/ 1926261 w 7467600"/>
              <a:gd name="connsiteY454" fmla="*/ 6784064 h 6858000"/>
              <a:gd name="connsiteX455" fmla="*/ 1922724 w 7467600"/>
              <a:gd name="connsiteY455" fmla="*/ 6765577 h 6858000"/>
              <a:gd name="connsiteX456" fmla="*/ 1904650 w 7467600"/>
              <a:gd name="connsiteY456" fmla="*/ 6639616 h 6858000"/>
              <a:gd name="connsiteX457" fmla="*/ 1885273 w 7467600"/>
              <a:gd name="connsiteY457" fmla="*/ 6858000 h 6858000"/>
              <a:gd name="connsiteX458" fmla="*/ 1854363 w 7467600"/>
              <a:gd name="connsiteY458" fmla="*/ 6858000 h 6858000"/>
              <a:gd name="connsiteX459" fmla="*/ 1880391 w 7467600"/>
              <a:gd name="connsiteY459" fmla="*/ 6603796 h 6858000"/>
              <a:gd name="connsiteX460" fmla="*/ 1818273 w 7467600"/>
              <a:gd name="connsiteY460" fmla="*/ 6715729 h 6858000"/>
              <a:gd name="connsiteX461" fmla="*/ 1794691 w 7467600"/>
              <a:gd name="connsiteY461" fmla="*/ 6843239 h 6858000"/>
              <a:gd name="connsiteX462" fmla="*/ 1794914 w 7467600"/>
              <a:gd name="connsiteY462" fmla="*/ 6858000 h 6858000"/>
              <a:gd name="connsiteX463" fmla="*/ 1746128 w 7467600"/>
              <a:gd name="connsiteY463" fmla="*/ 6858000 h 6858000"/>
              <a:gd name="connsiteX464" fmla="*/ 1753934 w 7467600"/>
              <a:gd name="connsiteY464" fmla="*/ 6724796 h 6858000"/>
              <a:gd name="connsiteX465" fmla="*/ 1792053 w 7467600"/>
              <a:gd name="connsiteY465" fmla="*/ 6572396 h 6858000"/>
              <a:gd name="connsiteX466" fmla="*/ 1862248 w 7467600"/>
              <a:gd name="connsiteY466" fmla="*/ 6266397 h 6858000"/>
              <a:gd name="connsiteX467" fmla="*/ 1862250 w 7467600"/>
              <a:gd name="connsiteY467" fmla="*/ 6033531 h 6858000"/>
              <a:gd name="connsiteX468" fmla="*/ 1211999 w 7467600"/>
              <a:gd name="connsiteY468" fmla="*/ 6683610 h 6858000"/>
              <a:gd name="connsiteX469" fmla="*/ 1213266 w 7467600"/>
              <a:gd name="connsiteY469" fmla="*/ 6691947 h 6858000"/>
              <a:gd name="connsiteX470" fmla="*/ 1203370 w 7467600"/>
              <a:gd name="connsiteY470" fmla="*/ 6850676 h 6858000"/>
              <a:gd name="connsiteX471" fmla="*/ 1203671 w 7467600"/>
              <a:gd name="connsiteY471" fmla="*/ 6858000 h 6858000"/>
              <a:gd name="connsiteX472" fmla="*/ 1143180 w 7467600"/>
              <a:gd name="connsiteY472" fmla="*/ 6858000 h 6858000"/>
              <a:gd name="connsiteX473" fmla="*/ 1142176 w 7467600"/>
              <a:gd name="connsiteY473" fmla="*/ 6766045 h 6858000"/>
              <a:gd name="connsiteX474" fmla="*/ 1067484 w 7467600"/>
              <a:gd name="connsiteY474" fmla="*/ 6858000 h 6858000"/>
              <a:gd name="connsiteX475" fmla="*/ 953928 w 7467600"/>
              <a:gd name="connsiteY475" fmla="*/ 6858000 h 6858000"/>
              <a:gd name="connsiteX476" fmla="*/ 959715 w 7467600"/>
              <a:gd name="connsiteY476" fmla="*/ 6850185 h 6858000"/>
              <a:gd name="connsiteX477" fmla="*/ 1483788 w 7467600"/>
              <a:gd name="connsiteY477" fmla="*/ 6259174 h 6858000"/>
              <a:gd name="connsiteX478" fmla="*/ 1100671 w 7467600"/>
              <a:gd name="connsiteY478" fmla="*/ 6252137 h 6858000"/>
              <a:gd name="connsiteX479" fmla="*/ 1090144 w 7467600"/>
              <a:gd name="connsiteY479" fmla="*/ 6256748 h 6858000"/>
              <a:gd name="connsiteX480" fmla="*/ 1095872 w 7467600"/>
              <a:gd name="connsiteY480" fmla="*/ 6271892 h 6858000"/>
              <a:gd name="connsiteX481" fmla="*/ 262785 w 7467600"/>
              <a:gd name="connsiteY481" fmla="*/ 6845450 h 6858000"/>
              <a:gd name="connsiteX482" fmla="*/ 209968 w 7467600"/>
              <a:gd name="connsiteY482" fmla="*/ 6770713 h 6858000"/>
              <a:gd name="connsiteX483" fmla="*/ 873460 w 7467600"/>
              <a:gd name="connsiteY483" fmla="*/ 6253768 h 6858000"/>
              <a:gd name="connsiteX484" fmla="*/ 192686 w 7467600"/>
              <a:gd name="connsiteY484" fmla="*/ 5849257 h 6858000"/>
              <a:gd name="connsiteX485" fmla="*/ 4696 w 7467600"/>
              <a:gd name="connsiteY485" fmla="*/ 5697668 h 6858000"/>
              <a:gd name="connsiteX486" fmla="*/ 0 w 7467600"/>
              <a:gd name="connsiteY486" fmla="*/ 5689984 h 6858000"/>
              <a:gd name="connsiteX487" fmla="*/ 0 w 7467600"/>
              <a:gd name="connsiteY487" fmla="*/ 5513472 h 6858000"/>
              <a:gd name="connsiteX488" fmla="*/ 174101 w 7467600"/>
              <a:gd name="connsiteY488" fmla="*/ 5620277 h 6858000"/>
              <a:gd name="connsiteX489" fmla="*/ 891800 w 7467600"/>
              <a:gd name="connsiteY489" fmla="*/ 6036935 h 6858000"/>
              <a:gd name="connsiteX490" fmla="*/ 1072219 w 7467600"/>
              <a:gd name="connsiteY490" fmla="*/ 6169443 h 6858000"/>
              <a:gd name="connsiteX491" fmla="*/ 1074117 w 7467600"/>
              <a:gd name="connsiteY491" fmla="*/ 6170301 h 6858000"/>
              <a:gd name="connsiteX492" fmla="*/ 1083114 w 7467600"/>
              <a:gd name="connsiteY492" fmla="*/ 6174131 h 6858000"/>
              <a:gd name="connsiteX493" fmla="*/ 1543010 w 7467600"/>
              <a:gd name="connsiteY493" fmla="*/ 6191140 h 6858000"/>
              <a:gd name="connsiteX494" fmla="*/ 1551080 w 7467600"/>
              <a:gd name="connsiteY494" fmla="*/ 6195006 h 6858000"/>
              <a:gd name="connsiteX495" fmla="*/ 2345443 w 7467600"/>
              <a:gd name="connsiteY495" fmla="*/ 5549882 h 6858000"/>
              <a:gd name="connsiteX496" fmla="*/ 1721499 w 7467600"/>
              <a:gd name="connsiteY496" fmla="*/ 5599969 h 6858000"/>
              <a:gd name="connsiteX497" fmla="*/ 767716 w 7467600"/>
              <a:gd name="connsiteY497" fmla="*/ 5472768 h 6858000"/>
              <a:gd name="connsiteX498" fmla="*/ 722147 w 7467600"/>
              <a:gd name="connsiteY498" fmla="*/ 5393091 h 6858000"/>
              <a:gd name="connsiteX499" fmla="*/ 1485552 w 7467600"/>
              <a:gd name="connsiteY499" fmla="*/ 5313202 h 6858000"/>
              <a:gd name="connsiteX500" fmla="*/ 2143004 w 7467600"/>
              <a:gd name="connsiteY500" fmla="*/ 5402420 h 6858000"/>
              <a:gd name="connsiteX501" fmla="*/ 1933391 w 7467600"/>
              <a:gd name="connsiteY501" fmla="*/ 5156971 h 6858000"/>
              <a:gd name="connsiteX502" fmla="*/ 1827118 w 7467600"/>
              <a:gd name="connsiteY502" fmla="*/ 4968410 h 6858000"/>
              <a:gd name="connsiteX503" fmla="*/ 1837349 w 7467600"/>
              <a:gd name="connsiteY503" fmla="*/ 4956357 h 6858000"/>
              <a:gd name="connsiteX504" fmla="*/ 2162835 w 7467600"/>
              <a:gd name="connsiteY504" fmla="*/ 5187853 h 6858000"/>
              <a:gd name="connsiteX505" fmla="*/ 2257167 w 7467600"/>
              <a:gd name="connsiteY505" fmla="*/ 5462123 h 6858000"/>
              <a:gd name="connsiteX506" fmla="*/ 2261598 w 7467600"/>
              <a:gd name="connsiteY506" fmla="*/ 5467998 h 6858000"/>
              <a:gd name="connsiteX507" fmla="*/ 2437177 w 7467600"/>
              <a:gd name="connsiteY507" fmla="*/ 5479608 h 6858000"/>
              <a:gd name="connsiteX508" fmla="*/ 2445247 w 7467600"/>
              <a:gd name="connsiteY508" fmla="*/ 5483476 h 6858000"/>
              <a:gd name="connsiteX509" fmla="*/ 2743626 w 7467600"/>
              <a:gd name="connsiteY509" fmla="*/ 5304819 h 6858000"/>
              <a:gd name="connsiteX510" fmla="*/ 3048102 w 7467600"/>
              <a:gd name="connsiteY510" fmla="*/ 5150595 h 6858000"/>
              <a:gd name="connsiteX511" fmla="*/ 1799414 w 7467600"/>
              <a:gd name="connsiteY511" fmla="*/ 4694732 h 6858000"/>
              <a:gd name="connsiteX512" fmla="*/ 1771735 w 7467600"/>
              <a:gd name="connsiteY512" fmla="*/ 4619929 h 6858000"/>
              <a:gd name="connsiteX513" fmla="*/ 3104273 w 7467600"/>
              <a:gd name="connsiteY513" fmla="*/ 5076159 h 6858000"/>
              <a:gd name="connsiteX514" fmla="*/ 3113245 w 7467600"/>
              <a:gd name="connsiteY514" fmla="*/ 5090705 h 6858000"/>
              <a:gd name="connsiteX515" fmla="*/ 3126294 w 7467600"/>
              <a:gd name="connsiteY515" fmla="*/ 5114400 h 6858000"/>
              <a:gd name="connsiteX516" fmla="*/ 3937433 w 7467600"/>
              <a:gd name="connsiteY516" fmla="*/ 4830473 h 6858000"/>
              <a:gd name="connsiteX517" fmla="*/ 3590475 w 7467600"/>
              <a:gd name="connsiteY517" fmla="*/ 4597974 h 6858000"/>
              <a:gd name="connsiteX518" fmla="*/ 3100264 w 7467600"/>
              <a:gd name="connsiteY518" fmla="*/ 4579845 h 6858000"/>
              <a:gd name="connsiteX519" fmla="*/ 2183576 w 7467600"/>
              <a:gd name="connsiteY519" fmla="*/ 4227150 h 6858000"/>
              <a:gd name="connsiteX520" fmla="*/ 2151029 w 7467600"/>
              <a:gd name="connsiteY520" fmla="*/ 4146947 h 6858000"/>
              <a:gd name="connsiteX521" fmla="*/ 3563434 w 7467600"/>
              <a:gd name="connsiteY521" fmla="*/ 4469115 h 6858000"/>
              <a:gd name="connsiteX522" fmla="*/ 3177952 w 7467600"/>
              <a:gd name="connsiteY522" fmla="*/ 3657386 h 6858000"/>
              <a:gd name="connsiteX523" fmla="*/ 3189263 w 7467600"/>
              <a:gd name="connsiteY523" fmla="*/ 3625726 h 6858000"/>
              <a:gd name="connsiteX524" fmla="*/ 3560912 w 7467600"/>
              <a:gd name="connsiteY524" fmla="*/ 4079863 h 6858000"/>
              <a:gd name="connsiteX525" fmla="*/ 3626636 w 7467600"/>
              <a:gd name="connsiteY525" fmla="*/ 4512230 h 6858000"/>
              <a:gd name="connsiteX526" fmla="*/ 3653088 w 7467600"/>
              <a:gd name="connsiteY526" fmla="*/ 4521417 h 6858000"/>
              <a:gd name="connsiteX527" fmla="*/ 3988128 w 7467600"/>
              <a:gd name="connsiteY527" fmla="*/ 4817267 h 6858000"/>
              <a:gd name="connsiteX528" fmla="*/ 4830582 w 7467600"/>
              <a:gd name="connsiteY528" fmla="*/ 4676000 h 6858000"/>
              <a:gd name="connsiteX529" fmla="*/ 4830100 w 7467600"/>
              <a:gd name="connsiteY529" fmla="*/ 4675554 h 6858000"/>
              <a:gd name="connsiteX530" fmla="*/ 4036318 w 7467600"/>
              <a:gd name="connsiteY530" fmla="*/ 4147013 h 6858000"/>
              <a:gd name="connsiteX531" fmla="*/ 3432098 w 7467600"/>
              <a:gd name="connsiteY531" fmla="*/ 3537312 h 6858000"/>
              <a:gd name="connsiteX532" fmla="*/ 3446761 w 7467600"/>
              <a:gd name="connsiteY532" fmla="*/ 3461278 h 6858000"/>
              <a:gd name="connsiteX533" fmla="*/ 4419733 w 7467600"/>
              <a:gd name="connsiteY533" fmla="*/ 3963555 h 6858000"/>
              <a:gd name="connsiteX534" fmla="*/ 4781371 w 7467600"/>
              <a:gd name="connsiteY534" fmla="*/ 4458604 h 6858000"/>
              <a:gd name="connsiteX535" fmla="*/ 4780440 w 7467600"/>
              <a:gd name="connsiteY535" fmla="*/ 4470290 h 6858000"/>
              <a:gd name="connsiteX536" fmla="*/ 4898954 w 7467600"/>
              <a:gd name="connsiteY536" fmla="*/ 4662092 h 6858000"/>
              <a:gd name="connsiteX537" fmla="*/ 4900699 w 7467600"/>
              <a:gd name="connsiteY537" fmla="*/ 4670867 h 6858000"/>
              <a:gd name="connsiteX538" fmla="*/ 5714511 w 7467600"/>
              <a:gd name="connsiteY538" fmla="*/ 4663483 h 6858000"/>
              <a:gd name="connsiteX539" fmla="*/ 5464793 w 7467600"/>
              <a:gd name="connsiteY539" fmla="*/ 4393556 h 6858000"/>
              <a:gd name="connsiteX540" fmla="*/ 5461897 w 7467600"/>
              <a:gd name="connsiteY540" fmla="*/ 4390879 h 6858000"/>
              <a:gd name="connsiteX541" fmla="*/ 4294126 w 7467600"/>
              <a:gd name="connsiteY541" fmla="*/ 3303048 h 6858000"/>
              <a:gd name="connsiteX542" fmla="*/ 4305321 w 7467600"/>
              <a:gd name="connsiteY542" fmla="*/ 3256953 h 6858000"/>
              <a:gd name="connsiteX543" fmla="*/ 4949299 w 7467600"/>
              <a:gd name="connsiteY543" fmla="*/ 3766336 h 6858000"/>
              <a:gd name="connsiteX544" fmla="*/ 5291452 w 7467600"/>
              <a:gd name="connsiteY544" fmla="*/ 4076801 h 6858000"/>
              <a:gd name="connsiteX545" fmla="*/ 5434998 w 7467600"/>
              <a:gd name="connsiteY545" fmla="*/ 4254100 h 6858000"/>
              <a:gd name="connsiteX546" fmla="*/ 5351015 w 7467600"/>
              <a:gd name="connsiteY546" fmla="*/ 3760989 h 6858000"/>
              <a:gd name="connsiteX547" fmla="*/ 5413780 w 7467600"/>
              <a:gd name="connsiteY547" fmla="*/ 2966265 h 6858000"/>
              <a:gd name="connsiteX548" fmla="*/ 5425627 w 7467600"/>
              <a:gd name="connsiteY548" fmla="*/ 2954192 h 6858000"/>
              <a:gd name="connsiteX549" fmla="*/ 6604735 w 7467600"/>
              <a:gd name="connsiteY549" fmla="*/ 2041381 h 6858000"/>
              <a:gd name="connsiteX550" fmla="*/ 7204487 w 7467600"/>
              <a:gd name="connsiteY550" fmla="*/ 2742112 h 6858000"/>
              <a:gd name="connsiteX551" fmla="*/ 7131592 w 7467600"/>
              <a:gd name="connsiteY551" fmla="*/ 2672096 h 6858000"/>
              <a:gd name="connsiteX552" fmla="*/ 6996344 w 7467600"/>
              <a:gd name="connsiteY552" fmla="*/ 2518310 h 6858000"/>
              <a:gd name="connsiteX553" fmla="*/ 6735495 w 7467600"/>
              <a:gd name="connsiteY553" fmla="*/ 2196890 h 6858000"/>
              <a:gd name="connsiteX554" fmla="*/ 6721901 w 7467600"/>
              <a:gd name="connsiteY554" fmla="*/ 2179274 h 6858000"/>
              <a:gd name="connsiteX555" fmla="*/ 6604735 w 7467600"/>
              <a:gd name="connsiteY555" fmla="*/ 2041381 h 6858000"/>
              <a:gd name="connsiteX556" fmla="*/ 6591670 w 7467600"/>
              <a:gd name="connsiteY556" fmla="*/ 1988277 h 6858000"/>
              <a:gd name="connsiteX557" fmla="*/ 6747349 w 7467600"/>
              <a:gd name="connsiteY557" fmla="*/ 2160069 h 6858000"/>
              <a:gd name="connsiteX558" fmla="*/ 6760943 w 7467600"/>
              <a:gd name="connsiteY558" fmla="*/ 2177686 h 6858000"/>
              <a:gd name="connsiteX559" fmla="*/ 7021065 w 7467600"/>
              <a:gd name="connsiteY559" fmla="*/ 2498102 h 6858000"/>
              <a:gd name="connsiteX560" fmla="*/ 7155223 w 7467600"/>
              <a:gd name="connsiteY560" fmla="*/ 2650386 h 6858000"/>
              <a:gd name="connsiteX561" fmla="*/ 7203167 w 7467600"/>
              <a:gd name="connsiteY561" fmla="*/ 2697288 h 6858000"/>
              <a:gd name="connsiteX562" fmla="*/ 6937703 w 7467600"/>
              <a:gd name="connsiteY562" fmla="*/ 2321981 h 6858000"/>
              <a:gd name="connsiteX563" fmla="*/ 6591670 w 7467600"/>
              <a:gd name="connsiteY563" fmla="*/ 1988277 h 6858000"/>
              <a:gd name="connsiteX564" fmla="*/ 5798671 w 7467600"/>
              <a:gd name="connsiteY564" fmla="*/ 1981601 h 6858000"/>
              <a:gd name="connsiteX565" fmla="*/ 5754709 w 7467600"/>
              <a:gd name="connsiteY565" fmla="*/ 2071454 h 6858000"/>
              <a:gd name="connsiteX566" fmla="*/ 5763044 w 7467600"/>
              <a:gd name="connsiteY566" fmla="*/ 2842206 h 6858000"/>
              <a:gd name="connsiteX567" fmla="*/ 5764974 w 7467600"/>
              <a:gd name="connsiteY567" fmla="*/ 2799609 h 6858000"/>
              <a:gd name="connsiteX568" fmla="*/ 5767665 w 7467600"/>
              <a:gd name="connsiteY568" fmla="*/ 2666409 h 6858000"/>
              <a:gd name="connsiteX569" fmla="*/ 5763055 w 7467600"/>
              <a:gd name="connsiteY569" fmla="*/ 2579705 h 6858000"/>
              <a:gd name="connsiteX570" fmla="*/ 5758079 w 7467600"/>
              <a:gd name="connsiteY570" fmla="*/ 2492508 h 6858000"/>
              <a:gd name="connsiteX571" fmla="*/ 5779325 w 7467600"/>
              <a:gd name="connsiteY571" fmla="*/ 2197069 h 6858000"/>
              <a:gd name="connsiteX572" fmla="*/ 5798671 w 7467600"/>
              <a:gd name="connsiteY572" fmla="*/ 1981601 h 6858000"/>
              <a:gd name="connsiteX573" fmla="*/ 5829202 w 7467600"/>
              <a:gd name="connsiteY573" fmla="*/ 1971679 h 6858000"/>
              <a:gd name="connsiteX574" fmla="*/ 5809558 w 7467600"/>
              <a:gd name="connsiteY574" fmla="*/ 2198043 h 6858000"/>
              <a:gd name="connsiteX575" fmla="*/ 5788653 w 7467600"/>
              <a:gd name="connsiteY575" fmla="*/ 2489430 h 6858000"/>
              <a:gd name="connsiteX576" fmla="*/ 5793439 w 7467600"/>
              <a:gd name="connsiteY576" fmla="*/ 2575235 h 6858000"/>
              <a:gd name="connsiteX577" fmla="*/ 5796837 w 7467600"/>
              <a:gd name="connsiteY577" fmla="*/ 2637633 h 6858000"/>
              <a:gd name="connsiteX578" fmla="*/ 5818614 w 7467600"/>
              <a:gd name="connsiteY578" fmla="*/ 2473055 h 6858000"/>
              <a:gd name="connsiteX579" fmla="*/ 5829202 w 7467600"/>
              <a:gd name="connsiteY579" fmla="*/ 1971679 h 6858000"/>
              <a:gd name="connsiteX580" fmla="*/ 5911389 w 7467600"/>
              <a:gd name="connsiteY580" fmla="*/ 1898371 h 6858000"/>
              <a:gd name="connsiteX581" fmla="*/ 6237627 w 7467600"/>
              <a:gd name="connsiteY581" fmla="*/ 2231921 h 6858000"/>
              <a:gd name="connsiteX582" fmla="*/ 5911389 w 7467600"/>
              <a:gd name="connsiteY582" fmla="*/ 1898371 h 6858000"/>
              <a:gd name="connsiteX583" fmla="*/ 6944437 w 7467600"/>
              <a:gd name="connsiteY583" fmla="*/ 1575402 h 6858000"/>
              <a:gd name="connsiteX584" fmla="*/ 6304730 w 7467600"/>
              <a:gd name="connsiteY584" fmla="*/ 1766654 h 6858000"/>
              <a:gd name="connsiteX585" fmla="*/ 6944437 w 7467600"/>
              <a:gd name="connsiteY585" fmla="*/ 1575402 h 6858000"/>
              <a:gd name="connsiteX586" fmla="*/ 7019523 w 7467600"/>
              <a:gd name="connsiteY586" fmla="*/ 1519450 h 6858000"/>
              <a:gd name="connsiteX587" fmla="*/ 6298091 w 7467600"/>
              <a:gd name="connsiteY587" fmla="*/ 1737122 h 6858000"/>
              <a:gd name="connsiteX588" fmla="*/ 7019523 w 7467600"/>
              <a:gd name="connsiteY588" fmla="*/ 1519450 h 6858000"/>
              <a:gd name="connsiteX589" fmla="*/ 2399523 w 7467600"/>
              <a:gd name="connsiteY589" fmla="*/ 1428234 h 6858000"/>
              <a:gd name="connsiteX590" fmla="*/ 2224982 w 7467600"/>
              <a:gd name="connsiteY590" fmla="*/ 1826201 h 6858000"/>
              <a:gd name="connsiteX591" fmla="*/ 2096099 w 7467600"/>
              <a:gd name="connsiteY591" fmla="*/ 2345900 h 6858000"/>
              <a:gd name="connsiteX592" fmla="*/ 2283317 w 7467600"/>
              <a:gd name="connsiteY592" fmla="*/ 1796925 h 6858000"/>
              <a:gd name="connsiteX593" fmla="*/ 2399523 w 7467600"/>
              <a:gd name="connsiteY593" fmla="*/ 1428234 h 6858000"/>
              <a:gd name="connsiteX594" fmla="*/ 2448558 w 7467600"/>
              <a:gd name="connsiteY594" fmla="*/ 1373435 h 6858000"/>
              <a:gd name="connsiteX595" fmla="*/ 2312521 w 7467600"/>
              <a:gd name="connsiteY595" fmla="*/ 1806140 h 6858000"/>
              <a:gd name="connsiteX596" fmla="*/ 2127533 w 7467600"/>
              <a:gd name="connsiteY596" fmla="*/ 2348380 h 6858000"/>
              <a:gd name="connsiteX597" fmla="*/ 2358080 w 7467600"/>
              <a:gd name="connsiteY597" fmla="*/ 1866134 h 6858000"/>
              <a:gd name="connsiteX598" fmla="*/ 2407436 w 7467600"/>
              <a:gd name="connsiteY598" fmla="*/ 1651070 h 6858000"/>
              <a:gd name="connsiteX599" fmla="*/ 2448558 w 7467600"/>
              <a:gd name="connsiteY599" fmla="*/ 1373435 h 6858000"/>
              <a:gd name="connsiteX600" fmla="*/ 278707 w 7467600"/>
              <a:gd name="connsiteY600" fmla="*/ 1352270 h 6858000"/>
              <a:gd name="connsiteX601" fmla="*/ 321570 w 7467600"/>
              <a:gd name="connsiteY601" fmla="*/ 1861610 h 6858000"/>
              <a:gd name="connsiteX602" fmla="*/ 294281 w 7467600"/>
              <a:gd name="connsiteY602" fmla="*/ 1440658 h 6858000"/>
              <a:gd name="connsiteX603" fmla="*/ 278707 w 7467600"/>
              <a:gd name="connsiteY603" fmla="*/ 1352270 h 6858000"/>
              <a:gd name="connsiteX604" fmla="*/ 1423821 w 7467600"/>
              <a:gd name="connsiteY604" fmla="*/ 1351958 h 6858000"/>
              <a:gd name="connsiteX605" fmla="*/ 1638521 w 7467600"/>
              <a:gd name="connsiteY605" fmla="*/ 1908470 h 6858000"/>
              <a:gd name="connsiteX606" fmla="*/ 1754199 w 7467600"/>
              <a:gd name="connsiteY606" fmla="*/ 2149284 h 6858000"/>
              <a:gd name="connsiteX607" fmla="*/ 1908359 w 7467600"/>
              <a:gd name="connsiteY607" fmla="*/ 2364988 h 6858000"/>
              <a:gd name="connsiteX608" fmla="*/ 1647661 w 7467600"/>
              <a:gd name="connsiteY608" fmla="*/ 1825945 h 6858000"/>
              <a:gd name="connsiteX609" fmla="*/ 1423821 w 7467600"/>
              <a:gd name="connsiteY609" fmla="*/ 1351958 h 6858000"/>
              <a:gd name="connsiteX610" fmla="*/ 1431890 w 7467600"/>
              <a:gd name="connsiteY610" fmla="*/ 1306475 h 6858000"/>
              <a:gd name="connsiteX611" fmla="*/ 1507597 w 7467600"/>
              <a:gd name="connsiteY611" fmla="*/ 1446132 h 6858000"/>
              <a:gd name="connsiteX612" fmla="*/ 1674586 w 7467600"/>
              <a:gd name="connsiteY612" fmla="*/ 1813832 h 6858000"/>
              <a:gd name="connsiteX613" fmla="*/ 1815950 w 7467600"/>
              <a:gd name="connsiteY613" fmla="*/ 2128564 h 6858000"/>
              <a:gd name="connsiteX614" fmla="*/ 1984242 w 7467600"/>
              <a:gd name="connsiteY614" fmla="*/ 2430829 h 6858000"/>
              <a:gd name="connsiteX615" fmla="*/ 2014023 w 7467600"/>
              <a:gd name="connsiteY615" fmla="*/ 2450995 h 6858000"/>
              <a:gd name="connsiteX616" fmla="*/ 1747337 w 7467600"/>
              <a:gd name="connsiteY616" fmla="*/ 1855264 h 6858000"/>
              <a:gd name="connsiteX617" fmla="*/ 1533749 w 7467600"/>
              <a:gd name="connsiteY617" fmla="*/ 1478656 h 6858000"/>
              <a:gd name="connsiteX618" fmla="*/ 1431890 w 7467600"/>
              <a:gd name="connsiteY618" fmla="*/ 1306475 h 6858000"/>
              <a:gd name="connsiteX619" fmla="*/ 5052692 w 7467600"/>
              <a:gd name="connsiteY619" fmla="*/ 1292994 h 6858000"/>
              <a:gd name="connsiteX620" fmla="*/ 5200661 w 7467600"/>
              <a:gd name="connsiteY620" fmla="*/ 1635186 h 6858000"/>
              <a:gd name="connsiteX621" fmla="*/ 5297138 w 7467600"/>
              <a:gd name="connsiteY621" fmla="*/ 1906351 h 6858000"/>
              <a:gd name="connsiteX622" fmla="*/ 5052692 w 7467600"/>
              <a:gd name="connsiteY622" fmla="*/ 1292994 h 6858000"/>
              <a:gd name="connsiteX623" fmla="*/ 5009948 w 7467600"/>
              <a:gd name="connsiteY623" fmla="*/ 1273619 h 6858000"/>
              <a:gd name="connsiteX624" fmla="*/ 5121777 w 7467600"/>
              <a:gd name="connsiteY624" fmla="*/ 1654213 h 6858000"/>
              <a:gd name="connsiteX625" fmla="*/ 5293545 w 7467600"/>
              <a:gd name="connsiteY625" fmla="*/ 2072247 h 6858000"/>
              <a:gd name="connsiteX626" fmla="*/ 5294042 w 7467600"/>
              <a:gd name="connsiteY626" fmla="*/ 2065019 h 6858000"/>
              <a:gd name="connsiteX627" fmla="*/ 5171936 w 7467600"/>
              <a:gd name="connsiteY627" fmla="*/ 1647613 h 6858000"/>
              <a:gd name="connsiteX628" fmla="*/ 5009948 w 7467600"/>
              <a:gd name="connsiteY628" fmla="*/ 1273619 h 6858000"/>
              <a:gd name="connsiteX629" fmla="*/ 655236 w 7467600"/>
              <a:gd name="connsiteY629" fmla="*/ 1268632 h 6858000"/>
              <a:gd name="connsiteX630" fmla="*/ 839521 w 7467600"/>
              <a:gd name="connsiteY630" fmla="*/ 1685315 h 6858000"/>
              <a:gd name="connsiteX631" fmla="*/ 1109416 w 7467600"/>
              <a:gd name="connsiteY631" fmla="*/ 2061663 h 6858000"/>
              <a:gd name="connsiteX632" fmla="*/ 1298300 w 7467600"/>
              <a:gd name="connsiteY632" fmla="*/ 2247742 h 6858000"/>
              <a:gd name="connsiteX633" fmla="*/ 1125871 w 7467600"/>
              <a:gd name="connsiteY633" fmla="*/ 1989513 h 6858000"/>
              <a:gd name="connsiteX634" fmla="*/ 981574 w 7467600"/>
              <a:gd name="connsiteY634" fmla="*/ 1783157 h 6858000"/>
              <a:gd name="connsiteX635" fmla="*/ 922198 w 7467600"/>
              <a:gd name="connsiteY635" fmla="*/ 1677437 h 6858000"/>
              <a:gd name="connsiteX636" fmla="*/ 869293 w 7467600"/>
              <a:gd name="connsiteY636" fmla="*/ 1583214 h 6858000"/>
              <a:gd name="connsiteX637" fmla="*/ 751431 w 7467600"/>
              <a:gd name="connsiteY637" fmla="*/ 1405731 h 6858000"/>
              <a:gd name="connsiteX638" fmla="*/ 655236 w 7467600"/>
              <a:gd name="connsiteY638" fmla="*/ 1268632 h 6858000"/>
              <a:gd name="connsiteX639" fmla="*/ 6516292 w 7467600"/>
              <a:gd name="connsiteY639" fmla="*/ 1263064 h 6858000"/>
              <a:gd name="connsiteX640" fmla="*/ 5736320 w 7467600"/>
              <a:gd name="connsiteY640" fmla="*/ 1501803 h 6858000"/>
              <a:gd name="connsiteX641" fmla="*/ 6516292 w 7467600"/>
              <a:gd name="connsiteY641" fmla="*/ 1263064 h 6858000"/>
              <a:gd name="connsiteX642" fmla="*/ 291466 w 7467600"/>
              <a:gd name="connsiteY642" fmla="*/ 1250369 h 6858000"/>
              <a:gd name="connsiteX643" fmla="*/ 323180 w 7467600"/>
              <a:gd name="connsiteY643" fmla="*/ 1435283 h 6858000"/>
              <a:gd name="connsiteX644" fmla="*/ 349381 w 7467600"/>
              <a:gd name="connsiteY644" fmla="*/ 1875041 h 6858000"/>
              <a:gd name="connsiteX645" fmla="*/ 374363 w 7467600"/>
              <a:gd name="connsiteY645" fmla="*/ 1506494 h 6858000"/>
              <a:gd name="connsiteX646" fmla="*/ 302168 w 7467600"/>
              <a:gd name="connsiteY646" fmla="*/ 1274495 h 6858000"/>
              <a:gd name="connsiteX647" fmla="*/ 291466 w 7467600"/>
              <a:gd name="connsiteY647" fmla="*/ 1250369 h 6858000"/>
              <a:gd name="connsiteX648" fmla="*/ 678222 w 7467600"/>
              <a:gd name="connsiteY648" fmla="*/ 1248670 h 6858000"/>
              <a:gd name="connsiteX649" fmla="*/ 775536 w 7467600"/>
              <a:gd name="connsiteY649" fmla="*/ 1388015 h 6858000"/>
              <a:gd name="connsiteX650" fmla="*/ 894529 w 7467600"/>
              <a:gd name="connsiteY650" fmla="*/ 1567739 h 6858000"/>
              <a:gd name="connsiteX651" fmla="*/ 948000 w 7467600"/>
              <a:gd name="connsiteY651" fmla="*/ 1663088 h 6858000"/>
              <a:gd name="connsiteX652" fmla="*/ 1006812 w 7467600"/>
              <a:gd name="connsiteY652" fmla="*/ 1767683 h 6858000"/>
              <a:gd name="connsiteX653" fmla="*/ 1149133 w 7467600"/>
              <a:gd name="connsiteY653" fmla="*/ 1971513 h 6858000"/>
              <a:gd name="connsiteX654" fmla="*/ 1333952 w 7467600"/>
              <a:gd name="connsiteY654" fmla="*/ 2251620 h 6858000"/>
              <a:gd name="connsiteX655" fmla="*/ 1337329 w 7467600"/>
              <a:gd name="connsiteY655" fmla="*/ 2258350 h 6858000"/>
              <a:gd name="connsiteX656" fmla="*/ 1014726 w 7467600"/>
              <a:gd name="connsiteY656" fmla="*/ 1615556 h 6858000"/>
              <a:gd name="connsiteX657" fmla="*/ 678222 w 7467600"/>
              <a:gd name="connsiteY657" fmla="*/ 1248670 h 6858000"/>
              <a:gd name="connsiteX658" fmla="*/ 6691602 w 7467600"/>
              <a:gd name="connsiteY658" fmla="*/ 1140573 h 6858000"/>
              <a:gd name="connsiteX659" fmla="*/ 6571100 w 7467600"/>
              <a:gd name="connsiteY659" fmla="*/ 1183662 h 6858000"/>
              <a:gd name="connsiteX660" fmla="*/ 6241687 w 7467600"/>
              <a:gd name="connsiteY660" fmla="*/ 1257600 h 6858000"/>
              <a:gd name="connsiteX661" fmla="*/ 5693009 w 7467600"/>
              <a:gd name="connsiteY661" fmla="*/ 1478256 h 6858000"/>
              <a:gd name="connsiteX662" fmla="*/ 6548420 w 7467600"/>
              <a:gd name="connsiteY662" fmla="*/ 1214599 h 6858000"/>
              <a:gd name="connsiteX663" fmla="*/ 6605473 w 7467600"/>
              <a:gd name="connsiteY663" fmla="*/ 1184686 h 6858000"/>
              <a:gd name="connsiteX664" fmla="*/ 6691602 w 7467600"/>
              <a:gd name="connsiteY664" fmla="*/ 1140573 h 6858000"/>
              <a:gd name="connsiteX665" fmla="*/ 4002475 w 7467600"/>
              <a:gd name="connsiteY665" fmla="*/ 1037802 h 6858000"/>
              <a:gd name="connsiteX666" fmla="*/ 4000324 w 7467600"/>
              <a:gd name="connsiteY666" fmla="*/ 1039362 h 6858000"/>
              <a:gd name="connsiteX667" fmla="*/ 4002862 w 7467600"/>
              <a:gd name="connsiteY667" fmla="*/ 1042866 h 6858000"/>
              <a:gd name="connsiteX668" fmla="*/ 4002475 w 7467600"/>
              <a:gd name="connsiteY668" fmla="*/ 1037802 h 6858000"/>
              <a:gd name="connsiteX669" fmla="*/ 506322 w 7467600"/>
              <a:gd name="connsiteY669" fmla="*/ 1020997 h 6858000"/>
              <a:gd name="connsiteX670" fmla="*/ 533068 w 7467600"/>
              <a:gd name="connsiteY670" fmla="*/ 1029409 h 6858000"/>
              <a:gd name="connsiteX671" fmla="*/ 1232525 w 7467600"/>
              <a:gd name="connsiteY671" fmla="*/ 1804675 h 6858000"/>
              <a:gd name="connsiteX672" fmla="*/ 1388858 w 7467600"/>
              <a:gd name="connsiteY672" fmla="*/ 2368011 h 6858000"/>
              <a:gd name="connsiteX673" fmla="*/ 1384098 w 7467600"/>
              <a:gd name="connsiteY673" fmla="*/ 2378125 h 6858000"/>
              <a:gd name="connsiteX674" fmla="*/ 1425393 w 7467600"/>
              <a:gd name="connsiteY674" fmla="*/ 2589124 h 6858000"/>
              <a:gd name="connsiteX675" fmla="*/ 1424001 w 7467600"/>
              <a:gd name="connsiteY675" fmla="*/ 2597541 h 6858000"/>
              <a:gd name="connsiteX676" fmla="*/ 2152729 w 7467600"/>
              <a:gd name="connsiteY676" fmla="*/ 2864487 h 6858000"/>
              <a:gd name="connsiteX677" fmla="*/ 2020609 w 7467600"/>
              <a:gd name="connsiteY677" fmla="*/ 2539671 h 6858000"/>
              <a:gd name="connsiteX678" fmla="*/ 2018920 w 7467600"/>
              <a:gd name="connsiteY678" fmla="*/ 2536309 h 6858000"/>
              <a:gd name="connsiteX679" fmla="*/ 1342441 w 7467600"/>
              <a:gd name="connsiteY679" fmla="*/ 1173017 h 6858000"/>
              <a:gd name="connsiteX680" fmla="*/ 1367925 w 7467600"/>
              <a:gd name="connsiteY680" fmla="*/ 1135648 h 6858000"/>
              <a:gd name="connsiteX681" fmla="*/ 1771401 w 7467600"/>
              <a:gd name="connsiteY681" fmla="*/ 1806673 h 6858000"/>
              <a:gd name="connsiteX682" fmla="*/ 1972385 w 7467600"/>
              <a:gd name="connsiteY682" fmla="*/ 2198735 h 6858000"/>
              <a:gd name="connsiteX683" fmla="*/ 2040892 w 7467600"/>
              <a:gd name="connsiteY683" fmla="*/ 2405205 h 6858000"/>
              <a:gd name="connsiteX684" fmla="*/ 2131689 w 7467600"/>
              <a:gd name="connsiteY684" fmla="*/ 1936926 h 6858000"/>
              <a:gd name="connsiteX685" fmla="*/ 2454820 w 7467600"/>
              <a:gd name="connsiteY685" fmla="*/ 1248808 h 6858000"/>
              <a:gd name="connsiteX686" fmla="*/ 2492512 w 7467600"/>
              <a:gd name="connsiteY686" fmla="*/ 1302920 h 6858000"/>
              <a:gd name="connsiteX687" fmla="*/ 2081216 w 7467600"/>
              <a:gd name="connsiteY687" fmla="*/ 2527513 h 6858000"/>
              <a:gd name="connsiteX688" fmla="*/ 2081211 w 7467600"/>
              <a:gd name="connsiteY688" fmla="*/ 2528916 h 6858000"/>
              <a:gd name="connsiteX689" fmla="*/ 2199067 w 7467600"/>
              <a:gd name="connsiteY689" fmla="*/ 2884061 h 6858000"/>
              <a:gd name="connsiteX690" fmla="*/ 3192586 w 7467600"/>
              <a:gd name="connsiteY690" fmla="*/ 3411496 h 6858000"/>
              <a:gd name="connsiteX691" fmla="*/ 3182620 w 7467600"/>
              <a:gd name="connsiteY691" fmla="*/ 3483279 h 6858000"/>
              <a:gd name="connsiteX692" fmla="*/ 2435119 w 7467600"/>
              <a:gd name="connsiteY692" fmla="*/ 3080173 h 6858000"/>
              <a:gd name="connsiteX693" fmla="*/ 2410152 w 7467600"/>
              <a:gd name="connsiteY693" fmla="*/ 3063751 h 6858000"/>
              <a:gd name="connsiteX694" fmla="*/ 2408099 w 7467600"/>
              <a:gd name="connsiteY694" fmla="*/ 3064403 h 6858000"/>
              <a:gd name="connsiteX695" fmla="*/ 2407218 w 7467600"/>
              <a:gd name="connsiteY695" fmla="*/ 3070324 h 6858000"/>
              <a:gd name="connsiteX696" fmla="*/ 2380138 w 7467600"/>
              <a:gd name="connsiteY696" fmla="*/ 3099341 h 6858000"/>
              <a:gd name="connsiteX697" fmla="*/ 1765923 w 7467600"/>
              <a:gd name="connsiteY697" fmla="*/ 3581043 h 6858000"/>
              <a:gd name="connsiteX698" fmla="*/ 1702258 w 7467600"/>
              <a:gd name="connsiteY698" fmla="*/ 3612286 h 6858000"/>
              <a:gd name="connsiteX699" fmla="*/ 1538370 w 7467600"/>
              <a:gd name="connsiteY699" fmla="*/ 3811804 h 6858000"/>
              <a:gd name="connsiteX700" fmla="*/ 542867 w 7467600"/>
              <a:gd name="connsiteY700" fmla="*/ 4944092 h 6858000"/>
              <a:gd name="connsiteX701" fmla="*/ 515800 w 7467600"/>
              <a:gd name="connsiteY701" fmla="*/ 4862180 h 6858000"/>
              <a:gd name="connsiteX702" fmla="*/ 909145 w 7467600"/>
              <a:gd name="connsiteY702" fmla="*/ 4199225 h 6858000"/>
              <a:gd name="connsiteX703" fmla="*/ 1214067 w 7467600"/>
              <a:gd name="connsiteY703" fmla="*/ 3908561 h 6858000"/>
              <a:gd name="connsiteX704" fmla="*/ 640967 w 7467600"/>
              <a:gd name="connsiteY704" fmla="*/ 4105601 h 6858000"/>
              <a:gd name="connsiteX705" fmla="*/ 112563 w 7467600"/>
              <a:gd name="connsiteY705" fmla="*/ 4396952 h 6858000"/>
              <a:gd name="connsiteX706" fmla="*/ 0 w 7467600"/>
              <a:gd name="connsiteY706" fmla="*/ 4466006 h 6858000"/>
              <a:gd name="connsiteX707" fmla="*/ 0 w 7467600"/>
              <a:gd name="connsiteY707" fmla="*/ 4233763 h 6858000"/>
              <a:gd name="connsiteX708" fmla="*/ 36881 w 7467600"/>
              <a:gd name="connsiteY708" fmla="*/ 4200118 h 6858000"/>
              <a:gd name="connsiteX709" fmla="*/ 910534 w 7467600"/>
              <a:gd name="connsiteY709" fmla="*/ 3629753 h 6858000"/>
              <a:gd name="connsiteX710" fmla="*/ 1578717 w 7467600"/>
              <a:gd name="connsiteY710" fmla="*/ 3575982 h 6858000"/>
              <a:gd name="connsiteX711" fmla="*/ 2338780 w 7467600"/>
              <a:gd name="connsiteY711" fmla="*/ 3033725 h 6858000"/>
              <a:gd name="connsiteX712" fmla="*/ 1807991 w 7467600"/>
              <a:gd name="connsiteY712" fmla="*/ 2807184 h 6858000"/>
              <a:gd name="connsiteX713" fmla="*/ 1416358 w 7467600"/>
              <a:gd name="connsiteY713" fmla="*/ 3112571 h 6858000"/>
              <a:gd name="connsiteX714" fmla="*/ 939066 w 7467600"/>
              <a:gd name="connsiteY714" fmla="*/ 3378798 h 6858000"/>
              <a:gd name="connsiteX715" fmla="*/ 115099 w 7467600"/>
              <a:gd name="connsiteY715" fmla="*/ 3607650 h 6858000"/>
              <a:gd name="connsiteX716" fmla="*/ 97284 w 7467600"/>
              <a:gd name="connsiteY716" fmla="*/ 3520393 h 6858000"/>
              <a:gd name="connsiteX717" fmla="*/ 922050 w 7467600"/>
              <a:gd name="connsiteY717" fmla="*/ 3074867 h 6858000"/>
              <a:gd name="connsiteX718" fmla="*/ 1405265 w 7467600"/>
              <a:gd name="connsiteY718" fmla="*/ 3016319 h 6858000"/>
              <a:gd name="connsiteX719" fmla="*/ 1407512 w 7467600"/>
              <a:gd name="connsiteY719" fmla="*/ 3018001 h 6858000"/>
              <a:gd name="connsiteX720" fmla="*/ 1726266 w 7467600"/>
              <a:gd name="connsiteY720" fmla="*/ 2777274 h 6858000"/>
              <a:gd name="connsiteX721" fmla="*/ 625390 w 7467600"/>
              <a:gd name="connsiteY721" fmla="*/ 2514541 h 6858000"/>
              <a:gd name="connsiteX722" fmla="*/ 619799 w 7467600"/>
              <a:gd name="connsiteY722" fmla="*/ 2527180 h 6858000"/>
              <a:gd name="connsiteX723" fmla="*/ 310030 w 7467600"/>
              <a:gd name="connsiteY723" fmla="*/ 2771818 h 6858000"/>
              <a:gd name="connsiteX724" fmla="*/ 173877 w 7467600"/>
              <a:gd name="connsiteY724" fmla="*/ 2937056 h 6858000"/>
              <a:gd name="connsiteX725" fmla="*/ 77889 w 7467600"/>
              <a:gd name="connsiteY725" fmla="*/ 3138440 h 6858000"/>
              <a:gd name="connsiteX726" fmla="*/ 0 w 7467600"/>
              <a:gd name="connsiteY726" fmla="*/ 3271395 h 6858000"/>
              <a:gd name="connsiteX727" fmla="*/ 0 w 7467600"/>
              <a:gd name="connsiteY727" fmla="*/ 3153002 h 6858000"/>
              <a:gd name="connsiteX728" fmla="*/ 2386 w 7467600"/>
              <a:gd name="connsiteY728" fmla="*/ 3149203 h 6858000"/>
              <a:gd name="connsiteX729" fmla="*/ 89753 w 7467600"/>
              <a:gd name="connsiteY729" fmla="*/ 2987702 h 6858000"/>
              <a:gd name="connsiteX730" fmla="*/ 76869 w 7467600"/>
              <a:gd name="connsiteY730" fmla="*/ 3005404 h 6858000"/>
              <a:gd name="connsiteX731" fmla="*/ 32049 w 7467600"/>
              <a:gd name="connsiteY731" fmla="*/ 3065814 h 6858000"/>
              <a:gd name="connsiteX732" fmla="*/ 0 w 7467600"/>
              <a:gd name="connsiteY732" fmla="*/ 3108744 h 6858000"/>
              <a:gd name="connsiteX733" fmla="*/ 0 w 7467600"/>
              <a:gd name="connsiteY733" fmla="*/ 3058059 h 6858000"/>
              <a:gd name="connsiteX734" fmla="*/ 7610 w 7467600"/>
              <a:gd name="connsiteY734" fmla="*/ 3047889 h 6858000"/>
              <a:gd name="connsiteX735" fmla="*/ 52419 w 7467600"/>
              <a:gd name="connsiteY735" fmla="*/ 2987479 h 6858000"/>
              <a:gd name="connsiteX736" fmla="*/ 59142 w 7467600"/>
              <a:gd name="connsiteY736" fmla="*/ 2978488 h 6858000"/>
              <a:gd name="connsiteX737" fmla="*/ 0 w 7467600"/>
              <a:gd name="connsiteY737" fmla="*/ 3015334 h 6858000"/>
              <a:gd name="connsiteX738" fmla="*/ 0 w 7467600"/>
              <a:gd name="connsiteY738" fmla="*/ 2914286 h 6858000"/>
              <a:gd name="connsiteX739" fmla="*/ 36383 w 7467600"/>
              <a:gd name="connsiteY739" fmla="*/ 2901128 h 6858000"/>
              <a:gd name="connsiteX740" fmla="*/ 156329 w 7467600"/>
              <a:gd name="connsiteY740" fmla="*/ 2840533 h 6858000"/>
              <a:gd name="connsiteX741" fmla="*/ 358355 w 7467600"/>
              <a:gd name="connsiteY741" fmla="*/ 2620471 h 6858000"/>
              <a:gd name="connsiteX742" fmla="*/ 510577 w 7467600"/>
              <a:gd name="connsiteY742" fmla="*/ 2501244 h 6858000"/>
              <a:gd name="connsiteX743" fmla="*/ 211967 w 7467600"/>
              <a:gd name="connsiteY743" fmla="*/ 2479171 h 6858000"/>
              <a:gd name="connsiteX744" fmla="*/ 0 w 7467600"/>
              <a:gd name="connsiteY744" fmla="*/ 2476398 h 6858000"/>
              <a:gd name="connsiteX745" fmla="*/ 0 w 7467600"/>
              <a:gd name="connsiteY745" fmla="*/ 2389189 h 6858000"/>
              <a:gd name="connsiteX746" fmla="*/ 103062 w 7467600"/>
              <a:gd name="connsiteY746" fmla="*/ 2389518 h 6858000"/>
              <a:gd name="connsiteX747" fmla="*/ 510734 w 7467600"/>
              <a:gd name="connsiteY747" fmla="*/ 2416201 h 6858000"/>
              <a:gd name="connsiteX748" fmla="*/ 279257 w 7467600"/>
              <a:gd name="connsiteY748" fmla="*/ 2092102 h 6858000"/>
              <a:gd name="connsiteX749" fmla="*/ 65265 w 7467600"/>
              <a:gd name="connsiteY749" fmla="*/ 2006049 h 6858000"/>
              <a:gd name="connsiteX750" fmla="*/ 0 w 7467600"/>
              <a:gd name="connsiteY750" fmla="*/ 1982532 h 6858000"/>
              <a:gd name="connsiteX751" fmla="*/ 0 w 7467600"/>
              <a:gd name="connsiteY751" fmla="*/ 1912789 h 6858000"/>
              <a:gd name="connsiteX752" fmla="*/ 97460 w 7467600"/>
              <a:gd name="connsiteY752" fmla="*/ 1953725 h 6858000"/>
              <a:gd name="connsiteX753" fmla="*/ 221272 w 7467600"/>
              <a:gd name="connsiteY753" fmla="*/ 1980766 h 6858000"/>
              <a:gd name="connsiteX754" fmla="*/ 116765 w 7467600"/>
              <a:gd name="connsiteY754" fmla="*/ 1911033 h 6858000"/>
              <a:gd name="connsiteX755" fmla="*/ 16405 w 7467600"/>
              <a:gd name="connsiteY755" fmla="*/ 1803412 h 6858000"/>
              <a:gd name="connsiteX756" fmla="*/ 0 w 7467600"/>
              <a:gd name="connsiteY756" fmla="*/ 1784777 h 6858000"/>
              <a:gd name="connsiteX757" fmla="*/ 0 w 7467600"/>
              <a:gd name="connsiteY757" fmla="*/ 1740082 h 6858000"/>
              <a:gd name="connsiteX758" fmla="*/ 39394 w 7467600"/>
              <a:gd name="connsiteY758" fmla="*/ 1784856 h 6858000"/>
              <a:gd name="connsiteX759" fmla="*/ 135813 w 7467600"/>
              <a:gd name="connsiteY759" fmla="*/ 1888838 h 6858000"/>
              <a:gd name="connsiteX760" fmla="*/ 242575 w 7467600"/>
              <a:gd name="connsiteY760" fmla="*/ 1958841 h 6858000"/>
              <a:gd name="connsiteX761" fmla="*/ 82197 w 7467600"/>
              <a:gd name="connsiteY761" fmla="*/ 1754826 h 6858000"/>
              <a:gd name="connsiteX762" fmla="*/ 0 w 7467600"/>
              <a:gd name="connsiteY762" fmla="*/ 1679650 h 6858000"/>
              <a:gd name="connsiteX763" fmla="*/ 0 w 7467600"/>
              <a:gd name="connsiteY763" fmla="*/ 1602463 h 6858000"/>
              <a:gd name="connsiteX764" fmla="*/ 84689 w 7467600"/>
              <a:gd name="connsiteY764" fmla="*/ 1677442 h 6858000"/>
              <a:gd name="connsiteX765" fmla="*/ 298437 w 7467600"/>
              <a:gd name="connsiteY765" fmla="*/ 1968019 h 6858000"/>
              <a:gd name="connsiteX766" fmla="*/ 227269 w 7467600"/>
              <a:gd name="connsiteY766" fmla="*/ 1114064 h 6858000"/>
              <a:gd name="connsiteX767" fmla="*/ 248003 w 7467600"/>
              <a:gd name="connsiteY767" fmla="*/ 1089613 h 6858000"/>
              <a:gd name="connsiteX768" fmla="*/ 427020 w 7467600"/>
              <a:gd name="connsiteY768" fmla="*/ 1619803 h 6858000"/>
              <a:gd name="connsiteX769" fmla="*/ 340345 w 7467600"/>
              <a:gd name="connsiteY769" fmla="*/ 2027739 h 6858000"/>
              <a:gd name="connsiteX770" fmla="*/ 360865 w 7467600"/>
              <a:gd name="connsiteY770" fmla="*/ 2044827 h 6858000"/>
              <a:gd name="connsiteX771" fmla="*/ 560414 w 7467600"/>
              <a:gd name="connsiteY771" fmla="*/ 2421457 h 6858000"/>
              <a:gd name="connsiteX772" fmla="*/ 1359703 w 7467600"/>
              <a:gd name="connsiteY772" fmla="*/ 2578554 h 6858000"/>
              <a:gd name="connsiteX773" fmla="*/ 1359422 w 7467600"/>
              <a:gd name="connsiteY773" fmla="*/ 2577994 h 6858000"/>
              <a:gd name="connsiteX774" fmla="*/ 828701 w 7467600"/>
              <a:gd name="connsiteY774" fmla="*/ 1839520 h 6858000"/>
              <a:gd name="connsiteX775" fmla="*/ 494427 w 7467600"/>
              <a:gd name="connsiteY775" fmla="*/ 1092333 h 6858000"/>
              <a:gd name="connsiteX776" fmla="*/ 506322 w 7467600"/>
              <a:gd name="connsiteY776" fmla="*/ 1020997 h 6858000"/>
              <a:gd name="connsiteX777" fmla="*/ 4570198 w 7467600"/>
              <a:gd name="connsiteY777" fmla="*/ 978081 h 6858000"/>
              <a:gd name="connsiteX778" fmla="*/ 4523691 w 7467600"/>
              <a:gd name="connsiteY778" fmla="*/ 1127776 h 6858000"/>
              <a:gd name="connsiteX779" fmla="*/ 4509875 w 7467600"/>
              <a:gd name="connsiteY779" fmla="*/ 1167552 h 6858000"/>
              <a:gd name="connsiteX780" fmla="*/ 4478168 w 7467600"/>
              <a:gd name="connsiteY780" fmla="*/ 1260735 h 6858000"/>
              <a:gd name="connsiteX781" fmla="*/ 4409309 w 7467600"/>
              <a:gd name="connsiteY781" fmla="*/ 1666996 h 6858000"/>
              <a:gd name="connsiteX782" fmla="*/ 4370031 w 7467600"/>
              <a:gd name="connsiteY782" fmla="*/ 1955666 h 6858000"/>
              <a:gd name="connsiteX783" fmla="*/ 4570198 w 7467600"/>
              <a:gd name="connsiteY783" fmla="*/ 978081 h 6858000"/>
              <a:gd name="connsiteX784" fmla="*/ 4557898 w 7467600"/>
              <a:gd name="connsiteY784" fmla="*/ 900011 h 6858000"/>
              <a:gd name="connsiteX785" fmla="*/ 4344840 w 7467600"/>
              <a:gd name="connsiteY785" fmla="*/ 1922038 h 6858000"/>
              <a:gd name="connsiteX786" fmla="*/ 4378710 w 7467600"/>
              <a:gd name="connsiteY786" fmla="*/ 1665516 h 6858000"/>
              <a:gd name="connsiteX787" fmla="*/ 4448798 w 7467600"/>
              <a:gd name="connsiteY787" fmla="*/ 1253024 h 6858000"/>
              <a:gd name="connsiteX788" fmla="*/ 4480315 w 7467600"/>
              <a:gd name="connsiteY788" fmla="*/ 1158454 h 6858000"/>
              <a:gd name="connsiteX789" fmla="*/ 4494133 w 7467600"/>
              <a:gd name="connsiteY789" fmla="*/ 1118676 h 6858000"/>
              <a:gd name="connsiteX790" fmla="*/ 4557898 w 7467600"/>
              <a:gd name="connsiteY790" fmla="*/ 900011 h 6858000"/>
              <a:gd name="connsiteX791" fmla="*/ 5870151 w 7467600"/>
              <a:gd name="connsiteY791" fmla="*/ 898890 h 6858000"/>
              <a:gd name="connsiteX792" fmla="*/ 5861335 w 7467600"/>
              <a:gd name="connsiteY792" fmla="*/ 899177 h 6858000"/>
              <a:gd name="connsiteX793" fmla="*/ 5843702 w 7467600"/>
              <a:gd name="connsiteY793" fmla="*/ 899748 h 6858000"/>
              <a:gd name="connsiteX794" fmla="*/ 5651107 w 7467600"/>
              <a:gd name="connsiteY794" fmla="*/ 920306 h 6858000"/>
              <a:gd name="connsiteX795" fmla="*/ 5459407 w 7467600"/>
              <a:gd name="connsiteY795" fmla="*/ 940975 h 6858000"/>
              <a:gd name="connsiteX796" fmla="*/ 5374846 w 7467600"/>
              <a:gd name="connsiteY796" fmla="*/ 941988 h 6858000"/>
              <a:gd name="connsiteX797" fmla="*/ 5256105 w 7467600"/>
              <a:gd name="connsiteY797" fmla="*/ 945632 h 6858000"/>
              <a:gd name="connsiteX798" fmla="*/ 5107071 w 7467600"/>
              <a:gd name="connsiteY798" fmla="*/ 969720 h 6858000"/>
              <a:gd name="connsiteX799" fmla="*/ 4998681 w 7467600"/>
              <a:gd name="connsiteY799" fmla="*/ 988771 h 6858000"/>
              <a:gd name="connsiteX800" fmla="*/ 5870151 w 7467600"/>
              <a:gd name="connsiteY800" fmla="*/ 898890 h 6858000"/>
              <a:gd name="connsiteX801" fmla="*/ 5504425 w 7467600"/>
              <a:gd name="connsiteY801" fmla="*/ 848067 h 6858000"/>
              <a:gd name="connsiteX802" fmla="*/ 4968849 w 7467600"/>
              <a:gd name="connsiteY802" fmla="*/ 962318 h 6858000"/>
              <a:gd name="connsiteX803" fmla="*/ 5104039 w 7467600"/>
              <a:gd name="connsiteY803" fmla="*/ 940634 h 6858000"/>
              <a:gd name="connsiteX804" fmla="*/ 5256311 w 7467600"/>
              <a:gd name="connsiteY804" fmla="*/ 916490 h 6858000"/>
              <a:gd name="connsiteX805" fmla="*/ 5377381 w 7467600"/>
              <a:gd name="connsiteY805" fmla="*/ 912671 h 6858000"/>
              <a:gd name="connsiteX806" fmla="*/ 5460148 w 7467600"/>
              <a:gd name="connsiteY806" fmla="*/ 911442 h 6858000"/>
              <a:gd name="connsiteX807" fmla="*/ 5648971 w 7467600"/>
              <a:gd name="connsiteY807" fmla="*/ 891331 h 6858000"/>
              <a:gd name="connsiteX808" fmla="*/ 5844807 w 7467600"/>
              <a:gd name="connsiteY808" fmla="*/ 870718 h 6858000"/>
              <a:gd name="connsiteX809" fmla="*/ 5862975 w 7467600"/>
              <a:gd name="connsiteY809" fmla="*/ 869756 h 6858000"/>
              <a:gd name="connsiteX810" fmla="*/ 5920887 w 7467600"/>
              <a:gd name="connsiteY810" fmla="*/ 865929 h 6858000"/>
              <a:gd name="connsiteX811" fmla="*/ 5504425 w 7467600"/>
              <a:gd name="connsiteY811" fmla="*/ 848067 h 6858000"/>
              <a:gd name="connsiteX812" fmla="*/ 3607114 w 7467600"/>
              <a:gd name="connsiteY812" fmla="*/ 467441 h 6858000"/>
              <a:gd name="connsiteX813" fmla="*/ 3296242 w 7467600"/>
              <a:gd name="connsiteY813" fmla="*/ 807991 h 6858000"/>
              <a:gd name="connsiteX814" fmla="*/ 3174674 w 7467600"/>
              <a:gd name="connsiteY814" fmla="*/ 919759 h 6858000"/>
              <a:gd name="connsiteX815" fmla="*/ 3042978 w 7467600"/>
              <a:gd name="connsiteY815" fmla="*/ 1054894 h 6858000"/>
              <a:gd name="connsiteX816" fmla="*/ 2968914 w 7467600"/>
              <a:gd name="connsiteY816" fmla="*/ 1133756 h 6858000"/>
              <a:gd name="connsiteX817" fmla="*/ 3103823 w 7467600"/>
              <a:gd name="connsiteY817" fmla="*/ 1026814 h 6858000"/>
              <a:gd name="connsiteX818" fmla="*/ 3607114 w 7467600"/>
              <a:gd name="connsiteY818" fmla="*/ 467441 h 6858000"/>
              <a:gd name="connsiteX819" fmla="*/ 3744487 w 7467600"/>
              <a:gd name="connsiteY819" fmla="*/ 383136 h 6858000"/>
              <a:gd name="connsiteX820" fmla="*/ 3970213 w 7467600"/>
              <a:gd name="connsiteY820" fmla="*/ 995559 h 6858000"/>
              <a:gd name="connsiteX821" fmla="*/ 3744487 w 7467600"/>
              <a:gd name="connsiteY821" fmla="*/ 383136 h 6858000"/>
              <a:gd name="connsiteX822" fmla="*/ 3624562 w 7467600"/>
              <a:gd name="connsiteY822" fmla="*/ 367041 h 6858000"/>
              <a:gd name="connsiteX823" fmla="*/ 3489712 w 7467600"/>
              <a:gd name="connsiteY823" fmla="*/ 485386 h 6858000"/>
              <a:gd name="connsiteX824" fmla="*/ 3182994 w 7467600"/>
              <a:gd name="connsiteY824" fmla="*/ 828265 h 6858000"/>
              <a:gd name="connsiteX825" fmla="*/ 2892114 w 7467600"/>
              <a:gd name="connsiteY825" fmla="*/ 1172635 h 6858000"/>
              <a:gd name="connsiteX826" fmla="*/ 3021459 w 7467600"/>
              <a:gd name="connsiteY826" fmla="*/ 1035385 h 6858000"/>
              <a:gd name="connsiteX827" fmla="*/ 3153873 w 7467600"/>
              <a:gd name="connsiteY827" fmla="*/ 898971 h 6858000"/>
              <a:gd name="connsiteX828" fmla="*/ 3276511 w 7467600"/>
              <a:gd name="connsiteY828" fmla="*/ 786423 h 6858000"/>
              <a:gd name="connsiteX829" fmla="*/ 3584154 w 7467600"/>
              <a:gd name="connsiteY829" fmla="*/ 448218 h 6858000"/>
              <a:gd name="connsiteX830" fmla="*/ 3624562 w 7467600"/>
              <a:gd name="connsiteY830" fmla="*/ 367041 h 6858000"/>
              <a:gd name="connsiteX831" fmla="*/ 3766672 w 7467600"/>
              <a:gd name="connsiteY831" fmla="*/ 359429 h 6858000"/>
              <a:gd name="connsiteX832" fmla="*/ 3996338 w 7467600"/>
              <a:gd name="connsiteY832" fmla="*/ 968237 h 6858000"/>
              <a:gd name="connsiteX833" fmla="*/ 3766672 w 7467600"/>
              <a:gd name="connsiteY833" fmla="*/ 359429 h 6858000"/>
              <a:gd name="connsiteX834" fmla="*/ 5805386 w 7467600"/>
              <a:gd name="connsiteY834" fmla="*/ 239240 h 6858000"/>
              <a:gd name="connsiteX835" fmla="*/ 5736947 w 7467600"/>
              <a:gd name="connsiteY835" fmla="*/ 261367 h 6858000"/>
              <a:gd name="connsiteX836" fmla="*/ 5427012 w 7467600"/>
              <a:gd name="connsiteY836" fmla="*/ 311272 h 6858000"/>
              <a:gd name="connsiteX837" fmla="*/ 5147818 w 7467600"/>
              <a:gd name="connsiteY837" fmla="*/ 322112 h 6858000"/>
              <a:gd name="connsiteX838" fmla="*/ 5060854 w 7467600"/>
              <a:gd name="connsiteY838" fmla="*/ 311882 h 6858000"/>
              <a:gd name="connsiteX839" fmla="*/ 4945989 w 7467600"/>
              <a:gd name="connsiteY839" fmla="*/ 300516 h 6858000"/>
              <a:gd name="connsiteX840" fmla="*/ 5410479 w 7467600"/>
              <a:gd name="connsiteY840" fmla="*/ 348434 h 6858000"/>
              <a:gd name="connsiteX841" fmla="*/ 5805386 w 7467600"/>
              <a:gd name="connsiteY841" fmla="*/ 239240 h 6858000"/>
              <a:gd name="connsiteX842" fmla="*/ 5905192 w 7467600"/>
              <a:gd name="connsiteY842" fmla="*/ 163079 h 6858000"/>
              <a:gd name="connsiteX843" fmla="*/ 5865655 w 7467600"/>
              <a:gd name="connsiteY843" fmla="*/ 171901 h 6858000"/>
              <a:gd name="connsiteX844" fmla="*/ 5259740 w 7467600"/>
              <a:gd name="connsiteY844" fmla="*/ 257013 h 6858000"/>
              <a:gd name="connsiteX845" fmla="*/ 5208466 w 7467600"/>
              <a:gd name="connsiteY845" fmla="*/ 257550 h 6858000"/>
              <a:gd name="connsiteX846" fmla="*/ 4980204 w 7467600"/>
              <a:gd name="connsiteY846" fmla="*/ 271903 h 6858000"/>
              <a:gd name="connsiteX847" fmla="*/ 5068068 w 7467600"/>
              <a:gd name="connsiteY847" fmla="*/ 282244 h 6858000"/>
              <a:gd name="connsiteX848" fmla="*/ 5153231 w 7467600"/>
              <a:gd name="connsiteY848" fmla="*/ 292240 h 6858000"/>
              <a:gd name="connsiteX849" fmla="*/ 5426491 w 7467600"/>
              <a:gd name="connsiteY849" fmla="*/ 281128 h 6858000"/>
              <a:gd name="connsiteX850" fmla="*/ 5731212 w 7467600"/>
              <a:gd name="connsiteY850" fmla="*/ 231951 h 6858000"/>
              <a:gd name="connsiteX851" fmla="*/ 5905192 w 7467600"/>
              <a:gd name="connsiteY851" fmla="*/ 163079 h 6858000"/>
              <a:gd name="connsiteX852" fmla="*/ 5944437 w 7467600"/>
              <a:gd name="connsiteY852" fmla="*/ 113829 h 6858000"/>
              <a:gd name="connsiteX853" fmla="*/ 5825032 w 7467600"/>
              <a:gd name="connsiteY853" fmla="*/ 146405 h 6858000"/>
              <a:gd name="connsiteX854" fmla="*/ 4955599 w 7467600"/>
              <a:gd name="connsiteY854" fmla="*/ 247008 h 6858000"/>
              <a:gd name="connsiteX855" fmla="*/ 5210104 w 7467600"/>
              <a:gd name="connsiteY855" fmla="*/ 228123 h 6858000"/>
              <a:gd name="connsiteX856" fmla="*/ 5261015 w 7467600"/>
              <a:gd name="connsiteY856" fmla="*/ 227087 h 6858000"/>
              <a:gd name="connsiteX857" fmla="*/ 5861181 w 7467600"/>
              <a:gd name="connsiteY857" fmla="*/ 143093 h 6858000"/>
              <a:gd name="connsiteX858" fmla="*/ 5961252 w 7467600"/>
              <a:gd name="connsiteY858" fmla="*/ 114820 h 6858000"/>
              <a:gd name="connsiteX859" fmla="*/ 5944437 w 7467600"/>
              <a:gd name="connsiteY859" fmla="*/ 113829 h 6858000"/>
              <a:gd name="connsiteX860" fmla="*/ 3882765 w 7467600"/>
              <a:gd name="connsiteY860" fmla="*/ 0 h 6858000"/>
              <a:gd name="connsiteX861" fmla="*/ 3995099 w 7467600"/>
              <a:gd name="connsiteY861" fmla="*/ 0 h 6858000"/>
              <a:gd name="connsiteX862" fmla="*/ 4163818 w 7467600"/>
              <a:gd name="connsiteY862" fmla="*/ 234104 h 6858000"/>
              <a:gd name="connsiteX863" fmla="*/ 4172099 w 7467600"/>
              <a:gd name="connsiteY863" fmla="*/ 234207 h 6858000"/>
              <a:gd name="connsiteX864" fmla="*/ 4784282 w 7467600"/>
              <a:gd name="connsiteY864" fmla="*/ 276561 h 6858000"/>
              <a:gd name="connsiteX865" fmla="*/ 4801687 w 7467600"/>
              <a:gd name="connsiteY865" fmla="*/ 267764 h 6858000"/>
              <a:gd name="connsiteX866" fmla="*/ 6082788 w 7467600"/>
              <a:gd name="connsiteY866" fmla="*/ 64119 h 6858000"/>
              <a:gd name="connsiteX867" fmla="*/ 6099442 w 7467600"/>
              <a:gd name="connsiteY867" fmla="*/ 82568 h 6858000"/>
              <a:gd name="connsiteX868" fmla="*/ 4804137 w 7467600"/>
              <a:gd name="connsiteY868" fmla="*/ 320931 h 6858000"/>
              <a:gd name="connsiteX869" fmla="*/ 4227047 w 7467600"/>
              <a:gd name="connsiteY869" fmla="*/ 313415 h 6858000"/>
              <a:gd name="connsiteX870" fmla="*/ 4346041 w 7467600"/>
              <a:gd name="connsiteY870" fmla="*/ 456086 h 6858000"/>
              <a:gd name="connsiteX871" fmla="*/ 4870967 w 7467600"/>
              <a:gd name="connsiteY871" fmla="*/ 963061 h 6858000"/>
              <a:gd name="connsiteX872" fmla="*/ 4889647 w 7467600"/>
              <a:gd name="connsiteY872" fmla="*/ 957147 h 6858000"/>
              <a:gd name="connsiteX873" fmla="*/ 5422504 w 7467600"/>
              <a:gd name="connsiteY873" fmla="*/ 805191 h 6858000"/>
              <a:gd name="connsiteX874" fmla="*/ 6087656 w 7467600"/>
              <a:gd name="connsiteY874" fmla="*/ 826703 h 6858000"/>
              <a:gd name="connsiteX875" fmla="*/ 6058717 w 7467600"/>
              <a:gd name="connsiteY875" fmla="*/ 865992 h 6858000"/>
              <a:gd name="connsiteX876" fmla="*/ 4974153 w 7467600"/>
              <a:gd name="connsiteY876" fmla="*/ 1045456 h 6858000"/>
              <a:gd name="connsiteX877" fmla="*/ 5627835 w 7467600"/>
              <a:gd name="connsiteY877" fmla="*/ 1472077 h 6858000"/>
              <a:gd name="connsiteX878" fmla="*/ 5629817 w 7467600"/>
              <a:gd name="connsiteY878" fmla="*/ 1471412 h 6858000"/>
              <a:gd name="connsiteX879" fmla="*/ 5634124 w 7467600"/>
              <a:gd name="connsiteY879" fmla="*/ 1470572 h 6858000"/>
              <a:gd name="connsiteX880" fmla="*/ 5755832 w 7467600"/>
              <a:gd name="connsiteY880" fmla="*/ 1383886 h 6858000"/>
              <a:gd name="connsiteX881" fmla="*/ 6014186 w 7467600"/>
              <a:gd name="connsiteY881" fmla="*/ 1279799 h 6858000"/>
              <a:gd name="connsiteX882" fmla="*/ 6901619 w 7467600"/>
              <a:gd name="connsiteY882" fmla="*/ 1047874 h 6858000"/>
              <a:gd name="connsiteX883" fmla="*/ 6931566 w 7467600"/>
              <a:gd name="connsiteY883" fmla="*/ 1062034 h 6858000"/>
              <a:gd name="connsiteX884" fmla="*/ 5790982 w 7467600"/>
              <a:gd name="connsiteY884" fmla="*/ 1561380 h 6858000"/>
              <a:gd name="connsiteX885" fmla="*/ 6188971 w 7467600"/>
              <a:gd name="connsiteY885" fmla="*/ 1755168 h 6858000"/>
              <a:gd name="connsiteX886" fmla="*/ 6202446 w 7467600"/>
              <a:gd name="connsiteY886" fmla="*/ 1752268 h 6858000"/>
              <a:gd name="connsiteX887" fmla="*/ 7179560 w 7467600"/>
              <a:gd name="connsiteY887" fmla="*/ 1467551 h 6858000"/>
              <a:gd name="connsiteX888" fmla="*/ 7158730 w 7467600"/>
              <a:gd name="connsiteY888" fmla="*/ 1507835 h 6858000"/>
              <a:gd name="connsiteX889" fmla="*/ 6326959 w 7467600"/>
              <a:gd name="connsiteY889" fmla="*/ 1817686 h 6858000"/>
              <a:gd name="connsiteX890" fmla="*/ 6537433 w 7467600"/>
              <a:gd name="connsiteY890" fmla="*/ 1907790 h 6858000"/>
              <a:gd name="connsiteX891" fmla="*/ 6550221 w 7467600"/>
              <a:gd name="connsiteY891" fmla="*/ 1910729 h 6858000"/>
              <a:gd name="connsiteX892" fmla="*/ 6964438 w 7467600"/>
              <a:gd name="connsiteY892" fmla="*/ 2209505 h 6858000"/>
              <a:gd name="connsiteX893" fmla="*/ 7367862 w 7467600"/>
              <a:gd name="connsiteY893" fmla="*/ 2806833 h 6858000"/>
              <a:gd name="connsiteX894" fmla="*/ 7364329 w 7467600"/>
              <a:gd name="connsiteY894" fmla="*/ 2826907 h 6858000"/>
              <a:gd name="connsiteX895" fmla="*/ 7290545 w 7467600"/>
              <a:gd name="connsiteY895" fmla="*/ 2850663 h 6858000"/>
              <a:gd name="connsiteX896" fmla="*/ 6472036 w 7467600"/>
              <a:gd name="connsiteY896" fmla="*/ 1959003 h 6858000"/>
              <a:gd name="connsiteX897" fmla="*/ 5792897 w 7467600"/>
              <a:gd name="connsiteY897" fmla="*/ 1647747 h 6858000"/>
              <a:gd name="connsiteX898" fmla="*/ 5842751 w 7467600"/>
              <a:gd name="connsiteY898" fmla="*/ 1816112 h 6858000"/>
              <a:gd name="connsiteX899" fmla="*/ 5847424 w 7467600"/>
              <a:gd name="connsiteY899" fmla="*/ 1815776 h 6858000"/>
              <a:gd name="connsiteX900" fmla="*/ 6399821 w 7467600"/>
              <a:gd name="connsiteY900" fmla="*/ 2344799 h 6858000"/>
              <a:gd name="connsiteX901" fmla="*/ 6323232 w 7467600"/>
              <a:gd name="connsiteY901" fmla="*/ 2389634 h 6858000"/>
              <a:gd name="connsiteX902" fmla="*/ 5942958 w 7467600"/>
              <a:gd name="connsiteY902" fmla="*/ 2077708 h 6858000"/>
              <a:gd name="connsiteX903" fmla="*/ 5921559 w 7467600"/>
              <a:gd name="connsiteY903" fmla="*/ 2378596 h 6858000"/>
              <a:gd name="connsiteX904" fmla="*/ 5817651 w 7467600"/>
              <a:gd name="connsiteY904" fmla="*/ 3023919 h 6858000"/>
              <a:gd name="connsiteX905" fmla="*/ 5729634 w 7467600"/>
              <a:gd name="connsiteY905" fmla="*/ 3051849 h 6858000"/>
              <a:gd name="connsiteX906" fmla="*/ 5611018 w 7467600"/>
              <a:gd name="connsiteY906" fmla="*/ 2316769 h 6858000"/>
              <a:gd name="connsiteX907" fmla="*/ 5687608 w 7467600"/>
              <a:gd name="connsiteY907" fmla="*/ 2039972 h 6858000"/>
              <a:gd name="connsiteX908" fmla="*/ 5657554 w 7467600"/>
              <a:gd name="connsiteY908" fmla="*/ 1576445 h 6858000"/>
              <a:gd name="connsiteX909" fmla="*/ 5150475 w 7467600"/>
              <a:gd name="connsiteY909" fmla="*/ 1274012 h 6858000"/>
              <a:gd name="connsiteX910" fmla="*/ 5349142 w 7467600"/>
              <a:gd name="connsiteY910" fmla="*/ 2204405 h 6858000"/>
              <a:gd name="connsiteX911" fmla="*/ 5262214 w 7467600"/>
              <a:gd name="connsiteY911" fmla="*/ 2233836 h 6858000"/>
              <a:gd name="connsiteX912" fmla="*/ 4981539 w 7467600"/>
              <a:gd name="connsiteY912" fmla="*/ 1542201 h 6858000"/>
              <a:gd name="connsiteX913" fmla="*/ 4958461 w 7467600"/>
              <a:gd name="connsiteY913" fmla="*/ 1136957 h 6858000"/>
              <a:gd name="connsiteX914" fmla="*/ 4655015 w 7467600"/>
              <a:gd name="connsiteY914" fmla="*/ 891426 h 6858000"/>
              <a:gd name="connsiteX915" fmla="*/ 4348002 w 7467600"/>
              <a:gd name="connsiteY915" fmla="*/ 2205895 h 6858000"/>
              <a:gd name="connsiteX916" fmla="*/ 4262250 w 7467600"/>
              <a:gd name="connsiteY916" fmla="*/ 2219972 h 6858000"/>
              <a:gd name="connsiteX917" fmla="*/ 4550611 w 7467600"/>
              <a:gd name="connsiteY917" fmla="*/ 817540 h 6858000"/>
              <a:gd name="connsiteX918" fmla="*/ 4564418 w 7467600"/>
              <a:gd name="connsiteY918" fmla="*/ 808293 h 6858000"/>
              <a:gd name="connsiteX919" fmla="*/ 4266388 w 7467600"/>
              <a:gd name="connsiteY919" fmla="*/ 500083 h 6858000"/>
              <a:gd name="connsiteX920" fmla="*/ 4032842 w 7467600"/>
              <a:gd name="connsiteY920" fmla="*/ 211809 h 6858000"/>
              <a:gd name="connsiteX921" fmla="*/ 3882765 w 7467600"/>
              <a:gd name="connsiteY921" fmla="*/ 0 h 6858000"/>
              <a:gd name="connsiteX922" fmla="*/ 3721337 w 7467600"/>
              <a:gd name="connsiteY922" fmla="*/ 0 h 6858000"/>
              <a:gd name="connsiteX923" fmla="*/ 3797544 w 7467600"/>
              <a:gd name="connsiteY923" fmla="*/ 0 h 6858000"/>
              <a:gd name="connsiteX924" fmla="*/ 3775734 w 7467600"/>
              <a:gd name="connsiteY924" fmla="*/ 95131 h 6858000"/>
              <a:gd name="connsiteX925" fmla="*/ 3724807 w 7467600"/>
              <a:gd name="connsiteY925" fmla="*/ 272257 h 6858000"/>
              <a:gd name="connsiteX926" fmla="*/ 3726844 w 7467600"/>
              <a:gd name="connsiteY926" fmla="*/ 282988 h 6858000"/>
              <a:gd name="connsiteX927" fmla="*/ 3742664 w 7467600"/>
              <a:gd name="connsiteY927" fmla="*/ 279918 h 6858000"/>
              <a:gd name="connsiteX928" fmla="*/ 4103910 w 7467600"/>
              <a:gd name="connsiteY928" fmla="*/ 1161917 h 6858000"/>
              <a:gd name="connsiteX929" fmla="*/ 4020269 w 7467600"/>
              <a:gd name="connsiteY929" fmla="*/ 1200406 h 6858000"/>
              <a:gd name="connsiteX930" fmla="*/ 3674882 w 7467600"/>
              <a:gd name="connsiteY930" fmla="*/ 488524 h 6858000"/>
              <a:gd name="connsiteX931" fmla="*/ 3132682 w 7467600"/>
              <a:gd name="connsiteY931" fmla="*/ 1072284 h 6858000"/>
              <a:gd name="connsiteX932" fmla="*/ 2716346 w 7467600"/>
              <a:gd name="connsiteY932" fmla="*/ 1276376 h 6858000"/>
              <a:gd name="connsiteX933" fmla="*/ 2716772 w 7467600"/>
              <a:gd name="connsiteY933" fmla="*/ 1255462 h 6858000"/>
              <a:gd name="connsiteX934" fmla="*/ 3471096 w 7467600"/>
              <a:gd name="connsiteY934" fmla="*/ 437072 h 6858000"/>
              <a:gd name="connsiteX935" fmla="*/ 3639057 w 7467600"/>
              <a:gd name="connsiteY935" fmla="*/ 286334 h 6858000"/>
              <a:gd name="connsiteX936" fmla="*/ 3640309 w 7467600"/>
              <a:gd name="connsiteY936" fmla="*/ 284664 h 6858000"/>
              <a:gd name="connsiteX937" fmla="*/ 3646022 w 7467600"/>
              <a:gd name="connsiteY937" fmla="*/ 276711 h 6858000"/>
              <a:gd name="connsiteX938" fmla="*/ 3707943 w 7467600"/>
              <a:gd name="connsiteY938" fmla="*/ 65958 h 6858000"/>
              <a:gd name="connsiteX939" fmla="*/ 3721337 w 7467600"/>
              <a:gd name="connsiteY939" fmla="*/ 0 h 6858000"/>
              <a:gd name="connsiteX940" fmla="*/ 2867960 w 7467600"/>
              <a:gd name="connsiteY940" fmla="*/ 0 h 6858000"/>
              <a:gd name="connsiteX941" fmla="*/ 2926351 w 7467600"/>
              <a:gd name="connsiteY941" fmla="*/ 0 h 6858000"/>
              <a:gd name="connsiteX942" fmla="*/ 2902823 w 7467600"/>
              <a:gd name="connsiteY942" fmla="*/ 262929 h 6858000"/>
              <a:gd name="connsiteX943" fmla="*/ 2940663 w 7467600"/>
              <a:gd name="connsiteY943" fmla="*/ 140884 h 6858000"/>
              <a:gd name="connsiteX944" fmla="*/ 2947039 w 7467600"/>
              <a:gd name="connsiteY944" fmla="*/ 122524 h 6858000"/>
              <a:gd name="connsiteX945" fmla="*/ 2984316 w 7467600"/>
              <a:gd name="connsiteY945" fmla="*/ 0 h 6858000"/>
              <a:gd name="connsiteX946" fmla="*/ 3016114 w 7467600"/>
              <a:gd name="connsiteY946" fmla="*/ 0 h 6858000"/>
              <a:gd name="connsiteX947" fmla="*/ 2979949 w 7467600"/>
              <a:gd name="connsiteY947" fmla="*/ 119274 h 6858000"/>
              <a:gd name="connsiteX948" fmla="*/ 3023879 w 7467600"/>
              <a:gd name="connsiteY948" fmla="*/ 0 h 6858000"/>
              <a:gd name="connsiteX949" fmla="*/ 3105400 w 7467600"/>
              <a:gd name="connsiteY949" fmla="*/ 0 h 6858000"/>
              <a:gd name="connsiteX950" fmla="*/ 3094669 w 7467600"/>
              <a:gd name="connsiteY950" fmla="*/ 30308 h 6858000"/>
              <a:gd name="connsiteX951" fmla="*/ 2901945 w 7467600"/>
              <a:gd name="connsiteY951" fmla="*/ 466538 h 6858000"/>
              <a:gd name="connsiteX952" fmla="*/ 2815209 w 7467600"/>
              <a:gd name="connsiteY952" fmla="*/ 497361 h 6858000"/>
              <a:gd name="connsiteX953" fmla="*/ 2844845 w 7467600"/>
              <a:gd name="connsiteY953" fmla="*/ 127638 h 6858000"/>
              <a:gd name="connsiteX954" fmla="*/ 2867960 w 7467600"/>
              <a:gd name="connsiteY954" fmla="*/ 0 h 6858000"/>
              <a:gd name="connsiteX955" fmla="*/ 1057230 w 7467600"/>
              <a:gd name="connsiteY955" fmla="*/ 0 h 6858000"/>
              <a:gd name="connsiteX956" fmla="*/ 1111003 w 7467600"/>
              <a:gd name="connsiteY956" fmla="*/ 0 h 6858000"/>
              <a:gd name="connsiteX957" fmla="*/ 1125553 w 7467600"/>
              <a:gd name="connsiteY957" fmla="*/ 52588 h 6858000"/>
              <a:gd name="connsiteX958" fmla="*/ 1304276 w 7467600"/>
              <a:gd name="connsiteY958" fmla="*/ 476275 h 6858000"/>
              <a:gd name="connsiteX959" fmla="*/ 1492066 w 7467600"/>
              <a:gd name="connsiteY959" fmla="*/ 886333 h 6858000"/>
              <a:gd name="connsiteX960" fmla="*/ 1423698 w 7467600"/>
              <a:gd name="connsiteY960" fmla="*/ 710817 h 6858000"/>
              <a:gd name="connsiteX961" fmla="*/ 1357609 w 7467600"/>
              <a:gd name="connsiteY961" fmla="*/ 532892 h 6858000"/>
              <a:gd name="connsiteX962" fmla="*/ 1309550 w 7467600"/>
              <a:gd name="connsiteY962" fmla="*/ 374031 h 6858000"/>
              <a:gd name="connsiteX963" fmla="*/ 1193673 w 7467600"/>
              <a:gd name="connsiteY963" fmla="*/ 49533 h 6858000"/>
              <a:gd name="connsiteX964" fmla="*/ 1164391 w 7467600"/>
              <a:gd name="connsiteY964" fmla="*/ 0 h 6858000"/>
              <a:gd name="connsiteX965" fmla="*/ 1200666 w 7467600"/>
              <a:gd name="connsiteY965" fmla="*/ 0 h 6858000"/>
              <a:gd name="connsiteX966" fmla="*/ 1223408 w 7467600"/>
              <a:gd name="connsiteY966" fmla="*/ 38996 h 6858000"/>
              <a:gd name="connsiteX967" fmla="*/ 1339635 w 7467600"/>
              <a:gd name="connsiteY967" fmla="*/ 365517 h 6858000"/>
              <a:gd name="connsiteX968" fmla="*/ 1387469 w 7467600"/>
              <a:gd name="connsiteY968" fmla="*/ 523079 h 6858000"/>
              <a:gd name="connsiteX969" fmla="*/ 1452685 w 7467600"/>
              <a:gd name="connsiteY969" fmla="*/ 699806 h 6858000"/>
              <a:gd name="connsiteX970" fmla="*/ 1492092 w 7467600"/>
              <a:gd name="connsiteY970" fmla="*/ 800424 h 6858000"/>
              <a:gd name="connsiteX971" fmla="*/ 1455302 w 7467600"/>
              <a:gd name="connsiteY971" fmla="*/ 632913 h 6858000"/>
              <a:gd name="connsiteX972" fmla="*/ 1222336 w 7467600"/>
              <a:gd name="connsiteY972" fmla="*/ 9480 h 6858000"/>
              <a:gd name="connsiteX973" fmla="*/ 1214634 w 7467600"/>
              <a:gd name="connsiteY973" fmla="*/ 0 h 6858000"/>
              <a:gd name="connsiteX974" fmla="*/ 1289827 w 7467600"/>
              <a:gd name="connsiteY974" fmla="*/ 0 h 6858000"/>
              <a:gd name="connsiteX975" fmla="*/ 1321076 w 7467600"/>
              <a:gd name="connsiteY975" fmla="*/ 59722 h 6858000"/>
              <a:gd name="connsiteX976" fmla="*/ 1512579 w 7467600"/>
              <a:gd name="connsiteY976" fmla="*/ 626441 h 6858000"/>
              <a:gd name="connsiteX977" fmla="*/ 1506076 w 7467600"/>
              <a:gd name="connsiteY977" fmla="*/ 1089289 h 6858000"/>
              <a:gd name="connsiteX978" fmla="*/ 1486346 w 7467600"/>
              <a:gd name="connsiteY978" fmla="*/ 1079919 h 6858000"/>
              <a:gd name="connsiteX979" fmla="*/ 1070511 w 7467600"/>
              <a:gd name="connsiteY979" fmla="*/ 48609 h 6858000"/>
              <a:gd name="connsiteX980" fmla="*/ 1057230 w 7467600"/>
              <a:gd name="connsiteY980" fmla="*/ 0 h 6858000"/>
              <a:gd name="connsiteX981" fmla="*/ 43151 w 7467600"/>
              <a:gd name="connsiteY981" fmla="*/ 0 h 6858000"/>
              <a:gd name="connsiteX982" fmla="*/ 95283 w 7467600"/>
              <a:gd name="connsiteY982" fmla="*/ 0 h 6858000"/>
              <a:gd name="connsiteX983" fmla="*/ 300708 w 7467600"/>
              <a:gd name="connsiteY983" fmla="*/ 154571 h 6858000"/>
              <a:gd name="connsiteX984" fmla="*/ 530414 w 7467600"/>
              <a:gd name="connsiteY984" fmla="*/ 354673 h 6858000"/>
              <a:gd name="connsiteX985" fmla="*/ 333785 w 7467600"/>
              <a:gd name="connsiteY985" fmla="*/ 161564 h 6858000"/>
              <a:gd name="connsiteX986" fmla="*/ 147005 w 7467600"/>
              <a:gd name="connsiteY986" fmla="*/ 0 h 6858000"/>
              <a:gd name="connsiteX987" fmla="*/ 272509 w 7467600"/>
              <a:gd name="connsiteY987" fmla="*/ 0 h 6858000"/>
              <a:gd name="connsiteX988" fmla="*/ 326276 w 7467600"/>
              <a:gd name="connsiteY988" fmla="*/ 45847 h 6858000"/>
              <a:gd name="connsiteX989" fmla="*/ 823759 w 7467600"/>
              <a:gd name="connsiteY989" fmla="*/ 574145 h 6858000"/>
              <a:gd name="connsiteX990" fmla="*/ 811254 w 7467600"/>
              <a:gd name="connsiteY990" fmla="*/ 665546 h 6858000"/>
              <a:gd name="connsiteX991" fmla="*/ 154042 w 7467600"/>
              <a:gd name="connsiteY991" fmla="*/ 261522 h 6858000"/>
              <a:gd name="connsiteX992" fmla="*/ 13550 w 7467600"/>
              <a:gd name="connsiteY992" fmla="*/ 158423 h 6858000"/>
              <a:gd name="connsiteX993" fmla="*/ 0 w 7467600"/>
              <a:gd name="connsiteY993" fmla="*/ 146618 h 6858000"/>
              <a:gd name="connsiteX994" fmla="*/ 0 w 7467600"/>
              <a:gd name="connsiteY994" fmla="*/ 59161 h 6858000"/>
              <a:gd name="connsiteX995" fmla="*/ 45427 w 7467600"/>
              <a:gd name="connsiteY995" fmla="*/ 101078 h 6858000"/>
              <a:gd name="connsiteX996" fmla="*/ 630103 w 7467600"/>
              <a:gd name="connsiteY996" fmla="*/ 485885 h 6858000"/>
              <a:gd name="connsiteX997" fmla="*/ 532040 w 7467600"/>
              <a:gd name="connsiteY997" fmla="*/ 399359 h 6858000"/>
              <a:gd name="connsiteX998" fmla="*/ 517618 w 7467600"/>
              <a:gd name="connsiteY998" fmla="*/ 385726 h 6858000"/>
              <a:gd name="connsiteX999" fmla="*/ 285074 w 7467600"/>
              <a:gd name="connsiteY999" fmla="*/ 182755 h 6858000"/>
              <a:gd name="connsiteX1000" fmla="*/ 43151 w 7467600"/>
              <a:gd name="connsiteY100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68569 w 7467600"/>
              <a:gd name="connsiteY127" fmla="*/ 5270182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7467600 w 7467600"/>
              <a:gd name="connsiteY141" fmla="*/ 5297634 h 6858000"/>
              <a:gd name="connsiteX142" fmla="*/ 7467600 w 7467600"/>
              <a:gd name="connsiteY142" fmla="*/ 5361850 h 6858000"/>
              <a:gd name="connsiteX143" fmla="*/ 7368569 w 7467600"/>
              <a:gd name="connsiteY143" fmla="*/ 5270182 h 6858000"/>
              <a:gd name="connsiteX144" fmla="*/ 1903353 w 7467600"/>
              <a:gd name="connsiteY144" fmla="*/ 5044827 h 6858000"/>
              <a:gd name="connsiteX145" fmla="*/ 1936931 w 7467600"/>
              <a:gd name="connsiteY145" fmla="*/ 5093954 h 6858000"/>
              <a:gd name="connsiteX146" fmla="*/ 2195868 w 7467600"/>
              <a:gd name="connsiteY146" fmla="*/ 5396574 h 6858000"/>
              <a:gd name="connsiteX147" fmla="*/ 2088852 w 7467600"/>
              <a:gd name="connsiteY147" fmla="*/ 5166123 h 6858000"/>
              <a:gd name="connsiteX148" fmla="*/ 1958241 w 7467600"/>
              <a:gd name="connsiteY148" fmla="*/ 5067955 h 6858000"/>
              <a:gd name="connsiteX149" fmla="*/ 1903353 w 7467600"/>
              <a:gd name="connsiteY149" fmla="*/ 5044827 h 6858000"/>
              <a:gd name="connsiteX150" fmla="*/ 1979378 w 7467600"/>
              <a:gd name="connsiteY150" fmla="*/ 4769504 h 6858000"/>
              <a:gd name="connsiteX151" fmla="*/ 2882120 w 7467600"/>
              <a:gd name="connsiteY151" fmla="*/ 5064547 h 6858000"/>
              <a:gd name="connsiteX152" fmla="*/ 2793103 w 7467600"/>
              <a:gd name="connsiteY152" fmla="*/ 5039699 h 6858000"/>
              <a:gd name="connsiteX153" fmla="*/ 2770041 w 7467600"/>
              <a:gd name="connsiteY153" fmla="*/ 5033634 h 6858000"/>
              <a:gd name="connsiteX154" fmla="*/ 1979378 w 7467600"/>
              <a:gd name="connsiteY154" fmla="*/ 4769504 h 6858000"/>
              <a:gd name="connsiteX155" fmla="*/ 1927410 w 7467600"/>
              <a:gd name="connsiteY155" fmla="*/ 4716164 h 6858000"/>
              <a:gd name="connsiteX156" fmla="*/ 1959587 w 7467600"/>
              <a:gd name="connsiteY156" fmla="*/ 4728849 h 6858000"/>
              <a:gd name="connsiteX157" fmla="*/ 2777707 w 7467600"/>
              <a:gd name="connsiteY157" fmla="*/ 5003991 h 6858000"/>
              <a:gd name="connsiteX158" fmla="*/ 2800768 w 7467600"/>
              <a:gd name="connsiteY158" fmla="*/ 5010056 h 6858000"/>
              <a:gd name="connsiteX159" fmla="*/ 2879408 w 7467600"/>
              <a:gd name="connsiteY159" fmla="*/ 5031590 h 6858000"/>
              <a:gd name="connsiteX160" fmla="*/ 2862295 w 7467600"/>
              <a:gd name="connsiteY160" fmla="*/ 5022958 h 6858000"/>
              <a:gd name="connsiteX161" fmla="*/ 2813343 w 7467600"/>
              <a:gd name="connsiteY161" fmla="*/ 4998369 h 6858000"/>
              <a:gd name="connsiteX162" fmla="*/ 2646245 w 7467600"/>
              <a:gd name="connsiteY162" fmla="*/ 4930999 h 6858000"/>
              <a:gd name="connsiteX163" fmla="*/ 1999243 w 7467600"/>
              <a:gd name="connsiteY163" fmla="*/ 4730524 h 6858000"/>
              <a:gd name="connsiteX164" fmla="*/ 1979527 w 7467600"/>
              <a:gd name="connsiteY164" fmla="*/ 4726651 h 6858000"/>
              <a:gd name="connsiteX165" fmla="*/ 1927410 w 7467600"/>
              <a:gd name="connsiteY165" fmla="*/ 4716164 h 6858000"/>
              <a:gd name="connsiteX166" fmla="*/ 1997014 w 7467600"/>
              <a:gd name="connsiteY166" fmla="*/ 4698007 h 6858000"/>
              <a:gd name="connsiteX167" fmla="*/ 2005458 w 7467600"/>
              <a:gd name="connsiteY167" fmla="*/ 4699540 h 6858000"/>
              <a:gd name="connsiteX168" fmla="*/ 2657186 w 7467600"/>
              <a:gd name="connsiteY168" fmla="*/ 4901687 h 6858000"/>
              <a:gd name="connsiteX169" fmla="*/ 2826662 w 7467600"/>
              <a:gd name="connsiteY169" fmla="*/ 4970362 h 6858000"/>
              <a:gd name="connsiteX170" fmla="*/ 2876100 w 7467600"/>
              <a:gd name="connsiteY170" fmla="*/ 4995397 h 6858000"/>
              <a:gd name="connsiteX171" fmla="*/ 3042600 w 7467600"/>
              <a:gd name="connsiteY171" fmla="*/ 5059532 h 6858000"/>
              <a:gd name="connsiteX172" fmla="*/ 1997014 w 7467600"/>
              <a:gd name="connsiteY172" fmla="*/ 4698007 h 6858000"/>
              <a:gd name="connsiteX173" fmla="*/ 2305292 w 7467600"/>
              <a:gd name="connsiteY173" fmla="*/ 4219492 h 6858000"/>
              <a:gd name="connsiteX174" fmla="*/ 3360922 w 7467600"/>
              <a:gd name="connsiteY174" fmla="*/ 4529373 h 6858000"/>
              <a:gd name="connsiteX175" fmla="*/ 3492420 w 7467600"/>
              <a:gd name="connsiteY175" fmla="*/ 4510145 h 6858000"/>
              <a:gd name="connsiteX176" fmla="*/ 3364086 w 7467600"/>
              <a:gd name="connsiteY176" fmla="*/ 4480340 h 6858000"/>
              <a:gd name="connsiteX177" fmla="*/ 3225818 w 7467600"/>
              <a:gd name="connsiteY177" fmla="*/ 4411822 h 6858000"/>
              <a:gd name="connsiteX178" fmla="*/ 3129696 w 7467600"/>
              <a:gd name="connsiteY178" fmla="*/ 4360704 h 6858000"/>
              <a:gd name="connsiteX179" fmla="*/ 2814545 w 7467600"/>
              <a:gd name="connsiteY179" fmla="*/ 4282955 h 6858000"/>
              <a:gd name="connsiteX180" fmla="*/ 2305292 w 7467600"/>
              <a:gd name="connsiteY180" fmla="*/ 4219492 h 6858000"/>
              <a:gd name="connsiteX181" fmla="*/ 2626982 w 7467600"/>
              <a:gd name="connsiteY181" fmla="*/ 4206450 h 6858000"/>
              <a:gd name="connsiteX182" fmla="*/ 2490617 w 7467600"/>
              <a:gd name="connsiteY182" fmla="*/ 4206951 h 6858000"/>
              <a:gd name="connsiteX183" fmla="*/ 2819869 w 7467600"/>
              <a:gd name="connsiteY183" fmla="*/ 4252936 h 6858000"/>
              <a:gd name="connsiteX184" fmla="*/ 3143018 w 7467600"/>
              <a:gd name="connsiteY184" fmla="*/ 4332698 h 6858000"/>
              <a:gd name="connsiteX185" fmla="*/ 3241520 w 7467600"/>
              <a:gd name="connsiteY185" fmla="*/ 4385112 h 6858000"/>
              <a:gd name="connsiteX186" fmla="*/ 3374575 w 7467600"/>
              <a:gd name="connsiteY186" fmla="*/ 4451517 h 6858000"/>
              <a:gd name="connsiteX187" fmla="*/ 3505221 w 7467600"/>
              <a:gd name="connsiteY187" fmla="*/ 4480757 h 6858000"/>
              <a:gd name="connsiteX188" fmla="*/ 2626982 w 7467600"/>
              <a:gd name="connsiteY188" fmla="*/ 4206450 h 6858000"/>
              <a:gd name="connsiteX189" fmla="*/ 1310106 w 7467600"/>
              <a:gd name="connsiteY189" fmla="*/ 3943217 h 6858000"/>
              <a:gd name="connsiteX190" fmla="*/ 854994 w 7467600"/>
              <a:gd name="connsiteY190" fmla="*/ 4399136 h 6858000"/>
              <a:gd name="connsiteX191" fmla="*/ 742462 w 7467600"/>
              <a:gd name="connsiteY191" fmla="*/ 4594648 h 6858000"/>
              <a:gd name="connsiteX192" fmla="*/ 820602 w 7467600"/>
              <a:gd name="connsiteY192" fmla="*/ 4485915 h 6858000"/>
              <a:gd name="connsiteX193" fmla="*/ 878295 w 7467600"/>
              <a:gd name="connsiteY193" fmla="*/ 4403594 h 6858000"/>
              <a:gd name="connsiteX194" fmla="*/ 1240607 w 7467600"/>
              <a:gd name="connsiteY194" fmla="*/ 4010401 h 6858000"/>
              <a:gd name="connsiteX195" fmla="*/ 1310106 w 7467600"/>
              <a:gd name="connsiteY195" fmla="*/ 3943217 h 6858000"/>
              <a:gd name="connsiteX196" fmla="*/ 1423113 w 7467600"/>
              <a:gd name="connsiteY196" fmla="*/ 3874565 h 6858000"/>
              <a:gd name="connsiteX197" fmla="*/ 1260565 w 7467600"/>
              <a:gd name="connsiteY197" fmla="*/ 4031982 h 6858000"/>
              <a:gd name="connsiteX198" fmla="*/ 901900 w 7467600"/>
              <a:gd name="connsiteY198" fmla="*/ 4421236 h 6858000"/>
              <a:gd name="connsiteX199" fmla="*/ 845044 w 7467600"/>
              <a:gd name="connsiteY199" fmla="*/ 4502436 h 6858000"/>
              <a:gd name="connsiteX200" fmla="*/ 685926 w 7467600"/>
              <a:gd name="connsiteY200" fmla="*/ 4703069 h 6858000"/>
              <a:gd name="connsiteX201" fmla="*/ 684248 w 7467600"/>
              <a:gd name="connsiteY201" fmla="*/ 4706721 h 6858000"/>
              <a:gd name="connsiteX202" fmla="*/ 1423113 w 7467600"/>
              <a:gd name="connsiteY202" fmla="*/ 3874565 h 6858000"/>
              <a:gd name="connsiteX203" fmla="*/ 3316479 w 7467600"/>
              <a:gd name="connsiteY203" fmla="*/ 3872136 h 6858000"/>
              <a:gd name="connsiteX204" fmla="*/ 3546806 w 7467600"/>
              <a:gd name="connsiteY204" fmla="*/ 4356139 h 6858000"/>
              <a:gd name="connsiteX205" fmla="*/ 3364433 w 7467600"/>
              <a:gd name="connsiteY205" fmla="*/ 3953121 h 6858000"/>
              <a:gd name="connsiteX206" fmla="*/ 3316479 w 7467600"/>
              <a:gd name="connsiteY206" fmla="*/ 3872136 h 6858000"/>
              <a:gd name="connsiteX207" fmla="*/ 3291335 w 7467600"/>
              <a:gd name="connsiteY207" fmla="*/ 3767420 h 6858000"/>
              <a:gd name="connsiteX208" fmla="*/ 3390805 w 7467600"/>
              <a:gd name="connsiteY208" fmla="*/ 3937163 h 6858000"/>
              <a:gd name="connsiteX209" fmla="*/ 3579062 w 7467600"/>
              <a:gd name="connsiteY209" fmla="*/ 4359040 h 6858000"/>
              <a:gd name="connsiteX210" fmla="*/ 3467355 w 7467600"/>
              <a:gd name="connsiteY210" fmla="*/ 3988130 h 6858000"/>
              <a:gd name="connsiteX211" fmla="*/ 3310753 w 7467600"/>
              <a:gd name="connsiteY211" fmla="*/ 3787140 h 6858000"/>
              <a:gd name="connsiteX212" fmla="*/ 3291335 w 7467600"/>
              <a:gd name="connsiteY212" fmla="*/ 3767420 h 6858000"/>
              <a:gd name="connsiteX213" fmla="*/ 1635889 w 7467600"/>
              <a:gd name="connsiteY213" fmla="*/ 3709494 h 6858000"/>
              <a:gd name="connsiteX214" fmla="*/ 1634800 w 7467600"/>
              <a:gd name="connsiteY214" fmla="*/ 3731111 h 6858000"/>
              <a:gd name="connsiteX215" fmla="*/ 1635889 w 7467600"/>
              <a:gd name="connsiteY215" fmla="*/ 3709494 h 6858000"/>
              <a:gd name="connsiteX216" fmla="*/ 1510397 w 7467600"/>
              <a:gd name="connsiteY216" fmla="*/ 3684705 h 6858000"/>
              <a:gd name="connsiteX217" fmla="*/ 1146550 w 7467600"/>
              <a:gd name="connsiteY217" fmla="*/ 3802012 h 6858000"/>
              <a:gd name="connsiteX218" fmla="*/ 698834 w 7467600"/>
              <a:gd name="connsiteY218" fmla="*/ 3952272 h 6858000"/>
              <a:gd name="connsiteX219" fmla="*/ 34256 w 7467600"/>
              <a:gd name="connsiteY219" fmla="*/ 4347603 h 6858000"/>
              <a:gd name="connsiteX220" fmla="*/ 527241 w 7467600"/>
              <a:gd name="connsiteY220" fmla="*/ 4065078 h 6858000"/>
              <a:gd name="connsiteX221" fmla="*/ 1510397 w 7467600"/>
              <a:gd name="connsiteY221" fmla="*/ 3684705 h 6858000"/>
              <a:gd name="connsiteX222" fmla="*/ 1313114 w 7467600"/>
              <a:gd name="connsiteY222" fmla="*/ 3655216 h 6858000"/>
              <a:gd name="connsiteX223" fmla="*/ 1109304 w 7467600"/>
              <a:gd name="connsiteY223" fmla="*/ 3669030 h 6858000"/>
              <a:gd name="connsiteX224" fmla="*/ 8129 w 7467600"/>
              <a:gd name="connsiteY224" fmla="*/ 4330519 h 6858000"/>
              <a:gd name="connsiteX225" fmla="*/ 687572 w 7467600"/>
              <a:gd name="connsiteY225" fmla="*/ 3925629 h 6858000"/>
              <a:gd name="connsiteX226" fmla="*/ 1138365 w 7467600"/>
              <a:gd name="connsiteY226" fmla="*/ 3774515 h 6858000"/>
              <a:gd name="connsiteX227" fmla="*/ 1505579 w 7467600"/>
              <a:gd name="connsiteY227" fmla="*/ 3655526 h 6858000"/>
              <a:gd name="connsiteX228" fmla="*/ 1313114 w 7467600"/>
              <a:gd name="connsiteY228" fmla="*/ 3655216 h 6858000"/>
              <a:gd name="connsiteX229" fmla="*/ 3655073 w 7467600"/>
              <a:gd name="connsiteY229" fmla="*/ 3650884 h 6858000"/>
              <a:gd name="connsiteX230" fmla="*/ 3989938 w 7467600"/>
              <a:gd name="connsiteY230" fmla="*/ 3991685 h 6858000"/>
              <a:gd name="connsiteX231" fmla="*/ 4393907 w 7467600"/>
              <a:gd name="connsiteY231" fmla="*/ 4261258 h 6858000"/>
              <a:gd name="connsiteX232" fmla="*/ 4648051 w 7467600"/>
              <a:gd name="connsiteY232" fmla="*/ 4374051 h 6858000"/>
              <a:gd name="connsiteX233" fmla="*/ 4383389 w 7467600"/>
              <a:gd name="connsiteY233" fmla="*/ 4184369 h 6858000"/>
              <a:gd name="connsiteX234" fmla="*/ 4165508 w 7467600"/>
              <a:gd name="connsiteY234" fmla="*/ 4035196 h 6858000"/>
              <a:gd name="connsiteX235" fmla="*/ 4068162 w 7467600"/>
              <a:gd name="connsiteY235" fmla="*/ 3953394 h 6858000"/>
              <a:gd name="connsiteX236" fmla="*/ 3981416 w 7467600"/>
              <a:gd name="connsiteY236" fmla="*/ 3880482 h 6858000"/>
              <a:gd name="connsiteX237" fmla="*/ 3800147 w 7467600"/>
              <a:gd name="connsiteY237" fmla="*/ 3749872 h 6858000"/>
              <a:gd name="connsiteX238" fmla="*/ 3655073 w 7467600"/>
              <a:gd name="connsiteY238" fmla="*/ 3650884 h 6858000"/>
              <a:gd name="connsiteX239" fmla="*/ 3670252 w 7467600"/>
              <a:gd name="connsiteY239" fmla="*/ 3622798 h 6858000"/>
              <a:gd name="connsiteX240" fmla="*/ 3817258 w 7467600"/>
              <a:gd name="connsiteY240" fmla="*/ 3723577 h 6858000"/>
              <a:gd name="connsiteX241" fmla="*/ 4000461 w 7467600"/>
              <a:gd name="connsiteY241" fmla="*/ 3855966 h 6858000"/>
              <a:gd name="connsiteX242" fmla="*/ 4088180 w 7467600"/>
              <a:gd name="connsiteY242" fmla="*/ 3929774 h 6858000"/>
              <a:gd name="connsiteX243" fmla="*/ 4184555 w 7467600"/>
              <a:gd name="connsiteY243" fmla="*/ 4010683 h 6858000"/>
              <a:gd name="connsiteX244" fmla="*/ 4399563 w 7467600"/>
              <a:gd name="connsiteY244" fmla="*/ 4158106 h 6858000"/>
              <a:gd name="connsiteX245" fmla="*/ 4684469 w 7467600"/>
              <a:gd name="connsiteY245" fmla="*/ 4364680 h 6858000"/>
              <a:gd name="connsiteX246" fmla="*/ 4690271 w 7467600"/>
              <a:gd name="connsiteY246" fmla="*/ 4370034 h 6858000"/>
              <a:gd name="connsiteX247" fmla="*/ 4136093 w 7467600"/>
              <a:gd name="connsiteY247" fmla="*/ 3858466 h 6858000"/>
              <a:gd name="connsiteX248" fmla="*/ 3670252 w 7467600"/>
              <a:gd name="connsiteY248" fmla="*/ 3622798 h 6858000"/>
              <a:gd name="connsiteX249" fmla="*/ 4440129 w 7467600"/>
              <a:gd name="connsiteY249" fmla="*/ 3448571 h 6858000"/>
              <a:gd name="connsiteX250" fmla="*/ 4856525 w 7467600"/>
              <a:gd name="connsiteY250" fmla="*/ 3915351 h 6858000"/>
              <a:gd name="connsiteX251" fmla="*/ 5059055 w 7467600"/>
              <a:gd name="connsiteY251" fmla="*/ 4108918 h 6858000"/>
              <a:gd name="connsiteX252" fmla="*/ 5290070 w 7467600"/>
              <a:gd name="connsiteY252" fmla="*/ 4263619 h 6858000"/>
              <a:gd name="connsiteX253" fmla="*/ 4834991 w 7467600"/>
              <a:gd name="connsiteY253" fmla="*/ 3830985 h 6858000"/>
              <a:gd name="connsiteX254" fmla="*/ 4440129 w 7467600"/>
              <a:gd name="connsiteY254" fmla="*/ 3448571 h 6858000"/>
              <a:gd name="connsiteX255" fmla="*/ 4441737 w 7467600"/>
              <a:gd name="connsiteY255" fmla="*/ 3399734 h 6858000"/>
              <a:gd name="connsiteX256" fmla="*/ 4431236 w 7467600"/>
              <a:gd name="connsiteY256" fmla="*/ 3400954 h 6858000"/>
              <a:gd name="connsiteX257" fmla="*/ 4557150 w 7467600"/>
              <a:gd name="connsiteY257" fmla="*/ 3510023 h 6858000"/>
              <a:gd name="connsiteX258" fmla="*/ 4856936 w 7467600"/>
              <a:gd name="connsiteY258" fmla="*/ 3809146 h 6858000"/>
              <a:gd name="connsiteX259" fmla="*/ 5111996 w 7467600"/>
              <a:gd name="connsiteY259" fmla="*/ 4065759 h 6858000"/>
              <a:gd name="connsiteX260" fmla="*/ 5388878 w 7467600"/>
              <a:gd name="connsiteY260" fmla="*/ 4300185 h 6858000"/>
              <a:gd name="connsiteX261" fmla="*/ 5425556 w 7467600"/>
              <a:gd name="connsiteY261" fmla="*/ 4308967 h 6858000"/>
              <a:gd name="connsiteX262" fmla="*/ 4943646 w 7467600"/>
              <a:gd name="connsiteY262" fmla="*/ 3822916 h 6858000"/>
              <a:gd name="connsiteX263" fmla="*/ 4594837 w 7467600"/>
              <a:gd name="connsiteY263" fmla="*/ 3532274 h 6858000"/>
              <a:gd name="connsiteX264" fmla="*/ 4441737 w 7467600"/>
              <a:gd name="connsiteY264" fmla="*/ 3399734 h 6858000"/>
              <a:gd name="connsiteX265" fmla="*/ 5425834 w 7467600"/>
              <a:gd name="connsiteY265" fmla="*/ 3162785 h 6858000"/>
              <a:gd name="connsiteX266" fmla="*/ 5401644 w 7467600"/>
              <a:gd name="connsiteY266" fmla="*/ 3617847 h 6858000"/>
              <a:gd name="connsiteX267" fmla="*/ 5467256 w 7467600"/>
              <a:gd name="connsiteY267" fmla="*/ 4175494 h 6858000"/>
              <a:gd name="connsiteX268" fmla="*/ 5448069 w 7467600"/>
              <a:gd name="connsiteY268" fmla="*/ 3567554 h 6858000"/>
              <a:gd name="connsiteX269" fmla="*/ 5425834 w 7467600"/>
              <a:gd name="connsiteY269" fmla="*/ 3162785 h 6858000"/>
              <a:gd name="connsiteX270" fmla="*/ 1318687 w 7467600"/>
              <a:gd name="connsiteY270" fmla="*/ 3113840 h 6858000"/>
              <a:gd name="connsiteX271" fmla="*/ 1066793 w 7467600"/>
              <a:gd name="connsiteY271" fmla="*/ 3212171 h 6858000"/>
              <a:gd name="connsiteX272" fmla="*/ 993319 w 7467600"/>
              <a:gd name="connsiteY272" fmla="*/ 3247648 h 6858000"/>
              <a:gd name="connsiteX273" fmla="*/ 853081 w 7467600"/>
              <a:gd name="connsiteY273" fmla="*/ 3312410 h 6858000"/>
              <a:gd name="connsiteX274" fmla="*/ 805957 w 7467600"/>
              <a:gd name="connsiteY274" fmla="*/ 3330443 h 6858000"/>
              <a:gd name="connsiteX275" fmla="*/ 1318687 w 7467600"/>
              <a:gd name="connsiteY275" fmla="*/ 3113840 h 6858000"/>
              <a:gd name="connsiteX276" fmla="*/ 5453702 w 7467600"/>
              <a:gd name="connsiteY276" fmla="*/ 3090882 h 6858000"/>
              <a:gd name="connsiteX277" fmla="*/ 5480135 w 7467600"/>
              <a:gd name="connsiteY277" fmla="*/ 3565802 h 6858000"/>
              <a:gd name="connsiteX278" fmla="*/ 5499023 w 7467600"/>
              <a:gd name="connsiteY278" fmla="*/ 4166310 h 6858000"/>
              <a:gd name="connsiteX279" fmla="*/ 5547022 w 7467600"/>
              <a:gd name="connsiteY279" fmla="*/ 3607838 h 6858000"/>
              <a:gd name="connsiteX280" fmla="*/ 5515964 w 7467600"/>
              <a:gd name="connsiteY280" fmla="*/ 3378541 h 6858000"/>
              <a:gd name="connsiteX281" fmla="*/ 5453702 w 7467600"/>
              <a:gd name="connsiteY281" fmla="*/ 3090882 h 6858000"/>
              <a:gd name="connsiteX282" fmla="*/ 1238695 w 7467600"/>
              <a:gd name="connsiteY282" fmla="*/ 3076820 h 6858000"/>
              <a:gd name="connsiteX283" fmla="*/ 716371 w 7467600"/>
              <a:gd name="connsiteY283" fmla="*/ 3293249 h 6858000"/>
              <a:gd name="connsiteX284" fmla="*/ 579522 w 7467600"/>
              <a:gd name="connsiteY284" fmla="*/ 3371759 h 6858000"/>
              <a:gd name="connsiteX285" fmla="*/ 600288 w 7467600"/>
              <a:gd name="connsiteY285" fmla="*/ 3365555 h 6858000"/>
              <a:gd name="connsiteX286" fmla="*/ 840692 w 7467600"/>
              <a:gd name="connsiteY286" fmla="*/ 3284921 h 6858000"/>
              <a:gd name="connsiteX287" fmla="*/ 979248 w 7467600"/>
              <a:gd name="connsiteY287" fmla="*/ 3221003 h 6858000"/>
              <a:gd name="connsiteX288" fmla="*/ 1053282 w 7467600"/>
              <a:gd name="connsiteY288" fmla="*/ 3185247 h 6858000"/>
              <a:gd name="connsiteX289" fmla="*/ 1320603 w 7467600"/>
              <a:gd name="connsiteY289" fmla="*/ 3081281 h 6858000"/>
              <a:gd name="connsiteX290" fmla="*/ 1238695 w 7467600"/>
              <a:gd name="connsiteY290" fmla="*/ 3076820 h 6858000"/>
              <a:gd name="connsiteX291" fmla="*/ 5425627 w 7467600"/>
              <a:gd name="connsiteY291" fmla="*/ 2954192 h 6858000"/>
              <a:gd name="connsiteX292" fmla="*/ 5470770 w 7467600"/>
              <a:gd name="connsiteY292" fmla="*/ 3005435 h 6858000"/>
              <a:gd name="connsiteX293" fmla="*/ 5519779 w 7467600"/>
              <a:gd name="connsiteY293" fmla="*/ 4359223 h 6858000"/>
              <a:gd name="connsiteX294" fmla="*/ 5520293 w 7467600"/>
              <a:gd name="connsiteY294" fmla="*/ 4360602 h 6858000"/>
              <a:gd name="connsiteX295" fmla="*/ 5767221 w 7467600"/>
              <a:gd name="connsiteY295" fmla="*/ 4665564 h 6858000"/>
              <a:gd name="connsiteX296" fmla="*/ 6937169 w 7467600"/>
              <a:gd name="connsiteY296" fmla="*/ 4815941 h 6858000"/>
              <a:gd name="connsiteX297" fmla="*/ 6953922 w 7467600"/>
              <a:gd name="connsiteY297" fmla="*/ 4890068 h 6858000"/>
              <a:gd name="connsiteX298" fmla="*/ 6071359 w 7467600"/>
              <a:gd name="connsiteY298" fmla="*/ 4770770 h 6858000"/>
              <a:gd name="connsiteX299" fmla="*/ 6038839 w 7467600"/>
              <a:gd name="connsiteY299" fmla="*/ 4764474 h 6858000"/>
              <a:gd name="connsiteX300" fmla="*/ 6038706 w 7467600"/>
              <a:gd name="connsiteY300" fmla="*/ 4763847 h 6858000"/>
              <a:gd name="connsiteX301" fmla="*/ 6037784 w 7467600"/>
              <a:gd name="connsiteY301" fmla="*/ 4764270 h 6858000"/>
              <a:gd name="connsiteX302" fmla="*/ 6038839 w 7467600"/>
              <a:gd name="connsiteY302" fmla="*/ 4764474 h 6858000"/>
              <a:gd name="connsiteX303" fmla="*/ 6040338 w 7467600"/>
              <a:gd name="connsiteY303" fmla="*/ 4771418 h 6858000"/>
              <a:gd name="connsiteX304" fmla="*/ 6024488 w 7467600"/>
              <a:gd name="connsiteY304" fmla="*/ 4809903 h 6858000"/>
              <a:gd name="connsiteX305" fmla="*/ 5599771 w 7467600"/>
              <a:gd name="connsiteY305" fmla="*/ 5509652 h 6858000"/>
              <a:gd name="connsiteX306" fmla="*/ 5548843 w 7467600"/>
              <a:gd name="connsiteY306" fmla="*/ 5563845 h 6858000"/>
              <a:gd name="connsiteX307" fmla="*/ 5940952 w 7467600"/>
              <a:gd name="connsiteY307" fmla="*/ 6250028 h 6858000"/>
              <a:gd name="connsiteX308" fmla="*/ 6043441 w 7467600"/>
              <a:gd name="connsiteY308" fmla="*/ 6665847 h 6858000"/>
              <a:gd name="connsiteX309" fmla="*/ 6093432 w 7467600"/>
              <a:gd name="connsiteY309" fmla="*/ 6858000 h 6858000"/>
              <a:gd name="connsiteX310" fmla="*/ 6034344 w 7467600"/>
              <a:gd name="connsiteY310" fmla="*/ 6858000 h 6858000"/>
              <a:gd name="connsiteX311" fmla="*/ 6026679 w 7467600"/>
              <a:gd name="connsiteY311" fmla="*/ 6836959 h 6858000"/>
              <a:gd name="connsiteX312" fmla="*/ 5800441 w 7467600"/>
              <a:gd name="connsiteY312" fmla="*/ 6335286 h 6858000"/>
              <a:gd name="connsiteX313" fmla="*/ 5526562 w 7467600"/>
              <a:gd name="connsiteY313" fmla="*/ 5705388 h 6858000"/>
              <a:gd name="connsiteX314" fmla="*/ 5519640 w 7467600"/>
              <a:gd name="connsiteY314" fmla="*/ 5683774 h 6858000"/>
              <a:gd name="connsiteX315" fmla="*/ 5844559 w 7467600"/>
              <a:gd name="connsiteY315" fmla="*/ 6553349 h 6858000"/>
              <a:gd name="connsiteX316" fmla="*/ 5975994 w 7467600"/>
              <a:gd name="connsiteY316" fmla="*/ 6858000 h 6858000"/>
              <a:gd name="connsiteX317" fmla="*/ 5898547 w 7467600"/>
              <a:gd name="connsiteY317" fmla="*/ 6858000 h 6858000"/>
              <a:gd name="connsiteX318" fmla="*/ 5682041 w 7467600"/>
              <a:gd name="connsiteY318" fmla="*/ 6355860 h 6858000"/>
              <a:gd name="connsiteX319" fmla="*/ 5461758 w 7467600"/>
              <a:gd name="connsiteY319" fmla="*/ 5820220 h 6858000"/>
              <a:gd name="connsiteX320" fmla="*/ 5237282 w 7467600"/>
              <a:gd name="connsiteY320" fmla="*/ 6579086 h 6858000"/>
              <a:gd name="connsiteX321" fmla="*/ 5115009 w 7467600"/>
              <a:gd name="connsiteY321" fmla="*/ 6858000 h 6858000"/>
              <a:gd name="connsiteX322" fmla="*/ 5028074 w 7467600"/>
              <a:gd name="connsiteY322" fmla="*/ 6858000 h 6858000"/>
              <a:gd name="connsiteX323" fmla="*/ 5079508 w 7467600"/>
              <a:gd name="connsiteY323" fmla="*/ 6749074 h 6858000"/>
              <a:gd name="connsiteX324" fmla="*/ 5371846 w 7467600"/>
              <a:gd name="connsiteY324" fmla="*/ 5924413 h 6858000"/>
              <a:gd name="connsiteX325" fmla="*/ 5270512 w 7467600"/>
              <a:gd name="connsiteY325" fmla="*/ 6138975 h 6858000"/>
              <a:gd name="connsiteX326" fmla="*/ 5062409 w 7467600"/>
              <a:gd name="connsiteY326" fmla="*/ 6653544 h 6858000"/>
              <a:gd name="connsiteX327" fmla="*/ 5036628 w 7467600"/>
              <a:gd name="connsiteY327" fmla="*/ 6754247 h 6858000"/>
              <a:gd name="connsiteX328" fmla="*/ 5009112 w 7467600"/>
              <a:gd name="connsiteY328" fmla="*/ 6858000 h 6858000"/>
              <a:gd name="connsiteX329" fmla="*/ 4976679 w 7467600"/>
              <a:gd name="connsiteY329" fmla="*/ 6858000 h 6858000"/>
              <a:gd name="connsiteX330" fmla="*/ 5006537 w 7467600"/>
              <a:gd name="connsiteY330" fmla="*/ 6747068 h 6858000"/>
              <a:gd name="connsiteX331" fmla="*/ 5032723 w 7467600"/>
              <a:gd name="connsiteY331" fmla="*/ 6644957 h 6858000"/>
              <a:gd name="connsiteX332" fmla="*/ 5242949 w 7467600"/>
              <a:gd name="connsiteY332" fmla="*/ 6125175 h 6858000"/>
              <a:gd name="connsiteX333" fmla="*/ 5286321 w 7467600"/>
              <a:gd name="connsiteY333" fmla="*/ 6033555 h 6858000"/>
              <a:gd name="connsiteX334" fmla="*/ 5008210 w 7467600"/>
              <a:gd name="connsiteY334" fmla="*/ 6649194 h 6858000"/>
              <a:gd name="connsiteX335" fmla="*/ 4986321 w 7467600"/>
              <a:gd name="connsiteY335" fmla="*/ 6765687 h 6858000"/>
              <a:gd name="connsiteX336" fmla="*/ 4973474 w 7467600"/>
              <a:gd name="connsiteY336" fmla="*/ 6858000 h 6858000"/>
              <a:gd name="connsiteX337" fmla="*/ 4907178 w 7467600"/>
              <a:gd name="connsiteY337" fmla="*/ 6858000 h 6858000"/>
              <a:gd name="connsiteX338" fmla="*/ 4910810 w 7467600"/>
              <a:gd name="connsiteY338" fmla="*/ 6829660 h 6858000"/>
              <a:gd name="connsiteX339" fmla="*/ 4987461 w 7467600"/>
              <a:gd name="connsiteY339" fmla="*/ 6432994 h 6858000"/>
              <a:gd name="connsiteX340" fmla="*/ 5179262 w 7467600"/>
              <a:gd name="connsiteY340" fmla="*/ 6035044 h 6858000"/>
              <a:gd name="connsiteX341" fmla="*/ 4689678 w 7467600"/>
              <a:gd name="connsiteY341" fmla="*/ 6440241 h 6858000"/>
              <a:gd name="connsiteX342" fmla="*/ 4477543 w 7467600"/>
              <a:gd name="connsiteY342" fmla="*/ 6674836 h 6858000"/>
              <a:gd name="connsiteX343" fmla="*/ 4329957 w 7467600"/>
              <a:gd name="connsiteY343" fmla="*/ 6858000 h 6858000"/>
              <a:gd name="connsiteX344" fmla="*/ 4218595 w 7467600"/>
              <a:gd name="connsiteY344" fmla="*/ 6858000 h 6858000"/>
              <a:gd name="connsiteX345" fmla="*/ 4368888 w 7467600"/>
              <a:gd name="connsiteY345" fmla="*/ 6668412 h 6858000"/>
              <a:gd name="connsiteX346" fmla="*/ 4563091 w 7467600"/>
              <a:gd name="connsiteY346" fmla="*/ 6442508 h 6858000"/>
              <a:gd name="connsiteX347" fmla="*/ 5387324 w 7467600"/>
              <a:gd name="connsiteY347" fmla="*/ 5705830 h 6858000"/>
              <a:gd name="connsiteX348" fmla="*/ 5073620 w 7467600"/>
              <a:gd name="connsiteY348" fmla="*/ 5955437 h 6858000"/>
              <a:gd name="connsiteX349" fmla="*/ 4689789 w 7467600"/>
              <a:gd name="connsiteY349" fmla="*/ 6268382 h 6858000"/>
              <a:gd name="connsiteX350" fmla="*/ 4418722 w 7467600"/>
              <a:gd name="connsiteY350" fmla="*/ 6570886 h 6858000"/>
              <a:gd name="connsiteX351" fmla="*/ 4214944 w 7467600"/>
              <a:gd name="connsiteY351" fmla="*/ 6858000 h 6858000"/>
              <a:gd name="connsiteX352" fmla="*/ 4177898 w 7467600"/>
              <a:gd name="connsiteY352" fmla="*/ 6858000 h 6858000"/>
              <a:gd name="connsiteX353" fmla="*/ 4391597 w 7467600"/>
              <a:gd name="connsiteY353" fmla="*/ 6556370 h 6858000"/>
              <a:gd name="connsiteX354" fmla="*/ 4668889 w 7467600"/>
              <a:gd name="connsiteY354" fmla="*/ 6246399 h 6858000"/>
              <a:gd name="connsiteX355" fmla="*/ 5055427 w 7467600"/>
              <a:gd name="connsiteY355" fmla="*/ 5931476 h 6858000"/>
              <a:gd name="connsiteX356" fmla="*/ 5371814 w 7467600"/>
              <a:gd name="connsiteY356" fmla="*/ 5678975 h 6858000"/>
              <a:gd name="connsiteX357" fmla="*/ 4987918 w 7467600"/>
              <a:gd name="connsiteY357" fmla="*/ 5838701 h 6858000"/>
              <a:gd name="connsiteX358" fmla="*/ 4317146 w 7467600"/>
              <a:gd name="connsiteY358" fmla="*/ 6587716 h 6858000"/>
              <a:gd name="connsiteX359" fmla="*/ 4171627 w 7467600"/>
              <a:gd name="connsiteY359" fmla="*/ 6858000 h 6858000"/>
              <a:gd name="connsiteX360" fmla="*/ 4081585 w 7467600"/>
              <a:gd name="connsiteY360" fmla="*/ 6858000 h 6858000"/>
              <a:gd name="connsiteX361" fmla="*/ 4238603 w 7467600"/>
              <a:gd name="connsiteY361" fmla="*/ 6559341 h 6858000"/>
              <a:gd name="connsiteX362" fmla="*/ 4778333 w 7467600"/>
              <a:gd name="connsiteY362" fmla="*/ 5873626 h 6858000"/>
              <a:gd name="connsiteX363" fmla="*/ 5414185 w 7467600"/>
              <a:gd name="connsiteY363" fmla="*/ 5573882 h 6858000"/>
              <a:gd name="connsiteX364" fmla="*/ 5959648 w 7467600"/>
              <a:gd name="connsiteY364" fmla="*/ 4760797 h 6858000"/>
              <a:gd name="connsiteX365" fmla="*/ 5355019 w 7467600"/>
              <a:gd name="connsiteY365" fmla="*/ 4734672 h 6858000"/>
              <a:gd name="connsiteX366" fmla="*/ 5083565 w 7467600"/>
              <a:gd name="connsiteY366" fmla="*/ 5179121 h 6858000"/>
              <a:gd name="connsiteX367" fmla="*/ 4713577 w 7467600"/>
              <a:gd name="connsiteY367" fmla="*/ 5616803 h 6858000"/>
              <a:gd name="connsiteX368" fmla="*/ 3989559 w 7467600"/>
              <a:gd name="connsiteY368" fmla="*/ 6145945 h 6858000"/>
              <a:gd name="connsiteX369" fmla="*/ 3939824 w 7467600"/>
              <a:gd name="connsiteY369" fmla="*/ 6066900 h 6858000"/>
              <a:gd name="connsiteX370" fmla="*/ 4584537 w 7467600"/>
              <a:gd name="connsiteY370" fmla="*/ 5324826 h 6858000"/>
              <a:gd name="connsiteX371" fmla="*/ 5037105 w 7467600"/>
              <a:gd name="connsiteY371" fmla="*/ 5088765 h 6858000"/>
              <a:gd name="connsiteX372" fmla="*/ 5039930 w 7467600"/>
              <a:gd name="connsiteY372" fmla="*/ 5089585 h 6858000"/>
              <a:gd name="connsiteX373" fmla="*/ 5263764 w 7467600"/>
              <a:gd name="connsiteY373" fmla="*/ 4735525 h 6858000"/>
              <a:gd name="connsiteX374" fmla="*/ 4086300 w 7467600"/>
              <a:gd name="connsiteY374" fmla="*/ 4884599 h 6858000"/>
              <a:gd name="connsiteX375" fmla="*/ 4085485 w 7467600"/>
              <a:gd name="connsiteY375" fmla="*/ 4899070 h 6858000"/>
              <a:gd name="connsiteX376" fmla="*/ 3871915 w 7467600"/>
              <a:gd name="connsiteY376" fmla="*/ 5253645 h 6858000"/>
              <a:gd name="connsiteX377" fmla="*/ 3799374 w 7467600"/>
              <a:gd name="connsiteY377" fmla="*/ 5466127 h 6858000"/>
              <a:gd name="connsiteX378" fmla="*/ 3498850 w 7467600"/>
              <a:gd name="connsiteY378" fmla="*/ 6661888 h 6858000"/>
              <a:gd name="connsiteX379" fmla="*/ 3399216 w 7467600"/>
              <a:gd name="connsiteY379" fmla="*/ 6858000 h 6858000"/>
              <a:gd name="connsiteX380" fmla="*/ 3303688 w 7467600"/>
              <a:gd name="connsiteY380" fmla="*/ 6858000 h 6858000"/>
              <a:gd name="connsiteX381" fmla="*/ 3391774 w 7467600"/>
              <a:gd name="connsiteY381" fmla="*/ 6697181 h 6858000"/>
              <a:gd name="connsiteX382" fmla="*/ 3735540 w 7467600"/>
              <a:gd name="connsiteY382" fmla="*/ 5546923 h 6858000"/>
              <a:gd name="connsiteX383" fmla="*/ 3729438 w 7467600"/>
              <a:gd name="connsiteY383" fmla="*/ 5569058 h 6858000"/>
              <a:gd name="connsiteX384" fmla="*/ 3707782 w 7467600"/>
              <a:gd name="connsiteY384" fmla="*/ 5644908 h 6858000"/>
              <a:gd name="connsiteX385" fmla="*/ 3583827 w 7467600"/>
              <a:gd name="connsiteY385" fmla="*/ 6039215 h 6858000"/>
              <a:gd name="connsiteX386" fmla="*/ 3547861 w 7467600"/>
              <a:gd name="connsiteY386" fmla="*/ 6129609 h 6858000"/>
              <a:gd name="connsiteX387" fmla="*/ 3490905 w 7467600"/>
              <a:gd name="connsiteY387" fmla="*/ 6277660 h 6858000"/>
              <a:gd name="connsiteX388" fmla="*/ 3455859 w 7467600"/>
              <a:gd name="connsiteY388" fmla="*/ 6391301 h 6858000"/>
              <a:gd name="connsiteX389" fmla="*/ 3429112 w 7467600"/>
              <a:gd name="connsiteY389" fmla="*/ 6479469 h 6858000"/>
              <a:gd name="connsiteX390" fmla="*/ 3304862 w 7467600"/>
              <a:gd name="connsiteY390" fmla="*/ 6796476 h 6858000"/>
              <a:gd name="connsiteX391" fmla="*/ 3276071 w 7467600"/>
              <a:gd name="connsiteY391" fmla="*/ 6858000 h 6858000"/>
              <a:gd name="connsiteX392" fmla="*/ 3240805 w 7467600"/>
              <a:gd name="connsiteY392" fmla="*/ 6858000 h 6858000"/>
              <a:gd name="connsiteX393" fmla="*/ 3275917 w 7467600"/>
              <a:gd name="connsiteY393" fmla="*/ 6783192 h 6858000"/>
              <a:gd name="connsiteX394" fmla="*/ 3399358 w 7467600"/>
              <a:gd name="connsiteY394" fmla="*/ 6469011 h 6858000"/>
              <a:gd name="connsiteX395" fmla="*/ 3425650 w 7467600"/>
              <a:gd name="connsiteY395" fmla="*/ 6381333 h 6858000"/>
              <a:gd name="connsiteX396" fmla="*/ 3460661 w 7467600"/>
              <a:gd name="connsiteY396" fmla="*/ 6266763 h 6858000"/>
              <a:gd name="connsiteX397" fmla="*/ 3518021 w 7467600"/>
              <a:gd name="connsiteY397" fmla="*/ 6117298 h 6858000"/>
              <a:gd name="connsiteX398" fmla="*/ 3554035 w 7467600"/>
              <a:gd name="connsiteY398" fmla="*/ 6027832 h 6858000"/>
              <a:gd name="connsiteX399" fmla="*/ 3677174 w 7467600"/>
              <a:gd name="connsiteY399" fmla="*/ 5636351 h 6858000"/>
              <a:gd name="connsiteX400" fmla="*/ 3698819 w 7467600"/>
              <a:gd name="connsiteY400" fmla="*/ 5560503 h 6858000"/>
              <a:gd name="connsiteX401" fmla="*/ 3702094 w 7467600"/>
              <a:gd name="connsiteY401" fmla="*/ 5549194 h 6858000"/>
              <a:gd name="connsiteX402" fmla="*/ 3398355 w 7467600"/>
              <a:gd name="connsiteY402" fmla="*/ 6094603 h 6858000"/>
              <a:gd name="connsiteX403" fmla="*/ 3193941 w 7467600"/>
              <a:gd name="connsiteY403" fmla="*/ 6798775 h 6858000"/>
              <a:gd name="connsiteX404" fmla="*/ 3184140 w 7467600"/>
              <a:gd name="connsiteY404" fmla="*/ 6858000 h 6858000"/>
              <a:gd name="connsiteX405" fmla="*/ 3099978 w 7467600"/>
              <a:gd name="connsiteY405" fmla="*/ 6858000 h 6858000"/>
              <a:gd name="connsiteX406" fmla="*/ 3101556 w 7467600"/>
              <a:gd name="connsiteY406" fmla="*/ 6843337 h 6858000"/>
              <a:gd name="connsiteX407" fmla="*/ 3370162 w 7467600"/>
              <a:gd name="connsiteY407" fmla="*/ 5785550 h 6858000"/>
              <a:gd name="connsiteX408" fmla="*/ 3746477 w 7467600"/>
              <a:gd name="connsiteY408" fmla="*/ 5377889 h 6858000"/>
              <a:gd name="connsiteX409" fmla="*/ 3863399 w 7467600"/>
              <a:gd name="connsiteY409" fmla="*/ 5087257 h 6858000"/>
              <a:gd name="connsiteX410" fmla="*/ 3968712 w 7467600"/>
              <a:gd name="connsiteY410" fmla="*/ 4913989 h 6858000"/>
              <a:gd name="connsiteX411" fmla="*/ 2792390 w 7467600"/>
              <a:gd name="connsiteY411" fmla="*/ 5382974 h 6858000"/>
              <a:gd name="connsiteX412" fmla="*/ 2714982 w 7467600"/>
              <a:gd name="connsiteY412" fmla="*/ 5427051 h 6858000"/>
              <a:gd name="connsiteX413" fmla="*/ 2813361 w 7467600"/>
              <a:gd name="connsiteY413" fmla="*/ 6023912 h 6858000"/>
              <a:gd name="connsiteX414" fmla="*/ 2688430 w 7467600"/>
              <a:gd name="connsiteY414" fmla="*/ 6801564 h 6858000"/>
              <a:gd name="connsiteX415" fmla="*/ 2629626 w 7467600"/>
              <a:gd name="connsiteY415" fmla="*/ 6763394 h 6858000"/>
              <a:gd name="connsiteX416" fmla="*/ 2565328 w 7467600"/>
              <a:gd name="connsiteY416" fmla="*/ 5516399 h 6858000"/>
              <a:gd name="connsiteX417" fmla="*/ 1922999 w 7467600"/>
              <a:gd name="connsiteY417" fmla="*/ 5980343 h 6858000"/>
              <a:gd name="connsiteX418" fmla="*/ 1950261 w 7467600"/>
              <a:gd name="connsiteY418" fmla="*/ 6405858 h 6858000"/>
              <a:gd name="connsiteX419" fmla="*/ 2365554 w 7467600"/>
              <a:gd name="connsiteY419" fmla="*/ 6759107 h 6858000"/>
              <a:gd name="connsiteX420" fmla="*/ 2424142 w 7467600"/>
              <a:gd name="connsiteY420" fmla="*/ 6858000 h 6858000"/>
              <a:gd name="connsiteX421" fmla="*/ 2395994 w 7467600"/>
              <a:gd name="connsiteY421" fmla="*/ 6858000 h 6858000"/>
              <a:gd name="connsiteX422" fmla="*/ 2392863 w 7467600"/>
              <a:gd name="connsiteY422" fmla="*/ 6852964 h 6858000"/>
              <a:gd name="connsiteX423" fmla="*/ 2017589 w 7467600"/>
              <a:gd name="connsiteY423" fmla="*/ 6493982 h 6858000"/>
              <a:gd name="connsiteX424" fmla="*/ 2147336 w 7467600"/>
              <a:gd name="connsiteY424" fmla="*/ 6594052 h 6858000"/>
              <a:gd name="connsiteX425" fmla="*/ 2207047 w 7467600"/>
              <a:gd name="connsiteY425" fmla="*/ 6654540 h 6858000"/>
              <a:gd name="connsiteX426" fmla="*/ 2299106 w 7467600"/>
              <a:gd name="connsiteY426" fmla="*/ 6778931 h 6858000"/>
              <a:gd name="connsiteX427" fmla="*/ 2314430 w 7467600"/>
              <a:gd name="connsiteY427" fmla="*/ 6801144 h 6858000"/>
              <a:gd name="connsiteX428" fmla="*/ 2352406 w 7467600"/>
              <a:gd name="connsiteY428" fmla="*/ 6858000 h 6858000"/>
              <a:gd name="connsiteX429" fmla="*/ 2314492 w 7467600"/>
              <a:gd name="connsiteY429" fmla="*/ 6858000 h 6858000"/>
              <a:gd name="connsiteX430" fmla="*/ 2288095 w 7467600"/>
              <a:gd name="connsiteY430" fmla="*/ 6818030 h 6858000"/>
              <a:gd name="connsiteX431" fmla="*/ 2272768 w 7467600"/>
              <a:gd name="connsiteY431" fmla="*/ 6795822 h 6858000"/>
              <a:gd name="connsiteX432" fmla="*/ 2182715 w 7467600"/>
              <a:gd name="connsiteY432" fmla="*/ 6675071 h 6858000"/>
              <a:gd name="connsiteX433" fmla="*/ 2032061 w 7467600"/>
              <a:gd name="connsiteY433" fmla="*/ 6541380 h 6858000"/>
              <a:gd name="connsiteX434" fmla="*/ 2257220 w 7467600"/>
              <a:gd name="connsiteY434" fmla="*/ 6826257 h 6858000"/>
              <a:gd name="connsiteX435" fmla="*/ 2281324 w 7467600"/>
              <a:gd name="connsiteY435" fmla="*/ 6858000 h 6858000"/>
              <a:gd name="connsiteX436" fmla="*/ 2242860 w 7467600"/>
              <a:gd name="connsiteY436" fmla="*/ 6858000 h 6858000"/>
              <a:gd name="connsiteX437" fmla="*/ 2232818 w 7467600"/>
              <a:gd name="connsiteY437" fmla="*/ 6844926 h 6858000"/>
              <a:gd name="connsiteX438" fmla="*/ 1990172 w 7467600"/>
              <a:gd name="connsiteY438" fmla="*/ 6542121 h 6858000"/>
              <a:gd name="connsiteX439" fmla="*/ 2124090 w 7467600"/>
              <a:gd name="connsiteY439" fmla="*/ 6761017 h 6858000"/>
              <a:gd name="connsiteX440" fmla="*/ 2200380 w 7467600"/>
              <a:gd name="connsiteY440" fmla="*/ 6858000 h 6858000"/>
              <a:gd name="connsiteX441" fmla="*/ 2147507 w 7467600"/>
              <a:gd name="connsiteY441" fmla="*/ 6858000 h 6858000"/>
              <a:gd name="connsiteX442" fmla="*/ 2070668 w 7467600"/>
              <a:gd name="connsiteY442" fmla="*/ 6761520 h 6858000"/>
              <a:gd name="connsiteX443" fmla="*/ 1975142 w 7467600"/>
              <a:gd name="connsiteY443" fmla="*/ 6585570 h 6858000"/>
              <a:gd name="connsiteX444" fmla="*/ 2050035 w 7467600"/>
              <a:gd name="connsiteY444" fmla="*/ 6813345 h 6858000"/>
              <a:gd name="connsiteX445" fmla="*/ 2063025 w 7467600"/>
              <a:gd name="connsiteY445" fmla="*/ 6858000 h 6858000"/>
              <a:gd name="connsiteX446" fmla="*/ 2021675 w 7467600"/>
              <a:gd name="connsiteY446" fmla="*/ 6858000 h 6858000"/>
              <a:gd name="connsiteX447" fmla="*/ 2019308 w 7467600"/>
              <a:gd name="connsiteY447" fmla="*/ 6847118 h 6858000"/>
              <a:gd name="connsiteX448" fmla="*/ 1938835 w 7467600"/>
              <a:gd name="connsiteY448" fmla="*/ 6551160 h 6858000"/>
              <a:gd name="connsiteX449" fmla="*/ 1953230 w 7467600"/>
              <a:gd name="connsiteY449" fmla="*/ 6759699 h 6858000"/>
              <a:gd name="connsiteX450" fmla="*/ 1956763 w 7467600"/>
              <a:gd name="connsiteY450" fmla="*/ 6778191 h 6858000"/>
              <a:gd name="connsiteX451" fmla="*/ 1967925 w 7467600"/>
              <a:gd name="connsiteY451" fmla="*/ 6858000 h 6858000"/>
              <a:gd name="connsiteX452" fmla="*/ 1936622 w 7467600"/>
              <a:gd name="connsiteY452" fmla="*/ 6858000 h 6858000"/>
              <a:gd name="connsiteX453" fmla="*/ 1926261 w 7467600"/>
              <a:gd name="connsiteY453" fmla="*/ 6784064 h 6858000"/>
              <a:gd name="connsiteX454" fmla="*/ 1922724 w 7467600"/>
              <a:gd name="connsiteY454" fmla="*/ 6765577 h 6858000"/>
              <a:gd name="connsiteX455" fmla="*/ 1904650 w 7467600"/>
              <a:gd name="connsiteY455" fmla="*/ 6639616 h 6858000"/>
              <a:gd name="connsiteX456" fmla="*/ 1885273 w 7467600"/>
              <a:gd name="connsiteY456" fmla="*/ 6858000 h 6858000"/>
              <a:gd name="connsiteX457" fmla="*/ 1854363 w 7467600"/>
              <a:gd name="connsiteY457" fmla="*/ 6858000 h 6858000"/>
              <a:gd name="connsiteX458" fmla="*/ 1880391 w 7467600"/>
              <a:gd name="connsiteY458" fmla="*/ 6603796 h 6858000"/>
              <a:gd name="connsiteX459" fmla="*/ 1818273 w 7467600"/>
              <a:gd name="connsiteY459" fmla="*/ 6715729 h 6858000"/>
              <a:gd name="connsiteX460" fmla="*/ 1794691 w 7467600"/>
              <a:gd name="connsiteY460" fmla="*/ 6843239 h 6858000"/>
              <a:gd name="connsiteX461" fmla="*/ 1794914 w 7467600"/>
              <a:gd name="connsiteY461" fmla="*/ 6858000 h 6858000"/>
              <a:gd name="connsiteX462" fmla="*/ 1746128 w 7467600"/>
              <a:gd name="connsiteY462" fmla="*/ 6858000 h 6858000"/>
              <a:gd name="connsiteX463" fmla="*/ 1753934 w 7467600"/>
              <a:gd name="connsiteY463" fmla="*/ 6724796 h 6858000"/>
              <a:gd name="connsiteX464" fmla="*/ 1792053 w 7467600"/>
              <a:gd name="connsiteY464" fmla="*/ 6572396 h 6858000"/>
              <a:gd name="connsiteX465" fmla="*/ 1862248 w 7467600"/>
              <a:gd name="connsiteY465" fmla="*/ 6266397 h 6858000"/>
              <a:gd name="connsiteX466" fmla="*/ 1862250 w 7467600"/>
              <a:gd name="connsiteY466" fmla="*/ 6033531 h 6858000"/>
              <a:gd name="connsiteX467" fmla="*/ 1211999 w 7467600"/>
              <a:gd name="connsiteY467" fmla="*/ 6683610 h 6858000"/>
              <a:gd name="connsiteX468" fmla="*/ 1213266 w 7467600"/>
              <a:gd name="connsiteY468" fmla="*/ 6691947 h 6858000"/>
              <a:gd name="connsiteX469" fmla="*/ 1203370 w 7467600"/>
              <a:gd name="connsiteY469" fmla="*/ 6850676 h 6858000"/>
              <a:gd name="connsiteX470" fmla="*/ 1203671 w 7467600"/>
              <a:gd name="connsiteY470" fmla="*/ 6858000 h 6858000"/>
              <a:gd name="connsiteX471" fmla="*/ 1143180 w 7467600"/>
              <a:gd name="connsiteY471" fmla="*/ 6858000 h 6858000"/>
              <a:gd name="connsiteX472" fmla="*/ 1142176 w 7467600"/>
              <a:gd name="connsiteY472" fmla="*/ 6766045 h 6858000"/>
              <a:gd name="connsiteX473" fmla="*/ 1067484 w 7467600"/>
              <a:gd name="connsiteY473" fmla="*/ 6858000 h 6858000"/>
              <a:gd name="connsiteX474" fmla="*/ 953928 w 7467600"/>
              <a:gd name="connsiteY474" fmla="*/ 6858000 h 6858000"/>
              <a:gd name="connsiteX475" fmla="*/ 959715 w 7467600"/>
              <a:gd name="connsiteY475" fmla="*/ 6850185 h 6858000"/>
              <a:gd name="connsiteX476" fmla="*/ 1483788 w 7467600"/>
              <a:gd name="connsiteY476" fmla="*/ 6259174 h 6858000"/>
              <a:gd name="connsiteX477" fmla="*/ 1100671 w 7467600"/>
              <a:gd name="connsiteY477" fmla="*/ 6252137 h 6858000"/>
              <a:gd name="connsiteX478" fmla="*/ 1090144 w 7467600"/>
              <a:gd name="connsiteY478" fmla="*/ 6256748 h 6858000"/>
              <a:gd name="connsiteX479" fmla="*/ 1095872 w 7467600"/>
              <a:gd name="connsiteY479" fmla="*/ 6271892 h 6858000"/>
              <a:gd name="connsiteX480" fmla="*/ 262785 w 7467600"/>
              <a:gd name="connsiteY480" fmla="*/ 6845450 h 6858000"/>
              <a:gd name="connsiteX481" fmla="*/ 209968 w 7467600"/>
              <a:gd name="connsiteY481" fmla="*/ 6770713 h 6858000"/>
              <a:gd name="connsiteX482" fmla="*/ 873460 w 7467600"/>
              <a:gd name="connsiteY482" fmla="*/ 6253768 h 6858000"/>
              <a:gd name="connsiteX483" fmla="*/ 192686 w 7467600"/>
              <a:gd name="connsiteY483" fmla="*/ 5849257 h 6858000"/>
              <a:gd name="connsiteX484" fmla="*/ 4696 w 7467600"/>
              <a:gd name="connsiteY484" fmla="*/ 5697668 h 6858000"/>
              <a:gd name="connsiteX485" fmla="*/ 0 w 7467600"/>
              <a:gd name="connsiteY485" fmla="*/ 5689984 h 6858000"/>
              <a:gd name="connsiteX486" fmla="*/ 0 w 7467600"/>
              <a:gd name="connsiteY486" fmla="*/ 5513472 h 6858000"/>
              <a:gd name="connsiteX487" fmla="*/ 174101 w 7467600"/>
              <a:gd name="connsiteY487" fmla="*/ 5620277 h 6858000"/>
              <a:gd name="connsiteX488" fmla="*/ 891800 w 7467600"/>
              <a:gd name="connsiteY488" fmla="*/ 6036935 h 6858000"/>
              <a:gd name="connsiteX489" fmla="*/ 1072219 w 7467600"/>
              <a:gd name="connsiteY489" fmla="*/ 6169443 h 6858000"/>
              <a:gd name="connsiteX490" fmla="*/ 1074117 w 7467600"/>
              <a:gd name="connsiteY490" fmla="*/ 6170301 h 6858000"/>
              <a:gd name="connsiteX491" fmla="*/ 1083114 w 7467600"/>
              <a:gd name="connsiteY491" fmla="*/ 6174131 h 6858000"/>
              <a:gd name="connsiteX492" fmla="*/ 1543010 w 7467600"/>
              <a:gd name="connsiteY492" fmla="*/ 6191140 h 6858000"/>
              <a:gd name="connsiteX493" fmla="*/ 1551080 w 7467600"/>
              <a:gd name="connsiteY493" fmla="*/ 6195006 h 6858000"/>
              <a:gd name="connsiteX494" fmla="*/ 2345443 w 7467600"/>
              <a:gd name="connsiteY494" fmla="*/ 5549882 h 6858000"/>
              <a:gd name="connsiteX495" fmla="*/ 1721499 w 7467600"/>
              <a:gd name="connsiteY495" fmla="*/ 5599969 h 6858000"/>
              <a:gd name="connsiteX496" fmla="*/ 767716 w 7467600"/>
              <a:gd name="connsiteY496" fmla="*/ 5472768 h 6858000"/>
              <a:gd name="connsiteX497" fmla="*/ 722147 w 7467600"/>
              <a:gd name="connsiteY497" fmla="*/ 5393091 h 6858000"/>
              <a:gd name="connsiteX498" fmla="*/ 1485552 w 7467600"/>
              <a:gd name="connsiteY498" fmla="*/ 5313202 h 6858000"/>
              <a:gd name="connsiteX499" fmla="*/ 2143004 w 7467600"/>
              <a:gd name="connsiteY499" fmla="*/ 5402420 h 6858000"/>
              <a:gd name="connsiteX500" fmla="*/ 1933391 w 7467600"/>
              <a:gd name="connsiteY500" fmla="*/ 5156971 h 6858000"/>
              <a:gd name="connsiteX501" fmla="*/ 1827118 w 7467600"/>
              <a:gd name="connsiteY501" fmla="*/ 4968410 h 6858000"/>
              <a:gd name="connsiteX502" fmla="*/ 1837349 w 7467600"/>
              <a:gd name="connsiteY502" fmla="*/ 4956357 h 6858000"/>
              <a:gd name="connsiteX503" fmla="*/ 2162835 w 7467600"/>
              <a:gd name="connsiteY503" fmla="*/ 5187853 h 6858000"/>
              <a:gd name="connsiteX504" fmla="*/ 2257167 w 7467600"/>
              <a:gd name="connsiteY504" fmla="*/ 5462123 h 6858000"/>
              <a:gd name="connsiteX505" fmla="*/ 2261598 w 7467600"/>
              <a:gd name="connsiteY505" fmla="*/ 5467998 h 6858000"/>
              <a:gd name="connsiteX506" fmla="*/ 2437177 w 7467600"/>
              <a:gd name="connsiteY506" fmla="*/ 5479608 h 6858000"/>
              <a:gd name="connsiteX507" fmla="*/ 2445247 w 7467600"/>
              <a:gd name="connsiteY507" fmla="*/ 5483476 h 6858000"/>
              <a:gd name="connsiteX508" fmla="*/ 2743626 w 7467600"/>
              <a:gd name="connsiteY508" fmla="*/ 5304819 h 6858000"/>
              <a:gd name="connsiteX509" fmla="*/ 3048102 w 7467600"/>
              <a:gd name="connsiteY509" fmla="*/ 5150595 h 6858000"/>
              <a:gd name="connsiteX510" fmla="*/ 1799414 w 7467600"/>
              <a:gd name="connsiteY510" fmla="*/ 4694732 h 6858000"/>
              <a:gd name="connsiteX511" fmla="*/ 1771735 w 7467600"/>
              <a:gd name="connsiteY511" fmla="*/ 4619929 h 6858000"/>
              <a:gd name="connsiteX512" fmla="*/ 3104273 w 7467600"/>
              <a:gd name="connsiteY512" fmla="*/ 5076159 h 6858000"/>
              <a:gd name="connsiteX513" fmla="*/ 3113245 w 7467600"/>
              <a:gd name="connsiteY513" fmla="*/ 5090705 h 6858000"/>
              <a:gd name="connsiteX514" fmla="*/ 3126294 w 7467600"/>
              <a:gd name="connsiteY514" fmla="*/ 5114400 h 6858000"/>
              <a:gd name="connsiteX515" fmla="*/ 3937433 w 7467600"/>
              <a:gd name="connsiteY515" fmla="*/ 4830473 h 6858000"/>
              <a:gd name="connsiteX516" fmla="*/ 3590475 w 7467600"/>
              <a:gd name="connsiteY516" fmla="*/ 4597974 h 6858000"/>
              <a:gd name="connsiteX517" fmla="*/ 3100264 w 7467600"/>
              <a:gd name="connsiteY517" fmla="*/ 4579845 h 6858000"/>
              <a:gd name="connsiteX518" fmla="*/ 2183576 w 7467600"/>
              <a:gd name="connsiteY518" fmla="*/ 4227150 h 6858000"/>
              <a:gd name="connsiteX519" fmla="*/ 2151029 w 7467600"/>
              <a:gd name="connsiteY519" fmla="*/ 4146947 h 6858000"/>
              <a:gd name="connsiteX520" fmla="*/ 3563434 w 7467600"/>
              <a:gd name="connsiteY520" fmla="*/ 4469115 h 6858000"/>
              <a:gd name="connsiteX521" fmla="*/ 3177952 w 7467600"/>
              <a:gd name="connsiteY521" fmla="*/ 3657386 h 6858000"/>
              <a:gd name="connsiteX522" fmla="*/ 3189263 w 7467600"/>
              <a:gd name="connsiteY522" fmla="*/ 3625726 h 6858000"/>
              <a:gd name="connsiteX523" fmla="*/ 3560912 w 7467600"/>
              <a:gd name="connsiteY523" fmla="*/ 4079863 h 6858000"/>
              <a:gd name="connsiteX524" fmla="*/ 3626636 w 7467600"/>
              <a:gd name="connsiteY524" fmla="*/ 4512230 h 6858000"/>
              <a:gd name="connsiteX525" fmla="*/ 3653088 w 7467600"/>
              <a:gd name="connsiteY525" fmla="*/ 4521417 h 6858000"/>
              <a:gd name="connsiteX526" fmla="*/ 3988128 w 7467600"/>
              <a:gd name="connsiteY526" fmla="*/ 4817267 h 6858000"/>
              <a:gd name="connsiteX527" fmla="*/ 4830582 w 7467600"/>
              <a:gd name="connsiteY527" fmla="*/ 4676000 h 6858000"/>
              <a:gd name="connsiteX528" fmla="*/ 4830100 w 7467600"/>
              <a:gd name="connsiteY528" fmla="*/ 4675554 h 6858000"/>
              <a:gd name="connsiteX529" fmla="*/ 4036318 w 7467600"/>
              <a:gd name="connsiteY529" fmla="*/ 4147013 h 6858000"/>
              <a:gd name="connsiteX530" fmla="*/ 3432098 w 7467600"/>
              <a:gd name="connsiteY530" fmla="*/ 3537312 h 6858000"/>
              <a:gd name="connsiteX531" fmla="*/ 3446761 w 7467600"/>
              <a:gd name="connsiteY531" fmla="*/ 3461278 h 6858000"/>
              <a:gd name="connsiteX532" fmla="*/ 4419733 w 7467600"/>
              <a:gd name="connsiteY532" fmla="*/ 3963555 h 6858000"/>
              <a:gd name="connsiteX533" fmla="*/ 4781371 w 7467600"/>
              <a:gd name="connsiteY533" fmla="*/ 4458604 h 6858000"/>
              <a:gd name="connsiteX534" fmla="*/ 4780440 w 7467600"/>
              <a:gd name="connsiteY534" fmla="*/ 4470290 h 6858000"/>
              <a:gd name="connsiteX535" fmla="*/ 4898954 w 7467600"/>
              <a:gd name="connsiteY535" fmla="*/ 4662092 h 6858000"/>
              <a:gd name="connsiteX536" fmla="*/ 4900699 w 7467600"/>
              <a:gd name="connsiteY536" fmla="*/ 4670867 h 6858000"/>
              <a:gd name="connsiteX537" fmla="*/ 5714511 w 7467600"/>
              <a:gd name="connsiteY537" fmla="*/ 4663483 h 6858000"/>
              <a:gd name="connsiteX538" fmla="*/ 5464793 w 7467600"/>
              <a:gd name="connsiteY538" fmla="*/ 4393556 h 6858000"/>
              <a:gd name="connsiteX539" fmla="*/ 5461897 w 7467600"/>
              <a:gd name="connsiteY539" fmla="*/ 4390879 h 6858000"/>
              <a:gd name="connsiteX540" fmla="*/ 4294126 w 7467600"/>
              <a:gd name="connsiteY540" fmla="*/ 3303048 h 6858000"/>
              <a:gd name="connsiteX541" fmla="*/ 4305321 w 7467600"/>
              <a:gd name="connsiteY541" fmla="*/ 3256953 h 6858000"/>
              <a:gd name="connsiteX542" fmla="*/ 4949299 w 7467600"/>
              <a:gd name="connsiteY542" fmla="*/ 3766336 h 6858000"/>
              <a:gd name="connsiteX543" fmla="*/ 5291452 w 7467600"/>
              <a:gd name="connsiteY543" fmla="*/ 4076801 h 6858000"/>
              <a:gd name="connsiteX544" fmla="*/ 5434998 w 7467600"/>
              <a:gd name="connsiteY544" fmla="*/ 4254100 h 6858000"/>
              <a:gd name="connsiteX545" fmla="*/ 5351015 w 7467600"/>
              <a:gd name="connsiteY545" fmla="*/ 3760989 h 6858000"/>
              <a:gd name="connsiteX546" fmla="*/ 5413780 w 7467600"/>
              <a:gd name="connsiteY546" fmla="*/ 2966265 h 6858000"/>
              <a:gd name="connsiteX547" fmla="*/ 5425627 w 7467600"/>
              <a:gd name="connsiteY547" fmla="*/ 2954192 h 6858000"/>
              <a:gd name="connsiteX548" fmla="*/ 6604735 w 7467600"/>
              <a:gd name="connsiteY548" fmla="*/ 2041381 h 6858000"/>
              <a:gd name="connsiteX549" fmla="*/ 7204487 w 7467600"/>
              <a:gd name="connsiteY549" fmla="*/ 2742112 h 6858000"/>
              <a:gd name="connsiteX550" fmla="*/ 7131592 w 7467600"/>
              <a:gd name="connsiteY550" fmla="*/ 2672096 h 6858000"/>
              <a:gd name="connsiteX551" fmla="*/ 6996344 w 7467600"/>
              <a:gd name="connsiteY551" fmla="*/ 2518310 h 6858000"/>
              <a:gd name="connsiteX552" fmla="*/ 6735495 w 7467600"/>
              <a:gd name="connsiteY552" fmla="*/ 2196890 h 6858000"/>
              <a:gd name="connsiteX553" fmla="*/ 6721901 w 7467600"/>
              <a:gd name="connsiteY553" fmla="*/ 2179274 h 6858000"/>
              <a:gd name="connsiteX554" fmla="*/ 6604735 w 7467600"/>
              <a:gd name="connsiteY554" fmla="*/ 2041381 h 6858000"/>
              <a:gd name="connsiteX555" fmla="*/ 6591670 w 7467600"/>
              <a:gd name="connsiteY555" fmla="*/ 1988277 h 6858000"/>
              <a:gd name="connsiteX556" fmla="*/ 6747349 w 7467600"/>
              <a:gd name="connsiteY556" fmla="*/ 2160069 h 6858000"/>
              <a:gd name="connsiteX557" fmla="*/ 6760943 w 7467600"/>
              <a:gd name="connsiteY557" fmla="*/ 2177686 h 6858000"/>
              <a:gd name="connsiteX558" fmla="*/ 7021065 w 7467600"/>
              <a:gd name="connsiteY558" fmla="*/ 2498102 h 6858000"/>
              <a:gd name="connsiteX559" fmla="*/ 7155223 w 7467600"/>
              <a:gd name="connsiteY559" fmla="*/ 2650386 h 6858000"/>
              <a:gd name="connsiteX560" fmla="*/ 7203167 w 7467600"/>
              <a:gd name="connsiteY560" fmla="*/ 2697288 h 6858000"/>
              <a:gd name="connsiteX561" fmla="*/ 6937703 w 7467600"/>
              <a:gd name="connsiteY561" fmla="*/ 2321981 h 6858000"/>
              <a:gd name="connsiteX562" fmla="*/ 6591670 w 7467600"/>
              <a:gd name="connsiteY562" fmla="*/ 1988277 h 6858000"/>
              <a:gd name="connsiteX563" fmla="*/ 5798671 w 7467600"/>
              <a:gd name="connsiteY563" fmla="*/ 1981601 h 6858000"/>
              <a:gd name="connsiteX564" fmla="*/ 5754709 w 7467600"/>
              <a:gd name="connsiteY564" fmla="*/ 2071454 h 6858000"/>
              <a:gd name="connsiteX565" fmla="*/ 5763044 w 7467600"/>
              <a:gd name="connsiteY565" fmla="*/ 2842206 h 6858000"/>
              <a:gd name="connsiteX566" fmla="*/ 5764974 w 7467600"/>
              <a:gd name="connsiteY566" fmla="*/ 2799609 h 6858000"/>
              <a:gd name="connsiteX567" fmla="*/ 5767665 w 7467600"/>
              <a:gd name="connsiteY567" fmla="*/ 2666409 h 6858000"/>
              <a:gd name="connsiteX568" fmla="*/ 5763055 w 7467600"/>
              <a:gd name="connsiteY568" fmla="*/ 2579705 h 6858000"/>
              <a:gd name="connsiteX569" fmla="*/ 5758079 w 7467600"/>
              <a:gd name="connsiteY569" fmla="*/ 2492508 h 6858000"/>
              <a:gd name="connsiteX570" fmla="*/ 5779325 w 7467600"/>
              <a:gd name="connsiteY570" fmla="*/ 2197069 h 6858000"/>
              <a:gd name="connsiteX571" fmla="*/ 5798671 w 7467600"/>
              <a:gd name="connsiteY571" fmla="*/ 1981601 h 6858000"/>
              <a:gd name="connsiteX572" fmla="*/ 5829202 w 7467600"/>
              <a:gd name="connsiteY572" fmla="*/ 1971679 h 6858000"/>
              <a:gd name="connsiteX573" fmla="*/ 5809558 w 7467600"/>
              <a:gd name="connsiteY573" fmla="*/ 2198043 h 6858000"/>
              <a:gd name="connsiteX574" fmla="*/ 5788653 w 7467600"/>
              <a:gd name="connsiteY574" fmla="*/ 2489430 h 6858000"/>
              <a:gd name="connsiteX575" fmla="*/ 5793439 w 7467600"/>
              <a:gd name="connsiteY575" fmla="*/ 2575235 h 6858000"/>
              <a:gd name="connsiteX576" fmla="*/ 5796837 w 7467600"/>
              <a:gd name="connsiteY576" fmla="*/ 2637633 h 6858000"/>
              <a:gd name="connsiteX577" fmla="*/ 5818614 w 7467600"/>
              <a:gd name="connsiteY577" fmla="*/ 2473055 h 6858000"/>
              <a:gd name="connsiteX578" fmla="*/ 5829202 w 7467600"/>
              <a:gd name="connsiteY578" fmla="*/ 1971679 h 6858000"/>
              <a:gd name="connsiteX579" fmla="*/ 5911389 w 7467600"/>
              <a:gd name="connsiteY579" fmla="*/ 1898371 h 6858000"/>
              <a:gd name="connsiteX580" fmla="*/ 6237627 w 7467600"/>
              <a:gd name="connsiteY580" fmla="*/ 2231921 h 6858000"/>
              <a:gd name="connsiteX581" fmla="*/ 5911389 w 7467600"/>
              <a:gd name="connsiteY581" fmla="*/ 1898371 h 6858000"/>
              <a:gd name="connsiteX582" fmla="*/ 6944437 w 7467600"/>
              <a:gd name="connsiteY582" fmla="*/ 1575402 h 6858000"/>
              <a:gd name="connsiteX583" fmla="*/ 6304730 w 7467600"/>
              <a:gd name="connsiteY583" fmla="*/ 1766654 h 6858000"/>
              <a:gd name="connsiteX584" fmla="*/ 6944437 w 7467600"/>
              <a:gd name="connsiteY584" fmla="*/ 1575402 h 6858000"/>
              <a:gd name="connsiteX585" fmla="*/ 7019523 w 7467600"/>
              <a:gd name="connsiteY585" fmla="*/ 1519450 h 6858000"/>
              <a:gd name="connsiteX586" fmla="*/ 6298091 w 7467600"/>
              <a:gd name="connsiteY586" fmla="*/ 1737122 h 6858000"/>
              <a:gd name="connsiteX587" fmla="*/ 7019523 w 7467600"/>
              <a:gd name="connsiteY587" fmla="*/ 1519450 h 6858000"/>
              <a:gd name="connsiteX588" fmla="*/ 2399523 w 7467600"/>
              <a:gd name="connsiteY588" fmla="*/ 1428234 h 6858000"/>
              <a:gd name="connsiteX589" fmla="*/ 2224982 w 7467600"/>
              <a:gd name="connsiteY589" fmla="*/ 1826201 h 6858000"/>
              <a:gd name="connsiteX590" fmla="*/ 2096099 w 7467600"/>
              <a:gd name="connsiteY590" fmla="*/ 2345900 h 6858000"/>
              <a:gd name="connsiteX591" fmla="*/ 2283317 w 7467600"/>
              <a:gd name="connsiteY591" fmla="*/ 1796925 h 6858000"/>
              <a:gd name="connsiteX592" fmla="*/ 2399523 w 7467600"/>
              <a:gd name="connsiteY592" fmla="*/ 1428234 h 6858000"/>
              <a:gd name="connsiteX593" fmla="*/ 2448558 w 7467600"/>
              <a:gd name="connsiteY593" fmla="*/ 1373435 h 6858000"/>
              <a:gd name="connsiteX594" fmla="*/ 2312521 w 7467600"/>
              <a:gd name="connsiteY594" fmla="*/ 1806140 h 6858000"/>
              <a:gd name="connsiteX595" fmla="*/ 2127533 w 7467600"/>
              <a:gd name="connsiteY595" fmla="*/ 2348380 h 6858000"/>
              <a:gd name="connsiteX596" fmla="*/ 2358080 w 7467600"/>
              <a:gd name="connsiteY596" fmla="*/ 1866134 h 6858000"/>
              <a:gd name="connsiteX597" fmla="*/ 2407436 w 7467600"/>
              <a:gd name="connsiteY597" fmla="*/ 1651070 h 6858000"/>
              <a:gd name="connsiteX598" fmla="*/ 2448558 w 7467600"/>
              <a:gd name="connsiteY598" fmla="*/ 1373435 h 6858000"/>
              <a:gd name="connsiteX599" fmla="*/ 278707 w 7467600"/>
              <a:gd name="connsiteY599" fmla="*/ 1352270 h 6858000"/>
              <a:gd name="connsiteX600" fmla="*/ 321570 w 7467600"/>
              <a:gd name="connsiteY600" fmla="*/ 1861610 h 6858000"/>
              <a:gd name="connsiteX601" fmla="*/ 294281 w 7467600"/>
              <a:gd name="connsiteY601" fmla="*/ 1440658 h 6858000"/>
              <a:gd name="connsiteX602" fmla="*/ 278707 w 7467600"/>
              <a:gd name="connsiteY602" fmla="*/ 1352270 h 6858000"/>
              <a:gd name="connsiteX603" fmla="*/ 1423821 w 7467600"/>
              <a:gd name="connsiteY603" fmla="*/ 1351958 h 6858000"/>
              <a:gd name="connsiteX604" fmla="*/ 1638521 w 7467600"/>
              <a:gd name="connsiteY604" fmla="*/ 1908470 h 6858000"/>
              <a:gd name="connsiteX605" fmla="*/ 1754199 w 7467600"/>
              <a:gd name="connsiteY605" fmla="*/ 2149284 h 6858000"/>
              <a:gd name="connsiteX606" fmla="*/ 1908359 w 7467600"/>
              <a:gd name="connsiteY606" fmla="*/ 2364988 h 6858000"/>
              <a:gd name="connsiteX607" fmla="*/ 1647661 w 7467600"/>
              <a:gd name="connsiteY607" fmla="*/ 1825945 h 6858000"/>
              <a:gd name="connsiteX608" fmla="*/ 1423821 w 7467600"/>
              <a:gd name="connsiteY608" fmla="*/ 1351958 h 6858000"/>
              <a:gd name="connsiteX609" fmla="*/ 1431890 w 7467600"/>
              <a:gd name="connsiteY609" fmla="*/ 1306475 h 6858000"/>
              <a:gd name="connsiteX610" fmla="*/ 1507597 w 7467600"/>
              <a:gd name="connsiteY610" fmla="*/ 1446132 h 6858000"/>
              <a:gd name="connsiteX611" fmla="*/ 1674586 w 7467600"/>
              <a:gd name="connsiteY611" fmla="*/ 1813832 h 6858000"/>
              <a:gd name="connsiteX612" fmla="*/ 1815950 w 7467600"/>
              <a:gd name="connsiteY612" fmla="*/ 2128564 h 6858000"/>
              <a:gd name="connsiteX613" fmla="*/ 1984242 w 7467600"/>
              <a:gd name="connsiteY613" fmla="*/ 2430829 h 6858000"/>
              <a:gd name="connsiteX614" fmla="*/ 2014023 w 7467600"/>
              <a:gd name="connsiteY614" fmla="*/ 2450995 h 6858000"/>
              <a:gd name="connsiteX615" fmla="*/ 1747337 w 7467600"/>
              <a:gd name="connsiteY615" fmla="*/ 1855264 h 6858000"/>
              <a:gd name="connsiteX616" fmla="*/ 1533749 w 7467600"/>
              <a:gd name="connsiteY616" fmla="*/ 1478656 h 6858000"/>
              <a:gd name="connsiteX617" fmla="*/ 1431890 w 7467600"/>
              <a:gd name="connsiteY617" fmla="*/ 1306475 h 6858000"/>
              <a:gd name="connsiteX618" fmla="*/ 5052692 w 7467600"/>
              <a:gd name="connsiteY618" fmla="*/ 1292994 h 6858000"/>
              <a:gd name="connsiteX619" fmla="*/ 5200661 w 7467600"/>
              <a:gd name="connsiteY619" fmla="*/ 1635186 h 6858000"/>
              <a:gd name="connsiteX620" fmla="*/ 5297138 w 7467600"/>
              <a:gd name="connsiteY620" fmla="*/ 1906351 h 6858000"/>
              <a:gd name="connsiteX621" fmla="*/ 5052692 w 7467600"/>
              <a:gd name="connsiteY621" fmla="*/ 1292994 h 6858000"/>
              <a:gd name="connsiteX622" fmla="*/ 5009948 w 7467600"/>
              <a:gd name="connsiteY622" fmla="*/ 1273619 h 6858000"/>
              <a:gd name="connsiteX623" fmla="*/ 5121777 w 7467600"/>
              <a:gd name="connsiteY623" fmla="*/ 1654213 h 6858000"/>
              <a:gd name="connsiteX624" fmla="*/ 5293545 w 7467600"/>
              <a:gd name="connsiteY624" fmla="*/ 2072247 h 6858000"/>
              <a:gd name="connsiteX625" fmla="*/ 5294042 w 7467600"/>
              <a:gd name="connsiteY625" fmla="*/ 2065019 h 6858000"/>
              <a:gd name="connsiteX626" fmla="*/ 5171936 w 7467600"/>
              <a:gd name="connsiteY626" fmla="*/ 1647613 h 6858000"/>
              <a:gd name="connsiteX627" fmla="*/ 5009948 w 7467600"/>
              <a:gd name="connsiteY627" fmla="*/ 1273619 h 6858000"/>
              <a:gd name="connsiteX628" fmla="*/ 655236 w 7467600"/>
              <a:gd name="connsiteY628" fmla="*/ 1268632 h 6858000"/>
              <a:gd name="connsiteX629" fmla="*/ 839521 w 7467600"/>
              <a:gd name="connsiteY629" fmla="*/ 1685315 h 6858000"/>
              <a:gd name="connsiteX630" fmla="*/ 1109416 w 7467600"/>
              <a:gd name="connsiteY630" fmla="*/ 2061663 h 6858000"/>
              <a:gd name="connsiteX631" fmla="*/ 1298300 w 7467600"/>
              <a:gd name="connsiteY631" fmla="*/ 2247742 h 6858000"/>
              <a:gd name="connsiteX632" fmla="*/ 1125871 w 7467600"/>
              <a:gd name="connsiteY632" fmla="*/ 1989513 h 6858000"/>
              <a:gd name="connsiteX633" fmla="*/ 981574 w 7467600"/>
              <a:gd name="connsiteY633" fmla="*/ 1783157 h 6858000"/>
              <a:gd name="connsiteX634" fmla="*/ 922198 w 7467600"/>
              <a:gd name="connsiteY634" fmla="*/ 1677437 h 6858000"/>
              <a:gd name="connsiteX635" fmla="*/ 869293 w 7467600"/>
              <a:gd name="connsiteY635" fmla="*/ 1583214 h 6858000"/>
              <a:gd name="connsiteX636" fmla="*/ 751431 w 7467600"/>
              <a:gd name="connsiteY636" fmla="*/ 1405731 h 6858000"/>
              <a:gd name="connsiteX637" fmla="*/ 655236 w 7467600"/>
              <a:gd name="connsiteY637" fmla="*/ 1268632 h 6858000"/>
              <a:gd name="connsiteX638" fmla="*/ 6516292 w 7467600"/>
              <a:gd name="connsiteY638" fmla="*/ 1263064 h 6858000"/>
              <a:gd name="connsiteX639" fmla="*/ 5736320 w 7467600"/>
              <a:gd name="connsiteY639" fmla="*/ 1501803 h 6858000"/>
              <a:gd name="connsiteX640" fmla="*/ 6516292 w 7467600"/>
              <a:gd name="connsiteY640" fmla="*/ 1263064 h 6858000"/>
              <a:gd name="connsiteX641" fmla="*/ 291466 w 7467600"/>
              <a:gd name="connsiteY641" fmla="*/ 1250369 h 6858000"/>
              <a:gd name="connsiteX642" fmla="*/ 323180 w 7467600"/>
              <a:gd name="connsiteY642" fmla="*/ 1435283 h 6858000"/>
              <a:gd name="connsiteX643" fmla="*/ 349381 w 7467600"/>
              <a:gd name="connsiteY643" fmla="*/ 1875041 h 6858000"/>
              <a:gd name="connsiteX644" fmla="*/ 374363 w 7467600"/>
              <a:gd name="connsiteY644" fmla="*/ 1506494 h 6858000"/>
              <a:gd name="connsiteX645" fmla="*/ 302168 w 7467600"/>
              <a:gd name="connsiteY645" fmla="*/ 1274495 h 6858000"/>
              <a:gd name="connsiteX646" fmla="*/ 291466 w 7467600"/>
              <a:gd name="connsiteY646" fmla="*/ 1250369 h 6858000"/>
              <a:gd name="connsiteX647" fmla="*/ 678222 w 7467600"/>
              <a:gd name="connsiteY647" fmla="*/ 1248670 h 6858000"/>
              <a:gd name="connsiteX648" fmla="*/ 775536 w 7467600"/>
              <a:gd name="connsiteY648" fmla="*/ 1388015 h 6858000"/>
              <a:gd name="connsiteX649" fmla="*/ 894529 w 7467600"/>
              <a:gd name="connsiteY649" fmla="*/ 1567739 h 6858000"/>
              <a:gd name="connsiteX650" fmla="*/ 948000 w 7467600"/>
              <a:gd name="connsiteY650" fmla="*/ 1663088 h 6858000"/>
              <a:gd name="connsiteX651" fmla="*/ 1006812 w 7467600"/>
              <a:gd name="connsiteY651" fmla="*/ 1767683 h 6858000"/>
              <a:gd name="connsiteX652" fmla="*/ 1149133 w 7467600"/>
              <a:gd name="connsiteY652" fmla="*/ 1971513 h 6858000"/>
              <a:gd name="connsiteX653" fmla="*/ 1333952 w 7467600"/>
              <a:gd name="connsiteY653" fmla="*/ 2251620 h 6858000"/>
              <a:gd name="connsiteX654" fmla="*/ 1337329 w 7467600"/>
              <a:gd name="connsiteY654" fmla="*/ 2258350 h 6858000"/>
              <a:gd name="connsiteX655" fmla="*/ 1014726 w 7467600"/>
              <a:gd name="connsiteY655" fmla="*/ 1615556 h 6858000"/>
              <a:gd name="connsiteX656" fmla="*/ 678222 w 7467600"/>
              <a:gd name="connsiteY656" fmla="*/ 1248670 h 6858000"/>
              <a:gd name="connsiteX657" fmla="*/ 6691602 w 7467600"/>
              <a:gd name="connsiteY657" fmla="*/ 1140573 h 6858000"/>
              <a:gd name="connsiteX658" fmla="*/ 6571100 w 7467600"/>
              <a:gd name="connsiteY658" fmla="*/ 1183662 h 6858000"/>
              <a:gd name="connsiteX659" fmla="*/ 6241687 w 7467600"/>
              <a:gd name="connsiteY659" fmla="*/ 1257600 h 6858000"/>
              <a:gd name="connsiteX660" fmla="*/ 5693009 w 7467600"/>
              <a:gd name="connsiteY660" fmla="*/ 1478256 h 6858000"/>
              <a:gd name="connsiteX661" fmla="*/ 6548420 w 7467600"/>
              <a:gd name="connsiteY661" fmla="*/ 1214599 h 6858000"/>
              <a:gd name="connsiteX662" fmla="*/ 6605473 w 7467600"/>
              <a:gd name="connsiteY662" fmla="*/ 1184686 h 6858000"/>
              <a:gd name="connsiteX663" fmla="*/ 6691602 w 7467600"/>
              <a:gd name="connsiteY663" fmla="*/ 1140573 h 6858000"/>
              <a:gd name="connsiteX664" fmla="*/ 4002475 w 7467600"/>
              <a:gd name="connsiteY664" fmla="*/ 1037802 h 6858000"/>
              <a:gd name="connsiteX665" fmla="*/ 4000324 w 7467600"/>
              <a:gd name="connsiteY665" fmla="*/ 1039362 h 6858000"/>
              <a:gd name="connsiteX666" fmla="*/ 4002862 w 7467600"/>
              <a:gd name="connsiteY666" fmla="*/ 1042866 h 6858000"/>
              <a:gd name="connsiteX667" fmla="*/ 4002475 w 7467600"/>
              <a:gd name="connsiteY667" fmla="*/ 1037802 h 6858000"/>
              <a:gd name="connsiteX668" fmla="*/ 506322 w 7467600"/>
              <a:gd name="connsiteY668" fmla="*/ 1020997 h 6858000"/>
              <a:gd name="connsiteX669" fmla="*/ 533068 w 7467600"/>
              <a:gd name="connsiteY669" fmla="*/ 1029409 h 6858000"/>
              <a:gd name="connsiteX670" fmla="*/ 1232525 w 7467600"/>
              <a:gd name="connsiteY670" fmla="*/ 1804675 h 6858000"/>
              <a:gd name="connsiteX671" fmla="*/ 1388858 w 7467600"/>
              <a:gd name="connsiteY671" fmla="*/ 2368011 h 6858000"/>
              <a:gd name="connsiteX672" fmla="*/ 1384098 w 7467600"/>
              <a:gd name="connsiteY672" fmla="*/ 2378125 h 6858000"/>
              <a:gd name="connsiteX673" fmla="*/ 1425393 w 7467600"/>
              <a:gd name="connsiteY673" fmla="*/ 2589124 h 6858000"/>
              <a:gd name="connsiteX674" fmla="*/ 1424001 w 7467600"/>
              <a:gd name="connsiteY674" fmla="*/ 2597541 h 6858000"/>
              <a:gd name="connsiteX675" fmla="*/ 2152729 w 7467600"/>
              <a:gd name="connsiteY675" fmla="*/ 2864487 h 6858000"/>
              <a:gd name="connsiteX676" fmla="*/ 2020609 w 7467600"/>
              <a:gd name="connsiteY676" fmla="*/ 2539671 h 6858000"/>
              <a:gd name="connsiteX677" fmla="*/ 2018920 w 7467600"/>
              <a:gd name="connsiteY677" fmla="*/ 2536309 h 6858000"/>
              <a:gd name="connsiteX678" fmla="*/ 1342441 w 7467600"/>
              <a:gd name="connsiteY678" fmla="*/ 1173017 h 6858000"/>
              <a:gd name="connsiteX679" fmla="*/ 1367925 w 7467600"/>
              <a:gd name="connsiteY679" fmla="*/ 1135648 h 6858000"/>
              <a:gd name="connsiteX680" fmla="*/ 1771401 w 7467600"/>
              <a:gd name="connsiteY680" fmla="*/ 1806673 h 6858000"/>
              <a:gd name="connsiteX681" fmla="*/ 1972385 w 7467600"/>
              <a:gd name="connsiteY681" fmla="*/ 2198735 h 6858000"/>
              <a:gd name="connsiteX682" fmla="*/ 2040892 w 7467600"/>
              <a:gd name="connsiteY682" fmla="*/ 2405205 h 6858000"/>
              <a:gd name="connsiteX683" fmla="*/ 2131689 w 7467600"/>
              <a:gd name="connsiteY683" fmla="*/ 1936926 h 6858000"/>
              <a:gd name="connsiteX684" fmla="*/ 2454820 w 7467600"/>
              <a:gd name="connsiteY684" fmla="*/ 1248808 h 6858000"/>
              <a:gd name="connsiteX685" fmla="*/ 2492512 w 7467600"/>
              <a:gd name="connsiteY685" fmla="*/ 1302920 h 6858000"/>
              <a:gd name="connsiteX686" fmla="*/ 2081216 w 7467600"/>
              <a:gd name="connsiteY686" fmla="*/ 2527513 h 6858000"/>
              <a:gd name="connsiteX687" fmla="*/ 2081211 w 7467600"/>
              <a:gd name="connsiteY687" fmla="*/ 2528916 h 6858000"/>
              <a:gd name="connsiteX688" fmla="*/ 2199067 w 7467600"/>
              <a:gd name="connsiteY688" fmla="*/ 2884061 h 6858000"/>
              <a:gd name="connsiteX689" fmla="*/ 3192586 w 7467600"/>
              <a:gd name="connsiteY689" fmla="*/ 3411496 h 6858000"/>
              <a:gd name="connsiteX690" fmla="*/ 3182620 w 7467600"/>
              <a:gd name="connsiteY690" fmla="*/ 3483279 h 6858000"/>
              <a:gd name="connsiteX691" fmla="*/ 2435119 w 7467600"/>
              <a:gd name="connsiteY691" fmla="*/ 3080173 h 6858000"/>
              <a:gd name="connsiteX692" fmla="*/ 2410152 w 7467600"/>
              <a:gd name="connsiteY692" fmla="*/ 3063751 h 6858000"/>
              <a:gd name="connsiteX693" fmla="*/ 2408099 w 7467600"/>
              <a:gd name="connsiteY693" fmla="*/ 3064403 h 6858000"/>
              <a:gd name="connsiteX694" fmla="*/ 2407218 w 7467600"/>
              <a:gd name="connsiteY694" fmla="*/ 3070324 h 6858000"/>
              <a:gd name="connsiteX695" fmla="*/ 2380138 w 7467600"/>
              <a:gd name="connsiteY695" fmla="*/ 3099341 h 6858000"/>
              <a:gd name="connsiteX696" fmla="*/ 1765923 w 7467600"/>
              <a:gd name="connsiteY696" fmla="*/ 3581043 h 6858000"/>
              <a:gd name="connsiteX697" fmla="*/ 1702258 w 7467600"/>
              <a:gd name="connsiteY697" fmla="*/ 3612286 h 6858000"/>
              <a:gd name="connsiteX698" fmla="*/ 1538370 w 7467600"/>
              <a:gd name="connsiteY698" fmla="*/ 3811804 h 6858000"/>
              <a:gd name="connsiteX699" fmla="*/ 542867 w 7467600"/>
              <a:gd name="connsiteY699" fmla="*/ 4944092 h 6858000"/>
              <a:gd name="connsiteX700" fmla="*/ 515800 w 7467600"/>
              <a:gd name="connsiteY700" fmla="*/ 4862180 h 6858000"/>
              <a:gd name="connsiteX701" fmla="*/ 909145 w 7467600"/>
              <a:gd name="connsiteY701" fmla="*/ 4199225 h 6858000"/>
              <a:gd name="connsiteX702" fmla="*/ 1214067 w 7467600"/>
              <a:gd name="connsiteY702" fmla="*/ 3908561 h 6858000"/>
              <a:gd name="connsiteX703" fmla="*/ 640967 w 7467600"/>
              <a:gd name="connsiteY703" fmla="*/ 4105601 h 6858000"/>
              <a:gd name="connsiteX704" fmla="*/ 112563 w 7467600"/>
              <a:gd name="connsiteY704" fmla="*/ 4396952 h 6858000"/>
              <a:gd name="connsiteX705" fmla="*/ 0 w 7467600"/>
              <a:gd name="connsiteY705" fmla="*/ 4466006 h 6858000"/>
              <a:gd name="connsiteX706" fmla="*/ 0 w 7467600"/>
              <a:gd name="connsiteY706" fmla="*/ 4233763 h 6858000"/>
              <a:gd name="connsiteX707" fmla="*/ 36881 w 7467600"/>
              <a:gd name="connsiteY707" fmla="*/ 4200118 h 6858000"/>
              <a:gd name="connsiteX708" fmla="*/ 910534 w 7467600"/>
              <a:gd name="connsiteY708" fmla="*/ 3629753 h 6858000"/>
              <a:gd name="connsiteX709" fmla="*/ 1578717 w 7467600"/>
              <a:gd name="connsiteY709" fmla="*/ 3575982 h 6858000"/>
              <a:gd name="connsiteX710" fmla="*/ 2338780 w 7467600"/>
              <a:gd name="connsiteY710" fmla="*/ 3033725 h 6858000"/>
              <a:gd name="connsiteX711" fmla="*/ 1807991 w 7467600"/>
              <a:gd name="connsiteY711" fmla="*/ 2807184 h 6858000"/>
              <a:gd name="connsiteX712" fmla="*/ 1416358 w 7467600"/>
              <a:gd name="connsiteY712" fmla="*/ 3112571 h 6858000"/>
              <a:gd name="connsiteX713" fmla="*/ 939066 w 7467600"/>
              <a:gd name="connsiteY713" fmla="*/ 3378798 h 6858000"/>
              <a:gd name="connsiteX714" fmla="*/ 115099 w 7467600"/>
              <a:gd name="connsiteY714" fmla="*/ 3607650 h 6858000"/>
              <a:gd name="connsiteX715" fmla="*/ 97284 w 7467600"/>
              <a:gd name="connsiteY715" fmla="*/ 3520393 h 6858000"/>
              <a:gd name="connsiteX716" fmla="*/ 922050 w 7467600"/>
              <a:gd name="connsiteY716" fmla="*/ 3074867 h 6858000"/>
              <a:gd name="connsiteX717" fmla="*/ 1405265 w 7467600"/>
              <a:gd name="connsiteY717" fmla="*/ 3016319 h 6858000"/>
              <a:gd name="connsiteX718" fmla="*/ 1407512 w 7467600"/>
              <a:gd name="connsiteY718" fmla="*/ 3018001 h 6858000"/>
              <a:gd name="connsiteX719" fmla="*/ 1726266 w 7467600"/>
              <a:gd name="connsiteY719" fmla="*/ 2777274 h 6858000"/>
              <a:gd name="connsiteX720" fmla="*/ 625390 w 7467600"/>
              <a:gd name="connsiteY720" fmla="*/ 2514541 h 6858000"/>
              <a:gd name="connsiteX721" fmla="*/ 619799 w 7467600"/>
              <a:gd name="connsiteY721" fmla="*/ 2527180 h 6858000"/>
              <a:gd name="connsiteX722" fmla="*/ 310030 w 7467600"/>
              <a:gd name="connsiteY722" fmla="*/ 2771818 h 6858000"/>
              <a:gd name="connsiteX723" fmla="*/ 173877 w 7467600"/>
              <a:gd name="connsiteY723" fmla="*/ 2937056 h 6858000"/>
              <a:gd name="connsiteX724" fmla="*/ 77889 w 7467600"/>
              <a:gd name="connsiteY724" fmla="*/ 3138440 h 6858000"/>
              <a:gd name="connsiteX725" fmla="*/ 0 w 7467600"/>
              <a:gd name="connsiteY725" fmla="*/ 3271395 h 6858000"/>
              <a:gd name="connsiteX726" fmla="*/ 0 w 7467600"/>
              <a:gd name="connsiteY726" fmla="*/ 3153002 h 6858000"/>
              <a:gd name="connsiteX727" fmla="*/ 2386 w 7467600"/>
              <a:gd name="connsiteY727" fmla="*/ 3149203 h 6858000"/>
              <a:gd name="connsiteX728" fmla="*/ 89753 w 7467600"/>
              <a:gd name="connsiteY728" fmla="*/ 2987702 h 6858000"/>
              <a:gd name="connsiteX729" fmla="*/ 76869 w 7467600"/>
              <a:gd name="connsiteY729" fmla="*/ 3005404 h 6858000"/>
              <a:gd name="connsiteX730" fmla="*/ 32049 w 7467600"/>
              <a:gd name="connsiteY730" fmla="*/ 3065814 h 6858000"/>
              <a:gd name="connsiteX731" fmla="*/ 0 w 7467600"/>
              <a:gd name="connsiteY731" fmla="*/ 3108744 h 6858000"/>
              <a:gd name="connsiteX732" fmla="*/ 0 w 7467600"/>
              <a:gd name="connsiteY732" fmla="*/ 3058059 h 6858000"/>
              <a:gd name="connsiteX733" fmla="*/ 7610 w 7467600"/>
              <a:gd name="connsiteY733" fmla="*/ 3047889 h 6858000"/>
              <a:gd name="connsiteX734" fmla="*/ 52419 w 7467600"/>
              <a:gd name="connsiteY734" fmla="*/ 2987479 h 6858000"/>
              <a:gd name="connsiteX735" fmla="*/ 59142 w 7467600"/>
              <a:gd name="connsiteY735" fmla="*/ 2978488 h 6858000"/>
              <a:gd name="connsiteX736" fmla="*/ 0 w 7467600"/>
              <a:gd name="connsiteY736" fmla="*/ 3015334 h 6858000"/>
              <a:gd name="connsiteX737" fmla="*/ 0 w 7467600"/>
              <a:gd name="connsiteY737" fmla="*/ 2914286 h 6858000"/>
              <a:gd name="connsiteX738" fmla="*/ 36383 w 7467600"/>
              <a:gd name="connsiteY738" fmla="*/ 2901128 h 6858000"/>
              <a:gd name="connsiteX739" fmla="*/ 156329 w 7467600"/>
              <a:gd name="connsiteY739" fmla="*/ 2840533 h 6858000"/>
              <a:gd name="connsiteX740" fmla="*/ 358355 w 7467600"/>
              <a:gd name="connsiteY740" fmla="*/ 2620471 h 6858000"/>
              <a:gd name="connsiteX741" fmla="*/ 510577 w 7467600"/>
              <a:gd name="connsiteY741" fmla="*/ 2501244 h 6858000"/>
              <a:gd name="connsiteX742" fmla="*/ 211967 w 7467600"/>
              <a:gd name="connsiteY742" fmla="*/ 2479171 h 6858000"/>
              <a:gd name="connsiteX743" fmla="*/ 0 w 7467600"/>
              <a:gd name="connsiteY743" fmla="*/ 2476398 h 6858000"/>
              <a:gd name="connsiteX744" fmla="*/ 0 w 7467600"/>
              <a:gd name="connsiteY744" fmla="*/ 2389189 h 6858000"/>
              <a:gd name="connsiteX745" fmla="*/ 103062 w 7467600"/>
              <a:gd name="connsiteY745" fmla="*/ 2389518 h 6858000"/>
              <a:gd name="connsiteX746" fmla="*/ 510734 w 7467600"/>
              <a:gd name="connsiteY746" fmla="*/ 2416201 h 6858000"/>
              <a:gd name="connsiteX747" fmla="*/ 279257 w 7467600"/>
              <a:gd name="connsiteY747" fmla="*/ 2092102 h 6858000"/>
              <a:gd name="connsiteX748" fmla="*/ 65265 w 7467600"/>
              <a:gd name="connsiteY748" fmla="*/ 2006049 h 6858000"/>
              <a:gd name="connsiteX749" fmla="*/ 0 w 7467600"/>
              <a:gd name="connsiteY749" fmla="*/ 1982532 h 6858000"/>
              <a:gd name="connsiteX750" fmla="*/ 0 w 7467600"/>
              <a:gd name="connsiteY750" fmla="*/ 1912789 h 6858000"/>
              <a:gd name="connsiteX751" fmla="*/ 97460 w 7467600"/>
              <a:gd name="connsiteY751" fmla="*/ 1953725 h 6858000"/>
              <a:gd name="connsiteX752" fmla="*/ 221272 w 7467600"/>
              <a:gd name="connsiteY752" fmla="*/ 1980766 h 6858000"/>
              <a:gd name="connsiteX753" fmla="*/ 116765 w 7467600"/>
              <a:gd name="connsiteY753" fmla="*/ 1911033 h 6858000"/>
              <a:gd name="connsiteX754" fmla="*/ 16405 w 7467600"/>
              <a:gd name="connsiteY754" fmla="*/ 1803412 h 6858000"/>
              <a:gd name="connsiteX755" fmla="*/ 0 w 7467600"/>
              <a:gd name="connsiteY755" fmla="*/ 1784777 h 6858000"/>
              <a:gd name="connsiteX756" fmla="*/ 0 w 7467600"/>
              <a:gd name="connsiteY756" fmla="*/ 1740082 h 6858000"/>
              <a:gd name="connsiteX757" fmla="*/ 39394 w 7467600"/>
              <a:gd name="connsiteY757" fmla="*/ 1784856 h 6858000"/>
              <a:gd name="connsiteX758" fmla="*/ 135813 w 7467600"/>
              <a:gd name="connsiteY758" fmla="*/ 1888838 h 6858000"/>
              <a:gd name="connsiteX759" fmla="*/ 242575 w 7467600"/>
              <a:gd name="connsiteY759" fmla="*/ 1958841 h 6858000"/>
              <a:gd name="connsiteX760" fmla="*/ 82197 w 7467600"/>
              <a:gd name="connsiteY760" fmla="*/ 1754826 h 6858000"/>
              <a:gd name="connsiteX761" fmla="*/ 0 w 7467600"/>
              <a:gd name="connsiteY761" fmla="*/ 1679650 h 6858000"/>
              <a:gd name="connsiteX762" fmla="*/ 0 w 7467600"/>
              <a:gd name="connsiteY762" fmla="*/ 1602463 h 6858000"/>
              <a:gd name="connsiteX763" fmla="*/ 84689 w 7467600"/>
              <a:gd name="connsiteY763" fmla="*/ 1677442 h 6858000"/>
              <a:gd name="connsiteX764" fmla="*/ 298437 w 7467600"/>
              <a:gd name="connsiteY764" fmla="*/ 1968019 h 6858000"/>
              <a:gd name="connsiteX765" fmla="*/ 227269 w 7467600"/>
              <a:gd name="connsiteY765" fmla="*/ 1114064 h 6858000"/>
              <a:gd name="connsiteX766" fmla="*/ 248003 w 7467600"/>
              <a:gd name="connsiteY766" fmla="*/ 1089613 h 6858000"/>
              <a:gd name="connsiteX767" fmla="*/ 427020 w 7467600"/>
              <a:gd name="connsiteY767" fmla="*/ 1619803 h 6858000"/>
              <a:gd name="connsiteX768" fmla="*/ 340345 w 7467600"/>
              <a:gd name="connsiteY768" fmla="*/ 2027739 h 6858000"/>
              <a:gd name="connsiteX769" fmla="*/ 360865 w 7467600"/>
              <a:gd name="connsiteY769" fmla="*/ 2044827 h 6858000"/>
              <a:gd name="connsiteX770" fmla="*/ 560414 w 7467600"/>
              <a:gd name="connsiteY770" fmla="*/ 2421457 h 6858000"/>
              <a:gd name="connsiteX771" fmla="*/ 1359703 w 7467600"/>
              <a:gd name="connsiteY771" fmla="*/ 2578554 h 6858000"/>
              <a:gd name="connsiteX772" fmla="*/ 1359422 w 7467600"/>
              <a:gd name="connsiteY772" fmla="*/ 2577994 h 6858000"/>
              <a:gd name="connsiteX773" fmla="*/ 828701 w 7467600"/>
              <a:gd name="connsiteY773" fmla="*/ 1839520 h 6858000"/>
              <a:gd name="connsiteX774" fmla="*/ 494427 w 7467600"/>
              <a:gd name="connsiteY774" fmla="*/ 1092333 h 6858000"/>
              <a:gd name="connsiteX775" fmla="*/ 506322 w 7467600"/>
              <a:gd name="connsiteY775" fmla="*/ 1020997 h 6858000"/>
              <a:gd name="connsiteX776" fmla="*/ 4570198 w 7467600"/>
              <a:gd name="connsiteY776" fmla="*/ 978081 h 6858000"/>
              <a:gd name="connsiteX777" fmla="*/ 4523691 w 7467600"/>
              <a:gd name="connsiteY777" fmla="*/ 1127776 h 6858000"/>
              <a:gd name="connsiteX778" fmla="*/ 4509875 w 7467600"/>
              <a:gd name="connsiteY778" fmla="*/ 1167552 h 6858000"/>
              <a:gd name="connsiteX779" fmla="*/ 4478168 w 7467600"/>
              <a:gd name="connsiteY779" fmla="*/ 1260735 h 6858000"/>
              <a:gd name="connsiteX780" fmla="*/ 4409309 w 7467600"/>
              <a:gd name="connsiteY780" fmla="*/ 1666996 h 6858000"/>
              <a:gd name="connsiteX781" fmla="*/ 4370031 w 7467600"/>
              <a:gd name="connsiteY781" fmla="*/ 1955666 h 6858000"/>
              <a:gd name="connsiteX782" fmla="*/ 4570198 w 7467600"/>
              <a:gd name="connsiteY782" fmla="*/ 978081 h 6858000"/>
              <a:gd name="connsiteX783" fmla="*/ 4557898 w 7467600"/>
              <a:gd name="connsiteY783" fmla="*/ 900011 h 6858000"/>
              <a:gd name="connsiteX784" fmla="*/ 4344840 w 7467600"/>
              <a:gd name="connsiteY784" fmla="*/ 1922038 h 6858000"/>
              <a:gd name="connsiteX785" fmla="*/ 4378710 w 7467600"/>
              <a:gd name="connsiteY785" fmla="*/ 1665516 h 6858000"/>
              <a:gd name="connsiteX786" fmla="*/ 4448798 w 7467600"/>
              <a:gd name="connsiteY786" fmla="*/ 1253024 h 6858000"/>
              <a:gd name="connsiteX787" fmla="*/ 4480315 w 7467600"/>
              <a:gd name="connsiteY787" fmla="*/ 1158454 h 6858000"/>
              <a:gd name="connsiteX788" fmla="*/ 4494133 w 7467600"/>
              <a:gd name="connsiteY788" fmla="*/ 1118676 h 6858000"/>
              <a:gd name="connsiteX789" fmla="*/ 4557898 w 7467600"/>
              <a:gd name="connsiteY789" fmla="*/ 900011 h 6858000"/>
              <a:gd name="connsiteX790" fmla="*/ 5870151 w 7467600"/>
              <a:gd name="connsiteY790" fmla="*/ 898890 h 6858000"/>
              <a:gd name="connsiteX791" fmla="*/ 5861335 w 7467600"/>
              <a:gd name="connsiteY791" fmla="*/ 899177 h 6858000"/>
              <a:gd name="connsiteX792" fmla="*/ 5843702 w 7467600"/>
              <a:gd name="connsiteY792" fmla="*/ 899748 h 6858000"/>
              <a:gd name="connsiteX793" fmla="*/ 5651107 w 7467600"/>
              <a:gd name="connsiteY793" fmla="*/ 920306 h 6858000"/>
              <a:gd name="connsiteX794" fmla="*/ 5459407 w 7467600"/>
              <a:gd name="connsiteY794" fmla="*/ 940975 h 6858000"/>
              <a:gd name="connsiteX795" fmla="*/ 5374846 w 7467600"/>
              <a:gd name="connsiteY795" fmla="*/ 941988 h 6858000"/>
              <a:gd name="connsiteX796" fmla="*/ 5256105 w 7467600"/>
              <a:gd name="connsiteY796" fmla="*/ 945632 h 6858000"/>
              <a:gd name="connsiteX797" fmla="*/ 5107071 w 7467600"/>
              <a:gd name="connsiteY797" fmla="*/ 969720 h 6858000"/>
              <a:gd name="connsiteX798" fmla="*/ 4998681 w 7467600"/>
              <a:gd name="connsiteY798" fmla="*/ 988771 h 6858000"/>
              <a:gd name="connsiteX799" fmla="*/ 5870151 w 7467600"/>
              <a:gd name="connsiteY799" fmla="*/ 898890 h 6858000"/>
              <a:gd name="connsiteX800" fmla="*/ 5504425 w 7467600"/>
              <a:gd name="connsiteY800" fmla="*/ 848067 h 6858000"/>
              <a:gd name="connsiteX801" fmla="*/ 4968849 w 7467600"/>
              <a:gd name="connsiteY801" fmla="*/ 962318 h 6858000"/>
              <a:gd name="connsiteX802" fmla="*/ 5104039 w 7467600"/>
              <a:gd name="connsiteY802" fmla="*/ 940634 h 6858000"/>
              <a:gd name="connsiteX803" fmla="*/ 5256311 w 7467600"/>
              <a:gd name="connsiteY803" fmla="*/ 916490 h 6858000"/>
              <a:gd name="connsiteX804" fmla="*/ 5377381 w 7467600"/>
              <a:gd name="connsiteY804" fmla="*/ 912671 h 6858000"/>
              <a:gd name="connsiteX805" fmla="*/ 5460148 w 7467600"/>
              <a:gd name="connsiteY805" fmla="*/ 911442 h 6858000"/>
              <a:gd name="connsiteX806" fmla="*/ 5648971 w 7467600"/>
              <a:gd name="connsiteY806" fmla="*/ 891331 h 6858000"/>
              <a:gd name="connsiteX807" fmla="*/ 5844807 w 7467600"/>
              <a:gd name="connsiteY807" fmla="*/ 870718 h 6858000"/>
              <a:gd name="connsiteX808" fmla="*/ 5862975 w 7467600"/>
              <a:gd name="connsiteY808" fmla="*/ 869756 h 6858000"/>
              <a:gd name="connsiteX809" fmla="*/ 5920887 w 7467600"/>
              <a:gd name="connsiteY809" fmla="*/ 865929 h 6858000"/>
              <a:gd name="connsiteX810" fmla="*/ 5504425 w 7467600"/>
              <a:gd name="connsiteY810" fmla="*/ 848067 h 6858000"/>
              <a:gd name="connsiteX811" fmla="*/ 3607114 w 7467600"/>
              <a:gd name="connsiteY811" fmla="*/ 467441 h 6858000"/>
              <a:gd name="connsiteX812" fmla="*/ 3296242 w 7467600"/>
              <a:gd name="connsiteY812" fmla="*/ 807991 h 6858000"/>
              <a:gd name="connsiteX813" fmla="*/ 3174674 w 7467600"/>
              <a:gd name="connsiteY813" fmla="*/ 919759 h 6858000"/>
              <a:gd name="connsiteX814" fmla="*/ 3042978 w 7467600"/>
              <a:gd name="connsiteY814" fmla="*/ 1054894 h 6858000"/>
              <a:gd name="connsiteX815" fmla="*/ 2968914 w 7467600"/>
              <a:gd name="connsiteY815" fmla="*/ 1133756 h 6858000"/>
              <a:gd name="connsiteX816" fmla="*/ 3103823 w 7467600"/>
              <a:gd name="connsiteY816" fmla="*/ 1026814 h 6858000"/>
              <a:gd name="connsiteX817" fmla="*/ 3607114 w 7467600"/>
              <a:gd name="connsiteY817" fmla="*/ 467441 h 6858000"/>
              <a:gd name="connsiteX818" fmla="*/ 3744487 w 7467600"/>
              <a:gd name="connsiteY818" fmla="*/ 383136 h 6858000"/>
              <a:gd name="connsiteX819" fmla="*/ 3970213 w 7467600"/>
              <a:gd name="connsiteY819" fmla="*/ 995559 h 6858000"/>
              <a:gd name="connsiteX820" fmla="*/ 3744487 w 7467600"/>
              <a:gd name="connsiteY820" fmla="*/ 383136 h 6858000"/>
              <a:gd name="connsiteX821" fmla="*/ 3624562 w 7467600"/>
              <a:gd name="connsiteY821" fmla="*/ 367041 h 6858000"/>
              <a:gd name="connsiteX822" fmla="*/ 3489712 w 7467600"/>
              <a:gd name="connsiteY822" fmla="*/ 485386 h 6858000"/>
              <a:gd name="connsiteX823" fmla="*/ 3182994 w 7467600"/>
              <a:gd name="connsiteY823" fmla="*/ 828265 h 6858000"/>
              <a:gd name="connsiteX824" fmla="*/ 2892114 w 7467600"/>
              <a:gd name="connsiteY824" fmla="*/ 1172635 h 6858000"/>
              <a:gd name="connsiteX825" fmla="*/ 3021459 w 7467600"/>
              <a:gd name="connsiteY825" fmla="*/ 1035385 h 6858000"/>
              <a:gd name="connsiteX826" fmla="*/ 3153873 w 7467600"/>
              <a:gd name="connsiteY826" fmla="*/ 898971 h 6858000"/>
              <a:gd name="connsiteX827" fmla="*/ 3276511 w 7467600"/>
              <a:gd name="connsiteY827" fmla="*/ 786423 h 6858000"/>
              <a:gd name="connsiteX828" fmla="*/ 3584154 w 7467600"/>
              <a:gd name="connsiteY828" fmla="*/ 448218 h 6858000"/>
              <a:gd name="connsiteX829" fmla="*/ 3624562 w 7467600"/>
              <a:gd name="connsiteY829" fmla="*/ 367041 h 6858000"/>
              <a:gd name="connsiteX830" fmla="*/ 3766672 w 7467600"/>
              <a:gd name="connsiteY830" fmla="*/ 359429 h 6858000"/>
              <a:gd name="connsiteX831" fmla="*/ 3996338 w 7467600"/>
              <a:gd name="connsiteY831" fmla="*/ 968237 h 6858000"/>
              <a:gd name="connsiteX832" fmla="*/ 3766672 w 7467600"/>
              <a:gd name="connsiteY832" fmla="*/ 359429 h 6858000"/>
              <a:gd name="connsiteX833" fmla="*/ 5805386 w 7467600"/>
              <a:gd name="connsiteY833" fmla="*/ 239240 h 6858000"/>
              <a:gd name="connsiteX834" fmla="*/ 5736947 w 7467600"/>
              <a:gd name="connsiteY834" fmla="*/ 261367 h 6858000"/>
              <a:gd name="connsiteX835" fmla="*/ 5427012 w 7467600"/>
              <a:gd name="connsiteY835" fmla="*/ 311272 h 6858000"/>
              <a:gd name="connsiteX836" fmla="*/ 5147818 w 7467600"/>
              <a:gd name="connsiteY836" fmla="*/ 322112 h 6858000"/>
              <a:gd name="connsiteX837" fmla="*/ 5060854 w 7467600"/>
              <a:gd name="connsiteY837" fmla="*/ 311882 h 6858000"/>
              <a:gd name="connsiteX838" fmla="*/ 4945989 w 7467600"/>
              <a:gd name="connsiteY838" fmla="*/ 300516 h 6858000"/>
              <a:gd name="connsiteX839" fmla="*/ 5410479 w 7467600"/>
              <a:gd name="connsiteY839" fmla="*/ 348434 h 6858000"/>
              <a:gd name="connsiteX840" fmla="*/ 5805386 w 7467600"/>
              <a:gd name="connsiteY840" fmla="*/ 239240 h 6858000"/>
              <a:gd name="connsiteX841" fmla="*/ 5905192 w 7467600"/>
              <a:gd name="connsiteY841" fmla="*/ 163079 h 6858000"/>
              <a:gd name="connsiteX842" fmla="*/ 5865655 w 7467600"/>
              <a:gd name="connsiteY842" fmla="*/ 171901 h 6858000"/>
              <a:gd name="connsiteX843" fmla="*/ 5259740 w 7467600"/>
              <a:gd name="connsiteY843" fmla="*/ 257013 h 6858000"/>
              <a:gd name="connsiteX844" fmla="*/ 5208466 w 7467600"/>
              <a:gd name="connsiteY844" fmla="*/ 257550 h 6858000"/>
              <a:gd name="connsiteX845" fmla="*/ 4980204 w 7467600"/>
              <a:gd name="connsiteY845" fmla="*/ 271903 h 6858000"/>
              <a:gd name="connsiteX846" fmla="*/ 5068068 w 7467600"/>
              <a:gd name="connsiteY846" fmla="*/ 282244 h 6858000"/>
              <a:gd name="connsiteX847" fmla="*/ 5153231 w 7467600"/>
              <a:gd name="connsiteY847" fmla="*/ 292240 h 6858000"/>
              <a:gd name="connsiteX848" fmla="*/ 5426491 w 7467600"/>
              <a:gd name="connsiteY848" fmla="*/ 281128 h 6858000"/>
              <a:gd name="connsiteX849" fmla="*/ 5731212 w 7467600"/>
              <a:gd name="connsiteY849" fmla="*/ 231951 h 6858000"/>
              <a:gd name="connsiteX850" fmla="*/ 5905192 w 7467600"/>
              <a:gd name="connsiteY850" fmla="*/ 163079 h 6858000"/>
              <a:gd name="connsiteX851" fmla="*/ 5944437 w 7467600"/>
              <a:gd name="connsiteY851" fmla="*/ 113829 h 6858000"/>
              <a:gd name="connsiteX852" fmla="*/ 5825032 w 7467600"/>
              <a:gd name="connsiteY852" fmla="*/ 146405 h 6858000"/>
              <a:gd name="connsiteX853" fmla="*/ 4955599 w 7467600"/>
              <a:gd name="connsiteY853" fmla="*/ 247008 h 6858000"/>
              <a:gd name="connsiteX854" fmla="*/ 5210104 w 7467600"/>
              <a:gd name="connsiteY854" fmla="*/ 228123 h 6858000"/>
              <a:gd name="connsiteX855" fmla="*/ 5261015 w 7467600"/>
              <a:gd name="connsiteY855" fmla="*/ 227087 h 6858000"/>
              <a:gd name="connsiteX856" fmla="*/ 5861181 w 7467600"/>
              <a:gd name="connsiteY856" fmla="*/ 143093 h 6858000"/>
              <a:gd name="connsiteX857" fmla="*/ 5961252 w 7467600"/>
              <a:gd name="connsiteY857" fmla="*/ 114820 h 6858000"/>
              <a:gd name="connsiteX858" fmla="*/ 5944437 w 7467600"/>
              <a:gd name="connsiteY858" fmla="*/ 113829 h 6858000"/>
              <a:gd name="connsiteX859" fmla="*/ 3882765 w 7467600"/>
              <a:gd name="connsiteY859" fmla="*/ 0 h 6858000"/>
              <a:gd name="connsiteX860" fmla="*/ 3995099 w 7467600"/>
              <a:gd name="connsiteY860" fmla="*/ 0 h 6858000"/>
              <a:gd name="connsiteX861" fmla="*/ 4163818 w 7467600"/>
              <a:gd name="connsiteY861" fmla="*/ 234104 h 6858000"/>
              <a:gd name="connsiteX862" fmla="*/ 4172099 w 7467600"/>
              <a:gd name="connsiteY862" fmla="*/ 234207 h 6858000"/>
              <a:gd name="connsiteX863" fmla="*/ 4784282 w 7467600"/>
              <a:gd name="connsiteY863" fmla="*/ 276561 h 6858000"/>
              <a:gd name="connsiteX864" fmla="*/ 4801687 w 7467600"/>
              <a:gd name="connsiteY864" fmla="*/ 267764 h 6858000"/>
              <a:gd name="connsiteX865" fmla="*/ 6082788 w 7467600"/>
              <a:gd name="connsiteY865" fmla="*/ 64119 h 6858000"/>
              <a:gd name="connsiteX866" fmla="*/ 6099442 w 7467600"/>
              <a:gd name="connsiteY866" fmla="*/ 82568 h 6858000"/>
              <a:gd name="connsiteX867" fmla="*/ 4804137 w 7467600"/>
              <a:gd name="connsiteY867" fmla="*/ 320931 h 6858000"/>
              <a:gd name="connsiteX868" fmla="*/ 4227047 w 7467600"/>
              <a:gd name="connsiteY868" fmla="*/ 313415 h 6858000"/>
              <a:gd name="connsiteX869" fmla="*/ 4346041 w 7467600"/>
              <a:gd name="connsiteY869" fmla="*/ 456086 h 6858000"/>
              <a:gd name="connsiteX870" fmla="*/ 4870967 w 7467600"/>
              <a:gd name="connsiteY870" fmla="*/ 963061 h 6858000"/>
              <a:gd name="connsiteX871" fmla="*/ 4889647 w 7467600"/>
              <a:gd name="connsiteY871" fmla="*/ 957147 h 6858000"/>
              <a:gd name="connsiteX872" fmla="*/ 5422504 w 7467600"/>
              <a:gd name="connsiteY872" fmla="*/ 805191 h 6858000"/>
              <a:gd name="connsiteX873" fmla="*/ 6087656 w 7467600"/>
              <a:gd name="connsiteY873" fmla="*/ 826703 h 6858000"/>
              <a:gd name="connsiteX874" fmla="*/ 6058717 w 7467600"/>
              <a:gd name="connsiteY874" fmla="*/ 865992 h 6858000"/>
              <a:gd name="connsiteX875" fmla="*/ 4974153 w 7467600"/>
              <a:gd name="connsiteY875" fmla="*/ 1045456 h 6858000"/>
              <a:gd name="connsiteX876" fmla="*/ 5627835 w 7467600"/>
              <a:gd name="connsiteY876" fmla="*/ 1472077 h 6858000"/>
              <a:gd name="connsiteX877" fmla="*/ 5629817 w 7467600"/>
              <a:gd name="connsiteY877" fmla="*/ 1471412 h 6858000"/>
              <a:gd name="connsiteX878" fmla="*/ 5634124 w 7467600"/>
              <a:gd name="connsiteY878" fmla="*/ 1470572 h 6858000"/>
              <a:gd name="connsiteX879" fmla="*/ 5755832 w 7467600"/>
              <a:gd name="connsiteY879" fmla="*/ 1383886 h 6858000"/>
              <a:gd name="connsiteX880" fmla="*/ 6014186 w 7467600"/>
              <a:gd name="connsiteY880" fmla="*/ 1279799 h 6858000"/>
              <a:gd name="connsiteX881" fmla="*/ 6901619 w 7467600"/>
              <a:gd name="connsiteY881" fmla="*/ 1047874 h 6858000"/>
              <a:gd name="connsiteX882" fmla="*/ 6931566 w 7467600"/>
              <a:gd name="connsiteY882" fmla="*/ 1062034 h 6858000"/>
              <a:gd name="connsiteX883" fmla="*/ 5790982 w 7467600"/>
              <a:gd name="connsiteY883" fmla="*/ 1561380 h 6858000"/>
              <a:gd name="connsiteX884" fmla="*/ 6188971 w 7467600"/>
              <a:gd name="connsiteY884" fmla="*/ 1755168 h 6858000"/>
              <a:gd name="connsiteX885" fmla="*/ 6202446 w 7467600"/>
              <a:gd name="connsiteY885" fmla="*/ 1752268 h 6858000"/>
              <a:gd name="connsiteX886" fmla="*/ 7179560 w 7467600"/>
              <a:gd name="connsiteY886" fmla="*/ 1467551 h 6858000"/>
              <a:gd name="connsiteX887" fmla="*/ 7158730 w 7467600"/>
              <a:gd name="connsiteY887" fmla="*/ 1507835 h 6858000"/>
              <a:gd name="connsiteX888" fmla="*/ 6326959 w 7467600"/>
              <a:gd name="connsiteY888" fmla="*/ 1817686 h 6858000"/>
              <a:gd name="connsiteX889" fmla="*/ 6537433 w 7467600"/>
              <a:gd name="connsiteY889" fmla="*/ 1907790 h 6858000"/>
              <a:gd name="connsiteX890" fmla="*/ 6550221 w 7467600"/>
              <a:gd name="connsiteY890" fmla="*/ 1910729 h 6858000"/>
              <a:gd name="connsiteX891" fmla="*/ 6964438 w 7467600"/>
              <a:gd name="connsiteY891" fmla="*/ 2209505 h 6858000"/>
              <a:gd name="connsiteX892" fmla="*/ 7367862 w 7467600"/>
              <a:gd name="connsiteY892" fmla="*/ 2806833 h 6858000"/>
              <a:gd name="connsiteX893" fmla="*/ 7364329 w 7467600"/>
              <a:gd name="connsiteY893" fmla="*/ 2826907 h 6858000"/>
              <a:gd name="connsiteX894" fmla="*/ 7290545 w 7467600"/>
              <a:gd name="connsiteY894" fmla="*/ 2850663 h 6858000"/>
              <a:gd name="connsiteX895" fmla="*/ 6472036 w 7467600"/>
              <a:gd name="connsiteY895" fmla="*/ 1959003 h 6858000"/>
              <a:gd name="connsiteX896" fmla="*/ 5792897 w 7467600"/>
              <a:gd name="connsiteY896" fmla="*/ 1647747 h 6858000"/>
              <a:gd name="connsiteX897" fmla="*/ 5842751 w 7467600"/>
              <a:gd name="connsiteY897" fmla="*/ 1816112 h 6858000"/>
              <a:gd name="connsiteX898" fmla="*/ 5847424 w 7467600"/>
              <a:gd name="connsiteY898" fmla="*/ 1815776 h 6858000"/>
              <a:gd name="connsiteX899" fmla="*/ 6399821 w 7467600"/>
              <a:gd name="connsiteY899" fmla="*/ 2344799 h 6858000"/>
              <a:gd name="connsiteX900" fmla="*/ 6323232 w 7467600"/>
              <a:gd name="connsiteY900" fmla="*/ 2389634 h 6858000"/>
              <a:gd name="connsiteX901" fmla="*/ 5942958 w 7467600"/>
              <a:gd name="connsiteY901" fmla="*/ 2077708 h 6858000"/>
              <a:gd name="connsiteX902" fmla="*/ 5921559 w 7467600"/>
              <a:gd name="connsiteY902" fmla="*/ 2378596 h 6858000"/>
              <a:gd name="connsiteX903" fmla="*/ 5817651 w 7467600"/>
              <a:gd name="connsiteY903" fmla="*/ 3023919 h 6858000"/>
              <a:gd name="connsiteX904" fmla="*/ 5729634 w 7467600"/>
              <a:gd name="connsiteY904" fmla="*/ 3051849 h 6858000"/>
              <a:gd name="connsiteX905" fmla="*/ 5611018 w 7467600"/>
              <a:gd name="connsiteY905" fmla="*/ 2316769 h 6858000"/>
              <a:gd name="connsiteX906" fmla="*/ 5687608 w 7467600"/>
              <a:gd name="connsiteY906" fmla="*/ 2039972 h 6858000"/>
              <a:gd name="connsiteX907" fmla="*/ 5657554 w 7467600"/>
              <a:gd name="connsiteY907" fmla="*/ 1576445 h 6858000"/>
              <a:gd name="connsiteX908" fmla="*/ 5150475 w 7467600"/>
              <a:gd name="connsiteY908" fmla="*/ 1274012 h 6858000"/>
              <a:gd name="connsiteX909" fmla="*/ 5349142 w 7467600"/>
              <a:gd name="connsiteY909" fmla="*/ 2204405 h 6858000"/>
              <a:gd name="connsiteX910" fmla="*/ 5262214 w 7467600"/>
              <a:gd name="connsiteY910" fmla="*/ 2233836 h 6858000"/>
              <a:gd name="connsiteX911" fmla="*/ 4981539 w 7467600"/>
              <a:gd name="connsiteY911" fmla="*/ 1542201 h 6858000"/>
              <a:gd name="connsiteX912" fmla="*/ 4958461 w 7467600"/>
              <a:gd name="connsiteY912" fmla="*/ 1136957 h 6858000"/>
              <a:gd name="connsiteX913" fmla="*/ 4655015 w 7467600"/>
              <a:gd name="connsiteY913" fmla="*/ 891426 h 6858000"/>
              <a:gd name="connsiteX914" fmla="*/ 4348002 w 7467600"/>
              <a:gd name="connsiteY914" fmla="*/ 2205895 h 6858000"/>
              <a:gd name="connsiteX915" fmla="*/ 4262250 w 7467600"/>
              <a:gd name="connsiteY915" fmla="*/ 2219972 h 6858000"/>
              <a:gd name="connsiteX916" fmla="*/ 4550611 w 7467600"/>
              <a:gd name="connsiteY916" fmla="*/ 817540 h 6858000"/>
              <a:gd name="connsiteX917" fmla="*/ 4564418 w 7467600"/>
              <a:gd name="connsiteY917" fmla="*/ 808293 h 6858000"/>
              <a:gd name="connsiteX918" fmla="*/ 4266388 w 7467600"/>
              <a:gd name="connsiteY918" fmla="*/ 500083 h 6858000"/>
              <a:gd name="connsiteX919" fmla="*/ 4032842 w 7467600"/>
              <a:gd name="connsiteY919" fmla="*/ 211809 h 6858000"/>
              <a:gd name="connsiteX920" fmla="*/ 3882765 w 7467600"/>
              <a:gd name="connsiteY920" fmla="*/ 0 h 6858000"/>
              <a:gd name="connsiteX921" fmla="*/ 3721337 w 7467600"/>
              <a:gd name="connsiteY921" fmla="*/ 0 h 6858000"/>
              <a:gd name="connsiteX922" fmla="*/ 3797544 w 7467600"/>
              <a:gd name="connsiteY922" fmla="*/ 0 h 6858000"/>
              <a:gd name="connsiteX923" fmla="*/ 3775734 w 7467600"/>
              <a:gd name="connsiteY923" fmla="*/ 95131 h 6858000"/>
              <a:gd name="connsiteX924" fmla="*/ 3724807 w 7467600"/>
              <a:gd name="connsiteY924" fmla="*/ 272257 h 6858000"/>
              <a:gd name="connsiteX925" fmla="*/ 3726844 w 7467600"/>
              <a:gd name="connsiteY925" fmla="*/ 282988 h 6858000"/>
              <a:gd name="connsiteX926" fmla="*/ 3742664 w 7467600"/>
              <a:gd name="connsiteY926" fmla="*/ 279918 h 6858000"/>
              <a:gd name="connsiteX927" fmla="*/ 4103910 w 7467600"/>
              <a:gd name="connsiteY927" fmla="*/ 1161917 h 6858000"/>
              <a:gd name="connsiteX928" fmla="*/ 4020269 w 7467600"/>
              <a:gd name="connsiteY928" fmla="*/ 1200406 h 6858000"/>
              <a:gd name="connsiteX929" fmla="*/ 3674882 w 7467600"/>
              <a:gd name="connsiteY929" fmla="*/ 488524 h 6858000"/>
              <a:gd name="connsiteX930" fmla="*/ 3132682 w 7467600"/>
              <a:gd name="connsiteY930" fmla="*/ 1072284 h 6858000"/>
              <a:gd name="connsiteX931" fmla="*/ 2716346 w 7467600"/>
              <a:gd name="connsiteY931" fmla="*/ 1276376 h 6858000"/>
              <a:gd name="connsiteX932" fmla="*/ 2716772 w 7467600"/>
              <a:gd name="connsiteY932" fmla="*/ 1255462 h 6858000"/>
              <a:gd name="connsiteX933" fmla="*/ 3471096 w 7467600"/>
              <a:gd name="connsiteY933" fmla="*/ 437072 h 6858000"/>
              <a:gd name="connsiteX934" fmla="*/ 3639057 w 7467600"/>
              <a:gd name="connsiteY934" fmla="*/ 286334 h 6858000"/>
              <a:gd name="connsiteX935" fmla="*/ 3640309 w 7467600"/>
              <a:gd name="connsiteY935" fmla="*/ 284664 h 6858000"/>
              <a:gd name="connsiteX936" fmla="*/ 3646022 w 7467600"/>
              <a:gd name="connsiteY936" fmla="*/ 276711 h 6858000"/>
              <a:gd name="connsiteX937" fmla="*/ 3707943 w 7467600"/>
              <a:gd name="connsiteY937" fmla="*/ 65958 h 6858000"/>
              <a:gd name="connsiteX938" fmla="*/ 3721337 w 7467600"/>
              <a:gd name="connsiteY938" fmla="*/ 0 h 6858000"/>
              <a:gd name="connsiteX939" fmla="*/ 2867960 w 7467600"/>
              <a:gd name="connsiteY939" fmla="*/ 0 h 6858000"/>
              <a:gd name="connsiteX940" fmla="*/ 2926351 w 7467600"/>
              <a:gd name="connsiteY940" fmla="*/ 0 h 6858000"/>
              <a:gd name="connsiteX941" fmla="*/ 2902823 w 7467600"/>
              <a:gd name="connsiteY941" fmla="*/ 262929 h 6858000"/>
              <a:gd name="connsiteX942" fmla="*/ 2940663 w 7467600"/>
              <a:gd name="connsiteY942" fmla="*/ 140884 h 6858000"/>
              <a:gd name="connsiteX943" fmla="*/ 2947039 w 7467600"/>
              <a:gd name="connsiteY943" fmla="*/ 122524 h 6858000"/>
              <a:gd name="connsiteX944" fmla="*/ 2984316 w 7467600"/>
              <a:gd name="connsiteY944" fmla="*/ 0 h 6858000"/>
              <a:gd name="connsiteX945" fmla="*/ 3016114 w 7467600"/>
              <a:gd name="connsiteY945" fmla="*/ 0 h 6858000"/>
              <a:gd name="connsiteX946" fmla="*/ 2979949 w 7467600"/>
              <a:gd name="connsiteY946" fmla="*/ 119274 h 6858000"/>
              <a:gd name="connsiteX947" fmla="*/ 3023879 w 7467600"/>
              <a:gd name="connsiteY947" fmla="*/ 0 h 6858000"/>
              <a:gd name="connsiteX948" fmla="*/ 3105400 w 7467600"/>
              <a:gd name="connsiteY948" fmla="*/ 0 h 6858000"/>
              <a:gd name="connsiteX949" fmla="*/ 3094669 w 7467600"/>
              <a:gd name="connsiteY949" fmla="*/ 30308 h 6858000"/>
              <a:gd name="connsiteX950" fmla="*/ 2901945 w 7467600"/>
              <a:gd name="connsiteY950" fmla="*/ 466538 h 6858000"/>
              <a:gd name="connsiteX951" fmla="*/ 2815209 w 7467600"/>
              <a:gd name="connsiteY951" fmla="*/ 497361 h 6858000"/>
              <a:gd name="connsiteX952" fmla="*/ 2844845 w 7467600"/>
              <a:gd name="connsiteY952" fmla="*/ 127638 h 6858000"/>
              <a:gd name="connsiteX953" fmla="*/ 2867960 w 7467600"/>
              <a:gd name="connsiteY953" fmla="*/ 0 h 6858000"/>
              <a:gd name="connsiteX954" fmla="*/ 1057230 w 7467600"/>
              <a:gd name="connsiteY954" fmla="*/ 0 h 6858000"/>
              <a:gd name="connsiteX955" fmla="*/ 1111003 w 7467600"/>
              <a:gd name="connsiteY955" fmla="*/ 0 h 6858000"/>
              <a:gd name="connsiteX956" fmla="*/ 1125553 w 7467600"/>
              <a:gd name="connsiteY956" fmla="*/ 52588 h 6858000"/>
              <a:gd name="connsiteX957" fmla="*/ 1304276 w 7467600"/>
              <a:gd name="connsiteY957" fmla="*/ 476275 h 6858000"/>
              <a:gd name="connsiteX958" fmla="*/ 1492066 w 7467600"/>
              <a:gd name="connsiteY958" fmla="*/ 886333 h 6858000"/>
              <a:gd name="connsiteX959" fmla="*/ 1423698 w 7467600"/>
              <a:gd name="connsiteY959" fmla="*/ 710817 h 6858000"/>
              <a:gd name="connsiteX960" fmla="*/ 1357609 w 7467600"/>
              <a:gd name="connsiteY960" fmla="*/ 532892 h 6858000"/>
              <a:gd name="connsiteX961" fmla="*/ 1309550 w 7467600"/>
              <a:gd name="connsiteY961" fmla="*/ 374031 h 6858000"/>
              <a:gd name="connsiteX962" fmla="*/ 1193673 w 7467600"/>
              <a:gd name="connsiteY962" fmla="*/ 49533 h 6858000"/>
              <a:gd name="connsiteX963" fmla="*/ 1164391 w 7467600"/>
              <a:gd name="connsiteY963" fmla="*/ 0 h 6858000"/>
              <a:gd name="connsiteX964" fmla="*/ 1200666 w 7467600"/>
              <a:gd name="connsiteY964" fmla="*/ 0 h 6858000"/>
              <a:gd name="connsiteX965" fmla="*/ 1223408 w 7467600"/>
              <a:gd name="connsiteY965" fmla="*/ 38996 h 6858000"/>
              <a:gd name="connsiteX966" fmla="*/ 1339635 w 7467600"/>
              <a:gd name="connsiteY966" fmla="*/ 365517 h 6858000"/>
              <a:gd name="connsiteX967" fmla="*/ 1387469 w 7467600"/>
              <a:gd name="connsiteY967" fmla="*/ 523079 h 6858000"/>
              <a:gd name="connsiteX968" fmla="*/ 1452685 w 7467600"/>
              <a:gd name="connsiteY968" fmla="*/ 699806 h 6858000"/>
              <a:gd name="connsiteX969" fmla="*/ 1492092 w 7467600"/>
              <a:gd name="connsiteY969" fmla="*/ 800424 h 6858000"/>
              <a:gd name="connsiteX970" fmla="*/ 1455302 w 7467600"/>
              <a:gd name="connsiteY970" fmla="*/ 632913 h 6858000"/>
              <a:gd name="connsiteX971" fmla="*/ 1222336 w 7467600"/>
              <a:gd name="connsiteY971" fmla="*/ 9480 h 6858000"/>
              <a:gd name="connsiteX972" fmla="*/ 1214634 w 7467600"/>
              <a:gd name="connsiteY972" fmla="*/ 0 h 6858000"/>
              <a:gd name="connsiteX973" fmla="*/ 1289827 w 7467600"/>
              <a:gd name="connsiteY973" fmla="*/ 0 h 6858000"/>
              <a:gd name="connsiteX974" fmla="*/ 1321076 w 7467600"/>
              <a:gd name="connsiteY974" fmla="*/ 59722 h 6858000"/>
              <a:gd name="connsiteX975" fmla="*/ 1512579 w 7467600"/>
              <a:gd name="connsiteY975" fmla="*/ 626441 h 6858000"/>
              <a:gd name="connsiteX976" fmla="*/ 1506076 w 7467600"/>
              <a:gd name="connsiteY976" fmla="*/ 1089289 h 6858000"/>
              <a:gd name="connsiteX977" fmla="*/ 1486346 w 7467600"/>
              <a:gd name="connsiteY977" fmla="*/ 1079919 h 6858000"/>
              <a:gd name="connsiteX978" fmla="*/ 1070511 w 7467600"/>
              <a:gd name="connsiteY978" fmla="*/ 48609 h 6858000"/>
              <a:gd name="connsiteX979" fmla="*/ 1057230 w 7467600"/>
              <a:gd name="connsiteY979" fmla="*/ 0 h 6858000"/>
              <a:gd name="connsiteX980" fmla="*/ 43151 w 7467600"/>
              <a:gd name="connsiteY980" fmla="*/ 0 h 6858000"/>
              <a:gd name="connsiteX981" fmla="*/ 95283 w 7467600"/>
              <a:gd name="connsiteY981" fmla="*/ 0 h 6858000"/>
              <a:gd name="connsiteX982" fmla="*/ 300708 w 7467600"/>
              <a:gd name="connsiteY982" fmla="*/ 154571 h 6858000"/>
              <a:gd name="connsiteX983" fmla="*/ 530414 w 7467600"/>
              <a:gd name="connsiteY983" fmla="*/ 354673 h 6858000"/>
              <a:gd name="connsiteX984" fmla="*/ 333785 w 7467600"/>
              <a:gd name="connsiteY984" fmla="*/ 161564 h 6858000"/>
              <a:gd name="connsiteX985" fmla="*/ 147005 w 7467600"/>
              <a:gd name="connsiteY985" fmla="*/ 0 h 6858000"/>
              <a:gd name="connsiteX986" fmla="*/ 272509 w 7467600"/>
              <a:gd name="connsiteY986" fmla="*/ 0 h 6858000"/>
              <a:gd name="connsiteX987" fmla="*/ 326276 w 7467600"/>
              <a:gd name="connsiteY987" fmla="*/ 45847 h 6858000"/>
              <a:gd name="connsiteX988" fmla="*/ 823759 w 7467600"/>
              <a:gd name="connsiteY988" fmla="*/ 574145 h 6858000"/>
              <a:gd name="connsiteX989" fmla="*/ 811254 w 7467600"/>
              <a:gd name="connsiteY989" fmla="*/ 665546 h 6858000"/>
              <a:gd name="connsiteX990" fmla="*/ 154042 w 7467600"/>
              <a:gd name="connsiteY990" fmla="*/ 261522 h 6858000"/>
              <a:gd name="connsiteX991" fmla="*/ 13550 w 7467600"/>
              <a:gd name="connsiteY991" fmla="*/ 158423 h 6858000"/>
              <a:gd name="connsiteX992" fmla="*/ 0 w 7467600"/>
              <a:gd name="connsiteY992" fmla="*/ 146618 h 6858000"/>
              <a:gd name="connsiteX993" fmla="*/ 0 w 7467600"/>
              <a:gd name="connsiteY993" fmla="*/ 59161 h 6858000"/>
              <a:gd name="connsiteX994" fmla="*/ 45427 w 7467600"/>
              <a:gd name="connsiteY994" fmla="*/ 101078 h 6858000"/>
              <a:gd name="connsiteX995" fmla="*/ 630103 w 7467600"/>
              <a:gd name="connsiteY995" fmla="*/ 485885 h 6858000"/>
              <a:gd name="connsiteX996" fmla="*/ 532040 w 7467600"/>
              <a:gd name="connsiteY996" fmla="*/ 399359 h 6858000"/>
              <a:gd name="connsiteX997" fmla="*/ 517618 w 7467600"/>
              <a:gd name="connsiteY997" fmla="*/ 385726 h 6858000"/>
              <a:gd name="connsiteX998" fmla="*/ 285074 w 7467600"/>
              <a:gd name="connsiteY998" fmla="*/ 182755 h 6858000"/>
              <a:gd name="connsiteX999" fmla="*/ 43151 w 7467600"/>
              <a:gd name="connsiteY99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361850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7467600 w 7467600"/>
              <a:gd name="connsiteY141" fmla="*/ 5297634 h 6858000"/>
              <a:gd name="connsiteX142" fmla="*/ 7467600 w 7467600"/>
              <a:gd name="connsiteY142" fmla="*/ 5361850 h 6858000"/>
              <a:gd name="connsiteX143" fmla="*/ 1903353 w 7467600"/>
              <a:gd name="connsiteY143" fmla="*/ 5044827 h 6858000"/>
              <a:gd name="connsiteX144" fmla="*/ 1936931 w 7467600"/>
              <a:gd name="connsiteY144" fmla="*/ 5093954 h 6858000"/>
              <a:gd name="connsiteX145" fmla="*/ 2195868 w 7467600"/>
              <a:gd name="connsiteY145" fmla="*/ 5396574 h 6858000"/>
              <a:gd name="connsiteX146" fmla="*/ 2088852 w 7467600"/>
              <a:gd name="connsiteY146" fmla="*/ 5166123 h 6858000"/>
              <a:gd name="connsiteX147" fmla="*/ 1958241 w 7467600"/>
              <a:gd name="connsiteY147" fmla="*/ 5067955 h 6858000"/>
              <a:gd name="connsiteX148" fmla="*/ 1903353 w 7467600"/>
              <a:gd name="connsiteY148" fmla="*/ 5044827 h 6858000"/>
              <a:gd name="connsiteX149" fmla="*/ 1979378 w 7467600"/>
              <a:gd name="connsiteY149" fmla="*/ 4769504 h 6858000"/>
              <a:gd name="connsiteX150" fmla="*/ 2882120 w 7467600"/>
              <a:gd name="connsiteY150" fmla="*/ 5064547 h 6858000"/>
              <a:gd name="connsiteX151" fmla="*/ 2793103 w 7467600"/>
              <a:gd name="connsiteY151" fmla="*/ 5039699 h 6858000"/>
              <a:gd name="connsiteX152" fmla="*/ 2770041 w 7467600"/>
              <a:gd name="connsiteY152" fmla="*/ 5033634 h 6858000"/>
              <a:gd name="connsiteX153" fmla="*/ 1979378 w 7467600"/>
              <a:gd name="connsiteY153" fmla="*/ 4769504 h 6858000"/>
              <a:gd name="connsiteX154" fmla="*/ 1927410 w 7467600"/>
              <a:gd name="connsiteY154" fmla="*/ 4716164 h 6858000"/>
              <a:gd name="connsiteX155" fmla="*/ 1959587 w 7467600"/>
              <a:gd name="connsiteY155" fmla="*/ 4728849 h 6858000"/>
              <a:gd name="connsiteX156" fmla="*/ 2777707 w 7467600"/>
              <a:gd name="connsiteY156" fmla="*/ 5003991 h 6858000"/>
              <a:gd name="connsiteX157" fmla="*/ 2800768 w 7467600"/>
              <a:gd name="connsiteY157" fmla="*/ 5010056 h 6858000"/>
              <a:gd name="connsiteX158" fmla="*/ 2879408 w 7467600"/>
              <a:gd name="connsiteY158" fmla="*/ 5031590 h 6858000"/>
              <a:gd name="connsiteX159" fmla="*/ 2862295 w 7467600"/>
              <a:gd name="connsiteY159" fmla="*/ 5022958 h 6858000"/>
              <a:gd name="connsiteX160" fmla="*/ 2813343 w 7467600"/>
              <a:gd name="connsiteY160" fmla="*/ 4998369 h 6858000"/>
              <a:gd name="connsiteX161" fmla="*/ 2646245 w 7467600"/>
              <a:gd name="connsiteY161" fmla="*/ 4930999 h 6858000"/>
              <a:gd name="connsiteX162" fmla="*/ 1999243 w 7467600"/>
              <a:gd name="connsiteY162" fmla="*/ 4730524 h 6858000"/>
              <a:gd name="connsiteX163" fmla="*/ 1979527 w 7467600"/>
              <a:gd name="connsiteY163" fmla="*/ 4726651 h 6858000"/>
              <a:gd name="connsiteX164" fmla="*/ 1927410 w 7467600"/>
              <a:gd name="connsiteY164" fmla="*/ 4716164 h 6858000"/>
              <a:gd name="connsiteX165" fmla="*/ 1997014 w 7467600"/>
              <a:gd name="connsiteY165" fmla="*/ 4698007 h 6858000"/>
              <a:gd name="connsiteX166" fmla="*/ 2005458 w 7467600"/>
              <a:gd name="connsiteY166" fmla="*/ 4699540 h 6858000"/>
              <a:gd name="connsiteX167" fmla="*/ 2657186 w 7467600"/>
              <a:gd name="connsiteY167" fmla="*/ 4901687 h 6858000"/>
              <a:gd name="connsiteX168" fmla="*/ 2826662 w 7467600"/>
              <a:gd name="connsiteY168" fmla="*/ 4970362 h 6858000"/>
              <a:gd name="connsiteX169" fmla="*/ 2876100 w 7467600"/>
              <a:gd name="connsiteY169" fmla="*/ 4995397 h 6858000"/>
              <a:gd name="connsiteX170" fmla="*/ 3042600 w 7467600"/>
              <a:gd name="connsiteY170" fmla="*/ 5059532 h 6858000"/>
              <a:gd name="connsiteX171" fmla="*/ 1997014 w 7467600"/>
              <a:gd name="connsiteY171" fmla="*/ 4698007 h 6858000"/>
              <a:gd name="connsiteX172" fmla="*/ 2305292 w 7467600"/>
              <a:gd name="connsiteY172" fmla="*/ 4219492 h 6858000"/>
              <a:gd name="connsiteX173" fmla="*/ 3360922 w 7467600"/>
              <a:gd name="connsiteY173" fmla="*/ 4529373 h 6858000"/>
              <a:gd name="connsiteX174" fmla="*/ 3492420 w 7467600"/>
              <a:gd name="connsiteY174" fmla="*/ 4510145 h 6858000"/>
              <a:gd name="connsiteX175" fmla="*/ 3364086 w 7467600"/>
              <a:gd name="connsiteY175" fmla="*/ 4480340 h 6858000"/>
              <a:gd name="connsiteX176" fmla="*/ 3225818 w 7467600"/>
              <a:gd name="connsiteY176" fmla="*/ 4411822 h 6858000"/>
              <a:gd name="connsiteX177" fmla="*/ 3129696 w 7467600"/>
              <a:gd name="connsiteY177" fmla="*/ 4360704 h 6858000"/>
              <a:gd name="connsiteX178" fmla="*/ 2814545 w 7467600"/>
              <a:gd name="connsiteY178" fmla="*/ 4282955 h 6858000"/>
              <a:gd name="connsiteX179" fmla="*/ 2305292 w 7467600"/>
              <a:gd name="connsiteY179" fmla="*/ 4219492 h 6858000"/>
              <a:gd name="connsiteX180" fmla="*/ 2626982 w 7467600"/>
              <a:gd name="connsiteY180" fmla="*/ 4206450 h 6858000"/>
              <a:gd name="connsiteX181" fmla="*/ 2490617 w 7467600"/>
              <a:gd name="connsiteY181" fmla="*/ 4206951 h 6858000"/>
              <a:gd name="connsiteX182" fmla="*/ 2819869 w 7467600"/>
              <a:gd name="connsiteY182" fmla="*/ 4252936 h 6858000"/>
              <a:gd name="connsiteX183" fmla="*/ 3143018 w 7467600"/>
              <a:gd name="connsiteY183" fmla="*/ 4332698 h 6858000"/>
              <a:gd name="connsiteX184" fmla="*/ 3241520 w 7467600"/>
              <a:gd name="connsiteY184" fmla="*/ 4385112 h 6858000"/>
              <a:gd name="connsiteX185" fmla="*/ 3374575 w 7467600"/>
              <a:gd name="connsiteY185" fmla="*/ 4451517 h 6858000"/>
              <a:gd name="connsiteX186" fmla="*/ 3505221 w 7467600"/>
              <a:gd name="connsiteY186" fmla="*/ 4480757 h 6858000"/>
              <a:gd name="connsiteX187" fmla="*/ 2626982 w 7467600"/>
              <a:gd name="connsiteY187" fmla="*/ 4206450 h 6858000"/>
              <a:gd name="connsiteX188" fmla="*/ 1310106 w 7467600"/>
              <a:gd name="connsiteY188" fmla="*/ 3943217 h 6858000"/>
              <a:gd name="connsiteX189" fmla="*/ 854994 w 7467600"/>
              <a:gd name="connsiteY189" fmla="*/ 4399136 h 6858000"/>
              <a:gd name="connsiteX190" fmla="*/ 742462 w 7467600"/>
              <a:gd name="connsiteY190" fmla="*/ 4594648 h 6858000"/>
              <a:gd name="connsiteX191" fmla="*/ 820602 w 7467600"/>
              <a:gd name="connsiteY191" fmla="*/ 4485915 h 6858000"/>
              <a:gd name="connsiteX192" fmla="*/ 878295 w 7467600"/>
              <a:gd name="connsiteY192" fmla="*/ 4403594 h 6858000"/>
              <a:gd name="connsiteX193" fmla="*/ 1240607 w 7467600"/>
              <a:gd name="connsiteY193" fmla="*/ 4010401 h 6858000"/>
              <a:gd name="connsiteX194" fmla="*/ 1310106 w 7467600"/>
              <a:gd name="connsiteY194" fmla="*/ 3943217 h 6858000"/>
              <a:gd name="connsiteX195" fmla="*/ 1423113 w 7467600"/>
              <a:gd name="connsiteY195" fmla="*/ 3874565 h 6858000"/>
              <a:gd name="connsiteX196" fmla="*/ 1260565 w 7467600"/>
              <a:gd name="connsiteY196" fmla="*/ 4031982 h 6858000"/>
              <a:gd name="connsiteX197" fmla="*/ 901900 w 7467600"/>
              <a:gd name="connsiteY197" fmla="*/ 4421236 h 6858000"/>
              <a:gd name="connsiteX198" fmla="*/ 845044 w 7467600"/>
              <a:gd name="connsiteY198" fmla="*/ 4502436 h 6858000"/>
              <a:gd name="connsiteX199" fmla="*/ 685926 w 7467600"/>
              <a:gd name="connsiteY199" fmla="*/ 4703069 h 6858000"/>
              <a:gd name="connsiteX200" fmla="*/ 684248 w 7467600"/>
              <a:gd name="connsiteY200" fmla="*/ 4706721 h 6858000"/>
              <a:gd name="connsiteX201" fmla="*/ 1423113 w 7467600"/>
              <a:gd name="connsiteY201" fmla="*/ 3874565 h 6858000"/>
              <a:gd name="connsiteX202" fmla="*/ 3316479 w 7467600"/>
              <a:gd name="connsiteY202" fmla="*/ 3872136 h 6858000"/>
              <a:gd name="connsiteX203" fmla="*/ 3546806 w 7467600"/>
              <a:gd name="connsiteY203" fmla="*/ 4356139 h 6858000"/>
              <a:gd name="connsiteX204" fmla="*/ 3364433 w 7467600"/>
              <a:gd name="connsiteY204" fmla="*/ 3953121 h 6858000"/>
              <a:gd name="connsiteX205" fmla="*/ 3316479 w 7467600"/>
              <a:gd name="connsiteY205" fmla="*/ 3872136 h 6858000"/>
              <a:gd name="connsiteX206" fmla="*/ 3291335 w 7467600"/>
              <a:gd name="connsiteY206" fmla="*/ 3767420 h 6858000"/>
              <a:gd name="connsiteX207" fmla="*/ 3390805 w 7467600"/>
              <a:gd name="connsiteY207" fmla="*/ 3937163 h 6858000"/>
              <a:gd name="connsiteX208" fmla="*/ 3579062 w 7467600"/>
              <a:gd name="connsiteY208" fmla="*/ 4359040 h 6858000"/>
              <a:gd name="connsiteX209" fmla="*/ 3467355 w 7467600"/>
              <a:gd name="connsiteY209" fmla="*/ 3988130 h 6858000"/>
              <a:gd name="connsiteX210" fmla="*/ 3310753 w 7467600"/>
              <a:gd name="connsiteY210" fmla="*/ 3787140 h 6858000"/>
              <a:gd name="connsiteX211" fmla="*/ 3291335 w 7467600"/>
              <a:gd name="connsiteY211" fmla="*/ 3767420 h 6858000"/>
              <a:gd name="connsiteX212" fmla="*/ 1635889 w 7467600"/>
              <a:gd name="connsiteY212" fmla="*/ 3709494 h 6858000"/>
              <a:gd name="connsiteX213" fmla="*/ 1634800 w 7467600"/>
              <a:gd name="connsiteY213" fmla="*/ 3731111 h 6858000"/>
              <a:gd name="connsiteX214" fmla="*/ 1635889 w 7467600"/>
              <a:gd name="connsiteY214" fmla="*/ 3709494 h 6858000"/>
              <a:gd name="connsiteX215" fmla="*/ 1510397 w 7467600"/>
              <a:gd name="connsiteY215" fmla="*/ 3684705 h 6858000"/>
              <a:gd name="connsiteX216" fmla="*/ 1146550 w 7467600"/>
              <a:gd name="connsiteY216" fmla="*/ 3802012 h 6858000"/>
              <a:gd name="connsiteX217" fmla="*/ 698834 w 7467600"/>
              <a:gd name="connsiteY217" fmla="*/ 3952272 h 6858000"/>
              <a:gd name="connsiteX218" fmla="*/ 34256 w 7467600"/>
              <a:gd name="connsiteY218" fmla="*/ 4347603 h 6858000"/>
              <a:gd name="connsiteX219" fmla="*/ 527241 w 7467600"/>
              <a:gd name="connsiteY219" fmla="*/ 4065078 h 6858000"/>
              <a:gd name="connsiteX220" fmla="*/ 1510397 w 7467600"/>
              <a:gd name="connsiteY220" fmla="*/ 3684705 h 6858000"/>
              <a:gd name="connsiteX221" fmla="*/ 1313114 w 7467600"/>
              <a:gd name="connsiteY221" fmla="*/ 3655216 h 6858000"/>
              <a:gd name="connsiteX222" fmla="*/ 1109304 w 7467600"/>
              <a:gd name="connsiteY222" fmla="*/ 3669030 h 6858000"/>
              <a:gd name="connsiteX223" fmla="*/ 8129 w 7467600"/>
              <a:gd name="connsiteY223" fmla="*/ 4330519 h 6858000"/>
              <a:gd name="connsiteX224" fmla="*/ 687572 w 7467600"/>
              <a:gd name="connsiteY224" fmla="*/ 3925629 h 6858000"/>
              <a:gd name="connsiteX225" fmla="*/ 1138365 w 7467600"/>
              <a:gd name="connsiteY225" fmla="*/ 3774515 h 6858000"/>
              <a:gd name="connsiteX226" fmla="*/ 1505579 w 7467600"/>
              <a:gd name="connsiteY226" fmla="*/ 3655526 h 6858000"/>
              <a:gd name="connsiteX227" fmla="*/ 1313114 w 7467600"/>
              <a:gd name="connsiteY227" fmla="*/ 3655216 h 6858000"/>
              <a:gd name="connsiteX228" fmla="*/ 3655073 w 7467600"/>
              <a:gd name="connsiteY228" fmla="*/ 3650884 h 6858000"/>
              <a:gd name="connsiteX229" fmla="*/ 3989938 w 7467600"/>
              <a:gd name="connsiteY229" fmla="*/ 3991685 h 6858000"/>
              <a:gd name="connsiteX230" fmla="*/ 4393907 w 7467600"/>
              <a:gd name="connsiteY230" fmla="*/ 4261258 h 6858000"/>
              <a:gd name="connsiteX231" fmla="*/ 4648051 w 7467600"/>
              <a:gd name="connsiteY231" fmla="*/ 4374051 h 6858000"/>
              <a:gd name="connsiteX232" fmla="*/ 4383389 w 7467600"/>
              <a:gd name="connsiteY232" fmla="*/ 4184369 h 6858000"/>
              <a:gd name="connsiteX233" fmla="*/ 4165508 w 7467600"/>
              <a:gd name="connsiteY233" fmla="*/ 4035196 h 6858000"/>
              <a:gd name="connsiteX234" fmla="*/ 4068162 w 7467600"/>
              <a:gd name="connsiteY234" fmla="*/ 3953394 h 6858000"/>
              <a:gd name="connsiteX235" fmla="*/ 3981416 w 7467600"/>
              <a:gd name="connsiteY235" fmla="*/ 3880482 h 6858000"/>
              <a:gd name="connsiteX236" fmla="*/ 3800147 w 7467600"/>
              <a:gd name="connsiteY236" fmla="*/ 3749872 h 6858000"/>
              <a:gd name="connsiteX237" fmla="*/ 3655073 w 7467600"/>
              <a:gd name="connsiteY237" fmla="*/ 3650884 h 6858000"/>
              <a:gd name="connsiteX238" fmla="*/ 3670252 w 7467600"/>
              <a:gd name="connsiteY238" fmla="*/ 3622798 h 6858000"/>
              <a:gd name="connsiteX239" fmla="*/ 3817258 w 7467600"/>
              <a:gd name="connsiteY239" fmla="*/ 3723577 h 6858000"/>
              <a:gd name="connsiteX240" fmla="*/ 4000461 w 7467600"/>
              <a:gd name="connsiteY240" fmla="*/ 3855966 h 6858000"/>
              <a:gd name="connsiteX241" fmla="*/ 4088180 w 7467600"/>
              <a:gd name="connsiteY241" fmla="*/ 3929774 h 6858000"/>
              <a:gd name="connsiteX242" fmla="*/ 4184555 w 7467600"/>
              <a:gd name="connsiteY242" fmla="*/ 4010683 h 6858000"/>
              <a:gd name="connsiteX243" fmla="*/ 4399563 w 7467600"/>
              <a:gd name="connsiteY243" fmla="*/ 4158106 h 6858000"/>
              <a:gd name="connsiteX244" fmla="*/ 4684469 w 7467600"/>
              <a:gd name="connsiteY244" fmla="*/ 4364680 h 6858000"/>
              <a:gd name="connsiteX245" fmla="*/ 4690271 w 7467600"/>
              <a:gd name="connsiteY245" fmla="*/ 4370034 h 6858000"/>
              <a:gd name="connsiteX246" fmla="*/ 4136093 w 7467600"/>
              <a:gd name="connsiteY246" fmla="*/ 3858466 h 6858000"/>
              <a:gd name="connsiteX247" fmla="*/ 3670252 w 7467600"/>
              <a:gd name="connsiteY247" fmla="*/ 3622798 h 6858000"/>
              <a:gd name="connsiteX248" fmla="*/ 4440129 w 7467600"/>
              <a:gd name="connsiteY248" fmla="*/ 3448571 h 6858000"/>
              <a:gd name="connsiteX249" fmla="*/ 4856525 w 7467600"/>
              <a:gd name="connsiteY249" fmla="*/ 3915351 h 6858000"/>
              <a:gd name="connsiteX250" fmla="*/ 5059055 w 7467600"/>
              <a:gd name="connsiteY250" fmla="*/ 4108918 h 6858000"/>
              <a:gd name="connsiteX251" fmla="*/ 5290070 w 7467600"/>
              <a:gd name="connsiteY251" fmla="*/ 4263619 h 6858000"/>
              <a:gd name="connsiteX252" fmla="*/ 4834991 w 7467600"/>
              <a:gd name="connsiteY252" fmla="*/ 3830985 h 6858000"/>
              <a:gd name="connsiteX253" fmla="*/ 4440129 w 7467600"/>
              <a:gd name="connsiteY253" fmla="*/ 3448571 h 6858000"/>
              <a:gd name="connsiteX254" fmla="*/ 4441737 w 7467600"/>
              <a:gd name="connsiteY254" fmla="*/ 3399734 h 6858000"/>
              <a:gd name="connsiteX255" fmla="*/ 4431236 w 7467600"/>
              <a:gd name="connsiteY255" fmla="*/ 3400954 h 6858000"/>
              <a:gd name="connsiteX256" fmla="*/ 4557150 w 7467600"/>
              <a:gd name="connsiteY256" fmla="*/ 3510023 h 6858000"/>
              <a:gd name="connsiteX257" fmla="*/ 4856936 w 7467600"/>
              <a:gd name="connsiteY257" fmla="*/ 3809146 h 6858000"/>
              <a:gd name="connsiteX258" fmla="*/ 5111996 w 7467600"/>
              <a:gd name="connsiteY258" fmla="*/ 4065759 h 6858000"/>
              <a:gd name="connsiteX259" fmla="*/ 5388878 w 7467600"/>
              <a:gd name="connsiteY259" fmla="*/ 4300185 h 6858000"/>
              <a:gd name="connsiteX260" fmla="*/ 5425556 w 7467600"/>
              <a:gd name="connsiteY260" fmla="*/ 4308967 h 6858000"/>
              <a:gd name="connsiteX261" fmla="*/ 4943646 w 7467600"/>
              <a:gd name="connsiteY261" fmla="*/ 3822916 h 6858000"/>
              <a:gd name="connsiteX262" fmla="*/ 4594837 w 7467600"/>
              <a:gd name="connsiteY262" fmla="*/ 3532274 h 6858000"/>
              <a:gd name="connsiteX263" fmla="*/ 4441737 w 7467600"/>
              <a:gd name="connsiteY263" fmla="*/ 3399734 h 6858000"/>
              <a:gd name="connsiteX264" fmla="*/ 5425834 w 7467600"/>
              <a:gd name="connsiteY264" fmla="*/ 3162785 h 6858000"/>
              <a:gd name="connsiteX265" fmla="*/ 5401644 w 7467600"/>
              <a:gd name="connsiteY265" fmla="*/ 3617847 h 6858000"/>
              <a:gd name="connsiteX266" fmla="*/ 5467256 w 7467600"/>
              <a:gd name="connsiteY266" fmla="*/ 4175494 h 6858000"/>
              <a:gd name="connsiteX267" fmla="*/ 5448069 w 7467600"/>
              <a:gd name="connsiteY267" fmla="*/ 3567554 h 6858000"/>
              <a:gd name="connsiteX268" fmla="*/ 5425834 w 7467600"/>
              <a:gd name="connsiteY268" fmla="*/ 3162785 h 6858000"/>
              <a:gd name="connsiteX269" fmla="*/ 1318687 w 7467600"/>
              <a:gd name="connsiteY269" fmla="*/ 3113840 h 6858000"/>
              <a:gd name="connsiteX270" fmla="*/ 1066793 w 7467600"/>
              <a:gd name="connsiteY270" fmla="*/ 3212171 h 6858000"/>
              <a:gd name="connsiteX271" fmla="*/ 993319 w 7467600"/>
              <a:gd name="connsiteY271" fmla="*/ 3247648 h 6858000"/>
              <a:gd name="connsiteX272" fmla="*/ 853081 w 7467600"/>
              <a:gd name="connsiteY272" fmla="*/ 3312410 h 6858000"/>
              <a:gd name="connsiteX273" fmla="*/ 805957 w 7467600"/>
              <a:gd name="connsiteY273" fmla="*/ 3330443 h 6858000"/>
              <a:gd name="connsiteX274" fmla="*/ 1318687 w 7467600"/>
              <a:gd name="connsiteY274" fmla="*/ 3113840 h 6858000"/>
              <a:gd name="connsiteX275" fmla="*/ 5453702 w 7467600"/>
              <a:gd name="connsiteY275" fmla="*/ 3090882 h 6858000"/>
              <a:gd name="connsiteX276" fmla="*/ 5480135 w 7467600"/>
              <a:gd name="connsiteY276" fmla="*/ 3565802 h 6858000"/>
              <a:gd name="connsiteX277" fmla="*/ 5499023 w 7467600"/>
              <a:gd name="connsiteY277" fmla="*/ 4166310 h 6858000"/>
              <a:gd name="connsiteX278" fmla="*/ 5547022 w 7467600"/>
              <a:gd name="connsiteY278" fmla="*/ 3607838 h 6858000"/>
              <a:gd name="connsiteX279" fmla="*/ 5515964 w 7467600"/>
              <a:gd name="connsiteY279" fmla="*/ 3378541 h 6858000"/>
              <a:gd name="connsiteX280" fmla="*/ 5453702 w 7467600"/>
              <a:gd name="connsiteY280" fmla="*/ 3090882 h 6858000"/>
              <a:gd name="connsiteX281" fmla="*/ 1238695 w 7467600"/>
              <a:gd name="connsiteY281" fmla="*/ 3076820 h 6858000"/>
              <a:gd name="connsiteX282" fmla="*/ 716371 w 7467600"/>
              <a:gd name="connsiteY282" fmla="*/ 3293249 h 6858000"/>
              <a:gd name="connsiteX283" fmla="*/ 579522 w 7467600"/>
              <a:gd name="connsiteY283" fmla="*/ 3371759 h 6858000"/>
              <a:gd name="connsiteX284" fmla="*/ 600288 w 7467600"/>
              <a:gd name="connsiteY284" fmla="*/ 3365555 h 6858000"/>
              <a:gd name="connsiteX285" fmla="*/ 840692 w 7467600"/>
              <a:gd name="connsiteY285" fmla="*/ 3284921 h 6858000"/>
              <a:gd name="connsiteX286" fmla="*/ 979248 w 7467600"/>
              <a:gd name="connsiteY286" fmla="*/ 3221003 h 6858000"/>
              <a:gd name="connsiteX287" fmla="*/ 1053282 w 7467600"/>
              <a:gd name="connsiteY287" fmla="*/ 3185247 h 6858000"/>
              <a:gd name="connsiteX288" fmla="*/ 1320603 w 7467600"/>
              <a:gd name="connsiteY288" fmla="*/ 3081281 h 6858000"/>
              <a:gd name="connsiteX289" fmla="*/ 1238695 w 7467600"/>
              <a:gd name="connsiteY289" fmla="*/ 3076820 h 6858000"/>
              <a:gd name="connsiteX290" fmla="*/ 5425627 w 7467600"/>
              <a:gd name="connsiteY290" fmla="*/ 2954192 h 6858000"/>
              <a:gd name="connsiteX291" fmla="*/ 5470770 w 7467600"/>
              <a:gd name="connsiteY291" fmla="*/ 3005435 h 6858000"/>
              <a:gd name="connsiteX292" fmla="*/ 5519779 w 7467600"/>
              <a:gd name="connsiteY292" fmla="*/ 4359223 h 6858000"/>
              <a:gd name="connsiteX293" fmla="*/ 5520293 w 7467600"/>
              <a:gd name="connsiteY293" fmla="*/ 4360602 h 6858000"/>
              <a:gd name="connsiteX294" fmla="*/ 5767221 w 7467600"/>
              <a:gd name="connsiteY294" fmla="*/ 4665564 h 6858000"/>
              <a:gd name="connsiteX295" fmla="*/ 6937169 w 7467600"/>
              <a:gd name="connsiteY295" fmla="*/ 4815941 h 6858000"/>
              <a:gd name="connsiteX296" fmla="*/ 6953922 w 7467600"/>
              <a:gd name="connsiteY296" fmla="*/ 4890068 h 6858000"/>
              <a:gd name="connsiteX297" fmla="*/ 6071359 w 7467600"/>
              <a:gd name="connsiteY297" fmla="*/ 4770770 h 6858000"/>
              <a:gd name="connsiteX298" fmla="*/ 6038839 w 7467600"/>
              <a:gd name="connsiteY298" fmla="*/ 4764474 h 6858000"/>
              <a:gd name="connsiteX299" fmla="*/ 6038706 w 7467600"/>
              <a:gd name="connsiteY299" fmla="*/ 4763847 h 6858000"/>
              <a:gd name="connsiteX300" fmla="*/ 6037784 w 7467600"/>
              <a:gd name="connsiteY300" fmla="*/ 4764270 h 6858000"/>
              <a:gd name="connsiteX301" fmla="*/ 6038839 w 7467600"/>
              <a:gd name="connsiteY301" fmla="*/ 4764474 h 6858000"/>
              <a:gd name="connsiteX302" fmla="*/ 6040338 w 7467600"/>
              <a:gd name="connsiteY302" fmla="*/ 4771418 h 6858000"/>
              <a:gd name="connsiteX303" fmla="*/ 6024488 w 7467600"/>
              <a:gd name="connsiteY303" fmla="*/ 4809903 h 6858000"/>
              <a:gd name="connsiteX304" fmla="*/ 5599771 w 7467600"/>
              <a:gd name="connsiteY304" fmla="*/ 5509652 h 6858000"/>
              <a:gd name="connsiteX305" fmla="*/ 5548843 w 7467600"/>
              <a:gd name="connsiteY305" fmla="*/ 5563845 h 6858000"/>
              <a:gd name="connsiteX306" fmla="*/ 5940952 w 7467600"/>
              <a:gd name="connsiteY306" fmla="*/ 6250028 h 6858000"/>
              <a:gd name="connsiteX307" fmla="*/ 6043441 w 7467600"/>
              <a:gd name="connsiteY307" fmla="*/ 6665847 h 6858000"/>
              <a:gd name="connsiteX308" fmla="*/ 6093432 w 7467600"/>
              <a:gd name="connsiteY308" fmla="*/ 6858000 h 6858000"/>
              <a:gd name="connsiteX309" fmla="*/ 6034344 w 7467600"/>
              <a:gd name="connsiteY309" fmla="*/ 6858000 h 6858000"/>
              <a:gd name="connsiteX310" fmla="*/ 6026679 w 7467600"/>
              <a:gd name="connsiteY310" fmla="*/ 6836959 h 6858000"/>
              <a:gd name="connsiteX311" fmla="*/ 5800441 w 7467600"/>
              <a:gd name="connsiteY311" fmla="*/ 6335286 h 6858000"/>
              <a:gd name="connsiteX312" fmla="*/ 5526562 w 7467600"/>
              <a:gd name="connsiteY312" fmla="*/ 5705388 h 6858000"/>
              <a:gd name="connsiteX313" fmla="*/ 5519640 w 7467600"/>
              <a:gd name="connsiteY313" fmla="*/ 5683774 h 6858000"/>
              <a:gd name="connsiteX314" fmla="*/ 5844559 w 7467600"/>
              <a:gd name="connsiteY314" fmla="*/ 6553349 h 6858000"/>
              <a:gd name="connsiteX315" fmla="*/ 5975994 w 7467600"/>
              <a:gd name="connsiteY315" fmla="*/ 6858000 h 6858000"/>
              <a:gd name="connsiteX316" fmla="*/ 5898547 w 7467600"/>
              <a:gd name="connsiteY316" fmla="*/ 6858000 h 6858000"/>
              <a:gd name="connsiteX317" fmla="*/ 5682041 w 7467600"/>
              <a:gd name="connsiteY317" fmla="*/ 6355860 h 6858000"/>
              <a:gd name="connsiteX318" fmla="*/ 5461758 w 7467600"/>
              <a:gd name="connsiteY318" fmla="*/ 5820220 h 6858000"/>
              <a:gd name="connsiteX319" fmla="*/ 5237282 w 7467600"/>
              <a:gd name="connsiteY319" fmla="*/ 6579086 h 6858000"/>
              <a:gd name="connsiteX320" fmla="*/ 5115009 w 7467600"/>
              <a:gd name="connsiteY320" fmla="*/ 6858000 h 6858000"/>
              <a:gd name="connsiteX321" fmla="*/ 5028074 w 7467600"/>
              <a:gd name="connsiteY321" fmla="*/ 6858000 h 6858000"/>
              <a:gd name="connsiteX322" fmla="*/ 5079508 w 7467600"/>
              <a:gd name="connsiteY322" fmla="*/ 6749074 h 6858000"/>
              <a:gd name="connsiteX323" fmla="*/ 5371846 w 7467600"/>
              <a:gd name="connsiteY323" fmla="*/ 5924413 h 6858000"/>
              <a:gd name="connsiteX324" fmla="*/ 5270512 w 7467600"/>
              <a:gd name="connsiteY324" fmla="*/ 6138975 h 6858000"/>
              <a:gd name="connsiteX325" fmla="*/ 5062409 w 7467600"/>
              <a:gd name="connsiteY325" fmla="*/ 6653544 h 6858000"/>
              <a:gd name="connsiteX326" fmla="*/ 5036628 w 7467600"/>
              <a:gd name="connsiteY326" fmla="*/ 6754247 h 6858000"/>
              <a:gd name="connsiteX327" fmla="*/ 5009112 w 7467600"/>
              <a:gd name="connsiteY327" fmla="*/ 6858000 h 6858000"/>
              <a:gd name="connsiteX328" fmla="*/ 4976679 w 7467600"/>
              <a:gd name="connsiteY328" fmla="*/ 6858000 h 6858000"/>
              <a:gd name="connsiteX329" fmla="*/ 5006537 w 7467600"/>
              <a:gd name="connsiteY329" fmla="*/ 6747068 h 6858000"/>
              <a:gd name="connsiteX330" fmla="*/ 5032723 w 7467600"/>
              <a:gd name="connsiteY330" fmla="*/ 6644957 h 6858000"/>
              <a:gd name="connsiteX331" fmla="*/ 5242949 w 7467600"/>
              <a:gd name="connsiteY331" fmla="*/ 6125175 h 6858000"/>
              <a:gd name="connsiteX332" fmla="*/ 5286321 w 7467600"/>
              <a:gd name="connsiteY332" fmla="*/ 6033555 h 6858000"/>
              <a:gd name="connsiteX333" fmla="*/ 5008210 w 7467600"/>
              <a:gd name="connsiteY333" fmla="*/ 6649194 h 6858000"/>
              <a:gd name="connsiteX334" fmla="*/ 4986321 w 7467600"/>
              <a:gd name="connsiteY334" fmla="*/ 6765687 h 6858000"/>
              <a:gd name="connsiteX335" fmla="*/ 4973474 w 7467600"/>
              <a:gd name="connsiteY335" fmla="*/ 6858000 h 6858000"/>
              <a:gd name="connsiteX336" fmla="*/ 4907178 w 7467600"/>
              <a:gd name="connsiteY336" fmla="*/ 6858000 h 6858000"/>
              <a:gd name="connsiteX337" fmla="*/ 4910810 w 7467600"/>
              <a:gd name="connsiteY337" fmla="*/ 6829660 h 6858000"/>
              <a:gd name="connsiteX338" fmla="*/ 4987461 w 7467600"/>
              <a:gd name="connsiteY338" fmla="*/ 6432994 h 6858000"/>
              <a:gd name="connsiteX339" fmla="*/ 5179262 w 7467600"/>
              <a:gd name="connsiteY339" fmla="*/ 6035044 h 6858000"/>
              <a:gd name="connsiteX340" fmla="*/ 4689678 w 7467600"/>
              <a:gd name="connsiteY340" fmla="*/ 6440241 h 6858000"/>
              <a:gd name="connsiteX341" fmla="*/ 4477543 w 7467600"/>
              <a:gd name="connsiteY341" fmla="*/ 6674836 h 6858000"/>
              <a:gd name="connsiteX342" fmla="*/ 4329957 w 7467600"/>
              <a:gd name="connsiteY342" fmla="*/ 6858000 h 6858000"/>
              <a:gd name="connsiteX343" fmla="*/ 4218595 w 7467600"/>
              <a:gd name="connsiteY343" fmla="*/ 6858000 h 6858000"/>
              <a:gd name="connsiteX344" fmla="*/ 4368888 w 7467600"/>
              <a:gd name="connsiteY344" fmla="*/ 6668412 h 6858000"/>
              <a:gd name="connsiteX345" fmla="*/ 4563091 w 7467600"/>
              <a:gd name="connsiteY345" fmla="*/ 6442508 h 6858000"/>
              <a:gd name="connsiteX346" fmla="*/ 5387324 w 7467600"/>
              <a:gd name="connsiteY346" fmla="*/ 5705830 h 6858000"/>
              <a:gd name="connsiteX347" fmla="*/ 5073620 w 7467600"/>
              <a:gd name="connsiteY347" fmla="*/ 5955437 h 6858000"/>
              <a:gd name="connsiteX348" fmla="*/ 4689789 w 7467600"/>
              <a:gd name="connsiteY348" fmla="*/ 6268382 h 6858000"/>
              <a:gd name="connsiteX349" fmla="*/ 4418722 w 7467600"/>
              <a:gd name="connsiteY349" fmla="*/ 6570886 h 6858000"/>
              <a:gd name="connsiteX350" fmla="*/ 4214944 w 7467600"/>
              <a:gd name="connsiteY350" fmla="*/ 6858000 h 6858000"/>
              <a:gd name="connsiteX351" fmla="*/ 4177898 w 7467600"/>
              <a:gd name="connsiteY351" fmla="*/ 6858000 h 6858000"/>
              <a:gd name="connsiteX352" fmla="*/ 4391597 w 7467600"/>
              <a:gd name="connsiteY352" fmla="*/ 6556370 h 6858000"/>
              <a:gd name="connsiteX353" fmla="*/ 4668889 w 7467600"/>
              <a:gd name="connsiteY353" fmla="*/ 6246399 h 6858000"/>
              <a:gd name="connsiteX354" fmla="*/ 5055427 w 7467600"/>
              <a:gd name="connsiteY354" fmla="*/ 5931476 h 6858000"/>
              <a:gd name="connsiteX355" fmla="*/ 5371814 w 7467600"/>
              <a:gd name="connsiteY355" fmla="*/ 5678975 h 6858000"/>
              <a:gd name="connsiteX356" fmla="*/ 4987918 w 7467600"/>
              <a:gd name="connsiteY356" fmla="*/ 5838701 h 6858000"/>
              <a:gd name="connsiteX357" fmla="*/ 4317146 w 7467600"/>
              <a:gd name="connsiteY357" fmla="*/ 6587716 h 6858000"/>
              <a:gd name="connsiteX358" fmla="*/ 4171627 w 7467600"/>
              <a:gd name="connsiteY358" fmla="*/ 6858000 h 6858000"/>
              <a:gd name="connsiteX359" fmla="*/ 4081585 w 7467600"/>
              <a:gd name="connsiteY359" fmla="*/ 6858000 h 6858000"/>
              <a:gd name="connsiteX360" fmla="*/ 4238603 w 7467600"/>
              <a:gd name="connsiteY360" fmla="*/ 6559341 h 6858000"/>
              <a:gd name="connsiteX361" fmla="*/ 4778333 w 7467600"/>
              <a:gd name="connsiteY361" fmla="*/ 5873626 h 6858000"/>
              <a:gd name="connsiteX362" fmla="*/ 5414185 w 7467600"/>
              <a:gd name="connsiteY362" fmla="*/ 5573882 h 6858000"/>
              <a:gd name="connsiteX363" fmla="*/ 5959648 w 7467600"/>
              <a:gd name="connsiteY363" fmla="*/ 4760797 h 6858000"/>
              <a:gd name="connsiteX364" fmla="*/ 5355019 w 7467600"/>
              <a:gd name="connsiteY364" fmla="*/ 4734672 h 6858000"/>
              <a:gd name="connsiteX365" fmla="*/ 5083565 w 7467600"/>
              <a:gd name="connsiteY365" fmla="*/ 5179121 h 6858000"/>
              <a:gd name="connsiteX366" fmla="*/ 4713577 w 7467600"/>
              <a:gd name="connsiteY366" fmla="*/ 5616803 h 6858000"/>
              <a:gd name="connsiteX367" fmla="*/ 3989559 w 7467600"/>
              <a:gd name="connsiteY367" fmla="*/ 6145945 h 6858000"/>
              <a:gd name="connsiteX368" fmla="*/ 3939824 w 7467600"/>
              <a:gd name="connsiteY368" fmla="*/ 6066900 h 6858000"/>
              <a:gd name="connsiteX369" fmla="*/ 4584537 w 7467600"/>
              <a:gd name="connsiteY369" fmla="*/ 5324826 h 6858000"/>
              <a:gd name="connsiteX370" fmla="*/ 5037105 w 7467600"/>
              <a:gd name="connsiteY370" fmla="*/ 5088765 h 6858000"/>
              <a:gd name="connsiteX371" fmla="*/ 5039930 w 7467600"/>
              <a:gd name="connsiteY371" fmla="*/ 5089585 h 6858000"/>
              <a:gd name="connsiteX372" fmla="*/ 5263764 w 7467600"/>
              <a:gd name="connsiteY372" fmla="*/ 4735525 h 6858000"/>
              <a:gd name="connsiteX373" fmla="*/ 4086300 w 7467600"/>
              <a:gd name="connsiteY373" fmla="*/ 4884599 h 6858000"/>
              <a:gd name="connsiteX374" fmla="*/ 4085485 w 7467600"/>
              <a:gd name="connsiteY374" fmla="*/ 4899070 h 6858000"/>
              <a:gd name="connsiteX375" fmla="*/ 3871915 w 7467600"/>
              <a:gd name="connsiteY375" fmla="*/ 5253645 h 6858000"/>
              <a:gd name="connsiteX376" fmla="*/ 3799374 w 7467600"/>
              <a:gd name="connsiteY376" fmla="*/ 5466127 h 6858000"/>
              <a:gd name="connsiteX377" fmla="*/ 3498850 w 7467600"/>
              <a:gd name="connsiteY377" fmla="*/ 6661888 h 6858000"/>
              <a:gd name="connsiteX378" fmla="*/ 3399216 w 7467600"/>
              <a:gd name="connsiteY378" fmla="*/ 6858000 h 6858000"/>
              <a:gd name="connsiteX379" fmla="*/ 3303688 w 7467600"/>
              <a:gd name="connsiteY379" fmla="*/ 6858000 h 6858000"/>
              <a:gd name="connsiteX380" fmla="*/ 3391774 w 7467600"/>
              <a:gd name="connsiteY380" fmla="*/ 6697181 h 6858000"/>
              <a:gd name="connsiteX381" fmla="*/ 3735540 w 7467600"/>
              <a:gd name="connsiteY381" fmla="*/ 5546923 h 6858000"/>
              <a:gd name="connsiteX382" fmla="*/ 3729438 w 7467600"/>
              <a:gd name="connsiteY382" fmla="*/ 5569058 h 6858000"/>
              <a:gd name="connsiteX383" fmla="*/ 3707782 w 7467600"/>
              <a:gd name="connsiteY383" fmla="*/ 5644908 h 6858000"/>
              <a:gd name="connsiteX384" fmla="*/ 3583827 w 7467600"/>
              <a:gd name="connsiteY384" fmla="*/ 6039215 h 6858000"/>
              <a:gd name="connsiteX385" fmla="*/ 3547861 w 7467600"/>
              <a:gd name="connsiteY385" fmla="*/ 6129609 h 6858000"/>
              <a:gd name="connsiteX386" fmla="*/ 3490905 w 7467600"/>
              <a:gd name="connsiteY386" fmla="*/ 6277660 h 6858000"/>
              <a:gd name="connsiteX387" fmla="*/ 3455859 w 7467600"/>
              <a:gd name="connsiteY387" fmla="*/ 6391301 h 6858000"/>
              <a:gd name="connsiteX388" fmla="*/ 3429112 w 7467600"/>
              <a:gd name="connsiteY388" fmla="*/ 6479469 h 6858000"/>
              <a:gd name="connsiteX389" fmla="*/ 3304862 w 7467600"/>
              <a:gd name="connsiteY389" fmla="*/ 6796476 h 6858000"/>
              <a:gd name="connsiteX390" fmla="*/ 3276071 w 7467600"/>
              <a:gd name="connsiteY390" fmla="*/ 6858000 h 6858000"/>
              <a:gd name="connsiteX391" fmla="*/ 3240805 w 7467600"/>
              <a:gd name="connsiteY391" fmla="*/ 6858000 h 6858000"/>
              <a:gd name="connsiteX392" fmla="*/ 3275917 w 7467600"/>
              <a:gd name="connsiteY392" fmla="*/ 6783192 h 6858000"/>
              <a:gd name="connsiteX393" fmla="*/ 3399358 w 7467600"/>
              <a:gd name="connsiteY393" fmla="*/ 6469011 h 6858000"/>
              <a:gd name="connsiteX394" fmla="*/ 3425650 w 7467600"/>
              <a:gd name="connsiteY394" fmla="*/ 6381333 h 6858000"/>
              <a:gd name="connsiteX395" fmla="*/ 3460661 w 7467600"/>
              <a:gd name="connsiteY395" fmla="*/ 6266763 h 6858000"/>
              <a:gd name="connsiteX396" fmla="*/ 3518021 w 7467600"/>
              <a:gd name="connsiteY396" fmla="*/ 6117298 h 6858000"/>
              <a:gd name="connsiteX397" fmla="*/ 3554035 w 7467600"/>
              <a:gd name="connsiteY397" fmla="*/ 6027832 h 6858000"/>
              <a:gd name="connsiteX398" fmla="*/ 3677174 w 7467600"/>
              <a:gd name="connsiteY398" fmla="*/ 5636351 h 6858000"/>
              <a:gd name="connsiteX399" fmla="*/ 3698819 w 7467600"/>
              <a:gd name="connsiteY399" fmla="*/ 5560503 h 6858000"/>
              <a:gd name="connsiteX400" fmla="*/ 3702094 w 7467600"/>
              <a:gd name="connsiteY400" fmla="*/ 5549194 h 6858000"/>
              <a:gd name="connsiteX401" fmla="*/ 3398355 w 7467600"/>
              <a:gd name="connsiteY401" fmla="*/ 6094603 h 6858000"/>
              <a:gd name="connsiteX402" fmla="*/ 3193941 w 7467600"/>
              <a:gd name="connsiteY402" fmla="*/ 6798775 h 6858000"/>
              <a:gd name="connsiteX403" fmla="*/ 3184140 w 7467600"/>
              <a:gd name="connsiteY403" fmla="*/ 6858000 h 6858000"/>
              <a:gd name="connsiteX404" fmla="*/ 3099978 w 7467600"/>
              <a:gd name="connsiteY404" fmla="*/ 6858000 h 6858000"/>
              <a:gd name="connsiteX405" fmla="*/ 3101556 w 7467600"/>
              <a:gd name="connsiteY405" fmla="*/ 6843337 h 6858000"/>
              <a:gd name="connsiteX406" fmla="*/ 3370162 w 7467600"/>
              <a:gd name="connsiteY406" fmla="*/ 5785550 h 6858000"/>
              <a:gd name="connsiteX407" fmla="*/ 3746477 w 7467600"/>
              <a:gd name="connsiteY407" fmla="*/ 5377889 h 6858000"/>
              <a:gd name="connsiteX408" fmla="*/ 3863399 w 7467600"/>
              <a:gd name="connsiteY408" fmla="*/ 5087257 h 6858000"/>
              <a:gd name="connsiteX409" fmla="*/ 3968712 w 7467600"/>
              <a:gd name="connsiteY409" fmla="*/ 4913989 h 6858000"/>
              <a:gd name="connsiteX410" fmla="*/ 2792390 w 7467600"/>
              <a:gd name="connsiteY410" fmla="*/ 5382974 h 6858000"/>
              <a:gd name="connsiteX411" fmla="*/ 2714982 w 7467600"/>
              <a:gd name="connsiteY411" fmla="*/ 5427051 h 6858000"/>
              <a:gd name="connsiteX412" fmla="*/ 2813361 w 7467600"/>
              <a:gd name="connsiteY412" fmla="*/ 6023912 h 6858000"/>
              <a:gd name="connsiteX413" fmla="*/ 2688430 w 7467600"/>
              <a:gd name="connsiteY413" fmla="*/ 6801564 h 6858000"/>
              <a:gd name="connsiteX414" fmla="*/ 2629626 w 7467600"/>
              <a:gd name="connsiteY414" fmla="*/ 6763394 h 6858000"/>
              <a:gd name="connsiteX415" fmla="*/ 2565328 w 7467600"/>
              <a:gd name="connsiteY415" fmla="*/ 5516399 h 6858000"/>
              <a:gd name="connsiteX416" fmla="*/ 1922999 w 7467600"/>
              <a:gd name="connsiteY416" fmla="*/ 5980343 h 6858000"/>
              <a:gd name="connsiteX417" fmla="*/ 1950261 w 7467600"/>
              <a:gd name="connsiteY417" fmla="*/ 6405858 h 6858000"/>
              <a:gd name="connsiteX418" fmla="*/ 2365554 w 7467600"/>
              <a:gd name="connsiteY418" fmla="*/ 6759107 h 6858000"/>
              <a:gd name="connsiteX419" fmla="*/ 2424142 w 7467600"/>
              <a:gd name="connsiteY419" fmla="*/ 6858000 h 6858000"/>
              <a:gd name="connsiteX420" fmla="*/ 2395994 w 7467600"/>
              <a:gd name="connsiteY420" fmla="*/ 6858000 h 6858000"/>
              <a:gd name="connsiteX421" fmla="*/ 2392863 w 7467600"/>
              <a:gd name="connsiteY421" fmla="*/ 6852964 h 6858000"/>
              <a:gd name="connsiteX422" fmla="*/ 2017589 w 7467600"/>
              <a:gd name="connsiteY422" fmla="*/ 6493982 h 6858000"/>
              <a:gd name="connsiteX423" fmla="*/ 2147336 w 7467600"/>
              <a:gd name="connsiteY423" fmla="*/ 6594052 h 6858000"/>
              <a:gd name="connsiteX424" fmla="*/ 2207047 w 7467600"/>
              <a:gd name="connsiteY424" fmla="*/ 6654540 h 6858000"/>
              <a:gd name="connsiteX425" fmla="*/ 2299106 w 7467600"/>
              <a:gd name="connsiteY425" fmla="*/ 6778931 h 6858000"/>
              <a:gd name="connsiteX426" fmla="*/ 2314430 w 7467600"/>
              <a:gd name="connsiteY426" fmla="*/ 6801144 h 6858000"/>
              <a:gd name="connsiteX427" fmla="*/ 2352406 w 7467600"/>
              <a:gd name="connsiteY427" fmla="*/ 6858000 h 6858000"/>
              <a:gd name="connsiteX428" fmla="*/ 2314492 w 7467600"/>
              <a:gd name="connsiteY428" fmla="*/ 6858000 h 6858000"/>
              <a:gd name="connsiteX429" fmla="*/ 2288095 w 7467600"/>
              <a:gd name="connsiteY429" fmla="*/ 6818030 h 6858000"/>
              <a:gd name="connsiteX430" fmla="*/ 2272768 w 7467600"/>
              <a:gd name="connsiteY430" fmla="*/ 6795822 h 6858000"/>
              <a:gd name="connsiteX431" fmla="*/ 2182715 w 7467600"/>
              <a:gd name="connsiteY431" fmla="*/ 6675071 h 6858000"/>
              <a:gd name="connsiteX432" fmla="*/ 2032061 w 7467600"/>
              <a:gd name="connsiteY432" fmla="*/ 6541380 h 6858000"/>
              <a:gd name="connsiteX433" fmla="*/ 2257220 w 7467600"/>
              <a:gd name="connsiteY433" fmla="*/ 6826257 h 6858000"/>
              <a:gd name="connsiteX434" fmla="*/ 2281324 w 7467600"/>
              <a:gd name="connsiteY434" fmla="*/ 6858000 h 6858000"/>
              <a:gd name="connsiteX435" fmla="*/ 2242860 w 7467600"/>
              <a:gd name="connsiteY435" fmla="*/ 6858000 h 6858000"/>
              <a:gd name="connsiteX436" fmla="*/ 2232818 w 7467600"/>
              <a:gd name="connsiteY436" fmla="*/ 6844926 h 6858000"/>
              <a:gd name="connsiteX437" fmla="*/ 1990172 w 7467600"/>
              <a:gd name="connsiteY437" fmla="*/ 6542121 h 6858000"/>
              <a:gd name="connsiteX438" fmla="*/ 2124090 w 7467600"/>
              <a:gd name="connsiteY438" fmla="*/ 6761017 h 6858000"/>
              <a:gd name="connsiteX439" fmla="*/ 2200380 w 7467600"/>
              <a:gd name="connsiteY439" fmla="*/ 6858000 h 6858000"/>
              <a:gd name="connsiteX440" fmla="*/ 2147507 w 7467600"/>
              <a:gd name="connsiteY440" fmla="*/ 6858000 h 6858000"/>
              <a:gd name="connsiteX441" fmla="*/ 2070668 w 7467600"/>
              <a:gd name="connsiteY441" fmla="*/ 6761520 h 6858000"/>
              <a:gd name="connsiteX442" fmla="*/ 1975142 w 7467600"/>
              <a:gd name="connsiteY442" fmla="*/ 6585570 h 6858000"/>
              <a:gd name="connsiteX443" fmla="*/ 2050035 w 7467600"/>
              <a:gd name="connsiteY443" fmla="*/ 6813345 h 6858000"/>
              <a:gd name="connsiteX444" fmla="*/ 2063025 w 7467600"/>
              <a:gd name="connsiteY444" fmla="*/ 6858000 h 6858000"/>
              <a:gd name="connsiteX445" fmla="*/ 2021675 w 7467600"/>
              <a:gd name="connsiteY445" fmla="*/ 6858000 h 6858000"/>
              <a:gd name="connsiteX446" fmla="*/ 2019308 w 7467600"/>
              <a:gd name="connsiteY446" fmla="*/ 6847118 h 6858000"/>
              <a:gd name="connsiteX447" fmla="*/ 1938835 w 7467600"/>
              <a:gd name="connsiteY447" fmla="*/ 6551160 h 6858000"/>
              <a:gd name="connsiteX448" fmla="*/ 1953230 w 7467600"/>
              <a:gd name="connsiteY448" fmla="*/ 6759699 h 6858000"/>
              <a:gd name="connsiteX449" fmla="*/ 1956763 w 7467600"/>
              <a:gd name="connsiteY449" fmla="*/ 6778191 h 6858000"/>
              <a:gd name="connsiteX450" fmla="*/ 1967925 w 7467600"/>
              <a:gd name="connsiteY450" fmla="*/ 6858000 h 6858000"/>
              <a:gd name="connsiteX451" fmla="*/ 1936622 w 7467600"/>
              <a:gd name="connsiteY451" fmla="*/ 6858000 h 6858000"/>
              <a:gd name="connsiteX452" fmla="*/ 1926261 w 7467600"/>
              <a:gd name="connsiteY452" fmla="*/ 6784064 h 6858000"/>
              <a:gd name="connsiteX453" fmla="*/ 1922724 w 7467600"/>
              <a:gd name="connsiteY453" fmla="*/ 6765577 h 6858000"/>
              <a:gd name="connsiteX454" fmla="*/ 1904650 w 7467600"/>
              <a:gd name="connsiteY454" fmla="*/ 6639616 h 6858000"/>
              <a:gd name="connsiteX455" fmla="*/ 1885273 w 7467600"/>
              <a:gd name="connsiteY455" fmla="*/ 6858000 h 6858000"/>
              <a:gd name="connsiteX456" fmla="*/ 1854363 w 7467600"/>
              <a:gd name="connsiteY456" fmla="*/ 6858000 h 6858000"/>
              <a:gd name="connsiteX457" fmla="*/ 1880391 w 7467600"/>
              <a:gd name="connsiteY457" fmla="*/ 6603796 h 6858000"/>
              <a:gd name="connsiteX458" fmla="*/ 1818273 w 7467600"/>
              <a:gd name="connsiteY458" fmla="*/ 6715729 h 6858000"/>
              <a:gd name="connsiteX459" fmla="*/ 1794691 w 7467600"/>
              <a:gd name="connsiteY459" fmla="*/ 6843239 h 6858000"/>
              <a:gd name="connsiteX460" fmla="*/ 1794914 w 7467600"/>
              <a:gd name="connsiteY460" fmla="*/ 6858000 h 6858000"/>
              <a:gd name="connsiteX461" fmla="*/ 1746128 w 7467600"/>
              <a:gd name="connsiteY461" fmla="*/ 6858000 h 6858000"/>
              <a:gd name="connsiteX462" fmla="*/ 1753934 w 7467600"/>
              <a:gd name="connsiteY462" fmla="*/ 6724796 h 6858000"/>
              <a:gd name="connsiteX463" fmla="*/ 1792053 w 7467600"/>
              <a:gd name="connsiteY463" fmla="*/ 6572396 h 6858000"/>
              <a:gd name="connsiteX464" fmla="*/ 1862248 w 7467600"/>
              <a:gd name="connsiteY464" fmla="*/ 6266397 h 6858000"/>
              <a:gd name="connsiteX465" fmla="*/ 1862250 w 7467600"/>
              <a:gd name="connsiteY465" fmla="*/ 6033531 h 6858000"/>
              <a:gd name="connsiteX466" fmla="*/ 1211999 w 7467600"/>
              <a:gd name="connsiteY466" fmla="*/ 6683610 h 6858000"/>
              <a:gd name="connsiteX467" fmla="*/ 1213266 w 7467600"/>
              <a:gd name="connsiteY467" fmla="*/ 6691947 h 6858000"/>
              <a:gd name="connsiteX468" fmla="*/ 1203370 w 7467600"/>
              <a:gd name="connsiteY468" fmla="*/ 6850676 h 6858000"/>
              <a:gd name="connsiteX469" fmla="*/ 1203671 w 7467600"/>
              <a:gd name="connsiteY469" fmla="*/ 6858000 h 6858000"/>
              <a:gd name="connsiteX470" fmla="*/ 1143180 w 7467600"/>
              <a:gd name="connsiteY470" fmla="*/ 6858000 h 6858000"/>
              <a:gd name="connsiteX471" fmla="*/ 1142176 w 7467600"/>
              <a:gd name="connsiteY471" fmla="*/ 6766045 h 6858000"/>
              <a:gd name="connsiteX472" fmla="*/ 1067484 w 7467600"/>
              <a:gd name="connsiteY472" fmla="*/ 6858000 h 6858000"/>
              <a:gd name="connsiteX473" fmla="*/ 953928 w 7467600"/>
              <a:gd name="connsiteY473" fmla="*/ 6858000 h 6858000"/>
              <a:gd name="connsiteX474" fmla="*/ 959715 w 7467600"/>
              <a:gd name="connsiteY474" fmla="*/ 6850185 h 6858000"/>
              <a:gd name="connsiteX475" fmla="*/ 1483788 w 7467600"/>
              <a:gd name="connsiteY475" fmla="*/ 6259174 h 6858000"/>
              <a:gd name="connsiteX476" fmla="*/ 1100671 w 7467600"/>
              <a:gd name="connsiteY476" fmla="*/ 6252137 h 6858000"/>
              <a:gd name="connsiteX477" fmla="*/ 1090144 w 7467600"/>
              <a:gd name="connsiteY477" fmla="*/ 6256748 h 6858000"/>
              <a:gd name="connsiteX478" fmla="*/ 1095872 w 7467600"/>
              <a:gd name="connsiteY478" fmla="*/ 6271892 h 6858000"/>
              <a:gd name="connsiteX479" fmla="*/ 262785 w 7467600"/>
              <a:gd name="connsiteY479" fmla="*/ 6845450 h 6858000"/>
              <a:gd name="connsiteX480" fmla="*/ 209968 w 7467600"/>
              <a:gd name="connsiteY480" fmla="*/ 6770713 h 6858000"/>
              <a:gd name="connsiteX481" fmla="*/ 873460 w 7467600"/>
              <a:gd name="connsiteY481" fmla="*/ 6253768 h 6858000"/>
              <a:gd name="connsiteX482" fmla="*/ 192686 w 7467600"/>
              <a:gd name="connsiteY482" fmla="*/ 5849257 h 6858000"/>
              <a:gd name="connsiteX483" fmla="*/ 4696 w 7467600"/>
              <a:gd name="connsiteY483" fmla="*/ 5697668 h 6858000"/>
              <a:gd name="connsiteX484" fmla="*/ 0 w 7467600"/>
              <a:gd name="connsiteY484" fmla="*/ 5689984 h 6858000"/>
              <a:gd name="connsiteX485" fmla="*/ 0 w 7467600"/>
              <a:gd name="connsiteY485" fmla="*/ 5513472 h 6858000"/>
              <a:gd name="connsiteX486" fmla="*/ 174101 w 7467600"/>
              <a:gd name="connsiteY486" fmla="*/ 5620277 h 6858000"/>
              <a:gd name="connsiteX487" fmla="*/ 891800 w 7467600"/>
              <a:gd name="connsiteY487" fmla="*/ 6036935 h 6858000"/>
              <a:gd name="connsiteX488" fmla="*/ 1072219 w 7467600"/>
              <a:gd name="connsiteY488" fmla="*/ 6169443 h 6858000"/>
              <a:gd name="connsiteX489" fmla="*/ 1074117 w 7467600"/>
              <a:gd name="connsiteY489" fmla="*/ 6170301 h 6858000"/>
              <a:gd name="connsiteX490" fmla="*/ 1083114 w 7467600"/>
              <a:gd name="connsiteY490" fmla="*/ 6174131 h 6858000"/>
              <a:gd name="connsiteX491" fmla="*/ 1543010 w 7467600"/>
              <a:gd name="connsiteY491" fmla="*/ 6191140 h 6858000"/>
              <a:gd name="connsiteX492" fmla="*/ 1551080 w 7467600"/>
              <a:gd name="connsiteY492" fmla="*/ 6195006 h 6858000"/>
              <a:gd name="connsiteX493" fmla="*/ 2345443 w 7467600"/>
              <a:gd name="connsiteY493" fmla="*/ 5549882 h 6858000"/>
              <a:gd name="connsiteX494" fmla="*/ 1721499 w 7467600"/>
              <a:gd name="connsiteY494" fmla="*/ 5599969 h 6858000"/>
              <a:gd name="connsiteX495" fmla="*/ 767716 w 7467600"/>
              <a:gd name="connsiteY495" fmla="*/ 5472768 h 6858000"/>
              <a:gd name="connsiteX496" fmla="*/ 722147 w 7467600"/>
              <a:gd name="connsiteY496" fmla="*/ 5393091 h 6858000"/>
              <a:gd name="connsiteX497" fmla="*/ 1485552 w 7467600"/>
              <a:gd name="connsiteY497" fmla="*/ 5313202 h 6858000"/>
              <a:gd name="connsiteX498" fmla="*/ 2143004 w 7467600"/>
              <a:gd name="connsiteY498" fmla="*/ 5402420 h 6858000"/>
              <a:gd name="connsiteX499" fmla="*/ 1933391 w 7467600"/>
              <a:gd name="connsiteY499" fmla="*/ 5156971 h 6858000"/>
              <a:gd name="connsiteX500" fmla="*/ 1827118 w 7467600"/>
              <a:gd name="connsiteY500" fmla="*/ 4968410 h 6858000"/>
              <a:gd name="connsiteX501" fmla="*/ 1837349 w 7467600"/>
              <a:gd name="connsiteY501" fmla="*/ 4956357 h 6858000"/>
              <a:gd name="connsiteX502" fmla="*/ 2162835 w 7467600"/>
              <a:gd name="connsiteY502" fmla="*/ 5187853 h 6858000"/>
              <a:gd name="connsiteX503" fmla="*/ 2257167 w 7467600"/>
              <a:gd name="connsiteY503" fmla="*/ 5462123 h 6858000"/>
              <a:gd name="connsiteX504" fmla="*/ 2261598 w 7467600"/>
              <a:gd name="connsiteY504" fmla="*/ 5467998 h 6858000"/>
              <a:gd name="connsiteX505" fmla="*/ 2437177 w 7467600"/>
              <a:gd name="connsiteY505" fmla="*/ 5479608 h 6858000"/>
              <a:gd name="connsiteX506" fmla="*/ 2445247 w 7467600"/>
              <a:gd name="connsiteY506" fmla="*/ 5483476 h 6858000"/>
              <a:gd name="connsiteX507" fmla="*/ 2743626 w 7467600"/>
              <a:gd name="connsiteY507" fmla="*/ 5304819 h 6858000"/>
              <a:gd name="connsiteX508" fmla="*/ 3048102 w 7467600"/>
              <a:gd name="connsiteY508" fmla="*/ 5150595 h 6858000"/>
              <a:gd name="connsiteX509" fmla="*/ 1799414 w 7467600"/>
              <a:gd name="connsiteY509" fmla="*/ 4694732 h 6858000"/>
              <a:gd name="connsiteX510" fmla="*/ 1771735 w 7467600"/>
              <a:gd name="connsiteY510" fmla="*/ 4619929 h 6858000"/>
              <a:gd name="connsiteX511" fmla="*/ 3104273 w 7467600"/>
              <a:gd name="connsiteY511" fmla="*/ 5076159 h 6858000"/>
              <a:gd name="connsiteX512" fmla="*/ 3113245 w 7467600"/>
              <a:gd name="connsiteY512" fmla="*/ 5090705 h 6858000"/>
              <a:gd name="connsiteX513" fmla="*/ 3126294 w 7467600"/>
              <a:gd name="connsiteY513" fmla="*/ 5114400 h 6858000"/>
              <a:gd name="connsiteX514" fmla="*/ 3937433 w 7467600"/>
              <a:gd name="connsiteY514" fmla="*/ 4830473 h 6858000"/>
              <a:gd name="connsiteX515" fmla="*/ 3590475 w 7467600"/>
              <a:gd name="connsiteY515" fmla="*/ 4597974 h 6858000"/>
              <a:gd name="connsiteX516" fmla="*/ 3100264 w 7467600"/>
              <a:gd name="connsiteY516" fmla="*/ 4579845 h 6858000"/>
              <a:gd name="connsiteX517" fmla="*/ 2183576 w 7467600"/>
              <a:gd name="connsiteY517" fmla="*/ 4227150 h 6858000"/>
              <a:gd name="connsiteX518" fmla="*/ 2151029 w 7467600"/>
              <a:gd name="connsiteY518" fmla="*/ 4146947 h 6858000"/>
              <a:gd name="connsiteX519" fmla="*/ 3563434 w 7467600"/>
              <a:gd name="connsiteY519" fmla="*/ 4469115 h 6858000"/>
              <a:gd name="connsiteX520" fmla="*/ 3177952 w 7467600"/>
              <a:gd name="connsiteY520" fmla="*/ 3657386 h 6858000"/>
              <a:gd name="connsiteX521" fmla="*/ 3189263 w 7467600"/>
              <a:gd name="connsiteY521" fmla="*/ 3625726 h 6858000"/>
              <a:gd name="connsiteX522" fmla="*/ 3560912 w 7467600"/>
              <a:gd name="connsiteY522" fmla="*/ 4079863 h 6858000"/>
              <a:gd name="connsiteX523" fmla="*/ 3626636 w 7467600"/>
              <a:gd name="connsiteY523" fmla="*/ 4512230 h 6858000"/>
              <a:gd name="connsiteX524" fmla="*/ 3653088 w 7467600"/>
              <a:gd name="connsiteY524" fmla="*/ 4521417 h 6858000"/>
              <a:gd name="connsiteX525" fmla="*/ 3988128 w 7467600"/>
              <a:gd name="connsiteY525" fmla="*/ 4817267 h 6858000"/>
              <a:gd name="connsiteX526" fmla="*/ 4830582 w 7467600"/>
              <a:gd name="connsiteY526" fmla="*/ 4676000 h 6858000"/>
              <a:gd name="connsiteX527" fmla="*/ 4830100 w 7467600"/>
              <a:gd name="connsiteY527" fmla="*/ 4675554 h 6858000"/>
              <a:gd name="connsiteX528" fmla="*/ 4036318 w 7467600"/>
              <a:gd name="connsiteY528" fmla="*/ 4147013 h 6858000"/>
              <a:gd name="connsiteX529" fmla="*/ 3432098 w 7467600"/>
              <a:gd name="connsiteY529" fmla="*/ 3537312 h 6858000"/>
              <a:gd name="connsiteX530" fmla="*/ 3446761 w 7467600"/>
              <a:gd name="connsiteY530" fmla="*/ 3461278 h 6858000"/>
              <a:gd name="connsiteX531" fmla="*/ 4419733 w 7467600"/>
              <a:gd name="connsiteY531" fmla="*/ 3963555 h 6858000"/>
              <a:gd name="connsiteX532" fmla="*/ 4781371 w 7467600"/>
              <a:gd name="connsiteY532" fmla="*/ 4458604 h 6858000"/>
              <a:gd name="connsiteX533" fmla="*/ 4780440 w 7467600"/>
              <a:gd name="connsiteY533" fmla="*/ 4470290 h 6858000"/>
              <a:gd name="connsiteX534" fmla="*/ 4898954 w 7467600"/>
              <a:gd name="connsiteY534" fmla="*/ 4662092 h 6858000"/>
              <a:gd name="connsiteX535" fmla="*/ 4900699 w 7467600"/>
              <a:gd name="connsiteY535" fmla="*/ 4670867 h 6858000"/>
              <a:gd name="connsiteX536" fmla="*/ 5714511 w 7467600"/>
              <a:gd name="connsiteY536" fmla="*/ 4663483 h 6858000"/>
              <a:gd name="connsiteX537" fmla="*/ 5464793 w 7467600"/>
              <a:gd name="connsiteY537" fmla="*/ 4393556 h 6858000"/>
              <a:gd name="connsiteX538" fmla="*/ 5461897 w 7467600"/>
              <a:gd name="connsiteY538" fmla="*/ 4390879 h 6858000"/>
              <a:gd name="connsiteX539" fmla="*/ 4294126 w 7467600"/>
              <a:gd name="connsiteY539" fmla="*/ 3303048 h 6858000"/>
              <a:gd name="connsiteX540" fmla="*/ 4305321 w 7467600"/>
              <a:gd name="connsiteY540" fmla="*/ 3256953 h 6858000"/>
              <a:gd name="connsiteX541" fmla="*/ 4949299 w 7467600"/>
              <a:gd name="connsiteY541" fmla="*/ 3766336 h 6858000"/>
              <a:gd name="connsiteX542" fmla="*/ 5291452 w 7467600"/>
              <a:gd name="connsiteY542" fmla="*/ 4076801 h 6858000"/>
              <a:gd name="connsiteX543" fmla="*/ 5434998 w 7467600"/>
              <a:gd name="connsiteY543" fmla="*/ 4254100 h 6858000"/>
              <a:gd name="connsiteX544" fmla="*/ 5351015 w 7467600"/>
              <a:gd name="connsiteY544" fmla="*/ 3760989 h 6858000"/>
              <a:gd name="connsiteX545" fmla="*/ 5413780 w 7467600"/>
              <a:gd name="connsiteY545" fmla="*/ 2966265 h 6858000"/>
              <a:gd name="connsiteX546" fmla="*/ 5425627 w 7467600"/>
              <a:gd name="connsiteY546" fmla="*/ 2954192 h 6858000"/>
              <a:gd name="connsiteX547" fmla="*/ 6604735 w 7467600"/>
              <a:gd name="connsiteY547" fmla="*/ 2041381 h 6858000"/>
              <a:gd name="connsiteX548" fmla="*/ 7204487 w 7467600"/>
              <a:gd name="connsiteY548" fmla="*/ 2742112 h 6858000"/>
              <a:gd name="connsiteX549" fmla="*/ 7131592 w 7467600"/>
              <a:gd name="connsiteY549" fmla="*/ 2672096 h 6858000"/>
              <a:gd name="connsiteX550" fmla="*/ 6996344 w 7467600"/>
              <a:gd name="connsiteY550" fmla="*/ 2518310 h 6858000"/>
              <a:gd name="connsiteX551" fmla="*/ 6735495 w 7467600"/>
              <a:gd name="connsiteY551" fmla="*/ 2196890 h 6858000"/>
              <a:gd name="connsiteX552" fmla="*/ 6721901 w 7467600"/>
              <a:gd name="connsiteY552" fmla="*/ 2179274 h 6858000"/>
              <a:gd name="connsiteX553" fmla="*/ 6604735 w 7467600"/>
              <a:gd name="connsiteY553" fmla="*/ 2041381 h 6858000"/>
              <a:gd name="connsiteX554" fmla="*/ 6591670 w 7467600"/>
              <a:gd name="connsiteY554" fmla="*/ 1988277 h 6858000"/>
              <a:gd name="connsiteX555" fmla="*/ 6747349 w 7467600"/>
              <a:gd name="connsiteY555" fmla="*/ 2160069 h 6858000"/>
              <a:gd name="connsiteX556" fmla="*/ 6760943 w 7467600"/>
              <a:gd name="connsiteY556" fmla="*/ 2177686 h 6858000"/>
              <a:gd name="connsiteX557" fmla="*/ 7021065 w 7467600"/>
              <a:gd name="connsiteY557" fmla="*/ 2498102 h 6858000"/>
              <a:gd name="connsiteX558" fmla="*/ 7155223 w 7467600"/>
              <a:gd name="connsiteY558" fmla="*/ 2650386 h 6858000"/>
              <a:gd name="connsiteX559" fmla="*/ 7203167 w 7467600"/>
              <a:gd name="connsiteY559" fmla="*/ 2697288 h 6858000"/>
              <a:gd name="connsiteX560" fmla="*/ 6937703 w 7467600"/>
              <a:gd name="connsiteY560" fmla="*/ 2321981 h 6858000"/>
              <a:gd name="connsiteX561" fmla="*/ 6591670 w 7467600"/>
              <a:gd name="connsiteY561" fmla="*/ 1988277 h 6858000"/>
              <a:gd name="connsiteX562" fmla="*/ 5798671 w 7467600"/>
              <a:gd name="connsiteY562" fmla="*/ 1981601 h 6858000"/>
              <a:gd name="connsiteX563" fmla="*/ 5754709 w 7467600"/>
              <a:gd name="connsiteY563" fmla="*/ 2071454 h 6858000"/>
              <a:gd name="connsiteX564" fmla="*/ 5763044 w 7467600"/>
              <a:gd name="connsiteY564" fmla="*/ 2842206 h 6858000"/>
              <a:gd name="connsiteX565" fmla="*/ 5764974 w 7467600"/>
              <a:gd name="connsiteY565" fmla="*/ 2799609 h 6858000"/>
              <a:gd name="connsiteX566" fmla="*/ 5767665 w 7467600"/>
              <a:gd name="connsiteY566" fmla="*/ 2666409 h 6858000"/>
              <a:gd name="connsiteX567" fmla="*/ 5763055 w 7467600"/>
              <a:gd name="connsiteY567" fmla="*/ 2579705 h 6858000"/>
              <a:gd name="connsiteX568" fmla="*/ 5758079 w 7467600"/>
              <a:gd name="connsiteY568" fmla="*/ 2492508 h 6858000"/>
              <a:gd name="connsiteX569" fmla="*/ 5779325 w 7467600"/>
              <a:gd name="connsiteY569" fmla="*/ 2197069 h 6858000"/>
              <a:gd name="connsiteX570" fmla="*/ 5798671 w 7467600"/>
              <a:gd name="connsiteY570" fmla="*/ 1981601 h 6858000"/>
              <a:gd name="connsiteX571" fmla="*/ 5829202 w 7467600"/>
              <a:gd name="connsiteY571" fmla="*/ 1971679 h 6858000"/>
              <a:gd name="connsiteX572" fmla="*/ 5809558 w 7467600"/>
              <a:gd name="connsiteY572" fmla="*/ 2198043 h 6858000"/>
              <a:gd name="connsiteX573" fmla="*/ 5788653 w 7467600"/>
              <a:gd name="connsiteY573" fmla="*/ 2489430 h 6858000"/>
              <a:gd name="connsiteX574" fmla="*/ 5793439 w 7467600"/>
              <a:gd name="connsiteY574" fmla="*/ 2575235 h 6858000"/>
              <a:gd name="connsiteX575" fmla="*/ 5796837 w 7467600"/>
              <a:gd name="connsiteY575" fmla="*/ 2637633 h 6858000"/>
              <a:gd name="connsiteX576" fmla="*/ 5818614 w 7467600"/>
              <a:gd name="connsiteY576" fmla="*/ 2473055 h 6858000"/>
              <a:gd name="connsiteX577" fmla="*/ 5829202 w 7467600"/>
              <a:gd name="connsiteY577" fmla="*/ 1971679 h 6858000"/>
              <a:gd name="connsiteX578" fmla="*/ 5911389 w 7467600"/>
              <a:gd name="connsiteY578" fmla="*/ 1898371 h 6858000"/>
              <a:gd name="connsiteX579" fmla="*/ 6237627 w 7467600"/>
              <a:gd name="connsiteY579" fmla="*/ 2231921 h 6858000"/>
              <a:gd name="connsiteX580" fmla="*/ 5911389 w 7467600"/>
              <a:gd name="connsiteY580" fmla="*/ 1898371 h 6858000"/>
              <a:gd name="connsiteX581" fmla="*/ 6944437 w 7467600"/>
              <a:gd name="connsiteY581" fmla="*/ 1575402 h 6858000"/>
              <a:gd name="connsiteX582" fmla="*/ 6304730 w 7467600"/>
              <a:gd name="connsiteY582" fmla="*/ 1766654 h 6858000"/>
              <a:gd name="connsiteX583" fmla="*/ 6944437 w 7467600"/>
              <a:gd name="connsiteY583" fmla="*/ 1575402 h 6858000"/>
              <a:gd name="connsiteX584" fmla="*/ 7019523 w 7467600"/>
              <a:gd name="connsiteY584" fmla="*/ 1519450 h 6858000"/>
              <a:gd name="connsiteX585" fmla="*/ 6298091 w 7467600"/>
              <a:gd name="connsiteY585" fmla="*/ 1737122 h 6858000"/>
              <a:gd name="connsiteX586" fmla="*/ 7019523 w 7467600"/>
              <a:gd name="connsiteY586" fmla="*/ 1519450 h 6858000"/>
              <a:gd name="connsiteX587" fmla="*/ 2399523 w 7467600"/>
              <a:gd name="connsiteY587" fmla="*/ 1428234 h 6858000"/>
              <a:gd name="connsiteX588" fmla="*/ 2224982 w 7467600"/>
              <a:gd name="connsiteY588" fmla="*/ 1826201 h 6858000"/>
              <a:gd name="connsiteX589" fmla="*/ 2096099 w 7467600"/>
              <a:gd name="connsiteY589" fmla="*/ 2345900 h 6858000"/>
              <a:gd name="connsiteX590" fmla="*/ 2283317 w 7467600"/>
              <a:gd name="connsiteY590" fmla="*/ 1796925 h 6858000"/>
              <a:gd name="connsiteX591" fmla="*/ 2399523 w 7467600"/>
              <a:gd name="connsiteY591" fmla="*/ 1428234 h 6858000"/>
              <a:gd name="connsiteX592" fmla="*/ 2448558 w 7467600"/>
              <a:gd name="connsiteY592" fmla="*/ 1373435 h 6858000"/>
              <a:gd name="connsiteX593" fmla="*/ 2312521 w 7467600"/>
              <a:gd name="connsiteY593" fmla="*/ 1806140 h 6858000"/>
              <a:gd name="connsiteX594" fmla="*/ 2127533 w 7467600"/>
              <a:gd name="connsiteY594" fmla="*/ 2348380 h 6858000"/>
              <a:gd name="connsiteX595" fmla="*/ 2358080 w 7467600"/>
              <a:gd name="connsiteY595" fmla="*/ 1866134 h 6858000"/>
              <a:gd name="connsiteX596" fmla="*/ 2407436 w 7467600"/>
              <a:gd name="connsiteY596" fmla="*/ 1651070 h 6858000"/>
              <a:gd name="connsiteX597" fmla="*/ 2448558 w 7467600"/>
              <a:gd name="connsiteY597" fmla="*/ 1373435 h 6858000"/>
              <a:gd name="connsiteX598" fmla="*/ 278707 w 7467600"/>
              <a:gd name="connsiteY598" fmla="*/ 1352270 h 6858000"/>
              <a:gd name="connsiteX599" fmla="*/ 321570 w 7467600"/>
              <a:gd name="connsiteY599" fmla="*/ 1861610 h 6858000"/>
              <a:gd name="connsiteX600" fmla="*/ 294281 w 7467600"/>
              <a:gd name="connsiteY600" fmla="*/ 1440658 h 6858000"/>
              <a:gd name="connsiteX601" fmla="*/ 278707 w 7467600"/>
              <a:gd name="connsiteY601" fmla="*/ 1352270 h 6858000"/>
              <a:gd name="connsiteX602" fmla="*/ 1423821 w 7467600"/>
              <a:gd name="connsiteY602" fmla="*/ 1351958 h 6858000"/>
              <a:gd name="connsiteX603" fmla="*/ 1638521 w 7467600"/>
              <a:gd name="connsiteY603" fmla="*/ 1908470 h 6858000"/>
              <a:gd name="connsiteX604" fmla="*/ 1754199 w 7467600"/>
              <a:gd name="connsiteY604" fmla="*/ 2149284 h 6858000"/>
              <a:gd name="connsiteX605" fmla="*/ 1908359 w 7467600"/>
              <a:gd name="connsiteY605" fmla="*/ 2364988 h 6858000"/>
              <a:gd name="connsiteX606" fmla="*/ 1647661 w 7467600"/>
              <a:gd name="connsiteY606" fmla="*/ 1825945 h 6858000"/>
              <a:gd name="connsiteX607" fmla="*/ 1423821 w 7467600"/>
              <a:gd name="connsiteY607" fmla="*/ 1351958 h 6858000"/>
              <a:gd name="connsiteX608" fmla="*/ 1431890 w 7467600"/>
              <a:gd name="connsiteY608" fmla="*/ 1306475 h 6858000"/>
              <a:gd name="connsiteX609" fmla="*/ 1507597 w 7467600"/>
              <a:gd name="connsiteY609" fmla="*/ 1446132 h 6858000"/>
              <a:gd name="connsiteX610" fmla="*/ 1674586 w 7467600"/>
              <a:gd name="connsiteY610" fmla="*/ 1813832 h 6858000"/>
              <a:gd name="connsiteX611" fmla="*/ 1815950 w 7467600"/>
              <a:gd name="connsiteY611" fmla="*/ 2128564 h 6858000"/>
              <a:gd name="connsiteX612" fmla="*/ 1984242 w 7467600"/>
              <a:gd name="connsiteY612" fmla="*/ 2430829 h 6858000"/>
              <a:gd name="connsiteX613" fmla="*/ 2014023 w 7467600"/>
              <a:gd name="connsiteY613" fmla="*/ 2450995 h 6858000"/>
              <a:gd name="connsiteX614" fmla="*/ 1747337 w 7467600"/>
              <a:gd name="connsiteY614" fmla="*/ 1855264 h 6858000"/>
              <a:gd name="connsiteX615" fmla="*/ 1533749 w 7467600"/>
              <a:gd name="connsiteY615" fmla="*/ 1478656 h 6858000"/>
              <a:gd name="connsiteX616" fmla="*/ 1431890 w 7467600"/>
              <a:gd name="connsiteY616" fmla="*/ 1306475 h 6858000"/>
              <a:gd name="connsiteX617" fmla="*/ 5052692 w 7467600"/>
              <a:gd name="connsiteY617" fmla="*/ 1292994 h 6858000"/>
              <a:gd name="connsiteX618" fmla="*/ 5200661 w 7467600"/>
              <a:gd name="connsiteY618" fmla="*/ 1635186 h 6858000"/>
              <a:gd name="connsiteX619" fmla="*/ 5297138 w 7467600"/>
              <a:gd name="connsiteY619" fmla="*/ 1906351 h 6858000"/>
              <a:gd name="connsiteX620" fmla="*/ 5052692 w 7467600"/>
              <a:gd name="connsiteY620" fmla="*/ 1292994 h 6858000"/>
              <a:gd name="connsiteX621" fmla="*/ 5009948 w 7467600"/>
              <a:gd name="connsiteY621" fmla="*/ 1273619 h 6858000"/>
              <a:gd name="connsiteX622" fmla="*/ 5121777 w 7467600"/>
              <a:gd name="connsiteY622" fmla="*/ 1654213 h 6858000"/>
              <a:gd name="connsiteX623" fmla="*/ 5293545 w 7467600"/>
              <a:gd name="connsiteY623" fmla="*/ 2072247 h 6858000"/>
              <a:gd name="connsiteX624" fmla="*/ 5294042 w 7467600"/>
              <a:gd name="connsiteY624" fmla="*/ 2065019 h 6858000"/>
              <a:gd name="connsiteX625" fmla="*/ 5171936 w 7467600"/>
              <a:gd name="connsiteY625" fmla="*/ 1647613 h 6858000"/>
              <a:gd name="connsiteX626" fmla="*/ 5009948 w 7467600"/>
              <a:gd name="connsiteY626" fmla="*/ 1273619 h 6858000"/>
              <a:gd name="connsiteX627" fmla="*/ 655236 w 7467600"/>
              <a:gd name="connsiteY627" fmla="*/ 1268632 h 6858000"/>
              <a:gd name="connsiteX628" fmla="*/ 839521 w 7467600"/>
              <a:gd name="connsiteY628" fmla="*/ 1685315 h 6858000"/>
              <a:gd name="connsiteX629" fmla="*/ 1109416 w 7467600"/>
              <a:gd name="connsiteY629" fmla="*/ 2061663 h 6858000"/>
              <a:gd name="connsiteX630" fmla="*/ 1298300 w 7467600"/>
              <a:gd name="connsiteY630" fmla="*/ 2247742 h 6858000"/>
              <a:gd name="connsiteX631" fmla="*/ 1125871 w 7467600"/>
              <a:gd name="connsiteY631" fmla="*/ 1989513 h 6858000"/>
              <a:gd name="connsiteX632" fmla="*/ 981574 w 7467600"/>
              <a:gd name="connsiteY632" fmla="*/ 1783157 h 6858000"/>
              <a:gd name="connsiteX633" fmla="*/ 922198 w 7467600"/>
              <a:gd name="connsiteY633" fmla="*/ 1677437 h 6858000"/>
              <a:gd name="connsiteX634" fmla="*/ 869293 w 7467600"/>
              <a:gd name="connsiteY634" fmla="*/ 1583214 h 6858000"/>
              <a:gd name="connsiteX635" fmla="*/ 751431 w 7467600"/>
              <a:gd name="connsiteY635" fmla="*/ 1405731 h 6858000"/>
              <a:gd name="connsiteX636" fmla="*/ 655236 w 7467600"/>
              <a:gd name="connsiteY636" fmla="*/ 1268632 h 6858000"/>
              <a:gd name="connsiteX637" fmla="*/ 6516292 w 7467600"/>
              <a:gd name="connsiteY637" fmla="*/ 1263064 h 6858000"/>
              <a:gd name="connsiteX638" fmla="*/ 5736320 w 7467600"/>
              <a:gd name="connsiteY638" fmla="*/ 1501803 h 6858000"/>
              <a:gd name="connsiteX639" fmla="*/ 6516292 w 7467600"/>
              <a:gd name="connsiteY639" fmla="*/ 1263064 h 6858000"/>
              <a:gd name="connsiteX640" fmla="*/ 291466 w 7467600"/>
              <a:gd name="connsiteY640" fmla="*/ 1250369 h 6858000"/>
              <a:gd name="connsiteX641" fmla="*/ 323180 w 7467600"/>
              <a:gd name="connsiteY641" fmla="*/ 1435283 h 6858000"/>
              <a:gd name="connsiteX642" fmla="*/ 349381 w 7467600"/>
              <a:gd name="connsiteY642" fmla="*/ 1875041 h 6858000"/>
              <a:gd name="connsiteX643" fmla="*/ 374363 w 7467600"/>
              <a:gd name="connsiteY643" fmla="*/ 1506494 h 6858000"/>
              <a:gd name="connsiteX644" fmla="*/ 302168 w 7467600"/>
              <a:gd name="connsiteY644" fmla="*/ 1274495 h 6858000"/>
              <a:gd name="connsiteX645" fmla="*/ 291466 w 7467600"/>
              <a:gd name="connsiteY645" fmla="*/ 1250369 h 6858000"/>
              <a:gd name="connsiteX646" fmla="*/ 678222 w 7467600"/>
              <a:gd name="connsiteY646" fmla="*/ 1248670 h 6858000"/>
              <a:gd name="connsiteX647" fmla="*/ 775536 w 7467600"/>
              <a:gd name="connsiteY647" fmla="*/ 1388015 h 6858000"/>
              <a:gd name="connsiteX648" fmla="*/ 894529 w 7467600"/>
              <a:gd name="connsiteY648" fmla="*/ 1567739 h 6858000"/>
              <a:gd name="connsiteX649" fmla="*/ 948000 w 7467600"/>
              <a:gd name="connsiteY649" fmla="*/ 1663088 h 6858000"/>
              <a:gd name="connsiteX650" fmla="*/ 1006812 w 7467600"/>
              <a:gd name="connsiteY650" fmla="*/ 1767683 h 6858000"/>
              <a:gd name="connsiteX651" fmla="*/ 1149133 w 7467600"/>
              <a:gd name="connsiteY651" fmla="*/ 1971513 h 6858000"/>
              <a:gd name="connsiteX652" fmla="*/ 1333952 w 7467600"/>
              <a:gd name="connsiteY652" fmla="*/ 2251620 h 6858000"/>
              <a:gd name="connsiteX653" fmla="*/ 1337329 w 7467600"/>
              <a:gd name="connsiteY653" fmla="*/ 2258350 h 6858000"/>
              <a:gd name="connsiteX654" fmla="*/ 1014726 w 7467600"/>
              <a:gd name="connsiteY654" fmla="*/ 1615556 h 6858000"/>
              <a:gd name="connsiteX655" fmla="*/ 678222 w 7467600"/>
              <a:gd name="connsiteY655" fmla="*/ 1248670 h 6858000"/>
              <a:gd name="connsiteX656" fmla="*/ 6691602 w 7467600"/>
              <a:gd name="connsiteY656" fmla="*/ 1140573 h 6858000"/>
              <a:gd name="connsiteX657" fmla="*/ 6571100 w 7467600"/>
              <a:gd name="connsiteY657" fmla="*/ 1183662 h 6858000"/>
              <a:gd name="connsiteX658" fmla="*/ 6241687 w 7467600"/>
              <a:gd name="connsiteY658" fmla="*/ 1257600 h 6858000"/>
              <a:gd name="connsiteX659" fmla="*/ 5693009 w 7467600"/>
              <a:gd name="connsiteY659" fmla="*/ 1478256 h 6858000"/>
              <a:gd name="connsiteX660" fmla="*/ 6548420 w 7467600"/>
              <a:gd name="connsiteY660" fmla="*/ 1214599 h 6858000"/>
              <a:gd name="connsiteX661" fmla="*/ 6605473 w 7467600"/>
              <a:gd name="connsiteY661" fmla="*/ 1184686 h 6858000"/>
              <a:gd name="connsiteX662" fmla="*/ 6691602 w 7467600"/>
              <a:gd name="connsiteY662" fmla="*/ 1140573 h 6858000"/>
              <a:gd name="connsiteX663" fmla="*/ 4002475 w 7467600"/>
              <a:gd name="connsiteY663" fmla="*/ 1037802 h 6858000"/>
              <a:gd name="connsiteX664" fmla="*/ 4000324 w 7467600"/>
              <a:gd name="connsiteY664" fmla="*/ 1039362 h 6858000"/>
              <a:gd name="connsiteX665" fmla="*/ 4002862 w 7467600"/>
              <a:gd name="connsiteY665" fmla="*/ 1042866 h 6858000"/>
              <a:gd name="connsiteX666" fmla="*/ 4002475 w 7467600"/>
              <a:gd name="connsiteY666" fmla="*/ 1037802 h 6858000"/>
              <a:gd name="connsiteX667" fmla="*/ 506322 w 7467600"/>
              <a:gd name="connsiteY667" fmla="*/ 1020997 h 6858000"/>
              <a:gd name="connsiteX668" fmla="*/ 533068 w 7467600"/>
              <a:gd name="connsiteY668" fmla="*/ 1029409 h 6858000"/>
              <a:gd name="connsiteX669" fmla="*/ 1232525 w 7467600"/>
              <a:gd name="connsiteY669" fmla="*/ 1804675 h 6858000"/>
              <a:gd name="connsiteX670" fmla="*/ 1388858 w 7467600"/>
              <a:gd name="connsiteY670" fmla="*/ 2368011 h 6858000"/>
              <a:gd name="connsiteX671" fmla="*/ 1384098 w 7467600"/>
              <a:gd name="connsiteY671" fmla="*/ 2378125 h 6858000"/>
              <a:gd name="connsiteX672" fmla="*/ 1425393 w 7467600"/>
              <a:gd name="connsiteY672" fmla="*/ 2589124 h 6858000"/>
              <a:gd name="connsiteX673" fmla="*/ 1424001 w 7467600"/>
              <a:gd name="connsiteY673" fmla="*/ 2597541 h 6858000"/>
              <a:gd name="connsiteX674" fmla="*/ 2152729 w 7467600"/>
              <a:gd name="connsiteY674" fmla="*/ 2864487 h 6858000"/>
              <a:gd name="connsiteX675" fmla="*/ 2020609 w 7467600"/>
              <a:gd name="connsiteY675" fmla="*/ 2539671 h 6858000"/>
              <a:gd name="connsiteX676" fmla="*/ 2018920 w 7467600"/>
              <a:gd name="connsiteY676" fmla="*/ 2536309 h 6858000"/>
              <a:gd name="connsiteX677" fmla="*/ 1342441 w 7467600"/>
              <a:gd name="connsiteY677" fmla="*/ 1173017 h 6858000"/>
              <a:gd name="connsiteX678" fmla="*/ 1367925 w 7467600"/>
              <a:gd name="connsiteY678" fmla="*/ 1135648 h 6858000"/>
              <a:gd name="connsiteX679" fmla="*/ 1771401 w 7467600"/>
              <a:gd name="connsiteY679" fmla="*/ 1806673 h 6858000"/>
              <a:gd name="connsiteX680" fmla="*/ 1972385 w 7467600"/>
              <a:gd name="connsiteY680" fmla="*/ 2198735 h 6858000"/>
              <a:gd name="connsiteX681" fmla="*/ 2040892 w 7467600"/>
              <a:gd name="connsiteY681" fmla="*/ 2405205 h 6858000"/>
              <a:gd name="connsiteX682" fmla="*/ 2131689 w 7467600"/>
              <a:gd name="connsiteY682" fmla="*/ 1936926 h 6858000"/>
              <a:gd name="connsiteX683" fmla="*/ 2454820 w 7467600"/>
              <a:gd name="connsiteY683" fmla="*/ 1248808 h 6858000"/>
              <a:gd name="connsiteX684" fmla="*/ 2492512 w 7467600"/>
              <a:gd name="connsiteY684" fmla="*/ 1302920 h 6858000"/>
              <a:gd name="connsiteX685" fmla="*/ 2081216 w 7467600"/>
              <a:gd name="connsiteY685" fmla="*/ 2527513 h 6858000"/>
              <a:gd name="connsiteX686" fmla="*/ 2081211 w 7467600"/>
              <a:gd name="connsiteY686" fmla="*/ 2528916 h 6858000"/>
              <a:gd name="connsiteX687" fmla="*/ 2199067 w 7467600"/>
              <a:gd name="connsiteY687" fmla="*/ 2884061 h 6858000"/>
              <a:gd name="connsiteX688" fmla="*/ 3192586 w 7467600"/>
              <a:gd name="connsiteY688" fmla="*/ 3411496 h 6858000"/>
              <a:gd name="connsiteX689" fmla="*/ 3182620 w 7467600"/>
              <a:gd name="connsiteY689" fmla="*/ 3483279 h 6858000"/>
              <a:gd name="connsiteX690" fmla="*/ 2435119 w 7467600"/>
              <a:gd name="connsiteY690" fmla="*/ 3080173 h 6858000"/>
              <a:gd name="connsiteX691" fmla="*/ 2410152 w 7467600"/>
              <a:gd name="connsiteY691" fmla="*/ 3063751 h 6858000"/>
              <a:gd name="connsiteX692" fmla="*/ 2408099 w 7467600"/>
              <a:gd name="connsiteY692" fmla="*/ 3064403 h 6858000"/>
              <a:gd name="connsiteX693" fmla="*/ 2407218 w 7467600"/>
              <a:gd name="connsiteY693" fmla="*/ 3070324 h 6858000"/>
              <a:gd name="connsiteX694" fmla="*/ 2380138 w 7467600"/>
              <a:gd name="connsiteY694" fmla="*/ 3099341 h 6858000"/>
              <a:gd name="connsiteX695" fmla="*/ 1765923 w 7467600"/>
              <a:gd name="connsiteY695" fmla="*/ 3581043 h 6858000"/>
              <a:gd name="connsiteX696" fmla="*/ 1702258 w 7467600"/>
              <a:gd name="connsiteY696" fmla="*/ 3612286 h 6858000"/>
              <a:gd name="connsiteX697" fmla="*/ 1538370 w 7467600"/>
              <a:gd name="connsiteY697" fmla="*/ 3811804 h 6858000"/>
              <a:gd name="connsiteX698" fmla="*/ 542867 w 7467600"/>
              <a:gd name="connsiteY698" fmla="*/ 4944092 h 6858000"/>
              <a:gd name="connsiteX699" fmla="*/ 515800 w 7467600"/>
              <a:gd name="connsiteY699" fmla="*/ 4862180 h 6858000"/>
              <a:gd name="connsiteX700" fmla="*/ 909145 w 7467600"/>
              <a:gd name="connsiteY700" fmla="*/ 4199225 h 6858000"/>
              <a:gd name="connsiteX701" fmla="*/ 1214067 w 7467600"/>
              <a:gd name="connsiteY701" fmla="*/ 3908561 h 6858000"/>
              <a:gd name="connsiteX702" fmla="*/ 640967 w 7467600"/>
              <a:gd name="connsiteY702" fmla="*/ 4105601 h 6858000"/>
              <a:gd name="connsiteX703" fmla="*/ 112563 w 7467600"/>
              <a:gd name="connsiteY703" fmla="*/ 4396952 h 6858000"/>
              <a:gd name="connsiteX704" fmla="*/ 0 w 7467600"/>
              <a:gd name="connsiteY704" fmla="*/ 4466006 h 6858000"/>
              <a:gd name="connsiteX705" fmla="*/ 0 w 7467600"/>
              <a:gd name="connsiteY705" fmla="*/ 4233763 h 6858000"/>
              <a:gd name="connsiteX706" fmla="*/ 36881 w 7467600"/>
              <a:gd name="connsiteY706" fmla="*/ 4200118 h 6858000"/>
              <a:gd name="connsiteX707" fmla="*/ 910534 w 7467600"/>
              <a:gd name="connsiteY707" fmla="*/ 3629753 h 6858000"/>
              <a:gd name="connsiteX708" fmla="*/ 1578717 w 7467600"/>
              <a:gd name="connsiteY708" fmla="*/ 3575982 h 6858000"/>
              <a:gd name="connsiteX709" fmla="*/ 2338780 w 7467600"/>
              <a:gd name="connsiteY709" fmla="*/ 3033725 h 6858000"/>
              <a:gd name="connsiteX710" fmla="*/ 1807991 w 7467600"/>
              <a:gd name="connsiteY710" fmla="*/ 2807184 h 6858000"/>
              <a:gd name="connsiteX711" fmla="*/ 1416358 w 7467600"/>
              <a:gd name="connsiteY711" fmla="*/ 3112571 h 6858000"/>
              <a:gd name="connsiteX712" fmla="*/ 939066 w 7467600"/>
              <a:gd name="connsiteY712" fmla="*/ 3378798 h 6858000"/>
              <a:gd name="connsiteX713" fmla="*/ 115099 w 7467600"/>
              <a:gd name="connsiteY713" fmla="*/ 3607650 h 6858000"/>
              <a:gd name="connsiteX714" fmla="*/ 97284 w 7467600"/>
              <a:gd name="connsiteY714" fmla="*/ 3520393 h 6858000"/>
              <a:gd name="connsiteX715" fmla="*/ 922050 w 7467600"/>
              <a:gd name="connsiteY715" fmla="*/ 3074867 h 6858000"/>
              <a:gd name="connsiteX716" fmla="*/ 1405265 w 7467600"/>
              <a:gd name="connsiteY716" fmla="*/ 3016319 h 6858000"/>
              <a:gd name="connsiteX717" fmla="*/ 1407512 w 7467600"/>
              <a:gd name="connsiteY717" fmla="*/ 3018001 h 6858000"/>
              <a:gd name="connsiteX718" fmla="*/ 1726266 w 7467600"/>
              <a:gd name="connsiteY718" fmla="*/ 2777274 h 6858000"/>
              <a:gd name="connsiteX719" fmla="*/ 625390 w 7467600"/>
              <a:gd name="connsiteY719" fmla="*/ 2514541 h 6858000"/>
              <a:gd name="connsiteX720" fmla="*/ 619799 w 7467600"/>
              <a:gd name="connsiteY720" fmla="*/ 2527180 h 6858000"/>
              <a:gd name="connsiteX721" fmla="*/ 310030 w 7467600"/>
              <a:gd name="connsiteY721" fmla="*/ 2771818 h 6858000"/>
              <a:gd name="connsiteX722" fmla="*/ 173877 w 7467600"/>
              <a:gd name="connsiteY722" fmla="*/ 2937056 h 6858000"/>
              <a:gd name="connsiteX723" fmla="*/ 77889 w 7467600"/>
              <a:gd name="connsiteY723" fmla="*/ 3138440 h 6858000"/>
              <a:gd name="connsiteX724" fmla="*/ 0 w 7467600"/>
              <a:gd name="connsiteY724" fmla="*/ 3271395 h 6858000"/>
              <a:gd name="connsiteX725" fmla="*/ 0 w 7467600"/>
              <a:gd name="connsiteY725" fmla="*/ 3153002 h 6858000"/>
              <a:gd name="connsiteX726" fmla="*/ 2386 w 7467600"/>
              <a:gd name="connsiteY726" fmla="*/ 3149203 h 6858000"/>
              <a:gd name="connsiteX727" fmla="*/ 89753 w 7467600"/>
              <a:gd name="connsiteY727" fmla="*/ 2987702 h 6858000"/>
              <a:gd name="connsiteX728" fmla="*/ 76869 w 7467600"/>
              <a:gd name="connsiteY728" fmla="*/ 3005404 h 6858000"/>
              <a:gd name="connsiteX729" fmla="*/ 32049 w 7467600"/>
              <a:gd name="connsiteY729" fmla="*/ 3065814 h 6858000"/>
              <a:gd name="connsiteX730" fmla="*/ 0 w 7467600"/>
              <a:gd name="connsiteY730" fmla="*/ 3108744 h 6858000"/>
              <a:gd name="connsiteX731" fmla="*/ 0 w 7467600"/>
              <a:gd name="connsiteY731" fmla="*/ 3058059 h 6858000"/>
              <a:gd name="connsiteX732" fmla="*/ 7610 w 7467600"/>
              <a:gd name="connsiteY732" fmla="*/ 3047889 h 6858000"/>
              <a:gd name="connsiteX733" fmla="*/ 52419 w 7467600"/>
              <a:gd name="connsiteY733" fmla="*/ 2987479 h 6858000"/>
              <a:gd name="connsiteX734" fmla="*/ 59142 w 7467600"/>
              <a:gd name="connsiteY734" fmla="*/ 2978488 h 6858000"/>
              <a:gd name="connsiteX735" fmla="*/ 0 w 7467600"/>
              <a:gd name="connsiteY735" fmla="*/ 3015334 h 6858000"/>
              <a:gd name="connsiteX736" fmla="*/ 0 w 7467600"/>
              <a:gd name="connsiteY736" fmla="*/ 2914286 h 6858000"/>
              <a:gd name="connsiteX737" fmla="*/ 36383 w 7467600"/>
              <a:gd name="connsiteY737" fmla="*/ 2901128 h 6858000"/>
              <a:gd name="connsiteX738" fmla="*/ 156329 w 7467600"/>
              <a:gd name="connsiteY738" fmla="*/ 2840533 h 6858000"/>
              <a:gd name="connsiteX739" fmla="*/ 358355 w 7467600"/>
              <a:gd name="connsiteY739" fmla="*/ 2620471 h 6858000"/>
              <a:gd name="connsiteX740" fmla="*/ 510577 w 7467600"/>
              <a:gd name="connsiteY740" fmla="*/ 2501244 h 6858000"/>
              <a:gd name="connsiteX741" fmla="*/ 211967 w 7467600"/>
              <a:gd name="connsiteY741" fmla="*/ 2479171 h 6858000"/>
              <a:gd name="connsiteX742" fmla="*/ 0 w 7467600"/>
              <a:gd name="connsiteY742" fmla="*/ 2476398 h 6858000"/>
              <a:gd name="connsiteX743" fmla="*/ 0 w 7467600"/>
              <a:gd name="connsiteY743" fmla="*/ 2389189 h 6858000"/>
              <a:gd name="connsiteX744" fmla="*/ 103062 w 7467600"/>
              <a:gd name="connsiteY744" fmla="*/ 2389518 h 6858000"/>
              <a:gd name="connsiteX745" fmla="*/ 510734 w 7467600"/>
              <a:gd name="connsiteY745" fmla="*/ 2416201 h 6858000"/>
              <a:gd name="connsiteX746" fmla="*/ 279257 w 7467600"/>
              <a:gd name="connsiteY746" fmla="*/ 2092102 h 6858000"/>
              <a:gd name="connsiteX747" fmla="*/ 65265 w 7467600"/>
              <a:gd name="connsiteY747" fmla="*/ 2006049 h 6858000"/>
              <a:gd name="connsiteX748" fmla="*/ 0 w 7467600"/>
              <a:gd name="connsiteY748" fmla="*/ 1982532 h 6858000"/>
              <a:gd name="connsiteX749" fmla="*/ 0 w 7467600"/>
              <a:gd name="connsiteY749" fmla="*/ 1912789 h 6858000"/>
              <a:gd name="connsiteX750" fmla="*/ 97460 w 7467600"/>
              <a:gd name="connsiteY750" fmla="*/ 1953725 h 6858000"/>
              <a:gd name="connsiteX751" fmla="*/ 221272 w 7467600"/>
              <a:gd name="connsiteY751" fmla="*/ 1980766 h 6858000"/>
              <a:gd name="connsiteX752" fmla="*/ 116765 w 7467600"/>
              <a:gd name="connsiteY752" fmla="*/ 1911033 h 6858000"/>
              <a:gd name="connsiteX753" fmla="*/ 16405 w 7467600"/>
              <a:gd name="connsiteY753" fmla="*/ 1803412 h 6858000"/>
              <a:gd name="connsiteX754" fmla="*/ 0 w 7467600"/>
              <a:gd name="connsiteY754" fmla="*/ 1784777 h 6858000"/>
              <a:gd name="connsiteX755" fmla="*/ 0 w 7467600"/>
              <a:gd name="connsiteY755" fmla="*/ 1740082 h 6858000"/>
              <a:gd name="connsiteX756" fmla="*/ 39394 w 7467600"/>
              <a:gd name="connsiteY756" fmla="*/ 1784856 h 6858000"/>
              <a:gd name="connsiteX757" fmla="*/ 135813 w 7467600"/>
              <a:gd name="connsiteY757" fmla="*/ 1888838 h 6858000"/>
              <a:gd name="connsiteX758" fmla="*/ 242575 w 7467600"/>
              <a:gd name="connsiteY758" fmla="*/ 1958841 h 6858000"/>
              <a:gd name="connsiteX759" fmla="*/ 82197 w 7467600"/>
              <a:gd name="connsiteY759" fmla="*/ 1754826 h 6858000"/>
              <a:gd name="connsiteX760" fmla="*/ 0 w 7467600"/>
              <a:gd name="connsiteY760" fmla="*/ 1679650 h 6858000"/>
              <a:gd name="connsiteX761" fmla="*/ 0 w 7467600"/>
              <a:gd name="connsiteY761" fmla="*/ 1602463 h 6858000"/>
              <a:gd name="connsiteX762" fmla="*/ 84689 w 7467600"/>
              <a:gd name="connsiteY762" fmla="*/ 1677442 h 6858000"/>
              <a:gd name="connsiteX763" fmla="*/ 298437 w 7467600"/>
              <a:gd name="connsiteY763" fmla="*/ 1968019 h 6858000"/>
              <a:gd name="connsiteX764" fmla="*/ 227269 w 7467600"/>
              <a:gd name="connsiteY764" fmla="*/ 1114064 h 6858000"/>
              <a:gd name="connsiteX765" fmla="*/ 248003 w 7467600"/>
              <a:gd name="connsiteY765" fmla="*/ 1089613 h 6858000"/>
              <a:gd name="connsiteX766" fmla="*/ 427020 w 7467600"/>
              <a:gd name="connsiteY766" fmla="*/ 1619803 h 6858000"/>
              <a:gd name="connsiteX767" fmla="*/ 340345 w 7467600"/>
              <a:gd name="connsiteY767" fmla="*/ 2027739 h 6858000"/>
              <a:gd name="connsiteX768" fmla="*/ 360865 w 7467600"/>
              <a:gd name="connsiteY768" fmla="*/ 2044827 h 6858000"/>
              <a:gd name="connsiteX769" fmla="*/ 560414 w 7467600"/>
              <a:gd name="connsiteY769" fmla="*/ 2421457 h 6858000"/>
              <a:gd name="connsiteX770" fmla="*/ 1359703 w 7467600"/>
              <a:gd name="connsiteY770" fmla="*/ 2578554 h 6858000"/>
              <a:gd name="connsiteX771" fmla="*/ 1359422 w 7467600"/>
              <a:gd name="connsiteY771" fmla="*/ 2577994 h 6858000"/>
              <a:gd name="connsiteX772" fmla="*/ 828701 w 7467600"/>
              <a:gd name="connsiteY772" fmla="*/ 1839520 h 6858000"/>
              <a:gd name="connsiteX773" fmla="*/ 494427 w 7467600"/>
              <a:gd name="connsiteY773" fmla="*/ 1092333 h 6858000"/>
              <a:gd name="connsiteX774" fmla="*/ 506322 w 7467600"/>
              <a:gd name="connsiteY774" fmla="*/ 1020997 h 6858000"/>
              <a:gd name="connsiteX775" fmla="*/ 4570198 w 7467600"/>
              <a:gd name="connsiteY775" fmla="*/ 978081 h 6858000"/>
              <a:gd name="connsiteX776" fmla="*/ 4523691 w 7467600"/>
              <a:gd name="connsiteY776" fmla="*/ 1127776 h 6858000"/>
              <a:gd name="connsiteX777" fmla="*/ 4509875 w 7467600"/>
              <a:gd name="connsiteY777" fmla="*/ 1167552 h 6858000"/>
              <a:gd name="connsiteX778" fmla="*/ 4478168 w 7467600"/>
              <a:gd name="connsiteY778" fmla="*/ 1260735 h 6858000"/>
              <a:gd name="connsiteX779" fmla="*/ 4409309 w 7467600"/>
              <a:gd name="connsiteY779" fmla="*/ 1666996 h 6858000"/>
              <a:gd name="connsiteX780" fmla="*/ 4370031 w 7467600"/>
              <a:gd name="connsiteY780" fmla="*/ 1955666 h 6858000"/>
              <a:gd name="connsiteX781" fmla="*/ 4570198 w 7467600"/>
              <a:gd name="connsiteY781" fmla="*/ 978081 h 6858000"/>
              <a:gd name="connsiteX782" fmla="*/ 4557898 w 7467600"/>
              <a:gd name="connsiteY782" fmla="*/ 900011 h 6858000"/>
              <a:gd name="connsiteX783" fmla="*/ 4344840 w 7467600"/>
              <a:gd name="connsiteY783" fmla="*/ 1922038 h 6858000"/>
              <a:gd name="connsiteX784" fmla="*/ 4378710 w 7467600"/>
              <a:gd name="connsiteY784" fmla="*/ 1665516 h 6858000"/>
              <a:gd name="connsiteX785" fmla="*/ 4448798 w 7467600"/>
              <a:gd name="connsiteY785" fmla="*/ 1253024 h 6858000"/>
              <a:gd name="connsiteX786" fmla="*/ 4480315 w 7467600"/>
              <a:gd name="connsiteY786" fmla="*/ 1158454 h 6858000"/>
              <a:gd name="connsiteX787" fmla="*/ 4494133 w 7467600"/>
              <a:gd name="connsiteY787" fmla="*/ 1118676 h 6858000"/>
              <a:gd name="connsiteX788" fmla="*/ 4557898 w 7467600"/>
              <a:gd name="connsiteY788" fmla="*/ 900011 h 6858000"/>
              <a:gd name="connsiteX789" fmla="*/ 5870151 w 7467600"/>
              <a:gd name="connsiteY789" fmla="*/ 898890 h 6858000"/>
              <a:gd name="connsiteX790" fmla="*/ 5861335 w 7467600"/>
              <a:gd name="connsiteY790" fmla="*/ 899177 h 6858000"/>
              <a:gd name="connsiteX791" fmla="*/ 5843702 w 7467600"/>
              <a:gd name="connsiteY791" fmla="*/ 899748 h 6858000"/>
              <a:gd name="connsiteX792" fmla="*/ 5651107 w 7467600"/>
              <a:gd name="connsiteY792" fmla="*/ 920306 h 6858000"/>
              <a:gd name="connsiteX793" fmla="*/ 5459407 w 7467600"/>
              <a:gd name="connsiteY793" fmla="*/ 940975 h 6858000"/>
              <a:gd name="connsiteX794" fmla="*/ 5374846 w 7467600"/>
              <a:gd name="connsiteY794" fmla="*/ 941988 h 6858000"/>
              <a:gd name="connsiteX795" fmla="*/ 5256105 w 7467600"/>
              <a:gd name="connsiteY795" fmla="*/ 945632 h 6858000"/>
              <a:gd name="connsiteX796" fmla="*/ 5107071 w 7467600"/>
              <a:gd name="connsiteY796" fmla="*/ 969720 h 6858000"/>
              <a:gd name="connsiteX797" fmla="*/ 4998681 w 7467600"/>
              <a:gd name="connsiteY797" fmla="*/ 988771 h 6858000"/>
              <a:gd name="connsiteX798" fmla="*/ 5870151 w 7467600"/>
              <a:gd name="connsiteY798" fmla="*/ 898890 h 6858000"/>
              <a:gd name="connsiteX799" fmla="*/ 5504425 w 7467600"/>
              <a:gd name="connsiteY799" fmla="*/ 848067 h 6858000"/>
              <a:gd name="connsiteX800" fmla="*/ 4968849 w 7467600"/>
              <a:gd name="connsiteY800" fmla="*/ 962318 h 6858000"/>
              <a:gd name="connsiteX801" fmla="*/ 5104039 w 7467600"/>
              <a:gd name="connsiteY801" fmla="*/ 940634 h 6858000"/>
              <a:gd name="connsiteX802" fmla="*/ 5256311 w 7467600"/>
              <a:gd name="connsiteY802" fmla="*/ 916490 h 6858000"/>
              <a:gd name="connsiteX803" fmla="*/ 5377381 w 7467600"/>
              <a:gd name="connsiteY803" fmla="*/ 912671 h 6858000"/>
              <a:gd name="connsiteX804" fmla="*/ 5460148 w 7467600"/>
              <a:gd name="connsiteY804" fmla="*/ 911442 h 6858000"/>
              <a:gd name="connsiteX805" fmla="*/ 5648971 w 7467600"/>
              <a:gd name="connsiteY805" fmla="*/ 891331 h 6858000"/>
              <a:gd name="connsiteX806" fmla="*/ 5844807 w 7467600"/>
              <a:gd name="connsiteY806" fmla="*/ 870718 h 6858000"/>
              <a:gd name="connsiteX807" fmla="*/ 5862975 w 7467600"/>
              <a:gd name="connsiteY807" fmla="*/ 869756 h 6858000"/>
              <a:gd name="connsiteX808" fmla="*/ 5920887 w 7467600"/>
              <a:gd name="connsiteY808" fmla="*/ 865929 h 6858000"/>
              <a:gd name="connsiteX809" fmla="*/ 5504425 w 7467600"/>
              <a:gd name="connsiteY809" fmla="*/ 848067 h 6858000"/>
              <a:gd name="connsiteX810" fmla="*/ 3607114 w 7467600"/>
              <a:gd name="connsiteY810" fmla="*/ 467441 h 6858000"/>
              <a:gd name="connsiteX811" fmla="*/ 3296242 w 7467600"/>
              <a:gd name="connsiteY811" fmla="*/ 807991 h 6858000"/>
              <a:gd name="connsiteX812" fmla="*/ 3174674 w 7467600"/>
              <a:gd name="connsiteY812" fmla="*/ 919759 h 6858000"/>
              <a:gd name="connsiteX813" fmla="*/ 3042978 w 7467600"/>
              <a:gd name="connsiteY813" fmla="*/ 1054894 h 6858000"/>
              <a:gd name="connsiteX814" fmla="*/ 2968914 w 7467600"/>
              <a:gd name="connsiteY814" fmla="*/ 1133756 h 6858000"/>
              <a:gd name="connsiteX815" fmla="*/ 3103823 w 7467600"/>
              <a:gd name="connsiteY815" fmla="*/ 1026814 h 6858000"/>
              <a:gd name="connsiteX816" fmla="*/ 3607114 w 7467600"/>
              <a:gd name="connsiteY816" fmla="*/ 467441 h 6858000"/>
              <a:gd name="connsiteX817" fmla="*/ 3744487 w 7467600"/>
              <a:gd name="connsiteY817" fmla="*/ 383136 h 6858000"/>
              <a:gd name="connsiteX818" fmla="*/ 3970213 w 7467600"/>
              <a:gd name="connsiteY818" fmla="*/ 995559 h 6858000"/>
              <a:gd name="connsiteX819" fmla="*/ 3744487 w 7467600"/>
              <a:gd name="connsiteY819" fmla="*/ 383136 h 6858000"/>
              <a:gd name="connsiteX820" fmla="*/ 3624562 w 7467600"/>
              <a:gd name="connsiteY820" fmla="*/ 367041 h 6858000"/>
              <a:gd name="connsiteX821" fmla="*/ 3489712 w 7467600"/>
              <a:gd name="connsiteY821" fmla="*/ 485386 h 6858000"/>
              <a:gd name="connsiteX822" fmla="*/ 3182994 w 7467600"/>
              <a:gd name="connsiteY822" fmla="*/ 828265 h 6858000"/>
              <a:gd name="connsiteX823" fmla="*/ 2892114 w 7467600"/>
              <a:gd name="connsiteY823" fmla="*/ 1172635 h 6858000"/>
              <a:gd name="connsiteX824" fmla="*/ 3021459 w 7467600"/>
              <a:gd name="connsiteY824" fmla="*/ 1035385 h 6858000"/>
              <a:gd name="connsiteX825" fmla="*/ 3153873 w 7467600"/>
              <a:gd name="connsiteY825" fmla="*/ 898971 h 6858000"/>
              <a:gd name="connsiteX826" fmla="*/ 3276511 w 7467600"/>
              <a:gd name="connsiteY826" fmla="*/ 786423 h 6858000"/>
              <a:gd name="connsiteX827" fmla="*/ 3584154 w 7467600"/>
              <a:gd name="connsiteY827" fmla="*/ 448218 h 6858000"/>
              <a:gd name="connsiteX828" fmla="*/ 3624562 w 7467600"/>
              <a:gd name="connsiteY828" fmla="*/ 367041 h 6858000"/>
              <a:gd name="connsiteX829" fmla="*/ 3766672 w 7467600"/>
              <a:gd name="connsiteY829" fmla="*/ 359429 h 6858000"/>
              <a:gd name="connsiteX830" fmla="*/ 3996338 w 7467600"/>
              <a:gd name="connsiteY830" fmla="*/ 968237 h 6858000"/>
              <a:gd name="connsiteX831" fmla="*/ 3766672 w 7467600"/>
              <a:gd name="connsiteY831" fmla="*/ 359429 h 6858000"/>
              <a:gd name="connsiteX832" fmla="*/ 5805386 w 7467600"/>
              <a:gd name="connsiteY832" fmla="*/ 239240 h 6858000"/>
              <a:gd name="connsiteX833" fmla="*/ 5736947 w 7467600"/>
              <a:gd name="connsiteY833" fmla="*/ 261367 h 6858000"/>
              <a:gd name="connsiteX834" fmla="*/ 5427012 w 7467600"/>
              <a:gd name="connsiteY834" fmla="*/ 311272 h 6858000"/>
              <a:gd name="connsiteX835" fmla="*/ 5147818 w 7467600"/>
              <a:gd name="connsiteY835" fmla="*/ 322112 h 6858000"/>
              <a:gd name="connsiteX836" fmla="*/ 5060854 w 7467600"/>
              <a:gd name="connsiteY836" fmla="*/ 311882 h 6858000"/>
              <a:gd name="connsiteX837" fmla="*/ 4945989 w 7467600"/>
              <a:gd name="connsiteY837" fmla="*/ 300516 h 6858000"/>
              <a:gd name="connsiteX838" fmla="*/ 5410479 w 7467600"/>
              <a:gd name="connsiteY838" fmla="*/ 348434 h 6858000"/>
              <a:gd name="connsiteX839" fmla="*/ 5805386 w 7467600"/>
              <a:gd name="connsiteY839" fmla="*/ 239240 h 6858000"/>
              <a:gd name="connsiteX840" fmla="*/ 5905192 w 7467600"/>
              <a:gd name="connsiteY840" fmla="*/ 163079 h 6858000"/>
              <a:gd name="connsiteX841" fmla="*/ 5865655 w 7467600"/>
              <a:gd name="connsiteY841" fmla="*/ 171901 h 6858000"/>
              <a:gd name="connsiteX842" fmla="*/ 5259740 w 7467600"/>
              <a:gd name="connsiteY842" fmla="*/ 257013 h 6858000"/>
              <a:gd name="connsiteX843" fmla="*/ 5208466 w 7467600"/>
              <a:gd name="connsiteY843" fmla="*/ 257550 h 6858000"/>
              <a:gd name="connsiteX844" fmla="*/ 4980204 w 7467600"/>
              <a:gd name="connsiteY844" fmla="*/ 271903 h 6858000"/>
              <a:gd name="connsiteX845" fmla="*/ 5068068 w 7467600"/>
              <a:gd name="connsiteY845" fmla="*/ 282244 h 6858000"/>
              <a:gd name="connsiteX846" fmla="*/ 5153231 w 7467600"/>
              <a:gd name="connsiteY846" fmla="*/ 292240 h 6858000"/>
              <a:gd name="connsiteX847" fmla="*/ 5426491 w 7467600"/>
              <a:gd name="connsiteY847" fmla="*/ 281128 h 6858000"/>
              <a:gd name="connsiteX848" fmla="*/ 5731212 w 7467600"/>
              <a:gd name="connsiteY848" fmla="*/ 231951 h 6858000"/>
              <a:gd name="connsiteX849" fmla="*/ 5905192 w 7467600"/>
              <a:gd name="connsiteY849" fmla="*/ 163079 h 6858000"/>
              <a:gd name="connsiteX850" fmla="*/ 5944437 w 7467600"/>
              <a:gd name="connsiteY850" fmla="*/ 113829 h 6858000"/>
              <a:gd name="connsiteX851" fmla="*/ 5825032 w 7467600"/>
              <a:gd name="connsiteY851" fmla="*/ 146405 h 6858000"/>
              <a:gd name="connsiteX852" fmla="*/ 4955599 w 7467600"/>
              <a:gd name="connsiteY852" fmla="*/ 247008 h 6858000"/>
              <a:gd name="connsiteX853" fmla="*/ 5210104 w 7467600"/>
              <a:gd name="connsiteY853" fmla="*/ 228123 h 6858000"/>
              <a:gd name="connsiteX854" fmla="*/ 5261015 w 7467600"/>
              <a:gd name="connsiteY854" fmla="*/ 227087 h 6858000"/>
              <a:gd name="connsiteX855" fmla="*/ 5861181 w 7467600"/>
              <a:gd name="connsiteY855" fmla="*/ 143093 h 6858000"/>
              <a:gd name="connsiteX856" fmla="*/ 5961252 w 7467600"/>
              <a:gd name="connsiteY856" fmla="*/ 114820 h 6858000"/>
              <a:gd name="connsiteX857" fmla="*/ 5944437 w 7467600"/>
              <a:gd name="connsiteY857" fmla="*/ 113829 h 6858000"/>
              <a:gd name="connsiteX858" fmla="*/ 3882765 w 7467600"/>
              <a:gd name="connsiteY858" fmla="*/ 0 h 6858000"/>
              <a:gd name="connsiteX859" fmla="*/ 3995099 w 7467600"/>
              <a:gd name="connsiteY859" fmla="*/ 0 h 6858000"/>
              <a:gd name="connsiteX860" fmla="*/ 4163818 w 7467600"/>
              <a:gd name="connsiteY860" fmla="*/ 234104 h 6858000"/>
              <a:gd name="connsiteX861" fmla="*/ 4172099 w 7467600"/>
              <a:gd name="connsiteY861" fmla="*/ 234207 h 6858000"/>
              <a:gd name="connsiteX862" fmla="*/ 4784282 w 7467600"/>
              <a:gd name="connsiteY862" fmla="*/ 276561 h 6858000"/>
              <a:gd name="connsiteX863" fmla="*/ 4801687 w 7467600"/>
              <a:gd name="connsiteY863" fmla="*/ 267764 h 6858000"/>
              <a:gd name="connsiteX864" fmla="*/ 6082788 w 7467600"/>
              <a:gd name="connsiteY864" fmla="*/ 64119 h 6858000"/>
              <a:gd name="connsiteX865" fmla="*/ 6099442 w 7467600"/>
              <a:gd name="connsiteY865" fmla="*/ 82568 h 6858000"/>
              <a:gd name="connsiteX866" fmla="*/ 4804137 w 7467600"/>
              <a:gd name="connsiteY866" fmla="*/ 320931 h 6858000"/>
              <a:gd name="connsiteX867" fmla="*/ 4227047 w 7467600"/>
              <a:gd name="connsiteY867" fmla="*/ 313415 h 6858000"/>
              <a:gd name="connsiteX868" fmla="*/ 4346041 w 7467600"/>
              <a:gd name="connsiteY868" fmla="*/ 456086 h 6858000"/>
              <a:gd name="connsiteX869" fmla="*/ 4870967 w 7467600"/>
              <a:gd name="connsiteY869" fmla="*/ 963061 h 6858000"/>
              <a:gd name="connsiteX870" fmla="*/ 4889647 w 7467600"/>
              <a:gd name="connsiteY870" fmla="*/ 957147 h 6858000"/>
              <a:gd name="connsiteX871" fmla="*/ 5422504 w 7467600"/>
              <a:gd name="connsiteY871" fmla="*/ 805191 h 6858000"/>
              <a:gd name="connsiteX872" fmla="*/ 6087656 w 7467600"/>
              <a:gd name="connsiteY872" fmla="*/ 826703 h 6858000"/>
              <a:gd name="connsiteX873" fmla="*/ 6058717 w 7467600"/>
              <a:gd name="connsiteY873" fmla="*/ 865992 h 6858000"/>
              <a:gd name="connsiteX874" fmla="*/ 4974153 w 7467600"/>
              <a:gd name="connsiteY874" fmla="*/ 1045456 h 6858000"/>
              <a:gd name="connsiteX875" fmla="*/ 5627835 w 7467600"/>
              <a:gd name="connsiteY875" fmla="*/ 1472077 h 6858000"/>
              <a:gd name="connsiteX876" fmla="*/ 5629817 w 7467600"/>
              <a:gd name="connsiteY876" fmla="*/ 1471412 h 6858000"/>
              <a:gd name="connsiteX877" fmla="*/ 5634124 w 7467600"/>
              <a:gd name="connsiteY877" fmla="*/ 1470572 h 6858000"/>
              <a:gd name="connsiteX878" fmla="*/ 5755832 w 7467600"/>
              <a:gd name="connsiteY878" fmla="*/ 1383886 h 6858000"/>
              <a:gd name="connsiteX879" fmla="*/ 6014186 w 7467600"/>
              <a:gd name="connsiteY879" fmla="*/ 1279799 h 6858000"/>
              <a:gd name="connsiteX880" fmla="*/ 6901619 w 7467600"/>
              <a:gd name="connsiteY880" fmla="*/ 1047874 h 6858000"/>
              <a:gd name="connsiteX881" fmla="*/ 6931566 w 7467600"/>
              <a:gd name="connsiteY881" fmla="*/ 1062034 h 6858000"/>
              <a:gd name="connsiteX882" fmla="*/ 5790982 w 7467600"/>
              <a:gd name="connsiteY882" fmla="*/ 1561380 h 6858000"/>
              <a:gd name="connsiteX883" fmla="*/ 6188971 w 7467600"/>
              <a:gd name="connsiteY883" fmla="*/ 1755168 h 6858000"/>
              <a:gd name="connsiteX884" fmla="*/ 6202446 w 7467600"/>
              <a:gd name="connsiteY884" fmla="*/ 1752268 h 6858000"/>
              <a:gd name="connsiteX885" fmla="*/ 7179560 w 7467600"/>
              <a:gd name="connsiteY885" fmla="*/ 1467551 h 6858000"/>
              <a:gd name="connsiteX886" fmla="*/ 7158730 w 7467600"/>
              <a:gd name="connsiteY886" fmla="*/ 1507835 h 6858000"/>
              <a:gd name="connsiteX887" fmla="*/ 6326959 w 7467600"/>
              <a:gd name="connsiteY887" fmla="*/ 1817686 h 6858000"/>
              <a:gd name="connsiteX888" fmla="*/ 6537433 w 7467600"/>
              <a:gd name="connsiteY888" fmla="*/ 1907790 h 6858000"/>
              <a:gd name="connsiteX889" fmla="*/ 6550221 w 7467600"/>
              <a:gd name="connsiteY889" fmla="*/ 1910729 h 6858000"/>
              <a:gd name="connsiteX890" fmla="*/ 6964438 w 7467600"/>
              <a:gd name="connsiteY890" fmla="*/ 2209505 h 6858000"/>
              <a:gd name="connsiteX891" fmla="*/ 7367862 w 7467600"/>
              <a:gd name="connsiteY891" fmla="*/ 2806833 h 6858000"/>
              <a:gd name="connsiteX892" fmla="*/ 7364329 w 7467600"/>
              <a:gd name="connsiteY892" fmla="*/ 2826907 h 6858000"/>
              <a:gd name="connsiteX893" fmla="*/ 7290545 w 7467600"/>
              <a:gd name="connsiteY893" fmla="*/ 2850663 h 6858000"/>
              <a:gd name="connsiteX894" fmla="*/ 6472036 w 7467600"/>
              <a:gd name="connsiteY894" fmla="*/ 1959003 h 6858000"/>
              <a:gd name="connsiteX895" fmla="*/ 5792897 w 7467600"/>
              <a:gd name="connsiteY895" fmla="*/ 1647747 h 6858000"/>
              <a:gd name="connsiteX896" fmla="*/ 5842751 w 7467600"/>
              <a:gd name="connsiteY896" fmla="*/ 1816112 h 6858000"/>
              <a:gd name="connsiteX897" fmla="*/ 5847424 w 7467600"/>
              <a:gd name="connsiteY897" fmla="*/ 1815776 h 6858000"/>
              <a:gd name="connsiteX898" fmla="*/ 6399821 w 7467600"/>
              <a:gd name="connsiteY898" fmla="*/ 2344799 h 6858000"/>
              <a:gd name="connsiteX899" fmla="*/ 6323232 w 7467600"/>
              <a:gd name="connsiteY899" fmla="*/ 2389634 h 6858000"/>
              <a:gd name="connsiteX900" fmla="*/ 5942958 w 7467600"/>
              <a:gd name="connsiteY900" fmla="*/ 2077708 h 6858000"/>
              <a:gd name="connsiteX901" fmla="*/ 5921559 w 7467600"/>
              <a:gd name="connsiteY901" fmla="*/ 2378596 h 6858000"/>
              <a:gd name="connsiteX902" fmla="*/ 5817651 w 7467600"/>
              <a:gd name="connsiteY902" fmla="*/ 3023919 h 6858000"/>
              <a:gd name="connsiteX903" fmla="*/ 5729634 w 7467600"/>
              <a:gd name="connsiteY903" fmla="*/ 3051849 h 6858000"/>
              <a:gd name="connsiteX904" fmla="*/ 5611018 w 7467600"/>
              <a:gd name="connsiteY904" fmla="*/ 2316769 h 6858000"/>
              <a:gd name="connsiteX905" fmla="*/ 5687608 w 7467600"/>
              <a:gd name="connsiteY905" fmla="*/ 2039972 h 6858000"/>
              <a:gd name="connsiteX906" fmla="*/ 5657554 w 7467600"/>
              <a:gd name="connsiteY906" fmla="*/ 1576445 h 6858000"/>
              <a:gd name="connsiteX907" fmla="*/ 5150475 w 7467600"/>
              <a:gd name="connsiteY907" fmla="*/ 1274012 h 6858000"/>
              <a:gd name="connsiteX908" fmla="*/ 5349142 w 7467600"/>
              <a:gd name="connsiteY908" fmla="*/ 2204405 h 6858000"/>
              <a:gd name="connsiteX909" fmla="*/ 5262214 w 7467600"/>
              <a:gd name="connsiteY909" fmla="*/ 2233836 h 6858000"/>
              <a:gd name="connsiteX910" fmla="*/ 4981539 w 7467600"/>
              <a:gd name="connsiteY910" fmla="*/ 1542201 h 6858000"/>
              <a:gd name="connsiteX911" fmla="*/ 4958461 w 7467600"/>
              <a:gd name="connsiteY911" fmla="*/ 1136957 h 6858000"/>
              <a:gd name="connsiteX912" fmla="*/ 4655015 w 7467600"/>
              <a:gd name="connsiteY912" fmla="*/ 891426 h 6858000"/>
              <a:gd name="connsiteX913" fmla="*/ 4348002 w 7467600"/>
              <a:gd name="connsiteY913" fmla="*/ 2205895 h 6858000"/>
              <a:gd name="connsiteX914" fmla="*/ 4262250 w 7467600"/>
              <a:gd name="connsiteY914" fmla="*/ 2219972 h 6858000"/>
              <a:gd name="connsiteX915" fmla="*/ 4550611 w 7467600"/>
              <a:gd name="connsiteY915" fmla="*/ 817540 h 6858000"/>
              <a:gd name="connsiteX916" fmla="*/ 4564418 w 7467600"/>
              <a:gd name="connsiteY916" fmla="*/ 808293 h 6858000"/>
              <a:gd name="connsiteX917" fmla="*/ 4266388 w 7467600"/>
              <a:gd name="connsiteY917" fmla="*/ 500083 h 6858000"/>
              <a:gd name="connsiteX918" fmla="*/ 4032842 w 7467600"/>
              <a:gd name="connsiteY918" fmla="*/ 211809 h 6858000"/>
              <a:gd name="connsiteX919" fmla="*/ 3882765 w 7467600"/>
              <a:gd name="connsiteY919" fmla="*/ 0 h 6858000"/>
              <a:gd name="connsiteX920" fmla="*/ 3721337 w 7467600"/>
              <a:gd name="connsiteY920" fmla="*/ 0 h 6858000"/>
              <a:gd name="connsiteX921" fmla="*/ 3797544 w 7467600"/>
              <a:gd name="connsiteY921" fmla="*/ 0 h 6858000"/>
              <a:gd name="connsiteX922" fmla="*/ 3775734 w 7467600"/>
              <a:gd name="connsiteY922" fmla="*/ 95131 h 6858000"/>
              <a:gd name="connsiteX923" fmla="*/ 3724807 w 7467600"/>
              <a:gd name="connsiteY923" fmla="*/ 272257 h 6858000"/>
              <a:gd name="connsiteX924" fmla="*/ 3726844 w 7467600"/>
              <a:gd name="connsiteY924" fmla="*/ 282988 h 6858000"/>
              <a:gd name="connsiteX925" fmla="*/ 3742664 w 7467600"/>
              <a:gd name="connsiteY925" fmla="*/ 279918 h 6858000"/>
              <a:gd name="connsiteX926" fmla="*/ 4103910 w 7467600"/>
              <a:gd name="connsiteY926" fmla="*/ 1161917 h 6858000"/>
              <a:gd name="connsiteX927" fmla="*/ 4020269 w 7467600"/>
              <a:gd name="connsiteY927" fmla="*/ 1200406 h 6858000"/>
              <a:gd name="connsiteX928" fmla="*/ 3674882 w 7467600"/>
              <a:gd name="connsiteY928" fmla="*/ 488524 h 6858000"/>
              <a:gd name="connsiteX929" fmla="*/ 3132682 w 7467600"/>
              <a:gd name="connsiteY929" fmla="*/ 1072284 h 6858000"/>
              <a:gd name="connsiteX930" fmla="*/ 2716346 w 7467600"/>
              <a:gd name="connsiteY930" fmla="*/ 1276376 h 6858000"/>
              <a:gd name="connsiteX931" fmla="*/ 2716772 w 7467600"/>
              <a:gd name="connsiteY931" fmla="*/ 1255462 h 6858000"/>
              <a:gd name="connsiteX932" fmla="*/ 3471096 w 7467600"/>
              <a:gd name="connsiteY932" fmla="*/ 437072 h 6858000"/>
              <a:gd name="connsiteX933" fmla="*/ 3639057 w 7467600"/>
              <a:gd name="connsiteY933" fmla="*/ 286334 h 6858000"/>
              <a:gd name="connsiteX934" fmla="*/ 3640309 w 7467600"/>
              <a:gd name="connsiteY934" fmla="*/ 284664 h 6858000"/>
              <a:gd name="connsiteX935" fmla="*/ 3646022 w 7467600"/>
              <a:gd name="connsiteY935" fmla="*/ 276711 h 6858000"/>
              <a:gd name="connsiteX936" fmla="*/ 3707943 w 7467600"/>
              <a:gd name="connsiteY936" fmla="*/ 65958 h 6858000"/>
              <a:gd name="connsiteX937" fmla="*/ 3721337 w 7467600"/>
              <a:gd name="connsiteY937" fmla="*/ 0 h 6858000"/>
              <a:gd name="connsiteX938" fmla="*/ 2867960 w 7467600"/>
              <a:gd name="connsiteY938" fmla="*/ 0 h 6858000"/>
              <a:gd name="connsiteX939" fmla="*/ 2926351 w 7467600"/>
              <a:gd name="connsiteY939" fmla="*/ 0 h 6858000"/>
              <a:gd name="connsiteX940" fmla="*/ 2902823 w 7467600"/>
              <a:gd name="connsiteY940" fmla="*/ 262929 h 6858000"/>
              <a:gd name="connsiteX941" fmla="*/ 2940663 w 7467600"/>
              <a:gd name="connsiteY941" fmla="*/ 140884 h 6858000"/>
              <a:gd name="connsiteX942" fmla="*/ 2947039 w 7467600"/>
              <a:gd name="connsiteY942" fmla="*/ 122524 h 6858000"/>
              <a:gd name="connsiteX943" fmla="*/ 2984316 w 7467600"/>
              <a:gd name="connsiteY943" fmla="*/ 0 h 6858000"/>
              <a:gd name="connsiteX944" fmla="*/ 3016114 w 7467600"/>
              <a:gd name="connsiteY944" fmla="*/ 0 h 6858000"/>
              <a:gd name="connsiteX945" fmla="*/ 2979949 w 7467600"/>
              <a:gd name="connsiteY945" fmla="*/ 119274 h 6858000"/>
              <a:gd name="connsiteX946" fmla="*/ 3023879 w 7467600"/>
              <a:gd name="connsiteY946" fmla="*/ 0 h 6858000"/>
              <a:gd name="connsiteX947" fmla="*/ 3105400 w 7467600"/>
              <a:gd name="connsiteY947" fmla="*/ 0 h 6858000"/>
              <a:gd name="connsiteX948" fmla="*/ 3094669 w 7467600"/>
              <a:gd name="connsiteY948" fmla="*/ 30308 h 6858000"/>
              <a:gd name="connsiteX949" fmla="*/ 2901945 w 7467600"/>
              <a:gd name="connsiteY949" fmla="*/ 466538 h 6858000"/>
              <a:gd name="connsiteX950" fmla="*/ 2815209 w 7467600"/>
              <a:gd name="connsiteY950" fmla="*/ 497361 h 6858000"/>
              <a:gd name="connsiteX951" fmla="*/ 2844845 w 7467600"/>
              <a:gd name="connsiteY951" fmla="*/ 127638 h 6858000"/>
              <a:gd name="connsiteX952" fmla="*/ 2867960 w 7467600"/>
              <a:gd name="connsiteY952" fmla="*/ 0 h 6858000"/>
              <a:gd name="connsiteX953" fmla="*/ 1057230 w 7467600"/>
              <a:gd name="connsiteY953" fmla="*/ 0 h 6858000"/>
              <a:gd name="connsiteX954" fmla="*/ 1111003 w 7467600"/>
              <a:gd name="connsiteY954" fmla="*/ 0 h 6858000"/>
              <a:gd name="connsiteX955" fmla="*/ 1125553 w 7467600"/>
              <a:gd name="connsiteY955" fmla="*/ 52588 h 6858000"/>
              <a:gd name="connsiteX956" fmla="*/ 1304276 w 7467600"/>
              <a:gd name="connsiteY956" fmla="*/ 476275 h 6858000"/>
              <a:gd name="connsiteX957" fmla="*/ 1492066 w 7467600"/>
              <a:gd name="connsiteY957" fmla="*/ 886333 h 6858000"/>
              <a:gd name="connsiteX958" fmla="*/ 1423698 w 7467600"/>
              <a:gd name="connsiteY958" fmla="*/ 710817 h 6858000"/>
              <a:gd name="connsiteX959" fmla="*/ 1357609 w 7467600"/>
              <a:gd name="connsiteY959" fmla="*/ 532892 h 6858000"/>
              <a:gd name="connsiteX960" fmla="*/ 1309550 w 7467600"/>
              <a:gd name="connsiteY960" fmla="*/ 374031 h 6858000"/>
              <a:gd name="connsiteX961" fmla="*/ 1193673 w 7467600"/>
              <a:gd name="connsiteY961" fmla="*/ 49533 h 6858000"/>
              <a:gd name="connsiteX962" fmla="*/ 1164391 w 7467600"/>
              <a:gd name="connsiteY962" fmla="*/ 0 h 6858000"/>
              <a:gd name="connsiteX963" fmla="*/ 1200666 w 7467600"/>
              <a:gd name="connsiteY963" fmla="*/ 0 h 6858000"/>
              <a:gd name="connsiteX964" fmla="*/ 1223408 w 7467600"/>
              <a:gd name="connsiteY964" fmla="*/ 38996 h 6858000"/>
              <a:gd name="connsiteX965" fmla="*/ 1339635 w 7467600"/>
              <a:gd name="connsiteY965" fmla="*/ 365517 h 6858000"/>
              <a:gd name="connsiteX966" fmla="*/ 1387469 w 7467600"/>
              <a:gd name="connsiteY966" fmla="*/ 523079 h 6858000"/>
              <a:gd name="connsiteX967" fmla="*/ 1452685 w 7467600"/>
              <a:gd name="connsiteY967" fmla="*/ 699806 h 6858000"/>
              <a:gd name="connsiteX968" fmla="*/ 1492092 w 7467600"/>
              <a:gd name="connsiteY968" fmla="*/ 800424 h 6858000"/>
              <a:gd name="connsiteX969" fmla="*/ 1455302 w 7467600"/>
              <a:gd name="connsiteY969" fmla="*/ 632913 h 6858000"/>
              <a:gd name="connsiteX970" fmla="*/ 1222336 w 7467600"/>
              <a:gd name="connsiteY970" fmla="*/ 9480 h 6858000"/>
              <a:gd name="connsiteX971" fmla="*/ 1214634 w 7467600"/>
              <a:gd name="connsiteY971" fmla="*/ 0 h 6858000"/>
              <a:gd name="connsiteX972" fmla="*/ 1289827 w 7467600"/>
              <a:gd name="connsiteY972" fmla="*/ 0 h 6858000"/>
              <a:gd name="connsiteX973" fmla="*/ 1321076 w 7467600"/>
              <a:gd name="connsiteY973" fmla="*/ 59722 h 6858000"/>
              <a:gd name="connsiteX974" fmla="*/ 1512579 w 7467600"/>
              <a:gd name="connsiteY974" fmla="*/ 626441 h 6858000"/>
              <a:gd name="connsiteX975" fmla="*/ 1506076 w 7467600"/>
              <a:gd name="connsiteY975" fmla="*/ 1089289 h 6858000"/>
              <a:gd name="connsiteX976" fmla="*/ 1486346 w 7467600"/>
              <a:gd name="connsiteY976" fmla="*/ 1079919 h 6858000"/>
              <a:gd name="connsiteX977" fmla="*/ 1070511 w 7467600"/>
              <a:gd name="connsiteY977" fmla="*/ 48609 h 6858000"/>
              <a:gd name="connsiteX978" fmla="*/ 1057230 w 7467600"/>
              <a:gd name="connsiteY978" fmla="*/ 0 h 6858000"/>
              <a:gd name="connsiteX979" fmla="*/ 43151 w 7467600"/>
              <a:gd name="connsiteY979" fmla="*/ 0 h 6858000"/>
              <a:gd name="connsiteX980" fmla="*/ 95283 w 7467600"/>
              <a:gd name="connsiteY980" fmla="*/ 0 h 6858000"/>
              <a:gd name="connsiteX981" fmla="*/ 300708 w 7467600"/>
              <a:gd name="connsiteY981" fmla="*/ 154571 h 6858000"/>
              <a:gd name="connsiteX982" fmla="*/ 530414 w 7467600"/>
              <a:gd name="connsiteY982" fmla="*/ 354673 h 6858000"/>
              <a:gd name="connsiteX983" fmla="*/ 333785 w 7467600"/>
              <a:gd name="connsiteY983" fmla="*/ 161564 h 6858000"/>
              <a:gd name="connsiteX984" fmla="*/ 147005 w 7467600"/>
              <a:gd name="connsiteY984" fmla="*/ 0 h 6858000"/>
              <a:gd name="connsiteX985" fmla="*/ 272509 w 7467600"/>
              <a:gd name="connsiteY985" fmla="*/ 0 h 6858000"/>
              <a:gd name="connsiteX986" fmla="*/ 326276 w 7467600"/>
              <a:gd name="connsiteY986" fmla="*/ 45847 h 6858000"/>
              <a:gd name="connsiteX987" fmla="*/ 823759 w 7467600"/>
              <a:gd name="connsiteY987" fmla="*/ 574145 h 6858000"/>
              <a:gd name="connsiteX988" fmla="*/ 811254 w 7467600"/>
              <a:gd name="connsiteY988" fmla="*/ 665546 h 6858000"/>
              <a:gd name="connsiteX989" fmla="*/ 154042 w 7467600"/>
              <a:gd name="connsiteY989" fmla="*/ 261522 h 6858000"/>
              <a:gd name="connsiteX990" fmla="*/ 13550 w 7467600"/>
              <a:gd name="connsiteY990" fmla="*/ 158423 h 6858000"/>
              <a:gd name="connsiteX991" fmla="*/ 0 w 7467600"/>
              <a:gd name="connsiteY991" fmla="*/ 146618 h 6858000"/>
              <a:gd name="connsiteX992" fmla="*/ 0 w 7467600"/>
              <a:gd name="connsiteY992" fmla="*/ 59161 h 6858000"/>
              <a:gd name="connsiteX993" fmla="*/ 45427 w 7467600"/>
              <a:gd name="connsiteY993" fmla="*/ 101078 h 6858000"/>
              <a:gd name="connsiteX994" fmla="*/ 630103 w 7467600"/>
              <a:gd name="connsiteY994" fmla="*/ 485885 h 6858000"/>
              <a:gd name="connsiteX995" fmla="*/ 532040 w 7467600"/>
              <a:gd name="connsiteY995" fmla="*/ 399359 h 6858000"/>
              <a:gd name="connsiteX996" fmla="*/ 517618 w 7467600"/>
              <a:gd name="connsiteY996" fmla="*/ 385726 h 6858000"/>
              <a:gd name="connsiteX997" fmla="*/ 285074 w 7467600"/>
              <a:gd name="connsiteY997" fmla="*/ 182755 h 6858000"/>
              <a:gd name="connsiteX998" fmla="*/ 43151 w 7467600"/>
              <a:gd name="connsiteY99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297634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7467600 w 7467600"/>
              <a:gd name="connsiteY141" fmla="*/ 5297634 h 6858000"/>
              <a:gd name="connsiteX142" fmla="*/ 1903353 w 7467600"/>
              <a:gd name="connsiteY142" fmla="*/ 5044827 h 6858000"/>
              <a:gd name="connsiteX143" fmla="*/ 1936931 w 7467600"/>
              <a:gd name="connsiteY143" fmla="*/ 5093954 h 6858000"/>
              <a:gd name="connsiteX144" fmla="*/ 2195868 w 7467600"/>
              <a:gd name="connsiteY144" fmla="*/ 5396574 h 6858000"/>
              <a:gd name="connsiteX145" fmla="*/ 2088852 w 7467600"/>
              <a:gd name="connsiteY145" fmla="*/ 5166123 h 6858000"/>
              <a:gd name="connsiteX146" fmla="*/ 1958241 w 7467600"/>
              <a:gd name="connsiteY146" fmla="*/ 5067955 h 6858000"/>
              <a:gd name="connsiteX147" fmla="*/ 1903353 w 7467600"/>
              <a:gd name="connsiteY147" fmla="*/ 5044827 h 6858000"/>
              <a:gd name="connsiteX148" fmla="*/ 1979378 w 7467600"/>
              <a:gd name="connsiteY148" fmla="*/ 4769504 h 6858000"/>
              <a:gd name="connsiteX149" fmla="*/ 2882120 w 7467600"/>
              <a:gd name="connsiteY149" fmla="*/ 5064547 h 6858000"/>
              <a:gd name="connsiteX150" fmla="*/ 2793103 w 7467600"/>
              <a:gd name="connsiteY150" fmla="*/ 5039699 h 6858000"/>
              <a:gd name="connsiteX151" fmla="*/ 2770041 w 7467600"/>
              <a:gd name="connsiteY151" fmla="*/ 5033634 h 6858000"/>
              <a:gd name="connsiteX152" fmla="*/ 1979378 w 7467600"/>
              <a:gd name="connsiteY152" fmla="*/ 4769504 h 6858000"/>
              <a:gd name="connsiteX153" fmla="*/ 1927410 w 7467600"/>
              <a:gd name="connsiteY153" fmla="*/ 4716164 h 6858000"/>
              <a:gd name="connsiteX154" fmla="*/ 1959587 w 7467600"/>
              <a:gd name="connsiteY154" fmla="*/ 4728849 h 6858000"/>
              <a:gd name="connsiteX155" fmla="*/ 2777707 w 7467600"/>
              <a:gd name="connsiteY155" fmla="*/ 5003991 h 6858000"/>
              <a:gd name="connsiteX156" fmla="*/ 2800768 w 7467600"/>
              <a:gd name="connsiteY156" fmla="*/ 5010056 h 6858000"/>
              <a:gd name="connsiteX157" fmla="*/ 2879408 w 7467600"/>
              <a:gd name="connsiteY157" fmla="*/ 5031590 h 6858000"/>
              <a:gd name="connsiteX158" fmla="*/ 2862295 w 7467600"/>
              <a:gd name="connsiteY158" fmla="*/ 5022958 h 6858000"/>
              <a:gd name="connsiteX159" fmla="*/ 2813343 w 7467600"/>
              <a:gd name="connsiteY159" fmla="*/ 4998369 h 6858000"/>
              <a:gd name="connsiteX160" fmla="*/ 2646245 w 7467600"/>
              <a:gd name="connsiteY160" fmla="*/ 4930999 h 6858000"/>
              <a:gd name="connsiteX161" fmla="*/ 1999243 w 7467600"/>
              <a:gd name="connsiteY161" fmla="*/ 4730524 h 6858000"/>
              <a:gd name="connsiteX162" fmla="*/ 1979527 w 7467600"/>
              <a:gd name="connsiteY162" fmla="*/ 4726651 h 6858000"/>
              <a:gd name="connsiteX163" fmla="*/ 1927410 w 7467600"/>
              <a:gd name="connsiteY163" fmla="*/ 4716164 h 6858000"/>
              <a:gd name="connsiteX164" fmla="*/ 1997014 w 7467600"/>
              <a:gd name="connsiteY164" fmla="*/ 4698007 h 6858000"/>
              <a:gd name="connsiteX165" fmla="*/ 2005458 w 7467600"/>
              <a:gd name="connsiteY165" fmla="*/ 4699540 h 6858000"/>
              <a:gd name="connsiteX166" fmla="*/ 2657186 w 7467600"/>
              <a:gd name="connsiteY166" fmla="*/ 4901687 h 6858000"/>
              <a:gd name="connsiteX167" fmla="*/ 2826662 w 7467600"/>
              <a:gd name="connsiteY167" fmla="*/ 4970362 h 6858000"/>
              <a:gd name="connsiteX168" fmla="*/ 2876100 w 7467600"/>
              <a:gd name="connsiteY168" fmla="*/ 4995397 h 6858000"/>
              <a:gd name="connsiteX169" fmla="*/ 3042600 w 7467600"/>
              <a:gd name="connsiteY169" fmla="*/ 5059532 h 6858000"/>
              <a:gd name="connsiteX170" fmla="*/ 1997014 w 7467600"/>
              <a:gd name="connsiteY170" fmla="*/ 4698007 h 6858000"/>
              <a:gd name="connsiteX171" fmla="*/ 2305292 w 7467600"/>
              <a:gd name="connsiteY171" fmla="*/ 4219492 h 6858000"/>
              <a:gd name="connsiteX172" fmla="*/ 3360922 w 7467600"/>
              <a:gd name="connsiteY172" fmla="*/ 4529373 h 6858000"/>
              <a:gd name="connsiteX173" fmla="*/ 3492420 w 7467600"/>
              <a:gd name="connsiteY173" fmla="*/ 4510145 h 6858000"/>
              <a:gd name="connsiteX174" fmla="*/ 3364086 w 7467600"/>
              <a:gd name="connsiteY174" fmla="*/ 4480340 h 6858000"/>
              <a:gd name="connsiteX175" fmla="*/ 3225818 w 7467600"/>
              <a:gd name="connsiteY175" fmla="*/ 4411822 h 6858000"/>
              <a:gd name="connsiteX176" fmla="*/ 3129696 w 7467600"/>
              <a:gd name="connsiteY176" fmla="*/ 4360704 h 6858000"/>
              <a:gd name="connsiteX177" fmla="*/ 2814545 w 7467600"/>
              <a:gd name="connsiteY177" fmla="*/ 4282955 h 6858000"/>
              <a:gd name="connsiteX178" fmla="*/ 2305292 w 7467600"/>
              <a:gd name="connsiteY178" fmla="*/ 4219492 h 6858000"/>
              <a:gd name="connsiteX179" fmla="*/ 2626982 w 7467600"/>
              <a:gd name="connsiteY179" fmla="*/ 4206450 h 6858000"/>
              <a:gd name="connsiteX180" fmla="*/ 2490617 w 7467600"/>
              <a:gd name="connsiteY180" fmla="*/ 4206951 h 6858000"/>
              <a:gd name="connsiteX181" fmla="*/ 2819869 w 7467600"/>
              <a:gd name="connsiteY181" fmla="*/ 4252936 h 6858000"/>
              <a:gd name="connsiteX182" fmla="*/ 3143018 w 7467600"/>
              <a:gd name="connsiteY182" fmla="*/ 4332698 h 6858000"/>
              <a:gd name="connsiteX183" fmla="*/ 3241520 w 7467600"/>
              <a:gd name="connsiteY183" fmla="*/ 4385112 h 6858000"/>
              <a:gd name="connsiteX184" fmla="*/ 3374575 w 7467600"/>
              <a:gd name="connsiteY184" fmla="*/ 4451517 h 6858000"/>
              <a:gd name="connsiteX185" fmla="*/ 3505221 w 7467600"/>
              <a:gd name="connsiteY185" fmla="*/ 4480757 h 6858000"/>
              <a:gd name="connsiteX186" fmla="*/ 2626982 w 7467600"/>
              <a:gd name="connsiteY186" fmla="*/ 4206450 h 6858000"/>
              <a:gd name="connsiteX187" fmla="*/ 1310106 w 7467600"/>
              <a:gd name="connsiteY187" fmla="*/ 3943217 h 6858000"/>
              <a:gd name="connsiteX188" fmla="*/ 854994 w 7467600"/>
              <a:gd name="connsiteY188" fmla="*/ 4399136 h 6858000"/>
              <a:gd name="connsiteX189" fmla="*/ 742462 w 7467600"/>
              <a:gd name="connsiteY189" fmla="*/ 4594648 h 6858000"/>
              <a:gd name="connsiteX190" fmla="*/ 820602 w 7467600"/>
              <a:gd name="connsiteY190" fmla="*/ 4485915 h 6858000"/>
              <a:gd name="connsiteX191" fmla="*/ 878295 w 7467600"/>
              <a:gd name="connsiteY191" fmla="*/ 4403594 h 6858000"/>
              <a:gd name="connsiteX192" fmla="*/ 1240607 w 7467600"/>
              <a:gd name="connsiteY192" fmla="*/ 4010401 h 6858000"/>
              <a:gd name="connsiteX193" fmla="*/ 1310106 w 7467600"/>
              <a:gd name="connsiteY193" fmla="*/ 3943217 h 6858000"/>
              <a:gd name="connsiteX194" fmla="*/ 1423113 w 7467600"/>
              <a:gd name="connsiteY194" fmla="*/ 3874565 h 6858000"/>
              <a:gd name="connsiteX195" fmla="*/ 1260565 w 7467600"/>
              <a:gd name="connsiteY195" fmla="*/ 4031982 h 6858000"/>
              <a:gd name="connsiteX196" fmla="*/ 901900 w 7467600"/>
              <a:gd name="connsiteY196" fmla="*/ 4421236 h 6858000"/>
              <a:gd name="connsiteX197" fmla="*/ 845044 w 7467600"/>
              <a:gd name="connsiteY197" fmla="*/ 4502436 h 6858000"/>
              <a:gd name="connsiteX198" fmla="*/ 685926 w 7467600"/>
              <a:gd name="connsiteY198" fmla="*/ 4703069 h 6858000"/>
              <a:gd name="connsiteX199" fmla="*/ 684248 w 7467600"/>
              <a:gd name="connsiteY199" fmla="*/ 4706721 h 6858000"/>
              <a:gd name="connsiteX200" fmla="*/ 1423113 w 7467600"/>
              <a:gd name="connsiteY200" fmla="*/ 3874565 h 6858000"/>
              <a:gd name="connsiteX201" fmla="*/ 3316479 w 7467600"/>
              <a:gd name="connsiteY201" fmla="*/ 3872136 h 6858000"/>
              <a:gd name="connsiteX202" fmla="*/ 3546806 w 7467600"/>
              <a:gd name="connsiteY202" fmla="*/ 4356139 h 6858000"/>
              <a:gd name="connsiteX203" fmla="*/ 3364433 w 7467600"/>
              <a:gd name="connsiteY203" fmla="*/ 3953121 h 6858000"/>
              <a:gd name="connsiteX204" fmla="*/ 3316479 w 7467600"/>
              <a:gd name="connsiteY204" fmla="*/ 3872136 h 6858000"/>
              <a:gd name="connsiteX205" fmla="*/ 3291335 w 7467600"/>
              <a:gd name="connsiteY205" fmla="*/ 3767420 h 6858000"/>
              <a:gd name="connsiteX206" fmla="*/ 3390805 w 7467600"/>
              <a:gd name="connsiteY206" fmla="*/ 3937163 h 6858000"/>
              <a:gd name="connsiteX207" fmla="*/ 3579062 w 7467600"/>
              <a:gd name="connsiteY207" fmla="*/ 4359040 h 6858000"/>
              <a:gd name="connsiteX208" fmla="*/ 3467355 w 7467600"/>
              <a:gd name="connsiteY208" fmla="*/ 3988130 h 6858000"/>
              <a:gd name="connsiteX209" fmla="*/ 3310753 w 7467600"/>
              <a:gd name="connsiteY209" fmla="*/ 3787140 h 6858000"/>
              <a:gd name="connsiteX210" fmla="*/ 3291335 w 7467600"/>
              <a:gd name="connsiteY210" fmla="*/ 3767420 h 6858000"/>
              <a:gd name="connsiteX211" fmla="*/ 1635889 w 7467600"/>
              <a:gd name="connsiteY211" fmla="*/ 3709494 h 6858000"/>
              <a:gd name="connsiteX212" fmla="*/ 1634800 w 7467600"/>
              <a:gd name="connsiteY212" fmla="*/ 3731111 h 6858000"/>
              <a:gd name="connsiteX213" fmla="*/ 1635889 w 7467600"/>
              <a:gd name="connsiteY213" fmla="*/ 3709494 h 6858000"/>
              <a:gd name="connsiteX214" fmla="*/ 1510397 w 7467600"/>
              <a:gd name="connsiteY214" fmla="*/ 3684705 h 6858000"/>
              <a:gd name="connsiteX215" fmla="*/ 1146550 w 7467600"/>
              <a:gd name="connsiteY215" fmla="*/ 3802012 h 6858000"/>
              <a:gd name="connsiteX216" fmla="*/ 698834 w 7467600"/>
              <a:gd name="connsiteY216" fmla="*/ 3952272 h 6858000"/>
              <a:gd name="connsiteX217" fmla="*/ 34256 w 7467600"/>
              <a:gd name="connsiteY217" fmla="*/ 4347603 h 6858000"/>
              <a:gd name="connsiteX218" fmla="*/ 527241 w 7467600"/>
              <a:gd name="connsiteY218" fmla="*/ 4065078 h 6858000"/>
              <a:gd name="connsiteX219" fmla="*/ 1510397 w 7467600"/>
              <a:gd name="connsiteY219" fmla="*/ 3684705 h 6858000"/>
              <a:gd name="connsiteX220" fmla="*/ 1313114 w 7467600"/>
              <a:gd name="connsiteY220" fmla="*/ 3655216 h 6858000"/>
              <a:gd name="connsiteX221" fmla="*/ 1109304 w 7467600"/>
              <a:gd name="connsiteY221" fmla="*/ 3669030 h 6858000"/>
              <a:gd name="connsiteX222" fmla="*/ 8129 w 7467600"/>
              <a:gd name="connsiteY222" fmla="*/ 4330519 h 6858000"/>
              <a:gd name="connsiteX223" fmla="*/ 687572 w 7467600"/>
              <a:gd name="connsiteY223" fmla="*/ 3925629 h 6858000"/>
              <a:gd name="connsiteX224" fmla="*/ 1138365 w 7467600"/>
              <a:gd name="connsiteY224" fmla="*/ 3774515 h 6858000"/>
              <a:gd name="connsiteX225" fmla="*/ 1505579 w 7467600"/>
              <a:gd name="connsiteY225" fmla="*/ 3655526 h 6858000"/>
              <a:gd name="connsiteX226" fmla="*/ 1313114 w 7467600"/>
              <a:gd name="connsiteY226" fmla="*/ 3655216 h 6858000"/>
              <a:gd name="connsiteX227" fmla="*/ 3655073 w 7467600"/>
              <a:gd name="connsiteY227" fmla="*/ 3650884 h 6858000"/>
              <a:gd name="connsiteX228" fmla="*/ 3989938 w 7467600"/>
              <a:gd name="connsiteY228" fmla="*/ 3991685 h 6858000"/>
              <a:gd name="connsiteX229" fmla="*/ 4393907 w 7467600"/>
              <a:gd name="connsiteY229" fmla="*/ 4261258 h 6858000"/>
              <a:gd name="connsiteX230" fmla="*/ 4648051 w 7467600"/>
              <a:gd name="connsiteY230" fmla="*/ 4374051 h 6858000"/>
              <a:gd name="connsiteX231" fmla="*/ 4383389 w 7467600"/>
              <a:gd name="connsiteY231" fmla="*/ 4184369 h 6858000"/>
              <a:gd name="connsiteX232" fmla="*/ 4165508 w 7467600"/>
              <a:gd name="connsiteY232" fmla="*/ 4035196 h 6858000"/>
              <a:gd name="connsiteX233" fmla="*/ 4068162 w 7467600"/>
              <a:gd name="connsiteY233" fmla="*/ 3953394 h 6858000"/>
              <a:gd name="connsiteX234" fmla="*/ 3981416 w 7467600"/>
              <a:gd name="connsiteY234" fmla="*/ 3880482 h 6858000"/>
              <a:gd name="connsiteX235" fmla="*/ 3800147 w 7467600"/>
              <a:gd name="connsiteY235" fmla="*/ 3749872 h 6858000"/>
              <a:gd name="connsiteX236" fmla="*/ 3655073 w 7467600"/>
              <a:gd name="connsiteY236" fmla="*/ 3650884 h 6858000"/>
              <a:gd name="connsiteX237" fmla="*/ 3670252 w 7467600"/>
              <a:gd name="connsiteY237" fmla="*/ 3622798 h 6858000"/>
              <a:gd name="connsiteX238" fmla="*/ 3817258 w 7467600"/>
              <a:gd name="connsiteY238" fmla="*/ 3723577 h 6858000"/>
              <a:gd name="connsiteX239" fmla="*/ 4000461 w 7467600"/>
              <a:gd name="connsiteY239" fmla="*/ 3855966 h 6858000"/>
              <a:gd name="connsiteX240" fmla="*/ 4088180 w 7467600"/>
              <a:gd name="connsiteY240" fmla="*/ 3929774 h 6858000"/>
              <a:gd name="connsiteX241" fmla="*/ 4184555 w 7467600"/>
              <a:gd name="connsiteY241" fmla="*/ 4010683 h 6858000"/>
              <a:gd name="connsiteX242" fmla="*/ 4399563 w 7467600"/>
              <a:gd name="connsiteY242" fmla="*/ 4158106 h 6858000"/>
              <a:gd name="connsiteX243" fmla="*/ 4684469 w 7467600"/>
              <a:gd name="connsiteY243" fmla="*/ 4364680 h 6858000"/>
              <a:gd name="connsiteX244" fmla="*/ 4690271 w 7467600"/>
              <a:gd name="connsiteY244" fmla="*/ 4370034 h 6858000"/>
              <a:gd name="connsiteX245" fmla="*/ 4136093 w 7467600"/>
              <a:gd name="connsiteY245" fmla="*/ 3858466 h 6858000"/>
              <a:gd name="connsiteX246" fmla="*/ 3670252 w 7467600"/>
              <a:gd name="connsiteY246" fmla="*/ 3622798 h 6858000"/>
              <a:gd name="connsiteX247" fmla="*/ 4440129 w 7467600"/>
              <a:gd name="connsiteY247" fmla="*/ 3448571 h 6858000"/>
              <a:gd name="connsiteX248" fmla="*/ 4856525 w 7467600"/>
              <a:gd name="connsiteY248" fmla="*/ 3915351 h 6858000"/>
              <a:gd name="connsiteX249" fmla="*/ 5059055 w 7467600"/>
              <a:gd name="connsiteY249" fmla="*/ 4108918 h 6858000"/>
              <a:gd name="connsiteX250" fmla="*/ 5290070 w 7467600"/>
              <a:gd name="connsiteY250" fmla="*/ 4263619 h 6858000"/>
              <a:gd name="connsiteX251" fmla="*/ 4834991 w 7467600"/>
              <a:gd name="connsiteY251" fmla="*/ 3830985 h 6858000"/>
              <a:gd name="connsiteX252" fmla="*/ 4440129 w 7467600"/>
              <a:gd name="connsiteY252" fmla="*/ 3448571 h 6858000"/>
              <a:gd name="connsiteX253" fmla="*/ 4441737 w 7467600"/>
              <a:gd name="connsiteY253" fmla="*/ 3399734 h 6858000"/>
              <a:gd name="connsiteX254" fmla="*/ 4431236 w 7467600"/>
              <a:gd name="connsiteY254" fmla="*/ 3400954 h 6858000"/>
              <a:gd name="connsiteX255" fmla="*/ 4557150 w 7467600"/>
              <a:gd name="connsiteY255" fmla="*/ 3510023 h 6858000"/>
              <a:gd name="connsiteX256" fmla="*/ 4856936 w 7467600"/>
              <a:gd name="connsiteY256" fmla="*/ 3809146 h 6858000"/>
              <a:gd name="connsiteX257" fmla="*/ 5111996 w 7467600"/>
              <a:gd name="connsiteY257" fmla="*/ 4065759 h 6858000"/>
              <a:gd name="connsiteX258" fmla="*/ 5388878 w 7467600"/>
              <a:gd name="connsiteY258" fmla="*/ 4300185 h 6858000"/>
              <a:gd name="connsiteX259" fmla="*/ 5425556 w 7467600"/>
              <a:gd name="connsiteY259" fmla="*/ 4308967 h 6858000"/>
              <a:gd name="connsiteX260" fmla="*/ 4943646 w 7467600"/>
              <a:gd name="connsiteY260" fmla="*/ 3822916 h 6858000"/>
              <a:gd name="connsiteX261" fmla="*/ 4594837 w 7467600"/>
              <a:gd name="connsiteY261" fmla="*/ 3532274 h 6858000"/>
              <a:gd name="connsiteX262" fmla="*/ 4441737 w 7467600"/>
              <a:gd name="connsiteY262" fmla="*/ 3399734 h 6858000"/>
              <a:gd name="connsiteX263" fmla="*/ 5425834 w 7467600"/>
              <a:gd name="connsiteY263" fmla="*/ 3162785 h 6858000"/>
              <a:gd name="connsiteX264" fmla="*/ 5401644 w 7467600"/>
              <a:gd name="connsiteY264" fmla="*/ 3617847 h 6858000"/>
              <a:gd name="connsiteX265" fmla="*/ 5467256 w 7467600"/>
              <a:gd name="connsiteY265" fmla="*/ 4175494 h 6858000"/>
              <a:gd name="connsiteX266" fmla="*/ 5448069 w 7467600"/>
              <a:gd name="connsiteY266" fmla="*/ 3567554 h 6858000"/>
              <a:gd name="connsiteX267" fmla="*/ 5425834 w 7467600"/>
              <a:gd name="connsiteY267" fmla="*/ 3162785 h 6858000"/>
              <a:gd name="connsiteX268" fmla="*/ 1318687 w 7467600"/>
              <a:gd name="connsiteY268" fmla="*/ 3113840 h 6858000"/>
              <a:gd name="connsiteX269" fmla="*/ 1066793 w 7467600"/>
              <a:gd name="connsiteY269" fmla="*/ 3212171 h 6858000"/>
              <a:gd name="connsiteX270" fmla="*/ 993319 w 7467600"/>
              <a:gd name="connsiteY270" fmla="*/ 3247648 h 6858000"/>
              <a:gd name="connsiteX271" fmla="*/ 853081 w 7467600"/>
              <a:gd name="connsiteY271" fmla="*/ 3312410 h 6858000"/>
              <a:gd name="connsiteX272" fmla="*/ 805957 w 7467600"/>
              <a:gd name="connsiteY272" fmla="*/ 3330443 h 6858000"/>
              <a:gd name="connsiteX273" fmla="*/ 1318687 w 7467600"/>
              <a:gd name="connsiteY273" fmla="*/ 3113840 h 6858000"/>
              <a:gd name="connsiteX274" fmla="*/ 5453702 w 7467600"/>
              <a:gd name="connsiteY274" fmla="*/ 3090882 h 6858000"/>
              <a:gd name="connsiteX275" fmla="*/ 5480135 w 7467600"/>
              <a:gd name="connsiteY275" fmla="*/ 3565802 h 6858000"/>
              <a:gd name="connsiteX276" fmla="*/ 5499023 w 7467600"/>
              <a:gd name="connsiteY276" fmla="*/ 4166310 h 6858000"/>
              <a:gd name="connsiteX277" fmla="*/ 5547022 w 7467600"/>
              <a:gd name="connsiteY277" fmla="*/ 3607838 h 6858000"/>
              <a:gd name="connsiteX278" fmla="*/ 5515964 w 7467600"/>
              <a:gd name="connsiteY278" fmla="*/ 3378541 h 6858000"/>
              <a:gd name="connsiteX279" fmla="*/ 5453702 w 7467600"/>
              <a:gd name="connsiteY279" fmla="*/ 3090882 h 6858000"/>
              <a:gd name="connsiteX280" fmla="*/ 1238695 w 7467600"/>
              <a:gd name="connsiteY280" fmla="*/ 3076820 h 6858000"/>
              <a:gd name="connsiteX281" fmla="*/ 716371 w 7467600"/>
              <a:gd name="connsiteY281" fmla="*/ 3293249 h 6858000"/>
              <a:gd name="connsiteX282" fmla="*/ 579522 w 7467600"/>
              <a:gd name="connsiteY282" fmla="*/ 3371759 h 6858000"/>
              <a:gd name="connsiteX283" fmla="*/ 600288 w 7467600"/>
              <a:gd name="connsiteY283" fmla="*/ 3365555 h 6858000"/>
              <a:gd name="connsiteX284" fmla="*/ 840692 w 7467600"/>
              <a:gd name="connsiteY284" fmla="*/ 3284921 h 6858000"/>
              <a:gd name="connsiteX285" fmla="*/ 979248 w 7467600"/>
              <a:gd name="connsiteY285" fmla="*/ 3221003 h 6858000"/>
              <a:gd name="connsiteX286" fmla="*/ 1053282 w 7467600"/>
              <a:gd name="connsiteY286" fmla="*/ 3185247 h 6858000"/>
              <a:gd name="connsiteX287" fmla="*/ 1320603 w 7467600"/>
              <a:gd name="connsiteY287" fmla="*/ 3081281 h 6858000"/>
              <a:gd name="connsiteX288" fmla="*/ 1238695 w 7467600"/>
              <a:gd name="connsiteY288" fmla="*/ 3076820 h 6858000"/>
              <a:gd name="connsiteX289" fmla="*/ 5425627 w 7467600"/>
              <a:gd name="connsiteY289" fmla="*/ 2954192 h 6858000"/>
              <a:gd name="connsiteX290" fmla="*/ 5470770 w 7467600"/>
              <a:gd name="connsiteY290" fmla="*/ 3005435 h 6858000"/>
              <a:gd name="connsiteX291" fmla="*/ 5519779 w 7467600"/>
              <a:gd name="connsiteY291" fmla="*/ 4359223 h 6858000"/>
              <a:gd name="connsiteX292" fmla="*/ 5520293 w 7467600"/>
              <a:gd name="connsiteY292" fmla="*/ 4360602 h 6858000"/>
              <a:gd name="connsiteX293" fmla="*/ 5767221 w 7467600"/>
              <a:gd name="connsiteY293" fmla="*/ 4665564 h 6858000"/>
              <a:gd name="connsiteX294" fmla="*/ 6937169 w 7467600"/>
              <a:gd name="connsiteY294" fmla="*/ 4815941 h 6858000"/>
              <a:gd name="connsiteX295" fmla="*/ 6953922 w 7467600"/>
              <a:gd name="connsiteY295" fmla="*/ 4890068 h 6858000"/>
              <a:gd name="connsiteX296" fmla="*/ 6071359 w 7467600"/>
              <a:gd name="connsiteY296" fmla="*/ 4770770 h 6858000"/>
              <a:gd name="connsiteX297" fmla="*/ 6038839 w 7467600"/>
              <a:gd name="connsiteY297" fmla="*/ 4764474 h 6858000"/>
              <a:gd name="connsiteX298" fmla="*/ 6038706 w 7467600"/>
              <a:gd name="connsiteY298" fmla="*/ 4763847 h 6858000"/>
              <a:gd name="connsiteX299" fmla="*/ 6037784 w 7467600"/>
              <a:gd name="connsiteY299" fmla="*/ 4764270 h 6858000"/>
              <a:gd name="connsiteX300" fmla="*/ 6038839 w 7467600"/>
              <a:gd name="connsiteY300" fmla="*/ 4764474 h 6858000"/>
              <a:gd name="connsiteX301" fmla="*/ 6040338 w 7467600"/>
              <a:gd name="connsiteY301" fmla="*/ 4771418 h 6858000"/>
              <a:gd name="connsiteX302" fmla="*/ 6024488 w 7467600"/>
              <a:gd name="connsiteY302" fmla="*/ 4809903 h 6858000"/>
              <a:gd name="connsiteX303" fmla="*/ 5599771 w 7467600"/>
              <a:gd name="connsiteY303" fmla="*/ 5509652 h 6858000"/>
              <a:gd name="connsiteX304" fmla="*/ 5548843 w 7467600"/>
              <a:gd name="connsiteY304" fmla="*/ 5563845 h 6858000"/>
              <a:gd name="connsiteX305" fmla="*/ 5940952 w 7467600"/>
              <a:gd name="connsiteY305" fmla="*/ 6250028 h 6858000"/>
              <a:gd name="connsiteX306" fmla="*/ 6043441 w 7467600"/>
              <a:gd name="connsiteY306" fmla="*/ 6665847 h 6858000"/>
              <a:gd name="connsiteX307" fmla="*/ 6093432 w 7467600"/>
              <a:gd name="connsiteY307" fmla="*/ 6858000 h 6858000"/>
              <a:gd name="connsiteX308" fmla="*/ 6034344 w 7467600"/>
              <a:gd name="connsiteY308" fmla="*/ 6858000 h 6858000"/>
              <a:gd name="connsiteX309" fmla="*/ 6026679 w 7467600"/>
              <a:gd name="connsiteY309" fmla="*/ 6836959 h 6858000"/>
              <a:gd name="connsiteX310" fmla="*/ 5800441 w 7467600"/>
              <a:gd name="connsiteY310" fmla="*/ 6335286 h 6858000"/>
              <a:gd name="connsiteX311" fmla="*/ 5526562 w 7467600"/>
              <a:gd name="connsiteY311" fmla="*/ 5705388 h 6858000"/>
              <a:gd name="connsiteX312" fmla="*/ 5519640 w 7467600"/>
              <a:gd name="connsiteY312" fmla="*/ 5683774 h 6858000"/>
              <a:gd name="connsiteX313" fmla="*/ 5844559 w 7467600"/>
              <a:gd name="connsiteY313" fmla="*/ 6553349 h 6858000"/>
              <a:gd name="connsiteX314" fmla="*/ 5975994 w 7467600"/>
              <a:gd name="connsiteY314" fmla="*/ 6858000 h 6858000"/>
              <a:gd name="connsiteX315" fmla="*/ 5898547 w 7467600"/>
              <a:gd name="connsiteY315" fmla="*/ 6858000 h 6858000"/>
              <a:gd name="connsiteX316" fmla="*/ 5682041 w 7467600"/>
              <a:gd name="connsiteY316" fmla="*/ 6355860 h 6858000"/>
              <a:gd name="connsiteX317" fmla="*/ 5461758 w 7467600"/>
              <a:gd name="connsiteY317" fmla="*/ 5820220 h 6858000"/>
              <a:gd name="connsiteX318" fmla="*/ 5237282 w 7467600"/>
              <a:gd name="connsiteY318" fmla="*/ 6579086 h 6858000"/>
              <a:gd name="connsiteX319" fmla="*/ 5115009 w 7467600"/>
              <a:gd name="connsiteY319" fmla="*/ 6858000 h 6858000"/>
              <a:gd name="connsiteX320" fmla="*/ 5028074 w 7467600"/>
              <a:gd name="connsiteY320" fmla="*/ 6858000 h 6858000"/>
              <a:gd name="connsiteX321" fmla="*/ 5079508 w 7467600"/>
              <a:gd name="connsiteY321" fmla="*/ 6749074 h 6858000"/>
              <a:gd name="connsiteX322" fmla="*/ 5371846 w 7467600"/>
              <a:gd name="connsiteY322" fmla="*/ 5924413 h 6858000"/>
              <a:gd name="connsiteX323" fmla="*/ 5270512 w 7467600"/>
              <a:gd name="connsiteY323" fmla="*/ 6138975 h 6858000"/>
              <a:gd name="connsiteX324" fmla="*/ 5062409 w 7467600"/>
              <a:gd name="connsiteY324" fmla="*/ 6653544 h 6858000"/>
              <a:gd name="connsiteX325" fmla="*/ 5036628 w 7467600"/>
              <a:gd name="connsiteY325" fmla="*/ 6754247 h 6858000"/>
              <a:gd name="connsiteX326" fmla="*/ 5009112 w 7467600"/>
              <a:gd name="connsiteY326" fmla="*/ 6858000 h 6858000"/>
              <a:gd name="connsiteX327" fmla="*/ 4976679 w 7467600"/>
              <a:gd name="connsiteY327" fmla="*/ 6858000 h 6858000"/>
              <a:gd name="connsiteX328" fmla="*/ 5006537 w 7467600"/>
              <a:gd name="connsiteY328" fmla="*/ 6747068 h 6858000"/>
              <a:gd name="connsiteX329" fmla="*/ 5032723 w 7467600"/>
              <a:gd name="connsiteY329" fmla="*/ 6644957 h 6858000"/>
              <a:gd name="connsiteX330" fmla="*/ 5242949 w 7467600"/>
              <a:gd name="connsiteY330" fmla="*/ 6125175 h 6858000"/>
              <a:gd name="connsiteX331" fmla="*/ 5286321 w 7467600"/>
              <a:gd name="connsiteY331" fmla="*/ 6033555 h 6858000"/>
              <a:gd name="connsiteX332" fmla="*/ 5008210 w 7467600"/>
              <a:gd name="connsiteY332" fmla="*/ 6649194 h 6858000"/>
              <a:gd name="connsiteX333" fmla="*/ 4986321 w 7467600"/>
              <a:gd name="connsiteY333" fmla="*/ 6765687 h 6858000"/>
              <a:gd name="connsiteX334" fmla="*/ 4973474 w 7467600"/>
              <a:gd name="connsiteY334" fmla="*/ 6858000 h 6858000"/>
              <a:gd name="connsiteX335" fmla="*/ 4907178 w 7467600"/>
              <a:gd name="connsiteY335" fmla="*/ 6858000 h 6858000"/>
              <a:gd name="connsiteX336" fmla="*/ 4910810 w 7467600"/>
              <a:gd name="connsiteY336" fmla="*/ 6829660 h 6858000"/>
              <a:gd name="connsiteX337" fmla="*/ 4987461 w 7467600"/>
              <a:gd name="connsiteY337" fmla="*/ 6432994 h 6858000"/>
              <a:gd name="connsiteX338" fmla="*/ 5179262 w 7467600"/>
              <a:gd name="connsiteY338" fmla="*/ 6035044 h 6858000"/>
              <a:gd name="connsiteX339" fmla="*/ 4689678 w 7467600"/>
              <a:gd name="connsiteY339" fmla="*/ 6440241 h 6858000"/>
              <a:gd name="connsiteX340" fmla="*/ 4477543 w 7467600"/>
              <a:gd name="connsiteY340" fmla="*/ 6674836 h 6858000"/>
              <a:gd name="connsiteX341" fmla="*/ 4329957 w 7467600"/>
              <a:gd name="connsiteY341" fmla="*/ 6858000 h 6858000"/>
              <a:gd name="connsiteX342" fmla="*/ 4218595 w 7467600"/>
              <a:gd name="connsiteY342" fmla="*/ 6858000 h 6858000"/>
              <a:gd name="connsiteX343" fmla="*/ 4368888 w 7467600"/>
              <a:gd name="connsiteY343" fmla="*/ 6668412 h 6858000"/>
              <a:gd name="connsiteX344" fmla="*/ 4563091 w 7467600"/>
              <a:gd name="connsiteY344" fmla="*/ 6442508 h 6858000"/>
              <a:gd name="connsiteX345" fmla="*/ 5387324 w 7467600"/>
              <a:gd name="connsiteY345" fmla="*/ 5705830 h 6858000"/>
              <a:gd name="connsiteX346" fmla="*/ 5073620 w 7467600"/>
              <a:gd name="connsiteY346" fmla="*/ 5955437 h 6858000"/>
              <a:gd name="connsiteX347" fmla="*/ 4689789 w 7467600"/>
              <a:gd name="connsiteY347" fmla="*/ 6268382 h 6858000"/>
              <a:gd name="connsiteX348" fmla="*/ 4418722 w 7467600"/>
              <a:gd name="connsiteY348" fmla="*/ 6570886 h 6858000"/>
              <a:gd name="connsiteX349" fmla="*/ 4214944 w 7467600"/>
              <a:gd name="connsiteY349" fmla="*/ 6858000 h 6858000"/>
              <a:gd name="connsiteX350" fmla="*/ 4177898 w 7467600"/>
              <a:gd name="connsiteY350" fmla="*/ 6858000 h 6858000"/>
              <a:gd name="connsiteX351" fmla="*/ 4391597 w 7467600"/>
              <a:gd name="connsiteY351" fmla="*/ 6556370 h 6858000"/>
              <a:gd name="connsiteX352" fmla="*/ 4668889 w 7467600"/>
              <a:gd name="connsiteY352" fmla="*/ 6246399 h 6858000"/>
              <a:gd name="connsiteX353" fmla="*/ 5055427 w 7467600"/>
              <a:gd name="connsiteY353" fmla="*/ 5931476 h 6858000"/>
              <a:gd name="connsiteX354" fmla="*/ 5371814 w 7467600"/>
              <a:gd name="connsiteY354" fmla="*/ 5678975 h 6858000"/>
              <a:gd name="connsiteX355" fmla="*/ 4987918 w 7467600"/>
              <a:gd name="connsiteY355" fmla="*/ 5838701 h 6858000"/>
              <a:gd name="connsiteX356" fmla="*/ 4317146 w 7467600"/>
              <a:gd name="connsiteY356" fmla="*/ 6587716 h 6858000"/>
              <a:gd name="connsiteX357" fmla="*/ 4171627 w 7467600"/>
              <a:gd name="connsiteY357" fmla="*/ 6858000 h 6858000"/>
              <a:gd name="connsiteX358" fmla="*/ 4081585 w 7467600"/>
              <a:gd name="connsiteY358" fmla="*/ 6858000 h 6858000"/>
              <a:gd name="connsiteX359" fmla="*/ 4238603 w 7467600"/>
              <a:gd name="connsiteY359" fmla="*/ 6559341 h 6858000"/>
              <a:gd name="connsiteX360" fmla="*/ 4778333 w 7467600"/>
              <a:gd name="connsiteY360" fmla="*/ 5873626 h 6858000"/>
              <a:gd name="connsiteX361" fmla="*/ 5414185 w 7467600"/>
              <a:gd name="connsiteY361" fmla="*/ 5573882 h 6858000"/>
              <a:gd name="connsiteX362" fmla="*/ 5959648 w 7467600"/>
              <a:gd name="connsiteY362" fmla="*/ 4760797 h 6858000"/>
              <a:gd name="connsiteX363" fmla="*/ 5355019 w 7467600"/>
              <a:gd name="connsiteY363" fmla="*/ 4734672 h 6858000"/>
              <a:gd name="connsiteX364" fmla="*/ 5083565 w 7467600"/>
              <a:gd name="connsiteY364" fmla="*/ 5179121 h 6858000"/>
              <a:gd name="connsiteX365" fmla="*/ 4713577 w 7467600"/>
              <a:gd name="connsiteY365" fmla="*/ 5616803 h 6858000"/>
              <a:gd name="connsiteX366" fmla="*/ 3989559 w 7467600"/>
              <a:gd name="connsiteY366" fmla="*/ 6145945 h 6858000"/>
              <a:gd name="connsiteX367" fmla="*/ 3939824 w 7467600"/>
              <a:gd name="connsiteY367" fmla="*/ 6066900 h 6858000"/>
              <a:gd name="connsiteX368" fmla="*/ 4584537 w 7467600"/>
              <a:gd name="connsiteY368" fmla="*/ 5324826 h 6858000"/>
              <a:gd name="connsiteX369" fmla="*/ 5037105 w 7467600"/>
              <a:gd name="connsiteY369" fmla="*/ 5088765 h 6858000"/>
              <a:gd name="connsiteX370" fmla="*/ 5039930 w 7467600"/>
              <a:gd name="connsiteY370" fmla="*/ 5089585 h 6858000"/>
              <a:gd name="connsiteX371" fmla="*/ 5263764 w 7467600"/>
              <a:gd name="connsiteY371" fmla="*/ 4735525 h 6858000"/>
              <a:gd name="connsiteX372" fmla="*/ 4086300 w 7467600"/>
              <a:gd name="connsiteY372" fmla="*/ 4884599 h 6858000"/>
              <a:gd name="connsiteX373" fmla="*/ 4085485 w 7467600"/>
              <a:gd name="connsiteY373" fmla="*/ 4899070 h 6858000"/>
              <a:gd name="connsiteX374" fmla="*/ 3871915 w 7467600"/>
              <a:gd name="connsiteY374" fmla="*/ 5253645 h 6858000"/>
              <a:gd name="connsiteX375" fmla="*/ 3799374 w 7467600"/>
              <a:gd name="connsiteY375" fmla="*/ 5466127 h 6858000"/>
              <a:gd name="connsiteX376" fmla="*/ 3498850 w 7467600"/>
              <a:gd name="connsiteY376" fmla="*/ 6661888 h 6858000"/>
              <a:gd name="connsiteX377" fmla="*/ 3399216 w 7467600"/>
              <a:gd name="connsiteY377" fmla="*/ 6858000 h 6858000"/>
              <a:gd name="connsiteX378" fmla="*/ 3303688 w 7467600"/>
              <a:gd name="connsiteY378" fmla="*/ 6858000 h 6858000"/>
              <a:gd name="connsiteX379" fmla="*/ 3391774 w 7467600"/>
              <a:gd name="connsiteY379" fmla="*/ 6697181 h 6858000"/>
              <a:gd name="connsiteX380" fmla="*/ 3735540 w 7467600"/>
              <a:gd name="connsiteY380" fmla="*/ 5546923 h 6858000"/>
              <a:gd name="connsiteX381" fmla="*/ 3729438 w 7467600"/>
              <a:gd name="connsiteY381" fmla="*/ 5569058 h 6858000"/>
              <a:gd name="connsiteX382" fmla="*/ 3707782 w 7467600"/>
              <a:gd name="connsiteY382" fmla="*/ 5644908 h 6858000"/>
              <a:gd name="connsiteX383" fmla="*/ 3583827 w 7467600"/>
              <a:gd name="connsiteY383" fmla="*/ 6039215 h 6858000"/>
              <a:gd name="connsiteX384" fmla="*/ 3547861 w 7467600"/>
              <a:gd name="connsiteY384" fmla="*/ 6129609 h 6858000"/>
              <a:gd name="connsiteX385" fmla="*/ 3490905 w 7467600"/>
              <a:gd name="connsiteY385" fmla="*/ 6277660 h 6858000"/>
              <a:gd name="connsiteX386" fmla="*/ 3455859 w 7467600"/>
              <a:gd name="connsiteY386" fmla="*/ 6391301 h 6858000"/>
              <a:gd name="connsiteX387" fmla="*/ 3429112 w 7467600"/>
              <a:gd name="connsiteY387" fmla="*/ 6479469 h 6858000"/>
              <a:gd name="connsiteX388" fmla="*/ 3304862 w 7467600"/>
              <a:gd name="connsiteY388" fmla="*/ 6796476 h 6858000"/>
              <a:gd name="connsiteX389" fmla="*/ 3276071 w 7467600"/>
              <a:gd name="connsiteY389" fmla="*/ 6858000 h 6858000"/>
              <a:gd name="connsiteX390" fmla="*/ 3240805 w 7467600"/>
              <a:gd name="connsiteY390" fmla="*/ 6858000 h 6858000"/>
              <a:gd name="connsiteX391" fmla="*/ 3275917 w 7467600"/>
              <a:gd name="connsiteY391" fmla="*/ 6783192 h 6858000"/>
              <a:gd name="connsiteX392" fmla="*/ 3399358 w 7467600"/>
              <a:gd name="connsiteY392" fmla="*/ 6469011 h 6858000"/>
              <a:gd name="connsiteX393" fmla="*/ 3425650 w 7467600"/>
              <a:gd name="connsiteY393" fmla="*/ 6381333 h 6858000"/>
              <a:gd name="connsiteX394" fmla="*/ 3460661 w 7467600"/>
              <a:gd name="connsiteY394" fmla="*/ 6266763 h 6858000"/>
              <a:gd name="connsiteX395" fmla="*/ 3518021 w 7467600"/>
              <a:gd name="connsiteY395" fmla="*/ 6117298 h 6858000"/>
              <a:gd name="connsiteX396" fmla="*/ 3554035 w 7467600"/>
              <a:gd name="connsiteY396" fmla="*/ 6027832 h 6858000"/>
              <a:gd name="connsiteX397" fmla="*/ 3677174 w 7467600"/>
              <a:gd name="connsiteY397" fmla="*/ 5636351 h 6858000"/>
              <a:gd name="connsiteX398" fmla="*/ 3698819 w 7467600"/>
              <a:gd name="connsiteY398" fmla="*/ 5560503 h 6858000"/>
              <a:gd name="connsiteX399" fmla="*/ 3702094 w 7467600"/>
              <a:gd name="connsiteY399" fmla="*/ 5549194 h 6858000"/>
              <a:gd name="connsiteX400" fmla="*/ 3398355 w 7467600"/>
              <a:gd name="connsiteY400" fmla="*/ 6094603 h 6858000"/>
              <a:gd name="connsiteX401" fmla="*/ 3193941 w 7467600"/>
              <a:gd name="connsiteY401" fmla="*/ 6798775 h 6858000"/>
              <a:gd name="connsiteX402" fmla="*/ 3184140 w 7467600"/>
              <a:gd name="connsiteY402" fmla="*/ 6858000 h 6858000"/>
              <a:gd name="connsiteX403" fmla="*/ 3099978 w 7467600"/>
              <a:gd name="connsiteY403" fmla="*/ 6858000 h 6858000"/>
              <a:gd name="connsiteX404" fmla="*/ 3101556 w 7467600"/>
              <a:gd name="connsiteY404" fmla="*/ 6843337 h 6858000"/>
              <a:gd name="connsiteX405" fmla="*/ 3370162 w 7467600"/>
              <a:gd name="connsiteY405" fmla="*/ 5785550 h 6858000"/>
              <a:gd name="connsiteX406" fmla="*/ 3746477 w 7467600"/>
              <a:gd name="connsiteY406" fmla="*/ 5377889 h 6858000"/>
              <a:gd name="connsiteX407" fmla="*/ 3863399 w 7467600"/>
              <a:gd name="connsiteY407" fmla="*/ 5087257 h 6858000"/>
              <a:gd name="connsiteX408" fmla="*/ 3968712 w 7467600"/>
              <a:gd name="connsiteY408" fmla="*/ 4913989 h 6858000"/>
              <a:gd name="connsiteX409" fmla="*/ 2792390 w 7467600"/>
              <a:gd name="connsiteY409" fmla="*/ 5382974 h 6858000"/>
              <a:gd name="connsiteX410" fmla="*/ 2714982 w 7467600"/>
              <a:gd name="connsiteY410" fmla="*/ 5427051 h 6858000"/>
              <a:gd name="connsiteX411" fmla="*/ 2813361 w 7467600"/>
              <a:gd name="connsiteY411" fmla="*/ 6023912 h 6858000"/>
              <a:gd name="connsiteX412" fmla="*/ 2688430 w 7467600"/>
              <a:gd name="connsiteY412" fmla="*/ 6801564 h 6858000"/>
              <a:gd name="connsiteX413" fmla="*/ 2629626 w 7467600"/>
              <a:gd name="connsiteY413" fmla="*/ 6763394 h 6858000"/>
              <a:gd name="connsiteX414" fmla="*/ 2565328 w 7467600"/>
              <a:gd name="connsiteY414" fmla="*/ 5516399 h 6858000"/>
              <a:gd name="connsiteX415" fmla="*/ 1922999 w 7467600"/>
              <a:gd name="connsiteY415" fmla="*/ 5980343 h 6858000"/>
              <a:gd name="connsiteX416" fmla="*/ 1950261 w 7467600"/>
              <a:gd name="connsiteY416" fmla="*/ 6405858 h 6858000"/>
              <a:gd name="connsiteX417" fmla="*/ 2365554 w 7467600"/>
              <a:gd name="connsiteY417" fmla="*/ 6759107 h 6858000"/>
              <a:gd name="connsiteX418" fmla="*/ 2424142 w 7467600"/>
              <a:gd name="connsiteY418" fmla="*/ 6858000 h 6858000"/>
              <a:gd name="connsiteX419" fmla="*/ 2395994 w 7467600"/>
              <a:gd name="connsiteY419" fmla="*/ 6858000 h 6858000"/>
              <a:gd name="connsiteX420" fmla="*/ 2392863 w 7467600"/>
              <a:gd name="connsiteY420" fmla="*/ 6852964 h 6858000"/>
              <a:gd name="connsiteX421" fmla="*/ 2017589 w 7467600"/>
              <a:gd name="connsiteY421" fmla="*/ 6493982 h 6858000"/>
              <a:gd name="connsiteX422" fmla="*/ 2147336 w 7467600"/>
              <a:gd name="connsiteY422" fmla="*/ 6594052 h 6858000"/>
              <a:gd name="connsiteX423" fmla="*/ 2207047 w 7467600"/>
              <a:gd name="connsiteY423" fmla="*/ 6654540 h 6858000"/>
              <a:gd name="connsiteX424" fmla="*/ 2299106 w 7467600"/>
              <a:gd name="connsiteY424" fmla="*/ 6778931 h 6858000"/>
              <a:gd name="connsiteX425" fmla="*/ 2314430 w 7467600"/>
              <a:gd name="connsiteY425" fmla="*/ 6801144 h 6858000"/>
              <a:gd name="connsiteX426" fmla="*/ 2352406 w 7467600"/>
              <a:gd name="connsiteY426" fmla="*/ 6858000 h 6858000"/>
              <a:gd name="connsiteX427" fmla="*/ 2314492 w 7467600"/>
              <a:gd name="connsiteY427" fmla="*/ 6858000 h 6858000"/>
              <a:gd name="connsiteX428" fmla="*/ 2288095 w 7467600"/>
              <a:gd name="connsiteY428" fmla="*/ 6818030 h 6858000"/>
              <a:gd name="connsiteX429" fmla="*/ 2272768 w 7467600"/>
              <a:gd name="connsiteY429" fmla="*/ 6795822 h 6858000"/>
              <a:gd name="connsiteX430" fmla="*/ 2182715 w 7467600"/>
              <a:gd name="connsiteY430" fmla="*/ 6675071 h 6858000"/>
              <a:gd name="connsiteX431" fmla="*/ 2032061 w 7467600"/>
              <a:gd name="connsiteY431" fmla="*/ 6541380 h 6858000"/>
              <a:gd name="connsiteX432" fmla="*/ 2257220 w 7467600"/>
              <a:gd name="connsiteY432" fmla="*/ 6826257 h 6858000"/>
              <a:gd name="connsiteX433" fmla="*/ 2281324 w 7467600"/>
              <a:gd name="connsiteY433" fmla="*/ 6858000 h 6858000"/>
              <a:gd name="connsiteX434" fmla="*/ 2242860 w 7467600"/>
              <a:gd name="connsiteY434" fmla="*/ 6858000 h 6858000"/>
              <a:gd name="connsiteX435" fmla="*/ 2232818 w 7467600"/>
              <a:gd name="connsiteY435" fmla="*/ 6844926 h 6858000"/>
              <a:gd name="connsiteX436" fmla="*/ 1990172 w 7467600"/>
              <a:gd name="connsiteY436" fmla="*/ 6542121 h 6858000"/>
              <a:gd name="connsiteX437" fmla="*/ 2124090 w 7467600"/>
              <a:gd name="connsiteY437" fmla="*/ 6761017 h 6858000"/>
              <a:gd name="connsiteX438" fmla="*/ 2200380 w 7467600"/>
              <a:gd name="connsiteY438" fmla="*/ 6858000 h 6858000"/>
              <a:gd name="connsiteX439" fmla="*/ 2147507 w 7467600"/>
              <a:gd name="connsiteY439" fmla="*/ 6858000 h 6858000"/>
              <a:gd name="connsiteX440" fmla="*/ 2070668 w 7467600"/>
              <a:gd name="connsiteY440" fmla="*/ 6761520 h 6858000"/>
              <a:gd name="connsiteX441" fmla="*/ 1975142 w 7467600"/>
              <a:gd name="connsiteY441" fmla="*/ 6585570 h 6858000"/>
              <a:gd name="connsiteX442" fmla="*/ 2050035 w 7467600"/>
              <a:gd name="connsiteY442" fmla="*/ 6813345 h 6858000"/>
              <a:gd name="connsiteX443" fmla="*/ 2063025 w 7467600"/>
              <a:gd name="connsiteY443" fmla="*/ 6858000 h 6858000"/>
              <a:gd name="connsiteX444" fmla="*/ 2021675 w 7467600"/>
              <a:gd name="connsiteY444" fmla="*/ 6858000 h 6858000"/>
              <a:gd name="connsiteX445" fmla="*/ 2019308 w 7467600"/>
              <a:gd name="connsiteY445" fmla="*/ 6847118 h 6858000"/>
              <a:gd name="connsiteX446" fmla="*/ 1938835 w 7467600"/>
              <a:gd name="connsiteY446" fmla="*/ 6551160 h 6858000"/>
              <a:gd name="connsiteX447" fmla="*/ 1953230 w 7467600"/>
              <a:gd name="connsiteY447" fmla="*/ 6759699 h 6858000"/>
              <a:gd name="connsiteX448" fmla="*/ 1956763 w 7467600"/>
              <a:gd name="connsiteY448" fmla="*/ 6778191 h 6858000"/>
              <a:gd name="connsiteX449" fmla="*/ 1967925 w 7467600"/>
              <a:gd name="connsiteY449" fmla="*/ 6858000 h 6858000"/>
              <a:gd name="connsiteX450" fmla="*/ 1936622 w 7467600"/>
              <a:gd name="connsiteY450" fmla="*/ 6858000 h 6858000"/>
              <a:gd name="connsiteX451" fmla="*/ 1926261 w 7467600"/>
              <a:gd name="connsiteY451" fmla="*/ 6784064 h 6858000"/>
              <a:gd name="connsiteX452" fmla="*/ 1922724 w 7467600"/>
              <a:gd name="connsiteY452" fmla="*/ 6765577 h 6858000"/>
              <a:gd name="connsiteX453" fmla="*/ 1904650 w 7467600"/>
              <a:gd name="connsiteY453" fmla="*/ 6639616 h 6858000"/>
              <a:gd name="connsiteX454" fmla="*/ 1885273 w 7467600"/>
              <a:gd name="connsiteY454" fmla="*/ 6858000 h 6858000"/>
              <a:gd name="connsiteX455" fmla="*/ 1854363 w 7467600"/>
              <a:gd name="connsiteY455" fmla="*/ 6858000 h 6858000"/>
              <a:gd name="connsiteX456" fmla="*/ 1880391 w 7467600"/>
              <a:gd name="connsiteY456" fmla="*/ 6603796 h 6858000"/>
              <a:gd name="connsiteX457" fmla="*/ 1818273 w 7467600"/>
              <a:gd name="connsiteY457" fmla="*/ 6715729 h 6858000"/>
              <a:gd name="connsiteX458" fmla="*/ 1794691 w 7467600"/>
              <a:gd name="connsiteY458" fmla="*/ 6843239 h 6858000"/>
              <a:gd name="connsiteX459" fmla="*/ 1794914 w 7467600"/>
              <a:gd name="connsiteY459" fmla="*/ 6858000 h 6858000"/>
              <a:gd name="connsiteX460" fmla="*/ 1746128 w 7467600"/>
              <a:gd name="connsiteY460" fmla="*/ 6858000 h 6858000"/>
              <a:gd name="connsiteX461" fmla="*/ 1753934 w 7467600"/>
              <a:gd name="connsiteY461" fmla="*/ 6724796 h 6858000"/>
              <a:gd name="connsiteX462" fmla="*/ 1792053 w 7467600"/>
              <a:gd name="connsiteY462" fmla="*/ 6572396 h 6858000"/>
              <a:gd name="connsiteX463" fmla="*/ 1862248 w 7467600"/>
              <a:gd name="connsiteY463" fmla="*/ 6266397 h 6858000"/>
              <a:gd name="connsiteX464" fmla="*/ 1862250 w 7467600"/>
              <a:gd name="connsiteY464" fmla="*/ 6033531 h 6858000"/>
              <a:gd name="connsiteX465" fmla="*/ 1211999 w 7467600"/>
              <a:gd name="connsiteY465" fmla="*/ 6683610 h 6858000"/>
              <a:gd name="connsiteX466" fmla="*/ 1213266 w 7467600"/>
              <a:gd name="connsiteY466" fmla="*/ 6691947 h 6858000"/>
              <a:gd name="connsiteX467" fmla="*/ 1203370 w 7467600"/>
              <a:gd name="connsiteY467" fmla="*/ 6850676 h 6858000"/>
              <a:gd name="connsiteX468" fmla="*/ 1203671 w 7467600"/>
              <a:gd name="connsiteY468" fmla="*/ 6858000 h 6858000"/>
              <a:gd name="connsiteX469" fmla="*/ 1143180 w 7467600"/>
              <a:gd name="connsiteY469" fmla="*/ 6858000 h 6858000"/>
              <a:gd name="connsiteX470" fmla="*/ 1142176 w 7467600"/>
              <a:gd name="connsiteY470" fmla="*/ 6766045 h 6858000"/>
              <a:gd name="connsiteX471" fmla="*/ 1067484 w 7467600"/>
              <a:gd name="connsiteY471" fmla="*/ 6858000 h 6858000"/>
              <a:gd name="connsiteX472" fmla="*/ 953928 w 7467600"/>
              <a:gd name="connsiteY472" fmla="*/ 6858000 h 6858000"/>
              <a:gd name="connsiteX473" fmla="*/ 959715 w 7467600"/>
              <a:gd name="connsiteY473" fmla="*/ 6850185 h 6858000"/>
              <a:gd name="connsiteX474" fmla="*/ 1483788 w 7467600"/>
              <a:gd name="connsiteY474" fmla="*/ 6259174 h 6858000"/>
              <a:gd name="connsiteX475" fmla="*/ 1100671 w 7467600"/>
              <a:gd name="connsiteY475" fmla="*/ 6252137 h 6858000"/>
              <a:gd name="connsiteX476" fmla="*/ 1090144 w 7467600"/>
              <a:gd name="connsiteY476" fmla="*/ 6256748 h 6858000"/>
              <a:gd name="connsiteX477" fmla="*/ 1095872 w 7467600"/>
              <a:gd name="connsiteY477" fmla="*/ 6271892 h 6858000"/>
              <a:gd name="connsiteX478" fmla="*/ 262785 w 7467600"/>
              <a:gd name="connsiteY478" fmla="*/ 6845450 h 6858000"/>
              <a:gd name="connsiteX479" fmla="*/ 209968 w 7467600"/>
              <a:gd name="connsiteY479" fmla="*/ 6770713 h 6858000"/>
              <a:gd name="connsiteX480" fmla="*/ 873460 w 7467600"/>
              <a:gd name="connsiteY480" fmla="*/ 6253768 h 6858000"/>
              <a:gd name="connsiteX481" fmla="*/ 192686 w 7467600"/>
              <a:gd name="connsiteY481" fmla="*/ 5849257 h 6858000"/>
              <a:gd name="connsiteX482" fmla="*/ 4696 w 7467600"/>
              <a:gd name="connsiteY482" fmla="*/ 5697668 h 6858000"/>
              <a:gd name="connsiteX483" fmla="*/ 0 w 7467600"/>
              <a:gd name="connsiteY483" fmla="*/ 5689984 h 6858000"/>
              <a:gd name="connsiteX484" fmla="*/ 0 w 7467600"/>
              <a:gd name="connsiteY484" fmla="*/ 5513472 h 6858000"/>
              <a:gd name="connsiteX485" fmla="*/ 174101 w 7467600"/>
              <a:gd name="connsiteY485" fmla="*/ 5620277 h 6858000"/>
              <a:gd name="connsiteX486" fmla="*/ 891800 w 7467600"/>
              <a:gd name="connsiteY486" fmla="*/ 6036935 h 6858000"/>
              <a:gd name="connsiteX487" fmla="*/ 1072219 w 7467600"/>
              <a:gd name="connsiteY487" fmla="*/ 6169443 h 6858000"/>
              <a:gd name="connsiteX488" fmla="*/ 1074117 w 7467600"/>
              <a:gd name="connsiteY488" fmla="*/ 6170301 h 6858000"/>
              <a:gd name="connsiteX489" fmla="*/ 1083114 w 7467600"/>
              <a:gd name="connsiteY489" fmla="*/ 6174131 h 6858000"/>
              <a:gd name="connsiteX490" fmla="*/ 1543010 w 7467600"/>
              <a:gd name="connsiteY490" fmla="*/ 6191140 h 6858000"/>
              <a:gd name="connsiteX491" fmla="*/ 1551080 w 7467600"/>
              <a:gd name="connsiteY491" fmla="*/ 6195006 h 6858000"/>
              <a:gd name="connsiteX492" fmla="*/ 2345443 w 7467600"/>
              <a:gd name="connsiteY492" fmla="*/ 5549882 h 6858000"/>
              <a:gd name="connsiteX493" fmla="*/ 1721499 w 7467600"/>
              <a:gd name="connsiteY493" fmla="*/ 5599969 h 6858000"/>
              <a:gd name="connsiteX494" fmla="*/ 767716 w 7467600"/>
              <a:gd name="connsiteY494" fmla="*/ 5472768 h 6858000"/>
              <a:gd name="connsiteX495" fmla="*/ 722147 w 7467600"/>
              <a:gd name="connsiteY495" fmla="*/ 5393091 h 6858000"/>
              <a:gd name="connsiteX496" fmla="*/ 1485552 w 7467600"/>
              <a:gd name="connsiteY496" fmla="*/ 5313202 h 6858000"/>
              <a:gd name="connsiteX497" fmla="*/ 2143004 w 7467600"/>
              <a:gd name="connsiteY497" fmla="*/ 5402420 h 6858000"/>
              <a:gd name="connsiteX498" fmla="*/ 1933391 w 7467600"/>
              <a:gd name="connsiteY498" fmla="*/ 5156971 h 6858000"/>
              <a:gd name="connsiteX499" fmla="*/ 1827118 w 7467600"/>
              <a:gd name="connsiteY499" fmla="*/ 4968410 h 6858000"/>
              <a:gd name="connsiteX500" fmla="*/ 1837349 w 7467600"/>
              <a:gd name="connsiteY500" fmla="*/ 4956357 h 6858000"/>
              <a:gd name="connsiteX501" fmla="*/ 2162835 w 7467600"/>
              <a:gd name="connsiteY501" fmla="*/ 5187853 h 6858000"/>
              <a:gd name="connsiteX502" fmla="*/ 2257167 w 7467600"/>
              <a:gd name="connsiteY502" fmla="*/ 5462123 h 6858000"/>
              <a:gd name="connsiteX503" fmla="*/ 2261598 w 7467600"/>
              <a:gd name="connsiteY503" fmla="*/ 5467998 h 6858000"/>
              <a:gd name="connsiteX504" fmla="*/ 2437177 w 7467600"/>
              <a:gd name="connsiteY504" fmla="*/ 5479608 h 6858000"/>
              <a:gd name="connsiteX505" fmla="*/ 2445247 w 7467600"/>
              <a:gd name="connsiteY505" fmla="*/ 5483476 h 6858000"/>
              <a:gd name="connsiteX506" fmla="*/ 2743626 w 7467600"/>
              <a:gd name="connsiteY506" fmla="*/ 5304819 h 6858000"/>
              <a:gd name="connsiteX507" fmla="*/ 3048102 w 7467600"/>
              <a:gd name="connsiteY507" fmla="*/ 5150595 h 6858000"/>
              <a:gd name="connsiteX508" fmla="*/ 1799414 w 7467600"/>
              <a:gd name="connsiteY508" fmla="*/ 4694732 h 6858000"/>
              <a:gd name="connsiteX509" fmla="*/ 1771735 w 7467600"/>
              <a:gd name="connsiteY509" fmla="*/ 4619929 h 6858000"/>
              <a:gd name="connsiteX510" fmla="*/ 3104273 w 7467600"/>
              <a:gd name="connsiteY510" fmla="*/ 5076159 h 6858000"/>
              <a:gd name="connsiteX511" fmla="*/ 3113245 w 7467600"/>
              <a:gd name="connsiteY511" fmla="*/ 5090705 h 6858000"/>
              <a:gd name="connsiteX512" fmla="*/ 3126294 w 7467600"/>
              <a:gd name="connsiteY512" fmla="*/ 5114400 h 6858000"/>
              <a:gd name="connsiteX513" fmla="*/ 3937433 w 7467600"/>
              <a:gd name="connsiteY513" fmla="*/ 4830473 h 6858000"/>
              <a:gd name="connsiteX514" fmla="*/ 3590475 w 7467600"/>
              <a:gd name="connsiteY514" fmla="*/ 4597974 h 6858000"/>
              <a:gd name="connsiteX515" fmla="*/ 3100264 w 7467600"/>
              <a:gd name="connsiteY515" fmla="*/ 4579845 h 6858000"/>
              <a:gd name="connsiteX516" fmla="*/ 2183576 w 7467600"/>
              <a:gd name="connsiteY516" fmla="*/ 4227150 h 6858000"/>
              <a:gd name="connsiteX517" fmla="*/ 2151029 w 7467600"/>
              <a:gd name="connsiteY517" fmla="*/ 4146947 h 6858000"/>
              <a:gd name="connsiteX518" fmla="*/ 3563434 w 7467600"/>
              <a:gd name="connsiteY518" fmla="*/ 4469115 h 6858000"/>
              <a:gd name="connsiteX519" fmla="*/ 3177952 w 7467600"/>
              <a:gd name="connsiteY519" fmla="*/ 3657386 h 6858000"/>
              <a:gd name="connsiteX520" fmla="*/ 3189263 w 7467600"/>
              <a:gd name="connsiteY520" fmla="*/ 3625726 h 6858000"/>
              <a:gd name="connsiteX521" fmla="*/ 3560912 w 7467600"/>
              <a:gd name="connsiteY521" fmla="*/ 4079863 h 6858000"/>
              <a:gd name="connsiteX522" fmla="*/ 3626636 w 7467600"/>
              <a:gd name="connsiteY522" fmla="*/ 4512230 h 6858000"/>
              <a:gd name="connsiteX523" fmla="*/ 3653088 w 7467600"/>
              <a:gd name="connsiteY523" fmla="*/ 4521417 h 6858000"/>
              <a:gd name="connsiteX524" fmla="*/ 3988128 w 7467600"/>
              <a:gd name="connsiteY524" fmla="*/ 4817267 h 6858000"/>
              <a:gd name="connsiteX525" fmla="*/ 4830582 w 7467600"/>
              <a:gd name="connsiteY525" fmla="*/ 4676000 h 6858000"/>
              <a:gd name="connsiteX526" fmla="*/ 4830100 w 7467600"/>
              <a:gd name="connsiteY526" fmla="*/ 4675554 h 6858000"/>
              <a:gd name="connsiteX527" fmla="*/ 4036318 w 7467600"/>
              <a:gd name="connsiteY527" fmla="*/ 4147013 h 6858000"/>
              <a:gd name="connsiteX528" fmla="*/ 3432098 w 7467600"/>
              <a:gd name="connsiteY528" fmla="*/ 3537312 h 6858000"/>
              <a:gd name="connsiteX529" fmla="*/ 3446761 w 7467600"/>
              <a:gd name="connsiteY529" fmla="*/ 3461278 h 6858000"/>
              <a:gd name="connsiteX530" fmla="*/ 4419733 w 7467600"/>
              <a:gd name="connsiteY530" fmla="*/ 3963555 h 6858000"/>
              <a:gd name="connsiteX531" fmla="*/ 4781371 w 7467600"/>
              <a:gd name="connsiteY531" fmla="*/ 4458604 h 6858000"/>
              <a:gd name="connsiteX532" fmla="*/ 4780440 w 7467600"/>
              <a:gd name="connsiteY532" fmla="*/ 4470290 h 6858000"/>
              <a:gd name="connsiteX533" fmla="*/ 4898954 w 7467600"/>
              <a:gd name="connsiteY533" fmla="*/ 4662092 h 6858000"/>
              <a:gd name="connsiteX534" fmla="*/ 4900699 w 7467600"/>
              <a:gd name="connsiteY534" fmla="*/ 4670867 h 6858000"/>
              <a:gd name="connsiteX535" fmla="*/ 5714511 w 7467600"/>
              <a:gd name="connsiteY535" fmla="*/ 4663483 h 6858000"/>
              <a:gd name="connsiteX536" fmla="*/ 5464793 w 7467600"/>
              <a:gd name="connsiteY536" fmla="*/ 4393556 h 6858000"/>
              <a:gd name="connsiteX537" fmla="*/ 5461897 w 7467600"/>
              <a:gd name="connsiteY537" fmla="*/ 4390879 h 6858000"/>
              <a:gd name="connsiteX538" fmla="*/ 4294126 w 7467600"/>
              <a:gd name="connsiteY538" fmla="*/ 3303048 h 6858000"/>
              <a:gd name="connsiteX539" fmla="*/ 4305321 w 7467600"/>
              <a:gd name="connsiteY539" fmla="*/ 3256953 h 6858000"/>
              <a:gd name="connsiteX540" fmla="*/ 4949299 w 7467600"/>
              <a:gd name="connsiteY540" fmla="*/ 3766336 h 6858000"/>
              <a:gd name="connsiteX541" fmla="*/ 5291452 w 7467600"/>
              <a:gd name="connsiteY541" fmla="*/ 4076801 h 6858000"/>
              <a:gd name="connsiteX542" fmla="*/ 5434998 w 7467600"/>
              <a:gd name="connsiteY542" fmla="*/ 4254100 h 6858000"/>
              <a:gd name="connsiteX543" fmla="*/ 5351015 w 7467600"/>
              <a:gd name="connsiteY543" fmla="*/ 3760989 h 6858000"/>
              <a:gd name="connsiteX544" fmla="*/ 5413780 w 7467600"/>
              <a:gd name="connsiteY544" fmla="*/ 2966265 h 6858000"/>
              <a:gd name="connsiteX545" fmla="*/ 5425627 w 7467600"/>
              <a:gd name="connsiteY545" fmla="*/ 2954192 h 6858000"/>
              <a:gd name="connsiteX546" fmla="*/ 6604735 w 7467600"/>
              <a:gd name="connsiteY546" fmla="*/ 2041381 h 6858000"/>
              <a:gd name="connsiteX547" fmla="*/ 7204487 w 7467600"/>
              <a:gd name="connsiteY547" fmla="*/ 2742112 h 6858000"/>
              <a:gd name="connsiteX548" fmla="*/ 7131592 w 7467600"/>
              <a:gd name="connsiteY548" fmla="*/ 2672096 h 6858000"/>
              <a:gd name="connsiteX549" fmla="*/ 6996344 w 7467600"/>
              <a:gd name="connsiteY549" fmla="*/ 2518310 h 6858000"/>
              <a:gd name="connsiteX550" fmla="*/ 6735495 w 7467600"/>
              <a:gd name="connsiteY550" fmla="*/ 2196890 h 6858000"/>
              <a:gd name="connsiteX551" fmla="*/ 6721901 w 7467600"/>
              <a:gd name="connsiteY551" fmla="*/ 2179274 h 6858000"/>
              <a:gd name="connsiteX552" fmla="*/ 6604735 w 7467600"/>
              <a:gd name="connsiteY552" fmla="*/ 2041381 h 6858000"/>
              <a:gd name="connsiteX553" fmla="*/ 6591670 w 7467600"/>
              <a:gd name="connsiteY553" fmla="*/ 1988277 h 6858000"/>
              <a:gd name="connsiteX554" fmla="*/ 6747349 w 7467600"/>
              <a:gd name="connsiteY554" fmla="*/ 2160069 h 6858000"/>
              <a:gd name="connsiteX555" fmla="*/ 6760943 w 7467600"/>
              <a:gd name="connsiteY555" fmla="*/ 2177686 h 6858000"/>
              <a:gd name="connsiteX556" fmla="*/ 7021065 w 7467600"/>
              <a:gd name="connsiteY556" fmla="*/ 2498102 h 6858000"/>
              <a:gd name="connsiteX557" fmla="*/ 7155223 w 7467600"/>
              <a:gd name="connsiteY557" fmla="*/ 2650386 h 6858000"/>
              <a:gd name="connsiteX558" fmla="*/ 7203167 w 7467600"/>
              <a:gd name="connsiteY558" fmla="*/ 2697288 h 6858000"/>
              <a:gd name="connsiteX559" fmla="*/ 6937703 w 7467600"/>
              <a:gd name="connsiteY559" fmla="*/ 2321981 h 6858000"/>
              <a:gd name="connsiteX560" fmla="*/ 6591670 w 7467600"/>
              <a:gd name="connsiteY560" fmla="*/ 1988277 h 6858000"/>
              <a:gd name="connsiteX561" fmla="*/ 5798671 w 7467600"/>
              <a:gd name="connsiteY561" fmla="*/ 1981601 h 6858000"/>
              <a:gd name="connsiteX562" fmla="*/ 5754709 w 7467600"/>
              <a:gd name="connsiteY562" fmla="*/ 2071454 h 6858000"/>
              <a:gd name="connsiteX563" fmla="*/ 5763044 w 7467600"/>
              <a:gd name="connsiteY563" fmla="*/ 2842206 h 6858000"/>
              <a:gd name="connsiteX564" fmla="*/ 5764974 w 7467600"/>
              <a:gd name="connsiteY564" fmla="*/ 2799609 h 6858000"/>
              <a:gd name="connsiteX565" fmla="*/ 5767665 w 7467600"/>
              <a:gd name="connsiteY565" fmla="*/ 2666409 h 6858000"/>
              <a:gd name="connsiteX566" fmla="*/ 5763055 w 7467600"/>
              <a:gd name="connsiteY566" fmla="*/ 2579705 h 6858000"/>
              <a:gd name="connsiteX567" fmla="*/ 5758079 w 7467600"/>
              <a:gd name="connsiteY567" fmla="*/ 2492508 h 6858000"/>
              <a:gd name="connsiteX568" fmla="*/ 5779325 w 7467600"/>
              <a:gd name="connsiteY568" fmla="*/ 2197069 h 6858000"/>
              <a:gd name="connsiteX569" fmla="*/ 5798671 w 7467600"/>
              <a:gd name="connsiteY569" fmla="*/ 1981601 h 6858000"/>
              <a:gd name="connsiteX570" fmla="*/ 5829202 w 7467600"/>
              <a:gd name="connsiteY570" fmla="*/ 1971679 h 6858000"/>
              <a:gd name="connsiteX571" fmla="*/ 5809558 w 7467600"/>
              <a:gd name="connsiteY571" fmla="*/ 2198043 h 6858000"/>
              <a:gd name="connsiteX572" fmla="*/ 5788653 w 7467600"/>
              <a:gd name="connsiteY572" fmla="*/ 2489430 h 6858000"/>
              <a:gd name="connsiteX573" fmla="*/ 5793439 w 7467600"/>
              <a:gd name="connsiteY573" fmla="*/ 2575235 h 6858000"/>
              <a:gd name="connsiteX574" fmla="*/ 5796837 w 7467600"/>
              <a:gd name="connsiteY574" fmla="*/ 2637633 h 6858000"/>
              <a:gd name="connsiteX575" fmla="*/ 5818614 w 7467600"/>
              <a:gd name="connsiteY575" fmla="*/ 2473055 h 6858000"/>
              <a:gd name="connsiteX576" fmla="*/ 5829202 w 7467600"/>
              <a:gd name="connsiteY576" fmla="*/ 1971679 h 6858000"/>
              <a:gd name="connsiteX577" fmla="*/ 5911389 w 7467600"/>
              <a:gd name="connsiteY577" fmla="*/ 1898371 h 6858000"/>
              <a:gd name="connsiteX578" fmla="*/ 6237627 w 7467600"/>
              <a:gd name="connsiteY578" fmla="*/ 2231921 h 6858000"/>
              <a:gd name="connsiteX579" fmla="*/ 5911389 w 7467600"/>
              <a:gd name="connsiteY579" fmla="*/ 1898371 h 6858000"/>
              <a:gd name="connsiteX580" fmla="*/ 6944437 w 7467600"/>
              <a:gd name="connsiteY580" fmla="*/ 1575402 h 6858000"/>
              <a:gd name="connsiteX581" fmla="*/ 6304730 w 7467600"/>
              <a:gd name="connsiteY581" fmla="*/ 1766654 h 6858000"/>
              <a:gd name="connsiteX582" fmla="*/ 6944437 w 7467600"/>
              <a:gd name="connsiteY582" fmla="*/ 1575402 h 6858000"/>
              <a:gd name="connsiteX583" fmla="*/ 7019523 w 7467600"/>
              <a:gd name="connsiteY583" fmla="*/ 1519450 h 6858000"/>
              <a:gd name="connsiteX584" fmla="*/ 6298091 w 7467600"/>
              <a:gd name="connsiteY584" fmla="*/ 1737122 h 6858000"/>
              <a:gd name="connsiteX585" fmla="*/ 7019523 w 7467600"/>
              <a:gd name="connsiteY585" fmla="*/ 1519450 h 6858000"/>
              <a:gd name="connsiteX586" fmla="*/ 2399523 w 7467600"/>
              <a:gd name="connsiteY586" fmla="*/ 1428234 h 6858000"/>
              <a:gd name="connsiteX587" fmla="*/ 2224982 w 7467600"/>
              <a:gd name="connsiteY587" fmla="*/ 1826201 h 6858000"/>
              <a:gd name="connsiteX588" fmla="*/ 2096099 w 7467600"/>
              <a:gd name="connsiteY588" fmla="*/ 2345900 h 6858000"/>
              <a:gd name="connsiteX589" fmla="*/ 2283317 w 7467600"/>
              <a:gd name="connsiteY589" fmla="*/ 1796925 h 6858000"/>
              <a:gd name="connsiteX590" fmla="*/ 2399523 w 7467600"/>
              <a:gd name="connsiteY590" fmla="*/ 1428234 h 6858000"/>
              <a:gd name="connsiteX591" fmla="*/ 2448558 w 7467600"/>
              <a:gd name="connsiteY591" fmla="*/ 1373435 h 6858000"/>
              <a:gd name="connsiteX592" fmla="*/ 2312521 w 7467600"/>
              <a:gd name="connsiteY592" fmla="*/ 1806140 h 6858000"/>
              <a:gd name="connsiteX593" fmla="*/ 2127533 w 7467600"/>
              <a:gd name="connsiteY593" fmla="*/ 2348380 h 6858000"/>
              <a:gd name="connsiteX594" fmla="*/ 2358080 w 7467600"/>
              <a:gd name="connsiteY594" fmla="*/ 1866134 h 6858000"/>
              <a:gd name="connsiteX595" fmla="*/ 2407436 w 7467600"/>
              <a:gd name="connsiteY595" fmla="*/ 1651070 h 6858000"/>
              <a:gd name="connsiteX596" fmla="*/ 2448558 w 7467600"/>
              <a:gd name="connsiteY596" fmla="*/ 1373435 h 6858000"/>
              <a:gd name="connsiteX597" fmla="*/ 278707 w 7467600"/>
              <a:gd name="connsiteY597" fmla="*/ 1352270 h 6858000"/>
              <a:gd name="connsiteX598" fmla="*/ 321570 w 7467600"/>
              <a:gd name="connsiteY598" fmla="*/ 1861610 h 6858000"/>
              <a:gd name="connsiteX599" fmla="*/ 294281 w 7467600"/>
              <a:gd name="connsiteY599" fmla="*/ 1440658 h 6858000"/>
              <a:gd name="connsiteX600" fmla="*/ 278707 w 7467600"/>
              <a:gd name="connsiteY600" fmla="*/ 1352270 h 6858000"/>
              <a:gd name="connsiteX601" fmla="*/ 1423821 w 7467600"/>
              <a:gd name="connsiteY601" fmla="*/ 1351958 h 6858000"/>
              <a:gd name="connsiteX602" fmla="*/ 1638521 w 7467600"/>
              <a:gd name="connsiteY602" fmla="*/ 1908470 h 6858000"/>
              <a:gd name="connsiteX603" fmla="*/ 1754199 w 7467600"/>
              <a:gd name="connsiteY603" fmla="*/ 2149284 h 6858000"/>
              <a:gd name="connsiteX604" fmla="*/ 1908359 w 7467600"/>
              <a:gd name="connsiteY604" fmla="*/ 2364988 h 6858000"/>
              <a:gd name="connsiteX605" fmla="*/ 1647661 w 7467600"/>
              <a:gd name="connsiteY605" fmla="*/ 1825945 h 6858000"/>
              <a:gd name="connsiteX606" fmla="*/ 1423821 w 7467600"/>
              <a:gd name="connsiteY606" fmla="*/ 1351958 h 6858000"/>
              <a:gd name="connsiteX607" fmla="*/ 1431890 w 7467600"/>
              <a:gd name="connsiteY607" fmla="*/ 1306475 h 6858000"/>
              <a:gd name="connsiteX608" fmla="*/ 1507597 w 7467600"/>
              <a:gd name="connsiteY608" fmla="*/ 1446132 h 6858000"/>
              <a:gd name="connsiteX609" fmla="*/ 1674586 w 7467600"/>
              <a:gd name="connsiteY609" fmla="*/ 1813832 h 6858000"/>
              <a:gd name="connsiteX610" fmla="*/ 1815950 w 7467600"/>
              <a:gd name="connsiteY610" fmla="*/ 2128564 h 6858000"/>
              <a:gd name="connsiteX611" fmla="*/ 1984242 w 7467600"/>
              <a:gd name="connsiteY611" fmla="*/ 2430829 h 6858000"/>
              <a:gd name="connsiteX612" fmla="*/ 2014023 w 7467600"/>
              <a:gd name="connsiteY612" fmla="*/ 2450995 h 6858000"/>
              <a:gd name="connsiteX613" fmla="*/ 1747337 w 7467600"/>
              <a:gd name="connsiteY613" fmla="*/ 1855264 h 6858000"/>
              <a:gd name="connsiteX614" fmla="*/ 1533749 w 7467600"/>
              <a:gd name="connsiteY614" fmla="*/ 1478656 h 6858000"/>
              <a:gd name="connsiteX615" fmla="*/ 1431890 w 7467600"/>
              <a:gd name="connsiteY615" fmla="*/ 1306475 h 6858000"/>
              <a:gd name="connsiteX616" fmla="*/ 5052692 w 7467600"/>
              <a:gd name="connsiteY616" fmla="*/ 1292994 h 6858000"/>
              <a:gd name="connsiteX617" fmla="*/ 5200661 w 7467600"/>
              <a:gd name="connsiteY617" fmla="*/ 1635186 h 6858000"/>
              <a:gd name="connsiteX618" fmla="*/ 5297138 w 7467600"/>
              <a:gd name="connsiteY618" fmla="*/ 1906351 h 6858000"/>
              <a:gd name="connsiteX619" fmla="*/ 5052692 w 7467600"/>
              <a:gd name="connsiteY619" fmla="*/ 1292994 h 6858000"/>
              <a:gd name="connsiteX620" fmla="*/ 5009948 w 7467600"/>
              <a:gd name="connsiteY620" fmla="*/ 1273619 h 6858000"/>
              <a:gd name="connsiteX621" fmla="*/ 5121777 w 7467600"/>
              <a:gd name="connsiteY621" fmla="*/ 1654213 h 6858000"/>
              <a:gd name="connsiteX622" fmla="*/ 5293545 w 7467600"/>
              <a:gd name="connsiteY622" fmla="*/ 2072247 h 6858000"/>
              <a:gd name="connsiteX623" fmla="*/ 5294042 w 7467600"/>
              <a:gd name="connsiteY623" fmla="*/ 2065019 h 6858000"/>
              <a:gd name="connsiteX624" fmla="*/ 5171936 w 7467600"/>
              <a:gd name="connsiteY624" fmla="*/ 1647613 h 6858000"/>
              <a:gd name="connsiteX625" fmla="*/ 5009948 w 7467600"/>
              <a:gd name="connsiteY625" fmla="*/ 1273619 h 6858000"/>
              <a:gd name="connsiteX626" fmla="*/ 655236 w 7467600"/>
              <a:gd name="connsiteY626" fmla="*/ 1268632 h 6858000"/>
              <a:gd name="connsiteX627" fmla="*/ 839521 w 7467600"/>
              <a:gd name="connsiteY627" fmla="*/ 1685315 h 6858000"/>
              <a:gd name="connsiteX628" fmla="*/ 1109416 w 7467600"/>
              <a:gd name="connsiteY628" fmla="*/ 2061663 h 6858000"/>
              <a:gd name="connsiteX629" fmla="*/ 1298300 w 7467600"/>
              <a:gd name="connsiteY629" fmla="*/ 2247742 h 6858000"/>
              <a:gd name="connsiteX630" fmla="*/ 1125871 w 7467600"/>
              <a:gd name="connsiteY630" fmla="*/ 1989513 h 6858000"/>
              <a:gd name="connsiteX631" fmla="*/ 981574 w 7467600"/>
              <a:gd name="connsiteY631" fmla="*/ 1783157 h 6858000"/>
              <a:gd name="connsiteX632" fmla="*/ 922198 w 7467600"/>
              <a:gd name="connsiteY632" fmla="*/ 1677437 h 6858000"/>
              <a:gd name="connsiteX633" fmla="*/ 869293 w 7467600"/>
              <a:gd name="connsiteY633" fmla="*/ 1583214 h 6858000"/>
              <a:gd name="connsiteX634" fmla="*/ 751431 w 7467600"/>
              <a:gd name="connsiteY634" fmla="*/ 1405731 h 6858000"/>
              <a:gd name="connsiteX635" fmla="*/ 655236 w 7467600"/>
              <a:gd name="connsiteY635" fmla="*/ 1268632 h 6858000"/>
              <a:gd name="connsiteX636" fmla="*/ 6516292 w 7467600"/>
              <a:gd name="connsiteY636" fmla="*/ 1263064 h 6858000"/>
              <a:gd name="connsiteX637" fmla="*/ 5736320 w 7467600"/>
              <a:gd name="connsiteY637" fmla="*/ 1501803 h 6858000"/>
              <a:gd name="connsiteX638" fmla="*/ 6516292 w 7467600"/>
              <a:gd name="connsiteY638" fmla="*/ 1263064 h 6858000"/>
              <a:gd name="connsiteX639" fmla="*/ 291466 w 7467600"/>
              <a:gd name="connsiteY639" fmla="*/ 1250369 h 6858000"/>
              <a:gd name="connsiteX640" fmla="*/ 323180 w 7467600"/>
              <a:gd name="connsiteY640" fmla="*/ 1435283 h 6858000"/>
              <a:gd name="connsiteX641" fmla="*/ 349381 w 7467600"/>
              <a:gd name="connsiteY641" fmla="*/ 1875041 h 6858000"/>
              <a:gd name="connsiteX642" fmla="*/ 374363 w 7467600"/>
              <a:gd name="connsiteY642" fmla="*/ 1506494 h 6858000"/>
              <a:gd name="connsiteX643" fmla="*/ 302168 w 7467600"/>
              <a:gd name="connsiteY643" fmla="*/ 1274495 h 6858000"/>
              <a:gd name="connsiteX644" fmla="*/ 291466 w 7467600"/>
              <a:gd name="connsiteY644" fmla="*/ 1250369 h 6858000"/>
              <a:gd name="connsiteX645" fmla="*/ 678222 w 7467600"/>
              <a:gd name="connsiteY645" fmla="*/ 1248670 h 6858000"/>
              <a:gd name="connsiteX646" fmla="*/ 775536 w 7467600"/>
              <a:gd name="connsiteY646" fmla="*/ 1388015 h 6858000"/>
              <a:gd name="connsiteX647" fmla="*/ 894529 w 7467600"/>
              <a:gd name="connsiteY647" fmla="*/ 1567739 h 6858000"/>
              <a:gd name="connsiteX648" fmla="*/ 948000 w 7467600"/>
              <a:gd name="connsiteY648" fmla="*/ 1663088 h 6858000"/>
              <a:gd name="connsiteX649" fmla="*/ 1006812 w 7467600"/>
              <a:gd name="connsiteY649" fmla="*/ 1767683 h 6858000"/>
              <a:gd name="connsiteX650" fmla="*/ 1149133 w 7467600"/>
              <a:gd name="connsiteY650" fmla="*/ 1971513 h 6858000"/>
              <a:gd name="connsiteX651" fmla="*/ 1333952 w 7467600"/>
              <a:gd name="connsiteY651" fmla="*/ 2251620 h 6858000"/>
              <a:gd name="connsiteX652" fmla="*/ 1337329 w 7467600"/>
              <a:gd name="connsiteY652" fmla="*/ 2258350 h 6858000"/>
              <a:gd name="connsiteX653" fmla="*/ 1014726 w 7467600"/>
              <a:gd name="connsiteY653" fmla="*/ 1615556 h 6858000"/>
              <a:gd name="connsiteX654" fmla="*/ 678222 w 7467600"/>
              <a:gd name="connsiteY654" fmla="*/ 1248670 h 6858000"/>
              <a:gd name="connsiteX655" fmla="*/ 6691602 w 7467600"/>
              <a:gd name="connsiteY655" fmla="*/ 1140573 h 6858000"/>
              <a:gd name="connsiteX656" fmla="*/ 6571100 w 7467600"/>
              <a:gd name="connsiteY656" fmla="*/ 1183662 h 6858000"/>
              <a:gd name="connsiteX657" fmla="*/ 6241687 w 7467600"/>
              <a:gd name="connsiteY657" fmla="*/ 1257600 h 6858000"/>
              <a:gd name="connsiteX658" fmla="*/ 5693009 w 7467600"/>
              <a:gd name="connsiteY658" fmla="*/ 1478256 h 6858000"/>
              <a:gd name="connsiteX659" fmla="*/ 6548420 w 7467600"/>
              <a:gd name="connsiteY659" fmla="*/ 1214599 h 6858000"/>
              <a:gd name="connsiteX660" fmla="*/ 6605473 w 7467600"/>
              <a:gd name="connsiteY660" fmla="*/ 1184686 h 6858000"/>
              <a:gd name="connsiteX661" fmla="*/ 6691602 w 7467600"/>
              <a:gd name="connsiteY661" fmla="*/ 1140573 h 6858000"/>
              <a:gd name="connsiteX662" fmla="*/ 4002475 w 7467600"/>
              <a:gd name="connsiteY662" fmla="*/ 1037802 h 6858000"/>
              <a:gd name="connsiteX663" fmla="*/ 4000324 w 7467600"/>
              <a:gd name="connsiteY663" fmla="*/ 1039362 h 6858000"/>
              <a:gd name="connsiteX664" fmla="*/ 4002862 w 7467600"/>
              <a:gd name="connsiteY664" fmla="*/ 1042866 h 6858000"/>
              <a:gd name="connsiteX665" fmla="*/ 4002475 w 7467600"/>
              <a:gd name="connsiteY665" fmla="*/ 1037802 h 6858000"/>
              <a:gd name="connsiteX666" fmla="*/ 506322 w 7467600"/>
              <a:gd name="connsiteY666" fmla="*/ 1020997 h 6858000"/>
              <a:gd name="connsiteX667" fmla="*/ 533068 w 7467600"/>
              <a:gd name="connsiteY667" fmla="*/ 1029409 h 6858000"/>
              <a:gd name="connsiteX668" fmla="*/ 1232525 w 7467600"/>
              <a:gd name="connsiteY668" fmla="*/ 1804675 h 6858000"/>
              <a:gd name="connsiteX669" fmla="*/ 1388858 w 7467600"/>
              <a:gd name="connsiteY669" fmla="*/ 2368011 h 6858000"/>
              <a:gd name="connsiteX670" fmla="*/ 1384098 w 7467600"/>
              <a:gd name="connsiteY670" fmla="*/ 2378125 h 6858000"/>
              <a:gd name="connsiteX671" fmla="*/ 1425393 w 7467600"/>
              <a:gd name="connsiteY671" fmla="*/ 2589124 h 6858000"/>
              <a:gd name="connsiteX672" fmla="*/ 1424001 w 7467600"/>
              <a:gd name="connsiteY672" fmla="*/ 2597541 h 6858000"/>
              <a:gd name="connsiteX673" fmla="*/ 2152729 w 7467600"/>
              <a:gd name="connsiteY673" fmla="*/ 2864487 h 6858000"/>
              <a:gd name="connsiteX674" fmla="*/ 2020609 w 7467600"/>
              <a:gd name="connsiteY674" fmla="*/ 2539671 h 6858000"/>
              <a:gd name="connsiteX675" fmla="*/ 2018920 w 7467600"/>
              <a:gd name="connsiteY675" fmla="*/ 2536309 h 6858000"/>
              <a:gd name="connsiteX676" fmla="*/ 1342441 w 7467600"/>
              <a:gd name="connsiteY676" fmla="*/ 1173017 h 6858000"/>
              <a:gd name="connsiteX677" fmla="*/ 1367925 w 7467600"/>
              <a:gd name="connsiteY677" fmla="*/ 1135648 h 6858000"/>
              <a:gd name="connsiteX678" fmla="*/ 1771401 w 7467600"/>
              <a:gd name="connsiteY678" fmla="*/ 1806673 h 6858000"/>
              <a:gd name="connsiteX679" fmla="*/ 1972385 w 7467600"/>
              <a:gd name="connsiteY679" fmla="*/ 2198735 h 6858000"/>
              <a:gd name="connsiteX680" fmla="*/ 2040892 w 7467600"/>
              <a:gd name="connsiteY680" fmla="*/ 2405205 h 6858000"/>
              <a:gd name="connsiteX681" fmla="*/ 2131689 w 7467600"/>
              <a:gd name="connsiteY681" fmla="*/ 1936926 h 6858000"/>
              <a:gd name="connsiteX682" fmla="*/ 2454820 w 7467600"/>
              <a:gd name="connsiteY682" fmla="*/ 1248808 h 6858000"/>
              <a:gd name="connsiteX683" fmla="*/ 2492512 w 7467600"/>
              <a:gd name="connsiteY683" fmla="*/ 1302920 h 6858000"/>
              <a:gd name="connsiteX684" fmla="*/ 2081216 w 7467600"/>
              <a:gd name="connsiteY684" fmla="*/ 2527513 h 6858000"/>
              <a:gd name="connsiteX685" fmla="*/ 2081211 w 7467600"/>
              <a:gd name="connsiteY685" fmla="*/ 2528916 h 6858000"/>
              <a:gd name="connsiteX686" fmla="*/ 2199067 w 7467600"/>
              <a:gd name="connsiteY686" fmla="*/ 2884061 h 6858000"/>
              <a:gd name="connsiteX687" fmla="*/ 3192586 w 7467600"/>
              <a:gd name="connsiteY687" fmla="*/ 3411496 h 6858000"/>
              <a:gd name="connsiteX688" fmla="*/ 3182620 w 7467600"/>
              <a:gd name="connsiteY688" fmla="*/ 3483279 h 6858000"/>
              <a:gd name="connsiteX689" fmla="*/ 2435119 w 7467600"/>
              <a:gd name="connsiteY689" fmla="*/ 3080173 h 6858000"/>
              <a:gd name="connsiteX690" fmla="*/ 2410152 w 7467600"/>
              <a:gd name="connsiteY690" fmla="*/ 3063751 h 6858000"/>
              <a:gd name="connsiteX691" fmla="*/ 2408099 w 7467600"/>
              <a:gd name="connsiteY691" fmla="*/ 3064403 h 6858000"/>
              <a:gd name="connsiteX692" fmla="*/ 2407218 w 7467600"/>
              <a:gd name="connsiteY692" fmla="*/ 3070324 h 6858000"/>
              <a:gd name="connsiteX693" fmla="*/ 2380138 w 7467600"/>
              <a:gd name="connsiteY693" fmla="*/ 3099341 h 6858000"/>
              <a:gd name="connsiteX694" fmla="*/ 1765923 w 7467600"/>
              <a:gd name="connsiteY694" fmla="*/ 3581043 h 6858000"/>
              <a:gd name="connsiteX695" fmla="*/ 1702258 w 7467600"/>
              <a:gd name="connsiteY695" fmla="*/ 3612286 h 6858000"/>
              <a:gd name="connsiteX696" fmla="*/ 1538370 w 7467600"/>
              <a:gd name="connsiteY696" fmla="*/ 3811804 h 6858000"/>
              <a:gd name="connsiteX697" fmla="*/ 542867 w 7467600"/>
              <a:gd name="connsiteY697" fmla="*/ 4944092 h 6858000"/>
              <a:gd name="connsiteX698" fmla="*/ 515800 w 7467600"/>
              <a:gd name="connsiteY698" fmla="*/ 4862180 h 6858000"/>
              <a:gd name="connsiteX699" fmla="*/ 909145 w 7467600"/>
              <a:gd name="connsiteY699" fmla="*/ 4199225 h 6858000"/>
              <a:gd name="connsiteX700" fmla="*/ 1214067 w 7467600"/>
              <a:gd name="connsiteY700" fmla="*/ 3908561 h 6858000"/>
              <a:gd name="connsiteX701" fmla="*/ 640967 w 7467600"/>
              <a:gd name="connsiteY701" fmla="*/ 4105601 h 6858000"/>
              <a:gd name="connsiteX702" fmla="*/ 112563 w 7467600"/>
              <a:gd name="connsiteY702" fmla="*/ 4396952 h 6858000"/>
              <a:gd name="connsiteX703" fmla="*/ 0 w 7467600"/>
              <a:gd name="connsiteY703" fmla="*/ 4466006 h 6858000"/>
              <a:gd name="connsiteX704" fmla="*/ 0 w 7467600"/>
              <a:gd name="connsiteY704" fmla="*/ 4233763 h 6858000"/>
              <a:gd name="connsiteX705" fmla="*/ 36881 w 7467600"/>
              <a:gd name="connsiteY705" fmla="*/ 4200118 h 6858000"/>
              <a:gd name="connsiteX706" fmla="*/ 910534 w 7467600"/>
              <a:gd name="connsiteY706" fmla="*/ 3629753 h 6858000"/>
              <a:gd name="connsiteX707" fmla="*/ 1578717 w 7467600"/>
              <a:gd name="connsiteY707" fmla="*/ 3575982 h 6858000"/>
              <a:gd name="connsiteX708" fmla="*/ 2338780 w 7467600"/>
              <a:gd name="connsiteY708" fmla="*/ 3033725 h 6858000"/>
              <a:gd name="connsiteX709" fmla="*/ 1807991 w 7467600"/>
              <a:gd name="connsiteY709" fmla="*/ 2807184 h 6858000"/>
              <a:gd name="connsiteX710" fmla="*/ 1416358 w 7467600"/>
              <a:gd name="connsiteY710" fmla="*/ 3112571 h 6858000"/>
              <a:gd name="connsiteX711" fmla="*/ 939066 w 7467600"/>
              <a:gd name="connsiteY711" fmla="*/ 3378798 h 6858000"/>
              <a:gd name="connsiteX712" fmla="*/ 115099 w 7467600"/>
              <a:gd name="connsiteY712" fmla="*/ 3607650 h 6858000"/>
              <a:gd name="connsiteX713" fmla="*/ 97284 w 7467600"/>
              <a:gd name="connsiteY713" fmla="*/ 3520393 h 6858000"/>
              <a:gd name="connsiteX714" fmla="*/ 922050 w 7467600"/>
              <a:gd name="connsiteY714" fmla="*/ 3074867 h 6858000"/>
              <a:gd name="connsiteX715" fmla="*/ 1405265 w 7467600"/>
              <a:gd name="connsiteY715" fmla="*/ 3016319 h 6858000"/>
              <a:gd name="connsiteX716" fmla="*/ 1407512 w 7467600"/>
              <a:gd name="connsiteY716" fmla="*/ 3018001 h 6858000"/>
              <a:gd name="connsiteX717" fmla="*/ 1726266 w 7467600"/>
              <a:gd name="connsiteY717" fmla="*/ 2777274 h 6858000"/>
              <a:gd name="connsiteX718" fmla="*/ 625390 w 7467600"/>
              <a:gd name="connsiteY718" fmla="*/ 2514541 h 6858000"/>
              <a:gd name="connsiteX719" fmla="*/ 619799 w 7467600"/>
              <a:gd name="connsiteY719" fmla="*/ 2527180 h 6858000"/>
              <a:gd name="connsiteX720" fmla="*/ 310030 w 7467600"/>
              <a:gd name="connsiteY720" fmla="*/ 2771818 h 6858000"/>
              <a:gd name="connsiteX721" fmla="*/ 173877 w 7467600"/>
              <a:gd name="connsiteY721" fmla="*/ 2937056 h 6858000"/>
              <a:gd name="connsiteX722" fmla="*/ 77889 w 7467600"/>
              <a:gd name="connsiteY722" fmla="*/ 3138440 h 6858000"/>
              <a:gd name="connsiteX723" fmla="*/ 0 w 7467600"/>
              <a:gd name="connsiteY723" fmla="*/ 3271395 h 6858000"/>
              <a:gd name="connsiteX724" fmla="*/ 0 w 7467600"/>
              <a:gd name="connsiteY724" fmla="*/ 3153002 h 6858000"/>
              <a:gd name="connsiteX725" fmla="*/ 2386 w 7467600"/>
              <a:gd name="connsiteY725" fmla="*/ 3149203 h 6858000"/>
              <a:gd name="connsiteX726" fmla="*/ 89753 w 7467600"/>
              <a:gd name="connsiteY726" fmla="*/ 2987702 h 6858000"/>
              <a:gd name="connsiteX727" fmla="*/ 76869 w 7467600"/>
              <a:gd name="connsiteY727" fmla="*/ 3005404 h 6858000"/>
              <a:gd name="connsiteX728" fmla="*/ 32049 w 7467600"/>
              <a:gd name="connsiteY728" fmla="*/ 3065814 h 6858000"/>
              <a:gd name="connsiteX729" fmla="*/ 0 w 7467600"/>
              <a:gd name="connsiteY729" fmla="*/ 3108744 h 6858000"/>
              <a:gd name="connsiteX730" fmla="*/ 0 w 7467600"/>
              <a:gd name="connsiteY730" fmla="*/ 3058059 h 6858000"/>
              <a:gd name="connsiteX731" fmla="*/ 7610 w 7467600"/>
              <a:gd name="connsiteY731" fmla="*/ 3047889 h 6858000"/>
              <a:gd name="connsiteX732" fmla="*/ 52419 w 7467600"/>
              <a:gd name="connsiteY732" fmla="*/ 2987479 h 6858000"/>
              <a:gd name="connsiteX733" fmla="*/ 59142 w 7467600"/>
              <a:gd name="connsiteY733" fmla="*/ 2978488 h 6858000"/>
              <a:gd name="connsiteX734" fmla="*/ 0 w 7467600"/>
              <a:gd name="connsiteY734" fmla="*/ 3015334 h 6858000"/>
              <a:gd name="connsiteX735" fmla="*/ 0 w 7467600"/>
              <a:gd name="connsiteY735" fmla="*/ 2914286 h 6858000"/>
              <a:gd name="connsiteX736" fmla="*/ 36383 w 7467600"/>
              <a:gd name="connsiteY736" fmla="*/ 2901128 h 6858000"/>
              <a:gd name="connsiteX737" fmla="*/ 156329 w 7467600"/>
              <a:gd name="connsiteY737" fmla="*/ 2840533 h 6858000"/>
              <a:gd name="connsiteX738" fmla="*/ 358355 w 7467600"/>
              <a:gd name="connsiteY738" fmla="*/ 2620471 h 6858000"/>
              <a:gd name="connsiteX739" fmla="*/ 510577 w 7467600"/>
              <a:gd name="connsiteY739" fmla="*/ 2501244 h 6858000"/>
              <a:gd name="connsiteX740" fmla="*/ 211967 w 7467600"/>
              <a:gd name="connsiteY740" fmla="*/ 2479171 h 6858000"/>
              <a:gd name="connsiteX741" fmla="*/ 0 w 7467600"/>
              <a:gd name="connsiteY741" fmla="*/ 2476398 h 6858000"/>
              <a:gd name="connsiteX742" fmla="*/ 0 w 7467600"/>
              <a:gd name="connsiteY742" fmla="*/ 2389189 h 6858000"/>
              <a:gd name="connsiteX743" fmla="*/ 103062 w 7467600"/>
              <a:gd name="connsiteY743" fmla="*/ 2389518 h 6858000"/>
              <a:gd name="connsiteX744" fmla="*/ 510734 w 7467600"/>
              <a:gd name="connsiteY744" fmla="*/ 2416201 h 6858000"/>
              <a:gd name="connsiteX745" fmla="*/ 279257 w 7467600"/>
              <a:gd name="connsiteY745" fmla="*/ 2092102 h 6858000"/>
              <a:gd name="connsiteX746" fmla="*/ 65265 w 7467600"/>
              <a:gd name="connsiteY746" fmla="*/ 2006049 h 6858000"/>
              <a:gd name="connsiteX747" fmla="*/ 0 w 7467600"/>
              <a:gd name="connsiteY747" fmla="*/ 1982532 h 6858000"/>
              <a:gd name="connsiteX748" fmla="*/ 0 w 7467600"/>
              <a:gd name="connsiteY748" fmla="*/ 1912789 h 6858000"/>
              <a:gd name="connsiteX749" fmla="*/ 97460 w 7467600"/>
              <a:gd name="connsiteY749" fmla="*/ 1953725 h 6858000"/>
              <a:gd name="connsiteX750" fmla="*/ 221272 w 7467600"/>
              <a:gd name="connsiteY750" fmla="*/ 1980766 h 6858000"/>
              <a:gd name="connsiteX751" fmla="*/ 116765 w 7467600"/>
              <a:gd name="connsiteY751" fmla="*/ 1911033 h 6858000"/>
              <a:gd name="connsiteX752" fmla="*/ 16405 w 7467600"/>
              <a:gd name="connsiteY752" fmla="*/ 1803412 h 6858000"/>
              <a:gd name="connsiteX753" fmla="*/ 0 w 7467600"/>
              <a:gd name="connsiteY753" fmla="*/ 1784777 h 6858000"/>
              <a:gd name="connsiteX754" fmla="*/ 0 w 7467600"/>
              <a:gd name="connsiteY754" fmla="*/ 1740082 h 6858000"/>
              <a:gd name="connsiteX755" fmla="*/ 39394 w 7467600"/>
              <a:gd name="connsiteY755" fmla="*/ 1784856 h 6858000"/>
              <a:gd name="connsiteX756" fmla="*/ 135813 w 7467600"/>
              <a:gd name="connsiteY756" fmla="*/ 1888838 h 6858000"/>
              <a:gd name="connsiteX757" fmla="*/ 242575 w 7467600"/>
              <a:gd name="connsiteY757" fmla="*/ 1958841 h 6858000"/>
              <a:gd name="connsiteX758" fmla="*/ 82197 w 7467600"/>
              <a:gd name="connsiteY758" fmla="*/ 1754826 h 6858000"/>
              <a:gd name="connsiteX759" fmla="*/ 0 w 7467600"/>
              <a:gd name="connsiteY759" fmla="*/ 1679650 h 6858000"/>
              <a:gd name="connsiteX760" fmla="*/ 0 w 7467600"/>
              <a:gd name="connsiteY760" fmla="*/ 1602463 h 6858000"/>
              <a:gd name="connsiteX761" fmla="*/ 84689 w 7467600"/>
              <a:gd name="connsiteY761" fmla="*/ 1677442 h 6858000"/>
              <a:gd name="connsiteX762" fmla="*/ 298437 w 7467600"/>
              <a:gd name="connsiteY762" fmla="*/ 1968019 h 6858000"/>
              <a:gd name="connsiteX763" fmla="*/ 227269 w 7467600"/>
              <a:gd name="connsiteY763" fmla="*/ 1114064 h 6858000"/>
              <a:gd name="connsiteX764" fmla="*/ 248003 w 7467600"/>
              <a:gd name="connsiteY764" fmla="*/ 1089613 h 6858000"/>
              <a:gd name="connsiteX765" fmla="*/ 427020 w 7467600"/>
              <a:gd name="connsiteY765" fmla="*/ 1619803 h 6858000"/>
              <a:gd name="connsiteX766" fmla="*/ 340345 w 7467600"/>
              <a:gd name="connsiteY766" fmla="*/ 2027739 h 6858000"/>
              <a:gd name="connsiteX767" fmla="*/ 360865 w 7467600"/>
              <a:gd name="connsiteY767" fmla="*/ 2044827 h 6858000"/>
              <a:gd name="connsiteX768" fmla="*/ 560414 w 7467600"/>
              <a:gd name="connsiteY768" fmla="*/ 2421457 h 6858000"/>
              <a:gd name="connsiteX769" fmla="*/ 1359703 w 7467600"/>
              <a:gd name="connsiteY769" fmla="*/ 2578554 h 6858000"/>
              <a:gd name="connsiteX770" fmla="*/ 1359422 w 7467600"/>
              <a:gd name="connsiteY770" fmla="*/ 2577994 h 6858000"/>
              <a:gd name="connsiteX771" fmla="*/ 828701 w 7467600"/>
              <a:gd name="connsiteY771" fmla="*/ 1839520 h 6858000"/>
              <a:gd name="connsiteX772" fmla="*/ 494427 w 7467600"/>
              <a:gd name="connsiteY772" fmla="*/ 1092333 h 6858000"/>
              <a:gd name="connsiteX773" fmla="*/ 506322 w 7467600"/>
              <a:gd name="connsiteY773" fmla="*/ 1020997 h 6858000"/>
              <a:gd name="connsiteX774" fmla="*/ 4570198 w 7467600"/>
              <a:gd name="connsiteY774" fmla="*/ 978081 h 6858000"/>
              <a:gd name="connsiteX775" fmla="*/ 4523691 w 7467600"/>
              <a:gd name="connsiteY775" fmla="*/ 1127776 h 6858000"/>
              <a:gd name="connsiteX776" fmla="*/ 4509875 w 7467600"/>
              <a:gd name="connsiteY776" fmla="*/ 1167552 h 6858000"/>
              <a:gd name="connsiteX777" fmla="*/ 4478168 w 7467600"/>
              <a:gd name="connsiteY777" fmla="*/ 1260735 h 6858000"/>
              <a:gd name="connsiteX778" fmla="*/ 4409309 w 7467600"/>
              <a:gd name="connsiteY778" fmla="*/ 1666996 h 6858000"/>
              <a:gd name="connsiteX779" fmla="*/ 4370031 w 7467600"/>
              <a:gd name="connsiteY779" fmla="*/ 1955666 h 6858000"/>
              <a:gd name="connsiteX780" fmla="*/ 4570198 w 7467600"/>
              <a:gd name="connsiteY780" fmla="*/ 978081 h 6858000"/>
              <a:gd name="connsiteX781" fmla="*/ 4557898 w 7467600"/>
              <a:gd name="connsiteY781" fmla="*/ 900011 h 6858000"/>
              <a:gd name="connsiteX782" fmla="*/ 4344840 w 7467600"/>
              <a:gd name="connsiteY782" fmla="*/ 1922038 h 6858000"/>
              <a:gd name="connsiteX783" fmla="*/ 4378710 w 7467600"/>
              <a:gd name="connsiteY783" fmla="*/ 1665516 h 6858000"/>
              <a:gd name="connsiteX784" fmla="*/ 4448798 w 7467600"/>
              <a:gd name="connsiteY784" fmla="*/ 1253024 h 6858000"/>
              <a:gd name="connsiteX785" fmla="*/ 4480315 w 7467600"/>
              <a:gd name="connsiteY785" fmla="*/ 1158454 h 6858000"/>
              <a:gd name="connsiteX786" fmla="*/ 4494133 w 7467600"/>
              <a:gd name="connsiteY786" fmla="*/ 1118676 h 6858000"/>
              <a:gd name="connsiteX787" fmla="*/ 4557898 w 7467600"/>
              <a:gd name="connsiteY787" fmla="*/ 900011 h 6858000"/>
              <a:gd name="connsiteX788" fmla="*/ 5870151 w 7467600"/>
              <a:gd name="connsiteY788" fmla="*/ 898890 h 6858000"/>
              <a:gd name="connsiteX789" fmla="*/ 5861335 w 7467600"/>
              <a:gd name="connsiteY789" fmla="*/ 899177 h 6858000"/>
              <a:gd name="connsiteX790" fmla="*/ 5843702 w 7467600"/>
              <a:gd name="connsiteY790" fmla="*/ 899748 h 6858000"/>
              <a:gd name="connsiteX791" fmla="*/ 5651107 w 7467600"/>
              <a:gd name="connsiteY791" fmla="*/ 920306 h 6858000"/>
              <a:gd name="connsiteX792" fmla="*/ 5459407 w 7467600"/>
              <a:gd name="connsiteY792" fmla="*/ 940975 h 6858000"/>
              <a:gd name="connsiteX793" fmla="*/ 5374846 w 7467600"/>
              <a:gd name="connsiteY793" fmla="*/ 941988 h 6858000"/>
              <a:gd name="connsiteX794" fmla="*/ 5256105 w 7467600"/>
              <a:gd name="connsiteY794" fmla="*/ 945632 h 6858000"/>
              <a:gd name="connsiteX795" fmla="*/ 5107071 w 7467600"/>
              <a:gd name="connsiteY795" fmla="*/ 969720 h 6858000"/>
              <a:gd name="connsiteX796" fmla="*/ 4998681 w 7467600"/>
              <a:gd name="connsiteY796" fmla="*/ 988771 h 6858000"/>
              <a:gd name="connsiteX797" fmla="*/ 5870151 w 7467600"/>
              <a:gd name="connsiteY797" fmla="*/ 898890 h 6858000"/>
              <a:gd name="connsiteX798" fmla="*/ 5504425 w 7467600"/>
              <a:gd name="connsiteY798" fmla="*/ 848067 h 6858000"/>
              <a:gd name="connsiteX799" fmla="*/ 4968849 w 7467600"/>
              <a:gd name="connsiteY799" fmla="*/ 962318 h 6858000"/>
              <a:gd name="connsiteX800" fmla="*/ 5104039 w 7467600"/>
              <a:gd name="connsiteY800" fmla="*/ 940634 h 6858000"/>
              <a:gd name="connsiteX801" fmla="*/ 5256311 w 7467600"/>
              <a:gd name="connsiteY801" fmla="*/ 916490 h 6858000"/>
              <a:gd name="connsiteX802" fmla="*/ 5377381 w 7467600"/>
              <a:gd name="connsiteY802" fmla="*/ 912671 h 6858000"/>
              <a:gd name="connsiteX803" fmla="*/ 5460148 w 7467600"/>
              <a:gd name="connsiteY803" fmla="*/ 911442 h 6858000"/>
              <a:gd name="connsiteX804" fmla="*/ 5648971 w 7467600"/>
              <a:gd name="connsiteY804" fmla="*/ 891331 h 6858000"/>
              <a:gd name="connsiteX805" fmla="*/ 5844807 w 7467600"/>
              <a:gd name="connsiteY805" fmla="*/ 870718 h 6858000"/>
              <a:gd name="connsiteX806" fmla="*/ 5862975 w 7467600"/>
              <a:gd name="connsiteY806" fmla="*/ 869756 h 6858000"/>
              <a:gd name="connsiteX807" fmla="*/ 5920887 w 7467600"/>
              <a:gd name="connsiteY807" fmla="*/ 865929 h 6858000"/>
              <a:gd name="connsiteX808" fmla="*/ 5504425 w 7467600"/>
              <a:gd name="connsiteY808" fmla="*/ 848067 h 6858000"/>
              <a:gd name="connsiteX809" fmla="*/ 3607114 w 7467600"/>
              <a:gd name="connsiteY809" fmla="*/ 467441 h 6858000"/>
              <a:gd name="connsiteX810" fmla="*/ 3296242 w 7467600"/>
              <a:gd name="connsiteY810" fmla="*/ 807991 h 6858000"/>
              <a:gd name="connsiteX811" fmla="*/ 3174674 w 7467600"/>
              <a:gd name="connsiteY811" fmla="*/ 919759 h 6858000"/>
              <a:gd name="connsiteX812" fmla="*/ 3042978 w 7467600"/>
              <a:gd name="connsiteY812" fmla="*/ 1054894 h 6858000"/>
              <a:gd name="connsiteX813" fmla="*/ 2968914 w 7467600"/>
              <a:gd name="connsiteY813" fmla="*/ 1133756 h 6858000"/>
              <a:gd name="connsiteX814" fmla="*/ 3103823 w 7467600"/>
              <a:gd name="connsiteY814" fmla="*/ 1026814 h 6858000"/>
              <a:gd name="connsiteX815" fmla="*/ 3607114 w 7467600"/>
              <a:gd name="connsiteY815" fmla="*/ 467441 h 6858000"/>
              <a:gd name="connsiteX816" fmla="*/ 3744487 w 7467600"/>
              <a:gd name="connsiteY816" fmla="*/ 383136 h 6858000"/>
              <a:gd name="connsiteX817" fmla="*/ 3970213 w 7467600"/>
              <a:gd name="connsiteY817" fmla="*/ 995559 h 6858000"/>
              <a:gd name="connsiteX818" fmla="*/ 3744487 w 7467600"/>
              <a:gd name="connsiteY818" fmla="*/ 383136 h 6858000"/>
              <a:gd name="connsiteX819" fmla="*/ 3624562 w 7467600"/>
              <a:gd name="connsiteY819" fmla="*/ 367041 h 6858000"/>
              <a:gd name="connsiteX820" fmla="*/ 3489712 w 7467600"/>
              <a:gd name="connsiteY820" fmla="*/ 485386 h 6858000"/>
              <a:gd name="connsiteX821" fmla="*/ 3182994 w 7467600"/>
              <a:gd name="connsiteY821" fmla="*/ 828265 h 6858000"/>
              <a:gd name="connsiteX822" fmla="*/ 2892114 w 7467600"/>
              <a:gd name="connsiteY822" fmla="*/ 1172635 h 6858000"/>
              <a:gd name="connsiteX823" fmla="*/ 3021459 w 7467600"/>
              <a:gd name="connsiteY823" fmla="*/ 1035385 h 6858000"/>
              <a:gd name="connsiteX824" fmla="*/ 3153873 w 7467600"/>
              <a:gd name="connsiteY824" fmla="*/ 898971 h 6858000"/>
              <a:gd name="connsiteX825" fmla="*/ 3276511 w 7467600"/>
              <a:gd name="connsiteY825" fmla="*/ 786423 h 6858000"/>
              <a:gd name="connsiteX826" fmla="*/ 3584154 w 7467600"/>
              <a:gd name="connsiteY826" fmla="*/ 448218 h 6858000"/>
              <a:gd name="connsiteX827" fmla="*/ 3624562 w 7467600"/>
              <a:gd name="connsiteY827" fmla="*/ 367041 h 6858000"/>
              <a:gd name="connsiteX828" fmla="*/ 3766672 w 7467600"/>
              <a:gd name="connsiteY828" fmla="*/ 359429 h 6858000"/>
              <a:gd name="connsiteX829" fmla="*/ 3996338 w 7467600"/>
              <a:gd name="connsiteY829" fmla="*/ 968237 h 6858000"/>
              <a:gd name="connsiteX830" fmla="*/ 3766672 w 7467600"/>
              <a:gd name="connsiteY830" fmla="*/ 359429 h 6858000"/>
              <a:gd name="connsiteX831" fmla="*/ 5805386 w 7467600"/>
              <a:gd name="connsiteY831" fmla="*/ 239240 h 6858000"/>
              <a:gd name="connsiteX832" fmla="*/ 5736947 w 7467600"/>
              <a:gd name="connsiteY832" fmla="*/ 261367 h 6858000"/>
              <a:gd name="connsiteX833" fmla="*/ 5427012 w 7467600"/>
              <a:gd name="connsiteY833" fmla="*/ 311272 h 6858000"/>
              <a:gd name="connsiteX834" fmla="*/ 5147818 w 7467600"/>
              <a:gd name="connsiteY834" fmla="*/ 322112 h 6858000"/>
              <a:gd name="connsiteX835" fmla="*/ 5060854 w 7467600"/>
              <a:gd name="connsiteY835" fmla="*/ 311882 h 6858000"/>
              <a:gd name="connsiteX836" fmla="*/ 4945989 w 7467600"/>
              <a:gd name="connsiteY836" fmla="*/ 300516 h 6858000"/>
              <a:gd name="connsiteX837" fmla="*/ 5410479 w 7467600"/>
              <a:gd name="connsiteY837" fmla="*/ 348434 h 6858000"/>
              <a:gd name="connsiteX838" fmla="*/ 5805386 w 7467600"/>
              <a:gd name="connsiteY838" fmla="*/ 239240 h 6858000"/>
              <a:gd name="connsiteX839" fmla="*/ 5905192 w 7467600"/>
              <a:gd name="connsiteY839" fmla="*/ 163079 h 6858000"/>
              <a:gd name="connsiteX840" fmla="*/ 5865655 w 7467600"/>
              <a:gd name="connsiteY840" fmla="*/ 171901 h 6858000"/>
              <a:gd name="connsiteX841" fmla="*/ 5259740 w 7467600"/>
              <a:gd name="connsiteY841" fmla="*/ 257013 h 6858000"/>
              <a:gd name="connsiteX842" fmla="*/ 5208466 w 7467600"/>
              <a:gd name="connsiteY842" fmla="*/ 257550 h 6858000"/>
              <a:gd name="connsiteX843" fmla="*/ 4980204 w 7467600"/>
              <a:gd name="connsiteY843" fmla="*/ 271903 h 6858000"/>
              <a:gd name="connsiteX844" fmla="*/ 5068068 w 7467600"/>
              <a:gd name="connsiteY844" fmla="*/ 282244 h 6858000"/>
              <a:gd name="connsiteX845" fmla="*/ 5153231 w 7467600"/>
              <a:gd name="connsiteY845" fmla="*/ 292240 h 6858000"/>
              <a:gd name="connsiteX846" fmla="*/ 5426491 w 7467600"/>
              <a:gd name="connsiteY846" fmla="*/ 281128 h 6858000"/>
              <a:gd name="connsiteX847" fmla="*/ 5731212 w 7467600"/>
              <a:gd name="connsiteY847" fmla="*/ 231951 h 6858000"/>
              <a:gd name="connsiteX848" fmla="*/ 5905192 w 7467600"/>
              <a:gd name="connsiteY848" fmla="*/ 163079 h 6858000"/>
              <a:gd name="connsiteX849" fmla="*/ 5944437 w 7467600"/>
              <a:gd name="connsiteY849" fmla="*/ 113829 h 6858000"/>
              <a:gd name="connsiteX850" fmla="*/ 5825032 w 7467600"/>
              <a:gd name="connsiteY850" fmla="*/ 146405 h 6858000"/>
              <a:gd name="connsiteX851" fmla="*/ 4955599 w 7467600"/>
              <a:gd name="connsiteY851" fmla="*/ 247008 h 6858000"/>
              <a:gd name="connsiteX852" fmla="*/ 5210104 w 7467600"/>
              <a:gd name="connsiteY852" fmla="*/ 228123 h 6858000"/>
              <a:gd name="connsiteX853" fmla="*/ 5261015 w 7467600"/>
              <a:gd name="connsiteY853" fmla="*/ 227087 h 6858000"/>
              <a:gd name="connsiteX854" fmla="*/ 5861181 w 7467600"/>
              <a:gd name="connsiteY854" fmla="*/ 143093 h 6858000"/>
              <a:gd name="connsiteX855" fmla="*/ 5961252 w 7467600"/>
              <a:gd name="connsiteY855" fmla="*/ 114820 h 6858000"/>
              <a:gd name="connsiteX856" fmla="*/ 5944437 w 7467600"/>
              <a:gd name="connsiteY856" fmla="*/ 113829 h 6858000"/>
              <a:gd name="connsiteX857" fmla="*/ 3882765 w 7467600"/>
              <a:gd name="connsiteY857" fmla="*/ 0 h 6858000"/>
              <a:gd name="connsiteX858" fmla="*/ 3995099 w 7467600"/>
              <a:gd name="connsiteY858" fmla="*/ 0 h 6858000"/>
              <a:gd name="connsiteX859" fmla="*/ 4163818 w 7467600"/>
              <a:gd name="connsiteY859" fmla="*/ 234104 h 6858000"/>
              <a:gd name="connsiteX860" fmla="*/ 4172099 w 7467600"/>
              <a:gd name="connsiteY860" fmla="*/ 234207 h 6858000"/>
              <a:gd name="connsiteX861" fmla="*/ 4784282 w 7467600"/>
              <a:gd name="connsiteY861" fmla="*/ 276561 h 6858000"/>
              <a:gd name="connsiteX862" fmla="*/ 4801687 w 7467600"/>
              <a:gd name="connsiteY862" fmla="*/ 267764 h 6858000"/>
              <a:gd name="connsiteX863" fmla="*/ 6082788 w 7467600"/>
              <a:gd name="connsiteY863" fmla="*/ 64119 h 6858000"/>
              <a:gd name="connsiteX864" fmla="*/ 6099442 w 7467600"/>
              <a:gd name="connsiteY864" fmla="*/ 82568 h 6858000"/>
              <a:gd name="connsiteX865" fmla="*/ 4804137 w 7467600"/>
              <a:gd name="connsiteY865" fmla="*/ 320931 h 6858000"/>
              <a:gd name="connsiteX866" fmla="*/ 4227047 w 7467600"/>
              <a:gd name="connsiteY866" fmla="*/ 313415 h 6858000"/>
              <a:gd name="connsiteX867" fmla="*/ 4346041 w 7467600"/>
              <a:gd name="connsiteY867" fmla="*/ 456086 h 6858000"/>
              <a:gd name="connsiteX868" fmla="*/ 4870967 w 7467600"/>
              <a:gd name="connsiteY868" fmla="*/ 963061 h 6858000"/>
              <a:gd name="connsiteX869" fmla="*/ 4889647 w 7467600"/>
              <a:gd name="connsiteY869" fmla="*/ 957147 h 6858000"/>
              <a:gd name="connsiteX870" fmla="*/ 5422504 w 7467600"/>
              <a:gd name="connsiteY870" fmla="*/ 805191 h 6858000"/>
              <a:gd name="connsiteX871" fmla="*/ 6087656 w 7467600"/>
              <a:gd name="connsiteY871" fmla="*/ 826703 h 6858000"/>
              <a:gd name="connsiteX872" fmla="*/ 6058717 w 7467600"/>
              <a:gd name="connsiteY872" fmla="*/ 865992 h 6858000"/>
              <a:gd name="connsiteX873" fmla="*/ 4974153 w 7467600"/>
              <a:gd name="connsiteY873" fmla="*/ 1045456 h 6858000"/>
              <a:gd name="connsiteX874" fmla="*/ 5627835 w 7467600"/>
              <a:gd name="connsiteY874" fmla="*/ 1472077 h 6858000"/>
              <a:gd name="connsiteX875" fmla="*/ 5629817 w 7467600"/>
              <a:gd name="connsiteY875" fmla="*/ 1471412 h 6858000"/>
              <a:gd name="connsiteX876" fmla="*/ 5634124 w 7467600"/>
              <a:gd name="connsiteY876" fmla="*/ 1470572 h 6858000"/>
              <a:gd name="connsiteX877" fmla="*/ 5755832 w 7467600"/>
              <a:gd name="connsiteY877" fmla="*/ 1383886 h 6858000"/>
              <a:gd name="connsiteX878" fmla="*/ 6014186 w 7467600"/>
              <a:gd name="connsiteY878" fmla="*/ 1279799 h 6858000"/>
              <a:gd name="connsiteX879" fmla="*/ 6901619 w 7467600"/>
              <a:gd name="connsiteY879" fmla="*/ 1047874 h 6858000"/>
              <a:gd name="connsiteX880" fmla="*/ 6931566 w 7467600"/>
              <a:gd name="connsiteY880" fmla="*/ 1062034 h 6858000"/>
              <a:gd name="connsiteX881" fmla="*/ 5790982 w 7467600"/>
              <a:gd name="connsiteY881" fmla="*/ 1561380 h 6858000"/>
              <a:gd name="connsiteX882" fmla="*/ 6188971 w 7467600"/>
              <a:gd name="connsiteY882" fmla="*/ 1755168 h 6858000"/>
              <a:gd name="connsiteX883" fmla="*/ 6202446 w 7467600"/>
              <a:gd name="connsiteY883" fmla="*/ 1752268 h 6858000"/>
              <a:gd name="connsiteX884" fmla="*/ 7179560 w 7467600"/>
              <a:gd name="connsiteY884" fmla="*/ 1467551 h 6858000"/>
              <a:gd name="connsiteX885" fmla="*/ 7158730 w 7467600"/>
              <a:gd name="connsiteY885" fmla="*/ 1507835 h 6858000"/>
              <a:gd name="connsiteX886" fmla="*/ 6326959 w 7467600"/>
              <a:gd name="connsiteY886" fmla="*/ 1817686 h 6858000"/>
              <a:gd name="connsiteX887" fmla="*/ 6537433 w 7467600"/>
              <a:gd name="connsiteY887" fmla="*/ 1907790 h 6858000"/>
              <a:gd name="connsiteX888" fmla="*/ 6550221 w 7467600"/>
              <a:gd name="connsiteY888" fmla="*/ 1910729 h 6858000"/>
              <a:gd name="connsiteX889" fmla="*/ 6964438 w 7467600"/>
              <a:gd name="connsiteY889" fmla="*/ 2209505 h 6858000"/>
              <a:gd name="connsiteX890" fmla="*/ 7367862 w 7467600"/>
              <a:gd name="connsiteY890" fmla="*/ 2806833 h 6858000"/>
              <a:gd name="connsiteX891" fmla="*/ 7364329 w 7467600"/>
              <a:gd name="connsiteY891" fmla="*/ 2826907 h 6858000"/>
              <a:gd name="connsiteX892" fmla="*/ 7290545 w 7467600"/>
              <a:gd name="connsiteY892" fmla="*/ 2850663 h 6858000"/>
              <a:gd name="connsiteX893" fmla="*/ 6472036 w 7467600"/>
              <a:gd name="connsiteY893" fmla="*/ 1959003 h 6858000"/>
              <a:gd name="connsiteX894" fmla="*/ 5792897 w 7467600"/>
              <a:gd name="connsiteY894" fmla="*/ 1647747 h 6858000"/>
              <a:gd name="connsiteX895" fmla="*/ 5842751 w 7467600"/>
              <a:gd name="connsiteY895" fmla="*/ 1816112 h 6858000"/>
              <a:gd name="connsiteX896" fmla="*/ 5847424 w 7467600"/>
              <a:gd name="connsiteY896" fmla="*/ 1815776 h 6858000"/>
              <a:gd name="connsiteX897" fmla="*/ 6399821 w 7467600"/>
              <a:gd name="connsiteY897" fmla="*/ 2344799 h 6858000"/>
              <a:gd name="connsiteX898" fmla="*/ 6323232 w 7467600"/>
              <a:gd name="connsiteY898" fmla="*/ 2389634 h 6858000"/>
              <a:gd name="connsiteX899" fmla="*/ 5942958 w 7467600"/>
              <a:gd name="connsiteY899" fmla="*/ 2077708 h 6858000"/>
              <a:gd name="connsiteX900" fmla="*/ 5921559 w 7467600"/>
              <a:gd name="connsiteY900" fmla="*/ 2378596 h 6858000"/>
              <a:gd name="connsiteX901" fmla="*/ 5817651 w 7467600"/>
              <a:gd name="connsiteY901" fmla="*/ 3023919 h 6858000"/>
              <a:gd name="connsiteX902" fmla="*/ 5729634 w 7467600"/>
              <a:gd name="connsiteY902" fmla="*/ 3051849 h 6858000"/>
              <a:gd name="connsiteX903" fmla="*/ 5611018 w 7467600"/>
              <a:gd name="connsiteY903" fmla="*/ 2316769 h 6858000"/>
              <a:gd name="connsiteX904" fmla="*/ 5687608 w 7467600"/>
              <a:gd name="connsiteY904" fmla="*/ 2039972 h 6858000"/>
              <a:gd name="connsiteX905" fmla="*/ 5657554 w 7467600"/>
              <a:gd name="connsiteY905" fmla="*/ 1576445 h 6858000"/>
              <a:gd name="connsiteX906" fmla="*/ 5150475 w 7467600"/>
              <a:gd name="connsiteY906" fmla="*/ 1274012 h 6858000"/>
              <a:gd name="connsiteX907" fmla="*/ 5349142 w 7467600"/>
              <a:gd name="connsiteY907" fmla="*/ 2204405 h 6858000"/>
              <a:gd name="connsiteX908" fmla="*/ 5262214 w 7467600"/>
              <a:gd name="connsiteY908" fmla="*/ 2233836 h 6858000"/>
              <a:gd name="connsiteX909" fmla="*/ 4981539 w 7467600"/>
              <a:gd name="connsiteY909" fmla="*/ 1542201 h 6858000"/>
              <a:gd name="connsiteX910" fmla="*/ 4958461 w 7467600"/>
              <a:gd name="connsiteY910" fmla="*/ 1136957 h 6858000"/>
              <a:gd name="connsiteX911" fmla="*/ 4655015 w 7467600"/>
              <a:gd name="connsiteY911" fmla="*/ 891426 h 6858000"/>
              <a:gd name="connsiteX912" fmla="*/ 4348002 w 7467600"/>
              <a:gd name="connsiteY912" fmla="*/ 2205895 h 6858000"/>
              <a:gd name="connsiteX913" fmla="*/ 4262250 w 7467600"/>
              <a:gd name="connsiteY913" fmla="*/ 2219972 h 6858000"/>
              <a:gd name="connsiteX914" fmla="*/ 4550611 w 7467600"/>
              <a:gd name="connsiteY914" fmla="*/ 817540 h 6858000"/>
              <a:gd name="connsiteX915" fmla="*/ 4564418 w 7467600"/>
              <a:gd name="connsiteY915" fmla="*/ 808293 h 6858000"/>
              <a:gd name="connsiteX916" fmla="*/ 4266388 w 7467600"/>
              <a:gd name="connsiteY916" fmla="*/ 500083 h 6858000"/>
              <a:gd name="connsiteX917" fmla="*/ 4032842 w 7467600"/>
              <a:gd name="connsiteY917" fmla="*/ 211809 h 6858000"/>
              <a:gd name="connsiteX918" fmla="*/ 3882765 w 7467600"/>
              <a:gd name="connsiteY918" fmla="*/ 0 h 6858000"/>
              <a:gd name="connsiteX919" fmla="*/ 3721337 w 7467600"/>
              <a:gd name="connsiteY919" fmla="*/ 0 h 6858000"/>
              <a:gd name="connsiteX920" fmla="*/ 3797544 w 7467600"/>
              <a:gd name="connsiteY920" fmla="*/ 0 h 6858000"/>
              <a:gd name="connsiteX921" fmla="*/ 3775734 w 7467600"/>
              <a:gd name="connsiteY921" fmla="*/ 95131 h 6858000"/>
              <a:gd name="connsiteX922" fmla="*/ 3724807 w 7467600"/>
              <a:gd name="connsiteY922" fmla="*/ 272257 h 6858000"/>
              <a:gd name="connsiteX923" fmla="*/ 3726844 w 7467600"/>
              <a:gd name="connsiteY923" fmla="*/ 282988 h 6858000"/>
              <a:gd name="connsiteX924" fmla="*/ 3742664 w 7467600"/>
              <a:gd name="connsiteY924" fmla="*/ 279918 h 6858000"/>
              <a:gd name="connsiteX925" fmla="*/ 4103910 w 7467600"/>
              <a:gd name="connsiteY925" fmla="*/ 1161917 h 6858000"/>
              <a:gd name="connsiteX926" fmla="*/ 4020269 w 7467600"/>
              <a:gd name="connsiteY926" fmla="*/ 1200406 h 6858000"/>
              <a:gd name="connsiteX927" fmla="*/ 3674882 w 7467600"/>
              <a:gd name="connsiteY927" fmla="*/ 488524 h 6858000"/>
              <a:gd name="connsiteX928" fmla="*/ 3132682 w 7467600"/>
              <a:gd name="connsiteY928" fmla="*/ 1072284 h 6858000"/>
              <a:gd name="connsiteX929" fmla="*/ 2716346 w 7467600"/>
              <a:gd name="connsiteY929" fmla="*/ 1276376 h 6858000"/>
              <a:gd name="connsiteX930" fmla="*/ 2716772 w 7467600"/>
              <a:gd name="connsiteY930" fmla="*/ 1255462 h 6858000"/>
              <a:gd name="connsiteX931" fmla="*/ 3471096 w 7467600"/>
              <a:gd name="connsiteY931" fmla="*/ 437072 h 6858000"/>
              <a:gd name="connsiteX932" fmla="*/ 3639057 w 7467600"/>
              <a:gd name="connsiteY932" fmla="*/ 286334 h 6858000"/>
              <a:gd name="connsiteX933" fmla="*/ 3640309 w 7467600"/>
              <a:gd name="connsiteY933" fmla="*/ 284664 h 6858000"/>
              <a:gd name="connsiteX934" fmla="*/ 3646022 w 7467600"/>
              <a:gd name="connsiteY934" fmla="*/ 276711 h 6858000"/>
              <a:gd name="connsiteX935" fmla="*/ 3707943 w 7467600"/>
              <a:gd name="connsiteY935" fmla="*/ 65958 h 6858000"/>
              <a:gd name="connsiteX936" fmla="*/ 3721337 w 7467600"/>
              <a:gd name="connsiteY936" fmla="*/ 0 h 6858000"/>
              <a:gd name="connsiteX937" fmla="*/ 2867960 w 7467600"/>
              <a:gd name="connsiteY937" fmla="*/ 0 h 6858000"/>
              <a:gd name="connsiteX938" fmla="*/ 2926351 w 7467600"/>
              <a:gd name="connsiteY938" fmla="*/ 0 h 6858000"/>
              <a:gd name="connsiteX939" fmla="*/ 2902823 w 7467600"/>
              <a:gd name="connsiteY939" fmla="*/ 262929 h 6858000"/>
              <a:gd name="connsiteX940" fmla="*/ 2940663 w 7467600"/>
              <a:gd name="connsiteY940" fmla="*/ 140884 h 6858000"/>
              <a:gd name="connsiteX941" fmla="*/ 2947039 w 7467600"/>
              <a:gd name="connsiteY941" fmla="*/ 122524 h 6858000"/>
              <a:gd name="connsiteX942" fmla="*/ 2984316 w 7467600"/>
              <a:gd name="connsiteY942" fmla="*/ 0 h 6858000"/>
              <a:gd name="connsiteX943" fmla="*/ 3016114 w 7467600"/>
              <a:gd name="connsiteY943" fmla="*/ 0 h 6858000"/>
              <a:gd name="connsiteX944" fmla="*/ 2979949 w 7467600"/>
              <a:gd name="connsiteY944" fmla="*/ 119274 h 6858000"/>
              <a:gd name="connsiteX945" fmla="*/ 3023879 w 7467600"/>
              <a:gd name="connsiteY945" fmla="*/ 0 h 6858000"/>
              <a:gd name="connsiteX946" fmla="*/ 3105400 w 7467600"/>
              <a:gd name="connsiteY946" fmla="*/ 0 h 6858000"/>
              <a:gd name="connsiteX947" fmla="*/ 3094669 w 7467600"/>
              <a:gd name="connsiteY947" fmla="*/ 30308 h 6858000"/>
              <a:gd name="connsiteX948" fmla="*/ 2901945 w 7467600"/>
              <a:gd name="connsiteY948" fmla="*/ 466538 h 6858000"/>
              <a:gd name="connsiteX949" fmla="*/ 2815209 w 7467600"/>
              <a:gd name="connsiteY949" fmla="*/ 497361 h 6858000"/>
              <a:gd name="connsiteX950" fmla="*/ 2844845 w 7467600"/>
              <a:gd name="connsiteY950" fmla="*/ 127638 h 6858000"/>
              <a:gd name="connsiteX951" fmla="*/ 2867960 w 7467600"/>
              <a:gd name="connsiteY951" fmla="*/ 0 h 6858000"/>
              <a:gd name="connsiteX952" fmla="*/ 1057230 w 7467600"/>
              <a:gd name="connsiteY952" fmla="*/ 0 h 6858000"/>
              <a:gd name="connsiteX953" fmla="*/ 1111003 w 7467600"/>
              <a:gd name="connsiteY953" fmla="*/ 0 h 6858000"/>
              <a:gd name="connsiteX954" fmla="*/ 1125553 w 7467600"/>
              <a:gd name="connsiteY954" fmla="*/ 52588 h 6858000"/>
              <a:gd name="connsiteX955" fmla="*/ 1304276 w 7467600"/>
              <a:gd name="connsiteY955" fmla="*/ 476275 h 6858000"/>
              <a:gd name="connsiteX956" fmla="*/ 1492066 w 7467600"/>
              <a:gd name="connsiteY956" fmla="*/ 886333 h 6858000"/>
              <a:gd name="connsiteX957" fmla="*/ 1423698 w 7467600"/>
              <a:gd name="connsiteY957" fmla="*/ 710817 h 6858000"/>
              <a:gd name="connsiteX958" fmla="*/ 1357609 w 7467600"/>
              <a:gd name="connsiteY958" fmla="*/ 532892 h 6858000"/>
              <a:gd name="connsiteX959" fmla="*/ 1309550 w 7467600"/>
              <a:gd name="connsiteY959" fmla="*/ 374031 h 6858000"/>
              <a:gd name="connsiteX960" fmla="*/ 1193673 w 7467600"/>
              <a:gd name="connsiteY960" fmla="*/ 49533 h 6858000"/>
              <a:gd name="connsiteX961" fmla="*/ 1164391 w 7467600"/>
              <a:gd name="connsiteY961" fmla="*/ 0 h 6858000"/>
              <a:gd name="connsiteX962" fmla="*/ 1200666 w 7467600"/>
              <a:gd name="connsiteY962" fmla="*/ 0 h 6858000"/>
              <a:gd name="connsiteX963" fmla="*/ 1223408 w 7467600"/>
              <a:gd name="connsiteY963" fmla="*/ 38996 h 6858000"/>
              <a:gd name="connsiteX964" fmla="*/ 1339635 w 7467600"/>
              <a:gd name="connsiteY964" fmla="*/ 365517 h 6858000"/>
              <a:gd name="connsiteX965" fmla="*/ 1387469 w 7467600"/>
              <a:gd name="connsiteY965" fmla="*/ 523079 h 6858000"/>
              <a:gd name="connsiteX966" fmla="*/ 1452685 w 7467600"/>
              <a:gd name="connsiteY966" fmla="*/ 699806 h 6858000"/>
              <a:gd name="connsiteX967" fmla="*/ 1492092 w 7467600"/>
              <a:gd name="connsiteY967" fmla="*/ 800424 h 6858000"/>
              <a:gd name="connsiteX968" fmla="*/ 1455302 w 7467600"/>
              <a:gd name="connsiteY968" fmla="*/ 632913 h 6858000"/>
              <a:gd name="connsiteX969" fmla="*/ 1222336 w 7467600"/>
              <a:gd name="connsiteY969" fmla="*/ 9480 h 6858000"/>
              <a:gd name="connsiteX970" fmla="*/ 1214634 w 7467600"/>
              <a:gd name="connsiteY970" fmla="*/ 0 h 6858000"/>
              <a:gd name="connsiteX971" fmla="*/ 1289827 w 7467600"/>
              <a:gd name="connsiteY971" fmla="*/ 0 h 6858000"/>
              <a:gd name="connsiteX972" fmla="*/ 1321076 w 7467600"/>
              <a:gd name="connsiteY972" fmla="*/ 59722 h 6858000"/>
              <a:gd name="connsiteX973" fmla="*/ 1512579 w 7467600"/>
              <a:gd name="connsiteY973" fmla="*/ 626441 h 6858000"/>
              <a:gd name="connsiteX974" fmla="*/ 1506076 w 7467600"/>
              <a:gd name="connsiteY974" fmla="*/ 1089289 h 6858000"/>
              <a:gd name="connsiteX975" fmla="*/ 1486346 w 7467600"/>
              <a:gd name="connsiteY975" fmla="*/ 1079919 h 6858000"/>
              <a:gd name="connsiteX976" fmla="*/ 1070511 w 7467600"/>
              <a:gd name="connsiteY976" fmla="*/ 48609 h 6858000"/>
              <a:gd name="connsiteX977" fmla="*/ 1057230 w 7467600"/>
              <a:gd name="connsiteY977" fmla="*/ 0 h 6858000"/>
              <a:gd name="connsiteX978" fmla="*/ 43151 w 7467600"/>
              <a:gd name="connsiteY978" fmla="*/ 0 h 6858000"/>
              <a:gd name="connsiteX979" fmla="*/ 95283 w 7467600"/>
              <a:gd name="connsiteY979" fmla="*/ 0 h 6858000"/>
              <a:gd name="connsiteX980" fmla="*/ 300708 w 7467600"/>
              <a:gd name="connsiteY980" fmla="*/ 154571 h 6858000"/>
              <a:gd name="connsiteX981" fmla="*/ 530414 w 7467600"/>
              <a:gd name="connsiteY981" fmla="*/ 354673 h 6858000"/>
              <a:gd name="connsiteX982" fmla="*/ 333785 w 7467600"/>
              <a:gd name="connsiteY982" fmla="*/ 161564 h 6858000"/>
              <a:gd name="connsiteX983" fmla="*/ 147005 w 7467600"/>
              <a:gd name="connsiteY983" fmla="*/ 0 h 6858000"/>
              <a:gd name="connsiteX984" fmla="*/ 272509 w 7467600"/>
              <a:gd name="connsiteY984" fmla="*/ 0 h 6858000"/>
              <a:gd name="connsiteX985" fmla="*/ 326276 w 7467600"/>
              <a:gd name="connsiteY985" fmla="*/ 45847 h 6858000"/>
              <a:gd name="connsiteX986" fmla="*/ 823759 w 7467600"/>
              <a:gd name="connsiteY986" fmla="*/ 574145 h 6858000"/>
              <a:gd name="connsiteX987" fmla="*/ 811254 w 7467600"/>
              <a:gd name="connsiteY987" fmla="*/ 665546 h 6858000"/>
              <a:gd name="connsiteX988" fmla="*/ 154042 w 7467600"/>
              <a:gd name="connsiteY988" fmla="*/ 261522 h 6858000"/>
              <a:gd name="connsiteX989" fmla="*/ 13550 w 7467600"/>
              <a:gd name="connsiteY989" fmla="*/ 158423 h 6858000"/>
              <a:gd name="connsiteX990" fmla="*/ 0 w 7467600"/>
              <a:gd name="connsiteY990" fmla="*/ 146618 h 6858000"/>
              <a:gd name="connsiteX991" fmla="*/ 0 w 7467600"/>
              <a:gd name="connsiteY991" fmla="*/ 59161 h 6858000"/>
              <a:gd name="connsiteX992" fmla="*/ 45427 w 7467600"/>
              <a:gd name="connsiteY992" fmla="*/ 101078 h 6858000"/>
              <a:gd name="connsiteX993" fmla="*/ 630103 w 7467600"/>
              <a:gd name="connsiteY993" fmla="*/ 485885 h 6858000"/>
              <a:gd name="connsiteX994" fmla="*/ 532040 w 7467600"/>
              <a:gd name="connsiteY994" fmla="*/ 399359 h 6858000"/>
              <a:gd name="connsiteX995" fmla="*/ 517618 w 7467600"/>
              <a:gd name="connsiteY995" fmla="*/ 385726 h 6858000"/>
              <a:gd name="connsiteX996" fmla="*/ 285074 w 7467600"/>
              <a:gd name="connsiteY996" fmla="*/ 182755 h 6858000"/>
              <a:gd name="connsiteX997" fmla="*/ 43151 w 7467600"/>
              <a:gd name="connsiteY99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53035 w 7467600"/>
              <a:gd name="connsiteY127" fmla="*/ 519731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1903353 w 7467600"/>
              <a:gd name="connsiteY141" fmla="*/ 5044827 h 6858000"/>
              <a:gd name="connsiteX142" fmla="*/ 1936931 w 7467600"/>
              <a:gd name="connsiteY142" fmla="*/ 5093954 h 6858000"/>
              <a:gd name="connsiteX143" fmla="*/ 2195868 w 7467600"/>
              <a:gd name="connsiteY143" fmla="*/ 5396574 h 6858000"/>
              <a:gd name="connsiteX144" fmla="*/ 2088852 w 7467600"/>
              <a:gd name="connsiteY144" fmla="*/ 5166123 h 6858000"/>
              <a:gd name="connsiteX145" fmla="*/ 1958241 w 7467600"/>
              <a:gd name="connsiteY145" fmla="*/ 5067955 h 6858000"/>
              <a:gd name="connsiteX146" fmla="*/ 1903353 w 7467600"/>
              <a:gd name="connsiteY146" fmla="*/ 5044827 h 6858000"/>
              <a:gd name="connsiteX147" fmla="*/ 1979378 w 7467600"/>
              <a:gd name="connsiteY147" fmla="*/ 4769504 h 6858000"/>
              <a:gd name="connsiteX148" fmla="*/ 2882120 w 7467600"/>
              <a:gd name="connsiteY148" fmla="*/ 5064547 h 6858000"/>
              <a:gd name="connsiteX149" fmla="*/ 2793103 w 7467600"/>
              <a:gd name="connsiteY149" fmla="*/ 5039699 h 6858000"/>
              <a:gd name="connsiteX150" fmla="*/ 2770041 w 7467600"/>
              <a:gd name="connsiteY150" fmla="*/ 5033634 h 6858000"/>
              <a:gd name="connsiteX151" fmla="*/ 1979378 w 7467600"/>
              <a:gd name="connsiteY151" fmla="*/ 4769504 h 6858000"/>
              <a:gd name="connsiteX152" fmla="*/ 1927410 w 7467600"/>
              <a:gd name="connsiteY152" fmla="*/ 4716164 h 6858000"/>
              <a:gd name="connsiteX153" fmla="*/ 1959587 w 7467600"/>
              <a:gd name="connsiteY153" fmla="*/ 4728849 h 6858000"/>
              <a:gd name="connsiteX154" fmla="*/ 2777707 w 7467600"/>
              <a:gd name="connsiteY154" fmla="*/ 5003991 h 6858000"/>
              <a:gd name="connsiteX155" fmla="*/ 2800768 w 7467600"/>
              <a:gd name="connsiteY155" fmla="*/ 5010056 h 6858000"/>
              <a:gd name="connsiteX156" fmla="*/ 2879408 w 7467600"/>
              <a:gd name="connsiteY156" fmla="*/ 5031590 h 6858000"/>
              <a:gd name="connsiteX157" fmla="*/ 2862295 w 7467600"/>
              <a:gd name="connsiteY157" fmla="*/ 5022958 h 6858000"/>
              <a:gd name="connsiteX158" fmla="*/ 2813343 w 7467600"/>
              <a:gd name="connsiteY158" fmla="*/ 4998369 h 6858000"/>
              <a:gd name="connsiteX159" fmla="*/ 2646245 w 7467600"/>
              <a:gd name="connsiteY159" fmla="*/ 4930999 h 6858000"/>
              <a:gd name="connsiteX160" fmla="*/ 1999243 w 7467600"/>
              <a:gd name="connsiteY160" fmla="*/ 4730524 h 6858000"/>
              <a:gd name="connsiteX161" fmla="*/ 1979527 w 7467600"/>
              <a:gd name="connsiteY161" fmla="*/ 4726651 h 6858000"/>
              <a:gd name="connsiteX162" fmla="*/ 1927410 w 7467600"/>
              <a:gd name="connsiteY162" fmla="*/ 4716164 h 6858000"/>
              <a:gd name="connsiteX163" fmla="*/ 1997014 w 7467600"/>
              <a:gd name="connsiteY163" fmla="*/ 4698007 h 6858000"/>
              <a:gd name="connsiteX164" fmla="*/ 2005458 w 7467600"/>
              <a:gd name="connsiteY164" fmla="*/ 4699540 h 6858000"/>
              <a:gd name="connsiteX165" fmla="*/ 2657186 w 7467600"/>
              <a:gd name="connsiteY165" fmla="*/ 4901687 h 6858000"/>
              <a:gd name="connsiteX166" fmla="*/ 2826662 w 7467600"/>
              <a:gd name="connsiteY166" fmla="*/ 4970362 h 6858000"/>
              <a:gd name="connsiteX167" fmla="*/ 2876100 w 7467600"/>
              <a:gd name="connsiteY167" fmla="*/ 4995397 h 6858000"/>
              <a:gd name="connsiteX168" fmla="*/ 3042600 w 7467600"/>
              <a:gd name="connsiteY168" fmla="*/ 5059532 h 6858000"/>
              <a:gd name="connsiteX169" fmla="*/ 1997014 w 7467600"/>
              <a:gd name="connsiteY169" fmla="*/ 4698007 h 6858000"/>
              <a:gd name="connsiteX170" fmla="*/ 2305292 w 7467600"/>
              <a:gd name="connsiteY170" fmla="*/ 4219492 h 6858000"/>
              <a:gd name="connsiteX171" fmla="*/ 3360922 w 7467600"/>
              <a:gd name="connsiteY171" fmla="*/ 4529373 h 6858000"/>
              <a:gd name="connsiteX172" fmla="*/ 3492420 w 7467600"/>
              <a:gd name="connsiteY172" fmla="*/ 4510145 h 6858000"/>
              <a:gd name="connsiteX173" fmla="*/ 3364086 w 7467600"/>
              <a:gd name="connsiteY173" fmla="*/ 4480340 h 6858000"/>
              <a:gd name="connsiteX174" fmla="*/ 3225818 w 7467600"/>
              <a:gd name="connsiteY174" fmla="*/ 4411822 h 6858000"/>
              <a:gd name="connsiteX175" fmla="*/ 3129696 w 7467600"/>
              <a:gd name="connsiteY175" fmla="*/ 4360704 h 6858000"/>
              <a:gd name="connsiteX176" fmla="*/ 2814545 w 7467600"/>
              <a:gd name="connsiteY176" fmla="*/ 4282955 h 6858000"/>
              <a:gd name="connsiteX177" fmla="*/ 2305292 w 7467600"/>
              <a:gd name="connsiteY177" fmla="*/ 4219492 h 6858000"/>
              <a:gd name="connsiteX178" fmla="*/ 2626982 w 7467600"/>
              <a:gd name="connsiteY178" fmla="*/ 4206450 h 6858000"/>
              <a:gd name="connsiteX179" fmla="*/ 2490617 w 7467600"/>
              <a:gd name="connsiteY179" fmla="*/ 4206951 h 6858000"/>
              <a:gd name="connsiteX180" fmla="*/ 2819869 w 7467600"/>
              <a:gd name="connsiteY180" fmla="*/ 4252936 h 6858000"/>
              <a:gd name="connsiteX181" fmla="*/ 3143018 w 7467600"/>
              <a:gd name="connsiteY181" fmla="*/ 4332698 h 6858000"/>
              <a:gd name="connsiteX182" fmla="*/ 3241520 w 7467600"/>
              <a:gd name="connsiteY182" fmla="*/ 4385112 h 6858000"/>
              <a:gd name="connsiteX183" fmla="*/ 3374575 w 7467600"/>
              <a:gd name="connsiteY183" fmla="*/ 4451517 h 6858000"/>
              <a:gd name="connsiteX184" fmla="*/ 3505221 w 7467600"/>
              <a:gd name="connsiteY184" fmla="*/ 4480757 h 6858000"/>
              <a:gd name="connsiteX185" fmla="*/ 2626982 w 7467600"/>
              <a:gd name="connsiteY185" fmla="*/ 4206450 h 6858000"/>
              <a:gd name="connsiteX186" fmla="*/ 1310106 w 7467600"/>
              <a:gd name="connsiteY186" fmla="*/ 3943217 h 6858000"/>
              <a:gd name="connsiteX187" fmla="*/ 854994 w 7467600"/>
              <a:gd name="connsiteY187" fmla="*/ 4399136 h 6858000"/>
              <a:gd name="connsiteX188" fmla="*/ 742462 w 7467600"/>
              <a:gd name="connsiteY188" fmla="*/ 4594648 h 6858000"/>
              <a:gd name="connsiteX189" fmla="*/ 820602 w 7467600"/>
              <a:gd name="connsiteY189" fmla="*/ 4485915 h 6858000"/>
              <a:gd name="connsiteX190" fmla="*/ 878295 w 7467600"/>
              <a:gd name="connsiteY190" fmla="*/ 4403594 h 6858000"/>
              <a:gd name="connsiteX191" fmla="*/ 1240607 w 7467600"/>
              <a:gd name="connsiteY191" fmla="*/ 4010401 h 6858000"/>
              <a:gd name="connsiteX192" fmla="*/ 1310106 w 7467600"/>
              <a:gd name="connsiteY192" fmla="*/ 3943217 h 6858000"/>
              <a:gd name="connsiteX193" fmla="*/ 1423113 w 7467600"/>
              <a:gd name="connsiteY193" fmla="*/ 3874565 h 6858000"/>
              <a:gd name="connsiteX194" fmla="*/ 1260565 w 7467600"/>
              <a:gd name="connsiteY194" fmla="*/ 4031982 h 6858000"/>
              <a:gd name="connsiteX195" fmla="*/ 901900 w 7467600"/>
              <a:gd name="connsiteY195" fmla="*/ 4421236 h 6858000"/>
              <a:gd name="connsiteX196" fmla="*/ 845044 w 7467600"/>
              <a:gd name="connsiteY196" fmla="*/ 4502436 h 6858000"/>
              <a:gd name="connsiteX197" fmla="*/ 685926 w 7467600"/>
              <a:gd name="connsiteY197" fmla="*/ 4703069 h 6858000"/>
              <a:gd name="connsiteX198" fmla="*/ 684248 w 7467600"/>
              <a:gd name="connsiteY198" fmla="*/ 4706721 h 6858000"/>
              <a:gd name="connsiteX199" fmla="*/ 1423113 w 7467600"/>
              <a:gd name="connsiteY199" fmla="*/ 3874565 h 6858000"/>
              <a:gd name="connsiteX200" fmla="*/ 3316479 w 7467600"/>
              <a:gd name="connsiteY200" fmla="*/ 3872136 h 6858000"/>
              <a:gd name="connsiteX201" fmla="*/ 3546806 w 7467600"/>
              <a:gd name="connsiteY201" fmla="*/ 4356139 h 6858000"/>
              <a:gd name="connsiteX202" fmla="*/ 3364433 w 7467600"/>
              <a:gd name="connsiteY202" fmla="*/ 3953121 h 6858000"/>
              <a:gd name="connsiteX203" fmla="*/ 3316479 w 7467600"/>
              <a:gd name="connsiteY203" fmla="*/ 3872136 h 6858000"/>
              <a:gd name="connsiteX204" fmla="*/ 3291335 w 7467600"/>
              <a:gd name="connsiteY204" fmla="*/ 3767420 h 6858000"/>
              <a:gd name="connsiteX205" fmla="*/ 3390805 w 7467600"/>
              <a:gd name="connsiteY205" fmla="*/ 3937163 h 6858000"/>
              <a:gd name="connsiteX206" fmla="*/ 3579062 w 7467600"/>
              <a:gd name="connsiteY206" fmla="*/ 4359040 h 6858000"/>
              <a:gd name="connsiteX207" fmla="*/ 3467355 w 7467600"/>
              <a:gd name="connsiteY207" fmla="*/ 3988130 h 6858000"/>
              <a:gd name="connsiteX208" fmla="*/ 3310753 w 7467600"/>
              <a:gd name="connsiteY208" fmla="*/ 3787140 h 6858000"/>
              <a:gd name="connsiteX209" fmla="*/ 3291335 w 7467600"/>
              <a:gd name="connsiteY209" fmla="*/ 3767420 h 6858000"/>
              <a:gd name="connsiteX210" fmla="*/ 1635889 w 7467600"/>
              <a:gd name="connsiteY210" fmla="*/ 3709494 h 6858000"/>
              <a:gd name="connsiteX211" fmla="*/ 1634800 w 7467600"/>
              <a:gd name="connsiteY211" fmla="*/ 3731111 h 6858000"/>
              <a:gd name="connsiteX212" fmla="*/ 1635889 w 7467600"/>
              <a:gd name="connsiteY212" fmla="*/ 3709494 h 6858000"/>
              <a:gd name="connsiteX213" fmla="*/ 1510397 w 7467600"/>
              <a:gd name="connsiteY213" fmla="*/ 3684705 h 6858000"/>
              <a:gd name="connsiteX214" fmla="*/ 1146550 w 7467600"/>
              <a:gd name="connsiteY214" fmla="*/ 3802012 h 6858000"/>
              <a:gd name="connsiteX215" fmla="*/ 698834 w 7467600"/>
              <a:gd name="connsiteY215" fmla="*/ 3952272 h 6858000"/>
              <a:gd name="connsiteX216" fmla="*/ 34256 w 7467600"/>
              <a:gd name="connsiteY216" fmla="*/ 4347603 h 6858000"/>
              <a:gd name="connsiteX217" fmla="*/ 527241 w 7467600"/>
              <a:gd name="connsiteY217" fmla="*/ 4065078 h 6858000"/>
              <a:gd name="connsiteX218" fmla="*/ 1510397 w 7467600"/>
              <a:gd name="connsiteY218" fmla="*/ 3684705 h 6858000"/>
              <a:gd name="connsiteX219" fmla="*/ 1313114 w 7467600"/>
              <a:gd name="connsiteY219" fmla="*/ 3655216 h 6858000"/>
              <a:gd name="connsiteX220" fmla="*/ 1109304 w 7467600"/>
              <a:gd name="connsiteY220" fmla="*/ 3669030 h 6858000"/>
              <a:gd name="connsiteX221" fmla="*/ 8129 w 7467600"/>
              <a:gd name="connsiteY221" fmla="*/ 4330519 h 6858000"/>
              <a:gd name="connsiteX222" fmla="*/ 687572 w 7467600"/>
              <a:gd name="connsiteY222" fmla="*/ 3925629 h 6858000"/>
              <a:gd name="connsiteX223" fmla="*/ 1138365 w 7467600"/>
              <a:gd name="connsiteY223" fmla="*/ 3774515 h 6858000"/>
              <a:gd name="connsiteX224" fmla="*/ 1505579 w 7467600"/>
              <a:gd name="connsiteY224" fmla="*/ 3655526 h 6858000"/>
              <a:gd name="connsiteX225" fmla="*/ 1313114 w 7467600"/>
              <a:gd name="connsiteY225" fmla="*/ 3655216 h 6858000"/>
              <a:gd name="connsiteX226" fmla="*/ 3655073 w 7467600"/>
              <a:gd name="connsiteY226" fmla="*/ 3650884 h 6858000"/>
              <a:gd name="connsiteX227" fmla="*/ 3989938 w 7467600"/>
              <a:gd name="connsiteY227" fmla="*/ 3991685 h 6858000"/>
              <a:gd name="connsiteX228" fmla="*/ 4393907 w 7467600"/>
              <a:gd name="connsiteY228" fmla="*/ 4261258 h 6858000"/>
              <a:gd name="connsiteX229" fmla="*/ 4648051 w 7467600"/>
              <a:gd name="connsiteY229" fmla="*/ 4374051 h 6858000"/>
              <a:gd name="connsiteX230" fmla="*/ 4383389 w 7467600"/>
              <a:gd name="connsiteY230" fmla="*/ 4184369 h 6858000"/>
              <a:gd name="connsiteX231" fmla="*/ 4165508 w 7467600"/>
              <a:gd name="connsiteY231" fmla="*/ 4035196 h 6858000"/>
              <a:gd name="connsiteX232" fmla="*/ 4068162 w 7467600"/>
              <a:gd name="connsiteY232" fmla="*/ 3953394 h 6858000"/>
              <a:gd name="connsiteX233" fmla="*/ 3981416 w 7467600"/>
              <a:gd name="connsiteY233" fmla="*/ 3880482 h 6858000"/>
              <a:gd name="connsiteX234" fmla="*/ 3800147 w 7467600"/>
              <a:gd name="connsiteY234" fmla="*/ 3749872 h 6858000"/>
              <a:gd name="connsiteX235" fmla="*/ 3655073 w 7467600"/>
              <a:gd name="connsiteY235" fmla="*/ 3650884 h 6858000"/>
              <a:gd name="connsiteX236" fmla="*/ 3670252 w 7467600"/>
              <a:gd name="connsiteY236" fmla="*/ 3622798 h 6858000"/>
              <a:gd name="connsiteX237" fmla="*/ 3817258 w 7467600"/>
              <a:gd name="connsiteY237" fmla="*/ 3723577 h 6858000"/>
              <a:gd name="connsiteX238" fmla="*/ 4000461 w 7467600"/>
              <a:gd name="connsiteY238" fmla="*/ 3855966 h 6858000"/>
              <a:gd name="connsiteX239" fmla="*/ 4088180 w 7467600"/>
              <a:gd name="connsiteY239" fmla="*/ 3929774 h 6858000"/>
              <a:gd name="connsiteX240" fmla="*/ 4184555 w 7467600"/>
              <a:gd name="connsiteY240" fmla="*/ 4010683 h 6858000"/>
              <a:gd name="connsiteX241" fmla="*/ 4399563 w 7467600"/>
              <a:gd name="connsiteY241" fmla="*/ 4158106 h 6858000"/>
              <a:gd name="connsiteX242" fmla="*/ 4684469 w 7467600"/>
              <a:gd name="connsiteY242" fmla="*/ 4364680 h 6858000"/>
              <a:gd name="connsiteX243" fmla="*/ 4690271 w 7467600"/>
              <a:gd name="connsiteY243" fmla="*/ 4370034 h 6858000"/>
              <a:gd name="connsiteX244" fmla="*/ 4136093 w 7467600"/>
              <a:gd name="connsiteY244" fmla="*/ 3858466 h 6858000"/>
              <a:gd name="connsiteX245" fmla="*/ 3670252 w 7467600"/>
              <a:gd name="connsiteY245" fmla="*/ 3622798 h 6858000"/>
              <a:gd name="connsiteX246" fmla="*/ 4440129 w 7467600"/>
              <a:gd name="connsiteY246" fmla="*/ 3448571 h 6858000"/>
              <a:gd name="connsiteX247" fmla="*/ 4856525 w 7467600"/>
              <a:gd name="connsiteY247" fmla="*/ 3915351 h 6858000"/>
              <a:gd name="connsiteX248" fmla="*/ 5059055 w 7467600"/>
              <a:gd name="connsiteY248" fmla="*/ 4108918 h 6858000"/>
              <a:gd name="connsiteX249" fmla="*/ 5290070 w 7467600"/>
              <a:gd name="connsiteY249" fmla="*/ 4263619 h 6858000"/>
              <a:gd name="connsiteX250" fmla="*/ 4834991 w 7467600"/>
              <a:gd name="connsiteY250" fmla="*/ 3830985 h 6858000"/>
              <a:gd name="connsiteX251" fmla="*/ 4440129 w 7467600"/>
              <a:gd name="connsiteY251" fmla="*/ 3448571 h 6858000"/>
              <a:gd name="connsiteX252" fmla="*/ 4441737 w 7467600"/>
              <a:gd name="connsiteY252" fmla="*/ 3399734 h 6858000"/>
              <a:gd name="connsiteX253" fmla="*/ 4431236 w 7467600"/>
              <a:gd name="connsiteY253" fmla="*/ 3400954 h 6858000"/>
              <a:gd name="connsiteX254" fmla="*/ 4557150 w 7467600"/>
              <a:gd name="connsiteY254" fmla="*/ 3510023 h 6858000"/>
              <a:gd name="connsiteX255" fmla="*/ 4856936 w 7467600"/>
              <a:gd name="connsiteY255" fmla="*/ 3809146 h 6858000"/>
              <a:gd name="connsiteX256" fmla="*/ 5111996 w 7467600"/>
              <a:gd name="connsiteY256" fmla="*/ 4065759 h 6858000"/>
              <a:gd name="connsiteX257" fmla="*/ 5388878 w 7467600"/>
              <a:gd name="connsiteY257" fmla="*/ 4300185 h 6858000"/>
              <a:gd name="connsiteX258" fmla="*/ 5425556 w 7467600"/>
              <a:gd name="connsiteY258" fmla="*/ 4308967 h 6858000"/>
              <a:gd name="connsiteX259" fmla="*/ 4943646 w 7467600"/>
              <a:gd name="connsiteY259" fmla="*/ 3822916 h 6858000"/>
              <a:gd name="connsiteX260" fmla="*/ 4594837 w 7467600"/>
              <a:gd name="connsiteY260" fmla="*/ 3532274 h 6858000"/>
              <a:gd name="connsiteX261" fmla="*/ 4441737 w 7467600"/>
              <a:gd name="connsiteY261" fmla="*/ 3399734 h 6858000"/>
              <a:gd name="connsiteX262" fmla="*/ 5425834 w 7467600"/>
              <a:gd name="connsiteY262" fmla="*/ 3162785 h 6858000"/>
              <a:gd name="connsiteX263" fmla="*/ 5401644 w 7467600"/>
              <a:gd name="connsiteY263" fmla="*/ 3617847 h 6858000"/>
              <a:gd name="connsiteX264" fmla="*/ 5467256 w 7467600"/>
              <a:gd name="connsiteY264" fmla="*/ 4175494 h 6858000"/>
              <a:gd name="connsiteX265" fmla="*/ 5448069 w 7467600"/>
              <a:gd name="connsiteY265" fmla="*/ 3567554 h 6858000"/>
              <a:gd name="connsiteX266" fmla="*/ 5425834 w 7467600"/>
              <a:gd name="connsiteY266" fmla="*/ 3162785 h 6858000"/>
              <a:gd name="connsiteX267" fmla="*/ 1318687 w 7467600"/>
              <a:gd name="connsiteY267" fmla="*/ 3113840 h 6858000"/>
              <a:gd name="connsiteX268" fmla="*/ 1066793 w 7467600"/>
              <a:gd name="connsiteY268" fmla="*/ 3212171 h 6858000"/>
              <a:gd name="connsiteX269" fmla="*/ 993319 w 7467600"/>
              <a:gd name="connsiteY269" fmla="*/ 3247648 h 6858000"/>
              <a:gd name="connsiteX270" fmla="*/ 853081 w 7467600"/>
              <a:gd name="connsiteY270" fmla="*/ 3312410 h 6858000"/>
              <a:gd name="connsiteX271" fmla="*/ 805957 w 7467600"/>
              <a:gd name="connsiteY271" fmla="*/ 3330443 h 6858000"/>
              <a:gd name="connsiteX272" fmla="*/ 1318687 w 7467600"/>
              <a:gd name="connsiteY272" fmla="*/ 3113840 h 6858000"/>
              <a:gd name="connsiteX273" fmla="*/ 5453702 w 7467600"/>
              <a:gd name="connsiteY273" fmla="*/ 3090882 h 6858000"/>
              <a:gd name="connsiteX274" fmla="*/ 5480135 w 7467600"/>
              <a:gd name="connsiteY274" fmla="*/ 3565802 h 6858000"/>
              <a:gd name="connsiteX275" fmla="*/ 5499023 w 7467600"/>
              <a:gd name="connsiteY275" fmla="*/ 4166310 h 6858000"/>
              <a:gd name="connsiteX276" fmla="*/ 5547022 w 7467600"/>
              <a:gd name="connsiteY276" fmla="*/ 3607838 h 6858000"/>
              <a:gd name="connsiteX277" fmla="*/ 5515964 w 7467600"/>
              <a:gd name="connsiteY277" fmla="*/ 3378541 h 6858000"/>
              <a:gd name="connsiteX278" fmla="*/ 5453702 w 7467600"/>
              <a:gd name="connsiteY278" fmla="*/ 3090882 h 6858000"/>
              <a:gd name="connsiteX279" fmla="*/ 1238695 w 7467600"/>
              <a:gd name="connsiteY279" fmla="*/ 3076820 h 6858000"/>
              <a:gd name="connsiteX280" fmla="*/ 716371 w 7467600"/>
              <a:gd name="connsiteY280" fmla="*/ 3293249 h 6858000"/>
              <a:gd name="connsiteX281" fmla="*/ 579522 w 7467600"/>
              <a:gd name="connsiteY281" fmla="*/ 3371759 h 6858000"/>
              <a:gd name="connsiteX282" fmla="*/ 600288 w 7467600"/>
              <a:gd name="connsiteY282" fmla="*/ 3365555 h 6858000"/>
              <a:gd name="connsiteX283" fmla="*/ 840692 w 7467600"/>
              <a:gd name="connsiteY283" fmla="*/ 3284921 h 6858000"/>
              <a:gd name="connsiteX284" fmla="*/ 979248 w 7467600"/>
              <a:gd name="connsiteY284" fmla="*/ 3221003 h 6858000"/>
              <a:gd name="connsiteX285" fmla="*/ 1053282 w 7467600"/>
              <a:gd name="connsiteY285" fmla="*/ 3185247 h 6858000"/>
              <a:gd name="connsiteX286" fmla="*/ 1320603 w 7467600"/>
              <a:gd name="connsiteY286" fmla="*/ 3081281 h 6858000"/>
              <a:gd name="connsiteX287" fmla="*/ 1238695 w 7467600"/>
              <a:gd name="connsiteY287" fmla="*/ 3076820 h 6858000"/>
              <a:gd name="connsiteX288" fmla="*/ 5425627 w 7467600"/>
              <a:gd name="connsiteY288" fmla="*/ 2954192 h 6858000"/>
              <a:gd name="connsiteX289" fmla="*/ 5470770 w 7467600"/>
              <a:gd name="connsiteY289" fmla="*/ 3005435 h 6858000"/>
              <a:gd name="connsiteX290" fmla="*/ 5519779 w 7467600"/>
              <a:gd name="connsiteY290" fmla="*/ 4359223 h 6858000"/>
              <a:gd name="connsiteX291" fmla="*/ 5520293 w 7467600"/>
              <a:gd name="connsiteY291" fmla="*/ 4360602 h 6858000"/>
              <a:gd name="connsiteX292" fmla="*/ 5767221 w 7467600"/>
              <a:gd name="connsiteY292" fmla="*/ 4665564 h 6858000"/>
              <a:gd name="connsiteX293" fmla="*/ 6937169 w 7467600"/>
              <a:gd name="connsiteY293" fmla="*/ 4815941 h 6858000"/>
              <a:gd name="connsiteX294" fmla="*/ 6953922 w 7467600"/>
              <a:gd name="connsiteY294" fmla="*/ 4890068 h 6858000"/>
              <a:gd name="connsiteX295" fmla="*/ 6071359 w 7467600"/>
              <a:gd name="connsiteY295" fmla="*/ 4770770 h 6858000"/>
              <a:gd name="connsiteX296" fmla="*/ 6038839 w 7467600"/>
              <a:gd name="connsiteY296" fmla="*/ 4764474 h 6858000"/>
              <a:gd name="connsiteX297" fmla="*/ 6038706 w 7467600"/>
              <a:gd name="connsiteY297" fmla="*/ 4763847 h 6858000"/>
              <a:gd name="connsiteX298" fmla="*/ 6037784 w 7467600"/>
              <a:gd name="connsiteY298" fmla="*/ 4764270 h 6858000"/>
              <a:gd name="connsiteX299" fmla="*/ 6038839 w 7467600"/>
              <a:gd name="connsiteY299" fmla="*/ 4764474 h 6858000"/>
              <a:gd name="connsiteX300" fmla="*/ 6040338 w 7467600"/>
              <a:gd name="connsiteY300" fmla="*/ 4771418 h 6858000"/>
              <a:gd name="connsiteX301" fmla="*/ 6024488 w 7467600"/>
              <a:gd name="connsiteY301" fmla="*/ 4809903 h 6858000"/>
              <a:gd name="connsiteX302" fmla="*/ 5599771 w 7467600"/>
              <a:gd name="connsiteY302" fmla="*/ 5509652 h 6858000"/>
              <a:gd name="connsiteX303" fmla="*/ 5548843 w 7467600"/>
              <a:gd name="connsiteY303" fmla="*/ 5563845 h 6858000"/>
              <a:gd name="connsiteX304" fmla="*/ 5940952 w 7467600"/>
              <a:gd name="connsiteY304" fmla="*/ 6250028 h 6858000"/>
              <a:gd name="connsiteX305" fmla="*/ 6043441 w 7467600"/>
              <a:gd name="connsiteY305" fmla="*/ 6665847 h 6858000"/>
              <a:gd name="connsiteX306" fmla="*/ 6093432 w 7467600"/>
              <a:gd name="connsiteY306" fmla="*/ 6858000 h 6858000"/>
              <a:gd name="connsiteX307" fmla="*/ 6034344 w 7467600"/>
              <a:gd name="connsiteY307" fmla="*/ 6858000 h 6858000"/>
              <a:gd name="connsiteX308" fmla="*/ 6026679 w 7467600"/>
              <a:gd name="connsiteY308" fmla="*/ 6836959 h 6858000"/>
              <a:gd name="connsiteX309" fmla="*/ 5800441 w 7467600"/>
              <a:gd name="connsiteY309" fmla="*/ 6335286 h 6858000"/>
              <a:gd name="connsiteX310" fmla="*/ 5526562 w 7467600"/>
              <a:gd name="connsiteY310" fmla="*/ 5705388 h 6858000"/>
              <a:gd name="connsiteX311" fmla="*/ 5519640 w 7467600"/>
              <a:gd name="connsiteY311" fmla="*/ 5683774 h 6858000"/>
              <a:gd name="connsiteX312" fmla="*/ 5844559 w 7467600"/>
              <a:gd name="connsiteY312" fmla="*/ 6553349 h 6858000"/>
              <a:gd name="connsiteX313" fmla="*/ 5975994 w 7467600"/>
              <a:gd name="connsiteY313" fmla="*/ 6858000 h 6858000"/>
              <a:gd name="connsiteX314" fmla="*/ 5898547 w 7467600"/>
              <a:gd name="connsiteY314" fmla="*/ 6858000 h 6858000"/>
              <a:gd name="connsiteX315" fmla="*/ 5682041 w 7467600"/>
              <a:gd name="connsiteY315" fmla="*/ 6355860 h 6858000"/>
              <a:gd name="connsiteX316" fmla="*/ 5461758 w 7467600"/>
              <a:gd name="connsiteY316" fmla="*/ 5820220 h 6858000"/>
              <a:gd name="connsiteX317" fmla="*/ 5237282 w 7467600"/>
              <a:gd name="connsiteY317" fmla="*/ 6579086 h 6858000"/>
              <a:gd name="connsiteX318" fmla="*/ 5115009 w 7467600"/>
              <a:gd name="connsiteY318" fmla="*/ 6858000 h 6858000"/>
              <a:gd name="connsiteX319" fmla="*/ 5028074 w 7467600"/>
              <a:gd name="connsiteY319" fmla="*/ 6858000 h 6858000"/>
              <a:gd name="connsiteX320" fmla="*/ 5079508 w 7467600"/>
              <a:gd name="connsiteY320" fmla="*/ 6749074 h 6858000"/>
              <a:gd name="connsiteX321" fmla="*/ 5371846 w 7467600"/>
              <a:gd name="connsiteY321" fmla="*/ 5924413 h 6858000"/>
              <a:gd name="connsiteX322" fmla="*/ 5270512 w 7467600"/>
              <a:gd name="connsiteY322" fmla="*/ 6138975 h 6858000"/>
              <a:gd name="connsiteX323" fmla="*/ 5062409 w 7467600"/>
              <a:gd name="connsiteY323" fmla="*/ 6653544 h 6858000"/>
              <a:gd name="connsiteX324" fmla="*/ 5036628 w 7467600"/>
              <a:gd name="connsiteY324" fmla="*/ 6754247 h 6858000"/>
              <a:gd name="connsiteX325" fmla="*/ 5009112 w 7467600"/>
              <a:gd name="connsiteY325" fmla="*/ 6858000 h 6858000"/>
              <a:gd name="connsiteX326" fmla="*/ 4976679 w 7467600"/>
              <a:gd name="connsiteY326" fmla="*/ 6858000 h 6858000"/>
              <a:gd name="connsiteX327" fmla="*/ 5006537 w 7467600"/>
              <a:gd name="connsiteY327" fmla="*/ 6747068 h 6858000"/>
              <a:gd name="connsiteX328" fmla="*/ 5032723 w 7467600"/>
              <a:gd name="connsiteY328" fmla="*/ 6644957 h 6858000"/>
              <a:gd name="connsiteX329" fmla="*/ 5242949 w 7467600"/>
              <a:gd name="connsiteY329" fmla="*/ 6125175 h 6858000"/>
              <a:gd name="connsiteX330" fmla="*/ 5286321 w 7467600"/>
              <a:gd name="connsiteY330" fmla="*/ 6033555 h 6858000"/>
              <a:gd name="connsiteX331" fmla="*/ 5008210 w 7467600"/>
              <a:gd name="connsiteY331" fmla="*/ 6649194 h 6858000"/>
              <a:gd name="connsiteX332" fmla="*/ 4986321 w 7467600"/>
              <a:gd name="connsiteY332" fmla="*/ 6765687 h 6858000"/>
              <a:gd name="connsiteX333" fmla="*/ 4973474 w 7467600"/>
              <a:gd name="connsiteY333" fmla="*/ 6858000 h 6858000"/>
              <a:gd name="connsiteX334" fmla="*/ 4907178 w 7467600"/>
              <a:gd name="connsiteY334" fmla="*/ 6858000 h 6858000"/>
              <a:gd name="connsiteX335" fmla="*/ 4910810 w 7467600"/>
              <a:gd name="connsiteY335" fmla="*/ 6829660 h 6858000"/>
              <a:gd name="connsiteX336" fmla="*/ 4987461 w 7467600"/>
              <a:gd name="connsiteY336" fmla="*/ 6432994 h 6858000"/>
              <a:gd name="connsiteX337" fmla="*/ 5179262 w 7467600"/>
              <a:gd name="connsiteY337" fmla="*/ 6035044 h 6858000"/>
              <a:gd name="connsiteX338" fmla="*/ 4689678 w 7467600"/>
              <a:gd name="connsiteY338" fmla="*/ 6440241 h 6858000"/>
              <a:gd name="connsiteX339" fmla="*/ 4477543 w 7467600"/>
              <a:gd name="connsiteY339" fmla="*/ 6674836 h 6858000"/>
              <a:gd name="connsiteX340" fmla="*/ 4329957 w 7467600"/>
              <a:gd name="connsiteY340" fmla="*/ 6858000 h 6858000"/>
              <a:gd name="connsiteX341" fmla="*/ 4218595 w 7467600"/>
              <a:gd name="connsiteY341" fmla="*/ 6858000 h 6858000"/>
              <a:gd name="connsiteX342" fmla="*/ 4368888 w 7467600"/>
              <a:gd name="connsiteY342" fmla="*/ 6668412 h 6858000"/>
              <a:gd name="connsiteX343" fmla="*/ 4563091 w 7467600"/>
              <a:gd name="connsiteY343" fmla="*/ 6442508 h 6858000"/>
              <a:gd name="connsiteX344" fmla="*/ 5387324 w 7467600"/>
              <a:gd name="connsiteY344" fmla="*/ 5705830 h 6858000"/>
              <a:gd name="connsiteX345" fmla="*/ 5073620 w 7467600"/>
              <a:gd name="connsiteY345" fmla="*/ 5955437 h 6858000"/>
              <a:gd name="connsiteX346" fmla="*/ 4689789 w 7467600"/>
              <a:gd name="connsiteY346" fmla="*/ 6268382 h 6858000"/>
              <a:gd name="connsiteX347" fmla="*/ 4418722 w 7467600"/>
              <a:gd name="connsiteY347" fmla="*/ 6570886 h 6858000"/>
              <a:gd name="connsiteX348" fmla="*/ 4214944 w 7467600"/>
              <a:gd name="connsiteY348" fmla="*/ 6858000 h 6858000"/>
              <a:gd name="connsiteX349" fmla="*/ 4177898 w 7467600"/>
              <a:gd name="connsiteY349" fmla="*/ 6858000 h 6858000"/>
              <a:gd name="connsiteX350" fmla="*/ 4391597 w 7467600"/>
              <a:gd name="connsiteY350" fmla="*/ 6556370 h 6858000"/>
              <a:gd name="connsiteX351" fmla="*/ 4668889 w 7467600"/>
              <a:gd name="connsiteY351" fmla="*/ 6246399 h 6858000"/>
              <a:gd name="connsiteX352" fmla="*/ 5055427 w 7467600"/>
              <a:gd name="connsiteY352" fmla="*/ 5931476 h 6858000"/>
              <a:gd name="connsiteX353" fmla="*/ 5371814 w 7467600"/>
              <a:gd name="connsiteY353" fmla="*/ 5678975 h 6858000"/>
              <a:gd name="connsiteX354" fmla="*/ 4987918 w 7467600"/>
              <a:gd name="connsiteY354" fmla="*/ 5838701 h 6858000"/>
              <a:gd name="connsiteX355" fmla="*/ 4317146 w 7467600"/>
              <a:gd name="connsiteY355" fmla="*/ 6587716 h 6858000"/>
              <a:gd name="connsiteX356" fmla="*/ 4171627 w 7467600"/>
              <a:gd name="connsiteY356" fmla="*/ 6858000 h 6858000"/>
              <a:gd name="connsiteX357" fmla="*/ 4081585 w 7467600"/>
              <a:gd name="connsiteY357" fmla="*/ 6858000 h 6858000"/>
              <a:gd name="connsiteX358" fmla="*/ 4238603 w 7467600"/>
              <a:gd name="connsiteY358" fmla="*/ 6559341 h 6858000"/>
              <a:gd name="connsiteX359" fmla="*/ 4778333 w 7467600"/>
              <a:gd name="connsiteY359" fmla="*/ 5873626 h 6858000"/>
              <a:gd name="connsiteX360" fmla="*/ 5414185 w 7467600"/>
              <a:gd name="connsiteY360" fmla="*/ 5573882 h 6858000"/>
              <a:gd name="connsiteX361" fmla="*/ 5959648 w 7467600"/>
              <a:gd name="connsiteY361" fmla="*/ 4760797 h 6858000"/>
              <a:gd name="connsiteX362" fmla="*/ 5355019 w 7467600"/>
              <a:gd name="connsiteY362" fmla="*/ 4734672 h 6858000"/>
              <a:gd name="connsiteX363" fmla="*/ 5083565 w 7467600"/>
              <a:gd name="connsiteY363" fmla="*/ 5179121 h 6858000"/>
              <a:gd name="connsiteX364" fmla="*/ 4713577 w 7467600"/>
              <a:gd name="connsiteY364" fmla="*/ 5616803 h 6858000"/>
              <a:gd name="connsiteX365" fmla="*/ 3989559 w 7467600"/>
              <a:gd name="connsiteY365" fmla="*/ 6145945 h 6858000"/>
              <a:gd name="connsiteX366" fmla="*/ 3939824 w 7467600"/>
              <a:gd name="connsiteY366" fmla="*/ 6066900 h 6858000"/>
              <a:gd name="connsiteX367" fmla="*/ 4584537 w 7467600"/>
              <a:gd name="connsiteY367" fmla="*/ 5324826 h 6858000"/>
              <a:gd name="connsiteX368" fmla="*/ 5037105 w 7467600"/>
              <a:gd name="connsiteY368" fmla="*/ 5088765 h 6858000"/>
              <a:gd name="connsiteX369" fmla="*/ 5039930 w 7467600"/>
              <a:gd name="connsiteY369" fmla="*/ 5089585 h 6858000"/>
              <a:gd name="connsiteX370" fmla="*/ 5263764 w 7467600"/>
              <a:gd name="connsiteY370" fmla="*/ 4735525 h 6858000"/>
              <a:gd name="connsiteX371" fmla="*/ 4086300 w 7467600"/>
              <a:gd name="connsiteY371" fmla="*/ 4884599 h 6858000"/>
              <a:gd name="connsiteX372" fmla="*/ 4085485 w 7467600"/>
              <a:gd name="connsiteY372" fmla="*/ 4899070 h 6858000"/>
              <a:gd name="connsiteX373" fmla="*/ 3871915 w 7467600"/>
              <a:gd name="connsiteY373" fmla="*/ 5253645 h 6858000"/>
              <a:gd name="connsiteX374" fmla="*/ 3799374 w 7467600"/>
              <a:gd name="connsiteY374" fmla="*/ 5466127 h 6858000"/>
              <a:gd name="connsiteX375" fmla="*/ 3498850 w 7467600"/>
              <a:gd name="connsiteY375" fmla="*/ 6661888 h 6858000"/>
              <a:gd name="connsiteX376" fmla="*/ 3399216 w 7467600"/>
              <a:gd name="connsiteY376" fmla="*/ 6858000 h 6858000"/>
              <a:gd name="connsiteX377" fmla="*/ 3303688 w 7467600"/>
              <a:gd name="connsiteY377" fmla="*/ 6858000 h 6858000"/>
              <a:gd name="connsiteX378" fmla="*/ 3391774 w 7467600"/>
              <a:gd name="connsiteY378" fmla="*/ 6697181 h 6858000"/>
              <a:gd name="connsiteX379" fmla="*/ 3735540 w 7467600"/>
              <a:gd name="connsiteY379" fmla="*/ 5546923 h 6858000"/>
              <a:gd name="connsiteX380" fmla="*/ 3729438 w 7467600"/>
              <a:gd name="connsiteY380" fmla="*/ 5569058 h 6858000"/>
              <a:gd name="connsiteX381" fmla="*/ 3707782 w 7467600"/>
              <a:gd name="connsiteY381" fmla="*/ 5644908 h 6858000"/>
              <a:gd name="connsiteX382" fmla="*/ 3583827 w 7467600"/>
              <a:gd name="connsiteY382" fmla="*/ 6039215 h 6858000"/>
              <a:gd name="connsiteX383" fmla="*/ 3547861 w 7467600"/>
              <a:gd name="connsiteY383" fmla="*/ 6129609 h 6858000"/>
              <a:gd name="connsiteX384" fmla="*/ 3490905 w 7467600"/>
              <a:gd name="connsiteY384" fmla="*/ 6277660 h 6858000"/>
              <a:gd name="connsiteX385" fmla="*/ 3455859 w 7467600"/>
              <a:gd name="connsiteY385" fmla="*/ 6391301 h 6858000"/>
              <a:gd name="connsiteX386" fmla="*/ 3429112 w 7467600"/>
              <a:gd name="connsiteY386" fmla="*/ 6479469 h 6858000"/>
              <a:gd name="connsiteX387" fmla="*/ 3304862 w 7467600"/>
              <a:gd name="connsiteY387" fmla="*/ 6796476 h 6858000"/>
              <a:gd name="connsiteX388" fmla="*/ 3276071 w 7467600"/>
              <a:gd name="connsiteY388" fmla="*/ 6858000 h 6858000"/>
              <a:gd name="connsiteX389" fmla="*/ 3240805 w 7467600"/>
              <a:gd name="connsiteY389" fmla="*/ 6858000 h 6858000"/>
              <a:gd name="connsiteX390" fmla="*/ 3275917 w 7467600"/>
              <a:gd name="connsiteY390" fmla="*/ 6783192 h 6858000"/>
              <a:gd name="connsiteX391" fmla="*/ 3399358 w 7467600"/>
              <a:gd name="connsiteY391" fmla="*/ 6469011 h 6858000"/>
              <a:gd name="connsiteX392" fmla="*/ 3425650 w 7467600"/>
              <a:gd name="connsiteY392" fmla="*/ 6381333 h 6858000"/>
              <a:gd name="connsiteX393" fmla="*/ 3460661 w 7467600"/>
              <a:gd name="connsiteY393" fmla="*/ 6266763 h 6858000"/>
              <a:gd name="connsiteX394" fmla="*/ 3518021 w 7467600"/>
              <a:gd name="connsiteY394" fmla="*/ 6117298 h 6858000"/>
              <a:gd name="connsiteX395" fmla="*/ 3554035 w 7467600"/>
              <a:gd name="connsiteY395" fmla="*/ 6027832 h 6858000"/>
              <a:gd name="connsiteX396" fmla="*/ 3677174 w 7467600"/>
              <a:gd name="connsiteY396" fmla="*/ 5636351 h 6858000"/>
              <a:gd name="connsiteX397" fmla="*/ 3698819 w 7467600"/>
              <a:gd name="connsiteY397" fmla="*/ 5560503 h 6858000"/>
              <a:gd name="connsiteX398" fmla="*/ 3702094 w 7467600"/>
              <a:gd name="connsiteY398" fmla="*/ 5549194 h 6858000"/>
              <a:gd name="connsiteX399" fmla="*/ 3398355 w 7467600"/>
              <a:gd name="connsiteY399" fmla="*/ 6094603 h 6858000"/>
              <a:gd name="connsiteX400" fmla="*/ 3193941 w 7467600"/>
              <a:gd name="connsiteY400" fmla="*/ 6798775 h 6858000"/>
              <a:gd name="connsiteX401" fmla="*/ 3184140 w 7467600"/>
              <a:gd name="connsiteY401" fmla="*/ 6858000 h 6858000"/>
              <a:gd name="connsiteX402" fmla="*/ 3099978 w 7467600"/>
              <a:gd name="connsiteY402" fmla="*/ 6858000 h 6858000"/>
              <a:gd name="connsiteX403" fmla="*/ 3101556 w 7467600"/>
              <a:gd name="connsiteY403" fmla="*/ 6843337 h 6858000"/>
              <a:gd name="connsiteX404" fmla="*/ 3370162 w 7467600"/>
              <a:gd name="connsiteY404" fmla="*/ 5785550 h 6858000"/>
              <a:gd name="connsiteX405" fmla="*/ 3746477 w 7467600"/>
              <a:gd name="connsiteY405" fmla="*/ 5377889 h 6858000"/>
              <a:gd name="connsiteX406" fmla="*/ 3863399 w 7467600"/>
              <a:gd name="connsiteY406" fmla="*/ 5087257 h 6858000"/>
              <a:gd name="connsiteX407" fmla="*/ 3968712 w 7467600"/>
              <a:gd name="connsiteY407" fmla="*/ 4913989 h 6858000"/>
              <a:gd name="connsiteX408" fmla="*/ 2792390 w 7467600"/>
              <a:gd name="connsiteY408" fmla="*/ 5382974 h 6858000"/>
              <a:gd name="connsiteX409" fmla="*/ 2714982 w 7467600"/>
              <a:gd name="connsiteY409" fmla="*/ 5427051 h 6858000"/>
              <a:gd name="connsiteX410" fmla="*/ 2813361 w 7467600"/>
              <a:gd name="connsiteY410" fmla="*/ 6023912 h 6858000"/>
              <a:gd name="connsiteX411" fmla="*/ 2688430 w 7467600"/>
              <a:gd name="connsiteY411" fmla="*/ 6801564 h 6858000"/>
              <a:gd name="connsiteX412" fmla="*/ 2629626 w 7467600"/>
              <a:gd name="connsiteY412" fmla="*/ 6763394 h 6858000"/>
              <a:gd name="connsiteX413" fmla="*/ 2565328 w 7467600"/>
              <a:gd name="connsiteY413" fmla="*/ 5516399 h 6858000"/>
              <a:gd name="connsiteX414" fmla="*/ 1922999 w 7467600"/>
              <a:gd name="connsiteY414" fmla="*/ 5980343 h 6858000"/>
              <a:gd name="connsiteX415" fmla="*/ 1950261 w 7467600"/>
              <a:gd name="connsiteY415" fmla="*/ 6405858 h 6858000"/>
              <a:gd name="connsiteX416" fmla="*/ 2365554 w 7467600"/>
              <a:gd name="connsiteY416" fmla="*/ 6759107 h 6858000"/>
              <a:gd name="connsiteX417" fmla="*/ 2424142 w 7467600"/>
              <a:gd name="connsiteY417" fmla="*/ 6858000 h 6858000"/>
              <a:gd name="connsiteX418" fmla="*/ 2395994 w 7467600"/>
              <a:gd name="connsiteY418" fmla="*/ 6858000 h 6858000"/>
              <a:gd name="connsiteX419" fmla="*/ 2392863 w 7467600"/>
              <a:gd name="connsiteY419" fmla="*/ 6852964 h 6858000"/>
              <a:gd name="connsiteX420" fmla="*/ 2017589 w 7467600"/>
              <a:gd name="connsiteY420" fmla="*/ 6493982 h 6858000"/>
              <a:gd name="connsiteX421" fmla="*/ 2147336 w 7467600"/>
              <a:gd name="connsiteY421" fmla="*/ 6594052 h 6858000"/>
              <a:gd name="connsiteX422" fmla="*/ 2207047 w 7467600"/>
              <a:gd name="connsiteY422" fmla="*/ 6654540 h 6858000"/>
              <a:gd name="connsiteX423" fmla="*/ 2299106 w 7467600"/>
              <a:gd name="connsiteY423" fmla="*/ 6778931 h 6858000"/>
              <a:gd name="connsiteX424" fmla="*/ 2314430 w 7467600"/>
              <a:gd name="connsiteY424" fmla="*/ 6801144 h 6858000"/>
              <a:gd name="connsiteX425" fmla="*/ 2352406 w 7467600"/>
              <a:gd name="connsiteY425" fmla="*/ 6858000 h 6858000"/>
              <a:gd name="connsiteX426" fmla="*/ 2314492 w 7467600"/>
              <a:gd name="connsiteY426" fmla="*/ 6858000 h 6858000"/>
              <a:gd name="connsiteX427" fmla="*/ 2288095 w 7467600"/>
              <a:gd name="connsiteY427" fmla="*/ 6818030 h 6858000"/>
              <a:gd name="connsiteX428" fmla="*/ 2272768 w 7467600"/>
              <a:gd name="connsiteY428" fmla="*/ 6795822 h 6858000"/>
              <a:gd name="connsiteX429" fmla="*/ 2182715 w 7467600"/>
              <a:gd name="connsiteY429" fmla="*/ 6675071 h 6858000"/>
              <a:gd name="connsiteX430" fmla="*/ 2032061 w 7467600"/>
              <a:gd name="connsiteY430" fmla="*/ 6541380 h 6858000"/>
              <a:gd name="connsiteX431" fmla="*/ 2257220 w 7467600"/>
              <a:gd name="connsiteY431" fmla="*/ 6826257 h 6858000"/>
              <a:gd name="connsiteX432" fmla="*/ 2281324 w 7467600"/>
              <a:gd name="connsiteY432" fmla="*/ 6858000 h 6858000"/>
              <a:gd name="connsiteX433" fmla="*/ 2242860 w 7467600"/>
              <a:gd name="connsiteY433" fmla="*/ 6858000 h 6858000"/>
              <a:gd name="connsiteX434" fmla="*/ 2232818 w 7467600"/>
              <a:gd name="connsiteY434" fmla="*/ 6844926 h 6858000"/>
              <a:gd name="connsiteX435" fmla="*/ 1990172 w 7467600"/>
              <a:gd name="connsiteY435" fmla="*/ 6542121 h 6858000"/>
              <a:gd name="connsiteX436" fmla="*/ 2124090 w 7467600"/>
              <a:gd name="connsiteY436" fmla="*/ 6761017 h 6858000"/>
              <a:gd name="connsiteX437" fmla="*/ 2200380 w 7467600"/>
              <a:gd name="connsiteY437" fmla="*/ 6858000 h 6858000"/>
              <a:gd name="connsiteX438" fmla="*/ 2147507 w 7467600"/>
              <a:gd name="connsiteY438" fmla="*/ 6858000 h 6858000"/>
              <a:gd name="connsiteX439" fmla="*/ 2070668 w 7467600"/>
              <a:gd name="connsiteY439" fmla="*/ 6761520 h 6858000"/>
              <a:gd name="connsiteX440" fmla="*/ 1975142 w 7467600"/>
              <a:gd name="connsiteY440" fmla="*/ 6585570 h 6858000"/>
              <a:gd name="connsiteX441" fmla="*/ 2050035 w 7467600"/>
              <a:gd name="connsiteY441" fmla="*/ 6813345 h 6858000"/>
              <a:gd name="connsiteX442" fmla="*/ 2063025 w 7467600"/>
              <a:gd name="connsiteY442" fmla="*/ 6858000 h 6858000"/>
              <a:gd name="connsiteX443" fmla="*/ 2021675 w 7467600"/>
              <a:gd name="connsiteY443" fmla="*/ 6858000 h 6858000"/>
              <a:gd name="connsiteX444" fmla="*/ 2019308 w 7467600"/>
              <a:gd name="connsiteY444" fmla="*/ 6847118 h 6858000"/>
              <a:gd name="connsiteX445" fmla="*/ 1938835 w 7467600"/>
              <a:gd name="connsiteY445" fmla="*/ 6551160 h 6858000"/>
              <a:gd name="connsiteX446" fmla="*/ 1953230 w 7467600"/>
              <a:gd name="connsiteY446" fmla="*/ 6759699 h 6858000"/>
              <a:gd name="connsiteX447" fmla="*/ 1956763 w 7467600"/>
              <a:gd name="connsiteY447" fmla="*/ 6778191 h 6858000"/>
              <a:gd name="connsiteX448" fmla="*/ 1967925 w 7467600"/>
              <a:gd name="connsiteY448" fmla="*/ 6858000 h 6858000"/>
              <a:gd name="connsiteX449" fmla="*/ 1936622 w 7467600"/>
              <a:gd name="connsiteY449" fmla="*/ 6858000 h 6858000"/>
              <a:gd name="connsiteX450" fmla="*/ 1926261 w 7467600"/>
              <a:gd name="connsiteY450" fmla="*/ 6784064 h 6858000"/>
              <a:gd name="connsiteX451" fmla="*/ 1922724 w 7467600"/>
              <a:gd name="connsiteY451" fmla="*/ 6765577 h 6858000"/>
              <a:gd name="connsiteX452" fmla="*/ 1904650 w 7467600"/>
              <a:gd name="connsiteY452" fmla="*/ 6639616 h 6858000"/>
              <a:gd name="connsiteX453" fmla="*/ 1885273 w 7467600"/>
              <a:gd name="connsiteY453" fmla="*/ 6858000 h 6858000"/>
              <a:gd name="connsiteX454" fmla="*/ 1854363 w 7467600"/>
              <a:gd name="connsiteY454" fmla="*/ 6858000 h 6858000"/>
              <a:gd name="connsiteX455" fmla="*/ 1880391 w 7467600"/>
              <a:gd name="connsiteY455" fmla="*/ 6603796 h 6858000"/>
              <a:gd name="connsiteX456" fmla="*/ 1818273 w 7467600"/>
              <a:gd name="connsiteY456" fmla="*/ 6715729 h 6858000"/>
              <a:gd name="connsiteX457" fmla="*/ 1794691 w 7467600"/>
              <a:gd name="connsiteY457" fmla="*/ 6843239 h 6858000"/>
              <a:gd name="connsiteX458" fmla="*/ 1794914 w 7467600"/>
              <a:gd name="connsiteY458" fmla="*/ 6858000 h 6858000"/>
              <a:gd name="connsiteX459" fmla="*/ 1746128 w 7467600"/>
              <a:gd name="connsiteY459" fmla="*/ 6858000 h 6858000"/>
              <a:gd name="connsiteX460" fmla="*/ 1753934 w 7467600"/>
              <a:gd name="connsiteY460" fmla="*/ 6724796 h 6858000"/>
              <a:gd name="connsiteX461" fmla="*/ 1792053 w 7467600"/>
              <a:gd name="connsiteY461" fmla="*/ 6572396 h 6858000"/>
              <a:gd name="connsiteX462" fmla="*/ 1862248 w 7467600"/>
              <a:gd name="connsiteY462" fmla="*/ 6266397 h 6858000"/>
              <a:gd name="connsiteX463" fmla="*/ 1862250 w 7467600"/>
              <a:gd name="connsiteY463" fmla="*/ 6033531 h 6858000"/>
              <a:gd name="connsiteX464" fmla="*/ 1211999 w 7467600"/>
              <a:gd name="connsiteY464" fmla="*/ 6683610 h 6858000"/>
              <a:gd name="connsiteX465" fmla="*/ 1213266 w 7467600"/>
              <a:gd name="connsiteY465" fmla="*/ 6691947 h 6858000"/>
              <a:gd name="connsiteX466" fmla="*/ 1203370 w 7467600"/>
              <a:gd name="connsiteY466" fmla="*/ 6850676 h 6858000"/>
              <a:gd name="connsiteX467" fmla="*/ 1203671 w 7467600"/>
              <a:gd name="connsiteY467" fmla="*/ 6858000 h 6858000"/>
              <a:gd name="connsiteX468" fmla="*/ 1143180 w 7467600"/>
              <a:gd name="connsiteY468" fmla="*/ 6858000 h 6858000"/>
              <a:gd name="connsiteX469" fmla="*/ 1142176 w 7467600"/>
              <a:gd name="connsiteY469" fmla="*/ 6766045 h 6858000"/>
              <a:gd name="connsiteX470" fmla="*/ 1067484 w 7467600"/>
              <a:gd name="connsiteY470" fmla="*/ 6858000 h 6858000"/>
              <a:gd name="connsiteX471" fmla="*/ 953928 w 7467600"/>
              <a:gd name="connsiteY471" fmla="*/ 6858000 h 6858000"/>
              <a:gd name="connsiteX472" fmla="*/ 959715 w 7467600"/>
              <a:gd name="connsiteY472" fmla="*/ 6850185 h 6858000"/>
              <a:gd name="connsiteX473" fmla="*/ 1483788 w 7467600"/>
              <a:gd name="connsiteY473" fmla="*/ 6259174 h 6858000"/>
              <a:gd name="connsiteX474" fmla="*/ 1100671 w 7467600"/>
              <a:gd name="connsiteY474" fmla="*/ 6252137 h 6858000"/>
              <a:gd name="connsiteX475" fmla="*/ 1090144 w 7467600"/>
              <a:gd name="connsiteY475" fmla="*/ 6256748 h 6858000"/>
              <a:gd name="connsiteX476" fmla="*/ 1095872 w 7467600"/>
              <a:gd name="connsiteY476" fmla="*/ 6271892 h 6858000"/>
              <a:gd name="connsiteX477" fmla="*/ 262785 w 7467600"/>
              <a:gd name="connsiteY477" fmla="*/ 6845450 h 6858000"/>
              <a:gd name="connsiteX478" fmla="*/ 209968 w 7467600"/>
              <a:gd name="connsiteY478" fmla="*/ 6770713 h 6858000"/>
              <a:gd name="connsiteX479" fmla="*/ 873460 w 7467600"/>
              <a:gd name="connsiteY479" fmla="*/ 6253768 h 6858000"/>
              <a:gd name="connsiteX480" fmla="*/ 192686 w 7467600"/>
              <a:gd name="connsiteY480" fmla="*/ 5849257 h 6858000"/>
              <a:gd name="connsiteX481" fmla="*/ 4696 w 7467600"/>
              <a:gd name="connsiteY481" fmla="*/ 5697668 h 6858000"/>
              <a:gd name="connsiteX482" fmla="*/ 0 w 7467600"/>
              <a:gd name="connsiteY482" fmla="*/ 5689984 h 6858000"/>
              <a:gd name="connsiteX483" fmla="*/ 0 w 7467600"/>
              <a:gd name="connsiteY483" fmla="*/ 5513472 h 6858000"/>
              <a:gd name="connsiteX484" fmla="*/ 174101 w 7467600"/>
              <a:gd name="connsiteY484" fmla="*/ 5620277 h 6858000"/>
              <a:gd name="connsiteX485" fmla="*/ 891800 w 7467600"/>
              <a:gd name="connsiteY485" fmla="*/ 6036935 h 6858000"/>
              <a:gd name="connsiteX486" fmla="*/ 1072219 w 7467600"/>
              <a:gd name="connsiteY486" fmla="*/ 6169443 h 6858000"/>
              <a:gd name="connsiteX487" fmla="*/ 1074117 w 7467600"/>
              <a:gd name="connsiteY487" fmla="*/ 6170301 h 6858000"/>
              <a:gd name="connsiteX488" fmla="*/ 1083114 w 7467600"/>
              <a:gd name="connsiteY488" fmla="*/ 6174131 h 6858000"/>
              <a:gd name="connsiteX489" fmla="*/ 1543010 w 7467600"/>
              <a:gd name="connsiteY489" fmla="*/ 6191140 h 6858000"/>
              <a:gd name="connsiteX490" fmla="*/ 1551080 w 7467600"/>
              <a:gd name="connsiteY490" fmla="*/ 6195006 h 6858000"/>
              <a:gd name="connsiteX491" fmla="*/ 2345443 w 7467600"/>
              <a:gd name="connsiteY491" fmla="*/ 5549882 h 6858000"/>
              <a:gd name="connsiteX492" fmla="*/ 1721499 w 7467600"/>
              <a:gd name="connsiteY492" fmla="*/ 5599969 h 6858000"/>
              <a:gd name="connsiteX493" fmla="*/ 767716 w 7467600"/>
              <a:gd name="connsiteY493" fmla="*/ 5472768 h 6858000"/>
              <a:gd name="connsiteX494" fmla="*/ 722147 w 7467600"/>
              <a:gd name="connsiteY494" fmla="*/ 5393091 h 6858000"/>
              <a:gd name="connsiteX495" fmla="*/ 1485552 w 7467600"/>
              <a:gd name="connsiteY495" fmla="*/ 5313202 h 6858000"/>
              <a:gd name="connsiteX496" fmla="*/ 2143004 w 7467600"/>
              <a:gd name="connsiteY496" fmla="*/ 5402420 h 6858000"/>
              <a:gd name="connsiteX497" fmla="*/ 1933391 w 7467600"/>
              <a:gd name="connsiteY497" fmla="*/ 5156971 h 6858000"/>
              <a:gd name="connsiteX498" fmla="*/ 1827118 w 7467600"/>
              <a:gd name="connsiteY498" fmla="*/ 4968410 h 6858000"/>
              <a:gd name="connsiteX499" fmla="*/ 1837349 w 7467600"/>
              <a:gd name="connsiteY499" fmla="*/ 4956357 h 6858000"/>
              <a:gd name="connsiteX500" fmla="*/ 2162835 w 7467600"/>
              <a:gd name="connsiteY500" fmla="*/ 5187853 h 6858000"/>
              <a:gd name="connsiteX501" fmla="*/ 2257167 w 7467600"/>
              <a:gd name="connsiteY501" fmla="*/ 5462123 h 6858000"/>
              <a:gd name="connsiteX502" fmla="*/ 2261598 w 7467600"/>
              <a:gd name="connsiteY502" fmla="*/ 5467998 h 6858000"/>
              <a:gd name="connsiteX503" fmla="*/ 2437177 w 7467600"/>
              <a:gd name="connsiteY503" fmla="*/ 5479608 h 6858000"/>
              <a:gd name="connsiteX504" fmla="*/ 2445247 w 7467600"/>
              <a:gd name="connsiteY504" fmla="*/ 5483476 h 6858000"/>
              <a:gd name="connsiteX505" fmla="*/ 2743626 w 7467600"/>
              <a:gd name="connsiteY505" fmla="*/ 5304819 h 6858000"/>
              <a:gd name="connsiteX506" fmla="*/ 3048102 w 7467600"/>
              <a:gd name="connsiteY506" fmla="*/ 5150595 h 6858000"/>
              <a:gd name="connsiteX507" fmla="*/ 1799414 w 7467600"/>
              <a:gd name="connsiteY507" fmla="*/ 4694732 h 6858000"/>
              <a:gd name="connsiteX508" fmla="*/ 1771735 w 7467600"/>
              <a:gd name="connsiteY508" fmla="*/ 4619929 h 6858000"/>
              <a:gd name="connsiteX509" fmla="*/ 3104273 w 7467600"/>
              <a:gd name="connsiteY509" fmla="*/ 5076159 h 6858000"/>
              <a:gd name="connsiteX510" fmla="*/ 3113245 w 7467600"/>
              <a:gd name="connsiteY510" fmla="*/ 5090705 h 6858000"/>
              <a:gd name="connsiteX511" fmla="*/ 3126294 w 7467600"/>
              <a:gd name="connsiteY511" fmla="*/ 5114400 h 6858000"/>
              <a:gd name="connsiteX512" fmla="*/ 3937433 w 7467600"/>
              <a:gd name="connsiteY512" fmla="*/ 4830473 h 6858000"/>
              <a:gd name="connsiteX513" fmla="*/ 3590475 w 7467600"/>
              <a:gd name="connsiteY513" fmla="*/ 4597974 h 6858000"/>
              <a:gd name="connsiteX514" fmla="*/ 3100264 w 7467600"/>
              <a:gd name="connsiteY514" fmla="*/ 4579845 h 6858000"/>
              <a:gd name="connsiteX515" fmla="*/ 2183576 w 7467600"/>
              <a:gd name="connsiteY515" fmla="*/ 4227150 h 6858000"/>
              <a:gd name="connsiteX516" fmla="*/ 2151029 w 7467600"/>
              <a:gd name="connsiteY516" fmla="*/ 4146947 h 6858000"/>
              <a:gd name="connsiteX517" fmla="*/ 3563434 w 7467600"/>
              <a:gd name="connsiteY517" fmla="*/ 4469115 h 6858000"/>
              <a:gd name="connsiteX518" fmla="*/ 3177952 w 7467600"/>
              <a:gd name="connsiteY518" fmla="*/ 3657386 h 6858000"/>
              <a:gd name="connsiteX519" fmla="*/ 3189263 w 7467600"/>
              <a:gd name="connsiteY519" fmla="*/ 3625726 h 6858000"/>
              <a:gd name="connsiteX520" fmla="*/ 3560912 w 7467600"/>
              <a:gd name="connsiteY520" fmla="*/ 4079863 h 6858000"/>
              <a:gd name="connsiteX521" fmla="*/ 3626636 w 7467600"/>
              <a:gd name="connsiteY521" fmla="*/ 4512230 h 6858000"/>
              <a:gd name="connsiteX522" fmla="*/ 3653088 w 7467600"/>
              <a:gd name="connsiteY522" fmla="*/ 4521417 h 6858000"/>
              <a:gd name="connsiteX523" fmla="*/ 3988128 w 7467600"/>
              <a:gd name="connsiteY523" fmla="*/ 4817267 h 6858000"/>
              <a:gd name="connsiteX524" fmla="*/ 4830582 w 7467600"/>
              <a:gd name="connsiteY524" fmla="*/ 4676000 h 6858000"/>
              <a:gd name="connsiteX525" fmla="*/ 4830100 w 7467600"/>
              <a:gd name="connsiteY525" fmla="*/ 4675554 h 6858000"/>
              <a:gd name="connsiteX526" fmla="*/ 4036318 w 7467600"/>
              <a:gd name="connsiteY526" fmla="*/ 4147013 h 6858000"/>
              <a:gd name="connsiteX527" fmla="*/ 3432098 w 7467600"/>
              <a:gd name="connsiteY527" fmla="*/ 3537312 h 6858000"/>
              <a:gd name="connsiteX528" fmla="*/ 3446761 w 7467600"/>
              <a:gd name="connsiteY528" fmla="*/ 3461278 h 6858000"/>
              <a:gd name="connsiteX529" fmla="*/ 4419733 w 7467600"/>
              <a:gd name="connsiteY529" fmla="*/ 3963555 h 6858000"/>
              <a:gd name="connsiteX530" fmla="*/ 4781371 w 7467600"/>
              <a:gd name="connsiteY530" fmla="*/ 4458604 h 6858000"/>
              <a:gd name="connsiteX531" fmla="*/ 4780440 w 7467600"/>
              <a:gd name="connsiteY531" fmla="*/ 4470290 h 6858000"/>
              <a:gd name="connsiteX532" fmla="*/ 4898954 w 7467600"/>
              <a:gd name="connsiteY532" fmla="*/ 4662092 h 6858000"/>
              <a:gd name="connsiteX533" fmla="*/ 4900699 w 7467600"/>
              <a:gd name="connsiteY533" fmla="*/ 4670867 h 6858000"/>
              <a:gd name="connsiteX534" fmla="*/ 5714511 w 7467600"/>
              <a:gd name="connsiteY534" fmla="*/ 4663483 h 6858000"/>
              <a:gd name="connsiteX535" fmla="*/ 5464793 w 7467600"/>
              <a:gd name="connsiteY535" fmla="*/ 4393556 h 6858000"/>
              <a:gd name="connsiteX536" fmla="*/ 5461897 w 7467600"/>
              <a:gd name="connsiteY536" fmla="*/ 4390879 h 6858000"/>
              <a:gd name="connsiteX537" fmla="*/ 4294126 w 7467600"/>
              <a:gd name="connsiteY537" fmla="*/ 3303048 h 6858000"/>
              <a:gd name="connsiteX538" fmla="*/ 4305321 w 7467600"/>
              <a:gd name="connsiteY538" fmla="*/ 3256953 h 6858000"/>
              <a:gd name="connsiteX539" fmla="*/ 4949299 w 7467600"/>
              <a:gd name="connsiteY539" fmla="*/ 3766336 h 6858000"/>
              <a:gd name="connsiteX540" fmla="*/ 5291452 w 7467600"/>
              <a:gd name="connsiteY540" fmla="*/ 4076801 h 6858000"/>
              <a:gd name="connsiteX541" fmla="*/ 5434998 w 7467600"/>
              <a:gd name="connsiteY541" fmla="*/ 4254100 h 6858000"/>
              <a:gd name="connsiteX542" fmla="*/ 5351015 w 7467600"/>
              <a:gd name="connsiteY542" fmla="*/ 3760989 h 6858000"/>
              <a:gd name="connsiteX543" fmla="*/ 5413780 w 7467600"/>
              <a:gd name="connsiteY543" fmla="*/ 2966265 h 6858000"/>
              <a:gd name="connsiteX544" fmla="*/ 5425627 w 7467600"/>
              <a:gd name="connsiteY544" fmla="*/ 2954192 h 6858000"/>
              <a:gd name="connsiteX545" fmla="*/ 6604735 w 7467600"/>
              <a:gd name="connsiteY545" fmla="*/ 2041381 h 6858000"/>
              <a:gd name="connsiteX546" fmla="*/ 7204487 w 7467600"/>
              <a:gd name="connsiteY546" fmla="*/ 2742112 h 6858000"/>
              <a:gd name="connsiteX547" fmla="*/ 7131592 w 7467600"/>
              <a:gd name="connsiteY547" fmla="*/ 2672096 h 6858000"/>
              <a:gd name="connsiteX548" fmla="*/ 6996344 w 7467600"/>
              <a:gd name="connsiteY548" fmla="*/ 2518310 h 6858000"/>
              <a:gd name="connsiteX549" fmla="*/ 6735495 w 7467600"/>
              <a:gd name="connsiteY549" fmla="*/ 2196890 h 6858000"/>
              <a:gd name="connsiteX550" fmla="*/ 6721901 w 7467600"/>
              <a:gd name="connsiteY550" fmla="*/ 2179274 h 6858000"/>
              <a:gd name="connsiteX551" fmla="*/ 6604735 w 7467600"/>
              <a:gd name="connsiteY551" fmla="*/ 2041381 h 6858000"/>
              <a:gd name="connsiteX552" fmla="*/ 6591670 w 7467600"/>
              <a:gd name="connsiteY552" fmla="*/ 1988277 h 6858000"/>
              <a:gd name="connsiteX553" fmla="*/ 6747349 w 7467600"/>
              <a:gd name="connsiteY553" fmla="*/ 2160069 h 6858000"/>
              <a:gd name="connsiteX554" fmla="*/ 6760943 w 7467600"/>
              <a:gd name="connsiteY554" fmla="*/ 2177686 h 6858000"/>
              <a:gd name="connsiteX555" fmla="*/ 7021065 w 7467600"/>
              <a:gd name="connsiteY555" fmla="*/ 2498102 h 6858000"/>
              <a:gd name="connsiteX556" fmla="*/ 7155223 w 7467600"/>
              <a:gd name="connsiteY556" fmla="*/ 2650386 h 6858000"/>
              <a:gd name="connsiteX557" fmla="*/ 7203167 w 7467600"/>
              <a:gd name="connsiteY557" fmla="*/ 2697288 h 6858000"/>
              <a:gd name="connsiteX558" fmla="*/ 6937703 w 7467600"/>
              <a:gd name="connsiteY558" fmla="*/ 2321981 h 6858000"/>
              <a:gd name="connsiteX559" fmla="*/ 6591670 w 7467600"/>
              <a:gd name="connsiteY559" fmla="*/ 1988277 h 6858000"/>
              <a:gd name="connsiteX560" fmla="*/ 5798671 w 7467600"/>
              <a:gd name="connsiteY560" fmla="*/ 1981601 h 6858000"/>
              <a:gd name="connsiteX561" fmla="*/ 5754709 w 7467600"/>
              <a:gd name="connsiteY561" fmla="*/ 2071454 h 6858000"/>
              <a:gd name="connsiteX562" fmla="*/ 5763044 w 7467600"/>
              <a:gd name="connsiteY562" fmla="*/ 2842206 h 6858000"/>
              <a:gd name="connsiteX563" fmla="*/ 5764974 w 7467600"/>
              <a:gd name="connsiteY563" fmla="*/ 2799609 h 6858000"/>
              <a:gd name="connsiteX564" fmla="*/ 5767665 w 7467600"/>
              <a:gd name="connsiteY564" fmla="*/ 2666409 h 6858000"/>
              <a:gd name="connsiteX565" fmla="*/ 5763055 w 7467600"/>
              <a:gd name="connsiteY565" fmla="*/ 2579705 h 6858000"/>
              <a:gd name="connsiteX566" fmla="*/ 5758079 w 7467600"/>
              <a:gd name="connsiteY566" fmla="*/ 2492508 h 6858000"/>
              <a:gd name="connsiteX567" fmla="*/ 5779325 w 7467600"/>
              <a:gd name="connsiteY567" fmla="*/ 2197069 h 6858000"/>
              <a:gd name="connsiteX568" fmla="*/ 5798671 w 7467600"/>
              <a:gd name="connsiteY568" fmla="*/ 1981601 h 6858000"/>
              <a:gd name="connsiteX569" fmla="*/ 5829202 w 7467600"/>
              <a:gd name="connsiteY569" fmla="*/ 1971679 h 6858000"/>
              <a:gd name="connsiteX570" fmla="*/ 5809558 w 7467600"/>
              <a:gd name="connsiteY570" fmla="*/ 2198043 h 6858000"/>
              <a:gd name="connsiteX571" fmla="*/ 5788653 w 7467600"/>
              <a:gd name="connsiteY571" fmla="*/ 2489430 h 6858000"/>
              <a:gd name="connsiteX572" fmla="*/ 5793439 w 7467600"/>
              <a:gd name="connsiteY572" fmla="*/ 2575235 h 6858000"/>
              <a:gd name="connsiteX573" fmla="*/ 5796837 w 7467600"/>
              <a:gd name="connsiteY573" fmla="*/ 2637633 h 6858000"/>
              <a:gd name="connsiteX574" fmla="*/ 5818614 w 7467600"/>
              <a:gd name="connsiteY574" fmla="*/ 2473055 h 6858000"/>
              <a:gd name="connsiteX575" fmla="*/ 5829202 w 7467600"/>
              <a:gd name="connsiteY575" fmla="*/ 1971679 h 6858000"/>
              <a:gd name="connsiteX576" fmla="*/ 5911389 w 7467600"/>
              <a:gd name="connsiteY576" fmla="*/ 1898371 h 6858000"/>
              <a:gd name="connsiteX577" fmla="*/ 6237627 w 7467600"/>
              <a:gd name="connsiteY577" fmla="*/ 2231921 h 6858000"/>
              <a:gd name="connsiteX578" fmla="*/ 5911389 w 7467600"/>
              <a:gd name="connsiteY578" fmla="*/ 1898371 h 6858000"/>
              <a:gd name="connsiteX579" fmla="*/ 6944437 w 7467600"/>
              <a:gd name="connsiteY579" fmla="*/ 1575402 h 6858000"/>
              <a:gd name="connsiteX580" fmla="*/ 6304730 w 7467600"/>
              <a:gd name="connsiteY580" fmla="*/ 1766654 h 6858000"/>
              <a:gd name="connsiteX581" fmla="*/ 6944437 w 7467600"/>
              <a:gd name="connsiteY581" fmla="*/ 1575402 h 6858000"/>
              <a:gd name="connsiteX582" fmla="*/ 7019523 w 7467600"/>
              <a:gd name="connsiteY582" fmla="*/ 1519450 h 6858000"/>
              <a:gd name="connsiteX583" fmla="*/ 6298091 w 7467600"/>
              <a:gd name="connsiteY583" fmla="*/ 1737122 h 6858000"/>
              <a:gd name="connsiteX584" fmla="*/ 7019523 w 7467600"/>
              <a:gd name="connsiteY584" fmla="*/ 1519450 h 6858000"/>
              <a:gd name="connsiteX585" fmla="*/ 2399523 w 7467600"/>
              <a:gd name="connsiteY585" fmla="*/ 1428234 h 6858000"/>
              <a:gd name="connsiteX586" fmla="*/ 2224982 w 7467600"/>
              <a:gd name="connsiteY586" fmla="*/ 1826201 h 6858000"/>
              <a:gd name="connsiteX587" fmla="*/ 2096099 w 7467600"/>
              <a:gd name="connsiteY587" fmla="*/ 2345900 h 6858000"/>
              <a:gd name="connsiteX588" fmla="*/ 2283317 w 7467600"/>
              <a:gd name="connsiteY588" fmla="*/ 1796925 h 6858000"/>
              <a:gd name="connsiteX589" fmla="*/ 2399523 w 7467600"/>
              <a:gd name="connsiteY589" fmla="*/ 1428234 h 6858000"/>
              <a:gd name="connsiteX590" fmla="*/ 2448558 w 7467600"/>
              <a:gd name="connsiteY590" fmla="*/ 1373435 h 6858000"/>
              <a:gd name="connsiteX591" fmla="*/ 2312521 w 7467600"/>
              <a:gd name="connsiteY591" fmla="*/ 1806140 h 6858000"/>
              <a:gd name="connsiteX592" fmla="*/ 2127533 w 7467600"/>
              <a:gd name="connsiteY592" fmla="*/ 2348380 h 6858000"/>
              <a:gd name="connsiteX593" fmla="*/ 2358080 w 7467600"/>
              <a:gd name="connsiteY593" fmla="*/ 1866134 h 6858000"/>
              <a:gd name="connsiteX594" fmla="*/ 2407436 w 7467600"/>
              <a:gd name="connsiteY594" fmla="*/ 1651070 h 6858000"/>
              <a:gd name="connsiteX595" fmla="*/ 2448558 w 7467600"/>
              <a:gd name="connsiteY595" fmla="*/ 1373435 h 6858000"/>
              <a:gd name="connsiteX596" fmla="*/ 278707 w 7467600"/>
              <a:gd name="connsiteY596" fmla="*/ 1352270 h 6858000"/>
              <a:gd name="connsiteX597" fmla="*/ 321570 w 7467600"/>
              <a:gd name="connsiteY597" fmla="*/ 1861610 h 6858000"/>
              <a:gd name="connsiteX598" fmla="*/ 294281 w 7467600"/>
              <a:gd name="connsiteY598" fmla="*/ 1440658 h 6858000"/>
              <a:gd name="connsiteX599" fmla="*/ 278707 w 7467600"/>
              <a:gd name="connsiteY599" fmla="*/ 1352270 h 6858000"/>
              <a:gd name="connsiteX600" fmla="*/ 1423821 w 7467600"/>
              <a:gd name="connsiteY600" fmla="*/ 1351958 h 6858000"/>
              <a:gd name="connsiteX601" fmla="*/ 1638521 w 7467600"/>
              <a:gd name="connsiteY601" fmla="*/ 1908470 h 6858000"/>
              <a:gd name="connsiteX602" fmla="*/ 1754199 w 7467600"/>
              <a:gd name="connsiteY602" fmla="*/ 2149284 h 6858000"/>
              <a:gd name="connsiteX603" fmla="*/ 1908359 w 7467600"/>
              <a:gd name="connsiteY603" fmla="*/ 2364988 h 6858000"/>
              <a:gd name="connsiteX604" fmla="*/ 1647661 w 7467600"/>
              <a:gd name="connsiteY604" fmla="*/ 1825945 h 6858000"/>
              <a:gd name="connsiteX605" fmla="*/ 1423821 w 7467600"/>
              <a:gd name="connsiteY605" fmla="*/ 1351958 h 6858000"/>
              <a:gd name="connsiteX606" fmla="*/ 1431890 w 7467600"/>
              <a:gd name="connsiteY606" fmla="*/ 1306475 h 6858000"/>
              <a:gd name="connsiteX607" fmla="*/ 1507597 w 7467600"/>
              <a:gd name="connsiteY607" fmla="*/ 1446132 h 6858000"/>
              <a:gd name="connsiteX608" fmla="*/ 1674586 w 7467600"/>
              <a:gd name="connsiteY608" fmla="*/ 1813832 h 6858000"/>
              <a:gd name="connsiteX609" fmla="*/ 1815950 w 7467600"/>
              <a:gd name="connsiteY609" fmla="*/ 2128564 h 6858000"/>
              <a:gd name="connsiteX610" fmla="*/ 1984242 w 7467600"/>
              <a:gd name="connsiteY610" fmla="*/ 2430829 h 6858000"/>
              <a:gd name="connsiteX611" fmla="*/ 2014023 w 7467600"/>
              <a:gd name="connsiteY611" fmla="*/ 2450995 h 6858000"/>
              <a:gd name="connsiteX612" fmla="*/ 1747337 w 7467600"/>
              <a:gd name="connsiteY612" fmla="*/ 1855264 h 6858000"/>
              <a:gd name="connsiteX613" fmla="*/ 1533749 w 7467600"/>
              <a:gd name="connsiteY613" fmla="*/ 1478656 h 6858000"/>
              <a:gd name="connsiteX614" fmla="*/ 1431890 w 7467600"/>
              <a:gd name="connsiteY614" fmla="*/ 1306475 h 6858000"/>
              <a:gd name="connsiteX615" fmla="*/ 5052692 w 7467600"/>
              <a:gd name="connsiteY615" fmla="*/ 1292994 h 6858000"/>
              <a:gd name="connsiteX616" fmla="*/ 5200661 w 7467600"/>
              <a:gd name="connsiteY616" fmla="*/ 1635186 h 6858000"/>
              <a:gd name="connsiteX617" fmla="*/ 5297138 w 7467600"/>
              <a:gd name="connsiteY617" fmla="*/ 1906351 h 6858000"/>
              <a:gd name="connsiteX618" fmla="*/ 5052692 w 7467600"/>
              <a:gd name="connsiteY618" fmla="*/ 1292994 h 6858000"/>
              <a:gd name="connsiteX619" fmla="*/ 5009948 w 7467600"/>
              <a:gd name="connsiteY619" fmla="*/ 1273619 h 6858000"/>
              <a:gd name="connsiteX620" fmla="*/ 5121777 w 7467600"/>
              <a:gd name="connsiteY620" fmla="*/ 1654213 h 6858000"/>
              <a:gd name="connsiteX621" fmla="*/ 5293545 w 7467600"/>
              <a:gd name="connsiteY621" fmla="*/ 2072247 h 6858000"/>
              <a:gd name="connsiteX622" fmla="*/ 5294042 w 7467600"/>
              <a:gd name="connsiteY622" fmla="*/ 2065019 h 6858000"/>
              <a:gd name="connsiteX623" fmla="*/ 5171936 w 7467600"/>
              <a:gd name="connsiteY623" fmla="*/ 1647613 h 6858000"/>
              <a:gd name="connsiteX624" fmla="*/ 5009948 w 7467600"/>
              <a:gd name="connsiteY624" fmla="*/ 1273619 h 6858000"/>
              <a:gd name="connsiteX625" fmla="*/ 655236 w 7467600"/>
              <a:gd name="connsiteY625" fmla="*/ 1268632 h 6858000"/>
              <a:gd name="connsiteX626" fmla="*/ 839521 w 7467600"/>
              <a:gd name="connsiteY626" fmla="*/ 1685315 h 6858000"/>
              <a:gd name="connsiteX627" fmla="*/ 1109416 w 7467600"/>
              <a:gd name="connsiteY627" fmla="*/ 2061663 h 6858000"/>
              <a:gd name="connsiteX628" fmla="*/ 1298300 w 7467600"/>
              <a:gd name="connsiteY628" fmla="*/ 2247742 h 6858000"/>
              <a:gd name="connsiteX629" fmla="*/ 1125871 w 7467600"/>
              <a:gd name="connsiteY629" fmla="*/ 1989513 h 6858000"/>
              <a:gd name="connsiteX630" fmla="*/ 981574 w 7467600"/>
              <a:gd name="connsiteY630" fmla="*/ 1783157 h 6858000"/>
              <a:gd name="connsiteX631" fmla="*/ 922198 w 7467600"/>
              <a:gd name="connsiteY631" fmla="*/ 1677437 h 6858000"/>
              <a:gd name="connsiteX632" fmla="*/ 869293 w 7467600"/>
              <a:gd name="connsiteY632" fmla="*/ 1583214 h 6858000"/>
              <a:gd name="connsiteX633" fmla="*/ 751431 w 7467600"/>
              <a:gd name="connsiteY633" fmla="*/ 1405731 h 6858000"/>
              <a:gd name="connsiteX634" fmla="*/ 655236 w 7467600"/>
              <a:gd name="connsiteY634" fmla="*/ 1268632 h 6858000"/>
              <a:gd name="connsiteX635" fmla="*/ 6516292 w 7467600"/>
              <a:gd name="connsiteY635" fmla="*/ 1263064 h 6858000"/>
              <a:gd name="connsiteX636" fmla="*/ 5736320 w 7467600"/>
              <a:gd name="connsiteY636" fmla="*/ 1501803 h 6858000"/>
              <a:gd name="connsiteX637" fmla="*/ 6516292 w 7467600"/>
              <a:gd name="connsiteY637" fmla="*/ 1263064 h 6858000"/>
              <a:gd name="connsiteX638" fmla="*/ 291466 w 7467600"/>
              <a:gd name="connsiteY638" fmla="*/ 1250369 h 6858000"/>
              <a:gd name="connsiteX639" fmla="*/ 323180 w 7467600"/>
              <a:gd name="connsiteY639" fmla="*/ 1435283 h 6858000"/>
              <a:gd name="connsiteX640" fmla="*/ 349381 w 7467600"/>
              <a:gd name="connsiteY640" fmla="*/ 1875041 h 6858000"/>
              <a:gd name="connsiteX641" fmla="*/ 374363 w 7467600"/>
              <a:gd name="connsiteY641" fmla="*/ 1506494 h 6858000"/>
              <a:gd name="connsiteX642" fmla="*/ 302168 w 7467600"/>
              <a:gd name="connsiteY642" fmla="*/ 1274495 h 6858000"/>
              <a:gd name="connsiteX643" fmla="*/ 291466 w 7467600"/>
              <a:gd name="connsiteY643" fmla="*/ 1250369 h 6858000"/>
              <a:gd name="connsiteX644" fmla="*/ 678222 w 7467600"/>
              <a:gd name="connsiteY644" fmla="*/ 1248670 h 6858000"/>
              <a:gd name="connsiteX645" fmla="*/ 775536 w 7467600"/>
              <a:gd name="connsiteY645" fmla="*/ 1388015 h 6858000"/>
              <a:gd name="connsiteX646" fmla="*/ 894529 w 7467600"/>
              <a:gd name="connsiteY646" fmla="*/ 1567739 h 6858000"/>
              <a:gd name="connsiteX647" fmla="*/ 948000 w 7467600"/>
              <a:gd name="connsiteY647" fmla="*/ 1663088 h 6858000"/>
              <a:gd name="connsiteX648" fmla="*/ 1006812 w 7467600"/>
              <a:gd name="connsiteY648" fmla="*/ 1767683 h 6858000"/>
              <a:gd name="connsiteX649" fmla="*/ 1149133 w 7467600"/>
              <a:gd name="connsiteY649" fmla="*/ 1971513 h 6858000"/>
              <a:gd name="connsiteX650" fmla="*/ 1333952 w 7467600"/>
              <a:gd name="connsiteY650" fmla="*/ 2251620 h 6858000"/>
              <a:gd name="connsiteX651" fmla="*/ 1337329 w 7467600"/>
              <a:gd name="connsiteY651" fmla="*/ 2258350 h 6858000"/>
              <a:gd name="connsiteX652" fmla="*/ 1014726 w 7467600"/>
              <a:gd name="connsiteY652" fmla="*/ 1615556 h 6858000"/>
              <a:gd name="connsiteX653" fmla="*/ 678222 w 7467600"/>
              <a:gd name="connsiteY653" fmla="*/ 1248670 h 6858000"/>
              <a:gd name="connsiteX654" fmla="*/ 6691602 w 7467600"/>
              <a:gd name="connsiteY654" fmla="*/ 1140573 h 6858000"/>
              <a:gd name="connsiteX655" fmla="*/ 6571100 w 7467600"/>
              <a:gd name="connsiteY655" fmla="*/ 1183662 h 6858000"/>
              <a:gd name="connsiteX656" fmla="*/ 6241687 w 7467600"/>
              <a:gd name="connsiteY656" fmla="*/ 1257600 h 6858000"/>
              <a:gd name="connsiteX657" fmla="*/ 5693009 w 7467600"/>
              <a:gd name="connsiteY657" fmla="*/ 1478256 h 6858000"/>
              <a:gd name="connsiteX658" fmla="*/ 6548420 w 7467600"/>
              <a:gd name="connsiteY658" fmla="*/ 1214599 h 6858000"/>
              <a:gd name="connsiteX659" fmla="*/ 6605473 w 7467600"/>
              <a:gd name="connsiteY659" fmla="*/ 1184686 h 6858000"/>
              <a:gd name="connsiteX660" fmla="*/ 6691602 w 7467600"/>
              <a:gd name="connsiteY660" fmla="*/ 1140573 h 6858000"/>
              <a:gd name="connsiteX661" fmla="*/ 4002475 w 7467600"/>
              <a:gd name="connsiteY661" fmla="*/ 1037802 h 6858000"/>
              <a:gd name="connsiteX662" fmla="*/ 4000324 w 7467600"/>
              <a:gd name="connsiteY662" fmla="*/ 1039362 h 6858000"/>
              <a:gd name="connsiteX663" fmla="*/ 4002862 w 7467600"/>
              <a:gd name="connsiteY663" fmla="*/ 1042866 h 6858000"/>
              <a:gd name="connsiteX664" fmla="*/ 4002475 w 7467600"/>
              <a:gd name="connsiteY664" fmla="*/ 1037802 h 6858000"/>
              <a:gd name="connsiteX665" fmla="*/ 506322 w 7467600"/>
              <a:gd name="connsiteY665" fmla="*/ 1020997 h 6858000"/>
              <a:gd name="connsiteX666" fmla="*/ 533068 w 7467600"/>
              <a:gd name="connsiteY666" fmla="*/ 1029409 h 6858000"/>
              <a:gd name="connsiteX667" fmla="*/ 1232525 w 7467600"/>
              <a:gd name="connsiteY667" fmla="*/ 1804675 h 6858000"/>
              <a:gd name="connsiteX668" fmla="*/ 1388858 w 7467600"/>
              <a:gd name="connsiteY668" fmla="*/ 2368011 h 6858000"/>
              <a:gd name="connsiteX669" fmla="*/ 1384098 w 7467600"/>
              <a:gd name="connsiteY669" fmla="*/ 2378125 h 6858000"/>
              <a:gd name="connsiteX670" fmla="*/ 1425393 w 7467600"/>
              <a:gd name="connsiteY670" fmla="*/ 2589124 h 6858000"/>
              <a:gd name="connsiteX671" fmla="*/ 1424001 w 7467600"/>
              <a:gd name="connsiteY671" fmla="*/ 2597541 h 6858000"/>
              <a:gd name="connsiteX672" fmla="*/ 2152729 w 7467600"/>
              <a:gd name="connsiteY672" fmla="*/ 2864487 h 6858000"/>
              <a:gd name="connsiteX673" fmla="*/ 2020609 w 7467600"/>
              <a:gd name="connsiteY673" fmla="*/ 2539671 h 6858000"/>
              <a:gd name="connsiteX674" fmla="*/ 2018920 w 7467600"/>
              <a:gd name="connsiteY674" fmla="*/ 2536309 h 6858000"/>
              <a:gd name="connsiteX675" fmla="*/ 1342441 w 7467600"/>
              <a:gd name="connsiteY675" fmla="*/ 1173017 h 6858000"/>
              <a:gd name="connsiteX676" fmla="*/ 1367925 w 7467600"/>
              <a:gd name="connsiteY676" fmla="*/ 1135648 h 6858000"/>
              <a:gd name="connsiteX677" fmla="*/ 1771401 w 7467600"/>
              <a:gd name="connsiteY677" fmla="*/ 1806673 h 6858000"/>
              <a:gd name="connsiteX678" fmla="*/ 1972385 w 7467600"/>
              <a:gd name="connsiteY678" fmla="*/ 2198735 h 6858000"/>
              <a:gd name="connsiteX679" fmla="*/ 2040892 w 7467600"/>
              <a:gd name="connsiteY679" fmla="*/ 2405205 h 6858000"/>
              <a:gd name="connsiteX680" fmla="*/ 2131689 w 7467600"/>
              <a:gd name="connsiteY680" fmla="*/ 1936926 h 6858000"/>
              <a:gd name="connsiteX681" fmla="*/ 2454820 w 7467600"/>
              <a:gd name="connsiteY681" fmla="*/ 1248808 h 6858000"/>
              <a:gd name="connsiteX682" fmla="*/ 2492512 w 7467600"/>
              <a:gd name="connsiteY682" fmla="*/ 1302920 h 6858000"/>
              <a:gd name="connsiteX683" fmla="*/ 2081216 w 7467600"/>
              <a:gd name="connsiteY683" fmla="*/ 2527513 h 6858000"/>
              <a:gd name="connsiteX684" fmla="*/ 2081211 w 7467600"/>
              <a:gd name="connsiteY684" fmla="*/ 2528916 h 6858000"/>
              <a:gd name="connsiteX685" fmla="*/ 2199067 w 7467600"/>
              <a:gd name="connsiteY685" fmla="*/ 2884061 h 6858000"/>
              <a:gd name="connsiteX686" fmla="*/ 3192586 w 7467600"/>
              <a:gd name="connsiteY686" fmla="*/ 3411496 h 6858000"/>
              <a:gd name="connsiteX687" fmla="*/ 3182620 w 7467600"/>
              <a:gd name="connsiteY687" fmla="*/ 3483279 h 6858000"/>
              <a:gd name="connsiteX688" fmla="*/ 2435119 w 7467600"/>
              <a:gd name="connsiteY688" fmla="*/ 3080173 h 6858000"/>
              <a:gd name="connsiteX689" fmla="*/ 2410152 w 7467600"/>
              <a:gd name="connsiteY689" fmla="*/ 3063751 h 6858000"/>
              <a:gd name="connsiteX690" fmla="*/ 2408099 w 7467600"/>
              <a:gd name="connsiteY690" fmla="*/ 3064403 h 6858000"/>
              <a:gd name="connsiteX691" fmla="*/ 2407218 w 7467600"/>
              <a:gd name="connsiteY691" fmla="*/ 3070324 h 6858000"/>
              <a:gd name="connsiteX692" fmla="*/ 2380138 w 7467600"/>
              <a:gd name="connsiteY692" fmla="*/ 3099341 h 6858000"/>
              <a:gd name="connsiteX693" fmla="*/ 1765923 w 7467600"/>
              <a:gd name="connsiteY693" fmla="*/ 3581043 h 6858000"/>
              <a:gd name="connsiteX694" fmla="*/ 1702258 w 7467600"/>
              <a:gd name="connsiteY694" fmla="*/ 3612286 h 6858000"/>
              <a:gd name="connsiteX695" fmla="*/ 1538370 w 7467600"/>
              <a:gd name="connsiteY695" fmla="*/ 3811804 h 6858000"/>
              <a:gd name="connsiteX696" fmla="*/ 542867 w 7467600"/>
              <a:gd name="connsiteY696" fmla="*/ 4944092 h 6858000"/>
              <a:gd name="connsiteX697" fmla="*/ 515800 w 7467600"/>
              <a:gd name="connsiteY697" fmla="*/ 4862180 h 6858000"/>
              <a:gd name="connsiteX698" fmla="*/ 909145 w 7467600"/>
              <a:gd name="connsiteY698" fmla="*/ 4199225 h 6858000"/>
              <a:gd name="connsiteX699" fmla="*/ 1214067 w 7467600"/>
              <a:gd name="connsiteY699" fmla="*/ 3908561 h 6858000"/>
              <a:gd name="connsiteX700" fmla="*/ 640967 w 7467600"/>
              <a:gd name="connsiteY700" fmla="*/ 4105601 h 6858000"/>
              <a:gd name="connsiteX701" fmla="*/ 112563 w 7467600"/>
              <a:gd name="connsiteY701" fmla="*/ 4396952 h 6858000"/>
              <a:gd name="connsiteX702" fmla="*/ 0 w 7467600"/>
              <a:gd name="connsiteY702" fmla="*/ 4466006 h 6858000"/>
              <a:gd name="connsiteX703" fmla="*/ 0 w 7467600"/>
              <a:gd name="connsiteY703" fmla="*/ 4233763 h 6858000"/>
              <a:gd name="connsiteX704" fmla="*/ 36881 w 7467600"/>
              <a:gd name="connsiteY704" fmla="*/ 4200118 h 6858000"/>
              <a:gd name="connsiteX705" fmla="*/ 910534 w 7467600"/>
              <a:gd name="connsiteY705" fmla="*/ 3629753 h 6858000"/>
              <a:gd name="connsiteX706" fmla="*/ 1578717 w 7467600"/>
              <a:gd name="connsiteY706" fmla="*/ 3575982 h 6858000"/>
              <a:gd name="connsiteX707" fmla="*/ 2338780 w 7467600"/>
              <a:gd name="connsiteY707" fmla="*/ 3033725 h 6858000"/>
              <a:gd name="connsiteX708" fmla="*/ 1807991 w 7467600"/>
              <a:gd name="connsiteY708" fmla="*/ 2807184 h 6858000"/>
              <a:gd name="connsiteX709" fmla="*/ 1416358 w 7467600"/>
              <a:gd name="connsiteY709" fmla="*/ 3112571 h 6858000"/>
              <a:gd name="connsiteX710" fmla="*/ 939066 w 7467600"/>
              <a:gd name="connsiteY710" fmla="*/ 3378798 h 6858000"/>
              <a:gd name="connsiteX711" fmla="*/ 115099 w 7467600"/>
              <a:gd name="connsiteY711" fmla="*/ 3607650 h 6858000"/>
              <a:gd name="connsiteX712" fmla="*/ 97284 w 7467600"/>
              <a:gd name="connsiteY712" fmla="*/ 3520393 h 6858000"/>
              <a:gd name="connsiteX713" fmla="*/ 922050 w 7467600"/>
              <a:gd name="connsiteY713" fmla="*/ 3074867 h 6858000"/>
              <a:gd name="connsiteX714" fmla="*/ 1405265 w 7467600"/>
              <a:gd name="connsiteY714" fmla="*/ 3016319 h 6858000"/>
              <a:gd name="connsiteX715" fmla="*/ 1407512 w 7467600"/>
              <a:gd name="connsiteY715" fmla="*/ 3018001 h 6858000"/>
              <a:gd name="connsiteX716" fmla="*/ 1726266 w 7467600"/>
              <a:gd name="connsiteY716" fmla="*/ 2777274 h 6858000"/>
              <a:gd name="connsiteX717" fmla="*/ 625390 w 7467600"/>
              <a:gd name="connsiteY717" fmla="*/ 2514541 h 6858000"/>
              <a:gd name="connsiteX718" fmla="*/ 619799 w 7467600"/>
              <a:gd name="connsiteY718" fmla="*/ 2527180 h 6858000"/>
              <a:gd name="connsiteX719" fmla="*/ 310030 w 7467600"/>
              <a:gd name="connsiteY719" fmla="*/ 2771818 h 6858000"/>
              <a:gd name="connsiteX720" fmla="*/ 173877 w 7467600"/>
              <a:gd name="connsiteY720" fmla="*/ 2937056 h 6858000"/>
              <a:gd name="connsiteX721" fmla="*/ 77889 w 7467600"/>
              <a:gd name="connsiteY721" fmla="*/ 3138440 h 6858000"/>
              <a:gd name="connsiteX722" fmla="*/ 0 w 7467600"/>
              <a:gd name="connsiteY722" fmla="*/ 3271395 h 6858000"/>
              <a:gd name="connsiteX723" fmla="*/ 0 w 7467600"/>
              <a:gd name="connsiteY723" fmla="*/ 3153002 h 6858000"/>
              <a:gd name="connsiteX724" fmla="*/ 2386 w 7467600"/>
              <a:gd name="connsiteY724" fmla="*/ 3149203 h 6858000"/>
              <a:gd name="connsiteX725" fmla="*/ 89753 w 7467600"/>
              <a:gd name="connsiteY725" fmla="*/ 2987702 h 6858000"/>
              <a:gd name="connsiteX726" fmla="*/ 76869 w 7467600"/>
              <a:gd name="connsiteY726" fmla="*/ 3005404 h 6858000"/>
              <a:gd name="connsiteX727" fmla="*/ 32049 w 7467600"/>
              <a:gd name="connsiteY727" fmla="*/ 3065814 h 6858000"/>
              <a:gd name="connsiteX728" fmla="*/ 0 w 7467600"/>
              <a:gd name="connsiteY728" fmla="*/ 3108744 h 6858000"/>
              <a:gd name="connsiteX729" fmla="*/ 0 w 7467600"/>
              <a:gd name="connsiteY729" fmla="*/ 3058059 h 6858000"/>
              <a:gd name="connsiteX730" fmla="*/ 7610 w 7467600"/>
              <a:gd name="connsiteY730" fmla="*/ 3047889 h 6858000"/>
              <a:gd name="connsiteX731" fmla="*/ 52419 w 7467600"/>
              <a:gd name="connsiteY731" fmla="*/ 2987479 h 6858000"/>
              <a:gd name="connsiteX732" fmla="*/ 59142 w 7467600"/>
              <a:gd name="connsiteY732" fmla="*/ 2978488 h 6858000"/>
              <a:gd name="connsiteX733" fmla="*/ 0 w 7467600"/>
              <a:gd name="connsiteY733" fmla="*/ 3015334 h 6858000"/>
              <a:gd name="connsiteX734" fmla="*/ 0 w 7467600"/>
              <a:gd name="connsiteY734" fmla="*/ 2914286 h 6858000"/>
              <a:gd name="connsiteX735" fmla="*/ 36383 w 7467600"/>
              <a:gd name="connsiteY735" fmla="*/ 2901128 h 6858000"/>
              <a:gd name="connsiteX736" fmla="*/ 156329 w 7467600"/>
              <a:gd name="connsiteY736" fmla="*/ 2840533 h 6858000"/>
              <a:gd name="connsiteX737" fmla="*/ 358355 w 7467600"/>
              <a:gd name="connsiteY737" fmla="*/ 2620471 h 6858000"/>
              <a:gd name="connsiteX738" fmla="*/ 510577 w 7467600"/>
              <a:gd name="connsiteY738" fmla="*/ 2501244 h 6858000"/>
              <a:gd name="connsiteX739" fmla="*/ 211967 w 7467600"/>
              <a:gd name="connsiteY739" fmla="*/ 2479171 h 6858000"/>
              <a:gd name="connsiteX740" fmla="*/ 0 w 7467600"/>
              <a:gd name="connsiteY740" fmla="*/ 2476398 h 6858000"/>
              <a:gd name="connsiteX741" fmla="*/ 0 w 7467600"/>
              <a:gd name="connsiteY741" fmla="*/ 2389189 h 6858000"/>
              <a:gd name="connsiteX742" fmla="*/ 103062 w 7467600"/>
              <a:gd name="connsiteY742" fmla="*/ 2389518 h 6858000"/>
              <a:gd name="connsiteX743" fmla="*/ 510734 w 7467600"/>
              <a:gd name="connsiteY743" fmla="*/ 2416201 h 6858000"/>
              <a:gd name="connsiteX744" fmla="*/ 279257 w 7467600"/>
              <a:gd name="connsiteY744" fmla="*/ 2092102 h 6858000"/>
              <a:gd name="connsiteX745" fmla="*/ 65265 w 7467600"/>
              <a:gd name="connsiteY745" fmla="*/ 2006049 h 6858000"/>
              <a:gd name="connsiteX746" fmla="*/ 0 w 7467600"/>
              <a:gd name="connsiteY746" fmla="*/ 1982532 h 6858000"/>
              <a:gd name="connsiteX747" fmla="*/ 0 w 7467600"/>
              <a:gd name="connsiteY747" fmla="*/ 1912789 h 6858000"/>
              <a:gd name="connsiteX748" fmla="*/ 97460 w 7467600"/>
              <a:gd name="connsiteY748" fmla="*/ 1953725 h 6858000"/>
              <a:gd name="connsiteX749" fmla="*/ 221272 w 7467600"/>
              <a:gd name="connsiteY749" fmla="*/ 1980766 h 6858000"/>
              <a:gd name="connsiteX750" fmla="*/ 116765 w 7467600"/>
              <a:gd name="connsiteY750" fmla="*/ 1911033 h 6858000"/>
              <a:gd name="connsiteX751" fmla="*/ 16405 w 7467600"/>
              <a:gd name="connsiteY751" fmla="*/ 1803412 h 6858000"/>
              <a:gd name="connsiteX752" fmla="*/ 0 w 7467600"/>
              <a:gd name="connsiteY752" fmla="*/ 1784777 h 6858000"/>
              <a:gd name="connsiteX753" fmla="*/ 0 w 7467600"/>
              <a:gd name="connsiteY753" fmla="*/ 1740082 h 6858000"/>
              <a:gd name="connsiteX754" fmla="*/ 39394 w 7467600"/>
              <a:gd name="connsiteY754" fmla="*/ 1784856 h 6858000"/>
              <a:gd name="connsiteX755" fmla="*/ 135813 w 7467600"/>
              <a:gd name="connsiteY755" fmla="*/ 1888838 h 6858000"/>
              <a:gd name="connsiteX756" fmla="*/ 242575 w 7467600"/>
              <a:gd name="connsiteY756" fmla="*/ 1958841 h 6858000"/>
              <a:gd name="connsiteX757" fmla="*/ 82197 w 7467600"/>
              <a:gd name="connsiteY757" fmla="*/ 1754826 h 6858000"/>
              <a:gd name="connsiteX758" fmla="*/ 0 w 7467600"/>
              <a:gd name="connsiteY758" fmla="*/ 1679650 h 6858000"/>
              <a:gd name="connsiteX759" fmla="*/ 0 w 7467600"/>
              <a:gd name="connsiteY759" fmla="*/ 1602463 h 6858000"/>
              <a:gd name="connsiteX760" fmla="*/ 84689 w 7467600"/>
              <a:gd name="connsiteY760" fmla="*/ 1677442 h 6858000"/>
              <a:gd name="connsiteX761" fmla="*/ 298437 w 7467600"/>
              <a:gd name="connsiteY761" fmla="*/ 1968019 h 6858000"/>
              <a:gd name="connsiteX762" fmla="*/ 227269 w 7467600"/>
              <a:gd name="connsiteY762" fmla="*/ 1114064 h 6858000"/>
              <a:gd name="connsiteX763" fmla="*/ 248003 w 7467600"/>
              <a:gd name="connsiteY763" fmla="*/ 1089613 h 6858000"/>
              <a:gd name="connsiteX764" fmla="*/ 427020 w 7467600"/>
              <a:gd name="connsiteY764" fmla="*/ 1619803 h 6858000"/>
              <a:gd name="connsiteX765" fmla="*/ 340345 w 7467600"/>
              <a:gd name="connsiteY765" fmla="*/ 2027739 h 6858000"/>
              <a:gd name="connsiteX766" fmla="*/ 360865 w 7467600"/>
              <a:gd name="connsiteY766" fmla="*/ 2044827 h 6858000"/>
              <a:gd name="connsiteX767" fmla="*/ 560414 w 7467600"/>
              <a:gd name="connsiteY767" fmla="*/ 2421457 h 6858000"/>
              <a:gd name="connsiteX768" fmla="*/ 1359703 w 7467600"/>
              <a:gd name="connsiteY768" fmla="*/ 2578554 h 6858000"/>
              <a:gd name="connsiteX769" fmla="*/ 1359422 w 7467600"/>
              <a:gd name="connsiteY769" fmla="*/ 2577994 h 6858000"/>
              <a:gd name="connsiteX770" fmla="*/ 828701 w 7467600"/>
              <a:gd name="connsiteY770" fmla="*/ 1839520 h 6858000"/>
              <a:gd name="connsiteX771" fmla="*/ 494427 w 7467600"/>
              <a:gd name="connsiteY771" fmla="*/ 1092333 h 6858000"/>
              <a:gd name="connsiteX772" fmla="*/ 506322 w 7467600"/>
              <a:gd name="connsiteY772" fmla="*/ 1020997 h 6858000"/>
              <a:gd name="connsiteX773" fmla="*/ 4570198 w 7467600"/>
              <a:gd name="connsiteY773" fmla="*/ 978081 h 6858000"/>
              <a:gd name="connsiteX774" fmla="*/ 4523691 w 7467600"/>
              <a:gd name="connsiteY774" fmla="*/ 1127776 h 6858000"/>
              <a:gd name="connsiteX775" fmla="*/ 4509875 w 7467600"/>
              <a:gd name="connsiteY775" fmla="*/ 1167552 h 6858000"/>
              <a:gd name="connsiteX776" fmla="*/ 4478168 w 7467600"/>
              <a:gd name="connsiteY776" fmla="*/ 1260735 h 6858000"/>
              <a:gd name="connsiteX777" fmla="*/ 4409309 w 7467600"/>
              <a:gd name="connsiteY777" fmla="*/ 1666996 h 6858000"/>
              <a:gd name="connsiteX778" fmla="*/ 4370031 w 7467600"/>
              <a:gd name="connsiteY778" fmla="*/ 1955666 h 6858000"/>
              <a:gd name="connsiteX779" fmla="*/ 4570198 w 7467600"/>
              <a:gd name="connsiteY779" fmla="*/ 978081 h 6858000"/>
              <a:gd name="connsiteX780" fmla="*/ 4557898 w 7467600"/>
              <a:gd name="connsiteY780" fmla="*/ 900011 h 6858000"/>
              <a:gd name="connsiteX781" fmla="*/ 4344840 w 7467600"/>
              <a:gd name="connsiteY781" fmla="*/ 1922038 h 6858000"/>
              <a:gd name="connsiteX782" fmla="*/ 4378710 w 7467600"/>
              <a:gd name="connsiteY782" fmla="*/ 1665516 h 6858000"/>
              <a:gd name="connsiteX783" fmla="*/ 4448798 w 7467600"/>
              <a:gd name="connsiteY783" fmla="*/ 1253024 h 6858000"/>
              <a:gd name="connsiteX784" fmla="*/ 4480315 w 7467600"/>
              <a:gd name="connsiteY784" fmla="*/ 1158454 h 6858000"/>
              <a:gd name="connsiteX785" fmla="*/ 4494133 w 7467600"/>
              <a:gd name="connsiteY785" fmla="*/ 1118676 h 6858000"/>
              <a:gd name="connsiteX786" fmla="*/ 4557898 w 7467600"/>
              <a:gd name="connsiteY786" fmla="*/ 900011 h 6858000"/>
              <a:gd name="connsiteX787" fmla="*/ 5870151 w 7467600"/>
              <a:gd name="connsiteY787" fmla="*/ 898890 h 6858000"/>
              <a:gd name="connsiteX788" fmla="*/ 5861335 w 7467600"/>
              <a:gd name="connsiteY788" fmla="*/ 899177 h 6858000"/>
              <a:gd name="connsiteX789" fmla="*/ 5843702 w 7467600"/>
              <a:gd name="connsiteY789" fmla="*/ 899748 h 6858000"/>
              <a:gd name="connsiteX790" fmla="*/ 5651107 w 7467600"/>
              <a:gd name="connsiteY790" fmla="*/ 920306 h 6858000"/>
              <a:gd name="connsiteX791" fmla="*/ 5459407 w 7467600"/>
              <a:gd name="connsiteY791" fmla="*/ 940975 h 6858000"/>
              <a:gd name="connsiteX792" fmla="*/ 5374846 w 7467600"/>
              <a:gd name="connsiteY792" fmla="*/ 941988 h 6858000"/>
              <a:gd name="connsiteX793" fmla="*/ 5256105 w 7467600"/>
              <a:gd name="connsiteY793" fmla="*/ 945632 h 6858000"/>
              <a:gd name="connsiteX794" fmla="*/ 5107071 w 7467600"/>
              <a:gd name="connsiteY794" fmla="*/ 969720 h 6858000"/>
              <a:gd name="connsiteX795" fmla="*/ 4998681 w 7467600"/>
              <a:gd name="connsiteY795" fmla="*/ 988771 h 6858000"/>
              <a:gd name="connsiteX796" fmla="*/ 5870151 w 7467600"/>
              <a:gd name="connsiteY796" fmla="*/ 898890 h 6858000"/>
              <a:gd name="connsiteX797" fmla="*/ 5504425 w 7467600"/>
              <a:gd name="connsiteY797" fmla="*/ 848067 h 6858000"/>
              <a:gd name="connsiteX798" fmla="*/ 4968849 w 7467600"/>
              <a:gd name="connsiteY798" fmla="*/ 962318 h 6858000"/>
              <a:gd name="connsiteX799" fmla="*/ 5104039 w 7467600"/>
              <a:gd name="connsiteY799" fmla="*/ 940634 h 6858000"/>
              <a:gd name="connsiteX800" fmla="*/ 5256311 w 7467600"/>
              <a:gd name="connsiteY800" fmla="*/ 916490 h 6858000"/>
              <a:gd name="connsiteX801" fmla="*/ 5377381 w 7467600"/>
              <a:gd name="connsiteY801" fmla="*/ 912671 h 6858000"/>
              <a:gd name="connsiteX802" fmla="*/ 5460148 w 7467600"/>
              <a:gd name="connsiteY802" fmla="*/ 911442 h 6858000"/>
              <a:gd name="connsiteX803" fmla="*/ 5648971 w 7467600"/>
              <a:gd name="connsiteY803" fmla="*/ 891331 h 6858000"/>
              <a:gd name="connsiteX804" fmla="*/ 5844807 w 7467600"/>
              <a:gd name="connsiteY804" fmla="*/ 870718 h 6858000"/>
              <a:gd name="connsiteX805" fmla="*/ 5862975 w 7467600"/>
              <a:gd name="connsiteY805" fmla="*/ 869756 h 6858000"/>
              <a:gd name="connsiteX806" fmla="*/ 5920887 w 7467600"/>
              <a:gd name="connsiteY806" fmla="*/ 865929 h 6858000"/>
              <a:gd name="connsiteX807" fmla="*/ 5504425 w 7467600"/>
              <a:gd name="connsiteY807" fmla="*/ 848067 h 6858000"/>
              <a:gd name="connsiteX808" fmla="*/ 3607114 w 7467600"/>
              <a:gd name="connsiteY808" fmla="*/ 467441 h 6858000"/>
              <a:gd name="connsiteX809" fmla="*/ 3296242 w 7467600"/>
              <a:gd name="connsiteY809" fmla="*/ 807991 h 6858000"/>
              <a:gd name="connsiteX810" fmla="*/ 3174674 w 7467600"/>
              <a:gd name="connsiteY810" fmla="*/ 919759 h 6858000"/>
              <a:gd name="connsiteX811" fmla="*/ 3042978 w 7467600"/>
              <a:gd name="connsiteY811" fmla="*/ 1054894 h 6858000"/>
              <a:gd name="connsiteX812" fmla="*/ 2968914 w 7467600"/>
              <a:gd name="connsiteY812" fmla="*/ 1133756 h 6858000"/>
              <a:gd name="connsiteX813" fmla="*/ 3103823 w 7467600"/>
              <a:gd name="connsiteY813" fmla="*/ 1026814 h 6858000"/>
              <a:gd name="connsiteX814" fmla="*/ 3607114 w 7467600"/>
              <a:gd name="connsiteY814" fmla="*/ 467441 h 6858000"/>
              <a:gd name="connsiteX815" fmla="*/ 3744487 w 7467600"/>
              <a:gd name="connsiteY815" fmla="*/ 383136 h 6858000"/>
              <a:gd name="connsiteX816" fmla="*/ 3970213 w 7467600"/>
              <a:gd name="connsiteY816" fmla="*/ 995559 h 6858000"/>
              <a:gd name="connsiteX817" fmla="*/ 3744487 w 7467600"/>
              <a:gd name="connsiteY817" fmla="*/ 383136 h 6858000"/>
              <a:gd name="connsiteX818" fmla="*/ 3624562 w 7467600"/>
              <a:gd name="connsiteY818" fmla="*/ 367041 h 6858000"/>
              <a:gd name="connsiteX819" fmla="*/ 3489712 w 7467600"/>
              <a:gd name="connsiteY819" fmla="*/ 485386 h 6858000"/>
              <a:gd name="connsiteX820" fmla="*/ 3182994 w 7467600"/>
              <a:gd name="connsiteY820" fmla="*/ 828265 h 6858000"/>
              <a:gd name="connsiteX821" fmla="*/ 2892114 w 7467600"/>
              <a:gd name="connsiteY821" fmla="*/ 1172635 h 6858000"/>
              <a:gd name="connsiteX822" fmla="*/ 3021459 w 7467600"/>
              <a:gd name="connsiteY822" fmla="*/ 1035385 h 6858000"/>
              <a:gd name="connsiteX823" fmla="*/ 3153873 w 7467600"/>
              <a:gd name="connsiteY823" fmla="*/ 898971 h 6858000"/>
              <a:gd name="connsiteX824" fmla="*/ 3276511 w 7467600"/>
              <a:gd name="connsiteY824" fmla="*/ 786423 h 6858000"/>
              <a:gd name="connsiteX825" fmla="*/ 3584154 w 7467600"/>
              <a:gd name="connsiteY825" fmla="*/ 448218 h 6858000"/>
              <a:gd name="connsiteX826" fmla="*/ 3624562 w 7467600"/>
              <a:gd name="connsiteY826" fmla="*/ 367041 h 6858000"/>
              <a:gd name="connsiteX827" fmla="*/ 3766672 w 7467600"/>
              <a:gd name="connsiteY827" fmla="*/ 359429 h 6858000"/>
              <a:gd name="connsiteX828" fmla="*/ 3996338 w 7467600"/>
              <a:gd name="connsiteY828" fmla="*/ 968237 h 6858000"/>
              <a:gd name="connsiteX829" fmla="*/ 3766672 w 7467600"/>
              <a:gd name="connsiteY829" fmla="*/ 359429 h 6858000"/>
              <a:gd name="connsiteX830" fmla="*/ 5805386 w 7467600"/>
              <a:gd name="connsiteY830" fmla="*/ 239240 h 6858000"/>
              <a:gd name="connsiteX831" fmla="*/ 5736947 w 7467600"/>
              <a:gd name="connsiteY831" fmla="*/ 261367 h 6858000"/>
              <a:gd name="connsiteX832" fmla="*/ 5427012 w 7467600"/>
              <a:gd name="connsiteY832" fmla="*/ 311272 h 6858000"/>
              <a:gd name="connsiteX833" fmla="*/ 5147818 w 7467600"/>
              <a:gd name="connsiteY833" fmla="*/ 322112 h 6858000"/>
              <a:gd name="connsiteX834" fmla="*/ 5060854 w 7467600"/>
              <a:gd name="connsiteY834" fmla="*/ 311882 h 6858000"/>
              <a:gd name="connsiteX835" fmla="*/ 4945989 w 7467600"/>
              <a:gd name="connsiteY835" fmla="*/ 300516 h 6858000"/>
              <a:gd name="connsiteX836" fmla="*/ 5410479 w 7467600"/>
              <a:gd name="connsiteY836" fmla="*/ 348434 h 6858000"/>
              <a:gd name="connsiteX837" fmla="*/ 5805386 w 7467600"/>
              <a:gd name="connsiteY837" fmla="*/ 239240 h 6858000"/>
              <a:gd name="connsiteX838" fmla="*/ 5905192 w 7467600"/>
              <a:gd name="connsiteY838" fmla="*/ 163079 h 6858000"/>
              <a:gd name="connsiteX839" fmla="*/ 5865655 w 7467600"/>
              <a:gd name="connsiteY839" fmla="*/ 171901 h 6858000"/>
              <a:gd name="connsiteX840" fmla="*/ 5259740 w 7467600"/>
              <a:gd name="connsiteY840" fmla="*/ 257013 h 6858000"/>
              <a:gd name="connsiteX841" fmla="*/ 5208466 w 7467600"/>
              <a:gd name="connsiteY841" fmla="*/ 257550 h 6858000"/>
              <a:gd name="connsiteX842" fmla="*/ 4980204 w 7467600"/>
              <a:gd name="connsiteY842" fmla="*/ 271903 h 6858000"/>
              <a:gd name="connsiteX843" fmla="*/ 5068068 w 7467600"/>
              <a:gd name="connsiteY843" fmla="*/ 282244 h 6858000"/>
              <a:gd name="connsiteX844" fmla="*/ 5153231 w 7467600"/>
              <a:gd name="connsiteY844" fmla="*/ 292240 h 6858000"/>
              <a:gd name="connsiteX845" fmla="*/ 5426491 w 7467600"/>
              <a:gd name="connsiteY845" fmla="*/ 281128 h 6858000"/>
              <a:gd name="connsiteX846" fmla="*/ 5731212 w 7467600"/>
              <a:gd name="connsiteY846" fmla="*/ 231951 h 6858000"/>
              <a:gd name="connsiteX847" fmla="*/ 5905192 w 7467600"/>
              <a:gd name="connsiteY847" fmla="*/ 163079 h 6858000"/>
              <a:gd name="connsiteX848" fmla="*/ 5944437 w 7467600"/>
              <a:gd name="connsiteY848" fmla="*/ 113829 h 6858000"/>
              <a:gd name="connsiteX849" fmla="*/ 5825032 w 7467600"/>
              <a:gd name="connsiteY849" fmla="*/ 146405 h 6858000"/>
              <a:gd name="connsiteX850" fmla="*/ 4955599 w 7467600"/>
              <a:gd name="connsiteY850" fmla="*/ 247008 h 6858000"/>
              <a:gd name="connsiteX851" fmla="*/ 5210104 w 7467600"/>
              <a:gd name="connsiteY851" fmla="*/ 228123 h 6858000"/>
              <a:gd name="connsiteX852" fmla="*/ 5261015 w 7467600"/>
              <a:gd name="connsiteY852" fmla="*/ 227087 h 6858000"/>
              <a:gd name="connsiteX853" fmla="*/ 5861181 w 7467600"/>
              <a:gd name="connsiteY853" fmla="*/ 143093 h 6858000"/>
              <a:gd name="connsiteX854" fmla="*/ 5961252 w 7467600"/>
              <a:gd name="connsiteY854" fmla="*/ 114820 h 6858000"/>
              <a:gd name="connsiteX855" fmla="*/ 5944437 w 7467600"/>
              <a:gd name="connsiteY855" fmla="*/ 113829 h 6858000"/>
              <a:gd name="connsiteX856" fmla="*/ 3882765 w 7467600"/>
              <a:gd name="connsiteY856" fmla="*/ 0 h 6858000"/>
              <a:gd name="connsiteX857" fmla="*/ 3995099 w 7467600"/>
              <a:gd name="connsiteY857" fmla="*/ 0 h 6858000"/>
              <a:gd name="connsiteX858" fmla="*/ 4163818 w 7467600"/>
              <a:gd name="connsiteY858" fmla="*/ 234104 h 6858000"/>
              <a:gd name="connsiteX859" fmla="*/ 4172099 w 7467600"/>
              <a:gd name="connsiteY859" fmla="*/ 234207 h 6858000"/>
              <a:gd name="connsiteX860" fmla="*/ 4784282 w 7467600"/>
              <a:gd name="connsiteY860" fmla="*/ 276561 h 6858000"/>
              <a:gd name="connsiteX861" fmla="*/ 4801687 w 7467600"/>
              <a:gd name="connsiteY861" fmla="*/ 267764 h 6858000"/>
              <a:gd name="connsiteX862" fmla="*/ 6082788 w 7467600"/>
              <a:gd name="connsiteY862" fmla="*/ 64119 h 6858000"/>
              <a:gd name="connsiteX863" fmla="*/ 6099442 w 7467600"/>
              <a:gd name="connsiteY863" fmla="*/ 82568 h 6858000"/>
              <a:gd name="connsiteX864" fmla="*/ 4804137 w 7467600"/>
              <a:gd name="connsiteY864" fmla="*/ 320931 h 6858000"/>
              <a:gd name="connsiteX865" fmla="*/ 4227047 w 7467600"/>
              <a:gd name="connsiteY865" fmla="*/ 313415 h 6858000"/>
              <a:gd name="connsiteX866" fmla="*/ 4346041 w 7467600"/>
              <a:gd name="connsiteY866" fmla="*/ 456086 h 6858000"/>
              <a:gd name="connsiteX867" fmla="*/ 4870967 w 7467600"/>
              <a:gd name="connsiteY867" fmla="*/ 963061 h 6858000"/>
              <a:gd name="connsiteX868" fmla="*/ 4889647 w 7467600"/>
              <a:gd name="connsiteY868" fmla="*/ 957147 h 6858000"/>
              <a:gd name="connsiteX869" fmla="*/ 5422504 w 7467600"/>
              <a:gd name="connsiteY869" fmla="*/ 805191 h 6858000"/>
              <a:gd name="connsiteX870" fmla="*/ 6087656 w 7467600"/>
              <a:gd name="connsiteY870" fmla="*/ 826703 h 6858000"/>
              <a:gd name="connsiteX871" fmla="*/ 6058717 w 7467600"/>
              <a:gd name="connsiteY871" fmla="*/ 865992 h 6858000"/>
              <a:gd name="connsiteX872" fmla="*/ 4974153 w 7467600"/>
              <a:gd name="connsiteY872" fmla="*/ 1045456 h 6858000"/>
              <a:gd name="connsiteX873" fmla="*/ 5627835 w 7467600"/>
              <a:gd name="connsiteY873" fmla="*/ 1472077 h 6858000"/>
              <a:gd name="connsiteX874" fmla="*/ 5629817 w 7467600"/>
              <a:gd name="connsiteY874" fmla="*/ 1471412 h 6858000"/>
              <a:gd name="connsiteX875" fmla="*/ 5634124 w 7467600"/>
              <a:gd name="connsiteY875" fmla="*/ 1470572 h 6858000"/>
              <a:gd name="connsiteX876" fmla="*/ 5755832 w 7467600"/>
              <a:gd name="connsiteY876" fmla="*/ 1383886 h 6858000"/>
              <a:gd name="connsiteX877" fmla="*/ 6014186 w 7467600"/>
              <a:gd name="connsiteY877" fmla="*/ 1279799 h 6858000"/>
              <a:gd name="connsiteX878" fmla="*/ 6901619 w 7467600"/>
              <a:gd name="connsiteY878" fmla="*/ 1047874 h 6858000"/>
              <a:gd name="connsiteX879" fmla="*/ 6931566 w 7467600"/>
              <a:gd name="connsiteY879" fmla="*/ 1062034 h 6858000"/>
              <a:gd name="connsiteX880" fmla="*/ 5790982 w 7467600"/>
              <a:gd name="connsiteY880" fmla="*/ 1561380 h 6858000"/>
              <a:gd name="connsiteX881" fmla="*/ 6188971 w 7467600"/>
              <a:gd name="connsiteY881" fmla="*/ 1755168 h 6858000"/>
              <a:gd name="connsiteX882" fmla="*/ 6202446 w 7467600"/>
              <a:gd name="connsiteY882" fmla="*/ 1752268 h 6858000"/>
              <a:gd name="connsiteX883" fmla="*/ 7179560 w 7467600"/>
              <a:gd name="connsiteY883" fmla="*/ 1467551 h 6858000"/>
              <a:gd name="connsiteX884" fmla="*/ 7158730 w 7467600"/>
              <a:gd name="connsiteY884" fmla="*/ 1507835 h 6858000"/>
              <a:gd name="connsiteX885" fmla="*/ 6326959 w 7467600"/>
              <a:gd name="connsiteY885" fmla="*/ 1817686 h 6858000"/>
              <a:gd name="connsiteX886" fmla="*/ 6537433 w 7467600"/>
              <a:gd name="connsiteY886" fmla="*/ 1907790 h 6858000"/>
              <a:gd name="connsiteX887" fmla="*/ 6550221 w 7467600"/>
              <a:gd name="connsiteY887" fmla="*/ 1910729 h 6858000"/>
              <a:gd name="connsiteX888" fmla="*/ 6964438 w 7467600"/>
              <a:gd name="connsiteY888" fmla="*/ 2209505 h 6858000"/>
              <a:gd name="connsiteX889" fmla="*/ 7367862 w 7467600"/>
              <a:gd name="connsiteY889" fmla="*/ 2806833 h 6858000"/>
              <a:gd name="connsiteX890" fmla="*/ 7364329 w 7467600"/>
              <a:gd name="connsiteY890" fmla="*/ 2826907 h 6858000"/>
              <a:gd name="connsiteX891" fmla="*/ 7290545 w 7467600"/>
              <a:gd name="connsiteY891" fmla="*/ 2850663 h 6858000"/>
              <a:gd name="connsiteX892" fmla="*/ 6472036 w 7467600"/>
              <a:gd name="connsiteY892" fmla="*/ 1959003 h 6858000"/>
              <a:gd name="connsiteX893" fmla="*/ 5792897 w 7467600"/>
              <a:gd name="connsiteY893" fmla="*/ 1647747 h 6858000"/>
              <a:gd name="connsiteX894" fmla="*/ 5842751 w 7467600"/>
              <a:gd name="connsiteY894" fmla="*/ 1816112 h 6858000"/>
              <a:gd name="connsiteX895" fmla="*/ 5847424 w 7467600"/>
              <a:gd name="connsiteY895" fmla="*/ 1815776 h 6858000"/>
              <a:gd name="connsiteX896" fmla="*/ 6399821 w 7467600"/>
              <a:gd name="connsiteY896" fmla="*/ 2344799 h 6858000"/>
              <a:gd name="connsiteX897" fmla="*/ 6323232 w 7467600"/>
              <a:gd name="connsiteY897" fmla="*/ 2389634 h 6858000"/>
              <a:gd name="connsiteX898" fmla="*/ 5942958 w 7467600"/>
              <a:gd name="connsiteY898" fmla="*/ 2077708 h 6858000"/>
              <a:gd name="connsiteX899" fmla="*/ 5921559 w 7467600"/>
              <a:gd name="connsiteY899" fmla="*/ 2378596 h 6858000"/>
              <a:gd name="connsiteX900" fmla="*/ 5817651 w 7467600"/>
              <a:gd name="connsiteY900" fmla="*/ 3023919 h 6858000"/>
              <a:gd name="connsiteX901" fmla="*/ 5729634 w 7467600"/>
              <a:gd name="connsiteY901" fmla="*/ 3051849 h 6858000"/>
              <a:gd name="connsiteX902" fmla="*/ 5611018 w 7467600"/>
              <a:gd name="connsiteY902" fmla="*/ 2316769 h 6858000"/>
              <a:gd name="connsiteX903" fmla="*/ 5687608 w 7467600"/>
              <a:gd name="connsiteY903" fmla="*/ 2039972 h 6858000"/>
              <a:gd name="connsiteX904" fmla="*/ 5657554 w 7467600"/>
              <a:gd name="connsiteY904" fmla="*/ 1576445 h 6858000"/>
              <a:gd name="connsiteX905" fmla="*/ 5150475 w 7467600"/>
              <a:gd name="connsiteY905" fmla="*/ 1274012 h 6858000"/>
              <a:gd name="connsiteX906" fmla="*/ 5349142 w 7467600"/>
              <a:gd name="connsiteY906" fmla="*/ 2204405 h 6858000"/>
              <a:gd name="connsiteX907" fmla="*/ 5262214 w 7467600"/>
              <a:gd name="connsiteY907" fmla="*/ 2233836 h 6858000"/>
              <a:gd name="connsiteX908" fmla="*/ 4981539 w 7467600"/>
              <a:gd name="connsiteY908" fmla="*/ 1542201 h 6858000"/>
              <a:gd name="connsiteX909" fmla="*/ 4958461 w 7467600"/>
              <a:gd name="connsiteY909" fmla="*/ 1136957 h 6858000"/>
              <a:gd name="connsiteX910" fmla="*/ 4655015 w 7467600"/>
              <a:gd name="connsiteY910" fmla="*/ 891426 h 6858000"/>
              <a:gd name="connsiteX911" fmla="*/ 4348002 w 7467600"/>
              <a:gd name="connsiteY911" fmla="*/ 2205895 h 6858000"/>
              <a:gd name="connsiteX912" fmla="*/ 4262250 w 7467600"/>
              <a:gd name="connsiteY912" fmla="*/ 2219972 h 6858000"/>
              <a:gd name="connsiteX913" fmla="*/ 4550611 w 7467600"/>
              <a:gd name="connsiteY913" fmla="*/ 817540 h 6858000"/>
              <a:gd name="connsiteX914" fmla="*/ 4564418 w 7467600"/>
              <a:gd name="connsiteY914" fmla="*/ 808293 h 6858000"/>
              <a:gd name="connsiteX915" fmla="*/ 4266388 w 7467600"/>
              <a:gd name="connsiteY915" fmla="*/ 500083 h 6858000"/>
              <a:gd name="connsiteX916" fmla="*/ 4032842 w 7467600"/>
              <a:gd name="connsiteY916" fmla="*/ 211809 h 6858000"/>
              <a:gd name="connsiteX917" fmla="*/ 3882765 w 7467600"/>
              <a:gd name="connsiteY917" fmla="*/ 0 h 6858000"/>
              <a:gd name="connsiteX918" fmla="*/ 3721337 w 7467600"/>
              <a:gd name="connsiteY918" fmla="*/ 0 h 6858000"/>
              <a:gd name="connsiteX919" fmla="*/ 3797544 w 7467600"/>
              <a:gd name="connsiteY919" fmla="*/ 0 h 6858000"/>
              <a:gd name="connsiteX920" fmla="*/ 3775734 w 7467600"/>
              <a:gd name="connsiteY920" fmla="*/ 95131 h 6858000"/>
              <a:gd name="connsiteX921" fmla="*/ 3724807 w 7467600"/>
              <a:gd name="connsiteY921" fmla="*/ 272257 h 6858000"/>
              <a:gd name="connsiteX922" fmla="*/ 3726844 w 7467600"/>
              <a:gd name="connsiteY922" fmla="*/ 282988 h 6858000"/>
              <a:gd name="connsiteX923" fmla="*/ 3742664 w 7467600"/>
              <a:gd name="connsiteY923" fmla="*/ 279918 h 6858000"/>
              <a:gd name="connsiteX924" fmla="*/ 4103910 w 7467600"/>
              <a:gd name="connsiteY924" fmla="*/ 1161917 h 6858000"/>
              <a:gd name="connsiteX925" fmla="*/ 4020269 w 7467600"/>
              <a:gd name="connsiteY925" fmla="*/ 1200406 h 6858000"/>
              <a:gd name="connsiteX926" fmla="*/ 3674882 w 7467600"/>
              <a:gd name="connsiteY926" fmla="*/ 488524 h 6858000"/>
              <a:gd name="connsiteX927" fmla="*/ 3132682 w 7467600"/>
              <a:gd name="connsiteY927" fmla="*/ 1072284 h 6858000"/>
              <a:gd name="connsiteX928" fmla="*/ 2716346 w 7467600"/>
              <a:gd name="connsiteY928" fmla="*/ 1276376 h 6858000"/>
              <a:gd name="connsiteX929" fmla="*/ 2716772 w 7467600"/>
              <a:gd name="connsiteY929" fmla="*/ 1255462 h 6858000"/>
              <a:gd name="connsiteX930" fmla="*/ 3471096 w 7467600"/>
              <a:gd name="connsiteY930" fmla="*/ 437072 h 6858000"/>
              <a:gd name="connsiteX931" fmla="*/ 3639057 w 7467600"/>
              <a:gd name="connsiteY931" fmla="*/ 286334 h 6858000"/>
              <a:gd name="connsiteX932" fmla="*/ 3640309 w 7467600"/>
              <a:gd name="connsiteY932" fmla="*/ 284664 h 6858000"/>
              <a:gd name="connsiteX933" fmla="*/ 3646022 w 7467600"/>
              <a:gd name="connsiteY933" fmla="*/ 276711 h 6858000"/>
              <a:gd name="connsiteX934" fmla="*/ 3707943 w 7467600"/>
              <a:gd name="connsiteY934" fmla="*/ 65958 h 6858000"/>
              <a:gd name="connsiteX935" fmla="*/ 3721337 w 7467600"/>
              <a:gd name="connsiteY935" fmla="*/ 0 h 6858000"/>
              <a:gd name="connsiteX936" fmla="*/ 2867960 w 7467600"/>
              <a:gd name="connsiteY936" fmla="*/ 0 h 6858000"/>
              <a:gd name="connsiteX937" fmla="*/ 2926351 w 7467600"/>
              <a:gd name="connsiteY937" fmla="*/ 0 h 6858000"/>
              <a:gd name="connsiteX938" fmla="*/ 2902823 w 7467600"/>
              <a:gd name="connsiteY938" fmla="*/ 262929 h 6858000"/>
              <a:gd name="connsiteX939" fmla="*/ 2940663 w 7467600"/>
              <a:gd name="connsiteY939" fmla="*/ 140884 h 6858000"/>
              <a:gd name="connsiteX940" fmla="*/ 2947039 w 7467600"/>
              <a:gd name="connsiteY940" fmla="*/ 122524 h 6858000"/>
              <a:gd name="connsiteX941" fmla="*/ 2984316 w 7467600"/>
              <a:gd name="connsiteY941" fmla="*/ 0 h 6858000"/>
              <a:gd name="connsiteX942" fmla="*/ 3016114 w 7467600"/>
              <a:gd name="connsiteY942" fmla="*/ 0 h 6858000"/>
              <a:gd name="connsiteX943" fmla="*/ 2979949 w 7467600"/>
              <a:gd name="connsiteY943" fmla="*/ 119274 h 6858000"/>
              <a:gd name="connsiteX944" fmla="*/ 3023879 w 7467600"/>
              <a:gd name="connsiteY944" fmla="*/ 0 h 6858000"/>
              <a:gd name="connsiteX945" fmla="*/ 3105400 w 7467600"/>
              <a:gd name="connsiteY945" fmla="*/ 0 h 6858000"/>
              <a:gd name="connsiteX946" fmla="*/ 3094669 w 7467600"/>
              <a:gd name="connsiteY946" fmla="*/ 30308 h 6858000"/>
              <a:gd name="connsiteX947" fmla="*/ 2901945 w 7467600"/>
              <a:gd name="connsiteY947" fmla="*/ 466538 h 6858000"/>
              <a:gd name="connsiteX948" fmla="*/ 2815209 w 7467600"/>
              <a:gd name="connsiteY948" fmla="*/ 497361 h 6858000"/>
              <a:gd name="connsiteX949" fmla="*/ 2844845 w 7467600"/>
              <a:gd name="connsiteY949" fmla="*/ 127638 h 6858000"/>
              <a:gd name="connsiteX950" fmla="*/ 2867960 w 7467600"/>
              <a:gd name="connsiteY950" fmla="*/ 0 h 6858000"/>
              <a:gd name="connsiteX951" fmla="*/ 1057230 w 7467600"/>
              <a:gd name="connsiteY951" fmla="*/ 0 h 6858000"/>
              <a:gd name="connsiteX952" fmla="*/ 1111003 w 7467600"/>
              <a:gd name="connsiteY952" fmla="*/ 0 h 6858000"/>
              <a:gd name="connsiteX953" fmla="*/ 1125553 w 7467600"/>
              <a:gd name="connsiteY953" fmla="*/ 52588 h 6858000"/>
              <a:gd name="connsiteX954" fmla="*/ 1304276 w 7467600"/>
              <a:gd name="connsiteY954" fmla="*/ 476275 h 6858000"/>
              <a:gd name="connsiteX955" fmla="*/ 1492066 w 7467600"/>
              <a:gd name="connsiteY955" fmla="*/ 886333 h 6858000"/>
              <a:gd name="connsiteX956" fmla="*/ 1423698 w 7467600"/>
              <a:gd name="connsiteY956" fmla="*/ 710817 h 6858000"/>
              <a:gd name="connsiteX957" fmla="*/ 1357609 w 7467600"/>
              <a:gd name="connsiteY957" fmla="*/ 532892 h 6858000"/>
              <a:gd name="connsiteX958" fmla="*/ 1309550 w 7467600"/>
              <a:gd name="connsiteY958" fmla="*/ 374031 h 6858000"/>
              <a:gd name="connsiteX959" fmla="*/ 1193673 w 7467600"/>
              <a:gd name="connsiteY959" fmla="*/ 49533 h 6858000"/>
              <a:gd name="connsiteX960" fmla="*/ 1164391 w 7467600"/>
              <a:gd name="connsiteY960" fmla="*/ 0 h 6858000"/>
              <a:gd name="connsiteX961" fmla="*/ 1200666 w 7467600"/>
              <a:gd name="connsiteY961" fmla="*/ 0 h 6858000"/>
              <a:gd name="connsiteX962" fmla="*/ 1223408 w 7467600"/>
              <a:gd name="connsiteY962" fmla="*/ 38996 h 6858000"/>
              <a:gd name="connsiteX963" fmla="*/ 1339635 w 7467600"/>
              <a:gd name="connsiteY963" fmla="*/ 365517 h 6858000"/>
              <a:gd name="connsiteX964" fmla="*/ 1387469 w 7467600"/>
              <a:gd name="connsiteY964" fmla="*/ 523079 h 6858000"/>
              <a:gd name="connsiteX965" fmla="*/ 1452685 w 7467600"/>
              <a:gd name="connsiteY965" fmla="*/ 699806 h 6858000"/>
              <a:gd name="connsiteX966" fmla="*/ 1492092 w 7467600"/>
              <a:gd name="connsiteY966" fmla="*/ 800424 h 6858000"/>
              <a:gd name="connsiteX967" fmla="*/ 1455302 w 7467600"/>
              <a:gd name="connsiteY967" fmla="*/ 632913 h 6858000"/>
              <a:gd name="connsiteX968" fmla="*/ 1222336 w 7467600"/>
              <a:gd name="connsiteY968" fmla="*/ 9480 h 6858000"/>
              <a:gd name="connsiteX969" fmla="*/ 1214634 w 7467600"/>
              <a:gd name="connsiteY969" fmla="*/ 0 h 6858000"/>
              <a:gd name="connsiteX970" fmla="*/ 1289827 w 7467600"/>
              <a:gd name="connsiteY970" fmla="*/ 0 h 6858000"/>
              <a:gd name="connsiteX971" fmla="*/ 1321076 w 7467600"/>
              <a:gd name="connsiteY971" fmla="*/ 59722 h 6858000"/>
              <a:gd name="connsiteX972" fmla="*/ 1512579 w 7467600"/>
              <a:gd name="connsiteY972" fmla="*/ 626441 h 6858000"/>
              <a:gd name="connsiteX973" fmla="*/ 1506076 w 7467600"/>
              <a:gd name="connsiteY973" fmla="*/ 1089289 h 6858000"/>
              <a:gd name="connsiteX974" fmla="*/ 1486346 w 7467600"/>
              <a:gd name="connsiteY974" fmla="*/ 1079919 h 6858000"/>
              <a:gd name="connsiteX975" fmla="*/ 1070511 w 7467600"/>
              <a:gd name="connsiteY975" fmla="*/ 48609 h 6858000"/>
              <a:gd name="connsiteX976" fmla="*/ 1057230 w 7467600"/>
              <a:gd name="connsiteY976" fmla="*/ 0 h 6858000"/>
              <a:gd name="connsiteX977" fmla="*/ 43151 w 7467600"/>
              <a:gd name="connsiteY977" fmla="*/ 0 h 6858000"/>
              <a:gd name="connsiteX978" fmla="*/ 95283 w 7467600"/>
              <a:gd name="connsiteY978" fmla="*/ 0 h 6858000"/>
              <a:gd name="connsiteX979" fmla="*/ 300708 w 7467600"/>
              <a:gd name="connsiteY979" fmla="*/ 154571 h 6858000"/>
              <a:gd name="connsiteX980" fmla="*/ 530414 w 7467600"/>
              <a:gd name="connsiteY980" fmla="*/ 354673 h 6858000"/>
              <a:gd name="connsiteX981" fmla="*/ 333785 w 7467600"/>
              <a:gd name="connsiteY981" fmla="*/ 161564 h 6858000"/>
              <a:gd name="connsiteX982" fmla="*/ 147005 w 7467600"/>
              <a:gd name="connsiteY982" fmla="*/ 0 h 6858000"/>
              <a:gd name="connsiteX983" fmla="*/ 272509 w 7467600"/>
              <a:gd name="connsiteY983" fmla="*/ 0 h 6858000"/>
              <a:gd name="connsiteX984" fmla="*/ 326276 w 7467600"/>
              <a:gd name="connsiteY984" fmla="*/ 45847 h 6858000"/>
              <a:gd name="connsiteX985" fmla="*/ 823759 w 7467600"/>
              <a:gd name="connsiteY985" fmla="*/ 574145 h 6858000"/>
              <a:gd name="connsiteX986" fmla="*/ 811254 w 7467600"/>
              <a:gd name="connsiteY986" fmla="*/ 665546 h 6858000"/>
              <a:gd name="connsiteX987" fmla="*/ 154042 w 7467600"/>
              <a:gd name="connsiteY987" fmla="*/ 261522 h 6858000"/>
              <a:gd name="connsiteX988" fmla="*/ 13550 w 7467600"/>
              <a:gd name="connsiteY988" fmla="*/ 158423 h 6858000"/>
              <a:gd name="connsiteX989" fmla="*/ 0 w 7467600"/>
              <a:gd name="connsiteY989" fmla="*/ 146618 h 6858000"/>
              <a:gd name="connsiteX990" fmla="*/ 0 w 7467600"/>
              <a:gd name="connsiteY990" fmla="*/ 59161 h 6858000"/>
              <a:gd name="connsiteX991" fmla="*/ 45427 w 7467600"/>
              <a:gd name="connsiteY991" fmla="*/ 101078 h 6858000"/>
              <a:gd name="connsiteX992" fmla="*/ 630103 w 7467600"/>
              <a:gd name="connsiteY992" fmla="*/ 485885 h 6858000"/>
              <a:gd name="connsiteX993" fmla="*/ 532040 w 7467600"/>
              <a:gd name="connsiteY993" fmla="*/ 399359 h 6858000"/>
              <a:gd name="connsiteX994" fmla="*/ 517618 w 7467600"/>
              <a:gd name="connsiteY994" fmla="*/ 385726 h 6858000"/>
              <a:gd name="connsiteX995" fmla="*/ 285074 w 7467600"/>
              <a:gd name="connsiteY995" fmla="*/ 182755 h 6858000"/>
              <a:gd name="connsiteX996" fmla="*/ 43151 w 7467600"/>
              <a:gd name="connsiteY99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27465 w 7467600"/>
              <a:gd name="connsiteY127" fmla="*/ 5174181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1903353 w 7467600"/>
              <a:gd name="connsiteY140" fmla="*/ 5044827 h 6858000"/>
              <a:gd name="connsiteX141" fmla="*/ 1936931 w 7467600"/>
              <a:gd name="connsiteY141" fmla="*/ 5093954 h 6858000"/>
              <a:gd name="connsiteX142" fmla="*/ 2195868 w 7467600"/>
              <a:gd name="connsiteY142" fmla="*/ 5396574 h 6858000"/>
              <a:gd name="connsiteX143" fmla="*/ 2088852 w 7467600"/>
              <a:gd name="connsiteY143" fmla="*/ 5166123 h 6858000"/>
              <a:gd name="connsiteX144" fmla="*/ 1958241 w 7467600"/>
              <a:gd name="connsiteY144" fmla="*/ 5067955 h 6858000"/>
              <a:gd name="connsiteX145" fmla="*/ 1903353 w 7467600"/>
              <a:gd name="connsiteY145" fmla="*/ 5044827 h 6858000"/>
              <a:gd name="connsiteX146" fmla="*/ 1979378 w 7467600"/>
              <a:gd name="connsiteY146" fmla="*/ 4769504 h 6858000"/>
              <a:gd name="connsiteX147" fmla="*/ 2882120 w 7467600"/>
              <a:gd name="connsiteY147" fmla="*/ 5064547 h 6858000"/>
              <a:gd name="connsiteX148" fmla="*/ 2793103 w 7467600"/>
              <a:gd name="connsiteY148" fmla="*/ 5039699 h 6858000"/>
              <a:gd name="connsiteX149" fmla="*/ 2770041 w 7467600"/>
              <a:gd name="connsiteY149" fmla="*/ 5033634 h 6858000"/>
              <a:gd name="connsiteX150" fmla="*/ 1979378 w 7467600"/>
              <a:gd name="connsiteY150" fmla="*/ 4769504 h 6858000"/>
              <a:gd name="connsiteX151" fmla="*/ 1927410 w 7467600"/>
              <a:gd name="connsiteY151" fmla="*/ 4716164 h 6858000"/>
              <a:gd name="connsiteX152" fmla="*/ 1959587 w 7467600"/>
              <a:gd name="connsiteY152" fmla="*/ 4728849 h 6858000"/>
              <a:gd name="connsiteX153" fmla="*/ 2777707 w 7467600"/>
              <a:gd name="connsiteY153" fmla="*/ 5003991 h 6858000"/>
              <a:gd name="connsiteX154" fmla="*/ 2800768 w 7467600"/>
              <a:gd name="connsiteY154" fmla="*/ 5010056 h 6858000"/>
              <a:gd name="connsiteX155" fmla="*/ 2879408 w 7467600"/>
              <a:gd name="connsiteY155" fmla="*/ 5031590 h 6858000"/>
              <a:gd name="connsiteX156" fmla="*/ 2862295 w 7467600"/>
              <a:gd name="connsiteY156" fmla="*/ 5022958 h 6858000"/>
              <a:gd name="connsiteX157" fmla="*/ 2813343 w 7467600"/>
              <a:gd name="connsiteY157" fmla="*/ 4998369 h 6858000"/>
              <a:gd name="connsiteX158" fmla="*/ 2646245 w 7467600"/>
              <a:gd name="connsiteY158" fmla="*/ 4930999 h 6858000"/>
              <a:gd name="connsiteX159" fmla="*/ 1999243 w 7467600"/>
              <a:gd name="connsiteY159" fmla="*/ 4730524 h 6858000"/>
              <a:gd name="connsiteX160" fmla="*/ 1979527 w 7467600"/>
              <a:gd name="connsiteY160" fmla="*/ 4726651 h 6858000"/>
              <a:gd name="connsiteX161" fmla="*/ 1927410 w 7467600"/>
              <a:gd name="connsiteY161" fmla="*/ 4716164 h 6858000"/>
              <a:gd name="connsiteX162" fmla="*/ 1997014 w 7467600"/>
              <a:gd name="connsiteY162" fmla="*/ 4698007 h 6858000"/>
              <a:gd name="connsiteX163" fmla="*/ 2005458 w 7467600"/>
              <a:gd name="connsiteY163" fmla="*/ 4699540 h 6858000"/>
              <a:gd name="connsiteX164" fmla="*/ 2657186 w 7467600"/>
              <a:gd name="connsiteY164" fmla="*/ 4901687 h 6858000"/>
              <a:gd name="connsiteX165" fmla="*/ 2826662 w 7467600"/>
              <a:gd name="connsiteY165" fmla="*/ 4970362 h 6858000"/>
              <a:gd name="connsiteX166" fmla="*/ 2876100 w 7467600"/>
              <a:gd name="connsiteY166" fmla="*/ 4995397 h 6858000"/>
              <a:gd name="connsiteX167" fmla="*/ 3042600 w 7467600"/>
              <a:gd name="connsiteY167" fmla="*/ 5059532 h 6858000"/>
              <a:gd name="connsiteX168" fmla="*/ 1997014 w 7467600"/>
              <a:gd name="connsiteY168" fmla="*/ 4698007 h 6858000"/>
              <a:gd name="connsiteX169" fmla="*/ 2305292 w 7467600"/>
              <a:gd name="connsiteY169" fmla="*/ 4219492 h 6858000"/>
              <a:gd name="connsiteX170" fmla="*/ 3360922 w 7467600"/>
              <a:gd name="connsiteY170" fmla="*/ 4529373 h 6858000"/>
              <a:gd name="connsiteX171" fmla="*/ 3492420 w 7467600"/>
              <a:gd name="connsiteY171" fmla="*/ 4510145 h 6858000"/>
              <a:gd name="connsiteX172" fmla="*/ 3364086 w 7467600"/>
              <a:gd name="connsiteY172" fmla="*/ 4480340 h 6858000"/>
              <a:gd name="connsiteX173" fmla="*/ 3225818 w 7467600"/>
              <a:gd name="connsiteY173" fmla="*/ 4411822 h 6858000"/>
              <a:gd name="connsiteX174" fmla="*/ 3129696 w 7467600"/>
              <a:gd name="connsiteY174" fmla="*/ 4360704 h 6858000"/>
              <a:gd name="connsiteX175" fmla="*/ 2814545 w 7467600"/>
              <a:gd name="connsiteY175" fmla="*/ 4282955 h 6858000"/>
              <a:gd name="connsiteX176" fmla="*/ 2305292 w 7467600"/>
              <a:gd name="connsiteY176" fmla="*/ 4219492 h 6858000"/>
              <a:gd name="connsiteX177" fmla="*/ 2626982 w 7467600"/>
              <a:gd name="connsiteY177" fmla="*/ 4206450 h 6858000"/>
              <a:gd name="connsiteX178" fmla="*/ 2490617 w 7467600"/>
              <a:gd name="connsiteY178" fmla="*/ 4206951 h 6858000"/>
              <a:gd name="connsiteX179" fmla="*/ 2819869 w 7467600"/>
              <a:gd name="connsiteY179" fmla="*/ 4252936 h 6858000"/>
              <a:gd name="connsiteX180" fmla="*/ 3143018 w 7467600"/>
              <a:gd name="connsiteY180" fmla="*/ 4332698 h 6858000"/>
              <a:gd name="connsiteX181" fmla="*/ 3241520 w 7467600"/>
              <a:gd name="connsiteY181" fmla="*/ 4385112 h 6858000"/>
              <a:gd name="connsiteX182" fmla="*/ 3374575 w 7467600"/>
              <a:gd name="connsiteY182" fmla="*/ 4451517 h 6858000"/>
              <a:gd name="connsiteX183" fmla="*/ 3505221 w 7467600"/>
              <a:gd name="connsiteY183" fmla="*/ 4480757 h 6858000"/>
              <a:gd name="connsiteX184" fmla="*/ 2626982 w 7467600"/>
              <a:gd name="connsiteY184" fmla="*/ 4206450 h 6858000"/>
              <a:gd name="connsiteX185" fmla="*/ 1310106 w 7467600"/>
              <a:gd name="connsiteY185" fmla="*/ 3943217 h 6858000"/>
              <a:gd name="connsiteX186" fmla="*/ 854994 w 7467600"/>
              <a:gd name="connsiteY186" fmla="*/ 4399136 h 6858000"/>
              <a:gd name="connsiteX187" fmla="*/ 742462 w 7467600"/>
              <a:gd name="connsiteY187" fmla="*/ 4594648 h 6858000"/>
              <a:gd name="connsiteX188" fmla="*/ 820602 w 7467600"/>
              <a:gd name="connsiteY188" fmla="*/ 4485915 h 6858000"/>
              <a:gd name="connsiteX189" fmla="*/ 878295 w 7467600"/>
              <a:gd name="connsiteY189" fmla="*/ 4403594 h 6858000"/>
              <a:gd name="connsiteX190" fmla="*/ 1240607 w 7467600"/>
              <a:gd name="connsiteY190" fmla="*/ 4010401 h 6858000"/>
              <a:gd name="connsiteX191" fmla="*/ 1310106 w 7467600"/>
              <a:gd name="connsiteY191" fmla="*/ 3943217 h 6858000"/>
              <a:gd name="connsiteX192" fmla="*/ 1423113 w 7467600"/>
              <a:gd name="connsiteY192" fmla="*/ 3874565 h 6858000"/>
              <a:gd name="connsiteX193" fmla="*/ 1260565 w 7467600"/>
              <a:gd name="connsiteY193" fmla="*/ 4031982 h 6858000"/>
              <a:gd name="connsiteX194" fmla="*/ 901900 w 7467600"/>
              <a:gd name="connsiteY194" fmla="*/ 4421236 h 6858000"/>
              <a:gd name="connsiteX195" fmla="*/ 845044 w 7467600"/>
              <a:gd name="connsiteY195" fmla="*/ 4502436 h 6858000"/>
              <a:gd name="connsiteX196" fmla="*/ 685926 w 7467600"/>
              <a:gd name="connsiteY196" fmla="*/ 4703069 h 6858000"/>
              <a:gd name="connsiteX197" fmla="*/ 684248 w 7467600"/>
              <a:gd name="connsiteY197" fmla="*/ 4706721 h 6858000"/>
              <a:gd name="connsiteX198" fmla="*/ 1423113 w 7467600"/>
              <a:gd name="connsiteY198" fmla="*/ 3874565 h 6858000"/>
              <a:gd name="connsiteX199" fmla="*/ 3316479 w 7467600"/>
              <a:gd name="connsiteY199" fmla="*/ 3872136 h 6858000"/>
              <a:gd name="connsiteX200" fmla="*/ 3546806 w 7467600"/>
              <a:gd name="connsiteY200" fmla="*/ 4356139 h 6858000"/>
              <a:gd name="connsiteX201" fmla="*/ 3364433 w 7467600"/>
              <a:gd name="connsiteY201" fmla="*/ 3953121 h 6858000"/>
              <a:gd name="connsiteX202" fmla="*/ 3316479 w 7467600"/>
              <a:gd name="connsiteY202" fmla="*/ 3872136 h 6858000"/>
              <a:gd name="connsiteX203" fmla="*/ 3291335 w 7467600"/>
              <a:gd name="connsiteY203" fmla="*/ 3767420 h 6858000"/>
              <a:gd name="connsiteX204" fmla="*/ 3390805 w 7467600"/>
              <a:gd name="connsiteY204" fmla="*/ 3937163 h 6858000"/>
              <a:gd name="connsiteX205" fmla="*/ 3579062 w 7467600"/>
              <a:gd name="connsiteY205" fmla="*/ 4359040 h 6858000"/>
              <a:gd name="connsiteX206" fmla="*/ 3467355 w 7467600"/>
              <a:gd name="connsiteY206" fmla="*/ 3988130 h 6858000"/>
              <a:gd name="connsiteX207" fmla="*/ 3310753 w 7467600"/>
              <a:gd name="connsiteY207" fmla="*/ 3787140 h 6858000"/>
              <a:gd name="connsiteX208" fmla="*/ 3291335 w 7467600"/>
              <a:gd name="connsiteY208" fmla="*/ 3767420 h 6858000"/>
              <a:gd name="connsiteX209" fmla="*/ 1635889 w 7467600"/>
              <a:gd name="connsiteY209" fmla="*/ 3709494 h 6858000"/>
              <a:gd name="connsiteX210" fmla="*/ 1634800 w 7467600"/>
              <a:gd name="connsiteY210" fmla="*/ 3731111 h 6858000"/>
              <a:gd name="connsiteX211" fmla="*/ 1635889 w 7467600"/>
              <a:gd name="connsiteY211" fmla="*/ 3709494 h 6858000"/>
              <a:gd name="connsiteX212" fmla="*/ 1510397 w 7467600"/>
              <a:gd name="connsiteY212" fmla="*/ 3684705 h 6858000"/>
              <a:gd name="connsiteX213" fmla="*/ 1146550 w 7467600"/>
              <a:gd name="connsiteY213" fmla="*/ 3802012 h 6858000"/>
              <a:gd name="connsiteX214" fmla="*/ 698834 w 7467600"/>
              <a:gd name="connsiteY214" fmla="*/ 3952272 h 6858000"/>
              <a:gd name="connsiteX215" fmla="*/ 34256 w 7467600"/>
              <a:gd name="connsiteY215" fmla="*/ 4347603 h 6858000"/>
              <a:gd name="connsiteX216" fmla="*/ 527241 w 7467600"/>
              <a:gd name="connsiteY216" fmla="*/ 4065078 h 6858000"/>
              <a:gd name="connsiteX217" fmla="*/ 1510397 w 7467600"/>
              <a:gd name="connsiteY217" fmla="*/ 3684705 h 6858000"/>
              <a:gd name="connsiteX218" fmla="*/ 1313114 w 7467600"/>
              <a:gd name="connsiteY218" fmla="*/ 3655216 h 6858000"/>
              <a:gd name="connsiteX219" fmla="*/ 1109304 w 7467600"/>
              <a:gd name="connsiteY219" fmla="*/ 3669030 h 6858000"/>
              <a:gd name="connsiteX220" fmla="*/ 8129 w 7467600"/>
              <a:gd name="connsiteY220" fmla="*/ 4330519 h 6858000"/>
              <a:gd name="connsiteX221" fmla="*/ 687572 w 7467600"/>
              <a:gd name="connsiteY221" fmla="*/ 3925629 h 6858000"/>
              <a:gd name="connsiteX222" fmla="*/ 1138365 w 7467600"/>
              <a:gd name="connsiteY222" fmla="*/ 3774515 h 6858000"/>
              <a:gd name="connsiteX223" fmla="*/ 1505579 w 7467600"/>
              <a:gd name="connsiteY223" fmla="*/ 3655526 h 6858000"/>
              <a:gd name="connsiteX224" fmla="*/ 1313114 w 7467600"/>
              <a:gd name="connsiteY224" fmla="*/ 3655216 h 6858000"/>
              <a:gd name="connsiteX225" fmla="*/ 3655073 w 7467600"/>
              <a:gd name="connsiteY225" fmla="*/ 3650884 h 6858000"/>
              <a:gd name="connsiteX226" fmla="*/ 3989938 w 7467600"/>
              <a:gd name="connsiteY226" fmla="*/ 3991685 h 6858000"/>
              <a:gd name="connsiteX227" fmla="*/ 4393907 w 7467600"/>
              <a:gd name="connsiteY227" fmla="*/ 4261258 h 6858000"/>
              <a:gd name="connsiteX228" fmla="*/ 4648051 w 7467600"/>
              <a:gd name="connsiteY228" fmla="*/ 4374051 h 6858000"/>
              <a:gd name="connsiteX229" fmla="*/ 4383389 w 7467600"/>
              <a:gd name="connsiteY229" fmla="*/ 4184369 h 6858000"/>
              <a:gd name="connsiteX230" fmla="*/ 4165508 w 7467600"/>
              <a:gd name="connsiteY230" fmla="*/ 4035196 h 6858000"/>
              <a:gd name="connsiteX231" fmla="*/ 4068162 w 7467600"/>
              <a:gd name="connsiteY231" fmla="*/ 3953394 h 6858000"/>
              <a:gd name="connsiteX232" fmla="*/ 3981416 w 7467600"/>
              <a:gd name="connsiteY232" fmla="*/ 3880482 h 6858000"/>
              <a:gd name="connsiteX233" fmla="*/ 3800147 w 7467600"/>
              <a:gd name="connsiteY233" fmla="*/ 3749872 h 6858000"/>
              <a:gd name="connsiteX234" fmla="*/ 3655073 w 7467600"/>
              <a:gd name="connsiteY234" fmla="*/ 3650884 h 6858000"/>
              <a:gd name="connsiteX235" fmla="*/ 3670252 w 7467600"/>
              <a:gd name="connsiteY235" fmla="*/ 3622798 h 6858000"/>
              <a:gd name="connsiteX236" fmla="*/ 3817258 w 7467600"/>
              <a:gd name="connsiteY236" fmla="*/ 3723577 h 6858000"/>
              <a:gd name="connsiteX237" fmla="*/ 4000461 w 7467600"/>
              <a:gd name="connsiteY237" fmla="*/ 3855966 h 6858000"/>
              <a:gd name="connsiteX238" fmla="*/ 4088180 w 7467600"/>
              <a:gd name="connsiteY238" fmla="*/ 3929774 h 6858000"/>
              <a:gd name="connsiteX239" fmla="*/ 4184555 w 7467600"/>
              <a:gd name="connsiteY239" fmla="*/ 4010683 h 6858000"/>
              <a:gd name="connsiteX240" fmla="*/ 4399563 w 7467600"/>
              <a:gd name="connsiteY240" fmla="*/ 4158106 h 6858000"/>
              <a:gd name="connsiteX241" fmla="*/ 4684469 w 7467600"/>
              <a:gd name="connsiteY241" fmla="*/ 4364680 h 6858000"/>
              <a:gd name="connsiteX242" fmla="*/ 4690271 w 7467600"/>
              <a:gd name="connsiteY242" fmla="*/ 4370034 h 6858000"/>
              <a:gd name="connsiteX243" fmla="*/ 4136093 w 7467600"/>
              <a:gd name="connsiteY243" fmla="*/ 3858466 h 6858000"/>
              <a:gd name="connsiteX244" fmla="*/ 3670252 w 7467600"/>
              <a:gd name="connsiteY244" fmla="*/ 3622798 h 6858000"/>
              <a:gd name="connsiteX245" fmla="*/ 4440129 w 7467600"/>
              <a:gd name="connsiteY245" fmla="*/ 3448571 h 6858000"/>
              <a:gd name="connsiteX246" fmla="*/ 4856525 w 7467600"/>
              <a:gd name="connsiteY246" fmla="*/ 3915351 h 6858000"/>
              <a:gd name="connsiteX247" fmla="*/ 5059055 w 7467600"/>
              <a:gd name="connsiteY247" fmla="*/ 4108918 h 6858000"/>
              <a:gd name="connsiteX248" fmla="*/ 5290070 w 7467600"/>
              <a:gd name="connsiteY248" fmla="*/ 4263619 h 6858000"/>
              <a:gd name="connsiteX249" fmla="*/ 4834991 w 7467600"/>
              <a:gd name="connsiteY249" fmla="*/ 3830985 h 6858000"/>
              <a:gd name="connsiteX250" fmla="*/ 4440129 w 7467600"/>
              <a:gd name="connsiteY250" fmla="*/ 3448571 h 6858000"/>
              <a:gd name="connsiteX251" fmla="*/ 4441737 w 7467600"/>
              <a:gd name="connsiteY251" fmla="*/ 3399734 h 6858000"/>
              <a:gd name="connsiteX252" fmla="*/ 4431236 w 7467600"/>
              <a:gd name="connsiteY252" fmla="*/ 3400954 h 6858000"/>
              <a:gd name="connsiteX253" fmla="*/ 4557150 w 7467600"/>
              <a:gd name="connsiteY253" fmla="*/ 3510023 h 6858000"/>
              <a:gd name="connsiteX254" fmla="*/ 4856936 w 7467600"/>
              <a:gd name="connsiteY254" fmla="*/ 3809146 h 6858000"/>
              <a:gd name="connsiteX255" fmla="*/ 5111996 w 7467600"/>
              <a:gd name="connsiteY255" fmla="*/ 4065759 h 6858000"/>
              <a:gd name="connsiteX256" fmla="*/ 5388878 w 7467600"/>
              <a:gd name="connsiteY256" fmla="*/ 4300185 h 6858000"/>
              <a:gd name="connsiteX257" fmla="*/ 5425556 w 7467600"/>
              <a:gd name="connsiteY257" fmla="*/ 4308967 h 6858000"/>
              <a:gd name="connsiteX258" fmla="*/ 4943646 w 7467600"/>
              <a:gd name="connsiteY258" fmla="*/ 3822916 h 6858000"/>
              <a:gd name="connsiteX259" fmla="*/ 4594837 w 7467600"/>
              <a:gd name="connsiteY259" fmla="*/ 3532274 h 6858000"/>
              <a:gd name="connsiteX260" fmla="*/ 4441737 w 7467600"/>
              <a:gd name="connsiteY260" fmla="*/ 3399734 h 6858000"/>
              <a:gd name="connsiteX261" fmla="*/ 5425834 w 7467600"/>
              <a:gd name="connsiteY261" fmla="*/ 3162785 h 6858000"/>
              <a:gd name="connsiteX262" fmla="*/ 5401644 w 7467600"/>
              <a:gd name="connsiteY262" fmla="*/ 3617847 h 6858000"/>
              <a:gd name="connsiteX263" fmla="*/ 5467256 w 7467600"/>
              <a:gd name="connsiteY263" fmla="*/ 4175494 h 6858000"/>
              <a:gd name="connsiteX264" fmla="*/ 5448069 w 7467600"/>
              <a:gd name="connsiteY264" fmla="*/ 3567554 h 6858000"/>
              <a:gd name="connsiteX265" fmla="*/ 5425834 w 7467600"/>
              <a:gd name="connsiteY265" fmla="*/ 3162785 h 6858000"/>
              <a:gd name="connsiteX266" fmla="*/ 1318687 w 7467600"/>
              <a:gd name="connsiteY266" fmla="*/ 3113840 h 6858000"/>
              <a:gd name="connsiteX267" fmla="*/ 1066793 w 7467600"/>
              <a:gd name="connsiteY267" fmla="*/ 3212171 h 6858000"/>
              <a:gd name="connsiteX268" fmla="*/ 993319 w 7467600"/>
              <a:gd name="connsiteY268" fmla="*/ 3247648 h 6858000"/>
              <a:gd name="connsiteX269" fmla="*/ 853081 w 7467600"/>
              <a:gd name="connsiteY269" fmla="*/ 3312410 h 6858000"/>
              <a:gd name="connsiteX270" fmla="*/ 805957 w 7467600"/>
              <a:gd name="connsiteY270" fmla="*/ 3330443 h 6858000"/>
              <a:gd name="connsiteX271" fmla="*/ 1318687 w 7467600"/>
              <a:gd name="connsiteY271" fmla="*/ 3113840 h 6858000"/>
              <a:gd name="connsiteX272" fmla="*/ 5453702 w 7467600"/>
              <a:gd name="connsiteY272" fmla="*/ 3090882 h 6858000"/>
              <a:gd name="connsiteX273" fmla="*/ 5480135 w 7467600"/>
              <a:gd name="connsiteY273" fmla="*/ 3565802 h 6858000"/>
              <a:gd name="connsiteX274" fmla="*/ 5499023 w 7467600"/>
              <a:gd name="connsiteY274" fmla="*/ 4166310 h 6858000"/>
              <a:gd name="connsiteX275" fmla="*/ 5547022 w 7467600"/>
              <a:gd name="connsiteY275" fmla="*/ 3607838 h 6858000"/>
              <a:gd name="connsiteX276" fmla="*/ 5515964 w 7467600"/>
              <a:gd name="connsiteY276" fmla="*/ 3378541 h 6858000"/>
              <a:gd name="connsiteX277" fmla="*/ 5453702 w 7467600"/>
              <a:gd name="connsiteY277" fmla="*/ 3090882 h 6858000"/>
              <a:gd name="connsiteX278" fmla="*/ 1238695 w 7467600"/>
              <a:gd name="connsiteY278" fmla="*/ 3076820 h 6858000"/>
              <a:gd name="connsiteX279" fmla="*/ 716371 w 7467600"/>
              <a:gd name="connsiteY279" fmla="*/ 3293249 h 6858000"/>
              <a:gd name="connsiteX280" fmla="*/ 579522 w 7467600"/>
              <a:gd name="connsiteY280" fmla="*/ 3371759 h 6858000"/>
              <a:gd name="connsiteX281" fmla="*/ 600288 w 7467600"/>
              <a:gd name="connsiteY281" fmla="*/ 3365555 h 6858000"/>
              <a:gd name="connsiteX282" fmla="*/ 840692 w 7467600"/>
              <a:gd name="connsiteY282" fmla="*/ 3284921 h 6858000"/>
              <a:gd name="connsiteX283" fmla="*/ 979248 w 7467600"/>
              <a:gd name="connsiteY283" fmla="*/ 3221003 h 6858000"/>
              <a:gd name="connsiteX284" fmla="*/ 1053282 w 7467600"/>
              <a:gd name="connsiteY284" fmla="*/ 3185247 h 6858000"/>
              <a:gd name="connsiteX285" fmla="*/ 1320603 w 7467600"/>
              <a:gd name="connsiteY285" fmla="*/ 3081281 h 6858000"/>
              <a:gd name="connsiteX286" fmla="*/ 1238695 w 7467600"/>
              <a:gd name="connsiteY286" fmla="*/ 3076820 h 6858000"/>
              <a:gd name="connsiteX287" fmla="*/ 5425627 w 7467600"/>
              <a:gd name="connsiteY287" fmla="*/ 2954192 h 6858000"/>
              <a:gd name="connsiteX288" fmla="*/ 5470770 w 7467600"/>
              <a:gd name="connsiteY288" fmla="*/ 3005435 h 6858000"/>
              <a:gd name="connsiteX289" fmla="*/ 5519779 w 7467600"/>
              <a:gd name="connsiteY289" fmla="*/ 4359223 h 6858000"/>
              <a:gd name="connsiteX290" fmla="*/ 5520293 w 7467600"/>
              <a:gd name="connsiteY290" fmla="*/ 4360602 h 6858000"/>
              <a:gd name="connsiteX291" fmla="*/ 5767221 w 7467600"/>
              <a:gd name="connsiteY291" fmla="*/ 4665564 h 6858000"/>
              <a:gd name="connsiteX292" fmla="*/ 6937169 w 7467600"/>
              <a:gd name="connsiteY292" fmla="*/ 4815941 h 6858000"/>
              <a:gd name="connsiteX293" fmla="*/ 6953922 w 7467600"/>
              <a:gd name="connsiteY293" fmla="*/ 4890068 h 6858000"/>
              <a:gd name="connsiteX294" fmla="*/ 6071359 w 7467600"/>
              <a:gd name="connsiteY294" fmla="*/ 4770770 h 6858000"/>
              <a:gd name="connsiteX295" fmla="*/ 6038839 w 7467600"/>
              <a:gd name="connsiteY295" fmla="*/ 4764474 h 6858000"/>
              <a:gd name="connsiteX296" fmla="*/ 6038706 w 7467600"/>
              <a:gd name="connsiteY296" fmla="*/ 4763847 h 6858000"/>
              <a:gd name="connsiteX297" fmla="*/ 6037784 w 7467600"/>
              <a:gd name="connsiteY297" fmla="*/ 4764270 h 6858000"/>
              <a:gd name="connsiteX298" fmla="*/ 6038839 w 7467600"/>
              <a:gd name="connsiteY298" fmla="*/ 4764474 h 6858000"/>
              <a:gd name="connsiteX299" fmla="*/ 6040338 w 7467600"/>
              <a:gd name="connsiteY299" fmla="*/ 4771418 h 6858000"/>
              <a:gd name="connsiteX300" fmla="*/ 6024488 w 7467600"/>
              <a:gd name="connsiteY300" fmla="*/ 4809903 h 6858000"/>
              <a:gd name="connsiteX301" fmla="*/ 5599771 w 7467600"/>
              <a:gd name="connsiteY301" fmla="*/ 5509652 h 6858000"/>
              <a:gd name="connsiteX302" fmla="*/ 5548843 w 7467600"/>
              <a:gd name="connsiteY302" fmla="*/ 5563845 h 6858000"/>
              <a:gd name="connsiteX303" fmla="*/ 5940952 w 7467600"/>
              <a:gd name="connsiteY303" fmla="*/ 6250028 h 6858000"/>
              <a:gd name="connsiteX304" fmla="*/ 6043441 w 7467600"/>
              <a:gd name="connsiteY304" fmla="*/ 6665847 h 6858000"/>
              <a:gd name="connsiteX305" fmla="*/ 6093432 w 7467600"/>
              <a:gd name="connsiteY305" fmla="*/ 6858000 h 6858000"/>
              <a:gd name="connsiteX306" fmla="*/ 6034344 w 7467600"/>
              <a:gd name="connsiteY306" fmla="*/ 6858000 h 6858000"/>
              <a:gd name="connsiteX307" fmla="*/ 6026679 w 7467600"/>
              <a:gd name="connsiteY307" fmla="*/ 6836959 h 6858000"/>
              <a:gd name="connsiteX308" fmla="*/ 5800441 w 7467600"/>
              <a:gd name="connsiteY308" fmla="*/ 6335286 h 6858000"/>
              <a:gd name="connsiteX309" fmla="*/ 5526562 w 7467600"/>
              <a:gd name="connsiteY309" fmla="*/ 5705388 h 6858000"/>
              <a:gd name="connsiteX310" fmla="*/ 5519640 w 7467600"/>
              <a:gd name="connsiteY310" fmla="*/ 5683774 h 6858000"/>
              <a:gd name="connsiteX311" fmla="*/ 5844559 w 7467600"/>
              <a:gd name="connsiteY311" fmla="*/ 6553349 h 6858000"/>
              <a:gd name="connsiteX312" fmla="*/ 5975994 w 7467600"/>
              <a:gd name="connsiteY312" fmla="*/ 6858000 h 6858000"/>
              <a:gd name="connsiteX313" fmla="*/ 5898547 w 7467600"/>
              <a:gd name="connsiteY313" fmla="*/ 6858000 h 6858000"/>
              <a:gd name="connsiteX314" fmla="*/ 5682041 w 7467600"/>
              <a:gd name="connsiteY314" fmla="*/ 6355860 h 6858000"/>
              <a:gd name="connsiteX315" fmla="*/ 5461758 w 7467600"/>
              <a:gd name="connsiteY315" fmla="*/ 5820220 h 6858000"/>
              <a:gd name="connsiteX316" fmla="*/ 5237282 w 7467600"/>
              <a:gd name="connsiteY316" fmla="*/ 6579086 h 6858000"/>
              <a:gd name="connsiteX317" fmla="*/ 5115009 w 7467600"/>
              <a:gd name="connsiteY317" fmla="*/ 6858000 h 6858000"/>
              <a:gd name="connsiteX318" fmla="*/ 5028074 w 7467600"/>
              <a:gd name="connsiteY318" fmla="*/ 6858000 h 6858000"/>
              <a:gd name="connsiteX319" fmla="*/ 5079508 w 7467600"/>
              <a:gd name="connsiteY319" fmla="*/ 6749074 h 6858000"/>
              <a:gd name="connsiteX320" fmla="*/ 5371846 w 7467600"/>
              <a:gd name="connsiteY320" fmla="*/ 5924413 h 6858000"/>
              <a:gd name="connsiteX321" fmla="*/ 5270512 w 7467600"/>
              <a:gd name="connsiteY321" fmla="*/ 6138975 h 6858000"/>
              <a:gd name="connsiteX322" fmla="*/ 5062409 w 7467600"/>
              <a:gd name="connsiteY322" fmla="*/ 6653544 h 6858000"/>
              <a:gd name="connsiteX323" fmla="*/ 5036628 w 7467600"/>
              <a:gd name="connsiteY323" fmla="*/ 6754247 h 6858000"/>
              <a:gd name="connsiteX324" fmla="*/ 5009112 w 7467600"/>
              <a:gd name="connsiteY324" fmla="*/ 6858000 h 6858000"/>
              <a:gd name="connsiteX325" fmla="*/ 4976679 w 7467600"/>
              <a:gd name="connsiteY325" fmla="*/ 6858000 h 6858000"/>
              <a:gd name="connsiteX326" fmla="*/ 5006537 w 7467600"/>
              <a:gd name="connsiteY326" fmla="*/ 6747068 h 6858000"/>
              <a:gd name="connsiteX327" fmla="*/ 5032723 w 7467600"/>
              <a:gd name="connsiteY327" fmla="*/ 6644957 h 6858000"/>
              <a:gd name="connsiteX328" fmla="*/ 5242949 w 7467600"/>
              <a:gd name="connsiteY328" fmla="*/ 6125175 h 6858000"/>
              <a:gd name="connsiteX329" fmla="*/ 5286321 w 7467600"/>
              <a:gd name="connsiteY329" fmla="*/ 6033555 h 6858000"/>
              <a:gd name="connsiteX330" fmla="*/ 5008210 w 7467600"/>
              <a:gd name="connsiteY330" fmla="*/ 6649194 h 6858000"/>
              <a:gd name="connsiteX331" fmla="*/ 4986321 w 7467600"/>
              <a:gd name="connsiteY331" fmla="*/ 6765687 h 6858000"/>
              <a:gd name="connsiteX332" fmla="*/ 4973474 w 7467600"/>
              <a:gd name="connsiteY332" fmla="*/ 6858000 h 6858000"/>
              <a:gd name="connsiteX333" fmla="*/ 4907178 w 7467600"/>
              <a:gd name="connsiteY333" fmla="*/ 6858000 h 6858000"/>
              <a:gd name="connsiteX334" fmla="*/ 4910810 w 7467600"/>
              <a:gd name="connsiteY334" fmla="*/ 6829660 h 6858000"/>
              <a:gd name="connsiteX335" fmla="*/ 4987461 w 7467600"/>
              <a:gd name="connsiteY335" fmla="*/ 6432994 h 6858000"/>
              <a:gd name="connsiteX336" fmla="*/ 5179262 w 7467600"/>
              <a:gd name="connsiteY336" fmla="*/ 6035044 h 6858000"/>
              <a:gd name="connsiteX337" fmla="*/ 4689678 w 7467600"/>
              <a:gd name="connsiteY337" fmla="*/ 6440241 h 6858000"/>
              <a:gd name="connsiteX338" fmla="*/ 4477543 w 7467600"/>
              <a:gd name="connsiteY338" fmla="*/ 6674836 h 6858000"/>
              <a:gd name="connsiteX339" fmla="*/ 4329957 w 7467600"/>
              <a:gd name="connsiteY339" fmla="*/ 6858000 h 6858000"/>
              <a:gd name="connsiteX340" fmla="*/ 4218595 w 7467600"/>
              <a:gd name="connsiteY340" fmla="*/ 6858000 h 6858000"/>
              <a:gd name="connsiteX341" fmla="*/ 4368888 w 7467600"/>
              <a:gd name="connsiteY341" fmla="*/ 6668412 h 6858000"/>
              <a:gd name="connsiteX342" fmla="*/ 4563091 w 7467600"/>
              <a:gd name="connsiteY342" fmla="*/ 6442508 h 6858000"/>
              <a:gd name="connsiteX343" fmla="*/ 5387324 w 7467600"/>
              <a:gd name="connsiteY343" fmla="*/ 5705830 h 6858000"/>
              <a:gd name="connsiteX344" fmla="*/ 5073620 w 7467600"/>
              <a:gd name="connsiteY344" fmla="*/ 5955437 h 6858000"/>
              <a:gd name="connsiteX345" fmla="*/ 4689789 w 7467600"/>
              <a:gd name="connsiteY345" fmla="*/ 6268382 h 6858000"/>
              <a:gd name="connsiteX346" fmla="*/ 4418722 w 7467600"/>
              <a:gd name="connsiteY346" fmla="*/ 6570886 h 6858000"/>
              <a:gd name="connsiteX347" fmla="*/ 4214944 w 7467600"/>
              <a:gd name="connsiteY347" fmla="*/ 6858000 h 6858000"/>
              <a:gd name="connsiteX348" fmla="*/ 4177898 w 7467600"/>
              <a:gd name="connsiteY348" fmla="*/ 6858000 h 6858000"/>
              <a:gd name="connsiteX349" fmla="*/ 4391597 w 7467600"/>
              <a:gd name="connsiteY349" fmla="*/ 6556370 h 6858000"/>
              <a:gd name="connsiteX350" fmla="*/ 4668889 w 7467600"/>
              <a:gd name="connsiteY350" fmla="*/ 6246399 h 6858000"/>
              <a:gd name="connsiteX351" fmla="*/ 5055427 w 7467600"/>
              <a:gd name="connsiteY351" fmla="*/ 5931476 h 6858000"/>
              <a:gd name="connsiteX352" fmla="*/ 5371814 w 7467600"/>
              <a:gd name="connsiteY352" fmla="*/ 5678975 h 6858000"/>
              <a:gd name="connsiteX353" fmla="*/ 4987918 w 7467600"/>
              <a:gd name="connsiteY353" fmla="*/ 5838701 h 6858000"/>
              <a:gd name="connsiteX354" fmla="*/ 4317146 w 7467600"/>
              <a:gd name="connsiteY354" fmla="*/ 6587716 h 6858000"/>
              <a:gd name="connsiteX355" fmla="*/ 4171627 w 7467600"/>
              <a:gd name="connsiteY355" fmla="*/ 6858000 h 6858000"/>
              <a:gd name="connsiteX356" fmla="*/ 4081585 w 7467600"/>
              <a:gd name="connsiteY356" fmla="*/ 6858000 h 6858000"/>
              <a:gd name="connsiteX357" fmla="*/ 4238603 w 7467600"/>
              <a:gd name="connsiteY357" fmla="*/ 6559341 h 6858000"/>
              <a:gd name="connsiteX358" fmla="*/ 4778333 w 7467600"/>
              <a:gd name="connsiteY358" fmla="*/ 5873626 h 6858000"/>
              <a:gd name="connsiteX359" fmla="*/ 5414185 w 7467600"/>
              <a:gd name="connsiteY359" fmla="*/ 5573882 h 6858000"/>
              <a:gd name="connsiteX360" fmla="*/ 5959648 w 7467600"/>
              <a:gd name="connsiteY360" fmla="*/ 4760797 h 6858000"/>
              <a:gd name="connsiteX361" fmla="*/ 5355019 w 7467600"/>
              <a:gd name="connsiteY361" fmla="*/ 4734672 h 6858000"/>
              <a:gd name="connsiteX362" fmla="*/ 5083565 w 7467600"/>
              <a:gd name="connsiteY362" fmla="*/ 5179121 h 6858000"/>
              <a:gd name="connsiteX363" fmla="*/ 4713577 w 7467600"/>
              <a:gd name="connsiteY363" fmla="*/ 5616803 h 6858000"/>
              <a:gd name="connsiteX364" fmla="*/ 3989559 w 7467600"/>
              <a:gd name="connsiteY364" fmla="*/ 6145945 h 6858000"/>
              <a:gd name="connsiteX365" fmla="*/ 3939824 w 7467600"/>
              <a:gd name="connsiteY365" fmla="*/ 6066900 h 6858000"/>
              <a:gd name="connsiteX366" fmla="*/ 4584537 w 7467600"/>
              <a:gd name="connsiteY366" fmla="*/ 5324826 h 6858000"/>
              <a:gd name="connsiteX367" fmla="*/ 5037105 w 7467600"/>
              <a:gd name="connsiteY367" fmla="*/ 5088765 h 6858000"/>
              <a:gd name="connsiteX368" fmla="*/ 5039930 w 7467600"/>
              <a:gd name="connsiteY368" fmla="*/ 5089585 h 6858000"/>
              <a:gd name="connsiteX369" fmla="*/ 5263764 w 7467600"/>
              <a:gd name="connsiteY369" fmla="*/ 4735525 h 6858000"/>
              <a:gd name="connsiteX370" fmla="*/ 4086300 w 7467600"/>
              <a:gd name="connsiteY370" fmla="*/ 4884599 h 6858000"/>
              <a:gd name="connsiteX371" fmla="*/ 4085485 w 7467600"/>
              <a:gd name="connsiteY371" fmla="*/ 4899070 h 6858000"/>
              <a:gd name="connsiteX372" fmla="*/ 3871915 w 7467600"/>
              <a:gd name="connsiteY372" fmla="*/ 5253645 h 6858000"/>
              <a:gd name="connsiteX373" fmla="*/ 3799374 w 7467600"/>
              <a:gd name="connsiteY373" fmla="*/ 5466127 h 6858000"/>
              <a:gd name="connsiteX374" fmla="*/ 3498850 w 7467600"/>
              <a:gd name="connsiteY374" fmla="*/ 6661888 h 6858000"/>
              <a:gd name="connsiteX375" fmla="*/ 3399216 w 7467600"/>
              <a:gd name="connsiteY375" fmla="*/ 6858000 h 6858000"/>
              <a:gd name="connsiteX376" fmla="*/ 3303688 w 7467600"/>
              <a:gd name="connsiteY376" fmla="*/ 6858000 h 6858000"/>
              <a:gd name="connsiteX377" fmla="*/ 3391774 w 7467600"/>
              <a:gd name="connsiteY377" fmla="*/ 6697181 h 6858000"/>
              <a:gd name="connsiteX378" fmla="*/ 3735540 w 7467600"/>
              <a:gd name="connsiteY378" fmla="*/ 5546923 h 6858000"/>
              <a:gd name="connsiteX379" fmla="*/ 3729438 w 7467600"/>
              <a:gd name="connsiteY379" fmla="*/ 5569058 h 6858000"/>
              <a:gd name="connsiteX380" fmla="*/ 3707782 w 7467600"/>
              <a:gd name="connsiteY380" fmla="*/ 5644908 h 6858000"/>
              <a:gd name="connsiteX381" fmla="*/ 3583827 w 7467600"/>
              <a:gd name="connsiteY381" fmla="*/ 6039215 h 6858000"/>
              <a:gd name="connsiteX382" fmla="*/ 3547861 w 7467600"/>
              <a:gd name="connsiteY382" fmla="*/ 6129609 h 6858000"/>
              <a:gd name="connsiteX383" fmla="*/ 3490905 w 7467600"/>
              <a:gd name="connsiteY383" fmla="*/ 6277660 h 6858000"/>
              <a:gd name="connsiteX384" fmla="*/ 3455859 w 7467600"/>
              <a:gd name="connsiteY384" fmla="*/ 6391301 h 6858000"/>
              <a:gd name="connsiteX385" fmla="*/ 3429112 w 7467600"/>
              <a:gd name="connsiteY385" fmla="*/ 6479469 h 6858000"/>
              <a:gd name="connsiteX386" fmla="*/ 3304862 w 7467600"/>
              <a:gd name="connsiteY386" fmla="*/ 6796476 h 6858000"/>
              <a:gd name="connsiteX387" fmla="*/ 3276071 w 7467600"/>
              <a:gd name="connsiteY387" fmla="*/ 6858000 h 6858000"/>
              <a:gd name="connsiteX388" fmla="*/ 3240805 w 7467600"/>
              <a:gd name="connsiteY388" fmla="*/ 6858000 h 6858000"/>
              <a:gd name="connsiteX389" fmla="*/ 3275917 w 7467600"/>
              <a:gd name="connsiteY389" fmla="*/ 6783192 h 6858000"/>
              <a:gd name="connsiteX390" fmla="*/ 3399358 w 7467600"/>
              <a:gd name="connsiteY390" fmla="*/ 6469011 h 6858000"/>
              <a:gd name="connsiteX391" fmla="*/ 3425650 w 7467600"/>
              <a:gd name="connsiteY391" fmla="*/ 6381333 h 6858000"/>
              <a:gd name="connsiteX392" fmla="*/ 3460661 w 7467600"/>
              <a:gd name="connsiteY392" fmla="*/ 6266763 h 6858000"/>
              <a:gd name="connsiteX393" fmla="*/ 3518021 w 7467600"/>
              <a:gd name="connsiteY393" fmla="*/ 6117298 h 6858000"/>
              <a:gd name="connsiteX394" fmla="*/ 3554035 w 7467600"/>
              <a:gd name="connsiteY394" fmla="*/ 6027832 h 6858000"/>
              <a:gd name="connsiteX395" fmla="*/ 3677174 w 7467600"/>
              <a:gd name="connsiteY395" fmla="*/ 5636351 h 6858000"/>
              <a:gd name="connsiteX396" fmla="*/ 3698819 w 7467600"/>
              <a:gd name="connsiteY396" fmla="*/ 5560503 h 6858000"/>
              <a:gd name="connsiteX397" fmla="*/ 3702094 w 7467600"/>
              <a:gd name="connsiteY397" fmla="*/ 5549194 h 6858000"/>
              <a:gd name="connsiteX398" fmla="*/ 3398355 w 7467600"/>
              <a:gd name="connsiteY398" fmla="*/ 6094603 h 6858000"/>
              <a:gd name="connsiteX399" fmla="*/ 3193941 w 7467600"/>
              <a:gd name="connsiteY399" fmla="*/ 6798775 h 6858000"/>
              <a:gd name="connsiteX400" fmla="*/ 3184140 w 7467600"/>
              <a:gd name="connsiteY400" fmla="*/ 6858000 h 6858000"/>
              <a:gd name="connsiteX401" fmla="*/ 3099978 w 7467600"/>
              <a:gd name="connsiteY401" fmla="*/ 6858000 h 6858000"/>
              <a:gd name="connsiteX402" fmla="*/ 3101556 w 7467600"/>
              <a:gd name="connsiteY402" fmla="*/ 6843337 h 6858000"/>
              <a:gd name="connsiteX403" fmla="*/ 3370162 w 7467600"/>
              <a:gd name="connsiteY403" fmla="*/ 5785550 h 6858000"/>
              <a:gd name="connsiteX404" fmla="*/ 3746477 w 7467600"/>
              <a:gd name="connsiteY404" fmla="*/ 5377889 h 6858000"/>
              <a:gd name="connsiteX405" fmla="*/ 3863399 w 7467600"/>
              <a:gd name="connsiteY405" fmla="*/ 5087257 h 6858000"/>
              <a:gd name="connsiteX406" fmla="*/ 3968712 w 7467600"/>
              <a:gd name="connsiteY406" fmla="*/ 4913989 h 6858000"/>
              <a:gd name="connsiteX407" fmla="*/ 2792390 w 7467600"/>
              <a:gd name="connsiteY407" fmla="*/ 5382974 h 6858000"/>
              <a:gd name="connsiteX408" fmla="*/ 2714982 w 7467600"/>
              <a:gd name="connsiteY408" fmla="*/ 5427051 h 6858000"/>
              <a:gd name="connsiteX409" fmla="*/ 2813361 w 7467600"/>
              <a:gd name="connsiteY409" fmla="*/ 6023912 h 6858000"/>
              <a:gd name="connsiteX410" fmla="*/ 2688430 w 7467600"/>
              <a:gd name="connsiteY410" fmla="*/ 6801564 h 6858000"/>
              <a:gd name="connsiteX411" fmla="*/ 2629626 w 7467600"/>
              <a:gd name="connsiteY411" fmla="*/ 6763394 h 6858000"/>
              <a:gd name="connsiteX412" fmla="*/ 2565328 w 7467600"/>
              <a:gd name="connsiteY412" fmla="*/ 5516399 h 6858000"/>
              <a:gd name="connsiteX413" fmla="*/ 1922999 w 7467600"/>
              <a:gd name="connsiteY413" fmla="*/ 5980343 h 6858000"/>
              <a:gd name="connsiteX414" fmla="*/ 1950261 w 7467600"/>
              <a:gd name="connsiteY414" fmla="*/ 6405858 h 6858000"/>
              <a:gd name="connsiteX415" fmla="*/ 2365554 w 7467600"/>
              <a:gd name="connsiteY415" fmla="*/ 6759107 h 6858000"/>
              <a:gd name="connsiteX416" fmla="*/ 2424142 w 7467600"/>
              <a:gd name="connsiteY416" fmla="*/ 6858000 h 6858000"/>
              <a:gd name="connsiteX417" fmla="*/ 2395994 w 7467600"/>
              <a:gd name="connsiteY417" fmla="*/ 6858000 h 6858000"/>
              <a:gd name="connsiteX418" fmla="*/ 2392863 w 7467600"/>
              <a:gd name="connsiteY418" fmla="*/ 6852964 h 6858000"/>
              <a:gd name="connsiteX419" fmla="*/ 2017589 w 7467600"/>
              <a:gd name="connsiteY419" fmla="*/ 6493982 h 6858000"/>
              <a:gd name="connsiteX420" fmla="*/ 2147336 w 7467600"/>
              <a:gd name="connsiteY420" fmla="*/ 6594052 h 6858000"/>
              <a:gd name="connsiteX421" fmla="*/ 2207047 w 7467600"/>
              <a:gd name="connsiteY421" fmla="*/ 6654540 h 6858000"/>
              <a:gd name="connsiteX422" fmla="*/ 2299106 w 7467600"/>
              <a:gd name="connsiteY422" fmla="*/ 6778931 h 6858000"/>
              <a:gd name="connsiteX423" fmla="*/ 2314430 w 7467600"/>
              <a:gd name="connsiteY423" fmla="*/ 6801144 h 6858000"/>
              <a:gd name="connsiteX424" fmla="*/ 2352406 w 7467600"/>
              <a:gd name="connsiteY424" fmla="*/ 6858000 h 6858000"/>
              <a:gd name="connsiteX425" fmla="*/ 2314492 w 7467600"/>
              <a:gd name="connsiteY425" fmla="*/ 6858000 h 6858000"/>
              <a:gd name="connsiteX426" fmla="*/ 2288095 w 7467600"/>
              <a:gd name="connsiteY426" fmla="*/ 6818030 h 6858000"/>
              <a:gd name="connsiteX427" fmla="*/ 2272768 w 7467600"/>
              <a:gd name="connsiteY427" fmla="*/ 6795822 h 6858000"/>
              <a:gd name="connsiteX428" fmla="*/ 2182715 w 7467600"/>
              <a:gd name="connsiteY428" fmla="*/ 6675071 h 6858000"/>
              <a:gd name="connsiteX429" fmla="*/ 2032061 w 7467600"/>
              <a:gd name="connsiteY429" fmla="*/ 6541380 h 6858000"/>
              <a:gd name="connsiteX430" fmla="*/ 2257220 w 7467600"/>
              <a:gd name="connsiteY430" fmla="*/ 6826257 h 6858000"/>
              <a:gd name="connsiteX431" fmla="*/ 2281324 w 7467600"/>
              <a:gd name="connsiteY431" fmla="*/ 6858000 h 6858000"/>
              <a:gd name="connsiteX432" fmla="*/ 2242860 w 7467600"/>
              <a:gd name="connsiteY432" fmla="*/ 6858000 h 6858000"/>
              <a:gd name="connsiteX433" fmla="*/ 2232818 w 7467600"/>
              <a:gd name="connsiteY433" fmla="*/ 6844926 h 6858000"/>
              <a:gd name="connsiteX434" fmla="*/ 1990172 w 7467600"/>
              <a:gd name="connsiteY434" fmla="*/ 6542121 h 6858000"/>
              <a:gd name="connsiteX435" fmla="*/ 2124090 w 7467600"/>
              <a:gd name="connsiteY435" fmla="*/ 6761017 h 6858000"/>
              <a:gd name="connsiteX436" fmla="*/ 2200380 w 7467600"/>
              <a:gd name="connsiteY436" fmla="*/ 6858000 h 6858000"/>
              <a:gd name="connsiteX437" fmla="*/ 2147507 w 7467600"/>
              <a:gd name="connsiteY437" fmla="*/ 6858000 h 6858000"/>
              <a:gd name="connsiteX438" fmla="*/ 2070668 w 7467600"/>
              <a:gd name="connsiteY438" fmla="*/ 6761520 h 6858000"/>
              <a:gd name="connsiteX439" fmla="*/ 1975142 w 7467600"/>
              <a:gd name="connsiteY439" fmla="*/ 6585570 h 6858000"/>
              <a:gd name="connsiteX440" fmla="*/ 2050035 w 7467600"/>
              <a:gd name="connsiteY440" fmla="*/ 6813345 h 6858000"/>
              <a:gd name="connsiteX441" fmla="*/ 2063025 w 7467600"/>
              <a:gd name="connsiteY441" fmla="*/ 6858000 h 6858000"/>
              <a:gd name="connsiteX442" fmla="*/ 2021675 w 7467600"/>
              <a:gd name="connsiteY442" fmla="*/ 6858000 h 6858000"/>
              <a:gd name="connsiteX443" fmla="*/ 2019308 w 7467600"/>
              <a:gd name="connsiteY443" fmla="*/ 6847118 h 6858000"/>
              <a:gd name="connsiteX444" fmla="*/ 1938835 w 7467600"/>
              <a:gd name="connsiteY444" fmla="*/ 6551160 h 6858000"/>
              <a:gd name="connsiteX445" fmla="*/ 1953230 w 7467600"/>
              <a:gd name="connsiteY445" fmla="*/ 6759699 h 6858000"/>
              <a:gd name="connsiteX446" fmla="*/ 1956763 w 7467600"/>
              <a:gd name="connsiteY446" fmla="*/ 6778191 h 6858000"/>
              <a:gd name="connsiteX447" fmla="*/ 1967925 w 7467600"/>
              <a:gd name="connsiteY447" fmla="*/ 6858000 h 6858000"/>
              <a:gd name="connsiteX448" fmla="*/ 1936622 w 7467600"/>
              <a:gd name="connsiteY448" fmla="*/ 6858000 h 6858000"/>
              <a:gd name="connsiteX449" fmla="*/ 1926261 w 7467600"/>
              <a:gd name="connsiteY449" fmla="*/ 6784064 h 6858000"/>
              <a:gd name="connsiteX450" fmla="*/ 1922724 w 7467600"/>
              <a:gd name="connsiteY450" fmla="*/ 6765577 h 6858000"/>
              <a:gd name="connsiteX451" fmla="*/ 1904650 w 7467600"/>
              <a:gd name="connsiteY451" fmla="*/ 6639616 h 6858000"/>
              <a:gd name="connsiteX452" fmla="*/ 1885273 w 7467600"/>
              <a:gd name="connsiteY452" fmla="*/ 6858000 h 6858000"/>
              <a:gd name="connsiteX453" fmla="*/ 1854363 w 7467600"/>
              <a:gd name="connsiteY453" fmla="*/ 6858000 h 6858000"/>
              <a:gd name="connsiteX454" fmla="*/ 1880391 w 7467600"/>
              <a:gd name="connsiteY454" fmla="*/ 6603796 h 6858000"/>
              <a:gd name="connsiteX455" fmla="*/ 1818273 w 7467600"/>
              <a:gd name="connsiteY455" fmla="*/ 6715729 h 6858000"/>
              <a:gd name="connsiteX456" fmla="*/ 1794691 w 7467600"/>
              <a:gd name="connsiteY456" fmla="*/ 6843239 h 6858000"/>
              <a:gd name="connsiteX457" fmla="*/ 1794914 w 7467600"/>
              <a:gd name="connsiteY457" fmla="*/ 6858000 h 6858000"/>
              <a:gd name="connsiteX458" fmla="*/ 1746128 w 7467600"/>
              <a:gd name="connsiteY458" fmla="*/ 6858000 h 6858000"/>
              <a:gd name="connsiteX459" fmla="*/ 1753934 w 7467600"/>
              <a:gd name="connsiteY459" fmla="*/ 6724796 h 6858000"/>
              <a:gd name="connsiteX460" fmla="*/ 1792053 w 7467600"/>
              <a:gd name="connsiteY460" fmla="*/ 6572396 h 6858000"/>
              <a:gd name="connsiteX461" fmla="*/ 1862248 w 7467600"/>
              <a:gd name="connsiteY461" fmla="*/ 6266397 h 6858000"/>
              <a:gd name="connsiteX462" fmla="*/ 1862250 w 7467600"/>
              <a:gd name="connsiteY462" fmla="*/ 6033531 h 6858000"/>
              <a:gd name="connsiteX463" fmla="*/ 1211999 w 7467600"/>
              <a:gd name="connsiteY463" fmla="*/ 6683610 h 6858000"/>
              <a:gd name="connsiteX464" fmla="*/ 1213266 w 7467600"/>
              <a:gd name="connsiteY464" fmla="*/ 6691947 h 6858000"/>
              <a:gd name="connsiteX465" fmla="*/ 1203370 w 7467600"/>
              <a:gd name="connsiteY465" fmla="*/ 6850676 h 6858000"/>
              <a:gd name="connsiteX466" fmla="*/ 1203671 w 7467600"/>
              <a:gd name="connsiteY466" fmla="*/ 6858000 h 6858000"/>
              <a:gd name="connsiteX467" fmla="*/ 1143180 w 7467600"/>
              <a:gd name="connsiteY467" fmla="*/ 6858000 h 6858000"/>
              <a:gd name="connsiteX468" fmla="*/ 1142176 w 7467600"/>
              <a:gd name="connsiteY468" fmla="*/ 6766045 h 6858000"/>
              <a:gd name="connsiteX469" fmla="*/ 1067484 w 7467600"/>
              <a:gd name="connsiteY469" fmla="*/ 6858000 h 6858000"/>
              <a:gd name="connsiteX470" fmla="*/ 953928 w 7467600"/>
              <a:gd name="connsiteY470" fmla="*/ 6858000 h 6858000"/>
              <a:gd name="connsiteX471" fmla="*/ 959715 w 7467600"/>
              <a:gd name="connsiteY471" fmla="*/ 6850185 h 6858000"/>
              <a:gd name="connsiteX472" fmla="*/ 1483788 w 7467600"/>
              <a:gd name="connsiteY472" fmla="*/ 6259174 h 6858000"/>
              <a:gd name="connsiteX473" fmla="*/ 1100671 w 7467600"/>
              <a:gd name="connsiteY473" fmla="*/ 6252137 h 6858000"/>
              <a:gd name="connsiteX474" fmla="*/ 1090144 w 7467600"/>
              <a:gd name="connsiteY474" fmla="*/ 6256748 h 6858000"/>
              <a:gd name="connsiteX475" fmla="*/ 1095872 w 7467600"/>
              <a:gd name="connsiteY475" fmla="*/ 6271892 h 6858000"/>
              <a:gd name="connsiteX476" fmla="*/ 262785 w 7467600"/>
              <a:gd name="connsiteY476" fmla="*/ 6845450 h 6858000"/>
              <a:gd name="connsiteX477" fmla="*/ 209968 w 7467600"/>
              <a:gd name="connsiteY477" fmla="*/ 6770713 h 6858000"/>
              <a:gd name="connsiteX478" fmla="*/ 873460 w 7467600"/>
              <a:gd name="connsiteY478" fmla="*/ 6253768 h 6858000"/>
              <a:gd name="connsiteX479" fmla="*/ 192686 w 7467600"/>
              <a:gd name="connsiteY479" fmla="*/ 5849257 h 6858000"/>
              <a:gd name="connsiteX480" fmla="*/ 4696 w 7467600"/>
              <a:gd name="connsiteY480" fmla="*/ 5697668 h 6858000"/>
              <a:gd name="connsiteX481" fmla="*/ 0 w 7467600"/>
              <a:gd name="connsiteY481" fmla="*/ 5689984 h 6858000"/>
              <a:gd name="connsiteX482" fmla="*/ 0 w 7467600"/>
              <a:gd name="connsiteY482" fmla="*/ 5513472 h 6858000"/>
              <a:gd name="connsiteX483" fmla="*/ 174101 w 7467600"/>
              <a:gd name="connsiteY483" fmla="*/ 5620277 h 6858000"/>
              <a:gd name="connsiteX484" fmla="*/ 891800 w 7467600"/>
              <a:gd name="connsiteY484" fmla="*/ 6036935 h 6858000"/>
              <a:gd name="connsiteX485" fmla="*/ 1072219 w 7467600"/>
              <a:gd name="connsiteY485" fmla="*/ 6169443 h 6858000"/>
              <a:gd name="connsiteX486" fmla="*/ 1074117 w 7467600"/>
              <a:gd name="connsiteY486" fmla="*/ 6170301 h 6858000"/>
              <a:gd name="connsiteX487" fmla="*/ 1083114 w 7467600"/>
              <a:gd name="connsiteY487" fmla="*/ 6174131 h 6858000"/>
              <a:gd name="connsiteX488" fmla="*/ 1543010 w 7467600"/>
              <a:gd name="connsiteY488" fmla="*/ 6191140 h 6858000"/>
              <a:gd name="connsiteX489" fmla="*/ 1551080 w 7467600"/>
              <a:gd name="connsiteY489" fmla="*/ 6195006 h 6858000"/>
              <a:gd name="connsiteX490" fmla="*/ 2345443 w 7467600"/>
              <a:gd name="connsiteY490" fmla="*/ 5549882 h 6858000"/>
              <a:gd name="connsiteX491" fmla="*/ 1721499 w 7467600"/>
              <a:gd name="connsiteY491" fmla="*/ 5599969 h 6858000"/>
              <a:gd name="connsiteX492" fmla="*/ 767716 w 7467600"/>
              <a:gd name="connsiteY492" fmla="*/ 5472768 h 6858000"/>
              <a:gd name="connsiteX493" fmla="*/ 722147 w 7467600"/>
              <a:gd name="connsiteY493" fmla="*/ 5393091 h 6858000"/>
              <a:gd name="connsiteX494" fmla="*/ 1485552 w 7467600"/>
              <a:gd name="connsiteY494" fmla="*/ 5313202 h 6858000"/>
              <a:gd name="connsiteX495" fmla="*/ 2143004 w 7467600"/>
              <a:gd name="connsiteY495" fmla="*/ 5402420 h 6858000"/>
              <a:gd name="connsiteX496" fmla="*/ 1933391 w 7467600"/>
              <a:gd name="connsiteY496" fmla="*/ 5156971 h 6858000"/>
              <a:gd name="connsiteX497" fmla="*/ 1827118 w 7467600"/>
              <a:gd name="connsiteY497" fmla="*/ 4968410 h 6858000"/>
              <a:gd name="connsiteX498" fmla="*/ 1837349 w 7467600"/>
              <a:gd name="connsiteY498" fmla="*/ 4956357 h 6858000"/>
              <a:gd name="connsiteX499" fmla="*/ 2162835 w 7467600"/>
              <a:gd name="connsiteY499" fmla="*/ 5187853 h 6858000"/>
              <a:gd name="connsiteX500" fmla="*/ 2257167 w 7467600"/>
              <a:gd name="connsiteY500" fmla="*/ 5462123 h 6858000"/>
              <a:gd name="connsiteX501" fmla="*/ 2261598 w 7467600"/>
              <a:gd name="connsiteY501" fmla="*/ 5467998 h 6858000"/>
              <a:gd name="connsiteX502" fmla="*/ 2437177 w 7467600"/>
              <a:gd name="connsiteY502" fmla="*/ 5479608 h 6858000"/>
              <a:gd name="connsiteX503" fmla="*/ 2445247 w 7467600"/>
              <a:gd name="connsiteY503" fmla="*/ 5483476 h 6858000"/>
              <a:gd name="connsiteX504" fmla="*/ 2743626 w 7467600"/>
              <a:gd name="connsiteY504" fmla="*/ 5304819 h 6858000"/>
              <a:gd name="connsiteX505" fmla="*/ 3048102 w 7467600"/>
              <a:gd name="connsiteY505" fmla="*/ 5150595 h 6858000"/>
              <a:gd name="connsiteX506" fmla="*/ 1799414 w 7467600"/>
              <a:gd name="connsiteY506" fmla="*/ 4694732 h 6858000"/>
              <a:gd name="connsiteX507" fmla="*/ 1771735 w 7467600"/>
              <a:gd name="connsiteY507" fmla="*/ 4619929 h 6858000"/>
              <a:gd name="connsiteX508" fmla="*/ 3104273 w 7467600"/>
              <a:gd name="connsiteY508" fmla="*/ 5076159 h 6858000"/>
              <a:gd name="connsiteX509" fmla="*/ 3113245 w 7467600"/>
              <a:gd name="connsiteY509" fmla="*/ 5090705 h 6858000"/>
              <a:gd name="connsiteX510" fmla="*/ 3126294 w 7467600"/>
              <a:gd name="connsiteY510" fmla="*/ 5114400 h 6858000"/>
              <a:gd name="connsiteX511" fmla="*/ 3937433 w 7467600"/>
              <a:gd name="connsiteY511" fmla="*/ 4830473 h 6858000"/>
              <a:gd name="connsiteX512" fmla="*/ 3590475 w 7467600"/>
              <a:gd name="connsiteY512" fmla="*/ 4597974 h 6858000"/>
              <a:gd name="connsiteX513" fmla="*/ 3100264 w 7467600"/>
              <a:gd name="connsiteY513" fmla="*/ 4579845 h 6858000"/>
              <a:gd name="connsiteX514" fmla="*/ 2183576 w 7467600"/>
              <a:gd name="connsiteY514" fmla="*/ 4227150 h 6858000"/>
              <a:gd name="connsiteX515" fmla="*/ 2151029 w 7467600"/>
              <a:gd name="connsiteY515" fmla="*/ 4146947 h 6858000"/>
              <a:gd name="connsiteX516" fmla="*/ 3563434 w 7467600"/>
              <a:gd name="connsiteY516" fmla="*/ 4469115 h 6858000"/>
              <a:gd name="connsiteX517" fmla="*/ 3177952 w 7467600"/>
              <a:gd name="connsiteY517" fmla="*/ 3657386 h 6858000"/>
              <a:gd name="connsiteX518" fmla="*/ 3189263 w 7467600"/>
              <a:gd name="connsiteY518" fmla="*/ 3625726 h 6858000"/>
              <a:gd name="connsiteX519" fmla="*/ 3560912 w 7467600"/>
              <a:gd name="connsiteY519" fmla="*/ 4079863 h 6858000"/>
              <a:gd name="connsiteX520" fmla="*/ 3626636 w 7467600"/>
              <a:gd name="connsiteY520" fmla="*/ 4512230 h 6858000"/>
              <a:gd name="connsiteX521" fmla="*/ 3653088 w 7467600"/>
              <a:gd name="connsiteY521" fmla="*/ 4521417 h 6858000"/>
              <a:gd name="connsiteX522" fmla="*/ 3988128 w 7467600"/>
              <a:gd name="connsiteY522" fmla="*/ 4817267 h 6858000"/>
              <a:gd name="connsiteX523" fmla="*/ 4830582 w 7467600"/>
              <a:gd name="connsiteY523" fmla="*/ 4676000 h 6858000"/>
              <a:gd name="connsiteX524" fmla="*/ 4830100 w 7467600"/>
              <a:gd name="connsiteY524" fmla="*/ 4675554 h 6858000"/>
              <a:gd name="connsiteX525" fmla="*/ 4036318 w 7467600"/>
              <a:gd name="connsiteY525" fmla="*/ 4147013 h 6858000"/>
              <a:gd name="connsiteX526" fmla="*/ 3432098 w 7467600"/>
              <a:gd name="connsiteY526" fmla="*/ 3537312 h 6858000"/>
              <a:gd name="connsiteX527" fmla="*/ 3446761 w 7467600"/>
              <a:gd name="connsiteY527" fmla="*/ 3461278 h 6858000"/>
              <a:gd name="connsiteX528" fmla="*/ 4419733 w 7467600"/>
              <a:gd name="connsiteY528" fmla="*/ 3963555 h 6858000"/>
              <a:gd name="connsiteX529" fmla="*/ 4781371 w 7467600"/>
              <a:gd name="connsiteY529" fmla="*/ 4458604 h 6858000"/>
              <a:gd name="connsiteX530" fmla="*/ 4780440 w 7467600"/>
              <a:gd name="connsiteY530" fmla="*/ 4470290 h 6858000"/>
              <a:gd name="connsiteX531" fmla="*/ 4898954 w 7467600"/>
              <a:gd name="connsiteY531" fmla="*/ 4662092 h 6858000"/>
              <a:gd name="connsiteX532" fmla="*/ 4900699 w 7467600"/>
              <a:gd name="connsiteY532" fmla="*/ 4670867 h 6858000"/>
              <a:gd name="connsiteX533" fmla="*/ 5714511 w 7467600"/>
              <a:gd name="connsiteY533" fmla="*/ 4663483 h 6858000"/>
              <a:gd name="connsiteX534" fmla="*/ 5464793 w 7467600"/>
              <a:gd name="connsiteY534" fmla="*/ 4393556 h 6858000"/>
              <a:gd name="connsiteX535" fmla="*/ 5461897 w 7467600"/>
              <a:gd name="connsiteY535" fmla="*/ 4390879 h 6858000"/>
              <a:gd name="connsiteX536" fmla="*/ 4294126 w 7467600"/>
              <a:gd name="connsiteY536" fmla="*/ 3303048 h 6858000"/>
              <a:gd name="connsiteX537" fmla="*/ 4305321 w 7467600"/>
              <a:gd name="connsiteY537" fmla="*/ 3256953 h 6858000"/>
              <a:gd name="connsiteX538" fmla="*/ 4949299 w 7467600"/>
              <a:gd name="connsiteY538" fmla="*/ 3766336 h 6858000"/>
              <a:gd name="connsiteX539" fmla="*/ 5291452 w 7467600"/>
              <a:gd name="connsiteY539" fmla="*/ 4076801 h 6858000"/>
              <a:gd name="connsiteX540" fmla="*/ 5434998 w 7467600"/>
              <a:gd name="connsiteY540" fmla="*/ 4254100 h 6858000"/>
              <a:gd name="connsiteX541" fmla="*/ 5351015 w 7467600"/>
              <a:gd name="connsiteY541" fmla="*/ 3760989 h 6858000"/>
              <a:gd name="connsiteX542" fmla="*/ 5413780 w 7467600"/>
              <a:gd name="connsiteY542" fmla="*/ 2966265 h 6858000"/>
              <a:gd name="connsiteX543" fmla="*/ 5425627 w 7467600"/>
              <a:gd name="connsiteY543" fmla="*/ 2954192 h 6858000"/>
              <a:gd name="connsiteX544" fmla="*/ 6604735 w 7467600"/>
              <a:gd name="connsiteY544" fmla="*/ 2041381 h 6858000"/>
              <a:gd name="connsiteX545" fmla="*/ 7204487 w 7467600"/>
              <a:gd name="connsiteY545" fmla="*/ 2742112 h 6858000"/>
              <a:gd name="connsiteX546" fmla="*/ 7131592 w 7467600"/>
              <a:gd name="connsiteY546" fmla="*/ 2672096 h 6858000"/>
              <a:gd name="connsiteX547" fmla="*/ 6996344 w 7467600"/>
              <a:gd name="connsiteY547" fmla="*/ 2518310 h 6858000"/>
              <a:gd name="connsiteX548" fmla="*/ 6735495 w 7467600"/>
              <a:gd name="connsiteY548" fmla="*/ 2196890 h 6858000"/>
              <a:gd name="connsiteX549" fmla="*/ 6721901 w 7467600"/>
              <a:gd name="connsiteY549" fmla="*/ 2179274 h 6858000"/>
              <a:gd name="connsiteX550" fmla="*/ 6604735 w 7467600"/>
              <a:gd name="connsiteY550" fmla="*/ 2041381 h 6858000"/>
              <a:gd name="connsiteX551" fmla="*/ 6591670 w 7467600"/>
              <a:gd name="connsiteY551" fmla="*/ 1988277 h 6858000"/>
              <a:gd name="connsiteX552" fmla="*/ 6747349 w 7467600"/>
              <a:gd name="connsiteY552" fmla="*/ 2160069 h 6858000"/>
              <a:gd name="connsiteX553" fmla="*/ 6760943 w 7467600"/>
              <a:gd name="connsiteY553" fmla="*/ 2177686 h 6858000"/>
              <a:gd name="connsiteX554" fmla="*/ 7021065 w 7467600"/>
              <a:gd name="connsiteY554" fmla="*/ 2498102 h 6858000"/>
              <a:gd name="connsiteX555" fmla="*/ 7155223 w 7467600"/>
              <a:gd name="connsiteY555" fmla="*/ 2650386 h 6858000"/>
              <a:gd name="connsiteX556" fmla="*/ 7203167 w 7467600"/>
              <a:gd name="connsiteY556" fmla="*/ 2697288 h 6858000"/>
              <a:gd name="connsiteX557" fmla="*/ 6937703 w 7467600"/>
              <a:gd name="connsiteY557" fmla="*/ 2321981 h 6858000"/>
              <a:gd name="connsiteX558" fmla="*/ 6591670 w 7467600"/>
              <a:gd name="connsiteY558" fmla="*/ 1988277 h 6858000"/>
              <a:gd name="connsiteX559" fmla="*/ 5798671 w 7467600"/>
              <a:gd name="connsiteY559" fmla="*/ 1981601 h 6858000"/>
              <a:gd name="connsiteX560" fmla="*/ 5754709 w 7467600"/>
              <a:gd name="connsiteY560" fmla="*/ 2071454 h 6858000"/>
              <a:gd name="connsiteX561" fmla="*/ 5763044 w 7467600"/>
              <a:gd name="connsiteY561" fmla="*/ 2842206 h 6858000"/>
              <a:gd name="connsiteX562" fmla="*/ 5764974 w 7467600"/>
              <a:gd name="connsiteY562" fmla="*/ 2799609 h 6858000"/>
              <a:gd name="connsiteX563" fmla="*/ 5767665 w 7467600"/>
              <a:gd name="connsiteY563" fmla="*/ 2666409 h 6858000"/>
              <a:gd name="connsiteX564" fmla="*/ 5763055 w 7467600"/>
              <a:gd name="connsiteY564" fmla="*/ 2579705 h 6858000"/>
              <a:gd name="connsiteX565" fmla="*/ 5758079 w 7467600"/>
              <a:gd name="connsiteY565" fmla="*/ 2492508 h 6858000"/>
              <a:gd name="connsiteX566" fmla="*/ 5779325 w 7467600"/>
              <a:gd name="connsiteY566" fmla="*/ 2197069 h 6858000"/>
              <a:gd name="connsiteX567" fmla="*/ 5798671 w 7467600"/>
              <a:gd name="connsiteY567" fmla="*/ 1981601 h 6858000"/>
              <a:gd name="connsiteX568" fmla="*/ 5829202 w 7467600"/>
              <a:gd name="connsiteY568" fmla="*/ 1971679 h 6858000"/>
              <a:gd name="connsiteX569" fmla="*/ 5809558 w 7467600"/>
              <a:gd name="connsiteY569" fmla="*/ 2198043 h 6858000"/>
              <a:gd name="connsiteX570" fmla="*/ 5788653 w 7467600"/>
              <a:gd name="connsiteY570" fmla="*/ 2489430 h 6858000"/>
              <a:gd name="connsiteX571" fmla="*/ 5793439 w 7467600"/>
              <a:gd name="connsiteY571" fmla="*/ 2575235 h 6858000"/>
              <a:gd name="connsiteX572" fmla="*/ 5796837 w 7467600"/>
              <a:gd name="connsiteY572" fmla="*/ 2637633 h 6858000"/>
              <a:gd name="connsiteX573" fmla="*/ 5818614 w 7467600"/>
              <a:gd name="connsiteY573" fmla="*/ 2473055 h 6858000"/>
              <a:gd name="connsiteX574" fmla="*/ 5829202 w 7467600"/>
              <a:gd name="connsiteY574" fmla="*/ 1971679 h 6858000"/>
              <a:gd name="connsiteX575" fmla="*/ 5911389 w 7467600"/>
              <a:gd name="connsiteY575" fmla="*/ 1898371 h 6858000"/>
              <a:gd name="connsiteX576" fmla="*/ 6237627 w 7467600"/>
              <a:gd name="connsiteY576" fmla="*/ 2231921 h 6858000"/>
              <a:gd name="connsiteX577" fmla="*/ 5911389 w 7467600"/>
              <a:gd name="connsiteY577" fmla="*/ 1898371 h 6858000"/>
              <a:gd name="connsiteX578" fmla="*/ 6944437 w 7467600"/>
              <a:gd name="connsiteY578" fmla="*/ 1575402 h 6858000"/>
              <a:gd name="connsiteX579" fmla="*/ 6304730 w 7467600"/>
              <a:gd name="connsiteY579" fmla="*/ 1766654 h 6858000"/>
              <a:gd name="connsiteX580" fmla="*/ 6944437 w 7467600"/>
              <a:gd name="connsiteY580" fmla="*/ 1575402 h 6858000"/>
              <a:gd name="connsiteX581" fmla="*/ 7019523 w 7467600"/>
              <a:gd name="connsiteY581" fmla="*/ 1519450 h 6858000"/>
              <a:gd name="connsiteX582" fmla="*/ 6298091 w 7467600"/>
              <a:gd name="connsiteY582" fmla="*/ 1737122 h 6858000"/>
              <a:gd name="connsiteX583" fmla="*/ 7019523 w 7467600"/>
              <a:gd name="connsiteY583" fmla="*/ 1519450 h 6858000"/>
              <a:gd name="connsiteX584" fmla="*/ 2399523 w 7467600"/>
              <a:gd name="connsiteY584" fmla="*/ 1428234 h 6858000"/>
              <a:gd name="connsiteX585" fmla="*/ 2224982 w 7467600"/>
              <a:gd name="connsiteY585" fmla="*/ 1826201 h 6858000"/>
              <a:gd name="connsiteX586" fmla="*/ 2096099 w 7467600"/>
              <a:gd name="connsiteY586" fmla="*/ 2345900 h 6858000"/>
              <a:gd name="connsiteX587" fmla="*/ 2283317 w 7467600"/>
              <a:gd name="connsiteY587" fmla="*/ 1796925 h 6858000"/>
              <a:gd name="connsiteX588" fmla="*/ 2399523 w 7467600"/>
              <a:gd name="connsiteY588" fmla="*/ 1428234 h 6858000"/>
              <a:gd name="connsiteX589" fmla="*/ 2448558 w 7467600"/>
              <a:gd name="connsiteY589" fmla="*/ 1373435 h 6858000"/>
              <a:gd name="connsiteX590" fmla="*/ 2312521 w 7467600"/>
              <a:gd name="connsiteY590" fmla="*/ 1806140 h 6858000"/>
              <a:gd name="connsiteX591" fmla="*/ 2127533 w 7467600"/>
              <a:gd name="connsiteY591" fmla="*/ 2348380 h 6858000"/>
              <a:gd name="connsiteX592" fmla="*/ 2358080 w 7467600"/>
              <a:gd name="connsiteY592" fmla="*/ 1866134 h 6858000"/>
              <a:gd name="connsiteX593" fmla="*/ 2407436 w 7467600"/>
              <a:gd name="connsiteY593" fmla="*/ 1651070 h 6858000"/>
              <a:gd name="connsiteX594" fmla="*/ 2448558 w 7467600"/>
              <a:gd name="connsiteY594" fmla="*/ 1373435 h 6858000"/>
              <a:gd name="connsiteX595" fmla="*/ 278707 w 7467600"/>
              <a:gd name="connsiteY595" fmla="*/ 1352270 h 6858000"/>
              <a:gd name="connsiteX596" fmla="*/ 321570 w 7467600"/>
              <a:gd name="connsiteY596" fmla="*/ 1861610 h 6858000"/>
              <a:gd name="connsiteX597" fmla="*/ 294281 w 7467600"/>
              <a:gd name="connsiteY597" fmla="*/ 1440658 h 6858000"/>
              <a:gd name="connsiteX598" fmla="*/ 278707 w 7467600"/>
              <a:gd name="connsiteY598" fmla="*/ 1352270 h 6858000"/>
              <a:gd name="connsiteX599" fmla="*/ 1423821 w 7467600"/>
              <a:gd name="connsiteY599" fmla="*/ 1351958 h 6858000"/>
              <a:gd name="connsiteX600" fmla="*/ 1638521 w 7467600"/>
              <a:gd name="connsiteY600" fmla="*/ 1908470 h 6858000"/>
              <a:gd name="connsiteX601" fmla="*/ 1754199 w 7467600"/>
              <a:gd name="connsiteY601" fmla="*/ 2149284 h 6858000"/>
              <a:gd name="connsiteX602" fmla="*/ 1908359 w 7467600"/>
              <a:gd name="connsiteY602" fmla="*/ 2364988 h 6858000"/>
              <a:gd name="connsiteX603" fmla="*/ 1647661 w 7467600"/>
              <a:gd name="connsiteY603" fmla="*/ 1825945 h 6858000"/>
              <a:gd name="connsiteX604" fmla="*/ 1423821 w 7467600"/>
              <a:gd name="connsiteY604" fmla="*/ 1351958 h 6858000"/>
              <a:gd name="connsiteX605" fmla="*/ 1431890 w 7467600"/>
              <a:gd name="connsiteY605" fmla="*/ 1306475 h 6858000"/>
              <a:gd name="connsiteX606" fmla="*/ 1507597 w 7467600"/>
              <a:gd name="connsiteY606" fmla="*/ 1446132 h 6858000"/>
              <a:gd name="connsiteX607" fmla="*/ 1674586 w 7467600"/>
              <a:gd name="connsiteY607" fmla="*/ 1813832 h 6858000"/>
              <a:gd name="connsiteX608" fmla="*/ 1815950 w 7467600"/>
              <a:gd name="connsiteY608" fmla="*/ 2128564 h 6858000"/>
              <a:gd name="connsiteX609" fmla="*/ 1984242 w 7467600"/>
              <a:gd name="connsiteY609" fmla="*/ 2430829 h 6858000"/>
              <a:gd name="connsiteX610" fmla="*/ 2014023 w 7467600"/>
              <a:gd name="connsiteY610" fmla="*/ 2450995 h 6858000"/>
              <a:gd name="connsiteX611" fmla="*/ 1747337 w 7467600"/>
              <a:gd name="connsiteY611" fmla="*/ 1855264 h 6858000"/>
              <a:gd name="connsiteX612" fmla="*/ 1533749 w 7467600"/>
              <a:gd name="connsiteY612" fmla="*/ 1478656 h 6858000"/>
              <a:gd name="connsiteX613" fmla="*/ 1431890 w 7467600"/>
              <a:gd name="connsiteY613" fmla="*/ 1306475 h 6858000"/>
              <a:gd name="connsiteX614" fmla="*/ 5052692 w 7467600"/>
              <a:gd name="connsiteY614" fmla="*/ 1292994 h 6858000"/>
              <a:gd name="connsiteX615" fmla="*/ 5200661 w 7467600"/>
              <a:gd name="connsiteY615" fmla="*/ 1635186 h 6858000"/>
              <a:gd name="connsiteX616" fmla="*/ 5297138 w 7467600"/>
              <a:gd name="connsiteY616" fmla="*/ 1906351 h 6858000"/>
              <a:gd name="connsiteX617" fmla="*/ 5052692 w 7467600"/>
              <a:gd name="connsiteY617" fmla="*/ 1292994 h 6858000"/>
              <a:gd name="connsiteX618" fmla="*/ 5009948 w 7467600"/>
              <a:gd name="connsiteY618" fmla="*/ 1273619 h 6858000"/>
              <a:gd name="connsiteX619" fmla="*/ 5121777 w 7467600"/>
              <a:gd name="connsiteY619" fmla="*/ 1654213 h 6858000"/>
              <a:gd name="connsiteX620" fmla="*/ 5293545 w 7467600"/>
              <a:gd name="connsiteY620" fmla="*/ 2072247 h 6858000"/>
              <a:gd name="connsiteX621" fmla="*/ 5294042 w 7467600"/>
              <a:gd name="connsiteY621" fmla="*/ 2065019 h 6858000"/>
              <a:gd name="connsiteX622" fmla="*/ 5171936 w 7467600"/>
              <a:gd name="connsiteY622" fmla="*/ 1647613 h 6858000"/>
              <a:gd name="connsiteX623" fmla="*/ 5009948 w 7467600"/>
              <a:gd name="connsiteY623" fmla="*/ 1273619 h 6858000"/>
              <a:gd name="connsiteX624" fmla="*/ 655236 w 7467600"/>
              <a:gd name="connsiteY624" fmla="*/ 1268632 h 6858000"/>
              <a:gd name="connsiteX625" fmla="*/ 839521 w 7467600"/>
              <a:gd name="connsiteY625" fmla="*/ 1685315 h 6858000"/>
              <a:gd name="connsiteX626" fmla="*/ 1109416 w 7467600"/>
              <a:gd name="connsiteY626" fmla="*/ 2061663 h 6858000"/>
              <a:gd name="connsiteX627" fmla="*/ 1298300 w 7467600"/>
              <a:gd name="connsiteY627" fmla="*/ 2247742 h 6858000"/>
              <a:gd name="connsiteX628" fmla="*/ 1125871 w 7467600"/>
              <a:gd name="connsiteY628" fmla="*/ 1989513 h 6858000"/>
              <a:gd name="connsiteX629" fmla="*/ 981574 w 7467600"/>
              <a:gd name="connsiteY629" fmla="*/ 1783157 h 6858000"/>
              <a:gd name="connsiteX630" fmla="*/ 922198 w 7467600"/>
              <a:gd name="connsiteY630" fmla="*/ 1677437 h 6858000"/>
              <a:gd name="connsiteX631" fmla="*/ 869293 w 7467600"/>
              <a:gd name="connsiteY631" fmla="*/ 1583214 h 6858000"/>
              <a:gd name="connsiteX632" fmla="*/ 751431 w 7467600"/>
              <a:gd name="connsiteY632" fmla="*/ 1405731 h 6858000"/>
              <a:gd name="connsiteX633" fmla="*/ 655236 w 7467600"/>
              <a:gd name="connsiteY633" fmla="*/ 1268632 h 6858000"/>
              <a:gd name="connsiteX634" fmla="*/ 6516292 w 7467600"/>
              <a:gd name="connsiteY634" fmla="*/ 1263064 h 6858000"/>
              <a:gd name="connsiteX635" fmla="*/ 5736320 w 7467600"/>
              <a:gd name="connsiteY635" fmla="*/ 1501803 h 6858000"/>
              <a:gd name="connsiteX636" fmla="*/ 6516292 w 7467600"/>
              <a:gd name="connsiteY636" fmla="*/ 1263064 h 6858000"/>
              <a:gd name="connsiteX637" fmla="*/ 291466 w 7467600"/>
              <a:gd name="connsiteY637" fmla="*/ 1250369 h 6858000"/>
              <a:gd name="connsiteX638" fmla="*/ 323180 w 7467600"/>
              <a:gd name="connsiteY638" fmla="*/ 1435283 h 6858000"/>
              <a:gd name="connsiteX639" fmla="*/ 349381 w 7467600"/>
              <a:gd name="connsiteY639" fmla="*/ 1875041 h 6858000"/>
              <a:gd name="connsiteX640" fmla="*/ 374363 w 7467600"/>
              <a:gd name="connsiteY640" fmla="*/ 1506494 h 6858000"/>
              <a:gd name="connsiteX641" fmla="*/ 302168 w 7467600"/>
              <a:gd name="connsiteY641" fmla="*/ 1274495 h 6858000"/>
              <a:gd name="connsiteX642" fmla="*/ 291466 w 7467600"/>
              <a:gd name="connsiteY642" fmla="*/ 1250369 h 6858000"/>
              <a:gd name="connsiteX643" fmla="*/ 678222 w 7467600"/>
              <a:gd name="connsiteY643" fmla="*/ 1248670 h 6858000"/>
              <a:gd name="connsiteX644" fmla="*/ 775536 w 7467600"/>
              <a:gd name="connsiteY644" fmla="*/ 1388015 h 6858000"/>
              <a:gd name="connsiteX645" fmla="*/ 894529 w 7467600"/>
              <a:gd name="connsiteY645" fmla="*/ 1567739 h 6858000"/>
              <a:gd name="connsiteX646" fmla="*/ 948000 w 7467600"/>
              <a:gd name="connsiteY646" fmla="*/ 1663088 h 6858000"/>
              <a:gd name="connsiteX647" fmla="*/ 1006812 w 7467600"/>
              <a:gd name="connsiteY647" fmla="*/ 1767683 h 6858000"/>
              <a:gd name="connsiteX648" fmla="*/ 1149133 w 7467600"/>
              <a:gd name="connsiteY648" fmla="*/ 1971513 h 6858000"/>
              <a:gd name="connsiteX649" fmla="*/ 1333952 w 7467600"/>
              <a:gd name="connsiteY649" fmla="*/ 2251620 h 6858000"/>
              <a:gd name="connsiteX650" fmla="*/ 1337329 w 7467600"/>
              <a:gd name="connsiteY650" fmla="*/ 2258350 h 6858000"/>
              <a:gd name="connsiteX651" fmla="*/ 1014726 w 7467600"/>
              <a:gd name="connsiteY651" fmla="*/ 1615556 h 6858000"/>
              <a:gd name="connsiteX652" fmla="*/ 678222 w 7467600"/>
              <a:gd name="connsiteY652" fmla="*/ 1248670 h 6858000"/>
              <a:gd name="connsiteX653" fmla="*/ 6691602 w 7467600"/>
              <a:gd name="connsiteY653" fmla="*/ 1140573 h 6858000"/>
              <a:gd name="connsiteX654" fmla="*/ 6571100 w 7467600"/>
              <a:gd name="connsiteY654" fmla="*/ 1183662 h 6858000"/>
              <a:gd name="connsiteX655" fmla="*/ 6241687 w 7467600"/>
              <a:gd name="connsiteY655" fmla="*/ 1257600 h 6858000"/>
              <a:gd name="connsiteX656" fmla="*/ 5693009 w 7467600"/>
              <a:gd name="connsiteY656" fmla="*/ 1478256 h 6858000"/>
              <a:gd name="connsiteX657" fmla="*/ 6548420 w 7467600"/>
              <a:gd name="connsiteY657" fmla="*/ 1214599 h 6858000"/>
              <a:gd name="connsiteX658" fmla="*/ 6605473 w 7467600"/>
              <a:gd name="connsiteY658" fmla="*/ 1184686 h 6858000"/>
              <a:gd name="connsiteX659" fmla="*/ 6691602 w 7467600"/>
              <a:gd name="connsiteY659" fmla="*/ 1140573 h 6858000"/>
              <a:gd name="connsiteX660" fmla="*/ 4002475 w 7467600"/>
              <a:gd name="connsiteY660" fmla="*/ 1037802 h 6858000"/>
              <a:gd name="connsiteX661" fmla="*/ 4000324 w 7467600"/>
              <a:gd name="connsiteY661" fmla="*/ 1039362 h 6858000"/>
              <a:gd name="connsiteX662" fmla="*/ 4002862 w 7467600"/>
              <a:gd name="connsiteY662" fmla="*/ 1042866 h 6858000"/>
              <a:gd name="connsiteX663" fmla="*/ 4002475 w 7467600"/>
              <a:gd name="connsiteY663" fmla="*/ 1037802 h 6858000"/>
              <a:gd name="connsiteX664" fmla="*/ 506322 w 7467600"/>
              <a:gd name="connsiteY664" fmla="*/ 1020997 h 6858000"/>
              <a:gd name="connsiteX665" fmla="*/ 533068 w 7467600"/>
              <a:gd name="connsiteY665" fmla="*/ 1029409 h 6858000"/>
              <a:gd name="connsiteX666" fmla="*/ 1232525 w 7467600"/>
              <a:gd name="connsiteY666" fmla="*/ 1804675 h 6858000"/>
              <a:gd name="connsiteX667" fmla="*/ 1388858 w 7467600"/>
              <a:gd name="connsiteY667" fmla="*/ 2368011 h 6858000"/>
              <a:gd name="connsiteX668" fmla="*/ 1384098 w 7467600"/>
              <a:gd name="connsiteY668" fmla="*/ 2378125 h 6858000"/>
              <a:gd name="connsiteX669" fmla="*/ 1425393 w 7467600"/>
              <a:gd name="connsiteY669" fmla="*/ 2589124 h 6858000"/>
              <a:gd name="connsiteX670" fmla="*/ 1424001 w 7467600"/>
              <a:gd name="connsiteY670" fmla="*/ 2597541 h 6858000"/>
              <a:gd name="connsiteX671" fmla="*/ 2152729 w 7467600"/>
              <a:gd name="connsiteY671" fmla="*/ 2864487 h 6858000"/>
              <a:gd name="connsiteX672" fmla="*/ 2020609 w 7467600"/>
              <a:gd name="connsiteY672" fmla="*/ 2539671 h 6858000"/>
              <a:gd name="connsiteX673" fmla="*/ 2018920 w 7467600"/>
              <a:gd name="connsiteY673" fmla="*/ 2536309 h 6858000"/>
              <a:gd name="connsiteX674" fmla="*/ 1342441 w 7467600"/>
              <a:gd name="connsiteY674" fmla="*/ 1173017 h 6858000"/>
              <a:gd name="connsiteX675" fmla="*/ 1367925 w 7467600"/>
              <a:gd name="connsiteY675" fmla="*/ 1135648 h 6858000"/>
              <a:gd name="connsiteX676" fmla="*/ 1771401 w 7467600"/>
              <a:gd name="connsiteY676" fmla="*/ 1806673 h 6858000"/>
              <a:gd name="connsiteX677" fmla="*/ 1972385 w 7467600"/>
              <a:gd name="connsiteY677" fmla="*/ 2198735 h 6858000"/>
              <a:gd name="connsiteX678" fmla="*/ 2040892 w 7467600"/>
              <a:gd name="connsiteY678" fmla="*/ 2405205 h 6858000"/>
              <a:gd name="connsiteX679" fmla="*/ 2131689 w 7467600"/>
              <a:gd name="connsiteY679" fmla="*/ 1936926 h 6858000"/>
              <a:gd name="connsiteX680" fmla="*/ 2454820 w 7467600"/>
              <a:gd name="connsiteY680" fmla="*/ 1248808 h 6858000"/>
              <a:gd name="connsiteX681" fmla="*/ 2492512 w 7467600"/>
              <a:gd name="connsiteY681" fmla="*/ 1302920 h 6858000"/>
              <a:gd name="connsiteX682" fmla="*/ 2081216 w 7467600"/>
              <a:gd name="connsiteY682" fmla="*/ 2527513 h 6858000"/>
              <a:gd name="connsiteX683" fmla="*/ 2081211 w 7467600"/>
              <a:gd name="connsiteY683" fmla="*/ 2528916 h 6858000"/>
              <a:gd name="connsiteX684" fmla="*/ 2199067 w 7467600"/>
              <a:gd name="connsiteY684" fmla="*/ 2884061 h 6858000"/>
              <a:gd name="connsiteX685" fmla="*/ 3192586 w 7467600"/>
              <a:gd name="connsiteY685" fmla="*/ 3411496 h 6858000"/>
              <a:gd name="connsiteX686" fmla="*/ 3182620 w 7467600"/>
              <a:gd name="connsiteY686" fmla="*/ 3483279 h 6858000"/>
              <a:gd name="connsiteX687" fmla="*/ 2435119 w 7467600"/>
              <a:gd name="connsiteY687" fmla="*/ 3080173 h 6858000"/>
              <a:gd name="connsiteX688" fmla="*/ 2410152 w 7467600"/>
              <a:gd name="connsiteY688" fmla="*/ 3063751 h 6858000"/>
              <a:gd name="connsiteX689" fmla="*/ 2408099 w 7467600"/>
              <a:gd name="connsiteY689" fmla="*/ 3064403 h 6858000"/>
              <a:gd name="connsiteX690" fmla="*/ 2407218 w 7467600"/>
              <a:gd name="connsiteY690" fmla="*/ 3070324 h 6858000"/>
              <a:gd name="connsiteX691" fmla="*/ 2380138 w 7467600"/>
              <a:gd name="connsiteY691" fmla="*/ 3099341 h 6858000"/>
              <a:gd name="connsiteX692" fmla="*/ 1765923 w 7467600"/>
              <a:gd name="connsiteY692" fmla="*/ 3581043 h 6858000"/>
              <a:gd name="connsiteX693" fmla="*/ 1702258 w 7467600"/>
              <a:gd name="connsiteY693" fmla="*/ 3612286 h 6858000"/>
              <a:gd name="connsiteX694" fmla="*/ 1538370 w 7467600"/>
              <a:gd name="connsiteY694" fmla="*/ 3811804 h 6858000"/>
              <a:gd name="connsiteX695" fmla="*/ 542867 w 7467600"/>
              <a:gd name="connsiteY695" fmla="*/ 4944092 h 6858000"/>
              <a:gd name="connsiteX696" fmla="*/ 515800 w 7467600"/>
              <a:gd name="connsiteY696" fmla="*/ 4862180 h 6858000"/>
              <a:gd name="connsiteX697" fmla="*/ 909145 w 7467600"/>
              <a:gd name="connsiteY697" fmla="*/ 4199225 h 6858000"/>
              <a:gd name="connsiteX698" fmla="*/ 1214067 w 7467600"/>
              <a:gd name="connsiteY698" fmla="*/ 3908561 h 6858000"/>
              <a:gd name="connsiteX699" fmla="*/ 640967 w 7467600"/>
              <a:gd name="connsiteY699" fmla="*/ 4105601 h 6858000"/>
              <a:gd name="connsiteX700" fmla="*/ 112563 w 7467600"/>
              <a:gd name="connsiteY700" fmla="*/ 4396952 h 6858000"/>
              <a:gd name="connsiteX701" fmla="*/ 0 w 7467600"/>
              <a:gd name="connsiteY701" fmla="*/ 4466006 h 6858000"/>
              <a:gd name="connsiteX702" fmla="*/ 0 w 7467600"/>
              <a:gd name="connsiteY702" fmla="*/ 4233763 h 6858000"/>
              <a:gd name="connsiteX703" fmla="*/ 36881 w 7467600"/>
              <a:gd name="connsiteY703" fmla="*/ 4200118 h 6858000"/>
              <a:gd name="connsiteX704" fmla="*/ 910534 w 7467600"/>
              <a:gd name="connsiteY704" fmla="*/ 3629753 h 6858000"/>
              <a:gd name="connsiteX705" fmla="*/ 1578717 w 7467600"/>
              <a:gd name="connsiteY705" fmla="*/ 3575982 h 6858000"/>
              <a:gd name="connsiteX706" fmla="*/ 2338780 w 7467600"/>
              <a:gd name="connsiteY706" fmla="*/ 3033725 h 6858000"/>
              <a:gd name="connsiteX707" fmla="*/ 1807991 w 7467600"/>
              <a:gd name="connsiteY707" fmla="*/ 2807184 h 6858000"/>
              <a:gd name="connsiteX708" fmla="*/ 1416358 w 7467600"/>
              <a:gd name="connsiteY708" fmla="*/ 3112571 h 6858000"/>
              <a:gd name="connsiteX709" fmla="*/ 939066 w 7467600"/>
              <a:gd name="connsiteY709" fmla="*/ 3378798 h 6858000"/>
              <a:gd name="connsiteX710" fmla="*/ 115099 w 7467600"/>
              <a:gd name="connsiteY710" fmla="*/ 3607650 h 6858000"/>
              <a:gd name="connsiteX711" fmla="*/ 97284 w 7467600"/>
              <a:gd name="connsiteY711" fmla="*/ 3520393 h 6858000"/>
              <a:gd name="connsiteX712" fmla="*/ 922050 w 7467600"/>
              <a:gd name="connsiteY712" fmla="*/ 3074867 h 6858000"/>
              <a:gd name="connsiteX713" fmla="*/ 1405265 w 7467600"/>
              <a:gd name="connsiteY713" fmla="*/ 3016319 h 6858000"/>
              <a:gd name="connsiteX714" fmla="*/ 1407512 w 7467600"/>
              <a:gd name="connsiteY714" fmla="*/ 3018001 h 6858000"/>
              <a:gd name="connsiteX715" fmla="*/ 1726266 w 7467600"/>
              <a:gd name="connsiteY715" fmla="*/ 2777274 h 6858000"/>
              <a:gd name="connsiteX716" fmla="*/ 625390 w 7467600"/>
              <a:gd name="connsiteY716" fmla="*/ 2514541 h 6858000"/>
              <a:gd name="connsiteX717" fmla="*/ 619799 w 7467600"/>
              <a:gd name="connsiteY717" fmla="*/ 2527180 h 6858000"/>
              <a:gd name="connsiteX718" fmla="*/ 310030 w 7467600"/>
              <a:gd name="connsiteY718" fmla="*/ 2771818 h 6858000"/>
              <a:gd name="connsiteX719" fmla="*/ 173877 w 7467600"/>
              <a:gd name="connsiteY719" fmla="*/ 2937056 h 6858000"/>
              <a:gd name="connsiteX720" fmla="*/ 77889 w 7467600"/>
              <a:gd name="connsiteY720" fmla="*/ 3138440 h 6858000"/>
              <a:gd name="connsiteX721" fmla="*/ 0 w 7467600"/>
              <a:gd name="connsiteY721" fmla="*/ 3271395 h 6858000"/>
              <a:gd name="connsiteX722" fmla="*/ 0 w 7467600"/>
              <a:gd name="connsiteY722" fmla="*/ 3153002 h 6858000"/>
              <a:gd name="connsiteX723" fmla="*/ 2386 w 7467600"/>
              <a:gd name="connsiteY723" fmla="*/ 3149203 h 6858000"/>
              <a:gd name="connsiteX724" fmla="*/ 89753 w 7467600"/>
              <a:gd name="connsiteY724" fmla="*/ 2987702 h 6858000"/>
              <a:gd name="connsiteX725" fmla="*/ 76869 w 7467600"/>
              <a:gd name="connsiteY725" fmla="*/ 3005404 h 6858000"/>
              <a:gd name="connsiteX726" fmla="*/ 32049 w 7467600"/>
              <a:gd name="connsiteY726" fmla="*/ 3065814 h 6858000"/>
              <a:gd name="connsiteX727" fmla="*/ 0 w 7467600"/>
              <a:gd name="connsiteY727" fmla="*/ 3108744 h 6858000"/>
              <a:gd name="connsiteX728" fmla="*/ 0 w 7467600"/>
              <a:gd name="connsiteY728" fmla="*/ 3058059 h 6858000"/>
              <a:gd name="connsiteX729" fmla="*/ 7610 w 7467600"/>
              <a:gd name="connsiteY729" fmla="*/ 3047889 h 6858000"/>
              <a:gd name="connsiteX730" fmla="*/ 52419 w 7467600"/>
              <a:gd name="connsiteY730" fmla="*/ 2987479 h 6858000"/>
              <a:gd name="connsiteX731" fmla="*/ 59142 w 7467600"/>
              <a:gd name="connsiteY731" fmla="*/ 2978488 h 6858000"/>
              <a:gd name="connsiteX732" fmla="*/ 0 w 7467600"/>
              <a:gd name="connsiteY732" fmla="*/ 3015334 h 6858000"/>
              <a:gd name="connsiteX733" fmla="*/ 0 w 7467600"/>
              <a:gd name="connsiteY733" fmla="*/ 2914286 h 6858000"/>
              <a:gd name="connsiteX734" fmla="*/ 36383 w 7467600"/>
              <a:gd name="connsiteY734" fmla="*/ 2901128 h 6858000"/>
              <a:gd name="connsiteX735" fmla="*/ 156329 w 7467600"/>
              <a:gd name="connsiteY735" fmla="*/ 2840533 h 6858000"/>
              <a:gd name="connsiteX736" fmla="*/ 358355 w 7467600"/>
              <a:gd name="connsiteY736" fmla="*/ 2620471 h 6858000"/>
              <a:gd name="connsiteX737" fmla="*/ 510577 w 7467600"/>
              <a:gd name="connsiteY737" fmla="*/ 2501244 h 6858000"/>
              <a:gd name="connsiteX738" fmla="*/ 211967 w 7467600"/>
              <a:gd name="connsiteY738" fmla="*/ 2479171 h 6858000"/>
              <a:gd name="connsiteX739" fmla="*/ 0 w 7467600"/>
              <a:gd name="connsiteY739" fmla="*/ 2476398 h 6858000"/>
              <a:gd name="connsiteX740" fmla="*/ 0 w 7467600"/>
              <a:gd name="connsiteY740" fmla="*/ 2389189 h 6858000"/>
              <a:gd name="connsiteX741" fmla="*/ 103062 w 7467600"/>
              <a:gd name="connsiteY741" fmla="*/ 2389518 h 6858000"/>
              <a:gd name="connsiteX742" fmla="*/ 510734 w 7467600"/>
              <a:gd name="connsiteY742" fmla="*/ 2416201 h 6858000"/>
              <a:gd name="connsiteX743" fmla="*/ 279257 w 7467600"/>
              <a:gd name="connsiteY743" fmla="*/ 2092102 h 6858000"/>
              <a:gd name="connsiteX744" fmla="*/ 65265 w 7467600"/>
              <a:gd name="connsiteY744" fmla="*/ 2006049 h 6858000"/>
              <a:gd name="connsiteX745" fmla="*/ 0 w 7467600"/>
              <a:gd name="connsiteY745" fmla="*/ 1982532 h 6858000"/>
              <a:gd name="connsiteX746" fmla="*/ 0 w 7467600"/>
              <a:gd name="connsiteY746" fmla="*/ 1912789 h 6858000"/>
              <a:gd name="connsiteX747" fmla="*/ 97460 w 7467600"/>
              <a:gd name="connsiteY747" fmla="*/ 1953725 h 6858000"/>
              <a:gd name="connsiteX748" fmla="*/ 221272 w 7467600"/>
              <a:gd name="connsiteY748" fmla="*/ 1980766 h 6858000"/>
              <a:gd name="connsiteX749" fmla="*/ 116765 w 7467600"/>
              <a:gd name="connsiteY749" fmla="*/ 1911033 h 6858000"/>
              <a:gd name="connsiteX750" fmla="*/ 16405 w 7467600"/>
              <a:gd name="connsiteY750" fmla="*/ 1803412 h 6858000"/>
              <a:gd name="connsiteX751" fmla="*/ 0 w 7467600"/>
              <a:gd name="connsiteY751" fmla="*/ 1784777 h 6858000"/>
              <a:gd name="connsiteX752" fmla="*/ 0 w 7467600"/>
              <a:gd name="connsiteY752" fmla="*/ 1740082 h 6858000"/>
              <a:gd name="connsiteX753" fmla="*/ 39394 w 7467600"/>
              <a:gd name="connsiteY753" fmla="*/ 1784856 h 6858000"/>
              <a:gd name="connsiteX754" fmla="*/ 135813 w 7467600"/>
              <a:gd name="connsiteY754" fmla="*/ 1888838 h 6858000"/>
              <a:gd name="connsiteX755" fmla="*/ 242575 w 7467600"/>
              <a:gd name="connsiteY755" fmla="*/ 1958841 h 6858000"/>
              <a:gd name="connsiteX756" fmla="*/ 82197 w 7467600"/>
              <a:gd name="connsiteY756" fmla="*/ 1754826 h 6858000"/>
              <a:gd name="connsiteX757" fmla="*/ 0 w 7467600"/>
              <a:gd name="connsiteY757" fmla="*/ 1679650 h 6858000"/>
              <a:gd name="connsiteX758" fmla="*/ 0 w 7467600"/>
              <a:gd name="connsiteY758" fmla="*/ 1602463 h 6858000"/>
              <a:gd name="connsiteX759" fmla="*/ 84689 w 7467600"/>
              <a:gd name="connsiteY759" fmla="*/ 1677442 h 6858000"/>
              <a:gd name="connsiteX760" fmla="*/ 298437 w 7467600"/>
              <a:gd name="connsiteY760" fmla="*/ 1968019 h 6858000"/>
              <a:gd name="connsiteX761" fmla="*/ 227269 w 7467600"/>
              <a:gd name="connsiteY761" fmla="*/ 1114064 h 6858000"/>
              <a:gd name="connsiteX762" fmla="*/ 248003 w 7467600"/>
              <a:gd name="connsiteY762" fmla="*/ 1089613 h 6858000"/>
              <a:gd name="connsiteX763" fmla="*/ 427020 w 7467600"/>
              <a:gd name="connsiteY763" fmla="*/ 1619803 h 6858000"/>
              <a:gd name="connsiteX764" fmla="*/ 340345 w 7467600"/>
              <a:gd name="connsiteY764" fmla="*/ 2027739 h 6858000"/>
              <a:gd name="connsiteX765" fmla="*/ 360865 w 7467600"/>
              <a:gd name="connsiteY765" fmla="*/ 2044827 h 6858000"/>
              <a:gd name="connsiteX766" fmla="*/ 560414 w 7467600"/>
              <a:gd name="connsiteY766" fmla="*/ 2421457 h 6858000"/>
              <a:gd name="connsiteX767" fmla="*/ 1359703 w 7467600"/>
              <a:gd name="connsiteY767" fmla="*/ 2578554 h 6858000"/>
              <a:gd name="connsiteX768" fmla="*/ 1359422 w 7467600"/>
              <a:gd name="connsiteY768" fmla="*/ 2577994 h 6858000"/>
              <a:gd name="connsiteX769" fmla="*/ 828701 w 7467600"/>
              <a:gd name="connsiteY769" fmla="*/ 1839520 h 6858000"/>
              <a:gd name="connsiteX770" fmla="*/ 494427 w 7467600"/>
              <a:gd name="connsiteY770" fmla="*/ 1092333 h 6858000"/>
              <a:gd name="connsiteX771" fmla="*/ 506322 w 7467600"/>
              <a:gd name="connsiteY771" fmla="*/ 1020997 h 6858000"/>
              <a:gd name="connsiteX772" fmla="*/ 4570198 w 7467600"/>
              <a:gd name="connsiteY772" fmla="*/ 978081 h 6858000"/>
              <a:gd name="connsiteX773" fmla="*/ 4523691 w 7467600"/>
              <a:gd name="connsiteY773" fmla="*/ 1127776 h 6858000"/>
              <a:gd name="connsiteX774" fmla="*/ 4509875 w 7467600"/>
              <a:gd name="connsiteY774" fmla="*/ 1167552 h 6858000"/>
              <a:gd name="connsiteX775" fmla="*/ 4478168 w 7467600"/>
              <a:gd name="connsiteY775" fmla="*/ 1260735 h 6858000"/>
              <a:gd name="connsiteX776" fmla="*/ 4409309 w 7467600"/>
              <a:gd name="connsiteY776" fmla="*/ 1666996 h 6858000"/>
              <a:gd name="connsiteX777" fmla="*/ 4370031 w 7467600"/>
              <a:gd name="connsiteY777" fmla="*/ 1955666 h 6858000"/>
              <a:gd name="connsiteX778" fmla="*/ 4570198 w 7467600"/>
              <a:gd name="connsiteY778" fmla="*/ 978081 h 6858000"/>
              <a:gd name="connsiteX779" fmla="*/ 4557898 w 7467600"/>
              <a:gd name="connsiteY779" fmla="*/ 900011 h 6858000"/>
              <a:gd name="connsiteX780" fmla="*/ 4344840 w 7467600"/>
              <a:gd name="connsiteY780" fmla="*/ 1922038 h 6858000"/>
              <a:gd name="connsiteX781" fmla="*/ 4378710 w 7467600"/>
              <a:gd name="connsiteY781" fmla="*/ 1665516 h 6858000"/>
              <a:gd name="connsiteX782" fmla="*/ 4448798 w 7467600"/>
              <a:gd name="connsiteY782" fmla="*/ 1253024 h 6858000"/>
              <a:gd name="connsiteX783" fmla="*/ 4480315 w 7467600"/>
              <a:gd name="connsiteY783" fmla="*/ 1158454 h 6858000"/>
              <a:gd name="connsiteX784" fmla="*/ 4494133 w 7467600"/>
              <a:gd name="connsiteY784" fmla="*/ 1118676 h 6858000"/>
              <a:gd name="connsiteX785" fmla="*/ 4557898 w 7467600"/>
              <a:gd name="connsiteY785" fmla="*/ 900011 h 6858000"/>
              <a:gd name="connsiteX786" fmla="*/ 5870151 w 7467600"/>
              <a:gd name="connsiteY786" fmla="*/ 898890 h 6858000"/>
              <a:gd name="connsiteX787" fmla="*/ 5861335 w 7467600"/>
              <a:gd name="connsiteY787" fmla="*/ 899177 h 6858000"/>
              <a:gd name="connsiteX788" fmla="*/ 5843702 w 7467600"/>
              <a:gd name="connsiteY788" fmla="*/ 899748 h 6858000"/>
              <a:gd name="connsiteX789" fmla="*/ 5651107 w 7467600"/>
              <a:gd name="connsiteY789" fmla="*/ 920306 h 6858000"/>
              <a:gd name="connsiteX790" fmla="*/ 5459407 w 7467600"/>
              <a:gd name="connsiteY790" fmla="*/ 940975 h 6858000"/>
              <a:gd name="connsiteX791" fmla="*/ 5374846 w 7467600"/>
              <a:gd name="connsiteY791" fmla="*/ 941988 h 6858000"/>
              <a:gd name="connsiteX792" fmla="*/ 5256105 w 7467600"/>
              <a:gd name="connsiteY792" fmla="*/ 945632 h 6858000"/>
              <a:gd name="connsiteX793" fmla="*/ 5107071 w 7467600"/>
              <a:gd name="connsiteY793" fmla="*/ 969720 h 6858000"/>
              <a:gd name="connsiteX794" fmla="*/ 4998681 w 7467600"/>
              <a:gd name="connsiteY794" fmla="*/ 988771 h 6858000"/>
              <a:gd name="connsiteX795" fmla="*/ 5870151 w 7467600"/>
              <a:gd name="connsiteY795" fmla="*/ 898890 h 6858000"/>
              <a:gd name="connsiteX796" fmla="*/ 5504425 w 7467600"/>
              <a:gd name="connsiteY796" fmla="*/ 848067 h 6858000"/>
              <a:gd name="connsiteX797" fmla="*/ 4968849 w 7467600"/>
              <a:gd name="connsiteY797" fmla="*/ 962318 h 6858000"/>
              <a:gd name="connsiteX798" fmla="*/ 5104039 w 7467600"/>
              <a:gd name="connsiteY798" fmla="*/ 940634 h 6858000"/>
              <a:gd name="connsiteX799" fmla="*/ 5256311 w 7467600"/>
              <a:gd name="connsiteY799" fmla="*/ 916490 h 6858000"/>
              <a:gd name="connsiteX800" fmla="*/ 5377381 w 7467600"/>
              <a:gd name="connsiteY800" fmla="*/ 912671 h 6858000"/>
              <a:gd name="connsiteX801" fmla="*/ 5460148 w 7467600"/>
              <a:gd name="connsiteY801" fmla="*/ 911442 h 6858000"/>
              <a:gd name="connsiteX802" fmla="*/ 5648971 w 7467600"/>
              <a:gd name="connsiteY802" fmla="*/ 891331 h 6858000"/>
              <a:gd name="connsiteX803" fmla="*/ 5844807 w 7467600"/>
              <a:gd name="connsiteY803" fmla="*/ 870718 h 6858000"/>
              <a:gd name="connsiteX804" fmla="*/ 5862975 w 7467600"/>
              <a:gd name="connsiteY804" fmla="*/ 869756 h 6858000"/>
              <a:gd name="connsiteX805" fmla="*/ 5920887 w 7467600"/>
              <a:gd name="connsiteY805" fmla="*/ 865929 h 6858000"/>
              <a:gd name="connsiteX806" fmla="*/ 5504425 w 7467600"/>
              <a:gd name="connsiteY806" fmla="*/ 848067 h 6858000"/>
              <a:gd name="connsiteX807" fmla="*/ 3607114 w 7467600"/>
              <a:gd name="connsiteY807" fmla="*/ 467441 h 6858000"/>
              <a:gd name="connsiteX808" fmla="*/ 3296242 w 7467600"/>
              <a:gd name="connsiteY808" fmla="*/ 807991 h 6858000"/>
              <a:gd name="connsiteX809" fmla="*/ 3174674 w 7467600"/>
              <a:gd name="connsiteY809" fmla="*/ 919759 h 6858000"/>
              <a:gd name="connsiteX810" fmla="*/ 3042978 w 7467600"/>
              <a:gd name="connsiteY810" fmla="*/ 1054894 h 6858000"/>
              <a:gd name="connsiteX811" fmla="*/ 2968914 w 7467600"/>
              <a:gd name="connsiteY811" fmla="*/ 1133756 h 6858000"/>
              <a:gd name="connsiteX812" fmla="*/ 3103823 w 7467600"/>
              <a:gd name="connsiteY812" fmla="*/ 1026814 h 6858000"/>
              <a:gd name="connsiteX813" fmla="*/ 3607114 w 7467600"/>
              <a:gd name="connsiteY813" fmla="*/ 467441 h 6858000"/>
              <a:gd name="connsiteX814" fmla="*/ 3744487 w 7467600"/>
              <a:gd name="connsiteY814" fmla="*/ 383136 h 6858000"/>
              <a:gd name="connsiteX815" fmla="*/ 3970213 w 7467600"/>
              <a:gd name="connsiteY815" fmla="*/ 995559 h 6858000"/>
              <a:gd name="connsiteX816" fmla="*/ 3744487 w 7467600"/>
              <a:gd name="connsiteY816" fmla="*/ 383136 h 6858000"/>
              <a:gd name="connsiteX817" fmla="*/ 3624562 w 7467600"/>
              <a:gd name="connsiteY817" fmla="*/ 367041 h 6858000"/>
              <a:gd name="connsiteX818" fmla="*/ 3489712 w 7467600"/>
              <a:gd name="connsiteY818" fmla="*/ 485386 h 6858000"/>
              <a:gd name="connsiteX819" fmla="*/ 3182994 w 7467600"/>
              <a:gd name="connsiteY819" fmla="*/ 828265 h 6858000"/>
              <a:gd name="connsiteX820" fmla="*/ 2892114 w 7467600"/>
              <a:gd name="connsiteY820" fmla="*/ 1172635 h 6858000"/>
              <a:gd name="connsiteX821" fmla="*/ 3021459 w 7467600"/>
              <a:gd name="connsiteY821" fmla="*/ 1035385 h 6858000"/>
              <a:gd name="connsiteX822" fmla="*/ 3153873 w 7467600"/>
              <a:gd name="connsiteY822" fmla="*/ 898971 h 6858000"/>
              <a:gd name="connsiteX823" fmla="*/ 3276511 w 7467600"/>
              <a:gd name="connsiteY823" fmla="*/ 786423 h 6858000"/>
              <a:gd name="connsiteX824" fmla="*/ 3584154 w 7467600"/>
              <a:gd name="connsiteY824" fmla="*/ 448218 h 6858000"/>
              <a:gd name="connsiteX825" fmla="*/ 3624562 w 7467600"/>
              <a:gd name="connsiteY825" fmla="*/ 367041 h 6858000"/>
              <a:gd name="connsiteX826" fmla="*/ 3766672 w 7467600"/>
              <a:gd name="connsiteY826" fmla="*/ 359429 h 6858000"/>
              <a:gd name="connsiteX827" fmla="*/ 3996338 w 7467600"/>
              <a:gd name="connsiteY827" fmla="*/ 968237 h 6858000"/>
              <a:gd name="connsiteX828" fmla="*/ 3766672 w 7467600"/>
              <a:gd name="connsiteY828" fmla="*/ 359429 h 6858000"/>
              <a:gd name="connsiteX829" fmla="*/ 5805386 w 7467600"/>
              <a:gd name="connsiteY829" fmla="*/ 239240 h 6858000"/>
              <a:gd name="connsiteX830" fmla="*/ 5736947 w 7467600"/>
              <a:gd name="connsiteY830" fmla="*/ 261367 h 6858000"/>
              <a:gd name="connsiteX831" fmla="*/ 5427012 w 7467600"/>
              <a:gd name="connsiteY831" fmla="*/ 311272 h 6858000"/>
              <a:gd name="connsiteX832" fmla="*/ 5147818 w 7467600"/>
              <a:gd name="connsiteY832" fmla="*/ 322112 h 6858000"/>
              <a:gd name="connsiteX833" fmla="*/ 5060854 w 7467600"/>
              <a:gd name="connsiteY833" fmla="*/ 311882 h 6858000"/>
              <a:gd name="connsiteX834" fmla="*/ 4945989 w 7467600"/>
              <a:gd name="connsiteY834" fmla="*/ 300516 h 6858000"/>
              <a:gd name="connsiteX835" fmla="*/ 5410479 w 7467600"/>
              <a:gd name="connsiteY835" fmla="*/ 348434 h 6858000"/>
              <a:gd name="connsiteX836" fmla="*/ 5805386 w 7467600"/>
              <a:gd name="connsiteY836" fmla="*/ 239240 h 6858000"/>
              <a:gd name="connsiteX837" fmla="*/ 5905192 w 7467600"/>
              <a:gd name="connsiteY837" fmla="*/ 163079 h 6858000"/>
              <a:gd name="connsiteX838" fmla="*/ 5865655 w 7467600"/>
              <a:gd name="connsiteY838" fmla="*/ 171901 h 6858000"/>
              <a:gd name="connsiteX839" fmla="*/ 5259740 w 7467600"/>
              <a:gd name="connsiteY839" fmla="*/ 257013 h 6858000"/>
              <a:gd name="connsiteX840" fmla="*/ 5208466 w 7467600"/>
              <a:gd name="connsiteY840" fmla="*/ 257550 h 6858000"/>
              <a:gd name="connsiteX841" fmla="*/ 4980204 w 7467600"/>
              <a:gd name="connsiteY841" fmla="*/ 271903 h 6858000"/>
              <a:gd name="connsiteX842" fmla="*/ 5068068 w 7467600"/>
              <a:gd name="connsiteY842" fmla="*/ 282244 h 6858000"/>
              <a:gd name="connsiteX843" fmla="*/ 5153231 w 7467600"/>
              <a:gd name="connsiteY843" fmla="*/ 292240 h 6858000"/>
              <a:gd name="connsiteX844" fmla="*/ 5426491 w 7467600"/>
              <a:gd name="connsiteY844" fmla="*/ 281128 h 6858000"/>
              <a:gd name="connsiteX845" fmla="*/ 5731212 w 7467600"/>
              <a:gd name="connsiteY845" fmla="*/ 231951 h 6858000"/>
              <a:gd name="connsiteX846" fmla="*/ 5905192 w 7467600"/>
              <a:gd name="connsiteY846" fmla="*/ 163079 h 6858000"/>
              <a:gd name="connsiteX847" fmla="*/ 5944437 w 7467600"/>
              <a:gd name="connsiteY847" fmla="*/ 113829 h 6858000"/>
              <a:gd name="connsiteX848" fmla="*/ 5825032 w 7467600"/>
              <a:gd name="connsiteY848" fmla="*/ 146405 h 6858000"/>
              <a:gd name="connsiteX849" fmla="*/ 4955599 w 7467600"/>
              <a:gd name="connsiteY849" fmla="*/ 247008 h 6858000"/>
              <a:gd name="connsiteX850" fmla="*/ 5210104 w 7467600"/>
              <a:gd name="connsiteY850" fmla="*/ 228123 h 6858000"/>
              <a:gd name="connsiteX851" fmla="*/ 5261015 w 7467600"/>
              <a:gd name="connsiteY851" fmla="*/ 227087 h 6858000"/>
              <a:gd name="connsiteX852" fmla="*/ 5861181 w 7467600"/>
              <a:gd name="connsiteY852" fmla="*/ 143093 h 6858000"/>
              <a:gd name="connsiteX853" fmla="*/ 5961252 w 7467600"/>
              <a:gd name="connsiteY853" fmla="*/ 114820 h 6858000"/>
              <a:gd name="connsiteX854" fmla="*/ 5944437 w 7467600"/>
              <a:gd name="connsiteY854" fmla="*/ 113829 h 6858000"/>
              <a:gd name="connsiteX855" fmla="*/ 3882765 w 7467600"/>
              <a:gd name="connsiteY855" fmla="*/ 0 h 6858000"/>
              <a:gd name="connsiteX856" fmla="*/ 3995099 w 7467600"/>
              <a:gd name="connsiteY856" fmla="*/ 0 h 6858000"/>
              <a:gd name="connsiteX857" fmla="*/ 4163818 w 7467600"/>
              <a:gd name="connsiteY857" fmla="*/ 234104 h 6858000"/>
              <a:gd name="connsiteX858" fmla="*/ 4172099 w 7467600"/>
              <a:gd name="connsiteY858" fmla="*/ 234207 h 6858000"/>
              <a:gd name="connsiteX859" fmla="*/ 4784282 w 7467600"/>
              <a:gd name="connsiteY859" fmla="*/ 276561 h 6858000"/>
              <a:gd name="connsiteX860" fmla="*/ 4801687 w 7467600"/>
              <a:gd name="connsiteY860" fmla="*/ 267764 h 6858000"/>
              <a:gd name="connsiteX861" fmla="*/ 6082788 w 7467600"/>
              <a:gd name="connsiteY861" fmla="*/ 64119 h 6858000"/>
              <a:gd name="connsiteX862" fmla="*/ 6099442 w 7467600"/>
              <a:gd name="connsiteY862" fmla="*/ 82568 h 6858000"/>
              <a:gd name="connsiteX863" fmla="*/ 4804137 w 7467600"/>
              <a:gd name="connsiteY863" fmla="*/ 320931 h 6858000"/>
              <a:gd name="connsiteX864" fmla="*/ 4227047 w 7467600"/>
              <a:gd name="connsiteY864" fmla="*/ 313415 h 6858000"/>
              <a:gd name="connsiteX865" fmla="*/ 4346041 w 7467600"/>
              <a:gd name="connsiteY865" fmla="*/ 456086 h 6858000"/>
              <a:gd name="connsiteX866" fmla="*/ 4870967 w 7467600"/>
              <a:gd name="connsiteY866" fmla="*/ 963061 h 6858000"/>
              <a:gd name="connsiteX867" fmla="*/ 4889647 w 7467600"/>
              <a:gd name="connsiteY867" fmla="*/ 957147 h 6858000"/>
              <a:gd name="connsiteX868" fmla="*/ 5422504 w 7467600"/>
              <a:gd name="connsiteY868" fmla="*/ 805191 h 6858000"/>
              <a:gd name="connsiteX869" fmla="*/ 6087656 w 7467600"/>
              <a:gd name="connsiteY869" fmla="*/ 826703 h 6858000"/>
              <a:gd name="connsiteX870" fmla="*/ 6058717 w 7467600"/>
              <a:gd name="connsiteY870" fmla="*/ 865992 h 6858000"/>
              <a:gd name="connsiteX871" fmla="*/ 4974153 w 7467600"/>
              <a:gd name="connsiteY871" fmla="*/ 1045456 h 6858000"/>
              <a:gd name="connsiteX872" fmla="*/ 5627835 w 7467600"/>
              <a:gd name="connsiteY872" fmla="*/ 1472077 h 6858000"/>
              <a:gd name="connsiteX873" fmla="*/ 5629817 w 7467600"/>
              <a:gd name="connsiteY873" fmla="*/ 1471412 h 6858000"/>
              <a:gd name="connsiteX874" fmla="*/ 5634124 w 7467600"/>
              <a:gd name="connsiteY874" fmla="*/ 1470572 h 6858000"/>
              <a:gd name="connsiteX875" fmla="*/ 5755832 w 7467600"/>
              <a:gd name="connsiteY875" fmla="*/ 1383886 h 6858000"/>
              <a:gd name="connsiteX876" fmla="*/ 6014186 w 7467600"/>
              <a:gd name="connsiteY876" fmla="*/ 1279799 h 6858000"/>
              <a:gd name="connsiteX877" fmla="*/ 6901619 w 7467600"/>
              <a:gd name="connsiteY877" fmla="*/ 1047874 h 6858000"/>
              <a:gd name="connsiteX878" fmla="*/ 6931566 w 7467600"/>
              <a:gd name="connsiteY878" fmla="*/ 1062034 h 6858000"/>
              <a:gd name="connsiteX879" fmla="*/ 5790982 w 7467600"/>
              <a:gd name="connsiteY879" fmla="*/ 1561380 h 6858000"/>
              <a:gd name="connsiteX880" fmla="*/ 6188971 w 7467600"/>
              <a:gd name="connsiteY880" fmla="*/ 1755168 h 6858000"/>
              <a:gd name="connsiteX881" fmla="*/ 6202446 w 7467600"/>
              <a:gd name="connsiteY881" fmla="*/ 1752268 h 6858000"/>
              <a:gd name="connsiteX882" fmla="*/ 7179560 w 7467600"/>
              <a:gd name="connsiteY882" fmla="*/ 1467551 h 6858000"/>
              <a:gd name="connsiteX883" fmla="*/ 7158730 w 7467600"/>
              <a:gd name="connsiteY883" fmla="*/ 1507835 h 6858000"/>
              <a:gd name="connsiteX884" fmla="*/ 6326959 w 7467600"/>
              <a:gd name="connsiteY884" fmla="*/ 1817686 h 6858000"/>
              <a:gd name="connsiteX885" fmla="*/ 6537433 w 7467600"/>
              <a:gd name="connsiteY885" fmla="*/ 1907790 h 6858000"/>
              <a:gd name="connsiteX886" fmla="*/ 6550221 w 7467600"/>
              <a:gd name="connsiteY886" fmla="*/ 1910729 h 6858000"/>
              <a:gd name="connsiteX887" fmla="*/ 6964438 w 7467600"/>
              <a:gd name="connsiteY887" fmla="*/ 2209505 h 6858000"/>
              <a:gd name="connsiteX888" fmla="*/ 7367862 w 7467600"/>
              <a:gd name="connsiteY888" fmla="*/ 2806833 h 6858000"/>
              <a:gd name="connsiteX889" fmla="*/ 7364329 w 7467600"/>
              <a:gd name="connsiteY889" fmla="*/ 2826907 h 6858000"/>
              <a:gd name="connsiteX890" fmla="*/ 7290545 w 7467600"/>
              <a:gd name="connsiteY890" fmla="*/ 2850663 h 6858000"/>
              <a:gd name="connsiteX891" fmla="*/ 6472036 w 7467600"/>
              <a:gd name="connsiteY891" fmla="*/ 1959003 h 6858000"/>
              <a:gd name="connsiteX892" fmla="*/ 5792897 w 7467600"/>
              <a:gd name="connsiteY892" fmla="*/ 1647747 h 6858000"/>
              <a:gd name="connsiteX893" fmla="*/ 5842751 w 7467600"/>
              <a:gd name="connsiteY893" fmla="*/ 1816112 h 6858000"/>
              <a:gd name="connsiteX894" fmla="*/ 5847424 w 7467600"/>
              <a:gd name="connsiteY894" fmla="*/ 1815776 h 6858000"/>
              <a:gd name="connsiteX895" fmla="*/ 6399821 w 7467600"/>
              <a:gd name="connsiteY895" fmla="*/ 2344799 h 6858000"/>
              <a:gd name="connsiteX896" fmla="*/ 6323232 w 7467600"/>
              <a:gd name="connsiteY896" fmla="*/ 2389634 h 6858000"/>
              <a:gd name="connsiteX897" fmla="*/ 5942958 w 7467600"/>
              <a:gd name="connsiteY897" fmla="*/ 2077708 h 6858000"/>
              <a:gd name="connsiteX898" fmla="*/ 5921559 w 7467600"/>
              <a:gd name="connsiteY898" fmla="*/ 2378596 h 6858000"/>
              <a:gd name="connsiteX899" fmla="*/ 5817651 w 7467600"/>
              <a:gd name="connsiteY899" fmla="*/ 3023919 h 6858000"/>
              <a:gd name="connsiteX900" fmla="*/ 5729634 w 7467600"/>
              <a:gd name="connsiteY900" fmla="*/ 3051849 h 6858000"/>
              <a:gd name="connsiteX901" fmla="*/ 5611018 w 7467600"/>
              <a:gd name="connsiteY901" fmla="*/ 2316769 h 6858000"/>
              <a:gd name="connsiteX902" fmla="*/ 5687608 w 7467600"/>
              <a:gd name="connsiteY902" fmla="*/ 2039972 h 6858000"/>
              <a:gd name="connsiteX903" fmla="*/ 5657554 w 7467600"/>
              <a:gd name="connsiteY903" fmla="*/ 1576445 h 6858000"/>
              <a:gd name="connsiteX904" fmla="*/ 5150475 w 7467600"/>
              <a:gd name="connsiteY904" fmla="*/ 1274012 h 6858000"/>
              <a:gd name="connsiteX905" fmla="*/ 5349142 w 7467600"/>
              <a:gd name="connsiteY905" fmla="*/ 2204405 h 6858000"/>
              <a:gd name="connsiteX906" fmla="*/ 5262214 w 7467600"/>
              <a:gd name="connsiteY906" fmla="*/ 2233836 h 6858000"/>
              <a:gd name="connsiteX907" fmla="*/ 4981539 w 7467600"/>
              <a:gd name="connsiteY907" fmla="*/ 1542201 h 6858000"/>
              <a:gd name="connsiteX908" fmla="*/ 4958461 w 7467600"/>
              <a:gd name="connsiteY908" fmla="*/ 1136957 h 6858000"/>
              <a:gd name="connsiteX909" fmla="*/ 4655015 w 7467600"/>
              <a:gd name="connsiteY909" fmla="*/ 891426 h 6858000"/>
              <a:gd name="connsiteX910" fmla="*/ 4348002 w 7467600"/>
              <a:gd name="connsiteY910" fmla="*/ 2205895 h 6858000"/>
              <a:gd name="connsiteX911" fmla="*/ 4262250 w 7467600"/>
              <a:gd name="connsiteY911" fmla="*/ 2219972 h 6858000"/>
              <a:gd name="connsiteX912" fmla="*/ 4550611 w 7467600"/>
              <a:gd name="connsiteY912" fmla="*/ 817540 h 6858000"/>
              <a:gd name="connsiteX913" fmla="*/ 4564418 w 7467600"/>
              <a:gd name="connsiteY913" fmla="*/ 808293 h 6858000"/>
              <a:gd name="connsiteX914" fmla="*/ 4266388 w 7467600"/>
              <a:gd name="connsiteY914" fmla="*/ 500083 h 6858000"/>
              <a:gd name="connsiteX915" fmla="*/ 4032842 w 7467600"/>
              <a:gd name="connsiteY915" fmla="*/ 211809 h 6858000"/>
              <a:gd name="connsiteX916" fmla="*/ 3882765 w 7467600"/>
              <a:gd name="connsiteY916" fmla="*/ 0 h 6858000"/>
              <a:gd name="connsiteX917" fmla="*/ 3721337 w 7467600"/>
              <a:gd name="connsiteY917" fmla="*/ 0 h 6858000"/>
              <a:gd name="connsiteX918" fmla="*/ 3797544 w 7467600"/>
              <a:gd name="connsiteY918" fmla="*/ 0 h 6858000"/>
              <a:gd name="connsiteX919" fmla="*/ 3775734 w 7467600"/>
              <a:gd name="connsiteY919" fmla="*/ 95131 h 6858000"/>
              <a:gd name="connsiteX920" fmla="*/ 3724807 w 7467600"/>
              <a:gd name="connsiteY920" fmla="*/ 272257 h 6858000"/>
              <a:gd name="connsiteX921" fmla="*/ 3726844 w 7467600"/>
              <a:gd name="connsiteY921" fmla="*/ 282988 h 6858000"/>
              <a:gd name="connsiteX922" fmla="*/ 3742664 w 7467600"/>
              <a:gd name="connsiteY922" fmla="*/ 279918 h 6858000"/>
              <a:gd name="connsiteX923" fmla="*/ 4103910 w 7467600"/>
              <a:gd name="connsiteY923" fmla="*/ 1161917 h 6858000"/>
              <a:gd name="connsiteX924" fmla="*/ 4020269 w 7467600"/>
              <a:gd name="connsiteY924" fmla="*/ 1200406 h 6858000"/>
              <a:gd name="connsiteX925" fmla="*/ 3674882 w 7467600"/>
              <a:gd name="connsiteY925" fmla="*/ 488524 h 6858000"/>
              <a:gd name="connsiteX926" fmla="*/ 3132682 w 7467600"/>
              <a:gd name="connsiteY926" fmla="*/ 1072284 h 6858000"/>
              <a:gd name="connsiteX927" fmla="*/ 2716346 w 7467600"/>
              <a:gd name="connsiteY927" fmla="*/ 1276376 h 6858000"/>
              <a:gd name="connsiteX928" fmla="*/ 2716772 w 7467600"/>
              <a:gd name="connsiteY928" fmla="*/ 1255462 h 6858000"/>
              <a:gd name="connsiteX929" fmla="*/ 3471096 w 7467600"/>
              <a:gd name="connsiteY929" fmla="*/ 437072 h 6858000"/>
              <a:gd name="connsiteX930" fmla="*/ 3639057 w 7467600"/>
              <a:gd name="connsiteY930" fmla="*/ 286334 h 6858000"/>
              <a:gd name="connsiteX931" fmla="*/ 3640309 w 7467600"/>
              <a:gd name="connsiteY931" fmla="*/ 284664 h 6858000"/>
              <a:gd name="connsiteX932" fmla="*/ 3646022 w 7467600"/>
              <a:gd name="connsiteY932" fmla="*/ 276711 h 6858000"/>
              <a:gd name="connsiteX933" fmla="*/ 3707943 w 7467600"/>
              <a:gd name="connsiteY933" fmla="*/ 65958 h 6858000"/>
              <a:gd name="connsiteX934" fmla="*/ 3721337 w 7467600"/>
              <a:gd name="connsiteY934" fmla="*/ 0 h 6858000"/>
              <a:gd name="connsiteX935" fmla="*/ 2867960 w 7467600"/>
              <a:gd name="connsiteY935" fmla="*/ 0 h 6858000"/>
              <a:gd name="connsiteX936" fmla="*/ 2926351 w 7467600"/>
              <a:gd name="connsiteY936" fmla="*/ 0 h 6858000"/>
              <a:gd name="connsiteX937" fmla="*/ 2902823 w 7467600"/>
              <a:gd name="connsiteY937" fmla="*/ 262929 h 6858000"/>
              <a:gd name="connsiteX938" fmla="*/ 2940663 w 7467600"/>
              <a:gd name="connsiteY938" fmla="*/ 140884 h 6858000"/>
              <a:gd name="connsiteX939" fmla="*/ 2947039 w 7467600"/>
              <a:gd name="connsiteY939" fmla="*/ 122524 h 6858000"/>
              <a:gd name="connsiteX940" fmla="*/ 2984316 w 7467600"/>
              <a:gd name="connsiteY940" fmla="*/ 0 h 6858000"/>
              <a:gd name="connsiteX941" fmla="*/ 3016114 w 7467600"/>
              <a:gd name="connsiteY941" fmla="*/ 0 h 6858000"/>
              <a:gd name="connsiteX942" fmla="*/ 2979949 w 7467600"/>
              <a:gd name="connsiteY942" fmla="*/ 119274 h 6858000"/>
              <a:gd name="connsiteX943" fmla="*/ 3023879 w 7467600"/>
              <a:gd name="connsiteY943" fmla="*/ 0 h 6858000"/>
              <a:gd name="connsiteX944" fmla="*/ 3105400 w 7467600"/>
              <a:gd name="connsiteY944" fmla="*/ 0 h 6858000"/>
              <a:gd name="connsiteX945" fmla="*/ 3094669 w 7467600"/>
              <a:gd name="connsiteY945" fmla="*/ 30308 h 6858000"/>
              <a:gd name="connsiteX946" fmla="*/ 2901945 w 7467600"/>
              <a:gd name="connsiteY946" fmla="*/ 466538 h 6858000"/>
              <a:gd name="connsiteX947" fmla="*/ 2815209 w 7467600"/>
              <a:gd name="connsiteY947" fmla="*/ 497361 h 6858000"/>
              <a:gd name="connsiteX948" fmla="*/ 2844845 w 7467600"/>
              <a:gd name="connsiteY948" fmla="*/ 127638 h 6858000"/>
              <a:gd name="connsiteX949" fmla="*/ 2867960 w 7467600"/>
              <a:gd name="connsiteY949" fmla="*/ 0 h 6858000"/>
              <a:gd name="connsiteX950" fmla="*/ 1057230 w 7467600"/>
              <a:gd name="connsiteY950" fmla="*/ 0 h 6858000"/>
              <a:gd name="connsiteX951" fmla="*/ 1111003 w 7467600"/>
              <a:gd name="connsiteY951" fmla="*/ 0 h 6858000"/>
              <a:gd name="connsiteX952" fmla="*/ 1125553 w 7467600"/>
              <a:gd name="connsiteY952" fmla="*/ 52588 h 6858000"/>
              <a:gd name="connsiteX953" fmla="*/ 1304276 w 7467600"/>
              <a:gd name="connsiteY953" fmla="*/ 476275 h 6858000"/>
              <a:gd name="connsiteX954" fmla="*/ 1492066 w 7467600"/>
              <a:gd name="connsiteY954" fmla="*/ 886333 h 6858000"/>
              <a:gd name="connsiteX955" fmla="*/ 1423698 w 7467600"/>
              <a:gd name="connsiteY955" fmla="*/ 710817 h 6858000"/>
              <a:gd name="connsiteX956" fmla="*/ 1357609 w 7467600"/>
              <a:gd name="connsiteY956" fmla="*/ 532892 h 6858000"/>
              <a:gd name="connsiteX957" fmla="*/ 1309550 w 7467600"/>
              <a:gd name="connsiteY957" fmla="*/ 374031 h 6858000"/>
              <a:gd name="connsiteX958" fmla="*/ 1193673 w 7467600"/>
              <a:gd name="connsiteY958" fmla="*/ 49533 h 6858000"/>
              <a:gd name="connsiteX959" fmla="*/ 1164391 w 7467600"/>
              <a:gd name="connsiteY959" fmla="*/ 0 h 6858000"/>
              <a:gd name="connsiteX960" fmla="*/ 1200666 w 7467600"/>
              <a:gd name="connsiteY960" fmla="*/ 0 h 6858000"/>
              <a:gd name="connsiteX961" fmla="*/ 1223408 w 7467600"/>
              <a:gd name="connsiteY961" fmla="*/ 38996 h 6858000"/>
              <a:gd name="connsiteX962" fmla="*/ 1339635 w 7467600"/>
              <a:gd name="connsiteY962" fmla="*/ 365517 h 6858000"/>
              <a:gd name="connsiteX963" fmla="*/ 1387469 w 7467600"/>
              <a:gd name="connsiteY963" fmla="*/ 523079 h 6858000"/>
              <a:gd name="connsiteX964" fmla="*/ 1452685 w 7467600"/>
              <a:gd name="connsiteY964" fmla="*/ 699806 h 6858000"/>
              <a:gd name="connsiteX965" fmla="*/ 1492092 w 7467600"/>
              <a:gd name="connsiteY965" fmla="*/ 800424 h 6858000"/>
              <a:gd name="connsiteX966" fmla="*/ 1455302 w 7467600"/>
              <a:gd name="connsiteY966" fmla="*/ 632913 h 6858000"/>
              <a:gd name="connsiteX967" fmla="*/ 1222336 w 7467600"/>
              <a:gd name="connsiteY967" fmla="*/ 9480 h 6858000"/>
              <a:gd name="connsiteX968" fmla="*/ 1214634 w 7467600"/>
              <a:gd name="connsiteY968" fmla="*/ 0 h 6858000"/>
              <a:gd name="connsiteX969" fmla="*/ 1289827 w 7467600"/>
              <a:gd name="connsiteY969" fmla="*/ 0 h 6858000"/>
              <a:gd name="connsiteX970" fmla="*/ 1321076 w 7467600"/>
              <a:gd name="connsiteY970" fmla="*/ 59722 h 6858000"/>
              <a:gd name="connsiteX971" fmla="*/ 1512579 w 7467600"/>
              <a:gd name="connsiteY971" fmla="*/ 626441 h 6858000"/>
              <a:gd name="connsiteX972" fmla="*/ 1506076 w 7467600"/>
              <a:gd name="connsiteY972" fmla="*/ 1089289 h 6858000"/>
              <a:gd name="connsiteX973" fmla="*/ 1486346 w 7467600"/>
              <a:gd name="connsiteY973" fmla="*/ 1079919 h 6858000"/>
              <a:gd name="connsiteX974" fmla="*/ 1070511 w 7467600"/>
              <a:gd name="connsiteY974" fmla="*/ 48609 h 6858000"/>
              <a:gd name="connsiteX975" fmla="*/ 1057230 w 7467600"/>
              <a:gd name="connsiteY975" fmla="*/ 0 h 6858000"/>
              <a:gd name="connsiteX976" fmla="*/ 43151 w 7467600"/>
              <a:gd name="connsiteY976" fmla="*/ 0 h 6858000"/>
              <a:gd name="connsiteX977" fmla="*/ 95283 w 7467600"/>
              <a:gd name="connsiteY977" fmla="*/ 0 h 6858000"/>
              <a:gd name="connsiteX978" fmla="*/ 300708 w 7467600"/>
              <a:gd name="connsiteY978" fmla="*/ 154571 h 6858000"/>
              <a:gd name="connsiteX979" fmla="*/ 530414 w 7467600"/>
              <a:gd name="connsiteY979" fmla="*/ 354673 h 6858000"/>
              <a:gd name="connsiteX980" fmla="*/ 333785 w 7467600"/>
              <a:gd name="connsiteY980" fmla="*/ 161564 h 6858000"/>
              <a:gd name="connsiteX981" fmla="*/ 147005 w 7467600"/>
              <a:gd name="connsiteY981" fmla="*/ 0 h 6858000"/>
              <a:gd name="connsiteX982" fmla="*/ 272509 w 7467600"/>
              <a:gd name="connsiteY982" fmla="*/ 0 h 6858000"/>
              <a:gd name="connsiteX983" fmla="*/ 326276 w 7467600"/>
              <a:gd name="connsiteY983" fmla="*/ 45847 h 6858000"/>
              <a:gd name="connsiteX984" fmla="*/ 823759 w 7467600"/>
              <a:gd name="connsiteY984" fmla="*/ 574145 h 6858000"/>
              <a:gd name="connsiteX985" fmla="*/ 811254 w 7467600"/>
              <a:gd name="connsiteY985" fmla="*/ 665546 h 6858000"/>
              <a:gd name="connsiteX986" fmla="*/ 154042 w 7467600"/>
              <a:gd name="connsiteY986" fmla="*/ 261522 h 6858000"/>
              <a:gd name="connsiteX987" fmla="*/ 13550 w 7467600"/>
              <a:gd name="connsiteY987" fmla="*/ 158423 h 6858000"/>
              <a:gd name="connsiteX988" fmla="*/ 0 w 7467600"/>
              <a:gd name="connsiteY988" fmla="*/ 146618 h 6858000"/>
              <a:gd name="connsiteX989" fmla="*/ 0 w 7467600"/>
              <a:gd name="connsiteY989" fmla="*/ 59161 h 6858000"/>
              <a:gd name="connsiteX990" fmla="*/ 45427 w 7467600"/>
              <a:gd name="connsiteY990" fmla="*/ 101078 h 6858000"/>
              <a:gd name="connsiteX991" fmla="*/ 630103 w 7467600"/>
              <a:gd name="connsiteY991" fmla="*/ 485885 h 6858000"/>
              <a:gd name="connsiteX992" fmla="*/ 532040 w 7467600"/>
              <a:gd name="connsiteY992" fmla="*/ 399359 h 6858000"/>
              <a:gd name="connsiteX993" fmla="*/ 517618 w 7467600"/>
              <a:gd name="connsiteY993" fmla="*/ 385726 h 6858000"/>
              <a:gd name="connsiteX994" fmla="*/ 285074 w 7467600"/>
              <a:gd name="connsiteY994" fmla="*/ 182755 h 6858000"/>
              <a:gd name="connsiteX995" fmla="*/ 43151 w 7467600"/>
              <a:gd name="connsiteY99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27773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1903353 w 7467600"/>
              <a:gd name="connsiteY139" fmla="*/ 5044827 h 6858000"/>
              <a:gd name="connsiteX140" fmla="*/ 1936931 w 7467600"/>
              <a:gd name="connsiteY140" fmla="*/ 5093954 h 6858000"/>
              <a:gd name="connsiteX141" fmla="*/ 2195868 w 7467600"/>
              <a:gd name="connsiteY141" fmla="*/ 5396574 h 6858000"/>
              <a:gd name="connsiteX142" fmla="*/ 2088852 w 7467600"/>
              <a:gd name="connsiteY142" fmla="*/ 5166123 h 6858000"/>
              <a:gd name="connsiteX143" fmla="*/ 1958241 w 7467600"/>
              <a:gd name="connsiteY143" fmla="*/ 5067955 h 6858000"/>
              <a:gd name="connsiteX144" fmla="*/ 1903353 w 7467600"/>
              <a:gd name="connsiteY144" fmla="*/ 5044827 h 6858000"/>
              <a:gd name="connsiteX145" fmla="*/ 1979378 w 7467600"/>
              <a:gd name="connsiteY145" fmla="*/ 4769504 h 6858000"/>
              <a:gd name="connsiteX146" fmla="*/ 2882120 w 7467600"/>
              <a:gd name="connsiteY146" fmla="*/ 5064547 h 6858000"/>
              <a:gd name="connsiteX147" fmla="*/ 2793103 w 7467600"/>
              <a:gd name="connsiteY147" fmla="*/ 5039699 h 6858000"/>
              <a:gd name="connsiteX148" fmla="*/ 2770041 w 7467600"/>
              <a:gd name="connsiteY148" fmla="*/ 5033634 h 6858000"/>
              <a:gd name="connsiteX149" fmla="*/ 1979378 w 7467600"/>
              <a:gd name="connsiteY149" fmla="*/ 4769504 h 6858000"/>
              <a:gd name="connsiteX150" fmla="*/ 1927410 w 7467600"/>
              <a:gd name="connsiteY150" fmla="*/ 4716164 h 6858000"/>
              <a:gd name="connsiteX151" fmla="*/ 1959587 w 7467600"/>
              <a:gd name="connsiteY151" fmla="*/ 4728849 h 6858000"/>
              <a:gd name="connsiteX152" fmla="*/ 2777707 w 7467600"/>
              <a:gd name="connsiteY152" fmla="*/ 5003991 h 6858000"/>
              <a:gd name="connsiteX153" fmla="*/ 2800768 w 7467600"/>
              <a:gd name="connsiteY153" fmla="*/ 5010056 h 6858000"/>
              <a:gd name="connsiteX154" fmla="*/ 2879408 w 7467600"/>
              <a:gd name="connsiteY154" fmla="*/ 5031590 h 6858000"/>
              <a:gd name="connsiteX155" fmla="*/ 2862295 w 7467600"/>
              <a:gd name="connsiteY155" fmla="*/ 5022958 h 6858000"/>
              <a:gd name="connsiteX156" fmla="*/ 2813343 w 7467600"/>
              <a:gd name="connsiteY156" fmla="*/ 4998369 h 6858000"/>
              <a:gd name="connsiteX157" fmla="*/ 2646245 w 7467600"/>
              <a:gd name="connsiteY157" fmla="*/ 4930999 h 6858000"/>
              <a:gd name="connsiteX158" fmla="*/ 1999243 w 7467600"/>
              <a:gd name="connsiteY158" fmla="*/ 4730524 h 6858000"/>
              <a:gd name="connsiteX159" fmla="*/ 1979527 w 7467600"/>
              <a:gd name="connsiteY159" fmla="*/ 4726651 h 6858000"/>
              <a:gd name="connsiteX160" fmla="*/ 1927410 w 7467600"/>
              <a:gd name="connsiteY160" fmla="*/ 4716164 h 6858000"/>
              <a:gd name="connsiteX161" fmla="*/ 1997014 w 7467600"/>
              <a:gd name="connsiteY161" fmla="*/ 4698007 h 6858000"/>
              <a:gd name="connsiteX162" fmla="*/ 2005458 w 7467600"/>
              <a:gd name="connsiteY162" fmla="*/ 4699540 h 6858000"/>
              <a:gd name="connsiteX163" fmla="*/ 2657186 w 7467600"/>
              <a:gd name="connsiteY163" fmla="*/ 4901687 h 6858000"/>
              <a:gd name="connsiteX164" fmla="*/ 2826662 w 7467600"/>
              <a:gd name="connsiteY164" fmla="*/ 4970362 h 6858000"/>
              <a:gd name="connsiteX165" fmla="*/ 2876100 w 7467600"/>
              <a:gd name="connsiteY165" fmla="*/ 4995397 h 6858000"/>
              <a:gd name="connsiteX166" fmla="*/ 3042600 w 7467600"/>
              <a:gd name="connsiteY166" fmla="*/ 5059532 h 6858000"/>
              <a:gd name="connsiteX167" fmla="*/ 1997014 w 7467600"/>
              <a:gd name="connsiteY167" fmla="*/ 4698007 h 6858000"/>
              <a:gd name="connsiteX168" fmla="*/ 2305292 w 7467600"/>
              <a:gd name="connsiteY168" fmla="*/ 4219492 h 6858000"/>
              <a:gd name="connsiteX169" fmla="*/ 3360922 w 7467600"/>
              <a:gd name="connsiteY169" fmla="*/ 4529373 h 6858000"/>
              <a:gd name="connsiteX170" fmla="*/ 3492420 w 7467600"/>
              <a:gd name="connsiteY170" fmla="*/ 4510145 h 6858000"/>
              <a:gd name="connsiteX171" fmla="*/ 3364086 w 7467600"/>
              <a:gd name="connsiteY171" fmla="*/ 4480340 h 6858000"/>
              <a:gd name="connsiteX172" fmla="*/ 3225818 w 7467600"/>
              <a:gd name="connsiteY172" fmla="*/ 4411822 h 6858000"/>
              <a:gd name="connsiteX173" fmla="*/ 3129696 w 7467600"/>
              <a:gd name="connsiteY173" fmla="*/ 4360704 h 6858000"/>
              <a:gd name="connsiteX174" fmla="*/ 2814545 w 7467600"/>
              <a:gd name="connsiteY174" fmla="*/ 4282955 h 6858000"/>
              <a:gd name="connsiteX175" fmla="*/ 2305292 w 7467600"/>
              <a:gd name="connsiteY175" fmla="*/ 4219492 h 6858000"/>
              <a:gd name="connsiteX176" fmla="*/ 2626982 w 7467600"/>
              <a:gd name="connsiteY176" fmla="*/ 4206450 h 6858000"/>
              <a:gd name="connsiteX177" fmla="*/ 2490617 w 7467600"/>
              <a:gd name="connsiteY177" fmla="*/ 4206951 h 6858000"/>
              <a:gd name="connsiteX178" fmla="*/ 2819869 w 7467600"/>
              <a:gd name="connsiteY178" fmla="*/ 4252936 h 6858000"/>
              <a:gd name="connsiteX179" fmla="*/ 3143018 w 7467600"/>
              <a:gd name="connsiteY179" fmla="*/ 4332698 h 6858000"/>
              <a:gd name="connsiteX180" fmla="*/ 3241520 w 7467600"/>
              <a:gd name="connsiteY180" fmla="*/ 4385112 h 6858000"/>
              <a:gd name="connsiteX181" fmla="*/ 3374575 w 7467600"/>
              <a:gd name="connsiteY181" fmla="*/ 4451517 h 6858000"/>
              <a:gd name="connsiteX182" fmla="*/ 3505221 w 7467600"/>
              <a:gd name="connsiteY182" fmla="*/ 4480757 h 6858000"/>
              <a:gd name="connsiteX183" fmla="*/ 2626982 w 7467600"/>
              <a:gd name="connsiteY183" fmla="*/ 4206450 h 6858000"/>
              <a:gd name="connsiteX184" fmla="*/ 1310106 w 7467600"/>
              <a:gd name="connsiteY184" fmla="*/ 3943217 h 6858000"/>
              <a:gd name="connsiteX185" fmla="*/ 854994 w 7467600"/>
              <a:gd name="connsiteY185" fmla="*/ 4399136 h 6858000"/>
              <a:gd name="connsiteX186" fmla="*/ 742462 w 7467600"/>
              <a:gd name="connsiteY186" fmla="*/ 4594648 h 6858000"/>
              <a:gd name="connsiteX187" fmla="*/ 820602 w 7467600"/>
              <a:gd name="connsiteY187" fmla="*/ 4485915 h 6858000"/>
              <a:gd name="connsiteX188" fmla="*/ 878295 w 7467600"/>
              <a:gd name="connsiteY188" fmla="*/ 4403594 h 6858000"/>
              <a:gd name="connsiteX189" fmla="*/ 1240607 w 7467600"/>
              <a:gd name="connsiteY189" fmla="*/ 4010401 h 6858000"/>
              <a:gd name="connsiteX190" fmla="*/ 1310106 w 7467600"/>
              <a:gd name="connsiteY190" fmla="*/ 3943217 h 6858000"/>
              <a:gd name="connsiteX191" fmla="*/ 1423113 w 7467600"/>
              <a:gd name="connsiteY191" fmla="*/ 3874565 h 6858000"/>
              <a:gd name="connsiteX192" fmla="*/ 1260565 w 7467600"/>
              <a:gd name="connsiteY192" fmla="*/ 4031982 h 6858000"/>
              <a:gd name="connsiteX193" fmla="*/ 901900 w 7467600"/>
              <a:gd name="connsiteY193" fmla="*/ 4421236 h 6858000"/>
              <a:gd name="connsiteX194" fmla="*/ 845044 w 7467600"/>
              <a:gd name="connsiteY194" fmla="*/ 4502436 h 6858000"/>
              <a:gd name="connsiteX195" fmla="*/ 685926 w 7467600"/>
              <a:gd name="connsiteY195" fmla="*/ 4703069 h 6858000"/>
              <a:gd name="connsiteX196" fmla="*/ 684248 w 7467600"/>
              <a:gd name="connsiteY196" fmla="*/ 4706721 h 6858000"/>
              <a:gd name="connsiteX197" fmla="*/ 1423113 w 7467600"/>
              <a:gd name="connsiteY197" fmla="*/ 3874565 h 6858000"/>
              <a:gd name="connsiteX198" fmla="*/ 3316479 w 7467600"/>
              <a:gd name="connsiteY198" fmla="*/ 3872136 h 6858000"/>
              <a:gd name="connsiteX199" fmla="*/ 3546806 w 7467600"/>
              <a:gd name="connsiteY199" fmla="*/ 4356139 h 6858000"/>
              <a:gd name="connsiteX200" fmla="*/ 3364433 w 7467600"/>
              <a:gd name="connsiteY200" fmla="*/ 3953121 h 6858000"/>
              <a:gd name="connsiteX201" fmla="*/ 3316479 w 7467600"/>
              <a:gd name="connsiteY201" fmla="*/ 3872136 h 6858000"/>
              <a:gd name="connsiteX202" fmla="*/ 3291335 w 7467600"/>
              <a:gd name="connsiteY202" fmla="*/ 3767420 h 6858000"/>
              <a:gd name="connsiteX203" fmla="*/ 3390805 w 7467600"/>
              <a:gd name="connsiteY203" fmla="*/ 3937163 h 6858000"/>
              <a:gd name="connsiteX204" fmla="*/ 3579062 w 7467600"/>
              <a:gd name="connsiteY204" fmla="*/ 4359040 h 6858000"/>
              <a:gd name="connsiteX205" fmla="*/ 3467355 w 7467600"/>
              <a:gd name="connsiteY205" fmla="*/ 3988130 h 6858000"/>
              <a:gd name="connsiteX206" fmla="*/ 3310753 w 7467600"/>
              <a:gd name="connsiteY206" fmla="*/ 3787140 h 6858000"/>
              <a:gd name="connsiteX207" fmla="*/ 3291335 w 7467600"/>
              <a:gd name="connsiteY207" fmla="*/ 3767420 h 6858000"/>
              <a:gd name="connsiteX208" fmla="*/ 1635889 w 7467600"/>
              <a:gd name="connsiteY208" fmla="*/ 3709494 h 6858000"/>
              <a:gd name="connsiteX209" fmla="*/ 1634800 w 7467600"/>
              <a:gd name="connsiteY209" fmla="*/ 3731111 h 6858000"/>
              <a:gd name="connsiteX210" fmla="*/ 1635889 w 7467600"/>
              <a:gd name="connsiteY210" fmla="*/ 3709494 h 6858000"/>
              <a:gd name="connsiteX211" fmla="*/ 1510397 w 7467600"/>
              <a:gd name="connsiteY211" fmla="*/ 3684705 h 6858000"/>
              <a:gd name="connsiteX212" fmla="*/ 1146550 w 7467600"/>
              <a:gd name="connsiteY212" fmla="*/ 3802012 h 6858000"/>
              <a:gd name="connsiteX213" fmla="*/ 698834 w 7467600"/>
              <a:gd name="connsiteY213" fmla="*/ 3952272 h 6858000"/>
              <a:gd name="connsiteX214" fmla="*/ 34256 w 7467600"/>
              <a:gd name="connsiteY214" fmla="*/ 4347603 h 6858000"/>
              <a:gd name="connsiteX215" fmla="*/ 527241 w 7467600"/>
              <a:gd name="connsiteY215" fmla="*/ 4065078 h 6858000"/>
              <a:gd name="connsiteX216" fmla="*/ 1510397 w 7467600"/>
              <a:gd name="connsiteY216" fmla="*/ 3684705 h 6858000"/>
              <a:gd name="connsiteX217" fmla="*/ 1313114 w 7467600"/>
              <a:gd name="connsiteY217" fmla="*/ 3655216 h 6858000"/>
              <a:gd name="connsiteX218" fmla="*/ 1109304 w 7467600"/>
              <a:gd name="connsiteY218" fmla="*/ 3669030 h 6858000"/>
              <a:gd name="connsiteX219" fmla="*/ 8129 w 7467600"/>
              <a:gd name="connsiteY219" fmla="*/ 4330519 h 6858000"/>
              <a:gd name="connsiteX220" fmla="*/ 687572 w 7467600"/>
              <a:gd name="connsiteY220" fmla="*/ 3925629 h 6858000"/>
              <a:gd name="connsiteX221" fmla="*/ 1138365 w 7467600"/>
              <a:gd name="connsiteY221" fmla="*/ 3774515 h 6858000"/>
              <a:gd name="connsiteX222" fmla="*/ 1505579 w 7467600"/>
              <a:gd name="connsiteY222" fmla="*/ 3655526 h 6858000"/>
              <a:gd name="connsiteX223" fmla="*/ 1313114 w 7467600"/>
              <a:gd name="connsiteY223" fmla="*/ 3655216 h 6858000"/>
              <a:gd name="connsiteX224" fmla="*/ 3655073 w 7467600"/>
              <a:gd name="connsiteY224" fmla="*/ 3650884 h 6858000"/>
              <a:gd name="connsiteX225" fmla="*/ 3989938 w 7467600"/>
              <a:gd name="connsiteY225" fmla="*/ 3991685 h 6858000"/>
              <a:gd name="connsiteX226" fmla="*/ 4393907 w 7467600"/>
              <a:gd name="connsiteY226" fmla="*/ 4261258 h 6858000"/>
              <a:gd name="connsiteX227" fmla="*/ 4648051 w 7467600"/>
              <a:gd name="connsiteY227" fmla="*/ 4374051 h 6858000"/>
              <a:gd name="connsiteX228" fmla="*/ 4383389 w 7467600"/>
              <a:gd name="connsiteY228" fmla="*/ 4184369 h 6858000"/>
              <a:gd name="connsiteX229" fmla="*/ 4165508 w 7467600"/>
              <a:gd name="connsiteY229" fmla="*/ 4035196 h 6858000"/>
              <a:gd name="connsiteX230" fmla="*/ 4068162 w 7467600"/>
              <a:gd name="connsiteY230" fmla="*/ 3953394 h 6858000"/>
              <a:gd name="connsiteX231" fmla="*/ 3981416 w 7467600"/>
              <a:gd name="connsiteY231" fmla="*/ 3880482 h 6858000"/>
              <a:gd name="connsiteX232" fmla="*/ 3800147 w 7467600"/>
              <a:gd name="connsiteY232" fmla="*/ 3749872 h 6858000"/>
              <a:gd name="connsiteX233" fmla="*/ 3655073 w 7467600"/>
              <a:gd name="connsiteY233" fmla="*/ 3650884 h 6858000"/>
              <a:gd name="connsiteX234" fmla="*/ 3670252 w 7467600"/>
              <a:gd name="connsiteY234" fmla="*/ 3622798 h 6858000"/>
              <a:gd name="connsiteX235" fmla="*/ 3817258 w 7467600"/>
              <a:gd name="connsiteY235" fmla="*/ 3723577 h 6858000"/>
              <a:gd name="connsiteX236" fmla="*/ 4000461 w 7467600"/>
              <a:gd name="connsiteY236" fmla="*/ 3855966 h 6858000"/>
              <a:gd name="connsiteX237" fmla="*/ 4088180 w 7467600"/>
              <a:gd name="connsiteY237" fmla="*/ 3929774 h 6858000"/>
              <a:gd name="connsiteX238" fmla="*/ 4184555 w 7467600"/>
              <a:gd name="connsiteY238" fmla="*/ 4010683 h 6858000"/>
              <a:gd name="connsiteX239" fmla="*/ 4399563 w 7467600"/>
              <a:gd name="connsiteY239" fmla="*/ 4158106 h 6858000"/>
              <a:gd name="connsiteX240" fmla="*/ 4684469 w 7467600"/>
              <a:gd name="connsiteY240" fmla="*/ 4364680 h 6858000"/>
              <a:gd name="connsiteX241" fmla="*/ 4690271 w 7467600"/>
              <a:gd name="connsiteY241" fmla="*/ 4370034 h 6858000"/>
              <a:gd name="connsiteX242" fmla="*/ 4136093 w 7467600"/>
              <a:gd name="connsiteY242" fmla="*/ 3858466 h 6858000"/>
              <a:gd name="connsiteX243" fmla="*/ 3670252 w 7467600"/>
              <a:gd name="connsiteY243" fmla="*/ 3622798 h 6858000"/>
              <a:gd name="connsiteX244" fmla="*/ 4440129 w 7467600"/>
              <a:gd name="connsiteY244" fmla="*/ 3448571 h 6858000"/>
              <a:gd name="connsiteX245" fmla="*/ 4856525 w 7467600"/>
              <a:gd name="connsiteY245" fmla="*/ 3915351 h 6858000"/>
              <a:gd name="connsiteX246" fmla="*/ 5059055 w 7467600"/>
              <a:gd name="connsiteY246" fmla="*/ 4108918 h 6858000"/>
              <a:gd name="connsiteX247" fmla="*/ 5290070 w 7467600"/>
              <a:gd name="connsiteY247" fmla="*/ 4263619 h 6858000"/>
              <a:gd name="connsiteX248" fmla="*/ 4834991 w 7467600"/>
              <a:gd name="connsiteY248" fmla="*/ 3830985 h 6858000"/>
              <a:gd name="connsiteX249" fmla="*/ 4440129 w 7467600"/>
              <a:gd name="connsiteY249" fmla="*/ 3448571 h 6858000"/>
              <a:gd name="connsiteX250" fmla="*/ 4441737 w 7467600"/>
              <a:gd name="connsiteY250" fmla="*/ 3399734 h 6858000"/>
              <a:gd name="connsiteX251" fmla="*/ 4431236 w 7467600"/>
              <a:gd name="connsiteY251" fmla="*/ 3400954 h 6858000"/>
              <a:gd name="connsiteX252" fmla="*/ 4557150 w 7467600"/>
              <a:gd name="connsiteY252" fmla="*/ 3510023 h 6858000"/>
              <a:gd name="connsiteX253" fmla="*/ 4856936 w 7467600"/>
              <a:gd name="connsiteY253" fmla="*/ 3809146 h 6858000"/>
              <a:gd name="connsiteX254" fmla="*/ 5111996 w 7467600"/>
              <a:gd name="connsiteY254" fmla="*/ 4065759 h 6858000"/>
              <a:gd name="connsiteX255" fmla="*/ 5388878 w 7467600"/>
              <a:gd name="connsiteY255" fmla="*/ 4300185 h 6858000"/>
              <a:gd name="connsiteX256" fmla="*/ 5425556 w 7467600"/>
              <a:gd name="connsiteY256" fmla="*/ 4308967 h 6858000"/>
              <a:gd name="connsiteX257" fmla="*/ 4943646 w 7467600"/>
              <a:gd name="connsiteY257" fmla="*/ 3822916 h 6858000"/>
              <a:gd name="connsiteX258" fmla="*/ 4594837 w 7467600"/>
              <a:gd name="connsiteY258" fmla="*/ 3532274 h 6858000"/>
              <a:gd name="connsiteX259" fmla="*/ 4441737 w 7467600"/>
              <a:gd name="connsiteY259" fmla="*/ 3399734 h 6858000"/>
              <a:gd name="connsiteX260" fmla="*/ 5425834 w 7467600"/>
              <a:gd name="connsiteY260" fmla="*/ 3162785 h 6858000"/>
              <a:gd name="connsiteX261" fmla="*/ 5401644 w 7467600"/>
              <a:gd name="connsiteY261" fmla="*/ 3617847 h 6858000"/>
              <a:gd name="connsiteX262" fmla="*/ 5467256 w 7467600"/>
              <a:gd name="connsiteY262" fmla="*/ 4175494 h 6858000"/>
              <a:gd name="connsiteX263" fmla="*/ 5448069 w 7467600"/>
              <a:gd name="connsiteY263" fmla="*/ 3567554 h 6858000"/>
              <a:gd name="connsiteX264" fmla="*/ 5425834 w 7467600"/>
              <a:gd name="connsiteY264" fmla="*/ 3162785 h 6858000"/>
              <a:gd name="connsiteX265" fmla="*/ 1318687 w 7467600"/>
              <a:gd name="connsiteY265" fmla="*/ 3113840 h 6858000"/>
              <a:gd name="connsiteX266" fmla="*/ 1066793 w 7467600"/>
              <a:gd name="connsiteY266" fmla="*/ 3212171 h 6858000"/>
              <a:gd name="connsiteX267" fmla="*/ 993319 w 7467600"/>
              <a:gd name="connsiteY267" fmla="*/ 3247648 h 6858000"/>
              <a:gd name="connsiteX268" fmla="*/ 853081 w 7467600"/>
              <a:gd name="connsiteY268" fmla="*/ 3312410 h 6858000"/>
              <a:gd name="connsiteX269" fmla="*/ 805957 w 7467600"/>
              <a:gd name="connsiteY269" fmla="*/ 3330443 h 6858000"/>
              <a:gd name="connsiteX270" fmla="*/ 1318687 w 7467600"/>
              <a:gd name="connsiteY270" fmla="*/ 3113840 h 6858000"/>
              <a:gd name="connsiteX271" fmla="*/ 5453702 w 7467600"/>
              <a:gd name="connsiteY271" fmla="*/ 3090882 h 6858000"/>
              <a:gd name="connsiteX272" fmla="*/ 5480135 w 7467600"/>
              <a:gd name="connsiteY272" fmla="*/ 3565802 h 6858000"/>
              <a:gd name="connsiteX273" fmla="*/ 5499023 w 7467600"/>
              <a:gd name="connsiteY273" fmla="*/ 4166310 h 6858000"/>
              <a:gd name="connsiteX274" fmla="*/ 5547022 w 7467600"/>
              <a:gd name="connsiteY274" fmla="*/ 3607838 h 6858000"/>
              <a:gd name="connsiteX275" fmla="*/ 5515964 w 7467600"/>
              <a:gd name="connsiteY275" fmla="*/ 3378541 h 6858000"/>
              <a:gd name="connsiteX276" fmla="*/ 5453702 w 7467600"/>
              <a:gd name="connsiteY276" fmla="*/ 3090882 h 6858000"/>
              <a:gd name="connsiteX277" fmla="*/ 1238695 w 7467600"/>
              <a:gd name="connsiteY277" fmla="*/ 3076820 h 6858000"/>
              <a:gd name="connsiteX278" fmla="*/ 716371 w 7467600"/>
              <a:gd name="connsiteY278" fmla="*/ 3293249 h 6858000"/>
              <a:gd name="connsiteX279" fmla="*/ 579522 w 7467600"/>
              <a:gd name="connsiteY279" fmla="*/ 3371759 h 6858000"/>
              <a:gd name="connsiteX280" fmla="*/ 600288 w 7467600"/>
              <a:gd name="connsiteY280" fmla="*/ 3365555 h 6858000"/>
              <a:gd name="connsiteX281" fmla="*/ 840692 w 7467600"/>
              <a:gd name="connsiteY281" fmla="*/ 3284921 h 6858000"/>
              <a:gd name="connsiteX282" fmla="*/ 979248 w 7467600"/>
              <a:gd name="connsiteY282" fmla="*/ 3221003 h 6858000"/>
              <a:gd name="connsiteX283" fmla="*/ 1053282 w 7467600"/>
              <a:gd name="connsiteY283" fmla="*/ 3185247 h 6858000"/>
              <a:gd name="connsiteX284" fmla="*/ 1320603 w 7467600"/>
              <a:gd name="connsiteY284" fmla="*/ 3081281 h 6858000"/>
              <a:gd name="connsiteX285" fmla="*/ 1238695 w 7467600"/>
              <a:gd name="connsiteY285" fmla="*/ 3076820 h 6858000"/>
              <a:gd name="connsiteX286" fmla="*/ 5425627 w 7467600"/>
              <a:gd name="connsiteY286" fmla="*/ 2954192 h 6858000"/>
              <a:gd name="connsiteX287" fmla="*/ 5470770 w 7467600"/>
              <a:gd name="connsiteY287" fmla="*/ 3005435 h 6858000"/>
              <a:gd name="connsiteX288" fmla="*/ 5519779 w 7467600"/>
              <a:gd name="connsiteY288" fmla="*/ 4359223 h 6858000"/>
              <a:gd name="connsiteX289" fmla="*/ 5520293 w 7467600"/>
              <a:gd name="connsiteY289" fmla="*/ 4360602 h 6858000"/>
              <a:gd name="connsiteX290" fmla="*/ 5767221 w 7467600"/>
              <a:gd name="connsiteY290" fmla="*/ 4665564 h 6858000"/>
              <a:gd name="connsiteX291" fmla="*/ 6937169 w 7467600"/>
              <a:gd name="connsiteY291" fmla="*/ 4815941 h 6858000"/>
              <a:gd name="connsiteX292" fmla="*/ 6953922 w 7467600"/>
              <a:gd name="connsiteY292" fmla="*/ 4890068 h 6858000"/>
              <a:gd name="connsiteX293" fmla="*/ 6071359 w 7467600"/>
              <a:gd name="connsiteY293" fmla="*/ 4770770 h 6858000"/>
              <a:gd name="connsiteX294" fmla="*/ 6038839 w 7467600"/>
              <a:gd name="connsiteY294" fmla="*/ 4764474 h 6858000"/>
              <a:gd name="connsiteX295" fmla="*/ 6038706 w 7467600"/>
              <a:gd name="connsiteY295" fmla="*/ 4763847 h 6858000"/>
              <a:gd name="connsiteX296" fmla="*/ 6037784 w 7467600"/>
              <a:gd name="connsiteY296" fmla="*/ 4764270 h 6858000"/>
              <a:gd name="connsiteX297" fmla="*/ 6038839 w 7467600"/>
              <a:gd name="connsiteY297" fmla="*/ 4764474 h 6858000"/>
              <a:gd name="connsiteX298" fmla="*/ 6040338 w 7467600"/>
              <a:gd name="connsiteY298" fmla="*/ 4771418 h 6858000"/>
              <a:gd name="connsiteX299" fmla="*/ 6024488 w 7467600"/>
              <a:gd name="connsiteY299" fmla="*/ 4809903 h 6858000"/>
              <a:gd name="connsiteX300" fmla="*/ 5599771 w 7467600"/>
              <a:gd name="connsiteY300" fmla="*/ 5509652 h 6858000"/>
              <a:gd name="connsiteX301" fmla="*/ 5548843 w 7467600"/>
              <a:gd name="connsiteY301" fmla="*/ 5563845 h 6858000"/>
              <a:gd name="connsiteX302" fmla="*/ 5940952 w 7467600"/>
              <a:gd name="connsiteY302" fmla="*/ 6250028 h 6858000"/>
              <a:gd name="connsiteX303" fmla="*/ 6043441 w 7467600"/>
              <a:gd name="connsiteY303" fmla="*/ 6665847 h 6858000"/>
              <a:gd name="connsiteX304" fmla="*/ 6093432 w 7467600"/>
              <a:gd name="connsiteY304" fmla="*/ 6858000 h 6858000"/>
              <a:gd name="connsiteX305" fmla="*/ 6034344 w 7467600"/>
              <a:gd name="connsiteY305" fmla="*/ 6858000 h 6858000"/>
              <a:gd name="connsiteX306" fmla="*/ 6026679 w 7467600"/>
              <a:gd name="connsiteY306" fmla="*/ 6836959 h 6858000"/>
              <a:gd name="connsiteX307" fmla="*/ 5800441 w 7467600"/>
              <a:gd name="connsiteY307" fmla="*/ 6335286 h 6858000"/>
              <a:gd name="connsiteX308" fmla="*/ 5526562 w 7467600"/>
              <a:gd name="connsiteY308" fmla="*/ 5705388 h 6858000"/>
              <a:gd name="connsiteX309" fmla="*/ 5519640 w 7467600"/>
              <a:gd name="connsiteY309" fmla="*/ 5683774 h 6858000"/>
              <a:gd name="connsiteX310" fmla="*/ 5844559 w 7467600"/>
              <a:gd name="connsiteY310" fmla="*/ 6553349 h 6858000"/>
              <a:gd name="connsiteX311" fmla="*/ 5975994 w 7467600"/>
              <a:gd name="connsiteY311" fmla="*/ 6858000 h 6858000"/>
              <a:gd name="connsiteX312" fmla="*/ 5898547 w 7467600"/>
              <a:gd name="connsiteY312" fmla="*/ 6858000 h 6858000"/>
              <a:gd name="connsiteX313" fmla="*/ 5682041 w 7467600"/>
              <a:gd name="connsiteY313" fmla="*/ 6355860 h 6858000"/>
              <a:gd name="connsiteX314" fmla="*/ 5461758 w 7467600"/>
              <a:gd name="connsiteY314" fmla="*/ 5820220 h 6858000"/>
              <a:gd name="connsiteX315" fmla="*/ 5237282 w 7467600"/>
              <a:gd name="connsiteY315" fmla="*/ 6579086 h 6858000"/>
              <a:gd name="connsiteX316" fmla="*/ 5115009 w 7467600"/>
              <a:gd name="connsiteY316" fmla="*/ 6858000 h 6858000"/>
              <a:gd name="connsiteX317" fmla="*/ 5028074 w 7467600"/>
              <a:gd name="connsiteY317" fmla="*/ 6858000 h 6858000"/>
              <a:gd name="connsiteX318" fmla="*/ 5079508 w 7467600"/>
              <a:gd name="connsiteY318" fmla="*/ 6749074 h 6858000"/>
              <a:gd name="connsiteX319" fmla="*/ 5371846 w 7467600"/>
              <a:gd name="connsiteY319" fmla="*/ 5924413 h 6858000"/>
              <a:gd name="connsiteX320" fmla="*/ 5270512 w 7467600"/>
              <a:gd name="connsiteY320" fmla="*/ 6138975 h 6858000"/>
              <a:gd name="connsiteX321" fmla="*/ 5062409 w 7467600"/>
              <a:gd name="connsiteY321" fmla="*/ 6653544 h 6858000"/>
              <a:gd name="connsiteX322" fmla="*/ 5036628 w 7467600"/>
              <a:gd name="connsiteY322" fmla="*/ 6754247 h 6858000"/>
              <a:gd name="connsiteX323" fmla="*/ 5009112 w 7467600"/>
              <a:gd name="connsiteY323" fmla="*/ 6858000 h 6858000"/>
              <a:gd name="connsiteX324" fmla="*/ 4976679 w 7467600"/>
              <a:gd name="connsiteY324" fmla="*/ 6858000 h 6858000"/>
              <a:gd name="connsiteX325" fmla="*/ 5006537 w 7467600"/>
              <a:gd name="connsiteY325" fmla="*/ 6747068 h 6858000"/>
              <a:gd name="connsiteX326" fmla="*/ 5032723 w 7467600"/>
              <a:gd name="connsiteY326" fmla="*/ 6644957 h 6858000"/>
              <a:gd name="connsiteX327" fmla="*/ 5242949 w 7467600"/>
              <a:gd name="connsiteY327" fmla="*/ 6125175 h 6858000"/>
              <a:gd name="connsiteX328" fmla="*/ 5286321 w 7467600"/>
              <a:gd name="connsiteY328" fmla="*/ 6033555 h 6858000"/>
              <a:gd name="connsiteX329" fmla="*/ 5008210 w 7467600"/>
              <a:gd name="connsiteY329" fmla="*/ 6649194 h 6858000"/>
              <a:gd name="connsiteX330" fmla="*/ 4986321 w 7467600"/>
              <a:gd name="connsiteY330" fmla="*/ 6765687 h 6858000"/>
              <a:gd name="connsiteX331" fmla="*/ 4973474 w 7467600"/>
              <a:gd name="connsiteY331" fmla="*/ 6858000 h 6858000"/>
              <a:gd name="connsiteX332" fmla="*/ 4907178 w 7467600"/>
              <a:gd name="connsiteY332" fmla="*/ 6858000 h 6858000"/>
              <a:gd name="connsiteX333" fmla="*/ 4910810 w 7467600"/>
              <a:gd name="connsiteY333" fmla="*/ 6829660 h 6858000"/>
              <a:gd name="connsiteX334" fmla="*/ 4987461 w 7467600"/>
              <a:gd name="connsiteY334" fmla="*/ 6432994 h 6858000"/>
              <a:gd name="connsiteX335" fmla="*/ 5179262 w 7467600"/>
              <a:gd name="connsiteY335" fmla="*/ 6035044 h 6858000"/>
              <a:gd name="connsiteX336" fmla="*/ 4689678 w 7467600"/>
              <a:gd name="connsiteY336" fmla="*/ 6440241 h 6858000"/>
              <a:gd name="connsiteX337" fmla="*/ 4477543 w 7467600"/>
              <a:gd name="connsiteY337" fmla="*/ 6674836 h 6858000"/>
              <a:gd name="connsiteX338" fmla="*/ 4329957 w 7467600"/>
              <a:gd name="connsiteY338" fmla="*/ 6858000 h 6858000"/>
              <a:gd name="connsiteX339" fmla="*/ 4218595 w 7467600"/>
              <a:gd name="connsiteY339" fmla="*/ 6858000 h 6858000"/>
              <a:gd name="connsiteX340" fmla="*/ 4368888 w 7467600"/>
              <a:gd name="connsiteY340" fmla="*/ 6668412 h 6858000"/>
              <a:gd name="connsiteX341" fmla="*/ 4563091 w 7467600"/>
              <a:gd name="connsiteY341" fmla="*/ 6442508 h 6858000"/>
              <a:gd name="connsiteX342" fmla="*/ 5387324 w 7467600"/>
              <a:gd name="connsiteY342" fmla="*/ 5705830 h 6858000"/>
              <a:gd name="connsiteX343" fmla="*/ 5073620 w 7467600"/>
              <a:gd name="connsiteY343" fmla="*/ 5955437 h 6858000"/>
              <a:gd name="connsiteX344" fmla="*/ 4689789 w 7467600"/>
              <a:gd name="connsiteY344" fmla="*/ 6268382 h 6858000"/>
              <a:gd name="connsiteX345" fmla="*/ 4418722 w 7467600"/>
              <a:gd name="connsiteY345" fmla="*/ 6570886 h 6858000"/>
              <a:gd name="connsiteX346" fmla="*/ 4214944 w 7467600"/>
              <a:gd name="connsiteY346" fmla="*/ 6858000 h 6858000"/>
              <a:gd name="connsiteX347" fmla="*/ 4177898 w 7467600"/>
              <a:gd name="connsiteY347" fmla="*/ 6858000 h 6858000"/>
              <a:gd name="connsiteX348" fmla="*/ 4391597 w 7467600"/>
              <a:gd name="connsiteY348" fmla="*/ 6556370 h 6858000"/>
              <a:gd name="connsiteX349" fmla="*/ 4668889 w 7467600"/>
              <a:gd name="connsiteY349" fmla="*/ 6246399 h 6858000"/>
              <a:gd name="connsiteX350" fmla="*/ 5055427 w 7467600"/>
              <a:gd name="connsiteY350" fmla="*/ 5931476 h 6858000"/>
              <a:gd name="connsiteX351" fmla="*/ 5371814 w 7467600"/>
              <a:gd name="connsiteY351" fmla="*/ 5678975 h 6858000"/>
              <a:gd name="connsiteX352" fmla="*/ 4987918 w 7467600"/>
              <a:gd name="connsiteY352" fmla="*/ 5838701 h 6858000"/>
              <a:gd name="connsiteX353" fmla="*/ 4317146 w 7467600"/>
              <a:gd name="connsiteY353" fmla="*/ 6587716 h 6858000"/>
              <a:gd name="connsiteX354" fmla="*/ 4171627 w 7467600"/>
              <a:gd name="connsiteY354" fmla="*/ 6858000 h 6858000"/>
              <a:gd name="connsiteX355" fmla="*/ 4081585 w 7467600"/>
              <a:gd name="connsiteY355" fmla="*/ 6858000 h 6858000"/>
              <a:gd name="connsiteX356" fmla="*/ 4238603 w 7467600"/>
              <a:gd name="connsiteY356" fmla="*/ 6559341 h 6858000"/>
              <a:gd name="connsiteX357" fmla="*/ 4778333 w 7467600"/>
              <a:gd name="connsiteY357" fmla="*/ 5873626 h 6858000"/>
              <a:gd name="connsiteX358" fmla="*/ 5414185 w 7467600"/>
              <a:gd name="connsiteY358" fmla="*/ 5573882 h 6858000"/>
              <a:gd name="connsiteX359" fmla="*/ 5959648 w 7467600"/>
              <a:gd name="connsiteY359" fmla="*/ 4760797 h 6858000"/>
              <a:gd name="connsiteX360" fmla="*/ 5355019 w 7467600"/>
              <a:gd name="connsiteY360" fmla="*/ 4734672 h 6858000"/>
              <a:gd name="connsiteX361" fmla="*/ 5083565 w 7467600"/>
              <a:gd name="connsiteY361" fmla="*/ 5179121 h 6858000"/>
              <a:gd name="connsiteX362" fmla="*/ 4713577 w 7467600"/>
              <a:gd name="connsiteY362" fmla="*/ 5616803 h 6858000"/>
              <a:gd name="connsiteX363" fmla="*/ 3989559 w 7467600"/>
              <a:gd name="connsiteY363" fmla="*/ 6145945 h 6858000"/>
              <a:gd name="connsiteX364" fmla="*/ 3939824 w 7467600"/>
              <a:gd name="connsiteY364" fmla="*/ 6066900 h 6858000"/>
              <a:gd name="connsiteX365" fmla="*/ 4584537 w 7467600"/>
              <a:gd name="connsiteY365" fmla="*/ 5324826 h 6858000"/>
              <a:gd name="connsiteX366" fmla="*/ 5037105 w 7467600"/>
              <a:gd name="connsiteY366" fmla="*/ 5088765 h 6858000"/>
              <a:gd name="connsiteX367" fmla="*/ 5039930 w 7467600"/>
              <a:gd name="connsiteY367" fmla="*/ 5089585 h 6858000"/>
              <a:gd name="connsiteX368" fmla="*/ 5263764 w 7467600"/>
              <a:gd name="connsiteY368" fmla="*/ 4735525 h 6858000"/>
              <a:gd name="connsiteX369" fmla="*/ 4086300 w 7467600"/>
              <a:gd name="connsiteY369" fmla="*/ 4884599 h 6858000"/>
              <a:gd name="connsiteX370" fmla="*/ 4085485 w 7467600"/>
              <a:gd name="connsiteY370" fmla="*/ 4899070 h 6858000"/>
              <a:gd name="connsiteX371" fmla="*/ 3871915 w 7467600"/>
              <a:gd name="connsiteY371" fmla="*/ 5253645 h 6858000"/>
              <a:gd name="connsiteX372" fmla="*/ 3799374 w 7467600"/>
              <a:gd name="connsiteY372" fmla="*/ 5466127 h 6858000"/>
              <a:gd name="connsiteX373" fmla="*/ 3498850 w 7467600"/>
              <a:gd name="connsiteY373" fmla="*/ 6661888 h 6858000"/>
              <a:gd name="connsiteX374" fmla="*/ 3399216 w 7467600"/>
              <a:gd name="connsiteY374" fmla="*/ 6858000 h 6858000"/>
              <a:gd name="connsiteX375" fmla="*/ 3303688 w 7467600"/>
              <a:gd name="connsiteY375" fmla="*/ 6858000 h 6858000"/>
              <a:gd name="connsiteX376" fmla="*/ 3391774 w 7467600"/>
              <a:gd name="connsiteY376" fmla="*/ 6697181 h 6858000"/>
              <a:gd name="connsiteX377" fmla="*/ 3735540 w 7467600"/>
              <a:gd name="connsiteY377" fmla="*/ 5546923 h 6858000"/>
              <a:gd name="connsiteX378" fmla="*/ 3729438 w 7467600"/>
              <a:gd name="connsiteY378" fmla="*/ 5569058 h 6858000"/>
              <a:gd name="connsiteX379" fmla="*/ 3707782 w 7467600"/>
              <a:gd name="connsiteY379" fmla="*/ 5644908 h 6858000"/>
              <a:gd name="connsiteX380" fmla="*/ 3583827 w 7467600"/>
              <a:gd name="connsiteY380" fmla="*/ 6039215 h 6858000"/>
              <a:gd name="connsiteX381" fmla="*/ 3547861 w 7467600"/>
              <a:gd name="connsiteY381" fmla="*/ 6129609 h 6858000"/>
              <a:gd name="connsiteX382" fmla="*/ 3490905 w 7467600"/>
              <a:gd name="connsiteY382" fmla="*/ 6277660 h 6858000"/>
              <a:gd name="connsiteX383" fmla="*/ 3455859 w 7467600"/>
              <a:gd name="connsiteY383" fmla="*/ 6391301 h 6858000"/>
              <a:gd name="connsiteX384" fmla="*/ 3429112 w 7467600"/>
              <a:gd name="connsiteY384" fmla="*/ 6479469 h 6858000"/>
              <a:gd name="connsiteX385" fmla="*/ 3304862 w 7467600"/>
              <a:gd name="connsiteY385" fmla="*/ 6796476 h 6858000"/>
              <a:gd name="connsiteX386" fmla="*/ 3276071 w 7467600"/>
              <a:gd name="connsiteY386" fmla="*/ 6858000 h 6858000"/>
              <a:gd name="connsiteX387" fmla="*/ 3240805 w 7467600"/>
              <a:gd name="connsiteY387" fmla="*/ 6858000 h 6858000"/>
              <a:gd name="connsiteX388" fmla="*/ 3275917 w 7467600"/>
              <a:gd name="connsiteY388" fmla="*/ 6783192 h 6858000"/>
              <a:gd name="connsiteX389" fmla="*/ 3399358 w 7467600"/>
              <a:gd name="connsiteY389" fmla="*/ 6469011 h 6858000"/>
              <a:gd name="connsiteX390" fmla="*/ 3425650 w 7467600"/>
              <a:gd name="connsiteY390" fmla="*/ 6381333 h 6858000"/>
              <a:gd name="connsiteX391" fmla="*/ 3460661 w 7467600"/>
              <a:gd name="connsiteY391" fmla="*/ 6266763 h 6858000"/>
              <a:gd name="connsiteX392" fmla="*/ 3518021 w 7467600"/>
              <a:gd name="connsiteY392" fmla="*/ 6117298 h 6858000"/>
              <a:gd name="connsiteX393" fmla="*/ 3554035 w 7467600"/>
              <a:gd name="connsiteY393" fmla="*/ 6027832 h 6858000"/>
              <a:gd name="connsiteX394" fmla="*/ 3677174 w 7467600"/>
              <a:gd name="connsiteY394" fmla="*/ 5636351 h 6858000"/>
              <a:gd name="connsiteX395" fmla="*/ 3698819 w 7467600"/>
              <a:gd name="connsiteY395" fmla="*/ 5560503 h 6858000"/>
              <a:gd name="connsiteX396" fmla="*/ 3702094 w 7467600"/>
              <a:gd name="connsiteY396" fmla="*/ 5549194 h 6858000"/>
              <a:gd name="connsiteX397" fmla="*/ 3398355 w 7467600"/>
              <a:gd name="connsiteY397" fmla="*/ 6094603 h 6858000"/>
              <a:gd name="connsiteX398" fmla="*/ 3193941 w 7467600"/>
              <a:gd name="connsiteY398" fmla="*/ 6798775 h 6858000"/>
              <a:gd name="connsiteX399" fmla="*/ 3184140 w 7467600"/>
              <a:gd name="connsiteY399" fmla="*/ 6858000 h 6858000"/>
              <a:gd name="connsiteX400" fmla="*/ 3099978 w 7467600"/>
              <a:gd name="connsiteY400" fmla="*/ 6858000 h 6858000"/>
              <a:gd name="connsiteX401" fmla="*/ 3101556 w 7467600"/>
              <a:gd name="connsiteY401" fmla="*/ 6843337 h 6858000"/>
              <a:gd name="connsiteX402" fmla="*/ 3370162 w 7467600"/>
              <a:gd name="connsiteY402" fmla="*/ 5785550 h 6858000"/>
              <a:gd name="connsiteX403" fmla="*/ 3746477 w 7467600"/>
              <a:gd name="connsiteY403" fmla="*/ 5377889 h 6858000"/>
              <a:gd name="connsiteX404" fmla="*/ 3863399 w 7467600"/>
              <a:gd name="connsiteY404" fmla="*/ 5087257 h 6858000"/>
              <a:gd name="connsiteX405" fmla="*/ 3968712 w 7467600"/>
              <a:gd name="connsiteY405" fmla="*/ 4913989 h 6858000"/>
              <a:gd name="connsiteX406" fmla="*/ 2792390 w 7467600"/>
              <a:gd name="connsiteY406" fmla="*/ 5382974 h 6858000"/>
              <a:gd name="connsiteX407" fmla="*/ 2714982 w 7467600"/>
              <a:gd name="connsiteY407" fmla="*/ 5427051 h 6858000"/>
              <a:gd name="connsiteX408" fmla="*/ 2813361 w 7467600"/>
              <a:gd name="connsiteY408" fmla="*/ 6023912 h 6858000"/>
              <a:gd name="connsiteX409" fmla="*/ 2688430 w 7467600"/>
              <a:gd name="connsiteY409" fmla="*/ 6801564 h 6858000"/>
              <a:gd name="connsiteX410" fmla="*/ 2629626 w 7467600"/>
              <a:gd name="connsiteY410" fmla="*/ 6763394 h 6858000"/>
              <a:gd name="connsiteX411" fmla="*/ 2565328 w 7467600"/>
              <a:gd name="connsiteY411" fmla="*/ 5516399 h 6858000"/>
              <a:gd name="connsiteX412" fmla="*/ 1922999 w 7467600"/>
              <a:gd name="connsiteY412" fmla="*/ 5980343 h 6858000"/>
              <a:gd name="connsiteX413" fmla="*/ 1950261 w 7467600"/>
              <a:gd name="connsiteY413" fmla="*/ 6405858 h 6858000"/>
              <a:gd name="connsiteX414" fmla="*/ 2365554 w 7467600"/>
              <a:gd name="connsiteY414" fmla="*/ 6759107 h 6858000"/>
              <a:gd name="connsiteX415" fmla="*/ 2424142 w 7467600"/>
              <a:gd name="connsiteY415" fmla="*/ 6858000 h 6858000"/>
              <a:gd name="connsiteX416" fmla="*/ 2395994 w 7467600"/>
              <a:gd name="connsiteY416" fmla="*/ 6858000 h 6858000"/>
              <a:gd name="connsiteX417" fmla="*/ 2392863 w 7467600"/>
              <a:gd name="connsiteY417" fmla="*/ 6852964 h 6858000"/>
              <a:gd name="connsiteX418" fmla="*/ 2017589 w 7467600"/>
              <a:gd name="connsiteY418" fmla="*/ 6493982 h 6858000"/>
              <a:gd name="connsiteX419" fmla="*/ 2147336 w 7467600"/>
              <a:gd name="connsiteY419" fmla="*/ 6594052 h 6858000"/>
              <a:gd name="connsiteX420" fmla="*/ 2207047 w 7467600"/>
              <a:gd name="connsiteY420" fmla="*/ 6654540 h 6858000"/>
              <a:gd name="connsiteX421" fmla="*/ 2299106 w 7467600"/>
              <a:gd name="connsiteY421" fmla="*/ 6778931 h 6858000"/>
              <a:gd name="connsiteX422" fmla="*/ 2314430 w 7467600"/>
              <a:gd name="connsiteY422" fmla="*/ 6801144 h 6858000"/>
              <a:gd name="connsiteX423" fmla="*/ 2352406 w 7467600"/>
              <a:gd name="connsiteY423" fmla="*/ 6858000 h 6858000"/>
              <a:gd name="connsiteX424" fmla="*/ 2314492 w 7467600"/>
              <a:gd name="connsiteY424" fmla="*/ 6858000 h 6858000"/>
              <a:gd name="connsiteX425" fmla="*/ 2288095 w 7467600"/>
              <a:gd name="connsiteY425" fmla="*/ 6818030 h 6858000"/>
              <a:gd name="connsiteX426" fmla="*/ 2272768 w 7467600"/>
              <a:gd name="connsiteY426" fmla="*/ 6795822 h 6858000"/>
              <a:gd name="connsiteX427" fmla="*/ 2182715 w 7467600"/>
              <a:gd name="connsiteY427" fmla="*/ 6675071 h 6858000"/>
              <a:gd name="connsiteX428" fmla="*/ 2032061 w 7467600"/>
              <a:gd name="connsiteY428" fmla="*/ 6541380 h 6858000"/>
              <a:gd name="connsiteX429" fmla="*/ 2257220 w 7467600"/>
              <a:gd name="connsiteY429" fmla="*/ 6826257 h 6858000"/>
              <a:gd name="connsiteX430" fmla="*/ 2281324 w 7467600"/>
              <a:gd name="connsiteY430" fmla="*/ 6858000 h 6858000"/>
              <a:gd name="connsiteX431" fmla="*/ 2242860 w 7467600"/>
              <a:gd name="connsiteY431" fmla="*/ 6858000 h 6858000"/>
              <a:gd name="connsiteX432" fmla="*/ 2232818 w 7467600"/>
              <a:gd name="connsiteY432" fmla="*/ 6844926 h 6858000"/>
              <a:gd name="connsiteX433" fmla="*/ 1990172 w 7467600"/>
              <a:gd name="connsiteY433" fmla="*/ 6542121 h 6858000"/>
              <a:gd name="connsiteX434" fmla="*/ 2124090 w 7467600"/>
              <a:gd name="connsiteY434" fmla="*/ 6761017 h 6858000"/>
              <a:gd name="connsiteX435" fmla="*/ 2200380 w 7467600"/>
              <a:gd name="connsiteY435" fmla="*/ 6858000 h 6858000"/>
              <a:gd name="connsiteX436" fmla="*/ 2147507 w 7467600"/>
              <a:gd name="connsiteY436" fmla="*/ 6858000 h 6858000"/>
              <a:gd name="connsiteX437" fmla="*/ 2070668 w 7467600"/>
              <a:gd name="connsiteY437" fmla="*/ 6761520 h 6858000"/>
              <a:gd name="connsiteX438" fmla="*/ 1975142 w 7467600"/>
              <a:gd name="connsiteY438" fmla="*/ 6585570 h 6858000"/>
              <a:gd name="connsiteX439" fmla="*/ 2050035 w 7467600"/>
              <a:gd name="connsiteY439" fmla="*/ 6813345 h 6858000"/>
              <a:gd name="connsiteX440" fmla="*/ 2063025 w 7467600"/>
              <a:gd name="connsiteY440" fmla="*/ 6858000 h 6858000"/>
              <a:gd name="connsiteX441" fmla="*/ 2021675 w 7467600"/>
              <a:gd name="connsiteY441" fmla="*/ 6858000 h 6858000"/>
              <a:gd name="connsiteX442" fmla="*/ 2019308 w 7467600"/>
              <a:gd name="connsiteY442" fmla="*/ 6847118 h 6858000"/>
              <a:gd name="connsiteX443" fmla="*/ 1938835 w 7467600"/>
              <a:gd name="connsiteY443" fmla="*/ 6551160 h 6858000"/>
              <a:gd name="connsiteX444" fmla="*/ 1953230 w 7467600"/>
              <a:gd name="connsiteY444" fmla="*/ 6759699 h 6858000"/>
              <a:gd name="connsiteX445" fmla="*/ 1956763 w 7467600"/>
              <a:gd name="connsiteY445" fmla="*/ 6778191 h 6858000"/>
              <a:gd name="connsiteX446" fmla="*/ 1967925 w 7467600"/>
              <a:gd name="connsiteY446" fmla="*/ 6858000 h 6858000"/>
              <a:gd name="connsiteX447" fmla="*/ 1936622 w 7467600"/>
              <a:gd name="connsiteY447" fmla="*/ 6858000 h 6858000"/>
              <a:gd name="connsiteX448" fmla="*/ 1926261 w 7467600"/>
              <a:gd name="connsiteY448" fmla="*/ 6784064 h 6858000"/>
              <a:gd name="connsiteX449" fmla="*/ 1922724 w 7467600"/>
              <a:gd name="connsiteY449" fmla="*/ 6765577 h 6858000"/>
              <a:gd name="connsiteX450" fmla="*/ 1904650 w 7467600"/>
              <a:gd name="connsiteY450" fmla="*/ 6639616 h 6858000"/>
              <a:gd name="connsiteX451" fmla="*/ 1885273 w 7467600"/>
              <a:gd name="connsiteY451" fmla="*/ 6858000 h 6858000"/>
              <a:gd name="connsiteX452" fmla="*/ 1854363 w 7467600"/>
              <a:gd name="connsiteY452" fmla="*/ 6858000 h 6858000"/>
              <a:gd name="connsiteX453" fmla="*/ 1880391 w 7467600"/>
              <a:gd name="connsiteY453" fmla="*/ 6603796 h 6858000"/>
              <a:gd name="connsiteX454" fmla="*/ 1818273 w 7467600"/>
              <a:gd name="connsiteY454" fmla="*/ 6715729 h 6858000"/>
              <a:gd name="connsiteX455" fmla="*/ 1794691 w 7467600"/>
              <a:gd name="connsiteY455" fmla="*/ 6843239 h 6858000"/>
              <a:gd name="connsiteX456" fmla="*/ 1794914 w 7467600"/>
              <a:gd name="connsiteY456" fmla="*/ 6858000 h 6858000"/>
              <a:gd name="connsiteX457" fmla="*/ 1746128 w 7467600"/>
              <a:gd name="connsiteY457" fmla="*/ 6858000 h 6858000"/>
              <a:gd name="connsiteX458" fmla="*/ 1753934 w 7467600"/>
              <a:gd name="connsiteY458" fmla="*/ 6724796 h 6858000"/>
              <a:gd name="connsiteX459" fmla="*/ 1792053 w 7467600"/>
              <a:gd name="connsiteY459" fmla="*/ 6572396 h 6858000"/>
              <a:gd name="connsiteX460" fmla="*/ 1862248 w 7467600"/>
              <a:gd name="connsiteY460" fmla="*/ 6266397 h 6858000"/>
              <a:gd name="connsiteX461" fmla="*/ 1862250 w 7467600"/>
              <a:gd name="connsiteY461" fmla="*/ 6033531 h 6858000"/>
              <a:gd name="connsiteX462" fmla="*/ 1211999 w 7467600"/>
              <a:gd name="connsiteY462" fmla="*/ 6683610 h 6858000"/>
              <a:gd name="connsiteX463" fmla="*/ 1213266 w 7467600"/>
              <a:gd name="connsiteY463" fmla="*/ 6691947 h 6858000"/>
              <a:gd name="connsiteX464" fmla="*/ 1203370 w 7467600"/>
              <a:gd name="connsiteY464" fmla="*/ 6850676 h 6858000"/>
              <a:gd name="connsiteX465" fmla="*/ 1203671 w 7467600"/>
              <a:gd name="connsiteY465" fmla="*/ 6858000 h 6858000"/>
              <a:gd name="connsiteX466" fmla="*/ 1143180 w 7467600"/>
              <a:gd name="connsiteY466" fmla="*/ 6858000 h 6858000"/>
              <a:gd name="connsiteX467" fmla="*/ 1142176 w 7467600"/>
              <a:gd name="connsiteY467" fmla="*/ 6766045 h 6858000"/>
              <a:gd name="connsiteX468" fmla="*/ 1067484 w 7467600"/>
              <a:gd name="connsiteY468" fmla="*/ 6858000 h 6858000"/>
              <a:gd name="connsiteX469" fmla="*/ 953928 w 7467600"/>
              <a:gd name="connsiteY469" fmla="*/ 6858000 h 6858000"/>
              <a:gd name="connsiteX470" fmla="*/ 959715 w 7467600"/>
              <a:gd name="connsiteY470" fmla="*/ 6850185 h 6858000"/>
              <a:gd name="connsiteX471" fmla="*/ 1483788 w 7467600"/>
              <a:gd name="connsiteY471" fmla="*/ 6259174 h 6858000"/>
              <a:gd name="connsiteX472" fmla="*/ 1100671 w 7467600"/>
              <a:gd name="connsiteY472" fmla="*/ 6252137 h 6858000"/>
              <a:gd name="connsiteX473" fmla="*/ 1090144 w 7467600"/>
              <a:gd name="connsiteY473" fmla="*/ 6256748 h 6858000"/>
              <a:gd name="connsiteX474" fmla="*/ 1095872 w 7467600"/>
              <a:gd name="connsiteY474" fmla="*/ 6271892 h 6858000"/>
              <a:gd name="connsiteX475" fmla="*/ 262785 w 7467600"/>
              <a:gd name="connsiteY475" fmla="*/ 6845450 h 6858000"/>
              <a:gd name="connsiteX476" fmla="*/ 209968 w 7467600"/>
              <a:gd name="connsiteY476" fmla="*/ 6770713 h 6858000"/>
              <a:gd name="connsiteX477" fmla="*/ 873460 w 7467600"/>
              <a:gd name="connsiteY477" fmla="*/ 6253768 h 6858000"/>
              <a:gd name="connsiteX478" fmla="*/ 192686 w 7467600"/>
              <a:gd name="connsiteY478" fmla="*/ 5849257 h 6858000"/>
              <a:gd name="connsiteX479" fmla="*/ 4696 w 7467600"/>
              <a:gd name="connsiteY479" fmla="*/ 5697668 h 6858000"/>
              <a:gd name="connsiteX480" fmla="*/ 0 w 7467600"/>
              <a:gd name="connsiteY480" fmla="*/ 5689984 h 6858000"/>
              <a:gd name="connsiteX481" fmla="*/ 0 w 7467600"/>
              <a:gd name="connsiteY481" fmla="*/ 5513472 h 6858000"/>
              <a:gd name="connsiteX482" fmla="*/ 174101 w 7467600"/>
              <a:gd name="connsiteY482" fmla="*/ 5620277 h 6858000"/>
              <a:gd name="connsiteX483" fmla="*/ 891800 w 7467600"/>
              <a:gd name="connsiteY483" fmla="*/ 6036935 h 6858000"/>
              <a:gd name="connsiteX484" fmla="*/ 1072219 w 7467600"/>
              <a:gd name="connsiteY484" fmla="*/ 6169443 h 6858000"/>
              <a:gd name="connsiteX485" fmla="*/ 1074117 w 7467600"/>
              <a:gd name="connsiteY485" fmla="*/ 6170301 h 6858000"/>
              <a:gd name="connsiteX486" fmla="*/ 1083114 w 7467600"/>
              <a:gd name="connsiteY486" fmla="*/ 6174131 h 6858000"/>
              <a:gd name="connsiteX487" fmla="*/ 1543010 w 7467600"/>
              <a:gd name="connsiteY487" fmla="*/ 6191140 h 6858000"/>
              <a:gd name="connsiteX488" fmla="*/ 1551080 w 7467600"/>
              <a:gd name="connsiteY488" fmla="*/ 6195006 h 6858000"/>
              <a:gd name="connsiteX489" fmla="*/ 2345443 w 7467600"/>
              <a:gd name="connsiteY489" fmla="*/ 5549882 h 6858000"/>
              <a:gd name="connsiteX490" fmla="*/ 1721499 w 7467600"/>
              <a:gd name="connsiteY490" fmla="*/ 5599969 h 6858000"/>
              <a:gd name="connsiteX491" fmla="*/ 767716 w 7467600"/>
              <a:gd name="connsiteY491" fmla="*/ 5472768 h 6858000"/>
              <a:gd name="connsiteX492" fmla="*/ 722147 w 7467600"/>
              <a:gd name="connsiteY492" fmla="*/ 5393091 h 6858000"/>
              <a:gd name="connsiteX493" fmla="*/ 1485552 w 7467600"/>
              <a:gd name="connsiteY493" fmla="*/ 5313202 h 6858000"/>
              <a:gd name="connsiteX494" fmla="*/ 2143004 w 7467600"/>
              <a:gd name="connsiteY494" fmla="*/ 5402420 h 6858000"/>
              <a:gd name="connsiteX495" fmla="*/ 1933391 w 7467600"/>
              <a:gd name="connsiteY495" fmla="*/ 5156971 h 6858000"/>
              <a:gd name="connsiteX496" fmla="*/ 1827118 w 7467600"/>
              <a:gd name="connsiteY496" fmla="*/ 4968410 h 6858000"/>
              <a:gd name="connsiteX497" fmla="*/ 1837349 w 7467600"/>
              <a:gd name="connsiteY497" fmla="*/ 4956357 h 6858000"/>
              <a:gd name="connsiteX498" fmla="*/ 2162835 w 7467600"/>
              <a:gd name="connsiteY498" fmla="*/ 5187853 h 6858000"/>
              <a:gd name="connsiteX499" fmla="*/ 2257167 w 7467600"/>
              <a:gd name="connsiteY499" fmla="*/ 5462123 h 6858000"/>
              <a:gd name="connsiteX500" fmla="*/ 2261598 w 7467600"/>
              <a:gd name="connsiteY500" fmla="*/ 5467998 h 6858000"/>
              <a:gd name="connsiteX501" fmla="*/ 2437177 w 7467600"/>
              <a:gd name="connsiteY501" fmla="*/ 5479608 h 6858000"/>
              <a:gd name="connsiteX502" fmla="*/ 2445247 w 7467600"/>
              <a:gd name="connsiteY502" fmla="*/ 5483476 h 6858000"/>
              <a:gd name="connsiteX503" fmla="*/ 2743626 w 7467600"/>
              <a:gd name="connsiteY503" fmla="*/ 5304819 h 6858000"/>
              <a:gd name="connsiteX504" fmla="*/ 3048102 w 7467600"/>
              <a:gd name="connsiteY504" fmla="*/ 5150595 h 6858000"/>
              <a:gd name="connsiteX505" fmla="*/ 1799414 w 7467600"/>
              <a:gd name="connsiteY505" fmla="*/ 4694732 h 6858000"/>
              <a:gd name="connsiteX506" fmla="*/ 1771735 w 7467600"/>
              <a:gd name="connsiteY506" fmla="*/ 4619929 h 6858000"/>
              <a:gd name="connsiteX507" fmla="*/ 3104273 w 7467600"/>
              <a:gd name="connsiteY507" fmla="*/ 5076159 h 6858000"/>
              <a:gd name="connsiteX508" fmla="*/ 3113245 w 7467600"/>
              <a:gd name="connsiteY508" fmla="*/ 5090705 h 6858000"/>
              <a:gd name="connsiteX509" fmla="*/ 3126294 w 7467600"/>
              <a:gd name="connsiteY509" fmla="*/ 5114400 h 6858000"/>
              <a:gd name="connsiteX510" fmla="*/ 3937433 w 7467600"/>
              <a:gd name="connsiteY510" fmla="*/ 4830473 h 6858000"/>
              <a:gd name="connsiteX511" fmla="*/ 3590475 w 7467600"/>
              <a:gd name="connsiteY511" fmla="*/ 4597974 h 6858000"/>
              <a:gd name="connsiteX512" fmla="*/ 3100264 w 7467600"/>
              <a:gd name="connsiteY512" fmla="*/ 4579845 h 6858000"/>
              <a:gd name="connsiteX513" fmla="*/ 2183576 w 7467600"/>
              <a:gd name="connsiteY513" fmla="*/ 4227150 h 6858000"/>
              <a:gd name="connsiteX514" fmla="*/ 2151029 w 7467600"/>
              <a:gd name="connsiteY514" fmla="*/ 4146947 h 6858000"/>
              <a:gd name="connsiteX515" fmla="*/ 3563434 w 7467600"/>
              <a:gd name="connsiteY515" fmla="*/ 4469115 h 6858000"/>
              <a:gd name="connsiteX516" fmla="*/ 3177952 w 7467600"/>
              <a:gd name="connsiteY516" fmla="*/ 3657386 h 6858000"/>
              <a:gd name="connsiteX517" fmla="*/ 3189263 w 7467600"/>
              <a:gd name="connsiteY517" fmla="*/ 3625726 h 6858000"/>
              <a:gd name="connsiteX518" fmla="*/ 3560912 w 7467600"/>
              <a:gd name="connsiteY518" fmla="*/ 4079863 h 6858000"/>
              <a:gd name="connsiteX519" fmla="*/ 3626636 w 7467600"/>
              <a:gd name="connsiteY519" fmla="*/ 4512230 h 6858000"/>
              <a:gd name="connsiteX520" fmla="*/ 3653088 w 7467600"/>
              <a:gd name="connsiteY520" fmla="*/ 4521417 h 6858000"/>
              <a:gd name="connsiteX521" fmla="*/ 3988128 w 7467600"/>
              <a:gd name="connsiteY521" fmla="*/ 4817267 h 6858000"/>
              <a:gd name="connsiteX522" fmla="*/ 4830582 w 7467600"/>
              <a:gd name="connsiteY522" fmla="*/ 4676000 h 6858000"/>
              <a:gd name="connsiteX523" fmla="*/ 4830100 w 7467600"/>
              <a:gd name="connsiteY523" fmla="*/ 4675554 h 6858000"/>
              <a:gd name="connsiteX524" fmla="*/ 4036318 w 7467600"/>
              <a:gd name="connsiteY524" fmla="*/ 4147013 h 6858000"/>
              <a:gd name="connsiteX525" fmla="*/ 3432098 w 7467600"/>
              <a:gd name="connsiteY525" fmla="*/ 3537312 h 6858000"/>
              <a:gd name="connsiteX526" fmla="*/ 3446761 w 7467600"/>
              <a:gd name="connsiteY526" fmla="*/ 3461278 h 6858000"/>
              <a:gd name="connsiteX527" fmla="*/ 4419733 w 7467600"/>
              <a:gd name="connsiteY527" fmla="*/ 3963555 h 6858000"/>
              <a:gd name="connsiteX528" fmla="*/ 4781371 w 7467600"/>
              <a:gd name="connsiteY528" fmla="*/ 4458604 h 6858000"/>
              <a:gd name="connsiteX529" fmla="*/ 4780440 w 7467600"/>
              <a:gd name="connsiteY529" fmla="*/ 4470290 h 6858000"/>
              <a:gd name="connsiteX530" fmla="*/ 4898954 w 7467600"/>
              <a:gd name="connsiteY530" fmla="*/ 4662092 h 6858000"/>
              <a:gd name="connsiteX531" fmla="*/ 4900699 w 7467600"/>
              <a:gd name="connsiteY531" fmla="*/ 4670867 h 6858000"/>
              <a:gd name="connsiteX532" fmla="*/ 5714511 w 7467600"/>
              <a:gd name="connsiteY532" fmla="*/ 4663483 h 6858000"/>
              <a:gd name="connsiteX533" fmla="*/ 5464793 w 7467600"/>
              <a:gd name="connsiteY533" fmla="*/ 4393556 h 6858000"/>
              <a:gd name="connsiteX534" fmla="*/ 5461897 w 7467600"/>
              <a:gd name="connsiteY534" fmla="*/ 4390879 h 6858000"/>
              <a:gd name="connsiteX535" fmla="*/ 4294126 w 7467600"/>
              <a:gd name="connsiteY535" fmla="*/ 3303048 h 6858000"/>
              <a:gd name="connsiteX536" fmla="*/ 4305321 w 7467600"/>
              <a:gd name="connsiteY536" fmla="*/ 3256953 h 6858000"/>
              <a:gd name="connsiteX537" fmla="*/ 4949299 w 7467600"/>
              <a:gd name="connsiteY537" fmla="*/ 3766336 h 6858000"/>
              <a:gd name="connsiteX538" fmla="*/ 5291452 w 7467600"/>
              <a:gd name="connsiteY538" fmla="*/ 4076801 h 6858000"/>
              <a:gd name="connsiteX539" fmla="*/ 5434998 w 7467600"/>
              <a:gd name="connsiteY539" fmla="*/ 4254100 h 6858000"/>
              <a:gd name="connsiteX540" fmla="*/ 5351015 w 7467600"/>
              <a:gd name="connsiteY540" fmla="*/ 3760989 h 6858000"/>
              <a:gd name="connsiteX541" fmla="*/ 5413780 w 7467600"/>
              <a:gd name="connsiteY541" fmla="*/ 2966265 h 6858000"/>
              <a:gd name="connsiteX542" fmla="*/ 5425627 w 7467600"/>
              <a:gd name="connsiteY542" fmla="*/ 2954192 h 6858000"/>
              <a:gd name="connsiteX543" fmla="*/ 6604735 w 7467600"/>
              <a:gd name="connsiteY543" fmla="*/ 2041381 h 6858000"/>
              <a:gd name="connsiteX544" fmla="*/ 7204487 w 7467600"/>
              <a:gd name="connsiteY544" fmla="*/ 2742112 h 6858000"/>
              <a:gd name="connsiteX545" fmla="*/ 7131592 w 7467600"/>
              <a:gd name="connsiteY545" fmla="*/ 2672096 h 6858000"/>
              <a:gd name="connsiteX546" fmla="*/ 6996344 w 7467600"/>
              <a:gd name="connsiteY546" fmla="*/ 2518310 h 6858000"/>
              <a:gd name="connsiteX547" fmla="*/ 6735495 w 7467600"/>
              <a:gd name="connsiteY547" fmla="*/ 2196890 h 6858000"/>
              <a:gd name="connsiteX548" fmla="*/ 6721901 w 7467600"/>
              <a:gd name="connsiteY548" fmla="*/ 2179274 h 6858000"/>
              <a:gd name="connsiteX549" fmla="*/ 6604735 w 7467600"/>
              <a:gd name="connsiteY549" fmla="*/ 2041381 h 6858000"/>
              <a:gd name="connsiteX550" fmla="*/ 6591670 w 7467600"/>
              <a:gd name="connsiteY550" fmla="*/ 1988277 h 6858000"/>
              <a:gd name="connsiteX551" fmla="*/ 6747349 w 7467600"/>
              <a:gd name="connsiteY551" fmla="*/ 2160069 h 6858000"/>
              <a:gd name="connsiteX552" fmla="*/ 6760943 w 7467600"/>
              <a:gd name="connsiteY552" fmla="*/ 2177686 h 6858000"/>
              <a:gd name="connsiteX553" fmla="*/ 7021065 w 7467600"/>
              <a:gd name="connsiteY553" fmla="*/ 2498102 h 6858000"/>
              <a:gd name="connsiteX554" fmla="*/ 7155223 w 7467600"/>
              <a:gd name="connsiteY554" fmla="*/ 2650386 h 6858000"/>
              <a:gd name="connsiteX555" fmla="*/ 7203167 w 7467600"/>
              <a:gd name="connsiteY555" fmla="*/ 2697288 h 6858000"/>
              <a:gd name="connsiteX556" fmla="*/ 6937703 w 7467600"/>
              <a:gd name="connsiteY556" fmla="*/ 2321981 h 6858000"/>
              <a:gd name="connsiteX557" fmla="*/ 6591670 w 7467600"/>
              <a:gd name="connsiteY557" fmla="*/ 1988277 h 6858000"/>
              <a:gd name="connsiteX558" fmla="*/ 5798671 w 7467600"/>
              <a:gd name="connsiteY558" fmla="*/ 1981601 h 6858000"/>
              <a:gd name="connsiteX559" fmla="*/ 5754709 w 7467600"/>
              <a:gd name="connsiteY559" fmla="*/ 2071454 h 6858000"/>
              <a:gd name="connsiteX560" fmla="*/ 5763044 w 7467600"/>
              <a:gd name="connsiteY560" fmla="*/ 2842206 h 6858000"/>
              <a:gd name="connsiteX561" fmla="*/ 5764974 w 7467600"/>
              <a:gd name="connsiteY561" fmla="*/ 2799609 h 6858000"/>
              <a:gd name="connsiteX562" fmla="*/ 5767665 w 7467600"/>
              <a:gd name="connsiteY562" fmla="*/ 2666409 h 6858000"/>
              <a:gd name="connsiteX563" fmla="*/ 5763055 w 7467600"/>
              <a:gd name="connsiteY563" fmla="*/ 2579705 h 6858000"/>
              <a:gd name="connsiteX564" fmla="*/ 5758079 w 7467600"/>
              <a:gd name="connsiteY564" fmla="*/ 2492508 h 6858000"/>
              <a:gd name="connsiteX565" fmla="*/ 5779325 w 7467600"/>
              <a:gd name="connsiteY565" fmla="*/ 2197069 h 6858000"/>
              <a:gd name="connsiteX566" fmla="*/ 5798671 w 7467600"/>
              <a:gd name="connsiteY566" fmla="*/ 1981601 h 6858000"/>
              <a:gd name="connsiteX567" fmla="*/ 5829202 w 7467600"/>
              <a:gd name="connsiteY567" fmla="*/ 1971679 h 6858000"/>
              <a:gd name="connsiteX568" fmla="*/ 5809558 w 7467600"/>
              <a:gd name="connsiteY568" fmla="*/ 2198043 h 6858000"/>
              <a:gd name="connsiteX569" fmla="*/ 5788653 w 7467600"/>
              <a:gd name="connsiteY569" fmla="*/ 2489430 h 6858000"/>
              <a:gd name="connsiteX570" fmla="*/ 5793439 w 7467600"/>
              <a:gd name="connsiteY570" fmla="*/ 2575235 h 6858000"/>
              <a:gd name="connsiteX571" fmla="*/ 5796837 w 7467600"/>
              <a:gd name="connsiteY571" fmla="*/ 2637633 h 6858000"/>
              <a:gd name="connsiteX572" fmla="*/ 5818614 w 7467600"/>
              <a:gd name="connsiteY572" fmla="*/ 2473055 h 6858000"/>
              <a:gd name="connsiteX573" fmla="*/ 5829202 w 7467600"/>
              <a:gd name="connsiteY573" fmla="*/ 1971679 h 6858000"/>
              <a:gd name="connsiteX574" fmla="*/ 5911389 w 7467600"/>
              <a:gd name="connsiteY574" fmla="*/ 1898371 h 6858000"/>
              <a:gd name="connsiteX575" fmla="*/ 6237627 w 7467600"/>
              <a:gd name="connsiteY575" fmla="*/ 2231921 h 6858000"/>
              <a:gd name="connsiteX576" fmla="*/ 5911389 w 7467600"/>
              <a:gd name="connsiteY576" fmla="*/ 1898371 h 6858000"/>
              <a:gd name="connsiteX577" fmla="*/ 6944437 w 7467600"/>
              <a:gd name="connsiteY577" fmla="*/ 1575402 h 6858000"/>
              <a:gd name="connsiteX578" fmla="*/ 6304730 w 7467600"/>
              <a:gd name="connsiteY578" fmla="*/ 1766654 h 6858000"/>
              <a:gd name="connsiteX579" fmla="*/ 6944437 w 7467600"/>
              <a:gd name="connsiteY579" fmla="*/ 1575402 h 6858000"/>
              <a:gd name="connsiteX580" fmla="*/ 7019523 w 7467600"/>
              <a:gd name="connsiteY580" fmla="*/ 1519450 h 6858000"/>
              <a:gd name="connsiteX581" fmla="*/ 6298091 w 7467600"/>
              <a:gd name="connsiteY581" fmla="*/ 1737122 h 6858000"/>
              <a:gd name="connsiteX582" fmla="*/ 7019523 w 7467600"/>
              <a:gd name="connsiteY582" fmla="*/ 1519450 h 6858000"/>
              <a:gd name="connsiteX583" fmla="*/ 2399523 w 7467600"/>
              <a:gd name="connsiteY583" fmla="*/ 1428234 h 6858000"/>
              <a:gd name="connsiteX584" fmla="*/ 2224982 w 7467600"/>
              <a:gd name="connsiteY584" fmla="*/ 1826201 h 6858000"/>
              <a:gd name="connsiteX585" fmla="*/ 2096099 w 7467600"/>
              <a:gd name="connsiteY585" fmla="*/ 2345900 h 6858000"/>
              <a:gd name="connsiteX586" fmla="*/ 2283317 w 7467600"/>
              <a:gd name="connsiteY586" fmla="*/ 1796925 h 6858000"/>
              <a:gd name="connsiteX587" fmla="*/ 2399523 w 7467600"/>
              <a:gd name="connsiteY587" fmla="*/ 1428234 h 6858000"/>
              <a:gd name="connsiteX588" fmla="*/ 2448558 w 7467600"/>
              <a:gd name="connsiteY588" fmla="*/ 1373435 h 6858000"/>
              <a:gd name="connsiteX589" fmla="*/ 2312521 w 7467600"/>
              <a:gd name="connsiteY589" fmla="*/ 1806140 h 6858000"/>
              <a:gd name="connsiteX590" fmla="*/ 2127533 w 7467600"/>
              <a:gd name="connsiteY590" fmla="*/ 2348380 h 6858000"/>
              <a:gd name="connsiteX591" fmla="*/ 2358080 w 7467600"/>
              <a:gd name="connsiteY591" fmla="*/ 1866134 h 6858000"/>
              <a:gd name="connsiteX592" fmla="*/ 2407436 w 7467600"/>
              <a:gd name="connsiteY592" fmla="*/ 1651070 h 6858000"/>
              <a:gd name="connsiteX593" fmla="*/ 2448558 w 7467600"/>
              <a:gd name="connsiteY593" fmla="*/ 1373435 h 6858000"/>
              <a:gd name="connsiteX594" fmla="*/ 278707 w 7467600"/>
              <a:gd name="connsiteY594" fmla="*/ 1352270 h 6858000"/>
              <a:gd name="connsiteX595" fmla="*/ 321570 w 7467600"/>
              <a:gd name="connsiteY595" fmla="*/ 1861610 h 6858000"/>
              <a:gd name="connsiteX596" fmla="*/ 294281 w 7467600"/>
              <a:gd name="connsiteY596" fmla="*/ 1440658 h 6858000"/>
              <a:gd name="connsiteX597" fmla="*/ 278707 w 7467600"/>
              <a:gd name="connsiteY597" fmla="*/ 1352270 h 6858000"/>
              <a:gd name="connsiteX598" fmla="*/ 1423821 w 7467600"/>
              <a:gd name="connsiteY598" fmla="*/ 1351958 h 6858000"/>
              <a:gd name="connsiteX599" fmla="*/ 1638521 w 7467600"/>
              <a:gd name="connsiteY599" fmla="*/ 1908470 h 6858000"/>
              <a:gd name="connsiteX600" fmla="*/ 1754199 w 7467600"/>
              <a:gd name="connsiteY600" fmla="*/ 2149284 h 6858000"/>
              <a:gd name="connsiteX601" fmla="*/ 1908359 w 7467600"/>
              <a:gd name="connsiteY601" fmla="*/ 2364988 h 6858000"/>
              <a:gd name="connsiteX602" fmla="*/ 1647661 w 7467600"/>
              <a:gd name="connsiteY602" fmla="*/ 1825945 h 6858000"/>
              <a:gd name="connsiteX603" fmla="*/ 1423821 w 7467600"/>
              <a:gd name="connsiteY603" fmla="*/ 1351958 h 6858000"/>
              <a:gd name="connsiteX604" fmla="*/ 1431890 w 7467600"/>
              <a:gd name="connsiteY604" fmla="*/ 1306475 h 6858000"/>
              <a:gd name="connsiteX605" fmla="*/ 1507597 w 7467600"/>
              <a:gd name="connsiteY605" fmla="*/ 1446132 h 6858000"/>
              <a:gd name="connsiteX606" fmla="*/ 1674586 w 7467600"/>
              <a:gd name="connsiteY606" fmla="*/ 1813832 h 6858000"/>
              <a:gd name="connsiteX607" fmla="*/ 1815950 w 7467600"/>
              <a:gd name="connsiteY607" fmla="*/ 2128564 h 6858000"/>
              <a:gd name="connsiteX608" fmla="*/ 1984242 w 7467600"/>
              <a:gd name="connsiteY608" fmla="*/ 2430829 h 6858000"/>
              <a:gd name="connsiteX609" fmla="*/ 2014023 w 7467600"/>
              <a:gd name="connsiteY609" fmla="*/ 2450995 h 6858000"/>
              <a:gd name="connsiteX610" fmla="*/ 1747337 w 7467600"/>
              <a:gd name="connsiteY610" fmla="*/ 1855264 h 6858000"/>
              <a:gd name="connsiteX611" fmla="*/ 1533749 w 7467600"/>
              <a:gd name="connsiteY611" fmla="*/ 1478656 h 6858000"/>
              <a:gd name="connsiteX612" fmla="*/ 1431890 w 7467600"/>
              <a:gd name="connsiteY612" fmla="*/ 1306475 h 6858000"/>
              <a:gd name="connsiteX613" fmla="*/ 5052692 w 7467600"/>
              <a:gd name="connsiteY613" fmla="*/ 1292994 h 6858000"/>
              <a:gd name="connsiteX614" fmla="*/ 5200661 w 7467600"/>
              <a:gd name="connsiteY614" fmla="*/ 1635186 h 6858000"/>
              <a:gd name="connsiteX615" fmla="*/ 5297138 w 7467600"/>
              <a:gd name="connsiteY615" fmla="*/ 1906351 h 6858000"/>
              <a:gd name="connsiteX616" fmla="*/ 5052692 w 7467600"/>
              <a:gd name="connsiteY616" fmla="*/ 1292994 h 6858000"/>
              <a:gd name="connsiteX617" fmla="*/ 5009948 w 7467600"/>
              <a:gd name="connsiteY617" fmla="*/ 1273619 h 6858000"/>
              <a:gd name="connsiteX618" fmla="*/ 5121777 w 7467600"/>
              <a:gd name="connsiteY618" fmla="*/ 1654213 h 6858000"/>
              <a:gd name="connsiteX619" fmla="*/ 5293545 w 7467600"/>
              <a:gd name="connsiteY619" fmla="*/ 2072247 h 6858000"/>
              <a:gd name="connsiteX620" fmla="*/ 5294042 w 7467600"/>
              <a:gd name="connsiteY620" fmla="*/ 2065019 h 6858000"/>
              <a:gd name="connsiteX621" fmla="*/ 5171936 w 7467600"/>
              <a:gd name="connsiteY621" fmla="*/ 1647613 h 6858000"/>
              <a:gd name="connsiteX622" fmla="*/ 5009948 w 7467600"/>
              <a:gd name="connsiteY622" fmla="*/ 1273619 h 6858000"/>
              <a:gd name="connsiteX623" fmla="*/ 655236 w 7467600"/>
              <a:gd name="connsiteY623" fmla="*/ 1268632 h 6858000"/>
              <a:gd name="connsiteX624" fmla="*/ 839521 w 7467600"/>
              <a:gd name="connsiteY624" fmla="*/ 1685315 h 6858000"/>
              <a:gd name="connsiteX625" fmla="*/ 1109416 w 7467600"/>
              <a:gd name="connsiteY625" fmla="*/ 2061663 h 6858000"/>
              <a:gd name="connsiteX626" fmla="*/ 1298300 w 7467600"/>
              <a:gd name="connsiteY626" fmla="*/ 2247742 h 6858000"/>
              <a:gd name="connsiteX627" fmla="*/ 1125871 w 7467600"/>
              <a:gd name="connsiteY627" fmla="*/ 1989513 h 6858000"/>
              <a:gd name="connsiteX628" fmla="*/ 981574 w 7467600"/>
              <a:gd name="connsiteY628" fmla="*/ 1783157 h 6858000"/>
              <a:gd name="connsiteX629" fmla="*/ 922198 w 7467600"/>
              <a:gd name="connsiteY629" fmla="*/ 1677437 h 6858000"/>
              <a:gd name="connsiteX630" fmla="*/ 869293 w 7467600"/>
              <a:gd name="connsiteY630" fmla="*/ 1583214 h 6858000"/>
              <a:gd name="connsiteX631" fmla="*/ 751431 w 7467600"/>
              <a:gd name="connsiteY631" fmla="*/ 1405731 h 6858000"/>
              <a:gd name="connsiteX632" fmla="*/ 655236 w 7467600"/>
              <a:gd name="connsiteY632" fmla="*/ 1268632 h 6858000"/>
              <a:gd name="connsiteX633" fmla="*/ 6516292 w 7467600"/>
              <a:gd name="connsiteY633" fmla="*/ 1263064 h 6858000"/>
              <a:gd name="connsiteX634" fmla="*/ 5736320 w 7467600"/>
              <a:gd name="connsiteY634" fmla="*/ 1501803 h 6858000"/>
              <a:gd name="connsiteX635" fmla="*/ 6516292 w 7467600"/>
              <a:gd name="connsiteY635" fmla="*/ 1263064 h 6858000"/>
              <a:gd name="connsiteX636" fmla="*/ 291466 w 7467600"/>
              <a:gd name="connsiteY636" fmla="*/ 1250369 h 6858000"/>
              <a:gd name="connsiteX637" fmla="*/ 323180 w 7467600"/>
              <a:gd name="connsiteY637" fmla="*/ 1435283 h 6858000"/>
              <a:gd name="connsiteX638" fmla="*/ 349381 w 7467600"/>
              <a:gd name="connsiteY638" fmla="*/ 1875041 h 6858000"/>
              <a:gd name="connsiteX639" fmla="*/ 374363 w 7467600"/>
              <a:gd name="connsiteY639" fmla="*/ 1506494 h 6858000"/>
              <a:gd name="connsiteX640" fmla="*/ 302168 w 7467600"/>
              <a:gd name="connsiteY640" fmla="*/ 1274495 h 6858000"/>
              <a:gd name="connsiteX641" fmla="*/ 291466 w 7467600"/>
              <a:gd name="connsiteY641" fmla="*/ 1250369 h 6858000"/>
              <a:gd name="connsiteX642" fmla="*/ 678222 w 7467600"/>
              <a:gd name="connsiteY642" fmla="*/ 1248670 h 6858000"/>
              <a:gd name="connsiteX643" fmla="*/ 775536 w 7467600"/>
              <a:gd name="connsiteY643" fmla="*/ 1388015 h 6858000"/>
              <a:gd name="connsiteX644" fmla="*/ 894529 w 7467600"/>
              <a:gd name="connsiteY644" fmla="*/ 1567739 h 6858000"/>
              <a:gd name="connsiteX645" fmla="*/ 948000 w 7467600"/>
              <a:gd name="connsiteY645" fmla="*/ 1663088 h 6858000"/>
              <a:gd name="connsiteX646" fmla="*/ 1006812 w 7467600"/>
              <a:gd name="connsiteY646" fmla="*/ 1767683 h 6858000"/>
              <a:gd name="connsiteX647" fmla="*/ 1149133 w 7467600"/>
              <a:gd name="connsiteY647" fmla="*/ 1971513 h 6858000"/>
              <a:gd name="connsiteX648" fmla="*/ 1333952 w 7467600"/>
              <a:gd name="connsiteY648" fmla="*/ 2251620 h 6858000"/>
              <a:gd name="connsiteX649" fmla="*/ 1337329 w 7467600"/>
              <a:gd name="connsiteY649" fmla="*/ 2258350 h 6858000"/>
              <a:gd name="connsiteX650" fmla="*/ 1014726 w 7467600"/>
              <a:gd name="connsiteY650" fmla="*/ 1615556 h 6858000"/>
              <a:gd name="connsiteX651" fmla="*/ 678222 w 7467600"/>
              <a:gd name="connsiteY651" fmla="*/ 1248670 h 6858000"/>
              <a:gd name="connsiteX652" fmla="*/ 6691602 w 7467600"/>
              <a:gd name="connsiteY652" fmla="*/ 1140573 h 6858000"/>
              <a:gd name="connsiteX653" fmla="*/ 6571100 w 7467600"/>
              <a:gd name="connsiteY653" fmla="*/ 1183662 h 6858000"/>
              <a:gd name="connsiteX654" fmla="*/ 6241687 w 7467600"/>
              <a:gd name="connsiteY654" fmla="*/ 1257600 h 6858000"/>
              <a:gd name="connsiteX655" fmla="*/ 5693009 w 7467600"/>
              <a:gd name="connsiteY655" fmla="*/ 1478256 h 6858000"/>
              <a:gd name="connsiteX656" fmla="*/ 6548420 w 7467600"/>
              <a:gd name="connsiteY656" fmla="*/ 1214599 h 6858000"/>
              <a:gd name="connsiteX657" fmla="*/ 6605473 w 7467600"/>
              <a:gd name="connsiteY657" fmla="*/ 1184686 h 6858000"/>
              <a:gd name="connsiteX658" fmla="*/ 6691602 w 7467600"/>
              <a:gd name="connsiteY658" fmla="*/ 1140573 h 6858000"/>
              <a:gd name="connsiteX659" fmla="*/ 4002475 w 7467600"/>
              <a:gd name="connsiteY659" fmla="*/ 1037802 h 6858000"/>
              <a:gd name="connsiteX660" fmla="*/ 4000324 w 7467600"/>
              <a:gd name="connsiteY660" fmla="*/ 1039362 h 6858000"/>
              <a:gd name="connsiteX661" fmla="*/ 4002862 w 7467600"/>
              <a:gd name="connsiteY661" fmla="*/ 1042866 h 6858000"/>
              <a:gd name="connsiteX662" fmla="*/ 4002475 w 7467600"/>
              <a:gd name="connsiteY662" fmla="*/ 1037802 h 6858000"/>
              <a:gd name="connsiteX663" fmla="*/ 506322 w 7467600"/>
              <a:gd name="connsiteY663" fmla="*/ 1020997 h 6858000"/>
              <a:gd name="connsiteX664" fmla="*/ 533068 w 7467600"/>
              <a:gd name="connsiteY664" fmla="*/ 1029409 h 6858000"/>
              <a:gd name="connsiteX665" fmla="*/ 1232525 w 7467600"/>
              <a:gd name="connsiteY665" fmla="*/ 1804675 h 6858000"/>
              <a:gd name="connsiteX666" fmla="*/ 1388858 w 7467600"/>
              <a:gd name="connsiteY666" fmla="*/ 2368011 h 6858000"/>
              <a:gd name="connsiteX667" fmla="*/ 1384098 w 7467600"/>
              <a:gd name="connsiteY667" fmla="*/ 2378125 h 6858000"/>
              <a:gd name="connsiteX668" fmla="*/ 1425393 w 7467600"/>
              <a:gd name="connsiteY668" fmla="*/ 2589124 h 6858000"/>
              <a:gd name="connsiteX669" fmla="*/ 1424001 w 7467600"/>
              <a:gd name="connsiteY669" fmla="*/ 2597541 h 6858000"/>
              <a:gd name="connsiteX670" fmla="*/ 2152729 w 7467600"/>
              <a:gd name="connsiteY670" fmla="*/ 2864487 h 6858000"/>
              <a:gd name="connsiteX671" fmla="*/ 2020609 w 7467600"/>
              <a:gd name="connsiteY671" fmla="*/ 2539671 h 6858000"/>
              <a:gd name="connsiteX672" fmla="*/ 2018920 w 7467600"/>
              <a:gd name="connsiteY672" fmla="*/ 2536309 h 6858000"/>
              <a:gd name="connsiteX673" fmla="*/ 1342441 w 7467600"/>
              <a:gd name="connsiteY673" fmla="*/ 1173017 h 6858000"/>
              <a:gd name="connsiteX674" fmla="*/ 1367925 w 7467600"/>
              <a:gd name="connsiteY674" fmla="*/ 1135648 h 6858000"/>
              <a:gd name="connsiteX675" fmla="*/ 1771401 w 7467600"/>
              <a:gd name="connsiteY675" fmla="*/ 1806673 h 6858000"/>
              <a:gd name="connsiteX676" fmla="*/ 1972385 w 7467600"/>
              <a:gd name="connsiteY676" fmla="*/ 2198735 h 6858000"/>
              <a:gd name="connsiteX677" fmla="*/ 2040892 w 7467600"/>
              <a:gd name="connsiteY677" fmla="*/ 2405205 h 6858000"/>
              <a:gd name="connsiteX678" fmla="*/ 2131689 w 7467600"/>
              <a:gd name="connsiteY678" fmla="*/ 1936926 h 6858000"/>
              <a:gd name="connsiteX679" fmla="*/ 2454820 w 7467600"/>
              <a:gd name="connsiteY679" fmla="*/ 1248808 h 6858000"/>
              <a:gd name="connsiteX680" fmla="*/ 2492512 w 7467600"/>
              <a:gd name="connsiteY680" fmla="*/ 1302920 h 6858000"/>
              <a:gd name="connsiteX681" fmla="*/ 2081216 w 7467600"/>
              <a:gd name="connsiteY681" fmla="*/ 2527513 h 6858000"/>
              <a:gd name="connsiteX682" fmla="*/ 2081211 w 7467600"/>
              <a:gd name="connsiteY682" fmla="*/ 2528916 h 6858000"/>
              <a:gd name="connsiteX683" fmla="*/ 2199067 w 7467600"/>
              <a:gd name="connsiteY683" fmla="*/ 2884061 h 6858000"/>
              <a:gd name="connsiteX684" fmla="*/ 3192586 w 7467600"/>
              <a:gd name="connsiteY684" fmla="*/ 3411496 h 6858000"/>
              <a:gd name="connsiteX685" fmla="*/ 3182620 w 7467600"/>
              <a:gd name="connsiteY685" fmla="*/ 3483279 h 6858000"/>
              <a:gd name="connsiteX686" fmla="*/ 2435119 w 7467600"/>
              <a:gd name="connsiteY686" fmla="*/ 3080173 h 6858000"/>
              <a:gd name="connsiteX687" fmla="*/ 2410152 w 7467600"/>
              <a:gd name="connsiteY687" fmla="*/ 3063751 h 6858000"/>
              <a:gd name="connsiteX688" fmla="*/ 2408099 w 7467600"/>
              <a:gd name="connsiteY688" fmla="*/ 3064403 h 6858000"/>
              <a:gd name="connsiteX689" fmla="*/ 2407218 w 7467600"/>
              <a:gd name="connsiteY689" fmla="*/ 3070324 h 6858000"/>
              <a:gd name="connsiteX690" fmla="*/ 2380138 w 7467600"/>
              <a:gd name="connsiteY690" fmla="*/ 3099341 h 6858000"/>
              <a:gd name="connsiteX691" fmla="*/ 1765923 w 7467600"/>
              <a:gd name="connsiteY691" fmla="*/ 3581043 h 6858000"/>
              <a:gd name="connsiteX692" fmla="*/ 1702258 w 7467600"/>
              <a:gd name="connsiteY692" fmla="*/ 3612286 h 6858000"/>
              <a:gd name="connsiteX693" fmla="*/ 1538370 w 7467600"/>
              <a:gd name="connsiteY693" fmla="*/ 3811804 h 6858000"/>
              <a:gd name="connsiteX694" fmla="*/ 542867 w 7467600"/>
              <a:gd name="connsiteY694" fmla="*/ 4944092 h 6858000"/>
              <a:gd name="connsiteX695" fmla="*/ 515800 w 7467600"/>
              <a:gd name="connsiteY695" fmla="*/ 4862180 h 6858000"/>
              <a:gd name="connsiteX696" fmla="*/ 909145 w 7467600"/>
              <a:gd name="connsiteY696" fmla="*/ 4199225 h 6858000"/>
              <a:gd name="connsiteX697" fmla="*/ 1214067 w 7467600"/>
              <a:gd name="connsiteY697" fmla="*/ 3908561 h 6858000"/>
              <a:gd name="connsiteX698" fmla="*/ 640967 w 7467600"/>
              <a:gd name="connsiteY698" fmla="*/ 4105601 h 6858000"/>
              <a:gd name="connsiteX699" fmla="*/ 112563 w 7467600"/>
              <a:gd name="connsiteY699" fmla="*/ 4396952 h 6858000"/>
              <a:gd name="connsiteX700" fmla="*/ 0 w 7467600"/>
              <a:gd name="connsiteY700" fmla="*/ 4466006 h 6858000"/>
              <a:gd name="connsiteX701" fmla="*/ 0 w 7467600"/>
              <a:gd name="connsiteY701" fmla="*/ 4233763 h 6858000"/>
              <a:gd name="connsiteX702" fmla="*/ 36881 w 7467600"/>
              <a:gd name="connsiteY702" fmla="*/ 4200118 h 6858000"/>
              <a:gd name="connsiteX703" fmla="*/ 910534 w 7467600"/>
              <a:gd name="connsiteY703" fmla="*/ 3629753 h 6858000"/>
              <a:gd name="connsiteX704" fmla="*/ 1578717 w 7467600"/>
              <a:gd name="connsiteY704" fmla="*/ 3575982 h 6858000"/>
              <a:gd name="connsiteX705" fmla="*/ 2338780 w 7467600"/>
              <a:gd name="connsiteY705" fmla="*/ 3033725 h 6858000"/>
              <a:gd name="connsiteX706" fmla="*/ 1807991 w 7467600"/>
              <a:gd name="connsiteY706" fmla="*/ 2807184 h 6858000"/>
              <a:gd name="connsiteX707" fmla="*/ 1416358 w 7467600"/>
              <a:gd name="connsiteY707" fmla="*/ 3112571 h 6858000"/>
              <a:gd name="connsiteX708" fmla="*/ 939066 w 7467600"/>
              <a:gd name="connsiteY708" fmla="*/ 3378798 h 6858000"/>
              <a:gd name="connsiteX709" fmla="*/ 115099 w 7467600"/>
              <a:gd name="connsiteY709" fmla="*/ 3607650 h 6858000"/>
              <a:gd name="connsiteX710" fmla="*/ 97284 w 7467600"/>
              <a:gd name="connsiteY710" fmla="*/ 3520393 h 6858000"/>
              <a:gd name="connsiteX711" fmla="*/ 922050 w 7467600"/>
              <a:gd name="connsiteY711" fmla="*/ 3074867 h 6858000"/>
              <a:gd name="connsiteX712" fmla="*/ 1405265 w 7467600"/>
              <a:gd name="connsiteY712" fmla="*/ 3016319 h 6858000"/>
              <a:gd name="connsiteX713" fmla="*/ 1407512 w 7467600"/>
              <a:gd name="connsiteY713" fmla="*/ 3018001 h 6858000"/>
              <a:gd name="connsiteX714" fmla="*/ 1726266 w 7467600"/>
              <a:gd name="connsiteY714" fmla="*/ 2777274 h 6858000"/>
              <a:gd name="connsiteX715" fmla="*/ 625390 w 7467600"/>
              <a:gd name="connsiteY715" fmla="*/ 2514541 h 6858000"/>
              <a:gd name="connsiteX716" fmla="*/ 619799 w 7467600"/>
              <a:gd name="connsiteY716" fmla="*/ 2527180 h 6858000"/>
              <a:gd name="connsiteX717" fmla="*/ 310030 w 7467600"/>
              <a:gd name="connsiteY717" fmla="*/ 2771818 h 6858000"/>
              <a:gd name="connsiteX718" fmla="*/ 173877 w 7467600"/>
              <a:gd name="connsiteY718" fmla="*/ 2937056 h 6858000"/>
              <a:gd name="connsiteX719" fmla="*/ 77889 w 7467600"/>
              <a:gd name="connsiteY719" fmla="*/ 3138440 h 6858000"/>
              <a:gd name="connsiteX720" fmla="*/ 0 w 7467600"/>
              <a:gd name="connsiteY720" fmla="*/ 3271395 h 6858000"/>
              <a:gd name="connsiteX721" fmla="*/ 0 w 7467600"/>
              <a:gd name="connsiteY721" fmla="*/ 3153002 h 6858000"/>
              <a:gd name="connsiteX722" fmla="*/ 2386 w 7467600"/>
              <a:gd name="connsiteY722" fmla="*/ 3149203 h 6858000"/>
              <a:gd name="connsiteX723" fmla="*/ 89753 w 7467600"/>
              <a:gd name="connsiteY723" fmla="*/ 2987702 h 6858000"/>
              <a:gd name="connsiteX724" fmla="*/ 76869 w 7467600"/>
              <a:gd name="connsiteY724" fmla="*/ 3005404 h 6858000"/>
              <a:gd name="connsiteX725" fmla="*/ 32049 w 7467600"/>
              <a:gd name="connsiteY725" fmla="*/ 3065814 h 6858000"/>
              <a:gd name="connsiteX726" fmla="*/ 0 w 7467600"/>
              <a:gd name="connsiteY726" fmla="*/ 3108744 h 6858000"/>
              <a:gd name="connsiteX727" fmla="*/ 0 w 7467600"/>
              <a:gd name="connsiteY727" fmla="*/ 3058059 h 6858000"/>
              <a:gd name="connsiteX728" fmla="*/ 7610 w 7467600"/>
              <a:gd name="connsiteY728" fmla="*/ 3047889 h 6858000"/>
              <a:gd name="connsiteX729" fmla="*/ 52419 w 7467600"/>
              <a:gd name="connsiteY729" fmla="*/ 2987479 h 6858000"/>
              <a:gd name="connsiteX730" fmla="*/ 59142 w 7467600"/>
              <a:gd name="connsiteY730" fmla="*/ 2978488 h 6858000"/>
              <a:gd name="connsiteX731" fmla="*/ 0 w 7467600"/>
              <a:gd name="connsiteY731" fmla="*/ 3015334 h 6858000"/>
              <a:gd name="connsiteX732" fmla="*/ 0 w 7467600"/>
              <a:gd name="connsiteY732" fmla="*/ 2914286 h 6858000"/>
              <a:gd name="connsiteX733" fmla="*/ 36383 w 7467600"/>
              <a:gd name="connsiteY733" fmla="*/ 2901128 h 6858000"/>
              <a:gd name="connsiteX734" fmla="*/ 156329 w 7467600"/>
              <a:gd name="connsiteY734" fmla="*/ 2840533 h 6858000"/>
              <a:gd name="connsiteX735" fmla="*/ 358355 w 7467600"/>
              <a:gd name="connsiteY735" fmla="*/ 2620471 h 6858000"/>
              <a:gd name="connsiteX736" fmla="*/ 510577 w 7467600"/>
              <a:gd name="connsiteY736" fmla="*/ 2501244 h 6858000"/>
              <a:gd name="connsiteX737" fmla="*/ 211967 w 7467600"/>
              <a:gd name="connsiteY737" fmla="*/ 2479171 h 6858000"/>
              <a:gd name="connsiteX738" fmla="*/ 0 w 7467600"/>
              <a:gd name="connsiteY738" fmla="*/ 2476398 h 6858000"/>
              <a:gd name="connsiteX739" fmla="*/ 0 w 7467600"/>
              <a:gd name="connsiteY739" fmla="*/ 2389189 h 6858000"/>
              <a:gd name="connsiteX740" fmla="*/ 103062 w 7467600"/>
              <a:gd name="connsiteY740" fmla="*/ 2389518 h 6858000"/>
              <a:gd name="connsiteX741" fmla="*/ 510734 w 7467600"/>
              <a:gd name="connsiteY741" fmla="*/ 2416201 h 6858000"/>
              <a:gd name="connsiteX742" fmla="*/ 279257 w 7467600"/>
              <a:gd name="connsiteY742" fmla="*/ 2092102 h 6858000"/>
              <a:gd name="connsiteX743" fmla="*/ 65265 w 7467600"/>
              <a:gd name="connsiteY743" fmla="*/ 2006049 h 6858000"/>
              <a:gd name="connsiteX744" fmla="*/ 0 w 7467600"/>
              <a:gd name="connsiteY744" fmla="*/ 1982532 h 6858000"/>
              <a:gd name="connsiteX745" fmla="*/ 0 w 7467600"/>
              <a:gd name="connsiteY745" fmla="*/ 1912789 h 6858000"/>
              <a:gd name="connsiteX746" fmla="*/ 97460 w 7467600"/>
              <a:gd name="connsiteY746" fmla="*/ 1953725 h 6858000"/>
              <a:gd name="connsiteX747" fmla="*/ 221272 w 7467600"/>
              <a:gd name="connsiteY747" fmla="*/ 1980766 h 6858000"/>
              <a:gd name="connsiteX748" fmla="*/ 116765 w 7467600"/>
              <a:gd name="connsiteY748" fmla="*/ 1911033 h 6858000"/>
              <a:gd name="connsiteX749" fmla="*/ 16405 w 7467600"/>
              <a:gd name="connsiteY749" fmla="*/ 1803412 h 6858000"/>
              <a:gd name="connsiteX750" fmla="*/ 0 w 7467600"/>
              <a:gd name="connsiteY750" fmla="*/ 1784777 h 6858000"/>
              <a:gd name="connsiteX751" fmla="*/ 0 w 7467600"/>
              <a:gd name="connsiteY751" fmla="*/ 1740082 h 6858000"/>
              <a:gd name="connsiteX752" fmla="*/ 39394 w 7467600"/>
              <a:gd name="connsiteY752" fmla="*/ 1784856 h 6858000"/>
              <a:gd name="connsiteX753" fmla="*/ 135813 w 7467600"/>
              <a:gd name="connsiteY753" fmla="*/ 1888838 h 6858000"/>
              <a:gd name="connsiteX754" fmla="*/ 242575 w 7467600"/>
              <a:gd name="connsiteY754" fmla="*/ 1958841 h 6858000"/>
              <a:gd name="connsiteX755" fmla="*/ 82197 w 7467600"/>
              <a:gd name="connsiteY755" fmla="*/ 1754826 h 6858000"/>
              <a:gd name="connsiteX756" fmla="*/ 0 w 7467600"/>
              <a:gd name="connsiteY756" fmla="*/ 1679650 h 6858000"/>
              <a:gd name="connsiteX757" fmla="*/ 0 w 7467600"/>
              <a:gd name="connsiteY757" fmla="*/ 1602463 h 6858000"/>
              <a:gd name="connsiteX758" fmla="*/ 84689 w 7467600"/>
              <a:gd name="connsiteY758" fmla="*/ 1677442 h 6858000"/>
              <a:gd name="connsiteX759" fmla="*/ 298437 w 7467600"/>
              <a:gd name="connsiteY759" fmla="*/ 1968019 h 6858000"/>
              <a:gd name="connsiteX760" fmla="*/ 227269 w 7467600"/>
              <a:gd name="connsiteY760" fmla="*/ 1114064 h 6858000"/>
              <a:gd name="connsiteX761" fmla="*/ 248003 w 7467600"/>
              <a:gd name="connsiteY761" fmla="*/ 1089613 h 6858000"/>
              <a:gd name="connsiteX762" fmla="*/ 427020 w 7467600"/>
              <a:gd name="connsiteY762" fmla="*/ 1619803 h 6858000"/>
              <a:gd name="connsiteX763" fmla="*/ 340345 w 7467600"/>
              <a:gd name="connsiteY763" fmla="*/ 2027739 h 6858000"/>
              <a:gd name="connsiteX764" fmla="*/ 360865 w 7467600"/>
              <a:gd name="connsiteY764" fmla="*/ 2044827 h 6858000"/>
              <a:gd name="connsiteX765" fmla="*/ 560414 w 7467600"/>
              <a:gd name="connsiteY765" fmla="*/ 2421457 h 6858000"/>
              <a:gd name="connsiteX766" fmla="*/ 1359703 w 7467600"/>
              <a:gd name="connsiteY766" fmla="*/ 2578554 h 6858000"/>
              <a:gd name="connsiteX767" fmla="*/ 1359422 w 7467600"/>
              <a:gd name="connsiteY767" fmla="*/ 2577994 h 6858000"/>
              <a:gd name="connsiteX768" fmla="*/ 828701 w 7467600"/>
              <a:gd name="connsiteY768" fmla="*/ 1839520 h 6858000"/>
              <a:gd name="connsiteX769" fmla="*/ 494427 w 7467600"/>
              <a:gd name="connsiteY769" fmla="*/ 1092333 h 6858000"/>
              <a:gd name="connsiteX770" fmla="*/ 506322 w 7467600"/>
              <a:gd name="connsiteY770" fmla="*/ 1020997 h 6858000"/>
              <a:gd name="connsiteX771" fmla="*/ 4570198 w 7467600"/>
              <a:gd name="connsiteY771" fmla="*/ 978081 h 6858000"/>
              <a:gd name="connsiteX772" fmla="*/ 4523691 w 7467600"/>
              <a:gd name="connsiteY772" fmla="*/ 1127776 h 6858000"/>
              <a:gd name="connsiteX773" fmla="*/ 4509875 w 7467600"/>
              <a:gd name="connsiteY773" fmla="*/ 1167552 h 6858000"/>
              <a:gd name="connsiteX774" fmla="*/ 4478168 w 7467600"/>
              <a:gd name="connsiteY774" fmla="*/ 1260735 h 6858000"/>
              <a:gd name="connsiteX775" fmla="*/ 4409309 w 7467600"/>
              <a:gd name="connsiteY775" fmla="*/ 1666996 h 6858000"/>
              <a:gd name="connsiteX776" fmla="*/ 4370031 w 7467600"/>
              <a:gd name="connsiteY776" fmla="*/ 1955666 h 6858000"/>
              <a:gd name="connsiteX777" fmla="*/ 4570198 w 7467600"/>
              <a:gd name="connsiteY777" fmla="*/ 978081 h 6858000"/>
              <a:gd name="connsiteX778" fmla="*/ 4557898 w 7467600"/>
              <a:gd name="connsiteY778" fmla="*/ 900011 h 6858000"/>
              <a:gd name="connsiteX779" fmla="*/ 4344840 w 7467600"/>
              <a:gd name="connsiteY779" fmla="*/ 1922038 h 6858000"/>
              <a:gd name="connsiteX780" fmla="*/ 4378710 w 7467600"/>
              <a:gd name="connsiteY780" fmla="*/ 1665516 h 6858000"/>
              <a:gd name="connsiteX781" fmla="*/ 4448798 w 7467600"/>
              <a:gd name="connsiteY781" fmla="*/ 1253024 h 6858000"/>
              <a:gd name="connsiteX782" fmla="*/ 4480315 w 7467600"/>
              <a:gd name="connsiteY782" fmla="*/ 1158454 h 6858000"/>
              <a:gd name="connsiteX783" fmla="*/ 4494133 w 7467600"/>
              <a:gd name="connsiteY783" fmla="*/ 1118676 h 6858000"/>
              <a:gd name="connsiteX784" fmla="*/ 4557898 w 7467600"/>
              <a:gd name="connsiteY784" fmla="*/ 900011 h 6858000"/>
              <a:gd name="connsiteX785" fmla="*/ 5870151 w 7467600"/>
              <a:gd name="connsiteY785" fmla="*/ 898890 h 6858000"/>
              <a:gd name="connsiteX786" fmla="*/ 5861335 w 7467600"/>
              <a:gd name="connsiteY786" fmla="*/ 899177 h 6858000"/>
              <a:gd name="connsiteX787" fmla="*/ 5843702 w 7467600"/>
              <a:gd name="connsiteY787" fmla="*/ 899748 h 6858000"/>
              <a:gd name="connsiteX788" fmla="*/ 5651107 w 7467600"/>
              <a:gd name="connsiteY788" fmla="*/ 920306 h 6858000"/>
              <a:gd name="connsiteX789" fmla="*/ 5459407 w 7467600"/>
              <a:gd name="connsiteY789" fmla="*/ 940975 h 6858000"/>
              <a:gd name="connsiteX790" fmla="*/ 5374846 w 7467600"/>
              <a:gd name="connsiteY790" fmla="*/ 941988 h 6858000"/>
              <a:gd name="connsiteX791" fmla="*/ 5256105 w 7467600"/>
              <a:gd name="connsiteY791" fmla="*/ 945632 h 6858000"/>
              <a:gd name="connsiteX792" fmla="*/ 5107071 w 7467600"/>
              <a:gd name="connsiteY792" fmla="*/ 969720 h 6858000"/>
              <a:gd name="connsiteX793" fmla="*/ 4998681 w 7467600"/>
              <a:gd name="connsiteY793" fmla="*/ 988771 h 6858000"/>
              <a:gd name="connsiteX794" fmla="*/ 5870151 w 7467600"/>
              <a:gd name="connsiteY794" fmla="*/ 898890 h 6858000"/>
              <a:gd name="connsiteX795" fmla="*/ 5504425 w 7467600"/>
              <a:gd name="connsiteY795" fmla="*/ 848067 h 6858000"/>
              <a:gd name="connsiteX796" fmla="*/ 4968849 w 7467600"/>
              <a:gd name="connsiteY796" fmla="*/ 962318 h 6858000"/>
              <a:gd name="connsiteX797" fmla="*/ 5104039 w 7467600"/>
              <a:gd name="connsiteY797" fmla="*/ 940634 h 6858000"/>
              <a:gd name="connsiteX798" fmla="*/ 5256311 w 7467600"/>
              <a:gd name="connsiteY798" fmla="*/ 916490 h 6858000"/>
              <a:gd name="connsiteX799" fmla="*/ 5377381 w 7467600"/>
              <a:gd name="connsiteY799" fmla="*/ 912671 h 6858000"/>
              <a:gd name="connsiteX800" fmla="*/ 5460148 w 7467600"/>
              <a:gd name="connsiteY800" fmla="*/ 911442 h 6858000"/>
              <a:gd name="connsiteX801" fmla="*/ 5648971 w 7467600"/>
              <a:gd name="connsiteY801" fmla="*/ 891331 h 6858000"/>
              <a:gd name="connsiteX802" fmla="*/ 5844807 w 7467600"/>
              <a:gd name="connsiteY802" fmla="*/ 870718 h 6858000"/>
              <a:gd name="connsiteX803" fmla="*/ 5862975 w 7467600"/>
              <a:gd name="connsiteY803" fmla="*/ 869756 h 6858000"/>
              <a:gd name="connsiteX804" fmla="*/ 5920887 w 7467600"/>
              <a:gd name="connsiteY804" fmla="*/ 865929 h 6858000"/>
              <a:gd name="connsiteX805" fmla="*/ 5504425 w 7467600"/>
              <a:gd name="connsiteY805" fmla="*/ 848067 h 6858000"/>
              <a:gd name="connsiteX806" fmla="*/ 3607114 w 7467600"/>
              <a:gd name="connsiteY806" fmla="*/ 467441 h 6858000"/>
              <a:gd name="connsiteX807" fmla="*/ 3296242 w 7467600"/>
              <a:gd name="connsiteY807" fmla="*/ 807991 h 6858000"/>
              <a:gd name="connsiteX808" fmla="*/ 3174674 w 7467600"/>
              <a:gd name="connsiteY808" fmla="*/ 919759 h 6858000"/>
              <a:gd name="connsiteX809" fmla="*/ 3042978 w 7467600"/>
              <a:gd name="connsiteY809" fmla="*/ 1054894 h 6858000"/>
              <a:gd name="connsiteX810" fmla="*/ 2968914 w 7467600"/>
              <a:gd name="connsiteY810" fmla="*/ 1133756 h 6858000"/>
              <a:gd name="connsiteX811" fmla="*/ 3103823 w 7467600"/>
              <a:gd name="connsiteY811" fmla="*/ 1026814 h 6858000"/>
              <a:gd name="connsiteX812" fmla="*/ 3607114 w 7467600"/>
              <a:gd name="connsiteY812" fmla="*/ 467441 h 6858000"/>
              <a:gd name="connsiteX813" fmla="*/ 3744487 w 7467600"/>
              <a:gd name="connsiteY813" fmla="*/ 383136 h 6858000"/>
              <a:gd name="connsiteX814" fmla="*/ 3970213 w 7467600"/>
              <a:gd name="connsiteY814" fmla="*/ 995559 h 6858000"/>
              <a:gd name="connsiteX815" fmla="*/ 3744487 w 7467600"/>
              <a:gd name="connsiteY815" fmla="*/ 383136 h 6858000"/>
              <a:gd name="connsiteX816" fmla="*/ 3624562 w 7467600"/>
              <a:gd name="connsiteY816" fmla="*/ 367041 h 6858000"/>
              <a:gd name="connsiteX817" fmla="*/ 3489712 w 7467600"/>
              <a:gd name="connsiteY817" fmla="*/ 485386 h 6858000"/>
              <a:gd name="connsiteX818" fmla="*/ 3182994 w 7467600"/>
              <a:gd name="connsiteY818" fmla="*/ 828265 h 6858000"/>
              <a:gd name="connsiteX819" fmla="*/ 2892114 w 7467600"/>
              <a:gd name="connsiteY819" fmla="*/ 1172635 h 6858000"/>
              <a:gd name="connsiteX820" fmla="*/ 3021459 w 7467600"/>
              <a:gd name="connsiteY820" fmla="*/ 1035385 h 6858000"/>
              <a:gd name="connsiteX821" fmla="*/ 3153873 w 7467600"/>
              <a:gd name="connsiteY821" fmla="*/ 898971 h 6858000"/>
              <a:gd name="connsiteX822" fmla="*/ 3276511 w 7467600"/>
              <a:gd name="connsiteY822" fmla="*/ 786423 h 6858000"/>
              <a:gd name="connsiteX823" fmla="*/ 3584154 w 7467600"/>
              <a:gd name="connsiteY823" fmla="*/ 448218 h 6858000"/>
              <a:gd name="connsiteX824" fmla="*/ 3624562 w 7467600"/>
              <a:gd name="connsiteY824" fmla="*/ 367041 h 6858000"/>
              <a:gd name="connsiteX825" fmla="*/ 3766672 w 7467600"/>
              <a:gd name="connsiteY825" fmla="*/ 359429 h 6858000"/>
              <a:gd name="connsiteX826" fmla="*/ 3996338 w 7467600"/>
              <a:gd name="connsiteY826" fmla="*/ 968237 h 6858000"/>
              <a:gd name="connsiteX827" fmla="*/ 3766672 w 7467600"/>
              <a:gd name="connsiteY827" fmla="*/ 359429 h 6858000"/>
              <a:gd name="connsiteX828" fmla="*/ 5805386 w 7467600"/>
              <a:gd name="connsiteY828" fmla="*/ 239240 h 6858000"/>
              <a:gd name="connsiteX829" fmla="*/ 5736947 w 7467600"/>
              <a:gd name="connsiteY829" fmla="*/ 261367 h 6858000"/>
              <a:gd name="connsiteX830" fmla="*/ 5427012 w 7467600"/>
              <a:gd name="connsiteY830" fmla="*/ 311272 h 6858000"/>
              <a:gd name="connsiteX831" fmla="*/ 5147818 w 7467600"/>
              <a:gd name="connsiteY831" fmla="*/ 322112 h 6858000"/>
              <a:gd name="connsiteX832" fmla="*/ 5060854 w 7467600"/>
              <a:gd name="connsiteY832" fmla="*/ 311882 h 6858000"/>
              <a:gd name="connsiteX833" fmla="*/ 4945989 w 7467600"/>
              <a:gd name="connsiteY833" fmla="*/ 300516 h 6858000"/>
              <a:gd name="connsiteX834" fmla="*/ 5410479 w 7467600"/>
              <a:gd name="connsiteY834" fmla="*/ 348434 h 6858000"/>
              <a:gd name="connsiteX835" fmla="*/ 5805386 w 7467600"/>
              <a:gd name="connsiteY835" fmla="*/ 239240 h 6858000"/>
              <a:gd name="connsiteX836" fmla="*/ 5905192 w 7467600"/>
              <a:gd name="connsiteY836" fmla="*/ 163079 h 6858000"/>
              <a:gd name="connsiteX837" fmla="*/ 5865655 w 7467600"/>
              <a:gd name="connsiteY837" fmla="*/ 171901 h 6858000"/>
              <a:gd name="connsiteX838" fmla="*/ 5259740 w 7467600"/>
              <a:gd name="connsiteY838" fmla="*/ 257013 h 6858000"/>
              <a:gd name="connsiteX839" fmla="*/ 5208466 w 7467600"/>
              <a:gd name="connsiteY839" fmla="*/ 257550 h 6858000"/>
              <a:gd name="connsiteX840" fmla="*/ 4980204 w 7467600"/>
              <a:gd name="connsiteY840" fmla="*/ 271903 h 6858000"/>
              <a:gd name="connsiteX841" fmla="*/ 5068068 w 7467600"/>
              <a:gd name="connsiteY841" fmla="*/ 282244 h 6858000"/>
              <a:gd name="connsiteX842" fmla="*/ 5153231 w 7467600"/>
              <a:gd name="connsiteY842" fmla="*/ 292240 h 6858000"/>
              <a:gd name="connsiteX843" fmla="*/ 5426491 w 7467600"/>
              <a:gd name="connsiteY843" fmla="*/ 281128 h 6858000"/>
              <a:gd name="connsiteX844" fmla="*/ 5731212 w 7467600"/>
              <a:gd name="connsiteY844" fmla="*/ 231951 h 6858000"/>
              <a:gd name="connsiteX845" fmla="*/ 5905192 w 7467600"/>
              <a:gd name="connsiteY845" fmla="*/ 163079 h 6858000"/>
              <a:gd name="connsiteX846" fmla="*/ 5944437 w 7467600"/>
              <a:gd name="connsiteY846" fmla="*/ 113829 h 6858000"/>
              <a:gd name="connsiteX847" fmla="*/ 5825032 w 7467600"/>
              <a:gd name="connsiteY847" fmla="*/ 146405 h 6858000"/>
              <a:gd name="connsiteX848" fmla="*/ 4955599 w 7467600"/>
              <a:gd name="connsiteY848" fmla="*/ 247008 h 6858000"/>
              <a:gd name="connsiteX849" fmla="*/ 5210104 w 7467600"/>
              <a:gd name="connsiteY849" fmla="*/ 228123 h 6858000"/>
              <a:gd name="connsiteX850" fmla="*/ 5261015 w 7467600"/>
              <a:gd name="connsiteY850" fmla="*/ 227087 h 6858000"/>
              <a:gd name="connsiteX851" fmla="*/ 5861181 w 7467600"/>
              <a:gd name="connsiteY851" fmla="*/ 143093 h 6858000"/>
              <a:gd name="connsiteX852" fmla="*/ 5961252 w 7467600"/>
              <a:gd name="connsiteY852" fmla="*/ 114820 h 6858000"/>
              <a:gd name="connsiteX853" fmla="*/ 5944437 w 7467600"/>
              <a:gd name="connsiteY853" fmla="*/ 113829 h 6858000"/>
              <a:gd name="connsiteX854" fmla="*/ 3882765 w 7467600"/>
              <a:gd name="connsiteY854" fmla="*/ 0 h 6858000"/>
              <a:gd name="connsiteX855" fmla="*/ 3995099 w 7467600"/>
              <a:gd name="connsiteY855" fmla="*/ 0 h 6858000"/>
              <a:gd name="connsiteX856" fmla="*/ 4163818 w 7467600"/>
              <a:gd name="connsiteY856" fmla="*/ 234104 h 6858000"/>
              <a:gd name="connsiteX857" fmla="*/ 4172099 w 7467600"/>
              <a:gd name="connsiteY857" fmla="*/ 234207 h 6858000"/>
              <a:gd name="connsiteX858" fmla="*/ 4784282 w 7467600"/>
              <a:gd name="connsiteY858" fmla="*/ 276561 h 6858000"/>
              <a:gd name="connsiteX859" fmla="*/ 4801687 w 7467600"/>
              <a:gd name="connsiteY859" fmla="*/ 267764 h 6858000"/>
              <a:gd name="connsiteX860" fmla="*/ 6082788 w 7467600"/>
              <a:gd name="connsiteY860" fmla="*/ 64119 h 6858000"/>
              <a:gd name="connsiteX861" fmla="*/ 6099442 w 7467600"/>
              <a:gd name="connsiteY861" fmla="*/ 82568 h 6858000"/>
              <a:gd name="connsiteX862" fmla="*/ 4804137 w 7467600"/>
              <a:gd name="connsiteY862" fmla="*/ 320931 h 6858000"/>
              <a:gd name="connsiteX863" fmla="*/ 4227047 w 7467600"/>
              <a:gd name="connsiteY863" fmla="*/ 313415 h 6858000"/>
              <a:gd name="connsiteX864" fmla="*/ 4346041 w 7467600"/>
              <a:gd name="connsiteY864" fmla="*/ 456086 h 6858000"/>
              <a:gd name="connsiteX865" fmla="*/ 4870967 w 7467600"/>
              <a:gd name="connsiteY865" fmla="*/ 963061 h 6858000"/>
              <a:gd name="connsiteX866" fmla="*/ 4889647 w 7467600"/>
              <a:gd name="connsiteY866" fmla="*/ 957147 h 6858000"/>
              <a:gd name="connsiteX867" fmla="*/ 5422504 w 7467600"/>
              <a:gd name="connsiteY867" fmla="*/ 805191 h 6858000"/>
              <a:gd name="connsiteX868" fmla="*/ 6087656 w 7467600"/>
              <a:gd name="connsiteY868" fmla="*/ 826703 h 6858000"/>
              <a:gd name="connsiteX869" fmla="*/ 6058717 w 7467600"/>
              <a:gd name="connsiteY869" fmla="*/ 865992 h 6858000"/>
              <a:gd name="connsiteX870" fmla="*/ 4974153 w 7467600"/>
              <a:gd name="connsiteY870" fmla="*/ 1045456 h 6858000"/>
              <a:gd name="connsiteX871" fmla="*/ 5627835 w 7467600"/>
              <a:gd name="connsiteY871" fmla="*/ 1472077 h 6858000"/>
              <a:gd name="connsiteX872" fmla="*/ 5629817 w 7467600"/>
              <a:gd name="connsiteY872" fmla="*/ 1471412 h 6858000"/>
              <a:gd name="connsiteX873" fmla="*/ 5634124 w 7467600"/>
              <a:gd name="connsiteY873" fmla="*/ 1470572 h 6858000"/>
              <a:gd name="connsiteX874" fmla="*/ 5755832 w 7467600"/>
              <a:gd name="connsiteY874" fmla="*/ 1383886 h 6858000"/>
              <a:gd name="connsiteX875" fmla="*/ 6014186 w 7467600"/>
              <a:gd name="connsiteY875" fmla="*/ 1279799 h 6858000"/>
              <a:gd name="connsiteX876" fmla="*/ 6901619 w 7467600"/>
              <a:gd name="connsiteY876" fmla="*/ 1047874 h 6858000"/>
              <a:gd name="connsiteX877" fmla="*/ 6931566 w 7467600"/>
              <a:gd name="connsiteY877" fmla="*/ 1062034 h 6858000"/>
              <a:gd name="connsiteX878" fmla="*/ 5790982 w 7467600"/>
              <a:gd name="connsiteY878" fmla="*/ 1561380 h 6858000"/>
              <a:gd name="connsiteX879" fmla="*/ 6188971 w 7467600"/>
              <a:gd name="connsiteY879" fmla="*/ 1755168 h 6858000"/>
              <a:gd name="connsiteX880" fmla="*/ 6202446 w 7467600"/>
              <a:gd name="connsiteY880" fmla="*/ 1752268 h 6858000"/>
              <a:gd name="connsiteX881" fmla="*/ 7179560 w 7467600"/>
              <a:gd name="connsiteY881" fmla="*/ 1467551 h 6858000"/>
              <a:gd name="connsiteX882" fmla="*/ 7158730 w 7467600"/>
              <a:gd name="connsiteY882" fmla="*/ 1507835 h 6858000"/>
              <a:gd name="connsiteX883" fmla="*/ 6326959 w 7467600"/>
              <a:gd name="connsiteY883" fmla="*/ 1817686 h 6858000"/>
              <a:gd name="connsiteX884" fmla="*/ 6537433 w 7467600"/>
              <a:gd name="connsiteY884" fmla="*/ 1907790 h 6858000"/>
              <a:gd name="connsiteX885" fmla="*/ 6550221 w 7467600"/>
              <a:gd name="connsiteY885" fmla="*/ 1910729 h 6858000"/>
              <a:gd name="connsiteX886" fmla="*/ 6964438 w 7467600"/>
              <a:gd name="connsiteY886" fmla="*/ 2209505 h 6858000"/>
              <a:gd name="connsiteX887" fmla="*/ 7367862 w 7467600"/>
              <a:gd name="connsiteY887" fmla="*/ 2806833 h 6858000"/>
              <a:gd name="connsiteX888" fmla="*/ 7364329 w 7467600"/>
              <a:gd name="connsiteY888" fmla="*/ 2826907 h 6858000"/>
              <a:gd name="connsiteX889" fmla="*/ 7290545 w 7467600"/>
              <a:gd name="connsiteY889" fmla="*/ 2850663 h 6858000"/>
              <a:gd name="connsiteX890" fmla="*/ 6472036 w 7467600"/>
              <a:gd name="connsiteY890" fmla="*/ 1959003 h 6858000"/>
              <a:gd name="connsiteX891" fmla="*/ 5792897 w 7467600"/>
              <a:gd name="connsiteY891" fmla="*/ 1647747 h 6858000"/>
              <a:gd name="connsiteX892" fmla="*/ 5842751 w 7467600"/>
              <a:gd name="connsiteY892" fmla="*/ 1816112 h 6858000"/>
              <a:gd name="connsiteX893" fmla="*/ 5847424 w 7467600"/>
              <a:gd name="connsiteY893" fmla="*/ 1815776 h 6858000"/>
              <a:gd name="connsiteX894" fmla="*/ 6399821 w 7467600"/>
              <a:gd name="connsiteY894" fmla="*/ 2344799 h 6858000"/>
              <a:gd name="connsiteX895" fmla="*/ 6323232 w 7467600"/>
              <a:gd name="connsiteY895" fmla="*/ 2389634 h 6858000"/>
              <a:gd name="connsiteX896" fmla="*/ 5942958 w 7467600"/>
              <a:gd name="connsiteY896" fmla="*/ 2077708 h 6858000"/>
              <a:gd name="connsiteX897" fmla="*/ 5921559 w 7467600"/>
              <a:gd name="connsiteY897" fmla="*/ 2378596 h 6858000"/>
              <a:gd name="connsiteX898" fmla="*/ 5817651 w 7467600"/>
              <a:gd name="connsiteY898" fmla="*/ 3023919 h 6858000"/>
              <a:gd name="connsiteX899" fmla="*/ 5729634 w 7467600"/>
              <a:gd name="connsiteY899" fmla="*/ 3051849 h 6858000"/>
              <a:gd name="connsiteX900" fmla="*/ 5611018 w 7467600"/>
              <a:gd name="connsiteY900" fmla="*/ 2316769 h 6858000"/>
              <a:gd name="connsiteX901" fmla="*/ 5687608 w 7467600"/>
              <a:gd name="connsiteY901" fmla="*/ 2039972 h 6858000"/>
              <a:gd name="connsiteX902" fmla="*/ 5657554 w 7467600"/>
              <a:gd name="connsiteY902" fmla="*/ 1576445 h 6858000"/>
              <a:gd name="connsiteX903" fmla="*/ 5150475 w 7467600"/>
              <a:gd name="connsiteY903" fmla="*/ 1274012 h 6858000"/>
              <a:gd name="connsiteX904" fmla="*/ 5349142 w 7467600"/>
              <a:gd name="connsiteY904" fmla="*/ 2204405 h 6858000"/>
              <a:gd name="connsiteX905" fmla="*/ 5262214 w 7467600"/>
              <a:gd name="connsiteY905" fmla="*/ 2233836 h 6858000"/>
              <a:gd name="connsiteX906" fmla="*/ 4981539 w 7467600"/>
              <a:gd name="connsiteY906" fmla="*/ 1542201 h 6858000"/>
              <a:gd name="connsiteX907" fmla="*/ 4958461 w 7467600"/>
              <a:gd name="connsiteY907" fmla="*/ 1136957 h 6858000"/>
              <a:gd name="connsiteX908" fmla="*/ 4655015 w 7467600"/>
              <a:gd name="connsiteY908" fmla="*/ 891426 h 6858000"/>
              <a:gd name="connsiteX909" fmla="*/ 4348002 w 7467600"/>
              <a:gd name="connsiteY909" fmla="*/ 2205895 h 6858000"/>
              <a:gd name="connsiteX910" fmla="*/ 4262250 w 7467600"/>
              <a:gd name="connsiteY910" fmla="*/ 2219972 h 6858000"/>
              <a:gd name="connsiteX911" fmla="*/ 4550611 w 7467600"/>
              <a:gd name="connsiteY911" fmla="*/ 817540 h 6858000"/>
              <a:gd name="connsiteX912" fmla="*/ 4564418 w 7467600"/>
              <a:gd name="connsiteY912" fmla="*/ 808293 h 6858000"/>
              <a:gd name="connsiteX913" fmla="*/ 4266388 w 7467600"/>
              <a:gd name="connsiteY913" fmla="*/ 500083 h 6858000"/>
              <a:gd name="connsiteX914" fmla="*/ 4032842 w 7467600"/>
              <a:gd name="connsiteY914" fmla="*/ 211809 h 6858000"/>
              <a:gd name="connsiteX915" fmla="*/ 3882765 w 7467600"/>
              <a:gd name="connsiteY915" fmla="*/ 0 h 6858000"/>
              <a:gd name="connsiteX916" fmla="*/ 3721337 w 7467600"/>
              <a:gd name="connsiteY916" fmla="*/ 0 h 6858000"/>
              <a:gd name="connsiteX917" fmla="*/ 3797544 w 7467600"/>
              <a:gd name="connsiteY917" fmla="*/ 0 h 6858000"/>
              <a:gd name="connsiteX918" fmla="*/ 3775734 w 7467600"/>
              <a:gd name="connsiteY918" fmla="*/ 95131 h 6858000"/>
              <a:gd name="connsiteX919" fmla="*/ 3724807 w 7467600"/>
              <a:gd name="connsiteY919" fmla="*/ 272257 h 6858000"/>
              <a:gd name="connsiteX920" fmla="*/ 3726844 w 7467600"/>
              <a:gd name="connsiteY920" fmla="*/ 282988 h 6858000"/>
              <a:gd name="connsiteX921" fmla="*/ 3742664 w 7467600"/>
              <a:gd name="connsiteY921" fmla="*/ 279918 h 6858000"/>
              <a:gd name="connsiteX922" fmla="*/ 4103910 w 7467600"/>
              <a:gd name="connsiteY922" fmla="*/ 1161917 h 6858000"/>
              <a:gd name="connsiteX923" fmla="*/ 4020269 w 7467600"/>
              <a:gd name="connsiteY923" fmla="*/ 1200406 h 6858000"/>
              <a:gd name="connsiteX924" fmla="*/ 3674882 w 7467600"/>
              <a:gd name="connsiteY924" fmla="*/ 488524 h 6858000"/>
              <a:gd name="connsiteX925" fmla="*/ 3132682 w 7467600"/>
              <a:gd name="connsiteY925" fmla="*/ 1072284 h 6858000"/>
              <a:gd name="connsiteX926" fmla="*/ 2716346 w 7467600"/>
              <a:gd name="connsiteY926" fmla="*/ 1276376 h 6858000"/>
              <a:gd name="connsiteX927" fmla="*/ 2716772 w 7467600"/>
              <a:gd name="connsiteY927" fmla="*/ 1255462 h 6858000"/>
              <a:gd name="connsiteX928" fmla="*/ 3471096 w 7467600"/>
              <a:gd name="connsiteY928" fmla="*/ 437072 h 6858000"/>
              <a:gd name="connsiteX929" fmla="*/ 3639057 w 7467600"/>
              <a:gd name="connsiteY929" fmla="*/ 286334 h 6858000"/>
              <a:gd name="connsiteX930" fmla="*/ 3640309 w 7467600"/>
              <a:gd name="connsiteY930" fmla="*/ 284664 h 6858000"/>
              <a:gd name="connsiteX931" fmla="*/ 3646022 w 7467600"/>
              <a:gd name="connsiteY931" fmla="*/ 276711 h 6858000"/>
              <a:gd name="connsiteX932" fmla="*/ 3707943 w 7467600"/>
              <a:gd name="connsiteY932" fmla="*/ 65958 h 6858000"/>
              <a:gd name="connsiteX933" fmla="*/ 3721337 w 7467600"/>
              <a:gd name="connsiteY933" fmla="*/ 0 h 6858000"/>
              <a:gd name="connsiteX934" fmla="*/ 2867960 w 7467600"/>
              <a:gd name="connsiteY934" fmla="*/ 0 h 6858000"/>
              <a:gd name="connsiteX935" fmla="*/ 2926351 w 7467600"/>
              <a:gd name="connsiteY935" fmla="*/ 0 h 6858000"/>
              <a:gd name="connsiteX936" fmla="*/ 2902823 w 7467600"/>
              <a:gd name="connsiteY936" fmla="*/ 262929 h 6858000"/>
              <a:gd name="connsiteX937" fmla="*/ 2940663 w 7467600"/>
              <a:gd name="connsiteY937" fmla="*/ 140884 h 6858000"/>
              <a:gd name="connsiteX938" fmla="*/ 2947039 w 7467600"/>
              <a:gd name="connsiteY938" fmla="*/ 122524 h 6858000"/>
              <a:gd name="connsiteX939" fmla="*/ 2984316 w 7467600"/>
              <a:gd name="connsiteY939" fmla="*/ 0 h 6858000"/>
              <a:gd name="connsiteX940" fmla="*/ 3016114 w 7467600"/>
              <a:gd name="connsiteY940" fmla="*/ 0 h 6858000"/>
              <a:gd name="connsiteX941" fmla="*/ 2979949 w 7467600"/>
              <a:gd name="connsiteY941" fmla="*/ 119274 h 6858000"/>
              <a:gd name="connsiteX942" fmla="*/ 3023879 w 7467600"/>
              <a:gd name="connsiteY942" fmla="*/ 0 h 6858000"/>
              <a:gd name="connsiteX943" fmla="*/ 3105400 w 7467600"/>
              <a:gd name="connsiteY943" fmla="*/ 0 h 6858000"/>
              <a:gd name="connsiteX944" fmla="*/ 3094669 w 7467600"/>
              <a:gd name="connsiteY944" fmla="*/ 30308 h 6858000"/>
              <a:gd name="connsiteX945" fmla="*/ 2901945 w 7467600"/>
              <a:gd name="connsiteY945" fmla="*/ 466538 h 6858000"/>
              <a:gd name="connsiteX946" fmla="*/ 2815209 w 7467600"/>
              <a:gd name="connsiteY946" fmla="*/ 497361 h 6858000"/>
              <a:gd name="connsiteX947" fmla="*/ 2844845 w 7467600"/>
              <a:gd name="connsiteY947" fmla="*/ 127638 h 6858000"/>
              <a:gd name="connsiteX948" fmla="*/ 2867960 w 7467600"/>
              <a:gd name="connsiteY948" fmla="*/ 0 h 6858000"/>
              <a:gd name="connsiteX949" fmla="*/ 1057230 w 7467600"/>
              <a:gd name="connsiteY949" fmla="*/ 0 h 6858000"/>
              <a:gd name="connsiteX950" fmla="*/ 1111003 w 7467600"/>
              <a:gd name="connsiteY950" fmla="*/ 0 h 6858000"/>
              <a:gd name="connsiteX951" fmla="*/ 1125553 w 7467600"/>
              <a:gd name="connsiteY951" fmla="*/ 52588 h 6858000"/>
              <a:gd name="connsiteX952" fmla="*/ 1304276 w 7467600"/>
              <a:gd name="connsiteY952" fmla="*/ 476275 h 6858000"/>
              <a:gd name="connsiteX953" fmla="*/ 1492066 w 7467600"/>
              <a:gd name="connsiteY953" fmla="*/ 886333 h 6858000"/>
              <a:gd name="connsiteX954" fmla="*/ 1423698 w 7467600"/>
              <a:gd name="connsiteY954" fmla="*/ 710817 h 6858000"/>
              <a:gd name="connsiteX955" fmla="*/ 1357609 w 7467600"/>
              <a:gd name="connsiteY955" fmla="*/ 532892 h 6858000"/>
              <a:gd name="connsiteX956" fmla="*/ 1309550 w 7467600"/>
              <a:gd name="connsiteY956" fmla="*/ 374031 h 6858000"/>
              <a:gd name="connsiteX957" fmla="*/ 1193673 w 7467600"/>
              <a:gd name="connsiteY957" fmla="*/ 49533 h 6858000"/>
              <a:gd name="connsiteX958" fmla="*/ 1164391 w 7467600"/>
              <a:gd name="connsiteY958" fmla="*/ 0 h 6858000"/>
              <a:gd name="connsiteX959" fmla="*/ 1200666 w 7467600"/>
              <a:gd name="connsiteY959" fmla="*/ 0 h 6858000"/>
              <a:gd name="connsiteX960" fmla="*/ 1223408 w 7467600"/>
              <a:gd name="connsiteY960" fmla="*/ 38996 h 6858000"/>
              <a:gd name="connsiteX961" fmla="*/ 1339635 w 7467600"/>
              <a:gd name="connsiteY961" fmla="*/ 365517 h 6858000"/>
              <a:gd name="connsiteX962" fmla="*/ 1387469 w 7467600"/>
              <a:gd name="connsiteY962" fmla="*/ 523079 h 6858000"/>
              <a:gd name="connsiteX963" fmla="*/ 1452685 w 7467600"/>
              <a:gd name="connsiteY963" fmla="*/ 699806 h 6858000"/>
              <a:gd name="connsiteX964" fmla="*/ 1492092 w 7467600"/>
              <a:gd name="connsiteY964" fmla="*/ 800424 h 6858000"/>
              <a:gd name="connsiteX965" fmla="*/ 1455302 w 7467600"/>
              <a:gd name="connsiteY965" fmla="*/ 632913 h 6858000"/>
              <a:gd name="connsiteX966" fmla="*/ 1222336 w 7467600"/>
              <a:gd name="connsiteY966" fmla="*/ 9480 h 6858000"/>
              <a:gd name="connsiteX967" fmla="*/ 1214634 w 7467600"/>
              <a:gd name="connsiteY967" fmla="*/ 0 h 6858000"/>
              <a:gd name="connsiteX968" fmla="*/ 1289827 w 7467600"/>
              <a:gd name="connsiteY968" fmla="*/ 0 h 6858000"/>
              <a:gd name="connsiteX969" fmla="*/ 1321076 w 7467600"/>
              <a:gd name="connsiteY969" fmla="*/ 59722 h 6858000"/>
              <a:gd name="connsiteX970" fmla="*/ 1512579 w 7467600"/>
              <a:gd name="connsiteY970" fmla="*/ 626441 h 6858000"/>
              <a:gd name="connsiteX971" fmla="*/ 1506076 w 7467600"/>
              <a:gd name="connsiteY971" fmla="*/ 1089289 h 6858000"/>
              <a:gd name="connsiteX972" fmla="*/ 1486346 w 7467600"/>
              <a:gd name="connsiteY972" fmla="*/ 1079919 h 6858000"/>
              <a:gd name="connsiteX973" fmla="*/ 1070511 w 7467600"/>
              <a:gd name="connsiteY973" fmla="*/ 48609 h 6858000"/>
              <a:gd name="connsiteX974" fmla="*/ 1057230 w 7467600"/>
              <a:gd name="connsiteY974" fmla="*/ 0 h 6858000"/>
              <a:gd name="connsiteX975" fmla="*/ 43151 w 7467600"/>
              <a:gd name="connsiteY975" fmla="*/ 0 h 6858000"/>
              <a:gd name="connsiteX976" fmla="*/ 95283 w 7467600"/>
              <a:gd name="connsiteY976" fmla="*/ 0 h 6858000"/>
              <a:gd name="connsiteX977" fmla="*/ 300708 w 7467600"/>
              <a:gd name="connsiteY977" fmla="*/ 154571 h 6858000"/>
              <a:gd name="connsiteX978" fmla="*/ 530414 w 7467600"/>
              <a:gd name="connsiteY978" fmla="*/ 354673 h 6858000"/>
              <a:gd name="connsiteX979" fmla="*/ 333785 w 7467600"/>
              <a:gd name="connsiteY979" fmla="*/ 161564 h 6858000"/>
              <a:gd name="connsiteX980" fmla="*/ 147005 w 7467600"/>
              <a:gd name="connsiteY980" fmla="*/ 0 h 6858000"/>
              <a:gd name="connsiteX981" fmla="*/ 272509 w 7467600"/>
              <a:gd name="connsiteY981" fmla="*/ 0 h 6858000"/>
              <a:gd name="connsiteX982" fmla="*/ 326276 w 7467600"/>
              <a:gd name="connsiteY982" fmla="*/ 45847 h 6858000"/>
              <a:gd name="connsiteX983" fmla="*/ 823759 w 7467600"/>
              <a:gd name="connsiteY983" fmla="*/ 574145 h 6858000"/>
              <a:gd name="connsiteX984" fmla="*/ 811254 w 7467600"/>
              <a:gd name="connsiteY984" fmla="*/ 665546 h 6858000"/>
              <a:gd name="connsiteX985" fmla="*/ 154042 w 7467600"/>
              <a:gd name="connsiteY985" fmla="*/ 261522 h 6858000"/>
              <a:gd name="connsiteX986" fmla="*/ 13550 w 7467600"/>
              <a:gd name="connsiteY986" fmla="*/ 158423 h 6858000"/>
              <a:gd name="connsiteX987" fmla="*/ 0 w 7467600"/>
              <a:gd name="connsiteY987" fmla="*/ 146618 h 6858000"/>
              <a:gd name="connsiteX988" fmla="*/ 0 w 7467600"/>
              <a:gd name="connsiteY988" fmla="*/ 59161 h 6858000"/>
              <a:gd name="connsiteX989" fmla="*/ 45427 w 7467600"/>
              <a:gd name="connsiteY989" fmla="*/ 101078 h 6858000"/>
              <a:gd name="connsiteX990" fmla="*/ 630103 w 7467600"/>
              <a:gd name="connsiteY990" fmla="*/ 485885 h 6858000"/>
              <a:gd name="connsiteX991" fmla="*/ 532040 w 7467600"/>
              <a:gd name="connsiteY991" fmla="*/ 399359 h 6858000"/>
              <a:gd name="connsiteX992" fmla="*/ 517618 w 7467600"/>
              <a:gd name="connsiteY992" fmla="*/ 385726 h 6858000"/>
              <a:gd name="connsiteX993" fmla="*/ 285074 w 7467600"/>
              <a:gd name="connsiteY993" fmla="*/ 182755 h 6858000"/>
              <a:gd name="connsiteX994" fmla="*/ 43151 w 7467600"/>
              <a:gd name="connsiteY994"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27773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77736 h 6858000"/>
              <a:gd name="connsiteX138" fmla="*/ 1903353 w 7467600"/>
              <a:gd name="connsiteY138" fmla="*/ 5044827 h 6858000"/>
              <a:gd name="connsiteX139" fmla="*/ 1936931 w 7467600"/>
              <a:gd name="connsiteY139" fmla="*/ 5093954 h 6858000"/>
              <a:gd name="connsiteX140" fmla="*/ 2195868 w 7467600"/>
              <a:gd name="connsiteY140" fmla="*/ 5396574 h 6858000"/>
              <a:gd name="connsiteX141" fmla="*/ 2088852 w 7467600"/>
              <a:gd name="connsiteY141" fmla="*/ 5166123 h 6858000"/>
              <a:gd name="connsiteX142" fmla="*/ 1958241 w 7467600"/>
              <a:gd name="connsiteY142" fmla="*/ 5067955 h 6858000"/>
              <a:gd name="connsiteX143" fmla="*/ 1903353 w 7467600"/>
              <a:gd name="connsiteY143" fmla="*/ 5044827 h 6858000"/>
              <a:gd name="connsiteX144" fmla="*/ 1979378 w 7467600"/>
              <a:gd name="connsiteY144" fmla="*/ 4769504 h 6858000"/>
              <a:gd name="connsiteX145" fmla="*/ 2882120 w 7467600"/>
              <a:gd name="connsiteY145" fmla="*/ 5064547 h 6858000"/>
              <a:gd name="connsiteX146" fmla="*/ 2793103 w 7467600"/>
              <a:gd name="connsiteY146" fmla="*/ 5039699 h 6858000"/>
              <a:gd name="connsiteX147" fmla="*/ 2770041 w 7467600"/>
              <a:gd name="connsiteY147" fmla="*/ 5033634 h 6858000"/>
              <a:gd name="connsiteX148" fmla="*/ 1979378 w 7467600"/>
              <a:gd name="connsiteY148" fmla="*/ 4769504 h 6858000"/>
              <a:gd name="connsiteX149" fmla="*/ 1927410 w 7467600"/>
              <a:gd name="connsiteY149" fmla="*/ 4716164 h 6858000"/>
              <a:gd name="connsiteX150" fmla="*/ 1959587 w 7467600"/>
              <a:gd name="connsiteY150" fmla="*/ 4728849 h 6858000"/>
              <a:gd name="connsiteX151" fmla="*/ 2777707 w 7467600"/>
              <a:gd name="connsiteY151" fmla="*/ 5003991 h 6858000"/>
              <a:gd name="connsiteX152" fmla="*/ 2800768 w 7467600"/>
              <a:gd name="connsiteY152" fmla="*/ 5010056 h 6858000"/>
              <a:gd name="connsiteX153" fmla="*/ 2879408 w 7467600"/>
              <a:gd name="connsiteY153" fmla="*/ 5031590 h 6858000"/>
              <a:gd name="connsiteX154" fmla="*/ 2862295 w 7467600"/>
              <a:gd name="connsiteY154" fmla="*/ 5022958 h 6858000"/>
              <a:gd name="connsiteX155" fmla="*/ 2813343 w 7467600"/>
              <a:gd name="connsiteY155" fmla="*/ 4998369 h 6858000"/>
              <a:gd name="connsiteX156" fmla="*/ 2646245 w 7467600"/>
              <a:gd name="connsiteY156" fmla="*/ 4930999 h 6858000"/>
              <a:gd name="connsiteX157" fmla="*/ 1999243 w 7467600"/>
              <a:gd name="connsiteY157" fmla="*/ 4730524 h 6858000"/>
              <a:gd name="connsiteX158" fmla="*/ 1979527 w 7467600"/>
              <a:gd name="connsiteY158" fmla="*/ 4726651 h 6858000"/>
              <a:gd name="connsiteX159" fmla="*/ 1927410 w 7467600"/>
              <a:gd name="connsiteY159" fmla="*/ 4716164 h 6858000"/>
              <a:gd name="connsiteX160" fmla="*/ 1997014 w 7467600"/>
              <a:gd name="connsiteY160" fmla="*/ 4698007 h 6858000"/>
              <a:gd name="connsiteX161" fmla="*/ 2005458 w 7467600"/>
              <a:gd name="connsiteY161" fmla="*/ 4699540 h 6858000"/>
              <a:gd name="connsiteX162" fmla="*/ 2657186 w 7467600"/>
              <a:gd name="connsiteY162" fmla="*/ 4901687 h 6858000"/>
              <a:gd name="connsiteX163" fmla="*/ 2826662 w 7467600"/>
              <a:gd name="connsiteY163" fmla="*/ 4970362 h 6858000"/>
              <a:gd name="connsiteX164" fmla="*/ 2876100 w 7467600"/>
              <a:gd name="connsiteY164" fmla="*/ 4995397 h 6858000"/>
              <a:gd name="connsiteX165" fmla="*/ 3042600 w 7467600"/>
              <a:gd name="connsiteY165" fmla="*/ 5059532 h 6858000"/>
              <a:gd name="connsiteX166" fmla="*/ 1997014 w 7467600"/>
              <a:gd name="connsiteY166" fmla="*/ 4698007 h 6858000"/>
              <a:gd name="connsiteX167" fmla="*/ 2305292 w 7467600"/>
              <a:gd name="connsiteY167" fmla="*/ 4219492 h 6858000"/>
              <a:gd name="connsiteX168" fmla="*/ 3360922 w 7467600"/>
              <a:gd name="connsiteY168" fmla="*/ 4529373 h 6858000"/>
              <a:gd name="connsiteX169" fmla="*/ 3492420 w 7467600"/>
              <a:gd name="connsiteY169" fmla="*/ 4510145 h 6858000"/>
              <a:gd name="connsiteX170" fmla="*/ 3364086 w 7467600"/>
              <a:gd name="connsiteY170" fmla="*/ 4480340 h 6858000"/>
              <a:gd name="connsiteX171" fmla="*/ 3225818 w 7467600"/>
              <a:gd name="connsiteY171" fmla="*/ 4411822 h 6858000"/>
              <a:gd name="connsiteX172" fmla="*/ 3129696 w 7467600"/>
              <a:gd name="connsiteY172" fmla="*/ 4360704 h 6858000"/>
              <a:gd name="connsiteX173" fmla="*/ 2814545 w 7467600"/>
              <a:gd name="connsiteY173" fmla="*/ 4282955 h 6858000"/>
              <a:gd name="connsiteX174" fmla="*/ 2305292 w 7467600"/>
              <a:gd name="connsiteY174" fmla="*/ 4219492 h 6858000"/>
              <a:gd name="connsiteX175" fmla="*/ 2626982 w 7467600"/>
              <a:gd name="connsiteY175" fmla="*/ 4206450 h 6858000"/>
              <a:gd name="connsiteX176" fmla="*/ 2490617 w 7467600"/>
              <a:gd name="connsiteY176" fmla="*/ 4206951 h 6858000"/>
              <a:gd name="connsiteX177" fmla="*/ 2819869 w 7467600"/>
              <a:gd name="connsiteY177" fmla="*/ 4252936 h 6858000"/>
              <a:gd name="connsiteX178" fmla="*/ 3143018 w 7467600"/>
              <a:gd name="connsiteY178" fmla="*/ 4332698 h 6858000"/>
              <a:gd name="connsiteX179" fmla="*/ 3241520 w 7467600"/>
              <a:gd name="connsiteY179" fmla="*/ 4385112 h 6858000"/>
              <a:gd name="connsiteX180" fmla="*/ 3374575 w 7467600"/>
              <a:gd name="connsiteY180" fmla="*/ 4451517 h 6858000"/>
              <a:gd name="connsiteX181" fmla="*/ 3505221 w 7467600"/>
              <a:gd name="connsiteY181" fmla="*/ 4480757 h 6858000"/>
              <a:gd name="connsiteX182" fmla="*/ 2626982 w 7467600"/>
              <a:gd name="connsiteY182" fmla="*/ 4206450 h 6858000"/>
              <a:gd name="connsiteX183" fmla="*/ 1310106 w 7467600"/>
              <a:gd name="connsiteY183" fmla="*/ 3943217 h 6858000"/>
              <a:gd name="connsiteX184" fmla="*/ 854994 w 7467600"/>
              <a:gd name="connsiteY184" fmla="*/ 4399136 h 6858000"/>
              <a:gd name="connsiteX185" fmla="*/ 742462 w 7467600"/>
              <a:gd name="connsiteY185" fmla="*/ 4594648 h 6858000"/>
              <a:gd name="connsiteX186" fmla="*/ 820602 w 7467600"/>
              <a:gd name="connsiteY186" fmla="*/ 4485915 h 6858000"/>
              <a:gd name="connsiteX187" fmla="*/ 878295 w 7467600"/>
              <a:gd name="connsiteY187" fmla="*/ 4403594 h 6858000"/>
              <a:gd name="connsiteX188" fmla="*/ 1240607 w 7467600"/>
              <a:gd name="connsiteY188" fmla="*/ 4010401 h 6858000"/>
              <a:gd name="connsiteX189" fmla="*/ 1310106 w 7467600"/>
              <a:gd name="connsiteY189" fmla="*/ 3943217 h 6858000"/>
              <a:gd name="connsiteX190" fmla="*/ 1423113 w 7467600"/>
              <a:gd name="connsiteY190" fmla="*/ 3874565 h 6858000"/>
              <a:gd name="connsiteX191" fmla="*/ 1260565 w 7467600"/>
              <a:gd name="connsiteY191" fmla="*/ 4031982 h 6858000"/>
              <a:gd name="connsiteX192" fmla="*/ 901900 w 7467600"/>
              <a:gd name="connsiteY192" fmla="*/ 4421236 h 6858000"/>
              <a:gd name="connsiteX193" fmla="*/ 845044 w 7467600"/>
              <a:gd name="connsiteY193" fmla="*/ 4502436 h 6858000"/>
              <a:gd name="connsiteX194" fmla="*/ 685926 w 7467600"/>
              <a:gd name="connsiteY194" fmla="*/ 4703069 h 6858000"/>
              <a:gd name="connsiteX195" fmla="*/ 684248 w 7467600"/>
              <a:gd name="connsiteY195" fmla="*/ 4706721 h 6858000"/>
              <a:gd name="connsiteX196" fmla="*/ 1423113 w 7467600"/>
              <a:gd name="connsiteY196" fmla="*/ 3874565 h 6858000"/>
              <a:gd name="connsiteX197" fmla="*/ 3316479 w 7467600"/>
              <a:gd name="connsiteY197" fmla="*/ 3872136 h 6858000"/>
              <a:gd name="connsiteX198" fmla="*/ 3546806 w 7467600"/>
              <a:gd name="connsiteY198" fmla="*/ 4356139 h 6858000"/>
              <a:gd name="connsiteX199" fmla="*/ 3364433 w 7467600"/>
              <a:gd name="connsiteY199" fmla="*/ 3953121 h 6858000"/>
              <a:gd name="connsiteX200" fmla="*/ 3316479 w 7467600"/>
              <a:gd name="connsiteY200" fmla="*/ 3872136 h 6858000"/>
              <a:gd name="connsiteX201" fmla="*/ 3291335 w 7467600"/>
              <a:gd name="connsiteY201" fmla="*/ 3767420 h 6858000"/>
              <a:gd name="connsiteX202" fmla="*/ 3390805 w 7467600"/>
              <a:gd name="connsiteY202" fmla="*/ 3937163 h 6858000"/>
              <a:gd name="connsiteX203" fmla="*/ 3579062 w 7467600"/>
              <a:gd name="connsiteY203" fmla="*/ 4359040 h 6858000"/>
              <a:gd name="connsiteX204" fmla="*/ 3467355 w 7467600"/>
              <a:gd name="connsiteY204" fmla="*/ 3988130 h 6858000"/>
              <a:gd name="connsiteX205" fmla="*/ 3310753 w 7467600"/>
              <a:gd name="connsiteY205" fmla="*/ 3787140 h 6858000"/>
              <a:gd name="connsiteX206" fmla="*/ 3291335 w 7467600"/>
              <a:gd name="connsiteY206" fmla="*/ 3767420 h 6858000"/>
              <a:gd name="connsiteX207" fmla="*/ 1635889 w 7467600"/>
              <a:gd name="connsiteY207" fmla="*/ 3709494 h 6858000"/>
              <a:gd name="connsiteX208" fmla="*/ 1634800 w 7467600"/>
              <a:gd name="connsiteY208" fmla="*/ 3731111 h 6858000"/>
              <a:gd name="connsiteX209" fmla="*/ 1635889 w 7467600"/>
              <a:gd name="connsiteY209" fmla="*/ 3709494 h 6858000"/>
              <a:gd name="connsiteX210" fmla="*/ 1510397 w 7467600"/>
              <a:gd name="connsiteY210" fmla="*/ 3684705 h 6858000"/>
              <a:gd name="connsiteX211" fmla="*/ 1146550 w 7467600"/>
              <a:gd name="connsiteY211" fmla="*/ 3802012 h 6858000"/>
              <a:gd name="connsiteX212" fmla="*/ 698834 w 7467600"/>
              <a:gd name="connsiteY212" fmla="*/ 3952272 h 6858000"/>
              <a:gd name="connsiteX213" fmla="*/ 34256 w 7467600"/>
              <a:gd name="connsiteY213" fmla="*/ 4347603 h 6858000"/>
              <a:gd name="connsiteX214" fmla="*/ 527241 w 7467600"/>
              <a:gd name="connsiteY214" fmla="*/ 4065078 h 6858000"/>
              <a:gd name="connsiteX215" fmla="*/ 1510397 w 7467600"/>
              <a:gd name="connsiteY215" fmla="*/ 3684705 h 6858000"/>
              <a:gd name="connsiteX216" fmla="*/ 1313114 w 7467600"/>
              <a:gd name="connsiteY216" fmla="*/ 3655216 h 6858000"/>
              <a:gd name="connsiteX217" fmla="*/ 1109304 w 7467600"/>
              <a:gd name="connsiteY217" fmla="*/ 3669030 h 6858000"/>
              <a:gd name="connsiteX218" fmla="*/ 8129 w 7467600"/>
              <a:gd name="connsiteY218" fmla="*/ 4330519 h 6858000"/>
              <a:gd name="connsiteX219" fmla="*/ 687572 w 7467600"/>
              <a:gd name="connsiteY219" fmla="*/ 3925629 h 6858000"/>
              <a:gd name="connsiteX220" fmla="*/ 1138365 w 7467600"/>
              <a:gd name="connsiteY220" fmla="*/ 3774515 h 6858000"/>
              <a:gd name="connsiteX221" fmla="*/ 1505579 w 7467600"/>
              <a:gd name="connsiteY221" fmla="*/ 3655526 h 6858000"/>
              <a:gd name="connsiteX222" fmla="*/ 1313114 w 7467600"/>
              <a:gd name="connsiteY222" fmla="*/ 3655216 h 6858000"/>
              <a:gd name="connsiteX223" fmla="*/ 3655073 w 7467600"/>
              <a:gd name="connsiteY223" fmla="*/ 3650884 h 6858000"/>
              <a:gd name="connsiteX224" fmla="*/ 3989938 w 7467600"/>
              <a:gd name="connsiteY224" fmla="*/ 3991685 h 6858000"/>
              <a:gd name="connsiteX225" fmla="*/ 4393907 w 7467600"/>
              <a:gd name="connsiteY225" fmla="*/ 4261258 h 6858000"/>
              <a:gd name="connsiteX226" fmla="*/ 4648051 w 7467600"/>
              <a:gd name="connsiteY226" fmla="*/ 4374051 h 6858000"/>
              <a:gd name="connsiteX227" fmla="*/ 4383389 w 7467600"/>
              <a:gd name="connsiteY227" fmla="*/ 4184369 h 6858000"/>
              <a:gd name="connsiteX228" fmla="*/ 4165508 w 7467600"/>
              <a:gd name="connsiteY228" fmla="*/ 4035196 h 6858000"/>
              <a:gd name="connsiteX229" fmla="*/ 4068162 w 7467600"/>
              <a:gd name="connsiteY229" fmla="*/ 3953394 h 6858000"/>
              <a:gd name="connsiteX230" fmla="*/ 3981416 w 7467600"/>
              <a:gd name="connsiteY230" fmla="*/ 3880482 h 6858000"/>
              <a:gd name="connsiteX231" fmla="*/ 3800147 w 7467600"/>
              <a:gd name="connsiteY231" fmla="*/ 3749872 h 6858000"/>
              <a:gd name="connsiteX232" fmla="*/ 3655073 w 7467600"/>
              <a:gd name="connsiteY232" fmla="*/ 3650884 h 6858000"/>
              <a:gd name="connsiteX233" fmla="*/ 3670252 w 7467600"/>
              <a:gd name="connsiteY233" fmla="*/ 3622798 h 6858000"/>
              <a:gd name="connsiteX234" fmla="*/ 3817258 w 7467600"/>
              <a:gd name="connsiteY234" fmla="*/ 3723577 h 6858000"/>
              <a:gd name="connsiteX235" fmla="*/ 4000461 w 7467600"/>
              <a:gd name="connsiteY235" fmla="*/ 3855966 h 6858000"/>
              <a:gd name="connsiteX236" fmla="*/ 4088180 w 7467600"/>
              <a:gd name="connsiteY236" fmla="*/ 3929774 h 6858000"/>
              <a:gd name="connsiteX237" fmla="*/ 4184555 w 7467600"/>
              <a:gd name="connsiteY237" fmla="*/ 4010683 h 6858000"/>
              <a:gd name="connsiteX238" fmla="*/ 4399563 w 7467600"/>
              <a:gd name="connsiteY238" fmla="*/ 4158106 h 6858000"/>
              <a:gd name="connsiteX239" fmla="*/ 4684469 w 7467600"/>
              <a:gd name="connsiteY239" fmla="*/ 4364680 h 6858000"/>
              <a:gd name="connsiteX240" fmla="*/ 4690271 w 7467600"/>
              <a:gd name="connsiteY240" fmla="*/ 4370034 h 6858000"/>
              <a:gd name="connsiteX241" fmla="*/ 4136093 w 7467600"/>
              <a:gd name="connsiteY241" fmla="*/ 3858466 h 6858000"/>
              <a:gd name="connsiteX242" fmla="*/ 3670252 w 7467600"/>
              <a:gd name="connsiteY242" fmla="*/ 3622798 h 6858000"/>
              <a:gd name="connsiteX243" fmla="*/ 4440129 w 7467600"/>
              <a:gd name="connsiteY243" fmla="*/ 3448571 h 6858000"/>
              <a:gd name="connsiteX244" fmla="*/ 4856525 w 7467600"/>
              <a:gd name="connsiteY244" fmla="*/ 3915351 h 6858000"/>
              <a:gd name="connsiteX245" fmla="*/ 5059055 w 7467600"/>
              <a:gd name="connsiteY245" fmla="*/ 4108918 h 6858000"/>
              <a:gd name="connsiteX246" fmla="*/ 5290070 w 7467600"/>
              <a:gd name="connsiteY246" fmla="*/ 4263619 h 6858000"/>
              <a:gd name="connsiteX247" fmla="*/ 4834991 w 7467600"/>
              <a:gd name="connsiteY247" fmla="*/ 3830985 h 6858000"/>
              <a:gd name="connsiteX248" fmla="*/ 4440129 w 7467600"/>
              <a:gd name="connsiteY248" fmla="*/ 3448571 h 6858000"/>
              <a:gd name="connsiteX249" fmla="*/ 4441737 w 7467600"/>
              <a:gd name="connsiteY249" fmla="*/ 3399734 h 6858000"/>
              <a:gd name="connsiteX250" fmla="*/ 4431236 w 7467600"/>
              <a:gd name="connsiteY250" fmla="*/ 3400954 h 6858000"/>
              <a:gd name="connsiteX251" fmla="*/ 4557150 w 7467600"/>
              <a:gd name="connsiteY251" fmla="*/ 3510023 h 6858000"/>
              <a:gd name="connsiteX252" fmla="*/ 4856936 w 7467600"/>
              <a:gd name="connsiteY252" fmla="*/ 3809146 h 6858000"/>
              <a:gd name="connsiteX253" fmla="*/ 5111996 w 7467600"/>
              <a:gd name="connsiteY253" fmla="*/ 4065759 h 6858000"/>
              <a:gd name="connsiteX254" fmla="*/ 5388878 w 7467600"/>
              <a:gd name="connsiteY254" fmla="*/ 4300185 h 6858000"/>
              <a:gd name="connsiteX255" fmla="*/ 5425556 w 7467600"/>
              <a:gd name="connsiteY255" fmla="*/ 4308967 h 6858000"/>
              <a:gd name="connsiteX256" fmla="*/ 4943646 w 7467600"/>
              <a:gd name="connsiteY256" fmla="*/ 3822916 h 6858000"/>
              <a:gd name="connsiteX257" fmla="*/ 4594837 w 7467600"/>
              <a:gd name="connsiteY257" fmla="*/ 3532274 h 6858000"/>
              <a:gd name="connsiteX258" fmla="*/ 4441737 w 7467600"/>
              <a:gd name="connsiteY258" fmla="*/ 3399734 h 6858000"/>
              <a:gd name="connsiteX259" fmla="*/ 5425834 w 7467600"/>
              <a:gd name="connsiteY259" fmla="*/ 3162785 h 6858000"/>
              <a:gd name="connsiteX260" fmla="*/ 5401644 w 7467600"/>
              <a:gd name="connsiteY260" fmla="*/ 3617847 h 6858000"/>
              <a:gd name="connsiteX261" fmla="*/ 5467256 w 7467600"/>
              <a:gd name="connsiteY261" fmla="*/ 4175494 h 6858000"/>
              <a:gd name="connsiteX262" fmla="*/ 5448069 w 7467600"/>
              <a:gd name="connsiteY262" fmla="*/ 3567554 h 6858000"/>
              <a:gd name="connsiteX263" fmla="*/ 5425834 w 7467600"/>
              <a:gd name="connsiteY263" fmla="*/ 3162785 h 6858000"/>
              <a:gd name="connsiteX264" fmla="*/ 1318687 w 7467600"/>
              <a:gd name="connsiteY264" fmla="*/ 3113840 h 6858000"/>
              <a:gd name="connsiteX265" fmla="*/ 1066793 w 7467600"/>
              <a:gd name="connsiteY265" fmla="*/ 3212171 h 6858000"/>
              <a:gd name="connsiteX266" fmla="*/ 993319 w 7467600"/>
              <a:gd name="connsiteY266" fmla="*/ 3247648 h 6858000"/>
              <a:gd name="connsiteX267" fmla="*/ 853081 w 7467600"/>
              <a:gd name="connsiteY267" fmla="*/ 3312410 h 6858000"/>
              <a:gd name="connsiteX268" fmla="*/ 805957 w 7467600"/>
              <a:gd name="connsiteY268" fmla="*/ 3330443 h 6858000"/>
              <a:gd name="connsiteX269" fmla="*/ 1318687 w 7467600"/>
              <a:gd name="connsiteY269" fmla="*/ 3113840 h 6858000"/>
              <a:gd name="connsiteX270" fmla="*/ 5453702 w 7467600"/>
              <a:gd name="connsiteY270" fmla="*/ 3090882 h 6858000"/>
              <a:gd name="connsiteX271" fmla="*/ 5480135 w 7467600"/>
              <a:gd name="connsiteY271" fmla="*/ 3565802 h 6858000"/>
              <a:gd name="connsiteX272" fmla="*/ 5499023 w 7467600"/>
              <a:gd name="connsiteY272" fmla="*/ 4166310 h 6858000"/>
              <a:gd name="connsiteX273" fmla="*/ 5547022 w 7467600"/>
              <a:gd name="connsiteY273" fmla="*/ 3607838 h 6858000"/>
              <a:gd name="connsiteX274" fmla="*/ 5515964 w 7467600"/>
              <a:gd name="connsiteY274" fmla="*/ 3378541 h 6858000"/>
              <a:gd name="connsiteX275" fmla="*/ 5453702 w 7467600"/>
              <a:gd name="connsiteY275" fmla="*/ 3090882 h 6858000"/>
              <a:gd name="connsiteX276" fmla="*/ 1238695 w 7467600"/>
              <a:gd name="connsiteY276" fmla="*/ 3076820 h 6858000"/>
              <a:gd name="connsiteX277" fmla="*/ 716371 w 7467600"/>
              <a:gd name="connsiteY277" fmla="*/ 3293249 h 6858000"/>
              <a:gd name="connsiteX278" fmla="*/ 579522 w 7467600"/>
              <a:gd name="connsiteY278" fmla="*/ 3371759 h 6858000"/>
              <a:gd name="connsiteX279" fmla="*/ 600288 w 7467600"/>
              <a:gd name="connsiteY279" fmla="*/ 3365555 h 6858000"/>
              <a:gd name="connsiteX280" fmla="*/ 840692 w 7467600"/>
              <a:gd name="connsiteY280" fmla="*/ 3284921 h 6858000"/>
              <a:gd name="connsiteX281" fmla="*/ 979248 w 7467600"/>
              <a:gd name="connsiteY281" fmla="*/ 3221003 h 6858000"/>
              <a:gd name="connsiteX282" fmla="*/ 1053282 w 7467600"/>
              <a:gd name="connsiteY282" fmla="*/ 3185247 h 6858000"/>
              <a:gd name="connsiteX283" fmla="*/ 1320603 w 7467600"/>
              <a:gd name="connsiteY283" fmla="*/ 3081281 h 6858000"/>
              <a:gd name="connsiteX284" fmla="*/ 1238695 w 7467600"/>
              <a:gd name="connsiteY284" fmla="*/ 3076820 h 6858000"/>
              <a:gd name="connsiteX285" fmla="*/ 5425627 w 7467600"/>
              <a:gd name="connsiteY285" fmla="*/ 2954192 h 6858000"/>
              <a:gd name="connsiteX286" fmla="*/ 5470770 w 7467600"/>
              <a:gd name="connsiteY286" fmla="*/ 3005435 h 6858000"/>
              <a:gd name="connsiteX287" fmla="*/ 5519779 w 7467600"/>
              <a:gd name="connsiteY287" fmla="*/ 4359223 h 6858000"/>
              <a:gd name="connsiteX288" fmla="*/ 5520293 w 7467600"/>
              <a:gd name="connsiteY288" fmla="*/ 4360602 h 6858000"/>
              <a:gd name="connsiteX289" fmla="*/ 5767221 w 7467600"/>
              <a:gd name="connsiteY289" fmla="*/ 4665564 h 6858000"/>
              <a:gd name="connsiteX290" fmla="*/ 6937169 w 7467600"/>
              <a:gd name="connsiteY290" fmla="*/ 4815941 h 6858000"/>
              <a:gd name="connsiteX291" fmla="*/ 6953922 w 7467600"/>
              <a:gd name="connsiteY291" fmla="*/ 4890068 h 6858000"/>
              <a:gd name="connsiteX292" fmla="*/ 6071359 w 7467600"/>
              <a:gd name="connsiteY292" fmla="*/ 4770770 h 6858000"/>
              <a:gd name="connsiteX293" fmla="*/ 6038839 w 7467600"/>
              <a:gd name="connsiteY293" fmla="*/ 4764474 h 6858000"/>
              <a:gd name="connsiteX294" fmla="*/ 6038706 w 7467600"/>
              <a:gd name="connsiteY294" fmla="*/ 4763847 h 6858000"/>
              <a:gd name="connsiteX295" fmla="*/ 6037784 w 7467600"/>
              <a:gd name="connsiteY295" fmla="*/ 4764270 h 6858000"/>
              <a:gd name="connsiteX296" fmla="*/ 6038839 w 7467600"/>
              <a:gd name="connsiteY296" fmla="*/ 4764474 h 6858000"/>
              <a:gd name="connsiteX297" fmla="*/ 6040338 w 7467600"/>
              <a:gd name="connsiteY297" fmla="*/ 4771418 h 6858000"/>
              <a:gd name="connsiteX298" fmla="*/ 6024488 w 7467600"/>
              <a:gd name="connsiteY298" fmla="*/ 4809903 h 6858000"/>
              <a:gd name="connsiteX299" fmla="*/ 5599771 w 7467600"/>
              <a:gd name="connsiteY299" fmla="*/ 5509652 h 6858000"/>
              <a:gd name="connsiteX300" fmla="*/ 5548843 w 7467600"/>
              <a:gd name="connsiteY300" fmla="*/ 5563845 h 6858000"/>
              <a:gd name="connsiteX301" fmla="*/ 5940952 w 7467600"/>
              <a:gd name="connsiteY301" fmla="*/ 6250028 h 6858000"/>
              <a:gd name="connsiteX302" fmla="*/ 6043441 w 7467600"/>
              <a:gd name="connsiteY302" fmla="*/ 6665847 h 6858000"/>
              <a:gd name="connsiteX303" fmla="*/ 6093432 w 7467600"/>
              <a:gd name="connsiteY303" fmla="*/ 6858000 h 6858000"/>
              <a:gd name="connsiteX304" fmla="*/ 6034344 w 7467600"/>
              <a:gd name="connsiteY304" fmla="*/ 6858000 h 6858000"/>
              <a:gd name="connsiteX305" fmla="*/ 6026679 w 7467600"/>
              <a:gd name="connsiteY305" fmla="*/ 6836959 h 6858000"/>
              <a:gd name="connsiteX306" fmla="*/ 5800441 w 7467600"/>
              <a:gd name="connsiteY306" fmla="*/ 6335286 h 6858000"/>
              <a:gd name="connsiteX307" fmla="*/ 5526562 w 7467600"/>
              <a:gd name="connsiteY307" fmla="*/ 5705388 h 6858000"/>
              <a:gd name="connsiteX308" fmla="*/ 5519640 w 7467600"/>
              <a:gd name="connsiteY308" fmla="*/ 5683774 h 6858000"/>
              <a:gd name="connsiteX309" fmla="*/ 5844559 w 7467600"/>
              <a:gd name="connsiteY309" fmla="*/ 6553349 h 6858000"/>
              <a:gd name="connsiteX310" fmla="*/ 5975994 w 7467600"/>
              <a:gd name="connsiteY310" fmla="*/ 6858000 h 6858000"/>
              <a:gd name="connsiteX311" fmla="*/ 5898547 w 7467600"/>
              <a:gd name="connsiteY311" fmla="*/ 6858000 h 6858000"/>
              <a:gd name="connsiteX312" fmla="*/ 5682041 w 7467600"/>
              <a:gd name="connsiteY312" fmla="*/ 6355860 h 6858000"/>
              <a:gd name="connsiteX313" fmla="*/ 5461758 w 7467600"/>
              <a:gd name="connsiteY313" fmla="*/ 5820220 h 6858000"/>
              <a:gd name="connsiteX314" fmla="*/ 5237282 w 7467600"/>
              <a:gd name="connsiteY314" fmla="*/ 6579086 h 6858000"/>
              <a:gd name="connsiteX315" fmla="*/ 5115009 w 7467600"/>
              <a:gd name="connsiteY315" fmla="*/ 6858000 h 6858000"/>
              <a:gd name="connsiteX316" fmla="*/ 5028074 w 7467600"/>
              <a:gd name="connsiteY316" fmla="*/ 6858000 h 6858000"/>
              <a:gd name="connsiteX317" fmla="*/ 5079508 w 7467600"/>
              <a:gd name="connsiteY317" fmla="*/ 6749074 h 6858000"/>
              <a:gd name="connsiteX318" fmla="*/ 5371846 w 7467600"/>
              <a:gd name="connsiteY318" fmla="*/ 5924413 h 6858000"/>
              <a:gd name="connsiteX319" fmla="*/ 5270512 w 7467600"/>
              <a:gd name="connsiteY319" fmla="*/ 6138975 h 6858000"/>
              <a:gd name="connsiteX320" fmla="*/ 5062409 w 7467600"/>
              <a:gd name="connsiteY320" fmla="*/ 6653544 h 6858000"/>
              <a:gd name="connsiteX321" fmla="*/ 5036628 w 7467600"/>
              <a:gd name="connsiteY321" fmla="*/ 6754247 h 6858000"/>
              <a:gd name="connsiteX322" fmla="*/ 5009112 w 7467600"/>
              <a:gd name="connsiteY322" fmla="*/ 6858000 h 6858000"/>
              <a:gd name="connsiteX323" fmla="*/ 4976679 w 7467600"/>
              <a:gd name="connsiteY323" fmla="*/ 6858000 h 6858000"/>
              <a:gd name="connsiteX324" fmla="*/ 5006537 w 7467600"/>
              <a:gd name="connsiteY324" fmla="*/ 6747068 h 6858000"/>
              <a:gd name="connsiteX325" fmla="*/ 5032723 w 7467600"/>
              <a:gd name="connsiteY325" fmla="*/ 6644957 h 6858000"/>
              <a:gd name="connsiteX326" fmla="*/ 5242949 w 7467600"/>
              <a:gd name="connsiteY326" fmla="*/ 6125175 h 6858000"/>
              <a:gd name="connsiteX327" fmla="*/ 5286321 w 7467600"/>
              <a:gd name="connsiteY327" fmla="*/ 6033555 h 6858000"/>
              <a:gd name="connsiteX328" fmla="*/ 5008210 w 7467600"/>
              <a:gd name="connsiteY328" fmla="*/ 6649194 h 6858000"/>
              <a:gd name="connsiteX329" fmla="*/ 4986321 w 7467600"/>
              <a:gd name="connsiteY329" fmla="*/ 6765687 h 6858000"/>
              <a:gd name="connsiteX330" fmla="*/ 4973474 w 7467600"/>
              <a:gd name="connsiteY330" fmla="*/ 6858000 h 6858000"/>
              <a:gd name="connsiteX331" fmla="*/ 4907178 w 7467600"/>
              <a:gd name="connsiteY331" fmla="*/ 6858000 h 6858000"/>
              <a:gd name="connsiteX332" fmla="*/ 4910810 w 7467600"/>
              <a:gd name="connsiteY332" fmla="*/ 6829660 h 6858000"/>
              <a:gd name="connsiteX333" fmla="*/ 4987461 w 7467600"/>
              <a:gd name="connsiteY333" fmla="*/ 6432994 h 6858000"/>
              <a:gd name="connsiteX334" fmla="*/ 5179262 w 7467600"/>
              <a:gd name="connsiteY334" fmla="*/ 6035044 h 6858000"/>
              <a:gd name="connsiteX335" fmla="*/ 4689678 w 7467600"/>
              <a:gd name="connsiteY335" fmla="*/ 6440241 h 6858000"/>
              <a:gd name="connsiteX336" fmla="*/ 4477543 w 7467600"/>
              <a:gd name="connsiteY336" fmla="*/ 6674836 h 6858000"/>
              <a:gd name="connsiteX337" fmla="*/ 4329957 w 7467600"/>
              <a:gd name="connsiteY337" fmla="*/ 6858000 h 6858000"/>
              <a:gd name="connsiteX338" fmla="*/ 4218595 w 7467600"/>
              <a:gd name="connsiteY338" fmla="*/ 6858000 h 6858000"/>
              <a:gd name="connsiteX339" fmla="*/ 4368888 w 7467600"/>
              <a:gd name="connsiteY339" fmla="*/ 6668412 h 6858000"/>
              <a:gd name="connsiteX340" fmla="*/ 4563091 w 7467600"/>
              <a:gd name="connsiteY340" fmla="*/ 6442508 h 6858000"/>
              <a:gd name="connsiteX341" fmla="*/ 5387324 w 7467600"/>
              <a:gd name="connsiteY341" fmla="*/ 5705830 h 6858000"/>
              <a:gd name="connsiteX342" fmla="*/ 5073620 w 7467600"/>
              <a:gd name="connsiteY342" fmla="*/ 5955437 h 6858000"/>
              <a:gd name="connsiteX343" fmla="*/ 4689789 w 7467600"/>
              <a:gd name="connsiteY343" fmla="*/ 6268382 h 6858000"/>
              <a:gd name="connsiteX344" fmla="*/ 4418722 w 7467600"/>
              <a:gd name="connsiteY344" fmla="*/ 6570886 h 6858000"/>
              <a:gd name="connsiteX345" fmla="*/ 4214944 w 7467600"/>
              <a:gd name="connsiteY345" fmla="*/ 6858000 h 6858000"/>
              <a:gd name="connsiteX346" fmla="*/ 4177898 w 7467600"/>
              <a:gd name="connsiteY346" fmla="*/ 6858000 h 6858000"/>
              <a:gd name="connsiteX347" fmla="*/ 4391597 w 7467600"/>
              <a:gd name="connsiteY347" fmla="*/ 6556370 h 6858000"/>
              <a:gd name="connsiteX348" fmla="*/ 4668889 w 7467600"/>
              <a:gd name="connsiteY348" fmla="*/ 6246399 h 6858000"/>
              <a:gd name="connsiteX349" fmla="*/ 5055427 w 7467600"/>
              <a:gd name="connsiteY349" fmla="*/ 5931476 h 6858000"/>
              <a:gd name="connsiteX350" fmla="*/ 5371814 w 7467600"/>
              <a:gd name="connsiteY350" fmla="*/ 5678975 h 6858000"/>
              <a:gd name="connsiteX351" fmla="*/ 4987918 w 7467600"/>
              <a:gd name="connsiteY351" fmla="*/ 5838701 h 6858000"/>
              <a:gd name="connsiteX352" fmla="*/ 4317146 w 7467600"/>
              <a:gd name="connsiteY352" fmla="*/ 6587716 h 6858000"/>
              <a:gd name="connsiteX353" fmla="*/ 4171627 w 7467600"/>
              <a:gd name="connsiteY353" fmla="*/ 6858000 h 6858000"/>
              <a:gd name="connsiteX354" fmla="*/ 4081585 w 7467600"/>
              <a:gd name="connsiteY354" fmla="*/ 6858000 h 6858000"/>
              <a:gd name="connsiteX355" fmla="*/ 4238603 w 7467600"/>
              <a:gd name="connsiteY355" fmla="*/ 6559341 h 6858000"/>
              <a:gd name="connsiteX356" fmla="*/ 4778333 w 7467600"/>
              <a:gd name="connsiteY356" fmla="*/ 5873626 h 6858000"/>
              <a:gd name="connsiteX357" fmla="*/ 5414185 w 7467600"/>
              <a:gd name="connsiteY357" fmla="*/ 5573882 h 6858000"/>
              <a:gd name="connsiteX358" fmla="*/ 5959648 w 7467600"/>
              <a:gd name="connsiteY358" fmla="*/ 4760797 h 6858000"/>
              <a:gd name="connsiteX359" fmla="*/ 5355019 w 7467600"/>
              <a:gd name="connsiteY359" fmla="*/ 4734672 h 6858000"/>
              <a:gd name="connsiteX360" fmla="*/ 5083565 w 7467600"/>
              <a:gd name="connsiteY360" fmla="*/ 5179121 h 6858000"/>
              <a:gd name="connsiteX361" fmla="*/ 4713577 w 7467600"/>
              <a:gd name="connsiteY361" fmla="*/ 5616803 h 6858000"/>
              <a:gd name="connsiteX362" fmla="*/ 3989559 w 7467600"/>
              <a:gd name="connsiteY362" fmla="*/ 6145945 h 6858000"/>
              <a:gd name="connsiteX363" fmla="*/ 3939824 w 7467600"/>
              <a:gd name="connsiteY363" fmla="*/ 6066900 h 6858000"/>
              <a:gd name="connsiteX364" fmla="*/ 4584537 w 7467600"/>
              <a:gd name="connsiteY364" fmla="*/ 5324826 h 6858000"/>
              <a:gd name="connsiteX365" fmla="*/ 5037105 w 7467600"/>
              <a:gd name="connsiteY365" fmla="*/ 5088765 h 6858000"/>
              <a:gd name="connsiteX366" fmla="*/ 5039930 w 7467600"/>
              <a:gd name="connsiteY366" fmla="*/ 5089585 h 6858000"/>
              <a:gd name="connsiteX367" fmla="*/ 5263764 w 7467600"/>
              <a:gd name="connsiteY367" fmla="*/ 4735525 h 6858000"/>
              <a:gd name="connsiteX368" fmla="*/ 4086300 w 7467600"/>
              <a:gd name="connsiteY368" fmla="*/ 4884599 h 6858000"/>
              <a:gd name="connsiteX369" fmla="*/ 4085485 w 7467600"/>
              <a:gd name="connsiteY369" fmla="*/ 4899070 h 6858000"/>
              <a:gd name="connsiteX370" fmla="*/ 3871915 w 7467600"/>
              <a:gd name="connsiteY370" fmla="*/ 5253645 h 6858000"/>
              <a:gd name="connsiteX371" fmla="*/ 3799374 w 7467600"/>
              <a:gd name="connsiteY371" fmla="*/ 5466127 h 6858000"/>
              <a:gd name="connsiteX372" fmla="*/ 3498850 w 7467600"/>
              <a:gd name="connsiteY372" fmla="*/ 6661888 h 6858000"/>
              <a:gd name="connsiteX373" fmla="*/ 3399216 w 7467600"/>
              <a:gd name="connsiteY373" fmla="*/ 6858000 h 6858000"/>
              <a:gd name="connsiteX374" fmla="*/ 3303688 w 7467600"/>
              <a:gd name="connsiteY374" fmla="*/ 6858000 h 6858000"/>
              <a:gd name="connsiteX375" fmla="*/ 3391774 w 7467600"/>
              <a:gd name="connsiteY375" fmla="*/ 6697181 h 6858000"/>
              <a:gd name="connsiteX376" fmla="*/ 3735540 w 7467600"/>
              <a:gd name="connsiteY376" fmla="*/ 5546923 h 6858000"/>
              <a:gd name="connsiteX377" fmla="*/ 3729438 w 7467600"/>
              <a:gd name="connsiteY377" fmla="*/ 5569058 h 6858000"/>
              <a:gd name="connsiteX378" fmla="*/ 3707782 w 7467600"/>
              <a:gd name="connsiteY378" fmla="*/ 5644908 h 6858000"/>
              <a:gd name="connsiteX379" fmla="*/ 3583827 w 7467600"/>
              <a:gd name="connsiteY379" fmla="*/ 6039215 h 6858000"/>
              <a:gd name="connsiteX380" fmla="*/ 3547861 w 7467600"/>
              <a:gd name="connsiteY380" fmla="*/ 6129609 h 6858000"/>
              <a:gd name="connsiteX381" fmla="*/ 3490905 w 7467600"/>
              <a:gd name="connsiteY381" fmla="*/ 6277660 h 6858000"/>
              <a:gd name="connsiteX382" fmla="*/ 3455859 w 7467600"/>
              <a:gd name="connsiteY382" fmla="*/ 6391301 h 6858000"/>
              <a:gd name="connsiteX383" fmla="*/ 3429112 w 7467600"/>
              <a:gd name="connsiteY383" fmla="*/ 6479469 h 6858000"/>
              <a:gd name="connsiteX384" fmla="*/ 3304862 w 7467600"/>
              <a:gd name="connsiteY384" fmla="*/ 6796476 h 6858000"/>
              <a:gd name="connsiteX385" fmla="*/ 3276071 w 7467600"/>
              <a:gd name="connsiteY385" fmla="*/ 6858000 h 6858000"/>
              <a:gd name="connsiteX386" fmla="*/ 3240805 w 7467600"/>
              <a:gd name="connsiteY386" fmla="*/ 6858000 h 6858000"/>
              <a:gd name="connsiteX387" fmla="*/ 3275917 w 7467600"/>
              <a:gd name="connsiteY387" fmla="*/ 6783192 h 6858000"/>
              <a:gd name="connsiteX388" fmla="*/ 3399358 w 7467600"/>
              <a:gd name="connsiteY388" fmla="*/ 6469011 h 6858000"/>
              <a:gd name="connsiteX389" fmla="*/ 3425650 w 7467600"/>
              <a:gd name="connsiteY389" fmla="*/ 6381333 h 6858000"/>
              <a:gd name="connsiteX390" fmla="*/ 3460661 w 7467600"/>
              <a:gd name="connsiteY390" fmla="*/ 6266763 h 6858000"/>
              <a:gd name="connsiteX391" fmla="*/ 3518021 w 7467600"/>
              <a:gd name="connsiteY391" fmla="*/ 6117298 h 6858000"/>
              <a:gd name="connsiteX392" fmla="*/ 3554035 w 7467600"/>
              <a:gd name="connsiteY392" fmla="*/ 6027832 h 6858000"/>
              <a:gd name="connsiteX393" fmla="*/ 3677174 w 7467600"/>
              <a:gd name="connsiteY393" fmla="*/ 5636351 h 6858000"/>
              <a:gd name="connsiteX394" fmla="*/ 3698819 w 7467600"/>
              <a:gd name="connsiteY394" fmla="*/ 5560503 h 6858000"/>
              <a:gd name="connsiteX395" fmla="*/ 3702094 w 7467600"/>
              <a:gd name="connsiteY395" fmla="*/ 5549194 h 6858000"/>
              <a:gd name="connsiteX396" fmla="*/ 3398355 w 7467600"/>
              <a:gd name="connsiteY396" fmla="*/ 6094603 h 6858000"/>
              <a:gd name="connsiteX397" fmla="*/ 3193941 w 7467600"/>
              <a:gd name="connsiteY397" fmla="*/ 6798775 h 6858000"/>
              <a:gd name="connsiteX398" fmla="*/ 3184140 w 7467600"/>
              <a:gd name="connsiteY398" fmla="*/ 6858000 h 6858000"/>
              <a:gd name="connsiteX399" fmla="*/ 3099978 w 7467600"/>
              <a:gd name="connsiteY399" fmla="*/ 6858000 h 6858000"/>
              <a:gd name="connsiteX400" fmla="*/ 3101556 w 7467600"/>
              <a:gd name="connsiteY400" fmla="*/ 6843337 h 6858000"/>
              <a:gd name="connsiteX401" fmla="*/ 3370162 w 7467600"/>
              <a:gd name="connsiteY401" fmla="*/ 5785550 h 6858000"/>
              <a:gd name="connsiteX402" fmla="*/ 3746477 w 7467600"/>
              <a:gd name="connsiteY402" fmla="*/ 5377889 h 6858000"/>
              <a:gd name="connsiteX403" fmla="*/ 3863399 w 7467600"/>
              <a:gd name="connsiteY403" fmla="*/ 5087257 h 6858000"/>
              <a:gd name="connsiteX404" fmla="*/ 3968712 w 7467600"/>
              <a:gd name="connsiteY404" fmla="*/ 4913989 h 6858000"/>
              <a:gd name="connsiteX405" fmla="*/ 2792390 w 7467600"/>
              <a:gd name="connsiteY405" fmla="*/ 5382974 h 6858000"/>
              <a:gd name="connsiteX406" fmla="*/ 2714982 w 7467600"/>
              <a:gd name="connsiteY406" fmla="*/ 5427051 h 6858000"/>
              <a:gd name="connsiteX407" fmla="*/ 2813361 w 7467600"/>
              <a:gd name="connsiteY407" fmla="*/ 6023912 h 6858000"/>
              <a:gd name="connsiteX408" fmla="*/ 2688430 w 7467600"/>
              <a:gd name="connsiteY408" fmla="*/ 6801564 h 6858000"/>
              <a:gd name="connsiteX409" fmla="*/ 2629626 w 7467600"/>
              <a:gd name="connsiteY409" fmla="*/ 6763394 h 6858000"/>
              <a:gd name="connsiteX410" fmla="*/ 2565328 w 7467600"/>
              <a:gd name="connsiteY410" fmla="*/ 5516399 h 6858000"/>
              <a:gd name="connsiteX411" fmla="*/ 1922999 w 7467600"/>
              <a:gd name="connsiteY411" fmla="*/ 5980343 h 6858000"/>
              <a:gd name="connsiteX412" fmla="*/ 1950261 w 7467600"/>
              <a:gd name="connsiteY412" fmla="*/ 6405858 h 6858000"/>
              <a:gd name="connsiteX413" fmla="*/ 2365554 w 7467600"/>
              <a:gd name="connsiteY413" fmla="*/ 6759107 h 6858000"/>
              <a:gd name="connsiteX414" fmla="*/ 2424142 w 7467600"/>
              <a:gd name="connsiteY414" fmla="*/ 6858000 h 6858000"/>
              <a:gd name="connsiteX415" fmla="*/ 2395994 w 7467600"/>
              <a:gd name="connsiteY415" fmla="*/ 6858000 h 6858000"/>
              <a:gd name="connsiteX416" fmla="*/ 2392863 w 7467600"/>
              <a:gd name="connsiteY416" fmla="*/ 6852964 h 6858000"/>
              <a:gd name="connsiteX417" fmla="*/ 2017589 w 7467600"/>
              <a:gd name="connsiteY417" fmla="*/ 6493982 h 6858000"/>
              <a:gd name="connsiteX418" fmla="*/ 2147336 w 7467600"/>
              <a:gd name="connsiteY418" fmla="*/ 6594052 h 6858000"/>
              <a:gd name="connsiteX419" fmla="*/ 2207047 w 7467600"/>
              <a:gd name="connsiteY419" fmla="*/ 6654540 h 6858000"/>
              <a:gd name="connsiteX420" fmla="*/ 2299106 w 7467600"/>
              <a:gd name="connsiteY420" fmla="*/ 6778931 h 6858000"/>
              <a:gd name="connsiteX421" fmla="*/ 2314430 w 7467600"/>
              <a:gd name="connsiteY421" fmla="*/ 6801144 h 6858000"/>
              <a:gd name="connsiteX422" fmla="*/ 2352406 w 7467600"/>
              <a:gd name="connsiteY422" fmla="*/ 6858000 h 6858000"/>
              <a:gd name="connsiteX423" fmla="*/ 2314492 w 7467600"/>
              <a:gd name="connsiteY423" fmla="*/ 6858000 h 6858000"/>
              <a:gd name="connsiteX424" fmla="*/ 2288095 w 7467600"/>
              <a:gd name="connsiteY424" fmla="*/ 6818030 h 6858000"/>
              <a:gd name="connsiteX425" fmla="*/ 2272768 w 7467600"/>
              <a:gd name="connsiteY425" fmla="*/ 6795822 h 6858000"/>
              <a:gd name="connsiteX426" fmla="*/ 2182715 w 7467600"/>
              <a:gd name="connsiteY426" fmla="*/ 6675071 h 6858000"/>
              <a:gd name="connsiteX427" fmla="*/ 2032061 w 7467600"/>
              <a:gd name="connsiteY427" fmla="*/ 6541380 h 6858000"/>
              <a:gd name="connsiteX428" fmla="*/ 2257220 w 7467600"/>
              <a:gd name="connsiteY428" fmla="*/ 6826257 h 6858000"/>
              <a:gd name="connsiteX429" fmla="*/ 2281324 w 7467600"/>
              <a:gd name="connsiteY429" fmla="*/ 6858000 h 6858000"/>
              <a:gd name="connsiteX430" fmla="*/ 2242860 w 7467600"/>
              <a:gd name="connsiteY430" fmla="*/ 6858000 h 6858000"/>
              <a:gd name="connsiteX431" fmla="*/ 2232818 w 7467600"/>
              <a:gd name="connsiteY431" fmla="*/ 6844926 h 6858000"/>
              <a:gd name="connsiteX432" fmla="*/ 1990172 w 7467600"/>
              <a:gd name="connsiteY432" fmla="*/ 6542121 h 6858000"/>
              <a:gd name="connsiteX433" fmla="*/ 2124090 w 7467600"/>
              <a:gd name="connsiteY433" fmla="*/ 6761017 h 6858000"/>
              <a:gd name="connsiteX434" fmla="*/ 2200380 w 7467600"/>
              <a:gd name="connsiteY434" fmla="*/ 6858000 h 6858000"/>
              <a:gd name="connsiteX435" fmla="*/ 2147507 w 7467600"/>
              <a:gd name="connsiteY435" fmla="*/ 6858000 h 6858000"/>
              <a:gd name="connsiteX436" fmla="*/ 2070668 w 7467600"/>
              <a:gd name="connsiteY436" fmla="*/ 6761520 h 6858000"/>
              <a:gd name="connsiteX437" fmla="*/ 1975142 w 7467600"/>
              <a:gd name="connsiteY437" fmla="*/ 6585570 h 6858000"/>
              <a:gd name="connsiteX438" fmla="*/ 2050035 w 7467600"/>
              <a:gd name="connsiteY438" fmla="*/ 6813345 h 6858000"/>
              <a:gd name="connsiteX439" fmla="*/ 2063025 w 7467600"/>
              <a:gd name="connsiteY439" fmla="*/ 6858000 h 6858000"/>
              <a:gd name="connsiteX440" fmla="*/ 2021675 w 7467600"/>
              <a:gd name="connsiteY440" fmla="*/ 6858000 h 6858000"/>
              <a:gd name="connsiteX441" fmla="*/ 2019308 w 7467600"/>
              <a:gd name="connsiteY441" fmla="*/ 6847118 h 6858000"/>
              <a:gd name="connsiteX442" fmla="*/ 1938835 w 7467600"/>
              <a:gd name="connsiteY442" fmla="*/ 6551160 h 6858000"/>
              <a:gd name="connsiteX443" fmla="*/ 1953230 w 7467600"/>
              <a:gd name="connsiteY443" fmla="*/ 6759699 h 6858000"/>
              <a:gd name="connsiteX444" fmla="*/ 1956763 w 7467600"/>
              <a:gd name="connsiteY444" fmla="*/ 6778191 h 6858000"/>
              <a:gd name="connsiteX445" fmla="*/ 1967925 w 7467600"/>
              <a:gd name="connsiteY445" fmla="*/ 6858000 h 6858000"/>
              <a:gd name="connsiteX446" fmla="*/ 1936622 w 7467600"/>
              <a:gd name="connsiteY446" fmla="*/ 6858000 h 6858000"/>
              <a:gd name="connsiteX447" fmla="*/ 1926261 w 7467600"/>
              <a:gd name="connsiteY447" fmla="*/ 6784064 h 6858000"/>
              <a:gd name="connsiteX448" fmla="*/ 1922724 w 7467600"/>
              <a:gd name="connsiteY448" fmla="*/ 6765577 h 6858000"/>
              <a:gd name="connsiteX449" fmla="*/ 1904650 w 7467600"/>
              <a:gd name="connsiteY449" fmla="*/ 6639616 h 6858000"/>
              <a:gd name="connsiteX450" fmla="*/ 1885273 w 7467600"/>
              <a:gd name="connsiteY450" fmla="*/ 6858000 h 6858000"/>
              <a:gd name="connsiteX451" fmla="*/ 1854363 w 7467600"/>
              <a:gd name="connsiteY451" fmla="*/ 6858000 h 6858000"/>
              <a:gd name="connsiteX452" fmla="*/ 1880391 w 7467600"/>
              <a:gd name="connsiteY452" fmla="*/ 6603796 h 6858000"/>
              <a:gd name="connsiteX453" fmla="*/ 1818273 w 7467600"/>
              <a:gd name="connsiteY453" fmla="*/ 6715729 h 6858000"/>
              <a:gd name="connsiteX454" fmla="*/ 1794691 w 7467600"/>
              <a:gd name="connsiteY454" fmla="*/ 6843239 h 6858000"/>
              <a:gd name="connsiteX455" fmla="*/ 1794914 w 7467600"/>
              <a:gd name="connsiteY455" fmla="*/ 6858000 h 6858000"/>
              <a:gd name="connsiteX456" fmla="*/ 1746128 w 7467600"/>
              <a:gd name="connsiteY456" fmla="*/ 6858000 h 6858000"/>
              <a:gd name="connsiteX457" fmla="*/ 1753934 w 7467600"/>
              <a:gd name="connsiteY457" fmla="*/ 6724796 h 6858000"/>
              <a:gd name="connsiteX458" fmla="*/ 1792053 w 7467600"/>
              <a:gd name="connsiteY458" fmla="*/ 6572396 h 6858000"/>
              <a:gd name="connsiteX459" fmla="*/ 1862248 w 7467600"/>
              <a:gd name="connsiteY459" fmla="*/ 6266397 h 6858000"/>
              <a:gd name="connsiteX460" fmla="*/ 1862250 w 7467600"/>
              <a:gd name="connsiteY460" fmla="*/ 6033531 h 6858000"/>
              <a:gd name="connsiteX461" fmla="*/ 1211999 w 7467600"/>
              <a:gd name="connsiteY461" fmla="*/ 6683610 h 6858000"/>
              <a:gd name="connsiteX462" fmla="*/ 1213266 w 7467600"/>
              <a:gd name="connsiteY462" fmla="*/ 6691947 h 6858000"/>
              <a:gd name="connsiteX463" fmla="*/ 1203370 w 7467600"/>
              <a:gd name="connsiteY463" fmla="*/ 6850676 h 6858000"/>
              <a:gd name="connsiteX464" fmla="*/ 1203671 w 7467600"/>
              <a:gd name="connsiteY464" fmla="*/ 6858000 h 6858000"/>
              <a:gd name="connsiteX465" fmla="*/ 1143180 w 7467600"/>
              <a:gd name="connsiteY465" fmla="*/ 6858000 h 6858000"/>
              <a:gd name="connsiteX466" fmla="*/ 1142176 w 7467600"/>
              <a:gd name="connsiteY466" fmla="*/ 6766045 h 6858000"/>
              <a:gd name="connsiteX467" fmla="*/ 1067484 w 7467600"/>
              <a:gd name="connsiteY467" fmla="*/ 6858000 h 6858000"/>
              <a:gd name="connsiteX468" fmla="*/ 953928 w 7467600"/>
              <a:gd name="connsiteY468" fmla="*/ 6858000 h 6858000"/>
              <a:gd name="connsiteX469" fmla="*/ 959715 w 7467600"/>
              <a:gd name="connsiteY469" fmla="*/ 6850185 h 6858000"/>
              <a:gd name="connsiteX470" fmla="*/ 1483788 w 7467600"/>
              <a:gd name="connsiteY470" fmla="*/ 6259174 h 6858000"/>
              <a:gd name="connsiteX471" fmla="*/ 1100671 w 7467600"/>
              <a:gd name="connsiteY471" fmla="*/ 6252137 h 6858000"/>
              <a:gd name="connsiteX472" fmla="*/ 1090144 w 7467600"/>
              <a:gd name="connsiteY472" fmla="*/ 6256748 h 6858000"/>
              <a:gd name="connsiteX473" fmla="*/ 1095872 w 7467600"/>
              <a:gd name="connsiteY473" fmla="*/ 6271892 h 6858000"/>
              <a:gd name="connsiteX474" fmla="*/ 262785 w 7467600"/>
              <a:gd name="connsiteY474" fmla="*/ 6845450 h 6858000"/>
              <a:gd name="connsiteX475" fmla="*/ 209968 w 7467600"/>
              <a:gd name="connsiteY475" fmla="*/ 6770713 h 6858000"/>
              <a:gd name="connsiteX476" fmla="*/ 873460 w 7467600"/>
              <a:gd name="connsiteY476" fmla="*/ 6253768 h 6858000"/>
              <a:gd name="connsiteX477" fmla="*/ 192686 w 7467600"/>
              <a:gd name="connsiteY477" fmla="*/ 5849257 h 6858000"/>
              <a:gd name="connsiteX478" fmla="*/ 4696 w 7467600"/>
              <a:gd name="connsiteY478" fmla="*/ 5697668 h 6858000"/>
              <a:gd name="connsiteX479" fmla="*/ 0 w 7467600"/>
              <a:gd name="connsiteY479" fmla="*/ 5689984 h 6858000"/>
              <a:gd name="connsiteX480" fmla="*/ 0 w 7467600"/>
              <a:gd name="connsiteY480" fmla="*/ 5513472 h 6858000"/>
              <a:gd name="connsiteX481" fmla="*/ 174101 w 7467600"/>
              <a:gd name="connsiteY481" fmla="*/ 5620277 h 6858000"/>
              <a:gd name="connsiteX482" fmla="*/ 891800 w 7467600"/>
              <a:gd name="connsiteY482" fmla="*/ 6036935 h 6858000"/>
              <a:gd name="connsiteX483" fmla="*/ 1072219 w 7467600"/>
              <a:gd name="connsiteY483" fmla="*/ 6169443 h 6858000"/>
              <a:gd name="connsiteX484" fmla="*/ 1074117 w 7467600"/>
              <a:gd name="connsiteY484" fmla="*/ 6170301 h 6858000"/>
              <a:gd name="connsiteX485" fmla="*/ 1083114 w 7467600"/>
              <a:gd name="connsiteY485" fmla="*/ 6174131 h 6858000"/>
              <a:gd name="connsiteX486" fmla="*/ 1543010 w 7467600"/>
              <a:gd name="connsiteY486" fmla="*/ 6191140 h 6858000"/>
              <a:gd name="connsiteX487" fmla="*/ 1551080 w 7467600"/>
              <a:gd name="connsiteY487" fmla="*/ 6195006 h 6858000"/>
              <a:gd name="connsiteX488" fmla="*/ 2345443 w 7467600"/>
              <a:gd name="connsiteY488" fmla="*/ 5549882 h 6858000"/>
              <a:gd name="connsiteX489" fmla="*/ 1721499 w 7467600"/>
              <a:gd name="connsiteY489" fmla="*/ 5599969 h 6858000"/>
              <a:gd name="connsiteX490" fmla="*/ 767716 w 7467600"/>
              <a:gd name="connsiteY490" fmla="*/ 5472768 h 6858000"/>
              <a:gd name="connsiteX491" fmla="*/ 722147 w 7467600"/>
              <a:gd name="connsiteY491" fmla="*/ 5393091 h 6858000"/>
              <a:gd name="connsiteX492" fmla="*/ 1485552 w 7467600"/>
              <a:gd name="connsiteY492" fmla="*/ 5313202 h 6858000"/>
              <a:gd name="connsiteX493" fmla="*/ 2143004 w 7467600"/>
              <a:gd name="connsiteY493" fmla="*/ 5402420 h 6858000"/>
              <a:gd name="connsiteX494" fmla="*/ 1933391 w 7467600"/>
              <a:gd name="connsiteY494" fmla="*/ 5156971 h 6858000"/>
              <a:gd name="connsiteX495" fmla="*/ 1827118 w 7467600"/>
              <a:gd name="connsiteY495" fmla="*/ 4968410 h 6858000"/>
              <a:gd name="connsiteX496" fmla="*/ 1837349 w 7467600"/>
              <a:gd name="connsiteY496" fmla="*/ 4956357 h 6858000"/>
              <a:gd name="connsiteX497" fmla="*/ 2162835 w 7467600"/>
              <a:gd name="connsiteY497" fmla="*/ 5187853 h 6858000"/>
              <a:gd name="connsiteX498" fmla="*/ 2257167 w 7467600"/>
              <a:gd name="connsiteY498" fmla="*/ 5462123 h 6858000"/>
              <a:gd name="connsiteX499" fmla="*/ 2261598 w 7467600"/>
              <a:gd name="connsiteY499" fmla="*/ 5467998 h 6858000"/>
              <a:gd name="connsiteX500" fmla="*/ 2437177 w 7467600"/>
              <a:gd name="connsiteY500" fmla="*/ 5479608 h 6858000"/>
              <a:gd name="connsiteX501" fmla="*/ 2445247 w 7467600"/>
              <a:gd name="connsiteY501" fmla="*/ 5483476 h 6858000"/>
              <a:gd name="connsiteX502" fmla="*/ 2743626 w 7467600"/>
              <a:gd name="connsiteY502" fmla="*/ 5304819 h 6858000"/>
              <a:gd name="connsiteX503" fmla="*/ 3048102 w 7467600"/>
              <a:gd name="connsiteY503" fmla="*/ 5150595 h 6858000"/>
              <a:gd name="connsiteX504" fmla="*/ 1799414 w 7467600"/>
              <a:gd name="connsiteY504" fmla="*/ 4694732 h 6858000"/>
              <a:gd name="connsiteX505" fmla="*/ 1771735 w 7467600"/>
              <a:gd name="connsiteY505" fmla="*/ 4619929 h 6858000"/>
              <a:gd name="connsiteX506" fmla="*/ 3104273 w 7467600"/>
              <a:gd name="connsiteY506" fmla="*/ 5076159 h 6858000"/>
              <a:gd name="connsiteX507" fmla="*/ 3113245 w 7467600"/>
              <a:gd name="connsiteY507" fmla="*/ 5090705 h 6858000"/>
              <a:gd name="connsiteX508" fmla="*/ 3126294 w 7467600"/>
              <a:gd name="connsiteY508" fmla="*/ 5114400 h 6858000"/>
              <a:gd name="connsiteX509" fmla="*/ 3937433 w 7467600"/>
              <a:gd name="connsiteY509" fmla="*/ 4830473 h 6858000"/>
              <a:gd name="connsiteX510" fmla="*/ 3590475 w 7467600"/>
              <a:gd name="connsiteY510" fmla="*/ 4597974 h 6858000"/>
              <a:gd name="connsiteX511" fmla="*/ 3100264 w 7467600"/>
              <a:gd name="connsiteY511" fmla="*/ 4579845 h 6858000"/>
              <a:gd name="connsiteX512" fmla="*/ 2183576 w 7467600"/>
              <a:gd name="connsiteY512" fmla="*/ 4227150 h 6858000"/>
              <a:gd name="connsiteX513" fmla="*/ 2151029 w 7467600"/>
              <a:gd name="connsiteY513" fmla="*/ 4146947 h 6858000"/>
              <a:gd name="connsiteX514" fmla="*/ 3563434 w 7467600"/>
              <a:gd name="connsiteY514" fmla="*/ 4469115 h 6858000"/>
              <a:gd name="connsiteX515" fmla="*/ 3177952 w 7467600"/>
              <a:gd name="connsiteY515" fmla="*/ 3657386 h 6858000"/>
              <a:gd name="connsiteX516" fmla="*/ 3189263 w 7467600"/>
              <a:gd name="connsiteY516" fmla="*/ 3625726 h 6858000"/>
              <a:gd name="connsiteX517" fmla="*/ 3560912 w 7467600"/>
              <a:gd name="connsiteY517" fmla="*/ 4079863 h 6858000"/>
              <a:gd name="connsiteX518" fmla="*/ 3626636 w 7467600"/>
              <a:gd name="connsiteY518" fmla="*/ 4512230 h 6858000"/>
              <a:gd name="connsiteX519" fmla="*/ 3653088 w 7467600"/>
              <a:gd name="connsiteY519" fmla="*/ 4521417 h 6858000"/>
              <a:gd name="connsiteX520" fmla="*/ 3988128 w 7467600"/>
              <a:gd name="connsiteY520" fmla="*/ 4817267 h 6858000"/>
              <a:gd name="connsiteX521" fmla="*/ 4830582 w 7467600"/>
              <a:gd name="connsiteY521" fmla="*/ 4676000 h 6858000"/>
              <a:gd name="connsiteX522" fmla="*/ 4830100 w 7467600"/>
              <a:gd name="connsiteY522" fmla="*/ 4675554 h 6858000"/>
              <a:gd name="connsiteX523" fmla="*/ 4036318 w 7467600"/>
              <a:gd name="connsiteY523" fmla="*/ 4147013 h 6858000"/>
              <a:gd name="connsiteX524" fmla="*/ 3432098 w 7467600"/>
              <a:gd name="connsiteY524" fmla="*/ 3537312 h 6858000"/>
              <a:gd name="connsiteX525" fmla="*/ 3446761 w 7467600"/>
              <a:gd name="connsiteY525" fmla="*/ 3461278 h 6858000"/>
              <a:gd name="connsiteX526" fmla="*/ 4419733 w 7467600"/>
              <a:gd name="connsiteY526" fmla="*/ 3963555 h 6858000"/>
              <a:gd name="connsiteX527" fmla="*/ 4781371 w 7467600"/>
              <a:gd name="connsiteY527" fmla="*/ 4458604 h 6858000"/>
              <a:gd name="connsiteX528" fmla="*/ 4780440 w 7467600"/>
              <a:gd name="connsiteY528" fmla="*/ 4470290 h 6858000"/>
              <a:gd name="connsiteX529" fmla="*/ 4898954 w 7467600"/>
              <a:gd name="connsiteY529" fmla="*/ 4662092 h 6858000"/>
              <a:gd name="connsiteX530" fmla="*/ 4900699 w 7467600"/>
              <a:gd name="connsiteY530" fmla="*/ 4670867 h 6858000"/>
              <a:gd name="connsiteX531" fmla="*/ 5714511 w 7467600"/>
              <a:gd name="connsiteY531" fmla="*/ 4663483 h 6858000"/>
              <a:gd name="connsiteX532" fmla="*/ 5464793 w 7467600"/>
              <a:gd name="connsiteY532" fmla="*/ 4393556 h 6858000"/>
              <a:gd name="connsiteX533" fmla="*/ 5461897 w 7467600"/>
              <a:gd name="connsiteY533" fmla="*/ 4390879 h 6858000"/>
              <a:gd name="connsiteX534" fmla="*/ 4294126 w 7467600"/>
              <a:gd name="connsiteY534" fmla="*/ 3303048 h 6858000"/>
              <a:gd name="connsiteX535" fmla="*/ 4305321 w 7467600"/>
              <a:gd name="connsiteY535" fmla="*/ 3256953 h 6858000"/>
              <a:gd name="connsiteX536" fmla="*/ 4949299 w 7467600"/>
              <a:gd name="connsiteY536" fmla="*/ 3766336 h 6858000"/>
              <a:gd name="connsiteX537" fmla="*/ 5291452 w 7467600"/>
              <a:gd name="connsiteY537" fmla="*/ 4076801 h 6858000"/>
              <a:gd name="connsiteX538" fmla="*/ 5434998 w 7467600"/>
              <a:gd name="connsiteY538" fmla="*/ 4254100 h 6858000"/>
              <a:gd name="connsiteX539" fmla="*/ 5351015 w 7467600"/>
              <a:gd name="connsiteY539" fmla="*/ 3760989 h 6858000"/>
              <a:gd name="connsiteX540" fmla="*/ 5413780 w 7467600"/>
              <a:gd name="connsiteY540" fmla="*/ 2966265 h 6858000"/>
              <a:gd name="connsiteX541" fmla="*/ 5425627 w 7467600"/>
              <a:gd name="connsiteY541" fmla="*/ 2954192 h 6858000"/>
              <a:gd name="connsiteX542" fmla="*/ 6604735 w 7467600"/>
              <a:gd name="connsiteY542" fmla="*/ 2041381 h 6858000"/>
              <a:gd name="connsiteX543" fmla="*/ 7204487 w 7467600"/>
              <a:gd name="connsiteY543" fmla="*/ 2742112 h 6858000"/>
              <a:gd name="connsiteX544" fmla="*/ 7131592 w 7467600"/>
              <a:gd name="connsiteY544" fmla="*/ 2672096 h 6858000"/>
              <a:gd name="connsiteX545" fmla="*/ 6996344 w 7467600"/>
              <a:gd name="connsiteY545" fmla="*/ 2518310 h 6858000"/>
              <a:gd name="connsiteX546" fmla="*/ 6735495 w 7467600"/>
              <a:gd name="connsiteY546" fmla="*/ 2196890 h 6858000"/>
              <a:gd name="connsiteX547" fmla="*/ 6721901 w 7467600"/>
              <a:gd name="connsiteY547" fmla="*/ 2179274 h 6858000"/>
              <a:gd name="connsiteX548" fmla="*/ 6604735 w 7467600"/>
              <a:gd name="connsiteY548" fmla="*/ 2041381 h 6858000"/>
              <a:gd name="connsiteX549" fmla="*/ 6591670 w 7467600"/>
              <a:gd name="connsiteY549" fmla="*/ 1988277 h 6858000"/>
              <a:gd name="connsiteX550" fmla="*/ 6747349 w 7467600"/>
              <a:gd name="connsiteY550" fmla="*/ 2160069 h 6858000"/>
              <a:gd name="connsiteX551" fmla="*/ 6760943 w 7467600"/>
              <a:gd name="connsiteY551" fmla="*/ 2177686 h 6858000"/>
              <a:gd name="connsiteX552" fmla="*/ 7021065 w 7467600"/>
              <a:gd name="connsiteY552" fmla="*/ 2498102 h 6858000"/>
              <a:gd name="connsiteX553" fmla="*/ 7155223 w 7467600"/>
              <a:gd name="connsiteY553" fmla="*/ 2650386 h 6858000"/>
              <a:gd name="connsiteX554" fmla="*/ 7203167 w 7467600"/>
              <a:gd name="connsiteY554" fmla="*/ 2697288 h 6858000"/>
              <a:gd name="connsiteX555" fmla="*/ 6937703 w 7467600"/>
              <a:gd name="connsiteY555" fmla="*/ 2321981 h 6858000"/>
              <a:gd name="connsiteX556" fmla="*/ 6591670 w 7467600"/>
              <a:gd name="connsiteY556" fmla="*/ 1988277 h 6858000"/>
              <a:gd name="connsiteX557" fmla="*/ 5798671 w 7467600"/>
              <a:gd name="connsiteY557" fmla="*/ 1981601 h 6858000"/>
              <a:gd name="connsiteX558" fmla="*/ 5754709 w 7467600"/>
              <a:gd name="connsiteY558" fmla="*/ 2071454 h 6858000"/>
              <a:gd name="connsiteX559" fmla="*/ 5763044 w 7467600"/>
              <a:gd name="connsiteY559" fmla="*/ 2842206 h 6858000"/>
              <a:gd name="connsiteX560" fmla="*/ 5764974 w 7467600"/>
              <a:gd name="connsiteY560" fmla="*/ 2799609 h 6858000"/>
              <a:gd name="connsiteX561" fmla="*/ 5767665 w 7467600"/>
              <a:gd name="connsiteY561" fmla="*/ 2666409 h 6858000"/>
              <a:gd name="connsiteX562" fmla="*/ 5763055 w 7467600"/>
              <a:gd name="connsiteY562" fmla="*/ 2579705 h 6858000"/>
              <a:gd name="connsiteX563" fmla="*/ 5758079 w 7467600"/>
              <a:gd name="connsiteY563" fmla="*/ 2492508 h 6858000"/>
              <a:gd name="connsiteX564" fmla="*/ 5779325 w 7467600"/>
              <a:gd name="connsiteY564" fmla="*/ 2197069 h 6858000"/>
              <a:gd name="connsiteX565" fmla="*/ 5798671 w 7467600"/>
              <a:gd name="connsiteY565" fmla="*/ 1981601 h 6858000"/>
              <a:gd name="connsiteX566" fmla="*/ 5829202 w 7467600"/>
              <a:gd name="connsiteY566" fmla="*/ 1971679 h 6858000"/>
              <a:gd name="connsiteX567" fmla="*/ 5809558 w 7467600"/>
              <a:gd name="connsiteY567" fmla="*/ 2198043 h 6858000"/>
              <a:gd name="connsiteX568" fmla="*/ 5788653 w 7467600"/>
              <a:gd name="connsiteY568" fmla="*/ 2489430 h 6858000"/>
              <a:gd name="connsiteX569" fmla="*/ 5793439 w 7467600"/>
              <a:gd name="connsiteY569" fmla="*/ 2575235 h 6858000"/>
              <a:gd name="connsiteX570" fmla="*/ 5796837 w 7467600"/>
              <a:gd name="connsiteY570" fmla="*/ 2637633 h 6858000"/>
              <a:gd name="connsiteX571" fmla="*/ 5818614 w 7467600"/>
              <a:gd name="connsiteY571" fmla="*/ 2473055 h 6858000"/>
              <a:gd name="connsiteX572" fmla="*/ 5829202 w 7467600"/>
              <a:gd name="connsiteY572" fmla="*/ 1971679 h 6858000"/>
              <a:gd name="connsiteX573" fmla="*/ 5911389 w 7467600"/>
              <a:gd name="connsiteY573" fmla="*/ 1898371 h 6858000"/>
              <a:gd name="connsiteX574" fmla="*/ 6237627 w 7467600"/>
              <a:gd name="connsiteY574" fmla="*/ 2231921 h 6858000"/>
              <a:gd name="connsiteX575" fmla="*/ 5911389 w 7467600"/>
              <a:gd name="connsiteY575" fmla="*/ 1898371 h 6858000"/>
              <a:gd name="connsiteX576" fmla="*/ 6944437 w 7467600"/>
              <a:gd name="connsiteY576" fmla="*/ 1575402 h 6858000"/>
              <a:gd name="connsiteX577" fmla="*/ 6304730 w 7467600"/>
              <a:gd name="connsiteY577" fmla="*/ 1766654 h 6858000"/>
              <a:gd name="connsiteX578" fmla="*/ 6944437 w 7467600"/>
              <a:gd name="connsiteY578" fmla="*/ 1575402 h 6858000"/>
              <a:gd name="connsiteX579" fmla="*/ 7019523 w 7467600"/>
              <a:gd name="connsiteY579" fmla="*/ 1519450 h 6858000"/>
              <a:gd name="connsiteX580" fmla="*/ 6298091 w 7467600"/>
              <a:gd name="connsiteY580" fmla="*/ 1737122 h 6858000"/>
              <a:gd name="connsiteX581" fmla="*/ 7019523 w 7467600"/>
              <a:gd name="connsiteY581" fmla="*/ 1519450 h 6858000"/>
              <a:gd name="connsiteX582" fmla="*/ 2399523 w 7467600"/>
              <a:gd name="connsiteY582" fmla="*/ 1428234 h 6858000"/>
              <a:gd name="connsiteX583" fmla="*/ 2224982 w 7467600"/>
              <a:gd name="connsiteY583" fmla="*/ 1826201 h 6858000"/>
              <a:gd name="connsiteX584" fmla="*/ 2096099 w 7467600"/>
              <a:gd name="connsiteY584" fmla="*/ 2345900 h 6858000"/>
              <a:gd name="connsiteX585" fmla="*/ 2283317 w 7467600"/>
              <a:gd name="connsiteY585" fmla="*/ 1796925 h 6858000"/>
              <a:gd name="connsiteX586" fmla="*/ 2399523 w 7467600"/>
              <a:gd name="connsiteY586" fmla="*/ 1428234 h 6858000"/>
              <a:gd name="connsiteX587" fmla="*/ 2448558 w 7467600"/>
              <a:gd name="connsiteY587" fmla="*/ 1373435 h 6858000"/>
              <a:gd name="connsiteX588" fmla="*/ 2312521 w 7467600"/>
              <a:gd name="connsiteY588" fmla="*/ 1806140 h 6858000"/>
              <a:gd name="connsiteX589" fmla="*/ 2127533 w 7467600"/>
              <a:gd name="connsiteY589" fmla="*/ 2348380 h 6858000"/>
              <a:gd name="connsiteX590" fmla="*/ 2358080 w 7467600"/>
              <a:gd name="connsiteY590" fmla="*/ 1866134 h 6858000"/>
              <a:gd name="connsiteX591" fmla="*/ 2407436 w 7467600"/>
              <a:gd name="connsiteY591" fmla="*/ 1651070 h 6858000"/>
              <a:gd name="connsiteX592" fmla="*/ 2448558 w 7467600"/>
              <a:gd name="connsiteY592" fmla="*/ 1373435 h 6858000"/>
              <a:gd name="connsiteX593" fmla="*/ 278707 w 7467600"/>
              <a:gd name="connsiteY593" fmla="*/ 1352270 h 6858000"/>
              <a:gd name="connsiteX594" fmla="*/ 321570 w 7467600"/>
              <a:gd name="connsiteY594" fmla="*/ 1861610 h 6858000"/>
              <a:gd name="connsiteX595" fmla="*/ 294281 w 7467600"/>
              <a:gd name="connsiteY595" fmla="*/ 1440658 h 6858000"/>
              <a:gd name="connsiteX596" fmla="*/ 278707 w 7467600"/>
              <a:gd name="connsiteY596" fmla="*/ 1352270 h 6858000"/>
              <a:gd name="connsiteX597" fmla="*/ 1423821 w 7467600"/>
              <a:gd name="connsiteY597" fmla="*/ 1351958 h 6858000"/>
              <a:gd name="connsiteX598" fmla="*/ 1638521 w 7467600"/>
              <a:gd name="connsiteY598" fmla="*/ 1908470 h 6858000"/>
              <a:gd name="connsiteX599" fmla="*/ 1754199 w 7467600"/>
              <a:gd name="connsiteY599" fmla="*/ 2149284 h 6858000"/>
              <a:gd name="connsiteX600" fmla="*/ 1908359 w 7467600"/>
              <a:gd name="connsiteY600" fmla="*/ 2364988 h 6858000"/>
              <a:gd name="connsiteX601" fmla="*/ 1647661 w 7467600"/>
              <a:gd name="connsiteY601" fmla="*/ 1825945 h 6858000"/>
              <a:gd name="connsiteX602" fmla="*/ 1423821 w 7467600"/>
              <a:gd name="connsiteY602" fmla="*/ 1351958 h 6858000"/>
              <a:gd name="connsiteX603" fmla="*/ 1431890 w 7467600"/>
              <a:gd name="connsiteY603" fmla="*/ 1306475 h 6858000"/>
              <a:gd name="connsiteX604" fmla="*/ 1507597 w 7467600"/>
              <a:gd name="connsiteY604" fmla="*/ 1446132 h 6858000"/>
              <a:gd name="connsiteX605" fmla="*/ 1674586 w 7467600"/>
              <a:gd name="connsiteY605" fmla="*/ 1813832 h 6858000"/>
              <a:gd name="connsiteX606" fmla="*/ 1815950 w 7467600"/>
              <a:gd name="connsiteY606" fmla="*/ 2128564 h 6858000"/>
              <a:gd name="connsiteX607" fmla="*/ 1984242 w 7467600"/>
              <a:gd name="connsiteY607" fmla="*/ 2430829 h 6858000"/>
              <a:gd name="connsiteX608" fmla="*/ 2014023 w 7467600"/>
              <a:gd name="connsiteY608" fmla="*/ 2450995 h 6858000"/>
              <a:gd name="connsiteX609" fmla="*/ 1747337 w 7467600"/>
              <a:gd name="connsiteY609" fmla="*/ 1855264 h 6858000"/>
              <a:gd name="connsiteX610" fmla="*/ 1533749 w 7467600"/>
              <a:gd name="connsiteY610" fmla="*/ 1478656 h 6858000"/>
              <a:gd name="connsiteX611" fmla="*/ 1431890 w 7467600"/>
              <a:gd name="connsiteY611" fmla="*/ 1306475 h 6858000"/>
              <a:gd name="connsiteX612" fmla="*/ 5052692 w 7467600"/>
              <a:gd name="connsiteY612" fmla="*/ 1292994 h 6858000"/>
              <a:gd name="connsiteX613" fmla="*/ 5200661 w 7467600"/>
              <a:gd name="connsiteY613" fmla="*/ 1635186 h 6858000"/>
              <a:gd name="connsiteX614" fmla="*/ 5297138 w 7467600"/>
              <a:gd name="connsiteY614" fmla="*/ 1906351 h 6858000"/>
              <a:gd name="connsiteX615" fmla="*/ 5052692 w 7467600"/>
              <a:gd name="connsiteY615" fmla="*/ 1292994 h 6858000"/>
              <a:gd name="connsiteX616" fmla="*/ 5009948 w 7467600"/>
              <a:gd name="connsiteY616" fmla="*/ 1273619 h 6858000"/>
              <a:gd name="connsiteX617" fmla="*/ 5121777 w 7467600"/>
              <a:gd name="connsiteY617" fmla="*/ 1654213 h 6858000"/>
              <a:gd name="connsiteX618" fmla="*/ 5293545 w 7467600"/>
              <a:gd name="connsiteY618" fmla="*/ 2072247 h 6858000"/>
              <a:gd name="connsiteX619" fmla="*/ 5294042 w 7467600"/>
              <a:gd name="connsiteY619" fmla="*/ 2065019 h 6858000"/>
              <a:gd name="connsiteX620" fmla="*/ 5171936 w 7467600"/>
              <a:gd name="connsiteY620" fmla="*/ 1647613 h 6858000"/>
              <a:gd name="connsiteX621" fmla="*/ 5009948 w 7467600"/>
              <a:gd name="connsiteY621" fmla="*/ 1273619 h 6858000"/>
              <a:gd name="connsiteX622" fmla="*/ 655236 w 7467600"/>
              <a:gd name="connsiteY622" fmla="*/ 1268632 h 6858000"/>
              <a:gd name="connsiteX623" fmla="*/ 839521 w 7467600"/>
              <a:gd name="connsiteY623" fmla="*/ 1685315 h 6858000"/>
              <a:gd name="connsiteX624" fmla="*/ 1109416 w 7467600"/>
              <a:gd name="connsiteY624" fmla="*/ 2061663 h 6858000"/>
              <a:gd name="connsiteX625" fmla="*/ 1298300 w 7467600"/>
              <a:gd name="connsiteY625" fmla="*/ 2247742 h 6858000"/>
              <a:gd name="connsiteX626" fmla="*/ 1125871 w 7467600"/>
              <a:gd name="connsiteY626" fmla="*/ 1989513 h 6858000"/>
              <a:gd name="connsiteX627" fmla="*/ 981574 w 7467600"/>
              <a:gd name="connsiteY627" fmla="*/ 1783157 h 6858000"/>
              <a:gd name="connsiteX628" fmla="*/ 922198 w 7467600"/>
              <a:gd name="connsiteY628" fmla="*/ 1677437 h 6858000"/>
              <a:gd name="connsiteX629" fmla="*/ 869293 w 7467600"/>
              <a:gd name="connsiteY629" fmla="*/ 1583214 h 6858000"/>
              <a:gd name="connsiteX630" fmla="*/ 751431 w 7467600"/>
              <a:gd name="connsiteY630" fmla="*/ 1405731 h 6858000"/>
              <a:gd name="connsiteX631" fmla="*/ 655236 w 7467600"/>
              <a:gd name="connsiteY631" fmla="*/ 1268632 h 6858000"/>
              <a:gd name="connsiteX632" fmla="*/ 6516292 w 7467600"/>
              <a:gd name="connsiteY632" fmla="*/ 1263064 h 6858000"/>
              <a:gd name="connsiteX633" fmla="*/ 5736320 w 7467600"/>
              <a:gd name="connsiteY633" fmla="*/ 1501803 h 6858000"/>
              <a:gd name="connsiteX634" fmla="*/ 6516292 w 7467600"/>
              <a:gd name="connsiteY634" fmla="*/ 1263064 h 6858000"/>
              <a:gd name="connsiteX635" fmla="*/ 291466 w 7467600"/>
              <a:gd name="connsiteY635" fmla="*/ 1250369 h 6858000"/>
              <a:gd name="connsiteX636" fmla="*/ 323180 w 7467600"/>
              <a:gd name="connsiteY636" fmla="*/ 1435283 h 6858000"/>
              <a:gd name="connsiteX637" fmla="*/ 349381 w 7467600"/>
              <a:gd name="connsiteY637" fmla="*/ 1875041 h 6858000"/>
              <a:gd name="connsiteX638" fmla="*/ 374363 w 7467600"/>
              <a:gd name="connsiteY638" fmla="*/ 1506494 h 6858000"/>
              <a:gd name="connsiteX639" fmla="*/ 302168 w 7467600"/>
              <a:gd name="connsiteY639" fmla="*/ 1274495 h 6858000"/>
              <a:gd name="connsiteX640" fmla="*/ 291466 w 7467600"/>
              <a:gd name="connsiteY640" fmla="*/ 1250369 h 6858000"/>
              <a:gd name="connsiteX641" fmla="*/ 678222 w 7467600"/>
              <a:gd name="connsiteY641" fmla="*/ 1248670 h 6858000"/>
              <a:gd name="connsiteX642" fmla="*/ 775536 w 7467600"/>
              <a:gd name="connsiteY642" fmla="*/ 1388015 h 6858000"/>
              <a:gd name="connsiteX643" fmla="*/ 894529 w 7467600"/>
              <a:gd name="connsiteY643" fmla="*/ 1567739 h 6858000"/>
              <a:gd name="connsiteX644" fmla="*/ 948000 w 7467600"/>
              <a:gd name="connsiteY644" fmla="*/ 1663088 h 6858000"/>
              <a:gd name="connsiteX645" fmla="*/ 1006812 w 7467600"/>
              <a:gd name="connsiteY645" fmla="*/ 1767683 h 6858000"/>
              <a:gd name="connsiteX646" fmla="*/ 1149133 w 7467600"/>
              <a:gd name="connsiteY646" fmla="*/ 1971513 h 6858000"/>
              <a:gd name="connsiteX647" fmla="*/ 1333952 w 7467600"/>
              <a:gd name="connsiteY647" fmla="*/ 2251620 h 6858000"/>
              <a:gd name="connsiteX648" fmla="*/ 1337329 w 7467600"/>
              <a:gd name="connsiteY648" fmla="*/ 2258350 h 6858000"/>
              <a:gd name="connsiteX649" fmla="*/ 1014726 w 7467600"/>
              <a:gd name="connsiteY649" fmla="*/ 1615556 h 6858000"/>
              <a:gd name="connsiteX650" fmla="*/ 678222 w 7467600"/>
              <a:gd name="connsiteY650" fmla="*/ 1248670 h 6858000"/>
              <a:gd name="connsiteX651" fmla="*/ 6691602 w 7467600"/>
              <a:gd name="connsiteY651" fmla="*/ 1140573 h 6858000"/>
              <a:gd name="connsiteX652" fmla="*/ 6571100 w 7467600"/>
              <a:gd name="connsiteY652" fmla="*/ 1183662 h 6858000"/>
              <a:gd name="connsiteX653" fmla="*/ 6241687 w 7467600"/>
              <a:gd name="connsiteY653" fmla="*/ 1257600 h 6858000"/>
              <a:gd name="connsiteX654" fmla="*/ 5693009 w 7467600"/>
              <a:gd name="connsiteY654" fmla="*/ 1478256 h 6858000"/>
              <a:gd name="connsiteX655" fmla="*/ 6548420 w 7467600"/>
              <a:gd name="connsiteY655" fmla="*/ 1214599 h 6858000"/>
              <a:gd name="connsiteX656" fmla="*/ 6605473 w 7467600"/>
              <a:gd name="connsiteY656" fmla="*/ 1184686 h 6858000"/>
              <a:gd name="connsiteX657" fmla="*/ 6691602 w 7467600"/>
              <a:gd name="connsiteY657" fmla="*/ 1140573 h 6858000"/>
              <a:gd name="connsiteX658" fmla="*/ 4002475 w 7467600"/>
              <a:gd name="connsiteY658" fmla="*/ 1037802 h 6858000"/>
              <a:gd name="connsiteX659" fmla="*/ 4000324 w 7467600"/>
              <a:gd name="connsiteY659" fmla="*/ 1039362 h 6858000"/>
              <a:gd name="connsiteX660" fmla="*/ 4002862 w 7467600"/>
              <a:gd name="connsiteY660" fmla="*/ 1042866 h 6858000"/>
              <a:gd name="connsiteX661" fmla="*/ 4002475 w 7467600"/>
              <a:gd name="connsiteY661" fmla="*/ 1037802 h 6858000"/>
              <a:gd name="connsiteX662" fmla="*/ 506322 w 7467600"/>
              <a:gd name="connsiteY662" fmla="*/ 1020997 h 6858000"/>
              <a:gd name="connsiteX663" fmla="*/ 533068 w 7467600"/>
              <a:gd name="connsiteY663" fmla="*/ 1029409 h 6858000"/>
              <a:gd name="connsiteX664" fmla="*/ 1232525 w 7467600"/>
              <a:gd name="connsiteY664" fmla="*/ 1804675 h 6858000"/>
              <a:gd name="connsiteX665" fmla="*/ 1388858 w 7467600"/>
              <a:gd name="connsiteY665" fmla="*/ 2368011 h 6858000"/>
              <a:gd name="connsiteX666" fmla="*/ 1384098 w 7467600"/>
              <a:gd name="connsiteY666" fmla="*/ 2378125 h 6858000"/>
              <a:gd name="connsiteX667" fmla="*/ 1425393 w 7467600"/>
              <a:gd name="connsiteY667" fmla="*/ 2589124 h 6858000"/>
              <a:gd name="connsiteX668" fmla="*/ 1424001 w 7467600"/>
              <a:gd name="connsiteY668" fmla="*/ 2597541 h 6858000"/>
              <a:gd name="connsiteX669" fmla="*/ 2152729 w 7467600"/>
              <a:gd name="connsiteY669" fmla="*/ 2864487 h 6858000"/>
              <a:gd name="connsiteX670" fmla="*/ 2020609 w 7467600"/>
              <a:gd name="connsiteY670" fmla="*/ 2539671 h 6858000"/>
              <a:gd name="connsiteX671" fmla="*/ 2018920 w 7467600"/>
              <a:gd name="connsiteY671" fmla="*/ 2536309 h 6858000"/>
              <a:gd name="connsiteX672" fmla="*/ 1342441 w 7467600"/>
              <a:gd name="connsiteY672" fmla="*/ 1173017 h 6858000"/>
              <a:gd name="connsiteX673" fmla="*/ 1367925 w 7467600"/>
              <a:gd name="connsiteY673" fmla="*/ 1135648 h 6858000"/>
              <a:gd name="connsiteX674" fmla="*/ 1771401 w 7467600"/>
              <a:gd name="connsiteY674" fmla="*/ 1806673 h 6858000"/>
              <a:gd name="connsiteX675" fmla="*/ 1972385 w 7467600"/>
              <a:gd name="connsiteY675" fmla="*/ 2198735 h 6858000"/>
              <a:gd name="connsiteX676" fmla="*/ 2040892 w 7467600"/>
              <a:gd name="connsiteY676" fmla="*/ 2405205 h 6858000"/>
              <a:gd name="connsiteX677" fmla="*/ 2131689 w 7467600"/>
              <a:gd name="connsiteY677" fmla="*/ 1936926 h 6858000"/>
              <a:gd name="connsiteX678" fmla="*/ 2454820 w 7467600"/>
              <a:gd name="connsiteY678" fmla="*/ 1248808 h 6858000"/>
              <a:gd name="connsiteX679" fmla="*/ 2492512 w 7467600"/>
              <a:gd name="connsiteY679" fmla="*/ 1302920 h 6858000"/>
              <a:gd name="connsiteX680" fmla="*/ 2081216 w 7467600"/>
              <a:gd name="connsiteY680" fmla="*/ 2527513 h 6858000"/>
              <a:gd name="connsiteX681" fmla="*/ 2081211 w 7467600"/>
              <a:gd name="connsiteY681" fmla="*/ 2528916 h 6858000"/>
              <a:gd name="connsiteX682" fmla="*/ 2199067 w 7467600"/>
              <a:gd name="connsiteY682" fmla="*/ 2884061 h 6858000"/>
              <a:gd name="connsiteX683" fmla="*/ 3192586 w 7467600"/>
              <a:gd name="connsiteY683" fmla="*/ 3411496 h 6858000"/>
              <a:gd name="connsiteX684" fmla="*/ 3182620 w 7467600"/>
              <a:gd name="connsiteY684" fmla="*/ 3483279 h 6858000"/>
              <a:gd name="connsiteX685" fmla="*/ 2435119 w 7467600"/>
              <a:gd name="connsiteY685" fmla="*/ 3080173 h 6858000"/>
              <a:gd name="connsiteX686" fmla="*/ 2410152 w 7467600"/>
              <a:gd name="connsiteY686" fmla="*/ 3063751 h 6858000"/>
              <a:gd name="connsiteX687" fmla="*/ 2408099 w 7467600"/>
              <a:gd name="connsiteY687" fmla="*/ 3064403 h 6858000"/>
              <a:gd name="connsiteX688" fmla="*/ 2407218 w 7467600"/>
              <a:gd name="connsiteY688" fmla="*/ 3070324 h 6858000"/>
              <a:gd name="connsiteX689" fmla="*/ 2380138 w 7467600"/>
              <a:gd name="connsiteY689" fmla="*/ 3099341 h 6858000"/>
              <a:gd name="connsiteX690" fmla="*/ 1765923 w 7467600"/>
              <a:gd name="connsiteY690" fmla="*/ 3581043 h 6858000"/>
              <a:gd name="connsiteX691" fmla="*/ 1702258 w 7467600"/>
              <a:gd name="connsiteY691" fmla="*/ 3612286 h 6858000"/>
              <a:gd name="connsiteX692" fmla="*/ 1538370 w 7467600"/>
              <a:gd name="connsiteY692" fmla="*/ 3811804 h 6858000"/>
              <a:gd name="connsiteX693" fmla="*/ 542867 w 7467600"/>
              <a:gd name="connsiteY693" fmla="*/ 4944092 h 6858000"/>
              <a:gd name="connsiteX694" fmla="*/ 515800 w 7467600"/>
              <a:gd name="connsiteY694" fmla="*/ 4862180 h 6858000"/>
              <a:gd name="connsiteX695" fmla="*/ 909145 w 7467600"/>
              <a:gd name="connsiteY695" fmla="*/ 4199225 h 6858000"/>
              <a:gd name="connsiteX696" fmla="*/ 1214067 w 7467600"/>
              <a:gd name="connsiteY696" fmla="*/ 3908561 h 6858000"/>
              <a:gd name="connsiteX697" fmla="*/ 640967 w 7467600"/>
              <a:gd name="connsiteY697" fmla="*/ 4105601 h 6858000"/>
              <a:gd name="connsiteX698" fmla="*/ 112563 w 7467600"/>
              <a:gd name="connsiteY698" fmla="*/ 4396952 h 6858000"/>
              <a:gd name="connsiteX699" fmla="*/ 0 w 7467600"/>
              <a:gd name="connsiteY699" fmla="*/ 4466006 h 6858000"/>
              <a:gd name="connsiteX700" fmla="*/ 0 w 7467600"/>
              <a:gd name="connsiteY700" fmla="*/ 4233763 h 6858000"/>
              <a:gd name="connsiteX701" fmla="*/ 36881 w 7467600"/>
              <a:gd name="connsiteY701" fmla="*/ 4200118 h 6858000"/>
              <a:gd name="connsiteX702" fmla="*/ 910534 w 7467600"/>
              <a:gd name="connsiteY702" fmla="*/ 3629753 h 6858000"/>
              <a:gd name="connsiteX703" fmla="*/ 1578717 w 7467600"/>
              <a:gd name="connsiteY703" fmla="*/ 3575982 h 6858000"/>
              <a:gd name="connsiteX704" fmla="*/ 2338780 w 7467600"/>
              <a:gd name="connsiteY704" fmla="*/ 3033725 h 6858000"/>
              <a:gd name="connsiteX705" fmla="*/ 1807991 w 7467600"/>
              <a:gd name="connsiteY705" fmla="*/ 2807184 h 6858000"/>
              <a:gd name="connsiteX706" fmla="*/ 1416358 w 7467600"/>
              <a:gd name="connsiteY706" fmla="*/ 3112571 h 6858000"/>
              <a:gd name="connsiteX707" fmla="*/ 939066 w 7467600"/>
              <a:gd name="connsiteY707" fmla="*/ 3378798 h 6858000"/>
              <a:gd name="connsiteX708" fmla="*/ 115099 w 7467600"/>
              <a:gd name="connsiteY708" fmla="*/ 3607650 h 6858000"/>
              <a:gd name="connsiteX709" fmla="*/ 97284 w 7467600"/>
              <a:gd name="connsiteY709" fmla="*/ 3520393 h 6858000"/>
              <a:gd name="connsiteX710" fmla="*/ 922050 w 7467600"/>
              <a:gd name="connsiteY710" fmla="*/ 3074867 h 6858000"/>
              <a:gd name="connsiteX711" fmla="*/ 1405265 w 7467600"/>
              <a:gd name="connsiteY711" fmla="*/ 3016319 h 6858000"/>
              <a:gd name="connsiteX712" fmla="*/ 1407512 w 7467600"/>
              <a:gd name="connsiteY712" fmla="*/ 3018001 h 6858000"/>
              <a:gd name="connsiteX713" fmla="*/ 1726266 w 7467600"/>
              <a:gd name="connsiteY713" fmla="*/ 2777274 h 6858000"/>
              <a:gd name="connsiteX714" fmla="*/ 625390 w 7467600"/>
              <a:gd name="connsiteY714" fmla="*/ 2514541 h 6858000"/>
              <a:gd name="connsiteX715" fmla="*/ 619799 w 7467600"/>
              <a:gd name="connsiteY715" fmla="*/ 2527180 h 6858000"/>
              <a:gd name="connsiteX716" fmla="*/ 310030 w 7467600"/>
              <a:gd name="connsiteY716" fmla="*/ 2771818 h 6858000"/>
              <a:gd name="connsiteX717" fmla="*/ 173877 w 7467600"/>
              <a:gd name="connsiteY717" fmla="*/ 2937056 h 6858000"/>
              <a:gd name="connsiteX718" fmla="*/ 77889 w 7467600"/>
              <a:gd name="connsiteY718" fmla="*/ 3138440 h 6858000"/>
              <a:gd name="connsiteX719" fmla="*/ 0 w 7467600"/>
              <a:gd name="connsiteY719" fmla="*/ 3271395 h 6858000"/>
              <a:gd name="connsiteX720" fmla="*/ 0 w 7467600"/>
              <a:gd name="connsiteY720" fmla="*/ 3153002 h 6858000"/>
              <a:gd name="connsiteX721" fmla="*/ 2386 w 7467600"/>
              <a:gd name="connsiteY721" fmla="*/ 3149203 h 6858000"/>
              <a:gd name="connsiteX722" fmla="*/ 89753 w 7467600"/>
              <a:gd name="connsiteY722" fmla="*/ 2987702 h 6858000"/>
              <a:gd name="connsiteX723" fmla="*/ 76869 w 7467600"/>
              <a:gd name="connsiteY723" fmla="*/ 3005404 h 6858000"/>
              <a:gd name="connsiteX724" fmla="*/ 32049 w 7467600"/>
              <a:gd name="connsiteY724" fmla="*/ 3065814 h 6858000"/>
              <a:gd name="connsiteX725" fmla="*/ 0 w 7467600"/>
              <a:gd name="connsiteY725" fmla="*/ 3108744 h 6858000"/>
              <a:gd name="connsiteX726" fmla="*/ 0 w 7467600"/>
              <a:gd name="connsiteY726" fmla="*/ 3058059 h 6858000"/>
              <a:gd name="connsiteX727" fmla="*/ 7610 w 7467600"/>
              <a:gd name="connsiteY727" fmla="*/ 3047889 h 6858000"/>
              <a:gd name="connsiteX728" fmla="*/ 52419 w 7467600"/>
              <a:gd name="connsiteY728" fmla="*/ 2987479 h 6858000"/>
              <a:gd name="connsiteX729" fmla="*/ 59142 w 7467600"/>
              <a:gd name="connsiteY729" fmla="*/ 2978488 h 6858000"/>
              <a:gd name="connsiteX730" fmla="*/ 0 w 7467600"/>
              <a:gd name="connsiteY730" fmla="*/ 3015334 h 6858000"/>
              <a:gd name="connsiteX731" fmla="*/ 0 w 7467600"/>
              <a:gd name="connsiteY731" fmla="*/ 2914286 h 6858000"/>
              <a:gd name="connsiteX732" fmla="*/ 36383 w 7467600"/>
              <a:gd name="connsiteY732" fmla="*/ 2901128 h 6858000"/>
              <a:gd name="connsiteX733" fmla="*/ 156329 w 7467600"/>
              <a:gd name="connsiteY733" fmla="*/ 2840533 h 6858000"/>
              <a:gd name="connsiteX734" fmla="*/ 358355 w 7467600"/>
              <a:gd name="connsiteY734" fmla="*/ 2620471 h 6858000"/>
              <a:gd name="connsiteX735" fmla="*/ 510577 w 7467600"/>
              <a:gd name="connsiteY735" fmla="*/ 2501244 h 6858000"/>
              <a:gd name="connsiteX736" fmla="*/ 211967 w 7467600"/>
              <a:gd name="connsiteY736" fmla="*/ 2479171 h 6858000"/>
              <a:gd name="connsiteX737" fmla="*/ 0 w 7467600"/>
              <a:gd name="connsiteY737" fmla="*/ 2476398 h 6858000"/>
              <a:gd name="connsiteX738" fmla="*/ 0 w 7467600"/>
              <a:gd name="connsiteY738" fmla="*/ 2389189 h 6858000"/>
              <a:gd name="connsiteX739" fmla="*/ 103062 w 7467600"/>
              <a:gd name="connsiteY739" fmla="*/ 2389518 h 6858000"/>
              <a:gd name="connsiteX740" fmla="*/ 510734 w 7467600"/>
              <a:gd name="connsiteY740" fmla="*/ 2416201 h 6858000"/>
              <a:gd name="connsiteX741" fmla="*/ 279257 w 7467600"/>
              <a:gd name="connsiteY741" fmla="*/ 2092102 h 6858000"/>
              <a:gd name="connsiteX742" fmla="*/ 65265 w 7467600"/>
              <a:gd name="connsiteY742" fmla="*/ 2006049 h 6858000"/>
              <a:gd name="connsiteX743" fmla="*/ 0 w 7467600"/>
              <a:gd name="connsiteY743" fmla="*/ 1982532 h 6858000"/>
              <a:gd name="connsiteX744" fmla="*/ 0 w 7467600"/>
              <a:gd name="connsiteY744" fmla="*/ 1912789 h 6858000"/>
              <a:gd name="connsiteX745" fmla="*/ 97460 w 7467600"/>
              <a:gd name="connsiteY745" fmla="*/ 1953725 h 6858000"/>
              <a:gd name="connsiteX746" fmla="*/ 221272 w 7467600"/>
              <a:gd name="connsiteY746" fmla="*/ 1980766 h 6858000"/>
              <a:gd name="connsiteX747" fmla="*/ 116765 w 7467600"/>
              <a:gd name="connsiteY747" fmla="*/ 1911033 h 6858000"/>
              <a:gd name="connsiteX748" fmla="*/ 16405 w 7467600"/>
              <a:gd name="connsiteY748" fmla="*/ 1803412 h 6858000"/>
              <a:gd name="connsiteX749" fmla="*/ 0 w 7467600"/>
              <a:gd name="connsiteY749" fmla="*/ 1784777 h 6858000"/>
              <a:gd name="connsiteX750" fmla="*/ 0 w 7467600"/>
              <a:gd name="connsiteY750" fmla="*/ 1740082 h 6858000"/>
              <a:gd name="connsiteX751" fmla="*/ 39394 w 7467600"/>
              <a:gd name="connsiteY751" fmla="*/ 1784856 h 6858000"/>
              <a:gd name="connsiteX752" fmla="*/ 135813 w 7467600"/>
              <a:gd name="connsiteY752" fmla="*/ 1888838 h 6858000"/>
              <a:gd name="connsiteX753" fmla="*/ 242575 w 7467600"/>
              <a:gd name="connsiteY753" fmla="*/ 1958841 h 6858000"/>
              <a:gd name="connsiteX754" fmla="*/ 82197 w 7467600"/>
              <a:gd name="connsiteY754" fmla="*/ 1754826 h 6858000"/>
              <a:gd name="connsiteX755" fmla="*/ 0 w 7467600"/>
              <a:gd name="connsiteY755" fmla="*/ 1679650 h 6858000"/>
              <a:gd name="connsiteX756" fmla="*/ 0 w 7467600"/>
              <a:gd name="connsiteY756" fmla="*/ 1602463 h 6858000"/>
              <a:gd name="connsiteX757" fmla="*/ 84689 w 7467600"/>
              <a:gd name="connsiteY757" fmla="*/ 1677442 h 6858000"/>
              <a:gd name="connsiteX758" fmla="*/ 298437 w 7467600"/>
              <a:gd name="connsiteY758" fmla="*/ 1968019 h 6858000"/>
              <a:gd name="connsiteX759" fmla="*/ 227269 w 7467600"/>
              <a:gd name="connsiteY759" fmla="*/ 1114064 h 6858000"/>
              <a:gd name="connsiteX760" fmla="*/ 248003 w 7467600"/>
              <a:gd name="connsiteY760" fmla="*/ 1089613 h 6858000"/>
              <a:gd name="connsiteX761" fmla="*/ 427020 w 7467600"/>
              <a:gd name="connsiteY761" fmla="*/ 1619803 h 6858000"/>
              <a:gd name="connsiteX762" fmla="*/ 340345 w 7467600"/>
              <a:gd name="connsiteY762" fmla="*/ 2027739 h 6858000"/>
              <a:gd name="connsiteX763" fmla="*/ 360865 w 7467600"/>
              <a:gd name="connsiteY763" fmla="*/ 2044827 h 6858000"/>
              <a:gd name="connsiteX764" fmla="*/ 560414 w 7467600"/>
              <a:gd name="connsiteY764" fmla="*/ 2421457 h 6858000"/>
              <a:gd name="connsiteX765" fmla="*/ 1359703 w 7467600"/>
              <a:gd name="connsiteY765" fmla="*/ 2578554 h 6858000"/>
              <a:gd name="connsiteX766" fmla="*/ 1359422 w 7467600"/>
              <a:gd name="connsiteY766" fmla="*/ 2577994 h 6858000"/>
              <a:gd name="connsiteX767" fmla="*/ 828701 w 7467600"/>
              <a:gd name="connsiteY767" fmla="*/ 1839520 h 6858000"/>
              <a:gd name="connsiteX768" fmla="*/ 494427 w 7467600"/>
              <a:gd name="connsiteY768" fmla="*/ 1092333 h 6858000"/>
              <a:gd name="connsiteX769" fmla="*/ 506322 w 7467600"/>
              <a:gd name="connsiteY769" fmla="*/ 1020997 h 6858000"/>
              <a:gd name="connsiteX770" fmla="*/ 4570198 w 7467600"/>
              <a:gd name="connsiteY770" fmla="*/ 978081 h 6858000"/>
              <a:gd name="connsiteX771" fmla="*/ 4523691 w 7467600"/>
              <a:gd name="connsiteY771" fmla="*/ 1127776 h 6858000"/>
              <a:gd name="connsiteX772" fmla="*/ 4509875 w 7467600"/>
              <a:gd name="connsiteY772" fmla="*/ 1167552 h 6858000"/>
              <a:gd name="connsiteX773" fmla="*/ 4478168 w 7467600"/>
              <a:gd name="connsiteY773" fmla="*/ 1260735 h 6858000"/>
              <a:gd name="connsiteX774" fmla="*/ 4409309 w 7467600"/>
              <a:gd name="connsiteY774" fmla="*/ 1666996 h 6858000"/>
              <a:gd name="connsiteX775" fmla="*/ 4370031 w 7467600"/>
              <a:gd name="connsiteY775" fmla="*/ 1955666 h 6858000"/>
              <a:gd name="connsiteX776" fmla="*/ 4570198 w 7467600"/>
              <a:gd name="connsiteY776" fmla="*/ 978081 h 6858000"/>
              <a:gd name="connsiteX777" fmla="*/ 4557898 w 7467600"/>
              <a:gd name="connsiteY777" fmla="*/ 900011 h 6858000"/>
              <a:gd name="connsiteX778" fmla="*/ 4344840 w 7467600"/>
              <a:gd name="connsiteY778" fmla="*/ 1922038 h 6858000"/>
              <a:gd name="connsiteX779" fmla="*/ 4378710 w 7467600"/>
              <a:gd name="connsiteY779" fmla="*/ 1665516 h 6858000"/>
              <a:gd name="connsiteX780" fmla="*/ 4448798 w 7467600"/>
              <a:gd name="connsiteY780" fmla="*/ 1253024 h 6858000"/>
              <a:gd name="connsiteX781" fmla="*/ 4480315 w 7467600"/>
              <a:gd name="connsiteY781" fmla="*/ 1158454 h 6858000"/>
              <a:gd name="connsiteX782" fmla="*/ 4494133 w 7467600"/>
              <a:gd name="connsiteY782" fmla="*/ 1118676 h 6858000"/>
              <a:gd name="connsiteX783" fmla="*/ 4557898 w 7467600"/>
              <a:gd name="connsiteY783" fmla="*/ 900011 h 6858000"/>
              <a:gd name="connsiteX784" fmla="*/ 5870151 w 7467600"/>
              <a:gd name="connsiteY784" fmla="*/ 898890 h 6858000"/>
              <a:gd name="connsiteX785" fmla="*/ 5861335 w 7467600"/>
              <a:gd name="connsiteY785" fmla="*/ 899177 h 6858000"/>
              <a:gd name="connsiteX786" fmla="*/ 5843702 w 7467600"/>
              <a:gd name="connsiteY786" fmla="*/ 899748 h 6858000"/>
              <a:gd name="connsiteX787" fmla="*/ 5651107 w 7467600"/>
              <a:gd name="connsiteY787" fmla="*/ 920306 h 6858000"/>
              <a:gd name="connsiteX788" fmla="*/ 5459407 w 7467600"/>
              <a:gd name="connsiteY788" fmla="*/ 940975 h 6858000"/>
              <a:gd name="connsiteX789" fmla="*/ 5374846 w 7467600"/>
              <a:gd name="connsiteY789" fmla="*/ 941988 h 6858000"/>
              <a:gd name="connsiteX790" fmla="*/ 5256105 w 7467600"/>
              <a:gd name="connsiteY790" fmla="*/ 945632 h 6858000"/>
              <a:gd name="connsiteX791" fmla="*/ 5107071 w 7467600"/>
              <a:gd name="connsiteY791" fmla="*/ 969720 h 6858000"/>
              <a:gd name="connsiteX792" fmla="*/ 4998681 w 7467600"/>
              <a:gd name="connsiteY792" fmla="*/ 988771 h 6858000"/>
              <a:gd name="connsiteX793" fmla="*/ 5870151 w 7467600"/>
              <a:gd name="connsiteY793" fmla="*/ 898890 h 6858000"/>
              <a:gd name="connsiteX794" fmla="*/ 5504425 w 7467600"/>
              <a:gd name="connsiteY794" fmla="*/ 848067 h 6858000"/>
              <a:gd name="connsiteX795" fmla="*/ 4968849 w 7467600"/>
              <a:gd name="connsiteY795" fmla="*/ 962318 h 6858000"/>
              <a:gd name="connsiteX796" fmla="*/ 5104039 w 7467600"/>
              <a:gd name="connsiteY796" fmla="*/ 940634 h 6858000"/>
              <a:gd name="connsiteX797" fmla="*/ 5256311 w 7467600"/>
              <a:gd name="connsiteY797" fmla="*/ 916490 h 6858000"/>
              <a:gd name="connsiteX798" fmla="*/ 5377381 w 7467600"/>
              <a:gd name="connsiteY798" fmla="*/ 912671 h 6858000"/>
              <a:gd name="connsiteX799" fmla="*/ 5460148 w 7467600"/>
              <a:gd name="connsiteY799" fmla="*/ 911442 h 6858000"/>
              <a:gd name="connsiteX800" fmla="*/ 5648971 w 7467600"/>
              <a:gd name="connsiteY800" fmla="*/ 891331 h 6858000"/>
              <a:gd name="connsiteX801" fmla="*/ 5844807 w 7467600"/>
              <a:gd name="connsiteY801" fmla="*/ 870718 h 6858000"/>
              <a:gd name="connsiteX802" fmla="*/ 5862975 w 7467600"/>
              <a:gd name="connsiteY802" fmla="*/ 869756 h 6858000"/>
              <a:gd name="connsiteX803" fmla="*/ 5920887 w 7467600"/>
              <a:gd name="connsiteY803" fmla="*/ 865929 h 6858000"/>
              <a:gd name="connsiteX804" fmla="*/ 5504425 w 7467600"/>
              <a:gd name="connsiteY804" fmla="*/ 848067 h 6858000"/>
              <a:gd name="connsiteX805" fmla="*/ 3607114 w 7467600"/>
              <a:gd name="connsiteY805" fmla="*/ 467441 h 6858000"/>
              <a:gd name="connsiteX806" fmla="*/ 3296242 w 7467600"/>
              <a:gd name="connsiteY806" fmla="*/ 807991 h 6858000"/>
              <a:gd name="connsiteX807" fmla="*/ 3174674 w 7467600"/>
              <a:gd name="connsiteY807" fmla="*/ 919759 h 6858000"/>
              <a:gd name="connsiteX808" fmla="*/ 3042978 w 7467600"/>
              <a:gd name="connsiteY808" fmla="*/ 1054894 h 6858000"/>
              <a:gd name="connsiteX809" fmla="*/ 2968914 w 7467600"/>
              <a:gd name="connsiteY809" fmla="*/ 1133756 h 6858000"/>
              <a:gd name="connsiteX810" fmla="*/ 3103823 w 7467600"/>
              <a:gd name="connsiteY810" fmla="*/ 1026814 h 6858000"/>
              <a:gd name="connsiteX811" fmla="*/ 3607114 w 7467600"/>
              <a:gd name="connsiteY811" fmla="*/ 467441 h 6858000"/>
              <a:gd name="connsiteX812" fmla="*/ 3744487 w 7467600"/>
              <a:gd name="connsiteY812" fmla="*/ 383136 h 6858000"/>
              <a:gd name="connsiteX813" fmla="*/ 3970213 w 7467600"/>
              <a:gd name="connsiteY813" fmla="*/ 995559 h 6858000"/>
              <a:gd name="connsiteX814" fmla="*/ 3744487 w 7467600"/>
              <a:gd name="connsiteY814" fmla="*/ 383136 h 6858000"/>
              <a:gd name="connsiteX815" fmla="*/ 3624562 w 7467600"/>
              <a:gd name="connsiteY815" fmla="*/ 367041 h 6858000"/>
              <a:gd name="connsiteX816" fmla="*/ 3489712 w 7467600"/>
              <a:gd name="connsiteY816" fmla="*/ 485386 h 6858000"/>
              <a:gd name="connsiteX817" fmla="*/ 3182994 w 7467600"/>
              <a:gd name="connsiteY817" fmla="*/ 828265 h 6858000"/>
              <a:gd name="connsiteX818" fmla="*/ 2892114 w 7467600"/>
              <a:gd name="connsiteY818" fmla="*/ 1172635 h 6858000"/>
              <a:gd name="connsiteX819" fmla="*/ 3021459 w 7467600"/>
              <a:gd name="connsiteY819" fmla="*/ 1035385 h 6858000"/>
              <a:gd name="connsiteX820" fmla="*/ 3153873 w 7467600"/>
              <a:gd name="connsiteY820" fmla="*/ 898971 h 6858000"/>
              <a:gd name="connsiteX821" fmla="*/ 3276511 w 7467600"/>
              <a:gd name="connsiteY821" fmla="*/ 786423 h 6858000"/>
              <a:gd name="connsiteX822" fmla="*/ 3584154 w 7467600"/>
              <a:gd name="connsiteY822" fmla="*/ 448218 h 6858000"/>
              <a:gd name="connsiteX823" fmla="*/ 3624562 w 7467600"/>
              <a:gd name="connsiteY823" fmla="*/ 367041 h 6858000"/>
              <a:gd name="connsiteX824" fmla="*/ 3766672 w 7467600"/>
              <a:gd name="connsiteY824" fmla="*/ 359429 h 6858000"/>
              <a:gd name="connsiteX825" fmla="*/ 3996338 w 7467600"/>
              <a:gd name="connsiteY825" fmla="*/ 968237 h 6858000"/>
              <a:gd name="connsiteX826" fmla="*/ 3766672 w 7467600"/>
              <a:gd name="connsiteY826" fmla="*/ 359429 h 6858000"/>
              <a:gd name="connsiteX827" fmla="*/ 5805386 w 7467600"/>
              <a:gd name="connsiteY827" fmla="*/ 239240 h 6858000"/>
              <a:gd name="connsiteX828" fmla="*/ 5736947 w 7467600"/>
              <a:gd name="connsiteY828" fmla="*/ 261367 h 6858000"/>
              <a:gd name="connsiteX829" fmla="*/ 5427012 w 7467600"/>
              <a:gd name="connsiteY829" fmla="*/ 311272 h 6858000"/>
              <a:gd name="connsiteX830" fmla="*/ 5147818 w 7467600"/>
              <a:gd name="connsiteY830" fmla="*/ 322112 h 6858000"/>
              <a:gd name="connsiteX831" fmla="*/ 5060854 w 7467600"/>
              <a:gd name="connsiteY831" fmla="*/ 311882 h 6858000"/>
              <a:gd name="connsiteX832" fmla="*/ 4945989 w 7467600"/>
              <a:gd name="connsiteY832" fmla="*/ 300516 h 6858000"/>
              <a:gd name="connsiteX833" fmla="*/ 5410479 w 7467600"/>
              <a:gd name="connsiteY833" fmla="*/ 348434 h 6858000"/>
              <a:gd name="connsiteX834" fmla="*/ 5805386 w 7467600"/>
              <a:gd name="connsiteY834" fmla="*/ 239240 h 6858000"/>
              <a:gd name="connsiteX835" fmla="*/ 5905192 w 7467600"/>
              <a:gd name="connsiteY835" fmla="*/ 163079 h 6858000"/>
              <a:gd name="connsiteX836" fmla="*/ 5865655 w 7467600"/>
              <a:gd name="connsiteY836" fmla="*/ 171901 h 6858000"/>
              <a:gd name="connsiteX837" fmla="*/ 5259740 w 7467600"/>
              <a:gd name="connsiteY837" fmla="*/ 257013 h 6858000"/>
              <a:gd name="connsiteX838" fmla="*/ 5208466 w 7467600"/>
              <a:gd name="connsiteY838" fmla="*/ 257550 h 6858000"/>
              <a:gd name="connsiteX839" fmla="*/ 4980204 w 7467600"/>
              <a:gd name="connsiteY839" fmla="*/ 271903 h 6858000"/>
              <a:gd name="connsiteX840" fmla="*/ 5068068 w 7467600"/>
              <a:gd name="connsiteY840" fmla="*/ 282244 h 6858000"/>
              <a:gd name="connsiteX841" fmla="*/ 5153231 w 7467600"/>
              <a:gd name="connsiteY841" fmla="*/ 292240 h 6858000"/>
              <a:gd name="connsiteX842" fmla="*/ 5426491 w 7467600"/>
              <a:gd name="connsiteY842" fmla="*/ 281128 h 6858000"/>
              <a:gd name="connsiteX843" fmla="*/ 5731212 w 7467600"/>
              <a:gd name="connsiteY843" fmla="*/ 231951 h 6858000"/>
              <a:gd name="connsiteX844" fmla="*/ 5905192 w 7467600"/>
              <a:gd name="connsiteY844" fmla="*/ 163079 h 6858000"/>
              <a:gd name="connsiteX845" fmla="*/ 5944437 w 7467600"/>
              <a:gd name="connsiteY845" fmla="*/ 113829 h 6858000"/>
              <a:gd name="connsiteX846" fmla="*/ 5825032 w 7467600"/>
              <a:gd name="connsiteY846" fmla="*/ 146405 h 6858000"/>
              <a:gd name="connsiteX847" fmla="*/ 4955599 w 7467600"/>
              <a:gd name="connsiteY847" fmla="*/ 247008 h 6858000"/>
              <a:gd name="connsiteX848" fmla="*/ 5210104 w 7467600"/>
              <a:gd name="connsiteY848" fmla="*/ 228123 h 6858000"/>
              <a:gd name="connsiteX849" fmla="*/ 5261015 w 7467600"/>
              <a:gd name="connsiteY849" fmla="*/ 227087 h 6858000"/>
              <a:gd name="connsiteX850" fmla="*/ 5861181 w 7467600"/>
              <a:gd name="connsiteY850" fmla="*/ 143093 h 6858000"/>
              <a:gd name="connsiteX851" fmla="*/ 5961252 w 7467600"/>
              <a:gd name="connsiteY851" fmla="*/ 114820 h 6858000"/>
              <a:gd name="connsiteX852" fmla="*/ 5944437 w 7467600"/>
              <a:gd name="connsiteY852" fmla="*/ 113829 h 6858000"/>
              <a:gd name="connsiteX853" fmla="*/ 3882765 w 7467600"/>
              <a:gd name="connsiteY853" fmla="*/ 0 h 6858000"/>
              <a:gd name="connsiteX854" fmla="*/ 3995099 w 7467600"/>
              <a:gd name="connsiteY854" fmla="*/ 0 h 6858000"/>
              <a:gd name="connsiteX855" fmla="*/ 4163818 w 7467600"/>
              <a:gd name="connsiteY855" fmla="*/ 234104 h 6858000"/>
              <a:gd name="connsiteX856" fmla="*/ 4172099 w 7467600"/>
              <a:gd name="connsiteY856" fmla="*/ 234207 h 6858000"/>
              <a:gd name="connsiteX857" fmla="*/ 4784282 w 7467600"/>
              <a:gd name="connsiteY857" fmla="*/ 276561 h 6858000"/>
              <a:gd name="connsiteX858" fmla="*/ 4801687 w 7467600"/>
              <a:gd name="connsiteY858" fmla="*/ 267764 h 6858000"/>
              <a:gd name="connsiteX859" fmla="*/ 6082788 w 7467600"/>
              <a:gd name="connsiteY859" fmla="*/ 64119 h 6858000"/>
              <a:gd name="connsiteX860" fmla="*/ 6099442 w 7467600"/>
              <a:gd name="connsiteY860" fmla="*/ 82568 h 6858000"/>
              <a:gd name="connsiteX861" fmla="*/ 4804137 w 7467600"/>
              <a:gd name="connsiteY861" fmla="*/ 320931 h 6858000"/>
              <a:gd name="connsiteX862" fmla="*/ 4227047 w 7467600"/>
              <a:gd name="connsiteY862" fmla="*/ 313415 h 6858000"/>
              <a:gd name="connsiteX863" fmla="*/ 4346041 w 7467600"/>
              <a:gd name="connsiteY863" fmla="*/ 456086 h 6858000"/>
              <a:gd name="connsiteX864" fmla="*/ 4870967 w 7467600"/>
              <a:gd name="connsiteY864" fmla="*/ 963061 h 6858000"/>
              <a:gd name="connsiteX865" fmla="*/ 4889647 w 7467600"/>
              <a:gd name="connsiteY865" fmla="*/ 957147 h 6858000"/>
              <a:gd name="connsiteX866" fmla="*/ 5422504 w 7467600"/>
              <a:gd name="connsiteY866" fmla="*/ 805191 h 6858000"/>
              <a:gd name="connsiteX867" fmla="*/ 6087656 w 7467600"/>
              <a:gd name="connsiteY867" fmla="*/ 826703 h 6858000"/>
              <a:gd name="connsiteX868" fmla="*/ 6058717 w 7467600"/>
              <a:gd name="connsiteY868" fmla="*/ 865992 h 6858000"/>
              <a:gd name="connsiteX869" fmla="*/ 4974153 w 7467600"/>
              <a:gd name="connsiteY869" fmla="*/ 1045456 h 6858000"/>
              <a:gd name="connsiteX870" fmla="*/ 5627835 w 7467600"/>
              <a:gd name="connsiteY870" fmla="*/ 1472077 h 6858000"/>
              <a:gd name="connsiteX871" fmla="*/ 5629817 w 7467600"/>
              <a:gd name="connsiteY871" fmla="*/ 1471412 h 6858000"/>
              <a:gd name="connsiteX872" fmla="*/ 5634124 w 7467600"/>
              <a:gd name="connsiteY872" fmla="*/ 1470572 h 6858000"/>
              <a:gd name="connsiteX873" fmla="*/ 5755832 w 7467600"/>
              <a:gd name="connsiteY873" fmla="*/ 1383886 h 6858000"/>
              <a:gd name="connsiteX874" fmla="*/ 6014186 w 7467600"/>
              <a:gd name="connsiteY874" fmla="*/ 1279799 h 6858000"/>
              <a:gd name="connsiteX875" fmla="*/ 6901619 w 7467600"/>
              <a:gd name="connsiteY875" fmla="*/ 1047874 h 6858000"/>
              <a:gd name="connsiteX876" fmla="*/ 6931566 w 7467600"/>
              <a:gd name="connsiteY876" fmla="*/ 1062034 h 6858000"/>
              <a:gd name="connsiteX877" fmla="*/ 5790982 w 7467600"/>
              <a:gd name="connsiteY877" fmla="*/ 1561380 h 6858000"/>
              <a:gd name="connsiteX878" fmla="*/ 6188971 w 7467600"/>
              <a:gd name="connsiteY878" fmla="*/ 1755168 h 6858000"/>
              <a:gd name="connsiteX879" fmla="*/ 6202446 w 7467600"/>
              <a:gd name="connsiteY879" fmla="*/ 1752268 h 6858000"/>
              <a:gd name="connsiteX880" fmla="*/ 7179560 w 7467600"/>
              <a:gd name="connsiteY880" fmla="*/ 1467551 h 6858000"/>
              <a:gd name="connsiteX881" fmla="*/ 7158730 w 7467600"/>
              <a:gd name="connsiteY881" fmla="*/ 1507835 h 6858000"/>
              <a:gd name="connsiteX882" fmla="*/ 6326959 w 7467600"/>
              <a:gd name="connsiteY882" fmla="*/ 1817686 h 6858000"/>
              <a:gd name="connsiteX883" fmla="*/ 6537433 w 7467600"/>
              <a:gd name="connsiteY883" fmla="*/ 1907790 h 6858000"/>
              <a:gd name="connsiteX884" fmla="*/ 6550221 w 7467600"/>
              <a:gd name="connsiteY884" fmla="*/ 1910729 h 6858000"/>
              <a:gd name="connsiteX885" fmla="*/ 6964438 w 7467600"/>
              <a:gd name="connsiteY885" fmla="*/ 2209505 h 6858000"/>
              <a:gd name="connsiteX886" fmla="*/ 7367862 w 7467600"/>
              <a:gd name="connsiteY886" fmla="*/ 2806833 h 6858000"/>
              <a:gd name="connsiteX887" fmla="*/ 7364329 w 7467600"/>
              <a:gd name="connsiteY887" fmla="*/ 2826907 h 6858000"/>
              <a:gd name="connsiteX888" fmla="*/ 7290545 w 7467600"/>
              <a:gd name="connsiteY888" fmla="*/ 2850663 h 6858000"/>
              <a:gd name="connsiteX889" fmla="*/ 6472036 w 7467600"/>
              <a:gd name="connsiteY889" fmla="*/ 1959003 h 6858000"/>
              <a:gd name="connsiteX890" fmla="*/ 5792897 w 7467600"/>
              <a:gd name="connsiteY890" fmla="*/ 1647747 h 6858000"/>
              <a:gd name="connsiteX891" fmla="*/ 5842751 w 7467600"/>
              <a:gd name="connsiteY891" fmla="*/ 1816112 h 6858000"/>
              <a:gd name="connsiteX892" fmla="*/ 5847424 w 7467600"/>
              <a:gd name="connsiteY892" fmla="*/ 1815776 h 6858000"/>
              <a:gd name="connsiteX893" fmla="*/ 6399821 w 7467600"/>
              <a:gd name="connsiteY893" fmla="*/ 2344799 h 6858000"/>
              <a:gd name="connsiteX894" fmla="*/ 6323232 w 7467600"/>
              <a:gd name="connsiteY894" fmla="*/ 2389634 h 6858000"/>
              <a:gd name="connsiteX895" fmla="*/ 5942958 w 7467600"/>
              <a:gd name="connsiteY895" fmla="*/ 2077708 h 6858000"/>
              <a:gd name="connsiteX896" fmla="*/ 5921559 w 7467600"/>
              <a:gd name="connsiteY896" fmla="*/ 2378596 h 6858000"/>
              <a:gd name="connsiteX897" fmla="*/ 5817651 w 7467600"/>
              <a:gd name="connsiteY897" fmla="*/ 3023919 h 6858000"/>
              <a:gd name="connsiteX898" fmla="*/ 5729634 w 7467600"/>
              <a:gd name="connsiteY898" fmla="*/ 3051849 h 6858000"/>
              <a:gd name="connsiteX899" fmla="*/ 5611018 w 7467600"/>
              <a:gd name="connsiteY899" fmla="*/ 2316769 h 6858000"/>
              <a:gd name="connsiteX900" fmla="*/ 5687608 w 7467600"/>
              <a:gd name="connsiteY900" fmla="*/ 2039972 h 6858000"/>
              <a:gd name="connsiteX901" fmla="*/ 5657554 w 7467600"/>
              <a:gd name="connsiteY901" fmla="*/ 1576445 h 6858000"/>
              <a:gd name="connsiteX902" fmla="*/ 5150475 w 7467600"/>
              <a:gd name="connsiteY902" fmla="*/ 1274012 h 6858000"/>
              <a:gd name="connsiteX903" fmla="*/ 5349142 w 7467600"/>
              <a:gd name="connsiteY903" fmla="*/ 2204405 h 6858000"/>
              <a:gd name="connsiteX904" fmla="*/ 5262214 w 7467600"/>
              <a:gd name="connsiteY904" fmla="*/ 2233836 h 6858000"/>
              <a:gd name="connsiteX905" fmla="*/ 4981539 w 7467600"/>
              <a:gd name="connsiteY905" fmla="*/ 1542201 h 6858000"/>
              <a:gd name="connsiteX906" fmla="*/ 4958461 w 7467600"/>
              <a:gd name="connsiteY906" fmla="*/ 1136957 h 6858000"/>
              <a:gd name="connsiteX907" fmla="*/ 4655015 w 7467600"/>
              <a:gd name="connsiteY907" fmla="*/ 891426 h 6858000"/>
              <a:gd name="connsiteX908" fmla="*/ 4348002 w 7467600"/>
              <a:gd name="connsiteY908" fmla="*/ 2205895 h 6858000"/>
              <a:gd name="connsiteX909" fmla="*/ 4262250 w 7467600"/>
              <a:gd name="connsiteY909" fmla="*/ 2219972 h 6858000"/>
              <a:gd name="connsiteX910" fmla="*/ 4550611 w 7467600"/>
              <a:gd name="connsiteY910" fmla="*/ 817540 h 6858000"/>
              <a:gd name="connsiteX911" fmla="*/ 4564418 w 7467600"/>
              <a:gd name="connsiteY911" fmla="*/ 808293 h 6858000"/>
              <a:gd name="connsiteX912" fmla="*/ 4266388 w 7467600"/>
              <a:gd name="connsiteY912" fmla="*/ 500083 h 6858000"/>
              <a:gd name="connsiteX913" fmla="*/ 4032842 w 7467600"/>
              <a:gd name="connsiteY913" fmla="*/ 211809 h 6858000"/>
              <a:gd name="connsiteX914" fmla="*/ 3882765 w 7467600"/>
              <a:gd name="connsiteY914" fmla="*/ 0 h 6858000"/>
              <a:gd name="connsiteX915" fmla="*/ 3721337 w 7467600"/>
              <a:gd name="connsiteY915" fmla="*/ 0 h 6858000"/>
              <a:gd name="connsiteX916" fmla="*/ 3797544 w 7467600"/>
              <a:gd name="connsiteY916" fmla="*/ 0 h 6858000"/>
              <a:gd name="connsiteX917" fmla="*/ 3775734 w 7467600"/>
              <a:gd name="connsiteY917" fmla="*/ 95131 h 6858000"/>
              <a:gd name="connsiteX918" fmla="*/ 3724807 w 7467600"/>
              <a:gd name="connsiteY918" fmla="*/ 272257 h 6858000"/>
              <a:gd name="connsiteX919" fmla="*/ 3726844 w 7467600"/>
              <a:gd name="connsiteY919" fmla="*/ 282988 h 6858000"/>
              <a:gd name="connsiteX920" fmla="*/ 3742664 w 7467600"/>
              <a:gd name="connsiteY920" fmla="*/ 279918 h 6858000"/>
              <a:gd name="connsiteX921" fmla="*/ 4103910 w 7467600"/>
              <a:gd name="connsiteY921" fmla="*/ 1161917 h 6858000"/>
              <a:gd name="connsiteX922" fmla="*/ 4020269 w 7467600"/>
              <a:gd name="connsiteY922" fmla="*/ 1200406 h 6858000"/>
              <a:gd name="connsiteX923" fmla="*/ 3674882 w 7467600"/>
              <a:gd name="connsiteY923" fmla="*/ 488524 h 6858000"/>
              <a:gd name="connsiteX924" fmla="*/ 3132682 w 7467600"/>
              <a:gd name="connsiteY924" fmla="*/ 1072284 h 6858000"/>
              <a:gd name="connsiteX925" fmla="*/ 2716346 w 7467600"/>
              <a:gd name="connsiteY925" fmla="*/ 1276376 h 6858000"/>
              <a:gd name="connsiteX926" fmla="*/ 2716772 w 7467600"/>
              <a:gd name="connsiteY926" fmla="*/ 1255462 h 6858000"/>
              <a:gd name="connsiteX927" fmla="*/ 3471096 w 7467600"/>
              <a:gd name="connsiteY927" fmla="*/ 437072 h 6858000"/>
              <a:gd name="connsiteX928" fmla="*/ 3639057 w 7467600"/>
              <a:gd name="connsiteY928" fmla="*/ 286334 h 6858000"/>
              <a:gd name="connsiteX929" fmla="*/ 3640309 w 7467600"/>
              <a:gd name="connsiteY929" fmla="*/ 284664 h 6858000"/>
              <a:gd name="connsiteX930" fmla="*/ 3646022 w 7467600"/>
              <a:gd name="connsiteY930" fmla="*/ 276711 h 6858000"/>
              <a:gd name="connsiteX931" fmla="*/ 3707943 w 7467600"/>
              <a:gd name="connsiteY931" fmla="*/ 65958 h 6858000"/>
              <a:gd name="connsiteX932" fmla="*/ 3721337 w 7467600"/>
              <a:gd name="connsiteY932" fmla="*/ 0 h 6858000"/>
              <a:gd name="connsiteX933" fmla="*/ 2867960 w 7467600"/>
              <a:gd name="connsiteY933" fmla="*/ 0 h 6858000"/>
              <a:gd name="connsiteX934" fmla="*/ 2926351 w 7467600"/>
              <a:gd name="connsiteY934" fmla="*/ 0 h 6858000"/>
              <a:gd name="connsiteX935" fmla="*/ 2902823 w 7467600"/>
              <a:gd name="connsiteY935" fmla="*/ 262929 h 6858000"/>
              <a:gd name="connsiteX936" fmla="*/ 2940663 w 7467600"/>
              <a:gd name="connsiteY936" fmla="*/ 140884 h 6858000"/>
              <a:gd name="connsiteX937" fmla="*/ 2947039 w 7467600"/>
              <a:gd name="connsiteY937" fmla="*/ 122524 h 6858000"/>
              <a:gd name="connsiteX938" fmla="*/ 2984316 w 7467600"/>
              <a:gd name="connsiteY938" fmla="*/ 0 h 6858000"/>
              <a:gd name="connsiteX939" fmla="*/ 3016114 w 7467600"/>
              <a:gd name="connsiteY939" fmla="*/ 0 h 6858000"/>
              <a:gd name="connsiteX940" fmla="*/ 2979949 w 7467600"/>
              <a:gd name="connsiteY940" fmla="*/ 119274 h 6858000"/>
              <a:gd name="connsiteX941" fmla="*/ 3023879 w 7467600"/>
              <a:gd name="connsiteY941" fmla="*/ 0 h 6858000"/>
              <a:gd name="connsiteX942" fmla="*/ 3105400 w 7467600"/>
              <a:gd name="connsiteY942" fmla="*/ 0 h 6858000"/>
              <a:gd name="connsiteX943" fmla="*/ 3094669 w 7467600"/>
              <a:gd name="connsiteY943" fmla="*/ 30308 h 6858000"/>
              <a:gd name="connsiteX944" fmla="*/ 2901945 w 7467600"/>
              <a:gd name="connsiteY944" fmla="*/ 466538 h 6858000"/>
              <a:gd name="connsiteX945" fmla="*/ 2815209 w 7467600"/>
              <a:gd name="connsiteY945" fmla="*/ 497361 h 6858000"/>
              <a:gd name="connsiteX946" fmla="*/ 2844845 w 7467600"/>
              <a:gd name="connsiteY946" fmla="*/ 127638 h 6858000"/>
              <a:gd name="connsiteX947" fmla="*/ 2867960 w 7467600"/>
              <a:gd name="connsiteY947" fmla="*/ 0 h 6858000"/>
              <a:gd name="connsiteX948" fmla="*/ 1057230 w 7467600"/>
              <a:gd name="connsiteY948" fmla="*/ 0 h 6858000"/>
              <a:gd name="connsiteX949" fmla="*/ 1111003 w 7467600"/>
              <a:gd name="connsiteY949" fmla="*/ 0 h 6858000"/>
              <a:gd name="connsiteX950" fmla="*/ 1125553 w 7467600"/>
              <a:gd name="connsiteY950" fmla="*/ 52588 h 6858000"/>
              <a:gd name="connsiteX951" fmla="*/ 1304276 w 7467600"/>
              <a:gd name="connsiteY951" fmla="*/ 476275 h 6858000"/>
              <a:gd name="connsiteX952" fmla="*/ 1492066 w 7467600"/>
              <a:gd name="connsiteY952" fmla="*/ 886333 h 6858000"/>
              <a:gd name="connsiteX953" fmla="*/ 1423698 w 7467600"/>
              <a:gd name="connsiteY953" fmla="*/ 710817 h 6858000"/>
              <a:gd name="connsiteX954" fmla="*/ 1357609 w 7467600"/>
              <a:gd name="connsiteY954" fmla="*/ 532892 h 6858000"/>
              <a:gd name="connsiteX955" fmla="*/ 1309550 w 7467600"/>
              <a:gd name="connsiteY955" fmla="*/ 374031 h 6858000"/>
              <a:gd name="connsiteX956" fmla="*/ 1193673 w 7467600"/>
              <a:gd name="connsiteY956" fmla="*/ 49533 h 6858000"/>
              <a:gd name="connsiteX957" fmla="*/ 1164391 w 7467600"/>
              <a:gd name="connsiteY957" fmla="*/ 0 h 6858000"/>
              <a:gd name="connsiteX958" fmla="*/ 1200666 w 7467600"/>
              <a:gd name="connsiteY958" fmla="*/ 0 h 6858000"/>
              <a:gd name="connsiteX959" fmla="*/ 1223408 w 7467600"/>
              <a:gd name="connsiteY959" fmla="*/ 38996 h 6858000"/>
              <a:gd name="connsiteX960" fmla="*/ 1339635 w 7467600"/>
              <a:gd name="connsiteY960" fmla="*/ 365517 h 6858000"/>
              <a:gd name="connsiteX961" fmla="*/ 1387469 w 7467600"/>
              <a:gd name="connsiteY961" fmla="*/ 523079 h 6858000"/>
              <a:gd name="connsiteX962" fmla="*/ 1452685 w 7467600"/>
              <a:gd name="connsiteY962" fmla="*/ 699806 h 6858000"/>
              <a:gd name="connsiteX963" fmla="*/ 1492092 w 7467600"/>
              <a:gd name="connsiteY963" fmla="*/ 800424 h 6858000"/>
              <a:gd name="connsiteX964" fmla="*/ 1455302 w 7467600"/>
              <a:gd name="connsiteY964" fmla="*/ 632913 h 6858000"/>
              <a:gd name="connsiteX965" fmla="*/ 1222336 w 7467600"/>
              <a:gd name="connsiteY965" fmla="*/ 9480 h 6858000"/>
              <a:gd name="connsiteX966" fmla="*/ 1214634 w 7467600"/>
              <a:gd name="connsiteY966" fmla="*/ 0 h 6858000"/>
              <a:gd name="connsiteX967" fmla="*/ 1289827 w 7467600"/>
              <a:gd name="connsiteY967" fmla="*/ 0 h 6858000"/>
              <a:gd name="connsiteX968" fmla="*/ 1321076 w 7467600"/>
              <a:gd name="connsiteY968" fmla="*/ 59722 h 6858000"/>
              <a:gd name="connsiteX969" fmla="*/ 1512579 w 7467600"/>
              <a:gd name="connsiteY969" fmla="*/ 626441 h 6858000"/>
              <a:gd name="connsiteX970" fmla="*/ 1506076 w 7467600"/>
              <a:gd name="connsiteY970" fmla="*/ 1089289 h 6858000"/>
              <a:gd name="connsiteX971" fmla="*/ 1486346 w 7467600"/>
              <a:gd name="connsiteY971" fmla="*/ 1079919 h 6858000"/>
              <a:gd name="connsiteX972" fmla="*/ 1070511 w 7467600"/>
              <a:gd name="connsiteY972" fmla="*/ 48609 h 6858000"/>
              <a:gd name="connsiteX973" fmla="*/ 1057230 w 7467600"/>
              <a:gd name="connsiteY973" fmla="*/ 0 h 6858000"/>
              <a:gd name="connsiteX974" fmla="*/ 43151 w 7467600"/>
              <a:gd name="connsiteY974" fmla="*/ 0 h 6858000"/>
              <a:gd name="connsiteX975" fmla="*/ 95283 w 7467600"/>
              <a:gd name="connsiteY975" fmla="*/ 0 h 6858000"/>
              <a:gd name="connsiteX976" fmla="*/ 300708 w 7467600"/>
              <a:gd name="connsiteY976" fmla="*/ 154571 h 6858000"/>
              <a:gd name="connsiteX977" fmla="*/ 530414 w 7467600"/>
              <a:gd name="connsiteY977" fmla="*/ 354673 h 6858000"/>
              <a:gd name="connsiteX978" fmla="*/ 333785 w 7467600"/>
              <a:gd name="connsiteY978" fmla="*/ 161564 h 6858000"/>
              <a:gd name="connsiteX979" fmla="*/ 147005 w 7467600"/>
              <a:gd name="connsiteY979" fmla="*/ 0 h 6858000"/>
              <a:gd name="connsiteX980" fmla="*/ 272509 w 7467600"/>
              <a:gd name="connsiteY980" fmla="*/ 0 h 6858000"/>
              <a:gd name="connsiteX981" fmla="*/ 326276 w 7467600"/>
              <a:gd name="connsiteY981" fmla="*/ 45847 h 6858000"/>
              <a:gd name="connsiteX982" fmla="*/ 823759 w 7467600"/>
              <a:gd name="connsiteY982" fmla="*/ 574145 h 6858000"/>
              <a:gd name="connsiteX983" fmla="*/ 811254 w 7467600"/>
              <a:gd name="connsiteY983" fmla="*/ 665546 h 6858000"/>
              <a:gd name="connsiteX984" fmla="*/ 154042 w 7467600"/>
              <a:gd name="connsiteY984" fmla="*/ 261522 h 6858000"/>
              <a:gd name="connsiteX985" fmla="*/ 13550 w 7467600"/>
              <a:gd name="connsiteY985" fmla="*/ 158423 h 6858000"/>
              <a:gd name="connsiteX986" fmla="*/ 0 w 7467600"/>
              <a:gd name="connsiteY986" fmla="*/ 146618 h 6858000"/>
              <a:gd name="connsiteX987" fmla="*/ 0 w 7467600"/>
              <a:gd name="connsiteY987" fmla="*/ 59161 h 6858000"/>
              <a:gd name="connsiteX988" fmla="*/ 45427 w 7467600"/>
              <a:gd name="connsiteY988" fmla="*/ 101078 h 6858000"/>
              <a:gd name="connsiteX989" fmla="*/ 630103 w 7467600"/>
              <a:gd name="connsiteY989" fmla="*/ 485885 h 6858000"/>
              <a:gd name="connsiteX990" fmla="*/ 532040 w 7467600"/>
              <a:gd name="connsiteY990" fmla="*/ 399359 h 6858000"/>
              <a:gd name="connsiteX991" fmla="*/ 517618 w 7467600"/>
              <a:gd name="connsiteY991" fmla="*/ 385726 h 6858000"/>
              <a:gd name="connsiteX992" fmla="*/ 285074 w 7467600"/>
              <a:gd name="connsiteY992" fmla="*/ 182755 h 6858000"/>
              <a:gd name="connsiteX993" fmla="*/ 43151 w 7467600"/>
              <a:gd name="connsiteY993"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43603 w 7467600"/>
              <a:gd name="connsiteY127" fmla="*/ 51497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1903353 w 7467600"/>
              <a:gd name="connsiteY137" fmla="*/ 5044827 h 6858000"/>
              <a:gd name="connsiteX138" fmla="*/ 1936931 w 7467600"/>
              <a:gd name="connsiteY138" fmla="*/ 5093954 h 6858000"/>
              <a:gd name="connsiteX139" fmla="*/ 2195868 w 7467600"/>
              <a:gd name="connsiteY139" fmla="*/ 5396574 h 6858000"/>
              <a:gd name="connsiteX140" fmla="*/ 2088852 w 7467600"/>
              <a:gd name="connsiteY140" fmla="*/ 5166123 h 6858000"/>
              <a:gd name="connsiteX141" fmla="*/ 1958241 w 7467600"/>
              <a:gd name="connsiteY141" fmla="*/ 5067955 h 6858000"/>
              <a:gd name="connsiteX142" fmla="*/ 1903353 w 7467600"/>
              <a:gd name="connsiteY142" fmla="*/ 5044827 h 6858000"/>
              <a:gd name="connsiteX143" fmla="*/ 1979378 w 7467600"/>
              <a:gd name="connsiteY143" fmla="*/ 4769504 h 6858000"/>
              <a:gd name="connsiteX144" fmla="*/ 2882120 w 7467600"/>
              <a:gd name="connsiteY144" fmla="*/ 5064547 h 6858000"/>
              <a:gd name="connsiteX145" fmla="*/ 2793103 w 7467600"/>
              <a:gd name="connsiteY145" fmla="*/ 5039699 h 6858000"/>
              <a:gd name="connsiteX146" fmla="*/ 2770041 w 7467600"/>
              <a:gd name="connsiteY146" fmla="*/ 5033634 h 6858000"/>
              <a:gd name="connsiteX147" fmla="*/ 1979378 w 7467600"/>
              <a:gd name="connsiteY147" fmla="*/ 4769504 h 6858000"/>
              <a:gd name="connsiteX148" fmla="*/ 1927410 w 7467600"/>
              <a:gd name="connsiteY148" fmla="*/ 4716164 h 6858000"/>
              <a:gd name="connsiteX149" fmla="*/ 1959587 w 7467600"/>
              <a:gd name="connsiteY149" fmla="*/ 4728849 h 6858000"/>
              <a:gd name="connsiteX150" fmla="*/ 2777707 w 7467600"/>
              <a:gd name="connsiteY150" fmla="*/ 5003991 h 6858000"/>
              <a:gd name="connsiteX151" fmla="*/ 2800768 w 7467600"/>
              <a:gd name="connsiteY151" fmla="*/ 5010056 h 6858000"/>
              <a:gd name="connsiteX152" fmla="*/ 2879408 w 7467600"/>
              <a:gd name="connsiteY152" fmla="*/ 5031590 h 6858000"/>
              <a:gd name="connsiteX153" fmla="*/ 2862295 w 7467600"/>
              <a:gd name="connsiteY153" fmla="*/ 5022958 h 6858000"/>
              <a:gd name="connsiteX154" fmla="*/ 2813343 w 7467600"/>
              <a:gd name="connsiteY154" fmla="*/ 4998369 h 6858000"/>
              <a:gd name="connsiteX155" fmla="*/ 2646245 w 7467600"/>
              <a:gd name="connsiteY155" fmla="*/ 4930999 h 6858000"/>
              <a:gd name="connsiteX156" fmla="*/ 1999243 w 7467600"/>
              <a:gd name="connsiteY156" fmla="*/ 4730524 h 6858000"/>
              <a:gd name="connsiteX157" fmla="*/ 1979527 w 7467600"/>
              <a:gd name="connsiteY157" fmla="*/ 4726651 h 6858000"/>
              <a:gd name="connsiteX158" fmla="*/ 1927410 w 7467600"/>
              <a:gd name="connsiteY158" fmla="*/ 4716164 h 6858000"/>
              <a:gd name="connsiteX159" fmla="*/ 1997014 w 7467600"/>
              <a:gd name="connsiteY159" fmla="*/ 4698007 h 6858000"/>
              <a:gd name="connsiteX160" fmla="*/ 2005458 w 7467600"/>
              <a:gd name="connsiteY160" fmla="*/ 4699540 h 6858000"/>
              <a:gd name="connsiteX161" fmla="*/ 2657186 w 7467600"/>
              <a:gd name="connsiteY161" fmla="*/ 4901687 h 6858000"/>
              <a:gd name="connsiteX162" fmla="*/ 2826662 w 7467600"/>
              <a:gd name="connsiteY162" fmla="*/ 4970362 h 6858000"/>
              <a:gd name="connsiteX163" fmla="*/ 2876100 w 7467600"/>
              <a:gd name="connsiteY163" fmla="*/ 4995397 h 6858000"/>
              <a:gd name="connsiteX164" fmla="*/ 3042600 w 7467600"/>
              <a:gd name="connsiteY164" fmla="*/ 5059532 h 6858000"/>
              <a:gd name="connsiteX165" fmla="*/ 1997014 w 7467600"/>
              <a:gd name="connsiteY165" fmla="*/ 4698007 h 6858000"/>
              <a:gd name="connsiteX166" fmla="*/ 2305292 w 7467600"/>
              <a:gd name="connsiteY166" fmla="*/ 4219492 h 6858000"/>
              <a:gd name="connsiteX167" fmla="*/ 3360922 w 7467600"/>
              <a:gd name="connsiteY167" fmla="*/ 4529373 h 6858000"/>
              <a:gd name="connsiteX168" fmla="*/ 3492420 w 7467600"/>
              <a:gd name="connsiteY168" fmla="*/ 4510145 h 6858000"/>
              <a:gd name="connsiteX169" fmla="*/ 3364086 w 7467600"/>
              <a:gd name="connsiteY169" fmla="*/ 4480340 h 6858000"/>
              <a:gd name="connsiteX170" fmla="*/ 3225818 w 7467600"/>
              <a:gd name="connsiteY170" fmla="*/ 4411822 h 6858000"/>
              <a:gd name="connsiteX171" fmla="*/ 3129696 w 7467600"/>
              <a:gd name="connsiteY171" fmla="*/ 4360704 h 6858000"/>
              <a:gd name="connsiteX172" fmla="*/ 2814545 w 7467600"/>
              <a:gd name="connsiteY172" fmla="*/ 4282955 h 6858000"/>
              <a:gd name="connsiteX173" fmla="*/ 2305292 w 7467600"/>
              <a:gd name="connsiteY173" fmla="*/ 4219492 h 6858000"/>
              <a:gd name="connsiteX174" fmla="*/ 2626982 w 7467600"/>
              <a:gd name="connsiteY174" fmla="*/ 4206450 h 6858000"/>
              <a:gd name="connsiteX175" fmla="*/ 2490617 w 7467600"/>
              <a:gd name="connsiteY175" fmla="*/ 4206951 h 6858000"/>
              <a:gd name="connsiteX176" fmla="*/ 2819869 w 7467600"/>
              <a:gd name="connsiteY176" fmla="*/ 4252936 h 6858000"/>
              <a:gd name="connsiteX177" fmla="*/ 3143018 w 7467600"/>
              <a:gd name="connsiteY177" fmla="*/ 4332698 h 6858000"/>
              <a:gd name="connsiteX178" fmla="*/ 3241520 w 7467600"/>
              <a:gd name="connsiteY178" fmla="*/ 4385112 h 6858000"/>
              <a:gd name="connsiteX179" fmla="*/ 3374575 w 7467600"/>
              <a:gd name="connsiteY179" fmla="*/ 4451517 h 6858000"/>
              <a:gd name="connsiteX180" fmla="*/ 3505221 w 7467600"/>
              <a:gd name="connsiteY180" fmla="*/ 4480757 h 6858000"/>
              <a:gd name="connsiteX181" fmla="*/ 2626982 w 7467600"/>
              <a:gd name="connsiteY181" fmla="*/ 4206450 h 6858000"/>
              <a:gd name="connsiteX182" fmla="*/ 1310106 w 7467600"/>
              <a:gd name="connsiteY182" fmla="*/ 3943217 h 6858000"/>
              <a:gd name="connsiteX183" fmla="*/ 854994 w 7467600"/>
              <a:gd name="connsiteY183" fmla="*/ 4399136 h 6858000"/>
              <a:gd name="connsiteX184" fmla="*/ 742462 w 7467600"/>
              <a:gd name="connsiteY184" fmla="*/ 4594648 h 6858000"/>
              <a:gd name="connsiteX185" fmla="*/ 820602 w 7467600"/>
              <a:gd name="connsiteY185" fmla="*/ 4485915 h 6858000"/>
              <a:gd name="connsiteX186" fmla="*/ 878295 w 7467600"/>
              <a:gd name="connsiteY186" fmla="*/ 4403594 h 6858000"/>
              <a:gd name="connsiteX187" fmla="*/ 1240607 w 7467600"/>
              <a:gd name="connsiteY187" fmla="*/ 4010401 h 6858000"/>
              <a:gd name="connsiteX188" fmla="*/ 1310106 w 7467600"/>
              <a:gd name="connsiteY188" fmla="*/ 3943217 h 6858000"/>
              <a:gd name="connsiteX189" fmla="*/ 1423113 w 7467600"/>
              <a:gd name="connsiteY189" fmla="*/ 3874565 h 6858000"/>
              <a:gd name="connsiteX190" fmla="*/ 1260565 w 7467600"/>
              <a:gd name="connsiteY190" fmla="*/ 4031982 h 6858000"/>
              <a:gd name="connsiteX191" fmla="*/ 901900 w 7467600"/>
              <a:gd name="connsiteY191" fmla="*/ 4421236 h 6858000"/>
              <a:gd name="connsiteX192" fmla="*/ 845044 w 7467600"/>
              <a:gd name="connsiteY192" fmla="*/ 4502436 h 6858000"/>
              <a:gd name="connsiteX193" fmla="*/ 685926 w 7467600"/>
              <a:gd name="connsiteY193" fmla="*/ 4703069 h 6858000"/>
              <a:gd name="connsiteX194" fmla="*/ 684248 w 7467600"/>
              <a:gd name="connsiteY194" fmla="*/ 4706721 h 6858000"/>
              <a:gd name="connsiteX195" fmla="*/ 1423113 w 7467600"/>
              <a:gd name="connsiteY195" fmla="*/ 3874565 h 6858000"/>
              <a:gd name="connsiteX196" fmla="*/ 3316479 w 7467600"/>
              <a:gd name="connsiteY196" fmla="*/ 3872136 h 6858000"/>
              <a:gd name="connsiteX197" fmla="*/ 3546806 w 7467600"/>
              <a:gd name="connsiteY197" fmla="*/ 4356139 h 6858000"/>
              <a:gd name="connsiteX198" fmla="*/ 3364433 w 7467600"/>
              <a:gd name="connsiteY198" fmla="*/ 3953121 h 6858000"/>
              <a:gd name="connsiteX199" fmla="*/ 3316479 w 7467600"/>
              <a:gd name="connsiteY199" fmla="*/ 3872136 h 6858000"/>
              <a:gd name="connsiteX200" fmla="*/ 3291335 w 7467600"/>
              <a:gd name="connsiteY200" fmla="*/ 3767420 h 6858000"/>
              <a:gd name="connsiteX201" fmla="*/ 3390805 w 7467600"/>
              <a:gd name="connsiteY201" fmla="*/ 3937163 h 6858000"/>
              <a:gd name="connsiteX202" fmla="*/ 3579062 w 7467600"/>
              <a:gd name="connsiteY202" fmla="*/ 4359040 h 6858000"/>
              <a:gd name="connsiteX203" fmla="*/ 3467355 w 7467600"/>
              <a:gd name="connsiteY203" fmla="*/ 3988130 h 6858000"/>
              <a:gd name="connsiteX204" fmla="*/ 3310753 w 7467600"/>
              <a:gd name="connsiteY204" fmla="*/ 3787140 h 6858000"/>
              <a:gd name="connsiteX205" fmla="*/ 3291335 w 7467600"/>
              <a:gd name="connsiteY205" fmla="*/ 3767420 h 6858000"/>
              <a:gd name="connsiteX206" fmla="*/ 1635889 w 7467600"/>
              <a:gd name="connsiteY206" fmla="*/ 3709494 h 6858000"/>
              <a:gd name="connsiteX207" fmla="*/ 1634800 w 7467600"/>
              <a:gd name="connsiteY207" fmla="*/ 3731111 h 6858000"/>
              <a:gd name="connsiteX208" fmla="*/ 1635889 w 7467600"/>
              <a:gd name="connsiteY208" fmla="*/ 3709494 h 6858000"/>
              <a:gd name="connsiteX209" fmla="*/ 1510397 w 7467600"/>
              <a:gd name="connsiteY209" fmla="*/ 3684705 h 6858000"/>
              <a:gd name="connsiteX210" fmla="*/ 1146550 w 7467600"/>
              <a:gd name="connsiteY210" fmla="*/ 3802012 h 6858000"/>
              <a:gd name="connsiteX211" fmla="*/ 698834 w 7467600"/>
              <a:gd name="connsiteY211" fmla="*/ 3952272 h 6858000"/>
              <a:gd name="connsiteX212" fmla="*/ 34256 w 7467600"/>
              <a:gd name="connsiteY212" fmla="*/ 4347603 h 6858000"/>
              <a:gd name="connsiteX213" fmla="*/ 527241 w 7467600"/>
              <a:gd name="connsiteY213" fmla="*/ 4065078 h 6858000"/>
              <a:gd name="connsiteX214" fmla="*/ 1510397 w 7467600"/>
              <a:gd name="connsiteY214" fmla="*/ 3684705 h 6858000"/>
              <a:gd name="connsiteX215" fmla="*/ 1313114 w 7467600"/>
              <a:gd name="connsiteY215" fmla="*/ 3655216 h 6858000"/>
              <a:gd name="connsiteX216" fmla="*/ 1109304 w 7467600"/>
              <a:gd name="connsiteY216" fmla="*/ 3669030 h 6858000"/>
              <a:gd name="connsiteX217" fmla="*/ 8129 w 7467600"/>
              <a:gd name="connsiteY217" fmla="*/ 4330519 h 6858000"/>
              <a:gd name="connsiteX218" fmla="*/ 687572 w 7467600"/>
              <a:gd name="connsiteY218" fmla="*/ 3925629 h 6858000"/>
              <a:gd name="connsiteX219" fmla="*/ 1138365 w 7467600"/>
              <a:gd name="connsiteY219" fmla="*/ 3774515 h 6858000"/>
              <a:gd name="connsiteX220" fmla="*/ 1505579 w 7467600"/>
              <a:gd name="connsiteY220" fmla="*/ 3655526 h 6858000"/>
              <a:gd name="connsiteX221" fmla="*/ 1313114 w 7467600"/>
              <a:gd name="connsiteY221" fmla="*/ 3655216 h 6858000"/>
              <a:gd name="connsiteX222" fmla="*/ 3655073 w 7467600"/>
              <a:gd name="connsiteY222" fmla="*/ 3650884 h 6858000"/>
              <a:gd name="connsiteX223" fmla="*/ 3989938 w 7467600"/>
              <a:gd name="connsiteY223" fmla="*/ 3991685 h 6858000"/>
              <a:gd name="connsiteX224" fmla="*/ 4393907 w 7467600"/>
              <a:gd name="connsiteY224" fmla="*/ 4261258 h 6858000"/>
              <a:gd name="connsiteX225" fmla="*/ 4648051 w 7467600"/>
              <a:gd name="connsiteY225" fmla="*/ 4374051 h 6858000"/>
              <a:gd name="connsiteX226" fmla="*/ 4383389 w 7467600"/>
              <a:gd name="connsiteY226" fmla="*/ 4184369 h 6858000"/>
              <a:gd name="connsiteX227" fmla="*/ 4165508 w 7467600"/>
              <a:gd name="connsiteY227" fmla="*/ 4035196 h 6858000"/>
              <a:gd name="connsiteX228" fmla="*/ 4068162 w 7467600"/>
              <a:gd name="connsiteY228" fmla="*/ 3953394 h 6858000"/>
              <a:gd name="connsiteX229" fmla="*/ 3981416 w 7467600"/>
              <a:gd name="connsiteY229" fmla="*/ 3880482 h 6858000"/>
              <a:gd name="connsiteX230" fmla="*/ 3800147 w 7467600"/>
              <a:gd name="connsiteY230" fmla="*/ 3749872 h 6858000"/>
              <a:gd name="connsiteX231" fmla="*/ 3655073 w 7467600"/>
              <a:gd name="connsiteY231" fmla="*/ 3650884 h 6858000"/>
              <a:gd name="connsiteX232" fmla="*/ 3670252 w 7467600"/>
              <a:gd name="connsiteY232" fmla="*/ 3622798 h 6858000"/>
              <a:gd name="connsiteX233" fmla="*/ 3817258 w 7467600"/>
              <a:gd name="connsiteY233" fmla="*/ 3723577 h 6858000"/>
              <a:gd name="connsiteX234" fmla="*/ 4000461 w 7467600"/>
              <a:gd name="connsiteY234" fmla="*/ 3855966 h 6858000"/>
              <a:gd name="connsiteX235" fmla="*/ 4088180 w 7467600"/>
              <a:gd name="connsiteY235" fmla="*/ 3929774 h 6858000"/>
              <a:gd name="connsiteX236" fmla="*/ 4184555 w 7467600"/>
              <a:gd name="connsiteY236" fmla="*/ 4010683 h 6858000"/>
              <a:gd name="connsiteX237" fmla="*/ 4399563 w 7467600"/>
              <a:gd name="connsiteY237" fmla="*/ 4158106 h 6858000"/>
              <a:gd name="connsiteX238" fmla="*/ 4684469 w 7467600"/>
              <a:gd name="connsiteY238" fmla="*/ 4364680 h 6858000"/>
              <a:gd name="connsiteX239" fmla="*/ 4690271 w 7467600"/>
              <a:gd name="connsiteY239" fmla="*/ 4370034 h 6858000"/>
              <a:gd name="connsiteX240" fmla="*/ 4136093 w 7467600"/>
              <a:gd name="connsiteY240" fmla="*/ 3858466 h 6858000"/>
              <a:gd name="connsiteX241" fmla="*/ 3670252 w 7467600"/>
              <a:gd name="connsiteY241" fmla="*/ 3622798 h 6858000"/>
              <a:gd name="connsiteX242" fmla="*/ 4440129 w 7467600"/>
              <a:gd name="connsiteY242" fmla="*/ 3448571 h 6858000"/>
              <a:gd name="connsiteX243" fmla="*/ 4856525 w 7467600"/>
              <a:gd name="connsiteY243" fmla="*/ 3915351 h 6858000"/>
              <a:gd name="connsiteX244" fmla="*/ 5059055 w 7467600"/>
              <a:gd name="connsiteY244" fmla="*/ 4108918 h 6858000"/>
              <a:gd name="connsiteX245" fmla="*/ 5290070 w 7467600"/>
              <a:gd name="connsiteY245" fmla="*/ 4263619 h 6858000"/>
              <a:gd name="connsiteX246" fmla="*/ 4834991 w 7467600"/>
              <a:gd name="connsiteY246" fmla="*/ 3830985 h 6858000"/>
              <a:gd name="connsiteX247" fmla="*/ 4440129 w 7467600"/>
              <a:gd name="connsiteY247" fmla="*/ 3448571 h 6858000"/>
              <a:gd name="connsiteX248" fmla="*/ 4441737 w 7467600"/>
              <a:gd name="connsiteY248" fmla="*/ 3399734 h 6858000"/>
              <a:gd name="connsiteX249" fmla="*/ 4431236 w 7467600"/>
              <a:gd name="connsiteY249" fmla="*/ 3400954 h 6858000"/>
              <a:gd name="connsiteX250" fmla="*/ 4557150 w 7467600"/>
              <a:gd name="connsiteY250" fmla="*/ 3510023 h 6858000"/>
              <a:gd name="connsiteX251" fmla="*/ 4856936 w 7467600"/>
              <a:gd name="connsiteY251" fmla="*/ 3809146 h 6858000"/>
              <a:gd name="connsiteX252" fmla="*/ 5111996 w 7467600"/>
              <a:gd name="connsiteY252" fmla="*/ 4065759 h 6858000"/>
              <a:gd name="connsiteX253" fmla="*/ 5388878 w 7467600"/>
              <a:gd name="connsiteY253" fmla="*/ 4300185 h 6858000"/>
              <a:gd name="connsiteX254" fmla="*/ 5425556 w 7467600"/>
              <a:gd name="connsiteY254" fmla="*/ 4308967 h 6858000"/>
              <a:gd name="connsiteX255" fmla="*/ 4943646 w 7467600"/>
              <a:gd name="connsiteY255" fmla="*/ 3822916 h 6858000"/>
              <a:gd name="connsiteX256" fmla="*/ 4594837 w 7467600"/>
              <a:gd name="connsiteY256" fmla="*/ 3532274 h 6858000"/>
              <a:gd name="connsiteX257" fmla="*/ 4441737 w 7467600"/>
              <a:gd name="connsiteY257" fmla="*/ 3399734 h 6858000"/>
              <a:gd name="connsiteX258" fmla="*/ 5425834 w 7467600"/>
              <a:gd name="connsiteY258" fmla="*/ 3162785 h 6858000"/>
              <a:gd name="connsiteX259" fmla="*/ 5401644 w 7467600"/>
              <a:gd name="connsiteY259" fmla="*/ 3617847 h 6858000"/>
              <a:gd name="connsiteX260" fmla="*/ 5467256 w 7467600"/>
              <a:gd name="connsiteY260" fmla="*/ 4175494 h 6858000"/>
              <a:gd name="connsiteX261" fmla="*/ 5448069 w 7467600"/>
              <a:gd name="connsiteY261" fmla="*/ 3567554 h 6858000"/>
              <a:gd name="connsiteX262" fmla="*/ 5425834 w 7467600"/>
              <a:gd name="connsiteY262" fmla="*/ 3162785 h 6858000"/>
              <a:gd name="connsiteX263" fmla="*/ 1318687 w 7467600"/>
              <a:gd name="connsiteY263" fmla="*/ 3113840 h 6858000"/>
              <a:gd name="connsiteX264" fmla="*/ 1066793 w 7467600"/>
              <a:gd name="connsiteY264" fmla="*/ 3212171 h 6858000"/>
              <a:gd name="connsiteX265" fmla="*/ 993319 w 7467600"/>
              <a:gd name="connsiteY265" fmla="*/ 3247648 h 6858000"/>
              <a:gd name="connsiteX266" fmla="*/ 853081 w 7467600"/>
              <a:gd name="connsiteY266" fmla="*/ 3312410 h 6858000"/>
              <a:gd name="connsiteX267" fmla="*/ 805957 w 7467600"/>
              <a:gd name="connsiteY267" fmla="*/ 3330443 h 6858000"/>
              <a:gd name="connsiteX268" fmla="*/ 1318687 w 7467600"/>
              <a:gd name="connsiteY268" fmla="*/ 3113840 h 6858000"/>
              <a:gd name="connsiteX269" fmla="*/ 5453702 w 7467600"/>
              <a:gd name="connsiteY269" fmla="*/ 3090882 h 6858000"/>
              <a:gd name="connsiteX270" fmla="*/ 5480135 w 7467600"/>
              <a:gd name="connsiteY270" fmla="*/ 3565802 h 6858000"/>
              <a:gd name="connsiteX271" fmla="*/ 5499023 w 7467600"/>
              <a:gd name="connsiteY271" fmla="*/ 4166310 h 6858000"/>
              <a:gd name="connsiteX272" fmla="*/ 5547022 w 7467600"/>
              <a:gd name="connsiteY272" fmla="*/ 3607838 h 6858000"/>
              <a:gd name="connsiteX273" fmla="*/ 5515964 w 7467600"/>
              <a:gd name="connsiteY273" fmla="*/ 3378541 h 6858000"/>
              <a:gd name="connsiteX274" fmla="*/ 5453702 w 7467600"/>
              <a:gd name="connsiteY274" fmla="*/ 3090882 h 6858000"/>
              <a:gd name="connsiteX275" fmla="*/ 1238695 w 7467600"/>
              <a:gd name="connsiteY275" fmla="*/ 3076820 h 6858000"/>
              <a:gd name="connsiteX276" fmla="*/ 716371 w 7467600"/>
              <a:gd name="connsiteY276" fmla="*/ 3293249 h 6858000"/>
              <a:gd name="connsiteX277" fmla="*/ 579522 w 7467600"/>
              <a:gd name="connsiteY277" fmla="*/ 3371759 h 6858000"/>
              <a:gd name="connsiteX278" fmla="*/ 600288 w 7467600"/>
              <a:gd name="connsiteY278" fmla="*/ 3365555 h 6858000"/>
              <a:gd name="connsiteX279" fmla="*/ 840692 w 7467600"/>
              <a:gd name="connsiteY279" fmla="*/ 3284921 h 6858000"/>
              <a:gd name="connsiteX280" fmla="*/ 979248 w 7467600"/>
              <a:gd name="connsiteY280" fmla="*/ 3221003 h 6858000"/>
              <a:gd name="connsiteX281" fmla="*/ 1053282 w 7467600"/>
              <a:gd name="connsiteY281" fmla="*/ 3185247 h 6858000"/>
              <a:gd name="connsiteX282" fmla="*/ 1320603 w 7467600"/>
              <a:gd name="connsiteY282" fmla="*/ 3081281 h 6858000"/>
              <a:gd name="connsiteX283" fmla="*/ 1238695 w 7467600"/>
              <a:gd name="connsiteY283" fmla="*/ 3076820 h 6858000"/>
              <a:gd name="connsiteX284" fmla="*/ 5425627 w 7467600"/>
              <a:gd name="connsiteY284" fmla="*/ 2954192 h 6858000"/>
              <a:gd name="connsiteX285" fmla="*/ 5470770 w 7467600"/>
              <a:gd name="connsiteY285" fmla="*/ 3005435 h 6858000"/>
              <a:gd name="connsiteX286" fmla="*/ 5519779 w 7467600"/>
              <a:gd name="connsiteY286" fmla="*/ 4359223 h 6858000"/>
              <a:gd name="connsiteX287" fmla="*/ 5520293 w 7467600"/>
              <a:gd name="connsiteY287" fmla="*/ 4360602 h 6858000"/>
              <a:gd name="connsiteX288" fmla="*/ 5767221 w 7467600"/>
              <a:gd name="connsiteY288" fmla="*/ 4665564 h 6858000"/>
              <a:gd name="connsiteX289" fmla="*/ 6937169 w 7467600"/>
              <a:gd name="connsiteY289" fmla="*/ 4815941 h 6858000"/>
              <a:gd name="connsiteX290" fmla="*/ 6953922 w 7467600"/>
              <a:gd name="connsiteY290" fmla="*/ 4890068 h 6858000"/>
              <a:gd name="connsiteX291" fmla="*/ 6071359 w 7467600"/>
              <a:gd name="connsiteY291" fmla="*/ 4770770 h 6858000"/>
              <a:gd name="connsiteX292" fmla="*/ 6038839 w 7467600"/>
              <a:gd name="connsiteY292" fmla="*/ 4764474 h 6858000"/>
              <a:gd name="connsiteX293" fmla="*/ 6038706 w 7467600"/>
              <a:gd name="connsiteY293" fmla="*/ 4763847 h 6858000"/>
              <a:gd name="connsiteX294" fmla="*/ 6037784 w 7467600"/>
              <a:gd name="connsiteY294" fmla="*/ 4764270 h 6858000"/>
              <a:gd name="connsiteX295" fmla="*/ 6038839 w 7467600"/>
              <a:gd name="connsiteY295" fmla="*/ 4764474 h 6858000"/>
              <a:gd name="connsiteX296" fmla="*/ 6040338 w 7467600"/>
              <a:gd name="connsiteY296" fmla="*/ 4771418 h 6858000"/>
              <a:gd name="connsiteX297" fmla="*/ 6024488 w 7467600"/>
              <a:gd name="connsiteY297" fmla="*/ 4809903 h 6858000"/>
              <a:gd name="connsiteX298" fmla="*/ 5599771 w 7467600"/>
              <a:gd name="connsiteY298" fmla="*/ 5509652 h 6858000"/>
              <a:gd name="connsiteX299" fmla="*/ 5548843 w 7467600"/>
              <a:gd name="connsiteY299" fmla="*/ 5563845 h 6858000"/>
              <a:gd name="connsiteX300" fmla="*/ 5940952 w 7467600"/>
              <a:gd name="connsiteY300" fmla="*/ 6250028 h 6858000"/>
              <a:gd name="connsiteX301" fmla="*/ 6043441 w 7467600"/>
              <a:gd name="connsiteY301" fmla="*/ 6665847 h 6858000"/>
              <a:gd name="connsiteX302" fmla="*/ 6093432 w 7467600"/>
              <a:gd name="connsiteY302" fmla="*/ 6858000 h 6858000"/>
              <a:gd name="connsiteX303" fmla="*/ 6034344 w 7467600"/>
              <a:gd name="connsiteY303" fmla="*/ 6858000 h 6858000"/>
              <a:gd name="connsiteX304" fmla="*/ 6026679 w 7467600"/>
              <a:gd name="connsiteY304" fmla="*/ 6836959 h 6858000"/>
              <a:gd name="connsiteX305" fmla="*/ 5800441 w 7467600"/>
              <a:gd name="connsiteY305" fmla="*/ 6335286 h 6858000"/>
              <a:gd name="connsiteX306" fmla="*/ 5526562 w 7467600"/>
              <a:gd name="connsiteY306" fmla="*/ 5705388 h 6858000"/>
              <a:gd name="connsiteX307" fmla="*/ 5519640 w 7467600"/>
              <a:gd name="connsiteY307" fmla="*/ 5683774 h 6858000"/>
              <a:gd name="connsiteX308" fmla="*/ 5844559 w 7467600"/>
              <a:gd name="connsiteY308" fmla="*/ 6553349 h 6858000"/>
              <a:gd name="connsiteX309" fmla="*/ 5975994 w 7467600"/>
              <a:gd name="connsiteY309" fmla="*/ 6858000 h 6858000"/>
              <a:gd name="connsiteX310" fmla="*/ 5898547 w 7467600"/>
              <a:gd name="connsiteY310" fmla="*/ 6858000 h 6858000"/>
              <a:gd name="connsiteX311" fmla="*/ 5682041 w 7467600"/>
              <a:gd name="connsiteY311" fmla="*/ 6355860 h 6858000"/>
              <a:gd name="connsiteX312" fmla="*/ 5461758 w 7467600"/>
              <a:gd name="connsiteY312" fmla="*/ 5820220 h 6858000"/>
              <a:gd name="connsiteX313" fmla="*/ 5237282 w 7467600"/>
              <a:gd name="connsiteY313" fmla="*/ 6579086 h 6858000"/>
              <a:gd name="connsiteX314" fmla="*/ 5115009 w 7467600"/>
              <a:gd name="connsiteY314" fmla="*/ 6858000 h 6858000"/>
              <a:gd name="connsiteX315" fmla="*/ 5028074 w 7467600"/>
              <a:gd name="connsiteY315" fmla="*/ 6858000 h 6858000"/>
              <a:gd name="connsiteX316" fmla="*/ 5079508 w 7467600"/>
              <a:gd name="connsiteY316" fmla="*/ 6749074 h 6858000"/>
              <a:gd name="connsiteX317" fmla="*/ 5371846 w 7467600"/>
              <a:gd name="connsiteY317" fmla="*/ 5924413 h 6858000"/>
              <a:gd name="connsiteX318" fmla="*/ 5270512 w 7467600"/>
              <a:gd name="connsiteY318" fmla="*/ 6138975 h 6858000"/>
              <a:gd name="connsiteX319" fmla="*/ 5062409 w 7467600"/>
              <a:gd name="connsiteY319" fmla="*/ 6653544 h 6858000"/>
              <a:gd name="connsiteX320" fmla="*/ 5036628 w 7467600"/>
              <a:gd name="connsiteY320" fmla="*/ 6754247 h 6858000"/>
              <a:gd name="connsiteX321" fmla="*/ 5009112 w 7467600"/>
              <a:gd name="connsiteY321" fmla="*/ 6858000 h 6858000"/>
              <a:gd name="connsiteX322" fmla="*/ 4976679 w 7467600"/>
              <a:gd name="connsiteY322" fmla="*/ 6858000 h 6858000"/>
              <a:gd name="connsiteX323" fmla="*/ 5006537 w 7467600"/>
              <a:gd name="connsiteY323" fmla="*/ 6747068 h 6858000"/>
              <a:gd name="connsiteX324" fmla="*/ 5032723 w 7467600"/>
              <a:gd name="connsiteY324" fmla="*/ 6644957 h 6858000"/>
              <a:gd name="connsiteX325" fmla="*/ 5242949 w 7467600"/>
              <a:gd name="connsiteY325" fmla="*/ 6125175 h 6858000"/>
              <a:gd name="connsiteX326" fmla="*/ 5286321 w 7467600"/>
              <a:gd name="connsiteY326" fmla="*/ 6033555 h 6858000"/>
              <a:gd name="connsiteX327" fmla="*/ 5008210 w 7467600"/>
              <a:gd name="connsiteY327" fmla="*/ 6649194 h 6858000"/>
              <a:gd name="connsiteX328" fmla="*/ 4986321 w 7467600"/>
              <a:gd name="connsiteY328" fmla="*/ 6765687 h 6858000"/>
              <a:gd name="connsiteX329" fmla="*/ 4973474 w 7467600"/>
              <a:gd name="connsiteY329" fmla="*/ 6858000 h 6858000"/>
              <a:gd name="connsiteX330" fmla="*/ 4907178 w 7467600"/>
              <a:gd name="connsiteY330" fmla="*/ 6858000 h 6858000"/>
              <a:gd name="connsiteX331" fmla="*/ 4910810 w 7467600"/>
              <a:gd name="connsiteY331" fmla="*/ 6829660 h 6858000"/>
              <a:gd name="connsiteX332" fmla="*/ 4987461 w 7467600"/>
              <a:gd name="connsiteY332" fmla="*/ 6432994 h 6858000"/>
              <a:gd name="connsiteX333" fmla="*/ 5179262 w 7467600"/>
              <a:gd name="connsiteY333" fmla="*/ 6035044 h 6858000"/>
              <a:gd name="connsiteX334" fmla="*/ 4689678 w 7467600"/>
              <a:gd name="connsiteY334" fmla="*/ 6440241 h 6858000"/>
              <a:gd name="connsiteX335" fmla="*/ 4477543 w 7467600"/>
              <a:gd name="connsiteY335" fmla="*/ 6674836 h 6858000"/>
              <a:gd name="connsiteX336" fmla="*/ 4329957 w 7467600"/>
              <a:gd name="connsiteY336" fmla="*/ 6858000 h 6858000"/>
              <a:gd name="connsiteX337" fmla="*/ 4218595 w 7467600"/>
              <a:gd name="connsiteY337" fmla="*/ 6858000 h 6858000"/>
              <a:gd name="connsiteX338" fmla="*/ 4368888 w 7467600"/>
              <a:gd name="connsiteY338" fmla="*/ 6668412 h 6858000"/>
              <a:gd name="connsiteX339" fmla="*/ 4563091 w 7467600"/>
              <a:gd name="connsiteY339" fmla="*/ 6442508 h 6858000"/>
              <a:gd name="connsiteX340" fmla="*/ 5387324 w 7467600"/>
              <a:gd name="connsiteY340" fmla="*/ 5705830 h 6858000"/>
              <a:gd name="connsiteX341" fmla="*/ 5073620 w 7467600"/>
              <a:gd name="connsiteY341" fmla="*/ 5955437 h 6858000"/>
              <a:gd name="connsiteX342" fmla="*/ 4689789 w 7467600"/>
              <a:gd name="connsiteY342" fmla="*/ 6268382 h 6858000"/>
              <a:gd name="connsiteX343" fmla="*/ 4418722 w 7467600"/>
              <a:gd name="connsiteY343" fmla="*/ 6570886 h 6858000"/>
              <a:gd name="connsiteX344" fmla="*/ 4214944 w 7467600"/>
              <a:gd name="connsiteY344" fmla="*/ 6858000 h 6858000"/>
              <a:gd name="connsiteX345" fmla="*/ 4177898 w 7467600"/>
              <a:gd name="connsiteY345" fmla="*/ 6858000 h 6858000"/>
              <a:gd name="connsiteX346" fmla="*/ 4391597 w 7467600"/>
              <a:gd name="connsiteY346" fmla="*/ 6556370 h 6858000"/>
              <a:gd name="connsiteX347" fmla="*/ 4668889 w 7467600"/>
              <a:gd name="connsiteY347" fmla="*/ 6246399 h 6858000"/>
              <a:gd name="connsiteX348" fmla="*/ 5055427 w 7467600"/>
              <a:gd name="connsiteY348" fmla="*/ 5931476 h 6858000"/>
              <a:gd name="connsiteX349" fmla="*/ 5371814 w 7467600"/>
              <a:gd name="connsiteY349" fmla="*/ 5678975 h 6858000"/>
              <a:gd name="connsiteX350" fmla="*/ 4987918 w 7467600"/>
              <a:gd name="connsiteY350" fmla="*/ 5838701 h 6858000"/>
              <a:gd name="connsiteX351" fmla="*/ 4317146 w 7467600"/>
              <a:gd name="connsiteY351" fmla="*/ 6587716 h 6858000"/>
              <a:gd name="connsiteX352" fmla="*/ 4171627 w 7467600"/>
              <a:gd name="connsiteY352" fmla="*/ 6858000 h 6858000"/>
              <a:gd name="connsiteX353" fmla="*/ 4081585 w 7467600"/>
              <a:gd name="connsiteY353" fmla="*/ 6858000 h 6858000"/>
              <a:gd name="connsiteX354" fmla="*/ 4238603 w 7467600"/>
              <a:gd name="connsiteY354" fmla="*/ 6559341 h 6858000"/>
              <a:gd name="connsiteX355" fmla="*/ 4778333 w 7467600"/>
              <a:gd name="connsiteY355" fmla="*/ 5873626 h 6858000"/>
              <a:gd name="connsiteX356" fmla="*/ 5414185 w 7467600"/>
              <a:gd name="connsiteY356" fmla="*/ 5573882 h 6858000"/>
              <a:gd name="connsiteX357" fmla="*/ 5959648 w 7467600"/>
              <a:gd name="connsiteY357" fmla="*/ 4760797 h 6858000"/>
              <a:gd name="connsiteX358" fmla="*/ 5355019 w 7467600"/>
              <a:gd name="connsiteY358" fmla="*/ 4734672 h 6858000"/>
              <a:gd name="connsiteX359" fmla="*/ 5083565 w 7467600"/>
              <a:gd name="connsiteY359" fmla="*/ 5179121 h 6858000"/>
              <a:gd name="connsiteX360" fmla="*/ 4713577 w 7467600"/>
              <a:gd name="connsiteY360" fmla="*/ 5616803 h 6858000"/>
              <a:gd name="connsiteX361" fmla="*/ 3989559 w 7467600"/>
              <a:gd name="connsiteY361" fmla="*/ 6145945 h 6858000"/>
              <a:gd name="connsiteX362" fmla="*/ 3939824 w 7467600"/>
              <a:gd name="connsiteY362" fmla="*/ 6066900 h 6858000"/>
              <a:gd name="connsiteX363" fmla="*/ 4584537 w 7467600"/>
              <a:gd name="connsiteY363" fmla="*/ 5324826 h 6858000"/>
              <a:gd name="connsiteX364" fmla="*/ 5037105 w 7467600"/>
              <a:gd name="connsiteY364" fmla="*/ 5088765 h 6858000"/>
              <a:gd name="connsiteX365" fmla="*/ 5039930 w 7467600"/>
              <a:gd name="connsiteY365" fmla="*/ 5089585 h 6858000"/>
              <a:gd name="connsiteX366" fmla="*/ 5263764 w 7467600"/>
              <a:gd name="connsiteY366" fmla="*/ 4735525 h 6858000"/>
              <a:gd name="connsiteX367" fmla="*/ 4086300 w 7467600"/>
              <a:gd name="connsiteY367" fmla="*/ 4884599 h 6858000"/>
              <a:gd name="connsiteX368" fmla="*/ 4085485 w 7467600"/>
              <a:gd name="connsiteY368" fmla="*/ 4899070 h 6858000"/>
              <a:gd name="connsiteX369" fmla="*/ 3871915 w 7467600"/>
              <a:gd name="connsiteY369" fmla="*/ 5253645 h 6858000"/>
              <a:gd name="connsiteX370" fmla="*/ 3799374 w 7467600"/>
              <a:gd name="connsiteY370" fmla="*/ 5466127 h 6858000"/>
              <a:gd name="connsiteX371" fmla="*/ 3498850 w 7467600"/>
              <a:gd name="connsiteY371" fmla="*/ 6661888 h 6858000"/>
              <a:gd name="connsiteX372" fmla="*/ 3399216 w 7467600"/>
              <a:gd name="connsiteY372" fmla="*/ 6858000 h 6858000"/>
              <a:gd name="connsiteX373" fmla="*/ 3303688 w 7467600"/>
              <a:gd name="connsiteY373" fmla="*/ 6858000 h 6858000"/>
              <a:gd name="connsiteX374" fmla="*/ 3391774 w 7467600"/>
              <a:gd name="connsiteY374" fmla="*/ 6697181 h 6858000"/>
              <a:gd name="connsiteX375" fmla="*/ 3735540 w 7467600"/>
              <a:gd name="connsiteY375" fmla="*/ 5546923 h 6858000"/>
              <a:gd name="connsiteX376" fmla="*/ 3729438 w 7467600"/>
              <a:gd name="connsiteY376" fmla="*/ 5569058 h 6858000"/>
              <a:gd name="connsiteX377" fmla="*/ 3707782 w 7467600"/>
              <a:gd name="connsiteY377" fmla="*/ 5644908 h 6858000"/>
              <a:gd name="connsiteX378" fmla="*/ 3583827 w 7467600"/>
              <a:gd name="connsiteY378" fmla="*/ 6039215 h 6858000"/>
              <a:gd name="connsiteX379" fmla="*/ 3547861 w 7467600"/>
              <a:gd name="connsiteY379" fmla="*/ 6129609 h 6858000"/>
              <a:gd name="connsiteX380" fmla="*/ 3490905 w 7467600"/>
              <a:gd name="connsiteY380" fmla="*/ 6277660 h 6858000"/>
              <a:gd name="connsiteX381" fmla="*/ 3455859 w 7467600"/>
              <a:gd name="connsiteY381" fmla="*/ 6391301 h 6858000"/>
              <a:gd name="connsiteX382" fmla="*/ 3429112 w 7467600"/>
              <a:gd name="connsiteY382" fmla="*/ 6479469 h 6858000"/>
              <a:gd name="connsiteX383" fmla="*/ 3304862 w 7467600"/>
              <a:gd name="connsiteY383" fmla="*/ 6796476 h 6858000"/>
              <a:gd name="connsiteX384" fmla="*/ 3276071 w 7467600"/>
              <a:gd name="connsiteY384" fmla="*/ 6858000 h 6858000"/>
              <a:gd name="connsiteX385" fmla="*/ 3240805 w 7467600"/>
              <a:gd name="connsiteY385" fmla="*/ 6858000 h 6858000"/>
              <a:gd name="connsiteX386" fmla="*/ 3275917 w 7467600"/>
              <a:gd name="connsiteY386" fmla="*/ 6783192 h 6858000"/>
              <a:gd name="connsiteX387" fmla="*/ 3399358 w 7467600"/>
              <a:gd name="connsiteY387" fmla="*/ 6469011 h 6858000"/>
              <a:gd name="connsiteX388" fmla="*/ 3425650 w 7467600"/>
              <a:gd name="connsiteY388" fmla="*/ 6381333 h 6858000"/>
              <a:gd name="connsiteX389" fmla="*/ 3460661 w 7467600"/>
              <a:gd name="connsiteY389" fmla="*/ 6266763 h 6858000"/>
              <a:gd name="connsiteX390" fmla="*/ 3518021 w 7467600"/>
              <a:gd name="connsiteY390" fmla="*/ 6117298 h 6858000"/>
              <a:gd name="connsiteX391" fmla="*/ 3554035 w 7467600"/>
              <a:gd name="connsiteY391" fmla="*/ 6027832 h 6858000"/>
              <a:gd name="connsiteX392" fmla="*/ 3677174 w 7467600"/>
              <a:gd name="connsiteY392" fmla="*/ 5636351 h 6858000"/>
              <a:gd name="connsiteX393" fmla="*/ 3698819 w 7467600"/>
              <a:gd name="connsiteY393" fmla="*/ 5560503 h 6858000"/>
              <a:gd name="connsiteX394" fmla="*/ 3702094 w 7467600"/>
              <a:gd name="connsiteY394" fmla="*/ 5549194 h 6858000"/>
              <a:gd name="connsiteX395" fmla="*/ 3398355 w 7467600"/>
              <a:gd name="connsiteY395" fmla="*/ 6094603 h 6858000"/>
              <a:gd name="connsiteX396" fmla="*/ 3193941 w 7467600"/>
              <a:gd name="connsiteY396" fmla="*/ 6798775 h 6858000"/>
              <a:gd name="connsiteX397" fmla="*/ 3184140 w 7467600"/>
              <a:gd name="connsiteY397" fmla="*/ 6858000 h 6858000"/>
              <a:gd name="connsiteX398" fmla="*/ 3099978 w 7467600"/>
              <a:gd name="connsiteY398" fmla="*/ 6858000 h 6858000"/>
              <a:gd name="connsiteX399" fmla="*/ 3101556 w 7467600"/>
              <a:gd name="connsiteY399" fmla="*/ 6843337 h 6858000"/>
              <a:gd name="connsiteX400" fmla="*/ 3370162 w 7467600"/>
              <a:gd name="connsiteY400" fmla="*/ 5785550 h 6858000"/>
              <a:gd name="connsiteX401" fmla="*/ 3746477 w 7467600"/>
              <a:gd name="connsiteY401" fmla="*/ 5377889 h 6858000"/>
              <a:gd name="connsiteX402" fmla="*/ 3863399 w 7467600"/>
              <a:gd name="connsiteY402" fmla="*/ 5087257 h 6858000"/>
              <a:gd name="connsiteX403" fmla="*/ 3968712 w 7467600"/>
              <a:gd name="connsiteY403" fmla="*/ 4913989 h 6858000"/>
              <a:gd name="connsiteX404" fmla="*/ 2792390 w 7467600"/>
              <a:gd name="connsiteY404" fmla="*/ 5382974 h 6858000"/>
              <a:gd name="connsiteX405" fmla="*/ 2714982 w 7467600"/>
              <a:gd name="connsiteY405" fmla="*/ 5427051 h 6858000"/>
              <a:gd name="connsiteX406" fmla="*/ 2813361 w 7467600"/>
              <a:gd name="connsiteY406" fmla="*/ 6023912 h 6858000"/>
              <a:gd name="connsiteX407" fmla="*/ 2688430 w 7467600"/>
              <a:gd name="connsiteY407" fmla="*/ 6801564 h 6858000"/>
              <a:gd name="connsiteX408" fmla="*/ 2629626 w 7467600"/>
              <a:gd name="connsiteY408" fmla="*/ 6763394 h 6858000"/>
              <a:gd name="connsiteX409" fmla="*/ 2565328 w 7467600"/>
              <a:gd name="connsiteY409" fmla="*/ 5516399 h 6858000"/>
              <a:gd name="connsiteX410" fmla="*/ 1922999 w 7467600"/>
              <a:gd name="connsiteY410" fmla="*/ 5980343 h 6858000"/>
              <a:gd name="connsiteX411" fmla="*/ 1950261 w 7467600"/>
              <a:gd name="connsiteY411" fmla="*/ 6405858 h 6858000"/>
              <a:gd name="connsiteX412" fmla="*/ 2365554 w 7467600"/>
              <a:gd name="connsiteY412" fmla="*/ 6759107 h 6858000"/>
              <a:gd name="connsiteX413" fmla="*/ 2424142 w 7467600"/>
              <a:gd name="connsiteY413" fmla="*/ 6858000 h 6858000"/>
              <a:gd name="connsiteX414" fmla="*/ 2395994 w 7467600"/>
              <a:gd name="connsiteY414" fmla="*/ 6858000 h 6858000"/>
              <a:gd name="connsiteX415" fmla="*/ 2392863 w 7467600"/>
              <a:gd name="connsiteY415" fmla="*/ 6852964 h 6858000"/>
              <a:gd name="connsiteX416" fmla="*/ 2017589 w 7467600"/>
              <a:gd name="connsiteY416" fmla="*/ 6493982 h 6858000"/>
              <a:gd name="connsiteX417" fmla="*/ 2147336 w 7467600"/>
              <a:gd name="connsiteY417" fmla="*/ 6594052 h 6858000"/>
              <a:gd name="connsiteX418" fmla="*/ 2207047 w 7467600"/>
              <a:gd name="connsiteY418" fmla="*/ 6654540 h 6858000"/>
              <a:gd name="connsiteX419" fmla="*/ 2299106 w 7467600"/>
              <a:gd name="connsiteY419" fmla="*/ 6778931 h 6858000"/>
              <a:gd name="connsiteX420" fmla="*/ 2314430 w 7467600"/>
              <a:gd name="connsiteY420" fmla="*/ 6801144 h 6858000"/>
              <a:gd name="connsiteX421" fmla="*/ 2352406 w 7467600"/>
              <a:gd name="connsiteY421" fmla="*/ 6858000 h 6858000"/>
              <a:gd name="connsiteX422" fmla="*/ 2314492 w 7467600"/>
              <a:gd name="connsiteY422" fmla="*/ 6858000 h 6858000"/>
              <a:gd name="connsiteX423" fmla="*/ 2288095 w 7467600"/>
              <a:gd name="connsiteY423" fmla="*/ 6818030 h 6858000"/>
              <a:gd name="connsiteX424" fmla="*/ 2272768 w 7467600"/>
              <a:gd name="connsiteY424" fmla="*/ 6795822 h 6858000"/>
              <a:gd name="connsiteX425" fmla="*/ 2182715 w 7467600"/>
              <a:gd name="connsiteY425" fmla="*/ 6675071 h 6858000"/>
              <a:gd name="connsiteX426" fmla="*/ 2032061 w 7467600"/>
              <a:gd name="connsiteY426" fmla="*/ 6541380 h 6858000"/>
              <a:gd name="connsiteX427" fmla="*/ 2257220 w 7467600"/>
              <a:gd name="connsiteY427" fmla="*/ 6826257 h 6858000"/>
              <a:gd name="connsiteX428" fmla="*/ 2281324 w 7467600"/>
              <a:gd name="connsiteY428" fmla="*/ 6858000 h 6858000"/>
              <a:gd name="connsiteX429" fmla="*/ 2242860 w 7467600"/>
              <a:gd name="connsiteY429" fmla="*/ 6858000 h 6858000"/>
              <a:gd name="connsiteX430" fmla="*/ 2232818 w 7467600"/>
              <a:gd name="connsiteY430" fmla="*/ 6844926 h 6858000"/>
              <a:gd name="connsiteX431" fmla="*/ 1990172 w 7467600"/>
              <a:gd name="connsiteY431" fmla="*/ 6542121 h 6858000"/>
              <a:gd name="connsiteX432" fmla="*/ 2124090 w 7467600"/>
              <a:gd name="connsiteY432" fmla="*/ 6761017 h 6858000"/>
              <a:gd name="connsiteX433" fmla="*/ 2200380 w 7467600"/>
              <a:gd name="connsiteY433" fmla="*/ 6858000 h 6858000"/>
              <a:gd name="connsiteX434" fmla="*/ 2147507 w 7467600"/>
              <a:gd name="connsiteY434" fmla="*/ 6858000 h 6858000"/>
              <a:gd name="connsiteX435" fmla="*/ 2070668 w 7467600"/>
              <a:gd name="connsiteY435" fmla="*/ 6761520 h 6858000"/>
              <a:gd name="connsiteX436" fmla="*/ 1975142 w 7467600"/>
              <a:gd name="connsiteY436" fmla="*/ 6585570 h 6858000"/>
              <a:gd name="connsiteX437" fmla="*/ 2050035 w 7467600"/>
              <a:gd name="connsiteY437" fmla="*/ 6813345 h 6858000"/>
              <a:gd name="connsiteX438" fmla="*/ 2063025 w 7467600"/>
              <a:gd name="connsiteY438" fmla="*/ 6858000 h 6858000"/>
              <a:gd name="connsiteX439" fmla="*/ 2021675 w 7467600"/>
              <a:gd name="connsiteY439" fmla="*/ 6858000 h 6858000"/>
              <a:gd name="connsiteX440" fmla="*/ 2019308 w 7467600"/>
              <a:gd name="connsiteY440" fmla="*/ 6847118 h 6858000"/>
              <a:gd name="connsiteX441" fmla="*/ 1938835 w 7467600"/>
              <a:gd name="connsiteY441" fmla="*/ 6551160 h 6858000"/>
              <a:gd name="connsiteX442" fmla="*/ 1953230 w 7467600"/>
              <a:gd name="connsiteY442" fmla="*/ 6759699 h 6858000"/>
              <a:gd name="connsiteX443" fmla="*/ 1956763 w 7467600"/>
              <a:gd name="connsiteY443" fmla="*/ 6778191 h 6858000"/>
              <a:gd name="connsiteX444" fmla="*/ 1967925 w 7467600"/>
              <a:gd name="connsiteY444" fmla="*/ 6858000 h 6858000"/>
              <a:gd name="connsiteX445" fmla="*/ 1936622 w 7467600"/>
              <a:gd name="connsiteY445" fmla="*/ 6858000 h 6858000"/>
              <a:gd name="connsiteX446" fmla="*/ 1926261 w 7467600"/>
              <a:gd name="connsiteY446" fmla="*/ 6784064 h 6858000"/>
              <a:gd name="connsiteX447" fmla="*/ 1922724 w 7467600"/>
              <a:gd name="connsiteY447" fmla="*/ 6765577 h 6858000"/>
              <a:gd name="connsiteX448" fmla="*/ 1904650 w 7467600"/>
              <a:gd name="connsiteY448" fmla="*/ 6639616 h 6858000"/>
              <a:gd name="connsiteX449" fmla="*/ 1885273 w 7467600"/>
              <a:gd name="connsiteY449" fmla="*/ 6858000 h 6858000"/>
              <a:gd name="connsiteX450" fmla="*/ 1854363 w 7467600"/>
              <a:gd name="connsiteY450" fmla="*/ 6858000 h 6858000"/>
              <a:gd name="connsiteX451" fmla="*/ 1880391 w 7467600"/>
              <a:gd name="connsiteY451" fmla="*/ 6603796 h 6858000"/>
              <a:gd name="connsiteX452" fmla="*/ 1818273 w 7467600"/>
              <a:gd name="connsiteY452" fmla="*/ 6715729 h 6858000"/>
              <a:gd name="connsiteX453" fmla="*/ 1794691 w 7467600"/>
              <a:gd name="connsiteY453" fmla="*/ 6843239 h 6858000"/>
              <a:gd name="connsiteX454" fmla="*/ 1794914 w 7467600"/>
              <a:gd name="connsiteY454" fmla="*/ 6858000 h 6858000"/>
              <a:gd name="connsiteX455" fmla="*/ 1746128 w 7467600"/>
              <a:gd name="connsiteY455" fmla="*/ 6858000 h 6858000"/>
              <a:gd name="connsiteX456" fmla="*/ 1753934 w 7467600"/>
              <a:gd name="connsiteY456" fmla="*/ 6724796 h 6858000"/>
              <a:gd name="connsiteX457" fmla="*/ 1792053 w 7467600"/>
              <a:gd name="connsiteY457" fmla="*/ 6572396 h 6858000"/>
              <a:gd name="connsiteX458" fmla="*/ 1862248 w 7467600"/>
              <a:gd name="connsiteY458" fmla="*/ 6266397 h 6858000"/>
              <a:gd name="connsiteX459" fmla="*/ 1862250 w 7467600"/>
              <a:gd name="connsiteY459" fmla="*/ 6033531 h 6858000"/>
              <a:gd name="connsiteX460" fmla="*/ 1211999 w 7467600"/>
              <a:gd name="connsiteY460" fmla="*/ 6683610 h 6858000"/>
              <a:gd name="connsiteX461" fmla="*/ 1213266 w 7467600"/>
              <a:gd name="connsiteY461" fmla="*/ 6691947 h 6858000"/>
              <a:gd name="connsiteX462" fmla="*/ 1203370 w 7467600"/>
              <a:gd name="connsiteY462" fmla="*/ 6850676 h 6858000"/>
              <a:gd name="connsiteX463" fmla="*/ 1203671 w 7467600"/>
              <a:gd name="connsiteY463" fmla="*/ 6858000 h 6858000"/>
              <a:gd name="connsiteX464" fmla="*/ 1143180 w 7467600"/>
              <a:gd name="connsiteY464" fmla="*/ 6858000 h 6858000"/>
              <a:gd name="connsiteX465" fmla="*/ 1142176 w 7467600"/>
              <a:gd name="connsiteY465" fmla="*/ 6766045 h 6858000"/>
              <a:gd name="connsiteX466" fmla="*/ 1067484 w 7467600"/>
              <a:gd name="connsiteY466" fmla="*/ 6858000 h 6858000"/>
              <a:gd name="connsiteX467" fmla="*/ 953928 w 7467600"/>
              <a:gd name="connsiteY467" fmla="*/ 6858000 h 6858000"/>
              <a:gd name="connsiteX468" fmla="*/ 959715 w 7467600"/>
              <a:gd name="connsiteY468" fmla="*/ 6850185 h 6858000"/>
              <a:gd name="connsiteX469" fmla="*/ 1483788 w 7467600"/>
              <a:gd name="connsiteY469" fmla="*/ 6259174 h 6858000"/>
              <a:gd name="connsiteX470" fmla="*/ 1100671 w 7467600"/>
              <a:gd name="connsiteY470" fmla="*/ 6252137 h 6858000"/>
              <a:gd name="connsiteX471" fmla="*/ 1090144 w 7467600"/>
              <a:gd name="connsiteY471" fmla="*/ 6256748 h 6858000"/>
              <a:gd name="connsiteX472" fmla="*/ 1095872 w 7467600"/>
              <a:gd name="connsiteY472" fmla="*/ 6271892 h 6858000"/>
              <a:gd name="connsiteX473" fmla="*/ 262785 w 7467600"/>
              <a:gd name="connsiteY473" fmla="*/ 6845450 h 6858000"/>
              <a:gd name="connsiteX474" fmla="*/ 209968 w 7467600"/>
              <a:gd name="connsiteY474" fmla="*/ 6770713 h 6858000"/>
              <a:gd name="connsiteX475" fmla="*/ 873460 w 7467600"/>
              <a:gd name="connsiteY475" fmla="*/ 6253768 h 6858000"/>
              <a:gd name="connsiteX476" fmla="*/ 192686 w 7467600"/>
              <a:gd name="connsiteY476" fmla="*/ 5849257 h 6858000"/>
              <a:gd name="connsiteX477" fmla="*/ 4696 w 7467600"/>
              <a:gd name="connsiteY477" fmla="*/ 5697668 h 6858000"/>
              <a:gd name="connsiteX478" fmla="*/ 0 w 7467600"/>
              <a:gd name="connsiteY478" fmla="*/ 5689984 h 6858000"/>
              <a:gd name="connsiteX479" fmla="*/ 0 w 7467600"/>
              <a:gd name="connsiteY479" fmla="*/ 5513472 h 6858000"/>
              <a:gd name="connsiteX480" fmla="*/ 174101 w 7467600"/>
              <a:gd name="connsiteY480" fmla="*/ 5620277 h 6858000"/>
              <a:gd name="connsiteX481" fmla="*/ 891800 w 7467600"/>
              <a:gd name="connsiteY481" fmla="*/ 6036935 h 6858000"/>
              <a:gd name="connsiteX482" fmla="*/ 1072219 w 7467600"/>
              <a:gd name="connsiteY482" fmla="*/ 6169443 h 6858000"/>
              <a:gd name="connsiteX483" fmla="*/ 1074117 w 7467600"/>
              <a:gd name="connsiteY483" fmla="*/ 6170301 h 6858000"/>
              <a:gd name="connsiteX484" fmla="*/ 1083114 w 7467600"/>
              <a:gd name="connsiteY484" fmla="*/ 6174131 h 6858000"/>
              <a:gd name="connsiteX485" fmla="*/ 1543010 w 7467600"/>
              <a:gd name="connsiteY485" fmla="*/ 6191140 h 6858000"/>
              <a:gd name="connsiteX486" fmla="*/ 1551080 w 7467600"/>
              <a:gd name="connsiteY486" fmla="*/ 6195006 h 6858000"/>
              <a:gd name="connsiteX487" fmla="*/ 2345443 w 7467600"/>
              <a:gd name="connsiteY487" fmla="*/ 5549882 h 6858000"/>
              <a:gd name="connsiteX488" fmla="*/ 1721499 w 7467600"/>
              <a:gd name="connsiteY488" fmla="*/ 5599969 h 6858000"/>
              <a:gd name="connsiteX489" fmla="*/ 767716 w 7467600"/>
              <a:gd name="connsiteY489" fmla="*/ 5472768 h 6858000"/>
              <a:gd name="connsiteX490" fmla="*/ 722147 w 7467600"/>
              <a:gd name="connsiteY490" fmla="*/ 5393091 h 6858000"/>
              <a:gd name="connsiteX491" fmla="*/ 1485552 w 7467600"/>
              <a:gd name="connsiteY491" fmla="*/ 5313202 h 6858000"/>
              <a:gd name="connsiteX492" fmla="*/ 2143004 w 7467600"/>
              <a:gd name="connsiteY492" fmla="*/ 5402420 h 6858000"/>
              <a:gd name="connsiteX493" fmla="*/ 1933391 w 7467600"/>
              <a:gd name="connsiteY493" fmla="*/ 5156971 h 6858000"/>
              <a:gd name="connsiteX494" fmla="*/ 1827118 w 7467600"/>
              <a:gd name="connsiteY494" fmla="*/ 4968410 h 6858000"/>
              <a:gd name="connsiteX495" fmla="*/ 1837349 w 7467600"/>
              <a:gd name="connsiteY495" fmla="*/ 4956357 h 6858000"/>
              <a:gd name="connsiteX496" fmla="*/ 2162835 w 7467600"/>
              <a:gd name="connsiteY496" fmla="*/ 5187853 h 6858000"/>
              <a:gd name="connsiteX497" fmla="*/ 2257167 w 7467600"/>
              <a:gd name="connsiteY497" fmla="*/ 5462123 h 6858000"/>
              <a:gd name="connsiteX498" fmla="*/ 2261598 w 7467600"/>
              <a:gd name="connsiteY498" fmla="*/ 5467998 h 6858000"/>
              <a:gd name="connsiteX499" fmla="*/ 2437177 w 7467600"/>
              <a:gd name="connsiteY499" fmla="*/ 5479608 h 6858000"/>
              <a:gd name="connsiteX500" fmla="*/ 2445247 w 7467600"/>
              <a:gd name="connsiteY500" fmla="*/ 5483476 h 6858000"/>
              <a:gd name="connsiteX501" fmla="*/ 2743626 w 7467600"/>
              <a:gd name="connsiteY501" fmla="*/ 5304819 h 6858000"/>
              <a:gd name="connsiteX502" fmla="*/ 3048102 w 7467600"/>
              <a:gd name="connsiteY502" fmla="*/ 5150595 h 6858000"/>
              <a:gd name="connsiteX503" fmla="*/ 1799414 w 7467600"/>
              <a:gd name="connsiteY503" fmla="*/ 4694732 h 6858000"/>
              <a:gd name="connsiteX504" fmla="*/ 1771735 w 7467600"/>
              <a:gd name="connsiteY504" fmla="*/ 4619929 h 6858000"/>
              <a:gd name="connsiteX505" fmla="*/ 3104273 w 7467600"/>
              <a:gd name="connsiteY505" fmla="*/ 5076159 h 6858000"/>
              <a:gd name="connsiteX506" fmla="*/ 3113245 w 7467600"/>
              <a:gd name="connsiteY506" fmla="*/ 5090705 h 6858000"/>
              <a:gd name="connsiteX507" fmla="*/ 3126294 w 7467600"/>
              <a:gd name="connsiteY507" fmla="*/ 5114400 h 6858000"/>
              <a:gd name="connsiteX508" fmla="*/ 3937433 w 7467600"/>
              <a:gd name="connsiteY508" fmla="*/ 4830473 h 6858000"/>
              <a:gd name="connsiteX509" fmla="*/ 3590475 w 7467600"/>
              <a:gd name="connsiteY509" fmla="*/ 4597974 h 6858000"/>
              <a:gd name="connsiteX510" fmla="*/ 3100264 w 7467600"/>
              <a:gd name="connsiteY510" fmla="*/ 4579845 h 6858000"/>
              <a:gd name="connsiteX511" fmla="*/ 2183576 w 7467600"/>
              <a:gd name="connsiteY511" fmla="*/ 4227150 h 6858000"/>
              <a:gd name="connsiteX512" fmla="*/ 2151029 w 7467600"/>
              <a:gd name="connsiteY512" fmla="*/ 4146947 h 6858000"/>
              <a:gd name="connsiteX513" fmla="*/ 3563434 w 7467600"/>
              <a:gd name="connsiteY513" fmla="*/ 4469115 h 6858000"/>
              <a:gd name="connsiteX514" fmla="*/ 3177952 w 7467600"/>
              <a:gd name="connsiteY514" fmla="*/ 3657386 h 6858000"/>
              <a:gd name="connsiteX515" fmla="*/ 3189263 w 7467600"/>
              <a:gd name="connsiteY515" fmla="*/ 3625726 h 6858000"/>
              <a:gd name="connsiteX516" fmla="*/ 3560912 w 7467600"/>
              <a:gd name="connsiteY516" fmla="*/ 4079863 h 6858000"/>
              <a:gd name="connsiteX517" fmla="*/ 3626636 w 7467600"/>
              <a:gd name="connsiteY517" fmla="*/ 4512230 h 6858000"/>
              <a:gd name="connsiteX518" fmla="*/ 3653088 w 7467600"/>
              <a:gd name="connsiteY518" fmla="*/ 4521417 h 6858000"/>
              <a:gd name="connsiteX519" fmla="*/ 3988128 w 7467600"/>
              <a:gd name="connsiteY519" fmla="*/ 4817267 h 6858000"/>
              <a:gd name="connsiteX520" fmla="*/ 4830582 w 7467600"/>
              <a:gd name="connsiteY520" fmla="*/ 4676000 h 6858000"/>
              <a:gd name="connsiteX521" fmla="*/ 4830100 w 7467600"/>
              <a:gd name="connsiteY521" fmla="*/ 4675554 h 6858000"/>
              <a:gd name="connsiteX522" fmla="*/ 4036318 w 7467600"/>
              <a:gd name="connsiteY522" fmla="*/ 4147013 h 6858000"/>
              <a:gd name="connsiteX523" fmla="*/ 3432098 w 7467600"/>
              <a:gd name="connsiteY523" fmla="*/ 3537312 h 6858000"/>
              <a:gd name="connsiteX524" fmla="*/ 3446761 w 7467600"/>
              <a:gd name="connsiteY524" fmla="*/ 3461278 h 6858000"/>
              <a:gd name="connsiteX525" fmla="*/ 4419733 w 7467600"/>
              <a:gd name="connsiteY525" fmla="*/ 3963555 h 6858000"/>
              <a:gd name="connsiteX526" fmla="*/ 4781371 w 7467600"/>
              <a:gd name="connsiteY526" fmla="*/ 4458604 h 6858000"/>
              <a:gd name="connsiteX527" fmla="*/ 4780440 w 7467600"/>
              <a:gd name="connsiteY527" fmla="*/ 4470290 h 6858000"/>
              <a:gd name="connsiteX528" fmla="*/ 4898954 w 7467600"/>
              <a:gd name="connsiteY528" fmla="*/ 4662092 h 6858000"/>
              <a:gd name="connsiteX529" fmla="*/ 4900699 w 7467600"/>
              <a:gd name="connsiteY529" fmla="*/ 4670867 h 6858000"/>
              <a:gd name="connsiteX530" fmla="*/ 5714511 w 7467600"/>
              <a:gd name="connsiteY530" fmla="*/ 4663483 h 6858000"/>
              <a:gd name="connsiteX531" fmla="*/ 5464793 w 7467600"/>
              <a:gd name="connsiteY531" fmla="*/ 4393556 h 6858000"/>
              <a:gd name="connsiteX532" fmla="*/ 5461897 w 7467600"/>
              <a:gd name="connsiteY532" fmla="*/ 4390879 h 6858000"/>
              <a:gd name="connsiteX533" fmla="*/ 4294126 w 7467600"/>
              <a:gd name="connsiteY533" fmla="*/ 3303048 h 6858000"/>
              <a:gd name="connsiteX534" fmla="*/ 4305321 w 7467600"/>
              <a:gd name="connsiteY534" fmla="*/ 3256953 h 6858000"/>
              <a:gd name="connsiteX535" fmla="*/ 4949299 w 7467600"/>
              <a:gd name="connsiteY535" fmla="*/ 3766336 h 6858000"/>
              <a:gd name="connsiteX536" fmla="*/ 5291452 w 7467600"/>
              <a:gd name="connsiteY536" fmla="*/ 4076801 h 6858000"/>
              <a:gd name="connsiteX537" fmla="*/ 5434998 w 7467600"/>
              <a:gd name="connsiteY537" fmla="*/ 4254100 h 6858000"/>
              <a:gd name="connsiteX538" fmla="*/ 5351015 w 7467600"/>
              <a:gd name="connsiteY538" fmla="*/ 3760989 h 6858000"/>
              <a:gd name="connsiteX539" fmla="*/ 5413780 w 7467600"/>
              <a:gd name="connsiteY539" fmla="*/ 2966265 h 6858000"/>
              <a:gd name="connsiteX540" fmla="*/ 5425627 w 7467600"/>
              <a:gd name="connsiteY540" fmla="*/ 2954192 h 6858000"/>
              <a:gd name="connsiteX541" fmla="*/ 6604735 w 7467600"/>
              <a:gd name="connsiteY541" fmla="*/ 2041381 h 6858000"/>
              <a:gd name="connsiteX542" fmla="*/ 7204487 w 7467600"/>
              <a:gd name="connsiteY542" fmla="*/ 2742112 h 6858000"/>
              <a:gd name="connsiteX543" fmla="*/ 7131592 w 7467600"/>
              <a:gd name="connsiteY543" fmla="*/ 2672096 h 6858000"/>
              <a:gd name="connsiteX544" fmla="*/ 6996344 w 7467600"/>
              <a:gd name="connsiteY544" fmla="*/ 2518310 h 6858000"/>
              <a:gd name="connsiteX545" fmla="*/ 6735495 w 7467600"/>
              <a:gd name="connsiteY545" fmla="*/ 2196890 h 6858000"/>
              <a:gd name="connsiteX546" fmla="*/ 6721901 w 7467600"/>
              <a:gd name="connsiteY546" fmla="*/ 2179274 h 6858000"/>
              <a:gd name="connsiteX547" fmla="*/ 6604735 w 7467600"/>
              <a:gd name="connsiteY547" fmla="*/ 2041381 h 6858000"/>
              <a:gd name="connsiteX548" fmla="*/ 6591670 w 7467600"/>
              <a:gd name="connsiteY548" fmla="*/ 1988277 h 6858000"/>
              <a:gd name="connsiteX549" fmla="*/ 6747349 w 7467600"/>
              <a:gd name="connsiteY549" fmla="*/ 2160069 h 6858000"/>
              <a:gd name="connsiteX550" fmla="*/ 6760943 w 7467600"/>
              <a:gd name="connsiteY550" fmla="*/ 2177686 h 6858000"/>
              <a:gd name="connsiteX551" fmla="*/ 7021065 w 7467600"/>
              <a:gd name="connsiteY551" fmla="*/ 2498102 h 6858000"/>
              <a:gd name="connsiteX552" fmla="*/ 7155223 w 7467600"/>
              <a:gd name="connsiteY552" fmla="*/ 2650386 h 6858000"/>
              <a:gd name="connsiteX553" fmla="*/ 7203167 w 7467600"/>
              <a:gd name="connsiteY553" fmla="*/ 2697288 h 6858000"/>
              <a:gd name="connsiteX554" fmla="*/ 6937703 w 7467600"/>
              <a:gd name="connsiteY554" fmla="*/ 2321981 h 6858000"/>
              <a:gd name="connsiteX555" fmla="*/ 6591670 w 7467600"/>
              <a:gd name="connsiteY555" fmla="*/ 1988277 h 6858000"/>
              <a:gd name="connsiteX556" fmla="*/ 5798671 w 7467600"/>
              <a:gd name="connsiteY556" fmla="*/ 1981601 h 6858000"/>
              <a:gd name="connsiteX557" fmla="*/ 5754709 w 7467600"/>
              <a:gd name="connsiteY557" fmla="*/ 2071454 h 6858000"/>
              <a:gd name="connsiteX558" fmla="*/ 5763044 w 7467600"/>
              <a:gd name="connsiteY558" fmla="*/ 2842206 h 6858000"/>
              <a:gd name="connsiteX559" fmla="*/ 5764974 w 7467600"/>
              <a:gd name="connsiteY559" fmla="*/ 2799609 h 6858000"/>
              <a:gd name="connsiteX560" fmla="*/ 5767665 w 7467600"/>
              <a:gd name="connsiteY560" fmla="*/ 2666409 h 6858000"/>
              <a:gd name="connsiteX561" fmla="*/ 5763055 w 7467600"/>
              <a:gd name="connsiteY561" fmla="*/ 2579705 h 6858000"/>
              <a:gd name="connsiteX562" fmla="*/ 5758079 w 7467600"/>
              <a:gd name="connsiteY562" fmla="*/ 2492508 h 6858000"/>
              <a:gd name="connsiteX563" fmla="*/ 5779325 w 7467600"/>
              <a:gd name="connsiteY563" fmla="*/ 2197069 h 6858000"/>
              <a:gd name="connsiteX564" fmla="*/ 5798671 w 7467600"/>
              <a:gd name="connsiteY564" fmla="*/ 1981601 h 6858000"/>
              <a:gd name="connsiteX565" fmla="*/ 5829202 w 7467600"/>
              <a:gd name="connsiteY565" fmla="*/ 1971679 h 6858000"/>
              <a:gd name="connsiteX566" fmla="*/ 5809558 w 7467600"/>
              <a:gd name="connsiteY566" fmla="*/ 2198043 h 6858000"/>
              <a:gd name="connsiteX567" fmla="*/ 5788653 w 7467600"/>
              <a:gd name="connsiteY567" fmla="*/ 2489430 h 6858000"/>
              <a:gd name="connsiteX568" fmla="*/ 5793439 w 7467600"/>
              <a:gd name="connsiteY568" fmla="*/ 2575235 h 6858000"/>
              <a:gd name="connsiteX569" fmla="*/ 5796837 w 7467600"/>
              <a:gd name="connsiteY569" fmla="*/ 2637633 h 6858000"/>
              <a:gd name="connsiteX570" fmla="*/ 5818614 w 7467600"/>
              <a:gd name="connsiteY570" fmla="*/ 2473055 h 6858000"/>
              <a:gd name="connsiteX571" fmla="*/ 5829202 w 7467600"/>
              <a:gd name="connsiteY571" fmla="*/ 1971679 h 6858000"/>
              <a:gd name="connsiteX572" fmla="*/ 5911389 w 7467600"/>
              <a:gd name="connsiteY572" fmla="*/ 1898371 h 6858000"/>
              <a:gd name="connsiteX573" fmla="*/ 6237627 w 7467600"/>
              <a:gd name="connsiteY573" fmla="*/ 2231921 h 6858000"/>
              <a:gd name="connsiteX574" fmla="*/ 5911389 w 7467600"/>
              <a:gd name="connsiteY574" fmla="*/ 1898371 h 6858000"/>
              <a:gd name="connsiteX575" fmla="*/ 6944437 w 7467600"/>
              <a:gd name="connsiteY575" fmla="*/ 1575402 h 6858000"/>
              <a:gd name="connsiteX576" fmla="*/ 6304730 w 7467600"/>
              <a:gd name="connsiteY576" fmla="*/ 1766654 h 6858000"/>
              <a:gd name="connsiteX577" fmla="*/ 6944437 w 7467600"/>
              <a:gd name="connsiteY577" fmla="*/ 1575402 h 6858000"/>
              <a:gd name="connsiteX578" fmla="*/ 7019523 w 7467600"/>
              <a:gd name="connsiteY578" fmla="*/ 1519450 h 6858000"/>
              <a:gd name="connsiteX579" fmla="*/ 6298091 w 7467600"/>
              <a:gd name="connsiteY579" fmla="*/ 1737122 h 6858000"/>
              <a:gd name="connsiteX580" fmla="*/ 7019523 w 7467600"/>
              <a:gd name="connsiteY580" fmla="*/ 1519450 h 6858000"/>
              <a:gd name="connsiteX581" fmla="*/ 2399523 w 7467600"/>
              <a:gd name="connsiteY581" fmla="*/ 1428234 h 6858000"/>
              <a:gd name="connsiteX582" fmla="*/ 2224982 w 7467600"/>
              <a:gd name="connsiteY582" fmla="*/ 1826201 h 6858000"/>
              <a:gd name="connsiteX583" fmla="*/ 2096099 w 7467600"/>
              <a:gd name="connsiteY583" fmla="*/ 2345900 h 6858000"/>
              <a:gd name="connsiteX584" fmla="*/ 2283317 w 7467600"/>
              <a:gd name="connsiteY584" fmla="*/ 1796925 h 6858000"/>
              <a:gd name="connsiteX585" fmla="*/ 2399523 w 7467600"/>
              <a:gd name="connsiteY585" fmla="*/ 1428234 h 6858000"/>
              <a:gd name="connsiteX586" fmla="*/ 2448558 w 7467600"/>
              <a:gd name="connsiteY586" fmla="*/ 1373435 h 6858000"/>
              <a:gd name="connsiteX587" fmla="*/ 2312521 w 7467600"/>
              <a:gd name="connsiteY587" fmla="*/ 1806140 h 6858000"/>
              <a:gd name="connsiteX588" fmla="*/ 2127533 w 7467600"/>
              <a:gd name="connsiteY588" fmla="*/ 2348380 h 6858000"/>
              <a:gd name="connsiteX589" fmla="*/ 2358080 w 7467600"/>
              <a:gd name="connsiteY589" fmla="*/ 1866134 h 6858000"/>
              <a:gd name="connsiteX590" fmla="*/ 2407436 w 7467600"/>
              <a:gd name="connsiteY590" fmla="*/ 1651070 h 6858000"/>
              <a:gd name="connsiteX591" fmla="*/ 2448558 w 7467600"/>
              <a:gd name="connsiteY591" fmla="*/ 1373435 h 6858000"/>
              <a:gd name="connsiteX592" fmla="*/ 278707 w 7467600"/>
              <a:gd name="connsiteY592" fmla="*/ 1352270 h 6858000"/>
              <a:gd name="connsiteX593" fmla="*/ 321570 w 7467600"/>
              <a:gd name="connsiteY593" fmla="*/ 1861610 h 6858000"/>
              <a:gd name="connsiteX594" fmla="*/ 294281 w 7467600"/>
              <a:gd name="connsiteY594" fmla="*/ 1440658 h 6858000"/>
              <a:gd name="connsiteX595" fmla="*/ 278707 w 7467600"/>
              <a:gd name="connsiteY595" fmla="*/ 1352270 h 6858000"/>
              <a:gd name="connsiteX596" fmla="*/ 1423821 w 7467600"/>
              <a:gd name="connsiteY596" fmla="*/ 1351958 h 6858000"/>
              <a:gd name="connsiteX597" fmla="*/ 1638521 w 7467600"/>
              <a:gd name="connsiteY597" fmla="*/ 1908470 h 6858000"/>
              <a:gd name="connsiteX598" fmla="*/ 1754199 w 7467600"/>
              <a:gd name="connsiteY598" fmla="*/ 2149284 h 6858000"/>
              <a:gd name="connsiteX599" fmla="*/ 1908359 w 7467600"/>
              <a:gd name="connsiteY599" fmla="*/ 2364988 h 6858000"/>
              <a:gd name="connsiteX600" fmla="*/ 1647661 w 7467600"/>
              <a:gd name="connsiteY600" fmla="*/ 1825945 h 6858000"/>
              <a:gd name="connsiteX601" fmla="*/ 1423821 w 7467600"/>
              <a:gd name="connsiteY601" fmla="*/ 1351958 h 6858000"/>
              <a:gd name="connsiteX602" fmla="*/ 1431890 w 7467600"/>
              <a:gd name="connsiteY602" fmla="*/ 1306475 h 6858000"/>
              <a:gd name="connsiteX603" fmla="*/ 1507597 w 7467600"/>
              <a:gd name="connsiteY603" fmla="*/ 1446132 h 6858000"/>
              <a:gd name="connsiteX604" fmla="*/ 1674586 w 7467600"/>
              <a:gd name="connsiteY604" fmla="*/ 1813832 h 6858000"/>
              <a:gd name="connsiteX605" fmla="*/ 1815950 w 7467600"/>
              <a:gd name="connsiteY605" fmla="*/ 2128564 h 6858000"/>
              <a:gd name="connsiteX606" fmla="*/ 1984242 w 7467600"/>
              <a:gd name="connsiteY606" fmla="*/ 2430829 h 6858000"/>
              <a:gd name="connsiteX607" fmla="*/ 2014023 w 7467600"/>
              <a:gd name="connsiteY607" fmla="*/ 2450995 h 6858000"/>
              <a:gd name="connsiteX608" fmla="*/ 1747337 w 7467600"/>
              <a:gd name="connsiteY608" fmla="*/ 1855264 h 6858000"/>
              <a:gd name="connsiteX609" fmla="*/ 1533749 w 7467600"/>
              <a:gd name="connsiteY609" fmla="*/ 1478656 h 6858000"/>
              <a:gd name="connsiteX610" fmla="*/ 1431890 w 7467600"/>
              <a:gd name="connsiteY610" fmla="*/ 1306475 h 6858000"/>
              <a:gd name="connsiteX611" fmla="*/ 5052692 w 7467600"/>
              <a:gd name="connsiteY611" fmla="*/ 1292994 h 6858000"/>
              <a:gd name="connsiteX612" fmla="*/ 5200661 w 7467600"/>
              <a:gd name="connsiteY612" fmla="*/ 1635186 h 6858000"/>
              <a:gd name="connsiteX613" fmla="*/ 5297138 w 7467600"/>
              <a:gd name="connsiteY613" fmla="*/ 1906351 h 6858000"/>
              <a:gd name="connsiteX614" fmla="*/ 5052692 w 7467600"/>
              <a:gd name="connsiteY614" fmla="*/ 1292994 h 6858000"/>
              <a:gd name="connsiteX615" fmla="*/ 5009948 w 7467600"/>
              <a:gd name="connsiteY615" fmla="*/ 1273619 h 6858000"/>
              <a:gd name="connsiteX616" fmla="*/ 5121777 w 7467600"/>
              <a:gd name="connsiteY616" fmla="*/ 1654213 h 6858000"/>
              <a:gd name="connsiteX617" fmla="*/ 5293545 w 7467600"/>
              <a:gd name="connsiteY617" fmla="*/ 2072247 h 6858000"/>
              <a:gd name="connsiteX618" fmla="*/ 5294042 w 7467600"/>
              <a:gd name="connsiteY618" fmla="*/ 2065019 h 6858000"/>
              <a:gd name="connsiteX619" fmla="*/ 5171936 w 7467600"/>
              <a:gd name="connsiteY619" fmla="*/ 1647613 h 6858000"/>
              <a:gd name="connsiteX620" fmla="*/ 5009948 w 7467600"/>
              <a:gd name="connsiteY620" fmla="*/ 1273619 h 6858000"/>
              <a:gd name="connsiteX621" fmla="*/ 655236 w 7467600"/>
              <a:gd name="connsiteY621" fmla="*/ 1268632 h 6858000"/>
              <a:gd name="connsiteX622" fmla="*/ 839521 w 7467600"/>
              <a:gd name="connsiteY622" fmla="*/ 1685315 h 6858000"/>
              <a:gd name="connsiteX623" fmla="*/ 1109416 w 7467600"/>
              <a:gd name="connsiteY623" fmla="*/ 2061663 h 6858000"/>
              <a:gd name="connsiteX624" fmla="*/ 1298300 w 7467600"/>
              <a:gd name="connsiteY624" fmla="*/ 2247742 h 6858000"/>
              <a:gd name="connsiteX625" fmla="*/ 1125871 w 7467600"/>
              <a:gd name="connsiteY625" fmla="*/ 1989513 h 6858000"/>
              <a:gd name="connsiteX626" fmla="*/ 981574 w 7467600"/>
              <a:gd name="connsiteY626" fmla="*/ 1783157 h 6858000"/>
              <a:gd name="connsiteX627" fmla="*/ 922198 w 7467600"/>
              <a:gd name="connsiteY627" fmla="*/ 1677437 h 6858000"/>
              <a:gd name="connsiteX628" fmla="*/ 869293 w 7467600"/>
              <a:gd name="connsiteY628" fmla="*/ 1583214 h 6858000"/>
              <a:gd name="connsiteX629" fmla="*/ 751431 w 7467600"/>
              <a:gd name="connsiteY629" fmla="*/ 1405731 h 6858000"/>
              <a:gd name="connsiteX630" fmla="*/ 655236 w 7467600"/>
              <a:gd name="connsiteY630" fmla="*/ 1268632 h 6858000"/>
              <a:gd name="connsiteX631" fmla="*/ 6516292 w 7467600"/>
              <a:gd name="connsiteY631" fmla="*/ 1263064 h 6858000"/>
              <a:gd name="connsiteX632" fmla="*/ 5736320 w 7467600"/>
              <a:gd name="connsiteY632" fmla="*/ 1501803 h 6858000"/>
              <a:gd name="connsiteX633" fmla="*/ 6516292 w 7467600"/>
              <a:gd name="connsiteY633" fmla="*/ 1263064 h 6858000"/>
              <a:gd name="connsiteX634" fmla="*/ 291466 w 7467600"/>
              <a:gd name="connsiteY634" fmla="*/ 1250369 h 6858000"/>
              <a:gd name="connsiteX635" fmla="*/ 323180 w 7467600"/>
              <a:gd name="connsiteY635" fmla="*/ 1435283 h 6858000"/>
              <a:gd name="connsiteX636" fmla="*/ 349381 w 7467600"/>
              <a:gd name="connsiteY636" fmla="*/ 1875041 h 6858000"/>
              <a:gd name="connsiteX637" fmla="*/ 374363 w 7467600"/>
              <a:gd name="connsiteY637" fmla="*/ 1506494 h 6858000"/>
              <a:gd name="connsiteX638" fmla="*/ 302168 w 7467600"/>
              <a:gd name="connsiteY638" fmla="*/ 1274495 h 6858000"/>
              <a:gd name="connsiteX639" fmla="*/ 291466 w 7467600"/>
              <a:gd name="connsiteY639" fmla="*/ 1250369 h 6858000"/>
              <a:gd name="connsiteX640" fmla="*/ 678222 w 7467600"/>
              <a:gd name="connsiteY640" fmla="*/ 1248670 h 6858000"/>
              <a:gd name="connsiteX641" fmla="*/ 775536 w 7467600"/>
              <a:gd name="connsiteY641" fmla="*/ 1388015 h 6858000"/>
              <a:gd name="connsiteX642" fmla="*/ 894529 w 7467600"/>
              <a:gd name="connsiteY642" fmla="*/ 1567739 h 6858000"/>
              <a:gd name="connsiteX643" fmla="*/ 948000 w 7467600"/>
              <a:gd name="connsiteY643" fmla="*/ 1663088 h 6858000"/>
              <a:gd name="connsiteX644" fmla="*/ 1006812 w 7467600"/>
              <a:gd name="connsiteY644" fmla="*/ 1767683 h 6858000"/>
              <a:gd name="connsiteX645" fmla="*/ 1149133 w 7467600"/>
              <a:gd name="connsiteY645" fmla="*/ 1971513 h 6858000"/>
              <a:gd name="connsiteX646" fmla="*/ 1333952 w 7467600"/>
              <a:gd name="connsiteY646" fmla="*/ 2251620 h 6858000"/>
              <a:gd name="connsiteX647" fmla="*/ 1337329 w 7467600"/>
              <a:gd name="connsiteY647" fmla="*/ 2258350 h 6858000"/>
              <a:gd name="connsiteX648" fmla="*/ 1014726 w 7467600"/>
              <a:gd name="connsiteY648" fmla="*/ 1615556 h 6858000"/>
              <a:gd name="connsiteX649" fmla="*/ 678222 w 7467600"/>
              <a:gd name="connsiteY649" fmla="*/ 1248670 h 6858000"/>
              <a:gd name="connsiteX650" fmla="*/ 6691602 w 7467600"/>
              <a:gd name="connsiteY650" fmla="*/ 1140573 h 6858000"/>
              <a:gd name="connsiteX651" fmla="*/ 6571100 w 7467600"/>
              <a:gd name="connsiteY651" fmla="*/ 1183662 h 6858000"/>
              <a:gd name="connsiteX652" fmla="*/ 6241687 w 7467600"/>
              <a:gd name="connsiteY652" fmla="*/ 1257600 h 6858000"/>
              <a:gd name="connsiteX653" fmla="*/ 5693009 w 7467600"/>
              <a:gd name="connsiteY653" fmla="*/ 1478256 h 6858000"/>
              <a:gd name="connsiteX654" fmla="*/ 6548420 w 7467600"/>
              <a:gd name="connsiteY654" fmla="*/ 1214599 h 6858000"/>
              <a:gd name="connsiteX655" fmla="*/ 6605473 w 7467600"/>
              <a:gd name="connsiteY655" fmla="*/ 1184686 h 6858000"/>
              <a:gd name="connsiteX656" fmla="*/ 6691602 w 7467600"/>
              <a:gd name="connsiteY656" fmla="*/ 1140573 h 6858000"/>
              <a:gd name="connsiteX657" fmla="*/ 4002475 w 7467600"/>
              <a:gd name="connsiteY657" fmla="*/ 1037802 h 6858000"/>
              <a:gd name="connsiteX658" fmla="*/ 4000324 w 7467600"/>
              <a:gd name="connsiteY658" fmla="*/ 1039362 h 6858000"/>
              <a:gd name="connsiteX659" fmla="*/ 4002862 w 7467600"/>
              <a:gd name="connsiteY659" fmla="*/ 1042866 h 6858000"/>
              <a:gd name="connsiteX660" fmla="*/ 4002475 w 7467600"/>
              <a:gd name="connsiteY660" fmla="*/ 1037802 h 6858000"/>
              <a:gd name="connsiteX661" fmla="*/ 506322 w 7467600"/>
              <a:gd name="connsiteY661" fmla="*/ 1020997 h 6858000"/>
              <a:gd name="connsiteX662" fmla="*/ 533068 w 7467600"/>
              <a:gd name="connsiteY662" fmla="*/ 1029409 h 6858000"/>
              <a:gd name="connsiteX663" fmla="*/ 1232525 w 7467600"/>
              <a:gd name="connsiteY663" fmla="*/ 1804675 h 6858000"/>
              <a:gd name="connsiteX664" fmla="*/ 1388858 w 7467600"/>
              <a:gd name="connsiteY664" fmla="*/ 2368011 h 6858000"/>
              <a:gd name="connsiteX665" fmla="*/ 1384098 w 7467600"/>
              <a:gd name="connsiteY665" fmla="*/ 2378125 h 6858000"/>
              <a:gd name="connsiteX666" fmla="*/ 1425393 w 7467600"/>
              <a:gd name="connsiteY666" fmla="*/ 2589124 h 6858000"/>
              <a:gd name="connsiteX667" fmla="*/ 1424001 w 7467600"/>
              <a:gd name="connsiteY667" fmla="*/ 2597541 h 6858000"/>
              <a:gd name="connsiteX668" fmla="*/ 2152729 w 7467600"/>
              <a:gd name="connsiteY668" fmla="*/ 2864487 h 6858000"/>
              <a:gd name="connsiteX669" fmla="*/ 2020609 w 7467600"/>
              <a:gd name="connsiteY669" fmla="*/ 2539671 h 6858000"/>
              <a:gd name="connsiteX670" fmla="*/ 2018920 w 7467600"/>
              <a:gd name="connsiteY670" fmla="*/ 2536309 h 6858000"/>
              <a:gd name="connsiteX671" fmla="*/ 1342441 w 7467600"/>
              <a:gd name="connsiteY671" fmla="*/ 1173017 h 6858000"/>
              <a:gd name="connsiteX672" fmla="*/ 1367925 w 7467600"/>
              <a:gd name="connsiteY672" fmla="*/ 1135648 h 6858000"/>
              <a:gd name="connsiteX673" fmla="*/ 1771401 w 7467600"/>
              <a:gd name="connsiteY673" fmla="*/ 1806673 h 6858000"/>
              <a:gd name="connsiteX674" fmla="*/ 1972385 w 7467600"/>
              <a:gd name="connsiteY674" fmla="*/ 2198735 h 6858000"/>
              <a:gd name="connsiteX675" fmla="*/ 2040892 w 7467600"/>
              <a:gd name="connsiteY675" fmla="*/ 2405205 h 6858000"/>
              <a:gd name="connsiteX676" fmla="*/ 2131689 w 7467600"/>
              <a:gd name="connsiteY676" fmla="*/ 1936926 h 6858000"/>
              <a:gd name="connsiteX677" fmla="*/ 2454820 w 7467600"/>
              <a:gd name="connsiteY677" fmla="*/ 1248808 h 6858000"/>
              <a:gd name="connsiteX678" fmla="*/ 2492512 w 7467600"/>
              <a:gd name="connsiteY678" fmla="*/ 1302920 h 6858000"/>
              <a:gd name="connsiteX679" fmla="*/ 2081216 w 7467600"/>
              <a:gd name="connsiteY679" fmla="*/ 2527513 h 6858000"/>
              <a:gd name="connsiteX680" fmla="*/ 2081211 w 7467600"/>
              <a:gd name="connsiteY680" fmla="*/ 2528916 h 6858000"/>
              <a:gd name="connsiteX681" fmla="*/ 2199067 w 7467600"/>
              <a:gd name="connsiteY681" fmla="*/ 2884061 h 6858000"/>
              <a:gd name="connsiteX682" fmla="*/ 3192586 w 7467600"/>
              <a:gd name="connsiteY682" fmla="*/ 3411496 h 6858000"/>
              <a:gd name="connsiteX683" fmla="*/ 3182620 w 7467600"/>
              <a:gd name="connsiteY683" fmla="*/ 3483279 h 6858000"/>
              <a:gd name="connsiteX684" fmla="*/ 2435119 w 7467600"/>
              <a:gd name="connsiteY684" fmla="*/ 3080173 h 6858000"/>
              <a:gd name="connsiteX685" fmla="*/ 2410152 w 7467600"/>
              <a:gd name="connsiteY685" fmla="*/ 3063751 h 6858000"/>
              <a:gd name="connsiteX686" fmla="*/ 2408099 w 7467600"/>
              <a:gd name="connsiteY686" fmla="*/ 3064403 h 6858000"/>
              <a:gd name="connsiteX687" fmla="*/ 2407218 w 7467600"/>
              <a:gd name="connsiteY687" fmla="*/ 3070324 h 6858000"/>
              <a:gd name="connsiteX688" fmla="*/ 2380138 w 7467600"/>
              <a:gd name="connsiteY688" fmla="*/ 3099341 h 6858000"/>
              <a:gd name="connsiteX689" fmla="*/ 1765923 w 7467600"/>
              <a:gd name="connsiteY689" fmla="*/ 3581043 h 6858000"/>
              <a:gd name="connsiteX690" fmla="*/ 1702258 w 7467600"/>
              <a:gd name="connsiteY690" fmla="*/ 3612286 h 6858000"/>
              <a:gd name="connsiteX691" fmla="*/ 1538370 w 7467600"/>
              <a:gd name="connsiteY691" fmla="*/ 3811804 h 6858000"/>
              <a:gd name="connsiteX692" fmla="*/ 542867 w 7467600"/>
              <a:gd name="connsiteY692" fmla="*/ 4944092 h 6858000"/>
              <a:gd name="connsiteX693" fmla="*/ 515800 w 7467600"/>
              <a:gd name="connsiteY693" fmla="*/ 4862180 h 6858000"/>
              <a:gd name="connsiteX694" fmla="*/ 909145 w 7467600"/>
              <a:gd name="connsiteY694" fmla="*/ 4199225 h 6858000"/>
              <a:gd name="connsiteX695" fmla="*/ 1214067 w 7467600"/>
              <a:gd name="connsiteY695" fmla="*/ 3908561 h 6858000"/>
              <a:gd name="connsiteX696" fmla="*/ 640967 w 7467600"/>
              <a:gd name="connsiteY696" fmla="*/ 4105601 h 6858000"/>
              <a:gd name="connsiteX697" fmla="*/ 112563 w 7467600"/>
              <a:gd name="connsiteY697" fmla="*/ 4396952 h 6858000"/>
              <a:gd name="connsiteX698" fmla="*/ 0 w 7467600"/>
              <a:gd name="connsiteY698" fmla="*/ 4466006 h 6858000"/>
              <a:gd name="connsiteX699" fmla="*/ 0 w 7467600"/>
              <a:gd name="connsiteY699" fmla="*/ 4233763 h 6858000"/>
              <a:gd name="connsiteX700" fmla="*/ 36881 w 7467600"/>
              <a:gd name="connsiteY700" fmla="*/ 4200118 h 6858000"/>
              <a:gd name="connsiteX701" fmla="*/ 910534 w 7467600"/>
              <a:gd name="connsiteY701" fmla="*/ 3629753 h 6858000"/>
              <a:gd name="connsiteX702" fmla="*/ 1578717 w 7467600"/>
              <a:gd name="connsiteY702" fmla="*/ 3575982 h 6858000"/>
              <a:gd name="connsiteX703" fmla="*/ 2338780 w 7467600"/>
              <a:gd name="connsiteY703" fmla="*/ 3033725 h 6858000"/>
              <a:gd name="connsiteX704" fmla="*/ 1807991 w 7467600"/>
              <a:gd name="connsiteY704" fmla="*/ 2807184 h 6858000"/>
              <a:gd name="connsiteX705" fmla="*/ 1416358 w 7467600"/>
              <a:gd name="connsiteY705" fmla="*/ 3112571 h 6858000"/>
              <a:gd name="connsiteX706" fmla="*/ 939066 w 7467600"/>
              <a:gd name="connsiteY706" fmla="*/ 3378798 h 6858000"/>
              <a:gd name="connsiteX707" fmla="*/ 115099 w 7467600"/>
              <a:gd name="connsiteY707" fmla="*/ 3607650 h 6858000"/>
              <a:gd name="connsiteX708" fmla="*/ 97284 w 7467600"/>
              <a:gd name="connsiteY708" fmla="*/ 3520393 h 6858000"/>
              <a:gd name="connsiteX709" fmla="*/ 922050 w 7467600"/>
              <a:gd name="connsiteY709" fmla="*/ 3074867 h 6858000"/>
              <a:gd name="connsiteX710" fmla="*/ 1405265 w 7467600"/>
              <a:gd name="connsiteY710" fmla="*/ 3016319 h 6858000"/>
              <a:gd name="connsiteX711" fmla="*/ 1407512 w 7467600"/>
              <a:gd name="connsiteY711" fmla="*/ 3018001 h 6858000"/>
              <a:gd name="connsiteX712" fmla="*/ 1726266 w 7467600"/>
              <a:gd name="connsiteY712" fmla="*/ 2777274 h 6858000"/>
              <a:gd name="connsiteX713" fmla="*/ 625390 w 7467600"/>
              <a:gd name="connsiteY713" fmla="*/ 2514541 h 6858000"/>
              <a:gd name="connsiteX714" fmla="*/ 619799 w 7467600"/>
              <a:gd name="connsiteY714" fmla="*/ 2527180 h 6858000"/>
              <a:gd name="connsiteX715" fmla="*/ 310030 w 7467600"/>
              <a:gd name="connsiteY715" fmla="*/ 2771818 h 6858000"/>
              <a:gd name="connsiteX716" fmla="*/ 173877 w 7467600"/>
              <a:gd name="connsiteY716" fmla="*/ 2937056 h 6858000"/>
              <a:gd name="connsiteX717" fmla="*/ 77889 w 7467600"/>
              <a:gd name="connsiteY717" fmla="*/ 3138440 h 6858000"/>
              <a:gd name="connsiteX718" fmla="*/ 0 w 7467600"/>
              <a:gd name="connsiteY718" fmla="*/ 3271395 h 6858000"/>
              <a:gd name="connsiteX719" fmla="*/ 0 w 7467600"/>
              <a:gd name="connsiteY719" fmla="*/ 3153002 h 6858000"/>
              <a:gd name="connsiteX720" fmla="*/ 2386 w 7467600"/>
              <a:gd name="connsiteY720" fmla="*/ 3149203 h 6858000"/>
              <a:gd name="connsiteX721" fmla="*/ 89753 w 7467600"/>
              <a:gd name="connsiteY721" fmla="*/ 2987702 h 6858000"/>
              <a:gd name="connsiteX722" fmla="*/ 76869 w 7467600"/>
              <a:gd name="connsiteY722" fmla="*/ 3005404 h 6858000"/>
              <a:gd name="connsiteX723" fmla="*/ 32049 w 7467600"/>
              <a:gd name="connsiteY723" fmla="*/ 3065814 h 6858000"/>
              <a:gd name="connsiteX724" fmla="*/ 0 w 7467600"/>
              <a:gd name="connsiteY724" fmla="*/ 3108744 h 6858000"/>
              <a:gd name="connsiteX725" fmla="*/ 0 w 7467600"/>
              <a:gd name="connsiteY725" fmla="*/ 3058059 h 6858000"/>
              <a:gd name="connsiteX726" fmla="*/ 7610 w 7467600"/>
              <a:gd name="connsiteY726" fmla="*/ 3047889 h 6858000"/>
              <a:gd name="connsiteX727" fmla="*/ 52419 w 7467600"/>
              <a:gd name="connsiteY727" fmla="*/ 2987479 h 6858000"/>
              <a:gd name="connsiteX728" fmla="*/ 59142 w 7467600"/>
              <a:gd name="connsiteY728" fmla="*/ 2978488 h 6858000"/>
              <a:gd name="connsiteX729" fmla="*/ 0 w 7467600"/>
              <a:gd name="connsiteY729" fmla="*/ 3015334 h 6858000"/>
              <a:gd name="connsiteX730" fmla="*/ 0 w 7467600"/>
              <a:gd name="connsiteY730" fmla="*/ 2914286 h 6858000"/>
              <a:gd name="connsiteX731" fmla="*/ 36383 w 7467600"/>
              <a:gd name="connsiteY731" fmla="*/ 2901128 h 6858000"/>
              <a:gd name="connsiteX732" fmla="*/ 156329 w 7467600"/>
              <a:gd name="connsiteY732" fmla="*/ 2840533 h 6858000"/>
              <a:gd name="connsiteX733" fmla="*/ 358355 w 7467600"/>
              <a:gd name="connsiteY733" fmla="*/ 2620471 h 6858000"/>
              <a:gd name="connsiteX734" fmla="*/ 510577 w 7467600"/>
              <a:gd name="connsiteY734" fmla="*/ 2501244 h 6858000"/>
              <a:gd name="connsiteX735" fmla="*/ 211967 w 7467600"/>
              <a:gd name="connsiteY735" fmla="*/ 2479171 h 6858000"/>
              <a:gd name="connsiteX736" fmla="*/ 0 w 7467600"/>
              <a:gd name="connsiteY736" fmla="*/ 2476398 h 6858000"/>
              <a:gd name="connsiteX737" fmla="*/ 0 w 7467600"/>
              <a:gd name="connsiteY737" fmla="*/ 2389189 h 6858000"/>
              <a:gd name="connsiteX738" fmla="*/ 103062 w 7467600"/>
              <a:gd name="connsiteY738" fmla="*/ 2389518 h 6858000"/>
              <a:gd name="connsiteX739" fmla="*/ 510734 w 7467600"/>
              <a:gd name="connsiteY739" fmla="*/ 2416201 h 6858000"/>
              <a:gd name="connsiteX740" fmla="*/ 279257 w 7467600"/>
              <a:gd name="connsiteY740" fmla="*/ 2092102 h 6858000"/>
              <a:gd name="connsiteX741" fmla="*/ 65265 w 7467600"/>
              <a:gd name="connsiteY741" fmla="*/ 2006049 h 6858000"/>
              <a:gd name="connsiteX742" fmla="*/ 0 w 7467600"/>
              <a:gd name="connsiteY742" fmla="*/ 1982532 h 6858000"/>
              <a:gd name="connsiteX743" fmla="*/ 0 w 7467600"/>
              <a:gd name="connsiteY743" fmla="*/ 1912789 h 6858000"/>
              <a:gd name="connsiteX744" fmla="*/ 97460 w 7467600"/>
              <a:gd name="connsiteY744" fmla="*/ 1953725 h 6858000"/>
              <a:gd name="connsiteX745" fmla="*/ 221272 w 7467600"/>
              <a:gd name="connsiteY745" fmla="*/ 1980766 h 6858000"/>
              <a:gd name="connsiteX746" fmla="*/ 116765 w 7467600"/>
              <a:gd name="connsiteY746" fmla="*/ 1911033 h 6858000"/>
              <a:gd name="connsiteX747" fmla="*/ 16405 w 7467600"/>
              <a:gd name="connsiteY747" fmla="*/ 1803412 h 6858000"/>
              <a:gd name="connsiteX748" fmla="*/ 0 w 7467600"/>
              <a:gd name="connsiteY748" fmla="*/ 1784777 h 6858000"/>
              <a:gd name="connsiteX749" fmla="*/ 0 w 7467600"/>
              <a:gd name="connsiteY749" fmla="*/ 1740082 h 6858000"/>
              <a:gd name="connsiteX750" fmla="*/ 39394 w 7467600"/>
              <a:gd name="connsiteY750" fmla="*/ 1784856 h 6858000"/>
              <a:gd name="connsiteX751" fmla="*/ 135813 w 7467600"/>
              <a:gd name="connsiteY751" fmla="*/ 1888838 h 6858000"/>
              <a:gd name="connsiteX752" fmla="*/ 242575 w 7467600"/>
              <a:gd name="connsiteY752" fmla="*/ 1958841 h 6858000"/>
              <a:gd name="connsiteX753" fmla="*/ 82197 w 7467600"/>
              <a:gd name="connsiteY753" fmla="*/ 1754826 h 6858000"/>
              <a:gd name="connsiteX754" fmla="*/ 0 w 7467600"/>
              <a:gd name="connsiteY754" fmla="*/ 1679650 h 6858000"/>
              <a:gd name="connsiteX755" fmla="*/ 0 w 7467600"/>
              <a:gd name="connsiteY755" fmla="*/ 1602463 h 6858000"/>
              <a:gd name="connsiteX756" fmla="*/ 84689 w 7467600"/>
              <a:gd name="connsiteY756" fmla="*/ 1677442 h 6858000"/>
              <a:gd name="connsiteX757" fmla="*/ 298437 w 7467600"/>
              <a:gd name="connsiteY757" fmla="*/ 1968019 h 6858000"/>
              <a:gd name="connsiteX758" fmla="*/ 227269 w 7467600"/>
              <a:gd name="connsiteY758" fmla="*/ 1114064 h 6858000"/>
              <a:gd name="connsiteX759" fmla="*/ 248003 w 7467600"/>
              <a:gd name="connsiteY759" fmla="*/ 1089613 h 6858000"/>
              <a:gd name="connsiteX760" fmla="*/ 427020 w 7467600"/>
              <a:gd name="connsiteY760" fmla="*/ 1619803 h 6858000"/>
              <a:gd name="connsiteX761" fmla="*/ 340345 w 7467600"/>
              <a:gd name="connsiteY761" fmla="*/ 2027739 h 6858000"/>
              <a:gd name="connsiteX762" fmla="*/ 360865 w 7467600"/>
              <a:gd name="connsiteY762" fmla="*/ 2044827 h 6858000"/>
              <a:gd name="connsiteX763" fmla="*/ 560414 w 7467600"/>
              <a:gd name="connsiteY763" fmla="*/ 2421457 h 6858000"/>
              <a:gd name="connsiteX764" fmla="*/ 1359703 w 7467600"/>
              <a:gd name="connsiteY764" fmla="*/ 2578554 h 6858000"/>
              <a:gd name="connsiteX765" fmla="*/ 1359422 w 7467600"/>
              <a:gd name="connsiteY765" fmla="*/ 2577994 h 6858000"/>
              <a:gd name="connsiteX766" fmla="*/ 828701 w 7467600"/>
              <a:gd name="connsiteY766" fmla="*/ 1839520 h 6858000"/>
              <a:gd name="connsiteX767" fmla="*/ 494427 w 7467600"/>
              <a:gd name="connsiteY767" fmla="*/ 1092333 h 6858000"/>
              <a:gd name="connsiteX768" fmla="*/ 506322 w 7467600"/>
              <a:gd name="connsiteY768" fmla="*/ 1020997 h 6858000"/>
              <a:gd name="connsiteX769" fmla="*/ 4570198 w 7467600"/>
              <a:gd name="connsiteY769" fmla="*/ 978081 h 6858000"/>
              <a:gd name="connsiteX770" fmla="*/ 4523691 w 7467600"/>
              <a:gd name="connsiteY770" fmla="*/ 1127776 h 6858000"/>
              <a:gd name="connsiteX771" fmla="*/ 4509875 w 7467600"/>
              <a:gd name="connsiteY771" fmla="*/ 1167552 h 6858000"/>
              <a:gd name="connsiteX772" fmla="*/ 4478168 w 7467600"/>
              <a:gd name="connsiteY772" fmla="*/ 1260735 h 6858000"/>
              <a:gd name="connsiteX773" fmla="*/ 4409309 w 7467600"/>
              <a:gd name="connsiteY773" fmla="*/ 1666996 h 6858000"/>
              <a:gd name="connsiteX774" fmla="*/ 4370031 w 7467600"/>
              <a:gd name="connsiteY774" fmla="*/ 1955666 h 6858000"/>
              <a:gd name="connsiteX775" fmla="*/ 4570198 w 7467600"/>
              <a:gd name="connsiteY775" fmla="*/ 978081 h 6858000"/>
              <a:gd name="connsiteX776" fmla="*/ 4557898 w 7467600"/>
              <a:gd name="connsiteY776" fmla="*/ 900011 h 6858000"/>
              <a:gd name="connsiteX777" fmla="*/ 4344840 w 7467600"/>
              <a:gd name="connsiteY777" fmla="*/ 1922038 h 6858000"/>
              <a:gd name="connsiteX778" fmla="*/ 4378710 w 7467600"/>
              <a:gd name="connsiteY778" fmla="*/ 1665516 h 6858000"/>
              <a:gd name="connsiteX779" fmla="*/ 4448798 w 7467600"/>
              <a:gd name="connsiteY779" fmla="*/ 1253024 h 6858000"/>
              <a:gd name="connsiteX780" fmla="*/ 4480315 w 7467600"/>
              <a:gd name="connsiteY780" fmla="*/ 1158454 h 6858000"/>
              <a:gd name="connsiteX781" fmla="*/ 4494133 w 7467600"/>
              <a:gd name="connsiteY781" fmla="*/ 1118676 h 6858000"/>
              <a:gd name="connsiteX782" fmla="*/ 4557898 w 7467600"/>
              <a:gd name="connsiteY782" fmla="*/ 900011 h 6858000"/>
              <a:gd name="connsiteX783" fmla="*/ 5870151 w 7467600"/>
              <a:gd name="connsiteY783" fmla="*/ 898890 h 6858000"/>
              <a:gd name="connsiteX784" fmla="*/ 5861335 w 7467600"/>
              <a:gd name="connsiteY784" fmla="*/ 899177 h 6858000"/>
              <a:gd name="connsiteX785" fmla="*/ 5843702 w 7467600"/>
              <a:gd name="connsiteY785" fmla="*/ 899748 h 6858000"/>
              <a:gd name="connsiteX786" fmla="*/ 5651107 w 7467600"/>
              <a:gd name="connsiteY786" fmla="*/ 920306 h 6858000"/>
              <a:gd name="connsiteX787" fmla="*/ 5459407 w 7467600"/>
              <a:gd name="connsiteY787" fmla="*/ 940975 h 6858000"/>
              <a:gd name="connsiteX788" fmla="*/ 5374846 w 7467600"/>
              <a:gd name="connsiteY788" fmla="*/ 941988 h 6858000"/>
              <a:gd name="connsiteX789" fmla="*/ 5256105 w 7467600"/>
              <a:gd name="connsiteY789" fmla="*/ 945632 h 6858000"/>
              <a:gd name="connsiteX790" fmla="*/ 5107071 w 7467600"/>
              <a:gd name="connsiteY790" fmla="*/ 969720 h 6858000"/>
              <a:gd name="connsiteX791" fmla="*/ 4998681 w 7467600"/>
              <a:gd name="connsiteY791" fmla="*/ 988771 h 6858000"/>
              <a:gd name="connsiteX792" fmla="*/ 5870151 w 7467600"/>
              <a:gd name="connsiteY792" fmla="*/ 898890 h 6858000"/>
              <a:gd name="connsiteX793" fmla="*/ 5504425 w 7467600"/>
              <a:gd name="connsiteY793" fmla="*/ 848067 h 6858000"/>
              <a:gd name="connsiteX794" fmla="*/ 4968849 w 7467600"/>
              <a:gd name="connsiteY794" fmla="*/ 962318 h 6858000"/>
              <a:gd name="connsiteX795" fmla="*/ 5104039 w 7467600"/>
              <a:gd name="connsiteY795" fmla="*/ 940634 h 6858000"/>
              <a:gd name="connsiteX796" fmla="*/ 5256311 w 7467600"/>
              <a:gd name="connsiteY796" fmla="*/ 916490 h 6858000"/>
              <a:gd name="connsiteX797" fmla="*/ 5377381 w 7467600"/>
              <a:gd name="connsiteY797" fmla="*/ 912671 h 6858000"/>
              <a:gd name="connsiteX798" fmla="*/ 5460148 w 7467600"/>
              <a:gd name="connsiteY798" fmla="*/ 911442 h 6858000"/>
              <a:gd name="connsiteX799" fmla="*/ 5648971 w 7467600"/>
              <a:gd name="connsiteY799" fmla="*/ 891331 h 6858000"/>
              <a:gd name="connsiteX800" fmla="*/ 5844807 w 7467600"/>
              <a:gd name="connsiteY800" fmla="*/ 870718 h 6858000"/>
              <a:gd name="connsiteX801" fmla="*/ 5862975 w 7467600"/>
              <a:gd name="connsiteY801" fmla="*/ 869756 h 6858000"/>
              <a:gd name="connsiteX802" fmla="*/ 5920887 w 7467600"/>
              <a:gd name="connsiteY802" fmla="*/ 865929 h 6858000"/>
              <a:gd name="connsiteX803" fmla="*/ 5504425 w 7467600"/>
              <a:gd name="connsiteY803" fmla="*/ 848067 h 6858000"/>
              <a:gd name="connsiteX804" fmla="*/ 3607114 w 7467600"/>
              <a:gd name="connsiteY804" fmla="*/ 467441 h 6858000"/>
              <a:gd name="connsiteX805" fmla="*/ 3296242 w 7467600"/>
              <a:gd name="connsiteY805" fmla="*/ 807991 h 6858000"/>
              <a:gd name="connsiteX806" fmla="*/ 3174674 w 7467600"/>
              <a:gd name="connsiteY806" fmla="*/ 919759 h 6858000"/>
              <a:gd name="connsiteX807" fmla="*/ 3042978 w 7467600"/>
              <a:gd name="connsiteY807" fmla="*/ 1054894 h 6858000"/>
              <a:gd name="connsiteX808" fmla="*/ 2968914 w 7467600"/>
              <a:gd name="connsiteY808" fmla="*/ 1133756 h 6858000"/>
              <a:gd name="connsiteX809" fmla="*/ 3103823 w 7467600"/>
              <a:gd name="connsiteY809" fmla="*/ 1026814 h 6858000"/>
              <a:gd name="connsiteX810" fmla="*/ 3607114 w 7467600"/>
              <a:gd name="connsiteY810" fmla="*/ 467441 h 6858000"/>
              <a:gd name="connsiteX811" fmla="*/ 3744487 w 7467600"/>
              <a:gd name="connsiteY811" fmla="*/ 383136 h 6858000"/>
              <a:gd name="connsiteX812" fmla="*/ 3970213 w 7467600"/>
              <a:gd name="connsiteY812" fmla="*/ 995559 h 6858000"/>
              <a:gd name="connsiteX813" fmla="*/ 3744487 w 7467600"/>
              <a:gd name="connsiteY813" fmla="*/ 383136 h 6858000"/>
              <a:gd name="connsiteX814" fmla="*/ 3624562 w 7467600"/>
              <a:gd name="connsiteY814" fmla="*/ 367041 h 6858000"/>
              <a:gd name="connsiteX815" fmla="*/ 3489712 w 7467600"/>
              <a:gd name="connsiteY815" fmla="*/ 485386 h 6858000"/>
              <a:gd name="connsiteX816" fmla="*/ 3182994 w 7467600"/>
              <a:gd name="connsiteY816" fmla="*/ 828265 h 6858000"/>
              <a:gd name="connsiteX817" fmla="*/ 2892114 w 7467600"/>
              <a:gd name="connsiteY817" fmla="*/ 1172635 h 6858000"/>
              <a:gd name="connsiteX818" fmla="*/ 3021459 w 7467600"/>
              <a:gd name="connsiteY818" fmla="*/ 1035385 h 6858000"/>
              <a:gd name="connsiteX819" fmla="*/ 3153873 w 7467600"/>
              <a:gd name="connsiteY819" fmla="*/ 898971 h 6858000"/>
              <a:gd name="connsiteX820" fmla="*/ 3276511 w 7467600"/>
              <a:gd name="connsiteY820" fmla="*/ 786423 h 6858000"/>
              <a:gd name="connsiteX821" fmla="*/ 3584154 w 7467600"/>
              <a:gd name="connsiteY821" fmla="*/ 448218 h 6858000"/>
              <a:gd name="connsiteX822" fmla="*/ 3624562 w 7467600"/>
              <a:gd name="connsiteY822" fmla="*/ 367041 h 6858000"/>
              <a:gd name="connsiteX823" fmla="*/ 3766672 w 7467600"/>
              <a:gd name="connsiteY823" fmla="*/ 359429 h 6858000"/>
              <a:gd name="connsiteX824" fmla="*/ 3996338 w 7467600"/>
              <a:gd name="connsiteY824" fmla="*/ 968237 h 6858000"/>
              <a:gd name="connsiteX825" fmla="*/ 3766672 w 7467600"/>
              <a:gd name="connsiteY825" fmla="*/ 359429 h 6858000"/>
              <a:gd name="connsiteX826" fmla="*/ 5805386 w 7467600"/>
              <a:gd name="connsiteY826" fmla="*/ 239240 h 6858000"/>
              <a:gd name="connsiteX827" fmla="*/ 5736947 w 7467600"/>
              <a:gd name="connsiteY827" fmla="*/ 261367 h 6858000"/>
              <a:gd name="connsiteX828" fmla="*/ 5427012 w 7467600"/>
              <a:gd name="connsiteY828" fmla="*/ 311272 h 6858000"/>
              <a:gd name="connsiteX829" fmla="*/ 5147818 w 7467600"/>
              <a:gd name="connsiteY829" fmla="*/ 322112 h 6858000"/>
              <a:gd name="connsiteX830" fmla="*/ 5060854 w 7467600"/>
              <a:gd name="connsiteY830" fmla="*/ 311882 h 6858000"/>
              <a:gd name="connsiteX831" fmla="*/ 4945989 w 7467600"/>
              <a:gd name="connsiteY831" fmla="*/ 300516 h 6858000"/>
              <a:gd name="connsiteX832" fmla="*/ 5410479 w 7467600"/>
              <a:gd name="connsiteY832" fmla="*/ 348434 h 6858000"/>
              <a:gd name="connsiteX833" fmla="*/ 5805386 w 7467600"/>
              <a:gd name="connsiteY833" fmla="*/ 239240 h 6858000"/>
              <a:gd name="connsiteX834" fmla="*/ 5905192 w 7467600"/>
              <a:gd name="connsiteY834" fmla="*/ 163079 h 6858000"/>
              <a:gd name="connsiteX835" fmla="*/ 5865655 w 7467600"/>
              <a:gd name="connsiteY835" fmla="*/ 171901 h 6858000"/>
              <a:gd name="connsiteX836" fmla="*/ 5259740 w 7467600"/>
              <a:gd name="connsiteY836" fmla="*/ 257013 h 6858000"/>
              <a:gd name="connsiteX837" fmla="*/ 5208466 w 7467600"/>
              <a:gd name="connsiteY837" fmla="*/ 257550 h 6858000"/>
              <a:gd name="connsiteX838" fmla="*/ 4980204 w 7467600"/>
              <a:gd name="connsiteY838" fmla="*/ 271903 h 6858000"/>
              <a:gd name="connsiteX839" fmla="*/ 5068068 w 7467600"/>
              <a:gd name="connsiteY839" fmla="*/ 282244 h 6858000"/>
              <a:gd name="connsiteX840" fmla="*/ 5153231 w 7467600"/>
              <a:gd name="connsiteY840" fmla="*/ 292240 h 6858000"/>
              <a:gd name="connsiteX841" fmla="*/ 5426491 w 7467600"/>
              <a:gd name="connsiteY841" fmla="*/ 281128 h 6858000"/>
              <a:gd name="connsiteX842" fmla="*/ 5731212 w 7467600"/>
              <a:gd name="connsiteY842" fmla="*/ 231951 h 6858000"/>
              <a:gd name="connsiteX843" fmla="*/ 5905192 w 7467600"/>
              <a:gd name="connsiteY843" fmla="*/ 163079 h 6858000"/>
              <a:gd name="connsiteX844" fmla="*/ 5944437 w 7467600"/>
              <a:gd name="connsiteY844" fmla="*/ 113829 h 6858000"/>
              <a:gd name="connsiteX845" fmla="*/ 5825032 w 7467600"/>
              <a:gd name="connsiteY845" fmla="*/ 146405 h 6858000"/>
              <a:gd name="connsiteX846" fmla="*/ 4955599 w 7467600"/>
              <a:gd name="connsiteY846" fmla="*/ 247008 h 6858000"/>
              <a:gd name="connsiteX847" fmla="*/ 5210104 w 7467600"/>
              <a:gd name="connsiteY847" fmla="*/ 228123 h 6858000"/>
              <a:gd name="connsiteX848" fmla="*/ 5261015 w 7467600"/>
              <a:gd name="connsiteY848" fmla="*/ 227087 h 6858000"/>
              <a:gd name="connsiteX849" fmla="*/ 5861181 w 7467600"/>
              <a:gd name="connsiteY849" fmla="*/ 143093 h 6858000"/>
              <a:gd name="connsiteX850" fmla="*/ 5961252 w 7467600"/>
              <a:gd name="connsiteY850" fmla="*/ 114820 h 6858000"/>
              <a:gd name="connsiteX851" fmla="*/ 5944437 w 7467600"/>
              <a:gd name="connsiteY851" fmla="*/ 113829 h 6858000"/>
              <a:gd name="connsiteX852" fmla="*/ 3882765 w 7467600"/>
              <a:gd name="connsiteY852" fmla="*/ 0 h 6858000"/>
              <a:gd name="connsiteX853" fmla="*/ 3995099 w 7467600"/>
              <a:gd name="connsiteY853" fmla="*/ 0 h 6858000"/>
              <a:gd name="connsiteX854" fmla="*/ 4163818 w 7467600"/>
              <a:gd name="connsiteY854" fmla="*/ 234104 h 6858000"/>
              <a:gd name="connsiteX855" fmla="*/ 4172099 w 7467600"/>
              <a:gd name="connsiteY855" fmla="*/ 234207 h 6858000"/>
              <a:gd name="connsiteX856" fmla="*/ 4784282 w 7467600"/>
              <a:gd name="connsiteY856" fmla="*/ 276561 h 6858000"/>
              <a:gd name="connsiteX857" fmla="*/ 4801687 w 7467600"/>
              <a:gd name="connsiteY857" fmla="*/ 267764 h 6858000"/>
              <a:gd name="connsiteX858" fmla="*/ 6082788 w 7467600"/>
              <a:gd name="connsiteY858" fmla="*/ 64119 h 6858000"/>
              <a:gd name="connsiteX859" fmla="*/ 6099442 w 7467600"/>
              <a:gd name="connsiteY859" fmla="*/ 82568 h 6858000"/>
              <a:gd name="connsiteX860" fmla="*/ 4804137 w 7467600"/>
              <a:gd name="connsiteY860" fmla="*/ 320931 h 6858000"/>
              <a:gd name="connsiteX861" fmla="*/ 4227047 w 7467600"/>
              <a:gd name="connsiteY861" fmla="*/ 313415 h 6858000"/>
              <a:gd name="connsiteX862" fmla="*/ 4346041 w 7467600"/>
              <a:gd name="connsiteY862" fmla="*/ 456086 h 6858000"/>
              <a:gd name="connsiteX863" fmla="*/ 4870967 w 7467600"/>
              <a:gd name="connsiteY863" fmla="*/ 963061 h 6858000"/>
              <a:gd name="connsiteX864" fmla="*/ 4889647 w 7467600"/>
              <a:gd name="connsiteY864" fmla="*/ 957147 h 6858000"/>
              <a:gd name="connsiteX865" fmla="*/ 5422504 w 7467600"/>
              <a:gd name="connsiteY865" fmla="*/ 805191 h 6858000"/>
              <a:gd name="connsiteX866" fmla="*/ 6087656 w 7467600"/>
              <a:gd name="connsiteY866" fmla="*/ 826703 h 6858000"/>
              <a:gd name="connsiteX867" fmla="*/ 6058717 w 7467600"/>
              <a:gd name="connsiteY867" fmla="*/ 865992 h 6858000"/>
              <a:gd name="connsiteX868" fmla="*/ 4974153 w 7467600"/>
              <a:gd name="connsiteY868" fmla="*/ 1045456 h 6858000"/>
              <a:gd name="connsiteX869" fmla="*/ 5627835 w 7467600"/>
              <a:gd name="connsiteY869" fmla="*/ 1472077 h 6858000"/>
              <a:gd name="connsiteX870" fmla="*/ 5629817 w 7467600"/>
              <a:gd name="connsiteY870" fmla="*/ 1471412 h 6858000"/>
              <a:gd name="connsiteX871" fmla="*/ 5634124 w 7467600"/>
              <a:gd name="connsiteY871" fmla="*/ 1470572 h 6858000"/>
              <a:gd name="connsiteX872" fmla="*/ 5755832 w 7467600"/>
              <a:gd name="connsiteY872" fmla="*/ 1383886 h 6858000"/>
              <a:gd name="connsiteX873" fmla="*/ 6014186 w 7467600"/>
              <a:gd name="connsiteY873" fmla="*/ 1279799 h 6858000"/>
              <a:gd name="connsiteX874" fmla="*/ 6901619 w 7467600"/>
              <a:gd name="connsiteY874" fmla="*/ 1047874 h 6858000"/>
              <a:gd name="connsiteX875" fmla="*/ 6931566 w 7467600"/>
              <a:gd name="connsiteY875" fmla="*/ 1062034 h 6858000"/>
              <a:gd name="connsiteX876" fmla="*/ 5790982 w 7467600"/>
              <a:gd name="connsiteY876" fmla="*/ 1561380 h 6858000"/>
              <a:gd name="connsiteX877" fmla="*/ 6188971 w 7467600"/>
              <a:gd name="connsiteY877" fmla="*/ 1755168 h 6858000"/>
              <a:gd name="connsiteX878" fmla="*/ 6202446 w 7467600"/>
              <a:gd name="connsiteY878" fmla="*/ 1752268 h 6858000"/>
              <a:gd name="connsiteX879" fmla="*/ 7179560 w 7467600"/>
              <a:gd name="connsiteY879" fmla="*/ 1467551 h 6858000"/>
              <a:gd name="connsiteX880" fmla="*/ 7158730 w 7467600"/>
              <a:gd name="connsiteY880" fmla="*/ 1507835 h 6858000"/>
              <a:gd name="connsiteX881" fmla="*/ 6326959 w 7467600"/>
              <a:gd name="connsiteY881" fmla="*/ 1817686 h 6858000"/>
              <a:gd name="connsiteX882" fmla="*/ 6537433 w 7467600"/>
              <a:gd name="connsiteY882" fmla="*/ 1907790 h 6858000"/>
              <a:gd name="connsiteX883" fmla="*/ 6550221 w 7467600"/>
              <a:gd name="connsiteY883" fmla="*/ 1910729 h 6858000"/>
              <a:gd name="connsiteX884" fmla="*/ 6964438 w 7467600"/>
              <a:gd name="connsiteY884" fmla="*/ 2209505 h 6858000"/>
              <a:gd name="connsiteX885" fmla="*/ 7367862 w 7467600"/>
              <a:gd name="connsiteY885" fmla="*/ 2806833 h 6858000"/>
              <a:gd name="connsiteX886" fmla="*/ 7364329 w 7467600"/>
              <a:gd name="connsiteY886" fmla="*/ 2826907 h 6858000"/>
              <a:gd name="connsiteX887" fmla="*/ 7290545 w 7467600"/>
              <a:gd name="connsiteY887" fmla="*/ 2850663 h 6858000"/>
              <a:gd name="connsiteX888" fmla="*/ 6472036 w 7467600"/>
              <a:gd name="connsiteY888" fmla="*/ 1959003 h 6858000"/>
              <a:gd name="connsiteX889" fmla="*/ 5792897 w 7467600"/>
              <a:gd name="connsiteY889" fmla="*/ 1647747 h 6858000"/>
              <a:gd name="connsiteX890" fmla="*/ 5842751 w 7467600"/>
              <a:gd name="connsiteY890" fmla="*/ 1816112 h 6858000"/>
              <a:gd name="connsiteX891" fmla="*/ 5847424 w 7467600"/>
              <a:gd name="connsiteY891" fmla="*/ 1815776 h 6858000"/>
              <a:gd name="connsiteX892" fmla="*/ 6399821 w 7467600"/>
              <a:gd name="connsiteY892" fmla="*/ 2344799 h 6858000"/>
              <a:gd name="connsiteX893" fmla="*/ 6323232 w 7467600"/>
              <a:gd name="connsiteY893" fmla="*/ 2389634 h 6858000"/>
              <a:gd name="connsiteX894" fmla="*/ 5942958 w 7467600"/>
              <a:gd name="connsiteY894" fmla="*/ 2077708 h 6858000"/>
              <a:gd name="connsiteX895" fmla="*/ 5921559 w 7467600"/>
              <a:gd name="connsiteY895" fmla="*/ 2378596 h 6858000"/>
              <a:gd name="connsiteX896" fmla="*/ 5817651 w 7467600"/>
              <a:gd name="connsiteY896" fmla="*/ 3023919 h 6858000"/>
              <a:gd name="connsiteX897" fmla="*/ 5729634 w 7467600"/>
              <a:gd name="connsiteY897" fmla="*/ 3051849 h 6858000"/>
              <a:gd name="connsiteX898" fmla="*/ 5611018 w 7467600"/>
              <a:gd name="connsiteY898" fmla="*/ 2316769 h 6858000"/>
              <a:gd name="connsiteX899" fmla="*/ 5687608 w 7467600"/>
              <a:gd name="connsiteY899" fmla="*/ 2039972 h 6858000"/>
              <a:gd name="connsiteX900" fmla="*/ 5657554 w 7467600"/>
              <a:gd name="connsiteY900" fmla="*/ 1576445 h 6858000"/>
              <a:gd name="connsiteX901" fmla="*/ 5150475 w 7467600"/>
              <a:gd name="connsiteY901" fmla="*/ 1274012 h 6858000"/>
              <a:gd name="connsiteX902" fmla="*/ 5349142 w 7467600"/>
              <a:gd name="connsiteY902" fmla="*/ 2204405 h 6858000"/>
              <a:gd name="connsiteX903" fmla="*/ 5262214 w 7467600"/>
              <a:gd name="connsiteY903" fmla="*/ 2233836 h 6858000"/>
              <a:gd name="connsiteX904" fmla="*/ 4981539 w 7467600"/>
              <a:gd name="connsiteY904" fmla="*/ 1542201 h 6858000"/>
              <a:gd name="connsiteX905" fmla="*/ 4958461 w 7467600"/>
              <a:gd name="connsiteY905" fmla="*/ 1136957 h 6858000"/>
              <a:gd name="connsiteX906" fmla="*/ 4655015 w 7467600"/>
              <a:gd name="connsiteY906" fmla="*/ 891426 h 6858000"/>
              <a:gd name="connsiteX907" fmla="*/ 4348002 w 7467600"/>
              <a:gd name="connsiteY907" fmla="*/ 2205895 h 6858000"/>
              <a:gd name="connsiteX908" fmla="*/ 4262250 w 7467600"/>
              <a:gd name="connsiteY908" fmla="*/ 2219972 h 6858000"/>
              <a:gd name="connsiteX909" fmla="*/ 4550611 w 7467600"/>
              <a:gd name="connsiteY909" fmla="*/ 817540 h 6858000"/>
              <a:gd name="connsiteX910" fmla="*/ 4564418 w 7467600"/>
              <a:gd name="connsiteY910" fmla="*/ 808293 h 6858000"/>
              <a:gd name="connsiteX911" fmla="*/ 4266388 w 7467600"/>
              <a:gd name="connsiteY911" fmla="*/ 500083 h 6858000"/>
              <a:gd name="connsiteX912" fmla="*/ 4032842 w 7467600"/>
              <a:gd name="connsiteY912" fmla="*/ 211809 h 6858000"/>
              <a:gd name="connsiteX913" fmla="*/ 3882765 w 7467600"/>
              <a:gd name="connsiteY913" fmla="*/ 0 h 6858000"/>
              <a:gd name="connsiteX914" fmla="*/ 3721337 w 7467600"/>
              <a:gd name="connsiteY914" fmla="*/ 0 h 6858000"/>
              <a:gd name="connsiteX915" fmla="*/ 3797544 w 7467600"/>
              <a:gd name="connsiteY915" fmla="*/ 0 h 6858000"/>
              <a:gd name="connsiteX916" fmla="*/ 3775734 w 7467600"/>
              <a:gd name="connsiteY916" fmla="*/ 95131 h 6858000"/>
              <a:gd name="connsiteX917" fmla="*/ 3724807 w 7467600"/>
              <a:gd name="connsiteY917" fmla="*/ 272257 h 6858000"/>
              <a:gd name="connsiteX918" fmla="*/ 3726844 w 7467600"/>
              <a:gd name="connsiteY918" fmla="*/ 282988 h 6858000"/>
              <a:gd name="connsiteX919" fmla="*/ 3742664 w 7467600"/>
              <a:gd name="connsiteY919" fmla="*/ 279918 h 6858000"/>
              <a:gd name="connsiteX920" fmla="*/ 4103910 w 7467600"/>
              <a:gd name="connsiteY920" fmla="*/ 1161917 h 6858000"/>
              <a:gd name="connsiteX921" fmla="*/ 4020269 w 7467600"/>
              <a:gd name="connsiteY921" fmla="*/ 1200406 h 6858000"/>
              <a:gd name="connsiteX922" fmla="*/ 3674882 w 7467600"/>
              <a:gd name="connsiteY922" fmla="*/ 488524 h 6858000"/>
              <a:gd name="connsiteX923" fmla="*/ 3132682 w 7467600"/>
              <a:gd name="connsiteY923" fmla="*/ 1072284 h 6858000"/>
              <a:gd name="connsiteX924" fmla="*/ 2716346 w 7467600"/>
              <a:gd name="connsiteY924" fmla="*/ 1276376 h 6858000"/>
              <a:gd name="connsiteX925" fmla="*/ 2716772 w 7467600"/>
              <a:gd name="connsiteY925" fmla="*/ 1255462 h 6858000"/>
              <a:gd name="connsiteX926" fmla="*/ 3471096 w 7467600"/>
              <a:gd name="connsiteY926" fmla="*/ 437072 h 6858000"/>
              <a:gd name="connsiteX927" fmla="*/ 3639057 w 7467600"/>
              <a:gd name="connsiteY927" fmla="*/ 286334 h 6858000"/>
              <a:gd name="connsiteX928" fmla="*/ 3640309 w 7467600"/>
              <a:gd name="connsiteY928" fmla="*/ 284664 h 6858000"/>
              <a:gd name="connsiteX929" fmla="*/ 3646022 w 7467600"/>
              <a:gd name="connsiteY929" fmla="*/ 276711 h 6858000"/>
              <a:gd name="connsiteX930" fmla="*/ 3707943 w 7467600"/>
              <a:gd name="connsiteY930" fmla="*/ 65958 h 6858000"/>
              <a:gd name="connsiteX931" fmla="*/ 3721337 w 7467600"/>
              <a:gd name="connsiteY931" fmla="*/ 0 h 6858000"/>
              <a:gd name="connsiteX932" fmla="*/ 2867960 w 7467600"/>
              <a:gd name="connsiteY932" fmla="*/ 0 h 6858000"/>
              <a:gd name="connsiteX933" fmla="*/ 2926351 w 7467600"/>
              <a:gd name="connsiteY933" fmla="*/ 0 h 6858000"/>
              <a:gd name="connsiteX934" fmla="*/ 2902823 w 7467600"/>
              <a:gd name="connsiteY934" fmla="*/ 262929 h 6858000"/>
              <a:gd name="connsiteX935" fmla="*/ 2940663 w 7467600"/>
              <a:gd name="connsiteY935" fmla="*/ 140884 h 6858000"/>
              <a:gd name="connsiteX936" fmla="*/ 2947039 w 7467600"/>
              <a:gd name="connsiteY936" fmla="*/ 122524 h 6858000"/>
              <a:gd name="connsiteX937" fmla="*/ 2984316 w 7467600"/>
              <a:gd name="connsiteY937" fmla="*/ 0 h 6858000"/>
              <a:gd name="connsiteX938" fmla="*/ 3016114 w 7467600"/>
              <a:gd name="connsiteY938" fmla="*/ 0 h 6858000"/>
              <a:gd name="connsiteX939" fmla="*/ 2979949 w 7467600"/>
              <a:gd name="connsiteY939" fmla="*/ 119274 h 6858000"/>
              <a:gd name="connsiteX940" fmla="*/ 3023879 w 7467600"/>
              <a:gd name="connsiteY940" fmla="*/ 0 h 6858000"/>
              <a:gd name="connsiteX941" fmla="*/ 3105400 w 7467600"/>
              <a:gd name="connsiteY941" fmla="*/ 0 h 6858000"/>
              <a:gd name="connsiteX942" fmla="*/ 3094669 w 7467600"/>
              <a:gd name="connsiteY942" fmla="*/ 30308 h 6858000"/>
              <a:gd name="connsiteX943" fmla="*/ 2901945 w 7467600"/>
              <a:gd name="connsiteY943" fmla="*/ 466538 h 6858000"/>
              <a:gd name="connsiteX944" fmla="*/ 2815209 w 7467600"/>
              <a:gd name="connsiteY944" fmla="*/ 497361 h 6858000"/>
              <a:gd name="connsiteX945" fmla="*/ 2844845 w 7467600"/>
              <a:gd name="connsiteY945" fmla="*/ 127638 h 6858000"/>
              <a:gd name="connsiteX946" fmla="*/ 2867960 w 7467600"/>
              <a:gd name="connsiteY946" fmla="*/ 0 h 6858000"/>
              <a:gd name="connsiteX947" fmla="*/ 1057230 w 7467600"/>
              <a:gd name="connsiteY947" fmla="*/ 0 h 6858000"/>
              <a:gd name="connsiteX948" fmla="*/ 1111003 w 7467600"/>
              <a:gd name="connsiteY948" fmla="*/ 0 h 6858000"/>
              <a:gd name="connsiteX949" fmla="*/ 1125553 w 7467600"/>
              <a:gd name="connsiteY949" fmla="*/ 52588 h 6858000"/>
              <a:gd name="connsiteX950" fmla="*/ 1304276 w 7467600"/>
              <a:gd name="connsiteY950" fmla="*/ 476275 h 6858000"/>
              <a:gd name="connsiteX951" fmla="*/ 1492066 w 7467600"/>
              <a:gd name="connsiteY951" fmla="*/ 886333 h 6858000"/>
              <a:gd name="connsiteX952" fmla="*/ 1423698 w 7467600"/>
              <a:gd name="connsiteY952" fmla="*/ 710817 h 6858000"/>
              <a:gd name="connsiteX953" fmla="*/ 1357609 w 7467600"/>
              <a:gd name="connsiteY953" fmla="*/ 532892 h 6858000"/>
              <a:gd name="connsiteX954" fmla="*/ 1309550 w 7467600"/>
              <a:gd name="connsiteY954" fmla="*/ 374031 h 6858000"/>
              <a:gd name="connsiteX955" fmla="*/ 1193673 w 7467600"/>
              <a:gd name="connsiteY955" fmla="*/ 49533 h 6858000"/>
              <a:gd name="connsiteX956" fmla="*/ 1164391 w 7467600"/>
              <a:gd name="connsiteY956" fmla="*/ 0 h 6858000"/>
              <a:gd name="connsiteX957" fmla="*/ 1200666 w 7467600"/>
              <a:gd name="connsiteY957" fmla="*/ 0 h 6858000"/>
              <a:gd name="connsiteX958" fmla="*/ 1223408 w 7467600"/>
              <a:gd name="connsiteY958" fmla="*/ 38996 h 6858000"/>
              <a:gd name="connsiteX959" fmla="*/ 1339635 w 7467600"/>
              <a:gd name="connsiteY959" fmla="*/ 365517 h 6858000"/>
              <a:gd name="connsiteX960" fmla="*/ 1387469 w 7467600"/>
              <a:gd name="connsiteY960" fmla="*/ 523079 h 6858000"/>
              <a:gd name="connsiteX961" fmla="*/ 1452685 w 7467600"/>
              <a:gd name="connsiteY961" fmla="*/ 699806 h 6858000"/>
              <a:gd name="connsiteX962" fmla="*/ 1492092 w 7467600"/>
              <a:gd name="connsiteY962" fmla="*/ 800424 h 6858000"/>
              <a:gd name="connsiteX963" fmla="*/ 1455302 w 7467600"/>
              <a:gd name="connsiteY963" fmla="*/ 632913 h 6858000"/>
              <a:gd name="connsiteX964" fmla="*/ 1222336 w 7467600"/>
              <a:gd name="connsiteY964" fmla="*/ 9480 h 6858000"/>
              <a:gd name="connsiteX965" fmla="*/ 1214634 w 7467600"/>
              <a:gd name="connsiteY965" fmla="*/ 0 h 6858000"/>
              <a:gd name="connsiteX966" fmla="*/ 1289827 w 7467600"/>
              <a:gd name="connsiteY966" fmla="*/ 0 h 6858000"/>
              <a:gd name="connsiteX967" fmla="*/ 1321076 w 7467600"/>
              <a:gd name="connsiteY967" fmla="*/ 59722 h 6858000"/>
              <a:gd name="connsiteX968" fmla="*/ 1512579 w 7467600"/>
              <a:gd name="connsiteY968" fmla="*/ 626441 h 6858000"/>
              <a:gd name="connsiteX969" fmla="*/ 1506076 w 7467600"/>
              <a:gd name="connsiteY969" fmla="*/ 1089289 h 6858000"/>
              <a:gd name="connsiteX970" fmla="*/ 1486346 w 7467600"/>
              <a:gd name="connsiteY970" fmla="*/ 1079919 h 6858000"/>
              <a:gd name="connsiteX971" fmla="*/ 1070511 w 7467600"/>
              <a:gd name="connsiteY971" fmla="*/ 48609 h 6858000"/>
              <a:gd name="connsiteX972" fmla="*/ 1057230 w 7467600"/>
              <a:gd name="connsiteY972" fmla="*/ 0 h 6858000"/>
              <a:gd name="connsiteX973" fmla="*/ 43151 w 7467600"/>
              <a:gd name="connsiteY973" fmla="*/ 0 h 6858000"/>
              <a:gd name="connsiteX974" fmla="*/ 95283 w 7467600"/>
              <a:gd name="connsiteY974" fmla="*/ 0 h 6858000"/>
              <a:gd name="connsiteX975" fmla="*/ 300708 w 7467600"/>
              <a:gd name="connsiteY975" fmla="*/ 154571 h 6858000"/>
              <a:gd name="connsiteX976" fmla="*/ 530414 w 7467600"/>
              <a:gd name="connsiteY976" fmla="*/ 354673 h 6858000"/>
              <a:gd name="connsiteX977" fmla="*/ 333785 w 7467600"/>
              <a:gd name="connsiteY977" fmla="*/ 161564 h 6858000"/>
              <a:gd name="connsiteX978" fmla="*/ 147005 w 7467600"/>
              <a:gd name="connsiteY978" fmla="*/ 0 h 6858000"/>
              <a:gd name="connsiteX979" fmla="*/ 272509 w 7467600"/>
              <a:gd name="connsiteY979" fmla="*/ 0 h 6858000"/>
              <a:gd name="connsiteX980" fmla="*/ 326276 w 7467600"/>
              <a:gd name="connsiteY980" fmla="*/ 45847 h 6858000"/>
              <a:gd name="connsiteX981" fmla="*/ 823759 w 7467600"/>
              <a:gd name="connsiteY981" fmla="*/ 574145 h 6858000"/>
              <a:gd name="connsiteX982" fmla="*/ 811254 w 7467600"/>
              <a:gd name="connsiteY982" fmla="*/ 665546 h 6858000"/>
              <a:gd name="connsiteX983" fmla="*/ 154042 w 7467600"/>
              <a:gd name="connsiteY983" fmla="*/ 261522 h 6858000"/>
              <a:gd name="connsiteX984" fmla="*/ 13550 w 7467600"/>
              <a:gd name="connsiteY984" fmla="*/ 158423 h 6858000"/>
              <a:gd name="connsiteX985" fmla="*/ 0 w 7467600"/>
              <a:gd name="connsiteY985" fmla="*/ 146618 h 6858000"/>
              <a:gd name="connsiteX986" fmla="*/ 0 w 7467600"/>
              <a:gd name="connsiteY986" fmla="*/ 59161 h 6858000"/>
              <a:gd name="connsiteX987" fmla="*/ 45427 w 7467600"/>
              <a:gd name="connsiteY987" fmla="*/ 101078 h 6858000"/>
              <a:gd name="connsiteX988" fmla="*/ 630103 w 7467600"/>
              <a:gd name="connsiteY988" fmla="*/ 485885 h 6858000"/>
              <a:gd name="connsiteX989" fmla="*/ 532040 w 7467600"/>
              <a:gd name="connsiteY989" fmla="*/ 399359 h 6858000"/>
              <a:gd name="connsiteX990" fmla="*/ 517618 w 7467600"/>
              <a:gd name="connsiteY990" fmla="*/ 385726 h 6858000"/>
              <a:gd name="connsiteX991" fmla="*/ 285074 w 7467600"/>
              <a:gd name="connsiteY991" fmla="*/ 182755 h 6858000"/>
              <a:gd name="connsiteX992" fmla="*/ 43151 w 7467600"/>
              <a:gd name="connsiteY99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1903353 w 7467600"/>
              <a:gd name="connsiteY136" fmla="*/ 5044827 h 6858000"/>
              <a:gd name="connsiteX137" fmla="*/ 1936931 w 7467600"/>
              <a:gd name="connsiteY137" fmla="*/ 5093954 h 6858000"/>
              <a:gd name="connsiteX138" fmla="*/ 2195868 w 7467600"/>
              <a:gd name="connsiteY138" fmla="*/ 5396574 h 6858000"/>
              <a:gd name="connsiteX139" fmla="*/ 2088852 w 7467600"/>
              <a:gd name="connsiteY139" fmla="*/ 5166123 h 6858000"/>
              <a:gd name="connsiteX140" fmla="*/ 1958241 w 7467600"/>
              <a:gd name="connsiteY140" fmla="*/ 5067955 h 6858000"/>
              <a:gd name="connsiteX141" fmla="*/ 1903353 w 7467600"/>
              <a:gd name="connsiteY141" fmla="*/ 5044827 h 6858000"/>
              <a:gd name="connsiteX142" fmla="*/ 1979378 w 7467600"/>
              <a:gd name="connsiteY142" fmla="*/ 4769504 h 6858000"/>
              <a:gd name="connsiteX143" fmla="*/ 2882120 w 7467600"/>
              <a:gd name="connsiteY143" fmla="*/ 5064547 h 6858000"/>
              <a:gd name="connsiteX144" fmla="*/ 2793103 w 7467600"/>
              <a:gd name="connsiteY144" fmla="*/ 5039699 h 6858000"/>
              <a:gd name="connsiteX145" fmla="*/ 2770041 w 7467600"/>
              <a:gd name="connsiteY145" fmla="*/ 5033634 h 6858000"/>
              <a:gd name="connsiteX146" fmla="*/ 1979378 w 7467600"/>
              <a:gd name="connsiteY146" fmla="*/ 4769504 h 6858000"/>
              <a:gd name="connsiteX147" fmla="*/ 1927410 w 7467600"/>
              <a:gd name="connsiteY147" fmla="*/ 4716164 h 6858000"/>
              <a:gd name="connsiteX148" fmla="*/ 1959587 w 7467600"/>
              <a:gd name="connsiteY148" fmla="*/ 4728849 h 6858000"/>
              <a:gd name="connsiteX149" fmla="*/ 2777707 w 7467600"/>
              <a:gd name="connsiteY149" fmla="*/ 5003991 h 6858000"/>
              <a:gd name="connsiteX150" fmla="*/ 2800768 w 7467600"/>
              <a:gd name="connsiteY150" fmla="*/ 5010056 h 6858000"/>
              <a:gd name="connsiteX151" fmla="*/ 2879408 w 7467600"/>
              <a:gd name="connsiteY151" fmla="*/ 5031590 h 6858000"/>
              <a:gd name="connsiteX152" fmla="*/ 2862295 w 7467600"/>
              <a:gd name="connsiteY152" fmla="*/ 5022958 h 6858000"/>
              <a:gd name="connsiteX153" fmla="*/ 2813343 w 7467600"/>
              <a:gd name="connsiteY153" fmla="*/ 4998369 h 6858000"/>
              <a:gd name="connsiteX154" fmla="*/ 2646245 w 7467600"/>
              <a:gd name="connsiteY154" fmla="*/ 4930999 h 6858000"/>
              <a:gd name="connsiteX155" fmla="*/ 1999243 w 7467600"/>
              <a:gd name="connsiteY155" fmla="*/ 4730524 h 6858000"/>
              <a:gd name="connsiteX156" fmla="*/ 1979527 w 7467600"/>
              <a:gd name="connsiteY156" fmla="*/ 4726651 h 6858000"/>
              <a:gd name="connsiteX157" fmla="*/ 1927410 w 7467600"/>
              <a:gd name="connsiteY157" fmla="*/ 4716164 h 6858000"/>
              <a:gd name="connsiteX158" fmla="*/ 1997014 w 7467600"/>
              <a:gd name="connsiteY158" fmla="*/ 4698007 h 6858000"/>
              <a:gd name="connsiteX159" fmla="*/ 2005458 w 7467600"/>
              <a:gd name="connsiteY159" fmla="*/ 4699540 h 6858000"/>
              <a:gd name="connsiteX160" fmla="*/ 2657186 w 7467600"/>
              <a:gd name="connsiteY160" fmla="*/ 4901687 h 6858000"/>
              <a:gd name="connsiteX161" fmla="*/ 2826662 w 7467600"/>
              <a:gd name="connsiteY161" fmla="*/ 4970362 h 6858000"/>
              <a:gd name="connsiteX162" fmla="*/ 2876100 w 7467600"/>
              <a:gd name="connsiteY162" fmla="*/ 4995397 h 6858000"/>
              <a:gd name="connsiteX163" fmla="*/ 3042600 w 7467600"/>
              <a:gd name="connsiteY163" fmla="*/ 5059532 h 6858000"/>
              <a:gd name="connsiteX164" fmla="*/ 1997014 w 7467600"/>
              <a:gd name="connsiteY164" fmla="*/ 4698007 h 6858000"/>
              <a:gd name="connsiteX165" fmla="*/ 2305292 w 7467600"/>
              <a:gd name="connsiteY165" fmla="*/ 4219492 h 6858000"/>
              <a:gd name="connsiteX166" fmla="*/ 3360922 w 7467600"/>
              <a:gd name="connsiteY166" fmla="*/ 4529373 h 6858000"/>
              <a:gd name="connsiteX167" fmla="*/ 3492420 w 7467600"/>
              <a:gd name="connsiteY167" fmla="*/ 4510145 h 6858000"/>
              <a:gd name="connsiteX168" fmla="*/ 3364086 w 7467600"/>
              <a:gd name="connsiteY168" fmla="*/ 4480340 h 6858000"/>
              <a:gd name="connsiteX169" fmla="*/ 3225818 w 7467600"/>
              <a:gd name="connsiteY169" fmla="*/ 4411822 h 6858000"/>
              <a:gd name="connsiteX170" fmla="*/ 3129696 w 7467600"/>
              <a:gd name="connsiteY170" fmla="*/ 4360704 h 6858000"/>
              <a:gd name="connsiteX171" fmla="*/ 2814545 w 7467600"/>
              <a:gd name="connsiteY171" fmla="*/ 4282955 h 6858000"/>
              <a:gd name="connsiteX172" fmla="*/ 2305292 w 7467600"/>
              <a:gd name="connsiteY172" fmla="*/ 4219492 h 6858000"/>
              <a:gd name="connsiteX173" fmla="*/ 2626982 w 7467600"/>
              <a:gd name="connsiteY173" fmla="*/ 4206450 h 6858000"/>
              <a:gd name="connsiteX174" fmla="*/ 2490617 w 7467600"/>
              <a:gd name="connsiteY174" fmla="*/ 4206951 h 6858000"/>
              <a:gd name="connsiteX175" fmla="*/ 2819869 w 7467600"/>
              <a:gd name="connsiteY175" fmla="*/ 4252936 h 6858000"/>
              <a:gd name="connsiteX176" fmla="*/ 3143018 w 7467600"/>
              <a:gd name="connsiteY176" fmla="*/ 4332698 h 6858000"/>
              <a:gd name="connsiteX177" fmla="*/ 3241520 w 7467600"/>
              <a:gd name="connsiteY177" fmla="*/ 4385112 h 6858000"/>
              <a:gd name="connsiteX178" fmla="*/ 3374575 w 7467600"/>
              <a:gd name="connsiteY178" fmla="*/ 4451517 h 6858000"/>
              <a:gd name="connsiteX179" fmla="*/ 3505221 w 7467600"/>
              <a:gd name="connsiteY179" fmla="*/ 4480757 h 6858000"/>
              <a:gd name="connsiteX180" fmla="*/ 2626982 w 7467600"/>
              <a:gd name="connsiteY180" fmla="*/ 4206450 h 6858000"/>
              <a:gd name="connsiteX181" fmla="*/ 1310106 w 7467600"/>
              <a:gd name="connsiteY181" fmla="*/ 3943217 h 6858000"/>
              <a:gd name="connsiteX182" fmla="*/ 854994 w 7467600"/>
              <a:gd name="connsiteY182" fmla="*/ 4399136 h 6858000"/>
              <a:gd name="connsiteX183" fmla="*/ 742462 w 7467600"/>
              <a:gd name="connsiteY183" fmla="*/ 4594648 h 6858000"/>
              <a:gd name="connsiteX184" fmla="*/ 820602 w 7467600"/>
              <a:gd name="connsiteY184" fmla="*/ 4485915 h 6858000"/>
              <a:gd name="connsiteX185" fmla="*/ 878295 w 7467600"/>
              <a:gd name="connsiteY185" fmla="*/ 4403594 h 6858000"/>
              <a:gd name="connsiteX186" fmla="*/ 1240607 w 7467600"/>
              <a:gd name="connsiteY186" fmla="*/ 4010401 h 6858000"/>
              <a:gd name="connsiteX187" fmla="*/ 1310106 w 7467600"/>
              <a:gd name="connsiteY187" fmla="*/ 3943217 h 6858000"/>
              <a:gd name="connsiteX188" fmla="*/ 1423113 w 7467600"/>
              <a:gd name="connsiteY188" fmla="*/ 3874565 h 6858000"/>
              <a:gd name="connsiteX189" fmla="*/ 1260565 w 7467600"/>
              <a:gd name="connsiteY189" fmla="*/ 4031982 h 6858000"/>
              <a:gd name="connsiteX190" fmla="*/ 901900 w 7467600"/>
              <a:gd name="connsiteY190" fmla="*/ 4421236 h 6858000"/>
              <a:gd name="connsiteX191" fmla="*/ 845044 w 7467600"/>
              <a:gd name="connsiteY191" fmla="*/ 4502436 h 6858000"/>
              <a:gd name="connsiteX192" fmla="*/ 685926 w 7467600"/>
              <a:gd name="connsiteY192" fmla="*/ 4703069 h 6858000"/>
              <a:gd name="connsiteX193" fmla="*/ 684248 w 7467600"/>
              <a:gd name="connsiteY193" fmla="*/ 4706721 h 6858000"/>
              <a:gd name="connsiteX194" fmla="*/ 1423113 w 7467600"/>
              <a:gd name="connsiteY194" fmla="*/ 3874565 h 6858000"/>
              <a:gd name="connsiteX195" fmla="*/ 3316479 w 7467600"/>
              <a:gd name="connsiteY195" fmla="*/ 3872136 h 6858000"/>
              <a:gd name="connsiteX196" fmla="*/ 3546806 w 7467600"/>
              <a:gd name="connsiteY196" fmla="*/ 4356139 h 6858000"/>
              <a:gd name="connsiteX197" fmla="*/ 3364433 w 7467600"/>
              <a:gd name="connsiteY197" fmla="*/ 3953121 h 6858000"/>
              <a:gd name="connsiteX198" fmla="*/ 3316479 w 7467600"/>
              <a:gd name="connsiteY198" fmla="*/ 3872136 h 6858000"/>
              <a:gd name="connsiteX199" fmla="*/ 3291335 w 7467600"/>
              <a:gd name="connsiteY199" fmla="*/ 3767420 h 6858000"/>
              <a:gd name="connsiteX200" fmla="*/ 3390805 w 7467600"/>
              <a:gd name="connsiteY200" fmla="*/ 3937163 h 6858000"/>
              <a:gd name="connsiteX201" fmla="*/ 3579062 w 7467600"/>
              <a:gd name="connsiteY201" fmla="*/ 4359040 h 6858000"/>
              <a:gd name="connsiteX202" fmla="*/ 3467355 w 7467600"/>
              <a:gd name="connsiteY202" fmla="*/ 3988130 h 6858000"/>
              <a:gd name="connsiteX203" fmla="*/ 3310753 w 7467600"/>
              <a:gd name="connsiteY203" fmla="*/ 3787140 h 6858000"/>
              <a:gd name="connsiteX204" fmla="*/ 3291335 w 7467600"/>
              <a:gd name="connsiteY204" fmla="*/ 3767420 h 6858000"/>
              <a:gd name="connsiteX205" fmla="*/ 1635889 w 7467600"/>
              <a:gd name="connsiteY205" fmla="*/ 3709494 h 6858000"/>
              <a:gd name="connsiteX206" fmla="*/ 1634800 w 7467600"/>
              <a:gd name="connsiteY206" fmla="*/ 3731111 h 6858000"/>
              <a:gd name="connsiteX207" fmla="*/ 1635889 w 7467600"/>
              <a:gd name="connsiteY207" fmla="*/ 3709494 h 6858000"/>
              <a:gd name="connsiteX208" fmla="*/ 1510397 w 7467600"/>
              <a:gd name="connsiteY208" fmla="*/ 3684705 h 6858000"/>
              <a:gd name="connsiteX209" fmla="*/ 1146550 w 7467600"/>
              <a:gd name="connsiteY209" fmla="*/ 3802012 h 6858000"/>
              <a:gd name="connsiteX210" fmla="*/ 698834 w 7467600"/>
              <a:gd name="connsiteY210" fmla="*/ 3952272 h 6858000"/>
              <a:gd name="connsiteX211" fmla="*/ 34256 w 7467600"/>
              <a:gd name="connsiteY211" fmla="*/ 4347603 h 6858000"/>
              <a:gd name="connsiteX212" fmla="*/ 527241 w 7467600"/>
              <a:gd name="connsiteY212" fmla="*/ 4065078 h 6858000"/>
              <a:gd name="connsiteX213" fmla="*/ 1510397 w 7467600"/>
              <a:gd name="connsiteY213" fmla="*/ 3684705 h 6858000"/>
              <a:gd name="connsiteX214" fmla="*/ 1313114 w 7467600"/>
              <a:gd name="connsiteY214" fmla="*/ 3655216 h 6858000"/>
              <a:gd name="connsiteX215" fmla="*/ 1109304 w 7467600"/>
              <a:gd name="connsiteY215" fmla="*/ 3669030 h 6858000"/>
              <a:gd name="connsiteX216" fmla="*/ 8129 w 7467600"/>
              <a:gd name="connsiteY216" fmla="*/ 4330519 h 6858000"/>
              <a:gd name="connsiteX217" fmla="*/ 687572 w 7467600"/>
              <a:gd name="connsiteY217" fmla="*/ 3925629 h 6858000"/>
              <a:gd name="connsiteX218" fmla="*/ 1138365 w 7467600"/>
              <a:gd name="connsiteY218" fmla="*/ 3774515 h 6858000"/>
              <a:gd name="connsiteX219" fmla="*/ 1505579 w 7467600"/>
              <a:gd name="connsiteY219" fmla="*/ 3655526 h 6858000"/>
              <a:gd name="connsiteX220" fmla="*/ 1313114 w 7467600"/>
              <a:gd name="connsiteY220" fmla="*/ 3655216 h 6858000"/>
              <a:gd name="connsiteX221" fmla="*/ 3655073 w 7467600"/>
              <a:gd name="connsiteY221" fmla="*/ 3650884 h 6858000"/>
              <a:gd name="connsiteX222" fmla="*/ 3989938 w 7467600"/>
              <a:gd name="connsiteY222" fmla="*/ 3991685 h 6858000"/>
              <a:gd name="connsiteX223" fmla="*/ 4393907 w 7467600"/>
              <a:gd name="connsiteY223" fmla="*/ 4261258 h 6858000"/>
              <a:gd name="connsiteX224" fmla="*/ 4648051 w 7467600"/>
              <a:gd name="connsiteY224" fmla="*/ 4374051 h 6858000"/>
              <a:gd name="connsiteX225" fmla="*/ 4383389 w 7467600"/>
              <a:gd name="connsiteY225" fmla="*/ 4184369 h 6858000"/>
              <a:gd name="connsiteX226" fmla="*/ 4165508 w 7467600"/>
              <a:gd name="connsiteY226" fmla="*/ 4035196 h 6858000"/>
              <a:gd name="connsiteX227" fmla="*/ 4068162 w 7467600"/>
              <a:gd name="connsiteY227" fmla="*/ 3953394 h 6858000"/>
              <a:gd name="connsiteX228" fmla="*/ 3981416 w 7467600"/>
              <a:gd name="connsiteY228" fmla="*/ 3880482 h 6858000"/>
              <a:gd name="connsiteX229" fmla="*/ 3800147 w 7467600"/>
              <a:gd name="connsiteY229" fmla="*/ 3749872 h 6858000"/>
              <a:gd name="connsiteX230" fmla="*/ 3655073 w 7467600"/>
              <a:gd name="connsiteY230" fmla="*/ 3650884 h 6858000"/>
              <a:gd name="connsiteX231" fmla="*/ 3670252 w 7467600"/>
              <a:gd name="connsiteY231" fmla="*/ 3622798 h 6858000"/>
              <a:gd name="connsiteX232" fmla="*/ 3817258 w 7467600"/>
              <a:gd name="connsiteY232" fmla="*/ 3723577 h 6858000"/>
              <a:gd name="connsiteX233" fmla="*/ 4000461 w 7467600"/>
              <a:gd name="connsiteY233" fmla="*/ 3855966 h 6858000"/>
              <a:gd name="connsiteX234" fmla="*/ 4088180 w 7467600"/>
              <a:gd name="connsiteY234" fmla="*/ 3929774 h 6858000"/>
              <a:gd name="connsiteX235" fmla="*/ 4184555 w 7467600"/>
              <a:gd name="connsiteY235" fmla="*/ 4010683 h 6858000"/>
              <a:gd name="connsiteX236" fmla="*/ 4399563 w 7467600"/>
              <a:gd name="connsiteY236" fmla="*/ 4158106 h 6858000"/>
              <a:gd name="connsiteX237" fmla="*/ 4684469 w 7467600"/>
              <a:gd name="connsiteY237" fmla="*/ 4364680 h 6858000"/>
              <a:gd name="connsiteX238" fmla="*/ 4690271 w 7467600"/>
              <a:gd name="connsiteY238" fmla="*/ 4370034 h 6858000"/>
              <a:gd name="connsiteX239" fmla="*/ 4136093 w 7467600"/>
              <a:gd name="connsiteY239" fmla="*/ 3858466 h 6858000"/>
              <a:gd name="connsiteX240" fmla="*/ 3670252 w 7467600"/>
              <a:gd name="connsiteY240" fmla="*/ 3622798 h 6858000"/>
              <a:gd name="connsiteX241" fmla="*/ 4440129 w 7467600"/>
              <a:gd name="connsiteY241" fmla="*/ 3448571 h 6858000"/>
              <a:gd name="connsiteX242" fmla="*/ 4856525 w 7467600"/>
              <a:gd name="connsiteY242" fmla="*/ 3915351 h 6858000"/>
              <a:gd name="connsiteX243" fmla="*/ 5059055 w 7467600"/>
              <a:gd name="connsiteY243" fmla="*/ 4108918 h 6858000"/>
              <a:gd name="connsiteX244" fmla="*/ 5290070 w 7467600"/>
              <a:gd name="connsiteY244" fmla="*/ 4263619 h 6858000"/>
              <a:gd name="connsiteX245" fmla="*/ 4834991 w 7467600"/>
              <a:gd name="connsiteY245" fmla="*/ 3830985 h 6858000"/>
              <a:gd name="connsiteX246" fmla="*/ 4440129 w 7467600"/>
              <a:gd name="connsiteY246" fmla="*/ 3448571 h 6858000"/>
              <a:gd name="connsiteX247" fmla="*/ 4441737 w 7467600"/>
              <a:gd name="connsiteY247" fmla="*/ 3399734 h 6858000"/>
              <a:gd name="connsiteX248" fmla="*/ 4431236 w 7467600"/>
              <a:gd name="connsiteY248" fmla="*/ 3400954 h 6858000"/>
              <a:gd name="connsiteX249" fmla="*/ 4557150 w 7467600"/>
              <a:gd name="connsiteY249" fmla="*/ 3510023 h 6858000"/>
              <a:gd name="connsiteX250" fmla="*/ 4856936 w 7467600"/>
              <a:gd name="connsiteY250" fmla="*/ 3809146 h 6858000"/>
              <a:gd name="connsiteX251" fmla="*/ 5111996 w 7467600"/>
              <a:gd name="connsiteY251" fmla="*/ 4065759 h 6858000"/>
              <a:gd name="connsiteX252" fmla="*/ 5388878 w 7467600"/>
              <a:gd name="connsiteY252" fmla="*/ 4300185 h 6858000"/>
              <a:gd name="connsiteX253" fmla="*/ 5425556 w 7467600"/>
              <a:gd name="connsiteY253" fmla="*/ 4308967 h 6858000"/>
              <a:gd name="connsiteX254" fmla="*/ 4943646 w 7467600"/>
              <a:gd name="connsiteY254" fmla="*/ 3822916 h 6858000"/>
              <a:gd name="connsiteX255" fmla="*/ 4594837 w 7467600"/>
              <a:gd name="connsiteY255" fmla="*/ 3532274 h 6858000"/>
              <a:gd name="connsiteX256" fmla="*/ 4441737 w 7467600"/>
              <a:gd name="connsiteY256" fmla="*/ 3399734 h 6858000"/>
              <a:gd name="connsiteX257" fmla="*/ 5425834 w 7467600"/>
              <a:gd name="connsiteY257" fmla="*/ 3162785 h 6858000"/>
              <a:gd name="connsiteX258" fmla="*/ 5401644 w 7467600"/>
              <a:gd name="connsiteY258" fmla="*/ 3617847 h 6858000"/>
              <a:gd name="connsiteX259" fmla="*/ 5467256 w 7467600"/>
              <a:gd name="connsiteY259" fmla="*/ 4175494 h 6858000"/>
              <a:gd name="connsiteX260" fmla="*/ 5448069 w 7467600"/>
              <a:gd name="connsiteY260" fmla="*/ 3567554 h 6858000"/>
              <a:gd name="connsiteX261" fmla="*/ 5425834 w 7467600"/>
              <a:gd name="connsiteY261" fmla="*/ 3162785 h 6858000"/>
              <a:gd name="connsiteX262" fmla="*/ 1318687 w 7467600"/>
              <a:gd name="connsiteY262" fmla="*/ 3113840 h 6858000"/>
              <a:gd name="connsiteX263" fmla="*/ 1066793 w 7467600"/>
              <a:gd name="connsiteY263" fmla="*/ 3212171 h 6858000"/>
              <a:gd name="connsiteX264" fmla="*/ 993319 w 7467600"/>
              <a:gd name="connsiteY264" fmla="*/ 3247648 h 6858000"/>
              <a:gd name="connsiteX265" fmla="*/ 853081 w 7467600"/>
              <a:gd name="connsiteY265" fmla="*/ 3312410 h 6858000"/>
              <a:gd name="connsiteX266" fmla="*/ 805957 w 7467600"/>
              <a:gd name="connsiteY266" fmla="*/ 3330443 h 6858000"/>
              <a:gd name="connsiteX267" fmla="*/ 1318687 w 7467600"/>
              <a:gd name="connsiteY267" fmla="*/ 3113840 h 6858000"/>
              <a:gd name="connsiteX268" fmla="*/ 5453702 w 7467600"/>
              <a:gd name="connsiteY268" fmla="*/ 3090882 h 6858000"/>
              <a:gd name="connsiteX269" fmla="*/ 5480135 w 7467600"/>
              <a:gd name="connsiteY269" fmla="*/ 3565802 h 6858000"/>
              <a:gd name="connsiteX270" fmla="*/ 5499023 w 7467600"/>
              <a:gd name="connsiteY270" fmla="*/ 4166310 h 6858000"/>
              <a:gd name="connsiteX271" fmla="*/ 5547022 w 7467600"/>
              <a:gd name="connsiteY271" fmla="*/ 3607838 h 6858000"/>
              <a:gd name="connsiteX272" fmla="*/ 5515964 w 7467600"/>
              <a:gd name="connsiteY272" fmla="*/ 3378541 h 6858000"/>
              <a:gd name="connsiteX273" fmla="*/ 5453702 w 7467600"/>
              <a:gd name="connsiteY273" fmla="*/ 3090882 h 6858000"/>
              <a:gd name="connsiteX274" fmla="*/ 1238695 w 7467600"/>
              <a:gd name="connsiteY274" fmla="*/ 3076820 h 6858000"/>
              <a:gd name="connsiteX275" fmla="*/ 716371 w 7467600"/>
              <a:gd name="connsiteY275" fmla="*/ 3293249 h 6858000"/>
              <a:gd name="connsiteX276" fmla="*/ 579522 w 7467600"/>
              <a:gd name="connsiteY276" fmla="*/ 3371759 h 6858000"/>
              <a:gd name="connsiteX277" fmla="*/ 600288 w 7467600"/>
              <a:gd name="connsiteY277" fmla="*/ 3365555 h 6858000"/>
              <a:gd name="connsiteX278" fmla="*/ 840692 w 7467600"/>
              <a:gd name="connsiteY278" fmla="*/ 3284921 h 6858000"/>
              <a:gd name="connsiteX279" fmla="*/ 979248 w 7467600"/>
              <a:gd name="connsiteY279" fmla="*/ 3221003 h 6858000"/>
              <a:gd name="connsiteX280" fmla="*/ 1053282 w 7467600"/>
              <a:gd name="connsiteY280" fmla="*/ 3185247 h 6858000"/>
              <a:gd name="connsiteX281" fmla="*/ 1320603 w 7467600"/>
              <a:gd name="connsiteY281" fmla="*/ 3081281 h 6858000"/>
              <a:gd name="connsiteX282" fmla="*/ 1238695 w 7467600"/>
              <a:gd name="connsiteY282" fmla="*/ 3076820 h 6858000"/>
              <a:gd name="connsiteX283" fmla="*/ 5425627 w 7467600"/>
              <a:gd name="connsiteY283" fmla="*/ 2954192 h 6858000"/>
              <a:gd name="connsiteX284" fmla="*/ 5470770 w 7467600"/>
              <a:gd name="connsiteY284" fmla="*/ 3005435 h 6858000"/>
              <a:gd name="connsiteX285" fmla="*/ 5519779 w 7467600"/>
              <a:gd name="connsiteY285" fmla="*/ 4359223 h 6858000"/>
              <a:gd name="connsiteX286" fmla="*/ 5520293 w 7467600"/>
              <a:gd name="connsiteY286" fmla="*/ 4360602 h 6858000"/>
              <a:gd name="connsiteX287" fmla="*/ 5767221 w 7467600"/>
              <a:gd name="connsiteY287" fmla="*/ 4665564 h 6858000"/>
              <a:gd name="connsiteX288" fmla="*/ 6937169 w 7467600"/>
              <a:gd name="connsiteY288" fmla="*/ 4815941 h 6858000"/>
              <a:gd name="connsiteX289" fmla="*/ 6953922 w 7467600"/>
              <a:gd name="connsiteY289" fmla="*/ 4890068 h 6858000"/>
              <a:gd name="connsiteX290" fmla="*/ 6071359 w 7467600"/>
              <a:gd name="connsiteY290" fmla="*/ 4770770 h 6858000"/>
              <a:gd name="connsiteX291" fmla="*/ 6038839 w 7467600"/>
              <a:gd name="connsiteY291" fmla="*/ 4764474 h 6858000"/>
              <a:gd name="connsiteX292" fmla="*/ 6038706 w 7467600"/>
              <a:gd name="connsiteY292" fmla="*/ 4763847 h 6858000"/>
              <a:gd name="connsiteX293" fmla="*/ 6037784 w 7467600"/>
              <a:gd name="connsiteY293" fmla="*/ 4764270 h 6858000"/>
              <a:gd name="connsiteX294" fmla="*/ 6038839 w 7467600"/>
              <a:gd name="connsiteY294" fmla="*/ 4764474 h 6858000"/>
              <a:gd name="connsiteX295" fmla="*/ 6040338 w 7467600"/>
              <a:gd name="connsiteY295" fmla="*/ 4771418 h 6858000"/>
              <a:gd name="connsiteX296" fmla="*/ 6024488 w 7467600"/>
              <a:gd name="connsiteY296" fmla="*/ 4809903 h 6858000"/>
              <a:gd name="connsiteX297" fmla="*/ 5599771 w 7467600"/>
              <a:gd name="connsiteY297" fmla="*/ 5509652 h 6858000"/>
              <a:gd name="connsiteX298" fmla="*/ 5548843 w 7467600"/>
              <a:gd name="connsiteY298" fmla="*/ 5563845 h 6858000"/>
              <a:gd name="connsiteX299" fmla="*/ 5940952 w 7467600"/>
              <a:gd name="connsiteY299" fmla="*/ 6250028 h 6858000"/>
              <a:gd name="connsiteX300" fmla="*/ 6043441 w 7467600"/>
              <a:gd name="connsiteY300" fmla="*/ 6665847 h 6858000"/>
              <a:gd name="connsiteX301" fmla="*/ 6093432 w 7467600"/>
              <a:gd name="connsiteY301" fmla="*/ 6858000 h 6858000"/>
              <a:gd name="connsiteX302" fmla="*/ 6034344 w 7467600"/>
              <a:gd name="connsiteY302" fmla="*/ 6858000 h 6858000"/>
              <a:gd name="connsiteX303" fmla="*/ 6026679 w 7467600"/>
              <a:gd name="connsiteY303" fmla="*/ 6836959 h 6858000"/>
              <a:gd name="connsiteX304" fmla="*/ 5800441 w 7467600"/>
              <a:gd name="connsiteY304" fmla="*/ 6335286 h 6858000"/>
              <a:gd name="connsiteX305" fmla="*/ 5526562 w 7467600"/>
              <a:gd name="connsiteY305" fmla="*/ 5705388 h 6858000"/>
              <a:gd name="connsiteX306" fmla="*/ 5519640 w 7467600"/>
              <a:gd name="connsiteY306" fmla="*/ 5683774 h 6858000"/>
              <a:gd name="connsiteX307" fmla="*/ 5844559 w 7467600"/>
              <a:gd name="connsiteY307" fmla="*/ 6553349 h 6858000"/>
              <a:gd name="connsiteX308" fmla="*/ 5975994 w 7467600"/>
              <a:gd name="connsiteY308" fmla="*/ 6858000 h 6858000"/>
              <a:gd name="connsiteX309" fmla="*/ 5898547 w 7467600"/>
              <a:gd name="connsiteY309" fmla="*/ 6858000 h 6858000"/>
              <a:gd name="connsiteX310" fmla="*/ 5682041 w 7467600"/>
              <a:gd name="connsiteY310" fmla="*/ 6355860 h 6858000"/>
              <a:gd name="connsiteX311" fmla="*/ 5461758 w 7467600"/>
              <a:gd name="connsiteY311" fmla="*/ 5820220 h 6858000"/>
              <a:gd name="connsiteX312" fmla="*/ 5237282 w 7467600"/>
              <a:gd name="connsiteY312" fmla="*/ 6579086 h 6858000"/>
              <a:gd name="connsiteX313" fmla="*/ 5115009 w 7467600"/>
              <a:gd name="connsiteY313" fmla="*/ 6858000 h 6858000"/>
              <a:gd name="connsiteX314" fmla="*/ 5028074 w 7467600"/>
              <a:gd name="connsiteY314" fmla="*/ 6858000 h 6858000"/>
              <a:gd name="connsiteX315" fmla="*/ 5079508 w 7467600"/>
              <a:gd name="connsiteY315" fmla="*/ 6749074 h 6858000"/>
              <a:gd name="connsiteX316" fmla="*/ 5371846 w 7467600"/>
              <a:gd name="connsiteY316" fmla="*/ 5924413 h 6858000"/>
              <a:gd name="connsiteX317" fmla="*/ 5270512 w 7467600"/>
              <a:gd name="connsiteY317" fmla="*/ 6138975 h 6858000"/>
              <a:gd name="connsiteX318" fmla="*/ 5062409 w 7467600"/>
              <a:gd name="connsiteY318" fmla="*/ 6653544 h 6858000"/>
              <a:gd name="connsiteX319" fmla="*/ 5036628 w 7467600"/>
              <a:gd name="connsiteY319" fmla="*/ 6754247 h 6858000"/>
              <a:gd name="connsiteX320" fmla="*/ 5009112 w 7467600"/>
              <a:gd name="connsiteY320" fmla="*/ 6858000 h 6858000"/>
              <a:gd name="connsiteX321" fmla="*/ 4976679 w 7467600"/>
              <a:gd name="connsiteY321" fmla="*/ 6858000 h 6858000"/>
              <a:gd name="connsiteX322" fmla="*/ 5006537 w 7467600"/>
              <a:gd name="connsiteY322" fmla="*/ 6747068 h 6858000"/>
              <a:gd name="connsiteX323" fmla="*/ 5032723 w 7467600"/>
              <a:gd name="connsiteY323" fmla="*/ 6644957 h 6858000"/>
              <a:gd name="connsiteX324" fmla="*/ 5242949 w 7467600"/>
              <a:gd name="connsiteY324" fmla="*/ 6125175 h 6858000"/>
              <a:gd name="connsiteX325" fmla="*/ 5286321 w 7467600"/>
              <a:gd name="connsiteY325" fmla="*/ 6033555 h 6858000"/>
              <a:gd name="connsiteX326" fmla="*/ 5008210 w 7467600"/>
              <a:gd name="connsiteY326" fmla="*/ 6649194 h 6858000"/>
              <a:gd name="connsiteX327" fmla="*/ 4986321 w 7467600"/>
              <a:gd name="connsiteY327" fmla="*/ 6765687 h 6858000"/>
              <a:gd name="connsiteX328" fmla="*/ 4973474 w 7467600"/>
              <a:gd name="connsiteY328" fmla="*/ 6858000 h 6858000"/>
              <a:gd name="connsiteX329" fmla="*/ 4907178 w 7467600"/>
              <a:gd name="connsiteY329" fmla="*/ 6858000 h 6858000"/>
              <a:gd name="connsiteX330" fmla="*/ 4910810 w 7467600"/>
              <a:gd name="connsiteY330" fmla="*/ 6829660 h 6858000"/>
              <a:gd name="connsiteX331" fmla="*/ 4987461 w 7467600"/>
              <a:gd name="connsiteY331" fmla="*/ 6432994 h 6858000"/>
              <a:gd name="connsiteX332" fmla="*/ 5179262 w 7467600"/>
              <a:gd name="connsiteY332" fmla="*/ 6035044 h 6858000"/>
              <a:gd name="connsiteX333" fmla="*/ 4689678 w 7467600"/>
              <a:gd name="connsiteY333" fmla="*/ 6440241 h 6858000"/>
              <a:gd name="connsiteX334" fmla="*/ 4477543 w 7467600"/>
              <a:gd name="connsiteY334" fmla="*/ 6674836 h 6858000"/>
              <a:gd name="connsiteX335" fmla="*/ 4329957 w 7467600"/>
              <a:gd name="connsiteY335" fmla="*/ 6858000 h 6858000"/>
              <a:gd name="connsiteX336" fmla="*/ 4218595 w 7467600"/>
              <a:gd name="connsiteY336" fmla="*/ 6858000 h 6858000"/>
              <a:gd name="connsiteX337" fmla="*/ 4368888 w 7467600"/>
              <a:gd name="connsiteY337" fmla="*/ 6668412 h 6858000"/>
              <a:gd name="connsiteX338" fmla="*/ 4563091 w 7467600"/>
              <a:gd name="connsiteY338" fmla="*/ 6442508 h 6858000"/>
              <a:gd name="connsiteX339" fmla="*/ 5387324 w 7467600"/>
              <a:gd name="connsiteY339" fmla="*/ 5705830 h 6858000"/>
              <a:gd name="connsiteX340" fmla="*/ 5073620 w 7467600"/>
              <a:gd name="connsiteY340" fmla="*/ 5955437 h 6858000"/>
              <a:gd name="connsiteX341" fmla="*/ 4689789 w 7467600"/>
              <a:gd name="connsiteY341" fmla="*/ 6268382 h 6858000"/>
              <a:gd name="connsiteX342" fmla="*/ 4418722 w 7467600"/>
              <a:gd name="connsiteY342" fmla="*/ 6570886 h 6858000"/>
              <a:gd name="connsiteX343" fmla="*/ 4214944 w 7467600"/>
              <a:gd name="connsiteY343" fmla="*/ 6858000 h 6858000"/>
              <a:gd name="connsiteX344" fmla="*/ 4177898 w 7467600"/>
              <a:gd name="connsiteY344" fmla="*/ 6858000 h 6858000"/>
              <a:gd name="connsiteX345" fmla="*/ 4391597 w 7467600"/>
              <a:gd name="connsiteY345" fmla="*/ 6556370 h 6858000"/>
              <a:gd name="connsiteX346" fmla="*/ 4668889 w 7467600"/>
              <a:gd name="connsiteY346" fmla="*/ 6246399 h 6858000"/>
              <a:gd name="connsiteX347" fmla="*/ 5055427 w 7467600"/>
              <a:gd name="connsiteY347" fmla="*/ 5931476 h 6858000"/>
              <a:gd name="connsiteX348" fmla="*/ 5371814 w 7467600"/>
              <a:gd name="connsiteY348" fmla="*/ 5678975 h 6858000"/>
              <a:gd name="connsiteX349" fmla="*/ 4987918 w 7467600"/>
              <a:gd name="connsiteY349" fmla="*/ 5838701 h 6858000"/>
              <a:gd name="connsiteX350" fmla="*/ 4317146 w 7467600"/>
              <a:gd name="connsiteY350" fmla="*/ 6587716 h 6858000"/>
              <a:gd name="connsiteX351" fmla="*/ 4171627 w 7467600"/>
              <a:gd name="connsiteY351" fmla="*/ 6858000 h 6858000"/>
              <a:gd name="connsiteX352" fmla="*/ 4081585 w 7467600"/>
              <a:gd name="connsiteY352" fmla="*/ 6858000 h 6858000"/>
              <a:gd name="connsiteX353" fmla="*/ 4238603 w 7467600"/>
              <a:gd name="connsiteY353" fmla="*/ 6559341 h 6858000"/>
              <a:gd name="connsiteX354" fmla="*/ 4778333 w 7467600"/>
              <a:gd name="connsiteY354" fmla="*/ 5873626 h 6858000"/>
              <a:gd name="connsiteX355" fmla="*/ 5414185 w 7467600"/>
              <a:gd name="connsiteY355" fmla="*/ 5573882 h 6858000"/>
              <a:gd name="connsiteX356" fmla="*/ 5959648 w 7467600"/>
              <a:gd name="connsiteY356" fmla="*/ 4760797 h 6858000"/>
              <a:gd name="connsiteX357" fmla="*/ 5355019 w 7467600"/>
              <a:gd name="connsiteY357" fmla="*/ 4734672 h 6858000"/>
              <a:gd name="connsiteX358" fmla="*/ 5083565 w 7467600"/>
              <a:gd name="connsiteY358" fmla="*/ 5179121 h 6858000"/>
              <a:gd name="connsiteX359" fmla="*/ 4713577 w 7467600"/>
              <a:gd name="connsiteY359" fmla="*/ 5616803 h 6858000"/>
              <a:gd name="connsiteX360" fmla="*/ 3989559 w 7467600"/>
              <a:gd name="connsiteY360" fmla="*/ 6145945 h 6858000"/>
              <a:gd name="connsiteX361" fmla="*/ 3939824 w 7467600"/>
              <a:gd name="connsiteY361" fmla="*/ 6066900 h 6858000"/>
              <a:gd name="connsiteX362" fmla="*/ 4584537 w 7467600"/>
              <a:gd name="connsiteY362" fmla="*/ 5324826 h 6858000"/>
              <a:gd name="connsiteX363" fmla="*/ 5037105 w 7467600"/>
              <a:gd name="connsiteY363" fmla="*/ 5088765 h 6858000"/>
              <a:gd name="connsiteX364" fmla="*/ 5039930 w 7467600"/>
              <a:gd name="connsiteY364" fmla="*/ 5089585 h 6858000"/>
              <a:gd name="connsiteX365" fmla="*/ 5263764 w 7467600"/>
              <a:gd name="connsiteY365" fmla="*/ 4735525 h 6858000"/>
              <a:gd name="connsiteX366" fmla="*/ 4086300 w 7467600"/>
              <a:gd name="connsiteY366" fmla="*/ 4884599 h 6858000"/>
              <a:gd name="connsiteX367" fmla="*/ 4085485 w 7467600"/>
              <a:gd name="connsiteY367" fmla="*/ 4899070 h 6858000"/>
              <a:gd name="connsiteX368" fmla="*/ 3871915 w 7467600"/>
              <a:gd name="connsiteY368" fmla="*/ 5253645 h 6858000"/>
              <a:gd name="connsiteX369" fmla="*/ 3799374 w 7467600"/>
              <a:gd name="connsiteY369" fmla="*/ 5466127 h 6858000"/>
              <a:gd name="connsiteX370" fmla="*/ 3498850 w 7467600"/>
              <a:gd name="connsiteY370" fmla="*/ 6661888 h 6858000"/>
              <a:gd name="connsiteX371" fmla="*/ 3399216 w 7467600"/>
              <a:gd name="connsiteY371" fmla="*/ 6858000 h 6858000"/>
              <a:gd name="connsiteX372" fmla="*/ 3303688 w 7467600"/>
              <a:gd name="connsiteY372" fmla="*/ 6858000 h 6858000"/>
              <a:gd name="connsiteX373" fmla="*/ 3391774 w 7467600"/>
              <a:gd name="connsiteY373" fmla="*/ 6697181 h 6858000"/>
              <a:gd name="connsiteX374" fmla="*/ 3735540 w 7467600"/>
              <a:gd name="connsiteY374" fmla="*/ 5546923 h 6858000"/>
              <a:gd name="connsiteX375" fmla="*/ 3729438 w 7467600"/>
              <a:gd name="connsiteY375" fmla="*/ 5569058 h 6858000"/>
              <a:gd name="connsiteX376" fmla="*/ 3707782 w 7467600"/>
              <a:gd name="connsiteY376" fmla="*/ 5644908 h 6858000"/>
              <a:gd name="connsiteX377" fmla="*/ 3583827 w 7467600"/>
              <a:gd name="connsiteY377" fmla="*/ 6039215 h 6858000"/>
              <a:gd name="connsiteX378" fmla="*/ 3547861 w 7467600"/>
              <a:gd name="connsiteY378" fmla="*/ 6129609 h 6858000"/>
              <a:gd name="connsiteX379" fmla="*/ 3490905 w 7467600"/>
              <a:gd name="connsiteY379" fmla="*/ 6277660 h 6858000"/>
              <a:gd name="connsiteX380" fmla="*/ 3455859 w 7467600"/>
              <a:gd name="connsiteY380" fmla="*/ 6391301 h 6858000"/>
              <a:gd name="connsiteX381" fmla="*/ 3429112 w 7467600"/>
              <a:gd name="connsiteY381" fmla="*/ 6479469 h 6858000"/>
              <a:gd name="connsiteX382" fmla="*/ 3304862 w 7467600"/>
              <a:gd name="connsiteY382" fmla="*/ 6796476 h 6858000"/>
              <a:gd name="connsiteX383" fmla="*/ 3276071 w 7467600"/>
              <a:gd name="connsiteY383" fmla="*/ 6858000 h 6858000"/>
              <a:gd name="connsiteX384" fmla="*/ 3240805 w 7467600"/>
              <a:gd name="connsiteY384" fmla="*/ 6858000 h 6858000"/>
              <a:gd name="connsiteX385" fmla="*/ 3275917 w 7467600"/>
              <a:gd name="connsiteY385" fmla="*/ 6783192 h 6858000"/>
              <a:gd name="connsiteX386" fmla="*/ 3399358 w 7467600"/>
              <a:gd name="connsiteY386" fmla="*/ 6469011 h 6858000"/>
              <a:gd name="connsiteX387" fmla="*/ 3425650 w 7467600"/>
              <a:gd name="connsiteY387" fmla="*/ 6381333 h 6858000"/>
              <a:gd name="connsiteX388" fmla="*/ 3460661 w 7467600"/>
              <a:gd name="connsiteY388" fmla="*/ 6266763 h 6858000"/>
              <a:gd name="connsiteX389" fmla="*/ 3518021 w 7467600"/>
              <a:gd name="connsiteY389" fmla="*/ 6117298 h 6858000"/>
              <a:gd name="connsiteX390" fmla="*/ 3554035 w 7467600"/>
              <a:gd name="connsiteY390" fmla="*/ 6027832 h 6858000"/>
              <a:gd name="connsiteX391" fmla="*/ 3677174 w 7467600"/>
              <a:gd name="connsiteY391" fmla="*/ 5636351 h 6858000"/>
              <a:gd name="connsiteX392" fmla="*/ 3698819 w 7467600"/>
              <a:gd name="connsiteY392" fmla="*/ 5560503 h 6858000"/>
              <a:gd name="connsiteX393" fmla="*/ 3702094 w 7467600"/>
              <a:gd name="connsiteY393" fmla="*/ 5549194 h 6858000"/>
              <a:gd name="connsiteX394" fmla="*/ 3398355 w 7467600"/>
              <a:gd name="connsiteY394" fmla="*/ 6094603 h 6858000"/>
              <a:gd name="connsiteX395" fmla="*/ 3193941 w 7467600"/>
              <a:gd name="connsiteY395" fmla="*/ 6798775 h 6858000"/>
              <a:gd name="connsiteX396" fmla="*/ 3184140 w 7467600"/>
              <a:gd name="connsiteY396" fmla="*/ 6858000 h 6858000"/>
              <a:gd name="connsiteX397" fmla="*/ 3099978 w 7467600"/>
              <a:gd name="connsiteY397" fmla="*/ 6858000 h 6858000"/>
              <a:gd name="connsiteX398" fmla="*/ 3101556 w 7467600"/>
              <a:gd name="connsiteY398" fmla="*/ 6843337 h 6858000"/>
              <a:gd name="connsiteX399" fmla="*/ 3370162 w 7467600"/>
              <a:gd name="connsiteY399" fmla="*/ 5785550 h 6858000"/>
              <a:gd name="connsiteX400" fmla="*/ 3746477 w 7467600"/>
              <a:gd name="connsiteY400" fmla="*/ 5377889 h 6858000"/>
              <a:gd name="connsiteX401" fmla="*/ 3863399 w 7467600"/>
              <a:gd name="connsiteY401" fmla="*/ 5087257 h 6858000"/>
              <a:gd name="connsiteX402" fmla="*/ 3968712 w 7467600"/>
              <a:gd name="connsiteY402" fmla="*/ 4913989 h 6858000"/>
              <a:gd name="connsiteX403" fmla="*/ 2792390 w 7467600"/>
              <a:gd name="connsiteY403" fmla="*/ 5382974 h 6858000"/>
              <a:gd name="connsiteX404" fmla="*/ 2714982 w 7467600"/>
              <a:gd name="connsiteY404" fmla="*/ 5427051 h 6858000"/>
              <a:gd name="connsiteX405" fmla="*/ 2813361 w 7467600"/>
              <a:gd name="connsiteY405" fmla="*/ 6023912 h 6858000"/>
              <a:gd name="connsiteX406" fmla="*/ 2688430 w 7467600"/>
              <a:gd name="connsiteY406" fmla="*/ 6801564 h 6858000"/>
              <a:gd name="connsiteX407" fmla="*/ 2629626 w 7467600"/>
              <a:gd name="connsiteY407" fmla="*/ 6763394 h 6858000"/>
              <a:gd name="connsiteX408" fmla="*/ 2565328 w 7467600"/>
              <a:gd name="connsiteY408" fmla="*/ 5516399 h 6858000"/>
              <a:gd name="connsiteX409" fmla="*/ 1922999 w 7467600"/>
              <a:gd name="connsiteY409" fmla="*/ 5980343 h 6858000"/>
              <a:gd name="connsiteX410" fmla="*/ 1950261 w 7467600"/>
              <a:gd name="connsiteY410" fmla="*/ 6405858 h 6858000"/>
              <a:gd name="connsiteX411" fmla="*/ 2365554 w 7467600"/>
              <a:gd name="connsiteY411" fmla="*/ 6759107 h 6858000"/>
              <a:gd name="connsiteX412" fmla="*/ 2424142 w 7467600"/>
              <a:gd name="connsiteY412" fmla="*/ 6858000 h 6858000"/>
              <a:gd name="connsiteX413" fmla="*/ 2395994 w 7467600"/>
              <a:gd name="connsiteY413" fmla="*/ 6858000 h 6858000"/>
              <a:gd name="connsiteX414" fmla="*/ 2392863 w 7467600"/>
              <a:gd name="connsiteY414" fmla="*/ 6852964 h 6858000"/>
              <a:gd name="connsiteX415" fmla="*/ 2017589 w 7467600"/>
              <a:gd name="connsiteY415" fmla="*/ 6493982 h 6858000"/>
              <a:gd name="connsiteX416" fmla="*/ 2147336 w 7467600"/>
              <a:gd name="connsiteY416" fmla="*/ 6594052 h 6858000"/>
              <a:gd name="connsiteX417" fmla="*/ 2207047 w 7467600"/>
              <a:gd name="connsiteY417" fmla="*/ 6654540 h 6858000"/>
              <a:gd name="connsiteX418" fmla="*/ 2299106 w 7467600"/>
              <a:gd name="connsiteY418" fmla="*/ 6778931 h 6858000"/>
              <a:gd name="connsiteX419" fmla="*/ 2314430 w 7467600"/>
              <a:gd name="connsiteY419" fmla="*/ 6801144 h 6858000"/>
              <a:gd name="connsiteX420" fmla="*/ 2352406 w 7467600"/>
              <a:gd name="connsiteY420" fmla="*/ 6858000 h 6858000"/>
              <a:gd name="connsiteX421" fmla="*/ 2314492 w 7467600"/>
              <a:gd name="connsiteY421" fmla="*/ 6858000 h 6858000"/>
              <a:gd name="connsiteX422" fmla="*/ 2288095 w 7467600"/>
              <a:gd name="connsiteY422" fmla="*/ 6818030 h 6858000"/>
              <a:gd name="connsiteX423" fmla="*/ 2272768 w 7467600"/>
              <a:gd name="connsiteY423" fmla="*/ 6795822 h 6858000"/>
              <a:gd name="connsiteX424" fmla="*/ 2182715 w 7467600"/>
              <a:gd name="connsiteY424" fmla="*/ 6675071 h 6858000"/>
              <a:gd name="connsiteX425" fmla="*/ 2032061 w 7467600"/>
              <a:gd name="connsiteY425" fmla="*/ 6541380 h 6858000"/>
              <a:gd name="connsiteX426" fmla="*/ 2257220 w 7467600"/>
              <a:gd name="connsiteY426" fmla="*/ 6826257 h 6858000"/>
              <a:gd name="connsiteX427" fmla="*/ 2281324 w 7467600"/>
              <a:gd name="connsiteY427" fmla="*/ 6858000 h 6858000"/>
              <a:gd name="connsiteX428" fmla="*/ 2242860 w 7467600"/>
              <a:gd name="connsiteY428" fmla="*/ 6858000 h 6858000"/>
              <a:gd name="connsiteX429" fmla="*/ 2232818 w 7467600"/>
              <a:gd name="connsiteY429" fmla="*/ 6844926 h 6858000"/>
              <a:gd name="connsiteX430" fmla="*/ 1990172 w 7467600"/>
              <a:gd name="connsiteY430" fmla="*/ 6542121 h 6858000"/>
              <a:gd name="connsiteX431" fmla="*/ 2124090 w 7467600"/>
              <a:gd name="connsiteY431" fmla="*/ 6761017 h 6858000"/>
              <a:gd name="connsiteX432" fmla="*/ 2200380 w 7467600"/>
              <a:gd name="connsiteY432" fmla="*/ 6858000 h 6858000"/>
              <a:gd name="connsiteX433" fmla="*/ 2147507 w 7467600"/>
              <a:gd name="connsiteY433" fmla="*/ 6858000 h 6858000"/>
              <a:gd name="connsiteX434" fmla="*/ 2070668 w 7467600"/>
              <a:gd name="connsiteY434" fmla="*/ 6761520 h 6858000"/>
              <a:gd name="connsiteX435" fmla="*/ 1975142 w 7467600"/>
              <a:gd name="connsiteY435" fmla="*/ 6585570 h 6858000"/>
              <a:gd name="connsiteX436" fmla="*/ 2050035 w 7467600"/>
              <a:gd name="connsiteY436" fmla="*/ 6813345 h 6858000"/>
              <a:gd name="connsiteX437" fmla="*/ 2063025 w 7467600"/>
              <a:gd name="connsiteY437" fmla="*/ 6858000 h 6858000"/>
              <a:gd name="connsiteX438" fmla="*/ 2021675 w 7467600"/>
              <a:gd name="connsiteY438" fmla="*/ 6858000 h 6858000"/>
              <a:gd name="connsiteX439" fmla="*/ 2019308 w 7467600"/>
              <a:gd name="connsiteY439" fmla="*/ 6847118 h 6858000"/>
              <a:gd name="connsiteX440" fmla="*/ 1938835 w 7467600"/>
              <a:gd name="connsiteY440" fmla="*/ 6551160 h 6858000"/>
              <a:gd name="connsiteX441" fmla="*/ 1953230 w 7467600"/>
              <a:gd name="connsiteY441" fmla="*/ 6759699 h 6858000"/>
              <a:gd name="connsiteX442" fmla="*/ 1956763 w 7467600"/>
              <a:gd name="connsiteY442" fmla="*/ 6778191 h 6858000"/>
              <a:gd name="connsiteX443" fmla="*/ 1967925 w 7467600"/>
              <a:gd name="connsiteY443" fmla="*/ 6858000 h 6858000"/>
              <a:gd name="connsiteX444" fmla="*/ 1936622 w 7467600"/>
              <a:gd name="connsiteY444" fmla="*/ 6858000 h 6858000"/>
              <a:gd name="connsiteX445" fmla="*/ 1926261 w 7467600"/>
              <a:gd name="connsiteY445" fmla="*/ 6784064 h 6858000"/>
              <a:gd name="connsiteX446" fmla="*/ 1922724 w 7467600"/>
              <a:gd name="connsiteY446" fmla="*/ 6765577 h 6858000"/>
              <a:gd name="connsiteX447" fmla="*/ 1904650 w 7467600"/>
              <a:gd name="connsiteY447" fmla="*/ 6639616 h 6858000"/>
              <a:gd name="connsiteX448" fmla="*/ 1885273 w 7467600"/>
              <a:gd name="connsiteY448" fmla="*/ 6858000 h 6858000"/>
              <a:gd name="connsiteX449" fmla="*/ 1854363 w 7467600"/>
              <a:gd name="connsiteY449" fmla="*/ 6858000 h 6858000"/>
              <a:gd name="connsiteX450" fmla="*/ 1880391 w 7467600"/>
              <a:gd name="connsiteY450" fmla="*/ 6603796 h 6858000"/>
              <a:gd name="connsiteX451" fmla="*/ 1818273 w 7467600"/>
              <a:gd name="connsiteY451" fmla="*/ 6715729 h 6858000"/>
              <a:gd name="connsiteX452" fmla="*/ 1794691 w 7467600"/>
              <a:gd name="connsiteY452" fmla="*/ 6843239 h 6858000"/>
              <a:gd name="connsiteX453" fmla="*/ 1794914 w 7467600"/>
              <a:gd name="connsiteY453" fmla="*/ 6858000 h 6858000"/>
              <a:gd name="connsiteX454" fmla="*/ 1746128 w 7467600"/>
              <a:gd name="connsiteY454" fmla="*/ 6858000 h 6858000"/>
              <a:gd name="connsiteX455" fmla="*/ 1753934 w 7467600"/>
              <a:gd name="connsiteY455" fmla="*/ 6724796 h 6858000"/>
              <a:gd name="connsiteX456" fmla="*/ 1792053 w 7467600"/>
              <a:gd name="connsiteY456" fmla="*/ 6572396 h 6858000"/>
              <a:gd name="connsiteX457" fmla="*/ 1862248 w 7467600"/>
              <a:gd name="connsiteY457" fmla="*/ 6266397 h 6858000"/>
              <a:gd name="connsiteX458" fmla="*/ 1862250 w 7467600"/>
              <a:gd name="connsiteY458" fmla="*/ 6033531 h 6858000"/>
              <a:gd name="connsiteX459" fmla="*/ 1211999 w 7467600"/>
              <a:gd name="connsiteY459" fmla="*/ 6683610 h 6858000"/>
              <a:gd name="connsiteX460" fmla="*/ 1213266 w 7467600"/>
              <a:gd name="connsiteY460" fmla="*/ 6691947 h 6858000"/>
              <a:gd name="connsiteX461" fmla="*/ 1203370 w 7467600"/>
              <a:gd name="connsiteY461" fmla="*/ 6850676 h 6858000"/>
              <a:gd name="connsiteX462" fmla="*/ 1203671 w 7467600"/>
              <a:gd name="connsiteY462" fmla="*/ 6858000 h 6858000"/>
              <a:gd name="connsiteX463" fmla="*/ 1143180 w 7467600"/>
              <a:gd name="connsiteY463" fmla="*/ 6858000 h 6858000"/>
              <a:gd name="connsiteX464" fmla="*/ 1142176 w 7467600"/>
              <a:gd name="connsiteY464" fmla="*/ 6766045 h 6858000"/>
              <a:gd name="connsiteX465" fmla="*/ 1067484 w 7467600"/>
              <a:gd name="connsiteY465" fmla="*/ 6858000 h 6858000"/>
              <a:gd name="connsiteX466" fmla="*/ 953928 w 7467600"/>
              <a:gd name="connsiteY466" fmla="*/ 6858000 h 6858000"/>
              <a:gd name="connsiteX467" fmla="*/ 959715 w 7467600"/>
              <a:gd name="connsiteY467" fmla="*/ 6850185 h 6858000"/>
              <a:gd name="connsiteX468" fmla="*/ 1483788 w 7467600"/>
              <a:gd name="connsiteY468" fmla="*/ 6259174 h 6858000"/>
              <a:gd name="connsiteX469" fmla="*/ 1100671 w 7467600"/>
              <a:gd name="connsiteY469" fmla="*/ 6252137 h 6858000"/>
              <a:gd name="connsiteX470" fmla="*/ 1090144 w 7467600"/>
              <a:gd name="connsiteY470" fmla="*/ 6256748 h 6858000"/>
              <a:gd name="connsiteX471" fmla="*/ 1095872 w 7467600"/>
              <a:gd name="connsiteY471" fmla="*/ 6271892 h 6858000"/>
              <a:gd name="connsiteX472" fmla="*/ 262785 w 7467600"/>
              <a:gd name="connsiteY472" fmla="*/ 6845450 h 6858000"/>
              <a:gd name="connsiteX473" fmla="*/ 209968 w 7467600"/>
              <a:gd name="connsiteY473" fmla="*/ 6770713 h 6858000"/>
              <a:gd name="connsiteX474" fmla="*/ 873460 w 7467600"/>
              <a:gd name="connsiteY474" fmla="*/ 6253768 h 6858000"/>
              <a:gd name="connsiteX475" fmla="*/ 192686 w 7467600"/>
              <a:gd name="connsiteY475" fmla="*/ 5849257 h 6858000"/>
              <a:gd name="connsiteX476" fmla="*/ 4696 w 7467600"/>
              <a:gd name="connsiteY476" fmla="*/ 5697668 h 6858000"/>
              <a:gd name="connsiteX477" fmla="*/ 0 w 7467600"/>
              <a:gd name="connsiteY477" fmla="*/ 5689984 h 6858000"/>
              <a:gd name="connsiteX478" fmla="*/ 0 w 7467600"/>
              <a:gd name="connsiteY478" fmla="*/ 5513472 h 6858000"/>
              <a:gd name="connsiteX479" fmla="*/ 174101 w 7467600"/>
              <a:gd name="connsiteY479" fmla="*/ 5620277 h 6858000"/>
              <a:gd name="connsiteX480" fmla="*/ 891800 w 7467600"/>
              <a:gd name="connsiteY480" fmla="*/ 6036935 h 6858000"/>
              <a:gd name="connsiteX481" fmla="*/ 1072219 w 7467600"/>
              <a:gd name="connsiteY481" fmla="*/ 6169443 h 6858000"/>
              <a:gd name="connsiteX482" fmla="*/ 1074117 w 7467600"/>
              <a:gd name="connsiteY482" fmla="*/ 6170301 h 6858000"/>
              <a:gd name="connsiteX483" fmla="*/ 1083114 w 7467600"/>
              <a:gd name="connsiteY483" fmla="*/ 6174131 h 6858000"/>
              <a:gd name="connsiteX484" fmla="*/ 1543010 w 7467600"/>
              <a:gd name="connsiteY484" fmla="*/ 6191140 h 6858000"/>
              <a:gd name="connsiteX485" fmla="*/ 1551080 w 7467600"/>
              <a:gd name="connsiteY485" fmla="*/ 6195006 h 6858000"/>
              <a:gd name="connsiteX486" fmla="*/ 2345443 w 7467600"/>
              <a:gd name="connsiteY486" fmla="*/ 5549882 h 6858000"/>
              <a:gd name="connsiteX487" fmla="*/ 1721499 w 7467600"/>
              <a:gd name="connsiteY487" fmla="*/ 5599969 h 6858000"/>
              <a:gd name="connsiteX488" fmla="*/ 767716 w 7467600"/>
              <a:gd name="connsiteY488" fmla="*/ 5472768 h 6858000"/>
              <a:gd name="connsiteX489" fmla="*/ 722147 w 7467600"/>
              <a:gd name="connsiteY489" fmla="*/ 5393091 h 6858000"/>
              <a:gd name="connsiteX490" fmla="*/ 1485552 w 7467600"/>
              <a:gd name="connsiteY490" fmla="*/ 5313202 h 6858000"/>
              <a:gd name="connsiteX491" fmla="*/ 2143004 w 7467600"/>
              <a:gd name="connsiteY491" fmla="*/ 5402420 h 6858000"/>
              <a:gd name="connsiteX492" fmla="*/ 1933391 w 7467600"/>
              <a:gd name="connsiteY492" fmla="*/ 5156971 h 6858000"/>
              <a:gd name="connsiteX493" fmla="*/ 1827118 w 7467600"/>
              <a:gd name="connsiteY493" fmla="*/ 4968410 h 6858000"/>
              <a:gd name="connsiteX494" fmla="*/ 1837349 w 7467600"/>
              <a:gd name="connsiteY494" fmla="*/ 4956357 h 6858000"/>
              <a:gd name="connsiteX495" fmla="*/ 2162835 w 7467600"/>
              <a:gd name="connsiteY495" fmla="*/ 5187853 h 6858000"/>
              <a:gd name="connsiteX496" fmla="*/ 2257167 w 7467600"/>
              <a:gd name="connsiteY496" fmla="*/ 5462123 h 6858000"/>
              <a:gd name="connsiteX497" fmla="*/ 2261598 w 7467600"/>
              <a:gd name="connsiteY497" fmla="*/ 5467998 h 6858000"/>
              <a:gd name="connsiteX498" fmla="*/ 2437177 w 7467600"/>
              <a:gd name="connsiteY498" fmla="*/ 5479608 h 6858000"/>
              <a:gd name="connsiteX499" fmla="*/ 2445247 w 7467600"/>
              <a:gd name="connsiteY499" fmla="*/ 5483476 h 6858000"/>
              <a:gd name="connsiteX500" fmla="*/ 2743626 w 7467600"/>
              <a:gd name="connsiteY500" fmla="*/ 5304819 h 6858000"/>
              <a:gd name="connsiteX501" fmla="*/ 3048102 w 7467600"/>
              <a:gd name="connsiteY501" fmla="*/ 5150595 h 6858000"/>
              <a:gd name="connsiteX502" fmla="*/ 1799414 w 7467600"/>
              <a:gd name="connsiteY502" fmla="*/ 4694732 h 6858000"/>
              <a:gd name="connsiteX503" fmla="*/ 1771735 w 7467600"/>
              <a:gd name="connsiteY503" fmla="*/ 4619929 h 6858000"/>
              <a:gd name="connsiteX504" fmla="*/ 3104273 w 7467600"/>
              <a:gd name="connsiteY504" fmla="*/ 5076159 h 6858000"/>
              <a:gd name="connsiteX505" fmla="*/ 3113245 w 7467600"/>
              <a:gd name="connsiteY505" fmla="*/ 5090705 h 6858000"/>
              <a:gd name="connsiteX506" fmla="*/ 3126294 w 7467600"/>
              <a:gd name="connsiteY506" fmla="*/ 5114400 h 6858000"/>
              <a:gd name="connsiteX507" fmla="*/ 3937433 w 7467600"/>
              <a:gd name="connsiteY507" fmla="*/ 4830473 h 6858000"/>
              <a:gd name="connsiteX508" fmla="*/ 3590475 w 7467600"/>
              <a:gd name="connsiteY508" fmla="*/ 4597974 h 6858000"/>
              <a:gd name="connsiteX509" fmla="*/ 3100264 w 7467600"/>
              <a:gd name="connsiteY509" fmla="*/ 4579845 h 6858000"/>
              <a:gd name="connsiteX510" fmla="*/ 2183576 w 7467600"/>
              <a:gd name="connsiteY510" fmla="*/ 4227150 h 6858000"/>
              <a:gd name="connsiteX511" fmla="*/ 2151029 w 7467600"/>
              <a:gd name="connsiteY511" fmla="*/ 4146947 h 6858000"/>
              <a:gd name="connsiteX512" fmla="*/ 3563434 w 7467600"/>
              <a:gd name="connsiteY512" fmla="*/ 4469115 h 6858000"/>
              <a:gd name="connsiteX513" fmla="*/ 3177952 w 7467600"/>
              <a:gd name="connsiteY513" fmla="*/ 3657386 h 6858000"/>
              <a:gd name="connsiteX514" fmla="*/ 3189263 w 7467600"/>
              <a:gd name="connsiteY514" fmla="*/ 3625726 h 6858000"/>
              <a:gd name="connsiteX515" fmla="*/ 3560912 w 7467600"/>
              <a:gd name="connsiteY515" fmla="*/ 4079863 h 6858000"/>
              <a:gd name="connsiteX516" fmla="*/ 3626636 w 7467600"/>
              <a:gd name="connsiteY516" fmla="*/ 4512230 h 6858000"/>
              <a:gd name="connsiteX517" fmla="*/ 3653088 w 7467600"/>
              <a:gd name="connsiteY517" fmla="*/ 4521417 h 6858000"/>
              <a:gd name="connsiteX518" fmla="*/ 3988128 w 7467600"/>
              <a:gd name="connsiteY518" fmla="*/ 4817267 h 6858000"/>
              <a:gd name="connsiteX519" fmla="*/ 4830582 w 7467600"/>
              <a:gd name="connsiteY519" fmla="*/ 4676000 h 6858000"/>
              <a:gd name="connsiteX520" fmla="*/ 4830100 w 7467600"/>
              <a:gd name="connsiteY520" fmla="*/ 4675554 h 6858000"/>
              <a:gd name="connsiteX521" fmla="*/ 4036318 w 7467600"/>
              <a:gd name="connsiteY521" fmla="*/ 4147013 h 6858000"/>
              <a:gd name="connsiteX522" fmla="*/ 3432098 w 7467600"/>
              <a:gd name="connsiteY522" fmla="*/ 3537312 h 6858000"/>
              <a:gd name="connsiteX523" fmla="*/ 3446761 w 7467600"/>
              <a:gd name="connsiteY523" fmla="*/ 3461278 h 6858000"/>
              <a:gd name="connsiteX524" fmla="*/ 4419733 w 7467600"/>
              <a:gd name="connsiteY524" fmla="*/ 3963555 h 6858000"/>
              <a:gd name="connsiteX525" fmla="*/ 4781371 w 7467600"/>
              <a:gd name="connsiteY525" fmla="*/ 4458604 h 6858000"/>
              <a:gd name="connsiteX526" fmla="*/ 4780440 w 7467600"/>
              <a:gd name="connsiteY526" fmla="*/ 4470290 h 6858000"/>
              <a:gd name="connsiteX527" fmla="*/ 4898954 w 7467600"/>
              <a:gd name="connsiteY527" fmla="*/ 4662092 h 6858000"/>
              <a:gd name="connsiteX528" fmla="*/ 4900699 w 7467600"/>
              <a:gd name="connsiteY528" fmla="*/ 4670867 h 6858000"/>
              <a:gd name="connsiteX529" fmla="*/ 5714511 w 7467600"/>
              <a:gd name="connsiteY529" fmla="*/ 4663483 h 6858000"/>
              <a:gd name="connsiteX530" fmla="*/ 5464793 w 7467600"/>
              <a:gd name="connsiteY530" fmla="*/ 4393556 h 6858000"/>
              <a:gd name="connsiteX531" fmla="*/ 5461897 w 7467600"/>
              <a:gd name="connsiteY531" fmla="*/ 4390879 h 6858000"/>
              <a:gd name="connsiteX532" fmla="*/ 4294126 w 7467600"/>
              <a:gd name="connsiteY532" fmla="*/ 3303048 h 6858000"/>
              <a:gd name="connsiteX533" fmla="*/ 4305321 w 7467600"/>
              <a:gd name="connsiteY533" fmla="*/ 3256953 h 6858000"/>
              <a:gd name="connsiteX534" fmla="*/ 4949299 w 7467600"/>
              <a:gd name="connsiteY534" fmla="*/ 3766336 h 6858000"/>
              <a:gd name="connsiteX535" fmla="*/ 5291452 w 7467600"/>
              <a:gd name="connsiteY535" fmla="*/ 4076801 h 6858000"/>
              <a:gd name="connsiteX536" fmla="*/ 5434998 w 7467600"/>
              <a:gd name="connsiteY536" fmla="*/ 4254100 h 6858000"/>
              <a:gd name="connsiteX537" fmla="*/ 5351015 w 7467600"/>
              <a:gd name="connsiteY537" fmla="*/ 3760989 h 6858000"/>
              <a:gd name="connsiteX538" fmla="*/ 5413780 w 7467600"/>
              <a:gd name="connsiteY538" fmla="*/ 2966265 h 6858000"/>
              <a:gd name="connsiteX539" fmla="*/ 5425627 w 7467600"/>
              <a:gd name="connsiteY539" fmla="*/ 2954192 h 6858000"/>
              <a:gd name="connsiteX540" fmla="*/ 6604735 w 7467600"/>
              <a:gd name="connsiteY540" fmla="*/ 2041381 h 6858000"/>
              <a:gd name="connsiteX541" fmla="*/ 7204487 w 7467600"/>
              <a:gd name="connsiteY541" fmla="*/ 2742112 h 6858000"/>
              <a:gd name="connsiteX542" fmla="*/ 7131592 w 7467600"/>
              <a:gd name="connsiteY542" fmla="*/ 2672096 h 6858000"/>
              <a:gd name="connsiteX543" fmla="*/ 6996344 w 7467600"/>
              <a:gd name="connsiteY543" fmla="*/ 2518310 h 6858000"/>
              <a:gd name="connsiteX544" fmla="*/ 6735495 w 7467600"/>
              <a:gd name="connsiteY544" fmla="*/ 2196890 h 6858000"/>
              <a:gd name="connsiteX545" fmla="*/ 6721901 w 7467600"/>
              <a:gd name="connsiteY545" fmla="*/ 2179274 h 6858000"/>
              <a:gd name="connsiteX546" fmla="*/ 6604735 w 7467600"/>
              <a:gd name="connsiteY546" fmla="*/ 2041381 h 6858000"/>
              <a:gd name="connsiteX547" fmla="*/ 6591670 w 7467600"/>
              <a:gd name="connsiteY547" fmla="*/ 1988277 h 6858000"/>
              <a:gd name="connsiteX548" fmla="*/ 6747349 w 7467600"/>
              <a:gd name="connsiteY548" fmla="*/ 2160069 h 6858000"/>
              <a:gd name="connsiteX549" fmla="*/ 6760943 w 7467600"/>
              <a:gd name="connsiteY549" fmla="*/ 2177686 h 6858000"/>
              <a:gd name="connsiteX550" fmla="*/ 7021065 w 7467600"/>
              <a:gd name="connsiteY550" fmla="*/ 2498102 h 6858000"/>
              <a:gd name="connsiteX551" fmla="*/ 7155223 w 7467600"/>
              <a:gd name="connsiteY551" fmla="*/ 2650386 h 6858000"/>
              <a:gd name="connsiteX552" fmla="*/ 7203167 w 7467600"/>
              <a:gd name="connsiteY552" fmla="*/ 2697288 h 6858000"/>
              <a:gd name="connsiteX553" fmla="*/ 6937703 w 7467600"/>
              <a:gd name="connsiteY553" fmla="*/ 2321981 h 6858000"/>
              <a:gd name="connsiteX554" fmla="*/ 6591670 w 7467600"/>
              <a:gd name="connsiteY554" fmla="*/ 1988277 h 6858000"/>
              <a:gd name="connsiteX555" fmla="*/ 5798671 w 7467600"/>
              <a:gd name="connsiteY555" fmla="*/ 1981601 h 6858000"/>
              <a:gd name="connsiteX556" fmla="*/ 5754709 w 7467600"/>
              <a:gd name="connsiteY556" fmla="*/ 2071454 h 6858000"/>
              <a:gd name="connsiteX557" fmla="*/ 5763044 w 7467600"/>
              <a:gd name="connsiteY557" fmla="*/ 2842206 h 6858000"/>
              <a:gd name="connsiteX558" fmla="*/ 5764974 w 7467600"/>
              <a:gd name="connsiteY558" fmla="*/ 2799609 h 6858000"/>
              <a:gd name="connsiteX559" fmla="*/ 5767665 w 7467600"/>
              <a:gd name="connsiteY559" fmla="*/ 2666409 h 6858000"/>
              <a:gd name="connsiteX560" fmla="*/ 5763055 w 7467600"/>
              <a:gd name="connsiteY560" fmla="*/ 2579705 h 6858000"/>
              <a:gd name="connsiteX561" fmla="*/ 5758079 w 7467600"/>
              <a:gd name="connsiteY561" fmla="*/ 2492508 h 6858000"/>
              <a:gd name="connsiteX562" fmla="*/ 5779325 w 7467600"/>
              <a:gd name="connsiteY562" fmla="*/ 2197069 h 6858000"/>
              <a:gd name="connsiteX563" fmla="*/ 5798671 w 7467600"/>
              <a:gd name="connsiteY563" fmla="*/ 1981601 h 6858000"/>
              <a:gd name="connsiteX564" fmla="*/ 5829202 w 7467600"/>
              <a:gd name="connsiteY564" fmla="*/ 1971679 h 6858000"/>
              <a:gd name="connsiteX565" fmla="*/ 5809558 w 7467600"/>
              <a:gd name="connsiteY565" fmla="*/ 2198043 h 6858000"/>
              <a:gd name="connsiteX566" fmla="*/ 5788653 w 7467600"/>
              <a:gd name="connsiteY566" fmla="*/ 2489430 h 6858000"/>
              <a:gd name="connsiteX567" fmla="*/ 5793439 w 7467600"/>
              <a:gd name="connsiteY567" fmla="*/ 2575235 h 6858000"/>
              <a:gd name="connsiteX568" fmla="*/ 5796837 w 7467600"/>
              <a:gd name="connsiteY568" fmla="*/ 2637633 h 6858000"/>
              <a:gd name="connsiteX569" fmla="*/ 5818614 w 7467600"/>
              <a:gd name="connsiteY569" fmla="*/ 2473055 h 6858000"/>
              <a:gd name="connsiteX570" fmla="*/ 5829202 w 7467600"/>
              <a:gd name="connsiteY570" fmla="*/ 1971679 h 6858000"/>
              <a:gd name="connsiteX571" fmla="*/ 5911389 w 7467600"/>
              <a:gd name="connsiteY571" fmla="*/ 1898371 h 6858000"/>
              <a:gd name="connsiteX572" fmla="*/ 6237627 w 7467600"/>
              <a:gd name="connsiteY572" fmla="*/ 2231921 h 6858000"/>
              <a:gd name="connsiteX573" fmla="*/ 5911389 w 7467600"/>
              <a:gd name="connsiteY573" fmla="*/ 1898371 h 6858000"/>
              <a:gd name="connsiteX574" fmla="*/ 6944437 w 7467600"/>
              <a:gd name="connsiteY574" fmla="*/ 1575402 h 6858000"/>
              <a:gd name="connsiteX575" fmla="*/ 6304730 w 7467600"/>
              <a:gd name="connsiteY575" fmla="*/ 1766654 h 6858000"/>
              <a:gd name="connsiteX576" fmla="*/ 6944437 w 7467600"/>
              <a:gd name="connsiteY576" fmla="*/ 1575402 h 6858000"/>
              <a:gd name="connsiteX577" fmla="*/ 7019523 w 7467600"/>
              <a:gd name="connsiteY577" fmla="*/ 1519450 h 6858000"/>
              <a:gd name="connsiteX578" fmla="*/ 6298091 w 7467600"/>
              <a:gd name="connsiteY578" fmla="*/ 1737122 h 6858000"/>
              <a:gd name="connsiteX579" fmla="*/ 7019523 w 7467600"/>
              <a:gd name="connsiteY579" fmla="*/ 1519450 h 6858000"/>
              <a:gd name="connsiteX580" fmla="*/ 2399523 w 7467600"/>
              <a:gd name="connsiteY580" fmla="*/ 1428234 h 6858000"/>
              <a:gd name="connsiteX581" fmla="*/ 2224982 w 7467600"/>
              <a:gd name="connsiteY581" fmla="*/ 1826201 h 6858000"/>
              <a:gd name="connsiteX582" fmla="*/ 2096099 w 7467600"/>
              <a:gd name="connsiteY582" fmla="*/ 2345900 h 6858000"/>
              <a:gd name="connsiteX583" fmla="*/ 2283317 w 7467600"/>
              <a:gd name="connsiteY583" fmla="*/ 1796925 h 6858000"/>
              <a:gd name="connsiteX584" fmla="*/ 2399523 w 7467600"/>
              <a:gd name="connsiteY584" fmla="*/ 1428234 h 6858000"/>
              <a:gd name="connsiteX585" fmla="*/ 2448558 w 7467600"/>
              <a:gd name="connsiteY585" fmla="*/ 1373435 h 6858000"/>
              <a:gd name="connsiteX586" fmla="*/ 2312521 w 7467600"/>
              <a:gd name="connsiteY586" fmla="*/ 1806140 h 6858000"/>
              <a:gd name="connsiteX587" fmla="*/ 2127533 w 7467600"/>
              <a:gd name="connsiteY587" fmla="*/ 2348380 h 6858000"/>
              <a:gd name="connsiteX588" fmla="*/ 2358080 w 7467600"/>
              <a:gd name="connsiteY588" fmla="*/ 1866134 h 6858000"/>
              <a:gd name="connsiteX589" fmla="*/ 2407436 w 7467600"/>
              <a:gd name="connsiteY589" fmla="*/ 1651070 h 6858000"/>
              <a:gd name="connsiteX590" fmla="*/ 2448558 w 7467600"/>
              <a:gd name="connsiteY590" fmla="*/ 1373435 h 6858000"/>
              <a:gd name="connsiteX591" fmla="*/ 278707 w 7467600"/>
              <a:gd name="connsiteY591" fmla="*/ 1352270 h 6858000"/>
              <a:gd name="connsiteX592" fmla="*/ 321570 w 7467600"/>
              <a:gd name="connsiteY592" fmla="*/ 1861610 h 6858000"/>
              <a:gd name="connsiteX593" fmla="*/ 294281 w 7467600"/>
              <a:gd name="connsiteY593" fmla="*/ 1440658 h 6858000"/>
              <a:gd name="connsiteX594" fmla="*/ 278707 w 7467600"/>
              <a:gd name="connsiteY594" fmla="*/ 1352270 h 6858000"/>
              <a:gd name="connsiteX595" fmla="*/ 1423821 w 7467600"/>
              <a:gd name="connsiteY595" fmla="*/ 1351958 h 6858000"/>
              <a:gd name="connsiteX596" fmla="*/ 1638521 w 7467600"/>
              <a:gd name="connsiteY596" fmla="*/ 1908470 h 6858000"/>
              <a:gd name="connsiteX597" fmla="*/ 1754199 w 7467600"/>
              <a:gd name="connsiteY597" fmla="*/ 2149284 h 6858000"/>
              <a:gd name="connsiteX598" fmla="*/ 1908359 w 7467600"/>
              <a:gd name="connsiteY598" fmla="*/ 2364988 h 6858000"/>
              <a:gd name="connsiteX599" fmla="*/ 1647661 w 7467600"/>
              <a:gd name="connsiteY599" fmla="*/ 1825945 h 6858000"/>
              <a:gd name="connsiteX600" fmla="*/ 1423821 w 7467600"/>
              <a:gd name="connsiteY600" fmla="*/ 1351958 h 6858000"/>
              <a:gd name="connsiteX601" fmla="*/ 1431890 w 7467600"/>
              <a:gd name="connsiteY601" fmla="*/ 1306475 h 6858000"/>
              <a:gd name="connsiteX602" fmla="*/ 1507597 w 7467600"/>
              <a:gd name="connsiteY602" fmla="*/ 1446132 h 6858000"/>
              <a:gd name="connsiteX603" fmla="*/ 1674586 w 7467600"/>
              <a:gd name="connsiteY603" fmla="*/ 1813832 h 6858000"/>
              <a:gd name="connsiteX604" fmla="*/ 1815950 w 7467600"/>
              <a:gd name="connsiteY604" fmla="*/ 2128564 h 6858000"/>
              <a:gd name="connsiteX605" fmla="*/ 1984242 w 7467600"/>
              <a:gd name="connsiteY605" fmla="*/ 2430829 h 6858000"/>
              <a:gd name="connsiteX606" fmla="*/ 2014023 w 7467600"/>
              <a:gd name="connsiteY606" fmla="*/ 2450995 h 6858000"/>
              <a:gd name="connsiteX607" fmla="*/ 1747337 w 7467600"/>
              <a:gd name="connsiteY607" fmla="*/ 1855264 h 6858000"/>
              <a:gd name="connsiteX608" fmla="*/ 1533749 w 7467600"/>
              <a:gd name="connsiteY608" fmla="*/ 1478656 h 6858000"/>
              <a:gd name="connsiteX609" fmla="*/ 1431890 w 7467600"/>
              <a:gd name="connsiteY609" fmla="*/ 1306475 h 6858000"/>
              <a:gd name="connsiteX610" fmla="*/ 5052692 w 7467600"/>
              <a:gd name="connsiteY610" fmla="*/ 1292994 h 6858000"/>
              <a:gd name="connsiteX611" fmla="*/ 5200661 w 7467600"/>
              <a:gd name="connsiteY611" fmla="*/ 1635186 h 6858000"/>
              <a:gd name="connsiteX612" fmla="*/ 5297138 w 7467600"/>
              <a:gd name="connsiteY612" fmla="*/ 1906351 h 6858000"/>
              <a:gd name="connsiteX613" fmla="*/ 5052692 w 7467600"/>
              <a:gd name="connsiteY613" fmla="*/ 1292994 h 6858000"/>
              <a:gd name="connsiteX614" fmla="*/ 5009948 w 7467600"/>
              <a:gd name="connsiteY614" fmla="*/ 1273619 h 6858000"/>
              <a:gd name="connsiteX615" fmla="*/ 5121777 w 7467600"/>
              <a:gd name="connsiteY615" fmla="*/ 1654213 h 6858000"/>
              <a:gd name="connsiteX616" fmla="*/ 5293545 w 7467600"/>
              <a:gd name="connsiteY616" fmla="*/ 2072247 h 6858000"/>
              <a:gd name="connsiteX617" fmla="*/ 5294042 w 7467600"/>
              <a:gd name="connsiteY617" fmla="*/ 2065019 h 6858000"/>
              <a:gd name="connsiteX618" fmla="*/ 5171936 w 7467600"/>
              <a:gd name="connsiteY618" fmla="*/ 1647613 h 6858000"/>
              <a:gd name="connsiteX619" fmla="*/ 5009948 w 7467600"/>
              <a:gd name="connsiteY619" fmla="*/ 1273619 h 6858000"/>
              <a:gd name="connsiteX620" fmla="*/ 655236 w 7467600"/>
              <a:gd name="connsiteY620" fmla="*/ 1268632 h 6858000"/>
              <a:gd name="connsiteX621" fmla="*/ 839521 w 7467600"/>
              <a:gd name="connsiteY621" fmla="*/ 1685315 h 6858000"/>
              <a:gd name="connsiteX622" fmla="*/ 1109416 w 7467600"/>
              <a:gd name="connsiteY622" fmla="*/ 2061663 h 6858000"/>
              <a:gd name="connsiteX623" fmla="*/ 1298300 w 7467600"/>
              <a:gd name="connsiteY623" fmla="*/ 2247742 h 6858000"/>
              <a:gd name="connsiteX624" fmla="*/ 1125871 w 7467600"/>
              <a:gd name="connsiteY624" fmla="*/ 1989513 h 6858000"/>
              <a:gd name="connsiteX625" fmla="*/ 981574 w 7467600"/>
              <a:gd name="connsiteY625" fmla="*/ 1783157 h 6858000"/>
              <a:gd name="connsiteX626" fmla="*/ 922198 w 7467600"/>
              <a:gd name="connsiteY626" fmla="*/ 1677437 h 6858000"/>
              <a:gd name="connsiteX627" fmla="*/ 869293 w 7467600"/>
              <a:gd name="connsiteY627" fmla="*/ 1583214 h 6858000"/>
              <a:gd name="connsiteX628" fmla="*/ 751431 w 7467600"/>
              <a:gd name="connsiteY628" fmla="*/ 1405731 h 6858000"/>
              <a:gd name="connsiteX629" fmla="*/ 655236 w 7467600"/>
              <a:gd name="connsiteY629" fmla="*/ 1268632 h 6858000"/>
              <a:gd name="connsiteX630" fmla="*/ 6516292 w 7467600"/>
              <a:gd name="connsiteY630" fmla="*/ 1263064 h 6858000"/>
              <a:gd name="connsiteX631" fmla="*/ 5736320 w 7467600"/>
              <a:gd name="connsiteY631" fmla="*/ 1501803 h 6858000"/>
              <a:gd name="connsiteX632" fmla="*/ 6516292 w 7467600"/>
              <a:gd name="connsiteY632" fmla="*/ 1263064 h 6858000"/>
              <a:gd name="connsiteX633" fmla="*/ 291466 w 7467600"/>
              <a:gd name="connsiteY633" fmla="*/ 1250369 h 6858000"/>
              <a:gd name="connsiteX634" fmla="*/ 323180 w 7467600"/>
              <a:gd name="connsiteY634" fmla="*/ 1435283 h 6858000"/>
              <a:gd name="connsiteX635" fmla="*/ 349381 w 7467600"/>
              <a:gd name="connsiteY635" fmla="*/ 1875041 h 6858000"/>
              <a:gd name="connsiteX636" fmla="*/ 374363 w 7467600"/>
              <a:gd name="connsiteY636" fmla="*/ 1506494 h 6858000"/>
              <a:gd name="connsiteX637" fmla="*/ 302168 w 7467600"/>
              <a:gd name="connsiteY637" fmla="*/ 1274495 h 6858000"/>
              <a:gd name="connsiteX638" fmla="*/ 291466 w 7467600"/>
              <a:gd name="connsiteY638" fmla="*/ 1250369 h 6858000"/>
              <a:gd name="connsiteX639" fmla="*/ 678222 w 7467600"/>
              <a:gd name="connsiteY639" fmla="*/ 1248670 h 6858000"/>
              <a:gd name="connsiteX640" fmla="*/ 775536 w 7467600"/>
              <a:gd name="connsiteY640" fmla="*/ 1388015 h 6858000"/>
              <a:gd name="connsiteX641" fmla="*/ 894529 w 7467600"/>
              <a:gd name="connsiteY641" fmla="*/ 1567739 h 6858000"/>
              <a:gd name="connsiteX642" fmla="*/ 948000 w 7467600"/>
              <a:gd name="connsiteY642" fmla="*/ 1663088 h 6858000"/>
              <a:gd name="connsiteX643" fmla="*/ 1006812 w 7467600"/>
              <a:gd name="connsiteY643" fmla="*/ 1767683 h 6858000"/>
              <a:gd name="connsiteX644" fmla="*/ 1149133 w 7467600"/>
              <a:gd name="connsiteY644" fmla="*/ 1971513 h 6858000"/>
              <a:gd name="connsiteX645" fmla="*/ 1333952 w 7467600"/>
              <a:gd name="connsiteY645" fmla="*/ 2251620 h 6858000"/>
              <a:gd name="connsiteX646" fmla="*/ 1337329 w 7467600"/>
              <a:gd name="connsiteY646" fmla="*/ 2258350 h 6858000"/>
              <a:gd name="connsiteX647" fmla="*/ 1014726 w 7467600"/>
              <a:gd name="connsiteY647" fmla="*/ 1615556 h 6858000"/>
              <a:gd name="connsiteX648" fmla="*/ 678222 w 7467600"/>
              <a:gd name="connsiteY648" fmla="*/ 1248670 h 6858000"/>
              <a:gd name="connsiteX649" fmla="*/ 6691602 w 7467600"/>
              <a:gd name="connsiteY649" fmla="*/ 1140573 h 6858000"/>
              <a:gd name="connsiteX650" fmla="*/ 6571100 w 7467600"/>
              <a:gd name="connsiteY650" fmla="*/ 1183662 h 6858000"/>
              <a:gd name="connsiteX651" fmla="*/ 6241687 w 7467600"/>
              <a:gd name="connsiteY651" fmla="*/ 1257600 h 6858000"/>
              <a:gd name="connsiteX652" fmla="*/ 5693009 w 7467600"/>
              <a:gd name="connsiteY652" fmla="*/ 1478256 h 6858000"/>
              <a:gd name="connsiteX653" fmla="*/ 6548420 w 7467600"/>
              <a:gd name="connsiteY653" fmla="*/ 1214599 h 6858000"/>
              <a:gd name="connsiteX654" fmla="*/ 6605473 w 7467600"/>
              <a:gd name="connsiteY654" fmla="*/ 1184686 h 6858000"/>
              <a:gd name="connsiteX655" fmla="*/ 6691602 w 7467600"/>
              <a:gd name="connsiteY655" fmla="*/ 1140573 h 6858000"/>
              <a:gd name="connsiteX656" fmla="*/ 4002475 w 7467600"/>
              <a:gd name="connsiteY656" fmla="*/ 1037802 h 6858000"/>
              <a:gd name="connsiteX657" fmla="*/ 4000324 w 7467600"/>
              <a:gd name="connsiteY657" fmla="*/ 1039362 h 6858000"/>
              <a:gd name="connsiteX658" fmla="*/ 4002862 w 7467600"/>
              <a:gd name="connsiteY658" fmla="*/ 1042866 h 6858000"/>
              <a:gd name="connsiteX659" fmla="*/ 4002475 w 7467600"/>
              <a:gd name="connsiteY659" fmla="*/ 1037802 h 6858000"/>
              <a:gd name="connsiteX660" fmla="*/ 506322 w 7467600"/>
              <a:gd name="connsiteY660" fmla="*/ 1020997 h 6858000"/>
              <a:gd name="connsiteX661" fmla="*/ 533068 w 7467600"/>
              <a:gd name="connsiteY661" fmla="*/ 1029409 h 6858000"/>
              <a:gd name="connsiteX662" fmla="*/ 1232525 w 7467600"/>
              <a:gd name="connsiteY662" fmla="*/ 1804675 h 6858000"/>
              <a:gd name="connsiteX663" fmla="*/ 1388858 w 7467600"/>
              <a:gd name="connsiteY663" fmla="*/ 2368011 h 6858000"/>
              <a:gd name="connsiteX664" fmla="*/ 1384098 w 7467600"/>
              <a:gd name="connsiteY664" fmla="*/ 2378125 h 6858000"/>
              <a:gd name="connsiteX665" fmla="*/ 1425393 w 7467600"/>
              <a:gd name="connsiteY665" fmla="*/ 2589124 h 6858000"/>
              <a:gd name="connsiteX666" fmla="*/ 1424001 w 7467600"/>
              <a:gd name="connsiteY666" fmla="*/ 2597541 h 6858000"/>
              <a:gd name="connsiteX667" fmla="*/ 2152729 w 7467600"/>
              <a:gd name="connsiteY667" fmla="*/ 2864487 h 6858000"/>
              <a:gd name="connsiteX668" fmla="*/ 2020609 w 7467600"/>
              <a:gd name="connsiteY668" fmla="*/ 2539671 h 6858000"/>
              <a:gd name="connsiteX669" fmla="*/ 2018920 w 7467600"/>
              <a:gd name="connsiteY669" fmla="*/ 2536309 h 6858000"/>
              <a:gd name="connsiteX670" fmla="*/ 1342441 w 7467600"/>
              <a:gd name="connsiteY670" fmla="*/ 1173017 h 6858000"/>
              <a:gd name="connsiteX671" fmla="*/ 1367925 w 7467600"/>
              <a:gd name="connsiteY671" fmla="*/ 1135648 h 6858000"/>
              <a:gd name="connsiteX672" fmla="*/ 1771401 w 7467600"/>
              <a:gd name="connsiteY672" fmla="*/ 1806673 h 6858000"/>
              <a:gd name="connsiteX673" fmla="*/ 1972385 w 7467600"/>
              <a:gd name="connsiteY673" fmla="*/ 2198735 h 6858000"/>
              <a:gd name="connsiteX674" fmla="*/ 2040892 w 7467600"/>
              <a:gd name="connsiteY674" fmla="*/ 2405205 h 6858000"/>
              <a:gd name="connsiteX675" fmla="*/ 2131689 w 7467600"/>
              <a:gd name="connsiteY675" fmla="*/ 1936926 h 6858000"/>
              <a:gd name="connsiteX676" fmla="*/ 2454820 w 7467600"/>
              <a:gd name="connsiteY676" fmla="*/ 1248808 h 6858000"/>
              <a:gd name="connsiteX677" fmla="*/ 2492512 w 7467600"/>
              <a:gd name="connsiteY677" fmla="*/ 1302920 h 6858000"/>
              <a:gd name="connsiteX678" fmla="*/ 2081216 w 7467600"/>
              <a:gd name="connsiteY678" fmla="*/ 2527513 h 6858000"/>
              <a:gd name="connsiteX679" fmla="*/ 2081211 w 7467600"/>
              <a:gd name="connsiteY679" fmla="*/ 2528916 h 6858000"/>
              <a:gd name="connsiteX680" fmla="*/ 2199067 w 7467600"/>
              <a:gd name="connsiteY680" fmla="*/ 2884061 h 6858000"/>
              <a:gd name="connsiteX681" fmla="*/ 3192586 w 7467600"/>
              <a:gd name="connsiteY681" fmla="*/ 3411496 h 6858000"/>
              <a:gd name="connsiteX682" fmla="*/ 3182620 w 7467600"/>
              <a:gd name="connsiteY682" fmla="*/ 3483279 h 6858000"/>
              <a:gd name="connsiteX683" fmla="*/ 2435119 w 7467600"/>
              <a:gd name="connsiteY683" fmla="*/ 3080173 h 6858000"/>
              <a:gd name="connsiteX684" fmla="*/ 2410152 w 7467600"/>
              <a:gd name="connsiteY684" fmla="*/ 3063751 h 6858000"/>
              <a:gd name="connsiteX685" fmla="*/ 2408099 w 7467600"/>
              <a:gd name="connsiteY685" fmla="*/ 3064403 h 6858000"/>
              <a:gd name="connsiteX686" fmla="*/ 2407218 w 7467600"/>
              <a:gd name="connsiteY686" fmla="*/ 3070324 h 6858000"/>
              <a:gd name="connsiteX687" fmla="*/ 2380138 w 7467600"/>
              <a:gd name="connsiteY687" fmla="*/ 3099341 h 6858000"/>
              <a:gd name="connsiteX688" fmla="*/ 1765923 w 7467600"/>
              <a:gd name="connsiteY688" fmla="*/ 3581043 h 6858000"/>
              <a:gd name="connsiteX689" fmla="*/ 1702258 w 7467600"/>
              <a:gd name="connsiteY689" fmla="*/ 3612286 h 6858000"/>
              <a:gd name="connsiteX690" fmla="*/ 1538370 w 7467600"/>
              <a:gd name="connsiteY690" fmla="*/ 3811804 h 6858000"/>
              <a:gd name="connsiteX691" fmla="*/ 542867 w 7467600"/>
              <a:gd name="connsiteY691" fmla="*/ 4944092 h 6858000"/>
              <a:gd name="connsiteX692" fmla="*/ 515800 w 7467600"/>
              <a:gd name="connsiteY692" fmla="*/ 4862180 h 6858000"/>
              <a:gd name="connsiteX693" fmla="*/ 909145 w 7467600"/>
              <a:gd name="connsiteY693" fmla="*/ 4199225 h 6858000"/>
              <a:gd name="connsiteX694" fmla="*/ 1214067 w 7467600"/>
              <a:gd name="connsiteY694" fmla="*/ 3908561 h 6858000"/>
              <a:gd name="connsiteX695" fmla="*/ 640967 w 7467600"/>
              <a:gd name="connsiteY695" fmla="*/ 4105601 h 6858000"/>
              <a:gd name="connsiteX696" fmla="*/ 112563 w 7467600"/>
              <a:gd name="connsiteY696" fmla="*/ 4396952 h 6858000"/>
              <a:gd name="connsiteX697" fmla="*/ 0 w 7467600"/>
              <a:gd name="connsiteY697" fmla="*/ 4466006 h 6858000"/>
              <a:gd name="connsiteX698" fmla="*/ 0 w 7467600"/>
              <a:gd name="connsiteY698" fmla="*/ 4233763 h 6858000"/>
              <a:gd name="connsiteX699" fmla="*/ 36881 w 7467600"/>
              <a:gd name="connsiteY699" fmla="*/ 4200118 h 6858000"/>
              <a:gd name="connsiteX700" fmla="*/ 910534 w 7467600"/>
              <a:gd name="connsiteY700" fmla="*/ 3629753 h 6858000"/>
              <a:gd name="connsiteX701" fmla="*/ 1578717 w 7467600"/>
              <a:gd name="connsiteY701" fmla="*/ 3575982 h 6858000"/>
              <a:gd name="connsiteX702" fmla="*/ 2338780 w 7467600"/>
              <a:gd name="connsiteY702" fmla="*/ 3033725 h 6858000"/>
              <a:gd name="connsiteX703" fmla="*/ 1807991 w 7467600"/>
              <a:gd name="connsiteY703" fmla="*/ 2807184 h 6858000"/>
              <a:gd name="connsiteX704" fmla="*/ 1416358 w 7467600"/>
              <a:gd name="connsiteY704" fmla="*/ 3112571 h 6858000"/>
              <a:gd name="connsiteX705" fmla="*/ 939066 w 7467600"/>
              <a:gd name="connsiteY705" fmla="*/ 3378798 h 6858000"/>
              <a:gd name="connsiteX706" fmla="*/ 115099 w 7467600"/>
              <a:gd name="connsiteY706" fmla="*/ 3607650 h 6858000"/>
              <a:gd name="connsiteX707" fmla="*/ 97284 w 7467600"/>
              <a:gd name="connsiteY707" fmla="*/ 3520393 h 6858000"/>
              <a:gd name="connsiteX708" fmla="*/ 922050 w 7467600"/>
              <a:gd name="connsiteY708" fmla="*/ 3074867 h 6858000"/>
              <a:gd name="connsiteX709" fmla="*/ 1405265 w 7467600"/>
              <a:gd name="connsiteY709" fmla="*/ 3016319 h 6858000"/>
              <a:gd name="connsiteX710" fmla="*/ 1407512 w 7467600"/>
              <a:gd name="connsiteY710" fmla="*/ 3018001 h 6858000"/>
              <a:gd name="connsiteX711" fmla="*/ 1726266 w 7467600"/>
              <a:gd name="connsiteY711" fmla="*/ 2777274 h 6858000"/>
              <a:gd name="connsiteX712" fmla="*/ 625390 w 7467600"/>
              <a:gd name="connsiteY712" fmla="*/ 2514541 h 6858000"/>
              <a:gd name="connsiteX713" fmla="*/ 619799 w 7467600"/>
              <a:gd name="connsiteY713" fmla="*/ 2527180 h 6858000"/>
              <a:gd name="connsiteX714" fmla="*/ 310030 w 7467600"/>
              <a:gd name="connsiteY714" fmla="*/ 2771818 h 6858000"/>
              <a:gd name="connsiteX715" fmla="*/ 173877 w 7467600"/>
              <a:gd name="connsiteY715" fmla="*/ 2937056 h 6858000"/>
              <a:gd name="connsiteX716" fmla="*/ 77889 w 7467600"/>
              <a:gd name="connsiteY716" fmla="*/ 3138440 h 6858000"/>
              <a:gd name="connsiteX717" fmla="*/ 0 w 7467600"/>
              <a:gd name="connsiteY717" fmla="*/ 3271395 h 6858000"/>
              <a:gd name="connsiteX718" fmla="*/ 0 w 7467600"/>
              <a:gd name="connsiteY718" fmla="*/ 3153002 h 6858000"/>
              <a:gd name="connsiteX719" fmla="*/ 2386 w 7467600"/>
              <a:gd name="connsiteY719" fmla="*/ 3149203 h 6858000"/>
              <a:gd name="connsiteX720" fmla="*/ 89753 w 7467600"/>
              <a:gd name="connsiteY720" fmla="*/ 2987702 h 6858000"/>
              <a:gd name="connsiteX721" fmla="*/ 76869 w 7467600"/>
              <a:gd name="connsiteY721" fmla="*/ 3005404 h 6858000"/>
              <a:gd name="connsiteX722" fmla="*/ 32049 w 7467600"/>
              <a:gd name="connsiteY722" fmla="*/ 3065814 h 6858000"/>
              <a:gd name="connsiteX723" fmla="*/ 0 w 7467600"/>
              <a:gd name="connsiteY723" fmla="*/ 3108744 h 6858000"/>
              <a:gd name="connsiteX724" fmla="*/ 0 w 7467600"/>
              <a:gd name="connsiteY724" fmla="*/ 3058059 h 6858000"/>
              <a:gd name="connsiteX725" fmla="*/ 7610 w 7467600"/>
              <a:gd name="connsiteY725" fmla="*/ 3047889 h 6858000"/>
              <a:gd name="connsiteX726" fmla="*/ 52419 w 7467600"/>
              <a:gd name="connsiteY726" fmla="*/ 2987479 h 6858000"/>
              <a:gd name="connsiteX727" fmla="*/ 59142 w 7467600"/>
              <a:gd name="connsiteY727" fmla="*/ 2978488 h 6858000"/>
              <a:gd name="connsiteX728" fmla="*/ 0 w 7467600"/>
              <a:gd name="connsiteY728" fmla="*/ 3015334 h 6858000"/>
              <a:gd name="connsiteX729" fmla="*/ 0 w 7467600"/>
              <a:gd name="connsiteY729" fmla="*/ 2914286 h 6858000"/>
              <a:gd name="connsiteX730" fmla="*/ 36383 w 7467600"/>
              <a:gd name="connsiteY730" fmla="*/ 2901128 h 6858000"/>
              <a:gd name="connsiteX731" fmla="*/ 156329 w 7467600"/>
              <a:gd name="connsiteY731" fmla="*/ 2840533 h 6858000"/>
              <a:gd name="connsiteX732" fmla="*/ 358355 w 7467600"/>
              <a:gd name="connsiteY732" fmla="*/ 2620471 h 6858000"/>
              <a:gd name="connsiteX733" fmla="*/ 510577 w 7467600"/>
              <a:gd name="connsiteY733" fmla="*/ 2501244 h 6858000"/>
              <a:gd name="connsiteX734" fmla="*/ 211967 w 7467600"/>
              <a:gd name="connsiteY734" fmla="*/ 2479171 h 6858000"/>
              <a:gd name="connsiteX735" fmla="*/ 0 w 7467600"/>
              <a:gd name="connsiteY735" fmla="*/ 2476398 h 6858000"/>
              <a:gd name="connsiteX736" fmla="*/ 0 w 7467600"/>
              <a:gd name="connsiteY736" fmla="*/ 2389189 h 6858000"/>
              <a:gd name="connsiteX737" fmla="*/ 103062 w 7467600"/>
              <a:gd name="connsiteY737" fmla="*/ 2389518 h 6858000"/>
              <a:gd name="connsiteX738" fmla="*/ 510734 w 7467600"/>
              <a:gd name="connsiteY738" fmla="*/ 2416201 h 6858000"/>
              <a:gd name="connsiteX739" fmla="*/ 279257 w 7467600"/>
              <a:gd name="connsiteY739" fmla="*/ 2092102 h 6858000"/>
              <a:gd name="connsiteX740" fmla="*/ 65265 w 7467600"/>
              <a:gd name="connsiteY740" fmla="*/ 2006049 h 6858000"/>
              <a:gd name="connsiteX741" fmla="*/ 0 w 7467600"/>
              <a:gd name="connsiteY741" fmla="*/ 1982532 h 6858000"/>
              <a:gd name="connsiteX742" fmla="*/ 0 w 7467600"/>
              <a:gd name="connsiteY742" fmla="*/ 1912789 h 6858000"/>
              <a:gd name="connsiteX743" fmla="*/ 97460 w 7467600"/>
              <a:gd name="connsiteY743" fmla="*/ 1953725 h 6858000"/>
              <a:gd name="connsiteX744" fmla="*/ 221272 w 7467600"/>
              <a:gd name="connsiteY744" fmla="*/ 1980766 h 6858000"/>
              <a:gd name="connsiteX745" fmla="*/ 116765 w 7467600"/>
              <a:gd name="connsiteY745" fmla="*/ 1911033 h 6858000"/>
              <a:gd name="connsiteX746" fmla="*/ 16405 w 7467600"/>
              <a:gd name="connsiteY746" fmla="*/ 1803412 h 6858000"/>
              <a:gd name="connsiteX747" fmla="*/ 0 w 7467600"/>
              <a:gd name="connsiteY747" fmla="*/ 1784777 h 6858000"/>
              <a:gd name="connsiteX748" fmla="*/ 0 w 7467600"/>
              <a:gd name="connsiteY748" fmla="*/ 1740082 h 6858000"/>
              <a:gd name="connsiteX749" fmla="*/ 39394 w 7467600"/>
              <a:gd name="connsiteY749" fmla="*/ 1784856 h 6858000"/>
              <a:gd name="connsiteX750" fmla="*/ 135813 w 7467600"/>
              <a:gd name="connsiteY750" fmla="*/ 1888838 h 6858000"/>
              <a:gd name="connsiteX751" fmla="*/ 242575 w 7467600"/>
              <a:gd name="connsiteY751" fmla="*/ 1958841 h 6858000"/>
              <a:gd name="connsiteX752" fmla="*/ 82197 w 7467600"/>
              <a:gd name="connsiteY752" fmla="*/ 1754826 h 6858000"/>
              <a:gd name="connsiteX753" fmla="*/ 0 w 7467600"/>
              <a:gd name="connsiteY753" fmla="*/ 1679650 h 6858000"/>
              <a:gd name="connsiteX754" fmla="*/ 0 w 7467600"/>
              <a:gd name="connsiteY754" fmla="*/ 1602463 h 6858000"/>
              <a:gd name="connsiteX755" fmla="*/ 84689 w 7467600"/>
              <a:gd name="connsiteY755" fmla="*/ 1677442 h 6858000"/>
              <a:gd name="connsiteX756" fmla="*/ 298437 w 7467600"/>
              <a:gd name="connsiteY756" fmla="*/ 1968019 h 6858000"/>
              <a:gd name="connsiteX757" fmla="*/ 227269 w 7467600"/>
              <a:gd name="connsiteY757" fmla="*/ 1114064 h 6858000"/>
              <a:gd name="connsiteX758" fmla="*/ 248003 w 7467600"/>
              <a:gd name="connsiteY758" fmla="*/ 1089613 h 6858000"/>
              <a:gd name="connsiteX759" fmla="*/ 427020 w 7467600"/>
              <a:gd name="connsiteY759" fmla="*/ 1619803 h 6858000"/>
              <a:gd name="connsiteX760" fmla="*/ 340345 w 7467600"/>
              <a:gd name="connsiteY760" fmla="*/ 2027739 h 6858000"/>
              <a:gd name="connsiteX761" fmla="*/ 360865 w 7467600"/>
              <a:gd name="connsiteY761" fmla="*/ 2044827 h 6858000"/>
              <a:gd name="connsiteX762" fmla="*/ 560414 w 7467600"/>
              <a:gd name="connsiteY762" fmla="*/ 2421457 h 6858000"/>
              <a:gd name="connsiteX763" fmla="*/ 1359703 w 7467600"/>
              <a:gd name="connsiteY763" fmla="*/ 2578554 h 6858000"/>
              <a:gd name="connsiteX764" fmla="*/ 1359422 w 7467600"/>
              <a:gd name="connsiteY764" fmla="*/ 2577994 h 6858000"/>
              <a:gd name="connsiteX765" fmla="*/ 828701 w 7467600"/>
              <a:gd name="connsiteY765" fmla="*/ 1839520 h 6858000"/>
              <a:gd name="connsiteX766" fmla="*/ 494427 w 7467600"/>
              <a:gd name="connsiteY766" fmla="*/ 1092333 h 6858000"/>
              <a:gd name="connsiteX767" fmla="*/ 506322 w 7467600"/>
              <a:gd name="connsiteY767" fmla="*/ 1020997 h 6858000"/>
              <a:gd name="connsiteX768" fmla="*/ 4570198 w 7467600"/>
              <a:gd name="connsiteY768" fmla="*/ 978081 h 6858000"/>
              <a:gd name="connsiteX769" fmla="*/ 4523691 w 7467600"/>
              <a:gd name="connsiteY769" fmla="*/ 1127776 h 6858000"/>
              <a:gd name="connsiteX770" fmla="*/ 4509875 w 7467600"/>
              <a:gd name="connsiteY770" fmla="*/ 1167552 h 6858000"/>
              <a:gd name="connsiteX771" fmla="*/ 4478168 w 7467600"/>
              <a:gd name="connsiteY771" fmla="*/ 1260735 h 6858000"/>
              <a:gd name="connsiteX772" fmla="*/ 4409309 w 7467600"/>
              <a:gd name="connsiteY772" fmla="*/ 1666996 h 6858000"/>
              <a:gd name="connsiteX773" fmla="*/ 4370031 w 7467600"/>
              <a:gd name="connsiteY773" fmla="*/ 1955666 h 6858000"/>
              <a:gd name="connsiteX774" fmla="*/ 4570198 w 7467600"/>
              <a:gd name="connsiteY774" fmla="*/ 978081 h 6858000"/>
              <a:gd name="connsiteX775" fmla="*/ 4557898 w 7467600"/>
              <a:gd name="connsiteY775" fmla="*/ 900011 h 6858000"/>
              <a:gd name="connsiteX776" fmla="*/ 4344840 w 7467600"/>
              <a:gd name="connsiteY776" fmla="*/ 1922038 h 6858000"/>
              <a:gd name="connsiteX777" fmla="*/ 4378710 w 7467600"/>
              <a:gd name="connsiteY777" fmla="*/ 1665516 h 6858000"/>
              <a:gd name="connsiteX778" fmla="*/ 4448798 w 7467600"/>
              <a:gd name="connsiteY778" fmla="*/ 1253024 h 6858000"/>
              <a:gd name="connsiteX779" fmla="*/ 4480315 w 7467600"/>
              <a:gd name="connsiteY779" fmla="*/ 1158454 h 6858000"/>
              <a:gd name="connsiteX780" fmla="*/ 4494133 w 7467600"/>
              <a:gd name="connsiteY780" fmla="*/ 1118676 h 6858000"/>
              <a:gd name="connsiteX781" fmla="*/ 4557898 w 7467600"/>
              <a:gd name="connsiteY781" fmla="*/ 900011 h 6858000"/>
              <a:gd name="connsiteX782" fmla="*/ 5870151 w 7467600"/>
              <a:gd name="connsiteY782" fmla="*/ 898890 h 6858000"/>
              <a:gd name="connsiteX783" fmla="*/ 5861335 w 7467600"/>
              <a:gd name="connsiteY783" fmla="*/ 899177 h 6858000"/>
              <a:gd name="connsiteX784" fmla="*/ 5843702 w 7467600"/>
              <a:gd name="connsiteY784" fmla="*/ 899748 h 6858000"/>
              <a:gd name="connsiteX785" fmla="*/ 5651107 w 7467600"/>
              <a:gd name="connsiteY785" fmla="*/ 920306 h 6858000"/>
              <a:gd name="connsiteX786" fmla="*/ 5459407 w 7467600"/>
              <a:gd name="connsiteY786" fmla="*/ 940975 h 6858000"/>
              <a:gd name="connsiteX787" fmla="*/ 5374846 w 7467600"/>
              <a:gd name="connsiteY787" fmla="*/ 941988 h 6858000"/>
              <a:gd name="connsiteX788" fmla="*/ 5256105 w 7467600"/>
              <a:gd name="connsiteY788" fmla="*/ 945632 h 6858000"/>
              <a:gd name="connsiteX789" fmla="*/ 5107071 w 7467600"/>
              <a:gd name="connsiteY789" fmla="*/ 969720 h 6858000"/>
              <a:gd name="connsiteX790" fmla="*/ 4998681 w 7467600"/>
              <a:gd name="connsiteY790" fmla="*/ 988771 h 6858000"/>
              <a:gd name="connsiteX791" fmla="*/ 5870151 w 7467600"/>
              <a:gd name="connsiteY791" fmla="*/ 898890 h 6858000"/>
              <a:gd name="connsiteX792" fmla="*/ 5504425 w 7467600"/>
              <a:gd name="connsiteY792" fmla="*/ 848067 h 6858000"/>
              <a:gd name="connsiteX793" fmla="*/ 4968849 w 7467600"/>
              <a:gd name="connsiteY793" fmla="*/ 962318 h 6858000"/>
              <a:gd name="connsiteX794" fmla="*/ 5104039 w 7467600"/>
              <a:gd name="connsiteY794" fmla="*/ 940634 h 6858000"/>
              <a:gd name="connsiteX795" fmla="*/ 5256311 w 7467600"/>
              <a:gd name="connsiteY795" fmla="*/ 916490 h 6858000"/>
              <a:gd name="connsiteX796" fmla="*/ 5377381 w 7467600"/>
              <a:gd name="connsiteY796" fmla="*/ 912671 h 6858000"/>
              <a:gd name="connsiteX797" fmla="*/ 5460148 w 7467600"/>
              <a:gd name="connsiteY797" fmla="*/ 911442 h 6858000"/>
              <a:gd name="connsiteX798" fmla="*/ 5648971 w 7467600"/>
              <a:gd name="connsiteY798" fmla="*/ 891331 h 6858000"/>
              <a:gd name="connsiteX799" fmla="*/ 5844807 w 7467600"/>
              <a:gd name="connsiteY799" fmla="*/ 870718 h 6858000"/>
              <a:gd name="connsiteX800" fmla="*/ 5862975 w 7467600"/>
              <a:gd name="connsiteY800" fmla="*/ 869756 h 6858000"/>
              <a:gd name="connsiteX801" fmla="*/ 5920887 w 7467600"/>
              <a:gd name="connsiteY801" fmla="*/ 865929 h 6858000"/>
              <a:gd name="connsiteX802" fmla="*/ 5504425 w 7467600"/>
              <a:gd name="connsiteY802" fmla="*/ 848067 h 6858000"/>
              <a:gd name="connsiteX803" fmla="*/ 3607114 w 7467600"/>
              <a:gd name="connsiteY803" fmla="*/ 467441 h 6858000"/>
              <a:gd name="connsiteX804" fmla="*/ 3296242 w 7467600"/>
              <a:gd name="connsiteY804" fmla="*/ 807991 h 6858000"/>
              <a:gd name="connsiteX805" fmla="*/ 3174674 w 7467600"/>
              <a:gd name="connsiteY805" fmla="*/ 919759 h 6858000"/>
              <a:gd name="connsiteX806" fmla="*/ 3042978 w 7467600"/>
              <a:gd name="connsiteY806" fmla="*/ 1054894 h 6858000"/>
              <a:gd name="connsiteX807" fmla="*/ 2968914 w 7467600"/>
              <a:gd name="connsiteY807" fmla="*/ 1133756 h 6858000"/>
              <a:gd name="connsiteX808" fmla="*/ 3103823 w 7467600"/>
              <a:gd name="connsiteY808" fmla="*/ 1026814 h 6858000"/>
              <a:gd name="connsiteX809" fmla="*/ 3607114 w 7467600"/>
              <a:gd name="connsiteY809" fmla="*/ 467441 h 6858000"/>
              <a:gd name="connsiteX810" fmla="*/ 3744487 w 7467600"/>
              <a:gd name="connsiteY810" fmla="*/ 383136 h 6858000"/>
              <a:gd name="connsiteX811" fmla="*/ 3970213 w 7467600"/>
              <a:gd name="connsiteY811" fmla="*/ 995559 h 6858000"/>
              <a:gd name="connsiteX812" fmla="*/ 3744487 w 7467600"/>
              <a:gd name="connsiteY812" fmla="*/ 383136 h 6858000"/>
              <a:gd name="connsiteX813" fmla="*/ 3624562 w 7467600"/>
              <a:gd name="connsiteY813" fmla="*/ 367041 h 6858000"/>
              <a:gd name="connsiteX814" fmla="*/ 3489712 w 7467600"/>
              <a:gd name="connsiteY814" fmla="*/ 485386 h 6858000"/>
              <a:gd name="connsiteX815" fmla="*/ 3182994 w 7467600"/>
              <a:gd name="connsiteY815" fmla="*/ 828265 h 6858000"/>
              <a:gd name="connsiteX816" fmla="*/ 2892114 w 7467600"/>
              <a:gd name="connsiteY816" fmla="*/ 1172635 h 6858000"/>
              <a:gd name="connsiteX817" fmla="*/ 3021459 w 7467600"/>
              <a:gd name="connsiteY817" fmla="*/ 1035385 h 6858000"/>
              <a:gd name="connsiteX818" fmla="*/ 3153873 w 7467600"/>
              <a:gd name="connsiteY818" fmla="*/ 898971 h 6858000"/>
              <a:gd name="connsiteX819" fmla="*/ 3276511 w 7467600"/>
              <a:gd name="connsiteY819" fmla="*/ 786423 h 6858000"/>
              <a:gd name="connsiteX820" fmla="*/ 3584154 w 7467600"/>
              <a:gd name="connsiteY820" fmla="*/ 448218 h 6858000"/>
              <a:gd name="connsiteX821" fmla="*/ 3624562 w 7467600"/>
              <a:gd name="connsiteY821" fmla="*/ 367041 h 6858000"/>
              <a:gd name="connsiteX822" fmla="*/ 3766672 w 7467600"/>
              <a:gd name="connsiteY822" fmla="*/ 359429 h 6858000"/>
              <a:gd name="connsiteX823" fmla="*/ 3996338 w 7467600"/>
              <a:gd name="connsiteY823" fmla="*/ 968237 h 6858000"/>
              <a:gd name="connsiteX824" fmla="*/ 3766672 w 7467600"/>
              <a:gd name="connsiteY824" fmla="*/ 359429 h 6858000"/>
              <a:gd name="connsiteX825" fmla="*/ 5805386 w 7467600"/>
              <a:gd name="connsiteY825" fmla="*/ 239240 h 6858000"/>
              <a:gd name="connsiteX826" fmla="*/ 5736947 w 7467600"/>
              <a:gd name="connsiteY826" fmla="*/ 261367 h 6858000"/>
              <a:gd name="connsiteX827" fmla="*/ 5427012 w 7467600"/>
              <a:gd name="connsiteY827" fmla="*/ 311272 h 6858000"/>
              <a:gd name="connsiteX828" fmla="*/ 5147818 w 7467600"/>
              <a:gd name="connsiteY828" fmla="*/ 322112 h 6858000"/>
              <a:gd name="connsiteX829" fmla="*/ 5060854 w 7467600"/>
              <a:gd name="connsiteY829" fmla="*/ 311882 h 6858000"/>
              <a:gd name="connsiteX830" fmla="*/ 4945989 w 7467600"/>
              <a:gd name="connsiteY830" fmla="*/ 300516 h 6858000"/>
              <a:gd name="connsiteX831" fmla="*/ 5410479 w 7467600"/>
              <a:gd name="connsiteY831" fmla="*/ 348434 h 6858000"/>
              <a:gd name="connsiteX832" fmla="*/ 5805386 w 7467600"/>
              <a:gd name="connsiteY832" fmla="*/ 239240 h 6858000"/>
              <a:gd name="connsiteX833" fmla="*/ 5905192 w 7467600"/>
              <a:gd name="connsiteY833" fmla="*/ 163079 h 6858000"/>
              <a:gd name="connsiteX834" fmla="*/ 5865655 w 7467600"/>
              <a:gd name="connsiteY834" fmla="*/ 171901 h 6858000"/>
              <a:gd name="connsiteX835" fmla="*/ 5259740 w 7467600"/>
              <a:gd name="connsiteY835" fmla="*/ 257013 h 6858000"/>
              <a:gd name="connsiteX836" fmla="*/ 5208466 w 7467600"/>
              <a:gd name="connsiteY836" fmla="*/ 257550 h 6858000"/>
              <a:gd name="connsiteX837" fmla="*/ 4980204 w 7467600"/>
              <a:gd name="connsiteY837" fmla="*/ 271903 h 6858000"/>
              <a:gd name="connsiteX838" fmla="*/ 5068068 w 7467600"/>
              <a:gd name="connsiteY838" fmla="*/ 282244 h 6858000"/>
              <a:gd name="connsiteX839" fmla="*/ 5153231 w 7467600"/>
              <a:gd name="connsiteY839" fmla="*/ 292240 h 6858000"/>
              <a:gd name="connsiteX840" fmla="*/ 5426491 w 7467600"/>
              <a:gd name="connsiteY840" fmla="*/ 281128 h 6858000"/>
              <a:gd name="connsiteX841" fmla="*/ 5731212 w 7467600"/>
              <a:gd name="connsiteY841" fmla="*/ 231951 h 6858000"/>
              <a:gd name="connsiteX842" fmla="*/ 5905192 w 7467600"/>
              <a:gd name="connsiteY842" fmla="*/ 163079 h 6858000"/>
              <a:gd name="connsiteX843" fmla="*/ 5944437 w 7467600"/>
              <a:gd name="connsiteY843" fmla="*/ 113829 h 6858000"/>
              <a:gd name="connsiteX844" fmla="*/ 5825032 w 7467600"/>
              <a:gd name="connsiteY844" fmla="*/ 146405 h 6858000"/>
              <a:gd name="connsiteX845" fmla="*/ 4955599 w 7467600"/>
              <a:gd name="connsiteY845" fmla="*/ 247008 h 6858000"/>
              <a:gd name="connsiteX846" fmla="*/ 5210104 w 7467600"/>
              <a:gd name="connsiteY846" fmla="*/ 228123 h 6858000"/>
              <a:gd name="connsiteX847" fmla="*/ 5261015 w 7467600"/>
              <a:gd name="connsiteY847" fmla="*/ 227087 h 6858000"/>
              <a:gd name="connsiteX848" fmla="*/ 5861181 w 7467600"/>
              <a:gd name="connsiteY848" fmla="*/ 143093 h 6858000"/>
              <a:gd name="connsiteX849" fmla="*/ 5961252 w 7467600"/>
              <a:gd name="connsiteY849" fmla="*/ 114820 h 6858000"/>
              <a:gd name="connsiteX850" fmla="*/ 5944437 w 7467600"/>
              <a:gd name="connsiteY850" fmla="*/ 113829 h 6858000"/>
              <a:gd name="connsiteX851" fmla="*/ 3882765 w 7467600"/>
              <a:gd name="connsiteY851" fmla="*/ 0 h 6858000"/>
              <a:gd name="connsiteX852" fmla="*/ 3995099 w 7467600"/>
              <a:gd name="connsiteY852" fmla="*/ 0 h 6858000"/>
              <a:gd name="connsiteX853" fmla="*/ 4163818 w 7467600"/>
              <a:gd name="connsiteY853" fmla="*/ 234104 h 6858000"/>
              <a:gd name="connsiteX854" fmla="*/ 4172099 w 7467600"/>
              <a:gd name="connsiteY854" fmla="*/ 234207 h 6858000"/>
              <a:gd name="connsiteX855" fmla="*/ 4784282 w 7467600"/>
              <a:gd name="connsiteY855" fmla="*/ 276561 h 6858000"/>
              <a:gd name="connsiteX856" fmla="*/ 4801687 w 7467600"/>
              <a:gd name="connsiteY856" fmla="*/ 267764 h 6858000"/>
              <a:gd name="connsiteX857" fmla="*/ 6082788 w 7467600"/>
              <a:gd name="connsiteY857" fmla="*/ 64119 h 6858000"/>
              <a:gd name="connsiteX858" fmla="*/ 6099442 w 7467600"/>
              <a:gd name="connsiteY858" fmla="*/ 82568 h 6858000"/>
              <a:gd name="connsiteX859" fmla="*/ 4804137 w 7467600"/>
              <a:gd name="connsiteY859" fmla="*/ 320931 h 6858000"/>
              <a:gd name="connsiteX860" fmla="*/ 4227047 w 7467600"/>
              <a:gd name="connsiteY860" fmla="*/ 313415 h 6858000"/>
              <a:gd name="connsiteX861" fmla="*/ 4346041 w 7467600"/>
              <a:gd name="connsiteY861" fmla="*/ 456086 h 6858000"/>
              <a:gd name="connsiteX862" fmla="*/ 4870967 w 7467600"/>
              <a:gd name="connsiteY862" fmla="*/ 963061 h 6858000"/>
              <a:gd name="connsiteX863" fmla="*/ 4889647 w 7467600"/>
              <a:gd name="connsiteY863" fmla="*/ 957147 h 6858000"/>
              <a:gd name="connsiteX864" fmla="*/ 5422504 w 7467600"/>
              <a:gd name="connsiteY864" fmla="*/ 805191 h 6858000"/>
              <a:gd name="connsiteX865" fmla="*/ 6087656 w 7467600"/>
              <a:gd name="connsiteY865" fmla="*/ 826703 h 6858000"/>
              <a:gd name="connsiteX866" fmla="*/ 6058717 w 7467600"/>
              <a:gd name="connsiteY866" fmla="*/ 865992 h 6858000"/>
              <a:gd name="connsiteX867" fmla="*/ 4974153 w 7467600"/>
              <a:gd name="connsiteY867" fmla="*/ 1045456 h 6858000"/>
              <a:gd name="connsiteX868" fmla="*/ 5627835 w 7467600"/>
              <a:gd name="connsiteY868" fmla="*/ 1472077 h 6858000"/>
              <a:gd name="connsiteX869" fmla="*/ 5629817 w 7467600"/>
              <a:gd name="connsiteY869" fmla="*/ 1471412 h 6858000"/>
              <a:gd name="connsiteX870" fmla="*/ 5634124 w 7467600"/>
              <a:gd name="connsiteY870" fmla="*/ 1470572 h 6858000"/>
              <a:gd name="connsiteX871" fmla="*/ 5755832 w 7467600"/>
              <a:gd name="connsiteY871" fmla="*/ 1383886 h 6858000"/>
              <a:gd name="connsiteX872" fmla="*/ 6014186 w 7467600"/>
              <a:gd name="connsiteY872" fmla="*/ 1279799 h 6858000"/>
              <a:gd name="connsiteX873" fmla="*/ 6901619 w 7467600"/>
              <a:gd name="connsiteY873" fmla="*/ 1047874 h 6858000"/>
              <a:gd name="connsiteX874" fmla="*/ 6931566 w 7467600"/>
              <a:gd name="connsiteY874" fmla="*/ 1062034 h 6858000"/>
              <a:gd name="connsiteX875" fmla="*/ 5790982 w 7467600"/>
              <a:gd name="connsiteY875" fmla="*/ 1561380 h 6858000"/>
              <a:gd name="connsiteX876" fmla="*/ 6188971 w 7467600"/>
              <a:gd name="connsiteY876" fmla="*/ 1755168 h 6858000"/>
              <a:gd name="connsiteX877" fmla="*/ 6202446 w 7467600"/>
              <a:gd name="connsiteY877" fmla="*/ 1752268 h 6858000"/>
              <a:gd name="connsiteX878" fmla="*/ 7179560 w 7467600"/>
              <a:gd name="connsiteY878" fmla="*/ 1467551 h 6858000"/>
              <a:gd name="connsiteX879" fmla="*/ 7158730 w 7467600"/>
              <a:gd name="connsiteY879" fmla="*/ 1507835 h 6858000"/>
              <a:gd name="connsiteX880" fmla="*/ 6326959 w 7467600"/>
              <a:gd name="connsiteY880" fmla="*/ 1817686 h 6858000"/>
              <a:gd name="connsiteX881" fmla="*/ 6537433 w 7467600"/>
              <a:gd name="connsiteY881" fmla="*/ 1907790 h 6858000"/>
              <a:gd name="connsiteX882" fmla="*/ 6550221 w 7467600"/>
              <a:gd name="connsiteY882" fmla="*/ 1910729 h 6858000"/>
              <a:gd name="connsiteX883" fmla="*/ 6964438 w 7467600"/>
              <a:gd name="connsiteY883" fmla="*/ 2209505 h 6858000"/>
              <a:gd name="connsiteX884" fmla="*/ 7367862 w 7467600"/>
              <a:gd name="connsiteY884" fmla="*/ 2806833 h 6858000"/>
              <a:gd name="connsiteX885" fmla="*/ 7364329 w 7467600"/>
              <a:gd name="connsiteY885" fmla="*/ 2826907 h 6858000"/>
              <a:gd name="connsiteX886" fmla="*/ 7290545 w 7467600"/>
              <a:gd name="connsiteY886" fmla="*/ 2850663 h 6858000"/>
              <a:gd name="connsiteX887" fmla="*/ 6472036 w 7467600"/>
              <a:gd name="connsiteY887" fmla="*/ 1959003 h 6858000"/>
              <a:gd name="connsiteX888" fmla="*/ 5792897 w 7467600"/>
              <a:gd name="connsiteY888" fmla="*/ 1647747 h 6858000"/>
              <a:gd name="connsiteX889" fmla="*/ 5842751 w 7467600"/>
              <a:gd name="connsiteY889" fmla="*/ 1816112 h 6858000"/>
              <a:gd name="connsiteX890" fmla="*/ 5847424 w 7467600"/>
              <a:gd name="connsiteY890" fmla="*/ 1815776 h 6858000"/>
              <a:gd name="connsiteX891" fmla="*/ 6399821 w 7467600"/>
              <a:gd name="connsiteY891" fmla="*/ 2344799 h 6858000"/>
              <a:gd name="connsiteX892" fmla="*/ 6323232 w 7467600"/>
              <a:gd name="connsiteY892" fmla="*/ 2389634 h 6858000"/>
              <a:gd name="connsiteX893" fmla="*/ 5942958 w 7467600"/>
              <a:gd name="connsiteY893" fmla="*/ 2077708 h 6858000"/>
              <a:gd name="connsiteX894" fmla="*/ 5921559 w 7467600"/>
              <a:gd name="connsiteY894" fmla="*/ 2378596 h 6858000"/>
              <a:gd name="connsiteX895" fmla="*/ 5817651 w 7467600"/>
              <a:gd name="connsiteY895" fmla="*/ 3023919 h 6858000"/>
              <a:gd name="connsiteX896" fmla="*/ 5729634 w 7467600"/>
              <a:gd name="connsiteY896" fmla="*/ 3051849 h 6858000"/>
              <a:gd name="connsiteX897" fmla="*/ 5611018 w 7467600"/>
              <a:gd name="connsiteY897" fmla="*/ 2316769 h 6858000"/>
              <a:gd name="connsiteX898" fmla="*/ 5687608 w 7467600"/>
              <a:gd name="connsiteY898" fmla="*/ 2039972 h 6858000"/>
              <a:gd name="connsiteX899" fmla="*/ 5657554 w 7467600"/>
              <a:gd name="connsiteY899" fmla="*/ 1576445 h 6858000"/>
              <a:gd name="connsiteX900" fmla="*/ 5150475 w 7467600"/>
              <a:gd name="connsiteY900" fmla="*/ 1274012 h 6858000"/>
              <a:gd name="connsiteX901" fmla="*/ 5349142 w 7467600"/>
              <a:gd name="connsiteY901" fmla="*/ 2204405 h 6858000"/>
              <a:gd name="connsiteX902" fmla="*/ 5262214 w 7467600"/>
              <a:gd name="connsiteY902" fmla="*/ 2233836 h 6858000"/>
              <a:gd name="connsiteX903" fmla="*/ 4981539 w 7467600"/>
              <a:gd name="connsiteY903" fmla="*/ 1542201 h 6858000"/>
              <a:gd name="connsiteX904" fmla="*/ 4958461 w 7467600"/>
              <a:gd name="connsiteY904" fmla="*/ 1136957 h 6858000"/>
              <a:gd name="connsiteX905" fmla="*/ 4655015 w 7467600"/>
              <a:gd name="connsiteY905" fmla="*/ 891426 h 6858000"/>
              <a:gd name="connsiteX906" fmla="*/ 4348002 w 7467600"/>
              <a:gd name="connsiteY906" fmla="*/ 2205895 h 6858000"/>
              <a:gd name="connsiteX907" fmla="*/ 4262250 w 7467600"/>
              <a:gd name="connsiteY907" fmla="*/ 2219972 h 6858000"/>
              <a:gd name="connsiteX908" fmla="*/ 4550611 w 7467600"/>
              <a:gd name="connsiteY908" fmla="*/ 817540 h 6858000"/>
              <a:gd name="connsiteX909" fmla="*/ 4564418 w 7467600"/>
              <a:gd name="connsiteY909" fmla="*/ 808293 h 6858000"/>
              <a:gd name="connsiteX910" fmla="*/ 4266388 w 7467600"/>
              <a:gd name="connsiteY910" fmla="*/ 500083 h 6858000"/>
              <a:gd name="connsiteX911" fmla="*/ 4032842 w 7467600"/>
              <a:gd name="connsiteY911" fmla="*/ 211809 h 6858000"/>
              <a:gd name="connsiteX912" fmla="*/ 3882765 w 7467600"/>
              <a:gd name="connsiteY912" fmla="*/ 0 h 6858000"/>
              <a:gd name="connsiteX913" fmla="*/ 3721337 w 7467600"/>
              <a:gd name="connsiteY913" fmla="*/ 0 h 6858000"/>
              <a:gd name="connsiteX914" fmla="*/ 3797544 w 7467600"/>
              <a:gd name="connsiteY914" fmla="*/ 0 h 6858000"/>
              <a:gd name="connsiteX915" fmla="*/ 3775734 w 7467600"/>
              <a:gd name="connsiteY915" fmla="*/ 95131 h 6858000"/>
              <a:gd name="connsiteX916" fmla="*/ 3724807 w 7467600"/>
              <a:gd name="connsiteY916" fmla="*/ 272257 h 6858000"/>
              <a:gd name="connsiteX917" fmla="*/ 3726844 w 7467600"/>
              <a:gd name="connsiteY917" fmla="*/ 282988 h 6858000"/>
              <a:gd name="connsiteX918" fmla="*/ 3742664 w 7467600"/>
              <a:gd name="connsiteY918" fmla="*/ 279918 h 6858000"/>
              <a:gd name="connsiteX919" fmla="*/ 4103910 w 7467600"/>
              <a:gd name="connsiteY919" fmla="*/ 1161917 h 6858000"/>
              <a:gd name="connsiteX920" fmla="*/ 4020269 w 7467600"/>
              <a:gd name="connsiteY920" fmla="*/ 1200406 h 6858000"/>
              <a:gd name="connsiteX921" fmla="*/ 3674882 w 7467600"/>
              <a:gd name="connsiteY921" fmla="*/ 488524 h 6858000"/>
              <a:gd name="connsiteX922" fmla="*/ 3132682 w 7467600"/>
              <a:gd name="connsiteY922" fmla="*/ 1072284 h 6858000"/>
              <a:gd name="connsiteX923" fmla="*/ 2716346 w 7467600"/>
              <a:gd name="connsiteY923" fmla="*/ 1276376 h 6858000"/>
              <a:gd name="connsiteX924" fmla="*/ 2716772 w 7467600"/>
              <a:gd name="connsiteY924" fmla="*/ 1255462 h 6858000"/>
              <a:gd name="connsiteX925" fmla="*/ 3471096 w 7467600"/>
              <a:gd name="connsiteY925" fmla="*/ 437072 h 6858000"/>
              <a:gd name="connsiteX926" fmla="*/ 3639057 w 7467600"/>
              <a:gd name="connsiteY926" fmla="*/ 286334 h 6858000"/>
              <a:gd name="connsiteX927" fmla="*/ 3640309 w 7467600"/>
              <a:gd name="connsiteY927" fmla="*/ 284664 h 6858000"/>
              <a:gd name="connsiteX928" fmla="*/ 3646022 w 7467600"/>
              <a:gd name="connsiteY928" fmla="*/ 276711 h 6858000"/>
              <a:gd name="connsiteX929" fmla="*/ 3707943 w 7467600"/>
              <a:gd name="connsiteY929" fmla="*/ 65958 h 6858000"/>
              <a:gd name="connsiteX930" fmla="*/ 3721337 w 7467600"/>
              <a:gd name="connsiteY930" fmla="*/ 0 h 6858000"/>
              <a:gd name="connsiteX931" fmla="*/ 2867960 w 7467600"/>
              <a:gd name="connsiteY931" fmla="*/ 0 h 6858000"/>
              <a:gd name="connsiteX932" fmla="*/ 2926351 w 7467600"/>
              <a:gd name="connsiteY932" fmla="*/ 0 h 6858000"/>
              <a:gd name="connsiteX933" fmla="*/ 2902823 w 7467600"/>
              <a:gd name="connsiteY933" fmla="*/ 262929 h 6858000"/>
              <a:gd name="connsiteX934" fmla="*/ 2940663 w 7467600"/>
              <a:gd name="connsiteY934" fmla="*/ 140884 h 6858000"/>
              <a:gd name="connsiteX935" fmla="*/ 2947039 w 7467600"/>
              <a:gd name="connsiteY935" fmla="*/ 122524 h 6858000"/>
              <a:gd name="connsiteX936" fmla="*/ 2984316 w 7467600"/>
              <a:gd name="connsiteY936" fmla="*/ 0 h 6858000"/>
              <a:gd name="connsiteX937" fmla="*/ 3016114 w 7467600"/>
              <a:gd name="connsiteY937" fmla="*/ 0 h 6858000"/>
              <a:gd name="connsiteX938" fmla="*/ 2979949 w 7467600"/>
              <a:gd name="connsiteY938" fmla="*/ 119274 h 6858000"/>
              <a:gd name="connsiteX939" fmla="*/ 3023879 w 7467600"/>
              <a:gd name="connsiteY939" fmla="*/ 0 h 6858000"/>
              <a:gd name="connsiteX940" fmla="*/ 3105400 w 7467600"/>
              <a:gd name="connsiteY940" fmla="*/ 0 h 6858000"/>
              <a:gd name="connsiteX941" fmla="*/ 3094669 w 7467600"/>
              <a:gd name="connsiteY941" fmla="*/ 30308 h 6858000"/>
              <a:gd name="connsiteX942" fmla="*/ 2901945 w 7467600"/>
              <a:gd name="connsiteY942" fmla="*/ 466538 h 6858000"/>
              <a:gd name="connsiteX943" fmla="*/ 2815209 w 7467600"/>
              <a:gd name="connsiteY943" fmla="*/ 497361 h 6858000"/>
              <a:gd name="connsiteX944" fmla="*/ 2844845 w 7467600"/>
              <a:gd name="connsiteY944" fmla="*/ 127638 h 6858000"/>
              <a:gd name="connsiteX945" fmla="*/ 2867960 w 7467600"/>
              <a:gd name="connsiteY945" fmla="*/ 0 h 6858000"/>
              <a:gd name="connsiteX946" fmla="*/ 1057230 w 7467600"/>
              <a:gd name="connsiteY946" fmla="*/ 0 h 6858000"/>
              <a:gd name="connsiteX947" fmla="*/ 1111003 w 7467600"/>
              <a:gd name="connsiteY947" fmla="*/ 0 h 6858000"/>
              <a:gd name="connsiteX948" fmla="*/ 1125553 w 7467600"/>
              <a:gd name="connsiteY948" fmla="*/ 52588 h 6858000"/>
              <a:gd name="connsiteX949" fmla="*/ 1304276 w 7467600"/>
              <a:gd name="connsiteY949" fmla="*/ 476275 h 6858000"/>
              <a:gd name="connsiteX950" fmla="*/ 1492066 w 7467600"/>
              <a:gd name="connsiteY950" fmla="*/ 886333 h 6858000"/>
              <a:gd name="connsiteX951" fmla="*/ 1423698 w 7467600"/>
              <a:gd name="connsiteY951" fmla="*/ 710817 h 6858000"/>
              <a:gd name="connsiteX952" fmla="*/ 1357609 w 7467600"/>
              <a:gd name="connsiteY952" fmla="*/ 532892 h 6858000"/>
              <a:gd name="connsiteX953" fmla="*/ 1309550 w 7467600"/>
              <a:gd name="connsiteY953" fmla="*/ 374031 h 6858000"/>
              <a:gd name="connsiteX954" fmla="*/ 1193673 w 7467600"/>
              <a:gd name="connsiteY954" fmla="*/ 49533 h 6858000"/>
              <a:gd name="connsiteX955" fmla="*/ 1164391 w 7467600"/>
              <a:gd name="connsiteY955" fmla="*/ 0 h 6858000"/>
              <a:gd name="connsiteX956" fmla="*/ 1200666 w 7467600"/>
              <a:gd name="connsiteY956" fmla="*/ 0 h 6858000"/>
              <a:gd name="connsiteX957" fmla="*/ 1223408 w 7467600"/>
              <a:gd name="connsiteY957" fmla="*/ 38996 h 6858000"/>
              <a:gd name="connsiteX958" fmla="*/ 1339635 w 7467600"/>
              <a:gd name="connsiteY958" fmla="*/ 365517 h 6858000"/>
              <a:gd name="connsiteX959" fmla="*/ 1387469 w 7467600"/>
              <a:gd name="connsiteY959" fmla="*/ 523079 h 6858000"/>
              <a:gd name="connsiteX960" fmla="*/ 1452685 w 7467600"/>
              <a:gd name="connsiteY960" fmla="*/ 699806 h 6858000"/>
              <a:gd name="connsiteX961" fmla="*/ 1492092 w 7467600"/>
              <a:gd name="connsiteY961" fmla="*/ 800424 h 6858000"/>
              <a:gd name="connsiteX962" fmla="*/ 1455302 w 7467600"/>
              <a:gd name="connsiteY962" fmla="*/ 632913 h 6858000"/>
              <a:gd name="connsiteX963" fmla="*/ 1222336 w 7467600"/>
              <a:gd name="connsiteY963" fmla="*/ 9480 h 6858000"/>
              <a:gd name="connsiteX964" fmla="*/ 1214634 w 7467600"/>
              <a:gd name="connsiteY964" fmla="*/ 0 h 6858000"/>
              <a:gd name="connsiteX965" fmla="*/ 1289827 w 7467600"/>
              <a:gd name="connsiteY965" fmla="*/ 0 h 6858000"/>
              <a:gd name="connsiteX966" fmla="*/ 1321076 w 7467600"/>
              <a:gd name="connsiteY966" fmla="*/ 59722 h 6858000"/>
              <a:gd name="connsiteX967" fmla="*/ 1512579 w 7467600"/>
              <a:gd name="connsiteY967" fmla="*/ 626441 h 6858000"/>
              <a:gd name="connsiteX968" fmla="*/ 1506076 w 7467600"/>
              <a:gd name="connsiteY968" fmla="*/ 1089289 h 6858000"/>
              <a:gd name="connsiteX969" fmla="*/ 1486346 w 7467600"/>
              <a:gd name="connsiteY969" fmla="*/ 1079919 h 6858000"/>
              <a:gd name="connsiteX970" fmla="*/ 1070511 w 7467600"/>
              <a:gd name="connsiteY970" fmla="*/ 48609 h 6858000"/>
              <a:gd name="connsiteX971" fmla="*/ 1057230 w 7467600"/>
              <a:gd name="connsiteY971" fmla="*/ 0 h 6858000"/>
              <a:gd name="connsiteX972" fmla="*/ 43151 w 7467600"/>
              <a:gd name="connsiteY972" fmla="*/ 0 h 6858000"/>
              <a:gd name="connsiteX973" fmla="*/ 95283 w 7467600"/>
              <a:gd name="connsiteY973" fmla="*/ 0 h 6858000"/>
              <a:gd name="connsiteX974" fmla="*/ 300708 w 7467600"/>
              <a:gd name="connsiteY974" fmla="*/ 154571 h 6858000"/>
              <a:gd name="connsiteX975" fmla="*/ 530414 w 7467600"/>
              <a:gd name="connsiteY975" fmla="*/ 354673 h 6858000"/>
              <a:gd name="connsiteX976" fmla="*/ 333785 w 7467600"/>
              <a:gd name="connsiteY976" fmla="*/ 161564 h 6858000"/>
              <a:gd name="connsiteX977" fmla="*/ 147005 w 7467600"/>
              <a:gd name="connsiteY977" fmla="*/ 0 h 6858000"/>
              <a:gd name="connsiteX978" fmla="*/ 272509 w 7467600"/>
              <a:gd name="connsiteY978" fmla="*/ 0 h 6858000"/>
              <a:gd name="connsiteX979" fmla="*/ 326276 w 7467600"/>
              <a:gd name="connsiteY979" fmla="*/ 45847 h 6858000"/>
              <a:gd name="connsiteX980" fmla="*/ 823759 w 7467600"/>
              <a:gd name="connsiteY980" fmla="*/ 574145 h 6858000"/>
              <a:gd name="connsiteX981" fmla="*/ 811254 w 7467600"/>
              <a:gd name="connsiteY981" fmla="*/ 665546 h 6858000"/>
              <a:gd name="connsiteX982" fmla="*/ 154042 w 7467600"/>
              <a:gd name="connsiteY982" fmla="*/ 261522 h 6858000"/>
              <a:gd name="connsiteX983" fmla="*/ 13550 w 7467600"/>
              <a:gd name="connsiteY983" fmla="*/ 158423 h 6858000"/>
              <a:gd name="connsiteX984" fmla="*/ 0 w 7467600"/>
              <a:gd name="connsiteY984" fmla="*/ 146618 h 6858000"/>
              <a:gd name="connsiteX985" fmla="*/ 0 w 7467600"/>
              <a:gd name="connsiteY985" fmla="*/ 59161 h 6858000"/>
              <a:gd name="connsiteX986" fmla="*/ 45427 w 7467600"/>
              <a:gd name="connsiteY986" fmla="*/ 101078 h 6858000"/>
              <a:gd name="connsiteX987" fmla="*/ 630103 w 7467600"/>
              <a:gd name="connsiteY987" fmla="*/ 485885 h 6858000"/>
              <a:gd name="connsiteX988" fmla="*/ 532040 w 7467600"/>
              <a:gd name="connsiteY988" fmla="*/ 399359 h 6858000"/>
              <a:gd name="connsiteX989" fmla="*/ 517618 w 7467600"/>
              <a:gd name="connsiteY989" fmla="*/ 385726 h 6858000"/>
              <a:gd name="connsiteX990" fmla="*/ 285074 w 7467600"/>
              <a:gd name="connsiteY990" fmla="*/ 182755 h 6858000"/>
              <a:gd name="connsiteX991" fmla="*/ 43151 w 7467600"/>
              <a:gd name="connsiteY99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12201 w 7467600"/>
              <a:gd name="connsiteY134" fmla="*/ 5128278 h 6858000"/>
              <a:gd name="connsiteX135" fmla="*/ 1903353 w 7467600"/>
              <a:gd name="connsiteY135" fmla="*/ 5044827 h 6858000"/>
              <a:gd name="connsiteX136" fmla="*/ 1936931 w 7467600"/>
              <a:gd name="connsiteY136" fmla="*/ 5093954 h 6858000"/>
              <a:gd name="connsiteX137" fmla="*/ 2195868 w 7467600"/>
              <a:gd name="connsiteY137" fmla="*/ 5396574 h 6858000"/>
              <a:gd name="connsiteX138" fmla="*/ 2088852 w 7467600"/>
              <a:gd name="connsiteY138" fmla="*/ 5166123 h 6858000"/>
              <a:gd name="connsiteX139" fmla="*/ 1958241 w 7467600"/>
              <a:gd name="connsiteY139" fmla="*/ 5067955 h 6858000"/>
              <a:gd name="connsiteX140" fmla="*/ 1903353 w 7467600"/>
              <a:gd name="connsiteY140" fmla="*/ 5044827 h 6858000"/>
              <a:gd name="connsiteX141" fmla="*/ 1979378 w 7467600"/>
              <a:gd name="connsiteY141" fmla="*/ 4769504 h 6858000"/>
              <a:gd name="connsiteX142" fmla="*/ 2882120 w 7467600"/>
              <a:gd name="connsiteY142" fmla="*/ 5064547 h 6858000"/>
              <a:gd name="connsiteX143" fmla="*/ 2793103 w 7467600"/>
              <a:gd name="connsiteY143" fmla="*/ 5039699 h 6858000"/>
              <a:gd name="connsiteX144" fmla="*/ 2770041 w 7467600"/>
              <a:gd name="connsiteY144" fmla="*/ 5033634 h 6858000"/>
              <a:gd name="connsiteX145" fmla="*/ 1979378 w 7467600"/>
              <a:gd name="connsiteY145" fmla="*/ 4769504 h 6858000"/>
              <a:gd name="connsiteX146" fmla="*/ 1927410 w 7467600"/>
              <a:gd name="connsiteY146" fmla="*/ 4716164 h 6858000"/>
              <a:gd name="connsiteX147" fmla="*/ 1959587 w 7467600"/>
              <a:gd name="connsiteY147" fmla="*/ 4728849 h 6858000"/>
              <a:gd name="connsiteX148" fmla="*/ 2777707 w 7467600"/>
              <a:gd name="connsiteY148" fmla="*/ 5003991 h 6858000"/>
              <a:gd name="connsiteX149" fmla="*/ 2800768 w 7467600"/>
              <a:gd name="connsiteY149" fmla="*/ 5010056 h 6858000"/>
              <a:gd name="connsiteX150" fmla="*/ 2879408 w 7467600"/>
              <a:gd name="connsiteY150" fmla="*/ 5031590 h 6858000"/>
              <a:gd name="connsiteX151" fmla="*/ 2862295 w 7467600"/>
              <a:gd name="connsiteY151" fmla="*/ 5022958 h 6858000"/>
              <a:gd name="connsiteX152" fmla="*/ 2813343 w 7467600"/>
              <a:gd name="connsiteY152" fmla="*/ 4998369 h 6858000"/>
              <a:gd name="connsiteX153" fmla="*/ 2646245 w 7467600"/>
              <a:gd name="connsiteY153" fmla="*/ 4930999 h 6858000"/>
              <a:gd name="connsiteX154" fmla="*/ 1999243 w 7467600"/>
              <a:gd name="connsiteY154" fmla="*/ 4730524 h 6858000"/>
              <a:gd name="connsiteX155" fmla="*/ 1979527 w 7467600"/>
              <a:gd name="connsiteY155" fmla="*/ 4726651 h 6858000"/>
              <a:gd name="connsiteX156" fmla="*/ 1927410 w 7467600"/>
              <a:gd name="connsiteY156" fmla="*/ 4716164 h 6858000"/>
              <a:gd name="connsiteX157" fmla="*/ 1997014 w 7467600"/>
              <a:gd name="connsiteY157" fmla="*/ 4698007 h 6858000"/>
              <a:gd name="connsiteX158" fmla="*/ 2005458 w 7467600"/>
              <a:gd name="connsiteY158" fmla="*/ 4699540 h 6858000"/>
              <a:gd name="connsiteX159" fmla="*/ 2657186 w 7467600"/>
              <a:gd name="connsiteY159" fmla="*/ 4901687 h 6858000"/>
              <a:gd name="connsiteX160" fmla="*/ 2826662 w 7467600"/>
              <a:gd name="connsiteY160" fmla="*/ 4970362 h 6858000"/>
              <a:gd name="connsiteX161" fmla="*/ 2876100 w 7467600"/>
              <a:gd name="connsiteY161" fmla="*/ 4995397 h 6858000"/>
              <a:gd name="connsiteX162" fmla="*/ 3042600 w 7467600"/>
              <a:gd name="connsiteY162" fmla="*/ 5059532 h 6858000"/>
              <a:gd name="connsiteX163" fmla="*/ 1997014 w 7467600"/>
              <a:gd name="connsiteY163" fmla="*/ 4698007 h 6858000"/>
              <a:gd name="connsiteX164" fmla="*/ 2305292 w 7467600"/>
              <a:gd name="connsiteY164" fmla="*/ 4219492 h 6858000"/>
              <a:gd name="connsiteX165" fmla="*/ 3360922 w 7467600"/>
              <a:gd name="connsiteY165" fmla="*/ 4529373 h 6858000"/>
              <a:gd name="connsiteX166" fmla="*/ 3492420 w 7467600"/>
              <a:gd name="connsiteY166" fmla="*/ 4510145 h 6858000"/>
              <a:gd name="connsiteX167" fmla="*/ 3364086 w 7467600"/>
              <a:gd name="connsiteY167" fmla="*/ 4480340 h 6858000"/>
              <a:gd name="connsiteX168" fmla="*/ 3225818 w 7467600"/>
              <a:gd name="connsiteY168" fmla="*/ 4411822 h 6858000"/>
              <a:gd name="connsiteX169" fmla="*/ 3129696 w 7467600"/>
              <a:gd name="connsiteY169" fmla="*/ 4360704 h 6858000"/>
              <a:gd name="connsiteX170" fmla="*/ 2814545 w 7467600"/>
              <a:gd name="connsiteY170" fmla="*/ 4282955 h 6858000"/>
              <a:gd name="connsiteX171" fmla="*/ 2305292 w 7467600"/>
              <a:gd name="connsiteY171" fmla="*/ 4219492 h 6858000"/>
              <a:gd name="connsiteX172" fmla="*/ 2626982 w 7467600"/>
              <a:gd name="connsiteY172" fmla="*/ 4206450 h 6858000"/>
              <a:gd name="connsiteX173" fmla="*/ 2490617 w 7467600"/>
              <a:gd name="connsiteY173" fmla="*/ 4206951 h 6858000"/>
              <a:gd name="connsiteX174" fmla="*/ 2819869 w 7467600"/>
              <a:gd name="connsiteY174" fmla="*/ 4252936 h 6858000"/>
              <a:gd name="connsiteX175" fmla="*/ 3143018 w 7467600"/>
              <a:gd name="connsiteY175" fmla="*/ 4332698 h 6858000"/>
              <a:gd name="connsiteX176" fmla="*/ 3241520 w 7467600"/>
              <a:gd name="connsiteY176" fmla="*/ 4385112 h 6858000"/>
              <a:gd name="connsiteX177" fmla="*/ 3374575 w 7467600"/>
              <a:gd name="connsiteY177" fmla="*/ 4451517 h 6858000"/>
              <a:gd name="connsiteX178" fmla="*/ 3505221 w 7467600"/>
              <a:gd name="connsiteY178" fmla="*/ 4480757 h 6858000"/>
              <a:gd name="connsiteX179" fmla="*/ 2626982 w 7467600"/>
              <a:gd name="connsiteY179" fmla="*/ 4206450 h 6858000"/>
              <a:gd name="connsiteX180" fmla="*/ 1310106 w 7467600"/>
              <a:gd name="connsiteY180" fmla="*/ 3943217 h 6858000"/>
              <a:gd name="connsiteX181" fmla="*/ 854994 w 7467600"/>
              <a:gd name="connsiteY181" fmla="*/ 4399136 h 6858000"/>
              <a:gd name="connsiteX182" fmla="*/ 742462 w 7467600"/>
              <a:gd name="connsiteY182" fmla="*/ 4594648 h 6858000"/>
              <a:gd name="connsiteX183" fmla="*/ 820602 w 7467600"/>
              <a:gd name="connsiteY183" fmla="*/ 4485915 h 6858000"/>
              <a:gd name="connsiteX184" fmla="*/ 878295 w 7467600"/>
              <a:gd name="connsiteY184" fmla="*/ 4403594 h 6858000"/>
              <a:gd name="connsiteX185" fmla="*/ 1240607 w 7467600"/>
              <a:gd name="connsiteY185" fmla="*/ 4010401 h 6858000"/>
              <a:gd name="connsiteX186" fmla="*/ 1310106 w 7467600"/>
              <a:gd name="connsiteY186" fmla="*/ 3943217 h 6858000"/>
              <a:gd name="connsiteX187" fmla="*/ 1423113 w 7467600"/>
              <a:gd name="connsiteY187" fmla="*/ 3874565 h 6858000"/>
              <a:gd name="connsiteX188" fmla="*/ 1260565 w 7467600"/>
              <a:gd name="connsiteY188" fmla="*/ 4031982 h 6858000"/>
              <a:gd name="connsiteX189" fmla="*/ 901900 w 7467600"/>
              <a:gd name="connsiteY189" fmla="*/ 4421236 h 6858000"/>
              <a:gd name="connsiteX190" fmla="*/ 845044 w 7467600"/>
              <a:gd name="connsiteY190" fmla="*/ 4502436 h 6858000"/>
              <a:gd name="connsiteX191" fmla="*/ 685926 w 7467600"/>
              <a:gd name="connsiteY191" fmla="*/ 4703069 h 6858000"/>
              <a:gd name="connsiteX192" fmla="*/ 684248 w 7467600"/>
              <a:gd name="connsiteY192" fmla="*/ 4706721 h 6858000"/>
              <a:gd name="connsiteX193" fmla="*/ 1423113 w 7467600"/>
              <a:gd name="connsiteY193" fmla="*/ 3874565 h 6858000"/>
              <a:gd name="connsiteX194" fmla="*/ 3316479 w 7467600"/>
              <a:gd name="connsiteY194" fmla="*/ 3872136 h 6858000"/>
              <a:gd name="connsiteX195" fmla="*/ 3546806 w 7467600"/>
              <a:gd name="connsiteY195" fmla="*/ 4356139 h 6858000"/>
              <a:gd name="connsiteX196" fmla="*/ 3364433 w 7467600"/>
              <a:gd name="connsiteY196" fmla="*/ 3953121 h 6858000"/>
              <a:gd name="connsiteX197" fmla="*/ 3316479 w 7467600"/>
              <a:gd name="connsiteY197" fmla="*/ 3872136 h 6858000"/>
              <a:gd name="connsiteX198" fmla="*/ 3291335 w 7467600"/>
              <a:gd name="connsiteY198" fmla="*/ 3767420 h 6858000"/>
              <a:gd name="connsiteX199" fmla="*/ 3390805 w 7467600"/>
              <a:gd name="connsiteY199" fmla="*/ 3937163 h 6858000"/>
              <a:gd name="connsiteX200" fmla="*/ 3579062 w 7467600"/>
              <a:gd name="connsiteY200" fmla="*/ 4359040 h 6858000"/>
              <a:gd name="connsiteX201" fmla="*/ 3467355 w 7467600"/>
              <a:gd name="connsiteY201" fmla="*/ 3988130 h 6858000"/>
              <a:gd name="connsiteX202" fmla="*/ 3310753 w 7467600"/>
              <a:gd name="connsiteY202" fmla="*/ 3787140 h 6858000"/>
              <a:gd name="connsiteX203" fmla="*/ 3291335 w 7467600"/>
              <a:gd name="connsiteY203" fmla="*/ 3767420 h 6858000"/>
              <a:gd name="connsiteX204" fmla="*/ 1635889 w 7467600"/>
              <a:gd name="connsiteY204" fmla="*/ 3709494 h 6858000"/>
              <a:gd name="connsiteX205" fmla="*/ 1634800 w 7467600"/>
              <a:gd name="connsiteY205" fmla="*/ 3731111 h 6858000"/>
              <a:gd name="connsiteX206" fmla="*/ 1635889 w 7467600"/>
              <a:gd name="connsiteY206" fmla="*/ 3709494 h 6858000"/>
              <a:gd name="connsiteX207" fmla="*/ 1510397 w 7467600"/>
              <a:gd name="connsiteY207" fmla="*/ 3684705 h 6858000"/>
              <a:gd name="connsiteX208" fmla="*/ 1146550 w 7467600"/>
              <a:gd name="connsiteY208" fmla="*/ 3802012 h 6858000"/>
              <a:gd name="connsiteX209" fmla="*/ 698834 w 7467600"/>
              <a:gd name="connsiteY209" fmla="*/ 3952272 h 6858000"/>
              <a:gd name="connsiteX210" fmla="*/ 34256 w 7467600"/>
              <a:gd name="connsiteY210" fmla="*/ 4347603 h 6858000"/>
              <a:gd name="connsiteX211" fmla="*/ 527241 w 7467600"/>
              <a:gd name="connsiteY211" fmla="*/ 4065078 h 6858000"/>
              <a:gd name="connsiteX212" fmla="*/ 1510397 w 7467600"/>
              <a:gd name="connsiteY212" fmla="*/ 3684705 h 6858000"/>
              <a:gd name="connsiteX213" fmla="*/ 1313114 w 7467600"/>
              <a:gd name="connsiteY213" fmla="*/ 3655216 h 6858000"/>
              <a:gd name="connsiteX214" fmla="*/ 1109304 w 7467600"/>
              <a:gd name="connsiteY214" fmla="*/ 3669030 h 6858000"/>
              <a:gd name="connsiteX215" fmla="*/ 8129 w 7467600"/>
              <a:gd name="connsiteY215" fmla="*/ 4330519 h 6858000"/>
              <a:gd name="connsiteX216" fmla="*/ 687572 w 7467600"/>
              <a:gd name="connsiteY216" fmla="*/ 3925629 h 6858000"/>
              <a:gd name="connsiteX217" fmla="*/ 1138365 w 7467600"/>
              <a:gd name="connsiteY217" fmla="*/ 3774515 h 6858000"/>
              <a:gd name="connsiteX218" fmla="*/ 1505579 w 7467600"/>
              <a:gd name="connsiteY218" fmla="*/ 3655526 h 6858000"/>
              <a:gd name="connsiteX219" fmla="*/ 1313114 w 7467600"/>
              <a:gd name="connsiteY219" fmla="*/ 3655216 h 6858000"/>
              <a:gd name="connsiteX220" fmla="*/ 3655073 w 7467600"/>
              <a:gd name="connsiteY220" fmla="*/ 3650884 h 6858000"/>
              <a:gd name="connsiteX221" fmla="*/ 3989938 w 7467600"/>
              <a:gd name="connsiteY221" fmla="*/ 3991685 h 6858000"/>
              <a:gd name="connsiteX222" fmla="*/ 4393907 w 7467600"/>
              <a:gd name="connsiteY222" fmla="*/ 4261258 h 6858000"/>
              <a:gd name="connsiteX223" fmla="*/ 4648051 w 7467600"/>
              <a:gd name="connsiteY223" fmla="*/ 4374051 h 6858000"/>
              <a:gd name="connsiteX224" fmla="*/ 4383389 w 7467600"/>
              <a:gd name="connsiteY224" fmla="*/ 4184369 h 6858000"/>
              <a:gd name="connsiteX225" fmla="*/ 4165508 w 7467600"/>
              <a:gd name="connsiteY225" fmla="*/ 4035196 h 6858000"/>
              <a:gd name="connsiteX226" fmla="*/ 4068162 w 7467600"/>
              <a:gd name="connsiteY226" fmla="*/ 3953394 h 6858000"/>
              <a:gd name="connsiteX227" fmla="*/ 3981416 w 7467600"/>
              <a:gd name="connsiteY227" fmla="*/ 3880482 h 6858000"/>
              <a:gd name="connsiteX228" fmla="*/ 3800147 w 7467600"/>
              <a:gd name="connsiteY228" fmla="*/ 3749872 h 6858000"/>
              <a:gd name="connsiteX229" fmla="*/ 3655073 w 7467600"/>
              <a:gd name="connsiteY229" fmla="*/ 3650884 h 6858000"/>
              <a:gd name="connsiteX230" fmla="*/ 3670252 w 7467600"/>
              <a:gd name="connsiteY230" fmla="*/ 3622798 h 6858000"/>
              <a:gd name="connsiteX231" fmla="*/ 3817258 w 7467600"/>
              <a:gd name="connsiteY231" fmla="*/ 3723577 h 6858000"/>
              <a:gd name="connsiteX232" fmla="*/ 4000461 w 7467600"/>
              <a:gd name="connsiteY232" fmla="*/ 3855966 h 6858000"/>
              <a:gd name="connsiteX233" fmla="*/ 4088180 w 7467600"/>
              <a:gd name="connsiteY233" fmla="*/ 3929774 h 6858000"/>
              <a:gd name="connsiteX234" fmla="*/ 4184555 w 7467600"/>
              <a:gd name="connsiteY234" fmla="*/ 4010683 h 6858000"/>
              <a:gd name="connsiteX235" fmla="*/ 4399563 w 7467600"/>
              <a:gd name="connsiteY235" fmla="*/ 4158106 h 6858000"/>
              <a:gd name="connsiteX236" fmla="*/ 4684469 w 7467600"/>
              <a:gd name="connsiteY236" fmla="*/ 4364680 h 6858000"/>
              <a:gd name="connsiteX237" fmla="*/ 4690271 w 7467600"/>
              <a:gd name="connsiteY237" fmla="*/ 4370034 h 6858000"/>
              <a:gd name="connsiteX238" fmla="*/ 4136093 w 7467600"/>
              <a:gd name="connsiteY238" fmla="*/ 3858466 h 6858000"/>
              <a:gd name="connsiteX239" fmla="*/ 3670252 w 7467600"/>
              <a:gd name="connsiteY239" fmla="*/ 3622798 h 6858000"/>
              <a:gd name="connsiteX240" fmla="*/ 4440129 w 7467600"/>
              <a:gd name="connsiteY240" fmla="*/ 3448571 h 6858000"/>
              <a:gd name="connsiteX241" fmla="*/ 4856525 w 7467600"/>
              <a:gd name="connsiteY241" fmla="*/ 3915351 h 6858000"/>
              <a:gd name="connsiteX242" fmla="*/ 5059055 w 7467600"/>
              <a:gd name="connsiteY242" fmla="*/ 4108918 h 6858000"/>
              <a:gd name="connsiteX243" fmla="*/ 5290070 w 7467600"/>
              <a:gd name="connsiteY243" fmla="*/ 4263619 h 6858000"/>
              <a:gd name="connsiteX244" fmla="*/ 4834991 w 7467600"/>
              <a:gd name="connsiteY244" fmla="*/ 3830985 h 6858000"/>
              <a:gd name="connsiteX245" fmla="*/ 4440129 w 7467600"/>
              <a:gd name="connsiteY245" fmla="*/ 3448571 h 6858000"/>
              <a:gd name="connsiteX246" fmla="*/ 4441737 w 7467600"/>
              <a:gd name="connsiteY246" fmla="*/ 3399734 h 6858000"/>
              <a:gd name="connsiteX247" fmla="*/ 4431236 w 7467600"/>
              <a:gd name="connsiteY247" fmla="*/ 3400954 h 6858000"/>
              <a:gd name="connsiteX248" fmla="*/ 4557150 w 7467600"/>
              <a:gd name="connsiteY248" fmla="*/ 3510023 h 6858000"/>
              <a:gd name="connsiteX249" fmla="*/ 4856936 w 7467600"/>
              <a:gd name="connsiteY249" fmla="*/ 3809146 h 6858000"/>
              <a:gd name="connsiteX250" fmla="*/ 5111996 w 7467600"/>
              <a:gd name="connsiteY250" fmla="*/ 4065759 h 6858000"/>
              <a:gd name="connsiteX251" fmla="*/ 5388878 w 7467600"/>
              <a:gd name="connsiteY251" fmla="*/ 4300185 h 6858000"/>
              <a:gd name="connsiteX252" fmla="*/ 5425556 w 7467600"/>
              <a:gd name="connsiteY252" fmla="*/ 4308967 h 6858000"/>
              <a:gd name="connsiteX253" fmla="*/ 4943646 w 7467600"/>
              <a:gd name="connsiteY253" fmla="*/ 3822916 h 6858000"/>
              <a:gd name="connsiteX254" fmla="*/ 4594837 w 7467600"/>
              <a:gd name="connsiteY254" fmla="*/ 3532274 h 6858000"/>
              <a:gd name="connsiteX255" fmla="*/ 4441737 w 7467600"/>
              <a:gd name="connsiteY255" fmla="*/ 3399734 h 6858000"/>
              <a:gd name="connsiteX256" fmla="*/ 5425834 w 7467600"/>
              <a:gd name="connsiteY256" fmla="*/ 3162785 h 6858000"/>
              <a:gd name="connsiteX257" fmla="*/ 5401644 w 7467600"/>
              <a:gd name="connsiteY257" fmla="*/ 3617847 h 6858000"/>
              <a:gd name="connsiteX258" fmla="*/ 5467256 w 7467600"/>
              <a:gd name="connsiteY258" fmla="*/ 4175494 h 6858000"/>
              <a:gd name="connsiteX259" fmla="*/ 5448069 w 7467600"/>
              <a:gd name="connsiteY259" fmla="*/ 3567554 h 6858000"/>
              <a:gd name="connsiteX260" fmla="*/ 5425834 w 7467600"/>
              <a:gd name="connsiteY260" fmla="*/ 3162785 h 6858000"/>
              <a:gd name="connsiteX261" fmla="*/ 1318687 w 7467600"/>
              <a:gd name="connsiteY261" fmla="*/ 3113840 h 6858000"/>
              <a:gd name="connsiteX262" fmla="*/ 1066793 w 7467600"/>
              <a:gd name="connsiteY262" fmla="*/ 3212171 h 6858000"/>
              <a:gd name="connsiteX263" fmla="*/ 993319 w 7467600"/>
              <a:gd name="connsiteY263" fmla="*/ 3247648 h 6858000"/>
              <a:gd name="connsiteX264" fmla="*/ 853081 w 7467600"/>
              <a:gd name="connsiteY264" fmla="*/ 3312410 h 6858000"/>
              <a:gd name="connsiteX265" fmla="*/ 805957 w 7467600"/>
              <a:gd name="connsiteY265" fmla="*/ 3330443 h 6858000"/>
              <a:gd name="connsiteX266" fmla="*/ 1318687 w 7467600"/>
              <a:gd name="connsiteY266" fmla="*/ 3113840 h 6858000"/>
              <a:gd name="connsiteX267" fmla="*/ 5453702 w 7467600"/>
              <a:gd name="connsiteY267" fmla="*/ 3090882 h 6858000"/>
              <a:gd name="connsiteX268" fmla="*/ 5480135 w 7467600"/>
              <a:gd name="connsiteY268" fmla="*/ 3565802 h 6858000"/>
              <a:gd name="connsiteX269" fmla="*/ 5499023 w 7467600"/>
              <a:gd name="connsiteY269" fmla="*/ 4166310 h 6858000"/>
              <a:gd name="connsiteX270" fmla="*/ 5547022 w 7467600"/>
              <a:gd name="connsiteY270" fmla="*/ 3607838 h 6858000"/>
              <a:gd name="connsiteX271" fmla="*/ 5515964 w 7467600"/>
              <a:gd name="connsiteY271" fmla="*/ 3378541 h 6858000"/>
              <a:gd name="connsiteX272" fmla="*/ 5453702 w 7467600"/>
              <a:gd name="connsiteY272" fmla="*/ 3090882 h 6858000"/>
              <a:gd name="connsiteX273" fmla="*/ 1238695 w 7467600"/>
              <a:gd name="connsiteY273" fmla="*/ 3076820 h 6858000"/>
              <a:gd name="connsiteX274" fmla="*/ 716371 w 7467600"/>
              <a:gd name="connsiteY274" fmla="*/ 3293249 h 6858000"/>
              <a:gd name="connsiteX275" fmla="*/ 579522 w 7467600"/>
              <a:gd name="connsiteY275" fmla="*/ 3371759 h 6858000"/>
              <a:gd name="connsiteX276" fmla="*/ 600288 w 7467600"/>
              <a:gd name="connsiteY276" fmla="*/ 3365555 h 6858000"/>
              <a:gd name="connsiteX277" fmla="*/ 840692 w 7467600"/>
              <a:gd name="connsiteY277" fmla="*/ 3284921 h 6858000"/>
              <a:gd name="connsiteX278" fmla="*/ 979248 w 7467600"/>
              <a:gd name="connsiteY278" fmla="*/ 3221003 h 6858000"/>
              <a:gd name="connsiteX279" fmla="*/ 1053282 w 7467600"/>
              <a:gd name="connsiteY279" fmla="*/ 3185247 h 6858000"/>
              <a:gd name="connsiteX280" fmla="*/ 1320603 w 7467600"/>
              <a:gd name="connsiteY280" fmla="*/ 3081281 h 6858000"/>
              <a:gd name="connsiteX281" fmla="*/ 1238695 w 7467600"/>
              <a:gd name="connsiteY281" fmla="*/ 3076820 h 6858000"/>
              <a:gd name="connsiteX282" fmla="*/ 5425627 w 7467600"/>
              <a:gd name="connsiteY282" fmla="*/ 2954192 h 6858000"/>
              <a:gd name="connsiteX283" fmla="*/ 5470770 w 7467600"/>
              <a:gd name="connsiteY283" fmla="*/ 3005435 h 6858000"/>
              <a:gd name="connsiteX284" fmla="*/ 5519779 w 7467600"/>
              <a:gd name="connsiteY284" fmla="*/ 4359223 h 6858000"/>
              <a:gd name="connsiteX285" fmla="*/ 5520293 w 7467600"/>
              <a:gd name="connsiteY285" fmla="*/ 4360602 h 6858000"/>
              <a:gd name="connsiteX286" fmla="*/ 5767221 w 7467600"/>
              <a:gd name="connsiteY286" fmla="*/ 4665564 h 6858000"/>
              <a:gd name="connsiteX287" fmla="*/ 6937169 w 7467600"/>
              <a:gd name="connsiteY287" fmla="*/ 4815941 h 6858000"/>
              <a:gd name="connsiteX288" fmla="*/ 6953922 w 7467600"/>
              <a:gd name="connsiteY288" fmla="*/ 4890068 h 6858000"/>
              <a:gd name="connsiteX289" fmla="*/ 6071359 w 7467600"/>
              <a:gd name="connsiteY289" fmla="*/ 4770770 h 6858000"/>
              <a:gd name="connsiteX290" fmla="*/ 6038839 w 7467600"/>
              <a:gd name="connsiteY290" fmla="*/ 4764474 h 6858000"/>
              <a:gd name="connsiteX291" fmla="*/ 6038706 w 7467600"/>
              <a:gd name="connsiteY291" fmla="*/ 4763847 h 6858000"/>
              <a:gd name="connsiteX292" fmla="*/ 6037784 w 7467600"/>
              <a:gd name="connsiteY292" fmla="*/ 4764270 h 6858000"/>
              <a:gd name="connsiteX293" fmla="*/ 6038839 w 7467600"/>
              <a:gd name="connsiteY293" fmla="*/ 4764474 h 6858000"/>
              <a:gd name="connsiteX294" fmla="*/ 6040338 w 7467600"/>
              <a:gd name="connsiteY294" fmla="*/ 4771418 h 6858000"/>
              <a:gd name="connsiteX295" fmla="*/ 6024488 w 7467600"/>
              <a:gd name="connsiteY295" fmla="*/ 4809903 h 6858000"/>
              <a:gd name="connsiteX296" fmla="*/ 5599771 w 7467600"/>
              <a:gd name="connsiteY296" fmla="*/ 5509652 h 6858000"/>
              <a:gd name="connsiteX297" fmla="*/ 5548843 w 7467600"/>
              <a:gd name="connsiteY297" fmla="*/ 5563845 h 6858000"/>
              <a:gd name="connsiteX298" fmla="*/ 5940952 w 7467600"/>
              <a:gd name="connsiteY298" fmla="*/ 6250028 h 6858000"/>
              <a:gd name="connsiteX299" fmla="*/ 6043441 w 7467600"/>
              <a:gd name="connsiteY299" fmla="*/ 6665847 h 6858000"/>
              <a:gd name="connsiteX300" fmla="*/ 6093432 w 7467600"/>
              <a:gd name="connsiteY300" fmla="*/ 6858000 h 6858000"/>
              <a:gd name="connsiteX301" fmla="*/ 6034344 w 7467600"/>
              <a:gd name="connsiteY301" fmla="*/ 6858000 h 6858000"/>
              <a:gd name="connsiteX302" fmla="*/ 6026679 w 7467600"/>
              <a:gd name="connsiteY302" fmla="*/ 6836959 h 6858000"/>
              <a:gd name="connsiteX303" fmla="*/ 5800441 w 7467600"/>
              <a:gd name="connsiteY303" fmla="*/ 6335286 h 6858000"/>
              <a:gd name="connsiteX304" fmla="*/ 5526562 w 7467600"/>
              <a:gd name="connsiteY304" fmla="*/ 5705388 h 6858000"/>
              <a:gd name="connsiteX305" fmla="*/ 5519640 w 7467600"/>
              <a:gd name="connsiteY305" fmla="*/ 5683774 h 6858000"/>
              <a:gd name="connsiteX306" fmla="*/ 5844559 w 7467600"/>
              <a:gd name="connsiteY306" fmla="*/ 6553349 h 6858000"/>
              <a:gd name="connsiteX307" fmla="*/ 5975994 w 7467600"/>
              <a:gd name="connsiteY307" fmla="*/ 6858000 h 6858000"/>
              <a:gd name="connsiteX308" fmla="*/ 5898547 w 7467600"/>
              <a:gd name="connsiteY308" fmla="*/ 6858000 h 6858000"/>
              <a:gd name="connsiteX309" fmla="*/ 5682041 w 7467600"/>
              <a:gd name="connsiteY309" fmla="*/ 6355860 h 6858000"/>
              <a:gd name="connsiteX310" fmla="*/ 5461758 w 7467600"/>
              <a:gd name="connsiteY310" fmla="*/ 5820220 h 6858000"/>
              <a:gd name="connsiteX311" fmla="*/ 5237282 w 7467600"/>
              <a:gd name="connsiteY311" fmla="*/ 6579086 h 6858000"/>
              <a:gd name="connsiteX312" fmla="*/ 5115009 w 7467600"/>
              <a:gd name="connsiteY312" fmla="*/ 6858000 h 6858000"/>
              <a:gd name="connsiteX313" fmla="*/ 5028074 w 7467600"/>
              <a:gd name="connsiteY313" fmla="*/ 6858000 h 6858000"/>
              <a:gd name="connsiteX314" fmla="*/ 5079508 w 7467600"/>
              <a:gd name="connsiteY314" fmla="*/ 6749074 h 6858000"/>
              <a:gd name="connsiteX315" fmla="*/ 5371846 w 7467600"/>
              <a:gd name="connsiteY315" fmla="*/ 5924413 h 6858000"/>
              <a:gd name="connsiteX316" fmla="*/ 5270512 w 7467600"/>
              <a:gd name="connsiteY316" fmla="*/ 6138975 h 6858000"/>
              <a:gd name="connsiteX317" fmla="*/ 5062409 w 7467600"/>
              <a:gd name="connsiteY317" fmla="*/ 6653544 h 6858000"/>
              <a:gd name="connsiteX318" fmla="*/ 5036628 w 7467600"/>
              <a:gd name="connsiteY318" fmla="*/ 6754247 h 6858000"/>
              <a:gd name="connsiteX319" fmla="*/ 5009112 w 7467600"/>
              <a:gd name="connsiteY319" fmla="*/ 6858000 h 6858000"/>
              <a:gd name="connsiteX320" fmla="*/ 4976679 w 7467600"/>
              <a:gd name="connsiteY320" fmla="*/ 6858000 h 6858000"/>
              <a:gd name="connsiteX321" fmla="*/ 5006537 w 7467600"/>
              <a:gd name="connsiteY321" fmla="*/ 6747068 h 6858000"/>
              <a:gd name="connsiteX322" fmla="*/ 5032723 w 7467600"/>
              <a:gd name="connsiteY322" fmla="*/ 6644957 h 6858000"/>
              <a:gd name="connsiteX323" fmla="*/ 5242949 w 7467600"/>
              <a:gd name="connsiteY323" fmla="*/ 6125175 h 6858000"/>
              <a:gd name="connsiteX324" fmla="*/ 5286321 w 7467600"/>
              <a:gd name="connsiteY324" fmla="*/ 6033555 h 6858000"/>
              <a:gd name="connsiteX325" fmla="*/ 5008210 w 7467600"/>
              <a:gd name="connsiteY325" fmla="*/ 6649194 h 6858000"/>
              <a:gd name="connsiteX326" fmla="*/ 4986321 w 7467600"/>
              <a:gd name="connsiteY326" fmla="*/ 6765687 h 6858000"/>
              <a:gd name="connsiteX327" fmla="*/ 4973474 w 7467600"/>
              <a:gd name="connsiteY327" fmla="*/ 6858000 h 6858000"/>
              <a:gd name="connsiteX328" fmla="*/ 4907178 w 7467600"/>
              <a:gd name="connsiteY328" fmla="*/ 6858000 h 6858000"/>
              <a:gd name="connsiteX329" fmla="*/ 4910810 w 7467600"/>
              <a:gd name="connsiteY329" fmla="*/ 6829660 h 6858000"/>
              <a:gd name="connsiteX330" fmla="*/ 4987461 w 7467600"/>
              <a:gd name="connsiteY330" fmla="*/ 6432994 h 6858000"/>
              <a:gd name="connsiteX331" fmla="*/ 5179262 w 7467600"/>
              <a:gd name="connsiteY331" fmla="*/ 6035044 h 6858000"/>
              <a:gd name="connsiteX332" fmla="*/ 4689678 w 7467600"/>
              <a:gd name="connsiteY332" fmla="*/ 6440241 h 6858000"/>
              <a:gd name="connsiteX333" fmla="*/ 4477543 w 7467600"/>
              <a:gd name="connsiteY333" fmla="*/ 6674836 h 6858000"/>
              <a:gd name="connsiteX334" fmla="*/ 4329957 w 7467600"/>
              <a:gd name="connsiteY334" fmla="*/ 6858000 h 6858000"/>
              <a:gd name="connsiteX335" fmla="*/ 4218595 w 7467600"/>
              <a:gd name="connsiteY335" fmla="*/ 6858000 h 6858000"/>
              <a:gd name="connsiteX336" fmla="*/ 4368888 w 7467600"/>
              <a:gd name="connsiteY336" fmla="*/ 6668412 h 6858000"/>
              <a:gd name="connsiteX337" fmla="*/ 4563091 w 7467600"/>
              <a:gd name="connsiteY337" fmla="*/ 6442508 h 6858000"/>
              <a:gd name="connsiteX338" fmla="*/ 5387324 w 7467600"/>
              <a:gd name="connsiteY338" fmla="*/ 5705830 h 6858000"/>
              <a:gd name="connsiteX339" fmla="*/ 5073620 w 7467600"/>
              <a:gd name="connsiteY339" fmla="*/ 5955437 h 6858000"/>
              <a:gd name="connsiteX340" fmla="*/ 4689789 w 7467600"/>
              <a:gd name="connsiteY340" fmla="*/ 6268382 h 6858000"/>
              <a:gd name="connsiteX341" fmla="*/ 4418722 w 7467600"/>
              <a:gd name="connsiteY341" fmla="*/ 6570886 h 6858000"/>
              <a:gd name="connsiteX342" fmla="*/ 4214944 w 7467600"/>
              <a:gd name="connsiteY342" fmla="*/ 6858000 h 6858000"/>
              <a:gd name="connsiteX343" fmla="*/ 4177898 w 7467600"/>
              <a:gd name="connsiteY343" fmla="*/ 6858000 h 6858000"/>
              <a:gd name="connsiteX344" fmla="*/ 4391597 w 7467600"/>
              <a:gd name="connsiteY344" fmla="*/ 6556370 h 6858000"/>
              <a:gd name="connsiteX345" fmla="*/ 4668889 w 7467600"/>
              <a:gd name="connsiteY345" fmla="*/ 6246399 h 6858000"/>
              <a:gd name="connsiteX346" fmla="*/ 5055427 w 7467600"/>
              <a:gd name="connsiteY346" fmla="*/ 5931476 h 6858000"/>
              <a:gd name="connsiteX347" fmla="*/ 5371814 w 7467600"/>
              <a:gd name="connsiteY347" fmla="*/ 5678975 h 6858000"/>
              <a:gd name="connsiteX348" fmla="*/ 4987918 w 7467600"/>
              <a:gd name="connsiteY348" fmla="*/ 5838701 h 6858000"/>
              <a:gd name="connsiteX349" fmla="*/ 4317146 w 7467600"/>
              <a:gd name="connsiteY349" fmla="*/ 6587716 h 6858000"/>
              <a:gd name="connsiteX350" fmla="*/ 4171627 w 7467600"/>
              <a:gd name="connsiteY350" fmla="*/ 6858000 h 6858000"/>
              <a:gd name="connsiteX351" fmla="*/ 4081585 w 7467600"/>
              <a:gd name="connsiteY351" fmla="*/ 6858000 h 6858000"/>
              <a:gd name="connsiteX352" fmla="*/ 4238603 w 7467600"/>
              <a:gd name="connsiteY352" fmla="*/ 6559341 h 6858000"/>
              <a:gd name="connsiteX353" fmla="*/ 4778333 w 7467600"/>
              <a:gd name="connsiteY353" fmla="*/ 5873626 h 6858000"/>
              <a:gd name="connsiteX354" fmla="*/ 5414185 w 7467600"/>
              <a:gd name="connsiteY354" fmla="*/ 5573882 h 6858000"/>
              <a:gd name="connsiteX355" fmla="*/ 5959648 w 7467600"/>
              <a:gd name="connsiteY355" fmla="*/ 4760797 h 6858000"/>
              <a:gd name="connsiteX356" fmla="*/ 5355019 w 7467600"/>
              <a:gd name="connsiteY356" fmla="*/ 4734672 h 6858000"/>
              <a:gd name="connsiteX357" fmla="*/ 5083565 w 7467600"/>
              <a:gd name="connsiteY357" fmla="*/ 5179121 h 6858000"/>
              <a:gd name="connsiteX358" fmla="*/ 4713577 w 7467600"/>
              <a:gd name="connsiteY358" fmla="*/ 5616803 h 6858000"/>
              <a:gd name="connsiteX359" fmla="*/ 3989559 w 7467600"/>
              <a:gd name="connsiteY359" fmla="*/ 6145945 h 6858000"/>
              <a:gd name="connsiteX360" fmla="*/ 3939824 w 7467600"/>
              <a:gd name="connsiteY360" fmla="*/ 6066900 h 6858000"/>
              <a:gd name="connsiteX361" fmla="*/ 4584537 w 7467600"/>
              <a:gd name="connsiteY361" fmla="*/ 5324826 h 6858000"/>
              <a:gd name="connsiteX362" fmla="*/ 5037105 w 7467600"/>
              <a:gd name="connsiteY362" fmla="*/ 5088765 h 6858000"/>
              <a:gd name="connsiteX363" fmla="*/ 5039930 w 7467600"/>
              <a:gd name="connsiteY363" fmla="*/ 5089585 h 6858000"/>
              <a:gd name="connsiteX364" fmla="*/ 5263764 w 7467600"/>
              <a:gd name="connsiteY364" fmla="*/ 4735525 h 6858000"/>
              <a:gd name="connsiteX365" fmla="*/ 4086300 w 7467600"/>
              <a:gd name="connsiteY365" fmla="*/ 4884599 h 6858000"/>
              <a:gd name="connsiteX366" fmla="*/ 4085485 w 7467600"/>
              <a:gd name="connsiteY366" fmla="*/ 4899070 h 6858000"/>
              <a:gd name="connsiteX367" fmla="*/ 3871915 w 7467600"/>
              <a:gd name="connsiteY367" fmla="*/ 5253645 h 6858000"/>
              <a:gd name="connsiteX368" fmla="*/ 3799374 w 7467600"/>
              <a:gd name="connsiteY368" fmla="*/ 5466127 h 6858000"/>
              <a:gd name="connsiteX369" fmla="*/ 3498850 w 7467600"/>
              <a:gd name="connsiteY369" fmla="*/ 6661888 h 6858000"/>
              <a:gd name="connsiteX370" fmla="*/ 3399216 w 7467600"/>
              <a:gd name="connsiteY370" fmla="*/ 6858000 h 6858000"/>
              <a:gd name="connsiteX371" fmla="*/ 3303688 w 7467600"/>
              <a:gd name="connsiteY371" fmla="*/ 6858000 h 6858000"/>
              <a:gd name="connsiteX372" fmla="*/ 3391774 w 7467600"/>
              <a:gd name="connsiteY372" fmla="*/ 6697181 h 6858000"/>
              <a:gd name="connsiteX373" fmla="*/ 3735540 w 7467600"/>
              <a:gd name="connsiteY373" fmla="*/ 5546923 h 6858000"/>
              <a:gd name="connsiteX374" fmla="*/ 3729438 w 7467600"/>
              <a:gd name="connsiteY374" fmla="*/ 5569058 h 6858000"/>
              <a:gd name="connsiteX375" fmla="*/ 3707782 w 7467600"/>
              <a:gd name="connsiteY375" fmla="*/ 5644908 h 6858000"/>
              <a:gd name="connsiteX376" fmla="*/ 3583827 w 7467600"/>
              <a:gd name="connsiteY376" fmla="*/ 6039215 h 6858000"/>
              <a:gd name="connsiteX377" fmla="*/ 3547861 w 7467600"/>
              <a:gd name="connsiteY377" fmla="*/ 6129609 h 6858000"/>
              <a:gd name="connsiteX378" fmla="*/ 3490905 w 7467600"/>
              <a:gd name="connsiteY378" fmla="*/ 6277660 h 6858000"/>
              <a:gd name="connsiteX379" fmla="*/ 3455859 w 7467600"/>
              <a:gd name="connsiteY379" fmla="*/ 6391301 h 6858000"/>
              <a:gd name="connsiteX380" fmla="*/ 3429112 w 7467600"/>
              <a:gd name="connsiteY380" fmla="*/ 6479469 h 6858000"/>
              <a:gd name="connsiteX381" fmla="*/ 3304862 w 7467600"/>
              <a:gd name="connsiteY381" fmla="*/ 6796476 h 6858000"/>
              <a:gd name="connsiteX382" fmla="*/ 3276071 w 7467600"/>
              <a:gd name="connsiteY382" fmla="*/ 6858000 h 6858000"/>
              <a:gd name="connsiteX383" fmla="*/ 3240805 w 7467600"/>
              <a:gd name="connsiteY383" fmla="*/ 6858000 h 6858000"/>
              <a:gd name="connsiteX384" fmla="*/ 3275917 w 7467600"/>
              <a:gd name="connsiteY384" fmla="*/ 6783192 h 6858000"/>
              <a:gd name="connsiteX385" fmla="*/ 3399358 w 7467600"/>
              <a:gd name="connsiteY385" fmla="*/ 6469011 h 6858000"/>
              <a:gd name="connsiteX386" fmla="*/ 3425650 w 7467600"/>
              <a:gd name="connsiteY386" fmla="*/ 6381333 h 6858000"/>
              <a:gd name="connsiteX387" fmla="*/ 3460661 w 7467600"/>
              <a:gd name="connsiteY387" fmla="*/ 6266763 h 6858000"/>
              <a:gd name="connsiteX388" fmla="*/ 3518021 w 7467600"/>
              <a:gd name="connsiteY388" fmla="*/ 6117298 h 6858000"/>
              <a:gd name="connsiteX389" fmla="*/ 3554035 w 7467600"/>
              <a:gd name="connsiteY389" fmla="*/ 6027832 h 6858000"/>
              <a:gd name="connsiteX390" fmla="*/ 3677174 w 7467600"/>
              <a:gd name="connsiteY390" fmla="*/ 5636351 h 6858000"/>
              <a:gd name="connsiteX391" fmla="*/ 3698819 w 7467600"/>
              <a:gd name="connsiteY391" fmla="*/ 5560503 h 6858000"/>
              <a:gd name="connsiteX392" fmla="*/ 3702094 w 7467600"/>
              <a:gd name="connsiteY392" fmla="*/ 5549194 h 6858000"/>
              <a:gd name="connsiteX393" fmla="*/ 3398355 w 7467600"/>
              <a:gd name="connsiteY393" fmla="*/ 6094603 h 6858000"/>
              <a:gd name="connsiteX394" fmla="*/ 3193941 w 7467600"/>
              <a:gd name="connsiteY394" fmla="*/ 6798775 h 6858000"/>
              <a:gd name="connsiteX395" fmla="*/ 3184140 w 7467600"/>
              <a:gd name="connsiteY395" fmla="*/ 6858000 h 6858000"/>
              <a:gd name="connsiteX396" fmla="*/ 3099978 w 7467600"/>
              <a:gd name="connsiteY396" fmla="*/ 6858000 h 6858000"/>
              <a:gd name="connsiteX397" fmla="*/ 3101556 w 7467600"/>
              <a:gd name="connsiteY397" fmla="*/ 6843337 h 6858000"/>
              <a:gd name="connsiteX398" fmla="*/ 3370162 w 7467600"/>
              <a:gd name="connsiteY398" fmla="*/ 5785550 h 6858000"/>
              <a:gd name="connsiteX399" fmla="*/ 3746477 w 7467600"/>
              <a:gd name="connsiteY399" fmla="*/ 5377889 h 6858000"/>
              <a:gd name="connsiteX400" fmla="*/ 3863399 w 7467600"/>
              <a:gd name="connsiteY400" fmla="*/ 5087257 h 6858000"/>
              <a:gd name="connsiteX401" fmla="*/ 3968712 w 7467600"/>
              <a:gd name="connsiteY401" fmla="*/ 4913989 h 6858000"/>
              <a:gd name="connsiteX402" fmla="*/ 2792390 w 7467600"/>
              <a:gd name="connsiteY402" fmla="*/ 5382974 h 6858000"/>
              <a:gd name="connsiteX403" fmla="*/ 2714982 w 7467600"/>
              <a:gd name="connsiteY403" fmla="*/ 5427051 h 6858000"/>
              <a:gd name="connsiteX404" fmla="*/ 2813361 w 7467600"/>
              <a:gd name="connsiteY404" fmla="*/ 6023912 h 6858000"/>
              <a:gd name="connsiteX405" fmla="*/ 2688430 w 7467600"/>
              <a:gd name="connsiteY405" fmla="*/ 6801564 h 6858000"/>
              <a:gd name="connsiteX406" fmla="*/ 2629626 w 7467600"/>
              <a:gd name="connsiteY406" fmla="*/ 6763394 h 6858000"/>
              <a:gd name="connsiteX407" fmla="*/ 2565328 w 7467600"/>
              <a:gd name="connsiteY407" fmla="*/ 5516399 h 6858000"/>
              <a:gd name="connsiteX408" fmla="*/ 1922999 w 7467600"/>
              <a:gd name="connsiteY408" fmla="*/ 5980343 h 6858000"/>
              <a:gd name="connsiteX409" fmla="*/ 1950261 w 7467600"/>
              <a:gd name="connsiteY409" fmla="*/ 6405858 h 6858000"/>
              <a:gd name="connsiteX410" fmla="*/ 2365554 w 7467600"/>
              <a:gd name="connsiteY410" fmla="*/ 6759107 h 6858000"/>
              <a:gd name="connsiteX411" fmla="*/ 2424142 w 7467600"/>
              <a:gd name="connsiteY411" fmla="*/ 6858000 h 6858000"/>
              <a:gd name="connsiteX412" fmla="*/ 2395994 w 7467600"/>
              <a:gd name="connsiteY412" fmla="*/ 6858000 h 6858000"/>
              <a:gd name="connsiteX413" fmla="*/ 2392863 w 7467600"/>
              <a:gd name="connsiteY413" fmla="*/ 6852964 h 6858000"/>
              <a:gd name="connsiteX414" fmla="*/ 2017589 w 7467600"/>
              <a:gd name="connsiteY414" fmla="*/ 6493982 h 6858000"/>
              <a:gd name="connsiteX415" fmla="*/ 2147336 w 7467600"/>
              <a:gd name="connsiteY415" fmla="*/ 6594052 h 6858000"/>
              <a:gd name="connsiteX416" fmla="*/ 2207047 w 7467600"/>
              <a:gd name="connsiteY416" fmla="*/ 6654540 h 6858000"/>
              <a:gd name="connsiteX417" fmla="*/ 2299106 w 7467600"/>
              <a:gd name="connsiteY417" fmla="*/ 6778931 h 6858000"/>
              <a:gd name="connsiteX418" fmla="*/ 2314430 w 7467600"/>
              <a:gd name="connsiteY418" fmla="*/ 6801144 h 6858000"/>
              <a:gd name="connsiteX419" fmla="*/ 2352406 w 7467600"/>
              <a:gd name="connsiteY419" fmla="*/ 6858000 h 6858000"/>
              <a:gd name="connsiteX420" fmla="*/ 2314492 w 7467600"/>
              <a:gd name="connsiteY420" fmla="*/ 6858000 h 6858000"/>
              <a:gd name="connsiteX421" fmla="*/ 2288095 w 7467600"/>
              <a:gd name="connsiteY421" fmla="*/ 6818030 h 6858000"/>
              <a:gd name="connsiteX422" fmla="*/ 2272768 w 7467600"/>
              <a:gd name="connsiteY422" fmla="*/ 6795822 h 6858000"/>
              <a:gd name="connsiteX423" fmla="*/ 2182715 w 7467600"/>
              <a:gd name="connsiteY423" fmla="*/ 6675071 h 6858000"/>
              <a:gd name="connsiteX424" fmla="*/ 2032061 w 7467600"/>
              <a:gd name="connsiteY424" fmla="*/ 6541380 h 6858000"/>
              <a:gd name="connsiteX425" fmla="*/ 2257220 w 7467600"/>
              <a:gd name="connsiteY425" fmla="*/ 6826257 h 6858000"/>
              <a:gd name="connsiteX426" fmla="*/ 2281324 w 7467600"/>
              <a:gd name="connsiteY426" fmla="*/ 6858000 h 6858000"/>
              <a:gd name="connsiteX427" fmla="*/ 2242860 w 7467600"/>
              <a:gd name="connsiteY427" fmla="*/ 6858000 h 6858000"/>
              <a:gd name="connsiteX428" fmla="*/ 2232818 w 7467600"/>
              <a:gd name="connsiteY428" fmla="*/ 6844926 h 6858000"/>
              <a:gd name="connsiteX429" fmla="*/ 1990172 w 7467600"/>
              <a:gd name="connsiteY429" fmla="*/ 6542121 h 6858000"/>
              <a:gd name="connsiteX430" fmla="*/ 2124090 w 7467600"/>
              <a:gd name="connsiteY430" fmla="*/ 6761017 h 6858000"/>
              <a:gd name="connsiteX431" fmla="*/ 2200380 w 7467600"/>
              <a:gd name="connsiteY431" fmla="*/ 6858000 h 6858000"/>
              <a:gd name="connsiteX432" fmla="*/ 2147507 w 7467600"/>
              <a:gd name="connsiteY432" fmla="*/ 6858000 h 6858000"/>
              <a:gd name="connsiteX433" fmla="*/ 2070668 w 7467600"/>
              <a:gd name="connsiteY433" fmla="*/ 6761520 h 6858000"/>
              <a:gd name="connsiteX434" fmla="*/ 1975142 w 7467600"/>
              <a:gd name="connsiteY434" fmla="*/ 6585570 h 6858000"/>
              <a:gd name="connsiteX435" fmla="*/ 2050035 w 7467600"/>
              <a:gd name="connsiteY435" fmla="*/ 6813345 h 6858000"/>
              <a:gd name="connsiteX436" fmla="*/ 2063025 w 7467600"/>
              <a:gd name="connsiteY436" fmla="*/ 6858000 h 6858000"/>
              <a:gd name="connsiteX437" fmla="*/ 2021675 w 7467600"/>
              <a:gd name="connsiteY437" fmla="*/ 6858000 h 6858000"/>
              <a:gd name="connsiteX438" fmla="*/ 2019308 w 7467600"/>
              <a:gd name="connsiteY438" fmla="*/ 6847118 h 6858000"/>
              <a:gd name="connsiteX439" fmla="*/ 1938835 w 7467600"/>
              <a:gd name="connsiteY439" fmla="*/ 6551160 h 6858000"/>
              <a:gd name="connsiteX440" fmla="*/ 1953230 w 7467600"/>
              <a:gd name="connsiteY440" fmla="*/ 6759699 h 6858000"/>
              <a:gd name="connsiteX441" fmla="*/ 1956763 w 7467600"/>
              <a:gd name="connsiteY441" fmla="*/ 6778191 h 6858000"/>
              <a:gd name="connsiteX442" fmla="*/ 1967925 w 7467600"/>
              <a:gd name="connsiteY442" fmla="*/ 6858000 h 6858000"/>
              <a:gd name="connsiteX443" fmla="*/ 1936622 w 7467600"/>
              <a:gd name="connsiteY443" fmla="*/ 6858000 h 6858000"/>
              <a:gd name="connsiteX444" fmla="*/ 1926261 w 7467600"/>
              <a:gd name="connsiteY444" fmla="*/ 6784064 h 6858000"/>
              <a:gd name="connsiteX445" fmla="*/ 1922724 w 7467600"/>
              <a:gd name="connsiteY445" fmla="*/ 6765577 h 6858000"/>
              <a:gd name="connsiteX446" fmla="*/ 1904650 w 7467600"/>
              <a:gd name="connsiteY446" fmla="*/ 6639616 h 6858000"/>
              <a:gd name="connsiteX447" fmla="*/ 1885273 w 7467600"/>
              <a:gd name="connsiteY447" fmla="*/ 6858000 h 6858000"/>
              <a:gd name="connsiteX448" fmla="*/ 1854363 w 7467600"/>
              <a:gd name="connsiteY448" fmla="*/ 6858000 h 6858000"/>
              <a:gd name="connsiteX449" fmla="*/ 1880391 w 7467600"/>
              <a:gd name="connsiteY449" fmla="*/ 6603796 h 6858000"/>
              <a:gd name="connsiteX450" fmla="*/ 1818273 w 7467600"/>
              <a:gd name="connsiteY450" fmla="*/ 6715729 h 6858000"/>
              <a:gd name="connsiteX451" fmla="*/ 1794691 w 7467600"/>
              <a:gd name="connsiteY451" fmla="*/ 6843239 h 6858000"/>
              <a:gd name="connsiteX452" fmla="*/ 1794914 w 7467600"/>
              <a:gd name="connsiteY452" fmla="*/ 6858000 h 6858000"/>
              <a:gd name="connsiteX453" fmla="*/ 1746128 w 7467600"/>
              <a:gd name="connsiteY453" fmla="*/ 6858000 h 6858000"/>
              <a:gd name="connsiteX454" fmla="*/ 1753934 w 7467600"/>
              <a:gd name="connsiteY454" fmla="*/ 6724796 h 6858000"/>
              <a:gd name="connsiteX455" fmla="*/ 1792053 w 7467600"/>
              <a:gd name="connsiteY455" fmla="*/ 6572396 h 6858000"/>
              <a:gd name="connsiteX456" fmla="*/ 1862248 w 7467600"/>
              <a:gd name="connsiteY456" fmla="*/ 6266397 h 6858000"/>
              <a:gd name="connsiteX457" fmla="*/ 1862250 w 7467600"/>
              <a:gd name="connsiteY457" fmla="*/ 6033531 h 6858000"/>
              <a:gd name="connsiteX458" fmla="*/ 1211999 w 7467600"/>
              <a:gd name="connsiteY458" fmla="*/ 6683610 h 6858000"/>
              <a:gd name="connsiteX459" fmla="*/ 1213266 w 7467600"/>
              <a:gd name="connsiteY459" fmla="*/ 6691947 h 6858000"/>
              <a:gd name="connsiteX460" fmla="*/ 1203370 w 7467600"/>
              <a:gd name="connsiteY460" fmla="*/ 6850676 h 6858000"/>
              <a:gd name="connsiteX461" fmla="*/ 1203671 w 7467600"/>
              <a:gd name="connsiteY461" fmla="*/ 6858000 h 6858000"/>
              <a:gd name="connsiteX462" fmla="*/ 1143180 w 7467600"/>
              <a:gd name="connsiteY462" fmla="*/ 6858000 h 6858000"/>
              <a:gd name="connsiteX463" fmla="*/ 1142176 w 7467600"/>
              <a:gd name="connsiteY463" fmla="*/ 6766045 h 6858000"/>
              <a:gd name="connsiteX464" fmla="*/ 1067484 w 7467600"/>
              <a:gd name="connsiteY464" fmla="*/ 6858000 h 6858000"/>
              <a:gd name="connsiteX465" fmla="*/ 953928 w 7467600"/>
              <a:gd name="connsiteY465" fmla="*/ 6858000 h 6858000"/>
              <a:gd name="connsiteX466" fmla="*/ 959715 w 7467600"/>
              <a:gd name="connsiteY466" fmla="*/ 6850185 h 6858000"/>
              <a:gd name="connsiteX467" fmla="*/ 1483788 w 7467600"/>
              <a:gd name="connsiteY467" fmla="*/ 6259174 h 6858000"/>
              <a:gd name="connsiteX468" fmla="*/ 1100671 w 7467600"/>
              <a:gd name="connsiteY468" fmla="*/ 6252137 h 6858000"/>
              <a:gd name="connsiteX469" fmla="*/ 1090144 w 7467600"/>
              <a:gd name="connsiteY469" fmla="*/ 6256748 h 6858000"/>
              <a:gd name="connsiteX470" fmla="*/ 1095872 w 7467600"/>
              <a:gd name="connsiteY470" fmla="*/ 6271892 h 6858000"/>
              <a:gd name="connsiteX471" fmla="*/ 262785 w 7467600"/>
              <a:gd name="connsiteY471" fmla="*/ 6845450 h 6858000"/>
              <a:gd name="connsiteX472" fmla="*/ 209968 w 7467600"/>
              <a:gd name="connsiteY472" fmla="*/ 6770713 h 6858000"/>
              <a:gd name="connsiteX473" fmla="*/ 873460 w 7467600"/>
              <a:gd name="connsiteY473" fmla="*/ 6253768 h 6858000"/>
              <a:gd name="connsiteX474" fmla="*/ 192686 w 7467600"/>
              <a:gd name="connsiteY474" fmla="*/ 5849257 h 6858000"/>
              <a:gd name="connsiteX475" fmla="*/ 4696 w 7467600"/>
              <a:gd name="connsiteY475" fmla="*/ 5697668 h 6858000"/>
              <a:gd name="connsiteX476" fmla="*/ 0 w 7467600"/>
              <a:gd name="connsiteY476" fmla="*/ 5689984 h 6858000"/>
              <a:gd name="connsiteX477" fmla="*/ 0 w 7467600"/>
              <a:gd name="connsiteY477" fmla="*/ 5513472 h 6858000"/>
              <a:gd name="connsiteX478" fmla="*/ 174101 w 7467600"/>
              <a:gd name="connsiteY478" fmla="*/ 5620277 h 6858000"/>
              <a:gd name="connsiteX479" fmla="*/ 891800 w 7467600"/>
              <a:gd name="connsiteY479" fmla="*/ 6036935 h 6858000"/>
              <a:gd name="connsiteX480" fmla="*/ 1072219 w 7467600"/>
              <a:gd name="connsiteY480" fmla="*/ 6169443 h 6858000"/>
              <a:gd name="connsiteX481" fmla="*/ 1074117 w 7467600"/>
              <a:gd name="connsiteY481" fmla="*/ 6170301 h 6858000"/>
              <a:gd name="connsiteX482" fmla="*/ 1083114 w 7467600"/>
              <a:gd name="connsiteY482" fmla="*/ 6174131 h 6858000"/>
              <a:gd name="connsiteX483" fmla="*/ 1543010 w 7467600"/>
              <a:gd name="connsiteY483" fmla="*/ 6191140 h 6858000"/>
              <a:gd name="connsiteX484" fmla="*/ 1551080 w 7467600"/>
              <a:gd name="connsiteY484" fmla="*/ 6195006 h 6858000"/>
              <a:gd name="connsiteX485" fmla="*/ 2345443 w 7467600"/>
              <a:gd name="connsiteY485" fmla="*/ 5549882 h 6858000"/>
              <a:gd name="connsiteX486" fmla="*/ 1721499 w 7467600"/>
              <a:gd name="connsiteY486" fmla="*/ 5599969 h 6858000"/>
              <a:gd name="connsiteX487" fmla="*/ 767716 w 7467600"/>
              <a:gd name="connsiteY487" fmla="*/ 5472768 h 6858000"/>
              <a:gd name="connsiteX488" fmla="*/ 722147 w 7467600"/>
              <a:gd name="connsiteY488" fmla="*/ 5393091 h 6858000"/>
              <a:gd name="connsiteX489" fmla="*/ 1485552 w 7467600"/>
              <a:gd name="connsiteY489" fmla="*/ 5313202 h 6858000"/>
              <a:gd name="connsiteX490" fmla="*/ 2143004 w 7467600"/>
              <a:gd name="connsiteY490" fmla="*/ 5402420 h 6858000"/>
              <a:gd name="connsiteX491" fmla="*/ 1933391 w 7467600"/>
              <a:gd name="connsiteY491" fmla="*/ 5156971 h 6858000"/>
              <a:gd name="connsiteX492" fmla="*/ 1827118 w 7467600"/>
              <a:gd name="connsiteY492" fmla="*/ 4968410 h 6858000"/>
              <a:gd name="connsiteX493" fmla="*/ 1837349 w 7467600"/>
              <a:gd name="connsiteY493" fmla="*/ 4956357 h 6858000"/>
              <a:gd name="connsiteX494" fmla="*/ 2162835 w 7467600"/>
              <a:gd name="connsiteY494" fmla="*/ 5187853 h 6858000"/>
              <a:gd name="connsiteX495" fmla="*/ 2257167 w 7467600"/>
              <a:gd name="connsiteY495" fmla="*/ 5462123 h 6858000"/>
              <a:gd name="connsiteX496" fmla="*/ 2261598 w 7467600"/>
              <a:gd name="connsiteY496" fmla="*/ 5467998 h 6858000"/>
              <a:gd name="connsiteX497" fmla="*/ 2437177 w 7467600"/>
              <a:gd name="connsiteY497" fmla="*/ 5479608 h 6858000"/>
              <a:gd name="connsiteX498" fmla="*/ 2445247 w 7467600"/>
              <a:gd name="connsiteY498" fmla="*/ 5483476 h 6858000"/>
              <a:gd name="connsiteX499" fmla="*/ 2743626 w 7467600"/>
              <a:gd name="connsiteY499" fmla="*/ 5304819 h 6858000"/>
              <a:gd name="connsiteX500" fmla="*/ 3048102 w 7467600"/>
              <a:gd name="connsiteY500" fmla="*/ 5150595 h 6858000"/>
              <a:gd name="connsiteX501" fmla="*/ 1799414 w 7467600"/>
              <a:gd name="connsiteY501" fmla="*/ 4694732 h 6858000"/>
              <a:gd name="connsiteX502" fmla="*/ 1771735 w 7467600"/>
              <a:gd name="connsiteY502" fmla="*/ 4619929 h 6858000"/>
              <a:gd name="connsiteX503" fmla="*/ 3104273 w 7467600"/>
              <a:gd name="connsiteY503" fmla="*/ 5076159 h 6858000"/>
              <a:gd name="connsiteX504" fmla="*/ 3113245 w 7467600"/>
              <a:gd name="connsiteY504" fmla="*/ 5090705 h 6858000"/>
              <a:gd name="connsiteX505" fmla="*/ 3126294 w 7467600"/>
              <a:gd name="connsiteY505" fmla="*/ 5114400 h 6858000"/>
              <a:gd name="connsiteX506" fmla="*/ 3937433 w 7467600"/>
              <a:gd name="connsiteY506" fmla="*/ 4830473 h 6858000"/>
              <a:gd name="connsiteX507" fmla="*/ 3590475 w 7467600"/>
              <a:gd name="connsiteY507" fmla="*/ 4597974 h 6858000"/>
              <a:gd name="connsiteX508" fmla="*/ 3100264 w 7467600"/>
              <a:gd name="connsiteY508" fmla="*/ 4579845 h 6858000"/>
              <a:gd name="connsiteX509" fmla="*/ 2183576 w 7467600"/>
              <a:gd name="connsiteY509" fmla="*/ 4227150 h 6858000"/>
              <a:gd name="connsiteX510" fmla="*/ 2151029 w 7467600"/>
              <a:gd name="connsiteY510" fmla="*/ 4146947 h 6858000"/>
              <a:gd name="connsiteX511" fmla="*/ 3563434 w 7467600"/>
              <a:gd name="connsiteY511" fmla="*/ 4469115 h 6858000"/>
              <a:gd name="connsiteX512" fmla="*/ 3177952 w 7467600"/>
              <a:gd name="connsiteY512" fmla="*/ 3657386 h 6858000"/>
              <a:gd name="connsiteX513" fmla="*/ 3189263 w 7467600"/>
              <a:gd name="connsiteY513" fmla="*/ 3625726 h 6858000"/>
              <a:gd name="connsiteX514" fmla="*/ 3560912 w 7467600"/>
              <a:gd name="connsiteY514" fmla="*/ 4079863 h 6858000"/>
              <a:gd name="connsiteX515" fmla="*/ 3626636 w 7467600"/>
              <a:gd name="connsiteY515" fmla="*/ 4512230 h 6858000"/>
              <a:gd name="connsiteX516" fmla="*/ 3653088 w 7467600"/>
              <a:gd name="connsiteY516" fmla="*/ 4521417 h 6858000"/>
              <a:gd name="connsiteX517" fmla="*/ 3988128 w 7467600"/>
              <a:gd name="connsiteY517" fmla="*/ 4817267 h 6858000"/>
              <a:gd name="connsiteX518" fmla="*/ 4830582 w 7467600"/>
              <a:gd name="connsiteY518" fmla="*/ 4676000 h 6858000"/>
              <a:gd name="connsiteX519" fmla="*/ 4830100 w 7467600"/>
              <a:gd name="connsiteY519" fmla="*/ 4675554 h 6858000"/>
              <a:gd name="connsiteX520" fmla="*/ 4036318 w 7467600"/>
              <a:gd name="connsiteY520" fmla="*/ 4147013 h 6858000"/>
              <a:gd name="connsiteX521" fmla="*/ 3432098 w 7467600"/>
              <a:gd name="connsiteY521" fmla="*/ 3537312 h 6858000"/>
              <a:gd name="connsiteX522" fmla="*/ 3446761 w 7467600"/>
              <a:gd name="connsiteY522" fmla="*/ 3461278 h 6858000"/>
              <a:gd name="connsiteX523" fmla="*/ 4419733 w 7467600"/>
              <a:gd name="connsiteY523" fmla="*/ 3963555 h 6858000"/>
              <a:gd name="connsiteX524" fmla="*/ 4781371 w 7467600"/>
              <a:gd name="connsiteY524" fmla="*/ 4458604 h 6858000"/>
              <a:gd name="connsiteX525" fmla="*/ 4780440 w 7467600"/>
              <a:gd name="connsiteY525" fmla="*/ 4470290 h 6858000"/>
              <a:gd name="connsiteX526" fmla="*/ 4898954 w 7467600"/>
              <a:gd name="connsiteY526" fmla="*/ 4662092 h 6858000"/>
              <a:gd name="connsiteX527" fmla="*/ 4900699 w 7467600"/>
              <a:gd name="connsiteY527" fmla="*/ 4670867 h 6858000"/>
              <a:gd name="connsiteX528" fmla="*/ 5714511 w 7467600"/>
              <a:gd name="connsiteY528" fmla="*/ 4663483 h 6858000"/>
              <a:gd name="connsiteX529" fmla="*/ 5464793 w 7467600"/>
              <a:gd name="connsiteY529" fmla="*/ 4393556 h 6858000"/>
              <a:gd name="connsiteX530" fmla="*/ 5461897 w 7467600"/>
              <a:gd name="connsiteY530" fmla="*/ 4390879 h 6858000"/>
              <a:gd name="connsiteX531" fmla="*/ 4294126 w 7467600"/>
              <a:gd name="connsiteY531" fmla="*/ 3303048 h 6858000"/>
              <a:gd name="connsiteX532" fmla="*/ 4305321 w 7467600"/>
              <a:gd name="connsiteY532" fmla="*/ 3256953 h 6858000"/>
              <a:gd name="connsiteX533" fmla="*/ 4949299 w 7467600"/>
              <a:gd name="connsiteY533" fmla="*/ 3766336 h 6858000"/>
              <a:gd name="connsiteX534" fmla="*/ 5291452 w 7467600"/>
              <a:gd name="connsiteY534" fmla="*/ 4076801 h 6858000"/>
              <a:gd name="connsiteX535" fmla="*/ 5434998 w 7467600"/>
              <a:gd name="connsiteY535" fmla="*/ 4254100 h 6858000"/>
              <a:gd name="connsiteX536" fmla="*/ 5351015 w 7467600"/>
              <a:gd name="connsiteY536" fmla="*/ 3760989 h 6858000"/>
              <a:gd name="connsiteX537" fmla="*/ 5413780 w 7467600"/>
              <a:gd name="connsiteY537" fmla="*/ 2966265 h 6858000"/>
              <a:gd name="connsiteX538" fmla="*/ 5425627 w 7467600"/>
              <a:gd name="connsiteY538" fmla="*/ 2954192 h 6858000"/>
              <a:gd name="connsiteX539" fmla="*/ 6604735 w 7467600"/>
              <a:gd name="connsiteY539" fmla="*/ 2041381 h 6858000"/>
              <a:gd name="connsiteX540" fmla="*/ 7204487 w 7467600"/>
              <a:gd name="connsiteY540" fmla="*/ 2742112 h 6858000"/>
              <a:gd name="connsiteX541" fmla="*/ 7131592 w 7467600"/>
              <a:gd name="connsiteY541" fmla="*/ 2672096 h 6858000"/>
              <a:gd name="connsiteX542" fmla="*/ 6996344 w 7467600"/>
              <a:gd name="connsiteY542" fmla="*/ 2518310 h 6858000"/>
              <a:gd name="connsiteX543" fmla="*/ 6735495 w 7467600"/>
              <a:gd name="connsiteY543" fmla="*/ 2196890 h 6858000"/>
              <a:gd name="connsiteX544" fmla="*/ 6721901 w 7467600"/>
              <a:gd name="connsiteY544" fmla="*/ 2179274 h 6858000"/>
              <a:gd name="connsiteX545" fmla="*/ 6604735 w 7467600"/>
              <a:gd name="connsiteY545" fmla="*/ 2041381 h 6858000"/>
              <a:gd name="connsiteX546" fmla="*/ 6591670 w 7467600"/>
              <a:gd name="connsiteY546" fmla="*/ 1988277 h 6858000"/>
              <a:gd name="connsiteX547" fmla="*/ 6747349 w 7467600"/>
              <a:gd name="connsiteY547" fmla="*/ 2160069 h 6858000"/>
              <a:gd name="connsiteX548" fmla="*/ 6760943 w 7467600"/>
              <a:gd name="connsiteY548" fmla="*/ 2177686 h 6858000"/>
              <a:gd name="connsiteX549" fmla="*/ 7021065 w 7467600"/>
              <a:gd name="connsiteY549" fmla="*/ 2498102 h 6858000"/>
              <a:gd name="connsiteX550" fmla="*/ 7155223 w 7467600"/>
              <a:gd name="connsiteY550" fmla="*/ 2650386 h 6858000"/>
              <a:gd name="connsiteX551" fmla="*/ 7203167 w 7467600"/>
              <a:gd name="connsiteY551" fmla="*/ 2697288 h 6858000"/>
              <a:gd name="connsiteX552" fmla="*/ 6937703 w 7467600"/>
              <a:gd name="connsiteY552" fmla="*/ 2321981 h 6858000"/>
              <a:gd name="connsiteX553" fmla="*/ 6591670 w 7467600"/>
              <a:gd name="connsiteY553" fmla="*/ 1988277 h 6858000"/>
              <a:gd name="connsiteX554" fmla="*/ 5798671 w 7467600"/>
              <a:gd name="connsiteY554" fmla="*/ 1981601 h 6858000"/>
              <a:gd name="connsiteX555" fmla="*/ 5754709 w 7467600"/>
              <a:gd name="connsiteY555" fmla="*/ 2071454 h 6858000"/>
              <a:gd name="connsiteX556" fmla="*/ 5763044 w 7467600"/>
              <a:gd name="connsiteY556" fmla="*/ 2842206 h 6858000"/>
              <a:gd name="connsiteX557" fmla="*/ 5764974 w 7467600"/>
              <a:gd name="connsiteY557" fmla="*/ 2799609 h 6858000"/>
              <a:gd name="connsiteX558" fmla="*/ 5767665 w 7467600"/>
              <a:gd name="connsiteY558" fmla="*/ 2666409 h 6858000"/>
              <a:gd name="connsiteX559" fmla="*/ 5763055 w 7467600"/>
              <a:gd name="connsiteY559" fmla="*/ 2579705 h 6858000"/>
              <a:gd name="connsiteX560" fmla="*/ 5758079 w 7467600"/>
              <a:gd name="connsiteY560" fmla="*/ 2492508 h 6858000"/>
              <a:gd name="connsiteX561" fmla="*/ 5779325 w 7467600"/>
              <a:gd name="connsiteY561" fmla="*/ 2197069 h 6858000"/>
              <a:gd name="connsiteX562" fmla="*/ 5798671 w 7467600"/>
              <a:gd name="connsiteY562" fmla="*/ 1981601 h 6858000"/>
              <a:gd name="connsiteX563" fmla="*/ 5829202 w 7467600"/>
              <a:gd name="connsiteY563" fmla="*/ 1971679 h 6858000"/>
              <a:gd name="connsiteX564" fmla="*/ 5809558 w 7467600"/>
              <a:gd name="connsiteY564" fmla="*/ 2198043 h 6858000"/>
              <a:gd name="connsiteX565" fmla="*/ 5788653 w 7467600"/>
              <a:gd name="connsiteY565" fmla="*/ 2489430 h 6858000"/>
              <a:gd name="connsiteX566" fmla="*/ 5793439 w 7467600"/>
              <a:gd name="connsiteY566" fmla="*/ 2575235 h 6858000"/>
              <a:gd name="connsiteX567" fmla="*/ 5796837 w 7467600"/>
              <a:gd name="connsiteY567" fmla="*/ 2637633 h 6858000"/>
              <a:gd name="connsiteX568" fmla="*/ 5818614 w 7467600"/>
              <a:gd name="connsiteY568" fmla="*/ 2473055 h 6858000"/>
              <a:gd name="connsiteX569" fmla="*/ 5829202 w 7467600"/>
              <a:gd name="connsiteY569" fmla="*/ 1971679 h 6858000"/>
              <a:gd name="connsiteX570" fmla="*/ 5911389 w 7467600"/>
              <a:gd name="connsiteY570" fmla="*/ 1898371 h 6858000"/>
              <a:gd name="connsiteX571" fmla="*/ 6237627 w 7467600"/>
              <a:gd name="connsiteY571" fmla="*/ 2231921 h 6858000"/>
              <a:gd name="connsiteX572" fmla="*/ 5911389 w 7467600"/>
              <a:gd name="connsiteY572" fmla="*/ 1898371 h 6858000"/>
              <a:gd name="connsiteX573" fmla="*/ 6944437 w 7467600"/>
              <a:gd name="connsiteY573" fmla="*/ 1575402 h 6858000"/>
              <a:gd name="connsiteX574" fmla="*/ 6304730 w 7467600"/>
              <a:gd name="connsiteY574" fmla="*/ 1766654 h 6858000"/>
              <a:gd name="connsiteX575" fmla="*/ 6944437 w 7467600"/>
              <a:gd name="connsiteY575" fmla="*/ 1575402 h 6858000"/>
              <a:gd name="connsiteX576" fmla="*/ 7019523 w 7467600"/>
              <a:gd name="connsiteY576" fmla="*/ 1519450 h 6858000"/>
              <a:gd name="connsiteX577" fmla="*/ 6298091 w 7467600"/>
              <a:gd name="connsiteY577" fmla="*/ 1737122 h 6858000"/>
              <a:gd name="connsiteX578" fmla="*/ 7019523 w 7467600"/>
              <a:gd name="connsiteY578" fmla="*/ 1519450 h 6858000"/>
              <a:gd name="connsiteX579" fmla="*/ 2399523 w 7467600"/>
              <a:gd name="connsiteY579" fmla="*/ 1428234 h 6858000"/>
              <a:gd name="connsiteX580" fmla="*/ 2224982 w 7467600"/>
              <a:gd name="connsiteY580" fmla="*/ 1826201 h 6858000"/>
              <a:gd name="connsiteX581" fmla="*/ 2096099 w 7467600"/>
              <a:gd name="connsiteY581" fmla="*/ 2345900 h 6858000"/>
              <a:gd name="connsiteX582" fmla="*/ 2283317 w 7467600"/>
              <a:gd name="connsiteY582" fmla="*/ 1796925 h 6858000"/>
              <a:gd name="connsiteX583" fmla="*/ 2399523 w 7467600"/>
              <a:gd name="connsiteY583" fmla="*/ 1428234 h 6858000"/>
              <a:gd name="connsiteX584" fmla="*/ 2448558 w 7467600"/>
              <a:gd name="connsiteY584" fmla="*/ 1373435 h 6858000"/>
              <a:gd name="connsiteX585" fmla="*/ 2312521 w 7467600"/>
              <a:gd name="connsiteY585" fmla="*/ 1806140 h 6858000"/>
              <a:gd name="connsiteX586" fmla="*/ 2127533 w 7467600"/>
              <a:gd name="connsiteY586" fmla="*/ 2348380 h 6858000"/>
              <a:gd name="connsiteX587" fmla="*/ 2358080 w 7467600"/>
              <a:gd name="connsiteY587" fmla="*/ 1866134 h 6858000"/>
              <a:gd name="connsiteX588" fmla="*/ 2407436 w 7467600"/>
              <a:gd name="connsiteY588" fmla="*/ 1651070 h 6858000"/>
              <a:gd name="connsiteX589" fmla="*/ 2448558 w 7467600"/>
              <a:gd name="connsiteY589" fmla="*/ 1373435 h 6858000"/>
              <a:gd name="connsiteX590" fmla="*/ 278707 w 7467600"/>
              <a:gd name="connsiteY590" fmla="*/ 1352270 h 6858000"/>
              <a:gd name="connsiteX591" fmla="*/ 321570 w 7467600"/>
              <a:gd name="connsiteY591" fmla="*/ 1861610 h 6858000"/>
              <a:gd name="connsiteX592" fmla="*/ 294281 w 7467600"/>
              <a:gd name="connsiteY592" fmla="*/ 1440658 h 6858000"/>
              <a:gd name="connsiteX593" fmla="*/ 278707 w 7467600"/>
              <a:gd name="connsiteY593" fmla="*/ 1352270 h 6858000"/>
              <a:gd name="connsiteX594" fmla="*/ 1423821 w 7467600"/>
              <a:gd name="connsiteY594" fmla="*/ 1351958 h 6858000"/>
              <a:gd name="connsiteX595" fmla="*/ 1638521 w 7467600"/>
              <a:gd name="connsiteY595" fmla="*/ 1908470 h 6858000"/>
              <a:gd name="connsiteX596" fmla="*/ 1754199 w 7467600"/>
              <a:gd name="connsiteY596" fmla="*/ 2149284 h 6858000"/>
              <a:gd name="connsiteX597" fmla="*/ 1908359 w 7467600"/>
              <a:gd name="connsiteY597" fmla="*/ 2364988 h 6858000"/>
              <a:gd name="connsiteX598" fmla="*/ 1647661 w 7467600"/>
              <a:gd name="connsiteY598" fmla="*/ 1825945 h 6858000"/>
              <a:gd name="connsiteX599" fmla="*/ 1423821 w 7467600"/>
              <a:gd name="connsiteY599" fmla="*/ 1351958 h 6858000"/>
              <a:gd name="connsiteX600" fmla="*/ 1431890 w 7467600"/>
              <a:gd name="connsiteY600" fmla="*/ 1306475 h 6858000"/>
              <a:gd name="connsiteX601" fmla="*/ 1507597 w 7467600"/>
              <a:gd name="connsiteY601" fmla="*/ 1446132 h 6858000"/>
              <a:gd name="connsiteX602" fmla="*/ 1674586 w 7467600"/>
              <a:gd name="connsiteY602" fmla="*/ 1813832 h 6858000"/>
              <a:gd name="connsiteX603" fmla="*/ 1815950 w 7467600"/>
              <a:gd name="connsiteY603" fmla="*/ 2128564 h 6858000"/>
              <a:gd name="connsiteX604" fmla="*/ 1984242 w 7467600"/>
              <a:gd name="connsiteY604" fmla="*/ 2430829 h 6858000"/>
              <a:gd name="connsiteX605" fmla="*/ 2014023 w 7467600"/>
              <a:gd name="connsiteY605" fmla="*/ 2450995 h 6858000"/>
              <a:gd name="connsiteX606" fmla="*/ 1747337 w 7467600"/>
              <a:gd name="connsiteY606" fmla="*/ 1855264 h 6858000"/>
              <a:gd name="connsiteX607" fmla="*/ 1533749 w 7467600"/>
              <a:gd name="connsiteY607" fmla="*/ 1478656 h 6858000"/>
              <a:gd name="connsiteX608" fmla="*/ 1431890 w 7467600"/>
              <a:gd name="connsiteY608" fmla="*/ 1306475 h 6858000"/>
              <a:gd name="connsiteX609" fmla="*/ 5052692 w 7467600"/>
              <a:gd name="connsiteY609" fmla="*/ 1292994 h 6858000"/>
              <a:gd name="connsiteX610" fmla="*/ 5200661 w 7467600"/>
              <a:gd name="connsiteY610" fmla="*/ 1635186 h 6858000"/>
              <a:gd name="connsiteX611" fmla="*/ 5297138 w 7467600"/>
              <a:gd name="connsiteY611" fmla="*/ 1906351 h 6858000"/>
              <a:gd name="connsiteX612" fmla="*/ 5052692 w 7467600"/>
              <a:gd name="connsiteY612" fmla="*/ 1292994 h 6858000"/>
              <a:gd name="connsiteX613" fmla="*/ 5009948 w 7467600"/>
              <a:gd name="connsiteY613" fmla="*/ 1273619 h 6858000"/>
              <a:gd name="connsiteX614" fmla="*/ 5121777 w 7467600"/>
              <a:gd name="connsiteY614" fmla="*/ 1654213 h 6858000"/>
              <a:gd name="connsiteX615" fmla="*/ 5293545 w 7467600"/>
              <a:gd name="connsiteY615" fmla="*/ 2072247 h 6858000"/>
              <a:gd name="connsiteX616" fmla="*/ 5294042 w 7467600"/>
              <a:gd name="connsiteY616" fmla="*/ 2065019 h 6858000"/>
              <a:gd name="connsiteX617" fmla="*/ 5171936 w 7467600"/>
              <a:gd name="connsiteY617" fmla="*/ 1647613 h 6858000"/>
              <a:gd name="connsiteX618" fmla="*/ 5009948 w 7467600"/>
              <a:gd name="connsiteY618" fmla="*/ 1273619 h 6858000"/>
              <a:gd name="connsiteX619" fmla="*/ 655236 w 7467600"/>
              <a:gd name="connsiteY619" fmla="*/ 1268632 h 6858000"/>
              <a:gd name="connsiteX620" fmla="*/ 839521 w 7467600"/>
              <a:gd name="connsiteY620" fmla="*/ 1685315 h 6858000"/>
              <a:gd name="connsiteX621" fmla="*/ 1109416 w 7467600"/>
              <a:gd name="connsiteY621" fmla="*/ 2061663 h 6858000"/>
              <a:gd name="connsiteX622" fmla="*/ 1298300 w 7467600"/>
              <a:gd name="connsiteY622" fmla="*/ 2247742 h 6858000"/>
              <a:gd name="connsiteX623" fmla="*/ 1125871 w 7467600"/>
              <a:gd name="connsiteY623" fmla="*/ 1989513 h 6858000"/>
              <a:gd name="connsiteX624" fmla="*/ 981574 w 7467600"/>
              <a:gd name="connsiteY624" fmla="*/ 1783157 h 6858000"/>
              <a:gd name="connsiteX625" fmla="*/ 922198 w 7467600"/>
              <a:gd name="connsiteY625" fmla="*/ 1677437 h 6858000"/>
              <a:gd name="connsiteX626" fmla="*/ 869293 w 7467600"/>
              <a:gd name="connsiteY626" fmla="*/ 1583214 h 6858000"/>
              <a:gd name="connsiteX627" fmla="*/ 751431 w 7467600"/>
              <a:gd name="connsiteY627" fmla="*/ 1405731 h 6858000"/>
              <a:gd name="connsiteX628" fmla="*/ 655236 w 7467600"/>
              <a:gd name="connsiteY628" fmla="*/ 1268632 h 6858000"/>
              <a:gd name="connsiteX629" fmla="*/ 6516292 w 7467600"/>
              <a:gd name="connsiteY629" fmla="*/ 1263064 h 6858000"/>
              <a:gd name="connsiteX630" fmla="*/ 5736320 w 7467600"/>
              <a:gd name="connsiteY630" fmla="*/ 1501803 h 6858000"/>
              <a:gd name="connsiteX631" fmla="*/ 6516292 w 7467600"/>
              <a:gd name="connsiteY631" fmla="*/ 1263064 h 6858000"/>
              <a:gd name="connsiteX632" fmla="*/ 291466 w 7467600"/>
              <a:gd name="connsiteY632" fmla="*/ 1250369 h 6858000"/>
              <a:gd name="connsiteX633" fmla="*/ 323180 w 7467600"/>
              <a:gd name="connsiteY633" fmla="*/ 1435283 h 6858000"/>
              <a:gd name="connsiteX634" fmla="*/ 349381 w 7467600"/>
              <a:gd name="connsiteY634" fmla="*/ 1875041 h 6858000"/>
              <a:gd name="connsiteX635" fmla="*/ 374363 w 7467600"/>
              <a:gd name="connsiteY635" fmla="*/ 1506494 h 6858000"/>
              <a:gd name="connsiteX636" fmla="*/ 302168 w 7467600"/>
              <a:gd name="connsiteY636" fmla="*/ 1274495 h 6858000"/>
              <a:gd name="connsiteX637" fmla="*/ 291466 w 7467600"/>
              <a:gd name="connsiteY637" fmla="*/ 1250369 h 6858000"/>
              <a:gd name="connsiteX638" fmla="*/ 678222 w 7467600"/>
              <a:gd name="connsiteY638" fmla="*/ 1248670 h 6858000"/>
              <a:gd name="connsiteX639" fmla="*/ 775536 w 7467600"/>
              <a:gd name="connsiteY639" fmla="*/ 1388015 h 6858000"/>
              <a:gd name="connsiteX640" fmla="*/ 894529 w 7467600"/>
              <a:gd name="connsiteY640" fmla="*/ 1567739 h 6858000"/>
              <a:gd name="connsiteX641" fmla="*/ 948000 w 7467600"/>
              <a:gd name="connsiteY641" fmla="*/ 1663088 h 6858000"/>
              <a:gd name="connsiteX642" fmla="*/ 1006812 w 7467600"/>
              <a:gd name="connsiteY642" fmla="*/ 1767683 h 6858000"/>
              <a:gd name="connsiteX643" fmla="*/ 1149133 w 7467600"/>
              <a:gd name="connsiteY643" fmla="*/ 1971513 h 6858000"/>
              <a:gd name="connsiteX644" fmla="*/ 1333952 w 7467600"/>
              <a:gd name="connsiteY644" fmla="*/ 2251620 h 6858000"/>
              <a:gd name="connsiteX645" fmla="*/ 1337329 w 7467600"/>
              <a:gd name="connsiteY645" fmla="*/ 2258350 h 6858000"/>
              <a:gd name="connsiteX646" fmla="*/ 1014726 w 7467600"/>
              <a:gd name="connsiteY646" fmla="*/ 1615556 h 6858000"/>
              <a:gd name="connsiteX647" fmla="*/ 678222 w 7467600"/>
              <a:gd name="connsiteY647" fmla="*/ 1248670 h 6858000"/>
              <a:gd name="connsiteX648" fmla="*/ 6691602 w 7467600"/>
              <a:gd name="connsiteY648" fmla="*/ 1140573 h 6858000"/>
              <a:gd name="connsiteX649" fmla="*/ 6571100 w 7467600"/>
              <a:gd name="connsiteY649" fmla="*/ 1183662 h 6858000"/>
              <a:gd name="connsiteX650" fmla="*/ 6241687 w 7467600"/>
              <a:gd name="connsiteY650" fmla="*/ 1257600 h 6858000"/>
              <a:gd name="connsiteX651" fmla="*/ 5693009 w 7467600"/>
              <a:gd name="connsiteY651" fmla="*/ 1478256 h 6858000"/>
              <a:gd name="connsiteX652" fmla="*/ 6548420 w 7467600"/>
              <a:gd name="connsiteY652" fmla="*/ 1214599 h 6858000"/>
              <a:gd name="connsiteX653" fmla="*/ 6605473 w 7467600"/>
              <a:gd name="connsiteY653" fmla="*/ 1184686 h 6858000"/>
              <a:gd name="connsiteX654" fmla="*/ 6691602 w 7467600"/>
              <a:gd name="connsiteY654" fmla="*/ 1140573 h 6858000"/>
              <a:gd name="connsiteX655" fmla="*/ 4002475 w 7467600"/>
              <a:gd name="connsiteY655" fmla="*/ 1037802 h 6858000"/>
              <a:gd name="connsiteX656" fmla="*/ 4000324 w 7467600"/>
              <a:gd name="connsiteY656" fmla="*/ 1039362 h 6858000"/>
              <a:gd name="connsiteX657" fmla="*/ 4002862 w 7467600"/>
              <a:gd name="connsiteY657" fmla="*/ 1042866 h 6858000"/>
              <a:gd name="connsiteX658" fmla="*/ 4002475 w 7467600"/>
              <a:gd name="connsiteY658" fmla="*/ 1037802 h 6858000"/>
              <a:gd name="connsiteX659" fmla="*/ 506322 w 7467600"/>
              <a:gd name="connsiteY659" fmla="*/ 1020997 h 6858000"/>
              <a:gd name="connsiteX660" fmla="*/ 533068 w 7467600"/>
              <a:gd name="connsiteY660" fmla="*/ 1029409 h 6858000"/>
              <a:gd name="connsiteX661" fmla="*/ 1232525 w 7467600"/>
              <a:gd name="connsiteY661" fmla="*/ 1804675 h 6858000"/>
              <a:gd name="connsiteX662" fmla="*/ 1388858 w 7467600"/>
              <a:gd name="connsiteY662" fmla="*/ 2368011 h 6858000"/>
              <a:gd name="connsiteX663" fmla="*/ 1384098 w 7467600"/>
              <a:gd name="connsiteY663" fmla="*/ 2378125 h 6858000"/>
              <a:gd name="connsiteX664" fmla="*/ 1425393 w 7467600"/>
              <a:gd name="connsiteY664" fmla="*/ 2589124 h 6858000"/>
              <a:gd name="connsiteX665" fmla="*/ 1424001 w 7467600"/>
              <a:gd name="connsiteY665" fmla="*/ 2597541 h 6858000"/>
              <a:gd name="connsiteX666" fmla="*/ 2152729 w 7467600"/>
              <a:gd name="connsiteY666" fmla="*/ 2864487 h 6858000"/>
              <a:gd name="connsiteX667" fmla="*/ 2020609 w 7467600"/>
              <a:gd name="connsiteY667" fmla="*/ 2539671 h 6858000"/>
              <a:gd name="connsiteX668" fmla="*/ 2018920 w 7467600"/>
              <a:gd name="connsiteY668" fmla="*/ 2536309 h 6858000"/>
              <a:gd name="connsiteX669" fmla="*/ 1342441 w 7467600"/>
              <a:gd name="connsiteY669" fmla="*/ 1173017 h 6858000"/>
              <a:gd name="connsiteX670" fmla="*/ 1367925 w 7467600"/>
              <a:gd name="connsiteY670" fmla="*/ 1135648 h 6858000"/>
              <a:gd name="connsiteX671" fmla="*/ 1771401 w 7467600"/>
              <a:gd name="connsiteY671" fmla="*/ 1806673 h 6858000"/>
              <a:gd name="connsiteX672" fmla="*/ 1972385 w 7467600"/>
              <a:gd name="connsiteY672" fmla="*/ 2198735 h 6858000"/>
              <a:gd name="connsiteX673" fmla="*/ 2040892 w 7467600"/>
              <a:gd name="connsiteY673" fmla="*/ 2405205 h 6858000"/>
              <a:gd name="connsiteX674" fmla="*/ 2131689 w 7467600"/>
              <a:gd name="connsiteY674" fmla="*/ 1936926 h 6858000"/>
              <a:gd name="connsiteX675" fmla="*/ 2454820 w 7467600"/>
              <a:gd name="connsiteY675" fmla="*/ 1248808 h 6858000"/>
              <a:gd name="connsiteX676" fmla="*/ 2492512 w 7467600"/>
              <a:gd name="connsiteY676" fmla="*/ 1302920 h 6858000"/>
              <a:gd name="connsiteX677" fmla="*/ 2081216 w 7467600"/>
              <a:gd name="connsiteY677" fmla="*/ 2527513 h 6858000"/>
              <a:gd name="connsiteX678" fmla="*/ 2081211 w 7467600"/>
              <a:gd name="connsiteY678" fmla="*/ 2528916 h 6858000"/>
              <a:gd name="connsiteX679" fmla="*/ 2199067 w 7467600"/>
              <a:gd name="connsiteY679" fmla="*/ 2884061 h 6858000"/>
              <a:gd name="connsiteX680" fmla="*/ 3192586 w 7467600"/>
              <a:gd name="connsiteY680" fmla="*/ 3411496 h 6858000"/>
              <a:gd name="connsiteX681" fmla="*/ 3182620 w 7467600"/>
              <a:gd name="connsiteY681" fmla="*/ 3483279 h 6858000"/>
              <a:gd name="connsiteX682" fmla="*/ 2435119 w 7467600"/>
              <a:gd name="connsiteY682" fmla="*/ 3080173 h 6858000"/>
              <a:gd name="connsiteX683" fmla="*/ 2410152 w 7467600"/>
              <a:gd name="connsiteY683" fmla="*/ 3063751 h 6858000"/>
              <a:gd name="connsiteX684" fmla="*/ 2408099 w 7467600"/>
              <a:gd name="connsiteY684" fmla="*/ 3064403 h 6858000"/>
              <a:gd name="connsiteX685" fmla="*/ 2407218 w 7467600"/>
              <a:gd name="connsiteY685" fmla="*/ 3070324 h 6858000"/>
              <a:gd name="connsiteX686" fmla="*/ 2380138 w 7467600"/>
              <a:gd name="connsiteY686" fmla="*/ 3099341 h 6858000"/>
              <a:gd name="connsiteX687" fmla="*/ 1765923 w 7467600"/>
              <a:gd name="connsiteY687" fmla="*/ 3581043 h 6858000"/>
              <a:gd name="connsiteX688" fmla="*/ 1702258 w 7467600"/>
              <a:gd name="connsiteY688" fmla="*/ 3612286 h 6858000"/>
              <a:gd name="connsiteX689" fmla="*/ 1538370 w 7467600"/>
              <a:gd name="connsiteY689" fmla="*/ 3811804 h 6858000"/>
              <a:gd name="connsiteX690" fmla="*/ 542867 w 7467600"/>
              <a:gd name="connsiteY690" fmla="*/ 4944092 h 6858000"/>
              <a:gd name="connsiteX691" fmla="*/ 515800 w 7467600"/>
              <a:gd name="connsiteY691" fmla="*/ 4862180 h 6858000"/>
              <a:gd name="connsiteX692" fmla="*/ 909145 w 7467600"/>
              <a:gd name="connsiteY692" fmla="*/ 4199225 h 6858000"/>
              <a:gd name="connsiteX693" fmla="*/ 1214067 w 7467600"/>
              <a:gd name="connsiteY693" fmla="*/ 3908561 h 6858000"/>
              <a:gd name="connsiteX694" fmla="*/ 640967 w 7467600"/>
              <a:gd name="connsiteY694" fmla="*/ 4105601 h 6858000"/>
              <a:gd name="connsiteX695" fmla="*/ 112563 w 7467600"/>
              <a:gd name="connsiteY695" fmla="*/ 4396952 h 6858000"/>
              <a:gd name="connsiteX696" fmla="*/ 0 w 7467600"/>
              <a:gd name="connsiteY696" fmla="*/ 4466006 h 6858000"/>
              <a:gd name="connsiteX697" fmla="*/ 0 w 7467600"/>
              <a:gd name="connsiteY697" fmla="*/ 4233763 h 6858000"/>
              <a:gd name="connsiteX698" fmla="*/ 36881 w 7467600"/>
              <a:gd name="connsiteY698" fmla="*/ 4200118 h 6858000"/>
              <a:gd name="connsiteX699" fmla="*/ 910534 w 7467600"/>
              <a:gd name="connsiteY699" fmla="*/ 3629753 h 6858000"/>
              <a:gd name="connsiteX700" fmla="*/ 1578717 w 7467600"/>
              <a:gd name="connsiteY700" fmla="*/ 3575982 h 6858000"/>
              <a:gd name="connsiteX701" fmla="*/ 2338780 w 7467600"/>
              <a:gd name="connsiteY701" fmla="*/ 3033725 h 6858000"/>
              <a:gd name="connsiteX702" fmla="*/ 1807991 w 7467600"/>
              <a:gd name="connsiteY702" fmla="*/ 2807184 h 6858000"/>
              <a:gd name="connsiteX703" fmla="*/ 1416358 w 7467600"/>
              <a:gd name="connsiteY703" fmla="*/ 3112571 h 6858000"/>
              <a:gd name="connsiteX704" fmla="*/ 939066 w 7467600"/>
              <a:gd name="connsiteY704" fmla="*/ 3378798 h 6858000"/>
              <a:gd name="connsiteX705" fmla="*/ 115099 w 7467600"/>
              <a:gd name="connsiteY705" fmla="*/ 3607650 h 6858000"/>
              <a:gd name="connsiteX706" fmla="*/ 97284 w 7467600"/>
              <a:gd name="connsiteY706" fmla="*/ 3520393 h 6858000"/>
              <a:gd name="connsiteX707" fmla="*/ 922050 w 7467600"/>
              <a:gd name="connsiteY707" fmla="*/ 3074867 h 6858000"/>
              <a:gd name="connsiteX708" fmla="*/ 1405265 w 7467600"/>
              <a:gd name="connsiteY708" fmla="*/ 3016319 h 6858000"/>
              <a:gd name="connsiteX709" fmla="*/ 1407512 w 7467600"/>
              <a:gd name="connsiteY709" fmla="*/ 3018001 h 6858000"/>
              <a:gd name="connsiteX710" fmla="*/ 1726266 w 7467600"/>
              <a:gd name="connsiteY710" fmla="*/ 2777274 h 6858000"/>
              <a:gd name="connsiteX711" fmla="*/ 625390 w 7467600"/>
              <a:gd name="connsiteY711" fmla="*/ 2514541 h 6858000"/>
              <a:gd name="connsiteX712" fmla="*/ 619799 w 7467600"/>
              <a:gd name="connsiteY712" fmla="*/ 2527180 h 6858000"/>
              <a:gd name="connsiteX713" fmla="*/ 310030 w 7467600"/>
              <a:gd name="connsiteY713" fmla="*/ 2771818 h 6858000"/>
              <a:gd name="connsiteX714" fmla="*/ 173877 w 7467600"/>
              <a:gd name="connsiteY714" fmla="*/ 2937056 h 6858000"/>
              <a:gd name="connsiteX715" fmla="*/ 77889 w 7467600"/>
              <a:gd name="connsiteY715" fmla="*/ 3138440 h 6858000"/>
              <a:gd name="connsiteX716" fmla="*/ 0 w 7467600"/>
              <a:gd name="connsiteY716" fmla="*/ 3271395 h 6858000"/>
              <a:gd name="connsiteX717" fmla="*/ 0 w 7467600"/>
              <a:gd name="connsiteY717" fmla="*/ 3153002 h 6858000"/>
              <a:gd name="connsiteX718" fmla="*/ 2386 w 7467600"/>
              <a:gd name="connsiteY718" fmla="*/ 3149203 h 6858000"/>
              <a:gd name="connsiteX719" fmla="*/ 89753 w 7467600"/>
              <a:gd name="connsiteY719" fmla="*/ 2987702 h 6858000"/>
              <a:gd name="connsiteX720" fmla="*/ 76869 w 7467600"/>
              <a:gd name="connsiteY720" fmla="*/ 3005404 h 6858000"/>
              <a:gd name="connsiteX721" fmla="*/ 32049 w 7467600"/>
              <a:gd name="connsiteY721" fmla="*/ 3065814 h 6858000"/>
              <a:gd name="connsiteX722" fmla="*/ 0 w 7467600"/>
              <a:gd name="connsiteY722" fmla="*/ 3108744 h 6858000"/>
              <a:gd name="connsiteX723" fmla="*/ 0 w 7467600"/>
              <a:gd name="connsiteY723" fmla="*/ 3058059 h 6858000"/>
              <a:gd name="connsiteX724" fmla="*/ 7610 w 7467600"/>
              <a:gd name="connsiteY724" fmla="*/ 3047889 h 6858000"/>
              <a:gd name="connsiteX725" fmla="*/ 52419 w 7467600"/>
              <a:gd name="connsiteY725" fmla="*/ 2987479 h 6858000"/>
              <a:gd name="connsiteX726" fmla="*/ 59142 w 7467600"/>
              <a:gd name="connsiteY726" fmla="*/ 2978488 h 6858000"/>
              <a:gd name="connsiteX727" fmla="*/ 0 w 7467600"/>
              <a:gd name="connsiteY727" fmla="*/ 3015334 h 6858000"/>
              <a:gd name="connsiteX728" fmla="*/ 0 w 7467600"/>
              <a:gd name="connsiteY728" fmla="*/ 2914286 h 6858000"/>
              <a:gd name="connsiteX729" fmla="*/ 36383 w 7467600"/>
              <a:gd name="connsiteY729" fmla="*/ 2901128 h 6858000"/>
              <a:gd name="connsiteX730" fmla="*/ 156329 w 7467600"/>
              <a:gd name="connsiteY730" fmla="*/ 2840533 h 6858000"/>
              <a:gd name="connsiteX731" fmla="*/ 358355 w 7467600"/>
              <a:gd name="connsiteY731" fmla="*/ 2620471 h 6858000"/>
              <a:gd name="connsiteX732" fmla="*/ 510577 w 7467600"/>
              <a:gd name="connsiteY732" fmla="*/ 2501244 h 6858000"/>
              <a:gd name="connsiteX733" fmla="*/ 211967 w 7467600"/>
              <a:gd name="connsiteY733" fmla="*/ 2479171 h 6858000"/>
              <a:gd name="connsiteX734" fmla="*/ 0 w 7467600"/>
              <a:gd name="connsiteY734" fmla="*/ 2476398 h 6858000"/>
              <a:gd name="connsiteX735" fmla="*/ 0 w 7467600"/>
              <a:gd name="connsiteY735" fmla="*/ 2389189 h 6858000"/>
              <a:gd name="connsiteX736" fmla="*/ 103062 w 7467600"/>
              <a:gd name="connsiteY736" fmla="*/ 2389518 h 6858000"/>
              <a:gd name="connsiteX737" fmla="*/ 510734 w 7467600"/>
              <a:gd name="connsiteY737" fmla="*/ 2416201 h 6858000"/>
              <a:gd name="connsiteX738" fmla="*/ 279257 w 7467600"/>
              <a:gd name="connsiteY738" fmla="*/ 2092102 h 6858000"/>
              <a:gd name="connsiteX739" fmla="*/ 65265 w 7467600"/>
              <a:gd name="connsiteY739" fmla="*/ 2006049 h 6858000"/>
              <a:gd name="connsiteX740" fmla="*/ 0 w 7467600"/>
              <a:gd name="connsiteY740" fmla="*/ 1982532 h 6858000"/>
              <a:gd name="connsiteX741" fmla="*/ 0 w 7467600"/>
              <a:gd name="connsiteY741" fmla="*/ 1912789 h 6858000"/>
              <a:gd name="connsiteX742" fmla="*/ 97460 w 7467600"/>
              <a:gd name="connsiteY742" fmla="*/ 1953725 h 6858000"/>
              <a:gd name="connsiteX743" fmla="*/ 221272 w 7467600"/>
              <a:gd name="connsiteY743" fmla="*/ 1980766 h 6858000"/>
              <a:gd name="connsiteX744" fmla="*/ 116765 w 7467600"/>
              <a:gd name="connsiteY744" fmla="*/ 1911033 h 6858000"/>
              <a:gd name="connsiteX745" fmla="*/ 16405 w 7467600"/>
              <a:gd name="connsiteY745" fmla="*/ 1803412 h 6858000"/>
              <a:gd name="connsiteX746" fmla="*/ 0 w 7467600"/>
              <a:gd name="connsiteY746" fmla="*/ 1784777 h 6858000"/>
              <a:gd name="connsiteX747" fmla="*/ 0 w 7467600"/>
              <a:gd name="connsiteY747" fmla="*/ 1740082 h 6858000"/>
              <a:gd name="connsiteX748" fmla="*/ 39394 w 7467600"/>
              <a:gd name="connsiteY748" fmla="*/ 1784856 h 6858000"/>
              <a:gd name="connsiteX749" fmla="*/ 135813 w 7467600"/>
              <a:gd name="connsiteY749" fmla="*/ 1888838 h 6858000"/>
              <a:gd name="connsiteX750" fmla="*/ 242575 w 7467600"/>
              <a:gd name="connsiteY750" fmla="*/ 1958841 h 6858000"/>
              <a:gd name="connsiteX751" fmla="*/ 82197 w 7467600"/>
              <a:gd name="connsiteY751" fmla="*/ 1754826 h 6858000"/>
              <a:gd name="connsiteX752" fmla="*/ 0 w 7467600"/>
              <a:gd name="connsiteY752" fmla="*/ 1679650 h 6858000"/>
              <a:gd name="connsiteX753" fmla="*/ 0 w 7467600"/>
              <a:gd name="connsiteY753" fmla="*/ 1602463 h 6858000"/>
              <a:gd name="connsiteX754" fmla="*/ 84689 w 7467600"/>
              <a:gd name="connsiteY754" fmla="*/ 1677442 h 6858000"/>
              <a:gd name="connsiteX755" fmla="*/ 298437 w 7467600"/>
              <a:gd name="connsiteY755" fmla="*/ 1968019 h 6858000"/>
              <a:gd name="connsiteX756" fmla="*/ 227269 w 7467600"/>
              <a:gd name="connsiteY756" fmla="*/ 1114064 h 6858000"/>
              <a:gd name="connsiteX757" fmla="*/ 248003 w 7467600"/>
              <a:gd name="connsiteY757" fmla="*/ 1089613 h 6858000"/>
              <a:gd name="connsiteX758" fmla="*/ 427020 w 7467600"/>
              <a:gd name="connsiteY758" fmla="*/ 1619803 h 6858000"/>
              <a:gd name="connsiteX759" fmla="*/ 340345 w 7467600"/>
              <a:gd name="connsiteY759" fmla="*/ 2027739 h 6858000"/>
              <a:gd name="connsiteX760" fmla="*/ 360865 w 7467600"/>
              <a:gd name="connsiteY760" fmla="*/ 2044827 h 6858000"/>
              <a:gd name="connsiteX761" fmla="*/ 560414 w 7467600"/>
              <a:gd name="connsiteY761" fmla="*/ 2421457 h 6858000"/>
              <a:gd name="connsiteX762" fmla="*/ 1359703 w 7467600"/>
              <a:gd name="connsiteY762" fmla="*/ 2578554 h 6858000"/>
              <a:gd name="connsiteX763" fmla="*/ 1359422 w 7467600"/>
              <a:gd name="connsiteY763" fmla="*/ 2577994 h 6858000"/>
              <a:gd name="connsiteX764" fmla="*/ 828701 w 7467600"/>
              <a:gd name="connsiteY764" fmla="*/ 1839520 h 6858000"/>
              <a:gd name="connsiteX765" fmla="*/ 494427 w 7467600"/>
              <a:gd name="connsiteY765" fmla="*/ 1092333 h 6858000"/>
              <a:gd name="connsiteX766" fmla="*/ 506322 w 7467600"/>
              <a:gd name="connsiteY766" fmla="*/ 1020997 h 6858000"/>
              <a:gd name="connsiteX767" fmla="*/ 4570198 w 7467600"/>
              <a:gd name="connsiteY767" fmla="*/ 978081 h 6858000"/>
              <a:gd name="connsiteX768" fmla="*/ 4523691 w 7467600"/>
              <a:gd name="connsiteY768" fmla="*/ 1127776 h 6858000"/>
              <a:gd name="connsiteX769" fmla="*/ 4509875 w 7467600"/>
              <a:gd name="connsiteY769" fmla="*/ 1167552 h 6858000"/>
              <a:gd name="connsiteX770" fmla="*/ 4478168 w 7467600"/>
              <a:gd name="connsiteY770" fmla="*/ 1260735 h 6858000"/>
              <a:gd name="connsiteX771" fmla="*/ 4409309 w 7467600"/>
              <a:gd name="connsiteY771" fmla="*/ 1666996 h 6858000"/>
              <a:gd name="connsiteX772" fmla="*/ 4370031 w 7467600"/>
              <a:gd name="connsiteY772" fmla="*/ 1955666 h 6858000"/>
              <a:gd name="connsiteX773" fmla="*/ 4570198 w 7467600"/>
              <a:gd name="connsiteY773" fmla="*/ 978081 h 6858000"/>
              <a:gd name="connsiteX774" fmla="*/ 4557898 w 7467600"/>
              <a:gd name="connsiteY774" fmla="*/ 900011 h 6858000"/>
              <a:gd name="connsiteX775" fmla="*/ 4344840 w 7467600"/>
              <a:gd name="connsiteY775" fmla="*/ 1922038 h 6858000"/>
              <a:gd name="connsiteX776" fmla="*/ 4378710 w 7467600"/>
              <a:gd name="connsiteY776" fmla="*/ 1665516 h 6858000"/>
              <a:gd name="connsiteX777" fmla="*/ 4448798 w 7467600"/>
              <a:gd name="connsiteY777" fmla="*/ 1253024 h 6858000"/>
              <a:gd name="connsiteX778" fmla="*/ 4480315 w 7467600"/>
              <a:gd name="connsiteY778" fmla="*/ 1158454 h 6858000"/>
              <a:gd name="connsiteX779" fmla="*/ 4494133 w 7467600"/>
              <a:gd name="connsiteY779" fmla="*/ 1118676 h 6858000"/>
              <a:gd name="connsiteX780" fmla="*/ 4557898 w 7467600"/>
              <a:gd name="connsiteY780" fmla="*/ 900011 h 6858000"/>
              <a:gd name="connsiteX781" fmla="*/ 5870151 w 7467600"/>
              <a:gd name="connsiteY781" fmla="*/ 898890 h 6858000"/>
              <a:gd name="connsiteX782" fmla="*/ 5861335 w 7467600"/>
              <a:gd name="connsiteY782" fmla="*/ 899177 h 6858000"/>
              <a:gd name="connsiteX783" fmla="*/ 5843702 w 7467600"/>
              <a:gd name="connsiteY783" fmla="*/ 899748 h 6858000"/>
              <a:gd name="connsiteX784" fmla="*/ 5651107 w 7467600"/>
              <a:gd name="connsiteY784" fmla="*/ 920306 h 6858000"/>
              <a:gd name="connsiteX785" fmla="*/ 5459407 w 7467600"/>
              <a:gd name="connsiteY785" fmla="*/ 940975 h 6858000"/>
              <a:gd name="connsiteX786" fmla="*/ 5374846 w 7467600"/>
              <a:gd name="connsiteY786" fmla="*/ 941988 h 6858000"/>
              <a:gd name="connsiteX787" fmla="*/ 5256105 w 7467600"/>
              <a:gd name="connsiteY787" fmla="*/ 945632 h 6858000"/>
              <a:gd name="connsiteX788" fmla="*/ 5107071 w 7467600"/>
              <a:gd name="connsiteY788" fmla="*/ 969720 h 6858000"/>
              <a:gd name="connsiteX789" fmla="*/ 4998681 w 7467600"/>
              <a:gd name="connsiteY789" fmla="*/ 988771 h 6858000"/>
              <a:gd name="connsiteX790" fmla="*/ 5870151 w 7467600"/>
              <a:gd name="connsiteY790" fmla="*/ 898890 h 6858000"/>
              <a:gd name="connsiteX791" fmla="*/ 5504425 w 7467600"/>
              <a:gd name="connsiteY791" fmla="*/ 848067 h 6858000"/>
              <a:gd name="connsiteX792" fmla="*/ 4968849 w 7467600"/>
              <a:gd name="connsiteY792" fmla="*/ 962318 h 6858000"/>
              <a:gd name="connsiteX793" fmla="*/ 5104039 w 7467600"/>
              <a:gd name="connsiteY793" fmla="*/ 940634 h 6858000"/>
              <a:gd name="connsiteX794" fmla="*/ 5256311 w 7467600"/>
              <a:gd name="connsiteY794" fmla="*/ 916490 h 6858000"/>
              <a:gd name="connsiteX795" fmla="*/ 5377381 w 7467600"/>
              <a:gd name="connsiteY795" fmla="*/ 912671 h 6858000"/>
              <a:gd name="connsiteX796" fmla="*/ 5460148 w 7467600"/>
              <a:gd name="connsiteY796" fmla="*/ 911442 h 6858000"/>
              <a:gd name="connsiteX797" fmla="*/ 5648971 w 7467600"/>
              <a:gd name="connsiteY797" fmla="*/ 891331 h 6858000"/>
              <a:gd name="connsiteX798" fmla="*/ 5844807 w 7467600"/>
              <a:gd name="connsiteY798" fmla="*/ 870718 h 6858000"/>
              <a:gd name="connsiteX799" fmla="*/ 5862975 w 7467600"/>
              <a:gd name="connsiteY799" fmla="*/ 869756 h 6858000"/>
              <a:gd name="connsiteX800" fmla="*/ 5920887 w 7467600"/>
              <a:gd name="connsiteY800" fmla="*/ 865929 h 6858000"/>
              <a:gd name="connsiteX801" fmla="*/ 5504425 w 7467600"/>
              <a:gd name="connsiteY801" fmla="*/ 848067 h 6858000"/>
              <a:gd name="connsiteX802" fmla="*/ 3607114 w 7467600"/>
              <a:gd name="connsiteY802" fmla="*/ 467441 h 6858000"/>
              <a:gd name="connsiteX803" fmla="*/ 3296242 w 7467600"/>
              <a:gd name="connsiteY803" fmla="*/ 807991 h 6858000"/>
              <a:gd name="connsiteX804" fmla="*/ 3174674 w 7467600"/>
              <a:gd name="connsiteY804" fmla="*/ 919759 h 6858000"/>
              <a:gd name="connsiteX805" fmla="*/ 3042978 w 7467600"/>
              <a:gd name="connsiteY805" fmla="*/ 1054894 h 6858000"/>
              <a:gd name="connsiteX806" fmla="*/ 2968914 w 7467600"/>
              <a:gd name="connsiteY806" fmla="*/ 1133756 h 6858000"/>
              <a:gd name="connsiteX807" fmla="*/ 3103823 w 7467600"/>
              <a:gd name="connsiteY807" fmla="*/ 1026814 h 6858000"/>
              <a:gd name="connsiteX808" fmla="*/ 3607114 w 7467600"/>
              <a:gd name="connsiteY808" fmla="*/ 467441 h 6858000"/>
              <a:gd name="connsiteX809" fmla="*/ 3744487 w 7467600"/>
              <a:gd name="connsiteY809" fmla="*/ 383136 h 6858000"/>
              <a:gd name="connsiteX810" fmla="*/ 3970213 w 7467600"/>
              <a:gd name="connsiteY810" fmla="*/ 995559 h 6858000"/>
              <a:gd name="connsiteX811" fmla="*/ 3744487 w 7467600"/>
              <a:gd name="connsiteY811" fmla="*/ 383136 h 6858000"/>
              <a:gd name="connsiteX812" fmla="*/ 3624562 w 7467600"/>
              <a:gd name="connsiteY812" fmla="*/ 367041 h 6858000"/>
              <a:gd name="connsiteX813" fmla="*/ 3489712 w 7467600"/>
              <a:gd name="connsiteY813" fmla="*/ 485386 h 6858000"/>
              <a:gd name="connsiteX814" fmla="*/ 3182994 w 7467600"/>
              <a:gd name="connsiteY814" fmla="*/ 828265 h 6858000"/>
              <a:gd name="connsiteX815" fmla="*/ 2892114 w 7467600"/>
              <a:gd name="connsiteY815" fmla="*/ 1172635 h 6858000"/>
              <a:gd name="connsiteX816" fmla="*/ 3021459 w 7467600"/>
              <a:gd name="connsiteY816" fmla="*/ 1035385 h 6858000"/>
              <a:gd name="connsiteX817" fmla="*/ 3153873 w 7467600"/>
              <a:gd name="connsiteY817" fmla="*/ 898971 h 6858000"/>
              <a:gd name="connsiteX818" fmla="*/ 3276511 w 7467600"/>
              <a:gd name="connsiteY818" fmla="*/ 786423 h 6858000"/>
              <a:gd name="connsiteX819" fmla="*/ 3584154 w 7467600"/>
              <a:gd name="connsiteY819" fmla="*/ 448218 h 6858000"/>
              <a:gd name="connsiteX820" fmla="*/ 3624562 w 7467600"/>
              <a:gd name="connsiteY820" fmla="*/ 367041 h 6858000"/>
              <a:gd name="connsiteX821" fmla="*/ 3766672 w 7467600"/>
              <a:gd name="connsiteY821" fmla="*/ 359429 h 6858000"/>
              <a:gd name="connsiteX822" fmla="*/ 3996338 w 7467600"/>
              <a:gd name="connsiteY822" fmla="*/ 968237 h 6858000"/>
              <a:gd name="connsiteX823" fmla="*/ 3766672 w 7467600"/>
              <a:gd name="connsiteY823" fmla="*/ 359429 h 6858000"/>
              <a:gd name="connsiteX824" fmla="*/ 5805386 w 7467600"/>
              <a:gd name="connsiteY824" fmla="*/ 239240 h 6858000"/>
              <a:gd name="connsiteX825" fmla="*/ 5736947 w 7467600"/>
              <a:gd name="connsiteY825" fmla="*/ 261367 h 6858000"/>
              <a:gd name="connsiteX826" fmla="*/ 5427012 w 7467600"/>
              <a:gd name="connsiteY826" fmla="*/ 311272 h 6858000"/>
              <a:gd name="connsiteX827" fmla="*/ 5147818 w 7467600"/>
              <a:gd name="connsiteY827" fmla="*/ 322112 h 6858000"/>
              <a:gd name="connsiteX828" fmla="*/ 5060854 w 7467600"/>
              <a:gd name="connsiteY828" fmla="*/ 311882 h 6858000"/>
              <a:gd name="connsiteX829" fmla="*/ 4945989 w 7467600"/>
              <a:gd name="connsiteY829" fmla="*/ 300516 h 6858000"/>
              <a:gd name="connsiteX830" fmla="*/ 5410479 w 7467600"/>
              <a:gd name="connsiteY830" fmla="*/ 348434 h 6858000"/>
              <a:gd name="connsiteX831" fmla="*/ 5805386 w 7467600"/>
              <a:gd name="connsiteY831" fmla="*/ 239240 h 6858000"/>
              <a:gd name="connsiteX832" fmla="*/ 5905192 w 7467600"/>
              <a:gd name="connsiteY832" fmla="*/ 163079 h 6858000"/>
              <a:gd name="connsiteX833" fmla="*/ 5865655 w 7467600"/>
              <a:gd name="connsiteY833" fmla="*/ 171901 h 6858000"/>
              <a:gd name="connsiteX834" fmla="*/ 5259740 w 7467600"/>
              <a:gd name="connsiteY834" fmla="*/ 257013 h 6858000"/>
              <a:gd name="connsiteX835" fmla="*/ 5208466 w 7467600"/>
              <a:gd name="connsiteY835" fmla="*/ 257550 h 6858000"/>
              <a:gd name="connsiteX836" fmla="*/ 4980204 w 7467600"/>
              <a:gd name="connsiteY836" fmla="*/ 271903 h 6858000"/>
              <a:gd name="connsiteX837" fmla="*/ 5068068 w 7467600"/>
              <a:gd name="connsiteY837" fmla="*/ 282244 h 6858000"/>
              <a:gd name="connsiteX838" fmla="*/ 5153231 w 7467600"/>
              <a:gd name="connsiteY838" fmla="*/ 292240 h 6858000"/>
              <a:gd name="connsiteX839" fmla="*/ 5426491 w 7467600"/>
              <a:gd name="connsiteY839" fmla="*/ 281128 h 6858000"/>
              <a:gd name="connsiteX840" fmla="*/ 5731212 w 7467600"/>
              <a:gd name="connsiteY840" fmla="*/ 231951 h 6858000"/>
              <a:gd name="connsiteX841" fmla="*/ 5905192 w 7467600"/>
              <a:gd name="connsiteY841" fmla="*/ 163079 h 6858000"/>
              <a:gd name="connsiteX842" fmla="*/ 5944437 w 7467600"/>
              <a:gd name="connsiteY842" fmla="*/ 113829 h 6858000"/>
              <a:gd name="connsiteX843" fmla="*/ 5825032 w 7467600"/>
              <a:gd name="connsiteY843" fmla="*/ 146405 h 6858000"/>
              <a:gd name="connsiteX844" fmla="*/ 4955599 w 7467600"/>
              <a:gd name="connsiteY844" fmla="*/ 247008 h 6858000"/>
              <a:gd name="connsiteX845" fmla="*/ 5210104 w 7467600"/>
              <a:gd name="connsiteY845" fmla="*/ 228123 h 6858000"/>
              <a:gd name="connsiteX846" fmla="*/ 5261015 w 7467600"/>
              <a:gd name="connsiteY846" fmla="*/ 227087 h 6858000"/>
              <a:gd name="connsiteX847" fmla="*/ 5861181 w 7467600"/>
              <a:gd name="connsiteY847" fmla="*/ 143093 h 6858000"/>
              <a:gd name="connsiteX848" fmla="*/ 5961252 w 7467600"/>
              <a:gd name="connsiteY848" fmla="*/ 114820 h 6858000"/>
              <a:gd name="connsiteX849" fmla="*/ 5944437 w 7467600"/>
              <a:gd name="connsiteY849" fmla="*/ 113829 h 6858000"/>
              <a:gd name="connsiteX850" fmla="*/ 3882765 w 7467600"/>
              <a:gd name="connsiteY850" fmla="*/ 0 h 6858000"/>
              <a:gd name="connsiteX851" fmla="*/ 3995099 w 7467600"/>
              <a:gd name="connsiteY851" fmla="*/ 0 h 6858000"/>
              <a:gd name="connsiteX852" fmla="*/ 4163818 w 7467600"/>
              <a:gd name="connsiteY852" fmla="*/ 234104 h 6858000"/>
              <a:gd name="connsiteX853" fmla="*/ 4172099 w 7467600"/>
              <a:gd name="connsiteY853" fmla="*/ 234207 h 6858000"/>
              <a:gd name="connsiteX854" fmla="*/ 4784282 w 7467600"/>
              <a:gd name="connsiteY854" fmla="*/ 276561 h 6858000"/>
              <a:gd name="connsiteX855" fmla="*/ 4801687 w 7467600"/>
              <a:gd name="connsiteY855" fmla="*/ 267764 h 6858000"/>
              <a:gd name="connsiteX856" fmla="*/ 6082788 w 7467600"/>
              <a:gd name="connsiteY856" fmla="*/ 64119 h 6858000"/>
              <a:gd name="connsiteX857" fmla="*/ 6099442 w 7467600"/>
              <a:gd name="connsiteY857" fmla="*/ 82568 h 6858000"/>
              <a:gd name="connsiteX858" fmla="*/ 4804137 w 7467600"/>
              <a:gd name="connsiteY858" fmla="*/ 320931 h 6858000"/>
              <a:gd name="connsiteX859" fmla="*/ 4227047 w 7467600"/>
              <a:gd name="connsiteY859" fmla="*/ 313415 h 6858000"/>
              <a:gd name="connsiteX860" fmla="*/ 4346041 w 7467600"/>
              <a:gd name="connsiteY860" fmla="*/ 456086 h 6858000"/>
              <a:gd name="connsiteX861" fmla="*/ 4870967 w 7467600"/>
              <a:gd name="connsiteY861" fmla="*/ 963061 h 6858000"/>
              <a:gd name="connsiteX862" fmla="*/ 4889647 w 7467600"/>
              <a:gd name="connsiteY862" fmla="*/ 957147 h 6858000"/>
              <a:gd name="connsiteX863" fmla="*/ 5422504 w 7467600"/>
              <a:gd name="connsiteY863" fmla="*/ 805191 h 6858000"/>
              <a:gd name="connsiteX864" fmla="*/ 6087656 w 7467600"/>
              <a:gd name="connsiteY864" fmla="*/ 826703 h 6858000"/>
              <a:gd name="connsiteX865" fmla="*/ 6058717 w 7467600"/>
              <a:gd name="connsiteY865" fmla="*/ 865992 h 6858000"/>
              <a:gd name="connsiteX866" fmla="*/ 4974153 w 7467600"/>
              <a:gd name="connsiteY866" fmla="*/ 1045456 h 6858000"/>
              <a:gd name="connsiteX867" fmla="*/ 5627835 w 7467600"/>
              <a:gd name="connsiteY867" fmla="*/ 1472077 h 6858000"/>
              <a:gd name="connsiteX868" fmla="*/ 5629817 w 7467600"/>
              <a:gd name="connsiteY868" fmla="*/ 1471412 h 6858000"/>
              <a:gd name="connsiteX869" fmla="*/ 5634124 w 7467600"/>
              <a:gd name="connsiteY869" fmla="*/ 1470572 h 6858000"/>
              <a:gd name="connsiteX870" fmla="*/ 5755832 w 7467600"/>
              <a:gd name="connsiteY870" fmla="*/ 1383886 h 6858000"/>
              <a:gd name="connsiteX871" fmla="*/ 6014186 w 7467600"/>
              <a:gd name="connsiteY871" fmla="*/ 1279799 h 6858000"/>
              <a:gd name="connsiteX872" fmla="*/ 6901619 w 7467600"/>
              <a:gd name="connsiteY872" fmla="*/ 1047874 h 6858000"/>
              <a:gd name="connsiteX873" fmla="*/ 6931566 w 7467600"/>
              <a:gd name="connsiteY873" fmla="*/ 1062034 h 6858000"/>
              <a:gd name="connsiteX874" fmla="*/ 5790982 w 7467600"/>
              <a:gd name="connsiteY874" fmla="*/ 1561380 h 6858000"/>
              <a:gd name="connsiteX875" fmla="*/ 6188971 w 7467600"/>
              <a:gd name="connsiteY875" fmla="*/ 1755168 h 6858000"/>
              <a:gd name="connsiteX876" fmla="*/ 6202446 w 7467600"/>
              <a:gd name="connsiteY876" fmla="*/ 1752268 h 6858000"/>
              <a:gd name="connsiteX877" fmla="*/ 7179560 w 7467600"/>
              <a:gd name="connsiteY877" fmla="*/ 1467551 h 6858000"/>
              <a:gd name="connsiteX878" fmla="*/ 7158730 w 7467600"/>
              <a:gd name="connsiteY878" fmla="*/ 1507835 h 6858000"/>
              <a:gd name="connsiteX879" fmla="*/ 6326959 w 7467600"/>
              <a:gd name="connsiteY879" fmla="*/ 1817686 h 6858000"/>
              <a:gd name="connsiteX880" fmla="*/ 6537433 w 7467600"/>
              <a:gd name="connsiteY880" fmla="*/ 1907790 h 6858000"/>
              <a:gd name="connsiteX881" fmla="*/ 6550221 w 7467600"/>
              <a:gd name="connsiteY881" fmla="*/ 1910729 h 6858000"/>
              <a:gd name="connsiteX882" fmla="*/ 6964438 w 7467600"/>
              <a:gd name="connsiteY882" fmla="*/ 2209505 h 6858000"/>
              <a:gd name="connsiteX883" fmla="*/ 7367862 w 7467600"/>
              <a:gd name="connsiteY883" fmla="*/ 2806833 h 6858000"/>
              <a:gd name="connsiteX884" fmla="*/ 7364329 w 7467600"/>
              <a:gd name="connsiteY884" fmla="*/ 2826907 h 6858000"/>
              <a:gd name="connsiteX885" fmla="*/ 7290545 w 7467600"/>
              <a:gd name="connsiteY885" fmla="*/ 2850663 h 6858000"/>
              <a:gd name="connsiteX886" fmla="*/ 6472036 w 7467600"/>
              <a:gd name="connsiteY886" fmla="*/ 1959003 h 6858000"/>
              <a:gd name="connsiteX887" fmla="*/ 5792897 w 7467600"/>
              <a:gd name="connsiteY887" fmla="*/ 1647747 h 6858000"/>
              <a:gd name="connsiteX888" fmla="*/ 5842751 w 7467600"/>
              <a:gd name="connsiteY888" fmla="*/ 1816112 h 6858000"/>
              <a:gd name="connsiteX889" fmla="*/ 5847424 w 7467600"/>
              <a:gd name="connsiteY889" fmla="*/ 1815776 h 6858000"/>
              <a:gd name="connsiteX890" fmla="*/ 6399821 w 7467600"/>
              <a:gd name="connsiteY890" fmla="*/ 2344799 h 6858000"/>
              <a:gd name="connsiteX891" fmla="*/ 6323232 w 7467600"/>
              <a:gd name="connsiteY891" fmla="*/ 2389634 h 6858000"/>
              <a:gd name="connsiteX892" fmla="*/ 5942958 w 7467600"/>
              <a:gd name="connsiteY892" fmla="*/ 2077708 h 6858000"/>
              <a:gd name="connsiteX893" fmla="*/ 5921559 w 7467600"/>
              <a:gd name="connsiteY893" fmla="*/ 2378596 h 6858000"/>
              <a:gd name="connsiteX894" fmla="*/ 5817651 w 7467600"/>
              <a:gd name="connsiteY894" fmla="*/ 3023919 h 6858000"/>
              <a:gd name="connsiteX895" fmla="*/ 5729634 w 7467600"/>
              <a:gd name="connsiteY895" fmla="*/ 3051849 h 6858000"/>
              <a:gd name="connsiteX896" fmla="*/ 5611018 w 7467600"/>
              <a:gd name="connsiteY896" fmla="*/ 2316769 h 6858000"/>
              <a:gd name="connsiteX897" fmla="*/ 5687608 w 7467600"/>
              <a:gd name="connsiteY897" fmla="*/ 2039972 h 6858000"/>
              <a:gd name="connsiteX898" fmla="*/ 5657554 w 7467600"/>
              <a:gd name="connsiteY898" fmla="*/ 1576445 h 6858000"/>
              <a:gd name="connsiteX899" fmla="*/ 5150475 w 7467600"/>
              <a:gd name="connsiteY899" fmla="*/ 1274012 h 6858000"/>
              <a:gd name="connsiteX900" fmla="*/ 5349142 w 7467600"/>
              <a:gd name="connsiteY900" fmla="*/ 2204405 h 6858000"/>
              <a:gd name="connsiteX901" fmla="*/ 5262214 w 7467600"/>
              <a:gd name="connsiteY901" fmla="*/ 2233836 h 6858000"/>
              <a:gd name="connsiteX902" fmla="*/ 4981539 w 7467600"/>
              <a:gd name="connsiteY902" fmla="*/ 1542201 h 6858000"/>
              <a:gd name="connsiteX903" fmla="*/ 4958461 w 7467600"/>
              <a:gd name="connsiteY903" fmla="*/ 1136957 h 6858000"/>
              <a:gd name="connsiteX904" fmla="*/ 4655015 w 7467600"/>
              <a:gd name="connsiteY904" fmla="*/ 891426 h 6858000"/>
              <a:gd name="connsiteX905" fmla="*/ 4348002 w 7467600"/>
              <a:gd name="connsiteY905" fmla="*/ 2205895 h 6858000"/>
              <a:gd name="connsiteX906" fmla="*/ 4262250 w 7467600"/>
              <a:gd name="connsiteY906" fmla="*/ 2219972 h 6858000"/>
              <a:gd name="connsiteX907" fmla="*/ 4550611 w 7467600"/>
              <a:gd name="connsiteY907" fmla="*/ 817540 h 6858000"/>
              <a:gd name="connsiteX908" fmla="*/ 4564418 w 7467600"/>
              <a:gd name="connsiteY908" fmla="*/ 808293 h 6858000"/>
              <a:gd name="connsiteX909" fmla="*/ 4266388 w 7467600"/>
              <a:gd name="connsiteY909" fmla="*/ 500083 h 6858000"/>
              <a:gd name="connsiteX910" fmla="*/ 4032842 w 7467600"/>
              <a:gd name="connsiteY910" fmla="*/ 211809 h 6858000"/>
              <a:gd name="connsiteX911" fmla="*/ 3882765 w 7467600"/>
              <a:gd name="connsiteY911" fmla="*/ 0 h 6858000"/>
              <a:gd name="connsiteX912" fmla="*/ 3721337 w 7467600"/>
              <a:gd name="connsiteY912" fmla="*/ 0 h 6858000"/>
              <a:gd name="connsiteX913" fmla="*/ 3797544 w 7467600"/>
              <a:gd name="connsiteY913" fmla="*/ 0 h 6858000"/>
              <a:gd name="connsiteX914" fmla="*/ 3775734 w 7467600"/>
              <a:gd name="connsiteY914" fmla="*/ 95131 h 6858000"/>
              <a:gd name="connsiteX915" fmla="*/ 3724807 w 7467600"/>
              <a:gd name="connsiteY915" fmla="*/ 272257 h 6858000"/>
              <a:gd name="connsiteX916" fmla="*/ 3726844 w 7467600"/>
              <a:gd name="connsiteY916" fmla="*/ 282988 h 6858000"/>
              <a:gd name="connsiteX917" fmla="*/ 3742664 w 7467600"/>
              <a:gd name="connsiteY917" fmla="*/ 279918 h 6858000"/>
              <a:gd name="connsiteX918" fmla="*/ 4103910 w 7467600"/>
              <a:gd name="connsiteY918" fmla="*/ 1161917 h 6858000"/>
              <a:gd name="connsiteX919" fmla="*/ 4020269 w 7467600"/>
              <a:gd name="connsiteY919" fmla="*/ 1200406 h 6858000"/>
              <a:gd name="connsiteX920" fmla="*/ 3674882 w 7467600"/>
              <a:gd name="connsiteY920" fmla="*/ 488524 h 6858000"/>
              <a:gd name="connsiteX921" fmla="*/ 3132682 w 7467600"/>
              <a:gd name="connsiteY921" fmla="*/ 1072284 h 6858000"/>
              <a:gd name="connsiteX922" fmla="*/ 2716346 w 7467600"/>
              <a:gd name="connsiteY922" fmla="*/ 1276376 h 6858000"/>
              <a:gd name="connsiteX923" fmla="*/ 2716772 w 7467600"/>
              <a:gd name="connsiteY923" fmla="*/ 1255462 h 6858000"/>
              <a:gd name="connsiteX924" fmla="*/ 3471096 w 7467600"/>
              <a:gd name="connsiteY924" fmla="*/ 437072 h 6858000"/>
              <a:gd name="connsiteX925" fmla="*/ 3639057 w 7467600"/>
              <a:gd name="connsiteY925" fmla="*/ 286334 h 6858000"/>
              <a:gd name="connsiteX926" fmla="*/ 3640309 w 7467600"/>
              <a:gd name="connsiteY926" fmla="*/ 284664 h 6858000"/>
              <a:gd name="connsiteX927" fmla="*/ 3646022 w 7467600"/>
              <a:gd name="connsiteY927" fmla="*/ 276711 h 6858000"/>
              <a:gd name="connsiteX928" fmla="*/ 3707943 w 7467600"/>
              <a:gd name="connsiteY928" fmla="*/ 65958 h 6858000"/>
              <a:gd name="connsiteX929" fmla="*/ 3721337 w 7467600"/>
              <a:gd name="connsiteY929" fmla="*/ 0 h 6858000"/>
              <a:gd name="connsiteX930" fmla="*/ 2867960 w 7467600"/>
              <a:gd name="connsiteY930" fmla="*/ 0 h 6858000"/>
              <a:gd name="connsiteX931" fmla="*/ 2926351 w 7467600"/>
              <a:gd name="connsiteY931" fmla="*/ 0 h 6858000"/>
              <a:gd name="connsiteX932" fmla="*/ 2902823 w 7467600"/>
              <a:gd name="connsiteY932" fmla="*/ 262929 h 6858000"/>
              <a:gd name="connsiteX933" fmla="*/ 2940663 w 7467600"/>
              <a:gd name="connsiteY933" fmla="*/ 140884 h 6858000"/>
              <a:gd name="connsiteX934" fmla="*/ 2947039 w 7467600"/>
              <a:gd name="connsiteY934" fmla="*/ 122524 h 6858000"/>
              <a:gd name="connsiteX935" fmla="*/ 2984316 w 7467600"/>
              <a:gd name="connsiteY935" fmla="*/ 0 h 6858000"/>
              <a:gd name="connsiteX936" fmla="*/ 3016114 w 7467600"/>
              <a:gd name="connsiteY936" fmla="*/ 0 h 6858000"/>
              <a:gd name="connsiteX937" fmla="*/ 2979949 w 7467600"/>
              <a:gd name="connsiteY937" fmla="*/ 119274 h 6858000"/>
              <a:gd name="connsiteX938" fmla="*/ 3023879 w 7467600"/>
              <a:gd name="connsiteY938" fmla="*/ 0 h 6858000"/>
              <a:gd name="connsiteX939" fmla="*/ 3105400 w 7467600"/>
              <a:gd name="connsiteY939" fmla="*/ 0 h 6858000"/>
              <a:gd name="connsiteX940" fmla="*/ 3094669 w 7467600"/>
              <a:gd name="connsiteY940" fmla="*/ 30308 h 6858000"/>
              <a:gd name="connsiteX941" fmla="*/ 2901945 w 7467600"/>
              <a:gd name="connsiteY941" fmla="*/ 466538 h 6858000"/>
              <a:gd name="connsiteX942" fmla="*/ 2815209 w 7467600"/>
              <a:gd name="connsiteY942" fmla="*/ 497361 h 6858000"/>
              <a:gd name="connsiteX943" fmla="*/ 2844845 w 7467600"/>
              <a:gd name="connsiteY943" fmla="*/ 127638 h 6858000"/>
              <a:gd name="connsiteX944" fmla="*/ 2867960 w 7467600"/>
              <a:gd name="connsiteY944" fmla="*/ 0 h 6858000"/>
              <a:gd name="connsiteX945" fmla="*/ 1057230 w 7467600"/>
              <a:gd name="connsiteY945" fmla="*/ 0 h 6858000"/>
              <a:gd name="connsiteX946" fmla="*/ 1111003 w 7467600"/>
              <a:gd name="connsiteY946" fmla="*/ 0 h 6858000"/>
              <a:gd name="connsiteX947" fmla="*/ 1125553 w 7467600"/>
              <a:gd name="connsiteY947" fmla="*/ 52588 h 6858000"/>
              <a:gd name="connsiteX948" fmla="*/ 1304276 w 7467600"/>
              <a:gd name="connsiteY948" fmla="*/ 476275 h 6858000"/>
              <a:gd name="connsiteX949" fmla="*/ 1492066 w 7467600"/>
              <a:gd name="connsiteY949" fmla="*/ 886333 h 6858000"/>
              <a:gd name="connsiteX950" fmla="*/ 1423698 w 7467600"/>
              <a:gd name="connsiteY950" fmla="*/ 710817 h 6858000"/>
              <a:gd name="connsiteX951" fmla="*/ 1357609 w 7467600"/>
              <a:gd name="connsiteY951" fmla="*/ 532892 h 6858000"/>
              <a:gd name="connsiteX952" fmla="*/ 1309550 w 7467600"/>
              <a:gd name="connsiteY952" fmla="*/ 374031 h 6858000"/>
              <a:gd name="connsiteX953" fmla="*/ 1193673 w 7467600"/>
              <a:gd name="connsiteY953" fmla="*/ 49533 h 6858000"/>
              <a:gd name="connsiteX954" fmla="*/ 1164391 w 7467600"/>
              <a:gd name="connsiteY954" fmla="*/ 0 h 6858000"/>
              <a:gd name="connsiteX955" fmla="*/ 1200666 w 7467600"/>
              <a:gd name="connsiteY955" fmla="*/ 0 h 6858000"/>
              <a:gd name="connsiteX956" fmla="*/ 1223408 w 7467600"/>
              <a:gd name="connsiteY956" fmla="*/ 38996 h 6858000"/>
              <a:gd name="connsiteX957" fmla="*/ 1339635 w 7467600"/>
              <a:gd name="connsiteY957" fmla="*/ 365517 h 6858000"/>
              <a:gd name="connsiteX958" fmla="*/ 1387469 w 7467600"/>
              <a:gd name="connsiteY958" fmla="*/ 523079 h 6858000"/>
              <a:gd name="connsiteX959" fmla="*/ 1452685 w 7467600"/>
              <a:gd name="connsiteY959" fmla="*/ 699806 h 6858000"/>
              <a:gd name="connsiteX960" fmla="*/ 1492092 w 7467600"/>
              <a:gd name="connsiteY960" fmla="*/ 800424 h 6858000"/>
              <a:gd name="connsiteX961" fmla="*/ 1455302 w 7467600"/>
              <a:gd name="connsiteY961" fmla="*/ 632913 h 6858000"/>
              <a:gd name="connsiteX962" fmla="*/ 1222336 w 7467600"/>
              <a:gd name="connsiteY962" fmla="*/ 9480 h 6858000"/>
              <a:gd name="connsiteX963" fmla="*/ 1214634 w 7467600"/>
              <a:gd name="connsiteY963" fmla="*/ 0 h 6858000"/>
              <a:gd name="connsiteX964" fmla="*/ 1289827 w 7467600"/>
              <a:gd name="connsiteY964" fmla="*/ 0 h 6858000"/>
              <a:gd name="connsiteX965" fmla="*/ 1321076 w 7467600"/>
              <a:gd name="connsiteY965" fmla="*/ 59722 h 6858000"/>
              <a:gd name="connsiteX966" fmla="*/ 1512579 w 7467600"/>
              <a:gd name="connsiteY966" fmla="*/ 626441 h 6858000"/>
              <a:gd name="connsiteX967" fmla="*/ 1506076 w 7467600"/>
              <a:gd name="connsiteY967" fmla="*/ 1089289 h 6858000"/>
              <a:gd name="connsiteX968" fmla="*/ 1486346 w 7467600"/>
              <a:gd name="connsiteY968" fmla="*/ 1079919 h 6858000"/>
              <a:gd name="connsiteX969" fmla="*/ 1070511 w 7467600"/>
              <a:gd name="connsiteY969" fmla="*/ 48609 h 6858000"/>
              <a:gd name="connsiteX970" fmla="*/ 1057230 w 7467600"/>
              <a:gd name="connsiteY970" fmla="*/ 0 h 6858000"/>
              <a:gd name="connsiteX971" fmla="*/ 43151 w 7467600"/>
              <a:gd name="connsiteY971" fmla="*/ 0 h 6858000"/>
              <a:gd name="connsiteX972" fmla="*/ 95283 w 7467600"/>
              <a:gd name="connsiteY972" fmla="*/ 0 h 6858000"/>
              <a:gd name="connsiteX973" fmla="*/ 300708 w 7467600"/>
              <a:gd name="connsiteY973" fmla="*/ 154571 h 6858000"/>
              <a:gd name="connsiteX974" fmla="*/ 530414 w 7467600"/>
              <a:gd name="connsiteY974" fmla="*/ 354673 h 6858000"/>
              <a:gd name="connsiteX975" fmla="*/ 333785 w 7467600"/>
              <a:gd name="connsiteY975" fmla="*/ 161564 h 6858000"/>
              <a:gd name="connsiteX976" fmla="*/ 147005 w 7467600"/>
              <a:gd name="connsiteY976" fmla="*/ 0 h 6858000"/>
              <a:gd name="connsiteX977" fmla="*/ 272509 w 7467600"/>
              <a:gd name="connsiteY977" fmla="*/ 0 h 6858000"/>
              <a:gd name="connsiteX978" fmla="*/ 326276 w 7467600"/>
              <a:gd name="connsiteY978" fmla="*/ 45847 h 6858000"/>
              <a:gd name="connsiteX979" fmla="*/ 823759 w 7467600"/>
              <a:gd name="connsiteY979" fmla="*/ 574145 h 6858000"/>
              <a:gd name="connsiteX980" fmla="*/ 811254 w 7467600"/>
              <a:gd name="connsiteY980" fmla="*/ 665546 h 6858000"/>
              <a:gd name="connsiteX981" fmla="*/ 154042 w 7467600"/>
              <a:gd name="connsiteY981" fmla="*/ 261522 h 6858000"/>
              <a:gd name="connsiteX982" fmla="*/ 13550 w 7467600"/>
              <a:gd name="connsiteY982" fmla="*/ 158423 h 6858000"/>
              <a:gd name="connsiteX983" fmla="*/ 0 w 7467600"/>
              <a:gd name="connsiteY983" fmla="*/ 146618 h 6858000"/>
              <a:gd name="connsiteX984" fmla="*/ 0 w 7467600"/>
              <a:gd name="connsiteY984" fmla="*/ 59161 h 6858000"/>
              <a:gd name="connsiteX985" fmla="*/ 45427 w 7467600"/>
              <a:gd name="connsiteY985" fmla="*/ 101078 h 6858000"/>
              <a:gd name="connsiteX986" fmla="*/ 630103 w 7467600"/>
              <a:gd name="connsiteY986" fmla="*/ 485885 h 6858000"/>
              <a:gd name="connsiteX987" fmla="*/ 532040 w 7467600"/>
              <a:gd name="connsiteY987" fmla="*/ 399359 h 6858000"/>
              <a:gd name="connsiteX988" fmla="*/ 517618 w 7467600"/>
              <a:gd name="connsiteY988" fmla="*/ 385726 h 6858000"/>
              <a:gd name="connsiteX989" fmla="*/ 285074 w 7467600"/>
              <a:gd name="connsiteY989" fmla="*/ 182755 h 6858000"/>
              <a:gd name="connsiteX990" fmla="*/ 43151 w 7467600"/>
              <a:gd name="connsiteY99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312201 w 7467600"/>
              <a:gd name="connsiteY133" fmla="*/ 5128278 h 6858000"/>
              <a:gd name="connsiteX134" fmla="*/ 1903353 w 7467600"/>
              <a:gd name="connsiteY134" fmla="*/ 5044827 h 6858000"/>
              <a:gd name="connsiteX135" fmla="*/ 1936931 w 7467600"/>
              <a:gd name="connsiteY135" fmla="*/ 5093954 h 6858000"/>
              <a:gd name="connsiteX136" fmla="*/ 2195868 w 7467600"/>
              <a:gd name="connsiteY136" fmla="*/ 5396574 h 6858000"/>
              <a:gd name="connsiteX137" fmla="*/ 2088852 w 7467600"/>
              <a:gd name="connsiteY137" fmla="*/ 5166123 h 6858000"/>
              <a:gd name="connsiteX138" fmla="*/ 1958241 w 7467600"/>
              <a:gd name="connsiteY138" fmla="*/ 5067955 h 6858000"/>
              <a:gd name="connsiteX139" fmla="*/ 1903353 w 7467600"/>
              <a:gd name="connsiteY139" fmla="*/ 5044827 h 6858000"/>
              <a:gd name="connsiteX140" fmla="*/ 1979378 w 7467600"/>
              <a:gd name="connsiteY140" fmla="*/ 4769504 h 6858000"/>
              <a:gd name="connsiteX141" fmla="*/ 2882120 w 7467600"/>
              <a:gd name="connsiteY141" fmla="*/ 5064547 h 6858000"/>
              <a:gd name="connsiteX142" fmla="*/ 2793103 w 7467600"/>
              <a:gd name="connsiteY142" fmla="*/ 5039699 h 6858000"/>
              <a:gd name="connsiteX143" fmla="*/ 2770041 w 7467600"/>
              <a:gd name="connsiteY143" fmla="*/ 5033634 h 6858000"/>
              <a:gd name="connsiteX144" fmla="*/ 1979378 w 7467600"/>
              <a:gd name="connsiteY144" fmla="*/ 4769504 h 6858000"/>
              <a:gd name="connsiteX145" fmla="*/ 1927410 w 7467600"/>
              <a:gd name="connsiteY145" fmla="*/ 4716164 h 6858000"/>
              <a:gd name="connsiteX146" fmla="*/ 1959587 w 7467600"/>
              <a:gd name="connsiteY146" fmla="*/ 4728849 h 6858000"/>
              <a:gd name="connsiteX147" fmla="*/ 2777707 w 7467600"/>
              <a:gd name="connsiteY147" fmla="*/ 5003991 h 6858000"/>
              <a:gd name="connsiteX148" fmla="*/ 2800768 w 7467600"/>
              <a:gd name="connsiteY148" fmla="*/ 5010056 h 6858000"/>
              <a:gd name="connsiteX149" fmla="*/ 2879408 w 7467600"/>
              <a:gd name="connsiteY149" fmla="*/ 5031590 h 6858000"/>
              <a:gd name="connsiteX150" fmla="*/ 2862295 w 7467600"/>
              <a:gd name="connsiteY150" fmla="*/ 5022958 h 6858000"/>
              <a:gd name="connsiteX151" fmla="*/ 2813343 w 7467600"/>
              <a:gd name="connsiteY151" fmla="*/ 4998369 h 6858000"/>
              <a:gd name="connsiteX152" fmla="*/ 2646245 w 7467600"/>
              <a:gd name="connsiteY152" fmla="*/ 4930999 h 6858000"/>
              <a:gd name="connsiteX153" fmla="*/ 1999243 w 7467600"/>
              <a:gd name="connsiteY153" fmla="*/ 4730524 h 6858000"/>
              <a:gd name="connsiteX154" fmla="*/ 1979527 w 7467600"/>
              <a:gd name="connsiteY154" fmla="*/ 4726651 h 6858000"/>
              <a:gd name="connsiteX155" fmla="*/ 1927410 w 7467600"/>
              <a:gd name="connsiteY155" fmla="*/ 4716164 h 6858000"/>
              <a:gd name="connsiteX156" fmla="*/ 1997014 w 7467600"/>
              <a:gd name="connsiteY156" fmla="*/ 4698007 h 6858000"/>
              <a:gd name="connsiteX157" fmla="*/ 2005458 w 7467600"/>
              <a:gd name="connsiteY157" fmla="*/ 4699540 h 6858000"/>
              <a:gd name="connsiteX158" fmla="*/ 2657186 w 7467600"/>
              <a:gd name="connsiteY158" fmla="*/ 4901687 h 6858000"/>
              <a:gd name="connsiteX159" fmla="*/ 2826662 w 7467600"/>
              <a:gd name="connsiteY159" fmla="*/ 4970362 h 6858000"/>
              <a:gd name="connsiteX160" fmla="*/ 2876100 w 7467600"/>
              <a:gd name="connsiteY160" fmla="*/ 4995397 h 6858000"/>
              <a:gd name="connsiteX161" fmla="*/ 3042600 w 7467600"/>
              <a:gd name="connsiteY161" fmla="*/ 5059532 h 6858000"/>
              <a:gd name="connsiteX162" fmla="*/ 1997014 w 7467600"/>
              <a:gd name="connsiteY162" fmla="*/ 4698007 h 6858000"/>
              <a:gd name="connsiteX163" fmla="*/ 2305292 w 7467600"/>
              <a:gd name="connsiteY163" fmla="*/ 4219492 h 6858000"/>
              <a:gd name="connsiteX164" fmla="*/ 3360922 w 7467600"/>
              <a:gd name="connsiteY164" fmla="*/ 4529373 h 6858000"/>
              <a:gd name="connsiteX165" fmla="*/ 3492420 w 7467600"/>
              <a:gd name="connsiteY165" fmla="*/ 4510145 h 6858000"/>
              <a:gd name="connsiteX166" fmla="*/ 3364086 w 7467600"/>
              <a:gd name="connsiteY166" fmla="*/ 4480340 h 6858000"/>
              <a:gd name="connsiteX167" fmla="*/ 3225818 w 7467600"/>
              <a:gd name="connsiteY167" fmla="*/ 4411822 h 6858000"/>
              <a:gd name="connsiteX168" fmla="*/ 3129696 w 7467600"/>
              <a:gd name="connsiteY168" fmla="*/ 4360704 h 6858000"/>
              <a:gd name="connsiteX169" fmla="*/ 2814545 w 7467600"/>
              <a:gd name="connsiteY169" fmla="*/ 4282955 h 6858000"/>
              <a:gd name="connsiteX170" fmla="*/ 2305292 w 7467600"/>
              <a:gd name="connsiteY170" fmla="*/ 4219492 h 6858000"/>
              <a:gd name="connsiteX171" fmla="*/ 2626982 w 7467600"/>
              <a:gd name="connsiteY171" fmla="*/ 4206450 h 6858000"/>
              <a:gd name="connsiteX172" fmla="*/ 2490617 w 7467600"/>
              <a:gd name="connsiteY172" fmla="*/ 4206951 h 6858000"/>
              <a:gd name="connsiteX173" fmla="*/ 2819869 w 7467600"/>
              <a:gd name="connsiteY173" fmla="*/ 4252936 h 6858000"/>
              <a:gd name="connsiteX174" fmla="*/ 3143018 w 7467600"/>
              <a:gd name="connsiteY174" fmla="*/ 4332698 h 6858000"/>
              <a:gd name="connsiteX175" fmla="*/ 3241520 w 7467600"/>
              <a:gd name="connsiteY175" fmla="*/ 4385112 h 6858000"/>
              <a:gd name="connsiteX176" fmla="*/ 3374575 w 7467600"/>
              <a:gd name="connsiteY176" fmla="*/ 4451517 h 6858000"/>
              <a:gd name="connsiteX177" fmla="*/ 3505221 w 7467600"/>
              <a:gd name="connsiteY177" fmla="*/ 4480757 h 6858000"/>
              <a:gd name="connsiteX178" fmla="*/ 2626982 w 7467600"/>
              <a:gd name="connsiteY178" fmla="*/ 4206450 h 6858000"/>
              <a:gd name="connsiteX179" fmla="*/ 1310106 w 7467600"/>
              <a:gd name="connsiteY179" fmla="*/ 3943217 h 6858000"/>
              <a:gd name="connsiteX180" fmla="*/ 854994 w 7467600"/>
              <a:gd name="connsiteY180" fmla="*/ 4399136 h 6858000"/>
              <a:gd name="connsiteX181" fmla="*/ 742462 w 7467600"/>
              <a:gd name="connsiteY181" fmla="*/ 4594648 h 6858000"/>
              <a:gd name="connsiteX182" fmla="*/ 820602 w 7467600"/>
              <a:gd name="connsiteY182" fmla="*/ 4485915 h 6858000"/>
              <a:gd name="connsiteX183" fmla="*/ 878295 w 7467600"/>
              <a:gd name="connsiteY183" fmla="*/ 4403594 h 6858000"/>
              <a:gd name="connsiteX184" fmla="*/ 1240607 w 7467600"/>
              <a:gd name="connsiteY184" fmla="*/ 4010401 h 6858000"/>
              <a:gd name="connsiteX185" fmla="*/ 1310106 w 7467600"/>
              <a:gd name="connsiteY185" fmla="*/ 3943217 h 6858000"/>
              <a:gd name="connsiteX186" fmla="*/ 1423113 w 7467600"/>
              <a:gd name="connsiteY186" fmla="*/ 3874565 h 6858000"/>
              <a:gd name="connsiteX187" fmla="*/ 1260565 w 7467600"/>
              <a:gd name="connsiteY187" fmla="*/ 4031982 h 6858000"/>
              <a:gd name="connsiteX188" fmla="*/ 901900 w 7467600"/>
              <a:gd name="connsiteY188" fmla="*/ 4421236 h 6858000"/>
              <a:gd name="connsiteX189" fmla="*/ 845044 w 7467600"/>
              <a:gd name="connsiteY189" fmla="*/ 4502436 h 6858000"/>
              <a:gd name="connsiteX190" fmla="*/ 685926 w 7467600"/>
              <a:gd name="connsiteY190" fmla="*/ 4703069 h 6858000"/>
              <a:gd name="connsiteX191" fmla="*/ 684248 w 7467600"/>
              <a:gd name="connsiteY191" fmla="*/ 4706721 h 6858000"/>
              <a:gd name="connsiteX192" fmla="*/ 1423113 w 7467600"/>
              <a:gd name="connsiteY192" fmla="*/ 3874565 h 6858000"/>
              <a:gd name="connsiteX193" fmla="*/ 3316479 w 7467600"/>
              <a:gd name="connsiteY193" fmla="*/ 3872136 h 6858000"/>
              <a:gd name="connsiteX194" fmla="*/ 3546806 w 7467600"/>
              <a:gd name="connsiteY194" fmla="*/ 4356139 h 6858000"/>
              <a:gd name="connsiteX195" fmla="*/ 3364433 w 7467600"/>
              <a:gd name="connsiteY195" fmla="*/ 3953121 h 6858000"/>
              <a:gd name="connsiteX196" fmla="*/ 3316479 w 7467600"/>
              <a:gd name="connsiteY196" fmla="*/ 3872136 h 6858000"/>
              <a:gd name="connsiteX197" fmla="*/ 3291335 w 7467600"/>
              <a:gd name="connsiteY197" fmla="*/ 3767420 h 6858000"/>
              <a:gd name="connsiteX198" fmla="*/ 3390805 w 7467600"/>
              <a:gd name="connsiteY198" fmla="*/ 3937163 h 6858000"/>
              <a:gd name="connsiteX199" fmla="*/ 3579062 w 7467600"/>
              <a:gd name="connsiteY199" fmla="*/ 4359040 h 6858000"/>
              <a:gd name="connsiteX200" fmla="*/ 3467355 w 7467600"/>
              <a:gd name="connsiteY200" fmla="*/ 3988130 h 6858000"/>
              <a:gd name="connsiteX201" fmla="*/ 3310753 w 7467600"/>
              <a:gd name="connsiteY201" fmla="*/ 3787140 h 6858000"/>
              <a:gd name="connsiteX202" fmla="*/ 3291335 w 7467600"/>
              <a:gd name="connsiteY202" fmla="*/ 3767420 h 6858000"/>
              <a:gd name="connsiteX203" fmla="*/ 1635889 w 7467600"/>
              <a:gd name="connsiteY203" fmla="*/ 3709494 h 6858000"/>
              <a:gd name="connsiteX204" fmla="*/ 1634800 w 7467600"/>
              <a:gd name="connsiteY204" fmla="*/ 3731111 h 6858000"/>
              <a:gd name="connsiteX205" fmla="*/ 1635889 w 7467600"/>
              <a:gd name="connsiteY205" fmla="*/ 3709494 h 6858000"/>
              <a:gd name="connsiteX206" fmla="*/ 1510397 w 7467600"/>
              <a:gd name="connsiteY206" fmla="*/ 3684705 h 6858000"/>
              <a:gd name="connsiteX207" fmla="*/ 1146550 w 7467600"/>
              <a:gd name="connsiteY207" fmla="*/ 3802012 h 6858000"/>
              <a:gd name="connsiteX208" fmla="*/ 698834 w 7467600"/>
              <a:gd name="connsiteY208" fmla="*/ 3952272 h 6858000"/>
              <a:gd name="connsiteX209" fmla="*/ 34256 w 7467600"/>
              <a:gd name="connsiteY209" fmla="*/ 4347603 h 6858000"/>
              <a:gd name="connsiteX210" fmla="*/ 527241 w 7467600"/>
              <a:gd name="connsiteY210" fmla="*/ 4065078 h 6858000"/>
              <a:gd name="connsiteX211" fmla="*/ 1510397 w 7467600"/>
              <a:gd name="connsiteY211" fmla="*/ 3684705 h 6858000"/>
              <a:gd name="connsiteX212" fmla="*/ 1313114 w 7467600"/>
              <a:gd name="connsiteY212" fmla="*/ 3655216 h 6858000"/>
              <a:gd name="connsiteX213" fmla="*/ 1109304 w 7467600"/>
              <a:gd name="connsiteY213" fmla="*/ 3669030 h 6858000"/>
              <a:gd name="connsiteX214" fmla="*/ 8129 w 7467600"/>
              <a:gd name="connsiteY214" fmla="*/ 4330519 h 6858000"/>
              <a:gd name="connsiteX215" fmla="*/ 687572 w 7467600"/>
              <a:gd name="connsiteY215" fmla="*/ 3925629 h 6858000"/>
              <a:gd name="connsiteX216" fmla="*/ 1138365 w 7467600"/>
              <a:gd name="connsiteY216" fmla="*/ 3774515 h 6858000"/>
              <a:gd name="connsiteX217" fmla="*/ 1505579 w 7467600"/>
              <a:gd name="connsiteY217" fmla="*/ 3655526 h 6858000"/>
              <a:gd name="connsiteX218" fmla="*/ 1313114 w 7467600"/>
              <a:gd name="connsiteY218" fmla="*/ 3655216 h 6858000"/>
              <a:gd name="connsiteX219" fmla="*/ 3655073 w 7467600"/>
              <a:gd name="connsiteY219" fmla="*/ 3650884 h 6858000"/>
              <a:gd name="connsiteX220" fmla="*/ 3989938 w 7467600"/>
              <a:gd name="connsiteY220" fmla="*/ 3991685 h 6858000"/>
              <a:gd name="connsiteX221" fmla="*/ 4393907 w 7467600"/>
              <a:gd name="connsiteY221" fmla="*/ 4261258 h 6858000"/>
              <a:gd name="connsiteX222" fmla="*/ 4648051 w 7467600"/>
              <a:gd name="connsiteY222" fmla="*/ 4374051 h 6858000"/>
              <a:gd name="connsiteX223" fmla="*/ 4383389 w 7467600"/>
              <a:gd name="connsiteY223" fmla="*/ 4184369 h 6858000"/>
              <a:gd name="connsiteX224" fmla="*/ 4165508 w 7467600"/>
              <a:gd name="connsiteY224" fmla="*/ 4035196 h 6858000"/>
              <a:gd name="connsiteX225" fmla="*/ 4068162 w 7467600"/>
              <a:gd name="connsiteY225" fmla="*/ 3953394 h 6858000"/>
              <a:gd name="connsiteX226" fmla="*/ 3981416 w 7467600"/>
              <a:gd name="connsiteY226" fmla="*/ 3880482 h 6858000"/>
              <a:gd name="connsiteX227" fmla="*/ 3800147 w 7467600"/>
              <a:gd name="connsiteY227" fmla="*/ 3749872 h 6858000"/>
              <a:gd name="connsiteX228" fmla="*/ 3655073 w 7467600"/>
              <a:gd name="connsiteY228" fmla="*/ 3650884 h 6858000"/>
              <a:gd name="connsiteX229" fmla="*/ 3670252 w 7467600"/>
              <a:gd name="connsiteY229" fmla="*/ 3622798 h 6858000"/>
              <a:gd name="connsiteX230" fmla="*/ 3817258 w 7467600"/>
              <a:gd name="connsiteY230" fmla="*/ 3723577 h 6858000"/>
              <a:gd name="connsiteX231" fmla="*/ 4000461 w 7467600"/>
              <a:gd name="connsiteY231" fmla="*/ 3855966 h 6858000"/>
              <a:gd name="connsiteX232" fmla="*/ 4088180 w 7467600"/>
              <a:gd name="connsiteY232" fmla="*/ 3929774 h 6858000"/>
              <a:gd name="connsiteX233" fmla="*/ 4184555 w 7467600"/>
              <a:gd name="connsiteY233" fmla="*/ 4010683 h 6858000"/>
              <a:gd name="connsiteX234" fmla="*/ 4399563 w 7467600"/>
              <a:gd name="connsiteY234" fmla="*/ 4158106 h 6858000"/>
              <a:gd name="connsiteX235" fmla="*/ 4684469 w 7467600"/>
              <a:gd name="connsiteY235" fmla="*/ 4364680 h 6858000"/>
              <a:gd name="connsiteX236" fmla="*/ 4690271 w 7467600"/>
              <a:gd name="connsiteY236" fmla="*/ 4370034 h 6858000"/>
              <a:gd name="connsiteX237" fmla="*/ 4136093 w 7467600"/>
              <a:gd name="connsiteY237" fmla="*/ 3858466 h 6858000"/>
              <a:gd name="connsiteX238" fmla="*/ 3670252 w 7467600"/>
              <a:gd name="connsiteY238" fmla="*/ 3622798 h 6858000"/>
              <a:gd name="connsiteX239" fmla="*/ 4440129 w 7467600"/>
              <a:gd name="connsiteY239" fmla="*/ 3448571 h 6858000"/>
              <a:gd name="connsiteX240" fmla="*/ 4856525 w 7467600"/>
              <a:gd name="connsiteY240" fmla="*/ 3915351 h 6858000"/>
              <a:gd name="connsiteX241" fmla="*/ 5059055 w 7467600"/>
              <a:gd name="connsiteY241" fmla="*/ 4108918 h 6858000"/>
              <a:gd name="connsiteX242" fmla="*/ 5290070 w 7467600"/>
              <a:gd name="connsiteY242" fmla="*/ 4263619 h 6858000"/>
              <a:gd name="connsiteX243" fmla="*/ 4834991 w 7467600"/>
              <a:gd name="connsiteY243" fmla="*/ 3830985 h 6858000"/>
              <a:gd name="connsiteX244" fmla="*/ 4440129 w 7467600"/>
              <a:gd name="connsiteY244" fmla="*/ 3448571 h 6858000"/>
              <a:gd name="connsiteX245" fmla="*/ 4441737 w 7467600"/>
              <a:gd name="connsiteY245" fmla="*/ 3399734 h 6858000"/>
              <a:gd name="connsiteX246" fmla="*/ 4431236 w 7467600"/>
              <a:gd name="connsiteY246" fmla="*/ 3400954 h 6858000"/>
              <a:gd name="connsiteX247" fmla="*/ 4557150 w 7467600"/>
              <a:gd name="connsiteY247" fmla="*/ 3510023 h 6858000"/>
              <a:gd name="connsiteX248" fmla="*/ 4856936 w 7467600"/>
              <a:gd name="connsiteY248" fmla="*/ 3809146 h 6858000"/>
              <a:gd name="connsiteX249" fmla="*/ 5111996 w 7467600"/>
              <a:gd name="connsiteY249" fmla="*/ 4065759 h 6858000"/>
              <a:gd name="connsiteX250" fmla="*/ 5388878 w 7467600"/>
              <a:gd name="connsiteY250" fmla="*/ 4300185 h 6858000"/>
              <a:gd name="connsiteX251" fmla="*/ 5425556 w 7467600"/>
              <a:gd name="connsiteY251" fmla="*/ 4308967 h 6858000"/>
              <a:gd name="connsiteX252" fmla="*/ 4943646 w 7467600"/>
              <a:gd name="connsiteY252" fmla="*/ 3822916 h 6858000"/>
              <a:gd name="connsiteX253" fmla="*/ 4594837 w 7467600"/>
              <a:gd name="connsiteY253" fmla="*/ 3532274 h 6858000"/>
              <a:gd name="connsiteX254" fmla="*/ 4441737 w 7467600"/>
              <a:gd name="connsiteY254" fmla="*/ 3399734 h 6858000"/>
              <a:gd name="connsiteX255" fmla="*/ 5425834 w 7467600"/>
              <a:gd name="connsiteY255" fmla="*/ 3162785 h 6858000"/>
              <a:gd name="connsiteX256" fmla="*/ 5401644 w 7467600"/>
              <a:gd name="connsiteY256" fmla="*/ 3617847 h 6858000"/>
              <a:gd name="connsiteX257" fmla="*/ 5467256 w 7467600"/>
              <a:gd name="connsiteY257" fmla="*/ 4175494 h 6858000"/>
              <a:gd name="connsiteX258" fmla="*/ 5448069 w 7467600"/>
              <a:gd name="connsiteY258" fmla="*/ 3567554 h 6858000"/>
              <a:gd name="connsiteX259" fmla="*/ 5425834 w 7467600"/>
              <a:gd name="connsiteY259" fmla="*/ 3162785 h 6858000"/>
              <a:gd name="connsiteX260" fmla="*/ 1318687 w 7467600"/>
              <a:gd name="connsiteY260" fmla="*/ 3113840 h 6858000"/>
              <a:gd name="connsiteX261" fmla="*/ 1066793 w 7467600"/>
              <a:gd name="connsiteY261" fmla="*/ 3212171 h 6858000"/>
              <a:gd name="connsiteX262" fmla="*/ 993319 w 7467600"/>
              <a:gd name="connsiteY262" fmla="*/ 3247648 h 6858000"/>
              <a:gd name="connsiteX263" fmla="*/ 853081 w 7467600"/>
              <a:gd name="connsiteY263" fmla="*/ 3312410 h 6858000"/>
              <a:gd name="connsiteX264" fmla="*/ 805957 w 7467600"/>
              <a:gd name="connsiteY264" fmla="*/ 3330443 h 6858000"/>
              <a:gd name="connsiteX265" fmla="*/ 1318687 w 7467600"/>
              <a:gd name="connsiteY265" fmla="*/ 3113840 h 6858000"/>
              <a:gd name="connsiteX266" fmla="*/ 5453702 w 7467600"/>
              <a:gd name="connsiteY266" fmla="*/ 3090882 h 6858000"/>
              <a:gd name="connsiteX267" fmla="*/ 5480135 w 7467600"/>
              <a:gd name="connsiteY267" fmla="*/ 3565802 h 6858000"/>
              <a:gd name="connsiteX268" fmla="*/ 5499023 w 7467600"/>
              <a:gd name="connsiteY268" fmla="*/ 4166310 h 6858000"/>
              <a:gd name="connsiteX269" fmla="*/ 5547022 w 7467600"/>
              <a:gd name="connsiteY269" fmla="*/ 3607838 h 6858000"/>
              <a:gd name="connsiteX270" fmla="*/ 5515964 w 7467600"/>
              <a:gd name="connsiteY270" fmla="*/ 3378541 h 6858000"/>
              <a:gd name="connsiteX271" fmla="*/ 5453702 w 7467600"/>
              <a:gd name="connsiteY271" fmla="*/ 3090882 h 6858000"/>
              <a:gd name="connsiteX272" fmla="*/ 1238695 w 7467600"/>
              <a:gd name="connsiteY272" fmla="*/ 3076820 h 6858000"/>
              <a:gd name="connsiteX273" fmla="*/ 716371 w 7467600"/>
              <a:gd name="connsiteY273" fmla="*/ 3293249 h 6858000"/>
              <a:gd name="connsiteX274" fmla="*/ 579522 w 7467600"/>
              <a:gd name="connsiteY274" fmla="*/ 3371759 h 6858000"/>
              <a:gd name="connsiteX275" fmla="*/ 600288 w 7467600"/>
              <a:gd name="connsiteY275" fmla="*/ 3365555 h 6858000"/>
              <a:gd name="connsiteX276" fmla="*/ 840692 w 7467600"/>
              <a:gd name="connsiteY276" fmla="*/ 3284921 h 6858000"/>
              <a:gd name="connsiteX277" fmla="*/ 979248 w 7467600"/>
              <a:gd name="connsiteY277" fmla="*/ 3221003 h 6858000"/>
              <a:gd name="connsiteX278" fmla="*/ 1053282 w 7467600"/>
              <a:gd name="connsiteY278" fmla="*/ 3185247 h 6858000"/>
              <a:gd name="connsiteX279" fmla="*/ 1320603 w 7467600"/>
              <a:gd name="connsiteY279" fmla="*/ 3081281 h 6858000"/>
              <a:gd name="connsiteX280" fmla="*/ 1238695 w 7467600"/>
              <a:gd name="connsiteY280" fmla="*/ 3076820 h 6858000"/>
              <a:gd name="connsiteX281" fmla="*/ 5425627 w 7467600"/>
              <a:gd name="connsiteY281" fmla="*/ 2954192 h 6858000"/>
              <a:gd name="connsiteX282" fmla="*/ 5470770 w 7467600"/>
              <a:gd name="connsiteY282" fmla="*/ 3005435 h 6858000"/>
              <a:gd name="connsiteX283" fmla="*/ 5519779 w 7467600"/>
              <a:gd name="connsiteY283" fmla="*/ 4359223 h 6858000"/>
              <a:gd name="connsiteX284" fmla="*/ 5520293 w 7467600"/>
              <a:gd name="connsiteY284" fmla="*/ 4360602 h 6858000"/>
              <a:gd name="connsiteX285" fmla="*/ 5767221 w 7467600"/>
              <a:gd name="connsiteY285" fmla="*/ 4665564 h 6858000"/>
              <a:gd name="connsiteX286" fmla="*/ 6937169 w 7467600"/>
              <a:gd name="connsiteY286" fmla="*/ 4815941 h 6858000"/>
              <a:gd name="connsiteX287" fmla="*/ 6953922 w 7467600"/>
              <a:gd name="connsiteY287" fmla="*/ 4890068 h 6858000"/>
              <a:gd name="connsiteX288" fmla="*/ 6071359 w 7467600"/>
              <a:gd name="connsiteY288" fmla="*/ 4770770 h 6858000"/>
              <a:gd name="connsiteX289" fmla="*/ 6038839 w 7467600"/>
              <a:gd name="connsiteY289" fmla="*/ 4764474 h 6858000"/>
              <a:gd name="connsiteX290" fmla="*/ 6038706 w 7467600"/>
              <a:gd name="connsiteY290" fmla="*/ 4763847 h 6858000"/>
              <a:gd name="connsiteX291" fmla="*/ 6037784 w 7467600"/>
              <a:gd name="connsiteY291" fmla="*/ 4764270 h 6858000"/>
              <a:gd name="connsiteX292" fmla="*/ 6038839 w 7467600"/>
              <a:gd name="connsiteY292" fmla="*/ 4764474 h 6858000"/>
              <a:gd name="connsiteX293" fmla="*/ 6040338 w 7467600"/>
              <a:gd name="connsiteY293" fmla="*/ 4771418 h 6858000"/>
              <a:gd name="connsiteX294" fmla="*/ 6024488 w 7467600"/>
              <a:gd name="connsiteY294" fmla="*/ 4809903 h 6858000"/>
              <a:gd name="connsiteX295" fmla="*/ 5599771 w 7467600"/>
              <a:gd name="connsiteY295" fmla="*/ 5509652 h 6858000"/>
              <a:gd name="connsiteX296" fmla="*/ 5548843 w 7467600"/>
              <a:gd name="connsiteY296" fmla="*/ 5563845 h 6858000"/>
              <a:gd name="connsiteX297" fmla="*/ 5940952 w 7467600"/>
              <a:gd name="connsiteY297" fmla="*/ 6250028 h 6858000"/>
              <a:gd name="connsiteX298" fmla="*/ 6043441 w 7467600"/>
              <a:gd name="connsiteY298" fmla="*/ 6665847 h 6858000"/>
              <a:gd name="connsiteX299" fmla="*/ 6093432 w 7467600"/>
              <a:gd name="connsiteY299" fmla="*/ 6858000 h 6858000"/>
              <a:gd name="connsiteX300" fmla="*/ 6034344 w 7467600"/>
              <a:gd name="connsiteY300" fmla="*/ 6858000 h 6858000"/>
              <a:gd name="connsiteX301" fmla="*/ 6026679 w 7467600"/>
              <a:gd name="connsiteY301" fmla="*/ 6836959 h 6858000"/>
              <a:gd name="connsiteX302" fmla="*/ 5800441 w 7467600"/>
              <a:gd name="connsiteY302" fmla="*/ 6335286 h 6858000"/>
              <a:gd name="connsiteX303" fmla="*/ 5526562 w 7467600"/>
              <a:gd name="connsiteY303" fmla="*/ 5705388 h 6858000"/>
              <a:gd name="connsiteX304" fmla="*/ 5519640 w 7467600"/>
              <a:gd name="connsiteY304" fmla="*/ 5683774 h 6858000"/>
              <a:gd name="connsiteX305" fmla="*/ 5844559 w 7467600"/>
              <a:gd name="connsiteY305" fmla="*/ 6553349 h 6858000"/>
              <a:gd name="connsiteX306" fmla="*/ 5975994 w 7467600"/>
              <a:gd name="connsiteY306" fmla="*/ 6858000 h 6858000"/>
              <a:gd name="connsiteX307" fmla="*/ 5898547 w 7467600"/>
              <a:gd name="connsiteY307" fmla="*/ 6858000 h 6858000"/>
              <a:gd name="connsiteX308" fmla="*/ 5682041 w 7467600"/>
              <a:gd name="connsiteY308" fmla="*/ 6355860 h 6858000"/>
              <a:gd name="connsiteX309" fmla="*/ 5461758 w 7467600"/>
              <a:gd name="connsiteY309" fmla="*/ 5820220 h 6858000"/>
              <a:gd name="connsiteX310" fmla="*/ 5237282 w 7467600"/>
              <a:gd name="connsiteY310" fmla="*/ 6579086 h 6858000"/>
              <a:gd name="connsiteX311" fmla="*/ 5115009 w 7467600"/>
              <a:gd name="connsiteY311" fmla="*/ 6858000 h 6858000"/>
              <a:gd name="connsiteX312" fmla="*/ 5028074 w 7467600"/>
              <a:gd name="connsiteY312" fmla="*/ 6858000 h 6858000"/>
              <a:gd name="connsiteX313" fmla="*/ 5079508 w 7467600"/>
              <a:gd name="connsiteY313" fmla="*/ 6749074 h 6858000"/>
              <a:gd name="connsiteX314" fmla="*/ 5371846 w 7467600"/>
              <a:gd name="connsiteY314" fmla="*/ 5924413 h 6858000"/>
              <a:gd name="connsiteX315" fmla="*/ 5270512 w 7467600"/>
              <a:gd name="connsiteY315" fmla="*/ 6138975 h 6858000"/>
              <a:gd name="connsiteX316" fmla="*/ 5062409 w 7467600"/>
              <a:gd name="connsiteY316" fmla="*/ 6653544 h 6858000"/>
              <a:gd name="connsiteX317" fmla="*/ 5036628 w 7467600"/>
              <a:gd name="connsiteY317" fmla="*/ 6754247 h 6858000"/>
              <a:gd name="connsiteX318" fmla="*/ 5009112 w 7467600"/>
              <a:gd name="connsiteY318" fmla="*/ 6858000 h 6858000"/>
              <a:gd name="connsiteX319" fmla="*/ 4976679 w 7467600"/>
              <a:gd name="connsiteY319" fmla="*/ 6858000 h 6858000"/>
              <a:gd name="connsiteX320" fmla="*/ 5006537 w 7467600"/>
              <a:gd name="connsiteY320" fmla="*/ 6747068 h 6858000"/>
              <a:gd name="connsiteX321" fmla="*/ 5032723 w 7467600"/>
              <a:gd name="connsiteY321" fmla="*/ 6644957 h 6858000"/>
              <a:gd name="connsiteX322" fmla="*/ 5242949 w 7467600"/>
              <a:gd name="connsiteY322" fmla="*/ 6125175 h 6858000"/>
              <a:gd name="connsiteX323" fmla="*/ 5286321 w 7467600"/>
              <a:gd name="connsiteY323" fmla="*/ 6033555 h 6858000"/>
              <a:gd name="connsiteX324" fmla="*/ 5008210 w 7467600"/>
              <a:gd name="connsiteY324" fmla="*/ 6649194 h 6858000"/>
              <a:gd name="connsiteX325" fmla="*/ 4986321 w 7467600"/>
              <a:gd name="connsiteY325" fmla="*/ 6765687 h 6858000"/>
              <a:gd name="connsiteX326" fmla="*/ 4973474 w 7467600"/>
              <a:gd name="connsiteY326" fmla="*/ 6858000 h 6858000"/>
              <a:gd name="connsiteX327" fmla="*/ 4907178 w 7467600"/>
              <a:gd name="connsiteY327" fmla="*/ 6858000 h 6858000"/>
              <a:gd name="connsiteX328" fmla="*/ 4910810 w 7467600"/>
              <a:gd name="connsiteY328" fmla="*/ 6829660 h 6858000"/>
              <a:gd name="connsiteX329" fmla="*/ 4987461 w 7467600"/>
              <a:gd name="connsiteY329" fmla="*/ 6432994 h 6858000"/>
              <a:gd name="connsiteX330" fmla="*/ 5179262 w 7467600"/>
              <a:gd name="connsiteY330" fmla="*/ 6035044 h 6858000"/>
              <a:gd name="connsiteX331" fmla="*/ 4689678 w 7467600"/>
              <a:gd name="connsiteY331" fmla="*/ 6440241 h 6858000"/>
              <a:gd name="connsiteX332" fmla="*/ 4477543 w 7467600"/>
              <a:gd name="connsiteY332" fmla="*/ 6674836 h 6858000"/>
              <a:gd name="connsiteX333" fmla="*/ 4329957 w 7467600"/>
              <a:gd name="connsiteY333" fmla="*/ 6858000 h 6858000"/>
              <a:gd name="connsiteX334" fmla="*/ 4218595 w 7467600"/>
              <a:gd name="connsiteY334" fmla="*/ 6858000 h 6858000"/>
              <a:gd name="connsiteX335" fmla="*/ 4368888 w 7467600"/>
              <a:gd name="connsiteY335" fmla="*/ 6668412 h 6858000"/>
              <a:gd name="connsiteX336" fmla="*/ 4563091 w 7467600"/>
              <a:gd name="connsiteY336" fmla="*/ 6442508 h 6858000"/>
              <a:gd name="connsiteX337" fmla="*/ 5387324 w 7467600"/>
              <a:gd name="connsiteY337" fmla="*/ 5705830 h 6858000"/>
              <a:gd name="connsiteX338" fmla="*/ 5073620 w 7467600"/>
              <a:gd name="connsiteY338" fmla="*/ 5955437 h 6858000"/>
              <a:gd name="connsiteX339" fmla="*/ 4689789 w 7467600"/>
              <a:gd name="connsiteY339" fmla="*/ 6268382 h 6858000"/>
              <a:gd name="connsiteX340" fmla="*/ 4418722 w 7467600"/>
              <a:gd name="connsiteY340" fmla="*/ 6570886 h 6858000"/>
              <a:gd name="connsiteX341" fmla="*/ 4214944 w 7467600"/>
              <a:gd name="connsiteY341" fmla="*/ 6858000 h 6858000"/>
              <a:gd name="connsiteX342" fmla="*/ 4177898 w 7467600"/>
              <a:gd name="connsiteY342" fmla="*/ 6858000 h 6858000"/>
              <a:gd name="connsiteX343" fmla="*/ 4391597 w 7467600"/>
              <a:gd name="connsiteY343" fmla="*/ 6556370 h 6858000"/>
              <a:gd name="connsiteX344" fmla="*/ 4668889 w 7467600"/>
              <a:gd name="connsiteY344" fmla="*/ 6246399 h 6858000"/>
              <a:gd name="connsiteX345" fmla="*/ 5055427 w 7467600"/>
              <a:gd name="connsiteY345" fmla="*/ 5931476 h 6858000"/>
              <a:gd name="connsiteX346" fmla="*/ 5371814 w 7467600"/>
              <a:gd name="connsiteY346" fmla="*/ 5678975 h 6858000"/>
              <a:gd name="connsiteX347" fmla="*/ 4987918 w 7467600"/>
              <a:gd name="connsiteY347" fmla="*/ 5838701 h 6858000"/>
              <a:gd name="connsiteX348" fmla="*/ 4317146 w 7467600"/>
              <a:gd name="connsiteY348" fmla="*/ 6587716 h 6858000"/>
              <a:gd name="connsiteX349" fmla="*/ 4171627 w 7467600"/>
              <a:gd name="connsiteY349" fmla="*/ 6858000 h 6858000"/>
              <a:gd name="connsiteX350" fmla="*/ 4081585 w 7467600"/>
              <a:gd name="connsiteY350" fmla="*/ 6858000 h 6858000"/>
              <a:gd name="connsiteX351" fmla="*/ 4238603 w 7467600"/>
              <a:gd name="connsiteY351" fmla="*/ 6559341 h 6858000"/>
              <a:gd name="connsiteX352" fmla="*/ 4778333 w 7467600"/>
              <a:gd name="connsiteY352" fmla="*/ 5873626 h 6858000"/>
              <a:gd name="connsiteX353" fmla="*/ 5414185 w 7467600"/>
              <a:gd name="connsiteY353" fmla="*/ 5573882 h 6858000"/>
              <a:gd name="connsiteX354" fmla="*/ 5959648 w 7467600"/>
              <a:gd name="connsiteY354" fmla="*/ 4760797 h 6858000"/>
              <a:gd name="connsiteX355" fmla="*/ 5355019 w 7467600"/>
              <a:gd name="connsiteY355" fmla="*/ 4734672 h 6858000"/>
              <a:gd name="connsiteX356" fmla="*/ 5083565 w 7467600"/>
              <a:gd name="connsiteY356" fmla="*/ 5179121 h 6858000"/>
              <a:gd name="connsiteX357" fmla="*/ 4713577 w 7467600"/>
              <a:gd name="connsiteY357" fmla="*/ 5616803 h 6858000"/>
              <a:gd name="connsiteX358" fmla="*/ 3989559 w 7467600"/>
              <a:gd name="connsiteY358" fmla="*/ 6145945 h 6858000"/>
              <a:gd name="connsiteX359" fmla="*/ 3939824 w 7467600"/>
              <a:gd name="connsiteY359" fmla="*/ 6066900 h 6858000"/>
              <a:gd name="connsiteX360" fmla="*/ 4584537 w 7467600"/>
              <a:gd name="connsiteY360" fmla="*/ 5324826 h 6858000"/>
              <a:gd name="connsiteX361" fmla="*/ 5037105 w 7467600"/>
              <a:gd name="connsiteY361" fmla="*/ 5088765 h 6858000"/>
              <a:gd name="connsiteX362" fmla="*/ 5039930 w 7467600"/>
              <a:gd name="connsiteY362" fmla="*/ 5089585 h 6858000"/>
              <a:gd name="connsiteX363" fmla="*/ 5263764 w 7467600"/>
              <a:gd name="connsiteY363" fmla="*/ 4735525 h 6858000"/>
              <a:gd name="connsiteX364" fmla="*/ 4086300 w 7467600"/>
              <a:gd name="connsiteY364" fmla="*/ 4884599 h 6858000"/>
              <a:gd name="connsiteX365" fmla="*/ 4085485 w 7467600"/>
              <a:gd name="connsiteY365" fmla="*/ 4899070 h 6858000"/>
              <a:gd name="connsiteX366" fmla="*/ 3871915 w 7467600"/>
              <a:gd name="connsiteY366" fmla="*/ 5253645 h 6858000"/>
              <a:gd name="connsiteX367" fmla="*/ 3799374 w 7467600"/>
              <a:gd name="connsiteY367" fmla="*/ 5466127 h 6858000"/>
              <a:gd name="connsiteX368" fmla="*/ 3498850 w 7467600"/>
              <a:gd name="connsiteY368" fmla="*/ 6661888 h 6858000"/>
              <a:gd name="connsiteX369" fmla="*/ 3399216 w 7467600"/>
              <a:gd name="connsiteY369" fmla="*/ 6858000 h 6858000"/>
              <a:gd name="connsiteX370" fmla="*/ 3303688 w 7467600"/>
              <a:gd name="connsiteY370" fmla="*/ 6858000 h 6858000"/>
              <a:gd name="connsiteX371" fmla="*/ 3391774 w 7467600"/>
              <a:gd name="connsiteY371" fmla="*/ 6697181 h 6858000"/>
              <a:gd name="connsiteX372" fmla="*/ 3735540 w 7467600"/>
              <a:gd name="connsiteY372" fmla="*/ 5546923 h 6858000"/>
              <a:gd name="connsiteX373" fmla="*/ 3729438 w 7467600"/>
              <a:gd name="connsiteY373" fmla="*/ 5569058 h 6858000"/>
              <a:gd name="connsiteX374" fmla="*/ 3707782 w 7467600"/>
              <a:gd name="connsiteY374" fmla="*/ 5644908 h 6858000"/>
              <a:gd name="connsiteX375" fmla="*/ 3583827 w 7467600"/>
              <a:gd name="connsiteY375" fmla="*/ 6039215 h 6858000"/>
              <a:gd name="connsiteX376" fmla="*/ 3547861 w 7467600"/>
              <a:gd name="connsiteY376" fmla="*/ 6129609 h 6858000"/>
              <a:gd name="connsiteX377" fmla="*/ 3490905 w 7467600"/>
              <a:gd name="connsiteY377" fmla="*/ 6277660 h 6858000"/>
              <a:gd name="connsiteX378" fmla="*/ 3455859 w 7467600"/>
              <a:gd name="connsiteY378" fmla="*/ 6391301 h 6858000"/>
              <a:gd name="connsiteX379" fmla="*/ 3429112 w 7467600"/>
              <a:gd name="connsiteY379" fmla="*/ 6479469 h 6858000"/>
              <a:gd name="connsiteX380" fmla="*/ 3304862 w 7467600"/>
              <a:gd name="connsiteY380" fmla="*/ 6796476 h 6858000"/>
              <a:gd name="connsiteX381" fmla="*/ 3276071 w 7467600"/>
              <a:gd name="connsiteY381" fmla="*/ 6858000 h 6858000"/>
              <a:gd name="connsiteX382" fmla="*/ 3240805 w 7467600"/>
              <a:gd name="connsiteY382" fmla="*/ 6858000 h 6858000"/>
              <a:gd name="connsiteX383" fmla="*/ 3275917 w 7467600"/>
              <a:gd name="connsiteY383" fmla="*/ 6783192 h 6858000"/>
              <a:gd name="connsiteX384" fmla="*/ 3399358 w 7467600"/>
              <a:gd name="connsiteY384" fmla="*/ 6469011 h 6858000"/>
              <a:gd name="connsiteX385" fmla="*/ 3425650 w 7467600"/>
              <a:gd name="connsiteY385" fmla="*/ 6381333 h 6858000"/>
              <a:gd name="connsiteX386" fmla="*/ 3460661 w 7467600"/>
              <a:gd name="connsiteY386" fmla="*/ 6266763 h 6858000"/>
              <a:gd name="connsiteX387" fmla="*/ 3518021 w 7467600"/>
              <a:gd name="connsiteY387" fmla="*/ 6117298 h 6858000"/>
              <a:gd name="connsiteX388" fmla="*/ 3554035 w 7467600"/>
              <a:gd name="connsiteY388" fmla="*/ 6027832 h 6858000"/>
              <a:gd name="connsiteX389" fmla="*/ 3677174 w 7467600"/>
              <a:gd name="connsiteY389" fmla="*/ 5636351 h 6858000"/>
              <a:gd name="connsiteX390" fmla="*/ 3698819 w 7467600"/>
              <a:gd name="connsiteY390" fmla="*/ 5560503 h 6858000"/>
              <a:gd name="connsiteX391" fmla="*/ 3702094 w 7467600"/>
              <a:gd name="connsiteY391" fmla="*/ 5549194 h 6858000"/>
              <a:gd name="connsiteX392" fmla="*/ 3398355 w 7467600"/>
              <a:gd name="connsiteY392" fmla="*/ 6094603 h 6858000"/>
              <a:gd name="connsiteX393" fmla="*/ 3193941 w 7467600"/>
              <a:gd name="connsiteY393" fmla="*/ 6798775 h 6858000"/>
              <a:gd name="connsiteX394" fmla="*/ 3184140 w 7467600"/>
              <a:gd name="connsiteY394" fmla="*/ 6858000 h 6858000"/>
              <a:gd name="connsiteX395" fmla="*/ 3099978 w 7467600"/>
              <a:gd name="connsiteY395" fmla="*/ 6858000 h 6858000"/>
              <a:gd name="connsiteX396" fmla="*/ 3101556 w 7467600"/>
              <a:gd name="connsiteY396" fmla="*/ 6843337 h 6858000"/>
              <a:gd name="connsiteX397" fmla="*/ 3370162 w 7467600"/>
              <a:gd name="connsiteY397" fmla="*/ 5785550 h 6858000"/>
              <a:gd name="connsiteX398" fmla="*/ 3746477 w 7467600"/>
              <a:gd name="connsiteY398" fmla="*/ 5377889 h 6858000"/>
              <a:gd name="connsiteX399" fmla="*/ 3863399 w 7467600"/>
              <a:gd name="connsiteY399" fmla="*/ 5087257 h 6858000"/>
              <a:gd name="connsiteX400" fmla="*/ 3968712 w 7467600"/>
              <a:gd name="connsiteY400" fmla="*/ 4913989 h 6858000"/>
              <a:gd name="connsiteX401" fmla="*/ 2792390 w 7467600"/>
              <a:gd name="connsiteY401" fmla="*/ 5382974 h 6858000"/>
              <a:gd name="connsiteX402" fmla="*/ 2714982 w 7467600"/>
              <a:gd name="connsiteY402" fmla="*/ 5427051 h 6858000"/>
              <a:gd name="connsiteX403" fmla="*/ 2813361 w 7467600"/>
              <a:gd name="connsiteY403" fmla="*/ 6023912 h 6858000"/>
              <a:gd name="connsiteX404" fmla="*/ 2688430 w 7467600"/>
              <a:gd name="connsiteY404" fmla="*/ 6801564 h 6858000"/>
              <a:gd name="connsiteX405" fmla="*/ 2629626 w 7467600"/>
              <a:gd name="connsiteY405" fmla="*/ 6763394 h 6858000"/>
              <a:gd name="connsiteX406" fmla="*/ 2565328 w 7467600"/>
              <a:gd name="connsiteY406" fmla="*/ 5516399 h 6858000"/>
              <a:gd name="connsiteX407" fmla="*/ 1922999 w 7467600"/>
              <a:gd name="connsiteY407" fmla="*/ 5980343 h 6858000"/>
              <a:gd name="connsiteX408" fmla="*/ 1950261 w 7467600"/>
              <a:gd name="connsiteY408" fmla="*/ 6405858 h 6858000"/>
              <a:gd name="connsiteX409" fmla="*/ 2365554 w 7467600"/>
              <a:gd name="connsiteY409" fmla="*/ 6759107 h 6858000"/>
              <a:gd name="connsiteX410" fmla="*/ 2424142 w 7467600"/>
              <a:gd name="connsiteY410" fmla="*/ 6858000 h 6858000"/>
              <a:gd name="connsiteX411" fmla="*/ 2395994 w 7467600"/>
              <a:gd name="connsiteY411" fmla="*/ 6858000 h 6858000"/>
              <a:gd name="connsiteX412" fmla="*/ 2392863 w 7467600"/>
              <a:gd name="connsiteY412" fmla="*/ 6852964 h 6858000"/>
              <a:gd name="connsiteX413" fmla="*/ 2017589 w 7467600"/>
              <a:gd name="connsiteY413" fmla="*/ 6493982 h 6858000"/>
              <a:gd name="connsiteX414" fmla="*/ 2147336 w 7467600"/>
              <a:gd name="connsiteY414" fmla="*/ 6594052 h 6858000"/>
              <a:gd name="connsiteX415" fmla="*/ 2207047 w 7467600"/>
              <a:gd name="connsiteY415" fmla="*/ 6654540 h 6858000"/>
              <a:gd name="connsiteX416" fmla="*/ 2299106 w 7467600"/>
              <a:gd name="connsiteY416" fmla="*/ 6778931 h 6858000"/>
              <a:gd name="connsiteX417" fmla="*/ 2314430 w 7467600"/>
              <a:gd name="connsiteY417" fmla="*/ 6801144 h 6858000"/>
              <a:gd name="connsiteX418" fmla="*/ 2352406 w 7467600"/>
              <a:gd name="connsiteY418" fmla="*/ 6858000 h 6858000"/>
              <a:gd name="connsiteX419" fmla="*/ 2314492 w 7467600"/>
              <a:gd name="connsiteY419" fmla="*/ 6858000 h 6858000"/>
              <a:gd name="connsiteX420" fmla="*/ 2288095 w 7467600"/>
              <a:gd name="connsiteY420" fmla="*/ 6818030 h 6858000"/>
              <a:gd name="connsiteX421" fmla="*/ 2272768 w 7467600"/>
              <a:gd name="connsiteY421" fmla="*/ 6795822 h 6858000"/>
              <a:gd name="connsiteX422" fmla="*/ 2182715 w 7467600"/>
              <a:gd name="connsiteY422" fmla="*/ 6675071 h 6858000"/>
              <a:gd name="connsiteX423" fmla="*/ 2032061 w 7467600"/>
              <a:gd name="connsiteY423" fmla="*/ 6541380 h 6858000"/>
              <a:gd name="connsiteX424" fmla="*/ 2257220 w 7467600"/>
              <a:gd name="connsiteY424" fmla="*/ 6826257 h 6858000"/>
              <a:gd name="connsiteX425" fmla="*/ 2281324 w 7467600"/>
              <a:gd name="connsiteY425" fmla="*/ 6858000 h 6858000"/>
              <a:gd name="connsiteX426" fmla="*/ 2242860 w 7467600"/>
              <a:gd name="connsiteY426" fmla="*/ 6858000 h 6858000"/>
              <a:gd name="connsiteX427" fmla="*/ 2232818 w 7467600"/>
              <a:gd name="connsiteY427" fmla="*/ 6844926 h 6858000"/>
              <a:gd name="connsiteX428" fmla="*/ 1990172 w 7467600"/>
              <a:gd name="connsiteY428" fmla="*/ 6542121 h 6858000"/>
              <a:gd name="connsiteX429" fmla="*/ 2124090 w 7467600"/>
              <a:gd name="connsiteY429" fmla="*/ 6761017 h 6858000"/>
              <a:gd name="connsiteX430" fmla="*/ 2200380 w 7467600"/>
              <a:gd name="connsiteY430" fmla="*/ 6858000 h 6858000"/>
              <a:gd name="connsiteX431" fmla="*/ 2147507 w 7467600"/>
              <a:gd name="connsiteY431" fmla="*/ 6858000 h 6858000"/>
              <a:gd name="connsiteX432" fmla="*/ 2070668 w 7467600"/>
              <a:gd name="connsiteY432" fmla="*/ 6761520 h 6858000"/>
              <a:gd name="connsiteX433" fmla="*/ 1975142 w 7467600"/>
              <a:gd name="connsiteY433" fmla="*/ 6585570 h 6858000"/>
              <a:gd name="connsiteX434" fmla="*/ 2050035 w 7467600"/>
              <a:gd name="connsiteY434" fmla="*/ 6813345 h 6858000"/>
              <a:gd name="connsiteX435" fmla="*/ 2063025 w 7467600"/>
              <a:gd name="connsiteY435" fmla="*/ 6858000 h 6858000"/>
              <a:gd name="connsiteX436" fmla="*/ 2021675 w 7467600"/>
              <a:gd name="connsiteY436" fmla="*/ 6858000 h 6858000"/>
              <a:gd name="connsiteX437" fmla="*/ 2019308 w 7467600"/>
              <a:gd name="connsiteY437" fmla="*/ 6847118 h 6858000"/>
              <a:gd name="connsiteX438" fmla="*/ 1938835 w 7467600"/>
              <a:gd name="connsiteY438" fmla="*/ 6551160 h 6858000"/>
              <a:gd name="connsiteX439" fmla="*/ 1953230 w 7467600"/>
              <a:gd name="connsiteY439" fmla="*/ 6759699 h 6858000"/>
              <a:gd name="connsiteX440" fmla="*/ 1956763 w 7467600"/>
              <a:gd name="connsiteY440" fmla="*/ 6778191 h 6858000"/>
              <a:gd name="connsiteX441" fmla="*/ 1967925 w 7467600"/>
              <a:gd name="connsiteY441" fmla="*/ 6858000 h 6858000"/>
              <a:gd name="connsiteX442" fmla="*/ 1936622 w 7467600"/>
              <a:gd name="connsiteY442" fmla="*/ 6858000 h 6858000"/>
              <a:gd name="connsiteX443" fmla="*/ 1926261 w 7467600"/>
              <a:gd name="connsiteY443" fmla="*/ 6784064 h 6858000"/>
              <a:gd name="connsiteX444" fmla="*/ 1922724 w 7467600"/>
              <a:gd name="connsiteY444" fmla="*/ 6765577 h 6858000"/>
              <a:gd name="connsiteX445" fmla="*/ 1904650 w 7467600"/>
              <a:gd name="connsiteY445" fmla="*/ 6639616 h 6858000"/>
              <a:gd name="connsiteX446" fmla="*/ 1885273 w 7467600"/>
              <a:gd name="connsiteY446" fmla="*/ 6858000 h 6858000"/>
              <a:gd name="connsiteX447" fmla="*/ 1854363 w 7467600"/>
              <a:gd name="connsiteY447" fmla="*/ 6858000 h 6858000"/>
              <a:gd name="connsiteX448" fmla="*/ 1880391 w 7467600"/>
              <a:gd name="connsiteY448" fmla="*/ 6603796 h 6858000"/>
              <a:gd name="connsiteX449" fmla="*/ 1818273 w 7467600"/>
              <a:gd name="connsiteY449" fmla="*/ 6715729 h 6858000"/>
              <a:gd name="connsiteX450" fmla="*/ 1794691 w 7467600"/>
              <a:gd name="connsiteY450" fmla="*/ 6843239 h 6858000"/>
              <a:gd name="connsiteX451" fmla="*/ 1794914 w 7467600"/>
              <a:gd name="connsiteY451" fmla="*/ 6858000 h 6858000"/>
              <a:gd name="connsiteX452" fmla="*/ 1746128 w 7467600"/>
              <a:gd name="connsiteY452" fmla="*/ 6858000 h 6858000"/>
              <a:gd name="connsiteX453" fmla="*/ 1753934 w 7467600"/>
              <a:gd name="connsiteY453" fmla="*/ 6724796 h 6858000"/>
              <a:gd name="connsiteX454" fmla="*/ 1792053 w 7467600"/>
              <a:gd name="connsiteY454" fmla="*/ 6572396 h 6858000"/>
              <a:gd name="connsiteX455" fmla="*/ 1862248 w 7467600"/>
              <a:gd name="connsiteY455" fmla="*/ 6266397 h 6858000"/>
              <a:gd name="connsiteX456" fmla="*/ 1862250 w 7467600"/>
              <a:gd name="connsiteY456" fmla="*/ 6033531 h 6858000"/>
              <a:gd name="connsiteX457" fmla="*/ 1211999 w 7467600"/>
              <a:gd name="connsiteY457" fmla="*/ 6683610 h 6858000"/>
              <a:gd name="connsiteX458" fmla="*/ 1213266 w 7467600"/>
              <a:gd name="connsiteY458" fmla="*/ 6691947 h 6858000"/>
              <a:gd name="connsiteX459" fmla="*/ 1203370 w 7467600"/>
              <a:gd name="connsiteY459" fmla="*/ 6850676 h 6858000"/>
              <a:gd name="connsiteX460" fmla="*/ 1203671 w 7467600"/>
              <a:gd name="connsiteY460" fmla="*/ 6858000 h 6858000"/>
              <a:gd name="connsiteX461" fmla="*/ 1143180 w 7467600"/>
              <a:gd name="connsiteY461" fmla="*/ 6858000 h 6858000"/>
              <a:gd name="connsiteX462" fmla="*/ 1142176 w 7467600"/>
              <a:gd name="connsiteY462" fmla="*/ 6766045 h 6858000"/>
              <a:gd name="connsiteX463" fmla="*/ 1067484 w 7467600"/>
              <a:gd name="connsiteY463" fmla="*/ 6858000 h 6858000"/>
              <a:gd name="connsiteX464" fmla="*/ 953928 w 7467600"/>
              <a:gd name="connsiteY464" fmla="*/ 6858000 h 6858000"/>
              <a:gd name="connsiteX465" fmla="*/ 959715 w 7467600"/>
              <a:gd name="connsiteY465" fmla="*/ 6850185 h 6858000"/>
              <a:gd name="connsiteX466" fmla="*/ 1483788 w 7467600"/>
              <a:gd name="connsiteY466" fmla="*/ 6259174 h 6858000"/>
              <a:gd name="connsiteX467" fmla="*/ 1100671 w 7467600"/>
              <a:gd name="connsiteY467" fmla="*/ 6252137 h 6858000"/>
              <a:gd name="connsiteX468" fmla="*/ 1090144 w 7467600"/>
              <a:gd name="connsiteY468" fmla="*/ 6256748 h 6858000"/>
              <a:gd name="connsiteX469" fmla="*/ 1095872 w 7467600"/>
              <a:gd name="connsiteY469" fmla="*/ 6271892 h 6858000"/>
              <a:gd name="connsiteX470" fmla="*/ 262785 w 7467600"/>
              <a:gd name="connsiteY470" fmla="*/ 6845450 h 6858000"/>
              <a:gd name="connsiteX471" fmla="*/ 209968 w 7467600"/>
              <a:gd name="connsiteY471" fmla="*/ 6770713 h 6858000"/>
              <a:gd name="connsiteX472" fmla="*/ 873460 w 7467600"/>
              <a:gd name="connsiteY472" fmla="*/ 6253768 h 6858000"/>
              <a:gd name="connsiteX473" fmla="*/ 192686 w 7467600"/>
              <a:gd name="connsiteY473" fmla="*/ 5849257 h 6858000"/>
              <a:gd name="connsiteX474" fmla="*/ 4696 w 7467600"/>
              <a:gd name="connsiteY474" fmla="*/ 5697668 h 6858000"/>
              <a:gd name="connsiteX475" fmla="*/ 0 w 7467600"/>
              <a:gd name="connsiteY475" fmla="*/ 5689984 h 6858000"/>
              <a:gd name="connsiteX476" fmla="*/ 0 w 7467600"/>
              <a:gd name="connsiteY476" fmla="*/ 5513472 h 6858000"/>
              <a:gd name="connsiteX477" fmla="*/ 174101 w 7467600"/>
              <a:gd name="connsiteY477" fmla="*/ 5620277 h 6858000"/>
              <a:gd name="connsiteX478" fmla="*/ 891800 w 7467600"/>
              <a:gd name="connsiteY478" fmla="*/ 6036935 h 6858000"/>
              <a:gd name="connsiteX479" fmla="*/ 1072219 w 7467600"/>
              <a:gd name="connsiteY479" fmla="*/ 6169443 h 6858000"/>
              <a:gd name="connsiteX480" fmla="*/ 1074117 w 7467600"/>
              <a:gd name="connsiteY480" fmla="*/ 6170301 h 6858000"/>
              <a:gd name="connsiteX481" fmla="*/ 1083114 w 7467600"/>
              <a:gd name="connsiteY481" fmla="*/ 6174131 h 6858000"/>
              <a:gd name="connsiteX482" fmla="*/ 1543010 w 7467600"/>
              <a:gd name="connsiteY482" fmla="*/ 6191140 h 6858000"/>
              <a:gd name="connsiteX483" fmla="*/ 1551080 w 7467600"/>
              <a:gd name="connsiteY483" fmla="*/ 6195006 h 6858000"/>
              <a:gd name="connsiteX484" fmla="*/ 2345443 w 7467600"/>
              <a:gd name="connsiteY484" fmla="*/ 5549882 h 6858000"/>
              <a:gd name="connsiteX485" fmla="*/ 1721499 w 7467600"/>
              <a:gd name="connsiteY485" fmla="*/ 5599969 h 6858000"/>
              <a:gd name="connsiteX486" fmla="*/ 767716 w 7467600"/>
              <a:gd name="connsiteY486" fmla="*/ 5472768 h 6858000"/>
              <a:gd name="connsiteX487" fmla="*/ 722147 w 7467600"/>
              <a:gd name="connsiteY487" fmla="*/ 5393091 h 6858000"/>
              <a:gd name="connsiteX488" fmla="*/ 1485552 w 7467600"/>
              <a:gd name="connsiteY488" fmla="*/ 5313202 h 6858000"/>
              <a:gd name="connsiteX489" fmla="*/ 2143004 w 7467600"/>
              <a:gd name="connsiteY489" fmla="*/ 5402420 h 6858000"/>
              <a:gd name="connsiteX490" fmla="*/ 1933391 w 7467600"/>
              <a:gd name="connsiteY490" fmla="*/ 5156971 h 6858000"/>
              <a:gd name="connsiteX491" fmla="*/ 1827118 w 7467600"/>
              <a:gd name="connsiteY491" fmla="*/ 4968410 h 6858000"/>
              <a:gd name="connsiteX492" fmla="*/ 1837349 w 7467600"/>
              <a:gd name="connsiteY492" fmla="*/ 4956357 h 6858000"/>
              <a:gd name="connsiteX493" fmla="*/ 2162835 w 7467600"/>
              <a:gd name="connsiteY493" fmla="*/ 5187853 h 6858000"/>
              <a:gd name="connsiteX494" fmla="*/ 2257167 w 7467600"/>
              <a:gd name="connsiteY494" fmla="*/ 5462123 h 6858000"/>
              <a:gd name="connsiteX495" fmla="*/ 2261598 w 7467600"/>
              <a:gd name="connsiteY495" fmla="*/ 5467998 h 6858000"/>
              <a:gd name="connsiteX496" fmla="*/ 2437177 w 7467600"/>
              <a:gd name="connsiteY496" fmla="*/ 5479608 h 6858000"/>
              <a:gd name="connsiteX497" fmla="*/ 2445247 w 7467600"/>
              <a:gd name="connsiteY497" fmla="*/ 5483476 h 6858000"/>
              <a:gd name="connsiteX498" fmla="*/ 2743626 w 7467600"/>
              <a:gd name="connsiteY498" fmla="*/ 5304819 h 6858000"/>
              <a:gd name="connsiteX499" fmla="*/ 3048102 w 7467600"/>
              <a:gd name="connsiteY499" fmla="*/ 5150595 h 6858000"/>
              <a:gd name="connsiteX500" fmla="*/ 1799414 w 7467600"/>
              <a:gd name="connsiteY500" fmla="*/ 4694732 h 6858000"/>
              <a:gd name="connsiteX501" fmla="*/ 1771735 w 7467600"/>
              <a:gd name="connsiteY501" fmla="*/ 4619929 h 6858000"/>
              <a:gd name="connsiteX502" fmla="*/ 3104273 w 7467600"/>
              <a:gd name="connsiteY502" fmla="*/ 5076159 h 6858000"/>
              <a:gd name="connsiteX503" fmla="*/ 3113245 w 7467600"/>
              <a:gd name="connsiteY503" fmla="*/ 5090705 h 6858000"/>
              <a:gd name="connsiteX504" fmla="*/ 3126294 w 7467600"/>
              <a:gd name="connsiteY504" fmla="*/ 5114400 h 6858000"/>
              <a:gd name="connsiteX505" fmla="*/ 3937433 w 7467600"/>
              <a:gd name="connsiteY505" fmla="*/ 4830473 h 6858000"/>
              <a:gd name="connsiteX506" fmla="*/ 3590475 w 7467600"/>
              <a:gd name="connsiteY506" fmla="*/ 4597974 h 6858000"/>
              <a:gd name="connsiteX507" fmla="*/ 3100264 w 7467600"/>
              <a:gd name="connsiteY507" fmla="*/ 4579845 h 6858000"/>
              <a:gd name="connsiteX508" fmla="*/ 2183576 w 7467600"/>
              <a:gd name="connsiteY508" fmla="*/ 4227150 h 6858000"/>
              <a:gd name="connsiteX509" fmla="*/ 2151029 w 7467600"/>
              <a:gd name="connsiteY509" fmla="*/ 4146947 h 6858000"/>
              <a:gd name="connsiteX510" fmla="*/ 3563434 w 7467600"/>
              <a:gd name="connsiteY510" fmla="*/ 4469115 h 6858000"/>
              <a:gd name="connsiteX511" fmla="*/ 3177952 w 7467600"/>
              <a:gd name="connsiteY511" fmla="*/ 3657386 h 6858000"/>
              <a:gd name="connsiteX512" fmla="*/ 3189263 w 7467600"/>
              <a:gd name="connsiteY512" fmla="*/ 3625726 h 6858000"/>
              <a:gd name="connsiteX513" fmla="*/ 3560912 w 7467600"/>
              <a:gd name="connsiteY513" fmla="*/ 4079863 h 6858000"/>
              <a:gd name="connsiteX514" fmla="*/ 3626636 w 7467600"/>
              <a:gd name="connsiteY514" fmla="*/ 4512230 h 6858000"/>
              <a:gd name="connsiteX515" fmla="*/ 3653088 w 7467600"/>
              <a:gd name="connsiteY515" fmla="*/ 4521417 h 6858000"/>
              <a:gd name="connsiteX516" fmla="*/ 3988128 w 7467600"/>
              <a:gd name="connsiteY516" fmla="*/ 4817267 h 6858000"/>
              <a:gd name="connsiteX517" fmla="*/ 4830582 w 7467600"/>
              <a:gd name="connsiteY517" fmla="*/ 4676000 h 6858000"/>
              <a:gd name="connsiteX518" fmla="*/ 4830100 w 7467600"/>
              <a:gd name="connsiteY518" fmla="*/ 4675554 h 6858000"/>
              <a:gd name="connsiteX519" fmla="*/ 4036318 w 7467600"/>
              <a:gd name="connsiteY519" fmla="*/ 4147013 h 6858000"/>
              <a:gd name="connsiteX520" fmla="*/ 3432098 w 7467600"/>
              <a:gd name="connsiteY520" fmla="*/ 3537312 h 6858000"/>
              <a:gd name="connsiteX521" fmla="*/ 3446761 w 7467600"/>
              <a:gd name="connsiteY521" fmla="*/ 3461278 h 6858000"/>
              <a:gd name="connsiteX522" fmla="*/ 4419733 w 7467600"/>
              <a:gd name="connsiteY522" fmla="*/ 3963555 h 6858000"/>
              <a:gd name="connsiteX523" fmla="*/ 4781371 w 7467600"/>
              <a:gd name="connsiteY523" fmla="*/ 4458604 h 6858000"/>
              <a:gd name="connsiteX524" fmla="*/ 4780440 w 7467600"/>
              <a:gd name="connsiteY524" fmla="*/ 4470290 h 6858000"/>
              <a:gd name="connsiteX525" fmla="*/ 4898954 w 7467600"/>
              <a:gd name="connsiteY525" fmla="*/ 4662092 h 6858000"/>
              <a:gd name="connsiteX526" fmla="*/ 4900699 w 7467600"/>
              <a:gd name="connsiteY526" fmla="*/ 4670867 h 6858000"/>
              <a:gd name="connsiteX527" fmla="*/ 5714511 w 7467600"/>
              <a:gd name="connsiteY527" fmla="*/ 4663483 h 6858000"/>
              <a:gd name="connsiteX528" fmla="*/ 5464793 w 7467600"/>
              <a:gd name="connsiteY528" fmla="*/ 4393556 h 6858000"/>
              <a:gd name="connsiteX529" fmla="*/ 5461897 w 7467600"/>
              <a:gd name="connsiteY529" fmla="*/ 4390879 h 6858000"/>
              <a:gd name="connsiteX530" fmla="*/ 4294126 w 7467600"/>
              <a:gd name="connsiteY530" fmla="*/ 3303048 h 6858000"/>
              <a:gd name="connsiteX531" fmla="*/ 4305321 w 7467600"/>
              <a:gd name="connsiteY531" fmla="*/ 3256953 h 6858000"/>
              <a:gd name="connsiteX532" fmla="*/ 4949299 w 7467600"/>
              <a:gd name="connsiteY532" fmla="*/ 3766336 h 6858000"/>
              <a:gd name="connsiteX533" fmla="*/ 5291452 w 7467600"/>
              <a:gd name="connsiteY533" fmla="*/ 4076801 h 6858000"/>
              <a:gd name="connsiteX534" fmla="*/ 5434998 w 7467600"/>
              <a:gd name="connsiteY534" fmla="*/ 4254100 h 6858000"/>
              <a:gd name="connsiteX535" fmla="*/ 5351015 w 7467600"/>
              <a:gd name="connsiteY535" fmla="*/ 3760989 h 6858000"/>
              <a:gd name="connsiteX536" fmla="*/ 5413780 w 7467600"/>
              <a:gd name="connsiteY536" fmla="*/ 2966265 h 6858000"/>
              <a:gd name="connsiteX537" fmla="*/ 5425627 w 7467600"/>
              <a:gd name="connsiteY537" fmla="*/ 2954192 h 6858000"/>
              <a:gd name="connsiteX538" fmla="*/ 6604735 w 7467600"/>
              <a:gd name="connsiteY538" fmla="*/ 2041381 h 6858000"/>
              <a:gd name="connsiteX539" fmla="*/ 7204487 w 7467600"/>
              <a:gd name="connsiteY539" fmla="*/ 2742112 h 6858000"/>
              <a:gd name="connsiteX540" fmla="*/ 7131592 w 7467600"/>
              <a:gd name="connsiteY540" fmla="*/ 2672096 h 6858000"/>
              <a:gd name="connsiteX541" fmla="*/ 6996344 w 7467600"/>
              <a:gd name="connsiteY541" fmla="*/ 2518310 h 6858000"/>
              <a:gd name="connsiteX542" fmla="*/ 6735495 w 7467600"/>
              <a:gd name="connsiteY542" fmla="*/ 2196890 h 6858000"/>
              <a:gd name="connsiteX543" fmla="*/ 6721901 w 7467600"/>
              <a:gd name="connsiteY543" fmla="*/ 2179274 h 6858000"/>
              <a:gd name="connsiteX544" fmla="*/ 6604735 w 7467600"/>
              <a:gd name="connsiteY544" fmla="*/ 2041381 h 6858000"/>
              <a:gd name="connsiteX545" fmla="*/ 6591670 w 7467600"/>
              <a:gd name="connsiteY545" fmla="*/ 1988277 h 6858000"/>
              <a:gd name="connsiteX546" fmla="*/ 6747349 w 7467600"/>
              <a:gd name="connsiteY546" fmla="*/ 2160069 h 6858000"/>
              <a:gd name="connsiteX547" fmla="*/ 6760943 w 7467600"/>
              <a:gd name="connsiteY547" fmla="*/ 2177686 h 6858000"/>
              <a:gd name="connsiteX548" fmla="*/ 7021065 w 7467600"/>
              <a:gd name="connsiteY548" fmla="*/ 2498102 h 6858000"/>
              <a:gd name="connsiteX549" fmla="*/ 7155223 w 7467600"/>
              <a:gd name="connsiteY549" fmla="*/ 2650386 h 6858000"/>
              <a:gd name="connsiteX550" fmla="*/ 7203167 w 7467600"/>
              <a:gd name="connsiteY550" fmla="*/ 2697288 h 6858000"/>
              <a:gd name="connsiteX551" fmla="*/ 6937703 w 7467600"/>
              <a:gd name="connsiteY551" fmla="*/ 2321981 h 6858000"/>
              <a:gd name="connsiteX552" fmla="*/ 6591670 w 7467600"/>
              <a:gd name="connsiteY552" fmla="*/ 1988277 h 6858000"/>
              <a:gd name="connsiteX553" fmla="*/ 5798671 w 7467600"/>
              <a:gd name="connsiteY553" fmla="*/ 1981601 h 6858000"/>
              <a:gd name="connsiteX554" fmla="*/ 5754709 w 7467600"/>
              <a:gd name="connsiteY554" fmla="*/ 2071454 h 6858000"/>
              <a:gd name="connsiteX555" fmla="*/ 5763044 w 7467600"/>
              <a:gd name="connsiteY555" fmla="*/ 2842206 h 6858000"/>
              <a:gd name="connsiteX556" fmla="*/ 5764974 w 7467600"/>
              <a:gd name="connsiteY556" fmla="*/ 2799609 h 6858000"/>
              <a:gd name="connsiteX557" fmla="*/ 5767665 w 7467600"/>
              <a:gd name="connsiteY557" fmla="*/ 2666409 h 6858000"/>
              <a:gd name="connsiteX558" fmla="*/ 5763055 w 7467600"/>
              <a:gd name="connsiteY558" fmla="*/ 2579705 h 6858000"/>
              <a:gd name="connsiteX559" fmla="*/ 5758079 w 7467600"/>
              <a:gd name="connsiteY559" fmla="*/ 2492508 h 6858000"/>
              <a:gd name="connsiteX560" fmla="*/ 5779325 w 7467600"/>
              <a:gd name="connsiteY560" fmla="*/ 2197069 h 6858000"/>
              <a:gd name="connsiteX561" fmla="*/ 5798671 w 7467600"/>
              <a:gd name="connsiteY561" fmla="*/ 1981601 h 6858000"/>
              <a:gd name="connsiteX562" fmla="*/ 5829202 w 7467600"/>
              <a:gd name="connsiteY562" fmla="*/ 1971679 h 6858000"/>
              <a:gd name="connsiteX563" fmla="*/ 5809558 w 7467600"/>
              <a:gd name="connsiteY563" fmla="*/ 2198043 h 6858000"/>
              <a:gd name="connsiteX564" fmla="*/ 5788653 w 7467600"/>
              <a:gd name="connsiteY564" fmla="*/ 2489430 h 6858000"/>
              <a:gd name="connsiteX565" fmla="*/ 5793439 w 7467600"/>
              <a:gd name="connsiteY565" fmla="*/ 2575235 h 6858000"/>
              <a:gd name="connsiteX566" fmla="*/ 5796837 w 7467600"/>
              <a:gd name="connsiteY566" fmla="*/ 2637633 h 6858000"/>
              <a:gd name="connsiteX567" fmla="*/ 5818614 w 7467600"/>
              <a:gd name="connsiteY567" fmla="*/ 2473055 h 6858000"/>
              <a:gd name="connsiteX568" fmla="*/ 5829202 w 7467600"/>
              <a:gd name="connsiteY568" fmla="*/ 1971679 h 6858000"/>
              <a:gd name="connsiteX569" fmla="*/ 5911389 w 7467600"/>
              <a:gd name="connsiteY569" fmla="*/ 1898371 h 6858000"/>
              <a:gd name="connsiteX570" fmla="*/ 6237627 w 7467600"/>
              <a:gd name="connsiteY570" fmla="*/ 2231921 h 6858000"/>
              <a:gd name="connsiteX571" fmla="*/ 5911389 w 7467600"/>
              <a:gd name="connsiteY571" fmla="*/ 1898371 h 6858000"/>
              <a:gd name="connsiteX572" fmla="*/ 6944437 w 7467600"/>
              <a:gd name="connsiteY572" fmla="*/ 1575402 h 6858000"/>
              <a:gd name="connsiteX573" fmla="*/ 6304730 w 7467600"/>
              <a:gd name="connsiteY573" fmla="*/ 1766654 h 6858000"/>
              <a:gd name="connsiteX574" fmla="*/ 6944437 w 7467600"/>
              <a:gd name="connsiteY574" fmla="*/ 1575402 h 6858000"/>
              <a:gd name="connsiteX575" fmla="*/ 7019523 w 7467600"/>
              <a:gd name="connsiteY575" fmla="*/ 1519450 h 6858000"/>
              <a:gd name="connsiteX576" fmla="*/ 6298091 w 7467600"/>
              <a:gd name="connsiteY576" fmla="*/ 1737122 h 6858000"/>
              <a:gd name="connsiteX577" fmla="*/ 7019523 w 7467600"/>
              <a:gd name="connsiteY577" fmla="*/ 1519450 h 6858000"/>
              <a:gd name="connsiteX578" fmla="*/ 2399523 w 7467600"/>
              <a:gd name="connsiteY578" fmla="*/ 1428234 h 6858000"/>
              <a:gd name="connsiteX579" fmla="*/ 2224982 w 7467600"/>
              <a:gd name="connsiteY579" fmla="*/ 1826201 h 6858000"/>
              <a:gd name="connsiteX580" fmla="*/ 2096099 w 7467600"/>
              <a:gd name="connsiteY580" fmla="*/ 2345900 h 6858000"/>
              <a:gd name="connsiteX581" fmla="*/ 2283317 w 7467600"/>
              <a:gd name="connsiteY581" fmla="*/ 1796925 h 6858000"/>
              <a:gd name="connsiteX582" fmla="*/ 2399523 w 7467600"/>
              <a:gd name="connsiteY582" fmla="*/ 1428234 h 6858000"/>
              <a:gd name="connsiteX583" fmla="*/ 2448558 w 7467600"/>
              <a:gd name="connsiteY583" fmla="*/ 1373435 h 6858000"/>
              <a:gd name="connsiteX584" fmla="*/ 2312521 w 7467600"/>
              <a:gd name="connsiteY584" fmla="*/ 1806140 h 6858000"/>
              <a:gd name="connsiteX585" fmla="*/ 2127533 w 7467600"/>
              <a:gd name="connsiteY585" fmla="*/ 2348380 h 6858000"/>
              <a:gd name="connsiteX586" fmla="*/ 2358080 w 7467600"/>
              <a:gd name="connsiteY586" fmla="*/ 1866134 h 6858000"/>
              <a:gd name="connsiteX587" fmla="*/ 2407436 w 7467600"/>
              <a:gd name="connsiteY587" fmla="*/ 1651070 h 6858000"/>
              <a:gd name="connsiteX588" fmla="*/ 2448558 w 7467600"/>
              <a:gd name="connsiteY588" fmla="*/ 1373435 h 6858000"/>
              <a:gd name="connsiteX589" fmla="*/ 278707 w 7467600"/>
              <a:gd name="connsiteY589" fmla="*/ 1352270 h 6858000"/>
              <a:gd name="connsiteX590" fmla="*/ 321570 w 7467600"/>
              <a:gd name="connsiteY590" fmla="*/ 1861610 h 6858000"/>
              <a:gd name="connsiteX591" fmla="*/ 294281 w 7467600"/>
              <a:gd name="connsiteY591" fmla="*/ 1440658 h 6858000"/>
              <a:gd name="connsiteX592" fmla="*/ 278707 w 7467600"/>
              <a:gd name="connsiteY592" fmla="*/ 1352270 h 6858000"/>
              <a:gd name="connsiteX593" fmla="*/ 1423821 w 7467600"/>
              <a:gd name="connsiteY593" fmla="*/ 1351958 h 6858000"/>
              <a:gd name="connsiteX594" fmla="*/ 1638521 w 7467600"/>
              <a:gd name="connsiteY594" fmla="*/ 1908470 h 6858000"/>
              <a:gd name="connsiteX595" fmla="*/ 1754199 w 7467600"/>
              <a:gd name="connsiteY595" fmla="*/ 2149284 h 6858000"/>
              <a:gd name="connsiteX596" fmla="*/ 1908359 w 7467600"/>
              <a:gd name="connsiteY596" fmla="*/ 2364988 h 6858000"/>
              <a:gd name="connsiteX597" fmla="*/ 1647661 w 7467600"/>
              <a:gd name="connsiteY597" fmla="*/ 1825945 h 6858000"/>
              <a:gd name="connsiteX598" fmla="*/ 1423821 w 7467600"/>
              <a:gd name="connsiteY598" fmla="*/ 1351958 h 6858000"/>
              <a:gd name="connsiteX599" fmla="*/ 1431890 w 7467600"/>
              <a:gd name="connsiteY599" fmla="*/ 1306475 h 6858000"/>
              <a:gd name="connsiteX600" fmla="*/ 1507597 w 7467600"/>
              <a:gd name="connsiteY600" fmla="*/ 1446132 h 6858000"/>
              <a:gd name="connsiteX601" fmla="*/ 1674586 w 7467600"/>
              <a:gd name="connsiteY601" fmla="*/ 1813832 h 6858000"/>
              <a:gd name="connsiteX602" fmla="*/ 1815950 w 7467600"/>
              <a:gd name="connsiteY602" fmla="*/ 2128564 h 6858000"/>
              <a:gd name="connsiteX603" fmla="*/ 1984242 w 7467600"/>
              <a:gd name="connsiteY603" fmla="*/ 2430829 h 6858000"/>
              <a:gd name="connsiteX604" fmla="*/ 2014023 w 7467600"/>
              <a:gd name="connsiteY604" fmla="*/ 2450995 h 6858000"/>
              <a:gd name="connsiteX605" fmla="*/ 1747337 w 7467600"/>
              <a:gd name="connsiteY605" fmla="*/ 1855264 h 6858000"/>
              <a:gd name="connsiteX606" fmla="*/ 1533749 w 7467600"/>
              <a:gd name="connsiteY606" fmla="*/ 1478656 h 6858000"/>
              <a:gd name="connsiteX607" fmla="*/ 1431890 w 7467600"/>
              <a:gd name="connsiteY607" fmla="*/ 1306475 h 6858000"/>
              <a:gd name="connsiteX608" fmla="*/ 5052692 w 7467600"/>
              <a:gd name="connsiteY608" fmla="*/ 1292994 h 6858000"/>
              <a:gd name="connsiteX609" fmla="*/ 5200661 w 7467600"/>
              <a:gd name="connsiteY609" fmla="*/ 1635186 h 6858000"/>
              <a:gd name="connsiteX610" fmla="*/ 5297138 w 7467600"/>
              <a:gd name="connsiteY610" fmla="*/ 1906351 h 6858000"/>
              <a:gd name="connsiteX611" fmla="*/ 5052692 w 7467600"/>
              <a:gd name="connsiteY611" fmla="*/ 1292994 h 6858000"/>
              <a:gd name="connsiteX612" fmla="*/ 5009948 w 7467600"/>
              <a:gd name="connsiteY612" fmla="*/ 1273619 h 6858000"/>
              <a:gd name="connsiteX613" fmla="*/ 5121777 w 7467600"/>
              <a:gd name="connsiteY613" fmla="*/ 1654213 h 6858000"/>
              <a:gd name="connsiteX614" fmla="*/ 5293545 w 7467600"/>
              <a:gd name="connsiteY614" fmla="*/ 2072247 h 6858000"/>
              <a:gd name="connsiteX615" fmla="*/ 5294042 w 7467600"/>
              <a:gd name="connsiteY615" fmla="*/ 2065019 h 6858000"/>
              <a:gd name="connsiteX616" fmla="*/ 5171936 w 7467600"/>
              <a:gd name="connsiteY616" fmla="*/ 1647613 h 6858000"/>
              <a:gd name="connsiteX617" fmla="*/ 5009948 w 7467600"/>
              <a:gd name="connsiteY617" fmla="*/ 1273619 h 6858000"/>
              <a:gd name="connsiteX618" fmla="*/ 655236 w 7467600"/>
              <a:gd name="connsiteY618" fmla="*/ 1268632 h 6858000"/>
              <a:gd name="connsiteX619" fmla="*/ 839521 w 7467600"/>
              <a:gd name="connsiteY619" fmla="*/ 1685315 h 6858000"/>
              <a:gd name="connsiteX620" fmla="*/ 1109416 w 7467600"/>
              <a:gd name="connsiteY620" fmla="*/ 2061663 h 6858000"/>
              <a:gd name="connsiteX621" fmla="*/ 1298300 w 7467600"/>
              <a:gd name="connsiteY621" fmla="*/ 2247742 h 6858000"/>
              <a:gd name="connsiteX622" fmla="*/ 1125871 w 7467600"/>
              <a:gd name="connsiteY622" fmla="*/ 1989513 h 6858000"/>
              <a:gd name="connsiteX623" fmla="*/ 981574 w 7467600"/>
              <a:gd name="connsiteY623" fmla="*/ 1783157 h 6858000"/>
              <a:gd name="connsiteX624" fmla="*/ 922198 w 7467600"/>
              <a:gd name="connsiteY624" fmla="*/ 1677437 h 6858000"/>
              <a:gd name="connsiteX625" fmla="*/ 869293 w 7467600"/>
              <a:gd name="connsiteY625" fmla="*/ 1583214 h 6858000"/>
              <a:gd name="connsiteX626" fmla="*/ 751431 w 7467600"/>
              <a:gd name="connsiteY626" fmla="*/ 1405731 h 6858000"/>
              <a:gd name="connsiteX627" fmla="*/ 655236 w 7467600"/>
              <a:gd name="connsiteY627" fmla="*/ 1268632 h 6858000"/>
              <a:gd name="connsiteX628" fmla="*/ 6516292 w 7467600"/>
              <a:gd name="connsiteY628" fmla="*/ 1263064 h 6858000"/>
              <a:gd name="connsiteX629" fmla="*/ 5736320 w 7467600"/>
              <a:gd name="connsiteY629" fmla="*/ 1501803 h 6858000"/>
              <a:gd name="connsiteX630" fmla="*/ 6516292 w 7467600"/>
              <a:gd name="connsiteY630" fmla="*/ 1263064 h 6858000"/>
              <a:gd name="connsiteX631" fmla="*/ 291466 w 7467600"/>
              <a:gd name="connsiteY631" fmla="*/ 1250369 h 6858000"/>
              <a:gd name="connsiteX632" fmla="*/ 323180 w 7467600"/>
              <a:gd name="connsiteY632" fmla="*/ 1435283 h 6858000"/>
              <a:gd name="connsiteX633" fmla="*/ 349381 w 7467600"/>
              <a:gd name="connsiteY633" fmla="*/ 1875041 h 6858000"/>
              <a:gd name="connsiteX634" fmla="*/ 374363 w 7467600"/>
              <a:gd name="connsiteY634" fmla="*/ 1506494 h 6858000"/>
              <a:gd name="connsiteX635" fmla="*/ 302168 w 7467600"/>
              <a:gd name="connsiteY635" fmla="*/ 1274495 h 6858000"/>
              <a:gd name="connsiteX636" fmla="*/ 291466 w 7467600"/>
              <a:gd name="connsiteY636" fmla="*/ 1250369 h 6858000"/>
              <a:gd name="connsiteX637" fmla="*/ 678222 w 7467600"/>
              <a:gd name="connsiteY637" fmla="*/ 1248670 h 6858000"/>
              <a:gd name="connsiteX638" fmla="*/ 775536 w 7467600"/>
              <a:gd name="connsiteY638" fmla="*/ 1388015 h 6858000"/>
              <a:gd name="connsiteX639" fmla="*/ 894529 w 7467600"/>
              <a:gd name="connsiteY639" fmla="*/ 1567739 h 6858000"/>
              <a:gd name="connsiteX640" fmla="*/ 948000 w 7467600"/>
              <a:gd name="connsiteY640" fmla="*/ 1663088 h 6858000"/>
              <a:gd name="connsiteX641" fmla="*/ 1006812 w 7467600"/>
              <a:gd name="connsiteY641" fmla="*/ 1767683 h 6858000"/>
              <a:gd name="connsiteX642" fmla="*/ 1149133 w 7467600"/>
              <a:gd name="connsiteY642" fmla="*/ 1971513 h 6858000"/>
              <a:gd name="connsiteX643" fmla="*/ 1333952 w 7467600"/>
              <a:gd name="connsiteY643" fmla="*/ 2251620 h 6858000"/>
              <a:gd name="connsiteX644" fmla="*/ 1337329 w 7467600"/>
              <a:gd name="connsiteY644" fmla="*/ 2258350 h 6858000"/>
              <a:gd name="connsiteX645" fmla="*/ 1014726 w 7467600"/>
              <a:gd name="connsiteY645" fmla="*/ 1615556 h 6858000"/>
              <a:gd name="connsiteX646" fmla="*/ 678222 w 7467600"/>
              <a:gd name="connsiteY646" fmla="*/ 1248670 h 6858000"/>
              <a:gd name="connsiteX647" fmla="*/ 6691602 w 7467600"/>
              <a:gd name="connsiteY647" fmla="*/ 1140573 h 6858000"/>
              <a:gd name="connsiteX648" fmla="*/ 6571100 w 7467600"/>
              <a:gd name="connsiteY648" fmla="*/ 1183662 h 6858000"/>
              <a:gd name="connsiteX649" fmla="*/ 6241687 w 7467600"/>
              <a:gd name="connsiteY649" fmla="*/ 1257600 h 6858000"/>
              <a:gd name="connsiteX650" fmla="*/ 5693009 w 7467600"/>
              <a:gd name="connsiteY650" fmla="*/ 1478256 h 6858000"/>
              <a:gd name="connsiteX651" fmla="*/ 6548420 w 7467600"/>
              <a:gd name="connsiteY651" fmla="*/ 1214599 h 6858000"/>
              <a:gd name="connsiteX652" fmla="*/ 6605473 w 7467600"/>
              <a:gd name="connsiteY652" fmla="*/ 1184686 h 6858000"/>
              <a:gd name="connsiteX653" fmla="*/ 6691602 w 7467600"/>
              <a:gd name="connsiteY653" fmla="*/ 1140573 h 6858000"/>
              <a:gd name="connsiteX654" fmla="*/ 4002475 w 7467600"/>
              <a:gd name="connsiteY654" fmla="*/ 1037802 h 6858000"/>
              <a:gd name="connsiteX655" fmla="*/ 4000324 w 7467600"/>
              <a:gd name="connsiteY655" fmla="*/ 1039362 h 6858000"/>
              <a:gd name="connsiteX656" fmla="*/ 4002862 w 7467600"/>
              <a:gd name="connsiteY656" fmla="*/ 1042866 h 6858000"/>
              <a:gd name="connsiteX657" fmla="*/ 4002475 w 7467600"/>
              <a:gd name="connsiteY657" fmla="*/ 1037802 h 6858000"/>
              <a:gd name="connsiteX658" fmla="*/ 506322 w 7467600"/>
              <a:gd name="connsiteY658" fmla="*/ 1020997 h 6858000"/>
              <a:gd name="connsiteX659" fmla="*/ 533068 w 7467600"/>
              <a:gd name="connsiteY659" fmla="*/ 1029409 h 6858000"/>
              <a:gd name="connsiteX660" fmla="*/ 1232525 w 7467600"/>
              <a:gd name="connsiteY660" fmla="*/ 1804675 h 6858000"/>
              <a:gd name="connsiteX661" fmla="*/ 1388858 w 7467600"/>
              <a:gd name="connsiteY661" fmla="*/ 2368011 h 6858000"/>
              <a:gd name="connsiteX662" fmla="*/ 1384098 w 7467600"/>
              <a:gd name="connsiteY662" fmla="*/ 2378125 h 6858000"/>
              <a:gd name="connsiteX663" fmla="*/ 1425393 w 7467600"/>
              <a:gd name="connsiteY663" fmla="*/ 2589124 h 6858000"/>
              <a:gd name="connsiteX664" fmla="*/ 1424001 w 7467600"/>
              <a:gd name="connsiteY664" fmla="*/ 2597541 h 6858000"/>
              <a:gd name="connsiteX665" fmla="*/ 2152729 w 7467600"/>
              <a:gd name="connsiteY665" fmla="*/ 2864487 h 6858000"/>
              <a:gd name="connsiteX666" fmla="*/ 2020609 w 7467600"/>
              <a:gd name="connsiteY666" fmla="*/ 2539671 h 6858000"/>
              <a:gd name="connsiteX667" fmla="*/ 2018920 w 7467600"/>
              <a:gd name="connsiteY667" fmla="*/ 2536309 h 6858000"/>
              <a:gd name="connsiteX668" fmla="*/ 1342441 w 7467600"/>
              <a:gd name="connsiteY668" fmla="*/ 1173017 h 6858000"/>
              <a:gd name="connsiteX669" fmla="*/ 1367925 w 7467600"/>
              <a:gd name="connsiteY669" fmla="*/ 1135648 h 6858000"/>
              <a:gd name="connsiteX670" fmla="*/ 1771401 w 7467600"/>
              <a:gd name="connsiteY670" fmla="*/ 1806673 h 6858000"/>
              <a:gd name="connsiteX671" fmla="*/ 1972385 w 7467600"/>
              <a:gd name="connsiteY671" fmla="*/ 2198735 h 6858000"/>
              <a:gd name="connsiteX672" fmla="*/ 2040892 w 7467600"/>
              <a:gd name="connsiteY672" fmla="*/ 2405205 h 6858000"/>
              <a:gd name="connsiteX673" fmla="*/ 2131689 w 7467600"/>
              <a:gd name="connsiteY673" fmla="*/ 1936926 h 6858000"/>
              <a:gd name="connsiteX674" fmla="*/ 2454820 w 7467600"/>
              <a:gd name="connsiteY674" fmla="*/ 1248808 h 6858000"/>
              <a:gd name="connsiteX675" fmla="*/ 2492512 w 7467600"/>
              <a:gd name="connsiteY675" fmla="*/ 1302920 h 6858000"/>
              <a:gd name="connsiteX676" fmla="*/ 2081216 w 7467600"/>
              <a:gd name="connsiteY676" fmla="*/ 2527513 h 6858000"/>
              <a:gd name="connsiteX677" fmla="*/ 2081211 w 7467600"/>
              <a:gd name="connsiteY677" fmla="*/ 2528916 h 6858000"/>
              <a:gd name="connsiteX678" fmla="*/ 2199067 w 7467600"/>
              <a:gd name="connsiteY678" fmla="*/ 2884061 h 6858000"/>
              <a:gd name="connsiteX679" fmla="*/ 3192586 w 7467600"/>
              <a:gd name="connsiteY679" fmla="*/ 3411496 h 6858000"/>
              <a:gd name="connsiteX680" fmla="*/ 3182620 w 7467600"/>
              <a:gd name="connsiteY680" fmla="*/ 3483279 h 6858000"/>
              <a:gd name="connsiteX681" fmla="*/ 2435119 w 7467600"/>
              <a:gd name="connsiteY681" fmla="*/ 3080173 h 6858000"/>
              <a:gd name="connsiteX682" fmla="*/ 2410152 w 7467600"/>
              <a:gd name="connsiteY682" fmla="*/ 3063751 h 6858000"/>
              <a:gd name="connsiteX683" fmla="*/ 2408099 w 7467600"/>
              <a:gd name="connsiteY683" fmla="*/ 3064403 h 6858000"/>
              <a:gd name="connsiteX684" fmla="*/ 2407218 w 7467600"/>
              <a:gd name="connsiteY684" fmla="*/ 3070324 h 6858000"/>
              <a:gd name="connsiteX685" fmla="*/ 2380138 w 7467600"/>
              <a:gd name="connsiteY685" fmla="*/ 3099341 h 6858000"/>
              <a:gd name="connsiteX686" fmla="*/ 1765923 w 7467600"/>
              <a:gd name="connsiteY686" fmla="*/ 3581043 h 6858000"/>
              <a:gd name="connsiteX687" fmla="*/ 1702258 w 7467600"/>
              <a:gd name="connsiteY687" fmla="*/ 3612286 h 6858000"/>
              <a:gd name="connsiteX688" fmla="*/ 1538370 w 7467600"/>
              <a:gd name="connsiteY688" fmla="*/ 3811804 h 6858000"/>
              <a:gd name="connsiteX689" fmla="*/ 542867 w 7467600"/>
              <a:gd name="connsiteY689" fmla="*/ 4944092 h 6858000"/>
              <a:gd name="connsiteX690" fmla="*/ 515800 w 7467600"/>
              <a:gd name="connsiteY690" fmla="*/ 4862180 h 6858000"/>
              <a:gd name="connsiteX691" fmla="*/ 909145 w 7467600"/>
              <a:gd name="connsiteY691" fmla="*/ 4199225 h 6858000"/>
              <a:gd name="connsiteX692" fmla="*/ 1214067 w 7467600"/>
              <a:gd name="connsiteY692" fmla="*/ 3908561 h 6858000"/>
              <a:gd name="connsiteX693" fmla="*/ 640967 w 7467600"/>
              <a:gd name="connsiteY693" fmla="*/ 4105601 h 6858000"/>
              <a:gd name="connsiteX694" fmla="*/ 112563 w 7467600"/>
              <a:gd name="connsiteY694" fmla="*/ 4396952 h 6858000"/>
              <a:gd name="connsiteX695" fmla="*/ 0 w 7467600"/>
              <a:gd name="connsiteY695" fmla="*/ 4466006 h 6858000"/>
              <a:gd name="connsiteX696" fmla="*/ 0 w 7467600"/>
              <a:gd name="connsiteY696" fmla="*/ 4233763 h 6858000"/>
              <a:gd name="connsiteX697" fmla="*/ 36881 w 7467600"/>
              <a:gd name="connsiteY697" fmla="*/ 4200118 h 6858000"/>
              <a:gd name="connsiteX698" fmla="*/ 910534 w 7467600"/>
              <a:gd name="connsiteY698" fmla="*/ 3629753 h 6858000"/>
              <a:gd name="connsiteX699" fmla="*/ 1578717 w 7467600"/>
              <a:gd name="connsiteY699" fmla="*/ 3575982 h 6858000"/>
              <a:gd name="connsiteX700" fmla="*/ 2338780 w 7467600"/>
              <a:gd name="connsiteY700" fmla="*/ 3033725 h 6858000"/>
              <a:gd name="connsiteX701" fmla="*/ 1807991 w 7467600"/>
              <a:gd name="connsiteY701" fmla="*/ 2807184 h 6858000"/>
              <a:gd name="connsiteX702" fmla="*/ 1416358 w 7467600"/>
              <a:gd name="connsiteY702" fmla="*/ 3112571 h 6858000"/>
              <a:gd name="connsiteX703" fmla="*/ 939066 w 7467600"/>
              <a:gd name="connsiteY703" fmla="*/ 3378798 h 6858000"/>
              <a:gd name="connsiteX704" fmla="*/ 115099 w 7467600"/>
              <a:gd name="connsiteY704" fmla="*/ 3607650 h 6858000"/>
              <a:gd name="connsiteX705" fmla="*/ 97284 w 7467600"/>
              <a:gd name="connsiteY705" fmla="*/ 3520393 h 6858000"/>
              <a:gd name="connsiteX706" fmla="*/ 922050 w 7467600"/>
              <a:gd name="connsiteY706" fmla="*/ 3074867 h 6858000"/>
              <a:gd name="connsiteX707" fmla="*/ 1405265 w 7467600"/>
              <a:gd name="connsiteY707" fmla="*/ 3016319 h 6858000"/>
              <a:gd name="connsiteX708" fmla="*/ 1407512 w 7467600"/>
              <a:gd name="connsiteY708" fmla="*/ 3018001 h 6858000"/>
              <a:gd name="connsiteX709" fmla="*/ 1726266 w 7467600"/>
              <a:gd name="connsiteY709" fmla="*/ 2777274 h 6858000"/>
              <a:gd name="connsiteX710" fmla="*/ 625390 w 7467600"/>
              <a:gd name="connsiteY710" fmla="*/ 2514541 h 6858000"/>
              <a:gd name="connsiteX711" fmla="*/ 619799 w 7467600"/>
              <a:gd name="connsiteY711" fmla="*/ 2527180 h 6858000"/>
              <a:gd name="connsiteX712" fmla="*/ 310030 w 7467600"/>
              <a:gd name="connsiteY712" fmla="*/ 2771818 h 6858000"/>
              <a:gd name="connsiteX713" fmla="*/ 173877 w 7467600"/>
              <a:gd name="connsiteY713" fmla="*/ 2937056 h 6858000"/>
              <a:gd name="connsiteX714" fmla="*/ 77889 w 7467600"/>
              <a:gd name="connsiteY714" fmla="*/ 3138440 h 6858000"/>
              <a:gd name="connsiteX715" fmla="*/ 0 w 7467600"/>
              <a:gd name="connsiteY715" fmla="*/ 3271395 h 6858000"/>
              <a:gd name="connsiteX716" fmla="*/ 0 w 7467600"/>
              <a:gd name="connsiteY716" fmla="*/ 3153002 h 6858000"/>
              <a:gd name="connsiteX717" fmla="*/ 2386 w 7467600"/>
              <a:gd name="connsiteY717" fmla="*/ 3149203 h 6858000"/>
              <a:gd name="connsiteX718" fmla="*/ 89753 w 7467600"/>
              <a:gd name="connsiteY718" fmla="*/ 2987702 h 6858000"/>
              <a:gd name="connsiteX719" fmla="*/ 76869 w 7467600"/>
              <a:gd name="connsiteY719" fmla="*/ 3005404 h 6858000"/>
              <a:gd name="connsiteX720" fmla="*/ 32049 w 7467600"/>
              <a:gd name="connsiteY720" fmla="*/ 3065814 h 6858000"/>
              <a:gd name="connsiteX721" fmla="*/ 0 w 7467600"/>
              <a:gd name="connsiteY721" fmla="*/ 3108744 h 6858000"/>
              <a:gd name="connsiteX722" fmla="*/ 0 w 7467600"/>
              <a:gd name="connsiteY722" fmla="*/ 3058059 h 6858000"/>
              <a:gd name="connsiteX723" fmla="*/ 7610 w 7467600"/>
              <a:gd name="connsiteY723" fmla="*/ 3047889 h 6858000"/>
              <a:gd name="connsiteX724" fmla="*/ 52419 w 7467600"/>
              <a:gd name="connsiteY724" fmla="*/ 2987479 h 6858000"/>
              <a:gd name="connsiteX725" fmla="*/ 59142 w 7467600"/>
              <a:gd name="connsiteY725" fmla="*/ 2978488 h 6858000"/>
              <a:gd name="connsiteX726" fmla="*/ 0 w 7467600"/>
              <a:gd name="connsiteY726" fmla="*/ 3015334 h 6858000"/>
              <a:gd name="connsiteX727" fmla="*/ 0 w 7467600"/>
              <a:gd name="connsiteY727" fmla="*/ 2914286 h 6858000"/>
              <a:gd name="connsiteX728" fmla="*/ 36383 w 7467600"/>
              <a:gd name="connsiteY728" fmla="*/ 2901128 h 6858000"/>
              <a:gd name="connsiteX729" fmla="*/ 156329 w 7467600"/>
              <a:gd name="connsiteY729" fmla="*/ 2840533 h 6858000"/>
              <a:gd name="connsiteX730" fmla="*/ 358355 w 7467600"/>
              <a:gd name="connsiteY730" fmla="*/ 2620471 h 6858000"/>
              <a:gd name="connsiteX731" fmla="*/ 510577 w 7467600"/>
              <a:gd name="connsiteY731" fmla="*/ 2501244 h 6858000"/>
              <a:gd name="connsiteX732" fmla="*/ 211967 w 7467600"/>
              <a:gd name="connsiteY732" fmla="*/ 2479171 h 6858000"/>
              <a:gd name="connsiteX733" fmla="*/ 0 w 7467600"/>
              <a:gd name="connsiteY733" fmla="*/ 2476398 h 6858000"/>
              <a:gd name="connsiteX734" fmla="*/ 0 w 7467600"/>
              <a:gd name="connsiteY734" fmla="*/ 2389189 h 6858000"/>
              <a:gd name="connsiteX735" fmla="*/ 103062 w 7467600"/>
              <a:gd name="connsiteY735" fmla="*/ 2389518 h 6858000"/>
              <a:gd name="connsiteX736" fmla="*/ 510734 w 7467600"/>
              <a:gd name="connsiteY736" fmla="*/ 2416201 h 6858000"/>
              <a:gd name="connsiteX737" fmla="*/ 279257 w 7467600"/>
              <a:gd name="connsiteY737" fmla="*/ 2092102 h 6858000"/>
              <a:gd name="connsiteX738" fmla="*/ 65265 w 7467600"/>
              <a:gd name="connsiteY738" fmla="*/ 2006049 h 6858000"/>
              <a:gd name="connsiteX739" fmla="*/ 0 w 7467600"/>
              <a:gd name="connsiteY739" fmla="*/ 1982532 h 6858000"/>
              <a:gd name="connsiteX740" fmla="*/ 0 w 7467600"/>
              <a:gd name="connsiteY740" fmla="*/ 1912789 h 6858000"/>
              <a:gd name="connsiteX741" fmla="*/ 97460 w 7467600"/>
              <a:gd name="connsiteY741" fmla="*/ 1953725 h 6858000"/>
              <a:gd name="connsiteX742" fmla="*/ 221272 w 7467600"/>
              <a:gd name="connsiteY742" fmla="*/ 1980766 h 6858000"/>
              <a:gd name="connsiteX743" fmla="*/ 116765 w 7467600"/>
              <a:gd name="connsiteY743" fmla="*/ 1911033 h 6858000"/>
              <a:gd name="connsiteX744" fmla="*/ 16405 w 7467600"/>
              <a:gd name="connsiteY744" fmla="*/ 1803412 h 6858000"/>
              <a:gd name="connsiteX745" fmla="*/ 0 w 7467600"/>
              <a:gd name="connsiteY745" fmla="*/ 1784777 h 6858000"/>
              <a:gd name="connsiteX746" fmla="*/ 0 w 7467600"/>
              <a:gd name="connsiteY746" fmla="*/ 1740082 h 6858000"/>
              <a:gd name="connsiteX747" fmla="*/ 39394 w 7467600"/>
              <a:gd name="connsiteY747" fmla="*/ 1784856 h 6858000"/>
              <a:gd name="connsiteX748" fmla="*/ 135813 w 7467600"/>
              <a:gd name="connsiteY748" fmla="*/ 1888838 h 6858000"/>
              <a:gd name="connsiteX749" fmla="*/ 242575 w 7467600"/>
              <a:gd name="connsiteY749" fmla="*/ 1958841 h 6858000"/>
              <a:gd name="connsiteX750" fmla="*/ 82197 w 7467600"/>
              <a:gd name="connsiteY750" fmla="*/ 1754826 h 6858000"/>
              <a:gd name="connsiteX751" fmla="*/ 0 w 7467600"/>
              <a:gd name="connsiteY751" fmla="*/ 1679650 h 6858000"/>
              <a:gd name="connsiteX752" fmla="*/ 0 w 7467600"/>
              <a:gd name="connsiteY752" fmla="*/ 1602463 h 6858000"/>
              <a:gd name="connsiteX753" fmla="*/ 84689 w 7467600"/>
              <a:gd name="connsiteY753" fmla="*/ 1677442 h 6858000"/>
              <a:gd name="connsiteX754" fmla="*/ 298437 w 7467600"/>
              <a:gd name="connsiteY754" fmla="*/ 1968019 h 6858000"/>
              <a:gd name="connsiteX755" fmla="*/ 227269 w 7467600"/>
              <a:gd name="connsiteY755" fmla="*/ 1114064 h 6858000"/>
              <a:gd name="connsiteX756" fmla="*/ 248003 w 7467600"/>
              <a:gd name="connsiteY756" fmla="*/ 1089613 h 6858000"/>
              <a:gd name="connsiteX757" fmla="*/ 427020 w 7467600"/>
              <a:gd name="connsiteY757" fmla="*/ 1619803 h 6858000"/>
              <a:gd name="connsiteX758" fmla="*/ 340345 w 7467600"/>
              <a:gd name="connsiteY758" fmla="*/ 2027739 h 6858000"/>
              <a:gd name="connsiteX759" fmla="*/ 360865 w 7467600"/>
              <a:gd name="connsiteY759" fmla="*/ 2044827 h 6858000"/>
              <a:gd name="connsiteX760" fmla="*/ 560414 w 7467600"/>
              <a:gd name="connsiteY760" fmla="*/ 2421457 h 6858000"/>
              <a:gd name="connsiteX761" fmla="*/ 1359703 w 7467600"/>
              <a:gd name="connsiteY761" fmla="*/ 2578554 h 6858000"/>
              <a:gd name="connsiteX762" fmla="*/ 1359422 w 7467600"/>
              <a:gd name="connsiteY762" fmla="*/ 2577994 h 6858000"/>
              <a:gd name="connsiteX763" fmla="*/ 828701 w 7467600"/>
              <a:gd name="connsiteY763" fmla="*/ 1839520 h 6858000"/>
              <a:gd name="connsiteX764" fmla="*/ 494427 w 7467600"/>
              <a:gd name="connsiteY764" fmla="*/ 1092333 h 6858000"/>
              <a:gd name="connsiteX765" fmla="*/ 506322 w 7467600"/>
              <a:gd name="connsiteY765" fmla="*/ 1020997 h 6858000"/>
              <a:gd name="connsiteX766" fmla="*/ 4570198 w 7467600"/>
              <a:gd name="connsiteY766" fmla="*/ 978081 h 6858000"/>
              <a:gd name="connsiteX767" fmla="*/ 4523691 w 7467600"/>
              <a:gd name="connsiteY767" fmla="*/ 1127776 h 6858000"/>
              <a:gd name="connsiteX768" fmla="*/ 4509875 w 7467600"/>
              <a:gd name="connsiteY768" fmla="*/ 1167552 h 6858000"/>
              <a:gd name="connsiteX769" fmla="*/ 4478168 w 7467600"/>
              <a:gd name="connsiteY769" fmla="*/ 1260735 h 6858000"/>
              <a:gd name="connsiteX770" fmla="*/ 4409309 w 7467600"/>
              <a:gd name="connsiteY770" fmla="*/ 1666996 h 6858000"/>
              <a:gd name="connsiteX771" fmla="*/ 4370031 w 7467600"/>
              <a:gd name="connsiteY771" fmla="*/ 1955666 h 6858000"/>
              <a:gd name="connsiteX772" fmla="*/ 4570198 w 7467600"/>
              <a:gd name="connsiteY772" fmla="*/ 978081 h 6858000"/>
              <a:gd name="connsiteX773" fmla="*/ 4557898 w 7467600"/>
              <a:gd name="connsiteY773" fmla="*/ 900011 h 6858000"/>
              <a:gd name="connsiteX774" fmla="*/ 4344840 w 7467600"/>
              <a:gd name="connsiteY774" fmla="*/ 1922038 h 6858000"/>
              <a:gd name="connsiteX775" fmla="*/ 4378710 w 7467600"/>
              <a:gd name="connsiteY775" fmla="*/ 1665516 h 6858000"/>
              <a:gd name="connsiteX776" fmla="*/ 4448798 w 7467600"/>
              <a:gd name="connsiteY776" fmla="*/ 1253024 h 6858000"/>
              <a:gd name="connsiteX777" fmla="*/ 4480315 w 7467600"/>
              <a:gd name="connsiteY777" fmla="*/ 1158454 h 6858000"/>
              <a:gd name="connsiteX778" fmla="*/ 4494133 w 7467600"/>
              <a:gd name="connsiteY778" fmla="*/ 1118676 h 6858000"/>
              <a:gd name="connsiteX779" fmla="*/ 4557898 w 7467600"/>
              <a:gd name="connsiteY779" fmla="*/ 900011 h 6858000"/>
              <a:gd name="connsiteX780" fmla="*/ 5870151 w 7467600"/>
              <a:gd name="connsiteY780" fmla="*/ 898890 h 6858000"/>
              <a:gd name="connsiteX781" fmla="*/ 5861335 w 7467600"/>
              <a:gd name="connsiteY781" fmla="*/ 899177 h 6858000"/>
              <a:gd name="connsiteX782" fmla="*/ 5843702 w 7467600"/>
              <a:gd name="connsiteY782" fmla="*/ 899748 h 6858000"/>
              <a:gd name="connsiteX783" fmla="*/ 5651107 w 7467600"/>
              <a:gd name="connsiteY783" fmla="*/ 920306 h 6858000"/>
              <a:gd name="connsiteX784" fmla="*/ 5459407 w 7467600"/>
              <a:gd name="connsiteY784" fmla="*/ 940975 h 6858000"/>
              <a:gd name="connsiteX785" fmla="*/ 5374846 w 7467600"/>
              <a:gd name="connsiteY785" fmla="*/ 941988 h 6858000"/>
              <a:gd name="connsiteX786" fmla="*/ 5256105 w 7467600"/>
              <a:gd name="connsiteY786" fmla="*/ 945632 h 6858000"/>
              <a:gd name="connsiteX787" fmla="*/ 5107071 w 7467600"/>
              <a:gd name="connsiteY787" fmla="*/ 969720 h 6858000"/>
              <a:gd name="connsiteX788" fmla="*/ 4998681 w 7467600"/>
              <a:gd name="connsiteY788" fmla="*/ 988771 h 6858000"/>
              <a:gd name="connsiteX789" fmla="*/ 5870151 w 7467600"/>
              <a:gd name="connsiteY789" fmla="*/ 898890 h 6858000"/>
              <a:gd name="connsiteX790" fmla="*/ 5504425 w 7467600"/>
              <a:gd name="connsiteY790" fmla="*/ 848067 h 6858000"/>
              <a:gd name="connsiteX791" fmla="*/ 4968849 w 7467600"/>
              <a:gd name="connsiteY791" fmla="*/ 962318 h 6858000"/>
              <a:gd name="connsiteX792" fmla="*/ 5104039 w 7467600"/>
              <a:gd name="connsiteY792" fmla="*/ 940634 h 6858000"/>
              <a:gd name="connsiteX793" fmla="*/ 5256311 w 7467600"/>
              <a:gd name="connsiteY793" fmla="*/ 916490 h 6858000"/>
              <a:gd name="connsiteX794" fmla="*/ 5377381 w 7467600"/>
              <a:gd name="connsiteY794" fmla="*/ 912671 h 6858000"/>
              <a:gd name="connsiteX795" fmla="*/ 5460148 w 7467600"/>
              <a:gd name="connsiteY795" fmla="*/ 911442 h 6858000"/>
              <a:gd name="connsiteX796" fmla="*/ 5648971 w 7467600"/>
              <a:gd name="connsiteY796" fmla="*/ 891331 h 6858000"/>
              <a:gd name="connsiteX797" fmla="*/ 5844807 w 7467600"/>
              <a:gd name="connsiteY797" fmla="*/ 870718 h 6858000"/>
              <a:gd name="connsiteX798" fmla="*/ 5862975 w 7467600"/>
              <a:gd name="connsiteY798" fmla="*/ 869756 h 6858000"/>
              <a:gd name="connsiteX799" fmla="*/ 5920887 w 7467600"/>
              <a:gd name="connsiteY799" fmla="*/ 865929 h 6858000"/>
              <a:gd name="connsiteX800" fmla="*/ 5504425 w 7467600"/>
              <a:gd name="connsiteY800" fmla="*/ 848067 h 6858000"/>
              <a:gd name="connsiteX801" fmla="*/ 3607114 w 7467600"/>
              <a:gd name="connsiteY801" fmla="*/ 467441 h 6858000"/>
              <a:gd name="connsiteX802" fmla="*/ 3296242 w 7467600"/>
              <a:gd name="connsiteY802" fmla="*/ 807991 h 6858000"/>
              <a:gd name="connsiteX803" fmla="*/ 3174674 w 7467600"/>
              <a:gd name="connsiteY803" fmla="*/ 919759 h 6858000"/>
              <a:gd name="connsiteX804" fmla="*/ 3042978 w 7467600"/>
              <a:gd name="connsiteY804" fmla="*/ 1054894 h 6858000"/>
              <a:gd name="connsiteX805" fmla="*/ 2968914 w 7467600"/>
              <a:gd name="connsiteY805" fmla="*/ 1133756 h 6858000"/>
              <a:gd name="connsiteX806" fmla="*/ 3103823 w 7467600"/>
              <a:gd name="connsiteY806" fmla="*/ 1026814 h 6858000"/>
              <a:gd name="connsiteX807" fmla="*/ 3607114 w 7467600"/>
              <a:gd name="connsiteY807" fmla="*/ 467441 h 6858000"/>
              <a:gd name="connsiteX808" fmla="*/ 3744487 w 7467600"/>
              <a:gd name="connsiteY808" fmla="*/ 383136 h 6858000"/>
              <a:gd name="connsiteX809" fmla="*/ 3970213 w 7467600"/>
              <a:gd name="connsiteY809" fmla="*/ 995559 h 6858000"/>
              <a:gd name="connsiteX810" fmla="*/ 3744487 w 7467600"/>
              <a:gd name="connsiteY810" fmla="*/ 383136 h 6858000"/>
              <a:gd name="connsiteX811" fmla="*/ 3624562 w 7467600"/>
              <a:gd name="connsiteY811" fmla="*/ 367041 h 6858000"/>
              <a:gd name="connsiteX812" fmla="*/ 3489712 w 7467600"/>
              <a:gd name="connsiteY812" fmla="*/ 485386 h 6858000"/>
              <a:gd name="connsiteX813" fmla="*/ 3182994 w 7467600"/>
              <a:gd name="connsiteY813" fmla="*/ 828265 h 6858000"/>
              <a:gd name="connsiteX814" fmla="*/ 2892114 w 7467600"/>
              <a:gd name="connsiteY814" fmla="*/ 1172635 h 6858000"/>
              <a:gd name="connsiteX815" fmla="*/ 3021459 w 7467600"/>
              <a:gd name="connsiteY815" fmla="*/ 1035385 h 6858000"/>
              <a:gd name="connsiteX816" fmla="*/ 3153873 w 7467600"/>
              <a:gd name="connsiteY816" fmla="*/ 898971 h 6858000"/>
              <a:gd name="connsiteX817" fmla="*/ 3276511 w 7467600"/>
              <a:gd name="connsiteY817" fmla="*/ 786423 h 6858000"/>
              <a:gd name="connsiteX818" fmla="*/ 3584154 w 7467600"/>
              <a:gd name="connsiteY818" fmla="*/ 448218 h 6858000"/>
              <a:gd name="connsiteX819" fmla="*/ 3624562 w 7467600"/>
              <a:gd name="connsiteY819" fmla="*/ 367041 h 6858000"/>
              <a:gd name="connsiteX820" fmla="*/ 3766672 w 7467600"/>
              <a:gd name="connsiteY820" fmla="*/ 359429 h 6858000"/>
              <a:gd name="connsiteX821" fmla="*/ 3996338 w 7467600"/>
              <a:gd name="connsiteY821" fmla="*/ 968237 h 6858000"/>
              <a:gd name="connsiteX822" fmla="*/ 3766672 w 7467600"/>
              <a:gd name="connsiteY822" fmla="*/ 359429 h 6858000"/>
              <a:gd name="connsiteX823" fmla="*/ 5805386 w 7467600"/>
              <a:gd name="connsiteY823" fmla="*/ 239240 h 6858000"/>
              <a:gd name="connsiteX824" fmla="*/ 5736947 w 7467600"/>
              <a:gd name="connsiteY824" fmla="*/ 261367 h 6858000"/>
              <a:gd name="connsiteX825" fmla="*/ 5427012 w 7467600"/>
              <a:gd name="connsiteY825" fmla="*/ 311272 h 6858000"/>
              <a:gd name="connsiteX826" fmla="*/ 5147818 w 7467600"/>
              <a:gd name="connsiteY826" fmla="*/ 322112 h 6858000"/>
              <a:gd name="connsiteX827" fmla="*/ 5060854 w 7467600"/>
              <a:gd name="connsiteY827" fmla="*/ 311882 h 6858000"/>
              <a:gd name="connsiteX828" fmla="*/ 4945989 w 7467600"/>
              <a:gd name="connsiteY828" fmla="*/ 300516 h 6858000"/>
              <a:gd name="connsiteX829" fmla="*/ 5410479 w 7467600"/>
              <a:gd name="connsiteY829" fmla="*/ 348434 h 6858000"/>
              <a:gd name="connsiteX830" fmla="*/ 5805386 w 7467600"/>
              <a:gd name="connsiteY830" fmla="*/ 239240 h 6858000"/>
              <a:gd name="connsiteX831" fmla="*/ 5905192 w 7467600"/>
              <a:gd name="connsiteY831" fmla="*/ 163079 h 6858000"/>
              <a:gd name="connsiteX832" fmla="*/ 5865655 w 7467600"/>
              <a:gd name="connsiteY832" fmla="*/ 171901 h 6858000"/>
              <a:gd name="connsiteX833" fmla="*/ 5259740 w 7467600"/>
              <a:gd name="connsiteY833" fmla="*/ 257013 h 6858000"/>
              <a:gd name="connsiteX834" fmla="*/ 5208466 w 7467600"/>
              <a:gd name="connsiteY834" fmla="*/ 257550 h 6858000"/>
              <a:gd name="connsiteX835" fmla="*/ 4980204 w 7467600"/>
              <a:gd name="connsiteY835" fmla="*/ 271903 h 6858000"/>
              <a:gd name="connsiteX836" fmla="*/ 5068068 w 7467600"/>
              <a:gd name="connsiteY836" fmla="*/ 282244 h 6858000"/>
              <a:gd name="connsiteX837" fmla="*/ 5153231 w 7467600"/>
              <a:gd name="connsiteY837" fmla="*/ 292240 h 6858000"/>
              <a:gd name="connsiteX838" fmla="*/ 5426491 w 7467600"/>
              <a:gd name="connsiteY838" fmla="*/ 281128 h 6858000"/>
              <a:gd name="connsiteX839" fmla="*/ 5731212 w 7467600"/>
              <a:gd name="connsiteY839" fmla="*/ 231951 h 6858000"/>
              <a:gd name="connsiteX840" fmla="*/ 5905192 w 7467600"/>
              <a:gd name="connsiteY840" fmla="*/ 163079 h 6858000"/>
              <a:gd name="connsiteX841" fmla="*/ 5944437 w 7467600"/>
              <a:gd name="connsiteY841" fmla="*/ 113829 h 6858000"/>
              <a:gd name="connsiteX842" fmla="*/ 5825032 w 7467600"/>
              <a:gd name="connsiteY842" fmla="*/ 146405 h 6858000"/>
              <a:gd name="connsiteX843" fmla="*/ 4955599 w 7467600"/>
              <a:gd name="connsiteY843" fmla="*/ 247008 h 6858000"/>
              <a:gd name="connsiteX844" fmla="*/ 5210104 w 7467600"/>
              <a:gd name="connsiteY844" fmla="*/ 228123 h 6858000"/>
              <a:gd name="connsiteX845" fmla="*/ 5261015 w 7467600"/>
              <a:gd name="connsiteY845" fmla="*/ 227087 h 6858000"/>
              <a:gd name="connsiteX846" fmla="*/ 5861181 w 7467600"/>
              <a:gd name="connsiteY846" fmla="*/ 143093 h 6858000"/>
              <a:gd name="connsiteX847" fmla="*/ 5961252 w 7467600"/>
              <a:gd name="connsiteY847" fmla="*/ 114820 h 6858000"/>
              <a:gd name="connsiteX848" fmla="*/ 5944437 w 7467600"/>
              <a:gd name="connsiteY848" fmla="*/ 113829 h 6858000"/>
              <a:gd name="connsiteX849" fmla="*/ 3882765 w 7467600"/>
              <a:gd name="connsiteY849" fmla="*/ 0 h 6858000"/>
              <a:gd name="connsiteX850" fmla="*/ 3995099 w 7467600"/>
              <a:gd name="connsiteY850" fmla="*/ 0 h 6858000"/>
              <a:gd name="connsiteX851" fmla="*/ 4163818 w 7467600"/>
              <a:gd name="connsiteY851" fmla="*/ 234104 h 6858000"/>
              <a:gd name="connsiteX852" fmla="*/ 4172099 w 7467600"/>
              <a:gd name="connsiteY852" fmla="*/ 234207 h 6858000"/>
              <a:gd name="connsiteX853" fmla="*/ 4784282 w 7467600"/>
              <a:gd name="connsiteY853" fmla="*/ 276561 h 6858000"/>
              <a:gd name="connsiteX854" fmla="*/ 4801687 w 7467600"/>
              <a:gd name="connsiteY854" fmla="*/ 267764 h 6858000"/>
              <a:gd name="connsiteX855" fmla="*/ 6082788 w 7467600"/>
              <a:gd name="connsiteY855" fmla="*/ 64119 h 6858000"/>
              <a:gd name="connsiteX856" fmla="*/ 6099442 w 7467600"/>
              <a:gd name="connsiteY856" fmla="*/ 82568 h 6858000"/>
              <a:gd name="connsiteX857" fmla="*/ 4804137 w 7467600"/>
              <a:gd name="connsiteY857" fmla="*/ 320931 h 6858000"/>
              <a:gd name="connsiteX858" fmla="*/ 4227047 w 7467600"/>
              <a:gd name="connsiteY858" fmla="*/ 313415 h 6858000"/>
              <a:gd name="connsiteX859" fmla="*/ 4346041 w 7467600"/>
              <a:gd name="connsiteY859" fmla="*/ 456086 h 6858000"/>
              <a:gd name="connsiteX860" fmla="*/ 4870967 w 7467600"/>
              <a:gd name="connsiteY860" fmla="*/ 963061 h 6858000"/>
              <a:gd name="connsiteX861" fmla="*/ 4889647 w 7467600"/>
              <a:gd name="connsiteY861" fmla="*/ 957147 h 6858000"/>
              <a:gd name="connsiteX862" fmla="*/ 5422504 w 7467600"/>
              <a:gd name="connsiteY862" fmla="*/ 805191 h 6858000"/>
              <a:gd name="connsiteX863" fmla="*/ 6087656 w 7467600"/>
              <a:gd name="connsiteY863" fmla="*/ 826703 h 6858000"/>
              <a:gd name="connsiteX864" fmla="*/ 6058717 w 7467600"/>
              <a:gd name="connsiteY864" fmla="*/ 865992 h 6858000"/>
              <a:gd name="connsiteX865" fmla="*/ 4974153 w 7467600"/>
              <a:gd name="connsiteY865" fmla="*/ 1045456 h 6858000"/>
              <a:gd name="connsiteX866" fmla="*/ 5627835 w 7467600"/>
              <a:gd name="connsiteY866" fmla="*/ 1472077 h 6858000"/>
              <a:gd name="connsiteX867" fmla="*/ 5629817 w 7467600"/>
              <a:gd name="connsiteY867" fmla="*/ 1471412 h 6858000"/>
              <a:gd name="connsiteX868" fmla="*/ 5634124 w 7467600"/>
              <a:gd name="connsiteY868" fmla="*/ 1470572 h 6858000"/>
              <a:gd name="connsiteX869" fmla="*/ 5755832 w 7467600"/>
              <a:gd name="connsiteY869" fmla="*/ 1383886 h 6858000"/>
              <a:gd name="connsiteX870" fmla="*/ 6014186 w 7467600"/>
              <a:gd name="connsiteY870" fmla="*/ 1279799 h 6858000"/>
              <a:gd name="connsiteX871" fmla="*/ 6901619 w 7467600"/>
              <a:gd name="connsiteY871" fmla="*/ 1047874 h 6858000"/>
              <a:gd name="connsiteX872" fmla="*/ 6931566 w 7467600"/>
              <a:gd name="connsiteY872" fmla="*/ 1062034 h 6858000"/>
              <a:gd name="connsiteX873" fmla="*/ 5790982 w 7467600"/>
              <a:gd name="connsiteY873" fmla="*/ 1561380 h 6858000"/>
              <a:gd name="connsiteX874" fmla="*/ 6188971 w 7467600"/>
              <a:gd name="connsiteY874" fmla="*/ 1755168 h 6858000"/>
              <a:gd name="connsiteX875" fmla="*/ 6202446 w 7467600"/>
              <a:gd name="connsiteY875" fmla="*/ 1752268 h 6858000"/>
              <a:gd name="connsiteX876" fmla="*/ 7179560 w 7467600"/>
              <a:gd name="connsiteY876" fmla="*/ 1467551 h 6858000"/>
              <a:gd name="connsiteX877" fmla="*/ 7158730 w 7467600"/>
              <a:gd name="connsiteY877" fmla="*/ 1507835 h 6858000"/>
              <a:gd name="connsiteX878" fmla="*/ 6326959 w 7467600"/>
              <a:gd name="connsiteY878" fmla="*/ 1817686 h 6858000"/>
              <a:gd name="connsiteX879" fmla="*/ 6537433 w 7467600"/>
              <a:gd name="connsiteY879" fmla="*/ 1907790 h 6858000"/>
              <a:gd name="connsiteX880" fmla="*/ 6550221 w 7467600"/>
              <a:gd name="connsiteY880" fmla="*/ 1910729 h 6858000"/>
              <a:gd name="connsiteX881" fmla="*/ 6964438 w 7467600"/>
              <a:gd name="connsiteY881" fmla="*/ 2209505 h 6858000"/>
              <a:gd name="connsiteX882" fmla="*/ 7367862 w 7467600"/>
              <a:gd name="connsiteY882" fmla="*/ 2806833 h 6858000"/>
              <a:gd name="connsiteX883" fmla="*/ 7364329 w 7467600"/>
              <a:gd name="connsiteY883" fmla="*/ 2826907 h 6858000"/>
              <a:gd name="connsiteX884" fmla="*/ 7290545 w 7467600"/>
              <a:gd name="connsiteY884" fmla="*/ 2850663 h 6858000"/>
              <a:gd name="connsiteX885" fmla="*/ 6472036 w 7467600"/>
              <a:gd name="connsiteY885" fmla="*/ 1959003 h 6858000"/>
              <a:gd name="connsiteX886" fmla="*/ 5792897 w 7467600"/>
              <a:gd name="connsiteY886" fmla="*/ 1647747 h 6858000"/>
              <a:gd name="connsiteX887" fmla="*/ 5842751 w 7467600"/>
              <a:gd name="connsiteY887" fmla="*/ 1816112 h 6858000"/>
              <a:gd name="connsiteX888" fmla="*/ 5847424 w 7467600"/>
              <a:gd name="connsiteY888" fmla="*/ 1815776 h 6858000"/>
              <a:gd name="connsiteX889" fmla="*/ 6399821 w 7467600"/>
              <a:gd name="connsiteY889" fmla="*/ 2344799 h 6858000"/>
              <a:gd name="connsiteX890" fmla="*/ 6323232 w 7467600"/>
              <a:gd name="connsiteY890" fmla="*/ 2389634 h 6858000"/>
              <a:gd name="connsiteX891" fmla="*/ 5942958 w 7467600"/>
              <a:gd name="connsiteY891" fmla="*/ 2077708 h 6858000"/>
              <a:gd name="connsiteX892" fmla="*/ 5921559 w 7467600"/>
              <a:gd name="connsiteY892" fmla="*/ 2378596 h 6858000"/>
              <a:gd name="connsiteX893" fmla="*/ 5817651 w 7467600"/>
              <a:gd name="connsiteY893" fmla="*/ 3023919 h 6858000"/>
              <a:gd name="connsiteX894" fmla="*/ 5729634 w 7467600"/>
              <a:gd name="connsiteY894" fmla="*/ 3051849 h 6858000"/>
              <a:gd name="connsiteX895" fmla="*/ 5611018 w 7467600"/>
              <a:gd name="connsiteY895" fmla="*/ 2316769 h 6858000"/>
              <a:gd name="connsiteX896" fmla="*/ 5687608 w 7467600"/>
              <a:gd name="connsiteY896" fmla="*/ 2039972 h 6858000"/>
              <a:gd name="connsiteX897" fmla="*/ 5657554 w 7467600"/>
              <a:gd name="connsiteY897" fmla="*/ 1576445 h 6858000"/>
              <a:gd name="connsiteX898" fmla="*/ 5150475 w 7467600"/>
              <a:gd name="connsiteY898" fmla="*/ 1274012 h 6858000"/>
              <a:gd name="connsiteX899" fmla="*/ 5349142 w 7467600"/>
              <a:gd name="connsiteY899" fmla="*/ 2204405 h 6858000"/>
              <a:gd name="connsiteX900" fmla="*/ 5262214 w 7467600"/>
              <a:gd name="connsiteY900" fmla="*/ 2233836 h 6858000"/>
              <a:gd name="connsiteX901" fmla="*/ 4981539 w 7467600"/>
              <a:gd name="connsiteY901" fmla="*/ 1542201 h 6858000"/>
              <a:gd name="connsiteX902" fmla="*/ 4958461 w 7467600"/>
              <a:gd name="connsiteY902" fmla="*/ 1136957 h 6858000"/>
              <a:gd name="connsiteX903" fmla="*/ 4655015 w 7467600"/>
              <a:gd name="connsiteY903" fmla="*/ 891426 h 6858000"/>
              <a:gd name="connsiteX904" fmla="*/ 4348002 w 7467600"/>
              <a:gd name="connsiteY904" fmla="*/ 2205895 h 6858000"/>
              <a:gd name="connsiteX905" fmla="*/ 4262250 w 7467600"/>
              <a:gd name="connsiteY905" fmla="*/ 2219972 h 6858000"/>
              <a:gd name="connsiteX906" fmla="*/ 4550611 w 7467600"/>
              <a:gd name="connsiteY906" fmla="*/ 817540 h 6858000"/>
              <a:gd name="connsiteX907" fmla="*/ 4564418 w 7467600"/>
              <a:gd name="connsiteY907" fmla="*/ 808293 h 6858000"/>
              <a:gd name="connsiteX908" fmla="*/ 4266388 w 7467600"/>
              <a:gd name="connsiteY908" fmla="*/ 500083 h 6858000"/>
              <a:gd name="connsiteX909" fmla="*/ 4032842 w 7467600"/>
              <a:gd name="connsiteY909" fmla="*/ 211809 h 6858000"/>
              <a:gd name="connsiteX910" fmla="*/ 3882765 w 7467600"/>
              <a:gd name="connsiteY910" fmla="*/ 0 h 6858000"/>
              <a:gd name="connsiteX911" fmla="*/ 3721337 w 7467600"/>
              <a:gd name="connsiteY911" fmla="*/ 0 h 6858000"/>
              <a:gd name="connsiteX912" fmla="*/ 3797544 w 7467600"/>
              <a:gd name="connsiteY912" fmla="*/ 0 h 6858000"/>
              <a:gd name="connsiteX913" fmla="*/ 3775734 w 7467600"/>
              <a:gd name="connsiteY913" fmla="*/ 95131 h 6858000"/>
              <a:gd name="connsiteX914" fmla="*/ 3724807 w 7467600"/>
              <a:gd name="connsiteY914" fmla="*/ 272257 h 6858000"/>
              <a:gd name="connsiteX915" fmla="*/ 3726844 w 7467600"/>
              <a:gd name="connsiteY915" fmla="*/ 282988 h 6858000"/>
              <a:gd name="connsiteX916" fmla="*/ 3742664 w 7467600"/>
              <a:gd name="connsiteY916" fmla="*/ 279918 h 6858000"/>
              <a:gd name="connsiteX917" fmla="*/ 4103910 w 7467600"/>
              <a:gd name="connsiteY917" fmla="*/ 1161917 h 6858000"/>
              <a:gd name="connsiteX918" fmla="*/ 4020269 w 7467600"/>
              <a:gd name="connsiteY918" fmla="*/ 1200406 h 6858000"/>
              <a:gd name="connsiteX919" fmla="*/ 3674882 w 7467600"/>
              <a:gd name="connsiteY919" fmla="*/ 488524 h 6858000"/>
              <a:gd name="connsiteX920" fmla="*/ 3132682 w 7467600"/>
              <a:gd name="connsiteY920" fmla="*/ 1072284 h 6858000"/>
              <a:gd name="connsiteX921" fmla="*/ 2716346 w 7467600"/>
              <a:gd name="connsiteY921" fmla="*/ 1276376 h 6858000"/>
              <a:gd name="connsiteX922" fmla="*/ 2716772 w 7467600"/>
              <a:gd name="connsiteY922" fmla="*/ 1255462 h 6858000"/>
              <a:gd name="connsiteX923" fmla="*/ 3471096 w 7467600"/>
              <a:gd name="connsiteY923" fmla="*/ 437072 h 6858000"/>
              <a:gd name="connsiteX924" fmla="*/ 3639057 w 7467600"/>
              <a:gd name="connsiteY924" fmla="*/ 286334 h 6858000"/>
              <a:gd name="connsiteX925" fmla="*/ 3640309 w 7467600"/>
              <a:gd name="connsiteY925" fmla="*/ 284664 h 6858000"/>
              <a:gd name="connsiteX926" fmla="*/ 3646022 w 7467600"/>
              <a:gd name="connsiteY926" fmla="*/ 276711 h 6858000"/>
              <a:gd name="connsiteX927" fmla="*/ 3707943 w 7467600"/>
              <a:gd name="connsiteY927" fmla="*/ 65958 h 6858000"/>
              <a:gd name="connsiteX928" fmla="*/ 3721337 w 7467600"/>
              <a:gd name="connsiteY928" fmla="*/ 0 h 6858000"/>
              <a:gd name="connsiteX929" fmla="*/ 2867960 w 7467600"/>
              <a:gd name="connsiteY929" fmla="*/ 0 h 6858000"/>
              <a:gd name="connsiteX930" fmla="*/ 2926351 w 7467600"/>
              <a:gd name="connsiteY930" fmla="*/ 0 h 6858000"/>
              <a:gd name="connsiteX931" fmla="*/ 2902823 w 7467600"/>
              <a:gd name="connsiteY931" fmla="*/ 262929 h 6858000"/>
              <a:gd name="connsiteX932" fmla="*/ 2940663 w 7467600"/>
              <a:gd name="connsiteY932" fmla="*/ 140884 h 6858000"/>
              <a:gd name="connsiteX933" fmla="*/ 2947039 w 7467600"/>
              <a:gd name="connsiteY933" fmla="*/ 122524 h 6858000"/>
              <a:gd name="connsiteX934" fmla="*/ 2984316 w 7467600"/>
              <a:gd name="connsiteY934" fmla="*/ 0 h 6858000"/>
              <a:gd name="connsiteX935" fmla="*/ 3016114 w 7467600"/>
              <a:gd name="connsiteY935" fmla="*/ 0 h 6858000"/>
              <a:gd name="connsiteX936" fmla="*/ 2979949 w 7467600"/>
              <a:gd name="connsiteY936" fmla="*/ 119274 h 6858000"/>
              <a:gd name="connsiteX937" fmla="*/ 3023879 w 7467600"/>
              <a:gd name="connsiteY937" fmla="*/ 0 h 6858000"/>
              <a:gd name="connsiteX938" fmla="*/ 3105400 w 7467600"/>
              <a:gd name="connsiteY938" fmla="*/ 0 h 6858000"/>
              <a:gd name="connsiteX939" fmla="*/ 3094669 w 7467600"/>
              <a:gd name="connsiteY939" fmla="*/ 30308 h 6858000"/>
              <a:gd name="connsiteX940" fmla="*/ 2901945 w 7467600"/>
              <a:gd name="connsiteY940" fmla="*/ 466538 h 6858000"/>
              <a:gd name="connsiteX941" fmla="*/ 2815209 w 7467600"/>
              <a:gd name="connsiteY941" fmla="*/ 497361 h 6858000"/>
              <a:gd name="connsiteX942" fmla="*/ 2844845 w 7467600"/>
              <a:gd name="connsiteY942" fmla="*/ 127638 h 6858000"/>
              <a:gd name="connsiteX943" fmla="*/ 2867960 w 7467600"/>
              <a:gd name="connsiteY943" fmla="*/ 0 h 6858000"/>
              <a:gd name="connsiteX944" fmla="*/ 1057230 w 7467600"/>
              <a:gd name="connsiteY944" fmla="*/ 0 h 6858000"/>
              <a:gd name="connsiteX945" fmla="*/ 1111003 w 7467600"/>
              <a:gd name="connsiteY945" fmla="*/ 0 h 6858000"/>
              <a:gd name="connsiteX946" fmla="*/ 1125553 w 7467600"/>
              <a:gd name="connsiteY946" fmla="*/ 52588 h 6858000"/>
              <a:gd name="connsiteX947" fmla="*/ 1304276 w 7467600"/>
              <a:gd name="connsiteY947" fmla="*/ 476275 h 6858000"/>
              <a:gd name="connsiteX948" fmla="*/ 1492066 w 7467600"/>
              <a:gd name="connsiteY948" fmla="*/ 886333 h 6858000"/>
              <a:gd name="connsiteX949" fmla="*/ 1423698 w 7467600"/>
              <a:gd name="connsiteY949" fmla="*/ 710817 h 6858000"/>
              <a:gd name="connsiteX950" fmla="*/ 1357609 w 7467600"/>
              <a:gd name="connsiteY950" fmla="*/ 532892 h 6858000"/>
              <a:gd name="connsiteX951" fmla="*/ 1309550 w 7467600"/>
              <a:gd name="connsiteY951" fmla="*/ 374031 h 6858000"/>
              <a:gd name="connsiteX952" fmla="*/ 1193673 w 7467600"/>
              <a:gd name="connsiteY952" fmla="*/ 49533 h 6858000"/>
              <a:gd name="connsiteX953" fmla="*/ 1164391 w 7467600"/>
              <a:gd name="connsiteY953" fmla="*/ 0 h 6858000"/>
              <a:gd name="connsiteX954" fmla="*/ 1200666 w 7467600"/>
              <a:gd name="connsiteY954" fmla="*/ 0 h 6858000"/>
              <a:gd name="connsiteX955" fmla="*/ 1223408 w 7467600"/>
              <a:gd name="connsiteY955" fmla="*/ 38996 h 6858000"/>
              <a:gd name="connsiteX956" fmla="*/ 1339635 w 7467600"/>
              <a:gd name="connsiteY956" fmla="*/ 365517 h 6858000"/>
              <a:gd name="connsiteX957" fmla="*/ 1387469 w 7467600"/>
              <a:gd name="connsiteY957" fmla="*/ 523079 h 6858000"/>
              <a:gd name="connsiteX958" fmla="*/ 1452685 w 7467600"/>
              <a:gd name="connsiteY958" fmla="*/ 699806 h 6858000"/>
              <a:gd name="connsiteX959" fmla="*/ 1492092 w 7467600"/>
              <a:gd name="connsiteY959" fmla="*/ 800424 h 6858000"/>
              <a:gd name="connsiteX960" fmla="*/ 1455302 w 7467600"/>
              <a:gd name="connsiteY960" fmla="*/ 632913 h 6858000"/>
              <a:gd name="connsiteX961" fmla="*/ 1222336 w 7467600"/>
              <a:gd name="connsiteY961" fmla="*/ 9480 h 6858000"/>
              <a:gd name="connsiteX962" fmla="*/ 1214634 w 7467600"/>
              <a:gd name="connsiteY962" fmla="*/ 0 h 6858000"/>
              <a:gd name="connsiteX963" fmla="*/ 1289827 w 7467600"/>
              <a:gd name="connsiteY963" fmla="*/ 0 h 6858000"/>
              <a:gd name="connsiteX964" fmla="*/ 1321076 w 7467600"/>
              <a:gd name="connsiteY964" fmla="*/ 59722 h 6858000"/>
              <a:gd name="connsiteX965" fmla="*/ 1512579 w 7467600"/>
              <a:gd name="connsiteY965" fmla="*/ 626441 h 6858000"/>
              <a:gd name="connsiteX966" fmla="*/ 1506076 w 7467600"/>
              <a:gd name="connsiteY966" fmla="*/ 1089289 h 6858000"/>
              <a:gd name="connsiteX967" fmla="*/ 1486346 w 7467600"/>
              <a:gd name="connsiteY967" fmla="*/ 1079919 h 6858000"/>
              <a:gd name="connsiteX968" fmla="*/ 1070511 w 7467600"/>
              <a:gd name="connsiteY968" fmla="*/ 48609 h 6858000"/>
              <a:gd name="connsiteX969" fmla="*/ 1057230 w 7467600"/>
              <a:gd name="connsiteY969" fmla="*/ 0 h 6858000"/>
              <a:gd name="connsiteX970" fmla="*/ 43151 w 7467600"/>
              <a:gd name="connsiteY970" fmla="*/ 0 h 6858000"/>
              <a:gd name="connsiteX971" fmla="*/ 95283 w 7467600"/>
              <a:gd name="connsiteY971" fmla="*/ 0 h 6858000"/>
              <a:gd name="connsiteX972" fmla="*/ 300708 w 7467600"/>
              <a:gd name="connsiteY972" fmla="*/ 154571 h 6858000"/>
              <a:gd name="connsiteX973" fmla="*/ 530414 w 7467600"/>
              <a:gd name="connsiteY973" fmla="*/ 354673 h 6858000"/>
              <a:gd name="connsiteX974" fmla="*/ 333785 w 7467600"/>
              <a:gd name="connsiteY974" fmla="*/ 161564 h 6858000"/>
              <a:gd name="connsiteX975" fmla="*/ 147005 w 7467600"/>
              <a:gd name="connsiteY975" fmla="*/ 0 h 6858000"/>
              <a:gd name="connsiteX976" fmla="*/ 272509 w 7467600"/>
              <a:gd name="connsiteY976" fmla="*/ 0 h 6858000"/>
              <a:gd name="connsiteX977" fmla="*/ 326276 w 7467600"/>
              <a:gd name="connsiteY977" fmla="*/ 45847 h 6858000"/>
              <a:gd name="connsiteX978" fmla="*/ 823759 w 7467600"/>
              <a:gd name="connsiteY978" fmla="*/ 574145 h 6858000"/>
              <a:gd name="connsiteX979" fmla="*/ 811254 w 7467600"/>
              <a:gd name="connsiteY979" fmla="*/ 665546 h 6858000"/>
              <a:gd name="connsiteX980" fmla="*/ 154042 w 7467600"/>
              <a:gd name="connsiteY980" fmla="*/ 261522 h 6858000"/>
              <a:gd name="connsiteX981" fmla="*/ 13550 w 7467600"/>
              <a:gd name="connsiteY981" fmla="*/ 158423 h 6858000"/>
              <a:gd name="connsiteX982" fmla="*/ 0 w 7467600"/>
              <a:gd name="connsiteY982" fmla="*/ 146618 h 6858000"/>
              <a:gd name="connsiteX983" fmla="*/ 0 w 7467600"/>
              <a:gd name="connsiteY983" fmla="*/ 59161 h 6858000"/>
              <a:gd name="connsiteX984" fmla="*/ 45427 w 7467600"/>
              <a:gd name="connsiteY984" fmla="*/ 101078 h 6858000"/>
              <a:gd name="connsiteX985" fmla="*/ 630103 w 7467600"/>
              <a:gd name="connsiteY985" fmla="*/ 485885 h 6858000"/>
              <a:gd name="connsiteX986" fmla="*/ 532040 w 7467600"/>
              <a:gd name="connsiteY986" fmla="*/ 399359 h 6858000"/>
              <a:gd name="connsiteX987" fmla="*/ 517618 w 7467600"/>
              <a:gd name="connsiteY987" fmla="*/ 385726 h 6858000"/>
              <a:gd name="connsiteX988" fmla="*/ 285074 w 7467600"/>
              <a:gd name="connsiteY988" fmla="*/ 182755 h 6858000"/>
              <a:gd name="connsiteX989" fmla="*/ 43151 w 7467600"/>
              <a:gd name="connsiteY98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312201 w 7467600"/>
              <a:gd name="connsiteY132" fmla="*/ 5128278 h 6858000"/>
              <a:gd name="connsiteX133" fmla="*/ 1903353 w 7467600"/>
              <a:gd name="connsiteY133" fmla="*/ 5044827 h 6858000"/>
              <a:gd name="connsiteX134" fmla="*/ 1936931 w 7467600"/>
              <a:gd name="connsiteY134" fmla="*/ 5093954 h 6858000"/>
              <a:gd name="connsiteX135" fmla="*/ 2195868 w 7467600"/>
              <a:gd name="connsiteY135" fmla="*/ 5396574 h 6858000"/>
              <a:gd name="connsiteX136" fmla="*/ 2088852 w 7467600"/>
              <a:gd name="connsiteY136" fmla="*/ 5166123 h 6858000"/>
              <a:gd name="connsiteX137" fmla="*/ 1958241 w 7467600"/>
              <a:gd name="connsiteY137" fmla="*/ 5067955 h 6858000"/>
              <a:gd name="connsiteX138" fmla="*/ 1903353 w 7467600"/>
              <a:gd name="connsiteY138" fmla="*/ 5044827 h 6858000"/>
              <a:gd name="connsiteX139" fmla="*/ 1979378 w 7467600"/>
              <a:gd name="connsiteY139" fmla="*/ 4769504 h 6858000"/>
              <a:gd name="connsiteX140" fmla="*/ 2882120 w 7467600"/>
              <a:gd name="connsiteY140" fmla="*/ 5064547 h 6858000"/>
              <a:gd name="connsiteX141" fmla="*/ 2793103 w 7467600"/>
              <a:gd name="connsiteY141" fmla="*/ 5039699 h 6858000"/>
              <a:gd name="connsiteX142" fmla="*/ 2770041 w 7467600"/>
              <a:gd name="connsiteY142" fmla="*/ 5033634 h 6858000"/>
              <a:gd name="connsiteX143" fmla="*/ 1979378 w 7467600"/>
              <a:gd name="connsiteY143" fmla="*/ 4769504 h 6858000"/>
              <a:gd name="connsiteX144" fmla="*/ 1927410 w 7467600"/>
              <a:gd name="connsiteY144" fmla="*/ 4716164 h 6858000"/>
              <a:gd name="connsiteX145" fmla="*/ 1959587 w 7467600"/>
              <a:gd name="connsiteY145" fmla="*/ 4728849 h 6858000"/>
              <a:gd name="connsiteX146" fmla="*/ 2777707 w 7467600"/>
              <a:gd name="connsiteY146" fmla="*/ 5003991 h 6858000"/>
              <a:gd name="connsiteX147" fmla="*/ 2800768 w 7467600"/>
              <a:gd name="connsiteY147" fmla="*/ 5010056 h 6858000"/>
              <a:gd name="connsiteX148" fmla="*/ 2879408 w 7467600"/>
              <a:gd name="connsiteY148" fmla="*/ 5031590 h 6858000"/>
              <a:gd name="connsiteX149" fmla="*/ 2862295 w 7467600"/>
              <a:gd name="connsiteY149" fmla="*/ 5022958 h 6858000"/>
              <a:gd name="connsiteX150" fmla="*/ 2813343 w 7467600"/>
              <a:gd name="connsiteY150" fmla="*/ 4998369 h 6858000"/>
              <a:gd name="connsiteX151" fmla="*/ 2646245 w 7467600"/>
              <a:gd name="connsiteY151" fmla="*/ 4930999 h 6858000"/>
              <a:gd name="connsiteX152" fmla="*/ 1999243 w 7467600"/>
              <a:gd name="connsiteY152" fmla="*/ 4730524 h 6858000"/>
              <a:gd name="connsiteX153" fmla="*/ 1979527 w 7467600"/>
              <a:gd name="connsiteY153" fmla="*/ 4726651 h 6858000"/>
              <a:gd name="connsiteX154" fmla="*/ 1927410 w 7467600"/>
              <a:gd name="connsiteY154" fmla="*/ 4716164 h 6858000"/>
              <a:gd name="connsiteX155" fmla="*/ 1997014 w 7467600"/>
              <a:gd name="connsiteY155" fmla="*/ 4698007 h 6858000"/>
              <a:gd name="connsiteX156" fmla="*/ 2005458 w 7467600"/>
              <a:gd name="connsiteY156" fmla="*/ 4699540 h 6858000"/>
              <a:gd name="connsiteX157" fmla="*/ 2657186 w 7467600"/>
              <a:gd name="connsiteY157" fmla="*/ 4901687 h 6858000"/>
              <a:gd name="connsiteX158" fmla="*/ 2826662 w 7467600"/>
              <a:gd name="connsiteY158" fmla="*/ 4970362 h 6858000"/>
              <a:gd name="connsiteX159" fmla="*/ 2876100 w 7467600"/>
              <a:gd name="connsiteY159" fmla="*/ 4995397 h 6858000"/>
              <a:gd name="connsiteX160" fmla="*/ 3042600 w 7467600"/>
              <a:gd name="connsiteY160" fmla="*/ 5059532 h 6858000"/>
              <a:gd name="connsiteX161" fmla="*/ 1997014 w 7467600"/>
              <a:gd name="connsiteY161" fmla="*/ 4698007 h 6858000"/>
              <a:gd name="connsiteX162" fmla="*/ 2305292 w 7467600"/>
              <a:gd name="connsiteY162" fmla="*/ 4219492 h 6858000"/>
              <a:gd name="connsiteX163" fmla="*/ 3360922 w 7467600"/>
              <a:gd name="connsiteY163" fmla="*/ 4529373 h 6858000"/>
              <a:gd name="connsiteX164" fmla="*/ 3492420 w 7467600"/>
              <a:gd name="connsiteY164" fmla="*/ 4510145 h 6858000"/>
              <a:gd name="connsiteX165" fmla="*/ 3364086 w 7467600"/>
              <a:gd name="connsiteY165" fmla="*/ 4480340 h 6858000"/>
              <a:gd name="connsiteX166" fmla="*/ 3225818 w 7467600"/>
              <a:gd name="connsiteY166" fmla="*/ 4411822 h 6858000"/>
              <a:gd name="connsiteX167" fmla="*/ 3129696 w 7467600"/>
              <a:gd name="connsiteY167" fmla="*/ 4360704 h 6858000"/>
              <a:gd name="connsiteX168" fmla="*/ 2814545 w 7467600"/>
              <a:gd name="connsiteY168" fmla="*/ 4282955 h 6858000"/>
              <a:gd name="connsiteX169" fmla="*/ 2305292 w 7467600"/>
              <a:gd name="connsiteY169" fmla="*/ 4219492 h 6858000"/>
              <a:gd name="connsiteX170" fmla="*/ 2626982 w 7467600"/>
              <a:gd name="connsiteY170" fmla="*/ 4206450 h 6858000"/>
              <a:gd name="connsiteX171" fmla="*/ 2490617 w 7467600"/>
              <a:gd name="connsiteY171" fmla="*/ 4206951 h 6858000"/>
              <a:gd name="connsiteX172" fmla="*/ 2819869 w 7467600"/>
              <a:gd name="connsiteY172" fmla="*/ 4252936 h 6858000"/>
              <a:gd name="connsiteX173" fmla="*/ 3143018 w 7467600"/>
              <a:gd name="connsiteY173" fmla="*/ 4332698 h 6858000"/>
              <a:gd name="connsiteX174" fmla="*/ 3241520 w 7467600"/>
              <a:gd name="connsiteY174" fmla="*/ 4385112 h 6858000"/>
              <a:gd name="connsiteX175" fmla="*/ 3374575 w 7467600"/>
              <a:gd name="connsiteY175" fmla="*/ 4451517 h 6858000"/>
              <a:gd name="connsiteX176" fmla="*/ 3505221 w 7467600"/>
              <a:gd name="connsiteY176" fmla="*/ 4480757 h 6858000"/>
              <a:gd name="connsiteX177" fmla="*/ 2626982 w 7467600"/>
              <a:gd name="connsiteY177" fmla="*/ 4206450 h 6858000"/>
              <a:gd name="connsiteX178" fmla="*/ 1310106 w 7467600"/>
              <a:gd name="connsiteY178" fmla="*/ 3943217 h 6858000"/>
              <a:gd name="connsiteX179" fmla="*/ 854994 w 7467600"/>
              <a:gd name="connsiteY179" fmla="*/ 4399136 h 6858000"/>
              <a:gd name="connsiteX180" fmla="*/ 742462 w 7467600"/>
              <a:gd name="connsiteY180" fmla="*/ 4594648 h 6858000"/>
              <a:gd name="connsiteX181" fmla="*/ 820602 w 7467600"/>
              <a:gd name="connsiteY181" fmla="*/ 4485915 h 6858000"/>
              <a:gd name="connsiteX182" fmla="*/ 878295 w 7467600"/>
              <a:gd name="connsiteY182" fmla="*/ 4403594 h 6858000"/>
              <a:gd name="connsiteX183" fmla="*/ 1240607 w 7467600"/>
              <a:gd name="connsiteY183" fmla="*/ 4010401 h 6858000"/>
              <a:gd name="connsiteX184" fmla="*/ 1310106 w 7467600"/>
              <a:gd name="connsiteY184" fmla="*/ 3943217 h 6858000"/>
              <a:gd name="connsiteX185" fmla="*/ 1423113 w 7467600"/>
              <a:gd name="connsiteY185" fmla="*/ 3874565 h 6858000"/>
              <a:gd name="connsiteX186" fmla="*/ 1260565 w 7467600"/>
              <a:gd name="connsiteY186" fmla="*/ 4031982 h 6858000"/>
              <a:gd name="connsiteX187" fmla="*/ 901900 w 7467600"/>
              <a:gd name="connsiteY187" fmla="*/ 4421236 h 6858000"/>
              <a:gd name="connsiteX188" fmla="*/ 845044 w 7467600"/>
              <a:gd name="connsiteY188" fmla="*/ 4502436 h 6858000"/>
              <a:gd name="connsiteX189" fmla="*/ 685926 w 7467600"/>
              <a:gd name="connsiteY189" fmla="*/ 4703069 h 6858000"/>
              <a:gd name="connsiteX190" fmla="*/ 684248 w 7467600"/>
              <a:gd name="connsiteY190" fmla="*/ 4706721 h 6858000"/>
              <a:gd name="connsiteX191" fmla="*/ 1423113 w 7467600"/>
              <a:gd name="connsiteY191" fmla="*/ 3874565 h 6858000"/>
              <a:gd name="connsiteX192" fmla="*/ 3316479 w 7467600"/>
              <a:gd name="connsiteY192" fmla="*/ 3872136 h 6858000"/>
              <a:gd name="connsiteX193" fmla="*/ 3546806 w 7467600"/>
              <a:gd name="connsiteY193" fmla="*/ 4356139 h 6858000"/>
              <a:gd name="connsiteX194" fmla="*/ 3364433 w 7467600"/>
              <a:gd name="connsiteY194" fmla="*/ 3953121 h 6858000"/>
              <a:gd name="connsiteX195" fmla="*/ 3316479 w 7467600"/>
              <a:gd name="connsiteY195" fmla="*/ 3872136 h 6858000"/>
              <a:gd name="connsiteX196" fmla="*/ 3291335 w 7467600"/>
              <a:gd name="connsiteY196" fmla="*/ 3767420 h 6858000"/>
              <a:gd name="connsiteX197" fmla="*/ 3390805 w 7467600"/>
              <a:gd name="connsiteY197" fmla="*/ 3937163 h 6858000"/>
              <a:gd name="connsiteX198" fmla="*/ 3579062 w 7467600"/>
              <a:gd name="connsiteY198" fmla="*/ 4359040 h 6858000"/>
              <a:gd name="connsiteX199" fmla="*/ 3467355 w 7467600"/>
              <a:gd name="connsiteY199" fmla="*/ 3988130 h 6858000"/>
              <a:gd name="connsiteX200" fmla="*/ 3310753 w 7467600"/>
              <a:gd name="connsiteY200" fmla="*/ 3787140 h 6858000"/>
              <a:gd name="connsiteX201" fmla="*/ 3291335 w 7467600"/>
              <a:gd name="connsiteY201" fmla="*/ 3767420 h 6858000"/>
              <a:gd name="connsiteX202" fmla="*/ 1635889 w 7467600"/>
              <a:gd name="connsiteY202" fmla="*/ 3709494 h 6858000"/>
              <a:gd name="connsiteX203" fmla="*/ 1634800 w 7467600"/>
              <a:gd name="connsiteY203" fmla="*/ 3731111 h 6858000"/>
              <a:gd name="connsiteX204" fmla="*/ 1635889 w 7467600"/>
              <a:gd name="connsiteY204" fmla="*/ 3709494 h 6858000"/>
              <a:gd name="connsiteX205" fmla="*/ 1510397 w 7467600"/>
              <a:gd name="connsiteY205" fmla="*/ 3684705 h 6858000"/>
              <a:gd name="connsiteX206" fmla="*/ 1146550 w 7467600"/>
              <a:gd name="connsiteY206" fmla="*/ 3802012 h 6858000"/>
              <a:gd name="connsiteX207" fmla="*/ 698834 w 7467600"/>
              <a:gd name="connsiteY207" fmla="*/ 3952272 h 6858000"/>
              <a:gd name="connsiteX208" fmla="*/ 34256 w 7467600"/>
              <a:gd name="connsiteY208" fmla="*/ 4347603 h 6858000"/>
              <a:gd name="connsiteX209" fmla="*/ 527241 w 7467600"/>
              <a:gd name="connsiteY209" fmla="*/ 4065078 h 6858000"/>
              <a:gd name="connsiteX210" fmla="*/ 1510397 w 7467600"/>
              <a:gd name="connsiteY210" fmla="*/ 3684705 h 6858000"/>
              <a:gd name="connsiteX211" fmla="*/ 1313114 w 7467600"/>
              <a:gd name="connsiteY211" fmla="*/ 3655216 h 6858000"/>
              <a:gd name="connsiteX212" fmla="*/ 1109304 w 7467600"/>
              <a:gd name="connsiteY212" fmla="*/ 3669030 h 6858000"/>
              <a:gd name="connsiteX213" fmla="*/ 8129 w 7467600"/>
              <a:gd name="connsiteY213" fmla="*/ 4330519 h 6858000"/>
              <a:gd name="connsiteX214" fmla="*/ 687572 w 7467600"/>
              <a:gd name="connsiteY214" fmla="*/ 3925629 h 6858000"/>
              <a:gd name="connsiteX215" fmla="*/ 1138365 w 7467600"/>
              <a:gd name="connsiteY215" fmla="*/ 3774515 h 6858000"/>
              <a:gd name="connsiteX216" fmla="*/ 1505579 w 7467600"/>
              <a:gd name="connsiteY216" fmla="*/ 3655526 h 6858000"/>
              <a:gd name="connsiteX217" fmla="*/ 1313114 w 7467600"/>
              <a:gd name="connsiteY217" fmla="*/ 3655216 h 6858000"/>
              <a:gd name="connsiteX218" fmla="*/ 3655073 w 7467600"/>
              <a:gd name="connsiteY218" fmla="*/ 3650884 h 6858000"/>
              <a:gd name="connsiteX219" fmla="*/ 3989938 w 7467600"/>
              <a:gd name="connsiteY219" fmla="*/ 3991685 h 6858000"/>
              <a:gd name="connsiteX220" fmla="*/ 4393907 w 7467600"/>
              <a:gd name="connsiteY220" fmla="*/ 4261258 h 6858000"/>
              <a:gd name="connsiteX221" fmla="*/ 4648051 w 7467600"/>
              <a:gd name="connsiteY221" fmla="*/ 4374051 h 6858000"/>
              <a:gd name="connsiteX222" fmla="*/ 4383389 w 7467600"/>
              <a:gd name="connsiteY222" fmla="*/ 4184369 h 6858000"/>
              <a:gd name="connsiteX223" fmla="*/ 4165508 w 7467600"/>
              <a:gd name="connsiteY223" fmla="*/ 4035196 h 6858000"/>
              <a:gd name="connsiteX224" fmla="*/ 4068162 w 7467600"/>
              <a:gd name="connsiteY224" fmla="*/ 3953394 h 6858000"/>
              <a:gd name="connsiteX225" fmla="*/ 3981416 w 7467600"/>
              <a:gd name="connsiteY225" fmla="*/ 3880482 h 6858000"/>
              <a:gd name="connsiteX226" fmla="*/ 3800147 w 7467600"/>
              <a:gd name="connsiteY226" fmla="*/ 3749872 h 6858000"/>
              <a:gd name="connsiteX227" fmla="*/ 3655073 w 7467600"/>
              <a:gd name="connsiteY227" fmla="*/ 3650884 h 6858000"/>
              <a:gd name="connsiteX228" fmla="*/ 3670252 w 7467600"/>
              <a:gd name="connsiteY228" fmla="*/ 3622798 h 6858000"/>
              <a:gd name="connsiteX229" fmla="*/ 3817258 w 7467600"/>
              <a:gd name="connsiteY229" fmla="*/ 3723577 h 6858000"/>
              <a:gd name="connsiteX230" fmla="*/ 4000461 w 7467600"/>
              <a:gd name="connsiteY230" fmla="*/ 3855966 h 6858000"/>
              <a:gd name="connsiteX231" fmla="*/ 4088180 w 7467600"/>
              <a:gd name="connsiteY231" fmla="*/ 3929774 h 6858000"/>
              <a:gd name="connsiteX232" fmla="*/ 4184555 w 7467600"/>
              <a:gd name="connsiteY232" fmla="*/ 4010683 h 6858000"/>
              <a:gd name="connsiteX233" fmla="*/ 4399563 w 7467600"/>
              <a:gd name="connsiteY233" fmla="*/ 4158106 h 6858000"/>
              <a:gd name="connsiteX234" fmla="*/ 4684469 w 7467600"/>
              <a:gd name="connsiteY234" fmla="*/ 4364680 h 6858000"/>
              <a:gd name="connsiteX235" fmla="*/ 4690271 w 7467600"/>
              <a:gd name="connsiteY235" fmla="*/ 4370034 h 6858000"/>
              <a:gd name="connsiteX236" fmla="*/ 4136093 w 7467600"/>
              <a:gd name="connsiteY236" fmla="*/ 3858466 h 6858000"/>
              <a:gd name="connsiteX237" fmla="*/ 3670252 w 7467600"/>
              <a:gd name="connsiteY237" fmla="*/ 3622798 h 6858000"/>
              <a:gd name="connsiteX238" fmla="*/ 4440129 w 7467600"/>
              <a:gd name="connsiteY238" fmla="*/ 3448571 h 6858000"/>
              <a:gd name="connsiteX239" fmla="*/ 4856525 w 7467600"/>
              <a:gd name="connsiteY239" fmla="*/ 3915351 h 6858000"/>
              <a:gd name="connsiteX240" fmla="*/ 5059055 w 7467600"/>
              <a:gd name="connsiteY240" fmla="*/ 4108918 h 6858000"/>
              <a:gd name="connsiteX241" fmla="*/ 5290070 w 7467600"/>
              <a:gd name="connsiteY241" fmla="*/ 4263619 h 6858000"/>
              <a:gd name="connsiteX242" fmla="*/ 4834991 w 7467600"/>
              <a:gd name="connsiteY242" fmla="*/ 3830985 h 6858000"/>
              <a:gd name="connsiteX243" fmla="*/ 4440129 w 7467600"/>
              <a:gd name="connsiteY243" fmla="*/ 3448571 h 6858000"/>
              <a:gd name="connsiteX244" fmla="*/ 4441737 w 7467600"/>
              <a:gd name="connsiteY244" fmla="*/ 3399734 h 6858000"/>
              <a:gd name="connsiteX245" fmla="*/ 4431236 w 7467600"/>
              <a:gd name="connsiteY245" fmla="*/ 3400954 h 6858000"/>
              <a:gd name="connsiteX246" fmla="*/ 4557150 w 7467600"/>
              <a:gd name="connsiteY246" fmla="*/ 3510023 h 6858000"/>
              <a:gd name="connsiteX247" fmla="*/ 4856936 w 7467600"/>
              <a:gd name="connsiteY247" fmla="*/ 3809146 h 6858000"/>
              <a:gd name="connsiteX248" fmla="*/ 5111996 w 7467600"/>
              <a:gd name="connsiteY248" fmla="*/ 4065759 h 6858000"/>
              <a:gd name="connsiteX249" fmla="*/ 5388878 w 7467600"/>
              <a:gd name="connsiteY249" fmla="*/ 4300185 h 6858000"/>
              <a:gd name="connsiteX250" fmla="*/ 5425556 w 7467600"/>
              <a:gd name="connsiteY250" fmla="*/ 4308967 h 6858000"/>
              <a:gd name="connsiteX251" fmla="*/ 4943646 w 7467600"/>
              <a:gd name="connsiteY251" fmla="*/ 3822916 h 6858000"/>
              <a:gd name="connsiteX252" fmla="*/ 4594837 w 7467600"/>
              <a:gd name="connsiteY252" fmla="*/ 3532274 h 6858000"/>
              <a:gd name="connsiteX253" fmla="*/ 4441737 w 7467600"/>
              <a:gd name="connsiteY253" fmla="*/ 3399734 h 6858000"/>
              <a:gd name="connsiteX254" fmla="*/ 5425834 w 7467600"/>
              <a:gd name="connsiteY254" fmla="*/ 3162785 h 6858000"/>
              <a:gd name="connsiteX255" fmla="*/ 5401644 w 7467600"/>
              <a:gd name="connsiteY255" fmla="*/ 3617847 h 6858000"/>
              <a:gd name="connsiteX256" fmla="*/ 5467256 w 7467600"/>
              <a:gd name="connsiteY256" fmla="*/ 4175494 h 6858000"/>
              <a:gd name="connsiteX257" fmla="*/ 5448069 w 7467600"/>
              <a:gd name="connsiteY257" fmla="*/ 3567554 h 6858000"/>
              <a:gd name="connsiteX258" fmla="*/ 5425834 w 7467600"/>
              <a:gd name="connsiteY258" fmla="*/ 3162785 h 6858000"/>
              <a:gd name="connsiteX259" fmla="*/ 1318687 w 7467600"/>
              <a:gd name="connsiteY259" fmla="*/ 3113840 h 6858000"/>
              <a:gd name="connsiteX260" fmla="*/ 1066793 w 7467600"/>
              <a:gd name="connsiteY260" fmla="*/ 3212171 h 6858000"/>
              <a:gd name="connsiteX261" fmla="*/ 993319 w 7467600"/>
              <a:gd name="connsiteY261" fmla="*/ 3247648 h 6858000"/>
              <a:gd name="connsiteX262" fmla="*/ 853081 w 7467600"/>
              <a:gd name="connsiteY262" fmla="*/ 3312410 h 6858000"/>
              <a:gd name="connsiteX263" fmla="*/ 805957 w 7467600"/>
              <a:gd name="connsiteY263" fmla="*/ 3330443 h 6858000"/>
              <a:gd name="connsiteX264" fmla="*/ 1318687 w 7467600"/>
              <a:gd name="connsiteY264" fmla="*/ 3113840 h 6858000"/>
              <a:gd name="connsiteX265" fmla="*/ 5453702 w 7467600"/>
              <a:gd name="connsiteY265" fmla="*/ 3090882 h 6858000"/>
              <a:gd name="connsiteX266" fmla="*/ 5480135 w 7467600"/>
              <a:gd name="connsiteY266" fmla="*/ 3565802 h 6858000"/>
              <a:gd name="connsiteX267" fmla="*/ 5499023 w 7467600"/>
              <a:gd name="connsiteY267" fmla="*/ 4166310 h 6858000"/>
              <a:gd name="connsiteX268" fmla="*/ 5547022 w 7467600"/>
              <a:gd name="connsiteY268" fmla="*/ 3607838 h 6858000"/>
              <a:gd name="connsiteX269" fmla="*/ 5515964 w 7467600"/>
              <a:gd name="connsiteY269" fmla="*/ 3378541 h 6858000"/>
              <a:gd name="connsiteX270" fmla="*/ 5453702 w 7467600"/>
              <a:gd name="connsiteY270" fmla="*/ 3090882 h 6858000"/>
              <a:gd name="connsiteX271" fmla="*/ 1238695 w 7467600"/>
              <a:gd name="connsiteY271" fmla="*/ 3076820 h 6858000"/>
              <a:gd name="connsiteX272" fmla="*/ 716371 w 7467600"/>
              <a:gd name="connsiteY272" fmla="*/ 3293249 h 6858000"/>
              <a:gd name="connsiteX273" fmla="*/ 579522 w 7467600"/>
              <a:gd name="connsiteY273" fmla="*/ 3371759 h 6858000"/>
              <a:gd name="connsiteX274" fmla="*/ 600288 w 7467600"/>
              <a:gd name="connsiteY274" fmla="*/ 3365555 h 6858000"/>
              <a:gd name="connsiteX275" fmla="*/ 840692 w 7467600"/>
              <a:gd name="connsiteY275" fmla="*/ 3284921 h 6858000"/>
              <a:gd name="connsiteX276" fmla="*/ 979248 w 7467600"/>
              <a:gd name="connsiteY276" fmla="*/ 3221003 h 6858000"/>
              <a:gd name="connsiteX277" fmla="*/ 1053282 w 7467600"/>
              <a:gd name="connsiteY277" fmla="*/ 3185247 h 6858000"/>
              <a:gd name="connsiteX278" fmla="*/ 1320603 w 7467600"/>
              <a:gd name="connsiteY278" fmla="*/ 3081281 h 6858000"/>
              <a:gd name="connsiteX279" fmla="*/ 1238695 w 7467600"/>
              <a:gd name="connsiteY279" fmla="*/ 3076820 h 6858000"/>
              <a:gd name="connsiteX280" fmla="*/ 5425627 w 7467600"/>
              <a:gd name="connsiteY280" fmla="*/ 2954192 h 6858000"/>
              <a:gd name="connsiteX281" fmla="*/ 5470770 w 7467600"/>
              <a:gd name="connsiteY281" fmla="*/ 3005435 h 6858000"/>
              <a:gd name="connsiteX282" fmla="*/ 5519779 w 7467600"/>
              <a:gd name="connsiteY282" fmla="*/ 4359223 h 6858000"/>
              <a:gd name="connsiteX283" fmla="*/ 5520293 w 7467600"/>
              <a:gd name="connsiteY283" fmla="*/ 4360602 h 6858000"/>
              <a:gd name="connsiteX284" fmla="*/ 5767221 w 7467600"/>
              <a:gd name="connsiteY284" fmla="*/ 4665564 h 6858000"/>
              <a:gd name="connsiteX285" fmla="*/ 6937169 w 7467600"/>
              <a:gd name="connsiteY285" fmla="*/ 4815941 h 6858000"/>
              <a:gd name="connsiteX286" fmla="*/ 6953922 w 7467600"/>
              <a:gd name="connsiteY286" fmla="*/ 4890068 h 6858000"/>
              <a:gd name="connsiteX287" fmla="*/ 6071359 w 7467600"/>
              <a:gd name="connsiteY287" fmla="*/ 4770770 h 6858000"/>
              <a:gd name="connsiteX288" fmla="*/ 6038839 w 7467600"/>
              <a:gd name="connsiteY288" fmla="*/ 4764474 h 6858000"/>
              <a:gd name="connsiteX289" fmla="*/ 6038706 w 7467600"/>
              <a:gd name="connsiteY289" fmla="*/ 4763847 h 6858000"/>
              <a:gd name="connsiteX290" fmla="*/ 6037784 w 7467600"/>
              <a:gd name="connsiteY290" fmla="*/ 4764270 h 6858000"/>
              <a:gd name="connsiteX291" fmla="*/ 6038839 w 7467600"/>
              <a:gd name="connsiteY291" fmla="*/ 4764474 h 6858000"/>
              <a:gd name="connsiteX292" fmla="*/ 6040338 w 7467600"/>
              <a:gd name="connsiteY292" fmla="*/ 4771418 h 6858000"/>
              <a:gd name="connsiteX293" fmla="*/ 6024488 w 7467600"/>
              <a:gd name="connsiteY293" fmla="*/ 4809903 h 6858000"/>
              <a:gd name="connsiteX294" fmla="*/ 5599771 w 7467600"/>
              <a:gd name="connsiteY294" fmla="*/ 5509652 h 6858000"/>
              <a:gd name="connsiteX295" fmla="*/ 5548843 w 7467600"/>
              <a:gd name="connsiteY295" fmla="*/ 5563845 h 6858000"/>
              <a:gd name="connsiteX296" fmla="*/ 5940952 w 7467600"/>
              <a:gd name="connsiteY296" fmla="*/ 6250028 h 6858000"/>
              <a:gd name="connsiteX297" fmla="*/ 6043441 w 7467600"/>
              <a:gd name="connsiteY297" fmla="*/ 6665847 h 6858000"/>
              <a:gd name="connsiteX298" fmla="*/ 6093432 w 7467600"/>
              <a:gd name="connsiteY298" fmla="*/ 6858000 h 6858000"/>
              <a:gd name="connsiteX299" fmla="*/ 6034344 w 7467600"/>
              <a:gd name="connsiteY299" fmla="*/ 6858000 h 6858000"/>
              <a:gd name="connsiteX300" fmla="*/ 6026679 w 7467600"/>
              <a:gd name="connsiteY300" fmla="*/ 6836959 h 6858000"/>
              <a:gd name="connsiteX301" fmla="*/ 5800441 w 7467600"/>
              <a:gd name="connsiteY301" fmla="*/ 6335286 h 6858000"/>
              <a:gd name="connsiteX302" fmla="*/ 5526562 w 7467600"/>
              <a:gd name="connsiteY302" fmla="*/ 5705388 h 6858000"/>
              <a:gd name="connsiteX303" fmla="*/ 5519640 w 7467600"/>
              <a:gd name="connsiteY303" fmla="*/ 5683774 h 6858000"/>
              <a:gd name="connsiteX304" fmla="*/ 5844559 w 7467600"/>
              <a:gd name="connsiteY304" fmla="*/ 6553349 h 6858000"/>
              <a:gd name="connsiteX305" fmla="*/ 5975994 w 7467600"/>
              <a:gd name="connsiteY305" fmla="*/ 6858000 h 6858000"/>
              <a:gd name="connsiteX306" fmla="*/ 5898547 w 7467600"/>
              <a:gd name="connsiteY306" fmla="*/ 6858000 h 6858000"/>
              <a:gd name="connsiteX307" fmla="*/ 5682041 w 7467600"/>
              <a:gd name="connsiteY307" fmla="*/ 6355860 h 6858000"/>
              <a:gd name="connsiteX308" fmla="*/ 5461758 w 7467600"/>
              <a:gd name="connsiteY308" fmla="*/ 5820220 h 6858000"/>
              <a:gd name="connsiteX309" fmla="*/ 5237282 w 7467600"/>
              <a:gd name="connsiteY309" fmla="*/ 6579086 h 6858000"/>
              <a:gd name="connsiteX310" fmla="*/ 5115009 w 7467600"/>
              <a:gd name="connsiteY310" fmla="*/ 6858000 h 6858000"/>
              <a:gd name="connsiteX311" fmla="*/ 5028074 w 7467600"/>
              <a:gd name="connsiteY311" fmla="*/ 6858000 h 6858000"/>
              <a:gd name="connsiteX312" fmla="*/ 5079508 w 7467600"/>
              <a:gd name="connsiteY312" fmla="*/ 6749074 h 6858000"/>
              <a:gd name="connsiteX313" fmla="*/ 5371846 w 7467600"/>
              <a:gd name="connsiteY313" fmla="*/ 5924413 h 6858000"/>
              <a:gd name="connsiteX314" fmla="*/ 5270512 w 7467600"/>
              <a:gd name="connsiteY314" fmla="*/ 6138975 h 6858000"/>
              <a:gd name="connsiteX315" fmla="*/ 5062409 w 7467600"/>
              <a:gd name="connsiteY315" fmla="*/ 6653544 h 6858000"/>
              <a:gd name="connsiteX316" fmla="*/ 5036628 w 7467600"/>
              <a:gd name="connsiteY316" fmla="*/ 6754247 h 6858000"/>
              <a:gd name="connsiteX317" fmla="*/ 5009112 w 7467600"/>
              <a:gd name="connsiteY317" fmla="*/ 6858000 h 6858000"/>
              <a:gd name="connsiteX318" fmla="*/ 4976679 w 7467600"/>
              <a:gd name="connsiteY318" fmla="*/ 6858000 h 6858000"/>
              <a:gd name="connsiteX319" fmla="*/ 5006537 w 7467600"/>
              <a:gd name="connsiteY319" fmla="*/ 6747068 h 6858000"/>
              <a:gd name="connsiteX320" fmla="*/ 5032723 w 7467600"/>
              <a:gd name="connsiteY320" fmla="*/ 6644957 h 6858000"/>
              <a:gd name="connsiteX321" fmla="*/ 5242949 w 7467600"/>
              <a:gd name="connsiteY321" fmla="*/ 6125175 h 6858000"/>
              <a:gd name="connsiteX322" fmla="*/ 5286321 w 7467600"/>
              <a:gd name="connsiteY322" fmla="*/ 6033555 h 6858000"/>
              <a:gd name="connsiteX323" fmla="*/ 5008210 w 7467600"/>
              <a:gd name="connsiteY323" fmla="*/ 6649194 h 6858000"/>
              <a:gd name="connsiteX324" fmla="*/ 4986321 w 7467600"/>
              <a:gd name="connsiteY324" fmla="*/ 6765687 h 6858000"/>
              <a:gd name="connsiteX325" fmla="*/ 4973474 w 7467600"/>
              <a:gd name="connsiteY325" fmla="*/ 6858000 h 6858000"/>
              <a:gd name="connsiteX326" fmla="*/ 4907178 w 7467600"/>
              <a:gd name="connsiteY326" fmla="*/ 6858000 h 6858000"/>
              <a:gd name="connsiteX327" fmla="*/ 4910810 w 7467600"/>
              <a:gd name="connsiteY327" fmla="*/ 6829660 h 6858000"/>
              <a:gd name="connsiteX328" fmla="*/ 4987461 w 7467600"/>
              <a:gd name="connsiteY328" fmla="*/ 6432994 h 6858000"/>
              <a:gd name="connsiteX329" fmla="*/ 5179262 w 7467600"/>
              <a:gd name="connsiteY329" fmla="*/ 6035044 h 6858000"/>
              <a:gd name="connsiteX330" fmla="*/ 4689678 w 7467600"/>
              <a:gd name="connsiteY330" fmla="*/ 6440241 h 6858000"/>
              <a:gd name="connsiteX331" fmla="*/ 4477543 w 7467600"/>
              <a:gd name="connsiteY331" fmla="*/ 6674836 h 6858000"/>
              <a:gd name="connsiteX332" fmla="*/ 4329957 w 7467600"/>
              <a:gd name="connsiteY332" fmla="*/ 6858000 h 6858000"/>
              <a:gd name="connsiteX333" fmla="*/ 4218595 w 7467600"/>
              <a:gd name="connsiteY333" fmla="*/ 6858000 h 6858000"/>
              <a:gd name="connsiteX334" fmla="*/ 4368888 w 7467600"/>
              <a:gd name="connsiteY334" fmla="*/ 6668412 h 6858000"/>
              <a:gd name="connsiteX335" fmla="*/ 4563091 w 7467600"/>
              <a:gd name="connsiteY335" fmla="*/ 6442508 h 6858000"/>
              <a:gd name="connsiteX336" fmla="*/ 5387324 w 7467600"/>
              <a:gd name="connsiteY336" fmla="*/ 5705830 h 6858000"/>
              <a:gd name="connsiteX337" fmla="*/ 5073620 w 7467600"/>
              <a:gd name="connsiteY337" fmla="*/ 5955437 h 6858000"/>
              <a:gd name="connsiteX338" fmla="*/ 4689789 w 7467600"/>
              <a:gd name="connsiteY338" fmla="*/ 6268382 h 6858000"/>
              <a:gd name="connsiteX339" fmla="*/ 4418722 w 7467600"/>
              <a:gd name="connsiteY339" fmla="*/ 6570886 h 6858000"/>
              <a:gd name="connsiteX340" fmla="*/ 4214944 w 7467600"/>
              <a:gd name="connsiteY340" fmla="*/ 6858000 h 6858000"/>
              <a:gd name="connsiteX341" fmla="*/ 4177898 w 7467600"/>
              <a:gd name="connsiteY341" fmla="*/ 6858000 h 6858000"/>
              <a:gd name="connsiteX342" fmla="*/ 4391597 w 7467600"/>
              <a:gd name="connsiteY342" fmla="*/ 6556370 h 6858000"/>
              <a:gd name="connsiteX343" fmla="*/ 4668889 w 7467600"/>
              <a:gd name="connsiteY343" fmla="*/ 6246399 h 6858000"/>
              <a:gd name="connsiteX344" fmla="*/ 5055427 w 7467600"/>
              <a:gd name="connsiteY344" fmla="*/ 5931476 h 6858000"/>
              <a:gd name="connsiteX345" fmla="*/ 5371814 w 7467600"/>
              <a:gd name="connsiteY345" fmla="*/ 5678975 h 6858000"/>
              <a:gd name="connsiteX346" fmla="*/ 4987918 w 7467600"/>
              <a:gd name="connsiteY346" fmla="*/ 5838701 h 6858000"/>
              <a:gd name="connsiteX347" fmla="*/ 4317146 w 7467600"/>
              <a:gd name="connsiteY347" fmla="*/ 6587716 h 6858000"/>
              <a:gd name="connsiteX348" fmla="*/ 4171627 w 7467600"/>
              <a:gd name="connsiteY348" fmla="*/ 6858000 h 6858000"/>
              <a:gd name="connsiteX349" fmla="*/ 4081585 w 7467600"/>
              <a:gd name="connsiteY349" fmla="*/ 6858000 h 6858000"/>
              <a:gd name="connsiteX350" fmla="*/ 4238603 w 7467600"/>
              <a:gd name="connsiteY350" fmla="*/ 6559341 h 6858000"/>
              <a:gd name="connsiteX351" fmla="*/ 4778333 w 7467600"/>
              <a:gd name="connsiteY351" fmla="*/ 5873626 h 6858000"/>
              <a:gd name="connsiteX352" fmla="*/ 5414185 w 7467600"/>
              <a:gd name="connsiteY352" fmla="*/ 5573882 h 6858000"/>
              <a:gd name="connsiteX353" fmla="*/ 5959648 w 7467600"/>
              <a:gd name="connsiteY353" fmla="*/ 4760797 h 6858000"/>
              <a:gd name="connsiteX354" fmla="*/ 5355019 w 7467600"/>
              <a:gd name="connsiteY354" fmla="*/ 4734672 h 6858000"/>
              <a:gd name="connsiteX355" fmla="*/ 5083565 w 7467600"/>
              <a:gd name="connsiteY355" fmla="*/ 5179121 h 6858000"/>
              <a:gd name="connsiteX356" fmla="*/ 4713577 w 7467600"/>
              <a:gd name="connsiteY356" fmla="*/ 5616803 h 6858000"/>
              <a:gd name="connsiteX357" fmla="*/ 3989559 w 7467600"/>
              <a:gd name="connsiteY357" fmla="*/ 6145945 h 6858000"/>
              <a:gd name="connsiteX358" fmla="*/ 3939824 w 7467600"/>
              <a:gd name="connsiteY358" fmla="*/ 6066900 h 6858000"/>
              <a:gd name="connsiteX359" fmla="*/ 4584537 w 7467600"/>
              <a:gd name="connsiteY359" fmla="*/ 5324826 h 6858000"/>
              <a:gd name="connsiteX360" fmla="*/ 5037105 w 7467600"/>
              <a:gd name="connsiteY360" fmla="*/ 5088765 h 6858000"/>
              <a:gd name="connsiteX361" fmla="*/ 5039930 w 7467600"/>
              <a:gd name="connsiteY361" fmla="*/ 5089585 h 6858000"/>
              <a:gd name="connsiteX362" fmla="*/ 5263764 w 7467600"/>
              <a:gd name="connsiteY362" fmla="*/ 4735525 h 6858000"/>
              <a:gd name="connsiteX363" fmla="*/ 4086300 w 7467600"/>
              <a:gd name="connsiteY363" fmla="*/ 4884599 h 6858000"/>
              <a:gd name="connsiteX364" fmla="*/ 4085485 w 7467600"/>
              <a:gd name="connsiteY364" fmla="*/ 4899070 h 6858000"/>
              <a:gd name="connsiteX365" fmla="*/ 3871915 w 7467600"/>
              <a:gd name="connsiteY365" fmla="*/ 5253645 h 6858000"/>
              <a:gd name="connsiteX366" fmla="*/ 3799374 w 7467600"/>
              <a:gd name="connsiteY366" fmla="*/ 5466127 h 6858000"/>
              <a:gd name="connsiteX367" fmla="*/ 3498850 w 7467600"/>
              <a:gd name="connsiteY367" fmla="*/ 6661888 h 6858000"/>
              <a:gd name="connsiteX368" fmla="*/ 3399216 w 7467600"/>
              <a:gd name="connsiteY368" fmla="*/ 6858000 h 6858000"/>
              <a:gd name="connsiteX369" fmla="*/ 3303688 w 7467600"/>
              <a:gd name="connsiteY369" fmla="*/ 6858000 h 6858000"/>
              <a:gd name="connsiteX370" fmla="*/ 3391774 w 7467600"/>
              <a:gd name="connsiteY370" fmla="*/ 6697181 h 6858000"/>
              <a:gd name="connsiteX371" fmla="*/ 3735540 w 7467600"/>
              <a:gd name="connsiteY371" fmla="*/ 5546923 h 6858000"/>
              <a:gd name="connsiteX372" fmla="*/ 3729438 w 7467600"/>
              <a:gd name="connsiteY372" fmla="*/ 5569058 h 6858000"/>
              <a:gd name="connsiteX373" fmla="*/ 3707782 w 7467600"/>
              <a:gd name="connsiteY373" fmla="*/ 5644908 h 6858000"/>
              <a:gd name="connsiteX374" fmla="*/ 3583827 w 7467600"/>
              <a:gd name="connsiteY374" fmla="*/ 6039215 h 6858000"/>
              <a:gd name="connsiteX375" fmla="*/ 3547861 w 7467600"/>
              <a:gd name="connsiteY375" fmla="*/ 6129609 h 6858000"/>
              <a:gd name="connsiteX376" fmla="*/ 3490905 w 7467600"/>
              <a:gd name="connsiteY376" fmla="*/ 6277660 h 6858000"/>
              <a:gd name="connsiteX377" fmla="*/ 3455859 w 7467600"/>
              <a:gd name="connsiteY377" fmla="*/ 6391301 h 6858000"/>
              <a:gd name="connsiteX378" fmla="*/ 3429112 w 7467600"/>
              <a:gd name="connsiteY378" fmla="*/ 6479469 h 6858000"/>
              <a:gd name="connsiteX379" fmla="*/ 3304862 w 7467600"/>
              <a:gd name="connsiteY379" fmla="*/ 6796476 h 6858000"/>
              <a:gd name="connsiteX380" fmla="*/ 3276071 w 7467600"/>
              <a:gd name="connsiteY380" fmla="*/ 6858000 h 6858000"/>
              <a:gd name="connsiteX381" fmla="*/ 3240805 w 7467600"/>
              <a:gd name="connsiteY381" fmla="*/ 6858000 h 6858000"/>
              <a:gd name="connsiteX382" fmla="*/ 3275917 w 7467600"/>
              <a:gd name="connsiteY382" fmla="*/ 6783192 h 6858000"/>
              <a:gd name="connsiteX383" fmla="*/ 3399358 w 7467600"/>
              <a:gd name="connsiteY383" fmla="*/ 6469011 h 6858000"/>
              <a:gd name="connsiteX384" fmla="*/ 3425650 w 7467600"/>
              <a:gd name="connsiteY384" fmla="*/ 6381333 h 6858000"/>
              <a:gd name="connsiteX385" fmla="*/ 3460661 w 7467600"/>
              <a:gd name="connsiteY385" fmla="*/ 6266763 h 6858000"/>
              <a:gd name="connsiteX386" fmla="*/ 3518021 w 7467600"/>
              <a:gd name="connsiteY386" fmla="*/ 6117298 h 6858000"/>
              <a:gd name="connsiteX387" fmla="*/ 3554035 w 7467600"/>
              <a:gd name="connsiteY387" fmla="*/ 6027832 h 6858000"/>
              <a:gd name="connsiteX388" fmla="*/ 3677174 w 7467600"/>
              <a:gd name="connsiteY388" fmla="*/ 5636351 h 6858000"/>
              <a:gd name="connsiteX389" fmla="*/ 3698819 w 7467600"/>
              <a:gd name="connsiteY389" fmla="*/ 5560503 h 6858000"/>
              <a:gd name="connsiteX390" fmla="*/ 3702094 w 7467600"/>
              <a:gd name="connsiteY390" fmla="*/ 5549194 h 6858000"/>
              <a:gd name="connsiteX391" fmla="*/ 3398355 w 7467600"/>
              <a:gd name="connsiteY391" fmla="*/ 6094603 h 6858000"/>
              <a:gd name="connsiteX392" fmla="*/ 3193941 w 7467600"/>
              <a:gd name="connsiteY392" fmla="*/ 6798775 h 6858000"/>
              <a:gd name="connsiteX393" fmla="*/ 3184140 w 7467600"/>
              <a:gd name="connsiteY393" fmla="*/ 6858000 h 6858000"/>
              <a:gd name="connsiteX394" fmla="*/ 3099978 w 7467600"/>
              <a:gd name="connsiteY394" fmla="*/ 6858000 h 6858000"/>
              <a:gd name="connsiteX395" fmla="*/ 3101556 w 7467600"/>
              <a:gd name="connsiteY395" fmla="*/ 6843337 h 6858000"/>
              <a:gd name="connsiteX396" fmla="*/ 3370162 w 7467600"/>
              <a:gd name="connsiteY396" fmla="*/ 5785550 h 6858000"/>
              <a:gd name="connsiteX397" fmla="*/ 3746477 w 7467600"/>
              <a:gd name="connsiteY397" fmla="*/ 5377889 h 6858000"/>
              <a:gd name="connsiteX398" fmla="*/ 3863399 w 7467600"/>
              <a:gd name="connsiteY398" fmla="*/ 5087257 h 6858000"/>
              <a:gd name="connsiteX399" fmla="*/ 3968712 w 7467600"/>
              <a:gd name="connsiteY399" fmla="*/ 4913989 h 6858000"/>
              <a:gd name="connsiteX400" fmla="*/ 2792390 w 7467600"/>
              <a:gd name="connsiteY400" fmla="*/ 5382974 h 6858000"/>
              <a:gd name="connsiteX401" fmla="*/ 2714982 w 7467600"/>
              <a:gd name="connsiteY401" fmla="*/ 5427051 h 6858000"/>
              <a:gd name="connsiteX402" fmla="*/ 2813361 w 7467600"/>
              <a:gd name="connsiteY402" fmla="*/ 6023912 h 6858000"/>
              <a:gd name="connsiteX403" fmla="*/ 2688430 w 7467600"/>
              <a:gd name="connsiteY403" fmla="*/ 6801564 h 6858000"/>
              <a:gd name="connsiteX404" fmla="*/ 2629626 w 7467600"/>
              <a:gd name="connsiteY404" fmla="*/ 6763394 h 6858000"/>
              <a:gd name="connsiteX405" fmla="*/ 2565328 w 7467600"/>
              <a:gd name="connsiteY405" fmla="*/ 5516399 h 6858000"/>
              <a:gd name="connsiteX406" fmla="*/ 1922999 w 7467600"/>
              <a:gd name="connsiteY406" fmla="*/ 5980343 h 6858000"/>
              <a:gd name="connsiteX407" fmla="*/ 1950261 w 7467600"/>
              <a:gd name="connsiteY407" fmla="*/ 6405858 h 6858000"/>
              <a:gd name="connsiteX408" fmla="*/ 2365554 w 7467600"/>
              <a:gd name="connsiteY408" fmla="*/ 6759107 h 6858000"/>
              <a:gd name="connsiteX409" fmla="*/ 2424142 w 7467600"/>
              <a:gd name="connsiteY409" fmla="*/ 6858000 h 6858000"/>
              <a:gd name="connsiteX410" fmla="*/ 2395994 w 7467600"/>
              <a:gd name="connsiteY410" fmla="*/ 6858000 h 6858000"/>
              <a:gd name="connsiteX411" fmla="*/ 2392863 w 7467600"/>
              <a:gd name="connsiteY411" fmla="*/ 6852964 h 6858000"/>
              <a:gd name="connsiteX412" fmla="*/ 2017589 w 7467600"/>
              <a:gd name="connsiteY412" fmla="*/ 6493982 h 6858000"/>
              <a:gd name="connsiteX413" fmla="*/ 2147336 w 7467600"/>
              <a:gd name="connsiteY413" fmla="*/ 6594052 h 6858000"/>
              <a:gd name="connsiteX414" fmla="*/ 2207047 w 7467600"/>
              <a:gd name="connsiteY414" fmla="*/ 6654540 h 6858000"/>
              <a:gd name="connsiteX415" fmla="*/ 2299106 w 7467600"/>
              <a:gd name="connsiteY415" fmla="*/ 6778931 h 6858000"/>
              <a:gd name="connsiteX416" fmla="*/ 2314430 w 7467600"/>
              <a:gd name="connsiteY416" fmla="*/ 6801144 h 6858000"/>
              <a:gd name="connsiteX417" fmla="*/ 2352406 w 7467600"/>
              <a:gd name="connsiteY417" fmla="*/ 6858000 h 6858000"/>
              <a:gd name="connsiteX418" fmla="*/ 2314492 w 7467600"/>
              <a:gd name="connsiteY418" fmla="*/ 6858000 h 6858000"/>
              <a:gd name="connsiteX419" fmla="*/ 2288095 w 7467600"/>
              <a:gd name="connsiteY419" fmla="*/ 6818030 h 6858000"/>
              <a:gd name="connsiteX420" fmla="*/ 2272768 w 7467600"/>
              <a:gd name="connsiteY420" fmla="*/ 6795822 h 6858000"/>
              <a:gd name="connsiteX421" fmla="*/ 2182715 w 7467600"/>
              <a:gd name="connsiteY421" fmla="*/ 6675071 h 6858000"/>
              <a:gd name="connsiteX422" fmla="*/ 2032061 w 7467600"/>
              <a:gd name="connsiteY422" fmla="*/ 6541380 h 6858000"/>
              <a:gd name="connsiteX423" fmla="*/ 2257220 w 7467600"/>
              <a:gd name="connsiteY423" fmla="*/ 6826257 h 6858000"/>
              <a:gd name="connsiteX424" fmla="*/ 2281324 w 7467600"/>
              <a:gd name="connsiteY424" fmla="*/ 6858000 h 6858000"/>
              <a:gd name="connsiteX425" fmla="*/ 2242860 w 7467600"/>
              <a:gd name="connsiteY425" fmla="*/ 6858000 h 6858000"/>
              <a:gd name="connsiteX426" fmla="*/ 2232818 w 7467600"/>
              <a:gd name="connsiteY426" fmla="*/ 6844926 h 6858000"/>
              <a:gd name="connsiteX427" fmla="*/ 1990172 w 7467600"/>
              <a:gd name="connsiteY427" fmla="*/ 6542121 h 6858000"/>
              <a:gd name="connsiteX428" fmla="*/ 2124090 w 7467600"/>
              <a:gd name="connsiteY428" fmla="*/ 6761017 h 6858000"/>
              <a:gd name="connsiteX429" fmla="*/ 2200380 w 7467600"/>
              <a:gd name="connsiteY429" fmla="*/ 6858000 h 6858000"/>
              <a:gd name="connsiteX430" fmla="*/ 2147507 w 7467600"/>
              <a:gd name="connsiteY430" fmla="*/ 6858000 h 6858000"/>
              <a:gd name="connsiteX431" fmla="*/ 2070668 w 7467600"/>
              <a:gd name="connsiteY431" fmla="*/ 6761520 h 6858000"/>
              <a:gd name="connsiteX432" fmla="*/ 1975142 w 7467600"/>
              <a:gd name="connsiteY432" fmla="*/ 6585570 h 6858000"/>
              <a:gd name="connsiteX433" fmla="*/ 2050035 w 7467600"/>
              <a:gd name="connsiteY433" fmla="*/ 6813345 h 6858000"/>
              <a:gd name="connsiteX434" fmla="*/ 2063025 w 7467600"/>
              <a:gd name="connsiteY434" fmla="*/ 6858000 h 6858000"/>
              <a:gd name="connsiteX435" fmla="*/ 2021675 w 7467600"/>
              <a:gd name="connsiteY435" fmla="*/ 6858000 h 6858000"/>
              <a:gd name="connsiteX436" fmla="*/ 2019308 w 7467600"/>
              <a:gd name="connsiteY436" fmla="*/ 6847118 h 6858000"/>
              <a:gd name="connsiteX437" fmla="*/ 1938835 w 7467600"/>
              <a:gd name="connsiteY437" fmla="*/ 6551160 h 6858000"/>
              <a:gd name="connsiteX438" fmla="*/ 1953230 w 7467600"/>
              <a:gd name="connsiteY438" fmla="*/ 6759699 h 6858000"/>
              <a:gd name="connsiteX439" fmla="*/ 1956763 w 7467600"/>
              <a:gd name="connsiteY439" fmla="*/ 6778191 h 6858000"/>
              <a:gd name="connsiteX440" fmla="*/ 1967925 w 7467600"/>
              <a:gd name="connsiteY440" fmla="*/ 6858000 h 6858000"/>
              <a:gd name="connsiteX441" fmla="*/ 1936622 w 7467600"/>
              <a:gd name="connsiteY441" fmla="*/ 6858000 h 6858000"/>
              <a:gd name="connsiteX442" fmla="*/ 1926261 w 7467600"/>
              <a:gd name="connsiteY442" fmla="*/ 6784064 h 6858000"/>
              <a:gd name="connsiteX443" fmla="*/ 1922724 w 7467600"/>
              <a:gd name="connsiteY443" fmla="*/ 6765577 h 6858000"/>
              <a:gd name="connsiteX444" fmla="*/ 1904650 w 7467600"/>
              <a:gd name="connsiteY444" fmla="*/ 6639616 h 6858000"/>
              <a:gd name="connsiteX445" fmla="*/ 1885273 w 7467600"/>
              <a:gd name="connsiteY445" fmla="*/ 6858000 h 6858000"/>
              <a:gd name="connsiteX446" fmla="*/ 1854363 w 7467600"/>
              <a:gd name="connsiteY446" fmla="*/ 6858000 h 6858000"/>
              <a:gd name="connsiteX447" fmla="*/ 1880391 w 7467600"/>
              <a:gd name="connsiteY447" fmla="*/ 6603796 h 6858000"/>
              <a:gd name="connsiteX448" fmla="*/ 1818273 w 7467600"/>
              <a:gd name="connsiteY448" fmla="*/ 6715729 h 6858000"/>
              <a:gd name="connsiteX449" fmla="*/ 1794691 w 7467600"/>
              <a:gd name="connsiteY449" fmla="*/ 6843239 h 6858000"/>
              <a:gd name="connsiteX450" fmla="*/ 1794914 w 7467600"/>
              <a:gd name="connsiteY450" fmla="*/ 6858000 h 6858000"/>
              <a:gd name="connsiteX451" fmla="*/ 1746128 w 7467600"/>
              <a:gd name="connsiteY451" fmla="*/ 6858000 h 6858000"/>
              <a:gd name="connsiteX452" fmla="*/ 1753934 w 7467600"/>
              <a:gd name="connsiteY452" fmla="*/ 6724796 h 6858000"/>
              <a:gd name="connsiteX453" fmla="*/ 1792053 w 7467600"/>
              <a:gd name="connsiteY453" fmla="*/ 6572396 h 6858000"/>
              <a:gd name="connsiteX454" fmla="*/ 1862248 w 7467600"/>
              <a:gd name="connsiteY454" fmla="*/ 6266397 h 6858000"/>
              <a:gd name="connsiteX455" fmla="*/ 1862250 w 7467600"/>
              <a:gd name="connsiteY455" fmla="*/ 6033531 h 6858000"/>
              <a:gd name="connsiteX456" fmla="*/ 1211999 w 7467600"/>
              <a:gd name="connsiteY456" fmla="*/ 6683610 h 6858000"/>
              <a:gd name="connsiteX457" fmla="*/ 1213266 w 7467600"/>
              <a:gd name="connsiteY457" fmla="*/ 6691947 h 6858000"/>
              <a:gd name="connsiteX458" fmla="*/ 1203370 w 7467600"/>
              <a:gd name="connsiteY458" fmla="*/ 6850676 h 6858000"/>
              <a:gd name="connsiteX459" fmla="*/ 1203671 w 7467600"/>
              <a:gd name="connsiteY459" fmla="*/ 6858000 h 6858000"/>
              <a:gd name="connsiteX460" fmla="*/ 1143180 w 7467600"/>
              <a:gd name="connsiteY460" fmla="*/ 6858000 h 6858000"/>
              <a:gd name="connsiteX461" fmla="*/ 1142176 w 7467600"/>
              <a:gd name="connsiteY461" fmla="*/ 6766045 h 6858000"/>
              <a:gd name="connsiteX462" fmla="*/ 1067484 w 7467600"/>
              <a:gd name="connsiteY462" fmla="*/ 6858000 h 6858000"/>
              <a:gd name="connsiteX463" fmla="*/ 953928 w 7467600"/>
              <a:gd name="connsiteY463" fmla="*/ 6858000 h 6858000"/>
              <a:gd name="connsiteX464" fmla="*/ 959715 w 7467600"/>
              <a:gd name="connsiteY464" fmla="*/ 6850185 h 6858000"/>
              <a:gd name="connsiteX465" fmla="*/ 1483788 w 7467600"/>
              <a:gd name="connsiteY465" fmla="*/ 6259174 h 6858000"/>
              <a:gd name="connsiteX466" fmla="*/ 1100671 w 7467600"/>
              <a:gd name="connsiteY466" fmla="*/ 6252137 h 6858000"/>
              <a:gd name="connsiteX467" fmla="*/ 1090144 w 7467600"/>
              <a:gd name="connsiteY467" fmla="*/ 6256748 h 6858000"/>
              <a:gd name="connsiteX468" fmla="*/ 1095872 w 7467600"/>
              <a:gd name="connsiteY468" fmla="*/ 6271892 h 6858000"/>
              <a:gd name="connsiteX469" fmla="*/ 262785 w 7467600"/>
              <a:gd name="connsiteY469" fmla="*/ 6845450 h 6858000"/>
              <a:gd name="connsiteX470" fmla="*/ 209968 w 7467600"/>
              <a:gd name="connsiteY470" fmla="*/ 6770713 h 6858000"/>
              <a:gd name="connsiteX471" fmla="*/ 873460 w 7467600"/>
              <a:gd name="connsiteY471" fmla="*/ 6253768 h 6858000"/>
              <a:gd name="connsiteX472" fmla="*/ 192686 w 7467600"/>
              <a:gd name="connsiteY472" fmla="*/ 5849257 h 6858000"/>
              <a:gd name="connsiteX473" fmla="*/ 4696 w 7467600"/>
              <a:gd name="connsiteY473" fmla="*/ 5697668 h 6858000"/>
              <a:gd name="connsiteX474" fmla="*/ 0 w 7467600"/>
              <a:gd name="connsiteY474" fmla="*/ 5689984 h 6858000"/>
              <a:gd name="connsiteX475" fmla="*/ 0 w 7467600"/>
              <a:gd name="connsiteY475" fmla="*/ 5513472 h 6858000"/>
              <a:gd name="connsiteX476" fmla="*/ 174101 w 7467600"/>
              <a:gd name="connsiteY476" fmla="*/ 5620277 h 6858000"/>
              <a:gd name="connsiteX477" fmla="*/ 891800 w 7467600"/>
              <a:gd name="connsiteY477" fmla="*/ 6036935 h 6858000"/>
              <a:gd name="connsiteX478" fmla="*/ 1072219 w 7467600"/>
              <a:gd name="connsiteY478" fmla="*/ 6169443 h 6858000"/>
              <a:gd name="connsiteX479" fmla="*/ 1074117 w 7467600"/>
              <a:gd name="connsiteY479" fmla="*/ 6170301 h 6858000"/>
              <a:gd name="connsiteX480" fmla="*/ 1083114 w 7467600"/>
              <a:gd name="connsiteY480" fmla="*/ 6174131 h 6858000"/>
              <a:gd name="connsiteX481" fmla="*/ 1543010 w 7467600"/>
              <a:gd name="connsiteY481" fmla="*/ 6191140 h 6858000"/>
              <a:gd name="connsiteX482" fmla="*/ 1551080 w 7467600"/>
              <a:gd name="connsiteY482" fmla="*/ 6195006 h 6858000"/>
              <a:gd name="connsiteX483" fmla="*/ 2345443 w 7467600"/>
              <a:gd name="connsiteY483" fmla="*/ 5549882 h 6858000"/>
              <a:gd name="connsiteX484" fmla="*/ 1721499 w 7467600"/>
              <a:gd name="connsiteY484" fmla="*/ 5599969 h 6858000"/>
              <a:gd name="connsiteX485" fmla="*/ 767716 w 7467600"/>
              <a:gd name="connsiteY485" fmla="*/ 5472768 h 6858000"/>
              <a:gd name="connsiteX486" fmla="*/ 722147 w 7467600"/>
              <a:gd name="connsiteY486" fmla="*/ 5393091 h 6858000"/>
              <a:gd name="connsiteX487" fmla="*/ 1485552 w 7467600"/>
              <a:gd name="connsiteY487" fmla="*/ 5313202 h 6858000"/>
              <a:gd name="connsiteX488" fmla="*/ 2143004 w 7467600"/>
              <a:gd name="connsiteY488" fmla="*/ 5402420 h 6858000"/>
              <a:gd name="connsiteX489" fmla="*/ 1933391 w 7467600"/>
              <a:gd name="connsiteY489" fmla="*/ 5156971 h 6858000"/>
              <a:gd name="connsiteX490" fmla="*/ 1827118 w 7467600"/>
              <a:gd name="connsiteY490" fmla="*/ 4968410 h 6858000"/>
              <a:gd name="connsiteX491" fmla="*/ 1837349 w 7467600"/>
              <a:gd name="connsiteY491" fmla="*/ 4956357 h 6858000"/>
              <a:gd name="connsiteX492" fmla="*/ 2162835 w 7467600"/>
              <a:gd name="connsiteY492" fmla="*/ 5187853 h 6858000"/>
              <a:gd name="connsiteX493" fmla="*/ 2257167 w 7467600"/>
              <a:gd name="connsiteY493" fmla="*/ 5462123 h 6858000"/>
              <a:gd name="connsiteX494" fmla="*/ 2261598 w 7467600"/>
              <a:gd name="connsiteY494" fmla="*/ 5467998 h 6858000"/>
              <a:gd name="connsiteX495" fmla="*/ 2437177 w 7467600"/>
              <a:gd name="connsiteY495" fmla="*/ 5479608 h 6858000"/>
              <a:gd name="connsiteX496" fmla="*/ 2445247 w 7467600"/>
              <a:gd name="connsiteY496" fmla="*/ 5483476 h 6858000"/>
              <a:gd name="connsiteX497" fmla="*/ 2743626 w 7467600"/>
              <a:gd name="connsiteY497" fmla="*/ 5304819 h 6858000"/>
              <a:gd name="connsiteX498" fmla="*/ 3048102 w 7467600"/>
              <a:gd name="connsiteY498" fmla="*/ 5150595 h 6858000"/>
              <a:gd name="connsiteX499" fmla="*/ 1799414 w 7467600"/>
              <a:gd name="connsiteY499" fmla="*/ 4694732 h 6858000"/>
              <a:gd name="connsiteX500" fmla="*/ 1771735 w 7467600"/>
              <a:gd name="connsiteY500" fmla="*/ 4619929 h 6858000"/>
              <a:gd name="connsiteX501" fmla="*/ 3104273 w 7467600"/>
              <a:gd name="connsiteY501" fmla="*/ 5076159 h 6858000"/>
              <a:gd name="connsiteX502" fmla="*/ 3113245 w 7467600"/>
              <a:gd name="connsiteY502" fmla="*/ 5090705 h 6858000"/>
              <a:gd name="connsiteX503" fmla="*/ 3126294 w 7467600"/>
              <a:gd name="connsiteY503" fmla="*/ 5114400 h 6858000"/>
              <a:gd name="connsiteX504" fmla="*/ 3937433 w 7467600"/>
              <a:gd name="connsiteY504" fmla="*/ 4830473 h 6858000"/>
              <a:gd name="connsiteX505" fmla="*/ 3590475 w 7467600"/>
              <a:gd name="connsiteY505" fmla="*/ 4597974 h 6858000"/>
              <a:gd name="connsiteX506" fmla="*/ 3100264 w 7467600"/>
              <a:gd name="connsiteY506" fmla="*/ 4579845 h 6858000"/>
              <a:gd name="connsiteX507" fmla="*/ 2183576 w 7467600"/>
              <a:gd name="connsiteY507" fmla="*/ 4227150 h 6858000"/>
              <a:gd name="connsiteX508" fmla="*/ 2151029 w 7467600"/>
              <a:gd name="connsiteY508" fmla="*/ 4146947 h 6858000"/>
              <a:gd name="connsiteX509" fmla="*/ 3563434 w 7467600"/>
              <a:gd name="connsiteY509" fmla="*/ 4469115 h 6858000"/>
              <a:gd name="connsiteX510" fmla="*/ 3177952 w 7467600"/>
              <a:gd name="connsiteY510" fmla="*/ 3657386 h 6858000"/>
              <a:gd name="connsiteX511" fmla="*/ 3189263 w 7467600"/>
              <a:gd name="connsiteY511" fmla="*/ 3625726 h 6858000"/>
              <a:gd name="connsiteX512" fmla="*/ 3560912 w 7467600"/>
              <a:gd name="connsiteY512" fmla="*/ 4079863 h 6858000"/>
              <a:gd name="connsiteX513" fmla="*/ 3626636 w 7467600"/>
              <a:gd name="connsiteY513" fmla="*/ 4512230 h 6858000"/>
              <a:gd name="connsiteX514" fmla="*/ 3653088 w 7467600"/>
              <a:gd name="connsiteY514" fmla="*/ 4521417 h 6858000"/>
              <a:gd name="connsiteX515" fmla="*/ 3988128 w 7467600"/>
              <a:gd name="connsiteY515" fmla="*/ 4817267 h 6858000"/>
              <a:gd name="connsiteX516" fmla="*/ 4830582 w 7467600"/>
              <a:gd name="connsiteY516" fmla="*/ 4676000 h 6858000"/>
              <a:gd name="connsiteX517" fmla="*/ 4830100 w 7467600"/>
              <a:gd name="connsiteY517" fmla="*/ 4675554 h 6858000"/>
              <a:gd name="connsiteX518" fmla="*/ 4036318 w 7467600"/>
              <a:gd name="connsiteY518" fmla="*/ 4147013 h 6858000"/>
              <a:gd name="connsiteX519" fmla="*/ 3432098 w 7467600"/>
              <a:gd name="connsiteY519" fmla="*/ 3537312 h 6858000"/>
              <a:gd name="connsiteX520" fmla="*/ 3446761 w 7467600"/>
              <a:gd name="connsiteY520" fmla="*/ 3461278 h 6858000"/>
              <a:gd name="connsiteX521" fmla="*/ 4419733 w 7467600"/>
              <a:gd name="connsiteY521" fmla="*/ 3963555 h 6858000"/>
              <a:gd name="connsiteX522" fmla="*/ 4781371 w 7467600"/>
              <a:gd name="connsiteY522" fmla="*/ 4458604 h 6858000"/>
              <a:gd name="connsiteX523" fmla="*/ 4780440 w 7467600"/>
              <a:gd name="connsiteY523" fmla="*/ 4470290 h 6858000"/>
              <a:gd name="connsiteX524" fmla="*/ 4898954 w 7467600"/>
              <a:gd name="connsiteY524" fmla="*/ 4662092 h 6858000"/>
              <a:gd name="connsiteX525" fmla="*/ 4900699 w 7467600"/>
              <a:gd name="connsiteY525" fmla="*/ 4670867 h 6858000"/>
              <a:gd name="connsiteX526" fmla="*/ 5714511 w 7467600"/>
              <a:gd name="connsiteY526" fmla="*/ 4663483 h 6858000"/>
              <a:gd name="connsiteX527" fmla="*/ 5464793 w 7467600"/>
              <a:gd name="connsiteY527" fmla="*/ 4393556 h 6858000"/>
              <a:gd name="connsiteX528" fmla="*/ 5461897 w 7467600"/>
              <a:gd name="connsiteY528" fmla="*/ 4390879 h 6858000"/>
              <a:gd name="connsiteX529" fmla="*/ 4294126 w 7467600"/>
              <a:gd name="connsiteY529" fmla="*/ 3303048 h 6858000"/>
              <a:gd name="connsiteX530" fmla="*/ 4305321 w 7467600"/>
              <a:gd name="connsiteY530" fmla="*/ 3256953 h 6858000"/>
              <a:gd name="connsiteX531" fmla="*/ 4949299 w 7467600"/>
              <a:gd name="connsiteY531" fmla="*/ 3766336 h 6858000"/>
              <a:gd name="connsiteX532" fmla="*/ 5291452 w 7467600"/>
              <a:gd name="connsiteY532" fmla="*/ 4076801 h 6858000"/>
              <a:gd name="connsiteX533" fmla="*/ 5434998 w 7467600"/>
              <a:gd name="connsiteY533" fmla="*/ 4254100 h 6858000"/>
              <a:gd name="connsiteX534" fmla="*/ 5351015 w 7467600"/>
              <a:gd name="connsiteY534" fmla="*/ 3760989 h 6858000"/>
              <a:gd name="connsiteX535" fmla="*/ 5413780 w 7467600"/>
              <a:gd name="connsiteY535" fmla="*/ 2966265 h 6858000"/>
              <a:gd name="connsiteX536" fmla="*/ 5425627 w 7467600"/>
              <a:gd name="connsiteY536" fmla="*/ 2954192 h 6858000"/>
              <a:gd name="connsiteX537" fmla="*/ 6604735 w 7467600"/>
              <a:gd name="connsiteY537" fmla="*/ 2041381 h 6858000"/>
              <a:gd name="connsiteX538" fmla="*/ 7204487 w 7467600"/>
              <a:gd name="connsiteY538" fmla="*/ 2742112 h 6858000"/>
              <a:gd name="connsiteX539" fmla="*/ 7131592 w 7467600"/>
              <a:gd name="connsiteY539" fmla="*/ 2672096 h 6858000"/>
              <a:gd name="connsiteX540" fmla="*/ 6996344 w 7467600"/>
              <a:gd name="connsiteY540" fmla="*/ 2518310 h 6858000"/>
              <a:gd name="connsiteX541" fmla="*/ 6735495 w 7467600"/>
              <a:gd name="connsiteY541" fmla="*/ 2196890 h 6858000"/>
              <a:gd name="connsiteX542" fmla="*/ 6721901 w 7467600"/>
              <a:gd name="connsiteY542" fmla="*/ 2179274 h 6858000"/>
              <a:gd name="connsiteX543" fmla="*/ 6604735 w 7467600"/>
              <a:gd name="connsiteY543" fmla="*/ 2041381 h 6858000"/>
              <a:gd name="connsiteX544" fmla="*/ 6591670 w 7467600"/>
              <a:gd name="connsiteY544" fmla="*/ 1988277 h 6858000"/>
              <a:gd name="connsiteX545" fmla="*/ 6747349 w 7467600"/>
              <a:gd name="connsiteY545" fmla="*/ 2160069 h 6858000"/>
              <a:gd name="connsiteX546" fmla="*/ 6760943 w 7467600"/>
              <a:gd name="connsiteY546" fmla="*/ 2177686 h 6858000"/>
              <a:gd name="connsiteX547" fmla="*/ 7021065 w 7467600"/>
              <a:gd name="connsiteY547" fmla="*/ 2498102 h 6858000"/>
              <a:gd name="connsiteX548" fmla="*/ 7155223 w 7467600"/>
              <a:gd name="connsiteY548" fmla="*/ 2650386 h 6858000"/>
              <a:gd name="connsiteX549" fmla="*/ 7203167 w 7467600"/>
              <a:gd name="connsiteY549" fmla="*/ 2697288 h 6858000"/>
              <a:gd name="connsiteX550" fmla="*/ 6937703 w 7467600"/>
              <a:gd name="connsiteY550" fmla="*/ 2321981 h 6858000"/>
              <a:gd name="connsiteX551" fmla="*/ 6591670 w 7467600"/>
              <a:gd name="connsiteY551" fmla="*/ 1988277 h 6858000"/>
              <a:gd name="connsiteX552" fmla="*/ 5798671 w 7467600"/>
              <a:gd name="connsiteY552" fmla="*/ 1981601 h 6858000"/>
              <a:gd name="connsiteX553" fmla="*/ 5754709 w 7467600"/>
              <a:gd name="connsiteY553" fmla="*/ 2071454 h 6858000"/>
              <a:gd name="connsiteX554" fmla="*/ 5763044 w 7467600"/>
              <a:gd name="connsiteY554" fmla="*/ 2842206 h 6858000"/>
              <a:gd name="connsiteX555" fmla="*/ 5764974 w 7467600"/>
              <a:gd name="connsiteY555" fmla="*/ 2799609 h 6858000"/>
              <a:gd name="connsiteX556" fmla="*/ 5767665 w 7467600"/>
              <a:gd name="connsiteY556" fmla="*/ 2666409 h 6858000"/>
              <a:gd name="connsiteX557" fmla="*/ 5763055 w 7467600"/>
              <a:gd name="connsiteY557" fmla="*/ 2579705 h 6858000"/>
              <a:gd name="connsiteX558" fmla="*/ 5758079 w 7467600"/>
              <a:gd name="connsiteY558" fmla="*/ 2492508 h 6858000"/>
              <a:gd name="connsiteX559" fmla="*/ 5779325 w 7467600"/>
              <a:gd name="connsiteY559" fmla="*/ 2197069 h 6858000"/>
              <a:gd name="connsiteX560" fmla="*/ 5798671 w 7467600"/>
              <a:gd name="connsiteY560" fmla="*/ 1981601 h 6858000"/>
              <a:gd name="connsiteX561" fmla="*/ 5829202 w 7467600"/>
              <a:gd name="connsiteY561" fmla="*/ 1971679 h 6858000"/>
              <a:gd name="connsiteX562" fmla="*/ 5809558 w 7467600"/>
              <a:gd name="connsiteY562" fmla="*/ 2198043 h 6858000"/>
              <a:gd name="connsiteX563" fmla="*/ 5788653 w 7467600"/>
              <a:gd name="connsiteY563" fmla="*/ 2489430 h 6858000"/>
              <a:gd name="connsiteX564" fmla="*/ 5793439 w 7467600"/>
              <a:gd name="connsiteY564" fmla="*/ 2575235 h 6858000"/>
              <a:gd name="connsiteX565" fmla="*/ 5796837 w 7467600"/>
              <a:gd name="connsiteY565" fmla="*/ 2637633 h 6858000"/>
              <a:gd name="connsiteX566" fmla="*/ 5818614 w 7467600"/>
              <a:gd name="connsiteY566" fmla="*/ 2473055 h 6858000"/>
              <a:gd name="connsiteX567" fmla="*/ 5829202 w 7467600"/>
              <a:gd name="connsiteY567" fmla="*/ 1971679 h 6858000"/>
              <a:gd name="connsiteX568" fmla="*/ 5911389 w 7467600"/>
              <a:gd name="connsiteY568" fmla="*/ 1898371 h 6858000"/>
              <a:gd name="connsiteX569" fmla="*/ 6237627 w 7467600"/>
              <a:gd name="connsiteY569" fmla="*/ 2231921 h 6858000"/>
              <a:gd name="connsiteX570" fmla="*/ 5911389 w 7467600"/>
              <a:gd name="connsiteY570" fmla="*/ 1898371 h 6858000"/>
              <a:gd name="connsiteX571" fmla="*/ 6944437 w 7467600"/>
              <a:gd name="connsiteY571" fmla="*/ 1575402 h 6858000"/>
              <a:gd name="connsiteX572" fmla="*/ 6304730 w 7467600"/>
              <a:gd name="connsiteY572" fmla="*/ 1766654 h 6858000"/>
              <a:gd name="connsiteX573" fmla="*/ 6944437 w 7467600"/>
              <a:gd name="connsiteY573" fmla="*/ 1575402 h 6858000"/>
              <a:gd name="connsiteX574" fmla="*/ 7019523 w 7467600"/>
              <a:gd name="connsiteY574" fmla="*/ 1519450 h 6858000"/>
              <a:gd name="connsiteX575" fmla="*/ 6298091 w 7467600"/>
              <a:gd name="connsiteY575" fmla="*/ 1737122 h 6858000"/>
              <a:gd name="connsiteX576" fmla="*/ 7019523 w 7467600"/>
              <a:gd name="connsiteY576" fmla="*/ 1519450 h 6858000"/>
              <a:gd name="connsiteX577" fmla="*/ 2399523 w 7467600"/>
              <a:gd name="connsiteY577" fmla="*/ 1428234 h 6858000"/>
              <a:gd name="connsiteX578" fmla="*/ 2224982 w 7467600"/>
              <a:gd name="connsiteY578" fmla="*/ 1826201 h 6858000"/>
              <a:gd name="connsiteX579" fmla="*/ 2096099 w 7467600"/>
              <a:gd name="connsiteY579" fmla="*/ 2345900 h 6858000"/>
              <a:gd name="connsiteX580" fmla="*/ 2283317 w 7467600"/>
              <a:gd name="connsiteY580" fmla="*/ 1796925 h 6858000"/>
              <a:gd name="connsiteX581" fmla="*/ 2399523 w 7467600"/>
              <a:gd name="connsiteY581" fmla="*/ 1428234 h 6858000"/>
              <a:gd name="connsiteX582" fmla="*/ 2448558 w 7467600"/>
              <a:gd name="connsiteY582" fmla="*/ 1373435 h 6858000"/>
              <a:gd name="connsiteX583" fmla="*/ 2312521 w 7467600"/>
              <a:gd name="connsiteY583" fmla="*/ 1806140 h 6858000"/>
              <a:gd name="connsiteX584" fmla="*/ 2127533 w 7467600"/>
              <a:gd name="connsiteY584" fmla="*/ 2348380 h 6858000"/>
              <a:gd name="connsiteX585" fmla="*/ 2358080 w 7467600"/>
              <a:gd name="connsiteY585" fmla="*/ 1866134 h 6858000"/>
              <a:gd name="connsiteX586" fmla="*/ 2407436 w 7467600"/>
              <a:gd name="connsiteY586" fmla="*/ 1651070 h 6858000"/>
              <a:gd name="connsiteX587" fmla="*/ 2448558 w 7467600"/>
              <a:gd name="connsiteY587" fmla="*/ 1373435 h 6858000"/>
              <a:gd name="connsiteX588" fmla="*/ 278707 w 7467600"/>
              <a:gd name="connsiteY588" fmla="*/ 1352270 h 6858000"/>
              <a:gd name="connsiteX589" fmla="*/ 321570 w 7467600"/>
              <a:gd name="connsiteY589" fmla="*/ 1861610 h 6858000"/>
              <a:gd name="connsiteX590" fmla="*/ 294281 w 7467600"/>
              <a:gd name="connsiteY590" fmla="*/ 1440658 h 6858000"/>
              <a:gd name="connsiteX591" fmla="*/ 278707 w 7467600"/>
              <a:gd name="connsiteY591" fmla="*/ 1352270 h 6858000"/>
              <a:gd name="connsiteX592" fmla="*/ 1423821 w 7467600"/>
              <a:gd name="connsiteY592" fmla="*/ 1351958 h 6858000"/>
              <a:gd name="connsiteX593" fmla="*/ 1638521 w 7467600"/>
              <a:gd name="connsiteY593" fmla="*/ 1908470 h 6858000"/>
              <a:gd name="connsiteX594" fmla="*/ 1754199 w 7467600"/>
              <a:gd name="connsiteY594" fmla="*/ 2149284 h 6858000"/>
              <a:gd name="connsiteX595" fmla="*/ 1908359 w 7467600"/>
              <a:gd name="connsiteY595" fmla="*/ 2364988 h 6858000"/>
              <a:gd name="connsiteX596" fmla="*/ 1647661 w 7467600"/>
              <a:gd name="connsiteY596" fmla="*/ 1825945 h 6858000"/>
              <a:gd name="connsiteX597" fmla="*/ 1423821 w 7467600"/>
              <a:gd name="connsiteY597" fmla="*/ 1351958 h 6858000"/>
              <a:gd name="connsiteX598" fmla="*/ 1431890 w 7467600"/>
              <a:gd name="connsiteY598" fmla="*/ 1306475 h 6858000"/>
              <a:gd name="connsiteX599" fmla="*/ 1507597 w 7467600"/>
              <a:gd name="connsiteY599" fmla="*/ 1446132 h 6858000"/>
              <a:gd name="connsiteX600" fmla="*/ 1674586 w 7467600"/>
              <a:gd name="connsiteY600" fmla="*/ 1813832 h 6858000"/>
              <a:gd name="connsiteX601" fmla="*/ 1815950 w 7467600"/>
              <a:gd name="connsiteY601" fmla="*/ 2128564 h 6858000"/>
              <a:gd name="connsiteX602" fmla="*/ 1984242 w 7467600"/>
              <a:gd name="connsiteY602" fmla="*/ 2430829 h 6858000"/>
              <a:gd name="connsiteX603" fmla="*/ 2014023 w 7467600"/>
              <a:gd name="connsiteY603" fmla="*/ 2450995 h 6858000"/>
              <a:gd name="connsiteX604" fmla="*/ 1747337 w 7467600"/>
              <a:gd name="connsiteY604" fmla="*/ 1855264 h 6858000"/>
              <a:gd name="connsiteX605" fmla="*/ 1533749 w 7467600"/>
              <a:gd name="connsiteY605" fmla="*/ 1478656 h 6858000"/>
              <a:gd name="connsiteX606" fmla="*/ 1431890 w 7467600"/>
              <a:gd name="connsiteY606" fmla="*/ 1306475 h 6858000"/>
              <a:gd name="connsiteX607" fmla="*/ 5052692 w 7467600"/>
              <a:gd name="connsiteY607" fmla="*/ 1292994 h 6858000"/>
              <a:gd name="connsiteX608" fmla="*/ 5200661 w 7467600"/>
              <a:gd name="connsiteY608" fmla="*/ 1635186 h 6858000"/>
              <a:gd name="connsiteX609" fmla="*/ 5297138 w 7467600"/>
              <a:gd name="connsiteY609" fmla="*/ 1906351 h 6858000"/>
              <a:gd name="connsiteX610" fmla="*/ 5052692 w 7467600"/>
              <a:gd name="connsiteY610" fmla="*/ 1292994 h 6858000"/>
              <a:gd name="connsiteX611" fmla="*/ 5009948 w 7467600"/>
              <a:gd name="connsiteY611" fmla="*/ 1273619 h 6858000"/>
              <a:gd name="connsiteX612" fmla="*/ 5121777 w 7467600"/>
              <a:gd name="connsiteY612" fmla="*/ 1654213 h 6858000"/>
              <a:gd name="connsiteX613" fmla="*/ 5293545 w 7467600"/>
              <a:gd name="connsiteY613" fmla="*/ 2072247 h 6858000"/>
              <a:gd name="connsiteX614" fmla="*/ 5294042 w 7467600"/>
              <a:gd name="connsiteY614" fmla="*/ 2065019 h 6858000"/>
              <a:gd name="connsiteX615" fmla="*/ 5171936 w 7467600"/>
              <a:gd name="connsiteY615" fmla="*/ 1647613 h 6858000"/>
              <a:gd name="connsiteX616" fmla="*/ 5009948 w 7467600"/>
              <a:gd name="connsiteY616" fmla="*/ 1273619 h 6858000"/>
              <a:gd name="connsiteX617" fmla="*/ 655236 w 7467600"/>
              <a:gd name="connsiteY617" fmla="*/ 1268632 h 6858000"/>
              <a:gd name="connsiteX618" fmla="*/ 839521 w 7467600"/>
              <a:gd name="connsiteY618" fmla="*/ 1685315 h 6858000"/>
              <a:gd name="connsiteX619" fmla="*/ 1109416 w 7467600"/>
              <a:gd name="connsiteY619" fmla="*/ 2061663 h 6858000"/>
              <a:gd name="connsiteX620" fmla="*/ 1298300 w 7467600"/>
              <a:gd name="connsiteY620" fmla="*/ 2247742 h 6858000"/>
              <a:gd name="connsiteX621" fmla="*/ 1125871 w 7467600"/>
              <a:gd name="connsiteY621" fmla="*/ 1989513 h 6858000"/>
              <a:gd name="connsiteX622" fmla="*/ 981574 w 7467600"/>
              <a:gd name="connsiteY622" fmla="*/ 1783157 h 6858000"/>
              <a:gd name="connsiteX623" fmla="*/ 922198 w 7467600"/>
              <a:gd name="connsiteY623" fmla="*/ 1677437 h 6858000"/>
              <a:gd name="connsiteX624" fmla="*/ 869293 w 7467600"/>
              <a:gd name="connsiteY624" fmla="*/ 1583214 h 6858000"/>
              <a:gd name="connsiteX625" fmla="*/ 751431 w 7467600"/>
              <a:gd name="connsiteY625" fmla="*/ 1405731 h 6858000"/>
              <a:gd name="connsiteX626" fmla="*/ 655236 w 7467600"/>
              <a:gd name="connsiteY626" fmla="*/ 1268632 h 6858000"/>
              <a:gd name="connsiteX627" fmla="*/ 6516292 w 7467600"/>
              <a:gd name="connsiteY627" fmla="*/ 1263064 h 6858000"/>
              <a:gd name="connsiteX628" fmla="*/ 5736320 w 7467600"/>
              <a:gd name="connsiteY628" fmla="*/ 1501803 h 6858000"/>
              <a:gd name="connsiteX629" fmla="*/ 6516292 w 7467600"/>
              <a:gd name="connsiteY629" fmla="*/ 1263064 h 6858000"/>
              <a:gd name="connsiteX630" fmla="*/ 291466 w 7467600"/>
              <a:gd name="connsiteY630" fmla="*/ 1250369 h 6858000"/>
              <a:gd name="connsiteX631" fmla="*/ 323180 w 7467600"/>
              <a:gd name="connsiteY631" fmla="*/ 1435283 h 6858000"/>
              <a:gd name="connsiteX632" fmla="*/ 349381 w 7467600"/>
              <a:gd name="connsiteY632" fmla="*/ 1875041 h 6858000"/>
              <a:gd name="connsiteX633" fmla="*/ 374363 w 7467600"/>
              <a:gd name="connsiteY633" fmla="*/ 1506494 h 6858000"/>
              <a:gd name="connsiteX634" fmla="*/ 302168 w 7467600"/>
              <a:gd name="connsiteY634" fmla="*/ 1274495 h 6858000"/>
              <a:gd name="connsiteX635" fmla="*/ 291466 w 7467600"/>
              <a:gd name="connsiteY635" fmla="*/ 1250369 h 6858000"/>
              <a:gd name="connsiteX636" fmla="*/ 678222 w 7467600"/>
              <a:gd name="connsiteY636" fmla="*/ 1248670 h 6858000"/>
              <a:gd name="connsiteX637" fmla="*/ 775536 w 7467600"/>
              <a:gd name="connsiteY637" fmla="*/ 1388015 h 6858000"/>
              <a:gd name="connsiteX638" fmla="*/ 894529 w 7467600"/>
              <a:gd name="connsiteY638" fmla="*/ 1567739 h 6858000"/>
              <a:gd name="connsiteX639" fmla="*/ 948000 w 7467600"/>
              <a:gd name="connsiteY639" fmla="*/ 1663088 h 6858000"/>
              <a:gd name="connsiteX640" fmla="*/ 1006812 w 7467600"/>
              <a:gd name="connsiteY640" fmla="*/ 1767683 h 6858000"/>
              <a:gd name="connsiteX641" fmla="*/ 1149133 w 7467600"/>
              <a:gd name="connsiteY641" fmla="*/ 1971513 h 6858000"/>
              <a:gd name="connsiteX642" fmla="*/ 1333952 w 7467600"/>
              <a:gd name="connsiteY642" fmla="*/ 2251620 h 6858000"/>
              <a:gd name="connsiteX643" fmla="*/ 1337329 w 7467600"/>
              <a:gd name="connsiteY643" fmla="*/ 2258350 h 6858000"/>
              <a:gd name="connsiteX644" fmla="*/ 1014726 w 7467600"/>
              <a:gd name="connsiteY644" fmla="*/ 1615556 h 6858000"/>
              <a:gd name="connsiteX645" fmla="*/ 678222 w 7467600"/>
              <a:gd name="connsiteY645" fmla="*/ 1248670 h 6858000"/>
              <a:gd name="connsiteX646" fmla="*/ 6691602 w 7467600"/>
              <a:gd name="connsiteY646" fmla="*/ 1140573 h 6858000"/>
              <a:gd name="connsiteX647" fmla="*/ 6571100 w 7467600"/>
              <a:gd name="connsiteY647" fmla="*/ 1183662 h 6858000"/>
              <a:gd name="connsiteX648" fmla="*/ 6241687 w 7467600"/>
              <a:gd name="connsiteY648" fmla="*/ 1257600 h 6858000"/>
              <a:gd name="connsiteX649" fmla="*/ 5693009 w 7467600"/>
              <a:gd name="connsiteY649" fmla="*/ 1478256 h 6858000"/>
              <a:gd name="connsiteX650" fmla="*/ 6548420 w 7467600"/>
              <a:gd name="connsiteY650" fmla="*/ 1214599 h 6858000"/>
              <a:gd name="connsiteX651" fmla="*/ 6605473 w 7467600"/>
              <a:gd name="connsiteY651" fmla="*/ 1184686 h 6858000"/>
              <a:gd name="connsiteX652" fmla="*/ 6691602 w 7467600"/>
              <a:gd name="connsiteY652" fmla="*/ 1140573 h 6858000"/>
              <a:gd name="connsiteX653" fmla="*/ 4002475 w 7467600"/>
              <a:gd name="connsiteY653" fmla="*/ 1037802 h 6858000"/>
              <a:gd name="connsiteX654" fmla="*/ 4000324 w 7467600"/>
              <a:gd name="connsiteY654" fmla="*/ 1039362 h 6858000"/>
              <a:gd name="connsiteX655" fmla="*/ 4002862 w 7467600"/>
              <a:gd name="connsiteY655" fmla="*/ 1042866 h 6858000"/>
              <a:gd name="connsiteX656" fmla="*/ 4002475 w 7467600"/>
              <a:gd name="connsiteY656" fmla="*/ 1037802 h 6858000"/>
              <a:gd name="connsiteX657" fmla="*/ 506322 w 7467600"/>
              <a:gd name="connsiteY657" fmla="*/ 1020997 h 6858000"/>
              <a:gd name="connsiteX658" fmla="*/ 533068 w 7467600"/>
              <a:gd name="connsiteY658" fmla="*/ 1029409 h 6858000"/>
              <a:gd name="connsiteX659" fmla="*/ 1232525 w 7467600"/>
              <a:gd name="connsiteY659" fmla="*/ 1804675 h 6858000"/>
              <a:gd name="connsiteX660" fmla="*/ 1388858 w 7467600"/>
              <a:gd name="connsiteY660" fmla="*/ 2368011 h 6858000"/>
              <a:gd name="connsiteX661" fmla="*/ 1384098 w 7467600"/>
              <a:gd name="connsiteY661" fmla="*/ 2378125 h 6858000"/>
              <a:gd name="connsiteX662" fmla="*/ 1425393 w 7467600"/>
              <a:gd name="connsiteY662" fmla="*/ 2589124 h 6858000"/>
              <a:gd name="connsiteX663" fmla="*/ 1424001 w 7467600"/>
              <a:gd name="connsiteY663" fmla="*/ 2597541 h 6858000"/>
              <a:gd name="connsiteX664" fmla="*/ 2152729 w 7467600"/>
              <a:gd name="connsiteY664" fmla="*/ 2864487 h 6858000"/>
              <a:gd name="connsiteX665" fmla="*/ 2020609 w 7467600"/>
              <a:gd name="connsiteY665" fmla="*/ 2539671 h 6858000"/>
              <a:gd name="connsiteX666" fmla="*/ 2018920 w 7467600"/>
              <a:gd name="connsiteY666" fmla="*/ 2536309 h 6858000"/>
              <a:gd name="connsiteX667" fmla="*/ 1342441 w 7467600"/>
              <a:gd name="connsiteY667" fmla="*/ 1173017 h 6858000"/>
              <a:gd name="connsiteX668" fmla="*/ 1367925 w 7467600"/>
              <a:gd name="connsiteY668" fmla="*/ 1135648 h 6858000"/>
              <a:gd name="connsiteX669" fmla="*/ 1771401 w 7467600"/>
              <a:gd name="connsiteY669" fmla="*/ 1806673 h 6858000"/>
              <a:gd name="connsiteX670" fmla="*/ 1972385 w 7467600"/>
              <a:gd name="connsiteY670" fmla="*/ 2198735 h 6858000"/>
              <a:gd name="connsiteX671" fmla="*/ 2040892 w 7467600"/>
              <a:gd name="connsiteY671" fmla="*/ 2405205 h 6858000"/>
              <a:gd name="connsiteX672" fmla="*/ 2131689 w 7467600"/>
              <a:gd name="connsiteY672" fmla="*/ 1936926 h 6858000"/>
              <a:gd name="connsiteX673" fmla="*/ 2454820 w 7467600"/>
              <a:gd name="connsiteY673" fmla="*/ 1248808 h 6858000"/>
              <a:gd name="connsiteX674" fmla="*/ 2492512 w 7467600"/>
              <a:gd name="connsiteY674" fmla="*/ 1302920 h 6858000"/>
              <a:gd name="connsiteX675" fmla="*/ 2081216 w 7467600"/>
              <a:gd name="connsiteY675" fmla="*/ 2527513 h 6858000"/>
              <a:gd name="connsiteX676" fmla="*/ 2081211 w 7467600"/>
              <a:gd name="connsiteY676" fmla="*/ 2528916 h 6858000"/>
              <a:gd name="connsiteX677" fmla="*/ 2199067 w 7467600"/>
              <a:gd name="connsiteY677" fmla="*/ 2884061 h 6858000"/>
              <a:gd name="connsiteX678" fmla="*/ 3192586 w 7467600"/>
              <a:gd name="connsiteY678" fmla="*/ 3411496 h 6858000"/>
              <a:gd name="connsiteX679" fmla="*/ 3182620 w 7467600"/>
              <a:gd name="connsiteY679" fmla="*/ 3483279 h 6858000"/>
              <a:gd name="connsiteX680" fmla="*/ 2435119 w 7467600"/>
              <a:gd name="connsiteY680" fmla="*/ 3080173 h 6858000"/>
              <a:gd name="connsiteX681" fmla="*/ 2410152 w 7467600"/>
              <a:gd name="connsiteY681" fmla="*/ 3063751 h 6858000"/>
              <a:gd name="connsiteX682" fmla="*/ 2408099 w 7467600"/>
              <a:gd name="connsiteY682" fmla="*/ 3064403 h 6858000"/>
              <a:gd name="connsiteX683" fmla="*/ 2407218 w 7467600"/>
              <a:gd name="connsiteY683" fmla="*/ 3070324 h 6858000"/>
              <a:gd name="connsiteX684" fmla="*/ 2380138 w 7467600"/>
              <a:gd name="connsiteY684" fmla="*/ 3099341 h 6858000"/>
              <a:gd name="connsiteX685" fmla="*/ 1765923 w 7467600"/>
              <a:gd name="connsiteY685" fmla="*/ 3581043 h 6858000"/>
              <a:gd name="connsiteX686" fmla="*/ 1702258 w 7467600"/>
              <a:gd name="connsiteY686" fmla="*/ 3612286 h 6858000"/>
              <a:gd name="connsiteX687" fmla="*/ 1538370 w 7467600"/>
              <a:gd name="connsiteY687" fmla="*/ 3811804 h 6858000"/>
              <a:gd name="connsiteX688" fmla="*/ 542867 w 7467600"/>
              <a:gd name="connsiteY688" fmla="*/ 4944092 h 6858000"/>
              <a:gd name="connsiteX689" fmla="*/ 515800 w 7467600"/>
              <a:gd name="connsiteY689" fmla="*/ 4862180 h 6858000"/>
              <a:gd name="connsiteX690" fmla="*/ 909145 w 7467600"/>
              <a:gd name="connsiteY690" fmla="*/ 4199225 h 6858000"/>
              <a:gd name="connsiteX691" fmla="*/ 1214067 w 7467600"/>
              <a:gd name="connsiteY691" fmla="*/ 3908561 h 6858000"/>
              <a:gd name="connsiteX692" fmla="*/ 640967 w 7467600"/>
              <a:gd name="connsiteY692" fmla="*/ 4105601 h 6858000"/>
              <a:gd name="connsiteX693" fmla="*/ 112563 w 7467600"/>
              <a:gd name="connsiteY693" fmla="*/ 4396952 h 6858000"/>
              <a:gd name="connsiteX694" fmla="*/ 0 w 7467600"/>
              <a:gd name="connsiteY694" fmla="*/ 4466006 h 6858000"/>
              <a:gd name="connsiteX695" fmla="*/ 0 w 7467600"/>
              <a:gd name="connsiteY695" fmla="*/ 4233763 h 6858000"/>
              <a:gd name="connsiteX696" fmla="*/ 36881 w 7467600"/>
              <a:gd name="connsiteY696" fmla="*/ 4200118 h 6858000"/>
              <a:gd name="connsiteX697" fmla="*/ 910534 w 7467600"/>
              <a:gd name="connsiteY697" fmla="*/ 3629753 h 6858000"/>
              <a:gd name="connsiteX698" fmla="*/ 1578717 w 7467600"/>
              <a:gd name="connsiteY698" fmla="*/ 3575982 h 6858000"/>
              <a:gd name="connsiteX699" fmla="*/ 2338780 w 7467600"/>
              <a:gd name="connsiteY699" fmla="*/ 3033725 h 6858000"/>
              <a:gd name="connsiteX700" fmla="*/ 1807991 w 7467600"/>
              <a:gd name="connsiteY700" fmla="*/ 2807184 h 6858000"/>
              <a:gd name="connsiteX701" fmla="*/ 1416358 w 7467600"/>
              <a:gd name="connsiteY701" fmla="*/ 3112571 h 6858000"/>
              <a:gd name="connsiteX702" fmla="*/ 939066 w 7467600"/>
              <a:gd name="connsiteY702" fmla="*/ 3378798 h 6858000"/>
              <a:gd name="connsiteX703" fmla="*/ 115099 w 7467600"/>
              <a:gd name="connsiteY703" fmla="*/ 3607650 h 6858000"/>
              <a:gd name="connsiteX704" fmla="*/ 97284 w 7467600"/>
              <a:gd name="connsiteY704" fmla="*/ 3520393 h 6858000"/>
              <a:gd name="connsiteX705" fmla="*/ 922050 w 7467600"/>
              <a:gd name="connsiteY705" fmla="*/ 3074867 h 6858000"/>
              <a:gd name="connsiteX706" fmla="*/ 1405265 w 7467600"/>
              <a:gd name="connsiteY706" fmla="*/ 3016319 h 6858000"/>
              <a:gd name="connsiteX707" fmla="*/ 1407512 w 7467600"/>
              <a:gd name="connsiteY707" fmla="*/ 3018001 h 6858000"/>
              <a:gd name="connsiteX708" fmla="*/ 1726266 w 7467600"/>
              <a:gd name="connsiteY708" fmla="*/ 2777274 h 6858000"/>
              <a:gd name="connsiteX709" fmla="*/ 625390 w 7467600"/>
              <a:gd name="connsiteY709" fmla="*/ 2514541 h 6858000"/>
              <a:gd name="connsiteX710" fmla="*/ 619799 w 7467600"/>
              <a:gd name="connsiteY710" fmla="*/ 2527180 h 6858000"/>
              <a:gd name="connsiteX711" fmla="*/ 310030 w 7467600"/>
              <a:gd name="connsiteY711" fmla="*/ 2771818 h 6858000"/>
              <a:gd name="connsiteX712" fmla="*/ 173877 w 7467600"/>
              <a:gd name="connsiteY712" fmla="*/ 2937056 h 6858000"/>
              <a:gd name="connsiteX713" fmla="*/ 77889 w 7467600"/>
              <a:gd name="connsiteY713" fmla="*/ 3138440 h 6858000"/>
              <a:gd name="connsiteX714" fmla="*/ 0 w 7467600"/>
              <a:gd name="connsiteY714" fmla="*/ 3271395 h 6858000"/>
              <a:gd name="connsiteX715" fmla="*/ 0 w 7467600"/>
              <a:gd name="connsiteY715" fmla="*/ 3153002 h 6858000"/>
              <a:gd name="connsiteX716" fmla="*/ 2386 w 7467600"/>
              <a:gd name="connsiteY716" fmla="*/ 3149203 h 6858000"/>
              <a:gd name="connsiteX717" fmla="*/ 89753 w 7467600"/>
              <a:gd name="connsiteY717" fmla="*/ 2987702 h 6858000"/>
              <a:gd name="connsiteX718" fmla="*/ 76869 w 7467600"/>
              <a:gd name="connsiteY718" fmla="*/ 3005404 h 6858000"/>
              <a:gd name="connsiteX719" fmla="*/ 32049 w 7467600"/>
              <a:gd name="connsiteY719" fmla="*/ 3065814 h 6858000"/>
              <a:gd name="connsiteX720" fmla="*/ 0 w 7467600"/>
              <a:gd name="connsiteY720" fmla="*/ 3108744 h 6858000"/>
              <a:gd name="connsiteX721" fmla="*/ 0 w 7467600"/>
              <a:gd name="connsiteY721" fmla="*/ 3058059 h 6858000"/>
              <a:gd name="connsiteX722" fmla="*/ 7610 w 7467600"/>
              <a:gd name="connsiteY722" fmla="*/ 3047889 h 6858000"/>
              <a:gd name="connsiteX723" fmla="*/ 52419 w 7467600"/>
              <a:gd name="connsiteY723" fmla="*/ 2987479 h 6858000"/>
              <a:gd name="connsiteX724" fmla="*/ 59142 w 7467600"/>
              <a:gd name="connsiteY724" fmla="*/ 2978488 h 6858000"/>
              <a:gd name="connsiteX725" fmla="*/ 0 w 7467600"/>
              <a:gd name="connsiteY725" fmla="*/ 3015334 h 6858000"/>
              <a:gd name="connsiteX726" fmla="*/ 0 w 7467600"/>
              <a:gd name="connsiteY726" fmla="*/ 2914286 h 6858000"/>
              <a:gd name="connsiteX727" fmla="*/ 36383 w 7467600"/>
              <a:gd name="connsiteY727" fmla="*/ 2901128 h 6858000"/>
              <a:gd name="connsiteX728" fmla="*/ 156329 w 7467600"/>
              <a:gd name="connsiteY728" fmla="*/ 2840533 h 6858000"/>
              <a:gd name="connsiteX729" fmla="*/ 358355 w 7467600"/>
              <a:gd name="connsiteY729" fmla="*/ 2620471 h 6858000"/>
              <a:gd name="connsiteX730" fmla="*/ 510577 w 7467600"/>
              <a:gd name="connsiteY730" fmla="*/ 2501244 h 6858000"/>
              <a:gd name="connsiteX731" fmla="*/ 211967 w 7467600"/>
              <a:gd name="connsiteY731" fmla="*/ 2479171 h 6858000"/>
              <a:gd name="connsiteX732" fmla="*/ 0 w 7467600"/>
              <a:gd name="connsiteY732" fmla="*/ 2476398 h 6858000"/>
              <a:gd name="connsiteX733" fmla="*/ 0 w 7467600"/>
              <a:gd name="connsiteY733" fmla="*/ 2389189 h 6858000"/>
              <a:gd name="connsiteX734" fmla="*/ 103062 w 7467600"/>
              <a:gd name="connsiteY734" fmla="*/ 2389518 h 6858000"/>
              <a:gd name="connsiteX735" fmla="*/ 510734 w 7467600"/>
              <a:gd name="connsiteY735" fmla="*/ 2416201 h 6858000"/>
              <a:gd name="connsiteX736" fmla="*/ 279257 w 7467600"/>
              <a:gd name="connsiteY736" fmla="*/ 2092102 h 6858000"/>
              <a:gd name="connsiteX737" fmla="*/ 65265 w 7467600"/>
              <a:gd name="connsiteY737" fmla="*/ 2006049 h 6858000"/>
              <a:gd name="connsiteX738" fmla="*/ 0 w 7467600"/>
              <a:gd name="connsiteY738" fmla="*/ 1982532 h 6858000"/>
              <a:gd name="connsiteX739" fmla="*/ 0 w 7467600"/>
              <a:gd name="connsiteY739" fmla="*/ 1912789 h 6858000"/>
              <a:gd name="connsiteX740" fmla="*/ 97460 w 7467600"/>
              <a:gd name="connsiteY740" fmla="*/ 1953725 h 6858000"/>
              <a:gd name="connsiteX741" fmla="*/ 221272 w 7467600"/>
              <a:gd name="connsiteY741" fmla="*/ 1980766 h 6858000"/>
              <a:gd name="connsiteX742" fmla="*/ 116765 w 7467600"/>
              <a:gd name="connsiteY742" fmla="*/ 1911033 h 6858000"/>
              <a:gd name="connsiteX743" fmla="*/ 16405 w 7467600"/>
              <a:gd name="connsiteY743" fmla="*/ 1803412 h 6858000"/>
              <a:gd name="connsiteX744" fmla="*/ 0 w 7467600"/>
              <a:gd name="connsiteY744" fmla="*/ 1784777 h 6858000"/>
              <a:gd name="connsiteX745" fmla="*/ 0 w 7467600"/>
              <a:gd name="connsiteY745" fmla="*/ 1740082 h 6858000"/>
              <a:gd name="connsiteX746" fmla="*/ 39394 w 7467600"/>
              <a:gd name="connsiteY746" fmla="*/ 1784856 h 6858000"/>
              <a:gd name="connsiteX747" fmla="*/ 135813 w 7467600"/>
              <a:gd name="connsiteY747" fmla="*/ 1888838 h 6858000"/>
              <a:gd name="connsiteX748" fmla="*/ 242575 w 7467600"/>
              <a:gd name="connsiteY748" fmla="*/ 1958841 h 6858000"/>
              <a:gd name="connsiteX749" fmla="*/ 82197 w 7467600"/>
              <a:gd name="connsiteY749" fmla="*/ 1754826 h 6858000"/>
              <a:gd name="connsiteX750" fmla="*/ 0 w 7467600"/>
              <a:gd name="connsiteY750" fmla="*/ 1679650 h 6858000"/>
              <a:gd name="connsiteX751" fmla="*/ 0 w 7467600"/>
              <a:gd name="connsiteY751" fmla="*/ 1602463 h 6858000"/>
              <a:gd name="connsiteX752" fmla="*/ 84689 w 7467600"/>
              <a:gd name="connsiteY752" fmla="*/ 1677442 h 6858000"/>
              <a:gd name="connsiteX753" fmla="*/ 298437 w 7467600"/>
              <a:gd name="connsiteY753" fmla="*/ 1968019 h 6858000"/>
              <a:gd name="connsiteX754" fmla="*/ 227269 w 7467600"/>
              <a:gd name="connsiteY754" fmla="*/ 1114064 h 6858000"/>
              <a:gd name="connsiteX755" fmla="*/ 248003 w 7467600"/>
              <a:gd name="connsiteY755" fmla="*/ 1089613 h 6858000"/>
              <a:gd name="connsiteX756" fmla="*/ 427020 w 7467600"/>
              <a:gd name="connsiteY756" fmla="*/ 1619803 h 6858000"/>
              <a:gd name="connsiteX757" fmla="*/ 340345 w 7467600"/>
              <a:gd name="connsiteY757" fmla="*/ 2027739 h 6858000"/>
              <a:gd name="connsiteX758" fmla="*/ 360865 w 7467600"/>
              <a:gd name="connsiteY758" fmla="*/ 2044827 h 6858000"/>
              <a:gd name="connsiteX759" fmla="*/ 560414 w 7467600"/>
              <a:gd name="connsiteY759" fmla="*/ 2421457 h 6858000"/>
              <a:gd name="connsiteX760" fmla="*/ 1359703 w 7467600"/>
              <a:gd name="connsiteY760" fmla="*/ 2578554 h 6858000"/>
              <a:gd name="connsiteX761" fmla="*/ 1359422 w 7467600"/>
              <a:gd name="connsiteY761" fmla="*/ 2577994 h 6858000"/>
              <a:gd name="connsiteX762" fmla="*/ 828701 w 7467600"/>
              <a:gd name="connsiteY762" fmla="*/ 1839520 h 6858000"/>
              <a:gd name="connsiteX763" fmla="*/ 494427 w 7467600"/>
              <a:gd name="connsiteY763" fmla="*/ 1092333 h 6858000"/>
              <a:gd name="connsiteX764" fmla="*/ 506322 w 7467600"/>
              <a:gd name="connsiteY764" fmla="*/ 1020997 h 6858000"/>
              <a:gd name="connsiteX765" fmla="*/ 4570198 w 7467600"/>
              <a:gd name="connsiteY765" fmla="*/ 978081 h 6858000"/>
              <a:gd name="connsiteX766" fmla="*/ 4523691 w 7467600"/>
              <a:gd name="connsiteY766" fmla="*/ 1127776 h 6858000"/>
              <a:gd name="connsiteX767" fmla="*/ 4509875 w 7467600"/>
              <a:gd name="connsiteY767" fmla="*/ 1167552 h 6858000"/>
              <a:gd name="connsiteX768" fmla="*/ 4478168 w 7467600"/>
              <a:gd name="connsiteY768" fmla="*/ 1260735 h 6858000"/>
              <a:gd name="connsiteX769" fmla="*/ 4409309 w 7467600"/>
              <a:gd name="connsiteY769" fmla="*/ 1666996 h 6858000"/>
              <a:gd name="connsiteX770" fmla="*/ 4370031 w 7467600"/>
              <a:gd name="connsiteY770" fmla="*/ 1955666 h 6858000"/>
              <a:gd name="connsiteX771" fmla="*/ 4570198 w 7467600"/>
              <a:gd name="connsiteY771" fmla="*/ 978081 h 6858000"/>
              <a:gd name="connsiteX772" fmla="*/ 4557898 w 7467600"/>
              <a:gd name="connsiteY772" fmla="*/ 900011 h 6858000"/>
              <a:gd name="connsiteX773" fmla="*/ 4344840 w 7467600"/>
              <a:gd name="connsiteY773" fmla="*/ 1922038 h 6858000"/>
              <a:gd name="connsiteX774" fmla="*/ 4378710 w 7467600"/>
              <a:gd name="connsiteY774" fmla="*/ 1665516 h 6858000"/>
              <a:gd name="connsiteX775" fmla="*/ 4448798 w 7467600"/>
              <a:gd name="connsiteY775" fmla="*/ 1253024 h 6858000"/>
              <a:gd name="connsiteX776" fmla="*/ 4480315 w 7467600"/>
              <a:gd name="connsiteY776" fmla="*/ 1158454 h 6858000"/>
              <a:gd name="connsiteX777" fmla="*/ 4494133 w 7467600"/>
              <a:gd name="connsiteY777" fmla="*/ 1118676 h 6858000"/>
              <a:gd name="connsiteX778" fmla="*/ 4557898 w 7467600"/>
              <a:gd name="connsiteY778" fmla="*/ 900011 h 6858000"/>
              <a:gd name="connsiteX779" fmla="*/ 5870151 w 7467600"/>
              <a:gd name="connsiteY779" fmla="*/ 898890 h 6858000"/>
              <a:gd name="connsiteX780" fmla="*/ 5861335 w 7467600"/>
              <a:gd name="connsiteY780" fmla="*/ 899177 h 6858000"/>
              <a:gd name="connsiteX781" fmla="*/ 5843702 w 7467600"/>
              <a:gd name="connsiteY781" fmla="*/ 899748 h 6858000"/>
              <a:gd name="connsiteX782" fmla="*/ 5651107 w 7467600"/>
              <a:gd name="connsiteY782" fmla="*/ 920306 h 6858000"/>
              <a:gd name="connsiteX783" fmla="*/ 5459407 w 7467600"/>
              <a:gd name="connsiteY783" fmla="*/ 940975 h 6858000"/>
              <a:gd name="connsiteX784" fmla="*/ 5374846 w 7467600"/>
              <a:gd name="connsiteY784" fmla="*/ 941988 h 6858000"/>
              <a:gd name="connsiteX785" fmla="*/ 5256105 w 7467600"/>
              <a:gd name="connsiteY785" fmla="*/ 945632 h 6858000"/>
              <a:gd name="connsiteX786" fmla="*/ 5107071 w 7467600"/>
              <a:gd name="connsiteY786" fmla="*/ 969720 h 6858000"/>
              <a:gd name="connsiteX787" fmla="*/ 4998681 w 7467600"/>
              <a:gd name="connsiteY787" fmla="*/ 988771 h 6858000"/>
              <a:gd name="connsiteX788" fmla="*/ 5870151 w 7467600"/>
              <a:gd name="connsiteY788" fmla="*/ 898890 h 6858000"/>
              <a:gd name="connsiteX789" fmla="*/ 5504425 w 7467600"/>
              <a:gd name="connsiteY789" fmla="*/ 848067 h 6858000"/>
              <a:gd name="connsiteX790" fmla="*/ 4968849 w 7467600"/>
              <a:gd name="connsiteY790" fmla="*/ 962318 h 6858000"/>
              <a:gd name="connsiteX791" fmla="*/ 5104039 w 7467600"/>
              <a:gd name="connsiteY791" fmla="*/ 940634 h 6858000"/>
              <a:gd name="connsiteX792" fmla="*/ 5256311 w 7467600"/>
              <a:gd name="connsiteY792" fmla="*/ 916490 h 6858000"/>
              <a:gd name="connsiteX793" fmla="*/ 5377381 w 7467600"/>
              <a:gd name="connsiteY793" fmla="*/ 912671 h 6858000"/>
              <a:gd name="connsiteX794" fmla="*/ 5460148 w 7467600"/>
              <a:gd name="connsiteY794" fmla="*/ 911442 h 6858000"/>
              <a:gd name="connsiteX795" fmla="*/ 5648971 w 7467600"/>
              <a:gd name="connsiteY795" fmla="*/ 891331 h 6858000"/>
              <a:gd name="connsiteX796" fmla="*/ 5844807 w 7467600"/>
              <a:gd name="connsiteY796" fmla="*/ 870718 h 6858000"/>
              <a:gd name="connsiteX797" fmla="*/ 5862975 w 7467600"/>
              <a:gd name="connsiteY797" fmla="*/ 869756 h 6858000"/>
              <a:gd name="connsiteX798" fmla="*/ 5920887 w 7467600"/>
              <a:gd name="connsiteY798" fmla="*/ 865929 h 6858000"/>
              <a:gd name="connsiteX799" fmla="*/ 5504425 w 7467600"/>
              <a:gd name="connsiteY799" fmla="*/ 848067 h 6858000"/>
              <a:gd name="connsiteX800" fmla="*/ 3607114 w 7467600"/>
              <a:gd name="connsiteY800" fmla="*/ 467441 h 6858000"/>
              <a:gd name="connsiteX801" fmla="*/ 3296242 w 7467600"/>
              <a:gd name="connsiteY801" fmla="*/ 807991 h 6858000"/>
              <a:gd name="connsiteX802" fmla="*/ 3174674 w 7467600"/>
              <a:gd name="connsiteY802" fmla="*/ 919759 h 6858000"/>
              <a:gd name="connsiteX803" fmla="*/ 3042978 w 7467600"/>
              <a:gd name="connsiteY803" fmla="*/ 1054894 h 6858000"/>
              <a:gd name="connsiteX804" fmla="*/ 2968914 w 7467600"/>
              <a:gd name="connsiteY804" fmla="*/ 1133756 h 6858000"/>
              <a:gd name="connsiteX805" fmla="*/ 3103823 w 7467600"/>
              <a:gd name="connsiteY805" fmla="*/ 1026814 h 6858000"/>
              <a:gd name="connsiteX806" fmla="*/ 3607114 w 7467600"/>
              <a:gd name="connsiteY806" fmla="*/ 467441 h 6858000"/>
              <a:gd name="connsiteX807" fmla="*/ 3744487 w 7467600"/>
              <a:gd name="connsiteY807" fmla="*/ 383136 h 6858000"/>
              <a:gd name="connsiteX808" fmla="*/ 3970213 w 7467600"/>
              <a:gd name="connsiteY808" fmla="*/ 995559 h 6858000"/>
              <a:gd name="connsiteX809" fmla="*/ 3744487 w 7467600"/>
              <a:gd name="connsiteY809" fmla="*/ 383136 h 6858000"/>
              <a:gd name="connsiteX810" fmla="*/ 3624562 w 7467600"/>
              <a:gd name="connsiteY810" fmla="*/ 367041 h 6858000"/>
              <a:gd name="connsiteX811" fmla="*/ 3489712 w 7467600"/>
              <a:gd name="connsiteY811" fmla="*/ 485386 h 6858000"/>
              <a:gd name="connsiteX812" fmla="*/ 3182994 w 7467600"/>
              <a:gd name="connsiteY812" fmla="*/ 828265 h 6858000"/>
              <a:gd name="connsiteX813" fmla="*/ 2892114 w 7467600"/>
              <a:gd name="connsiteY813" fmla="*/ 1172635 h 6858000"/>
              <a:gd name="connsiteX814" fmla="*/ 3021459 w 7467600"/>
              <a:gd name="connsiteY814" fmla="*/ 1035385 h 6858000"/>
              <a:gd name="connsiteX815" fmla="*/ 3153873 w 7467600"/>
              <a:gd name="connsiteY815" fmla="*/ 898971 h 6858000"/>
              <a:gd name="connsiteX816" fmla="*/ 3276511 w 7467600"/>
              <a:gd name="connsiteY816" fmla="*/ 786423 h 6858000"/>
              <a:gd name="connsiteX817" fmla="*/ 3584154 w 7467600"/>
              <a:gd name="connsiteY817" fmla="*/ 448218 h 6858000"/>
              <a:gd name="connsiteX818" fmla="*/ 3624562 w 7467600"/>
              <a:gd name="connsiteY818" fmla="*/ 367041 h 6858000"/>
              <a:gd name="connsiteX819" fmla="*/ 3766672 w 7467600"/>
              <a:gd name="connsiteY819" fmla="*/ 359429 h 6858000"/>
              <a:gd name="connsiteX820" fmla="*/ 3996338 w 7467600"/>
              <a:gd name="connsiteY820" fmla="*/ 968237 h 6858000"/>
              <a:gd name="connsiteX821" fmla="*/ 3766672 w 7467600"/>
              <a:gd name="connsiteY821" fmla="*/ 359429 h 6858000"/>
              <a:gd name="connsiteX822" fmla="*/ 5805386 w 7467600"/>
              <a:gd name="connsiteY822" fmla="*/ 239240 h 6858000"/>
              <a:gd name="connsiteX823" fmla="*/ 5736947 w 7467600"/>
              <a:gd name="connsiteY823" fmla="*/ 261367 h 6858000"/>
              <a:gd name="connsiteX824" fmla="*/ 5427012 w 7467600"/>
              <a:gd name="connsiteY824" fmla="*/ 311272 h 6858000"/>
              <a:gd name="connsiteX825" fmla="*/ 5147818 w 7467600"/>
              <a:gd name="connsiteY825" fmla="*/ 322112 h 6858000"/>
              <a:gd name="connsiteX826" fmla="*/ 5060854 w 7467600"/>
              <a:gd name="connsiteY826" fmla="*/ 311882 h 6858000"/>
              <a:gd name="connsiteX827" fmla="*/ 4945989 w 7467600"/>
              <a:gd name="connsiteY827" fmla="*/ 300516 h 6858000"/>
              <a:gd name="connsiteX828" fmla="*/ 5410479 w 7467600"/>
              <a:gd name="connsiteY828" fmla="*/ 348434 h 6858000"/>
              <a:gd name="connsiteX829" fmla="*/ 5805386 w 7467600"/>
              <a:gd name="connsiteY829" fmla="*/ 239240 h 6858000"/>
              <a:gd name="connsiteX830" fmla="*/ 5905192 w 7467600"/>
              <a:gd name="connsiteY830" fmla="*/ 163079 h 6858000"/>
              <a:gd name="connsiteX831" fmla="*/ 5865655 w 7467600"/>
              <a:gd name="connsiteY831" fmla="*/ 171901 h 6858000"/>
              <a:gd name="connsiteX832" fmla="*/ 5259740 w 7467600"/>
              <a:gd name="connsiteY832" fmla="*/ 257013 h 6858000"/>
              <a:gd name="connsiteX833" fmla="*/ 5208466 w 7467600"/>
              <a:gd name="connsiteY833" fmla="*/ 257550 h 6858000"/>
              <a:gd name="connsiteX834" fmla="*/ 4980204 w 7467600"/>
              <a:gd name="connsiteY834" fmla="*/ 271903 h 6858000"/>
              <a:gd name="connsiteX835" fmla="*/ 5068068 w 7467600"/>
              <a:gd name="connsiteY835" fmla="*/ 282244 h 6858000"/>
              <a:gd name="connsiteX836" fmla="*/ 5153231 w 7467600"/>
              <a:gd name="connsiteY836" fmla="*/ 292240 h 6858000"/>
              <a:gd name="connsiteX837" fmla="*/ 5426491 w 7467600"/>
              <a:gd name="connsiteY837" fmla="*/ 281128 h 6858000"/>
              <a:gd name="connsiteX838" fmla="*/ 5731212 w 7467600"/>
              <a:gd name="connsiteY838" fmla="*/ 231951 h 6858000"/>
              <a:gd name="connsiteX839" fmla="*/ 5905192 w 7467600"/>
              <a:gd name="connsiteY839" fmla="*/ 163079 h 6858000"/>
              <a:gd name="connsiteX840" fmla="*/ 5944437 w 7467600"/>
              <a:gd name="connsiteY840" fmla="*/ 113829 h 6858000"/>
              <a:gd name="connsiteX841" fmla="*/ 5825032 w 7467600"/>
              <a:gd name="connsiteY841" fmla="*/ 146405 h 6858000"/>
              <a:gd name="connsiteX842" fmla="*/ 4955599 w 7467600"/>
              <a:gd name="connsiteY842" fmla="*/ 247008 h 6858000"/>
              <a:gd name="connsiteX843" fmla="*/ 5210104 w 7467600"/>
              <a:gd name="connsiteY843" fmla="*/ 228123 h 6858000"/>
              <a:gd name="connsiteX844" fmla="*/ 5261015 w 7467600"/>
              <a:gd name="connsiteY844" fmla="*/ 227087 h 6858000"/>
              <a:gd name="connsiteX845" fmla="*/ 5861181 w 7467600"/>
              <a:gd name="connsiteY845" fmla="*/ 143093 h 6858000"/>
              <a:gd name="connsiteX846" fmla="*/ 5961252 w 7467600"/>
              <a:gd name="connsiteY846" fmla="*/ 114820 h 6858000"/>
              <a:gd name="connsiteX847" fmla="*/ 5944437 w 7467600"/>
              <a:gd name="connsiteY847" fmla="*/ 113829 h 6858000"/>
              <a:gd name="connsiteX848" fmla="*/ 3882765 w 7467600"/>
              <a:gd name="connsiteY848" fmla="*/ 0 h 6858000"/>
              <a:gd name="connsiteX849" fmla="*/ 3995099 w 7467600"/>
              <a:gd name="connsiteY849" fmla="*/ 0 h 6858000"/>
              <a:gd name="connsiteX850" fmla="*/ 4163818 w 7467600"/>
              <a:gd name="connsiteY850" fmla="*/ 234104 h 6858000"/>
              <a:gd name="connsiteX851" fmla="*/ 4172099 w 7467600"/>
              <a:gd name="connsiteY851" fmla="*/ 234207 h 6858000"/>
              <a:gd name="connsiteX852" fmla="*/ 4784282 w 7467600"/>
              <a:gd name="connsiteY852" fmla="*/ 276561 h 6858000"/>
              <a:gd name="connsiteX853" fmla="*/ 4801687 w 7467600"/>
              <a:gd name="connsiteY853" fmla="*/ 267764 h 6858000"/>
              <a:gd name="connsiteX854" fmla="*/ 6082788 w 7467600"/>
              <a:gd name="connsiteY854" fmla="*/ 64119 h 6858000"/>
              <a:gd name="connsiteX855" fmla="*/ 6099442 w 7467600"/>
              <a:gd name="connsiteY855" fmla="*/ 82568 h 6858000"/>
              <a:gd name="connsiteX856" fmla="*/ 4804137 w 7467600"/>
              <a:gd name="connsiteY856" fmla="*/ 320931 h 6858000"/>
              <a:gd name="connsiteX857" fmla="*/ 4227047 w 7467600"/>
              <a:gd name="connsiteY857" fmla="*/ 313415 h 6858000"/>
              <a:gd name="connsiteX858" fmla="*/ 4346041 w 7467600"/>
              <a:gd name="connsiteY858" fmla="*/ 456086 h 6858000"/>
              <a:gd name="connsiteX859" fmla="*/ 4870967 w 7467600"/>
              <a:gd name="connsiteY859" fmla="*/ 963061 h 6858000"/>
              <a:gd name="connsiteX860" fmla="*/ 4889647 w 7467600"/>
              <a:gd name="connsiteY860" fmla="*/ 957147 h 6858000"/>
              <a:gd name="connsiteX861" fmla="*/ 5422504 w 7467600"/>
              <a:gd name="connsiteY861" fmla="*/ 805191 h 6858000"/>
              <a:gd name="connsiteX862" fmla="*/ 6087656 w 7467600"/>
              <a:gd name="connsiteY862" fmla="*/ 826703 h 6858000"/>
              <a:gd name="connsiteX863" fmla="*/ 6058717 w 7467600"/>
              <a:gd name="connsiteY863" fmla="*/ 865992 h 6858000"/>
              <a:gd name="connsiteX864" fmla="*/ 4974153 w 7467600"/>
              <a:gd name="connsiteY864" fmla="*/ 1045456 h 6858000"/>
              <a:gd name="connsiteX865" fmla="*/ 5627835 w 7467600"/>
              <a:gd name="connsiteY865" fmla="*/ 1472077 h 6858000"/>
              <a:gd name="connsiteX866" fmla="*/ 5629817 w 7467600"/>
              <a:gd name="connsiteY866" fmla="*/ 1471412 h 6858000"/>
              <a:gd name="connsiteX867" fmla="*/ 5634124 w 7467600"/>
              <a:gd name="connsiteY867" fmla="*/ 1470572 h 6858000"/>
              <a:gd name="connsiteX868" fmla="*/ 5755832 w 7467600"/>
              <a:gd name="connsiteY868" fmla="*/ 1383886 h 6858000"/>
              <a:gd name="connsiteX869" fmla="*/ 6014186 w 7467600"/>
              <a:gd name="connsiteY869" fmla="*/ 1279799 h 6858000"/>
              <a:gd name="connsiteX870" fmla="*/ 6901619 w 7467600"/>
              <a:gd name="connsiteY870" fmla="*/ 1047874 h 6858000"/>
              <a:gd name="connsiteX871" fmla="*/ 6931566 w 7467600"/>
              <a:gd name="connsiteY871" fmla="*/ 1062034 h 6858000"/>
              <a:gd name="connsiteX872" fmla="*/ 5790982 w 7467600"/>
              <a:gd name="connsiteY872" fmla="*/ 1561380 h 6858000"/>
              <a:gd name="connsiteX873" fmla="*/ 6188971 w 7467600"/>
              <a:gd name="connsiteY873" fmla="*/ 1755168 h 6858000"/>
              <a:gd name="connsiteX874" fmla="*/ 6202446 w 7467600"/>
              <a:gd name="connsiteY874" fmla="*/ 1752268 h 6858000"/>
              <a:gd name="connsiteX875" fmla="*/ 7179560 w 7467600"/>
              <a:gd name="connsiteY875" fmla="*/ 1467551 h 6858000"/>
              <a:gd name="connsiteX876" fmla="*/ 7158730 w 7467600"/>
              <a:gd name="connsiteY876" fmla="*/ 1507835 h 6858000"/>
              <a:gd name="connsiteX877" fmla="*/ 6326959 w 7467600"/>
              <a:gd name="connsiteY877" fmla="*/ 1817686 h 6858000"/>
              <a:gd name="connsiteX878" fmla="*/ 6537433 w 7467600"/>
              <a:gd name="connsiteY878" fmla="*/ 1907790 h 6858000"/>
              <a:gd name="connsiteX879" fmla="*/ 6550221 w 7467600"/>
              <a:gd name="connsiteY879" fmla="*/ 1910729 h 6858000"/>
              <a:gd name="connsiteX880" fmla="*/ 6964438 w 7467600"/>
              <a:gd name="connsiteY880" fmla="*/ 2209505 h 6858000"/>
              <a:gd name="connsiteX881" fmla="*/ 7367862 w 7467600"/>
              <a:gd name="connsiteY881" fmla="*/ 2806833 h 6858000"/>
              <a:gd name="connsiteX882" fmla="*/ 7364329 w 7467600"/>
              <a:gd name="connsiteY882" fmla="*/ 2826907 h 6858000"/>
              <a:gd name="connsiteX883" fmla="*/ 7290545 w 7467600"/>
              <a:gd name="connsiteY883" fmla="*/ 2850663 h 6858000"/>
              <a:gd name="connsiteX884" fmla="*/ 6472036 w 7467600"/>
              <a:gd name="connsiteY884" fmla="*/ 1959003 h 6858000"/>
              <a:gd name="connsiteX885" fmla="*/ 5792897 w 7467600"/>
              <a:gd name="connsiteY885" fmla="*/ 1647747 h 6858000"/>
              <a:gd name="connsiteX886" fmla="*/ 5842751 w 7467600"/>
              <a:gd name="connsiteY886" fmla="*/ 1816112 h 6858000"/>
              <a:gd name="connsiteX887" fmla="*/ 5847424 w 7467600"/>
              <a:gd name="connsiteY887" fmla="*/ 1815776 h 6858000"/>
              <a:gd name="connsiteX888" fmla="*/ 6399821 w 7467600"/>
              <a:gd name="connsiteY888" fmla="*/ 2344799 h 6858000"/>
              <a:gd name="connsiteX889" fmla="*/ 6323232 w 7467600"/>
              <a:gd name="connsiteY889" fmla="*/ 2389634 h 6858000"/>
              <a:gd name="connsiteX890" fmla="*/ 5942958 w 7467600"/>
              <a:gd name="connsiteY890" fmla="*/ 2077708 h 6858000"/>
              <a:gd name="connsiteX891" fmla="*/ 5921559 w 7467600"/>
              <a:gd name="connsiteY891" fmla="*/ 2378596 h 6858000"/>
              <a:gd name="connsiteX892" fmla="*/ 5817651 w 7467600"/>
              <a:gd name="connsiteY892" fmla="*/ 3023919 h 6858000"/>
              <a:gd name="connsiteX893" fmla="*/ 5729634 w 7467600"/>
              <a:gd name="connsiteY893" fmla="*/ 3051849 h 6858000"/>
              <a:gd name="connsiteX894" fmla="*/ 5611018 w 7467600"/>
              <a:gd name="connsiteY894" fmla="*/ 2316769 h 6858000"/>
              <a:gd name="connsiteX895" fmla="*/ 5687608 w 7467600"/>
              <a:gd name="connsiteY895" fmla="*/ 2039972 h 6858000"/>
              <a:gd name="connsiteX896" fmla="*/ 5657554 w 7467600"/>
              <a:gd name="connsiteY896" fmla="*/ 1576445 h 6858000"/>
              <a:gd name="connsiteX897" fmla="*/ 5150475 w 7467600"/>
              <a:gd name="connsiteY897" fmla="*/ 1274012 h 6858000"/>
              <a:gd name="connsiteX898" fmla="*/ 5349142 w 7467600"/>
              <a:gd name="connsiteY898" fmla="*/ 2204405 h 6858000"/>
              <a:gd name="connsiteX899" fmla="*/ 5262214 w 7467600"/>
              <a:gd name="connsiteY899" fmla="*/ 2233836 h 6858000"/>
              <a:gd name="connsiteX900" fmla="*/ 4981539 w 7467600"/>
              <a:gd name="connsiteY900" fmla="*/ 1542201 h 6858000"/>
              <a:gd name="connsiteX901" fmla="*/ 4958461 w 7467600"/>
              <a:gd name="connsiteY901" fmla="*/ 1136957 h 6858000"/>
              <a:gd name="connsiteX902" fmla="*/ 4655015 w 7467600"/>
              <a:gd name="connsiteY902" fmla="*/ 891426 h 6858000"/>
              <a:gd name="connsiteX903" fmla="*/ 4348002 w 7467600"/>
              <a:gd name="connsiteY903" fmla="*/ 2205895 h 6858000"/>
              <a:gd name="connsiteX904" fmla="*/ 4262250 w 7467600"/>
              <a:gd name="connsiteY904" fmla="*/ 2219972 h 6858000"/>
              <a:gd name="connsiteX905" fmla="*/ 4550611 w 7467600"/>
              <a:gd name="connsiteY905" fmla="*/ 817540 h 6858000"/>
              <a:gd name="connsiteX906" fmla="*/ 4564418 w 7467600"/>
              <a:gd name="connsiteY906" fmla="*/ 808293 h 6858000"/>
              <a:gd name="connsiteX907" fmla="*/ 4266388 w 7467600"/>
              <a:gd name="connsiteY907" fmla="*/ 500083 h 6858000"/>
              <a:gd name="connsiteX908" fmla="*/ 4032842 w 7467600"/>
              <a:gd name="connsiteY908" fmla="*/ 211809 h 6858000"/>
              <a:gd name="connsiteX909" fmla="*/ 3882765 w 7467600"/>
              <a:gd name="connsiteY909" fmla="*/ 0 h 6858000"/>
              <a:gd name="connsiteX910" fmla="*/ 3721337 w 7467600"/>
              <a:gd name="connsiteY910" fmla="*/ 0 h 6858000"/>
              <a:gd name="connsiteX911" fmla="*/ 3797544 w 7467600"/>
              <a:gd name="connsiteY911" fmla="*/ 0 h 6858000"/>
              <a:gd name="connsiteX912" fmla="*/ 3775734 w 7467600"/>
              <a:gd name="connsiteY912" fmla="*/ 95131 h 6858000"/>
              <a:gd name="connsiteX913" fmla="*/ 3724807 w 7467600"/>
              <a:gd name="connsiteY913" fmla="*/ 272257 h 6858000"/>
              <a:gd name="connsiteX914" fmla="*/ 3726844 w 7467600"/>
              <a:gd name="connsiteY914" fmla="*/ 282988 h 6858000"/>
              <a:gd name="connsiteX915" fmla="*/ 3742664 w 7467600"/>
              <a:gd name="connsiteY915" fmla="*/ 279918 h 6858000"/>
              <a:gd name="connsiteX916" fmla="*/ 4103910 w 7467600"/>
              <a:gd name="connsiteY916" fmla="*/ 1161917 h 6858000"/>
              <a:gd name="connsiteX917" fmla="*/ 4020269 w 7467600"/>
              <a:gd name="connsiteY917" fmla="*/ 1200406 h 6858000"/>
              <a:gd name="connsiteX918" fmla="*/ 3674882 w 7467600"/>
              <a:gd name="connsiteY918" fmla="*/ 488524 h 6858000"/>
              <a:gd name="connsiteX919" fmla="*/ 3132682 w 7467600"/>
              <a:gd name="connsiteY919" fmla="*/ 1072284 h 6858000"/>
              <a:gd name="connsiteX920" fmla="*/ 2716346 w 7467600"/>
              <a:gd name="connsiteY920" fmla="*/ 1276376 h 6858000"/>
              <a:gd name="connsiteX921" fmla="*/ 2716772 w 7467600"/>
              <a:gd name="connsiteY921" fmla="*/ 1255462 h 6858000"/>
              <a:gd name="connsiteX922" fmla="*/ 3471096 w 7467600"/>
              <a:gd name="connsiteY922" fmla="*/ 437072 h 6858000"/>
              <a:gd name="connsiteX923" fmla="*/ 3639057 w 7467600"/>
              <a:gd name="connsiteY923" fmla="*/ 286334 h 6858000"/>
              <a:gd name="connsiteX924" fmla="*/ 3640309 w 7467600"/>
              <a:gd name="connsiteY924" fmla="*/ 284664 h 6858000"/>
              <a:gd name="connsiteX925" fmla="*/ 3646022 w 7467600"/>
              <a:gd name="connsiteY925" fmla="*/ 276711 h 6858000"/>
              <a:gd name="connsiteX926" fmla="*/ 3707943 w 7467600"/>
              <a:gd name="connsiteY926" fmla="*/ 65958 h 6858000"/>
              <a:gd name="connsiteX927" fmla="*/ 3721337 w 7467600"/>
              <a:gd name="connsiteY927" fmla="*/ 0 h 6858000"/>
              <a:gd name="connsiteX928" fmla="*/ 2867960 w 7467600"/>
              <a:gd name="connsiteY928" fmla="*/ 0 h 6858000"/>
              <a:gd name="connsiteX929" fmla="*/ 2926351 w 7467600"/>
              <a:gd name="connsiteY929" fmla="*/ 0 h 6858000"/>
              <a:gd name="connsiteX930" fmla="*/ 2902823 w 7467600"/>
              <a:gd name="connsiteY930" fmla="*/ 262929 h 6858000"/>
              <a:gd name="connsiteX931" fmla="*/ 2940663 w 7467600"/>
              <a:gd name="connsiteY931" fmla="*/ 140884 h 6858000"/>
              <a:gd name="connsiteX932" fmla="*/ 2947039 w 7467600"/>
              <a:gd name="connsiteY932" fmla="*/ 122524 h 6858000"/>
              <a:gd name="connsiteX933" fmla="*/ 2984316 w 7467600"/>
              <a:gd name="connsiteY933" fmla="*/ 0 h 6858000"/>
              <a:gd name="connsiteX934" fmla="*/ 3016114 w 7467600"/>
              <a:gd name="connsiteY934" fmla="*/ 0 h 6858000"/>
              <a:gd name="connsiteX935" fmla="*/ 2979949 w 7467600"/>
              <a:gd name="connsiteY935" fmla="*/ 119274 h 6858000"/>
              <a:gd name="connsiteX936" fmla="*/ 3023879 w 7467600"/>
              <a:gd name="connsiteY936" fmla="*/ 0 h 6858000"/>
              <a:gd name="connsiteX937" fmla="*/ 3105400 w 7467600"/>
              <a:gd name="connsiteY937" fmla="*/ 0 h 6858000"/>
              <a:gd name="connsiteX938" fmla="*/ 3094669 w 7467600"/>
              <a:gd name="connsiteY938" fmla="*/ 30308 h 6858000"/>
              <a:gd name="connsiteX939" fmla="*/ 2901945 w 7467600"/>
              <a:gd name="connsiteY939" fmla="*/ 466538 h 6858000"/>
              <a:gd name="connsiteX940" fmla="*/ 2815209 w 7467600"/>
              <a:gd name="connsiteY940" fmla="*/ 497361 h 6858000"/>
              <a:gd name="connsiteX941" fmla="*/ 2844845 w 7467600"/>
              <a:gd name="connsiteY941" fmla="*/ 127638 h 6858000"/>
              <a:gd name="connsiteX942" fmla="*/ 2867960 w 7467600"/>
              <a:gd name="connsiteY942" fmla="*/ 0 h 6858000"/>
              <a:gd name="connsiteX943" fmla="*/ 1057230 w 7467600"/>
              <a:gd name="connsiteY943" fmla="*/ 0 h 6858000"/>
              <a:gd name="connsiteX944" fmla="*/ 1111003 w 7467600"/>
              <a:gd name="connsiteY944" fmla="*/ 0 h 6858000"/>
              <a:gd name="connsiteX945" fmla="*/ 1125553 w 7467600"/>
              <a:gd name="connsiteY945" fmla="*/ 52588 h 6858000"/>
              <a:gd name="connsiteX946" fmla="*/ 1304276 w 7467600"/>
              <a:gd name="connsiteY946" fmla="*/ 476275 h 6858000"/>
              <a:gd name="connsiteX947" fmla="*/ 1492066 w 7467600"/>
              <a:gd name="connsiteY947" fmla="*/ 886333 h 6858000"/>
              <a:gd name="connsiteX948" fmla="*/ 1423698 w 7467600"/>
              <a:gd name="connsiteY948" fmla="*/ 710817 h 6858000"/>
              <a:gd name="connsiteX949" fmla="*/ 1357609 w 7467600"/>
              <a:gd name="connsiteY949" fmla="*/ 532892 h 6858000"/>
              <a:gd name="connsiteX950" fmla="*/ 1309550 w 7467600"/>
              <a:gd name="connsiteY950" fmla="*/ 374031 h 6858000"/>
              <a:gd name="connsiteX951" fmla="*/ 1193673 w 7467600"/>
              <a:gd name="connsiteY951" fmla="*/ 49533 h 6858000"/>
              <a:gd name="connsiteX952" fmla="*/ 1164391 w 7467600"/>
              <a:gd name="connsiteY952" fmla="*/ 0 h 6858000"/>
              <a:gd name="connsiteX953" fmla="*/ 1200666 w 7467600"/>
              <a:gd name="connsiteY953" fmla="*/ 0 h 6858000"/>
              <a:gd name="connsiteX954" fmla="*/ 1223408 w 7467600"/>
              <a:gd name="connsiteY954" fmla="*/ 38996 h 6858000"/>
              <a:gd name="connsiteX955" fmla="*/ 1339635 w 7467600"/>
              <a:gd name="connsiteY955" fmla="*/ 365517 h 6858000"/>
              <a:gd name="connsiteX956" fmla="*/ 1387469 w 7467600"/>
              <a:gd name="connsiteY956" fmla="*/ 523079 h 6858000"/>
              <a:gd name="connsiteX957" fmla="*/ 1452685 w 7467600"/>
              <a:gd name="connsiteY957" fmla="*/ 699806 h 6858000"/>
              <a:gd name="connsiteX958" fmla="*/ 1492092 w 7467600"/>
              <a:gd name="connsiteY958" fmla="*/ 800424 h 6858000"/>
              <a:gd name="connsiteX959" fmla="*/ 1455302 w 7467600"/>
              <a:gd name="connsiteY959" fmla="*/ 632913 h 6858000"/>
              <a:gd name="connsiteX960" fmla="*/ 1222336 w 7467600"/>
              <a:gd name="connsiteY960" fmla="*/ 9480 h 6858000"/>
              <a:gd name="connsiteX961" fmla="*/ 1214634 w 7467600"/>
              <a:gd name="connsiteY961" fmla="*/ 0 h 6858000"/>
              <a:gd name="connsiteX962" fmla="*/ 1289827 w 7467600"/>
              <a:gd name="connsiteY962" fmla="*/ 0 h 6858000"/>
              <a:gd name="connsiteX963" fmla="*/ 1321076 w 7467600"/>
              <a:gd name="connsiteY963" fmla="*/ 59722 h 6858000"/>
              <a:gd name="connsiteX964" fmla="*/ 1512579 w 7467600"/>
              <a:gd name="connsiteY964" fmla="*/ 626441 h 6858000"/>
              <a:gd name="connsiteX965" fmla="*/ 1506076 w 7467600"/>
              <a:gd name="connsiteY965" fmla="*/ 1089289 h 6858000"/>
              <a:gd name="connsiteX966" fmla="*/ 1486346 w 7467600"/>
              <a:gd name="connsiteY966" fmla="*/ 1079919 h 6858000"/>
              <a:gd name="connsiteX967" fmla="*/ 1070511 w 7467600"/>
              <a:gd name="connsiteY967" fmla="*/ 48609 h 6858000"/>
              <a:gd name="connsiteX968" fmla="*/ 1057230 w 7467600"/>
              <a:gd name="connsiteY968" fmla="*/ 0 h 6858000"/>
              <a:gd name="connsiteX969" fmla="*/ 43151 w 7467600"/>
              <a:gd name="connsiteY969" fmla="*/ 0 h 6858000"/>
              <a:gd name="connsiteX970" fmla="*/ 95283 w 7467600"/>
              <a:gd name="connsiteY970" fmla="*/ 0 h 6858000"/>
              <a:gd name="connsiteX971" fmla="*/ 300708 w 7467600"/>
              <a:gd name="connsiteY971" fmla="*/ 154571 h 6858000"/>
              <a:gd name="connsiteX972" fmla="*/ 530414 w 7467600"/>
              <a:gd name="connsiteY972" fmla="*/ 354673 h 6858000"/>
              <a:gd name="connsiteX973" fmla="*/ 333785 w 7467600"/>
              <a:gd name="connsiteY973" fmla="*/ 161564 h 6858000"/>
              <a:gd name="connsiteX974" fmla="*/ 147005 w 7467600"/>
              <a:gd name="connsiteY974" fmla="*/ 0 h 6858000"/>
              <a:gd name="connsiteX975" fmla="*/ 272509 w 7467600"/>
              <a:gd name="connsiteY975" fmla="*/ 0 h 6858000"/>
              <a:gd name="connsiteX976" fmla="*/ 326276 w 7467600"/>
              <a:gd name="connsiteY976" fmla="*/ 45847 h 6858000"/>
              <a:gd name="connsiteX977" fmla="*/ 823759 w 7467600"/>
              <a:gd name="connsiteY977" fmla="*/ 574145 h 6858000"/>
              <a:gd name="connsiteX978" fmla="*/ 811254 w 7467600"/>
              <a:gd name="connsiteY978" fmla="*/ 665546 h 6858000"/>
              <a:gd name="connsiteX979" fmla="*/ 154042 w 7467600"/>
              <a:gd name="connsiteY979" fmla="*/ 261522 h 6858000"/>
              <a:gd name="connsiteX980" fmla="*/ 13550 w 7467600"/>
              <a:gd name="connsiteY980" fmla="*/ 158423 h 6858000"/>
              <a:gd name="connsiteX981" fmla="*/ 0 w 7467600"/>
              <a:gd name="connsiteY981" fmla="*/ 146618 h 6858000"/>
              <a:gd name="connsiteX982" fmla="*/ 0 w 7467600"/>
              <a:gd name="connsiteY982" fmla="*/ 59161 h 6858000"/>
              <a:gd name="connsiteX983" fmla="*/ 45427 w 7467600"/>
              <a:gd name="connsiteY983" fmla="*/ 101078 h 6858000"/>
              <a:gd name="connsiteX984" fmla="*/ 630103 w 7467600"/>
              <a:gd name="connsiteY984" fmla="*/ 485885 h 6858000"/>
              <a:gd name="connsiteX985" fmla="*/ 532040 w 7467600"/>
              <a:gd name="connsiteY985" fmla="*/ 399359 h 6858000"/>
              <a:gd name="connsiteX986" fmla="*/ 517618 w 7467600"/>
              <a:gd name="connsiteY986" fmla="*/ 385726 h 6858000"/>
              <a:gd name="connsiteX987" fmla="*/ 285074 w 7467600"/>
              <a:gd name="connsiteY987" fmla="*/ 182755 h 6858000"/>
              <a:gd name="connsiteX988" fmla="*/ 43151 w 7467600"/>
              <a:gd name="connsiteY98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312201 w 7467600"/>
              <a:gd name="connsiteY131" fmla="*/ 5128278 h 6858000"/>
              <a:gd name="connsiteX132" fmla="*/ 1903353 w 7467600"/>
              <a:gd name="connsiteY132" fmla="*/ 5044827 h 6858000"/>
              <a:gd name="connsiteX133" fmla="*/ 1936931 w 7467600"/>
              <a:gd name="connsiteY133" fmla="*/ 5093954 h 6858000"/>
              <a:gd name="connsiteX134" fmla="*/ 2195868 w 7467600"/>
              <a:gd name="connsiteY134" fmla="*/ 5396574 h 6858000"/>
              <a:gd name="connsiteX135" fmla="*/ 2088852 w 7467600"/>
              <a:gd name="connsiteY135" fmla="*/ 5166123 h 6858000"/>
              <a:gd name="connsiteX136" fmla="*/ 1958241 w 7467600"/>
              <a:gd name="connsiteY136" fmla="*/ 5067955 h 6858000"/>
              <a:gd name="connsiteX137" fmla="*/ 1903353 w 7467600"/>
              <a:gd name="connsiteY137" fmla="*/ 5044827 h 6858000"/>
              <a:gd name="connsiteX138" fmla="*/ 1979378 w 7467600"/>
              <a:gd name="connsiteY138" fmla="*/ 4769504 h 6858000"/>
              <a:gd name="connsiteX139" fmla="*/ 2882120 w 7467600"/>
              <a:gd name="connsiteY139" fmla="*/ 5064547 h 6858000"/>
              <a:gd name="connsiteX140" fmla="*/ 2793103 w 7467600"/>
              <a:gd name="connsiteY140" fmla="*/ 5039699 h 6858000"/>
              <a:gd name="connsiteX141" fmla="*/ 2770041 w 7467600"/>
              <a:gd name="connsiteY141" fmla="*/ 5033634 h 6858000"/>
              <a:gd name="connsiteX142" fmla="*/ 1979378 w 7467600"/>
              <a:gd name="connsiteY142" fmla="*/ 4769504 h 6858000"/>
              <a:gd name="connsiteX143" fmla="*/ 1927410 w 7467600"/>
              <a:gd name="connsiteY143" fmla="*/ 4716164 h 6858000"/>
              <a:gd name="connsiteX144" fmla="*/ 1959587 w 7467600"/>
              <a:gd name="connsiteY144" fmla="*/ 4728849 h 6858000"/>
              <a:gd name="connsiteX145" fmla="*/ 2777707 w 7467600"/>
              <a:gd name="connsiteY145" fmla="*/ 5003991 h 6858000"/>
              <a:gd name="connsiteX146" fmla="*/ 2800768 w 7467600"/>
              <a:gd name="connsiteY146" fmla="*/ 5010056 h 6858000"/>
              <a:gd name="connsiteX147" fmla="*/ 2879408 w 7467600"/>
              <a:gd name="connsiteY147" fmla="*/ 5031590 h 6858000"/>
              <a:gd name="connsiteX148" fmla="*/ 2862295 w 7467600"/>
              <a:gd name="connsiteY148" fmla="*/ 5022958 h 6858000"/>
              <a:gd name="connsiteX149" fmla="*/ 2813343 w 7467600"/>
              <a:gd name="connsiteY149" fmla="*/ 4998369 h 6858000"/>
              <a:gd name="connsiteX150" fmla="*/ 2646245 w 7467600"/>
              <a:gd name="connsiteY150" fmla="*/ 4930999 h 6858000"/>
              <a:gd name="connsiteX151" fmla="*/ 1999243 w 7467600"/>
              <a:gd name="connsiteY151" fmla="*/ 4730524 h 6858000"/>
              <a:gd name="connsiteX152" fmla="*/ 1979527 w 7467600"/>
              <a:gd name="connsiteY152" fmla="*/ 4726651 h 6858000"/>
              <a:gd name="connsiteX153" fmla="*/ 1927410 w 7467600"/>
              <a:gd name="connsiteY153" fmla="*/ 4716164 h 6858000"/>
              <a:gd name="connsiteX154" fmla="*/ 1997014 w 7467600"/>
              <a:gd name="connsiteY154" fmla="*/ 4698007 h 6858000"/>
              <a:gd name="connsiteX155" fmla="*/ 2005458 w 7467600"/>
              <a:gd name="connsiteY155" fmla="*/ 4699540 h 6858000"/>
              <a:gd name="connsiteX156" fmla="*/ 2657186 w 7467600"/>
              <a:gd name="connsiteY156" fmla="*/ 4901687 h 6858000"/>
              <a:gd name="connsiteX157" fmla="*/ 2826662 w 7467600"/>
              <a:gd name="connsiteY157" fmla="*/ 4970362 h 6858000"/>
              <a:gd name="connsiteX158" fmla="*/ 2876100 w 7467600"/>
              <a:gd name="connsiteY158" fmla="*/ 4995397 h 6858000"/>
              <a:gd name="connsiteX159" fmla="*/ 3042600 w 7467600"/>
              <a:gd name="connsiteY159" fmla="*/ 5059532 h 6858000"/>
              <a:gd name="connsiteX160" fmla="*/ 1997014 w 7467600"/>
              <a:gd name="connsiteY160" fmla="*/ 4698007 h 6858000"/>
              <a:gd name="connsiteX161" fmla="*/ 2305292 w 7467600"/>
              <a:gd name="connsiteY161" fmla="*/ 4219492 h 6858000"/>
              <a:gd name="connsiteX162" fmla="*/ 3360922 w 7467600"/>
              <a:gd name="connsiteY162" fmla="*/ 4529373 h 6858000"/>
              <a:gd name="connsiteX163" fmla="*/ 3492420 w 7467600"/>
              <a:gd name="connsiteY163" fmla="*/ 4510145 h 6858000"/>
              <a:gd name="connsiteX164" fmla="*/ 3364086 w 7467600"/>
              <a:gd name="connsiteY164" fmla="*/ 4480340 h 6858000"/>
              <a:gd name="connsiteX165" fmla="*/ 3225818 w 7467600"/>
              <a:gd name="connsiteY165" fmla="*/ 4411822 h 6858000"/>
              <a:gd name="connsiteX166" fmla="*/ 3129696 w 7467600"/>
              <a:gd name="connsiteY166" fmla="*/ 4360704 h 6858000"/>
              <a:gd name="connsiteX167" fmla="*/ 2814545 w 7467600"/>
              <a:gd name="connsiteY167" fmla="*/ 4282955 h 6858000"/>
              <a:gd name="connsiteX168" fmla="*/ 2305292 w 7467600"/>
              <a:gd name="connsiteY168" fmla="*/ 4219492 h 6858000"/>
              <a:gd name="connsiteX169" fmla="*/ 2626982 w 7467600"/>
              <a:gd name="connsiteY169" fmla="*/ 4206450 h 6858000"/>
              <a:gd name="connsiteX170" fmla="*/ 2490617 w 7467600"/>
              <a:gd name="connsiteY170" fmla="*/ 4206951 h 6858000"/>
              <a:gd name="connsiteX171" fmla="*/ 2819869 w 7467600"/>
              <a:gd name="connsiteY171" fmla="*/ 4252936 h 6858000"/>
              <a:gd name="connsiteX172" fmla="*/ 3143018 w 7467600"/>
              <a:gd name="connsiteY172" fmla="*/ 4332698 h 6858000"/>
              <a:gd name="connsiteX173" fmla="*/ 3241520 w 7467600"/>
              <a:gd name="connsiteY173" fmla="*/ 4385112 h 6858000"/>
              <a:gd name="connsiteX174" fmla="*/ 3374575 w 7467600"/>
              <a:gd name="connsiteY174" fmla="*/ 4451517 h 6858000"/>
              <a:gd name="connsiteX175" fmla="*/ 3505221 w 7467600"/>
              <a:gd name="connsiteY175" fmla="*/ 4480757 h 6858000"/>
              <a:gd name="connsiteX176" fmla="*/ 2626982 w 7467600"/>
              <a:gd name="connsiteY176" fmla="*/ 4206450 h 6858000"/>
              <a:gd name="connsiteX177" fmla="*/ 1310106 w 7467600"/>
              <a:gd name="connsiteY177" fmla="*/ 3943217 h 6858000"/>
              <a:gd name="connsiteX178" fmla="*/ 854994 w 7467600"/>
              <a:gd name="connsiteY178" fmla="*/ 4399136 h 6858000"/>
              <a:gd name="connsiteX179" fmla="*/ 742462 w 7467600"/>
              <a:gd name="connsiteY179" fmla="*/ 4594648 h 6858000"/>
              <a:gd name="connsiteX180" fmla="*/ 820602 w 7467600"/>
              <a:gd name="connsiteY180" fmla="*/ 4485915 h 6858000"/>
              <a:gd name="connsiteX181" fmla="*/ 878295 w 7467600"/>
              <a:gd name="connsiteY181" fmla="*/ 4403594 h 6858000"/>
              <a:gd name="connsiteX182" fmla="*/ 1240607 w 7467600"/>
              <a:gd name="connsiteY182" fmla="*/ 4010401 h 6858000"/>
              <a:gd name="connsiteX183" fmla="*/ 1310106 w 7467600"/>
              <a:gd name="connsiteY183" fmla="*/ 3943217 h 6858000"/>
              <a:gd name="connsiteX184" fmla="*/ 1423113 w 7467600"/>
              <a:gd name="connsiteY184" fmla="*/ 3874565 h 6858000"/>
              <a:gd name="connsiteX185" fmla="*/ 1260565 w 7467600"/>
              <a:gd name="connsiteY185" fmla="*/ 4031982 h 6858000"/>
              <a:gd name="connsiteX186" fmla="*/ 901900 w 7467600"/>
              <a:gd name="connsiteY186" fmla="*/ 4421236 h 6858000"/>
              <a:gd name="connsiteX187" fmla="*/ 845044 w 7467600"/>
              <a:gd name="connsiteY187" fmla="*/ 4502436 h 6858000"/>
              <a:gd name="connsiteX188" fmla="*/ 685926 w 7467600"/>
              <a:gd name="connsiteY188" fmla="*/ 4703069 h 6858000"/>
              <a:gd name="connsiteX189" fmla="*/ 684248 w 7467600"/>
              <a:gd name="connsiteY189" fmla="*/ 4706721 h 6858000"/>
              <a:gd name="connsiteX190" fmla="*/ 1423113 w 7467600"/>
              <a:gd name="connsiteY190" fmla="*/ 3874565 h 6858000"/>
              <a:gd name="connsiteX191" fmla="*/ 3316479 w 7467600"/>
              <a:gd name="connsiteY191" fmla="*/ 3872136 h 6858000"/>
              <a:gd name="connsiteX192" fmla="*/ 3546806 w 7467600"/>
              <a:gd name="connsiteY192" fmla="*/ 4356139 h 6858000"/>
              <a:gd name="connsiteX193" fmla="*/ 3364433 w 7467600"/>
              <a:gd name="connsiteY193" fmla="*/ 3953121 h 6858000"/>
              <a:gd name="connsiteX194" fmla="*/ 3316479 w 7467600"/>
              <a:gd name="connsiteY194" fmla="*/ 3872136 h 6858000"/>
              <a:gd name="connsiteX195" fmla="*/ 3291335 w 7467600"/>
              <a:gd name="connsiteY195" fmla="*/ 3767420 h 6858000"/>
              <a:gd name="connsiteX196" fmla="*/ 3390805 w 7467600"/>
              <a:gd name="connsiteY196" fmla="*/ 3937163 h 6858000"/>
              <a:gd name="connsiteX197" fmla="*/ 3579062 w 7467600"/>
              <a:gd name="connsiteY197" fmla="*/ 4359040 h 6858000"/>
              <a:gd name="connsiteX198" fmla="*/ 3467355 w 7467600"/>
              <a:gd name="connsiteY198" fmla="*/ 3988130 h 6858000"/>
              <a:gd name="connsiteX199" fmla="*/ 3310753 w 7467600"/>
              <a:gd name="connsiteY199" fmla="*/ 3787140 h 6858000"/>
              <a:gd name="connsiteX200" fmla="*/ 3291335 w 7467600"/>
              <a:gd name="connsiteY200" fmla="*/ 3767420 h 6858000"/>
              <a:gd name="connsiteX201" fmla="*/ 1635889 w 7467600"/>
              <a:gd name="connsiteY201" fmla="*/ 3709494 h 6858000"/>
              <a:gd name="connsiteX202" fmla="*/ 1634800 w 7467600"/>
              <a:gd name="connsiteY202" fmla="*/ 3731111 h 6858000"/>
              <a:gd name="connsiteX203" fmla="*/ 1635889 w 7467600"/>
              <a:gd name="connsiteY203" fmla="*/ 3709494 h 6858000"/>
              <a:gd name="connsiteX204" fmla="*/ 1510397 w 7467600"/>
              <a:gd name="connsiteY204" fmla="*/ 3684705 h 6858000"/>
              <a:gd name="connsiteX205" fmla="*/ 1146550 w 7467600"/>
              <a:gd name="connsiteY205" fmla="*/ 3802012 h 6858000"/>
              <a:gd name="connsiteX206" fmla="*/ 698834 w 7467600"/>
              <a:gd name="connsiteY206" fmla="*/ 3952272 h 6858000"/>
              <a:gd name="connsiteX207" fmla="*/ 34256 w 7467600"/>
              <a:gd name="connsiteY207" fmla="*/ 4347603 h 6858000"/>
              <a:gd name="connsiteX208" fmla="*/ 527241 w 7467600"/>
              <a:gd name="connsiteY208" fmla="*/ 4065078 h 6858000"/>
              <a:gd name="connsiteX209" fmla="*/ 1510397 w 7467600"/>
              <a:gd name="connsiteY209" fmla="*/ 3684705 h 6858000"/>
              <a:gd name="connsiteX210" fmla="*/ 1313114 w 7467600"/>
              <a:gd name="connsiteY210" fmla="*/ 3655216 h 6858000"/>
              <a:gd name="connsiteX211" fmla="*/ 1109304 w 7467600"/>
              <a:gd name="connsiteY211" fmla="*/ 3669030 h 6858000"/>
              <a:gd name="connsiteX212" fmla="*/ 8129 w 7467600"/>
              <a:gd name="connsiteY212" fmla="*/ 4330519 h 6858000"/>
              <a:gd name="connsiteX213" fmla="*/ 687572 w 7467600"/>
              <a:gd name="connsiteY213" fmla="*/ 3925629 h 6858000"/>
              <a:gd name="connsiteX214" fmla="*/ 1138365 w 7467600"/>
              <a:gd name="connsiteY214" fmla="*/ 3774515 h 6858000"/>
              <a:gd name="connsiteX215" fmla="*/ 1505579 w 7467600"/>
              <a:gd name="connsiteY215" fmla="*/ 3655526 h 6858000"/>
              <a:gd name="connsiteX216" fmla="*/ 1313114 w 7467600"/>
              <a:gd name="connsiteY216" fmla="*/ 3655216 h 6858000"/>
              <a:gd name="connsiteX217" fmla="*/ 3655073 w 7467600"/>
              <a:gd name="connsiteY217" fmla="*/ 3650884 h 6858000"/>
              <a:gd name="connsiteX218" fmla="*/ 3989938 w 7467600"/>
              <a:gd name="connsiteY218" fmla="*/ 3991685 h 6858000"/>
              <a:gd name="connsiteX219" fmla="*/ 4393907 w 7467600"/>
              <a:gd name="connsiteY219" fmla="*/ 4261258 h 6858000"/>
              <a:gd name="connsiteX220" fmla="*/ 4648051 w 7467600"/>
              <a:gd name="connsiteY220" fmla="*/ 4374051 h 6858000"/>
              <a:gd name="connsiteX221" fmla="*/ 4383389 w 7467600"/>
              <a:gd name="connsiteY221" fmla="*/ 4184369 h 6858000"/>
              <a:gd name="connsiteX222" fmla="*/ 4165508 w 7467600"/>
              <a:gd name="connsiteY222" fmla="*/ 4035196 h 6858000"/>
              <a:gd name="connsiteX223" fmla="*/ 4068162 w 7467600"/>
              <a:gd name="connsiteY223" fmla="*/ 3953394 h 6858000"/>
              <a:gd name="connsiteX224" fmla="*/ 3981416 w 7467600"/>
              <a:gd name="connsiteY224" fmla="*/ 3880482 h 6858000"/>
              <a:gd name="connsiteX225" fmla="*/ 3800147 w 7467600"/>
              <a:gd name="connsiteY225" fmla="*/ 3749872 h 6858000"/>
              <a:gd name="connsiteX226" fmla="*/ 3655073 w 7467600"/>
              <a:gd name="connsiteY226" fmla="*/ 3650884 h 6858000"/>
              <a:gd name="connsiteX227" fmla="*/ 3670252 w 7467600"/>
              <a:gd name="connsiteY227" fmla="*/ 3622798 h 6858000"/>
              <a:gd name="connsiteX228" fmla="*/ 3817258 w 7467600"/>
              <a:gd name="connsiteY228" fmla="*/ 3723577 h 6858000"/>
              <a:gd name="connsiteX229" fmla="*/ 4000461 w 7467600"/>
              <a:gd name="connsiteY229" fmla="*/ 3855966 h 6858000"/>
              <a:gd name="connsiteX230" fmla="*/ 4088180 w 7467600"/>
              <a:gd name="connsiteY230" fmla="*/ 3929774 h 6858000"/>
              <a:gd name="connsiteX231" fmla="*/ 4184555 w 7467600"/>
              <a:gd name="connsiteY231" fmla="*/ 4010683 h 6858000"/>
              <a:gd name="connsiteX232" fmla="*/ 4399563 w 7467600"/>
              <a:gd name="connsiteY232" fmla="*/ 4158106 h 6858000"/>
              <a:gd name="connsiteX233" fmla="*/ 4684469 w 7467600"/>
              <a:gd name="connsiteY233" fmla="*/ 4364680 h 6858000"/>
              <a:gd name="connsiteX234" fmla="*/ 4690271 w 7467600"/>
              <a:gd name="connsiteY234" fmla="*/ 4370034 h 6858000"/>
              <a:gd name="connsiteX235" fmla="*/ 4136093 w 7467600"/>
              <a:gd name="connsiteY235" fmla="*/ 3858466 h 6858000"/>
              <a:gd name="connsiteX236" fmla="*/ 3670252 w 7467600"/>
              <a:gd name="connsiteY236" fmla="*/ 3622798 h 6858000"/>
              <a:gd name="connsiteX237" fmla="*/ 4440129 w 7467600"/>
              <a:gd name="connsiteY237" fmla="*/ 3448571 h 6858000"/>
              <a:gd name="connsiteX238" fmla="*/ 4856525 w 7467600"/>
              <a:gd name="connsiteY238" fmla="*/ 3915351 h 6858000"/>
              <a:gd name="connsiteX239" fmla="*/ 5059055 w 7467600"/>
              <a:gd name="connsiteY239" fmla="*/ 4108918 h 6858000"/>
              <a:gd name="connsiteX240" fmla="*/ 5290070 w 7467600"/>
              <a:gd name="connsiteY240" fmla="*/ 4263619 h 6858000"/>
              <a:gd name="connsiteX241" fmla="*/ 4834991 w 7467600"/>
              <a:gd name="connsiteY241" fmla="*/ 3830985 h 6858000"/>
              <a:gd name="connsiteX242" fmla="*/ 4440129 w 7467600"/>
              <a:gd name="connsiteY242" fmla="*/ 3448571 h 6858000"/>
              <a:gd name="connsiteX243" fmla="*/ 4441737 w 7467600"/>
              <a:gd name="connsiteY243" fmla="*/ 3399734 h 6858000"/>
              <a:gd name="connsiteX244" fmla="*/ 4431236 w 7467600"/>
              <a:gd name="connsiteY244" fmla="*/ 3400954 h 6858000"/>
              <a:gd name="connsiteX245" fmla="*/ 4557150 w 7467600"/>
              <a:gd name="connsiteY245" fmla="*/ 3510023 h 6858000"/>
              <a:gd name="connsiteX246" fmla="*/ 4856936 w 7467600"/>
              <a:gd name="connsiteY246" fmla="*/ 3809146 h 6858000"/>
              <a:gd name="connsiteX247" fmla="*/ 5111996 w 7467600"/>
              <a:gd name="connsiteY247" fmla="*/ 4065759 h 6858000"/>
              <a:gd name="connsiteX248" fmla="*/ 5388878 w 7467600"/>
              <a:gd name="connsiteY248" fmla="*/ 4300185 h 6858000"/>
              <a:gd name="connsiteX249" fmla="*/ 5425556 w 7467600"/>
              <a:gd name="connsiteY249" fmla="*/ 4308967 h 6858000"/>
              <a:gd name="connsiteX250" fmla="*/ 4943646 w 7467600"/>
              <a:gd name="connsiteY250" fmla="*/ 3822916 h 6858000"/>
              <a:gd name="connsiteX251" fmla="*/ 4594837 w 7467600"/>
              <a:gd name="connsiteY251" fmla="*/ 3532274 h 6858000"/>
              <a:gd name="connsiteX252" fmla="*/ 4441737 w 7467600"/>
              <a:gd name="connsiteY252" fmla="*/ 3399734 h 6858000"/>
              <a:gd name="connsiteX253" fmla="*/ 5425834 w 7467600"/>
              <a:gd name="connsiteY253" fmla="*/ 3162785 h 6858000"/>
              <a:gd name="connsiteX254" fmla="*/ 5401644 w 7467600"/>
              <a:gd name="connsiteY254" fmla="*/ 3617847 h 6858000"/>
              <a:gd name="connsiteX255" fmla="*/ 5467256 w 7467600"/>
              <a:gd name="connsiteY255" fmla="*/ 4175494 h 6858000"/>
              <a:gd name="connsiteX256" fmla="*/ 5448069 w 7467600"/>
              <a:gd name="connsiteY256" fmla="*/ 3567554 h 6858000"/>
              <a:gd name="connsiteX257" fmla="*/ 5425834 w 7467600"/>
              <a:gd name="connsiteY257" fmla="*/ 3162785 h 6858000"/>
              <a:gd name="connsiteX258" fmla="*/ 1318687 w 7467600"/>
              <a:gd name="connsiteY258" fmla="*/ 3113840 h 6858000"/>
              <a:gd name="connsiteX259" fmla="*/ 1066793 w 7467600"/>
              <a:gd name="connsiteY259" fmla="*/ 3212171 h 6858000"/>
              <a:gd name="connsiteX260" fmla="*/ 993319 w 7467600"/>
              <a:gd name="connsiteY260" fmla="*/ 3247648 h 6858000"/>
              <a:gd name="connsiteX261" fmla="*/ 853081 w 7467600"/>
              <a:gd name="connsiteY261" fmla="*/ 3312410 h 6858000"/>
              <a:gd name="connsiteX262" fmla="*/ 805957 w 7467600"/>
              <a:gd name="connsiteY262" fmla="*/ 3330443 h 6858000"/>
              <a:gd name="connsiteX263" fmla="*/ 1318687 w 7467600"/>
              <a:gd name="connsiteY263" fmla="*/ 3113840 h 6858000"/>
              <a:gd name="connsiteX264" fmla="*/ 5453702 w 7467600"/>
              <a:gd name="connsiteY264" fmla="*/ 3090882 h 6858000"/>
              <a:gd name="connsiteX265" fmla="*/ 5480135 w 7467600"/>
              <a:gd name="connsiteY265" fmla="*/ 3565802 h 6858000"/>
              <a:gd name="connsiteX266" fmla="*/ 5499023 w 7467600"/>
              <a:gd name="connsiteY266" fmla="*/ 4166310 h 6858000"/>
              <a:gd name="connsiteX267" fmla="*/ 5547022 w 7467600"/>
              <a:gd name="connsiteY267" fmla="*/ 3607838 h 6858000"/>
              <a:gd name="connsiteX268" fmla="*/ 5515964 w 7467600"/>
              <a:gd name="connsiteY268" fmla="*/ 3378541 h 6858000"/>
              <a:gd name="connsiteX269" fmla="*/ 5453702 w 7467600"/>
              <a:gd name="connsiteY269" fmla="*/ 3090882 h 6858000"/>
              <a:gd name="connsiteX270" fmla="*/ 1238695 w 7467600"/>
              <a:gd name="connsiteY270" fmla="*/ 3076820 h 6858000"/>
              <a:gd name="connsiteX271" fmla="*/ 716371 w 7467600"/>
              <a:gd name="connsiteY271" fmla="*/ 3293249 h 6858000"/>
              <a:gd name="connsiteX272" fmla="*/ 579522 w 7467600"/>
              <a:gd name="connsiteY272" fmla="*/ 3371759 h 6858000"/>
              <a:gd name="connsiteX273" fmla="*/ 600288 w 7467600"/>
              <a:gd name="connsiteY273" fmla="*/ 3365555 h 6858000"/>
              <a:gd name="connsiteX274" fmla="*/ 840692 w 7467600"/>
              <a:gd name="connsiteY274" fmla="*/ 3284921 h 6858000"/>
              <a:gd name="connsiteX275" fmla="*/ 979248 w 7467600"/>
              <a:gd name="connsiteY275" fmla="*/ 3221003 h 6858000"/>
              <a:gd name="connsiteX276" fmla="*/ 1053282 w 7467600"/>
              <a:gd name="connsiteY276" fmla="*/ 3185247 h 6858000"/>
              <a:gd name="connsiteX277" fmla="*/ 1320603 w 7467600"/>
              <a:gd name="connsiteY277" fmla="*/ 3081281 h 6858000"/>
              <a:gd name="connsiteX278" fmla="*/ 1238695 w 7467600"/>
              <a:gd name="connsiteY278" fmla="*/ 3076820 h 6858000"/>
              <a:gd name="connsiteX279" fmla="*/ 5425627 w 7467600"/>
              <a:gd name="connsiteY279" fmla="*/ 2954192 h 6858000"/>
              <a:gd name="connsiteX280" fmla="*/ 5470770 w 7467600"/>
              <a:gd name="connsiteY280" fmla="*/ 3005435 h 6858000"/>
              <a:gd name="connsiteX281" fmla="*/ 5519779 w 7467600"/>
              <a:gd name="connsiteY281" fmla="*/ 4359223 h 6858000"/>
              <a:gd name="connsiteX282" fmla="*/ 5520293 w 7467600"/>
              <a:gd name="connsiteY282" fmla="*/ 4360602 h 6858000"/>
              <a:gd name="connsiteX283" fmla="*/ 5767221 w 7467600"/>
              <a:gd name="connsiteY283" fmla="*/ 4665564 h 6858000"/>
              <a:gd name="connsiteX284" fmla="*/ 6937169 w 7467600"/>
              <a:gd name="connsiteY284" fmla="*/ 4815941 h 6858000"/>
              <a:gd name="connsiteX285" fmla="*/ 6953922 w 7467600"/>
              <a:gd name="connsiteY285" fmla="*/ 4890068 h 6858000"/>
              <a:gd name="connsiteX286" fmla="*/ 6071359 w 7467600"/>
              <a:gd name="connsiteY286" fmla="*/ 4770770 h 6858000"/>
              <a:gd name="connsiteX287" fmla="*/ 6038839 w 7467600"/>
              <a:gd name="connsiteY287" fmla="*/ 4764474 h 6858000"/>
              <a:gd name="connsiteX288" fmla="*/ 6038706 w 7467600"/>
              <a:gd name="connsiteY288" fmla="*/ 4763847 h 6858000"/>
              <a:gd name="connsiteX289" fmla="*/ 6037784 w 7467600"/>
              <a:gd name="connsiteY289" fmla="*/ 4764270 h 6858000"/>
              <a:gd name="connsiteX290" fmla="*/ 6038839 w 7467600"/>
              <a:gd name="connsiteY290" fmla="*/ 4764474 h 6858000"/>
              <a:gd name="connsiteX291" fmla="*/ 6040338 w 7467600"/>
              <a:gd name="connsiteY291" fmla="*/ 4771418 h 6858000"/>
              <a:gd name="connsiteX292" fmla="*/ 6024488 w 7467600"/>
              <a:gd name="connsiteY292" fmla="*/ 4809903 h 6858000"/>
              <a:gd name="connsiteX293" fmla="*/ 5599771 w 7467600"/>
              <a:gd name="connsiteY293" fmla="*/ 5509652 h 6858000"/>
              <a:gd name="connsiteX294" fmla="*/ 5548843 w 7467600"/>
              <a:gd name="connsiteY294" fmla="*/ 5563845 h 6858000"/>
              <a:gd name="connsiteX295" fmla="*/ 5940952 w 7467600"/>
              <a:gd name="connsiteY295" fmla="*/ 6250028 h 6858000"/>
              <a:gd name="connsiteX296" fmla="*/ 6043441 w 7467600"/>
              <a:gd name="connsiteY296" fmla="*/ 6665847 h 6858000"/>
              <a:gd name="connsiteX297" fmla="*/ 6093432 w 7467600"/>
              <a:gd name="connsiteY297" fmla="*/ 6858000 h 6858000"/>
              <a:gd name="connsiteX298" fmla="*/ 6034344 w 7467600"/>
              <a:gd name="connsiteY298" fmla="*/ 6858000 h 6858000"/>
              <a:gd name="connsiteX299" fmla="*/ 6026679 w 7467600"/>
              <a:gd name="connsiteY299" fmla="*/ 6836959 h 6858000"/>
              <a:gd name="connsiteX300" fmla="*/ 5800441 w 7467600"/>
              <a:gd name="connsiteY300" fmla="*/ 6335286 h 6858000"/>
              <a:gd name="connsiteX301" fmla="*/ 5526562 w 7467600"/>
              <a:gd name="connsiteY301" fmla="*/ 5705388 h 6858000"/>
              <a:gd name="connsiteX302" fmla="*/ 5519640 w 7467600"/>
              <a:gd name="connsiteY302" fmla="*/ 5683774 h 6858000"/>
              <a:gd name="connsiteX303" fmla="*/ 5844559 w 7467600"/>
              <a:gd name="connsiteY303" fmla="*/ 6553349 h 6858000"/>
              <a:gd name="connsiteX304" fmla="*/ 5975994 w 7467600"/>
              <a:gd name="connsiteY304" fmla="*/ 6858000 h 6858000"/>
              <a:gd name="connsiteX305" fmla="*/ 5898547 w 7467600"/>
              <a:gd name="connsiteY305" fmla="*/ 6858000 h 6858000"/>
              <a:gd name="connsiteX306" fmla="*/ 5682041 w 7467600"/>
              <a:gd name="connsiteY306" fmla="*/ 6355860 h 6858000"/>
              <a:gd name="connsiteX307" fmla="*/ 5461758 w 7467600"/>
              <a:gd name="connsiteY307" fmla="*/ 5820220 h 6858000"/>
              <a:gd name="connsiteX308" fmla="*/ 5237282 w 7467600"/>
              <a:gd name="connsiteY308" fmla="*/ 6579086 h 6858000"/>
              <a:gd name="connsiteX309" fmla="*/ 5115009 w 7467600"/>
              <a:gd name="connsiteY309" fmla="*/ 6858000 h 6858000"/>
              <a:gd name="connsiteX310" fmla="*/ 5028074 w 7467600"/>
              <a:gd name="connsiteY310" fmla="*/ 6858000 h 6858000"/>
              <a:gd name="connsiteX311" fmla="*/ 5079508 w 7467600"/>
              <a:gd name="connsiteY311" fmla="*/ 6749074 h 6858000"/>
              <a:gd name="connsiteX312" fmla="*/ 5371846 w 7467600"/>
              <a:gd name="connsiteY312" fmla="*/ 5924413 h 6858000"/>
              <a:gd name="connsiteX313" fmla="*/ 5270512 w 7467600"/>
              <a:gd name="connsiteY313" fmla="*/ 6138975 h 6858000"/>
              <a:gd name="connsiteX314" fmla="*/ 5062409 w 7467600"/>
              <a:gd name="connsiteY314" fmla="*/ 6653544 h 6858000"/>
              <a:gd name="connsiteX315" fmla="*/ 5036628 w 7467600"/>
              <a:gd name="connsiteY315" fmla="*/ 6754247 h 6858000"/>
              <a:gd name="connsiteX316" fmla="*/ 5009112 w 7467600"/>
              <a:gd name="connsiteY316" fmla="*/ 6858000 h 6858000"/>
              <a:gd name="connsiteX317" fmla="*/ 4976679 w 7467600"/>
              <a:gd name="connsiteY317" fmla="*/ 6858000 h 6858000"/>
              <a:gd name="connsiteX318" fmla="*/ 5006537 w 7467600"/>
              <a:gd name="connsiteY318" fmla="*/ 6747068 h 6858000"/>
              <a:gd name="connsiteX319" fmla="*/ 5032723 w 7467600"/>
              <a:gd name="connsiteY319" fmla="*/ 6644957 h 6858000"/>
              <a:gd name="connsiteX320" fmla="*/ 5242949 w 7467600"/>
              <a:gd name="connsiteY320" fmla="*/ 6125175 h 6858000"/>
              <a:gd name="connsiteX321" fmla="*/ 5286321 w 7467600"/>
              <a:gd name="connsiteY321" fmla="*/ 6033555 h 6858000"/>
              <a:gd name="connsiteX322" fmla="*/ 5008210 w 7467600"/>
              <a:gd name="connsiteY322" fmla="*/ 6649194 h 6858000"/>
              <a:gd name="connsiteX323" fmla="*/ 4986321 w 7467600"/>
              <a:gd name="connsiteY323" fmla="*/ 6765687 h 6858000"/>
              <a:gd name="connsiteX324" fmla="*/ 4973474 w 7467600"/>
              <a:gd name="connsiteY324" fmla="*/ 6858000 h 6858000"/>
              <a:gd name="connsiteX325" fmla="*/ 4907178 w 7467600"/>
              <a:gd name="connsiteY325" fmla="*/ 6858000 h 6858000"/>
              <a:gd name="connsiteX326" fmla="*/ 4910810 w 7467600"/>
              <a:gd name="connsiteY326" fmla="*/ 6829660 h 6858000"/>
              <a:gd name="connsiteX327" fmla="*/ 4987461 w 7467600"/>
              <a:gd name="connsiteY327" fmla="*/ 6432994 h 6858000"/>
              <a:gd name="connsiteX328" fmla="*/ 5179262 w 7467600"/>
              <a:gd name="connsiteY328" fmla="*/ 6035044 h 6858000"/>
              <a:gd name="connsiteX329" fmla="*/ 4689678 w 7467600"/>
              <a:gd name="connsiteY329" fmla="*/ 6440241 h 6858000"/>
              <a:gd name="connsiteX330" fmla="*/ 4477543 w 7467600"/>
              <a:gd name="connsiteY330" fmla="*/ 6674836 h 6858000"/>
              <a:gd name="connsiteX331" fmla="*/ 4329957 w 7467600"/>
              <a:gd name="connsiteY331" fmla="*/ 6858000 h 6858000"/>
              <a:gd name="connsiteX332" fmla="*/ 4218595 w 7467600"/>
              <a:gd name="connsiteY332" fmla="*/ 6858000 h 6858000"/>
              <a:gd name="connsiteX333" fmla="*/ 4368888 w 7467600"/>
              <a:gd name="connsiteY333" fmla="*/ 6668412 h 6858000"/>
              <a:gd name="connsiteX334" fmla="*/ 4563091 w 7467600"/>
              <a:gd name="connsiteY334" fmla="*/ 6442508 h 6858000"/>
              <a:gd name="connsiteX335" fmla="*/ 5387324 w 7467600"/>
              <a:gd name="connsiteY335" fmla="*/ 5705830 h 6858000"/>
              <a:gd name="connsiteX336" fmla="*/ 5073620 w 7467600"/>
              <a:gd name="connsiteY336" fmla="*/ 5955437 h 6858000"/>
              <a:gd name="connsiteX337" fmla="*/ 4689789 w 7467600"/>
              <a:gd name="connsiteY337" fmla="*/ 6268382 h 6858000"/>
              <a:gd name="connsiteX338" fmla="*/ 4418722 w 7467600"/>
              <a:gd name="connsiteY338" fmla="*/ 6570886 h 6858000"/>
              <a:gd name="connsiteX339" fmla="*/ 4214944 w 7467600"/>
              <a:gd name="connsiteY339" fmla="*/ 6858000 h 6858000"/>
              <a:gd name="connsiteX340" fmla="*/ 4177898 w 7467600"/>
              <a:gd name="connsiteY340" fmla="*/ 6858000 h 6858000"/>
              <a:gd name="connsiteX341" fmla="*/ 4391597 w 7467600"/>
              <a:gd name="connsiteY341" fmla="*/ 6556370 h 6858000"/>
              <a:gd name="connsiteX342" fmla="*/ 4668889 w 7467600"/>
              <a:gd name="connsiteY342" fmla="*/ 6246399 h 6858000"/>
              <a:gd name="connsiteX343" fmla="*/ 5055427 w 7467600"/>
              <a:gd name="connsiteY343" fmla="*/ 5931476 h 6858000"/>
              <a:gd name="connsiteX344" fmla="*/ 5371814 w 7467600"/>
              <a:gd name="connsiteY344" fmla="*/ 5678975 h 6858000"/>
              <a:gd name="connsiteX345" fmla="*/ 4987918 w 7467600"/>
              <a:gd name="connsiteY345" fmla="*/ 5838701 h 6858000"/>
              <a:gd name="connsiteX346" fmla="*/ 4317146 w 7467600"/>
              <a:gd name="connsiteY346" fmla="*/ 6587716 h 6858000"/>
              <a:gd name="connsiteX347" fmla="*/ 4171627 w 7467600"/>
              <a:gd name="connsiteY347" fmla="*/ 6858000 h 6858000"/>
              <a:gd name="connsiteX348" fmla="*/ 4081585 w 7467600"/>
              <a:gd name="connsiteY348" fmla="*/ 6858000 h 6858000"/>
              <a:gd name="connsiteX349" fmla="*/ 4238603 w 7467600"/>
              <a:gd name="connsiteY349" fmla="*/ 6559341 h 6858000"/>
              <a:gd name="connsiteX350" fmla="*/ 4778333 w 7467600"/>
              <a:gd name="connsiteY350" fmla="*/ 5873626 h 6858000"/>
              <a:gd name="connsiteX351" fmla="*/ 5414185 w 7467600"/>
              <a:gd name="connsiteY351" fmla="*/ 5573882 h 6858000"/>
              <a:gd name="connsiteX352" fmla="*/ 5959648 w 7467600"/>
              <a:gd name="connsiteY352" fmla="*/ 4760797 h 6858000"/>
              <a:gd name="connsiteX353" fmla="*/ 5355019 w 7467600"/>
              <a:gd name="connsiteY353" fmla="*/ 4734672 h 6858000"/>
              <a:gd name="connsiteX354" fmla="*/ 5083565 w 7467600"/>
              <a:gd name="connsiteY354" fmla="*/ 5179121 h 6858000"/>
              <a:gd name="connsiteX355" fmla="*/ 4713577 w 7467600"/>
              <a:gd name="connsiteY355" fmla="*/ 5616803 h 6858000"/>
              <a:gd name="connsiteX356" fmla="*/ 3989559 w 7467600"/>
              <a:gd name="connsiteY356" fmla="*/ 6145945 h 6858000"/>
              <a:gd name="connsiteX357" fmla="*/ 3939824 w 7467600"/>
              <a:gd name="connsiteY357" fmla="*/ 6066900 h 6858000"/>
              <a:gd name="connsiteX358" fmla="*/ 4584537 w 7467600"/>
              <a:gd name="connsiteY358" fmla="*/ 5324826 h 6858000"/>
              <a:gd name="connsiteX359" fmla="*/ 5037105 w 7467600"/>
              <a:gd name="connsiteY359" fmla="*/ 5088765 h 6858000"/>
              <a:gd name="connsiteX360" fmla="*/ 5039930 w 7467600"/>
              <a:gd name="connsiteY360" fmla="*/ 5089585 h 6858000"/>
              <a:gd name="connsiteX361" fmla="*/ 5263764 w 7467600"/>
              <a:gd name="connsiteY361" fmla="*/ 4735525 h 6858000"/>
              <a:gd name="connsiteX362" fmla="*/ 4086300 w 7467600"/>
              <a:gd name="connsiteY362" fmla="*/ 4884599 h 6858000"/>
              <a:gd name="connsiteX363" fmla="*/ 4085485 w 7467600"/>
              <a:gd name="connsiteY363" fmla="*/ 4899070 h 6858000"/>
              <a:gd name="connsiteX364" fmla="*/ 3871915 w 7467600"/>
              <a:gd name="connsiteY364" fmla="*/ 5253645 h 6858000"/>
              <a:gd name="connsiteX365" fmla="*/ 3799374 w 7467600"/>
              <a:gd name="connsiteY365" fmla="*/ 5466127 h 6858000"/>
              <a:gd name="connsiteX366" fmla="*/ 3498850 w 7467600"/>
              <a:gd name="connsiteY366" fmla="*/ 6661888 h 6858000"/>
              <a:gd name="connsiteX367" fmla="*/ 3399216 w 7467600"/>
              <a:gd name="connsiteY367" fmla="*/ 6858000 h 6858000"/>
              <a:gd name="connsiteX368" fmla="*/ 3303688 w 7467600"/>
              <a:gd name="connsiteY368" fmla="*/ 6858000 h 6858000"/>
              <a:gd name="connsiteX369" fmla="*/ 3391774 w 7467600"/>
              <a:gd name="connsiteY369" fmla="*/ 6697181 h 6858000"/>
              <a:gd name="connsiteX370" fmla="*/ 3735540 w 7467600"/>
              <a:gd name="connsiteY370" fmla="*/ 5546923 h 6858000"/>
              <a:gd name="connsiteX371" fmla="*/ 3729438 w 7467600"/>
              <a:gd name="connsiteY371" fmla="*/ 5569058 h 6858000"/>
              <a:gd name="connsiteX372" fmla="*/ 3707782 w 7467600"/>
              <a:gd name="connsiteY372" fmla="*/ 5644908 h 6858000"/>
              <a:gd name="connsiteX373" fmla="*/ 3583827 w 7467600"/>
              <a:gd name="connsiteY373" fmla="*/ 6039215 h 6858000"/>
              <a:gd name="connsiteX374" fmla="*/ 3547861 w 7467600"/>
              <a:gd name="connsiteY374" fmla="*/ 6129609 h 6858000"/>
              <a:gd name="connsiteX375" fmla="*/ 3490905 w 7467600"/>
              <a:gd name="connsiteY375" fmla="*/ 6277660 h 6858000"/>
              <a:gd name="connsiteX376" fmla="*/ 3455859 w 7467600"/>
              <a:gd name="connsiteY376" fmla="*/ 6391301 h 6858000"/>
              <a:gd name="connsiteX377" fmla="*/ 3429112 w 7467600"/>
              <a:gd name="connsiteY377" fmla="*/ 6479469 h 6858000"/>
              <a:gd name="connsiteX378" fmla="*/ 3304862 w 7467600"/>
              <a:gd name="connsiteY378" fmla="*/ 6796476 h 6858000"/>
              <a:gd name="connsiteX379" fmla="*/ 3276071 w 7467600"/>
              <a:gd name="connsiteY379" fmla="*/ 6858000 h 6858000"/>
              <a:gd name="connsiteX380" fmla="*/ 3240805 w 7467600"/>
              <a:gd name="connsiteY380" fmla="*/ 6858000 h 6858000"/>
              <a:gd name="connsiteX381" fmla="*/ 3275917 w 7467600"/>
              <a:gd name="connsiteY381" fmla="*/ 6783192 h 6858000"/>
              <a:gd name="connsiteX382" fmla="*/ 3399358 w 7467600"/>
              <a:gd name="connsiteY382" fmla="*/ 6469011 h 6858000"/>
              <a:gd name="connsiteX383" fmla="*/ 3425650 w 7467600"/>
              <a:gd name="connsiteY383" fmla="*/ 6381333 h 6858000"/>
              <a:gd name="connsiteX384" fmla="*/ 3460661 w 7467600"/>
              <a:gd name="connsiteY384" fmla="*/ 6266763 h 6858000"/>
              <a:gd name="connsiteX385" fmla="*/ 3518021 w 7467600"/>
              <a:gd name="connsiteY385" fmla="*/ 6117298 h 6858000"/>
              <a:gd name="connsiteX386" fmla="*/ 3554035 w 7467600"/>
              <a:gd name="connsiteY386" fmla="*/ 6027832 h 6858000"/>
              <a:gd name="connsiteX387" fmla="*/ 3677174 w 7467600"/>
              <a:gd name="connsiteY387" fmla="*/ 5636351 h 6858000"/>
              <a:gd name="connsiteX388" fmla="*/ 3698819 w 7467600"/>
              <a:gd name="connsiteY388" fmla="*/ 5560503 h 6858000"/>
              <a:gd name="connsiteX389" fmla="*/ 3702094 w 7467600"/>
              <a:gd name="connsiteY389" fmla="*/ 5549194 h 6858000"/>
              <a:gd name="connsiteX390" fmla="*/ 3398355 w 7467600"/>
              <a:gd name="connsiteY390" fmla="*/ 6094603 h 6858000"/>
              <a:gd name="connsiteX391" fmla="*/ 3193941 w 7467600"/>
              <a:gd name="connsiteY391" fmla="*/ 6798775 h 6858000"/>
              <a:gd name="connsiteX392" fmla="*/ 3184140 w 7467600"/>
              <a:gd name="connsiteY392" fmla="*/ 6858000 h 6858000"/>
              <a:gd name="connsiteX393" fmla="*/ 3099978 w 7467600"/>
              <a:gd name="connsiteY393" fmla="*/ 6858000 h 6858000"/>
              <a:gd name="connsiteX394" fmla="*/ 3101556 w 7467600"/>
              <a:gd name="connsiteY394" fmla="*/ 6843337 h 6858000"/>
              <a:gd name="connsiteX395" fmla="*/ 3370162 w 7467600"/>
              <a:gd name="connsiteY395" fmla="*/ 5785550 h 6858000"/>
              <a:gd name="connsiteX396" fmla="*/ 3746477 w 7467600"/>
              <a:gd name="connsiteY396" fmla="*/ 5377889 h 6858000"/>
              <a:gd name="connsiteX397" fmla="*/ 3863399 w 7467600"/>
              <a:gd name="connsiteY397" fmla="*/ 5087257 h 6858000"/>
              <a:gd name="connsiteX398" fmla="*/ 3968712 w 7467600"/>
              <a:gd name="connsiteY398" fmla="*/ 4913989 h 6858000"/>
              <a:gd name="connsiteX399" fmla="*/ 2792390 w 7467600"/>
              <a:gd name="connsiteY399" fmla="*/ 5382974 h 6858000"/>
              <a:gd name="connsiteX400" fmla="*/ 2714982 w 7467600"/>
              <a:gd name="connsiteY400" fmla="*/ 5427051 h 6858000"/>
              <a:gd name="connsiteX401" fmla="*/ 2813361 w 7467600"/>
              <a:gd name="connsiteY401" fmla="*/ 6023912 h 6858000"/>
              <a:gd name="connsiteX402" fmla="*/ 2688430 w 7467600"/>
              <a:gd name="connsiteY402" fmla="*/ 6801564 h 6858000"/>
              <a:gd name="connsiteX403" fmla="*/ 2629626 w 7467600"/>
              <a:gd name="connsiteY403" fmla="*/ 6763394 h 6858000"/>
              <a:gd name="connsiteX404" fmla="*/ 2565328 w 7467600"/>
              <a:gd name="connsiteY404" fmla="*/ 5516399 h 6858000"/>
              <a:gd name="connsiteX405" fmla="*/ 1922999 w 7467600"/>
              <a:gd name="connsiteY405" fmla="*/ 5980343 h 6858000"/>
              <a:gd name="connsiteX406" fmla="*/ 1950261 w 7467600"/>
              <a:gd name="connsiteY406" fmla="*/ 6405858 h 6858000"/>
              <a:gd name="connsiteX407" fmla="*/ 2365554 w 7467600"/>
              <a:gd name="connsiteY407" fmla="*/ 6759107 h 6858000"/>
              <a:gd name="connsiteX408" fmla="*/ 2424142 w 7467600"/>
              <a:gd name="connsiteY408" fmla="*/ 6858000 h 6858000"/>
              <a:gd name="connsiteX409" fmla="*/ 2395994 w 7467600"/>
              <a:gd name="connsiteY409" fmla="*/ 6858000 h 6858000"/>
              <a:gd name="connsiteX410" fmla="*/ 2392863 w 7467600"/>
              <a:gd name="connsiteY410" fmla="*/ 6852964 h 6858000"/>
              <a:gd name="connsiteX411" fmla="*/ 2017589 w 7467600"/>
              <a:gd name="connsiteY411" fmla="*/ 6493982 h 6858000"/>
              <a:gd name="connsiteX412" fmla="*/ 2147336 w 7467600"/>
              <a:gd name="connsiteY412" fmla="*/ 6594052 h 6858000"/>
              <a:gd name="connsiteX413" fmla="*/ 2207047 w 7467600"/>
              <a:gd name="connsiteY413" fmla="*/ 6654540 h 6858000"/>
              <a:gd name="connsiteX414" fmla="*/ 2299106 w 7467600"/>
              <a:gd name="connsiteY414" fmla="*/ 6778931 h 6858000"/>
              <a:gd name="connsiteX415" fmla="*/ 2314430 w 7467600"/>
              <a:gd name="connsiteY415" fmla="*/ 6801144 h 6858000"/>
              <a:gd name="connsiteX416" fmla="*/ 2352406 w 7467600"/>
              <a:gd name="connsiteY416" fmla="*/ 6858000 h 6858000"/>
              <a:gd name="connsiteX417" fmla="*/ 2314492 w 7467600"/>
              <a:gd name="connsiteY417" fmla="*/ 6858000 h 6858000"/>
              <a:gd name="connsiteX418" fmla="*/ 2288095 w 7467600"/>
              <a:gd name="connsiteY418" fmla="*/ 6818030 h 6858000"/>
              <a:gd name="connsiteX419" fmla="*/ 2272768 w 7467600"/>
              <a:gd name="connsiteY419" fmla="*/ 6795822 h 6858000"/>
              <a:gd name="connsiteX420" fmla="*/ 2182715 w 7467600"/>
              <a:gd name="connsiteY420" fmla="*/ 6675071 h 6858000"/>
              <a:gd name="connsiteX421" fmla="*/ 2032061 w 7467600"/>
              <a:gd name="connsiteY421" fmla="*/ 6541380 h 6858000"/>
              <a:gd name="connsiteX422" fmla="*/ 2257220 w 7467600"/>
              <a:gd name="connsiteY422" fmla="*/ 6826257 h 6858000"/>
              <a:gd name="connsiteX423" fmla="*/ 2281324 w 7467600"/>
              <a:gd name="connsiteY423" fmla="*/ 6858000 h 6858000"/>
              <a:gd name="connsiteX424" fmla="*/ 2242860 w 7467600"/>
              <a:gd name="connsiteY424" fmla="*/ 6858000 h 6858000"/>
              <a:gd name="connsiteX425" fmla="*/ 2232818 w 7467600"/>
              <a:gd name="connsiteY425" fmla="*/ 6844926 h 6858000"/>
              <a:gd name="connsiteX426" fmla="*/ 1990172 w 7467600"/>
              <a:gd name="connsiteY426" fmla="*/ 6542121 h 6858000"/>
              <a:gd name="connsiteX427" fmla="*/ 2124090 w 7467600"/>
              <a:gd name="connsiteY427" fmla="*/ 6761017 h 6858000"/>
              <a:gd name="connsiteX428" fmla="*/ 2200380 w 7467600"/>
              <a:gd name="connsiteY428" fmla="*/ 6858000 h 6858000"/>
              <a:gd name="connsiteX429" fmla="*/ 2147507 w 7467600"/>
              <a:gd name="connsiteY429" fmla="*/ 6858000 h 6858000"/>
              <a:gd name="connsiteX430" fmla="*/ 2070668 w 7467600"/>
              <a:gd name="connsiteY430" fmla="*/ 6761520 h 6858000"/>
              <a:gd name="connsiteX431" fmla="*/ 1975142 w 7467600"/>
              <a:gd name="connsiteY431" fmla="*/ 6585570 h 6858000"/>
              <a:gd name="connsiteX432" fmla="*/ 2050035 w 7467600"/>
              <a:gd name="connsiteY432" fmla="*/ 6813345 h 6858000"/>
              <a:gd name="connsiteX433" fmla="*/ 2063025 w 7467600"/>
              <a:gd name="connsiteY433" fmla="*/ 6858000 h 6858000"/>
              <a:gd name="connsiteX434" fmla="*/ 2021675 w 7467600"/>
              <a:gd name="connsiteY434" fmla="*/ 6858000 h 6858000"/>
              <a:gd name="connsiteX435" fmla="*/ 2019308 w 7467600"/>
              <a:gd name="connsiteY435" fmla="*/ 6847118 h 6858000"/>
              <a:gd name="connsiteX436" fmla="*/ 1938835 w 7467600"/>
              <a:gd name="connsiteY436" fmla="*/ 6551160 h 6858000"/>
              <a:gd name="connsiteX437" fmla="*/ 1953230 w 7467600"/>
              <a:gd name="connsiteY437" fmla="*/ 6759699 h 6858000"/>
              <a:gd name="connsiteX438" fmla="*/ 1956763 w 7467600"/>
              <a:gd name="connsiteY438" fmla="*/ 6778191 h 6858000"/>
              <a:gd name="connsiteX439" fmla="*/ 1967925 w 7467600"/>
              <a:gd name="connsiteY439" fmla="*/ 6858000 h 6858000"/>
              <a:gd name="connsiteX440" fmla="*/ 1936622 w 7467600"/>
              <a:gd name="connsiteY440" fmla="*/ 6858000 h 6858000"/>
              <a:gd name="connsiteX441" fmla="*/ 1926261 w 7467600"/>
              <a:gd name="connsiteY441" fmla="*/ 6784064 h 6858000"/>
              <a:gd name="connsiteX442" fmla="*/ 1922724 w 7467600"/>
              <a:gd name="connsiteY442" fmla="*/ 6765577 h 6858000"/>
              <a:gd name="connsiteX443" fmla="*/ 1904650 w 7467600"/>
              <a:gd name="connsiteY443" fmla="*/ 6639616 h 6858000"/>
              <a:gd name="connsiteX444" fmla="*/ 1885273 w 7467600"/>
              <a:gd name="connsiteY444" fmla="*/ 6858000 h 6858000"/>
              <a:gd name="connsiteX445" fmla="*/ 1854363 w 7467600"/>
              <a:gd name="connsiteY445" fmla="*/ 6858000 h 6858000"/>
              <a:gd name="connsiteX446" fmla="*/ 1880391 w 7467600"/>
              <a:gd name="connsiteY446" fmla="*/ 6603796 h 6858000"/>
              <a:gd name="connsiteX447" fmla="*/ 1818273 w 7467600"/>
              <a:gd name="connsiteY447" fmla="*/ 6715729 h 6858000"/>
              <a:gd name="connsiteX448" fmla="*/ 1794691 w 7467600"/>
              <a:gd name="connsiteY448" fmla="*/ 6843239 h 6858000"/>
              <a:gd name="connsiteX449" fmla="*/ 1794914 w 7467600"/>
              <a:gd name="connsiteY449" fmla="*/ 6858000 h 6858000"/>
              <a:gd name="connsiteX450" fmla="*/ 1746128 w 7467600"/>
              <a:gd name="connsiteY450" fmla="*/ 6858000 h 6858000"/>
              <a:gd name="connsiteX451" fmla="*/ 1753934 w 7467600"/>
              <a:gd name="connsiteY451" fmla="*/ 6724796 h 6858000"/>
              <a:gd name="connsiteX452" fmla="*/ 1792053 w 7467600"/>
              <a:gd name="connsiteY452" fmla="*/ 6572396 h 6858000"/>
              <a:gd name="connsiteX453" fmla="*/ 1862248 w 7467600"/>
              <a:gd name="connsiteY453" fmla="*/ 6266397 h 6858000"/>
              <a:gd name="connsiteX454" fmla="*/ 1862250 w 7467600"/>
              <a:gd name="connsiteY454" fmla="*/ 6033531 h 6858000"/>
              <a:gd name="connsiteX455" fmla="*/ 1211999 w 7467600"/>
              <a:gd name="connsiteY455" fmla="*/ 6683610 h 6858000"/>
              <a:gd name="connsiteX456" fmla="*/ 1213266 w 7467600"/>
              <a:gd name="connsiteY456" fmla="*/ 6691947 h 6858000"/>
              <a:gd name="connsiteX457" fmla="*/ 1203370 w 7467600"/>
              <a:gd name="connsiteY457" fmla="*/ 6850676 h 6858000"/>
              <a:gd name="connsiteX458" fmla="*/ 1203671 w 7467600"/>
              <a:gd name="connsiteY458" fmla="*/ 6858000 h 6858000"/>
              <a:gd name="connsiteX459" fmla="*/ 1143180 w 7467600"/>
              <a:gd name="connsiteY459" fmla="*/ 6858000 h 6858000"/>
              <a:gd name="connsiteX460" fmla="*/ 1142176 w 7467600"/>
              <a:gd name="connsiteY460" fmla="*/ 6766045 h 6858000"/>
              <a:gd name="connsiteX461" fmla="*/ 1067484 w 7467600"/>
              <a:gd name="connsiteY461" fmla="*/ 6858000 h 6858000"/>
              <a:gd name="connsiteX462" fmla="*/ 953928 w 7467600"/>
              <a:gd name="connsiteY462" fmla="*/ 6858000 h 6858000"/>
              <a:gd name="connsiteX463" fmla="*/ 959715 w 7467600"/>
              <a:gd name="connsiteY463" fmla="*/ 6850185 h 6858000"/>
              <a:gd name="connsiteX464" fmla="*/ 1483788 w 7467600"/>
              <a:gd name="connsiteY464" fmla="*/ 6259174 h 6858000"/>
              <a:gd name="connsiteX465" fmla="*/ 1100671 w 7467600"/>
              <a:gd name="connsiteY465" fmla="*/ 6252137 h 6858000"/>
              <a:gd name="connsiteX466" fmla="*/ 1090144 w 7467600"/>
              <a:gd name="connsiteY466" fmla="*/ 6256748 h 6858000"/>
              <a:gd name="connsiteX467" fmla="*/ 1095872 w 7467600"/>
              <a:gd name="connsiteY467" fmla="*/ 6271892 h 6858000"/>
              <a:gd name="connsiteX468" fmla="*/ 262785 w 7467600"/>
              <a:gd name="connsiteY468" fmla="*/ 6845450 h 6858000"/>
              <a:gd name="connsiteX469" fmla="*/ 209968 w 7467600"/>
              <a:gd name="connsiteY469" fmla="*/ 6770713 h 6858000"/>
              <a:gd name="connsiteX470" fmla="*/ 873460 w 7467600"/>
              <a:gd name="connsiteY470" fmla="*/ 6253768 h 6858000"/>
              <a:gd name="connsiteX471" fmla="*/ 192686 w 7467600"/>
              <a:gd name="connsiteY471" fmla="*/ 5849257 h 6858000"/>
              <a:gd name="connsiteX472" fmla="*/ 4696 w 7467600"/>
              <a:gd name="connsiteY472" fmla="*/ 5697668 h 6858000"/>
              <a:gd name="connsiteX473" fmla="*/ 0 w 7467600"/>
              <a:gd name="connsiteY473" fmla="*/ 5689984 h 6858000"/>
              <a:gd name="connsiteX474" fmla="*/ 0 w 7467600"/>
              <a:gd name="connsiteY474" fmla="*/ 5513472 h 6858000"/>
              <a:gd name="connsiteX475" fmla="*/ 174101 w 7467600"/>
              <a:gd name="connsiteY475" fmla="*/ 5620277 h 6858000"/>
              <a:gd name="connsiteX476" fmla="*/ 891800 w 7467600"/>
              <a:gd name="connsiteY476" fmla="*/ 6036935 h 6858000"/>
              <a:gd name="connsiteX477" fmla="*/ 1072219 w 7467600"/>
              <a:gd name="connsiteY477" fmla="*/ 6169443 h 6858000"/>
              <a:gd name="connsiteX478" fmla="*/ 1074117 w 7467600"/>
              <a:gd name="connsiteY478" fmla="*/ 6170301 h 6858000"/>
              <a:gd name="connsiteX479" fmla="*/ 1083114 w 7467600"/>
              <a:gd name="connsiteY479" fmla="*/ 6174131 h 6858000"/>
              <a:gd name="connsiteX480" fmla="*/ 1543010 w 7467600"/>
              <a:gd name="connsiteY480" fmla="*/ 6191140 h 6858000"/>
              <a:gd name="connsiteX481" fmla="*/ 1551080 w 7467600"/>
              <a:gd name="connsiteY481" fmla="*/ 6195006 h 6858000"/>
              <a:gd name="connsiteX482" fmla="*/ 2345443 w 7467600"/>
              <a:gd name="connsiteY482" fmla="*/ 5549882 h 6858000"/>
              <a:gd name="connsiteX483" fmla="*/ 1721499 w 7467600"/>
              <a:gd name="connsiteY483" fmla="*/ 5599969 h 6858000"/>
              <a:gd name="connsiteX484" fmla="*/ 767716 w 7467600"/>
              <a:gd name="connsiteY484" fmla="*/ 5472768 h 6858000"/>
              <a:gd name="connsiteX485" fmla="*/ 722147 w 7467600"/>
              <a:gd name="connsiteY485" fmla="*/ 5393091 h 6858000"/>
              <a:gd name="connsiteX486" fmla="*/ 1485552 w 7467600"/>
              <a:gd name="connsiteY486" fmla="*/ 5313202 h 6858000"/>
              <a:gd name="connsiteX487" fmla="*/ 2143004 w 7467600"/>
              <a:gd name="connsiteY487" fmla="*/ 5402420 h 6858000"/>
              <a:gd name="connsiteX488" fmla="*/ 1933391 w 7467600"/>
              <a:gd name="connsiteY488" fmla="*/ 5156971 h 6858000"/>
              <a:gd name="connsiteX489" fmla="*/ 1827118 w 7467600"/>
              <a:gd name="connsiteY489" fmla="*/ 4968410 h 6858000"/>
              <a:gd name="connsiteX490" fmla="*/ 1837349 w 7467600"/>
              <a:gd name="connsiteY490" fmla="*/ 4956357 h 6858000"/>
              <a:gd name="connsiteX491" fmla="*/ 2162835 w 7467600"/>
              <a:gd name="connsiteY491" fmla="*/ 5187853 h 6858000"/>
              <a:gd name="connsiteX492" fmla="*/ 2257167 w 7467600"/>
              <a:gd name="connsiteY492" fmla="*/ 5462123 h 6858000"/>
              <a:gd name="connsiteX493" fmla="*/ 2261598 w 7467600"/>
              <a:gd name="connsiteY493" fmla="*/ 5467998 h 6858000"/>
              <a:gd name="connsiteX494" fmla="*/ 2437177 w 7467600"/>
              <a:gd name="connsiteY494" fmla="*/ 5479608 h 6858000"/>
              <a:gd name="connsiteX495" fmla="*/ 2445247 w 7467600"/>
              <a:gd name="connsiteY495" fmla="*/ 5483476 h 6858000"/>
              <a:gd name="connsiteX496" fmla="*/ 2743626 w 7467600"/>
              <a:gd name="connsiteY496" fmla="*/ 5304819 h 6858000"/>
              <a:gd name="connsiteX497" fmla="*/ 3048102 w 7467600"/>
              <a:gd name="connsiteY497" fmla="*/ 5150595 h 6858000"/>
              <a:gd name="connsiteX498" fmla="*/ 1799414 w 7467600"/>
              <a:gd name="connsiteY498" fmla="*/ 4694732 h 6858000"/>
              <a:gd name="connsiteX499" fmla="*/ 1771735 w 7467600"/>
              <a:gd name="connsiteY499" fmla="*/ 4619929 h 6858000"/>
              <a:gd name="connsiteX500" fmla="*/ 3104273 w 7467600"/>
              <a:gd name="connsiteY500" fmla="*/ 5076159 h 6858000"/>
              <a:gd name="connsiteX501" fmla="*/ 3113245 w 7467600"/>
              <a:gd name="connsiteY501" fmla="*/ 5090705 h 6858000"/>
              <a:gd name="connsiteX502" fmla="*/ 3126294 w 7467600"/>
              <a:gd name="connsiteY502" fmla="*/ 5114400 h 6858000"/>
              <a:gd name="connsiteX503" fmla="*/ 3937433 w 7467600"/>
              <a:gd name="connsiteY503" fmla="*/ 4830473 h 6858000"/>
              <a:gd name="connsiteX504" fmla="*/ 3590475 w 7467600"/>
              <a:gd name="connsiteY504" fmla="*/ 4597974 h 6858000"/>
              <a:gd name="connsiteX505" fmla="*/ 3100264 w 7467600"/>
              <a:gd name="connsiteY505" fmla="*/ 4579845 h 6858000"/>
              <a:gd name="connsiteX506" fmla="*/ 2183576 w 7467600"/>
              <a:gd name="connsiteY506" fmla="*/ 4227150 h 6858000"/>
              <a:gd name="connsiteX507" fmla="*/ 2151029 w 7467600"/>
              <a:gd name="connsiteY507" fmla="*/ 4146947 h 6858000"/>
              <a:gd name="connsiteX508" fmla="*/ 3563434 w 7467600"/>
              <a:gd name="connsiteY508" fmla="*/ 4469115 h 6858000"/>
              <a:gd name="connsiteX509" fmla="*/ 3177952 w 7467600"/>
              <a:gd name="connsiteY509" fmla="*/ 3657386 h 6858000"/>
              <a:gd name="connsiteX510" fmla="*/ 3189263 w 7467600"/>
              <a:gd name="connsiteY510" fmla="*/ 3625726 h 6858000"/>
              <a:gd name="connsiteX511" fmla="*/ 3560912 w 7467600"/>
              <a:gd name="connsiteY511" fmla="*/ 4079863 h 6858000"/>
              <a:gd name="connsiteX512" fmla="*/ 3626636 w 7467600"/>
              <a:gd name="connsiteY512" fmla="*/ 4512230 h 6858000"/>
              <a:gd name="connsiteX513" fmla="*/ 3653088 w 7467600"/>
              <a:gd name="connsiteY513" fmla="*/ 4521417 h 6858000"/>
              <a:gd name="connsiteX514" fmla="*/ 3988128 w 7467600"/>
              <a:gd name="connsiteY514" fmla="*/ 4817267 h 6858000"/>
              <a:gd name="connsiteX515" fmla="*/ 4830582 w 7467600"/>
              <a:gd name="connsiteY515" fmla="*/ 4676000 h 6858000"/>
              <a:gd name="connsiteX516" fmla="*/ 4830100 w 7467600"/>
              <a:gd name="connsiteY516" fmla="*/ 4675554 h 6858000"/>
              <a:gd name="connsiteX517" fmla="*/ 4036318 w 7467600"/>
              <a:gd name="connsiteY517" fmla="*/ 4147013 h 6858000"/>
              <a:gd name="connsiteX518" fmla="*/ 3432098 w 7467600"/>
              <a:gd name="connsiteY518" fmla="*/ 3537312 h 6858000"/>
              <a:gd name="connsiteX519" fmla="*/ 3446761 w 7467600"/>
              <a:gd name="connsiteY519" fmla="*/ 3461278 h 6858000"/>
              <a:gd name="connsiteX520" fmla="*/ 4419733 w 7467600"/>
              <a:gd name="connsiteY520" fmla="*/ 3963555 h 6858000"/>
              <a:gd name="connsiteX521" fmla="*/ 4781371 w 7467600"/>
              <a:gd name="connsiteY521" fmla="*/ 4458604 h 6858000"/>
              <a:gd name="connsiteX522" fmla="*/ 4780440 w 7467600"/>
              <a:gd name="connsiteY522" fmla="*/ 4470290 h 6858000"/>
              <a:gd name="connsiteX523" fmla="*/ 4898954 w 7467600"/>
              <a:gd name="connsiteY523" fmla="*/ 4662092 h 6858000"/>
              <a:gd name="connsiteX524" fmla="*/ 4900699 w 7467600"/>
              <a:gd name="connsiteY524" fmla="*/ 4670867 h 6858000"/>
              <a:gd name="connsiteX525" fmla="*/ 5714511 w 7467600"/>
              <a:gd name="connsiteY525" fmla="*/ 4663483 h 6858000"/>
              <a:gd name="connsiteX526" fmla="*/ 5464793 w 7467600"/>
              <a:gd name="connsiteY526" fmla="*/ 4393556 h 6858000"/>
              <a:gd name="connsiteX527" fmla="*/ 5461897 w 7467600"/>
              <a:gd name="connsiteY527" fmla="*/ 4390879 h 6858000"/>
              <a:gd name="connsiteX528" fmla="*/ 4294126 w 7467600"/>
              <a:gd name="connsiteY528" fmla="*/ 3303048 h 6858000"/>
              <a:gd name="connsiteX529" fmla="*/ 4305321 w 7467600"/>
              <a:gd name="connsiteY529" fmla="*/ 3256953 h 6858000"/>
              <a:gd name="connsiteX530" fmla="*/ 4949299 w 7467600"/>
              <a:gd name="connsiteY530" fmla="*/ 3766336 h 6858000"/>
              <a:gd name="connsiteX531" fmla="*/ 5291452 w 7467600"/>
              <a:gd name="connsiteY531" fmla="*/ 4076801 h 6858000"/>
              <a:gd name="connsiteX532" fmla="*/ 5434998 w 7467600"/>
              <a:gd name="connsiteY532" fmla="*/ 4254100 h 6858000"/>
              <a:gd name="connsiteX533" fmla="*/ 5351015 w 7467600"/>
              <a:gd name="connsiteY533" fmla="*/ 3760989 h 6858000"/>
              <a:gd name="connsiteX534" fmla="*/ 5413780 w 7467600"/>
              <a:gd name="connsiteY534" fmla="*/ 2966265 h 6858000"/>
              <a:gd name="connsiteX535" fmla="*/ 5425627 w 7467600"/>
              <a:gd name="connsiteY535" fmla="*/ 2954192 h 6858000"/>
              <a:gd name="connsiteX536" fmla="*/ 6604735 w 7467600"/>
              <a:gd name="connsiteY536" fmla="*/ 2041381 h 6858000"/>
              <a:gd name="connsiteX537" fmla="*/ 7204487 w 7467600"/>
              <a:gd name="connsiteY537" fmla="*/ 2742112 h 6858000"/>
              <a:gd name="connsiteX538" fmla="*/ 7131592 w 7467600"/>
              <a:gd name="connsiteY538" fmla="*/ 2672096 h 6858000"/>
              <a:gd name="connsiteX539" fmla="*/ 6996344 w 7467600"/>
              <a:gd name="connsiteY539" fmla="*/ 2518310 h 6858000"/>
              <a:gd name="connsiteX540" fmla="*/ 6735495 w 7467600"/>
              <a:gd name="connsiteY540" fmla="*/ 2196890 h 6858000"/>
              <a:gd name="connsiteX541" fmla="*/ 6721901 w 7467600"/>
              <a:gd name="connsiteY541" fmla="*/ 2179274 h 6858000"/>
              <a:gd name="connsiteX542" fmla="*/ 6604735 w 7467600"/>
              <a:gd name="connsiteY542" fmla="*/ 2041381 h 6858000"/>
              <a:gd name="connsiteX543" fmla="*/ 6591670 w 7467600"/>
              <a:gd name="connsiteY543" fmla="*/ 1988277 h 6858000"/>
              <a:gd name="connsiteX544" fmla="*/ 6747349 w 7467600"/>
              <a:gd name="connsiteY544" fmla="*/ 2160069 h 6858000"/>
              <a:gd name="connsiteX545" fmla="*/ 6760943 w 7467600"/>
              <a:gd name="connsiteY545" fmla="*/ 2177686 h 6858000"/>
              <a:gd name="connsiteX546" fmla="*/ 7021065 w 7467600"/>
              <a:gd name="connsiteY546" fmla="*/ 2498102 h 6858000"/>
              <a:gd name="connsiteX547" fmla="*/ 7155223 w 7467600"/>
              <a:gd name="connsiteY547" fmla="*/ 2650386 h 6858000"/>
              <a:gd name="connsiteX548" fmla="*/ 7203167 w 7467600"/>
              <a:gd name="connsiteY548" fmla="*/ 2697288 h 6858000"/>
              <a:gd name="connsiteX549" fmla="*/ 6937703 w 7467600"/>
              <a:gd name="connsiteY549" fmla="*/ 2321981 h 6858000"/>
              <a:gd name="connsiteX550" fmla="*/ 6591670 w 7467600"/>
              <a:gd name="connsiteY550" fmla="*/ 1988277 h 6858000"/>
              <a:gd name="connsiteX551" fmla="*/ 5798671 w 7467600"/>
              <a:gd name="connsiteY551" fmla="*/ 1981601 h 6858000"/>
              <a:gd name="connsiteX552" fmla="*/ 5754709 w 7467600"/>
              <a:gd name="connsiteY552" fmla="*/ 2071454 h 6858000"/>
              <a:gd name="connsiteX553" fmla="*/ 5763044 w 7467600"/>
              <a:gd name="connsiteY553" fmla="*/ 2842206 h 6858000"/>
              <a:gd name="connsiteX554" fmla="*/ 5764974 w 7467600"/>
              <a:gd name="connsiteY554" fmla="*/ 2799609 h 6858000"/>
              <a:gd name="connsiteX555" fmla="*/ 5767665 w 7467600"/>
              <a:gd name="connsiteY555" fmla="*/ 2666409 h 6858000"/>
              <a:gd name="connsiteX556" fmla="*/ 5763055 w 7467600"/>
              <a:gd name="connsiteY556" fmla="*/ 2579705 h 6858000"/>
              <a:gd name="connsiteX557" fmla="*/ 5758079 w 7467600"/>
              <a:gd name="connsiteY557" fmla="*/ 2492508 h 6858000"/>
              <a:gd name="connsiteX558" fmla="*/ 5779325 w 7467600"/>
              <a:gd name="connsiteY558" fmla="*/ 2197069 h 6858000"/>
              <a:gd name="connsiteX559" fmla="*/ 5798671 w 7467600"/>
              <a:gd name="connsiteY559" fmla="*/ 1981601 h 6858000"/>
              <a:gd name="connsiteX560" fmla="*/ 5829202 w 7467600"/>
              <a:gd name="connsiteY560" fmla="*/ 1971679 h 6858000"/>
              <a:gd name="connsiteX561" fmla="*/ 5809558 w 7467600"/>
              <a:gd name="connsiteY561" fmla="*/ 2198043 h 6858000"/>
              <a:gd name="connsiteX562" fmla="*/ 5788653 w 7467600"/>
              <a:gd name="connsiteY562" fmla="*/ 2489430 h 6858000"/>
              <a:gd name="connsiteX563" fmla="*/ 5793439 w 7467600"/>
              <a:gd name="connsiteY563" fmla="*/ 2575235 h 6858000"/>
              <a:gd name="connsiteX564" fmla="*/ 5796837 w 7467600"/>
              <a:gd name="connsiteY564" fmla="*/ 2637633 h 6858000"/>
              <a:gd name="connsiteX565" fmla="*/ 5818614 w 7467600"/>
              <a:gd name="connsiteY565" fmla="*/ 2473055 h 6858000"/>
              <a:gd name="connsiteX566" fmla="*/ 5829202 w 7467600"/>
              <a:gd name="connsiteY566" fmla="*/ 1971679 h 6858000"/>
              <a:gd name="connsiteX567" fmla="*/ 5911389 w 7467600"/>
              <a:gd name="connsiteY567" fmla="*/ 1898371 h 6858000"/>
              <a:gd name="connsiteX568" fmla="*/ 6237627 w 7467600"/>
              <a:gd name="connsiteY568" fmla="*/ 2231921 h 6858000"/>
              <a:gd name="connsiteX569" fmla="*/ 5911389 w 7467600"/>
              <a:gd name="connsiteY569" fmla="*/ 1898371 h 6858000"/>
              <a:gd name="connsiteX570" fmla="*/ 6944437 w 7467600"/>
              <a:gd name="connsiteY570" fmla="*/ 1575402 h 6858000"/>
              <a:gd name="connsiteX571" fmla="*/ 6304730 w 7467600"/>
              <a:gd name="connsiteY571" fmla="*/ 1766654 h 6858000"/>
              <a:gd name="connsiteX572" fmla="*/ 6944437 w 7467600"/>
              <a:gd name="connsiteY572" fmla="*/ 1575402 h 6858000"/>
              <a:gd name="connsiteX573" fmla="*/ 7019523 w 7467600"/>
              <a:gd name="connsiteY573" fmla="*/ 1519450 h 6858000"/>
              <a:gd name="connsiteX574" fmla="*/ 6298091 w 7467600"/>
              <a:gd name="connsiteY574" fmla="*/ 1737122 h 6858000"/>
              <a:gd name="connsiteX575" fmla="*/ 7019523 w 7467600"/>
              <a:gd name="connsiteY575" fmla="*/ 1519450 h 6858000"/>
              <a:gd name="connsiteX576" fmla="*/ 2399523 w 7467600"/>
              <a:gd name="connsiteY576" fmla="*/ 1428234 h 6858000"/>
              <a:gd name="connsiteX577" fmla="*/ 2224982 w 7467600"/>
              <a:gd name="connsiteY577" fmla="*/ 1826201 h 6858000"/>
              <a:gd name="connsiteX578" fmla="*/ 2096099 w 7467600"/>
              <a:gd name="connsiteY578" fmla="*/ 2345900 h 6858000"/>
              <a:gd name="connsiteX579" fmla="*/ 2283317 w 7467600"/>
              <a:gd name="connsiteY579" fmla="*/ 1796925 h 6858000"/>
              <a:gd name="connsiteX580" fmla="*/ 2399523 w 7467600"/>
              <a:gd name="connsiteY580" fmla="*/ 1428234 h 6858000"/>
              <a:gd name="connsiteX581" fmla="*/ 2448558 w 7467600"/>
              <a:gd name="connsiteY581" fmla="*/ 1373435 h 6858000"/>
              <a:gd name="connsiteX582" fmla="*/ 2312521 w 7467600"/>
              <a:gd name="connsiteY582" fmla="*/ 1806140 h 6858000"/>
              <a:gd name="connsiteX583" fmla="*/ 2127533 w 7467600"/>
              <a:gd name="connsiteY583" fmla="*/ 2348380 h 6858000"/>
              <a:gd name="connsiteX584" fmla="*/ 2358080 w 7467600"/>
              <a:gd name="connsiteY584" fmla="*/ 1866134 h 6858000"/>
              <a:gd name="connsiteX585" fmla="*/ 2407436 w 7467600"/>
              <a:gd name="connsiteY585" fmla="*/ 1651070 h 6858000"/>
              <a:gd name="connsiteX586" fmla="*/ 2448558 w 7467600"/>
              <a:gd name="connsiteY586" fmla="*/ 1373435 h 6858000"/>
              <a:gd name="connsiteX587" fmla="*/ 278707 w 7467600"/>
              <a:gd name="connsiteY587" fmla="*/ 1352270 h 6858000"/>
              <a:gd name="connsiteX588" fmla="*/ 321570 w 7467600"/>
              <a:gd name="connsiteY588" fmla="*/ 1861610 h 6858000"/>
              <a:gd name="connsiteX589" fmla="*/ 294281 w 7467600"/>
              <a:gd name="connsiteY589" fmla="*/ 1440658 h 6858000"/>
              <a:gd name="connsiteX590" fmla="*/ 278707 w 7467600"/>
              <a:gd name="connsiteY590" fmla="*/ 1352270 h 6858000"/>
              <a:gd name="connsiteX591" fmla="*/ 1423821 w 7467600"/>
              <a:gd name="connsiteY591" fmla="*/ 1351958 h 6858000"/>
              <a:gd name="connsiteX592" fmla="*/ 1638521 w 7467600"/>
              <a:gd name="connsiteY592" fmla="*/ 1908470 h 6858000"/>
              <a:gd name="connsiteX593" fmla="*/ 1754199 w 7467600"/>
              <a:gd name="connsiteY593" fmla="*/ 2149284 h 6858000"/>
              <a:gd name="connsiteX594" fmla="*/ 1908359 w 7467600"/>
              <a:gd name="connsiteY594" fmla="*/ 2364988 h 6858000"/>
              <a:gd name="connsiteX595" fmla="*/ 1647661 w 7467600"/>
              <a:gd name="connsiteY595" fmla="*/ 1825945 h 6858000"/>
              <a:gd name="connsiteX596" fmla="*/ 1423821 w 7467600"/>
              <a:gd name="connsiteY596" fmla="*/ 1351958 h 6858000"/>
              <a:gd name="connsiteX597" fmla="*/ 1431890 w 7467600"/>
              <a:gd name="connsiteY597" fmla="*/ 1306475 h 6858000"/>
              <a:gd name="connsiteX598" fmla="*/ 1507597 w 7467600"/>
              <a:gd name="connsiteY598" fmla="*/ 1446132 h 6858000"/>
              <a:gd name="connsiteX599" fmla="*/ 1674586 w 7467600"/>
              <a:gd name="connsiteY599" fmla="*/ 1813832 h 6858000"/>
              <a:gd name="connsiteX600" fmla="*/ 1815950 w 7467600"/>
              <a:gd name="connsiteY600" fmla="*/ 2128564 h 6858000"/>
              <a:gd name="connsiteX601" fmla="*/ 1984242 w 7467600"/>
              <a:gd name="connsiteY601" fmla="*/ 2430829 h 6858000"/>
              <a:gd name="connsiteX602" fmla="*/ 2014023 w 7467600"/>
              <a:gd name="connsiteY602" fmla="*/ 2450995 h 6858000"/>
              <a:gd name="connsiteX603" fmla="*/ 1747337 w 7467600"/>
              <a:gd name="connsiteY603" fmla="*/ 1855264 h 6858000"/>
              <a:gd name="connsiteX604" fmla="*/ 1533749 w 7467600"/>
              <a:gd name="connsiteY604" fmla="*/ 1478656 h 6858000"/>
              <a:gd name="connsiteX605" fmla="*/ 1431890 w 7467600"/>
              <a:gd name="connsiteY605" fmla="*/ 1306475 h 6858000"/>
              <a:gd name="connsiteX606" fmla="*/ 5052692 w 7467600"/>
              <a:gd name="connsiteY606" fmla="*/ 1292994 h 6858000"/>
              <a:gd name="connsiteX607" fmla="*/ 5200661 w 7467600"/>
              <a:gd name="connsiteY607" fmla="*/ 1635186 h 6858000"/>
              <a:gd name="connsiteX608" fmla="*/ 5297138 w 7467600"/>
              <a:gd name="connsiteY608" fmla="*/ 1906351 h 6858000"/>
              <a:gd name="connsiteX609" fmla="*/ 5052692 w 7467600"/>
              <a:gd name="connsiteY609" fmla="*/ 1292994 h 6858000"/>
              <a:gd name="connsiteX610" fmla="*/ 5009948 w 7467600"/>
              <a:gd name="connsiteY610" fmla="*/ 1273619 h 6858000"/>
              <a:gd name="connsiteX611" fmla="*/ 5121777 w 7467600"/>
              <a:gd name="connsiteY611" fmla="*/ 1654213 h 6858000"/>
              <a:gd name="connsiteX612" fmla="*/ 5293545 w 7467600"/>
              <a:gd name="connsiteY612" fmla="*/ 2072247 h 6858000"/>
              <a:gd name="connsiteX613" fmla="*/ 5294042 w 7467600"/>
              <a:gd name="connsiteY613" fmla="*/ 2065019 h 6858000"/>
              <a:gd name="connsiteX614" fmla="*/ 5171936 w 7467600"/>
              <a:gd name="connsiteY614" fmla="*/ 1647613 h 6858000"/>
              <a:gd name="connsiteX615" fmla="*/ 5009948 w 7467600"/>
              <a:gd name="connsiteY615" fmla="*/ 1273619 h 6858000"/>
              <a:gd name="connsiteX616" fmla="*/ 655236 w 7467600"/>
              <a:gd name="connsiteY616" fmla="*/ 1268632 h 6858000"/>
              <a:gd name="connsiteX617" fmla="*/ 839521 w 7467600"/>
              <a:gd name="connsiteY617" fmla="*/ 1685315 h 6858000"/>
              <a:gd name="connsiteX618" fmla="*/ 1109416 w 7467600"/>
              <a:gd name="connsiteY618" fmla="*/ 2061663 h 6858000"/>
              <a:gd name="connsiteX619" fmla="*/ 1298300 w 7467600"/>
              <a:gd name="connsiteY619" fmla="*/ 2247742 h 6858000"/>
              <a:gd name="connsiteX620" fmla="*/ 1125871 w 7467600"/>
              <a:gd name="connsiteY620" fmla="*/ 1989513 h 6858000"/>
              <a:gd name="connsiteX621" fmla="*/ 981574 w 7467600"/>
              <a:gd name="connsiteY621" fmla="*/ 1783157 h 6858000"/>
              <a:gd name="connsiteX622" fmla="*/ 922198 w 7467600"/>
              <a:gd name="connsiteY622" fmla="*/ 1677437 h 6858000"/>
              <a:gd name="connsiteX623" fmla="*/ 869293 w 7467600"/>
              <a:gd name="connsiteY623" fmla="*/ 1583214 h 6858000"/>
              <a:gd name="connsiteX624" fmla="*/ 751431 w 7467600"/>
              <a:gd name="connsiteY624" fmla="*/ 1405731 h 6858000"/>
              <a:gd name="connsiteX625" fmla="*/ 655236 w 7467600"/>
              <a:gd name="connsiteY625" fmla="*/ 1268632 h 6858000"/>
              <a:gd name="connsiteX626" fmla="*/ 6516292 w 7467600"/>
              <a:gd name="connsiteY626" fmla="*/ 1263064 h 6858000"/>
              <a:gd name="connsiteX627" fmla="*/ 5736320 w 7467600"/>
              <a:gd name="connsiteY627" fmla="*/ 1501803 h 6858000"/>
              <a:gd name="connsiteX628" fmla="*/ 6516292 w 7467600"/>
              <a:gd name="connsiteY628" fmla="*/ 1263064 h 6858000"/>
              <a:gd name="connsiteX629" fmla="*/ 291466 w 7467600"/>
              <a:gd name="connsiteY629" fmla="*/ 1250369 h 6858000"/>
              <a:gd name="connsiteX630" fmla="*/ 323180 w 7467600"/>
              <a:gd name="connsiteY630" fmla="*/ 1435283 h 6858000"/>
              <a:gd name="connsiteX631" fmla="*/ 349381 w 7467600"/>
              <a:gd name="connsiteY631" fmla="*/ 1875041 h 6858000"/>
              <a:gd name="connsiteX632" fmla="*/ 374363 w 7467600"/>
              <a:gd name="connsiteY632" fmla="*/ 1506494 h 6858000"/>
              <a:gd name="connsiteX633" fmla="*/ 302168 w 7467600"/>
              <a:gd name="connsiteY633" fmla="*/ 1274495 h 6858000"/>
              <a:gd name="connsiteX634" fmla="*/ 291466 w 7467600"/>
              <a:gd name="connsiteY634" fmla="*/ 1250369 h 6858000"/>
              <a:gd name="connsiteX635" fmla="*/ 678222 w 7467600"/>
              <a:gd name="connsiteY635" fmla="*/ 1248670 h 6858000"/>
              <a:gd name="connsiteX636" fmla="*/ 775536 w 7467600"/>
              <a:gd name="connsiteY636" fmla="*/ 1388015 h 6858000"/>
              <a:gd name="connsiteX637" fmla="*/ 894529 w 7467600"/>
              <a:gd name="connsiteY637" fmla="*/ 1567739 h 6858000"/>
              <a:gd name="connsiteX638" fmla="*/ 948000 w 7467600"/>
              <a:gd name="connsiteY638" fmla="*/ 1663088 h 6858000"/>
              <a:gd name="connsiteX639" fmla="*/ 1006812 w 7467600"/>
              <a:gd name="connsiteY639" fmla="*/ 1767683 h 6858000"/>
              <a:gd name="connsiteX640" fmla="*/ 1149133 w 7467600"/>
              <a:gd name="connsiteY640" fmla="*/ 1971513 h 6858000"/>
              <a:gd name="connsiteX641" fmla="*/ 1333952 w 7467600"/>
              <a:gd name="connsiteY641" fmla="*/ 2251620 h 6858000"/>
              <a:gd name="connsiteX642" fmla="*/ 1337329 w 7467600"/>
              <a:gd name="connsiteY642" fmla="*/ 2258350 h 6858000"/>
              <a:gd name="connsiteX643" fmla="*/ 1014726 w 7467600"/>
              <a:gd name="connsiteY643" fmla="*/ 1615556 h 6858000"/>
              <a:gd name="connsiteX644" fmla="*/ 678222 w 7467600"/>
              <a:gd name="connsiteY644" fmla="*/ 1248670 h 6858000"/>
              <a:gd name="connsiteX645" fmla="*/ 6691602 w 7467600"/>
              <a:gd name="connsiteY645" fmla="*/ 1140573 h 6858000"/>
              <a:gd name="connsiteX646" fmla="*/ 6571100 w 7467600"/>
              <a:gd name="connsiteY646" fmla="*/ 1183662 h 6858000"/>
              <a:gd name="connsiteX647" fmla="*/ 6241687 w 7467600"/>
              <a:gd name="connsiteY647" fmla="*/ 1257600 h 6858000"/>
              <a:gd name="connsiteX648" fmla="*/ 5693009 w 7467600"/>
              <a:gd name="connsiteY648" fmla="*/ 1478256 h 6858000"/>
              <a:gd name="connsiteX649" fmla="*/ 6548420 w 7467600"/>
              <a:gd name="connsiteY649" fmla="*/ 1214599 h 6858000"/>
              <a:gd name="connsiteX650" fmla="*/ 6605473 w 7467600"/>
              <a:gd name="connsiteY650" fmla="*/ 1184686 h 6858000"/>
              <a:gd name="connsiteX651" fmla="*/ 6691602 w 7467600"/>
              <a:gd name="connsiteY651" fmla="*/ 1140573 h 6858000"/>
              <a:gd name="connsiteX652" fmla="*/ 4002475 w 7467600"/>
              <a:gd name="connsiteY652" fmla="*/ 1037802 h 6858000"/>
              <a:gd name="connsiteX653" fmla="*/ 4000324 w 7467600"/>
              <a:gd name="connsiteY653" fmla="*/ 1039362 h 6858000"/>
              <a:gd name="connsiteX654" fmla="*/ 4002862 w 7467600"/>
              <a:gd name="connsiteY654" fmla="*/ 1042866 h 6858000"/>
              <a:gd name="connsiteX655" fmla="*/ 4002475 w 7467600"/>
              <a:gd name="connsiteY655" fmla="*/ 1037802 h 6858000"/>
              <a:gd name="connsiteX656" fmla="*/ 506322 w 7467600"/>
              <a:gd name="connsiteY656" fmla="*/ 1020997 h 6858000"/>
              <a:gd name="connsiteX657" fmla="*/ 533068 w 7467600"/>
              <a:gd name="connsiteY657" fmla="*/ 1029409 h 6858000"/>
              <a:gd name="connsiteX658" fmla="*/ 1232525 w 7467600"/>
              <a:gd name="connsiteY658" fmla="*/ 1804675 h 6858000"/>
              <a:gd name="connsiteX659" fmla="*/ 1388858 w 7467600"/>
              <a:gd name="connsiteY659" fmla="*/ 2368011 h 6858000"/>
              <a:gd name="connsiteX660" fmla="*/ 1384098 w 7467600"/>
              <a:gd name="connsiteY660" fmla="*/ 2378125 h 6858000"/>
              <a:gd name="connsiteX661" fmla="*/ 1425393 w 7467600"/>
              <a:gd name="connsiteY661" fmla="*/ 2589124 h 6858000"/>
              <a:gd name="connsiteX662" fmla="*/ 1424001 w 7467600"/>
              <a:gd name="connsiteY662" fmla="*/ 2597541 h 6858000"/>
              <a:gd name="connsiteX663" fmla="*/ 2152729 w 7467600"/>
              <a:gd name="connsiteY663" fmla="*/ 2864487 h 6858000"/>
              <a:gd name="connsiteX664" fmla="*/ 2020609 w 7467600"/>
              <a:gd name="connsiteY664" fmla="*/ 2539671 h 6858000"/>
              <a:gd name="connsiteX665" fmla="*/ 2018920 w 7467600"/>
              <a:gd name="connsiteY665" fmla="*/ 2536309 h 6858000"/>
              <a:gd name="connsiteX666" fmla="*/ 1342441 w 7467600"/>
              <a:gd name="connsiteY666" fmla="*/ 1173017 h 6858000"/>
              <a:gd name="connsiteX667" fmla="*/ 1367925 w 7467600"/>
              <a:gd name="connsiteY667" fmla="*/ 1135648 h 6858000"/>
              <a:gd name="connsiteX668" fmla="*/ 1771401 w 7467600"/>
              <a:gd name="connsiteY668" fmla="*/ 1806673 h 6858000"/>
              <a:gd name="connsiteX669" fmla="*/ 1972385 w 7467600"/>
              <a:gd name="connsiteY669" fmla="*/ 2198735 h 6858000"/>
              <a:gd name="connsiteX670" fmla="*/ 2040892 w 7467600"/>
              <a:gd name="connsiteY670" fmla="*/ 2405205 h 6858000"/>
              <a:gd name="connsiteX671" fmla="*/ 2131689 w 7467600"/>
              <a:gd name="connsiteY671" fmla="*/ 1936926 h 6858000"/>
              <a:gd name="connsiteX672" fmla="*/ 2454820 w 7467600"/>
              <a:gd name="connsiteY672" fmla="*/ 1248808 h 6858000"/>
              <a:gd name="connsiteX673" fmla="*/ 2492512 w 7467600"/>
              <a:gd name="connsiteY673" fmla="*/ 1302920 h 6858000"/>
              <a:gd name="connsiteX674" fmla="*/ 2081216 w 7467600"/>
              <a:gd name="connsiteY674" fmla="*/ 2527513 h 6858000"/>
              <a:gd name="connsiteX675" fmla="*/ 2081211 w 7467600"/>
              <a:gd name="connsiteY675" fmla="*/ 2528916 h 6858000"/>
              <a:gd name="connsiteX676" fmla="*/ 2199067 w 7467600"/>
              <a:gd name="connsiteY676" fmla="*/ 2884061 h 6858000"/>
              <a:gd name="connsiteX677" fmla="*/ 3192586 w 7467600"/>
              <a:gd name="connsiteY677" fmla="*/ 3411496 h 6858000"/>
              <a:gd name="connsiteX678" fmla="*/ 3182620 w 7467600"/>
              <a:gd name="connsiteY678" fmla="*/ 3483279 h 6858000"/>
              <a:gd name="connsiteX679" fmla="*/ 2435119 w 7467600"/>
              <a:gd name="connsiteY679" fmla="*/ 3080173 h 6858000"/>
              <a:gd name="connsiteX680" fmla="*/ 2410152 w 7467600"/>
              <a:gd name="connsiteY680" fmla="*/ 3063751 h 6858000"/>
              <a:gd name="connsiteX681" fmla="*/ 2408099 w 7467600"/>
              <a:gd name="connsiteY681" fmla="*/ 3064403 h 6858000"/>
              <a:gd name="connsiteX682" fmla="*/ 2407218 w 7467600"/>
              <a:gd name="connsiteY682" fmla="*/ 3070324 h 6858000"/>
              <a:gd name="connsiteX683" fmla="*/ 2380138 w 7467600"/>
              <a:gd name="connsiteY683" fmla="*/ 3099341 h 6858000"/>
              <a:gd name="connsiteX684" fmla="*/ 1765923 w 7467600"/>
              <a:gd name="connsiteY684" fmla="*/ 3581043 h 6858000"/>
              <a:gd name="connsiteX685" fmla="*/ 1702258 w 7467600"/>
              <a:gd name="connsiteY685" fmla="*/ 3612286 h 6858000"/>
              <a:gd name="connsiteX686" fmla="*/ 1538370 w 7467600"/>
              <a:gd name="connsiteY686" fmla="*/ 3811804 h 6858000"/>
              <a:gd name="connsiteX687" fmla="*/ 542867 w 7467600"/>
              <a:gd name="connsiteY687" fmla="*/ 4944092 h 6858000"/>
              <a:gd name="connsiteX688" fmla="*/ 515800 w 7467600"/>
              <a:gd name="connsiteY688" fmla="*/ 4862180 h 6858000"/>
              <a:gd name="connsiteX689" fmla="*/ 909145 w 7467600"/>
              <a:gd name="connsiteY689" fmla="*/ 4199225 h 6858000"/>
              <a:gd name="connsiteX690" fmla="*/ 1214067 w 7467600"/>
              <a:gd name="connsiteY690" fmla="*/ 3908561 h 6858000"/>
              <a:gd name="connsiteX691" fmla="*/ 640967 w 7467600"/>
              <a:gd name="connsiteY691" fmla="*/ 4105601 h 6858000"/>
              <a:gd name="connsiteX692" fmla="*/ 112563 w 7467600"/>
              <a:gd name="connsiteY692" fmla="*/ 4396952 h 6858000"/>
              <a:gd name="connsiteX693" fmla="*/ 0 w 7467600"/>
              <a:gd name="connsiteY693" fmla="*/ 4466006 h 6858000"/>
              <a:gd name="connsiteX694" fmla="*/ 0 w 7467600"/>
              <a:gd name="connsiteY694" fmla="*/ 4233763 h 6858000"/>
              <a:gd name="connsiteX695" fmla="*/ 36881 w 7467600"/>
              <a:gd name="connsiteY695" fmla="*/ 4200118 h 6858000"/>
              <a:gd name="connsiteX696" fmla="*/ 910534 w 7467600"/>
              <a:gd name="connsiteY696" fmla="*/ 3629753 h 6858000"/>
              <a:gd name="connsiteX697" fmla="*/ 1578717 w 7467600"/>
              <a:gd name="connsiteY697" fmla="*/ 3575982 h 6858000"/>
              <a:gd name="connsiteX698" fmla="*/ 2338780 w 7467600"/>
              <a:gd name="connsiteY698" fmla="*/ 3033725 h 6858000"/>
              <a:gd name="connsiteX699" fmla="*/ 1807991 w 7467600"/>
              <a:gd name="connsiteY699" fmla="*/ 2807184 h 6858000"/>
              <a:gd name="connsiteX700" fmla="*/ 1416358 w 7467600"/>
              <a:gd name="connsiteY700" fmla="*/ 3112571 h 6858000"/>
              <a:gd name="connsiteX701" fmla="*/ 939066 w 7467600"/>
              <a:gd name="connsiteY701" fmla="*/ 3378798 h 6858000"/>
              <a:gd name="connsiteX702" fmla="*/ 115099 w 7467600"/>
              <a:gd name="connsiteY702" fmla="*/ 3607650 h 6858000"/>
              <a:gd name="connsiteX703" fmla="*/ 97284 w 7467600"/>
              <a:gd name="connsiteY703" fmla="*/ 3520393 h 6858000"/>
              <a:gd name="connsiteX704" fmla="*/ 922050 w 7467600"/>
              <a:gd name="connsiteY704" fmla="*/ 3074867 h 6858000"/>
              <a:gd name="connsiteX705" fmla="*/ 1405265 w 7467600"/>
              <a:gd name="connsiteY705" fmla="*/ 3016319 h 6858000"/>
              <a:gd name="connsiteX706" fmla="*/ 1407512 w 7467600"/>
              <a:gd name="connsiteY706" fmla="*/ 3018001 h 6858000"/>
              <a:gd name="connsiteX707" fmla="*/ 1726266 w 7467600"/>
              <a:gd name="connsiteY707" fmla="*/ 2777274 h 6858000"/>
              <a:gd name="connsiteX708" fmla="*/ 625390 w 7467600"/>
              <a:gd name="connsiteY708" fmla="*/ 2514541 h 6858000"/>
              <a:gd name="connsiteX709" fmla="*/ 619799 w 7467600"/>
              <a:gd name="connsiteY709" fmla="*/ 2527180 h 6858000"/>
              <a:gd name="connsiteX710" fmla="*/ 310030 w 7467600"/>
              <a:gd name="connsiteY710" fmla="*/ 2771818 h 6858000"/>
              <a:gd name="connsiteX711" fmla="*/ 173877 w 7467600"/>
              <a:gd name="connsiteY711" fmla="*/ 2937056 h 6858000"/>
              <a:gd name="connsiteX712" fmla="*/ 77889 w 7467600"/>
              <a:gd name="connsiteY712" fmla="*/ 3138440 h 6858000"/>
              <a:gd name="connsiteX713" fmla="*/ 0 w 7467600"/>
              <a:gd name="connsiteY713" fmla="*/ 3271395 h 6858000"/>
              <a:gd name="connsiteX714" fmla="*/ 0 w 7467600"/>
              <a:gd name="connsiteY714" fmla="*/ 3153002 h 6858000"/>
              <a:gd name="connsiteX715" fmla="*/ 2386 w 7467600"/>
              <a:gd name="connsiteY715" fmla="*/ 3149203 h 6858000"/>
              <a:gd name="connsiteX716" fmla="*/ 89753 w 7467600"/>
              <a:gd name="connsiteY716" fmla="*/ 2987702 h 6858000"/>
              <a:gd name="connsiteX717" fmla="*/ 76869 w 7467600"/>
              <a:gd name="connsiteY717" fmla="*/ 3005404 h 6858000"/>
              <a:gd name="connsiteX718" fmla="*/ 32049 w 7467600"/>
              <a:gd name="connsiteY718" fmla="*/ 3065814 h 6858000"/>
              <a:gd name="connsiteX719" fmla="*/ 0 w 7467600"/>
              <a:gd name="connsiteY719" fmla="*/ 3108744 h 6858000"/>
              <a:gd name="connsiteX720" fmla="*/ 0 w 7467600"/>
              <a:gd name="connsiteY720" fmla="*/ 3058059 h 6858000"/>
              <a:gd name="connsiteX721" fmla="*/ 7610 w 7467600"/>
              <a:gd name="connsiteY721" fmla="*/ 3047889 h 6858000"/>
              <a:gd name="connsiteX722" fmla="*/ 52419 w 7467600"/>
              <a:gd name="connsiteY722" fmla="*/ 2987479 h 6858000"/>
              <a:gd name="connsiteX723" fmla="*/ 59142 w 7467600"/>
              <a:gd name="connsiteY723" fmla="*/ 2978488 h 6858000"/>
              <a:gd name="connsiteX724" fmla="*/ 0 w 7467600"/>
              <a:gd name="connsiteY724" fmla="*/ 3015334 h 6858000"/>
              <a:gd name="connsiteX725" fmla="*/ 0 w 7467600"/>
              <a:gd name="connsiteY725" fmla="*/ 2914286 h 6858000"/>
              <a:gd name="connsiteX726" fmla="*/ 36383 w 7467600"/>
              <a:gd name="connsiteY726" fmla="*/ 2901128 h 6858000"/>
              <a:gd name="connsiteX727" fmla="*/ 156329 w 7467600"/>
              <a:gd name="connsiteY727" fmla="*/ 2840533 h 6858000"/>
              <a:gd name="connsiteX728" fmla="*/ 358355 w 7467600"/>
              <a:gd name="connsiteY728" fmla="*/ 2620471 h 6858000"/>
              <a:gd name="connsiteX729" fmla="*/ 510577 w 7467600"/>
              <a:gd name="connsiteY729" fmla="*/ 2501244 h 6858000"/>
              <a:gd name="connsiteX730" fmla="*/ 211967 w 7467600"/>
              <a:gd name="connsiteY730" fmla="*/ 2479171 h 6858000"/>
              <a:gd name="connsiteX731" fmla="*/ 0 w 7467600"/>
              <a:gd name="connsiteY731" fmla="*/ 2476398 h 6858000"/>
              <a:gd name="connsiteX732" fmla="*/ 0 w 7467600"/>
              <a:gd name="connsiteY732" fmla="*/ 2389189 h 6858000"/>
              <a:gd name="connsiteX733" fmla="*/ 103062 w 7467600"/>
              <a:gd name="connsiteY733" fmla="*/ 2389518 h 6858000"/>
              <a:gd name="connsiteX734" fmla="*/ 510734 w 7467600"/>
              <a:gd name="connsiteY734" fmla="*/ 2416201 h 6858000"/>
              <a:gd name="connsiteX735" fmla="*/ 279257 w 7467600"/>
              <a:gd name="connsiteY735" fmla="*/ 2092102 h 6858000"/>
              <a:gd name="connsiteX736" fmla="*/ 65265 w 7467600"/>
              <a:gd name="connsiteY736" fmla="*/ 2006049 h 6858000"/>
              <a:gd name="connsiteX737" fmla="*/ 0 w 7467600"/>
              <a:gd name="connsiteY737" fmla="*/ 1982532 h 6858000"/>
              <a:gd name="connsiteX738" fmla="*/ 0 w 7467600"/>
              <a:gd name="connsiteY738" fmla="*/ 1912789 h 6858000"/>
              <a:gd name="connsiteX739" fmla="*/ 97460 w 7467600"/>
              <a:gd name="connsiteY739" fmla="*/ 1953725 h 6858000"/>
              <a:gd name="connsiteX740" fmla="*/ 221272 w 7467600"/>
              <a:gd name="connsiteY740" fmla="*/ 1980766 h 6858000"/>
              <a:gd name="connsiteX741" fmla="*/ 116765 w 7467600"/>
              <a:gd name="connsiteY741" fmla="*/ 1911033 h 6858000"/>
              <a:gd name="connsiteX742" fmla="*/ 16405 w 7467600"/>
              <a:gd name="connsiteY742" fmla="*/ 1803412 h 6858000"/>
              <a:gd name="connsiteX743" fmla="*/ 0 w 7467600"/>
              <a:gd name="connsiteY743" fmla="*/ 1784777 h 6858000"/>
              <a:gd name="connsiteX744" fmla="*/ 0 w 7467600"/>
              <a:gd name="connsiteY744" fmla="*/ 1740082 h 6858000"/>
              <a:gd name="connsiteX745" fmla="*/ 39394 w 7467600"/>
              <a:gd name="connsiteY745" fmla="*/ 1784856 h 6858000"/>
              <a:gd name="connsiteX746" fmla="*/ 135813 w 7467600"/>
              <a:gd name="connsiteY746" fmla="*/ 1888838 h 6858000"/>
              <a:gd name="connsiteX747" fmla="*/ 242575 w 7467600"/>
              <a:gd name="connsiteY747" fmla="*/ 1958841 h 6858000"/>
              <a:gd name="connsiteX748" fmla="*/ 82197 w 7467600"/>
              <a:gd name="connsiteY748" fmla="*/ 1754826 h 6858000"/>
              <a:gd name="connsiteX749" fmla="*/ 0 w 7467600"/>
              <a:gd name="connsiteY749" fmla="*/ 1679650 h 6858000"/>
              <a:gd name="connsiteX750" fmla="*/ 0 w 7467600"/>
              <a:gd name="connsiteY750" fmla="*/ 1602463 h 6858000"/>
              <a:gd name="connsiteX751" fmla="*/ 84689 w 7467600"/>
              <a:gd name="connsiteY751" fmla="*/ 1677442 h 6858000"/>
              <a:gd name="connsiteX752" fmla="*/ 298437 w 7467600"/>
              <a:gd name="connsiteY752" fmla="*/ 1968019 h 6858000"/>
              <a:gd name="connsiteX753" fmla="*/ 227269 w 7467600"/>
              <a:gd name="connsiteY753" fmla="*/ 1114064 h 6858000"/>
              <a:gd name="connsiteX754" fmla="*/ 248003 w 7467600"/>
              <a:gd name="connsiteY754" fmla="*/ 1089613 h 6858000"/>
              <a:gd name="connsiteX755" fmla="*/ 427020 w 7467600"/>
              <a:gd name="connsiteY755" fmla="*/ 1619803 h 6858000"/>
              <a:gd name="connsiteX756" fmla="*/ 340345 w 7467600"/>
              <a:gd name="connsiteY756" fmla="*/ 2027739 h 6858000"/>
              <a:gd name="connsiteX757" fmla="*/ 360865 w 7467600"/>
              <a:gd name="connsiteY757" fmla="*/ 2044827 h 6858000"/>
              <a:gd name="connsiteX758" fmla="*/ 560414 w 7467600"/>
              <a:gd name="connsiteY758" fmla="*/ 2421457 h 6858000"/>
              <a:gd name="connsiteX759" fmla="*/ 1359703 w 7467600"/>
              <a:gd name="connsiteY759" fmla="*/ 2578554 h 6858000"/>
              <a:gd name="connsiteX760" fmla="*/ 1359422 w 7467600"/>
              <a:gd name="connsiteY760" fmla="*/ 2577994 h 6858000"/>
              <a:gd name="connsiteX761" fmla="*/ 828701 w 7467600"/>
              <a:gd name="connsiteY761" fmla="*/ 1839520 h 6858000"/>
              <a:gd name="connsiteX762" fmla="*/ 494427 w 7467600"/>
              <a:gd name="connsiteY762" fmla="*/ 1092333 h 6858000"/>
              <a:gd name="connsiteX763" fmla="*/ 506322 w 7467600"/>
              <a:gd name="connsiteY763" fmla="*/ 1020997 h 6858000"/>
              <a:gd name="connsiteX764" fmla="*/ 4570198 w 7467600"/>
              <a:gd name="connsiteY764" fmla="*/ 978081 h 6858000"/>
              <a:gd name="connsiteX765" fmla="*/ 4523691 w 7467600"/>
              <a:gd name="connsiteY765" fmla="*/ 1127776 h 6858000"/>
              <a:gd name="connsiteX766" fmla="*/ 4509875 w 7467600"/>
              <a:gd name="connsiteY766" fmla="*/ 1167552 h 6858000"/>
              <a:gd name="connsiteX767" fmla="*/ 4478168 w 7467600"/>
              <a:gd name="connsiteY767" fmla="*/ 1260735 h 6858000"/>
              <a:gd name="connsiteX768" fmla="*/ 4409309 w 7467600"/>
              <a:gd name="connsiteY768" fmla="*/ 1666996 h 6858000"/>
              <a:gd name="connsiteX769" fmla="*/ 4370031 w 7467600"/>
              <a:gd name="connsiteY769" fmla="*/ 1955666 h 6858000"/>
              <a:gd name="connsiteX770" fmla="*/ 4570198 w 7467600"/>
              <a:gd name="connsiteY770" fmla="*/ 978081 h 6858000"/>
              <a:gd name="connsiteX771" fmla="*/ 4557898 w 7467600"/>
              <a:gd name="connsiteY771" fmla="*/ 900011 h 6858000"/>
              <a:gd name="connsiteX772" fmla="*/ 4344840 w 7467600"/>
              <a:gd name="connsiteY772" fmla="*/ 1922038 h 6858000"/>
              <a:gd name="connsiteX773" fmla="*/ 4378710 w 7467600"/>
              <a:gd name="connsiteY773" fmla="*/ 1665516 h 6858000"/>
              <a:gd name="connsiteX774" fmla="*/ 4448798 w 7467600"/>
              <a:gd name="connsiteY774" fmla="*/ 1253024 h 6858000"/>
              <a:gd name="connsiteX775" fmla="*/ 4480315 w 7467600"/>
              <a:gd name="connsiteY775" fmla="*/ 1158454 h 6858000"/>
              <a:gd name="connsiteX776" fmla="*/ 4494133 w 7467600"/>
              <a:gd name="connsiteY776" fmla="*/ 1118676 h 6858000"/>
              <a:gd name="connsiteX777" fmla="*/ 4557898 w 7467600"/>
              <a:gd name="connsiteY777" fmla="*/ 900011 h 6858000"/>
              <a:gd name="connsiteX778" fmla="*/ 5870151 w 7467600"/>
              <a:gd name="connsiteY778" fmla="*/ 898890 h 6858000"/>
              <a:gd name="connsiteX779" fmla="*/ 5861335 w 7467600"/>
              <a:gd name="connsiteY779" fmla="*/ 899177 h 6858000"/>
              <a:gd name="connsiteX780" fmla="*/ 5843702 w 7467600"/>
              <a:gd name="connsiteY780" fmla="*/ 899748 h 6858000"/>
              <a:gd name="connsiteX781" fmla="*/ 5651107 w 7467600"/>
              <a:gd name="connsiteY781" fmla="*/ 920306 h 6858000"/>
              <a:gd name="connsiteX782" fmla="*/ 5459407 w 7467600"/>
              <a:gd name="connsiteY782" fmla="*/ 940975 h 6858000"/>
              <a:gd name="connsiteX783" fmla="*/ 5374846 w 7467600"/>
              <a:gd name="connsiteY783" fmla="*/ 941988 h 6858000"/>
              <a:gd name="connsiteX784" fmla="*/ 5256105 w 7467600"/>
              <a:gd name="connsiteY784" fmla="*/ 945632 h 6858000"/>
              <a:gd name="connsiteX785" fmla="*/ 5107071 w 7467600"/>
              <a:gd name="connsiteY785" fmla="*/ 969720 h 6858000"/>
              <a:gd name="connsiteX786" fmla="*/ 4998681 w 7467600"/>
              <a:gd name="connsiteY786" fmla="*/ 988771 h 6858000"/>
              <a:gd name="connsiteX787" fmla="*/ 5870151 w 7467600"/>
              <a:gd name="connsiteY787" fmla="*/ 898890 h 6858000"/>
              <a:gd name="connsiteX788" fmla="*/ 5504425 w 7467600"/>
              <a:gd name="connsiteY788" fmla="*/ 848067 h 6858000"/>
              <a:gd name="connsiteX789" fmla="*/ 4968849 w 7467600"/>
              <a:gd name="connsiteY789" fmla="*/ 962318 h 6858000"/>
              <a:gd name="connsiteX790" fmla="*/ 5104039 w 7467600"/>
              <a:gd name="connsiteY790" fmla="*/ 940634 h 6858000"/>
              <a:gd name="connsiteX791" fmla="*/ 5256311 w 7467600"/>
              <a:gd name="connsiteY791" fmla="*/ 916490 h 6858000"/>
              <a:gd name="connsiteX792" fmla="*/ 5377381 w 7467600"/>
              <a:gd name="connsiteY792" fmla="*/ 912671 h 6858000"/>
              <a:gd name="connsiteX793" fmla="*/ 5460148 w 7467600"/>
              <a:gd name="connsiteY793" fmla="*/ 911442 h 6858000"/>
              <a:gd name="connsiteX794" fmla="*/ 5648971 w 7467600"/>
              <a:gd name="connsiteY794" fmla="*/ 891331 h 6858000"/>
              <a:gd name="connsiteX795" fmla="*/ 5844807 w 7467600"/>
              <a:gd name="connsiteY795" fmla="*/ 870718 h 6858000"/>
              <a:gd name="connsiteX796" fmla="*/ 5862975 w 7467600"/>
              <a:gd name="connsiteY796" fmla="*/ 869756 h 6858000"/>
              <a:gd name="connsiteX797" fmla="*/ 5920887 w 7467600"/>
              <a:gd name="connsiteY797" fmla="*/ 865929 h 6858000"/>
              <a:gd name="connsiteX798" fmla="*/ 5504425 w 7467600"/>
              <a:gd name="connsiteY798" fmla="*/ 848067 h 6858000"/>
              <a:gd name="connsiteX799" fmla="*/ 3607114 w 7467600"/>
              <a:gd name="connsiteY799" fmla="*/ 467441 h 6858000"/>
              <a:gd name="connsiteX800" fmla="*/ 3296242 w 7467600"/>
              <a:gd name="connsiteY800" fmla="*/ 807991 h 6858000"/>
              <a:gd name="connsiteX801" fmla="*/ 3174674 w 7467600"/>
              <a:gd name="connsiteY801" fmla="*/ 919759 h 6858000"/>
              <a:gd name="connsiteX802" fmla="*/ 3042978 w 7467600"/>
              <a:gd name="connsiteY802" fmla="*/ 1054894 h 6858000"/>
              <a:gd name="connsiteX803" fmla="*/ 2968914 w 7467600"/>
              <a:gd name="connsiteY803" fmla="*/ 1133756 h 6858000"/>
              <a:gd name="connsiteX804" fmla="*/ 3103823 w 7467600"/>
              <a:gd name="connsiteY804" fmla="*/ 1026814 h 6858000"/>
              <a:gd name="connsiteX805" fmla="*/ 3607114 w 7467600"/>
              <a:gd name="connsiteY805" fmla="*/ 467441 h 6858000"/>
              <a:gd name="connsiteX806" fmla="*/ 3744487 w 7467600"/>
              <a:gd name="connsiteY806" fmla="*/ 383136 h 6858000"/>
              <a:gd name="connsiteX807" fmla="*/ 3970213 w 7467600"/>
              <a:gd name="connsiteY807" fmla="*/ 995559 h 6858000"/>
              <a:gd name="connsiteX808" fmla="*/ 3744487 w 7467600"/>
              <a:gd name="connsiteY808" fmla="*/ 383136 h 6858000"/>
              <a:gd name="connsiteX809" fmla="*/ 3624562 w 7467600"/>
              <a:gd name="connsiteY809" fmla="*/ 367041 h 6858000"/>
              <a:gd name="connsiteX810" fmla="*/ 3489712 w 7467600"/>
              <a:gd name="connsiteY810" fmla="*/ 485386 h 6858000"/>
              <a:gd name="connsiteX811" fmla="*/ 3182994 w 7467600"/>
              <a:gd name="connsiteY811" fmla="*/ 828265 h 6858000"/>
              <a:gd name="connsiteX812" fmla="*/ 2892114 w 7467600"/>
              <a:gd name="connsiteY812" fmla="*/ 1172635 h 6858000"/>
              <a:gd name="connsiteX813" fmla="*/ 3021459 w 7467600"/>
              <a:gd name="connsiteY813" fmla="*/ 1035385 h 6858000"/>
              <a:gd name="connsiteX814" fmla="*/ 3153873 w 7467600"/>
              <a:gd name="connsiteY814" fmla="*/ 898971 h 6858000"/>
              <a:gd name="connsiteX815" fmla="*/ 3276511 w 7467600"/>
              <a:gd name="connsiteY815" fmla="*/ 786423 h 6858000"/>
              <a:gd name="connsiteX816" fmla="*/ 3584154 w 7467600"/>
              <a:gd name="connsiteY816" fmla="*/ 448218 h 6858000"/>
              <a:gd name="connsiteX817" fmla="*/ 3624562 w 7467600"/>
              <a:gd name="connsiteY817" fmla="*/ 367041 h 6858000"/>
              <a:gd name="connsiteX818" fmla="*/ 3766672 w 7467600"/>
              <a:gd name="connsiteY818" fmla="*/ 359429 h 6858000"/>
              <a:gd name="connsiteX819" fmla="*/ 3996338 w 7467600"/>
              <a:gd name="connsiteY819" fmla="*/ 968237 h 6858000"/>
              <a:gd name="connsiteX820" fmla="*/ 3766672 w 7467600"/>
              <a:gd name="connsiteY820" fmla="*/ 359429 h 6858000"/>
              <a:gd name="connsiteX821" fmla="*/ 5805386 w 7467600"/>
              <a:gd name="connsiteY821" fmla="*/ 239240 h 6858000"/>
              <a:gd name="connsiteX822" fmla="*/ 5736947 w 7467600"/>
              <a:gd name="connsiteY822" fmla="*/ 261367 h 6858000"/>
              <a:gd name="connsiteX823" fmla="*/ 5427012 w 7467600"/>
              <a:gd name="connsiteY823" fmla="*/ 311272 h 6858000"/>
              <a:gd name="connsiteX824" fmla="*/ 5147818 w 7467600"/>
              <a:gd name="connsiteY824" fmla="*/ 322112 h 6858000"/>
              <a:gd name="connsiteX825" fmla="*/ 5060854 w 7467600"/>
              <a:gd name="connsiteY825" fmla="*/ 311882 h 6858000"/>
              <a:gd name="connsiteX826" fmla="*/ 4945989 w 7467600"/>
              <a:gd name="connsiteY826" fmla="*/ 300516 h 6858000"/>
              <a:gd name="connsiteX827" fmla="*/ 5410479 w 7467600"/>
              <a:gd name="connsiteY827" fmla="*/ 348434 h 6858000"/>
              <a:gd name="connsiteX828" fmla="*/ 5805386 w 7467600"/>
              <a:gd name="connsiteY828" fmla="*/ 239240 h 6858000"/>
              <a:gd name="connsiteX829" fmla="*/ 5905192 w 7467600"/>
              <a:gd name="connsiteY829" fmla="*/ 163079 h 6858000"/>
              <a:gd name="connsiteX830" fmla="*/ 5865655 w 7467600"/>
              <a:gd name="connsiteY830" fmla="*/ 171901 h 6858000"/>
              <a:gd name="connsiteX831" fmla="*/ 5259740 w 7467600"/>
              <a:gd name="connsiteY831" fmla="*/ 257013 h 6858000"/>
              <a:gd name="connsiteX832" fmla="*/ 5208466 w 7467600"/>
              <a:gd name="connsiteY832" fmla="*/ 257550 h 6858000"/>
              <a:gd name="connsiteX833" fmla="*/ 4980204 w 7467600"/>
              <a:gd name="connsiteY833" fmla="*/ 271903 h 6858000"/>
              <a:gd name="connsiteX834" fmla="*/ 5068068 w 7467600"/>
              <a:gd name="connsiteY834" fmla="*/ 282244 h 6858000"/>
              <a:gd name="connsiteX835" fmla="*/ 5153231 w 7467600"/>
              <a:gd name="connsiteY835" fmla="*/ 292240 h 6858000"/>
              <a:gd name="connsiteX836" fmla="*/ 5426491 w 7467600"/>
              <a:gd name="connsiteY836" fmla="*/ 281128 h 6858000"/>
              <a:gd name="connsiteX837" fmla="*/ 5731212 w 7467600"/>
              <a:gd name="connsiteY837" fmla="*/ 231951 h 6858000"/>
              <a:gd name="connsiteX838" fmla="*/ 5905192 w 7467600"/>
              <a:gd name="connsiteY838" fmla="*/ 163079 h 6858000"/>
              <a:gd name="connsiteX839" fmla="*/ 5944437 w 7467600"/>
              <a:gd name="connsiteY839" fmla="*/ 113829 h 6858000"/>
              <a:gd name="connsiteX840" fmla="*/ 5825032 w 7467600"/>
              <a:gd name="connsiteY840" fmla="*/ 146405 h 6858000"/>
              <a:gd name="connsiteX841" fmla="*/ 4955599 w 7467600"/>
              <a:gd name="connsiteY841" fmla="*/ 247008 h 6858000"/>
              <a:gd name="connsiteX842" fmla="*/ 5210104 w 7467600"/>
              <a:gd name="connsiteY842" fmla="*/ 228123 h 6858000"/>
              <a:gd name="connsiteX843" fmla="*/ 5261015 w 7467600"/>
              <a:gd name="connsiteY843" fmla="*/ 227087 h 6858000"/>
              <a:gd name="connsiteX844" fmla="*/ 5861181 w 7467600"/>
              <a:gd name="connsiteY844" fmla="*/ 143093 h 6858000"/>
              <a:gd name="connsiteX845" fmla="*/ 5961252 w 7467600"/>
              <a:gd name="connsiteY845" fmla="*/ 114820 h 6858000"/>
              <a:gd name="connsiteX846" fmla="*/ 5944437 w 7467600"/>
              <a:gd name="connsiteY846" fmla="*/ 113829 h 6858000"/>
              <a:gd name="connsiteX847" fmla="*/ 3882765 w 7467600"/>
              <a:gd name="connsiteY847" fmla="*/ 0 h 6858000"/>
              <a:gd name="connsiteX848" fmla="*/ 3995099 w 7467600"/>
              <a:gd name="connsiteY848" fmla="*/ 0 h 6858000"/>
              <a:gd name="connsiteX849" fmla="*/ 4163818 w 7467600"/>
              <a:gd name="connsiteY849" fmla="*/ 234104 h 6858000"/>
              <a:gd name="connsiteX850" fmla="*/ 4172099 w 7467600"/>
              <a:gd name="connsiteY850" fmla="*/ 234207 h 6858000"/>
              <a:gd name="connsiteX851" fmla="*/ 4784282 w 7467600"/>
              <a:gd name="connsiteY851" fmla="*/ 276561 h 6858000"/>
              <a:gd name="connsiteX852" fmla="*/ 4801687 w 7467600"/>
              <a:gd name="connsiteY852" fmla="*/ 267764 h 6858000"/>
              <a:gd name="connsiteX853" fmla="*/ 6082788 w 7467600"/>
              <a:gd name="connsiteY853" fmla="*/ 64119 h 6858000"/>
              <a:gd name="connsiteX854" fmla="*/ 6099442 w 7467600"/>
              <a:gd name="connsiteY854" fmla="*/ 82568 h 6858000"/>
              <a:gd name="connsiteX855" fmla="*/ 4804137 w 7467600"/>
              <a:gd name="connsiteY855" fmla="*/ 320931 h 6858000"/>
              <a:gd name="connsiteX856" fmla="*/ 4227047 w 7467600"/>
              <a:gd name="connsiteY856" fmla="*/ 313415 h 6858000"/>
              <a:gd name="connsiteX857" fmla="*/ 4346041 w 7467600"/>
              <a:gd name="connsiteY857" fmla="*/ 456086 h 6858000"/>
              <a:gd name="connsiteX858" fmla="*/ 4870967 w 7467600"/>
              <a:gd name="connsiteY858" fmla="*/ 963061 h 6858000"/>
              <a:gd name="connsiteX859" fmla="*/ 4889647 w 7467600"/>
              <a:gd name="connsiteY859" fmla="*/ 957147 h 6858000"/>
              <a:gd name="connsiteX860" fmla="*/ 5422504 w 7467600"/>
              <a:gd name="connsiteY860" fmla="*/ 805191 h 6858000"/>
              <a:gd name="connsiteX861" fmla="*/ 6087656 w 7467600"/>
              <a:gd name="connsiteY861" fmla="*/ 826703 h 6858000"/>
              <a:gd name="connsiteX862" fmla="*/ 6058717 w 7467600"/>
              <a:gd name="connsiteY862" fmla="*/ 865992 h 6858000"/>
              <a:gd name="connsiteX863" fmla="*/ 4974153 w 7467600"/>
              <a:gd name="connsiteY863" fmla="*/ 1045456 h 6858000"/>
              <a:gd name="connsiteX864" fmla="*/ 5627835 w 7467600"/>
              <a:gd name="connsiteY864" fmla="*/ 1472077 h 6858000"/>
              <a:gd name="connsiteX865" fmla="*/ 5629817 w 7467600"/>
              <a:gd name="connsiteY865" fmla="*/ 1471412 h 6858000"/>
              <a:gd name="connsiteX866" fmla="*/ 5634124 w 7467600"/>
              <a:gd name="connsiteY866" fmla="*/ 1470572 h 6858000"/>
              <a:gd name="connsiteX867" fmla="*/ 5755832 w 7467600"/>
              <a:gd name="connsiteY867" fmla="*/ 1383886 h 6858000"/>
              <a:gd name="connsiteX868" fmla="*/ 6014186 w 7467600"/>
              <a:gd name="connsiteY868" fmla="*/ 1279799 h 6858000"/>
              <a:gd name="connsiteX869" fmla="*/ 6901619 w 7467600"/>
              <a:gd name="connsiteY869" fmla="*/ 1047874 h 6858000"/>
              <a:gd name="connsiteX870" fmla="*/ 6931566 w 7467600"/>
              <a:gd name="connsiteY870" fmla="*/ 1062034 h 6858000"/>
              <a:gd name="connsiteX871" fmla="*/ 5790982 w 7467600"/>
              <a:gd name="connsiteY871" fmla="*/ 1561380 h 6858000"/>
              <a:gd name="connsiteX872" fmla="*/ 6188971 w 7467600"/>
              <a:gd name="connsiteY872" fmla="*/ 1755168 h 6858000"/>
              <a:gd name="connsiteX873" fmla="*/ 6202446 w 7467600"/>
              <a:gd name="connsiteY873" fmla="*/ 1752268 h 6858000"/>
              <a:gd name="connsiteX874" fmla="*/ 7179560 w 7467600"/>
              <a:gd name="connsiteY874" fmla="*/ 1467551 h 6858000"/>
              <a:gd name="connsiteX875" fmla="*/ 7158730 w 7467600"/>
              <a:gd name="connsiteY875" fmla="*/ 1507835 h 6858000"/>
              <a:gd name="connsiteX876" fmla="*/ 6326959 w 7467600"/>
              <a:gd name="connsiteY876" fmla="*/ 1817686 h 6858000"/>
              <a:gd name="connsiteX877" fmla="*/ 6537433 w 7467600"/>
              <a:gd name="connsiteY877" fmla="*/ 1907790 h 6858000"/>
              <a:gd name="connsiteX878" fmla="*/ 6550221 w 7467600"/>
              <a:gd name="connsiteY878" fmla="*/ 1910729 h 6858000"/>
              <a:gd name="connsiteX879" fmla="*/ 6964438 w 7467600"/>
              <a:gd name="connsiteY879" fmla="*/ 2209505 h 6858000"/>
              <a:gd name="connsiteX880" fmla="*/ 7367862 w 7467600"/>
              <a:gd name="connsiteY880" fmla="*/ 2806833 h 6858000"/>
              <a:gd name="connsiteX881" fmla="*/ 7364329 w 7467600"/>
              <a:gd name="connsiteY881" fmla="*/ 2826907 h 6858000"/>
              <a:gd name="connsiteX882" fmla="*/ 7290545 w 7467600"/>
              <a:gd name="connsiteY882" fmla="*/ 2850663 h 6858000"/>
              <a:gd name="connsiteX883" fmla="*/ 6472036 w 7467600"/>
              <a:gd name="connsiteY883" fmla="*/ 1959003 h 6858000"/>
              <a:gd name="connsiteX884" fmla="*/ 5792897 w 7467600"/>
              <a:gd name="connsiteY884" fmla="*/ 1647747 h 6858000"/>
              <a:gd name="connsiteX885" fmla="*/ 5842751 w 7467600"/>
              <a:gd name="connsiteY885" fmla="*/ 1816112 h 6858000"/>
              <a:gd name="connsiteX886" fmla="*/ 5847424 w 7467600"/>
              <a:gd name="connsiteY886" fmla="*/ 1815776 h 6858000"/>
              <a:gd name="connsiteX887" fmla="*/ 6399821 w 7467600"/>
              <a:gd name="connsiteY887" fmla="*/ 2344799 h 6858000"/>
              <a:gd name="connsiteX888" fmla="*/ 6323232 w 7467600"/>
              <a:gd name="connsiteY888" fmla="*/ 2389634 h 6858000"/>
              <a:gd name="connsiteX889" fmla="*/ 5942958 w 7467600"/>
              <a:gd name="connsiteY889" fmla="*/ 2077708 h 6858000"/>
              <a:gd name="connsiteX890" fmla="*/ 5921559 w 7467600"/>
              <a:gd name="connsiteY890" fmla="*/ 2378596 h 6858000"/>
              <a:gd name="connsiteX891" fmla="*/ 5817651 w 7467600"/>
              <a:gd name="connsiteY891" fmla="*/ 3023919 h 6858000"/>
              <a:gd name="connsiteX892" fmla="*/ 5729634 w 7467600"/>
              <a:gd name="connsiteY892" fmla="*/ 3051849 h 6858000"/>
              <a:gd name="connsiteX893" fmla="*/ 5611018 w 7467600"/>
              <a:gd name="connsiteY893" fmla="*/ 2316769 h 6858000"/>
              <a:gd name="connsiteX894" fmla="*/ 5687608 w 7467600"/>
              <a:gd name="connsiteY894" fmla="*/ 2039972 h 6858000"/>
              <a:gd name="connsiteX895" fmla="*/ 5657554 w 7467600"/>
              <a:gd name="connsiteY895" fmla="*/ 1576445 h 6858000"/>
              <a:gd name="connsiteX896" fmla="*/ 5150475 w 7467600"/>
              <a:gd name="connsiteY896" fmla="*/ 1274012 h 6858000"/>
              <a:gd name="connsiteX897" fmla="*/ 5349142 w 7467600"/>
              <a:gd name="connsiteY897" fmla="*/ 2204405 h 6858000"/>
              <a:gd name="connsiteX898" fmla="*/ 5262214 w 7467600"/>
              <a:gd name="connsiteY898" fmla="*/ 2233836 h 6858000"/>
              <a:gd name="connsiteX899" fmla="*/ 4981539 w 7467600"/>
              <a:gd name="connsiteY899" fmla="*/ 1542201 h 6858000"/>
              <a:gd name="connsiteX900" fmla="*/ 4958461 w 7467600"/>
              <a:gd name="connsiteY900" fmla="*/ 1136957 h 6858000"/>
              <a:gd name="connsiteX901" fmla="*/ 4655015 w 7467600"/>
              <a:gd name="connsiteY901" fmla="*/ 891426 h 6858000"/>
              <a:gd name="connsiteX902" fmla="*/ 4348002 w 7467600"/>
              <a:gd name="connsiteY902" fmla="*/ 2205895 h 6858000"/>
              <a:gd name="connsiteX903" fmla="*/ 4262250 w 7467600"/>
              <a:gd name="connsiteY903" fmla="*/ 2219972 h 6858000"/>
              <a:gd name="connsiteX904" fmla="*/ 4550611 w 7467600"/>
              <a:gd name="connsiteY904" fmla="*/ 817540 h 6858000"/>
              <a:gd name="connsiteX905" fmla="*/ 4564418 w 7467600"/>
              <a:gd name="connsiteY905" fmla="*/ 808293 h 6858000"/>
              <a:gd name="connsiteX906" fmla="*/ 4266388 w 7467600"/>
              <a:gd name="connsiteY906" fmla="*/ 500083 h 6858000"/>
              <a:gd name="connsiteX907" fmla="*/ 4032842 w 7467600"/>
              <a:gd name="connsiteY907" fmla="*/ 211809 h 6858000"/>
              <a:gd name="connsiteX908" fmla="*/ 3882765 w 7467600"/>
              <a:gd name="connsiteY908" fmla="*/ 0 h 6858000"/>
              <a:gd name="connsiteX909" fmla="*/ 3721337 w 7467600"/>
              <a:gd name="connsiteY909" fmla="*/ 0 h 6858000"/>
              <a:gd name="connsiteX910" fmla="*/ 3797544 w 7467600"/>
              <a:gd name="connsiteY910" fmla="*/ 0 h 6858000"/>
              <a:gd name="connsiteX911" fmla="*/ 3775734 w 7467600"/>
              <a:gd name="connsiteY911" fmla="*/ 95131 h 6858000"/>
              <a:gd name="connsiteX912" fmla="*/ 3724807 w 7467600"/>
              <a:gd name="connsiteY912" fmla="*/ 272257 h 6858000"/>
              <a:gd name="connsiteX913" fmla="*/ 3726844 w 7467600"/>
              <a:gd name="connsiteY913" fmla="*/ 282988 h 6858000"/>
              <a:gd name="connsiteX914" fmla="*/ 3742664 w 7467600"/>
              <a:gd name="connsiteY914" fmla="*/ 279918 h 6858000"/>
              <a:gd name="connsiteX915" fmla="*/ 4103910 w 7467600"/>
              <a:gd name="connsiteY915" fmla="*/ 1161917 h 6858000"/>
              <a:gd name="connsiteX916" fmla="*/ 4020269 w 7467600"/>
              <a:gd name="connsiteY916" fmla="*/ 1200406 h 6858000"/>
              <a:gd name="connsiteX917" fmla="*/ 3674882 w 7467600"/>
              <a:gd name="connsiteY917" fmla="*/ 488524 h 6858000"/>
              <a:gd name="connsiteX918" fmla="*/ 3132682 w 7467600"/>
              <a:gd name="connsiteY918" fmla="*/ 1072284 h 6858000"/>
              <a:gd name="connsiteX919" fmla="*/ 2716346 w 7467600"/>
              <a:gd name="connsiteY919" fmla="*/ 1276376 h 6858000"/>
              <a:gd name="connsiteX920" fmla="*/ 2716772 w 7467600"/>
              <a:gd name="connsiteY920" fmla="*/ 1255462 h 6858000"/>
              <a:gd name="connsiteX921" fmla="*/ 3471096 w 7467600"/>
              <a:gd name="connsiteY921" fmla="*/ 437072 h 6858000"/>
              <a:gd name="connsiteX922" fmla="*/ 3639057 w 7467600"/>
              <a:gd name="connsiteY922" fmla="*/ 286334 h 6858000"/>
              <a:gd name="connsiteX923" fmla="*/ 3640309 w 7467600"/>
              <a:gd name="connsiteY923" fmla="*/ 284664 h 6858000"/>
              <a:gd name="connsiteX924" fmla="*/ 3646022 w 7467600"/>
              <a:gd name="connsiteY924" fmla="*/ 276711 h 6858000"/>
              <a:gd name="connsiteX925" fmla="*/ 3707943 w 7467600"/>
              <a:gd name="connsiteY925" fmla="*/ 65958 h 6858000"/>
              <a:gd name="connsiteX926" fmla="*/ 3721337 w 7467600"/>
              <a:gd name="connsiteY926" fmla="*/ 0 h 6858000"/>
              <a:gd name="connsiteX927" fmla="*/ 2867960 w 7467600"/>
              <a:gd name="connsiteY927" fmla="*/ 0 h 6858000"/>
              <a:gd name="connsiteX928" fmla="*/ 2926351 w 7467600"/>
              <a:gd name="connsiteY928" fmla="*/ 0 h 6858000"/>
              <a:gd name="connsiteX929" fmla="*/ 2902823 w 7467600"/>
              <a:gd name="connsiteY929" fmla="*/ 262929 h 6858000"/>
              <a:gd name="connsiteX930" fmla="*/ 2940663 w 7467600"/>
              <a:gd name="connsiteY930" fmla="*/ 140884 h 6858000"/>
              <a:gd name="connsiteX931" fmla="*/ 2947039 w 7467600"/>
              <a:gd name="connsiteY931" fmla="*/ 122524 h 6858000"/>
              <a:gd name="connsiteX932" fmla="*/ 2984316 w 7467600"/>
              <a:gd name="connsiteY932" fmla="*/ 0 h 6858000"/>
              <a:gd name="connsiteX933" fmla="*/ 3016114 w 7467600"/>
              <a:gd name="connsiteY933" fmla="*/ 0 h 6858000"/>
              <a:gd name="connsiteX934" fmla="*/ 2979949 w 7467600"/>
              <a:gd name="connsiteY934" fmla="*/ 119274 h 6858000"/>
              <a:gd name="connsiteX935" fmla="*/ 3023879 w 7467600"/>
              <a:gd name="connsiteY935" fmla="*/ 0 h 6858000"/>
              <a:gd name="connsiteX936" fmla="*/ 3105400 w 7467600"/>
              <a:gd name="connsiteY936" fmla="*/ 0 h 6858000"/>
              <a:gd name="connsiteX937" fmla="*/ 3094669 w 7467600"/>
              <a:gd name="connsiteY937" fmla="*/ 30308 h 6858000"/>
              <a:gd name="connsiteX938" fmla="*/ 2901945 w 7467600"/>
              <a:gd name="connsiteY938" fmla="*/ 466538 h 6858000"/>
              <a:gd name="connsiteX939" fmla="*/ 2815209 w 7467600"/>
              <a:gd name="connsiteY939" fmla="*/ 497361 h 6858000"/>
              <a:gd name="connsiteX940" fmla="*/ 2844845 w 7467600"/>
              <a:gd name="connsiteY940" fmla="*/ 127638 h 6858000"/>
              <a:gd name="connsiteX941" fmla="*/ 2867960 w 7467600"/>
              <a:gd name="connsiteY941" fmla="*/ 0 h 6858000"/>
              <a:gd name="connsiteX942" fmla="*/ 1057230 w 7467600"/>
              <a:gd name="connsiteY942" fmla="*/ 0 h 6858000"/>
              <a:gd name="connsiteX943" fmla="*/ 1111003 w 7467600"/>
              <a:gd name="connsiteY943" fmla="*/ 0 h 6858000"/>
              <a:gd name="connsiteX944" fmla="*/ 1125553 w 7467600"/>
              <a:gd name="connsiteY944" fmla="*/ 52588 h 6858000"/>
              <a:gd name="connsiteX945" fmla="*/ 1304276 w 7467600"/>
              <a:gd name="connsiteY945" fmla="*/ 476275 h 6858000"/>
              <a:gd name="connsiteX946" fmla="*/ 1492066 w 7467600"/>
              <a:gd name="connsiteY946" fmla="*/ 886333 h 6858000"/>
              <a:gd name="connsiteX947" fmla="*/ 1423698 w 7467600"/>
              <a:gd name="connsiteY947" fmla="*/ 710817 h 6858000"/>
              <a:gd name="connsiteX948" fmla="*/ 1357609 w 7467600"/>
              <a:gd name="connsiteY948" fmla="*/ 532892 h 6858000"/>
              <a:gd name="connsiteX949" fmla="*/ 1309550 w 7467600"/>
              <a:gd name="connsiteY949" fmla="*/ 374031 h 6858000"/>
              <a:gd name="connsiteX950" fmla="*/ 1193673 w 7467600"/>
              <a:gd name="connsiteY950" fmla="*/ 49533 h 6858000"/>
              <a:gd name="connsiteX951" fmla="*/ 1164391 w 7467600"/>
              <a:gd name="connsiteY951" fmla="*/ 0 h 6858000"/>
              <a:gd name="connsiteX952" fmla="*/ 1200666 w 7467600"/>
              <a:gd name="connsiteY952" fmla="*/ 0 h 6858000"/>
              <a:gd name="connsiteX953" fmla="*/ 1223408 w 7467600"/>
              <a:gd name="connsiteY953" fmla="*/ 38996 h 6858000"/>
              <a:gd name="connsiteX954" fmla="*/ 1339635 w 7467600"/>
              <a:gd name="connsiteY954" fmla="*/ 365517 h 6858000"/>
              <a:gd name="connsiteX955" fmla="*/ 1387469 w 7467600"/>
              <a:gd name="connsiteY955" fmla="*/ 523079 h 6858000"/>
              <a:gd name="connsiteX956" fmla="*/ 1452685 w 7467600"/>
              <a:gd name="connsiteY956" fmla="*/ 699806 h 6858000"/>
              <a:gd name="connsiteX957" fmla="*/ 1492092 w 7467600"/>
              <a:gd name="connsiteY957" fmla="*/ 800424 h 6858000"/>
              <a:gd name="connsiteX958" fmla="*/ 1455302 w 7467600"/>
              <a:gd name="connsiteY958" fmla="*/ 632913 h 6858000"/>
              <a:gd name="connsiteX959" fmla="*/ 1222336 w 7467600"/>
              <a:gd name="connsiteY959" fmla="*/ 9480 h 6858000"/>
              <a:gd name="connsiteX960" fmla="*/ 1214634 w 7467600"/>
              <a:gd name="connsiteY960" fmla="*/ 0 h 6858000"/>
              <a:gd name="connsiteX961" fmla="*/ 1289827 w 7467600"/>
              <a:gd name="connsiteY961" fmla="*/ 0 h 6858000"/>
              <a:gd name="connsiteX962" fmla="*/ 1321076 w 7467600"/>
              <a:gd name="connsiteY962" fmla="*/ 59722 h 6858000"/>
              <a:gd name="connsiteX963" fmla="*/ 1512579 w 7467600"/>
              <a:gd name="connsiteY963" fmla="*/ 626441 h 6858000"/>
              <a:gd name="connsiteX964" fmla="*/ 1506076 w 7467600"/>
              <a:gd name="connsiteY964" fmla="*/ 1089289 h 6858000"/>
              <a:gd name="connsiteX965" fmla="*/ 1486346 w 7467600"/>
              <a:gd name="connsiteY965" fmla="*/ 1079919 h 6858000"/>
              <a:gd name="connsiteX966" fmla="*/ 1070511 w 7467600"/>
              <a:gd name="connsiteY966" fmla="*/ 48609 h 6858000"/>
              <a:gd name="connsiteX967" fmla="*/ 1057230 w 7467600"/>
              <a:gd name="connsiteY967" fmla="*/ 0 h 6858000"/>
              <a:gd name="connsiteX968" fmla="*/ 43151 w 7467600"/>
              <a:gd name="connsiteY968" fmla="*/ 0 h 6858000"/>
              <a:gd name="connsiteX969" fmla="*/ 95283 w 7467600"/>
              <a:gd name="connsiteY969" fmla="*/ 0 h 6858000"/>
              <a:gd name="connsiteX970" fmla="*/ 300708 w 7467600"/>
              <a:gd name="connsiteY970" fmla="*/ 154571 h 6858000"/>
              <a:gd name="connsiteX971" fmla="*/ 530414 w 7467600"/>
              <a:gd name="connsiteY971" fmla="*/ 354673 h 6858000"/>
              <a:gd name="connsiteX972" fmla="*/ 333785 w 7467600"/>
              <a:gd name="connsiteY972" fmla="*/ 161564 h 6858000"/>
              <a:gd name="connsiteX973" fmla="*/ 147005 w 7467600"/>
              <a:gd name="connsiteY973" fmla="*/ 0 h 6858000"/>
              <a:gd name="connsiteX974" fmla="*/ 272509 w 7467600"/>
              <a:gd name="connsiteY974" fmla="*/ 0 h 6858000"/>
              <a:gd name="connsiteX975" fmla="*/ 326276 w 7467600"/>
              <a:gd name="connsiteY975" fmla="*/ 45847 h 6858000"/>
              <a:gd name="connsiteX976" fmla="*/ 823759 w 7467600"/>
              <a:gd name="connsiteY976" fmla="*/ 574145 h 6858000"/>
              <a:gd name="connsiteX977" fmla="*/ 811254 w 7467600"/>
              <a:gd name="connsiteY977" fmla="*/ 665546 h 6858000"/>
              <a:gd name="connsiteX978" fmla="*/ 154042 w 7467600"/>
              <a:gd name="connsiteY978" fmla="*/ 261522 h 6858000"/>
              <a:gd name="connsiteX979" fmla="*/ 13550 w 7467600"/>
              <a:gd name="connsiteY979" fmla="*/ 158423 h 6858000"/>
              <a:gd name="connsiteX980" fmla="*/ 0 w 7467600"/>
              <a:gd name="connsiteY980" fmla="*/ 146618 h 6858000"/>
              <a:gd name="connsiteX981" fmla="*/ 0 w 7467600"/>
              <a:gd name="connsiteY981" fmla="*/ 59161 h 6858000"/>
              <a:gd name="connsiteX982" fmla="*/ 45427 w 7467600"/>
              <a:gd name="connsiteY982" fmla="*/ 101078 h 6858000"/>
              <a:gd name="connsiteX983" fmla="*/ 630103 w 7467600"/>
              <a:gd name="connsiteY983" fmla="*/ 485885 h 6858000"/>
              <a:gd name="connsiteX984" fmla="*/ 532040 w 7467600"/>
              <a:gd name="connsiteY984" fmla="*/ 399359 h 6858000"/>
              <a:gd name="connsiteX985" fmla="*/ 517618 w 7467600"/>
              <a:gd name="connsiteY985" fmla="*/ 385726 h 6858000"/>
              <a:gd name="connsiteX986" fmla="*/ 285074 w 7467600"/>
              <a:gd name="connsiteY986" fmla="*/ 182755 h 6858000"/>
              <a:gd name="connsiteX987" fmla="*/ 43151 w 7467600"/>
              <a:gd name="connsiteY98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312201 w 7467600"/>
              <a:gd name="connsiteY130" fmla="*/ 5128278 h 6858000"/>
              <a:gd name="connsiteX131" fmla="*/ 1903353 w 7467600"/>
              <a:gd name="connsiteY131" fmla="*/ 5044827 h 6858000"/>
              <a:gd name="connsiteX132" fmla="*/ 1936931 w 7467600"/>
              <a:gd name="connsiteY132" fmla="*/ 5093954 h 6858000"/>
              <a:gd name="connsiteX133" fmla="*/ 2195868 w 7467600"/>
              <a:gd name="connsiteY133" fmla="*/ 5396574 h 6858000"/>
              <a:gd name="connsiteX134" fmla="*/ 2088852 w 7467600"/>
              <a:gd name="connsiteY134" fmla="*/ 5166123 h 6858000"/>
              <a:gd name="connsiteX135" fmla="*/ 1958241 w 7467600"/>
              <a:gd name="connsiteY135" fmla="*/ 5067955 h 6858000"/>
              <a:gd name="connsiteX136" fmla="*/ 1903353 w 7467600"/>
              <a:gd name="connsiteY136" fmla="*/ 5044827 h 6858000"/>
              <a:gd name="connsiteX137" fmla="*/ 1979378 w 7467600"/>
              <a:gd name="connsiteY137" fmla="*/ 4769504 h 6858000"/>
              <a:gd name="connsiteX138" fmla="*/ 2882120 w 7467600"/>
              <a:gd name="connsiteY138" fmla="*/ 5064547 h 6858000"/>
              <a:gd name="connsiteX139" fmla="*/ 2793103 w 7467600"/>
              <a:gd name="connsiteY139" fmla="*/ 5039699 h 6858000"/>
              <a:gd name="connsiteX140" fmla="*/ 2770041 w 7467600"/>
              <a:gd name="connsiteY140" fmla="*/ 5033634 h 6858000"/>
              <a:gd name="connsiteX141" fmla="*/ 1979378 w 7467600"/>
              <a:gd name="connsiteY141" fmla="*/ 4769504 h 6858000"/>
              <a:gd name="connsiteX142" fmla="*/ 1927410 w 7467600"/>
              <a:gd name="connsiteY142" fmla="*/ 4716164 h 6858000"/>
              <a:gd name="connsiteX143" fmla="*/ 1959587 w 7467600"/>
              <a:gd name="connsiteY143" fmla="*/ 4728849 h 6858000"/>
              <a:gd name="connsiteX144" fmla="*/ 2777707 w 7467600"/>
              <a:gd name="connsiteY144" fmla="*/ 5003991 h 6858000"/>
              <a:gd name="connsiteX145" fmla="*/ 2800768 w 7467600"/>
              <a:gd name="connsiteY145" fmla="*/ 5010056 h 6858000"/>
              <a:gd name="connsiteX146" fmla="*/ 2879408 w 7467600"/>
              <a:gd name="connsiteY146" fmla="*/ 5031590 h 6858000"/>
              <a:gd name="connsiteX147" fmla="*/ 2862295 w 7467600"/>
              <a:gd name="connsiteY147" fmla="*/ 5022958 h 6858000"/>
              <a:gd name="connsiteX148" fmla="*/ 2813343 w 7467600"/>
              <a:gd name="connsiteY148" fmla="*/ 4998369 h 6858000"/>
              <a:gd name="connsiteX149" fmla="*/ 2646245 w 7467600"/>
              <a:gd name="connsiteY149" fmla="*/ 4930999 h 6858000"/>
              <a:gd name="connsiteX150" fmla="*/ 1999243 w 7467600"/>
              <a:gd name="connsiteY150" fmla="*/ 4730524 h 6858000"/>
              <a:gd name="connsiteX151" fmla="*/ 1979527 w 7467600"/>
              <a:gd name="connsiteY151" fmla="*/ 4726651 h 6858000"/>
              <a:gd name="connsiteX152" fmla="*/ 1927410 w 7467600"/>
              <a:gd name="connsiteY152" fmla="*/ 4716164 h 6858000"/>
              <a:gd name="connsiteX153" fmla="*/ 1997014 w 7467600"/>
              <a:gd name="connsiteY153" fmla="*/ 4698007 h 6858000"/>
              <a:gd name="connsiteX154" fmla="*/ 2005458 w 7467600"/>
              <a:gd name="connsiteY154" fmla="*/ 4699540 h 6858000"/>
              <a:gd name="connsiteX155" fmla="*/ 2657186 w 7467600"/>
              <a:gd name="connsiteY155" fmla="*/ 4901687 h 6858000"/>
              <a:gd name="connsiteX156" fmla="*/ 2826662 w 7467600"/>
              <a:gd name="connsiteY156" fmla="*/ 4970362 h 6858000"/>
              <a:gd name="connsiteX157" fmla="*/ 2876100 w 7467600"/>
              <a:gd name="connsiteY157" fmla="*/ 4995397 h 6858000"/>
              <a:gd name="connsiteX158" fmla="*/ 3042600 w 7467600"/>
              <a:gd name="connsiteY158" fmla="*/ 5059532 h 6858000"/>
              <a:gd name="connsiteX159" fmla="*/ 1997014 w 7467600"/>
              <a:gd name="connsiteY159" fmla="*/ 4698007 h 6858000"/>
              <a:gd name="connsiteX160" fmla="*/ 2305292 w 7467600"/>
              <a:gd name="connsiteY160" fmla="*/ 4219492 h 6858000"/>
              <a:gd name="connsiteX161" fmla="*/ 3360922 w 7467600"/>
              <a:gd name="connsiteY161" fmla="*/ 4529373 h 6858000"/>
              <a:gd name="connsiteX162" fmla="*/ 3492420 w 7467600"/>
              <a:gd name="connsiteY162" fmla="*/ 4510145 h 6858000"/>
              <a:gd name="connsiteX163" fmla="*/ 3364086 w 7467600"/>
              <a:gd name="connsiteY163" fmla="*/ 4480340 h 6858000"/>
              <a:gd name="connsiteX164" fmla="*/ 3225818 w 7467600"/>
              <a:gd name="connsiteY164" fmla="*/ 4411822 h 6858000"/>
              <a:gd name="connsiteX165" fmla="*/ 3129696 w 7467600"/>
              <a:gd name="connsiteY165" fmla="*/ 4360704 h 6858000"/>
              <a:gd name="connsiteX166" fmla="*/ 2814545 w 7467600"/>
              <a:gd name="connsiteY166" fmla="*/ 4282955 h 6858000"/>
              <a:gd name="connsiteX167" fmla="*/ 2305292 w 7467600"/>
              <a:gd name="connsiteY167" fmla="*/ 4219492 h 6858000"/>
              <a:gd name="connsiteX168" fmla="*/ 2626982 w 7467600"/>
              <a:gd name="connsiteY168" fmla="*/ 4206450 h 6858000"/>
              <a:gd name="connsiteX169" fmla="*/ 2490617 w 7467600"/>
              <a:gd name="connsiteY169" fmla="*/ 4206951 h 6858000"/>
              <a:gd name="connsiteX170" fmla="*/ 2819869 w 7467600"/>
              <a:gd name="connsiteY170" fmla="*/ 4252936 h 6858000"/>
              <a:gd name="connsiteX171" fmla="*/ 3143018 w 7467600"/>
              <a:gd name="connsiteY171" fmla="*/ 4332698 h 6858000"/>
              <a:gd name="connsiteX172" fmla="*/ 3241520 w 7467600"/>
              <a:gd name="connsiteY172" fmla="*/ 4385112 h 6858000"/>
              <a:gd name="connsiteX173" fmla="*/ 3374575 w 7467600"/>
              <a:gd name="connsiteY173" fmla="*/ 4451517 h 6858000"/>
              <a:gd name="connsiteX174" fmla="*/ 3505221 w 7467600"/>
              <a:gd name="connsiteY174" fmla="*/ 4480757 h 6858000"/>
              <a:gd name="connsiteX175" fmla="*/ 2626982 w 7467600"/>
              <a:gd name="connsiteY175" fmla="*/ 4206450 h 6858000"/>
              <a:gd name="connsiteX176" fmla="*/ 1310106 w 7467600"/>
              <a:gd name="connsiteY176" fmla="*/ 3943217 h 6858000"/>
              <a:gd name="connsiteX177" fmla="*/ 854994 w 7467600"/>
              <a:gd name="connsiteY177" fmla="*/ 4399136 h 6858000"/>
              <a:gd name="connsiteX178" fmla="*/ 742462 w 7467600"/>
              <a:gd name="connsiteY178" fmla="*/ 4594648 h 6858000"/>
              <a:gd name="connsiteX179" fmla="*/ 820602 w 7467600"/>
              <a:gd name="connsiteY179" fmla="*/ 4485915 h 6858000"/>
              <a:gd name="connsiteX180" fmla="*/ 878295 w 7467600"/>
              <a:gd name="connsiteY180" fmla="*/ 4403594 h 6858000"/>
              <a:gd name="connsiteX181" fmla="*/ 1240607 w 7467600"/>
              <a:gd name="connsiteY181" fmla="*/ 4010401 h 6858000"/>
              <a:gd name="connsiteX182" fmla="*/ 1310106 w 7467600"/>
              <a:gd name="connsiteY182" fmla="*/ 3943217 h 6858000"/>
              <a:gd name="connsiteX183" fmla="*/ 1423113 w 7467600"/>
              <a:gd name="connsiteY183" fmla="*/ 3874565 h 6858000"/>
              <a:gd name="connsiteX184" fmla="*/ 1260565 w 7467600"/>
              <a:gd name="connsiteY184" fmla="*/ 4031982 h 6858000"/>
              <a:gd name="connsiteX185" fmla="*/ 901900 w 7467600"/>
              <a:gd name="connsiteY185" fmla="*/ 4421236 h 6858000"/>
              <a:gd name="connsiteX186" fmla="*/ 845044 w 7467600"/>
              <a:gd name="connsiteY186" fmla="*/ 4502436 h 6858000"/>
              <a:gd name="connsiteX187" fmla="*/ 685926 w 7467600"/>
              <a:gd name="connsiteY187" fmla="*/ 4703069 h 6858000"/>
              <a:gd name="connsiteX188" fmla="*/ 684248 w 7467600"/>
              <a:gd name="connsiteY188" fmla="*/ 4706721 h 6858000"/>
              <a:gd name="connsiteX189" fmla="*/ 1423113 w 7467600"/>
              <a:gd name="connsiteY189" fmla="*/ 3874565 h 6858000"/>
              <a:gd name="connsiteX190" fmla="*/ 3316479 w 7467600"/>
              <a:gd name="connsiteY190" fmla="*/ 3872136 h 6858000"/>
              <a:gd name="connsiteX191" fmla="*/ 3546806 w 7467600"/>
              <a:gd name="connsiteY191" fmla="*/ 4356139 h 6858000"/>
              <a:gd name="connsiteX192" fmla="*/ 3364433 w 7467600"/>
              <a:gd name="connsiteY192" fmla="*/ 3953121 h 6858000"/>
              <a:gd name="connsiteX193" fmla="*/ 3316479 w 7467600"/>
              <a:gd name="connsiteY193" fmla="*/ 3872136 h 6858000"/>
              <a:gd name="connsiteX194" fmla="*/ 3291335 w 7467600"/>
              <a:gd name="connsiteY194" fmla="*/ 3767420 h 6858000"/>
              <a:gd name="connsiteX195" fmla="*/ 3390805 w 7467600"/>
              <a:gd name="connsiteY195" fmla="*/ 3937163 h 6858000"/>
              <a:gd name="connsiteX196" fmla="*/ 3579062 w 7467600"/>
              <a:gd name="connsiteY196" fmla="*/ 4359040 h 6858000"/>
              <a:gd name="connsiteX197" fmla="*/ 3467355 w 7467600"/>
              <a:gd name="connsiteY197" fmla="*/ 3988130 h 6858000"/>
              <a:gd name="connsiteX198" fmla="*/ 3310753 w 7467600"/>
              <a:gd name="connsiteY198" fmla="*/ 3787140 h 6858000"/>
              <a:gd name="connsiteX199" fmla="*/ 3291335 w 7467600"/>
              <a:gd name="connsiteY199" fmla="*/ 3767420 h 6858000"/>
              <a:gd name="connsiteX200" fmla="*/ 1635889 w 7467600"/>
              <a:gd name="connsiteY200" fmla="*/ 3709494 h 6858000"/>
              <a:gd name="connsiteX201" fmla="*/ 1634800 w 7467600"/>
              <a:gd name="connsiteY201" fmla="*/ 3731111 h 6858000"/>
              <a:gd name="connsiteX202" fmla="*/ 1635889 w 7467600"/>
              <a:gd name="connsiteY202" fmla="*/ 3709494 h 6858000"/>
              <a:gd name="connsiteX203" fmla="*/ 1510397 w 7467600"/>
              <a:gd name="connsiteY203" fmla="*/ 3684705 h 6858000"/>
              <a:gd name="connsiteX204" fmla="*/ 1146550 w 7467600"/>
              <a:gd name="connsiteY204" fmla="*/ 3802012 h 6858000"/>
              <a:gd name="connsiteX205" fmla="*/ 698834 w 7467600"/>
              <a:gd name="connsiteY205" fmla="*/ 3952272 h 6858000"/>
              <a:gd name="connsiteX206" fmla="*/ 34256 w 7467600"/>
              <a:gd name="connsiteY206" fmla="*/ 4347603 h 6858000"/>
              <a:gd name="connsiteX207" fmla="*/ 527241 w 7467600"/>
              <a:gd name="connsiteY207" fmla="*/ 4065078 h 6858000"/>
              <a:gd name="connsiteX208" fmla="*/ 1510397 w 7467600"/>
              <a:gd name="connsiteY208" fmla="*/ 3684705 h 6858000"/>
              <a:gd name="connsiteX209" fmla="*/ 1313114 w 7467600"/>
              <a:gd name="connsiteY209" fmla="*/ 3655216 h 6858000"/>
              <a:gd name="connsiteX210" fmla="*/ 1109304 w 7467600"/>
              <a:gd name="connsiteY210" fmla="*/ 3669030 h 6858000"/>
              <a:gd name="connsiteX211" fmla="*/ 8129 w 7467600"/>
              <a:gd name="connsiteY211" fmla="*/ 4330519 h 6858000"/>
              <a:gd name="connsiteX212" fmla="*/ 687572 w 7467600"/>
              <a:gd name="connsiteY212" fmla="*/ 3925629 h 6858000"/>
              <a:gd name="connsiteX213" fmla="*/ 1138365 w 7467600"/>
              <a:gd name="connsiteY213" fmla="*/ 3774515 h 6858000"/>
              <a:gd name="connsiteX214" fmla="*/ 1505579 w 7467600"/>
              <a:gd name="connsiteY214" fmla="*/ 3655526 h 6858000"/>
              <a:gd name="connsiteX215" fmla="*/ 1313114 w 7467600"/>
              <a:gd name="connsiteY215" fmla="*/ 3655216 h 6858000"/>
              <a:gd name="connsiteX216" fmla="*/ 3655073 w 7467600"/>
              <a:gd name="connsiteY216" fmla="*/ 3650884 h 6858000"/>
              <a:gd name="connsiteX217" fmla="*/ 3989938 w 7467600"/>
              <a:gd name="connsiteY217" fmla="*/ 3991685 h 6858000"/>
              <a:gd name="connsiteX218" fmla="*/ 4393907 w 7467600"/>
              <a:gd name="connsiteY218" fmla="*/ 4261258 h 6858000"/>
              <a:gd name="connsiteX219" fmla="*/ 4648051 w 7467600"/>
              <a:gd name="connsiteY219" fmla="*/ 4374051 h 6858000"/>
              <a:gd name="connsiteX220" fmla="*/ 4383389 w 7467600"/>
              <a:gd name="connsiteY220" fmla="*/ 4184369 h 6858000"/>
              <a:gd name="connsiteX221" fmla="*/ 4165508 w 7467600"/>
              <a:gd name="connsiteY221" fmla="*/ 4035196 h 6858000"/>
              <a:gd name="connsiteX222" fmla="*/ 4068162 w 7467600"/>
              <a:gd name="connsiteY222" fmla="*/ 3953394 h 6858000"/>
              <a:gd name="connsiteX223" fmla="*/ 3981416 w 7467600"/>
              <a:gd name="connsiteY223" fmla="*/ 3880482 h 6858000"/>
              <a:gd name="connsiteX224" fmla="*/ 3800147 w 7467600"/>
              <a:gd name="connsiteY224" fmla="*/ 3749872 h 6858000"/>
              <a:gd name="connsiteX225" fmla="*/ 3655073 w 7467600"/>
              <a:gd name="connsiteY225" fmla="*/ 3650884 h 6858000"/>
              <a:gd name="connsiteX226" fmla="*/ 3670252 w 7467600"/>
              <a:gd name="connsiteY226" fmla="*/ 3622798 h 6858000"/>
              <a:gd name="connsiteX227" fmla="*/ 3817258 w 7467600"/>
              <a:gd name="connsiteY227" fmla="*/ 3723577 h 6858000"/>
              <a:gd name="connsiteX228" fmla="*/ 4000461 w 7467600"/>
              <a:gd name="connsiteY228" fmla="*/ 3855966 h 6858000"/>
              <a:gd name="connsiteX229" fmla="*/ 4088180 w 7467600"/>
              <a:gd name="connsiteY229" fmla="*/ 3929774 h 6858000"/>
              <a:gd name="connsiteX230" fmla="*/ 4184555 w 7467600"/>
              <a:gd name="connsiteY230" fmla="*/ 4010683 h 6858000"/>
              <a:gd name="connsiteX231" fmla="*/ 4399563 w 7467600"/>
              <a:gd name="connsiteY231" fmla="*/ 4158106 h 6858000"/>
              <a:gd name="connsiteX232" fmla="*/ 4684469 w 7467600"/>
              <a:gd name="connsiteY232" fmla="*/ 4364680 h 6858000"/>
              <a:gd name="connsiteX233" fmla="*/ 4690271 w 7467600"/>
              <a:gd name="connsiteY233" fmla="*/ 4370034 h 6858000"/>
              <a:gd name="connsiteX234" fmla="*/ 4136093 w 7467600"/>
              <a:gd name="connsiteY234" fmla="*/ 3858466 h 6858000"/>
              <a:gd name="connsiteX235" fmla="*/ 3670252 w 7467600"/>
              <a:gd name="connsiteY235" fmla="*/ 3622798 h 6858000"/>
              <a:gd name="connsiteX236" fmla="*/ 4440129 w 7467600"/>
              <a:gd name="connsiteY236" fmla="*/ 3448571 h 6858000"/>
              <a:gd name="connsiteX237" fmla="*/ 4856525 w 7467600"/>
              <a:gd name="connsiteY237" fmla="*/ 3915351 h 6858000"/>
              <a:gd name="connsiteX238" fmla="*/ 5059055 w 7467600"/>
              <a:gd name="connsiteY238" fmla="*/ 4108918 h 6858000"/>
              <a:gd name="connsiteX239" fmla="*/ 5290070 w 7467600"/>
              <a:gd name="connsiteY239" fmla="*/ 4263619 h 6858000"/>
              <a:gd name="connsiteX240" fmla="*/ 4834991 w 7467600"/>
              <a:gd name="connsiteY240" fmla="*/ 3830985 h 6858000"/>
              <a:gd name="connsiteX241" fmla="*/ 4440129 w 7467600"/>
              <a:gd name="connsiteY241" fmla="*/ 3448571 h 6858000"/>
              <a:gd name="connsiteX242" fmla="*/ 4441737 w 7467600"/>
              <a:gd name="connsiteY242" fmla="*/ 3399734 h 6858000"/>
              <a:gd name="connsiteX243" fmla="*/ 4431236 w 7467600"/>
              <a:gd name="connsiteY243" fmla="*/ 3400954 h 6858000"/>
              <a:gd name="connsiteX244" fmla="*/ 4557150 w 7467600"/>
              <a:gd name="connsiteY244" fmla="*/ 3510023 h 6858000"/>
              <a:gd name="connsiteX245" fmla="*/ 4856936 w 7467600"/>
              <a:gd name="connsiteY245" fmla="*/ 3809146 h 6858000"/>
              <a:gd name="connsiteX246" fmla="*/ 5111996 w 7467600"/>
              <a:gd name="connsiteY246" fmla="*/ 4065759 h 6858000"/>
              <a:gd name="connsiteX247" fmla="*/ 5388878 w 7467600"/>
              <a:gd name="connsiteY247" fmla="*/ 4300185 h 6858000"/>
              <a:gd name="connsiteX248" fmla="*/ 5425556 w 7467600"/>
              <a:gd name="connsiteY248" fmla="*/ 4308967 h 6858000"/>
              <a:gd name="connsiteX249" fmla="*/ 4943646 w 7467600"/>
              <a:gd name="connsiteY249" fmla="*/ 3822916 h 6858000"/>
              <a:gd name="connsiteX250" fmla="*/ 4594837 w 7467600"/>
              <a:gd name="connsiteY250" fmla="*/ 3532274 h 6858000"/>
              <a:gd name="connsiteX251" fmla="*/ 4441737 w 7467600"/>
              <a:gd name="connsiteY251" fmla="*/ 3399734 h 6858000"/>
              <a:gd name="connsiteX252" fmla="*/ 5425834 w 7467600"/>
              <a:gd name="connsiteY252" fmla="*/ 3162785 h 6858000"/>
              <a:gd name="connsiteX253" fmla="*/ 5401644 w 7467600"/>
              <a:gd name="connsiteY253" fmla="*/ 3617847 h 6858000"/>
              <a:gd name="connsiteX254" fmla="*/ 5467256 w 7467600"/>
              <a:gd name="connsiteY254" fmla="*/ 4175494 h 6858000"/>
              <a:gd name="connsiteX255" fmla="*/ 5448069 w 7467600"/>
              <a:gd name="connsiteY255" fmla="*/ 3567554 h 6858000"/>
              <a:gd name="connsiteX256" fmla="*/ 5425834 w 7467600"/>
              <a:gd name="connsiteY256" fmla="*/ 3162785 h 6858000"/>
              <a:gd name="connsiteX257" fmla="*/ 1318687 w 7467600"/>
              <a:gd name="connsiteY257" fmla="*/ 3113840 h 6858000"/>
              <a:gd name="connsiteX258" fmla="*/ 1066793 w 7467600"/>
              <a:gd name="connsiteY258" fmla="*/ 3212171 h 6858000"/>
              <a:gd name="connsiteX259" fmla="*/ 993319 w 7467600"/>
              <a:gd name="connsiteY259" fmla="*/ 3247648 h 6858000"/>
              <a:gd name="connsiteX260" fmla="*/ 853081 w 7467600"/>
              <a:gd name="connsiteY260" fmla="*/ 3312410 h 6858000"/>
              <a:gd name="connsiteX261" fmla="*/ 805957 w 7467600"/>
              <a:gd name="connsiteY261" fmla="*/ 3330443 h 6858000"/>
              <a:gd name="connsiteX262" fmla="*/ 1318687 w 7467600"/>
              <a:gd name="connsiteY262" fmla="*/ 3113840 h 6858000"/>
              <a:gd name="connsiteX263" fmla="*/ 5453702 w 7467600"/>
              <a:gd name="connsiteY263" fmla="*/ 3090882 h 6858000"/>
              <a:gd name="connsiteX264" fmla="*/ 5480135 w 7467600"/>
              <a:gd name="connsiteY264" fmla="*/ 3565802 h 6858000"/>
              <a:gd name="connsiteX265" fmla="*/ 5499023 w 7467600"/>
              <a:gd name="connsiteY265" fmla="*/ 4166310 h 6858000"/>
              <a:gd name="connsiteX266" fmla="*/ 5547022 w 7467600"/>
              <a:gd name="connsiteY266" fmla="*/ 3607838 h 6858000"/>
              <a:gd name="connsiteX267" fmla="*/ 5515964 w 7467600"/>
              <a:gd name="connsiteY267" fmla="*/ 3378541 h 6858000"/>
              <a:gd name="connsiteX268" fmla="*/ 5453702 w 7467600"/>
              <a:gd name="connsiteY268" fmla="*/ 3090882 h 6858000"/>
              <a:gd name="connsiteX269" fmla="*/ 1238695 w 7467600"/>
              <a:gd name="connsiteY269" fmla="*/ 3076820 h 6858000"/>
              <a:gd name="connsiteX270" fmla="*/ 716371 w 7467600"/>
              <a:gd name="connsiteY270" fmla="*/ 3293249 h 6858000"/>
              <a:gd name="connsiteX271" fmla="*/ 579522 w 7467600"/>
              <a:gd name="connsiteY271" fmla="*/ 3371759 h 6858000"/>
              <a:gd name="connsiteX272" fmla="*/ 600288 w 7467600"/>
              <a:gd name="connsiteY272" fmla="*/ 3365555 h 6858000"/>
              <a:gd name="connsiteX273" fmla="*/ 840692 w 7467600"/>
              <a:gd name="connsiteY273" fmla="*/ 3284921 h 6858000"/>
              <a:gd name="connsiteX274" fmla="*/ 979248 w 7467600"/>
              <a:gd name="connsiteY274" fmla="*/ 3221003 h 6858000"/>
              <a:gd name="connsiteX275" fmla="*/ 1053282 w 7467600"/>
              <a:gd name="connsiteY275" fmla="*/ 3185247 h 6858000"/>
              <a:gd name="connsiteX276" fmla="*/ 1320603 w 7467600"/>
              <a:gd name="connsiteY276" fmla="*/ 3081281 h 6858000"/>
              <a:gd name="connsiteX277" fmla="*/ 1238695 w 7467600"/>
              <a:gd name="connsiteY277" fmla="*/ 3076820 h 6858000"/>
              <a:gd name="connsiteX278" fmla="*/ 5425627 w 7467600"/>
              <a:gd name="connsiteY278" fmla="*/ 2954192 h 6858000"/>
              <a:gd name="connsiteX279" fmla="*/ 5470770 w 7467600"/>
              <a:gd name="connsiteY279" fmla="*/ 3005435 h 6858000"/>
              <a:gd name="connsiteX280" fmla="*/ 5519779 w 7467600"/>
              <a:gd name="connsiteY280" fmla="*/ 4359223 h 6858000"/>
              <a:gd name="connsiteX281" fmla="*/ 5520293 w 7467600"/>
              <a:gd name="connsiteY281" fmla="*/ 4360602 h 6858000"/>
              <a:gd name="connsiteX282" fmla="*/ 5767221 w 7467600"/>
              <a:gd name="connsiteY282" fmla="*/ 4665564 h 6858000"/>
              <a:gd name="connsiteX283" fmla="*/ 6937169 w 7467600"/>
              <a:gd name="connsiteY283" fmla="*/ 4815941 h 6858000"/>
              <a:gd name="connsiteX284" fmla="*/ 6953922 w 7467600"/>
              <a:gd name="connsiteY284" fmla="*/ 4890068 h 6858000"/>
              <a:gd name="connsiteX285" fmla="*/ 6071359 w 7467600"/>
              <a:gd name="connsiteY285" fmla="*/ 4770770 h 6858000"/>
              <a:gd name="connsiteX286" fmla="*/ 6038839 w 7467600"/>
              <a:gd name="connsiteY286" fmla="*/ 4764474 h 6858000"/>
              <a:gd name="connsiteX287" fmla="*/ 6038706 w 7467600"/>
              <a:gd name="connsiteY287" fmla="*/ 4763847 h 6858000"/>
              <a:gd name="connsiteX288" fmla="*/ 6037784 w 7467600"/>
              <a:gd name="connsiteY288" fmla="*/ 4764270 h 6858000"/>
              <a:gd name="connsiteX289" fmla="*/ 6038839 w 7467600"/>
              <a:gd name="connsiteY289" fmla="*/ 4764474 h 6858000"/>
              <a:gd name="connsiteX290" fmla="*/ 6040338 w 7467600"/>
              <a:gd name="connsiteY290" fmla="*/ 4771418 h 6858000"/>
              <a:gd name="connsiteX291" fmla="*/ 6024488 w 7467600"/>
              <a:gd name="connsiteY291" fmla="*/ 4809903 h 6858000"/>
              <a:gd name="connsiteX292" fmla="*/ 5599771 w 7467600"/>
              <a:gd name="connsiteY292" fmla="*/ 5509652 h 6858000"/>
              <a:gd name="connsiteX293" fmla="*/ 5548843 w 7467600"/>
              <a:gd name="connsiteY293" fmla="*/ 5563845 h 6858000"/>
              <a:gd name="connsiteX294" fmla="*/ 5940952 w 7467600"/>
              <a:gd name="connsiteY294" fmla="*/ 6250028 h 6858000"/>
              <a:gd name="connsiteX295" fmla="*/ 6043441 w 7467600"/>
              <a:gd name="connsiteY295" fmla="*/ 6665847 h 6858000"/>
              <a:gd name="connsiteX296" fmla="*/ 6093432 w 7467600"/>
              <a:gd name="connsiteY296" fmla="*/ 6858000 h 6858000"/>
              <a:gd name="connsiteX297" fmla="*/ 6034344 w 7467600"/>
              <a:gd name="connsiteY297" fmla="*/ 6858000 h 6858000"/>
              <a:gd name="connsiteX298" fmla="*/ 6026679 w 7467600"/>
              <a:gd name="connsiteY298" fmla="*/ 6836959 h 6858000"/>
              <a:gd name="connsiteX299" fmla="*/ 5800441 w 7467600"/>
              <a:gd name="connsiteY299" fmla="*/ 6335286 h 6858000"/>
              <a:gd name="connsiteX300" fmla="*/ 5526562 w 7467600"/>
              <a:gd name="connsiteY300" fmla="*/ 5705388 h 6858000"/>
              <a:gd name="connsiteX301" fmla="*/ 5519640 w 7467600"/>
              <a:gd name="connsiteY301" fmla="*/ 5683774 h 6858000"/>
              <a:gd name="connsiteX302" fmla="*/ 5844559 w 7467600"/>
              <a:gd name="connsiteY302" fmla="*/ 6553349 h 6858000"/>
              <a:gd name="connsiteX303" fmla="*/ 5975994 w 7467600"/>
              <a:gd name="connsiteY303" fmla="*/ 6858000 h 6858000"/>
              <a:gd name="connsiteX304" fmla="*/ 5898547 w 7467600"/>
              <a:gd name="connsiteY304" fmla="*/ 6858000 h 6858000"/>
              <a:gd name="connsiteX305" fmla="*/ 5682041 w 7467600"/>
              <a:gd name="connsiteY305" fmla="*/ 6355860 h 6858000"/>
              <a:gd name="connsiteX306" fmla="*/ 5461758 w 7467600"/>
              <a:gd name="connsiteY306" fmla="*/ 5820220 h 6858000"/>
              <a:gd name="connsiteX307" fmla="*/ 5237282 w 7467600"/>
              <a:gd name="connsiteY307" fmla="*/ 6579086 h 6858000"/>
              <a:gd name="connsiteX308" fmla="*/ 5115009 w 7467600"/>
              <a:gd name="connsiteY308" fmla="*/ 6858000 h 6858000"/>
              <a:gd name="connsiteX309" fmla="*/ 5028074 w 7467600"/>
              <a:gd name="connsiteY309" fmla="*/ 6858000 h 6858000"/>
              <a:gd name="connsiteX310" fmla="*/ 5079508 w 7467600"/>
              <a:gd name="connsiteY310" fmla="*/ 6749074 h 6858000"/>
              <a:gd name="connsiteX311" fmla="*/ 5371846 w 7467600"/>
              <a:gd name="connsiteY311" fmla="*/ 5924413 h 6858000"/>
              <a:gd name="connsiteX312" fmla="*/ 5270512 w 7467600"/>
              <a:gd name="connsiteY312" fmla="*/ 6138975 h 6858000"/>
              <a:gd name="connsiteX313" fmla="*/ 5062409 w 7467600"/>
              <a:gd name="connsiteY313" fmla="*/ 6653544 h 6858000"/>
              <a:gd name="connsiteX314" fmla="*/ 5036628 w 7467600"/>
              <a:gd name="connsiteY314" fmla="*/ 6754247 h 6858000"/>
              <a:gd name="connsiteX315" fmla="*/ 5009112 w 7467600"/>
              <a:gd name="connsiteY315" fmla="*/ 6858000 h 6858000"/>
              <a:gd name="connsiteX316" fmla="*/ 4976679 w 7467600"/>
              <a:gd name="connsiteY316" fmla="*/ 6858000 h 6858000"/>
              <a:gd name="connsiteX317" fmla="*/ 5006537 w 7467600"/>
              <a:gd name="connsiteY317" fmla="*/ 6747068 h 6858000"/>
              <a:gd name="connsiteX318" fmla="*/ 5032723 w 7467600"/>
              <a:gd name="connsiteY318" fmla="*/ 6644957 h 6858000"/>
              <a:gd name="connsiteX319" fmla="*/ 5242949 w 7467600"/>
              <a:gd name="connsiteY319" fmla="*/ 6125175 h 6858000"/>
              <a:gd name="connsiteX320" fmla="*/ 5286321 w 7467600"/>
              <a:gd name="connsiteY320" fmla="*/ 6033555 h 6858000"/>
              <a:gd name="connsiteX321" fmla="*/ 5008210 w 7467600"/>
              <a:gd name="connsiteY321" fmla="*/ 6649194 h 6858000"/>
              <a:gd name="connsiteX322" fmla="*/ 4986321 w 7467600"/>
              <a:gd name="connsiteY322" fmla="*/ 6765687 h 6858000"/>
              <a:gd name="connsiteX323" fmla="*/ 4973474 w 7467600"/>
              <a:gd name="connsiteY323" fmla="*/ 6858000 h 6858000"/>
              <a:gd name="connsiteX324" fmla="*/ 4907178 w 7467600"/>
              <a:gd name="connsiteY324" fmla="*/ 6858000 h 6858000"/>
              <a:gd name="connsiteX325" fmla="*/ 4910810 w 7467600"/>
              <a:gd name="connsiteY325" fmla="*/ 6829660 h 6858000"/>
              <a:gd name="connsiteX326" fmla="*/ 4987461 w 7467600"/>
              <a:gd name="connsiteY326" fmla="*/ 6432994 h 6858000"/>
              <a:gd name="connsiteX327" fmla="*/ 5179262 w 7467600"/>
              <a:gd name="connsiteY327" fmla="*/ 6035044 h 6858000"/>
              <a:gd name="connsiteX328" fmla="*/ 4689678 w 7467600"/>
              <a:gd name="connsiteY328" fmla="*/ 6440241 h 6858000"/>
              <a:gd name="connsiteX329" fmla="*/ 4477543 w 7467600"/>
              <a:gd name="connsiteY329" fmla="*/ 6674836 h 6858000"/>
              <a:gd name="connsiteX330" fmla="*/ 4329957 w 7467600"/>
              <a:gd name="connsiteY330" fmla="*/ 6858000 h 6858000"/>
              <a:gd name="connsiteX331" fmla="*/ 4218595 w 7467600"/>
              <a:gd name="connsiteY331" fmla="*/ 6858000 h 6858000"/>
              <a:gd name="connsiteX332" fmla="*/ 4368888 w 7467600"/>
              <a:gd name="connsiteY332" fmla="*/ 6668412 h 6858000"/>
              <a:gd name="connsiteX333" fmla="*/ 4563091 w 7467600"/>
              <a:gd name="connsiteY333" fmla="*/ 6442508 h 6858000"/>
              <a:gd name="connsiteX334" fmla="*/ 5387324 w 7467600"/>
              <a:gd name="connsiteY334" fmla="*/ 5705830 h 6858000"/>
              <a:gd name="connsiteX335" fmla="*/ 5073620 w 7467600"/>
              <a:gd name="connsiteY335" fmla="*/ 5955437 h 6858000"/>
              <a:gd name="connsiteX336" fmla="*/ 4689789 w 7467600"/>
              <a:gd name="connsiteY336" fmla="*/ 6268382 h 6858000"/>
              <a:gd name="connsiteX337" fmla="*/ 4418722 w 7467600"/>
              <a:gd name="connsiteY337" fmla="*/ 6570886 h 6858000"/>
              <a:gd name="connsiteX338" fmla="*/ 4214944 w 7467600"/>
              <a:gd name="connsiteY338" fmla="*/ 6858000 h 6858000"/>
              <a:gd name="connsiteX339" fmla="*/ 4177898 w 7467600"/>
              <a:gd name="connsiteY339" fmla="*/ 6858000 h 6858000"/>
              <a:gd name="connsiteX340" fmla="*/ 4391597 w 7467600"/>
              <a:gd name="connsiteY340" fmla="*/ 6556370 h 6858000"/>
              <a:gd name="connsiteX341" fmla="*/ 4668889 w 7467600"/>
              <a:gd name="connsiteY341" fmla="*/ 6246399 h 6858000"/>
              <a:gd name="connsiteX342" fmla="*/ 5055427 w 7467600"/>
              <a:gd name="connsiteY342" fmla="*/ 5931476 h 6858000"/>
              <a:gd name="connsiteX343" fmla="*/ 5371814 w 7467600"/>
              <a:gd name="connsiteY343" fmla="*/ 5678975 h 6858000"/>
              <a:gd name="connsiteX344" fmla="*/ 4987918 w 7467600"/>
              <a:gd name="connsiteY344" fmla="*/ 5838701 h 6858000"/>
              <a:gd name="connsiteX345" fmla="*/ 4317146 w 7467600"/>
              <a:gd name="connsiteY345" fmla="*/ 6587716 h 6858000"/>
              <a:gd name="connsiteX346" fmla="*/ 4171627 w 7467600"/>
              <a:gd name="connsiteY346" fmla="*/ 6858000 h 6858000"/>
              <a:gd name="connsiteX347" fmla="*/ 4081585 w 7467600"/>
              <a:gd name="connsiteY347" fmla="*/ 6858000 h 6858000"/>
              <a:gd name="connsiteX348" fmla="*/ 4238603 w 7467600"/>
              <a:gd name="connsiteY348" fmla="*/ 6559341 h 6858000"/>
              <a:gd name="connsiteX349" fmla="*/ 4778333 w 7467600"/>
              <a:gd name="connsiteY349" fmla="*/ 5873626 h 6858000"/>
              <a:gd name="connsiteX350" fmla="*/ 5414185 w 7467600"/>
              <a:gd name="connsiteY350" fmla="*/ 5573882 h 6858000"/>
              <a:gd name="connsiteX351" fmla="*/ 5959648 w 7467600"/>
              <a:gd name="connsiteY351" fmla="*/ 4760797 h 6858000"/>
              <a:gd name="connsiteX352" fmla="*/ 5355019 w 7467600"/>
              <a:gd name="connsiteY352" fmla="*/ 4734672 h 6858000"/>
              <a:gd name="connsiteX353" fmla="*/ 5083565 w 7467600"/>
              <a:gd name="connsiteY353" fmla="*/ 5179121 h 6858000"/>
              <a:gd name="connsiteX354" fmla="*/ 4713577 w 7467600"/>
              <a:gd name="connsiteY354" fmla="*/ 5616803 h 6858000"/>
              <a:gd name="connsiteX355" fmla="*/ 3989559 w 7467600"/>
              <a:gd name="connsiteY355" fmla="*/ 6145945 h 6858000"/>
              <a:gd name="connsiteX356" fmla="*/ 3939824 w 7467600"/>
              <a:gd name="connsiteY356" fmla="*/ 6066900 h 6858000"/>
              <a:gd name="connsiteX357" fmla="*/ 4584537 w 7467600"/>
              <a:gd name="connsiteY357" fmla="*/ 5324826 h 6858000"/>
              <a:gd name="connsiteX358" fmla="*/ 5037105 w 7467600"/>
              <a:gd name="connsiteY358" fmla="*/ 5088765 h 6858000"/>
              <a:gd name="connsiteX359" fmla="*/ 5039930 w 7467600"/>
              <a:gd name="connsiteY359" fmla="*/ 5089585 h 6858000"/>
              <a:gd name="connsiteX360" fmla="*/ 5263764 w 7467600"/>
              <a:gd name="connsiteY360" fmla="*/ 4735525 h 6858000"/>
              <a:gd name="connsiteX361" fmla="*/ 4086300 w 7467600"/>
              <a:gd name="connsiteY361" fmla="*/ 4884599 h 6858000"/>
              <a:gd name="connsiteX362" fmla="*/ 4085485 w 7467600"/>
              <a:gd name="connsiteY362" fmla="*/ 4899070 h 6858000"/>
              <a:gd name="connsiteX363" fmla="*/ 3871915 w 7467600"/>
              <a:gd name="connsiteY363" fmla="*/ 5253645 h 6858000"/>
              <a:gd name="connsiteX364" fmla="*/ 3799374 w 7467600"/>
              <a:gd name="connsiteY364" fmla="*/ 5466127 h 6858000"/>
              <a:gd name="connsiteX365" fmla="*/ 3498850 w 7467600"/>
              <a:gd name="connsiteY365" fmla="*/ 6661888 h 6858000"/>
              <a:gd name="connsiteX366" fmla="*/ 3399216 w 7467600"/>
              <a:gd name="connsiteY366" fmla="*/ 6858000 h 6858000"/>
              <a:gd name="connsiteX367" fmla="*/ 3303688 w 7467600"/>
              <a:gd name="connsiteY367" fmla="*/ 6858000 h 6858000"/>
              <a:gd name="connsiteX368" fmla="*/ 3391774 w 7467600"/>
              <a:gd name="connsiteY368" fmla="*/ 6697181 h 6858000"/>
              <a:gd name="connsiteX369" fmla="*/ 3735540 w 7467600"/>
              <a:gd name="connsiteY369" fmla="*/ 5546923 h 6858000"/>
              <a:gd name="connsiteX370" fmla="*/ 3729438 w 7467600"/>
              <a:gd name="connsiteY370" fmla="*/ 5569058 h 6858000"/>
              <a:gd name="connsiteX371" fmla="*/ 3707782 w 7467600"/>
              <a:gd name="connsiteY371" fmla="*/ 5644908 h 6858000"/>
              <a:gd name="connsiteX372" fmla="*/ 3583827 w 7467600"/>
              <a:gd name="connsiteY372" fmla="*/ 6039215 h 6858000"/>
              <a:gd name="connsiteX373" fmla="*/ 3547861 w 7467600"/>
              <a:gd name="connsiteY373" fmla="*/ 6129609 h 6858000"/>
              <a:gd name="connsiteX374" fmla="*/ 3490905 w 7467600"/>
              <a:gd name="connsiteY374" fmla="*/ 6277660 h 6858000"/>
              <a:gd name="connsiteX375" fmla="*/ 3455859 w 7467600"/>
              <a:gd name="connsiteY375" fmla="*/ 6391301 h 6858000"/>
              <a:gd name="connsiteX376" fmla="*/ 3429112 w 7467600"/>
              <a:gd name="connsiteY376" fmla="*/ 6479469 h 6858000"/>
              <a:gd name="connsiteX377" fmla="*/ 3304862 w 7467600"/>
              <a:gd name="connsiteY377" fmla="*/ 6796476 h 6858000"/>
              <a:gd name="connsiteX378" fmla="*/ 3276071 w 7467600"/>
              <a:gd name="connsiteY378" fmla="*/ 6858000 h 6858000"/>
              <a:gd name="connsiteX379" fmla="*/ 3240805 w 7467600"/>
              <a:gd name="connsiteY379" fmla="*/ 6858000 h 6858000"/>
              <a:gd name="connsiteX380" fmla="*/ 3275917 w 7467600"/>
              <a:gd name="connsiteY380" fmla="*/ 6783192 h 6858000"/>
              <a:gd name="connsiteX381" fmla="*/ 3399358 w 7467600"/>
              <a:gd name="connsiteY381" fmla="*/ 6469011 h 6858000"/>
              <a:gd name="connsiteX382" fmla="*/ 3425650 w 7467600"/>
              <a:gd name="connsiteY382" fmla="*/ 6381333 h 6858000"/>
              <a:gd name="connsiteX383" fmla="*/ 3460661 w 7467600"/>
              <a:gd name="connsiteY383" fmla="*/ 6266763 h 6858000"/>
              <a:gd name="connsiteX384" fmla="*/ 3518021 w 7467600"/>
              <a:gd name="connsiteY384" fmla="*/ 6117298 h 6858000"/>
              <a:gd name="connsiteX385" fmla="*/ 3554035 w 7467600"/>
              <a:gd name="connsiteY385" fmla="*/ 6027832 h 6858000"/>
              <a:gd name="connsiteX386" fmla="*/ 3677174 w 7467600"/>
              <a:gd name="connsiteY386" fmla="*/ 5636351 h 6858000"/>
              <a:gd name="connsiteX387" fmla="*/ 3698819 w 7467600"/>
              <a:gd name="connsiteY387" fmla="*/ 5560503 h 6858000"/>
              <a:gd name="connsiteX388" fmla="*/ 3702094 w 7467600"/>
              <a:gd name="connsiteY388" fmla="*/ 5549194 h 6858000"/>
              <a:gd name="connsiteX389" fmla="*/ 3398355 w 7467600"/>
              <a:gd name="connsiteY389" fmla="*/ 6094603 h 6858000"/>
              <a:gd name="connsiteX390" fmla="*/ 3193941 w 7467600"/>
              <a:gd name="connsiteY390" fmla="*/ 6798775 h 6858000"/>
              <a:gd name="connsiteX391" fmla="*/ 3184140 w 7467600"/>
              <a:gd name="connsiteY391" fmla="*/ 6858000 h 6858000"/>
              <a:gd name="connsiteX392" fmla="*/ 3099978 w 7467600"/>
              <a:gd name="connsiteY392" fmla="*/ 6858000 h 6858000"/>
              <a:gd name="connsiteX393" fmla="*/ 3101556 w 7467600"/>
              <a:gd name="connsiteY393" fmla="*/ 6843337 h 6858000"/>
              <a:gd name="connsiteX394" fmla="*/ 3370162 w 7467600"/>
              <a:gd name="connsiteY394" fmla="*/ 5785550 h 6858000"/>
              <a:gd name="connsiteX395" fmla="*/ 3746477 w 7467600"/>
              <a:gd name="connsiteY395" fmla="*/ 5377889 h 6858000"/>
              <a:gd name="connsiteX396" fmla="*/ 3863399 w 7467600"/>
              <a:gd name="connsiteY396" fmla="*/ 5087257 h 6858000"/>
              <a:gd name="connsiteX397" fmla="*/ 3968712 w 7467600"/>
              <a:gd name="connsiteY397" fmla="*/ 4913989 h 6858000"/>
              <a:gd name="connsiteX398" fmla="*/ 2792390 w 7467600"/>
              <a:gd name="connsiteY398" fmla="*/ 5382974 h 6858000"/>
              <a:gd name="connsiteX399" fmla="*/ 2714982 w 7467600"/>
              <a:gd name="connsiteY399" fmla="*/ 5427051 h 6858000"/>
              <a:gd name="connsiteX400" fmla="*/ 2813361 w 7467600"/>
              <a:gd name="connsiteY400" fmla="*/ 6023912 h 6858000"/>
              <a:gd name="connsiteX401" fmla="*/ 2688430 w 7467600"/>
              <a:gd name="connsiteY401" fmla="*/ 6801564 h 6858000"/>
              <a:gd name="connsiteX402" fmla="*/ 2629626 w 7467600"/>
              <a:gd name="connsiteY402" fmla="*/ 6763394 h 6858000"/>
              <a:gd name="connsiteX403" fmla="*/ 2565328 w 7467600"/>
              <a:gd name="connsiteY403" fmla="*/ 5516399 h 6858000"/>
              <a:gd name="connsiteX404" fmla="*/ 1922999 w 7467600"/>
              <a:gd name="connsiteY404" fmla="*/ 5980343 h 6858000"/>
              <a:gd name="connsiteX405" fmla="*/ 1950261 w 7467600"/>
              <a:gd name="connsiteY405" fmla="*/ 6405858 h 6858000"/>
              <a:gd name="connsiteX406" fmla="*/ 2365554 w 7467600"/>
              <a:gd name="connsiteY406" fmla="*/ 6759107 h 6858000"/>
              <a:gd name="connsiteX407" fmla="*/ 2424142 w 7467600"/>
              <a:gd name="connsiteY407" fmla="*/ 6858000 h 6858000"/>
              <a:gd name="connsiteX408" fmla="*/ 2395994 w 7467600"/>
              <a:gd name="connsiteY408" fmla="*/ 6858000 h 6858000"/>
              <a:gd name="connsiteX409" fmla="*/ 2392863 w 7467600"/>
              <a:gd name="connsiteY409" fmla="*/ 6852964 h 6858000"/>
              <a:gd name="connsiteX410" fmla="*/ 2017589 w 7467600"/>
              <a:gd name="connsiteY410" fmla="*/ 6493982 h 6858000"/>
              <a:gd name="connsiteX411" fmla="*/ 2147336 w 7467600"/>
              <a:gd name="connsiteY411" fmla="*/ 6594052 h 6858000"/>
              <a:gd name="connsiteX412" fmla="*/ 2207047 w 7467600"/>
              <a:gd name="connsiteY412" fmla="*/ 6654540 h 6858000"/>
              <a:gd name="connsiteX413" fmla="*/ 2299106 w 7467600"/>
              <a:gd name="connsiteY413" fmla="*/ 6778931 h 6858000"/>
              <a:gd name="connsiteX414" fmla="*/ 2314430 w 7467600"/>
              <a:gd name="connsiteY414" fmla="*/ 6801144 h 6858000"/>
              <a:gd name="connsiteX415" fmla="*/ 2352406 w 7467600"/>
              <a:gd name="connsiteY415" fmla="*/ 6858000 h 6858000"/>
              <a:gd name="connsiteX416" fmla="*/ 2314492 w 7467600"/>
              <a:gd name="connsiteY416" fmla="*/ 6858000 h 6858000"/>
              <a:gd name="connsiteX417" fmla="*/ 2288095 w 7467600"/>
              <a:gd name="connsiteY417" fmla="*/ 6818030 h 6858000"/>
              <a:gd name="connsiteX418" fmla="*/ 2272768 w 7467600"/>
              <a:gd name="connsiteY418" fmla="*/ 6795822 h 6858000"/>
              <a:gd name="connsiteX419" fmla="*/ 2182715 w 7467600"/>
              <a:gd name="connsiteY419" fmla="*/ 6675071 h 6858000"/>
              <a:gd name="connsiteX420" fmla="*/ 2032061 w 7467600"/>
              <a:gd name="connsiteY420" fmla="*/ 6541380 h 6858000"/>
              <a:gd name="connsiteX421" fmla="*/ 2257220 w 7467600"/>
              <a:gd name="connsiteY421" fmla="*/ 6826257 h 6858000"/>
              <a:gd name="connsiteX422" fmla="*/ 2281324 w 7467600"/>
              <a:gd name="connsiteY422" fmla="*/ 6858000 h 6858000"/>
              <a:gd name="connsiteX423" fmla="*/ 2242860 w 7467600"/>
              <a:gd name="connsiteY423" fmla="*/ 6858000 h 6858000"/>
              <a:gd name="connsiteX424" fmla="*/ 2232818 w 7467600"/>
              <a:gd name="connsiteY424" fmla="*/ 6844926 h 6858000"/>
              <a:gd name="connsiteX425" fmla="*/ 1990172 w 7467600"/>
              <a:gd name="connsiteY425" fmla="*/ 6542121 h 6858000"/>
              <a:gd name="connsiteX426" fmla="*/ 2124090 w 7467600"/>
              <a:gd name="connsiteY426" fmla="*/ 6761017 h 6858000"/>
              <a:gd name="connsiteX427" fmla="*/ 2200380 w 7467600"/>
              <a:gd name="connsiteY427" fmla="*/ 6858000 h 6858000"/>
              <a:gd name="connsiteX428" fmla="*/ 2147507 w 7467600"/>
              <a:gd name="connsiteY428" fmla="*/ 6858000 h 6858000"/>
              <a:gd name="connsiteX429" fmla="*/ 2070668 w 7467600"/>
              <a:gd name="connsiteY429" fmla="*/ 6761520 h 6858000"/>
              <a:gd name="connsiteX430" fmla="*/ 1975142 w 7467600"/>
              <a:gd name="connsiteY430" fmla="*/ 6585570 h 6858000"/>
              <a:gd name="connsiteX431" fmla="*/ 2050035 w 7467600"/>
              <a:gd name="connsiteY431" fmla="*/ 6813345 h 6858000"/>
              <a:gd name="connsiteX432" fmla="*/ 2063025 w 7467600"/>
              <a:gd name="connsiteY432" fmla="*/ 6858000 h 6858000"/>
              <a:gd name="connsiteX433" fmla="*/ 2021675 w 7467600"/>
              <a:gd name="connsiteY433" fmla="*/ 6858000 h 6858000"/>
              <a:gd name="connsiteX434" fmla="*/ 2019308 w 7467600"/>
              <a:gd name="connsiteY434" fmla="*/ 6847118 h 6858000"/>
              <a:gd name="connsiteX435" fmla="*/ 1938835 w 7467600"/>
              <a:gd name="connsiteY435" fmla="*/ 6551160 h 6858000"/>
              <a:gd name="connsiteX436" fmla="*/ 1953230 w 7467600"/>
              <a:gd name="connsiteY436" fmla="*/ 6759699 h 6858000"/>
              <a:gd name="connsiteX437" fmla="*/ 1956763 w 7467600"/>
              <a:gd name="connsiteY437" fmla="*/ 6778191 h 6858000"/>
              <a:gd name="connsiteX438" fmla="*/ 1967925 w 7467600"/>
              <a:gd name="connsiteY438" fmla="*/ 6858000 h 6858000"/>
              <a:gd name="connsiteX439" fmla="*/ 1936622 w 7467600"/>
              <a:gd name="connsiteY439" fmla="*/ 6858000 h 6858000"/>
              <a:gd name="connsiteX440" fmla="*/ 1926261 w 7467600"/>
              <a:gd name="connsiteY440" fmla="*/ 6784064 h 6858000"/>
              <a:gd name="connsiteX441" fmla="*/ 1922724 w 7467600"/>
              <a:gd name="connsiteY441" fmla="*/ 6765577 h 6858000"/>
              <a:gd name="connsiteX442" fmla="*/ 1904650 w 7467600"/>
              <a:gd name="connsiteY442" fmla="*/ 6639616 h 6858000"/>
              <a:gd name="connsiteX443" fmla="*/ 1885273 w 7467600"/>
              <a:gd name="connsiteY443" fmla="*/ 6858000 h 6858000"/>
              <a:gd name="connsiteX444" fmla="*/ 1854363 w 7467600"/>
              <a:gd name="connsiteY444" fmla="*/ 6858000 h 6858000"/>
              <a:gd name="connsiteX445" fmla="*/ 1880391 w 7467600"/>
              <a:gd name="connsiteY445" fmla="*/ 6603796 h 6858000"/>
              <a:gd name="connsiteX446" fmla="*/ 1818273 w 7467600"/>
              <a:gd name="connsiteY446" fmla="*/ 6715729 h 6858000"/>
              <a:gd name="connsiteX447" fmla="*/ 1794691 w 7467600"/>
              <a:gd name="connsiteY447" fmla="*/ 6843239 h 6858000"/>
              <a:gd name="connsiteX448" fmla="*/ 1794914 w 7467600"/>
              <a:gd name="connsiteY448" fmla="*/ 6858000 h 6858000"/>
              <a:gd name="connsiteX449" fmla="*/ 1746128 w 7467600"/>
              <a:gd name="connsiteY449" fmla="*/ 6858000 h 6858000"/>
              <a:gd name="connsiteX450" fmla="*/ 1753934 w 7467600"/>
              <a:gd name="connsiteY450" fmla="*/ 6724796 h 6858000"/>
              <a:gd name="connsiteX451" fmla="*/ 1792053 w 7467600"/>
              <a:gd name="connsiteY451" fmla="*/ 6572396 h 6858000"/>
              <a:gd name="connsiteX452" fmla="*/ 1862248 w 7467600"/>
              <a:gd name="connsiteY452" fmla="*/ 6266397 h 6858000"/>
              <a:gd name="connsiteX453" fmla="*/ 1862250 w 7467600"/>
              <a:gd name="connsiteY453" fmla="*/ 6033531 h 6858000"/>
              <a:gd name="connsiteX454" fmla="*/ 1211999 w 7467600"/>
              <a:gd name="connsiteY454" fmla="*/ 6683610 h 6858000"/>
              <a:gd name="connsiteX455" fmla="*/ 1213266 w 7467600"/>
              <a:gd name="connsiteY455" fmla="*/ 6691947 h 6858000"/>
              <a:gd name="connsiteX456" fmla="*/ 1203370 w 7467600"/>
              <a:gd name="connsiteY456" fmla="*/ 6850676 h 6858000"/>
              <a:gd name="connsiteX457" fmla="*/ 1203671 w 7467600"/>
              <a:gd name="connsiteY457" fmla="*/ 6858000 h 6858000"/>
              <a:gd name="connsiteX458" fmla="*/ 1143180 w 7467600"/>
              <a:gd name="connsiteY458" fmla="*/ 6858000 h 6858000"/>
              <a:gd name="connsiteX459" fmla="*/ 1142176 w 7467600"/>
              <a:gd name="connsiteY459" fmla="*/ 6766045 h 6858000"/>
              <a:gd name="connsiteX460" fmla="*/ 1067484 w 7467600"/>
              <a:gd name="connsiteY460" fmla="*/ 6858000 h 6858000"/>
              <a:gd name="connsiteX461" fmla="*/ 953928 w 7467600"/>
              <a:gd name="connsiteY461" fmla="*/ 6858000 h 6858000"/>
              <a:gd name="connsiteX462" fmla="*/ 959715 w 7467600"/>
              <a:gd name="connsiteY462" fmla="*/ 6850185 h 6858000"/>
              <a:gd name="connsiteX463" fmla="*/ 1483788 w 7467600"/>
              <a:gd name="connsiteY463" fmla="*/ 6259174 h 6858000"/>
              <a:gd name="connsiteX464" fmla="*/ 1100671 w 7467600"/>
              <a:gd name="connsiteY464" fmla="*/ 6252137 h 6858000"/>
              <a:gd name="connsiteX465" fmla="*/ 1090144 w 7467600"/>
              <a:gd name="connsiteY465" fmla="*/ 6256748 h 6858000"/>
              <a:gd name="connsiteX466" fmla="*/ 1095872 w 7467600"/>
              <a:gd name="connsiteY466" fmla="*/ 6271892 h 6858000"/>
              <a:gd name="connsiteX467" fmla="*/ 262785 w 7467600"/>
              <a:gd name="connsiteY467" fmla="*/ 6845450 h 6858000"/>
              <a:gd name="connsiteX468" fmla="*/ 209968 w 7467600"/>
              <a:gd name="connsiteY468" fmla="*/ 6770713 h 6858000"/>
              <a:gd name="connsiteX469" fmla="*/ 873460 w 7467600"/>
              <a:gd name="connsiteY469" fmla="*/ 6253768 h 6858000"/>
              <a:gd name="connsiteX470" fmla="*/ 192686 w 7467600"/>
              <a:gd name="connsiteY470" fmla="*/ 5849257 h 6858000"/>
              <a:gd name="connsiteX471" fmla="*/ 4696 w 7467600"/>
              <a:gd name="connsiteY471" fmla="*/ 5697668 h 6858000"/>
              <a:gd name="connsiteX472" fmla="*/ 0 w 7467600"/>
              <a:gd name="connsiteY472" fmla="*/ 5689984 h 6858000"/>
              <a:gd name="connsiteX473" fmla="*/ 0 w 7467600"/>
              <a:gd name="connsiteY473" fmla="*/ 5513472 h 6858000"/>
              <a:gd name="connsiteX474" fmla="*/ 174101 w 7467600"/>
              <a:gd name="connsiteY474" fmla="*/ 5620277 h 6858000"/>
              <a:gd name="connsiteX475" fmla="*/ 891800 w 7467600"/>
              <a:gd name="connsiteY475" fmla="*/ 6036935 h 6858000"/>
              <a:gd name="connsiteX476" fmla="*/ 1072219 w 7467600"/>
              <a:gd name="connsiteY476" fmla="*/ 6169443 h 6858000"/>
              <a:gd name="connsiteX477" fmla="*/ 1074117 w 7467600"/>
              <a:gd name="connsiteY477" fmla="*/ 6170301 h 6858000"/>
              <a:gd name="connsiteX478" fmla="*/ 1083114 w 7467600"/>
              <a:gd name="connsiteY478" fmla="*/ 6174131 h 6858000"/>
              <a:gd name="connsiteX479" fmla="*/ 1543010 w 7467600"/>
              <a:gd name="connsiteY479" fmla="*/ 6191140 h 6858000"/>
              <a:gd name="connsiteX480" fmla="*/ 1551080 w 7467600"/>
              <a:gd name="connsiteY480" fmla="*/ 6195006 h 6858000"/>
              <a:gd name="connsiteX481" fmla="*/ 2345443 w 7467600"/>
              <a:gd name="connsiteY481" fmla="*/ 5549882 h 6858000"/>
              <a:gd name="connsiteX482" fmla="*/ 1721499 w 7467600"/>
              <a:gd name="connsiteY482" fmla="*/ 5599969 h 6858000"/>
              <a:gd name="connsiteX483" fmla="*/ 767716 w 7467600"/>
              <a:gd name="connsiteY483" fmla="*/ 5472768 h 6858000"/>
              <a:gd name="connsiteX484" fmla="*/ 722147 w 7467600"/>
              <a:gd name="connsiteY484" fmla="*/ 5393091 h 6858000"/>
              <a:gd name="connsiteX485" fmla="*/ 1485552 w 7467600"/>
              <a:gd name="connsiteY485" fmla="*/ 5313202 h 6858000"/>
              <a:gd name="connsiteX486" fmla="*/ 2143004 w 7467600"/>
              <a:gd name="connsiteY486" fmla="*/ 5402420 h 6858000"/>
              <a:gd name="connsiteX487" fmla="*/ 1933391 w 7467600"/>
              <a:gd name="connsiteY487" fmla="*/ 5156971 h 6858000"/>
              <a:gd name="connsiteX488" fmla="*/ 1827118 w 7467600"/>
              <a:gd name="connsiteY488" fmla="*/ 4968410 h 6858000"/>
              <a:gd name="connsiteX489" fmla="*/ 1837349 w 7467600"/>
              <a:gd name="connsiteY489" fmla="*/ 4956357 h 6858000"/>
              <a:gd name="connsiteX490" fmla="*/ 2162835 w 7467600"/>
              <a:gd name="connsiteY490" fmla="*/ 5187853 h 6858000"/>
              <a:gd name="connsiteX491" fmla="*/ 2257167 w 7467600"/>
              <a:gd name="connsiteY491" fmla="*/ 5462123 h 6858000"/>
              <a:gd name="connsiteX492" fmla="*/ 2261598 w 7467600"/>
              <a:gd name="connsiteY492" fmla="*/ 5467998 h 6858000"/>
              <a:gd name="connsiteX493" fmla="*/ 2437177 w 7467600"/>
              <a:gd name="connsiteY493" fmla="*/ 5479608 h 6858000"/>
              <a:gd name="connsiteX494" fmla="*/ 2445247 w 7467600"/>
              <a:gd name="connsiteY494" fmla="*/ 5483476 h 6858000"/>
              <a:gd name="connsiteX495" fmla="*/ 2743626 w 7467600"/>
              <a:gd name="connsiteY495" fmla="*/ 5304819 h 6858000"/>
              <a:gd name="connsiteX496" fmla="*/ 3048102 w 7467600"/>
              <a:gd name="connsiteY496" fmla="*/ 5150595 h 6858000"/>
              <a:gd name="connsiteX497" fmla="*/ 1799414 w 7467600"/>
              <a:gd name="connsiteY497" fmla="*/ 4694732 h 6858000"/>
              <a:gd name="connsiteX498" fmla="*/ 1771735 w 7467600"/>
              <a:gd name="connsiteY498" fmla="*/ 4619929 h 6858000"/>
              <a:gd name="connsiteX499" fmla="*/ 3104273 w 7467600"/>
              <a:gd name="connsiteY499" fmla="*/ 5076159 h 6858000"/>
              <a:gd name="connsiteX500" fmla="*/ 3113245 w 7467600"/>
              <a:gd name="connsiteY500" fmla="*/ 5090705 h 6858000"/>
              <a:gd name="connsiteX501" fmla="*/ 3126294 w 7467600"/>
              <a:gd name="connsiteY501" fmla="*/ 5114400 h 6858000"/>
              <a:gd name="connsiteX502" fmla="*/ 3937433 w 7467600"/>
              <a:gd name="connsiteY502" fmla="*/ 4830473 h 6858000"/>
              <a:gd name="connsiteX503" fmla="*/ 3590475 w 7467600"/>
              <a:gd name="connsiteY503" fmla="*/ 4597974 h 6858000"/>
              <a:gd name="connsiteX504" fmla="*/ 3100264 w 7467600"/>
              <a:gd name="connsiteY504" fmla="*/ 4579845 h 6858000"/>
              <a:gd name="connsiteX505" fmla="*/ 2183576 w 7467600"/>
              <a:gd name="connsiteY505" fmla="*/ 4227150 h 6858000"/>
              <a:gd name="connsiteX506" fmla="*/ 2151029 w 7467600"/>
              <a:gd name="connsiteY506" fmla="*/ 4146947 h 6858000"/>
              <a:gd name="connsiteX507" fmla="*/ 3563434 w 7467600"/>
              <a:gd name="connsiteY507" fmla="*/ 4469115 h 6858000"/>
              <a:gd name="connsiteX508" fmla="*/ 3177952 w 7467600"/>
              <a:gd name="connsiteY508" fmla="*/ 3657386 h 6858000"/>
              <a:gd name="connsiteX509" fmla="*/ 3189263 w 7467600"/>
              <a:gd name="connsiteY509" fmla="*/ 3625726 h 6858000"/>
              <a:gd name="connsiteX510" fmla="*/ 3560912 w 7467600"/>
              <a:gd name="connsiteY510" fmla="*/ 4079863 h 6858000"/>
              <a:gd name="connsiteX511" fmla="*/ 3626636 w 7467600"/>
              <a:gd name="connsiteY511" fmla="*/ 4512230 h 6858000"/>
              <a:gd name="connsiteX512" fmla="*/ 3653088 w 7467600"/>
              <a:gd name="connsiteY512" fmla="*/ 4521417 h 6858000"/>
              <a:gd name="connsiteX513" fmla="*/ 3988128 w 7467600"/>
              <a:gd name="connsiteY513" fmla="*/ 4817267 h 6858000"/>
              <a:gd name="connsiteX514" fmla="*/ 4830582 w 7467600"/>
              <a:gd name="connsiteY514" fmla="*/ 4676000 h 6858000"/>
              <a:gd name="connsiteX515" fmla="*/ 4830100 w 7467600"/>
              <a:gd name="connsiteY515" fmla="*/ 4675554 h 6858000"/>
              <a:gd name="connsiteX516" fmla="*/ 4036318 w 7467600"/>
              <a:gd name="connsiteY516" fmla="*/ 4147013 h 6858000"/>
              <a:gd name="connsiteX517" fmla="*/ 3432098 w 7467600"/>
              <a:gd name="connsiteY517" fmla="*/ 3537312 h 6858000"/>
              <a:gd name="connsiteX518" fmla="*/ 3446761 w 7467600"/>
              <a:gd name="connsiteY518" fmla="*/ 3461278 h 6858000"/>
              <a:gd name="connsiteX519" fmla="*/ 4419733 w 7467600"/>
              <a:gd name="connsiteY519" fmla="*/ 3963555 h 6858000"/>
              <a:gd name="connsiteX520" fmla="*/ 4781371 w 7467600"/>
              <a:gd name="connsiteY520" fmla="*/ 4458604 h 6858000"/>
              <a:gd name="connsiteX521" fmla="*/ 4780440 w 7467600"/>
              <a:gd name="connsiteY521" fmla="*/ 4470290 h 6858000"/>
              <a:gd name="connsiteX522" fmla="*/ 4898954 w 7467600"/>
              <a:gd name="connsiteY522" fmla="*/ 4662092 h 6858000"/>
              <a:gd name="connsiteX523" fmla="*/ 4900699 w 7467600"/>
              <a:gd name="connsiteY523" fmla="*/ 4670867 h 6858000"/>
              <a:gd name="connsiteX524" fmla="*/ 5714511 w 7467600"/>
              <a:gd name="connsiteY524" fmla="*/ 4663483 h 6858000"/>
              <a:gd name="connsiteX525" fmla="*/ 5464793 w 7467600"/>
              <a:gd name="connsiteY525" fmla="*/ 4393556 h 6858000"/>
              <a:gd name="connsiteX526" fmla="*/ 5461897 w 7467600"/>
              <a:gd name="connsiteY526" fmla="*/ 4390879 h 6858000"/>
              <a:gd name="connsiteX527" fmla="*/ 4294126 w 7467600"/>
              <a:gd name="connsiteY527" fmla="*/ 3303048 h 6858000"/>
              <a:gd name="connsiteX528" fmla="*/ 4305321 w 7467600"/>
              <a:gd name="connsiteY528" fmla="*/ 3256953 h 6858000"/>
              <a:gd name="connsiteX529" fmla="*/ 4949299 w 7467600"/>
              <a:gd name="connsiteY529" fmla="*/ 3766336 h 6858000"/>
              <a:gd name="connsiteX530" fmla="*/ 5291452 w 7467600"/>
              <a:gd name="connsiteY530" fmla="*/ 4076801 h 6858000"/>
              <a:gd name="connsiteX531" fmla="*/ 5434998 w 7467600"/>
              <a:gd name="connsiteY531" fmla="*/ 4254100 h 6858000"/>
              <a:gd name="connsiteX532" fmla="*/ 5351015 w 7467600"/>
              <a:gd name="connsiteY532" fmla="*/ 3760989 h 6858000"/>
              <a:gd name="connsiteX533" fmla="*/ 5413780 w 7467600"/>
              <a:gd name="connsiteY533" fmla="*/ 2966265 h 6858000"/>
              <a:gd name="connsiteX534" fmla="*/ 5425627 w 7467600"/>
              <a:gd name="connsiteY534" fmla="*/ 2954192 h 6858000"/>
              <a:gd name="connsiteX535" fmla="*/ 6604735 w 7467600"/>
              <a:gd name="connsiteY535" fmla="*/ 2041381 h 6858000"/>
              <a:gd name="connsiteX536" fmla="*/ 7204487 w 7467600"/>
              <a:gd name="connsiteY536" fmla="*/ 2742112 h 6858000"/>
              <a:gd name="connsiteX537" fmla="*/ 7131592 w 7467600"/>
              <a:gd name="connsiteY537" fmla="*/ 2672096 h 6858000"/>
              <a:gd name="connsiteX538" fmla="*/ 6996344 w 7467600"/>
              <a:gd name="connsiteY538" fmla="*/ 2518310 h 6858000"/>
              <a:gd name="connsiteX539" fmla="*/ 6735495 w 7467600"/>
              <a:gd name="connsiteY539" fmla="*/ 2196890 h 6858000"/>
              <a:gd name="connsiteX540" fmla="*/ 6721901 w 7467600"/>
              <a:gd name="connsiteY540" fmla="*/ 2179274 h 6858000"/>
              <a:gd name="connsiteX541" fmla="*/ 6604735 w 7467600"/>
              <a:gd name="connsiteY541" fmla="*/ 2041381 h 6858000"/>
              <a:gd name="connsiteX542" fmla="*/ 6591670 w 7467600"/>
              <a:gd name="connsiteY542" fmla="*/ 1988277 h 6858000"/>
              <a:gd name="connsiteX543" fmla="*/ 6747349 w 7467600"/>
              <a:gd name="connsiteY543" fmla="*/ 2160069 h 6858000"/>
              <a:gd name="connsiteX544" fmla="*/ 6760943 w 7467600"/>
              <a:gd name="connsiteY544" fmla="*/ 2177686 h 6858000"/>
              <a:gd name="connsiteX545" fmla="*/ 7021065 w 7467600"/>
              <a:gd name="connsiteY545" fmla="*/ 2498102 h 6858000"/>
              <a:gd name="connsiteX546" fmla="*/ 7155223 w 7467600"/>
              <a:gd name="connsiteY546" fmla="*/ 2650386 h 6858000"/>
              <a:gd name="connsiteX547" fmla="*/ 7203167 w 7467600"/>
              <a:gd name="connsiteY547" fmla="*/ 2697288 h 6858000"/>
              <a:gd name="connsiteX548" fmla="*/ 6937703 w 7467600"/>
              <a:gd name="connsiteY548" fmla="*/ 2321981 h 6858000"/>
              <a:gd name="connsiteX549" fmla="*/ 6591670 w 7467600"/>
              <a:gd name="connsiteY549" fmla="*/ 1988277 h 6858000"/>
              <a:gd name="connsiteX550" fmla="*/ 5798671 w 7467600"/>
              <a:gd name="connsiteY550" fmla="*/ 1981601 h 6858000"/>
              <a:gd name="connsiteX551" fmla="*/ 5754709 w 7467600"/>
              <a:gd name="connsiteY551" fmla="*/ 2071454 h 6858000"/>
              <a:gd name="connsiteX552" fmla="*/ 5763044 w 7467600"/>
              <a:gd name="connsiteY552" fmla="*/ 2842206 h 6858000"/>
              <a:gd name="connsiteX553" fmla="*/ 5764974 w 7467600"/>
              <a:gd name="connsiteY553" fmla="*/ 2799609 h 6858000"/>
              <a:gd name="connsiteX554" fmla="*/ 5767665 w 7467600"/>
              <a:gd name="connsiteY554" fmla="*/ 2666409 h 6858000"/>
              <a:gd name="connsiteX555" fmla="*/ 5763055 w 7467600"/>
              <a:gd name="connsiteY555" fmla="*/ 2579705 h 6858000"/>
              <a:gd name="connsiteX556" fmla="*/ 5758079 w 7467600"/>
              <a:gd name="connsiteY556" fmla="*/ 2492508 h 6858000"/>
              <a:gd name="connsiteX557" fmla="*/ 5779325 w 7467600"/>
              <a:gd name="connsiteY557" fmla="*/ 2197069 h 6858000"/>
              <a:gd name="connsiteX558" fmla="*/ 5798671 w 7467600"/>
              <a:gd name="connsiteY558" fmla="*/ 1981601 h 6858000"/>
              <a:gd name="connsiteX559" fmla="*/ 5829202 w 7467600"/>
              <a:gd name="connsiteY559" fmla="*/ 1971679 h 6858000"/>
              <a:gd name="connsiteX560" fmla="*/ 5809558 w 7467600"/>
              <a:gd name="connsiteY560" fmla="*/ 2198043 h 6858000"/>
              <a:gd name="connsiteX561" fmla="*/ 5788653 w 7467600"/>
              <a:gd name="connsiteY561" fmla="*/ 2489430 h 6858000"/>
              <a:gd name="connsiteX562" fmla="*/ 5793439 w 7467600"/>
              <a:gd name="connsiteY562" fmla="*/ 2575235 h 6858000"/>
              <a:gd name="connsiteX563" fmla="*/ 5796837 w 7467600"/>
              <a:gd name="connsiteY563" fmla="*/ 2637633 h 6858000"/>
              <a:gd name="connsiteX564" fmla="*/ 5818614 w 7467600"/>
              <a:gd name="connsiteY564" fmla="*/ 2473055 h 6858000"/>
              <a:gd name="connsiteX565" fmla="*/ 5829202 w 7467600"/>
              <a:gd name="connsiteY565" fmla="*/ 1971679 h 6858000"/>
              <a:gd name="connsiteX566" fmla="*/ 5911389 w 7467600"/>
              <a:gd name="connsiteY566" fmla="*/ 1898371 h 6858000"/>
              <a:gd name="connsiteX567" fmla="*/ 6237627 w 7467600"/>
              <a:gd name="connsiteY567" fmla="*/ 2231921 h 6858000"/>
              <a:gd name="connsiteX568" fmla="*/ 5911389 w 7467600"/>
              <a:gd name="connsiteY568" fmla="*/ 1898371 h 6858000"/>
              <a:gd name="connsiteX569" fmla="*/ 6944437 w 7467600"/>
              <a:gd name="connsiteY569" fmla="*/ 1575402 h 6858000"/>
              <a:gd name="connsiteX570" fmla="*/ 6304730 w 7467600"/>
              <a:gd name="connsiteY570" fmla="*/ 1766654 h 6858000"/>
              <a:gd name="connsiteX571" fmla="*/ 6944437 w 7467600"/>
              <a:gd name="connsiteY571" fmla="*/ 1575402 h 6858000"/>
              <a:gd name="connsiteX572" fmla="*/ 7019523 w 7467600"/>
              <a:gd name="connsiteY572" fmla="*/ 1519450 h 6858000"/>
              <a:gd name="connsiteX573" fmla="*/ 6298091 w 7467600"/>
              <a:gd name="connsiteY573" fmla="*/ 1737122 h 6858000"/>
              <a:gd name="connsiteX574" fmla="*/ 7019523 w 7467600"/>
              <a:gd name="connsiteY574" fmla="*/ 1519450 h 6858000"/>
              <a:gd name="connsiteX575" fmla="*/ 2399523 w 7467600"/>
              <a:gd name="connsiteY575" fmla="*/ 1428234 h 6858000"/>
              <a:gd name="connsiteX576" fmla="*/ 2224982 w 7467600"/>
              <a:gd name="connsiteY576" fmla="*/ 1826201 h 6858000"/>
              <a:gd name="connsiteX577" fmla="*/ 2096099 w 7467600"/>
              <a:gd name="connsiteY577" fmla="*/ 2345900 h 6858000"/>
              <a:gd name="connsiteX578" fmla="*/ 2283317 w 7467600"/>
              <a:gd name="connsiteY578" fmla="*/ 1796925 h 6858000"/>
              <a:gd name="connsiteX579" fmla="*/ 2399523 w 7467600"/>
              <a:gd name="connsiteY579" fmla="*/ 1428234 h 6858000"/>
              <a:gd name="connsiteX580" fmla="*/ 2448558 w 7467600"/>
              <a:gd name="connsiteY580" fmla="*/ 1373435 h 6858000"/>
              <a:gd name="connsiteX581" fmla="*/ 2312521 w 7467600"/>
              <a:gd name="connsiteY581" fmla="*/ 1806140 h 6858000"/>
              <a:gd name="connsiteX582" fmla="*/ 2127533 w 7467600"/>
              <a:gd name="connsiteY582" fmla="*/ 2348380 h 6858000"/>
              <a:gd name="connsiteX583" fmla="*/ 2358080 w 7467600"/>
              <a:gd name="connsiteY583" fmla="*/ 1866134 h 6858000"/>
              <a:gd name="connsiteX584" fmla="*/ 2407436 w 7467600"/>
              <a:gd name="connsiteY584" fmla="*/ 1651070 h 6858000"/>
              <a:gd name="connsiteX585" fmla="*/ 2448558 w 7467600"/>
              <a:gd name="connsiteY585" fmla="*/ 1373435 h 6858000"/>
              <a:gd name="connsiteX586" fmla="*/ 278707 w 7467600"/>
              <a:gd name="connsiteY586" fmla="*/ 1352270 h 6858000"/>
              <a:gd name="connsiteX587" fmla="*/ 321570 w 7467600"/>
              <a:gd name="connsiteY587" fmla="*/ 1861610 h 6858000"/>
              <a:gd name="connsiteX588" fmla="*/ 294281 w 7467600"/>
              <a:gd name="connsiteY588" fmla="*/ 1440658 h 6858000"/>
              <a:gd name="connsiteX589" fmla="*/ 278707 w 7467600"/>
              <a:gd name="connsiteY589" fmla="*/ 1352270 h 6858000"/>
              <a:gd name="connsiteX590" fmla="*/ 1423821 w 7467600"/>
              <a:gd name="connsiteY590" fmla="*/ 1351958 h 6858000"/>
              <a:gd name="connsiteX591" fmla="*/ 1638521 w 7467600"/>
              <a:gd name="connsiteY591" fmla="*/ 1908470 h 6858000"/>
              <a:gd name="connsiteX592" fmla="*/ 1754199 w 7467600"/>
              <a:gd name="connsiteY592" fmla="*/ 2149284 h 6858000"/>
              <a:gd name="connsiteX593" fmla="*/ 1908359 w 7467600"/>
              <a:gd name="connsiteY593" fmla="*/ 2364988 h 6858000"/>
              <a:gd name="connsiteX594" fmla="*/ 1647661 w 7467600"/>
              <a:gd name="connsiteY594" fmla="*/ 1825945 h 6858000"/>
              <a:gd name="connsiteX595" fmla="*/ 1423821 w 7467600"/>
              <a:gd name="connsiteY595" fmla="*/ 1351958 h 6858000"/>
              <a:gd name="connsiteX596" fmla="*/ 1431890 w 7467600"/>
              <a:gd name="connsiteY596" fmla="*/ 1306475 h 6858000"/>
              <a:gd name="connsiteX597" fmla="*/ 1507597 w 7467600"/>
              <a:gd name="connsiteY597" fmla="*/ 1446132 h 6858000"/>
              <a:gd name="connsiteX598" fmla="*/ 1674586 w 7467600"/>
              <a:gd name="connsiteY598" fmla="*/ 1813832 h 6858000"/>
              <a:gd name="connsiteX599" fmla="*/ 1815950 w 7467600"/>
              <a:gd name="connsiteY599" fmla="*/ 2128564 h 6858000"/>
              <a:gd name="connsiteX600" fmla="*/ 1984242 w 7467600"/>
              <a:gd name="connsiteY600" fmla="*/ 2430829 h 6858000"/>
              <a:gd name="connsiteX601" fmla="*/ 2014023 w 7467600"/>
              <a:gd name="connsiteY601" fmla="*/ 2450995 h 6858000"/>
              <a:gd name="connsiteX602" fmla="*/ 1747337 w 7467600"/>
              <a:gd name="connsiteY602" fmla="*/ 1855264 h 6858000"/>
              <a:gd name="connsiteX603" fmla="*/ 1533749 w 7467600"/>
              <a:gd name="connsiteY603" fmla="*/ 1478656 h 6858000"/>
              <a:gd name="connsiteX604" fmla="*/ 1431890 w 7467600"/>
              <a:gd name="connsiteY604" fmla="*/ 1306475 h 6858000"/>
              <a:gd name="connsiteX605" fmla="*/ 5052692 w 7467600"/>
              <a:gd name="connsiteY605" fmla="*/ 1292994 h 6858000"/>
              <a:gd name="connsiteX606" fmla="*/ 5200661 w 7467600"/>
              <a:gd name="connsiteY606" fmla="*/ 1635186 h 6858000"/>
              <a:gd name="connsiteX607" fmla="*/ 5297138 w 7467600"/>
              <a:gd name="connsiteY607" fmla="*/ 1906351 h 6858000"/>
              <a:gd name="connsiteX608" fmla="*/ 5052692 w 7467600"/>
              <a:gd name="connsiteY608" fmla="*/ 1292994 h 6858000"/>
              <a:gd name="connsiteX609" fmla="*/ 5009948 w 7467600"/>
              <a:gd name="connsiteY609" fmla="*/ 1273619 h 6858000"/>
              <a:gd name="connsiteX610" fmla="*/ 5121777 w 7467600"/>
              <a:gd name="connsiteY610" fmla="*/ 1654213 h 6858000"/>
              <a:gd name="connsiteX611" fmla="*/ 5293545 w 7467600"/>
              <a:gd name="connsiteY611" fmla="*/ 2072247 h 6858000"/>
              <a:gd name="connsiteX612" fmla="*/ 5294042 w 7467600"/>
              <a:gd name="connsiteY612" fmla="*/ 2065019 h 6858000"/>
              <a:gd name="connsiteX613" fmla="*/ 5171936 w 7467600"/>
              <a:gd name="connsiteY613" fmla="*/ 1647613 h 6858000"/>
              <a:gd name="connsiteX614" fmla="*/ 5009948 w 7467600"/>
              <a:gd name="connsiteY614" fmla="*/ 1273619 h 6858000"/>
              <a:gd name="connsiteX615" fmla="*/ 655236 w 7467600"/>
              <a:gd name="connsiteY615" fmla="*/ 1268632 h 6858000"/>
              <a:gd name="connsiteX616" fmla="*/ 839521 w 7467600"/>
              <a:gd name="connsiteY616" fmla="*/ 1685315 h 6858000"/>
              <a:gd name="connsiteX617" fmla="*/ 1109416 w 7467600"/>
              <a:gd name="connsiteY617" fmla="*/ 2061663 h 6858000"/>
              <a:gd name="connsiteX618" fmla="*/ 1298300 w 7467600"/>
              <a:gd name="connsiteY618" fmla="*/ 2247742 h 6858000"/>
              <a:gd name="connsiteX619" fmla="*/ 1125871 w 7467600"/>
              <a:gd name="connsiteY619" fmla="*/ 1989513 h 6858000"/>
              <a:gd name="connsiteX620" fmla="*/ 981574 w 7467600"/>
              <a:gd name="connsiteY620" fmla="*/ 1783157 h 6858000"/>
              <a:gd name="connsiteX621" fmla="*/ 922198 w 7467600"/>
              <a:gd name="connsiteY621" fmla="*/ 1677437 h 6858000"/>
              <a:gd name="connsiteX622" fmla="*/ 869293 w 7467600"/>
              <a:gd name="connsiteY622" fmla="*/ 1583214 h 6858000"/>
              <a:gd name="connsiteX623" fmla="*/ 751431 w 7467600"/>
              <a:gd name="connsiteY623" fmla="*/ 1405731 h 6858000"/>
              <a:gd name="connsiteX624" fmla="*/ 655236 w 7467600"/>
              <a:gd name="connsiteY624" fmla="*/ 1268632 h 6858000"/>
              <a:gd name="connsiteX625" fmla="*/ 6516292 w 7467600"/>
              <a:gd name="connsiteY625" fmla="*/ 1263064 h 6858000"/>
              <a:gd name="connsiteX626" fmla="*/ 5736320 w 7467600"/>
              <a:gd name="connsiteY626" fmla="*/ 1501803 h 6858000"/>
              <a:gd name="connsiteX627" fmla="*/ 6516292 w 7467600"/>
              <a:gd name="connsiteY627" fmla="*/ 1263064 h 6858000"/>
              <a:gd name="connsiteX628" fmla="*/ 291466 w 7467600"/>
              <a:gd name="connsiteY628" fmla="*/ 1250369 h 6858000"/>
              <a:gd name="connsiteX629" fmla="*/ 323180 w 7467600"/>
              <a:gd name="connsiteY629" fmla="*/ 1435283 h 6858000"/>
              <a:gd name="connsiteX630" fmla="*/ 349381 w 7467600"/>
              <a:gd name="connsiteY630" fmla="*/ 1875041 h 6858000"/>
              <a:gd name="connsiteX631" fmla="*/ 374363 w 7467600"/>
              <a:gd name="connsiteY631" fmla="*/ 1506494 h 6858000"/>
              <a:gd name="connsiteX632" fmla="*/ 302168 w 7467600"/>
              <a:gd name="connsiteY632" fmla="*/ 1274495 h 6858000"/>
              <a:gd name="connsiteX633" fmla="*/ 291466 w 7467600"/>
              <a:gd name="connsiteY633" fmla="*/ 1250369 h 6858000"/>
              <a:gd name="connsiteX634" fmla="*/ 678222 w 7467600"/>
              <a:gd name="connsiteY634" fmla="*/ 1248670 h 6858000"/>
              <a:gd name="connsiteX635" fmla="*/ 775536 w 7467600"/>
              <a:gd name="connsiteY635" fmla="*/ 1388015 h 6858000"/>
              <a:gd name="connsiteX636" fmla="*/ 894529 w 7467600"/>
              <a:gd name="connsiteY636" fmla="*/ 1567739 h 6858000"/>
              <a:gd name="connsiteX637" fmla="*/ 948000 w 7467600"/>
              <a:gd name="connsiteY637" fmla="*/ 1663088 h 6858000"/>
              <a:gd name="connsiteX638" fmla="*/ 1006812 w 7467600"/>
              <a:gd name="connsiteY638" fmla="*/ 1767683 h 6858000"/>
              <a:gd name="connsiteX639" fmla="*/ 1149133 w 7467600"/>
              <a:gd name="connsiteY639" fmla="*/ 1971513 h 6858000"/>
              <a:gd name="connsiteX640" fmla="*/ 1333952 w 7467600"/>
              <a:gd name="connsiteY640" fmla="*/ 2251620 h 6858000"/>
              <a:gd name="connsiteX641" fmla="*/ 1337329 w 7467600"/>
              <a:gd name="connsiteY641" fmla="*/ 2258350 h 6858000"/>
              <a:gd name="connsiteX642" fmla="*/ 1014726 w 7467600"/>
              <a:gd name="connsiteY642" fmla="*/ 1615556 h 6858000"/>
              <a:gd name="connsiteX643" fmla="*/ 678222 w 7467600"/>
              <a:gd name="connsiteY643" fmla="*/ 1248670 h 6858000"/>
              <a:gd name="connsiteX644" fmla="*/ 6691602 w 7467600"/>
              <a:gd name="connsiteY644" fmla="*/ 1140573 h 6858000"/>
              <a:gd name="connsiteX645" fmla="*/ 6571100 w 7467600"/>
              <a:gd name="connsiteY645" fmla="*/ 1183662 h 6858000"/>
              <a:gd name="connsiteX646" fmla="*/ 6241687 w 7467600"/>
              <a:gd name="connsiteY646" fmla="*/ 1257600 h 6858000"/>
              <a:gd name="connsiteX647" fmla="*/ 5693009 w 7467600"/>
              <a:gd name="connsiteY647" fmla="*/ 1478256 h 6858000"/>
              <a:gd name="connsiteX648" fmla="*/ 6548420 w 7467600"/>
              <a:gd name="connsiteY648" fmla="*/ 1214599 h 6858000"/>
              <a:gd name="connsiteX649" fmla="*/ 6605473 w 7467600"/>
              <a:gd name="connsiteY649" fmla="*/ 1184686 h 6858000"/>
              <a:gd name="connsiteX650" fmla="*/ 6691602 w 7467600"/>
              <a:gd name="connsiteY650" fmla="*/ 1140573 h 6858000"/>
              <a:gd name="connsiteX651" fmla="*/ 4002475 w 7467600"/>
              <a:gd name="connsiteY651" fmla="*/ 1037802 h 6858000"/>
              <a:gd name="connsiteX652" fmla="*/ 4000324 w 7467600"/>
              <a:gd name="connsiteY652" fmla="*/ 1039362 h 6858000"/>
              <a:gd name="connsiteX653" fmla="*/ 4002862 w 7467600"/>
              <a:gd name="connsiteY653" fmla="*/ 1042866 h 6858000"/>
              <a:gd name="connsiteX654" fmla="*/ 4002475 w 7467600"/>
              <a:gd name="connsiteY654" fmla="*/ 1037802 h 6858000"/>
              <a:gd name="connsiteX655" fmla="*/ 506322 w 7467600"/>
              <a:gd name="connsiteY655" fmla="*/ 1020997 h 6858000"/>
              <a:gd name="connsiteX656" fmla="*/ 533068 w 7467600"/>
              <a:gd name="connsiteY656" fmla="*/ 1029409 h 6858000"/>
              <a:gd name="connsiteX657" fmla="*/ 1232525 w 7467600"/>
              <a:gd name="connsiteY657" fmla="*/ 1804675 h 6858000"/>
              <a:gd name="connsiteX658" fmla="*/ 1388858 w 7467600"/>
              <a:gd name="connsiteY658" fmla="*/ 2368011 h 6858000"/>
              <a:gd name="connsiteX659" fmla="*/ 1384098 w 7467600"/>
              <a:gd name="connsiteY659" fmla="*/ 2378125 h 6858000"/>
              <a:gd name="connsiteX660" fmla="*/ 1425393 w 7467600"/>
              <a:gd name="connsiteY660" fmla="*/ 2589124 h 6858000"/>
              <a:gd name="connsiteX661" fmla="*/ 1424001 w 7467600"/>
              <a:gd name="connsiteY661" fmla="*/ 2597541 h 6858000"/>
              <a:gd name="connsiteX662" fmla="*/ 2152729 w 7467600"/>
              <a:gd name="connsiteY662" fmla="*/ 2864487 h 6858000"/>
              <a:gd name="connsiteX663" fmla="*/ 2020609 w 7467600"/>
              <a:gd name="connsiteY663" fmla="*/ 2539671 h 6858000"/>
              <a:gd name="connsiteX664" fmla="*/ 2018920 w 7467600"/>
              <a:gd name="connsiteY664" fmla="*/ 2536309 h 6858000"/>
              <a:gd name="connsiteX665" fmla="*/ 1342441 w 7467600"/>
              <a:gd name="connsiteY665" fmla="*/ 1173017 h 6858000"/>
              <a:gd name="connsiteX666" fmla="*/ 1367925 w 7467600"/>
              <a:gd name="connsiteY666" fmla="*/ 1135648 h 6858000"/>
              <a:gd name="connsiteX667" fmla="*/ 1771401 w 7467600"/>
              <a:gd name="connsiteY667" fmla="*/ 1806673 h 6858000"/>
              <a:gd name="connsiteX668" fmla="*/ 1972385 w 7467600"/>
              <a:gd name="connsiteY668" fmla="*/ 2198735 h 6858000"/>
              <a:gd name="connsiteX669" fmla="*/ 2040892 w 7467600"/>
              <a:gd name="connsiteY669" fmla="*/ 2405205 h 6858000"/>
              <a:gd name="connsiteX670" fmla="*/ 2131689 w 7467600"/>
              <a:gd name="connsiteY670" fmla="*/ 1936926 h 6858000"/>
              <a:gd name="connsiteX671" fmla="*/ 2454820 w 7467600"/>
              <a:gd name="connsiteY671" fmla="*/ 1248808 h 6858000"/>
              <a:gd name="connsiteX672" fmla="*/ 2492512 w 7467600"/>
              <a:gd name="connsiteY672" fmla="*/ 1302920 h 6858000"/>
              <a:gd name="connsiteX673" fmla="*/ 2081216 w 7467600"/>
              <a:gd name="connsiteY673" fmla="*/ 2527513 h 6858000"/>
              <a:gd name="connsiteX674" fmla="*/ 2081211 w 7467600"/>
              <a:gd name="connsiteY674" fmla="*/ 2528916 h 6858000"/>
              <a:gd name="connsiteX675" fmla="*/ 2199067 w 7467600"/>
              <a:gd name="connsiteY675" fmla="*/ 2884061 h 6858000"/>
              <a:gd name="connsiteX676" fmla="*/ 3192586 w 7467600"/>
              <a:gd name="connsiteY676" fmla="*/ 3411496 h 6858000"/>
              <a:gd name="connsiteX677" fmla="*/ 3182620 w 7467600"/>
              <a:gd name="connsiteY677" fmla="*/ 3483279 h 6858000"/>
              <a:gd name="connsiteX678" fmla="*/ 2435119 w 7467600"/>
              <a:gd name="connsiteY678" fmla="*/ 3080173 h 6858000"/>
              <a:gd name="connsiteX679" fmla="*/ 2410152 w 7467600"/>
              <a:gd name="connsiteY679" fmla="*/ 3063751 h 6858000"/>
              <a:gd name="connsiteX680" fmla="*/ 2408099 w 7467600"/>
              <a:gd name="connsiteY680" fmla="*/ 3064403 h 6858000"/>
              <a:gd name="connsiteX681" fmla="*/ 2407218 w 7467600"/>
              <a:gd name="connsiteY681" fmla="*/ 3070324 h 6858000"/>
              <a:gd name="connsiteX682" fmla="*/ 2380138 w 7467600"/>
              <a:gd name="connsiteY682" fmla="*/ 3099341 h 6858000"/>
              <a:gd name="connsiteX683" fmla="*/ 1765923 w 7467600"/>
              <a:gd name="connsiteY683" fmla="*/ 3581043 h 6858000"/>
              <a:gd name="connsiteX684" fmla="*/ 1702258 w 7467600"/>
              <a:gd name="connsiteY684" fmla="*/ 3612286 h 6858000"/>
              <a:gd name="connsiteX685" fmla="*/ 1538370 w 7467600"/>
              <a:gd name="connsiteY685" fmla="*/ 3811804 h 6858000"/>
              <a:gd name="connsiteX686" fmla="*/ 542867 w 7467600"/>
              <a:gd name="connsiteY686" fmla="*/ 4944092 h 6858000"/>
              <a:gd name="connsiteX687" fmla="*/ 515800 w 7467600"/>
              <a:gd name="connsiteY687" fmla="*/ 4862180 h 6858000"/>
              <a:gd name="connsiteX688" fmla="*/ 909145 w 7467600"/>
              <a:gd name="connsiteY688" fmla="*/ 4199225 h 6858000"/>
              <a:gd name="connsiteX689" fmla="*/ 1214067 w 7467600"/>
              <a:gd name="connsiteY689" fmla="*/ 3908561 h 6858000"/>
              <a:gd name="connsiteX690" fmla="*/ 640967 w 7467600"/>
              <a:gd name="connsiteY690" fmla="*/ 4105601 h 6858000"/>
              <a:gd name="connsiteX691" fmla="*/ 112563 w 7467600"/>
              <a:gd name="connsiteY691" fmla="*/ 4396952 h 6858000"/>
              <a:gd name="connsiteX692" fmla="*/ 0 w 7467600"/>
              <a:gd name="connsiteY692" fmla="*/ 4466006 h 6858000"/>
              <a:gd name="connsiteX693" fmla="*/ 0 w 7467600"/>
              <a:gd name="connsiteY693" fmla="*/ 4233763 h 6858000"/>
              <a:gd name="connsiteX694" fmla="*/ 36881 w 7467600"/>
              <a:gd name="connsiteY694" fmla="*/ 4200118 h 6858000"/>
              <a:gd name="connsiteX695" fmla="*/ 910534 w 7467600"/>
              <a:gd name="connsiteY695" fmla="*/ 3629753 h 6858000"/>
              <a:gd name="connsiteX696" fmla="*/ 1578717 w 7467600"/>
              <a:gd name="connsiteY696" fmla="*/ 3575982 h 6858000"/>
              <a:gd name="connsiteX697" fmla="*/ 2338780 w 7467600"/>
              <a:gd name="connsiteY697" fmla="*/ 3033725 h 6858000"/>
              <a:gd name="connsiteX698" fmla="*/ 1807991 w 7467600"/>
              <a:gd name="connsiteY698" fmla="*/ 2807184 h 6858000"/>
              <a:gd name="connsiteX699" fmla="*/ 1416358 w 7467600"/>
              <a:gd name="connsiteY699" fmla="*/ 3112571 h 6858000"/>
              <a:gd name="connsiteX700" fmla="*/ 939066 w 7467600"/>
              <a:gd name="connsiteY700" fmla="*/ 3378798 h 6858000"/>
              <a:gd name="connsiteX701" fmla="*/ 115099 w 7467600"/>
              <a:gd name="connsiteY701" fmla="*/ 3607650 h 6858000"/>
              <a:gd name="connsiteX702" fmla="*/ 97284 w 7467600"/>
              <a:gd name="connsiteY702" fmla="*/ 3520393 h 6858000"/>
              <a:gd name="connsiteX703" fmla="*/ 922050 w 7467600"/>
              <a:gd name="connsiteY703" fmla="*/ 3074867 h 6858000"/>
              <a:gd name="connsiteX704" fmla="*/ 1405265 w 7467600"/>
              <a:gd name="connsiteY704" fmla="*/ 3016319 h 6858000"/>
              <a:gd name="connsiteX705" fmla="*/ 1407512 w 7467600"/>
              <a:gd name="connsiteY705" fmla="*/ 3018001 h 6858000"/>
              <a:gd name="connsiteX706" fmla="*/ 1726266 w 7467600"/>
              <a:gd name="connsiteY706" fmla="*/ 2777274 h 6858000"/>
              <a:gd name="connsiteX707" fmla="*/ 625390 w 7467600"/>
              <a:gd name="connsiteY707" fmla="*/ 2514541 h 6858000"/>
              <a:gd name="connsiteX708" fmla="*/ 619799 w 7467600"/>
              <a:gd name="connsiteY708" fmla="*/ 2527180 h 6858000"/>
              <a:gd name="connsiteX709" fmla="*/ 310030 w 7467600"/>
              <a:gd name="connsiteY709" fmla="*/ 2771818 h 6858000"/>
              <a:gd name="connsiteX710" fmla="*/ 173877 w 7467600"/>
              <a:gd name="connsiteY710" fmla="*/ 2937056 h 6858000"/>
              <a:gd name="connsiteX711" fmla="*/ 77889 w 7467600"/>
              <a:gd name="connsiteY711" fmla="*/ 3138440 h 6858000"/>
              <a:gd name="connsiteX712" fmla="*/ 0 w 7467600"/>
              <a:gd name="connsiteY712" fmla="*/ 3271395 h 6858000"/>
              <a:gd name="connsiteX713" fmla="*/ 0 w 7467600"/>
              <a:gd name="connsiteY713" fmla="*/ 3153002 h 6858000"/>
              <a:gd name="connsiteX714" fmla="*/ 2386 w 7467600"/>
              <a:gd name="connsiteY714" fmla="*/ 3149203 h 6858000"/>
              <a:gd name="connsiteX715" fmla="*/ 89753 w 7467600"/>
              <a:gd name="connsiteY715" fmla="*/ 2987702 h 6858000"/>
              <a:gd name="connsiteX716" fmla="*/ 76869 w 7467600"/>
              <a:gd name="connsiteY716" fmla="*/ 3005404 h 6858000"/>
              <a:gd name="connsiteX717" fmla="*/ 32049 w 7467600"/>
              <a:gd name="connsiteY717" fmla="*/ 3065814 h 6858000"/>
              <a:gd name="connsiteX718" fmla="*/ 0 w 7467600"/>
              <a:gd name="connsiteY718" fmla="*/ 3108744 h 6858000"/>
              <a:gd name="connsiteX719" fmla="*/ 0 w 7467600"/>
              <a:gd name="connsiteY719" fmla="*/ 3058059 h 6858000"/>
              <a:gd name="connsiteX720" fmla="*/ 7610 w 7467600"/>
              <a:gd name="connsiteY720" fmla="*/ 3047889 h 6858000"/>
              <a:gd name="connsiteX721" fmla="*/ 52419 w 7467600"/>
              <a:gd name="connsiteY721" fmla="*/ 2987479 h 6858000"/>
              <a:gd name="connsiteX722" fmla="*/ 59142 w 7467600"/>
              <a:gd name="connsiteY722" fmla="*/ 2978488 h 6858000"/>
              <a:gd name="connsiteX723" fmla="*/ 0 w 7467600"/>
              <a:gd name="connsiteY723" fmla="*/ 3015334 h 6858000"/>
              <a:gd name="connsiteX724" fmla="*/ 0 w 7467600"/>
              <a:gd name="connsiteY724" fmla="*/ 2914286 h 6858000"/>
              <a:gd name="connsiteX725" fmla="*/ 36383 w 7467600"/>
              <a:gd name="connsiteY725" fmla="*/ 2901128 h 6858000"/>
              <a:gd name="connsiteX726" fmla="*/ 156329 w 7467600"/>
              <a:gd name="connsiteY726" fmla="*/ 2840533 h 6858000"/>
              <a:gd name="connsiteX727" fmla="*/ 358355 w 7467600"/>
              <a:gd name="connsiteY727" fmla="*/ 2620471 h 6858000"/>
              <a:gd name="connsiteX728" fmla="*/ 510577 w 7467600"/>
              <a:gd name="connsiteY728" fmla="*/ 2501244 h 6858000"/>
              <a:gd name="connsiteX729" fmla="*/ 211967 w 7467600"/>
              <a:gd name="connsiteY729" fmla="*/ 2479171 h 6858000"/>
              <a:gd name="connsiteX730" fmla="*/ 0 w 7467600"/>
              <a:gd name="connsiteY730" fmla="*/ 2476398 h 6858000"/>
              <a:gd name="connsiteX731" fmla="*/ 0 w 7467600"/>
              <a:gd name="connsiteY731" fmla="*/ 2389189 h 6858000"/>
              <a:gd name="connsiteX732" fmla="*/ 103062 w 7467600"/>
              <a:gd name="connsiteY732" fmla="*/ 2389518 h 6858000"/>
              <a:gd name="connsiteX733" fmla="*/ 510734 w 7467600"/>
              <a:gd name="connsiteY733" fmla="*/ 2416201 h 6858000"/>
              <a:gd name="connsiteX734" fmla="*/ 279257 w 7467600"/>
              <a:gd name="connsiteY734" fmla="*/ 2092102 h 6858000"/>
              <a:gd name="connsiteX735" fmla="*/ 65265 w 7467600"/>
              <a:gd name="connsiteY735" fmla="*/ 2006049 h 6858000"/>
              <a:gd name="connsiteX736" fmla="*/ 0 w 7467600"/>
              <a:gd name="connsiteY736" fmla="*/ 1982532 h 6858000"/>
              <a:gd name="connsiteX737" fmla="*/ 0 w 7467600"/>
              <a:gd name="connsiteY737" fmla="*/ 1912789 h 6858000"/>
              <a:gd name="connsiteX738" fmla="*/ 97460 w 7467600"/>
              <a:gd name="connsiteY738" fmla="*/ 1953725 h 6858000"/>
              <a:gd name="connsiteX739" fmla="*/ 221272 w 7467600"/>
              <a:gd name="connsiteY739" fmla="*/ 1980766 h 6858000"/>
              <a:gd name="connsiteX740" fmla="*/ 116765 w 7467600"/>
              <a:gd name="connsiteY740" fmla="*/ 1911033 h 6858000"/>
              <a:gd name="connsiteX741" fmla="*/ 16405 w 7467600"/>
              <a:gd name="connsiteY741" fmla="*/ 1803412 h 6858000"/>
              <a:gd name="connsiteX742" fmla="*/ 0 w 7467600"/>
              <a:gd name="connsiteY742" fmla="*/ 1784777 h 6858000"/>
              <a:gd name="connsiteX743" fmla="*/ 0 w 7467600"/>
              <a:gd name="connsiteY743" fmla="*/ 1740082 h 6858000"/>
              <a:gd name="connsiteX744" fmla="*/ 39394 w 7467600"/>
              <a:gd name="connsiteY744" fmla="*/ 1784856 h 6858000"/>
              <a:gd name="connsiteX745" fmla="*/ 135813 w 7467600"/>
              <a:gd name="connsiteY745" fmla="*/ 1888838 h 6858000"/>
              <a:gd name="connsiteX746" fmla="*/ 242575 w 7467600"/>
              <a:gd name="connsiteY746" fmla="*/ 1958841 h 6858000"/>
              <a:gd name="connsiteX747" fmla="*/ 82197 w 7467600"/>
              <a:gd name="connsiteY747" fmla="*/ 1754826 h 6858000"/>
              <a:gd name="connsiteX748" fmla="*/ 0 w 7467600"/>
              <a:gd name="connsiteY748" fmla="*/ 1679650 h 6858000"/>
              <a:gd name="connsiteX749" fmla="*/ 0 w 7467600"/>
              <a:gd name="connsiteY749" fmla="*/ 1602463 h 6858000"/>
              <a:gd name="connsiteX750" fmla="*/ 84689 w 7467600"/>
              <a:gd name="connsiteY750" fmla="*/ 1677442 h 6858000"/>
              <a:gd name="connsiteX751" fmla="*/ 298437 w 7467600"/>
              <a:gd name="connsiteY751" fmla="*/ 1968019 h 6858000"/>
              <a:gd name="connsiteX752" fmla="*/ 227269 w 7467600"/>
              <a:gd name="connsiteY752" fmla="*/ 1114064 h 6858000"/>
              <a:gd name="connsiteX753" fmla="*/ 248003 w 7467600"/>
              <a:gd name="connsiteY753" fmla="*/ 1089613 h 6858000"/>
              <a:gd name="connsiteX754" fmla="*/ 427020 w 7467600"/>
              <a:gd name="connsiteY754" fmla="*/ 1619803 h 6858000"/>
              <a:gd name="connsiteX755" fmla="*/ 340345 w 7467600"/>
              <a:gd name="connsiteY755" fmla="*/ 2027739 h 6858000"/>
              <a:gd name="connsiteX756" fmla="*/ 360865 w 7467600"/>
              <a:gd name="connsiteY756" fmla="*/ 2044827 h 6858000"/>
              <a:gd name="connsiteX757" fmla="*/ 560414 w 7467600"/>
              <a:gd name="connsiteY757" fmla="*/ 2421457 h 6858000"/>
              <a:gd name="connsiteX758" fmla="*/ 1359703 w 7467600"/>
              <a:gd name="connsiteY758" fmla="*/ 2578554 h 6858000"/>
              <a:gd name="connsiteX759" fmla="*/ 1359422 w 7467600"/>
              <a:gd name="connsiteY759" fmla="*/ 2577994 h 6858000"/>
              <a:gd name="connsiteX760" fmla="*/ 828701 w 7467600"/>
              <a:gd name="connsiteY760" fmla="*/ 1839520 h 6858000"/>
              <a:gd name="connsiteX761" fmla="*/ 494427 w 7467600"/>
              <a:gd name="connsiteY761" fmla="*/ 1092333 h 6858000"/>
              <a:gd name="connsiteX762" fmla="*/ 506322 w 7467600"/>
              <a:gd name="connsiteY762" fmla="*/ 1020997 h 6858000"/>
              <a:gd name="connsiteX763" fmla="*/ 4570198 w 7467600"/>
              <a:gd name="connsiteY763" fmla="*/ 978081 h 6858000"/>
              <a:gd name="connsiteX764" fmla="*/ 4523691 w 7467600"/>
              <a:gd name="connsiteY764" fmla="*/ 1127776 h 6858000"/>
              <a:gd name="connsiteX765" fmla="*/ 4509875 w 7467600"/>
              <a:gd name="connsiteY765" fmla="*/ 1167552 h 6858000"/>
              <a:gd name="connsiteX766" fmla="*/ 4478168 w 7467600"/>
              <a:gd name="connsiteY766" fmla="*/ 1260735 h 6858000"/>
              <a:gd name="connsiteX767" fmla="*/ 4409309 w 7467600"/>
              <a:gd name="connsiteY767" fmla="*/ 1666996 h 6858000"/>
              <a:gd name="connsiteX768" fmla="*/ 4370031 w 7467600"/>
              <a:gd name="connsiteY768" fmla="*/ 1955666 h 6858000"/>
              <a:gd name="connsiteX769" fmla="*/ 4570198 w 7467600"/>
              <a:gd name="connsiteY769" fmla="*/ 978081 h 6858000"/>
              <a:gd name="connsiteX770" fmla="*/ 4557898 w 7467600"/>
              <a:gd name="connsiteY770" fmla="*/ 900011 h 6858000"/>
              <a:gd name="connsiteX771" fmla="*/ 4344840 w 7467600"/>
              <a:gd name="connsiteY771" fmla="*/ 1922038 h 6858000"/>
              <a:gd name="connsiteX772" fmla="*/ 4378710 w 7467600"/>
              <a:gd name="connsiteY772" fmla="*/ 1665516 h 6858000"/>
              <a:gd name="connsiteX773" fmla="*/ 4448798 w 7467600"/>
              <a:gd name="connsiteY773" fmla="*/ 1253024 h 6858000"/>
              <a:gd name="connsiteX774" fmla="*/ 4480315 w 7467600"/>
              <a:gd name="connsiteY774" fmla="*/ 1158454 h 6858000"/>
              <a:gd name="connsiteX775" fmla="*/ 4494133 w 7467600"/>
              <a:gd name="connsiteY775" fmla="*/ 1118676 h 6858000"/>
              <a:gd name="connsiteX776" fmla="*/ 4557898 w 7467600"/>
              <a:gd name="connsiteY776" fmla="*/ 900011 h 6858000"/>
              <a:gd name="connsiteX777" fmla="*/ 5870151 w 7467600"/>
              <a:gd name="connsiteY777" fmla="*/ 898890 h 6858000"/>
              <a:gd name="connsiteX778" fmla="*/ 5861335 w 7467600"/>
              <a:gd name="connsiteY778" fmla="*/ 899177 h 6858000"/>
              <a:gd name="connsiteX779" fmla="*/ 5843702 w 7467600"/>
              <a:gd name="connsiteY779" fmla="*/ 899748 h 6858000"/>
              <a:gd name="connsiteX780" fmla="*/ 5651107 w 7467600"/>
              <a:gd name="connsiteY780" fmla="*/ 920306 h 6858000"/>
              <a:gd name="connsiteX781" fmla="*/ 5459407 w 7467600"/>
              <a:gd name="connsiteY781" fmla="*/ 940975 h 6858000"/>
              <a:gd name="connsiteX782" fmla="*/ 5374846 w 7467600"/>
              <a:gd name="connsiteY782" fmla="*/ 941988 h 6858000"/>
              <a:gd name="connsiteX783" fmla="*/ 5256105 w 7467600"/>
              <a:gd name="connsiteY783" fmla="*/ 945632 h 6858000"/>
              <a:gd name="connsiteX784" fmla="*/ 5107071 w 7467600"/>
              <a:gd name="connsiteY784" fmla="*/ 969720 h 6858000"/>
              <a:gd name="connsiteX785" fmla="*/ 4998681 w 7467600"/>
              <a:gd name="connsiteY785" fmla="*/ 988771 h 6858000"/>
              <a:gd name="connsiteX786" fmla="*/ 5870151 w 7467600"/>
              <a:gd name="connsiteY786" fmla="*/ 898890 h 6858000"/>
              <a:gd name="connsiteX787" fmla="*/ 5504425 w 7467600"/>
              <a:gd name="connsiteY787" fmla="*/ 848067 h 6858000"/>
              <a:gd name="connsiteX788" fmla="*/ 4968849 w 7467600"/>
              <a:gd name="connsiteY788" fmla="*/ 962318 h 6858000"/>
              <a:gd name="connsiteX789" fmla="*/ 5104039 w 7467600"/>
              <a:gd name="connsiteY789" fmla="*/ 940634 h 6858000"/>
              <a:gd name="connsiteX790" fmla="*/ 5256311 w 7467600"/>
              <a:gd name="connsiteY790" fmla="*/ 916490 h 6858000"/>
              <a:gd name="connsiteX791" fmla="*/ 5377381 w 7467600"/>
              <a:gd name="connsiteY791" fmla="*/ 912671 h 6858000"/>
              <a:gd name="connsiteX792" fmla="*/ 5460148 w 7467600"/>
              <a:gd name="connsiteY792" fmla="*/ 911442 h 6858000"/>
              <a:gd name="connsiteX793" fmla="*/ 5648971 w 7467600"/>
              <a:gd name="connsiteY793" fmla="*/ 891331 h 6858000"/>
              <a:gd name="connsiteX794" fmla="*/ 5844807 w 7467600"/>
              <a:gd name="connsiteY794" fmla="*/ 870718 h 6858000"/>
              <a:gd name="connsiteX795" fmla="*/ 5862975 w 7467600"/>
              <a:gd name="connsiteY795" fmla="*/ 869756 h 6858000"/>
              <a:gd name="connsiteX796" fmla="*/ 5920887 w 7467600"/>
              <a:gd name="connsiteY796" fmla="*/ 865929 h 6858000"/>
              <a:gd name="connsiteX797" fmla="*/ 5504425 w 7467600"/>
              <a:gd name="connsiteY797" fmla="*/ 848067 h 6858000"/>
              <a:gd name="connsiteX798" fmla="*/ 3607114 w 7467600"/>
              <a:gd name="connsiteY798" fmla="*/ 467441 h 6858000"/>
              <a:gd name="connsiteX799" fmla="*/ 3296242 w 7467600"/>
              <a:gd name="connsiteY799" fmla="*/ 807991 h 6858000"/>
              <a:gd name="connsiteX800" fmla="*/ 3174674 w 7467600"/>
              <a:gd name="connsiteY800" fmla="*/ 919759 h 6858000"/>
              <a:gd name="connsiteX801" fmla="*/ 3042978 w 7467600"/>
              <a:gd name="connsiteY801" fmla="*/ 1054894 h 6858000"/>
              <a:gd name="connsiteX802" fmla="*/ 2968914 w 7467600"/>
              <a:gd name="connsiteY802" fmla="*/ 1133756 h 6858000"/>
              <a:gd name="connsiteX803" fmla="*/ 3103823 w 7467600"/>
              <a:gd name="connsiteY803" fmla="*/ 1026814 h 6858000"/>
              <a:gd name="connsiteX804" fmla="*/ 3607114 w 7467600"/>
              <a:gd name="connsiteY804" fmla="*/ 467441 h 6858000"/>
              <a:gd name="connsiteX805" fmla="*/ 3744487 w 7467600"/>
              <a:gd name="connsiteY805" fmla="*/ 383136 h 6858000"/>
              <a:gd name="connsiteX806" fmla="*/ 3970213 w 7467600"/>
              <a:gd name="connsiteY806" fmla="*/ 995559 h 6858000"/>
              <a:gd name="connsiteX807" fmla="*/ 3744487 w 7467600"/>
              <a:gd name="connsiteY807" fmla="*/ 383136 h 6858000"/>
              <a:gd name="connsiteX808" fmla="*/ 3624562 w 7467600"/>
              <a:gd name="connsiteY808" fmla="*/ 367041 h 6858000"/>
              <a:gd name="connsiteX809" fmla="*/ 3489712 w 7467600"/>
              <a:gd name="connsiteY809" fmla="*/ 485386 h 6858000"/>
              <a:gd name="connsiteX810" fmla="*/ 3182994 w 7467600"/>
              <a:gd name="connsiteY810" fmla="*/ 828265 h 6858000"/>
              <a:gd name="connsiteX811" fmla="*/ 2892114 w 7467600"/>
              <a:gd name="connsiteY811" fmla="*/ 1172635 h 6858000"/>
              <a:gd name="connsiteX812" fmla="*/ 3021459 w 7467600"/>
              <a:gd name="connsiteY812" fmla="*/ 1035385 h 6858000"/>
              <a:gd name="connsiteX813" fmla="*/ 3153873 w 7467600"/>
              <a:gd name="connsiteY813" fmla="*/ 898971 h 6858000"/>
              <a:gd name="connsiteX814" fmla="*/ 3276511 w 7467600"/>
              <a:gd name="connsiteY814" fmla="*/ 786423 h 6858000"/>
              <a:gd name="connsiteX815" fmla="*/ 3584154 w 7467600"/>
              <a:gd name="connsiteY815" fmla="*/ 448218 h 6858000"/>
              <a:gd name="connsiteX816" fmla="*/ 3624562 w 7467600"/>
              <a:gd name="connsiteY816" fmla="*/ 367041 h 6858000"/>
              <a:gd name="connsiteX817" fmla="*/ 3766672 w 7467600"/>
              <a:gd name="connsiteY817" fmla="*/ 359429 h 6858000"/>
              <a:gd name="connsiteX818" fmla="*/ 3996338 w 7467600"/>
              <a:gd name="connsiteY818" fmla="*/ 968237 h 6858000"/>
              <a:gd name="connsiteX819" fmla="*/ 3766672 w 7467600"/>
              <a:gd name="connsiteY819" fmla="*/ 359429 h 6858000"/>
              <a:gd name="connsiteX820" fmla="*/ 5805386 w 7467600"/>
              <a:gd name="connsiteY820" fmla="*/ 239240 h 6858000"/>
              <a:gd name="connsiteX821" fmla="*/ 5736947 w 7467600"/>
              <a:gd name="connsiteY821" fmla="*/ 261367 h 6858000"/>
              <a:gd name="connsiteX822" fmla="*/ 5427012 w 7467600"/>
              <a:gd name="connsiteY822" fmla="*/ 311272 h 6858000"/>
              <a:gd name="connsiteX823" fmla="*/ 5147818 w 7467600"/>
              <a:gd name="connsiteY823" fmla="*/ 322112 h 6858000"/>
              <a:gd name="connsiteX824" fmla="*/ 5060854 w 7467600"/>
              <a:gd name="connsiteY824" fmla="*/ 311882 h 6858000"/>
              <a:gd name="connsiteX825" fmla="*/ 4945989 w 7467600"/>
              <a:gd name="connsiteY825" fmla="*/ 300516 h 6858000"/>
              <a:gd name="connsiteX826" fmla="*/ 5410479 w 7467600"/>
              <a:gd name="connsiteY826" fmla="*/ 348434 h 6858000"/>
              <a:gd name="connsiteX827" fmla="*/ 5805386 w 7467600"/>
              <a:gd name="connsiteY827" fmla="*/ 239240 h 6858000"/>
              <a:gd name="connsiteX828" fmla="*/ 5905192 w 7467600"/>
              <a:gd name="connsiteY828" fmla="*/ 163079 h 6858000"/>
              <a:gd name="connsiteX829" fmla="*/ 5865655 w 7467600"/>
              <a:gd name="connsiteY829" fmla="*/ 171901 h 6858000"/>
              <a:gd name="connsiteX830" fmla="*/ 5259740 w 7467600"/>
              <a:gd name="connsiteY830" fmla="*/ 257013 h 6858000"/>
              <a:gd name="connsiteX831" fmla="*/ 5208466 w 7467600"/>
              <a:gd name="connsiteY831" fmla="*/ 257550 h 6858000"/>
              <a:gd name="connsiteX832" fmla="*/ 4980204 w 7467600"/>
              <a:gd name="connsiteY832" fmla="*/ 271903 h 6858000"/>
              <a:gd name="connsiteX833" fmla="*/ 5068068 w 7467600"/>
              <a:gd name="connsiteY833" fmla="*/ 282244 h 6858000"/>
              <a:gd name="connsiteX834" fmla="*/ 5153231 w 7467600"/>
              <a:gd name="connsiteY834" fmla="*/ 292240 h 6858000"/>
              <a:gd name="connsiteX835" fmla="*/ 5426491 w 7467600"/>
              <a:gd name="connsiteY835" fmla="*/ 281128 h 6858000"/>
              <a:gd name="connsiteX836" fmla="*/ 5731212 w 7467600"/>
              <a:gd name="connsiteY836" fmla="*/ 231951 h 6858000"/>
              <a:gd name="connsiteX837" fmla="*/ 5905192 w 7467600"/>
              <a:gd name="connsiteY837" fmla="*/ 163079 h 6858000"/>
              <a:gd name="connsiteX838" fmla="*/ 5944437 w 7467600"/>
              <a:gd name="connsiteY838" fmla="*/ 113829 h 6858000"/>
              <a:gd name="connsiteX839" fmla="*/ 5825032 w 7467600"/>
              <a:gd name="connsiteY839" fmla="*/ 146405 h 6858000"/>
              <a:gd name="connsiteX840" fmla="*/ 4955599 w 7467600"/>
              <a:gd name="connsiteY840" fmla="*/ 247008 h 6858000"/>
              <a:gd name="connsiteX841" fmla="*/ 5210104 w 7467600"/>
              <a:gd name="connsiteY841" fmla="*/ 228123 h 6858000"/>
              <a:gd name="connsiteX842" fmla="*/ 5261015 w 7467600"/>
              <a:gd name="connsiteY842" fmla="*/ 227087 h 6858000"/>
              <a:gd name="connsiteX843" fmla="*/ 5861181 w 7467600"/>
              <a:gd name="connsiteY843" fmla="*/ 143093 h 6858000"/>
              <a:gd name="connsiteX844" fmla="*/ 5961252 w 7467600"/>
              <a:gd name="connsiteY844" fmla="*/ 114820 h 6858000"/>
              <a:gd name="connsiteX845" fmla="*/ 5944437 w 7467600"/>
              <a:gd name="connsiteY845" fmla="*/ 113829 h 6858000"/>
              <a:gd name="connsiteX846" fmla="*/ 3882765 w 7467600"/>
              <a:gd name="connsiteY846" fmla="*/ 0 h 6858000"/>
              <a:gd name="connsiteX847" fmla="*/ 3995099 w 7467600"/>
              <a:gd name="connsiteY847" fmla="*/ 0 h 6858000"/>
              <a:gd name="connsiteX848" fmla="*/ 4163818 w 7467600"/>
              <a:gd name="connsiteY848" fmla="*/ 234104 h 6858000"/>
              <a:gd name="connsiteX849" fmla="*/ 4172099 w 7467600"/>
              <a:gd name="connsiteY849" fmla="*/ 234207 h 6858000"/>
              <a:gd name="connsiteX850" fmla="*/ 4784282 w 7467600"/>
              <a:gd name="connsiteY850" fmla="*/ 276561 h 6858000"/>
              <a:gd name="connsiteX851" fmla="*/ 4801687 w 7467600"/>
              <a:gd name="connsiteY851" fmla="*/ 267764 h 6858000"/>
              <a:gd name="connsiteX852" fmla="*/ 6082788 w 7467600"/>
              <a:gd name="connsiteY852" fmla="*/ 64119 h 6858000"/>
              <a:gd name="connsiteX853" fmla="*/ 6099442 w 7467600"/>
              <a:gd name="connsiteY853" fmla="*/ 82568 h 6858000"/>
              <a:gd name="connsiteX854" fmla="*/ 4804137 w 7467600"/>
              <a:gd name="connsiteY854" fmla="*/ 320931 h 6858000"/>
              <a:gd name="connsiteX855" fmla="*/ 4227047 w 7467600"/>
              <a:gd name="connsiteY855" fmla="*/ 313415 h 6858000"/>
              <a:gd name="connsiteX856" fmla="*/ 4346041 w 7467600"/>
              <a:gd name="connsiteY856" fmla="*/ 456086 h 6858000"/>
              <a:gd name="connsiteX857" fmla="*/ 4870967 w 7467600"/>
              <a:gd name="connsiteY857" fmla="*/ 963061 h 6858000"/>
              <a:gd name="connsiteX858" fmla="*/ 4889647 w 7467600"/>
              <a:gd name="connsiteY858" fmla="*/ 957147 h 6858000"/>
              <a:gd name="connsiteX859" fmla="*/ 5422504 w 7467600"/>
              <a:gd name="connsiteY859" fmla="*/ 805191 h 6858000"/>
              <a:gd name="connsiteX860" fmla="*/ 6087656 w 7467600"/>
              <a:gd name="connsiteY860" fmla="*/ 826703 h 6858000"/>
              <a:gd name="connsiteX861" fmla="*/ 6058717 w 7467600"/>
              <a:gd name="connsiteY861" fmla="*/ 865992 h 6858000"/>
              <a:gd name="connsiteX862" fmla="*/ 4974153 w 7467600"/>
              <a:gd name="connsiteY862" fmla="*/ 1045456 h 6858000"/>
              <a:gd name="connsiteX863" fmla="*/ 5627835 w 7467600"/>
              <a:gd name="connsiteY863" fmla="*/ 1472077 h 6858000"/>
              <a:gd name="connsiteX864" fmla="*/ 5629817 w 7467600"/>
              <a:gd name="connsiteY864" fmla="*/ 1471412 h 6858000"/>
              <a:gd name="connsiteX865" fmla="*/ 5634124 w 7467600"/>
              <a:gd name="connsiteY865" fmla="*/ 1470572 h 6858000"/>
              <a:gd name="connsiteX866" fmla="*/ 5755832 w 7467600"/>
              <a:gd name="connsiteY866" fmla="*/ 1383886 h 6858000"/>
              <a:gd name="connsiteX867" fmla="*/ 6014186 w 7467600"/>
              <a:gd name="connsiteY867" fmla="*/ 1279799 h 6858000"/>
              <a:gd name="connsiteX868" fmla="*/ 6901619 w 7467600"/>
              <a:gd name="connsiteY868" fmla="*/ 1047874 h 6858000"/>
              <a:gd name="connsiteX869" fmla="*/ 6931566 w 7467600"/>
              <a:gd name="connsiteY869" fmla="*/ 1062034 h 6858000"/>
              <a:gd name="connsiteX870" fmla="*/ 5790982 w 7467600"/>
              <a:gd name="connsiteY870" fmla="*/ 1561380 h 6858000"/>
              <a:gd name="connsiteX871" fmla="*/ 6188971 w 7467600"/>
              <a:gd name="connsiteY871" fmla="*/ 1755168 h 6858000"/>
              <a:gd name="connsiteX872" fmla="*/ 6202446 w 7467600"/>
              <a:gd name="connsiteY872" fmla="*/ 1752268 h 6858000"/>
              <a:gd name="connsiteX873" fmla="*/ 7179560 w 7467600"/>
              <a:gd name="connsiteY873" fmla="*/ 1467551 h 6858000"/>
              <a:gd name="connsiteX874" fmla="*/ 7158730 w 7467600"/>
              <a:gd name="connsiteY874" fmla="*/ 1507835 h 6858000"/>
              <a:gd name="connsiteX875" fmla="*/ 6326959 w 7467600"/>
              <a:gd name="connsiteY875" fmla="*/ 1817686 h 6858000"/>
              <a:gd name="connsiteX876" fmla="*/ 6537433 w 7467600"/>
              <a:gd name="connsiteY876" fmla="*/ 1907790 h 6858000"/>
              <a:gd name="connsiteX877" fmla="*/ 6550221 w 7467600"/>
              <a:gd name="connsiteY877" fmla="*/ 1910729 h 6858000"/>
              <a:gd name="connsiteX878" fmla="*/ 6964438 w 7467600"/>
              <a:gd name="connsiteY878" fmla="*/ 2209505 h 6858000"/>
              <a:gd name="connsiteX879" fmla="*/ 7367862 w 7467600"/>
              <a:gd name="connsiteY879" fmla="*/ 2806833 h 6858000"/>
              <a:gd name="connsiteX880" fmla="*/ 7364329 w 7467600"/>
              <a:gd name="connsiteY880" fmla="*/ 2826907 h 6858000"/>
              <a:gd name="connsiteX881" fmla="*/ 7290545 w 7467600"/>
              <a:gd name="connsiteY881" fmla="*/ 2850663 h 6858000"/>
              <a:gd name="connsiteX882" fmla="*/ 6472036 w 7467600"/>
              <a:gd name="connsiteY882" fmla="*/ 1959003 h 6858000"/>
              <a:gd name="connsiteX883" fmla="*/ 5792897 w 7467600"/>
              <a:gd name="connsiteY883" fmla="*/ 1647747 h 6858000"/>
              <a:gd name="connsiteX884" fmla="*/ 5842751 w 7467600"/>
              <a:gd name="connsiteY884" fmla="*/ 1816112 h 6858000"/>
              <a:gd name="connsiteX885" fmla="*/ 5847424 w 7467600"/>
              <a:gd name="connsiteY885" fmla="*/ 1815776 h 6858000"/>
              <a:gd name="connsiteX886" fmla="*/ 6399821 w 7467600"/>
              <a:gd name="connsiteY886" fmla="*/ 2344799 h 6858000"/>
              <a:gd name="connsiteX887" fmla="*/ 6323232 w 7467600"/>
              <a:gd name="connsiteY887" fmla="*/ 2389634 h 6858000"/>
              <a:gd name="connsiteX888" fmla="*/ 5942958 w 7467600"/>
              <a:gd name="connsiteY888" fmla="*/ 2077708 h 6858000"/>
              <a:gd name="connsiteX889" fmla="*/ 5921559 w 7467600"/>
              <a:gd name="connsiteY889" fmla="*/ 2378596 h 6858000"/>
              <a:gd name="connsiteX890" fmla="*/ 5817651 w 7467600"/>
              <a:gd name="connsiteY890" fmla="*/ 3023919 h 6858000"/>
              <a:gd name="connsiteX891" fmla="*/ 5729634 w 7467600"/>
              <a:gd name="connsiteY891" fmla="*/ 3051849 h 6858000"/>
              <a:gd name="connsiteX892" fmla="*/ 5611018 w 7467600"/>
              <a:gd name="connsiteY892" fmla="*/ 2316769 h 6858000"/>
              <a:gd name="connsiteX893" fmla="*/ 5687608 w 7467600"/>
              <a:gd name="connsiteY893" fmla="*/ 2039972 h 6858000"/>
              <a:gd name="connsiteX894" fmla="*/ 5657554 w 7467600"/>
              <a:gd name="connsiteY894" fmla="*/ 1576445 h 6858000"/>
              <a:gd name="connsiteX895" fmla="*/ 5150475 w 7467600"/>
              <a:gd name="connsiteY895" fmla="*/ 1274012 h 6858000"/>
              <a:gd name="connsiteX896" fmla="*/ 5349142 w 7467600"/>
              <a:gd name="connsiteY896" fmla="*/ 2204405 h 6858000"/>
              <a:gd name="connsiteX897" fmla="*/ 5262214 w 7467600"/>
              <a:gd name="connsiteY897" fmla="*/ 2233836 h 6858000"/>
              <a:gd name="connsiteX898" fmla="*/ 4981539 w 7467600"/>
              <a:gd name="connsiteY898" fmla="*/ 1542201 h 6858000"/>
              <a:gd name="connsiteX899" fmla="*/ 4958461 w 7467600"/>
              <a:gd name="connsiteY899" fmla="*/ 1136957 h 6858000"/>
              <a:gd name="connsiteX900" fmla="*/ 4655015 w 7467600"/>
              <a:gd name="connsiteY900" fmla="*/ 891426 h 6858000"/>
              <a:gd name="connsiteX901" fmla="*/ 4348002 w 7467600"/>
              <a:gd name="connsiteY901" fmla="*/ 2205895 h 6858000"/>
              <a:gd name="connsiteX902" fmla="*/ 4262250 w 7467600"/>
              <a:gd name="connsiteY902" fmla="*/ 2219972 h 6858000"/>
              <a:gd name="connsiteX903" fmla="*/ 4550611 w 7467600"/>
              <a:gd name="connsiteY903" fmla="*/ 817540 h 6858000"/>
              <a:gd name="connsiteX904" fmla="*/ 4564418 w 7467600"/>
              <a:gd name="connsiteY904" fmla="*/ 808293 h 6858000"/>
              <a:gd name="connsiteX905" fmla="*/ 4266388 w 7467600"/>
              <a:gd name="connsiteY905" fmla="*/ 500083 h 6858000"/>
              <a:gd name="connsiteX906" fmla="*/ 4032842 w 7467600"/>
              <a:gd name="connsiteY906" fmla="*/ 211809 h 6858000"/>
              <a:gd name="connsiteX907" fmla="*/ 3882765 w 7467600"/>
              <a:gd name="connsiteY907" fmla="*/ 0 h 6858000"/>
              <a:gd name="connsiteX908" fmla="*/ 3721337 w 7467600"/>
              <a:gd name="connsiteY908" fmla="*/ 0 h 6858000"/>
              <a:gd name="connsiteX909" fmla="*/ 3797544 w 7467600"/>
              <a:gd name="connsiteY909" fmla="*/ 0 h 6858000"/>
              <a:gd name="connsiteX910" fmla="*/ 3775734 w 7467600"/>
              <a:gd name="connsiteY910" fmla="*/ 95131 h 6858000"/>
              <a:gd name="connsiteX911" fmla="*/ 3724807 w 7467600"/>
              <a:gd name="connsiteY911" fmla="*/ 272257 h 6858000"/>
              <a:gd name="connsiteX912" fmla="*/ 3726844 w 7467600"/>
              <a:gd name="connsiteY912" fmla="*/ 282988 h 6858000"/>
              <a:gd name="connsiteX913" fmla="*/ 3742664 w 7467600"/>
              <a:gd name="connsiteY913" fmla="*/ 279918 h 6858000"/>
              <a:gd name="connsiteX914" fmla="*/ 4103910 w 7467600"/>
              <a:gd name="connsiteY914" fmla="*/ 1161917 h 6858000"/>
              <a:gd name="connsiteX915" fmla="*/ 4020269 w 7467600"/>
              <a:gd name="connsiteY915" fmla="*/ 1200406 h 6858000"/>
              <a:gd name="connsiteX916" fmla="*/ 3674882 w 7467600"/>
              <a:gd name="connsiteY916" fmla="*/ 488524 h 6858000"/>
              <a:gd name="connsiteX917" fmla="*/ 3132682 w 7467600"/>
              <a:gd name="connsiteY917" fmla="*/ 1072284 h 6858000"/>
              <a:gd name="connsiteX918" fmla="*/ 2716346 w 7467600"/>
              <a:gd name="connsiteY918" fmla="*/ 1276376 h 6858000"/>
              <a:gd name="connsiteX919" fmla="*/ 2716772 w 7467600"/>
              <a:gd name="connsiteY919" fmla="*/ 1255462 h 6858000"/>
              <a:gd name="connsiteX920" fmla="*/ 3471096 w 7467600"/>
              <a:gd name="connsiteY920" fmla="*/ 437072 h 6858000"/>
              <a:gd name="connsiteX921" fmla="*/ 3639057 w 7467600"/>
              <a:gd name="connsiteY921" fmla="*/ 286334 h 6858000"/>
              <a:gd name="connsiteX922" fmla="*/ 3640309 w 7467600"/>
              <a:gd name="connsiteY922" fmla="*/ 284664 h 6858000"/>
              <a:gd name="connsiteX923" fmla="*/ 3646022 w 7467600"/>
              <a:gd name="connsiteY923" fmla="*/ 276711 h 6858000"/>
              <a:gd name="connsiteX924" fmla="*/ 3707943 w 7467600"/>
              <a:gd name="connsiteY924" fmla="*/ 65958 h 6858000"/>
              <a:gd name="connsiteX925" fmla="*/ 3721337 w 7467600"/>
              <a:gd name="connsiteY925" fmla="*/ 0 h 6858000"/>
              <a:gd name="connsiteX926" fmla="*/ 2867960 w 7467600"/>
              <a:gd name="connsiteY926" fmla="*/ 0 h 6858000"/>
              <a:gd name="connsiteX927" fmla="*/ 2926351 w 7467600"/>
              <a:gd name="connsiteY927" fmla="*/ 0 h 6858000"/>
              <a:gd name="connsiteX928" fmla="*/ 2902823 w 7467600"/>
              <a:gd name="connsiteY928" fmla="*/ 262929 h 6858000"/>
              <a:gd name="connsiteX929" fmla="*/ 2940663 w 7467600"/>
              <a:gd name="connsiteY929" fmla="*/ 140884 h 6858000"/>
              <a:gd name="connsiteX930" fmla="*/ 2947039 w 7467600"/>
              <a:gd name="connsiteY930" fmla="*/ 122524 h 6858000"/>
              <a:gd name="connsiteX931" fmla="*/ 2984316 w 7467600"/>
              <a:gd name="connsiteY931" fmla="*/ 0 h 6858000"/>
              <a:gd name="connsiteX932" fmla="*/ 3016114 w 7467600"/>
              <a:gd name="connsiteY932" fmla="*/ 0 h 6858000"/>
              <a:gd name="connsiteX933" fmla="*/ 2979949 w 7467600"/>
              <a:gd name="connsiteY933" fmla="*/ 119274 h 6858000"/>
              <a:gd name="connsiteX934" fmla="*/ 3023879 w 7467600"/>
              <a:gd name="connsiteY934" fmla="*/ 0 h 6858000"/>
              <a:gd name="connsiteX935" fmla="*/ 3105400 w 7467600"/>
              <a:gd name="connsiteY935" fmla="*/ 0 h 6858000"/>
              <a:gd name="connsiteX936" fmla="*/ 3094669 w 7467600"/>
              <a:gd name="connsiteY936" fmla="*/ 30308 h 6858000"/>
              <a:gd name="connsiteX937" fmla="*/ 2901945 w 7467600"/>
              <a:gd name="connsiteY937" fmla="*/ 466538 h 6858000"/>
              <a:gd name="connsiteX938" fmla="*/ 2815209 w 7467600"/>
              <a:gd name="connsiteY938" fmla="*/ 497361 h 6858000"/>
              <a:gd name="connsiteX939" fmla="*/ 2844845 w 7467600"/>
              <a:gd name="connsiteY939" fmla="*/ 127638 h 6858000"/>
              <a:gd name="connsiteX940" fmla="*/ 2867960 w 7467600"/>
              <a:gd name="connsiteY940" fmla="*/ 0 h 6858000"/>
              <a:gd name="connsiteX941" fmla="*/ 1057230 w 7467600"/>
              <a:gd name="connsiteY941" fmla="*/ 0 h 6858000"/>
              <a:gd name="connsiteX942" fmla="*/ 1111003 w 7467600"/>
              <a:gd name="connsiteY942" fmla="*/ 0 h 6858000"/>
              <a:gd name="connsiteX943" fmla="*/ 1125553 w 7467600"/>
              <a:gd name="connsiteY943" fmla="*/ 52588 h 6858000"/>
              <a:gd name="connsiteX944" fmla="*/ 1304276 w 7467600"/>
              <a:gd name="connsiteY944" fmla="*/ 476275 h 6858000"/>
              <a:gd name="connsiteX945" fmla="*/ 1492066 w 7467600"/>
              <a:gd name="connsiteY945" fmla="*/ 886333 h 6858000"/>
              <a:gd name="connsiteX946" fmla="*/ 1423698 w 7467600"/>
              <a:gd name="connsiteY946" fmla="*/ 710817 h 6858000"/>
              <a:gd name="connsiteX947" fmla="*/ 1357609 w 7467600"/>
              <a:gd name="connsiteY947" fmla="*/ 532892 h 6858000"/>
              <a:gd name="connsiteX948" fmla="*/ 1309550 w 7467600"/>
              <a:gd name="connsiteY948" fmla="*/ 374031 h 6858000"/>
              <a:gd name="connsiteX949" fmla="*/ 1193673 w 7467600"/>
              <a:gd name="connsiteY949" fmla="*/ 49533 h 6858000"/>
              <a:gd name="connsiteX950" fmla="*/ 1164391 w 7467600"/>
              <a:gd name="connsiteY950" fmla="*/ 0 h 6858000"/>
              <a:gd name="connsiteX951" fmla="*/ 1200666 w 7467600"/>
              <a:gd name="connsiteY951" fmla="*/ 0 h 6858000"/>
              <a:gd name="connsiteX952" fmla="*/ 1223408 w 7467600"/>
              <a:gd name="connsiteY952" fmla="*/ 38996 h 6858000"/>
              <a:gd name="connsiteX953" fmla="*/ 1339635 w 7467600"/>
              <a:gd name="connsiteY953" fmla="*/ 365517 h 6858000"/>
              <a:gd name="connsiteX954" fmla="*/ 1387469 w 7467600"/>
              <a:gd name="connsiteY954" fmla="*/ 523079 h 6858000"/>
              <a:gd name="connsiteX955" fmla="*/ 1452685 w 7467600"/>
              <a:gd name="connsiteY955" fmla="*/ 699806 h 6858000"/>
              <a:gd name="connsiteX956" fmla="*/ 1492092 w 7467600"/>
              <a:gd name="connsiteY956" fmla="*/ 800424 h 6858000"/>
              <a:gd name="connsiteX957" fmla="*/ 1455302 w 7467600"/>
              <a:gd name="connsiteY957" fmla="*/ 632913 h 6858000"/>
              <a:gd name="connsiteX958" fmla="*/ 1222336 w 7467600"/>
              <a:gd name="connsiteY958" fmla="*/ 9480 h 6858000"/>
              <a:gd name="connsiteX959" fmla="*/ 1214634 w 7467600"/>
              <a:gd name="connsiteY959" fmla="*/ 0 h 6858000"/>
              <a:gd name="connsiteX960" fmla="*/ 1289827 w 7467600"/>
              <a:gd name="connsiteY960" fmla="*/ 0 h 6858000"/>
              <a:gd name="connsiteX961" fmla="*/ 1321076 w 7467600"/>
              <a:gd name="connsiteY961" fmla="*/ 59722 h 6858000"/>
              <a:gd name="connsiteX962" fmla="*/ 1512579 w 7467600"/>
              <a:gd name="connsiteY962" fmla="*/ 626441 h 6858000"/>
              <a:gd name="connsiteX963" fmla="*/ 1506076 w 7467600"/>
              <a:gd name="connsiteY963" fmla="*/ 1089289 h 6858000"/>
              <a:gd name="connsiteX964" fmla="*/ 1486346 w 7467600"/>
              <a:gd name="connsiteY964" fmla="*/ 1079919 h 6858000"/>
              <a:gd name="connsiteX965" fmla="*/ 1070511 w 7467600"/>
              <a:gd name="connsiteY965" fmla="*/ 48609 h 6858000"/>
              <a:gd name="connsiteX966" fmla="*/ 1057230 w 7467600"/>
              <a:gd name="connsiteY966" fmla="*/ 0 h 6858000"/>
              <a:gd name="connsiteX967" fmla="*/ 43151 w 7467600"/>
              <a:gd name="connsiteY967" fmla="*/ 0 h 6858000"/>
              <a:gd name="connsiteX968" fmla="*/ 95283 w 7467600"/>
              <a:gd name="connsiteY968" fmla="*/ 0 h 6858000"/>
              <a:gd name="connsiteX969" fmla="*/ 300708 w 7467600"/>
              <a:gd name="connsiteY969" fmla="*/ 154571 h 6858000"/>
              <a:gd name="connsiteX970" fmla="*/ 530414 w 7467600"/>
              <a:gd name="connsiteY970" fmla="*/ 354673 h 6858000"/>
              <a:gd name="connsiteX971" fmla="*/ 333785 w 7467600"/>
              <a:gd name="connsiteY971" fmla="*/ 161564 h 6858000"/>
              <a:gd name="connsiteX972" fmla="*/ 147005 w 7467600"/>
              <a:gd name="connsiteY972" fmla="*/ 0 h 6858000"/>
              <a:gd name="connsiteX973" fmla="*/ 272509 w 7467600"/>
              <a:gd name="connsiteY973" fmla="*/ 0 h 6858000"/>
              <a:gd name="connsiteX974" fmla="*/ 326276 w 7467600"/>
              <a:gd name="connsiteY974" fmla="*/ 45847 h 6858000"/>
              <a:gd name="connsiteX975" fmla="*/ 823759 w 7467600"/>
              <a:gd name="connsiteY975" fmla="*/ 574145 h 6858000"/>
              <a:gd name="connsiteX976" fmla="*/ 811254 w 7467600"/>
              <a:gd name="connsiteY976" fmla="*/ 665546 h 6858000"/>
              <a:gd name="connsiteX977" fmla="*/ 154042 w 7467600"/>
              <a:gd name="connsiteY977" fmla="*/ 261522 h 6858000"/>
              <a:gd name="connsiteX978" fmla="*/ 13550 w 7467600"/>
              <a:gd name="connsiteY978" fmla="*/ 158423 h 6858000"/>
              <a:gd name="connsiteX979" fmla="*/ 0 w 7467600"/>
              <a:gd name="connsiteY979" fmla="*/ 146618 h 6858000"/>
              <a:gd name="connsiteX980" fmla="*/ 0 w 7467600"/>
              <a:gd name="connsiteY980" fmla="*/ 59161 h 6858000"/>
              <a:gd name="connsiteX981" fmla="*/ 45427 w 7467600"/>
              <a:gd name="connsiteY981" fmla="*/ 101078 h 6858000"/>
              <a:gd name="connsiteX982" fmla="*/ 630103 w 7467600"/>
              <a:gd name="connsiteY982" fmla="*/ 485885 h 6858000"/>
              <a:gd name="connsiteX983" fmla="*/ 532040 w 7467600"/>
              <a:gd name="connsiteY983" fmla="*/ 399359 h 6858000"/>
              <a:gd name="connsiteX984" fmla="*/ 517618 w 7467600"/>
              <a:gd name="connsiteY984" fmla="*/ 385726 h 6858000"/>
              <a:gd name="connsiteX985" fmla="*/ 285074 w 7467600"/>
              <a:gd name="connsiteY985" fmla="*/ 182755 h 6858000"/>
              <a:gd name="connsiteX986" fmla="*/ 43151 w 7467600"/>
              <a:gd name="connsiteY98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312201 w 7467600"/>
              <a:gd name="connsiteY129" fmla="*/ 5128278 h 6858000"/>
              <a:gd name="connsiteX130" fmla="*/ 1903353 w 7467600"/>
              <a:gd name="connsiteY130" fmla="*/ 5044827 h 6858000"/>
              <a:gd name="connsiteX131" fmla="*/ 1936931 w 7467600"/>
              <a:gd name="connsiteY131" fmla="*/ 5093954 h 6858000"/>
              <a:gd name="connsiteX132" fmla="*/ 2195868 w 7467600"/>
              <a:gd name="connsiteY132" fmla="*/ 5396574 h 6858000"/>
              <a:gd name="connsiteX133" fmla="*/ 2088852 w 7467600"/>
              <a:gd name="connsiteY133" fmla="*/ 5166123 h 6858000"/>
              <a:gd name="connsiteX134" fmla="*/ 1958241 w 7467600"/>
              <a:gd name="connsiteY134" fmla="*/ 5067955 h 6858000"/>
              <a:gd name="connsiteX135" fmla="*/ 1903353 w 7467600"/>
              <a:gd name="connsiteY135" fmla="*/ 5044827 h 6858000"/>
              <a:gd name="connsiteX136" fmla="*/ 1979378 w 7467600"/>
              <a:gd name="connsiteY136" fmla="*/ 4769504 h 6858000"/>
              <a:gd name="connsiteX137" fmla="*/ 2882120 w 7467600"/>
              <a:gd name="connsiteY137" fmla="*/ 5064547 h 6858000"/>
              <a:gd name="connsiteX138" fmla="*/ 2793103 w 7467600"/>
              <a:gd name="connsiteY138" fmla="*/ 5039699 h 6858000"/>
              <a:gd name="connsiteX139" fmla="*/ 2770041 w 7467600"/>
              <a:gd name="connsiteY139" fmla="*/ 5033634 h 6858000"/>
              <a:gd name="connsiteX140" fmla="*/ 1979378 w 7467600"/>
              <a:gd name="connsiteY140" fmla="*/ 4769504 h 6858000"/>
              <a:gd name="connsiteX141" fmla="*/ 1927410 w 7467600"/>
              <a:gd name="connsiteY141" fmla="*/ 4716164 h 6858000"/>
              <a:gd name="connsiteX142" fmla="*/ 1959587 w 7467600"/>
              <a:gd name="connsiteY142" fmla="*/ 4728849 h 6858000"/>
              <a:gd name="connsiteX143" fmla="*/ 2777707 w 7467600"/>
              <a:gd name="connsiteY143" fmla="*/ 5003991 h 6858000"/>
              <a:gd name="connsiteX144" fmla="*/ 2800768 w 7467600"/>
              <a:gd name="connsiteY144" fmla="*/ 5010056 h 6858000"/>
              <a:gd name="connsiteX145" fmla="*/ 2879408 w 7467600"/>
              <a:gd name="connsiteY145" fmla="*/ 5031590 h 6858000"/>
              <a:gd name="connsiteX146" fmla="*/ 2862295 w 7467600"/>
              <a:gd name="connsiteY146" fmla="*/ 5022958 h 6858000"/>
              <a:gd name="connsiteX147" fmla="*/ 2813343 w 7467600"/>
              <a:gd name="connsiteY147" fmla="*/ 4998369 h 6858000"/>
              <a:gd name="connsiteX148" fmla="*/ 2646245 w 7467600"/>
              <a:gd name="connsiteY148" fmla="*/ 4930999 h 6858000"/>
              <a:gd name="connsiteX149" fmla="*/ 1999243 w 7467600"/>
              <a:gd name="connsiteY149" fmla="*/ 4730524 h 6858000"/>
              <a:gd name="connsiteX150" fmla="*/ 1979527 w 7467600"/>
              <a:gd name="connsiteY150" fmla="*/ 4726651 h 6858000"/>
              <a:gd name="connsiteX151" fmla="*/ 1927410 w 7467600"/>
              <a:gd name="connsiteY151" fmla="*/ 4716164 h 6858000"/>
              <a:gd name="connsiteX152" fmla="*/ 1997014 w 7467600"/>
              <a:gd name="connsiteY152" fmla="*/ 4698007 h 6858000"/>
              <a:gd name="connsiteX153" fmla="*/ 2005458 w 7467600"/>
              <a:gd name="connsiteY153" fmla="*/ 4699540 h 6858000"/>
              <a:gd name="connsiteX154" fmla="*/ 2657186 w 7467600"/>
              <a:gd name="connsiteY154" fmla="*/ 4901687 h 6858000"/>
              <a:gd name="connsiteX155" fmla="*/ 2826662 w 7467600"/>
              <a:gd name="connsiteY155" fmla="*/ 4970362 h 6858000"/>
              <a:gd name="connsiteX156" fmla="*/ 2876100 w 7467600"/>
              <a:gd name="connsiteY156" fmla="*/ 4995397 h 6858000"/>
              <a:gd name="connsiteX157" fmla="*/ 3042600 w 7467600"/>
              <a:gd name="connsiteY157" fmla="*/ 5059532 h 6858000"/>
              <a:gd name="connsiteX158" fmla="*/ 1997014 w 7467600"/>
              <a:gd name="connsiteY158" fmla="*/ 4698007 h 6858000"/>
              <a:gd name="connsiteX159" fmla="*/ 2305292 w 7467600"/>
              <a:gd name="connsiteY159" fmla="*/ 4219492 h 6858000"/>
              <a:gd name="connsiteX160" fmla="*/ 3360922 w 7467600"/>
              <a:gd name="connsiteY160" fmla="*/ 4529373 h 6858000"/>
              <a:gd name="connsiteX161" fmla="*/ 3492420 w 7467600"/>
              <a:gd name="connsiteY161" fmla="*/ 4510145 h 6858000"/>
              <a:gd name="connsiteX162" fmla="*/ 3364086 w 7467600"/>
              <a:gd name="connsiteY162" fmla="*/ 4480340 h 6858000"/>
              <a:gd name="connsiteX163" fmla="*/ 3225818 w 7467600"/>
              <a:gd name="connsiteY163" fmla="*/ 4411822 h 6858000"/>
              <a:gd name="connsiteX164" fmla="*/ 3129696 w 7467600"/>
              <a:gd name="connsiteY164" fmla="*/ 4360704 h 6858000"/>
              <a:gd name="connsiteX165" fmla="*/ 2814545 w 7467600"/>
              <a:gd name="connsiteY165" fmla="*/ 4282955 h 6858000"/>
              <a:gd name="connsiteX166" fmla="*/ 2305292 w 7467600"/>
              <a:gd name="connsiteY166" fmla="*/ 4219492 h 6858000"/>
              <a:gd name="connsiteX167" fmla="*/ 2626982 w 7467600"/>
              <a:gd name="connsiteY167" fmla="*/ 4206450 h 6858000"/>
              <a:gd name="connsiteX168" fmla="*/ 2490617 w 7467600"/>
              <a:gd name="connsiteY168" fmla="*/ 4206951 h 6858000"/>
              <a:gd name="connsiteX169" fmla="*/ 2819869 w 7467600"/>
              <a:gd name="connsiteY169" fmla="*/ 4252936 h 6858000"/>
              <a:gd name="connsiteX170" fmla="*/ 3143018 w 7467600"/>
              <a:gd name="connsiteY170" fmla="*/ 4332698 h 6858000"/>
              <a:gd name="connsiteX171" fmla="*/ 3241520 w 7467600"/>
              <a:gd name="connsiteY171" fmla="*/ 4385112 h 6858000"/>
              <a:gd name="connsiteX172" fmla="*/ 3374575 w 7467600"/>
              <a:gd name="connsiteY172" fmla="*/ 4451517 h 6858000"/>
              <a:gd name="connsiteX173" fmla="*/ 3505221 w 7467600"/>
              <a:gd name="connsiteY173" fmla="*/ 4480757 h 6858000"/>
              <a:gd name="connsiteX174" fmla="*/ 2626982 w 7467600"/>
              <a:gd name="connsiteY174" fmla="*/ 4206450 h 6858000"/>
              <a:gd name="connsiteX175" fmla="*/ 1310106 w 7467600"/>
              <a:gd name="connsiteY175" fmla="*/ 3943217 h 6858000"/>
              <a:gd name="connsiteX176" fmla="*/ 854994 w 7467600"/>
              <a:gd name="connsiteY176" fmla="*/ 4399136 h 6858000"/>
              <a:gd name="connsiteX177" fmla="*/ 742462 w 7467600"/>
              <a:gd name="connsiteY177" fmla="*/ 4594648 h 6858000"/>
              <a:gd name="connsiteX178" fmla="*/ 820602 w 7467600"/>
              <a:gd name="connsiteY178" fmla="*/ 4485915 h 6858000"/>
              <a:gd name="connsiteX179" fmla="*/ 878295 w 7467600"/>
              <a:gd name="connsiteY179" fmla="*/ 4403594 h 6858000"/>
              <a:gd name="connsiteX180" fmla="*/ 1240607 w 7467600"/>
              <a:gd name="connsiteY180" fmla="*/ 4010401 h 6858000"/>
              <a:gd name="connsiteX181" fmla="*/ 1310106 w 7467600"/>
              <a:gd name="connsiteY181" fmla="*/ 3943217 h 6858000"/>
              <a:gd name="connsiteX182" fmla="*/ 1423113 w 7467600"/>
              <a:gd name="connsiteY182" fmla="*/ 3874565 h 6858000"/>
              <a:gd name="connsiteX183" fmla="*/ 1260565 w 7467600"/>
              <a:gd name="connsiteY183" fmla="*/ 4031982 h 6858000"/>
              <a:gd name="connsiteX184" fmla="*/ 901900 w 7467600"/>
              <a:gd name="connsiteY184" fmla="*/ 4421236 h 6858000"/>
              <a:gd name="connsiteX185" fmla="*/ 845044 w 7467600"/>
              <a:gd name="connsiteY185" fmla="*/ 4502436 h 6858000"/>
              <a:gd name="connsiteX186" fmla="*/ 685926 w 7467600"/>
              <a:gd name="connsiteY186" fmla="*/ 4703069 h 6858000"/>
              <a:gd name="connsiteX187" fmla="*/ 684248 w 7467600"/>
              <a:gd name="connsiteY187" fmla="*/ 4706721 h 6858000"/>
              <a:gd name="connsiteX188" fmla="*/ 1423113 w 7467600"/>
              <a:gd name="connsiteY188" fmla="*/ 3874565 h 6858000"/>
              <a:gd name="connsiteX189" fmla="*/ 3316479 w 7467600"/>
              <a:gd name="connsiteY189" fmla="*/ 3872136 h 6858000"/>
              <a:gd name="connsiteX190" fmla="*/ 3546806 w 7467600"/>
              <a:gd name="connsiteY190" fmla="*/ 4356139 h 6858000"/>
              <a:gd name="connsiteX191" fmla="*/ 3364433 w 7467600"/>
              <a:gd name="connsiteY191" fmla="*/ 3953121 h 6858000"/>
              <a:gd name="connsiteX192" fmla="*/ 3316479 w 7467600"/>
              <a:gd name="connsiteY192" fmla="*/ 3872136 h 6858000"/>
              <a:gd name="connsiteX193" fmla="*/ 3291335 w 7467600"/>
              <a:gd name="connsiteY193" fmla="*/ 3767420 h 6858000"/>
              <a:gd name="connsiteX194" fmla="*/ 3390805 w 7467600"/>
              <a:gd name="connsiteY194" fmla="*/ 3937163 h 6858000"/>
              <a:gd name="connsiteX195" fmla="*/ 3579062 w 7467600"/>
              <a:gd name="connsiteY195" fmla="*/ 4359040 h 6858000"/>
              <a:gd name="connsiteX196" fmla="*/ 3467355 w 7467600"/>
              <a:gd name="connsiteY196" fmla="*/ 3988130 h 6858000"/>
              <a:gd name="connsiteX197" fmla="*/ 3310753 w 7467600"/>
              <a:gd name="connsiteY197" fmla="*/ 3787140 h 6858000"/>
              <a:gd name="connsiteX198" fmla="*/ 3291335 w 7467600"/>
              <a:gd name="connsiteY198" fmla="*/ 3767420 h 6858000"/>
              <a:gd name="connsiteX199" fmla="*/ 1635889 w 7467600"/>
              <a:gd name="connsiteY199" fmla="*/ 3709494 h 6858000"/>
              <a:gd name="connsiteX200" fmla="*/ 1634800 w 7467600"/>
              <a:gd name="connsiteY200" fmla="*/ 3731111 h 6858000"/>
              <a:gd name="connsiteX201" fmla="*/ 1635889 w 7467600"/>
              <a:gd name="connsiteY201" fmla="*/ 3709494 h 6858000"/>
              <a:gd name="connsiteX202" fmla="*/ 1510397 w 7467600"/>
              <a:gd name="connsiteY202" fmla="*/ 3684705 h 6858000"/>
              <a:gd name="connsiteX203" fmla="*/ 1146550 w 7467600"/>
              <a:gd name="connsiteY203" fmla="*/ 3802012 h 6858000"/>
              <a:gd name="connsiteX204" fmla="*/ 698834 w 7467600"/>
              <a:gd name="connsiteY204" fmla="*/ 3952272 h 6858000"/>
              <a:gd name="connsiteX205" fmla="*/ 34256 w 7467600"/>
              <a:gd name="connsiteY205" fmla="*/ 4347603 h 6858000"/>
              <a:gd name="connsiteX206" fmla="*/ 527241 w 7467600"/>
              <a:gd name="connsiteY206" fmla="*/ 4065078 h 6858000"/>
              <a:gd name="connsiteX207" fmla="*/ 1510397 w 7467600"/>
              <a:gd name="connsiteY207" fmla="*/ 3684705 h 6858000"/>
              <a:gd name="connsiteX208" fmla="*/ 1313114 w 7467600"/>
              <a:gd name="connsiteY208" fmla="*/ 3655216 h 6858000"/>
              <a:gd name="connsiteX209" fmla="*/ 1109304 w 7467600"/>
              <a:gd name="connsiteY209" fmla="*/ 3669030 h 6858000"/>
              <a:gd name="connsiteX210" fmla="*/ 8129 w 7467600"/>
              <a:gd name="connsiteY210" fmla="*/ 4330519 h 6858000"/>
              <a:gd name="connsiteX211" fmla="*/ 687572 w 7467600"/>
              <a:gd name="connsiteY211" fmla="*/ 3925629 h 6858000"/>
              <a:gd name="connsiteX212" fmla="*/ 1138365 w 7467600"/>
              <a:gd name="connsiteY212" fmla="*/ 3774515 h 6858000"/>
              <a:gd name="connsiteX213" fmla="*/ 1505579 w 7467600"/>
              <a:gd name="connsiteY213" fmla="*/ 3655526 h 6858000"/>
              <a:gd name="connsiteX214" fmla="*/ 1313114 w 7467600"/>
              <a:gd name="connsiteY214" fmla="*/ 3655216 h 6858000"/>
              <a:gd name="connsiteX215" fmla="*/ 3655073 w 7467600"/>
              <a:gd name="connsiteY215" fmla="*/ 3650884 h 6858000"/>
              <a:gd name="connsiteX216" fmla="*/ 3989938 w 7467600"/>
              <a:gd name="connsiteY216" fmla="*/ 3991685 h 6858000"/>
              <a:gd name="connsiteX217" fmla="*/ 4393907 w 7467600"/>
              <a:gd name="connsiteY217" fmla="*/ 4261258 h 6858000"/>
              <a:gd name="connsiteX218" fmla="*/ 4648051 w 7467600"/>
              <a:gd name="connsiteY218" fmla="*/ 4374051 h 6858000"/>
              <a:gd name="connsiteX219" fmla="*/ 4383389 w 7467600"/>
              <a:gd name="connsiteY219" fmla="*/ 4184369 h 6858000"/>
              <a:gd name="connsiteX220" fmla="*/ 4165508 w 7467600"/>
              <a:gd name="connsiteY220" fmla="*/ 4035196 h 6858000"/>
              <a:gd name="connsiteX221" fmla="*/ 4068162 w 7467600"/>
              <a:gd name="connsiteY221" fmla="*/ 3953394 h 6858000"/>
              <a:gd name="connsiteX222" fmla="*/ 3981416 w 7467600"/>
              <a:gd name="connsiteY222" fmla="*/ 3880482 h 6858000"/>
              <a:gd name="connsiteX223" fmla="*/ 3800147 w 7467600"/>
              <a:gd name="connsiteY223" fmla="*/ 3749872 h 6858000"/>
              <a:gd name="connsiteX224" fmla="*/ 3655073 w 7467600"/>
              <a:gd name="connsiteY224" fmla="*/ 3650884 h 6858000"/>
              <a:gd name="connsiteX225" fmla="*/ 3670252 w 7467600"/>
              <a:gd name="connsiteY225" fmla="*/ 3622798 h 6858000"/>
              <a:gd name="connsiteX226" fmla="*/ 3817258 w 7467600"/>
              <a:gd name="connsiteY226" fmla="*/ 3723577 h 6858000"/>
              <a:gd name="connsiteX227" fmla="*/ 4000461 w 7467600"/>
              <a:gd name="connsiteY227" fmla="*/ 3855966 h 6858000"/>
              <a:gd name="connsiteX228" fmla="*/ 4088180 w 7467600"/>
              <a:gd name="connsiteY228" fmla="*/ 3929774 h 6858000"/>
              <a:gd name="connsiteX229" fmla="*/ 4184555 w 7467600"/>
              <a:gd name="connsiteY229" fmla="*/ 4010683 h 6858000"/>
              <a:gd name="connsiteX230" fmla="*/ 4399563 w 7467600"/>
              <a:gd name="connsiteY230" fmla="*/ 4158106 h 6858000"/>
              <a:gd name="connsiteX231" fmla="*/ 4684469 w 7467600"/>
              <a:gd name="connsiteY231" fmla="*/ 4364680 h 6858000"/>
              <a:gd name="connsiteX232" fmla="*/ 4690271 w 7467600"/>
              <a:gd name="connsiteY232" fmla="*/ 4370034 h 6858000"/>
              <a:gd name="connsiteX233" fmla="*/ 4136093 w 7467600"/>
              <a:gd name="connsiteY233" fmla="*/ 3858466 h 6858000"/>
              <a:gd name="connsiteX234" fmla="*/ 3670252 w 7467600"/>
              <a:gd name="connsiteY234" fmla="*/ 3622798 h 6858000"/>
              <a:gd name="connsiteX235" fmla="*/ 4440129 w 7467600"/>
              <a:gd name="connsiteY235" fmla="*/ 3448571 h 6858000"/>
              <a:gd name="connsiteX236" fmla="*/ 4856525 w 7467600"/>
              <a:gd name="connsiteY236" fmla="*/ 3915351 h 6858000"/>
              <a:gd name="connsiteX237" fmla="*/ 5059055 w 7467600"/>
              <a:gd name="connsiteY237" fmla="*/ 4108918 h 6858000"/>
              <a:gd name="connsiteX238" fmla="*/ 5290070 w 7467600"/>
              <a:gd name="connsiteY238" fmla="*/ 4263619 h 6858000"/>
              <a:gd name="connsiteX239" fmla="*/ 4834991 w 7467600"/>
              <a:gd name="connsiteY239" fmla="*/ 3830985 h 6858000"/>
              <a:gd name="connsiteX240" fmla="*/ 4440129 w 7467600"/>
              <a:gd name="connsiteY240" fmla="*/ 3448571 h 6858000"/>
              <a:gd name="connsiteX241" fmla="*/ 4441737 w 7467600"/>
              <a:gd name="connsiteY241" fmla="*/ 3399734 h 6858000"/>
              <a:gd name="connsiteX242" fmla="*/ 4431236 w 7467600"/>
              <a:gd name="connsiteY242" fmla="*/ 3400954 h 6858000"/>
              <a:gd name="connsiteX243" fmla="*/ 4557150 w 7467600"/>
              <a:gd name="connsiteY243" fmla="*/ 3510023 h 6858000"/>
              <a:gd name="connsiteX244" fmla="*/ 4856936 w 7467600"/>
              <a:gd name="connsiteY244" fmla="*/ 3809146 h 6858000"/>
              <a:gd name="connsiteX245" fmla="*/ 5111996 w 7467600"/>
              <a:gd name="connsiteY245" fmla="*/ 4065759 h 6858000"/>
              <a:gd name="connsiteX246" fmla="*/ 5388878 w 7467600"/>
              <a:gd name="connsiteY246" fmla="*/ 4300185 h 6858000"/>
              <a:gd name="connsiteX247" fmla="*/ 5425556 w 7467600"/>
              <a:gd name="connsiteY247" fmla="*/ 4308967 h 6858000"/>
              <a:gd name="connsiteX248" fmla="*/ 4943646 w 7467600"/>
              <a:gd name="connsiteY248" fmla="*/ 3822916 h 6858000"/>
              <a:gd name="connsiteX249" fmla="*/ 4594837 w 7467600"/>
              <a:gd name="connsiteY249" fmla="*/ 3532274 h 6858000"/>
              <a:gd name="connsiteX250" fmla="*/ 4441737 w 7467600"/>
              <a:gd name="connsiteY250" fmla="*/ 3399734 h 6858000"/>
              <a:gd name="connsiteX251" fmla="*/ 5425834 w 7467600"/>
              <a:gd name="connsiteY251" fmla="*/ 3162785 h 6858000"/>
              <a:gd name="connsiteX252" fmla="*/ 5401644 w 7467600"/>
              <a:gd name="connsiteY252" fmla="*/ 3617847 h 6858000"/>
              <a:gd name="connsiteX253" fmla="*/ 5467256 w 7467600"/>
              <a:gd name="connsiteY253" fmla="*/ 4175494 h 6858000"/>
              <a:gd name="connsiteX254" fmla="*/ 5448069 w 7467600"/>
              <a:gd name="connsiteY254" fmla="*/ 3567554 h 6858000"/>
              <a:gd name="connsiteX255" fmla="*/ 5425834 w 7467600"/>
              <a:gd name="connsiteY255" fmla="*/ 3162785 h 6858000"/>
              <a:gd name="connsiteX256" fmla="*/ 1318687 w 7467600"/>
              <a:gd name="connsiteY256" fmla="*/ 3113840 h 6858000"/>
              <a:gd name="connsiteX257" fmla="*/ 1066793 w 7467600"/>
              <a:gd name="connsiteY257" fmla="*/ 3212171 h 6858000"/>
              <a:gd name="connsiteX258" fmla="*/ 993319 w 7467600"/>
              <a:gd name="connsiteY258" fmla="*/ 3247648 h 6858000"/>
              <a:gd name="connsiteX259" fmla="*/ 853081 w 7467600"/>
              <a:gd name="connsiteY259" fmla="*/ 3312410 h 6858000"/>
              <a:gd name="connsiteX260" fmla="*/ 805957 w 7467600"/>
              <a:gd name="connsiteY260" fmla="*/ 3330443 h 6858000"/>
              <a:gd name="connsiteX261" fmla="*/ 1318687 w 7467600"/>
              <a:gd name="connsiteY261" fmla="*/ 3113840 h 6858000"/>
              <a:gd name="connsiteX262" fmla="*/ 5453702 w 7467600"/>
              <a:gd name="connsiteY262" fmla="*/ 3090882 h 6858000"/>
              <a:gd name="connsiteX263" fmla="*/ 5480135 w 7467600"/>
              <a:gd name="connsiteY263" fmla="*/ 3565802 h 6858000"/>
              <a:gd name="connsiteX264" fmla="*/ 5499023 w 7467600"/>
              <a:gd name="connsiteY264" fmla="*/ 4166310 h 6858000"/>
              <a:gd name="connsiteX265" fmla="*/ 5547022 w 7467600"/>
              <a:gd name="connsiteY265" fmla="*/ 3607838 h 6858000"/>
              <a:gd name="connsiteX266" fmla="*/ 5515964 w 7467600"/>
              <a:gd name="connsiteY266" fmla="*/ 3378541 h 6858000"/>
              <a:gd name="connsiteX267" fmla="*/ 5453702 w 7467600"/>
              <a:gd name="connsiteY267" fmla="*/ 3090882 h 6858000"/>
              <a:gd name="connsiteX268" fmla="*/ 1238695 w 7467600"/>
              <a:gd name="connsiteY268" fmla="*/ 3076820 h 6858000"/>
              <a:gd name="connsiteX269" fmla="*/ 716371 w 7467600"/>
              <a:gd name="connsiteY269" fmla="*/ 3293249 h 6858000"/>
              <a:gd name="connsiteX270" fmla="*/ 579522 w 7467600"/>
              <a:gd name="connsiteY270" fmla="*/ 3371759 h 6858000"/>
              <a:gd name="connsiteX271" fmla="*/ 600288 w 7467600"/>
              <a:gd name="connsiteY271" fmla="*/ 3365555 h 6858000"/>
              <a:gd name="connsiteX272" fmla="*/ 840692 w 7467600"/>
              <a:gd name="connsiteY272" fmla="*/ 3284921 h 6858000"/>
              <a:gd name="connsiteX273" fmla="*/ 979248 w 7467600"/>
              <a:gd name="connsiteY273" fmla="*/ 3221003 h 6858000"/>
              <a:gd name="connsiteX274" fmla="*/ 1053282 w 7467600"/>
              <a:gd name="connsiteY274" fmla="*/ 3185247 h 6858000"/>
              <a:gd name="connsiteX275" fmla="*/ 1320603 w 7467600"/>
              <a:gd name="connsiteY275" fmla="*/ 3081281 h 6858000"/>
              <a:gd name="connsiteX276" fmla="*/ 1238695 w 7467600"/>
              <a:gd name="connsiteY276" fmla="*/ 3076820 h 6858000"/>
              <a:gd name="connsiteX277" fmla="*/ 5425627 w 7467600"/>
              <a:gd name="connsiteY277" fmla="*/ 2954192 h 6858000"/>
              <a:gd name="connsiteX278" fmla="*/ 5470770 w 7467600"/>
              <a:gd name="connsiteY278" fmla="*/ 3005435 h 6858000"/>
              <a:gd name="connsiteX279" fmla="*/ 5519779 w 7467600"/>
              <a:gd name="connsiteY279" fmla="*/ 4359223 h 6858000"/>
              <a:gd name="connsiteX280" fmla="*/ 5520293 w 7467600"/>
              <a:gd name="connsiteY280" fmla="*/ 4360602 h 6858000"/>
              <a:gd name="connsiteX281" fmla="*/ 5767221 w 7467600"/>
              <a:gd name="connsiteY281" fmla="*/ 4665564 h 6858000"/>
              <a:gd name="connsiteX282" fmla="*/ 6937169 w 7467600"/>
              <a:gd name="connsiteY282" fmla="*/ 4815941 h 6858000"/>
              <a:gd name="connsiteX283" fmla="*/ 6953922 w 7467600"/>
              <a:gd name="connsiteY283" fmla="*/ 4890068 h 6858000"/>
              <a:gd name="connsiteX284" fmla="*/ 6071359 w 7467600"/>
              <a:gd name="connsiteY284" fmla="*/ 4770770 h 6858000"/>
              <a:gd name="connsiteX285" fmla="*/ 6038839 w 7467600"/>
              <a:gd name="connsiteY285" fmla="*/ 4764474 h 6858000"/>
              <a:gd name="connsiteX286" fmla="*/ 6038706 w 7467600"/>
              <a:gd name="connsiteY286" fmla="*/ 4763847 h 6858000"/>
              <a:gd name="connsiteX287" fmla="*/ 6037784 w 7467600"/>
              <a:gd name="connsiteY287" fmla="*/ 4764270 h 6858000"/>
              <a:gd name="connsiteX288" fmla="*/ 6038839 w 7467600"/>
              <a:gd name="connsiteY288" fmla="*/ 4764474 h 6858000"/>
              <a:gd name="connsiteX289" fmla="*/ 6040338 w 7467600"/>
              <a:gd name="connsiteY289" fmla="*/ 4771418 h 6858000"/>
              <a:gd name="connsiteX290" fmla="*/ 6024488 w 7467600"/>
              <a:gd name="connsiteY290" fmla="*/ 4809903 h 6858000"/>
              <a:gd name="connsiteX291" fmla="*/ 5599771 w 7467600"/>
              <a:gd name="connsiteY291" fmla="*/ 5509652 h 6858000"/>
              <a:gd name="connsiteX292" fmla="*/ 5548843 w 7467600"/>
              <a:gd name="connsiteY292" fmla="*/ 5563845 h 6858000"/>
              <a:gd name="connsiteX293" fmla="*/ 5940952 w 7467600"/>
              <a:gd name="connsiteY293" fmla="*/ 6250028 h 6858000"/>
              <a:gd name="connsiteX294" fmla="*/ 6043441 w 7467600"/>
              <a:gd name="connsiteY294" fmla="*/ 6665847 h 6858000"/>
              <a:gd name="connsiteX295" fmla="*/ 6093432 w 7467600"/>
              <a:gd name="connsiteY295" fmla="*/ 6858000 h 6858000"/>
              <a:gd name="connsiteX296" fmla="*/ 6034344 w 7467600"/>
              <a:gd name="connsiteY296" fmla="*/ 6858000 h 6858000"/>
              <a:gd name="connsiteX297" fmla="*/ 6026679 w 7467600"/>
              <a:gd name="connsiteY297" fmla="*/ 6836959 h 6858000"/>
              <a:gd name="connsiteX298" fmla="*/ 5800441 w 7467600"/>
              <a:gd name="connsiteY298" fmla="*/ 6335286 h 6858000"/>
              <a:gd name="connsiteX299" fmla="*/ 5526562 w 7467600"/>
              <a:gd name="connsiteY299" fmla="*/ 5705388 h 6858000"/>
              <a:gd name="connsiteX300" fmla="*/ 5519640 w 7467600"/>
              <a:gd name="connsiteY300" fmla="*/ 5683774 h 6858000"/>
              <a:gd name="connsiteX301" fmla="*/ 5844559 w 7467600"/>
              <a:gd name="connsiteY301" fmla="*/ 6553349 h 6858000"/>
              <a:gd name="connsiteX302" fmla="*/ 5975994 w 7467600"/>
              <a:gd name="connsiteY302" fmla="*/ 6858000 h 6858000"/>
              <a:gd name="connsiteX303" fmla="*/ 5898547 w 7467600"/>
              <a:gd name="connsiteY303" fmla="*/ 6858000 h 6858000"/>
              <a:gd name="connsiteX304" fmla="*/ 5682041 w 7467600"/>
              <a:gd name="connsiteY304" fmla="*/ 6355860 h 6858000"/>
              <a:gd name="connsiteX305" fmla="*/ 5461758 w 7467600"/>
              <a:gd name="connsiteY305" fmla="*/ 5820220 h 6858000"/>
              <a:gd name="connsiteX306" fmla="*/ 5237282 w 7467600"/>
              <a:gd name="connsiteY306" fmla="*/ 6579086 h 6858000"/>
              <a:gd name="connsiteX307" fmla="*/ 5115009 w 7467600"/>
              <a:gd name="connsiteY307" fmla="*/ 6858000 h 6858000"/>
              <a:gd name="connsiteX308" fmla="*/ 5028074 w 7467600"/>
              <a:gd name="connsiteY308" fmla="*/ 6858000 h 6858000"/>
              <a:gd name="connsiteX309" fmla="*/ 5079508 w 7467600"/>
              <a:gd name="connsiteY309" fmla="*/ 6749074 h 6858000"/>
              <a:gd name="connsiteX310" fmla="*/ 5371846 w 7467600"/>
              <a:gd name="connsiteY310" fmla="*/ 5924413 h 6858000"/>
              <a:gd name="connsiteX311" fmla="*/ 5270512 w 7467600"/>
              <a:gd name="connsiteY311" fmla="*/ 6138975 h 6858000"/>
              <a:gd name="connsiteX312" fmla="*/ 5062409 w 7467600"/>
              <a:gd name="connsiteY312" fmla="*/ 6653544 h 6858000"/>
              <a:gd name="connsiteX313" fmla="*/ 5036628 w 7467600"/>
              <a:gd name="connsiteY313" fmla="*/ 6754247 h 6858000"/>
              <a:gd name="connsiteX314" fmla="*/ 5009112 w 7467600"/>
              <a:gd name="connsiteY314" fmla="*/ 6858000 h 6858000"/>
              <a:gd name="connsiteX315" fmla="*/ 4976679 w 7467600"/>
              <a:gd name="connsiteY315" fmla="*/ 6858000 h 6858000"/>
              <a:gd name="connsiteX316" fmla="*/ 5006537 w 7467600"/>
              <a:gd name="connsiteY316" fmla="*/ 6747068 h 6858000"/>
              <a:gd name="connsiteX317" fmla="*/ 5032723 w 7467600"/>
              <a:gd name="connsiteY317" fmla="*/ 6644957 h 6858000"/>
              <a:gd name="connsiteX318" fmla="*/ 5242949 w 7467600"/>
              <a:gd name="connsiteY318" fmla="*/ 6125175 h 6858000"/>
              <a:gd name="connsiteX319" fmla="*/ 5286321 w 7467600"/>
              <a:gd name="connsiteY319" fmla="*/ 6033555 h 6858000"/>
              <a:gd name="connsiteX320" fmla="*/ 5008210 w 7467600"/>
              <a:gd name="connsiteY320" fmla="*/ 6649194 h 6858000"/>
              <a:gd name="connsiteX321" fmla="*/ 4986321 w 7467600"/>
              <a:gd name="connsiteY321" fmla="*/ 6765687 h 6858000"/>
              <a:gd name="connsiteX322" fmla="*/ 4973474 w 7467600"/>
              <a:gd name="connsiteY322" fmla="*/ 6858000 h 6858000"/>
              <a:gd name="connsiteX323" fmla="*/ 4907178 w 7467600"/>
              <a:gd name="connsiteY323" fmla="*/ 6858000 h 6858000"/>
              <a:gd name="connsiteX324" fmla="*/ 4910810 w 7467600"/>
              <a:gd name="connsiteY324" fmla="*/ 6829660 h 6858000"/>
              <a:gd name="connsiteX325" fmla="*/ 4987461 w 7467600"/>
              <a:gd name="connsiteY325" fmla="*/ 6432994 h 6858000"/>
              <a:gd name="connsiteX326" fmla="*/ 5179262 w 7467600"/>
              <a:gd name="connsiteY326" fmla="*/ 6035044 h 6858000"/>
              <a:gd name="connsiteX327" fmla="*/ 4689678 w 7467600"/>
              <a:gd name="connsiteY327" fmla="*/ 6440241 h 6858000"/>
              <a:gd name="connsiteX328" fmla="*/ 4477543 w 7467600"/>
              <a:gd name="connsiteY328" fmla="*/ 6674836 h 6858000"/>
              <a:gd name="connsiteX329" fmla="*/ 4329957 w 7467600"/>
              <a:gd name="connsiteY329" fmla="*/ 6858000 h 6858000"/>
              <a:gd name="connsiteX330" fmla="*/ 4218595 w 7467600"/>
              <a:gd name="connsiteY330" fmla="*/ 6858000 h 6858000"/>
              <a:gd name="connsiteX331" fmla="*/ 4368888 w 7467600"/>
              <a:gd name="connsiteY331" fmla="*/ 6668412 h 6858000"/>
              <a:gd name="connsiteX332" fmla="*/ 4563091 w 7467600"/>
              <a:gd name="connsiteY332" fmla="*/ 6442508 h 6858000"/>
              <a:gd name="connsiteX333" fmla="*/ 5387324 w 7467600"/>
              <a:gd name="connsiteY333" fmla="*/ 5705830 h 6858000"/>
              <a:gd name="connsiteX334" fmla="*/ 5073620 w 7467600"/>
              <a:gd name="connsiteY334" fmla="*/ 5955437 h 6858000"/>
              <a:gd name="connsiteX335" fmla="*/ 4689789 w 7467600"/>
              <a:gd name="connsiteY335" fmla="*/ 6268382 h 6858000"/>
              <a:gd name="connsiteX336" fmla="*/ 4418722 w 7467600"/>
              <a:gd name="connsiteY336" fmla="*/ 6570886 h 6858000"/>
              <a:gd name="connsiteX337" fmla="*/ 4214944 w 7467600"/>
              <a:gd name="connsiteY337" fmla="*/ 6858000 h 6858000"/>
              <a:gd name="connsiteX338" fmla="*/ 4177898 w 7467600"/>
              <a:gd name="connsiteY338" fmla="*/ 6858000 h 6858000"/>
              <a:gd name="connsiteX339" fmla="*/ 4391597 w 7467600"/>
              <a:gd name="connsiteY339" fmla="*/ 6556370 h 6858000"/>
              <a:gd name="connsiteX340" fmla="*/ 4668889 w 7467600"/>
              <a:gd name="connsiteY340" fmla="*/ 6246399 h 6858000"/>
              <a:gd name="connsiteX341" fmla="*/ 5055427 w 7467600"/>
              <a:gd name="connsiteY341" fmla="*/ 5931476 h 6858000"/>
              <a:gd name="connsiteX342" fmla="*/ 5371814 w 7467600"/>
              <a:gd name="connsiteY342" fmla="*/ 5678975 h 6858000"/>
              <a:gd name="connsiteX343" fmla="*/ 4987918 w 7467600"/>
              <a:gd name="connsiteY343" fmla="*/ 5838701 h 6858000"/>
              <a:gd name="connsiteX344" fmla="*/ 4317146 w 7467600"/>
              <a:gd name="connsiteY344" fmla="*/ 6587716 h 6858000"/>
              <a:gd name="connsiteX345" fmla="*/ 4171627 w 7467600"/>
              <a:gd name="connsiteY345" fmla="*/ 6858000 h 6858000"/>
              <a:gd name="connsiteX346" fmla="*/ 4081585 w 7467600"/>
              <a:gd name="connsiteY346" fmla="*/ 6858000 h 6858000"/>
              <a:gd name="connsiteX347" fmla="*/ 4238603 w 7467600"/>
              <a:gd name="connsiteY347" fmla="*/ 6559341 h 6858000"/>
              <a:gd name="connsiteX348" fmla="*/ 4778333 w 7467600"/>
              <a:gd name="connsiteY348" fmla="*/ 5873626 h 6858000"/>
              <a:gd name="connsiteX349" fmla="*/ 5414185 w 7467600"/>
              <a:gd name="connsiteY349" fmla="*/ 5573882 h 6858000"/>
              <a:gd name="connsiteX350" fmla="*/ 5959648 w 7467600"/>
              <a:gd name="connsiteY350" fmla="*/ 4760797 h 6858000"/>
              <a:gd name="connsiteX351" fmla="*/ 5355019 w 7467600"/>
              <a:gd name="connsiteY351" fmla="*/ 4734672 h 6858000"/>
              <a:gd name="connsiteX352" fmla="*/ 5083565 w 7467600"/>
              <a:gd name="connsiteY352" fmla="*/ 5179121 h 6858000"/>
              <a:gd name="connsiteX353" fmla="*/ 4713577 w 7467600"/>
              <a:gd name="connsiteY353" fmla="*/ 5616803 h 6858000"/>
              <a:gd name="connsiteX354" fmla="*/ 3989559 w 7467600"/>
              <a:gd name="connsiteY354" fmla="*/ 6145945 h 6858000"/>
              <a:gd name="connsiteX355" fmla="*/ 3939824 w 7467600"/>
              <a:gd name="connsiteY355" fmla="*/ 6066900 h 6858000"/>
              <a:gd name="connsiteX356" fmla="*/ 4584537 w 7467600"/>
              <a:gd name="connsiteY356" fmla="*/ 5324826 h 6858000"/>
              <a:gd name="connsiteX357" fmla="*/ 5037105 w 7467600"/>
              <a:gd name="connsiteY357" fmla="*/ 5088765 h 6858000"/>
              <a:gd name="connsiteX358" fmla="*/ 5039930 w 7467600"/>
              <a:gd name="connsiteY358" fmla="*/ 5089585 h 6858000"/>
              <a:gd name="connsiteX359" fmla="*/ 5263764 w 7467600"/>
              <a:gd name="connsiteY359" fmla="*/ 4735525 h 6858000"/>
              <a:gd name="connsiteX360" fmla="*/ 4086300 w 7467600"/>
              <a:gd name="connsiteY360" fmla="*/ 4884599 h 6858000"/>
              <a:gd name="connsiteX361" fmla="*/ 4085485 w 7467600"/>
              <a:gd name="connsiteY361" fmla="*/ 4899070 h 6858000"/>
              <a:gd name="connsiteX362" fmla="*/ 3871915 w 7467600"/>
              <a:gd name="connsiteY362" fmla="*/ 5253645 h 6858000"/>
              <a:gd name="connsiteX363" fmla="*/ 3799374 w 7467600"/>
              <a:gd name="connsiteY363" fmla="*/ 5466127 h 6858000"/>
              <a:gd name="connsiteX364" fmla="*/ 3498850 w 7467600"/>
              <a:gd name="connsiteY364" fmla="*/ 6661888 h 6858000"/>
              <a:gd name="connsiteX365" fmla="*/ 3399216 w 7467600"/>
              <a:gd name="connsiteY365" fmla="*/ 6858000 h 6858000"/>
              <a:gd name="connsiteX366" fmla="*/ 3303688 w 7467600"/>
              <a:gd name="connsiteY366" fmla="*/ 6858000 h 6858000"/>
              <a:gd name="connsiteX367" fmla="*/ 3391774 w 7467600"/>
              <a:gd name="connsiteY367" fmla="*/ 6697181 h 6858000"/>
              <a:gd name="connsiteX368" fmla="*/ 3735540 w 7467600"/>
              <a:gd name="connsiteY368" fmla="*/ 5546923 h 6858000"/>
              <a:gd name="connsiteX369" fmla="*/ 3729438 w 7467600"/>
              <a:gd name="connsiteY369" fmla="*/ 5569058 h 6858000"/>
              <a:gd name="connsiteX370" fmla="*/ 3707782 w 7467600"/>
              <a:gd name="connsiteY370" fmla="*/ 5644908 h 6858000"/>
              <a:gd name="connsiteX371" fmla="*/ 3583827 w 7467600"/>
              <a:gd name="connsiteY371" fmla="*/ 6039215 h 6858000"/>
              <a:gd name="connsiteX372" fmla="*/ 3547861 w 7467600"/>
              <a:gd name="connsiteY372" fmla="*/ 6129609 h 6858000"/>
              <a:gd name="connsiteX373" fmla="*/ 3490905 w 7467600"/>
              <a:gd name="connsiteY373" fmla="*/ 6277660 h 6858000"/>
              <a:gd name="connsiteX374" fmla="*/ 3455859 w 7467600"/>
              <a:gd name="connsiteY374" fmla="*/ 6391301 h 6858000"/>
              <a:gd name="connsiteX375" fmla="*/ 3429112 w 7467600"/>
              <a:gd name="connsiteY375" fmla="*/ 6479469 h 6858000"/>
              <a:gd name="connsiteX376" fmla="*/ 3304862 w 7467600"/>
              <a:gd name="connsiteY376" fmla="*/ 6796476 h 6858000"/>
              <a:gd name="connsiteX377" fmla="*/ 3276071 w 7467600"/>
              <a:gd name="connsiteY377" fmla="*/ 6858000 h 6858000"/>
              <a:gd name="connsiteX378" fmla="*/ 3240805 w 7467600"/>
              <a:gd name="connsiteY378" fmla="*/ 6858000 h 6858000"/>
              <a:gd name="connsiteX379" fmla="*/ 3275917 w 7467600"/>
              <a:gd name="connsiteY379" fmla="*/ 6783192 h 6858000"/>
              <a:gd name="connsiteX380" fmla="*/ 3399358 w 7467600"/>
              <a:gd name="connsiteY380" fmla="*/ 6469011 h 6858000"/>
              <a:gd name="connsiteX381" fmla="*/ 3425650 w 7467600"/>
              <a:gd name="connsiteY381" fmla="*/ 6381333 h 6858000"/>
              <a:gd name="connsiteX382" fmla="*/ 3460661 w 7467600"/>
              <a:gd name="connsiteY382" fmla="*/ 6266763 h 6858000"/>
              <a:gd name="connsiteX383" fmla="*/ 3518021 w 7467600"/>
              <a:gd name="connsiteY383" fmla="*/ 6117298 h 6858000"/>
              <a:gd name="connsiteX384" fmla="*/ 3554035 w 7467600"/>
              <a:gd name="connsiteY384" fmla="*/ 6027832 h 6858000"/>
              <a:gd name="connsiteX385" fmla="*/ 3677174 w 7467600"/>
              <a:gd name="connsiteY385" fmla="*/ 5636351 h 6858000"/>
              <a:gd name="connsiteX386" fmla="*/ 3698819 w 7467600"/>
              <a:gd name="connsiteY386" fmla="*/ 5560503 h 6858000"/>
              <a:gd name="connsiteX387" fmla="*/ 3702094 w 7467600"/>
              <a:gd name="connsiteY387" fmla="*/ 5549194 h 6858000"/>
              <a:gd name="connsiteX388" fmla="*/ 3398355 w 7467600"/>
              <a:gd name="connsiteY388" fmla="*/ 6094603 h 6858000"/>
              <a:gd name="connsiteX389" fmla="*/ 3193941 w 7467600"/>
              <a:gd name="connsiteY389" fmla="*/ 6798775 h 6858000"/>
              <a:gd name="connsiteX390" fmla="*/ 3184140 w 7467600"/>
              <a:gd name="connsiteY390" fmla="*/ 6858000 h 6858000"/>
              <a:gd name="connsiteX391" fmla="*/ 3099978 w 7467600"/>
              <a:gd name="connsiteY391" fmla="*/ 6858000 h 6858000"/>
              <a:gd name="connsiteX392" fmla="*/ 3101556 w 7467600"/>
              <a:gd name="connsiteY392" fmla="*/ 6843337 h 6858000"/>
              <a:gd name="connsiteX393" fmla="*/ 3370162 w 7467600"/>
              <a:gd name="connsiteY393" fmla="*/ 5785550 h 6858000"/>
              <a:gd name="connsiteX394" fmla="*/ 3746477 w 7467600"/>
              <a:gd name="connsiteY394" fmla="*/ 5377889 h 6858000"/>
              <a:gd name="connsiteX395" fmla="*/ 3863399 w 7467600"/>
              <a:gd name="connsiteY395" fmla="*/ 5087257 h 6858000"/>
              <a:gd name="connsiteX396" fmla="*/ 3968712 w 7467600"/>
              <a:gd name="connsiteY396" fmla="*/ 4913989 h 6858000"/>
              <a:gd name="connsiteX397" fmla="*/ 2792390 w 7467600"/>
              <a:gd name="connsiteY397" fmla="*/ 5382974 h 6858000"/>
              <a:gd name="connsiteX398" fmla="*/ 2714982 w 7467600"/>
              <a:gd name="connsiteY398" fmla="*/ 5427051 h 6858000"/>
              <a:gd name="connsiteX399" fmla="*/ 2813361 w 7467600"/>
              <a:gd name="connsiteY399" fmla="*/ 6023912 h 6858000"/>
              <a:gd name="connsiteX400" fmla="*/ 2688430 w 7467600"/>
              <a:gd name="connsiteY400" fmla="*/ 6801564 h 6858000"/>
              <a:gd name="connsiteX401" fmla="*/ 2629626 w 7467600"/>
              <a:gd name="connsiteY401" fmla="*/ 6763394 h 6858000"/>
              <a:gd name="connsiteX402" fmla="*/ 2565328 w 7467600"/>
              <a:gd name="connsiteY402" fmla="*/ 5516399 h 6858000"/>
              <a:gd name="connsiteX403" fmla="*/ 1922999 w 7467600"/>
              <a:gd name="connsiteY403" fmla="*/ 5980343 h 6858000"/>
              <a:gd name="connsiteX404" fmla="*/ 1950261 w 7467600"/>
              <a:gd name="connsiteY404" fmla="*/ 6405858 h 6858000"/>
              <a:gd name="connsiteX405" fmla="*/ 2365554 w 7467600"/>
              <a:gd name="connsiteY405" fmla="*/ 6759107 h 6858000"/>
              <a:gd name="connsiteX406" fmla="*/ 2424142 w 7467600"/>
              <a:gd name="connsiteY406" fmla="*/ 6858000 h 6858000"/>
              <a:gd name="connsiteX407" fmla="*/ 2395994 w 7467600"/>
              <a:gd name="connsiteY407" fmla="*/ 6858000 h 6858000"/>
              <a:gd name="connsiteX408" fmla="*/ 2392863 w 7467600"/>
              <a:gd name="connsiteY408" fmla="*/ 6852964 h 6858000"/>
              <a:gd name="connsiteX409" fmla="*/ 2017589 w 7467600"/>
              <a:gd name="connsiteY409" fmla="*/ 6493982 h 6858000"/>
              <a:gd name="connsiteX410" fmla="*/ 2147336 w 7467600"/>
              <a:gd name="connsiteY410" fmla="*/ 6594052 h 6858000"/>
              <a:gd name="connsiteX411" fmla="*/ 2207047 w 7467600"/>
              <a:gd name="connsiteY411" fmla="*/ 6654540 h 6858000"/>
              <a:gd name="connsiteX412" fmla="*/ 2299106 w 7467600"/>
              <a:gd name="connsiteY412" fmla="*/ 6778931 h 6858000"/>
              <a:gd name="connsiteX413" fmla="*/ 2314430 w 7467600"/>
              <a:gd name="connsiteY413" fmla="*/ 6801144 h 6858000"/>
              <a:gd name="connsiteX414" fmla="*/ 2352406 w 7467600"/>
              <a:gd name="connsiteY414" fmla="*/ 6858000 h 6858000"/>
              <a:gd name="connsiteX415" fmla="*/ 2314492 w 7467600"/>
              <a:gd name="connsiteY415" fmla="*/ 6858000 h 6858000"/>
              <a:gd name="connsiteX416" fmla="*/ 2288095 w 7467600"/>
              <a:gd name="connsiteY416" fmla="*/ 6818030 h 6858000"/>
              <a:gd name="connsiteX417" fmla="*/ 2272768 w 7467600"/>
              <a:gd name="connsiteY417" fmla="*/ 6795822 h 6858000"/>
              <a:gd name="connsiteX418" fmla="*/ 2182715 w 7467600"/>
              <a:gd name="connsiteY418" fmla="*/ 6675071 h 6858000"/>
              <a:gd name="connsiteX419" fmla="*/ 2032061 w 7467600"/>
              <a:gd name="connsiteY419" fmla="*/ 6541380 h 6858000"/>
              <a:gd name="connsiteX420" fmla="*/ 2257220 w 7467600"/>
              <a:gd name="connsiteY420" fmla="*/ 6826257 h 6858000"/>
              <a:gd name="connsiteX421" fmla="*/ 2281324 w 7467600"/>
              <a:gd name="connsiteY421" fmla="*/ 6858000 h 6858000"/>
              <a:gd name="connsiteX422" fmla="*/ 2242860 w 7467600"/>
              <a:gd name="connsiteY422" fmla="*/ 6858000 h 6858000"/>
              <a:gd name="connsiteX423" fmla="*/ 2232818 w 7467600"/>
              <a:gd name="connsiteY423" fmla="*/ 6844926 h 6858000"/>
              <a:gd name="connsiteX424" fmla="*/ 1990172 w 7467600"/>
              <a:gd name="connsiteY424" fmla="*/ 6542121 h 6858000"/>
              <a:gd name="connsiteX425" fmla="*/ 2124090 w 7467600"/>
              <a:gd name="connsiteY425" fmla="*/ 6761017 h 6858000"/>
              <a:gd name="connsiteX426" fmla="*/ 2200380 w 7467600"/>
              <a:gd name="connsiteY426" fmla="*/ 6858000 h 6858000"/>
              <a:gd name="connsiteX427" fmla="*/ 2147507 w 7467600"/>
              <a:gd name="connsiteY427" fmla="*/ 6858000 h 6858000"/>
              <a:gd name="connsiteX428" fmla="*/ 2070668 w 7467600"/>
              <a:gd name="connsiteY428" fmla="*/ 6761520 h 6858000"/>
              <a:gd name="connsiteX429" fmla="*/ 1975142 w 7467600"/>
              <a:gd name="connsiteY429" fmla="*/ 6585570 h 6858000"/>
              <a:gd name="connsiteX430" fmla="*/ 2050035 w 7467600"/>
              <a:gd name="connsiteY430" fmla="*/ 6813345 h 6858000"/>
              <a:gd name="connsiteX431" fmla="*/ 2063025 w 7467600"/>
              <a:gd name="connsiteY431" fmla="*/ 6858000 h 6858000"/>
              <a:gd name="connsiteX432" fmla="*/ 2021675 w 7467600"/>
              <a:gd name="connsiteY432" fmla="*/ 6858000 h 6858000"/>
              <a:gd name="connsiteX433" fmla="*/ 2019308 w 7467600"/>
              <a:gd name="connsiteY433" fmla="*/ 6847118 h 6858000"/>
              <a:gd name="connsiteX434" fmla="*/ 1938835 w 7467600"/>
              <a:gd name="connsiteY434" fmla="*/ 6551160 h 6858000"/>
              <a:gd name="connsiteX435" fmla="*/ 1953230 w 7467600"/>
              <a:gd name="connsiteY435" fmla="*/ 6759699 h 6858000"/>
              <a:gd name="connsiteX436" fmla="*/ 1956763 w 7467600"/>
              <a:gd name="connsiteY436" fmla="*/ 6778191 h 6858000"/>
              <a:gd name="connsiteX437" fmla="*/ 1967925 w 7467600"/>
              <a:gd name="connsiteY437" fmla="*/ 6858000 h 6858000"/>
              <a:gd name="connsiteX438" fmla="*/ 1936622 w 7467600"/>
              <a:gd name="connsiteY438" fmla="*/ 6858000 h 6858000"/>
              <a:gd name="connsiteX439" fmla="*/ 1926261 w 7467600"/>
              <a:gd name="connsiteY439" fmla="*/ 6784064 h 6858000"/>
              <a:gd name="connsiteX440" fmla="*/ 1922724 w 7467600"/>
              <a:gd name="connsiteY440" fmla="*/ 6765577 h 6858000"/>
              <a:gd name="connsiteX441" fmla="*/ 1904650 w 7467600"/>
              <a:gd name="connsiteY441" fmla="*/ 6639616 h 6858000"/>
              <a:gd name="connsiteX442" fmla="*/ 1885273 w 7467600"/>
              <a:gd name="connsiteY442" fmla="*/ 6858000 h 6858000"/>
              <a:gd name="connsiteX443" fmla="*/ 1854363 w 7467600"/>
              <a:gd name="connsiteY443" fmla="*/ 6858000 h 6858000"/>
              <a:gd name="connsiteX444" fmla="*/ 1880391 w 7467600"/>
              <a:gd name="connsiteY444" fmla="*/ 6603796 h 6858000"/>
              <a:gd name="connsiteX445" fmla="*/ 1818273 w 7467600"/>
              <a:gd name="connsiteY445" fmla="*/ 6715729 h 6858000"/>
              <a:gd name="connsiteX446" fmla="*/ 1794691 w 7467600"/>
              <a:gd name="connsiteY446" fmla="*/ 6843239 h 6858000"/>
              <a:gd name="connsiteX447" fmla="*/ 1794914 w 7467600"/>
              <a:gd name="connsiteY447" fmla="*/ 6858000 h 6858000"/>
              <a:gd name="connsiteX448" fmla="*/ 1746128 w 7467600"/>
              <a:gd name="connsiteY448" fmla="*/ 6858000 h 6858000"/>
              <a:gd name="connsiteX449" fmla="*/ 1753934 w 7467600"/>
              <a:gd name="connsiteY449" fmla="*/ 6724796 h 6858000"/>
              <a:gd name="connsiteX450" fmla="*/ 1792053 w 7467600"/>
              <a:gd name="connsiteY450" fmla="*/ 6572396 h 6858000"/>
              <a:gd name="connsiteX451" fmla="*/ 1862248 w 7467600"/>
              <a:gd name="connsiteY451" fmla="*/ 6266397 h 6858000"/>
              <a:gd name="connsiteX452" fmla="*/ 1862250 w 7467600"/>
              <a:gd name="connsiteY452" fmla="*/ 6033531 h 6858000"/>
              <a:gd name="connsiteX453" fmla="*/ 1211999 w 7467600"/>
              <a:gd name="connsiteY453" fmla="*/ 6683610 h 6858000"/>
              <a:gd name="connsiteX454" fmla="*/ 1213266 w 7467600"/>
              <a:gd name="connsiteY454" fmla="*/ 6691947 h 6858000"/>
              <a:gd name="connsiteX455" fmla="*/ 1203370 w 7467600"/>
              <a:gd name="connsiteY455" fmla="*/ 6850676 h 6858000"/>
              <a:gd name="connsiteX456" fmla="*/ 1203671 w 7467600"/>
              <a:gd name="connsiteY456" fmla="*/ 6858000 h 6858000"/>
              <a:gd name="connsiteX457" fmla="*/ 1143180 w 7467600"/>
              <a:gd name="connsiteY457" fmla="*/ 6858000 h 6858000"/>
              <a:gd name="connsiteX458" fmla="*/ 1142176 w 7467600"/>
              <a:gd name="connsiteY458" fmla="*/ 6766045 h 6858000"/>
              <a:gd name="connsiteX459" fmla="*/ 1067484 w 7467600"/>
              <a:gd name="connsiteY459" fmla="*/ 6858000 h 6858000"/>
              <a:gd name="connsiteX460" fmla="*/ 953928 w 7467600"/>
              <a:gd name="connsiteY460" fmla="*/ 6858000 h 6858000"/>
              <a:gd name="connsiteX461" fmla="*/ 959715 w 7467600"/>
              <a:gd name="connsiteY461" fmla="*/ 6850185 h 6858000"/>
              <a:gd name="connsiteX462" fmla="*/ 1483788 w 7467600"/>
              <a:gd name="connsiteY462" fmla="*/ 6259174 h 6858000"/>
              <a:gd name="connsiteX463" fmla="*/ 1100671 w 7467600"/>
              <a:gd name="connsiteY463" fmla="*/ 6252137 h 6858000"/>
              <a:gd name="connsiteX464" fmla="*/ 1090144 w 7467600"/>
              <a:gd name="connsiteY464" fmla="*/ 6256748 h 6858000"/>
              <a:gd name="connsiteX465" fmla="*/ 1095872 w 7467600"/>
              <a:gd name="connsiteY465" fmla="*/ 6271892 h 6858000"/>
              <a:gd name="connsiteX466" fmla="*/ 262785 w 7467600"/>
              <a:gd name="connsiteY466" fmla="*/ 6845450 h 6858000"/>
              <a:gd name="connsiteX467" fmla="*/ 209968 w 7467600"/>
              <a:gd name="connsiteY467" fmla="*/ 6770713 h 6858000"/>
              <a:gd name="connsiteX468" fmla="*/ 873460 w 7467600"/>
              <a:gd name="connsiteY468" fmla="*/ 6253768 h 6858000"/>
              <a:gd name="connsiteX469" fmla="*/ 192686 w 7467600"/>
              <a:gd name="connsiteY469" fmla="*/ 5849257 h 6858000"/>
              <a:gd name="connsiteX470" fmla="*/ 4696 w 7467600"/>
              <a:gd name="connsiteY470" fmla="*/ 5697668 h 6858000"/>
              <a:gd name="connsiteX471" fmla="*/ 0 w 7467600"/>
              <a:gd name="connsiteY471" fmla="*/ 5689984 h 6858000"/>
              <a:gd name="connsiteX472" fmla="*/ 0 w 7467600"/>
              <a:gd name="connsiteY472" fmla="*/ 5513472 h 6858000"/>
              <a:gd name="connsiteX473" fmla="*/ 174101 w 7467600"/>
              <a:gd name="connsiteY473" fmla="*/ 5620277 h 6858000"/>
              <a:gd name="connsiteX474" fmla="*/ 891800 w 7467600"/>
              <a:gd name="connsiteY474" fmla="*/ 6036935 h 6858000"/>
              <a:gd name="connsiteX475" fmla="*/ 1072219 w 7467600"/>
              <a:gd name="connsiteY475" fmla="*/ 6169443 h 6858000"/>
              <a:gd name="connsiteX476" fmla="*/ 1074117 w 7467600"/>
              <a:gd name="connsiteY476" fmla="*/ 6170301 h 6858000"/>
              <a:gd name="connsiteX477" fmla="*/ 1083114 w 7467600"/>
              <a:gd name="connsiteY477" fmla="*/ 6174131 h 6858000"/>
              <a:gd name="connsiteX478" fmla="*/ 1543010 w 7467600"/>
              <a:gd name="connsiteY478" fmla="*/ 6191140 h 6858000"/>
              <a:gd name="connsiteX479" fmla="*/ 1551080 w 7467600"/>
              <a:gd name="connsiteY479" fmla="*/ 6195006 h 6858000"/>
              <a:gd name="connsiteX480" fmla="*/ 2345443 w 7467600"/>
              <a:gd name="connsiteY480" fmla="*/ 5549882 h 6858000"/>
              <a:gd name="connsiteX481" fmla="*/ 1721499 w 7467600"/>
              <a:gd name="connsiteY481" fmla="*/ 5599969 h 6858000"/>
              <a:gd name="connsiteX482" fmla="*/ 767716 w 7467600"/>
              <a:gd name="connsiteY482" fmla="*/ 5472768 h 6858000"/>
              <a:gd name="connsiteX483" fmla="*/ 722147 w 7467600"/>
              <a:gd name="connsiteY483" fmla="*/ 5393091 h 6858000"/>
              <a:gd name="connsiteX484" fmla="*/ 1485552 w 7467600"/>
              <a:gd name="connsiteY484" fmla="*/ 5313202 h 6858000"/>
              <a:gd name="connsiteX485" fmla="*/ 2143004 w 7467600"/>
              <a:gd name="connsiteY485" fmla="*/ 5402420 h 6858000"/>
              <a:gd name="connsiteX486" fmla="*/ 1933391 w 7467600"/>
              <a:gd name="connsiteY486" fmla="*/ 5156971 h 6858000"/>
              <a:gd name="connsiteX487" fmla="*/ 1827118 w 7467600"/>
              <a:gd name="connsiteY487" fmla="*/ 4968410 h 6858000"/>
              <a:gd name="connsiteX488" fmla="*/ 1837349 w 7467600"/>
              <a:gd name="connsiteY488" fmla="*/ 4956357 h 6858000"/>
              <a:gd name="connsiteX489" fmla="*/ 2162835 w 7467600"/>
              <a:gd name="connsiteY489" fmla="*/ 5187853 h 6858000"/>
              <a:gd name="connsiteX490" fmla="*/ 2257167 w 7467600"/>
              <a:gd name="connsiteY490" fmla="*/ 5462123 h 6858000"/>
              <a:gd name="connsiteX491" fmla="*/ 2261598 w 7467600"/>
              <a:gd name="connsiteY491" fmla="*/ 5467998 h 6858000"/>
              <a:gd name="connsiteX492" fmla="*/ 2437177 w 7467600"/>
              <a:gd name="connsiteY492" fmla="*/ 5479608 h 6858000"/>
              <a:gd name="connsiteX493" fmla="*/ 2445247 w 7467600"/>
              <a:gd name="connsiteY493" fmla="*/ 5483476 h 6858000"/>
              <a:gd name="connsiteX494" fmla="*/ 2743626 w 7467600"/>
              <a:gd name="connsiteY494" fmla="*/ 5304819 h 6858000"/>
              <a:gd name="connsiteX495" fmla="*/ 3048102 w 7467600"/>
              <a:gd name="connsiteY495" fmla="*/ 5150595 h 6858000"/>
              <a:gd name="connsiteX496" fmla="*/ 1799414 w 7467600"/>
              <a:gd name="connsiteY496" fmla="*/ 4694732 h 6858000"/>
              <a:gd name="connsiteX497" fmla="*/ 1771735 w 7467600"/>
              <a:gd name="connsiteY497" fmla="*/ 4619929 h 6858000"/>
              <a:gd name="connsiteX498" fmla="*/ 3104273 w 7467600"/>
              <a:gd name="connsiteY498" fmla="*/ 5076159 h 6858000"/>
              <a:gd name="connsiteX499" fmla="*/ 3113245 w 7467600"/>
              <a:gd name="connsiteY499" fmla="*/ 5090705 h 6858000"/>
              <a:gd name="connsiteX500" fmla="*/ 3126294 w 7467600"/>
              <a:gd name="connsiteY500" fmla="*/ 5114400 h 6858000"/>
              <a:gd name="connsiteX501" fmla="*/ 3937433 w 7467600"/>
              <a:gd name="connsiteY501" fmla="*/ 4830473 h 6858000"/>
              <a:gd name="connsiteX502" fmla="*/ 3590475 w 7467600"/>
              <a:gd name="connsiteY502" fmla="*/ 4597974 h 6858000"/>
              <a:gd name="connsiteX503" fmla="*/ 3100264 w 7467600"/>
              <a:gd name="connsiteY503" fmla="*/ 4579845 h 6858000"/>
              <a:gd name="connsiteX504" fmla="*/ 2183576 w 7467600"/>
              <a:gd name="connsiteY504" fmla="*/ 4227150 h 6858000"/>
              <a:gd name="connsiteX505" fmla="*/ 2151029 w 7467600"/>
              <a:gd name="connsiteY505" fmla="*/ 4146947 h 6858000"/>
              <a:gd name="connsiteX506" fmla="*/ 3563434 w 7467600"/>
              <a:gd name="connsiteY506" fmla="*/ 4469115 h 6858000"/>
              <a:gd name="connsiteX507" fmla="*/ 3177952 w 7467600"/>
              <a:gd name="connsiteY507" fmla="*/ 3657386 h 6858000"/>
              <a:gd name="connsiteX508" fmla="*/ 3189263 w 7467600"/>
              <a:gd name="connsiteY508" fmla="*/ 3625726 h 6858000"/>
              <a:gd name="connsiteX509" fmla="*/ 3560912 w 7467600"/>
              <a:gd name="connsiteY509" fmla="*/ 4079863 h 6858000"/>
              <a:gd name="connsiteX510" fmla="*/ 3626636 w 7467600"/>
              <a:gd name="connsiteY510" fmla="*/ 4512230 h 6858000"/>
              <a:gd name="connsiteX511" fmla="*/ 3653088 w 7467600"/>
              <a:gd name="connsiteY511" fmla="*/ 4521417 h 6858000"/>
              <a:gd name="connsiteX512" fmla="*/ 3988128 w 7467600"/>
              <a:gd name="connsiteY512" fmla="*/ 4817267 h 6858000"/>
              <a:gd name="connsiteX513" fmla="*/ 4830582 w 7467600"/>
              <a:gd name="connsiteY513" fmla="*/ 4676000 h 6858000"/>
              <a:gd name="connsiteX514" fmla="*/ 4830100 w 7467600"/>
              <a:gd name="connsiteY514" fmla="*/ 4675554 h 6858000"/>
              <a:gd name="connsiteX515" fmla="*/ 4036318 w 7467600"/>
              <a:gd name="connsiteY515" fmla="*/ 4147013 h 6858000"/>
              <a:gd name="connsiteX516" fmla="*/ 3432098 w 7467600"/>
              <a:gd name="connsiteY516" fmla="*/ 3537312 h 6858000"/>
              <a:gd name="connsiteX517" fmla="*/ 3446761 w 7467600"/>
              <a:gd name="connsiteY517" fmla="*/ 3461278 h 6858000"/>
              <a:gd name="connsiteX518" fmla="*/ 4419733 w 7467600"/>
              <a:gd name="connsiteY518" fmla="*/ 3963555 h 6858000"/>
              <a:gd name="connsiteX519" fmla="*/ 4781371 w 7467600"/>
              <a:gd name="connsiteY519" fmla="*/ 4458604 h 6858000"/>
              <a:gd name="connsiteX520" fmla="*/ 4780440 w 7467600"/>
              <a:gd name="connsiteY520" fmla="*/ 4470290 h 6858000"/>
              <a:gd name="connsiteX521" fmla="*/ 4898954 w 7467600"/>
              <a:gd name="connsiteY521" fmla="*/ 4662092 h 6858000"/>
              <a:gd name="connsiteX522" fmla="*/ 4900699 w 7467600"/>
              <a:gd name="connsiteY522" fmla="*/ 4670867 h 6858000"/>
              <a:gd name="connsiteX523" fmla="*/ 5714511 w 7467600"/>
              <a:gd name="connsiteY523" fmla="*/ 4663483 h 6858000"/>
              <a:gd name="connsiteX524" fmla="*/ 5464793 w 7467600"/>
              <a:gd name="connsiteY524" fmla="*/ 4393556 h 6858000"/>
              <a:gd name="connsiteX525" fmla="*/ 5461897 w 7467600"/>
              <a:gd name="connsiteY525" fmla="*/ 4390879 h 6858000"/>
              <a:gd name="connsiteX526" fmla="*/ 4294126 w 7467600"/>
              <a:gd name="connsiteY526" fmla="*/ 3303048 h 6858000"/>
              <a:gd name="connsiteX527" fmla="*/ 4305321 w 7467600"/>
              <a:gd name="connsiteY527" fmla="*/ 3256953 h 6858000"/>
              <a:gd name="connsiteX528" fmla="*/ 4949299 w 7467600"/>
              <a:gd name="connsiteY528" fmla="*/ 3766336 h 6858000"/>
              <a:gd name="connsiteX529" fmla="*/ 5291452 w 7467600"/>
              <a:gd name="connsiteY529" fmla="*/ 4076801 h 6858000"/>
              <a:gd name="connsiteX530" fmla="*/ 5434998 w 7467600"/>
              <a:gd name="connsiteY530" fmla="*/ 4254100 h 6858000"/>
              <a:gd name="connsiteX531" fmla="*/ 5351015 w 7467600"/>
              <a:gd name="connsiteY531" fmla="*/ 3760989 h 6858000"/>
              <a:gd name="connsiteX532" fmla="*/ 5413780 w 7467600"/>
              <a:gd name="connsiteY532" fmla="*/ 2966265 h 6858000"/>
              <a:gd name="connsiteX533" fmla="*/ 5425627 w 7467600"/>
              <a:gd name="connsiteY533" fmla="*/ 2954192 h 6858000"/>
              <a:gd name="connsiteX534" fmla="*/ 6604735 w 7467600"/>
              <a:gd name="connsiteY534" fmla="*/ 2041381 h 6858000"/>
              <a:gd name="connsiteX535" fmla="*/ 7204487 w 7467600"/>
              <a:gd name="connsiteY535" fmla="*/ 2742112 h 6858000"/>
              <a:gd name="connsiteX536" fmla="*/ 7131592 w 7467600"/>
              <a:gd name="connsiteY536" fmla="*/ 2672096 h 6858000"/>
              <a:gd name="connsiteX537" fmla="*/ 6996344 w 7467600"/>
              <a:gd name="connsiteY537" fmla="*/ 2518310 h 6858000"/>
              <a:gd name="connsiteX538" fmla="*/ 6735495 w 7467600"/>
              <a:gd name="connsiteY538" fmla="*/ 2196890 h 6858000"/>
              <a:gd name="connsiteX539" fmla="*/ 6721901 w 7467600"/>
              <a:gd name="connsiteY539" fmla="*/ 2179274 h 6858000"/>
              <a:gd name="connsiteX540" fmla="*/ 6604735 w 7467600"/>
              <a:gd name="connsiteY540" fmla="*/ 2041381 h 6858000"/>
              <a:gd name="connsiteX541" fmla="*/ 6591670 w 7467600"/>
              <a:gd name="connsiteY541" fmla="*/ 1988277 h 6858000"/>
              <a:gd name="connsiteX542" fmla="*/ 6747349 w 7467600"/>
              <a:gd name="connsiteY542" fmla="*/ 2160069 h 6858000"/>
              <a:gd name="connsiteX543" fmla="*/ 6760943 w 7467600"/>
              <a:gd name="connsiteY543" fmla="*/ 2177686 h 6858000"/>
              <a:gd name="connsiteX544" fmla="*/ 7021065 w 7467600"/>
              <a:gd name="connsiteY544" fmla="*/ 2498102 h 6858000"/>
              <a:gd name="connsiteX545" fmla="*/ 7155223 w 7467600"/>
              <a:gd name="connsiteY545" fmla="*/ 2650386 h 6858000"/>
              <a:gd name="connsiteX546" fmla="*/ 7203167 w 7467600"/>
              <a:gd name="connsiteY546" fmla="*/ 2697288 h 6858000"/>
              <a:gd name="connsiteX547" fmla="*/ 6937703 w 7467600"/>
              <a:gd name="connsiteY547" fmla="*/ 2321981 h 6858000"/>
              <a:gd name="connsiteX548" fmla="*/ 6591670 w 7467600"/>
              <a:gd name="connsiteY548" fmla="*/ 1988277 h 6858000"/>
              <a:gd name="connsiteX549" fmla="*/ 5798671 w 7467600"/>
              <a:gd name="connsiteY549" fmla="*/ 1981601 h 6858000"/>
              <a:gd name="connsiteX550" fmla="*/ 5754709 w 7467600"/>
              <a:gd name="connsiteY550" fmla="*/ 2071454 h 6858000"/>
              <a:gd name="connsiteX551" fmla="*/ 5763044 w 7467600"/>
              <a:gd name="connsiteY551" fmla="*/ 2842206 h 6858000"/>
              <a:gd name="connsiteX552" fmla="*/ 5764974 w 7467600"/>
              <a:gd name="connsiteY552" fmla="*/ 2799609 h 6858000"/>
              <a:gd name="connsiteX553" fmla="*/ 5767665 w 7467600"/>
              <a:gd name="connsiteY553" fmla="*/ 2666409 h 6858000"/>
              <a:gd name="connsiteX554" fmla="*/ 5763055 w 7467600"/>
              <a:gd name="connsiteY554" fmla="*/ 2579705 h 6858000"/>
              <a:gd name="connsiteX555" fmla="*/ 5758079 w 7467600"/>
              <a:gd name="connsiteY555" fmla="*/ 2492508 h 6858000"/>
              <a:gd name="connsiteX556" fmla="*/ 5779325 w 7467600"/>
              <a:gd name="connsiteY556" fmla="*/ 2197069 h 6858000"/>
              <a:gd name="connsiteX557" fmla="*/ 5798671 w 7467600"/>
              <a:gd name="connsiteY557" fmla="*/ 1981601 h 6858000"/>
              <a:gd name="connsiteX558" fmla="*/ 5829202 w 7467600"/>
              <a:gd name="connsiteY558" fmla="*/ 1971679 h 6858000"/>
              <a:gd name="connsiteX559" fmla="*/ 5809558 w 7467600"/>
              <a:gd name="connsiteY559" fmla="*/ 2198043 h 6858000"/>
              <a:gd name="connsiteX560" fmla="*/ 5788653 w 7467600"/>
              <a:gd name="connsiteY560" fmla="*/ 2489430 h 6858000"/>
              <a:gd name="connsiteX561" fmla="*/ 5793439 w 7467600"/>
              <a:gd name="connsiteY561" fmla="*/ 2575235 h 6858000"/>
              <a:gd name="connsiteX562" fmla="*/ 5796837 w 7467600"/>
              <a:gd name="connsiteY562" fmla="*/ 2637633 h 6858000"/>
              <a:gd name="connsiteX563" fmla="*/ 5818614 w 7467600"/>
              <a:gd name="connsiteY563" fmla="*/ 2473055 h 6858000"/>
              <a:gd name="connsiteX564" fmla="*/ 5829202 w 7467600"/>
              <a:gd name="connsiteY564" fmla="*/ 1971679 h 6858000"/>
              <a:gd name="connsiteX565" fmla="*/ 5911389 w 7467600"/>
              <a:gd name="connsiteY565" fmla="*/ 1898371 h 6858000"/>
              <a:gd name="connsiteX566" fmla="*/ 6237627 w 7467600"/>
              <a:gd name="connsiteY566" fmla="*/ 2231921 h 6858000"/>
              <a:gd name="connsiteX567" fmla="*/ 5911389 w 7467600"/>
              <a:gd name="connsiteY567" fmla="*/ 1898371 h 6858000"/>
              <a:gd name="connsiteX568" fmla="*/ 6944437 w 7467600"/>
              <a:gd name="connsiteY568" fmla="*/ 1575402 h 6858000"/>
              <a:gd name="connsiteX569" fmla="*/ 6304730 w 7467600"/>
              <a:gd name="connsiteY569" fmla="*/ 1766654 h 6858000"/>
              <a:gd name="connsiteX570" fmla="*/ 6944437 w 7467600"/>
              <a:gd name="connsiteY570" fmla="*/ 1575402 h 6858000"/>
              <a:gd name="connsiteX571" fmla="*/ 7019523 w 7467600"/>
              <a:gd name="connsiteY571" fmla="*/ 1519450 h 6858000"/>
              <a:gd name="connsiteX572" fmla="*/ 6298091 w 7467600"/>
              <a:gd name="connsiteY572" fmla="*/ 1737122 h 6858000"/>
              <a:gd name="connsiteX573" fmla="*/ 7019523 w 7467600"/>
              <a:gd name="connsiteY573" fmla="*/ 1519450 h 6858000"/>
              <a:gd name="connsiteX574" fmla="*/ 2399523 w 7467600"/>
              <a:gd name="connsiteY574" fmla="*/ 1428234 h 6858000"/>
              <a:gd name="connsiteX575" fmla="*/ 2224982 w 7467600"/>
              <a:gd name="connsiteY575" fmla="*/ 1826201 h 6858000"/>
              <a:gd name="connsiteX576" fmla="*/ 2096099 w 7467600"/>
              <a:gd name="connsiteY576" fmla="*/ 2345900 h 6858000"/>
              <a:gd name="connsiteX577" fmla="*/ 2283317 w 7467600"/>
              <a:gd name="connsiteY577" fmla="*/ 1796925 h 6858000"/>
              <a:gd name="connsiteX578" fmla="*/ 2399523 w 7467600"/>
              <a:gd name="connsiteY578" fmla="*/ 1428234 h 6858000"/>
              <a:gd name="connsiteX579" fmla="*/ 2448558 w 7467600"/>
              <a:gd name="connsiteY579" fmla="*/ 1373435 h 6858000"/>
              <a:gd name="connsiteX580" fmla="*/ 2312521 w 7467600"/>
              <a:gd name="connsiteY580" fmla="*/ 1806140 h 6858000"/>
              <a:gd name="connsiteX581" fmla="*/ 2127533 w 7467600"/>
              <a:gd name="connsiteY581" fmla="*/ 2348380 h 6858000"/>
              <a:gd name="connsiteX582" fmla="*/ 2358080 w 7467600"/>
              <a:gd name="connsiteY582" fmla="*/ 1866134 h 6858000"/>
              <a:gd name="connsiteX583" fmla="*/ 2407436 w 7467600"/>
              <a:gd name="connsiteY583" fmla="*/ 1651070 h 6858000"/>
              <a:gd name="connsiteX584" fmla="*/ 2448558 w 7467600"/>
              <a:gd name="connsiteY584" fmla="*/ 1373435 h 6858000"/>
              <a:gd name="connsiteX585" fmla="*/ 278707 w 7467600"/>
              <a:gd name="connsiteY585" fmla="*/ 1352270 h 6858000"/>
              <a:gd name="connsiteX586" fmla="*/ 321570 w 7467600"/>
              <a:gd name="connsiteY586" fmla="*/ 1861610 h 6858000"/>
              <a:gd name="connsiteX587" fmla="*/ 294281 w 7467600"/>
              <a:gd name="connsiteY587" fmla="*/ 1440658 h 6858000"/>
              <a:gd name="connsiteX588" fmla="*/ 278707 w 7467600"/>
              <a:gd name="connsiteY588" fmla="*/ 1352270 h 6858000"/>
              <a:gd name="connsiteX589" fmla="*/ 1423821 w 7467600"/>
              <a:gd name="connsiteY589" fmla="*/ 1351958 h 6858000"/>
              <a:gd name="connsiteX590" fmla="*/ 1638521 w 7467600"/>
              <a:gd name="connsiteY590" fmla="*/ 1908470 h 6858000"/>
              <a:gd name="connsiteX591" fmla="*/ 1754199 w 7467600"/>
              <a:gd name="connsiteY591" fmla="*/ 2149284 h 6858000"/>
              <a:gd name="connsiteX592" fmla="*/ 1908359 w 7467600"/>
              <a:gd name="connsiteY592" fmla="*/ 2364988 h 6858000"/>
              <a:gd name="connsiteX593" fmla="*/ 1647661 w 7467600"/>
              <a:gd name="connsiteY593" fmla="*/ 1825945 h 6858000"/>
              <a:gd name="connsiteX594" fmla="*/ 1423821 w 7467600"/>
              <a:gd name="connsiteY594" fmla="*/ 1351958 h 6858000"/>
              <a:gd name="connsiteX595" fmla="*/ 1431890 w 7467600"/>
              <a:gd name="connsiteY595" fmla="*/ 1306475 h 6858000"/>
              <a:gd name="connsiteX596" fmla="*/ 1507597 w 7467600"/>
              <a:gd name="connsiteY596" fmla="*/ 1446132 h 6858000"/>
              <a:gd name="connsiteX597" fmla="*/ 1674586 w 7467600"/>
              <a:gd name="connsiteY597" fmla="*/ 1813832 h 6858000"/>
              <a:gd name="connsiteX598" fmla="*/ 1815950 w 7467600"/>
              <a:gd name="connsiteY598" fmla="*/ 2128564 h 6858000"/>
              <a:gd name="connsiteX599" fmla="*/ 1984242 w 7467600"/>
              <a:gd name="connsiteY599" fmla="*/ 2430829 h 6858000"/>
              <a:gd name="connsiteX600" fmla="*/ 2014023 w 7467600"/>
              <a:gd name="connsiteY600" fmla="*/ 2450995 h 6858000"/>
              <a:gd name="connsiteX601" fmla="*/ 1747337 w 7467600"/>
              <a:gd name="connsiteY601" fmla="*/ 1855264 h 6858000"/>
              <a:gd name="connsiteX602" fmla="*/ 1533749 w 7467600"/>
              <a:gd name="connsiteY602" fmla="*/ 1478656 h 6858000"/>
              <a:gd name="connsiteX603" fmla="*/ 1431890 w 7467600"/>
              <a:gd name="connsiteY603" fmla="*/ 1306475 h 6858000"/>
              <a:gd name="connsiteX604" fmla="*/ 5052692 w 7467600"/>
              <a:gd name="connsiteY604" fmla="*/ 1292994 h 6858000"/>
              <a:gd name="connsiteX605" fmla="*/ 5200661 w 7467600"/>
              <a:gd name="connsiteY605" fmla="*/ 1635186 h 6858000"/>
              <a:gd name="connsiteX606" fmla="*/ 5297138 w 7467600"/>
              <a:gd name="connsiteY606" fmla="*/ 1906351 h 6858000"/>
              <a:gd name="connsiteX607" fmla="*/ 5052692 w 7467600"/>
              <a:gd name="connsiteY607" fmla="*/ 1292994 h 6858000"/>
              <a:gd name="connsiteX608" fmla="*/ 5009948 w 7467600"/>
              <a:gd name="connsiteY608" fmla="*/ 1273619 h 6858000"/>
              <a:gd name="connsiteX609" fmla="*/ 5121777 w 7467600"/>
              <a:gd name="connsiteY609" fmla="*/ 1654213 h 6858000"/>
              <a:gd name="connsiteX610" fmla="*/ 5293545 w 7467600"/>
              <a:gd name="connsiteY610" fmla="*/ 2072247 h 6858000"/>
              <a:gd name="connsiteX611" fmla="*/ 5294042 w 7467600"/>
              <a:gd name="connsiteY611" fmla="*/ 2065019 h 6858000"/>
              <a:gd name="connsiteX612" fmla="*/ 5171936 w 7467600"/>
              <a:gd name="connsiteY612" fmla="*/ 1647613 h 6858000"/>
              <a:gd name="connsiteX613" fmla="*/ 5009948 w 7467600"/>
              <a:gd name="connsiteY613" fmla="*/ 1273619 h 6858000"/>
              <a:gd name="connsiteX614" fmla="*/ 655236 w 7467600"/>
              <a:gd name="connsiteY614" fmla="*/ 1268632 h 6858000"/>
              <a:gd name="connsiteX615" fmla="*/ 839521 w 7467600"/>
              <a:gd name="connsiteY615" fmla="*/ 1685315 h 6858000"/>
              <a:gd name="connsiteX616" fmla="*/ 1109416 w 7467600"/>
              <a:gd name="connsiteY616" fmla="*/ 2061663 h 6858000"/>
              <a:gd name="connsiteX617" fmla="*/ 1298300 w 7467600"/>
              <a:gd name="connsiteY617" fmla="*/ 2247742 h 6858000"/>
              <a:gd name="connsiteX618" fmla="*/ 1125871 w 7467600"/>
              <a:gd name="connsiteY618" fmla="*/ 1989513 h 6858000"/>
              <a:gd name="connsiteX619" fmla="*/ 981574 w 7467600"/>
              <a:gd name="connsiteY619" fmla="*/ 1783157 h 6858000"/>
              <a:gd name="connsiteX620" fmla="*/ 922198 w 7467600"/>
              <a:gd name="connsiteY620" fmla="*/ 1677437 h 6858000"/>
              <a:gd name="connsiteX621" fmla="*/ 869293 w 7467600"/>
              <a:gd name="connsiteY621" fmla="*/ 1583214 h 6858000"/>
              <a:gd name="connsiteX622" fmla="*/ 751431 w 7467600"/>
              <a:gd name="connsiteY622" fmla="*/ 1405731 h 6858000"/>
              <a:gd name="connsiteX623" fmla="*/ 655236 w 7467600"/>
              <a:gd name="connsiteY623" fmla="*/ 1268632 h 6858000"/>
              <a:gd name="connsiteX624" fmla="*/ 6516292 w 7467600"/>
              <a:gd name="connsiteY624" fmla="*/ 1263064 h 6858000"/>
              <a:gd name="connsiteX625" fmla="*/ 5736320 w 7467600"/>
              <a:gd name="connsiteY625" fmla="*/ 1501803 h 6858000"/>
              <a:gd name="connsiteX626" fmla="*/ 6516292 w 7467600"/>
              <a:gd name="connsiteY626" fmla="*/ 1263064 h 6858000"/>
              <a:gd name="connsiteX627" fmla="*/ 291466 w 7467600"/>
              <a:gd name="connsiteY627" fmla="*/ 1250369 h 6858000"/>
              <a:gd name="connsiteX628" fmla="*/ 323180 w 7467600"/>
              <a:gd name="connsiteY628" fmla="*/ 1435283 h 6858000"/>
              <a:gd name="connsiteX629" fmla="*/ 349381 w 7467600"/>
              <a:gd name="connsiteY629" fmla="*/ 1875041 h 6858000"/>
              <a:gd name="connsiteX630" fmla="*/ 374363 w 7467600"/>
              <a:gd name="connsiteY630" fmla="*/ 1506494 h 6858000"/>
              <a:gd name="connsiteX631" fmla="*/ 302168 w 7467600"/>
              <a:gd name="connsiteY631" fmla="*/ 1274495 h 6858000"/>
              <a:gd name="connsiteX632" fmla="*/ 291466 w 7467600"/>
              <a:gd name="connsiteY632" fmla="*/ 1250369 h 6858000"/>
              <a:gd name="connsiteX633" fmla="*/ 678222 w 7467600"/>
              <a:gd name="connsiteY633" fmla="*/ 1248670 h 6858000"/>
              <a:gd name="connsiteX634" fmla="*/ 775536 w 7467600"/>
              <a:gd name="connsiteY634" fmla="*/ 1388015 h 6858000"/>
              <a:gd name="connsiteX635" fmla="*/ 894529 w 7467600"/>
              <a:gd name="connsiteY635" fmla="*/ 1567739 h 6858000"/>
              <a:gd name="connsiteX636" fmla="*/ 948000 w 7467600"/>
              <a:gd name="connsiteY636" fmla="*/ 1663088 h 6858000"/>
              <a:gd name="connsiteX637" fmla="*/ 1006812 w 7467600"/>
              <a:gd name="connsiteY637" fmla="*/ 1767683 h 6858000"/>
              <a:gd name="connsiteX638" fmla="*/ 1149133 w 7467600"/>
              <a:gd name="connsiteY638" fmla="*/ 1971513 h 6858000"/>
              <a:gd name="connsiteX639" fmla="*/ 1333952 w 7467600"/>
              <a:gd name="connsiteY639" fmla="*/ 2251620 h 6858000"/>
              <a:gd name="connsiteX640" fmla="*/ 1337329 w 7467600"/>
              <a:gd name="connsiteY640" fmla="*/ 2258350 h 6858000"/>
              <a:gd name="connsiteX641" fmla="*/ 1014726 w 7467600"/>
              <a:gd name="connsiteY641" fmla="*/ 1615556 h 6858000"/>
              <a:gd name="connsiteX642" fmla="*/ 678222 w 7467600"/>
              <a:gd name="connsiteY642" fmla="*/ 1248670 h 6858000"/>
              <a:gd name="connsiteX643" fmla="*/ 6691602 w 7467600"/>
              <a:gd name="connsiteY643" fmla="*/ 1140573 h 6858000"/>
              <a:gd name="connsiteX644" fmla="*/ 6571100 w 7467600"/>
              <a:gd name="connsiteY644" fmla="*/ 1183662 h 6858000"/>
              <a:gd name="connsiteX645" fmla="*/ 6241687 w 7467600"/>
              <a:gd name="connsiteY645" fmla="*/ 1257600 h 6858000"/>
              <a:gd name="connsiteX646" fmla="*/ 5693009 w 7467600"/>
              <a:gd name="connsiteY646" fmla="*/ 1478256 h 6858000"/>
              <a:gd name="connsiteX647" fmla="*/ 6548420 w 7467600"/>
              <a:gd name="connsiteY647" fmla="*/ 1214599 h 6858000"/>
              <a:gd name="connsiteX648" fmla="*/ 6605473 w 7467600"/>
              <a:gd name="connsiteY648" fmla="*/ 1184686 h 6858000"/>
              <a:gd name="connsiteX649" fmla="*/ 6691602 w 7467600"/>
              <a:gd name="connsiteY649" fmla="*/ 1140573 h 6858000"/>
              <a:gd name="connsiteX650" fmla="*/ 4002475 w 7467600"/>
              <a:gd name="connsiteY650" fmla="*/ 1037802 h 6858000"/>
              <a:gd name="connsiteX651" fmla="*/ 4000324 w 7467600"/>
              <a:gd name="connsiteY651" fmla="*/ 1039362 h 6858000"/>
              <a:gd name="connsiteX652" fmla="*/ 4002862 w 7467600"/>
              <a:gd name="connsiteY652" fmla="*/ 1042866 h 6858000"/>
              <a:gd name="connsiteX653" fmla="*/ 4002475 w 7467600"/>
              <a:gd name="connsiteY653" fmla="*/ 1037802 h 6858000"/>
              <a:gd name="connsiteX654" fmla="*/ 506322 w 7467600"/>
              <a:gd name="connsiteY654" fmla="*/ 1020997 h 6858000"/>
              <a:gd name="connsiteX655" fmla="*/ 533068 w 7467600"/>
              <a:gd name="connsiteY655" fmla="*/ 1029409 h 6858000"/>
              <a:gd name="connsiteX656" fmla="*/ 1232525 w 7467600"/>
              <a:gd name="connsiteY656" fmla="*/ 1804675 h 6858000"/>
              <a:gd name="connsiteX657" fmla="*/ 1388858 w 7467600"/>
              <a:gd name="connsiteY657" fmla="*/ 2368011 h 6858000"/>
              <a:gd name="connsiteX658" fmla="*/ 1384098 w 7467600"/>
              <a:gd name="connsiteY658" fmla="*/ 2378125 h 6858000"/>
              <a:gd name="connsiteX659" fmla="*/ 1425393 w 7467600"/>
              <a:gd name="connsiteY659" fmla="*/ 2589124 h 6858000"/>
              <a:gd name="connsiteX660" fmla="*/ 1424001 w 7467600"/>
              <a:gd name="connsiteY660" fmla="*/ 2597541 h 6858000"/>
              <a:gd name="connsiteX661" fmla="*/ 2152729 w 7467600"/>
              <a:gd name="connsiteY661" fmla="*/ 2864487 h 6858000"/>
              <a:gd name="connsiteX662" fmla="*/ 2020609 w 7467600"/>
              <a:gd name="connsiteY662" fmla="*/ 2539671 h 6858000"/>
              <a:gd name="connsiteX663" fmla="*/ 2018920 w 7467600"/>
              <a:gd name="connsiteY663" fmla="*/ 2536309 h 6858000"/>
              <a:gd name="connsiteX664" fmla="*/ 1342441 w 7467600"/>
              <a:gd name="connsiteY664" fmla="*/ 1173017 h 6858000"/>
              <a:gd name="connsiteX665" fmla="*/ 1367925 w 7467600"/>
              <a:gd name="connsiteY665" fmla="*/ 1135648 h 6858000"/>
              <a:gd name="connsiteX666" fmla="*/ 1771401 w 7467600"/>
              <a:gd name="connsiteY666" fmla="*/ 1806673 h 6858000"/>
              <a:gd name="connsiteX667" fmla="*/ 1972385 w 7467600"/>
              <a:gd name="connsiteY667" fmla="*/ 2198735 h 6858000"/>
              <a:gd name="connsiteX668" fmla="*/ 2040892 w 7467600"/>
              <a:gd name="connsiteY668" fmla="*/ 2405205 h 6858000"/>
              <a:gd name="connsiteX669" fmla="*/ 2131689 w 7467600"/>
              <a:gd name="connsiteY669" fmla="*/ 1936926 h 6858000"/>
              <a:gd name="connsiteX670" fmla="*/ 2454820 w 7467600"/>
              <a:gd name="connsiteY670" fmla="*/ 1248808 h 6858000"/>
              <a:gd name="connsiteX671" fmla="*/ 2492512 w 7467600"/>
              <a:gd name="connsiteY671" fmla="*/ 1302920 h 6858000"/>
              <a:gd name="connsiteX672" fmla="*/ 2081216 w 7467600"/>
              <a:gd name="connsiteY672" fmla="*/ 2527513 h 6858000"/>
              <a:gd name="connsiteX673" fmla="*/ 2081211 w 7467600"/>
              <a:gd name="connsiteY673" fmla="*/ 2528916 h 6858000"/>
              <a:gd name="connsiteX674" fmla="*/ 2199067 w 7467600"/>
              <a:gd name="connsiteY674" fmla="*/ 2884061 h 6858000"/>
              <a:gd name="connsiteX675" fmla="*/ 3192586 w 7467600"/>
              <a:gd name="connsiteY675" fmla="*/ 3411496 h 6858000"/>
              <a:gd name="connsiteX676" fmla="*/ 3182620 w 7467600"/>
              <a:gd name="connsiteY676" fmla="*/ 3483279 h 6858000"/>
              <a:gd name="connsiteX677" fmla="*/ 2435119 w 7467600"/>
              <a:gd name="connsiteY677" fmla="*/ 3080173 h 6858000"/>
              <a:gd name="connsiteX678" fmla="*/ 2410152 w 7467600"/>
              <a:gd name="connsiteY678" fmla="*/ 3063751 h 6858000"/>
              <a:gd name="connsiteX679" fmla="*/ 2408099 w 7467600"/>
              <a:gd name="connsiteY679" fmla="*/ 3064403 h 6858000"/>
              <a:gd name="connsiteX680" fmla="*/ 2407218 w 7467600"/>
              <a:gd name="connsiteY680" fmla="*/ 3070324 h 6858000"/>
              <a:gd name="connsiteX681" fmla="*/ 2380138 w 7467600"/>
              <a:gd name="connsiteY681" fmla="*/ 3099341 h 6858000"/>
              <a:gd name="connsiteX682" fmla="*/ 1765923 w 7467600"/>
              <a:gd name="connsiteY682" fmla="*/ 3581043 h 6858000"/>
              <a:gd name="connsiteX683" fmla="*/ 1702258 w 7467600"/>
              <a:gd name="connsiteY683" fmla="*/ 3612286 h 6858000"/>
              <a:gd name="connsiteX684" fmla="*/ 1538370 w 7467600"/>
              <a:gd name="connsiteY684" fmla="*/ 3811804 h 6858000"/>
              <a:gd name="connsiteX685" fmla="*/ 542867 w 7467600"/>
              <a:gd name="connsiteY685" fmla="*/ 4944092 h 6858000"/>
              <a:gd name="connsiteX686" fmla="*/ 515800 w 7467600"/>
              <a:gd name="connsiteY686" fmla="*/ 4862180 h 6858000"/>
              <a:gd name="connsiteX687" fmla="*/ 909145 w 7467600"/>
              <a:gd name="connsiteY687" fmla="*/ 4199225 h 6858000"/>
              <a:gd name="connsiteX688" fmla="*/ 1214067 w 7467600"/>
              <a:gd name="connsiteY688" fmla="*/ 3908561 h 6858000"/>
              <a:gd name="connsiteX689" fmla="*/ 640967 w 7467600"/>
              <a:gd name="connsiteY689" fmla="*/ 4105601 h 6858000"/>
              <a:gd name="connsiteX690" fmla="*/ 112563 w 7467600"/>
              <a:gd name="connsiteY690" fmla="*/ 4396952 h 6858000"/>
              <a:gd name="connsiteX691" fmla="*/ 0 w 7467600"/>
              <a:gd name="connsiteY691" fmla="*/ 4466006 h 6858000"/>
              <a:gd name="connsiteX692" fmla="*/ 0 w 7467600"/>
              <a:gd name="connsiteY692" fmla="*/ 4233763 h 6858000"/>
              <a:gd name="connsiteX693" fmla="*/ 36881 w 7467600"/>
              <a:gd name="connsiteY693" fmla="*/ 4200118 h 6858000"/>
              <a:gd name="connsiteX694" fmla="*/ 910534 w 7467600"/>
              <a:gd name="connsiteY694" fmla="*/ 3629753 h 6858000"/>
              <a:gd name="connsiteX695" fmla="*/ 1578717 w 7467600"/>
              <a:gd name="connsiteY695" fmla="*/ 3575982 h 6858000"/>
              <a:gd name="connsiteX696" fmla="*/ 2338780 w 7467600"/>
              <a:gd name="connsiteY696" fmla="*/ 3033725 h 6858000"/>
              <a:gd name="connsiteX697" fmla="*/ 1807991 w 7467600"/>
              <a:gd name="connsiteY697" fmla="*/ 2807184 h 6858000"/>
              <a:gd name="connsiteX698" fmla="*/ 1416358 w 7467600"/>
              <a:gd name="connsiteY698" fmla="*/ 3112571 h 6858000"/>
              <a:gd name="connsiteX699" fmla="*/ 939066 w 7467600"/>
              <a:gd name="connsiteY699" fmla="*/ 3378798 h 6858000"/>
              <a:gd name="connsiteX700" fmla="*/ 115099 w 7467600"/>
              <a:gd name="connsiteY700" fmla="*/ 3607650 h 6858000"/>
              <a:gd name="connsiteX701" fmla="*/ 97284 w 7467600"/>
              <a:gd name="connsiteY701" fmla="*/ 3520393 h 6858000"/>
              <a:gd name="connsiteX702" fmla="*/ 922050 w 7467600"/>
              <a:gd name="connsiteY702" fmla="*/ 3074867 h 6858000"/>
              <a:gd name="connsiteX703" fmla="*/ 1405265 w 7467600"/>
              <a:gd name="connsiteY703" fmla="*/ 3016319 h 6858000"/>
              <a:gd name="connsiteX704" fmla="*/ 1407512 w 7467600"/>
              <a:gd name="connsiteY704" fmla="*/ 3018001 h 6858000"/>
              <a:gd name="connsiteX705" fmla="*/ 1726266 w 7467600"/>
              <a:gd name="connsiteY705" fmla="*/ 2777274 h 6858000"/>
              <a:gd name="connsiteX706" fmla="*/ 625390 w 7467600"/>
              <a:gd name="connsiteY706" fmla="*/ 2514541 h 6858000"/>
              <a:gd name="connsiteX707" fmla="*/ 619799 w 7467600"/>
              <a:gd name="connsiteY707" fmla="*/ 2527180 h 6858000"/>
              <a:gd name="connsiteX708" fmla="*/ 310030 w 7467600"/>
              <a:gd name="connsiteY708" fmla="*/ 2771818 h 6858000"/>
              <a:gd name="connsiteX709" fmla="*/ 173877 w 7467600"/>
              <a:gd name="connsiteY709" fmla="*/ 2937056 h 6858000"/>
              <a:gd name="connsiteX710" fmla="*/ 77889 w 7467600"/>
              <a:gd name="connsiteY710" fmla="*/ 3138440 h 6858000"/>
              <a:gd name="connsiteX711" fmla="*/ 0 w 7467600"/>
              <a:gd name="connsiteY711" fmla="*/ 3271395 h 6858000"/>
              <a:gd name="connsiteX712" fmla="*/ 0 w 7467600"/>
              <a:gd name="connsiteY712" fmla="*/ 3153002 h 6858000"/>
              <a:gd name="connsiteX713" fmla="*/ 2386 w 7467600"/>
              <a:gd name="connsiteY713" fmla="*/ 3149203 h 6858000"/>
              <a:gd name="connsiteX714" fmla="*/ 89753 w 7467600"/>
              <a:gd name="connsiteY714" fmla="*/ 2987702 h 6858000"/>
              <a:gd name="connsiteX715" fmla="*/ 76869 w 7467600"/>
              <a:gd name="connsiteY715" fmla="*/ 3005404 h 6858000"/>
              <a:gd name="connsiteX716" fmla="*/ 32049 w 7467600"/>
              <a:gd name="connsiteY716" fmla="*/ 3065814 h 6858000"/>
              <a:gd name="connsiteX717" fmla="*/ 0 w 7467600"/>
              <a:gd name="connsiteY717" fmla="*/ 3108744 h 6858000"/>
              <a:gd name="connsiteX718" fmla="*/ 0 w 7467600"/>
              <a:gd name="connsiteY718" fmla="*/ 3058059 h 6858000"/>
              <a:gd name="connsiteX719" fmla="*/ 7610 w 7467600"/>
              <a:gd name="connsiteY719" fmla="*/ 3047889 h 6858000"/>
              <a:gd name="connsiteX720" fmla="*/ 52419 w 7467600"/>
              <a:gd name="connsiteY720" fmla="*/ 2987479 h 6858000"/>
              <a:gd name="connsiteX721" fmla="*/ 59142 w 7467600"/>
              <a:gd name="connsiteY721" fmla="*/ 2978488 h 6858000"/>
              <a:gd name="connsiteX722" fmla="*/ 0 w 7467600"/>
              <a:gd name="connsiteY722" fmla="*/ 3015334 h 6858000"/>
              <a:gd name="connsiteX723" fmla="*/ 0 w 7467600"/>
              <a:gd name="connsiteY723" fmla="*/ 2914286 h 6858000"/>
              <a:gd name="connsiteX724" fmla="*/ 36383 w 7467600"/>
              <a:gd name="connsiteY724" fmla="*/ 2901128 h 6858000"/>
              <a:gd name="connsiteX725" fmla="*/ 156329 w 7467600"/>
              <a:gd name="connsiteY725" fmla="*/ 2840533 h 6858000"/>
              <a:gd name="connsiteX726" fmla="*/ 358355 w 7467600"/>
              <a:gd name="connsiteY726" fmla="*/ 2620471 h 6858000"/>
              <a:gd name="connsiteX727" fmla="*/ 510577 w 7467600"/>
              <a:gd name="connsiteY727" fmla="*/ 2501244 h 6858000"/>
              <a:gd name="connsiteX728" fmla="*/ 211967 w 7467600"/>
              <a:gd name="connsiteY728" fmla="*/ 2479171 h 6858000"/>
              <a:gd name="connsiteX729" fmla="*/ 0 w 7467600"/>
              <a:gd name="connsiteY729" fmla="*/ 2476398 h 6858000"/>
              <a:gd name="connsiteX730" fmla="*/ 0 w 7467600"/>
              <a:gd name="connsiteY730" fmla="*/ 2389189 h 6858000"/>
              <a:gd name="connsiteX731" fmla="*/ 103062 w 7467600"/>
              <a:gd name="connsiteY731" fmla="*/ 2389518 h 6858000"/>
              <a:gd name="connsiteX732" fmla="*/ 510734 w 7467600"/>
              <a:gd name="connsiteY732" fmla="*/ 2416201 h 6858000"/>
              <a:gd name="connsiteX733" fmla="*/ 279257 w 7467600"/>
              <a:gd name="connsiteY733" fmla="*/ 2092102 h 6858000"/>
              <a:gd name="connsiteX734" fmla="*/ 65265 w 7467600"/>
              <a:gd name="connsiteY734" fmla="*/ 2006049 h 6858000"/>
              <a:gd name="connsiteX735" fmla="*/ 0 w 7467600"/>
              <a:gd name="connsiteY735" fmla="*/ 1982532 h 6858000"/>
              <a:gd name="connsiteX736" fmla="*/ 0 w 7467600"/>
              <a:gd name="connsiteY736" fmla="*/ 1912789 h 6858000"/>
              <a:gd name="connsiteX737" fmla="*/ 97460 w 7467600"/>
              <a:gd name="connsiteY737" fmla="*/ 1953725 h 6858000"/>
              <a:gd name="connsiteX738" fmla="*/ 221272 w 7467600"/>
              <a:gd name="connsiteY738" fmla="*/ 1980766 h 6858000"/>
              <a:gd name="connsiteX739" fmla="*/ 116765 w 7467600"/>
              <a:gd name="connsiteY739" fmla="*/ 1911033 h 6858000"/>
              <a:gd name="connsiteX740" fmla="*/ 16405 w 7467600"/>
              <a:gd name="connsiteY740" fmla="*/ 1803412 h 6858000"/>
              <a:gd name="connsiteX741" fmla="*/ 0 w 7467600"/>
              <a:gd name="connsiteY741" fmla="*/ 1784777 h 6858000"/>
              <a:gd name="connsiteX742" fmla="*/ 0 w 7467600"/>
              <a:gd name="connsiteY742" fmla="*/ 1740082 h 6858000"/>
              <a:gd name="connsiteX743" fmla="*/ 39394 w 7467600"/>
              <a:gd name="connsiteY743" fmla="*/ 1784856 h 6858000"/>
              <a:gd name="connsiteX744" fmla="*/ 135813 w 7467600"/>
              <a:gd name="connsiteY744" fmla="*/ 1888838 h 6858000"/>
              <a:gd name="connsiteX745" fmla="*/ 242575 w 7467600"/>
              <a:gd name="connsiteY745" fmla="*/ 1958841 h 6858000"/>
              <a:gd name="connsiteX746" fmla="*/ 82197 w 7467600"/>
              <a:gd name="connsiteY746" fmla="*/ 1754826 h 6858000"/>
              <a:gd name="connsiteX747" fmla="*/ 0 w 7467600"/>
              <a:gd name="connsiteY747" fmla="*/ 1679650 h 6858000"/>
              <a:gd name="connsiteX748" fmla="*/ 0 w 7467600"/>
              <a:gd name="connsiteY748" fmla="*/ 1602463 h 6858000"/>
              <a:gd name="connsiteX749" fmla="*/ 84689 w 7467600"/>
              <a:gd name="connsiteY749" fmla="*/ 1677442 h 6858000"/>
              <a:gd name="connsiteX750" fmla="*/ 298437 w 7467600"/>
              <a:gd name="connsiteY750" fmla="*/ 1968019 h 6858000"/>
              <a:gd name="connsiteX751" fmla="*/ 227269 w 7467600"/>
              <a:gd name="connsiteY751" fmla="*/ 1114064 h 6858000"/>
              <a:gd name="connsiteX752" fmla="*/ 248003 w 7467600"/>
              <a:gd name="connsiteY752" fmla="*/ 1089613 h 6858000"/>
              <a:gd name="connsiteX753" fmla="*/ 427020 w 7467600"/>
              <a:gd name="connsiteY753" fmla="*/ 1619803 h 6858000"/>
              <a:gd name="connsiteX754" fmla="*/ 340345 w 7467600"/>
              <a:gd name="connsiteY754" fmla="*/ 2027739 h 6858000"/>
              <a:gd name="connsiteX755" fmla="*/ 360865 w 7467600"/>
              <a:gd name="connsiteY755" fmla="*/ 2044827 h 6858000"/>
              <a:gd name="connsiteX756" fmla="*/ 560414 w 7467600"/>
              <a:gd name="connsiteY756" fmla="*/ 2421457 h 6858000"/>
              <a:gd name="connsiteX757" fmla="*/ 1359703 w 7467600"/>
              <a:gd name="connsiteY757" fmla="*/ 2578554 h 6858000"/>
              <a:gd name="connsiteX758" fmla="*/ 1359422 w 7467600"/>
              <a:gd name="connsiteY758" fmla="*/ 2577994 h 6858000"/>
              <a:gd name="connsiteX759" fmla="*/ 828701 w 7467600"/>
              <a:gd name="connsiteY759" fmla="*/ 1839520 h 6858000"/>
              <a:gd name="connsiteX760" fmla="*/ 494427 w 7467600"/>
              <a:gd name="connsiteY760" fmla="*/ 1092333 h 6858000"/>
              <a:gd name="connsiteX761" fmla="*/ 506322 w 7467600"/>
              <a:gd name="connsiteY761" fmla="*/ 1020997 h 6858000"/>
              <a:gd name="connsiteX762" fmla="*/ 4570198 w 7467600"/>
              <a:gd name="connsiteY762" fmla="*/ 978081 h 6858000"/>
              <a:gd name="connsiteX763" fmla="*/ 4523691 w 7467600"/>
              <a:gd name="connsiteY763" fmla="*/ 1127776 h 6858000"/>
              <a:gd name="connsiteX764" fmla="*/ 4509875 w 7467600"/>
              <a:gd name="connsiteY764" fmla="*/ 1167552 h 6858000"/>
              <a:gd name="connsiteX765" fmla="*/ 4478168 w 7467600"/>
              <a:gd name="connsiteY765" fmla="*/ 1260735 h 6858000"/>
              <a:gd name="connsiteX766" fmla="*/ 4409309 w 7467600"/>
              <a:gd name="connsiteY766" fmla="*/ 1666996 h 6858000"/>
              <a:gd name="connsiteX767" fmla="*/ 4370031 w 7467600"/>
              <a:gd name="connsiteY767" fmla="*/ 1955666 h 6858000"/>
              <a:gd name="connsiteX768" fmla="*/ 4570198 w 7467600"/>
              <a:gd name="connsiteY768" fmla="*/ 978081 h 6858000"/>
              <a:gd name="connsiteX769" fmla="*/ 4557898 w 7467600"/>
              <a:gd name="connsiteY769" fmla="*/ 900011 h 6858000"/>
              <a:gd name="connsiteX770" fmla="*/ 4344840 w 7467600"/>
              <a:gd name="connsiteY770" fmla="*/ 1922038 h 6858000"/>
              <a:gd name="connsiteX771" fmla="*/ 4378710 w 7467600"/>
              <a:gd name="connsiteY771" fmla="*/ 1665516 h 6858000"/>
              <a:gd name="connsiteX772" fmla="*/ 4448798 w 7467600"/>
              <a:gd name="connsiteY772" fmla="*/ 1253024 h 6858000"/>
              <a:gd name="connsiteX773" fmla="*/ 4480315 w 7467600"/>
              <a:gd name="connsiteY773" fmla="*/ 1158454 h 6858000"/>
              <a:gd name="connsiteX774" fmla="*/ 4494133 w 7467600"/>
              <a:gd name="connsiteY774" fmla="*/ 1118676 h 6858000"/>
              <a:gd name="connsiteX775" fmla="*/ 4557898 w 7467600"/>
              <a:gd name="connsiteY775" fmla="*/ 900011 h 6858000"/>
              <a:gd name="connsiteX776" fmla="*/ 5870151 w 7467600"/>
              <a:gd name="connsiteY776" fmla="*/ 898890 h 6858000"/>
              <a:gd name="connsiteX777" fmla="*/ 5861335 w 7467600"/>
              <a:gd name="connsiteY777" fmla="*/ 899177 h 6858000"/>
              <a:gd name="connsiteX778" fmla="*/ 5843702 w 7467600"/>
              <a:gd name="connsiteY778" fmla="*/ 899748 h 6858000"/>
              <a:gd name="connsiteX779" fmla="*/ 5651107 w 7467600"/>
              <a:gd name="connsiteY779" fmla="*/ 920306 h 6858000"/>
              <a:gd name="connsiteX780" fmla="*/ 5459407 w 7467600"/>
              <a:gd name="connsiteY780" fmla="*/ 940975 h 6858000"/>
              <a:gd name="connsiteX781" fmla="*/ 5374846 w 7467600"/>
              <a:gd name="connsiteY781" fmla="*/ 941988 h 6858000"/>
              <a:gd name="connsiteX782" fmla="*/ 5256105 w 7467600"/>
              <a:gd name="connsiteY782" fmla="*/ 945632 h 6858000"/>
              <a:gd name="connsiteX783" fmla="*/ 5107071 w 7467600"/>
              <a:gd name="connsiteY783" fmla="*/ 969720 h 6858000"/>
              <a:gd name="connsiteX784" fmla="*/ 4998681 w 7467600"/>
              <a:gd name="connsiteY784" fmla="*/ 988771 h 6858000"/>
              <a:gd name="connsiteX785" fmla="*/ 5870151 w 7467600"/>
              <a:gd name="connsiteY785" fmla="*/ 898890 h 6858000"/>
              <a:gd name="connsiteX786" fmla="*/ 5504425 w 7467600"/>
              <a:gd name="connsiteY786" fmla="*/ 848067 h 6858000"/>
              <a:gd name="connsiteX787" fmla="*/ 4968849 w 7467600"/>
              <a:gd name="connsiteY787" fmla="*/ 962318 h 6858000"/>
              <a:gd name="connsiteX788" fmla="*/ 5104039 w 7467600"/>
              <a:gd name="connsiteY788" fmla="*/ 940634 h 6858000"/>
              <a:gd name="connsiteX789" fmla="*/ 5256311 w 7467600"/>
              <a:gd name="connsiteY789" fmla="*/ 916490 h 6858000"/>
              <a:gd name="connsiteX790" fmla="*/ 5377381 w 7467600"/>
              <a:gd name="connsiteY790" fmla="*/ 912671 h 6858000"/>
              <a:gd name="connsiteX791" fmla="*/ 5460148 w 7467600"/>
              <a:gd name="connsiteY791" fmla="*/ 911442 h 6858000"/>
              <a:gd name="connsiteX792" fmla="*/ 5648971 w 7467600"/>
              <a:gd name="connsiteY792" fmla="*/ 891331 h 6858000"/>
              <a:gd name="connsiteX793" fmla="*/ 5844807 w 7467600"/>
              <a:gd name="connsiteY793" fmla="*/ 870718 h 6858000"/>
              <a:gd name="connsiteX794" fmla="*/ 5862975 w 7467600"/>
              <a:gd name="connsiteY794" fmla="*/ 869756 h 6858000"/>
              <a:gd name="connsiteX795" fmla="*/ 5920887 w 7467600"/>
              <a:gd name="connsiteY795" fmla="*/ 865929 h 6858000"/>
              <a:gd name="connsiteX796" fmla="*/ 5504425 w 7467600"/>
              <a:gd name="connsiteY796" fmla="*/ 848067 h 6858000"/>
              <a:gd name="connsiteX797" fmla="*/ 3607114 w 7467600"/>
              <a:gd name="connsiteY797" fmla="*/ 467441 h 6858000"/>
              <a:gd name="connsiteX798" fmla="*/ 3296242 w 7467600"/>
              <a:gd name="connsiteY798" fmla="*/ 807991 h 6858000"/>
              <a:gd name="connsiteX799" fmla="*/ 3174674 w 7467600"/>
              <a:gd name="connsiteY799" fmla="*/ 919759 h 6858000"/>
              <a:gd name="connsiteX800" fmla="*/ 3042978 w 7467600"/>
              <a:gd name="connsiteY800" fmla="*/ 1054894 h 6858000"/>
              <a:gd name="connsiteX801" fmla="*/ 2968914 w 7467600"/>
              <a:gd name="connsiteY801" fmla="*/ 1133756 h 6858000"/>
              <a:gd name="connsiteX802" fmla="*/ 3103823 w 7467600"/>
              <a:gd name="connsiteY802" fmla="*/ 1026814 h 6858000"/>
              <a:gd name="connsiteX803" fmla="*/ 3607114 w 7467600"/>
              <a:gd name="connsiteY803" fmla="*/ 467441 h 6858000"/>
              <a:gd name="connsiteX804" fmla="*/ 3744487 w 7467600"/>
              <a:gd name="connsiteY804" fmla="*/ 383136 h 6858000"/>
              <a:gd name="connsiteX805" fmla="*/ 3970213 w 7467600"/>
              <a:gd name="connsiteY805" fmla="*/ 995559 h 6858000"/>
              <a:gd name="connsiteX806" fmla="*/ 3744487 w 7467600"/>
              <a:gd name="connsiteY806" fmla="*/ 383136 h 6858000"/>
              <a:gd name="connsiteX807" fmla="*/ 3624562 w 7467600"/>
              <a:gd name="connsiteY807" fmla="*/ 367041 h 6858000"/>
              <a:gd name="connsiteX808" fmla="*/ 3489712 w 7467600"/>
              <a:gd name="connsiteY808" fmla="*/ 485386 h 6858000"/>
              <a:gd name="connsiteX809" fmla="*/ 3182994 w 7467600"/>
              <a:gd name="connsiteY809" fmla="*/ 828265 h 6858000"/>
              <a:gd name="connsiteX810" fmla="*/ 2892114 w 7467600"/>
              <a:gd name="connsiteY810" fmla="*/ 1172635 h 6858000"/>
              <a:gd name="connsiteX811" fmla="*/ 3021459 w 7467600"/>
              <a:gd name="connsiteY811" fmla="*/ 1035385 h 6858000"/>
              <a:gd name="connsiteX812" fmla="*/ 3153873 w 7467600"/>
              <a:gd name="connsiteY812" fmla="*/ 898971 h 6858000"/>
              <a:gd name="connsiteX813" fmla="*/ 3276511 w 7467600"/>
              <a:gd name="connsiteY813" fmla="*/ 786423 h 6858000"/>
              <a:gd name="connsiteX814" fmla="*/ 3584154 w 7467600"/>
              <a:gd name="connsiteY814" fmla="*/ 448218 h 6858000"/>
              <a:gd name="connsiteX815" fmla="*/ 3624562 w 7467600"/>
              <a:gd name="connsiteY815" fmla="*/ 367041 h 6858000"/>
              <a:gd name="connsiteX816" fmla="*/ 3766672 w 7467600"/>
              <a:gd name="connsiteY816" fmla="*/ 359429 h 6858000"/>
              <a:gd name="connsiteX817" fmla="*/ 3996338 w 7467600"/>
              <a:gd name="connsiteY817" fmla="*/ 968237 h 6858000"/>
              <a:gd name="connsiteX818" fmla="*/ 3766672 w 7467600"/>
              <a:gd name="connsiteY818" fmla="*/ 359429 h 6858000"/>
              <a:gd name="connsiteX819" fmla="*/ 5805386 w 7467600"/>
              <a:gd name="connsiteY819" fmla="*/ 239240 h 6858000"/>
              <a:gd name="connsiteX820" fmla="*/ 5736947 w 7467600"/>
              <a:gd name="connsiteY820" fmla="*/ 261367 h 6858000"/>
              <a:gd name="connsiteX821" fmla="*/ 5427012 w 7467600"/>
              <a:gd name="connsiteY821" fmla="*/ 311272 h 6858000"/>
              <a:gd name="connsiteX822" fmla="*/ 5147818 w 7467600"/>
              <a:gd name="connsiteY822" fmla="*/ 322112 h 6858000"/>
              <a:gd name="connsiteX823" fmla="*/ 5060854 w 7467600"/>
              <a:gd name="connsiteY823" fmla="*/ 311882 h 6858000"/>
              <a:gd name="connsiteX824" fmla="*/ 4945989 w 7467600"/>
              <a:gd name="connsiteY824" fmla="*/ 300516 h 6858000"/>
              <a:gd name="connsiteX825" fmla="*/ 5410479 w 7467600"/>
              <a:gd name="connsiteY825" fmla="*/ 348434 h 6858000"/>
              <a:gd name="connsiteX826" fmla="*/ 5805386 w 7467600"/>
              <a:gd name="connsiteY826" fmla="*/ 239240 h 6858000"/>
              <a:gd name="connsiteX827" fmla="*/ 5905192 w 7467600"/>
              <a:gd name="connsiteY827" fmla="*/ 163079 h 6858000"/>
              <a:gd name="connsiteX828" fmla="*/ 5865655 w 7467600"/>
              <a:gd name="connsiteY828" fmla="*/ 171901 h 6858000"/>
              <a:gd name="connsiteX829" fmla="*/ 5259740 w 7467600"/>
              <a:gd name="connsiteY829" fmla="*/ 257013 h 6858000"/>
              <a:gd name="connsiteX830" fmla="*/ 5208466 w 7467600"/>
              <a:gd name="connsiteY830" fmla="*/ 257550 h 6858000"/>
              <a:gd name="connsiteX831" fmla="*/ 4980204 w 7467600"/>
              <a:gd name="connsiteY831" fmla="*/ 271903 h 6858000"/>
              <a:gd name="connsiteX832" fmla="*/ 5068068 w 7467600"/>
              <a:gd name="connsiteY832" fmla="*/ 282244 h 6858000"/>
              <a:gd name="connsiteX833" fmla="*/ 5153231 w 7467600"/>
              <a:gd name="connsiteY833" fmla="*/ 292240 h 6858000"/>
              <a:gd name="connsiteX834" fmla="*/ 5426491 w 7467600"/>
              <a:gd name="connsiteY834" fmla="*/ 281128 h 6858000"/>
              <a:gd name="connsiteX835" fmla="*/ 5731212 w 7467600"/>
              <a:gd name="connsiteY835" fmla="*/ 231951 h 6858000"/>
              <a:gd name="connsiteX836" fmla="*/ 5905192 w 7467600"/>
              <a:gd name="connsiteY836" fmla="*/ 163079 h 6858000"/>
              <a:gd name="connsiteX837" fmla="*/ 5944437 w 7467600"/>
              <a:gd name="connsiteY837" fmla="*/ 113829 h 6858000"/>
              <a:gd name="connsiteX838" fmla="*/ 5825032 w 7467600"/>
              <a:gd name="connsiteY838" fmla="*/ 146405 h 6858000"/>
              <a:gd name="connsiteX839" fmla="*/ 4955599 w 7467600"/>
              <a:gd name="connsiteY839" fmla="*/ 247008 h 6858000"/>
              <a:gd name="connsiteX840" fmla="*/ 5210104 w 7467600"/>
              <a:gd name="connsiteY840" fmla="*/ 228123 h 6858000"/>
              <a:gd name="connsiteX841" fmla="*/ 5261015 w 7467600"/>
              <a:gd name="connsiteY841" fmla="*/ 227087 h 6858000"/>
              <a:gd name="connsiteX842" fmla="*/ 5861181 w 7467600"/>
              <a:gd name="connsiteY842" fmla="*/ 143093 h 6858000"/>
              <a:gd name="connsiteX843" fmla="*/ 5961252 w 7467600"/>
              <a:gd name="connsiteY843" fmla="*/ 114820 h 6858000"/>
              <a:gd name="connsiteX844" fmla="*/ 5944437 w 7467600"/>
              <a:gd name="connsiteY844" fmla="*/ 113829 h 6858000"/>
              <a:gd name="connsiteX845" fmla="*/ 3882765 w 7467600"/>
              <a:gd name="connsiteY845" fmla="*/ 0 h 6858000"/>
              <a:gd name="connsiteX846" fmla="*/ 3995099 w 7467600"/>
              <a:gd name="connsiteY846" fmla="*/ 0 h 6858000"/>
              <a:gd name="connsiteX847" fmla="*/ 4163818 w 7467600"/>
              <a:gd name="connsiteY847" fmla="*/ 234104 h 6858000"/>
              <a:gd name="connsiteX848" fmla="*/ 4172099 w 7467600"/>
              <a:gd name="connsiteY848" fmla="*/ 234207 h 6858000"/>
              <a:gd name="connsiteX849" fmla="*/ 4784282 w 7467600"/>
              <a:gd name="connsiteY849" fmla="*/ 276561 h 6858000"/>
              <a:gd name="connsiteX850" fmla="*/ 4801687 w 7467600"/>
              <a:gd name="connsiteY850" fmla="*/ 267764 h 6858000"/>
              <a:gd name="connsiteX851" fmla="*/ 6082788 w 7467600"/>
              <a:gd name="connsiteY851" fmla="*/ 64119 h 6858000"/>
              <a:gd name="connsiteX852" fmla="*/ 6099442 w 7467600"/>
              <a:gd name="connsiteY852" fmla="*/ 82568 h 6858000"/>
              <a:gd name="connsiteX853" fmla="*/ 4804137 w 7467600"/>
              <a:gd name="connsiteY853" fmla="*/ 320931 h 6858000"/>
              <a:gd name="connsiteX854" fmla="*/ 4227047 w 7467600"/>
              <a:gd name="connsiteY854" fmla="*/ 313415 h 6858000"/>
              <a:gd name="connsiteX855" fmla="*/ 4346041 w 7467600"/>
              <a:gd name="connsiteY855" fmla="*/ 456086 h 6858000"/>
              <a:gd name="connsiteX856" fmla="*/ 4870967 w 7467600"/>
              <a:gd name="connsiteY856" fmla="*/ 963061 h 6858000"/>
              <a:gd name="connsiteX857" fmla="*/ 4889647 w 7467600"/>
              <a:gd name="connsiteY857" fmla="*/ 957147 h 6858000"/>
              <a:gd name="connsiteX858" fmla="*/ 5422504 w 7467600"/>
              <a:gd name="connsiteY858" fmla="*/ 805191 h 6858000"/>
              <a:gd name="connsiteX859" fmla="*/ 6087656 w 7467600"/>
              <a:gd name="connsiteY859" fmla="*/ 826703 h 6858000"/>
              <a:gd name="connsiteX860" fmla="*/ 6058717 w 7467600"/>
              <a:gd name="connsiteY860" fmla="*/ 865992 h 6858000"/>
              <a:gd name="connsiteX861" fmla="*/ 4974153 w 7467600"/>
              <a:gd name="connsiteY861" fmla="*/ 1045456 h 6858000"/>
              <a:gd name="connsiteX862" fmla="*/ 5627835 w 7467600"/>
              <a:gd name="connsiteY862" fmla="*/ 1472077 h 6858000"/>
              <a:gd name="connsiteX863" fmla="*/ 5629817 w 7467600"/>
              <a:gd name="connsiteY863" fmla="*/ 1471412 h 6858000"/>
              <a:gd name="connsiteX864" fmla="*/ 5634124 w 7467600"/>
              <a:gd name="connsiteY864" fmla="*/ 1470572 h 6858000"/>
              <a:gd name="connsiteX865" fmla="*/ 5755832 w 7467600"/>
              <a:gd name="connsiteY865" fmla="*/ 1383886 h 6858000"/>
              <a:gd name="connsiteX866" fmla="*/ 6014186 w 7467600"/>
              <a:gd name="connsiteY866" fmla="*/ 1279799 h 6858000"/>
              <a:gd name="connsiteX867" fmla="*/ 6901619 w 7467600"/>
              <a:gd name="connsiteY867" fmla="*/ 1047874 h 6858000"/>
              <a:gd name="connsiteX868" fmla="*/ 6931566 w 7467600"/>
              <a:gd name="connsiteY868" fmla="*/ 1062034 h 6858000"/>
              <a:gd name="connsiteX869" fmla="*/ 5790982 w 7467600"/>
              <a:gd name="connsiteY869" fmla="*/ 1561380 h 6858000"/>
              <a:gd name="connsiteX870" fmla="*/ 6188971 w 7467600"/>
              <a:gd name="connsiteY870" fmla="*/ 1755168 h 6858000"/>
              <a:gd name="connsiteX871" fmla="*/ 6202446 w 7467600"/>
              <a:gd name="connsiteY871" fmla="*/ 1752268 h 6858000"/>
              <a:gd name="connsiteX872" fmla="*/ 7179560 w 7467600"/>
              <a:gd name="connsiteY872" fmla="*/ 1467551 h 6858000"/>
              <a:gd name="connsiteX873" fmla="*/ 7158730 w 7467600"/>
              <a:gd name="connsiteY873" fmla="*/ 1507835 h 6858000"/>
              <a:gd name="connsiteX874" fmla="*/ 6326959 w 7467600"/>
              <a:gd name="connsiteY874" fmla="*/ 1817686 h 6858000"/>
              <a:gd name="connsiteX875" fmla="*/ 6537433 w 7467600"/>
              <a:gd name="connsiteY875" fmla="*/ 1907790 h 6858000"/>
              <a:gd name="connsiteX876" fmla="*/ 6550221 w 7467600"/>
              <a:gd name="connsiteY876" fmla="*/ 1910729 h 6858000"/>
              <a:gd name="connsiteX877" fmla="*/ 6964438 w 7467600"/>
              <a:gd name="connsiteY877" fmla="*/ 2209505 h 6858000"/>
              <a:gd name="connsiteX878" fmla="*/ 7367862 w 7467600"/>
              <a:gd name="connsiteY878" fmla="*/ 2806833 h 6858000"/>
              <a:gd name="connsiteX879" fmla="*/ 7364329 w 7467600"/>
              <a:gd name="connsiteY879" fmla="*/ 2826907 h 6858000"/>
              <a:gd name="connsiteX880" fmla="*/ 7290545 w 7467600"/>
              <a:gd name="connsiteY880" fmla="*/ 2850663 h 6858000"/>
              <a:gd name="connsiteX881" fmla="*/ 6472036 w 7467600"/>
              <a:gd name="connsiteY881" fmla="*/ 1959003 h 6858000"/>
              <a:gd name="connsiteX882" fmla="*/ 5792897 w 7467600"/>
              <a:gd name="connsiteY882" fmla="*/ 1647747 h 6858000"/>
              <a:gd name="connsiteX883" fmla="*/ 5842751 w 7467600"/>
              <a:gd name="connsiteY883" fmla="*/ 1816112 h 6858000"/>
              <a:gd name="connsiteX884" fmla="*/ 5847424 w 7467600"/>
              <a:gd name="connsiteY884" fmla="*/ 1815776 h 6858000"/>
              <a:gd name="connsiteX885" fmla="*/ 6399821 w 7467600"/>
              <a:gd name="connsiteY885" fmla="*/ 2344799 h 6858000"/>
              <a:gd name="connsiteX886" fmla="*/ 6323232 w 7467600"/>
              <a:gd name="connsiteY886" fmla="*/ 2389634 h 6858000"/>
              <a:gd name="connsiteX887" fmla="*/ 5942958 w 7467600"/>
              <a:gd name="connsiteY887" fmla="*/ 2077708 h 6858000"/>
              <a:gd name="connsiteX888" fmla="*/ 5921559 w 7467600"/>
              <a:gd name="connsiteY888" fmla="*/ 2378596 h 6858000"/>
              <a:gd name="connsiteX889" fmla="*/ 5817651 w 7467600"/>
              <a:gd name="connsiteY889" fmla="*/ 3023919 h 6858000"/>
              <a:gd name="connsiteX890" fmla="*/ 5729634 w 7467600"/>
              <a:gd name="connsiteY890" fmla="*/ 3051849 h 6858000"/>
              <a:gd name="connsiteX891" fmla="*/ 5611018 w 7467600"/>
              <a:gd name="connsiteY891" fmla="*/ 2316769 h 6858000"/>
              <a:gd name="connsiteX892" fmla="*/ 5687608 w 7467600"/>
              <a:gd name="connsiteY892" fmla="*/ 2039972 h 6858000"/>
              <a:gd name="connsiteX893" fmla="*/ 5657554 w 7467600"/>
              <a:gd name="connsiteY893" fmla="*/ 1576445 h 6858000"/>
              <a:gd name="connsiteX894" fmla="*/ 5150475 w 7467600"/>
              <a:gd name="connsiteY894" fmla="*/ 1274012 h 6858000"/>
              <a:gd name="connsiteX895" fmla="*/ 5349142 w 7467600"/>
              <a:gd name="connsiteY895" fmla="*/ 2204405 h 6858000"/>
              <a:gd name="connsiteX896" fmla="*/ 5262214 w 7467600"/>
              <a:gd name="connsiteY896" fmla="*/ 2233836 h 6858000"/>
              <a:gd name="connsiteX897" fmla="*/ 4981539 w 7467600"/>
              <a:gd name="connsiteY897" fmla="*/ 1542201 h 6858000"/>
              <a:gd name="connsiteX898" fmla="*/ 4958461 w 7467600"/>
              <a:gd name="connsiteY898" fmla="*/ 1136957 h 6858000"/>
              <a:gd name="connsiteX899" fmla="*/ 4655015 w 7467600"/>
              <a:gd name="connsiteY899" fmla="*/ 891426 h 6858000"/>
              <a:gd name="connsiteX900" fmla="*/ 4348002 w 7467600"/>
              <a:gd name="connsiteY900" fmla="*/ 2205895 h 6858000"/>
              <a:gd name="connsiteX901" fmla="*/ 4262250 w 7467600"/>
              <a:gd name="connsiteY901" fmla="*/ 2219972 h 6858000"/>
              <a:gd name="connsiteX902" fmla="*/ 4550611 w 7467600"/>
              <a:gd name="connsiteY902" fmla="*/ 817540 h 6858000"/>
              <a:gd name="connsiteX903" fmla="*/ 4564418 w 7467600"/>
              <a:gd name="connsiteY903" fmla="*/ 808293 h 6858000"/>
              <a:gd name="connsiteX904" fmla="*/ 4266388 w 7467600"/>
              <a:gd name="connsiteY904" fmla="*/ 500083 h 6858000"/>
              <a:gd name="connsiteX905" fmla="*/ 4032842 w 7467600"/>
              <a:gd name="connsiteY905" fmla="*/ 211809 h 6858000"/>
              <a:gd name="connsiteX906" fmla="*/ 3882765 w 7467600"/>
              <a:gd name="connsiteY906" fmla="*/ 0 h 6858000"/>
              <a:gd name="connsiteX907" fmla="*/ 3721337 w 7467600"/>
              <a:gd name="connsiteY907" fmla="*/ 0 h 6858000"/>
              <a:gd name="connsiteX908" fmla="*/ 3797544 w 7467600"/>
              <a:gd name="connsiteY908" fmla="*/ 0 h 6858000"/>
              <a:gd name="connsiteX909" fmla="*/ 3775734 w 7467600"/>
              <a:gd name="connsiteY909" fmla="*/ 95131 h 6858000"/>
              <a:gd name="connsiteX910" fmla="*/ 3724807 w 7467600"/>
              <a:gd name="connsiteY910" fmla="*/ 272257 h 6858000"/>
              <a:gd name="connsiteX911" fmla="*/ 3726844 w 7467600"/>
              <a:gd name="connsiteY911" fmla="*/ 282988 h 6858000"/>
              <a:gd name="connsiteX912" fmla="*/ 3742664 w 7467600"/>
              <a:gd name="connsiteY912" fmla="*/ 279918 h 6858000"/>
              <a:gd name="connsiteX913" fmla="*/ 4103910 w 7467600"/>
              <a:gd name="connsiteY913" fmla="*/ 1161917 h 6858000"/>
              <a:gd name="connsiteX914" fmla="*/ 4020269 w 7467600"/>
              <a:gd name="connsiteY914" fmla="*/ 1200406 h 6858000"/>
              <a:gd name="connsiteX915" fmla="*/ 3674882 w 7467600"/>
              <a:gd name="connsiteY915" fmla="*/ 488524 h 6858000"/>
              <a:gd name="connsiteX916" fmla="*/ 3132682 w 7467600"/>
              <a:gd name="connsiteY916" fmla="*/ 1072284 h 6858000"/>
              <a:gd name="connsiteX917" fmla="*/ 2716346 w 7467600"/>
              <a:gd name="connsiteY917" fmla="*/ 1276376 h 6858000"/>
              <a:gd name="connsiteX918" fmla="*/ 2716772 w 7467600"/>
              <a:gd name="connsiteY918" fmla="*/ 1255462 h 6858000"/>
              <a:gd name="connsiteX919" fmla="*/ 3471096 w 7467600"/>
              <a:gd name="connsiteY919" fmla="*/ 437072 h 6858000"/>
              <a:gd name="connsiteX920" fmla="*/ 3639057 w 7467600"/>
              <a:gd name="connsiteY920" fmla="*/ 286334 h 6858000"/>
              <a:gd name="connsiteX921" fmla="*/ 3640309 w 7467600"/>
              <a:gd name="connsiteY921" fmla="*/ 284664 h 6858000"/>
              <a:gd name="connsiteX922" fmla="*/ 3646022 w 7467600"/>
              <a:gd name="connsiteY922" fmla="*/ 276711 h 6858000"/>
              <a:gd name="connsiteX923" fmla="*/ 3707943 w 7467600"/>
              <a:gd name="connsiteY923" fmla="*/ 65958 h 6858000"/>
              <a:gd name="connsiteX924" fmla="*/ 3721337 w 7467600"/>
              <a:gd name="connsiteY924" fmla="*/ 0 h 6858000"/>
              <a:gd name="connsiteX925" fmla="*/ 2867960 w 7467600"/>
              <a:gd name="connsiteY925" fmla="*/ 0 h 6858000"/>
              <a:gd name="connsiteX926" fmla="*/ 2926351 w 7467600"/>
              <a:gd name="connsiteY926" fmla="*/ 0 h 6858000"/>
              <a:gd name="connsiteX927" fmla="*/ 2902823 w 7467600"/>
              <a:gd name="connsiteY927" fmla="*/ 262929 h 6858000"/>
              <a:gd name="connsiteX928" fmla="*/ 2940663 w 7467600"/>
              <a:gd name="connsiteY928" fmla="*/ 140884 h 6858000"/>
              <a:gd name="connsiteX929" fmla="*/ 2947039 w 7467600"/>
              <a:gd name="connsiteY929" fmla="*/ 122524 h 6858000"/>
              <a:gd name="connsiteX930" fmla="*/ 2984316 w 7467600"/>
              <a:gd name="connsiteY930" fmla="*/ 0 h 6858000"/>
              <a:gd name="connsiteX931" fmla="*/ 3016114 w 7467600"/>
              <a:gd name="connsiteY931" fmla="*/ 0 h 6858000"/>
              <a:gd name="connsiteX932" fmla="*/ 2979949 w 7467600"/>
              <a:gd name="connsiteY932" fmla="*/ 119274 h 6858000"/>
              <a:gd name="connsiteX933" fmla="*/ 3023879 w 7467600"/>
              <a:gd name="connsiteY933" fmla="*/ 0 h 6858000"/>
              <a:gd name="connsiteX934" fmla="*/ 3105400 w 7467600"/>
              <a:gd name="connsiteY934" fmla="*/ 0 h 6858000"/>
              <a:gd name="connsiteX935" fmla="*/ 3094669 w 7467600"/>
              <a:gd name="connsiteY935" fmla="*/ 30308 h 6858000"/>
              <a:gd name="connsiteX936" fmla="*/ 2901945 w 7467600"/>
              <a:gd name="connsiteY936" fmla="*/ 466538 h 6858000"/>
              <a:gd name="connsiteX937" fmla="*/ 2815209 w 7467600"/>
              <a:gd name="connsiteY937" fmla="*/ 497361 h 6858000"/>
              <a:gd name="connsiteX938" fmla="*/ 2844845 w 7467600"/>
              <a:gd name="connsiteY938" fmla="*/ 127638 h 6858000"/>
              <a:gd name="connsiteX939" fmla="*/ 2867960 w 7467600"/>
              <a:gd name="connsiteY939" fmla="*/ 0 h 6858000"/>
              <a:gd name="connsiteX940" fmla="*/ 1057230 w 7467600"/>
              <a:gd name="connsiteY940" fmla="*/ 0 h 6858000"/>
              <a:gd name="connsiteX941" fmla="*/ 1111003 w 7467600"/>
              <a:gd name="connsiteY941" fmla="*/ 0 h 6858000"/>
              <a:gd name="connsiteX942" fmla="*/ 1125553 w 7467600"/>
              <a:gd name="connsiteY942" fmla="*/ 52588 h 6858000"/>
              <a:gd name="connsiteX943" fmla="*/ 1304276 w 7467600"/>
              <a:gd name="connsiteY943" fmla="*/ 476275 h 6858000"/>
              <a:gd name="connsiteX944" fmla="*/ 1492066 w 7467600"/>
              <a:gd name="connsiteY944" fmla="*/ 886333 h 6858000"/>
              <a:gd name="connsiteX945" fmla="*/ 1423698 w 7467600"/>
              <a:gd name="connsiteY945" fmla="*/ 710817 h 6858000"/>
              <a:gd name="connsiteX946" fmla="*/ 1357609 w 7467600"/>
              <a:gd name="connsiteY946" fmla="*/ 532892 h 6858000"/>
              <a:gd name="connsiteX947" fmla="*/ 1309550 w 7467600"/>
              <a:gd name="connsiteY947" fmla="*/ 374031 h 6858000"/>
              <a:gd name="connsiteX948" fmla="*/ 1193673 w 7467600"/>
              <a:gd name="connsiteY948" fmla="*/ 49533 h 6858000"/>
              <a:gd name="connsiteX949" fmla="*/ 1164391 w 7467600"/>
              <a:gd name="connsiteY949" fmla="*/ 0 h 6858000"/>
              <a:gd name="connsiteX950" fmla="*/ 1200666 w 7467600"/>
              <a:gd name="connsiteY950" fmla="*/ 0 h 6858000"/>
              <a:gd name="connsiteX951" fmla="*/ 1223408 w 7467600"/>
              <a:gd name="connsiteY951" fmla="*/ 38996 h 6858000"/>
              <a:gd name="connsiteX952" fmla="*/ 1339635 w 7467600"/>
              <a:gd name="connsiteY952" fmla="*/ 365517 h 6858000"/>
              <a:gd name="connsiteX953" fmla="*/ 1387469 w 7467600"/>
              <a:gd name="connsiteY953" fmla="*/ 523079 h 6858000"/>
              <a:gd name="connsiteX954" fmla="*/ 1452685 w 7467600"/>
              <a:gd name="connsiteY954" fmla="*/ 699806 h 6858000"/>
              <a:gd name="connsiteX955" fmla="*/ 1492092 w 7467600"/>
              <a:gd name="connsiteY955" fmla="*/ 800424 h 6858000"/>
              <a:gd name="connsiteX956" fmla="*/ 1455302 w 7467600"/>
              <a:gd name="connsiteY956" fmla="*/ 632913 h 6858000"/>
              <a:gd name="connsiteX957" fmla="*/ 1222336 w 7467600"/>
              <a:gd name="connsiteY957" fmla="*/ 9480 h 6858000"/>
              <a:gd name="connsiteX958" fmla="*/ 1214634 w 7467600"/>
              <a:gd name="connsiteY958" fmla="*/ 0 h 6858000"/>
              <a:gd name="connsiteX959" fmla="*/ 1289827 w 7467600"/>
              <a:gd name="connsiteY959" fmla="*/ 0 h 6858000"/>
              <a:gd name="connsiteX960" fmla="*/ 1321076 w 7467600"/>
              <a:gd name="connsiteY960" fmla="*/ 59722 h 6858000"/>
              <a:gd name="connsiteX961" fmla="*/ 1512579 w 7467600"/>
              <a:gd name="connsiteY961" fmla="*/ 626441 h 6858000"/>
              <a:gd name="connsiteX962" fmla="*/ 1506076 w 7467600"/>
              <a:gd name="connsiteY962" fmla="*/ 1089289 h 6858000"/>
              <a:gd name="connsiteX963" fmla="*/ 1486346 w 7467600"/>
              <a:gd name="connsiteY963" fmla="*/ 1079919 h 6858000"/>
              <a:gd name="connsiteX964" fmla="*/ 1070511 w 7467600"/>
              <a:gd name="connsiteY964" fmla="*/ 48609 h 6858000"/>
              <a:gd name="connsiteX965" fmla="*/ 1057230 w 7467600"/>
              <a:gd name="connsiteY965" fmla="*/ 0 h 6858000"/>
              <a:gd name="connsiteX966" fmla="*/ 43151 w 7467600"/>
              <a:gd name="connsiteY966" fmla="*/ 0 h 6858000"/>
              <a:gd name="connsiteX967" fmla="*/ 95283 w 7467600"/>
              <a:gd name="connsiteY967" fmla="*/ 0 h 6858000"/>
              <a:gd name="connsiteX968" fmla="*/ 300708 w 7467600"/>
              <a:gd name="connsiteY968" fmla="*/ 154571 h 6858000"/>
              <a:gd name="connsiteX969" fmla="*/ 530414 w 7467600"/>
              <a:gd name="connsiteY969" fmla="*/ 354673 h 6858000"/>
              <a:gd name="connsiteX970" fmla="*/ 333785 w 7467600"/>
              <a:gd name="connsiteY970" fmla="*/ 161564 h 6858000"/>
              <a:gd name="connsiteX971" fmla="*/ 147005 w 7467600"/>
              <a:gd name="connsiteY971" fmla="*/ 0 h 6858000"/>
              <a:gd name="connsiteX972" fmla="*/ 272509 w 7467600"/>
              <a:gd name="connsiteY972" fmla="*/ 0 h 6858000"/>
              <a:gd name="connsiteX973" fmla="*/ 326276 w 7467600"/>
              <a:gd name="connsiteY973" fmla="*/ 45847 h 6858000"/>
              <a:gd name="connsiteX974" fmla="*/ 823759 w 7467600"/>
              <a:gd name="connsiteY974" fmla="*/ 574145 h 6858000"/>
              <a:gd name="connsiteX975" fmla="*/ 811254 w 7467600"/>
              <a:gd name="connsiteY975" fmla="*/ 665546 h 6858000"/>
              <a:gd name="connsiteX976" fmla="*/ 154042 w 7467600"/>
              <a:gd name="connsiteY976" fmla="*/ 261522 h 6858000"/>
              <a:gd name="connsiteX977" fmla="*/ 13550 w 7467600"/>
              <a:gd name="connsiteY977" fmla="*/ 158423 h 6858000"/>
              <a:gd name="connsiteX978" fmla="*/ 0 w 7467600"/>
              <a:gd name="connsiteY978" fmla="*/ 146618 h 6858000"/>
              <a:gd name="connsiteX979" fmla="*/ 0 w 7467600"/>
              <a:gd name="connsiteY979" fmla="*/ 59161 h 6858000"/>
              <a:gd name="connsiteX980" fmla="*/ 45427 w 7467600"/>
              <a:gd name="connsiteY980" fmla="*/ 101078 h 6858000"/>
              <a:gd name="connsiteX981" fmla="*/ 630103 w 7467600"/>
              <a:gd name="connsiteY981" fmla="*/ 485885 h 6858000"/>
              <a:gd name="connsiteX982" fmla="*/ 532040 w 7467600"/>
              <a:gd name="connsiteY982" fmla="*/ 399359 h 6858000"/>
              <a:gd name="connsiteX983" fmla="*/ 517618 w 7467600"/>
              <a:gd name="connsiteY983" fmla="*/ 385726 h 6858000"/>
              <a:gd name="connsiteX984" fmla="*/ 285074 w 7467600"/>
              <a:gd name="connsiteY984" fmla="*/ 182755 h 6858000"/>
              <a:gd name="connsiteX985" fmla="*/ 43151 w 7467600"/>
              <a:gd name="connsiteY98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1903353 w 7467600"/>
              <a:gd name="connsiteY127" fmla="*/ 5044827 h 6858000"/>
              <a:gd name="connsiteX128" fmla="*/ 1936931 w 7467600"/>
              <a:gd name="connsiteY128" fmla="*/ 5093954 h 6858000"/>
              <a:gd name="connsiteX129" fmla="*/ 2195868 w 7467600"/>
              <a:gd name="connsiteY129" fmla="*/ 5396574 h 6858000"/>
              <a:gd name="connsiteX130" fmla="*/ 2088852 w 7467600"/>
              <a:gd name="connsiteY130" fmla="*/ 5166123 h 6858000"/>
              <a:gd name="connsiteX131" fmla="*/ 1958241 w 7467600"/>
              <a:gd name="connsiteY131" fmla="*/ 5067955 h 6858000"/>
              <a:gd name="connsiteX132" fmla="*/ 1903353 w 7467600"/>
              <a:gd name="connsiteY132" fmla="*/ 5044827 h 6858000"/>
              <a:gd name="connsiteX133" fmla="*/ 1979378 w 7467600"/>
              <a:gd name="connsiteY133" fmla="*/ 4769504 h 6858000"/>
              <a:gd name="connsiteX134" fmla="*/ 2882120 w 7467600"/>
              <a:gd name="connsiteY134" fmla="*/ 5064547 h 6858000"/>
              <a:gd name="connsiteX135" fmla="*/ 2793103 w 7467600"/>
              <a:gd name="connsiteY135" fmla="*/ 5039699 h 6858000"/>
              <a:gd name="connsiteX136" fmla="*/ 2770041 w 7467600"/>
              <a:gd name="connsiteY136" fmla="*/ 5033634 h 6858000"/>
              <a:gd name="connsiteX137" fmla="*/ 1979378 w 7467600"/>
              <a:gd name="connsiteY137" fmla="*/ 4769504 h 6858000"/>
              <a:gd name="connsiteX138" fmla="*/ 1927410 w 7467600"/>
              <a:gd name="connsiteY138" fmla="*/ 4716164 h 6858000"/>
              <a:gd name="connsiteX139" fmla="*/ 1959587 w 7467600"/>
              <a:gd name="connsiteY139" fmla="*/ 4728849 h 6858000"/>
              <a:gd name="connsiteX140" fmla="*/ 2777707 w 7467600"/>
              <a:gd name="connsiteY140" fmla="*/ 5003991 h 6858000"/>
              <a:gd name="connsiteX141" fmla="*/ 2800768 w 7467600"/>
              <a:gd name="connsiteY141" fmla="*/ 5010056 h 6858000"/>
              <a:gd name="connsiteX142" fmla="*/ 2879408 w 7467600"/>
              <a:gd name="connsiteY142" fmla="*/ 5031590 h 6858000"/>
              <a:gd name="connsiteX143" fmla="*/ 2862295 w 7467600"/>
              <a:gd name="connsiteY143" fmla="*/ 5022958 h 6858000"/>
              <a:gd name="connsiteX144" fmla="*/ 2813343 w 7467600"/>
              <a:gd name="connsiteY144" fmla="*/ 4998369 h 6858000"/>
              <a:gd name="connsiteX145" fmla="*/ 2646245 w 7467600"/>
              <a:gd name="connsiteY145" fmla="*/ 4930999 h 6858000"/>
              <a:gd name="connsiteX146" fmla="*/ 1999243 w 7467600"/>
              <a:gd name="connsiteY146" fmla="*/ 4730524 h 6858000"/>
              <a:gd name="connsiteX147" fmla="*/ 1979527 w 7467600"/>
              <a:gd name="connsiteY147" fmla="*/ 4726651 h 6858000"/>
              <a:gd name="connsiteX148" fmla="*/ 1927410 w 7467600"/>
              <a:gd name="connsiteY148" fmla="*/ 4716164 h 6858000"/>
              <a:gd name="connsiteX149" fmla="*/ 1997014 w 7467600"/>
              <a:gd name="connsiteY149" fmla="*/ 4698007 h 6858000"/>
              <a:gd name="connsiteX150" fmla="*/ 2005458 w 7467600"/>
              <a:gd name="connsiteY150" fmla="*/ 4699540 h 6858000"/>
              <a:gd name="connsiteX151" fmla="*/ 2657186 w 7467600"/>
              <a:gd name="connsiteY151" fmla="*/ 4901687 h 6858000"/>
              <a:gd name="connsiteX152" fmla="*/ 2826662 w 7467600"/>
              <a:gd name="connsiteY152" fmla="*/ 4970362 h 6858000"/>
              <a:gd name="connsiteX153" fmla="*/ 2876100 w 7467600"/>
              <a:gd name="connsiteY153" fmla="*/ 4995397 h 6858000"/>
              <a:gd name="connsiteX154" fmla="*/ 3042600 w 7467600"/>
              <a:gd name="connsiteY154" fmla="*/ 5059532 h 6858000"/>
              <a:gd name="connsiteX155" fmla="*/ 1997014 w 7467600"/>
              <a:gd name="connsiteY155" fmla="*/ 4698007 h 6858000"/>
              <a:gd name="connsiteX156" fmla="*/ 2305292 w 7467600"/>
              <a:gd name="connsiteY156" fmla="*/ 4219492 h 6858000"/>
              <a:gd name="connsiteX157" fmla="*/ 3360922 w 7467600"/>
              <a:gd name="connsiteY157" fmla="*/ 4529373 h 6858000"/>
              <a:gd name="connsiteX158" fmla="*/ 3492420 w 7467600"/>
              <a:gd name="connsiteY158" fmla="*/ 4510145 h 6858000"/>
              <a:gd name="connsiteX159" fmla="*/ 3364086 w 7467600"/>
              <a:gd name="connsiteY159" fmla="*/ 4480340 h 6858000"/>
              <a:gd name="connsiteX160" fmla="*/ 3225818 w 7467600"/>
              <a:gd name="connsiteY160" fmla="*/ 4411822 h 6858000"/>
              <a:gd name="connsiteX161" fmla="*/ 3129696 w 7467600"/>
              <a:gd name="connsiteY161" fmla="*/ 4360704 h 6858000"/>
              <a:gd name="connsiteX162" fmla="*/ 2814545 w 7467600"/>
              <a:gd name="connsiteY162" fmla="*/ 4282955 h 6858000"/>
              <a:gd name="connsiteX163" fmla="*/ 2305292 w 7467600"/>
              <a:gd name="connsiteY163" fmla="*/ 4219492 h 6858000"/>
              <a:gd name="connsiteX164" fmla="*/ 2626982 w 7467600"/>
              <a:gd name="connsiteY164" fmla="*/ 4206450 h 6858000"/>
              <a:gd name="connsiteX165" fmla="*/ 2490617 w 7467600"/>
              <a:gd name="connsiteY165" fmla="*/ 4206951 h 6858000"/>
              <a:gd name="connsiteX166" fmla="*/ 2819869 w 7467600"/>
              <a:gd name="connsiteY166" fmla="*/ 4252936 h 6858000"/>
              <a:gd name="connsiteX167" fmla="*/ 3143018 w 7467600"/>
              <a:gd name="connsiteY167" fmla="*/ 4332698 h 6858000"/>
              <a:gd name="connsiteX168" fmla="*/ 3241520 w 7467600"/>
              <a:gd name="connsiteY168" fmla="*/ 4385112 h 6858000"/>
              <a:gd name="connsiteX169" fmla="*/ 3374575 w 7467600"/>
              <a:gd name="connsiteY169" fmla="*/ 4451517 h 6858000"/>
              <a:gd name="connsiteX170" fmla="*/ 3505221 w 7467600"/>
              <a:gd name="connsiteY170" fmla="*/ 4480757 h 6858000"/>
              <a:gd name="connsiteX171" fmla="*/ 2626982 w 7467600"/>
              <a:gd name="connsiteY171" fmla="*/ 4206450 h 6858000"/>
              <a:gd name="connsiteX172" fmla="*/ 1310106 w 7467600"/>
              <a:gd name="connsiteY172" fmla="*/ 3943217 h 6858000"/>
              <a:gd name="connsiteX173" fmla="*/ 854994 w 7467600"/>
              <a:gd name="connsiteY173" fmla="*/ 4399136 h 6858000"/>
              <a:gd name="connsiteX174" fmla="*/ 742462 w 7467600"/>
              <a:gd name="connsiteY174" fmla="*/ 4594648 h 6858000"/>
              <a:gd name="connsiteX175" fmla="*/ 820602 w 7467600"/>
              <a:gd name="connsiteY175" fmla="*/ 4485915 h 6858000"/>
              <a:gd name="connsiteX176" fmla="*/ 878295 w 7467600"/>
              <a:gd name="connsiteY176" fmla="*/ 4403594 h 6858000"/>
              <a:gd name="connsiteX177" fmla="*/ 1240607 w 7467600"/>
              <a:gd name="connsiteY177" fmla="*/ 4010401 h 6858000"/>
              <a:gd name="connsiteX178" fmla="*/ 1310106 w 7467600"/>
              <a:gd name="connsiteY178" fmla="*/ 3943217 h 6858000"/>
              <a:gd name="connsiteX179" fmla="*/ 1423113 w 7467600"/>
              <a:gd name="connsiteY179" fmla="*/ 3874565 h 6858000"/>
              <a:gd name="connsiteX180" fmla="*/ 1260565 w 7467600"/>
              <a:gd name="connsiteY180" fmla="*/ 4031982 h 6858000"/>
              <a:gd name="connsiteX181" fmla="*/ 901900 w 7467600"/>
              <a:gd name="connsiteY181" fmla="*/ 4421236 h 6858000"/>
              <a:gd name="connsiteX182" fmla="*/ 845044 w 7467600"/>
              <a:gd name="connsiteY182" fmla="*/ 4502436 h 6858000"/>
              <a:gd name="connsiteX183" fmla="*/ 685926 w 7467600"/>
              <a:gd name="connsiteY183" fmla="*/ 4703069 h 6858000"/>
              <a:gd name="connsiteX184" fmla="*/ 684248 w 7467600"/>
              <a:gd name="connsiteY184" fmla="*/ 4706721 h 6858000"/>
              <a:gd name="connsiteX185" fmla="*/ 1423113 w 7467600"/>
              <a:gd name="connsiteY185" fmla="*/ 3874565 h 6858000"/>
              <a:gd name="connsiteX186" fmla="*/ 3316479 w 7467600"/>
              <a:gd name="connsiteY186" fmla="*/ 3872136 h 6858000"/>
              <a:gd name="connsiteX187" fmla="*/ 3546806 w 7467600"/>
              <a:gd name="connsiteY187" fmla="*/ 4356139 h 6858000"/>
              <a:gd name="connsiteX188" fmla="*/ 3364433 w 7467600"/>
              <a:gd name="connsiteY188" fmla="*/ 3953121 h 6858000"/>
              <a:gd name="connsiteX189" fmla="*/ 3316479 w 7467600"/>
              <a:gd name="connsiteY189" fmla="*/ 3872136 h 6858000"/>
              <a:gd name="connsiteX190" fmla="*/ 3291335 w 7467600"/>
              <a:gd name="connsiteY190" fmla="*/ 3767420 h 6858000"/>
              <a:gd name="connsiteX191" fmla="*/ 3390805 w 7467600"/>
              <a:gd name="connsiteY191" fmla="*/ 3937163 h 6858000"/>
              <a:gd name="connsiteX192" fmla="*/ 3579062 w 7467600"/>
              <a:gd name="connsiteY192" fmla="*/ 4359040 h 6858000"/>
              <a:gd name="connsiteX193" fmla="*/ 3467355 w 7467600"/>
              <a:gd name="connsiteY193" fmla="*/ 3988130 h 6858000"/>
              <a:gd name="connsiteX194" fmla="*/ 3310753 w 7467600"/>
              <a:gd name="connsiteY194" fmla="*/ 3787140 h 6858000"/>
              <a:gd name="connsiteX195" fmla="*/ 3291335 w 7467600"/>
              <a:gd name="connsiteY195" fmla="*/ 3767420 h 6858000"/>
              <a:gd name="connsiteX196" fmla="*/ 1635889 w 7467600"/>
              <a:gd name="connsiteY196" fmla="*/ 3709494 h 6858000"/>
              <a:gd name="connsiteX197" fmla="*/ 1634800 w 7467600"/>
              <a:gd name="connsiteY197" fmla="*/ 3731111 h 6858000"/>
              <a:gd name="connsiteX198" fmla="*/ 1635889 w 7467600"/>
              <a:gd name="connsiteY198" fmla="*/ 3709494 h 6858000"/>
              <a:gd name="connsiteX199" fmla="*/ 1510397 w 7467600"/>
              <a:gd name="connsiteY199" fmla="*/ 3684705 h 6858000"/>
              <a:gd name="connsiteX200" fmla="*/ 1146550 w 7467600"/>
              <a:gd name="connsiteY200" fmla="*/ 3802012 h 6858000"/>
              <a:gd name="connsiteX201" fmla="*/ 698834 w 7467600"/>
              <a:gd name="connsiteY201" fmla="*/ 3952272 h 6858000"/>
              <a:gd name="connsiteX202" fmla="*/ 34256 w 7467600"/>
              <a:gd name="connsiteY202" fmla="*/ 4347603 h 6858000"/>
              <a:gd name="connsiteX203" fmla="*/ 527241 w 7467600"/>
              <a:gd name="connsiteY203" fmla="*/ 4065078 h 6858000"/>
              <a:gd name="connsiteX204" fmla="*/ 1510397 w 7467600"/>
              <a:gd name="connsiteY204" fmla="*/ 3684705 h 6858000"/>
              <a:gd name="connsiteX205" fmla="*/ 1313114 w 7467600"/>
              <a:gd name="connsiteY205" fmla="*/ 3655216 h 6858000"/>
              <a:gd name="connsiteX206" fmla="*/ 1109304 w 7467600"/>
              <a:gd name="connsiteY206" fmla="*/ 3669030 h 6858000"/>
              <a:gd name="connsiteX207" fmla="*/ 8129 w 7467600"/>
              <a:gd name="connsiteY207" fmla="*/ 4330519 h 6858000"/>
              <a:gd name="connsiteX208" fmla="*/ 687572 w 7467600"/>
              <a:gd name="connsiteY208" fmla="*/ 3925629 h 6858000"/>
              <a:gd name="connsiteX209" fmla="*/ 1138365 w 7467600"/>
              <a:gd name="connsiteY209" fmla="*/ 3774515 h 6858000"/>
              <a:gd name="connsiteX210" fmla="*/ 1505579 w 7467600"/>
              <a:gd name="connsiteY210" fmla="*/ 3655526 h 6858000"/>
              <a:gd name="connsiteX211" fmla="*/ 1313114 w 7467600"/>
              <a:gd name="connsiteY211" fmla="*/ 3655216 h 6858000"/>
              <a:gd name="connsiteX212" fmla="*/ 3655073 w 7467600"/>
              <a:gd name="connsiteY212" fmla="*/ 3650884 h 6858000"/>
              <a:gd name="connsiteX213" fmla="*/ 3989938 w 7467600"/>
              <a:gd name="connsiteY213" fmla="*/ 3991685 h 6858000"/>
              <a:gd name="connsiteX214" fmla="*/ 4393907 w 7467600"/>
              <a:gd name="connsiteY214" fmla="*/ 4261258 h 6858000"/>
              <a:gd name="connsiteX215" fmla="*/ 4648051 w 7467600"/>
              <a:gd name="connsiteY215" fmla="*/ 4374051 h 6858000"/>
              <a:gd name="connsiteX216" fmla="*/ 4383389 w 7467600"/>
              <a:gd name="connsiteY216" fmla="*/ 4184369 h 6858000"/>
              <a:gd name="connsiteX217" fmla="*/ 4165508 w 7467600"/>
              <a:gd name="connsiteY217" fmla="*/ 4035196 h 6858000"/>
              <a:gd name="connsiteX218" fmla="*/ 4068162 w 7467600"/>
              <a:gd name="connsiteY218" fmla="*/ 3953394 h 6858000"/>
              <a:gd name="connsiteX219" fmla="*/ 3981416 w 7467600"/>
              <a:gd name="connsiteY219" fmla="*/ 3880482 h 6858000"/>
              <a:gd name="connsiteX220" fmla="*/ 3800147 w 7467600"/>
              <a:gd name="connsiteY220" fmla="*/ 3749872 h 6858000"/>
              <a:gd name="connsiteX221" fmla="*/ 3655073 w 7467600"/>
              <a:gd name="connsiteY221" fmla="*/ 3650884 h 6858000"/>
              <a:gd name="connsiteX222" fmla="*/ 3670252 w 7467600"/>
              <a:gd name="connsiteY222" fmla="*/ 3622798 h 6858000"/>
              <a:gd name="connsiteX223" fmla="*/ 3817258 w 7467600"/>
              <a:gd name="connsiteY223" fmla="*/ 3723577 h 6858000"/>
              <a:gd name="connsiteX224" fmla="*/ 4000461 w 7467600"/>
              <a:gd name="connsiteY224" fmla="*/ 3855966 h 6858000"/>
              <a:gd name="connsiteX225" fmla="*/ 4088180 w 7467600"/>
              <a:gd name="connsiteY225" fmla="*/ 3929774 h 6858000"/>
              <a:gd name="connsiteX226" fmla="*/ 4184555 w 7467600"/>
              <a:gd name="connsiteY226" fmla="*/ 4010683 h 6858000"/>
              <a:gd name="connsiteX227" fmla="*/ 4399563 w 7467600"/>
              <a:gd name="connsiteY227" fmla="*/ 4158106 h 6858000"/>
              <a:gd name="connsiteX228" fmla="*/ 4684469 w 7467600"/>
              <a:gd name="connsiteY228" fmla="*/ 4364680 h 6858000"/>
              <a:gd name="connsiteX229" fmla="*/ 4690271 w 7467600"/>
              <a:gd name="connsiteY229" fmla="*/ 4370034 h 6858000"/>
              <a:gd name="connsiteX230" fmla="*/ 4136093 w 7467600"/>
              <a:gd name="connsiteY230" fmla="*/ 3858466 h 6858000"/>
              <a:gd name="connsiteX231" fmla="*/ 3670252 w 7467600"/>
              <a:gd name="connsiteY231" fmla="*/ 3622798 h 6858000"/>
              <a:gd name="connsiteX232" fmla="*/ 4440129 w 7467600"/>
              <a:gd name="connsiteY232" fmla="*/ 3448571 h 6858000"/>
              <a:gd name="connsiteX233" fmla="*/ 4856525 w 7467600"/>
              <a:gd name="connsiteY233" fmla="*/ 3915351 h 6858000"/>
              <a:gd name="connsiteX234" fmla="*/ 5059055 w 7467600"/>
              <a:gd name="connsiteY234" fmla="*/ 4108918 h 6858000"/>
              <a:gd name="connsiteX235" fmla="*/ 5290070 w 7467600"/>
              <a:gd name="connsiteY235" fmla="*/ 4263619 h 6858000"/>
              <a:gd name="connsiteX236" fmla="*/ 4834991 w 7467600"/>
              <a:gd name="connsiteY236" fmla="*/ 3830985 h 6858000"/>
              <a:gd name="connsiteX237" fmla="*/ 4440129 w 7467600"/>
              <a:gd name="connsiteY237" fmla="*/ 3448571 h 6858000"/>
              <a:gd name="connsiteX238" fmla="*/ 4441737 w 7467600"/>
              <a:gd name="connsiteY238" fmla="*/ 3399734 h 6858000"/>
              <a:gd name="connsiteX239" fmla="*/ 4431236 w 7467600"/>
              <a:gd name="connsiteY239" fmla="*/ 3400954 h 6858000"/>
              <a:gd name="connsiteX240" fmla="*/ 4557150 w 7467600"/>
              <a:gd name="connsiteY240" fmla="*/ 3510023 h 6858000"/>
              <a:gd name="connsiteX241" fmla="*/ 4856936 w 7467600"/>
              <a:gd name="connsiteY241" fmla="*/ 3809146 h 6858000"/>
              <a:gd name="connsiteX242" fmla="*/ 5111996 w 7467600"/>
              <a:gd name="connsiteY242" fmla="*/ 4065759 h 6858000"/>
              <a:gd name="connsiteX243" fmla="*/ 5388878 w 7467600"/>
              <a:gd name="connsiteY243" fmla="*/ 4300185 h 6858000"/>
              <a:gd name="connsiteX244" fmla="*/ 5425556 w 7467600"/>
              <a:gd name="connsiteY244" fmla="*/ 4308967 h 6858000"/>
              <a:gd name="connsiteX245" fmla="*/ 4943646 w 7467600"/>
              <a:gd name="connsiteY245" fmla="*/ 3822916 h 6858000"/>
              <a:gd name="connsiteX246" fmla="*/ 4594837 w 7467600"/>
              <a:gd name="connsiteY246" fmla="*/ 3532274 h 6858000"/>
              <a:gd name="connsiteX247" fmla="*/ 4441737 w 7467600"/>
              <a:gd name="connsiteY247" fmla="*/ 3399734 h 6858000"/>
              <a:gd name="connsiteX248" fmla="*/ 5425834 w 7467600"/>
              <a:gd name="connsiteY248" fmla="*/ 3162785 h 6858000"/>
              <a:gd name="connsiteX249" fmla="*/ 5401644 w 7467600"/>
              <a:gd name="connsiteY249" fmla="*/ 3617847 h 6858000"/>
              <a:gd name="connsiteX250" fmla="*/ 5467256 w 7467600"/>
              <a:gd name="connsiteY250" fmla="*/ 4175494 h 6858000"/>
              <a:gd name="connsiteX251" fmla="*/ 5448069 w 7467600"/>
              <a:gd name="connsiteY251" fmla="*/ 3567554 h 6858000"/>
              <a:gd name="connsiteX252" fmla="*/ 5425834 w 7467600"/>
              <a:gd name="connsiteY252" fmla="*/ 3162785 h 6858000"/>
              <a:gd name="connsiteX253" fmla="*/ 1318687 w 7467600"/>
              <a:gd name="connsiteY253" fmla="*/ 3113840 h 6858000"/>
              <a:gd name="connsiteX254" fmla="*/ 1066793 w 7467600"/>
              <a:gd name="connsiteY254" fmla="*/ 3212171 h 6858000"/>
              <a:gd name="connsiteX255" fmla="*/ 993319 w 7467600"/>
              <a:gd name="connsiteY255" fmla="*/ 3247648 h 6858000"/>
              <a:gd name="connsiteX256" fmla="*/ 853081 w 7467600"/>
              <a:gd name="connsiteY256" fmla="*/ 3312410 h 6858000"/>
              <a:gd name="connsiteX257" fmla="*/ 805957 w 7467600"/>
              <a:gd name="connsiteY257" fmla="*/ 3330443 h 6858000"/>
              <a:gd name="connsiteX258" fmla="*/ 1318687 w 7467600"/>
              <a:gd name="connsiteY258" fmla="*/ 3113840 h 6858000"/>
              <a:gd name="connsiteX259" fmla="*/ 5453702 w 7467600"/>
              <a:gd name="connsiteY259" fmla="*/ 3090882 h 6858000"/>
              <a:gd name="connsiteX260" fmla="*/ 5480135 w 7467600"/>
              <a:gd name="connsiteY260" fmla="*/ 3565802 h 6858000"/>
              <a:gd name="connsiteX261" fmla="*/ 5499023 w 7467600"/>
              <a:gd name="connsiteY261" fmla="*/ 4166310 h 6858000"/>
              <a:gd name="connsiteX262" fmla="*/ 5547022 w 7467600"/>
              <a:gd name="connsiteY262" fmla="*/ 3607838 h 6858000"/>
              <a:gd name="connsiteX263" fmla="*/ 5515964 w 7467600"/>
              <a:gd name="connsiteY263" fmla="*/ 3378541 h 6858000"/>
              <a:gd name="connsiteX264" fmla="*/ 5453702 w 7467600"/>
              <a:gd name="connsiteY264" fmla="*/ 3090882 h 6858000"/>
              <a:gd name="connsiteX265" fmla="*/ 1238695 w 7467600"/>
              <a:gd name="connsiteY265" fmla="*/ 3076820 h 6858000"/>
              <a:gd name="connsiteX266" fmla="*/ 716371 w 7467600"/>
              <a:gd name="connsiteY266" fmla="*/ 3293249 h 6858000"/>
              <a:gd name="connsiteX267" fmla="*/ 579522 w 7467600"/>
              <a:gd name="connsiteY267" fmla="*/ 3371759 h 6858000"/>
              <a:gd name="connsiteX268" fmla="*/ 600288 w 7467600"/>
              <a:gd name="connsiteY268" fmla="*/ 3365555 h 6858000"/>
              <a:gd name="connsiteX269" fmla="*/ 840692 w 7467600"/>
              <a:gd name="connsiteY269" fmla="*/ 3284921 h 6858000"/>
              <a:gd name="connsiteX270" fmla="*/ 979248 w 7467600"/>
              <a:gd name="connsiteY270" fmla="*/ 3221003 h 6858000"/>
              <a:gd name="connsiteX271" fmla="*/ 1053282 w 7467600"/>
              <a:gd name="connsiteY271" fmla="*/ 3185247 h 6858000"/>
              <a:gd name="connsiteX272" fmla="*/ 1320603 w 7467600"/>
              <a:gd name="connsiteY272" fmla="*/ 3081281 h 6858000"/>
              <a:gd name="connsiteX273" fmla="*/ 1238695 w 7467600"/>
              <a:gd name="connsiteY273" fmla="*/ 3076820 h 6858000"/>
              <a:gd name="connsiteX274" fmla="*/ 5425627 w 7467600"/>
              <a:gd name="connsiteY274" fmla="*/ 2954192 h 6858000"/>
              <a:gd name="connsiteX275" fmla="*/ 5470770 w 7467600"/>
              <a:gd name="connsiteY275" fmla="*/ 3005435 h 6858000"/>
              <a:gd name="connsiteX276" fmla="*/ 5519779 w 7467600"/>
              <a:gd name="connsiteY276" fmla="*/ 4359223 h 6858000"/>
              <a:gd name="connsiteX277" fmla="*/ 5520293 w 7467600"/>
              <a:gd name="connsiteY277" fmla="*/ 4360602 h 6858000"/>
              <a:gd name="connsiteX278" fmla="*/ 5767221 w 7467600"/>
              <a:gd name="connsiteY278" fmla="*/ 4665564 h 6858000"/>
              <a:gd name="connsiteX279" fmla="*/ 6937169 w 7467600"/>
              <a:gd name="connsiteY279" fmla="*/ 4815941 h 6858000"/>
              <a:gd name="connsiteX280" fmla="*/ 6953922 w 7467600"/>
              <a:gd name="connsiteY280" fmla="*/ 4890068 h 6858000"/>
              <a:gd name="connsiteX281" fmla="*/ 6071359 w 7467600"/>
              <a:gd name="connsiteY281" fmla="*/ 4770770 h 6858000"/>
              <a:gd name="connsiteX282" fmla="*/ 6038839 w 7467600"/>
              <a:gd name="connsiteY282" fmla="*/ 4764474 h 6858000"/>
              <a:gd name="connsiteX283" fmla="*/ 6038706 w 7467600"/>
              <a:gd name="connsiteY283" fmla="*/ 4763847 h 6858000"/>
              <a:gd name="connsiteX284" fmla="*/ 6037784 w 7467600"/>
              <a:gd name="connsiteY284" fmla="*/ 4764270 h 6858000"/>
              <a:gd name="connsiteX285" fmla="*/ 6038839 w 7467600"/>
              <a:gd name="connsiteY285" fmla="*/ 4764474 h 6858000"/>
              <a:gd name="connsiteX286" fmla="*/ 6040338 w 7467600"/>
              <a:gd name="connsiteY286" fmla="*/ 4771418 h 6858000"/>
              <a:gd name="connsiteX287" fmla="*/ 6024488 w 7467600"/>
              <a:gd name="connsiteY287" fmla="*/ 4809903 h 6858000"/>
              <a:gd name="connsiteX288" fmla="*/ 5599771 w 7467600"/>
              <a:gd name="connsiteY288" fmla="*/ 5509652 h 6858000"/>
              <a:gd name="connsiteX289" fmla="*/ 5548843 w 7467600"/>
              <a:gd name="connsiteY289" fmla="*/ 5563845 h 6858000"/>
              <a:gd name="connsiteX290" fmla="*/ 5940952 w 7467600"/>
              <a:gd name="connsiteY290" fmla="*/ 6250028 h 6858000"/>
              <a:gd name="connsiteX291" fmla="*/ 6043441 w 7467600"/>
              <a:gd name="connsiteY291" fmla="*/ 6665847 h 6858000"/>
              <a:gd name="connsiteX292" fmla="*/ 6093432 w 7467600"/>
              <a:gd name="connsiteY292" fmla="*/ 6858000 h 6858000"/>
              <a:gd name="connsiteX293" fmla="*/ 6034344 w 7467600"/>
              <a:gd name="connsiteY293" fmla="*/ 6858000 h 6858000"/>
              <a:gd name="connsiteX294" fmla="*/ 6026679 w 7467600"/>
              <a:gd name="connsiteY294" fmla="*/ 6836959 h 6858000"/>
              <a:gd name="connsiteX295" fmla="*/ 5800441 w 7467600"/>
              <a:gd name="connsiteY295" fmla="*/ 6335286 h 6858000"/>
              <a:gd name="connsiteX296" fmla="*/ 5526562 w 7467600"/>
              <a:gd name="connsiteY296" fmla="*/ 5705388 h 6858000"/>
              <a:gd name="connsiteX297" fmla="*/ 5519640 w 7467600"/>
              <a:gd name="connsiteY297" fmla="*/ 5683774 h 6858000"/>
              <a:gd name="connsiteX298" fmla="*/ 5844559 w 7467600"/>
              <a:gd name="connsiteY298" fmla="*/ 6553349 h 6858000"/>
              <a:gd name="connsiteX299" fmla="*/ 5975994 w 7467600"/>
              <a:gd name="connsiteY299" fmla="*/ 6858000 h 6858000"/>
              <a:gd name="connsiteX300" fmla="*/ 5898547 w 7467600"/>
              <a:gd name="connsiteY300" fmla="*/ 6858000 h 6858000"/>
              <a:gd name="connsiteX301" fmla="*/ 5682041 w 7467600"/>
              <a:gd name="connsiteY301" fmla="*/ 6355860 h 6858000"/>
              <a:gd name="connsiteX302" fmla="*/ 5461758 w 7467600"/>
              <a:gd name="connsiteY302" fmla="*/ 5820220 h 6858000"/>
              <a:gd name="connsiteX303" fmla="*/ 5237282 w 7467600"/>
              <a:gd name="connsiteY303" fmla="*/ 6579086 h 6858000"/>
              <a:gd name="connsiteX304" fmla="*/ 5115009 w 7467600"/>
              <a:gd name="connsiteY304" fmla="*/ 6858000 h 6858000"/>
              <a:gd name="connsiteX305" fmla="*/ 5028074 w 7467600"/>
              <a:gd name="connsiteY305" fmla="*/ 6858000 h 6858000"/>
              <a:gd name="connsiteX306" fmla="*/ 5079508 w 7467600"/>
              <a:gd name="connsiteY306" fmla="*/ 6749074 h 6858000"/>
              <a:gd name="connsiteX307" fmla="*/ 5371846 w 7467600"/>
              <a:gd name="connsiteY307" fmla="*/ 5924413 h 6858000"/>
              <a:gd name="connsiteX308" fmla="*/ 5270512 w 7467600"/>
              <a:gd name="connsiteY308" fmla="*/ 6138975 h 6858000"/>
              <a:gd name="connsiteX309" fmla="*/ 5062409 w 7467600"/>
              <a:gd name="connsiteY309" fmla="*/ 6653544 h 6858000"/>
              <a:gd name="connsiteX310" fmla="*/ 5036628 w 7467600"/>
              <a:gd name="connsiteY310" fmla="*/ 6754247 h 6858000"/>
              <a:gd name="connsiteX311" fmla="*/ 5009112 w 7467600"/>
              <a:gd name="connsiteY311" fmla="*/ 6858000 h 6858000"/>
              <a:gd name="connsiteX312" fmla="*/ 4976679 w 7467600"/>
              <a:gd name="connsiteY312" fmla="*/ 6858000 h 6858000"/>
              <a:gd name="connsiteX313" fmla="*/ 5006537 w 7467600"/>
              <a:gd name="connsiteY313" fmla="*/ 6747068 h 6858000"/>
              <a:gd name="connsiteX314" fmla="*/ 5032723 w 7467600"/>
              <a:gd name="connsiteY314" fmla="*/ 6644957 h 6858000"/>
              <a:gd name="connsiteX315" fmla="*/ 5242949 w 7467600"/>
              <a:gd name="connsiteY315" fmla="*/ 6125175 h 6858000"/>
              <a:gd name="connsiteX316" fmla="*/ 5286321 w 7467600"/>
              <a:gd name="connsiteY316" fmla="*/ 6033555 h 6858000"/>
              <a:gd name="connsiteX317" fmla="*/ 5008210 w 7467600"/>
              <a:gd name="connsiteY317" fmla="*/ 6649194 h 6858000"/>
              <a:gd name="connsiteX318" fmla="*/ 4986321 w 7467600"/>
              <a:gd name="connsiteY318" fmla="*/ 6765687 h 6858000"/>
              <a:gd name="connsiteX319" fmla="*/ 4973474 w 7467600"/>
              <a:gd name="connsiteY319" fmla="*/ 6858000 h 6858000"/>
              <a:gd name="connsiteX320" fmla="*/ 4907178 w 7467600"/>
              <a:gd name="connsiteY320" fmla="*/ 6858000 h 6858000"/>
              <a:gd name="connsiteX321" fmla="*/ 4910810 w 7467600"/>
              <a:gd name="connsiteY321" fmla="*/ 6829660 h 6858000"/>
              <a:gd name="connsiteX322" fmla="*/ 4987461 w 7467600"/>
              <a:gd name="connsiteY322" fmla="*/ 6432994 h 6858000"/>
              <a:gd name="connsiteX323" fmla="*/ 5179262 w 7467600"/>
              <a:gd name="connsiteY323" fmla="*/ 6035044 h 6858000"/>
              <a:gd name="connsiteX324" fmla="*/ 4689678 w 7467600"/>
              <a:gd name="connsiteY324" fmla="*/ 6440241 h 6858000"/>
              <a:gd name="connsiteX325" fmla="*/ 4477543 w 7467600"/>
              <a:gd name="connsiteY325" fmla="*/ 6674836 h 6858000"/>
              <a:gd name="connsiteX326" fmla="*/ 4329957 w 7467600"/>
              <a:gd name="connsiteY326" fmla="*/ 6858000 h 6858000"/>
              <a:gd name="connsiteX327" fmla="*/ 4218595 w 7467600"/>
              <a:gd name="connsiteY327" fmla="*/ 6858000 h 6858000"/>
              <a:gd name="connsiteX328" fmla="*/ 4368888 w 7467600"/>
              <a:gd name="connsiteY328" fmla="*/ 6668412 h 6858000"/>
              <a:gd name="connsiteX329" fmla="*/ 4563091 w 7467600"/>
              <a:gd name="connsiteY329" fmla="*/ 6442508 h 6858000"/>
              <a:gd name="connsiteX330" fmla="*/ 5387324 w 7467600"/>
              <a:gd name="connsiteY330" fmla="*/ 5705830 h 6858000"/>
              <a:gd name="connsiteX331" fmla="*/ 5073620 w 7467600"/>
              <a:gd name="connsiteY331" fmla="*/ 5955437 h 6858000"/>
              <a:gd name="connsiteX332" fmla="*/ 4689789 w 7467600"/>
              <a:gd name="connsiteY332" fmla="*/ 6268382 h 6858000"/>
              <a:gd name="connsiteX333" fmla="*/ 4418722 w 7467600"/>
              <a:gd name="connsiteY333" fmla="*/ 6570886 h 6858000"/>
              <a:gd name="connsiteX334" fmla="*/ 4214944 w 7467600"/>
              <a:gd name="connsiteY334" fmla="*/ 6858000 h 6858000"/>
              <a:gd name="connsiteX335" fmla="*/ 4177898 w 7467600"/>
              <a:gd name="connsiteY335" fmla="*/ 6858000 h 6858000"/>
              <a:gd name="connsiteX336" fmla="*/ 4391597 w 7467600"/>
              <a:gd name="connsiteY336" fmla="*/ 6556370 h 6858000"/>
              <a:gd name="connsiteX337" fmla="*/ 4668889 w 7467600"/>
              <a:gd name="connsiteY337" fmla="*/ 6246399 h 6858000"/>
              <a:gd name="connsiteX338" fmla="*/ 5055427 w 7467600"/>
              <a:gd name="connsiteY338" fmla="*/ 5931476 h 6858000"/>
              <a:gd name="connsiteX339" fmla="*/ 5371814 w 7467600"/>
              <a:gd name="connsiteY339" fmla="*/ 5678975 h 6858000"/>
              <a:gd name="connsiteX340" fmla="*/ 4987918 w 7467600"/>
              <a:gd name="connsiteY340" fmla="*/ 5838701 h 6858000"/>
              <a:gd name="connsiteX341" fmla="*/ 4317146 w 7467600"/>
              <a:gd name="connsiteY341" fmla="*/ 6587716 h 6858000"/>
              <a:gd name="connsiteX342" fmla="*/ 4171627 w 7467600"/>
              <a:gd name="connsiteY342" fmla="*/ 6858000 h 6858000"/>
              <a:gd name="connsiteX343" fmla="*/ 4081585 w 7467600"/>
              <a:gd name="connsiteY343" fmla="*/ 6858000 h 6858000"/>
              <a:gd name="connsiteX344" fmla="*/ 4238603 w 7467600"/>
              <a:gd name="connsiteY344" fmla="*/ 6559341 h 6858000"/>
              <a:gd name="connsiteX345" fmla="*/ 4778333 w 7467600"/>
              <a:gd name="connsiteY345" fmla="*/ 5873626 h 6858000"/>
              <a:gd name="connsiteX346" fmla="*/ 5414185 w 7467600"/>
              <a:gd name="connsiteY346" fmla="*/ 5573882 h 6858000"/>
              <a:gd name="connsiteX347" fmla="*/ 5959648 w 7467600"/>
              <a:gd name="connsiteY347" fmla="*/ 4760797 h 6858000"/>
              <a:gd name="connsiteX348" fmla="*/ 5355019 w 7467600"/>
              <a:gd name="connsiteY348" fmla="*/ 4734672 h 6858000"/>
              <a:gd name="connsiteX349" fmla="*/ 5083565 w 7467600"/>
              <a:gd name="connsiteY349" fmla="*/ 5179121 h 6858000"/>
              <a:gd name="connsiteX350" fmla="*/ 4713577 w 7467600"/>
              <a:gd name="connsiteY350" fmla="*/ 5616803 h 6858000"/>
              <a:gd name="connsiteX351" fmla="*/ 3989559 w 7467600"/>
              <a:gd name="connsiteY351" fmla="*/ 6145945 h 6858000"/>
              <a:gd name="connsiteX352" fmla="*/ 3939824 w 7467600"/>
              <a:gd name="connsiteY352" fmla="*/ 6066900 h 6858000"/>
              <a:gd name="connsiteX353" fmla="*/ 4584537 w 7467600"/>
              <a:gd name="connsiteY353" fmla="*/ 5324826 h 6858000"/>
              <a:gd name="connsiteX354" fmla="*/ 5037105 w 7467600"/>
              <a:gd name="connsiteY354" fmla="*/ 5088765 h 6858000"/>
              <a:gd name="connsiteX355" fmla="*/ 5039930 w 7467600"/>
              <a:gd name="connsiteY355" fmla="*/ 5089585 h 6858000"/>
              <a:gd name="connsiteX356" fmla="*/ 5263764 w 7467600"/>
              <a:gd name="connsiteY356" fmla="*/ 4735525 h 6858000"/>
              <a:gd name="connsiteX357" fmla="*/ 4086300 w 7467600"/>
              <a:gd name="connsiteY357" fmla="*/ 4884599 h 6858000"/>
              <a:gd name="connsiteX358" fmla="*/ 4085485 w 7467600"/>
              <a:gd name="connsiteY358" fmla="*/ 4899070 h 6858000"/>
              <a:gd name="connsiteX359" fmla="*/ 3871915 w 7467600"/>
              <a:gd name="connsiteY359" fmla="*/ 5253645 h 6858000"/>
              <a:gd name="connsiteX360" fmla="*/ 3799374 w 7467600"/>
              <a:gd name="connsiteY360" fmla="*/ 5466127 h 6858000"/>
              <a:gd name="connsiteX361" fmla="*/ 3498850 w 7467600"/>
              <a:gd name="connsiteY361" fmla="*/ 6661888 h 6858000"/>
              <a:gd name="connsiteX362" fmla="*/ 3399216 w 7467600"/>
              <a:gd name="connsiteY362" fmla="*/ 6858000 h 6858000"/>
              <a:gd name="connsiteX363" fmla="*/ 3303688 w 7467600"/>
              <a:gd name="connsiteY363" fmla="*/ 6858000 h 6858000"/>
              <a:gd name="connsiteX364" fmla="*/ 3391774 w 7467600"/>
              <a:gd name="connsiteY364" fmla="*/ 6697181 h 6858000"/>
              <a:gd name="connsiteX365" fmla="*/ 3735540 w 7467600"/>
              <a:gd name="connsiteY365" fmla="*/ 5546923 h 6858000"/>
              <a:gd name="connsiteX366" fmla="*/ 3729438 w 7467600"/>
              <a:gd name="connsiteY366" fmla="*/ 5569058 h 6858000"/>
              <a:gd name="connsiteX367" fmla="*/ 3707782 w 7467600"/>
              <a:gd name="connsiteY367" fmla="*/ 5644908 h 6858000"/>
              <a:gd name="connsiteX368" fmla="*/ 3583827 w 7467600"/>
              <a:gd name="connsiteY368" fmla="*/ 6039215 h 6858000"/>
              <a:gd name="connsiteX369" fmla="*/ 3547861 w 7467600"/>
              <a:gd name="connsiteY369" fmla="*/ 6129609 h 6858000"/>
              <a:gd name="connsiteX370" fmla="*/ 3490905 w 7467600"/>
              <a:gd name="connsiteY370" fmla="*/ 6277660 h 6858000"/>
              <a:gd name="connsiteX371" fmla="*/ 3455859 w 7467600"/>
              <a:gd name="connsiteY371" fmla="*/ 6391301 h 6858000"/>
              <a:gd name="connsiteX372" fmla="*/ 3429112 w 7467600"/>
              <a:gd name="connsiteY372" fmla="*/ 6479469 h 6858000"/>
              <a:gd name="connsiteX373" fmla="*/ 3304862 w 7467600"/>
              <a:gd name="connsiteY373" fmla="*/ 6796476 h 6858000"/>
              <a:gd name="connsiteX374" fmla="*/ 3276071 w 7467600"/>
              <a:gd name="connsiteY374" fmla="*/ 6858000 h 6858000"/>
              <a:gd name="connsiteX375" fmla="*/ 3240805 w 7467600"/>
              <a:gd name="connsiteY375" fmla="*/ 6858000 h 6858000"/>
              <a:gd name="connsiteX376" fmla="*/ 3275917 w 7467600"/>
              <a:gd name="connsiteY376" fmla="*/ 6783192 h 6858000"/>
              <a:gd name="connsiteX377" fmla="*/ 3399358 w 7467600"/>
              <a:gd name="connsiteY377" fmla="*/ 6469011 h 6858000"/>
              <a:gd name="connsiteX378" fmla="*/ 3425650 w 7467600"/>
              <a:gd name="connsiteY378" fmla="*/ 6381333 h 6858000"/>
              <a:gd name="connsiteX379" fmla="*/ 3460661 w 7467600"/>
              <a:gd name="connsiteY379" fmla="*/ 6266763 h 6858000"/>
              <a:gd name="connsiteX380" fmla="*/ 3518021 w 7467600"/>
              <a:gd name="connsiteY380" fmla="*/ 6117298 h 6858000"/>
              <a:gd name="connsiteX381" fmla="*/ 3554035 w 7467600"/>
              <a:gd name="connsiteY381" fmla="*/ 6027832 h 6858000"/>
              <a:gd name="connsiteX382" fmla="*/ 3677174 w 7467600"/>
              <a:gd name="connsiteY382" fmla="*/ 5636351 h 6858000"/>
              <a:gd name="connsiteX383" fmla="*/ 3698819 w 7467600"/>
              <a:gd name="connsiteY383" fmla="*/ 5560503 h 6858000"/>
              <a:gd name="connsiteX384" fmla="*/ 3702094 w 7467600"/>
              <a:gd name="connsiteY384" fmla="*/ 5549194 h 6858000"/>
              <a:gd name="connsiteX385" fmla="*/ 3398355 w 7467600"/>
              <a:gd name="connsiteY385" fmla="*/ 6094603 h 6858000"/>
              <a:gd name="connsiteX386" fmla="*/ 3193941 w 7467600"/>
              <a:gd name="connsiteY386" fmla="*/ 6798775 h 6858000"/>
              <a:gd name="connsiteX387" fmla="*/ 3184140 w 7467600"/>
              <a:gd name="connsiteY387" fmla="*/ 6858000 h 6858000"/>
              <a:gd name="connsiteX388" fmla="*/ 3099978 w 7467600"/>
              <a:gd name="connsiteY388" fmla="*/ 6858000 h 6858000"/>
              <a:gd name="connsiteX389" fmla="*/ 3101556 w 7467600"/>
              <a:gd name="connsiteY389" fmla="*/ 6843337 h 6858000"/>
              <a:gd name="connsiteX390" fmla="*/ 3370162 w 7467600"/>
              <a:gd name="connsiteY390" fmla="*/ 5785550 h 6858000"/>
              <a:gd name="connsiteX391" fmla="*/ 3746477 w 7467600"/>
              <a:gd name="connsiteY391" fmla="*/ 5377889 h 6858000"/>
              <a:gd name="connsiteX392" fmla="*/ 3863399 w 7467600"/>
              <a:gd name="connsiteY392" fmla="*/ 5087257 h 6858000"/>
              <a:gd name="connsiteX393" fmla="*/ 3968712 w 7467600"/>
              <a:gd name="connsiteY393" fmla="*/ 4913989 h 6858000"/>
              <a:gd name="connsiteX394" fmla="*/ 2792390 w 7467600"/>
              <a:gd name="connsiteY394" fmla="*/ 5382974 h 6858000"/>
              <a:gd name="connsiteX395" fmla="*/ 2714982 w 7467600"/>
              <a:gd name="connsiteY395" fmla="*/ 5427051 h 6858000"/>
              <a:gd name="connsiteX396" fmla="*/ 2813361 w 7467600"/>
              <a:gd name="connsiteY396" fmla="*/ 6023912 h 6858000"/>
              <a:gd name="connsiteX397" fmla="*/ 2688430 w 7467600"/>
              <a:gd name="connsiteY397" fmla="*/ 6801564 h 6858000"/>
              <a:gd name="connsiteX398" fmla="*/ 2629626 w 7467600"/>
              <a:gd name="connsiteY398" fmla="*/ 6763394 h 6858000"/>
              <a:gd name="connsiteX399" fmla="*/ 2565328 w 7467600"/>
              <a:gd name="connsiteY399" fmla="*/ 5516399 h 6858000"/>
              <a:gd name="connsiteX400" fmla="*/ 1922999 w 7467600"/>
              <a:gd name="connsiteY400" fmla="*/ 5980343 h 6858000"/>
              <a:gd name="connsiteX401" fmla="*/ 1950261 w 7467600"/>
              <a:gd name="connsiteY401" fmla="*/ 6405858 h 6858000"/>
              <a:gd name="connsiteX402" fmla="*/ 2365554 w 7467600"/>
              <a:gd name="connsiteY402" fmla="*/ 6759107 h 6858000"/>
              <a:gd name="connsiteX403" fmla="*/ 2424142 w 7467600"/>
              <a:gd name="connsiteY403" fmla="*/ 6858000 h 6858000"/>
              <a:gd name="connsiteX404" fmla="*/ 2395994 w 7467600"/>
              <a:gd name="connsiteY404" fmla="*/ 6858000 h 6858000"/>
              <a:gd name="connsiteX405" fmla="*/ 2392863 w 7467600"/>
              <a:gd name="connsiteY405" fmla="*/ 6852964 h 6858000"/>
              <a:gd name="connsiteX406" fmla="*/ 2017589 w 7467600"/>
              <a:gd name="connsiteY406" fmla="*/ 6493982 h 6858000"/>
              <a:gd name="connsiteX407" fmla="*/ 2147336 w 7467600"/>
              <a:gd name="connsiteY407" fmla="*/ 6594052 h 6858000"/>
              <a:gd name="connsiteX408" fmla="*/ 2207047 w 7467600"/>
              <a:gd name="connsiteY408" fmla="*/ 6654540 h 6858000"/>
              <a:gd name="connsiteX409" fmla="*/ 2299106 w 7467600"/>
              <a:gd name="connsiteY409" fmla="*/ 6778931 h 6858000"/>
              <a:gd name="connsiteX410" fmla="*/ 2314430 w 7467600"/>
              <a:gd name="connsiteY410" fmla="*/ 6801144 h 6858000"/>
              <a:gd name="connsiteX411" fmla="*/ 2352406 w 7467600"/>
              <a:gd name="connsiteY411" fmla="*/ 6858000 h 6858000"/>
              <a:gd name="connsiteX412" fmla="*/ 2314492 w 7467600"/>
              <a:gd name="connsiteY412" fmla="*/ 6858000 h 6858000"/>
              <a:gd name="connsiteX413" fmla="*/ 2288095 w 7467600"/>
              <a:gd name="connsiteY413" fmla="*/ 6818030 h 6858000"/>
              <a:gd name="connsiteX414" fmla="*/ 2272768 w 7467600"/>
              <a:gd name="connsiteY414" fmla="*/ 6795822 h 6858000"/>
              <a:gd name="connsiteX415" fmla="*/ 2182715 w 7467600"/>
              <a:gd name="connsiteY415" fmla="*/ 6675071 h 6858000"/>
              <a:gd name="connsiteX416" fmla="*/ 2032061 w 7467600"/>
              <a:gd name="connsiteY416" fmla="*/ 6541380 h 6858000"/>
              <a:gd name="connsiteX417" fmla="*/ 2257220 w 7467600"/>
              <a:gd name="connsiteY417" fmla="*/ 6826257 h 6858000"/>
              <a:gd name="connsiteX418" fmla="*/ 2281324 w 7467600"/>
              <a:gd name="connsiteY418" fmla="*/ 6858000 h 6858000"/>
              <a:gd name="connsiteX419" fmla="*/ 2242860 w 7467600"/>
              <a:gd name="connsiteY419" fmla="*/ 6858000 h 6858000"/>
              <a:gd name="connsiteX420" fmla="*/ 2232818 w 7467600"/>
              <a:gd name="connsiteY420" fmla="*/ 6844926 h 6858000"/>
              <a:gd name="connsiteX421" fmla="*/ 1990172 w 7467600"/>
              <a:gd name="connsiteY421" fmla="*/ 6542121 h 6858000"/>
              <a:gd name="connsiteX422" fmla="*/ 2124090 w 7467600"/>
              <a:gd name="connsiteY422" fmla="*/ 6761017 h 6858000"/>
              <a:gd name="connsiteX423" fmla="*/ 2200380 w 7467600"/>
              <a:gd name="connsiteY423" fmla="*/ 6858000 h 6858000"/>
              <a:gd name="connsiteX424" fmla="*/ 2147507 w 7467600"/>
              <a:gd name="connsiteY424" fmla="*/ 6858000 h 6858000"/>
              <a:gd name="connsiteX425" fmla="*/ 2070668 w 7467600"/>
              <a:gd name="connsiteY425" fmla="*/ 6761520 h 6858000"/>
              <a:gd name="connsiteX426" fmla="*/ 1975142 w 7467600"/>
              <a:gd name="connsiteY426" fmla="*/ 6585570 h 6858000"/>
              <a:gd name="connsiteX427" fmla="*/ 2050035 w 7467600"/>
              <a:gd name="connsiteY427" fmla="*/ 6813345 h 6858000"/>
              <a:gd name="connsiteX428" fmla="*/ 2063025 w 7467600"/>
              <a:gd name="connsiteY428" fmla="*/ 6858000 h 6858000"/>
              <a:gd name="connsiteX429" fmla="*/ 2021675 w 7467600"/>
              <a:gd name="connsiteY429" fmla="*/ 6858000 h 6858000"/>
              <a:gd name="connsiteX430" fmla="*/ 2019308 w 7467600"/>
              <a:gd name="connsiteY430" fmla="*/ 6847118 h 6858000"/>
              <a:gd name="connsiteX431" fmla="*/ 1938835 w 7467600"/>
              <a:gd name="connsiteY431" fmla="*/ 6551160 h 6858000"/>
              <a:gd name="connsiteX432" fmla="*/ 1953230 w 7467600"/>
              <a:gd name="connsiteY432" fmla="*/ 6759699 h 6858000"/>
              <a:gd name="connsiteX433" fmla="*/ 1956763 w 7467600"/>
              <a:gd name="connsiteY433" fmla="*/ 6778191 h 6858000"/>
              <a:gd name="connsiteX434" fmla="*/ 1967925 w 7467600"/>
              <a:gd name="connsiteY434" fmla="*/ 6858000 h 6858000"/>
              <a:gd name="connsiteX435" fmla="*/ 1936622 w 7467600"/>
              <a:gd name="connsiteY435" fmla="*/ 6858000 h 6858000"/>
              <a:gd name="connsiteX436" fmla="*/ 1926261 w 7467600"/>
              <a:gd name="connsiteY436" fmla="*/ 6784064 h 6858000"/>
              <a:gd name="connsiteX437" fmla="*/ 1922724 w 7467600"/>
              <a:gd name="connsiteY437" fmla="*/ 6765577 h 6858000"/>
              <a:gd name="connsiteX438" fmla="*/ 1904650 w 7467600"/>
              <a:gd name="connsiteY438" fmla="*/ 6639616 h 6858000"/>
              <a:gd name="connsiteX439" fmla="*/ 1885273 w 7467600"/>
              <a:gd name="connsiteY439" fmla="*/ 6858000 h 6858000"/>
              <a:gd name="connsiteX440" fmla="*/ 1854363 w 7467600"/>
              <a:gd name="connsiteY440" fmla="*/ 6858000 h 6858000"/>
              <a:gd name="connsiteX441" fmla="*/ 1880391 w 7467600"/>
              <a:gd name="connsiteY441" fmla="*/ 6603796 h 6858000"/>
              <a:gd name="connsiteX442" fmla="*/ 1818273 w 7467600"/>
              <a:gd name="connsiteY442" fmla="*/ 6715729 h 6858000"/>
              <a:gd name="connsiteX443" fmla="*/ 1794691 w 7467600"/>
              <a:gd name="connsiteY443" fmla="*/ 6843239 h 6858000"/>
              <a:gd name="connsiteX444" fmla="*/ 1794914 w 7467600"/>
              <a:gd name="connsiteY444" fmla="*/ 6858000 h 6858000"/>
              <a:gd name="connsiteX445" fmla="*/ 1746128 w 7467600"/>
              <a:gd name="connsiteY445" fmla="*/ 6858000 h 6858000"/>
              <a:gd name="connsiteX446" fmla="*/ 1753934 w 7467600"/>
              <a:gd name="connsiteY446" fmla="*/ 6724796 h 6858000"/>
              <a:gd name="connsiteX447" fmla="*/ 1792053 w 7467600"/>
              <a:gd name="connsiteY447" fmla="*/ 6572396 h 6858000"/>
              <a:gd name="connsiteX448" fmla="*/ 1862248 w 7467600"/>
              <a:gd name="connsiteY448" fmla="*/ 6266397 h 6858000"/>
              <a:gd name="connsiteX449" fmla="*/ 1862250 w 7467600"/>
              <a:gd name="connsiteY449" fmla="*/ 6033531 h 6858000"/>
              <a:gd name="connsiteX450" fmla="*/ 1211999 w 7467600"/>
              <a:gd name="connsiteY450" fmla="*/ 6683610 h 6858000"/>
              <a:gd name="connsiteX451" fmla="*/ 1213266 w 7467600"/>
              <a:gd name="connsiteY451" fmla="*/ 6691947 h 6858000"/>
              <a:gd name="connsiteX452" fmla="*/ 1203370 w 7467600"/>
              <a:gd name="connsiteY452" fmla="*/ 6850676 h 6858000"/>
              <a:gd name="connsiteX453" fmla="*/ 1203671 w 7467600"/>
              <a:gd name="connsiteY453" fmla="*/ 6858000 h 6858000"/>
              <a:gd name="connsiteX454" fmla="*/ 1143180 w 7467600"/>
              <a:gd name="connsiteY454" fmla="*/ 6858000 h 6858000"/>
              <a:gd name="connsiteX455" fmla="*/ 1142176 w 7467600"/>
              <a:gd name="connsiteY455" fmla="*/ 6766045 h 6858000"/>
              <a:gd name="connsiteX456" fmla="*/ 1067484 w 7467600"/>
              <a:gd name="connsiteY456" fmla="*/ 6858000 h 6858000"/>
              <a:gd name="connsiteX457" fmla="*/ 953928 w 7467600"/>
              <a:gd name="connsiteY457" fmla="*/ 6858000 h 6858000"/>
              <a:gd name="connsiteX458" fmla="*/ 959715 w 7467600"/>
              <a:gd name="connsiteY458" fmla="*/ 6850185 h 6858000"/>
              <a:gd name="connsiteX459" fmla="*/ 1483788 w 7467600"/>
              <a:gd name="connsiteY459" fmla="*/ 6259174 h 6858000"/>
              <a:gd name="connsiteX460" fmla="*/ 1100671 w 7467600"/>
              <a:gd name="connsiteY460" fmla="*/ 6252137 h 6858000"/>
              <a:gd name="connsiteX461" fmla="*/ 1090144 w 7467600"/>
              <a:gd name="connsiteY461" fmla="*/ 6256748 h 6858000"/>
              <a:gd name="connsiteX462" fmla="*/ 1095872 w 7467600"/>
              <a:gd name="connsiteY462" fmla="*/ 6271892 h 6858000"/>
              <a:gd name="connsiteX463" fmla="*/ 262785 w 7467600"/>
              <a:gd name="connsiteY463" fmla="*/ 6845450 h 6858000"/>
              <a:gd name="connsiteX464" fmla="*/ 209968 w 7467600"/>
              <a:gd name="connsiteY464" fmla="*/ 6770713 h 6858000"/>
              <a:gd name="connsiteX465" fmla="*/ 873460 w 7467600"/>
              <a:gd name="connsiteY465" fmla="*/ 6253768 h 6858000"/>
              <a:gd name="connsiteX466" fmla="*/ 192686 w 7467600"/>
              <a:gd name="connsiteY466" fmla="*/ 5849257 h 6858000"/>
              <a:gd name="connsiteX467" fmla="*/ 4696 w 7467600"/>
              <a:gd name="connsiteY467" fmla="*/ 5697668 h 6858000"/>
              <a:gd name="connsiteX468" fmla="*/ 0 w 7467600"/>
              <a:gd name="connsiteY468" fmla="*/ 5689984 h 6858000"/>
              <a:gd name="connsiteX469" fmla="*/ 0 w 7467600"/>
              <a:gd name="connsiteY469" fmla="*/ 5513472 h 6858000"/>
              <a:gd name="connsiteX470" fmla="*/ 174101 w 7467600"/>
              <a:gd name="connsiteY470" fmla="*/ 5620277 h 6858000"/>
              <a:gd name="connsiteX471" fmla="*/ 891800 w 7467600"/>
              <a:gd name="connsiteY471" fmla="*/ 6036935 h 6858000"/>
              <a:gd name="connsiteX472" fmla="*/ 1072219 w 7467600"/>
              <a:gd name="connsiteY472" fmla="*/ 6169443 h 6858000"/>
              <a:gd name="connsiteX473" fmla="*/ 1074117 w 7467600"/>
              <a:gd name="connsiteY473" fmla="*/ 6170301 h 6858000"/>
              <a:gd name="connsiteX474" fmla="*/ 1083114 w 7467600"/>
              <a:gd name="connsiteY474" fmla="*/ 6174131 h 6858000"/>
              <a:gd name="connsiteX475" fmla="*/ 1543010 w 7467600"/>
              <a:gd name="connsiteY475" fmla="*/ 6191140 h 6858000"/>
              <a:gd name="connsiteX476" fmla="*/ 1551080 w 7467600"/>
              <a:gd name="connsiteY476" fmla="*/ 6195006 h 6858000"/>
              <a:gd name="connsiteX477" fmla="*/ 2345443 w 7467600"/>
              <a:gd name="connsiteY477" fmla="*/ 5549882 h 6858000"/>
              <a:gd name="connsiteX478" fmla="*/ 1721499 w 7467600"/>
              <a:gd name="connsiteY478" fmla="*/ 5599969 h 6858000"/>
              <a:gd name="connsiteX479" fmla="*/ 767716 w 7467600"/>
              <a:gd name="connsiteY479" fmla="*/ 5472768 h 6858000"/>
              <a:gd name="connsiteX480" fmla="*/ 722147 w 7467600"/>
              <a:gd name="connsiteY480" fmla="*/ 5393091 h 6858000"/>
              <a:gd name="connsiteX481" fmla="*/ 1485552 w 7467600"/>
              <a:gd name="connsiteY481" fmla="*/ 5313202 h 6858000"/>
              <a:gd name="connsiteX482" fmla="*/ 2143004 w 7467600"/>
              <a:gd name="connsiteY482" fmla="*/ 5402420 h 6858000"/>
              <a:gd name="connsiteX483" fmla="*/ 1933391 w 7467600"/>
              <a:gd name="connsiteY483" fmla="*/ 5156971 h 6858000"/>
              <a:gd name="connsiteX484" fmla="*/ 1827118 w 7467600"/>
              <a:gd name="connsiteY484" fmla="*/ 4968410 h 6858000"/>
              <a:gd name="connsiteX485" fmla="*/ 1837349 w 7467600"/>
              <a:gd name="connsiteY485" fmla="*/ 4956357 h 6858000"/>
              <a:gd name="connsiteX486" fmla="*/ 2162835 w 7467600"/>
              <a:gd name="connsiteY486" fmla="*/ 5187853 h 6858000"/>
              <a:gd name="connsiteX487" fmla="*/ 2257167 w 7467600"/>
              <a:gd name="connsiteY487" fmla="*/ 5462123 h 6858000"/>
              <a:gd name="connsiteX488" fmla="*/ 2261598 w 7467600"/>
              <a:gd name="connsiteY488" fmla="*/ 5467998 h 6858000"/>
              <a:gd name="connsiteX489" fmla="*/ 2437177 w 7467600"/>
              <a:gd name="connsiteY489" fmla="*/ 5479608 h 6858000"/>
              <a:gd name="connsiteX490" fmla="*/ 2445247 w 7467600"/>
              <a:gd name="connsiteY490" fmla="*/ 5483476 h 6858000"/>
              <a:gd name="connsiteX491" fmla="*/ 2743626 w 7467600"/>
              <a:gd name="connsiteY491" fmla="*/ 5304819 h 6858000"/>
              <a:gd name="connsiteX492" fmla="*/ 3048102 w 7467600"/>
              <a:gd name="connsiteY492" fmla="*/ 5150595 h 6858000"/>
              <a:gd name="connsiteX493" fmla="*/ 1799414 w 7467600"/>
              <a:gd name="connsiteY493" fmla="*/ 4694732 h 6858000"/>
              <a:gd name="connsiteX494" fmla="*/ 1771735 w 7467600"/>
              <a:gd name="connsiteY494" fmla="*/ 4619929 h 6858000"/>
              <a:gd name="connsiteX495" fmla="*/ 3104273 w 7467600"/>
              <a:gd name="connsiteY495" fmla="*/ 5076159 h 6858000"/>
              <a:gd name="connsiteX496" fmla="*/ 3113245 w 7467600"/>
              <a:gd name="connsiteY496" fmla="*/ 5090705 h 6858000"/>
              <a:gd name="connsiteX497" fmla="*/ 3126294 w 7467600"/>
              <a:gd name="connsiteY497" fmla="*/ 5114400 h 6858000"/>
              <a:gd name="connsiteX498" fmla="*/ 3937433 w 7467600"/>
              <a:gd name="connsiteY498" fmla="*/ 4830473 h 6858000"/>
              <a:gd name="connsiteX499" fmla="*/ 3590475 w 7467600"/>
              <a:gd name="connsiteY499" fmla="*/ 4597974 h 6858000"/>
              <a:gd name="connsiteX500" fmla="*/ 3100264 w 7467600"/>
              <a:gd name="connsiteY500" fmla="*/ 4579845 h 6858000"/>
              <a:gd name="connsiteX501" fmla="*/ 2183576 w 7467600"/>
              <a:gd name="connsiteY501" fmla="*/ 4227150 h 6858000"/>
              <a:gd name="connsiteX502" fmla="*/ 2151029 w 7467600"/>
              <a:gd name="connsiteY502" fmla="*/ 4146947 h 6858000"/>
              <a:gd name="connsiteX503" fmla="*/ 3563434 w 7467600"/>
              <a:gd name="connsiteY503" fmla="*/ 4469115 h 6858000"/>
              <a:gd name="connsiteX504" fmla="*/ 3177952 w 7467600"/>
              <a:gd name="connsiteY504" fmla="*/ 3657386 h 6858000"/>
              <a:gd name="connsiteX505" fmla="*/ 3189263 w 7467600"/>
              <a:gd name="connsiteY505" fmla="*/ 3625726 h 6858000"/>
              <a:gd name="connsiteX506" fmla="*/ 3560912 w 7467600"/>
              <a:gd name="connsiteY506" fmla="*/ 4079863 h 6858000"/>
              <a:gd name="connsiteX507" fmla="*/ 3626636 w 7467600"/>
              <a:gd name="connsiteY507" fmla="*/ 4512230 h 6858000"/>
              <a:gd name="connsiteX508" fmla="*/ 3653088 w 7467600"/>
              <a:gd name="connsiteY508" fmla="*/ 4521417 h 6858000"/>
              <a:gd name="connsiteX509" fmla="*/ 3988128 w 7467600"/>
              <a:gd name="connsiteY509" fmla="*/ 4817267 h 6858000"/>
              <a:gd name="connsiteX510" fmla="*/ 4830582 w 7467600"/>
              <a:gd name="connsiteY510" fmla="*/ 4676000 h 6858000"/>
              <a:gd name="connsiteX511" fmla="*/ 4830100 w 7467600"/>
              <a:gd name="connsiteY511" fmla="*/ 4675554 h 6858000"/>
              <a:gd name="connsiteX512" fmla="*/ 4036318 w 7467600"/>
              <a:gd name="connsiteY512" fmla="*/ 4147013 h 6858000"/>
              <a:gd name="connsiteX513" fmla="*/ 3432098 w 7467600"/>
              <a:gd name="connsiteY513" fmla="*/ 3537312 h 6858000"/>
              <a:gd name="connsiteX514" fmla="*/ 3446761 w 7467600"/>
              <a:gd name="connsiteY514" fmla="*/ 3461278 h 6858000"/>
              <a:gd name="connsiteX515" fmla="*/ 4419733 w 7467600"/>
              <a:gd name="connsiteY515" fmla="*/ 3963555 h 6858000"/>
              <a:gd name="connsiteX516" fmla="*/ 4781371 w 7467600"/>
              <a:gd name="connsiteY516" fmla="*/ 4458604 h 6858000"/>
              <a:gd name="connsiteX517" fmla="*/ 4780440 w 7467600"/>
              <a:gd name="connsiteY517" fmla="*/ 4470290 h 6858000"/>
              <a:gd name="connsiteX518" fmla="*/ 4898954 w 7467600"/>
              <a:gd name="connsiteY518" fmla="*/ 4662092 h 6858000"/>
              <a:gd name="connsiteX519" fmla="*/ 4900699 w 7467600"/>
              <a:gd name="connsiteY519" fmla="*/ 4670867 h 6858000"/>
              <a:gd name="connsiteX520" fmla="*/ 5714511 w 7467600"/>
              <a:gd name="connsiteY520" fmla="*/ 4663483 h 6858000"/>
              <a:gd name="connsiteX521" fmla="*/ 5464793 w 7467600"/>
              <a:gd name="connsiteY521" fmla="*/ 4393556 h 6858000"/>
              <a:gd name="connsiteX522" fmla="*/ 5461897 w 7467600"/>
              <a:gd name="connsiteY522" fmla="*/ 4390879 h 6858000"/>
              <a:gd name="connsiteX523" fmla="*/ 4294126 w 7467600"/>
              <a:gd name="connsiteY523" fmla="*/ 3303048 h 6858000"/>
              <a:gd name="connsiteX524" fmla="*/ 4305321 w 7467600"/>
              <a:gd name="connsiteY524" fmla="*/ 3256953 h 6858000"/>
              <a:gd name="connsiteX525" fmla="*/ 4949299 w 7467600"/>
              <a:gd name="connsiteY525" fmla="*/ 3766336 h 6858000"/>
              <a:gd name="connsiteX526" fmla="*/ 5291452 w 7467600"/>
              <a:gd name="connsiteY526" fmla="*/ 4076801 h 6858000"/>
              <a:gd name="connsiteX527" fmla="*/ 5434998 w 7467600"/>
              <a:gd name="connsiteY527" fmla="*/ 4254100 h 6858000"/>
              <a:gd name="connsiteX528" fmla="*/ 5351015 w 7467600"/>
              <a:gd name="connsiteY528" fmla="*/ 3760989 h 6858000"/>
              <a:gd name="connsiteX529" fmla="*/ 5413780 w 7467600"/>
              <a:gd name="connsiteY529" fmla="*/ 2966265 h 6858000"/>
              <a:gd name="connsiteX530" fmla="*/ 5425627 w 7467600"/>
              <a:gd name="connsiteY530" fmla="*/ 2954192 h 6858000"/>
              <a:gd name="connsiteX531" fmla="*/ 6604735 w 7467600"/>
              <a:gd name="connsiteY531" fmla="*/ 2041381 h 6858000"/>
              <a:gd name="connsiteX532" fmla="*/ 7204487 w 7467600"/>
              <a:gd name="connsiteY532" fmla="*/ 2742112 h 6858000"/>
              <a:gd name="connsiteX533" fmla="*/ 7131592 w 7467600"/>
              <a:gd name="connsiteY533" fmla="*/ 2672096 h 6858000"/>
              <a:gd name="connsiteX534" fmla="*/ 6996344 w 7467600"/>
              <a:gd name="connsiteY534" fmla="*/ 2518310 h 6858000"/>
              <a:gd name="connsiteX535" fmla="*/ 6735495 w 7467600"/>
              <a:gd name="connsiteY535" fmla="*/ 2196890 h 6858000"/>
              <a:gd name="connsiteX536" fmla="*/ 6721901 w 7467600"/>
              <a:gd name="connsiteY536" fmla="*/ 2179274 h 6858000"/>
              <a:gd name="connsiteX537" fmla="*/ 6604735 w 7467600"/>
              <a:gd name="connsiteY537" fmla="*/ 2041381 h 6858000"/>
              <a:gd name="connsiteX538" fmla="*/ 6591670 w 7467600"/>
              <a:gd name="connsiteY538" fmla="*/ 1988277 h 6858000"/>
              <a:gd name="connsiteX539" fmla="*/ 6747349 w 7467600"/>
              <a:gd name="connsiteY539" fmla="*/ 2160069 h 6858000"/>
              <a:gd name="connsiteX540" fmla="*/ 6760943 w 7467600"/>
              <a:gd name="connsiteY540" fmla="*/ 2177686 h 6858000"/>
              <a:gd name="connsiteX541" fmla="*/ 7021065 w 7467600"/>
              <a:gd name="connsiteY541" fmla="*/ 2498102 h 6858000"/>
              <a:gd name="connsiteX542" fmla="*/ 7155223 w 7467600"/>
              <a:gd name="connsiteY542" fmla="*/ 2650386 h 6858000"/>
              <a:gd name="connsiteX543" fmla="*/ 7203167 w 7467600"/>
              <a:gd name="connsiteY543" fmla="*/ 2697288 h 6858000"/>
              <a:gd name="connsiteX544" fmla="*/ 6937703 w 7467600"/>
              <a:gd name="connsiteY544" fmla="*/ 2321981 h 6858000"/>
              <a:gd name="connsiteX545" fmla="*/ 6591670 w 7467600"/>
              <a:gd name="connsiteY545" fmla="*/ 1988277 h 6858000"/>
              <a:gd name="connsiteX546" fmla="*/ 5798671 w 7467600"/>
              <a:gd name="connsiteY546" fmla="*/ 1981601 h 6858000"/>
              <a:gd name="connsiteX547" fmla="*/ 5754709 w 7467600"/>
              <a:gd name="connsiteY547" fmla="*/ 2071454 h 6858000"/>
              <a:gd name="connsiteX548" fmla="*/ 5763044 w 7467600"/>
              <a:gd name="connsiteY548" fmla="*/ 2842206 h 6858000"/>
              <a:gd name="connsiteX549" fmla="*/ 5764974 w 7467600"/>
              <a:gd name="connsiteY549" fmla="*/ 2799609 h 6858000"/>
              <a:gd name="connsiteX550" fmla="*/ 5767665 w 7467600"/>
              <a:gd name="connsiteY550" fmla="*/ 2666409 h 6858000"/>
              <a:gd name="connsiteX551" fmla="*/ 5763055 w 7467600"/>
              <a:gd name="connsiteY551" fmla="*/ 2579705 h 6858000"/>
              <a:gd name="connsiteX552" fmla="*/ 5758079 w 7467600"/>
              <a:gd name="connsiteY552" fmla="*/ 2492508 h 6858000"/>
              <a:gd name="connsiteX553" fmla="*/ 5779325 w 7467600"/>
              <a:gd name="connsiteY553" fmla="*/ 2197069 h 6858000"/>
              <a:gd name="connsiteX554" fmla="*/ 5798671 w 7467600"/>
              <a:gd name="connsiteY554" fmla="*/ 1981601 h 6858000"/>
              <a:gd name="connsiteX555" fmla="*/ 5829202 w 7467600"/>
              <a:gd name="connsiteY555" fmla="*/ 1971679 h 6858000"/>
              <a:gd name="connsiteX556" fmla="*/ 5809558 w 7467600"/>
              <a:gd name="connsiteY556" fmla="*/ 2198043 h 6858000"/>
              <a:gd name="connsiteX557" fmla="*/ 5788653 w 7467600"/>
              <a:gd name="connsiteY557" fmla="*/ 2489430 h 6858000"/>
              <a:gd name="connsiteX558" fmla="*/ 5793439 w 7467600"/>
              <a:gd name="connsiteY558" fmla="*/ 2575235 h 6858000"/>
              <a:gd name="connsiteX559" fmla="*/ 5796837 w 7467600"/>
              <a:gd name="connsiteY559" fmla="*/ 2637633 h 6858000"/>
              <a:gd name="connsiteX560" fmla="*/ 5818614 w 7467600"/>
              <a:gd name="connsiteY560" fmla="*/ 2473055 h 6858000"/>
              <a:gd name="connsiteX561" fmla="*/ 5829202 w 7467600"/>
              <a:gd name="connsiteY561" fmla="*/ 1971679 h 6858000"/>
              <a:gd name="connsiteX562" fmla="*/ 5911389 w 7467600"/>
              <a:gd name="connsiteY562" fmla="*/ 1898371 h 6858000"/>
              <a:gd name="connsiteX563" fmla="*/ 6237627 w 7467600"/>
              <a:gd name="connsiteY563" fmla="*/ 2231921 h 6858000"/>
              <a:gd name="connsiteX564" fmla="*/ 5911389 w 7467600"/>
              <a:gd name="connsiteY564" fmla="*/ 1898371 h 6858000"/>
              <a:gd name="connsiteX565" fmla="*/ 6944437 w 7467600"/>
              <a:gd name="connsiteY565" fmla="*/ 1575402 h 6858000"/>
              <a:gd name="connsiteX566" fmla="*/ 6304730 w 7467600"/>
              <a:gd name="connsiteY566" fmla="*/ 1766654 h 6858000"/>
              <a:gd name="connsiteX567" fmla="*/ 6944437 w 7467600"/>
              <a:gd name="connsiteY567" fmla="*/ 1575402 h 6858000"/>
              <a:gd name="connsiteX568" fmla="*/ 7019523 w 7467600"/>
              <a:gd name="connsiteY568" fmla="*/ 1519450 h 6858000"/>
              <a:gd name="connsiteX569" fmla="*/ 6298091 w 7467600"/>
              <a:gd name="connsiteY569" fmla="*/ 1737122 h 6858000"/>
              <a:gd name="connsiteX570" fmla="*/ 7019523 w 7467600"/>
              <a:gd name="connsiteY570" fmla="*/ 1519450 h 6858000"/>
              <a:gd name="connsiteX571" fmla="*/ 2399523 w 7467600"/>
              <a:gd name="connsiteY571" fmla="*/ 1428234 h 6858000"/>
              <a:gd name="connsiteX572" fmla="*/ 2224982 w 7467600"/>
              <a:gd name="connsiteY572" fmla="*/ 1826201 h 6858000"/>
              <a:gd name="connsiteX573" fmla="*/ 2096099 w 7467600"/>
              <a:gd name="connsiteY573" fmla="*/ 2345900 h 6858000"/>
              <a:gd name="connsiteX574" fmla="*/ 2283317 w 7467600"/>
              <a:gd name="connsiteY574" fmla="*/ 1796925 h 6858000"/>
              <a:gd name="connsiteX575" fmla="*/ 2399523 w 7467600"/>
              <a:gd name="connsiteY575" fmla="*/ 1428234 h 6858000"/>
              <a:gd name="connsiteX576" fmla="*/ 2448558 w 7467600"/>
              <a:gd name="connsiteY576" fmla="*/ 1373435 h 6858000"/>
              <a:gd name="connsiteX577" fmla="*/ 2312521 w 7467600"/>
              <a:gd name="connsiteY577" fmla="*/ 1806140 h 6858000"/>
              <a:gd name="connsiteX578" fmla="*/ 2127533 w 7467600"/>
              <a:gd name="connsiteY578" fmla="*/ 2348380 h 6858000"/>
              <a:gd name="connsiteX579" fmla="*/ 2358080 w 7467600"/>
              <a:gd name="connsiteY579" fmla="*/ 1866134 h 6858000"/>
              <a:gd name="connsiteX580" fmla="*/ 2407436 w 7467600"/>
              <a:gd name="connsiteY580" fmla="*/ 1651070 h 6858000"/>
              <a:gd name="connsiteX581" fmla="*/ 2448558 w 7467600"/>
              <a:gd name="connsiteY581" fmla="*/ 1373435 h 6858000"/>
              <a:gd name="connsiteX582" fmla="*/ 278707 w 7467600"/>
              <a:gd name="connsiteY582" fmla="*/ 1352270 h 6858000"/>
              <a:gd name="connsiteX583" fmla="*/ 321570 w 7467600"/>
              <a:gd name="connsiteY583" fmla="*/ 1861610 h 6858000"/>
              <a:gd name="connsiteX584" fmla="*/ 294281 w 7467600"/>
              <a:gd name="connsiteY584" fmla="*/ 1440658 h 6858000"/>
              <a:gd name="connsiteX585" fmla="*/ 278707 w 7467600"/>
              <a:gd name="connsiteY585" fmla="*/ 1352270 h 6858000"/>
              <a:gd name="connsiteX586" fmla="*/ 1423821 w 7467600"/>
              <a:gd name="connsiteY586" fmla="*/ 1351958 h 6858000"/>
              <a:gd name="connsiteX587" fmla="*/ 1638521 w 7467600"/>
              <a:gd name="connsiteY587" fmla="*/ 1908470 h 6858000"/>
              <a:gd name="connsiteX588" fmla="*/ 1754199 w 7467600"/>
              <a:gd name="connsiteY588" fmla="*/ 2149284 h 6858000"/>
              <a:gd name="connsiteX589" fmla="*/ 1908359 w 7467600"/>
              <a:gd name="connsiteY589" fmla="*/ 2364988 h 6858000"/>
              <a:gd name="connsiteX590" fmla="*/ 1647661 w 7467600"/>
              <a:gd name="connsiteY590" fmla="*/ 1825945 h 6858000"/>
              <a:gd name="connsiteX591" fmla="*/ 1423821 w 7467600"/>
              <a:gd name="connsiteY591" fmla="*/ 1351958 h 6858000"/>
              <a:gd name="connsiteX592" fmla="*/ 1431890 w 7467600"/>
              <a:gd name="connsiteY592" fmla="*/ 1306475 h 6858000"/>
              <a:gd name="connsiteX593" fmla="*/ 1507597 w 7467600"/>
              <a:gd name="connsiteY593" fmla="*/ 1446132 h 6858000"/>
              <a:gd name="connsiteX594" fmla="*/ 1674586 w 7467600"/>
              <a:gd name="connsiteY594" fmla="*/ 1813832 h 6858000"/>
              <a:gd name="connsiteX595" fmla="*/ 1815950 w 7467600"/>
              <a:gd name="connsiteY595" fmla="*/ 2128564 h 6858000"/>
              <a:gd name="connsiteX596" fmla="*/ 1984242 w 7467600"/>
              <a:gd name="connsiteY596" fmla="*/ 2430829 h 6858000"/>
              <a:gd name="connsiteX597" fmla="*/ 2014023 w 7467600"/>
              <a:gd name="connsiteY597" fmla="*/ 2450995 h 6858000"/>
              <a:gd name="connsiteX598" fmla="*/ 1747337 w 7467600"/>
              <a:gd name="connsiteY598" fmla="*/ 1855264 h 6858000"/>
              <a:gd name="connsiteX599" fmla="*/ 1533749 w 7467600"/>
              <a:gd name="connsiteY599" fmla="*/ 1478656 h 6858000"/>
              <a:gd name="connsiteX600" fmla="*/ 1431890 w 7467600"/>
              <a:gd name="connsiteY600" fmla="*/ 1306475 h 6858000"/>
              <a:gd name="connsiteX601" fmla="*/ 5052692 w 7467600"/>
              <a:gd name="connsiteY601" fmla="*/ 1292994 h 6858000"/>
              <a:gd name="connsiteX602" fmla="*/ 5200661 w 7467600"/>
              <a:gd name="connsiteY602" fmla="*/ 1635186 h 6858000"/>
              <a:gd name="connsiteX603" fmla="*/ 5297138 w 7467600"/>
              <a:gd name="connsiteY603" fmla="*/ 1906351 h 6858000"/>
              <a:gd name="connsiteX604" fmla="*/ 5052692 w 7467600"/>
              <a:gd name="connsiteY604" fmla="*/ 1292994 h 6858000"/>
              <a:gd name="connsiteX605" fmla="*/ 5009948 w 7467600"/>
              <a:gd name="connsiteY605" fmla="*/ 1273619 h 6858000"/>
              <a:gd name="connsiteX606" fmla="*/ 5121777 w 7467600"/>
              <a:gd name="connsiteY606" fmla="*/ 1654213 h 6858000"/>
              <a:gd name="connsiteX607" fmla="*/ 5293545 w 7467600"/>
              <a:gd name="connsiteY607" fmla="*/ 2072247 h 6858000"/>
              <a:gd name="connsiteX608" fmla="*/ 5294042 w 7467600"/>
              <a:gd name="connsiteY608" fmla="*/ 2065019 h 6858000"/>
              <a:gd name="connsiteX609" fmla="*/ 5171936 w 7467600"/>
              <a:gd name="connsiteY609" fmla="*/ 1647613 h 6858000"/>
              <a:gd name="connsiteX610" fmla="*/ 5009948 w 7467600"/>
              <a:gd name="connsiteY610" fmla="*/ 1273619 h 6858000"/>
              <a:gd name="connsiteX611" fmla="*/ 655236 w 7467600"/>
              <a:gd name="connsiteY611" fmla="*/ 1268632 h 6858000"/>
              <a:gd name="connsiteX612" fmla="*/ 839521 w 7467600"/>
              <a:gd name="connsiteY612" fmla="*/ 1685315 h 6858000"/>
              <a:gd name="connsiteX613" fmla="*/ 1109416 w 7467600"/>
              <a:gd name="connsiteY613" fmla="*/ 2061663 h 6858000"/>
              <a:gd name="connsiteX614" fmla="*/ 1298300 w 7467600"/>
              <a:gd name="connsiteY614" fmla="*/ 2247742 h 6858000"/>
              <a:gd name="connsiteX615" fmla="*/ 1125871 w 7467600"/>
              <a:gd name="connsiteY615" fmla="*/ 1989513 h 6858000"/>
              <a:gd name="connsiteX616" fmla="*/ 981574 w 7467600"/>
              <a:gd name="connsiteY616" fmla="*/ 1783157 h 6858000"/>
              <a:gd name="connsiteX617" fmla="*/ 922198 w 7467600"/>
              <a:gd name="connsiteY617" fmla="*/ 1677437 h 6858000"/>
              <a:gd name="connsiteX618" fmla="*/ 869293 w 7467600"/>
              <a:gd name="connsiteY618" fmla="*/ 1583214 h 6858000"/>
              <a:gd name="connsiteX619" fmla="*/ 751431 w 7467600"/>
              <a:gd name="connsiteY619" fmla="*/ 1405731 h 6858000"/>
              <a:gd name="connsiteX620" fmla="*/ 655236 w 7467600"/>
              <a:gd name="connsiteY620" fmla="*/ 1268632 h 6858000"/>
              <a:gd name="connsiteX621" fmla="*/ 6516292 w 7467600"/>
              <a:gd name="connsiteY621" fmla="*/ 1263064 h 6858000"/>
              <a:gd name="connsiteX622" fmla="*/ 5736320 w 7467600"/>
              <a:gd name="connsiteY622" fmla="*/ 1501803 h 6858000"/>
              <a:gd name="connsiteX623" fmla="*/ 6516292 w 7467600"/>
              <a:gd name="connsiteY623" fmla="*/ 1263064 h 6858000"/>
              <a:gd name="connsiteX624" fmla="*/ 291466 w 7467600"/>
              <a:gd name="connsiteY624" fmla="*/ 1250369 h 6858000"/>
              <a:gd name="connsiteX625" fmla="*/ 323180 w 7467600"/>
              <a:gd name="connsiteY625" fmla="*/ 1435283 h 6858000"/>
              <a:gd name="connsiteX626" fmla="*/ 349381 w 7467600"/>
              <a:gd name="connsiteY626" fmla="*/ 1875041 h 6858000"/>
              <a:gd name="connsiteX627" fmla="*/ 374363 w 7467600"/>
              <a:gd name="connsiteY627" fmla="*/ 1506494 h 6858000"/>
              <a:gd name="connsiteX628" fmla="*/ 302168 w 7467600"/>
              <a:gd name="connsiteY628" fmla="*/ 1274495 h 6858000"/>
              <a:gd name="connsiteX629" fmla="*/ 291466 w 7467600"/>
              <a:gd name="connsiteY629" fmla="*/ 1250369 h 6858000"/>
              <a:gd name="connsiteX630" fmla="*/ 678222 w 7467600"/>
              <a:gd name="connsiteY630" fmla="*/ 1248670 h 6858000"/>
              <a:gd name="connsiteX631" fmla="*/ 775536 w 7467600"/>
              <a:gd name="connsiteY631" fmla="*/ 1388015 h 6858000"/>
              <a:gd name="connsiteX632" fmla="*/ 894529 w 7467600"/>
              <a:gd name="connsiteY632" fmla="*/ 1567739 h 6858000"/>
              <a:gd name="connsiteX633" fmla="*/ 948000 w 7467600"/>
              <a:gd name="connsiteY633" fmla="*/ 1663088 h 6858000"/>
              <a:gd name="connsiteX634" fmla="*/ 1006812 w 7467600"/>
              <a:gd name="connsiteY634" fmla="*/ 1767683 h 6858000"/>
              <a:gd name="connsiteX635" fmla="*/ 1149133 w 7467600"/>
              <a:gd name="connsiteY635" fmla="*/ 1971513 h 6858000"/>
              <a:gd name="connsiteX636" fmla="*/ 1333952 w 7467600"/>
              <a:gd name="connsiteY636" fmla="*/ 2251620 h 6858000"/>
              <a:gd name="connsiteX637" fmla="*/ 1337329 w 7467600"/>
              <a:gd name="connsiteY637" fmla="*/ 2258350 h 6858000"/>
              <a:gd name="connsiteX638" fmla="*/ 1014726 w 7467600"/>
              <a:gd name="connsiteY638" fmla="*/ 1615556 h 6858000"/>
              <a:gd name="connsiteX639" fmla="*/ 678222 w 7467600"/>
              <a:gd name="connsiteY639" fmla="*/ 1248670 h 6858000"/>
              <a:gd name="connsiteX640" fmla="*/ 6691602 w 7467600"/>
              <a:gd name="connsiteY640" fmla="*/ 1140573 h 6858000"/>
              <a:gd name="connsiteX641" fmla="*/ 6571100 w 7467600"/>
              <a:gd name="connsiteY641" fmla="*/ 1183662 h 6858000"/>
              <a:gd name="connsiteX642" fmla="*/ 6241687 w 7467600"/>
              <a:gd name="connsiteY642" fmla="*/ 1257600 h 6858000"/>
              <a:gd name="connsiteX643" fmla="*/ 5693009 w 7467600"/>
              <a:gd name="connsiteY643" fmla="*/ 1478256 h 6858000"/>
              <a:gd name="connsiteX644" fmla="*/ 6548420 w 7467600"/>
              <a:gd name="connsiteY644" fmla="*/ 1214599 h 6858000"/>
              <a:gd name="connsiteX645" fmla="*/ 6605473 w 7467600"/>
              <a:gd name="connsiteY645" fmla="*/ 1184686 h 6858000"/>
              <a:gd name="connsiteX646" fmla="*/ 6691602 w 7467600"/>
              <a:gd name="connsiteY646" fmla="*/ 1140573 h 6858000"/>
              <a:gd name="connsiteX647" fmla="*/ 4002475 w 7467600"/>
              <a:gd name="connsiteY647" fmla="*/ 1037802 h 6858000"/>
              <a:gd name="connsiteX648" fmla="*/ 4000324 w 7467600"/>
              <a:gd name="connsiteY648" fmla="*/ 1039362 h 6858000"/>
              <a:gd name="connsiteX649" fmla="*/ 4002862 w 7467600"/>
              <a:gd name="connsiteY649" fmla="*/ 1042866 h 6858000"/>
              <a:gd name="connsiteX650" fmla="*/ 4002475 w 7467600"/>
              <a:gd name="connsiteY650" fmla="*/ 1037802 h 6858000"/>
              <a:gd name="connsiteX651" fmla="*/ 506322 w 7467600"/>
              <a:gd name="connsiteY651" fmla="*/ 1020997 h 6858000"/>
              <a:gd name="connsiteX652" fmla="*/ 533068 w 7467600"/>
              <a:gd name="connsiteY652" fmla="*/ 1029409 h 6858000"/>
              <a:gd name="connsiteX653" fmla="*/ 1232525 w 7467600"/>
              <a:gd name="connsiteY653" fmla="*/ 1804675 h 6858000"/>
              <a:gd name="connsiteX654" fmla="*/ 1388858 w 7467600"/>
              <a:gd name="connsiteY654" fmla="*/ 2368011 h 6858000"/>
              <a:gd name="connsiteX655" fmla="*/ 1384098 w 7467600"/>
              <a:gd name="connsiteY655" fmla="*/ 2378125 h 6858000"/>
              <a:gd name="connsiteX656" fmla="*/ 1425393 w 7467600"/>
              <a:gd name="connsiteY656" fmla="*/ 2589124 h 6858000"/>
              <a:gd name="connsiteX657" fmla="*/ 1424001 w 7467600"/>
              <a:gd name="connsiteY657" fmla="*/ 2597541 h 6858000"/>
              <a:gd name="connsiteX658" fmla="*/ 2152729 w 7467600"/>
              <a:gd name="connsiteY658" fmla="*/ 2864487 h 6858000"/>
              <a:gd name="connsiteX659" fmla="*/ 2020609 w 7467600"/>
              <a:gd name="connsiteY659" fmla="*/ 2539671 h 6858000"/>
              <a:gd name="connsiteX660" fmla="*/ 2018920 w 7467600"/>
              <a:gd name="connsiteY660" fmla="*/ 2536309 h 6858000"/>
              <a:gd name="connsiteX661" fmla="*/ 1342441 w 7467600"/>
              <a:gd name="connsiteY661" fmla="*/ 1173017 h 6858000"/>
              <a:gd name="connsiteX662" fmla="*/ 1367925 w 7467600"/>
              <a:gd name="connsiteY662" fmla="*/ 1135648 h 6858000"/>
              <a:gd name="connsiteX663" fmla="*/ 1771401 w 7467600"/>
              <a:gd name="connsiteY663" fmla="*/ 1806673 h 6858000"/>
              <a:gd name="connsiteX664" fmla="*/ 1972385 w 7467600"/>
              <a:gd name="connsiteY664" fmla="*/ 2198735 h 6858000"/>
              <a:gd name="connsiteX665" fmla="*/ 2040892 w 7467600"/>
              <a:gd name="connsiteY665" fmla="*/ 2405205 h 6858000"/>
              <a:gd name="connsiteX666" fmla="*/ 2131689 w 7467600"/>
              <a:gd name="connsiteY666" fmla="*/ 1936926 h 6858000"/>
              <a:gd name="connsiteX667" fmla="*/ 2454820 w 7467600"/>
              <a:gd name="connsiteY667" fmla="*/ 1248808 h 6858000"/>
              <a:gd name="connsiteX668" fmla="*/ 2492512 w 7467600"/>
              <a:gd name="connsiteY668" fmla="*/ 1302920 h 6858000"/>
              <a:gd name="connsiteX669" fmla="*/ 2081216 w 7467600"/>
              <a:gd name="connsiteY669" fmla="*/ 2527513 h 6858000"/>
              <a:gd name="connsiteX670" fmla="*/ 2081211 w 7467600"/>
              <a:gd name="connsiteY670" fmla="*/ 2528916 h 6858000"/>
              <a:gd name="connsiteX671" fmla="*/ 2199067 w 7467600"/>
              <a:gd name="connsiteY671" fmla="*/ 2884061 h 6858000"/>
              <a:gd name="connsiteX672" fmla="*/ 3192586 w 7467600"/>
              <a:gd name="connsiteY672" fmla="*/ 3411496 h 6858000"/>
              <a:gd name="connsiteX673" fmla="*/ 3182620 w 7467600"/>
              <a:gd name="connsiteY673" fmla="*/ 3483279 h 6858000"/>
              <a:gd name="connsiteX674" fmla="*/ 2435119 w 7467600"/>
              <a:gd name="connsiteY674" fmla="*/ 3080173 h 6858000"/>
              <a:gd name="connsiteX675" fmla="*/ 2410152 w 7467600"/>
              <a:gd name="connsiteY675" fmla="*/ 3063751 h 6858000"/>
              <a:gd name="connsiteX676" fmla="*/ 2408099 w 7467600"/>
              <a:gd name="connsiteY676" fmla="*/ 3064403 h 6858000"/>
              <a:gd name="connsiteX677" fmla="*/ 2407218 w 7467600"/>
              <a:gd name="connsiteY677" fmla="*/ 3070324 h 6858000"/>
              <a:gd name="connsiteX678" fmla="*/ 2380138 w 7467600"/>
              <a:gd name="connsiteY678" fmla="*/ 3099341 h 6858000"/>
              <a:gd name="connsiteX679" fmla="*/ 1765923 w 7467600"/>
              <a:gd name="connsiteY679" fmla="*/ 3581043 h 6858000"/>
              <a:gd name="connsiteX680" fmla="*/ 1702258 w 7467600"/>
              <a:gd name="connsiteY680" fmla="*/ 3612286 h 6858000"/>
              <a:gd name="connsiteX681" fmla="*/ 1538370 w 7467600"/>
              <a:gd name="connsiteY681" fmla="*/ 3811804 h 6858000"/>
              <a:gd name="connsiteX682" fmla="*/ 542867 w 7467600"/>
              <a:gd name="connsiteY682" fmla="*/ 4944092 h 6858000"/>
              <a:gd name="connsiteX683" fmla="*/ 515800 w 7467600"/>
              <a:gd name="connsiteY683" fmla="*/ 4862180 h 6858000"/>
              <a:gd name="connsiteX684" fmla="*/ 909145 w 7467600"/>
              <a:gd name="connsiteY684" fmla="*/ 4199225 h 6858000"/>
              <a:gd name="connsiteX685" fmla="*/ 1214067 w 7467600"/>
              <a:gd name="connsiteY685" fmla="*/ 3908561 h 6858000"/>
              <a:gd name="connsiteX686" fmla="*/ 640967 w 7467600"/>
              <a:gd name="connsiteY686" fmla="*/ 4105601 h 6858000"/>
              <a:gd name="connsiteX687" fmla="*/ 112563 w 7467600"/>
              <a:gd name="connsiteY687" fmla="*/ 4396952 h 6858000"/>
              <a:gd name="connsiteX688" fmla="*/ 0 w 7467600"/>
              <a:gd name="connsiteY688" fmla="*/ 4466006 h 6858000"/>
              <a:gd name="connsiteX689" fmla="*/ 0 w 7467600"/>
              <a:gd name="connsiteY689" fmla="*/ 4233763 h 6858000"/>
              <a:gd name="connsiteX690" fmla="*/ 36881 w 7467600"/>
              <a:gd name="connsiteY690" fmla="*/ 4200118 h 6858000"/>
              <a:gd name="connsiteX691" fmla="*/ 910534 w 7467600"/>
              <a:gd name="connsiteY691" fmla="*/ 3629753 h 6858000"/>
              <a:gd name="connsiteX692" fmla="*/ 1578717 w 7467600"/>
              <a:gd name="connsiteY692" fmla="*/ 3575982 h 6858000"/>
              <a:gd name="connsiteX693" fmla="*/ 2338780 w 7467600"/>
              <a:gd name="connsiteY693" fmla="*/ 3033725 h 6858000"/>
              <a:gd name="connsiteX694" fmla="*/ 1807991 w 7467600"/>
              <a:gd name="connsiteY694" fmla="*/ 2807184 h 6858000"/>
              <a:gd name="connsiteX695" fmla="*/ 1416358 w 7467600"/>
              <a:gd name="connsiteY695" fmla="*/ 3112571 h 6858000"/>
              <a:gd name="connsiteX696" fmla="*/ 939066 w 7467600"/>
              <a:gd name="connsiteY696" fmla="*/ 3378798 h 6858000"/>
              <a:gd name="connsiteX697" fmla="*/ 115099 w 7467600"/>
              <a:gd name="connsiteY697" fmla="*/ 3607650 h 6858000"/>
              <a:gd name="connsiteX698" fmla="*/ 97284 w 7467600"/>
              <a:gd name="connsiteY698" fmla="*/ 3520393 h 6858000"/>
              <a:gd name="connsiteX699" fmla="*/ 922050 w 7467600"/>
              <a:gd name="connsiteY699" fmla="*/ 3074867 h 6858000"/>
              <a:gd name="connsiteX700" fmla="*/ 1405265 w 7467600"/>
              <a:gd name="connsiteY700" fmla="*/ 3016319 h 6858000"/>
              <a:gd name="connsiteX701" fmla="*/ 1407512 w 7467600"/>
              <a:gd name="connsiteY701" fmla="*/ 3018001 h 6858000"/>
              <a:gd name="connsiteX702" fmla="*/ 1726266 w 7467600"/>
              <a:gd name="connsiteY702" fmla="*/ 2777274 h 6858000"/>
              <a:gd name="connsiteX703" fmla="*/ 625390 w 7467600"/>
              <a:gd name="connsiteY703" fmla="*/ 2514541 h 6858000"/>
              <a:gd name="connsiteX704" fmla="*/ 619799 w 7467600"/>
              <a:gd name="connsiteY704" fmla="*/ 2527180 h 6858000"/>
              <a:gd name="connsiteX705" fmla="*/ 310030 w 7467600"/>
              <a:gd name="connsiteY705" fmla="*/ 2771818 h 6858000"/>
              <a:gd name="connsiteX706" fmla="*/ 173877 w 7467600"/>
              <a:gd name="connsiteY706" fmla="*/ 2937056 h 6858000"/>
              <a:gd name="connsiteX707" fmla="*/ 77889 w 7467600"/>
              <a:gd name="connsiteY707" fmla="*/ 3138440 h 6858000"/>
              <a:gd name="connsiteX708" fmla="*/ 0 w 7467600"/>
              <a:gd name="connsiteY708" fmla="*/ 3271395 h 6858000"/>
              <a:gd name="connsiteX709" fmla="*/ 0 w 7467600"/>
              <a:gd name="connsiteY709" fmla="*/ 3153002 h 6858000"/>
              <a:gd name="connsiteX710" fmla="*/ 2386 w 7467600"/>
              <a:gd name="connsiteY710" fmla="*/ 3149203 h 6858000"/>
              <a:gd name="connsiteX711" fmla="*/ 89753 w 7467600"/>
              <a:gd name="connsiteY711" fmla="*/ 2987702 h 6858000"/>
              <a:gd name="connsiteX712" fmla="*/ 76869 w 7467600"/>
              <a:gd name="connsiteY712" fmla="*/ 3005404 h 6858000"/>
              <a:gd name="connsiteX713" fmla="*/ 32049 w 7467600"/>
              <a:gd name="connsiteY713" fmla="*/ 3065814 h 6858000"/>
              <a:gd name="connsiteX714" fmla="*/ 0 w 7467600"/>
              <a:gd name="connsiteY714" fmla="*/ 3108744 h 6858000"/>
              <a:gd name="connsiteX715" fmla="*/ 0 w 7467600"/>
              <a:gd name="connsiteY715" fmla="*/ 3058059 h 6858000"/>
              <a:gd name="connsiteX716" fmla="*/ 7610 w 7467600"/>
              <a:gd name="connsiteY716" fmla="*/ 3047889 h 6858000"/>
              <a:gd name="connsiteX717" fmla="*/ 52419 w 7467600"/>
              <a:gd name="connsiteY717" fmla="*/ 2987479 h 6858000"/>
              <a:gd name="connsiteX718" fmla="*/ 59142 w 7467600"/>
              <a:gd name="connsiteY718" fmla="*/ 2978488 h 6858000"/>
              <a:gd name="connsiteX719" fmla="*/ 0 w 7467600"/>
              <a:gd name="connsiteY719" fmla="*/ 3015334 h 6858000"/>
              <a:gd name="connsiteX720" fmla="*/ 0 w 7467600"/>
              <a:gd name="connsiteY720" fmla="*/ 2914286 h 6858000"/>
              <a:gd name="connsiteX721" fmla="*/ 36383 w 7467600"/>
              <a:gd name="connsiteY721" fmla="*/ 2901128 h 6858000"/>
              <a:gd name="connsiteX722" fmla="*/ 156329 w 7467600"/>
              <a:gd name="connsiteY722" fmla="*/ 2840533 h 6858000"/>
              <a:gd name="connsiteX723" fmla="*/ 358355 w 7467600"/>
              <a:gd name="connsiteY723" fmla="*/ 2620471 h 6858000"/>
              <a:gd name="connsiteX724" fmla="*/ 510577 w 7467600"/>
              <a:gd name="connsiteY724" fmla="*/ 2501244 h 6858000"/>
              <a:gd name="connsiteX725" fmla="*/ 211967 w 7467600"/>
              <a:gd name="connsiteY725" fmla="*/ 2479171 h 6858000"/>
              <a:gd name="connsiteX726" fmla="*/ 0 w 7467600"/>
              <a:gd name="connsiteY726" fmla="*/ 2476398 h 6858000"/>
              <a:gd name="connsiteX727" fmla="*/ 0 w 7467600"/>
              <a:gd name="connsiteY727" fmla="*/ 2389189 h 6858000"/>
              <a:gd name="connsiteX728" fmla="*/ 103062 w 7467600"/>
              <a:gd name="connsiteY728" fmla="*/ 2389518 h 6858000"/>
              <a:gd name="connsiteX729" fmla="*/ 510734 w 7467600"/>
              <a:gd name="connsiteY729" fmla="*/ 2416201 h 6858000"/>
              <a:gd name="connsiteX730" fmla="*/ 279257 w 7467600"/>
              <a:gd name="connsiteY730" fmla="*/ 2092102 h 6858000"/>
              <a:gd name="connsiteX731" fmla="*/ 65265 w 7467600"/>
              <a:gd name="connsiteY731" fmla="*/ 2006049 h 6858000"/>
              <a:gd name="connsiteX732" fmla="*/ 0 w 7467600"/>
              <a:gd name="connsiteY732" fmla="*/ 1982532 h 6858000"/>
              <a:gd name="connsiteX733" fmla="*/ 0 w 7467600"/>
              <a:gd name="connsiteY733" fmla="*/ 1912789 h 6858000"/>
              <a:gd name="connsiteX734" fmla="*/ 97460 w 7467600"/>
              <a:gd name="connsiteY734" fmla="*/ 1953725 h 6858000"/>
              <a:gd name="connsiteX735" fmla="*/ 221272 w 7467600"/>
              <a:gd name="connsiteY735" fmla="*/ 1980766 h 6858000"/>
              <a:gd name="connsiteX736" fmla="*/ 116765 w 7467600"/>
              <a:gd name="connsiteY736" fmla="*/ 1911033 h 6858000"/>
              <a:gd name="connsiteX737" fmla="*/ 16405 w 7467600"/>
              <a:gd name="connsiteY737" fmla="*/ 1803412 h 6858000"/>
              <a:gd name="connsiteX738" fmla="*/ 0 w 7467600"/>
              <a:gd name="connsiteY738" fmla="*/ 1784777 h 6858000"/>
              <a:gd name="connsiteX739" fmla="*/ 0 w 7467600"/>
              <a:gd name="connsiteY739" fmla="*/ 1740082 h 6858000"/>
              <a:gd name="connsiteX740" fmla="*/ 39394 w 7467600"/>
              <a:gd name="connsiteY740" fmla="*/ 1784856 h 6858000"/>
              <a:gd name="connsiteX741" fmla="*/ 135813 w 7467600"/>
              <a:gd name="connsiteY741" fmla="*/ 1888838 h 6858000"/>
              <a:gd name="connsiteX742" fmla="*/ 242575 w 7467600"/>
              <a:gd name="connsiteY742" fmla="*/ 1958841 h 6858000"/>
              <a:gd name="connsiteX743" fmla="*/ 82197 w 7467600"/>
              <a:gd name="connsiteY743" fmla="*/ 1754826 h 6858000"/>
              <a:gd name="connsiteX744" fmla="*/ 0 w 7467600"/>
              <a:gd name="connsiteY744" fmla="*/ 1679650 h 6858000"/>
              <a:gd name="connsiteX745" fmla="*/ 0 w 7467600"/>
              <a:gd name="connsiteY745" fmla="*/ 1602463 h 6858000"/>
              <a:gd name="connsiteX746" fmla="*/ 84689 w 7467600"/>
              <a:gd name="connsiteY746" fmla="*/ 1677442 h 6858000"/>
              <a:gd name="connsiteX747" fmla="*/ 298437 w 7467600"/>
              <a:gd name="connsiteY747" fmla="*/ 1968019 h 6858000"/>
              <a:gd name="connsiteX748" fmla="*/ 227269 w 7467600"/>
              <a:gd name="connsiteY748" fmla="*/ 1114064 h 6858000"/>
              <a:gd name="connsiteX749" fmla="*/ 248003 w 7467600"/>
              <a:gd name="connsiteY749" fmla="*/ 1089613 h 6858000"/>
              <a:gd name="connsiteX750" fmla="*/ 427020 w 7467600"/>
              <a:gd name="connsiteY750" fmla="*/ 1619803 h 6858000"/>
              <a:gd name="connsiteX751" fmla="*/ 340345 w 7467600"/>
              <a:gd name="connsiteY751" fmla="*/ 2027739 h 6858000"/>
              <a:gd name="connsiteX752" fmla="*/ 360865 w 7467600"/>
              <a:gd name="connsiteY752" fmla="*/ 2044827 h 6858000"/>
              <a:gd name="connsiteX753" fmla="*/ 560414 w 7467600"/>
              <a:gd name="connsiteY753" fmla="*/ 2421457 h 6858000"/>
              <a:gd name="connsiteX754" fmla="*/ 1359703 w 7467600"/>
              <a:gd name="connsiteY754" fmla="*/ 2578554 h 6858000"/>
              <a:gd name="connsiteX755" fmla="*/ 1359422 w 7467600"/>
              <a:gd name="connsiteY755" fmla="*/ 2577994 h 6858000"/>
              <a:gd name="connsiteX756" fmla="*/ 828701 w 7467600"/>
              <a:gd name="connsiteY756" fmla="*/ 1839520 h 6858000"/>
              <a:gd name="connsiteX757" fmla="*/ 494427 w 7467600"/>
              <a:gd name="connsiteY757" fmla="*/ 1092333 h 6858000"/>
              <a:gd name="connsiteX758" fmla="*/ 506322 w 7467600"/>
              <a:gd name="connsiteY758" fmla="*/ 1020997 h 6858000"/>
              <a:gd name="connsiteX759" fmla="*/ 4570198 w 7467600"/>
              <a:gd name="connsiteY759" fmla="*/ 978081 h 6858000"/>
              <a:gd name="connsiteX760" fmla="*/ 4523691 w 7467600"/>
              <a:gd name="connsiteY760" fmla="*/ 1127776 h 6858000"/>
              <a:gd name="connsiteX761" fmla="*/ 4509875 w 7467600"/>
              <a:gd name="connsiteY761" fmla="*/ 1167552 h 6858000"/>
              <a:gd name="connsiteX762" fmla="*/ 4478168 w 7467600"/>
              <a:gd name="connsiteY762" fmla="*/ 1260735 h 6858000"/>
              <a:gd name="connsiteX763" fmla="*/ 4409309 w 7467600"/>
              <a:gd name="connsiteY763" fmla="*/ 1666996 h 6858000"/>
              <a:gd name="connsiteX764" fmla="*/ 4370031 w 7467600"/>
              <a:gd name="connsiteY764" fmla="*/ 1955666 h 6858000"/>
              <a:gd name="connsiteX765" fmla="*/ 4570198 w 7467600"/>
              <a:gd name="connsiteY765" fmla="*/ 978081 h 6858000"/>
              <a:gd name="connsiteX766" fmla="*/ 4557898 w 7467600"/>
              <a:gd name="connsiteY766" fmla="*/ 900011 h 6858000"/>
              <a:gd name="connsiteX767" fmla="*/ 4344840 w 7467600"/>
              <a:gd name="connsiteY767" fmla="*/ 1922038 h 6858000"/>
              <a:gd name="connsiteX768" fmla="*/ 4378710 w 7467600"/>
              <a:gd name="connsiteY768" fmla="*/ 1665516 h 6858000"/>
              <a:gd name="connsiteX769" fmla="*/ 4448798 w 7467600"/>
              <a:gd name="connsiteY769" fmla="*/ 1253024 h 6858000"/>
              <a:gd name="connsiteX770" fmla="*/ 4480315 w 7467600"/>
              <a:gd name="connsiteY770" fmla="*/ 1158454 h 6858000"/>
              <a:gd name="connsiteX771" fmla="*/ 4494133 w 7467600"/>
              <a:gd name="connsiteY771" fmla="*/ 1118676 h 6858000"/>
              <a:gd name="connsiteX772" fmla="*/ 4557898 w 7467600"/>
              <a:gd name="connsiteY772" fmla="*/ 900011 h 6858000"/>
              <a:gd name="connsiteX773" fmla="*/ 5870151 w 7467600"/>
              <a:gd name="connsiteY773" fmla="*/ 898890 h 6858000"/>
              <a:gd name="connsiteX774" fmla="*/ 5861335 w 7467600"/>
              <a:gd name="connsiteY774" fmla="*/ 899177 h 6858000"/>
              <a:gd name="connsiteX775" fmla="*/ 5843702 w 7467600"/>
              <a:gd name="connsiteY775" fmla="*/ 899748 h 6858000"/>
              <a:gd name="connsiteX776" fmla="*/ 5651107 w 7467600"/>
              <a:gd name="connsiteY776" fmla="*/ 920306 h 6858000"/>
              <a:gd name="connsiteX777" fmla="*/ 5459407 w 7467600"/>
              <a:gd name="connsiteY777" fmla="*/ 940975 h 6858000"/>
              <a:gd name="connsiteX778" fmla="*/ 5374846 w 7467600"/>
              <a:gd name="connsiteY778" fmla="*/ 941988 h 6858000"/>
              <a:gd name="connsiteX779" fmla="*/ 5256105 w 7467600"/>
              <a:gd name="connsiteY779" fmla="*/ 945632 h 6858000"/>
              <a:gd name="connsiteX780" fmla="*/ 5107071 w 7467600"/>
              <a:gd name="connsiteY780" fmla="*/ 969720 h 6858000"/>
              <a:gd name="connsiteX781" fmla="*/ 4998681 w 7467600"/>
              <a:gd name="connsiteY781" fmla="*/ 988771 h 6858000"/>
              <a:gd name="connsiteX782" fmla="*/ 5870151 w 7467600"/>
              <a:gd name="connsiteY782" fmla="*/ 898890 h 6858000"/>
              <a:gd name="connsiteX783" fmla="*/ 5504425 w 7467600"/>
              <a:gd name="connsiteY783" fmla="*/ 848067 h 6858000"/>
              <a:gd name="connsiteX784" fmla="*/ 4968849 w 7467600"/>
              <a:gd name="connsiteY784" fmla="*/ 962318 h 6858000"/>
              <a:gd name="connsiteX785" fmla="*/ 5104039 w 7467600"/>
              <a:gd name="connsiteY785" fmla="*/ 940634 h 6858000"/>
              <a:gd name="connsiteX786" fmla="*/ 5256311 w 7467600"/>
              <a:gd name="connsiteY786" fmla="*/ 916490 h 6858000"/>
              <a:gd name="connsiteX787" fmla="*/ 5377381 w 7467600"/>
              <a:gd name="connsiteY787" fmla="*/ 912671 h 6858000"/>
              <a:gd name="connsiteX788" fmla="*/ 5460148 w 7467600"/>
              <a:gd name="connsiteY788" fmla="*/ 911442 h 6858000"/>
              <a:gd name="connsiteX789" fmla="*/ 5648971 w 7467600"/>
              <a:gd name="connsiteY789" fmla="*/ 891331 h 6858000"/>
              <a:gd name="connsiteX790" fmla="*/ 5844807 w 7467600"/>
              <a:gd name="connsiteY790" fmla="*/ 870718 h 6858000"/>
              <a:gd name="connsiteX791" fmla="*/ 5862975 w 7467600"/>
              <a:gd name="connsiteY791" fmla="*/ 869756 h 6858000"/>
              <a:gd name="connsiteX792" fmla="*/ 5920887 w 7467600"/>
              <a:gd name="connsiteY792" fmla="*/ 865929 h 6858000"/>
              <a:gd name="connsiteX793" fmla="*/ 5504425 w 7467600"/>
              <a:gd name="connsiteY793" fmla="*/ 848067 h 6858000"/>
              <a:gd name="connsiteX794" fmla="*/ 3607114 w 7467600"/>
              <a:gd name="connsiteY794" fmla="*/ 467441 h 6858000"/>
              <a:gd name="connsiteX795" fmla="*/ 3296242 w 7467600"/>
              <a:gd name="connsiteY795" fmla="*/ 807991 h 6858000"/>
              <a:gd name="connsiteX796" fmla="*/ 3174674 w 7467600"/>
              <a:gd name="connsiteY796" fmla="*/ 919759 h 6858000"/>
              <a:gd name="connsiteX797" fmla="*/ 3042978 w 7467600"/>
              <a:gd name="connsiteY797" fmla="*/ 1054894 h 6858000"/>
              <a:gd name="connsiteX798" fmla="*/ 2968914 w 7467600"/>
              <a:gd name="connsiteY798" fmla="*/ 1133756 h 6858000"/>
              <a:gd name="connsiteX799" fmla="*/ 3103823 w 7467600"/>
              <a:gd name="connsiteY799" fmla="*/ 1026814 h 6858000"/>
              <a:gd name="connsiteX800" fmla="*/ 3607114 w 7467600"/>
              <a:gd name="connsiteY800" fmla="*/ 467441 h 6858000"/>
              <a:gd name="connsiteX801" fmla="*/ 3744487 w 7467600"/>
              <a:gd name="connsiteY801" fmla="*/ 383136 h 6858000"/>
              <a:gd name="connsiteX802" fmla="*/ 3970213 w 7467600"/>
              <a:gd name="connsiteY802" fmla="*/ 995559 h 6858000"/>
              <a:gd name="connsiteX803" fmla="*/ 3744487 w 7467600"/>
              <a:gd name="connsiteY803" fmla="*/ 383136 h 6858000"/>
              <a:gd name="connsiteX804" fmla="*/ 3624562 w 7467600"/>
              <a:gd name="connsiteY804" fmla="*/ 367041 h 6858000"/>
              <a:gd name="connsiteX805" fmla="*/ 3489712 w 7467600"/>
              <a:gd name="connsiteY805" fmla="*/ 485386 h 6858000"/>
              <a:gd name="connsiteX806" fmla="*/ 3182994 w 7467600"/>
              <a:gd name="connsiteY806" fmla="*/ 828265 h 6858000"/>
              <a:gd name="connsiteX807" fmla="*/ 2892114 w 7467600"/>
              <a:gd name="connsiteY807" fmla="*/ 1172635 h 6858000"/>
              <a:gd name="connsiteX808" fmla="*/ 3021459 w 7467600"/>
              <a:gd name="connsiteY808" fmla="*/ 1035385 h 6858000"/>
              <a:gd name="connsiteX809" fmla="*/ 3153873 w 7467600"/>
              <a:gd name="connsiteY809" fmla="*/ 898971 h 6858000"/>
              <a:gd name="connsiteX810" fmla="*/ 3276511 w 7467600"/>
              <a:gd name="connsiteY810" fmla="*/ 786423 h 6858000"/>
              <a:gd name="connsiteX811" fmla="*/ 3584154 w 7467600"/>
              <a:gd name="connsiteY811" fmla="*/ 448218 h 6858000"/>
              <a:gd name="connsiteX812" fmla="*/ 3624562 w 7467600"/>
              <a:gd name="connsiteY812" fmla="*/ 367041 h 6858000"/>
              <a:gd name="connsiteX813" fmla="*/ 3766672 w 7467600"/>
              <a:gd name="connsiteY813" fmla="*/ 359429 h 6858000"/>
              <a:gd name="connsiteX814" fmla="*/ 3996338 w 7467600"/>
              <a:gd name="connsiteY814" fmla="*/ 968237 h 6858000"/>
              <a:gd name="connsiteX815" fmla="*/ 3766672 w 7467600"/>
              <a:gd name="connsiteY815" fmla="*/ 359429 h 6858000"/>
              <a:gd name="connsiteX816" fmla="*/ 5805386 w 7467600"/>
              <a:gd name="connsiteY816" fmla="*/ 239240 h 6858000"/>
              <a:gd name="connsiteX817" fmla="*/ 5736947 w 7467600"/>
              <a:gd name="connsiteY817" fmla="*/ 261367 h 6858000"/>
              <a:gd name="connsiteX818" fmla="*/ 5427012 w 7467600"/>
              <a:gd name="connsiteY818" fmla="*/ 311272 h 6858000"/>
              <a:gd name="connsiteX819" fmla="*/ 5147818 w 7467600"/>
              <a:gd name="connsiteY819" fmla="*/ 322112 h 6858000"/>
              <a:gd name="connsiteX820" fmla="*/ 5060854 w 7467600"/>
              <a:gd name="connsiteY820" fmla="*/ 311882 h 6858000"/>
              <a:gd name="connsiteX821" fmla="*/ 4945989 w 7467600"/>
              <a:gd name="connsiteY821" fmla="*/ 300516 h 6858000"/>
              <a:gd name="connsiteX822" fmla="*/ 5410479 w 7467600"/>
              <a:gd name="connsiteY822" fmla="*/ 348434 h 6858000"/>
              <a:gd name="connsiteX823" fmla="*/ 5805386 w 7467600"/>
              <a:gd name="connsiteY823" fmla="*/ 239240 h 6858000"/>
              <a:gd name="connsiteX824" fmla="*/ 5905192 w 7467600"/>
              <a:gd name="connsiteY824" fmla="*/ 163079 h 6858000"/>
              <a:gd name="connsiteX825" fmla="*/ 5865655 w 7467600"/>
              <a:gd name="connsiteY825" fmla="*/ 171901 h 6858000"/>
              <a:gd name="connsiteX826" fmla="*/ 5259740 w 7467600"/>
              <a:gd name="connsiteY826" fmla="*/ 257013 h 6858000"/>
              <a:gd name="connsiteX827" fmla="*/ 5208466 w 7467600"/>
              <a:gd name="connsiteY827" fmla="*/ 257550 h 6858000"/>
              <a:gd name="connsiteX828" fmla="*/ 4980204 w 7467600"/>
              <a:gd name="connsiteY828" fmla="*/ 271903 h 6858000"/>
              <a:gd name="connsiteX829" fmla="*/ 5068068 w 7467600"/>
              <a:gd name="connsiteY829" fmla="*/ 282244 h 6858000"/>
              <a:gd name="connsiteX830" fmla="*/ 5153231 w 7467600"/>
              <a:gd name="connsiteY830" fmla="*/ 292240 h 6858000"/>
              <a:gd name="connsiteX831" fmla="*/ 5426491 w 7467600"/>
              <a:gd name="connsiteY831" fmla="*/ 281128 h 6858000"/>
              <a:gd name="connsiteX832" fmla="*/ 5731212 w 7467600"/>
              <a:gd name="connsiteY832" fmla="*/ 231951 h 6858000"/>
              <a:gd name="connsiteX833" fmla="*/ 5905192 w 7467600"/>
              <a:gd name="connsiteY833" fmla="*/ 163079 h 6858000"/>
              <a:gd name="connsiteX834" fmla="*/ 5944437 w 7467600"/>
              <a:gd name="connsiteY834" fmla="*/ 113829 h 6858000"/>
              <a:gd name="connsiteX835" fmla="*/ 5825032 w 7467600"/>
              <a:gd name="connsiteY835" fmla="*/ 146405 h 6858000"/>
              <a:gd name="connsiteX836" fmla="*/ 4955599 w 7467600"/>
              <a:gd name="connsiteY836" fmla="*/ 247008 h 6858000"/>
              <a:gd name="connsiteX837" fmla="*/ 5210104 w 7467600"/>
              <a:gd name="connsiteY837" fmla="*/ 228123 h 6858000"/>
              <a:gd name="connsiteX838" fmla="*/ 5261015 w 7467600"/>
              <a:gd name="connsiteY838" fmla="*/ 227087 h 6858000"/>
              <a:gd name="connsiteX839" fmla="*/ 5861181 w 7467600"/>
              <a:gd name="connsiteY839" fmla="*/ 143093 h 6858000"/>
              <a:gd name="connsiteX840" fmla="*/ 5961252 w 7467600"/>
              <a:gd name="connsiteY840" fmla="*/ 114820 h 6858000"/>
              <a:gd name="connsiteX841" fmla="*/ 5944437 w 7467600"/>
              <a:gd name="connsiteY841" fmla="*/ 113829 h 6858000"/>
              <a:gd name="connsiteX842" fmla="*/ 3882765 w 7467600"/>
              <a:gd name="connsiteY842" fmla="*/ 0 h 6858000"/>
              <a:gd name="connsiteX843" fmla="*/ 3995099 w 7467600"/>
              <a:gd name="connsiteY843" fmla="*/ 0 h 6858000"/>
              <a:gd name="connsiteX844" fmla="*/ 4163818 w 7467600"/>
              <a:gd name="connsiteY844" fmla="*/ 234104 h 6858000"/>
              <a:gd name="connsiteX845" fmla="*/ 4172099 w 7467600"/>
              <a:gd name="connsiteY845" fmla="*/ 234207 h 6858000"/>
              <a:gd name="connsiteX846" fmla="*/ 4784282 w 7467600"/>
              <a:gd name="connsiteY846" fmla="*/ 276561 h 6858000"/>
              <a:gd name="connsiteX847" fmla="*/ 4801687 w 7467600"/>
              <a:gd name="connsiteY847" fmla="*/ 267764 h 6858000"/>
              <a:gd name="connsiteX848" fmla="*/ 6082788 w 7467600"/>
              <a:gd name="connsiteY848" fmla="*/ 64119 h 6858000"/>
              <a:gd name="connsiteX849" fmla="*/ 6099442 w 7467600"/>
              <a:gd name="connsiteY849" fmla="*/ 82568 h 6858000"/>
              <a:gd name="connsiteX850" fmla="*/ 4804137 w 7467600"/>
              <a:gd name="connsiteY850" fmla="*/ 320931 h 6858000"/>
              <a:gd name="connsiteX851" fmla="*/ 4227047 w 7467600"/>
              <a:gd name="connsiteY851" fmla="*/ 313415 h 6858000"/>
              <a:gd name="connsiteX852" fmla="*/ 4346041 w 7467600"/>
              <a:gd name="connsiteY852" fmla="*/ 456086 h 6858000"/>
              <a:gd name="connsiteX853" fmla="*/ 4870967 w 7467600"/>
              <a:gd name="connsiteY853" fmla="*/ 963061 h 6858000"/>
              <a:gd name="connsiteX854" fmla="*/ 4889647 w 7467600"/>
              <a:gd name="connsiteY854" fmla="*/ 957147 h 6858000"/>
              <a:gd name="connsiteX855" fmla="*/ 5422504 w 7467600"/>
              <a:gd name="connsiteY855" fmla="*/ 805191 h 6858000"/>
              <a:gd name="connsiteX856" fmla="*/ 6087656 w 7467600"/>
              <a:gd name="connsiteY856" fmla="*/ 826703 h 6858000"/>
              <a:gd name="connsiteX857" fmla="*/ 6058717 w 7467600"/>
              <a:gd name="connsiteY857" fmla="*/ 865992 h 6858000"/>
              <a:gd name="connsiteX858" fmla="*/ 4974153 w 7467600"/>
              <a:gd name="connsiteY858" fmla="*/ 1045456 h 6858000"/>
              <a:gd name="connsiteX859" fmla="*/ 5627835 w 7467600"/>
              <a:gd name="connsiteY859" fmla="*/ 1472077 h 6858000"/>
              <a:gd name="connsiteX860" fmla="*/ 5629817 w 7467600"/>
              <a:gd name="connsiteY860" fmla="*/ 1471412 h 6858000"/>
              <a:gd name="connsiteX861" fmla="*/ 5634124 w 7467600"/>
              <a:gd name="connsiteY861" fmla="*/ 1470572 h 6858000"/>
              <a:gd name="connsiteX862" fmla="*/ 5755832 w 7467600"/>
              <a:gd name="connsiteY862" fmla="*/ 1383886 h 6858000"/>
              <a:gd name="connsiteX863" fmla="*/ 6014186 w 7467600"/>
              <a:gd name="connsiteY863" fmla="*/ 1279799 h 6858000"/>
              <a:gd name="connsiteX864" fmla="*/ 6901619 w 7467600"/>
              <a:gd name="connsiteY864" fmla="*/ 1047874 h 6858000"/>
              <a:gd name="connsiteX865" fmla="*/ 6931566 w 7467600"/>
              <a:gd name="connsiteY865" fmla="*/ 1062034 h 6858000"/>
              <a:gd name="connsiteX866" fmla="*/ 5790982 w 7467600"/>
              <a:gd name="connsiteY866" fmla="*/ 1561380 h 6858000"/>
              <a:gd name="connsiteX867" fmla="*/ 6188971 w 7467600"/>
              <a:gd name="connsiteY867" fmla="*/ 1755168 h 6858000"/>
              <a:gd name="connsiteX868" fmla="*/ 6202446 w 7467600"/>
              <a:gd name="connsiteY868" fmla="*/ 1752268 h 6858000"/>
              <a:gd name="connsiteX869" fmla="*/ 7179560 w 7467600"/>
              <a:gd name="connsiteY869" fmla="*/ 1467551 h 6858000"/>
              <a:gd name="connsiteX870" fmla="*/ 7158730 w 7467600"/>
              <a:gd name="connsiteY870" fmla="*/ 1507835 h 6858000"/>
              <a:gd name="connsiteX871" fmla="*/ 6326959 w 7467600"/>
              <a:gd name="connsiteY871" fmla="*/ 1817686 h 6858000"/>
              <a:gd name="connsiteX872" fmla="*/ 6537433 w 7467600"/>
              <a:gd name="connsiteY872" fmla="*/ 1907790 h 6858000"/>
              <a:gd name="connsiteX873" fmla="*/ 6550221 w 7467600"/>
              <a:gd name="connsiteY873" fmla="*/ 1910729 h 6858000"/>
              <a:gd name="connsiteX874" fmla="*/ 6964438 w 7467600"/>
              <a:gd name="connsiteY874" fmla="*/ 2209505 h 6858000"/>
              <a:gd name="connsiteX875" fmla="*/ 7367862 w 7467600"/>
              <a:gd name="connsiteY875" fmla="*/ 2806833 h 6858000"/>
              <a:gd name="connsiteX876" fmla="*/ 7364329 w 7467600"/>
              <a:gd name="connsiteY876" fmla="*/ 2826907 h 6858000"/>
              <a:gd name="connsiteX877" fmla="*/ 7290545 w 7467600"/>
              <a:gd name="connsiteY877" fmla="*/ 2850663 h 6858000"/>
              <a:gd name="connsiteX878" fmla="*/ 6472036 w 7467600"/>
              <a:gd name="connsiteY878" fmla="*/ 1959003 h 6858000"/>
              <a:gd name="connsiteX879" fmla="*/ 5792897 w 7467600"/>
              <a:gd name="connsiteY879" fmla="*/ 1647747 h 6858000"/>
              <a:gd name="connsiteX880" fmla="*/ 5842751 w 7467600"/>
              <a:gd name="connsiteY880" fmla="*/ 1816112 h 6858000"/>
              <a:gd name="connsiteX881" fmla="*/ 5847424 w 7467600"/>
              <a:gd name="connsiteY881" fmla="*/ 1815776 h 6858000"/>
              <a:gd name="connsiteX882" fmla="*/ 6399821 w 7467600"/>
              <a:gd name="connsiteY882" fmla="*/ 2344799 h 6858000"/>
              <a:gd name="connsiteX883" fmla="*/ 6323232 w 7467600"/>
              <a:gd name="connsiteY883" fmla="*/ 2389634 h 6858000"/>
              <a:gd name="connsiteX884" fmla="*/ 5942958 w 7467600"/>
              <a:gd name="connsiteY884" fmla="*/ 2077708 h 6858000"/>
              <a:gd name="connsiteX885" fmla="*/ 5921559 w 7467600"/>
              <a:gd name="connsiteY885" fmla="*/ 2378596 h 6858000"/>
              <a:gd name="connsiteX886" fmla="*/ 5817651 w 7467600"/>
              <a:gd name="connsiteY886" fmla="*/ 3023919 h 6858000"/>
              <a:gd name="connsiteX887" fmla="*/ 5729634 w 7467600"/>
              <a:gd name="connsiteY887" fmla="*/ 3051849 h 6858000"/>
              <a:gd name="connsiteX888" fmla="*/ 5611018 w 7467600"/>
              <a:gd name="connsiteY888" fmla="*/ 2316769 h 6858000"/>
              <a:gd name="connsiteX889" fmla="*/ 5687608 w 7467600"/>
              <a:gd name="connsiteY889" fmla="*/ 2039972 h 6858000"/>
              <a:gd name="connsiteX890" fmla="*/ 5657554 w 7467600"/>
              <a:gd name="connsiteY890" fmla="*/ 1576445 h 6858000"/>
              <a:gd name="connsiteX891" fmla="*/ 5150475 w 7467600"/>
              <a:gd name="connsiteY891" fmla="*/ 1274012 h 6858000"/>
              <a:gd name="connsiteX892" fmla="*/ 5349142 w 7467600"/>
              <a:gd name="connsiteY892" fmla="*/ 2204405 h 6858000"/>
              <a:gd name="connsiteX893" fmla="*/ 5262214 w 7467600"/>
              <a:gd name="connsiteY893" fmla="*/ 2233836 h 6858000"/>
              <a:gd name="connsiteX894" fmla="*/ 4981539 w 7467600"/>
              <a:gd name="connsiteY894" fmla="*/ 1542201 h 6858000"/>
              <a:gd name="connsiteX895" fmla="*/ 4958461 w 7467600"/>
              <a:gd name="connsiteY895" fmla="*/ 1136957 h 6858000"/>
              <a:gd name="connsiteX896" fmla="*/ 4655015 w 7467600"/>
              <a:gd name="connsiteY896" fmla="*/ 891426 h 6858000"/>
              <a:gd name="connsiteX897" fmla="*/ 4348002 w 7467600"/>
              <a:gd name="connsiteY897" fmla="*/ 2205895 h 6858000"/>
              <a:gd name="connsiteX898" fmla="*/ 4262250 w 7467600"/>
              <a:gd name="connsiteY898" fmla="*/ 2219972 h 6858000"/>
              <a:gd name="connsiteX899" fmla="*/ 4550611 w 7467600"/>
              <a:gd name="connsiteY899" fmla="*/ 817540 h 6858000"/>
              <a:gd name="connsiteX900" fmla="*/ 4564418 w 7467600"/>
              <a:gd name="connsiteY900" fmla="*/ 808293 h 6858000"/>
              <a:gd name="connsiteX901" fmla="*/ 4266388 w 7467600"/>
              <a:gd name="connsiteY901" fmla="*/ 500083 h 6858000"/>
              <a:gd name="connsiteX902" fmla="*/ 4032842 w 7467600"/>
              <a:gd name="connsiteY902" fmla="*/ 211809 h 6858000"/>
              <a:gd name="connsiteX903" fmla="*/ 3882765 w 7467600"/>
              <a:gd name="connsiteY903" fmla="*/ 0 h 6858000"/>
              <a:gd name="connsiteX904" fmla="*/ 3721337 w 7467600"/>
              <a:gd name="connsiteY904" fmla="*/ 0 h 6858000"/>
              <a:gd name="connsiteX905" fmla="*/ 3797544 w 7467600"/>
              <a:gd name="connsiteY905" fmla="*/ 0 h 6858000"/>
              <a:gd name="connsiteX906" fmla="*/ 3775734 w 7467600"/>
              <a:gd name="connsiteY906" fmla="*/ 95131 h 6858000"/>
              <a:gd name="connsiteX907" fmla="*/ 3724807 w 7467600"/>
              <a:gd name="connsiteY907" fmla="*/ 272257 h 6858000"/>
              <a:gd name="connsiteX908" fmla="*/ 3726844 w 7467600"/>
              <a:gd name="connsiteY908" fmla="*/ 282988 h 6858000"/>
              <a:gd name="connsiteX909" fmla="*/ 3742664 w 7467600"/>
              <a:gd name="connsiteY909" fmla="*/ 279918 h 6858000"/>
              <a:gd name="connsiteX910" fmla="*/ 4103910 w 7467600"/>
              <a:gd name="connsiteY910" fmla="*/ 1161917 h 6858000"/>
              <a:gd name="connsiteX911" fmla="*/ 4020269 w 7467600"/>
              <a:gd name="connsiteY911" fmla="*/ 1200406 h 6858000"/>
              <a:gd name="connsiteX912" fmla="*/ 3674882 w 7467600"/>
              <a:gd name="connsiteY912" fmla="*/ 488524 h 6858000"/>
              <a:gd name="connsiteX913" fmla="*/ 3132682 w 7467600"/>
              <a:gd name="connsiteY913" fmla="*/ 1072284 h 6858000"/>
              <a:gd name="connsiteX914" fmla="*/ 2716346 w 7467600"/>
              <a:gd name="connsiteY914" fmla="*/ 1276376 h 6858000"/>
              <a:gd name="connsiteX915" fmla="*/ 2716772 w 7467600"/>
              <a:gd name="connsiteY915" fmla="*/ 1255462 h 6858000"/>
              <a:gd name="connsiteX916" fmla="*/ 3471096 w 7467600"/>
              <a:gd name="connsiteY916" fmla="*/ 437072 h 6858000"/>
              <a:gd name="connsiteX917" fmla="*/ 3639057 w 7467600"/>
              <a:gd name="connsiteY917" fmla="*/ 286334 h 6858000"/>
              <a:gd name="connsiteX918" fmla="*/ 3640309 w 7467600"/>
              <a:gd name="connsiteY918" fmla="*/ 284664 h 6858000"/>
              <a:gd name="connsiteX919" fmla="*/ 3646022 w 7467600"/>
              <a:gd name="connsiteY919" fmla="*/ 276711 h 6858000"/>
              <a:gd name="connsiteX920" fmla="*/ 3707943 w 7467600"/>
              <a:gd name="connsiteY920" fmla="*/ 65958 h 6858000"/>
              <a:gd name="connsiteX921" fmla="*/ 3721337 w 7467600"/>
              <a:gd name="connsiteY921" fmla="*/ 0 h 6858000"/>
              <a:gd name="connsiteX922" fmla="*/ 2867960 w 7467600"/>
              <a:gd name="connsiteY922" fmla="*/ 0 h 6858000"/>
              <a:gd name="connsiteX923" fmla="*/ 2926351 w 7467600"/>
              <a:gd name="connsiteY923" fmla="*/ 0 h 6858000"/>
              <a:gd name="connsiteX924" fmla="*/ 2902823 w 7467600"/>
              <a:gd name="connsiteY924" fmla="*/ 262929 h 6858000"/>
              <a:gd name="connsiteX925" fmla="*/ 2940663 w 7467600"/>
              <a:gd name="connsiteY925" fmla="*/ 140884 h 6858000"/>
              <a:gd name="connsiteX926" fmla="*/ 2947039 w 7467600"/>
              <a:gd name="connsiteY926" fmla="*/ 122524 h 6858000"/>
              <a:gd name="connsiteX927" fmla="*/ 2984316 w 7467600"/>
              <a:gd name="connsiteY927" fmla="*/ 0 h 6858000"/>
              <a:gd name="connsiteX928" fmla="*/ 3016114 w 7467600"/>
              <a:gd name="connsiteY928" fmla="*/ 0 h 6858000"/>
              <a:gd name="connsiteX929" fmla="*/ 2979949 w 7467600"/>
              <a:gd name="connsiteY929" fmla="*/ 119274 h 6858000"/>
              <a:gd name="connsiteX930" fmla="*/ 3023879 w 7467600"/>
              <a:gd name="connsiteY930" fmla="*/ 0 h 6858000"/>
              <a:gd name="connsiteX931" fmla="*/ 3105400 w 7467600"/>
              <a:gd name="connsiteY931" fmla="*/ 0 h 6858000"/>
              <a:gd name="connsiteX932" fmla="*/ 3094669 w 7467600"/>
              <a:gd name="connsiteY932" fmla="*/ 30308 h 6858000"/>
              <a:gd name="connsiteX933" fmla="*/ 2901945 w 7467600"/>
              <a:gd name="connsiteY933" fmla="*/ 466538 h 6858000"/>
              <a:gd name="connsiteX934" fmla="*/ 2815209 w 7467600"/>
              <a:gd name="connsiteY934" fmla="*/ 497361 h 6858000"/>
              <a:gd name="connsiteX935" fmla="*/ 2844845 w 7467600"/>
              <a:gd name="connsiteY935" fmla="*/ 127638 h 6858000"/>
              <a:gd name="connsiteX936" fmla="*/ 2867960 w 7467600"/>
              <a:gd name="connsiteY936" fmla="*/ 0 h 6858000"/>
              <a:gd name="connsiteX937" fmla="*/ 1057230 w 7467600"/>
              <a:gd name="connsiteY937" fmla="*/ 0 h 6858000"/>
              <a:gd name="connsiteX938" fmla="*/ 1111003 w 7467600"/>
              <a:gd name="connsiteY938" fmla="*/ 0 h 6858000"/>
              <a:gd name="connsiteX939" fmla="*/ 1125553 w 7467600"/>
              <a:gd name="connsiteY939" fmla="*/ 52588 h 6858000"/>
              <a:gd name="connsiteX940" fmla="*/ 1304276 w 7467600"/>
              <a:gd name="connsiteY940" fmla="*/ 476275 h 6858000"/>
              <a:gd name="connsiteX941" fmla="*/ 1492066 w 7467600"/>
              <a:gd name="connsiteY941" fmla="*/ 886333 h 6858000"/>
              <a:gd name="connsiteX942" fmla="*/ 1423698 w 7467600"/>
              <a:gd name="connsiteY942" fmla="*/ 710817 h 6858000"/>
              <a:gd name="connsiteX943" fmla="*/ 1357609 w 7467600"/>
              <a:gd name="connsiteY943" fmla="*/ 532892 h 6858000"/>
              <a:gd name="connsiteX944" fmla="*/ 1309550 w 7467600"/>
              <a:gd name="connsiteY944" fmla="*/ 374031 h 6858000"/>
              <a:gd name="connsiteX945" fmla="*/ 1193673 w 7467600"/>
              <a:gd name="connsiteY945" fmla="*/ 49533 h 6858000"/>
              <a:gd name="connsiteX946" fmla="*/ 1164391 w 7467600"/>
              <a:gd name="connsiteY946" fmla="*/ 0 h 6858000"/>
              <a:gd name="connsiteX947" fmla="*/ 1200666 w 7467600"/>
              <a:gd name="connsiteY947" fmla="*/ 0 h 6858000"/>
              <a:gd name="connsiteX948" fmla="*/ 1223408 w 7467600"/>
              <a:gd name="connsiteY948" fmla="*/ 38996 h 6858000"/>
              <a:gd name="connsiteX949" fmla="*/ 1339635 w 7467600"/>
              <a:gd name="connsiteY949" fmla="*/ 365517 h 6858000"/>
              <a:gd name="connsiteX950" fmla="*/ 1387469 w 7467600"/>
              <a:gd name="connsiteY950" fmla="*/ 523079 h 6858000"/>
              <a:gd name="connsiteX951" fmla="*/ 1452685 w 7467600"/>
              <a:gd name="connsiteY951" fmla="*/ 699806 h 6858000"/>
              <a:gd name="connsiteX952" fmla="*/ 1492092 w 7467600"/>
              <a:gd name="connsiteY952" fmla="*/ 800424 h 6858000"/>
              <a:gd name="connsiteX953" fmla="*/ 1455302 w 7467600"/>
              <a:gd name="connsiteY953" fmla="*/ 632913 h 6858000"/>
              <a:gd name="connsiteX954" fmla="*/ 1222336 w 7467600"/>
              <a:gd name="connsiteY954" fmla="*/ 9480 h 6858000"/>
              <a:gd name="connsiteX955" fmla="*/ 1214634 w 7467600"/>
              <a:gd name="connsiteY955" fmla="*/ 0 h 6858000"/>
              <a:gd name="connsiteX956" fmla="*/ 1289827 w 7467600"/>
              <a:gd name="connsiteY956" fmla="*/ 0 h 6858000"/>
              <a:gd name="connsiteX957" fmla="*/ 1321076 w 7467600"/>
              <a:gd name="connsiteY957" fmla="*/ 59722 h 6858000"/>
              <a:gd name="connsiteX958" fmla="*/ 1512579 w 7467600"/>
              <a:gd name="connsiteY958" fmla="*/ 626441 h 6858000"/>
              <a:gd name="connsiteX959" fmla="*/ 1506076 w 7467600"/>
              <a:gd name="connsiteY959" fmla="*/ 1089289 h 6858000"/>
              <a:gd name="connsiteX960" fmla="*/ 1486346 w 7467600"/>
              <a:gd name="connsiteY960" fmla="*/ 1079919 h 6858000"/>
              <a:gd name="connsiteX961" fmla="*/ 1070511 w 7467600"/>
              <a:gd name="connsiteY961" fmla="*/ 48609 h 6858000"/>
              <a:gd name="connsiteX962" fmla="*/ 1057230 w 7467600"/>
              <a:gd name="connsiteY962" fmla="*/ 0 h 6858000"/>
              <a:gd name="connsiteX963" fmla="*/ 43151 w 7467600"/>
              <a:gd name="connsiteY963" fmla="*/ 0 h 6858000"/>
              <a:gd name="connsiteX964" fmla="*/ 95283 w 7467600"/>
              <a:gd name="connsiteY964" fmla="*/ 0 h 6858000"/>
              <a:gd name="connsiteX965" fmla="*/ 300708 w 7467600"/>
              <a:gd name="connsiteY965" fmla="*/ 154571 h 6858000"/>
              <a:gd name="connsiteX966" fmla="*/ 530414 w 7467600"/>
              <a:gd name="connsiteY966" fmla="*/ 354673 h 6858000"/>
              <a:gd name="connsiteX967" fmla="*/ 333785 w 7467600"/>
              <a:gd name="connsiteY967" fmla="*/ 161564 h 6858000"/>
              <a:gd name="connsiteX968" fmla="*/ 147005 w 7467600"/>
              <a:gd name="connsiteY968" fmla="*/ 0 h 6858000"/>
              <a:gd name="connsiteX969" fmla="*/ 272509 w 7467600"/>
              <a:gd name="connsiteY969" fmla="*/ 0 h 6858000"/>
              <a:gd name="connsiteX970" fmla="*/ 326276 w 7467600"/>
              <a:gd name="connsiteY970" fmla="*/ 45847 h 6858000"/>
              <a:gd name="connsiteX971" fmla="*/ 823759 w 7467600"/>
              <a:gd name="connsiteY971" fmla="*/ 574145 h 6858000"/>
              <a:gd name="connsiteX972" fmla="*/ 811254 w 7467600"/>
              <a:gd name="connsiteY972" fmla="*/ 665546 h 6858000"/>
              <a:gd name="connsiteX973" fmla="*/ 154042 w 7467600"/>
              <a:gd name="connsiteY973" fmla="*/ 261522 h 6858000"/>
              <a:gd name="connsiteX974" fmla="*/ 13550 w 7467600"/>
              <a:gd name="connsiteY974" fmla="*/ 158423 h 6858000"/>
              <a:gd name="connsiteX975" fmla="*/ 0 w 7467600"/>
              <a:gd name="connsiteY975" fmla="*/ 146618 h 6858000"/>
              <a:gd name="connsiteX976" fmla="*/ 0 w 7467600"/>
              <a:gd name="connsiteY976" fmla="*/ 59161 h 6858000"/>
              <a:gd name="connsiteX977" fmla="*/ 45427 w 7467600"/>
              <a:gd name="connsiteY977" fmla="*/ 101078 h 6858000"/>
              <a:gd name="connsiteX978" fmla="*/ 630103 w 7467600"/>
              <a:gd name="connsiteY978" fmla="*/ 485885 h 6858000"/>
              <a:gd name="connsiteX979" fmla="*/ 532040 w 7467600"/>
              <a:gd name="connsiteY979" fmla="*/ 399359 h 6858000"/>
              <a:gd name="connsiteX980" fmla="*/ 517618 w 7467600"/>
              <a:gd name="connsiteY980" fmla="*/ 385726 h 6858000"/>
              <a:gd name="connsiteX981" fmla="*/ 285074 w 7467600"/>
              <a:gd name="connsiteY981" fmla="*/ 182755 h 6858000"/>
              <a:gd name="connsiteX982" fmla="*/ 43151 w 7467600"/>
              <a:gd name="connsiteY98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44835 w 7467600"/>
              <a:gd name="connsiteY76" fmla="*/ 5424988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1456157 w 7467600"/>
              <a:gd name="connsiteY103" fmla="*/ 5371404 h 6858000"/>
              <a:gd name="connsiteX104" fmla="*/ 1244432 w 7467600"/>
              <a:gd name="connsiteY104" fmla="*/ 5385601 h 6858000"/>
              <a:gd name="connsiteX105" fmla="*/ 973990 w 7467600"/>
              <a:gd name="connsiteY105" fmla="*/ 5424940 h 6858000"/>
              <a:gd name="connsiteX106" fmla="*/ 1103809 w 7467600"/>
              <a:gd name="connsiteY106" fmla="*/ 5433720 h 6858000"/>
              <a:gd name="connsiteX107" fmla="*/ 1123454 w 7467600"/>
              <a:gd name="connsiteY107" fmla="*/ 5435727 h 6858000"/>
              <a:gd name="connsiteX108" fmla="*/ 1737017 w 7467600"/>
              <a:gd name="connsiteY108" fmla="*/ 5452183 h 6858000"/>
              <a:gd name="connsiteX109" fmla="*/ 1824397 w 7467600"/>
              <a:gd name="connsiteY109" fmla="*/ 5447757 h 6858000"/>
              <a:gd name="connsiteX110" fmla="*/ 2070059 w 7467600"/>
              <a:gd name="connsiteY110" fmla="*/ 5441660 h 6858000"/>
              <a:gd name="connsiteX111" fmla="*/ 1456157 w 7467600"/>
              <a:gd name="connsiteY111" fmla="*/ 5371404 h 6858000"/>
              <a:gd name="connsiteX112" fmla="*/ 4988186 w 7467600"/>
              <a:gd name="connsiteY112" fmla="*/ 5216467 h 6858000"/>
              <a:gd name="connsiteX113" fmla="*/ 4777334 w 7467600"/>
              <a:gd name="connsiteY113" fmla="*/ 5406072 h 6858000"/>
              <a:gd name="connsiteX114" fmla="*/ 4718341 w 7467600"/>
              <a:gd name="connsiteY114" fmla="*/ 5468043 h 6858000"/>
              <a:gd name="connsiteX115" fmla="*/ 4604655 w 7467600"/>
              <a:gd name="connsiteY115" fmla="*/ 5583434 h 6858000"/>
              <a:gd name="connsiteX116" fmla="*/ 4565074 w 7467600"/>
              <a:gd name="connsiteY116" fmla="*/ 5618550 h 6858000"/>
              <a:gd name="connsiteX117" fmla="*/ 4988186 w 7467600"/>
              <a:gd name="connsiteY117" fmla="*/ 5216467 h 6858000"/>
              <a:gd name="connsiteX118" fmla="*/ 4978032 w 7467600"/>
              <a:gd name="connsiteY118" fmla="*/ 5183809 h 6858000"/>
              <a:gd name="connsiteX119" fmla="*/ 4463413 w 7467600"/>
              <a:gd name="connsiteY119" fmla="*/ 5615162 h 6858000"/>
              <a:gd name="connsiteX120" fmla="*/ 4358134 w 7467600"/>
              <a:gd name="connsiteY120" fmla="*/ 5742791 h 6858000"/>
              <a:gd name="connsiteX121" fmla="*/ 4376219 w 7467600"/>
              <a:gd name="connsiteY121" fmla="*/ 5729027 h 6858000"/>
              <a:gd name="connsiteX122" fmla="*/ 4582340 w 7467600"/>
              <a:gd name="connsiteY122" fmla="*/ 5561037 h 6858000"/>
              <a:gd name="connsiteX123" fmla="*/ 4694684 w 7467600"/>
              <a:gd name="connsiteY123" fmla="*/ 5447098 h 6858000"/>
              <a:gd name="connsiteX124" fmla="*/ 4754123 w 7467600"/>
              <a:gd name="connsiteY124" fmla="*/ 5384643 h 6858000"/>
              <a:gd name="connsiteX125" fmla="*/ 4978032 w 7467600"/>
              <a:gd name="connsiteY125" fmla="*/ 5183809 h 6858000"/>
              <a:gd name="connsiteX126" fmla="*/ 1903353 w 7467600"/>
              <a:gd name="connsiteY126" fmla="*/ 5044827 h 6858000"/>
              <a:gd name="connsiteX127" fmla="*/ 1936931 w 7467600"/>
              <a:gd name="connsiteY127" fmla="*/ 5093954 h 6858000"/>
              <a:gd name="connsiteX128" fmla="*/ 2195868 w 7467600"/>
              <a:gd name="connsiteY128" fmla="*/ 5396574 h 6858000"/>
              <a:gd name="connsiteX129" fmla="*/ 2088852 w 7467600"/>
              <a:gd name="connsiteY129" fmla="*/ 5166123 h 6858000"/>
              <a:gd name="connsiteX130" fmla="*/ 1958241 w 7467600"/>
              <a:gd name="connsiteY130" fmla="*/ 5067955 h 6858000"/>
              <a:gd name="connsiteX131" fmla="*/ 1903353 w 7467600"/>
              <a:gd name="connsiteY131" fmla="*/ 5044827 h 6858000"/>
              <a:gd name="connsiteX132" fmla="*/ 1979378 w 7467600"/>
              <a:gd name="connsiteY132" fmla="*/ 4769504 h 6858000"/>
              <a:gd name="connsiteX133" fmla="*/ 2882120 w 7467600"/>
              <a:gd name="connsiteY133" fmla="*/ 5064547 h 6858000"/>
              <a:gd name="connsiteX134" fmla="*/ 2793103 w 7467600"/>
              <a:gd name="connsiteY134" fmla="*/ 5039699 h 6858000"/>
              <a:gd name="connsiteX135" fmla="*/ 2770041 w 7467600"/>
              <a:gd name="connsiteY135" fmla="*/ 5033634 h 6858000"/>
              <a:gd name="connsiteX136" fmla="*/ 1979378 w 7467600"/>
              <a:gd name="connsiteY136" fmla="*/ 4769504 h 6858000"/>
              <a:gd name="connsiteX137" fmla="*/ 1927410 w 7467600"/>
              <a:gd name="connsiteY137" fmla="*/ 4716164 h 6858000"/>
              <a:gd name="connsiteX138" fmla="*/ 1959587 w 7467600"/>
              <a:gd name="connsiteY138" fmla="*/ 4728849 h 6858000"/>
              <a:gd name="connsiteX139" fmla="*/ 2777707 w 7467600"/>
              <a:gd name="connsiteY139" fmla="*/ 5003991 h 6858000"/>
              <a:gd name="connsiteX140" fmla="*/ 2800768 w 7467600"/>
              <a:gd name="connsiteY140" fmla="*/ 5010056 h 6858000"/>
              <a:gd name="connsiteX141" fmla="*/ 2879408 w 7467600"/>
              <a:gd name="connsiteY141" fmla="*/ 5031590 h 6858000"/>
              <a:gd name="connsiteX142" fmla="*/ 2862295 w 7467600"/>
              <a:gd name="connsiteY142" fmla="*/ 5022958 h 6858000"/>
              <a:gd name="connsiteX143" fmla="*/ 2813343 w 7467600"/>
              <a:gd name="connsiteY143" fmla="*/ 4998369 h 6858000"/>
              <a:gd name="connsiteX144" fmla="*/ 2646245 w 7467600"/>
              <a:gd name="connsiteY144" fmla="*/ 4930999 h 6858000"/>
              <a:gd name="connsiteX145" fmla="*/ 1999243 w 7467600"/>
              <a:gd name="connsiteY145" fmla="*/ 4730524 h 6858000"/>
              <a:gd name="connsiteX146" fmla="*/ 1979527 w 7467600"/>
              <a:gd name="connsiteY146" fmla="*/ 4726651 h 6858000"/>
              <a:gd name="connsiteX147" fmla="*/ 1927410 w 7467600"/>
              <a:gd name="connsiteY147" fmla="*/ 4716164 h 6858000"/>
              <a:gd name="connsiteX148" fmla="*/ 1997014 w 7467600"/>
              <a:gd name="connsiteY148" fmla="*/ 4698007 h 6858000"/>
              <a:gd name="connsiteX149" fmla="*/ 2005458 w 7467600"/>
              <a:gd name="connsiteY149" fmla="*/ 4699540 h 6858000"/>
              <a:gd name="connsiteX150" fmla="*/ 2657186 w 7467600"/>
              <a:gd name="connsiteY150" fmla="*/ 4901687 h 6858000"/>
              <a:gd name="connsiteX151" fmla="*/ 2826662 w 7467600"/>
              <a:gd name="connsiteY151" fmla="*/ 4970362 h 6858000"/>
              <a:gd name="connsiteX152" fmla="*/ 2876100 w 7467600"/>
              <a:gd name="connsiteY152" fmla="*/ 4995397 h 6858000"/>
              <a:gd name="connsiteX153" fmla="*/ 3042600 w 7467600"/>
              <a:gd name="connsiteY153" fmla="*/ 5059532 h 6858000"/>
              <a:gd name="connsiteX154" fmla="*/ 1997014 w 7467600"/>
              <a:gd name="connsiteY154" fmla="*/ 4698007 h 6858000"/>
              <a:gd name="connsiteX155" fmla="*/ 2305292 w 7467600"/>
              <a:gd name="connsiteY155" fmla="*/ 4219492 h 6858000"/>
              <a:gd name="connsiteX156" fmla="*/ 3360922 w 7467600"/>
              <a:gd name="connsiteY156" fmla="*/ 4529373 h 6858000"/>
              <a:gd name="connsiteX157" fmla="*/ 3492420 w 7467600"/>
              <a:gd name="connsiteY157" fmla="*/ 4510145 h 6858000"/>
              <a:gd name="connsiteX158" fmla="*/ 3364086 w 7467600"/>
              <a:gd name="connsiteY158" fmla="*/ 4480340 h 6858000"/>
              <a:gd name="connsiteX159" fmla="*/ 3225818 w 7467600"/>
              <a:gd name="connsiteY159" fmla="*/ 4411822 h 6858000"/>
              <a:gd name="connsiteX160" fmla="*/ 3129696 w 7467600"/>
              <a:gd name="connsiteY160" fmla="*/ 4360704 h 6858000"/>
              <a:gd name="connsiteX161" fmla="*/ 2814545 w 7467600"/>
              <a:gd name="connsiteY161" fmla="*/ 4282955 h 6858000"/>
              <a:gd name="connsiteX162" fmla="*/ 2305292 w 7467600"/>
              <a:gd name="connsiteY162" fmla="*/ 4219492 h 6858000"/>
              <a:gd name="connsiteX163" fmla="*/ 2626982 w 7467600"/>
              <a:gd name="connsiteY163" fmla="*/ 4206450 h 6858000"/>
              <a:gd name="connsiteX164" fmla="*/ 2490617 w 7467600"/>
              <a:gd name="connsiteY164" fmla="*/ 4206951 h 6858000"/>
              <a:gd name="connsiteX165" fmla="*/ 2819869 w 7467600"/>
              <a:gd name="connsiteY165" fmla="*/ 4252936 h 6858000"/>
              <a:gd name="connsiteX166" fmla="*/ 3143018 w 7467600"/>
              <a:gd name="connsiteY166" fmla="*/ 4332698 h 6858000"/>
              <a:gd name="connsiteX167" fmla="*/ 3241520 w 7467600"/>
              <a:gd name="connsiteY167" fmla="*/ 4385112 h 6858000"/>
              <a:gd name="connsiteX168" fmla="*/ 3374575 w 7467600"/>
              <a:gd name="connsiteY168" fmla="*/ 4451517 h 6858000"/>
              <a:gd name="connsiteX169" fmla="*/ 3505221 w 7467600"/>
              <a:gd name="connsiteY169" fmla="*/ 4480757 h 6858000"/>
              <a:gd name="connsiteX170" fmla="*/ 2626982 w 7467600"/>
              <a:gd name="connsiteY170" fmla="*/ 4206450 h 6858000"/>
              <a:gd name="connsiteX171" fmla="*/ 1310106 w 7467600"/>
              <a:gd name="connsiteY171" fmla="*/ 3943217 h 6858000"/>
              <a:gd name="connsiteX172" fmla="*/ 854994 w 7467600"/>
              <a:gd name="connsiteY172" fmla="*/ 4399136 h 6858000"/>
              <a:gd name="connsiteX173" fmla="*/ 742462 w 7467600"/>
              <a:gd name="connsiteY173" fmla="*/ 4594648 h 6858000"/>
              <a:gd name="connsiteX174" fmla="*/ 820602 w 7467600"/>
              <a:gd name="connsiteY174" fmla="*/ 4485915 h 6858000"/>
              <a:gd name="connsiteX175" fmla="*/ 878295 w 7467600"/>
              <a:gd name="connsiteY175" fmla="*/ 4403594 h 6858000"/>
              <a:gd name="connsiteX176" fmla="*/ 1240607 w 7467600"/>
              <a:gd name="connsiteY176" fmla="*/ 4010401 h 6858000"/>
              <a:gd name="connsiteX177" fmla="*/ 1310106 w 7467600"/>
              <a:gd name="connsiteY177" fmla="*/ 3943217 h 6858000"/>
              <a:gd name="connsiteX178" fmla="*/ 1423113 w 7467600"/>
              <a:gd name="connsiteY178" fmla="*/ 3874565 h 6858000"/>
              <a:gd name="connsiteX179" fmla="*/ 1260565 w 7467600"/>
              <a:gd name="connsiteY179" fmla="*/ 4031982 h 6858000"/>
              <a:gd name="connsiteX180" fmla="*/ 901900 w 7467600"/>
              <a:gd name="connsiteY180" fmla="*/ 4421236 h 6858000"/>
              <a:gd name="connsiteX181" fmla="*/ 845044 w 7467600"/>
              <a:gd name="connsiteY181" fmla="*/ 4502436 h 6858000"/>
              <a:gd name="connsiteX182" fmla="*/ 685926 w 7467600"/>
              <a:gd name="connsiteY182" fmla="*/ 4703069 h 6858000"/>
              <a:gd name="connsiteX183" fmla="*/ 684248 w 7467600"/>
              <a:gd name="connsiteY183" fmla="*/ 4706721 h 6858000"/>
              <a:gd name="connsiteX184" fmla="*/ 1423113 w 7467600"/>
              <a:gd name="connsiteY184" fmla="*/ 3874565 h 6858000"/>
              <a:gd name="connsiteX185" fmla="*/ 3316479 w 7467600"/>
              <a:gd name="connsiteY185" fmla="*/ 3872136 h 6858000"/>
              <a:gd name="connsiteX186" fmla="*/ 3546806 w 7467600"/>
              <a:gd name="connsiteY186" fmla="*/ 4356139 h 6858000"/>
              <a:gd name="connsiteX187" fmla="*/ 3364433 w 7467600"/>
              <a:gd name="connsiteY187" fmla="*/ 3953121 h 6858000"/>
              <a:gd name="connsiteX188" fmla="*/ 3316479 w 7467600"/>
              <a:gd name="connsiteY188" fmla="*/ 3872136 h 6858000"/>
              <a:gd name="connsiteX189" fmla="*/ 3291335 w 7467600"/>
              <a:gd name="connsiteY189" fmla="*/ 3767420 h 6858000"/>
              <a:gd name="connsiteX190" fmla="*/ 3390805 w 7467600"/>
              <a:gd name="connsiteY190" fmla="*/ 3937163 h 6858000"/>
              <a:gd name="connsiteX191" fmla="*/ 3579062 w 7467600"/>
              <a:gd name="connsiteY191" fmla="*/ 4359040 h 6858000"/>
              <a:gd name="connsiteX192" fmla="*/ 3467355 w 7467600"/>
              <a:gd name="connsiteY192" fmla="*/ 3988130 h 6858000"/>
              <a:gd name="connsiteX193" fmla="*/ 3310753 w 7467600"/>
              <a:gd name="connsiteY193" fmla="*/ 3787140 h 6858000"/>
              <a:gd name="connsiteX194" fmla="*/ 3291335 w 7467600"/>
              <a:gd name="connsiteY194" fmla="*/ 3767420 h 6858000"/>
              <a:gd name="connsiteX195" fmla="*/ 1635889 w 7467600"/>
              <a:gd name="connsiteY195" fmla="*/ 3709494 h 6858000"/>
              <a:gd name="connsiteX196" fmla="*/ 1634800 w 7467600"/>
              <a:gd name="connsiteY196" fmla="*/ 3731111 h 6858000"/>
              <a:gd name="connsiteX197" fmla="*/ 1635889 w 7467600"/>
              <a:gd name="connsiteY197" fmla="*/ 3709494 h 6858000"/>
              <a:gd name="connsiteX198" fmla="*/ 1510397 w 7467600"/>
              <a:gd name="connsiteY198" fmla="*/ 3684705 h 6858000"/>
              <a:gd name="connsiteX199" fmla="*/ 1146550 w 7467600"/>
              <a:gd name="connsiteY199" fmla="*/ 3802012 h 6858000"/>
              <a:gd name="connsiteX200" fmla="*/ 698834 w 7467600"/>
              <a:gd name="connsiteY200" fmla="*/ 3952272 h 6858000"/>
              <a:gd name="connsiteX201" fmla="*/ 34256 w 7467600"/>
              <a:gd name="connsiteY201" fmla="*/ 4347603 h 6858000"/>
              <a:gd name="connsiteX202" fmla="*/ 527241 w 7467600"/>
              <a:gd name="connsiteY202" fmla="*/ 4065078 h 6858000"/>
              <a:gd name="connsiteX203" fmla="*/ 1510397 w 7467600"/>
              <a:gd name="connsiteY203" fmla="*/ 3684705 h 6858000"/>
              <a:gd name="connsiteX204" fmla="*/ 1313114 w 7467600"/>
              <a:gd name="connsiteY204" fmla="*/ 3655216 h 6858000"/>
              <a:gd name="connsiteX205" fmla="*/ 1109304 w 7467600"/>
              <a:gd name="connsiteY205" fmla="*/ 3669030 h 6858000"/>
              <a:gd name="connsiteX206" fmla="*/ 8129 w 7467600"/>
              <a:gd name="connsiteY206" fmla="*/ 4330519 h 6858000"/>
              <a:gd name="connsiteX207" fmla="*/ 687572 w 7467600"/>
              <a:gd name="connsiteY207" fmla="*/ 3925629 h 6858000"/>
              <a:gd name="connsiteX208" fmla="*/ 1138365 w 7467600"/>
              <a:gd name="connsiteY208" fmla="*/ 3774515 h 6858000"/>
              <a:gd name="connsiteX209" fmla="*/ 1505579 w 7467600"/>
              <a:gd name="connsiteY209" fmla="*/ 3655526 h 6858000"/>
              <a:gd name="connsiteX210" fmla="*/ 1313114 w 7467600"/>
              <a:gd name="connsiteY210" fmla="*/ 3655216 h 6858000"/>
              <a:gd name="connsiteX211" fmla="*/ 3655073 w 7467600"/>
              <a:gd name="connsiteY211" fmla="*/ 3650884 h 6858000"/>
              <a:gd name="connsiteX212" fmla="*/ 3989938 w 7467600"/>
              <a:gd name="connsiteY212" fmla="*/ 3991685 h 6858000"/>
              <a:gd name="connsiteX213" fmla="*/ 4393907 w 7467600"/>
              <a:gd name="connsiteY213" fmla="*/ 4261258 h 6858000"/>
              <a:gd name="connsiteX214" fmla="*/ 4648051 w 7467600"/>
              <a:gd name="connsiteY214" fmla="*/ 4374051 h 6858000"/>
              <a:gd name="connsiteX215" fmla="*/ 4383389 w 7467600"/>
              <a:gd name="connsiteY215" fmla="*/ 4184369 h 6858000"/>
              <a:gd name="connsiteX216" fmla="*/ 4165508 w 7467600"/>
              <a:gd name="connsiteY216" fmla="*/ 4035196 h 6858000"/>
              <a:gd name="connsiteX217" fmla="*/ 4068162 w 7467600"/>
              <a:gd name="connsiteY217" fmla="*/ 3953394 h 6858000"/>
              <a:gd name="connsiteX218" fmla="*/ 3981416 w 7467600"/>
              <a:gd name="connsiteY218" fmla="*/ 3880482 h 6858000"/>
              <a:gd name="connsiteX219" fmla="*/ 3800147 w 7467600"/>
              <a:gd name="connsiteY219" fmla="*/ 3749872 h 6858000"/>
              <a:gd name="connsiteX220" fmla="*/ 3655073 w 7467600"/>
              <a:gd name="connsiteY220" fmla="*/ 3650884 h 6858000"/>
              <a:gd name="connsiteX221" fmla="*/ 3670252 w 7467600"/>
              <a:gd name="connsiteY221" fmla="*/ 3622798 h 6858000"/>
              <a:gd name="connsiteX222" fmla="*/ 3817258 w 7467600"/>
              <a:gd name="connsiteY222" fmla="*/ 3723577 h 6858000"/>
              <a:gd name="connsiteX223" fmla="*/ 4000461 w 7467600"/>
              <a:gd name="connsiteY223" fmla="*/ 3855966 h 6858000"/>
              <a:gd name="connsiteX224" fmla="*/ 4088180 w 7467600"/>
              <a:gd name="connsiteY224" fmla="*/ 3929774 h 6858000"/>
              <a:gd name="connsiteX225" fmla="*/ 4184555 w 7467600"/>
              <a:gd name="connsiteY225" fmla="*/ 4010683 h 6858000"/>
              <a:gd name="connsiteX226" fmla="*/ 4399563 w 7467600"/>
              <a:gd name="connsiteY226" fmla="*/ 4158106 h 6858000"/>
              <a:gd name="connsiteX227" fmla="*/ 4684469 w 7467600"/>
              <a:gd name="connsiteY227" fmla="*/ 4364680 h 6858000"/>
              <a:gd name="connsiteX228" fmla="*/ 4690271 w 7467600"/>
              <a:gd name="connsiteY228" fmla="*/ 4370034 h 6858000"/>
              <a:gd name="connsiteX229" fmla="*/ 4136093 w 7467600"/>
              <a:gd name="connsiteY229" fmla="*/ 3858466 h 6858000"/>
              <a:gd name="connsiteX230" fmla="*/ 3670252 w 7467600"/>
              <a:gd name="connsiteY230" fmla="*/ 3622798 h 6858000"/>
              <a:gd name="connsiteX231" fmla="*/ 4440129 w 7467600"/>
              <a:gd name="connsiteY231" fmla="*/ 3448571 h 6858000"/>
              <a:gd name="connsiteX232" fmla="*/ 4856525 w 7467600"/>
              <a:gd name="connsiteY232" fmla="*/ 3915351 h 6858000"/>
              <a:gd name="connsiteX233" fmla="*/ 5059055 w 7467600"/>
              <a:gd name="connsiteY233" fmla="*/ 4108918 h 6858000"/>
              <a:gd name="connsiteX234" fmla="*/ 5290070 w 7467600"/>
              <a:gd name="connsiteY234" fmla="*/ 4263619 h 6858000"/>
              <a:gd name="connsiteX235" fmla="*/ 4834991 w 7467600"/>
              <a:gd name="connsiteY235" fmla="*/ 3830985 h 6858000"/>
              <a:gd name="connsiteX236" fmla="*/ 4440129 w 7467600"/>
              <a:gd name="connsiteY236" fmla="*/ 3448571 h 6858000"/>
              <a:gd name="connsiteX237" fmla="*/ 4441737 w 7467600"/>
              <a:gd name="connsiteY237" fmla="*/ 3399734 h 6858000"/>
              <a:gd name="connsiteX238" fmla="*/ 4431236 w 7467600"/>
              <a:gd name="connsiteY238" fmla="*/ 3400954 h 6858000"/>
              <a:gd name="connsiteX239" fmla="*/ 4557150 w 7467600"/>
              <a:gd name="connsiteY239" fmla="*/ 3510023 h 6858000"/>
              <a:gd name="connsiteX240" fmla="*/ 4856936 w 7467600"/>
              <a:gd name="connsiteY240" fmla="*/ 3809146 h 6858000"/>
              <a:gd name="connsiteX241" fmla="*/ 5111996 w 7467600"/>
              <a:gd name="connsiteY241" fmla="*/ 4065759 h 6858000"/>
              <a:gd name="connsiteX242" fmla="*/ 5388878 w 7467600"/>
              <a:gd name="connsiteY242" fmla="*/ 4300185 h 6858000"/>
              <a:gd name="connsiteX243" fmla="*/ 5425556 w 7467600"/>
              <a:gd name="connsiteY243" fmla="*/ 4308967 h 6858000"/>
              <a:gd name="connsiteX244" fmla="*/ 4943646 w 7467600"/>
              <a:gd name="connsiteY244" fmla="*/ 3822916 h 6858000"/>
              <a:gd name="connsiteX245" fmla="*/ 4594837 w 7467600"/>
              <a:gd name="connsiteY245" fmla="*/ 3532274 h 6858000"/>
              <a:gd name="connsiteX246" fmla="*/ 4441737 w 7467600"/>
              <a:gd name="connsiteY246" fmla="*/ 3399734 h 6858000"/>
              <a:gd name="connsiteX247" fmla="*/ 5425834 w 7467600"/>
              <a:gd name="connsiteY247" fmla="*/ 3162785 h 6858000"/>
              <a:gd name="connsiteX248" fmla="*/ 5401644 w 7467600"/>
              <a:gd name="connsiteY248" fmla="*/ 3617847 h 6858000"/>
              <a:gd name="connsiteX249" fmla="*/ 5467256 w 7467600"/>
              <a:gd name="connsiteY249" fmla="*/ 4175494 h 6858000"/>
              <a:gd name="connsiteX250" fmla="*/ 5448069 w 7467600"/>
              <a:gd name="connsiteY250" fmla="*/ 3567554 h 6858000"/>
              <a:gd name="connsiteX251" fmla="*/ 5425834 w 7467600"/>
              <a:gd name="connsiteY251" fmla="*/ 3162785 h 6858000"/>
              <a:gd name="connsiteX252" fmla="*/ 1318687 w 7467600"/>
              <a:gd name="connsiteY252" fmla="*/ 3113840 h 6858000"/>
              <a:gd name="connsiteX253" fmla="*/ 1066793 w 7467600"/>
              <a:gd name="connsiteY253" fmla="*/ 3212171 h 6858000"/>
              <a:gd name="connsiteX254" fmla="*/ 993319 w 7467600"/>
              <a:gd name="connsiteY254" fmla="*/ 3247648 h 6858000"/>
              <a:gd name="connsiteX255" fmla="*/ 853081 w 7467600"/>
              <a:gd name="connsiteY255" fmla="*/ 3312410 h 6858000"/>
              <a:gd name="connsiteX256" fmla="*/ 805957 w 7467600"/>
              <a:gd name="connsiteY256" fmla="*/ 3330443 h 6858000"/>
              <a:gd name="connsiteX257" fmla="*/ 1318687 w 7467600"/>
              <a:gd name="connsiteY257" fmla="*/ 3113840 h 6858000"/>
              <a:gd name="connsiteX258" fmla="*/ 5453702 w 7467600"/>
              <a:gd name="connsiteY258" fmla="*/ 3090882 h 6858000"/>
              <a:gd name="connsiteX259" fmla="*/ 5480135 w 7467600"/>
              <a:gd name="connsiteY259" fmla="*/ 3565802 h 6858000"/>
              <a:gd name="connsiteX260" fmla="*/ 5499023 w 7467600"/>
              <a:gd name="connsiteY260" fmla="*/ 4166310 h 6858000"/>
              <a:gd name="connsiteX261" fmla="*/ 5547022 w 7467600"/>
              <a:gd name="connsiteY261" fmla="*/ 3607838 h 6858000"/>
              <a:gd name="connsiteX262" fmla="*/ 5515964 w 7467600"/>
              <a:gd name="connsiteY262" fmla="*/ 3378541 h 6858000"/>
              <a:gd name="connsiteX263" fmla="*/ 5453702 w 7467600"/>
              <a:gd name="connsiteY263" fmla="*/ 3090882 h 6858000"/>
              <a:gd name="connsiteX264" fmla="*/ 1238695 w 7467600"/>
              <a:gd name="connsiteY264" fmla="*/ 3076820 h 6858000"/>
              <a:gd name="connsiteX265" fmla="*/ 716371 w 7467600"/>
              <a:gd name="connsiteY265" fmla="*/ 3293249 h 6858000"/>
              <a:gd name="connsiteX266" fmla="*/ 579522 w 7467600"/>
              <a:gd name="connsiteY266" fmla="*/ 3371759 h 6858000"/>
              <a:gd name="connsiteX267" fmla="*/ 600288 w 7467600"/>
              <a:gd name="connsiteY267" fmla="*/ 3365555 h 6858000"/>
              <a:gd name="connsiteX268" fmla="*/ 840692 w 7467600"/>
              <a:gd name="connsiteY268" fmla="*/ 3284921 h 6858000"/>
              <a:gd name="connsiteX269" fmla="*/ 979248 w 7467600"/>
              <a:gd name="connsiteY269" fmla="*/ 3221003 h 6858000"/>
              <a:gd name="connsiteX270" fmla="*/ 1053282 w 7467600"/>
              <a:gd name="connsiteY270" fmla="*/ 3185247 h 6858000"/>
              <a:gd name="connsiteX271" fmla="*/ 1320603 w 7467600"/>
              <a:gd name="connsiteY271" fmla="*/ 3081281 h 6858000"/>
              <a:gd name="connsiteX272" fmla="*/ 1238695 w 7467600"/>
              <a:gd name="connsiteY272" fmla="*/ 3076820 h 6858000"/>
              <a:gd name="connsiteX273" fmla="*/ 5425627 w 7467600"/>
              <a:gd name="connsiteY273" fmla="*/ 2954192 h 6858000"/>
              <a:gd name="connsiteX274" fmla="*/ 5470770 w 7467600"/>
              <a:gd name="connsiteY274" fmla="*/ 3005435 h 6858000"/>
              <a:gd name="connsiteX275" fmla="*/ 5519779 w 7467600"/>
              <a:gd name="connsiteY275" fmla="*/ 4359223 h 6858000"/>
              <a:gd name="connsiteX276" fmla="*/ 5520293 w 7467600"/>
              <a:gd name="connsiteY276" fmla="*/ 4360602 h 6858000"/>
              <a:gd name="connsiteX277" fmla="*/ 5767221 w 7467600"/>
              <a:gd name="connsiteY277" fmla="*/ 4665564 h 6858000"/>
              <a:gd name="connsiteX278" fmla="*/ 6937169 w 7467600"/>
              <a:gd name="connsiteY278" fmla="*/ 4815941 h 6858000"/>
              <a:gd name="connsiteX279" fmla="*/ 6953922 w 7467600"/>
              <a:gd name="connsiteY279" fmla="*/ 4890068 h 6858000"/>
              <a:gd name="connsiteX280" fmla="*/ 6071359 w 7467600"/>
              <a:gd name="connsiteY280" fmla="*/ 4770770 h 6858000"/>
              <a:gd name="connsiteX281" fmla="*/ 6038839 w 7467600"/>
              <a:gd name="connsiteY281" fmla="*/ 4764474 h 6858000"/>
              <a:gd name="connsiteX282" fmla="*/ 6038706 w 7467600"/>
              <a:gd name="connsiteY282" fmla="*/ 4763847 h 6858000"/>
              <a:gd name="connsiteX283" fmla="*/ 6037784 w 7467600"/>
              <a:gd name="connsiteY283" fmla="*/ 4764270 h 6858000"/>
              <a:gd name="connsiteX284" fmla="*/ 6038839 w 7467600"/>
              <a:gd name="connsiteY284" fmla="*/ 4764474 h 6858000"/>
              <a:gd name="connsiteX285" fmla="*/ 6040338 w 7467600"/>
              <a:gd name="connsiteY285" fmla="*/ 4771418 h 6858000"/>
              <a:gd name="connsiteX286" fmla="*/ 6024488 w 7467600"/>
              <a:gd name="connsiteY286" fmla="*/ 4809903 h 6858000"/>
              <a:gd name="connsiteX287" fmla="*/ 5599771 w 7467600"/>
              <a:gd name="connsiteY287" fmla="*/ 5509652 h 6858000"/>
              <a:gd name="connsiteX288" fmla="*/ 5548843 w 7467600"/>
              <a:gd name="connsiteY288" fmla="*/ 5563845 h 6858000"/>
              <a:gd name="connsiteX289" fmla="*/ 5940952 w 7467600"/>
              <a:gd name="connsiteY289" fmla="*/ 6250028 h 6858000"/>
              <a:gd name="connsiteX290" fmla="*/ 6043441 w 7467600"/>
              <a:gd name="connsiteY290" fmla="*/ 6665847 h 6858000"/>
              <a:gd name="connsiteX291" fmla="*/ 6093432 w 7467600"/>
              <a:gd name="connsiteY291" fmla="*/ 6858000 h 6858000"/>
              <a:gd name="connsiteX292" fmla="*/ 6034344 w 7467600"/>
              <a:gd name="connsiteY292" fmla="*/ 6858000 h 6858000"/>
              <a:gd name="connsiteX293" fmla="*/ 6026679 w 7467600"/>
              <a:gd name="connsiteY293" fmla="*/ 6836959 h 6858000"/>
              <a:gd name="connsiteX294" fmla="*/ 5800441 w 7467600"/>
              <a:gd name="connsiteY294" fmla="*/ 6335286 h 6858000"/>
              <a:gd name="connsiteX295" fmla="*/ 5526562 w 7467600"/>
              <a:gd name="connsiteY295" fmla="*/ 5705388 h 6858000"/>
              <a:gd name="connsiteX296" fmla="*/ 5519640 w 7467600"/>
              <a:gd name="connsiteY296" fmla="*/ 5683774 h 6858000"/>
              <a:gd name="connsiteX297" fmla="*/ 5844559 w 7467600"/>
              <a:gd name="connsiteY297" fmla="*/ 6553349 h 6858000"/>
              <a:gd name="connsiteX298" fmla="*/ 5975994 w 7467600"/>
              <a:gd name="connsiteY298" fmla="*/ 6858000 h 6858000"/>
              <a:gd name="connsiteX299" fmla="*/ 5898547 w 7467600"/>
              <a:gd name="connsiteY299" fmla="*/ 6858000 h 6858000"/>
              <a:gd name="connsiteX300" fmla="*/ 5682041 w 7467600"/>
              <a:gd name="connsiteY300" fmla="*/ 6355860 h 6858000"/>
              <a:gd name="connsiteX301" fmla="*/ 5461758 w 7467600"/>
              <a:gd name="connsiteY301" fmla="*/ 5820220 h 6858000"/>
              <a:gd name="connsiteX302" fmla="*/ 5237282 w 7467600"/>
              <a:gd name="connsiteY302" fmla="*/ 6579086 h 6858000"/>
              <a:gd name="connsiteX303" fmla="*/ 5115009 w 7467600"/>
              <a:gd name="connsiteY303" fmla="*/ 6858000 h 6858000"/>
              <a:gd name="connsiteX304" fmla="*/ 5028074 w 7467600"/>
              <a:gd name="connsiteY304" fmla="*/ 6858000 h 6858000"/>
              <a:gd name="connsiteX305" fmla="*/ 5079508 w 7467600"/>
              <a:gd name="connsiteY305" fmla="*/ 6749074 h 6858000"/>
              <a:gd name="connsiteX306" fmla="*/ 5371846 w 7467600"/>
              <a:gd name="connsiteY306" fmla="*/ 5924413 h 6858000"/>
              <a:gd name="connsiteX307" fmla="*/ 5270512 w 7467600"/>
              <a:gd name="connsiteY307" fmla="*/ 6138975 h 6858000"/>
              <a:gd name="connsiteX308" fmla="*/ 5062409 w 7467600"/>
              <a:gd name="connsiteY308" fmla="*/ 6653544 h 6858000"/>
              <a:gd name="connsiteX309" fmla="*/ 5036628 w 7467600"/>
              <a:gd name="connsiteY309" fmla="*/ 6754247 h 6858000"/>
              <a:gd name="connsiteX310" fmla="*/ 5009112 w 7467600"/>
              <a:gd name="connsiteY310" fmla="*/ 6858000 h 6858000"/>
              <a:gd name="connsiteX311" fmla="*/ 4976679 w 7467600"/>
              <a:gd name="connsiteY311" fmla="*/ 6858000 h 6858000"/>
              <a:gd name="connsiteX312" fmla="*/ 5006537 w 7467600"/>
              <a:gd name="connsiteY312" fmla="*/ 6747068 h 6858000"/>
              <a:gd name="connsiteX313" fmla="*/ 5032723 w 7467600"/>
              <a:gd name="connsiteY313" fmla="*/ 6644957 h 6858000"/>
              <a:gd name="connsiteX314" fmla="*/ 5242949 w 7467600"/>
              <a:gd name="connsiteY314" fmla="*/ 6125175 h 6858000"/>
              <a:gd name="connsiteX315" fmla="*/ 5286321 w 7467600"/>
              <a:gd name="connsiteY315" fmla="*/ 6033555 h 6858000"/>
              <a:gd name="connsiteX316" fmla="*/ 5008210 w 7467600"/>
              <a:gd name="connsiteY316" fmla="*/ 6649194 h 6858000"/>
              <a:gd name="connsiteX317" fmla="*/ 4986321 w 7467600"/>
              <a:gd name="connsiteY317" fmla="*/ 6765687 h 6858000"/>
              <a:gd name="connsiteX318" fmla="*/ 4973474 w 7467600"/>
              <a:gd name="connsiteY318" fmla="*/ 6858000 h 6858000"/>
              <a:gd name="connsiteX319" fmla="*/ 4907178 w 7467600"/>
              <a:gd name="connsiteY319" fmla="*/ 6858000 h 6858000"/>
              <a:gd name="connsiteX320" fmla="*/ 4910810 w 7467600"/>
              <a:gd name="connsiteY320" fmla="*/ 6829660 h 6858000"/>
              <a:gd name="connsiteX321" fmla="*/ 4987461 w 7467600"/>
              <a:gd name="connsiteY321" fmla="*/ 6432994 h 6858000"/>
              <a:gd name="connsiteX322" fmla="*/ 5179262 w 7467600"/>
              <a:gd name="connsiteY322" fmla="*/ 6035044 h 6858000"/>
              <a:gd name="connsiteX323" fmla="*/ 4689678 w 7467600"/>
              <a:gd name="connsiteY323" fmla="*/ 6440241 h 6858000"/>
              <a:gd name="connsiteX324" fmla="*/ 4477543 w 7467600"/>
              <a:gd name="connsiteY324" fmla="*/ 6674836 h 6858000"/>
              <a:gd name="connsiteX325" fmla="*/ 4329957 w 7467600"/>
              <a:gd name="connsiteY325" fmla="*/ 6858000 h 6858000"/>
              <a:gd name="connsiteX326" fmla="*/ 4218595 w 7467600"/>
              <a:gd name="connsiteY326" fmla="*/ 6858000 h 6858000"/>
              <a:gd name="connsiteX327" fmla="*/ 4368888 w 7467600"/>
              <a:gd name="connsiteY327" fmla="*/ 6668412 h 6858000"/>
              <a:gd name="connsiteX328" fmla="*/ 4563091 w 7467600"/>
              <a:gd name="connsiteY328" fmla="*/ 6442508 h 6858000"/>
              <a:gd name="connsiteX329" fmla="*/ 5387324 w 7467600"/>
              <a:gd name="connsiteY329" fmla="*/ 5705830 h 6858000"/>
              <a:gd name="connsiteX330" fmla="*/ 5073620 w 7467600"/>
              <a:gd name="connsiteY330" fmla="*/ 5955437 h 6858000"/>
              <a:gd name="connsiteX331" fmla="*/ 4689789 w 7467600"/>
              <a:gd name="connsiteY331" fmla="*/ 6268382 h 6858000"/>
              <a:gd name="connsiteX332" fmla="*/ 4418722 w 7467600"/>
              <a:gd name="connsiteY332" fmla="*/ 6570886 h 6858000"/>
              <a:gd name="connsiteX333" fmla="*/ 4214944 w 7467600"/>
              <a:gd name="connsiteY333" fmla="*/ 6858000 h 6858000"/>
              <a:gd name="connsiteX334" fmla="*/ 4177898 w 7467600"/>
              <a:gd name="connsiteY334" fmla="*/ 6858000 h 6858000"/>
              <a:gd name="connsiteX335" fmla="*/ 4391597 w 7467600"/>
              <a:gd name="connsiteY335" fmla="*/ 6556370 h 6858000"/>
              <a:gd name="connsiteX336" fmla="*/ 4668889 w 7467600"/>
              <a:gd name="connsiteY336" fmla="*/ 6246399 h 6858000"/>
              <a:gd name="connsiteX337" fmla="*/ 5055427 w 7467600"/>
              <a:gd name="connsiteY337" fmla="*/ 5931476 h 6858000"/>
              <a:gd name="connsiteX338" fmla="*/ 5371814 w 7467600"/>
              <a:gd name="connsiteY338" fmla="*/ 5678975 h 6858000"/>
              <a:gd name="connsiteX339" fmla="*/ 4987918 w 7467600"/>
              <a:gd name="connsiteY339" fmla="*/ 5838701 h 6858000"/>
              <a:gd name="connsiteX340" fmla="*/ 4317146 w 7467600"/>
              <a:gd name="connsiteY340" fmla="*/ 6587716 h 6858000"/>
              <a:gd name="connsiteX341" fmla="*/ 4171627 w 7467600"/>
              <a:gd name="connsiteY341" fmla="*/ 6858000 h 6858000"/>
              <a:gd name="connsiteX342" fmla="*/ 4081585 w 7467600"/>
              <a:gd name="connsiteY342" fmla="*/ 6858000 h 6858000"/>
              <a:gd name="connsiteX343" fmla="*/ 4238603 w 7467600"/>
              <a:gd name="connsiteY343" fmla="*/ 6559341 h 6858000"/>
              <a:gd name="connsiteX344" fmla="*/ 4778333 w 7467600"/>
              <a:gd name="connsiteY344" fmla="*/ 5873626 h 6858000"/>
              <a:gd name="connsiteX345" fmla="*/ 5414185 w 7467600"/>
              <a:gd name="connsiteY345" fmla="*/ 5573882 h 6858000"/>
              <a:gd name="connsiteX346" fmla="*/ 5959648 w 7467600"/>
              <a:gd name="connsiteY346" fmla="*/ 4760797 h 6858000"/>
              <a:gd name="connsiteX347" fmla="*/ 5355019 w 7467600"/>
              <a:gd name="connsiteY347" fmla="*/ 4734672 h 6858000"/>
              <a:gd name="connsiteX348" fmla="*/ 5083565 w 7467600"/>
              <a:gd name="connsiteY348" fmla="*/ 5179121 h 6858000"/>
              <a:gd name="connsiteX349" fmla="*/ 4713577 w 7467600"/>
              <a:gd name="connsiteY349" fmla="*/ 5616803 h 6858000"/>
              <a:gd name="connsiteX350" fmla="*/ 3989559 w 7467600"/>
              <a:gd name="connsiteY350" fmla="*/ 6145945 h 6858000"/>
              <a:gd name="connsiteX351" fmla="*/ 3939824 w 7467600"/>
              <a:gd name="connsiteY351" fmla="*/ 6066900 h 6858000"/>
              <a:gd name="connsiteX352" fmla="*/ 4584537 w 7467600"/>
              <a:gd name="connsiteY352" fmla="*/ 5324826 h 6858000"/>
              <a:gd name="connsiteX353" fmla="*/ 5037105 w 7467600"/>
              <a:gd name="connsiteY353" fmla="*/ 5088765 h 6858000"/>
              <a:gd name="connsiteX354" fmla="*/ 5039930 w 7467600"/>
              <a:gd name="connsiteY354" fmla="*/ 5089585 h 6858000"/>
              <a:gd name="connsiteX355" fmla="*/ 5263764 w 7467600"/>
              <a:gd name="connsiteY355" fmla="*/ 4735525 h 6858000"/>
              <a:gd name="connsiteX356" fmla="*/ 4086300 w 7467600"/>
              <a:gd name="connsiteY356" fmla="*/ 4884599 h 6858000"/>
              <a:gd name="connsiteX357" fmla="*/ 4085485 w 7467600"/>
              <a:gd name="connsiteY357" fmla="*/ 4899070 h 6858000"/>
              <a:gd name="connsiteX358" fmla="*/ 3871915 w 7467600"/>
              <a:gd name="connsiteY358" fmla="*/ 5253645 h 6858000"/>
              <a:gd name="connsiteX359" fmla="*/ 3799374 w 7467600"/>
              <a:gd name="connsiteY359" fmla="*/ 5466127 h 6858000"/>
              <a:gd name="connsiteX360" fmla="*/ 3498850 w 7467600"/>
              <a:gd name="connsiteY360" fmla="*/ 6661888 h 6858000"/>
              <a:gd name="connsiteX361" fmla="*/ 3399216 w 7467600"/>
              <a:gd name="connsiteY361" fmla="*/ 6858000 h 6858000"/>
              <a:gd name="connsiteX362" fmla="*/ 3303688 w 7467600"/>
              <a:gd name="connsiteY362" fmla="*/ 6858000 h 6858000"/>
              <a:gd name="connsiteX363" fmla="*/ 3391774 w 7467600"/>
              <a:gd name="connsiteY363" fmla="*/ 6697181 h 6858000"/>
              <a:gd name="connsiteX364" fmla="*/ 3735540 w 7467600"/>
              <a:gd name="connsiteY364" fmla="*/ 5546923 h 6858000"/>
              <a:gd name="connsiteX365" fmla="*/ 3729438 w 7467600"/>
              <a:gd name="connsiteY365" fmla="*/ 5569058 h 6858000"/>
              <a:gd name="connsiteX366" fmla="*/ 3707782 w 7467600"/>
              <a:gd name="connsiteY366" fmla="*/ 5644908 h 6858000"/>
              <a:gd name="connsiteX367" fmla="*/ 3583827 w 7467600"/>
              <a:gd name="connsiteY367" fmla="*/ 6039215 h 6858000"/>
              <a:gd name="connsiteX368" fmla="*/ 3547861 w 7467600"/>
              <a:gd name="connsiteY368" fmla="*/ 6129609 h 6858000"/>
              <a:gd name="connsiteX369" fmla="*/ 3490905 w 7467600"/>
              <a:gd name="connsiteY369" fmla="*/ 6277660 h 6858000"/>
              <a:gd name="connsiteX370" fmla="*/ 3455859 w 7467600"/>
              <a:gd name="connsiteY370" fmla="*/ 6391301 h 6858000"/>
              <a:gd name="connsiteX371" fmla="*/ 3429112 w 7467600"/>
              <a:gd name="connsiteY371" fmla="*/ 6479469 h 6858000"/>
              <a:gd name="connsiteX372" fmla="*/ 3304862 w 7467600"/>
              <a:gd name="connsiteY372" fmla="*/ 6796476 h 6858000"/>
              <a:gd name="connsiteX373" fmla="*/ 3276071 w 7467600"/>
              <a:gd name="connsiteY373" fmla="*/ 6858000 h 6858000"/>
              <a:gd name="connsiteX374" fmla="*/ 3240805 w 7467600"/>
              <a:gd name="connsiteY374" fmla="*/ 6858000 h 6858000"/>
              <a:gd name="connsiteX375" fmla="*/ 3275917 w 7467600"/>
              <a:gd name="connsiteY375" fmla="*/ 6783192 h 6858000"/>
              <a:gd name="connsiteX376" fmla="*/ 3399358 w 7467600"/>
              <a:gd name="connsiteY376" fmla="*/ 6469011 h 6858000"/>
              <a:gd name="connsiteX377" fmla="*/ 3425650 w 7467600"/>
              <a:gd name="connsiteY377" fmla="*/ 6381333 h 6858000"/>
              <a:gd name="connsiteX378" fmla="*/ 3460661 w 7467600"/>
              <a:gd name="connsiteY378" fmla="*/ 6266763 h 6858000"/>
              <a:gd name="connsiteX379" fmla="*/ 3518021 w 7467600"/>
              <a:gd name="connsiteY379" fmla="*/ 6117298 h 6858000"/>
              <a:gd name="connsiteX380" fmla="*/ 3554035 w 7467600"/>
              <a:gd name="connsiteY380" fmla="*/ 6027832 h 6858000"/>
              <a:gd name="connsiteX381" fmla="*/ 3677174 w 7467600"/>
              <a:gd name="connsiteY381" fmla="*/ 5636351 h 6858000"/>
              <a:gd name="connsiteX382" fmla="*/ 3698819 w 7467600"/>
              <a:gd name="connsiteY382" fmla="*/ 5560503 h 6858000"/>
              <a:gd name="connsiteX383" fmla="*/ 3702094 w 7467600"/>
              <a:gd name="connsiteY383" fmla="*/ 5549194 h 6858000"/>
              <a:gd name="connsiteX384" fmla="*/ 3398355 w 7467600"/>
              <a:gd name="connsiteY384" fmla="*/ 6094603 h 6858000"/>
              <a:gd name="connsiteX385" fmla="*/ 3193941 w 7467600"/>
              <a:gd name="connsiteY385" fmla="*/ 6798775 h 6858000"/>
              <a:gd name="connsiteX386" fmla="*/ 3184140 w 7467600"/>
              <a:gd name="connsiteY386" fmla="*/ 6858000 h 6858000"/>
              <a:gd name="connsiteX387" fmla="*/ 3099978 w 7467600"/>
              <a:gd name="connsiteY387" fmla="*/ 6858000 h 6858000"/>
              <a:gd name="connsiteX388" fmla="*/ 3101556 w 7467600"/>
              <a:gd name="connsiteY388" fmla="*/ 6843337 h 6858000"/>
              <a:gd name="connsiteX389" fmla="*/ 3370162 w 7467600"/>
              <a:gd name="connsiteY389" fmla="*/ 5785550 h 6858000"/>
              <a:gd name="connsiteX390" fmla="*/ 3746477 w 7467600"/>
              <a:gd name="connsiteY390" fmla="*/ 5377889 h 6858000"/>
              <a:gd name="connsiteX391" fmla="*/ 3863399 w 7467600"/>
              <a:gd name="connsiteY391" fmla="*/ 5087257 h 6858000"/>
              <a:gd name="connsiteX392" fmla="*/ 3968712 w 7467600"/>
              <a:gd name="connsiteY392" fmla="*/ 4913989 h 6858000"/>
              <a:gd name="connsiteX393" fmla="*/ 2792390 w 7467600"/>
              <a:gd name="connsiteY393" fmla="*/ 5382974 h 6858000"/>
              <a:gd name="connsiteX394" fmla="*/ 2714982 w 7467600"/>
              <a:gd name="connsiteY394" fmla="*/ 5427051 h 6858000"/>
              <a:gd name="connsiteX395" fmla="*/ 2813361 w 7467600"/>
              <a:gd name="connsiteY395" fmla="*/ 6023912 h 6858000"/>
              <a:gd name="connsiteX396" fmla="*/ 2688430 w 7467600"/>
              <a:gd name="connsiteY396" fmla="*/ 6801564 h 6858000"/>
              <a:gd name="connsiteX397" fmla="*/ 2629626 w 7467600"/>
              <a:gd name="connsiteY397" fmla="*/ 6763394 h 6858000"/>
              <a:gd name="connsiteX398" fmla="*/ 2565328 w 7467600"/>
              <a:gd name="connsiteY398" fmla="*/ 5516399 h 6858000"/>
              <a:gd name="connsiteX399" fmla="*/ 1922999 w 7467600"/>
              <a:gd name="connsiteY399" fmla="*/ 5980343 h 6858000"/>
              <a:gd name="connsiteX400" fmla="*/ 1950261 w 7467600"/>
              <a:gd name="connsiteY400" fmla="*/ 6405858 h 6858000"/>
              <a:gd name="connsiteX401" fmla="*/ 2365554 w 7467600"/>
              <a:gd name="connsiteY401" fmla="*/ 6759107 h 6858000"/>
              <a:gd name="connsiteX402" fmla="*/ 2424142 w 7467600"/>
              <a:gd name="connsiteY402" fmla="*/ 6858000 h 6858000"/>
              <a:gd name="connsiteX403" fmla="*/ 2395994 w 7467600"/>
              <a:gd name="connsiteY403" fmla="*/ 6858000 h 6858000"/>
              <a:gd name="connsiteX404" fmla="*/ 2392863 w 7467600"/>
              <a:gd name="connsiteY404" fmla="*/ 6852964 h 6858000"/>
              <a:gd name="connsiteX405" fmla="*/ 2017589 w 7467600"/>
              <a:gd name="connsiteY405" fmla="*/ 6493982 h 6858000"/>
              <a:gd name="connsiteX406" fmla="*/ 2147336 w 7467600"/>
              <a:gd name="connsiteY406" fmla="*/ 6594052 h 6858000"/>
              <a:gd name="connsiteX407" fmla="*/ 2207047 w 7467600"/>
              <a:gd name="connsiteY407" fmla="*/ 6654540 h 6858000"/>
              <a:gd name="connsiteX408" fmla="*/ 2299106 w 7467600"/>
              <a:gd name="connsiteY408" fmla="*/ 6778931 h 6858000"/>
              <a:gd name="connsiteX409" fmla="*/ 2314430 w 7467600"/>
              <a:gd name="connsiteY409" fmla="*/ 6801144 h 6858000"/>
              <a:gd name="connsiteX410" fmla="*/ 2352406 w 7467600"/>
              <a:gd name="connsiteY410" fmla="*/ 6858000 h 6858000"/>
              <a:gd name="connsiteX411" fmla="*/ 2314492 w 7467600"/>
              <a:gd name="connsiteY411" fmla="*/ 6858000 h 6858000"/>
              <a:gd name="connsiteX412" fmla="*/ 2288095 w 7467600"/>
              <a:gd name="connsiteY412" fmla="*/ 6818030 h 6858000"/>
              <a:gd name="connsiteX413" fmla="*/ 2272768 w 7467600"/>
              <a:gd name="connsiteY413" fmla="*/ 6795822 h 6858000"/>
              <a:gd name="connsiteX414" fmla="*/ 2182715 w 7467600"/>
              <a:gd name="connsiteY414" fmla="*/ 6675071 h 6858000"/>
              <a:gd name="connsiteX415" fmla="*/ 2032061 w 7467600"/>
              <a:gd name="connsiteY415" fmla="*/ 6541380 h 6858000"/>
              <a:gd name="connsiteX416" fmla="*/ 2257220 w 7467600"/>
              <a:gd name="connsiteY416" fmla="*/ 6826257 h 6858000"/>
              <a:gd name="connsiteX417" fmla="*/ 2281324 w 7467600"/>
              <a:gd name="connsiteY417" fmla="*/ 6858000 h 6858000"/>
              <a:gd name="connsiteX418" fmla="*/ 2242860 w 7467600"/>
              <a:gd name="connsiteY418" fmla="*/ 6858000 h 6858000"/>
              <a:gd name="connsiteX419" fmla="*/ 2232818 w 7467600"/>
              <a:gd name="connsiteY419" fmla="*/ 6844926 h 6858000"/>
              <a:gd name="connsiteX420" fmla="*/ 1990172 w 7467600"/>
              <a:gd name="connsiteY420" fmla="*/ 6542121 h 6858000"/>
              <a:gd name="connsiteX421" fmla="*/ 2124090 w 7467600"/>
              <a:gd name="connsiteY421" fmla="*/ 6761017 h 6858000"/>
              <a:gd name="connsiteX422" fmla="*/ 2200380 w 7467600"/>
              <a:gd name="connsiteY422" fmla="*/ 6858000 h 6858000"/>
              <a:gd name="connsiteX423" fmla="*/ 2147507 w 7467600"/>
              <a:gd name="connsiteY423" fmla="*/ 6858000 h 6858000"/>
              <a:gd name="connsiteX424" fmla="*/ 2070668 w 7467600"/>
              <a:gd name="connsiteY424" fmla="*/ 6761520 h 6858000"/>
              <a:gd name="connsiteX425" fmla="*/ 1975142 w 7467600"/>
              <a:gd name="connsiteY425" fmla="*/ 6585570 h 6858000"/>
              <a:gd name="connsiteX426" fmla="*/ 2050035 w 7467600"/>
              <a:gd name="connsiteY426" fmla="*/ 6813345 h 6858000"/>
              <a:gd name="connsiteX427" fmla="*/ 2063025 w 7467600"/>
              <a:gd name="connsiteY427" fmla="*/ 6858000 h 6858000"/>
              <a:gd name="connsiteX428" fmla="*/ 2021675 w 7467600"/>
              <a:gd name="connsiteY428" fmla="*/ 6858000 h 6858000"/>
              <a:gd name="connsiteX429" fmla="*/ 2019308 w 7467600"/>
              <a:gd name="connsiteY429" fmla="*/ 6847118 h 6858000"/>
              <a:gd name="connsiteX430" fmla="*/ 1938835 w 7467600"/>
              <a:gd name="connsiteY430" fmla="*/ 6551160 h 6858000"/>
              <a:gd name="connsiteX431" fmla="*/ 1953230 w 7467600"/>
              <a:gd name="connsiteY431" fmla="*/ 6759699 h 6858000"/>
              <a:gd name="connsiteX432" fmla="*/ 1956763 w 7467600"/>
              <a:gd name="connsiteY432" fmla="*/ 6778191 h 6858000"/>
              <a:gd name="connsiteX433" fmla="*/ 1967925 w 7467600"/>
              <a:gd name="connsiteY433" fmla="*/ 6858000 h 6858000"/>
              <a:gd name="connsiteX434" fmla="*/ 1936622 w 7467600"/>
              <a:gd name="connsiteY434" fmla="*/ 6858000 h 6858000"/>
              <a:gd name="connsiteX435" fmla="*/ 1926261 w 7467600"/>
              <a:gd name="connsiteY435" fmla="*/ 6784064 h 6858000"/>
              <a:gd name="connsiteX436" fmla="*/ 1922724 w 7467600"/>
              <a:gd name="connsiteY436" fmla="*/ 6765577 h 6858000"/>
              <a:gd name="connsiteX437" fmla="*/ 1904650 w 7467600"/>
              <a:gd name="connsiteY437" fmla="*/ 6639616 h 6858000"/>
              <a:gd name="connsiteX438" fmla="*/ 1885273 w 7467600"/>
              <a:gd name="connsiteY438" fmla="*/ 6858000 h 6858000"/>
              <a:gd name="connsiteX439" fmla="*/ 1854363 w 7467600"/>
              <a:gd name="connsiteY439" fmla="*/ 6858000 h 6858000"/>
              <a:gd name="connsiteX440" fmla="*/ 1880391 w 7467600"/>
              <a:gd name="connsiteY440" fmla="*/ 6603796 h 6858000"/>
              <a:gd name="connsiteX441" fmla="*/ 1818273 w 7467600"/>
              <a:gd name="connsiteY441" fmla="*/ 6715729 h 6858000"/>
              <a:gd name="connsiteX442" fmla="*/ 1794691 w 7467600"/>
              <a:gd name="connsiteY442" fmla="*/ 6843239 h 6858000"/>
              <a:gd name="connsiteX443" fmla="*/ 1794914 w 7467600"/>
              <a:gd name="connsiteY443" fmla="*/ 6858000 h 6858000"/>
              <a:gd name="connsiteX444" fmla="*/ 1746128 w 7467600"/>
              <a:gd name="connsiteY444" fmla="*/ 6858000 h 6858000"/>
              <a:gd name="connsiteX445" fmla="*/ 1753934 w 7467600"/>
              <a:gd name="connsiteY445" fmla="*/ 6724796 h 6858000"/>
              <a:gd name="connsiteX446" fmla="*/ 1792053 w 7467600"/>
              <a:gd name="connsiteY446" fmla="*/ 6572396 h 6858000"/>
              <a:gd name="connsiteX447" fmla="*/ 1862248 w 7467600"/>
              <a:gd name="connsiteY447" fmla="*/ 6266397 h 6858000"/>
              <a:gd name="connsiteX448" fmla="*/ 1862250 w 7467600"/>
              <a:gd name="connsiteY448" fmla="*/ 6033531 h 6858000"/>
              <a:gd name="connsiteX449" fmla="*/ 1211999 w 7467600"/>
              <a:gd name="connsiteY449" fmla="*/ 6683610 h 6858000"/>
              <a:gd name="connsiteX450" fmla="*/ 1213266 w 7467600"/>
              <a:gd name="connsiteY450" fmla="*/ 6691947 h 6858000"/>
              <a:gd name="connsiteX451" fmla="*/ 1203370 w 7467600"/>
              <a:gd name="connsiteY451" fmla="*/ 6850676 h 6858000"/>
              <a:gd name="connsiteX452" fmla="*/ 1203671 w 7467600"/>
              <a:gd name="connsiteY452" fmla="*/ 6858000 h 6858000"/>
              <a:gd name="connsiteX453" fmla="*/ 1143180 w 7467600"/>
              <a:gd name="connsiteY453" fmla="*/ 6858000 h 6858000"/>
              <a:gd name="connsiteX454" fmla="*/ 1142176 w 7467600"/>
              <a:gd name="connsiteY454" fmla="*/ 6766045 h 6858000"/>
              <a:gd name="connsiteX455" fmla="*/ 1067484 w 7467600"/>
              <a:gd name="connsiteY455" fmla="*/ 6858000 h 6858000"/>
              <a:gd name="connsiteX456" fmla="*/ 953928 w 7467600"/>
              <a:gd name="connsiteY456" fmla="*/ 6858000 h 6858000"/>
              <a:gd name="connsiteX457" fmla="*/ 959715 w 7467600"/>
              <a:gd name="connsiteY457" fmla="*/ 6850185 h 6858000"/>
              <a:gd name="connsiteX458" fmla="*/ 1483788 w 7467600"/>
              <a:gd name="connsiteY458" fmla="*/ 6259174 h 6858000"/>
              <a:gd name="connsiteX459" fmla="*/ 1100671 w 7467600"/>
              <a:gd name="connsiteY459" fmla="*/ 6252137 h 6858000"/>
              <a:gd name="connsiteX460" fmla="*/ 1090144 w 7467600"/>
              <a:gd name="connsiteY460" fmla="*/ 6256748 h 6858000"/>
              <a:gd name="connsiteX461" fmla="*/ 1095872 w 7467600"/>
              <a:gd name="connsiteY461" fmla="*/ 6271892 h 6858000"/>
              <a:gd name="connsiteX462" fmla="*/ 262785 w 7467600"/>
              <a:gd name="connsiteY462" fmla="*/ 6845450 h 6858000"/>
              <a:gd name="connsiteX463" fmla="*/ 209968 w 7467600"/>
              <a:gd name="connsiteY463" fmla="*/ 6770713 h 6858000"/>
              <a:gd name="connsiteX464" fmla="*/ 873460 w 7467600"/>
              <a:gd name="connsiteY464" fmla="*/ 6253768 h 6858000"/>
              <a:gd name="connsiteX465" fmla="*/ 192686 w 7467600"/>
              <a:gd name="connsiteY465" fmla="*/ 5849257 h 6858000"/>
              <a:gd name="connsiteX466" fmla="*/ 4696 w 7467600"/>
              <a:gd name="connsiteY466" fmla="*/ 5697668 h 6858000"/>
              <a:gd name="connsiteX467" fmla="*/ 0 w 7467600"/>
              <a:gd name="connsiteY467" fmla="*/ 5689984 h 6858000"/>
              <a:gd name="connsiteX468" fmla="*/ 0 w 7467600"/>
              <a:gd name="connsiteY468" fmla="*/ 5513472 h 6858000"/>
              <a:gd name="connsiteX469" fmla="*/ 174101 w 7467600"/>
              <a:gd name="connsiteY469" fmla="*/ 5620277 h 6858000"/>
              <a:gd name="connsiteX470" fmla="*/ 891800 w 7467600"/>
              <a:gd name="connsiteY470" fmla="*/ 6036935 h 6858000"/>
              <a:gd name="connsiteX471" fmla="*/ 1072219 w 7467600"/>
              <a:gd name="connsiteY471" fmla="*/ 6169443 h 6858000"/>
              <a:gd name="connsiteX472" fmla="*/ 1074117 w 7467600"/>
              <a:gd name="connsiteY472" fmla="*/ 6170301 h 6858000"/>
              <a:gd name="connsiteX473" fmla="*/ 1083114 w 7467600"/>
              <a:gd name="connsiteY473" fmla="*/ 6174131 h 6858000"/>
              <a:gd name="connsiteX474" fmla="*/ 1543010 w 7467600"/>
              <a:gd name="connsiteY474" fmla="*/ 6191140 h 6858000"/>
              <a:gd name="connsiteX475" fmla="*/ 1551080 w 7467600"/>
              <a:gd name="connsiteY475" fmla="*/ 6195006 h 6858000"/>
              <a:gd name="connsiteX476" fmla="*/ 2345443 w 7467600"/>
              <a:gd name="connsiteY476" fmla="*/ 5549882 h 6858000"/>
              <a:gd name="connsiteX477" fmla="*/ 1721499 w 7467600"/>
              <a:gd name="connsiteY477" fmla="*/ 5599969 h 6858000"/>
              <a:gd name="connsiteX478" fmla="*/ 767716 w 7467600"/>
              <a:gd name="connsiteY478" fmla="*/ 5472768 h 6858000"/>
              <a:gd name="connsiteX479" fmla="*/ 722147 w 7467600"/>
              <a:gd name="connsiteY479" fmla="*/ 5393091 h 6858000"/>
              <a:gd name="connsiteX480" fmla="*/ 1485552 w 7467600"/>
              <a:gd name="connsiteY480" fmla="*/ 5313202 h 6858000"/>
              <a:gd name="connsiteX481" fmla="*/ 2143004 w 7467600"/>
              <a:gd name="connsiteY481" fmla="*/ 5402420 h 6858000"/>
              <a:gd name="connsiteX482" fmla="*/ 1933391 w 7467600"/>
              <a:gd name="connsiteY482" fmla="*/ 5156971 h 6858000"/>
              <a:gd name="connsiteX483" fmla="*/ 1827118 w 7467600"/>
              <a:gd name="connsiteY483" fmla="*/ 4968410 h 6858000"/>
              <a:gd name="connsiteX484" fmla="*/ 1837349 w 7467600"/>
              <a:gd name="connsiteY484" fmla="*/ 4956357 h 6858000"/>
              <a:gd name="connsiteX485" fmla="*/ 2162835 w 7467600"/>
              <a:gd name="connsiteY485" fmla="*/ 5187853 h 6858000"/>
              <a:gd name="connsiteX486" fmla="*/ 2257167 w 7467600"/>
              <a:gd name="connsiteY486" fmla="*/ 5462123 h 6858000"/>
              <a:gd name="connsiteX487" fmla="*/ 2261598 w 7467600"/>
              <a:gd name="connsiteY487" fmla="*/ 5467998 h 6858000"/>
              <a:gd name="connsiteX488" fmla="*/ 2437177 w 7467600"/>
              <a:gd name="connsiteY488" fmla="*/ 5479608 h 6858000"/>
              <a:gd name="connsiteX489" fmla="*/ 2445247 w 7467600"/>
              <a:gd name="connsiteY489" fmla="*/ 5483476 h 6858000"/>
              <a:gd name="connsiteX490" fmla="*/ 2743626 w 7467600"/>
              <a:gd name="connsiteY490" fmla="*/ 5304819 h 6858000"/>
              <a:gd name="connsiteX491" fmla="*/ 3048102 w 7467600"/>
              <a:gd name="connsiteY491" fmla="*/ 5150595 h 6858000"/>
              <a:gd name="connsiteX492" fmla="*/ 1799414 w 7467600"/>
              <a:gd name="connsiteY492" fmla="*/ 4694732 h 6858000"/>
              <a:gd name="connsiteX493" fmla="*/ 1771735 w 7467600"/>
              <a:gd name="connsiteY493" fmla="*/ 4619929 h 6858000"/>
              <a:gd name="connsiteX494" fmla="*/ 3104273 w 7467600"/>
              <a:gd name="connsiteY494" fmla="*/ 5076159 h 6858000"/>
              <a:gd name="connsiteX495" fmla="*/ 3113245 w 7467600"/>
              <a:gd name="connsiteY495" fmla="*/ 5090705 h 6858000"/>
              <a:gd name="connsiteX496" fmla="*/ 3126294 w 7467600"/>
              <a:gd name="connsiteY496" fmla="*/ 5114400 h 6858000"/>
              <a:gd name="connsiteX497" fmla="*/ 3937433 w 7467600"/>
              <a:gd name="connsiteY497" fmla="*/ 4830473 h 6858000"/>
              <a:gd name="connsiteX498" fmla="*/ 3590475 w 7467600"/>
              <a:gd name="connsiteY498" fmla="*/ 4597974 h 6858000"/>
              <a:gd name="connsiteX499" fmla="*/ 3100264 w 7467600"/>
              <a:gd name="connsiteY499" fmla="*/ 4579845 h 6858000"/>
              <a:gd name="connsiteX500" fmla="*/ 2183576 w 7467600"/>
              <a:gd name="connsiteY500" fmla="*/ 4227150 h 6858000"/>
              <a:gd name="connsiteX501" fmla="*/ 2151029 w 7467600"/>
              <a:gd name="connsiteY501" fmla="*/ 4146947 h 6858000"/>
              <a:gd name="connsiteX502" fmla="*/ 3563434 w 7467600"/>
              <a:gd name="connsiteY502" fmla="*/ 4469115 h 6858000"/>
              <a:gd name="connsiteX503" fmla="*/ 3177952 w 7467600"/>
              <a:gd name="connsiteY503" fmla="*/ 3657386 h 6858000"/>
              <a:gd name="connsiteX504" fmla="*/ 3189263 w 7467600"/>
              <a:gd name="connsiteY504" fmla="*/ 3625726 h 6858000"/>
              <a:gd name="connsiteX505" fmla="*/ 3560912 w 7467600"/>
              <a:gd name="connsiteY505" fmla="*/ 4079863 h 6858000"/>
              <a:gd name="connsiteX506" fmla="*/ 3626636 w 7467600"/>
              <a:gd name="connsiteY506" fmla="*/ 4512230 h 6858000"/>
              <a:gd name="connsiteX507" fmla="*/ 3653088 w 7467600"/>
              <a:gd name="connsiteY507" fmla="*/ 4521417 h 6858000"/>
              <a:gd name="connsiteX508" fmla="*/ 3988128 w 7467600"/>
              <a:gd name="connsiteY508" fmla="*/ 4817267 h 6858000"/>
              <a:gd name="connsiteX509" fmla="*/ 4830582 w 7467600"/>
              <a:gd name="connsiteY509" fmla="*/ 4676000 h 6858000"/>
              <a:gd name="connsiteX510" fmla="*/ 4830100 w 7467600"/>
              <a:gd name="connsiteY510" fmla="*/ 4675554 h 6858000"/>
              <a:gd name="connsiteX511" fmla="*/ 4036318 w 7467600"/>
              <a:gd name="connsiteY511" fmla="*/ 4147013 h 6858000"/>
              <a:gd name="connsiteX512" fmla="*/ 3432098 w 7467600"/>
              <a:gd name="connsiteY512" fmla="*/ 3537312 h 6858000"/>
              <a:gd name="connsiteX513" fmla="*/ 3446761 w 7467600"/>
              <a:gd name="connsiteY513" fmla="*/ 3461278 h 6858000"/>
              <a:gd name="connsiteX514" fmla="*/ 4419733 w 7467600"/>
              <a:gd name="connsiteY514" fmla="*/ 3963555 h 6858000"/>
              <a:gd name="connsiteX515" fmla="*/ 4781371 w 7467600"/>
              <a:gd name="connsiteY515" fmla="*/ 4458604 h 6858000"/>
              <a:gd name="connsiteX516" fmla="*/ 4780440 w 7467600"/>
              <a:gd name="connsiteY516" fmla="*/ 4470290 h 6858000"/>
              <a:gd name="connsiteX517" fmla="*/ 4898954 w 7467600"/>
              <a:gd name="connsiteY517" fmla="*/ 4662092 h 6858000"/>
              <a:gd name="connsiteX518" fmla="*/ 4900699 w 7467600"/>
              <a:gd name="connsiteY518" fmla="*/ 4670867 h 6858000"/>
              <a:gd name="connsiteX519" fmla="*/ 5714511 w 7467600"/>
              <a:gd name="connsiteY519" fmla="*/ 4663483 h 6858000"/>
              <a:gd name="connsiteX520" fmla="*/ 5464793 w 7467600"/>
              <a:gd name="connsiteY520" fmla="*/ 4393556 h 6858000"/>
              <a:gd name="connsiteX521" fmla="*/ 5461897 w 7467600"/>
              <a:gd name="connsiteY521" fmla="*/ 4390879 h 6858000"/>
              <a:gd name="connsiteX522" fmla="*/ 4294126 w 7467600"/>
              <a:gd name="connsiteY522" fmla="*/ 3303048 h 6858000"/>
              <a:gd name="connsiteX523" fmla="*/ 4305321 w 7467600"/>
              <a:gd name="connsiteY523" fmla="*/ 3256953 h 6858000"/>
              <a:gd name="connsiteX524" fmla="*/ 4949299 w 7467600"/>
              <a:gd name="connsiteY524" fmla="*/ 3766336 h 6858000"/>
              <a:gd name="connsiteX525" fmla="*/ 5291452 w 7467600"/>
              <a:gd name="connsiteY525" fmla="*/ 4076801 h 6858000"/>
              <a:gd name="connsiteX526" fmla="*/ 5434998 w 7467600"/>
              <a:gd name="connsiteY526" fmla="*/ 4254100 h 6858000"/>
              <a:gd name="connsiteX527" fmla="*/ 5351015 w 7467600"/>
              <a:gd name="connsiteY527" fmla="*/ 3760989 h 6858000"/>
              <a:gd name="connsiteX528" fmla="*/ 5413780 w 7467600"/>
              <a:gd name="connsiteY528" fmla="*/ 2966265 h 6858000"/>
              <a:gd name="connsiteX529" fmla="*/ 5425627 w 7467600"/>
              <a:gd name="connsiteY529" fmla="*/ 2954192 h 6858000"/>
              <a:gd name="connsiteX530" fmla="*/ 6604735 w 7467600"/>
              <a:gd name="connsiteY530" fmla="*/ 2041381 h 6858000"/>
              <a:gd name="connsiteX531" fmla="*/ 7204487 w 7467600"/>
              <a:gd name="connsiteY531" fmla="*/ 2742112 h 6858000"/>
              <a:gd name="connsiteX532" fmla="*/ 7131592 w 7467600"/>
              <a:gd name="connsiteY532" fmla="*/ 2672096 h 6858000"/>
              <a:gd name="connsiteX533" fmla="*/ 6996344 w 7467600"/>
              <a:gd name="connsiteY533" fmla="*/ 2518310 h 6858000"/>
              <a:gd name="connsiteX534" fmla="*/ 6735495 w 7467600"/>
              <a:gd name="connsiteY534" fmla="*/ 2196890 h 6858000"/>
              <a:gd name="connsiteX535" fmla="*/ 6721901 w 7467600"/>
              <a:gd name="connsiteY535" fmla="*/ 2179274 h 6858000"/>
              <a:gd name="connsiteX536" fmla="*/ 6604735 w 7467600"/>
              <a:gd name="connsiteY536" fmla="*/ 2041381 h 6858000"/>
              <a:gd name="connsiteX537" fmla="*/ 6591670 w 7467600"/>
              <a:gd name="connsiteY537" fmla="*/ 1988277 h 6858000"/>
              <a:gd name="connsiteX538" fmla="*/ 6747349 w 7467600"/>
              <a:gd name="connsiteY538" fmla="*/ 2160069 h 6858000"/>
              <a:gd name="connsiteX539" fmla="*/ 6760943 w 7467600"/>
              <a:gd name="connsiteY539" fmla="*/ 2177686 h 6858000"/>
              <a:gd name="connsiteX540" fmla="*/ 7021065 w 7467600"/>
              <a:gd name="connsiteY540" fmla="*/ 2498102 h 6858000"/>
              <a:gd name="connsiteX541" fmla="*/ 7155223 w 7467600"/>
              <a:gd name="connsiteY541" fmla="*/ 2650386 h 6858000"/>
              <a:gd name="connsiteX542" fmla="*/ 7203167 w 7467600"/>
              <a:gd name="connsiteY542" fmla="*/ 2697288 h 6858000"/>
              <a:gd name="connsiteX543" fmla="*/ 6937703 w 7467600"/>
              <a:gd name="connsiteY543" fmla="*/ 2321981 h 6858000"/>
              <a:gd name="connsiteX544" fmla="*/ 6591670 w 7467600"/>
              <a:gd name="connsiteY544" fmla="*/ 1988277 h 6858000"/>
              <a:gd name="connsiteX545" fmla="*/ 5798671 w 7467600"/>
              <a:gd name="connsiteY545" fmla="*/ 1981601 h 6858000"/>
              <a:gd name="connsiteX546" fmla="*/ 5754709 w 7467600"/>
              <a:gd name="connsiteY546" fmla="*/ 2071454 h 6858000"/>
              <a:gd name="connsiteX547" fmla="*/ 5763044 w 7467600"/>
              <a:gd name="connsiteY547" fmla="*/ 2842206 h 6858000"/>
              <a:gd name="connsiteX548" fmla="*/ 5764974 w 7467600"/>
              <a:gd name="connsiteY548" fmla="*/ 2799609 h 6858000"/>
              <a:gd name="connsiteX549" fmla="*/ 5767665 w 7467600"/>
              <a:gd name="connsiteY549" fmla="*/ 2666409 h 6858000"/>
              <a:gd name="connsiteX550" fmla="*/ 5763055 w 7467600"/>
              <a:gd name="connsiteY550" fmla="*/ 2579705 h 6858000"/>
              <a:gd name="connsiteX551" fmla="*/ 5758079 w 7467600"/>
              <a:gd name="connsiteY551" fmla="*/ 2492508 h 6858000"/>
              <a:gd name="connsiteX552" fmla="*/ 5779325 w 7467600"/>
              <a:gd name="connsiteY552" fmla="*/ 2197069 h 6858000"/>
              <a:gd name="connsiteX553" fmla="*/ 5798671 w 7467600"/>
              <a:gd name="connsiteY553" fmla="*/ 1981601 h 6858000"/>
              <a:gd name="connsiteX554" fmla="*/ 5829202 w 7467600"/>
              <a:gd name="connsiteY554" fmla="*/ 1971679 h 6858000"/>
              <a:gd name="connsiteX555" fmla="*/ 5809558 w 7467600"/>
              <a:gd name="connsiteY555" fmla="*/ 2198043 h 6858000"/>
              <a:gd name="connsiteX556" fmla="*/ 5788653 w 7467600"/>
              <a:gd name="connsiteY556" fmla="*/ 2489430 h 6858000"/>
              <a:gd name="connsiteX557" fmla="*/ 5793439 w 7467600"/>
              <a:gd name="connsiteY557" fmla="*/ 2575235 h 6858000"/>
              <a:gd name="connsiteX558" fmla="*/ 5796837 w 7467600"/>
              <a:gd name="connsiteY558" fmla="*/ 2637633 h 6858000"/>
              <a:gd name="connsiteX559" fmla="*/ 5818614 w 7467600"/>
              <a:gd name="connsiteY559" fmla="*/ 2473055 h 6858000"/>
              <a:gd name="connsiteX560" fmla="*/ 5829202 w 7467600"/>
              <a:gd name="connsiteY560" fmla="*/ 1971679 h 6858000"/>
              <a:gd name="connsiteX561" fmla="*/ 5911389 w 7467600"/>
              <a:gd name="connsiteY561" fmla="*/ 1898371 h 6858000"/>
              <a:gd name="connsiteX562" fmla="*/ 6237627 w 7467600"/>
              <a:gd name="connsiteY562" fmla="*/ 2231921 h 6858000"/>
              <a:gd name="connsiteX563" fmla="*/ 5911389 w 7467600"/>
              <a:gd name="connsiteY563" fmla="*/ 1898371 h 6858000"/>
              <a:gd name="connsiteX564" fmla="*/ 6944437 w 7467600"/>
              <a:gd name="connsiteY564" fmla="*/ 1575402 h 6858000"/>
              <a:gd name="connsiteX565" fmla="*/ 6304730 w 7467600"/>
              <a:gd name="connsiteY565" fmla="*/ 1766654 h 6858000"/>
              <a:gd name="connsiteX566" fmla="*/ 6944437 w 7467600"/>
              <a:gd name="connsiteY566" fmla="*/ 1575402 h 6858000"/>
              <a:gd name="connsiteX567" fmla="*/ 7019523 w 7467600"/>
              <a:gd name="connsiteY567" fmla="*/ 1519450 h 6858000"/>
              <a:gd name="connsiteX568" fmla="*/ 6298091 w 7467600"/>
              <a:gd name="connsiteY568" fmla="*/ 1737122 h 6858000"/>
              <a:gd name="connsiteX569" fmla="*/ 7019523 w 7467600"/>
              <a:gd name="connsiteY569" fmla="*/ 1519450 h 6858000"/>
              <a:gd name="connsiteX570" fmla="*/ 2399523 w 7467600"/>
              <a:gd name="connsiteY570" fmla="*/ 1428234 h 6858000"/>
              <a:gd name="connsiteX571" fmla="*/ 2224982 w 7467600"/>
              <a:gd name="connsiteY571" fmla="*/ 1826201 h 6858000"/>
              <a:gd name="connsiteX572" fmla="*/ 2096099 w 7467600"/>
              <a:gd name="connsiteY572" fmla="*/ 2345900 h 6858000"/>
              <a:gd name="connsiteX573" fmla="*/ 2283317 w 7467600"/>
              <a:gd name="connsiteY573" fmla="*/ 1796925 h 6858000"/>
              <a:gd name="connsiteX574" fmla="*/ 2399523 w 7467600"/>
              <a:gd name="connsiteY574" fmla="*/ 1428234 h 6858000"/>
              <a:gd name="connsiteX575" fmla="*/ 2448558 w 7467600"/>
              <a:gd name="connsiteY575" fmla="*/ 1373435 h 6858000"/>
              <a:gd name="connsiteX576" fmla="*/ 2312521 w 7467600"/>
              <a:gd name="connsiteY576" fmla="*/ 1806140 h 6858000"/>
              <a:gd name="connsiteX577" fmla="*/ 2127533 w 7467600"/>
              <a:gd name="connsiteY577" fmla="*/ 2348380 h 6858000"/>
              <a:gd name="connsiteX578" fmla="*/ 2358080 w 7467600"/>
              <a:gd name="connsiteY578" fmla="*/ 1866134 h 6858000"/>
              <a:gd name="connsiteX579" fmla="*/ 2407436 w 7467600"/>
              <a:gd name="connsiteY579" fmla="*/ 1651070 h 6858000"/>
              <a:gd name="connsiteX580" fmla="*/ 2448558 w 7467600"/>
              <a:gd name="connsiteY580" fmla="*/ 1373435 h 6858000"/>
              <a:gd name="connsiteX581" fmla="*/ 278707 w 7467600"/>
              <a:gd name="connsiteY581" fmla="*/ 1352270 h 6858000"/>
              <a:gd name="connsiteX582" fmla="*/ 321570 w 7467600"/>
              <a:gd name="connsiteY582" fmla="*/ 1861610 h 6858000"/>
              <a:gd name="connsiteX583" fmla="*/ 294281 w 7467600"/>
              <a:gd name="connsiteY583" fmla="*/ 1440658 h 6858000"/>
              <a:gd name="connsiteX584" fmla="*/ 278707 w 7467600"/>
              <a:gd name="connsiteY584" fmla="*/ 1352270 h 6858000"/>
              <a:gd name="connsiteX585" fmla="*/ 1423821 w 7467600"/>
              <a:gd name="connsiteY585" fmla="*/ 1351958 h 6858000"/>
              <a:gd name="connsiteX586" fmla="*/ 1638521 w 7467600"/>
              <a:gd name="connsiteY586" fmla="*/ 1908470 h 6858000"/>
              <a:gd name="connsiteX587" fmla="*/ 1754199 w 7467600"/>
              <a:gd name="connsiteY587" fmla="*/ 2149284 h 6858000"/>
              <a:gd name="connsiteX588" fmla="*/ 1908359 w 7467600"/>
              <a:gd name="connsiteY588" fmla="*/ 2364988 h 6858000"/>
              <a:gd name="connsiteX589" fmla="*/ 1647661 w 7467600"/>
              <a:gd name="connsiteY589" fmla="*/ 1825945 h 6858000"/>
              <a:gd name="connsiteX590" fmla="*/ 1423821 w 7467600"/>
              <a:gd name="connsiteY590" fmla="*/ 1351958 h 6858000"/>
              <a:gd name="connsiteX591" fmla="*/ 1431890 w 7467600"/>
              <a:gd name="connsiteY591" fmla="*/ 1306475 h 6858000"/>
              <a:gd name="connsiteX592" fmla="*/ 1507597 w 7467600"/>
              <a:gd name="connsiteY592" fmla="*/ 1446132 h 6858000"/>
              <a:gd name="connsiteX593" fmla="*/ 1674586 w 7467600"/>
              <a:gd name="connsiteY593" fmla="*/ 1813832 h 6858000"/>
              <a:gd name="connsiteX594" fmla="*/ 1815950 w 7467600"/>
              <a:gd name="connsiteY594" fmla="*/ 2128564 h 6858000"/>
              <a:gd name="connsiteX595" fmla="*/ 1984242 w 7467600"/>
              <a:gd name="connsiteY595" fmla="*/ 2430829 h 6858000"/>
              <a:gd name="connsiteX596" fmla="*/ 2014023 w 7467600"/>
              <a:gd name="connsiteY596" fmla="*/ 2450995 h 6858000"/>
              <a:gd name="connsiteX597" fmla="*/ 1747337 w 7467600"/>
              <a:gd name="connsiteY597" fmla="*/ 1855264 h 6858000"/>
              <a:gd name="connsiteX598" fmla="*/ 1533749 w 7467600"/>
              <a:gd name="connsiteY598" fmla="*/ 1478656 h 6858000"/>
              <a:gd name="connsiteX599" fmla="*/ 1431890 w 7467600"/>
              <a:gd name="connsiteY599" fmla="*/ 1306475 h 6858000"/>
              <a:gd name="connsiteX600" fmla="*/ 5052692 w 7467600"/>
              <a:gd name="connsiteY600" fmla="*/ 1292994 h 6858000"/>
              <a:gd name="connsiteX601" fmla="*/ 5200661 w 7467600"/>
              <a:gd name="connsiteY601" fmla="*/ 1635186 h 6858000"/>
              <a:gd name="connsiteX602" fmla="*/ 5297138 w 7467600"/>
              <a:gd name="connsiteY602" fmla="*/ 1906351 h 6858000"/>
              <a:gd name="connsiteX603" fmla="*/ 5052692 w 7467600"/>
              <a:gd name="connsiteY603" fmla="*/ 1292994 h 6858000"/>
              <a:gd name="connsiteX604" fmla="*/ 5009948 w 7467600"/>
              <a:gd name="connsiteY604" fmla="*/ 1273619 h 6858000"/>
              <a:gd name="connsiteX605" fmla="*/ 5121777 w 7467600"/>
              <a:gd name="connsiteY605" fmla="*/ 1654213 h 6858000"/>
              <a:gd name="connsiteX606" fmla="*/ 5293545 w 7467600"/>
              <a:gd name="connsiteY606" fmla="*/ 2072247 h 6858000"/>
              <a:gd name="connsiteX607" fmla="*/ 5294042 w 7467600"/>
              <a:gd name="connsiteY607" fmla="*/ 2065019 h 6858000"/>
              <a:gd name="connsiteX608" fmla="*/ 5171936 w 7467600"/>
              <a:gd name="connsiteY608" fmla="*/ 1647613 h 6858000"/>
              <a:gd name="connsiteX609" fmla="*/ 5009948 w 7467600"/>
              <a:gd name="connsiteY609" fmla="*/ 1273619 h 6858000"/>
              <a:gd name="connsiteX610" fmla="*/ 655236 w 7467600"/>
              <a:gd name="connsiteY610" fmla="*/ 1268632 h 6858000"/>
              <a:gd name="connsiteX611" fmla="*/ 839521 w 7467600"/>
              <a:gd name="connsiteY611" fmla="*/ 1685315 h 6858000"/>
              <a:gd name="connsiteX612" fmla="*/ 1109416 w 7467600"/>
              <a:gd name="connsiteY612" fmla="*/ 2061663 h 6858000"/>
              <a:gd name="connsiteX613" fmla="*/ 1298300 w 7467600"/>
              <a:gd name="connsiteY613" fmla="*/ 2247742 h 6858000"/>
              <a:gd name="connsiteX614" fmla="*/ 1125871 w 7467600"/>
              <a:gd name="connsiteY614" fmla="*/ 1989513 h 6858000"/>
              <a:gd name="connsiteX615" fmla="*/ 981574 w 7467600"/>
              <a:gd name="connsiteY615" fmla="*/ 1783157 h 6858000"/>
              <a:gd name="connsiteX616" fmla="*/ 922198 w 7467600"/>
              <a:gd name="connsiteY616" fmla="*/ 1677437 h 6858000"/>
              <a:gd name="connsiteX617" fmla="*/ 869293 w 7467600"/>
              <a:gd name="connsiteY617" fmla="*/ 1583214 h 6858000"/>
              <a:gd name="connsiteX618" fmla="*/ 751431 w 7467600"/>
              <a:gd name="connsiteY618" fmla="*/ 1405731 h 6858000"/>
              <a:gd name="connsiteX619" fmla="*/ 655236 w 7467600"/>
              <a:gd name="connsiteY619" fmla="*/ 1268632 h 6858000"/>
              <a:gd name="connsiteX620" fmla="*/ 6516292 w 7467600"/>
              <a:gd name="connsiteY620" fmla="*/ 1263064 h 6858000"/>
              <a:gd name="connsiteX621" fmla="*/ 5736320 w 7467600"/>
              <a:gd name="connsiteY621" fmla="*/ 1501803 h 6858000"/>
              <a:gd name="connsiteX622" fmla="*/ 6516292 w 7467600"/>
              <a:gd name="connsiteY622" fmla="*/ 1263064 h 6858000"/>
              <a:gd name="connsiteX623" fmla="*/ 291466 w 7467600"/>
              <a:gd name="connsiteY623" fmla="*/ 1250369 h 6858000"/>
              <a:gd name="connsiteX624" fmla="*/ 323180 w 7467600"/>
              <a:gd name="connsiteY624" fmla="*/ 1435283 h 6858000"/>
              <a:gd name="connsiteX625" fmla="*/ 349381 w 7467600"/>
              <a:gd name="connsiteY625" fmla="*/ 1875041 h 6858000"/>
              <a:gd name="connsiteX626" fmla="*/ 374363 w 7467600"/>
              <a:gd name="connsiteY626" fmla="*/ 1506494 h 6858000"/>
              <a:gd name="connsiteX627" fmla="*/ 302168 w 7467600"/>
              <a:gd name="connsiteY627" fmla="*/ 1274495 h 6858000"/>
              <a:gd name="connsiteX628" fmla="*/ 291466 w 7467600"/>
              <a:gd name="connsiteY628" fmla="*/ 1250369 h 6858000"/>
              <a:gd name="connsiteX629" fmla="*/ 678222 w 7467600"/>
              <a:gd name="connsiteY629" fmla="*/ 1248670 h 6858000"/>
              <a:gd name="connsiteX630" fmla="*/ 775536 w 7467600"/>
              <a:gd name="connsiteY630" fmla="*/ 1388015 h 6858000"/>
              <a:gd name="connsiteX631" fmla="*/ 894529 w 7467600"/>
              <a:gd name="connsiteY631" fmla="*/ 1567739 h 6858000"/>
              <a:gd name="connsiteX632" fmla="*/ 948000 w 7467600"/>
              <a:gd name="connsiteY632" fmla="*/ 1663088 h 6858000"/>
              <a:gd name="connsiteX633" fmla="*/ 1006812 w 7467600"/>
              <a:gd name="connsiteY633" fmla="*/ 1767683 h 6858000"/>
              <a:gd name="connsiteX634" fmla="*/ 1149133 w 7467600"/>
              <a:gd name="connsiteY634" fmla="*/ 1971513 h 6858000"/>
              <a:gd name="connsiteX635" fmla="*/ 1333952 w 7467600"/>
              <a:gd name="connsiteY635" fmla="*/ 2251620 h 6858000"/>
              <a:gd name="connsiteX636" fmla="*/ 1337329 w 7467600"/>
              <a:gd name="connsiteY636" fmla="*/ 2258350 h 6858000"/>
              <a:gd name="connsiteX637" fmla="*/ 1014726 w 7467600"/>
              <a:gd name="connsiteY637" fmla="*/ 1615556 h 6858000"/>
              <a:gd name="connsiteX638" fmla="*/ 678222 w 7467600"/>
              <a:gd name="connsiteY638" fmla="*/ 1248670 h 6858000"/>
              <a:gd name="connsiteX639" fmla="*/ 6691602 w 7467600"/>
              <a:gd name="connsiteY639" fmla="*/ 1140573 h 6858000"/>
              <a:gd name="connsiteX640" fmla="*/ 6571100 w 7467600"/>
              <a:gd name="connsiteY640" fmla="*/ 1183662 h 6858000"/>
              <a:gd name="connsiteX641" fmla="*/ 6241687 w 7467600"/>
              <a:gd name="connsiteY641" fmla="*/ 1257600 h 6858000"/>
              <a:gd name="connsiteX642" fmla="*/ 5693009 w 7467600"/>
              <a:gd name="connsiteY642" fmla="*/ 1478256 h 6858000"/>
              <a:gd name="connsiteX643" fmla="*/ 6548420 w 7467600"/>
              <a:gd name="connsiteY643" fmla="*/ 1214599 h 6858000"/>
              <a:gd name="connsiteX644" fmla="*/ 6605473 w 7467600"/>
              <a:gd name="connsiteY644" fmla="*/ 1184686 h 6858000"/>
              <a:gd name="connsiteX645" fmla="*/ 6691602 w 7467600"/>
              <a:gd name="connsiteY645" fmla="*/ 1140573 h 6858000"/>
              <a:gd name="connsiteX646" fmla="*/ 4002475 w 7467600"/>
              <a:gd name="connsiteY646" fmla="*/ 1037802 h 6858000"/>
              <a:gd name="connsiteX647" fmla="*/ 4000324 w 7467600"/>
              <a:gd name="connsiteY647" fmla="*/ 1039362 h 6858000"/>
              <a:gd name="connsiteX648" fmla="*/ 4002862 w 7467600"/>
              <a:gd name="connsiteY648" fmla="*/ 1042866 h 6858000"/>
              <a:gd name="connsiteX649" fmla="*/ 4002475 w 7467600"/>
              <a:gd name="connsiteY649" fmla="*/ 1037802 h 6858000"/>
              <a:gd name="connsiteX650" fmla="*/ 506322 w 7467600"/>
              <a:gd name="connsiteY650" fmla="*/ 1020997 h 6858000"/>
              <a:gd name="connsiteX651" fmla="*/ 533068 w 7467600"/>
              <a:gd name="connsiteY651" fmla="*/ 1029409 h 6858000"/>
              <a:gd name="connsiteX652" fmla="*/ 1232525 w 7467600"/>
              <a:gd name="connsiteY652" fmla="*/ 1804675 h 6858000"/>
              <a:gd name="connsiteX653" fmla="*/ 1388858 w 7467600"/>
              <a:gd name="connsiteY653" fmla="*/ 2368011 h 6858000"/>
              <a:gd name="connsiteX654" fmla="*/ 1384098 w 7467600"/>
              <a:gd name="connsiteY654" fmla="*/ 2378125 h 6858000"/>
              <a:gd name="connsiteX655" fmla="*/ 1425393 w 7467600"/>
              <a:gd name="connsiteY655" fmla="*/ 2589124 h 6858000"/>
              <a:gd name="connsiteX656" fmla="*/ 1424001 w 7467600"/>
              <a:gd name="connsiteY656" fmla="*/ 2597541 h 6858000"/>
              <a:gd name="connsiteX657" fmla="*/ 2152729 w 7467600"/>
              <a:gd name="connsiteY657" fmla="*/ 2864487 h 6858000"/>
              <a:gd name="connsiteX658" fmla="*/ 2020609 w 7467600"/>
              <a:gd name="connsiteY658" fmla="*/ 2539671 h 6858000"/>
              <a:gd name="connsiteX659" fmla="*/ 2018920 w 7467600"/>
              <a:gd name="connsiteY659" fmla="*/ 2536309 h 6858000"/>
              <a:gd name="connsiteX660" fmla="*/ 1342441 w 7467600"/>
              <a:gd name="connsiteY660" fmla="*/ 1173017 h 6858000"/>
              <a:gd name="connsiteX661" fmla="*/ 1367925 w 7467600"/>
              <a:gd name="connsiteY661" fmla="*/ 1135648 h 6858000"/>
              <a:gd name="connsiteX662" fmla="*/ 1771401 w 7467600"/>
              <a:gd name="connsiteY662" fmla="*/ 1806673 h 6858000"/>
              <a:gd name="connsiteX663" fmla="*/ 1972385 w 7467600"/>
              <a:gd name="connsiteY663" fmla="*/ 2198735 h 6858000"/>
              <a:gd name="connsiteX664" fmla="*/ 2040892 w 7467600"/>
              <a:gd name="connsiteY664" fmla="*/ 2405205 h 6858000"/>
              <a:gd name="connsiteX665" fmla="*/ 2131689 w 7467600"/>
              <a:gd name="connsiteY665" fmla="*/ 1936926 h 6858000"/>
              <a:gd name="connsiteX666" fmla="*/ 2454820 w 7467600"/>
              <a:gd name="connsiteY666" fmla="*/ 1248808 h 6858000"/>
              <a:gd name="connsiteX667" fmla="*/ 2492512 w 7467600"/>
              <a:gd name="connsiteY667" fmla="*/ 1302920 h 6858000"/>
              <a:gd name="connsiteX668" fmla="*/ 2081216 w 7467600"/>
              <a:gd name="connsiteY668" fmla="*/ 2527513 h 6858000"/>
              <a:gd name="connsiteX669" fmla="*/ 2081211 w 7467600"/>
              <a:gd name="connsiteY669" fmla="*/ 2528916 h 6858000"/>
              <a:gd name="connsiteX670" fmla="*/ 2199067 w 7467600"/>
              <a:gd name="connsiteY670" fmla="*/ 2884061 h 6858000"/>
              <a:gd name="connsiteX671" fmla="*/ 3192586 w 7467600"/>
              <a:gd name="connsiteY671" fmla="*/ 3411496 h 6858000"/>
              <a:gd name="connsiteX672" fmla="*/ 3182620 w 7467600"/>
              <a:gd name="connsiteY672" fmla="*/ 3483279 h 6858000"/>
              <a:gd name="connsiteX673" fmla="*/ 2435119 w 7467600"/>
              <a:gd name="connsiteY673" fmla="*/ 3080173 h 6858000"/>
              <a:gd name="connsiteX674" fmla="*/ 2410152 w 7467600"/>
              <a:gd name="connsiteY674" fmla="*/ 3063751 h 6858000"/>
              <a:gd name="connsiteX675" fmla="*/ 2408099 w 7467600"/>
              <a:gd name="connsiteY675" fmla="*/ 3064403 h 6858000"/>
              <a:gd name="connsiteX676" fmla="*/ 2407218 w 7467600"/>
              <a:gd name="connsiteY676" fmla="*/ 3070324 h 6858000"/>
              <a:gd name="connsiteX677" fmla="*/ 2380138 w 7467600"/>
              <a:gd name="connsiteY677" fmla="*/ 3099341 h 6858000"/>
              <a:gd name="connsiteX678" fmla="*/ 1765923 w 7467600"/>
              <a:gd name="connsiteY678" fmla="*/ 3581043 h 6858000"/>
              <a:gd name="connsiteX679" fmla="*/ 1702258 w 7467600"/>
              <a:gd name="connsiteY679" fmla="*/ 3612286 h 6858000"/>
              <a:gd name="connsiteX680" fmla="*/ 1538370 w 7467600"/>
              <a:gd name="connsiteY680" fmla="*/ 3811804 h 6858000"/>
              <a:gd name="connsiteX681" fmla="*/ 542867 w 7467600"/>
              <a:gd name="connsiteY681" fmla="*/ 4944092 h 6858000"/>
              <a:gd name="connsiteX682" fmla="*/ 515800 w 7467600"/>
              <a:gd name="connsiteY682" fmla="*/ 4862180 h 6858000"/>
              <a:gd name="connsiteX683" fmla="*/ 909145 w 7467600"/>
              <a:gd name="connsiteY683" fmla="*/ 4199225 h 6858000"/>
              <a:gd name="connsiteX684" fmla="*/ 1214067 w 7467600"/>
              <a:gd name="connsiteY684" fmla="*/ 3908561 h 6858000"/>
              <a:gd name="connsiteX685" fmla="*/ 640967 w 7467600"/>
              <a:gd name="connsiteY685" fmla="*/ 4105601 h 6858000"/>
              <a:gd name="connsiteX686" fmla="*/ 112563 w 7467600"/>
              <a:gd name="connsiteY686" fmla="*/ 4396952 h 6858000"/>
              <a:gd name="connsiteX687" fmla="*/ 0 w 7467600"/>
              <a:gd name="connsiteY687" fmla="*/ 4466006 h 6858000"/>
              <a:gd name="connsiteX688" fmla="*/ 0 w 7467600"/>
              <a:gd name="connsiteY688" fmla="*/ 4233763 h 6858000"/>
              <a:gd name="connsiteX689" fmla="*/ 36881 w 7467600"/>
              <a:gd name="connsiteY689" fmla="*/ 4200118 h 6858000"/>
              <a:gd name="connsiteX690" fmla="*/ 910534 w 7467600"/>
              <a:gd name="connsiteY690" fmla="*/ 3629753 h 6858000"/>
              <a:gd name="connsiteX691" fmla="*/ 1578717 w 7467600"/>
              <a:gd name="connsiteY691" fmla="*/ 3575982 h 6858000"/>
              <a:gd name="connsiteX692" fmla="*/ 2338780 w 7467600"/>
              <a:gd name="connsiteY692" fmla="*/ 3033725 h 6858000"/>
              <a:gd name="connsiteX693" fmla="*/ 1807991 w 7467600"/>
              <a:gd name="connsiteY693" fmla="*/ 2807184 h 6858000"/>
              <a:gd name="connsiteX694" fmla="*/ 1416358 w 7467600"/>
              <a:gd name="connsiteY694" fmla="*/ 3112571 h 6858000"/>
              <a:gd name="connsiteX695" fmla="*/ 939066 w 7467600"/>
              <a:gd name="connsiteY695" fmla="*/ 3378798 h 6858000"/>
              <a:gd name="connsiteX696" fmla="*/ 115099 w 7467600"/>
              <a:gd name="connsiteY696" fmla="*/ 3607650 h 6858000"/>
              <a:gd name="connsiteX697" fmla="*/ 97284 w 7467600"/>
              <a:gd name="connsiteY697" fmla="*/ 3520393 h 6858000"/>
              <a:gd name="connsiteX698" fmla="*/ 922050 w 7467600"/>
              <a:gd name="connsiteY698" fmla="*/ 3074867 h 6858000"/>
              <a:gd name="connsiteX699" fmla="*/ 1405265 w 7467600"/>
              <a:gd name="connsiteY699" fmla="*/ 3016319 h 6858000"/>
              <a:gd name="connsiteX700" fmla="*/ 1407512 w 7467600"/>
              <a:gd name="connsiteY700" fmla="*/ 3018001 h 6858000"/>
              <a:gd name="connsiteX701" fmla="*/ 1726266 w 7467600"/>
              <a:gd name="connsiteY701" fmla="*/ 2777274 h 6858000"/>
              <a:gd name="connsiteX702" fmla="*/ 625390 w 7467600"/>
              <a:gd name="connsiteY702" fmla="*/ 2514541 h 6858000"/>
              <a:gd name="connsiteX703" fmla="*/ 619799 w 7467600"/>
              <a:gd name="connsiteY703" fmla="*/ 2527180 h 6858000"/>
              <a:gd name="connsiteX704" fmla="*/ 310030 w 7467600"/>
              <a:gd name="connsiteY704" fmla="*/ 2771818 h 6858000"/>
              <a:gd name="connsiteX705" fmla="*/ 173877 w 7467600"/>
              <a:gd name="connsiteY705" fmla="*/ 2937056 h 6858000"/>
              <a:gd name="connsiteX706" fmla="*/ 77889 w 7467600"/>
              <a:gd name="connsiteY706" fmla="*/ 3138440 h 6858000"/>
              <a:gd name="connsiteX707" fmla="*/ 0 w 7467600"/>
              <a:gd name="connsiteY707" fmla="*/ 3271395 h 6858000"/>
              <a:gd name="connsiteX708" fmla="*/ 0 w 7467600"/>
              <a:gd name="connsiteY708" fmla="*/ 3153002 h 6858000"/>
              <a:gd name="connsiteX709" fmla="*/ 2386 w 7467600"/>
              <a:gd name="connsiteY709" fmla="*/ 3149203 h 6858000"/>
              <a:gd name="connsiteX710" fmla="*/ 89753 w 7467600"/>
              <a:gd name="connsiteY710" fmla="*/ 2987702 h 6858000"/>
              <a:gd name="connsiteX711" fmla="*/ 76869 w 7467600"/>
              <a:gd name="connsiteY711" fmla="*/ 3005404 h 6858000"/>
              <a:gd name="connsiteX712" fmla="*/ 32049 w 7467600"/>
              <a:gd name="connsiteY712" fmla="*/ 3065814 h 6858000"/>
              <a:gd name="connsiteX713" fmla="*/ 0 w 7467600"/>
              <a:gd name="connsiteY713" fmla="*/ 3108744 h 6858000"/>
              <a:gd name="connsiteX714" fmla="*/ 0 w 7467600"/>
              <a:gd name="connsiteY714" fmla="*/ 3058059 h 6858000"/>
              <a:gd name="connsiteX715" fmla="*/ 7610 w 7467600"/>
              <a:gd name="connsiteY715" fmla="*/ 3047889 h 6858000"/>
              <a:gd name="connsiteX716" fmla="*/ 52419 w 7467600"/>
              <a:gd name="connsiteY716" fmla="*/ 2987479 h 6858000"/>
              <a:gd name="connsiteX717" fmla="*/ 59142 w 7467600"/>
              <a:gd name="connsiteY717" fmla="*/ 2978488 h 6858000"/>
              <a:gd name="connsiteX718" fmla="*/ 0 w 7467600"/>
              <a:gd name="connsiteY718" fmla="*/ 3015334 h 6858000"/>
              <a:gd name="connsiteX719" fmla="*/ 0 w 7467600"/>
              <a:gd name="connsiteY719" fmla="*/ 2914286 h 6858000"/>
              <a:gd name="connsiteX720" fmla="*/ 36383 w 7467600"/>
              <a:gd name="connsiteY720" fmla="*/ 2901128 h 6858000"/>
              <a:gd name="connsiteX721" fmla="*/ 156329 w 7467600"/>
              <a:gd name="connsiteY721" fmla="*/ 2840533 h 6858000"/>
              <a:gd name="connsiteX722" fmla="*/ 358355 w 7467600"/>
              <a:gd name="connsiteY722" fmla="*/ 2620471 h 6858000"/>
              <a:gd name="connsiteX723" fmla="*/ 510577 w 7467600"/>
              <a:gd name="connsiteY723" fmla="*/ 2501244 h 6858000"/>
              <a:gd name="connsiteX724" fmla="*/ 211967 w 7467600"/>
              <a:gd name="connsiteY724" fmla="*/ 2479171 h 6858000"/>
              <a:gd name="connsiteX725" fmla="*/ 0 w 7467600"/>
              <a:gd name="connsiteY725" fmla="*/ 2476398 h 6858000"/>
              <a:gd name="connsiteX726" fmla="*/ 0 w 7467600"/>
              <a:gd name="connsiteY726" fmla="*/ 2389189 h 6858000"/>
              <a:gd name="connsiteX727" fmla="*/ 103062 w 7467600"/>
              <a:gd name="connsiteY727" fmla="*/ 2389518 h 6858000"/>
              <a:gd name="connsiteX728" fmla="*/ 510734 w 7467600"/>
              <a:gd name="connsiteY728" fmla="*/ 2416201 h 6858000"/>
              <a:gd name="connsiteX729" fmla="*/ 279257 w 7467600"/>
              <a:gd name="connsiteY729" fmla="*/ 2092102 h 6858000"/>
              <a:gd name="connsiteX730" fmla="*/ 65265 w 7467600"/>
              <a:gd name="connsiteY730" fmla="*/ 2006049 h 6858000"/>
              <a:gd name="connsiteX731" fmla="*/ 0 w 7467600"/>
              <a:gd name="connsiteY731" fmla="*/ 1982532 h 6858000"/>
              <a:gd name="connsiteX732" fmla="*/ 0 w 7467600"/>
              <a:gd name="connsiteY732" fmla="*/ 1912789 h 6858000"/>
              <a:gd name="connsiteX733" fmla="*/ 97460 w 7467600"/>
              <a:gd name="connsiteY733" fmla="*/ 1953725 h 6858000"/>
              <a:gd name="connsiteX734" fmla="*/ 221272 w 7467600"/>
              <a:gd name="connsiteY734" fmla="*/ 1980766 h 6858000"/>
              <a:gd name="connsiteX735" fmla="*/ 116765 w 7467600"/>
              <a:gd name="connsiteY735" fmla="*/ 1911033 h 6858000"/>
              <a:gd name="connsiteX736" fmla="*/ 16405 w 7467600"/>
              <a:gd name="connsiteY736" fmla="*/ 1803412 h 6858000"/>
              <a:gd name="connsiteX737" fmla="*/ 0 w 7467600"/>
              <a:gd name="connsiteY737" fmla="*/ 1784777 h 6858000"/>
              <a:gd name="connsiteX738" fmla="*/ 0 w 7467600"/>
              <a:gd name="connsiteY738" fmla="*/ 1740082 h 6858000"/>
              <a:gd name="connsiteX739" fmla="*/ 39394 w 7467600"/>
              <a:gd name="connsiteY739" fmla="*/ 1784856 h 6858000"/>
              <a:gd name="connsiteX740" fmla="*/ 135813 w 7467600"/>
              <a:gd name="connsiteY740" fmla="*/ 1888838 h 6858000"/>
              <a:gd name="connsiteX741" fmla="*/ 242575 w 7467600"/>
              <a:gd name="connsiteY741" fmla="*/ 1958841 h 6858000"/>
              <a:gd name="connsiteX742" fmla="*/ 82197 w 7467600"/>
              <a:gd name="connsiteY742" fmla="*/ 1754826 h 6858000"/>
              <a:gd name="connsiteX743" fmla="*/ 0 w 7467600"/>
              <a:gd name="connsiteY743" fmla="*/ 1679650 h 6858000"/>
              <a:gd name="connsiteX744" fmla="*/ 0 w 7467600"/>
              <a:gd name="connsiteY744" fmla="*/ 1602463 h 6858000"/>
              <a:gd name="connsiteX745" fmla="*/ 84689 w 7467600"/>
              <a:gd name="connsiteY745" fmla="*/ 1677442 h 6858000"/>
              <a:gd name="connsiteX746" fmla="*/ 298437 w 7467600"/>
              <a:gd name="connsiteY746" fmla="*/ 1968019 h 6858000"/>
              <a:gd name="connsiteX747" fmla="*/ 227269 w 7467600"/>
              <a:gd name="connsiteY747" fmla="*/ 1114064 h 6858000"/>
              <a:gd name="connsiteX748" fmla="*/ 248003 w 7467600"/>
              <a:gd name="connsiteY748" fmla="*/ 1089613 h 6858000"/>
              <a:gd name="connsiteX749" fmla="*/ 427020 w 7467600"/>
              <a:gd name="connsiteY749" fmla="*/ 1619803 h 6858000"/>
              <a:gd name="connsiteX750" fmla="*/ 340345 w 7467600"/>
              <a:gd name="connsiteY750" fmla="*/ 2027739 h 6858000"/>
              <a:gd name="connsiteX751" fmla="*/ 360865 w 7467600"/>
              <a:gd name="connsiteY751" fmla="*/ 2044827 h 6858000"/>
              <a:gd name="connsiteX752" fmla="*/ 560414 w 7467600"/>
              <a:gd name="connsiteY752" fmla="*/ 2421457 h 6858000"/>
              <a:gd name="connsiteX753" fmla="*/ 1359703 w 7467600"/>
              <a:gd name="connsiteY753" fmla="*/ 2578554 h 6858000"/>
              <a:gd name="connsiteX754" fmla="*/ 1359422 w 7467600"/>
              <a:gd name="connsiteY754" fmla="*/ 2577994 h 6858000"/>
              <a:gd name="connsiteX755" fmla="*/ 828701 w 7467600"/>
              <a:gd name="connsiteY755" fmla="*/ 1839520 h 6858000"/>
              <a:gd name="connsiteX756" fmla="*/ 494427 w 7467600"/>
              <a:gd name="connsiteY756" fmla="*/ 1092333 h 6858000"/>
              <a:gd name="connsiteX757" fmla="*/ 506322 w 7467600"/>
              <a:gd name="connsiteY757" fmla="*/ 1020997 h 6858000"/>
              <a:gd name="connsiteX758" fmla="*/ 4570198 w 7467600"/>
              <a:gd name="connsiteY758" fmla="*/ 978081 h 6858000"/>
              <a:gd name="connsiteX759" fmla="*/ 4523691 w 7467600"/>
              <a:gd name="connsiteY759" fmla="*/ 1127776 h 6858000"/>
              <a:gd name="connsiteX760" fmla="*/ 4509875 w 7467600"/>
              <a:gd name="connsiteY760" fmla="*/ 1167552 h 6858000"/>
              <a:gd name="connsiteX761" fmla="*/ 4478168 w 7467600"/>
              <a:gd name="connsiteY761" fmla="*/ 1260735 h 6858000"/>
              <a:gd name="connsiteX762" fmla="*/ 4409309 w 7467600"/>
              <a:gd name="connsiteY762" fmla="*/ 1666996 h 6858000"/>
              <a:gd name="connsiteX763" fmla="*/ 4370031 w 7467600"/>
              <a:gd name="connsiteY763" fmla="*/ 1955666 h 6858000"/>
              <a:gd name="connsiteX764" fmla="*/ 4570198 w 7467600"/>
              <a:gd name="connsiteY764" fmla="*/ 978081 h 6858000"/>
              <a:gd name="connsiteX765" fmla="*/ 4557898 w 7467600"/>
              <a:gd name="connsiteY765" fmla="*/ 900011 h 6858000"/>
              <a:gd name="connsiteX766" fmla="*/ 4344840 w 7467600"/>
              <a:gd name="connsiteY766" fmla="*/ 1922038 h 6858000"/>
              <a:gd name="connsiteX767" fmla="*/ 4378710 w 7467600"/>
              <a:gd name="connsiteY767" fmla="*/ 1665516 h 6858000"/>
              <a:gd name="connsiteX768" fmla="*/ 4448798 w 7467600"/>
              <a:gd name="connsiteY768" fmla="*/ 1253024 h 6858000"/>
              <a:gd name="connsiteX769" fmla="*/ 4480315 w 7467600"/>
              <a:gd name="connsiteY769" fmla="*/ 1158454 h 6858000"/>
              <a:gd name="connsiteX770" fmla="*/ 4494133 w 7467600"/>
              <a:gd name="connsiteY770" fmla="*/ 1118676 h 6858000"/>
              <a:gd name="connsiteX771" fmla="*/ 4557898 w 7467600"/>
              <a:gd name="connsiteY771" fmla="*/ 900011 h 6858000"/>
              <a:gd name="connsiteX772" fmla="*/ 5870151 w 7467600"/>
              <a:gd name="connsiteY772" fmla="*/ 898890 h 6858000"/>
              <a:gd name="connsiteX773" fmla="*/ 5861335 w 7467600"/>
              <a:gd name="connsiteY773" fmla="*/ 899177 h 6858000"/>
              <a:gd name="connsiteX774" fmla="*/ 5843702 w 7467600"/>
              <a:gd name="connsiteY774" fmla="*/ 899748 h 6858000"/>
              <a:gd name="connsiteX775" fmla="*/ 5651107 w 7467600"/>
              <a:gd name="connsiteY775" fmla="*/ 920306 h 6858000"/>
              <a:gd name="connsiteX776" fmla="*/ 5459407 w 7467600"/>
              <a:gd name="connsiteY776" fmla="*/ 940975 h 6858000"/>
              <a:gd name="connsiteX777" fmla="*/ 5374846 w 7467600"/>
              <a:gd name="connsiteY777" fmla="*/ 941988 h 6858000"/>
              <a:gd name="connsiteX778" fmla="*/ 5256105 w 7467600"/>
              <a:gd name="connsiteY778" fmla="*/ 945632 h 6858000"/>
              <a:gd name="connsiteX779" fmla="*/ 5107071 w 7467600"/>
              <a:gd name="connsiteY779" fmla="*/ 969720 h 6858000"/>
              <a:gd name="connsiteX780" fmla="*/ 4998681 w 7467600"/>
              <a:gd name="connsiteY780" fmla="*/ 988771 h 6858000"/>
              <a:gd name="connsiteX781" fmla="*/ 5870151 w 7467600"/>
              <a:gd name="connsiteY781" fmla="*/ 898890 h 6858000"/>
              <a:gd name="connsiteX782" fmla="*/ 5504425 w 7467600"/>
              <a:gd name="connsiteY782" fmla="*/ 848067 h 6858000"/>
              <a:gd name="connsiteX783" fmla="*/ 4968849 w 7467600"/>
              <a:gd name="connsiteY783" fmla="*/ 962318 h 6858000"/>
              <a:gd name="connsiteX784" fmla="*/ 5104039 w 7467600"/>
              <a:gd name="connsiteY784" fmla="*/ 940634 h 6858000"/>
              <a:gd name="connsiteX785" fmla="*/ 5256311 w 7467600"/>
              <a:gd name="connsiteY785" fmla="*/ 916490 h 6858000"/>
              <a:gd name="connsiteX786" fmla="*/ 5377381 w 7467600"/>
              <a:gd name="connsiteY786" fmla="*/ 912671 h 6858000"/>
              <a:gd name="connsiteX787" fmla="*/ 5460148 w 7467600"/>
              <a:gd name="connsiteY787" fmla="*/ 911442 h 6858000"/>
              <a:gd name="connsiteX788" fmla="*/ 5648971 w 7467600"/>
              <a:gd name="connsiteY788" fmla="*/ 891331 h 6858000"/>
              <a:gd name="connsiteX789" fmla="*/ 5844807 w 7467600"/>
              <a:gd name="connsiteY789" fmla="*/ 870718 h 6858000"/>
              <a:gd name="connsiteX790" fmla="*/ 5862975 w 7467600"/>
              <a:gd name="connsiteY790" fmla="*/ 869756 h 6858000"/>
              <a:gd name="connsiteX791" fmla="*/ 5920887 w 7467600"/>
              <a:gd name="connsiteY791" fmla="*/ 865929 h 6858000"/>
              <a:gd name="connsiteX792" fmla="*/ 5504425 w 7467600"/>
              <a:gd name="connsiteY792" fmla="*/ 848067 h 6858000"/>
              <a:gd name="connsiteX793" fmla="*/ 3607114 w 7467600"/>
              <a:gd name="connsiteY793" fmla="*/ 467441 h 6858000"/>
              <a:gd name="connsiteX794" fmla="*/ 3296242 w 7467600"/>
              <a:gd name="connsiteY794" fmla="*/ 807991 h 6858000"/>
              <a:gd name="connsiteX795" fmla="*/ 3174674 w 7467600"/>
              <a:gd name="connsiteY795" fmla="*/ 919759 h 6858000"/>
              <a:gd name="connsiteX796" fmla="*/ 3042978 w 7467600"/>
              <a:gd name="connsiteY796" fmla="*/ 1054894 h 6858000"/>
              <a:gd name="connsiteX797" fmla="*/ 2968914 w 7467600"/>
              <a:gd name="connsiteY797" fmla="*/ 1133756 h 6858000"/>
              <a:gd name="connsiteX798" fmla="*/ 3103823 w 7467600"/>
              <a:gd name="connsiteY798" fmla="*/ 1026814 h 6858000"/>
              <a:gd name="connsiteX799" fmla="*/ 3607114 w 7467600"/>
              <a:gd name="connsiteY799" fmla="*/ 467441 h 6858000"/>
              <a:gd name="connsiteX800" fmla="*/ 3744487 w 7467600"/>
              <a:gd name="connsiteY800" fmla="*/ 383136 h 6858000"/>
              <a:gd name="connsiteX801" fmla="*/ 3970213 w 7467600"/>
              <a:gd name="connsiteY801" fmla="*/ 995559 h 6858000"/>
              <a:gd name="connsiteX802" fmla="*/ 3744487 w 7467600"/>
              <a:gd name="connsiteY802" fmla="*/ 383136 h 6858000"/>
              <a:gd name="connsiteX803" fmla="*/ 3624562 w 7467600"/>
              <a:gd name="connsiteY803" fmla="*/ 367041 h 6858000"/>
              <a:gd name="connsiteX804" fmla="*/ 3489712 w 7467600"/>
              <a:gd name="connsiteY804" fmla="*/ 485386 h 6858000"/>
              <a:gd name="connsiteX805" fmla="*/ 3182994 w 7467600"/>
              <a:gd name="connsiteY805" fmla="*/ 828265 h 6858000"/>
              <a:gd name="connsiteX806" fmla="*/ 2892114 w 7467600"/>
              <a:gd name="connsiteY806" fmla="*/ 1172635 h 6858000"/>
              <a:gd name="connsiteX807" fmla="*/ 3021459 w 7467600"/>
              <a:gd name="connsiteY807" fmla="*/ 1035385 h 6858000"/>
              <a:gd name="connsiteX808" fmla="*/ 3153873 w 7467600"/>
              <a:gd name="connsiteY808" fmla="*/ 898971 h 6858000"/>
              <a:gd name="connsiteX809" fmla="*/ 3276511 w 7467600"/>
              <a:gd name="connsiteY809" fmla="*/ 786423 h 6858000"/>
              <a:gd name="connsiteX810" fmla="*/ 3584154 w 7467600"/>
              <a:gd name="connsiteY810" fmla="*/ 448218 h 6858000"/>
              <a:gd name="connsiteX811" fmla="*/ 3624562 w 7467600"/>
              <a:gd name="connsiteY811" fmla="*/ 367041 h 6858000"/>
              <a:gd name="connsiteX812" fmla="*/ 3766672 w 7467600"/>
              <a:gd name="connsiteY812" fmla="*/ 359429 h 6858000"/>
              <a:gd name="connsiteX813" fmla="*/ 3996338 w 7467600"/>
              <a:gd name="connsiteY813" fmla="*/ 968237 h 6858000"/>
              <a:gd name="connsiteX814" fmla="*/ 3766672 w 7467600"/>
              <a:gd name="connsiteY814" fmla="*/ 359429 h 6858000"/>
              <a:gd name="connsiteX815" fmla="*/ 5805386 w 7467600"/>
              <a:gd name="connsiteY815" fmla="*/ 239240 h 6858000"/>
              <a:gd name="connsiteX816" fmla="*/ 5736947 w 7467600"/>
              <a:gd name="connsiteY816" fmla="*/ 261367 h 6858000"/>
              <a:gd name="connsiteX817" fmla="*/ 5427012 w 7467600"/>
              <a:gd name="connsiteY817" fmla="*/ 311272 h 6858000"/>
              <a:gd name="connsiteX818" fmla="*/ 5147818 w 7467600"/>
              <a:gd name="connsiteY818" fmla="*/ 322112 h 6858000"/>
              <a:gd name="connsiteX819" fmla="*/ 5060854 w 7467600"/>
              <a:gd name="connsiteY819" fmla="*/ 311882 h 6858000"/>
              <a:gd name="connsiteX820" fmla="*/ 4945989 w 7467600"/>
              <a:gd name="connsiteY820" fmla="*/ 300516 h 6858000"/>
              <a:gd name="connsiteX821" fmla="*/ 5410479 w 7467600"/>
              <a:gd name="connsiteY821" fmla="*/ 348434 h 6858000"/>
              <a:gd name="connsiteX822" fmla="*/ 5805386 w 7467600"/>
              <a:gd name="connsiteY822" fmla="*/ 239240 h 6858000"/>
              <a:gd name="connsiteX823" fmla="*/ 5905192 w 7467600"/>
              <a:gd name="connsiteY823" fmla="*/ 163079 h 6858000"/>
              <a:gd name="connsiteX824" fmla="*/ 5865655 w 7467600"/>
              <a:gd name="connsiteY824" fmla="*/ 171901 h 6858000"/>
              <a:gd name="connsiteX825" fmla="*/ 5259740 w 7467600"/>
              <a:gd name="connsiteY825" fmla="*/ 257013 h 6858000"/>
              <a:gd name="connsiteX826" fmla="*/ 5208466 w 7467600"/>
              <a:gd name="connsiteY826" fmla="*/ 257550 h 6858000"/>
              <a:gd name="connsiteX827" fmla="*/ 4980204 w 7467600"/>
              <a:gd name="connsiteY827" fmla="*/ 271903 h 6858000"/>
              <a:gd name="connsiteX828" fmla="*/ 5068068 w 7467600"/>
              <a:gd name="connsiteY828" fmla="*/ 282244 h 6858000"/>
              <a:gd name="connsiteX829" fmla="*/ 5153231 w 7467600"/>
              <a:gd name="connsiteY829" fmla="*/ 292240 h 6858000"/>
              <a:gd name="connsiteX830" fmla="*/ 5426491 w 7467600"/>
              <a:gd name="connsiteY830" fmla="*/ 281128 h 6858000"/>
              <a:gd name="connsiteX831" fmla="*/ 5731212 w 7467600"/>
              <a:gd name="connsiteY831" fmla="*/ 231951 h 6858000"/>
              <a:gd name="connsiteX832" fmla="*/ 5905192 w 7467600"/>
              <a:gd name="connsiteY832" fmla="*/ 163079 h 6858000"/>
              <a:gd name="connsiteX833" fmla="*/ 5944437 w 7467600"/>
              <a:gd name="connsiteY833" fmla="*/ 113829 h 6858000"/>
              <a:gd name="connsiteX834" fmla="*/ 5825032 w 7467600"/>
              <a:gd name="connsiteY834" fmla="*/ 146405 h 6858000"/>
              <a:gd name="connsiteX835" fmla="*/ 4955599 w 7467600"/>
              <a:gd name="connsiteY835" fmla="*/ 247008 h 6858000"/>
              <a:gd name="connsiteX836" fmla="*/ 5210104 w 7467600"/>
              <a:gd name="connsiteY836" fmla="*/ 228123 h 6858000"/>
              <a:gd name="connsiteX837" fmla="*/ 5261015 w 7467600"/>
              <a:gd name="connsiteY837" fmla="*/ 227087 h 6858000"/>
              <a:gd name="connsiteX838" fmla="*/ 5861181 w 7467600"/>
              <a:gd name="connsiteY838" fmla="*/ 143093 h 6858000"/>
              <a:gd name="connsiteX839" fmla="*/ 5961252 w 7467600"/>
              <a:gd name="connsiteY839" fmla="*/ 114820 h 6858000"/>
              <a:gd name="connsiteX840" fmla="*/ 5944437 w 7467600"/>
              <a:gd name="connsiteY840" fmla="*/ 113829 h 6858000"/>
              <a:gd name="connsiteX841" fmla="*/ 3882765 w 7467600"/>
              <a:gd name="connsiteY841" fmla="*/ 0 h 6858000"/>
              <a:gd name="connsiteX842" fmla="*/ 3995099 w 7467600"/>
              <a:gd name="connsiteY842" fmla="*/ 0 h 6858000"/>
              <a:gd name="connsiteX843" fmla="*/ 4163818 w 7467600"/>
              <a:gd name="connsiteY843" fmla="*/ 234104 h 6858000"/>
              <a:gd name="connsiteX844" fmla="*/ 4172099 w 7467600"/>
              <a:gd name="connsiteY844" fmla="*/ 234207 h 6858000"/>
              <a:gd name="connsiteX845" fmla="*/ 4784282 w 7467600"/>
              <a:gd name="connsiteY845" fmla="*/ 276561 h 6858000"/>
              <a:gd name="connsiteX846" fmla="*/ 4801687 w 7467600"/>
              <a:gd name="connsiteY846" fmla="*/ 267764 h 6858000"/>
              <a:gd name="connsiteX847" fmla="*/ 6082788 w 7467600"/>
              <a:gd name="connsiteY847" fmla="*/ 64119 h 6858000"/>
              <a:gd name="connsiteX848" fmla="*/ 6099442 w 7467600"/>
              <a:gd name="connsiteY848" fmla="*/ 82568 h 6858000"/>
              <a:gd name="connsiteX849" fmla="*/ 4804137 w 7467600"/>
              <a:gd name="connsiteY849" fmla="*/ 320931 h 6858000"/>
              <a:gd name="connsiteX850" fmla="*/ 4227047 w 7467600"/>
              <a:gd name="connsiteY850" fmla="*/ 313415 h 6858000"/>
              <a:gd name="connsiteX851" fmla="*/ 4346041 w 7467600"/>
              <a:gd name="connsiteY851" fmla="*/ 456086 h 6858000"/>
              <a:gd name="connsiteX852" fmla="*/ 4870967 w 7467600"/>
              <a:gd name="connsiteY852" fmla="*/ 963061 h 6858000"/>
              <a:gd name="connsiteX853" fmla="*/ 4889647 w 7467600"/>
              <a:gd name="connsiteY853" fmla="*/ 957147 h 6858000"/>
              <a:gd name="connsiteX854" fmla="*/ 5422504 w 7467600"/>
              <a:gd name="connsiteY854" fmla="*/ 805191 h 6858000"/>
              <a:gd name="connsiteX855" fmla="*/ 6087656 w 7467600"/>
              <a:gd name="connsiteY855" fmla="*/ 826703 h 6858000"/>
              <a:gd name="connsiteX856" fmla="*/ 6058717 w 7467600"/>
              <a:gd name="connsiteY856" fmla="*/ 865992 h 6858000"/>
              <a:gd name="connsiteX857" fmla="*/ 4974153 w 7467600"/>
              <a:gd name="connsiteY857" fmla="*/ 1045456 h 6858000"/>
              <a:gd name="connsiteX858" fmla="*/ 5627835 w 7467600"/>
              <a:gd name="connsiteY858" fmla="*/ 1472077 h 6858000"/>
              <a:gd name="connsiteX859" fmla="*/ 5629817 w 7467600"/>
              <a:gd name="connsiteY859" fmla="*/ 1471412 h 6858000"/>
              <a:gd name="connsiteX860" fmla="*/ 5634124 w 7467600"/>
              <a:gd name="connsiteY860" fmla="*/ 1470572 h 6858000"/>
              <a:gd name="connsiteX861" fmla="*/ 5755832 w 7467600"/>
              <a:gd name="connsiteY861" fmla="*/ 1383886 h 6858000"/>
              <a:gd name="connsiteX862" fmla="*/ 6014186 w 7467600"/>
              <a:gd name="connsiteY862" fmla="*/ 1279799 h 6858000"/>
              <a:gd name="connsiteX863" fmla="*/ 6901619 w 7467600"/>
              <a:gd name="connsiteY863" fmla="*/ 1047874 h 6858000"/>
              <a:gd name="connsiteX864" fmla="*/ 6931566 w 7467600"/>
              <a:gd name="connsiteY864" fmla="*/ 1062034 h 6858000"/>
              <a:gd name="connsiteX865" fmla="*/ 5790982 w 7467600"/>
              <a:gd name="connsiteY865" fmla="*/ 1561380 h 6858000"/>
              <a:gd name="connsiteX866" fmla="*/ 6188971 w 7467600"/>
              <a:gd name="connsiteY866" fmla="*/ 1755168 h 6858000"/>
              <a:gd name="connsiteX867" fmla="*/ 6202446 w 7467600"/>
              <a:gd name="connsiteY867" fmla="*/ 1752268 h 6858000"/>
              <a:gd name="connsiteX868" fmla="*/ 7179560 w 7467600"/>
              <a:gd name="connsiteY868" fmla="*/ 1467551 h 6858000"/>
              <a:gd name="connsiteX869" fmla="*/ 7158730 w 7467600"/>
              <a:gd name="connsiteY869" fmla="*/ 1507835 h 6858000"/>
              <a:gd name="connsiteX870" fmla="*/ 6326959 w 7467600"/>
              <a:gd name="connsiteY870" fmla="*/ 1817686 h 6858000"/>
              <a:gd name="connsiteX871" fmla="*/ 6537433 w 7467600"/>
              <a:gd name="connsiteY871" fmla="*/ 1907790 h 6858000"/>
              <a:gd name="connsiteX872" fmla="*/ 6550221 w 7467600"/>
              <a:gd name="connsiteY872" fmla="*/ 1910729 h 6858000"/>
              <a:gd name="connsiteX873" fmla="*/ 6964438 w 7467600"/>
              <a:gd name="connsiteY873" fmla="*/ 2209505 h 6858000"/>
              <a:gd name="connsiteX874" fmla="*/ 7367862 w 7467600"/>
              <a:gd name="connsiteY874" fmla="*/ 2806833 h 6858000"/>
              <a:gd name="connsiteX875" fmla="*/ 7364329 w 7467600"/>
              <a:gd name="connsiteY875" fmla="*/ 2826907 h 6858000"/>
              <a:gd name="connsiteX876" fmla="*/ 7290545 w 7467600"/>
              <a:gd name="connsiteY876" fmla="*/ 2850663 h 6858000"/>
              <a:gd name="connsiteX877" fmla="*/ 6472036 w 7467600"/>
              <a:gd name="connsiteY877" fmla="*/ 1959003 h 6858000"/>
              <a:gd name="connsiteX878" fmla="*/ 5792897 w 7467600"/>
              <a:gd name="connsiteY878" fmla="*/ 1647747 h 6858000"/>
              <a:gd name="connsiteX879" fmla="*/ 5842751 w 7467600"/>
              <a:gd name="connsiteY879" fmla="*/ 1816112 h 6858000"/>
              <a:gd name="connsiteX880" fmla="*/ 5847424 w 7467600"/>
              <a:gd name="connsiteY880" fmla="*/ 1815776 h 6858000"/>
              <a:gd name="connsiteX881" fmla="*/ 6399821 w 7467600"/>
              <a:gd name="connsiteY881" fmla="*/ 2344799 h 6858000"/>
              <a:gd name="connsiteX882" fmla="*/ 6323232 w 7467600"/>
              <a:gd name="connsiteY882" fmla="*/ 2389634 h 6858000"/>
              <a:gd name="connsiteX883" fmla="*/ 5942958 w 7467600"/>
              <a:gd name="connsiteY883" fmla="*/ 2077708 h 6858000"/>
              <a:gd name="connsiteX884" fmla="*/ 5921559 w 7467600"/>
              <a:gd name="connsiteY884" fmla="*/ 2378596 h 6858000"/>
              <a:gd name="connsiteX885" fmla="*/ 5817651 w 7467600"/>
              <a:gd name="connsiteY885" fmla="*/ 3023919 h 6858000"/>
              <a:gd name="connsiteX886" fmla="*/ 5729634 w 7467600"/>
              <a:gd name="connsiteY886" fmla="*/ 3051849 h 6858000"/>
              <a:gd name="connsiteX887" fmla="*/ 5611018 w 7467600"/>
              <a:gd name="connsiteY887" fmla="*/ 2316769 h 6858000"/>
              <a:gd name="connsiteX888" fmla="*/ 5687608 w 7467600"/>
              <a:gd name="connsiteY888" fmla="*/ 2039972 h 6858000"/>
              <a:gd name="connsiteX889" fmla="*/ 5657554 w 7467600"/>
              <a:gd name="connsiteY889" fmla="*/ 1576445 h 6858000"/>
              <a:gd name="connsiteX890" fmla="*/ 5150475 w 7467600"/>
              <a:gd name="connsiteY890" fmla="*/ 1274012 h 6858000"/>
              <a:gd name="connsiteX891" fmla="*/ 5349142 w 7467600"/>
              <a:gd name="connsiteY891" fmla="*/ 2204405 h 6858000"/>
              <a:gd name="connsiteX892" fmla="*/ 5262214 w 7467600"/>
              <a:gd name="connsiteY892" fmla="*/ 2233836 h 6858000"/>
              <a:gd name="connsiteX893" fmla="*/ 4981539 w 7467600"/>
              <a:gd name="connsiteY893" fmla="*/ 1542201 h 6858000"/>
              <a:gd name="connsiteX894" fmla="*/ 4958461 w 7467600"/>
              <a:gd name="connsiteY894" fmla="*/ 1136957 h 6858000"/>
              <a:gd name="connsiteX895" fmla="*/ 4655015 w 7467600"/>
              <a:gd name="connsiteY895" fmla="*/ 891426 h 6858000"/>
              <a:gd name="connsiteX896" fmla="*/ 4348002 w 7467600"/>
              <a:gd name="connsiteY896" fmla="*/ 2205895 h 6858000"/>
              <a:gd name="connsiteX897" fmla="*/ 4262250 w 7467600"/>
              <a:gd name="connsiteY897" fmla="*/ 2219972 h 6858000"/>
              <a:gd name="connsiteX898" fmla="*/ 4550611 w 7467600"/>
              <a:gd name="connsiteY898" fmla="*/ 817540 h 6858000"/>
              <a:gd name="connsiteX899" fmla="*/ 4564418 w 7467600"/>
              <a:gd name="connsiteY899" fmla="*/ 808293 h 6858000"/>
              <a:gd name="connsiteX900" fmla="*/ 4266388 w 7467600"/>
              <a:gd name="connsiteY900" fmla="*/ 500083 h 6858000"/>
              <a:gd name="connsiteX901" fmla="*/ 4032842 w 7467600"/>
              <a:gd name="connsiteY901" fmla="*/ 211809 h 6858000"/>
              <a:gd name="connsiteX902" fmla="*/ 3882765 w 7467600"/>
              <a:gd name="connsiteY902" fmla="*/ 0 h 6858000"/>
              <a:gd name="connsiteX903" fmla="*/ 3721337 w 7467600"/>
              <a:gd name="connsiteY903" fmla="*/ 0 h 6858000"/>
              <a:gd name="connsiteX904" fmla="*/ 3797544 w 7467600"/>
              <a:gd name="connsiteY904" fmla="*/ 0 h 6858000"/>
              <a:gd name="connsiteX905" fmla="*/ 3775734 w 7467600"/>
              <a:gd name="connsiteY905" fmla="*/ 95131 h 6858000"/>
              <a:gd name="connsiteX906" fmla="*/ 3724807 w 7467600"/>
              <a:gd name="connsiteY906" fmla="*/ 272257 h 6858000"/>
              <a:gd name="connsiteX907" fmla="*/ 3726844 w 7467600"/>
              <a:gd name="connsiteY907" fmla="*/ 282988 h 6858000"/>
              <a:gd name="connsiteX908" fmla="*/ 3742664 w 7467600"/>
              <a:gd name="connsiteY908" fmla="*/ 279918 h 6858000"/>
              <a:gd name="connsiteX909" fmla="*/ 4103910 w 7467600"/>
              <a:gd name="connsiteY909" fmla="*/ 1161917 h 6858000"/>
              <a:gd name="connsiteX910" fmla="*/ 4020269 w 7467600"/>
              <a:gd name="connsiteY910" fmla="*/ 1200406 h 6858000"/>
              <a:gd name="connsiteX911" fmla="*/ 3674882 w 7467600"/>
              <a:gd name="connsiteY911" fmla="*/ 488524 h 6858000"/>
              <a:gd name="connsiteX912" fmla="*/ 3132682 w 7467600"/>
              <a:gd name="connsiteY912" fmla="*/ 1072284 h 6858000"/>
              <a:gd name="connsiteX913" fmla="*/ 2716346 w 7467600"/>
              <a:gd name="connsiteY913" fmla="*/ 1276376 h 6858000"/>
              <a:gd name="connsiteX914" fmla="*/ 2716772 w 7467600"/>
              <a:gd name="connsiteY914" fmla="*/ 1255462 h 6858000"/>
              <a:gd name="connsiteX915" fmla="*/ 3471096 w 7467600"/>
              <a:gd name="connsiteY915" fmla="*/ 437072 h 6858000"/>
              <a:gd name="connsiteX916" fmla="*/ 3639057 w 7467600"/>
              <a:gd name="connsiteY916" fmla="*/ 286334 h 6858000"/>
              <a:gd name="connsiteX917" fmla="*/ 3640309 w 7467600"/>
              <a:gd name="connsiteY917" fmla="*/ 284664 h 6858000"/>
              <a:gd name="connsiteX918" fmla="*/ 3646022 w 7467600"/>
              <a:gd name="connsiteY918" fmla="*/ 276711 h 6858000"/>
              <a:gd name="connsiteX919" fmla="*/ 3707943 w 7467600"/>
              <a:gd name="connsiteY919" fmla="*/ 65958 h 6858000"/>
              <a:gd name="connsiteX920" fmla="*/ 3721337 w 7467600"/>
              <a:gd name="connsiteY920" fmla="*/ 0 h 6858000"/>
              <a:gd name="connsiteX921" fmla="*/ 2867960 w 7467600"/>
              <a:gd name="connsiteY921" fmla="*/ 0 h 6858000"/>
              <a:gd name="connsiteX922" fmla="*/ 2926351 w 7467600"/>
              <a:gd name="connsiteY922" fmla="*/ 0 h 6858000"/>
              <a:gd name="connsiteX923" fmla="*/ 2902823 w 7467600"/>
              <a:gd name="connsiteY923" fmla="*/ 262929 h 6858000"/>
              <a:gd name="connsiteX924" fmla="*/ 2940663 w 7467600"/>
              <a:gd name="connsiteY924" fmla="*/ 140884 h 6858000"/>
              <a:gd name="connsiteX925" fmla="*/ 2947039 w 7467600"/>
              <a:gd name="connsiteY925" fmla="*/ 122524 h 6858000"/>
              <a:gd name="connsiteX926" fmla="*/ 2984316 w 7467600"/>
              <a:gd name="connsiteY926" fmla="*/ 0 h 6858000"/>
              <a:gd name="connsiteX927" fmla="*/ 3016114 w 7467600"/>
              <a:gd name="connsiteY927" fmla="*/ 0 h 6858000"/>
              <a:gd name="connsiteX928" fmla="*/ 2979949 w 7467600"/>
              <a:gd name="connsiteY928" fmla="*/ 119274 h 6858000"/>
              <a:gd name="connsiteX929" fmla="*/ 3023879 w 7467600"/>
              <a:gd name="connsiteY929" fmla="*/ 0 h 6858000"/>
              <a:gd name="connsiteX930" fmla="*/ 3105400 w 7467600"/>
              <a:gd name="connsiteY930" fmla="*/ 0 h 6858000"/>
              <a:gd name="connsiteX931" fmla="*/ 3094669 w 7467600"/>
              <a:gd name="connsiteY931" fmla="*/ 30308 h 6858000"/>
              <a:gd name="connsiteX932" fmla="*/ 2901945 w 7467600"/>
              <a:gd name="connsiteY932" fmla="*/ 466538 h 6858000"/>
              <a:gd name="connsiteX933" fmla="*/ 2815209 w 7467600"/>
              <a:gd name="connsiteY933" fmla="*/ 497361 h 6858000"/>
              <a:gd name="connsiteX934" fmla="*/ 2844845 w 7467600"/>
              <a:gd name="connsiteY934" fmla="*/ 127638 h 6858000"/>
              <a:gd name="connsiteX935" fmla="*/ 2867960 w 7467600"/>
              <a:gd name="connsiteY935" fmla="*/ 0 h 6858000"/>
              <a:gd name="connsiteX936" fmla="*/ 1057230 w 7467600"/>
              <a:gd name="connsiteY936" fmla="*/ 0 h 6858000"/>
              <a:gd name="connsiteX937" fmla="*/ 1111003 w 7467600"/>
              <a:gd name="connsiteY937" fmla="*/ 0 h 6858000"/>
              <a:gd name="connsiteX938" fmla="*/ 1125553 w 7467600"/>
              <a:gd name="connsiteY938" fmla="*/ 52588 h 6858000"/>
              <a:gd name="connsiteX939" fmla="*/ 1304276 w 7467600"/>
              <a:gd name="connsiteY939" fmla="*/ 476275 h 6858000"/>
              <a:gd name="connsiteX940" fmla="*/ 1492066 w 7467600"/>
              <a:gd name="connsiteY940" fmla="*/ 886333 h 6858000"/>
              <a:gd name="connsiteX941" fmla="*/ 1423698 w 7467600"/>
              <a:gd name="connsiteY941" fmla="*/ 710817 h 6858000"/>
              <a:gd name="connsiteX942" fmla="*/ 1357609 w 7467600"/>
              <a:gd name="connsiteY942" fmla="*/ 532892 h 6858000"/>
              <a:gd name="connsiteX943" fmla="*/ 1309550 w 7467600"/>
              <a:gd name="connsiteY943" fmla="*/ 374031 h 6858000"/>
              <a:gd name="connsiteX944" fmla="*/ 1193673 w 7467600"/>
              <a:gd name="connsiteY944" fmla="*/ 49533 h 6858000"/>
              <a:gd name="connsiteX945" fmla="*/ 1164391 w 7467600"/>
              <a:gd name="connsiteY945" fmla="*/ 0 h 6858000"/>
              <a:gd name="connsiteX946" fmla="*/ 1200666 w 7467600"/>
              <a:gd name="connsiteY946" fmla="*/ 0 h 6858000"/>
              <a:gd name="connsiteX947" fmla="*/ 1223408 w 7467600"/>
              <a:gd name="connsiteY947" fmla="*/ 38996 h 6858000"/>
              <a:gd name="connsiteX948" fmla="*/ 1339635 w 7467600"/>
              <a:gd name="connsiteY948" fmla="*/ 365517 h 6858000"/>
              <a:gd name="connsiteX949" fmla="*/ 1387469 w 7467600"/>
              <a:gd name="connsiteY949" fmla="*/ 523079 h 6858000"/>
              <a:gd name="connsiteX950" fmla="*/ 1452685 w 7467600"/>
              <a:gd name="connsiteY950" fmla="*/ 699806 h 6858000"/>
              <a:gd name="connsiteX951" fmla="*/ 1492092 w 7467600"/>
              <a:gd name="connsiteY951" fmla="*/ 800424 h 6858000"/>
              <a:gd name="connsiteX952" fmla="*/ 1455302 w 7467600"/>
              <a:gd name="connsiteY952" fmla="*/ 632913 h 6858000"/>
              <a:gd name="connsiteX953" fmla="*/ 1222336 w 7467600"/>
              <a:gd name="connsiteY953" fmla="*/ 9480 h 6858000"/>
              <a:gd name="connsiteX954" fmla="*/ 1214634 w 7467600"/>
              <a:gd name="connsiteY954" fmla="*/ 0 h 6858000"/>
              <a:gd name="connsiteX955" fmla="*/ 1289827 w 7467600"/>
              <a:gd name="connsiteY955" fmla="*/ 0 h 6858000"/>
              <a:gd name="connsiteX956" fmla="*/ 1321076 w 7467600"/>
              <a:gd name="connsiteY956" fmla="*/ 59722 h 6858000"/>
              <a:gd name="connsiteX957" fmla="*/ 1512579 w 7467600"/>
              <a:gd name="connsiteY957" fmla="*/ 626441 h 6858000"/>
              <a:gd name="connsiteX958" fmla="*/ 1506076 w 7467600"/>
              <a:gd name="connsiteY958" fmla="*/ 1089289 h 6858000"/>
              <a:gd name="connsiteX959" fmla="*/ 1486346 w 7467600"/>
              <a:gd name="connsiteY959" fmla="*/ 1079919 h 6858000"/>
              <a:gd name="connsiteX960" fmla="*/ 1070511 w 7467600"/>
              <a:gd name="connsiteY960" fmla="*/ 48609 h 6858000"/>
              <a:gd name="connsiteX961" fmla="*/ 1057230 w 7467600"/>
              <a:gd name="connsiteY961" fmla="*/ 0 h 6858000"/>
              <a:gd name="connsiteX962" fmla="*/ 43151 w 7467600"/>
              <a:gd name="connsiteY962" fmla="*/ 0 h 6858000"/>
              <a:gd name="connsiteX963" fmla="*/ 95283 w 7467600"/>
              <a:gd name="connsiteY963" fmla="*/ 0 h 6858000"/>
              <a:gd name="connsiteX964" fmla="*/ 300708 w 7467600"/>
              <a:gd name="connsiteY964" fmla="*/ 154571 h 6858000"/>
              <a:gd name="connsiteX965" fmla="*/ 530414 w 7467600"/>
              <a:gd name="connsiteY965" fmla="*/ 354673 h 6858000"/>
              <a:gd name="connsiteX966" fmla="*/ 333785 w 7467600"/>
              <a:gd name="connsiteY966" fmla="*/ 161564 h 6858000"/>
              <a:gd name="connsiteX967" fmla="*/ 147005 w 7467600"/>
              <a:gd name="connsiteY967" fmla="*/ 0 h 6858000"/>
              <a:gd name="connsiteX968" fmla="*/ 272509 w 7467600"/>
              <a:gd name="connsiteY968" fmla="*/ 0 h 6858000"/>
              <a:gd name="connsiteX969" fmla="*/ 326276 w 7467600"/>
              <a:gd name="connsiteY969" fmla="*/ 45847 h 6858000"/>
              <a:gd name="connsiteX970" fmla="*/ 823759 w 7467600"/>
              <a:gd name="connsiteY970" fmla="*/ 574145 h 6858000"/>
              <a:gd name="connsiteX971" fmla="*/ 811254 w 7467600"/>
              <a:gd name="connsiteY971" fmla="*/ 665546 h 6858000"/>
              <a:gd name="connsiteX972" fmla="*/ 154042 w 7467600"/>
              <a:gd name="connsiteY972" fmla="*/ 261522 h 6858000"/>
              <a:gd name="connsiteX973" fmla="*/ 13550 w 7467600"/>
              <a:gd name="connsiteY973" fmla="*/ 158423 h 6858000"/>
              <a:gd name="connsiteX974" fmla="*/ 0 w 7467600"/>
              <a:gd name="connsiteY974" fmla="*/ 146618 h 6858000"/>
              <a:gd name="connsiteX975" fmla="*/ 0 w 7467600"/>
              <a:gd name="connsiteY975" fmla="*/ 59161 h 6858000"/>
              <a:gd name="connsiteX976" fmla="*/ 45427 w 7467600"/>
              <a:gd name="connsiteY976" fmla="*/ 101078 h 6858000"/>
              <a:gd name="connsiteX977" fmla="*/ 630103 w 7467600"/>
              <a:gd name="connsiteY977" fmla="*/ 485885 h 6858000"/>
              <a:gd name="connsiteX978" fmla="*/ 532040 w 7467600"/>
              <a:gd name="connsiteY978" fmla="*/ 399359 h 6858000"/>
              <a:gd name="connsiteX979" fmla="*/ 517618 w 7467600"/>
              <a:gd name="connsiteY979" fmla="*/ 385726 h 6858000"/>
              <a:gd name="connsiteX980" fmla="*/ 285074 w 7467600"/>
              <a:gd name="connsiteY980" fmla="*/ 182755 h 6858000"/>
              <a:gd name="connsiteX981" fmla="*/ 43151 w 7467600"/>
              <a:gd name="connsiteY98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44835 w 7467600"/>
              <a:gd name="connsiteY76" fmla="*/ 5424988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356878 w 7467600"/>
              <a:gd name="connsiteY90" fmla="*/ 5981332 h 6858000"/>
              <a:gd name="connsiteX91" fmla="*/ 7467600 w 7467600"/>
              <a:gd name="connsiteY91" fmla="*/ 6117703 h 6858000"/>
              <a:gd name="connsiteX92" fmla="*/ 7467600 w 7467600"/>
              <a:gd name="connsiteY92" fmla="*/ 6163634 h 6858000"/>
              <a:gd name="connsiteX93" fmla="*/ 7403637 w 7467600"/>
              <a:gd name="connsiteY93" fmla="*/ 6083957 h 6858000"/>
              <a:gd name="connsiteX94" fmla="*/ 7254615 w 7467600"/>
              <a:gd name="connsiteY94" fmla="*/ 5911918 h 6858000"/>
              <a:gd name="connsiteX95" fmla="*/ 7312589 w 7467600"/>
              <a:gd name="connsiteY95" fmla="*/ 5982309 h 6858000"/>
              <a:gd name="connsiteX96" fmla="*/ 7448321 w 7467600"/>
              <a:gd name="connsiteY96" fmla="*/ 6190991 h 6858000"/>
              <a:gd name="connsiteX97" fmla="*/ 7467600 w 7467600"/>
              <a:gd name="connsiteY97" fmla="*/ 6221686 h 6858000"/>
              <a:gd name="connsiteX98" fmla="*/ 7467600 w 7467600"/>
              <a:gd name="connsiteY98" fmla="*/ 6334256 h 6858000"/>
              <a:gd name="connsiteX99" fmla="*/ 7454976 w 7467600"/>
              <a:gd name="connsiteY99" fmla="*/ 6318297 h 6858000"/>
              <a:gd name="connsiteX100" fmla="*/ 7042773 w 7467600"/>
              <a:gd name="connsiteY100" fmla="*/ 5734011 h 6858000"/>
              <a:gd name="connsiteX101" fmla="*/ 6844835 w 7467600"/>
              <a:gd name="connsiteY101" fmla="*/ 5424988 h 6858000"/>
              <a:gd name="connsiteX102" fmla="*/ 1456157 w 7467600"/>
              <a:gd name="connsiteY102" fmla="*/ 5371404 h 6858000"/>
              <a:gd name="connsiteX103" fmla="*/ 1244432 w 7467600"/>
              <a:gd name="connsiteY103" fmla="*/ 5385601 h 6858000"/>
              <a:gd name="connsiteX104" fmla="*/ 973990 w 7467600"/>
              <a:gd name="connsiteY104" fmla="*/ 5424940 h 6858000"/>
              <a:gd name="connsiteX105" fmla="*/ 1103809 w 7467600"/>
              <a:gd name="connsiteY105" fmla="*/ 5433720 h 6858000"/>
              <a:gd name="connsiteX106" fmla="*/ 1123454 w 7467600"/>
              <a:gd name="connsiteY106" fmla="*/ 5435727 h 6858000"/>
              <a:gd name="connsiteX107" fmla="*/ 1737017 w 7467600"/>
              <a:gd name="connsiteY107" fmla="*/ 5452183 h 6858000"/>
              <a:gd name="connsiteX108" fmla="*/ 1824397 w 7467600"/>
              <a:gd name="connsiteY108" fmla="*/ 5447757 h 6858000"/>
              <a:gd name="connsiteX109" fmla="*/ 2070059 w 7467600"/>
              <a:gd name="connsiteY109" fmla="*/ 5441660 h 6858000"/>
              <a:gd name="connsiteX110" fmla="*/ 1456157 w 7467600"/>
              <a:gd name="connsiteY110" fmla="*/ 5371404 h 6858000"/>
              <a:gd name="connsiteX111" fmla="*/ 4988186 w 7467600"/>
              <a:gd name="connsiteY111" fmla="*/ 5216467 h 6858000"/>
              <a:gd name="connsiteX112" fmla="*/ 4777334 w 7467600"/>
              <a:gd name="connsiteY112" fmla="*/ 5406072 h 6858000"/>
              <a:gd name="connsiteX113" fmla="*/ 4718341 w 7467600"/>
              <a:gd name="connsiteY113" fmla="*/ 5468043 h 6858000"/>
              <a:gd name="connsiteX114" fmla="*/ 4604655 w 7467600"/>
              <a:gd name="connsiteY114" fmla="*/ 5583434 h 6858000"/>
              <a:gd name="connsiteX115" fmla="*/ 4565074 w 7467600"/>
              <a:gd name="connsiteY115" fmla="*/ 5618550 h 6858000"/>
              <a:gd name="connsiteX116" fmla="*/ 4988186 w 7467600"/>
              <a:gd name="connsiteY116" fmla="*/ 5216467 h 6858000"/>
              <a:gd name="connsiteX117" fmla="*/ 4978032 w 7467600"/>
              <a:gd name="connsiteY117" fmla="*/ 5183809 h 6858000"/>
              <a:gd name="connsiteX118" fmla="*/ 4463413 w 7467600"/>
              <a:gd name="connsiteY118" fmla="*/ 5615162 h 6858000"/>
              <a:gd name="connsiteX119" fmla="*/ 4358134 w 7467600"/>
              <a:gd name="connsiteY119" fmla="*/ 5742791 h 6858000"/>
              <a:gd name="connsiteX120" fmla="*/ 4376219 w 7467600"/>
              <a:gd name="connsiteY120" fmla="*/ 5729027 h 6858000"/>
              <a:gd name="connsiteX121" fmla="*/ 4582340 w 7467600"/>
              <a:gd name="connsiteY121" fmla="*/ 5561037 h 6858000"/>
              <a:gd name="connsiteX122" fmla="*/ 4694684 w 7467600"/>
              <a:gd name="connsiteY122" fmla="*/ 5447098 h 6858000"/>
              <a:gd name="connsiteX123" fmla="*/ 4754123 w 7467600"/>
              <a:gd name="connsiteY123" fmla="*/ 5384643 h 6858000"/>
              <a:gd name="connsiteX124" fmla="*/ 4978032 w 7467600"/>
              <a:gd name="connsiteY124" fmla="*/ 5183809 h 6858000"/>
              <a:gd name="connsiteX125" fmla="*/ 1903353 w 7467600"/>
              <a:gd name="connsiteY125" fmla="*/ 5044827 h 6858000"/>
              <a:gd name="connsiteX126" fmla="*/ 1936931 w 7467600"/>
              <a:gd name="connsiteY126" fmla="*/ 5093954 h 6858000"/>
              <a:gd name="connsiteX127" fmla="*/ 2195868 w 7467600"/>
              <a:gd name="connsiteY127" fmla="*/ 5396574 h 6858000"/>
              <a:gd name="connsiteX128" fmla="*/ 2088852 w 7467600"/>
              <a:gd name="connsiteY128" fmla="*/ 5166123 h 6858000"/>
              <a:gd name="connsiteX129" fmla="*/ 1958241 w 7467600"/>
              <a:gd name="connsiteY129" fmla="*/ 5067955 h 6858000"/>
              <a:gd name="connsiteX130" fmla="*/ 1903353 w 7467600"/>
              <a:gd name="connsiteY130" fmla="*/ 5044827 h 6858000"/>
              <a:gd name="connsiteX131" fmla="*/ 1979378 w 7467600"/>
              <a:gd name="connsiteY131" fmla="*/ 4769504 h 6858000"/>
              <a:gd name="connsiteX132" fmla="*/ 2882120 w 7467600"/>
              <a:gd name="connsiteY132" fmla="*/ 5064547 h 6858000"/>
              <a:gd name="connsiteX133" fmla="*/ 2793103 w 7467600"/>
              <a:gd name="connsiteY133" fmla="*/ 5039699 h 6858000"/>
              <a:gd name="connsiteX134" fmla="*/ 2770041 w 7467600"/>
              <a:gd name="connsiteY134" fmla="*/ 5033634 h 6858000"/>
              <a:gd name="connsiteX135" fmla="*/ 1979378 w 7467600"/>
              <a:gd name="connsiteY135" fmla="*/ 4769504 h 6858000"/>
              <a:gd name="connsiteX136" fmla="*/ 1927410 w 7467600"/>
              <a:gd name="connsiteY136" fmla="*/ 4716164 h 6858000"/>
              <a:gd name="connsiteX137" fmla="*/ 1959587 w 7467600"/>
              <a:gd name="connsiteY137" fmla="*/ 4728849 h 6858000"/>
              <a:gd name="connsiteX138" fmla="*/ 2777707 w 7467600"/>
              <a:gd name="connsiteY138" fmla="*/ 5003991 h 6858000"/>
              <a:gd name="connsiteX139" fmla="*/ 2800768 w 7467600"/>
              <a:gd name="connsiteY139" fmla="*/ 5010056 h 6858000"/>
              <a:gd name="connsiteX140" fmla="*/ 2879408 w 7467600"/>
              <a:gd name="connsiteY140" fmla="*/ 5031590 h 6858000"/>
              <a:gd name="connsiteX141" fmla="*/ 2862295 w 7467600"/>
              <a:gd name="connsiteY141" fmla="*/ 5022958 h 6858000"/>
              <a:gd name="connsiteX142" fmla="*/ 2813343 w 7467600"/>
              <a:gd name="connsiteY142" fmla="*/ 4998369 h 6858000"/>
              <a:gd name="connsiteX143" fmla="*/ 2646245 w 7467600"/>
              <a:gd name="connsiteY143" fmla="*/ 4930999 h 6858000"/>
              <a:gd name="connsiteX144" fmla="*/ 1999243 w 7467600"/>
              <a:gd name="connsiteY144" fmla="*/ 4730524 h 6858000"/>
              <a:gd name="connsiteX145" fmla="*/ 1979527 w 7467600"/>
              <a:gd name="connsiteY145" fmla="*/ 4726651 h 6858000"/>
              <a:gd name="connsiteX146" fmla="*/ 1927410 w 7467600"/>
              <a:gd name="connsiteY146" fmla="*/ 4716164 h 6858000"/>
              <a:gd name="connsiteX147" fmla="*/ 1997014 w 7467600"/>
              <a:gd name="connsiteY147" fmla="*/ 4698007 h 6858000"/>
              <a:gd name="connsiteX148" fmla="*/ 2005458 w 7467600"/>
              <a:gd name="connsiteY148" fmla="*/ 4699540 h 6858000"/>
              <a:gd name="connsiteX149" fmla="*/ 2657186 w 7467600"/>
              <a:gd name="connsiteY149" fmla="*/ 4901687 h 6858000"/>
              <a:gd name="connsiteX150" fmla="*/ 2826662 w 7467600"/>
              <a:gd name="connsiteY150" fmla="*/ 4970362 h 6858000"/>
              <a:gd name="connsiteX151" fmla="*/ 2876100 w 7467600"/>
              <a:gd name="connsiteY151" fmla="*/ 4995397 h 6858000"/>
              <a:gd name="connsiteX152" fmla="*/ 3042600 w 7467600"/>
              <a:gd name="connsiteY152" fmla="*/ 5059532 h 6858000"/>
              <a:gd name="connsiteX153" fmla="*/ 1997014 w 7467600"/>
              <a:gd name="connsiteY153" fmla="*/ 4698007 h 6858000"/>
              <a:gd name="connsiteX154" fmla="*/ 2305292 w 7467600"/>
              <a:gd name="connsiteY154" fmla="*/ 4219492 h 6858000"/>
              <a:gd name="connsiteX155" fmla="*/ 3360922 w 7467600"/>
              <a:gd name="connsiteY155" fmla="*/ 4529373 h 6858000"/>
              <a:gd name="connsiteX156" fmla="*/ 3492420 w 7467600"/>
              <a:gd name="connsiteY156" fmla="*/ 4510145 h 6858000"/>
              <a:gd name="connsiteX157" fmla="*/ 3364086 w 7467600"/>
              <a:gd name="connsiteY157" fmla="*/ 4480340 h 6858000"/>
              <a:gd name="connsiteX158" fmla="*/ 3225818 w 7467600"/>
              <a:gd name="connsiteY158" fmla="*/ 4411822 h 6858000"/>
              <a:gd name="connsiteX159" fmla="*/ 3129696 w 7467600"/>
              <a:gd name="connsiteY159" fmla="*/ 4360704 h 6858000"/>
              <a:gd name="connsiteX160" fmla="*/ 2814545 w 7467600"/>
              <a:gd name="connsiteY160" fmla="*/ 4282955 h 6858000"/>
              <a:gd name="connsiteX161" fmla="*/ 2305292 w 7467600"/>
              <a:gd name="connsiteY161" fmla="*/ 4219492 h 6858000"/>
              <a:gd name="connsiteX162" fmla="*/ 2626982 w 7467600"/>
              <a:gd name="connsiteY162" fmla="*/ 4206450 h 6858000"/>
              <a:gd name="connsiteX163" fmla="*/ 2490617 w 7467600"/>
              <a:gd name="connsiteY163" fmla="*/ 4206951 h 6858000"/>
              <a:gd name="connsiteX164" fmla="*/ 2819869 w 7467600"/>
              <a:gd name="connsiteY164" fmla="*/ 4252936 h 6858000"/>
              <a:gd name="connsiteX165" fmla="*/ 3143018 w 7467600"/>
              <a:gd name="connsiteY165" fmla="*/ 4332698 h 6858000"/>
              <a:gd name="connsiteX166" fmla="*/ 3241520 w 7467600"/>
              <a:gd name="connsiteY166" fmla="*/ 4385112 h 6858000"/>
              <a:gd name="connsiteX167" fmla="*/ 3374575 w 7467600"/>
              <a:gd name="connsiteY167" fmla="*/ 4451517 h 6858000"/>
              <a:gd name="connsiteX168" fmla="*/ 3505221 w 7467600"/>
              <a:gd name="connsiteY168" fmla="*/ 4480757 h 6858000"/>
              <a:gd name="connsiteX169" fmla="*/ 2626982 w 7467600"/>
              <a:gd name="connsiteY169" fmla="*/ 4206450 h 6858000"/>
              <a:gd name="connsiteX170" fmla="*/ 1310106 w 7467600"/>
              <a:gd name="connsiteY170" fmla="*/ 3943217 h 6858000"/>
              <a:gd name="connsiteX171" fmla="*/ 854994 w 7467600"/>
              <a:gd name="connsiteY171" fmla="*/ 4399136 h 6858000"/>
              <a:gd name="connsiteX172" fmla="*/ 742462 w 7467600"/>
              <a:gd name="connsiteY172" fmla="*/ 4594648 h 6858000"/>
              <a:gd name="connsiteX173" fmla="*/ 820602 w 7467600"/>
              <a:gd name="connsiteY173" fmla="*/ 4485915 h 6858000"/>
              <a:gd name="connsiteX174" fmla="*/ 878295 w 7467600"/>
              <a:gd name="connsiteY174" fmla="*/ 4403594 h 6858000"/>
              <a:gd name="connsiteX175" fmla="*/ 1240607 w 7467600"/>
              <a:gd name="connsiteY175" fmla="*/ 4010401 h 6858000"/>
              <a:gd name="connsiteX176" fmla="*/ 1310106 w 7467600"/>
              <a:gd name="connsiteY176" fmla="*/ 3943217 h 6858000"/>
              <a:gd name="connsiteX177" fmla="*/ 1423113 w 7467600"/>
              <a:gd name="connsiteY177" fmla="*/ 3874565 h 6858000"/>
              <a:gd name="connsiteX178" fmla="*/ 1260565 w 7467600"/>
              <a:gd name="connsiteY178" fmla="*/ 4031982 h 6858000"/>
              <a:gd name="connsiteX179" fmla="*/ 901900 w 7467600"/>
              <a:gd name="connsiteY179" fmla="*/ 4421236 h 6858000"/>
              <a:gd name="connsiteX180" fmla="*/ 845044 w 7467600"/>
              <a:gd name="connsiteY180" fmla="*/ 4502436 h 6858000"/>
              <a:gd name="connsiteX181" fmla="*/ 685926 w 7467600"/>
              <a:gd name="connsiteY181" fmla="*/ 4703069 h 6858000"/>
              <a:gd name="connsiteX182" fmla="*/ 684248 w 7467600"/>
              <a:gd name="connsiteY182" fmla="*/ 4706721 h 6858000"/>
              <a:gd name="connsiteX183" fmla="*/ 1423113 w 7467600"/>
              <a:gd name="connsiteY183" fmla="*/ 3874565 h 6858000"/>
              <a:gd name="connsiteX184" fmla="*/ 3316479 w 7467600"/>
              <a:gd name="connsiteY184" fmla="*/ 3872136 h 6858000"/>
              <a:gd name="connsiteX185" fmla="*/ 3546806 w 7467600"/>
              <a:gd name="connsiteY185" fmla="*/ 4356139 h 6858000"/>
              <a:gd name="connsiteX186" fmla="*/ 3364433 w 7467600"/>
              <a:gd name="connsiteY186" fmla="*/ 3953121 h 6858000"/>
              <a:gd name="connsiteX187" fmla="*/ 3316479 w 7467600"/>
              <a:gd name="connsiteY187" fmla="*/ 3872136 h 6858000"/>
              <a:gd name="connsiteX188" fmla="*/ 3291335 w 7467600"/>
              <a:gd name="connsiteY188" fmla="*/ 3767420 h 6858000"/>
              <a:gd name="connsiteX189" fmla="*/ 3390805 w 7467600"/>
              <a:gd name="connsiteY189" fmla="*/ 3937163 h 6858000"/>
              <a:gd name="connsiteX190" fmla="*/ 3579062 w 7467600"/>
              <a:gd name="connsiteY190" fmla="*/ 4359040 h 6858000"/>
              <a:gd name="connsiteX191" fmla="*/ 3467355 w 7467600"/>
              <a:gd name="connsiteY191" fmla="*/ 3988130 h 6858000"/>
              <a:gd name="connsiteX192" fmla="*/ 3310753 w 7467600"/>
              <a:gd name="connsiteY192" fmla="*/ 3787140 h 6858000"/>
              <a:gd name="connsiteX193" fmla="*/ 3291335 w 7467600"/>
              <a:gd name="connsiteY193" fmla="*/ 3767420 h 6858000"/>
              <a:gd name="connsiteX194" fmla="*/ 1635889 w 7467600"/>
              <a:gd name="connsiteY194" fmla="*/ 3709494 h 6858000"/>
              <a:gd name="connsiteX195" fmla="*/ 1634800 w 7467600"/>
              <a:gd name="connsiteY195" fmla="*/ 3731111 h 6858000"/>
              <a:gd name="connsiteX196" fmla="*/ 1635889 w 7467600"/>
              <a:gd name="connsiteY196" fmla="*/ 3709494 h 6858000"/>
              <a:gd name="connsiteX197" fmla="*/ 1510397 w 7467600"/>
              <a:gd name="connsiteY197" fmla="*/ 3684705 h 6858000"/>
              <a:gd name="connsiteX198" fmla="*/ 1146550 w 7467600"/>
              <a:gd name="connsiteY198" fmla="*/ 3802012 h 6858000"/>
              <a:gd name="connsiteX199" fmla="*/ 698834 w 7467600"/>
              <a:gd name="connsiteY199" fmla="*/ 3952272 h 6858000"/>
              <a:gd name="connsiteX200" fmla="*/ 34256 w 7467600"/>
              <a:gd name="connsiteY200" fmla="*/ 4347603 h 6858000"/>
              <a:gd name="connsiteX201" fmla="*/ 527241 w 7467600"/>
              <a:gd name="connsiteY201" fmla="*/ 4065078 h 6858000"/>
              <a:gd name="connsiteX202" fmla="*/ 1510397 w 7467600"/>
              <a:gd name="connsiteY202" fmla="*/ 3684705 h 6858000"/>
              <a:gd name="connsiteX203" fmla="*/ 1313114 w 7467600"/>
              <a:gd name="connsiteY203" fmla="*/ 3655216 h 6858000"/>
              <a:gd name="connsiteX204" fmla="*/ 1109304 w 7467600"/>
              <a:gd name="connsiteY204" fmla="*/ 3669030 h 6858000"/>
              <a:gd name="connsiteX205" fmla="*/ 8129 w 7467600"/>
              <a:gd name="connsiteY205" fmla="*/ 4330519 h 6858000"/>
              <a:gd name="connsiteX206" fmla="*/ 687572 w 7467600"/>
              <a:gd name="connsiteY206" fmla="*/ 3925629 h 6858000"/>
              <a:gd name="connsiteX207" fmla="*/ 1138365 w 7467600"/>
              <a:gd name="connsiteY207" fmla="*/ 3774515 h 6858000"/>
              <a:gd name="connsiteX208" fmla="*/ 1505579 w 7467600"/>
              <a:gd name="connsiteY208" fmla="*/ 3655526 h 6858000"/>
              <a:gd name="connsiteX209" fmla="*/ 1313114 w 7467600"/>
              <a:gd name="connsiteY209" fmla="*/ 3655216 h 6858000"/>
              <a:gd name="connsiteX210" fmla="*/ 3655073 w 7467600"/>
              <a:gd name="connsiteY210" fmla="*/ 3650884 h 6858000"/>
              <a:gd name="connsiteX211" fmla="*/ 3989938 w 7467600"/>
              <a:gd name="connsiteY211" fmla="*/ 3991685 h 6858000"/>
              <a:gd name="connsiteX212" fmla="*/ 4393907 w 7467600"/>
              <a:gd name="connsiteY212" fmla="*/ 4261258 h 6858000"/>
              <a:gd name="connsiteX213" fmla="*/ 4648051 w 7467600"/>
              <a:gd name="connsiteY213" fmla="*/ 4374051 h 6858000"/>
              <a:gd name="connsiteX214" fmla="*/ 4383389 w 7467600"/>
              <a:gd name="connsiteY214" fmla="*/ 4184369 h 6858000"/>
              <a:gd name="connsiteX215" fmla="*/ 4165508 w 7467600"/>
              <a:gd name="connsiteY215" fmla="*/ 4035196 h 6858000"/>
              <a:gd name="connsiteX216" fmla="*/ 4068162 w 7467600"/>
              <a:gd name="connsiteY216" fmla="*/ 3953394 h 6858000"/>
              <a:gd name="connsiteX217" fmla="*/ 3981416 w 7467600"/>
              <a:gd name="connsiteY217" fmla="*/ 3880482 h 6858000"/>
              <a:gd name="connsiteX218" fmla="*/ 3800147 w 7467600"/>
              <a:gd name="connsiteY218" fmla="*/ 3749872 h 6858000"/>
              <a:gd name="connsiteX219" fmla="*/ 3655073 w 7467600"/>
              <a:gd name="connsiteY219" fmla="*/ 3650884 h 6858000"/>
              <a:gd name="connsiteX220" fmla="*/ 3670252 w 7467600"/>
              <a:gd name="connsiteY220" fmla="*/ 3622798 h 6858000"/>
              <a:gd name="connsiteX221" fmla="*/ 3817258 w 7467600"/>
              <a:gd name="connsiteY221" fmla="*/ 3723577 h 6858000"/>
              <a:gd name="connsiteX222" fmla="*/ 4000461 w 7467600"/>
              <a:gd name="connsiteY222" fmla="*/ 3855966 h 6858000"/>
              <a:gd name="connsiteX223" fmla="*/ 4088180 w 7467600"/>
              <a:gd name="connsiteY223" fmla="*/ 3929774 h 6858000"/>
              <a:gd name="connsiteX224" fmla="*/ 4184555 w 7467600"/>
              <a:gd name="connsiteY224" fmla="*/ 4010683 h 6858000"/>
              <a:gd name="connsiteX225" fmla="*/ 4399563 w 7467600"/>
              <a:gd name="connsiteY225" fmla="*/ 4158106 h 6858000"/>
              <a:gd name="connsiteX226" fmla="*/ 4684469 w 7467600"/>
              <a:gd name="connsiteY226" fmla="*/ 4364680 h 6858000"/>
              <a:gd name="connsiteX227" fmla="*/ 4690271 w 7467600"/>
              <a:gd name="connsiteY227" fmla="*/ 4370034 h 6858000"/>
              <a:gd name="connsiteX228" fmla="*/ 4136093 w 7467600"/>
              <a:gd name="connsiteY228" fmla="*/ 3858466 h 6858000"/>
              <a:gd name="connsiteX229" fmla="*/ 3670252 w 7467600"/>
              <a:gd name="connsiteY229" fmla="*/ 3622798 h 6858000"/>
              <a:gd name="connsiteX230" fmla="*/ 4440129 w 7467600"/>
              <a:gd name="connsiteY230" fmla="*/ 3448571 h 6858000"/>
              <a:gd name="connsiteX231" fmla="*/ 4856525 w 7467600"/>
              <a:gd name="connsiteY231" fmla="*/ 3915351 h 6858000"/>
              <a:gd name="connsiteX232" fmla="*/ 5059055 w 7467600"/>
              <a:gd name="connsiteY232" fmla="*/ 4108918 h 6858000"/>
              <a:gd name="connsiteX233" fmla="*/ 5290070 w 7467600"/>
              <a:gd name="connsiteY233" fmla="*/ 4263619 h 6858000"/>
              <a:gd name="connsiteX234" fmla="*/ 4834991 w 7467600"/>
              <a:gd name="connsiteY234" fmla="*/ 3830985 h 6858000"/>
              <a:gd name="connsiteX235" fmla="*/ 4440129 w 7467600"/>
              <a:gd name="connsiteY235" fmla="*/ 3448571 h 6858000"/>
              <a:gd name="connsiteX236" fmla="*/ 4441737 w 7467600"/>
              <a:gd name="connsiteY236" fmla="*/ 3399734 h 6858000"/>
              <a:gd name="connsiteX237" fmla="*/ 4431236 w 7467600"/>
              <a:gd name="connsiteY237" fmla="*/ 3400954 h 6858000"/>
              <a:gd name="connsiteX238" fmla="*/ 4557150 w 7467600"/>
              <a:gd name="connsiteY238" fmla="*/ 3510023 h 6858000"/>
              <a:gd name="connsiteX239" fmla="*/ 4856936 w 7467600"/>
              <a:gd name="connsiteY239" fmla="*/ 3809146 h 6858000"/>
              <a:gd name="connsiteX240" fmla="*/ 5111996 w 7467600"/>
              <a:gd name="connsiteY240" fmla="*/ 4065759 h 6858000"/>
              <a:gd name="connsiteX241" fmla="*/ 5388878 w 7467600"/>
              <a:gd name="connsiteY241" fmla="*/ 4300185 h 6858000"/>
              <a:gd name="connsiteX242" fmla="*/ 5425556 w 7467600"/>
              <a:gd name="connsiteY242" fmla="*/ 4308967 h 6858000"/>
              <a:gd name="connsiteX243" fmla="*/ 4943646 w 7467600"/>
              <a:gd name="connsiteY243" fmla="*/ 3822916 h 6858000"/>
              <a:gd name="connsiteX244" fmla="*/ 4594837 w 7467600"/>
              <a:gd name="connsiteY244" fmla="*/ 3532274 h 6858000"/>
              <a:gd name="connsiteX245" fmla="*/ 4441737 w 7467600"/>
              <a:gd name="connsiteY245" fmla="*/ 3399734 h 6858000"/>
              <a:gd name="connsiteX246" fmla="*/ 5425834 w 7467600"/>
              <a:gd name="connsiteY246" fmla="*/ 3162785 h 6858000"/>
              <a:gd name="connsiteX247" fmla="*/ 5401644 w 7467600"/>
              <a:gd name="connsiteY247" fmla="*/ 3617847 h 6858000"/>
              <a:gd name="connsiteX248" fmla="*/ 5467256 w 7467600"/>
              <a:gd name="connsiteY248" fmla="*/ 4175494 h 6858000"/>
              <a:gd name="connsiteX249" fmla="*/ 5448069 w 7467600"/>
              <a:gd name="connsiteY249" fmla="*/ 3567554 h 6858000"/>
              <a:gd name="connsiteX250" fmla="*/ 5425834 w 7467600"/>
              <a:gd name="connsiteY250" fmla="*/ 3162785 h 6858000"/>
              <a:gd name="connsiteX251" fmla="*/ 1318687 w 7467600"/>
              <a:gd name="connsiteY251" fmla="*/ 3113840 h 6858000"/>
              <a:gd name="connsiteX252" fmla="*/ 1066793 w 7467600"/>
              <a:gd name="connsiteY252" fmla="*/ 3212171 h 6858000"/>
              <a:gd name="connsiteX253" fmla="*/ 993319 w 7467600"/>
              <a:gd name="connsiteY253" fmla="*/ 3247648 h 6858000"/>
              <a:gd name="connsiteX254" fmla="*/ 853081 w 7467600"/>
              <a:gd name="connsiteY254" fmla="*/ 3312410 h 6858000"/>
              <a:gd name="connsiteX255" fmla="*/ 805957 w 7467600"/>
              <a:gd name="connsiteY255" fmla="*/ 3330443 h 6858000"/>
              <a:gd name="connsiteX256" fmla="*/ 1318687 w 7467600"/>
              <a:gd name="connsiteY256" fmla="*/ 3113840 h 6858000"/>
              <a:gd name="connsiteX257" fmla="*/ 5453702 w 7467600"/>
              <a:gd name="connsiteY257" fmla="*/ 3090882 h 6858000"/>
              <a:gd name="connsiteX258" fmla="*/ 5480135 w 7467600"/>
              <a:gd name="connsiteY258" fmla="*/ 3565802 h 6858000"/>
              <a:gd name="connsiteX259" fmla="*/ 5499023 w 7467600"/>
              <a:gd name="connsiteY259" fmla="*/ 4166310 h 6858000"/>
              <a:gd name="connsiteX260" fmla="*/ 5547022 w 7467600"/>
              <a:gd name="connsiteY260" fmla="*/ 3607838 h 6858000"/>
              <a:gd name="connsiteX261" fmla="*/ 5515964 w 7467600"/>
              <a:gd name="connsiteY261" fmla="*/ 3378541 h 6858000"/>
              <a:gd name="connsiteX262" fmla="*/ 5453702 w 7467600"/>
              <a:gd name="connsiteY262" fmla="*/ 3090882 h 6858000"/>
              <a:gd name="connsiteX263" fmla="*/ 1238695 w 7467600"/>
              <a:gd name="connsiteY263" fmla="*/ 3076820 h 6858000"/>
              <a:gd name="connsiteX264" fmla="*/ 716371 w 7467600"/>
              <a:gd name="connsiteY264" fmla="*/ 3293249 h 6858000"/>
              <a:gd name="connsiteX265" fmla="*/ 579522 w 7467600"/>
              <a:gd name="connsiteY265" fmla="*/ 3371759 h 6858000"/>
              <a:gd name="connsiteX266" fmla="*/ 600288 w 7467600"/>
              <a:gd name="connsiteY266" fmla="*/ 3365555 h 6858000"/>
              <a:gd name="connsiteX267" fmla="*/ 840692 w 7467600"/>
              <a:gd name="connsiteY267" fmla="*/ 3284921 h 6858000"/>
              <a:gd name="connsiteX268" fmla="*/ 979248 w 7467600"/>
              <a:gd name="connsiteY268" fmla="*/ 3221003 h 6858000"/>
              <a:gd name="connsiteX269" fmla="*/ 1053282 w 7467600"/>
              <a:gd name="connsiteY269" fmla="*/ 3185247 h 6858000"/>
              <a:gd name="connsiteX270" fmla="*/ 1320603 w 7467600"/>
              <a:gd name="connsiteY270" fmla="*/ 3081281 h 6858000"/>
              <a:gd name="connsiteX271" fmla="*/ 1238695 w 7467600"/>
              <a:gd name="connsiteY271" fmla="*/ 3076820 h 6858000"/>
              <a:gd name="connsiteX272" fmla="*/ 5425627 w 7467600"/>
              <a:gd name="connsiteY272" fmla="*/ 2954192 h 6858000"/>
              <a:gd name="connsiteX273" fmla="*/ 5470770 w 7467600"/>
              <a:gd name="connsiteY273" fmla="*/ 3005435 h 6858000"/>
              <a:gd name="connsiteX274" fmla="*/ 5519779 w 7467600"/>
              <a:gd name="connsiteY274" fmla="*/ 4359223 h 6858000"/>
              <a:gd name="connsiteX275" fmla="*/ 5520293 w 7467600"/>
              <a:gd name="connsiteY275" fmla="*/ 4360602 h 6858000"/>
              <a:gd name="connsiteX276" fmla="*/ 5767221 w 7467600"/>
              <a:gd name="connsiteY276" fmla="*/ 4665564 h 6858000"/>
              <a:gd name="connsiteX277" fmla="*/ 6937169 w 7467600"/>
              <a:gd name="connsiteY277" fmla="*/ 4815941 h 6858000"/>
              <a:gd name="connsiteX278" fmla="*/ 6953922 w 7467600"/>
              <a:gd name="connsiteY278" fmla="*/ 4890068 h 6858000"/>
              <a:gd name="connsiteX279" fmla="*/ 6071359 w 7467600"/>
              <a:gd name="connsiteY279" fmla="*/ 4770770 h 6858000"/>
              <a:gd name="connsiteX280" fmla="*/ 6038839 w 7467600"/>
              <a:gd name="connsiteY280" fmla="*/ 4764474 h 6858000"/>
              <a:gd name="connsiteX281" fmla="*/ 6038706 w 7467600"/>
              <a:gd name="connsiteY281" fmla="*/ 4763847 h 6858000"/>
              <a:gd name="connsiteX282" fmla="*/ 6037784 w 7467600"/>
              <a:gd name="connsiteY282" fmla="*/ 4764270 h 6858000"/>
              <a:gd name="connsiteX283" fmla="*/ 6038839 w 7467600"/>
              <a:gd name="connsiteY283" fmla="*/ 4764474 h 6858000"/>
              <a:gd name="connsiteX284" fmla="*/ 6040338 w 7467600"/>
              <a:gd name="connsiteY284" fmla="*/ 4771418 h 6858000"/>
              <a:gd name="connsiteX285" fmla="*/ 6024488 w 7467600"/>
              <a:gd name="connsiteY285" fmla="*/ 4809903 h 6858000"/>
              <a:gd name="connsiteX286" fmla="*/ 5599771 w 7467600"/>
              <a:gd name="connsiteY286" fmla="*/ 5509652 h 6858000"/>
              <a:gd name="connsiteX287" fmla="*/ 5548843 w 7467600"/>
              <a:gd name="connsiteY287" fmla="*/ 5563845 h 6858000"/>
              <a:gd name="connsiteX288" fmla="*/ 5940952 w 7467600"/>
              <a:gd name="connsiteY288" fmla="*/ 6250028 h 6858000"/>
              <a:gd name="connsiteX289" fmla="*/ 6043441 w 7467600"/>
              <a:gd name="connsiteY289" fmla="*/ 6665847 h 6858000"/>
              <a:gd name="connsiteX290" fmla="*/ 6093432 w 7467600"/>
              <a:gd name="connsiteY290" fmla="*/ 6858000 h 6858000"/>
              <a:gd name="connsiteX291" fmla="*/ 6034344 w 7467600"/>
              <a:gd name="connsiteY291" fmla="*/ 6858000 h 6858000"/>
              <a:gd name="connsiteX292" fmla="*/ 6026679 w 7467600"/>
              <a:gd name="connsiteY292" fmla="*/ 6836959 h 6858000"/>
              <a:gd name="connsiteX293" fmla="*/ 5800441 w 7467600"/>
              <a:gd name="connsiteY293" fmla="*/ 6335286 h 6858000"/>
              <a:gd name="connsiteX294" fmla="*/ 5526562 w 7467600"/>
              <a:gd name="connsiteY294" fmla="*/ 5705388 h 6858000"/>
              <a:gd name="connsiteX295" fmla="*/ 5519640 w 7467600"/>
              <a:gd name="connsiteY295" fmla="*/ 5683774 h 6858000"/>
              <a:gd name="connsiteX296" fmla="*/ 5844559 w 7467600"/>
              <a:gd name="connsiteY296" fmla="*/ 6553349 h 6858000"/>
              <a:gd name="connsiteX297" fmla="*/ 5975994 w 7467600"/>
              <a:gd name="connsiteY297" fmla="*/ 6858000 h 6858000"/>
              <a:gd name="connsiteX298" fmla="*/ 5898547 w 7467600"/>
              <a:gd name="connsiteY298" fmla="*/ 6858000 h 6858000"/>
              <a:gd name="connsiteX299" fmla="*/ 5682041 w 7467600"/>
              <a:gd name="connsiteY299" fmla="*/ 6355860 h 6858000"/>
              <a:gd name="connsiteX300" fmla="*/ 5461758 w 7467600"/>
              <a:gd name="connsiteY300" fmla="*/ 5820220 h 6858000"/>
              <a:gd name="connsiteX301" fmla="*/ 5237282 w 7467600"/>
              <a:gd name="connsiteY301" fmla="*/ 6579086 h 6858000"/>
              <a:gd name="connsiteX302" fmla="*/ 5115009 w 7467600"/>
              <a:gd name="connsiteY302" fmla="*/ 6858000 h 6858000"/>
              <a:gd name="connsiteX303" fmla="*/ 5028074 w 7467600"/>
              <a:gd name="connsiteY303" fmla="*/ 6858000 h 6858000"/>
              <a:gd name="connsiteX304" fmla="*/ 5079508 w 7467600"/>
              <a:gd name="connsiteY304" fmla="*/ 6749074 h 6858000"/>
              <a:gd name="connsiteX305" fmla="*/ 5371846 w 7467600"/>
              <a:gd name="connsiteY305" fmla="*/ 5924413 h 6858000"/>
              <a:gd name="connsiteX306" fmla="*/ 5270512 w 7467600"/>
              <a:gd name="connsiteY306" fmla="*/ 6138975 h 6858000"/>
              <a:gd name="connsiteX307" fmla="*/ 5062409 w 7467600"/>
              <a:gd name="connsiteY307" fmla="*/ 6653544 h 6858000"/>
              <a:gd name="connsiteX308" fmla="*/ 5036628 w 7467600"/>
              <a:gd name="connsiteY308" fmla="*/ 6754247 h 6858000"/>
              <a:gd name="connsiteX309" fmla="*/ 5009112 w 7467600"/>
              <a:gd name="connsiteY309" fmla="*/ 6858000 h 6858000"/>
              <a:gd name="connsiteX310" fmla="*/ 4976679 w 7467600"/>
              <a:gd name="connsiteY310" fmla="*/ 6858000 h 6858000"/>
              <a:gd name="connsiteX311" fmla="*/ 5006537 w 7467600"/>
              <a:gd name="connsiteY311" fmla="*/ 6747068 h 6858000"/>
              <a:gd name="connsiteX312" fmla="*/ 5032723 w 7467600"/>
              <a:gd name="connsiteY312" fmla="*/ 6644957 h 6858000"/>
              <a:gd name="connsiteX313" fmla="*/ 5242949 w 7467600"/>
              <a:gd name="connsiteY313" fmla="*/ 6125175 h 6858000"/>
              <a:gd name="connsiteX314" fmla="*/ 5286321 w 7467600"/>
              <a:gd name="connsiteY314" fmla="*/ 6033555 h 6858000"/>
              <a:gd name="connsiteX315" fmla="*/ 5008210 w 7467600"/>
              <a:gd name="connsiteY315" fmla="*/ 6649194 h 6858000"/>
              <a:gd name="connsiteX316" fmla="*/ 4986321 w 7467600"/>
              <a:gd name="connsiteY316" fmla="*/ 6765687 h 6858000"/>
              <a:gd name="connsiteX317" fmla="*/ 4973474 w 7467600"/>
              <a:gd name="connsiteY317" fmla="*/ 6858000 h 6858000"/>
              <a:gd name="connsiteX318" fmla="*/ 4907178 w 7467600"/>
              <a:gd name="connsiteY318" fmla="*/ 6858000 h 6858000"/>
              <a:gd name="connsiteX319" fmla="*/ 4910810 w 7467600"/>
              <a:gd name="connsiteY319" fmla="*/ 6829660 h 6858000"/>
              <a:gd name="connsiteX320" fmla="*/ 4987461 w 7467600"/>
              <a:gd name="connsiteY320" fmla="*/ 6432994 h 6858000"/>
              <a:gd name="connsiteX321" fmla="*/ 5179262 w 7467600"/>
              <a:gd name="connsiteY321" fmla="*/ 6035044 h 6858000"/>
              <a:gd name="connsiteX322" fmla="*/ 4689678 w 7467600"/>
              <a:gd name="connsiteY322" fmla="*/ 6440241 h 6858000"/>
              <a:gd name="connsiteX323" fmla="*/ 4477543 w 7467600"/>
              <a:gd name="connsiteY323" fmla="*/ 6674836 h 6858000"/>
              <a:gd name="connsiteX324" fmla="*/ 4329957 w 7467600"/>
              <a:gd name="connsiteY324" fmla="*/ 6858000 h 6858000"/>
              <a:gd name="connsiteX325" fmla="*/ 4218595 w 7467600"/>
              <a:gd name="connsiteY325" fmla="*/ 6858000 h 6858000"/>
              <a:gd name="connsiteX326" fmla="*/ 4368888 w 7467600"/>
              <a:gd name="connsiteY326" fmla="*/ 6668412 h 6858000"/>
              <a:gd name="connsiteX327" fmla="*/ 4563091 w 7467600"/>
              <a:gd name="connsiteY327" fmla="*/ 6442508 h 6858000"/>
              <a:gd name="connsiteX328" fmla="*/ 5387324 w 7467600"/>
              <a:gd name="connsiteY328" fmla="*/ 5705830 h 6858000"/>
              <a:gd name="connsiteX329" fmla="*/ 5073620 w 7467600"/>
              <a:gd name="connsiteY329" fmla="*/ 5955437 h 6858000"/>
              <a:gd name="connsiteX330" fmla="*/ 4689789 w 7467600"/>
              <a:gd name="connsiteY330" fmla="*/ 6268382 h 6858000"/>
              <a:gd name="connsiteX331" fmla="*/ 4418722 w 7467600"/>
              <a:gd name="connsiteY331" fmla="*/ 6570886 h 6858000"/>
              <a:gd name="connsiteX332" fmla="*/ 4214944 w 7467600"/>
              <a:gd name="connsiteY332" fmla="*/ 6858000 h 6858000"/>
              <a:gd name="connsiteX333" fmla="*/ 4177898 w 7467600"/>
              <a:gd name="connsiteY333" fmla="*/ 6858000 h 6858000"/>
              <a:gd name="connsiteX334" fmla="*/ 4391597 w 7467600"/>
              <a:gd name="connsiteY334" fmla="*/ 6556370 h 6858000"/>
              <a:gd name="connsiteX335" fmla="*/ 4668889 w 7467600"/>
              <a:gd name="connsiteY335" fmla="*/ 6246399 h 6858000"/>
              <a:gd name="connsiteX336" fmla="*/ 5055427 w 7467600"/>
              <a:gd name="connsiteY336" fmla="*/ 5931476 h 6858000"/>
              <a:gd name="connsiteX337" fmla="*/ 5371814 w 7467600"/>
              <a:gd name="connsiteY337" fmla="*/ 5678975 h 6858000"/>
              <a:gd name="connsiteX338" fmla="*/ 4987918 w 7467600"/>
              <a:gd name="connsiteY338" fmla="*/ 5838701 h 6858000"/>
              <a:gd name="connsiteX339" fmla="*/ 4317146 w 7467600"/>
              <a:gd name="connsiteY339" fmla="*/ 6587716 h 6858000"/>
              <a:gd name="connsiteX340" fmla="*/ 4171627 w 7467600"/>
              <a:gd name="connsiteY340" fmla="*/ 6858000 h 6858000"/>
              <a:gd name="connsiteX341" fmla="*/ 4081585 w 7467600"/>
              <a:gd name="connsiteY341" fmla="*/ 6858000 h 6858000"/>
              <a:gd name="connsiteX342" fmla="*/ 4238603 w 7467600"/>
              <a:gd name="connsiteY342" fmla="*/ 6559341 h 6858000"/>
              <a:gd name="connsiteX343" fmla="*/ 4778333 w 7467600"/>
              <a:gd name="connsiteY343" fmla="*/ 5873626 h 6858000"/>
              <a:gd name="connsiteX344" fmla="*/ 5414185 w 7467600"/>
              <a:gd name="connsiteY344" fmla="*/ 5573882 h 6858000"/>
              <a:gd name="connsiteX345" fmla="*/ 5959648 w 7467600"/>
              <a:gd name="connsiteY345" fmla="*/ 4760797 h 6858000"/>
              <a:gd name="connsiteX346" fmla="*/ 5355019 w 7467600"/>
              <a:gd name="connsiteY346" fmla="*/ 4734672 h 6858000"/>
              <a:gd name="connsiteX347" fmla="*/ 5083565 w 7467600"/>
              <a:gd name="connsiteY347" fmla="*/ 5179121 h 6858000"/>
              <a:gd name="connsiteX348" fmla="*/ 4713577 w 7467600"/>
              <a:gd name="connsiteY348" fmla="*/ 5616803 h 6858000"/>
              <a:gd name="connsiteX349" fmla="*/ 3989559 w 7467600"/>
              <a:gd name="connsiteY349" fmla="*/ 6145945 h 6858000"/>
              <a:gd name="connsiteX350" fmla="*/ 3939824 w 7467600"/>
              <a:gd name="connsiteY350" fmla="*/ 6066900 h 6858000"/>
              <a:gd name="connsiteX351" fmla="*/ 4584537 w 7467600"/>
              <a:gd name="connsiteY351" fmla="*/ 5324826 h 6858000"/>
              <a:gd name="connsiteX352" fmla="*/ 5037105 w 7467600"/>
              <a:gd name="connsiteY352" fmla="*/ 5088765 h 6858000"/>
              <a:gd name="connsiteX353" fmla="*/ 5039930 w 7467600"/>
              <a:gd name="connsiteY353" fmla="*/ 5089585 h 6858000"/>
              <a:gd name="connsiteX354" fmla="*/ 5263764 w 7467600"/>
              <a:gd name="connsiteY354" fmla="*/ 4735525 h 6858000"/>
              <a:gd name="connsiteX355" fmla="*/ 4086300 w 7467600"/>
              <a:gd name="connsiteY355" fmla="*/ 4884599 h 6858000"/>
              <a:gd name="connsiteX356" fmla="*/ 4085485 w 7467600"/>
              <a:gd name="connsiteY356" fmla="*/ 4899070 h 6858000"/>
              <a:gd name="connsiteX357" fmla="*/ 3871915 w 7467600"/>
              <a:gd name="connsiteY357" fmla="*/ 5253645 h 6858000"/>
              <a:gd name="connsiteX358" fmla="*/ 3799374 w 7467600"/>
              <a:gd name="connsiteY358" fmla="*/ 5466127 h 6858000"/>
              <a:gd name="connsiteX359" fmla="*/ 3498850 w 7467600"/>
              <a:gd name="connsiteY359" fmla="*/ 6661888 h 6858000"/>
              <a:gd name="connsiteX360" fmla="*/ 3399216 w 7467600"/>
              <a:gd name="connsiteY360" fmla="*/ 6858000 h 6858000"/>
              <a:gd name="connsiteX361" fmla="*/ 3303688 w 7467600"/>
              <a:gd name="connsiteY361" fmla="*/ 6858000 h 6858000"/>
              <a:gd name="connsiteX362" fmla="*/ 3391774 w 7467600"/>
              <a:gd name="connsiteY362" fmla="*/ 6697181 h 6858000"/>
              <a:gd name="connsiteX363" fmla="*/ 3735540 w 7467600"/>
              <a:gd name="connsiteY363" fmla="*/ 5546923 h 6858000"/>
              <a:gd name="connsiteX364" fmla="*/ 3729438 w 7467600"/>
              <a:gd name="connsiteY364" fmla="*/ 5569058 h 6858000"/>
              <a:gd name="connsiteX365" fmla="*/ 3707782 w 7467600"/>
              <a:gd name="connsiteY365" fmla="*/ 5644908 h 6858000"/>
              <a:gd name="connsiteX366" fmla="*/ 3583827 w 7467600"/>
              <a:gd name="connsiteY366" fmla="*/ 6039215 h 6858000"/>
              <a:gd name="connsiteX367" fmla="*/ 3547861 w 7467600"/>
              <a:gd name="connsiteY367" fmla="*/ 6129609 h 6858000"/>
              <a:gd name="connsiteX368" fmla="*/ 3490905 w 7467600"/>
              <a:gd name="connsiteY368" fmla="*/ 6277660 h 6858000"/>
              <a:gd name="connsiteX369" fmla="*/ 3455859 w 7467600"/>
              <a:gd name="connsiteY369" fmla="*/ 6391301 h 6858000"/>
              <a:gd name="connsiteX370" fmla="*/ 3429112 w 7467600"/>
              <a:gd name="connsiteY370" fmla="*/ 6479469 h 6858000"/>
              <a:gd name="connsiteX371" fmla="*/ 3304862 w 7467600"/>
              <a:gd name="connsiteY371" fmla="*/ 6796476 h 6858000"/>
              <a:gd name="connsiteX372" fmla="*/ 3276071 w 7467600"/>
              <a:gd name="connsiteY372" fmla="*/ 6858000 h 6858000"/>
              <a:gd name="connsiteX373" fmla="*/ 3240805 w 7467600"/>
              <a:gd name="connsiteY373" fmla="*/ 6858000 h 6858000"/>
              <a:gd name="connsiteX374" fmla="*/ 3275917 w 7467600"/>
              <a:gd name="connsiteY374" fmla="*/ 6783192 h 6858000"/>
              <a:gd name="connsiteX375" fmla="*/ 3399358 w 7467600"/>
              <a:gd name="connsiteY375" fmla="*/ 6469011 h 6858000"/>
              <a:gd name="connsiteX376" fmla="*/ 3425650 w 7467600"/>
              <a:gd name="connsiteY376" fmla="*/ 6381333 h 6858000"/>
              <a:gd name="connsiteX377" fmla="*/ 3460661 w 7467600"/>
              <a:gd name="connsiteY377" fmla="*/ 6266763 h 6858000"/>
              <a:gd name="connsiteX378" fmla="*/ 3518021 w 7467600"/>
              <a:gd name="connsiteY378" fmla="*/ 6117298 h 6858000"/>
              <a:gd name="connsiteX379" fmla="*/ 3554035 w 7467600"/>
              <a:gd name="connsiteY379" fmla="*/ 6027832 h 6858000"/>
              <a:gd name="connsiteX380" fmla="*/ 3677174 w 7467600"/>
              <a:gd name="connsiteY380" fmla="*/ 5636351 h 6858000"/>
              <a:gd name="connsiteX381" fmla="*/ 3698819 w 7467600"/>
              <a:gd name="connsiteY381" fmla="*/ 5560503 h 6858000"/>
              <a:gd name="connsiteX382" fmla="*/ 3702094 w 7467600"/>
              <a:gd name="connsiteY382" fmla="*/ 5549194 h 6858000"/>
              <a:gd name="connsiteX383" fmla="*/ 3398355 w 7467600"/>
              <a:gd name="connsiteY383" fmla="*/ 6094603 h 6858000"/>
              <a:gd name="connsiteX384" fmla="*/ 3193941 w 7467600"/>
              <a:gd name="connsiteY384" fmla="*/ 6798775 h 6858000"/>
              <a:gd name="connsiteX385" fmla="*/ 3184140 w 7467600"/>
              <a:gd name="connsiteY385" fmla="*/ 6858000 h 6858000"/>
              <a:gd name="connsiteX386" fmla="*/ 3099978 w 7467600"/>
              <a:gd name="connsiteY386" fmla="*/ 6858000 h 6858000"/>
              <a:gd name="connsiteX387" fmla="*/ 3101556 w 7467600"/>
              <a:gd name="connsiteY387" fmla="*/ 6843337 h 6858000"/>
              <a:gd name="connsiteX388" fmla="*/ 3370162 w 7467600"/>
              <a:gd name="connsiteY388" fmla="*/ 5785550 h 6858000"/>
              <a:gd name="connsiteX389" fmla="*/ 3746477 w 7467600"/>
              <a:gd name="connsiteY389" fmla="*/ 5377889 h 6858000"/>
              <a:gd name="connsiteX390" fmla="*/ 3863399 w 7467600"/>
              <a:gd name="connsiteY390" fmla="*/ 5087257 h 6858000"/>
              <a:gd name="connsiteX391" fmla="*/ 3968712 w 7467600"/>
              <a:gd name="connsiteY391" fmla="*/ 4913989 h 6858000"/>
              <a:gd name="connsiteX392" fmla="*/ 2792390 w 7467600"/>
              <a:gd name="connsiteY392" fmla="*/ 5382974 h 6858000"/>
              <a:gd name="connsiteX393" fmla="*/ 2714982 w 7467600"/>
              <a:gd name="connsiteY393" fmla="*/ 5427051 h 6858000"/>
              <a:gd name="connsiteX394" fmla="*/ 2813361 w 7467600"/>
              <a:gd name="connsiteY394" fmla="*/ 6023912 h 6858000"/>
              <a:gd name="connsiteX395" fmla="*/ 2688430 w 7467600"/>
              <a:gd name="connsiteY395" fmla="*/ 6801564 h 6858000"/>
              <a:gd name="connsiteX396" fmla="*/ 2629626 w 7467600"/>
              <a:gd name="connsiteY396" fmla="*/ 6763394 h 6858000"/>
              <a:gd name="connsiteX397" fmla="*/ 2565328 w 7467600"/>
              <a:gd name="connsiteY397" fmla="*/ 5516399 h 6858000"/>
              <a:gd name="connsiteX398" fmla="*/ 1922999 w 7467600"/>
              <a:gd name="connsiteY398" fmla="*/ 5980343 h 6858000"/>
              <a:gd name="connsiteX399" fmla="*/ 1950261 w 7467600"/>
              <a:gd name="connsiteY399" fmla="*/ 6405858 h 6858000"/>
              <a:gd name="connsiteX400" fmla="*/ 2365554 w 7467600"/>
              <a:gd name="connsiteY400" fmla="*/ 6759107 h 6858000"/>
              <a:gd name="connsiteX401" fmla="*/ 2424142 w 7467600"/>
              <a:gd name="connsiteY401" fmla="*/ 6858000 h 6858000"/>
              <a:gd name="connsiteX402" fmla="*/ 2395994 w 7467600"/>
              <a:gd name="connsiteY402" fmla="*/ 6858000 h 6858000"/>
              <a:gd name="connsiteX403" fmla="*/ 2392863 w 7467600"/>
              <a:gd name="connsiteY403" fmla="*/ 6852964 h 6858000"/>
              <a:gd name="connsiteX404" fmla="*/ 2017589 w 7467600"/>
              <a:gd name="connsiteY404" fmla="*/ 6493982 h 6858000"/>
              <a:gd name="connsiteX405" fmla="*/ 2147336 w 7467600"/>
              <a:gd name="connsiteY405" fmla="*/ 6594052 h 6858000"/>
              <a:gd name="connsiteX406" fmla="*/ 2207047 w 7467600"/>
              <a:gd name="connsiteY406" fmla="*/ 6654540 h 6858000"/>
              <a:gd name="connsiteX407" fmla="*/ 2299106 w 7467600"/>
              <a:gd name="connsiteY407" fmla="*/ 6778931 h 6858000"/>
              <a:gd name="connsiteX408" fmla="*/ 2314430 w 7467600"/>
              <a:gd name="connsiteY408" fmla="*/ 6801144 h 6858000"/>
              <a:gd name="connsiteX409" fmla="*/ 2352406 w 7467600"/>
              <a:gd name="connsiteY409" fmla="*/ 6858000 h 6858000"/>
              <a:gd name="connsiteX410" fmla="*/ 2314492 w 7467600"/>
              <a:gd name="connsiteY410" fmla="*/ 6858000 h 6858000"/>
              <a:gd name="connsiteX411" fmla="*/ 2288095 w 7467600"/>
              <a:gd name="connsiteY411" fmla="*/ 6818030 h 6858000"/>
              <a:gd name="connsiteX412" fmla="*/ 2272768 w 7467600"/>
              <a:gd name="connsiteY412" fmla="*/ 6795822 h 6858000"/>
              <a:gd name="connsiteX413" fmla="*/ 2182715 w 7467600"/>
              <a:gd name="connsiteY413" fmla="*/ 6675071 h 6858000"/>
              <a:gd name="connsiteX414" fmla="*/ 2032061 w 7467600"/>
              <a:gd name="connsiteY414" fmla="*/ 6541380 h 6858000"/>
              <a:gd name="connsiteX415" fmla="*/ 2257220 w 7467600"/>
              <a:gd name="connsiteY415" fmla="*/ 6826257 h 6858000"/>
              <a:gd name="connsiteX416" fmla="*/ 2281324 w 7467600"/>
              <a:gd name="connsiteY416" fmla="*/ 6858000 h 6858000"/>
              <a:gd name="connsiteX417" fmla="*/ 2242860 w 7467600"/>
              <a:gd name="connsiteY417" fmla="*/ 6858000 h 6858000"/>
              <a:gd name="connsiteX418" fmla="*/ 2232818 w 7467600"/>
              <a:gd name="connsiteY418" fmla="*/ 6844926 h 6858000"/>
              <a:gd name="connsiteX419" fmla="*/ 1990172 w 7467600"/>
              <a:gd name="connsiteY419" fmla="*/ 6542121 h 6858000"/>
              <a:gd name="connsiteX420" fmla="*/ 2124090 w 7467600"/>
              <a:gd name="connsiteY420" fmla="*/ 6761017 h 6858000"/>
              <a:gd name="connsiteX421" fmla="*/ 2200380 w 7467600"/>
              <a:gd name="connsiteY421" fmla="*/ 6858000 h 6858000"/>
              <a:gd name="connsiteX422" fmla="*/ 2147507 w 7467600"/>
              <a:gd name="connsiteY422" fmla="*/ 6858000 h 6858000"/>
              <a:gd name="connsiteX423" fmla="*/ 2070668 w 7467600"/>
              <a:gd name="connsiteY423" fmla="*/ 6761520 h 6858000"/>
              <a:gd name="connsiteX424" fmla="*/ 1975142 w 7467600"/>
              <a:gd name="connsiteY424" fmla="*/ 6585570 h 6858000"/>
              <a:gd name="connsiteX425" fmla="*/ 2050035 w 7467600"/>
              <a:gd name="connsiteY425" fmla="*/ 6813345 h 6858000"/>
              <a:gd name="connsiteX426" fmla="*/ 2063025 w 7467600"/>
              <a:gd name="connsiteY426" fmla="*/ 6858000 h 6858000"/>
              <a:gd name="connsiteX427" fmla="*/ 2021675 w 7467600"/>
              <a:gd name="connsiteY427" fmla="*/ 6858000 h 6858000"/>
              <a:gd name="connsiteX428" fmla="*/ 2019308 w 7467600"/>
              <a:gd name="connsiteY428" fmla="*/ 6847118 h 6858000"/>
              <a:gd name="connsiteX429" fmla="*/ 1938835 w 7467600"/>
              <a:gd name="connsiteY429" fmla="*/ 6551160 h 6858000"/>
              <a:gd name="connsiteX430" fmla="*/ 1953230 w 7467600"/>
              <a:gd name="connsiteY430" fmla="*/ 6759699 h 6858000"/>
              <a:gd name="connsiteX431" fmla="*/ 1956763 w 7467600"/>
              <a:gd name="connsiteY431" fmla="*/ 6778191 h 6858000"/>
              <a:gd name="connsiteX432" fmla="*/ 1967925 w 7467600"/>
              <a:gd name="connsiteY432" fmla="*/ 6858000 h 6858000"/>
              <a:gd name="connsiteX433" fmla="*/ 1936622 w 7467600"/>
              <a:gd name="connsiteY433" fmla="*/ 6858000 h 6858000"/>
              <a:gd name="connsiteX434" fmla="*/ 1926261 w 7467600"/>
              <a:gd name="connsiteY434" fmla="*/ 6784064 h 6858000"/>
              <a:gd name="connsiteX435" fmla="*/ 1922724 w 7467600"/>
              <a:gd name="connsiteY435" fmla="*/ 6765577 h 6858000"/>
              <a:gd name="connsiteX436" fmla="*/ 1904650 w 7467600"/>
              <a:gd name="connsiteY436" fmla="*/ 6639616 h 6858000"/>
              <a:gd name="connsiteX437" fmla="*/ 1885273 w 7467600"/>
              <a:gd name="connsiteY437" fmla="*/ 6858000 h 6858000"/>
              <a:gd name="connsiteX438" fmla="*/ 1854363 w 7467600"/>
              <a:gd name="connsiteY438" fmla="*/ 6858000 h 6858000"/>
              <a:gd name="connsiteX439" fmla="*/ 1880391 w 7467600"/>
              <a:gd name="connsiteY439" fmla="*/ 6603796 h 6858000"/>
              <a:gd name="connsiteX440" fmla="*/ 1818273 w 7467600"/>
              <a:gd name="connsiteY440" fmla="*/ 6715729 h 6858000"/>
              <a:gd name="connsiteX441" fmla="*/ 1794691 w 7467600"/>
              <a:gd name="connsiteY441" fmla="*/ 6843239 h 6858000"/>
              <a:gd name="connsiteX442" fmla="*/ 1794914 w 7467600"/>
              <a:gd name="connsiteY442" fmla="*/ 6858000 h 6858000"/>
              <a:gd name="connsiteX443" fmla="*/ 1746128 w 7467600"/>
              <a:gd name="connsiteY443" fmla="*/ 6858000 h 6858000"/>
              <a:gd name="connsiteX444" fmla="*/ 1753934 w 7467600"/>
              <a:gd name="connsiteY444" fmla="*/ 6724796 h 6858000"/>
              <a:gd name="connsiteX445" fmla="*/ 1792053 w 7467600"/>
              <a:gd name="connsiteY445" fmla="*/ 6572396 h 6858000"/>
              <a:gd name="connsiteX446" fmla="*/ 1862248 w 7467600"/>
              <a:gd name="connsiteY446" fmla="*/ 6266397 h 6858000"/>
              <a:gd name="connsiteX447" fmla="*/ 1862250 w 7467600"/>
              <a:gd name="connsiteY447" fmla="*/ 6033531 h 6858000"/>
              <a:gd name="connsiteX448" fmla="*/ 1211999 w 7467600"/>
              <a:gd name="connsiteY448" fmla="*/ 6683610 h 6858000"/>
              <a:gd name="connsiteX449" fmla="*/ 1213266 w 7467600"/>
              <a:gd name="connsiteY449" fmla="*/ 6691947 h 6858000"/>
              <a:gd name="connsiteX450" fmla="*/ 1203370 w 7467600"/>
              <a:gd name="connsiteY450" fmla="*/ 6850676 h 6858000"/>
              <a:gd name="connsiteX451" fmla="*/ 1203671 w 7467600"/>
              <a:gd name="connsiteY451" fmla="*/ 6858000 h 6858000"/>
              <a:gd name="connsiteX452" fmla="*/ 1143180 w 7467600"/>
              <a:gd name="connsiteY452" fmla="*/ 6858000 h 6858000"/>
              <a:gd name="connsiteX453" fmla="*/ 1142176 w 7467600"/>
              <a:gd name="connsiteY453" fmla="*/ 6766045 h 6858000"/>
              <a:gd name="connsiteX454" fmla="*/ 1067484 w 7467600"/>
              <a:gd name="connsiteY454" fmla="*/ 6858000 h 6858000"/>
              <a:gd name="connsiteX455" fmla="*/ 953928 w 7467600"/>
              <a:gd name="connsiteY455" fmla="*/ 6858000 h 6858000"/>
              <a:gd name="connsiteX456" fmla="*/ 959715 w 7467600"/>
              <a:gd name="connsiteY456" fmla="*/ 6850185 h 6858000"/>
              <a:gd name="connsiteX457" fmla="*/ 1483788 w 7467600"/>
              <a:gd name="connsiteY457" fmla="*/ 6259174 h 6858000"/>
              <a:gd name="connsiteX458" fmla="*/ 1100671 w 7467600"/>
              <a:gd name="connsiteY458" fmla="*/ 6252137 h 6858000"/>
              <a:gd name="connsiteX459" fmla="*/ 1090144 w 7467600"/>
              <a:gd name="connsiteY459" fmla="*/ 6256748 h 6858000"/>
              <a:gd name="connsiteX460" fmla="*/ 1095872 w 7467600"/>
              <a:gd name="connsiteY460" fmla="*/ 6271892 h 6858000"/>
              <a:gd name="connsiteX461" fmla="*/ 262785 w 7467600"/>
              <a:gd name="connsiteY461" fmla="*/ 6845450 h 6858000"/>
              <a:gd name="connsiteX462" fmla="*/ 209968 w 7467600"/>
              <a:gd name="connsiteY462" fmla="*/ 6770713 h 6858000"/>
              <a:gd name="connsiteX463" fmla="*/ 873460 w 7467600"/>
              <a:gd name="connsiteY463" fmla="*/ 6253768 h 6858000"/>
              <a:gd name="connsiteX464" fmla="*/ 192686 w 7467600"/>
              <a:gd name="connsiteY464" fmla="*/ 5849257 h 6858000"/>
              <a:gd name="connsiteX465" fmla="*/ 4696 w 7467600"/>
              <a:gd name="connsiteY465" fmla="*/ 5697668 h 6858000"/>
              <a:gd name="connsiteX466" fmla="*/ 0 w 7467600"/>
              <a:gd name="connsiteY466" fmla="*/ 5689984 h 6858000"/>
              <a:gd name="connsiteX467" fmla="*/ 0 w 7467600"/>
              <a:gd name="connsiteY467" fmla="*/ 5513472 h 6858000"/>
              <a:gd name="connsiteX468" fmla="*/ 174101 w 7467600"/>
              <a:gd name="connsiteY468" fmla="*/ 5620277 h 6858000"/>
              <a:gd name="connsiteX469" fmla="*/ 891800 w 7467600"/>
              <a:gd name="connsiteY469" fmla="*/ 6036935 h 6858000"/>
              <a:gd name="connsiteX470" fmla="*/ 1072219 w 7467600"/>
              <a:gd name="connsiteY470" fmla="*/ 6169443 h 6858000"/>
              <a:gd name="connsiteX471" fmla="*/ 1074117 w 7467600"/>
              <a:gd name="connsiteY471" fmla="*/ 6170301 h 6858000"/>
              <a:gd name="connsiteX472" fmla="*/ 1083114 w 7467600"/>
              <a:gd name="connsiteY472" fmla="*/ 6174131 h 6858000"/>
              <a:gd name="connsiteX473" fmla="*/ 1543010 w 7467600"/>
              <a:gd name="connsiteY473" fmla="*/ 6191140 h 6858000"/>
              <a:gd name="connsiteX474" fmla="*/ 1551080 w 7467600"/>
              <a:gd name="connsiteY474" fmla="*/ 6195006 h 6858000"/>
              <a:gd name="connsiteX475" fmla="*/ 2345443 w 7467600"/>
              <a:gd name="connsiteY475" fmla="*/ 5549882 h 6858000"/>
              <a:gd name="connsiteX476" fmla="*/ 1721499 w 7467600"/>
              <a:gd name="connsiteY476" fmla="*/ 5599969 h 6858000"/>
              <a:gd name="connsiteX477" fmla="*/ 767716 w 7467600"/>
              <a:gd name="connsiteY477" fmla="*/ 5472768 h 6858000"/>
              <a:gd name="connsiteX478" fmla="*/ 722147 w 7467600"/>
              <a:gd name="connsiteY478" fmla="*/ 5393091 h 6858000"/>
              <a:gd name="connsiteX479" fmla="*/ 1485552 w 7467600"/>
              <a:gd name="connsiteY479" fmla="*/ 5313202 h 6858000"/>
              <a:gd name="connsiteX480" fmla="*/ 2143004 w 7467600"/>
              <a:gd name="connsiteY480" fmla="*/ 5402420 h 6858000"/>
              <a:gd name="connsiteX481" fmla="*/ 1933391 w 7467600"/>
              <a:gd name="connsiteY481" fmla="*/ 5156971 h 6858000"/>
              <a:gd name="connsiteX482" fmla="*/ 1827118 w 7467600"/>
              <a:gd name="connsiteY482" fmla="*/ 4968410 h 6858000"/>
              <a:gd name="connsiteX483" fmla="*/ 1837349 w 7467600"/>
              <a:gd name="connsiteY483" fmla="*/ 4956357 h 6858000"/>
              <a:gd name="connsiteX484" fmla="*/ 2162835 w 7467600"/>
              <a:gd name="connsiteY484" fmla="*/ 5187853 h 6858000"/>
              <a:gd name="connsiteX485" fmla="*/ 2257167 w 7467600"/>
              <a:gd name="connsiteY485" fmla="*/ 5462123 h 6858000"/>
              <a:gd name="connsiteX486" fmla="*/ 2261598 w 7467600"/>
              <a:gd name="connsiteY486" fmla="*/ 5467998 h 6858000"/>
              <a:gd name="connsiteX487" fmla="*/ 2437177 w 7467600"/>
              <a:gd name="connsiteY487" fmla="*/ 5479608 h 6858000"/>
              <a:gd name="connsiteX488" fmla="*/ 2445247 w 7467600"/>
              <a:gd name="connsiteY488" fmla="*/ 5483476 h 6858000"/>
              <a:gd name="connsiteX489" fmla="*/ 2743626 w 7467600"/>
              <a:gd name="connsiteY489" fmla="*/ 5304819 h 6858000"/>
              <a:gd name="connsiteX490" fmla="*/ 3048102 w 7467600"/>
              <a:gd name="connsiteY490" fmla="*/ 5150595 h 6858000"/>
              <a:gd name="connsiteX491" fmla="*/ 1799414 w 7467600"/>
              <a:gd name="connsiteY491" fmla="*/ 4694732 h 6858000"/>
              <a:gd name="connsiteX492" fmla="*/ 1771735 w 7467600"/>
              <a:gd name="connsiteY492" fmla="*/ 4619929 h 6858000"/>
              <a:gd name="connsiteX493" fmla="*/ 3104273 w 7467600"/>
              <a:gd name="connsiteY493" fmla="*/ 5076159 h 6858000"/>
              <a:gd name="connsiteX494" fmla="*/ 3113245 w 7467600"/>
              <a:gd name="connsiteY494" fmla="*/ 5090705 h 6858000"/>
              <a:gd name="connsiteX495" fmla="*/ 3126294 w 7467600"/>
              <a:gd name="connsiteY495" fmla="*/ 5114400 h 6858000"/>
              <a:gd name="connsiteX496" fmla="*/ 3937433 w 7467600"/>
              <a:gd name="connsiteY496" fmla="*/ 4830473 h 6858000"/>
              <a:gd name="connsiteX497" fmla="*/ 3590475 w 7467600"/>
              <a:gd name="connsiteY497" fmla="*/ 4597974 h 6858000"/>
              <a:gd name="connsiteX498" fmla="*/ 3100264 w 7467600"/>
              <a:gd name="connsiteY498" fmla="*/ 4579845 h 6858000"/>
              <a:gd name="connsiteX499" fmla="*/ 2183576 w 7467600"/>
              <a:gd name="connsiteY499" fmla="*/ 4227150 h 6858000"/>
              <a:gd name="connsiteX500" fmla="*/ 2151029 w 7467600"/>
              <a:gd name="connsiteY500" fmla="*/ 4146947 h 6858000"/>
              <a:gd name="connsiteX501" fmla="*/ 3563434 w 7467600"/>
              <a:gd name="connsiteY501" fmla="*/ 4469115 h 6858000"/>
              <a:gd name="connsiteX502" fmla="*/ 3177952 w 7467600"/>
              <a:gd name="connsiteY502" fmla="*/ 3657386 h 6858000"/>
              <a:gd name="connsiteX503" fmla="*/ 3189263 w 7467600"/>
              <a:gd name="connsiteY503" fmla="*/ 3625726 h 6858000"/>
              <a:gd name="connsiteX504" fmla="*/ 3560912 w 7467600"/>
              <a:gd name="connsiteY504" fmla="*/ 4079863 h 6858000"/>
              <a:gd name="connsiteX505" fmla="*/ 3626636 w 7467600"/>
              <a:gd name="connsiteY505" fmla="*/ 4512230 h 6858000"/>
              <a:gd name="connsiteX506" fmla="*/ 3653088 w 7467600"/>
              <a:gd name="connsiteY506" fmla="*/ 4521417 h 6858000"/>
              <a:gd name="connsiteX507" fmla="*/ 3988128 w 7467600"/>
              <a:gd name="connsiteY507" fmla="*/ 4817267 h 6858000"/>
              <a:gd name="connsiteX508" fmla="*/ 4830582 w 7467600"/>
              <a:gd name="connsiteY508" fmla="*/ 4676000 h 6858000"/>
              <a:gd name="connsiteX509" fmla="*/ 4830100 w 7467600"/>
              <a:gd name="connsiteY509" fmla="*/ 4675554 h 6858000"/>
              <a:gd name="connsiteX510" fmla="*/ 4036318 w 7467600"/>
              <a:gd name="connsiteY510" fmla="*/ 4147013 h 6858000"/>
              <a:gd name="connsiteX511" fmla="*/ 3432098 w 7467600"/>
              <a:gd name="connsiteY511" fmla="*/ 3537312 h 6858000"/>
              <a:gd name="connsiteX512" fmla="*/ 3446761 w 7467600"/>
              <a:gd name="connsiteY512" fmla="*/ 3461278 h 6858000"/>
              <a:gd name="connsiteX513" fmla="*/ 4419733 w 7467600"/>
              <a:gd name="connsiteY513" fmla="*/ 3963555 h 6858000"/>
              <a:gd name="connsiteX514" fmla="*/ 4781371 w 7467600"/>
              <a:gd name="connsiteY514" fmla="*/ 4458604 h 6858000"/>
              <a:gd name="connsiteX515" fmla="*/ 4780440 w 7467600"/>
              <a:gd name="connsiteY515" fmla="*/ 4470290 h 6858000"/>
              <a:gd name="connsiteX516" fmla="*/ 4898954 w 7467600"/>
              <a:gd name="connsiteY516" fmla="*/ 4662092 h 6858000"/>
              <a:gd name="connsiteX517" fmla="*/ 4900699 w 7467600"/>
              <a:gd name="connsiteY517" fmla="*/ 4670867 h 6858000"/>
              <a:gd name="connsiteX518" fmla="*/ 5714511 w 7467600"/>
              <a:gd name="connsiteY518" fmla="*/ 4663483 h 6858000"/>
              <a:gd name="connsiteX519" fmla="*/ 5464793 w 7467600"/>
              <a:gd name="connsiteY519" fmla="*/ 4393556 h 6858000"/>
              <a:gd name="connsiteX520" fmla="*/ 5461897 w 7467600"/>
              <a:gd name="connsiteY520" fmla="*/ 4390879 h 6858000"/>
              <a:gd name="connsiteX521" fmla="*/ 4294126 w 7467600"/>
              <a:gd name="connsiteY521" fmla="*/ 3303048 h 6858000"/>
              <a:gd name="connsiteX522" fmla="*/ 4305321 w 7467600"/>
              <a:gd name="connsiteY522" fmla="*/ 3256953 h 6858000"/>
              <a:gd name="connsiteX523" fmla="*/ 4949299 w 7467600"/>
              <a:gd name="connsiteY523" fmla="*/ 3766336 h 6858000"/>
              <a:gd name="connsiteX524" fmla="*/ 5291452 w 7467600"/>
              <a:gd name="connsiteY524" fmla="*/ 4076801 h 6858000"/>
              <a:gd name="connsiteX525" fmla="*/ 5434998 w 7467600"/>
              <a:gd name="connsiteY525" fmla="*/ 4254100 h 6858000"/>
              <a:gd name="connsiteX526" fmla="*/ 5351015 w 7467600"/>
              <a:gd name="connsiteY526" fmla="*/ 3760989 h 6858000"/>
              <a:gd name="connsiteX527" fmla="*/ 5413780 w 7467600"/>
              <a:gd name="connsiteY527" fmla="*/ 2966265 h 6858000"/>
              <a:gd name="connsiteX528" fmla="*/ 5425627 w 7467600"/>
              <a:gd name="connsiteY528" fmla="*/ 2954192 h 6858000"/>
              <a:gd name="connsiteX529" fmla="*/ 6604735 w 7467600"/>
              <a:gd name="connsiteY529" fmla="*/ 2041381 h 6858000"/>
              <a:gd name="connsiteX530" fmla="*/ 7204487 w 7467600"/>
              <a:gd name="connsiteY530" fmla="*/ 2742112 h 6858000"/>
              <a:gd name="connsiteX531" fmla="*/ 7131592 w 7467600"/>
              <a:gd name="connsiteY531" fmla="*/ 2672096 h 6858000"/>
              <a:gd name="connsiteX532" fmla="*/ 6996344 w 7467600"/>
              <a:gd name="connsiteY532" fmla="*/ 2518310 h 6858000"/>
              <a:gd name="connsiteX533" fmla="*/ 6735495 w 7467600"/>
              <a:gd name="connsiteY533" fmla="*/ 2196890 h 6858000"/>
              <a:gd name="connsiteX534" fmla="*/ 6721901 w 7467600"/>
              <a:gd name="connsiteY534" fmla="*/ 2179274 h 6858000"/>
              <a:gd name="connsiteX535" fmla="*/ 6604735 w 7467600"/>
              <a:gd name="connsiteY535" fmla="*/ 2041381 h 6858000"/>
              <a:gd name="connsiteX536" fmla="*/ 6591670 w 7467600"/>
              <a:gd name="connsiteY536" fmla="*/ 1988277 h 6858000"/>
              <a:gd name="connsiteX537" fmla="*/ 6747349 w 7467600"/>
              <a:gd name="connsiteY537" fmla="*/ 2160069 h 6858000"/>
              <a:gd name="connsiteX538" fmla="*/ 6760943 w 7467600"/>
              <a:gd name="connsiteY538" fmla="*/ 2177686 h 6858000"/>
              <a:gd name="connsiteX539" fmla="*/ 7021065 w 7467600"/>
              <a:gd name="connsiteY539" fmla="*/ 2498102 h 6858000"/>
              <a:gd name="connsiteX540" fmla="*/ 7155223 w 7467600"/>
              <a:gd name="connsiteY540" fmla="*/ 2650386 h 6858000"/>
              <a:gd name="connsiteX541" fmla="*/ 7203167 w 7467600"/>
              <a:gd name="connsiteY541" fmla="*/ 2697288 h 6858000"/>
              <a:gd name="connsiteX542" fmla="*/ 6937703 w 7467600"/>
              <a:gd name="connsiteY542" fmla="*/ 2321981 h 6858000"/>
              <a:gd name="connsiteX543" fmla="*/ 6591670 w 7467600"/>
              <a:gd name="connsiteY543" fmla="*/ 1988277 h 6858000"/>
              <a:gd name="connsiteX544" fmla="*/ 5798671 w 7467600"/>
              <a:gd name="connsiteY544" fmla="*/ 1981601 h 6858000"/>
              <a:gd name="connsiteX545" fmla="*/ 5754709 w 7467600"/>
              <a:gd name="connsiteY545" fmla="*/ 2071454 h 6858000"/>
              <a:gd name="connsiteX546" fmla="*/ 5763044 w 7467600"/>
              <a:gd name="connsiteY546" fmla="*/ 2842206 h 6858000"/>
              <a:gd name="connsiteX547" fmla="*/ 5764974 w 7467600"/>
              <a:gd name="connsiteY547" fmla="*/ 2799609 h 6858000"/>
              <a:gd name="connsiteX548" fmla="*/ 5767665 w 7467600"/>
              <a:gd name="connsiteY548" fmla="*/ 2666409 h 6858000"/>
              <a:gd name="connsiteX549" fmla="*/ 5763055 w 7467600"/>
              <a:gd name="connsiteY549" fmla="*/ 2579705 h 6858000"/>
              <a:gd name="connsiteX550" fmla="*/ 5758079 w 7467600"/>
              <a:gd name="connsiteY550" fmla="*/ 2492508 h 6858000"/>
              <a:gd name="connsiteX551" fmla="*/ 5779325 w 7467600"/>
              <a:gd name="connsiteY551" fmla="*/ 2197069 h 6858000"/>
              <a:gd name="connsiteX552" fmla="*/ 5798671 w 7467600"/>
              <a:gd name="connsiteY552" fmla="*/ 1981601 h 6858000"/>
              <a:gd name="connsiteX553" fmla="*/ 5829202 w 7467600"/>
              <a:gd name="connsiteY553" fmla="*/ 1971679 h 6858000"/>
              <a:gd name="connsiteX554" fmla="*/ 5809558 w 7467600"/>
              <a:gd name="connsiteY554" fmla="*/ 2198043 h 6858000"/>
              <a:gd name="connsiteX555" fmla="*/ 5788653 w 7467600"/>
              <a:gd name="connsiteY555" fmla="*/ 2489430 h 6858000"/>
              <a:gd name="connsiteX556" fmla="*/ 5793439 w 7467600"/>
              <a:gd name="connsiteY556" fmla="*/ 2575235 h 6858000"/>
              <a:gd name="connsiteX557" fmla="*/ 5796837 w 7467600"/>
              <a:gd name="connsiteY557" fmla="*/ 2637633 h 6858000"/>
              <a:gd name="connsiteX558" fmla="*/ 5818614 w 7467600"/>
              <a:gd name="connsiteY558" fmla="*/ 2473055 h 6858000"/>
              <a:gd name="connsiteX559" fmla="*/ 5829202 w 7467600"/>
              <a:gd name="connsiteY559" fmla="*/ 1971679 h 6858000"/>
              <a:gd name="connsiteX560" fmla="*/ 5911389 w 7467600"/>
              <a:gd name="connsiteY560" fmla="*/ 1898371 h 6858000"/>
              <a:gd name="connsiteX561" fmla="*/ 6237627 w 7467600"/>
              <a:gd name="connsiteY561" fmla="*/ 2231921 h 6858000"/>
              <a:gd name="connsiteX562" fmla="*/ 5911389 w 7467600"/>
              <a:gd name="connsiteY562" fmla="*/ 1898371 h 6858000"/>
              <a:gd name="connsiteX563" fmla="*/ 6944437 w 7467600"/>
              <a:gd name="connsiteY563" fmla="*/ 1575402 h 6858000"/>
              <a:gd name="connsiteX564" fmla="*/ 6304730 w 7467600"/>
              <a:gd name="connsiteY564" fmla="*/ 1766654 h 6858000"/>
              <a:gd name="connsiteX565" fmla="*/ 6944437 w 7467600"/>
              <a:gd name="connsiteY565" fmla="*/ 1575402 h 6858000"/>
              <a:gd name="connsiteX566" fmla="*/ 7019523 w 7467600"/>
              <a:gd name="connsiteY566" fmla="*/ 1519450 h 6858000"/>
              <a:gd name="connsiteX567" fmla="*/ 6298091 w 7467600"/>
              <a:gd name="connsiteY567" fmla="*/ 1737122 h 6858000"/>
              <a:gd name="connsiteX568" fmla="*/ 7019523 w 7467600"/>
              <a:gd name="connsiteY568" fmla="*/ 1519450 h 6858000"/>
              <a:gd name="connsiteX569" fmla="*/ 2399523 w 7467600"/>
              <a:gd name="connsiteY569" fmla="*/ 1428234 h 6858000"/>
              <a:gd name="connsiteX570" fmla="*/ 2224982 w 7467600"/>
              <a:gd name="connsiteY570" fmla="*/ 1826201 h 6858000"/>
              <a:gd name="connsiteX571" fmla="*/ 2096099 w 7467600"/>
              <a:gd name="connsiteY571" fmla="*/ 2345900 h 6858000"/>
              <a:gd name="connsiteX572" fmla="*/ 2283317 w 7467600"/>
              <a:gd name="connsiteY572" fmla="*/ 1796925 h 6858000"/>
              <a:gd name="connsiteX573" fmla="*/ 2399523 w 7467600"/>
              <a:gd name="connsiteY573" fmla="*/ 1428234 h 6858000"/>
              <a:gd name="connsiteX574" fmla="*/ 2448558 w 7467600"/>
              <a:gd name="connsiteY574" fmla="*/ 1373435 h 6858000"/>
              <a:gd name="connsiteX575" fmla="*/ 2312521 w 7467600"/>
              <a:gd name="connsiteY575" fmla="*/ 1806140 h 6858000"/>
              <a:gd name="connsiteX576" fmla="*/ 2127533 w 7467600"/>
              <a:gd name="connsiteY576" fmla="*/ 2348380 h 6858000"/>
              <a:gd name="connsiteX577" fmla="*/ 2358080 w 7467600"/>
              <a:gd name="connsiteY577" fmla="*/ 1866134 h 6858000"/>
              <a:gd name="connsiteX578" fmla="*/ 2407436 w 7467600"/>
              <a:gd name="connsiteY578" fmla="*/ 1651070 h 6858000"/>
              <a:gd name="connsiteX579" fmla="*/ 2448558 w 7467600"/>
              <a:gd name="connsiteY579" fmla="*/ 1373435 h 6858000"/>
              <a:gd name="connsiteX580" fmla="*/ 278707 w 7467600"/>
              <a:gd name="connsiteY580" fmla="*/ 1352270 h 6858000"/>
              <a:gd name="connsiteX581" fmla="*/ 321570 w 7467600"/>
              <a:gd name="connsiteY581" fmla="*/ 1861610 h 6858000"/>
              <a:gd name="connsiteX582" fmla="*/ 294281 w 7467600"/>
              <a:gd name="connsiteY582" fmla="*/ 1440658 h 6858000"/>
              <a:gd name="connsiteX583" fmla="*/ 278707 w 7467600"/>
              <a:gd name="connsiteY583" fmla="*/ 1352270 h 6858000"/>
              <a:gd name="connsiteX584" fmla="*/ 1423821 w 7467600"/>
              <a:gd name="connsiteY584" fmla="*/ 1351958 h 6858000"/>
              <a:gd name="connsiteX585" fmla="*/ 1638521 w 7467600"/>
              <a:gd name="connsiteY585" fmla="*/ 1908470 h 6858000"/>
              <a:gd name="connsiteX586" fmla="*/ 1754199 w 7467600"/>
              <a:gd name="connsiteY586" fmla="*/ 2149284 h 6858000"/>
              <a:gd name="connsiteX587" fmla="*/ 1908359 w 7467600"/>
              <a:gd name="connsiteY587" fmla="*/ 2364988 h 6858000"/>
              <a:gd name="connsiteX588" fmla="*/ 1647661 w 7467600"/>
              <a:gd name="connsiteY588" fmla="*/ 1825945 h 6858000"/>
              <a:gd name="connsiteX589" fmla="*/ 1423821 w 7467600"/>
              <a:gd name="connsiteY589" fmla="*/ 1351958 h 6858000"/>
              <a:gd name="connsiteX590" fmla="*/ 1431890 w 7467600"/>
              <a:gd name="connsiteY590" fmla="*/ 1306475 h 6858000"/>
              <a:gd name="connsiteX591" fmla="*/ 1507597 w 7467600"/>
              <a:gd name="connsiteY591" fmla="*/ 1446132 h 6858000"/>
              <a:gd name="connsiteX592" fmla="*/ 1674586 w 7467600"/>
              <a:gd name="connsiteY592" fmla="*/ 1813832 h 6858000"/>
              <a:gd name="connsiteX593" fmla="*/ 1815950 w 7467600"/>
              <a:gd name="connsiteY593" fmla="*/ 2128564 h 6858000"/>
              <a:gd name="connsiteX594" fmla="*/ 1984242 w 7467600"/>
              <a:gd name="connsiteY594" fmla="*/ 2430829 h 6858000"/>
              <a:gd name="connsiteX595" fmla="*/ 2014023 w 7467600"/>
              <a:gd name="connsiteY595" fmla="*/ 2450995 h 6858000"/>
              <a:gd name="connsiteX596" fmla="*/ 1747337 w 7467600"/>
              <a:gd name="connsiteY596" fmla="*/ 1855264 h 6858000"/>
              <a:gd name="connsiteX597" fmla="*/ 1533749 w 7467600"/>
              <a:gd name="connsiteY597" fmla="*/ 1478656 h 6858000"/>
              <a:gd name="connsiteX598" fmla="*/ 1431890 w 7467600"/>
              <a:gd name="connsiteY598" fmla="*/ 1306475 h 6858000"/>
              <a:gd name="connsiteX599" fmla="*/ 5052692 w 7467600"/>
              <a:gd name="connsiteY599" fmla="*/ 1292994 h 6858000"/>
              <a:gd name="connsiteX600" fmla="*/ 5200661 w 7467600"/>
              <a:gd name="connsiteY600" fmla="*/ 1635186 h 6858000"/>
              <a:gd name="connsiteX601" fmla="*/ 5297138 w 7467600"/>
              <a:gd name="connsiteY601" fmla="*/ 1906351 h 6858000"/>
              <a:gd name="connsiteX602" fmla="*/ 5052692 w 7467600"/>
              <a:gd name="connsiteY602" fmla="*/ 1292994 h 6858000"/>
              <a:gd name="connsiteX603" fmla="*/ 5009948 w 7467600"/>
              <a:gd name="connsiteY603" fmla="*/ 1273619 h 6858000"/>
              <a:gd name="connsiteX604" fmla="*/ 5121777 w 7467600"/>
              <a:gd name="connsiteY604" fmla="*/ 1654213 h 6858000"/>
              <a:gd name="connsiteX605" fmla="*/ 5293545 w 7467600"/>
              <a:gd name="connsiteY605" fmla="*/ 2072247 h 6858000"/>
              <a:gd name="connsiteX606" fmla="*/ 5294042 w 7467600"/>
              <a:gd name="connsiteY606" fmla="*/ 2065019 h 6858000"/>
              <a:gd name="connsiteX607" fmla="*/ 5171936 w 7467600"/>
              <a:gd name="connsiteY607" fmla="*/ 1647613 h 6858000"/>
              <a:gd name="connsiteX608" fmla="*/ 5009948 w 7467600"/>
              <a:gd name="connsiteY608" fmla="*/ 1273619 h 6858000"/>
              <a:gd name="connsiteX609" fmla="*/ 655236 w 7467600"/>
              <a:gd name="connsiteY609" fmla="*/ 1268632 h 6858000"/>
              <a:gd name="connsiteX610" fmla="*/ 839521 w 7467600"/>
              <a:gd name="connsiteY610" fmla="*/ 1685315 h 6858000"/>
              <a:gd name="connsiteX611" fmla="*/ 1109416 w 7467600"/>
              <a:gd name="connsiteY611" fmla="*/ 2061663 h 6858000"/>
              <a:gd name="connsiteX612" fmla="*/ 1298300 w 7467600"/>
              <a:gd name="connsiteY612" fmla="*/ 2247742 h 6858000"/>
              <a:gd name="connsiteX613" fmla="*/ 1125871 w 7467600"/>
              <a:gd name="connsiteY613" fmla="*/ 1989513 h 6858000"/>
              <a:gd name="connsiteX614" fmla="*/ 981574 w 7467600"/>
              <a:gd name="connsiteY614" fmla="*/ 1783157 h 6858000"/>
              <a:gd name="connsiteX615" fmla="*/ 922198 w 7467600"/>
              <a:gd name="connsiteY615" fmla="*/ 1677437 h 6858000"/>
              <a:gd name="connsiteX616" fmla="*/ 869293 w 7467600"/>
              <a:gd name="connsiteY616" fmla="*/ 1583214 h 6858000"/>
              <a:gd name="connsiteX617" fmla="*/ 751431 w 7467600"/>
              <a:gd name="connsiteY617" fmla="*/ 1405731 h 6858000"/>
              <a:gd name="connsiteX618" fmla="*/ 655236 w 7467600"/>
              <a:gd name="connsiteY618" fmla="*/ 1268632 h 6858000"/>
              <a:gd name="connsiteX619" fmla="*/ 6516292 w 7467600"/>
              <a:gd name="connsiteY619" fmla="*/ 1263064 h 6858000"/>
              <a:gd name="connsiteX620" fmla="*/ 5736320 w 7467600"/>
              <a:gd name="connsiteY620" fmla="*/ 1501803 h 6858000"/>
              <a:gd name="connsiteX621" fmla="*/ 6516292 w 7467600"/>
              <a:gd name="connsiteY621" fmla="*/ 1263064 h 6858000"/>
              <a:gd name="connsiteX622" fmla="*/ 291466 w 7467600"/>
              <a:gd name="connsiteY622" fmla="*/ 1250369 h 6858000"/>
              <a:gd name="connsiteX623" fmla="*/ 323180 w 7467600"/>
              <a:gd name="connsiteY623" fmla="*/ 1435283 h 6858000"/>
              <a:gd name="connsiteX624" fmla="*/ 349381 w 7467600"/>
              <a:gd name="connsiteY624" fmla="*/ 1875041 h 6858000"/>
              <a:gd name="connsiteX625" fmla="*/ 374363 w 7467600"/>
              <a:gd name="connsiteY625" fmla="*/ 1506494 h 6858000"/>
              <a:gd name="connsiteX626" fmla="*/ 302168 w 7467600"/>
              <a:gd name="connsiteY626" fmla="*/ 1274495 h 6858000"/>
              <a:gd name="connsiteX627" fmla="*/ 291466 w 7467600"/>
              <a:gd name="connsiteY627" fmla="*/ 1250369 h 6858000"/>
              <a:gd name="connsiteX628" fmla="*/ 678222 w 7467600"/>
              <a:gd name="connsiteY628" fmla="*/ 1248670 h 6858000"/>
              <a:gd name="connsiteX629" fmla="*/ 775536 w 7467600"/>
              <a:gd name="connsiteY629" fmla="*/ 1388015 h 6858000"/>
              <a:gd name="connsiteX630" fmla="*/ 894529 w 7467600"/>
              <a:gd name="connsiteY630" fmla="*/ 1567739 h 6858000"/>
              <a:gd name="connsiteX631" fmla="*/ 948000 w 7467600"/>
              <a:gd name="connsiteY631" fmla="*/ 1663088 h 6858000"/>
              <a:gd name="connsiteX632" fmla="*/ 1006812 w 7467600"/>
              <a:gd name="connsiteY632" fmla="*/ 1767683 h 6858000"/>
              <a:gd name="connsiteX633" fmla="*/ 1149133 w 7467600"/>
              <a:gd name="connsiteY633" fmla="*/ 1971513 h 6858000"/>
              <a:gd name="connsiteX634" fmla="*/ 1333952 w 7467600"/>
              <a:gd name="connsiteY634" fmla="*/ 2251620 h 6858000"/>
              <a:gd name="connsiteX635" fmla="*/ 1337329 w 7467600"/>
              <a:gd name="connsiteY635" fmla="*/ 2258350 h 6858000"/>
              <a:gd name="connsiteX636" fmla="*/ 1014726 w 7467600"/>
              <a:gd name="connsiteY636" fmla="*/ 1615556 h 6858000"/>
              <a:gd name="connsiteX637" fmla="*/ 678222 w 7467600"/>
              <a:gd name="connsiteY637" fmla="*/ 1248670 h 6858000"/>
              <a:gd name="connsiteX638" fmla="*/ 6691602 w 7467600"/>
              <a:gd name="connsiteY638" fmla="*/ 1140573 h 6858000"/>
              <a:gd name="connsiteX639" fmla="*/ 6571100 w 7467600"/>
              <a:gd name="connsiteY639" fmla="*/ 1183662 h 6858000"/>
              <a:gd name="connsiteX640" fmla="*/ 6241687 w 7467600"/>
              <a:gd name="connsiteY640" fmla="*/ 1257600 h 6858000"/>
              <a:gd name="connsiteX641" fmla="*/ 5693009 w 7467600"/>
              <a:gd name="connsiteY641" fmla="*/ 1478256 h 6858000"/>
              <a:gd name="connsiteX642" fmla="*/ 6548420 w 7467600"/>
              <a:gd name="connsiteY642" fmla="*/ 1214599 h 6858000"/>
              <a:gd name="connsiteX643" fmla="*/ 6605473 w 7467600"/>
              <a:gd name="connsiteY643" fmla="*/ 1184686 h 6858000"/>
              <a:gd name="connsiteX644" fmla="*/ 6691602 w 7467600"/>
              <a:gd name="connsiteY644" fmla="*/ 1140573 h 6858000"/>
              <a:gd name="connsiteX645" fmla="*/ 4002475 w 7467600"/>
              <a:gd name="connsiteY645" fmla="*/ 1037802 h 6858000"/>
              <a:gd name="connsiteX646" fmla="*/ 4000324 w 7467600"/>
              <a:gd name="connsiteY646" fmla="*/ 1039362 h 6858000"/>
              <a:gd name="connsiteX647" fmla="*/ 4002862 w 7467600"/>
              <a:gd name="connsiteY647" fmla="*/ 1042866 h 6858000"/>
              <a:gd name="connsiteX648" fmla="*/ 4002475 w 7467600"/>
              <a:gd name="connsiteY648" fmla="*/ 1037802 h 6858000"/>
              <a:gd name="connsiteX649" fmla="*/ 506322 w 7467600"/>
              <a:gd name="connsiteY649" fmla="*/ 1020997 h 6858000"/>
              <a:gd name="connsiteX650" fmla="*/ 533068 w 7467600"/>
              <a:gd name="connsiteY650" fmla="*/ 1029409 h 6858000"/>
              <a:gd name="connsiteX651" fmla="*/ 1232525 w 7467600"/>
              <a:gd name="connsiteY651" fmla="*/ 1804675 h 6858000"/>
              <a:gd name="connsiteX652" fmla="*/ 1388858 w 7467600"/>
              <a:gd name="connsiteY652" fmla="*/ 2368011 h 6858000"/>
              <a:gd name="connsiteX653" fmla="*/ 1384098 w 7467600"/>
              <a:gd name="connsiteY653" fmla="*/ 2378125 h 6858000"/>
              <a:gd name="connsiteX654" fmla="*/ 1425393 w 7467600"/>
              <a:gd name="connsiteY654" fmla="*/ 2589124 h 6858000"/>
              <a:gd name="connsiteX655" fmla="*/ 1424001 w 7467600"/>
              <a:gd name="connsiteY655" fmla="*/ 2597541 h 6858000"/>
              <a:gd name="connsiteX656" fmla="*/ 2152729 w 7467600"/>
              <a:gd name="connsiteY656" fmla="*/ 2864487 h 6858000"/>
              <a:gd name="connsiteX657" fmla="*/ 2020609 w 7467600"/>
              <a:gd name="connsiteY657" fmla="*/ 2539671 h 6858000"/>
              <a:gd name="connsiteX658" fmla="*/ 2018920 w 7467600"/>
              <a:gd name="connsiteY658" fmla="*/ 2536309 h 6858000"/>
              <a:gd name="connsiteX659" fmla="*/ 1342441 w 7467600"/>
              <a:gd name="connsiteY659" fmla="*/ 1173017 h 6858000"/>
              <a:gd name="connsiteX660" fmla="*/ 1367925 w 7467600"/>
              <a:gd name="connsiteY660" fmla="*/ 1135648 h 6858000"/>
              <a:gd name="connsiteX661" fmla="*/ 1771401 w 7467600"/>
              <a:gd name="connsiteY661" fmla="*/ 1806673 h 6858000"/>
              <a:gd name="connsiteX662" fmla="*/ 1972385 w 7467600"/>
              <a:gd name="connsiteY662" fmla="*/ 2198735 h 6858000"/>
              <a:gd name="connsiteX663" fmla="*/ 2040892 w 7467600"/>
              <a:gd name="connsiteY663" fmla="*/ 2405205 h 6858000"/>
              <a:gd name="connsiteX664" fmla="*/ 2131689 w 7467600"/>
              <a:gd name="connsiteY664" fmla="*/ 1936926 h 6858000"/>
              <a:gd name="connsiteX665" fmla="*/ 2454820 w 7467600"/>
              <a:gd name="connsiteY665" fmla="*/ 1248808 h 6858000"/>
              <a:gd name="connsiteX666" fmla="*/ 2492512 w 7467600"/>
              <a:gd name="connsiteY666" fmla="*/ 1302920 h 6858000"/>
              <a:gd name="connsiteX667" fmla="*/ 2081216 w 7467600"/>
              <a:gd name="connsiteY667" fmla="*/ 2527513 h 6858000"/>
              <a:gd name="connsiteX668" fmla="*/ 2081211 w 7467600"/>
              <a:gd name="connsiteY668" fmla="*/ 2528916 h 6858000"/>
              <a:gd name="connsiteX669" fmla="*/ 2199067 w 7467600"/>
              <a:gd name="connsiteY669" fmla="*/ 2884061 h 6858000"/>
              <a:gd name="connsiteX670" fmla="*/ 3192586 w 7467600"/>
              <a:gd name="connsiteY670" fmla="*/ 3411496 h 6858000"/>
              <a:gd name="connsiteX671" fmla="*/ 3182620 w 7467600"/>
              <a:gd name="connsiteY671" fmla="*/ 3483279 h 6858000"/>
              <a:gd name="connsiteX672" fmla="*/ 2435119 w 7467600"/>
              <a:gd name="connsiteY672" fmla="*/ 3080173 h 6858000"/>
              <a:gd name="connsiteX673" fmla="*/ 2410152 w 7467600"/>
              <a:gd name="connsiteY673" fmla="*/ 3063751 h 6858000"/>
              <a:gd name="connsiteX674" fmla="*/ 2408099 w 7467600"/>
              <a:gd name="connsiteY674" fmla="*/ 3064403 h 6858000"/>
              <a:gd name="connsiteX675" fmla="*/ 2407218 w 7467600"/>
              <a:gd name="connsiteY675" fmla="*/ 3070324 h 6858000"/>
              <a:gd name="connsiteX676" fmla="*/ 2380138 w 7467600"/>
              <a:gd name="connsiteY676" fmla="*/ 3099341 h 6858000"/>
              <a:gd name="connsiteX677" fmla="*/ 1765923 w 7467600"/>
              <a:gd name="connsiteY677" fmla="*/ 3581043 h 6858000"/>
              <a:gd name="connsiteX678" fmla="*/ 1702258 w 7467600"/>
              <a:gd name="connsiteY678" fmla="*/ 3612286 h 6858000"/>
              <a:gd name="connsiteX679" fmla="*/ 1538370 w 7467600"/>
              <a:gd name="connsiteY679" fmla="*/ 3811804 h 6858000"/>
              <a:gd name="connsiteX680" fmla="*/ 542867 w 7467600"/>
              <a:gd name="connsiteY680" fmla="*/ 4944092 h 6858000"/>
              <a:gd name="connsiteX681" fmla="*/ 515800 w 7467600"/>
              <a:gd name="connsiteY681" fmla="*/ 4862180 h 6858000"/>
              <a:gd name="connsiteX682" fmla="*/ 909145 w 7467600"/>
              <a:gd name="connsiteY682" fmla="*/ 4199225 h 6858000"/>
              <a:gd name="connsiteX683" fmla="*/ 1214067 w 7467600"/>
              <a:gd name="connsiteY683" fmla="*/ 3908561 h 6858000"/>
              <a:gd name="connsiteX684" fmla="*/ 640967 w 7467600"/>
              <a:gd name="connsiteY684" fmla="*/ 4105601 h 6858000"/>
              <a:gd name="connsiteX685" fmla="*/ 112563 w 7467600"/>
              <a:gd name="connsiteY685" fmla="*/ 4396952 h 6858000"/>
              <a:gd name="connsiteX686" fmla="*/ 0 w 7467600"/>
              <a:gd name="connsiteY686" fmla="*/ 4466006 h 6858000"/>
              <a:gd name="connsiteX687" fmla="*/ 0 w 7467600"/>
              <a:gd name="connsiteY687" fmla="*/ 4233763 h 6858000"/>
              <a:gd name="connsiteX688" fmla="*/ 36881 w 7467600"/>
              <a:gd name="connsiteY688" fmla="*/ 4200118 h 6858000"/>
              <a:gd name="connsiteX689" fmla="*/ 910534 w 7467600"/>
              <a:gd name="connsiteY689" fmla="*/ 3629753 h 6858000"/>
              <a:gd name="connsiteX690" fmla="*/ 1578717 w 7467600"/>
              <a:gd name="connsiteY690" fmla="*/ 3575982 h 6858000"/>
              <a:gd name="connsiteX691" fmla="*/ 2338780 w 7467600"/>
              <a:gd name="connsiteY691" fmla="*/ 3033725 h 6858000"/>
              <a:gd name="connsiteX692" fmla="*/ 1807991 w 7467600"/>
              <a:gd name="connsiteY692" fmla="*/ 2807184 h 6858000"/>
              <a:gd name="connsiteX693" fmla="*/ 1416358 w 7467600"/>
              <a:gd name="connsiteY693" fmla="*/ 3112571 h 6858000"/>
              <a:gd name="connsiteX694" fmla="*/ 939066 w 7467600"/>
              <a:gd name="connsiteY694" fmla="*/ 3378798 h 6858000"/>
              <a:gd name="connsiteX695" fmla="*/ 115099 w 7467600"/>
              <a:gd name="connsiteY695" fmla="*/ 3607650 h 6858000"/>
              <a:gd name="connsiteX696" fmla="*/ 97284 w 7467600"/>
              <a:gd name="connsiteY696" fmla="*/ 3520393 h 6858000"/>
              <a:gd name="connsiteX697" fmla="*/ 922050 w 7467600"/>
              <a:gd name="connsiteY697" fmla="*/ 3074867 h 6858000"/>
              <a:gd name="connsiteX698" fmla="*/ 1405265 w 7467600"/>
              <a:gd name="connsiteY698" fmla="*/ 3016319 h 6858000"/>
              <a:gd name="connsiteX699" fmla="*/ 1407512 w 7467600"/>
              <a:gd name="connsiteY699" fmla="*/ 3018001 h 6858000"/>
              <a:gd name="connsiteX700" fmla="*/ 1726266 w 7467600"/>
              <a:gd name="connsiteY700" fmla="*/ 2777274 h 6858000"/>
              <a:gd name="connsiteX701" fmla="*/ 625390 w 7467600"/>
              <a:gd name="connsiteY701" fmla="*/ 2514541 h 6858000"/>
              <a:gd name="connsiteX702" fmla="*/ 619799 w 7467600"/>
              <a:gd name="connsiteY702" fmla="*/ 2527180 h 6858000"/>
              <a:gd name="connsiteX703" fmla="*/ 310030 w 7467600"/>
              <a:gd name="connsiteY703" fmla="*/ 2771818 h 6858000"/>
              <a:gd name="connsiteX704" fmla="*/ 173877 w 7467600"/>
              <a:gd name="connsiteY704" fmla="*/ 2937056 h 6858000"/>
              <a:gd name="connsiteX705" fmla="*/ 77889 w 7467600"/>
              <a:gd name="connsiteY705" fmla="*/ 3138440 h 6858000"/>
              <a:gd name="connsiteX706" fmla="*/ 0 w 7467600"/>
              <a:gd name="connsiteY706" fmla="*/ 3271395 h 6858000"/>
              <a:gd name="connsiteX707" fmla="*/ 0 w 7467600"/>
              <a:gd name="connsiteY707" fmla="*/ 3153002 h 6858000"/>
              <a:gd name="connsiteX708" fmla="*/ 2386 w 7467600"/>
              <a:gd name="connsiteY708" fmla="*/ 3149203 h 6858000"/>
              <a:gd name="connsiteX709" fmla="*/ 89753 w 7467600"/>
              <a:gd name="connsiteY709" fmla="*/ 2987702 h 6858000"/>
              <a:gd name="connsiteX710" fmla="*/ 76869 w 7467600"/>
              <a:gd name="connsiteY710" fmla="*/ 3005404 h 6858000"/>
              <a:gd name="connsiteX711" fmla="*/ 32049 w 7467600"/>
              <a:gd name="connsiteY711" fmla="*/ 3065814 h 6858000"/>
              <a:gd name="connsiteX712" fmla="*/ 0 w 7467600"/>
              <a:gd name="connsiteY712" fmla="*/ 3108744 h 6858000"/>
              <a:gd name="connsiteX713" fmla="*/ 0 w 7467600"/>
              <a:gd name="connsiteY713" fmla="*/ 3058059 h 6858000"/>
              <a:gd name="connsiteX714" fmla="*/ 7610 w 7467600"/>
              <a:gd name="connsiteY714" fmla="*/ 3047889 h 6858000"/>
              <a:gd name="connsiteX715" fmla="*/ 52419 w 7467600"/>
              <a:gd name="connsiteY715" fmla="*/ 2987479 h 6858000"/>
              <a:gd name="connsiteX716" fmla="*/ 59142 w 7467600"/>
              <a:gd name="connsiteY716" fmla="*/ 2978488 h 6858000"/>
              <a:gd name="connsiteX717" fmla="*/ 0 w 7467600"/>
              <a:gd name="connsiteY717" fmla="*/ 3015334 h 6858000"/>
              <a:gd name="connsiteX718" fmla="*/ 0 w 7467600"/>
              <a:gd name="connsiteY718" fmla="*/ 2914286 h 6858000"/>
              <a:gd name="connsiteX719" fmla="*/ 36383 w 7467600"/>
              <a:gd name="connsiteY719" fmla="*/ 2901128 h 6858000"/>
              <a:gd name="connsiteX720" fmla="*/ 156329 w 7467600"/>
              <a:gd name="connsiteY720" fmla="*/ 2840533 h 6858000"/>
              <a:gd name="connsiteX721" fmla="*/ 358355 w 7467600"/>
              <a:gd name="connsiteY721" fmla="*/ 2620471 h 6858000"/>
              <a:gd name="connsiteX722" fmla="*/ 510577 w 7467600"/>
              <a:gd name="connsiteY722" fmla="*/ 2501244 h 6858000"/>
              <a:gd name="connsiteX723" fmla="*/ 211967 w 7467600"/>
              <a:gd name="connsiteY723" fmla="*/ 2479171 h 6858000"/>
              <a:gd name="connsiteX724" fmla="*/ 0 w 7467600"/>
              <a:gd name="connsiteY724" fmla="*/ 2476398 h 6858000"/>
              <a:gd name="connsiteX725" fmla="*/ 0 w 7467600"/>
              <a:gd name="connsiteY725" fmla="*/ 2389189 h 6858000"/>
              <a:gd name="connsiteX726" fmla="*/ 103062 w 7467600"/>
              <a:gd name="connsiteY726" fmla="*/ 2389518 h 6858000"/>
              <a:gd name="connsiteX727" fmla="*/ 510734 w 7467600"/>
              <a:gd name="connsiteY727" fmla="*/ 2416201 h 6858000"/>
              <a:gd name="connsiteX728" fmla="*/ 279257 w 7467600"/>
              <a:gd name="connsiteY728" fmla="*/ 2092102 h 6858000"/>
              <a:gd name="connsiteX729" fmla="*/ 65265 w 7467600"/>
              <a:gd name="connsiteY729" fmla="*/ 2006049 h 6858000"/>
              <a:gd name="connsiteX730" fmla="*/ 0 w 7467600"/>
              <a:gd name="connsiteY730" fmla="*/ 1982532 h 6858000"/>
              <a:gd name="connsiteX731" fmla="*/ 0 w 7467600"/>
              <a:gd name="connsiteY731" fmla="*/ 1912789 h 6858000"/>
              <a:gd name="connsiteX732" fmla="*/ 97460 w 7467600"/>
              <a:gd name="connsiteY732" fmla="*/ 1953725 h 6858000"/>
              <a:gd name="connsiteX733" fmla="*/ 221272 w 7467600"/>
              <a:gd name="connsiteY733" fmla="*/ 1980766 h 6858000"/>
              <a:gd name="connsiteX734" fmla="*/ 116765 w 7467600"/>
              <a:gd name="connsiteY734" fmla="*/ 1911033 h 6858000"/>
              <a:gd name="connsiteX735" fmla="*/ 16405 w 7467600"/>
              <a:gd name="connsiteY735" fmla="*/ 1803412 h 6858000"/>
              <a:gd name="connsiteX736" fmla="*/ 0 w 7467600"/>
              <a:gd name="connsiteY736" fmla="*/ 1784777 h 6858000"/>
              <a:gd name="connsiteX737" fmla="*/ 0 w 7467600"/>
              <a:gd name="connsiteY737" fmla="*/ 1740082 h 6858000"/>
              <a:gd name="connsiteX738" fmla="*/ 39394 w 7467600"/>
              <a:gd name="connsiteY738" fmla="*/ 1784856 h 6858000"/>
              <a:gd name="connsiteX739" fmla="*/ 135813 w 7467600"/>
              <a:gd name="connsiteY739" fmla="*/ 1888838 h 6858000"/>
              <a:gd name="connsiteX740" fmla="*/ 242575 w 7467600"/>
              <a:gd name="connsiteY740" fmla="*/ 1958841 h 6858000"/>
              <a:gd name="connsiteX741" fmla="*/ 82197 w 7467600"/>
              <a:gd name="connsiteY741" fmla="*/ 1754826 h 6858000"/>
              <a:gd name="connsiteX742" fmla="*/ 0 w 7467600"/>
              <a:gd name="connsiteY742" fmla="*/ 1679650 h 6858000"/>
              <a:gd name="connsiteX743" fmla="*/ 0 w 7467600"/>
              <a:gd name="connsiteY743" fmla="*/ 1602463 h 6858000"/>
              <a:gd name="connsiteX744" fmla="*/ 84689 w 7467600"/>
              <a:gd name="connsiteY744" fmla="*/ 1677442 h 6858000"/>
              <a:gd name="connsiteX745" fmla="*/ 298437 w 7467600"/>
              <a:gd name="connsiteY745" fmla="*/ 1968019 h 6858000"/>
              <a:gd name="connsiteX746" fmla="*/ 227269 w 7467600"/>
              <a:gd name="connsiteY746" fmla="*/ 1114064 h 6858000"/>
              <a:gd name="connsiteX747" fmla="*/ 248003 w 7467600"/>
              <a:gd name="connsiteY747" fmla="*/ 1089613 h 6858000"/>
              <a:gd name="connsiteX748" fmla="*/ 427020 w 7467600"/>
              <a:gd name="connsiteY748" fmla="*/ 1619803 h 6858000"/>
              <a:gd name="connsiteX749" fmla="*/ 340345 w 7467600"/>
              <a:gd name="connsiteY749" fmla="*/ 2027739 h 6858000"/>
              <a:gd name="connsiteX750" fmla="*/ 360865 w 7467600"/>
              <a:gd name="connsiteY750" fmla="*/ 2044827 h 6858000"/>
              <a:gd name="connsiteX751" fmla="*/ 560414 w 7467600"/>
              <a:gd name="connsiteY751" fmla="*/ 2421457 h 6858000"/>
              <a:gd name="connsiteX752" fmla="*/ 1359703 w 7467600"/>
              <a:gd name="connsiteY752" fmla="*/ 2578554 h 6858000"/>
              <a:gd name="connsiteX753" fmla="*/ 1359422 w 7467600"/>
              <a:gd name="connsiteY753" fmla="*/ 2577994 h 6858000"/>
              <a:gd name="connsiteX754" fmla="*/ 828701 w 7467600"/>
              <a:gd name="connsiteY754" fmla="*/ 1839520 h 6858000"/>
              <a:gd name="connsiteX755" fmla="*/ 494427 w 7467600"/>
              <a:gd name="connsiteY755" fmla="*/ 1092333 h 6858000"/>
              <a:gd name="connsiteX756" fmla="*/ 506322 w 7467600"/>
              <a:gd name="connsiteY756" fmla="*/ 1020997 h 6858000"/>
              <a:gd name="connsiteX757" fmla="*/ 4570198 w 7467600"/>
              <a:gd name="connsiteY757" fmla="*/ 978081 h 6858000"/>
              <a:gd name="connsiteX758" fmla="*/ 4523691 w 7467600"/>
              <a:gd name="connsiteY758" fmla="*/ 1127776 h 6858000"/>
              <a:gd name="connsiteX759" fmla="*/ 4509875 w 7467600"/>
              <a:gd name="connsiteY759" fmla="*/ 1167552 h 6858000"/>
              <a:gd name="connsiteX760" fmla="*/ 4478168 w 7467600"/>
              <a:gd name="connsiteY760" fmla="*/ 1260735 h 6858000"/>
              <a:gd name="connsiteX761" fmla="*/ 4409309 w 7467600"/>
              <a:gd name="connsiteY761" fmla="*/ 1666996 h 6858000"/>
              <a:gd name="connsiteX762" fmla="*/ 4370031 w 7467600"/>
              <a:gd name="connsiteY762" fmla="*/ 1955666 h 6858000"/>
              <a:gd name="connsiteX763" fmla="*/ 4570198 w 7467600"/>
              <a:gd name="connsiteY763" fmla="*/ 978081 h 6858000"/>
              <a:gd name="connsiteX764" fmla="*/ 4557898 w 7467600"/>
              <a:gd name="connsiteY764" fmla="*/ 900011 h 6858000"/>
              <a:gd name="connsiteX765" fmla="*/ 4344840 w 7467600"/>
              <a:gd name="connsiteY765" fmla="*/ 1922038 h 6858000"/>
              <a:gd name="connsiteX766" fmla="*/ 4378710 w 7467600"/>
              <a:gd name="connsiteY766" fmla="*/ 1665516 h 6858000"/>
              <a:gd name="connsiteX767" fmla="*/ 4448798 w 7467600"/>
              <a:gd name="connsiteY767" fmla="*/ 1253024 h 6858000"/>
              <a:gd name="connsiteX768" fmla="*/ 4480315 w 7467600"/>
              <a:gd name="connsiteY768" fmla="*/ 1158454 h 6858000"/>
              <a:gd name="connsiteX769" fmla="*/ 4494133 w 7467600"/>
              <a:gd name="connsiteY769" fmla="*/ 1118676 h 6858000"/>
              <a:gd name="connsiteX770" fmla="*/ 4557898 w 7467600"/>
              <a:gd name="connsiteY770" fmla="*/ 900011 h 6858000"/>
              <a:gd name="connsiteX771" fmla="*/ 5870151 w 7467600"/>
              <a:gd name="connsiteY771" fmla="*/ 898890 h 6858000"/>
              <a:gd name="connsiteX772" fmla="*/ 5861335 w 7467600"/>
              <a:gd name="connsiteY772" fmla="*/ 899177 h 6858000"/>
              <a:gd name="connsiteX773" fmla="*/ 5843702 w 7467600"/>
              <a:gd name="connsiteY773" fmla="*/ 899748 h 6858000"/>
              <a:gd name="connsiteX774" fmla="*/ 5651107 w 7467600"/>
              <a:gd name="connsiteY774" fmla="*/ 920306 h 6858000"/>
              <a:gd name="connsiteX775" fmla="*/ 5459407 w 7467600"/>
              <a:gd name="connsiteY775" fmla="*/ 940975 h 6858000"/>
              <a:gd name="connsiteX776" fmla="*/ 5374846 w 7467600"/>
              <a:gd name="connsiteY776" fmla="*/ 941988 h 6858000"/>
              <a:gd name="connsiteX777" fmla="*/ 5256105 w 7467600"/>
              <a:gd name="connsiteY777" fmla="*/ 945632 h 6858000"/>
              <a:gd name="connsiteX778" fmla="*/ 5107071 w 7467600"/>
              <a:gd name="connsiteY778" fmla="*/ 969720 h 6858000"/>
              <a:gd name="connsiteX779" fmla="*/ 4998681 w 7467600"/>
              <a:gd name="connsiteY779" fmla="*/ 988771 h 6858000"/>
              <a:gd name="connsiteX780" fmla="*/ 5870151 w 7467600"/>
              <a:gd name="connsiteY780" fmla="*/ 898890 h 6858000"/>
              <a:gd name="connsiteX781" fmla="*/ 5504425 w 7467600"/>
              <a:gd name="connsiteY781" fmla="*/ 848067 h 6858000"/>
              <a:gd name="connsiteX782" fmla="*/ 4968849 w 7467600"/>
              <a:gd name="connsiteY782" fmla="*/ 962318 h 6858000"/>
              <a:gd name="connsiteX783" fmla="*/ 5104039 w 7467600"/>
              <a:gd name="connsiteY783" fmla="*/ 940634 h 6858000"/>
              <a:gd name="connsiteX784" fmla="*/ 5256311 w 7467600"/>
              <a:gd name="connsiteY784" fmla="*/ 916490 h 6858000"/>
              <a:gd name="connsiteX785" fmla="*/ 5377381 w 7467600"/>
              <a:gd name="connsiteY785" fmla="*/ 912671 h 6858000"/>
              <a:gd name="connsiteX786" fmla="*/ 5460148 w 7467600"/>
              <a:gd name="connsiteY786" fmla="*/ 911442 h 6858000"/>
              <a:gd name="connsiteX787" fmla="*/ 5648971 w 7467600"/>
              <a:gd name="connsiteY787" fmla="*/ 891331 h 6858000"/>
              <a:gd name="connsiteX788" fmla="*/ 5844807 w 7467600"/>
              <a:gd name="connsiteY788" fmla="*/ 870718 h 6858000"/>
              <a:gd name="connsiteX789" fmla="*/ 5862975 w 7467600"/>
              <a:gd name="connsiteY789" fmla="*/ 869756 h 6858000"/>
              <a:gd name="connsiteX790" fmla="*/ 5920887 w 7467600"/>
              <a:gd name="connsiteY790" fmla="*/ 865929 h 6858000"/>
              <a:gd name="connsiteX791" fmla="*/ 5504425 w 7467600"/>
              <a:gd name="connsiteY791" fmla="*/ 848067 h 6858000"/>
              <a:gd name="connsiteX792" fmla="*/ 3607114 w 7467600"/>
              <a:gd name="connsiteY792" fmla="*/ 467441 h 6858000"/>
              <a:gd name="connsiteX793" fmla="*/ 3296242 w 7467600"/>
              <a:gd name="connsiteY793" fmla="*/ 807991 h 6858000"/>
              <a:gd name="connsiteX794" fmla="*/ 3174674 w 7467600"/>
              <a:gd name="connsiteY794" fmla="*/ 919759 h 6858000"/>
              <a:gd name="connsiteX795" fmla="*/ 3042978 w 7467600"/>
              <a:gd name="connsiteY795" fmla="*/ 1054894 h 6858000"/>
              <a:gd name="connsiteX796" fmla="*/ 2968914 w 7467600"/>
              <a:gd name="connsiteY796" fmla="*/ 1133756 h 6858000"/>
              <a:gd name="connsiteX797" fmla="*/ 3103823 w 7467600"/>
              <a:gd name="connsiteY797" fmla="*/ 1026814 h 6858000"/>
              <a:gd name="connsiteX798" fmla="*/ 3607114 w 7467600"/>
              <a:gd name="connsiteY798" fmla="*/ 467441 h 6858000"/>
              <a:gd name="connsiteX799" fmla="*/ 3744487 w 7467600"/>
              <a:gd name="connsiteY799" fmla="*/ 383136 h 6858000"/>
              <a:gd name="connsiteX800" fmla="*/ 3970213 w 7467600"/>
              <a:gd name="connsiteY800" fmla="*/ 995559 h 6858000"/>
              <a:gd name="connsiteX801" fmla="*/ 3744487 w 7467600"/>
              <a:gd name="connsiteY801" fmla="*/ 383136 h 6858000"/>
              <a:gd name="connsiteX802" fmla="*/ 3624562 w 7467600"/>
              <a:gd name="connsiteY802" fmla="*/ 367041 h 6858000"/>
              <a:gd name="connsiteX803" fmla="*/ 3489712 w 7467600"/>
              <a:gd name="connsiteY803" fmla="*/ 485386 h 6858000"/>
              <a:gd name="connsiteX804" fmla="*/ 3182994 w 7467600"/>
              <a:gd name="connsiteY804" fmla="*/ 828265 h 6858000"/>
              <a:gd name="connsiteX805" fmla="*/ 2892114 w 7467600"/>
              <a:gd name="connsiteY805" fmla="*/ 1172635 h 6858000"/>
              <a:gd name="connsiteX806" fmla="*/ 3021459 w 7467600"/>
              <a:gd name="connsiteY806" fmla="*/ 1035385 h 6858000"/>
              <a:gd name="connsiteX807" fmla="*/ 3153873 w 7467600"/>
              <a:gd name="connsiteY807" fmla="*/ 898971 h 6858000"/>
              <a:gd name="connsiteX808" fmla="*/ 3276511 w 7467600"/>
              <a:gd name="connsiteY808" fmla="*/ 786423 h 6858000"/>
              <a:gd name="connsiteX809" fmla="*/ 3584154 w 7467600"/>
              <a:gd name="connsiteY809" fmla="*/ 448218 h 6858000"/>
              <a:gd name="connsiteX810" fmla="*/ 3624562 w 7467600"/>
              <a:gd name="connsiteY810" fmla="*/ 367041 h 6858000"/>
              <a:gd name="connsiteX811" fmla="*/ 3766672 w 7467600"/>
              <a:gd name="connsiteY811" fmla="*/ 359429 h 6858000"/>
              <a:gd name="connsiteX812" fmla="*/ 3996338 w 7467600"/>
              <a:gd name="connsiteY812" fmla="*/ 968237 h 6858000"/>
              <a:gd name="connsiteX813" fmla="*/ 3766672 w 7467600"/>
              <a:gd name="connsiteY813" fmla="*/ 359429 h 6858000"/>
              <a:gd name="connsiteX814" fmla="*/ 5805386 w 7467600"/>
              <a:gd name="connsiteY814" fmla="*/ 239240 h 6858000"/>
              <a:gd name="connsiteX815" fmla="*/ 5736947 w 7467600"/>
              <a:gd name="connsiteY815" fmla="*/ 261367 h 6858000"/>
              <a:gd name="connsiteX816" fmla="*/ 5427012 w 7467600"/>
              <a:gd name="connsiteY816" fmla="*/ 311272 h 6858000"/>
              <a:gd name="connsiteX817" fmla="*/ 5147818 w 7467600"/>
              <a:gd name="connsiteY817" fmla="*/ 322112 h 6858000"/>
              <a:gd name="connsiteX818" fmla="*/ 5060854 w 7467600"/>
              <a:gd name="connsiteY818" fmla="*/ 311882 h 6858000"/>
              <a:gd name="connsiteX819" fmla="*/ 4945989 w 7467600"/>
              <a:gd name="connsiteY819" fmla="*/ 300516 h 6858000"/>
              <a:gd name="connsiteX820" fmla="*/ 5410479 w 7467600"/>
              <a:gd name="connsiteY820" fmla="*/ 348434 h 6858000"/>
              <a:gd name="connsiteX821" fmla="*/ 5805386 w 7467600"/>
              <a:gd name="connsiteY821" fmla="*/ 239240 h 6858000"/>
              <a:gd name="connsiteX822" fmla="*/ 5905192 w 7467600"/>
              <a:gd name="connsiteY822" fmla="*/ 163079 h 6858000"/>
              <a:gd name="connsiteX823" fmla="*/ 5865655 w 7467600"/>
              <a:gd name="connsiteY823" fmla="*/ 171901 h 6858000"/>
              <a:gd name="connsiteX824" fmla="*/ 5259740 w 7467600"/>
              <a:gd name="connsiteY824" fmla="*/ 257013 h 6858000"/>
              <a:gd name="connsiteX825" fmla="*/ 5208466 w 7467600"/>
              <a:gd name="connsiteY825" fmla="*/ 257550 h 6858000"/>
              <a:gd name="connsiteX826" fmla="*/ 4980204 w 7467600"/>
              <a:gd name="connsiteY826" fmla="*/ 271903 h 6858000"/>
              <a:gd name="connsiteX827" fmla="*/ 5068068 w 7467600"/>
              <a:gd name="connsiteY827" fmla="*/ 282244 h 6858000"/>
              <a:gd name="connsiteX828" fmla="*/ 5153231 w 7467600"/>
              <a:gd name="connsiteY828" fmla="*/ 292240 h 6858000"/>
              <a:gd name="connsiteX829" fmla="*/ 5426491 w 7467600"/>
              <a:gd name="connsiteY829" fmla="*/ 281128 h 6858000"/>
              <a:gd name="connsiteX830" fmla="*/ 5731212 w 7467600"/>
              <a:gd name="connsiteY830" fmla="*/ 231951 h 6858000"/>
              <a:gd name="connsiteX831" fmla="*/ 5905192 w 7467600"/>
              <a:gd name="connsiteY831" fmla="*/ 163079 h 6858000"/>
              <a:gd name="connsiteX832" fmla="*/ 5944437 w 7467600"/>
              <a:gd name="connsiteY832" fmla="*/ 113829 h 6858000"/>
              <a:gd name="connsiteX833" fmla="*/ 5825032 w 7467600"/>
              <a:gd name="connsiteY833" fmla="*/ 146405 h 6858000"/>
              <a:gd name="connsiteX834" fmla="*/ 4955599 w 7467600"/>
              <a:gd name="connsiteY834" fmla="*/ 247008 h 6858000"/>
              <a:gd name="connsiteX835" fmla="*/ 5210104 w 7467600"/>
              <a:gd name="connsiteY835" fmla="*/ 228123 h 6858000"/>
              <a:gd name="connsiteX836" fmla="*/ 5261015 w 7467600"/>
              <a:gd name="connsiteY836" fmla="*/ 227087 h 6858000"/>
              <a:gd name="connsiteX837" fmla="*/ 5861181 w 7467600"/>
              <a:gd name="connsiteY837" fmla="*/ 143093 h 6858000"/>
              <a:gd name="connsiteX838" fmla="*/ 5961252 w 7467600"/>
              <a:gd name="connsiteY838" fmla="*/ 114820 h 6858000"/>
              <a:gd name="connsiteX839" fmla="*/ 5944437 w 7467600"/>
              <a:gd name="connsiteY839" fmla="*/ 113829 h 6858000"/>
              <a:gd name="connsiteX840" fmla="*/ 3882765 w 7467600"/>
              <a:gd name="connsiteY840" fmla="*/ 0 h 6858000"/>
              <a:gd name="connsiteX841" fmla="*/ 3995099 w 7467600"/>
              <a:gd name="connsiteY841" fmla="*/ 0 h 6858000"/>
              <a:gd name="connsiteX842" fmla="*/ 4163818 w 7467600"/>
              <a:gd name="connsiteY842" fmla="*/ 234104 h 6858000"/>
              <a:gd name="connsiteX843" fmla="*/ 4172099 w 7467600"/>
              <a:gd name="connsiteY843" fmla="*/ 234207 h 6858000"/>
              <a:gd name="connsiteX844" fmla="*/ 4784282 w 7467600"/>
              <a:gd name="connsiteY844" fmla="*/ 276561 h 6858000"/>
              <a:gd name="connsiteX845" fmla="*/ 4801687 w 7467600"/>
              <a:gd name="connsiteY845" fmla="*/ 267764 h 6858000"/>
              <a:gd name="connsiteX846" fmla="*/ 6082788 w 7467600"/>
              <a:gd name="connsiteY846" fmla="*/ 64119 h 6858000"/>
              <a:gd name="connsiteX847" fmla="*/ 6099442 w 7467600"/>
              <a:gd name="connsiteY847" fmla="*/ 82568 h 6858000"/>
              <a:gd name="connsiteX848" fmla="*/ 4804137 w 7467600"/>
              <a:gd name="connsiteY848" fmla="*/ 320931 h 6858000"/>
              <a:gd name="connsiteX849" fmla="*/ 4227047 w 7467600"/>
              <a:gd name="connsiteY849" fmla="*/ 313415 h 6858000"/>
              <a:gd name="connsiteX850" fmla="*/ 4346041 w 7467600"/>
              <a:gd name="connsiteY850" fmla="*/ 456086 h 6858000"/>
              <a:gd name="connsiteX851" fmla="*/ 4870967 w 7467600"/>
              <a:gd name="connsiteY851" fmla="*/ 963061 h 6858000"/>
              <a:gd name="connsiteX852" fmla="*/ 4889647 w 7467600"/>
              <a:gd name="connsiteY852" fmla="*/ 957147 h 6858000"/>
              <a:gd name="connsiteX853" fmla="*/ 5422504 w 7467600"/>
              <a:gd name="connsiteY853" fmla="*/ 805191 h 6858000"/>
              <a:gd name="connsiteX854" fmla="*/ 6087656 w 7467600"/>
              <a:gd name="connsiteY854" fmla="*/ 826703 h 6858000"/>
              <a:gd name="connsiteX855" fmla="*/ 6058717 w 7467600"/>
              <a:gd name="connsiteY855" fmla="*/ 865992 h 6858000"/>
              <a:gd name="connsiteX856" fmla="*/ 4974153 w 7467600"/>
              <a:gd name="connsiteY856" fmla="*/ 1045456 h 6858000"/>
              <a:gd name="connsiteX857" fmla="*/ 5627835 w 7467600"/>
              <a:gd name="connsiteY857" fmla="*/ 1472077 h 6858000"/>
              <a:gd name="connsiteX858" fmla="*/ 5629817 w 7467600"/>
              <a:gd name="connsiteY858" fmla="*/ 1471412 h 6858000"/>
              <a:gd name="connsiteX859" fmla="*/ 5634124 w 7467600"/>
              <a:gd name="connsiteY859" fmla="*/ 1470572 h 6858000"/>
              <a:gd name="connsiteX860" fmla="*/ 5755832 w 7467600"/>
              <a:gd name="connsiteY860" fmla="*/ 1383886 h 6858000"/>
              <a:gd name="connsiteX861" fmla="*/ 6014186 w 7467600"/>
              <a:gd name="connsiteY861" fmla="*/ 1279799 h 6858000"/>
              <a:gd name="connsiteX862" fmla="*/ 6901619 w 7467600"/>
              <a:gd name="connsiteY862" fmla="*/ 1047874 h 6858000"/>
              <a:gd name="connsiteX863" fmla="*/ 6931566 w 7467600"/>
              <a:gd name="connsiteY863" fmla="*/ 1062034 h 6858000"/>
              <a:gd name="connsiteX864" fmla="*/ 5790982 w 7467600"/>
              <a:gd name="connsiteY864" fmla="*/ 1561380 h 6858000"/>
              <a:gd name="connsiteX865" fmla="*/ 6188971 w 7467600"/>
              <a:gd name="connsiteY865" fmla="*/ 1755168 h 6858000"/>
              <a:gd name="connsiteX866" fmla="*/ 6202446 w 7467600"/>
              <a:gd name="connsiteY866" fmla="*/ 1752268 h 6858000"/>
              <a:gd name="connsiteX867" fmla="*/ 7179560 w 7467600"/>
              <a:gd name="connsiteY867" fmla="*/ 1467551 h 6858000"/>
              <a:gd name="connsiteX868" fmla="*/ 7158730 w 7467600"/>
              <a:gd name="connsiteY868" fmla="*/ 1507835 h 6858000"/>
              <a:gd name="connsiteX869" fmla="*/ 6326959 w 7467600"/>
              <a:gd name="connsiteY869" fmla="*/ 1817686 h 6858000"/>
              <a:gd name="connsiteX870" fmla="*/ 6537433 w 7467600"/>
              <a:gd name="connsiteY870" fmla="*/ 1907790 h 6858000"/>
              <a:gd name="connsiteX871" fmla="*/ 6550221 w 7467600"/>
              <a:gd name="connsiteY871" fmla="*/ 1910729 h 6858000"/>
              <a:gd name="connsiteX872" fmla="*/ 6964438 w 7467600"/>
              <a:gd name="connsiteY872" fmla="*/ 2209505 h 6858000"/>
              <a:gd name="connsiteX873" fmla="*/ 7367862 w 7467600"/>
              <a:gd name="connsiteY873" fmla="*/ 2806833 h 6858000"/>
              <a:gd name="connsiteX874" fmla="*/ 7364329 w 7467600"/>
              <a:gd name="connsiteY874" fmla="*/ 2826907 h 6858000"/>
              <a:gd name="connsiteX875" fmla="*/ 7290545 w 7467600"/>
              <a:gd name="connsiteY875" fmla="*/ 2850663 h 6858000"/>
              <a:gd name="connsiteX876" fmla="*/ 6472036 w 7467600"/>
              <a:gd name="connsiteY876" fmla="*/ 1959003 h 6858000"/>
              <a:gd name="connsiteX877" fmla="*/ 5792897 w 7467600"/>
              <a:gd name="connsiteY877" fmla="*/ 1647747 h 6858000"/>
              <a:gd name="connsiteX878" fmla="*/ 5842751 w 7467600"/>
              <a:gd name="connsiteY878" fmla="*/ 1816112 h 6858000"/>
              <a:gd name="connsiteX879" fmla="*/ 5847424 w 7467600"/>
              <a:gd name="connsiteY879" fmla="*/ 1815776 h 6858000"/>
              <a:gd name="connsiteX880" fmla="*/ 6399821 w 7467600"/>
              <a:gd name="connsiteY880" fmla="*/ 2344799 h 6858000"/>
              <a:gd name="connsiteX881" fmla="*/ 6323232 w 7467600"/>
              <a:gd name="connsiteY881" fmla="*/ 2389634 h 6858000"/>
              <a:gd name="connsiteX882" fmla="*/ 5942958 w 7467600"/>
              <a:gd name="connsiteY882" fmla="*/ 2077708 h 6858000"/>
              <a:gd name="connsiteX883" fmla="*/ 5921559 w 7467600"/>
              <a:gd name="connsiteY883" fmla="*/ 2378596 h 6858000"/>
              <a:gd name="connsiteX884" fmla="*/ 5817651 w 7467600"/>
              <a:gd name="connsiteY884" fmla="*/ 3023919 h 6858000"/>
              <a:gd name="connsiteX885" fmla="*/ 5729634 w 7467600"/>
              <a:gd name="connsiteY885" fmla="*/ 3051849 h 6858000"/>
              <a:gd name="connsiteX886" fmla="*/ 5611018 w 7467600"/>
              <a:gd name="connsiteY886" fmla="*/ 2316769 h 6858000"/>
              <a:gd name="connsiteX887" fmla="*/ 5687608 w 7467600"/>
              <a:gd name="connsiteY887" fmla="*/ 2039972 h 6858000"/>
              <a:gd name="connsiteX888" fmla="*/ 5657554 w 7467600"/>
              <a:gd name="connsiteY888" fmla="*/ 1576445 h 6858000"/>
              <a:gd name="connsiteX889" fmla="*/ 5150475 w 7467600"/>
              <a:gd name="connsiteY889" fmla="*/ 1274012 h 6858000"/>
              <a:gd name="connsiteX890" fmla="*/ 5349142 w 7467600"/>
              <a:gd name="connsiteY890" fmla="*/ 2204405 h 6858000"/>
              <a:gd name="connsiteX891" fmla="*/ 5262214 w 7467600"/>
              <a:gd name="connsiteY891" fmla="*/ 2233836 h 6858000"/>
              <a:gd name="connsiteX892" fmla="*/ 4981539 w 7467600"/>
              <a:gd name="connsiteY892" fmla="*/ 1542201 h 6858000"/>
              <a:gd name="connsiteX893" fmla="*/ 4958461 w 7467600"/>
              <a:gd name="connsiteY893" fmla="*/ 1136957 h 6858000"/>
              <a:gd name="connsiteX894" fmla="*/ 4655015 w 7467600"/>
              <a:gd name="connsiteY894" fmla="*/ 891426 h 6858000"/>
              <a:gd name="connsiteX895" fmla="*/ 4348002 w 7467600"/>
              <a:gd name="connsiteY895" fmla="*/ 2205895 h 6858000"/>
              <a:gd name="connsiteX896" fmla="*/ 4262250 w 7467600"/>
              <a:gd name="connsiteY896" fmla="*/ 2219972 h 6858000"/>
              <a:gd name="connsiteX897" fmla="*/ 4550611 w 7467600"/>
              <a:gd name="connsiteY897" fmla="*/ 817540 h 6858000"/>
              <a:gd name="connsiteX898" fmla="*/ 4564418 w 7467600"/>
              <a:gd name="connsiteY898" fmla="*/ 808293 h 6858000"/>
              <a:gd name="connsiteX899" fmla="*/ 4266388 w 7467600"/>
              <a:gd name="connsiteY899" fmla="*/ 500083 h 6858000"/>
              <a:gd name="connsiteX900" fmla="*/ 4032842 w 7467600"/>
              <a:gd name="connsiteY900" fmla="*/ 211809 h 6858000"/>
              <a:gd name="connsiteX901" fmla="*/ 3882765 w 7467600"/>
              <a:gd name="connsiteY901" fmla="*/ 0 h 6858000"/>
              <a:gd name="connsiteX902" fmla="*/ 3721337 w 7467600"/>
              <a:gd name="connsiteY902" fmla="*/ 0 h 6858000"/>
              <a:gd name="connsiteX903" fmla="*/ 3797544 w 7467600"/>
              <a:gd name="connsiteY903" fmla="*/ 0 h 6858000"/>
              <a:gd name="connsiteX904" fmla="*/ 3775734 w 7467600"/>
              <a:gd name="connsiteY904" fmla="*/ 95131 h 6858000"/>
              <a:gd name="connsiteX905" fmla="*/ 3724807 w 7467600"/>
              <a:gd name="connsiteY905" fmla="*/ 272257 h 6858000"/>
              <a:gd name="connsiteX906" fmla="*/ 3726844 w 7467600"/>
              <a:gd name="connsiteY906" fmla="*/ 282988 h 6858000"/>
              <a:gd name="connsiteX907" fmla="*/ 3742664 w 7467600"/>
              <a:gd name="connsiteY907" fmla="*/ 279918 h 6858000"/>
              <a:gd name="connsiteX908" fmla="*/ 4103910 w 7467600"/>
              <a:gd name="connsiteY908" fmla="*/ 1161917 h 6858000"/>
              <a:gd name="connsiteX909" fmla="*/ 4020269 w 7467600"/>
              <a:gd name="connsiteY909" fmla="*/ 1200406 h 6858000"/>
              <a:gd name="connsiteX910" fmla="*/ 3674882 w 7467600"/>
              <a:gd name="connsiteY910" fmla="*/ 488524 h 6858000"/>
              <a:gd name="connsiteX911" fmla="*/ 3132682 w 7467600"/>
              <a:gd name="connsiteY911" fmla="*/ 1072284 h 6858000"/>
              <a:gd name="connsiteX912" fmla="*/ 2716346 w 7467600"/>
              <a:gd name="connsiteY912" fmla="*/ 1276376 h 6858000"/>
              <a:gd name="connsiteX913" fmla="*/ 2716772 w 7467600"/>
              <a:gd name="connsiteY913" fmla="*/ 1255462 h 6858000"/>
              <a:gd name="connsiteX914" fmla="*/ 3471096 w 7467600"/>
              <a:gd name="connsiteY914" fmla="*/ 437072 h 6858000"/>
              <a:gd name="connsiteX915" fmla="*/ 3639057 w 7467600"/>
              <a:gd name="connsiteY915" fmla="*/ 286334 h 6858000"/>
              <a:gd name="connsiteX916" fmla="*/ 3640309 w 7467600"/>
              <a:gd name="connsiteY916" fmla="*/ 284664 h 6858000"/>
              <a:gd name="connsiteX917" fmla="*/ 3646022 w 7467600"/>
              <a:gd name="connsiteY917" fmla="*/ 276711 h 6858000"/>
              <a:gd name="connsiteX918" fmla="*/ 3707943 w 7467600"/>
              <a:gd name="connsiteY918" fmla="*/ 65958 h 6858000"/>
              <a:gd name="connsiteX919" fmla="*/ 3721337 w 7467600"/>
              <a:gd name="connsiteY919" fmla="*/ 0 h 6858000"/>
              <a:gd name="connsiteX920" fmla="*/ 2867960 w 7467600"/>
              <a:gd name="connsiteY920" fmla="*/ 0 h 6858000"/>
              <a:gd name="connsiteX921" fmla="*/ 2926351 w 7467600"/>
              <a:gd name="connsiteY921" fmla="*/ 0 h 6858000"/>
              <a:gd name="connsiteX922" fmla="*/ 2902823 w 7467600"/>
              <a:gd name="connsiteY922" fmla="*/ 262929 h 6858000"/>
              <a:gd name="connsiteX923" fmla="*/ 2940663 w 7467600"/>
              <a:gd name="connsiteY923" fmla="*/ 140884 h 6858000"/>
              <a:gd name="connsiteX924" fmla="*/ 2947039 w 7467600"/>
              <a:gd name="connsiteY924" fmla="*/ 122524 h 6858000"/>
              <a:gd name="connsiteX925" fmla="*/ 2984316 w 7467600"/>
              <a:gd name="connsiteY925" fmla="*/ 0 h 6858000"/>
              <a:gd name="connsiteX926" fmla="*/ 3016114 w 7467600"/>
              <a:gd name="connsiteY926" fmla="*/ 0 h 6858000"/>
              <a:gd name="connsiteX927" fmla="*/ 2979949 w 7467600"/>
              <a:gd name="connsiteY927" fmla="*/ 119274 h 6858000"/>
              <a:gd name="connsiteX928" fmla="*/ 3023879 w 7467600"/>
              <a:gd name="connsiteY928" fmla="*/ 0 h 6858000"/>
              <a:gd name="connsiteX929" fmla="*/ 3105400 w 7467600"/>
              <a:gd name="connsiteY929" fmla="*/ 0 h 6858000"/>
              <a:gd name="connsiteX930" fmla="*/ 3094669 w 7467600"/>
              <a:gd name="connsiteY930" fmla="*/ 30308 h 6858000"/>
              <a:gd name="connsiteX931" fmla="*/ 2901945 w 7467600"/>
              <a:gd name="connsiteY931" fmla="*/ 466538 h 6858000"/>
              <a:gd name="connsiteX932" fmla="*/ 2815209 w 7467600"/>
              <a:gd name="connsiteY932" fmla="*/ 497361 h 6858000"/>
              <a:gd name="connsiteX933" fmla="*/ 2844845 w 7467600"/>
              <a:gd name="connsiteY933" fmla="*/ 127638 h 6858000"/>
              <a:gd name="connsiteX934" fmla="*/ 2867960 w 7467600"/>
              <a:gd name="connsiteY934" fmla="*/ 0 h 6858000"/>
              <a:gd name="connsiteX935" fmla="*/ 1057230 w 7467600"/>
              <a:gd name="connsiteY935" fmla="*/ 0 h 6858000"/>
              <a:gd name="connsiteX936" fmla="*/ 1111003 w 7467600"/>
              <a:gd name="connsiteY936" fmla="*/ 0 h 6858000"/>
              <a:gd name="connsiteX937" fmla="*/ 1125553 w 7467600"/>
              <a:gd name="connsiteY937" fmla="*/ 52588 h 6858000"/>
              <a:gd name="connsiteX938" fmla="*/ 1304276 w 7467600"/>
              <a:gd name="connsiteY938" fmla="*/ 476275 h 6858000"/>
              <a:gd name="connsiteX939" fmla="*/ 1492066 w 7467600"/>
              <a:gd name="connsiteY939" fmla="*/ 886333 h 6858000"/>
              <a:gd name="connsiteX940" fmla="*/ 1423698 w 7467600"/>
              <a:gd name="connsiteY940" fmla="*/ 710817 h 6858000"/>
              <a:gd name="connsiteX941" fmla="*/ 1357609 w 7467600"/>
              <a:gd name="connsiteY941" fmla="*/ 532892 h 6858000"/>
              <a:gd name="connsiteX942" fmla="*/ 1309550 w 7467600"/>
              <a:gd name="connsiteY942" fmla="*/ 374031 h 6858000"/>
              <a:gd name="connsiteX943" fmla="*/ 1193673 w 7467600"/>
              <a:gd name="connsiteY943" fmla="*/ 49533 h 6858000"/>
              <a:gd name="connsiteX944" fmla="*/ 1164391 w 7467600"/>
              <a:gd name="connsiteY944" fmla="*/ 0 h 6858000"/>
              <a:gd name="connsiteX945" fmla="*/ 1200666 w 7467600"/>
              <a:gd name="connsiteY945" fmla="*/ 0 h 6858000"/>
              <a:gd name="connsiteX946" fmla="*/ 1223408 w 7467600"/>
              <a:gd name="connsiteY946" fmla="*/ 38996 h 6858000"/>
              <a:gd name="connsiteX947" fmla="*/ 1339635 w 7467600"/>
              <a:gd name="connsiteY947" fmla="*/ 365517 h 6858000"/>
              <a:gd name="connsiteX948" fmla="*/ 1387469 w 7467600"/>
              <a:gd name="connsiteY948" fmla="*/ 523079 h 6858000"/>
              <a:gd name="connsiteX949" fmla="*/ 1452685 w 7467600"/>
              <a:gd name="connsiteY949" fmla="*/ 699806 h 6858000"/>
              <a:gd name="connsiteX950" fmla="*/ 1492092 w 7467600"/>
              <a:gd name="connsiteY950" fmla="*/ 800424 h 6858000"/>
              <a:gd name="connsiteX951" fmla="*/ 1455302 w 7467600"/>
              <a:gd name="connsiteY951" fmla="*/ 632913 h 6858000"/>
              <a:gd name="connsiteX952" fmla="*/ 1222336 w 7467600"/>
              <a:gd name="connsiteY952" fmla="*/ 9480 h 6858000"/>
              <a:gd name="connsiteX953" fmla="*/ 1214634 w 7467600"/>
              <a:gd name="connsiteY953" fmla="*/ 0 h 6858000"/>
              <a:gd name="connsiteX954" fmla="*/ 1289827 w 7467600"/>
              <a:gd name="connsiteY954" fmla="*/ 0 h 6858000"/>
              <a:gd name="connsiteX955" fmla="*/ 1321076 w 7467600"/>
              <a:gd name="connsiteY955" fmla="*/ 59722 h 6858000"/>
              <a:gd name="connsiteX956" fmla="*/ 1512579 w 7467600"/>
              <a:gd name="connsiteY956" fmla="*/ 626441 h 6858000"/>
              <a:gd name="connsiteX957" fmla="*/ 1506076 w 7467600"/>
              <a:gd name="connsiteY957" fmla="*/ 1089289 h 6858000"/>
              <a:gd name="connsiteX958" fmla="*/ 1486346 w 7467600"/>
              <a:gd name="connsiteY958" fmla="*/ 1079919 h 6858000"/>
              <a:gd name="connsiteX959" fmla="*/ 1070511 w 7467600"/>
              <a:gd name="connsiteY959" fmla="*/ 48609 h 6858000"/>
              <a:gd name="connsiteX960" fmla="*/ 1057230 w 7467600"/>
              <a:gd name="connsiteY960" fmla="*/ 0 h 6858000"/>
              <a:gd name="connsiteX961" fmla="*/ 43151 w 7467600"/>
              <a:gd name="connsiteY961" fmla="*/ 0 h 6858000"/>
              <a:gd name="connsiteX962" fmla="*/ 95283 w 7467600"/>
              <a:gd name="connsiteY962" fmla="*/ 0 h 6858000"/>
              <a:gd name="connsiteX963" fmla="*/ 300708 w 7467600"/>
              <a:gd name="connsiteY963" fmla="*/ 154571 h 6858000"/>
              <a:gd name="connsiteX964" fmla="*/ 530414 w 7467600"/>
              <a:gd name="connsiteY964" fmla="*/ 354673 h 6858000"/>
              <a:gd name="connsiteX965" fmla="*/ 333785 w 7467600"/>
              <a:gd name="connsiteY965" fmla="*/ 161564 h 6858000"/>
              <a:gd name="connsiteX966" fmla="*/ 147005 w 7467600"/>
              <a:gd name="connsiteY966" fmla="*/ 0 h 6858000"/>
              <a:gd name="connsiteX967" fmla="*/ 272509 w 7467600"/>
              <a:gd name="connsiteY967" fmla="*/ 0 h 6858000"/>
              <a:gd name="connsiteX968" fmla="*/ 326276 w 7467600"/>
              <a:gd name="connsiteY968" fmla="*/ 45847 h 6858000"/>
              <a:gd name="connsiteX969" fmla="*/ 823759 w 7467600"/>
              <a:gd name="connsiteY969" fmla="*/ 574145 h 6858000"/>
              <a:gd name="connsiteX970" fmla="*/ 811254 w 7467600"/>
              <a:gd name="connsiteY970" fmla="*/ 665546 h 6858000"/>
              <a:gd name="connsiteX971" fmla="*/ 154042 w 7467600"/>
              <a:gd name="connsiteY971" fmla="*/ 261522 h 6858000"/>
              <a:gd name="connsiteX972" fmla="*/ 13550 w 7467600"/>
              <a:gd name="connsiteY972" fmla="*/ 158423 h 6858000"/>
              <a:gd name="connsiteX973" fmla="*/ 0 w 7467600"/>
              <a:gd name="connsiteY973" fmla="*/ 146618 h 6858000"/>
              <a:gd name="connsiteX974" fmla="*/ 0 w 7467600"/>
              <a:gd name="connsiteY974" fmla="*/ 59161 h 6858000"/>
              <a:gd name="connsiteX975" fmla="*/ 45427 w 7467600"/>
              <a:gd name="connsiteY975" fmla="*/ 101078 h 6858000"/>
              <a:gd name="connsiteX976" fmla="*/ 630103 w 7467600"/>
              <a:gd name="connsiteY976" fmla="*/ 485885 h 6858000"/>
              <a:gd name="connsiteX977" fmla="*/ 532040 w 7467600"/>
              <a:gd name="connsiteY977" fmla="*/ 399359 h 6858000"/>
              <a:gd name="connsiteX978" fmla="*/ 517618 w 7467600"/>
              <a:gd name="connsiteY978" fmla="*/ 385726 h 6858000"/>
              <a:gd name="connsiteX979" fmla="*/ 285074 w 7467600"/>
              <a:gd name="connsiteY979" fmla="*/ 182755 h 6858000"/>
              <a:gd name="connsiteX980" fmla="*/ 43151 w 7467600"/>
              <a:gd name="connsiteY98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1019354 w 7467600"/>
              <a:gd name="connsiteY22" fmla="*/ 6315006 h 6858000"/>
              <a:gd name="connsiteX23" fmla="*/ 441046 w 7467600"/>
              <a:gd name="connsiteY23" fmla="*/ 6691153 h 6858000"/>
              <a:gd name="connsiteX24" fmla="*/ 1019354 w 7467600"/>
              <a:gd name="connsiteY24" fmla="*/ 6315006 h 6858000"/>
              <a:gd name="connsiteX25" fmla="*/ 991680 w 7467600"/>
              <a:gd name="connsiteY25" fmla="*/ 6298413 h 6858000"/>
              <a:gd name="connsiteX26" fmla="*/ 409060 w 7467600"/>
              <a:gd name="connsiteY26" fmla="*/ 6671470 h 6858000"/>
              <a:gd name="connsiteX27" fmla="*/ 991680 w 7467600"/>
              <a:gd name="connsiteY27" fmla="*/ 6298413 h 6858000"/>
              <a:gd name="connsiteX28" fmla="*/ 103333 w 7467600"/>
              <a:gd name="connsiteY28" fmla="*/ 5699602 h 6858000"/>
              <a:gd name="connsiteX29" fmla="*/ 233938 w 7467600"/>
              <a:gd name="connsiteY29" fmla="*/ 5809416 h 6858000"/>
              <a:gd name="connsiteX30" fmla="*/ 883580 w 7467600"/>
              <a:gd name="connsiteY30" fmla="*/ 6180710 h 6858000"/>
              <a:gd name="connsiteX31" fmla="*/ 487337 w 7467600"/>
              <a:gd name="connsiteY31" fmla="*/ 5950182 h 6858000"/>
              <a:gd name="connsiteX32" fmla="*/ 354051 w 7467600"/>
              <a:gd name="connsiteY32" fmla="*/ 5854912 h 6858000"/>
              <a:gd name="connsiteX33" fmla="*/ 195436 w 7467600"/>
              <a:gd name="connsiteY33" fmla="*/ 5755068 h 6858000"/>
              <a:gd name="connsiteX34" fmla="*/ 103333 w 7467600"/>
              <a:gd name="connsiteY34" fmla="*/ 5699602 h 6858000"/>
              <a:gd name="connsiteX35" fmla="*/ 5539432 w 7467600"/>
              <a:gd name="connsiteY35" fmla="*/ 5642928 h 6858000"/>
              <a:gd name="connsiteX36" fmla="*/ 5555462 w 7467600"/>
              <a:gd name="connsiteY36" fmla="*/ 5694454 h 6858000"/>
              <a:gd name="connsiteX37" fmla="*/ 5828270 w 7467600"/>
              <a:gd name="connsiteY37" fmla="*/ 6320663 h 6858000"/>
              <a:gd name="connsiteX38" fmla="*/ 5947416 w 7467600"/>
              <a:gd name="connsiteY38" fmla="*/ 6574846 h 6858000"/>
              <a:gd name="connsiteX39" fmla="*/ 5539432 w 7467600"/>
              <a:gd name="connsiteY39" fmla="*/ 5642928 h 6858000"/>
              <a:gd name="connsiteX40" fmla="*/ 51253 w 7467600"/>
              <a:gd name="connsiteY40" fmla="*/ 5631825 h 6858000"/>
              <a:gd name="connsiteX41" fmla="*/ 211622 w 7467600"/>
              <a:gd name="connsiteY41" fmla="*/ 5728803 h 6858000"/>
              <a:gd name="connsiteX42" fmla="*/ 371652 w 7467600"/>
              <a:gd name="connsiteY42" fmla="*/ 5829062 h 6858000"/>
              <a:gd name="connsiteX43" fmla="*/ 505903 w 7467600"/>
              <a:gd name="connsiteY43" fmla="*/ 5925221 h 6858000"/>
              <a:gd name="connsiteX44" fmla="*/ 899240 w 7467600"/>
              <a:gd name="connsiteY44" fmla="*/ 6153068 h 6858000"/>
              <a:gd name="connsiteX45" fmla="*/ 988114 w 7467600"/>
              <a:gd name="connsiteY45" fmla="*/ 6174204 h 6858000"/>
              <a:gd name="connsiteX46" fmla="*/ 845971 w 7467600"/>
              <a:gd name="connsiteY46" fmla="*/ 6067177 h 6858000"/>
              <a:gd name="connsiteX47" fmla="*/ 448057 w 7467600"/>
              <a:gd name="connsiteY47" fmla="*/ 5841376 h 6858000"/>
              <a:gd name="connsiteX48" fmla="*/ 51253 w 7467600"/>
              <a:gd name="connsiteY48" fmla="*/ 5631825 h 6858000"/>
              <a:gd name="connsiteX49" fmla="*/ 2606687 w 7467600"/>
              <a:gd name="connsiteY49" fmla="*/ 5630718 h 6858000"/>
              <a:gd name="connsiteX50" fmla="*/ 2645658 w 7467600"/>
              <a:gd name="connsiteY50" fmla="*/ 6640259 h 6858000"/>
              <a:gd name="connsiteX51" fmla="*/ 2606687 w 7467600"/>
              <a:gd name="connsiteY51" fmla="*/ 5630718 h 6858000"/>
              <a:gd name="connsiteX52" fmla="*/ 3642057 w 7467600"/>
              <a:gd name="connsiteY52" fmla="*/ 5573487 h 6858000"/>
              <a:gd name="connsiteX53" fmla="*/ 3632981 w 7467600"/>
              <a:gd name="connsiteY53" fmla="*/ 5579437 h 6858000"/>
              <a:gd name="connsiteX54" fmla="*/ 3382436 w 7467600"/>
              <a:gd name="connsiteY54" fmla="*/ 5952726 h 6858000"/>
              <a:gd name="connsiteX55" fmla="*/ 3191929 w 7467600"/>
              <a:gd name="connsiteY55" fmla="*/ 6662669 h 6858000"/>
              <a:gd name="connsiteX56" fmla="*/ 3369898 w 7467600"/>
              <a:gd name="connsiteY56" fmla="*/ 6081771 h 6858000"/>
              <a:gd name="connsiteX57" fmla="*/ 3642057 w 7467600"/>
              <a:gd name="connsiteY57" fmla="*/ 5573487 h 6858000"/>
              <a:gd name="connsiteX58" fmla="*/ 2650666 w 7467600"/>
              <a:gd name="connsiteY58" fmla="*/ 5530686 h 6858000"/>
              <a:gd name="connsiteX59" fmla="*/ 2650249 w 7467600"/>
              <a:gd name="connsiteY59" fmla="*/ 5532101 h 6858000"/>
              <a:gd name="connsiteX60" fmla="*/ 2663808 w 7467600"/>
              <a:gd name="connsiteY60" fmla="*/ 6535215 h 6858000"/>
              <a:gd name="connsiteX61" fmla="*/ 2665418 w 7467600"/>
              <a:gd name="connsiteY61" fmla="*/ 6132756 h 6858000"/>
              <a:gd name="connsiteX62" fmla="*/ 2650666 w 7467600"/>
              <a:gd name="connsiteY62" fmla="*/ 5530686 h 6858000"/>
              <a:gd name="connsiteX63" fmla="*/ 2680277 w 7467600"/>
              <a:gd name="connsiteY63" fmla="*/ 5479204 h 6858000"/>
              <a:gd name="connsiteX64" fmla="*/ 2678972 w 7467600"/>
              <a:gd name="connsiteY64" fmla="*/ 5481582 h 6858000"/>
              <a:gd name="connsiteX65" fmla="*/ 2696666 w 7467600"/>
              <a:gd name="connsiteY65" fmla="*/ 6133836 h 6858000"/>
              <a:gd name="connsiteX66" fmla="*/ 2695769 w 7467600"/>
              <a:gd name="connsiteY66" fmla="*/ 6390955 h 6858000"/>
              <a:gd name="connsiteX67" fmla="*/ 2739893 w 7467600"/>
              <a:gd name="connsiteY67" fmla="*/ 6108357 h 6858000"/>
              <a:gd name="connsiteX68" fmla="*/ 2680277 w 7467600"/>
              <a:gd name="connsiteY68" fmla="*/ 5479204 h 6858000"/>
              <a:gd name="connsiteX69" fmla="*/ 1132195 w 7467600"/>
              <a:gd name="connsiteY69" fmla="*/ 5467980 h 6858000"/>
              <a:gd name="connsiteX70" fmla="*/ 1679056 w 7467600"/>
              <a:gd name="connsiteY70" fmla="*/ 5516907 h 6858000"/>
              <a:gd name="connsiteX71" fmla="*/ 2128648 w 7467600"/>
              <a:gd name="connsiteY71" fmla="*/ 5474249 h 6858000"/>
              <a:gd name="connsiteX72" fmla="*/ 1825619 w 7467600"/>
              <a:gd name="connsiteY72" fmla="*/ 5478447 h 6858000"/>
              <a:gd name="connsiteX73" fmla="*/ 1737798 w 7467600"/>
              <a:gd name="connsiteY73" fmla="*/ 5483353 h 6858000"/>
              <a:gd name="connsiteX74" fmla="*/ 1132195 w 7467600"/>
              <a:gd name="connsiteY74" fmla="*/ 5467980 h 6858000"/>
              <a:gd name="connsiteX75" fmla="*/ 6844835 w 7467600"/>
              <a:gd name="connsiteY75" fmla="*/ 5424988 h 6858000"/>
              <a:gd name="connsiteX76" fmla="*/ 6879594 w 7467600"/>
              <a:gd name="connsiteY76" fmla="*/ 5424547 h 6858000"/>
              <a:gd name="connsiteX77" fmla="*/ 7379510 w 7467600"/>
              <a:gd name="connsiteY77" fmla="*/ 5755454 h 6858000"/>
              <a:gd name="connsiteX78" fmla="*/ 7467600 w 7467600"/>
              <a:gd name="connsiteY78" fmla="*/ 5845526 h 6858000"/>
              <a:gd name="connsiteX79" fmla="*/ 7467600 w 7467600"/>
              <a:gd name="connsiteY79" fmla="*/ 5925131 h 6858000"/>
              <a:gd name="connsiteX80" fmla="*/ 7271900 w 7467600"/>
              <a:gd name="connsiteY80" fmla="*/ 5734551 h 6858000"/>
              <a:gd name="connsiteX81" fmla="*/ 7015907 w 7467600"/>
              <a:gd name="connsiteY81" fmla="*/ 5541548 h 6858000"/>
              <a:gd name="connsiteX82" fmla="*/ 7259646 w 7467600"/>
              <a:gd name="connsiteY82" fmla="*/ 5765985 h 6858000"/>
              <a:gd name="connsiteX83" fmla="*/ 7467600 w 7467600"/>
              <a:gd name="connsiteY83" fmla="*/ 5971257 h 6858000"/>
              <a:gd name="connsiteX84" fmla="*/ 7467600 w 7467600"/>
              <a:gd name="connsiteY84" fmla="*/ 6012219 h 6858000"/>
              <a:gd name="connsiteX85" fmla="*/ 7240170 w 7467600"/>
              <a:gd name="connsiteY85" fmla="*/ 5787985 h 6858000"/>
              <a:gd name="connsiteX86" fmla="*/ 6946849 w 7467600"/>
              <a:gd name="connsiteY86" fmla="*/ 5523271 h 6858000"/>
              <a:gd name="connsiteX87" fmla="*/ 6946972 w 7467600"/>
              <a:gd name="connsiteY87" fmla="*/ 5526491 h 6858000"/>
              <a:gd name="connsiteX88" fmla="*/ 7105827 w 7467600"/>
              <a:gd name="connsiteY88" fmla="*/ 5718700 h 6858000"/>
              <a:gd name="connsiteX89" fmla="*/ 7356878 w 7467600"/>
              <a:gd name="connsiteY89" fmla="*/ 5981332 h 6858000"/>
              <a:gd name="connsiteX90" fmla="*/ 7467600 w 7467600"/>
              <a:gd name="connsiteY90" fmla="*/ 6117703 h 6858000"/>
              <a:gd name="connsiteX91" fmla="*/ 7467600 w 7467600"/>
              <a:gd name="connsiteY91" fmla="*/ 6163634 h 6858000"/>
              <a:gd name="connsiteX92" fmla="*/ 7403637 w 7467600"/>
              <a:gd name="connsiteY92" fmla="*/ 6083957 h 6858000"/>
              <a:gd name="connsiteX93" fmla="*/ 7254615 w 7467600"/>
              <a:gd name="connsiteY93" fmla="*/ 5911918 h 6858000"/>
              <a:gd name="connsiteX94" fmla="*/ 7312589 w 7467600"/>
              <a:gd name="connsiteY94" fmla="*/ 5982309 h 6858000"/>
              <a:gd name="connsiteX95" fmla="*/ 7448321 w 7467600"/>
              <a:gd name="connsiteY95" fmla="*/ 6190991 h 6858000"/>
              <a:gd name="connsiteX96" fmla="*/ 7467600 w 7467600"/>
              <a:gd name="connsiteY96" fmla="*/ 6221686 h 6858000"/>
              <a:gd name="connsiteX97" fmla="*/ 7467600 w 7467600"/>
              <a:gd name="connsiteY97" fmla="*/ 6334256 h 6858000"/>
              <a:gd name="connsiteX98" fmla="*/ 7454976 w 7467600"/>
              <a:gd name="connsiteY98" fmla="*/ 6318297 h 6858000"/>
              <a:gd name="connsiteX99" fmla="*/ 7042773 w 7467600"/>
              <a:gd name="connsiteY99" fmla="*/ 5734011 h 6858000"/>
              <a:gd name="connsiteX100" fmla="*/ 6844835 w 7467600"/>
              <a:gd name="connsiteY100" fmla="*/ 5424988 h 6858000"/>
              <a:gd name="connsiteX101" fmla="*/ 1456157 w 7467600"/>
              <a:gd name="connsiteY101" fmla="*/ 5371404 h 6858000"/>
              <a:gd name="connsiteX102" fmla="*/ 1244432 w 7467600"/>
              <a:gd name="connsiteY102" fmla="*/ 5385601 h 6858000"/>
              <a:gd name="connsiteX103" fmla="*/ 973990 w 7467600"/>
              <a:gd name="connsiteY103" fmla="*/ 5424940 h 6858000"/>
              <a:gd name="connsiteX104" fmla="*/ 1103809 w 7467600"/>
              <a:gd name="connsiteY104" fmla="*/ 5433720 h 6858000"/>
              <a:gd name="connsiteX105" fmla="*/ 1123454 w 7467600"/>
              <a:gd name="connsiteY105" fmla="*/ 5435727 h 6858000"/>
              <a:gd name="connsiteX106" fmla="*/ 1737017 w 7467600"/>
              <a:gd name="connsiteY106" fmla="*/ 5452183 h 6858000"/>
              <a:gd name="connsiteX107" fmla="*/ 1824397 w 7467600"/>
              <a:gd name="connsiteY107" fmla="*/ 5447757 h 6858000"/>
              <a:gd name="connsiteX108" fmla="*/ 2070059 w 7467600"/>
              <a:gd name="connsiteY108" fmla="*/ 5441660 h 6858000"/>
              <a:gd name="connsiteX109" fmla="*/ 1456157 w 7467600"/>
              <a:gd name="connsiteY109" fmla="*/ 5371404 h 6858000"/>
              <a:gd name="connsiteX110" fmla="*/ 4988186 w 7467600"/>
              <a:gd name="connsiteY110" fmla="*/ 5216467 h 6858000"/>
              <a:gd name="connsiteX111" fmla="*/ 4777334 w 7467600"/>
              <a:gd name="connsiteY111" fmla="*/ 5406072 h 6858000"/>
              <a:gd name="connsiteX112" fmla="*/ 4718341 w 7467600"/>
              <a:gd name="connsiteY112" fmla="*/ 5468043 h 6858000"/>
              <a:gd name="connsiteX113" fmla="*/ 4604655 w 7467600"/>
              <a:gd name="connsiteY113" fmla="*/ 5583434 h 6858000"/>
              <a:gd name="connsiteX114" fmla="*/ 4565074 w 7467600"/>
              <a:gd name="connsiteY114" fmla="*/ 5618550 h 6858000"/>
              <a:gd name="connsiteX115" fmla="*/ 4988186 w 7467600"/>
              <a:gd name="connsiteY115" fmla="*/ 5216467 h 6858000"/>
              <a:gd name="connsiteX116" fmla="*/ 4978032 w 7467600"/>
              <a:gd name="connsiteY116" fmla="*/ 5183809 h 6858000"/>
              <a:gd name="connsiteX117" fmla="*/ 4463413 w 7467600"/>
              <a:gd name="connsiteY117" fmla="*/ 5615162 h 6858000"/>
              <a:gd name="connsiteX118" fmla="*/ 4358134 w 7467600"/>
              <a:gd name="connsiteY118" fmla="*/ 5742791 h 6858000"/>
              <a:gd name="connsiteX119" fmla="*/ 4376219 w 7467600"/>
              <a:gd name="connsiteY119" fmla="*/ 5729027 h 6858000"/>
              <a:gd name="connsiteX120" fmla="*/ 4582340 w 7467600"/>
              <a:gd name="connsiteY120" fmla="*/ 5561037 h 6858000"/>
              <a:gd name="connsiteX121" fmla="*/ 4694684 w 7467600"/>
              <a:gd name="connsiteY121" fmla="*/ 5447098 h 6858000"/>
              <a:gd name="connsiteX122" fmla="*/ 4754123 w 7467600"/>
              <a:gd name="connsiteY122" fmla="*/ 5384643 h 6858000"/>
              <a:gd name="connsiteX123" fmla="*/ 4978032 w 7467600"/>
              <a:gd name="connsiteY123" fmla="*/ 5183809 h 6858000"/>
              <a:gd name="connsiteX124" fmla="*/ 1903353 w 7467600"/>
              <a:gd name="connsiteY124" fmla="*/ 5044827 h 6858000"/>
              <a:gd name="connsiteX125" fmla="*/ 1936931 w 7467600"/>
              <a:gd name="connsiteY125" fmla="*/ 5093954 h 6858000"/>
              <a:gd name="connsiteX126" fmla="*/ 2195868 w 7467600"/>
              <a:gd name="connsiteY126" fmla="*/ 5396574 h 6858000"/>
              <a:gd name="connsiteX127" fmla="*/ 2088852 w 7467600"/>
              <a:gd name="connsiteY127" fmla="*/ 5166123 h 6858000"/>
              <a:gd name="connsiteX128" fmla="*/ 1958241 w 7467600"/>
              <a:gd name="connsiteY128" fmla="*/ 5067955 h 6858000"/>
              <a:gd name="connsiteX129" fmla="*/ 1903353 w 7467600"/>
              <a:gd name="connsiteY129" fmla="*/ 5044827 h 6858000"/>
              <a:gd name="connsiteX130" fmla="*/ 1979378 w 7467600"/>
              <a:gd name="connsiteY130" fmla="*/ 4769504 h 6858000"/>
              <a:gd name="connsiteX131" fmla="*/ 2882120 w 7467600"/>
              <a:gd name="connsiteY131" fmla="*/ 5064547 h 6858000"/>
              <a:gd name="connsiteX132" fmla="*/ 2793103 w 7467600"/>
              <a:gd name="connsiteY132" fmla="*/ 5039699 h 6858000"/>
              <a:gd name="connsiteX133" fmla="*/ 2770041 w 7467600"/>
              <a:gd name="connsiteY133" fmla="*/ 5033634 h 6858000"/>
              <a:gd name="connsiteX134" fmla="*/ 1979378 w 7467600"/>
              <a:gd name="connsiteY134" fmla="*/ 4769504 h 6858000"/>
              <a:gd name="connsiteX135" fmla="*/ 1927410 w 7467600"/>
              <a:gd name="connsiteY135" fmla="*/ 4716164 h 6858000"/>
              <a:gd name="connsiteX136" fmla="*/ 1959587 w 7467600"/>
              <a:gd name="connsiteY136" fmla="*/ 4728849 h 6858000"/>
              <a:gd name="connsiteX137" fmla="*/ 2777707 w 7467600"/>
              <a:gd name="connsiteY137" fmla="*/ 5003991 h 6858000"/>
              <a:gd name="connsiteX138" fmla="*/ 2800768 w 7467600"/>
              <a:gd name="connsiteY138" fmla="*/ 5010056 h 6858000"/>
              <a:gd name="connsiteX139" fmla="*/ 2879408 w 7467600"/>
              <a:gd name="connsiteY139" fmla="*/ 5031590 h 6858000"/>
              <a:gd name="connsiteX140" fmla="*/ 2862295 w 7467600"/>
              <a:gd name="connsiteY140" fmla="*/ 5022958 h 6858000"/>
              <a:gd name="connsiteX141" fmla="*/ 2813343 w 7467600"/>
              <a:gd name="connsiteY141" fmla="*/ 4998369 h 6858000"/>
              <a:gd name="connsiteX142" fmla="*/ 2646245 w 7467600"/>
              <a:gd name="connsiteY142" fmla="*/ 4930999 h 6858000"/>
              <a:gd name="connsiteX143" fmla="*/ 1999243 w 7467600"/>
              <a:gd name="connsiteY143" fmla="*/ 4730524 h 6858000"/>
              <a:gd name="connsiteX144" fmla="*/ 1979527 w 7467600"/>
              <a:gd name="connsiteY144" fmla="*/ 4726651 h 6858000"/>
              <a:gd name="connsiteX145" fmla="*/ 1927410 w 7467600"/>
              <a:gd name="connsiteY145" fmla="*/ 4716164 h 6858000"/>
              <a:gd name="connsiteX146" fmla="*/ 1997014 w 7467600"/>
              <a:gd name="connsiteY146" fmla="*/ 4698007 h 6858000"/>
              <a:gd name="connsiteX147" fmla="*/ 2005458 w 7467600"/>
              <a:gd name="connsiteY147" fmla="*/ 4699540 h 6858000"/>
              <a:gd name="connsiteX148" fmla="*/ 2657186 w 7467600"/>
              <a:gd name="connsiteY148" fmla="*/ 4901687 h 6858000"/>
              <a:gd name="connsiteX149" fmla="*/ 2826662 w 7467600"/>
              <a:gd name="connsiteY149" fmla="*/ 4970362 h 6858000"/>
              <a:gd name="connsiteX150" fmla="*/ 2876100 w 7467600"/>
              <a:gd name="connsiteY150" fmla="*/ 4995397 h 6858000"/>
              <a:gd name="connsiteX151" fmla="*/ 3042600 w 7467600"/>
              <a:gd name="connsiteY151" fmla="*/ 5059532 h 6858000"/>
              <a:gd name="connsiteX152" fmla="*/ 1997014 w 7467600"/>
              <a:gd name="connsiteY152" fmla="*/ 4698007 h 6858000"/>
              <a:gd name="connsiteX153" fmla="*/ 2305292 w 7467600"/>
              <a:gd name="connsiteY153" fmla="*/ 4219492 h 6858000"/>
              <a:gd name="connsiteX154" fmla="*/ 3360922 w 7467600"/>
              <a:gd name="connsiteY154" fmla="*/ 4529373 h 6858000"/>
              <a:gd name="connsiteX155" fmla="*/ 3492420 w 7467600"/>
              <a:gd name="connsiteY155" fmla="*/ 4510145 h 6858000"/>
              <a:gd name="connsiteX156" fmla="*/ 3364086 w 7467600"/>
              <a:gd name="connsiteY156" fmla="*/ 4480340 h 6858000"/>
              <a:gd name="connsiteX157" fmla="*/ 3225818 w 7467600"/>
              <a:gd name="connsiteY157" fmla="*/ 4411822 h 6858000"/>
              <a:gd name="connsiteX158" fmla="*/ 3129696 w 7467600"/>
              <a:gd name="connsiteY158" fmla="*/ 4360704 h 6858000"/>
              <a:gd name="connsiteX159" fmla="*/ 2814545 w 7467600"/>
              <a:gd name="connsiteY159" fmla="*/ 4282955 h 6858000"/>
              <a:gd name="connsiteX160" fmla="*/ 2305292 w 7467600"/>
              <a:gd name="connsiteY160" fmla="*/ 4219492 h 6858000"/>
              <a:gd name="connsiteX161" fmla="*/ 2626982 w 7467600"/>
              <a:gd name="connsiteY161" fmla="*/ 4206450 h 6858000"/>
              <a:gd name="connsiteX162" fmla="*/ 2490617 w 7467600"/>
              <a:gd name="connsiteY162" fmla="*/ 4206951 h 6858000"/>
              <a:gd name="connsiteX163" fmla="*/ 2819869 w 7467600"/>
              <a:gd name="connsiteY163" fmla="*/ 4252936 h 6858000"/>
              <a:gd name="connsiteX164" fmla="*/ 3143018 w 7467600"/>
              <a:gd name="connsiteY164" fmla="*/ 4332698 h 6858000"/>
              <a:gd name="connsiteX165" fmla="*/ 3241520 w 7467600"/>
              <a:gd name="connsiteY165" fmla="*/ 4385112 h 6858000"/>
              <a:gd name="connsiteX166" fmla="*/ 3374575 w 7467600"/>
              <a:gd name="connsiteY166" fmla="*/ 4451517 h 6858000"/>
              <a:gd name="connsiteX167" fmla="*/ 3505221 w 7467600"/>
              <a:gd name="connsiteY167" fmla="*/ 4480757 h 6858000"/>
              <a:gd name="connsiteX168" fmla="*/ 2626982 w 7467600"/>
              <a:gd name="connsiteY168" fmla="*/ 4206450 h 6858000"/>
              <a:gd name="connsiteX169" fmla="*/ 1310106 w 7467600"/>
              <a:gd name="connsiteY169" fmla="*/ 3943217 h 6858000"/>
              <a:gd name="connsiteX170" fmla="*/ 854994 w 7467600"/>
              <a:gd name="connsiteY170" fmla="*/ 4399136 h 6858000"/>
              <a:gd name="connsiteX171" fmla="*/ 742462 w 7467600"/>
              <a:gd name="connsiteY171" fmla="*/ 4594648 h 6858000"/>
              <a:gd name="connsiteX172" fmla="*/ 820602 w 7467600"/>
              <a:gd name="connsiteY172" fmla="*/ 4485915 h 6858000"/>
              <a:gd name="connsiteX173" fmla="*/ 878295 w 7467600"/>
              <a:gd name="connsiteY173" fmla="*/ 4403594 h 6858000"/>
              <a:gd name="connsiteX174" fmla="*/ 1240607 w 7467600"/>
              <a:gd name="connsiteY174" fmla="*/ 4010401 h 6858000"/>
              <a:gd name="connsiteX175" fmla="*/ 1310106 w 7467600"/>
              <a:gd name="connsiteY175" fmla="*/ 3943217 h 6858000"/>
              <a:gd name="connsiteX176" fmla="*/ 1423113 w 7467600"/>
              <a:gd name="connsiteY176" fmla="*/ 3874565 h 6858000"/>
              <a:gd name="connsiteX177" fmla="*/ 1260565 w 7467600"/>
              <a:gd name="connsiteY177" fmla="*/ 4031982 h 6858000"/>
              <a:gd name="connsiteX178" fmla="*/ 901900 w 7467600"/>
              <a:gd name="connsiteY178" fmla="*/ 4421236 h 6858000"/>
              <a:gd name="connsiteX179" fmla="*/ 845044 w 7467600"/>
              <a:gd name="connsiteY179" fmla="*/ 4502436 h 6858000"/>
              <a:gd name="connsiteX180" fmla="*/ 685926 w 7467600"/>
              <a:gd name="connsiteY180" fmla="*/ 4703069 h 6858000"/>
              <a:gd name="connsiteX181" fmla="*/ 684248 w 7467600"/>
              <a:gd name="connsiteY181" fmla="*/ 4706721 h 6858000"/>
              <a:gd name="connsiteX182" fmla="*/ 1423113 w 7467600"/>
              <a:gd name="connsiteY182" fmla="*/ 3874565 h 6858000"/>
              <a:gd name="connsiteX183" fmla="*/ 3316479 w 7467600"/>
              <a:gd name="connsiteY183" fmla="*/ 3872136 h 6858000"/>
              <a:gd name="connsiteX184" fmla="*/ 3546806 w 7467600"/>
              <a:gd name="connsiteY184" fmla="*/ 4356139 h 6858000"/>
              <a:gd name="connsiteX185" fmla="*/ 3364433 w 7467600"/>
              <a:gd name="connsiteY185" fmla="*/ 3953121 h 6858000"/>
              <a:gd name="connsiteX186" fmla="*/ 3316479 w 7467600"/>
              <a:gd name="connsiteY186" fmla="*/ 3872136 h 6858000"/>
              <a:gd name="connsiteX187" fmla="*/ 3291335 w 7467600"/>
              <a:gd name="connsiteY187" fmla="*/ 3767420 h 6858000"/>
              <a:gd name="connsiteX188" fmla="*/ 3390805 w 7467600"/>
              <a:gd name="connsiteY188" fmla="*/ 3937163 h 6858000"/>
              <a:gd name="connsiteX189" fmla="*/ 3579062 w 7467600"/>
              <a:gd name="connsiteY189" fmla="*/ 4359040 h 6858000"/>
              <a:gd name="connsiteX190" fmla="*/ 3467355 w 7467600"/>
              <a:gd name="connsiteY190" fmla="*/ 3988130 h 6858000"/>
              <a:gd name="connsiteX191" fmla="*/ 3310753 w 7467600"/>
              <a:gd name="connsiteY191" fmla="*/ 3787140 h 6858000"/>
              <a:gd name="connsiteX192" fmla="*/ 3291335 w 7467600"/>
              <a:gd name="connsiteY192" fmla="*/ 3767420 h 6858000"/>
              <a:gd name="connsiteX193" fmla="*/ 1635889 w 7467600"/>
              <a:gd name="connsiteY193" fmla="*/ 3709494 h 6858000"/>
              <a:gd name="connsiteX194" fmla="*/ 1634800 w 7467600"/>
              <a:gd name="connsiteY194" fmla="*/ 3731111 h 6858000"/>
              <a:gd name="connsiteX195" fmla="*/ 1635889 w 7467600"/>
              <a:gd name="connsiteY195" fmla="*/ 3709494 h 6858000"/>
              <a:gd name="connsiteX196" fmla="*/ 1510397 w 7467600"/>
              <a:gd name="connsiteY196" fmla="*/ 3684705 h 6858000"/>
              <a:gd name="connsiteX197" fmla="*/ 1146550 w 7467600"/>
              <a:gd name="connsiteY197" fmla="*/ 3802012 h 6858000"/>
              <a:gd name="connsiteX198" fmla="*/ 698834 w 7467600"/>
              <a:gd name="connsiteY198" fmla="*/ 3952272 h 6858000"/>
              <a:gd name="connsiteX199" fmla="*/ 34256 w 7467600"/>
              <a:gd name="connsiteY199" fmla="*/ 4347603 h 6858000"/>
              <a:gd name="connsiteX200" fmla="*/ 527241 w 7467600"/>
              <a:gd name="connsiteY200" fmla="*/ 4065078 h 6858000"/>
              <a:gd name="connsiteX201" fmla="*/ 1510397 w 7467600"/>
              <a:gd name="connsiteY201" fmla="*/ 3684705 h 6858000"/>
              <a:gd name="connsiteX202" fmla="*/ 1313114 w 7467600"/>
              <a:gd name="connsiteY202" fmla="*/ 3655216 h 6858000"/>
              <a:gd name="connsiteX203" fmla="*/ 1109304 w 7467600"/>
              <a:gd name="connsiteY203" fmla="*/ 3669030 h 6858000"/>
              <a:gd name="connsiteX204" fmla="*/ 8129 w 7467600"/>
              <a:gd name="connsiteY204" fmla="*/ 4330519 h 6858000"/>
              <a:gd name="connsiteX205" fmla="*/ 687572 w 7467600"/>
              <a:gd name="connsiteY205" fmla="*/ 3925629 h 6858000"/>
              <a:gd name="connsiteX206" fmla="*/ 1138365 w 7467600"/>
              <a:gd name="connsiteY206" fmla="*/ 3774515 h 6858000"/>
              <a:gd name="connsiteX207" fmla="*/ 1505579 w 7467600"/>
              <a:gd name="connsiteY207" fmla="*/ 3655526 h 6858000"/>
              <a:gd name="connsiteX208" fmla="*/ 1313114 w 7467600"/>
              <a:gd name="connsiteY208" fmla="*/ 3655216 h 6858000"/>
              <a:gd name="connsiteX209" fmla="*/ 3655073 w 7467600"/>
              <a:gd name="connsiteY209" fmla="*/ 3650884 h 6858000"/>
              <a:gd name="connsiteX210" fmla="*/ 3989938 w 7467600"/>
              <a:gd name="connsiteY210" fmla="*/ 3991685 h 6858000"/>
              <a:gd name="connsiteX211" fmla="*/ 4393907 w 7467600"/>
              <a:gd name="connsiteY211" fmla="*/ 4261258 h 6858000"/>
              <a:gd name="connsiteX212" fmla="*/ 4648051 w 7467600"/>
              <a:gd name="connsiteY212" fmla="*/ 4374051 h 6858000"/>
              <a:gd name="connsiteX213" fmla="*/ 4383389 w 7467600"/>
              <a:gd name="connsiteY213" fmla="*/ 4184369 h 6858000"/>
              <a:gd name="connsiteX214" fmla="*/ 4165508 w 7467600"/>
              <a:gd name="connsiteY214" fmla="*/ 4035196 h 6858000"/>
              <a:gd name="connsiteX215" fmla="*/ 4068162 w 7467600"/>
              <a:gd name="connsiteY215" fmla="*/ 3953394 h 6858000"/>
              <a:gd name="connsiteX216" fmla="*/ 3981416 w 7467600"/>
              <a:gd name="connsiteY216" fmla="*/ 3880482 h 6858000"/>
              <a:gd name="connsiteX217" fmla="*/ 3800147 w 7467600"/>
              <a:gd name="connsiteY217" fmla="*/ 3749872 h 6858000"/>
              <a:gd name="connsiteX218" fmla="*/ 3655073 w 7467600"/>
              <a:gd name="connsiteY218" fmla="*/ 3650884 h 6858000"/>
              <a:gd name="connsiteX219" fmla="*/ 3670252 w 7467600"/>
              <a:gd name="connsiteY219" fmla="*/ 3622798 h 6858000"/>
              <a:gd name="connsiteX220" fmla="*/ 3817258 w 7467600"/>
              <a:gd name="connsiteY220" fmla="*/ 3723577 h 6858000"/>
              <a:gd name="connsiteX221" fmla="*/ 4000461 w 7467600"/>
              <a:gd name="connsiteY221" fmla="*/ 3855966 h 6858000"/>
              <a:gd name="connsiteX222" fmla="*/ 4088180 w 7467600"/>
              <a:gd name="connsiteY222" fmla="*/ 3929774 h 6858000"/>
              <a:gd name="connsiteX223" fmla="*/ 4184555 w 7467600"/>
              <a:gd name="connsiteY223" fmla="*/ 4010683 h 6858000"/>
              <a:gd name="connsiteX224" fmla="*/ 4399563 w 7467600"/>
              <a:gd name="connsiteY224" fmla="*/ 4158106 h 6858000"/>
              <a:gd name="connsiteX225" fmla="*/ 4684469 w 7467600"/>
              <a:gd name="connsiteY225" fmla="*/ 4364680 h 6858000"/>
              <a:gd name="connsiteX226" fmla="*/ 4690271 w 7467600"/>
              <a:gd name="connsiteY226" fmla="*/ 4370034 h 6858000"/>
              <a:gd name="connsiteX227" fmla="*/ 4136093 w 7467600"/>
              <a:gd name="connsiteY227" fmla="*/ 3858466 h 6858000"/>
              <a:gd name="connsiteX228" fmla="*/ 3670252 w 7467600"/>
              <a:gd name="connsiteY228" fmla="*/ 3622798 h 6858000"/>
              <a:gd name="connsiteX229" fmla="*/ 4440129 w 7467600"/>
              <a:gd name="connsiteY229" fmla="*/ 3448571 h 6858000"/>
              <a:gd name="connsiteX230" fmla="*/ 4856525 w 7467600"/>
              <a:gd name="connsiteY230" fmla="*/ 3915351 h 6858000"/>
              <a:gd name="connsiteX231" fmla="*/ 5059055 w 7467600"/>
              <a:gd name="connsiteY231" fmla="*/ 4108918 h 6858000"/>
              <a:gd name="connsiteX232" fmla="*/ 5290070 w 7467600"/>
              <a:gd name="connsiteY232" fmla="*/ 4263619 h 6858000"/>
              <a:gd name="connsiteX233" fmla="*/ 4834991 w 7467600"/>
              <a:gd name="connsiteY233" fmla="*/ 3830985 h 6858000"/>
              <a:gd name="connsiteX234" fmla="*/ 4440129 w 7467600"/>
              <a:gd name="connsiteY234" fmla="*/ 3448571 h 6858000"/>
              <a:gd name="connsiteX235" fmla="*/ 4441737 w 7467600"/>
              <a:gd name="connsiteY235" fmla="*/ 3399734 h 6858000"/>
              <a:gd name="connsiteX236" fmla="*/ 4431236 w 7467600"/>
              <a:gd name="connsiteY236" fmla="*/ 3400954 h 6858000"/>
              <a:gd name="connsiteX237" fmla="*/ 4557150 w 7467600"/>
              <a:gd name="connsiteY237" fmla="*/ 3510023 h 6858000"/>
              <a:gd name="connsiteX238" fmla="*/ 4856936 w 7467600"/>
              <a:gd name="connsiteY238" fmla="*/ 3809146 h 6858000"/>
              <a:gd name="connsiteX239" fmla="*/ 5111996 w 7467600"/>
              <a:gd name="connsiteY239" fmla="*/ 4065759 h 6858000"/>
              <a:gd name="connsiteX240" fmla="*/ 5388878 w 7467600"/>
              <a:gd name="connsiteY240" fmla="*/ 4300185 h 6858000"/>
              <a:gd name="connsiteX241" fmla="*/ 5425556 w 7467600"/>
              <a:gd name="connsiteY241" fmla="*/ 4308967 h 6858000"/>
              <a:gd name="connsiteX242" fmla="*/ 4943646 w 7467600"/>
              <a:gd name="connsiteY242" fmla="*/ 3822916 h 6858000"/>
              <a:gd name="connsiteX243" fmla="*/ 4594837 w 7467600"/>
              <a:gd name="connsiteY243" fmla="*/ 3532274 h 6858000"/>
              <a:gd name="connsiteX244" fmla="*/ 4441737 w 7467600"/>
              <a:gd name="connsiteY244" fmla="*/ 3399734 h 6858000"/>
              <a:gd name="connsiteX245" fmla="*/ 5425834 w 7467600"/>
              <a:gd name="connsiteY245" fmla="*/ 3162785 h 6858000"/>
              <a:gd name="connsiteX246" fmla="*/ 5401644 w 7467600"/>
              <a:gd name="connsiteY246" fmla="*/ 3617847 h 6858000"/>
              <a:gd name="connsiteX247" fmla="*/ 5467256 w 7467600"/>
              <a:gd name="connsiteY247" fmla="*/ 4175494 h 6858000"/>
              <a:gd name="connsiteX248" fmla="*/ 5448069 w 7467600"/>
              <a:gd name="connsiteY248" fmla="*/ 3567554 h 6858000"/>
              <a:gd name="connsiteX249" fmla="*/ 5425834 w 7467600"/>
              <a:gd name="connsiteY249" fmla="*/ 3162785 h 6858000"/>
              <a:gd name="connsiteX250" fmla="*/ 1318687 w 7467600"/>
              <a:gd name="connsiteY250" fmla="*/ 3113840 h 6858000"/>
              <a:gd name="connsiteX251" fmla="*/ 1066793 w 7467600"/>
              <a:gd name="connsiteY251" fmla="*/ 3212171 h 6858000"/>
              <a:gd name="connsiteX252" fmla="*/ 993319 w 7467600"/>
              <a:gd name="connsiteY252" fmla="*/ 3247648 h 6858000"/>
              <a:gd name="connsiteX253" fmla="*/ 853081 w 7467600"/>
              <a:gd name="connsiteY253" fmla="*/ 3312410 h 6858000"/>
              <a:gd name="connsiteX254" fmla="*/ 805957 w 7467600"/>
              <a:gd name="connsiteY254" fmla="*/ 3330443 h 6858000"/>
              <a:gd name="connsiteX255" fmla="*/ 1318687 w 7467600"/>
              <a:gd name="connsiteY255" fmla="*/ 3113840 h 6858000"/>
              <a:gd name="connsiteX256" fmla="*/ 5453702 w 7467600"/>
              <a:gd name="connsiteY256" fmla="*/ 3090882 h 6858000"/>
              <a:gd name="connsiteX257" fmla="*/ 5480135 w 7467600"/>
              <a:gd name="connsiteY257" fmla="*/ 3565802 h 6858000"/>
              <a:gd name="connsiteX258" fmla="*/ 5499023 w 7467600"/>
              <a:gd name="connsiteY258" fmla="*/ 4166310 h 6858000"/>
              <a:gd name="connsiteX259" fmla="*/ 5547022 w 7467600"/>
              <a:gd name="connsiteY259" fmla="*/ 3607838 h 6858000"/>
              <a:gd name="connsiteX260" fmla="*/ 5515964 w 7467600"/>
              <a:gd name="connsiteY260" fmla="*/ 3378541 h 6858000"/>
              <a:gd name="connsiteX261" fmla="*/ 5453702 w 7467600"/>
              <a:gd name="connsiteY261" fmla="*/ 3090882 h 6858000"/>
              <a:gd name="connsiteX262" fmla="*/ 1238695 w 7467600"/>
              <a:gd name="connsiteY262" fmla="*/ 3076820 h 6858000"/>
              <a:gd name="connsiteX263" fmla="*/ 716371 w 7467600"/>
              <a:gd name="connsiteY263" fmla="*/ 3293249 h 6858000"/>
              <a:gd name="connsiteX264" fmla="*/ 579522 w 7467600"/>
              <a:gd name="connsiteY264" fmla="*/ 3371759 h 6858000"/>
              <a:gd name="connsiteX265" fmla="*/ 600288 w 7467600"/>
              <a:gd name="connsiteY265" fmla="*/ 3365555 h 6858000"/>
              <a:gd name="connsiteX266" fmla="*/ 840692 w 7467600"/>
              <a:gd name="connsiteY266" fmla="*/ 3284921 h 6858000"/>
              <a:gd name="connsiteX267" fmla="*/ 979248 w 7467600"/>
              <a:gd name="connsiteY267" fmla="*/ 3221003 h 6858000"/>
              <a:gd name="connsiteX268" fmla="*/ 1053282 w 7467600"/>
              <a:gd name="connsiteY268" fmla="*/ 3185247 h 6858000"/>
              <a:gd name="connsiteX269" fmla="*/ 1320603 w 7467600"/>
              <a:gd name="connsiteY269" fmla="*/ 3081281 h 6858000"/>
              <a:gd name="connsiteX270" fmla="*/ 1238695 w 7467600"/>
              <a:gd name="connsiteY270" fmla="*/ 3076820 h 6858000"/>
              <a:gd name="connsiteX271" fmla="*/ 5425627 w 7467600"/>
              <a:gd name="connsiteY271" fmla="*/ 2954192 h 6858000"/>
              <a:gd name="connsiteX272" fmla="*/ 5470770 w 7467600"/>
              <a:gd name="connsiteY272" fmla="*/ 3005435 h 6858000"/>
              <a:gd name="connsiteX273" fmla="*/ 5519779 w 7467600"/>
              <a:gd name="connsiteY273" fmla="*/ 4359223 h 6858000"/>
              <a:gd name="connsiteX274" fmla="*/ 5520293 w 7467600"/>
              <a:gd name="connsiteY274" fmla="*/ 4360602 h 6858000"/>
              <a:gd name="connsiteX275" fmla="*/ 5767221 w 7467600"/>
              <a:gd name="connsiteY275" fmla="*/ 4665564 h 6858000"/>
              <a:gd name="connsiteX276" fmla="*/ 6937169 w 7467600"/>
              <a:gd name="connsiteY276" fmla="*/ 4815941 h 6858000"/>
              <a:gd name="connsiteX277" fmla="*/ 6953922 w 7467600"/>
              <a:gd name="connsiteY277" fmla="*/ 4890068 h 6858000"/>
              <a:gd name="connsiteX278" fmla="*/ 6071359 w 7467600"/>
              <a:gd name="connsiteY278" fmla="*/ 4770770 h 6858000"/>
              <a:gd name="connsiteX279" fmla="*/ 6038839 w 7467600"/>
              <a:gd name="connsiteY279" fmla="*/ 4764474 h 6858000"/>
              <a:gd name="connsiteX280" fmla="*/ 6038706 w 7467600"/>
              <a:gd name="connsiteY280" fmla="*/ 4763847 h 6858000"/>
              <a:gd name="connsiteX281" fmla="*/ 6037784 w 7467600"/>
              <a:gd name="connsiteY281" fmla="*/ 4764270 h 6858000"/>
              <a:gd name="connsiteX282" fmla="*/ 6038839 w 7467600"/>
              <a:gd name="connsiteY282" fmla="*/ 4764474 h 6858000"/>
              <a:gd name="connsiteX283" fmla="*/ 6040338 w 7467600"/>
              <a:gd name="connsiteY283" fmla="*/ 4771418 h 6858000"/>
              <a:gd name="connsiteX284" fmla="*/ 6024488 w 7467600"/>
              <a:gd name="connsiteY284" fmla="*/ 4809903 h 6858000"/>
              <a:gd name="connsiteX285" fmla="*/ 5599771 w 7467600"/>
              <a:gd name="connsiteY285" fmla="*/ 5509652 h 6858000"/>
              <a:gd name="connsiteX286" fmla="*/ 5548843 w 7467600"/>
              <a:gd name="connsiteY286" fmla="*/ 5563845 h 6858000"/>
              <a:gd name="connsiteX287" fmla="*/ 5940952 w 7467600"/>
              <a:gd name="connsiteY287" fmla="*/ 6250028 h 6858000"/>
              <a:gd name="connsiteX288" fmla="*/ 6043441 w 7467600"/>
              <a:gd name="connsiteY288" fmla="*/ 6665847 h 6858000"/>
              <a:gd name="connsiteX289" fmla="*/ 6093432 w 7467600"/>
              <a:gd name="connsiteY289" fmla="*/ 6858000 h 6858000"/>
              <a:gd name="connsiteX290" fmla="*/ 6034344 w 7467600"/>
              <a:gd name="connsiteY290" fmla="*/ 6858000 h 6858000"/>
              <a:gd name="connsiteX291" fmla="*/ 6026679 w 7467600"/>
              <a:gd name="connsiteY291" fmla="*/ 6836959 h 6858000"/>
              <a:gd name="connsiteX292" fmla="*/ 5800441 w 7467600"/>
              <a:gd name="connsiteY292" fmla="*/ 6335286 h 6858000"/>
              <a:gd name="connsiteX293" fmla="*/ 5526562 w 7467600"/>
              <a:gd name="connsiteY293" fmla="*/ 5705388 h 6858000"/>
              <a:gd name="connsiteX294" fmla="*/ 5519640 w 7467600"/>
              <a:gd name="connsiteY294" fmla="*/ 5683774 h 6858000"/>
              <a:gd name="connsiteX295" fmla="*/ 5844559 w 7467600"/>
              <a:gd name="connsiteY295" fmla="*/ 6553349 h 6858000"/>
              <a:gd name="connsiteX296" fmla="*/ 5975994 w 7467600"/>
              <a:gd name="connsiteY296" fmla="*/ 6858000 h 6858000"/>
              <a:gd name="connsiteX297" fmla="*/ 5898547 w 7467600"/>
              <a:gd name="connsiteY297" fmla="*/ 6858000 h 6858000"/>
              <a:gd name="connsiteX298" fmla="*/ 5682041 w 7467600"/>
              <a:gd name="connsiteY298" fmla="*/ 6355860 h 6858000"/>
              <a:gd name="connsiteX299" fmla="*/ 5461758 w 7467600"/>
              <a:gd name="connsiteY299" fmla="*/ 5820220 h 6858000"/>
              <a:gd name="connsiteX300" fmla="*/ 5237282 w 7467600"/>
              <a:gd name="connsiteY300" fmla="*/ 6579086 h 6858000"/>
              <a:gd name="connsiteX301" fmla="*/ 5115009 w 7467600"/>
              <a:gd name="connsiteY301" fmla="*/ 6858000 h 6858000"/>
              <a:gd name="connsiteX302" fmla="*/ 5028074 w 7467600"/>
              <a:gd name="connsiteY302" fmla="*/ 6858000 h 6858000"/>
              <a:gd name="connsiteX303" fmla="*/ 5079508 w 7467600"/>
              <a:gd name="connsiteY303" fmla="*/ 6749074 h 6858000"/>
              <a:gd name="connsiteX304" fmla="*/ 5371846 w 7467600"/>
              <a:gd name="connsiteY304" fmla="*/ 5924413 h 6858000"/>
              <a:gd name="connsiteX305" fmla="*/ 5270512 w 7467600"/>
              <a:gd name="connsiteY305" fmla="*/ 6138975 h 6858000"/>
              <a:gd name="connsiteX306" fmla="*/ 5062409 w 7467600"/>
              <a:gd name="connsiteY306" fmla="*/ 6653544 h 6858000"/>
              <a:gd name="connsiteX307" fmla="*/ 5036628 w 7467600"/>
              <a:gd name="connsiteY307" fmla="*/ 6754247 h 6858000"/>
              <a:gd name="connsiteX308" fmla="*/ 5009112 w 7467600"/>
              <a:gd name="connsiteY308" fmla="*/ 6858000 h 6858000"/>
              <a:gd name="connsiteX309" fmla="*/ 4976679 w 7467600"/>
              <a:gd name="connsiteY309" fmla="*/ 6858000 h 6858000"/>
              <a:gd name="connsiteX310" fmla="*/ 5006537 w 7467600"/>
              <a:gd name="connsiteY310" fmla="*/ 6747068 h 6858000"/>
              <a:gd name="connsiteX311" fmla="*/ 5032723 w 7467600"/>
              <a:gd name="connsiteY311" fmla="*/ 6644957 h 6858000"/>
              <a:gd name="connsiteX312" fmla="*/ 5242949 w 7467600"/>
              <a:gd name="connsiteY312" fmla="*/ 6125175 h 6858000"/>
              <a:gd name="connsiteX313" fmla="*/ 5286321 w 7467600"/>
              <a:gd name="connsiteY313" fmla="*/ 6033555 h 6858000"/>
              <a:gd name="connsiteX314" fmla="*/ 5008210 w 7467600"/>
              <a:gd name="connsiteY314" fmla="*/ 6649194 h 6858000"/>
              <a:gd name="connsiteX315" fmla="*/ 4986321 w 7467600"/>
              <a:gd name="connsiteY315" fmla="*/ 6765687 h 6858000"/>
              <a:gd name="connsiteX316" fmla="*/ 4973474 w 7467600"/>
              <a:gd name="connsiteY316" fmla="*/ 6858000 h 6858000"/>
              <a:gd name="connsiteX317" fmla="*/ 4907178 w 7467600"/>
              <a:gd name="connsiteY317" fmla="*/ 6858000 h 6858000"/>
              <a:gd name="connsiteX318" fmla="*/ 4910810 w 7467600"/>
              <a:gd name="connsiteY318" fmla="*/ 6829660 h 6858000"/>
              <a:gd name="connsiteX319" fmla="*/ 4987461 w 7467600"/>
              <a:gd name="connsiteY319" fmla="*/ 6432994 h 6858000"/>
              <a:gd name="connsiteX320" fmla="*/ 5179262 w 7467600"/>
              <a:gd name="connsiteY320" fmla="*/ 6035044 h 6858000"/>
              <a:gd name="connsiteX321" fmla="*/ 4689678 w 7467600"/>
              <a:gd name="connsiteY321" fmla="*/ 6440241 h 6858000"/>
              <a:gd name="connsiteX322" fmla="*/ 4477543 w 7467600"/>
              <a:gd name="connsiteY322" fmla="*/ 6674836 h 6858000"/>
              <a:gd name="connsiteX323" fmla="*/ 4329957 w 7467600"/>
              <a:gd name="connsiteY323" fmla="*/ 6858000 h 6858000"/>
              <a:gd name="connsiteX324" fmla="*/ 4218595 w 7467600"/>
              <a:gd name="connsiteY324" fmla="*/ 6858000 h 6858000"/>
              <a:gd name="connsiteX325" fmla="*/ 4368888 w 7467600"/>
              <a:gd name="connsiteY325" fmla="*/ 6668412 h 6858000"/>
              <a:gd name="connsiteX326" fmla="*/ 4563091 w 7467600"/>
              <a:gd name="connsiteY326" fmla="*/ 6442508 h 6858000"/>
              <a:gd name="connsiteX327" fmla="*/ 5387324 w 7467600"/>
              <a:gd name="connsiteY327" fmla="*/ 5705830 h 6858000"/>
              <a:gd name="connsiteX328" fmla="*/ 5073620 w 7467600"/>
              <a:gd name="connsiteY328" fmla="*/ 5955437 h 6858000"/>
              <a:gd name="connsiteX329" fmla="*/ 4689789 w 7467600"/>
              <a:gd name="connsiteY329" fmla="*/ 6268382 h 6858000"/>
              <a:gd name="connsiteX330" fmla="*/ 4418722 w 7467600"/>
              <a:gd name="connsiteY330" fmla="*/ 6570886 h 6858000"/>
              <a:gd name="connsiteX331" fmla="*/ 4214944 w 7467600"/>
              <a:gd name="connsiteY331" fmla="*/ 6858000 h 6858000"/>
              <a:gd name="connsiteX332" fmla="*/ 4177898 w 7467600"/>
              <a:gd name="connsiteY332" fmla="*/ 6858000 h 6858000"/>
              <a:gd name="connsiteX333" fmla="*/ 4391597 w 7467600"/>
              <a:gd name="connsiteY333" fmla="*/ 6556370 h 6858000"/>
              <a:gd name="connsiteX334" fmla="*/ 4668889 w 7467600"/>
              <a:gd name="connsiteY334" fmla="*/ 6246399 h 6858000"/>
              <a:gd name="connsiteX335" fmla="*/ 5055427 w 7467600"/>
              <a:gd name="connsiteY335" fmla="*/ 5931476 h 6858000"/>
              <a:gd name="connsiteX336" fmla="*/ 5371814 w 7467600"/>
              <a:gd name="connsiteY336" fmla="*/ 5678975 h 6858000"/>
              <a:gd name="connsiteX337" fmla="*/ 4987918 w 7467600"/>
              <a:gd name="connsiteY337" fmla="*/ 5838701 h 6858000"/>
              <a:gd name="connsiteX338" fmla="*/ 4317146 w 7467600"/>
              <a:gd name="connsiteY338" fmla="*/ 6587716 h 6858000"/>
              <a:gd name="connsiteX339" fmla="*/ 4171627 w 7467600"/>
              <a:gd name="connsiteY339" fmla="*/ 6858000 h 6858000"/>
              <a:gd name="connsiteX340" fmla="*/ 4081585 w 7467600"/>
              <a:gd name="connsiteY340" fmla="*/ 6858000 h 6858000"/>
              <a:gd name="connsiteX341" fmla="*/ 4238603 w 7467600"/>
              <a:gd name="connsiteY341" fmla="*/ 6559341 h 6858000"/>
              <a:gd name="connsiteX342" fmla="*/ 4778333 w 7467600"/>
              <a:gd name="connsiteY342" fmla="*/ 5873626 h 6858000"/>
              <a:gd name="connsiteX343" fmla="*/ 5414185 w 7467600"/>
              <a:gd name="connsiteY343" fmla="*/ 5573882 h 6858000"/>
              <a:gd name="connsiteX344" fmla="*/ 5959648 w 7467600"/>
              <a:gd name="connsiteY344" fmla="*/ 4760797 h 6858000"/>
              <a:gd name="connsiteX345" fmla="*/ 5355019 w 7467600"/>
              <a:gd name="connsiteY345" fmla="*/ 4734672 h 6858000"/>
              <a:gd name="connsiteX346" fmla="*/ 5083565 w 7467600"/>
              <a:gd name="connsiteY346" fmla="*/ 5179121 h 6858000"/>
              <a:gd name="connsiteX347" fmla="*/ 4713577 w 7467600"/>
              <a:gd name="connsiteY347" fmla="*/ 5616803 h 6858000"/>
              <a:gd name="connsiteX348" fmla="*/ 3989559 w 7467600"/>
              <a:gd name="connsiteY348" fmla="*/ 6145945 h 6858000"/>
              <a:gd name="connsiteX349" fmla="*/ 3939824 w 7467600"/>
              <a:gd name="connsiteY349" fmla="*/ 6066900 h 6858000"/>
              <a:gd name="connsiteX350" fmla="*/ 4584537 w 7467600"/>
              <a:gd name="connsiteY350" fmla="*/ 5324826 h 6858000"/>
              <a:gd name="connsiteX351" fmla="*/ 5037105 w 7467600"/>
              <a:gd name="connsiteY351" fmla="*/ 5088765 h 6858000"/>
              <a:gd name="connsiteX352" fmla="*/ 5039930 w 7467600"/>
              <a:gd name="connsiteY352" fmla="*/ 5089585 h 6858000"/>
              <a:gd name="connsiteX353" fmla="*/ 5263764 w 7467600"/>
              <a:gd name="connsiteY353" fmla="*/ 4735525 h 6858000"/>
              <a:gd name="connsiteX354" fmla="*/ 4086300 w 7467600"/>
              <a:gd name="connsiteY354" fmla="*/ 4884599 h 6858000"/>
              <a:gd name="connsiteX355" fmla="*/ 4085485 w 7467600"/>
              <a:gd name="connsiteY355" fmla="*/ 4899070 h 6858000"/>
              <a:gd name="connsiteX356" fmla="*/ 3871915 w 7467600"/>
              <a:gd name="connsiteY356" fmla="*/ 5253645 h 6858000"/>
              <a:gd name="connsiteX357" fmla="*/ 3799374 w 7467600"/>
              <a:gd name="connsiteY357" fmla="*/ 5466127 h 6858000"/>
              <a:gd name="connsiteX358" fmla="*/ 3498850 w 7467600"/>
              <a:gd name="connsiteY358" fmla="*/ 6661888 h 6858000"/>
              <a:gd name="connsiteX359" fmla="*/ 3399216 w 7467600"/>
              <a:gd name="connsiteY359" fmla="*/ 6858000 h 6858000"/>
              <a:gd name="connsiteX360" fmla="*/ 3303688 w 7467600"/>
              <a:gd name="connsiteY360" fmla="*/ 6858000 h 6858000"/>
              <a:gd name="connsiteX361" fmla="*/ 3391774 w 7467600"/>
              <a:gd name="connsiteY361" fmla="*/ 6697181 h 6858000"/>
              <a:gd name="connsiteX362" fmla="*/ 3735540 w 7467600"/>
              <a:gd name="connsiteY362" fmla="*/ 5546923 h 6858000"/>
              <a:gd name="connsiteX363" fmla="*/ 3729438 w 7467600"/>
              <a:gd name="connsiteY363" fmla="*/ 5569058 h 6858000"/>
              <a:gd name="connsiteX364" fmla="*/ 3707782 w 7467600"/>
              <a:gd name="connsiteY364" fmla="*/ 5644908 h 6858000"/>
              <a:gd name="connsiteX365" fmla="*/ 3583827 w 7467600"/>
              <a:gd name="connsiteY365" fmla="*/ 6039215 h 6858000"/>
              <a:gd name="connsiteX366" fmla="*/ 3547861 w 7467600"/>
              <a:gd name="connsiteY366" fmla="*/ 6129609 h 6858000"/>
              <a:gd name="connsiteX367" fmla="*/ 3490905 w 7467600"/>
              <a:gd name="connsiteY367" fmla="*/ 6277660 h 6858000"/>
              <a:gd name="connsiteX368" fmla="*/ 3455859 w 7467600"/>
              <a:gd name="connsiteY368" fmla="*/ 6391301 h 6858000"/>
              <a:gd name="connsiteX369" fmla="*/ 3429112 w 7467600"/>
              <a:gd name="connsiteY369" fmla="*/ 6479469 h 6858000"/>
              <a:gd name="connsiteX370" fmla="*/ 3304862 w 7467600"/>
              <a:gd name="connsiteY370" fmla="*/ 6796476 h 6858000"/>
              <a:gd name="connsiteX371" fmla="*/ 3276071 w 7467600"/>
              <a:gd name="connsiteY371" fmla="*/ 6858000 h 6858000"/>
              <a:gd name="connsiteX372" fmla="*/ 3240805 w 7467600"/>
              <a:gd name="connsiteY372" fmla="*/ 6858000 h 6858000"/>
              <a:gd name="connsiteX373" fmla="*/ 3275917 w 7467600"/>
              <a:gd name="connsiteY373" fmla="*/ 6783192 h 6858000"/>
              <a:gd name="connsiteX374" fmla="*/ 3399358 w 7467600"/>
              <a:gd name="connsiteY374" fmla="*/ 6469011 h 6858000"/>
              <a:gd name="connsiteX375" fmla="*/ 3425650 w 7467600"/>
              <a:gd name="connsiteY375" fmla="*/ 6381333 h 6858000"/>
              <a:gd name="connsiteX376" fmla="*/ 3460661 w 7467600"/>
              <a:gd name="connsiteY376" fmla="*/ 6266763 h 6858000"/>
              <a:gd name="connsiteX377" fmla="*/ 3518021 w 7467600"/>
              <a:gd name="connsiteY377" fmla="*/ 6117298 h 6858000"/>
              <a:gd name="connsiteX378" fmla="*/ 3554035 w 7467600"/>
              <a:gd name="connsiteY378" fmla="*/ 6027832 h 6858000"/>
              <a:gd name="connsiteX379" fmla="*/ 3677174 w 7467600"/>
              <a:gd name="connsiteY379" fmla="*/ 5636351 h 6858000"/>
              <a:gd name="connsiteX380" fmla="*/ 3698819 w 7467600"/>
              <a:gd name="connsiteY380" fmla="*/ 5560503 h 6858000"/>
              <a:gd name="connsiteX381" fmla="*/ 3702094 w 7467600"/>
              <a:gd name="connsiteY381" fmla="*/ 5549194 h 6858000"/>
              <a:gd name="connsiteX382" fmla="*/ 3398355 w 7467600"/>
              <a:gd name="connsiteY382" fmla="*/ 6094603 h 6858000"/>
              <a:gd name="connsiteX383" fmla="*/ 3193941 w 7467600"/>
              <a:gd name="connsiteY383" fmla="*/ 6798775 h 6858000"/>
              <a:gd name="connsiteX384" fmla="*/ 3184140 w 7467600"/>
              <a:gd name="connsiteY384" fmla="*/ 6858000 h 6858000"/>
              <a:gd name="connsiteX385" fmla="*/ 3099978 w 7467600"/>
              <a:gd name="connsiteY385" fmla="*/ 6858000 h 6858000"/>
              <a:gd name="connsiteX386" fmla="*/ 3101556 w 7467600"/>
              <a:gd name="connsiteY386" fmla="*/ 6843337 h 6858000"/>
              <a:gd name="connsiteX387" fmla="*/ 3370162 w 7467600"/>
              <a:gd name="connsiteY387" fmla="*/ 5785550 h 6858000"/>
              <a:gd name="connsiteX388" fmla="*/ 3746477 w 7467600"/>
              <a:gd name="connsiteY388" fmla="*/ 5377889 h 6858000"/>
              <a:gd name="connsiteX389" fmla="*/ 3863399 w 7467600"/>
              <a:gd name="connsiteY389" fmla="*/ 5087257 h 6858000"/>
              <a:gd name="connsiteX390" fmla="*/ 3968712 w 7467600"/>
              <a:gd name="connsiteY390" fmla="*/ 4913989 h 6858000"/>
              <a:gd name="connsiteX391" fmla="*/ 2792390 w 7467600"/>
              <a:gd name="connsiteY391" fmla="*/ 5382974 h 6858000"/>
              <a:gd name="connsiteX392" fmla="*/ 2714982 w 7467600"/>
              <a:gd name="connsiteY392" fmla="*/ 5427051 h 6858000"/>
              <a:gd name="connsiteX393" fmla="*/ 2813361 w 7467600"/>
              <a:gd name="connsiteY393" fmla="*/ 6023912 h 6858000"/>
              <a:gd name="connsiteX394" fmla="*/ 2688430 w 7467600"/>
              <a:gd name="connsiteY394" fmla="*/ 6801564 h 6858000"/>
              <a:gd name="connsiteX395" fmla="*/ 2629626 w 7467600"/>
              <a:gd name="connsiteY395" fmla="*/ 6763394 h 6858000"/>
              <a:gd name="connsiteX396" fmla="*/ 2565328 w 7467600"/>
              <a:gd name="connsiteY396" fmla="*/ 5516399 h 6858000"/>
              <a:gd name="connsiteX397" fmla="*/ 1922999 w 7467600"/>
              <a:gd name="connsiteY397" fmla="*/ 5980343 h 6858000"/>
              <a:gd name="connsiteX398" fmla="*/ 1950261 w 7467600"/>
              <a:gd name="connsiteY398" fmla="*/ 6405858 h 6858000"/>
              <a:gd name="connsiteX399" fmla="*/ 2365554 w 7467600"/>
              <a:gd name="connsiteY399" fmla="*/ 6759107 h 6858000"/>
              <a:gd name="connsiteX400" fmla="*/ 2424142 w 7467600"/>
              <a:gd name="connsiteY400" fmla="*/ 6858000 h 6858000"/>
              <a:gd name="connsiteX401" fmla="*/ 2395994 w 7467600"/>
              <a:gd name="connsiteY401" fmla="*/ 6858000 h 6858000"/>
              <a:gd name="connsiteX402" fmla="*/ 2392863 w 7467600"/>
              <a:gd name="connsiteY402" fmla="*/ 6852964 h 6858000"/>
              <a:gd name="connsiteX403" fmla="*/ 2017589 w 7467600"/>
              <a:gd name="connsiteY403" fmla="*/ 6493982 h 6858000"/>
              <a:gd name="connsiteX404" fmla="*/ 2147336 w 7467600"/>
              <a:gd name="connsiteY404" fmla="*/ 6594052 h 6858000"/>
              <a:gd name="connsiteX405" fmla="*/ 2207047 w 7467600"/>
              <a:gd name="connsiteY405" fmla="*/ 6654540 h 6858000"/>
              <a:gd name="connsiteX406" fmla="*/ 2299106 w 7467600"/>
              <a:gd name="connsiteY406" fmla="*/ 6778931 h 6858000"/>
              <a:gd name="connsiteX407" fmla="*/ 2314430 w 7467600"/>
              <a:gd name="connsiteY407" fmla="*/ 6801144 h 6858000"/>
              <a:gd name="connsiteX408" fmla="*/ 2352406 w 7467600"/>
              <a:gd name="connsiteY408" fmla="*/ 6858000 h 6858000"/>
              <a:gd name="connsiteX409" fmla="*/ 2314492 w 7467600"/>
              <a:gd name="connsiteY409" fmla="*/ 6858000 h 6858000"/>
              <a:gd name="connsiteX410" fmla="*/ 2288095 w 7467600"/>
              <a:gd name="connsiteY410" fmla="*/ 6818030 h 6858000"/>
              <a:gd name="connsiteX411" fmla="*/ 2272768 w 7467600"/>
              <a:gd name="connsiteY411" fmla="*/ 6795822 h 6858000"/>
              <a:gd name="connsiteX412" fmla="*/ 2182715 w 7467600"/>
              <a:gd name="connsiteY412" fmla="*/ 6675071 h 6858000"/>
              <a:gd name="connsiteX413" fmla="*/ 2032061 w 7467600"/>
              <a:gd name="connsiteY413" fmla="*/ 6541380 h 6858000"/>
              <a:gd name="connsiteX414" fmla="*/ 2257220 w 7467600"/>
              <a:gd name="connsiteY414" fmla="*/ 6826257 h 6858000"/>
              <a:gd name="connsiteX415" fmla="*/ 2281324 w 7467600"/>
              <a:gd name="connsiteY415" fmla="*/ 6858000 h 6858000"/>
              <a:gd name="connsiteX416" fmla="*/ 2242860 w 7467600"/>
              <a:gd name="connsiteY416" fmla="*/ 6858000 h 6858000"/>
              <a:gd name="connsiteX417" fmla="*/ 2232818 w 7467600"/>
              <a:gd name="connsiteY417" fmla="*/ 6844926 h 6858000"/>
              <a:gd name="connsiteX418" fmla="*/ 1990172 w 7467600"/>
              <a:gd name="connsiteY418" fmla="*/ 6542121 h 6858000"/>
              <a:gd name="connsiteX419" fmla="*/ 2124090 w 7467600"/>
              <a:gd name="connsiteY419" fmla="*/ 6761017 h 6858000"/>
              <a:gd name="connsiteX420" fmla="*/ 2200380 w 7467600"/>
              <a:gd name="connsiteY420" fmla="*/ 6858000 h 6858000"/>
              <a:gd name="connsiteX421" fmla="*/ 2147507 w 7467600"/>
              <a:gd name="connsiteY421" fmla="*/ 6858000 h 6858000"/>
              <a:gd name="connsiteX422" fmla="*/ 2070668 w 7467600"/>
              <a:gd name="connsiteY422" fmla="*/ 6761520 h 6858000"/>
              <a:gd name="connsiteX423" fmla="*/ 1975142 w 7467600"/>
              <a:gd name="connsiteY423" fmla="*/ 6585570 h 6858000"/>
              <a:gd name="connsiteX424" fmla="*/ 2050035 w 7467600"/>
              <a:gd name="connsiteY424" fmla="*/ 6813345 h 6858000"/>
              <a:gd name="connsiteX425" fmla="*/ 2063025 w 7467600"/>
              <a:gd name="connsiteY425" fmla="*/ 6858000 h 6858000"/>
              <a:gd name="connsiteX426" fmla="*/ 2021675 w 7467600"/>
              <a:gd name="connsiteY426" fmla="*/ 6858000 h 6858000"/>
              <a:gd name="connsiteX427" fmla="*/ 2019308 w 7467600"/>
              <a:gd name="connsiteY427" fmla="*/ 6847118 h 6858000"/>
              <a:gd name="connsiteX428" fmla="*/ 1938835 w 7467600"/>
              <a:gd name="connsiteY428" fmla="*/ 6551160 h 6858000"/>
              <a:gd name="connsiteX429" fmla="*/ 1953230 w 7467600"/>
              <a:gd name="connsiteY429" fmla="*/ 6759699 h 6858000"/>
              <a:gd name="connsiteX430" fmla="*/ 1956763 w 7467600"/>
              <a:gd name="connsiteY430" fmla="*/ 6778191 h 6858000"/>
              <a:gd name="connsiteX431" fmla="*/ 1967925 w 7467600"/>
              <a:gd name="connsiteY431" fmla="*/ 6858000 h 6858000"/>
              <a:gd name="connsiteX432" fmla="*/ 1936622 w 7467600"/>
              <a:gd name="connsiteY432" fmla="*/ 6858000 h 6858000"/>
              <a:gd name="connsiteX433" fmla="*/ 1926261 w 7467600"/>
              <a:gd name="connsiteY433" fmla="*/ 6784064 h 6858000"/>
              <a:gd name="connsiteX434" fmla="*/ 1922724 w 7467600"/>
              <a:gd name="connsiteY434" fmla="*/ 6765577 h 6858000"/>
              <a:gd name="connsiteX435" fmla="*/ 1904650 w 7467600"/>
              <a:gd name="connsiteY435" fmla="*/ 6639616 h 6858000"/>
              <a:gd name="connsiteX436" fmla="*/ 1885273 w 7467600"/>
              <a:gd name="connsiteY436" fmla="*/ 6858000 h 6858000"/>
              <a:gd name="connsiteX437" fmla="*/ 1854363 w 7467600"/>
              <a:gd name="connsiteY437" fmla="*/ 6858000 h 6858000"/>
              <a:gd name="connsiteX438" fmla="*/ 1880391 w 7467600"/>
              <a:gd name="connsiteY438" fmla="*/ 6603796 h 6858000"/>
              <a:gd name="connsiteX439" fmla="*/ 1818273 w 7467600"/>
              <a:gd name="connsiteY439" fmla="*/ 6715729 h 6858000"/>
              <a:gd name="connsiteX440" fmla="*/ 1794691 w 7467600"/>
              <a:gd name="connsiteY440" fmla="*/ 6843239 h 6858000"/>
              <a:gd name="connsiteX441" fmla="*/ 1794914 w 7467600"/>
              <a:gd name="connsiteY441" fmla="*/ 6858000 h 6858000"/>
              <a:gd name="connsiteX442" fmla="*/ 1746128 w 7467600"/>
              <a:gd name="connsiteY442" fmla="*/ 6858000 h 6858000"/>
              <a:gd name="connsiteX443" fmla="*/ 1753934 w 7467600"/>
              <a:gd name="connsiteY443" fmla="*/ 6724796 h 6858000"/>
              <a:gd name="connsiteX444" fmla="*/ 1792053 w 7467600"/>
              <a:gd name="connsiteY444" fmla="*/ 6572396 h 6858000"/>
              <a:gd name="connsiteX445" fmla="*/ 1862248 w 7467600"/>
              <a:gd name="connsiteY445" fmla="*/ 6266397 h 6858000"/>
              <a:gd name="connsiteX446" fmla="*/ 1862250 w 7467600"/>
              <a:gd name="connsiteY446" fmla="*/ 6033531 h 6858000"/>
              <a:gd name="connsiteX447" fmla="*/ 1211999 w 7467600"/>
              <a:gd name="connsiteY447" fmla="*/ 6683610 h 6858000"/>
              <a:gd name="connsiteX448" fmla="*/ 1213266 w 7467600"/>
              <a:gd name="connsiteY448" fmla="*/ 6691947 h 6858000"/>
              <a:gd name="connsiteX449" fmla="*/ 1203370 w 7467600"/>
              <a:gd name="connsiteY449" fmla="*/ 6850676 h 6858000"/>
              <a:gd name="connsiteX450" fmla="*/ 1203671 w 7467600"/>
              <a:gd name="connsiteY450" fmla="*/ 6858000 h 6858000"/>
              <a:gd name="connsiteX451" fmla="*/ 1143180 w 7467600"/>
              <a:gd name="connsiteY451" fmla="*/ 6858000 h 6858000"/>
              <a:gd name="connsiteX452" fmla="*/ 1142176 w 7467600"/>
              <a:gd name="connsiteY452" fmla="*/ 6766045 h 6858000"/>
              <a:gd name="connsiteX453" fmla="*/ 1067484 w 7467600"/>
              <a:gd name="connsiteY453" fmla="*/ 6858000 h 6858000"/>
              <a:gd name="connsiteX454" fmla="*/ 953928 w 7467600"/>
              <a:gd name="connsiteY454" fmla="*/ 6858000 h 6858000"/>
              <a:gd name="connsiteX455" fmla="*/ 959715 w 7467600"/>
              <a:gd name="connsiteY455" fmla="*/ 6850185 h 6858000"/>
              <a:gd name="connsiteX456" fmla="*/ 1483788 w 7467600"/>
              <a:gd name="connsiteY456" fmla="*/ 6259174 h 6858000"/>
              <a:gd name="connsiteX457" fmla="*/ 1100671 w 7467600"/>
              <a:gd name="connsiteY457" fmla="*/ 6252137 h 6858000"/>
              <a:gd name="connsiteX458" fmla="*/ 1090144 w 7467600"/>
              <a:gd name="connsiteY458" fmla="*/ 6256748 h 6858000"/>
              <a:gd name="connsiteX459" fmla="*/ 1095872 w 7467600"/>
              <a:gd name="connsiteY459" fmla="*/ 6271892 h 6858000"/>
              <a:gd name="connsiteX460" fmla="*/ 262785 w 7467600"/>
              <a:gd name="connsiteY460" fmla="*/ 6845450 h 6858000"/>
              <a:gd name="connsiteX461" fmla="*/ 209968 w 7467600"/>
              <a:gd name="connsiteY461" fmla="*/ 6770713 h 6858000"/>
              <a:gd name="connsiteX462" fmla="*/ 873460 w 7467600"/>
              <a:gd name="connsiteY462" fmla="*/ 6253768 h 6858000"/>
              <a:gd name="connsiteX463" fmla="*/ 192686 w 7467600"/>
              <a:gd name="connsiteY463" fmla="*/ 5849257 h 6858000"/>
              <a:gd name="connsiteX464" fmla="*/ 4696 w 7467600"/>
              <a:gd name="connsiteY464" fmla="*/ 5697668 h 6858000"/>
              <a:gd name="connsiteX465" fmla="*/ 0 w 7467600"/>
              <a:gd name="connsiteY465" fmla="*/ 5689984 h 6858000"/>
              <a:gd name="connsiteX466" fmla="*/ 0 w 7467600"/>
              <a:gd name="connsiteY466" fmla="*/ 5513472 h 6858000"/>
              <a:gd name="connsiteX467" fmla="*/ 174101 w 7467600"/>
              <a:gd name="connsiteY467" fmla="*/ 5620277 h 6858000"/>
              <a:gd name="connsiteX468" fmla="*/ 891800 w 7467600"/>
              <a:gd name="connsiteY468" fmla="*/ 6036935 h 6858000"/>
              <a:gd name="connsiteX469" fmla="*/ 1072219 w 7467600"/>
              <a:gd name="connsiteY469" fmla="*/ 6169443 h 6858000"/>
              <a:gd name="connsiteX470" fmla="*/ 1074117 w 7467600"/>
              <a:gd name="connsiteY470" fmla="*/ 6170301 h 6858000"/>
              <a:gd name="connsiteX471" fmla="*/ 1083114 w 7467600"/>
              <a:gd name="connsiteY471" fmla="*/ 6174131 h 6858000"/>
              <a:gd name="connsiteX472" fmla="*/ 1543010 w 7467600"/>
              <a:gd name="connsiteY472" fmla="*/ 6191140 h 6858000"/>
              <a:gd name="connsiteX473" fmla="*/ 1551080 w 7467600"/>
              <a:gd name="connsiteY473" fmla="*/ 6195006 h 6858000"/>
              <a:gd name="connsiteX474" fmla="*/ 2345443 w 7467600"/>
              <a:gd name="connsiteY474" fmla="*/ 5549882 h 6858000"/>
              <a:gd name="connsiteX475" fmla="*/ 1721499 w 7467600"/>
              <a:gd name="connsiteY475" fmla="*/ 5599969 h 6858000"/>
              <a:gd name="connsiteX476" fmla="*/ 767716 w 7467600"/>
              <a:gd name="connsiteY476" fmla="*/ 5472768 h 6858000"/>
              <a:gd name="connsiteX477" fmla="*/ 722147 w 7467600"/>
              <a:gd name="connsiteY477" fmla="*/ 5393091 h 6858000"/>
              <a:gd name="connsiteX478" fmla="*/ 1485552 w 7467600"/>
              <a:gd name="connsiteY478" fmla="*/ 5313202 h 6858000"/>
              <a:gd name="connsiteX479" fmla="*/ 2143004 w 7467600"/>
              <a:gd name="connsiteY479" fmla="*/ 5402420 h 6858000"/>
              <a:gd name="connsiteX480" fmla="*/ 1933391 w 7467600"/>
              <a:gd name="connsiteY480" fmla="*/ 5156971 h 6858000"/>
              <a:gd name="connsiteX481" fmla="*/ 1827118 w 7467600"/>
              <a:gd name="connsiteY481" fmla="*/ 4968410 h 6858000"/>
              <a:gd name="connsiteX482" fmla="*/ 1837349 w 7467600"/>
              <a:gd name="connsiteY482" fmla="*/ 4956357 h 6858000"/>
              <a:gd name="connsiteX483" fmla="*/ 2162835 w 7467600"/>
              <a:gd name="connsiteY483" fmla="*/ 5187853 h 6858000"/>
              <a:gd name="connsiteX484" fmla="*/ 2257167 w 7467600"/>
              <a:gd name="connsiteY484" fmla="*/ 5462123 h 6858000"/>
              <a:gd name="connsiteX485" fmla="*/ 2261598 w 7467600"/>
              <a:gd name="connsiteY485" fmla="*/ 5467998 h 6858000"/>
              <a:gd name="connsiteX486" fmla="*/ 2437177 w 7467600"/>
              <a:gd name="connsiteY486" fmla="*/ 5479608 h 6858000"/>
              <a:gd name="connsiteX487" fmla="*/ 2445247 w 7467600"/>
              <a:gd name="connsiteY487" fmla="*/ 5483476 h 6858000"/>
              <a:gd name="connsiteX488" fmla="*/ 2743626 w 7467600"/>
              <a:gd name="connsiteY488" fmla="*/ 5304819 h 6858000"/>
              <a:gd name="connsiteX489" fmla="*/ 3048102 w 7467600"/>
              <a:gd name="connsiteY489" fmla="*/ 5150595 h 6858000"/>
              <a:gd name="connsiteX490" fmla="*/ 1799414 w 7467600"/>
              <a:gd name="connsiteY490" fmla="*/ 4694732 h 6858000"/>
              <a:gd name="connsiteX491" fmla="*/ 1771735 w 7467600"/>
              <a:gd name="connsiteY491" fmla="*/ 4619929 h 6858000"/>
              <a:gd name="connsiteX492" fmla="*/ 3104273 w 7467600"/>
              <a:gd name="connsiteY492" fmla="*/ 5076159 h 6858000"/>
              <a:gd name="connsiteX493" fmla="*/ 3113245 w 7467600"/>
              <a:gd name="connsiteY493" fmla="*/ 5090705 h 6858000"/>
              <a:gd name="connsiteX494" fmla="*/ 3126294 w 7467600"/>
              <a:gd name="connsiteY494" fmla="*/ 5114400 h 6858000"/>
              <a:gd name="connsiteX495" fmla="*/ 3937433 w 7467600"/>
              <a:gd name="connsiteY495" fmla="*/ 4830473 h 6858000"/>
              <a:gd name="connsiteX496" fmla="*/ 3590475 w 7467600"/>
              <a:gd name="connsiteY496" fmla="*/ 4597974 h 6858000"/>
              <a:gd name="connsiteX497" fmla="*/ 3100264 w 7467600"/>
              <a:gd name="connsiteY497" fmla="*/ 4579845 h 6858000"/>
              <a:gd name="connsiteX498" fmla="*/ 2183576 w 7467600"/>
              <a:gd name="connsiteY498" fmla="*/ 4227150 h 6858000"/>
              <a:gd name="connsiteX499" fmla="*/ 2151029 w 7467600"/>
              <a:gd name="connsiteY499" fmla="*/ 4146947 h 6858000"/>
              <a:gd name="connsiteX500" fmla="*/ 3563434 w 7467600"/>
              <a:gd name="connsiteY500" fmla="*/ 4469115 h 6858000"/>
              <a:gd name="connsiteX501" fmla="*/ 3177952 w 7467600"/>
              <a:gd name="connsiteY501" fmla="*/ 3657386 h 6858000"/>
              <a:gd name="connsiteX502" fmla="*/ 3189263 w 7467600"/>
              <a:gd name="connsiteY502" fmla="*/ 3625726 h 6858000"/>
              <a:gd name="connsiteX503" fmla="*/ 3560912 w 7467600"/>
              <a:gd name="connsiteY503" fmla="*/ 4079863 h 6858000"/>
              <a:gd name="connsiteX504" fmla="*/ 3626636 w 7467600"/>
              <a:gd name="connsiteY504" fmla="*/ 4512230 h 6858000"/>
              <a:gd name="connsiteX505" fmla="*/ 3653088 w 7467600"/>
              <a:gd name="connsiteY505" fmla="*/ 4521417 h 6858000"/>
              <a:gd name="connsiteX506" fmla="*/ 3988128 w 7467600"/>
              <a:gd name="connsiteY506" fmla="*/ 4817267 h 6858000"/>
              <a:gd name="connsiteX507" fmla="*/ 4830582 w 7467600"/>
              <a:gd name="connsiteY507" fmla="*/ 4676000 h 6858000"/>
              <a:gd name="connsiteX508" fmla="*/ 4830100 w 7467600"/>
              <a:gd name="connsiteY508" fmla="*/ 4675554 h 6858000"/>
              <a:gd name="connsiteX509" fmla="*/ 4036318 w 7467600"/>
              <a:gd name="connsiteY509" fmla="*/ 4147013 h 6858000"/>
              <a:gd name="connsiteX510" fmla="*/ 3432098 w 7467600"/>
              <a:gd name="connsiteY510" fmla="*/ 3537312 h 6858000"/>
              <a:gd name="connsiteX511" fmla="*/ 3446761 w 7467600"/>
              <a:gd name="connsiteY511" fmla="*/ 3461278 h 6858000"/>
              <a:gd name="connsiteX512" fmla="*/ 4419733 w 7467600"/>
              <a:gd name="connsiteY512" fmla="*/ 3963555 h 6858000"/>
              <a:gd name="connsiteX513" fmla="*/ 4781371 w 7467600"/>
              <a:gd name="connsiteY513" fmla="*/ 4458604 h 6858000"/>
              <a:gd name="connsiteX514" fmla="*/ 4780440 w 7467600"/>
              <a:gd name="connsiteY514" fmla="*/ 4470290 h 6858000"/>
              <a:gd name="connsiteX515" fmla="*/ 4898954 w 7467600"/>
              <a:gd name="connsiteY515" fmla="*/ 4662092 h 6858000"/>
              <a:gd name="connsiteX516" fmla="*/ 4900699 w 7467600"/>
              <a:gd name="connsiteY516" fmla="*/ 4670867 h 6858000"/>
              <a:gd name="connsiteX517" fmla="*/ 5714511 w 7467600"/>
              <a:gd name="connsiteY517" fmla="*/ 4663483 h 6858000"/>
              <a:gd name="connsiteX518" fmla="*/ 5464793 w 7467600"/>
              <a:gd name="connsiteY518" fmla="*/ 4393556 h 6858000"/>
              <a:gd name="connsiteX519" fmla="*/ 5461897 w 7467600"/>
              <a:gd name="connsiteY519" fmla="*/ 4390879 h 6858000"/>
              <a:gd name="connsiteX520" fmla="*/ 4294126 w 7467600"/>
              <a:gd name="connsiteY520" fmla="*/ 3303048 h 6858000"/>
              <a:gd name="connsiteX521" fmla="*/ 4305321 w 7467600"/>
              <a:gd name="connsiteY521" fmla="*/ 3256953 h 6858000"/>
              <a:gd name="connsiteX522" fmla="*/ 4949299 w 7467600"/>
              <a:gd name="connsiteY522" fmla="*/ 3766336 h 6858000"/>
              <a:gd name="connsiteX523" fmla="*/ 5291452 w 7467600"/>
              <a:gd name="connsiteY523" fmla="*/ 4076801 h 6858000"/>
              <a:gd name="connsiteX524" fmla="*/ 5434998 w 7467600"/>
              <a:gd name="connsiteY524" fmla="*/ 4254100 h 6858000"/>
              <a:gd name="connsiteX525" fmla="*/ 5351015 w 7467600"/>
              <a:gd name="connsiteY525" fmla="*/ 3760989 h 6858000"/>
              <a:gd name="connsiteX526" fmla="*/ 5413780 w 7467600"/>
              <a:gd name="connsiteY526" fmla="*/ 2966265 h 6858000"/>
              <a:gd name="connsiteX527" fmla="*/ 5425627 w 7467600"/>
              <a:gd name="connsiteY527" fmla="*/ 2954192 h 6858000"/>
              <a:gd name="connsiteX528" fmla="*/ 6604735 w 7467600"/>
              <a:gd name="connsiteY528" fmla="*/ 2041381 h 6858000"/>
              <a:gd name="connsiteX529" fmla="*/ 7204487 w 7467600"/>
              <a:gd name="connsiteY529" fmla="*/ 2742112 h 6858000"/>
              <a:gd name="connsiteX530" fmla="*/ 7131592 w 7467600"/>
              <a:gd name="connsiteY530" fmla="*/ 2672096 h 6858000"/>
              <a:gd name="connsiteX531" fmla="*/ 6996344 w 7467600"/>
              <a:gd name="connsiteY531" fmla="*/ 2518310 h 6858000"/>
              <a:gd name="connsiteX532" fmla="*/ 6735495 w 7467600"/>
              <a:gd name="connsiteY532" fmla="*/ 2196890 h 6858000"/>
              <a:gd name="connsiteX533" fmla="*/ 6721901 w 7467600"/>
              <a:gd name="connsiteY533" fmla="*/ 2179274 h 6858000"/>
              <a:gd name="connsiteX534" fmla="*/ 6604735 w 7467600"/>
              <a:gd name="connsiteY534" fmla="*/ 2041381 h 6858000"/>
              <a:gd name="connsiteX535" fmla="*/ 6591670 w 7467600"/>
              <a:gd name="connsiteY535" fmla="*/ 1988277 h 6858000"/>
              <a:gd name="connsiteX536" fmla="*/ 6747349 w 7467600"/>
              <a:gd name="connsiteY536" fmla="*/ 2160069 h 6858000"/>
              <a:gd name="connsiteX537" fmla="*/ 6760943 w 7467600"/>
              <a:gd name="connsiteY537" fmla="*/ 2177686 h 6858000"/>
              <a:gd name="connsiteX538" fmla="*/ 7021065 w 7467600"/>
              <a:gd name="connsiteY538" fmla="*/ 2498102 h 6858000"/>
              <a:gd name="connsiteX539" fmla="*/ 7155223 w 7467600"/>
              <a:gd name="connsiteY539" fmla="*/ 2650386 h 6858000"/>
              <a:gd name="connsiteX540" fmla="*/ 7203167 w 7467600"/>
              <a:gd name="connsiteY540" fmla="*/ 2697288 h 6858000"/>
              <a:gd name="connsiteX541" fmla="*/ 6937703 w 7467600"/>
              <a:gd name="connsiteY541" fmla="*/ 2321981 h 6858000"/>
              <a:gd name="connsiteX542" fmla="*/ 6591670 w 7467600"/>
              <a:gd name="connsiteY542" fmla="*/ 1988277 h 6858000"/>
              <a:gd name="connsiteX543" fmla="*/ 5798671 w 7467600"/>
              <a:gd name="connsiteY543" fmla="*/ 1981601 h 6858000"/>
              <a:gd name="connsiteX544" fmla="*/ 5754709 w 7467600"/>
              <a:gd name="connsiteY544" fmla="*/ 2071454 h 6858000"/>
              <a:gd name="connsiteX545" fmla="*/ 5763044 w 7467600"/>
              <a:gd name="connsiteY545" fmla="*/ 2842206 h 6858000"/>
              <a:gd name="connsiteX546" fmla="*/ 5764974 w 7467600"/>
              <a:gd name="connsiteY546" fmla="*/ 2799609 h 6858000"/>
              <a:gd name="connsiteX547" fmla="*/ 5767665 w 7467600"/>
              <a:gd name="connsiteY547" fmla="*/ 2666409 h 6858000"/>
              <a:gd name="connsiteX548" fmla="*/ 5763055 w 7467600"/>
              <a:gd name="connsiteY548" fmla="*/ 2579705 h 6858000"/>
              <a:gd name="connsiteX549" fmla="*/ 5758079 w 7467600"/>
              <a:gd name="connsiteY549" fmla="*/ 2492508 h 6858000"/>
              <a:gd name="connsiteX550" fmla="*/ 5779325 w 7467600"/>
              <a:gd name="connsiteY550" fmla="*/ 2197069 h 6858000"/>
              <a:gd name="connsiteX551" fmla="*/ 5798671 w 7467600"/>
              <a:gd name="connsiteY551" fmla="*/ 1981601 h 6858000"/>
              <a:gd name="connsiteX552" fmla="*/ 5829202 w 7467600"/>
              <a:gd name="connsiteY552" fmla="*/ 1971679 h 6858000"/>
              <a:gd name="connsiteX553" fmla="*/ 5809558 w 7467600"/>
              <a:gd name="connsiteY553" fmla="*/ 2198043 h 6858000"/>
              <a:gd name="connsiteX554" fmla="*/ 5788653 w 7467600"/>
              <a:gd name="connsiteY554" fmla="*/ 2489430 h 6858000"/>
              <a:gd name="connsiteX555" fmla="*/ 5793439 w 7467600"/>
              <a:gd name="connsiteY555" fmla="*/ 2575235 h 6858000"/>
              <a:gd name="connsiteX556" fmla="*/ 5796837 w 7467600"/>
              <a:gd name="connsiteY556" fmla="*/ 2637633 h 6858000"/>
              <a:gd name="connsiteX557" fmla="*/ 5818614 w 7467600"/>
              <a:gd name="connsiteY557" fmla="*/ 2473055 h 6858000"/>
              <a:gd name="connsiteX558" fmla="*/ 5829202 w 7467600"/>
              <a:gd name="connsiteY558" fmla="*/ 1971679 h 6858000"/>
              <a:gd name="connsiteX559" fmla="*/ 5911389 w 7467600"/>
              <a:gd name="connsiteY559" fmla="*/ 1898371 h 6858000"/>
              <a:gd name="connsiteX560" fmla="*/ 6237627 w 7467600"/>
              <a:gd name="connsiteY560" fmla="*/ 2231921 h 6858000"/>
              <a:gd name="connsiteX561" fmla="*/ 5911389 w 7467600"/>
              <a:gd name="connsiteY561" fmla="*/ 1898371 h 6858000"/>
              <a:gd name="connsiteX562" fmla="*/ 6944437 w 7467600"/>
              <a:gd name="connsiteY562" fmla="*/ 1575402 h 6858000"/>
              <a:gd name="connsiteX563" fmla="*/ 6304730 w 7467600"/>
              <a:gd name="connsiteY563" fmla="*/ 1766654 h 6858000"/>
              <a:gd name="connsiteX564" fmla="*/ 6944437 w 7467600"/>
              <a:gd name="connsiteY564" fmla="*/ 1575402 h 6858000"/>
              <a:gd name="connsiteX565" fmla="*/ 7019523 w 7467600"/>
              <a:gd name="connsiteY565" fmla="*/ 1519450 h 6858000"/>
              <a:gd name="connsiteX566" fmla="*/ 6298091 w 7467600"/>
              <a:gd name="connsiteY566" fmla="*/ 1737122 h 6858000"/>
              <a:gd name="connsiteX567" fmla="*/ 7019523 w 7467600"/>
              <a:gd name="connsiteY567" fmla="*/ 1519450 h 6858000"/>
              <a:gd name="connsiteX568" fmla="*/ 2399523 w 7467600"/>
              <a:gd name="connsiteY568" fmla="*/ 1428234 h 6858000"/>
              <a:gd name="connsiteX569" fmla="*/ 2224982 w 7467600"/>
              <a:gd name="connsiteY569" fmla="*/ 1826201 h 6858000"/>
              <a:gd name="connsiteX570" fmla="*/ 2096099 w 7467600"/>
              <a:gd name="connsiteY570" fmla="*/ 2345900 h 6858000"/>
              <a:gd name="connsiteX571" fmla="*/ 2283317 w 7467600"/>
              <a:gd name="connsiteY571" fmla="*/ 1796925 h 6858000"/>
              <a:gd name="connsiteX572" fmla="*/ 2399523 w 7467600"/>
              <a:gd name="connsiteY572" fmla="*/ 1428234 h 6858000"/>
              <a:gd name="connsiteX573" fmla="*/ 2448558 w 7467600"/>
              <a:gd name="connsiteY573" fmla="*/ 1373435 h 6858000"/>
              <a:gd name="connsiteX574" fmla="*/ 2312521 w 7467600"/>
              <a:gd name="connsiteY574" fmla="*/ 1806140 h 6858000"/>
              <a:gd name="connsiteX575" fmla="*/ 2127533 w 7467600"/>
              <a:gd name="connsiteY575" fmla="*/ 2348380 h 6858000"/>
              <a:gd name="connsiteX576" fmla="*/ 2358080 w 7467600"/>
              <a:gd name="connsiteY576" fmla="*/ 1866134 h 6858000"/>
              <a:gd name="connsiteX577" fmla="*/ 2407436 w 7467600"/>
              <a:gd name="connsiteY577" fmla="*/ 1651070 h 6858000"/>
              <a:gd name="connsiteX578" fmla="*/ 2448558 w 7467600"/>
              <a:gd name="connsiteY578" fmla="*/ 1373435 h 6858000"/>
              <a:gd name="connsiteX579" fmla="*/ 278707 w 7467600"/>
              <a:gd name="connsiteY579" fmla="*/ 1352270 h 6858000"/>
              <a:gd name="connsiteX580" fmla="*/ 321570 w 7467600"/>
              <a:gd name="connsiteY580" fmla="*/ 1861610 h 6858000"/>
              <a:gd name="connsiteX581" fmla="*/ 294281 w 7467600"/>
              <a:gd name="connsiteY581" fmla="*/ 1440658 h 6858000"/>
              <a:gd name="connsiteX582" fmla="*/ 278707 w 7467600"/>
              <a:gd name="connsiteY582" fmla="*/ 1352270 h 6858000"/>
              <a:gd name="connsiteX583" fmla="*/ 1423821 w 7467600"/>
              <a:gd name="connsiteY583" fmla="*/ 1351958 h 6858000"/>
              <a:gd name="connsiteX584" fmla="*/ 1638521 w 7467600"/>
              <a:gd name="connsiteY584" fmla="*/ 1908470 h 6858000"/>
              <a:gd name="connsiteX585" fmla="*/ 1754199 w 7467600"/>
              <a:gd name="connsiteY585" fmla="*/ 2149284 h 6858000"/>
              <a:gd name="connsiteX586" fmla="*/ 1908359 w 7467600"/>
              <a:gd name="connsiteY586" fmla="*/ 2364988 h 6858000"/>
              <a:gd name="connsiteX587" fmla="*/ 1647661 w 7467600"/>
              <a:gd name="connsiteY587" fmla="*/ 1825945 h 6858000"/>
              <a:gd name="connsiteX588" fmla="*/ 1423821 w 7467600"/>
              <a:gd name="connsiteY588" fmla="*/ 1351958 h 6858000"/>
              <a:gd name="connsiteX589" fmla="*/ 1431890 w 7467600"/>
              <a:gd name="connsiteY589" fmla="*/ 1306475 h 6858000"/>
              <a:gd name="connsiteX590" fmla="*/ 1507597 w 7467600"/>
              <a:gd name="connsiteY590" fmla="*/ 1446132 h 6858000"/>
              <a:gd name="connsiteX591" fmla="*/ 1674586 w 7467600"/>
              <a:gd name="connsiteY591" fmla="*/ 1813832 h 6858000"/>
              <a:gd name="connsiteX592" fmla="*/ 1815950 w 7467600"/>
              <a:gd name="connsiteY592" fmla="*/ 2128564 h 6858000"/>
              <a:gd name="connsiteX593" fmla="*/ 1984242 w 7467600"/>
              <a:gd name="connsiteY593" fmla="*/ 2430829 h 6858000"/>
              <a:gd name="connsiteX594" fmla="*/ 2014023 w 7467600"/>
              <a:gd name="connsiteY594" fmla="*/ 2450995 h 6858000"/>
              <a:gd name="connsiteX595" fmla="*/ 1747337 w 7467600"/>
              <a:gd name="connsiteY595" fmla="*/ 1855264 h 6858000"/>
              <a:gd name="connsiteX596" fmla="*/ 1533749 w 7467600"/>
              <a:gd name="connsiteY596" fmla="*/ 1478656 h 6858000"/>
              <a:gd name="connsiteX597" fmla="*/ 1431890 w 7467600"/>
              <a:gd name="connsiteY597" fmla="*/ 1306475 h 6858000"/>
              <a:gd name="connsiteX598" fmla="*/ 5052692 w 7467600"/>
              <a:gd name="connsiteY598" fmla="*/ 1292994 h 6858000"/>
              <a:gd name="connsiteX599" fmla="*/ 5200661 w 7467600"/>
              <a:gd name="connsiteY599" fmla="*/ 1635186 h 6858000"/>
              <a:gd name="connsiteX600" fmla="*/ 5297138 w 7467600"/>
              <a:gd name="connsiteY600" fmla="*/ 1906351 h 6858000"/>
              <a:gd name="connsiteX601" fmla="*/ 5052692 w 7467600"/>
              <a:gd name="connsiteY601" fmla="*/ 1292994 h 6858000"/>
              <a:gd name="connsiteX602" fmla="*/ 5009948 w 7467600"/>
              <a:gd name="connsiteY602" fmla="*/ 1273619 h 6858000"/>
              <a:gd name="connsiteX603" fmla="*/ 5121777 w 7467600"/>
              <a:gd name="connsiteY603" fmla="*/ 1654213 h 6858000"/>
              <a:gd name="connsiteX604" fmla="*/ 5293545 w 7467600"/>
              <a:gd name="connsiteY604" fmla="*/ 2072247 h 6858000"/>
              <a:gd name="connsiteX605" fmla="*/ 5294042 w 7467600"/>
              <a:gd name="connsiteY605" fmla="*/ 2065019 h 6858000"/>
              <a:gd name="connsiteX606" fmla="*/ 5171936 w 7467600"/>
              <a:gd name="connsiteY606" fmla="*/ 1647613 h 6858000"/>
              <a:gd name="connsiteX607" fmla="*/ 5009948 w 7467600"/>
              <a:gd name="connsiteY607" fmla="*/ 1273619 h 6858000"/>
              <a:gd name="connsiteX608" fmla="*/ 655236 w 7467600"/>
              <a:gd name="connsiteY608" fmla="*/ 1268632 h 6858000"/>
              <a:gd name="connsiteX609" fmla="*/ 839521 w 7467600"/>
              <a:gd name="connsiteY609" fmla="*/ 1685315 h 6858000"/>
              <a:gd name="connsiteX610" fmla="*/ 1109416 w 7467600"/>
              <a:gd name="connsiteY610" fmla="*/ 2061663 h 6858000"/>
              <a:gd name="connsiteX611" fmla="*/ 1298300 w 7467600"/>
              <a:gd name="connsiteY611" fmla="*/ 2247742 h 6858000"/>
              <a:gd name="connsiteX612" fmla="*/ 1125871 w 7467600"/>
              <a:gd name="connsiteY612" fmla="*/ 1989513 h 6858000"/>
              <a:gd name="connsiteX613" fmla="*/ 981574 w 7467600"/>
              <a:gd name="connsiteY613" fmla="*/ 1783157 h 6858000"/>
              <a:gd name="connsiteX614" fmla="*/ 922198 w 7467600"/>
              <a:gd name="connsiteY614" fmla="*/ 1677437 h 6858000"/>
              <a:gd name="connsiteX615" fmla="*/ 869293 w 7467600"/>
              <a:gd name="connsiteY615" fmla="*/ 1583214 h 6858000"/>
              <a:gd name="connsiteX616" fmla="*/ 751431 w 7467600"/>
              <a:gd name="connsiteY616" fmla="*/ 1405731 h 6858000"/>
              <a:gd name="connsiteX617" fmla="*/ 655236 w 7467600"/>
              <a:gd name="connsiteY617" fmla="*/ 1268632 h 6858000"/>
              <a:gd name="connsiteX618" fmla="*/ 6516292 w 7467600"/>
              <a:gd name="connsiteY618" fmla="*/ 1263064 h 6858000"/>
              <a:gd name="connsiteX619" fmla="*/ 5736320 w 7467600"/>
              <a:gd name="connsiteY619" fmla="*/ 1501803 h 6858000"/>
              <a:gd name="connsiteX620" fmla="*/ 6516292 w 7467600"/>
              <a:gd name="connsiteY620" fmla="*/ 1263064 h 6858000"/>
              <a:gd name="connsiteX621" fmla="*/ 291466 w 7467600"/>
              <a:gd name="connsiteY621" fmla="*/ 1250369 h 6858000"/>
              <a:gd name="connsiteX622" fmla="*/ 323180 w 7467600"/>
              <a:gd name="connsiteY622" fmla="*/ 1435283 h 6858000"/>
              <a:gd name="connsiteX623" fmla="*/ 349381 w 7467600"/>
              <a:gd name="connsiteY623" fmla="*/ 1875041 h 6858000"/>
              <a:gd name="connsiteX624" fmla="*/ 374363 w 7467600"/>
              <a:gd name="connsiteY624" fmla="*/ 1506494 h 6858000"/>
              <a:gd name="connsiteX625" fmla="*/ 302168 w 7467600"/>
              <a:gd name="connsiteY625" fmla="*/ 1274495 h 6858000"/>
              <a:gd name="connsiteX626" fmla="*/ 291466 w 7467600"/>
              <a:gd name="connsiteY626" fmla="*/ 1250369 h 6858000"/>
              <a:gd name="connsiteX627" fmla="*/ 678222 w 7467600"/>
              <a:gd name="connsiteY627" fmla="*/ 1248670 h 6858000"/>
              <a:gd name="connsiteX628" fmla="*/ 775536 w 7467600"/>
              <a:gd name="connsiteY628" fmla="*/ 1388015 h 6858000"/>
              <a:gd name="connsiteX629" fmla="*/ 894529 w 7467600"/>
              <a:gd name="connsiteY629" fmla="*/ 1567739 h 6858000"/>
              <a:gd name="connsiteX630" fmla="*/ 948000 w 7467600"/>
              <a:gd name="connsiteY630" fmla="*/ 1663088 h 6858000"/>
              <a:gd name="connsiteX631" fmla="*/ 1006812 w 7467600"/>
              <a:gd name="connsiteY631" fmla="*/ 1767683 h 6858000"/>
              <a:gd name="connsiteX632" fmla="*/ 1149133 w 7467600"/>
              <a:gd name="connsiteY632" fmla="*/ 1971513 h 6858000"/>
              <a:gd name="connsiteX633" fmla="*/ 1333952 w 7467600"/>
              <a:gd name="connsiteY633" fmla="*/ 2251620 h 6858000"/>
              <a:gd name="connsiteX634" fmla="*/ 1337329 w 7467600"/>
              <a:gd name="connsiteY634" fmla="*/ 2258350 h 6858000"/>
              <a:gd name="connsiteX635" fmla="*/ 1014726 w 7467600"/>
              <a:gd name="connsiteY635" fmla="*/ 1615556 h 6858000"/>
              <a:gd name="connsiteX636" fmla="*/ 678222 w 7467600"/>
              <a:gd name="connsiteY636" fmla="*/ 1248670 h 6858000"/>
              <a:gd name="connsiteX637" fmla="*/ 6691602 w 7467600"/>
              <a:gd name="connsiteY637" fmla="*/ 1140573 h 6858000"/>
              <a:gd name="connsiteX638" fmla="*/ 6571100 w 7467600"/>
              <a:gd name="connsiteY638" fmla="*/ 1183662 h 6858000"/>
              <a:gd name="connsiteX639" fmla="*/ 6241687 w 7467600"/>
              <a:gd name="connsiteY639" fmla="*/ 1257600 h 6858000"/>
              <a:gd name="connsiteX640" fmla="*/ 5693009 w 7467600"/>
              <a:gd name="connsiteY640" fmla="*/ 1478256 h 6858000"/>
              <a:gd name="connsiteX641" fmla="*/ 6548420 w 7467600"/>
              <a:gd name="connsiteY641" fmla="*/ 1214599 h 6858000"/>
              <a:gd name="connsiteX642" fmla="*/ 6605473 w 7467600"/>
              <a:gd name="connsiteY642" fmla="*/ 1184686 h 6858000"/>
              <a:gd name="connsiteX643" fmla="*/ 6691602 w 7467600"/>
              <a:gd name="connsiteY643" fmla="*/ 1140573 h 6858000"/>
              <a:gd name="connsiteX644" fmla="*/ 4002475 w 7467600"/>
              <a:gd name="connsiteY644" fmla="*/ 1037802 h 6858000"/>
              <a:gd name="connsiteX645" fmla="*/ 4000324 w 7467600"/>
              <a:gd name="connsiteY645" fmla="*/ 1039362 h 6858000"/>
              <a:gd name="connsiteX646" fmla="*/ 4002862 w 7467600"/>
              <a:gd name="connsiteY646" fmla="*/ 1042866 h 6858000"/>
              <a:gd name="connsiteX647" fmla="*/ 4002475 w 7467600"/>
              <a:gd name="connsiteY647" fmla="*/ 1037802 h 6858000"/>
              <a:gd name="connsiteX648" fmla="*/ 506322 w 7467600"/>
              <a:gd name="connsiteY648" fmla="*/ 1020997 h 6858000"/>
              <a:gd name="connsiteX649" fmla="*/ 533068 w 7467600"/>
              <a:gd name="connsiteY649" fmla="*/ 1029409 h 6858000"/>
              <a:gd name="connsiteX650" fmla="*/ 1232525 w 7467600"/>
              <a:gd name="connsiteY650" fmla="*/ 1804675 h 6858000"/>
              <a:gd name="connsiteX651" fmla="*/ 1388858 w 7467600"/>
              <a:gd name="connsiteY651" fmla="*/ 2368011 h 6858000"/>
              <a:gd name="connsiteX652" fmla="*/ 1384098 w 7467600"/>
              <a:gd name="connsiteY652" fmla="*/ 2378125 h 6858000"/>
              <a:gd name="connsiteX653" fmla="*/ 1425393 w 7467600"/>
              <a:gd name="connsiteY653" fmla="*/ 2589124 h 6858000"/>
              <a:gd name="connsiteX654" fmla="*/ 1424001 w 7467600"/>
              <a:gd name="connsiteY654" fmla="*/ 2597541 h 6858000"/>
              <a:gd name="connsiteX655" fmla="*/ 2152729 w 7467600"/>
              <a:gd name="connsiteY655" fmla="*/ 2864487 h 6858000"/>
              <a:gd name="connsiteX656" fmla="*/ 2020609 w 7467600"/>
              <a:gd name="connsiteY656" fmla="*/ 2539671 h 6858000"/>
              <a:gd name="connsiteX657" fmla="*/ 2018920 w 7467600"/>
              <a:gd name="connsiteY657" fmla="*/ 2536309 h 6858000"/>
              <a:gd name="connsiteX658" fmla="*/ 1342441 w 7467600"/>
              <a:gd name="connsiteY658" fmla="*/ 1173017 h 6858000"/>
              <a:gd name="connsiteX659" fmla="*/ 1367925 w 7467600"/>
              <a:gd name="connsiteY659" fmla="*/ 1135648 h 6858000"/>
              <a:gd name="connsiteX660" fmla="*/ 1771401 w 7467600"/>
              <a:gd name="connsiteY660" fmla="*/ 1806673 h 6858000"/>
              <a:gd name="connsiteX661" fmla="*/ 1972385 w 7467600"/>
              <a:gd name="connsiteY661" fmla="*/ 2198735 h 6858000"/>
              <a:gd name="connsiteX662" fmla="*/ 2040892 w 7467600"/>
              <a:gd name="connsiteY662" fmla="*/ 2405205 h 6858000"/>
              <a:gd name="connsiteX663" fmla="*/ 2131689 w 7467600"/>
              <a:gd name="connsiteY663" fmla="*/ 1936926 h 6858000"/>
              <a:gd name="connsiteX664" fmla="*/ 2454820 w 7467600"/>
              <a:gd name="connsiteY664" fmla="*/ 1248808 h 6858000"/>
              <a:gd name="connsiteX665" fmla="*/ 2492512 w 7467600"/>
              <a:gd name="connsiteY665" fmla="*/ 1302920 h 6858000"/>
              <a:gd name="connsiteX666" fmla="*/ 2081216 w 7467600"/>
              <a:gd name="connsiteY666" fmla="*/ 2527513 h 6858000"/>
              <a:gd name="connsiteX667" fmla="*/ 2081211 w 7467600"/>
              <a:gd name="connsiteY667" fmla="*/ 2528916 h 6858000"/>
              <a:gd name="connsiteX668" fmla="*/ 2199067 w 7467600"/>
              <a:gd name="connsiteY668" fmla="*/ 2884061 h 6858000"/>
              <a:gd name="connsiteX669" fmla="*/ 3192586 w 7467600"/>
              <a:gd name="connsiteY669" fmla="*/ 3411496 h 6858000"/>
              <a:gd name="connsiteX670" fmla="*/ 3182620 w 7467600"/>
              <a:gd name="connsiteY670" fmla="*/ 3483279 h 6858000"/>
              <a:gd name="connsiteX671" fmla="*/ 2435119 w 7467600"/>
              <a:gd name="connsiteY671" fmla="*/ 3080173 h 6858000"/>
              <a:gd name="connsiteX672" fmla="*/ 2410152 w 7467600"/>
              <a:gd name="connsiteY672" fmla="*/ 3063751 h 6858000"/>
              <a:gd name="connsiteX673" fmla="*/ 2408099 w 7467600"/>
              <a:gd name="connsiteY673" fmla="*/ 3064403 h 6858000"/>
              <a:gd name="connsiteX674" fmla="*/ 2407218 w 7467600"/>
              <a:gd name="connsiteY674" fmla="*/ 3070324 h 6858000"/>
              <a:gd name="connsiteX675" fmla="*/ 2380138 w 7467600"/>
              <a:gd name="connsiteY675" fmla="*/ 3099341 h 6858000"/>
              <a:gd name="connsiteX676" fmla="*/ 1765923 w 7467600"/>
              <a:gd name="connsiteY676" fmla="*/ 3581043 h 6858000"/>
              <a:gd name="connsiteX677" fmla="*/ 1702258 w 7467600"/>
              <a:gd name="connsiteY677" fmla="*/ 3612286 h 6858000"/>
              <a:gd name="connsiteX678" fmla="*/ 1538370 w 7467600"/>
              <a:gd name="connsiteY678" fmla="*/ 3811804 h 6858000"/>
              <a:gd name="connsiteX679" fmla="*/ 542867 w 7467600"/>
              <a:gd name="connsiteY679" fmla="*/ 4944092 h 6858000"/>
              <a:gd name="connsiteX680" fmla="*/ 515800 w 7467600"/>
              <a:gd name="connsiteY680" fmla="*/ 4862180 h 6858000"/>
              <a:gd name="connsiteX681" fmla="*/ 909145 w 7467600"/>
              <a:gd name="connsiteY681" fmla="*/ 4199225 h 6858000"/>
              <a:gd name="connsiteX682" fmla="*/ 1214067 w 7467600"/>
              <a:gd name="connsiteY682" fmla="*/ 3908561 h 6858000"/>
              <a:gd name="connsiteX683" fmla="*/ 640967 w 7467600"/>
              <a:gd name="connsiteY683" fmla="*/ 4105601 h 6858000"/>
              <a:gd name="connsiteX684" fmla="*/ 112563 w 7467600"/>
              <a:gd name="connsiteY684" fmla="*/ 4396952 h 6858000"/>
              <a:gd name="connsiteX685" fmla="*/ 0 w 7467600"/>
              <a:gd name="connsiteY685" fmla="*/ 4466006 h 6858000"/>
              <a:gd name="connsiteX686" fmla="*/ 0 w 7467600"/>
              <a:gd name="connsiteY686" fmla="*/ 4233763 h 6858000"/>
              <a:gd name="connsiteX687" fmla="*/ 36881 w 7467600"/>
              <a:gd name="connsiteY687" fmla="*/ 4200118 h 6858000"/>
              <a:gd name="connsiteX688" fmla="*/ 910534 w 7467600"/>
              <a:gd name="connsiteY688" fmla="*/ 3629753 h 6858000"/>
              <a:gd name="connsiteX689" fmla="*/ 1578717 w 7467600"/>
              <a:gd name="connsiteY689" fmla="*/ 3575982 h 6858000"/>
              <a:gd name="connsiteX690" fmla="*/ 2338780 w 7467600"/>
              <a:gd name="connsiteY690" fmla="*/ 3033725 h 6858000"/>
              <a:gd name="connsiteX691" fmla="*/ 1807991 w 7467600"/>
              <a:gd name="connsiteY691" fmla="*/ 2807184 h 6858000"/>
              <a:gd name="connsiteX692" fmla="*/ 1416358 w 7467600"/>
              <a:gd name="connsiteY692" fmla="*/ 3112571 h 6858000"/>
              <a:gd name="connsiteX693" fmla="*/ 939066 w 7467600"/>
              <a:gd name="connsiteY693" fmla="*/ 3378798 h 6858000"/>
              <a:gd name="connsiteX694" fmla="*/ 115099 w 7467600"/>
              <a:gd name="connsiteY694" fmla="*/ 3607650 h 6858000"/>
              <a:gd name="connsiteX695" fmla="*/ 97284 w 7467600"/>
              <a:gd name="connsiteY695" fmla="*/ 3520393 h 6858000"/>
              <a:gd name="connsiteX696" fmla="*/ 922050 w 7467600"/>
              <a:gd name="connsiteY696" fmla="*/ 3074867 h 6858000"/>
              <a:gd name="connsiteX697" fmla="*/ 1405265 w 7467600"/>
              <a:gd name="connsiteY697" fmla="*/ 3016319 h 6858000"/>
              <a:gd name="connsiteX698" fmla="*/ 1407512 w 7467600"/>
              <a:gd name="connsiteY698" fmla="*/ 3018001 h 6858000"/>
              <a:gd name="connsiteX699" fmla="*/ 1726266 w 7467600"/>
              <a:gd name="connsiteY699" fmla="*/ 2777274 h 6858000"/>
              <a:gd name="connsiteX700" fmla="*/ 625390 w 7467600"/>
              <a:gd name="connsiteY700" fmla="*/ 2514541 h 6858000"/>
              <a:gd name="connsiteX701" fmla="*/ 619799 w 7467600"/>
              <a:gd name="connsiteY701" fmla="*/ 2527180 h 6858000"/>
              <a:gd name="connsiteX702" fmla="*/ 310030 w 7467600"/>
              <a:gd name="connsiteY702" fmla="*/ 2771818 h 6858000"/>
              <a:gd name="connsiteX703" fmla="*/ 173877 w 7467600"/>
              <a:gd name="connsiteY703" fmla="*/ 2937056 h 6858000"/>
              <a:gd name="connsiteX704" fmla="*/ 77889 w 7467600"/>
              <a:gd name="connsiteY704" fmla="*/ 3138440 h 6858000"/>
              <a:gd name="connsiteX705" fmla="*/ 0 w 7467600"/>
              <a:gd name="connsiteY705" fmla="*/ 3271395 h 6858000"/>
              <a:gd name="connsiteX706" fmla="*/ 0 w 7467600"/>
              <a:gd name="connsiteY706" fmla="*/ 3153002 h 6858000"/>
              <a:gd name="connsiteX707" fmla="*/ 2386 w 7467600"/>
              <a:gd name="connsiteY707" fmla="*/ 3149203 h 6858000"/>
              <a:gd name="connsiteX708" fmla="*/ 89753 w 7467600"/>
              <a:gd name="connsiteY708" fmla="*/ 2987702 h 6858000"/>
              <a:gd name="connsiteX709" fmla="*/ 76869 w 7467600"/>
              <a:gd name="connsiteY709" fmla="*/ 3005404 h 6858000"/>
              <a:gd name="connsiteX710" fmla="*/ 32049 w 7467600"/>
              <a:gd name="connsiteY710" fmla="*/ 3065814 h 6858000"/>
              <a:gd name="connsiteX711" fmla="*/ 0 w 7467600"/>
              <a:gd name="connsiteY711" fmla="*/ 3108744 h 6858000"/>
              <a:gd name="connsiteX712" fmla="*/ 0 w 7467600"/>
              <a:gd name="connsiteY712" fmla="*/ 3058059 h 6858000"/>
              <a:gd name="connsiteX713" fmla="*/ 7610 w 7467600"/>
              <a:gd name="connsiteY713" fmla="*/ 3047889 h 6858000"/>
              <a:gd name="connsiteX714" fmla="*/ 52419 w 7467600"/>
              <a:gd name="connsiteY714" fmla="*/ 2987479 h 6858000"/>
              <a:gd name="connsiteX715" fmla="*/ 59142 w 7467600"/>
              <a:gd name="connsiteY715" fmla="*/ 2978488 h 6858000"/>
              <a:gd name="connsiteX716" fmla="*/ 0 w 7467600"/>
              <a:gd name="connsiteY716" fmla="*/ 3015334 h 6858000"/>
              <a:gd name="connsiteX717" fmla="*/ 0 w 7467600"/>
              <a:gd name="connsiteY717" fmla="*/ 2914286 h 6858000"/>
              <a:gd name="connsiteX718" fmla="*/ 36383 w 7467600"/>
              <a:gd name="connsiteY718" fmla="*/ 2901128 h 6858000"/>
              <a:gd name="connsiteX719" fmla="*/ 156329 w 7467600"/>
              <a:gd name="connsiteY719" fmla="*/ 2840533 h 6858000"/>
              <a:gd name="connsiteX720" fmla="*/ 358355 w 7467600"/>
              <a:gd name="connsiteY720" fmla="*/ 2620471 h 6858000"/>
              <a:gd name="connsiteX721" fmla="*/ 510577 w 7467600"/>
              <a:gd name="connsiteY721" fmla="*/ 2501244 h 6858000"/>
              <a:gd name="connsiteX722" fmla="*/ 211967 w 7467600"/>
              <a:gd name="connsiteY722" fmla="*/ 2479171 h 6858000"/>
              <a:gd name="connsiteX723" fmla="*/ 0 w 7467600"/>
              <a:gd name="connsiteY723" fmla="*/ 2476398 h 6858000"/>
              <a:gd name="connsiteX724" fmla="*/ 0 w 7467600"/>
              <a:gd name="connsiteY724" fmla="*/ 2389189 h 6858000"/>
              <a:gd name="connsiteX725" fmla="*/ 103062 w 7467600"/>
              <a:gd name="connsiteY725" fmla="*/ 2389518 h 6858000"/>
              <a:gd name="connsiteX726" fmla="*/ 510734 w 7467600"/>
              <a:gd name="connsiteY726" fmla="*/ 2416201 h 6858000"/>
              <a:gd name="connsiteX727" fmla="*/ 279257 w 7467600"/>
              <a:gd name="connsiteY727" fmla="*/ 2092102 h 6858000"/>
              <a:gd name="connsiteX728" fmla="*/ 65265 w 7467600"/>
              <a:gd name="connsiteY728" fmla="*/ 2006049 h 6858000"/>
              <a:gd name="connsiteX729" fmla="*/ 0 w 7467600"/>
              <a:gd name="connsiteY729" fmla="*/ 1982532 h 6858000"/>
              <a:gd name="connsiteX730" fmla="*/ 0 w 7467600"/>
              <a:gd name="connsiteY730" fmla="*/ 1912789 h 6858000"/>
              <a:gd name="connsiteX731" fmla="*/ 97460 w 7467600"/>
              <a:gd name="connsiteY731" fmla="*/ 1953725 h 6858000"/>
              <a:gd name="connsiteX732" fmla="*/ 221272 w 7467600"/>
              <a:gd name="connsiteY732" fmla="*/ 1980766 h 6858000"/>
              <a:gd name="connsiteX733" fmla="*/ 116765 w 7467600"/>
              <a:gd name="connsiteY733" fmla="*/ 1911033 h 6858000"/>
              <a:gd name="connsiteX734" fmla="*/ 16405 w 7467600"/>
              <a:gd name="connsiteY734" fmla="*/ 1803412 h 6858000"/>
              <a:gd name="connsiteX735" fmla="*/ 0 w 7467600"/>
              <a:gd name="connsiteY735" fmla="*/ 1784777 h 6858000"/>
              <a:gd name="connsiteX736" fmla="*/ 0 w 7467600"/>
              <a:gd name="connsiteY736" fmla="*/ 1740082 h 6858000"/>
              <a:gd name="connsiteX737" fmla="*/ 39394 w 7467600"/>
              <a:gd name="connsiteY737" fmla="*/ 1784856 h 6858000"/>
              <a:gd name="connsiteX738" fmla="*/ 135813 w 7467600"/>
              <a:gd name="connsiteY738" fmla="*/ 1888838 h 6858000"/>
              <a:gd name="connsiteX739" fmla="*/ 242575 w 7467600"/>
              <a:gd name="connsiteY739" fmla="*/ 1958841 h 6858000"/>
              <a:gd name="connsiteX740" fmla="*/ 82197 w 7467600"/>
              <a:gd name="connsiteY740" fmla="*/ 1754826 h 6858000"/>
              <a:gd name="connsiteX741" fmla="*/ 0 w 7467600"/>
              <a:gd name="connsiteY741" fmla="*/ 1679650 h 6858000"/>
              <a:gd name="connsiteX742" fmla="*/ 0 w 7467600"/>
              <a:gd name="connsiteY742" fmla="*/ 1602463 h 6858000"/>
              <a:gd name="connsiteX743" fmla="*/ 84689 w 7467600"/>
              <a:gd name="connsiteY743" fmla="*/ 1677442 h 6858000"/>
              <a:gd name="connsiteX744" fmla="*/ 298437 w 7467600"/>
              <a:gd name="connsiteY744" fmla="*/ 1968019 h 6858000"/>
              <a:gd name="connsiteX745" fmla="*/ 227269 w 7467600"/>
              <a:gd name="connsiteY745" fmla="*/ 1114064 h 6858000"/>
              <a:gd name="connsiteX746" fmla="*/ 248003 w 7467600"/>
              <a:gd name="connsiteY746" fmla="*/ 1089613 h 6858000"/>
              <a:gd name="connsiteX747" fmla="*/ 427020 w 7467600"/>
              <a:gd name="connsiteY747" fmla="*/ 1619803 h 6858000"/>
              <a:gd name="connsiteX748" fmla="*/ 340345 w 7467600"/>
              <a:gd name="connsiteY748" fmla="*/ 2027739 h 6858000"/>
              <a:gd name="connsiteX749" fmla="*/ 360865 w 7467600"/>
              <a:gd name="connsiteY749" fmla="*/ 2044827 h 6858000"/>
              <a:gd name="connsiteX750" fmla="*/ 560414 w 7467600"/>
              <a:gd name="connsiteY750" fmla="*/ 2421457 h 6858000"/>
              <a:gd name="connsiteX751" fmla="*/ 1359703 w 7467600"/>
              <a:gd name="connsiteY751" fmla="*/ 2578554 h 6858000"/>
              <a:gd name="connsiteX752" fmla="*/ 1359422 w 7467600"/>
              <a:gd name="connsiteY752" fmla="*/ 2577994 h 6858000"/>
              <a:gd name="connsiteX753" fmla="*/ 828701 w 7467600"/>
              <a:gd name="connsiteY753" fmla="*/ 1839520 h 6858000"/>
              <a:gd name="connsiteX754" fmla="*/ 494427 w 7467600"/>
              <a:gd name="connsiteY754" fmla="*/ 1092333 h 6858000"/>
              <a:gd name="connsiteX755" fmla="*/ 506322 w 7467600"/>
              <a:gd name="connsiteY755" fmla="*/ 1020997 h 6858000"/>
              <a:gd name="connsiteX756" fmla="*/ 4570198 w 7467600"/>
              <a:gd name="connsiteY756" fmla="*/ 978081 h 6858000"/>
              <a:gd name="connsiteX757" fmla="*/ 4523691 w 7467600"/>
              <a:gd name="connsiteY757" fmla="*/ 1127776 h 6858000"/>
              <a:gd name="connsiteX758" fmla="*/ 4509875 w 7467600"/>
              <a:gd name="connsiteY758" fmla="*/ 1167552 h 6858000"/>
              <a:gd name="connsiteX759" fmla="*/ 4478168 w 7467600"/>
              <a:gd name="connsiteY759" fmla="*/ 1260735 h 6858000"/>
              <a:gd name="connsiteX760" fmla="*/ 4409309 w 7467600"/>
              <a:gd name="connsiteY760" fmla="*/ 1666996 h 6858000"/>
              <a:gd name="connsiteX761" fmla="*/ 4370031 w 7467600"/>
              <a:gd name="connsiteY761" fmla="*/ 1955666 h 6858000"/>
              <a:gd name="connsiteX762" fmla="*/ 4570198 w 7467600"/>
              <a:gd name="connsiteY762" fmla="*/ 978081 h 6858000"/>
              <a:gd name="connsiteX763" fmla="*/ 4557898 w 7467600"/>
              <a:gd name="connsiteY763" fmla="*/ 900011 h 6858000"/>
              <a:gd name="connsiteX764" fmla="*/ 4344840 w 7467600"/>
              <a:gd name="connsiteY764" fmla="*/ 1922038 h 6858000"/>
              <a:gd name="connsiteX765" fmla="*/ 4378710 w 7467600"/>
              <a:gd name="connsiteY765" fmla="*/ 1665516 h 6858000"/>
              <a:gd name="connsiteX766" fmla="*/ 4448798 w 7467600"/>
              <a:gd name="connsiteY766" fmla="*/ 1253024 h 6858000"/>
              <a:gd name="connsiteX767" fmla="*/ 4480315 w 7467600"/>
              <a:gd name="connsiteY767" fmla="*/ 1158454 h 6858000"/>
              <a:gd name="connsiteX768" fmla="*/ 4494133 w 7467600"/>
              <a:gd name="connsiteY768" fmla="*/ 1118676 h 6858000"/>
              <a:gd name="connsiteX769" fmla="*/ 4557898 w 7467600"/>
              <a:gd name="connsiteY769" fmla="*/ 900011 h 6858000"/>
              <a:gd name="connsiteX770" fmla="*/ 5870151 w 7467600"/>
              <a:gd name="connsiteY770" fmla="*/ 898890 h 6858000"/>
              <a:gd name="connsiteX771" fmla="*/ 5861335 w 7467600"/>
              <a:gd name="connsiteY771" fmla="*/ 899177 h 6858000"/>
              <a:gd name="connsiteX772" fmla="*/ 5843702 w 7467600"/>
              <a:gd name="connsiteY772" fmla="*/ 899748 h 6858000"/>
              <a:gd name="connsiteX773" fmla="*/ 5651107 w 7467600"/>
              <a:gd name="connsiteY773" fmla="*/ 920306 h 6858000"/>
              <a:gd name="connsiteX774" fmla="*/ 5459407 w 7467600"/>
              <a:gd name="connsiteY774" fmla="*/ 940975 h 6858000"/>
              <a:gd name="connsiteX775" fmla="*/ 5374846 w 7467600"/>
              <a:gd name="connsiteY775" fmla="*/ 941988 h 6858000"/>
              <a:gd name="connsiteX776" fmla="*/ 5256105 w 7467600"/>
              <a:gd name="connsiteY776" fmla="*/ 945632 h 6858000"/>
              <a:gd name="connsiteX777" fmla="*/ 5107071 w 7467600"/>
              <a:gd name="connsiteY777" fmla="*/ 969720 h 6858000"/>
              <a:gd name="connsiteX778" fmla="*/ 4998681 w 7467600"/>
              <a:gd name="connsiteY778" fmla="*/ 988771 h 6858000"/>
              <a:gd name="connsiteX779" fmla="*/ 5870151 w 7467600"/>
              <a:gd name="connsiteY779" fmla="*/ 898890 h 6858000"/>
              <a:gd name="connsiteX780" fmla="*/ 5504425 w 7467600"/>
              <a:gd name="connsiteY780" fmla="*/ 848067 h 6858000"/>
              <a:gd name="connsiteX781" fmla="*/ 4968849 w 7467600"/>
              <a:gd name="connsiteY781" fmla="*/ 962318 h 6858000"/>
              <a:gd name="connsiteX782" fmla="*/ 5104039 w 7467600"/>
              <a:gd name="connsiteY782" fmla="*/ 940634 h 6858000"/>
              <a:gd name="connsiteX783" fmla="*/ 5256311 w 7467600"/>
              <a:gd name="connsiteY783" fmla="*/ 916490 h 6858000"/>
              <a:gd name="connsiteX784" fmla="*/ 5377381 w 7467600"/>
              <a:gd name="connsiteY784" fmla="*/ 912671 h 6858000"/>
              <a:gd name="connsiteX785" fmla="*/ 5460148 w 7467600"/>
              <a:gd name="connsiteY785" fmla="*/ 911442 h 6858000"/>
              <a:gd name="connsiteX786" fmla="*/ 5648971 w 7467600"/>
              <a:gd name="connsiteY786" fmla="*/ 891331 h 6858000"/>
              <a:gd name="connsiteX787" fmla="*/ 5844807 w 7467600"/>
              <a:gd name="connsiteY787" fmla="*/ 870718 h 6858000"/>
              <a:gd name="connsiteX788" fmla="*/ 5862975 w 7467600"/>
              <a:gd name="connsiteY788" fmla="*/ 869756 h 6858000"/>
              <a:gd name="connsiteX789" fmla="*/ 5920887 w 7467600"/>
              <a:gd name="connsiteY789" fmla="*/ 865929 h 6858000"/>
              <a:gd name="connsiteX790" fmla="*/ 5504425 w 7467600"/>
              <a:gd name="connsiteY790" fmla="*/ 848067 h 6858000"/>
              <a:gd name="connsiteX791" fmla="*/ 3607114 w 7467600"/>
              <a:gd name="connsiteY791" fmla="*/ 467441 h 6858000"/>
              <a:gd name="connsiteX792" fmla="*/ 3296242 w 7467600"/>
              <a:gd name="connsiteY792" fmla="*/ 807991 h 6858000"/>
              <a:gd name="connsiteX793" fmla="*/ 3174674 w 7467600"/>
              <a:gd name="connsiteY793" fmla="*/ 919759 h 6858000"/>
              <a:gd name="connsiteX794" fmla="*/ 3042978 w 7467600"/>
              <a:gd name="connsiteY794" fmla="*/ 1054894 h 6858000"/>
              <a:gd name="connsiteX795" fmla="*/ 2968914 w 7467600"/>
              <a:gd name="connsiteY795" fmla="*/ 1133756 h 6858000"/>
              <a:gd name="connsiteX796" fmla="*/ 3103823 w 7467600"/>
              <a:gd name="connsiteY796" fmla="*/ 1026814 h 6858000"/>
              <a:gd name="connsiteX797" fmla="*/ 3607114 w 7467600"/>
              <a:gd name="connsiteY797" fmla="*/ 467441 h 6858000"/>
              <a:gd name="connsiteX798" fmla="*/ 3744487 w 7467600"/>
              <a:gd name="connsiteY798" fmla="*/ 383136 h 6858000"/>
              <a:gd name="connsiteX799" fmla="*/ 3970213 w 7467600"/>
              <a:gd name="connsiteY799" fmla="*/ 995559 h 6858000"/>
              <a:gd name="connsiteX800" fmla="*/ 3744487 w 7467600"/>
              <a:gd name="connsiteY800" fmla="*/ 383136 h 6858000"/>
              <a:gd name="connsiteX801" fmla="*/ 3624562 w 7467600"/>
              <a:gd name="connsiteY801" fmla="*/ 367041 h 6858000"/>
              <a:gd name="connsiteX802" fmla="*/ 3489712 w 7467600"/>
              <a:gd name="connsiteY802" fmla="*/ 485386 h 6858000"/>
              <a:gd name="connsiteX803" fmla="*/ 3182994 w 7467600"/>
              <a:gd name="connsiteY803" fmla="*/ 828265 h 6858000"/>
              <a:gd name="connsiteX804" fmla="*/ 2892114 w 7467600"/>
              <a:gd name="connsiteY804" fmla="*/ 1172635 h 6858000"/>
              <a:gd name="connsiteX805" fmla="*/ 3021459 w 7467600"/>
              <a:gd name="connsiteY805" fmla="*/ 1035385 h 6858000"/>
              <a:gd name="connsiteX806" fmla="*/ 3153873 w 7467600"/>
              <a:gd name="connsiteY806" fmla="*/ 898971 h 6858000"/>
              <a:gd name="connsiteX807" fmla="*/ 3276511 w 7467600"/>
              <a:gd name="connsiteY807" fmla="*/ 786423 h 6858000"/>
              <a:gd name="connsiteX808" fmla="*/ 3584154 w 7467600"/>
              <a:gd name="connsiteY808" fmla="*/ 448218 h 6858000"/>
              <a:gd name="connsiteX809" fmla="*/ 3624562 w 7467600"/>
              <a:gd name="connsiteY809" fmla="*/ 367041 h 6858000"/>
              <a:gd name="connsiteX810" fmla="*/ 3766672 w 7467600"/>
              <a:gd name="connsiteY810" fmla="*/ 359429 h 6858000"/>
              <a:gd name="connsiteX811" fmla="*/ 3996338 w 7467600"/>
              <a:gd name="connsiteY811" fmla="*/ 968237 h 6858000"/>
              <a:gd name="connsiteX812" fmla="*/ 3766672 w 7467600"/>
              <a:gd name="connsiteY812" fmla="*/ 359429 h 6858000"/>
              <a:gd name="connsiteX813" fmla="*/ 5805386 w 7467600"/>
              <a:gd name="connsiteY813" fmla="*/ 239240 h 6858000"/>
              <a:gd name="connsiteX814" fmla="*/ 5736947 w 7467600"/>
              <a:gd name="connsiteY814" fmla="*/ 261367 h 6858000"/>
              <a:gd name="connsiteX815" fmla="*/ 5427012 w 7467600"/>
              <a:gd name="connsiteY815" fmla="*/ 311272 h 6858000"/>
              <a:gd name="connsiteX816" fmla="*/ 5147818 w 7467600"/>
              <a:gd name="connsiteY816" fmla="*/ 322112 h 6858000"/>
              <a:gd name="connsiteX817" fmla="*/ 5060854 w 7467600"/>
              <a:gd name="connsiteY817" fmla="*/ 311882 h 6858000"/>
              <a:gd name="connsiteX818" fmla="*/ 4945989 w 7467600"/>
              <a:gd name="connsiteY818" fmla="*/ 300516 h 6858000"/>
              <a:gd name="connsiteX819" fmla="*/ 5410479 w 7467600"/>
              <a:gd name="connsiteY819" fmla="*/ 348434 h 6858000"/>
              <a:gd name="connsiteX820" fmla="*/ 5805386 w 7467600"/>
              <a:gd name="connsiteY820" fmla="*/ 239240 h 6858000"/>
              <a:gd name="connsiteX821" fmla="*/ 5905192 w 7467600"/>
              <a:gd name="connsiteY821" fmla="*/ 163079 h 6858000"/>
              <a:gd name="connsiteX822" fmla="*/ 5865655 w 7467600"/>
              <a:gd name="connsiteY822" fmla="*/ 171901 h 6858000"/>
              <a:gd name="connsiteX823" fmla="*/ 5259740 w 7467600"/>
              <a:gd name="connsiteY823" fmla="*/ 257013 h 6858000"/>
              <a:gd name="connsiteX824" fmla="*/ 5208466 w 7467600"/>
              <a:gd name="connsiteY824" fmla="*/ 257550 h 6858000"/>
              <a:gd name="connsiteX825" fmla="*/ 4980204 w 7467600"/>
              <a:gd name="connsiteY825" fmla="*/ 271903 h 6858000"/>
              <a:gd name="connsiteX826" fmla="*/ 5068068 w 7467600"/>
              <a:gd name="connsiteY826" fmla="*/ 282244 h 6858000"/>
              <a:gd name="connsiteX827" fmla="*/ 5153231 w 7467600"/>
              <a:gd name="connsiteY827" fmla="*/ 292240 h 6858000"/>
              <a:gd name="connsiteX828" fmla="*/ 5426491 w 7467600"/>
              <a:gd name="connsiteY828" fmla="*/ 281128 h 6858000"/>
              <a:gd name="connsiteX829" fmla="*/ 5731212 w 7467600"/>
              <a:gd name="connsiteY829" fmla="*/ 231951 h 6858000"/>
              <a:gd name="connsiteX830" fmla="*/ 5905192 w 7467600"/>
              <a:gd name="connsiteY830" fmla="*/ 163079 h 6858000"/>
              <a:gd name="connsiteX831" fmla="*/ 5944437 w 7467600"/>
              <a:gd name="connsiteY831" fmla="*/ 113829 h 6858000"/>
              <a:gd name="connsiteX832" fmla="*/ 5825032 w 7467600"/>
              <a:gd name="connsiteY832" fmla="*/ 146405 h 6858000"/>
              <a:gd name="connsiteX833" fmla="*/ 4955599 w 7467600"/>
              <a:gd name="connsiteY833" fmla="*/ 247008 h 6858000"/>
              <a:gd name="connsiteX834" fmla="*/ 5210104 w 7467600"/>
              <a:gd name="connsiteY834" fmla="*/ 228123 h 6858000"/>
              <a:gd name="connsiteX835" fmla="*/ 5261015 w 7467600"/>
              <a:gd name="connsiteY835" fmla="*/ 227087 h 6858000"/>
              <a:gd name="connsiteX836" fmla="*/ 5861181 w 7467600"/>
              <a:gd name="connsiteY836" fmla="*/ 143093 h 6858000"/>
              <a:gd name="connsiteX837" fmla="*/ 5961252 w 7467600"/>
              <a:gd name="connsiteY837" fmla="*/ 114820 h 6858000"/>
              <a:gd name="connsiteX838" fmla="*/ 5944437 w 7467600"/>
              <a:gd name="connsiteY838" fmla="*/ 113829 h 6858000"/>
              <a:gd name="connsiteX839" fmla="*/ 3882765 w 7467600"/>
              <a:gd name="connsiteY839" fmla="*/ 0 h 6858000"/>
              <a:gd name="connsiteX840" fmla="*/ 3995099 w 7467600"/>
              <a:gd name="connsiteY840" fmla="*/ 0 h 6858000"/>
              <a:gd name="connsiteX841" fmla="*/ 4163818 w 7467600"/>
              <a:gd name="connsiteY841" fmla="*/ 234104 h 6858000"/>
              <a:gd name="connsiteX842" fmla="*/ 4172099 w 7467600"/>
              <a:gd name="connsiteY842" fmla="*/ 234207 h 6858000"/>
              <a:gd name="connsiteX843" fmla="*/ 4784282 w 7467600"/>
              <a:gd name="connsiteY843" fmla="*/ 276561 h 6858000"/>
              <a:gd name="connsiteX844" fmla="*/ 4801687 w 7467600"/>
              <a:gd name="connsiteY844" fmla="*/ 267764 h 6858000"/>
              <a:gd name="connsiteX845" fmla="*/ 6082788 w 7467600"/>
              <a:gd name="connsiteY845" fmla="*/ 64119 h 6858000"/>
              <a:gd name="connsiteX846" fmla="*/ 6099442 w 7467600"/>
              <a:gd name="connsiteY846" fmla="*/ 82568 h 6858000"/>
              <a:gd name="connsiteX847" fmla="*/ 4804137 w 7467600"/>
              <a:gd name="connsiteY847" fmla="*/ 320931 h 6858000"/>
              <a:gd name="connsiteX848" fmla="*/ 4227047 w 7467600"/>
              <a:gd name="connsiteY848" fmla="*/ 313415 h 6858000"/>
              <a:gd name="connsiteX849" fmla="*/ 4346041 w 7467600"/>
              <a:gd name="connsiteY849" fmla="*/ 456086 h 6858000"/>
              <a:gd name="connsiteX850" fmla="*/ 4870967 w 7467600"/>
              <a:gd name="connsiteY850" fmla="*/ 963061 h 6858000"/>
              <a:gd name="connsiteX851" fmla="*/ 4889647 w 7467600"/>
              <a:gd name="connsiteY851" fmla="*/ 957147 h 6858000"/>
              <a:gd name="connsiteX852" fmla="*/ 5422504 w 7467600"/>
              <a:gd name="connsiteY852" fmla="*/ 805191 h 6858000"/>
              <a:gd name="connsiteX853" fmla="*/ 6087656 w 7467600"/>
              <a:gd name="connsiteY853" fmla="*/ 826703 h 6858000"/>
              <a:gd name="connsiteX854" fmla="*/ 6058717 w 7467600"/>
              <a:gd name="connsiteY854" fmla="*/ 865992 h 6858000"/>
              <a:gd name="connsiteX855" fmla="*/ 4974153 w 7467600"/>
              <a:gd name="connsiteY855" fmla="*/ 1045456 h 6858000"/>
              <a:gd name="connsiteX856" fmla="*/ 5627835 w 7467600"/>
              <a:gd name="connsiteY856" fmla="*/ 1472077 h 6858000"/>
              <a:gd name="connsiteX857" fmla="*/ 5629817 w 7467600"/>
              <a:gd name="connsiteY857" fmla="*/ 1471412 h 6858000"/>
              <a:gd name="connsiteX858" fmla="*/ 5634124 w 7467600"/>
              <a:gd name="connsiteY858" fmla="*/ 1470572 h 6858000"/>
              <a:gd name="connsiteX859" fmla="*/ 5755832 w 7467600"/>
              <a:gd name="connsiteY859" fmla="*/ 1383886 h 6858000"/>
              <a:gd name="connsiteX860" fmla="*/ 6014186 w 7467600"/>
              <a:gd name="connsiteY860" fmla="*/ 1279799 h 6858000"/>
              <a:gd name="connsiteX861" fmla="*/ 6901619 w 7467600"/>
              <a:gd name="connsiteY861" fmla="*/ 1047874 h 6858000"/>
              <a:gd name="connsiteX862" fmla="*/ 6931566 w 7467600"/>
              <a:gd name="connsiteY862" fmla="*/ 1062034 h 6858000"/>
              <a:gd name="connsiteX863" fmla="*/ 5790982 w 7467600"/>
              <a:gd name="connsiteY863" fmla="*/ 1561380 h 6858000"/>
              <a:gd name="connsiteX864" fmla="*/ 6188971 w 7467600"/>
              <a:gd name="connsiteY864" fmla="*/ 1755168 h 6858000"/>
              <a:gd name="connsiteX865" fmla="*/ 6202446 w 7467600"/>
              <a:gd name="connsiteY865" fmla="*/ 1752268 h 6858000"/>
              <a:gd name="connsiteX866" fmla="*/ 7179560 w 7467600"/>
              <a:gd name="connsiteY866" fmla="*/ 1467551 h 6858000"/>
              <a:gd name="connsiteX867" fmla="*/ 7158730 w 7467600"/>
              <a:gd name="connsiteY867" fmla="*/ 1507835 h 6858000"/>
              <a:gd name="connsiteX868" fmla="*/ 6326959 w 7467600"/>
              <a:gd name="connsiteY868" fmla="*/ 1817686 h 6858000"/>
              <a:gd name="connsiteX869" fmla="*/ 6537433 w 7467600"/>
              <a:gd name="connsiteY869" fmla="*/ 1907790 h 6858000"/>
              <a:gd name="connsiteX870" fmla="*/ 6550221 w 7467600"/>
              <a:gd name="connsiteY870" fmla="*/ 1910729 h 6858000"/>
              <a:gd name="connsiteX871" fmla="*/ 6964438 w 7467600"/>
              <a:gd name="connsiteY871" fmla="*/ 2209505 h 6858000"/>
              <a:gd name="connsiteX872" fmla="*/ 7367862 w 7467600"/>
              <a:gd name="connsiteY872" fmla="*/ 2806833 h 6858000"/>
              <a:gd name="connsiteX873" fmla="*/ 7364329 w 7467600"/>
              <a:gd name="connsiteY873" fmla="*/ 2826907 h 6858000"/>
              <a:gd name="connsiteX874" fmla="*/ 7290545 w 7467600"/>
              <a:gd name="connsiteY874" fmla="*/ 2850663 h 6858000"/>
              <a:gd name="connsiteX875" fmla="*/ 6472036 w 7467600"/>
              <a:gd name="connsiteY875" fmla="*/ 1959003 h 6858000"/>
              <a:gd name="connsiteX876" fmla="*/ 5792897 w 7467600"/>
              <a:gd name="connsiteY876" fmla="*/ 1647747 h 6858000"/>
              <a:gd name="connsiteX877" fmla="*/ 5842751 w 7467600"/>
              <a:gd name="connsiteY877" fmla="*/ 1816112 h 6858000"/>
              <a:gd name="connsiteX878" fmla="*/ 5847424 w 7467600"/>
              <a:gd name="connsiteY878" fmla="*/ 1815776 h 6858000"/>
              <a:gd name="connsiteX879" fmla="*/ 6399821 w 7467600"/>
              <a:gd name="connsiteY879" fmla="*/ 2344799 h 6858000"/>
              <a:gd name="connsiteX880" fmla="*/ 6323232 w 7467600"/>
              <a:gd name="connsiteY880" fmla="*/ 2389634 h 6858000"/>
              <a:gd name="connsiteX881" fmla="*/ 5942958 w 7467600"/>
              <a:gd name="connsiteY881" fmla="*/ 2077708 h 6858000"/>
              <a:gd name="connsiteX882" fmla="*/ 5921559 w 7467600"/>
              <a:gd name="connsiteY882" fmla="*/ 2378596 h 6858000"/>
              <a:gd name="connsiteX883" fmla="*/ 5817651 w 7467600"/>
              <a:gd name="connsiteY883" fmla="*/ 3023919 h 6858000"/>
              <a:gd name="connsiteX884" fmla="*/ 5729634 w 7467600"/>
              <a:gd name="connsiteY884" fmla="*/ 3051849 h 6858000"/>
              <a:gd name="connsiteX885" fmla="*/ 5611018 w 7467600"/>
              <a:gd name="connsiteY885" fmla="*/ 2316769 h 6858000"/>
              <a:gd name="connsiteX886" fmla="*/ 5687608 w 7467600"/>
              <a:gd name="connsiteY886" fmla="*/ 2039972 h 6858000"/>
              <a:gd name="connsiteX887" fmla="*/ 5657554 w 7467600"/>
              <a:gd name="connsiteY887" fmla="*/ 1576445 h 6858000"/>
              <a:gd name="connsiteX888" fmla="*/ 5150475 w 7467600"/>
              <a:gd name="connsiteY888" fmla="*/ 1274012 h 6858000"/>
              <a:gd name="connsiteX889" fmla="*/ 5349142 w 7467600"/>
              <a:gd name="connsiteY889" fmla="*/ 2204405 h 6858000"/>
              <a:gd name="connsiteX890" fmla="*/ 5262214 w 7467600"/>
              <a:gd name="connsiteY890" fmla="*/ 2233836 h 6858000"/>
              <a:gd name="connsiteX891" fmla="*/ 4981539 w 7467600"/>
              <a:gd name="connsiteY891" fmla="*/ 1542201 h 6858000"/>
              <a:gd name="connsiteX892" fmla="*/ 4958461 w 7467600"/>
              <a:gd name="connsiteY892" fmla="*/ 1136957 h 6858000"/>
              <a:gd name="connsiteX893" fmla="*/ 4655015 w 7467600"/>
              <a:gd name="connsiteY893" fmla="*/ 891426 h 6858000"/>
              <a:gd name="connsiteX894" fmla="*/ 4348002 w 7467600"/>
              <a:gd name="connsiteY894" fmla="*/ 2205895 h 6858000"/>
              <a:gd name="connsiteX895" fmla="*/ 4262250 w 7467600"/>
              <a:gd name="connsiteY895" fmla="*/ 2219972 h 6858000"/>
              <a:gd name="connsiteX896" fmla="*/ 4550611 w 7467600"/>
              <a:gd name="connsiteY896" fmla="*/ 817540 h 6858000"/>
              <a:gd name="connsiteX897" fmla="*/ 4564418 w 7467600"/>
              <a:gd name="connsiteY897" fmla="*/ 808293 h 6858000"/>
              <a:gd name="connsiteX898" fmla="*/ 4266388 w 7467600"/>
              <a:gd name="connsiteY898" fmla="*/ 500083 h 6858000"/>
              <a:gd name="connsiteX899" fmla="*/ 4032842 w 7467600"/>
              <a:gd name="connsiteY899" fmla="*/ 211809 h 6858000"/>
              <a:gd name="connsiteX900" fmla="*/ 3882765 w 7467600"/>
              <a:gd name="connsiteY900" fmla="*/ 0 h 6858000"/>
              <a:gd name="connsiteX901" fmla="*/ 3721337 w 7467600"/>
              <a:gd name="connsiteY901" fmla="*/ 0 h 6858000"/>
              <a:gd name="connsiteX902" fmla="*/ 3797544 w 7467600"/>
              <a:gd name="connsiteY902" fmla="*/ 0 h 6858000"/>
              <a:gd name="connsiteX903" fmla="*/ 3775734 w 7467600"/>
              <a:gd name="connsiteY903" fmla="*/ 95131 h 6858000"/>
              <a:gd name="connsiteX904" fmla="*/ 3724807 w 7467600"/>
              <a:gd name="connsiteY904" fmla="*/ 272257 h 6858000"/>
              <a:gd name="connsiteX905" fmla="*/ 3726844 w 7467600"/>
              <a:gd name="connsiteY905" fmla="*/ 282988 h 6858000"/>
              <a:gd name="connsiteX906" fmla="*/ 3742664 w 7467600"/>
              <a:gd name="connsiteY906" fmla="*/ 279918 h 6858000"/>
              <a:gd name="connsiteX907" fmla="*/ 4103910 w 7467600"/>
              <a:gd name="connsiteY907" fmla="*/ 1161917 h 6858000"/>
              <a:gd name="connsiteX908" fmla="*/ 4020269 w 7467600"/>
              <a:gd name="connsiteY908" fmla="*/ 1200406 h 6858000"/>
              <a:gd name="connsiteX909" fmla="*/ 3674882 w 7467600"/>
              <a:gd name="connsiteY909" fmla="*/ 488524 h 6858000"/>
              <a:gd name="connsiteX910" fmla="*/ 3132682 w 7467600"/>
              <a:gd name="connsiteY910" fmla="*/ 1072284 h 6858000"/>
              <a:gd name="connsiteX911" fmla="*/ 2716346 w 7467600"/>
              <a:gd name="connsiteY911" fmla="*/ 1276376 h 6858000"/>
              <a:gd name="connsiteX912" fmla="*/ 2716772 w 7467600"/>
              <a:gd name="connsiteY912" fmla="*/ 1255462 h 6858000"/>
              <a:gd name="connsiteX913" fmla="*/ 3471096 w 7467600"/>
              <a:gd name="connsiteY913" fmla="*/ 437072 h 6858000"/>
              <a:gd name="connsiteX914" fmla="*/ 3639057 w 7467600"/>
              <a:gd name="connsiteY914" fmla="*/ 286334 h 6858000"/>
              <a:gd name="connsiteX915" fmla="*/ 3640309 w 7467600"/>
              <a:gd name="connsiteY915" fmla="*/ 284664 h 6858000"/>
              <a:gd name="connsiteX916" fmla="*/ 3646022 w 7467600"/>
              <a:gd name="connsiteY916" fmla="*/ 276711 h 6858000"/>
              <a:gd name="connsiteX917" fmla="*/ 3707943 w 7467600"/>
              <a:gd name="connsiteY917" fmla="*/ 65958 h 6858000"/>
              <a:gd name="connsiteX918" fmla="*/ 3721337 w 7467600"/>
              <a:gd name="connsiteY918" fmla="*/ 0 h 6858000"/>
              <a:gd name="connsiteX919" fmla="*/ 2867960 w 7467600"/>
              <a:gd name="connsiteY919" fmla="*/ 0 h 6858000"/>
              <a:gd name="connsiteX920" fmla="*/ 2926351 w 7467600"/>
              <a:gd name="connsiteY920" fmla="*/ 0 h 6858000"/>
              <a:gd name="connsiteX921" fmla="*/ 2902823 w 7467600"/>
              <a:gd name="connsiteY921" fmla="*/ 262929 h 6858000"/>
              <a:gd name="connsiteX922" fmla="*/ 2940663 w 7467600"/>
              <a:gd name="connsiteY922" fmla="*/ 140884 h 6858000"/>
              <a:gd name="connsiteX923" fmla="*/ 2947039 w 7467600"/>
              <a:gd name="connsiteY923" fmla="*/ 122524 h 6858000"/>
              <a:gd name="connsiteX924" fmla="*/ 2984316 w 7467600"/>
              <a:gd name="connsiteY924" fmla="*/ 0 h 6858000"/>
              <a:gd name="connsiteX925" fmla="*/ 3016114 w 7467600"/>
              <a:gd name="connsiteY925" fmla="*/ 0 h 6858000"/>
              <a:gd name="connsiteX926" fmla="*/ 2979949 w 7467600"/>
              <a:gd name="connsiteY926" fmla="*/ 119274 h 6858000"/>
              <a:gd name="connsiteX927" fmla="*/ 3023879 w 7467600"/>
              <a:gd name="connsiteY927" fmla="*/ 0 h 6858000"/>
              <a:gd name="connsiteX928" fmla="*/ 3105400 w 7467600"/>
              <a:gd name="connsiteY928" fmla="*/ 0 h 6858000"/>
              <a:gd name="connsiteX929" fmla="*/ 3094669 w 7467600"/>
              <a:gd name="connsiteY929" fmla="*/ 30308 h 6858000"/>
              <a:gd name="connsiteX930" fmla="*/ 2901945 w 7467600"/>
              <a:gd name="connsiteY930" fmla="*/ 466538 h 6858000"/>
              <a:gd name="connsiteX931" fmla="*/ 2815209 w 7467600"/>
              <a:gd name="connsiteY931" fmla="*/ 497361 h 6858000"/>
              <a:gd name="connsiteX932" fmla="*/ 2844845 w 7467600"/>
              <a:gd name="connsiteY932" fmla="*/ 127638 h 6858000"/>
              <a:gd name="connsiteX933" fmla="*/ 2867960 w 7467600"/>
              <a:gd name="connsiteY933" fmla="*/ 0 h 6858000"/>
              <a:gd name="connsiteX934" fmla="*/ 1057230 w 7467600"/>
              <a:gd name="connsiteY934" fmla="*/ 0 h 6858000"/>
              <a:gd name="connsiteX935" fmla="*/ 1111003 w 7467600"/>
              <a:gd name="connsiteY935" fmla="*/ 0 h 6858000"/>
              <a:gd name="connsiteX936" fmla="*/ 1125553 w 7467600"/>
              <a:gd name="connsiteY936" fmla="*/ 52588 h 6858000"/>
              <a:gd name="connsiteX937" fmla="*/ 1304276 w 7467600"/>
              <a:gd name="connsiteY937" fmla="*/ 476275 h 6858000"/>
              <a:gd name="connsiteX938" fmla="*/ 1492066 w 7467600"/>
              <a:gd name="connsiteY938" fmla="*/ 886333 h 6858000"/>
              <a:gd name="connsiteX939" fmla="*/ 1423698 w 7467600"/>
              <a:gd name="connsiteY939" fmla="*/ 710817 h 6858000"/>
              <a:gd name="connsiteX940" fmla="*/ 1357609 w 7467600"/>
              <a:gd name="connsiteY940" fmla="*/ 532892 h 6858000"/>
              <a:gd name="connsiteX941" fmla="*/ 1309550 w 7467600"/>
              <a:gd name="connsiteY941" fmla="*/ 374031 h 6858000"/>
              <a:gd name="connsiteX942" fmla="*/ 1193673 w 7467600"/>
              <a:gd name="connsiteY942" fmla="*/ 49533 h 6858000"/>
              <a:gd name="connsiteX943" fmla="*/ 1164391 w 7467600"/>
              <a:gd name="connsiteY943" fmla="*/ 0 h 6858000"/>
              <a:gd name="connsiteX944" fmla="*/ 1200666 w 7467600"/>
              <a:gd name="connsiteY944" fmla="*/ 0 h 6858000"/>
              <a:gd name="connsiteX945" fmla="*/ 1223408 w 7467600"/>
              <a:gd name="connsiteY945" fmla="*/ 38996 h 6858000"/>
              <a:gd name="connsiteX946" fmla="*/ 1339635 w 7467600"/>
              <a:gd name="connsiteY946" fmla="*/ 365517 h 6858000"/>
              <a:gd name="connsiteX947" fmla="*/ 1387469 w 7467600"/>
              <a:gd name="connsiteY947" fmla="*/ 523079 h 6858000"/>
              <a:gd name="connsiteX948" fmla="*/ 1452685 w 7467600"/>
              <a:gd name="connsiteY948" fmla="*/ 699806 h 6858000"/>
              <a:gd name="connsiteX949" fmla="*/ 1492092 w 7467600"/>
              <a:gd name="connsiteY949" fmla="*/ 800424 h 6858000"/>
              <a:gd name="connsiteX950" fmla="*/ 1455302 w 7467600"/>
              <a:gd name="connsiteY950" fmla="*/ 632913 h 6858000"/>
              <a:gd name="connsiteX951" fmla="*/ 1222336 w 7467600"/>
              <a:gd name="connsiteY951" fmla="*/ 9480 h 6858000"/>
              <a:gd name="connsiteX952" fmla="*/ 1214634 w 7467600"/>
              <a:gd name="connsiteY952" fmla="*/ 0 h 6858000"/>
              <a:gd name="connsiteX953" fmla="*/ 1289827 w 7467600"/>
              <a:gd name="connsiteY953" fmla="*/ 0 h 6858000"/>
              <a:gd name="connsiteX954" fmla="*/ 1321076 w 7467600"/>
              <a:gd name="connsiteY954" fmla="*/ 59722 h 6858000"/>
              <a:gd name="connsiteX955" fmla="*/ 1512579 w 7467600"/>
              <a:gd name="connsiteY955" fmla="*/ 626441 h 6858000"/>
              <a:gd name="connsiteX956" fmla="*/ 1506076 w 7467600"/>
              <a:gd name="connsiteY956" fmla="*/ 1089289 h 6858000"/>
              <a:gd name="connsiteX957" fmla="*/ 1486346 w 7467600"/>
              <a:gd name="connsiteY957" fmla="*/ 1079919 h 6858000"/>
              <a:gd name="connsiteX958" fmla="*/ 1070511 w 7467600"/>
              <a:gd name="connsiteY958" fmla="*/ 48609 h 6858000"/>
              <a:gd name="connsiteX959" fmla="*/ 1057230 w 7467600"/>
              <a:gd name="connsiteY959" fmla="*/ 0 h 6858000"/>
              <a:gd name="connsiteX960" fmla="*/ 43151 w 7467600"/>
              <a:gd name="connsiteY960" fmla="*/ 0 h 6858000"/>
              <a:gd name="connsiteX961" fmla="*/ 95283 w 7467600"/>
              <a:gd name="connsiteY961" fmla="*/ 0 h 6858000"/>
              <a:gd name="connsiteX962" fmla="*/ 300708 w 7467600"/>
              <a:gd name="connsiteY962" fmla="*/ 154571 h 6858000"/>
              <a:gd name="connsiteX963" fmla="*/ 530414 w 7467600"/>
              <a:gd name="connsiteY963" fmla="*/ 354673 h 6858000"/>
              <a:gd name="connsiteX964" fmla="*/ 333785 w 7467600"/>
              <a:gd name="connsiteY964" fmla="*/ 161564 h 6858000"/>
              <a:gd name="connsiteX965" fmla="*/ 147005 w 7467600"/>
              <a:gd name="connsiteY965" fmla="*/ 0 h 6858000"/>
              <a:gd name="connsiteX966" fmla="*/ 272509 w 7467600"/>
              <a:gd name="connsiteY966" fmla="*/ 0 h 6858000"/>
              <a:gd name="connsiteX967" fmla="*/ 326276 w 7467600"/>
              <a:gd name="connsiteY967" fmla="*/ 45847 h 6858000"/>
              <a:gd name="connsiteX968" fmla="*/ 823759 w 7467600"/>
              <a:gd name="connsiteY968" fmla="*/ 574145 h 6858000"/>
              <a:gd name="connsiteX969" fmla="*/ 811254 w 7467600"/>
              <a:gd name="connsiteY969" fmla="*/ 665546 h 6858000"/>
              <a:gd name="connsiteX970" fmla="*/ 154042 w 7467600"/>
              <a:gd name="connsiteY970" fmla="*/ 261522 h 6858000"/>
              <a:gd name="connsiteX971" fmla="*/ 13550 w 7467600"/>
              <a:gd name="connsiteY971" fmla="*/ 158423 h 6858000"/>
              <a:gd name="connsiteX972" fmla="*/ 0 w 7467600"/>
              <a:gd name="connsiteY972" fmla="*/ 146618 h 6858000"/>
              <a:gd name="connsiteX973" fmla="*/ 0 w 7467600"/>
              <a:gd name="connsiteY973" fmla="*/ 59161 h 6858000"/>
              <a:gd name="connsiteX974" fmla="*/ 45427 w 7467600"/>
              <a:gd name="connsiteY974" fmla="*/ 101078 h 6858000"/>
              <a:gd name="connsiteX975" fmla="*/ 630103 w 7467600"/>
              <a:gd name="connsiteY975" fmla="*/ 485885 h 6858000"/>
              <a:gd name="connsiteX976" fmla="*/ 532040 w 7467600"/>
              <a:gd name="connsiteY976" fmla="*/ 399359 h 6858000"/>
              <a:gd name="connsiteX977" fmla="*/ 517618 w 7467600"/>
              <a:gd name="connsiteY977" fmla="*/ 385726 h 6858000"/>
              <a:gd name="connsiteX978" fmla="*/ 285074 w 7467600"/>
              <a:gd name="connsiteY978" fmla="*/ 182755 h 6858000"/>
              <a:gd name="connsiteX979" fmla="*/ 43151 w 7467600"/>
              <a:gd name="connsiteY97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5971257 h 6858000"/>
              <a:gd name="connsiteX83" fmla="*/ 7467600 w 7467600"/>
              <a:gd name="connsiteY83" fmla="*/ 6012219 h 6858000"/>
              <a:gd name="connsiteX84" fmla="*/ 7240170 w 7467600"/>
              <a:gd name="connsiteY84" fmla="*/ 5787985 h 6858000"/>
              <a:gd name="connsiteX85" fmla="*/ 6946849 w 7467600"/>
              <a:gd name="connsiteY85" fmla="*/ 5523271 h 6858000"/>
              <a:gd name="connsiteX86" fmla="*/ 6946972 w 7467600"/>
              <a:gd name="connsiteY86" fmla="*/ 5526491 h 6858000"/>
              <a:gd name="connsiteX87" fmla="*/ 7105827 w 7467600"/>
              <a:gd name="connsiteY87" fmla="*/ 5718700 h 6858000"/>
              <a:gd name="connsiteX88" fmla="*/ 7356878 w 7467600"/>
              <a:gd name="connsiteY88" fmla="*/ 5981332 h 6858000"/>
              <a:gd name="connsiteX89" fmla="*/ 7467600 w 7467600"/>
              <a:gd name="connsiteY89" fmla="*/ 6117703 h 6858000"/>
              <a:gd name="connsiteX90" fmla="*/ 7467600 w 7467600"/>
              <a:gd name="connsiteY90" fmla="*/ 6163634 h 6858000"/>
              <a:gd name="connsiteX91" fmla="*/ 7403637 w 7467600"/>
              <a:gd name="connsiteY91" fmla="*/ 6083957 h 6858000"/>
              <a:gd name="connsiteX92" fmla="*/ 7254615 w 7467600"/>
              <a:gd name="connsiteY92" fmla="*/ 5911918 h 6858000"/>
              <a:gd name="connsiteX93" fmla="*/ 7312589 w 7467600"/>
              <a:gd name="connsiteY93" fmla="*/ 5982309 h 6858000"/>
              <a:gd name="connsiteX94" fmla="*/ 7448321 w 7467600"/>
              <a:gd name="connsiteY94" fmla="*/ 6190991 h 6858000"/>
              <a:gd name="connsiteX95" fmla="*/ 7467600 w 7467600"/>
              <a:gd name="connsiteY95" fmla="*/ 6221686 h 6858000"/>
              <a:gd name="connsiteX96" fmla="*/ 7467600 w 7467600"/>
              <a:gd name="connsiteY96" fmla="*/ 6334256 h 6858000"/>
              <a:gd name="connsiteX97" fmla="*/ 7454976 w 7467600"/>
              <a:gd name="connsiteY97" fmla="*/ 6318297 h 6858000"/>
              <a:gd name="connsiteX98" fmla="*/ 7042773 w 7467600"/>
              <a:gd name="connsiteY98" fmla="*/ 5734011 h 6858000"/>
              <a:gd name="connsiteX99" fmla="*/ 6844835 w 7467600"/>
              <a:gd name="connsiteY99" fmla="*/ 5424988 h 6858000"/>
              <a:gd name="connsiteX100" fmla="*/ 1456157 w 7467600"/>
              <a:gd name="connsiteY100" fmla="*/ 5371404 h 6858000"/>
              <a:gd name="connsiteX101" fmla="*/ 1244432 w 7467600"/>
              <a:gd name="connsiteY101" fmla="*/ 5385601 h 6858000"/>
              <a:gd name="connsiteX102" fmla="*/ 973990 w 7467600"/>
              <a:gd name="connsiteY102" fmla="*/ 5424940 h 6858000"/>
              <a:gd name="connsiteX103" fmla="*/ 1103809 w 7467600"/>
              <a:gd name="connsiteY103" fmla="*/ 5433720 h 6858000"/>
              <a:gd name="connsiteX104" fmla="*/ 1123454 w 7467600"/>
              <a:gd name="connsiteY104" fmla="*/ 5435727 h 6858000"/>
              <a:gd name="connsiteX105" fmla="*/ 1737017 w 7467600"/>
              <a:gd name="connsiteY105" fmla="*/ 5452183 h 6858000"/>
              <a:gd name="connsiteX106" fmla="*/ 1824397 w 7467600"/>
              <a:gd name="connsiteY106" fmla="*/ 5447757 h 6858000"/>
              <a:gd name="connsiteX107" fmla="*/ 2070059 w 7467600"/>
              <a:gd name="connsiteY107" fmla="*/ 5441660 h 6858000"/>
              <a:gd name="connsiteX108" fmla="*/ 1456157 w 7467600"/>
              <a:gd name="connsiteY108" fmla="*/ 5371404 h 6858000"/>
              <a:gd name="connsiteX109" fmla="*/ 4988186 w 7467600"/>
              <a:gd name="connsiteY109" fmla="*/ 5216467 h 6858000"/>
              <a:gd name="connsiteX110" fmla="*/ 4777334 w 7467600"/>
              <a:gd name="connsiteY110" fmla="*/ 5406072 h 6858000"/>
              <a:gd name="connsiteX111" fmla="*/ 4718341 w 7467600"/>
              <a:gd name="connsiteY111" fmla="*/ 5468043 h 6858000"/>
              <a:gd name="connsiteX112" fmla="*/ 4604655 w 7467600"/>
              <a:gd name="connsiteY112" fmla="*/ 5583434 h 6858000"/>
              <a:gd name="connsiteX113" fmla="*/ 4565074 w 7467600"/>
              <a:gd name="connsiteY113" fmla="*/ 5618550 h 6858000"/>
              <a:gd name="connsiteX114" fmla="*/ 4988186 w 7467600"/>
              <a:gd name="connsiteY114" fmla="*/ 5216467 h 6858000"/>
              <a:gd name="connsiteX115" fmla="*/ 4978032 w 7467600"/>
              <a:gd name="connsiteY115" fmla="*/ 5183809 h 6858000"/>
              <a:gd name="connsiteX116" fmla="*/ 4463413 w 7467600"/>
              <a:gd name="connsiteY116" fmla="*/ 5615162 h 6858000"/>
              <a:gd name="connsiteX117" fmla="*/ 4358134 w 7467600"/>
              <a:gd name="connsiteY117" fmla="*/ 5742791 h 6858000"/>
              <a:gd name="connsiteX118" fmla="*/ 4376219 w 7467600"/>
              <a:gd name="connsiteY118" fmla="*/ 5729027 h 6858000"/>
              <a:gd name="connsiteX119" fmla="*/ 4582340 w 7467600"/>
              <a:gd name="connsiteY119" fmla="*/ 5561037 h 6858000"/>
              <a:gd name="connsiteX120" fmla="*/ 4694684 w 7467600"/>
              <a:gd name="connsiteY120" fmla="*/ 5447098 h 6858000"/>
              <a:gd name="connsiteX121" fmla="*/ 4754123 w 7467600"/>
              <a:gd name="connsiteY121" fmla="*/ 5384643 h 6858000"/>
              <a:gd name="connsiteX122" fmla="*/ 4978032 w 7467600"/>
              <a:gd name="connsiteY122" fmla="*/ 5183809 h 6858000"/>
              <a:gd name="connsiteX123" fmla="*/ 1903353 w 7467600"/>
              <a:gd name="connsiteY123" fmla="*/ 5044827 h 6858000"/>
              <a:gd name="connsiteX124" fmla="*/ 1936931 w 7467600"/>
              <a:gd name="connsiteY124" fmla="*/ 5093954 h 6858000"/>
              <a:gd name="connsiteX125" fmla="*/ 2195868 w 7467600"/>
              <a:gd name="connsiteY125" fmla="*/ 5396574 h 6858000"/>
              <a:gd name="connsiteX126" fmla="*/ 2088852 w 7467600"/>
              <a:gd name="connsiteY126" fmla="*/ 5166123 h 6858000"/>
              <a:gd name="connsiteX127" fmla="*/ 1958241 w 7467600"/>
              <a:gd name="connsiteY127" fmla="*/ 5067955 h 6858000"/>
              <a:gd name="connsiteX128" fmla="*/ 1903353 w 7467600"/>
              <a:gd name="connsiteY128" fmla="*/ 5044827 h 6858000"/>
              <a:gd name="connsiteX129" fmla="*/ 1979378 w 7467600"/>
              <a:gd name="connsiteY129" fmla="*/ 4769504 h 6858000"/>
              <a:gd name="connsiteX130" fmla="*/ 2882120 w 7467600"/>
              <a:gd name="connsiteY130" fmla="*/ 5064547 h 6858000"/>
              <a:gd name="connsiteX131" fmla="*/ 2793103 w 7467600"/>
              <a:gd name="connsiteY131" fmla="*/ 5039699 h 6858000"/>
              <a:gd name="connsiteX132" fmla="*/ 2770041 w 7467600"/>
              <a:gd name="connsiteY132" fmla="*/ 5033634 h 6858000"/>
              <a:gd name="connsiteX133" fmla="*/ 1979378 w 7467600"/>
              <a:gd name="connsiteY133" fmla="*/ 4769504 h 6858000"/>
              <a:gd name="connsiteX134" fmla="*/ 1927410 w 7467600"/>
              <a:gd name="connsiteY134" fmla="*/ 4716164 h 6858000"/>
              <a:gd name="connsiteX135" fmla="*/ 1959587 w 7467600"/>
              <a:gd name="connsiteY135" fmla="*/ 4728849 h 6858000"/>
              <a:gd name="connsiteX136" fmla="*/ 2777707 w 7467600"/>
              <a:gd name="connsiteY136" fmla="*/ 5003991 h 6858000"/>
              <a:gd name="connsiteX137" fmla="*/ 2800768 w 7467600"/>
              <a:gd name="connsiteY137" fmla="*/ 5010056 h 6858000"/>
              <a:gd name="connsiteX138" fmla="*/ 2879408 w 7467600"/>
              <a:gd name="connsiteY138" fmla="*/ 5031590 h 6858000"/>
              <a:gd name="connsiteX139" fmla="*/ 2862295 w 7467600"/>
              <a:gd name="connsiteY139" fmla="*/ 5022958 h 6858000"/>
              <a:gd name="connsiteX140" fmla="*/ 2813343 w 7467600"/>
              <a:gd name="connsiteY140" fmla="*/ 4998369 h 6858000"/>
              <a:gd name="connsiteX141" fmla="*/ 2646245 w 7467600"/>
              <a:gd name="connsiteY141" fmla="*/ 4930999 h 6858000"/>
              <a:gd name="connsiteX142" fmla="*/ 1999243 w 7467600"/>
              <a:gd name="connsiteY142" fmla="*/ 4730524 h 6858000"/>
              <a:gd name="connsiteX143" fmla="*/ 1979527 w 7467600"/>
              <a:gd name="connsiteY143" fmla="*/ 4726651 h 6858000"/>
              <a:gd name="connsiteX144" fmla="*/ 1927410 w 7467600"/>
              <a:gd name="connsiteY144" fmla="*/ 4716164 h 6858000"/>
              <a:gd name="connsiteX145" fmla="*/ 1997014 w 7467600"/>
              <a:gd name="connsiteY145" fmla="*/ 4698007 h 6858000"/>
              <a:gd name="connsiteX146" fmla="*/ 2005458 w 7467600"/>
              <a:gd name="connsiteY146" fmla="*/ 4699540 h 6858000"/>
              <a:gd name="connsiteX147" fmla="*/ 2657186 w 7467600"/>
              <a:gd name="connsiteY147" fmla="*/ 4901687 h 6858000"/>
              <a:gd name="connsiteX148" fmla="*/ 2826662 w 7467600"/>
              <a:gd name="connsiteY148" fmla="*/ 4970362 h 6858000"/>
              <a:gd name="connsiteX149" fmla="*/ 2876100 w 7467600"/>
              <a:gd name="connsiteY149" fmla="*/ 4995397 h 6858000"/>
              <a:gd name="connsiteX150" fmla="*/ 3042600 w 7467600"/>
              <a:gd name="connsiteY150" fmla="*/ 5059532 h 6858000"/>
              <a:gd name="connsiteX151" fmla="*/ 1997014 w 7467600"/>
              <a:gd name="connsiteY151" fmla="*/ 4698007 h 6858000"/>
              <a:gd name="connsiteX152" fmla="*/ 2305292 w 7467600"/>
              <a:gd name="connsiteY152" fmla="*/ 4219492 h 6858000"/>
              <a:gd name="connsiteX153" fmla="*/ 3360922 w 7467600"/>
              <a:gd name="connsiteY153" fmla="*/ 4529373 h 6858000"/>
              <a:gd name="connsiteX154" fmla="*/ 3492420 w 7467600"/>
              <a:gd name="connsiteY154" fmla="*/ 4510145 h 6858000"/>
              <a:gd name="connsiteX155" fmla="*/ 3364086 w 7467600"/>
              <a:gd name="connsiteY155" fmla="*/ 4480340 h 6858000"/>
              <a:gd name="connsiteX156" fmla="*/ 3225818 w 7467600"/>
              <a:gd name="connsiteY156" fmla="*/ 4411822 h 6858000"/>
              <a:gd name="connsiteX157" fmla="*/ 3129696 w 7467600"/>
              <a:gd name="connsiteY157" fmla="*/ 4360704 h 6858000"/>
              <a:gd name="connsiteX158" fmla="*/ 2814545 w 7467600"/>
              <a:gd name="connsiteY158" fmla="*/ 4282955 h 6858000"/>
              <a:gd name="connsiteX159" fmla="*/ 2305292 w 7467600"/>
              <a:gd name="connsiteY159" fmla="*/ 4219492 h 6858000"/>
              <a:gd name="connsiteX160" fmla="*/ 2626982 w 7467600"/>
              <a:gd name="connsiteY160" fmla="*/ 4206450 h 6858000"/>
              <a:gd name="connsiteX161" fmla="*/ 2490617 w 7467600"/>
              <a:gd name="connsiteY161" fmla="*/ 4206951 h 6858000"/>
              <a:gd name="connsiteX162" fmla="*/ 2819869 w 7467600"/>
              <a:gd name="connsiteY162" fmla="*/ 4252936 h 6858000"/>
              <a:gd name="connsiteX163" fmla="*/ 3143018 w 7467600"/>
              <a:gd name="connsiteY163" fmla="*/ 4332698 h 6858000"/>
              <a:gd name="connsiteX164" fmla="*/ 3241520 w 7467600"/>
              <a:gd name="connsiteY164" fmla="*/ 4385112 h 6858000"/>
              <a:gd name="connsiteX165" fmla="*/ 3374575 w 7467600"/>
              <a:gd name="connsiteY165" fmla="*/ 4451517 h 6858000"/>
              <a:gd name="connsiteX166" fmla="*/ 3505221 w 7467600"/>
              <a:gd name="connsiteY166" fmla="*/ 4480757 h 6858000"/>
              <a:gd name="connsiteX167" fmla="*/ 2626982 w 7467600"/>
              <a:gd name="connsiteY167" fmla="*/ 4206450 h 6858000"/>
              <a:gd name="connsiteX168" fmla="*/ 1310106 w 7467600"/>
              <a:gd name="connsiteY168" fmla="*/ 3943217 h 6858000"/>
              <a:gd name="connsiteX169" fmla="*/ 854994 w 7467600"/>
              <a:gd name="connsiteY169" fmla="*/ 4399136 h 6858000"/>
              <a:gd name="connsiteX170" fmla="*/ 742462 w 7467600"/>
              <a:gd name="connsiteY170" fmla="*/ 4594648 h 6858000"/>
              <a:gd name="connsiteX171" fmla="*/ 820602 w 7467600"/>
              <a:gd name="connsiteY171" fmla="*/ 4485915 h 6858000"/>
              <a:gd name="connsiteX172" fmla="*/ 878295 w 7467600"/>
              <a:gd name="connsiteY172" fmla="*/ 4403594 h 6858000"/>
              <a:gd name="connsiteX173" fmla="*/ 1240607 w 7467600"/>
              <a:gd name="connsiteY173" fmla="*/ 4010401 h 6858000"/>
              <a:gd name="connsiteX174" fmla="*/ 1310106 w 7467600"/>
              <a:gd name="connsiteY174" fmla="*/ 3943217 h 6858000"/>
              <a:gd name="connsiteX175" fmla="*/ 1423113 w 7467600"/>
              <a:gd name="connsiteY175" fmla="*/ 3874565 h 6858000"/>
              <a:gd name="connsiteX176" fmla="*/ 1260565 w 7467600"/>
              <a:gd name="connsiteY176" fmla="*/ 4031982 h 6858000"/>
              <a:gd name="connsiteX177" fmla="*/ 901900 w 7467600"/>
              <a:gd name="connsiteY177" fmla="*/ 4421236 h 6858000"/>
              <a:gd name="connsiteX178" fmla="*/ 845044 w 7467600"/>
              <a:gd name="connsiteY178" fmla="*/ 4502436 h 6858000"/>
              <a:gd name="connsiteX179" fmla="*/ 685926 w 7467600"/>
              <a:gd name="connsiteY179" fmla="*/ 4703069 h 6858000"/>
              <a:gd name="connsiteX180" fmla="*/ 684248 w 7467600"/>
              <a:gd name="connsiteY180" fmla="*/ 4706721 h 6858000"/>
              <a:gd name="connsiteX181" fmla="*/ 1423113 w 7467600"/>
              <a:gd name="connsiteY181" fmla="*/ 3874565 h 6858000"/>
              <a:gd name="connsiteX182" fmla="*/ 3316479 w 7467600"/>
              <a:gd name="connsiteY182" fmla="*/ 3872136 h 6858000"/>
              <a:gd name="connsiteX183" fmla="*/ 3546806 w 7467600"/>
              <a:gd name="connsiteY183" fmla="*/ 4356139 h 6858000"/>
              <a:gd name="connsiteX184" fmla="*/ 3364433 w 7467600"/>
              <a:gd name="connsiteY184" fmla="*/ 3953121 h 6858000"/>
              <a:gd name="connsiteX185" fmla="*/ 3316479 w 7467600"/>
              <a:gd name="connsiteY185" fmla="*/ 3872136 h 6858000"/>
              <a:gd name="connsiteX186" fmla="*/ 3291335 w 7467600"/>
              <a:gd name="connsiteY186" fmla="*/ 3767420 h 6858000"/>
              <a:gd name="connsiteX187" fmla="*/ 3390805 w 7467600"/>
              <a:gd name="connsiteY187" fmla="*/ 3937163 h 6858000"/>
              <a:gd name="connsiteX188" fmla="*/ 3579062 w 7467600"/>
              <a:gd name="connsiteY188" fmla="*/ 4359040 h 6858000"/>
              <a:gd name="connsiteX189" fmla="*/ 3467355 w 7467600"/>
              <a:gd name="connsiteY189" fmla="*/ 3988130 h 6858000"/>
              <a:gd name="connsiteX190" fmla="*/ 3310753 w 7467600"/>
              <a:gd name="connsiteY190" fmla="*/ 3787140 h 6858000"/>
              <a:gd name="connsiteX191" fmla="*/ 3291335 w 7467600"/>
              <a:gd name="connsiteY191" fmla="*/ 3767420 h 6858000"/>
              <a:gd name="connsiteX192" fmla="*/ 1635889 w 7467600"/>
              <a:gd name="connsiteY192" fmla="*/ 3709494 h 6858000"/>
              <a:gd name="connsiteX193" fmla="*/ 1634800 w 7467600"/>
              <a:gd name="connsiteY193" fmla="*/ 3731111 h 6858000"/>
              <a:gd name="connsiteX194" fmla="*/ 1635889 w 7467600"/>
              <a:gd name="connsiteY194" fmla="*/ 3709494 h 6858000"/>
              <a:gd name="connsiteX195" fmla="*/ 1510397 w 7467600"/>
              <a:gd name="connsiteY195" fmla="*/ 3684705 h 6858000"/>
              <a:gd name="connsiteX196" fmla="*/ 1146550 w 7467600"/>
              <a:gd name="connsiteY196" fmla="*/ 3802012 h 6858000"/>
              <a:gd name="connsiteX197" fmla="*/ 698834 w 7467600"/>
              <a:gd name="connsiteY197" fmla="*/ 3952272 h 6858000"/>
              <a:gd name="connsiteX198" fmla="*/ 34256 w 7467600"/>
              <a:gd name="connsiteY198" fmla="*/ 4347603 h 6858000"/>
              <a:gd name="connsiteX199" fmla="*/ 527241 w 7467600"/>
              <a:gd name="connsiteY199" fmla="*/ 4065078 h 6858000"/>
              <a:gd name="connsiteX200" fmla="*/ 1510397 w 7467600"/>
              <a:gd name="connsiteY200" fmla="*/ 3684705 h 6858000"/>
              <a:gd name="connsiteX201" fmla="*/ 1313114 w 7467600"/>
              <a:gd name="connsiteY201" fmla="*/ 3655216 h 6858000"/>
              <a:gd name="connsiteX202" fmla="*/ 1109304 w 7467600"/>
              <a:gd name="connsiteY202" fmla="*/ 3669030 h 6858000"/>
              <a:gd name="connsiteX203" fmla="*/ 8129 w 7467600"/>
              <a:gd name="connsiteY203" fmla="*/ 4330519 h 6858000"/>
              <a:gd name="connsiteX204" fmla="*/ 687572 w 7467600"/>
              <a:gd name="connsiteY204" fmla="*/ 3925629 h 6858000"/>
              <a:gd name="connsiteX205" fmla="*/ 1138365 w 7467600"/>
              <a:gd name="connsiteY205" fmla="*/ 3774515 h 6858000"/>
              <a:gd name="connsiteX206" fmla="*/ 1505579 w 7467600"/>
              <a:gd name="connsiteY206" fmla="*/ 3655526 h 6858000"/>
              <a:gd name="connsiteX207" fmla="*/ 1313114 w 7467600"/>
              <a:gd name="connsiteY207" fmla="*/ 3655216 h 6858000"/>
              <a:gd name="connsiteX208" fmla="*/ 3655073 w 7467600"/>
              <a:gd name="connsiteY208" fmla="*/ 3650884 h 6858000"/>
              <a:gd name="connsiteX209" fmla="*/ 3989938 w 7467600"/>
              <a:gd name="connsiteY209" fmla="*/ 3991685 h 6858000"/>
              <a:gd name="connsiteX210" fmla="*/ 4393907 w 7467600"/>
              <a:gd name="connsiteY210" fmla="*/ 4261258 h 6858000"/>
              <a:gd name="connsiteX211" fmla="*/ 4648051 w 7467600"/>
              <a:gd name="connsiteY211" fmla="*/ 4374051 h 6858000"/>
              <a:gd name="connsiteX212" fmla="*/ 4383389 w 7467600"/>
              <a:gd name="connsiteY212" fmla="*/ 4184369 h 6858000"/>
              <a:gd name="connsiteX213" fmla="*/ 4165508 w 7467600"/>
              <a:gd name="connsiteY213" fmla="*/ 4035196 h 6858000"/>
              <a:gd name="connsiteX214" fmla="*/ 4068162 w 7467600"/>
              <a:gd name="connsiteY214" fmla="*/ 3953394 h 6858000"/>
              <a:gd name="connsiteX215" fmla="*/ 3981416 w 7467600"/>
              <a:gd name="connsiteY215" fmla="*/ 3880482 h 6858000"/>
              <a:gd name="connsiteX216" fmla="*/ 3800147 w 7467600"/>
              <a:gd name="connsiteY216" fmla="*/ 3749872 h 6858000"/>
              <a:gd name="connsiteX217" fmla="*/ 3655073 w 7467600"/>
              <a:gd name="connsiteY217" fmla="*/ 3650884 h 6858000"/>
              <a:gd name="connsiteX218" fmla="*/ 3670252 w 7467600"/>
              <a:gd name="connsiteY218" fmla="*/ 3622798 h 6858000"/>
              <a:gd name="connsiteX219" fmla="*/ 3817258 w 7467600"/>
              <a:gd name="connsiteY219" fmla="*/ 3723577 h 6858000"/>
              <a:gd name="connsiteX220" fmla="*/ 4000461 w 7467600"/>
              <a:gd name="connsiteY220" fmla="*/ 3855966 h 6858000"/>
              <a:gd name="connsiteX221" fmla="*/ 4088180 w 7467600"/>
              <a:gd name="connsiteY221" fmla="*/ 3929774 h 6858000"/>
              <a:gd name="connsiteX222" fmla="*/ 4184555 w 7467600"/>
              <a:gd name="connsiteY222" fmla="*/ 4010683 h 6858000"/>
              <a:gd name="connsiteX223" fmla="*/ 4399563 w 7467600"/>
              <a:gd name="connsiteY223" fmla="*/ 4158106 h 6858000"/>
              <a:gd name="connsiteX224" fmla="*/ 4684469 w 7467600"/>
              <a:gd name="connsiteY224" fmla="*/ 4364680 h 6858000"/>
              <a:gd name="connsiteX225" fmla="*/ 4690271 w 7467600"/>
              <a:gd name="connsiteY225" fmla="*/ 4370034 h 6858000"/>
              <a:gd name="connsiteX226" fmla="*/ 4136093 w 7467600"/>
              <a:gd name="connsiteY226" fmla="*/ 3858466 h 6858000"/>
              <a:gd name="connsiteX227" fmla="*/ 3670252 w 7467600"/>
              <a:gd name="connsiteY227" fmla="*/ 3622798 h 6858000"/>
              <a:gd name="connsiteX228" fmla="*/ 4440129 w 7467600"/>
              <a:gd name="connsiteY228" fmla="*/ 3448571 h 6858000"/>
              <a:gd name="connsiteX229" fmla="*/ 4856525 w 7467600"/>
              <a:gd name="connsiteY229" fmla="*/ 3915351 h 6858000"/>
              <a:gd name="connsiteX230" fmla="*/ 5059055 w 7467600"/>
              <a:gd name="connsiteY230" fmla="*/ 4108918 h 6858000"/>
              <a:gd name="connsiteX231" fmla="*/ 5290070 w 7467600"/>
              <a:gd name="connsiteY231" fmla="*/ 4263619 h 6858000"/>
              <a:gd name="connsiteX232" fmla="*/ 4834991 w 7467600"/>
              <a:gd name="connsiteY232" fmla="*/ 3830985 h 6858000"/>
              <a:gd name="connsiteX233" fmla="*/ 4440129 w 7467600"/>
              <a:gd name="connsiteY233" fmla="*/ 3448571 h 6858000"/>
              <a:gd name="connsiteX234" fmla="*/ 4441737 w 7467600"/>
              <a:gd name="connsiteY234" fmla="*/ 3399734 h 6858000"/>
              <a:gd name="connsiteX235" fmla="*/ 4431236 w 7467600"/>
              <a:gd name="connsiteY235" fmla="*/ 3400954 h 6858000"/>
              <a:gd name="connsiteX236" fmla="*/ 4557150 w 7467600"/>
              <a:gd name="connsiteY236" fmla="*/ 3510023 h 6858000"/>
              <a:gd name="connsiteX237" fmla="*/ 4856936 w 7467600"/>
              <a:gd name="connsiteY237" fmla="*/ 3809146 h 6858000"/>
              <a:gd name="connsiteX238" fmla="*/ 5111996 w 7467600"/>
              <a:gd name="connsiteY238" fmla="*/ 4065759 h 6858000"/>
              <a:gd name="connsiteX239" fmla="*/ 5388878 w 7467600"/>
              <a:gd name="connsiteY239" fmla="*/ 4300185 h 6858000"/>
              <a:gd name="connsiteX240" fmla="*/ 5425556 w 7467600"/>
              <a:gd name="connsiteY240" fmla="*/ 4308967 h 6858000"/>
              <a:gd name="connsiteX241" fmla="*/ 4943646 w 7467600"/>
              <a:gd name="connsiteY241" fmla="*/ 3822916 h 6858000"/>
              <a:gd name="connsiteX242" fmla="*/ 4594837 w 7467600"/>
              <a:gd name="connsiteY242" fmla="*/ 3532274 h 6858000"/>
              <a:gd name="connsiteX243" fmla="*/ 4441737 w 7467600"/>
              <a:gd name="connsiteY243" fmla="*/ 3399734 h 6858000"/>
              <a:gd name="connsiteX244" fmla="*/ 5425834 w 7467600"/>
              <a:gd name="connsiteY244" fmla="*/ 3162785 h 6858000"/>
              <a:gd name="connsiteX245" fmla="*/ 5401644 w 7467600"/>
              <a:gd name="connsiteY245" fmla="*/ 3617847 h 6858000"/>
              <a:gd name="connsiteX246" fmla="*/ 5467256 w 7467600"/>
              <a:gd name="connsiteY246" fmla="*/ 4175494 h 6858000"/>
              <a:gd name="connsiteX247" fmla="*/ 5448069 w 7467600"/>
              <a:gd name="connsiteY247" fmla="*/ 3567554 h 6858000"/>
              <a:gd name="connsiteX248" fmla="*/ 5425834 w 7467600"/>
              <a:gd name="connsiteY248" fmla="*/ 3162785 h 6858000"/>
              <a:gd name="connsiteX249" fmla="*/ 1318687 w 7467600"/>
              <a:gd name="connsiteY249" fmla="*/ 3113840 h 6858000"/>
              <a:gd name="connsiteX250" fmla="*/ 1066793 w 7467600"/>
              <a:gd name="connsiteY250" fmla="*/ 3212171 h 6858000"/>
              <a:gd name="connsiteX251" fmla="*/ 993319 w 7467600"/>
              <a:gd name="connsiteY251" fmla="*/ 3247648 h 6858000"/>
              <a:gd name="connsiteX252" fmla="*/ 853081 w 7467600"/>
              <a:gd name="connsiteY252" fmla="*/ 3312410 h 6858000"/>
              <a:gd name="connsiteX253" fmla="*/ 805957 w 7467600"/>
              <a:gd name="connsiteY253" fmla="*/ 3330443 h 6858000"/>
              <a:gd name="connsiteX254" fmla="*/ 1318687 w 7467600"/>
              <a:gd name="connsiteY254" fmla="*/ 3113840 h 6858000"/>
              <a:gd name="connsiteX255" fmla="*/ 5453702 w 7467600"/>
              <a:gd name="connsiteY255" fmla="*/ 3090882 h 6858000"/>
              <a:gd name="connsiteX256" fmla="*/ 5480135 w 7467600"/>
              <a:gd name="connsiteY256" fmla="*/ 3565802 h 6858000"/>
              <a:gd name="connsiteX257" fmla="*/ 5499023 w 7467600"/>
              <a:gd name="connsiteY257" fmla="*/ 4166310 h 6858000"/>
              <a:gd name="connsiteX258" fmla="*/ 5547022 w 7467600"/>
              <a:gd name="connsiteY258" fmla="*/ 3607838 h 6858000"/>
              <a:gd name="connsiteX259" fmla="*/ 5515964 w 7467600"/>
              <a:gd name="connsiteY259" fmla="*/ 3378541 h 6858000"/>
              <a:gd name="connsiteX260" fmla="*/ 5453702 w 7467600"/>
              <a:gd name="connsiteY260" fmla="*/ 3090882 h 6858000"/>
              <a:gd name="connsiteX261" fmla="*/ 1238695 w 7467600"/>
              <a:gd name="connsiteY261" fmla="*/ 3076820 h 6858000"/>
              <a:gd name="connsiteX262" fmla="*/ 716371 w 7467600"/>
              <a:gd name="connsiteY262" fmla="*/ 3293249 h 6858000"/>
              <a:gd name="connsiteX263" fmla="*/ 579522 w 7467600"/>
              <a:gd name="connsiteY263" fmla="*/ 3371759 h 6858000"/>
              <a:gd name="connsiteX264" fmla="*/ 600288 w 7467600"/>
              <a:gd name="connsiteY264" fmla="*/ 3365555 h 6858000"/>
              <a:gd name="connsiteX265" fmla="*/ 840692 w 7467600"/>
              <a:gd name="connsiteY265" fmla="*/ 3284921 h 6858000"/>
              <a:gd name="connsiteX266" fmla="*/ 979248 w 7467600"/>
              <a:gd name="connsiteY266" fmla="*/ 3221003 h 6858000"/>
              <a:gd name="connsiteX267" fmla="*/ 1053282 w 7467600"/>
              <a:gd name="connsiteY267" fmla="*/ 3185247 h 6858000"/>
              <a:gd name="connsiteX268" fmla="*/ 1320603 w 7467600"/>
              <a:gd name="connsiteY268" fmla="*/ 3081281 h 6858000"/>
              <a:gd name="connsiteX269" fmla="*/ 1238695 w 7467600"/>
              <a:gd name="connsiteY269" fmla="*/ 3076820 h 6858000"/>
              <a:gd name="connsiteX270" fmla="*/ 5425627 w 7467600"/>
              <a:gd name="connsiteY270" fmla="*/ 2954192 h 6858000"/>
              <a:gd name="connsiteX271" fmla="*/ 5470770 w 7467600"/>
              <a:gd name="connsiteY271" fmla="*/ 3005435 h 6858000"/>
              <a:gd name="connsiteX272" fmla="*/ 5519779 w 7467600"/>
              <a:gd name="connsiteY272" fmla="*/ 4359223 h 6858000"/>
              <a:gd name="connsiteX273" fmla="*/ 5520293 w 7467600"/>
              <a:gd name="connsiteY273" fmla="*/ 4360602 h 6858000"/>
              <a:gd name="connsiteX274" fmla="*/ 5767221 w 7467600"/>
              <a:gd name="connsiteY274" fmla="*/ 4665564 h 6858000"/>
              <a:gd name="connsiteX275" fmla="*/ 6937169 w 7467600"/>
              <a:gd name="connsiteY275" fmla="*/ 4815941 h 6858000"/>
              <a:gd name="connsiteX276" fmla="*/ 6953922 w 7467600"/>
              <a:gd name="connsiteY276" fmla="*/ 4890068 h 6858000"/>
              <a:gd name="connsiteX277" fmla="*/ 6071359 w 7467600"/>
              <a:gd name="connsiteY277" fmla="*/ 4770770 h 6858000"/>
              <a:gd name="connsiteX278" fmla="*/ 6038839 w 7467600"/>
              <a:gd name="connsiteY278" fmla="*/ 4764474 h 6858000"/>
              <a:gd name="connsiteX279" fmla="*/ 6038706 w 7467600"/>
              <a:gd name="connsiteY279" fmla="*/ 4763847 h 6858000"/>
              <a:gd name="connsiteX280" fmla="*/ 6037784 w 7467600"/>
              <a:gd name="connsiteY280" fmla="*/ 4764270 h 6858000"/>
              <a:gd name="connsiteX281" fmla="*/ 6038839 w 7467600"/>
              <a:gd name="connsiteY281" fmla="*/ 4764474 h 6858000"/>
              <a:gd name="connsiteX282" fmla="*/ 6040338 w 7467600"/>
              <a:gd name="connsiteY282" fmla="*/ 4771418 h 6858000"/>
              <a:gd name="connsiteX283" fmla="*/ 6024488 w 7467600"/>
              <a:gd name="connsiteY283" fmla="*/ 4809903 h 6858000"/>
              <a:gd name="connsiteX284" fmla="*/ 5599771 w 7467600"/>
              <a:gd name="connsiteY284" fmla="*/ 5509652 h 6858000"/>
              <a:gd name="connsiteX285" fmla="*/ 5548843 w 7467600"/>
              <a:gd name="connsiteY285" fmla="*/ 5563845 h 6858000"/>
              <a:gd name="connsiteX286" fmla="*/ 5940952 w 7467600"/>
              <a:gd name="connsiteY286" fmla="*/ 6250028 h 6858000"/>
              <a:gd name="connsiteX287" fmla="*/ 6043441 w 7467600"/>
              <a:gd name="connsiteY287" fmla="*/ 6665847 h 6858000"/>
              <a:gd name="connsiteX288" fmla="*/ 6093432 w 7467600"/>
              <a:gd name="connsiteY288" fmla="*/ 6858000 h 6858000"/>
              <a:gd name="connsiteX289" fmla="*/ 6034344 w 7467600"/>
              <a:gd name="connsiteY289" fmla="*/ 6858000 h 6858000"/>
              <a:gd name="connsiteX290" fmla="*/ 6026679 w 7467600"/>
              <a:gd name="connsiteY290" fmla="*/ 6836959 h 6858000"/>
              <a:gd name="connsiteX291" fmla="*/ 5800441 w 7467600"/>
              <a:gd name="connsiteY291" fmla="*/ 6335286 h 6858000"/>
              <a:gd name="connsiteX292" fmla="*/ 5526562 w 7467600"/>
              <a:gd name="connsiteY292" fmla="*/ 5705388 h 6858000"/>
              <a:gd name="connsiteX293" fmla="*/ 5519640 w 7467600"/>
              <a:gd name="connsiteY293" fmla="*/ 5683774 h 6858000"/>
              <a:gd name="connsiteX294" fmla="*/ 5844559 w 7467600"/>
              <a:gd name="connsiteY294" fmla="*/ 6553349 h 6858000"/>
              <a:gd name="connsiteX295" fmla="*/ 5975994 w 7467600"/>
              <a:gd name="connsiteY295" fmla="*/ 6858000 h 6858000"/>
              <a:gd name="connsiteX296" fmla="*/ 5898547 w 7467600"/>
              <a:gd name="connsiteY296" fmla="*/ 6858000 h 6858000"/>
              <a:gd name="connsiteX297" fmla="*/ 5682041 w 7467600"/>
              <a:gd name="connsiteY297" fmla="*/ 6355860 h 6858000"/>
              <a:gd name="connsiteX298" fmla="*/ 5461758 w 7467600"/>
              <a:gd name="connsiteY298" fmla="*/ 5820220 h 6858000"/>
              <a:gd name="connsiteX299" fmla="*/ 5237282 w 7467600"/>
              <a:gd name="connsiteY299" fmla="*/ 6579086 h 6858000"/>
              <a:gd name="connsiteX300" fmla="*/ 5115009 w 7467600"/>
              <a:gd name="connsiteY300" fmla="*/ 6858000 h 6858000"/>
              <a:gd name="connsiteX301" fmla="*/ 5028074 w 7467600"/>
              <a:gd name="connsiteY301" fmla="*/ 6858000 h 6858000"/>
              <a:gd name="connsiteX302" fmla="*/ 5079508 w 7467600"/>
              <a:gd name="connsiteY302" fmla="*/ 6749074 h 6858000"/>
              <a:gd name="connsiteX303" fmla="*/ 5371846 w 7467600"/>
              <a:gd name="connsiteY303" fmla="*/ 5924413 h 6858000"/>
              <a:gd name="connsiteX304" fmla="*/ 5270512 w 7467600"/>
              <a:gd name="connsiteY304" fmla="*/ 6138975 h 6858000"/>
              <a:gd name="connsiteX305" fmla="*/ 5062409 w 7467600"/>
              <a:gd name="connsiteY305" fmla="*/ 6653544 h 6858000"/>
              <a:gd name="connsiteX306" fmla="*/ 5036628 w 7467600"/>
              <a:gd name="connsiteY306" fmla="*/ 6754247 h 6858000"/>
              <a:gd name="connsiteX307" fmla="*/ 5009112 w 7467600"/>
              <a:gd name="connsiteY307" fmla="*/ 6858000 h 6858000"/>
              <a:gd name="connsiteX308" fmla="*/ 4976679 w 7467600"/>
              <a:gd name="connsiteY308" fmla="*/ 6858000 h 6858000"/>
              <a:gd name="connsiteX309" fmla="*/ 5006537 w 7467600"/>
              <a:gd name="connsiteY309" fmla="*/ 6747068 h 6858000"/>
              <a:gd name="connsiteX310" fmla="*/ 5032723 w 7467600"/>
              <a:gd name="connsiteY310" fmla="*/ 6644957 h 6858000"/>
              <a:gd name="connsiteX311" fmla="*/ 5242949 w 7467600"/>
              <a:gd name="connsiteY311" fmla="*/ 6125175 h 6858000"/>
              <a:gd name="connsiteX312" fmla="*/ 5286321 w 7467600"/>
              <a:gd name="connsiteY312" fmla="*/ 6033555 h 6858000"/>
              <a:gd name="connsiteX313" fmla="*/ 5008210 w 7467600"/>
              <a:gd name="connsiteY313" fmla="*/ 6649194 h 6858000"/>
              <a:gd name="connsiteX314" fmla="*/ 4986321 w 7467600"/>
              <a:gd name="connsiteY314" fmla="*/ 6765687 h 6858000"/>
              <a:gd name="connsiteX315" fmla="*/ 4973474 w 7467600"/>
              <a:gd name="connsiteY315" fmla="*/ 6858000 h 6858000"/>
              <a:gd name="connsiteX316" fmla="*/ 4907178 w 7467600"/>
              <a:gd name="connsiteY316" fmla="*/ 6858000 h 6858000"/>
              <a:gd name="connsiteX317" fmla="*/ 4910810 w 7467600"/>
              <a:gd name="connsiteY317" fmla="*/ 6829660 h 6858000"/>
              <a:gd name="connsiteX318" fmla="*/ 4987461 w 7467600"/>
              <a:gd name="connsiteY318" fmla="*/ 6432994 h 6858000"/>
              <a:gd name="connsiteX319" fmla="*/ 5179262 w 7467600"/>
              <a:gd name="connsiteY319" fmla="*/ 6035044 h 6858000"/>
              <a:gd name="connsiteX320" fmla="*/ 4689678 w 7467600"/>
              <a:gd name="connsiteY320" fmla="*/ 6440241 h 6858000"/>
              <a:gd name="connsiteX321" fmla="*/ 4477543 w 7467600"/>
              <a:gd name="connsiteY321" fmla="*/ 6674836 h 6858000"/>
              <a:gd name="connsiteX322" fmla="*/ 4329957 w 7467600"/>
              <a:gd name="connsiteY322" fmla="*/ 6858000 h 6858000"/>
              <a:gd name="connsiteX323" fmla="*/ 4218595 w 7467600"/>
              <a:gd name="connsiteY323" fmla="*/ 6858000 h 6858000"/>
              <a:gd name="connsiteX324" fmla="*/ 4368888 w 7467600"/>
              <a:gd name="connsiteY324" fmla="*/ 6668412 h 6858000"/>
              <a:gd name="connsiteX325" fmla="*/ 4563091 w 7467600"/>
              <a:gd name="connsiteY325" fmla="*/ 6442508 h 6858000"/>
              <a:gd name="connsiteX326" fmla="*/ 5387324 w 7467600"/>
              <a:gd name="connsiteY326" fmla="*/ 5705830 h 6858000"/>
              <a:gd name="connsiteX327" fmla="*/ 5073620 w 7467600"/>
              <a:gd name="connsiteY327" fmla="*/ 5955437 h 6858000"/>
              <a:gd name="connsiteX328" fmla="*/ 4689789 w 7467600"/>
              <a:gd name="connsiteY328" fmla="*/ 6268382 h 6858000"/>
              <a:gd name="connsiteX329" fmla="*/ 4418722 w 7467600"/>
              <a:gd name="connsiteY329" fmla="*/ 6570886 h 6858000"/>
              <a:gd name="connsiteX330" fmla="*/ 4214944 w 7467600"/>
              <a:gd name="connsiteY330" fmla="*/ 6858000 h 6858000"/>
              <a:gd name="connsiteX331" fmla="*/ 4177898 w 7467600"/>
              <a:gd name="connsiteY331" fmla="*/ 6858000 h 6858000"/>
              <a:gd name="connsiteX332" fmla="*/ 4391597 w 7467600"/>
              <a:gd name="connsiteY332" fmla="*/ 6556370 h 6858000"/>
              <a:gd name="connsiteX333" fmla="*/ 4668889 w 7467600"/>
              <a:gd name="connsiteY333" fmla="*/ 6246399 h 6858000"/>
              <a:gd name="connsiteX334" fmla="*/ 5055427 w 7467600"/>
              <a:gd name="connsiteY334" fmla="*/ 5931476 h 6858000"/>
              <a:gd name="connsiteX335" fmla="*/ 5371814 w 7467600"/>
              <a:gd name="connsiteY335" fmla="*/ 5678975 h 6858000"/>
              <a:gd name="connsiteX336" fmla="*/ 4987918 w 7467600"/>
              <a:gd name="connsiteY336" fmla="*/ 5838701 h 6858000"/>
              <a:gd name="connsiteX337" fmla="*/ 4317146 w 7467600"/>
              <a:gd name="connsiteY337" fmla="*/ 6587716 h 6858000"/>
              <a:gd name="connsiteX338" fmla="*/ 4171627 w 7467600"/>
              <a:gd name="connsiteY338" fmla="*/ 6858000 h 6858000"/>
              <a:gd name="connsiteX339" fmla="*/ 4081585 w 7467600"/>
              <a:gd name="connsiteY339" fmla="*/ 6858000 h 6858000"/>
              <a:gd name="connsiteX340" fmla="*/ 4238603 w 7467600"/>
              <a:gd name="connsiteY340" fmla="*/ 6559341 h 6858000"/>
              <a:gd name="connsiteX341" fmla="*/ 4778333 w 7467600"/>
              <a:gd name="connsiteY341" fmla="*/ 5873626 h 6858000"/>
              <a:gd name="connsiteX342" fmla="*/ 5414185 w 7467600"/>
              <a:gd name="connsiteY342" fmla="*/ 5573882 h 6858000"/>
              <a:gd name="connsiteX343" fmla="*/ 5959648 w 7467600"/>
              <a:gd name="connsiteY343" fmla="*/ 4760797 h 6858000"/>
              <a:gd name="connsiteX344" fmla="*/ 5355019 w 7467600"/>
              <a:gd name="connsiteY344" fmla="*/ 4734672 h 6858000"/>
              <a:gd name="connsiteX345" fmla="*/ 5083565 w 7467600"/>
              <a:gd name="connsiteY345" fmla="*/ 5179121 h 6858000"/>
              <a:gd name="connsiteX346" fmla="*/ 4713577 w 7467600"/>
              <a:gd name="connsiteY346" fmla="*/ 5616803 h 6858000"/>
              <a:gd name="connsiteX347" fmla="*/ 3989559 w 7467600"/>
              <a:gd name="connsiteY347" fmla="*/ 6145945 h 6858000"/>
              <a:gd name="connsiteX348" fmla="*/ 3939824 w 7467600"/>
              <a:gd name="connsiteY348" fmla="*/ 6066900 h 6858000"/>
              <a:gd name="connsiteX349" fmla="*/ 4584537 w 7467600"/>
              <a:gd name="connsiteY349" fmla="*/ 5324826 h 6858000"/>
              <a:gd name="connsiteX350" fmla="*/ 5037105 w 7467600"/>
              <a:gd name="connsiteY350" fmla="*/ 5088765 h 6858000"/>
              <a:gd name="connsiteX351" fmla="*/ 5039930 w 7467600"/>
              <a:gd name="connsiteY351" fmla="*/ 5089585 h 6858000"/>
              <a:gd name="connsiteX352" fmla="*/ 5263764 w 7467600"/>
              <a:gd name="connsiteY352" fmla="*/ 4735525 h 6858000"/>
              <a:gd name="connsiteX353" fmla="*/ 4086300 w 7467600"/>
              <a:gd name="connsiteY353" fmla="*/ 4884599 h 6858000"/>
              <a:gd name="connsiteX354" fmla="*/ 4085485 w 7467600"/>
              <a:gd name="connsiteY354" fmla="*/ 4899070 h 6858000"/>
              <a:gd name="connsiteX355" fmla="*/ 3871915 w 7467600"/>
              <a:gd name="connsiteY355" fmla="*/ 5253645 h 6858000"/>
              <a:gd name="connsiteX356" fmla="*/ 3799374 w 7467600"/>
              <a:gd name="connsiteY356" fmla="*/ 5466127 h 6858000"/>
              <a:gd name="connsiteX357" fmla="*/ 3498850 w 7467600"/>
              <a:gd name="connsiteY357" fmla="*/ 6661888 h 6858000"/>
              <a:gd name="connsiteX358" fmla="*/ 3399216 w 7467600"/>
              <a:gd name="connsiteY358" fmla="*/ 6858000 h 6858000"/>
              <a:gd name="connsiteX359" fmla="*/ 3303688 w 7467600"/>
              <a:gd name="connsiteY359" fmla="*/ 6858000 h 6858000"/>
              <a:gd name="connsiteX360" fmla="*/ 3391774 w 7467600"/>
              <a:gd name="connsiteY360" fmla="*/ 6697181 h 6858000"/>
              <a:gd name="connsiteX361" fmla="*/ 3735540 w 7467600"/>
              <a:gd name="connsiteY361" fmla="*/ 5546923 h 6858000"/>
              <a:gd name="connsiteX362" fmla="*/ 3729438 w 7467600"/>
              <a:gd name="connsiteY362" fmla="*/ 5569058 h 6858000"/>
              <a:gd name="connsiteX363" fmla="*/ 3707782 w 7467600"/>
              <a:gd name="connsiteY363" fmla="*/ 5644908 h 6858000"/>
              <a:gd name="connsiteX364" fmla="*/ 3583827 w 7467600"/>
              <a:gd name="connsiteY364" fmla="*/ 6039215 h 6858000"/>
              <a:gd name="connsiteX365" fmla="*/ 3547861 w 7467600"/>
              <a:gd name="connsiteY365" fmla="*/ 6129609 h 6858000"/>
              <a:gd name="connsiteX366" fmla="*/ 3490905 w 7467600"/>
              <a:gd name="connsiteY366" fmla="*/ 6277660 h 6858000"/>
              <a:gd name="connsiteX367" fmla="*/ 3455859 w 7467600"/>
              <a:gd name="connsiteY367" fmla="*/ 6391301 h 6858000"/>
              <a:gd name="connsiteX368" fmla="*/ 3429112 w 7467600"/>
              <a:gd name="connsiteY368" fmla="*/ 6479469 h 6858000"/>
              <a:gd name="connsiteX369" fmla="*/ 3304862 w 7467600"/>
              <a:gd name="connsiteY369" fmla="*/ 6796476 h 6858000"/>
              <a:gd name="connsiteX370" fmla="*/ 3276071 w 7467600"/>
              <a:gd name="connsiteY370" fmla="*/ 6858000 h 6858000"/>
              <a:gd name="connsiteX371" fmla="*/ 3240805 w 7467600"/>
              <a:gd name="connsiteY371" fmla="*/ 6858000 h 6858000"/>
              <a:gd name="connsiteX372" fmla="*/ 3275917 w 7467600"/>
              <a:gd name="connsiteY372" fmla="*/ 6783192 h 6858000"/>
              <a:gd name="connsiteX373" fmla="*/ 3399358 w 7467600"/>
              <a:gd name="connsiteY373" fmla="*/ 6469011 h 6858000"/>
              <a:gd name="connsiteX374" fmla="*/ 3425650 w 7467600"/>
              <a:gd name="connsiteY374" fmla="*/ 6381333 h 6858000"/>
              <a:gd name="connsiteX375" fmla="*/ 3460661 w 7467600"/>
              <a:gd name="connsiteY375" fmla="*/ 6266763 h 6858000"/>
              <a:gd name="connsiteX376" fmla="*/ 3518021 w 7467600"/>
              <a:gd name="connsiteY376" fmla="*/ 6117298 h 6858000"/>
              <a:gd name="connsiteX377" fmla="*/ 3554035 w 7467600"/>
              <a:gd name="connsiteY377" fmla="*/ 6027832 h 6858000"/>
              <a:gd name="connsiteX378" fmla="*/ 3677174 w 7467600"/>
              <a:gd name="connsiteY378" fmla="*/ 5636351 h 6858000"/>
              <a:gd name="connsiteX379" fmla="*/ 3698819 w 7467600"/>
              <a:gd name="connsiteY379" fmla="*/ 5560503 h 6858000"/>
              <a:gd name="connsiteX380" fmla="*/ 3702094 w 7467600"/>
              <a:gd name="connsiteY380" fmla="*/ 5549194 h 6858000"/>
              <a:gd name="connsiteX381" fmla="*/ 3398355 w 7467600"/>
              <a:gd name="connsiteY381" fmla="*/ 6094603 h 6858000"/>
              <a:gd name="connsiteX382" fmla="*/ 3193941 w 7467600"/>
              <a:gd name="connsiteY382" fmla="*/ 6798775 h 6858000"/>
              <a:gd name="connsiteX383" fmla="*/ 3184140 w 7467600"/>
              <a:gd name="connsiteY383" fmla="*/ 6858000 h 6858000"/>
              <a:gd name="connsiteX384" fmla="*/ 3099978 w 7467600"/>
              <a:gd name="connsiteY384" fmla="*/ 6858000 h 6858000"/>
              <a:gd name="connsiteX385" fmla="*/ 3101556 w 7467600"/>
              <a:gd name="connsiteY385" fmla="*/ 6843337 h 6858000"/>
              <a:gd name="connsiteX386" fmla="*/ 3370162 w 7467600"/>
              <a:gd name="connsiteY386" fmla="*/ 5785550 h 6858000"/>
              <a:gd name="connsiteX387" fmla="*/ 3746477 w 7467600"/>
              <a:gd name="connsiteY387" fmla="*/ 5377889 h 6858000"/>
              <a:gd name="connsiteX388" fmla="*/ 3863399 w 7467600"/>
              <a:gd name="connsiteY388" fmla="*/ 5087257 h 6858000"/>
              <a:gd name="connsiteX389" fmla="*/ 3968712 w 7467600"/>
              <a:gd name="connsiteY389" fmla="*/ 4913989 h 6858000"/>
              <a:gd name="connsiteX390" fmla="*/ 2792390 w 7467600"/>
              <a:gd name="connsiteY390" fmla="*/ 5382974 h 6858000"/>
              <a:gd name="connsiteX391" fmla="*/ 2714982 w 7467600"/>
              <a:gd name="connsiteY391" fmla="*/ 5427051 h 6858000"/>
              <a:gd name="connsiteX392" fmla="*/ 2813361 w 7467600"/>
              <a:gd name="connsiteY392" fmla="*/ 6023912 h 6858000"/>
              <a:gd name="connsiteX393" fmla="*/ 2688430 w 7467600"/>
              <a:gd name="connsiteY393" fmla="*/ 6801564 h 6858000"/>
              <a:gd name="connsiteX394" fmla="*/ 2629626 w 7467600"/>
              <a:gd name="connsiteY394" fmla="*/ 6763394 h 6858000"/>
              <a:gd name="connsiteX395" fmla="*/ 2565328 w 7467600"/>
              <a:gd name="connsiteY395" fmla="*/ 5516399 h 6858000"/>
              <a:gd name="connsiteX396" fmla="*/ 1922999 w 7467600"/>
              <a:gd name="connsiteY396" fmla="*/ 5980343 h 6858000"/>
              <a:gd name="connsiteX397" fmla="*/ 1950261 w 7467600"/>
              <a:gd name="connsiteY397" fmla="*/ 6405858 h 6858000"/>
              <a:gd name="connsiteX398" fmla="*/ 2365554 w 7467600"/>
              <a:gd name="connsiteY398" fmla="*/ 6759107 h 6858000"/>
              <a:gd name="connsiteX399" fmla="*/ 2424142 w 7467600"/>
              <a:gd name="connsiteY399" fmla="*/ 6858000 h 6858000"/>
              <a:gd name="connsiteX400" fmla="*/ 2395994 w 7467600"/>
              <a:gd name="connsiteY400" fmla="*/ 6858000 h 6858000"/>
              <a:gd name="connsiteX401" fmla="*/ 2392863 w 7467600"/>
              <a:gd name="connsiteY401" fmla="*/ 6852964 h 6858000"/>
              <a:gd name="connsiteX402" fmla="*/ 2017589 w 7467600"/>
              <a:gd name="connsiteY402" fmla="*/ 6493982 h 6858000"/>
              <a:gd name="connsiteX403" fmla="*/ 2147336 w 7467600"/>
              <a:gd name="connsiteY403" fmla="*/ 6594052 h 6858000"/>
              <a:gd name="connsiteX404" fmla="*/ 2207047 w 7467600"/>
              <a:gd name="connsiteY404" fmla="*/ 6654540 h 6858000"/>
              <a:gd name="connsiteX405" fmla="*/ 2299106 w 7467600"/>
              <a:gd name="connsiteY405" fmla="*/ 6778931 h 6858000"/>
              <a:gd name="connsiteX406" fmla="*/ 2314430 w 7467600"/>
              <a:gd name="connsiteY406" fmla="*/ 6801144 h 6858000"/>
              <a:gd name="connsiteX407" fmla="*/ 2352406 w 7467600"/>
              <a:gd name="connsiteY407" fmla="*/ 6858000 h 6858000"/>
              <a:gd name="connsiteX408" fmla="*/ 2314492 w 7467600"/>
              <a:gd name="connsiteY408" fmla="*/ 6858000 h 6858000"/>
              <a:gd name="connsiteX409" fmla="*/ 2288095 w 7467600"/>
              <a:gd name="connsiteY409" fmla="*/ 6818030 h 6858000"/>
              <a:gd name="connsiteX410" fmla="*/ 2272768 w 7467600"/>
              <a:gd name="connsiteY410" fmla="*/ 6795822 h 6858000"/>
              <a:gd name="connsiteX411" fmla="*/ 2182715 w 7467600"/>
              <a:gd name="connsiteY411" fmla="*/ 6675071 h 6858000"/>
              <a:gd name="connsiteX412" fmla="*/ 2032061 w 7467600"/>
              <a:gd name="connsiteY412" fmla="*/ 6541380 h 6858000"/>
              <a:gd name="connsiteX413" fmla="*/ 2257220 w 7467600"/>
              <a:gd name="connsiteY413" fmla="*/ 6826257 h 6858000"/>
              <a:gd name="connsiteX414" fmla="*/ 2281324 w 7467600"/>
              <a:gd name="connsiteY414" fmla="*/ 6858000 h 6858000"/>
              <a:gd name="connsiteX415" fmla="*/ 2242860 w 7467600"/>
              <a:gd name="connsiteY415" fmla="*/ 6858000 h 6858000"/>
              <a:gd name="connsiteX416" fmla="*/ 2232818 w 7467600"/>
              <a:gd name="connsiteY416" fmla="*/ 6844926 h 6858000"/>
              <a:gd name="connsiteX417" fmla="*/ 1990172 w 7467600"/>
              <a:gd name="connsiteY417" fmla="*/ 6542121 h 6858000"/>
              <a:gd name="connsiteX418" fmla="*/ 2124090 w 7467600"/>
              <a:gd name="connsiteY418" fmla="*/ 6761017 h 6858000"/>
              <a:gd name="connsiteX419" fmla="*/ 2200380 w 7467600"/>
              <a:gd name="connsiteY419" fmla="*/ 6858000 h 6858000"/>
              <a:gd name="connsiteX420" fmla="*/ 2147507 w 7467600"/>
              <a:gd name="connsiteY420" fmla="*/ 6858000 h 6858000"/>
              <a:gd name="connsiteX421" fmla="*/ 2070668 w 7467600"/>
              <a:gd name="connsiteY421" fmla="*/ 6761520 h 6858000"/>
              <a:gd name="connsiteX422" fmla="*/ 1975142 w 7467600"/>
              <a:gd name="connsiteY422" fmla="*/ 6585570 h 6858000"/>
              <a:gd name="connsiteX423" fmla="*/ 2050035 w 7467600"/>
              <a:gd name="connsiteY423" fmla="*/ 6813345 h 6858000"/>
              <a:gd name="connsiteX424" fmla="*/ 2063025 w 7467600"/>
              <a:gd name="connsiteY424" fmla="*/ 6858000 h 6858000"/>
              <a:gd name="connsiteX425" fmla="*/ 2021675 w 7467600"/>
              <a:gd name="connsiteY425" fmla="*/ 6858000 h 6858000"/>
              <a:gd name="connsiteX426" fmla="*/ 2019308 w 7467600"/>
              <a:gd name="connsiteY426" fmla="*/ 6847118 h 6858000"/>
              <a:gd name="connsiteX427" fmla="*/ 1938835 w 7467600"/>
              <a:gd name="connsiteY427" fmla="*/ 6551160 h 6858000"/>
              <a:gd name="connsiteX428" fmla="*/ 1953230 w 7467600"/>
              <a:gd name="connsiteY428" fmla="*/ 6759699 h 6858000"/>
              <a:gd name="connsiteX429" fmla="*/ 1956763 w 7467600"/>
              <a:gd name="connsiteY429" fmla="*/ 6778191 h 6858000"/>
              <a:gd name="connsiteX430" fmla="*/ 1967925 w 7467600"/>
              <a:gd name="connsiteY430" fmla="*/ 6858000 h 6858000"/>
              <a:gd name="connsiteX431" fmla="*/ 1936622 w 7467600"/>
              <a:gd name="connsiteY431" fmla="*/ 6858000 h 6858000"/>
              <a:gd name="connsiteX432" fmla="*/ 1926261 w 7467600"/>
              <a:gd name="connsiteY432" fmla="*/ 6784064 h 6858000"/>
              <a:gd name="connsiteX433" fmla="*/ 1922724 w 7467600"/>
              <a:gd name="connsiteY433" fmla="*/ 6765577 h 6858000"/>
              <a:gd name="connsiteX434" fmla="*/ 1904650 w 7467600"/>
              <a:gd name="connsiteY434" fmla="*/ 6639616 h 6858000"/>
              <a:gd name="connsiteX435" fmla="*/ 1885273 w 7467600"/>
              <a:gd name="connsiteY435" fmla="*/ 6858000 h 6858000"/>
              <a:gd name="connsiteX436" fmla="*/ 1854363 w 7467600"/>
              <a:gd name="connsiteY436" fmla="*/ 6858000 h 6858000"/>
              <a:gd name="connsiteX437" fmla="*/ 1880391 w 7467600"/>
              <a:gd name="connsiteY437" fmla="*/ 6603796 h 6858000"/>
              <a:gd name="connsiteX438" fmla="*/ 1818273 w 7467600"/>
              <a:gd name="connsiteY438" fmla="*/ 6715729 h 6858000"/>
              <a:gd name="connsiteX439" fmla="*/ 1794691 w 7467600"/>
              <a:gd name="connsiteY439" fmla="*/ 6843239 h 6858000"/>
              <a:gd name="connsiteX440" fmla="*/ 1794914 w 7467600"/>
              <a:gd name="connsiteY440" fmla="*/ 6858000 h 6858000"/>
              <a:gd name="connsiteX441" fmla="*/ 1746128 w 7467600"/>
              <a:gd name="connsiteY441" fmla="*/ 6858000 h 6858000"/>
              <a:gd name="connsiteX442" fmla="*/ 1753934 w 7467600"/>
              <a:gd name="connsiteY442" fmla="*/ 6724796 h 6858000"/>
              <a:gd name="connsiteX443" fmla="*/ 1792053 w 7467600"/>
              <a:gd name="connsiteY443" fmla="*/ 6572396 h 6858000"/>
              <a:gd name="connsiteX444" fmla="*/ 1862248 w 7467600"/>
              <a:gd name="connsiteY444" fmla="*/ 6266397 h 6858000"/>
              <a:gd name="connsiteX445" fmla="*/ 1862250 w 7467600"/>
              <a:gd name="connsiteY445" fmla="*/ 6033531 h 6858000"/>
              <a:gd name="connsiteX446" fmla="*/ 1211999 w 7467600"/>
              <a:gd name="connsiteY446" fmla="*/ 6683610 h 6858000"/>
              <a:gd name="connsiteX447" fmla="*/ 1213266 w 7467600"/>
              <a:gd name="connsiteY447" fmla="*/ 6691947 h 6858000"/>
              <a:gd name="connsiteX448" fmla="*/ 1203370 w 7467600"/>
              <a:gd name="connsiteY448" fmla="*/ 6850676 h 6858000"/>
              <a:gd name="connsiteX449" fmla="*/ 1203671 w 7467600"/>
              <a:gd name="connsiteY449" fmla="*/ 6858000 h 6858000"/>
              <a:gd name="connsiteX450" fmla="*/ 1143180 w 7467600"/>
              <a:gd name="connsiteY450" fmla="*/ 6858000 h 6858000"/>
              <a:gd name="connsiteX451" fmla="*/ 1142176 w 7467600"/>
              <a:gd name="connsiteY451" fmla="*/ 6766045 h 6858000"/>
              <a:gd name="connsiteX452" fmla="*/ 1067484 w 7467600"/>
              <a:gd name="connsiteY452" fmla="*/ 6858000 h 6858000"/>
              <a:gd name="connsiteX453" fmla="*/ 953928 w 7467600"/>
              <a:gd name="connsiteY453" fmla="*/ 6858000 h 6858000"/>
              <a:gd name="connsiteX454" fmla="*/ 959715 w 7467600"/>
              <a:gd name="connsiteY454" fmla="*/ 6850185 h 6858000"/>
              <a:gd name="connsiteX455" fmla="*/ 1483788 w 7467600"/>
              <a:gd name="connsiteY455" fmla="*/ 6259174 h 6858000"/>
              <a:gd name="connsiteX456" fmla="*/ 1100671 w 7467600"/>
              <a:gd name="connsiteY456" fmla="*/ 6252137 h 6858000"/>
              <a:gd name="connsiteX457" fmla="*/ 1090144 w 7467600"/>
              <a:gd name="connsiteY457" fmla="*/ 6256748 h 6858000"/>
              <a:gd name="connsiteX458" fmla="*/ 1095872 w 7467600"/>
              <a:gd name="connsiteY458" fmla="*/ 6271892 h 6858000"/>
              <a:gd name="connsiteX459" fmla="*/ 262785 w 7467600"/>
              <a:gd name="connsiteY459" fmla="*/ 6845450 h 6858000"/>
              <a:gd name="connsiteX460" fmla="*/ 209968 w 7467600"/>
              <a:gd name="connsiteY460" fmla="*/ 6770713 h 6858000"/>
              <a:gd name="connsiteX461" fmla="*/ 873460 w 7467600"/>
              <a:gd name="connsiteY461" fmla="*/ 6253768 h 6858000"/>
              <a:gd name="connsiteX462" fmla="*/ 192686 w 7467600"/>
              <a:gd name="connsiteY462" fmla="*/ 5849257 h 6858000"/>
              <a:gd name="connsiteX463" fmla="*/ 4696 w 7467600"/>
              <a:gd name="connsiteY463" fmla="*/ 5697668 h 6858000"/>
              <a:gd name="connsiteX464" fmla="*/ 0 w 7467600"/>
              <a:gd name="connsiteY464" fmla="*/ 5689984 h 6858000"/>
              <a:gd name="connsiteX465" fmla="*/ 0 w 7467600"/>
              <a:gd name="connsiteY465" fmla="*/ 5513472 h 6858000"/>
              <a:gd name="connsiteX466" fmla="*/ 174101 w 7467600"/>
              <a:gd name="connsiteY466" fmla="*/ 5620277 h 6858000"/>
              <a:gd name="connsiteX467" fmla="*/ 891800 w 7467600"/>
              <a:gd name="connsiteY467" fmla="*/ 6036935 h 6858000"/>
              <a:gd name="connsiteX468" fmla="*/ 1072219 w 7467600"/>
              <a:gd name="connsiteY468" fmla="*/ 6169443 h 6858000"/>
              <a:gd name="connsiteX469" fmla="*/ 1074117 w 7467600"/>
              <a:gd name="connsiteY469" fmla="*/ 6170301 h 6858000"/>
              <a:gd name="connsiteX470" fmla="*/ 1083114 w 7467600"/>
              <a:gd name="connsiteY470" fmla="*/ 6174131 h 6858000"/>
              <a:gd name="connsiteX471" fmla="*/ 1543010 w 7467600"/>
              <a:gd name="connsiteY471" fmla="*/ 6191140 h 6858000"/>
              <a:gd name="connsiteX472" fmla="*/ 1551080 w 7467600"/>
              <a:gd name="connsiteY472" fmla="*/ 6195006 h 6858000"/>
              <a:gd name="connsiteX473" fmla="*/ 2345443 w 7467600"/>
              <a:gd name="connsiteY473" fmla="*/ 5549882 h 6858000"/>
              <a:gd name="connsiteX474" fmla="*/ 1721499 w 7467600"/>
              <a:gd name="connsiteY474" fmla="*/ 5599969 h 6858000"/>
              <a:gd name="connsiteX475" fmla="*/ 767716 w 7467600"/>
              <a:gd name="connsiteY475" fmla="*/ 5472768 h 6858000"/>
              <a:gd name="connsiteX476" fmla="*/ 722147 w 7467600"/>
              <a:gd name="connsiteY476" fmla="*/ 5393091 h 6858000"/>
              <a:gd name="connsiteX477" fmla="*/ 1485552 w 7467600"/>
              <a:gd name="connsiteY477" fmla="*/ 5313202 h 6858000"/>
              <a:gd name="connsiteX478" fmla="*/ 2143004 w 7467600"/>
              <a:gd name="connsiteY478" fmla="*/ 5402420 h 6858000"/>
              <a:gd name="connsiteX479" fmla="*/ 1933391 w 7467600"/>
              <a:gd name="connsiteY479" fmla="*/ 5156971 h 6858000"/>
              <a:gd name="connsiteX480" fmla="*/ 1827118 w 7467600"/>
              <a:gd name="connsiteY480" fmla="*/ 4968410 h 6858000"/>
              <a:gd name="connsiteX481" fmla="*/ 1837349 w 7467600"/>
              <a:gd name="connsiteY481" fmla="*/ 4956357 h 6858000"/>
              <a:gd name="connsiteX482" fmla="*/ 2162835 w 7467600"/>
              <a:gd name="connsiteY482" fmla="*/ 5187853 h 6858000"/>
              <a:gd name="connsiteX483" fmla="*/ 2257167 w 7467600"/>
              <a:gd name="connsiteY483" fmla="*/ 5462123 h 6858000"/>
              <a:gd name="connsiteX484" fmla="*/ 2261598 w 7467600"/>
              <a:gd name="connsiteY484" fmla="*/ 5467998 h 6858000"/>
              <a:gd name="connsiteX485" fmla="*/ 2437177 w 7467600"/>
              <a:gd name="connsiteY485" fmla="*/ 5479608 h 6858000"/>
              <a:gd name="connsiteX486" fmla="*/ 2445247 w 7467600"/>
              <a:gd name="connsiteY486" fmla="*/ 5483476 h 6858000"/>
              <a:gd name="connsiteX487" fmla="*/ 2743626 w 7467600"/>
              <a:gd name="connsiteY487" fmla="*/ 5304819 h 6858000"/>
              <a:gd name="connsiteX488" fmla="*/ 3048102 w 7467600"/>
              <a:gd name="connsiteY488" fmla="*/ 5150595 h 6858000"/>
              <a:gd name="connsiteX489" fmla="*/ 1799414 w 7467600"/>
              <a:gd name="connsiteY489" fmla="*/ 4694732 h 6858000"/>
              <a:gd name="connsiteX490" fmla="*/ 1771735 w 7467600"/>
              <a:gd name="connsiteY490" fmla="*/ 4619929 h 6858000"/>
              <a:gd name="connsiteX491" fmla="*/ 3104273 w 7467600"/>
              <a:gd name="connsiteY491" fmla="*/ 5076159 h 6858000"/>
              <a:gd name="connsiteX492" fmla="*/ 3113245 w 7467600"/>
              <a:gd name="connsiteY492" fmla="*/ 5090705 h 6858000"/>
              <a:gd name="connsiteX493" fmla="*/ 3126294 w 7467600"/>
              <a:gd name="connsiteY493" fmla="*/ 5114400 h 6858000"/>
              <a:gd name="connsiteX494" fmla="*/ 3937433 w 7467600"/>
              <a:gd name="connsiteY494" fmla="*/ 4830473 h 6858000"/>
              <a:gd name="connsiteX495" fmla="*/ 3590475 w 7467600"/>
              <a:gd name="connsiteY495" fmla="*/ 4597974 h 6858000"/>
              <a:gd name="connsiteX496" fmla="*/ 3100264 w 7467600"/>
              <a:gd name="connsiteY496" fmla="*/ 4579845 h 6858000"/>
              <a:gd name="connsiteX497" fmla="*/ 2183576 w 7467600"/>
              <a:gd name="connsiteY497" fmla="*/ 4227150 h 6858000"/>
              <a:gd name="connsiteX498" fmla="*/ 2151029 w 7467600"/>
              <a:gd name="connsiteY498" fmla="*/ 4146947 h 6858000"/>
              <a:gd name="connsiteX499" fmla="*/ 3563434 w 7467600"/>
              <a:gd name="connsiteY499" fmla="*/ 4469115 h 6858000"/>
              <a:gd name="connsiteX500" fmla="*/ 3177952 w 7467600"/>
              <a:gd name="connsiteY500" fmla="*/ 3657386 h 6858000"/>
              <a:gd name="connsiteX501" fmla="*/ 3189263 w 7467600"/>
              <a:gd name="connsiteY501" fmla="*/ 3625726 h 6858000"/>
              <a:gd name="connsiteX502" fmla="*/ 3560912 w 7467600"/>
              <a:gd name="connsiteY502" fmla="*/ 4079863 h 6858000"/>
              <a:gd name="connsiteX503" fmla="*/ 3626636 w 7467600"/>
              <a:gd name="connsiteY503" fmla="*/ 4512230 h 6858000"/>
              <a:gd name="connsiteX504" fmla="*/ 3653088 w 7467600"/>
              <a:gd name="connsiteY504" fmla="*/ 4521417 h 6858000"/>
              <a:gd name="connsiteX505" fmla="*/ 3988128 w 7467600"/>
              <a:gd name="connsiteY505" fmla="*/ 4817267 h 6858000"/>
              <a:gd name="connsiteX506" fmla="*/ 4830582 w 7467600"/>
              <a:gd name="connsiteY506" fmla="*/ 4676000 h 6858000"/>
              <a:gd name="connsiteX507" fmla="*/ 4830100 w 7467600"/>
              <a:gd name="connsiteY507" fmla="*/ 4675554 h 6858000"/>
              <a:gd name="connsiteX508" fmla="*/ 4036318 w 7467600"/>
              <a:gd name="connsiteY508" fmla="*/ 4147013 h 6858000"/>
              <a:gd name="connsiteX509" fmla="*/ 3432098 w 7467600"/>
              <a:gd name="connsiteY509" fmla="*/ 3537312 h 6858000"/>
              <a:gd name="connsiteX510" fmla="*/ 3446761 w 7467600"/>
              <a:gd name="connsiteY510" fmla="*/ 3461278 h 6858000"/>
              <a:gd name="connsiteX511" fmla="*/ 4419733 w 7467600"/>
              <a:gd name="connsiteY511" fmla="*/ 3963555 h 6858000"/>
              <a:gd name="connsiteX512" fmla="*/ 4781371 w 7467600"/>
              <a:gd name="connsiteY512" fmla="*/ 4458604 h 6858000"/>
              <a:gd name="connsiteX513" fmla="*/ 4780440 w 7467600"/>
              <a:gd name="connsiteY513" fmla="*/ 4470290 h 6858000"/>
              <a:gd name="connsiteX514" fmla="*/ 4898954 w 7467600"/>
              <a:gd name="connsiteY514" fmla="*/ 4662092 h 6858000"/>
              <a:gd name="connsiteX515" fmla="*/ 4900699 w 7467600"/>
              <a:gd name="connsiteY515" fmla="*/ 4670867 h 6858000"/>
              <a:gd name="connsiteX516" fmla="*/ 5714511 w 7467600"/>
              <a:gd name="connsiteY516" fmla="*/ 4663483 h 6858000"/>
              <a:gd name="connsiteX517" fmla="*/ 5464793 w 7467600"/>
              <a:gd name="connsiteY517" fmla="*/ 4393556 h 6858000"/>
              <a:gd name="connsiteX518" fmla="*/ 5461897 w 7467600"/>
              <a:gd name="connsiteY518" fmla="*/ 4390879 h 6858000"/>
              <a:gd name="connsiteX519" fmla="*/ 4294126 w 7467600"/>
              <a:gd name="connsiteY519" fmla="*/ 3303048 h 6858000"/>
              <a:gd name="connsiteX520" fmla="*/ 4305321 w 7467600"/>
              <a:gd name="connsiteY520" fmla="*/ 3256953 h 6858000"/>
              <a:gd name="connsiteX521" fmla="*/ 4949299 w 7467600"/>
              <a:gd name="connsiteY521" fmla="*/ 3766336 h 6858000"/>
              <a:gd name="connsiteX522" fmla="*/ 5291452 w 7467600"/>
              <a:gd name="connsiteY522" fmla="*/ 4076801 h 6858000"/>
              <a:gd name="connsiteX523" fmla="*/ 5434998 w 7467600"/>
              <a:gd name="connsiteY523" fmla="*/ 4254100 h 6858000"/>
              <a:gd name="connsiteX524" fmla="*/ 5351015 w 7467600"/>
              <a:gd name="connsiteY524" fmla="*/ 3760989 h 6858000"/>
              <a:gd name="connsiteX525" fmla="*/ 5413780 w 7467600"/>
              <a:gd name="connsiteY525" fmla="*/ 2966265 h 6858000"/>
              <a:gd name="connsiteX526" fmla="*/ 5425627 w 7467600"/>
              <a:gd name="connsiteY526" fmla="*/ 2954192 h 6858000"/>
              <a:gd name="connsiteX527" fmla="*/ 6604735 w 7467600"/>
              <a:gd name="connsiteY527" fmla="*/ 2041381 h 6858000"/>
              <a:gd name="connsiteX528" fmla="*/ 7204487 w 7467600"/>
              <a:gd name="connsiteY528" fmla="*/ 2742112 h 6858000"/>
              <a:gd name="connsiteX529" fmla="*/ 7131592 w 7467600"/>
              <a:gd name="connsiteY529" fmla="*/ 2672096 h 6858000"/>
              <a:gd name="connsiteX530" fmla="*/ 6996344 w 7467600"/>
              <a:gd name="connsiteY530" fmla="*/ 2518310 h 6858000"/>
              <a:gd name="connsiteX531" fmla="*/ 6735495 w 7467600"/>
              <a:gd name="connsiteY531" fmla="*/ 2196890 h 6858000"/>
              <a:gd name="connsiteX532" fmla="*/ 6721901 w 7467600"/>
              <a:gd name="connsiteY532" fmla="*/ 2179274 h 6858000"/>
              <a:gd name="connsiteX533" fmla="*/ 6604735 w 7467600"/>
              <a:gd name="connsiteY533" fmla="*/ 2041381 h 6858000"/>
              <a:gd name="connsiteX534" fmla="*/ 6591670 w 7467600"/>
              <a:gd name="connsiteY534" fmla="*/ 1988277 h 6858000"/>
              <a:gd name="connsiteX535" fmla="*/ 6747349 w 7467600"/>
              <a:gd name="connsiteY535" fmla="*/ 2160069 h 6858000"/>
              <a:gd name="connsiteX536" fmla="*/ 6760943 w 7467600"/>
              <a:gd name="connsiteY536" fmla="*/ 2177686 h 6858000"/>
              <a:gd name="connsiteX537" fmla="*/ 7021065 w 7467600"/>
              <a:gd name="connsiteY537" fmla="*/ 2498102 h 6858000"/>
              <a:gd name="connsiteX538" fmla="*/ 7155223 w 7467600"/>
              <a:gd name="connsiteY538" fmla="*/ 2650386 h 6858000"/>
              <a:gd name="connsiteX539" fmla="*/ 7203167 w 7467600"/>
              <a:gd name="connsiteY539" fmla="*/ 2697288 h 6858000"/>
              <a:gd name="connsiteX540" fmla="*/ 6937703 w 7467600"/>
              <a:gd name="connsiteY540" fmla="*/ 2321981 h 6858000"/>
              <a:gd name="connsiteX541" fmla="*/ 6591670 w 7467600"/>
              <a:gd name="connsiteY541" fmla="*/ 1988277 h 6858000"/>
              <a:gd name="connsiteX542" fmla="*/ 5798671 w 7467600"/>
              <a:gd name="connsiteY542" fmla="*/ 1981601 h 6858000"/>
              <a:gd name="connsiteX543" fmla="*/ 5754709 w 7467600"/>
              <a:gd name="connsiteY543" fmla="*/ 2071454 h 6858000"/>
              <a:gd name="connsiteX544" fmla="*/ 5763044 w 7467600"/>
              <a:gd name="connsiteY544" fmla="*/ 2842206 h 6858000"/>
              <a:gd name="connsiteX545" fmla="*/ 5764974 w 7467600"/>
              <a:gd name="connsiteY545" fmla="*/ 2799609 h 6858000"/>
              <a:gd name="connsiteX546" fmla="*/ 5767665 w 7467600"/>
              <a:gd name="connsiteY546" fmla="*/ 2666409 h 6858000"/>
              <a:gd name="connsiteX547" fmla="*/ 5763055 w 7467600"/>
              <a:gd name="connsiteY547" fmla="*/ 2579705 h 6858000"/>
              <a:gd name="connsiteX548" fmla="*/ 5758079 w 7467600"/>
              <a:gd name="connsiteY548" fmla="*/ 2492508 h 6858000"/>
              <a:gd name="connsiteX549" fmla="*/ 5779325 w 7467600"/>
              <a:gd name="connsiteY549" fmla="*/ 2197069 h 6858000"/>
              <a:gd name="connsiteX550" fmla="*/ 5798671 w 7467600"/>
              <a:gd name="connsiteY550" fmla="*/ 1981601 h 6858000"/>
              <a:gd name="connsiteX551" fmla="*/ 5829202 w 7467600"/>
              <a:gd name="connsiteY551" fmla="*/ 1971679 h 6858000"/>
              <a:gd name="connsiteX552" fmla="*/ 5809558 w 7467600"/>
              <a:gd name="connsiteY552" fmla="*/ 2198043 h 6858000"/>
              <a:gd name="connsiteX553" fmla="*/ 5788653 w 7467600"/>
              <a:gd name="connsiteY553" fmla="*/ 2489430 h 6858000"/>
              <a:gd name="connsiteX554" fmla="*/ 5793439 w 7467600"/>
              <a:gd name="connsiteY554" fmla="*/ 2575235 h 6858000"/>
              <a:gd name="connsiteX555" fmla="*/ 5796837 w 7467600"/>
              <a:gd name="connsiteY555" fmla="*/ 2637633 h 6858000"/>
              <a:gd name="connsiteX556" fmla="*/ 5818614 w 7467600"/>
              <a:gd name="connsiteY556" fmla="*/ 2473055 h 6858000"/>
              <a:gd name="connsiteX557" fmla="*/ 5829202 w 7467600"/>
              <a:gd name="connsiteY557" fmla="*/ 1971679 h 6858000"/>
              <a:gd name="connsiteX558" fmla="*/ 5911389 w 7467600"/>
              <a:gd name="connsiteY558" fmla="*/ 1898371 h 6858000"/>
              <a:gd name="connsiteX559" fmla="*/ 6237627 w 7467600"/>
              <a:gd name="connsiteY559" fmla="*/ 2231921 h 6858000"/>
              <a:gd name="connsiteX560" fmla="*/ 5911389 w 7467600"/>
              <a:gd name="connsiteY560" fmla="*/ 1898371 h 6858000"/>
              <a:gd name="connsiteX561" fmla="*/ 6944437 w 7467600"/>
              <a:gd name="connsiteY561" fmla="*/ 1575402 h 6858000"/>
              <a:gd name="connsiteX562" fmla="*/ 6304730 w 7467600"/>
              <a:gd name="connsiteY562" fmla="*/ 1766654 h 6858000"/>
              <a:gd name="connsiteX563" fmla="*/ 6944437 w 7467600"/>
              <a:gd name="connsiteY563" fmla="*/ 1575402 h 6858000"/>
              <a:gd name="connsiteX564" fmla="*/ 7019523 w 7467600"/>
              <a:gd name="connsiteY564" fmla="*/ 1519450 h 6858000"/>
              <a:gd name="connsiteX565" fmla="*/ 6298091 w 7467600"/>
              <a:gd name="connsiteY565" fmla="*/ 1737122 h 6858000"/>
              <a:gd name="connsiteX566" fmla="*/ 7019523 w 7467600"/>
              <a:gd name="connsiteY566" fmla="*/ 1519450 h 6858000"/>
              <a:gd name="connsiteX567" fmla="*/ 2399523 w 7467600"/>
              <a:gd name="connsiteY567" fmla="*/ 1428234 h 6858000"/>
              <a:gd name="connsiteX568" fmla="*/ 2224982 w 7467600"/>
              <a:gd name="connsiteY568" fmla="*/ 1826201 h 6858000"/>
              <a:gd name="connsiteX569" fmla="*/ 2096099 w 7467600"/>
              <a:gd name="connsiteY569" fmla="*/ 2345900 h 6858000"/>
              <a:gd name="connsiteX570" fmla="*/ 2283317 w 7467600"/>
              <a:gd name="connsiteY570" fmla="*/ 1796925 h 6858000"/>
              <a:gd name="connsiteX571" fmla="*/ 2399523 w 7467600"/>
              <a:gd name="connsiteY571" fmla="*/ 1428234 h 6858000"/>
              <a:gd name="connsiteX572" fmla="*/ 2448558 w 7467600"/>
              <a:gd name="connsiteY572" fmla="*/ 1373435 h 6858000"/>
              <a:gd name="connsiteX573" fmla="*/ 2312521 w 7467600"/>
              <a:gd name="connsiteY573" fmla="*/ 1806140 h 6858000"/>
              <a:gd name="connsiteX574" fmla="*/ 2127533 w 7467600"/>
              <a:gd name="connsiteY574" fmla="*/ 2348380 h 6858000"/>
              <a:gd name="connsiteX575" fmla="*/ 2358080 w 7467600"/>
              <a:gd name="connsiteY575" fmla="*/ 1866134 h 6858000"/>
              <a:gd name="connsiteX576" fmla="*/ 2407436 w 7467600"/>
              <a:gd name="connsiteY576" fmla="*/ 1651070 h 6858000"/>
              <a:gd name="connsiteX577" fmla="*/ 2448558 w 7467600"/>
              <a:gd name="connsiteY577" fmla="*/ 1373435 h 6858000"/>
              <a:gd name="connsiteX578" fmla="*/ 278707 w 7467600"/>
              <a:gd name="connsiteY578" fmla="*/ 1352270 h 6858000"/>
              <a:gd name="connsiteX579" fmla="*/ 321570 w 7467600"/>
              <a:gd name="connsiteY579" fmla="*/ 1861610 h 6858000"/>
              <a:gd name="connsiteX580" fmla="*/ 294281 w 7467600"/>
              <a:gd name="connsiteY580" fmla="*/ 1440658 h 6858000"/>
              <a:gd name="connsiteX581" fmla="*/ 278707 w 7467600"/>
              <a:gd name="connsiteY581" fmla="*/ 1352270 h 6858000"/>
              <a:gd name="connsiteX582" fmla="*/ 1423821 w 7467600"/>
              <a:gd name="connsiteY582" fmla="*/ 1351958 h 6858000"/>
              <a:gd name="connsiteX583" fmla="*/ 1638521 w 7467600"/>
              <a:gd name="connsiteY583" fmla="*/ 1908470 h 6858000"/>
              <a:gd name="connsiteX584" fmla="*/ 1754199 w 7467600"/>
              <a:gd name="connsiteY584" fmla="*/ 2149284 h 6858000"/>
              <a:gd name="connsiteX585" fmla="*/ 1908359 w 7467600"/>
              <a:gd name="connsiteY585" fmla="*/ 2364988 h 6858000"/>
              <a:gd name="connsiteX586" fmla="*/ 1647661 w 7467600"/>
              <a:gd name="connsiteY586" fmla="*/ 1825945 h 6858000"/>
              <a:gd name="connsiteX587" fmla="*/ 1423821 w 7467600"/>
              <a:gd name="connsiteY587" fmla="*/ 1351958 h 6858000"/>
              <a:gd name="connsiteX588" fmla="*/ 1431890 w 7467600"/>
              <a:gd name="connsiteY588" fmla="*/ 1306475 h 6858000"/>
              <a:gd name="connsiteX589" fmla="*/ 1507597 w 7467600"/>
              <a:gd name="connsiteY589" fmla="*/ 1446132 h 6858000"/>
              <a:gd name="connsiteX590" fmla="*/ 1674586 w 7467600"/>
              <a:gd name="connsiteY590" fmla="*/ 1813832 h 6858000"/>
              <a:gd name="connsiteX591" fmla="*/ 1815950 w 7467600"/>
              <a:gd name="connsiteY591" fmla="*/ 2128564 h 6858000"/>
              <a:gd name="connsiteX592" fmla="*/ 1984242 w 7467600"/>
              <a:gd name="connsiteY592" fmla="*/ 2430829 h 6858000"/>
              <a:gd name="connsiteX593" fmla="*/ 2014023 w 7467600"/>
              <a:gd name="connsiteY593" fmla="*/ 2450995 h 6858000"/>
              <a:gd name="connsiteX594" fmla="*/ 1747337 w 7467600"/>
              <a:gd name="connsiteY594" fmla="*/ 1855264 h 6858000"/>
              <a:gd name="connsiteX595" fmla="*/ 1533749 w 7467600"/>
              <a:gd name="connsiteY595" fmla="*/ 1478656 h 6858000"/>
              <a:gd name="connsiteX596" fmla="*/ 1431890 w 7467600"/>
              <a:gd name="connsiteY596" fmla="*/ 1306475 h 6858000"/>
              <a:gd name="connsiteX597" fmla="*/ 5052692 w 7467600"/>
              <a:gd name="connsiteY597" fmla="*/ 1292994 h 6858000"/>
              <a:gd name="connsiteX598" fmla="*/ 5200661 w 7467600"/>
              <a:gd name="connsiteY598" fmla="*/ 1635186 h 6858000"/>
              <a:gd name="connsiteX599" fmla="*/ 5297138 w 7467600"/>
              <a:gd name="connsiteY599" fmla="*/ 1906351 h 6858000"/>
              <a:gd name="connsiteX600" fmla="*/ 5052692 w 7467600"/>
              <a:gd name="connsiteY600" fmla="*/ 1292994 h 6858000"/>
              <a:gd name="connsiteX601" fmla="*/ 5009948 w 7467600"/>
              <a:gd name="connsiteY601" fmla="*/ 1273619 h 6858000"/>
              <a:gd name="connsiteX602" fmla="*/ 5121777 w 7467600"/>
              <a:gd name="connsiteY602" fmla="*/ 1654213 h 6858000"/>
              <a:gd name="connsiteX603" fmla="*/ 5293545 w 7467600"/>
              <a:gd name="connsiteY603" fmla="*/ 2072247 h 6858000"/>
              <a:gd name="connsiteX604" fmla="*/ 5294042 w 7467600"/>
              <a:gd name="connsiteY604" fmla="*/ 2065019 h 6858000"/>
              <a:gd name="connsiteX605" fmla="*/ 5171936 w 7467600"/>
              <a:gd name="connsiteY605" fmla="*/ 1647613 h 6858000"/>
              <a:gd name="connsiteX606" fmla="*/ 5009948 w 7467600"/>
              <a:gd name="connsiteY606" fmla="*/ 1273619 h 6858000"/>
              <a:gd name="connsiteX607" fmla="*/ 655236 w 7467600"/>
              <a:gd name="connsiteY607" fmla="*/ 1268632 h 6858000"/>
              <a:gd name="connsiteX608" fmla="*/ 839521 w 7467600"/>
              <a:gd name="connsiteY608" fmla="*/ 1685315 h 6858000"/>
              <a:gd name="connsiteX609" fmla="*/ 1109416 w 7467600"/>
              <a:gd name="connsiteY609" fmla="*/ 2061663 h 6858000"/>
              <a:gd name="connsiteX610" fmla="*/ 1298300 w 7467600"/>
              <a:gd name="connsiteY610" fmla="*/ 2247742 h 6858000"/>
              <a:gd name="connsiteX611" fmla="*/ 1125871 w 7467600"/>
              <a:gd name="connsiteY611" fmla="*/ 1989513 h 6858000"/>
              <a:gd name="connsiteX612" fmla="*/ 981574 w 7467600"/>
              <a:gd name="connsiteY612" fmla="*/ 1783157 h 6858000"/>
              <a:gd name="connsiteX613" fmla="*/ 922198 w 7467600"/>
              <a:gd name="connsiteY613" fmla="*/ 1677437 h 6858000"/>
              <a:gd name="connsiteX614" fmla="*/ 869293 w 7467600"/>
              <a:gd name="connsiteY614" fmla="*/ 1583214 h 6858000"/>
              <a:gd name="connsiteX615" fmla="*/ 751431 w 7467600"/>
              <a:gd name="connsiteY615" fmla="*/ 1405731 h 6858000"/>
              <a:gd name="connsiteX616" fmla="*/ 655236 w 7467600"/>
              <a:gd name="connsiteY616" fmla="*/ 1268632 h 6858000"/>
              <a:gd name="connsiteX617" fmla="*/ 6516292 w 7467600"/>
              <a:gd name="connsiteY617" fmla="*/ 1263064 h 6858000"/>
              <a:gd name="connsiteX618" fmla="*/ 5736320 w 7467600"/>
              <a:gd name="connsiteY618" fmla="*/ 1501803 h 6858000"/>
              <a:gd name="connsiteX619" fmla="*/ 6516292 w 7467600"/>
              <a:gd name="connsiteY619" fmla="*/ 1263064 h 6858000"/>
              <a:gd name="connsiteX620" fmla="*/ 291466 w 7467600"/>
              <a:gd name="connsiteY620" fmla="*/ 1250369 h 6858000"/>
              <a:gd name="connsiteX621" fmla="*/ 323180 w 7467600"/>
              <a:gd name="connsiteY621" fmla="*/ 1435283 h 6858000"/>
              <a:gd name="connsiteX622" fmla="*/ 349381 w 7467600"/>
              <a:gd name="connsiteY622" fmla="*/ 1875041 h 6858000"/>
              <a:gd name="connsiteX623" fmla="*/ 374363 w 7467600"/>
              <a:gd name="connsiteY623" fmla="*/ 1506494 h 6858000"/>
              <a:gd name="connsiteX624" fmla="*/ 302168 w 7467600"/>
              <a:gd name="connsiteY624" fmla="*/ 1274495 h 6858000"/>
              <a:gd name="connsiteX625" fmla="*/ 291466 w 7467600"/>
              <a:gd name="connsiteY625" fmla="*/ 1250369 h 6858000"/>
              <a:gd name="connsiteX626" fmla="*/ 678222 w 7467600"/>
              <a:gd name="connsiteY626" fmla="*/ 1248670 h 6858000"/>
              <a:gd name="connsiteX627" fmla="*/ 775536 w 7467600"/>
              <a:gd name="connsiteY627" fmla="*/ 1388015 h 6858000"/>
              <a:gd name="connsiteX628" fmla="*/ 894529 w 7467600"/>
              <a:gd name="connsiteY628" fmla="*/ 1567739 h 6858000"/>
              <a:gd name="connsiteX629" fmla="*/ 948000 w 7467600"/>
              <a:gd name="connsiteY629" fmla="*/ 1663088 h 6858000"/>
              <a:gd name="connsiteX630" fmla="*/ 1006812 w 7467600"/>
              <a:gd name="connsiteY630" fmla="*/ 1767683 h 6858000"/>
              <a:gd name="connsiteX631" fmla="*/ 1149133 w 7467600"/>
              <a:gd name="connsiteY631" fmla="*/ 1971513 h 6858000"/>
              <a:gd name="connsiteX632" fmla="*/ 1333952 w 7467600"/>
              <a:gd name="connsiteY632" fmla="*/ 2251620 h 6858000"/>
              <a:gd name="connsiteX633" fmla="*/ 1337329 w 7467600"/>
              <a:gd name="connsiteY633" fmla="*/ 2258350 h 6858000"/>
              <a:gd name="connsiteX634" fmla="*/ 1014726 w 7467600"/>
              <a:gd name="connsiteY634" fmla="*/ 1615556 h 6858000"/>
              <a:gd name="connsiteX635" fmla="*/ 678222 w 7467600"/>
              <a:gd name="connsiteY635" fmla="*/ 1248670 h 6858000"/>
              <a:gd name="connsiteX636" fmla="*/ 6691602 w 7467600"/>
              <a:gd name="connsiteY636" fmla="*/ 1140573 h 6858000"/>
              <a:gd name="connsiteX637" fmla="*/ 6571100 w 7467600"/>
              <a:gd name="connsiteY637" fmla="*/ 1183662 h 6858000"/>
              <a:gd name="connsiteX638" fmla="*/ 6241687 w 7467600"/>
              <a:gd name="connsiteY638" fmla="*/ 1257600 h 6858000"/>
              <a:gd name="connsiteX639" fmla="*/ 5693009 w 7467600"/>
              <a:gd name="connsiteY639" fmla="*/ 1478256 h 6858000"/>
              <a:gd name="connsiteX640" fmla="*/ 6548420 w 7467600"/>
              <a:gd name="connsiteY640" fmla="*/ 1214599 h 6858000"/>
              <a:gd name="connsiteX641" fmla="*/ 6605473 w 7467600"/>
              <a:gd name="connsiteY641" fmla="*/ 1184686 h 6858000"/>
              <a:gd name="connsiteX642" fmla="*/ 6691602 w 7467600"/>
              <a:gd name="connsiteY642" fmla="*/ 1140573 h 6858000"/>
              <a:gd name="connsiteX643" fmla="*/ 4002475 w 7467600"/>
              <a:gd name="connsiteY643" fmla="*/ 1037802 h 6858000"/>
              <a:gd name="connsiteX644" fmla="*/ 4000324 w 7467600"/>
              <a:gd name="connsiteY644" fmla="*/ 1039362 h 6858000"/>
              <a:gd name="connsiteX645" fmla="*/ 4002862 w 7467600"/>
              <a:gd name="connsiteY645" fmla="*/ 1042866 h 6858000"/>
              <a:gd name="connsiteX646" fmla="*/ 4002475 w 7467600"/>
              <a:gd name="connsiteY646" fmla="*/ 1037802 h 6858000"/>
              <a:gd name="connsiteX647" fmla="*/ 506322 w 7467600"/>
              <a:gd name="connsiteY647" fmla="*/ 1020997 h 6858000"/>
              <a:gd name="connsiteX648" fmla="*/ 533068 w 7467600"/>
              <a:gd name="connsiteY648" fmla="*/ 1029409 h 6858000"/>
              <a:gd name="connsiteX649" fmla="*/ 1232525 w 7467600"/>
              <a:gd name="connsiteY649" fmla="*/ 1804675 h 6858000"/>
              <a:gd name="connsiteX650" fmla="*/ 1388858 w 7467600"/>
              <a:gd name="connsiteY650" fmla="*/ 2368011 h 6858000"/>
              <a:gd name="connsiteX651" fmla="*/ 1384098 w 7467600"/>
              <a:gd name="connsiteY651" fmla="*/ 2378125 h 6858000"/>
              <a:gd name="connsiteX652" fmla="*/ 1425393 w 7467600"/>
              <a:gd name="connsiteY652" fmla="*/ 2589124 h 6858000"/>
              <a:gd name="connsiteX653" fmla="*/ 1424001 w 7467600"/>
              <a:gd name="connsiteY653" fmla="*/ 2597541 h 6858000"/>
              <a:gd name="connsiteX654" fmla="*/ 2152729 w 7467600"/>
              <a:gd name="connsiteY654" fmla="*/ 2864487 h 6858000"/>
              <a:gd name="connsiteX655" fmla="*/ 2020609 w 7467600"/>
              <a:gd name="connsiteY655" fmla="*/ 2539671 h 6858000"/>
              <a:gd name="connsiteX656" fmla="*/ 2018920 w 7467600"/>
              <a:gd name="connsiteY656" fmla="*/ 2536309 h 6858000"/>
              <a:gd name="connsiteX657" fmla="*/ 1342441 w 7467600"/>
              <a:gd name="connsiteY657" fmla="*/ 1173017 h 6858000"/>
              <a:gd name="connsiteX658" fmla="*/ 1367925 w 7467600"/>
              <a:gd name="connsiteY658" fmla="*/ 1135648 h 6858000"/>
              <a:gd name="connsiteX659" fmla="*/ 1771401 w 7467600"/>
              <a:gd name="connsiteY659" fmla="*/ 1806673 h 6858000"/>
              <a:gd name="connsiteX660" fmla="*/ 1972385 w 7467600"/>
              <a:gd name="connsiteY660" fmla="*/ 2198735 h 6858000"/>
              <a:gd name="connsiteX661" fmla="*/ 2040892 w 7467600"/>
              <a:gd name="connsiteY661" fmla="*/ 2405205 h 6858000"/>
              <a:gd name="connsiteX662" fmla="*/ 2131689 w 7467600"/>
              <a:gd name="connsiteY662" fmla="*/ 1936926 h 6858000"/>
              <a:gd name="connsiteX663" fmla="*/ 2454820 w 7467600"/>
              <a:gd name="connsiteY663" fmla="*/ 1248808 h 6858000"/>
              <a:gd name="connsiteX664" fmla="*/ 2492512 w 7467600"/>
              <a:gd name="connsiteY664" fmla="*/ 1302920 h 6858000"/>
              <a:gd name="connsiteX665" fmla="*/ 2081216 w 7467600"/>
              <a:gd name="connsiteY665" fmla="*/ 2527513 h 6858000"/>
              <a:gd name="connsiteX666" fmla="*/ 2081211 w 7467600"/>
              <a:gd name="connsiteY666" fmla="*/ 2528916 h 6858000"/>
              <a:gd name="connsiteX667" fmla="*/ 2199067 w 7467600"/>
              <a:gd name="connsiteY667" fmla="*/ 2884061 h 6858000"/>
              <a:gd name="connsiteX668" fmla="*/ 3192586 w 7467600"/>
              <a:gd name="connsiteY668" fmla="*/ 3411496 h 6858000"/>
              <a:gd name="connsiteX669" fmla="*/ 3182620 w 7467600"/>
              <a:gd name="connsiteY669" fmla="*/ 3483279 h 6858000"/>
              <a:gd name="connsiteX670" fmla="*/ 2435119 w 7467600"/>
              <a:gd name="connsiteY670" fmla="*/ 3080173 h 6858000"/>
              <a:gd name="connsiteX671" fmla="*/ 2410152 w 7467600"/>
              <a:gd name="connsiteY671" fmla="*/ 3063751 h 6858000"/>
              <a:gd name="connsiteX672" fmla="*/ 2408099 w 7467600"/>
              <a:gd name="connsiteY672" fmla="*/ 3064403 h 6858000"/>
              <a:gd name="connsiteX673" fmla="*/ 2407218 w 7467600"/>
              <a:gd name="connsiteY673" fmla="*/ 3070324 h 6858000"/>
              <a:gd name="connsiteX674" fmla="*/ 2380138 w 7467600"/>
              <a:gd name="connsiteY674" fmla="*/ 3099341 h 6858000"/>
              <a:gd name="connsiteX675" fmla="*/ 1765923 w 7467600"/>
              <a:gd name="connsiteY675" fmla="*/ 3581043 h 6858000"/>
              <a:gd name="connsiteX676" fmla="*/ 1702258 w 7467600"/>
              <a:gd name="connsiteY676" fmla="*/ 3612286 h 6858000"/>
              <a:gd name="connsiteX677" fmla="*/ 1538370 w 7467600"/>
              <a:gd name="connsiteY677" fmla="*/ 3811804 h 6858000"/>
              <a:gd name="connsiteX678" fmla="*/ 542867 w 7467600"/>
              <a:gd name="connsiteY678" fmla="*/ 4944092 h 6858000"/>
              <a:gd name="connsiteX679" fmla="*/ 515800 w 7467600"/>
              <a:gd name="connsiteY679" fmla="*/ 4862180 h 6858000"/>
              <a:gd name="connsiteX680" fmla="*/ 909145 w 7467600"/>
              <a:gd name="connsiteY680" fmla="*/ 4199225 h 6858000"/>
              <a:gd name="connsiteX681" fmla="*/ 1214067 w 7467600"/>
              <a:gd name="connsiteY681" fmla="*/ 3908561 h 6858000"/>
              <a:gd name="connsiteX682" fmla="*/ 640967 w 7467600"/>
              <a:gd name="connsiteY682" fmla="*/ 4105601 h 6858000"/>
              <a:gd name="connsiteX683" fmla="*/ 112563 w 7467600"/>
              <a:gd name="connsiteY683" fmla="*/ 4396952 h 6858000"/>
              <a:gd name="connsiteX684" fmla="*/ 0 w 7467600"/>
              <a:gd name="connsiteY684" fmla="*/ 4466006 h 6858000"/>
              <a:gd name="connsiteX685" fmla="*/ 0 w 7467600"/>
              <a:gd name="connsiteY685" fmla="*/ 4233763 h 6858000"/>
              <a:gd name="connsiteX686" fmla="*/ 36881 w 7467600"/>
              <a:gd name="connsiteY686" fmla="*/ 4200118 h 6858000"/>
              <a:gd name="connsiteX687" fmla="*/ 910534 w 7467600"/>
              <a:gd name="connsiteY687" fmla="*/ 3629753 h 6858000"/>
              <a:gd name="connsiteX688" fmla="*/ 1578717 w 7467600"/>
              <a:gd name="connsiteY688" fmla="*/ 3575982 h 6858000"/>
              <a:gd name="connsiteX689" fmla="*/ 2338780 w 7467600"/>
              <a:gd name="connsiteY689" fmla="*/ 3033725 h 6858000"/>
              <a:gd name="connsiteX690" fmla="*/ 1807991 w 7467600"/>
              <a:gd name="connsiteY690" fmla="*/ 2807184 h 6858000"/>
              <a:gd name="connsiteX691" fmla="*/ 1416358 w 7467600"/>
              <a:gd name="connsiteY691" fmla="*/ 3112571 h 6858000"/>
              <a:gd name="connsiteX692" fmla="*/ 939066 w 7467600"/>
              <a:gd name="connsiteY692" fmla="*/ 3378798 h 6858000"/>
              <a:gd name="connsiteX693" fmla="*/ 115099 w 7467600"/>
              <a:gd name="connsiteY693" fmla="*/ 3607650 h 6858000"/>
              <a:gd name="connsiteX694" fmla="*/ 97284 w 7467600"/>
              <a:gd name="connsiteY694" fmla="*/ 3520393 h 6858000"/>
              <a:gd name="connsiteX695" fmla="*/ 922050 w 7467600"/>
              <a:gd name="connsiteY695" fmla="*/ 3074867 h 6858000"/>
              <a:gd name="connsiteX696" fmla="*/ 1405265 w 7467600"/>
              <a:gd name="connsiteY696" fmla="*/ 3016319 h 6858000"/>
              <a:gd name="connsiteX697" fmla="*/ 1407512 w 7467600"/>
              <a:gd name="connsiteY697" fmla="*/ 3018001 h 6858000"/>
              <a:gd name="connsiteX698" fmla="*/ 1726266 w 7467600"/>
              <a:gd name="connsiteY698" fmla="*/ 2777274 h 6858000"/>
              <a:gd name="connsiteX699" fmla="*/ 625390 w 7467600"/>
              <a:gd name="connsiteY699" fmla="*/ 2514541 h 6858000"/>
              <a:gd name="connsiteX700" fmla="*/ 619799 w 7467600"/>
              <a:gd name="connsiteY700" fmla="*/ 2527180 h 6858000"/>
              <a:gd name="connsiteX701" fmla="*/ 310030 w 7467600"/>
              <a:gd name="connsiteY701" fmla="*/ 2771818 h 6858000"/>
              <a:gd name="connsiteX702" fmla="*/ 173877 w 7467600"/>
              <a:gd name="connsiteY702" fmla="*/ 2937056 h 6858000"/>
              <a:gd name="connsiteX703" fmla="*/ 77889 w 7467600"/>
              <a:gd name="connsiteY703" fmla="*/ 3138440 h 6858000"/>
              <a:gd name="connsiteX704" fmla="*/ 0 w 7467600"/>
              <a:gd name="connsiteY704" fmla="*/ 3271395 h 6858000"/>
              <a:gd name="connsiteX705" fmla="*/ 0 w 7467600"/>
              <a:gd name="connsiteY705" fmla="*/ 3153002 h 6858000"/>
              <a:gd name="connsiteX706" fmla="*/ 2386 w 7467600"/>
              <a:gd name="connsiteY706" fmla="*/ 3149203 h 6858000"/>
              <a:gd name="connsiteX707" fmla="*/ 89753 w 7467600"/>
              <a:gd name="connsiteY707" fmla="*/ 2987702 h 6858000"/>
              <a:gd name="connsiteX708" fmla="*/ 76869 w 7467600"/>
              <a:gd name="connsiteY708" fmla="*/ 3005404 h 6858000"/>
              <a:gd name="connsiteX709" fmla="*/ 32049 w 7467600"/>
              <a:gd name="connsiteY709" fmla="*/ 3065814 h 6858000"/>
              <a:gd name="connsiteX710" fmla="*/ 0 w 7467600"/>
              <a:gd name="connsiteY710" fmla="*/ 3108744 h 6858000"/>
              <a:gd name="connsiteX711" fmla="*/ 0 w 7467600"/>
              <a:gd name="connsiteY711" fmla="*/ 3058059 h 6858000"/>
              <a:gd name="connsiteX712" fmla="*/ 7610 w 7467600"/>
              <a:gd name="connsiteY712" fmla="*/ 3047889 h 6858000"/>
              <a:gd name="connsiteX713" fmla="*/ 52419 w 7467600"/>
              <a:gd name="connsiteY713" fmla="*/ 2987479 h 6858000"/>
              <a:gd name="connsiteX714" fmla="*/ 59142 w 7467600"/>
              <a:gd name="connsiteY714" fmla="*/ 2978488 h 6858000"/>
              <a:gd name="connsiteX715" fmla="*/ 0 w 7467600"/>
              <a:gd name="connsiteY715" fmla="*/ 3015334 h 6858000"/>
              <a:gd name="connsiteX716" fmla="*/ 0 w 7467600"/>
              <a:gd name="connsiteY716" fmla="*/ 2914286 h 6858000"/>
              <a:gd name="connsiteX717" fmla="*/ 36383 w 7467600"/>
              <a:gd name="connsiteY717" fmla="*/ 2901128 h 6858000"/>
              <a:gd name="connsiteX718" fmla="*/ 156329 w 7467600"/>
              <a:gd name="connsiteY718" fmla="*/ 2840533 h 6858000"/>
              <a:gd name="connsiteX719" fmla="*/ 358355 w 7467600"/>
              <a:gd name="connsiteY719" fmla="*/ 2620471 h 6858000"/>
              <a:gd name="connsiteX720" fmla="*/ 510577 w 7467600"/>
              <a:gd name="connsiteY720" fmla="*/ 2501244 h 6858000"/>
              <a:gd name="connsiteX721" fmla="*/ 211967 w 7467600"/>
              <a:gd name="connsiteY721" fmla="*/ 2479171 h 6858000"/>
              <a:gd name="connsiteX722" fmla="*/ 0 w 7467600"/>
              <a:gd name="connsiteY722" fmla="*/ 2476398 h 6858000"/>
              <a:gd name="connsiteX723" fmla="*/ 0 w 7467600"/>
              <a:gd name="connsiteY723" fmla="*/ 2389189 h 6858000"/>
              <a:gd name="connsiteX724" fmla="*/ 103062 w 7467600"/>
              <a:gd name="connsiteY724" fmla="*/ 2389518 h 6858000"/>
              <a:gd name="connsiteX725" fmla="*/ 510734 w 7467600"/>
              <a:gd name="connsiteY725" fmla="*/ 2416201 h 6858000"/>
              <a:gd name="connsiteX726" fmla="*/ 279257 w 7467600"/>
              <a:gd name="connsiteY726" fmla="*/ 2092102 h 6858000"/>
              <a:gd name="connsiteX727" fmla="*/ 65265 w 7467600"/>
              <a:gd name="connsiteY727" fmla="*/ 2006049 h 6858000"/>
              <a:gd name="connsiteX728" fmla="*/ 0 w 7467600"/>
              <a:gd name="connsiteY728" fmla="*/ 1982532 h 6858000"/>
              <a:gd name="connsiteX729" fmla="*/ 0 w 7467600"/>
              <a:gd name="connsiteY729" fmla="*/ 1912789 h 6858000"/>
              <a:gd name="connsiteX730" fmla="*/ 97460 w 7467600"/>
              <a:gd name="connsiteY730" fmla="*/ 1953725 h 6858000"/>
              <a:gd name="connsiteX731" fmla="*/ 221272 w 7467600"/>
              <a:gd name="connsiteY731" fmla="*/ 1980766 h 6858000"/>
              <a:gd name="connsiteX732" fmla="*/ 116765 w 7467600"/>
              <a:gd name="connsiteY732" fmla="*/ 1911033 h 6858000"/>
              <a:gd name="connsiteX733" fmla="*/ 16405 w 7467600"/>
              <a:gd name="connsiteY733" fmla="*/ 1803412 h 6858000"/>
              <a:gd name="connsiteX734" fmla="*/ 0 w 7467600"/>
              <a:gd name="connsiteY734" fmla="*/ 1784777 h 6858000"/>
              <a:gd name="connsiteX735" fmla="*/ 0 w 7467600"/>
              <a:gd name="connsiteY735" fmla="*/ 1740082 h 6858000"/>
              <a:gd name="connsiteX736" fmla="*/ 39394 w 7467600"/>
              <a:gd name="connsiteY736" fmla="*/ 1784856 h 6858000"/>
              <a:gd name="connsiteX737" fmla="*/ 135813 w 7467600"/>
              <a:gd name="connsiteY737" fmla="*/ 1888838 h 6858000"/>
              <a:gd name="connsiteX738" fmla="*/ 242575 w 7467600"/>
              <a:gd name="connsiteY738" fmla="*/ 1958841 h 6858000"/>
              <a:gd name="connsiteX739" fmla="*/ 82197 w 7467600"/>
              <a:gd name="connsiteY739" fmla="*/ 1754826 h 6858000"/>
              <a:gd name="connsiteX740" fmla="*/ 0 w 7467600"/>
              <a:gd name="connsiteY740" fmla="*/ 1679650 h 6858000"/>
              <a:gd name="connsiteX741" fmla="*/ 0 w 7467600"/>
              <a:gd name="connsiteY741" fmla="*/ 1602463 h 6858000"/>
              <a:gd name="connsiteX742" fmla="*/ 84689 w 7467600"/>
              <a:gd name="connsiteY742" fmla="*/ 1677442 h 6858000"/>
              <a:gd name="connsiteX743" fmla="*/ 298437 w 7467600"/>
              <a:gd name="connsiteY743" fmla="*/ 1968019 h 6858000"/>
              <a:gd name="connsiteX744" fmla="*/ 227269 w 7467600"/>
              <a:gd name="connsiteY744" fmla="*/ 1114064 h 6858000"/>
              <a:gd name="connsiteX745" fmla="*/ 248003 w 7467600"/>
              <a:gd name="connsiteY745" fmla="*/ 1089613 h 6858000"/>
              <a:gd name="connsiteX746" fmla="*/ 427020 w 7467600"/>
              <a:gd name="connsiteY746" fmla="*/ 1619803 h 6858000"/>
              <a:gd name="connsiteX747" fmla="*/ 340345 w 7467600"/>
              <a:gd name="connsiteY747" fmla="*/ 2027739 h 6858000"/>
              <a:gd name="connsiteX748" fmla="*/ 360865 w 7467600"/>
              <a:gd name="connsiteY748" fmla="*/ 2044827 h 6858000"/>
              <a:gd name="connsiteX749" fmla="*/ 560414 w 7467600"/>
              <a:gd name="connsiteY749" fmla="*/ 2421457 h 6858000"/>
              <a:gd name="connsiteX750" fmla="*/ 1359703 w 7467600"/>
              <a:gd name="connsiteY750" fmla="*/ 2578554 h 6858000"/>
              <a:gd name="connsiteX751" fmla="*/ 1359422 w 7467600"/>
              <a:gd name="connsiteY751" fmla="*/ 2577994 h 6858000"/>
              <a:gd name="connsiteX752" fmla="*/ 828701 w 7467600"/>
              <a:gd name="connsiteY752" fmla="*/ 1839520 h 6858000"/>
              <a:gd name="connsiteX753" fmla="*/ 494427 w 7467600"/>
              <a:gd name="connsiteY753" fmla="*/ 1092333 h 6858000"/>
              <a:gd name="connsiteX754" fmla="*/ 506322 w 7467600"/>
              <a:gd name="connsiteY754" fmla="*/ 1020997 h 6858000"/>
              <a:gd name="connsiteX755" fmla="*/ 4570198 w 7467600"/>
              <a:gd name="connsiteY755" fmla="*/ 978081 h 6858000"/>
              <a:gd name="connsiteX756" fmla="*/ 4523691 w 7467600"/>
              <a:gd name="connsiteY756" fmla="*/ 1127776 h 6858000"/>
              <a:gd name="connsiteX757" fmla="*/ 4509875 w 7467600"/>
              <a:gd name="connsiteY757" fmla="*/ 1167552 h 6858000"/>
              <a:gd name="connsiteX758" fmla="*/ 4478168 w 7467600"/>
              <a:gd name="connsiteY758" fmla="*/ 1260735 h 6858000"/>
              <a:gd name="connsiteX759" fmla="*/ 4409309 w 7467600"/>
              <a:gd name="connsiteY759" fmla="*/ 1666996 h 6858000"/>
              <a:gd name="connsiteX760" fmla="*/ 4370031 w 7467600"/>
              <a:gd name="connsiteY760" fmla="*/ 1955666 h 6858000"/>
              <a:gd name="connsiteX761" fmla="*/ 4570198 w 7467600"/>
              <a:gd name="connsiteY761" fmla="*/ 978081 h 6858000"/>
              <a:gd name="connsiteX762" fmla="*/ 4557898 w 7467600"/>
              <a:gd name="connsiteY762" fmla="*/ 900011 h 6858000"/>
              <a:gd name="connsiteX763" fmla="*/ 4344840 w 7467600"/>
              <a:gd name="connsiteY763" fmla="*/ 1922038 h 6858000"/>
              <a:gd name="connsiteX764" fmla="*/ 4378710 w 7467600"/>
              <a:gd name="connsiteY764" fmla="*/ 1665516 h 6858000"/>
              <a:gd name="connsiteX765" fmla="*/ 4448798 w 7467600"/>
              <a:gd name="connsiteY765" fmla="*/ 1253024 h 6858000"/>
              <a:gd name="connsiteX766" fmla="*/ 4480315 w 7467600"/>
              <a:gd name="connsiteY766" fmla="*/ 1158454 h 6858000"/>
              <a:gd name="connsiteX767" fmla="*/ 4494133 w 7467600"/>
              <a:gd name="connsiteY767" fmla="*/ 1118676 h 6858000"/>
              <a:gd name="connsiteX768" fmla="*/ 4557898 w 7467600"/>
              <a:gd name="connsiteY768" fmla="*/ 900011 h 6858000"/>
              <a:gd name="connsiteX769" fmla="*/ 5870151 w 7467600"/>
              <a:gd name="connsiteY769" fmla="*/ 898890 h 6858000"/>
              <a:gd name="connsiteX770" fmla="*/ 5861335 w 7467600"/>
              <a:gd name="connsiteY770" fmla="*/ 899177 h 6858000"/>
              <a:gd name="connsiteX771" fmla="*/ 5843702 w 7467600"/>
              <a:gd name="connsiteY771" fmla="*/ 899748 h 6858000"/>
              <a:gd name="connsiteX772" fmla="*/ 5651107 w 7467600"/>
              <a:gd name="connsiteY772" fmla="*/ 920306 h 6858000"/>
              <a:gd name="connsiteX773" fmla="*/ 5459407 w 7467600"/>
              <a:gd name="connsiteY773" fmla="*/ 940975 h 6858000"/>
              <a:gd name="connsiteX774" fmla="*/ 5374846 w 7467600"/>
              <a:gd name="connsiteY774" fmla="*/ 941988 h 6858000"/>
              <a:gd name="connsiteX775" fmla="*/ 5256105 w 7467600"/>
              <a:gd name="connsiteY775" fmla="*/ 945632 h 6858000"/>
              <a:gd name="connsiteX776" fmla="*/ 5107071 w 7467600"/>
              <a:gd name="connsiteY776" fmla="*/ 969720 h 6858000"/>
              <a:gd name="connsiteX777" fmla="*/ 4998681 w 7467600"/>
              <a:gd name="connsiteY777" fmla="*/ 988771 h 6858000"/>
              <a:gd name="connsiteX778" fmla="*/ 5870151 w 7467600"/>
              <a:gd name="connsiteY778" fmla="*/ 898890 h 6858000"/>
              <a:gd name="connsiteX779" fmla="*/ 5504425 w 7467600"/>
              <a:gd name="connsiteY779" fmla="*/ 848067 h 6858000"/>
              <a:gd name="connsiteX780" fmla="*/ 4968849 w 7467600"/>
              <a:gd name="connsiteY780" fmla="*/ 962318 h 6858000"/>
              <a:gd name="connsiteX781" fmla="*/ 5104039 w 7467600"/>
              <a:gd name="connsiteY781" fmla="*/ 940634 h 6858000"/>
              <a:gd name="connsiteX782" fmla="*/ 5256311 w 7467600"/>
              <a:gd name="connsiteY782" fmla="*/ 916490 h 6858000"/>
              <a:gd name="connsiteX783" fmla="*/ 5377381 w 7467600"/>
              <a:gd name="connsiteY783" fmla="*/ 912671 h 6858000"/>
              <a:gd name="connsiteX784" fmla="*/ 5460148 w 7467600"/>
              <a:gd name="connsiteY784" fmla="*/ 911442 h 6858000"/>
              <a:gd name="connsiteX785" fmla="*/ 5648971 w 7467600"/>
              <a:gd name="connsiteY785" fmla="*/ 891331 h 6858000"/>
              <a:gd name="connsiteX786" fmla="*/ 5844807 w 7467600"/>
              <a:gd name="connsiteY786" fmla="*/ 870718 h 6858000"/>
              <a:gd name="connsiteX787" fmla="*/ 5862975 w 7467600"/>
              <a:gd name="connsiteY787" fmla="*/ 869756 h 6858000"/>
              <a:gd name="connsiteX788" fmla="*/ 5920887 w 7467600"/>
              <a:gd name="connsiteY788" fmla="*/ 865929 h 6858000"/>
              <a:gd name="connsiteX789" fmla="*/ 5504425 w 7467600"/>
              <a:gd name="connsiteY789" fmla="*/ 848067 h 6858000"/>
              <a:gd name="connsiteX790" fmla="*/ 3607114 w 7467600"/>
              <a:gd name="connsiteY790" fmla="*/ 467441 h 6858000"/>
              <a:gd name="connsiteX791" fmla="*/ 3296242 w 7467600"/>
              <a:gd name="connsiteY791" fmla="*/ 807991 h 6858000"/>
              <a:gd name="connsiteX792" fmla="*/ 3174674 w 7467600"/>
              <a:gd name="connsiteY792" fmla="*/ 919759 h 6858000"/>
              <a:gd name="connsiteX793" fmla="*/ 3042978 w 7467600"/>
              <a:gd name="connsiteY793" fmla="*/ 1054894 h 6858000"/>
              <a:gd name="connsiteX794" fmla="*/ 2968914 w 7467600"/>
              <a:gd name="connsiteY794" fmla="*/ 1133756 h 6858000"/>
              <a:gd name="connsiteX795" fmla="*/ 3103823 w 7467600"/>
              <a:gd name="connsiteY795" fmla="*/ 1026814 h 6858000"/>
              <a:gd name="connsiteX796" fmla="*/ 3607114 w 7467600"/>
              <a:gd name="connsiteY796" fmla="*/ 467441 h 6858000"/>
              <a:gd name="connsiteX797" fmla="*/ 3744487 w 7467600"/>
              <a:gd name="connsiteY797" fmla="*/ 383136 h 6858000"/>
              <a:gd name="connsiteX798" fmla="*/ 3970213 w 7467600"/>
              <a:gd name="connsiteY798" fmla="*/ 995559 h 6858000"/>
              <a:gd name="connsiteX799" fmla="*/ 3744487 w 7467600"/>
              <a:gd name="connsiteY799" fmla="*/ 383136 h 6858000"/>
              <a:gd name="connsiteX800" fmla="*/ 3624562 w 7467600"/>
              <a:gd name="connsiteY800" fmla="*/ 367041 h 6858000"/>
              <a:gd name="connsiteX801" fmla="*/ 3489712 w 7467600"/>
              <a:gd name="connsiteY801" fmla="*/ 485386 h 6858000"/>
              <a:gd name="connsiteX802" fmla="*/ 3182994 w 7467600"/>
              <a:gd name="connsiteY802" fmla="*/ 828265 h 6858000"/>
              <a:gd name="connsiteX803" fmla="*/ 2892114 w 7467600"/>
              <a:gd name="connsiteY803" fmla="*/ 1172635 h 6858000"/>
              <a:gd name="connsiteX804" fmla="*/ 3021459 w 7467600"/>
              <a:gd name="connsiteY804" fmla="*/ 1035385 h 6858000"/>
              <a:gd name="connsiteX805" fmla="*/ 3153873 w 7467600"/>
              <a:gd name="connsiteY805" fmla="*/ 898971 h 6858000"/>
              <a:gd name="connsiteX806" fmla="*/ 3276511 w 7467600"/>
              <a:gd name="connsiteY806" fmla="*/ 786423 h 6858000"/>
              <a:gd name="connsiteX807" fmla="*/ 3584154 w 7467600"/>
              <a:gd name="connsiteY807" fmla="*/ 448218 h 6858000"/>
              <a:gd name="connsiteX808" fmla="*/ 3624562 w 7467600"/>
              <a:gd name="connsiteY808" fmla="*/ 367041 h 6858000"/>
              <a:gd name="connsiteX809" fmla="*/ 3766672 w 7467600"/>
              <a:gd name="connsiteY809" fmla="*/ 359429 h 6858000"/>
              <a:gd name="connsiteX810" fmla="*/ 3996338 w 7467600"/>
              <a:gd name="connsiteY810" fmla="*/ 968237 h 6858000"/>
              <a:gd name="connsiteX811" fmla="*/ 3766672 w 7467600"/>
              <a:gd name="connsiteY811" fmla="*/ 359429 h 6858000"/>
              <a:gd name="connsiteX812" fmla="*/ 5805386 w 7467600"/>
              <a:gd name="connsiteY812" fmla="*/ 239240 h 6858000"/>
              <a:gd name="connsiteX813" fmla="*/ 5736947 w 7467600"/>
              <a:gd name="connsiteY813" fmla="*/ 261367 h 6858000"/>
              <a:gd name="connsiteX814" fmla="*/ 5427012 w 7467600"/>
              <a:gd name="connsiteY814" fmla="*/ 311272 h 6858000"/>
              <a:gd name="connsiteX815" fmla="*/ 5147818 w 7467600"/>
              <a:gd name="connsiteY815" fmla="*/ 322112 h 6858000"/>
              <a:gd name="connsiteX816" fmla="*/ 5060854 w 7467600"/>
              <a:gd name="connsiteY816" fmla="*/ 311882 h 6858000"/>
              <a:gd name="connsiteX817" fmla="*/ 4945989 w 7467600"/>
              <a:gd name="connsiteY817" fmla="*/ 300516 h 6858000"/>
              <a:gd name="connsiteX818" fmla="*/ 5410479 w 7467600"/>
              <a:gd name="connsiteY818" fmla="*/ 348434 h 6858000"/>
              <a:gd name="connsiteX819" fmla="*/ 5805386 w 7467600"/>
              <a:gd name="connsiteY819" fmla="*/ 239240 h 6858000"/>
              <a:gd name="connsiteX820" fmla="*/ 5905192 w 7467600"/>
              <a:gd name="connsiteY820" fmla="*/ 163079 h 6858000"/>
              <a:gd name="connsiteX821" fmla="*/ 5865655 w 7467600"/>
              <a:gd name="connsiteY821" fmla="*/ 171901 h 6858000"/>
              <a:gd name="connsiteX822" fmla="*/ 5259740 w 7467600"/>
              <a:gd name="connsiteY822" fmla="*/ 257013 h 6858000"/>
              <a:gd name="connsiteX823" fmla="*/ 5208466 w 7467600"/>
              <a:gd name="connsiteY823" fmla="*/ 257550 h 6858000"/>
              <a:gd name="connsiteX824" fmla="*/ 4980204 w 7467600"/>
              <a:gd name="connsiteY824" fmla="*/ 271903 h 6858000"/>
              <a:gd name="connsiteX825" fmla="*/ 5068068 w 7467600"/>
              <a:gd name="connsiteY825" fmla="*/ 282244 h 6858000"/>
              <a:gd name="connsiteX826" fmla="*/ 5153231 w 7467600"/>
              <a:gd name="connsiteY826" fmla="*/ 292240 h 6858000"/>
              <a:gd name="connsiteX827" fmla="*/ 5426491 w 7467600"/>
              <a:gd name="connsiteY827" fmla="*/ 281128 h 6858000"/>
              <a:gd name="connsiteX828" fmla="*/ 5731212 w 7467600"/>
              <a:gd name="connsiteY828" fmla="*/ 231951 h 6858000"/>
              <a:gd name="connsiteX829" fmla="*/ 5905192 w 7467600"/>
              <a:gd name="connsiteY829" fmla="*/ 163079 h 6858000"/>
              <a:gd name="connsiteX830" fmla="*/ 5944437 w 7467600"/>
              <a:gd name="connsiteY830" fmla="*/ 113829 h 6858000"/>
              <a:gd name="connsiteX831" fmla="*/ 5825032 w 7467600"/>
              <a:gd name="connsiteY831" fmla="*/ 146405 h 6858000"/>
              <a:gd name="connsiteX832" fmla="*/ 4955599 w 7467600"/>
              <a:gd name="connsiteY832" fmla="*/ 247008 h 6858000"/>
              <a:gd name="connsiteX833" fmla="*/ 5210104 w 7467600"/>
              <a:gd name="connsiteY833" fmla="*/ 228123 h 6858000"/>
              <a:gd name="connsiteX834" fmla="*/ 5261015 w 7467600"/>
              <a:gd name="connsiteY834" fmla="*/ 227087 h 6858000"/>
              <a:gd name="connsiteX835" fmla="*/ 5861181 w 7467600"/>
              <a:gd name="connsiteY835" fmla="*/ 143093 h 6858000"/>
              <a:gd name="connsiteX836" fmla="*/ 5961252 w 7467600"/>
              <a:gd name="connsiteY836" fmla="*/ 114820 h 6858000"/>
              <a:gd name="connsiteX837" fmla="*/ 5944437 w 7467600"/>
              <a:gd name="connsiteY837" fmla="*/ 113829 h 6858000"/>
              <a:gd name="connsiteX838" fmla="*/ 3882765 w 7467600"/>
              <a:gd name="connsiteY838" fmla="*/ 0 h 6858000"/>
              <a:gd name="connsiteX839" fmla="*/ 3995099 w 7467600"/>
              <a:gd name="connsiteY839" fmla="*/ 0 h 6858000"/>
              <a:gd name="connsiteX840" fmla="*/ 4163818 w 7467600"/>
              <a:gd name="connsiteY840" fmla="*/ 234104 h 6858000"/>
              <a:gd name="connsiteX841" fmla="*/ 4172099 w 7467600"/>
              <a:gd name="connsiteY841" fmla="*/ 234207 h 6858000"/>
              <a:gd name="connsiteX842" fmla="*/ 4784282 w 7467600"/>
              <a:gd name="connsiteY842" fmla="*/ 276561 h 6858000"/>
              <a:gd name="connsiteX843" fmla="*/ 4801687 w 7467600"/>
              <a:gd name="connsiteY843" fmla="*/ 267764 h 6858000"/>
              <a:gd name="connsiteX844" fmla="*/ 6082788 w 7467600"/>
              <a:gd name="connsiteY844" fmla="*/ 64119 h 6858000"/>
              <a:gd name="connsiteX845" fmla="*/ 6099442 w 7467600"/>
              <a:gd name="connsiteY845" fmla="*/ 82568 h 6858000"/>
              <a:gd name="connsiteX846" fmla="*/ 4804137 w 7467600"/>
              <a:gd name="connsiteY846" fmla="*/ 320931 h 6858000"/>
              <a:gd name="connsiteX847" fmla="*/ 4227047 w 7467600"/>
              <a:gd name="connsiteY847" fmla="*/ 313415 h 6858000"/>
              <a:gd name="connsiteX848" fmla="*/ 4346041 w 7467600"/>
              <a:gd name="connsiteY848" fmla="*/ 456086 h 6858000"/>
              <a:gd name="connsiteX849" fmla="*/ 4870967 w 7467600"/>
              <a:gd name="connsiteY849" fmla="*/ 963061 h 6858000"/>
              <a:gd name="connsiteX850" fmla="*/ 4889647 w 7467600"/>
              <a:gd name="connsiteY850" fmla="*/ 957147 h 6858000"/>
              <a:gd name="connsiteX851" fmla="*/ 5422504 w 7467600"/>
              <a:gd name="connsiteY851" fmla="*/ 805191 h 6858000"/>
              <a:gd name="connsiteX852" fmla="*/ 6087656 w 7467600"/>
              <a:gd name="connsiteY852" fmla="*/ 826703 h 6858000"/>
              <a:gd name="connsiteX853" fmla="*/ 6058717 w 7467600"/>
              <a:gd name="connsiteY853" fmla="*/ 865992 h 6858000"/>
              <a:gd name="connsiteX854" fmla="*/ 4974153 w 7467600"/>
              <a:gd name="connsiteY854" fmla="*/ 1045456 h 6858000"/>
              <a:gd name="connsiteX855" fmla="*/ 5627835 w 7467600"/>
              <a:gd name="connsiteY855" fmla="*/ 1472077 h 6858000"/>
              <a:gd name="connsiteX856" fmla="*/ 5629817 w 7467600"/>
              <a:gd name="connsiteY856" fmla="*/ 1471412 h 6858000"/>
              <a:gd name="connsiteX857" fmla="*/ 5634124 w 7467600"/>
              <a:gd name="connsiteY857" fmla="*/ 1470572 h 6858000"/>
              <a:gd name="connsiteX858" fmla="*/ 5755832 w 7467600"/>
              <a:gd name="connsiteY858" fmla="*/ 1383886 h 6858000"/>
              <a:gd name="connsiteX859" fmla="*/ 6014186 w 7467600"/>
              <a:gd name="connsiteY859" fmla="*/ 1279799 h 6858000"/>
              <a:gd name="connsiteX860" fmla="*/ 6901619 w 7467600"/>
              <a:gd name="connsiteY860" fmla="*/ 1047874 h 6858000"/>
              <a:gd name="connsiteX861" fmla="*/ 6931566 w 7467600"/>
              <a:gd name="connsiteY861" fmla="*/ 1062034 h 6858000"/>
              <a:gd name="connsiteX862" fmla="*/ 5790982 w 7467600"/>
              <a:gd name="connsiteY862" fmla="*/ 1561380 h 6858000"/>
              <a:gd name="connsiteX863" fmla="*/ 6188971 w 7467600"/>
              <a:gd name="connsiteY863" fmla="*/ 1755168 h 6858000"/>
              <a:gd name="connsiteX864" fmla="*/ 6202446 w 7467600"/>
              <a:gd name="connsiteY864" fmla="*/ 1752268 h 6858000"/>
              <a:gd name="connsiteX865" fmla="*/ 7179560 w 7467600"/>
              <a:gd name="connsiteY865" fmla="*/ 1467551 h 6858000"/>
              <a:gd name="connsiteX866" fmla="*/ 7158730 w 7467600"/>
              <a:gd name="connsiteY866" fmla="*/ 1507835 h 6858000"/>
              <a:gd name="connsiteX867" fmla="*/ 6326959 w 7467600"/>
              <a:gd name="connsiteY867" fmla="*/ 1817686 h 6858000"/>
              <a:gd name="connsiteX868" fmla="*/ 6537433 w 7467600"/>
              <a:gd name="connsiteY868" fmla="*/ 1907790 h 6858000"/>
              <a:gd name="connsiteX869" fmla="*/ 6550221 w 7467600"/>
              <a:gd name="connsiteY869" fmla="*/ 1910729 h 6858000"/>
              <a:gd name="connsiteX870" fmla="*/ 6964438 w 7467600"/>
              <a:gd name="connsiteY870" fmla="*/ 2209505 h 6858000"/>
              <a:gd name="connsiteX871" fmla="*/ 7367862 w 7467600"/>
              <a:gd name="connsiteY871" fmla="*/ 2806833 h 6858000"/>
              <a:gd name="connsiteX872" fmla="*/ 7364329 w 7467600"/>
              <a:gd name="connsiteY872" fmla="*/ 2826907 h 6858000"/>
              <a:gd name="connsiteX873" fmla="*/ 7290545 w 7467600"/>
              <a:gd name="connsiteY873" fmla="*/ 2850663 h 6858000"/>
              <a:gd name="connsiteX874" fmla="*/ 6472036 w 7467600"/>
              <a:gd name="connsiteY874" fmla="*/ 1959003 h 6858000"/>
              <a:gd name="connsiteX875" fmla="*/ 5792897 w 7467600"/>
              <a:gd name="connsiteY875" fmla="*/ 1647747 h 6858000"/>
              <a:gd name="connsiteX876" fmla="*/ 5842751 w 7467600"/>
              <a:gd name="connsiteY876" fmla="*/ 1816112 h 6858000"/>
              <a:gd name="connsiteX877" fmla="*/ 5847424 w 7467600"/>
              <a:gd name="connsiteY877" fmla="*/ 1815776 h 6858000"/>
              <a:gd name="connsiteX878" fmla="*/ 6399821 w 7467600"/>
              <a:gd name="connsiteY878" fmla="*/ 2344799 h 6858000"/>
              <a:gd name="connsiteX879" fmla="*/ 6323232 w 7467600"/>
              <a:gd name="connsiteY879" fmla="*/ 2389634 h 6858000"/>
              <a:gd name="connsiteX880" fmla="*/ 5942958 w 7467600"/>
              <a:gd name="connsiteY880" fmla="*/ 2077708 h 6858000"/>
              <a:gd name="connsiteX881" fmla="*/ 5921559 w 7467600"/>
              <a:gd name="connsiteY881" fmla="*/ 2378596 h 6858000"/>
              <a:gd name="connsiteX882" fmla="*/ 5817651 w 7467600"/>
              <a:gd name="connsiteY882" fmla="*/ 3023919 h 6858000"/>
              <a:gd name="connsiteX883" fmla="*/ 5729634 w 7467600"/>
              <a:gd name="connsiteY883" fmla="*/ 3051849 h 6858000"/>
              <a:gd name="connsiteX884" fmla="*/ 5611018 w 7467600"/>
              <a:gd name="connsiteY884" fmla="*/ 2316769 h 6858000"/>
              <a:gd name="connsiteX885" fmla="*/ 5687608 w 7467600"/>
              <a:gd name="connsiteY885" fmla="*/ 2039972 h 6858000"/>
              <a:gd name="connsiteX886" fmla="*/ 5657554 w 7467600"/>
              <a:gd name="connsiteY886" fmla="*/ 1576445 h 6858000"/>
              <a:gd name="connsiteX887" fmla="*/ 5150475 w 7467600"/>
              <a:gd name="connsiteY887" fmla="*/ 1274012 h 6858000"/>
              <a:gd name="connsiteX888" fmla="*/ 5349142 w 7467600"/>
              <a:gd name="connsiteY888" fmla="*/ 2204405 h 6858000"/>
              <a:gd name="connsiteX889" fmla="*/ 5262214 w 7467600"/>
              <a:gd name="connsiteY889" fmla="*/ 2233836 h 6858000"/>
              <a:gd name="connsiteX890" fmla="*/ 4981539 w 7467600"/>
              <a:gd name="connsiteY890" fmla="*/ 1542201 h 6858000"/>
              <a:gd name="connsiteX891" fmla="*/ 4958461 w 7467600"/>
              <a:gd name="connsiteY891" fmla="*/ 1136957 h 6858000"/>
              <a:gd name="connsiteX892" fmla="*/ 4655015 w 7467600"/>
              <a:gd name="connsiteY892" fmla="*/ 891426 h 6858000"/>
              <a:gd name="connsiteX893" fmla="*/ 4348002 w 7467600"/>
              <a:gd name="connsiteY893" fmla="*/ 2205895 h 6858000"/>
              <a:gd name="connsiteX894" fmla="*/ 4262250 w 7467600"/>
              <a:gd name="connsiteY894" fmla="*/ 2219972 h 6858000"/>
              <a:gd name="connsiteX895" fmla="*/ 4550611 w 7467600"/>
              <a:gd name="connsiteY895" fmla="*/ 817540 h 6858000"/>
              <a:gd name="connsiteX896" fmla="*/ 4564418 w 7467600"/>
              <a:gd name="connsiteY896" fmla="*/ 808293 h 6858000"/>
              <a:gd name="connsiteX897" fmla="*/ 4266388 w 7467600"/>
              <a:gd name="connsiteY897" fmla="*/ 500083 h 6858000"/>
              <a:gd name="connsiteX898" fmla="*/ 4032842 w 7467600"/>
              <a:gd name="connsiteY898" fmla="*/ 211809 h 6858000"/>
              <a:gd name="connsiteX899" fmla="*/ 3882765 w 7467600"/>
              <a:gd name="connsiteY899" fmla="*/ 0 h 6858000"/>
              <a:gd name="connsiteX900" fmla="*/ 3721337 w 7467600"/>
              <a:gd name="connsiteY900" fmla="*/ 0 h 6858000"/>
              <a:gd name="connsiteX901" fmla="*/ 3797544 w 7467600"/>
              <a:gd name="connsiteY901" fmla="*/ 0 h 6858000"/>
              <a:gd name="connsiteX902" fmla="*/ 3775734 w 7467600"/>
              <a:gd name="connsiteY902" fmla="*/ 95131 h 6858000"/>
              <a:gd name="connsiteX903" fmla="*/ 3724807 w 7467600"/>
              <a:gd name="connsiteY903" fmla="*/ 272257 h 6858000"/>
              <a:gd name="connsiteX904" fmla="*/ 3726844 w 7467600"/>
              <a:gd name="connsiteY904" fmla="*/ 282988 h 6858000"/>
              <a:gd name="connsiteX905" fmla="*/ 3742664 w 7467600"/>
              <a:gd name="connsiteY905" fmla="*/ 279918 h 6858000"/>
              <a:gd name="connsiteX906" fmla="*/ 4103910 w 7467600"/>
              <a:gd name="connsiteY906" fmla="*/ 1161917 h 6858000"/>
              <a:gd name="connsiteX907" fmla="*/ 4020269 w 7467600"/>
              <a:gd name="connsiteY907" fmla="*/ 1200406 h 6858000"/>
              <a:gd name="connsiteX908" fmla="*/ 3674882 w 7467600"/>
              <a:gd name="connsiteY908" fmla="*/ 488524 h 6858000"/>
              <a:gd name="connsiteX909" fmla="*/ 3132682 w 7467600"/>
              <a:gd name="connsiteY909" fmla="*/ 1072284 h 6858000"/>
              <a:gd name="connsiteX910" fmla="*/ 2716346 w 7467600"/>
              <a:gd name="connsiteY910" fmla="*/ 1276376 h 6858000"/>
              <a:gd name="connsiteX911" fmla="*/ 2716772 w 7467600"/>
              <a:gd name="connsiteY911" fmla="*/ 1255462 h 6858000"/>
              <a:gd name="connsiteX912" fmla="*/ 3471096 w 7467600"/>
              <a:gd name="connsiteY912" fmla="*/ 437072 h 6858000"/>
              <a:gd name="connsiteX913" fmla="*/ 3639057 w 7467600"/>
              <a:gd name="connsiteY913" fmla="*/ 286334 h 6858000"/>
              <a:gd name="connsiteX914" fmla="*/ 3640309 w 7467600"/>
              <a:gd name="connsiteY914" fmla="*/ 284664 h 6858000"/>
              <a:gd name="connsiteX915" fmla="*/ 3646022 w 7467600"/>
              <a:gd name="connsiteY915" fmla="*/ 276711 h 6858000"/>
              <a:gd name="connsiteX916" fmla="*/ 3707943 w 7467600"/>
              <a:gd name="connsiteY916" fmla="*/ 65958 h 6858000"/>
              <a:gd name="connsiteX917" fmla="*/ 3721337 w 7467600"/>
              <a:gd name="connsiteY917" fmla="*/ 0 h 6858000"/>
              <a:gd name="connsiteX918" fmla="*/ 2867960 w 7467600"/>
              <a:gd name="connsiteY918" fmla="*/ 0 h 6858000"/>
              <a:gd name="connsiteX919" fmla="*/ 2926351 w 7467600"/>
              <a:gd name="connsiteY919" fmla="*/ 0 h 6858000"/>
              <a:gd name="connsiteX920" fmla="*/ 2902823 w 7467600"/>
              <a:gd name="connsiteY920" fmla="*/ 262929 h 6858000"/>
              <a:gd name="connsiteX921" fmla="*/ 2940663 w 7467600"/>
              <a:gd name="connsiteY921" fmla="*/ 140884 h 6858000"/>
              <a:gd name="connsiteX922" fmla="*/ 2947039 w 7467600"/>
              <a:gd name="connsiteY922" fmla="*/ 122524 h 6858000"/>
              <a:gd name="connsiteX923" fmla="*/ 2984316 w 7467600"/>
              <a:gd name="connsiteY923" fmla="*/ 0 h 6858000"/>
              <a:gd name="connsiteX924" fmla="*/ 3016114 w 7467600"/>
              <a:gd name="connsiteY924" fmla="*/ 0 h 6858000"/>
              <a:gd name="connsiteX925" fmla="*/ 2979949 w 7467600"/>
              <a:gd name="connsiteY925" fmla="*/ 119274 h 6858000"/>
              <a:gd name="connsiteX926" fmla="*/ 3023879 w 7467600"/>
              <a:gd name="connsiteY926" fmla="*/ 0 h 6858000"/>
              <a:gd name="connsiteX927" fmla="*/ 3105400 w 7467600"/>
              <a:gd name="connsiteY927" fmla="*/ 0 h 6858000"/>
              <a:gd name="connsiteX928" fmla="*/ 3094669 w 7467600"/>
              <a:gd name="connsiteY928" fmla="*/ 30308 h 6858000"/>
              <a:gd name="connsiteX929" fmla="*/ 2901945 w 7467600"/>
              <a:gd name="connsiteY929" fmla="*/ 466538 h 6858000"/>
              <a:gd name="connsiteX930" fmla="*/ 2815209 w 7467600"/>
              <a:gd name="connsiteY930" fmla="*/ 497361 h 6858000"/>
              <a:gd name="connsiteX931" fmla="*/ 2844845 w 7467600"/>
              <a:gd name="connsiteY931" fmla="*/ 127638 h 6858000"/>
              <a:gd name="connsiteX932" fmla="*/ 2867960 w 7467600"/>
              <a:gd name="connsiteY932" fmla="*/ 0 h 6858000"/>
              <a:gd name="connsiteX933" fmla="*/ 1057230 w 7467600"/>
              <a:gd name="connsiteY933" fmla="*/ 0 h 6858000"/>
              <a:gd name="connsiteX934" fmla="*/ 1111003 w 7467600"/>
              <a:gd name="connsiteY934" fmla="*/ 0 h 6858000"/>
              <a:gd name="connsiteX935" fmla="*/ 1125553 w 7467600"/>
              <a:gd name="connsiteY935" fmla="*/ 52588 h 6858000"/>
              <a:gd name="connsiteX936" fmla="*/ 1304276 w 7467600"/>
              <a:gd name="connsiteY936" fmla="*/ 476275 h 6858000"/>
              <a:gd name="connsiteX937" fmla="*/ 1492066 w 7467600"/>
              <a:gd name="connsiteY937" fmla="*/ 886333 h 6858000"/>
              <a:gd name="connsiteX938" fmla="*/ 1423698 w 7467600"/>
              <a:gd name="connsiteY938" fmla="*/ 710817 h 6858000"/>
              <a:gd name="connsiteX939" fmla="*/ 1357609 w 7467600"/>
              <a:gd name="connsiteY939" fmla="*/ 532892 h 6858000"/>
              <a:gd name="connsiteX940" fmla="*/ 1309550 w 7467600"/>
              <a:gd name="connsiteY940" fmla="*/ 374031 h 6858000"/>
              <a:gd name="connsiteX941" fmla="*/ 1193673 w 7467600"/>
              <a:gd name="connsiteY941" fmla="*/ 49533 h 6858000"/>
              <a:gd name="connsiteX942" fmla="*/ 1164391 w 7467600"/>
              <a:gd name="connsiteY942" fmla="*/ 0 h 6858000"/>
              <a:gd name="connsiteX943" fmla="*/ 1200666 w 7467600"/>
              <a:gd name="connsiteY943" fmla="*/ 0 h 6858000"/>
              <a:gd name="connsiteX944" fmla="*/ 1223408 w 7467600"/>
              <a:gd name="connsiteY944" fmla="*/ 38996 h 6858000"/>
              <a:gd name="connsiteX945" fmla="*/ 1339635 w 7467600"/>
              <a:gd name="connsiteY945" fmla="*/ 365517 h 6858000"/>
              <a:gd name="connsiteX946" fmla="*/ 1387469 w 7467600"/>
              <a:gd name="connsiteY946" fmla="*/ 523079 h 6858000"/>
              <a:gd name="connsiteX947" fmla="*/ 1452685 w 7467600"/>
              <a:gd name="connsiteY947" fmla="*/ 699806 h 6858000"/>
              <a:gd name="connsiteX948" fmla="*/ 1492092 w 7467600"/>
              <a:gd name="connsiteY948" fmla="*/ 800424 h 6858000"/>
              <a:gd name="connsiteX949" fmla="*/ 1455302 w 7467600"/>
              <a:gd name="connsiteY949" fmla="*/ 632913 h 6858000"/>
              <a:gd name="connsiteX950" fmla="*/ 1222336 w 7467600"/>
              <a:gd name="connsiteY950" fmla="*/ 9480 h 6858000"/>
              <a:gd name="connsiteX951" fmla="*/ 1214634 w 7467600"/>
              <a:gd name="connsiteY951" fmla="*/ 0 h 6858000"/>
              <a:gd name="connsiteX952" fmla="*/ 1289827 w 7467600"/>
              <a:gd name="connsiteY952" fmla="*/ 0 h 6858000"/>
              <a:gd name="connsiteX953" fmla="*/ 1321076 w 7467600"/>
              <a:gd name="connsiteY953" fmla="*/ 59722 h 6858000"/>
              <a:gd name="connsiteX954" fmla="*/ 1512579 w 7467600"/>
              <a:gd name="connsiteY954" fmla="*/ 626441 h 6858000"/>
              <a:gd name="connsiteX955" fmla="*/ 1506076 w 7467600"/>
              <a:gd name="connsiteY955" fmla="*/ 1089289 h 6858000"/>
              <a:gd name="connsiteX956" fmla="*/ 1486346 w 7467600"/>
              <a:gd name="connsiteY956" fmla="*/ 1079919 h 6858000"/>
              <a:gd name="connsiteX957" fmla="*/ 1070511 w 7467600"/>
              <a:gd name="connsiteY957" fmla="*/ 48609 h 6858000"/>
              <a:gd name="connsiteX958" fmla="*/ 1057230 w 7467600"/>
              <a:gd name="connsiteY958" fmla="*/ 0 h 6858000"/>
              <a:gd name="connsiteX959" fmla="*/ 43151 w 7467600"/>
              <a:gd name="connsiteY959" fmla="*/ 0 h 6858000"/>
              <a:gd name="connsiteX960" fmla="*/ 95283 w 7467600"/>
              <a:gd name="connsiteY960" fmla="*/ 0 h 6858000"/>
              <a:gd name="connsiteX961" fmla="*/ 300708 w 7467600"/>
              <a:gd name="connsiteY961" fmla="*/ 154571 h 6858000"/>
              <a:gd name="connsiteX962" fmla="*/ 530414 w 7467600"/>
              <a:gd name="connsiteY962" fmla="*/ 354673 h 6858000"/>
              <a:gd name="connsiteX963" fmla="*/ 333785 w 7467600"/>
              <a:gd name="connsiteY963" fmla="*/ 161564 h 6858000"/>
              <a:gd name="connsiteX964" fmla="*/ 147005 w 7467600"/>
              <a:gd name="connsiteY964" fmla="*/ 0 h 6858000"/>
              <a:gd name="connsiteX965" fmla="*/ 272509 w 7467600"/>
              <a:gd name="connsiteY965" fmla="*/ 0 h 6858000"/>
              <a:gd name="connsiteX966" fmla="*/ 326276 w 7467600"/>
              <a:gd name="connsiteY966" fmla="*/ 45847 h 6858000"/>
              <a:gd name="connsiteX967" fmla="*/ 823759 w 7467600"/>
              <a:gd name="connsiteY967" fmla="*/ 574145 h 6858000"/>
              <a:gd name="connsiteX968" fmla="*/ 811254 w 7467600"/>
              <a:gd name="connsiteY968" fmla="*/ 665546 h 6858000"/>
              <a:gd name="connsiteX969" fmla="*/ 154042 w 7467600"/>
              <a:gd name="connsiteY969" fmla="*/ 261522 h 6858000"/>
              <a:gd name="connsiteX970" fmla="*/ 13550 w 7467600"/>
              <a:gd name="connsiteY970" fmla="*/ 158423 h 6858000"/>
              <a:gd name="connsiteX971" fmla="*/ 0 w 7467600"/>
              <a:gd name="connsiteY971" fmla="*/ 146618 h 6858000"/>
              <a:gd name="connsiteX972" fmla="*/ 0 w 7467600"/>
              <a:gd name="connsiteY972" fmla="*/ 59161 h 6858000"/>
              <a:gd name="connsiteX973" fmla="*/ 45427 w 7467600"/>
              <a:gd name="connsiteY973" fmla="*/ 101078 h 6858000"/>
              <a:gd name="connsiteX974" fmla="*/ 630103 w 7467600"/>
              <a:gd name="connsiteY974" fmla="*/ 485885 h 6858000"/>
              <a:gd name="connsiteX975" fmla="*/ 532040 w 7467600"/>
              <a:gd name="connsiteY975" fmla="*/ 399359 h 6858000"/>
              <a:gd name="connsiteX976" fmla="*/ 517618 w 7467600"/>
              <a:gd name="connsiteY976" fmla="*/ 385726 h 6858000"/>
              <a:gd name="connsiteX977" fmla="*/ 285074 w 7467600"/>
              <a:gd name="connsiteY977" fmla="*/ 182755 h 6858000"/>
              <a:gd name="connsiteX978" fmla="*/ 43151 w 7467600"/>
              <a:gd name="connsiteY97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5971257 h 6858000"/>
              <a:gd name="connsiteX83" fmla="*/ 7467600 w 7467600"/>
              <a:gd name="connsiteY83" fmla="*/ 6012219 h 6858000"/>
              <a:gd name="connsiteX84" fmla="*/ 6946849 w 7467600"/>
              <a:gd name="connsiteY84" fmla="*/ 5523271 h 6858000"/>
              <a:gd name="connsiteX85" fmla="*/ 6946972 w 7467600"/>
              <a:gd name="connsiteY85" fmla="*/ 5526491 h 6858000"/>
              <a:gd name="connsiteX86" fmla="*/ 7105827 w 7467600"/>
              <a:gd name="connsiteY86" fmla="*/ 5718700 h 6858000"/>
              <a:gd name="connsiteX87" fmla="*/ 7356878 w 7467600"/>
              <a:gd name="connsiteY87" fmla="*/ 5981332 h 6858000"/>
              <a:gd name="connsiteX88" fmla="*/ 7467600 w 7467600"/>
              <a:gd name="connsiteY88" fmla="*/ 6117703 h 6858000"/>
              <a:gd name="connsiteX89" fmla="*/ 7467600 w 7467600"/>
              <a:gd name="connsiteY89" fmla="*/ 6163634 h 6858000"/>
              <a:gd name="connsiteX90" fmla="*/ 7403637 w 7467600"/>
              <a:gd name="connsiteY90" fmla="*/ 6083957 h 6858000"/>
              <a:gd name="connsiteX91" fmla="*/ 7254615 w 7467600"/>
              <a:gd name="connsiteY91" fmla="*/ 5911918 h 6858000"/>
              <a:gd name="connsiteX92" fmla="*/ 7312589 w 7467600"/>
              <a:gd name="connsiteY92" fmla="*/ 5982309 h 6858000"/>
              <a:gd name="connsiteX93" fmla="*/ 7448321 w 7467600"/>
              <a:gd name="connsiteY93" fmla="*/ 6190991 h 6858000"/>
              <a:gd name="connsiteX94" fmla="*/ 7467600 w 7467600"/>
              <a:gd name="connsiteY94" fmla="*/ 6221686 h 6858000"/>
              <a:gd name="connsiteX95" fmla="*/ 7467600 w 7467600"/>
              <a:gd name="connsiteY95" fmla="*/ 6334256 h 6858000"/>
              <a:gd name="connsiteX96" fmla="*/ 7454976 w 7467600"/>
              <a:gd name="connsiteY96" fmla="*/ 6318297 h 6858000"/>
              <a:gd name="connsiteX97" fmla="*/ 7042773 w 7467600"/>
              <a:gd name="connsiteY97" fmla="*/ 5734011 h 6858000"/>
              <a:gd name="connsiteX98" fmla="*/ 6844835 w 7467600"/>
              <a:gd name="connsiteY98" fmla="*/ 5424988 h 6858000"/>
              <a:gd name="connsiteX99" fmla="*/ 1456157 w 7467600"/>
              <a:gd name="connsiteY99" fmla="*/ 5371404 h 6858000"/>
              <a:gd name="connsiteX100" fmla="*/ 1244432 w 7467600"/>
              <a:gd name="connsiteY100" fmla="*/ 5385601 h 6858000"/>
              <a:gd name="connsiteX101" fmla="*/ 973990 w 7467600"/>
              <a:gd name="connsiteY101" fmla="*/ 5424940 h 6858000"/>
              <a:gd name="connsiteX102" fmla="*/ 1103809 w 7467600"/>
              <a:gd name="connsiteY102" fmla="*/ 5433720 h 6858000"/>
              <a:gd name="connsiteX103" fmla="*/ 1123454 w 7467600"/>
              <a:gd name="connsiteY103" fmla="*/ 5435727 h 6858000"/>
              <a:gd name="connsiteX104" fmla="*/ 1737017 w 7467600"/>
              <a:gd name="connsiteY104" fmla="*/ 5452183 h 6858000"/>
              <a:gd name="connsiteX105" fmla="*/ 1824397 w 7467600"/>
              <a:gd name="connsiteY105" fmla="*/ 5447757 h 6858000"/>
              <a:gd name="connsiteX106" fmla="*/ 2070059 w 7467600"/>
              <a:gd name="connsiteY106" fmla="*/ 5441660 h 6858000"/>
              <a:gd name="connsiteX107" fmla="*/ 1456157 w 7467600"/>
              <a:gd name="connsiteY107" fmla="*/ 5371404 h 6858000"/>
              <a:gd name="connsiteX108" fmla="*/ 4988186 w 7467600"/>
              <a:gd name="connsiteY108" fmla="*/ 5216467 h 6858000"/>
              <a:gd name="connsiteX109" fmla="*/ 4777334 w 7467600"/>
              <a:gd name="connsiteY109" fmla="*/ 5406072 h 6858000"/>
              <a:gd name="connsiteX110" fmla="*/ 4718341 w 7467600"/>
              <a:gd name="connsiteY110" fmla="*/ 5468043 h 6858000"/>
              <a:gd name="connsiteX111" fmla="*/ 4604655 w 7467600"/>
              <a:gd name="connsiteY111" fmla="*/ 5583434 h 6858000"/>
              <a:gd name="connsiteX112" fmla="*/ 4565074 w 7467600"/>
              <a:gd name="connsiteY112" fmla="*/ 5618550 h 6858000"/>
              <a:gd name="connsiteX113" fmla="*/ 4988186 w 7467600"/>
              <a:gd name="connsiteY113" fmla="*/ 5216467 h 6858000"/>
              <a:gd name="connsiteX114" fmla="*/ 4978032 w 7467600"/>
              <a:gd name="connsiteY114" fmla="*/ 5183809 h 6858000"/>
              <a:gd name="connsiteX115" fmla="*/ 4463413 w 7467600"/>
              <a:gd name="connsiteY115" fmla="*/ 5615162 h 6858000"/>
              <a:gd name="connsiteX116" fmla="*/ 4358134 w 7467600"/>
              <a:gd name="connsiteY116" fmla="*/ 5742791 h 6858000"/>
              <a:gd name="connsiteX117" fmla="*/ 4376219 w 7467600"/>
              <a:gd name="connsiteY117" fmla="*/ 5729027 h 6858000"/>
              <a:gd name="connsiteX118" fmla="*/ 4582340 w 7467600"/>
              <a:gd name="connsiteY118" fmla="*/ 5561037 h 6858000"/>
              <a:gd name="connsiteX119" fmla="*/ 4694684 w 7467600"/>
              <a:gd name="connsiteY119" fmla="*/ 5447098 h 6858000"/>
              <a:gd name="connsiteX120" fmla="*/ 4754123 w 7467600"/>
              <a:gd name="connsiteY120" fmla="*/ 5384643 h 6858000"/>
              <a:gd name="connsiteX121" fmla="*/ 4978032 w 7467600"/>
              <a:gd name="connsiteY121" fmla="*/ 5183809 h 6858000"/>
              <a:gd name="connsiteX122" fmla="*/ 1903353 w 7467600"/>
              <a:gd name="connsiteY122" fmla="*/ 5044827 h 6858000"/>
              <a:gd name="connsiteX123" fmla="*/ 1936931 w 7467600"/>
              <a:gd name="connsiteY123" fmla="*/ 5093954 h 6858000"/>
              <a:gd name="connsiteX124" fmla="*/ 2195868 w 7467600"/>
              <a:gd name="connsiteY124" fmla="*/ 5396574 h 6858000"/>
              <a:gd name="connsiteX125" fmla="*/ 2088852 w 7467600"/>
              <a:gd name="connsiteY125" fmla="*/ 5166123 h 6858000"/>
              <a:gd name="connsiteX126" fmla="*/ 1958241 w 7467600"/>
              <a:gd name="connsiteY126" fmla="*/ 5067955 h 6858000"/>
              <a:gd name="connsiteX127" fmla="*/ 1903353 w 7467600"/>
              <a:gd name="connsiteY127" fmla="*/ 5044827 h 6858000"/>
              <a:gd name="connsiteX128" fmla="*/ 1979378 w 7467600"/>
              <a:gd name="connsiteY128" fmla="*/ 4769504 h 6858000"/>
              <a:gd name="connsiteX129" fmla="*/ 2882120 w 7467600"/>
              <a:gd name="connsiteY129" fmla="*/ 5064547 h 6858000"/>
              <a:gd name="connsiteX130" fmla="*/ 2793103 w 7467600"/>
              <a:gd name="connsiteY130" fmla="*/ 5039699 h 6858000"/>
              <a:gd name="connsiteX131" fmla="*/ 2770041 w 7467600"/>
              <a:gd name="connsiteY131" fmla="*/ 5033634 h 6858000"/>
              <a:gd name="connsiteX132" fmla="*/ 1979378 w 7467600"/>
              <a:gd name="connsiteY132" fmla="*/ 4769504 h 6858000"/>
              <a:gd name="connsiteX133" fmla="*/ 1927410 w 7467600"/>
              <a:gd name="connsiteY133" fmla="*/ 4716164 h 6858000"/>
              <a:gd name="connsiteX134" fmla="*/ 1959587 w 7467600"/>
              <a:gd name="connsiteY134" fmla="*/ 4728849 h 6858000"/>
              <a:gd name="connsiteX135" fmla="*/ 2777707 w 7467600"/>
              <a:gd name="connsiteY135" fmla="*/ 5003991 h 6858000"/>
              <a:gd name="connsiteX136" fmla="*/ 2800768 w 7467600"/>
              <a:gd name="connsiteY136" fmla="*/ 5010056 h 6858000"/>
              <a:gd name="connsiteX137" fmla="*/ 2879408 w 7467600"/>
              <a:gd name="connsiteY137" fmla="*/ 5031590 h 6858000"/>
              <a:gd name="connsiteX138" fmla="*/ 2862295 w 7467600"/>
              <a:gd name="connsiteY138" fmla="*/ 5022958 h 6858000"/>
              <a:gd name="connsiteX139" fmla="*/ 2813343 w 7467600"/>
              <a:gd name="connsiteY139" fmla="*/ 4998369 h 6858000"/>
              <a:gd name="connsiteX140" fmla="*/ 2646245 w 7467600"/>
              <a:gd name="connsiteY140" fmla="*/ 4930999 h 6858000"/>
              <a:gd name="connsiteX141" fmla="*/ 1999243 w 7467600"/>
              <a:gd name="connsiteY141" fmla="*/ 4730524 h 6858000"/>
              <a:gd name="connsiteX142" fmla="*/ 1979527 w 7467600"/>
              <a:gd name="connsiteY142" fmla="*/ 4726651 h 6858000"/>
              <a:gd name="connsiteX143" fmla="*/ 1927410 w 7467600"/>
              <a:gd name="connsiteY143" fmla="*/ 4716164 h 6858000"/>
              <a:gd name="connsiteX144" fmla="*/ 1997014 w 7467600"/>
              <a:gd name="connsiteY144" fmla="*/ 4698007 h 6858000"/>
              <a:gd name="connsiteX145" fmla="*/ 2005458 w 7467600"/>
              <a:gd name="connsiteY145" fmla="*/ 4699540 h 6858000"/>
              <a:gd name="connsiteX146" fmla="*/ 2657186 w 7467600"/>
              <a:gd name="connsiteY146" fmla="*/ 4901687 h 6858000"/>
              <a:gd name="connsiteX147" fmla="*/ 2826662 w 7467600"/>
              <a:gd name="connsiteY147" fmla="*/ 4970362 h 6858000"/>
              <a:gd name="connsiteX148" fmla="*/ 2876100 w 7467600"/>
              <a:gd name="connsiteY148" fmla="*/ 4995397 h 6858000"/>
              <a:gd name="connsiteX149" fmla="*/ 3042600 w 7467600"/>
              <a:gd name="connsiteY149" fmla="*/ 5059532 h 6858000"/>
              <a:gd name="connsiteX150" fmla="*/ 1997014 w 7467600"/>
              <a:gd name="connsiteY150" fmla="*/ 4698007 h 6858000"/>
              <a:gd name="connsiteX151" fmla="*/ 2305292 w 7467600"/>
              <a:gd name="connsiteY151" fmla="*/ 4219492 h 6858000"/>
              <a:gd name="connsiteX152" fmla="*/ 3360922 w 7467600"/>
              <a:gd name="connsiteY152" fmla="*/ 4529373 h 6858000"/>
              <a:gd name="connsiteX153" fmla="*/ 3492420 w 7467600"/>
              <a:gd name="connsiteY153" fmla="*/ 4510145 h 6858000"/>
              <a:gd name="connsiteX154" fmla="*/ 3364086 w 7467600"/>
              <a:gd name="connsiteY154" fmla="*/ 4480340 h 6858000"/>
              <a:gd name="connsiteX155" fmla="*/ 3225818 w 7467600"/>
              <a:gd name="connsiteY155" fmla="*/ 4411822 h 6858000"/>
              <a:gd name="connsiteX156" fmla="*/ 3129696 w 7467600"/>
              <a:gd name="connsiteY156" fmla="*/ 4360704 h 6858000"/>
              <a:gd name="connsiteX157" fmla="*/ 2814545 w 7467600"/>
              <a:gd name="connsiteY157" fmla="*/ 4282955 h 6858000"/>
              <a:gd name="connsiteX158" fmla="*/ 2305292 w 7467600"/>
              <a:gd name="connsiteY158" fmla="*/ 4219492 h 6858000"/>
              <a:gd name="connsiteX159" fmla="*/ 2626982 w 7467600"/>
              <a:gd name="connsiteY159" fmla="*/ 4206450 h 6858000"/>
              <a:gd name="connsiteX160" fmla="*/ 2490617 w 7467600"/>
              <a:gd name="connsiteY160" fmla="*/ 4206951 h 6858000"/>
              <a:gd name="connsiteX161" fmla="*/ 2819869 w 7467600"/>
              <a:gd name="connsiteY161" fmla="*/ 4252936 h 6858000"/>
              <a:gd name="connsiteX162" fmla="*/ 3143018 w 7467600"/>
              <a:gd name="connsiteY162" fmla="*/ 4332698 h 6858000"/>
              <a:gd name="connsiteX163" fmla="*/ 3241520 w 7467600"/>
              <a:gd name="connsiteY163" fmla="*/ 4385112 h 6858000"/>
              <a:gd name="connsiteX164" fmla="*/ 3374575 w 7467600"/>
              <a:gd name="connsiteY164" fmla="*/ 4451517 h 6858000"/>
              <a:gd name="connsiteX165" fmla="*/ 3505221 w 7467600"/>
              <a:gd name="connsiteY165" fmla="*/ 4480757 h 6858000"/>
              <a:gd name="connsiteX166" fmla="*/ 2626982 w 7467600"/>
              <a:gd name="connsiteY166" fmla="*/ 4206450 h 6858000"/>
              <a:gd name="connsiteX167" fmla="*/ 1310106 w 7467600"/>
              <a:gd name="connsiteY167" fmla="*/ 3943217 h 6858000"/>
              <a:gd name="connsiteX168" fmla="*/ 854994 w 7467600"/>
              <a:gd name="connsiteY168" fmla="*/ 4399136 h 6858000"/>
              <a:gd name="connsiteX169" fmla="*/ 742462 w 7467600"/>
              <a:gd name="connsiteY169" fmla="*/ 4594648 h 6858000"/>
              <a:gd name="connsiteX170" fmla="*/ 820602 w 7467600"/>
              <a:gd name="connsiteY170" fmla="*/ 4485915 h 6858000"/>
              <a:gd name="connsiteX171" fmla="*/ 878295 w 7467600"/>
              <a:gd name="connsiteY171" fmla="*/ 4403594 h 6858000"/>
              <a:gd name="connsiteX172" fmla="*/ 1240607 w 7467600"/>
              <a:gd name="connsiteY172" fmla="*/ 4010401 h 6858000"/>
              <a:gd name="connsiteX173" fmla="*/ 1310106 w 7467600"/>
              <a:gd name="connsiteY173" fmla="*/ 3943217 h 6858000"/>
              <a:gd name="connsiteX174" fmla="*/ 1423113 w 7467600"/>
              <a:gd name="connsiteY174" fmla="*/ 3874565 h 6858000"/>
              <a:gd name="connsiteX175" fmla="*/ 1260565 w 7467600"/>
              <a:gd name="connsiteY175" fmla="*/ 4031982 h 6858000"/>
              <a:gd name="connsiteX176" fmla="*/ 901900 w 7467600"/>
              <a:gd name="connsiteY176" fmla="*/ 4421236 h 6858000"/>
              <a:gd name="connsiteX177" fmla="*/ 845044 w 7467600"/>
              <a:gd name="connsiteY177" fmla="*/ 4502436 h 6858000"/>
              <a:gd name="connsiteX178" fmla="*/ 685926 w 7467600"/>
              <a:gd name="connsiteY178" fmla="*/ 4703069 h 6858000"/>
              <a:gd name="connsiteX179" fmla="*/ 684248 w 7467600"/>
              <a:gd name="connsiteY179" fmla="*/ 4706721 h 6858000"/>
              <a:gd name="connsiteX180" fmla="*/ 1423113 w 7467600"/>
              <a:gd name="connsiteY180" fmla="*/ 3874565 h 6858000"/>
              <a:gd name="connsiteX181" fmla="*/ 3316479 w 7467600"/>
              <a:gd name="connsiteY181" fmla="*/ 3872136 h 6858000"/>
              <a:gd name="connsiteX182" fmla="*/ 3546806 w 7467600"/>
              <a:gd name="connsiteY182" fmla="*/ 4356139 h 6858000"/>
              <a:gd name="connsiteX183" fmla="*/ 3364433 w 7467600"/>
              <a:gd name="connsiteY183" fmla="*/ 3953121 h 6858000"/>
              <a:gd name="connsiteX184" fmla="*/ 3316479 w 7467600"/>
              <a:gd name="connsiteY184" fmla="*/ 3872136 h 6858000"/>
              <a:gd name="connsiteX185" fmla="*/ 3291335 w 7467600"/>
              <a:gd name="connsiteY185" fmla="*/ 3767420 h 6858000"/>
              <a:gd name="connsiteX186" fmla="*/ 3390805 w 7467600"/>
              <a:gd name="connsiteY186" fmla="*/ 3937163 h 6858000"/>
              <a:gd name="connsiteX187" fmla="*/ 3579062 w 7467600"/>
              <a:gd name="connsiteY187" fmla="*/ 4359040 h 6858000"/>
              <a:gd name="connsiteX188" fmla="*/ 3467355 w 7467600"/>
              <a:gd name="connsiteY188" fmla="*/ 3988130 h 6858000"/>
              <a:gd name="connsiteX189" fmla="*/ 3310753 w 7467600"/>
              <a:gd name="connsiteY189" fmla="*/ 3787140 h 6858000"/>
              <a:gd name="connsiteX190" fmla="*/ 3291335 w 7467600"/>
              <a:gd name="connsiteY190" fmla="*/ 3767420 h 6858000"/>
              <a:gd name="connsiteX191" fmla="*/ 1635889 w 7467600"/>
              <a:gd name="connsiteY191" fmla="*/ 3709494 h 6858000"/>
              <a:gd name="connsiteX192" fmla="*/ 1634800 w 7467600"/>
              <a:gd name="connsiteY192" fmla="*/ 3731111 h 6858000"/>
              <a:gd name="connsiteX193" fmla="*/ 1635889 w 7467600"/>
              <a:gd name="connsiteY193" fmla="*/ 3709494 h 6858000"/>
              <a:gd name="connsiteX194" fmla="*/ 1510397 w 7467600"/>
              <a:gd name="connsiteY194" fmla="*/ 3684705 h 6858000"/>
              <a:gd name="connsiteX195" fmla="*/ 1146550 w 7467600"/>
              <a:gd name="connsiteY195" fmla="*/ 3802012 h 6858000"/>
              <a:gd name="connsiteX196" fmla="*/ 698834 w 7467600"/>
              <a:gd name="connsiteY196" fmla="*/ 3952272 h 6858000"/>
              <a:gd name="connsiteX197" fmla="*/ 34256 w 7467600"/>
              <a:gd name="connsiteY197" fmla="*/ 4347603 h 6858000"/>
              <a:gd name="connsiteX198" fmla="*/ 527241 w 7467600"/>
              <a:gd name="connsiteY198" fmla="*/ 4065078 h 6858000"/>
              <a:gd name="connsiteX199" fmla="*/ 1510397 w 7467600"/>
              <a:gd name="connsiteY199" fmla="*/ 3684705 h 6858000"/>
              <a:gd name="connsiteX200" fmla="*/ 1313114 w 7467600"/>
              <a:gd name="connsiteY200" fmla="*/ 3655216 h 6858000"/>
              <a:gd name="connsiteX201" fmla="*/ 1109304 w 7467600"/>
              <a:gd name="connsiteY201" fmla="*/ 3669030 h 6858000"/>
              <a:gd name="connsiteX202" fmla="*/ 8129 w 7467600"/>
              <a:gd name="connsiteY202" fmla="*/ 4330519 h 6858000"/>
              <a:gd name="connsiteX203" fmla="*/ 687572 w 7467600"/>
              <a:gd name="connsiteY203" fmla="*/ 3925629 h 6858000"/>
              <a:gd name="connsiteX204" fmla="*/ 1138365 w 7467600"/>
              <a:gd name="connsiteY204" fmla="*/ 3774515 h 6858000"/>
              <a:gd name="connsiteX205" fmla="*/ 1505579 w 7467600"/>
              <a:gd name="connsiteY205" fmla="*/ 3655526 h 6858000"/>
              <a:gd name="connsiteX206" fmla="*/ 1313114 w 7467600"/>
              <a:gd name="connsiteY206" fmla="*/ 3655216 h 6858000"/>
              <a:gd name="connsiteX207" fmla="*/ 3655073 w 7467600"/>
              <a:gd name="connsiteY207" fmla="*/ 3650884 h 6858000"/>
              <a:gd name="connsiteX208" fmla="*/ 3989938 w 7467600"/>
              <a:gd name="connsiteY208" fmla="*/ 3991685 h 6858000"/>
              <a:gd name="connsiteX209" fmla="*/ 4393907 w 7467600"/>
              <a:gd name="connsiteY209" fmla="*/ 4261258 h 6858000"/>
              <a:gd name="connsiteX210" fmla="*/ 4648051 w 7467600"/>
              <a:gd name="connsiteY210" fmla="*/ 4374051 h 6858000"/>
              <a:gd name="connsiteX211" fmla="*/ 4383389 w 7467600"/>
              <a:gd name="connsiteY211" fmla="*/ 4184369 h 6858000"/>
              <a:gd name="connsiteX212" fmla="*/ 4165508 w 7467600"/>
              <a:gd name="connsiteY212" fmla="*/ 4035196 h 6858000"/>
              <a:gd name="connsiteX213" fmla="*/ 4068162 w 7467600"/>
              <a:gd name="connsiteY213" fmla="*/ 3953394 h 6858000"/>
              <a:gd name="connsiteX214" fmla="*/ 3981416 w 7467600"/>
              <a:gd name="connsiteY214" fmla="*/ 3880482 h 6858000"/>
              <a:gd name="connsiteX215" fmla="*/ 3800147 w 7467600"/>
              <a:gd name="connsiteY215" fmla="*/ 3749872 h 6858000"/>
              <a:gd name="connsiteX216" fmla="*/ 3655073 w 7467600"/>
              <a:gd name="connsiteY216" fmla="*/ 3650884 h 6858000"/>
              <a:gd name="connsiteX217" fmla="*/ 3670252 w 7467600"/>
              <a:gd name="connsiteY217" fmla="*/ 3622798 h 6858000"/>
              <a:gd name="connsiteX218" fmla="*/ 3817258 w 7467600"/>
              <a:gd name="connsiteY218" fmla="*/ 3723577 h 6858000"/>
              <a:gd name="connsiteX219" fmla="*/ 4000461 w 7467600"/>
              <a:gd name="connsiteY219" fmla="*/ 3855966 h 6858000"/>
              <a:gd name="connsiteX220" fmla="*/ 4088180 w 7467600"/>
              <a:gd name="connsiteY220" fmla="*/ 3929774 h 6858000"/>
              <a:gd name="connsiteX221" fmla="*/ 4184555 w 7467600"/>
              <a:gd name="connsiteY221" fmla="*/ 4010683 h 6858000"/>
              <a:gd name="connsiteX222" fmla="*/ 4399563 w 7467600"/>
              <a:gd name="connsiteY222" fmla="*/ 4158106 h 6858000"/>
              <a:gd name="connsiteX223" fmla="*/ 4684469 w 7467600"/>
              <a:gd name="connsiteY223" fmla="*/ 4364680 h 6858000"/>
              <a:gd name="connsiteX224" fmla="*/ 4690271 w 7467600"/>
              <a:gd name="connsiteY224" fmla="*/ 4370034 h 6858000"/>
              <a:gd name="connsiteX225" fmla="*/ 4136093 w 7467600"/>
              <a:gd name="connsiteY225" fmla="*/ 3858466 h 6858000"/>
              <a:gd name="connsiteX226" fmla="*/ 3670252 w 7467600"/>
              <a:gd name="connsiteY226" fmla="*/ 3622798 h 6858000"/>
              <a:gd name="connsiteX227" fmla="*/ 4440129 w 7467600"/>
              <a:gd name="connsiteY227" fmla="*/ 3448571 h 6858000"/>
              <a:gd name="connsiteX228" fmla="*/ 4856525 w 7467600"/>
              <a:gd name="connsiteY228" fmla="*/ 3915351 h 6858000"/>
              <a:gd name="connsiteX229" fmla="*/ 5059055 w 7467600"/>
              <a:gd name="connsiteY229" fmla="*/ 4108918 h 6858000"/>
              <a:gd name="connsiteX230" fmla="*/ 5290070 w 7467600"/>
              <a:gd name="connsiteY230" fmla="*/ 4263619 h 6858000"/>
              <a:gd name="connsiteX231" fmla="*/ 4834991 w 7467600"/>
              <a:gd name="connsiteY231" fmla="*/ 3830985 h 6858000"/>
              <a:gd name="connsiteX232" fmla="*/ 4440129 w 7467600"/>
              <a:gd name="connsiteY232" fmla="*/ 3448571 h 6858000"/>
              <a:gd name="connsiteX233" fmla="*/ 4441737 w 7467600"/>
              <a:gd name="connsiteY233" fmla="*/ 3399734 h 6858000"/>
              <a:gd name="connsiteX234" fmla="*/ 4431236 w 7467600"/>
              <a:gd name="connsiteY234" fmla="*/ 3400954 h 6858000"/>
              <a:gd name="connsiteX235" fmla="*/ 4557150 w 7467600"/>
              <a:gd name="connsiteY235" fmla="*/ 3510023 h 6858000"/>
              <a:gd name="connsiteX236" fmla="*/ 4856936 w 7467600"/>
              <a:gd name="connsiteY236" fmla="*/ 3809146 h 6858000"/>
              <a:gd name="connsiteX237" fmla="*/ 5111996 w 7467600"/>
              <a:gd name="connsiteY237" fmla="*/ 4065759 h 6858000"/>
              <a:gd name="connsiteX238" fmla="*/ 5388878 w 7467600"/>
              <a:gd name="connsiteY238" fmla="*/ 4300185 h 6858000"/>
              <a:gd name="connsiteX239" fmla="*/ 5425556 w 7467600"/>
              <a:gd name="connsiteY239" fmla="*/ 4308967 h 6858000"/>
              <a:gd name="connsiteX240" fmla="*/ 4943646 w 7467600"/>
              <a:gd name="connsiteY240" fmla="*/ 3822916 h 6858000"/>
              <a:gd name="connsiteX241" fmla="*/ 4594837 w 7467600"/>
              <a:gd name="connsiteY241" fmla="*/ 3532274 h 6858000"/>
              <a:gd name="connsiteX242" fmla="*/ 4441737 w 7467600"/>
              <a:gd name="connsiteY242" fmla="*/ 3399734 h 6858000"/>
              <a:gd name="connsiteX243" fmla="*/ 5425834 w 7467600"/>
              <a:gd name="connsiteY243" fmla="*/ 3162785 h 6858000"/>
              <a:gd name="connsiteX244" fmla="*/ 5401644 w 7467600"/>
              <a:gd name="connsiteY244" fmla="*/ 3617847 h 6858000"/>
              <a:gd name="connsiteX245" fmla="*/ 5467256 w 7467600"/>
              <a:gd name="connsiteY245" fmla="*/ 4175494 h 6858000"/>
              <a:gd name="connsiteX246" fmla="*/ 5448069 w 7467600"/>
              <a:gd name="connsiteY246" fmla="*/ 3567554 h 6858000"/>
              <a:gd name="connsiteX247" fmla="*/ 5425834 w 7467600"/>
              <a:gd name="connsiteY247" fmla="*/ 3162785 h 6858000"/>
              <a:gd name="connsiteX248" fmla="*/ 1318687 w 7467600"/>
              <a:gd name="connsiteY248" fmla="*/ 3113840 h 6858000"/>
              <a:gd name="connsiteX249" fmla="*/ 1066793 w 7467600"/>
              <a:gd name="connsiteY249" fmla="*/ 3212171 h 6858000"/>
              <a:gd name="connsiteX250" fmla="*/ 993319 w 7467600"/>
              <a:gd name="connsiteY250" fmla="*/ 3247648 h 6858000"/>
              <a:gd name="connsiteX251" fmla="*/ 853081 w 7467600"/>
              <a:gd name="connsiteY251" fmla="*/ 3312410 h 6858000"/>
              <a:gd name="connsiteX252" fmla="*/ 805957 w 7467600"/>
              <a:gd name="connsiteY252" fmla="*/ 3330443 h 6858000"/>
              <a:gd name="connsiteX253" fmla="*/ 1318687 w 7467600"/>
              <a:gd name="connsiteY253" fmla="*/ 3113840 h 6858000"/>
              <a:gd name="connsiteX254" fmla="*/ 5453702 w 7467600"/>
              <a:gd name="connsiteY254" fmla="*/ 3090882 h 6858000"/>
              <a:gd name="connsiteX255" fmla="*/ 5480135 w 7467600"/>
              <a:gd name="connsiteY255" fmla="*/ 3565802 h 6858000"/>
              <a:gd name="connsiteX256" fmla="*/ 5499023 w 7467600"/>
              <a:gd name="connsiteY256" fmla="*/ 4166310 h 6858000"/>
              <a:gd name="connsiteX257" fmla="*/ 5547022 w 7467600"/>
              <a:gd name="connsiteY257" fmla="*/ 3607838 h 6858000"/>
              <a:gd name="connsiteX258" fmla="*/ 5515964 w 7467600"/>
              <a:gd name="connsiteY258" fmla="*/ 3378541 h 6858000"/>
              <a:gd name="connsiteX259" fmla="*/ 5453702 w 7467600"/>
              <a:gd name="connsiteY259" fmla="*/ 3090882 h 6858000"/>
              <a:gd name="connsiteX260" fmla="*/ 1238695 w 7467600"/>
              <a:gd name="connsiteY260" fmla="*/ 3076820 h 6858000"/>
              <a:gd name="connsiteX261" fmla="*/ 716371 w 7467600"/>
              <a:gd name="connsiteY261" fmla="*/ 3293249 h 6858000"/>
              <a:gd name="connsiteX262" fmla="*/ 579522 w 7467600"/>
              <a:gd name="connsiteY262" fmla="*/ 3371759 h 6858000"/>
              <a:gd name="connsiteX263" fmla="*/ 600288 w 7467600"/>
              <a:gd name="connsiteY263" fmla="*/ 3365555 h 6858000"/>
              <a:gd name="connsiteX264" fmla="*/ 840692 w 7467600"/>
              <a:gd name="connsiteY264" fmla="*/ 3284921 h 6858000"/>
              <a:gd name="connsiteX265" fmla="*/ 979248 w 7467600"/>
              <a:gd name="connsiteY265" fmla="*/ 3221003 h 6858000"/>
              <a:gd name="connsiteX266" fmla="*/ 1053282 w 7467600"/>
              <a:gd name="connsiteY266" fmla="*/ 3185247 h 6858000"/>
              <a:gd name="connsiteX267" fmla="*/ 1320603 w 7467600"/>
              <a:gd name="connsiteY267" fmla="*/ 3081281 h 6858000"/>
              <a:gd name="connsiteX268" fmla="*/ 1238695 w 7467600"/>
              <a:gd name="connsiteY268" fmla="*/ 3076820 h 6858000"/>
              <a:gd name="connsiteX269" fmla="*/ 5425627 w 7467600"/>
              <a:gd name="connsiteY269" fmla="*/ 2954192 h 6858000"/>
              <a:gd name="connsiteX270" fmla="*/ 5470770 w 7467600"/>
              <a:gd name="connsiteY270" fmla="*/ 3005435 h 6858000"/>
              <a:gd name="connsiteX271" fmla="*/ 5519779 w 7467600"/>
              <a:gd name="connsiteY271" fmla="*/ 4359223 h 6858000"/>
              <a:gd name="connsiteX272" fmla="*/ 5520293 w 7467600"/>
              <a:gd name="connsiteY272" fmla="*/ 4360602 h 6858000"/>
              <a:gd name="connsiteX273" fmla="*/ 5767221 w 7467600"/>
              <a:gd name="connsiteY273" fmla="*/ 4665564 h 6858000"/>
              <a:gd name="connsiteX274" fmla="*/ 6937169 w 7467600"/>
              <a:gd name="connsiteY274" fmla="*/ 4815941 h 6858000"/>
              <a:gd name="connsiteX275" fmla="*/ 6953922 w 7467600"/>
              <a:gd name="connsiteY275" fmla="*/ 4890068 h 6858000"/>
              <a:gd name="connsiteX276" fmla="*/ 6071359 w 7467600"/>
              <a:gd name="connsiteY276" fmla="*/ 4770770 h 6858000"/>
              <a:gd name="connsiteX277" fmla="*/ 6038839 w 7467600"/>
              <a:gd name="connsiteY277" fmla="*/ 4764474 h 6858000"/>
              <a:gd name="connsiteX278" fmla="*/ 6038706 w 7467600"/>
              <a:gd name="connsiteY278" fmla="*/ 4763847 h 6858000"/>
              <a:gd name="connsiteX279" fmla="*/ 6037784 w 7467600"/>
              <a:gd name="connsiteY279" fmla="*/ 4764270 h 6858000"/>
              <a:gd name="connsiteX280" fmla="*/ 6038839 w 7467600"/>
              <a:gd name="connsiteY280" fmla="*/ 4764474 h 6858000"/>
              <a:gd name="connsiteX281" fmla="*/ 6040338 w 7467600"/>
              <a:gd name="connsiteY281" fmla="*/ 4771418 h 6858000"/>
              <a:gd name="connsiteX282" fmla="*/ 6024488 w 7467600"/>
              <a:gd name="connsiteY282" fmla="*/ 4809903 h 6858000"/>
              <a:gd name="connsiteX283" fmla="*/ 5599771 w 7467600"/>
              <a:gd name="connsiteY283" fmla="*/ 5509652 h 6858000"/>
              <a:gd name="connsiteX284" fmla="*/ 5548843 w 7467600"/>
              <a:gd name="connsiteY284" fmla="*/ 5563845 h 6858000"/>
              <a:gd name="connsiteX285" fmla="*/ 5940952 w 7467600"/>
              <a:gd name="connsiteY285" fmla="*/ 6250028 h 6858000"/>
              <a:gd name="connsiteX286" fmla="*/ 6043441 w 7467600"/>
              <a:gd name="connsiteY286" fmla="*/ 6665847 h 6858000"/>
              <a:gd name="connsiteX287" fmla="*/ 6093432 w 7467600"/>
              <a:gd name="connsiteY287" fmla="*/ 6858000 h 6858000"/>
              <a:gd name="connsiteX288" fmla="*/ 6034344 w 7467600"/>
              <a:gd name="connsiteY288" fmla="*/ 6858000 h 6858000"/>
              <a:gd name="connsiteX289" fmla="*/ 6026679 w 7467600"/>
              <a:gd name="connsiteY289" fmla="*/ 6836959 h 6858000"/>
              <a:gd name="connsiteX290" fmla="*/ 5800441 w 7467600"/>
              <a:gd name="connsiteY290" fmla="*/ 6335286 h 6858000"/>
              <a:gd name="connsiteX291" fmla="*/ 5526562 w 7467600"/>
              <a:gd name="connsiteY291" fmla="*/ 5705388 h 6858000"/>
              <a:gd name="connsiteX292" fmla="*/ 5519640 w 7467600"/>
              <a:gd name="connsiteY292" fmla="*/ 5683774 h 6858000"/>
              <a:gd name="connsiteX293" fmla="*/ 5844559 w 7467600"/>
              <a:gd name="connsiteY293" fmla="*/ 6553349 h 6858000"/>
              <a:gd name="connsiteX294" fmla="*/ 5975994 w 7467600"/>
              <a:gd name="connsiteY294" fmla="*/ 6858000 h 6858000"/>
              <a:gd name="connsiteX295" fmla="*/ 5898547 w 7467600"/>
              <a:gd name="connsiteY295" fmla="*/ 6858000 h 6858000"/>
              <a:gd name="connsiteX296" fmla="*/ 5682041 w 7467600"/>
              <a:gd name="connsiteY296" fmla="*/ 6355860 h 6858000"/>
              <a:gd name="connsiteX297" fmla="*/ 5461758 w 7467600"/>
              <a:gd name="connsiteY297" fmla="*/ 5820220 h 6858000"/>
              <a:gd name="connsiteX298" fmla="*/ 5237282 w 7467600"/>
              <a:gd name="connsiteY298" fmla="*/ 6579086 h 6858000"/>
              <a:gd name="connsiteX299" fmla="*/ 5115009 w 7467600"/>
              <a:gd name="connsiteY299" fmla="*/ 6858000 h 6858000"/>
              <a:gd name="connsiteX300" fmla="*/ 5028074 w 7467600"/>
              <a:gd name="connsiteY300" fmla="*/ 6858000 h 6858000"/>
              <a:gd name="connsiteX301" fmla="*/ 5079508 w 7467600"/>
              <a:gd name="connsiteY301" fmla="*/ 6749074 h 6858000"/>
              <a:gd name="connsiteX302" fmla="*/ 5371846 w 7467600"/>
              <a:gd name="connsiteY302" fmla="*/ 5924413 h 6858000"/>
              <a:gd name="connsiteX303" fmla="*/ 5270512 w 7467600"/>
              <a:gd name="connsiteY303" fmla="*/ 6138975 h 6858000"/>
              <a:gd name="connsiteX304" fmla="*/ 5062409 w 7467600"/>
              <a:gd name="connsiteY304" fmla="*/ 6653544 h 6858000"/>
              <a:gd name="connsiteX305" fmla="*/ 5036628 w 7467600"/>
              <a:gd name="connsiteY305" fmla="*/ 6754247 h 6858000"/>
              <a:gd name="connsiteX306" fmla="*/ 5009112 w 7467600"/>
              <a:gd name="connsiteY306" fmla="*/ 6858000 h 6858000"/>
              <a:gd name="connsiteX307" fmla="*/ 4976679 w 7467600"/>
              <a:gd name="connsiteY307" fmla="*/ 6858000 h 6858000"/>
              <a:gd name="connsiteX308" fmla="*/ 5006537 w 7467600"/>
              <a:gd name="connsiteY308" fmla="*/ 6747068 h 6858000"/>
              <a:gd name="connsiteX309" fmla="*/ 5032723 w 7467600"/>
              <a:gd name="connsiteY309" fmla="*/ 6644957 h 6858000"/>
              <a:gd name="connsiteX310" fmla="*/ 5242949 w 7467600"/>
              <a:gd name="connsiteY310" fmla="*/ 6125175 h 6858000"/>
              <a:gd name="connsiteX311" fmla="*/ 5286321 w 7467600"/>
              <a:gd name="connsiteY311" fmla="*/ 6033555 h 6858000"/>
              <a:gd name="connsiteX312" fmla="*/ 5008210 w 7467600"/>
              <a:gd name="connsiteY312" fmla="*/ 6649194 h 6858000"/>
              <a:gd name="connsiteX313" fmla="*/ 4986321 w 7467600"/>
              <a:gd name="connsiteY313" fmla="*/ 6765687 h 6858000"/>
              <a:gd name="connsiteX314" fmla="*/ 4973474 w 7467600"/>
              <a:gd name="connsiteY314" fmla="*/ 6858000 h 6858000"/>
              <a:gd name="connsiteX315" fmla="*/ 4907178 w 7467600"/>
              <a:gd name="connsiteY315" fmla="*/ 6858000 h 6858000"/>
              <a:gd name="connsiteX316" fmla="*/ 4910810 w 7467600"/>
              <a:gd name="connsiteY316" fmla="*/ 6829660 h 6858000"/>
              <a:gd name="connsiteX317" fmla="*/ 4987461 w 7467600"/>
              <a:gd name="connsiteY317" fmla="*/ 6432994 h 6858000"/>
              <a:gd name="connsiteX318" fmla="*/ 5179262 w 7467600"/>
              <a:gd name="connsiteY318" fmla="*/ 6035044 h 6858000"/>
              <a:gd name="connsiteX319" fmla="*/ 4689678 w 7467600"/>
              <a:gd name="connsiteY319" fmla="*/ 6440241 h 6858000"/>
              <a:gd name="connsiteX320" fmla="*/ 4477543 w 7467600"/>
              <a:gd name="connsiteY320" fmla="*/ 6674836 h 6858000"/>
              <a:gd name="connsiteX321" fmla="*/ 4329957 w 7467600"/>
              <a:gd name="connsiteY321" fmla="*/ 6858000 h 6858000"/>
              <a:gd name="connsiteX322" fmla="*/ 4218595 w 7467600"/>
              <a:gd name="connsiteY322" fmla="*/ 6858000 h 6858000"/>
              <a:gd name="connsiteX323" fmla="*/ 4368888 w 7467600"/>
              <a:gd name="connsiteY323" fmla="*/ 6668412 h 6858000"/>
              <a:gd name="connsiteX324" fmla="*/ 4563091 w 7467600"/>
              <a:gd name="connsiteY324" fmla="*/ 6442508 h 6858000"/>
              <a:gd name="connsiteX325" fmla="*/ 5387324 w 7467600"/>
              <a:gd name="connsiteY325" fmla="*/ 5705830 h 6858000"/>
              <a:gd name="connsiteX326" fmla="*/ 5073620 w 7467600"/>
              <a:gd name="connsiteY326" fmla="*/ 5955437 h 6858000"/>
              <a:gd name="connsiteX327" fmla="*/ 4689789 w 7467600"/>
              <a:gd name="connsiteY327" fmla="*/ 6268382 h 6858000"/>
              <a:gd name="connsiteX328" fmla="*/ 4418722 w 7467600"/>
              <a:gd name="connsiteY328" fmla="*/ 6570886 h 6858000"/>
              <a:gd name="connsiteX329" fmla="*/ 4214944 w 7467600"/>
              <a:gd name="connsiteY329" fmla="*/ 6858000 h 6858000"/>
              <a:gd name="connsiteX330" fmla="*/ 4177898 w 7467600"/>
              <a:gd name="connsiteY330" fmla="*/ 6858000 h 6858000"/>
              <a:gd name="connsiteX331" fmla="*/ 4391597 w 7467600"/>
              <a:gd name="connsiteY331" fmla="*/ 6556370 h 6858000"/>
              <a:gd name="connsiteX332" fmla="*/ 4668889 w 7467600"/>
              <a:gd name="connsiteY332" fmla="*/ 6246399 h 6858000"/>
              <a:gd name="connsiteX333" fmla="*/ 5055427 w 7467600"/>
              <a:gd name="connsiteY333" fmla="*/ 5931476 h 6858000"/>
              <a:gd name="connsiteX334" fmla="*/ 5371814 w 7467600"/>
              <a:gd name="connsiteY334" fmla="*/ 5678975 h 6858000"/>
              <a:gd name="connsiteX335" fmla="*/ 4987918 w 7467600"/>
              <a:gd name="connsiteY335" fmla="*/ 5838701 h 6858000"/>
              <a:gd name="connsiteX336" fmla="*/ 4317146 w 7467600"/>
              <a:gd name="connsiteY336" fmla="*/ 6587716 h 6858000"/>
              <a:gd name="connsiteX337" fmla="*/ 4171627 w 7467600"/>
              <a:gd name="connsiteY337" fmla="*/ 6858000 h 6858000"/>
              <a:gd name="connsiteX338" fmla="*/ 4081585 w 7467600"/>
              <a:gd name="connsiteY338" fmla="*/ 6858000 h 6858000"/>
              <a:gd name="connsiteX339" fmla="*/ 4238603 w 7467600"/>
              <a:gd name="connsiteY339" fmla="*/ 6559341 h 6858000"/>
              <a:gd name="connsiteX340" fmla="*/ 4778333 w 7467600"/>
              <a:gd name="connsiteY340" fmla="*/ 5873626 h 6858000"/>
              <a:gd name="connsiteX341" fmla="*/ 5414185 w 7467600"/>
              <a:gd name="connsiteY341" fmla="*/ 5573882 h 6858000"/>
              <a:gd name="connsiteX342" fmla="*/ 5959648 w 7467600"/>
              <a:gd name="connsiteY342" fmla="*/ 4760797 h 6858000"/>
              <a:gd name="connsiteX343" fmla="*/ 5355019 w 7467600"/>
              <a:gd name="connsiteY343" fmla="*/ 4734672 h 6858000"/>
              <a:gd name="connsiteX344" fmla="*/ 5083565 w 7467600"/>
              <a:gd name="connsiteY344" fmla="*/ 5179121 h 6858000"/>
              <a:gd name="connsiteX345" fmla="*/ 4713577 w 7467600"/>
              <a:gd name="connsiteY345" fmla="*/ 5616803 h 6858000"/>
              <a:gd name="connsiteX346" fmla="*/ 3989559 w 7467600"/>
              <a:gd name="connsiteY346" fmla="*/ 6145945 h 6858000"/>
              <a:gd name="connsiteX347" fmla="*/ 3939824 w 7467600"/>
              <a:gd name="connsiteY347" fmla="*/ 6066900 h 6858000"/>
              <a:gd name="connsiteX348" fmla="*/ 4584537 w 7467600"/>
              <a:gd name="connsiteY348" fmla="*/ 5324826 h 6858000"/>
              <a:gd name="connsiteX349" fmla="*/ 5037105 w 7467600"/>
              <a:gd name="connsiteY349" fmla="*/ 5088765 h 6858000"/>
              <a:gd name="connsiteX350" fmla="*/ 5039930 w 7467600"/>
              <a:gd name="connsiteY350" fmla="*/ 5089585 h 6858000"/>
              <a:gd name="connsiteX351" fmla="*/ 5263764 w 7467600"/>
              <a:gd name="connsiteY351" fmla="*/ 4735525 h 6858000"/>
              <a:gd name="connsiteX352" fmla="*/ 4086300 w 7467600"/>
              <a:gd name="connsiteY352" fmla="*/ 4884599 h 6858000"/>
              <a:gd name="connsiteX353" fmla="*/ 4085485 w 7467600"/>
              <a:gd name="connsiteY353" fmla="*/ 4899070 h 6858000"/>
              <a:gd name="connsiteX354" fmla="*/ 3871915 w 7467600"/>
              <a:gd name="connsiteY354" fmla="*/ 5253645 h 6858000"/>
              <a:gd name="connsiteX355" fmla="*/ 3799374 w 7467600"/>
              <a:gd name="connsiteY355" fmla="*/ 5466127 h 6858000"/>
              <a:gd name="connsiteX356" fmla="*/ 3498850 w 7467600"/>
              <a:gd name="connsiteY356" fmla="*/ 6661888 h 6858000"/>
              <a:gd name="connsiteX357" fmla="*/ 3399216 w 7467600"/>
              <a:gd name="connsiteY357" fmla="*/ 6858000 h 6858000"/>
              <a:gd name="connsiteX358" fmla="*/ 3303688 w 7467600"/>
              <a:gd name="connsiteY358" fmla="*/ 6858000 h 6858000"/>
              <a:gd name="connsiteX359" fmla="*/ 3391774 w 7467600"/>
              <a:gd name="connsiteY359" fmla="*/ 6697181 h 6858000"/>
              <a:gd name="connsiteX360" fmla="*/ 3735540 w 7467600"/>
              <a:gd name="connsiteY360" fmla="*/ 5546923 h 6858000"/>
              <a:gd name="connsiteX361" fmla="*/ 3729438 w 7467600"/>
              <a:gd name="connsiteY361" fmla="*/ 5569058 h 6858000"/>
              <a:gd name="connsiteX362" fmla="*/ 3707782 w 7467600"/>
              <a:gd name="connsiteY362" fmla="*/ 5644908 h 6858000"/>
              <a:gd name="connsiteX363" fmla="*/ 3583827 w 7467600"/>
              <a:gd name="connsiteY363" fmla="*/ 6039215 h 6858000"/>
              <a:gd name="connsiteX364" fmla="*/ 3547861 w 7467600"/>
              <a:gd name="connsiteY364" fmla="*/ 6129609 h 6858000"/>
              <a:gd name="connsiteX365" fmla="*/ 3490905 w 7467600"/>
              <a:gd name="connsiteY365" fmla="*/ 6277660 h 6858000"/>
              <a:gd name="connsiteX366" fmla="*/ 3455859 w 7467600"/>
              <a:gd name="connsiteY366" fmla="*/ 6391301 h 6858000"/>
              <a:gd name="connsiteX367" fmla="*/ 3429112 w 7467600"/>
              <a:gd name="connsiteY367" fmla="*/ 6479469 h 6858000"/>
              <a:gd name="connsiteX368" fmla="*/ 3304862 w 7467600"/>
              <a:gd name="connsiteY368" fmla="*/ 6796476 h 6858000"/>
              <a:gd name="connsiteX369" fmla="*/ 3276071 w 7467600"/>
              <a:gd name="connsiteY369" fmla="*/ 6858000 h 6858000"/>
              <a:gd name="connsiteX370" fmla="*/ 3240805 w 7467600"/>
              <a:gd name="connsiteY370" fmla="*/ 6858000 h 6858000"/>
              <a:gd name="connsiteX371" fmla="*/ 3275917 w 7467600"/>
              <a:gd name="connsiteY371" fmla="*/ 6783192 h 6858000"/>
              <a:gd name="connsiteX372" fmla="*/ 3399358 w 7467600"/>
              <a:gd name="connsiteY372" fmla="*/ 6469011 h 6858000"/>
              <a:gd name="connsiteX373" fmla="*/ 3425650 w 7467600"/>
              <a:gd name="connsiteY373" fmla="*/ 6381333 h 6858000"/>
              <a:gd name="connsiteX374" fmla="*/ 3460661 w 7467600"/>
              <a:gd name="connsiteY374" fmla="*/ 6266763 h 6858000"/>
              <a:gd name="connsiteX375" fmla="*/ 3518021 w 7467600"/>
              <a:gd name="connsiteY375" fmla="*/ 6117298 h 6858000"/>
              <a:gd name="connsiteX376" fmla="*/ 3554035 w 7467600"/>
              <a:gd name="connsiteY376" fmla="*/ 6027832 h 6858000"/>
              <a:gd name="connsiteX377" fmla="*/ 3677174 w 7467600"/>
              <a:gd name="connsiteY377" fmla="*/ 5636351 h 6858000"/>
              <a:gd name="connsiteX378" fmla="*/ 3698819 w 7467600"/>
              <a:gd name="connsiteY378" fmla="*/ 5560503 h 6858000"/>
              <a:gd name="connsiteX379" fmla="*/ 3702094 w 7467600"/>
              <a:gd name="connsiteY379" fmla="*/ 5549194 h 6858000"/>
              <a:gd name="connsiteX380" fmla="*/ 3398355 w 7467600"/>
              <a:gd name="connsiteY380" fmla="*/ 6094603 h 6858000"/>
              <a:gd name="connsiteX381" fmla="*/ 3193941 w 7467600"/>
              <a:gd name="connsiteY381" fmla="*/ 6798775 h 6858000"/>
              <a:gd name="connsiteX382" fmla="*/ 3184140 w 7467600"/>
              <a:gd name="connsiteY382" fmla="*/ 6858000 h 6858000"/>
              <a:gd name="connsiteX383" fmla="*/ 3099978 w 7467600"/>
              <a:gd name="connsiteY383" fmla="*/ 6858000 h 6858000"/>
              <a:gd name="connsiteX384" fmla="*/ 3101556 w 7467600"/>
              <a:gd name="connsiteY384" fmla="*/ 6843337 h 6858000"/>
              <a:gd name="connsiteX385" fmla="*/ 3370162 w 7467600"/>
              <a:gd name="connsiteY385" fmla="*/ 5785550 h 6858000"/>
              <a:gd name="connsiteX386" fmla="*/ 3746477 w 7467600"/>
              <a:gd name="connsiteY386" fmla="*/ 5377889 h 6858000"/>
              <a:gd name="connsiteX387" fmla="*/ 3863399 w 7467600"/>
              <a:gd name="connsiteY387" fmla="*/ 5087257 h 6858000"/>
              <a:gd name="connsiteX388" fmla="*/ 3968712 w 7467600"/>
              <a:gd name="connsiteY388" fmla="*/ 4913989 h 6858000"/>
              <a:gd name="connsiteX389" fmla="*/ 2792390 w 7467600"/>
              <a:gd name="connsiteY389" fmla="*/ 5382974 h 6858000"/>
              <a:gd name="connsiteX390" fmla="*/ 2714982 w 7467600"/>
              <a:gd name="connsiteY390" fmla="*/ 5427051 h 6858000"/>
              <a:gd name="connsiteX391" fmla="*/ 2813361 w 7467600"/>
              <a:gd name="connsiteY391" fmla="*/ 6023912 h 6858000"/>
              <a:gd name="connsiteX392" fmla="*/ 2688430 w 7467600"/>
              <a:gd name="connsiteY392" fmla="*/ 6801564 h 6858000"/>
              <a:gd name="connsiteX393" fmla="*/ 2629626 w 7467600"/>
              <a:gd name="connsiteY393" fmla="*/ 6763394 h 6858000"/>
              <a:gd name="connsiteX394" fmla="*/ 2565328 w 7467600"/>
              <a:gd name="connsiteY394" fmla="*/ 5516399 h 6858000"/>
              <a:gd name="connsiteX395" fmla="*/ 1922999 w 7467600"/>
              <a:gd name="connsiteY395" fmla="*/ 5980343 h 6858000"/>
              <a:gd name="connsiteX396" fmla="*/ 1950261 w 7467600"/>
              <a:gd name="connsiteY396" fmla="*/ 6405858 h 6858000"/>
              <a:gd name="connsiteX397" fmla="*/ 2365554 w 7467600"/>
              <a:gd name="connsiteY397" fmla="*/ 6759107 h 6858000"/>
              <a:gd name="connsiteX398" fmla="*/ 2424142 w 7467600"/>
              <a:gd name="connsiteY398" fmla="*/ 6858000 h 6858000"/>
              <a:gd name="connsiteX399" fmla="*/ 2395994 w 7467600"/>
              <a:gd name="connsiteY399" fmla="*/ 6858000 h 6858000"/>
              <a:gd name="connsiteX400" fmla="*/ 2392863 w 7467600"/>
              <a:gd name="connsiteY400" fmla="*/ 6852964 h 6858000"/>
              <a:gd name="connsiteX401" fmla="*/ 2017589 w 7467600"/>
              <a:gd name="connsiteY401" fmla="*/ 6493982 h 6858000"/>
              <a:gd name="connsiteX402" fmla="*/ 2147336 w 7467600"/>
              <a:gd name="connsiteY402" fmla="*/ 6594052 h 6858000"/>
              <a:gd name="connsiteX403" fmla="*/ 2207047 w 7467600"/>
              <a:gd name="connsiteY403" fmla="*/ 6654540 h 6858000"/>
              <a:gd name="connsiteX404" fmla="*/ 2299106 w 7467600"/>
              <a:gd name="connsiteY404" fmla="*/ 6778931 h 6858000"/>
              <a:gd name="connsiteX405" fmla="*/ 2314430 w 7467600"/>
              <a:gd name="connsiteY405" fmla="*/ 6801144 h 6858000"/>
              <a:gd name="connsiteX406" fmla="*/ 2352406 w 7467600"/>
              <a:gd name="connsiteY406" fmla="*/ 6858000 h 6858000"/>
              <a:gd name="connsiteX407" fmla="*/ 2314492 w 7467600"/>
              <a:gd name="connsiteY407" fmla="*/ 6858000 h 6858000"/>
              <a:gd name="connsiteX408" fmla="*/ 2288095 w 7467600"/>
              <a:gd name="connsiteY408" fmla="*/ 6818030 h 6858000"/>
              <a:gd name="connsiteX409" fmla="*/ 2272768 w 7467600"/>
              <a:gd name="connsiteY409" fmla="*/ 6795822 h 6858000"/>
              <a:gd name="connsiteX410" fmla="*/ 2182715 w 7467600"/>
              <a:gd name="connsiteY410" fmla="*/ 6675071 h 6858000"/>
              <a:gd name="connsiteX411" fmla="*/ 2032061 w 7467600"/>
              <a:gd name="connsiteY411" fmla="*/ 6541380 h 6858000"/>
              <a:gd name="connsiteX412" fmla="*/ 2257220 w 7467600"/>
              <a:gd name="connsiteY412" fmla="*/ 6826257 h 6858000"/>
              <a:gd name="connsiteX413" fmla="*/ 2281324 w 7467600"/>
              <a:gd name="connsiteY413" fmla="*/ 6858000 h 6858000"/>
              <a:gd name="connsiteX414" fmla="*/ 2242860 w 7467600"/>
              <a:gd name="connsiteY414" fmla="*/ 6858000 h 6858000"/>
              <a:gd name="connsiteX415" fmla="*/ 2232818 w 7467600"/>
              <a:gd name="connsiteY415" fmla="*/ 6844926 h 6858000"/>
              <a:gd name="connsiteX416" fmla="*/ 1990172 w 7467600"/>
              <a:gd name="connsiteY416" fmla="*/ 6542121 h 6858000"/>
              <a:gd name="connsiteX417" fmla="*/ 2124090 w 7467600"/>
              <a:gd name="connsiteY417" fmla="*/ 6761017 h 6858000"/>
              <a:gd name="connsiteX418" fmla="*/ 2200380 w 7467600"/>
              <a:gd name="connsiteY418" fmla="*/ 6858000 h 6858000"/>
              <a:gd name="connsiteX419" fmla="*/ 2147507 w 7467600"/>
              <a:gd name="connsiteY419" fmla="*/ 6858000 h 6858000"/>
              <a:gd name="connsiteX420" fmla="*/ 2070668 w 7467600"/>
              <a:gd name="connsiteY420" fmla="*/ 6761520 h 6858000"/>
              <a:gd name="connsiteX421" fmla="*/ 1975142 w 7467600"/>
              <a:gd name="connsiteY421" fmla="*/ 6585570 h 6858000"/>
              <a:gd name="connsiteX422" fmla="*/ 2050035 w 7467600"/>
              <a:gd name="connsiteY422" fmla="*/ 6813345 h 6858000"/>
              <a:gd name="connsiteX423" fmla="*/ 2063025 w 7467600"/>
              <a:gd name="connsiteY423" fmla="*/ 6858000 h 6858000"/>
              <a:gd name="connsiteX424" fmla="*/ 2021675 w 7467600"/>
              <a:gd name="connsiteY424" fmla="*/ 6858000 h 6858000"/>
              <a:gd name="connsiteX425" fmla="*/ 2019308 w 7467600"/>
              <a:gd name="connsiteY425" fmla="*/ 6847118 h 6858000"/>
              <a:gd name="connsiteX426" fmla="*/ 1938835 w 7467600"/>
              <a:gd name="connsiteY426" fmla="*/ 6551160 h 6858000"/>
              <a:gd name="connsiteX427" fmla="*/ 1953230 w 7467600"/>
              <a:gd name="connsiteY427" fmla="*/ 6759699 h 6858000"/>
              <a:gd name="connsiteX428" fmla="*/ 1956763 w 7467600"/>
              <a:gd name="connsiteY428" fmla="*/ 6778191 h 6858000"/>
              <a:gd name="connsiteX429" fmla="*/ 1967925 w 7467600"/>
              <a:gd name="connsiteY429" fmla="*/ 6858000 h 6858000"/>
              <a:gd name="connsiteX430" fmla="*/ 1936622 w 7467600"/>
              <a:gd name="connsiteY430" fmla="*/ 6858000 h 6858000"/>
              <a:gd name="connsiteX431" fmla="*/ 1926261 w 7467600"/>
              <a:gd name="connsiteY431" fmla="*/ 6784064 h 6858000"/>
              <a:gd name="connsiteX432" fmla="*/ 1922724 w 7467600"/>
              <a:gd name="connsiteY432" fmla="*/ 6765577 h 6858000"/>
              <a:gd name="connsiteX433" fmla="*/ 1904650 w 7467600"/>
              <a:gd name="connsiteY433" fmla="*/ 6639616 h 6858000"/>
              <a:gd name="connsiteX434" fmla="*/ 1885273 w 7467600"/>
              <a:gd name="connsiteY434" fmla="*/ 6858000 h 6858000"/>
              <a:gd name="connsiteX435" fmla="*/ 1854363 w 7467600"/>
              <a:gd name="connsiteY435" fmla="*/ 6858000 h 6858000"/>
              <a:gd name="connsiteX436" fmla="*/ 1880391 w 7467600"/>
              <a:gd name="connsiteY436" fmla="*/ 6603796 h 6858000"/>
              <a:gd name="connsiteX437" fmla="*/ 1818273 w 7467600"/>
              <a:gd name="connsiteY437" fmla="*/ 6715729 h 6858000"/>
              <a:gd name="connsiteX438" fmla="*/ 1794691 w 7467600"/>
              <a:gd name="connsiteY438" fmla="*/ 6843239 h 6858000"/>
              <a:gd name="connsiteX439" fmla="*/ 1794914 w 7467600"/>
              <a:gd name="connsiteY439" fmla="*/ 6858000 h 6858000"/>
              <a:gd name="connsiteX440" fmla="*/ 1746128 w 7467600"/>
              <a:gd name="connsiteY440" fmla="*/ 6858000 h 6858000"/>
              <a:gd name="connsiteX441" fmla="*/ 1753934 w 7467600"/>
              <a:gd name="connsiteY441" fmla="*/ 6724796 h 6858000"/>
              <a:gd name="connsiteX442" fmla="*/ 1792053 w 7467600"/>
              <a:gd name="connsiteY442" fmla="*/ 6572396 h 6858000"/>
              <a:gd name="connsiteX443" fmla="*/ 1862248 w 7467600"/>
              <a:gd name="connsiteY443" fmla="*/ 6266397 h 6858000"/>
              <a:gd name="connsiteX444" fmla="*/ 1862250 w 7467600"/>
              <a:gd name="connsiteY444" fmla="*/ 6033531 h 6858000"/>
              <a:gd name="connsiteX445" fmla="*/ 1211999 w 7467600"/>
              <a:gd name="connsiteY445" fmla="*/ 6683610 h 6858000"/>
              <a:gd name="connsiteX446" fmla="*/ 1213266 w 7467600"/>
              <a:gd name="connsiteY446" fmla="*/ 6691947 h 6858000"/>
              <a:gd name="connsiteX447" fmla="*/ 1203370 w 7467600"/>
              <a:gd name="connsiteY447" fmla="*/ 6850676 h 6858000"/>
              <a:gd name="connsiteX448" fmla="*/ 1203671 w 7467600"/>
              <a:gd name="connsiteY448" fmla="*/ 6858000 h 6858000"/>
              <a:gd name="connsiteX449" fmla="*/ 1143180 w 7467600"/>
              <a:gd name="connsiteY449" fmla="*/ 6858000 h 6858000"/>
              <a:gd name="connsiteX450" fmla="*/ 1142176 w 7467600"/>
              <a:gd name="connsiteY450" fmla="*/ 6766045 h 6858000"/>
              <a:gd name="connsiteX451" fmla="*/ 1067484 w 7467600"/>
              <a:gd name="connsiteY451" fmla="*/ 6858000 h 6858000"/>
              <a:gd name="connsiteX452" fmla="*/ 953928 w 7467600"/>
              <a:gd name="connsiteY452" fmla="*/ 6858000 h 6858000"/>
              <a:gd name="connsiteX453" fmla="*/ 959715 w 7467600"/>
              <a:gd name="connsiteY453" fmla="*/ 6850185 h 6858000"/>
              <a:gd name="connsiteX454" fmla="*/ 1483788 w 7467600"/>
              <a:gd name="connsiteY454" fmla="*/ 6259174 h 6858000"/>
              <a:gd name="connsiteX455" fmla="*/ 1100671 w 7467600"/>
              <a:gd name="connsiteY455" fmla="*/ 6252137 h 6858000"/>
              <a:gd name="connsiteX456" fmla="*/ 1090144 w 7467600"/>
              <a:gd name="connsiteY456" fmla="*/ 6256748 h 6858000"/>
              <a:gd name="connsiteX457" fmla="*/ 1095872 w 7467600"/>
              <a:gd name="connsiteY457" fmla="*/ 6271892 h 6858000"/>
              <a:gd name="connsiteX458" fmla="*/ 262785 w 7467600"/>
              <a:gd name="connsiteY458" fmla="*/ 6845450 h 6858000"/>
              <a:gd name="connsiteX459" fmla="*/ 209968 w 7467600"/>
              <a:gd name="connsiteY459" fmla="*/ 6770713 h 6858000"/>
              <a:gd name="connsiteX460" fmla="*/ 873460 w 7467600"/>
              <a:gd name="connsiteY460" fmla="*/ 6253768 h 6858000"/>
              <a:gd name="connsiteX461" fmla="*/ 192686 w 7467600"/>
              <a:gd name="connsiteY461" fmla="*/ 5849257 h 6858000"/>
              <a:gd name="connsiteX462" fmla="*/ 4696 w 7467600"/>
              <a:gd name="connsiteY462" fmla="*/ 5697668 h 6858000"/>
              <a:gd name="connsiteX463" fmla="*/ 0 w 7467600"/>
              <a:gd name="connsiteY463" fmla="*/ 5689984 h 6858000"/>
              <a:gd name="connsiteX464" fmla="*/ 0 w 7467600"/>
              <a:gd name="connsiteY464" fmla="*/ 5513472 h 6858000"/>
              <a:gd name="connsiteX465" fmla="*/ 174101 w 7467600"/>
              <a:gd name="connsiteY465" fmla="*/ 5620277 h 6858000"/>
              <a:gd name="connsiteX466" fmla="*/ 891800 w 7467600"/>
              <a:gd name="connsiteY466" fmla="*/ 6036935 h 6858000"/>
              <a:gd name="connsiteX467" fmla="*/ 1072219 w 7467600"/>
              <a:gd name="connsiteY467" fmla="*/ 6169443 h 6858000"/>
              <a:gd name="connsiteX468" fmla="*/ 1074117 w 7467600"/>
              <a:gd name="connsiteY468" fmla="*/ 6170301 h 6858000"/>
              <a:gd name="connsiteX469" fmla="*/ 1083114 w 7467600"/>
              <a:gd name="connsiteY469" fmla="*/ 6174131 h 6858000"/>
              <a:gd name="connsiteX470" fmla="*/ 1543010 w 7467600"/>
              <a:gd name="connsiteY470" fmla="*/ 6191140 h 6858000"/>
              <a:gd name="connsiteX471" fmla="*/ 1551080 w 7467600"/>
              <a:gd name="connsiteY471" fmla="*/ 6195006 h 6858000"/>
              <a:gd name="connsiteX472" fmla="*/ 2345443 w 7467600"/>
              <a:gd name="connsiteY472" fmla="*/ 5549882 h 6858000"/>
              <a:gd name="connsiteX473" fmla="*/ 1721499 w 7467600"/>
              <a:gd name="connsiteY473" fmla="*/ 5599969 h 6858000"/>
              <a:gd name="connsiteX474" fmla="*/ 767716 w 7467600"/>
              <a:gd name="connsiteY474" fmla="*/ 5472768 h 6858000"/>
              <a:gd name="connsiteX475" fmla="*/ 722147 w 7467600"/>
              <a:gd name="connsiteY475" fmla="*/ 5393091 h 6858000"/>
              <a:gd name="connsiteX476" fmla="*/ 1485552 w 7467600"/>
              <a:gd name="connsiteY476" fmla="*/ 5313202 h 6858000"/>
              <a:gd name="connsiteX477" fmla="*/ 2143004 w 7467600"/>
              <a:gd name="connsiteY477" fmla="*/ 5402420 h 6858000"/>
              <a:gd name="connsiteX478" fmla="*/ 1933391 w 7467600"/>
              <a:gd name="connsiteY478" fmla="*/ 5156971 h 6858000"/>
              <a:gd name="connsiteX479" fmla="*/ 1827118 w 7467600"/>
              <a:gd name="connsiteY479" fmla="*/ 4968410 h 6858000"/>
              <a:gd name="connsiteX480" fmla="*/ 1837349 w 7467600"/>
              <a:gd name="connsiteY480" fmla="*/ 4956357 h 6858000"/>
              <a:gd name="connsiteX481" fmla="*/ 2162835 w 7467600"/>
              <a:gd name="connsiteY481" fmla="*/ 5187853 h 6858000"/>
              <a:gd name="connsiteX482" fmla="*/ 2257167 w 7467600"/>
              <a:gd name="connsiteY482" fmla="*/ 5462123 h 6858000"/>
              <a:gd name="connsiteX483" fmla="*/ 2261598 w 7467600"/>
              <a:gd name="connsiteY483" fmla="*/ 5467998 h 6858000"/>
              <a:gd name="connsiteX484" fmla="*/ 2437177 w 7467600"/>
              <a:gd name="connsiteY484" fmla="*/ 5479608 h 6858000"/>
              <a:gd name="connsiteX485" fmla="*/ 2445247 w 7467600"/>
              <a:gd name="connsiteY485" fmla="*/ 5483476 h 6858000"/>
              <a:gd name="connsiteX486" fmla="*/ 2743626 w 7467600"/>
              <a:gd name="connsiteY486" fmla="*/ 5304819 h 6858000"/>
              <a:gd name="connsiteX487" fmla="*/ 3048102 w 7467600"/>
              <a:gd name="connsiteY487" fmla="*/ 5150595 h 6858000"/>
              <a:gd name="connsiteX488" fmla="*/ 1799414 w 7467600"/>
              <a:gd name="connsiteY488" fmla="*/ 4694732 h 6858000"/>
              <a:gd name="connsiteX489" fmla="*/ 1771735 w 7467600"/>
              <a:gd name="connsiteY489" fmla="*/ 4619929 h 6858000"/>
              <a:gd name="connsiteX490" fmla="*/ 3104273 w 7467600"/>
              <a:gd name="connsiteY490" fmla="*/ 5076159 h 6858000"/>
              <a:gd name="connsiteX491" fmla="*/ 3113245 w 7467600"/>
              <a:gd name="connsiteY491" fmla="*/ 5090705 h 6858000"/>
              <a:gd name="connsiteX492" fmla="*/ 3126294 w 7467600"/>
              <a:gd name="connsiteY492" fmla="*/ 5114400 h 6858000"/>
              <a:gd name="connsiteX493" fmla="*/ 3937433 w 7467600"/>
              <a:gd name="connsiteY493" fmla="*/ 4830473 h 6858000"/>
              <a:gd name="connsiteX494" fmla="*/ 3590475 w 7467600"/>
              <a:gd name="connsiteY494" fmla="*/ 4597974 h 6858000"/>
              <a:gd name="connsiteX495" fmla="*/ 3100264 w 7467600"/>
              <a:gd name="connsiteY495" fmla="*/ 4579845 h 6858000"/>
              <a:gd name="connsiteX496" fmla="*/ 2183576 w 7467600"/>
              <a:gd name="connsiteY496" fmla="*/ 4227150 h 6858000"/>
              <a:gd name="connsiteX497" fmla="*/ 2151029 w 7467600"/>
              <a:gd name="connsiteY497" fmla="*/ 4146947 h 6858000"/>
              <a:gd name="connsiteX498" fmla="*/ 3563434 w 7467600"/>
              <a:gd name="connsiteY498" fmla="*/ 4469115 h 6858000"/>
              <a:gd name="connsiteX499" fmla="*/ 3177952 w 7467600"/>
              <a:gd name="connsiteY499" fmla="*/ 3657386 h 6858000"/>
              <a:gd name="connsiteX500" fmla="*/ 3189263 w 7467600"/>
              <a:gd name="connsiteY500" fmla="*/ 3625726 h 6858000"/>
              <a:gd name="connsiteX501" fmla="*/ 3560912 w 7467600"/>
              <a:gd name="connsiteY501" fmla="*/ 4079863 h 6858000"/>
              <a:gd name="connsiteX502" fmla="*/ 3626636 w 7467600"/>
              <a:gd name="connsiteY502" fmla="*/ 4512230 h 6858000"/>
              <a:gd name="connsiteX503" fmla="*/ 3653088 w 7467600"/>
              <a:gd name="connsiteY503" fmla="*/ 4521417 h 6858000"/>
              <a:gd name="connsiteX504" fmla="*/ 3988128 w 7467600"/>
              <a:gd name="connsiteY504" fmla="*/ 4817267 h 6858000"/>
              <a:gd name="connsiteX505" fmla="*/ 4830582 w 7467600"/>
              <a:gd name="connsiteY505" fmla="*/ 4676000 h 6858000"/>
              <a:gd name="connsiteX506" fmla="*/ 4830100 w 7467600"/>
              <a:gd name="connsiteY506" fmla="*/ 4675554 h 6858000"/>
              <a:gd name="connsiteX507" fmla="*/ 4036318 w 7467600"/>
              <a:gd name="connsiteY507" fmla="*/ 4147013 h 6858000"/>
              <a:gd name="connsiteX508" fmla="*/ 3432098 w 7467600"/>
              <a:gd name="connsiteY508" fmla="*/ 3537312 h 6858000"/>
              <a:gd name="connsiteX509" fmla="*/ 3446761 w 7467600"/>
              <a:gd name="connsiteY509" fmla="*/ 3461278 h 6858000"/>
              <a:gd name="connsiteX510" fmla="*/ 4419733 w 7467600"/>
              <a:gd name="connsiteY510" fmla="*/ 3963555 h 6858000"/>
              <a:gd name="connsiteX511" fmla="*/ 4781371 w 7467600"/>
              <a:gd name="connsiteY511" fmla="*/ 4458604 h 6858000"/>
              <a:gd name="connsiteX512" fmla="*/ 4780440 w 7467600"/>
              <a:gd name="connsiteY512" fmla="*/ 4470290 h 6858000"/>
              <a:gd name="connsiteX513" fmla="*/ 4898954 w 7467600"/>
              <a:gd name="connsiteY513" fmla="*/ 4662092 h 6858000"/>
              <a:gd name="connsiteX514" fmla="*/ 4900699 w 7467600"/>
              <a:gd name="connsiteY514" fmla="*/ 4670867 h 6858000"/>
              <a:gd name="connsiteX515" fmla="*/ 5714511 w 7467600"/>
              <a:gd name="connsiteY515" fmla="*/ 4663483 h 6858000"/>
              <a:gd name="connsiteX516" fmla="*/ 5464793 w 7467600"/>
              <a:gd name="connsiteY516" fmla="*/ 4393556 h 6858000"/>
              <a:gd name="connsiteX517" fmla="*/ 5461897 w 7467600"/>
              <a:gd name="connsiteY517" fmla="*/ 4390879 h 6858000"/>
              <a:gd name="connsiteX518" fmla="*/ 4294126 w 7467600"/>
              <a:gd name="connsiteY518" fmla="*/ 3303048 h 6858000"/>
              <a:gd name="connsiteX519" fmla="*/ 4305321 w 7467600"/>
              <a:gd name="connsiteY519" fmla="*/ 3256953 h 6858000"/>
              <a:gd name="connsiteX520" fmla="*/ 4949299 w 7467600"/>
              <a:gd name="connsiteY520" fmla="*/ 3766336 h 6858000"/>
              <a:gd name="connsiteX521" fmla="*/ 5291452 w 7467600"/>
              <a:gd name="connsiteY521" fmla="*/ 4076801 h 6858000"/>
              <a:gd name="connsiteX522" fmla="*/ 5434998 w 7467600"/>
              <a:gd name="connsiteY522" fmla="*/ 4254100 h 6858000"/>
              <a:gd name="connsiteX523" fmla="*/ 5351015 w 7467600"/>
              <a:gd name="connsiteY523" fmla="*/ 3760989 h 6858000"/>
              <a:gd name="connsiteX524" fmla="*/ 5413780 w 7467600"/>
              <a:gd name="connsiteY524" fmla="*/ 2966265 h 6858000"/>
              <a:gd name="connsiteX525" fmla="*/ 5425627 w 7467600"/>
              <a:gd name="connsiteY525" fmla="*/ 2954192 h 6858000"/>
              <a:gd name="connsiteX526" fmla="*/ 6604735 w 7467600"/>
              <a:gd name="connsiteY526" fmla="*/ 2041381 h 6858000"/>
              <a:gd name="connsiteX527" fmla="*/ 7204487 w 7467600"/>
              <a:gd name="connsiteY527" fmla="*/ 2742112 h 6858000"/>
              <a:gd name="connsiteX528" fmla="*/ 7131592 w 7467600"/>
              <a:gd name="connsiteY528" fmla="*/ 2672096 h 6858000"/>
              <a:gd name="connsiteX529" fmla="*/ 6996344 w 7467600"/>
              <a:gd name="connsiteY529" fmla="*/ 2518310 h 6858000"/>
              <a:gd name="connsiteX530" fmla="*/ 6735495 w 7467600"/>
              <a:gd name="connsiteY530" fmla="*/ 2196890 h 6858000"/>
              <a:gd name="connsiteX531" fmla="*/ 6721901 w 7467600"/>
              <a:gd name="connsiteY531" fmla="*/ 2179274 h 6858000"/>
              <a:gd name="connsiteX532" fmla="*/ 6604735 w 7467600"/>
              <a:gd name="connsiteY532" fmla="*/ 2041381 h 6858000"/>
              <a:gd name="connsiteX533" fmla="*/ 6591670 w 7467600"/>
              <a:gd name="connsiteY533" fmla="*/ 1988277 h 6858000"/>
              <a:gd name="connsiteX534" fmla="*/ 6747349 w 7467600"/>
              <a:gd name="connsiteY534" fmla="*/ 2160069 h 6858000"/>
              <a:gd name="connsiteX535" fmla="*/ 6760943 w 7467600"/>
              <a:gd name="connsiteY535" fmla="*/ 2177686 h 6858000"/>
              <a:gd name="connsiteX536" fmla="*/ 7021065 w 7467600"/>
              <a:gd name="connsiteY536" fmla="*/ 2498102 h 6858000"/>
              <a:gd name="connsiteX537" fmla="*/ 7155223 w 7467600"/>
              <a:gd name="connsiteY537" fmla="*/ 2650386 h 6858000"/>
              <a:gd name="connsiteX538" fmla="*/ 7203167 w 7467600"/>
              <a:gd name="connsiteY538" fmla="*/ 2697288 h 6858000"/>
              <a:gd name="connsiteX539" fmla="*/ 6937703 w 7467600"/>
              <a:gd name="connsiteY539" fmla="*/ 2321981 h 6858000"/>
              <a:gd name="connsiteX540" fmla="*/ 6591670 w 7467600"/>
              <a:gd name="connsiteY540" fmla="*/ 1988277 h 6858000"/>
              <a:gd name="connsiteX541" fmla="*/ 5798671 w 7467600"/>
              <a:gd name="connsiteY541" fmla="*/ 1981601 h 6858000"/>
              <a:gd name="connsiteX542" fmla="*/ 5754709 w 7467600"/>
              <a:gd name="connsiteY542" fmla="*/ 2071454 h 6858000"/>
              <a:gd name="connsiteX543" fmla="*/ 5763044 w 7467600"/>
              <a:gd name="connsiteY543" fmla="*/ 2842206 h 6858000"/>
              <a:gd name="connsiteX544" fmla="*/ 5764974 w 7467600"/>
              <a:gd name="connsiteY544" fmla="*/ 2799609 h 6858000"/>
              <a:gd name="connsiteX545" fmla="*/ 5767665 w 7467600"/>
              <a:gd name="connsiteY545" fmla="*/ 2666409 h 6858000"/>
              <a:gd name="connsiteX546" fmla="*/ 5763055 w 7467600"/>
              <a:gd name="connsiteY546" fmla="*/ 2579705 h 6858000"/>
              <a:gd name="connsiteX547" fmla="*/ 5758079 w 7467600"/>
              <a:gd name="connsiteY547" fmla="*/ 2492508 h 6858000"/>
              <a:gd name="connsiteX548" fmla="*/ 5779325 w 7467600"/>
              <a:gd name="connsiteY548" fmla="*/ 2197069 h 6858000"/>
              <a:gd name="connsiteX549" fmla="*/ 5798671 w 7467600"/>
              <a:gd name="connsiteY549" fmla="*/ 1981601 h 6858000"/>
              <a:gd name="connsiteX550" fmla="*/ 5829202 w 7467600"/>
              <a:gd name="connsiteY550" fmla="*/ 1971679 h 6858000"/>
              <a:gd name="connsiteX551" fmla="*/ 5809558 w 7467600"/>
              <a:gd name="connsiteY551" fmla="*/ 2198043 h 6858000"/>
              <a:gd name="connsiteX552" fmla="*/ 5788653 w 7467600"/>
              <a:gd name="connsiteY552" fmla="*/ 2489430 h 6858000"/>
              <a:gd name="connsiteX553" fmla="*/ 5793439 w 7467600"/>
              <a:gd name="connsiteY553" fmla="*/ 2575235 h 6858000"/>
              <a:gd name="connsiteX554" fmla="*/ 5796837 w 7467600"/>
              <a:gd name="connsiteY554" fmla="*/ 2637633 h 6858000"/>
              <a:gd name="connsiteX555" fmla="*/ 5818614 w 7467600"/>
              <a:gd name="connsiteY555" fmla="*/ 2473055 h 6858000"/>
              <a:gd name="connsiteX556" fmla="*/ 5829202 w 7467600"/>
              <a:gd name="connsiteY556" fmla="*/ 1971679 h 6858000"/>
              <a:gd name="connsiteX557" fmla="*/ 5911389 w 7467600"/>
              <a:gd name="connsiteY557" fmla="*/ 1898371 h 6858000"/>
              <a:gd name="connsiteX558" fmla="*/ 6237627 w 7467600"/>
              <a:gd name="connsiteY558" fmla="*/ 2231921 h 6858000"/>
              <a:gd name="connsiteX559" fmla="*/ 5911389 w 7467600"/>
              <a:gd name="connsiteY559" fmla="*/ 1898371 h 6858000"/>
              <a:gd name="connsiteX560" fmla="*/ 6944437 w 7467600"/>
              <a:gd name="connsiteY560" fmla="*/ 1575402 h 6858000"/>
              <a:gd name="connsiteX561" fmla="*/ 6304730 w 7467600"/>
              <a:gd name="connsiteY561" fmla="*/ 1766654 h 6858000"/>
              <a:gd name="connsiteX562" fmla="*/ 6944437 w 7467600"/>
              <a:gd name="connsiteY562" fmla="*/ 1575402 h 6858000"/>
              <a:gd name="connsiteX563" fmla="*/ 7019523 w 7467600"/>
              <a:gd name="connsiteY563" fmla="*/ 1519450 h 6858000"/>
              <a:gd name="connsiteX564" fmla="*/ 6298091 w 7467600"/>
              <a:gd name="connsiteY564" fmla="*/ 1737122 h 6858000"/>
              <a:gd name="connsiteX565" fmla="*/ 7019523 w 7467600"/>
              <a:gd name="connsiteY565" fmla="*/ 1519450 h 6858000"/>
              <a:gd name="connsiteX566" fmla="*/ 2399523 w 7467600"/>
              <a:gd name="connsiteY566" fmla="*/ 1428234 h 6858000"/>
              <a:gd name="connsiteX567" fmla="*/ 2224982 w 7467600"/>
              <a:gd name="connsiteY567" fmla="*/ 1826201 h 6858000"/>
              <a:gd name="connsiteX568" fmla="*/ 2096099 w 7467600"/>
              <a:gd name="connsiteY568" fmla="*/ 2345900 h 6858000"/>
              <a:gd name="connsiteX569" fmla="*/ 2283317 w 7467600"/>
              <a:gd name="connsiteY569" fmla="*/ 1796925 h 6858000"/>
              <a:gd name="connsiteX570" fmla="*/ 2399523 w 7467600"/>
              <a:gd name="connsiteY570" fmla="*/ 1428234 h 6858000"/>
              <a:gd name="connsiteX571" fmla="*/ 2448558 w 7467600"/>
              <a:gd name="connsiteY571" fmla="*/ 1373435 h 6858000"/>
              <a:gd name="connsiteX572" fmla="*/ 2312521 w 7467600"/>
              <a:gd name="connsiteY572" fmla="*/ 1806140 h 6858000"/>
              <a:gd name="connsiteX573" fmla="*/ 2127533 w 7467600"/>
              <a:gd name="connsiteY573" fmla="*/ 2348380 h 6858000"/>
              <a:gd name="connsiteX574" fmla="*/ 2358080 w 7467600"/>
              <a:gd name="connsiteY574" fmla="*/ 1866134 h 6858000"/>
              <a:gd name="connsiteX575" fmla="*/ 2407436 w 7467600"/>
              <a:gd name="connsiteY575" fmla="*/ 1651070 h 6858000"/>
              <a:gd name="connsiteX576" fmla="*/ 2448558 w 7467600"/>
              <a:gd name="connsiteY576" fmla="*/ 1373435 h 6858000"/>
              <a:gd name="connsiteX577" fmla="*/ 278707 w 7467600"/>
              <a:gd name="connsiteY577" fmla="*/ 1352270 h 6858000"/>
              <a:gd name="connsiteX578" fmla="*/ 321570 w 7467600"/>
              <a:gd name="connsiteY578" fmla="*/ 1861610 h 6858000"/>
              <a:gd name="connsiteX579" fmla="*/ 294281 w 7467600"/>
              <a:gd name="connsiteY579" fmla="*/ 1440658 h 6858000"/>
              <a:gd name="connsiteX580" fmla="*/ 278707 w 7467600"/>
              <a:gd name="connsiteY580" fmla="*/ 1352270 h 6858000"/>
              <a:gd name="connsiteX581" fmla="*/ 1423821 w 7467600"/>
              <a:gd name="connsiteY581" fmla="*/ 1351958 h 6858000"/>
              <a:gd name="connsiteX582" fmla="*/ 1638521 w 7467600"/>
              <a:gd name="connsiteY582" fmla="*/ 1908470 h 6858000"/>
              <a:gd name="connsiteX583" fmla="*/ 1754199 w 7467600"/>
              <a:gd name="connsiteY583" fmla="*/ 2149284 h 6858000"/>
              <a:gd name="connsiteX584" fmla="*/ 1908359 w 7467600"/>
              <a:gd name="connsiteY584" fmla="*/ 2364988 h 6858000"/>
              <a:gd name="connsiteX585" fmla="*/ 1647661 w 7467600"/>
              <a:gd name="connsiteY585" fmla="*/ 1825945 h 6858000"/>
              <a:gd name="connsiteX586" fmla="*/ 1423821 w 7467600"/>
              <a:gd name="connsiteY586" fmla="*/ 1351958 h 6858000"/>
              <a:gd name="connsiteX587" fmla="*/ 1431890 w 7467600"/>
              <a:gd name="connsiteY587" fmla="*/ 1306475 h 6858000"/>
              <a:gd name="connsiteX588" fmla="*/ 1507597 w 7467600"/>
              <a:gd name="connsiteY588" fmla="*/ 1446132 h 6858000"/>
              <a:gd name="connsiteX589" fmla="*/ 1674586 w 7467600"/>
              <a:gd name="connsiteY589" fmla="*/ 1813832 h 6858000"/>
              <a:gd name="connsiteX590" fmla="*/ 1815950 w 7467600"/>
              <a:gd name="connsiteY590" fmla="*/ 2128564 h 6858000"/>
              <a:gd name="connsiteX591" fmla="*/ 1984242 w 7467600"/>
              <a:gd name="connsiteY591" fmla="*/ 2430829 h 6858000"/>
              <a:gd name="connsiteX592" fmla="*/ 2014023 w 7467600"/>
              <a:gd name="connsiteY592" fmla="*/ 2450995 h 6858000"/>
              <a:gd name="connsiteX593" fmla="*/ 1747337 w 7467600"/>
              <a:gd name="connsiteY593" fmla="*/ 1855264 h 6858000"/>
              <a:gd name="connsiteX594" fmla="*/ 1533749 w 7467600"/>
              <a:gd name="connsiteY594" fmla="*/ 1478656 h 6858000"/>
              <a:gd name="connsiteX595" fmla="*/ 1431890 w 7467600"/>
              <a:gd name="connsiteY595" fmla="*/ 1306475 h 6858000"/>
              <a:gd name="connsiteX596" fmla="*/ 5052692 w 7467600"/>
              <a:gd name="connsiteY596" fmla="*/ 1292994 h 6858000"/>
              <a:gd name="connsiteX597" fmla="*/ 5200661 w 7467600"/>
              <a:gd name="connsiteY597" fmla="*/ 1635186 h 6858000"/>
              <a:gd name="connsiteX598" fmla="*/ 5297138 w 7467600"/>
              <a:gd name="connsiteY598" fmla="*/ 1906351 h 6858000"/>
              <a:gd name="connsiteX599" fmla="*/ 5052692 w 7467600"/>
              <a:gd name="connsiteY599" fmla="*/ 1292994 h 6858000"/>
              <a:gd name="connsiteX600" fmla="*/ 5009948 w 7467600"/>
              <a:gd name="connsiteY600" fmla="*/ 1273619 h 6858000"/>
              <a:gd name="connsiteX601" fmla="*/ 5121777 w 7467600"/>
              <a:gd name="connsiteY601" fmla="*/ 1654213 h 6858000"/>
              <a:gd name="connsiteX602" fmla="*/ 5293545 w 7467600"/>
              <a:gd name="connsiteY602" fmla="*/ 2072247 h 6858000"/>
              <a:gd name="connsiteX603" fmla="*/ 5294042 w 7467600"/>
              <a:gd name="connsiteY603" fmla="*/ 2065019 h 6858000"/>
              <a:gd name="connsiteX604" fmla="*/ 5171936 w 7467600"/>
              <a:gd name="connsiteY604" fmla="*/ 1647613 h 6858000"/>
              <a:gd name="connsiteX605" fmla="*/ 5009948 w 7467600"/>
              <a:gd name="connsiteY605" fmla="*/ 1273619 h 6858000"/>
              <a:gd name="connsiteX606" fmla="*/ 655236 w 7467600"/>
              <a:gd name="connsiteY606" fmla="*/ 1268632 h 6858000"/>
              <a:gd name="connsiteX607" fmla="*/ 839521 w 7467600"/>
              <a:gd name="connsiteY607" fmla="*/ 1685315 h 6858000"/>
              <a:gd name="connsiteX608" fmla="*/ 1109416 w 7467600"/>
              <a:gd name="connsiteY608" fmla="*/ 2061663 h 6858000"/>
              <a:gd name="connsiteX609" fmla="*/ 1298300 w 7467600"/>
              <a:gd name="connsiteY609" fmla="*/ 2247742 h 6858000"/>
              <a:gd name="connsiteX610" fmla="*/ 1125871 w 7467600"/>
              <a:gd name="connsiteY610" fmla="*/ 1989513 h 6858000"/>
              <a:gd name="connsiteX611" fmla="*/ 981574 w 7467600"/>
              <a:gd name="connsiteY611" fmla="*/ 1783157 h 6858000"/>
              <a:gd name="connsiteX612" fmla="*/ 922198 w 7467600"/>
              <a:gd name="connsiteY612" fmla="*/ 1677437 h 6858000"/>
              <a:gd name="connsiteX613" fmla="*/ 869293 w 7467600"/>
              <a:gd name="connsiteY613" fmla="*/ 1583214 h 6858000"/>
              <a:gd name="connsiteX614" fmla="*/ 751431 w 7467600"/>
              <a:gd name="connsiteY614" fmla="*/ 1405731 h 6858000"/>
              <a:gd name="connsiteX615" fmla="*/ 655236 w 7467600"/>
              <a:gd name="connsiteY615" fmla="*/ 1268632 h 6858000"/>
              <a:gd name="connsiteX616" fmla="*/ 6516292 w 7467600"/>
              <a:gd name="connsiteY616" fmla="*/ 1263064 h 6858000"/>
              <a:gd name="connsiteX617" fmla="*/ 5736320 w 7467600"/>
              <a:gd name="connsiteY617" fmla="*/ 1501803 h 6858000"/>
              <a:gd name="connsiteX618" fmla="*/ 6516292 w 7467600"/>
              <a:gd name="connsiteY618" fmla="*/ 1263064 h 6858000"/>
              <a:gd name="connsiteX619" fmla="*/ 291466 w 7467600"/>
              <a:gd name="connsiteY619" fmla="*/ 1250369 h 6858000"/>
              <a:gd name="connsiteX620" fmla="*/ 323180 w 7467600"/>
              <a:gd name="connsiteY620" fmla="*/ 1435283 h 6858000"/>
              <a:gd name="connsiteX621" fmla="*/ 349381 w 7467600"/>
              <a:gd name="connsiteY621" fmla="*/ 1875041 h 6858000"/>
              <a:gd name="connsiteX622" fmla="*/ 374363 w 7467600"/>
              <a:gd name="connsiteY622" fmla="*/ 1506494 h 6858000"/>
              <a:gd name="connsiteX623" fmla="*/ 302168 w 7467600"/>
              <a:gd name="connsiteY623" fmla="*/ 1274495 h 6858000"/>
              <a:gd name="connsiteX624" fmla="*/ 291466 w 7467600"/>
              <a:gd name="connsiteY624" fmla="*/ 1250369 h 6858000"/>
              <a:gd name="connsiteX625" fmla="*/ 678222 w 7467600"/>
              <a:gd name="connsiteY625" fmla="*/ 1248670 h 6858000"/>
              <a:gd name="connsiteX626" fmla="*/ 775536 w 7467600"/>
              <a:gd name="connsiteY626" fmla="*/ 1388015 h 6858000"/>
              <a:gd name="connsiteX627" fmla="*/ 894529 w 7467600"/>
              <a:gd name="connsiteY627" fmla="*/ 1567739 h 6858000"/>
              <a:gd name="connsiteX628" fmla="*/ 948000 w 7467600"/>
              <a:gd name="connsiteY628" fmla="*/ 1663088 h 6858000"/>
              <a:gd name="connsiteX629" fmla="*/ 1006812 w 7467600"/>
              <a:gd name="connsiteY629" fmla="*/ 1767683 h 6858000"/>
              <a:gd name="connsiteX630" fmla="*/ 1149133 w 7467600"/>
              <a:gd name="connsiteY630" fmla="*/ 1971513 h 6858000"/>
              <a:gd name="connsiteX631" fmla="*/ 1333952 w 7467600"/>
              <a:gd name="connsiteY631" fmla="*/ 2251620 h 6858000"/>
              <a:gd name="connsiteX632" fmla="*/ 1337329 w 7467600"/>
              <a:gd name="connsiteY632" fmla="*/ 2258350 h 6858000"/>
              <a:gd name="connsiteX633" fmla="*/ 1014726 w 7467600"/>
              <a:gd name="connsiteY633" fmla="*/ 1615556 h 6858000"/>
              <a:gd name="connsiteX634" fmla="*/ 678222 w 7467600"/>
              <a:gd name="connsiteY634" fmla="*/ 1248670 h 6858000"/>
              <a:gd name="connsiteX635" fmla="*/ 6691602 w 7467600"/>
              <a:gd name="connsiteY635" fmla="*/ 1140573 h 6858000"/>
              <a:gd name="connsiteX636" fmla="*/ 6571100 w 7467600"/>
              <a:gd name="connsiteY636" fmla="*/ 1183662 h 6858000"/>
              <a:gd name="connsiteX637" fmla="*/ 6241687 w 7467600"/>
              <a:gd name="connsiteY637" fmla="*/ 1257600 h 6858000"/>
              <a:gd name="connsiteX638" fmla="*/ 5693009 w 7467600"/>
              <a:gd name="connsiteY638" fmla="*/ 1478256 h 6858000"/>
              <a:gd name="connsiteX639" fmla="*/ 6548420 w 7467600"/>
              <a:gd name="connsiteY639" fmla="*/ 1214599 h 6858000"/>
              <a:gd name="connsiteX640" fmla="*/ 6605473 w 7467600"/>
              <a:gd name="connsiteY640" fmla="*/ 1184686 h 6858000"/>
              <a:gd name="connsiteX641" fmla="*/ 6691602 w 7467600"/>
              <a:gd name="connsiteY641" fmla="*/ 1140573 h 6858000"/>
              <a:gd name="connsiteX642" fmla="*/ 4002475 w 7467600"/>
              <a:gd name="connsiteY642" fmla="*/ 1037802 h 6858000"/>
              <a:gd name="connsiteX643" fmla="*/ 4000324 w 7467600"/>
              <a:gd name="connsiteY643" fmla="*/ 1039362 h 6858000"/>
              <a:gd name="connsiteX644" fmla="*/ 4002862 w 7467600"/>
              <a:gd name="connsiteY644" fmla="*/ 1042866 h 6858000"/>
              <a:gd name="connsiteX645" fmla="*/ 4002475 w 7467600"/>
              <a:gd name="connsiteY645" fmla="*/ 1037802 h 6858000"/>
              <a:gd name="connsiteX646" fmla="*/ 506322 w 7467600"/>
              <a:gd name="connsiteY646" fmla="*/ 1020997 h 6858000"/>
              <a:gd name="connsiteX647" fmla="*/ 533068 w 7467600"/>
              <a:gd name="connsiteY647" fmla="*/ 1029409 h 6858000"/>
              <a:gd name="connsiteX648" fmla="*/ 1232525 w 7467600"/>
              <a:gd name="connsiteY648" fmla="*/ 1804675 h 6858000"/>
              <a:gd name="connsiteX649" fmla="*/ 1388858 w 7467600"/>
              <a:gd name="connsiteY649" fmla="*/ 2368011 h 6858000"/>
              <a:gd name="connsiteX650" fmla="*/ 1384098 w 7467600"/>
              <a:gd name="connsiteY650" fmla="*/ 2378125 h 6858000"/>
              <a:gd name="connsiteX651" fmla="*/ 1425393 w 7467600"/>
              <a:gd name="connsiteY651" fmla="*/ 2589124 h 6858000"/>
              <a:gd name="connsiteX652" fmla="*/ 1424001 w 7467600"/>
              <a:gd name="connsiteY652" fmla="*/ 2597541 h 6858000"/>
              <a:gd name="connsiteX653" fmla="*/ 2152729 w 7467600"/>
              <a:gd name="connsiteY653" fmla="*/ 2864487 h 6858000"/>
              <a:gd name="connsiteX654" fmla="*/ 2020609 w 7467600"/>
              <a:gd name="connsiteY654" fmla="*/ 2539671 h 6858000"/>
              <a:gd name="connsiteX655" fmla="*/ 2018920 w 7467600"/>
              <a:gd name="connsiteY655" fmla="*/ 2536309 h 6858000"/>
              <a:gd name="connsiteX656" fmla="*/ 1342441 w 7467600"/>
              <a:gd name="connsiteY656" fmla="*/ 1173017 h 6858000"/>
              <a:gd name="connsiteX657" fmla="*/ 1367925 w 7467600"/>
              <a:gd name="connsiteY657" fmla="*/ 1135648 h 6858000"/>
              <a:gd name="connsiteX658" fmla="*/ 1771401 w 7467600"/>
              <a:gd name="connsiteY658" fmla="*/ 1806673 h 6858000"/>
              <a:gd name="connsiteX659" fmla="*/ 1972385 w 7467600"/>
              <a:gd name="connsiteY659" fmla="*/ 2198735 h 6858000"/>
              <a:gd name="connsiteX660" fmla="*/ 2040892 w 7467600"/>
              <a:gd name="connsiteY660" fmla="*/ 2405205 h 6858000"/>
              <a:gd name="connsiteX661" fmla="*/ 2131689 w 7467600"/>
              <a:gd name="connsiteY661" fmla="*/ 1936926 h 6858000"/>
              <a:gd name="connsiteX662" fmla="*/ 2454820 w 7467600"/>
              <a:gd name="connsiteY662" fmla="*/ 1248808 h 6858000"/>
              <a:gd name="connsiteX663" fmla="*/ 2492512 w 7467600"/>
              <a:gd name="connsiteY663" fmla="*/ 1302920 h 6858000"/>
              <a:gd name="connsiteX664" fmla="*/ 2081216 w 7467600"/>
              <a:gd name="connsiteY664" fmla="*/ 2527513 h 6858000"/>
              <a:gd name="connsiteX665" fmla="*/ 2081211 w 7467600"/>
              <a:gd name="connsiteY665" fmla="*/ 2528916 h 6858000"/>
              <a:gd name="connsiteX666" fmla="*/ 2199067 w 7467600"/>
              <a:gd name="connsiteY666" fmla="*/ 2884061 h 6858000"/>
              <a:gd name="connsiteX667" fmla="*/ 3192586 w 7467600"/>
              <a:gd name="connsiteY667" fmla="*/ 3411496 h 6858000"/>
              <a:gd name="connsiteX668" fmla="*/ 3182620 w 7467600"/>
              <a:gd name="connsiteY668" fmla="*/ 3483279 h 6858000"/>
              <a:gd name="connsiteX669" fmla="*/ 2435119 w 7467600"/>
              <a:gd name="connsiteY669" fmla="*/ 3080173 h 6858000"/>
              <a:gd name="connsiteX670" fmla="*/ 2410152 w 7467600"/>
              <a:gd name="connsiteY670" fmla="*/ 3063751 h 6858000"/>
              <a:gd name="connsiteX671" fmla="*/ 2408099 w 7467600"/>
              <a:gd name="connsiteY671" fmla="*/ 3064403 h 6858000"/>
              <a:gd name="connsiteX672" fmla="*/ 2407218 w 7467600"/>
              <a:gd name="connsiteY672" fmla="*/ 3070324 h 6858000"/>
              <a:gd name="connsiteX673" fmla="*/ 2380138 w 7467600"/>
              <a:gd name="connsiteY673" fmla="*/ 3099341 h 6858000"/>
              <a:gd name="connsiteX674" fmla="*/ 1765923 w 7467600"/>
              <a:gd name="connsiteY674" fmla="*/ 3581043 h 6858000"/>
              <a:gd name="connsiteX675" fmla="*/ 1702258 w 7467600"/>
              <a:gd name="connsiteY675" fmla="*/ 3612286 h 6858000"/>
              <a:gd name="connsiteX676" fmla="*/ 1538370 w 7467600"/>
              <a:gd name="connsiteY676" fmla="*/ 3811804 h 6858000"/>
              <a:gd name="connsiteX677" fmla="*/ 542867 w 7467600"/>
              <a:gd name="connsiteY677" fmla="*/ 4944092 h 6858000"/>
              <a:gd name="connsiteX678" fmla="*/ 515800 w 7467600"/>
              <a:gd name="connsiteY678" fmla="*/ 4862180 h 6858000"/>
              <a:gd name="connsiteX679" fmla="*/ 909145 w 7467600"/>
              <a:gd name="connsiteY679" fmla="*/ 4199225 h 6858000"/>
              <a:gd name="connsiteX680" fmla="*/ 1214067 w 7467600"/>
              <a:gd name="connsiteY680" fmla="*/ 3908561 h 6858000"/>
              <a:gd name="connsiteX681" fmla="*/ 640967 w 7467600"/>
              <a:gd name="connsiteY681" fmla="*/ 4105601 h 6858000"/>
              <a:gd name="connsiteX682" fmla="*/ 112563 w 7467600"/>
              <a:gd name="connsiteY682" fmla="*/ 4396952 h 6858000"/>
              <a:gd name="connsiteX683" fmla="*/ 0 w 7467600"/>
              <a:gd name="connsiteY683" fmla="*/ 4466006 h 6858000"/>
              <a:gd name="connsiteX684" fmla="*/ 0 w 7467600"/>
              <a:gd name="connsiteY684" fmla="*/ 4233763 h 6858000"/>
              <a:gd name="connsiteX685" fmla="*/ 36881 w 7467600"/>
              <a:gd name="connsiteY685" fmla="*/ 4200118 h 6858000"/>
              <a:gd name="connsiteX686" fmla="*/ 910534 w 7467600"/>
              <a:gd name="connsiteY686" fmla="*/ 3629753 h 6858000"/>
              <a:gd name="connsiteX687" fmla="*/ 1578717 w 7467600"/>
              <a:gd name="connsiteY687" fmla="*/ 3575982 h 6858000"/>
              <a:gd name="connsiteX688" fmla="*/ 2338780 w 7467600"/>
              <a:gd name="connsiteY688" fmla="*/ 3033725 h 6858000"/>
              <a:gd name="connsiteX689" fmla="*/ 1807991 w 7467600"/>
              <a:gd name="connsiteY689" fmla="*/ 2807184 h 6858000"/>
              <a:gd name="connsiteX690" fmla="*/ 1416358 w 7467600"/>
              <a:gd name="connsiteY690" fmla="*/ 3112571 h 6858000"/>
              <a:gd name="connsiteX691" fmla="*/ 939066 w 7467600"/>
              <a:gd name="connsiteY691" fmla="*/ 3378798 h 6858000"/>
              <a:gd name="connsiteX692" fmla="*/ 115099 w 7467600"/>
              <a:gd name="connsiteY692" fmla="*/ 3607650 h 6858000"/>
              <a:gd name="connsiteX693" fmla="*/ 97284 w 7467600"/>
              <a:gd name="connsiteY693" fmla="*/ 3520393 h 6858000"/>
              <a:gd name="connsiteX694" fmla="*/ 922050 w 7467600"/>
              <a:gd name="connsiteY694" fmla="*/ 3074867 h 6858000"/>
              <a:gd name="connsiteX695" fmla="*/ 1405265 w 7467600"/>
              <a:gd name="connsiteY695" fmla="*/ 3016319 h 6858000"/>
              <a:gd name="connsiteX696" fmla="*/ 1407512 w 7467600"/>
              <a:gd name="connsiteY696" fmla="*/ 3018001 h 6858000"/>
              <a:gd name="connsiteX697" fmla="*/ 1726266 w 7467600"/>
              <a:gd name="connsiteY697" fmla="*/ 2777274 h 6858000"/>
              <a:gd name="connsiteX698" fmla="*/ 625390 w 7467600"/>
              <a:gd name="connsiteY698" fmla="*/ 2514541 h 6858000"/>
              <a:gd name="connsiteX699" fmla="*/ 619799 w 7467600"/>
              <a:gd name="connsiteY699" fmla="*/ 2527180 h 6858000"/>
              <a:gd name="connsiteX700" fmla="*/ 310030 w 7467600"/>
              <a:gd name="connsiteY700" fmla="*/ 2771818 h 6858000"/>
              <a:gd name="connsiteX701" fmla="*/ 173877 w 7467600"/>
              <a:gd name="connsiteY701" fmla="*/ 2937056 h 6858000"/>
              <a:gd name="connsiteX702" fmla="*/ 77889 w 7467600"/>
              <a:gd name="connsiteY702" fmla="*/ 3138440 h 6858000"/>
              <a:gd name="connsiteX703" fmla="*/ 0 w 7467600"/>
              <a:gd name="connsiteY703" fmla="*/ 3271395 h 6858000"/>
              <a:gd name="connsiteX704" fmla="*/ 0 w 7467600"/>
              <a:gd name="connsiteY704" fmla="*/ 3153002 h 6858000"/>
              <a:gd name="connsiteX705" fmla="*/ 2386 w 7467600"/>
              <a:gd name="connsiteY705" fmla="*/ 3149203 h 6858000"/>
              <a:gd name="connsiteX706" fmla="*/ 89753 w 7467600"/>
              <a:gd name="connsiteY706" fmla="*/ 2987702 h 6858000"/>
              <a:gd name="connsiteX707" fmla="*/ 76869 w 7467600"/>
              <a:gd name="connsiteY707" fmla="*/ 3005404 h 6858000"/>
              <a:gd name="connsiteX708" fmla="*/ 32049 w 7467600"/>
              <a:gd name="connsiteY708" fmla="*/ 3065814 h 6858000"/>
              <a:gd name="connsiteX709" fmla="*/ 0 w 7467600"/>
              <a:gd name="connsiteY709" fmla="*/ 3108744 h 6858000"/>
              <a:gd name="connsiteX710" fmla="*/ 0 w 7467600"/>
              <a:gd name="connsiteY710" fmla="*/ 3058059 h 6858000"/>
              <a:gd name="connsiteX711" fmla="*/ 7610 w 7467600"/>
              <a:gd name="connsiteY711" fmla="*/ 3047889 h 6858000"/>
              <a:gd name="connsiteX712" fmla="*/ 52419 w 7467600"/>
              <a:gd name="connsiteY712" fmla="*/ 2987479 h 6858000"/>
              <a:gd name="connsiteX713" fmla="*/ 59142 w 7467600"/>
              <a:gd name="connsiteY713" fmla="*/ 2978488 h 6858000"/>
              <a:gd name="connsiteX714" fmla="*/ 0 w 7467600"/>
              <a:gd name="connsiteY714" fmla="*/ 3015334 h 6858000"/>
              <a:gd name="connsiteX715" fmla="*/ 0 w 7467600"/>
              <a:gd name="connsiteY715" fmla="*/ 2914286 h 6858000"/>
              <a:gd name="connsiteX716" fmla="*/ 36383 w 7467600"/>
              <a:gd name="connsiteY716" fmla="*/ 2901128 h 6858000"/>
              <a:gd name="connsiteX717" fmla="*/ 156329 w 7467600"/>
              <a:gd name="connsiteY717" fmla="*/ 2840533 h 6858000"/>
              <a:gd name="connsiteX718" fmla="*/ 358355 w 7467600"/>
              <a:gd name="connsiteY718" fmla="*/ 2620471 h 6858000"/>
              <a:gd name="connsiteX719" fmla="*/ 510577 w 7467600"/>
              <a:gd name="connsiteY719" fmla="*/ 2501244 h 6858000"/>
              <a:gd name="connsiteX720" fmla="*/ 211967 w 7467600"/>
              <a:gd name="connsiteY720" fmla="*/ 2479171 h 6858000"/>
              <a:gd name="connsiteX721" fmla="*/ 0 w 7467600"/>
              <a:gd name="connsiteY721" fmla="*/ 2476398 h 6858000"/>
              <a:gd name="connsiteX722" fmla="*/ 0 w 7467600"/>
              <a:gd name="connsiteY722" fmla="*/ 2389189 h 6858000"/>
              <a:gd name="connsiteX723" fmla="*/ 103062 w 7467600"/>
              <a:gd name="connsiteY723" fmla="*/ 2389518 h 6858000"/>
              <a:gd name="connsiteX724" fmla="*/ 510734 w 7467600"/>
              <a:gd name="connsiteY724" fmla="*/ 2416201 h 6858000"/>
              <a:gd name="connsiteX725" fmla="*/ 279257 w 7467600"/>
              <a:gd name="connsiteY725" fmla="*/ 2092102 h 6858000"/>
              <a:gd name="connsiteX726" fmla="*/ 65265 w 7467600"/>
              <a:gd name="connsiteY726" fmla="*/ 2006049 h 6858000"/>
              <a:gd name="connsiteX727" fmla="*/ 0 w 7467600"/>
              <a:gd name="connsiteY727" fmla="*/ 1982532 h 6858000"/>
              <a:gd name="connsiteX728" fmla="*/ 0 w 7467600"/>
              <a:gd name="connsiteY728" fmla="*/ 1912789 h 6858000"/>
              <a:gd name="connsiteX729" fmla="*/ 97460 w 7467600"/>
              <a:gd name="connsiteY729" fmla="*/ 1953725 h 6858000"/>
              <a:gd name="connsiteX730" fmla="*/ 221272 w 7467600"/>
              <a:gd name="connsiteY730" fmla="*/ 1980766 h 6858000"/>
              <a:gd name="connsiteX731" fmla="*/ 116765 w 7467600"/>
              <a:gd name="connsiteY731" fmla="*/ 1911033 h 6858000"/>
              <a:gd name="connsiteX732" fmla="*/ 16405 w 7467600"/>
              <a:gd name="connsiteY732" fmla="*/ 1803412 h 6858000"/>
              <a:gd name="connsiteX733" fmla="*/ 0 w 7467600"/>
              <a:gd name="connsiteY733" fmla="*/ 1784777 h 6858000"/>
              <a:gd name="connsiteX734" fmla="*/ 0 w 7467600"/>
              <a:gd name="connsiteY734" fmla="*/ 1740082 h 6858000"/>
              <a:gd name="connsiteX735" fmla="*/ 39394 w 7467600"/>
              <a:gd name="connsiteY735" fmla="*/ 1784856 h 6858000"/>
              <a:gd name="connsiteX736" fmla="*/ 135813 w 7467600"/>
              <a:gd name="connsiteY736" fmla="*/ 1888838 h 6858000"/>
              <a:gd name="connsiteX737" fmla="*/ 242575 w 7467600"/>
              <a:gd name="connsiteY737" fmla="*/ 1958841 h 6858000"/>
              <a:gd name="connsiteX738" fmla="*/ 82197 w 7467600"/>
              <a:gd name="connsiteY738" fmla="*/ 1754826 h 6858000"/>
              <a:gd name="connsiteX739" fmla="*/ 0 w 7467600"/>
              <a:gd name="connsiteY739" fmla="*/ 1679650 h 6858000"/>
              <a:gd name="connsiteX740" fmla="*/ 0 w 7467600"/>
              <a:gd name="connsiteY740" fmla="*/ 1602463 h 6858000"/>
              <a:gd name="connsiteX741" fmla="*/ 84689 w 7467600"/>
              <a:gd name="connsiteY741" fmla="*/ 1677442 h 6858000"/>
              <a:gd name="connsiteX742" fmla="*/ 298437 w 7467600"/>
              <a:gd name="connsiteY742" fmla="*/ 1968019 h 6858000"/>
              <a:gd name="connsiteX743" fmla="*/ 227269 w 7467600"/>
              <a:gd name="connsiteY743" fmla="*/ 1114064 h 6858000"/>
              <a:gd name="connsiteX744" fmla="*/ 248003 w 7467600"/>
              <a:gd name="connsiteY744" fmla="*/ 1089613 h 6858000"/>
              <a:gd name="connsiteX745" fmla="*/ 427020 w 7467600"/>
              <a:gd name="connsiteY745" fmla="*/ 1619803 h 6858000"/>
              <a:gd name="connsiteX746" fmla="*/ 340345 w 7467600"/>
              <a:gd name="connsiteY746" fmla="*/ 2027739 h 6858000"/>
              <a:gd name="connsiteX747" fmla="*/ 360865 w 7467600"/>
              <a:gd name="connsiteY747" fmla="*/ 2044827 h 6858000"/>
              <a:gd name="connsiteX748" fmla="*/ 560414 w 7467600"/>
              <a:gd name="connsiteY748" fmla="*/ 2421457 h 6858000"/>
              <a:gd name="connsiteX749" fmla="*/ 1359703 w 7467600"/>
              <a:gd name="connsiteY749" fmla="*/ 2578554 h 6858000"/>
              <a:gd name="connsiteX750" fmla="*/ 1359422 w 7467600"/>
              <a:gd name="connsiteY750" fmla="*/ 2577994 h 6858000"/>
              <a:gd name="connsiteX751" fmla="*/ 828701 w 7467600"/>
              <a:gd name="connsiteY751" fmla="*/ 1839520 h 6858000"/>
              <a:gd name="connsiteX752" fmla="*/ 494427 w 7467600"/>
              <a:gd name="connsiteY752" fmla="*/ 1092333 h 6858000"/>
              <a:gd name="connsiteX753" fmla="*/ 506322 w 7467600"/>
              <a:gd name="connsiteY753" fmla="*/ 1020997 h 6858000"/>
              <a:gd name="connsiteX754" fmla="*/ 4570198 w 7467600"/>
              <a:gd name="connsiteY754" fmla="*/ 978081 h 6858000"/>
              <a:gd name="connsiteX755" fmla="*/ 4523691 w 7467600"/>
              <a:gd name="connsiteY755" fmla="*/ 1127776 h 6858000"/>
              <a:gd name="connsiteX756" fmla="*/ 4509875 w 7467600"/>
              <a:gd name="connsiteY756" fmla="*/ 1167552 h 6858000"/>
              <a:gd name="connsiteX757" fmla="*/ 4478168 w 7467600"/>
              <a:gd name="connsiteY757" fmla="*/ 1260735 h 6858000"/>
              <a:gd name="connsiteX758" fmla="*/ 4409309 w 7467600"/>
              <a:gd name="connsiteY758" fmla="*/ 1666996 h 6858000"/>
              <a:gd name="connsiteX759" fmla="*/ 4370031 w 7467600"/>
              <a:gd name="connsiteY759" fmla="*/ 1955666 h 6858000"/>
              <a:gd name="connsiteX760" fmla="*/ 4570198 w 7467600"/>
              <a:gd name="connsiteY760" fmla="*/ 978081 h 6858000"/>
              <a:gd name="connsiteX761" fmla="*/ 4557898 w 7467600"/>
              <a:gd name="connsiteY761" fmla="*/ 900011 h 6858000"/>
              <a:gd name="connsiteX762" fmla="*/ 4344840 w 7467600"/>
              <a:gd name="connsiteY762" fmla="*/ 1922038 h 6858000"/>
              <a:gd name="connsiteX763" fmla="*/ 4378710 w 7467600"/>
              <a:gd name="connsiteY763" fmla="*/ 1665516 h 6858000"/>
              <a:gd name="connsiteX764" fmla="*/ 4448798 w 7467600"/>
              <a:gd name="connsiteY764" fmla="*/ 1253024 h 6858000"/>
              <a:gd name="connsiteX765" fmla="*/ 4480315 w 7467600"/>
              <a:gd name="connsiteY765" fmla="*/ 1158454 h 6858000"/>
              <a:gd name="connsiteX766" fmla="*/ 4494133 w 7467600"/>
              <a:gd name="connsiteY766" fmla="*/ 1118676 h 6858000"/>
              <a:gd name="connsiteX767" fmla="*/ 4557898 w 7467600"/>
              <a:gd name="connsiteY767" fmla="*/ 900011 h 6858000"/>
              <a:gd name="connsiteX768" fmla="*/ 5870151 w 7467600"/>
              <a:gd name="connsiteY768" fmla="*/ 898890 h 6858000"/>
              <a:gd name="connsiteX769" fmla="*/ 5861335 w 7467600"/>
              <a:gd name="connsiteY769" fmla="*/ 899177 h 6858000"/>
              <a:gd name="connsiteX770" fmla="*/ 5843702 w 7467600"/>
              <a:gd name="connsiteY770" fmla="*/ 899748 h 6858000"/>
              <a:gd name="connsiteX771" fmla="*/ 5651107 w 7467600"/>
              <a:gd name="connsiteY771" fmla="*/ 920306 h 6858000"/>
              <a:gd name="connsiteX772" fmla="*/ 5459407 w 7467600"/>
              <a:gd name="connsiteY772" fmla="*/ 940975 h 6858000"/>
              <a:gd name="connsiteX773" fmla="*/ 5374846 w 7467600"/>
              <a:gd name="connsiteY773" fmla="*/ 941988 h 6858000"/>
              <a:gd name="connsiteX774" fmla="*/ 5256105 w 7467600"/>
              <a:gd name="connsiteY774" fmla="*/ 945632 h 6858000"/>
              <a:gd name="connsiteX775" fmla="*/ 5107071 w 7467600"/>
              <a:gd name="connsiteY775" fmla="*/ 969720 h 6858000"/>
              <a:gd name="connsiteX776" fmla="*/ 4998681 w 7467600"/>
              <a:gd name="connsiteY776" fmla="*/ 988771 h 6858000"/>
              <a:gd name="connsiteX777" fmla="*/ 5870151 w 7467600"/>
              <a:gd name="connsiteY777" fmla="*/ 898890 h 6858000"/>
              <a:gd name="connsiteX778" fmla="*/ 5504425 w 7467600"/>
              <a:gd name="connsiteY778" fmla="*/ 848067 h 6858000"/>
              <a:gd name="connsiteX779" fmla="*/ 4968849 w 7467600"/>
              <a:gd name="connsiteY779" fmla="*/ 962318 h 6858000"/>
              <a:gd name="connsiteX780" fmla="*/ 5104039 w 7467600"/>
              <a:gd name="connsiteY780" fmla="*/ 940634 h 6858000"/>
              <a:gd name="connsiteX781" fmla="*/ 5256311 w 7467600"/>
              <a:gd name="connsiteY781" fmla="*/ 916490 h 6858000"/>
              <a:gd name="connsiteX782" fmla="*/ 5377381 w 7467600"/>
              <a:gd name="connsiteY782" fmla="*/ 912671 h 6858000"/>
              <a:gd name="connsiteX783" fmla="*/ 5460148 w 7467600"/>
              <a:gd name="connsiteY783" fmla="*/ 911442 h 6858000"/>
              <a:gd name="connsiteX784" fmla="*/ 5648971 w 7467600"/>
              <a:gd name="connsiteY784" fmla="*/ 891331 h 6858000"/>
              <a:gd name="connsiteX785" fmla="*/ 5844807 w 7467600"/>
              <a:gd name="connsiteY785" fmla="*/ 870718 h 6858000"/>
              <a:gd name="connsiteX786" fmla="*/ 5862975 w 7467600"/>
              <a:gd name="connsiteY786" fmla="*/ 869756 h 6858000"/>
              <a:gd name="connsiteX787" fmla="*/ 5920887 w 7467600"/>
              <a:gd name="connsiteY787" fmla="*/ 865929 h 6858000"/>
              <a:gd name="connsiteX788" fmla="*/ 5504425 w 7467600"/>
              <a:gd name="connsiteY788" fmla="*/ 848067 h 6858000"/>
              <a:gd name="connsiteX789" fmla="*/ 3607114 w 7467600"/>
              <a:gd name="connsiteY789" fmla="*/ 467441 h 6858000"/>
              <a:gd name="connsiteX790" fmla="*/ 3296242 w 7467600"/>
              <a:gd name="connsiteY790" fmla="*/ 807991 h 6858000"/>
              <a:gd name="connsiteX791" fmla="*/ 3174674 w 7467600"/>
              <a:gd name="connsiteY791" fmla="*/ 919759 h 6858000"/>
              <a:gd name="connsiteX792" fmla="*/ 3042978 w 7467600"/>
              <a:gd name="connsiteY792" fmla="*/ 1054894 h 6858000"/>
              <a:gd name="connsiteX793" fmla="*/ 2968914 w 7467600"/>
              <a:gd name="connsiteY793" fmla="*/ 1133756 h 6858000"/>
              <a:gd name="connsiteX794" fmla="*/ 3103823 w 7467600"/>
              <a:gd name="connsiteY794" fmla="*/ 1026814 h 6858000"/>
              <a:gd name="connsiteX795" fmla="*/ 3607114 w 7467600"/>
              <a:gd name="connsiteY795" fmla="*/ 467441 h 6858000"/>
              <a:gd name="connsiteX796" fmla="*/ 3744487 w 7467600"/>
              <a:gd name="connsiteY796" fmla="*/ 383136 h 6858000"/>
              <a:gd name="connsiteX797" fmla="*/ 3970213 w 7467600"/>
              <a:gd name="connsiteY797" fmla="*/ 995559 h 6858000"/>
              <a:gd name="connsiteX798" fmla="*/ 3744487 w 7467600"/>
              <a:gd name="connsiteY798" fmla="*/ 383136 h 6858000"/>
              <a:gd name="connsiteX799" fmla="*/ 3624562 w 7467600"/>
              <a:gd name="connsiteY799" fmla="*/ 367041 h 6858000"/>
              <a:gd name="connsiteX800" fmla="*/ 3489712 w 7467600"/>
              <a:gd name="connsiteY800" fmla="*/ 485386 h 6858000"/>
              <a:gd name="connsiteX801" fmla="*/ 3182994 w 7467600"/>
              <a:gd name="connsiteY801" fmla="*/ 828265 h 6858000"/>
              <a:gd name="connsiteX802" fmla="*/ 2892114 w 7467600"/>
              <a:gd name="connsiteY802" fmla="*/ 1172635 h 6858000"/>
              <a:gd name="connsiteX803" fmla="*/ 3021459 w 7467600"/>
              <a:gd name="connsiteY803" fmla="*/ 1035385 h 6858000"/>
              <a:gd name="connsiteX804" fmla="*/ 3153873 w 7467600"/>
              <a:gd name="connsiteY804" fmla="*/ 898971 h 6858000"/>
              <a:gd name="connsiteX805" fmla="*/ 3276511 w 7467600"/>
              <a:gd name="connsiteY805" fmla="*/ 786423 h 6858000"/>
              <a:gd name="connsiteX806" fmla="*/ 3584154 w 7467600"/>
              <a:gd name="connsiteY806" fmla="*/ 448218 h 6858000"/>
              <a:gd name="connsiteX807" fmla="*/ 3624562 w 7467600"/>
              <a:gd name="connsiteY807" fmla="*/ 367041 h 6858000"/>
              <a:gd name="connsiteX808" fmla="*/ 3766672 w 7467600"/>
              <a:gd name="connsiteY808" fmla="*/ 359429 h 6858000"/>
              <a:gd name="connsiteX809" fmla="*/ 3996338 w 7467600"/>
              <a:gd name="connsiteY809" fmla="*/ 968237 h 6858000"/>
              <a:gd name="connsiteX810" fmla="*/ 3766672 w 7467600"/>
              <a:gd name="connsiteY810" fmla="*/ 359429 h 6858000"/>
              <a:gd name="connsiteX811" fmla="*/ 5805386 w 7467600"/>
              <a:gd name="connsiteY811" fmla="*/ 239240 h 6858000"/>
              <a:gd name="connsiteX812" fmla="*/ 5736947 w 7467600"/>
              <a:gd name="connsiteY812" fmla="*/ 261367 h 6858000"/>
              <a:gd name="connsiteX813" fmla="*/ 5427012 w 7467600"/>
              <a:gd name="connsiteY813" fmla="*/ 311272 h 6858000"/>
              <a:gd name="connsiteX814" fmla="*/ 5147818 w 7467600"/>
              <a:gd name="connsiteY814" fmla="*/ 322112 h 6858000"/>
              <a:gd name="connsiteX815" fmla="*/ 5060854 w 7467600"/>
              <a:gd name="connsiteY815" fmla="*/ 311882 h 6858000"/>
              <a:gd name="connsiteX816" fmla="*/ 4945989 w 7467600"/>
              <a:gd name="connsiteY816" fmla="*/ 300516 h 6858000"/>
              <a:gd name="connsiteX817" fmla="*/ 5410479 w 7467600"/>
              <a:gd name="connsiteY817" fmla="*/ 348434 h 6858000"/>
              <a:gd name="connsiteX818" fmla="*/ 5805386 w 7467600"/>
              <a:gd name="connsiteY818" fmla="*/ 239240 h 6858000"/>
              <a:gd name="connsiteX819" fmla="*/ 5905192 w 7467600"/>
              <a:gd name="connsiteY819" fmla="*/ 163079 h 6858000"/>
              <a:gd name="connsiteX820" fmla="*/ 5865655 w 7467600"/>
              <a:gd name="connsiteY820" fmla="*/ 171901 h 6858000"/>
              <a:gd name="connsiteX821" fmla="*/ 5259740 w 7467600"/>
              <a:gd name="connsiteY821" fmla="*/ 257013 h 6858000"/>
              <a:gd name="connsiteX822" fmla="*/ 5208466 w 7467600"/>
              <a:gd name="connsiteY822" fmla="*/ 257550 h 6858000"/>
              <a:gd name="connsiteX823" fmla="*/ 4980204 w 7467600"/>
              <a:gd name="connsiteY823" fmla="*/ 271903 h 6858000"/>
              <a:gd name="connsiteX824" fmla="*/ 5068068 w 7467600"/>
              <a:gd name="connsiteY824" fmla="*/ 282244 h 6858000"/>
              <a:gd name="connsiteX825" fmla="*/ 5153231 w 7467600"/>
              <a:gd name="connsiteY825" fmla="*/ 292240 h 6858000"/>
              <a:gd name="connsiteX826" fmla="*/ 5426491 w 7467600"/>
              <a:gd name="connsiteY826" fmla="*/ 281128 h 6858000"/>
              <a:gd name="connsiteX827" fmla="*/ 5731212 w 7467600"/>
              <a:gd name="connsiteY827" fmla="*/ 231951 h 6858000"/>
              <a:gd name="connsiteX828" fmla="*/ 5905192 w 7467600"/>
              <a:gd name="connsiteY828" fmla="*/ 163079 h 6858000"/>
              <a:gd name="connsiteX829" fmla="*/ 5944437 w 7467600"/>
              <a:gd name="connsiteY829" fmla="*/ 113829 h 6858000"/>
              <a:gd name="connsiteX830" fmla="*/ 5825032 w 7467600"/>
              <a:gd name="connsiteY830" fmla="*/ 146405 h 6858000"/>
              <a:gd name="connsiteX831" fmla="*/ 4955599 w 7467600"/>
              <a:gd name="connsiteY831" fmla="*/ 247008 h 6858000"/>
              <a:gd name="connsiteX832" fmla="*/ 5210104 w 7467600"/>
              <a:gd name="connsiteY832" fmla="*/ 228123 h 6858000"/>
              <a:gd name="connsiteX833" fmla="*/ 5261015 w 7467600"/>
              <a:gd name="connsiteY833" fmla="*/ 227087 h 6858000"/>
              <a:gd name="connsiteX834" fmla="*/ 5861181 w 7467600"/>
              <a:gd name="connsiteY834" fmla="*/ 143093 h 6858000"/>
              <a:gd name="connsiteX835" fmla="*/ 5961252 w 7467600"/>
              <a:gd name="connsiteY835" fmla="*/ 114820 h 6858000"/>
              <a:gd name="connsiteX836" fmla="*/ 5944437 w 7467600"/>
              <a:gd name="connsiteY836" fmla="*/ 113829 h 6858000"/>
              <a:gd name="connsiteX837" fmla="*/ 3882765 w 7467600"/>
              <a:gd name="connsiteY837" fmla="*/ 0 h 6858000"/>
              <a:gd name="connsiteX838" fmla="*/ 3995099 w 7467600"/>
              <a:gd name="connsiteY838" fmla="*/ 0 h 6858000"/>
              <a:gd name="connsiteX839" fmla="*/ 4163818 w 7467600"/>
              <a:gd name="connsiteY839" fmla="*/ 234104 h 6858000"/>
              <a:gd name="connsiteX840" fmla="*/ 4172099 w 7467600"/>
              <a:gd name="connsiteY840" fmla="*/ 234207 h 6858000"/>
              <a:gd name="connsiteX841" fmla="*/ 4784282 w 7467600"/>
              <a:gd name="connsiteY841" fmla="*/ 276561 h 6858000"/>
              <a:gd name="connsiteX842" fmla="*/ 4801687 w 7467600"/>
              <a:gd name="connsiteY842" fmla="*/ 267764 h 6858000"/>
              <a:gd name="connsiteX843" fmla="*/ 6082788 w 7467600"/>
              <a:gd name="connsiteY843" fmla="*/ 64119 h 6858000"/>
              <a:gd name="connsiteX844" fmla="*/ 6099442 w 7467600"/>
              <a:gd name="connsiteY844" fmla="*/ 82568 h 6858000"/>
              <a:gd name="connsiteX845" fmla="*/ 4804137 w 7467600"/>
              <a:gd name="connsiteY845" fmla="*/ 320931 h 6858000"/>
              <a:gd name="connsiteX846" fmla="*/ 4227047 w 7467600"/>
              <a:gd name="connsiteY846" fmla="*/ 313415 h 6858000"/>
              <a:gd name="connsiteX847" fmla="*/ 4346041 w 7467600"/>
              <a:gd name="connsiteY847" fmla="*/ 456086 h 6858000"/>
              <a:gd name="connsiteX848" fmla="*/ 4870967 w 7467600"/>
              <a:gd name="connsiteY848" fmla="*/ 963061 h 6858000"/>
              <a:gd name="connsiteX849" fmla="*/ 4889647 w 7467600"/>
              <a:gd name="connsiteY849" fmla="*/ 957147 h 6858000"/>
              <a:gd name="connsiteX850" fmla="*/ 5422504 w 7467600"/>
              <a:gd name="connsiteY850" fmla="*/ 805191 h 6858000"/>
              <a:gd name="connsiteX851" fmla="*/ 6087656 w 7467600"/>
              <a:gd name="connsiteY851" fmla="*/ 826703 h 6858000"/>
              <a:gd name="connsiteX852" fmla="*/ 6058717 w 7467600"/>
              <a:gd name="connsiteY852" fmla="*/ 865992 h 6858000"/>
              <a:gd name="connsiteX853" fmla="*/ 4974153 w 7467600"/>
              <a:gd name="connsiteY853" fmla="*/ 1045456 h 6858000"/>
              <a:gd name="connsiteX854" fmla="*/ 5627835 w 7467600"/>
              <a:gd name="connsiteY854" fmla="*/ 1472077 h 6858000"/>
              <a:gd name="connsiteX855" fmla="*/ 5629817 w 7467600"/>
              <a:gd name="connsiteY855" fmla="*/ 1471412 h 6858000"/>
              <a:gd name="connsiteX856" fmla="*/ 5634124 w 7467600"/>
              <a:gd name="connsiteY856" fmla="*/ 1470572 h 6858000"/>
              <a:gd name="connsiteX857" fmla="*/ 5755832 w 7467600"/>
              <a:gd name="connsiteY857" fmla="*/ 1383886 h 6858000"/>
              <a:gd name="connsiteX858" fmla="*/ 6014186 w 7467600"/>
              <a:gd name="connsiteY858" fmla="*/ 1279799 h 6858000"/>
              <a:gd name="connsiteX859" fmla="*/ 6901619 w 7467600"/>
              <a:gd name="connsiteY859" fmla="*/ 1047874 h 6858000"/>
              <a:gd name="connsiteX860" fmla="*/ 6931566 w 7467600"/>
              <a:gd name="connsiteY860" fmla="*/ 1062034 h 6858000"/>
              <a:gd name="connsiteX861" fmla="*/ 5790982 w 7467600"/>
              <a:gd name="connsiteY861" fmla="*/ 1561380 h 6858000"/>
              <a:gd name="connsiteX862" fmla="*/ 6188971 w 7467600"/>
              <a:gd name="connsiteY862" fmla="*/ 1755168 h 6858000"/>
              <a:gd name="connsiteX863" fmla="*/ 6202446 w 7467600"/>
              <a:gd name="connsiteY863" fmla="*/ 1752268 h 6858000"/>
              <a:gd name="connsiteX864" fmla="*/ 7179560 w 7467600"/>
              <a:gd name="connsiteY864" fmla="*/ 1467551 h 6858000"/>
              <a:gd name="connsiteX865" fmla="*/ 7158730 w 7467600"/>
              <a:gd name="connsiteY865" fmla="*/ 1507835 h 6858000"/>
              <a:gd name="connsiteX866" fmla="*/ 6326959 w 7467600"/>
              <a:gd name="connsiteY866" fmla="*/ 1817686 h 6858000"/>
              <a:gd name="connsiteX867" fmla="*/ 6537433 w 7467600"/>
              <a:gd name="connsiteY867" fmla="*/ 1907790 h 6858000"/>
              <a:gd name="connsiteX868" fmla="*/ 6550221 w 7467600"/>
              <a:gd name="connsiteY868" fmla="*/ 1910729 h 6858000"/>
              <a:gd name="connsiteX869" fmla="*/ 6964438 w 7467600"/>
              <a:gd name="connsiteY869" fmla="*/ 2209505 h 6858000"/>
              <a:gd name="connsiteX870" fmla="*/ 7367862 w 7467600"/>
              <a:gd name="connsiteY870" fmla="*/ 2806833 h 6858000"/>
              <a:gd name="connsiteX871" fmla="*/ 7364329 w 7467600"/>
              <a:gd name="connsiteY871" fmla="*/ 2826907 h 6858000"/>
              <a:gd name="connsiteX872" fmla="*/ 7290545 w 7467600"/>
              <a:gd name="connsiteY872" fmla="*/ 2850663 h 6858000"/>
              <a:gd name="connsiteX873" fmla="*/ 6472036 w 7467600"/>
              <a:gd name="connsiteY873" fmla="*/ 1959003 h 6858000"/>
              <a:gd name="connsiteX874" fmla="*/ 5792897 w 7467600"/>
              <a:gd name="connsiteY874" fmla="*/ 1647747 h 6858000"/>
              <a:gd name="connsiteX875" fmla="*/ 5842751 w 7467600"/>
              <a:gd name="connsiteY875" fmla="*/ 1816112 h 6858000"/>
              <a:gd name="connsiteX876" fmla="*/ 5847424 w 7467600"/>
              <a:gd name="connsiteY876" fmla="*/ 1815776 h 6858000"/>
              <a:gd name="connsiteX877" fmla="*/ 6399821 w 7467600"/>
              <a:gd name="connsiteY877" fmla="*/ 2344799 h 6858000"/>
              <a:gd name="connsiteX878" fmla="*/ 6323232 w 7467600"/>
              <a:gd name="connsiteY878" fmla="*/ 2389634 h 6858000"/>
              <a:gd name="connsiteX879" fmla="*/ 5942958 w 7467600"/>
              <a:gd name="connsiteY879" fmla="*/ 2077708 h 6858000"/>
              <a:gd name="connsiteX880" fmla="*/ 5921559 w 7467600"/>
              <a:gd name="connsiteY880" fmla="*/ 2378596 h 6858000"/>
              <a:gd name="connsiteX881" fmla="*/ 5817651 w 7467600"/>
              <a:gd name="connsiteY881" fmla="*/ 3023919 h 6858000"/>
              <a:gd name="connsiteX882" fmla="*/ 5729634 w 7467600"/>
              <a:gd name="connsiteY882" fmla="*/ 3051849 h 6858000"/>
              <a:gd name="connsiteX883" fmla="*/ 5611018 w 7467600"/>
              <a:gd name="connsiteY883" fmla="*/ 2316769 h 6858000"/>
              <a:gd name="connsiteX884" fmla="*/ 5687608 w 7467600"/>
              <a:gd name="connsiteY884" fmla="*/ 2039972 h 6858000"/>
              <a:gd name="connsiteX885" fmla="*/ 5657554 w 7467600"/>
              <a:gd name="connsiteY885" fmla="*/ 1576445 h 6858000"/>
              <a:gd name="connsiteX886" fmla="*/ 5150475 w 7467600"/>
              <a:gd name="connsiteY886" fmla="*/ 1274012 h 6858000"/>
              <a:gd name="connsiteX887" fmla="*/ 5349142 w 7467600"/>
              <a:gd name="connsiteY887" fmla="*/ 2204405 h 6858000"/>
              <a:gd name="connsiteX888" fmla="*/ 5262214 w 7467600"/>
              <a:gd name="connsiteY888" fmla="*/ 2233836 h 6858000"/>
              <a:gd name="connsiteX889" fmla="*/ 4981539 w 7467600"/>
              <a:gd name="connsiteY889" fmla="*/ 1542201 h 6858000"/>
              <a:gd name="connsiteX890" fmla="*/ 4958461 w 7467600"/>
              <a:gd name="connsiteY890" fmla="*/ 1136957 h 6858000"/>
              <a:gd name="connsiteX891" fmla="*/ 4655015 w 7467600"/>
              <a:gd name="connsiteY891" fmla="*/ 891426 h 6858000"/>
              <a:gd name="connsiteX892" fmla="*/ 4348002 w 7467600"/>
              <a:gd name="connsiteY892" fmla="*/ 2205895 h 6858000"/>
              <a:gd name="connsiteX893" fmla="*/ 4262250 w 7467600"/>
              <a:gd name="connsiteY893" fmla="*/ 2219972 h 6858000"/>
              <a:gd name="connsiteX894" fmla="*/ 4550611 w 7467600"/>
              <a:gd name="connsiteY894" fmla="*/ 817540 h 6858000"/>
              <a:gd name="connsiteX895" fmla="*/ 4564418 w 7467600"/>
              <a:gd name="connsiteY895" fmla="*/ 808293 h 6858000"/>
              <a:gd name="connsiteX896" fmla="*/ 4266388 w 7467600"/>
              <a:gd name="connsiteY896" fmla="*/ 500083 h 6858000"/>
              <a:gd name="connsiteX897" fmla="*/ 4032842 w 7467600"/>
              <a:gd name="connsiteY897" fmla="*/ 211809 h 6858000"/>
              <a:gd name="connsiteX898" fmla="*/ 3882765 w 7467600"/>
              <a:gd name="connsiteY898" fmla="*/ 0 h 6858000"/>
              <a:gd name="connsiteX899" fmla="*/ 3721337 w 7467600"/>
              <a:gd name="connsiteY899" fmla="*/ 0 h 6858000"/>
              <a:gd name="connsiteX900" fmla="*/ 3797544 w 7467600"/>
              <a:gd name="connsiteY900" fmla="*/ 0 h 6858000"/>
              <a:gd name="connsiteX901" fmla="*/ 3775734 w 7467600"/>
              <a:gd name="connsiteY901" fmla="*/ 95131 h 6858000"/>
              <a:gd name="connsiteX902" fmla="*/ 3724807 w 7467600"/>
              <a:gd name="connsiteY902" fmla="*/ 272257 h 6858000"/>
              <a:gd name="connsiteX903" fmla="*/ 3726844 w 7467600"/>
              <a:gd name="connsiteY903" fmla="*/ 282988 h 6858000"/>
              <a:gd name="connsiteX904" fmla="*/ 3742664 w 7467600"/>
              <a:gd name="connsiteY904" fmla="*/ 279918 h 6858000"/>
              <a:gd name="connsiteX905" fmla="*/ 4103910 w 7467600"/>
              <a:gd name="connsiteY905" fmla="*/ 1161917 h 6858000"/>
              <a:gd name="connsiteX906" fmla="*/ 4020269 w 7467600"/>
              <a:gd name="connsiteY906" fmla="*/ 1200406 h 6858000"/>
              <a:gd name="connsiteX907" fmla="*/ 3674882 w 7467600"/>
              <a:gd name="connsiteY907" fmla="*/ 488524 h 6858000"/>
              <a:gd name="connsiteX908" fmla="*/ 3132682 w 7467600"/>
              <a:gd name="connsiteY908" fmla="*/ 1072284 h 6858000"/>
              <a:gd name="connsiteX909" fmla="*/ 2716346 w 7467600"/>
              <a:gd name="connsiteY909" fmla="*/ 1276376 h 6858000"/>
              <a:gd name="connsiteX910" fmla="*/ 2716772 w 7467600"/>
              <a:gd name="connsiteY910" fmla="*/ 1255462 h 6858000"/>
              <a:gd name="connsiteX911" fmla="*/ 3471096 w 7467600"/>
              <a:gd name="connsiteY911" fmla="*/ 437072 h 6858000"/>
              <a:gd name="connsiteX912" fmla="*/ 3639057 w 7467600"/>
              <a:gd name="connsiteY912" fmla="*/ 286334 h 6858000"/>
              <a:gd name="connsiteX913" fmla="*/ 3640309 w 7467600"/>
              <a:gd name="connsiteY913" fmla="*/ 284664 h 6858000"/>
              <a:gd name="connsiteX914" fmla="*/ 3646022 w 7467600"/>
              <a:gd name="connsiteY914" fmla="*/ 276711 h 6858000"/>
              <a:gd name="connsiteX915" fmla="*/ 3707943 w 7467600"/>
              <a:gd name="connsiteY915" fmla="*/ 65958 h 6858000"/>
              <a:gd name="connsiteX916" fmla="*/ 3721337 w 7467600"/>
              <a:gd name="connsiteY916" fmla="*/ 0 h 6858000"/>
              <a:gd name="connsiteX917" fmla="*/ 2867960 w 7467600"/>
              <a:gd name="connsiteY917" fmla="*/ 0 h 6858000"/>
              <a:gd name="connsiteX918" fmla="*/ 2926351 w 7467600"/>
              <a:gd name="connsiteY918" fmla="*/ 0 h 6858000"/>
              <a:gd name="connsiteX919" fmla="*/ 2902823 w 7467600"/>
              <a:gd name="connsiteY919" fmla="*/ 262929 h 6858000"/>
              <a:gd name="connsiteX920" fmla="*/ 2940663 w 7467600"/>
              <a:gd name="connsiteY920" fmla="*/ 140884 h 6858000"/>
              <a:gd name="connsiteX921" fmla="*/ 2947039 w 7467600"/>
              <a:gd name="connsiteY921" fmla="*/ 122524 h 6858000"/>
              <a:gd name="connsiteX922" fmla="*/ 2984316 w 7467600"/>
              <a:gd name="connsiteY922" fmla="*/ 0 h 6858000"/>
              <a:gd name="connsiteX923" fmla="*/ 3016114 w 7467600"/>
              <a:gd name="connsiteY923" fmla="*/ 0 h 6858000"/>
              <a:gd name="connsiteX924" fmla="*/ 2979949 w 7467600"/>
              <a:gd name="connsiteY924" fmla="*/ 119274 h 6858000"/>
              <a:gd name="connsiteX925" fmla="*/ 3023879 w 7467600"/>
              <a:gd name="connsiteY925" fmla="*/ 0 h 6858000"/>
              <a:gd name="connsiteX926" fmla="*/ 3105400 w 7467600"/>
              <a:gd name="connsiteY926" fmla="*/ 0 h 6858000"/>
              <a:gd name="connsiteX927" fmla="*/ 3094669 w 7467600"/>
              <a:gd name="connsiteY927" fmla="*/ 30308 h 6858000"/>
              <a:gd name="connsiteX928" fmla="*/ 2901945 w 7467600"/>
              <a:gd name="connsiteY928" fmla="*/ 466538 h 6858000"/>
              <a:gd name="connsiteX929" fmla="*/ 2815209 w 7467600"/>
              <a:gd name="connsiteY929" fmla="*/ 497361 h 6858000"/>
              <a:gd name="connsiteX930" fmla="*/ 2844845 w 7467600"/>
              <a:gd name="connsiteY930" fmla="*/ 127638 h 6858000"/>
              <a:gd name="connsiteX931" fmla="*/ 2867960 w 7467600"/>
              <a:gd name="connsiteY931" fmla="*/ 0 h 6858000"/>
              <a:gd name="connsiteX932" fmla="*/ 1057230 w 7467600"/>
              <a:gd name="connsiteY932" fmla="*/ 0 h 6858000"/>
              <a:gd name="connsiteX933" fmla="*/ 1111003 w 7467600"/>
              <a:gd name="connsiteY933" fmla="*/ 0 h 6858000"/>
              <a:gd name="connsiteX934" fmla="*/ 1125553 w 7467600"/>
              <a:gd name="connsiteY934" fmla="*/ 52588 h 6858000"/>
              <a:gd name="connsiteX935" fmla="*/ 1304276 w 7467600"/>
              <a:gd name="connsiteY935" fmla="*/ 476275 h 6858000"/>
              <a:gd name="connsiteX936" fmla="*/ 1492066 w 7467600"/>
              <a:gd name="connsiteY936" fmla="*/ 886333 h 6858000"/>
              <a:gd name="connsiteX937" fmla="*/ 1423698 w 7467600"/>
              <a:gd name="connsiteY937" fmla="*/ 710817 h 6858000"/>
              <a:gd name="connsiteX938" fmla="*/ 1357609 w 7467600"/>
              <a:gd name="connsiteY938" fmla="*/ 532892 h 6858000"/>
              <a:gd name="connsiteX939" fmla="*/ 1309550 w 7467600"/>
              <a:gd name="connsiteY939" fmla="*/ 374031 h 6858000"/>
              <a:gd name="connsiteX940" fmla="*/ 1193673 w 7467600"/>
              <a:gd name="connsiteY940" fmla="*/ 49533 h 6858000"/>
              <a:gd name="connsiteX941" fmla="*/ 1164391 w 7467600"/>
              <a:gd name="connsiteY941" fmla="*/ 0 h 6858000"/>
              <a:gd name="connsiteX942" fmla="*/ 1200666 w 7467600"/>
              <a:gd name="connsiteY942" fmla="*/ 0 h 6858000"/>
              <a:gd name="connsiteX943" fmla="*/ 1223408 w 7467600"/>
              <a:gd name="connsiteY943" fmla="*/ 38996 h 6858000"/>
              <a:gd name="connsiteX944" fmla="*/ 1339635 w 7467600"/>
              <a:gd name="connsiteY944" fmla="*/ 365517 h 6858000"/>
              <a:gd name="connsiteX945" fmla="*/ 1387469 w 7467600"/>
              <a:gd name="connsiteY945" fmla="*/ 523079 h 6858000"/>
              <a:gd name="connsiteX946" fmla="*/ 1452685 w 7467600"/>
              <a:gd name="connsiteY946" fmla="*/ 699806 h 6858000"/>
              <a:gd name="connsiteX947" fmla="*/ 1492092 w 7467600"/>
              <a:gd name="connsiteY947" fmla="*/ 800424 h 6858000"/>
              <a:gd name="connsiteX948" fmla="*/ 1455302 w 7467600"/>
              <a:gd name="connsiteY948" fmla="*/ 632913 h 6858000"/>
              <a:gd name="connsiteX949" fmla="*/ 1222336 w 7467600"/>
              <a:gd name="connsiteY949" fmla="*/ 9480 h 6858000"/>
              <a:gd name="connsiteX950" fmla="*/ 1214634 w 7467600"/>
              <a:gd name="connsiteY950" fmla="*/ 0 h 6858000"/>
              <a:gd name="connsiteX951" fmla="*/ 1289827 w 7467600"/>
              <a:gd name="connsiteY951" fmla="*/ 0 h 6858000"/>
              <a:gd name="connsiteX952" fmla="*/ 1321076 w 7467600"/>
              <a:gd name="connsiteY952" fmla="*/ 59722 h 6858000"/>
              <a:gd name="connsiteX953" fmla="*/ 1512579 w 7467600"/>
              <a:gd name="connsiteY953" fmla="*/ 626441 h 6858000"/>
              <a:gd name="connsiteX954" fmla="*/ 1506076 w 7467600"/>
              <a:gd name="connsiteY954" fmla="*/ 1089289 h 6858000"/>
              <a:gd name="connsiteX955" fmla="*/ 1486346 w 7467600"/>
              <a:gd name="connsiteY955" fmla="*/ 1079919 h 6858000"/>
              <a:gd name="connsiteX956" fmla="*/ 1070511 w 7467600"/>
              <a:gd name="connsiteY956" fmla="*/ 48609 h 6858000"/>
              <a:gd name="connsiteX957" fmla="*/ 1057230 w 7467600"/>
              <a:gd name="connsiteY957" fmla="*/ 0 h 6858000"/>
              <a:gd name="connsiteX958" fmla="*/ 43151 w 7467600"/>
              <a:gd name="connsiteY958" fmla="*/ 0 h 6858000"/>
              <a:gd name="connsiteX959" fmla="*/ 95283 w 7467600"/>
              <a:gd name="connsiteY959" fmla="*/ 0 h 6858000"/>
              <a:gd name="connsiteX960" fmla="*/ 300708 w 7467600"/>
              <a:gd name="connsiteY960" fmla="*/ 154571 h 6858000"/>
              <a:gd name="connsiteX961" fmla="*/ 530414 w 7467600"/>
              <a:gd name="connsiteY961" fmla="*/ 354673 h 6858000"/>
              <a:gd name="connsiteX962" fmla="*/ 333785 w 7467600"/>
              <a:gd name="connsiteY962" fmla="*/ 161564 h 6858000"/>
              <a:gd name="connsiteX963" fmla="*/ 147005 w 7467600"/>
              <a:gd name="connsiteY963" fmla="*/ 0 h 6858000"/>
              <a:gd name="connsiteX964" fmla="*/ 272509 w 7467600"/>
              <a:gd name="connsiteY964" fmla="*/ 0 h 6858000"/>
              <a:gd name="connsiteX965" fmla="*/ 326276 w 7467600"/>
              <a:gd name="connsiteY965" fmla="*/ 45847 h 6858000"/>
              <a:gd name="connsiteX966" fmla="*/ 823759 w 7467600"/>
              <a:gd name="connsiteY966" fmla="*/ 574145 h 6858000"/>
              <a:gd name="connsiteX967" fmla="*/ 811254 w 7467600"/>
              <a:gd name="connsiteY967" fmla="*/ 665546 h 6858000"/>
              <a:gd name="connsiteX968" fmla="*/ 154042 w 7467600"/>
              <a:gd name="connsiteY968" fmla="*/ 261522 h 6858000"/>
              <a:gd name="connsiteX969" fmla="*/ 13550 w 7467600"/>
              <a:gd name="connsiteY969" fmla="*/ 158423 h 6858000"/>
              <a:gd name="connsiteX970" fmla="*/ 0 w 7467600"/>
              <a:gd name="connsiteY970" fmla="*/ 146618 h 6858000"/>
              <a:gd name="connsiteX971" fmla="*/ 0 w 7467600"/>
              <a:gd name="connsiteY971" fmla="*/ 59161 h 6858000"/>
              <a:gd name="connsiteX972" fmla="*/ 45427 w 7467600"/>
              <a:gd name="connsiteY972" fmla="*/ 101078 h 6858000"/>
              <a:gd name="connsiteX973" fmla="*/ 630103 w 7467600"/>
              <a:gd name="connsiteY973" fmla="*/ 485885 h 6858000"/>
              <a:gd name="connsiteX974" fmla="*/ 532040 w 7467600"/>
              <a:gd name="connsiteY974" fmla="*/ 399359 h 6858000"/>
              <a:gd name="connsiteX975" fmla="*/ 517618 w 7467600"/>
              <a:gd name="connsiteY975" fmla="*/ 385726 h 6858000"/>
              <a:gd name="connsiteX976" fmla="*/ 285074 w 7467600"/>
              <a:gd name="connsiteY976" fmla="*/ 182755 h 6858000"/>
              <a:gd name="connsiteX977" fmla="*/ 43151 w 7467600"/>
              <a:gd name="connsiteY97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6012219 h 6858000"/>
              <a:gd name="connsiteX83" fmla="*/ 6946849 w 7467600"/>
              <a:gd name="connsiteY83" fmla="*/ 5523271 h 6858000"/>
              <a:gd name="connsiteX84" fmla="*/ 6946972 w 7467600"/>
              <a:gd name="connsiteY84" fmla="*/ 5526491 h 6858000"/>
              <a:gd name="connsiteX85" fmla="*/ 7105827 w 7467600"/>
              <a:gd name="connsiteY85" fmla="*/ 5718700 h 6858000"/>
              <a:gd name="connsiteX86" fmla="*/ 7356878 w 7467600"/>
              <a:gd name="connsiteY86" fmla="*/ 5981332 h 6858000"/>
              <a:gd name="connsiteX87" fmla="*/ 7467600 w 7467600"/>
              <a:gd name="connsiteY87" fmla="*/ 6117703 h 6858000"/>
              <a:gd name="connsiteX88" fmla="*/ 7467600 w 7467600"/>
              <a:gd name="connsiteY88" fmla="*/ 6163634 h 6858000"/>
              <a:gd name="connsiteX89" fmla="*/ 7403637 w 7467600"/>
              <a:gd name="connsiteY89" fmla="*/ 6083957 h 6858000"/>
              <a:gd name="connsiteX90" fmla="*/ 7254615 w 7467600"/>
              <a:gd name="connsiteY90" fmla="*/ 5911918 h 6858000"/>
              <a:gd name="connsiteX91" fmla="*/ 7312589 w 7467600"/>
              <a:gd name="connsiteY91" fmla="*/ 5982309 h 6858000"/>
              <a:gd name="connsiteX92" fmla="*/ 7448321 w 7467600"/>
              <a:gd name="connsiteY92" fmla="*/ 6190991 h 6858000"/>
              <a:gd name="connsiteX93" fmla="*/ 7467600 w 7467600"/>
              <a:gd name="connsiteY93" fmla="*/ 6221686 h 6858000"/>
              <a:gd name="connsiteX94" fmla="*/ 7467600 w 7467600"/>
              <a:gd name="connsiteY94" fmla="*/ 6334256 h 6858000"/>
              <a:gd name="connsiteX95" fmla="*/ 7454976 w 7467600"/>
              <a:gd name="connsiteY95" fmla="*/ 6318297 h 6858000"/>
              <a:gd name="connsiteX96" fmla="*/ 7042773 w 7467600"/>
              <a:gd name="connsiteY96" fmla="*/ 5734011 h 6858000"/>
              <a:gd name="connsiteX97" fmla="*/ 6844835 w 7467600"/>
              <a:gd name="connsiteY97" fmla="*/ 5424988 h 6858000"/>
              <a:gd name="connsiteX98" fmla="*/ 1456157 w 7467600"/>
              <a:gd name="connsiteY98" fmla="*/ 5371404 h 6858000"/>
              <a:gd name="connsiteX99" fmla="*/ 1244432 w 7467600"/>
              <a:gd name="connsiteY99" fmla="*/ 5385601 h 6858000"/>
              <a:gd name="connsiteX100" fmla="*/ 973990 w 7467600"/>
              <a:gd name="connsiteY100" fmla="*/ 5424940 h 6858000"/>
              <a:gd name="connsiteX101" fmla="*/ 1103809 w 7467600"/>
              <a:gd name="connsiteY101" fmla="*/ 5433720 h 6858000"/>
              <a:gd name="connsiteX102" fmla="*/ 1123454 w 7467600"/>
              <a:gd name="connsiteY102" fmla="*/ 5435727 h 6858000"/>
              <a:gd name="connsiteX103" fmla="*/ 1737017 w 7467600"/>
              <a:gd name="connsiteY103" fmla="*/ 5452183 h 6858000"/>
              <a:gd name="connsiteX104" fmla="*/ 1824397 w 7467600"/>
              <a:gd name="connsiteY104" fmla="*/ 5447757 h 6858000"/>
              <a:gd name="connsiteX105" fmla="*/ 2070059 w 7467600"/>
              <a:gd name="connsiteY105" fmla="*/ 5441660 h 6858000"/>
              <a:gd name="connsiteX106" fmla="*/ 1456157 w 7467600"/>
              <a:gd name="connsiteY106" fmla="*/ 5371404 h 6858000"/>
              <a:gd name="connsiteX107" fmla="*/ 4988186 w 7467600"/>
              <a:gd name="connsiteY107" fmla="*/ 5216467 h 6858000"/>
              <a:gd name="connsiteX108" fmla="*/ 4777334 w 7467600"/>
              <a:gd name="connsiteY108" fmla="*/ 5406072 h 6858000"/>
              <a:gd name="connsiteX109" fmla="*/ 4718341 w 7467600"/>
              <a:gd name="connsiteY109" fmla="*/ 5468043 h 6858000"/>
              <a:gd name="connsiteX110" fmla="*/ 4604655 w 7467600"/>
              <a:gd name="connsiteY110" fmla="*/ 5583434 h 6858000"/>
              <a:gd name="connsiteX111" fmla="*/ 4565074 w 7467600"/>
              <a:gd name="connsiteY111" fmla="*/ 5618550 h 6858000"/>
              <a:gd name="connsiteX112" fmla="*/ 4988186 w 7467600"/>
              <a:gd name="connsiteY112" fmla="*/ 5216467 h 6858000"/>
              <a:gd name="connsiteX113" fmla="*/ 4978032 w 7467600"/>
              <a:gd name="connsiteY113" fmla="*/ 5183809 h 6858000"/>
              <a:gd name="connsiteX114" fmla="*/ 4463413 w 7467600"/>
              <a:gd name="connsiteY114" fmla="*/ 5615162 h 6858000"/>
              <a:gd name="connsiteX115" fmla="*/ 4358134 w 7467600"/>
              <a:gd name="connsiteY115" fmla="*/ 5742791 h 6858000"/>
              <a:gd name="connsiteX116" fmla="*/ 4376219 w 7467600"/>
              <a:gd name="connsiteY116" fmla="*/ 5729027 h 6858000"/>
              <a:gd name="connsiteX117" fmla="*/ 4582340 w 7467600"/>
              <a:gd name="connsiteY117" fmla="*/ 5561037 h 6858000"/>
              <a:gd name="connsiteX118" fmla="*/ 4694684 w 7467600"/>
              <a:gd name="connsiteY118" fmla="*/ 5447098 h 6858000"/>
              <a:gd name="connsiteX119" fmla="*/ 4754123 w 7467600"/>
              <a:gd name="connsiteY119" fmla="*/ 5384643 h 6858000"/>
              <a:gd name="connsiteX120" fmla="*/ 4978032 w 7467600"/>
              <a:gd name="connsiteY120" fmla="*/ 5183809 h 6858000"/>
              <a:gd name="connsiteX121" fmla="*/ 1903353 w 7467600"/>
              <a:gd name="connsiteY121" fmla="*/ 5044827 h 6858000"/>
              <a:gd name="connsiteX122" fmla="*/ 1936931 w 7467600"/>
              <a:gd name="connsiteY122" fmla="*/ 5093954 h 6858000"/>
              <a:gd name="connsiteX123" fmla="*/ 2195868 w 7467600"/>
              <a:gd name="connsiteY123" fmla="*/ 5396574 h 6858000"/>
              <a:gd name="connsiteX124" fmla="*/ 2088852 w 7467600"/>
              <a:gd name="connsiteY124" fmla="*/ 5166123 h 6858000"/>
              <a:gd name="connsiteX125" fmla="*/ 1958241 w 7467600"/>
              <a:gd name="connsiteY125" fmla="*/ 5067955 h 6858000"/>
              <a:gd name="connsiteX126" fmla="*/ 1903353 w 7467600"/>
              <a:gd name="connsiteY126" fmla="*/ 5044827 h 6858000"/>
              <a:gd name="connsiteX127" fmla="*/ 1979378 w 7467600"/>
              <a:gd name="connsiteY127" fmla="*/ 4769504 h 6858000"/>
              <a:gd name="connsiteX128" fmla="*/ 2882120 w 7467600"/>
              <a:gd name="connsiteY128" fmla="*/ 5064547 h 6858000"/>
              <a:gd name="connsiteX129" fmla="*/ 2793103 w 7467600"/>
              <a:gd name="connsiteY129" fmla="*/ 5039699 h 6858000"/>
              <a:gd name="connsiteX130" fmla="*/ 2770041 w 7467600"/>
              <a:gd name="connsiteY130" fmla="*/ 5033634 h 6858000"/>
              <a:gd name="connsiteX131" fmla="*/ 1979378 w 7467600"/>
              <a:gd name="connsiteY131" fmla="*/ 4769504 h 6858000"/>
              <a:gd name="connsiteX132" fmla="*/ 1927410 w 7467600"/>
              <a:gd name="connsiteY132" fmla="*/ 4716164 h 6858000"/>
              <a:gd name="connsiteX133" fmla="*/ 1959587 w 7467600"/>
              <a:gd name="connsiteY133" fmla="*/ 4728849 h 6858000"/>
              <a:gd name="connsiteX134" fmla="*/ 2777707 w 7467600"/>
              <a:gd name="connsiteY134" fmla="*/ 5003991 h 6858000"/>
              <a:gd name="connsiteX135" fmla="*/ 2800768 w 7467600"/>
              <a:gd name="connsiteY135" fmla="*/ 5010056 h 6858000"/>
              <a:gd name="connsiteX136" fmla="*/ 2879408 w 7467600"/>
              <a:gd name="connsiteY136" fmla="*/ 5031590 h 6858000"/>
              <a:gd name="connsiteX137" fmla="*/ 2862295 w 7467600"/>
              <a:gd name="connsiteY137" fmla="*/ 5022958 h 6858000"/>
              <a:gd name="connsiteX138" fmla="*/ 2813343 w 7467600"/>
              <a:gd name="connsiteY138" fmla="*/ 4998369 h 6858000"/>
              <a:gd name="connsiteX139" fmla="*/ 2646245 w 7467600"/>
              <a:gd name="connsiteY139" fmla="*/ 4930999 h 6858000"/>
              <a:gd name="connsiteX140" fmla="*/ 1999243 w 7467600"/>
              <a:gd name="connsiteY140" fmla="*/ 4730524 h 6858000"/>
              <a:gd name="connsiteX141" fmla="*/ 1979527 w 7467600"/>
              <a:gd name="connsiteY141" fmla="*/ 4726651 h 6858000"/>
              <a:gd name="connsiteX142" fmla="*/ 1927410 w 7467600"/>
              <a:gd name="connsiteY142" fmla="*/ 4716164 h 6858000"/>
              <a:gd name="connsiteX143" fmla="*/ 1997014 w 7467600"/>
              <a:gd name="connsiteY143" fmla="*/ 4698007 h 6858000"/>
              <a:gd name="connsiteX144" fmla="*/ 2005458 w 7467600"/>
              <a:gd name="connsiteY144" fmla="*/ 4699540 h 6858000"/>
              <a:gd name="connsiteX145" fmla="*/ 2657186 w 7467600"/>
              <a:gd name="connsiteY145" fmla="*/ 4901687 h 6858000"/>
              <a:gd name="connsiteX146" fmla="*/ 2826662 w 7467600"/>
              <a:gd name="connsiteY146" fmla="*/ 4970362 h 6858000"/>
              <a:gd name="connsiteX147" fmla="*/ 2876100 w 7467600"/>
              <a:gd name="connsiteY147" fmla="*/ 4995397 h 6858000"/>
              <a:gd name="connsiteX148" fmla="*/ 3042600 w 7467600"/>
              <a:gd name="connsiteY148" fmla="*/ 5059532 h 6858000"/>
              <a:gd name="connsiteX149" fmla="*/ 1997014 w 7467600"/>
              <a:gd name="connsiteY149" fmla="*/ 4698007 h 6858000"/>
              <a:gd name="connsiteX150" fmla="*/ 2305292 w 7467600"/>
              <a:gd name="connsiteY150" fmla="*/ 4219492 h 6858000"/>
              <a:gd name="connsiteX151" fmla="*/ 3360922 w 7467600"/>
              <a:gd name="connsiteY151" fmla="*/ 4529373 h 6858000"/>
              <a:gd name="connsiteX152" fmla="*/ 3492420 w 7467600"/>
              <a:gd name="connsiteY152" fmla="*/ 4510145 h 6858000"/>
              <a:gd name="connsiteX153" fmla="*/ 3364086 w 7467600"/>
              <a:gd name="connsiteY153" fmla="*/ 4480340 h 6858000"/>
              <a:gd name="connsiteX154" fmla="*/ 3225818 w 7467600"/>
              <a:gd name="connsiteY154" fmla="*/ 4411822 h 6858000"/>
              <a:gd name="connsiteX155" fmla="*/ 3129696 w 7467600"/>
              <a:gd name="connsiteY155" fmla="*/ 4360704 h 6858000"/>
              <a:gd name="connsiteX156" fmla="*/ 2814545 w 7467600"/>
              <a:gd name="connsiteY156" fmla="*/ 4282955 h 6858000"/>
              <a:gd name="connsiteX157" fmla="*/ 2305292 w 7467600"/>
              <a:gd name="connsiteY157" fmla="*/ 4219492 h 6858000"/>
              <a:gd name="connsiteX158" fmla="*/ 2626982 w 7467600"/>
              <a:gd name="connsiteY158" fmla="*/ 4206450 h 6858000"/>
              <a:gd name="connsiteX159" fmla="*/ 2490617 w 7467600"/>
              <a:gd name="connsiteY159" fmla="*/ 4206951 h 6858000"/>
              <a:gd name="connsiteX160" fmla="*/ 2819869 w 7467600"/>
              <a:gd name="connsiteY160" fmla="*/ 4252936 h 6858000"/>
              <a:gd name="connsiteX161" fmla="*/ 3143018 w 7467600"/>
              <a:gd name="connsiteY161" fmla="*/ 4332698 h 6858000"/>
              <a:gd name="connsiteX162" fmla="*/ 3241520 w 7467600"/>
              <a:gd name="connsiteY162" fmla="*/ 4385112 h 6858000"/>
              <a:gd name="connsiteX163" fmla="*/ 3374575 w 7467600"/>
              <a:gd name="connsiteY163" fmla="*/ 4451517 h 6858000"/>
              <a:gd name="connsiteX164" fmla="*/ 3505221 w 7467600"/>
              <a:gd name="connsiteY164" fmla="*/ 4480757 h 6858000"/>
              <a:gd name="connsiteX165" fmla="*/ 2626982 w 7467600"/>
              <a:gd name="connsiteY165" fmla="*/ 4206450 h 6858000"/>
              <a:gd name="connsiteX166" fmla="*/ 1310106 w 7467600"/>
              <a:gd name="connsiteY166" fmla="*/ 3943217 h 6858000"/>
              <a:gd name="connsiteX167" fmla="*/ 854994 w 7467600"/>
              <a:gd name="connsiteY167" fmla="*/ 4399136 h 6858000"/>
              <a:gd name="connsiteX168" fmla="*/ 742462 w 7467600"/>
              <a:gd name="connsiteY168" fmla="*/ 4594648 h 6858000"/>
              <a:gd name="connsiteX169" fmla="*/ 820602 w 7467600"/>
              <a:gd name="connsiteY169" fmla="*/ 4485915 h 6858000"/>
              <a:gd name="connsiteX170" fmla="*/ 878295 w 7467600"/>
              <a:gd name="connsiteY170" fmla="*/ 4403594 h 6858000"/>
              <a:gd name="connsiteX171" fmla="*/ 1240607 w 7467600"/>
              <a:gd name="connsiteY171" fmla="*/ 4010401 h 6858000"/>
              <a:gd name="connsiteX172" fmla="*/ 1310106 w 7467600"/>
              <a:gd name="connsiteY172" fmla="*/ 3943217 h 6858000"/>
              <a:gd name="connsiteX173" fmla="*/ 1423113 w 7467600"/>
              <a:gd name="connsiteY173" fmla="*/ 3874565 h 6858000"/>
              <a:gd name="connsiteX174" fmla="*/ 1260565 w 7467600"/>
              <a:gd name="connsiteY174" fmla="*/ 4031982 h 6858000"/>
              <a:gd name="connsiteX175" fmla="*/ 901900 w 7467600"/>
              <a:gd name="connsiteY175" fmla="*/ 4421236 h 6858000"/>
              <a:gd name="connsiteX176" fmla="*/ 845044 w 7467600"/>
              <a:gd name="connsiteY176" fmla="*/ 4502436 h 6858000"/>
              <a:gd name="connsiteX177" fmla="*/ 685926 w 7467600"/>
              <a:gd name="connsiteY177" fmla="*/ 4703069 h 6858000"/>
              <a:gd name="connsiteX178" fmla="*/ 684248 w 7467600"/>
              <a:gd name="connsiteY178" fmla="*/ 4706721 h 6858000"/>
              <a:gd name="connsiteX179" fmla="*/ 1423113 w 7467600"/>
              <a:gd name="connsiteY179" fmla="*/ 3874565 h 6858000"/>
              <a:gd name="connsiteX180" fmla="*/ 3316479 w 7467600"/>
              <a:gd name="connsiteY180" fmla="*/ 3872136 h 6858000"/>
              <a:gd name="connsiteX181" fmla="*/ 3546806 w 7467600"/>
              <a:gd name="connsiteY181" fmla="*/ 4356139 h 6858000"/>
              <a:gd name="connsiteX182" fmla="*/ 3364433 w 7467600"/>
              <a:gd name="connsiteY182" fmla="*/ 3953121 h 6858000"/>
              <a:gd name="connsiteX183" fmla="*/ 3316479 w 7467600"/>
              <a:gd name="connsiteY183" fmla="*/ 3872136 h 6858000"/>
              <a:gd name="connsiteX184" fmla="*/ 3291335 w 7467600"/>
              <a:gd name="connsiteY184" fmla="*/ 3767420 h 6858000"/>
              <a:gd name="connsiteX185" fmla="*/ 3390805 w 7467600"/>
              <a:gd name="connsiteY185" fmla="*/ 3937163 h 6858000"/>
              <a:gd name="connsiteX186" fmla="*/ 3579062 w 7467600"/>
              <a:gd name="connsiteY186" fmla="*/ 4359040 h 6858000"/>
              <a:gd name="connsiteX187" fmla="*/ 3467355 w 7467600"/>
              <a:gd name="connsiteY187" fmla="*/ 3988130 h 6858000"/>
              <a:gd name="connsiteX188" fmla="*/ 3310753 w 7467600"/>
              <a:gd name="connsiteY188" fmla="*/ 3787140 h 6858000"/>
              <a:gd name="connsiteX189" fmla="*/ 3291335 w 7467600"/>
              <a:gd name="connsiteY189" fmla="*/ 3767420 h 6858000"/>
              <a:gd name="connsiteX190" fmla="*/ 1635889 w 7467600"/>
              <a:gd name="connsiteY190" fmla="*/ 3709494 h 6858000"/>
              <a:gd name="connsiteX191" fmla="*/ 1634800 w 7467600"/>
              <a:gd name="connsiteY191" fmla="*/ 3731111 h 6858000"/>
              <a:gd name="connsiteX192" fmla="*/ 1635889 w 7467600"/>
              <a:gd name="connsiteY192" fmla="*/ 3709494 h 6858000"/>
              <a:gd name="connsiteX193" fmla="*/ 1510397 w 7467600"/>
              <a:gd name="connsiteY193" fmla="*/ 3684705 h 6858000"/>
              <a:gd name="connsiteX194" fmla="*/ 1146550 w 7467600"/>
              <a:gd name="connsiteY194" fmla="*/ 3802012 h 6858000"/>
              <a:gd name="connsiteX195" fmla="*/ 698834 w 7467600"/>
              <a:gd name="connsiteY195" fmla="*/ 3952272 h 6858000"/>
              <a:gd name="connsiteX196" fmla="*/ 34256 w 7467600"/>
              <a:gd name="connsiteY196" fmla="*/ 4347603 h 6858000"/>
              <a:gd name="connsiteX197" fmla="*/ 527241 w 7467600"/>
              <a:gd name="connsiteY197" fmla="*/ 4065078 h 6858000"/>
              <a:gd name="connsiteX198" fmla="*/ 1510397 w 7467600"/>
              <a:gd name="connsiteY198" fmla="*/ 3684705 h 6858000"/>
              <a:gd name="connsiteX199" fmla="*/ 1313114 w 7467600"/>
              <a:gd name="connsiteY199" fmla="*/ 3655216 h 6858000"/>
              <a:gd name="connsiteX200" fmla="*/ 1109304 w 7467600"/>
              <a:gd name="connsiteY200" fmla="*/ 3669030 h 6858000"/>
              <a:gd name="connsiteX201" fmla="*/ 8129 w 7467600"/>
              <a:gd name="connsiteY201" fmla="*/ 4330519 h 6858000"/>
              <a:gd name="connsiteX202" fmla="*/ 687572 w 7467600"/>
              <a:gd name="connsiteY202" fmla="*/ 3925629 h 6858000"/>
              <a:gd name="connsiteX203" fmla="*/ 1138365 w 7467600"/>
              <a:gd name="connsiteY203" fmla="*/ 3774515 h 6858000"/>
              <a:gd name="connsiteX204" fmla="*/ 1505579 w 7467600"/>
              <a:gd name="connsiteY204" fmla="*/ 3655526 h 6858000"/>
              <a:gd name="connsiteX205" fmla="*/ 1313114 w 7467600"/>
              <a:gd name="connsiteY205" fmla="*/ 3655216 h 6858000"/>
              <a:gd name="connsiteX206" fmla="*/ 3655073 w 7467600"/>
              <a:gd name="connsiteY206" fmla="*/ 3650884 h 6858000"/>
              <a:gd name="connsiteX207" fmla="*/ 3989938 w 7467600"/>
              <a:gd name="connsiteY207" fmla="*/ 3991685 h 6858000"/>
              <a:gd name="connsiteX208" fmla="*/ 4393907 w 7467600"/>
              <a:gd name="connsiteY208" fmla="*/ 4261258 h 6858000"/>
              <a:gd name="connsiteX209" fmla="*/ 4648051 w 7467600"/>
              <a:gd name="connsiteY209" fmla="*/ 4374051 h 6858000"/>
              <a:gd name="connsiteX210" fmla="*/ 4383389 w 7467600"/>
              <a:gd name="connsiteY210" fmla="*/ 4184369 h 6858000"/>
              <a:gd name="connsiteX211" fmla="*/ 4165508 w 7467600"/>
              <a:gd name="connsiteY211" fmla="*/ 4035196 h 6858000"/>
              <a:gd name="connsiteX212" fmla="*/ 4068162 w 7467600"/>
              <a:gd name="connsiteY212" fmla="*/ 3953394 h 6858000"/>
              <a:gd name="connsiteX213" fmla="*/ 3981416 w 7467600"/>
              <a:gd name="connsiteY213" fmla="*/ 3880482 h 6858000"/>
              <a:gd name="connsiteX214" fmla="*/ 3800147 w 7467600"/>
              <a:gd name="connsiteY214" fmla="*/ 3749872 h 6858000"/>
              <a:gd name="connsiteX215" fmla="*/ 3655073 w 7467600"/>
              <a:gd name="connsiteY215" fmla="*/ 3650884 h 6858000"/>
              <a:gd name="connsiteX216" fmla="*/ 3670252 w 7467600"/>
              <a:gd name="connsiteY216" fmla="*/ 3622798 h 6858000"/>
              <a:gd name="connsiteX217" fmla="*/ 3817258 w 7467600"/>
              <a:gd name="connsiteY217" fmla="*/ 3723577 h 6858000"/>
              <a:gd name="connsiteX218" fmla="*/ 4000461 w 7467600"/>
              <a:gd name="connsiteY218" fmla="*/ 3855966 h 6858000"/>
              <a:gd name="connsiteX219" fmla="*/ 4088180 w 7467600"/>
              <a:gd name="connsiteY219" fmla="*/ 3929774 h 6858000"/>
              <a:gd name="connsiteX220" fmla="*/ 4184555 w 7467600"/>
              <a:gd name="connsiteY220" fmla="*/ 4010683 h 6858000"/>
              <a:gd name="connsiteX221" fmla="*/ 4399563 w 7467600"/>
              <a:gd name="connsiteY221" fmla="*/ 4158106 h 6858000"/>
              <a:gd name="connsiteX222" fmla="*/ 4684469 w 7467600"/>
              <a:gd name="connsiteY222" fmla="*/ 4364680 h 6858000"/>
              <a:gd name="connsiteX223" fmla="*/ 4690271 w 7467600"/>
              <a:gd name="connsiteY223" fmla="*/ 4370034 h 6858000"/>
              <a:gd name="connsiteX224" fmla="*/ 4136093 w 7467600"/>
              <a:gd name="connsiteY224" fmla="*/ 3858466 h 6858000"/>
              <a:gd name="connsiteX225" fmla="*/ 3670252 w 7467600"/>
              <a:gd name="connsiteY225" fmla="*/ 3622798 h 6858000"/>
              <a:gd name="connsiteX226" fmla="*/ 4440129 w 7467600"/>
              <a:gd name="connsiteY226" fmla="*/ 3448571 h 6858000"/>
              <a:gd name="connsiteX227" fmla="*/ 4856525 w 7467600"/>
              <a:gd name="connsiteY227" fmla="*/ 3915351 h 6858000"/>
              <a:gd name="connsiteX228" fmla="*/ 5059055 w 7467600"/>
              <a:gd name="connsiteY228" fmla="*/ 4108918 h 6858000"/>
              <a:gd name="connsiteX229" fmla="*/ 5290070 w 7467600"/>
              <a:gd name="connsiteY229" fmla="*/ 4263619 h 6858000"/>
              <a:gd name="connsiteX230" fmla="*/ 4834991 w 7467600"/>
              <a:gd name="connsiteY230" fmla="*/ 3830985 h 6858000"/>
              <a:gd name="connsiteX231" fmla="*/ 4440129 w 7467600"/>
              <a:gd name="connsiteY231" fmla="*/ 3448571 h 6858000"/>
              <a:gd name="connsiteX232" fmla="*/ 4441737 w 7467600"/>
              <a:gd name="connsiteY232" fmla="*/ 3399734 h 6858000"/>
              <a:gd name="connsiteX233" fmla="*/ 4431236 w 7467600"/>
              <a:gd name="connsiteY233" fmla="*/ 3400954 h 6858000"/>
              <a:gd name="connsiteX234" fmla="*/ 4557150 w 7467600"/>
              <a:gd name="connsiteY234" fmla="*/ 3510023 h 6858000"/>
              <a:gd name="connsiteX235" fmla="*/ 4856936 w 7467600"/>
              <a:gd name="connsiteY235" fmla="*/ 3809146 h 6858000"/>
              <a:gd name="connsiteX236" fmla="*/ 5111996 w 7467600"/>
              <a:gd name="connsiteY236" fmla="*/ 4065759 h 6858000"/>
              <a:gd name="connsiteX237" fmla="*/ 5388878 w 7467600"/>
              <a:gd name="connsiteY237" fmla="*/ 4300185 h 6858000"/>
              <a:gd name="connsiteX238" fmla="*/ 5425556 w 7467600"/>
              <a:gd name="connsiteY238" fmla="*/ 4308967 h 6858000"/>
              <a:gd name="connsiteX239" fmla="*/ 4943646 w 7467600"/>
              <a:gd name="connsiteY239" fmla="*/ 3822916 h 6858000"/>
              <a:gd name="connsiteX240" fmla="*/ 4594837 w 7467600"/>
              <a:gd name="connsiteY240" fmla="*/ 3532274 h 6858000"/>
              <a:gd name="connsiteX241" fmla="*/ 4441737 w 7467600"/>
              <a:gd name="connsiteY241" fmla="*/ 3399734 h 6858000"/>
              <a:gd name="connsiteX242" fmla="*/ 5425834 w 7467600"/>
              <a:gd name="connsiteY242" fmla="*/ 3162785 h 6858000"/>
              <a:gd name="connsiteX243" fmla="*/ 5401644 w 7467600"/>
              <a:gd name="connsiteY243" fmla="*/ 3617847 h 6858000"/>
              <a:gd name="connsiteX244" fmla="*/ 5467256 w 7467600"/>
              <a:gd name="connsiteY244" fmla="*/ 4175494 h 6858000"/>
              <a:gd name="connsiteX245" fmla="*/ 5448069 w 7467600"/>
              <a:gd name="connsiteY245" fmla="*/ 3567554 h 6858000"/>
              <a:gd name="connsiteX246" fmla="*/ 5425834 w 7467600"/>
              <a:gd name="connsiteY246" fmla="*/ 3162785 h 6858000"/>
              <a:gd name="connsiteX247" fmla="*/ 1318687 w 7467600"/>
              <a:gd name="connsiteY247" fmla="*/ 3113840 h 6858000"/>
              <a:gd name="connsiteX248" fmla="*/ 1066793 w 7467600"/>
              <a:gd name="connsiteY248" fmla="*/ 3212171 h 6858000"/>
              <a:gd name="connsiteX249" fmla="*/ 993319 w 7467600"/>
              <a:gd name="connsiteY249" fmla="*/ 3247648 h 6858000"/>
              <a:gd name="connsiteX250" fmla="*/ 853081 w 7467600"/>
              <a:gd name="connsiteY250" fmla="*/ 3312410 h 6858000"/>
              <a:gd name="connsiteX251" fmla="*/ 805957 w 7467600"/>
              <a:gd name="connsiteY251" fmla="*/ 3330443 h 6858000"/>
              <a:gd name="connsiteX252" fmla="*/ 1318687 w 7467600"/>
              <a:gd name="connsiteY252" fmla="*/ 3113840 h 6858000"/>
              <a:gd name="connsiteX253" fmla="*/ 5453702 w 7467600"/>
              <a:gd name="connsiteY253" fmla="*/ 3090882 h 6858000"/>
              <a:gd name="connsiteX254" fmla="*/ 5480135 w 7467600"/>
              <a:gd name="connsiteY254" fmla="*/ 3565802 h 6858000"/>
              <a:gd name="connsiteX255" fmla="*/ 5499023 w 7467600"/>
              <a:gd name="connsiteY255" fmla="*/ 4166310 h 6858000"/>
              <a:gd name="connsiteX256" fmla="*/ 5547022 w 7467600"/>
              <a:gd name="connsiteY256" fmla="*/ 3607838 h 6858000"/>
              <a:gd name="connsiteX257" fmla="*/ 5515964 w 7467600"/>
              <a:gd name="connsiteY257" fmla="*/ 3378541 h 6858000"/>
              <a:gd name="connsiteX258" fmla="*/ 5453702 w 7467600"/>
              <a:gd name="connsiteY258" fmla="*/ 3090882 h 6858000"/>
              <a:gd name="connsiteX259" fmla="*/ 1238695 w 7467600"/>
              <a:gd name="connsiteY259" fmla="*/ 3076820 h 6858000"/>
              <a:gd name="connsiteX260" fmla="*/ 716371 w 7467600"/>
              <a:gd name="connsiteY260" fmla="*/ 3293249 h 6858000"/>
              <a:gd name="connsiteX261" fmla="*/ 579522 w 7467600"/>
              <a:gd name="connsiteY261" fmla="*/ 3371759 h 6858000"/>
              <a:gd name="connsiteX262" fmla="*/ 600288 w 7467600"/>
              <a:gd name="connsiteY262" fmla="*/ 3365555 h 6858000"/>
              <a:gd name="connsiteX263" fmla="*/ 840692 w 7467600"/>
              <a:gd name="connsiteY263" fmla="*/ 3284921 h 6858000"/>
              <a:gd name="connsiteX264" fmla="*/ 979248 w 7467600"/>
              <a:gd name="connsiteY264" fmla="*/ 3221003 h 6858000"/>
              <a:gd name="connsiteX265" fmla="*/ 1053282 w 7467600"/>
              <a:gd name="connsiteY265" fmla="*/ 3185247 h 6858000"/>
              <a:gd name="connsiteX266" fmla="*/ 1320603 w 7467600"/>
              <a:gd name="connsiteY266" fmla="*/ 3081281 h 6858000"/>
              <a:gd name="connsiteX267" fmla="*/ 1238695 w 7467600"/>
              <a:gd name="connsiteY267" fmla="*/ 3076820 h 6858000"/>
              <a:gd name="connsiteX268" fmla="*/ 5425627 w 7467600"/>
              <a:gd name="connsiteY268" fmla="*/ 2954192 h 6858000"/>
              <a:gd name="connsiteX269" fmla="*/ 5470770 w 7467600"/>
              <a:gd name="connsiteY269" fmla="*/ 3005435 h 6858000"/>
              <a:gd name="connsiteX270" fmla="*/ 5519779 w 7467600"/>
              <a:gd name="connsiteY270" fmla="*/ 4359223 h 6858000"/>
              <a:gd name="connsiteX271" fmla="*/ 5520293 w 7467600"/>
              <a:gd name="connsiteY271" fmla="*/ 4360602 h 6858000"/>
              <a:gd name="connsiteX272" fmla="*/ 5767221 w 7467600"/>
              <a:gd name="connsiteY272" fmla="*/ 4665564 h 6858000"/>
              <a:gd name="connsiteX273" fmla="*/ 6937169 w 7467600"/>
              <a:gd name="connsiteY273" fmla="*/ 4815941 h 6858000"/>
              <a:gd name="connsiteX274" fmla="*/ 6953922 w 7467600"/>
              <a:gd name="connsiteY274" fmla="*/ 4890068 h 6858000"/>
              <a:gd name="connsiteX275" fmla="*/ 6071359 w 7467600"/>
              <a:gd name="connsiteY275" fmla="*/ 4770770 h 6858000"/>
              <a:gd name="connsiteX276" fmla="*/ 6038839 w 7467600"/>
              <a:gd name="connsiteY276" fmla="*/ 4764474 h 6858000"/>
              <a:gd name="connsiteX277" fmla="*/ 6038706 w 7467600"/>
              <a:gd name="connsiteY277" fmla="*/ 4763847 h 6858000"/>
              <a:gd name="connsiteX278" fmla="*/ 6037784 w 7467600"/>
              <a:gd name="connsiteY278" fmla="*/ 4764270 h 6858000"/>
              <a:gd name="connsiteX279" fmla="*/ 6038839 w 7467600"/>
              <a:gd name="connsiteY279" fmla="*/ 4764474 h 6858000"/>
              <a:gd name="connsiteX280" fmla="*/ 6040338 w 7467600"/>
              <a:gd name="connsiteY280" fmla="*/ 4771418 h 6858000"/>
              <a:gd name="connsiteX281" fmla="*/ 6024488 w 7467600"/>
              <a:gd name="connsiteY281" fmla="*/ 4809903 h 6858000"/>
              <a:gd name="connsiteX282" fmla="*/ 5599771 w 7467600"/>
              <a:gd name="connsiteY282" fmla="*/ 5509652 h 6858000"/>
              <a:gd name="connsiteX283" fmla="*/ 5548843 w 7467600"/>
              <a:gd name="connsiteY283" fmla="*/ 5563845 h 6858000"/>
              <a:gd name="connsiteX284" fmla="*/ 5940952 w 7467600"/>
              <a:gd name="connsiteY284" fmla="*/ 6250028 h 6858000"/>
              <a:gd name="connsiteX285" fmla="*/ 6043441 w 7467600"/>
              <a:gd name="connsiteY285" fmla="*/ 6665847 h 6858000"/>
              <a:gd name="connsiteX286" fmla="*/ 6093432 w 7467600"/>
              <a:gd name="connsiteY286" fmla="*/ 6858000 h 6858000"/>
              <a:gd name="connsiteX287" fmla="*/ 6034344 w 7467600"/>
              <a:gd name="connsiteY287" fmla="*/ 6858000 h 6858000"/>
              <a:gd name="connsiteX288" fmla="*/ 6026679 w 7467600"/>
              <a:gd name="connsiteY288" fmla="*/ 6836959 h 6858000"/>
              <a:gd name="connsiteX289" fmla="*/ 5800441 w 7467600"/>
              <a:gd name="connsiteY289" fmla="*/ 6335286 h 6858000"/>
              <a:gd name="connsiteX290" fmla="*/ 5526562 w 7467600"/>
              <a:gd name="connsiteY290" fmla="*/ 5705388 h 6858000"/>
              <a:gd name="connsiteX291" fmla="*/ 5519640 w 7467600"/>
              <a:gd name="connsiteY291" fmla="*/ 5683774 h 6858000"/>
              <a:gd name="connsiteX292" fmla="*/ 5844559 w 7467600"/>
              <a:gd name="connsiteY292" fmla="*/ 6553349 h 6858000"/>
              <a:gd name="connsiteX293" fmla="*/ 5975994 w 7467600"/>
              <a:gd name="connsiteY293" fmla="*/ 6858000 h 6858000"/>
              <a:gd name="connsiteX294" fmla="*/ 5898547 w 7467600"/>
              <a:gd name="connsiteY294" fmla="*/ 6858000 h 6858000"/>
              <a:gd name="connsiteX295" fmla="*/ 5682041 w 7467600"/>
              <a:gd name="connsiteY295" fmla="*/ 6355860 h 6858000"/>
              <a:gd name="connsiteX296" fmla="*/ 5461758 w 7467600"/>
              <a:gd name="connsiteY296" fmla="*/ 5820220 h 6858000"/>
              <a:gd name="connsiteX297" fmla="*/ 5237282 w 7467600"/>
              <a:gd name="connsiteY297" fmla="*/ 6579086 h 6858000"/>
              <a:gd name="connsiteX298" fmla="*/ 5115009 w 7467600"/>
              <a:gd name="connsiteY298" fmla="*/ 6858000 h 6858000"/>
              <a:gd name="connsiteX299" fmla="*/ 5028074 w 7467600"/>
              <a:gd name="connsiteY299" fmla="*/ 6858000 h 6858000"/>
              <a:gd name="connsiteX300" fmla="*/ 5079508 w 7467600"/>
              <a:gd name="connsiteY300" fmla="*/ 6749074 h 6858000"/>
              <a:gd name="connsiteX301" fmla="*/ 5371846 w 7467600"/>
              <a:gd name="connsiteY301" fmla="*/ 5924413 h 6858000"/>
              <a:gd name="connsiteX302" fmla="*/ 5270512 w 7467600"/>
              <a:gd name="connsiteY302" fmla="*/ 6138975 h 6858000"/>
              <a:gd name="connsiteX303" fmla="*/ 5062409 w 7467600"/>
              <a:gd name="connsiteY303" fmla="*/ 6653544 h 6858000"/>
              <a:gd name="connsiteX304" fmla="*/ 5036628 w 7467600"/>
              <a:gd name="connsiteY304" fmla="*/ 6754247 h 6858000"/>
              <a:gd name="connsiteX305" fmla="*/ 5009112 w 7467600"/>
              <a:gd name="connsiteY305" fmla="*/ 6858000 h 6858000"/>
              <a:gd name="connsiteX306" fmla="*/ 4976679 w 7467600"/>
              <a:gd name="connsiteY306" fmla="*/ 6858000 h 6858000"/>
              <a:gd name="connsiteX307" fmla="*/ 5006537 w 7467600"/>
              <a:gd name="connsiteY307" fmla="*/ 6747068 h 6858000"/>
              <a:gd name="connsiteX308" fmla="*/ 5032723 w 7467600"/>
              <a:gd name="connsiteY308" fmla="*/ 6644957 h 6858000"/>
              <a:gd name="connsiteX309" fmla="*/ 5242949 w 7467600"/>
              <a:gd name="connsiteY309" fmla="*/ 6125175 h 6858000"/>
              <a:gd name="connsiteX310" fmla="*/ 5286321 w 7467600"/>
              <a:gd name="connsiteY310" fmla="*/ 6033555 h 6858000"/>
              <a:gd name="connsiteX311" fmla="*/ 5008210 w 7467600"/>
              <a:gd name="connsiteY311" fmla="*/ 6649194 h 6858000"/>
              <a:gd name="connsiteX312" fmla="*/ 4986321 w 7467600"/>
              <a:gd name="connsiteY312" fmla="*/ 6765687 h 6858000"/>
              <a:gd name="connsiteX313" fmla="*/ 4973474 w 7467600"/>
              <a:gd name="connsiteY313" fmla="*/ 6858000 h 6858000"/>
              <a:gd name="connsiteX314" fmla="*/ 4907178 w 7467600"/>
              <a:gd name="connsiteY314" fmla="*/ 6858000 h 6858000"/>
              <a:gd name="connsiteX315" fmla="*/ 4910810 w 7467600"/>
              <a:gd name="connsiteY315" fmla="*/ 6829660 h 6858000"/>
              <a:gd name="connsiteX316" fmla="*/ 4987461 w 7467600"/>
              <a:gd name="connsiteY316" fmla="*/ 6432994 h 6858000"/>
              <a:gd name="connsiteX317" fmla="*/ 5179262 w 7467600"/>
              <a:gd name="connsiteY317" fmla="*/ 6035044 h 6858000"/>
              <a:gd name="connsiteX318" fmla="*/ 4689678 w 7467600"/>
              <a:gd name="connsiteY318" fmla="*/ 6440241 h 6858000"/>
              <a:gd name="connsiteX319" fmla="*/ 4477543 w 7467600"/>
              <a:gd name="connsiteY319" fmla="*/ 6674836 h 6858000"/>
              <a:gd name="connsiteX320" fmla="*/ 4329957 w 7467600"/>
              <a:gd name="connsiteY320" fmla="*/ 6858000 h 6858000"/>
              <a:gd name="connsiteX321" fmla="*/ 4218595 w 7467600"/>
              <a:gd name="connsiteY321" fmla="*/ 6858000 h 6858000"/>
              <a:gd name="connsiteX322" fmla="*/ 4368888 w 7467600"/>
              <a:gd name="connsiteY322" fmla="*/ 6668412 h 6858000"/>
              <a:gd name="connsiteX323" fmla="*/ 4563091 w 7467600"/>
              <a:gd name="connsiteY323" fmla="*/ 6442508 h 6858000"/>
              <a:gd name="connsiteX324" fmla="*/ 5387324 w 7467600"/>
              <a:gd name="connsiteY324" fmla="*/ 5705830 h 6858000"/>
              <a:gd name="connsiteX325" fmla="*/ 5073620 w 7467600"/>
              <a:gd name="connsiteY325" fmla="*/ 5955437 h 6858000"/>
              <a:gd name="connsiteX326" fmla="*/ 4689789 w 7467600"/>
              <a:gd name="connsiteY326" fmla="*/ 6268382 h 6858000"/>
              <a:gd name="connsiteX327" fmla="*/ 4418722 w 7467600"/>
              <a:gd name="connsiteY327" fmla="*/ 6570886 h 6858000"/>
              <a:gd name="connsiteX328" fmla="*/ 4214944 w 7467600"/>
              <a:gd name="connsiteY328" fmla="*/ 6858000 h 6858000"/>
              <a:gd name="connsiteX329" fmla="*/ 4177898 w 7467600"/>
              <a:gd name="connsiteY329" fmla="*/ 6858000 h 6858000"/>
              <a:gd name="connsiteX330" fmla="*/ 4391597 w 7467600"/>
              <a:gd name="connsiteY330" fmla="*/ 6556370 h 6858000"/>
              <a:gd name="connsiteX331" fmla="*/ 4668889 w 7467600"/>
              <a:gd name="connsiteY331" fmla="*/ 6246399 h 6858000"/>
              <a:gd name="connsiteX332" fmla="*/ 5055427 w 7467600"/>
              <a:gd name="connsiteY332" fmla="*/ 5931476 h 6858000"/>
              <a:gd name="connsiteX333" fmla="*/ 5371814 w 7467600"/>
              <a:gd name="connsiteY333" fmla="*/ 5678975 h 6858000"/>
              <a:gd name="connsiteX334" fmla="*/ 4987918 w 7467600"/>
              <a:gd name="connsiteY334" fmla="*/ 5838701 h 6858000"/>
              <a:gd name="connsiteX335" fmla="*/ 4317146 w 7467600"/>
              <a:gd name="connsiteY335" fmla="*/ 6587716 h 6858000"/>
              <a:gd name="connsiteX336" fmla="*/ 4171627 w 7467600"/>
              <a:gd name="connsiteY336" fmla="*/ 6858000 h 6858000"/>
              <a:gd name="connsiteX337" fmla="*/ 4081585 w 7467600"/>
              <a:gd name="connsiteY337" fmla="*/ 6858000 h 6858000"/>
              <a:gd name="connsiteX338" fmla="*/ 4238603 w 7467600"/>
              <a:gd name="connsiteY338" fmla="*/ 6559341 h 6858000"/>
              <a:gd name="connsiteX339" fmla="*/ 4778333 w 7467600"/>
              <a:gd name="connsiteY339" fmla="*/ 5873626 h 6858000"/>
              <a:gd name="connsiteX340" fmla="*/ 5414185 w 7467600"/>
              <a:gd name="connsiteY340" fmla="*/ 5573882 h 6858000"/>
              <a:gd name="connsiteX341" fmla="*/ 5959648 w 7467600"/>
              <a:gd name="connsiteY341" fmla="*/ 4760797 h 6858000"/>
              <a:gd name="connsiteX342" fmla="*/ 5355019 w 7467600"/>
              <a:gd name="connsiteY342" fmla="*/ 4734672 h 6858000"/>
              <a:gd name="connsiteX343" fmla="*/ 5083565 w 7467600"/>
              <a:gd name="connsiteY343" fmla="*/ 5179121 h 6858000"/>
              <a:gd name="connsiteX344" fmla="*/ 4713577 w 7467600"/>
              <a:gd name="connsiteY344" fmla="*/ 5616803 h 6858000"/>
              <a:gd name="connsiteX345" fmla="*/ 3989559 w 7467600"/>
              <a:gd name="connsiteY345" fmla="*/ 6145945 h 6858000"/>
              <a:gd name="connsiteX346" fmla="*/ 3939824 w 7467600"/>
              <a:gd name="connsiteY346" fmla="*/ 6066900 h 6858000"/>
              <a:gd name="connsiteX347" fmla="*/ 4584537 w 7467600"/>
              <a:gd name="connsiteY347" fmla="*/ 5324826 h 6858000"/>
              <a:gd name="connsiteX348" fmla="*/ 5037105 w 7467600"/>
              <a:gd name="connsiteY348" fmla="*/ 5088765 h 6858000"/>
              <a:gd name="connsiteX349" fmla="*/ 5039930 w 7467600"/>
              <a:gd name="connsiteY349" fmla="*/ 5089585 h 6858000"/>
              <a:gd name="connsiteX350" fmla="*/ 5263764 w 7467600"/>
              <a:gd name="connsiteY350" fmla="*/ 4735525 h 6858000"/>
              <a:gd name="connsiteX351" fmla="*/ 4086300 w 7467600"/>
              <a:gd name="connsiteY351" fmla="*/ 4884599 h 6858000"/>
              <a:gd name="connsiteX352" fmla="*/ 4085485 w 7467600"/>
              <a:gd name="connsiteY352" fmla="*/ 4899070 h 6858000"/>
              <a:gd name="connsiteX353" fmla="*/ 3871915 w 7467600"/>
              <a:gd name="connsiteY353" fmla="*/ 5253645 h 6858000"/>
              <a:gd name="connsiteX354" fmla="*/ 3799374 w 7467600"/>
              <a:gd name="connsiteY354" fmla="*/ 5466127 h 6858000"/>
              <a:gd name="connsiteX355" fmla="*/ 3498850 w 7467600"/>
              <a:gd name="connsiteY355" fmla="*/ 6661888 h 6858000"/>
              <a:gd name="connsiteX356" fmla="*/ 3399216 w 7467600"/>
              <a:gd name="connsiteY356" fmla="*/ 6858000 h 6858000"/>
              <a:gd name="connsiteX357" fmla="*/ 3303688 w 7467600"/>
              <a:gd name="connsiteY357" fmla="*/ 6858000 h 6858000"/>
              <a:gd name="connsiteX358" fmla="*/ 3391774 w 7467600"/>
              <a:gd name="connsiteY358" fmla="*/ 6697181 h 6858000"/>
              <a:gd name="connsiteX359" fmla="*/ 3735540 w 7467600"/>
              <a:gd name="connsiteY359" fmla="*/ 5546923 h 6858000"/>
              <a:gd name="connsiteX360" fmla="*/ 3729438 w 7467600"/>
              <a:gd name="connsiteY360" fmla="*/ 5569058 h 6858000"/>
              <a:gd name="connsiteX361" fmla="*/ 3707782 w 7467600"/>
              <a:gd name="connsiteY361" fmla="*/ 5644908 h 6858000"/>
              <a:gd name="connsiteX362" fmla="*/ 3583827 w 7467600"/>
              <a:gd name="connsiteY362" fmla="*/ 6039215 h 6858000"/>
              <a:gd name="connsiteX363" fmla="*/ 3547861 w 7467600"/>
              <a:gd name="connsiteY363" fmla="*/ 6129609 h 6858000"/>
              <a:gd name="connsiteX364" fmla="*/ 3490905 w 7467600"/>
              <a:gd name="connsiteY364" fmla="*/ 6277660 h 6858000"/>
              <a:gd name="connsiteX365" fmla="*/ 3455859 w 7467600"/>
              <a:gd name="connsiteY365" fmla="*/ 6391301 h 6858000"/>
              <a:gd name="connsiteX366" fmla="*/ 3429112 w 7467600"/>
              <a:gd name="connsiteY366" fmla="*/ 6479469 h 6858000"/>
              <a:gd name="connsiteX367" fmla="*/ 3304862 w 7467600"/>
              <a:gd name="connsiteY367" fmla="*/ 6796476 h 6858000"/>
              <a:gd name="connsiteX368" fmla="*/ 3276071 w 7467600"/>
              <a:gd name="connsiteY368" fmla="*/ 6858000 h 6858000"/>
              <a:gd name="connsiteX369" fmla="*/ 3240805 w 7467600"/>
              <a:gd name="connsiteY369" fmla="*/ 6858000 h 6858000"/>
              <a:gd name="connsiteX370" fmla="*/ 3275917 w 7467600"/>
              <a:gd name="connsiteY370" fmla="*/ 6783192 h 6858000"/>
              <a:gd name="connsiteX371" fmla="*/ 3399358 w 7467600"/>
              <a:gd name="connsiteY371" fmla="*/ 6469011 h 6858000"/>
              <a:gd name="connsiteX372" fmla="*/ 3425650 w 7467600"/>
              <a:gd name="connsiteY372" fmla="*/ 6381333 h 6858000"/>
              <a:gd name="connsiteX373" fmla="*/ 3460661 w 7467600"/>
              <a:gd name="connsiteY373" fmla="*/ 6266763 h 6858000"/>
              <a:gd name="connsiteX374" fmla="*/ 3518021 w 7467600"/>
              <a:gd name="connsiteY374" fmla="*/ 6117298 h 6858000"/>
              <a:gd name="connsiteX375" fmla="*/ 3554035 w 7467600"/>
              <a:gd name="connsiteY375" fmla="*/ 6027832 h 6858000"/>
              <a:gd name="connsiteX376" fmla="*/ 3677174 w 7467600"/>
              <a:gd name="connsiteY376" fmla="*/ 5636351 h 6858000"/>
              <a:gd name="connsiteX377" fmla="*/ 3698819 w 7467600"/>
              <a:gd name="connsiteY377" fmla="*/ 5560503 h 6858000"/>
              <a:gd name="connsiteX378" fmla="*/ 3702094 w 7467600"/>
              <a:gd name="connsiteY378" fmla="*/ 5549194 h 6858000"/>
              <a:gd name="connsiteX379" fmla="*/ 3398355 w 7467600"/>
              <a:gd name="connsiteY379" fmla="*/ 6094603 h 6858000"/>
              <a:gd name="connsiteX380" fmla="*/ 3193941 w 7467600"/>
              <a:gd name="connsiteY380" fmla="*/ 6798775 h 6858000"/>
              <a:gd name="connsiteX381" fmla="*/ 3184140 w 7467600"/>
              <a:gd name="connsiteY381" fmla="*/ 6858000 h 6858000"/>
              <a:gd name="connsiteX382" fmla="*/ 3099978 w 7467600"/>
              <a:gd name="connsiteY382" fmla="*/ 6858000 h 6858000"/>
              <a:gd name="connsiteX383" fmla="*/ 3101556 w 7467600"/>
              <a:gd name="connsiteY383" fmla="*/ 6843337 h 6858000"/>
              <a:gd name="connsiteX384" fmla="*/ 3370162 w 7467600"/>
              <a:gd name="connsiteY384" fmla="*/ 5785550 h 6858000"/>
              <a:gd name="connsiteX385" fmla="*/ 3746477 w 7467600"/>
              <a:gd name="connsiteY385" fmla="*/ 5377889 h 6858000"/>
              <a:gd name="connsiteX386" fmla="*/ 3863399 w 7467600"/>
              <a:gd name="connsiteY386" fmla="*/ 5087257 h 6858000"/>
              <a:gd name="connsiteX387" fmla="*/ 3968712 w 7467600"/>
              <a:gd name="connsiteY387" fmla="*/ 4913989 h 6858000"/>
              <a:gd name="connsiteX388" fmla="*/ 2792390 w 7467600"/>
              <a:gd name="connsiteY388" fmla="*/ 5382974 h 6858000"/>
              <a:gd name="connsiteX389" fmla="*/ 2714982 w 7467600"/>
              <a:gd name="connsiteY389" fmla="*/ 5427051 h 6858000"/>
              <a:gd name="connsiteX390" fmla="*/ 2813361 w 7467600"/>
              <a:gd name="connsiteY390" fmla="*/ 6023912 h 6858000"/>
              <a:gd name="connsiteX391" fmla="*/ 2688430 w 7467600"/>
              <a:gd name="connsiteY391" fmla="*/ 6801564 h 6858000"/>
              <a:gd name="connsiteX392" fmla="*/ 2629626 w 7467600"/>
              <a:gd name="connsiteY392" fmla="*/ 6763394 h 6858000"/>
              <a:gd name="connsiteX393" fmla="*/ 2565328 w 7467600"/>
              <a:gd name="connsiteY393" fmla="*/ 5516399 h 6858000"/>
              <a:gd name="connsiteX394" fmla="*/ 1922999 w 7467600"/>
              <a:gd name="connsiteY394" fmla="*/ 5980343 h 6858000"/>
              <a:gd name="connsiteX395" fmla="*/ 1950261 w 7467600"/>
              <a:gd name="connsiteY395" fmla="*/ 6405858 h 6858000"/>
              <a:gd name="connsiteX396" fmla="*/ 2365554 w 7467600"/>
              <a:gd name="connsiteY396" fmla="*/ 6759107 h 6858000"/>
              <a:gd name="connsiteX397" fmla="*/ 2424142 w 7467600"/>
              <a:gd name="connsiteY397" fmla="*/ 6858000 h 6858000"/>
              <a:gd name="connsiteX398" fmla="*/ 2395994 w 7467600"/>
              <a:gd name="connsiteY398" fmla="*/ 6858000 h 6858000"/>
              <a:gd name="connsiteX399" fmla="*/ 2392863 w 7467600"/>
              <a:gd name="connsiteY399" fmla="*/ 6852964 h 6858000"/>
              <a:gd name="connsiteX400" fmla="*/ 2017589 w 7467600"/>
              <a:gd name="connsiteY400" fmla="*/ 6493982 h 6858000"/>
              <a:gd name="connsiteX401" fmla="*/ 2147336 w 7467600"/>
              <a:gd name="connsiteY401" fmla="*/ 6594052 h 6858000"/>
              <a:gd name="connsiteX402" fmla="*/ 2207047 w 7467600"/>
              <a:gd name="connsiteY402" fmla="*/ 6654540 h 6858000"/>
              <a:gd name="connsiteX403" fmla="*/ 2299106 w 7467600"/>
              <a:gd name="connsiteY403" fmla="*/ 6778931 h 6858000"/>
              <a:gd name="connsiteX404" fmla="*/ 2314430 w 7467600"/>
              <a:gd name="connsiteY404" fmla="*/ 6801144 h 6858000"/>
              <a:gd name="connsiteX405" fmla="*/ 2352406 w 7467600"/>
              <a:gd name="connsiteY405" fmla="*/ 6858000 h 6858000"/>
              <a:gd name="connsiteX406" fmla="*/ 2314492 w 7467600"/>
              <a:gd name="connsiteY406" fmla="*/ 6858000 h 6858000"/>
              <a:gd name="connsiteX407" fmla="*/ 2288095 w 7467600"/>
              <a:gd name="connsiteY407" fmla="*/ 6818030 h 6858000"/>
              <a:gd name="connsiteX408" fmla="*/ 2272768 w 7467600"/>
              <a:gd name="connsiteY408" fmla="*/ 6795822 h 6858000"/>
              <a:gd name="connsiteX409" fmla="*/ 2182715 w 7467600"/>
              <a:gd name="connsiteY409" fmla="*/ 6675071 h 6858000"/>
              <a:gd name="connsiteX410" fmla="*/ 2032061 w 7467600"/>
              <a:gd name="connsiteY410" fmla="*/ 6541380 h 6858000"/>
              <a:gd name="connsiteX411" fmla="*/ 2257220 w 7467600"/>
              <a:gd name="connsiteY411" fmla="*/ 6826257 h 6858000"/>
              <a:gd name="connsiteX412" fmla="*/ 2281324 w 7467600"/>
              <a:gd name="connsiteY412" fmla="*/ 6858000 h 6858000"/>
              <a:gd name="connsiteX413" fmla="*/ 2242860 w 7467600"/>
              <a:gd name="connsiteY413" fmla="*/ 6858000 h 6858000"/>
              <a:gd name="connsiteX414" fmla="*/ 2232818 w 7467600"/>
              <a:gd name="connsiteY414" fmla="*/ 6844926 h 6858000"/>
              <a:gd name="connsiteX415" fmla="*/ 1990172 w 7467600"/>
              <a:gd name="connsiteY415" fmla="*/ 6542121 h 6858000"/>
              <a:gd name="connsiteX416" fmla="*/ 2124090 w 7467600"/>
              <a:gd name="connsiteY416" fmla="*/ 6761017 h 6858000"/>
              <a:gd name="connsiteX417" fmla="*/ 2200380 w 7467600"/>
              <a:gd name="connsiteY417" fmla="*/ 6858000 h 6858000"/>
              <a:gd name="connsiteX418" fmla="*/ 2147507 w 7467600"/>
              <a:gd name="connsiteY418" fmla="*/ 6858000 h 6858000"/>
              <a:gd name="connsiteX419" fmla="*/ 2070668 w 7467600"/>
              <a:gd name="connsiteY419" fmla="*/ 6761520 h 6858000"/>
              <a:gd name="connsiteX420" fmla="*/ 1975142 w 7467600"/>
              <a:gd name="connsiteY420" fmla="*/ 6585570 h 6858000"/>
              <a:gd name="connsiteX421" fmla="*/ 2050035 w 7467600"/>
              <a:gd name="connsiteY421" fmla="*/ 6813345 h 6858000"/>
              <a:gd name="connsiteX422" fmla="*/ 2063025 w 7467600"/>
              <a:gd name="connsiteY422" fmla="*/ 6858000 h 6858000"/>
              <a:gd name="connsiteX423" fmla="*/ 2021675 w 7467600"/>
              <a:gd name="connsiteY423" fmla="*/ 6858000 h 6858000"/>
              <a:gd name="connsiteX424" fmla="*/ 2019308 w 7467600"/>
              <a:gd name="connsiteY424" fmla="*/ 6847118 h 6858000"/>
              <a:gd name="connsiteX425" fmla="*/ 1938835 w 7467600"/>
              <a:gd name="connsiteY425" fmla="*/ 6551160 h 6858000"/>
              <a:gd name="connsiteX426" fmla="*/ 1953230 w 7467600"/>
              <a:gd name="connsiteY426" fmla="*/ 6759699 h 6858000"/>
              <a:gd name="connsiteX427" fmla="*/ 1956763 w 7467600"/>
              <a:gd name="connsiteY427" fmla="*/ 6778191 h 6858000"/>
              <a:gd name="connsiteX428" fmla="*/ 1967925 w 7467600"/>
              <a:gd name="connsiteY428" fmla="*/ 6858000 h 6858000"/>
              <a:gd name="connsiteX429" fmla="*/ 1936622 w 7467600"/>
              <a:gd name="connsiteY429" fmla="*/ 6858000 h 6858000"/>
              <a:gd name="connsiteX430" fmla="*/ 1926261 w 7467600"/>
              <a:gd name="connsiteY430" fmla="*/ 6784064 h 6858000"/>
              <a:gd name="connsiteX431" fmla="*/ 1922724 w 7467600"/>
              <a:gd name="connsiteY431" fmla="*/ 6765577 h 6858000"/>
              <a:gd name="connsiteX432" fmla="*/ 1904650 w 7467600"/>
              <a:gd name="connsiteY432" fmla="*/ 6639616 h 6858000"/>
              <a:gd name="connsiteX433" fmla="*/ 1885273 w 7467600"/>
              <a:gd name="connsiteY433" fmla="*/ 6858000 h 6858000"/>
              <a:gd name="connsiteX434" fmla="*/ 1854363 w 7467600"/>
              <a:gd name="connsiteY434" fmla="*/ 6858000 h 6858000"/>
              <a:gd name="connsiteX435" fmla="*/ 1880391 w 7467600"/>
              <a:gd name="connsiteY435" fmla="*/ 6603796 h 6858000"/>
              <a:gd name="connsiteX436" fmla="*/ 1818273 w 7467600"/>
              <a:gd name="connsiteY436" fmla="*/ 6715729 h 6858000"/>
              <a:gd name="connsiteX437" fmla="*/ 1794691 w 7467600"/>
              <a:gd name="connsiteY437" fmla="*/ 6843239 h 6858000"/>
              <a:gd name="connsiteX438" fmla="*/ 1794914 w 7467600"/>
              <a:gd name="connsiteY438" fmla="*/ 6858000 h 6858000"/>
              <a:gd name="connsiteX439" fmla="*/ 1746128 w 7467600"/>
              <a:gd name="connsiteY439" fmla="*/ 6858000 h 6858000"/>
              <a:gd name="connsiteX440" fmla="*/ 1753934 w 7467600"/>
              <a:gd name="connsiteY440" fmla="*/ 6724796 h 6858000"/>
              <a:gd name="connsiteX441" fmla="*/ 1792053 w 7467600"/>
              <a:gd name="connsiteY441" fmla="*/ 6572396 h 6858000"/>
              <a:gd name="connsiteX442" fmla="*/ 1862248 w 7467600"/>
              <a:gd name="connsiteY442" fmla="*/ 6266397 h 6858000"/>
              <a:gd name="connsiteX443" fmla="*/ 1862250 w 7467600"/>
              <a:gd name="connsiteY443" fmla="*/ 6033531 h 6858000"/>
              <a:gd name="connsiteX444" fmla="*/ 1211999 w 7467600"/>
              <a:gd name="connsiteY444" fmla="*/ 6683610 h 6858000"/>
              <a:gd name="connsiteX445" fmla="*/ 1213266 w 7467600"/>
              <a:gd name="connsiteY445" fmla="*/ 6691947 h 6858000"/>
              <a:gd name="connsiteX446" fmla="*/ 1203370 w 7467600"/>
              <a:gd name="connsiteY446" fmla="*/ 6850676 h 6858000"/>
              <a:gd name="connsiteX447" fmla="*/ 1203671 w 7467600"/>
              <a:gd name="connsiteY447" fmla="*/ 6858000 h 6858000"/>
              <a:gd name="connsiteX448" fmla="*/ 1143180 w 7467600"/>
              <a:gd name="connsiteY448" fmla="*/ 6858000 h 6858000"/>
              <a:gd name="connsiteX449" fmla="*/ 1142176 w 7467600"/>
              <a:gd name="connsiteY449" fmla="*/ 6766045 h 6858000"/>
              <a:gd name="connsiteX450" fmla="*/ 1067484 w 7467600"/>
              <a:gd name="connsiteY450" fmla="*/ 6858000 h 6858000"/>
              <a:gd name="connsiteX451" fmla="*/ 953928 w 7467600"/>
              <a:gd name="connsiteY451" fmla="*/ 6858000 h 6858000"/>
              <a:gd name="connsiteX452" fmla="*/ 959715 w 7467600"/>
              <a:gd name="connsiteY452" fmla="*/ 6850185 h 6858000"/>
              <a:gd name="connsiteX453" fmla="*/ 1483788 w 7467600"/>
              <a:gd name="connsiteY453" fmla="*/ 6259174 h 6858000"/>
              <a:gd name="connsiteX454" fmla="*/ 1100671 w 7467600"/>
              <a:gd name="connsiteY454" fmla="*/ 6252137 h 6858000"/>
              <a:gd name="connsiteX455" fmla="*/ 1090144 w 7467600"/>
              <a:gd name="connsiteY455" fmla="*/ 6256748 h 6858000"/>
              <a:gd name="connsiteX456" fmla="*/ 1095872 w 7467600"/>
              <a:gd name="connsiteY456" fmla="*/ 6271892 h 6858000"/>
              <a:gd name="connsiteX457" fmla="*/ 262785 w 7467600"/>
              <a:gd name="connsiteY457" fmla="*/ 6845450 h 6858000"/>
              <a:gd name="connsiteX458" fmla="*/ 209968 w 7467600"/>
              <a:gd name="connsiteY458" fmla="*/ 6770713 h 6858000"/>
              <a:gd name="connsiteX459" fmla="*/ 873460 w 7467600"/>
              <a:gd name="connsiteY459" fmla="*/ 6253768 h 6858000"/>
              <a:gd name="connsiteX460" fmla="*/ 192686 w 7467600"/>
              <a:gd name="connsiteY460" fmla="*/ 5849257 h 6858000"/>
              <a:gd name="connsiteX461" fmla="*/ 4696 w 7467600"/>
              <a:gd name="connsiteY461" fmla="*/ 5697668 h 6858000"/>
              <a:gd name="connsiteX462" fmla="*/ 0 w 7467600"/>
              <a:gd name="connsiteY462" fmla="*/ 5689984 h 6858000"/>
              <a:gd name="connsiteX463" fmla="*/ 0 w 7467600"/>
              <a:gd name="connsiteY463" fmla="*/ 5513472 h 6858000"/>
              <a:gd name="connsiteX464" fmla="*/ 174101 w 7467600"/>
              <a:gd name="connsiteY464" fmla="*/ 5620277 h 6858000"/>
              <a:gd name="connsiteX465" fmla="*/ 891800 w 7467600"/>
              <a:gd name="connsiteY465" fmla="*/ 6036935 h 6858000"/>
              <a:gd name="connsiteX466" fmla="*/ 1072219 w 7467600"/>
              <a:gd name="connsiteY466" fmla="*/ 6169443 h 6858000"/>
              <a:gd name="connsiteX467" fmla="*/ 1074117 w 7467600"/>
              <a:gd name="connsiteY467" fmla="*/ 6170301 h 6858000"/>
              <a:gd name="connsiteX468" fmla="*/ 1083114 w 7467600"/>
              <a:gd name="connsiteY468" fmla="*/ 6174131 h 6858000"/>
              <a:gd name="connsiteX469" fmla="*/ 1543010 w 7467600"/>
              <a:gd name="connsiteY469" fmla="*/ 6191140 h 6858000"/>
              <a:gd name="connsiteX470" fmla="*/ 1551080 w 7467600"/>
              <a:gd name="connsiteY470" fmla="*/ 6195006 h 6858000"/>
              <a:gd name="connsiteX471" fmla="*/ 2345443 w 7467600"/>
              <a:gd name="connsiteY471" fmla="*/ 5549882 h 6858000"/>
              <a:gd name="connsiteX472" fmla="*/ 1721499 w 7467600"/>
              <a:gd name="connsiteY472" fmla="*/ 5599969 h 6858000"/>
              <a:gd name="connsiteX473" fmla="*/ 767716 w 7467600"/>
              <a:gd name="connsiteY473" fmla="*/ 5472768 h 6858000"/>
              <a:gd name="connsiteX474" fmla="*/ 722147 w 7467600"/>
              <a:gd name="connsiteY474" fmla="*/ 5393091 h 6858000"/>
              <a:gd name="connsiteX475" fmla="*/ 1485552 w 7467600"/>
              <a:gd name="connsiteY475" fmla="*/ 5313202 h 6858000"/>
              <a:gd name="connsiteX476" fmla="*/ 2143004 w 7467600"/>
              <a:gd name="connsiteY476" fmla="*/ 5402420 h 6858000"/>
              <a:gd name="connsiteX477" fmla="*/ 1933391 w 7467600"/>
              <a:gd name="connsiteY477" fmla="*/ 5156971 h 6858000"/>
              <a:gd name="connsiteX478" fmla="*/ 1827118 w 7467600"/>
              <a:gd name="connsiteY478" fmla="*/ 4968410 h 6858000"/>
              <a:gd name="connsiteX479" fmla="*/ 1837349 w 7467600"/>
              <a:gd name="connsiteY479" fmla="*/ 4956357 h 6858000"/>
              <a:gd name="connsiteX480" fmla="*/ 2162835 w 7467600"/>
              <a:gd name="connsiteY480" fmla="*/ 5187853 h 6858000"/>
              <a:gd name="connsiteX481" fmla="*/ 2257167 w 7467600"/>
              <a:gd name="connsiteY481" fmla="*/ 5462123 h 6858000"/>
              <a:gd name="connsiteX482" fmla="*/ 2261598 w 7467600"/>
              <a:gd name="connsiteY482" fmla="*/ 5467998 h 6858000"/>
              <a:gd name="connsiteX483" fmla="*/ 2437177 w 7467600"/>
              <a:gd name="connsiteY483" fmla="*/ 5479608 h 6858000"/>
              <a:gd name="connsiteX484" fmla="*/ 2445247 w 7467600"/>
              <a:gd name="connsiteY484" fmla="*/ 5483476 h 6858000"/>
              <a:gd name="connsiteX485" fmla="*/ 2743626 w 7467600"/>
              <a:gd name="connsiteY485" fmla="*/ 5304819 h 6858000"/>
              <a:gd name="connsiteX486" fmla="*/ 3048102 w 7467600"/>
              <a:gd name="connsiteY486" fmla="*/ 5150595 h 6858000"/>
              <a:gd name="connsiteX487" fmla="*/ 1799414 w 7467600"/>
              <a:gd name="connsiteY487" fmla="*/ 4694732 h 6858000"/>
              <a:gd name="connsiteX488" fmla="*/ 1771735 w 7467600"/>
              <a:gd name="connsiteY488" fmla="*/ 4619929 h 6858000"/>
              <a:gd name="connsiteX489" fmla="*/ 3104273 w 7467600"/>
              <a:gd name="connsiteY489" fmla="*/ 5076159 h 6858000"/>
              <a:gd name="connsiteX490" fmla="*/ 3113245 w 7467600"/>
              <a:gd name="connsiteY490" fmla="*/ 5090705 h 6858000"/>
              <a:gd name="connsiteX491" fmla="*/ 3126294 w 7467600"/>
              <a:gd name="connsiteY491" fmla="*/ 5114400 h 6858000"/>
              <a:gd name="connsiteX492" fmla="*/ 3937433 w 7467600"/>
              <a:gd name="connsiteY492" fmla="*/ 4830473 h 6858000"/>
              <a:gd name="connsiteX493" fmla="*/ 3590475 w 7467600"/>
              <a:gd name="connsiteY493" fmla="*/ 4597974 h 6858000"/>
              <a:gd name="connsiteX494" fmla="*/ 3100264 w 7467600"/>
              <a:gd name="connsiteY494" fmla="*/ 4579845 h 6858000"/>
              <a:gd name="connsiteX495" fmla="*/ 2183576 w 7467600"/>
              <a:gd name="connsiteY495" fmla="*/ 4227150 h 6858000"/>
              <a:gd name="connsiteX496" fmla="*/ 2151029 w 7467600"/>
              <a:gd name="connsiteY496" fmla="*/ 4146947 h 6858000"/>
              <a:gd name="connsiteX497" fmla="*/ 3563434 w 7467600"/>
              <a:gd name="connsiteY497" fmla="*/ 4469115 h 6858000"/>
              <a:gd name="connsiteX498" fmla="*/ 3177952 w 7467600"/>
              <a:gd name="connsiteY498" fmla="*/ 3657386 h 6858000"/>
              <a:gd name="connsiteX499" fmla="*/ 3189263 w 7467600"/>
              <a:gd name="connsiteY499" fmla="*/ 3625726 h 6858000"/>
              <a:gd name="connsiteX500" fmla="*/ 3560912 w 7467600"/>
              <a:gd name="connsiteY500" fmla="*/ 4079863 h 6858000"/>
              <a:gd name="connsiteX501" fmla="*/ 3626636 w 7467600"/>
              <a:gd name="connsiteY501" fmla="*/ 4512230 h 6858000"/>
              <a:gd name="connsiteX502" fmla="*/ 3653088 w 7467600"/>
              <a:gd name="connsiteY502" fmla="*/ 4521417 h 6858000"/>
              <a:gd name="connsiteX503" fmla="*/ 3988128 w 7467600"/>
              <a:gd name="connsiteY503" fmla="*/ 4817267 h 6858000"/>
              <a:gd name="connsiteX504" fmla="*/ 4830582 w 7467600"/>
              <a:gd name="connsiteY504" fmla="*/ 4676000 h 6858000"/>
              <a:gd name="connsiteX505" fmla="*/ 4830100 w 7467600"/>
              <a:gd name="connsiteY505" fmla="*/ 4675554 h 6858000"/>
              <a:gd name="connsiteX506" fmla="*/ 4036318 w 7467600"/>
              <a:gd name="connsiteY506" fmla="*/ 4147013 h 6858000"/>
              <a:gd name="connsiteX507" fmla="*/ 3432098 w 7467600"/>
              <a:gd name="connsiteY507" fmla="*/ 3537312 h 6858000"/>
              <a:gd name="connsiteX508" fmla="*/ 3446761 w 7467600"/>
              <a:gd name="connsiteY508" fmla="*/ 3461278 h 6858000"/>
              <a:gd name="connsiteX509" fmla="*/ 4419733 w 7467600"/>
              <a:gd name="connsiteY509" fmla="*/ 3963555 h 6858000"/>
              <a:gd name="connsiteX510" fmla="*/ 4781371 w 7467600"/>
              <a:gd name="connsiteY510" fmla="*/ 4458604 h 6858000"/>
              <a:gd name="connsiteX511" fmla="*/ 4780440 w 7467600"/>
              <a:gd name="connsiteY511" fmla="*/ 4470290 h 6858000"/>
              <a:gd name="connsiteX512" fmla="*/ 4898954 w 7467600"/>
              <a:gd name="connsiteY512" fmla="*/ 4662092 h 6858000"/>
              <a:gd name="connsiteX513" fmla="*/ 4900699 w 7467600"/>
              <a:gd name="connsiteY513" fmla="*/ 4670867 h 6858000"/>
              <a:gd name="connsiteX514" fmla="*/ 5714511 w 7467600"/>
              <a:gd name="connsiteY514" fmla="*/ 4663483 h 6858000"/>
              <a:gd name="connsiteX515" fmla="*/ 5464793 w 7467600"/>
              <a:gd name="connsiteY515" fmla="*/ 4393556 h 6858000"/>
              <a:gd name="connsiteX516" fmla="*/ 5461897 w 7467600"/>
              <a:gd name="connsiteY516" fmla="*/ 4390879 h 6858000"/>
              <a:gd name="connsiteX517" fmla="*/ 4294126 w 7467600"/>
              <a:gd name="connsiteY517" fmla="*/ 3303048 h 6858000"/>
              <a:gd name="connsiteX518" fmla="*/ 4305321 w 7467600"/>
              <a:gd name="connsiteY518" fmla="*/ 3256953 h 6858000"/>
              <a:gd name="connsiteX519" fmla="*/ 4949299 w 7467600"/>
              <a:gd name="connsiteY519" fmla="*/ 3766336 h 6858000"/>
              <a:gd name="connsiteX520" fmla="*/ 5291452 w 7467600"/>
              <a:gd name="connsiteY520" fmla="*/ 4076801 h 6858000"/>
              <a:gd name="connsiteX521" fmla="*/ 5434998 w 7467600"/>
              <a:gd name="connsiteY521" fmla="*/ 4254100 h 6858000"/>
              <a:gd name="connsiteX522" fmla="*/ 5351015 w 7467600"/>
              <a:gd name="connsiteY522" fmla="*/ 3760989 h 6858000"/>
              <a:gd name="connsiteX523" fmla="*/ 5413780 w 7467600"/>
              <a:gd name="connsiteY523" fmla="*/ 2966265 h 6858000"/>
              <a:gd name="connsiteX524" fmla="*/ 5425627 w 7467600"/>
              <a:gd name="connsiteY524" fmla="*/ 2954192 h 6858000"/>
              <a:gd name="connsiteX525" fmla="*/ 6604735 w 7467600"/>
              <a:gd name="connsiteY525" fmla="*/ 2041381 h 6858000"/>
              <a:gd name="connsiteX526" fmla="*/ 7204487 w 7467600"/>
              <a:gd name="connsiteY526" fmla="*/ 2742112 h 6858000"/>
              <a:gd name="connsiteX527" fmla="*/ 7131592 w 7467600"/>
              <a:gd name="connsiteY527" fmla="*/ 2672096 h 6858000"/>
              <a:gd name="connsiteX528" fmla="*/ 6996344 w 7467600"/>
              <a:gd name="connsiteY528" fmla="*/ 2518310 h 6858000"/>
              <a:gd name="connsiteX529" fmla="*/ 6735495 w 7467600"/>
              <a:gd name="connsiteY529" fmla="*/ 2196890 h 6858000"/>
              <a:gd name="connsiteX530" fmla="*/ 6721901 w 7467600"/>
              <a:gd name="connsiteY530" fmla="*/ 2179274 h 6858000"/>
              <a:gd name="connsiteX531" fmla="*/ 6604735 w 7467600"/>
              <a:gd name="connsiteY531" fmla="*/ 2041381 h 6858000"/>
              <a:gd name="connsiteX532" fmla="*/ 6591670 w 7467600"/>
              <a:gd name="connsiteY532" fmla="*/ 1988277 h 6858000"/>
              <a:gd name="connsiteX533" fmla="*/ 6747349 w 7467600"/>
              <a:gd name="connsiteY533" fmla="*/ 2160069 h 6858000"/>
              <a:gd name="connsiteX534" fmla="*/ 6760943 w 7467600"/>
              <a:gd name="connsiteY534" fmla="*/ 2177686 h 6858000"/>
              <a:gd name="connsiteX535" fmla="*/ 7021065 w 7467600"/>
              <a:gd name="connsiteY535" fmla="*/ 2498102 h 6858000"/>
              <a:gd name="connsiteX536" fmla="*/ 7155223 w 7467600"/>
              <a:gd name="connsiteY536" fmla="*/ 2650386 h 6858000"/>
              <a:gd name="connsiteX537" fmla="*/ 7203167 w 7467600"/>
              <a:gd name="connsiteY537" fmla="*/ 2697288 h 6858000"/>
              <a:gd name="connsiteX538" fmla="*/ 6937703 w 7467600"/>
              <a:gd name="connsiteY538" fmla="*/ 2321981 h 6858000"/>
              <a:gd name="connsiteX539" fmla="*/ 6591670 w 7467600"/>
              <a:gd name="connsiteY539" fmla="*/ 1988277 h 6858000"/>
              <a:gd name="connsiteX540" fmla="*/ 5798671 w 7467600"/>
              <a:gd name="connsiteY540" fmla="*/ 1981601 h 6858000"/>
              <a:gd name="connsiteX541" fmla="*/ 5754709 w 7467600"/>
              <a:gd name="connsiteY541" fmla="*/ 2071454 h 6858000"/>
              <a:gd name="connsiteX542" fmla="*/ 5763044 w 7467600"/>
              <a:gd name="connsiteY542" fmla="*/ 2842206 h 6858000"/>
              <a:gd name="connsiteX543" fmla="*/ 5764974 w 7467600"/>
              <a:gd name="connsiteY543" fmla="*/ 2799609 h 6858000"/>
              <a:gd name="connsiteX544" fmla="*/ 5767665 w 7467600"/>
              <a:gd name="connsiteY544" fmla="*/ 2666409 h 6858000"/>
              <a:gd name="connsiteX545" fmla="*/ 5763055 w 7467600"/>
              <a:gd name="connsiteY545" fmla="*/ 2579705 h 6858000"/>
              <a:gd name="connsiteX546" fmla="*/ 5758079 w 7467600"/>
              <a:gd name="connsiteY546" fmla="*/ 2492508 h 6858000"/>
              <a:gd name="connsiteX547" fmla="*/ 5779325 w 7467600"/>
              <a:gd name="connsiteY547" fmla="*/ 2197069 h 6858000"/>
              <a:gd name="connsiteX548" fmla="*/ 5798671 w 7467600"/>
              <a:gd name="connsiteY548" fmla="*/ 1981601 h 6858000"/>
              <a:gd name="connsiteX549" fmla="*/ 5829202 w 7467600"/>
              <a:gd name="connsiteY549" fmla="*/ 1971679 h 6858000"/>
              <a:gd name="connsiteX550" fmla="*/ 5809558 w 7467600"/>
              <a:gd name="connsiteY550" fmla="*/ 2198043 h 6858000"/>
              <a:gd name="connsiteX551" fmla="*/ 5788653 w 7467600"/>
              <a:gd name="connsiteY551" fmla="*/ 2489430 h 6858000"/>
              <a:gd name="connsiteX552" fmla="*/ 5793439 w 7467600"/>
              <a:gd name="connsiteY552" fmla="*/ 2575235 h 6858000"/>
              <a:gd name="connsiteX553" fmla="*/ 5796837 w 7467600"/>
              <a:gd name="connsiteY553" fmla="*/ 2637633 h 6858000"/>
              <a:gd name="connsiteX554" fmla="*/ 5818614 w 7467600"/>
              <a:gd name="connsiteY554" fmla="*/ 2473055 h 6858000"/>
              <a:gd name="connsiteX555" fmla="*/ 5829202 w 7467600"/>
              <a:gd name="connsiteY555" fmla="*/ 1971679 h 6858000"/>
              <a:gd name="connsiteX556" fmla="*/ 5911389 w 7467600"/>
              <a:gd name="connsiteY556" fmla="*/ 1898371 h 6858000"/>
              <a:gd name="connsiteX557" fmla="*/ 6237627 w 7467600"/>
              <a:gd name="connsiteY557" fmla="*/ 2231921 h 6858000"/>
              <a:gd name="connsiteX558" fmla="*/ 5911389 w 7467600"/>
              <a:gd name="connsiteY558" fmla="*/ 1898371 h 6858000"/>
              <a:gd name="connsiteX559" fmla="*/ 6944437 w 7467600"/>
              <a:gd name="connsiteY559" fmla="*/ 1575402 h 6858000"/>
              <a:gd name="connsiteX560" fmla="*/ 6304730 w 7467600"/>
              <a:gd name="connsiteY560" fmla="*/ 1766654 h 6858000"/>
              <a:gd name="connsiteX561" fmla="*/ 6944437 w 7467600"/>
              <a:gd name="connsiteY561" fmla="*/ 1575402 h 6858000"/>
              <a:gd name="connsiteX562" fmla="*/ 7019523 w 7467600"/>
              <a:gd name="connsiteY562" fmla="*/ 1519450 h 6858000"/>
              <a:gd name="connsiteX563" fmla="*/ 6298091 w 7467600"/>
              <a:gd name="connsiteY563" fmla="*/ 1737122 h 6858000"/>
              <a:gd name="connsiteX564" fmla="*/ 7019523 w 7467600"/>
              <a:gd name="connsiteY564" fmla="*/ 1519450 h 6858000"/>
              <a:gd name="connsiteX565" fmla="*/ 2399523 w 7467600"/>
              <a:gd name="connsiteY565" fmla="*/ 1428234 h 6858000"/>
              <a:gd name="connsiteX566" fmla="*/ 2224982 w 7467600"/>
              <a:gd name="connsiteY566" fmla="*/ 1826201 h 6858000"/>
              <a:gd name="connsiteX567" fmla="*/ 2096099 w 7467600"/>
              <a:gd name="connsiteY567" fmla="*/ 2345900 h 6858000"/>
              <a:gd name="connsiteX568" fmla="*/ 2283317 w 7467600"/>
              <a:gd name="connsiteY568" fmla="*/ 1796925 h 6858000"/>
              <a:gd name="connsiteX569" fmla="*/ 2399523 w 7467600"/>
              <a:gd name="connsiteY569" fmla="*/ 1428234 h 6858000"/>
              <a:gd name="connsiteX570" fmla="*/ 2448558 w 7467600"/>
              <a:gd name="connsiteY570" fmla="*/ 1373435 h 6858000"/>
              <a:gd name="connsiteX571" fmla="*/ 2312521 w 7467600"/>
              <a:gd name="connsiteY571" fmla="*/ 1806140 h 6858000"/>
              <a:gd name="connsiteX572" fmla="*/ 2127533 w 7467600"/>
              <a:gd name="connsiteY572" fmla="*/ 2348380 h 6858000"/>
              <a:gd name="connsiteX573" fmla="*/ 2358080 w 7467600"/>
              <a:gd name="connsiteY573" fmla="*/ 1866134 h 6858000"/>
              <a:gd name="connsiteX574" fmla="*/ 2407436 w 7467600"/>
              <a:gd name="connsiteY574" fmla="*/ 1651070 h 6858000"/>
              <a:gd name="connsiteX575" fmla="*/ 2448558 w 7467600"/>
              <a:gd name="connsiteY575" fmla="*/ 1373435 h 6858000"/>
              <a:gd name="connsiteX576" fmla="*/ 278707 w 7467600"/>
              <a:gd name="connsiteY576" fmla="*/ 1352270 h 6858000"/>
              <a:gd name="connsiteX577" fmla="*/ 321570 w 7467600"/>
              <a:gd name="connsiteY577" fmla="*/ 1861610 h 6858000"/>
              <a:gd name="connsiteX578" fmla="*/ 294281 w 7467600"/>
              <a:gd name="connsiteY578" fmla="*/ 1440658 h 6858000"/>
              <a:gd name="connsiteX579" fmla="*/ 278707 w 7467600"/>
              <a:gd name="connsiteY579" fmla="*/ 1352270 h 6858000"/>
              <a:gd name="connsiteX580" fmla="*/ 1423821 w 7467600"/>
              <a:gd name="connsiteY580" fmla="*/ 1351958 h 6858000"/>
              <a:gd name="connsiteX581" fmla="*/ 1638521 w 7467600"/>
              <a:gd name="connsiteY581" fmla="*/ 1908470 h 6858000"/>
              <a:gd name="connsiteX582" fmla="*/ 1754199 w 7467600"/>
              <a:gd name="connsiteY582" fmla="*/ 2149284 h 6858000"/>
              <a:gd name="connsiteX583" fmla="*/ 1908359 w 7467600"/>
              <a:gd name="connsiteY583" fmla="*/ 2364988 h 6858000"/>
              <a:gd name="connsiteX584" fmla="*/ 1647661 w 7467600"/>
              <a:gd name="connsiteY584" fmla="*/ 1825945 h 6858000"/>
              <a:gd name="connsiteX585" fmla="*/ 1423821 w 7467600"/>
              <a:gd name="connsiteY585" fmla="*/ 1351958 h 6858000"/>
              <a:gd name="connsiteX586" fmla="*/ 1431890 w 7467600"/>
              <a:gd name="connsiteY586" fmla="*/ 1306475 h 6858000"/>
              <a:gd name="connsiteX587" fmla="*/ 1507597 w 7467600"/>
              <a:gd name="connsiteY587" fmla="*/ 1446132 h 6858000"/>
              <a:gd name="connsiteX588" fmla="*/ 1674586 w 7467600"/>
              <a:gd name="connsiteY588" fmla="*/ 1813832 h 6858000"/>
              <a:gd name="connsiteX589" fmla="*/ 1815950 w 7467600"/>
              <a:gd name="connsiteY589" fmla="*/ 2128564 h 6858000"/>
              <a:gd name="connsiteX590" fmla="*/ 1984242 w 7467600"/>
              <a:gd name="connsiteY590" fmla="*/ 2430829 h 6858000"/>
              <a:gd name="connsiteX591" fmla="*/ 2014023 w 7467600"/>
              <a:gd name="connsiteY591" fmla="*/ 2450995 h 6858000"/>
              <a:gd name="connsiteX592" fmla="*/ 1747337 w 7467600"/>
              <a:gd name="connsiteY592" fmla="*/ 1855264 h 6858000"/>
              <a:gd name="connsiteX593" fmla="*/ 1533749 w 7467600"/>
              <a:gd name="connsiteY593" fmla="*/ 1478656 h 6858000"/>
              <a:gd name="connsiteX594" fmla="*/ 1431890 w 7467600"/>
              <a:gd name="connsiteY594" fmla="*/ 1306475 h 6858000"/>
              <a:gd name="connsiteX595" fmla="*/ 5052692 w 7467600"/>
              <a:gd name="connsiteY595" fmla="*/ 1292994 h 6858000"/>
              <a:gd name="connsiteX596" fmla="*/ 5200661 w 7467600"/>
              <a:gd name="connsiteY596" fmla="*/ 1635186 h 6858000"/>
              <a:gd name="connsiteX597" fmla="*/ 5297138 w 7467600"/>
              <a:gd name="connsiteY597" fmla="*/ 1906351 h 6858000"/>
              <a:gd name="connsiteX598" fmla="*/ 5052692 w 7467600"/>
              <a:gd name="connsiteY598" fmla="*/ 1292994 h 6858000"/>
              <a:gd name="connsiteX599" fmla="*/ 5009948 w 7467600"/>
              <a:gd name="connsiteY599" fmla="*/ 1273619 h 6858000"/>
              <a:gd name="connsiteX600" fmla="*/ 5121777 w 7467600"/>
              <a:gd name="connsiteY600" fmla="*/ 1654213 h 6858000"/>
              <a:gd name="connsiteX601" fmla="*/ 5293545 w 7467600"/>
              <a:gd name="connsiteY601" fmla="*/ 2072247 h 6858000"/>
              <a:gd name="connsiteX602" fmla="*/ 5294042 w 7467600"/>
              <a:gd name="connsiteY602" fmla="*/ 2065019 h 6858000"/>
              <a:gd name="connsiteX603" fmla="*/ 5171936 w 7467600"/>
              <a:gd name="connsiteY603" fmla="*/ 1647613 h 6858000"/>
              <a:gd name="connsiteX604" fmla="*/ 5009948 w 7467600"/>
              <a:gd name="connsiteY604" fmla="*/ 1273619 h 6858000"/>
              <a:gd name="connsiteX605" fmla="*/ 655236 w 7467600"/>
              <a:gd name="connsiteY605" fmla="*/ 1268632 h 6858000"/>
              <a:gd name="connsiteX606" fmla="*/ 839521 w 7467600"/>
              <a:gd name="connsiteY606" fmla="*/ 1685315 h 6858000"/>
              <a:gd name="connsiteX607" fmla="*/ 1109416 w 7467600"/>
              <a:gd name="connsiteY607" fmla="*/ 2061663 h 6858000"/>
              <a:gd name="connsiteX608" fmla="*/ 1298300 w 7467600"/>
              <a:gd name="connsiteY608" fmla="*/ 2247742 h 6858000"/>
              <a:gd name="connsiteX609" fmla="*/ 1125871 w 7467600"/>
              <a:gd name="connsiteY609" fmla="*/ 1989513 h 6858000"/>
              <a:gd name="connsiteX610" fmla="*/ 981574 w 7467600"/>
              <a:gd name="connsiteY610" fmla="*/ 1783157 h 6858000"/>
              <a:gd name="connsiteX611" fmla="*/ 922198 w 7467600"/>
              <a:gd name="connsiteY611" fmla="*/ 1677437 h 6858000"/>
              <a:gd name="connsiteX612" fmla="*/ 869293 w 7467600"/>
              <a:gd name="connsiteY612" fmla="*/ 1583214 h 6858000"/>
              <a:gd name="connsiteX613" fmla="*/ 751431 w 7467600"/>
              <a:gd name="connsiteY613" fmla="*/ 1405731 h 6858000"/>
              <a:gd name="connsiteX614" fmla="*/ 655236 w 7467600"/>
              <a:gd name="connsiteY614" fmla="*/ 1268632 h 6858000"/>
              <a:gd name="connsiteX615" fmla="*/ 6516292 w 7467600"/>
              <a:gd name="connsiteY615" fmla="*/ 1263064 h 6858000"/>
              <a:gd name="connsiteX616" fmla="*/ 5736320 w 7467600"/>
              <a:gd name="connsiteY616" fmla="*/ 1501803 h 6858000"/>
              <a:gd name="connsiteX617" fmla="*/ 6516292 w 7467600"/>
              <a:gd name="connsiteY617" fmla="*/ 1263064 h 6858000"/>
              <a:gd name="connsiteX618" fmla="*/ 291466 w 7467600"/>
              <a:gd name="connsiteY618" fmla="*/ 1250369 h 6858000"/>
              <a:gd name="connsiteX619" fmla="*/ 323180 w 7467600"/>
              <a:gd name="connsiteY619" fmla="*/ 1435283 h 6858000"/>
              <a:gd name="connsiteX620" fmla="*/ 349381 w 7467600"/>
              <a:gd name="connsiteY620" fmla="*/ 1875041 h 6858000"/>
              <a:gd name="connsiteX621" fmla="*/ 374363 w 7467600"/>
              <a:gd name="connsiteY621" fmla="*/ 1506494 h 6858000"/>
              <a:gd name="connsiteX622" fmla="*/ 302168 w 7467600"/>
              <a:gd name="connsiteY622" fmla="*/ 1274495 h 6858000"/>
              <a:gd name="connsiteX623" fmla="*/ 291466 w 7467600"/>
              <a:gd name="connsiteY623" fmla="*/ 1250369 h 6858000"/>
              <a:gd name="connsiteX624" fmla="*/ 678222 w 7467600"/>
              <a:gd name="connsiteY624" fmla="*/ 1248670 h 6858000"/>
              <a:gd name="connsiteX625" fmla="*/ 775536 w 7467600"/>
              <a:gd name="connsiteY625" fmla="*/ 1388015 h 6858000"/>
              <a:gd name="connsiteX626" fmla="*/ 894529 w 7467600"/>
              <a:gd name="connsiteY626" fmla="*/ 1567739 h 6858000"/>
              <a:gd name="connsiteX627" fmla="*/ 948000 w 7467600"/>
              <a:gd name="connsiteY627" fmla="*/ 1663088 h 6858000"/>
              <a:gd name="connsiteX628" fmla="*/ 1006812 w 7467600"/>
              <a:gd name="connsiteY628" fmla="*/ 1767683 h 6858000"/>
              <a:gd name="connsiteX629" fmla="*/ 1149133 w 7467600"/>
              <a:gd name="connsiteY629" fmla="*/ 1971513 h 6858000"/>
              <a:gd name="connsiteX630" fmla="*/ 1333952 w 7467600"/>
              <a:gd name="connsiteY630" fmla="*/ 2251620 h 6858000"/>
              <a:gd name="connsiteX631" fmla="*/ 1337329 w 7467600"/>
              <a:gd name="connsiteY631" fmla="*/ 2258350 h 6858000"/>
              <a:gd name="connsiteX632" fmla="*/ 1014726 w 7467600"/>
              <a:gd name="connsiteY632" fmla="*/ 1615556 h 6858000"/>
              <a:gd name="connsiteX633" fmla="*/ 678222 w 7467600"/>
              <a:gd name="connsiteY633" fmla="*/ 1248670 h 6858000"/>
              <a:gd name="connsiteX634" fmla="*/ 6691602 w 7467600"/>
              <a:gd name="connsiteY634" fmla="*/ 1140573 h 6858000"/>
              <a:gd name="connsiteX635" fmla="*/ 6571100 w 7467600"/>
              <a:gd name="connsiteY635" fmla="*/ 1183662 h 6858000"/>
              <a:gd name="connsiteX636" fmla="*/ 6241687 w 7467600"/>
              <a:gd name="connsiteY636" fmla="*/ 1257600 h 6858000"/>
              <a:gd name="connsiteX637" fmla="*/ 5693009 w 7467600"/>
              <a:gd name="connsiteY637" fmla="*/ 1478256 h 6858000"/>
              <a:gd name="connsiteX638" fmla="*/ 6548420 w 7467600"/>
              <a:gd name="connsiteY638" fmla="*/ 1214599 h 6858000"/>
              <a:gd name="connsiteX639" fmla="*/ 6605473 w 7467600"/>
              <a:gd name="connsiteY639" fmla="*/ 1184686 h 6858000"/>
              <a:gd name="connsiteX640" fmla="*/ 6691602 w 7467600"/>
              <a:gd name="connsiteY640" fmla="*/ 1140573 h 6858000"/>
              <a:gd name="connsiteX641" fmla="*/ 4002475 w 7467600"/>
              <a:gd name="connsiteY641" fmla="*/ 1037802 h 6858000"/>
              <a:gd name="connsiteX642" fmla="*/ 4000324 w 7467600"/>
              <a:gd name="connsiteY642" fmla="*/ 1039362 h 6858000"/>
              <a:gd name="connsiteX643" fmla="*/ 4002862 w 7467600"/>
              <a:gd name="connsiteY643" fmla="*/ 1042866 h 6858000"/>
              <a:gd name="connsiteX644" fmla="*/ 4002475 w 7467600"/>
              <a:gd name="connsiteY644" fmla="*/ 1037802 h 6858000"/>
              <a:gd name="connsiteX645" fmla="*/ 506322 w 7467600"/>
              <a:gd name="connsiteY645" fmla="*/ 1020997 h 6858000"/>
              <a:gd name="connsiteX646" fmla="*/ 533068 w 7467600"/>
              <a:gd name="connsiteY646" fmla="*/ 1029409 h 6858000"/>
              <a:gd name="connsiteX647" fmla="*/ 1232525 w 7467600"/>
              <a:gd name="connsiteY647" fmla="*/ 1804675 h 6858000"/>
              <a:gd name="connsiteX648" fmla="*/ 1388858 w 7467600"/>
              <a:gd name="connsiteY648" fmla="*/ 2368011 h 6858000"/>
              <a:gd name="connsiteX649" fmla="*/ 1384098 w 7467600"/>
              <a:gd name="connsiteY649" fmla="*/ 2378125 h 6858000"/>
              <a:gd name="connsiteX650" fmla="*/ 1425393 w 7467600"/>
              <a:gd name="connsiteY650" fmla="*/ 2589124 h 6858000"/>
              <a:gd name="connsiteX651" fmla="*/ 1424001 w 7467600"/>
              <a:gd name="connsiteY651" fmla="*/ 2597541 h 6858000"/>
              <a:gd name="connsiteX652" fmla="*/ 2152729 w 7467600"/>
              <a:gd name="connsiteY652" fmla="*/ 2864487 h 6858000"/>
              <a:gd name="connsiteX653" fmla="*/ 2020609 w 7467600"/>
              <a:gd name="connsiteY653" fmla="*/ 2539671 h 6858000"/>
              <a:gd name="connsiteX654" fmla="*/ 2018920 w 7467600"/>
              <a:gd name="connsiteY654" fmla="*/ 2536309 h 6858000"/>
              <a:gd name="connsiteX655" fmla="*/ 1342441 w 7467600"/>
              <a:gd name="connsiteY655" fmla="*/ 1173017 h 6858000"/>
              <a:gd name="connsiteX656" fmla="*/ 1367925 w 7467600"/>
              <a:gd name="connsiteY656" fmla="*/ 1135648 h 6858000"/>
              <a:gd name="connsiteX657" fmla="*/ 1771401 w 7467600"/>
              <a:gd name="connsiteY657" fmla="*/ 1806673 h 6858000"/>
              <a:gd name="connsiteX658" fmla="*/ 1972385 w 7467600"/>
              <a:gd name="connsiteY658" fmla="*/ 2198735 h 6858000"/>
              <a:gd name="connsiteX659" fmla="*/ 2040892 w 7467600"/>
              <a:gd name="connsiteY659" fmla="*/ 2405205 h 6858000"/>
              <a:gd name="connsiteX660" fmla="*/ 2131689 w 7467600"/>
              <a:gd name="connsiteY660" fmla="*/ 1936926 h 6858000"/>
              <a:gd name="connsiteX661" fmla="*/ 2454820 w 7467600"/>
              <a:gd name="connsiteY661" fmla="*/ 1248808 h 6858000"/>
              <a:gd name="connsiteX662" fmla="*/ 2492512 w 7467600"/>
              <a:gd name="connsiteY662" fmla="*/ 1302920 h 6858000"/>
              <a:gd name="connsiteX663" fmla="*/ 2081216 w 7467600"/>
              <a:gd name="connsiteY663" fmla="*/ 2527513 h 6858000"/>
              <a:gd name="connsiteX664" fmla="*/ 2081211 w 7467600"/>
              <a:gd name="connsiteY664" fmla="*/ 2528916 h 6858000"/>
              <a:gd name="connsiteX665" fmla="*/ 2199067 w 7467600"/>
              <a:gd name="connsiteY665" fmla="*/ 2884061 h 6858000"/>
              <a:gd name="connsiteX666" fmla="*/ 3192586 w 7467600"/>
              <a:gd name="connsiteY666" fmla="*/ 3411496 h 6858000"/>
              <a:gd name="connsiteX667" fmla="*/ 3182620 w 7467600"/>
              <a:gd name="connsiteY667" fmla="*/ 3483279 h 6858000"/>
              <a:gd name="connsiteX668" fmla="*/ 2435119 w 7467600"/>
              <a:gd name="connsiteY668" fmla="*/ 3080173 h 6858000"/>
              <a:gd name="connsiteX669" fmla="*/ 2410152 w 7467600"/>
              <a:gd name="connsiteY669" fmla="*/ 3063751 h 6858000"/>
              <a:gd name="connsiteX670" fmla="*/ 2408099 w 7467600"/>
              <a:gd name="connsiteY670" fmla="*/ 3064403 h 6858000"/>
              <a:gd name="connsiteX671" fmla="*/ 2407218 w 7467600"/>
              <a:gd name="connsiteY671" fmla="*/ 3070324 h 6858000"/>
              <a:gd name="connsiteX672" fmla="*/ 2380138 w 7467600"/>
              <a:gd name="connsiteY672" fmla="*/ 3099341 h 6858000"/>
              <a:gd name="connsiteX673" fmla="*/ 1765923 w 7467600"/>
              <a:gd name="connsiteY673" fmla="*/ 3581043 h 6858000"/>
              <a:gd name="connsiteX674" fmla="*/ 1702258 w 7467600"/>
              <a:gd name="connsiteY674" fmla="*/ 3612286 h 6858000"/>
              <a:gd name="connsiteX675" fmla="*/ 1538370 w 7467600"/>
              <a:gd name="connsiteY675" fmla="*/ 3811804 h 6858000"/>
              <a:gd name="connsiteX676" fmla="*/ 542867 w 7467600"/>
              <a:gd name="connsiteY676" fmla="*/ 4944092 h 6858000"/>
              <a:gd name="connsiteX677" fmla="*/ 515800 w 7467600"/>
              <a:gd name="connsiteY677" fmla="*/ 4862180 h 6858000"/>
              <a:gd name="connsiteX678" fmla="*/ 909145 w 7467600"/>
              <a:gd name="connsiteY678" fmla="*/ 4199225 h 6858000"/>
              <a:gd name="connsiteX679" fmla="*/ 1214067 w 7467600"/>
              <a:gd name="connsiteY679" fmla="*/ 3908561 h 6858000"/>
              <a:gd name="connsiteX680" fmla="*/ 640967 w 7467600"/>
              <a:gd name="connsiteY680" fmla="*/ 4105601 h 6858000"/>
              <a:gd name="connsiteX681" fmla="*/ 112563 w 7467600"/>
              <a:gd name="connsiteY681" fmla="*/ 4396952 h 6858000"/>
              <a:gd name="connsiteX682" fmla="*/ 0 w 7467600"/>
              <a:gd name="connsiteY682" fmla="*/ 4466006 h 6858000"/>
              <a:gd name="connsiteX683" fmla="*/ 0 w 7467600"/>
              <a:gd name="connsiteY683" fmla="*/ 4233763 h 6858000"/>
              <a:gd name="connsiteX684" fmla="*/ 36881 w 7467600"/>
              <a:gd name="connsiteY684" fmla="*/ 4200118 h 6858000"/>
              <a:gd name="connsiteX685" fmla="*/ 910534 w 7467600"/>
              <a:gd name="connsiteY685" fmla="*/ 3629753 h 6858000"/>
              <a:gd name="connsiteX686" fmla="*/ 1578717 w 7467600"/>
              <a:gd name="connsiteY686" fmla="*/ 3575982 h 6858000"/>
              <a:gd name="connsiteX687" fmla="*/ 2338780 w 7467600"/>
              <a:gd name="connsiteY687" fmla="*/ 3033725 h 6858000"/>
              <a:gd name="connsiteX688" fmla="*/ 1807991 w 7467600"/>
              <a:gd name="connsiteY688" fmla="*/ 2807184 h 6858000"/>
              <a:gd name="connsiteX689" fmla="*/ 1416358 w 7467600"/>
              <a:gd name="connsiteY689" fmla="*/ 3112571 h 6858000"/>
              <a:gd name="connsiteX690" fmla="*/ 939066 w 7467600"/>
              <a:gd name="connsiteY690" fmla="*/ 3378798 h 6858000"/>
              <a:gd name="connsiteX691" fmla="*/ 115099 w 7467600"/>
              <a:gd name="connsiteY691" fmla="*/ 3607650 h 6858000"/>
              <a:gd name="connsiteX692" fmla="*/ 97284 w 7467600"/>
              <a:gd name="connsiteY692" fmla="*/ 3520393 h 6858000"/>
              <a:gd name="connsiteX693" fmla="*/ 922050 w 7467600"/>
              <a:gd name="connsiteY693" fmla="*/ 3074867 h 6858000"/>
              <a:gd name="connsiteX694" fmla="*/ 1405265 w 7467600"/>
              <a:gd name="connsiteY694" fmla="*/ 3016319 h 6858000"/>
              <a:gd name="connsiteX695" fmla="*/ 1407512 w 7467600"/>
              <a:gd name="connsiteY695" fmla="*/ 3018001 h 6858000"/>
              <a:gd name="connsiteX696" fmla="*/ 1726266 w 7467600"/>
              <a:gd name="connsiteY696" fmla="*/ 2777274 h 6858000"/>
              <a:gd name="connsiteX697" fmla="*/ 625390 w 7467600"/>
              <a:gd name="connsiteY697" fmla="*/ 2514541 h 6858000"/>
              <a:gd name="connsiteX698" fmla="*/ 619799 w 7467600"/>
              <a:gd name="connsiteY698" fmla="*/ 2527180 h 6858000"/>
              <a:gd name="connsiteX699" fmla="*/ 310030 w 7467600"/>
              <a:gd name="connsiteY699" fmla="*/ 2771818 h 6858000"/>
              <a:gd name="connsiteX700" fmla="*/ 173877 w 7467600"/>
              <a:gd name="connsiteY700" fmla="*/ 2937056 h 6858000"/>
              <a:gd name="connsiteX701" fmla="*/ 77889 w 7467600"/>
              <a:gd name="connsiteY701" fmla="*/ 3138440 h 6858000"/>
              <a:gd name="connsiteX702" fmla="*/ 0 w 7467600"/>
              <a:gd name="connsiteY702" fmla="*/ 3271395 h 6858000"/>
              <a:gd name="connsiteX703" fmla="*/ 0 w 7467600"/>
              <a:gd name="connsiteY703" fmla="*/ 3153002 h 6858000"/>
              <a:gd name="connsiteX704" fmla="*/ 2386 w 7467600"/>
              <a:gd name="connsiteY704" fmla="*/ 3149203 h 6858000"/>
              <a:gd name="connsiteX705" fmla="*/ 89753 w 7467600"/>
              <a:gd name="connsiteY705" fmla="*/ 2987702 h 6858000"/>
              <a:gd name="connsiteX706" fmla="*/ 76869 w 7467600"/>
              <a:gd name="connsiteY706" fmla="*/ 3005404 h 6858000"/>
              <a:gd name="connsiteX707" fmla="*/ 32049 w 7467600"/>
              <a:gd name="connsiteY707" fmla="*/ 3065814 h 6858000"/>
              <a:gd name="connsiteX708" fmla="*/ 0 w 7467600"/>
              <a:gd name="connsiteY708" fmla="*/ 3108744 h 6858000"/>
              <a:gd name="connsiteX709" fmla="*/ 0 w 7467600"/>
              <a:gd name="connsiteY709" fmla="*/ 3058059 h 6858000"/>
              <a:gd name="connsiteX710" fmla="*/ 7610 w 7467600"/>
              <a:gd name="connsiteY710" fmla="*/ 3047889 h 6858000"/>
              <a:gd name="connsiteX711" fmla="*/ 52419 w 7467600"/>
              <a:gd name="connsiteY711" fmla="*/ 2987479 h 6858000"/>
              <a:gd name="connsiteX712" fmla="*/ 59142 w 7467600"/>
              <a:gd name="connsiteY712" fmla="*/ 2978488 h 6858000"/>
              <a:gd name="connsiteX713" fmla="*/ 0 w 7467600"/>
              <a:gd name="connsiteY713" fmla="*/ 3015334 h 6858000"/>
              <a:gd name="connsiteX714" fmla="*/ 0 w 7467600"/>
              <a:gd name="connsiteY714" fmla="*/ 2914286 h 6858000"/>
              <a:gd name="connsiteX715" fmla="*/ 36383 w 7467600"/>
              <a:gd name="connsiteY715" fmla="*/ 2901128 h 6858000"/>
              <a:gd name="connsiteX716" fmla="*/ 156329 w 7467600"/>
              <a:gd name="connsiteY716" fmla="*/ 2840533 h 6858000"/>
              <a:gd name="connsiteX717" fmla="*/ 358355 w 7467600"/>
              <a:gd name="connsiteY717" fmla="*/ 2620471 h 6858000"/>
              <a:gd name="connsiteX718" fmla="*/ 510577 w 7467600"/>
              <a:gd name="connsiteY718" fmla="*/ 2501244 h 6858000"/>
              <a:gd name="connsiteX719" fmla="*/ 211967 w 7467600"/>
              <a:gd name="connsiteY719" fmla="*/ 2479171 h 6858000"/>
              <a:gd name="connsiteX720" fmla="*/ 0 w 7467600"/>
              <a:gd name="connsiteY720" fmla="*/ 2476398 h 6858000"/>
              <a:gd name="connsiteX721" fmla="*/ 0 w 7467600"/>
              <a:gd name="connsiteY721" fmla="*/ 2389189 h 6858000"/>
              <a:gd name="connsiteX722" fmla="*/ 103062 w 7467600"/>
              <a:gd name="connsiteY722" fmla="*/ 2389518 h 6858000"/>
              <a:gd name="connsiteX723" fmla="*/ 510734 w 7467600"/>
              <a:gd name="connsiteY723" fmla="*/ 2416201 h 6858000"/>
              <a:gd name="connsiteX724" fmla="*/ 279257 w 7467600"/>
              <a:gd name="connsiteY724" fmla="*/ 2092102 h 6858000"/>
              <a:gd name="connsiteX725" fmla="*/ 65265 w 7467600"/>
              <a:gd name="connsiteY725" fmla="*/ 2006049 h 6858000"/>
              <a:gd name="connsiteX726" fmla="*/ 0 w 7467600"/>
              <a:gd name="connsiteY726" fmla="*/ 1982532 h 6858000"/>
              <a:gd name="connsiteX727" fmla="*/ 0 w 7467600"/>
              <a:gd name="connsiteY727" fmla="*/ 1912789 h 6858000"/>
              <a:gd name="connsiteX728" fmla="*/ 97460 w 7467600"/>
              <a:gd name="connsiteY728" fmla="*/ 1953725 h 6858000"/>
              <a:gd name="connsiteX729" fmla="*/ 221272 w 7467600"/>
              <a:gd name="connsiteY729" fmla="*/ 1980766 h 6858000"/>
              <a:gd name="connsiteX730" fmla="*/ 116765 w 7467600"/>
              <a:gd name="connsiteY730" fmla="*/ 1911033 h 6858000"/>
              <a:gd name="connsiteX731" fmla="*/ 16405 w 7467600"/>
              <a:gd name="connsiteY731" fmla="*/ 1803412 h 6858000"/>
              <a:gd name="connsiteX732" fmla="*/ 0 w 7467600"/>
              <a:gd name="connsiteY732" fmla="*/ 1784777 h 6858000"/>
              <a:gd name="connsiteX733" fmla="*/ 0 w 7467600"/>
              <a:gd name="connsiteY733" fmla="*/ 1740082 h 6858000"/>
              <a:gd name="connsiteX734" fmla="*/ 39394 w 7467600"/>
              <a:gd name="connsiteY734" fmla="*/ 1784856 h 6858000"/>
              <a:gd name="connsiteX735" fmla="*/ 135813 w 7467600"/>
              <a:gd name="connsiteY735" fmla="*/ 1888838 h 6858000"/>
              <a:gd name="connsiteX736" fmla="*/ 242575 w 7467600"/>
              <a:gd name="connsiteY736" fmla="*/ 1958841 h 6858000"/>
              <a:gd name="connsiteX737" fmla="*/ 82197 w 7467600"/>
              <a:gd name="connsiteY737" fmla="*/ 1754826 h 6858000"/>
              <a:gd name="connsiteX738" fmla="*/ 0 w 7467600"/>
              <a:gd name="connsiteY738" fmla="*/ 1679650 h 6858000"/>
              <a:gd name="connsiteX739" fmla="*/ 0 w 7467600"/>
              <a:gd name="connsiteY739" fmla="*/ 1602463 h 6858000"/>
              <a:gd name="connsiteX740" fmla="*/ 84689 w 7467600"/>
              <a:gd name="connsiteY740" fmla="*/ 1677442 h 6858000"/>
              <a:gd name="connsiteX741" fmla="*/ 298437 w 7467600"/>
              <a:gd name="connsiteY741" fmla="*/ 1968019 h 6858000"/>
              <a:gd name="connsiteX742" fmla="*/ 227269 w 7467600"/>
              <a:gd name="connsiteY742" fmla="*/ 1114064 h 6858000"/>
              <a:gd name="connsiteX743" fmla="*/ 248003 w 7467600"/>
              <a:gd name="connsiteY743" fmla="*/ 1089613 h 6858000"/>
              <a:gd name="connsiteX744" fmla="*/ 427020 w 7467600"/>
              <a:gd name="connsiteY744" fmla="*/ 1619803 h 6858000"/>
              <a:gd name="connsiteX745" fmla="*/ 340345 w 7467600"/>
              <a:gd name="connsiteY745" fmla="*/ 2027739 h 6858000"/>
              <a:gd name="connsiteX746" fmla="*/ 360865 w 7467600"/>
              <a:gd name="connsiteY746" fmla="*/ 2044827 h 6858000"/>
              <a:gd name="connsiteX747" fmla="*/ 560414 w 7467600"/>
              <a:gd name="connsiteY747" fmla="*/ 2421457 h 6858000"/>
              <a:gd name="connsiteX748" fmla="*/ 1359703 w 7467600"/>
              <a:gd name="connsiteY748" fmla="*/ 2578554 h 6858000"/>
              <a:gd name="connsiteX749" fmla="*/ 1359422 w 7467600"/>
              <a:gd name="connsiteY749" fmla="*/ 2577994 h 6858000"/>
              <a:gd name="connsiteX750" fmla="*/ 828701 w 7467600"/>
              <a:gd name="connsiteY750" fmla="*/ 1839520 h 6858000"/>
              <a:gd name="connsiteX751" fmla="*/ 494427 w 7467600"/>
              <a:gd name="connsiteY751" fmla="*/ 1092333 h 6858000"/>
              <a:gd name="connsiteX752" fmla="*/ 506322 w 7467600"/>
              <a:gd name="connsiteY752" fmla="*/ 1020997 h 6858000"/>
              <a:gd name="connsiteX753" fmla="*/ 4570198 w 7467600"/>
              <a:gd name="connsiteY753" fmla="*/ 978081 h 6858000"/>
              <a:gd name="connsiteX754" fmla="*/ 4523691 w 7467600"/>
              <a:gd name="connsiteY754" fmla="*/ 1127776 h 6858000"/>
              <a:gd name="connsiteX755" fmla="*/ 4509875 w 7467600"/>
              <a:gd name="connsiteY755" fmla="*/ 1167552 h 6858000"/>
              <a:gd name="connsiteX756" fmla="*/ 4478168 w 7467600"/>
              <a:gd name="connsiteY756" fmla="*/ 1260735 h 6858000"/>
              <a:gd name="connsiteX757" fmla="*/ 4409309 w 7467600"/>
              <a:gd name="connsiteY757" fmla="*/ 1666996 h 6858000"/>
              <a:gd name="connsiteX758" fmla="*/ 4370031 w 7467600"/>
              <a:gd name="connsiteY758" fmla="*/ 1955666 h 6858000"/>
              <a:gd name="connsiteX759" fmla="*/ 4570198 w 7467600"/>
              <a:gd name="connsiteY759" fmla="*/ 978081 h 6858000"/>
              <a:gd name="connsiteX760" fmla="*/ 4557898 w 7467600"/>
              <a:gd name="connsiteY760" fmla="*/ 900011 h 6858000"/>
              <a:gd name="connsiteX761" fmla="*/ 4344840 w 7467600"/>
              <a:gd name="connsiteY761" fmla="*/ 1922038 h 6858000"/>
              <a:gd name="connsiteX762" fmla="*/ 4378710 w 7467600"/>
              <a:gd name="connsiteY762" fmla="*/ 1665516 h 6858000"/>
              <a:gd name="connsiteX763" fmla="*/ 4448798 w 7467600"/>
              <a:gd name="connsiteY763" fmla="*/ 1253024 h 6858000"/>
              <a:gd name="connsiteX764" fmla="*/ 4480315 w 7467600"/>
              <a:gd name="connsiteY764" fmla="*/ 1158454 h 6858000"/>
              <a:gd name="connsiteX765" fmla="*/ 4494133 w 7467600"/>
              <a:gd name="connsiteY765" fmla="*/ 1118676 h 6858000"/>
              <a:gd name="connsiteX766" fmla="*/ 4557898 w 7467600"/>
              <a:gd name="connsiteY766" fmla="*/ 900011 h 6858000"/>
              <a:gd name="connsiteX767" fmla="*/ 5870151 w 7467600"/>
              <a:gd name="connsiteY767" fmla="*/ 898890 h 6858000"/>
              <a:gd name="connsiteX768" fmla="*/ 5861335 w 7467600"/>
              <a:gd name="connsiteY768" fmla="*/ 899177 h 6858000"/>
              <a:gd name="connsiteX769" fmla="*/ 5843702 w 7467600"/>
              <a:gd name="connsiteY769" fmla="*/ 899748 h 6858000"/>
              <a:gd name="connsiteX770" fmla="*/ 5651107 w 7467600"/>
              <a:gd name="connsiteY770" fmla="*/ 920306 h 6858000"/>
              <a:gd name="connsiteX771" fmla="*/ 5459407 w 7467600"/>
              <a:gd name="connsiteY771" fmla="*/ 940975 h 6858000"/>
              <a:gd name="connsiteX772" fmla="*/ 5374846 w 7467600"/>
              <a:gd name="connsiteY772" fmla="*/ 941988 h 6858000"/>
              <a:gd name="connsiteX773" fmla="*/ 5256105 w 7467600"/>
              <a:gd name="connsiteY773" fmla="*/ 945632 h 6858000"/>
              <a:gd name="connsiteX774" fmla="*/ 5107071 w 7467600"/>
              <a:gd name="connsiteY774" fmla="*/ 969720 h 6858000"/>
              <a:gd name="connsiteX775" fmla="*/ 4998681 w 7467600"/>
              <a:gd name="connsiteY775" fmla="*/ 988771 h 6858000"/>
              <a:gd name="connsiteX776" fmla="*/ 5870151 w 7467600"/>
              <a:gd name="connsiteY776" fmla="*/ 898890 h 6858000"/>
              <a:gd name="connsiteX777" fmla="*/ 5504425 w 7467600"/>
              <a:gd name="connsiteY777" fmla="*/ 848067 h 6858000"/>
              <a:gd name="connsiteX778" fmla="*/ 4968849 w 7467600"/>
              <a:gd name="connsiteY778" fmla="*/ 962318 h 6858000"/>
              <a:gd name="connsiteX779" fmla="*/ 5104039 w 7467600"/>
              <a:gd name="connsiteY779" fmla="*/ 940634 h 6858000"/>
              <a:gd name="connsiteX780" fmla="*/ 5256311 w 7467600"/>
              <a:gd name="connsiteY780" fmla="*/ 916490 h 6858000"/>
              <a:gd name="connsiteX781" fmla="*/ 5377381 w 7467600"/>
              <a:gd name="connsiteY781" fmla="*/ 912671 h 6858000"/>
              <a:gd name="connsiteX782" fmla="*/ 5460148 w 7467600"/>
              <a:gd name="connsiteY782" fmla="*/ 911442 h 6858000"/>
              <a:gd name="connsiteX783" fmla="*/ 5648971 w 7467600"/>
              <a:gd name="connsiteY783" fmla="*/ 891331 h 6858000"/>
              <a:gd name="connsiteX784" fmla="*/ 5844807 w 7467600"/>
              <a:gd name="connsiteY784" fmla="*/ 870718 h 6858000"/>
              <a:gd name="connsiteX785" fmla="*/ 5862975 w 7467600"/>
              <a:gd name="connsiteY785" fmla="*/ 869756 h 6858000"/>
              <a:gd name="connsiteX786" fmla="*/ 5920887 w 7467600"/>
              <a:gd name="connsiteY786" fmla="*/ 865929 h 6858000"/>
              <a:gd name="connsiteX787" fmla="*/ 5504425 w 7467600"/>
              <a:gd name="connsiteY787" fmla="*/ 848067 h 6858000"/>
              <a:gd name="connsiteX788" fmla="*/ 3607114 w 7467600"/>
              <a:gd name="connsiteY788" fmla="*/ 467441 h 6858000"/>
              <a:gd name="connsiteX789" fmla="*/ 3296242 w 7467600"/>
              <a:gd name="connsiteY789" fmla="*/ 807991 h 6858000"/>
              <a:gd name="connsiteX790" fmla="*/ 3174674 w 7467600"/>
              <a:gd name="connsiteY790" fmla="*/ 919759 h 6858000"/>
              <a:gd name="connsiteX791" fmla="*/ 3042978 w 7467600"/>
              <a:gd name="connsiteY791" fmla="*/ 1054894 h 6858000"/>
              <a:gd name="connsiteX792" fmla="*/ 2968914 w 7467600"/>
              <a:gd name="connsiteY792" fmla="*/ 1133756 h 6858000"/>
              <a:gd name="connsiteX793" fmla="*/ 3103823 w 7467600"/>
              <a:gd name="connsiteY793" fmla="*/ 1026814 h 6858000"/>
              <a:gd name="connsiteX794" fmla="*/ 3607114 w 7467600"/>
              <a:gd name="connsiteY794" fmla="*/ 467441 h 6858000"/>
              <a:gd name="connsiteX795" fmla="*/ 3744487 w 7467600"/>
              <a:gd name="connsiteY795" fmla="*/ 383136 h 6858000"/>
              <a:gd name="connsiteX796" fmla="*/ 3970213 w 7467600"/>
              <a:gd name="connsiteY796" fmla="*/ 995559 h 6858000"/>
              <a:gd name="connsiteX797" fmla="*/ 3744487 w 7467600"/>
              <a:gd name="connsiteY797" fmla="*/ 383136 h 6858000"/>
              <a:gd name="connsiteX798" fmla="*/ 3624562 w 7467600"/>
              <a:gd name="connsiteY798" fmla="*/ 367041 h 6858000"/>
              <a:gd name="connsiteX799" fmla="*/ 3489712 w 7467600"/>
              <a:gd name="connsiteY799" fmla="*/ 485386 h 6858000"/>
              <a:gd name="connsiteX800" fmla="*/ 3182994 w 7467600"/>
              <a:gd name="connsiteY800" fmla="*/ 828265 h 6858000"/>
              <a:gd name="connsiteX801" fmla="*/ 2892114 w 7467600"/>
              <a:gd name="connsiteY801" fmla="*/ 1172635 h 6858000"/>
              <a:gd name="connsiteX802" fmla="*/ 3021459 w 7467600"/>
              <a:gd name="connsiteY802" fmla="*/ 1035385 h 6858000"/>
              <a:gd name="connsiteX803" fmla="*/ 3153873 w 7467600"/>
              <a:gd name="connsiteY803" fmla="*/ 898971 h 6858000"/>
              <a:gd name="connsiteX804" fmla="*/ 3276511 w 7467600"/>
              <a:gd name="connsiteY804" fmla="*/ 786423 h 6858000"/>
              <a:gd name="connsiteX805" fmla="*/ 3584154 w 7467600"/>
              <a:gd name="connsiteY805" fmla="*/ 448218 h 6858000"/>
              <a:gd name="connsiteX806" fmla="*/ 3624562 w 7467600"/>
              <a:gd name="connsiteY806" fmla="*/ 367041 h 6858000"/>
              <a:gd name="connsiteX807" fmla="*/ 3766672 w 7467600"/>
              <a:gd name="connsiteY807" fmla="*/ 359429 h 6858000"/>
              <a:gd name="connsiteX808" fmla="*/ 3996338 w 7467600"/>
              <a:gd name="connsiteY808" fmla="*/ 968237 h 6858000"/>
              <a:gd name="connsiteX809" fmla="*/ 3766672 w 7467600"/>
              <a:gd name="connsiteY809" fmla="*/ 359429 h 6858000"/>
              <a:gd name="connsiteX810" fmla="*/ 5805386 w 7467600"/>
              <a:gd name="connsiteY810" fmla="*/ 239240 h 6858000"/>
              <a:gd name="connsiteX811" fmla="*/ 5736947 w 7467600"/>
              <a:gd name="connsiteY811" fmla="*/ 261367 h 6858000"/>
              <a:gd name="connsiteX812" fmla="*/ 5427012 w 7467600"/>
              <a:gd name="connsiteY812" fmla="*/ 311272 h 6858000"/>
              <a:gd name="connsiteX813" fmla="*/ 5147818 w 7467600"/>
              <a:gd name="connsiteY813" fmla="*/ 322112 h 6858000"/>
              <a:gd name="connsiteX814" fmla="*/ 5060854 w 7467600"/>
              <a:gd name="connsiteY814" fmla="*/ 311882 h 6858000"/>
              <a:gd name="connsiteX815" fmla="*/ 4945989 w 7467600"/>
              <a:gd name="connsiteY815" fmla="*/ 300516 h 6858000"/>
              <a:gd name="connsiteX816" fmla="*/ 5410479 w 7467600"/>
              <a:gd name="connsiteY816" fmla="*/ 348434 h 6858000"/>
              <a:gd name="connsiteX817" fmla="*/ 5805386 w 7467600"/>
              <a:gd name="connsiteY817" fmla="*/ 239240 h 6858000"/>
              <a:gd name="connsiteX818" fmla="*/ 5905192 w 7467600"/>
              <a:gd name="connsiteY818" fmla="*/ 163079 h 6858000"/>
              <a:gd name="connsiteX819" fmla="*/ 5865655 w 7467600"/>
              <a:gd name="connsiteY819" fmla="*/ 171901 h 6858000"/>
              <a:gd name="connsiteX820" fmla="*/ 5259740 w 7467600"/>
              <a:gd name="connsiteY820" fmla="*/ 257013 h 6858000"/>
              <a:gd name="connsiteX821" fmla="*/ 5208466 w 7467600"/>
              <a:gd name="connsiteY821" fmla="*/ 257550 h 6858000"/>
              <a:gd name="connsiteX822" fmla="*/ 4980204 w 7467600"/>
              <a:gd name="connsiteY822" fmla="*/ 271903 h 6858000"/>
              <a:gd name="connsiteX823" fmla="*/ 5068068 w 7467600"/>
              <a:gd name="connsiteY823" fmla="*/ 282244 h 6858000"/>
              <a:gd name="connsiteX824" fmla="*/ 5153231 w 7467600"/>
              <a:gd name="connsiteY824" fmla="*/ 292240 h 6858000"/>
              <a:gd name="connsiteX825" fmla="*/ 5426491 w 7467600"/>
              <a:gd name="connsiteY825" fmla="*/ 281128 h 6858000"/>
              <a:gd name="connsiteX826" fmla="*/ 5731212 w 7467600"/>
              <a:gd name="connsiteY826" fmla="*/ 231951 h 6858000"/>
              <a:gd name="connsiteX827" fmla="*/ 5905192 w 7467600"/>
              <a:gd name="connsiteY827" fmla="*/ 163079 h 6858000"/>
              <a:gd name="connsiteX828" fmla="*/ 5944437 w 7467600"/>
              <a:gd name="connsiteY828" fmla="*/ 113829 h 6858000"/>
              <a:gd name="connsiteX829" fmla="*/ 5825032 w 7467600"/>
              <a:gd name="connsiteY829" fmla="*/ 146405 h 6858000"/>
              <a:gd name="connsiteX830" fmla="*/ 4955599 w 7467600"/>
              <a:gd name="connsiteY830" fmla="*/ 247008 h 6858000"/>
              <a:gd name="connsiteX831" fmla="*/ 5210104 w 7467600"/>
              <a:gd name="connsiteY831" fmla="*/ 228123 h 6858000"/>
              <a:gd name="connsiteX832" fmla="*/ 5261015 w 7467600"/>
              <a:gd name="connsiteY832" fmla="*/ 227087 h 6858000"/>
              <a:gd name="connsiteX833" fmla="*/ 5861181 w 7467600"/>
              <a:gd name="connsiteY833" fmla="*/ 143093 h 6858000"/>
              <a:gd name="connsiteX834" fmla="*/ 5961252 w 7467600"/>
              <a:gd name="connsiteY834" fmla="*/ 114820 h 6858000"/>
              <a:gd name="connsiteX835" fmla="*/ 5944437 w 7467600"/>
              <a:gd name="connsiteY835" fmla="*/ 113829 h 6858000"/>
              <a:gd name="connsiteX836" fmla="*/ 3882765 w 7467600"/>
              <a:gd name="connsiteY836" fmla="*/ 0 h 6858000"/>
              <a:gd name="connsiteX837" fmla="*/ 3995099 w 7467600"/>
              <a:gd name="connsiteY837" fmla="*/ 0 h 6858000"/>
              <a:gd name="connsiteX838" fmla="*/ 4163818 w 7467600"/>
              <a:gd name="connsiteY838" fmla="*/ 234104 h 6858000"/>
              <a:gd name="connsiteX839" fmla="*/ 4172099 w 7467600"/>
              <a:gd name="connsiteY839" fmla="*/ 234207 h 6858000"/>
              <a:gd name="connsiteX840" fmla="*/ 4784282 w 7467600"/>
              <a:gd name="connsiteY840" fmla="*/ 276561 h 6858000"/>
              <a:gd name="connsiteX841" fmla="*/ 4801687 w 7467600"/>
              <a:gd name="connsiteY841" fmla="*/ 267764 h 6858000"/>
              <a:gd name="connsiteX842" fmla="*/ 6082788 w 7467600"/>
              <a:gd name="connsiteY842" fmla="*/ 64119 h 6858000"/>
              <a:gd name="connsiteX843" fmla="*/ 6099442 w 7467600"/>
              <a:gd name="connsiteY843" fmla="*/ 82568 h 6858000"/>
              <a:gd name="connsiteX844" fmla="*/ 4804137 w 7467600"/>
              <a:gd name="connsiteY844" fmla="*/ 320931 h 6858000"/>
              <a:gd name="connsiteX845" fmla="*/ 4227047 w 7467600"/>
              <a:gd name="connsiteY845" fmla="*/ 313415 h 6858000"/>
              <a:gd name="connsiteX846" fmla="*/ 4346041 w 7467600"/>
              <a:gd name="connsiteY846" fmla="*/ 456086 h 6858000"/>
              <a:gd name="connsiteX847" fmla="*/ 4870967 w 7467600"/>
              <a:gd name="connsiteY847" fmla="*/ 963061 h 6858000"/>
              <a:gd name="connsiteX848" fmla="*/ 4889647 w 7467600"/>
              <a:gd name="connsiteY848" fmla="*/ 957147 h 6858000"/>
              <a:gd name="connsiteX849" fmla="*/ 5422504 w 7467600"/>
              <a:gd name="connsiteY849" fmla="*/ 805191 h 6858000"/>
              <a:gd name="connsiteX850" fmla="*/ 6087656 w 7467600"/>
              <a:gd name="connsiteY850" fmla="*/ 826703 h 6858000"/>
              <a:gd name="connsiteX851" fmla="*/ 6058717 w 7467600"/>
              <a:gd name="connsiteY851" fmla="*/ 865992 h 6858000"/>
              <a:gd name="connsiteX852" fmla="*/ 4974153 w 7467600"/>
              <a:gd name="connsiteY852" fmla="*/ 1045456 h 6858000"/>
              <a:gd name="connsiteX853" fmla="*/ 5627835 w 7467600"/>
              <a:gd name="connsiteY853" fmla="*/ 1472077 h 6858000"/>
              <a:gd name="connsiteX854" fmla="*/ 5629817 w 7467600"/>
              <a:gd name="connsiteY854" fmla="*/ 1471412 h 6858000"/>
              <a:gd name="connsiteX855" fmla="*/ 5634124 w 7467600"/>
              <a:gd name="connsiteY855" fmla="*/ 1470572 h 6858000"/>
              <a:gd name="connsiteX856" fmla="*/ 5755832 w 7467600"/>
              <a:gd name="connsiteY856" fmla="*/ 1383886 h 6858000"/>
              <a:gd name="connsiteX857" fmla="*/ 6014186 w 7467600"/>
              <a:gd name="connsiteY857" fmla="*/ 1279799 h 6858000"/>
              <a:gd name="connsiteX858" fmla="*/ 6901619 w 7467600"/>
              <a:gd name="connsiteY858" fmla="*/ 1047874 h 6858000"/>
              <a:gd name="connsiteX859" fmla="*/ 6931566 w 7467600"/>
              <a:gd name="connsiteY859" fmla="*/ 1062034 h 6858000"/>
              <a:gd name="connsiteX860" fmla="*/ 5790982 w 7467600"/>
              <a:gd name="connsiteY860" fmla="*/ 1561380 h 6858000"/>
              <a:gd name="connsiteX861" fmla="*/ 6188971 w 7467600"/>
              <a:gd name="connsiteY861" fmla="*/ 1755168 h 6858000"/>
              <a:gd name="connsiteX862" fmla="*/ 6202446 w 7467600"/>
              <a:gd name="connsiteY862" fmla="*/ 1752268 h 6858000"/>
              <a:gd name="connsiteX863" fmla="*/ 7179560 w 7467600"/>
              <a:gd name="connsiteY863" fmla="*/ 1467551 h 6858000"/>
              <a:gd name="connsiteX864" fmla="*/ 7158730 w 7467600"/>
              <a:gd name="connsiteY864" fmla="*/ 1507835 h 6858000"/>
              <a:gd name="connsiteX865" fmla="*/ 6326959 w 7467600"/>
              <a:gd name="connsiteY865" fmla="*/ 1817686 h 6858000"/>
              <a:gd name="connsiteX866" fmla="*/ 6537433 w 7467600"/>
              <a:gd name="connsiteY866" fmla="*/ 1907790 h 6858000"/>
              <a:gd name="connsiteX867" fmla="*/ 6550221 w 7467600"/>
              <a:gd name="connsiteY867" fmla="*/ 1910729 h 6858000"/>
              <a:gd name="connsiteX868" fmla="*/ 6964438 w 7467600"/>
              <a:gd name="connsiteY868" fmla="*/ 2209505 h 6858000"/>
              <a:gd name="connsiteX869" fmla="*/ 7367862 w 7467600"/>
              <a:gd name="connsiteY869" fmla="*/ 2806833 h 6858000"/>
              <a:gd name="connsiteX870" fmla="*/ 7364329 w 7467600"/>
              <a:gd name="connsiteY870" fmla="*/ 2826907 h 6858000"/>
              <a:gd name="connsiteX871" fmla="*/ 7290545 w 7467600"/>
              <a:gd name="connsiteY871" fmla="*/ 2850663 h 6858000"/>
              <a:gd name="connsiteX872" fmla="*/ 6472036 w 7467600"/>
              <a:gd name="connsiteY872" fmla="*/ 1959003 h 6858000"/>
              <a:gd name="connsiteX873" fmla="*/ 5792897 w 7467600"/>
              <a:gd name="connsiteY873" fmla="*/ 1647747 h 6858000"/>
              <a:gd name="connsiteX874" fmla="*/ 5842751 w 7467600"/>
              <a:gd name="connsiteY874" fmla="*/ 1816112 h 6858000"/>
              <a:gd name="connsiteX875" fmla="*/ 5847424 w 7467600"/>
              <a:gd name="connsiteY875" fmla="*/ 1815776 h 6858000"/>
              <a:gd name="connsiteX876" fmla="*/ 6399821 w 7467600"/>
              <a:gd name="connsiteY876" fmla="*/ 2344799 h 6858000"/>
              <a:gd name="connsiteX877" fmla="*/ 6323232 w 7467600"/>
              <a:gd name="connsiteY877" fmla="*/ 2389634 h 6858000"/>
              <a:gd name="connsiteX878" fmla="*/ 5942958 w 7467600"/>
              <a:gd name="connsiteY878" fmla="*/ 2077708 h 6858000"/>
              <a:gd name="connsiteX879" fmla="*/ 5921559 w 7467600"/>
              <a:gd name="connsiteY879" fmla="*/ 2378596 h 6858000"/>
              <a:gd name="connsiteX880" fmla="*/ 5817651 w 7467600"/>
              <a:gd name="connsiteY880" fmla="*/ 3023919 h 6858000"/>
              <a:gd name="connsiteX881" fmla="*/ 5729634 w 7467600"/>
              <a:gd name="connsiteY881" fmla="*/ 3051849 h 6858000"/>
              <a:gd name="connsiteX882" fmla="*/ 5611018 w 7467600"/>
              <a:gd name="connsiteY882" fmla="*/ 2316769 h 6858000"/>
              <a:gd name="connsiteX883" fmla="*/ 5687608 w 7467600"/>
              <a:gd name="connsiteY883" fmla="*/ 2039972 h 6858000"/>
              <a:gd name="connsiteX884" fmla="*/ 5657554 w 7467600"/>
              <a:gd name="connsiteY884" fmla="*/ 1576445 h 6858000"/>
              <a:gd name="connsiteX885" fmla="*/ 5150475 w 7467600"/>
              <a:gd name="connsiteY885" fmla="*/ 1274012 h 6858000"/>
              <a:gd name="connsiteX886" fmla="*/ 5349142 w 7467600"/>
              <a:gd name="connsiteY886" fmla="*/ 2204405 h 6858000"/>
              <a:gd name="connsiteX887" fmla="*/ 5262214 w 7467600"/>
              <a:gd name="connsiteY887" fmla="*/ 2233836 h 6858000"/>
              <a:gd name="connsiteX888" fmla="*/ 4981539 w 7467600"/>
              <a:gd name="connsiteY888" fmla="*/ 1542201 h 6858000"/>
              <a:gd name="connsiteX889" fmla="*/ 4958461 w 7467600"/>
              <a:gd name="connsiteY889" fmla="*/ 1136957 h 6858000"/>
              <a:gd name="connsiteX890" fmla="*/ 4655015 w 7467600"/>
              <a:gd name="connsiteY890" fmla="*/ 891426 h 6858000"/>
              <a:gd name="connsiteX891" fmla="*/ 4348002 w 7467600"/>
              <a:gd name="connsiteY891" fmla="*/ 2205895 h 6858000"/>
              <a:gd name="connsiteX892" fmla="*/ 4262250 w 7467600"/>
              <a:gd name="connsiteY892" fmla="*/ 2219972 h 6858000"/>
              <a:gd name="connsiteX893" fmla="*/ 4550611 w 7467600"/>
              <a:gd name="connsiteY893" fmla="*/ 817540 h 6858000"/>
              <a:gd name="connsiteX894" fmla="*/ 4564418 w 7467600"/>
              <a:gd name="connsiteY894" fmla="*/ 808293 h 6858000"/>
              <a:gd name="connsiteX895" fmla="*/ 4266388 w 7467600"/>
              <a:gd name="connsiteY895" fmla="*/ 500083 h 6858000"/>
              <a:gd name="connsiteX896" fmla="*/ 4032842 w 7467600"/>
              <a:gd name="connsiteY896" fmla="*/ 211809 h 6858000"/>
              <a:gd name="connsiteX897" fmla="*/ 3882765 w 7467600"/>
              <a:gd name="connsiteY897" fmla="*/ 0 h 6858000"/>
              <a:gd name="connsiteX898" fmla="*/ 3721337 w 7467600"/>
              <a:gd name="connsiteY898" fmla="*/ 0 h 6858000"/>
              <a:gd name="connsiteX899" fmla="*/ 3797544 w 7467600"/>
              <a:gd name="connsiteY899" fmla="*/ 0 h 6858000"/>
              <a:gd name="connsiteX900" fmla="*/ 3775734 w 7467600"/>
              <a:gd name="connsiteY900" fmla="*/ 95131 h 6858000"/>
              <a:gd name="connsiteX901" fmla="*/ 3724807 w 7467600"/>
              <a:gd name="connsiteY901" fmla="*/ 272257 h 6858000"/>
              <a:gd name="connsiteX902" fmla="*/ 3726844 w 7467600"/>
              <a:gd name="connsiteY902" fmla="*/ 282988 h 6858000"/>
              <a:gd name="connsiteX903" fmla="*/ 3742664 w 7467600"/>
              <a:gd name="connsiteY903" fmla="*/ 279918 h 6858000"/>
              <a:gd name="connsiteX904" fmla="*/ 4103910 w 7467600"/>
              <a:gd name="connsiteY904" fmla="*/ 1161917 h 6858000"/>
              <a:gd name="connsiteX905" fmla="*/ 4020269 w 7467600"/>
              <a:gd name="connsiteY905" fmla="*/ 1200406 h 6858000"/>
              <a:gd name="connsiteX906" fmla="*/ 3674882 w 7467600"/>
              <a:gd name="connsiteY906" fmla="*/ 488524 h 6858000"/>
              <a:gd name="connsiteX907" fmla="*/ 3132682 w 7467600"/>
              <a:gd name="connsiteY907" fmla="*/ 1072284 h 6858000"/>
              <a:gd name="connsiteX908" fmla="*/ 2716346 w 7467600"/>
              <a:gd name="connsiteY908" fmla="*/ 1276376 h 6858000"/>
              <a:gd name="connsiteX909" fmla="*/ 2716772 w 7467600"/>
              <a:gd name="connsiteY909" fmla="*/ 1255462 h 6858000"/>
              <a:gd name="connsiteX910" fmla="*/ 3471096 w 7467600"/>
              <a:gd name="connsiteY910" fmla="*/ 437072 h 6858000"/>
              <a:gd name="connsiteX911" fmla="*/ 3639057 w 7467600"/>
              <a:gd name="connsiteY911" fmla="*/ 286334 h 6858000"/>
              <a:gd name="connsiteX912" fmla="*/ 3640309 w 7467600"/>
              <a:gd name="connsiteY912" fmla="*/ 284664 h 6858000"/>
              <a:gd name="connsiteX913" fmla="*/ 3646022 w 7467600"/>
              <a:gd name="connsiteY913" fmla="*/ 276711 h 6858000"/>
              <a:gd name="connsiteX914" fmla="*/ 3707943 w 7467600"/>
              <a:gd name="connsiteY914" fmla="*/ 65958 h 6858000"/>
              <a:gd name="connsiteX915" fmla="*/ 3721337 w 7467600"/>
              <a:gd name="connsiteY915" fmla="*/ 0 h 6858000"/>
              <a:gd name="connsiteX916" fmla="*/ 2867960 w 7467600"/>
              <a:gd name="connsiteY916" fmla="*/ 0 h 6858000"/>
              <a:gd name="connsiteX917" fmla="*/ 2926351 w 7467600"/>
              <a:gd name="connsiteY917" fmla="*/ 0 h 6858000"/>
              <a:gd name="connsiteX918" fmla="*/ 2902823 w 7467600"/>
              <a:gd name="connsiteY918" fmla="*/ 262929 h 6858000"/>
              <a:gd name="connsiteX919" fmla="*/ 2940663 w 7467600"/>
              <a:gd name="connsiteY919" fmla="*/ 140884 h 6858000"/>
              <a:gd name="connsiteX920" fmla="*/ 2947039 w 7467600"/>
              <a:gd name="connsiteY920" fmla="*/ 122524 h 6858000"/>
              <a:gd name="connsiteX921" fmla="*/ 2984316 w 7467600"/>
              <a:gd name="connsiteY921" fmla="*/ 0 h 6858000"/>
              <a:gd name="connsiteX922" fmla="*/ 3016114 w 7467600"/>
              <a:gd name="connsiteY922" fmla="*/ 0 h 6858000"/>
              <a:gd name="connsiteX923" fmla="*/ 2979949 w 7467600"/>
              <a:gd name="connsiteY923" fmla="*/ 119274 h 6858000"/>
              <a:gd name="connsiteX924" fmla="*/ 3023879 w 7467600"/>
              <a:gd name="connsiteY924" fmla="*/ 0 h 6858000"/>
              <a:gd name="connsiteX925" fmla="*/ 3105400 w 7467600"/>
              <a:gd name="connsiteY925" fmla="*/ 0 h 6858000"/>
              <a:gd name="connsiteX926" fmla="*/ 3094669 w 7467600"/>
              <a:gd name="connsiteY926" fmla="*/ 30308 h 6858000"/>
              <a:gd name="connsiteX927" fmla="*/ 2901945 w 7467600"/>
              <a:gd name="connsiteY927" fmla="*/ 466538 h 6858000"/>
              <a:gd name="connsiteX928" fmla="*/ 2815209 w 7467600"/>
              <a:gd name="connsiteY928" fmla="*/ 497361 h 6858000"/>
              <a:gd name="connsiteX929" fmla="*/ 2844845 w 7467600"/>
              <a:gd name="connsiteY929" fmla="*/ 127638 h 6858000"/>
              <a:gd name="connsiteX930" fmla="*/ 2867960 w 7467600"/>
              <a:gd name="connsiteY930" fmla="*/ 0 h 6858000"/>
              <a:gd name="connsiteX931" fmla="*/ 1057230 w 7467600"/>
              <a:gd name="connsiteY931" fmla="*/ 0 h 6858000"/>
              <a:gd name="connsiteX932" fmla="*/ 1111003 w 7467600"/>
              <a:gd name="connsiteY932" fmla="*/ 0 h 6858000"/>
              <a:gd name="connsiteX933" fmla="*/ 1125553 w 7467600"/>
              <a:gd name="connsiteY933" fmla="*/ 52588 h 6858000"/>
              <a:gd name="connsiteX934" fmla="*/ 1304276 w 7467600"/>
              <a:gd name="connsiteY934" fmla="*/ 476275 h 6858000"/>
              <a:gd name="connsiteX935" fmla="*/ 1492066 w 7467600"/>
              <a:gd name="connsiteY935" fmla="*/ 886333 h 6858000"/>
              <a:gd name="connsiteX936" fmla="*/ 1423698 w 7467600"/>
              <a:gd name="connsiteY936" fmla="*/ 710817 h 6858000"/>
              <a:gd name="connsiteX937" fmla="*/ 1357609 w 7467600"/>
              <a:gd name="connsiteY937" fmla="*/ 532892 h 6858000"/>
              <a:gd name="connsiteX938" fmla="*/ 1309550 w 7467600"/>
              <a:gd name="connsiteY938" fmla="*/ 374031 h 6858000"/>
              <a:gd name="connsiteX939" fmla="*/ 1193673 w 7467600"/>
              <a:gd name="connsiteY939" fmla="*/ 49533 h 6858000"/>
              <a:gd name="connsiteX940" fmla="*/ 1164391 w 7467600"/>
              <a:gd name="connsiteY940" fmla="*/ 0 h 6858000"/>
              <a:gd name="connsiteX941" fmla="*/ 1200666 w 7467600"/>
              <a:gd name="connsiteY941" fmla="*/ 0 h 6858000"/>
              <a:gd name="connsiteX942" fmla="*/ 1223408 w 7467600"/>
              <a:gd name="connsiteY942" fmla="*/ 38996 h 6858000"/>
              <a:gd name="connsiteX943" fmla="*/ 1339635 w 7467600"/>
              <a:gd name="connsiteY943" fmla="*/ 365517 h 6858000"/>
              <a:gd name="connsiteX944" fmla="*/ 1387469 w 7467600"/>
              <a:gd name="connsiteY944" fmla="*/ 523079 h 6858000"/>
              <a:gd name="connsiteX945" fmla="*/ 1452685 w 7467600"/>
              <a:gd name="connsiteY945" fmla="*/ 699806 h 6858000"/>
              <a:gd name="connsiteX946" fmla="*/ 1492092 w 7467600"/>
              <a:gd name="connsiteY946" fmla="*/ 800424 h 6858000"/>
              <a:gd name="connsiteX947" fmla="*/ 1455302 w 7467600"/>
              <a:gd name="connsiteY947" fmla="*/ 632913 h 6858000"/>
              <a:gd name="connsiteX948" fmla="*/ 1222336 w 7467600"/>
              <a:gd name="connsiteY948" fmla="*/ 9480 h 6858000"/>
              <a:gd name="connsiteX949" fmla="*/ 1214634 w 7467600"/>
              <a:gd name="connsiteY949" fmla="*/ 0 h 6858000"/>
              <a:gd name="connsiteX950" fmla="*/ 1289827 w 7467600"/>
              <a:gd name="connsiteY950" fmla="*/ 0 h 6858000"/>
              <a:gd name="connsiteX951" fmla="*/ 1321076 w 7467600"/>
              <a:gd name="connsiteY951" fmla="*/ 59722 h 6858000"/>
              <a:gd name="connsiteX952" fmla="*/ 1512579 w 7467600"/>
              <a:gd name="connsiteY952" fmla="*/ 626441 h 6858000"/>
              <a:gd name="connsiteX953" fmla="*/ 1506076 w 7467600"/>
              <a:gd name="connsiteY953" fmla="*/ 1089289 h 6858000"/>
              <a:gd name="connsiteX954" fmla="*/ 1486346 w 7467600"/>
              <a:gd name="connsiteY954" fmla="*/ 1079919 h 6858000"/>
              <a:gd name="connsiteX955" fmla="*/ 1070511 w 7467600"/>
              <a:gd name="connsiteY955" fmla="*/ 48609 h 6858000"/>
              <a:gd name="connsiteX956" fmla="*/ 1057230 w 7467600"/>
              <a:gd name="connsiteY956" fmla="*/ 0 h 6858000"/>
              <a:gd name="connsiteX957" fmla="*/ 43151 w 7467600"/>
              <a:gd name="connsiteY957" fmla="*/ 0 h 6858000"/>
              <a:gd name="connsiteX958" fmla="*/ 95283 w 7467600"/>
              <a:gd name="connsiteY958" fmla="*/ 0 h 6858000"/>
              <a:gd name="connsiteX959" fmla="*/ 300708 w 7467600"/>
              <a:gd name="connsiteY959" fmla="*/ 154571 h 6858000"/>
              <a:gd name="connsiteX960" fmla="*/ 530414 w 7467600"/>
              <a:gd name="connsiteY960" fmla="*/ 354673 h 6858000"/>
              <a:gd name="connsiteX961" fmla="*/ 333785 w 7467600"/>
              <a:gd name="connsiteY961" fmla="*/ 161564 h 6858000"/>
              <a:gd name="connsiteX962" fmla="*/ 147005 w 7467600"/>
              <a:gd name="connsiteY962" fmla="*/ 0 h 6858000"/>
              <a:gd name="connsiteX963" fmla="*/ 272509 w 7467600"/>
              <a:gd name="connsiteY963" fmla="*/ 0 h 6858000"/>
              <a:gd name="connsiteX964" fmla="*/ 326276 w 7467600"/>
              <a:gd name="connsiteY964" fmla="*/ 45847 h 6858000"/>
              <a:gd name="connsiteX965" fmla="*/ 823759 w 7467600"/>
              <a:gd name="connsiteY965" fmla="*/ 574145 h 6858000"/>
              <a:gd name="connsiteX966" fmla="*/ 811254 w 7467600"/>
              <a:gd name="connsiteY966" fmla="*/ 665546 h 6858000"/>
              <a:gd name="connsiteX967" fmla="*/ 154042 w 7467600"/>
              <a:gd name="connsiteY967" fmla="*/ 261522 h 6858000"/>
              <a:gd name="connsiteX968" fmla="*/ 13550 w 7467600"/>
              <a:gd name="connsiteY968" fmla="*/ 158423 h 6858000"/>
              <a:gd name="connsiteX969" fmla="*/ 0 w 7467600"/>
              <a:gd name="connsiteY969" fmla="*/ 146618 h 6858000"/>
              <a:gd name="connsiteX970" fmla="*/ 0 w 7467600"/>
              <a:gd name="connsiteY970" fmla="*/ 59161 h 6858000"/>
              <a:gd name="connsiteX971" fmla="*/ 45427 w 7467600"/>
              <a:gd name="connsiteY971" fmla="*/ 101078 h 6858000"/>
              <a:gd name="connsiteX972" fmla="*/ 630103 w 7467600"/>
              <a:gd name="connsiteY972" fmla="*/ 485885 h 6858000"/>
              <a:gd name="connsiteX973" fmla="*/ 532040 w 7467600"/>
              <a:gd name="connsiteY973" fmla="*/ 399359 h 6858000"/>
              <a:gd name="connsiteX974" fmla="*/ 517618 w 7467600"/>
              <a:gd name="connsiteY974" fmla="*/ 385726 h 6858000"/>
              <a:gd name="connsiteX975" fmla="*/ 285074 w 7467600"/>
              <a:gd name="connsiteY975" fmla="*/ 182755 h 6858000"/>
              <a:gd name="connsiteX976" fmla="*/ 43151 w 7467600"/>
              <a:gd name="connsiteY97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271900 w 7467600"/>
              <a:gd name="connsiteY78" fmla="*/ 5734551 h 6858000"/>
              <a:gd name="connsiteX79" fmla="*/ 7015907 w 7467600"/>
              <a:gd name="connsiteY79" fmla="*/ 5541548 h 6858000"/>
              <a:gd name="connsiteX80" fmla="*/ 7259646 w 7467600"/>
              <a:gd name="connsiteY80" fmla="*/ 5765985 h 6858000"/>
              <a:gd name="connsiteX81" fmla="*/ 7467600 w 7467600"/>
              <a:gd name="connsiteY81" fmla="*/ 6012219 h 6858000"/>
              <a:gd name="connsiteX82" fmla="*/ 6946849 w 7467600"/>
              <a:gd name="connsiteY82" fmla="*/ 5523271 h 6858000"/>
              <a:gd name="connsiteX83" fmla="*/ 6946972 w 7467600"/>
              <a:gd name="connsiteY83" fmla="*/ 5526491 h 6858000"/>
              <a:gd name="connsiteX84" fmla="*/ 7105827 w 7467600"/>
              <a:gd name="connsiteY84" fmla="*/ 5718700 h 6858000"/>
              <a:gd name="connsiteX85" fmla="*/ 7356878 w 7467600"/>
              <a:gd name="connsiteY85" fmla="*/ 5981332 h 6858000"/>
              <a:gd name="connsiteX86" fmla="*/ 7467600 w 7467600"/>
              <a:gd name="connsiteY86" fmla="*/ 6117703 h 6858000"/>
              <a:gd name="connsiteX87" fmla="*/ 7467600 w 7467600"/>
              <a:gd name="connsiteY87" fmla="*/ 6163634 h 6858000"/>
              <a:gd name="connsiteX88" fmla="*/ 7403637 w 7467600"/>
              <a:gd name="connsiteY88" fmla="*/ 6083957 h 6858000"/>
              <a:gd name="connsiteX89" fmla="*/ 7254615 w 7467600"/>
              <a:gd name="connsiteY89" fmla="*/ 5911918 h 6858000"/>
              <a:gd name="connsiteX90" fmla="*/ 7312589 w 7467600"/>
              <a:gd name="connsiteY90" fmla="*/ 5982309 h 6858000"/>
              <a:gd name="connsiteX91" fmla="*/ 7448321 w 7467600"/>
              <a:gd name="connsiteY91" fmla="*/ 6190991 h 6858000"/>
              <a:gd name="connsiteX92" fmla="*/ 7467600 w 7467600"/>
              <a:gd name="connsiteY92" fmla="*/ 6221686 h 6858000"/>
              <a:gd name="connsiteX93" fmla="*/ 7467600 w 7467600"/>
              <a:gd name="connsiteY93" fmla="*/ 6334256 h 6858000"/>
              <a:gd name="connsiteX94" fmla="*/ 7454976 w 7467600"/>
              <a:gd name="connsiteY94" fmla="*/ 6318297 h 6858000"/>
              <a:gd name="connsiteX95" fmla="*/ 7042773 w 7467600"/>
              <a:gd name="connsiteY95" fmla="*/ 5734011 h 6858000"/>
              <a:gd name="connsiteX96" fmla="*/ 6844835 w 7467600"/>
              <a:gd name="connsiteY96" fmla="*/ 5424988 h 6858000"/>
              <a:gd name="connsiteX97" fmla="*/ 1456157 w 7467600"/>
              <a:gd name="connsiteY97" fmla="*/ 5371404 h 6858000"/>
              <a:gd name="connsiteX98" fmla="*/ 1244432 w 7467600"/>
              <a:gd name="connsiteY98" fmla="*/ 5385601 h 6858000"/>
              <a:gd name="connsiteX99" fmla="*/ 973990 w 7467600"/>
              <a:gd name="connsiteY99" fmla="*/ 5424940 h 6858000"/>
              <a:gd name="connsiteX100" fmla="*/ 1103809 w 7467600"/>
              <a:gd name="connsiteY100" fmla="*/ 5433720 h 6858000"/>
              <a:gd name="connsiteX101" fmla="*/ 1123454 w 7467600"/>
              <a:gd name="connsiteY101" fmla="*/ 5435727 h 6858000"/>
              <a:gd name="connsiteX102" fmla="*/ 1737017 w 7467600"/>
              <a:gd name="connsiteY102" fmla="*/ 5452183 h 6858000"/>
              <a:gd name="connsiteX103" fmla="*/ 1824397 w 7467600"/>
              <a:gd name="connsiteY103" fmla="*/ 5447757 h 6858000"/>
              <a:gd name="connsiteX104" fmla="*/ 2070059 w 7467600"/>
              <a:gd name="connsiteY104" fmla="*/ 5441660 h 6858000"/>
              <a:gd name="connsiteX105" fmla="*/ 1456157 w 7467600"/>
              <a:gd name="connsiteY105" fmla="*/ 5371404 h 6858000"/>
              <a:gd name="connsiteX106" fmla="*/ 4988186 w 7467600"/>
              <a:gd name="connsiteY106" fmla="*/ 5216467 h 6858000"/>
              <a:gd name="connsiteX107" fmla="*/ 4777334 w 7467600"/>
              <a:gd name="connsiteY107" fmla="*/ 5406072 h 6858000"/>
              <a:gd name="connsiteX108" fmla="*/ 4718341 w 7467600"/>
              <a:gd name="connsiteY108" fmla="*/ 5468043 h 6858000"/>
              <a:gd name="connsiteX109" fmla="*/ 4604655 w 7467600"/>
              <a:gd name="connsiteY109" fmla="*/ 5583434 h 6858000"/>
              <a:gd name="connsiteX110" fmla="*/ 4565074 w 7467600"/>
              <a:gd name="connsiteY110" fmla="*/ 5618550 h 6858000"/>
              <a:gd name="connsiteX111" fmla="*/ 4988186 w 7467600"/>
              <a:gd name="connsiteY111" fmla="*/ 5216467 h 6858000"/>
              <a:gd name="connsiteX112" fmla="*/ 4978032 w 7467600"/>
              <a:gd name="connsiteY112" fmla="*/ 5183809 h 6858000"/>
              <a:gd name="connsiteX113" fmla="*/ 4463413 w 7467600"/>
              <a:gd name="connsiteY113" fmla="*/ 5615162 h 6858000"/>
              <a:gd name="connsiteX114" fmla="*/ 4358134 w 7467600"/>
              <a:gd name="connsiteY114" fmla="*/ 5742791 h 6858000"/>
              <a:gd name="connsiteX115" fmla="*/ 4376219 w 7467600"/>
              <a:gd name="connsiteY115" fmla="*/ 5729027 h 6858000"/>
              <a:gd name="connsiteX116" fmla="*/ 4582340 w 7467600"/>
              <a:gd name="connsiteY116" fmla="*/ 5561037 h 6858000"/>
              <a:gd name="connsiteX117" fmla="*/ 4694684 w 7467600"/>
              <a:gd name="connsiteY117" fmla="*/ 5447098 h 6858000"/>
              <a:gd name="connsiteX118" fmla="*/ 4754123 w 7467600"/>
              <a:gd name="connsiteY118" fmla="*/ 5384643 h 6858000"/>
              <a:gd name="connsiteX119" fmla="*/ 4978032 w 7467600"/>
              <a:gd name="connsiteY119" fmla="*/ 5183809 h 6858000"/>
              <a:gd name="connsiteX120" fmla="*/ 1903353 w 7467600"/>
              <a:gd name="connsiteY120" fmla="*/ 5044827 h 6858000"/>
              <a:gd name="connsiteX121" fmla="*/ 1936931 w 7467600"/>
              <a:gd name="connsiteY121" fmla="*/ 5093954 h 6858000"/>
              <a:gd name="connsiteX122" fmla="*/ 2195868 w 7467600"/>
              <a:gd name="connsiteY122" fmla="*/ 5396574 h 6858000"/>
              <a:gd name="connsiteX123" fmla="*/ 2088852 w 7467600"/>
              <a:gd name="connsiteY123" fmla="*/ 5166123 h 6858000"/>
              <a:gd name="connsiteX124" fmla="*/ 1958241 w 7467600"/>
              <a:gd name="connsiteY124" fmla="*/ 5067955 h 6858000"/>
              <a:gd name="connsiteX125" fmla="*/ 1903353 w 7467600"/>
              <a:gd name="connsiteY125" fmla="*/ 5044827 h 6858000"/>
              <a:gd name="connsiteX126" fmla="*/ 1979378 w 7467600"/>
              <a:gd name="connsiteY126" fmla="*/ 4769504 h 6858000"/>
              <a:gd name="connsiteX127" fmla="*/ 2882120 w 7467600"/>
              <a:gd name="connsiteY127" fmla="*/ 5064547 h 6858000"/>
              <a:gd name="connsiteX128" fmla="*/ 2793103 w 7467600"/>
              <a:gd name="connsiteY128" fmla="*/ 5039699 h 6858000"/>
              <a:gd name="connsiteX129" fmla="*/ 2770041 w 7467600"/>
              <a:gd name="connsiteY129" fmla="*/ 5033634 h 6858000"/>
              <a:gd name="connsiteX130" fmla="*/ 1979378 w 7467600"/>
              <a:gd name="connsiteY130" fmla="*/ 4769504 h 6858000"/>
              <a:gd name="connsiteX131" fmla="*/ 1927410 w 7467600"/>
              <a:gd name="connsiteY131" fmla="*/ 4716164 h 6858000"/>
              <a:gd name="connsiteX132" fmla="*/ 1959587 w 7467600"/>
              <a:gd name="connsiteY132" fmla="*/ 4728849 h 6858000"/>
              <a:gd name="connsiteX133" fmla="*/ 2777707 w 7467600"/>
              <a:gd name="connsiteY133" fmla="*/ 5003991 h 6858000"/>
              <a:gd name="connsiteX134" fmla="*/ 2800768 w 7467600"/>
              <a:gd name="connsiteY134" fmla="*/ 5010056 h 6858000"/>
              <a:gd name="connsiteX135" fmla="*/ 2879408 w 7467600"/>
              <a:gd name="connsiteY135" fmla="*/ 5031590 h 6858000"/>
              <a:gd name="connsiteX136" fmla="*/ 2862295 w 7467600"/>
              <a:gd name="connsiteY136" fmla="*/ 5022958 h 6858000"/>
              <a:gd name="connsiteX137" fmla="*/ 2813343 w 7467600"/>
              <a:gd name="connsiteY137" fmla="*/ 4998369 h 6858000"/>
              <a:gd name="connsiteX138" fmla="*/ 2646245 w 7467600"/>
              <a:gd name="connsiteY138" fmla="*/ 4930999 h 6858000"/>
              <a:gd name="connsiteX139" fmla="*/ 1999243 w 7467600"/>
              <a:gd name="connsiteY139" fmla="*/ 4730524 h 6858000"/>
              <a:gd name="connsiteX140" fmla="*/ 1979527 w 7467600"/>
              <a:gd name="connsiteY140" fmla="*/ 4726651 h 6858000"/>
              <a:gd name="connsiteX141" fmla="*/ 1927410 w 7467600"/>
              <a:gd name="connsiteY141" fmla="*/ 4716164 h 6858000"/>
              <a:gd name="connsiteX142" fmla="*/ 1997014 w 7467600"/>
              <a:gd name="connsiteY142" fmla="*/ 4698007 h 6858000"/>
              <a:gd name="connsiteX143" fmla="*/ 2005458 w 7467600"/>
              <a:gd name="connsiteY143" fmla="*/ 4699540 h 6858000"/>
              <a:gd name="connsiteX144" fmla="*/ 2657186 w 7467600"/>
              <a:gd name="connsiteY144" fmla="*/ 4901687 h 6858000"/>
              <a:gd name="connsiteX145" fmla="*/ 2826662 w 7467600"/>
              <a:gd name="connsiteY145" fmla="*/ 4970362 h 6858000"/>
              <a:gd name="connsiteX146" fmla="*/ 2876100 w 7467600"/>
              <a:gd name="connsiteY146" fmla="*/ 4995397 h 6858000"/>
              <a:gd name="connsiteX147" fmla="*/ 3042600 w 7467600"/>
              <a:gd name="connsiteY147" fmla="*/ 5059532 h 6858000"/>
              <a:gd name="connsiteX148" fmla="*/ 1997014 w 7467600"/>
              <a:gd name="connsiteY148" fmla="*/ 4698007 h 6858000"/>
              <a:gd name="connsiteX149" fmla="*/ 2305292 w 7467600"/>
              <a:gd name="connsiteY149" fmla="*/ 4219492 h 6858000"/>
              <a:gd name="connsiteX150" fmla="*/ 3360922 w 7467600"/>
              <a:gd name="connsiteY150" fmla="*/ 4529373 h 6858000"/>
              <a:gd name="connsiteX151" fmla="*/ 3492420 w 7467600"/>
              <a:gd name="connsiteY151" fmla="*/ 4510145 h 6858000"/>
              <a:gd name="connsiteX152" fmla="*/ 3364086 w 7467600"/>
              <a:gd name="connsiteY152" fmla="*/ 4480340 h 6858000"/>
              <a:gd name="connsiteX153" fmla="*/ 3225818 w 7467600"/>
              <a:gd name="connsiteY153" fmla="*/ 4411822 h 6858000"/>
              <a:gd name="connsiteX154" fmla="*/ 3129696 w 7467600"/>
              <a:gd name="connsiteY154" fmla="*/ 4360704 h 6858000"/>
              <a:gd name="connsiteX155" fmla="*/ 2814545 w 7467600"/>
              <a:gd name="connsiteY155" fmla="*/ 4282955 h 6858000"/>
              <a:gd name="connsiteX156" fmla="*/ 2305292 w 7467600"/>
              <a:gd name="connsiteY156" fmla="*/ 4219492 h 6858000"/>
              <a:gd name="connsiteX157" fmla="*/ 2626982 w 7467600"/>
              <a:gd name="connsiteY157" fmla="*/ 4206450 h 6858000"/>
              <a:gd name="connsiteX158" fmla="*/ 2490617 w 7467600"/>
              <a:gd name="connsiteY158" fmla="*/ 4206951 h 6858000"/>
              <a:gd name="connsiteX159" fmla="*/ 2819869 w 7467600"/>
              <a:gd name="connsiteY159" fmla="*/ 4252936 h 6858000"/>
              <a:gd name="connsiteX160" fmla="*/ 3143018 w 7467600"/>
              <a:gd name="connsiteY160" fmla="*/ 4332698 h 6858000"/>
              <a:gd name="connsiteX161" fmla="*/ 3241520 w 7467600"/>
              <a:gd name="connsiteY161" fmla="*/ 4385112 h 6858000"/>
              <a:gd name="connsiteX162" fmla="*/ 3374575 w 7467600"/>
              <a:gd name="connsiteY162" fmla="*/ 4451517 h 6858000"/>
              <a:gd name="connsiteX163" fmla="*/ 3505221 w 7467600"/>
              <a:gd name="connsiteY163" fmla="*/ 4480757 h 6858000"/>
              <a:gd name="connsiteX164" fmla="*/ 2626982 w 7467600"/>
              <a:gd name="connsiteY164" fmla="*/ 4206450 h 6858000"/>
              <a:gd name="connsiteX165" fmla="*/ 1310106 w 7467600"/>
              <a:gd name="connsiteY165" fmla="*/ 3943217 h 6858000"/>
              <a:gd name="connsiteX166" fmla="*/ 854994 w 7467600"/>
              <a:gd name="connsiteY166" fmla="*/ 4399136 h 6858000"/>
              <a:gd name="connsiteX167" fmla="*/ 742462 w 7467600"/>
              <a:gd name="connsiteY167" fmla="*/ 4594648 h 6858000"/>
              <a:gd name="connsiteX168" fmla="*/ 820602 w 7467600"/>
              <a:gd name="connsiteY168" fmla="*/ 4485915 h 6858000"/>
              <a:gd name="connsiteX169" fmla="*/ 878295 w 7467600"/>
              <a:gd name="connsiteY169" fmla="*/ 4403594 h 6858000"/>
              <a:gd name="connsiteX170" fmla="*/ 1240607 w 7467600"/>
              <a:gd name="connsiteY170" fmla="*/ 4010401 h 6858000"/>
              <a:gd name="connsiteX171" fmla="*/ 1310106 w 7467600"/>
              <a:gd name="connsiteY171" fmla="*/ 3943217 h 6858000"/>
              <a:gd name="connsiteX172" fmla="*/ 1423113 w 7467600"/>
              <a:gd name="connsiteY172" fmla="*/ 3874565 h 6858000"/>
              <a:gd name="connsiteX173" fmla="*/ 1260565 w 7467600"/>
              <a:gd name="connsiteY173" fmla="*/ 4031982 h 6858000"/>
              <a:gd name="connsiteX174" fmla="*/ 901900 w 7467600"/>
              <a:gd name="connsiteY174" fmla="*/ 4421236 h 6858000"/>
              <a:gd name="connsiteX175" fmla="*/ 845044 w 7467600"/>
              <a:gd name="connsiteY175" fmla="*/ 4502436 h 6858000"/>
              <a:gd name="connsiteX176" fmla="*/ 685926 w 7467600"/>
              <a:gd name="connsiteY176" fmla="*/ 4703069 h 6858000"/>
              <a:gd name="connsiteX177" fmla="*/ 684248 w 7467600"/>
              <a:gd name="connsiteY177" fmla="*/ 4706721 h 6858000"/>
              <a:gd name="connsiteX178" fmla="*/ 1423113 w 7467600"/>
              <a:gd name="connsiteY178" fmla="*/ 3874565 h 6858000"/>
              <a:gd name="connsiteX179" fmla="*/ 3316479 w 7467600"/>
              <a:gd name="connsiteY179" fmla="*/ 3872136 h 6858000"/>
              <a:gd name="connsiteX180" fmla="*/ 3546806 w 7467600"/>
              <a:gd name="connsiteY180" fmla="*/ 4356139 h 6858000"/>
              <a:gd name="connsiteX181" fmla="*/ 3364433 w 7467600"/>
              <a:gd name="connsiteY181" fmla="*/ 3953121 h 6858000"/>
              <a:gd name="connsiteX182" fmla="*/ 3316479 w 7467600"/>
              <a:gd name="connsiteY182" fmla="*/ 3872136 h 6858000"/>
              <a:gd name="connsiteX183" fmla="*/ 3291335 w 7467600"/>
              <a:gd name="connsiteY183" fmla="*/ 3767420 h 6858000"/>
              <a:gd name="connsiteX184" fmla="*/ 3390805 w 7467600"/>
              <a:gd name="connsiteY184" fmla="*/ 3937163 h 6858000"/>
              <a:gd name="connsiteX185" fmla="*/ 3579062 w 7467600"/>
              <a:gd name="connsiteY185" fmla="*/ 4359040 h 6858000"/>
              <a:gd name="connsiteX186" fmla="*/ 3467355 w 7467600"/>
              <a:gd name="connsiteY186" fmla="*/ 3988130 h 6858000"/>
              <a:gd name="connsiteX187" fmla="*/ 3310753 w 7467600"/>
              <a:gd name="connsiteY187" fmla="*/ 3787140 h 6858000"/>
              <a:gd name="connsiteX188" fmla="*/ 3291335 w 7467600"/>
              <a:gd name="connsiteY188" fmla="*/ 3767420 h 6858000"/>
              <a:gd name="connsiteX189" fmla="*/ 1635889 w 7467600"/>
              <a:gd name="connsiteY189" fmla="*/ 3709494 h 6858000"/>
              <a:gd name="connsiteX190" fmla="*/ 1634800 w 7467600"/>
              <a:gd name="connsiteY190" fmla="*/ 3731111 h 6858000"/>
              <a:gd name="connsiteX191" fmla="*/ 1635889 w 7467600"/>
              <a:gd name="connsiteY191" fmla="*/ 3709494 h 6858000"/>
              <a:gd name="connsiteX192" fmla="*/ 1510397 w 7467600"/>
              <a:gd name="connsiteY192" fmla="*/ 3684705 h 6858000"/>
              <a:gd name="connsiteX193" fmla="*/ 1146550 w 7467600"/>
              <a:gd name="connsiteY193" fmla="*/ 3802012 h 6858000"/>
              <a:gd name="connsiteX194" fmla="*/ 698834 w 7467600"/>
              <a:gd name="connsiteY194" fmla="*/ 3952272 h 6858000"/>
              <a:gd name="connsiteX195" fmla="*/ 34256 w 7467600"/>
              <a:gd name="connsiteY195" fmla="*/ 4347603 h 6858000"/>
              <a:gd name="connsiteX196" fmla="*/ 527241 w 7467600"/>
              <a:gd name="connsiteY196" fmla="*/ 4065078 h 6858000"/>
              <a:gd name="connsiteX197" fmla="*/ 1510397 w 7467600"/>
              <a:gd name="connsiteY197" fmla="*/ 3684705 h 6858000"/>
              <a:gd name="connsiteX198" fmla="*/ 1313114 w 7467600"/>
              <a:gd name="connsiteY198" fmla="*/ 3655216 h 6858000"/>
              <a:gd name="connsiteX199" fmla="*/ 1109304 w 7467600"/>
              <a:gd name="connsiteY199" fmla="*/ 3669030 h 6858000"/>
              <a:gd name="connsiteX200" fmla="*/ 8129 w 7467600"/>
              <a:gd name="connsiteY200" fmla="*/ 4330519 h 6858000"/>
              <a:gd name="connsiteX201" fmla="*/ 687572 w 7467600"/>
              <a:gd name="connsiteY201" fmla="*/ 3925629 h 6858000"/>
              <a:gd name="connsiteX202" fmla="*/ 1138365 w 7467600"/>
              <a:gd name="connsiteY202" fmla="*/ 3774515 h 6858000"/>
              <a:gd name="connsiteX203" fmla="*/ 1505579 w 7467600"/>
              <a:gd name="connsiteY203" fmla="*/ 3655526 h 6858000"/>
              <a:gd name="connsiteX204" fmla="*/ 1313114 w 7467600"/>
              <a:gd name="connsiteY204" fmla="*/ 3655216 h 6858000"/>
              <a:gd name="connsiteX205" fmla="*/ 3655073 w 7467600"/>
              <a:gd name="connsiteY205" fmla="*/ 3650884 h 6858000"/>
              <a:gd name="connsiteX206" fmla="*/ 3989938 w 7467600"/>
              <a:gd name="connsiteY206" fmla="*/ 3991685 h 6858000"/>
              <a:gd name="connsiteX207" fmla="*/ 4393907 w 7467600"/>
              <a:gd name="connsiteY207" fmla="*/ 4261258 h 6858000"/>
              <a:gd name="connsiteX208" fmla="*/ 4648051 w 7467600"/>
              <a:gd name="connsiteY208" fmla="*/ 4374051 h 6858000"/>
              <a:gd name="connsiteX209" fmla="*/ 4383389 w 7467600"/>
              <a:gd name="connsiteY209" fmla="*/ 4184369 h 6858000"/>
              <a:gd name="connsiteX210" fmla="*/ 4165508 w 7467600"/>
              <a:gd name="connsiteY210" fmla="*/ 4035196 h 6858000"/>
              <a:gd name="connsiteX211" fmla="*/ 4068162 w 7467600"/>
              <a:gd name="connsiteY211" fmla="*/ 3953394 h 6858000"/>
              <a:gd name="connsiteX212" fmla="*/ 3981416 w 7467600"/>
              <a:gd name="connsiteY212" fmla="*/ 3880482 h 6858000"/>
              <a:gd name="connsiteX213" fmla="*/ 3800147 w 7467600"/>
              <a:gd name="connsiteY213" fmla="*/ 3749872 h 6858000"/>
              <a:gd name="connsiteX214" fmla="*/ 3655073 w 7467600"/>
              <a:gd name="connsiteY214" fmla="*/ 3650884 h 6858000"/>
              <a:gd name="connsiteX215" fmla="*/ 3670252 w 7467600"/>
              <a:gd name="connsiteY215" fmla="*/ 3622798 h 6858000"/>
              <a:gd name="connsiteX216" fmla="*/ 3817258 w 7467600"/>
              <a:gd name="connsiteY216" fmla="*/ 3723577 h 6858000"/>
              <a:gd name="connsiteX217" fmla="*/ 4000461 w 7467600"/>
              <a:gd name="connsiteY217" fmla="*/ 3855966 h 6858000"/>
              <a:gd name="connsiteX218" fmla="*/ 4088180 w 7467600"/>
              <a:gd name="connsiteY218" fmla="*/ 3929774 h 6858000"/>
              <a:gd name="connsiteX219" fmla="*/ 4184555 w 7467600"/>
              <a:gd name="connsiteY219" fmla="*/ 4010683 h 6858000"/>
              <a:gd name="connsiteX220" fmla="*/ 4399563 w 7467600"/>
              <a:gd name="connsiteY220" fmla="*/ 4158106 h 6858000"/>
              <a:gd name="connsiteX221" fmla="*/ 4684469 w 7467600"/>
              <a:gd name="connsiteY221" fmla="*/ 4364680 h 6858000"/>
              <a:gd name="connsiteX222" fmla="*/ 4690271 w 7467600"/>
              <a:gd name="connsiteY222" fmla="*/ 4370034 h 6858000"/>
              <a:gd name="connsiteX223" fmla="*/ 4136093 w 7467600"/>
              <a:gd name="connsiteY223" fmla="*/ 3858466 h 6858000"/>
              <a:gd name="connsiteX224" fmla="*/ 3670252 w 7467600"/>
              <a:gd name="connsiteY224" fmla="*/ 3622798 h 6858000"/>
              <a:gd name="connsiteX225" fmla="*/ 4440129 w 7467600"/>
              <a:gd name="connsiteY225" fmla="*/ 3448571 h 6858000"/>
              <a:gd name="connsiteX226" fmla="*/ 4856525 w 7467600"/>
              <a:gd name="connsiteY226" fmla="*/ 3915351 h 6858000"/>
              <a:gd name="connsiteX227" fmla="*/ 5059055 w 7467600"/>
              <a:gd name="connsiteY227" fmla="*/ 4108918 h 6858000"/>
              <a:gd name="connsiteX228" fmla="*/ 5290070 w 7467600"/>
              <a:gd name="connsiteY228" fmla="*/ 4263619 h 6858000"/>
              <a:gd name="connsiteX229" fmla="*/ 4834991 w 7467600"/>
              <a:gd name="connsiteY229" fmla="*/ 3830985 h 6858000"/>
              <a:gd name="connsiteX230" fmla="*/ 4440129 w 7467600"/>
              <a:gd name="connsiteY230" fmla="*/ 3448571 h 6858000"/>
              <a:gd name="connsiteX231" fmla="*/ 4441737 w 7467600"/>
              <a:gd name="connsiteY231" fmla="*/ 3399734 h 6858000"/>
              <a:gd name="connsiteX232" fmla="*/ 4431236 w 7467600"/>
              <a:gd name="connsiteY232" fmla="*/ 3400954 h 6858000"/>
              <a:gd name="connsiteX233" fmla="*/ 4557150 w 7467600"/>
              <a:gd name="connsiteY233" fmla="*/ 3510023 h 6858000"/>
              <a:gd name="connsiteX234" fmla="*/ 4856936 w 7467600"/>
              <a:gd name="connsiteY234" fmla="*/ 3809146 h 6858000"/>
              <a:gd name="connsiteX235" fmla="*/ 5111996 w 7467600"/>
              <a:gd name="connsiteY235" fmla="*/ 4065759 h 6858000"/>
              <a:gd name="connsiteX236" fmla="*/ 5388878 w 7467600"/>
              <a:gd name="connsiteY236" fmla="*/ 4300185 h 6858000"/>
              <a:gd name="connsiteX237" fmla="*/ 5425556 w 7467600"/>
              <a:gd name="connsiteY237" fmla="*/ 4308967 h 6858000"/>
              <a:gd name="connsiteX238" fmla="*/ 4943646 w 7467600"/>
              <a:gd name="connsiteY238" fmla="*/ 3822916 h 6858000"/>
              <a:gd name="connsiteX239" fmla="*/ 4594837 w 7467600"/>
              <a:gd name="connsiteY239" fmla="*/ 3532274 h 6858000"/>
              <a:gd name="connsiteX240" fmla="*/ 4441737 w 7467600"/>
              <a:gd name="connsiteY240" fmla="*/ 3399734 h 6858000"/>
              <a:gd name="connsiteX241" fmla="*/ 5425834 w 7467600"/>
              <a:gd name="connsiteY241" fmla="*/ 3162785 h 6858000"/>
              <a:gd name="connsiteX242" fmla="*/ 5401644 w 7467600"/>
              <a:gd name="connsiteY242" fmla="*/ 3617847 h 6858000"/>
              <a:gd name="connsiteX243" fmla="*/ 5467256 w 7467600"/>
              <a:gd name="connsiteY243" fmla="*/ 4175494 h 6858000"/>
              <a:gd name="connsiteX244" fmla="*/ 5448069 w 7467600"/>
              <a:gd name="connsiteY244" fmla="*/ 3567554 h 6858000"/>
              <a:gd name="connsiteX245" fmla="*/ 5425834 w 7467600"/>
              <a:gd name="connsiteY245" fmla="*/ 3162785 h 6858000"/>
              <a:gd name="connsiteX246" fmla="*/ 1318687 w 7467600"/>
              <a:gd name="connsiteY246" fmla="*/ 3113840 h 6858000"/>
              <a:gd name="connsiteX247" fmla="*/ 1066793 w 7467600"/>
              <a:gd name="connsiteY247" fmla="*/ 3212171 h 6858000"/>
              <a:gd name="connsiteX248" fmla="*/ 993319 w 7467600"/>
              <a:gd name="connsiteY248" fmla="*/ 3247648 h 6858000"/>
              <a:gd name="connsiteX249" fmla="*/ 853081 w 7467600"/>
              <a:gd name="connsiteY249" fmla="*/ 3312410 h 6858000"/>
              <a:gd name="connsiteX250" fmla="*/ 805957 w 7467600"/>
              <a:gd name="connsiteY250" fmla="*/ 3330443 h 6858000"/>
              <a:gd name="connsiteX251" fmla="*/ 1318687 w 7467600"/>
              <a:gd name="connsiteY251" fmla="*/ 3113840 h 6858000"/>
              <a:gd name="connsiteX252" fmla="*/ 5453702 w 7467600"/>
              <a:gd name="connsiteY252" fmla="*/ 3090882 h 6858000"/>
              <a:gd name="connsiteX253" fmla="*/ 5480135 w 7467600"/>
              <a:gd name="connsiteY253" fmla="*/ 3565802 h 6858000"/>
              <a:gd name="connsiteX254" fmla="*/ 5499023 w 7467600"/>
              <a:gd name="connsiteY254" fmla="*/ 4166310 h 6858000"/>
              <a:gd name="connsiteX255" fmla="*/ 5547022 w 7467600"/>
              <a:gd name="connsiteY255" fmla="*/ 3607838 h 6858000"/>
              <a:gd name="connsiteX256" fmla="*/ 5515964 w 7467600"/>
              <a:gd name="connsiteY256" fmla="*/ 3378541 h 6858000"/>
              <a:gd name="connsiteX257" fmla="*/ 5453702 w 7467600"/>
              <a:gd name="connsiteY257" fmla="*/ 3090882 h 6858000"/>
              <a:gd name="connsiteX258" fmla="*/ 1238695 w 7467600"/>
              <a:gd name="connsiteY258" fmla="*/ 3076820 h 6858000"/>
              <a:gd name="connsiteX259" fmla="*/ 716371 w 7467600"/>
              <a:gd name="connsiteY259" fmla="*/ 3293249 h 6858000"/>
              <a:gd name="connsiteX260" fmla="*/ 579522 w 7467600"/>
              <a:gd name="connsiteY260" fmla="*/ 3371759 h 6858000"/>
              <a:gd name="connsiteX261" fmla="*/ 600288 w 7467600"/>
              <a:gd name="connsiteY261" fmla="*/ 3365555 h 6858000"/>
              <a:gd name="connsiteX262" fmla="*/ 840692 w 7467600"/>
              <a:gd name="connsiteY262" fmla="*/ 3284921 h 6858000"/>
              <a:gd name="connsiteX263" fmla="*/ 979248 w 7467600"/>
              <a:gd name="connsiteY263" fmla="*/ 3221003 h 6858000"/>
              <a:gd name="connsiteX264" fmla="*/ 1053282 w 7467600"/>
              <a:gd name="connsiteY264" fmla="*/ 3185247 h 6858000"/>
              <a:gd name="connsiteX265" fmla="*/ 1320603 w 7467600"/>
              <a:gd name="connsiteY265" fmla="*/ 3081281 h 6858000"/>
              <a:gd name="connsiteX266" fmla="*/ 1238695 w 7467600"/>
              <a:gd name="connsiteY266" fmla="*/ 3076820 h 6858000"/>
              <a:gd name="connsiteX267" fmla="*/ 5425627 w 7467600"/>
              <a:gd name="connsiteY267" fmla="*/ 2954192 h 6858000"/>
              <a:gd name="connsiteX268" fmla="*/ 5470770 w 7467600"/>
              <a:gd name="connsiteY268" fmla="*/ 3005435 h 6858000"/>
              <a:gd name="connsiteX269" fmla="*/ 5519779 w 7467600"/>
              <a:gd name="connsiteY269" fmla="*/ 4359223 h 6858000"/>
              <a:gd name="connsiteX270" fmla="*/ 5520293 w 7467600"/>
              <a:gd name="connsiteY270" fmla="*/ 4360602 h 6858000"/>
              <a:gd name="connsiteX271" fmla="*/ 5767221 w 7467600"/>
              <a:gd name="connsiteY271" fmla="*/ 4665564 h 6858000"/>
              <a:gd name="connsiteX272" fmla="*/ 6937169 w 7467600"/>
              <a:gd name="connsiteY272" fmla="*/ 4815941 h 6858000"/>
              <a:gd name="connsiteX273" fmla="*/ 6953922 w 7467600"/>
              <a:gd name="connsiteY273" fmla="*/ 4890068 h 6858000"/>
              <a:gd name="connsiteX274" fmla="*/ 6071359 w 7467600"/>
              <a:gd name="connsiteY274" fmla="*/ 4770770 h 6858000"/>
              <a:gd name="connsiteX275" fmla="*/ 6038839 w 7467600"/>
              <a:gd name="connsiteY275" fmla="*/ 4764474 h 6858000"/>
              <a:gd name="connsiteX276" fmla="*/ 6038706 w 7467600"/>
              <a:gd name="connsiteY276" fmla="*/ 4763847 h 6858000"/>
              <a:gd name="connsiteX277" fmla="*/ 6037784 w 7467600"/>
              <a:gd name="connsiteY277" fmla="*/ 4764270 h 6858000"/>
              <a:gd name="connsiteX278" fmla="*/ 6038839 w 7467600"/>
              <a:gd name="connsiteY278" fmla="*/ 4764474 h 6858000"/>
              <a:gd name="connsiteX279" fmla="*/ 6040338 w 7467600"/>
              <a:gd name="connsiteY279" fmla="*/ 4771418 h 6858000"/>
              <a:gd name="connsiteX280" fmla="*/ 6024488 w 7467600"/>
              <a:gd name="connsiteY280" fmla="*/ 4809903 h 6858000"/>
              <a:gd name="connsiteX281" fmla="*/ 5599771 w 7467600"/>
              <a:gd name="connsiteY281" fmla="*/ 5509652 h 6858000"/>
              <a:gd name="connsiteX282" fmla="*/ 5548843 w 7467600"/>
              <a:gd name="connsiteY282" fmla="*/ 5563845 h 6858000"/>
              <a:gd name="connsiteX283" fmla="*/ 5940952 w 7467600"/>
              <a:gd name="connsiteY283" fmla="*/ 6250028 h 6858000"/>
              <a:gd name="connsiteX284" fmla="*/ 6043441 w 7467600"/>
              <a:gd name="connsiteY284" fmla="*/ 6665847 h 6858000"/>
              <a:gd name="connsiteX285" fmla="*/ 6093432 w 7467600"/>
              <a:gd name="connsiteY285" fmla="*/ 6858000 h 6858000"/>
              <a:gd name="connsiteX286" fmla="*/ 6034344 w 7467600"/>
              <a:gd name="connsiteY286" fmla="*/ 6858000 h 6858000"/>
              <a:gd name="connsiteX287" fmla="*/ 6026679 w 7467600"/>
              <a:gd name="connsiteY287" fmla="*/ 6836959 h 6858000"/>
              <a:gd name="connsiteX288" fmla="*/ 5800441 w 7467600"/>
              <a:gd name="connsiteY288" fmla="*/ 6335286 h 6858000"/>
              <a:gd name="connsiteX289" fmla="*/ 5526562 w 7467600"/>
              <a:gd name="connsiteY289" fmla="*/ 5705388 h 6858000"/>
              <a:gd name="connsiteX290" fmla="*/ 5519640 w 7467600"/>
              <a:gd name="connsiteY290" fmla="*/ 5683774 h 6858000"/>
              <a:gd name="connsiteX291" fmla="*/ 5844559 w 7467600"/>
              <a:gd name="connsiteY291" fmla="*/ 6553349 h 6858000"/>
              <a:gd name="connsiteX292" fmla="*/ 5975994 w 7467600"/>
              <a:gd name="connsiteY292" fmla="*/ 6858000 h 6858000"/>
              <a:gd name="connsiteX293" fmla="*/ 5898547 w 7467600"/>
              <a:gd name="connsiteY293" fmla="*/ 6858000 h 6858000"/>
              <a:gd name="connsiteX294" fmla="*/ 5682041 w 7467600"/>
              <a:gd name="connsiteY294" fmla="*/ 6355860 h 6858000"/>
              <a:gd name="connsiteX295" fmla="*/ 5461758 w 7467600"/>
              <a:gd name="connsiteY295" fmla="*/ 5820220 h 6858000"/>
              <a:gd name="connsiteX296" fmla="*/ 5237282 w 7467600"/>
              <a:gd name="connsiteY296" fmla="*/ 6579086 h 6858000"/>
              <a:gd name="connsiteX297" fmla="*/ 5115009 w 7467600"/>
              <a:gd name="connsiteY297" fmla="*/ 6858000 h 6858000"/>
              <a:gd name="connsiteX298" fmla="*/ 5028074 w 7467600"/>
              <a:gd name="connsiteY298" fmla="*/ 6858000 h 6858000"/>
              <a:gd name="connsiteX299" fmla="*/ 5079508 w 7467600"/>
              <a:gd name="connsiteY299" fmla="*/ 6749074 h 6858000"/>
              <a:gd name="connsiteX300" fmla="*/ 5371846 w 7467600"/>
              <a:gd name="connsiteY300" fmla="*/ 5924413 h 6858000"/>
              <a:gd name="connsiteX301" fmla="*/ 5270512 w 7467600"/>
              <a:gd name="connsiteY301" fmla="*/ 6138975 h 6858000"/>
              <a:gd name="connsiteX302" fmla="*/ 5062409 w 7467600"/>
              <a:gd name="connsiteY302" fmla="*/ 6653544 h 6858000"/>
              <a:gd name="connsiteX303" fmla="*/ 5036628 w 7467600"/>
              <a:gd name="connsiteY303" fmla="*/ 6754247 h 6858000"/>
              <a:gd name="connsiteX304" fmla="*/ 5009112 w 7467600"/>
              <a:gd name="connsiteY304" fmla="*/ 6858000 h 6858000"/>
              <a:gd name="connsiteX305" fmla="*/ 4976679 w 7467600"/>
              <a:gd name="connsiteY305" fmla="*/ 6858000 h 6858000"/>
              <a:gd name="connsiteX306" fmla="*/ 5006537 w 7467600"/>
              <a:gd name="connsiteY306" fmla="*/ 6747068 h 6858000"/>
              <a:gd name="connsiteX307" fmla="*/ 5032723 w 7467600"/>
              <a:gd name="connsiteY307" fmla="*/ 6644957 h 6858000"/>
              <a:gd name="connsiteX308" fmla="*/ 5242949 w 7467600"/>
              <a:gd name="connsiteY308" fmla="*/ 6125175 h 6858000"/>
              <a:gd name="connsiteX309" fmla="*/ 5286321 w 7467600"/>
              <a:gd name="connsiteY309" fmla="*/ 6033555 h 6858000"/>
              <a:gd name="connsiteX310" fmla="*/ 5008210 w 7467600"/>
              <a:gd name="connsiteY310" fmla="*/ 6649194 h 6858000"/>
              <a:gd name="connsiteX311" fmla="*/ 4986321 w 7467600"/>
              <a:gd name="connsiteY311" fmla="*/ 6765687 h 6858000"/>
              <a:gd name="connsiteX312" fmla="*/ 4973474 w 7467600"/>
              <a:gd name="connsiteY312" fmla="*/ 6858000 h 6858000"/>
              <a:gd name="connsiteX313" fmla="*/ 4907178 w 7467600"/>
              <a:gd name="connsiteY313" fmla="*/ 6858000 h 6858000"/>
              <a:gd name="connsiteX314" fmla="*/ 4910810 w 7467600"/>
              <a:gd name="connsiteY314" fmla="*/ 6829660 h 6858000"/>
              <a:gd name="connsiteX315" fmla="*/ 4987461 w 7467600"/>
              <a:gd name="connsiteY315" fmla="*/ 6432994 h 6858000"/>
              <a:gd name="connsiteX316" fmla="*/ 5179262 w 7467600"/>
              <a:gd name="connsiteY316" fmla="*/ 6035044 h 6858000"/>
              <a:gd name="connsiteX317" fmla="*/ 4689678 w 7467600"/>
              <a:gd name="connsiteY317" fmla="*/ 6440241 h 6858000"/>
              <a:gd name="connsiteX318" fmla="*/ 4477543 w 7467600"/>
              <a:gd name="connsiteY318" fmla="*/ 6674836 h 6858000"/>
              <a:gd name="connsiteX319" fmla="*/ 4329957 w 7467600"/>
              <a:gd name="connsiteY319" fmla="*/ 6858000 h 6858000"/>
              <a:gd name="connsiteX320" fmla="*/ 4218595 w 7467600"/>
              <a:gd name="connsiteY320" fmla="*/ 6858000 h 6858000"/>
              <a:gd name="connsiteX321" fmla="*/ 4368888 w 7467600"/>
              <a:gd name="connsiteY321" fmla="*/ 6668412 h 6858000"/>
              <a:gd name="connsiteX322" fmla="*/ 4563091 w 7467600"/>
              <a:gd name="connsiteY322" fmla="*/ 6442508 h 6858000"/>
              <a:gd name="connsiteX323" fmla="*/ 5387324 w 7467600"/>
              <a:gd name="connsiteY323" fmla="*/ 5705830 h 6858000"/>
              <a:gd name="connsiteX324" fmla="*/ 5073620 w 7467600"/>
              <a:gd name="connsiteY324" fmla="*/ 5955437 h 6858000"/>
              <a:gd name="connsiteX325" fmla="*/ 4689789 w 7467600"/>
              <a:gd name="connsiteY325" fmla="*/ 6268382 h 6858000"/>
              <a:gd name="connsiteX326" fmla="*/ 4418722 w 7467600"/>
              <a:gd name="connsiteY326" fmla="*/ 6570886 h 6858000"/>
              <a:gd name="connsiteX327" fmla="*/ 4214944 w 7467600"/>
              <a:gd name="connsiteY327" fmla="*/ 6858000 h 6858000"/>
              <a:gd name="connsiteX328" fmla="*/ 4177898 w 7467600"/>
              <a:gd name="connsiteY328" fmla="*/ 6858000 h 6858000"/>
              <a:gd name="connsiteX329" fmla="*/ 4391597 w 7467600"/>
              <a:gd name="connsiteY329" fmla="*/ 6556370 h 6858000"/>
              <a:gd name="connsiteX330" fmla="*/ 4668889 w 7467600"/>
              <a:gd name="connsiteY330" fmla="*/ 6246399 h 6858000"/>
              <a:gd name="connsiteX331" fmla="*/ 5055427 w 7467600"/>
              <a:gd name="connsiteY331" fmla="*/ 5931476 h 6858000"/>
              <a:gd name="connsiteX332" fmla="*/ 5371814 w 7467600"/>
              <a:gd name="connsiteY332" fmla="*/ 5678975 h 6858000"/>
              <a:gd name="connsiteX333" fmla="*/ 4987918 w 7467600"/>
              <a:gd name="connsiteY333" fmla="*/ 5838701 h 6858000"/>
              <a:gd name="connsiteX334" fmla="*/ 4317146 w 7467600"/>
              <a:gd name="connsiteY334" fmla="*/ 6587716 h 6858000"/>
              <a:gd name="connsiteX335" fmla="*/ 4171627 w 7467600"/>
              <a:gd name="connsiteY335" fmla="*/ 6858000 h 6858000"/>
              <a:gd name="connsiteX336" fmla="*/ 4081585 w 7467600"/>
              <a:gd name="connsiteY336" fmla="*/ 6858000 h 6858000"/>
              <a:gd name="connsiteX337" fmla="*/ 4238603 w 7467600"/>
              <a:gd name="connsiteY337" fmla="*/ 6559341 h 6858000"/>
              <a:gd name="connsiteX338" fmla="*/ 4778333 w 7467600"/>
              <a:gd name="connsiteY338" fmla="*/ 5873626 h 6858000"/>
              <a:gd name="connsiteX339" fmla="*/ 5414185 w 7467600"/>
              <a:gd name="connsiteY339" fmla="*/ 5573882 h 6858000"/>
              <a:gd name="connsiteX340" fmla="*/ 5959648 w 7467600"/>
              <a:gd name="connsiteY340" fmla="*/ 4760797 h 6858000"/>
              <a:gd name="connsiteX341" fmla="*/ 5355019 w 7467600"/>
              <a:gd name="connsiteY341" fmla="*/ 4734672 h 6858000"/>
              <a:gd name="connsiteX342" fmla="*/ 5083565 w 7467600"/>
              <a:gd name="connsiteY342" fmla="*/ 5179121 h 6858000"/>
              <a:gd name="connsiteX343" fmla="*/ 4713577 w 7467600"/>
              <a:gd name="connsiteY343" fmla="*/ 5616803 h 6858000"/>
              <a:gd name="connsiteX344" fmla="*/ 3989559 w 7467600"/>
              <a:gd name="connsiteY344" fmla="*/ 6145945 h 6858000"/>
              <a:gd name="connsiteX345" fmla="*/ 3939824 w 7467600"/>
              <a:gd name="connsiteY345" fmla="*/ 6066900 h 6858000"/>
              <a:gd name="connsiteX346" fmla="*/ 4584537 w 7467600"/>
              <a:gd name="connsiteY346" fmla="*/ 5324826 h 6858000"/>
              <a:gd name="connsiteX347" fmla="*/ 5037105 w 7467600"/>
              <a:gd name="connsiteY347" fmla="*/ 5088765 h 6858000"/>
              <a:gd name="connsiteX348" fmla="*/ 5039930 w 7467600"/>
              <a:gd name="connsiteY348" fmla="*/ 5089585 h 6858000"/>
              <a:gd name="connsiteX349" fmla="*/ 5263764 w 7467600"/>
              <a:gd name="connsiteY349" fmla="*/ 4735525 h 6858000"/>
              <a:gd name="connsiteX350" fmla="*/ 4086300 w 7467600"/>
              <a:gd name="connsiteY350" fmla="*/ 4884599 h 6858000"/>
              <a:gd name="connsiteX351" fmla="*/ 4085485 w 7467600"/>
              <a:gd name="connsiteY351" fmla="*/ 4899070 h 6858000"/>
              <a:gd name="connsiteX352" fmla="*/ 3871915 w 7467600"/>
              <a:gd name="connsiteY352" fmla="*/ 5253645 h 6858000"/>
              <a:gd name="connsiteX353" fmla="*/ 3799374 w 7467600"/>
              <a:gd name="connsiteY353" fmla="*/ 5466127 h 6858000"/>
              <a:gd name="connsiteX354" fmla="*/ 3498850 w 7467600"/>
              <a:gd name="connsiteY354" fmla="*/ 6661888 h 6858000"/>
              <a:gd name="connsiteX355" fmla="*/ 3399216 w 7467600"/>
              <a:gd name="connsiteY355" fmla="*/ 6858000 h 6858000"/>
              <a:gd name="connsiteX356" fmla="*/ 3303688 w 7467600"/>
              <a:gd name="connsiteY356" fmla="*/ 6858000 h 6858000"/>
              <a:gd name="connsiteX357" fmla="*/ 3391774 w 7467600"/>
              <a:gd name="connsiteY357" fmla="*/ 6697181 h 6858000"/>
              <a:gd name="connsiteX358" fmla="*/ 3735540 w 7467600"/>
              <a:gd name="connsiteY358" fmla="*/ 5546923 h 6858000"/>
              <a:gd name="connsiteX359" fmla="*/ 3729438 w 7467600"/>
              <a:gd name="connsiteY359" fmla="*/ 5569058 h 6858000"/>
              <a:gd name="connsiteX360" fmla="*/ 3707782 w 7467600"/>
              <a:gd name="connsiteY360" fmla="*/ 5644908 h 6858000"/>
              <a:gd name="connsiteX361" fmla="*/ 3583827 w 7467600"/>
              <a:gd name="connsiteY361" fmla="*/ 6039215 h 6858000"/>
              <a:gd name="connsiteX362" fmla="*/ 3547861 w 7467600"/>
              <a:gd name="connsiteY362" fmla="*/ 6129609 h 6858000"/>
              <a:gd name="connsiteX363" fmla="*/ 3490905 w 7467600"/>
              <a:gd name="connsiteY363" fmla="*/ 6277660 h 6858000"/>
              <a:gd name="connsiteX364" fmla="*/ 3455859 w 7467600"/>
              <a:gd name="connsiteY364" fmla="*/ 6391301 h 6858000"/>
              <a:gd name="connsiteX365" fmla="*/ 3429112 w 7467600"/>
              <a:gd name="connsiteY365" fmla="*/ 6479469 h 6858000"/>
              <a:gd name="connsiteX366" fmla="*/ 3304862 w 7467600"/>
              <a:gd name="connsiteY366" fmla="*/ 6796476 h 6858000"/>
              <a:gd name="connsiteX367" fmla="*/ 3276071 w 7467600"/>
              <a:gd name="connsiteY367" fmla="*/ 6858000 h 6858000"/>
              <a:gd name="connsiteX368" fmla="*/ 3240805 w 7467600"/>
              <a:gd name="connsiteY368" fmla="*/ 6858000 h 6858000"/>
              <a:gd name="connsiteX369" fmla="*/ 3275917 w 7467600"/>
              <a:gd name="connsiteY369" fmla="*/ 6783192 h 6858000"/>
              <a:gd name="connsiteX370" fmla="*/ 3399358 w 7467600"/>
              <a:gd name="connsiteY370" fmla="*/ 6469011 h 6858000"/>
              <a:gd name="connsiteX371" fmla="*/ 3425650 w 7467600"/>
              <a:gd name="connsiteY371" fmla="*/ 6381333 h 6858000"/>
              <a:gd name="connsiteX372" fmla="*/ 3460661 w 7467600"/>
              <a:gd name="connsiteY372" fmla="*/ 6266763 h 6858000"/>
              <a:gd name="connsiteX373" fmla="*/ 3518021 w 7467600"/>
              <a:gd name="connsiteY373" fmla="*/ 6117298 h 6858000"/>
              <a:gd name="connsiteX374" fmla="*/ 3554035 w 7467600"/>
              <a:gd name="connsiteY374" fmla="*/ 6027832 h 6858000"/>
              <a:gd name="connsiteX375" fmla="*/ 3677174 w 7467600"/>
              <a:gd name="connsiteY375" fmla="*/ 5636351 h 6858000"/>
              <a:gd name="connsiteX376" fmla="*/ 3698819 w 7467600"/>
              <a:gd name="connsiteY376" fmla="*/ 5560503 h 6858000"/>
              <a:gd name="connsiteX377" fmla="*/ 3702094 w 7467600"/>
              <a:gd name="connsiteY377" fmla="*/ 5549194 h 6858000"/>
              <a:gd name="connsiteX378" fmla="*/ 3398355 w 7467600"/>
              <a:gd name="connsiteY378" fmla="*/ 6094603 h 6858000"/>
              <a:gd name="connsiteX379" fmla="*/ 3193941 w 7467600"/>
              <a:gd name="connsiteY379" fmla="*/ 6798775 h 6858000"/>
              <a:gd name="connsiteX380" fmla="*/ 3184140 w 7467600"/>
              <a:gd name="connsiteY380" fmla="*/ 6858000 h 6858000"/>
              <a:gd name="connsiteX381" fmla="*/ 3099978 w 7467600"/>
              <a:gd name="connsiteY381" fmla="*/ 6858000 h 6858000"/>
              <a:gd name="connsiteX382" fmla="*/ 3101556 w 7467600"/>
              <a:gd name="connsiteY382" fmla="*/ 6843337 h 6858000"/>
              <a:gd name="connsiteX383" fmla="*/ 3370162 w 7467600"/>
              <a:gd name="connsiteY383" fmla="*/ 5785550 h 6858000"/>
              <a:gd name="connsiteX384" fmla="*/ 3746477 w 7467600"/>
              <a:gd name="connsiteY384" fmla="*/ 5377889 h 6858000"/>
              <a:gd name="connsiteX385" fmla="*/ 3863399 w 7467600"/>
              <a:gd name="connsiteY385" fmla="*/ 5087257 h 6858000"/>
              <a:gd name="connsiteX386" fmla="*/ 3968712 w 7467600"/>
              <a:gd name="connsiteY386" fmla="*/ 4913989 h 6858000"/>
              <a:gd name="connsiteX387" fmla="*/ 2792390 w 7467600"/>
              <a:gd name="connsiteY387" fmla="*/ 5382974 h 6858000"/>
              <a:gd name="connsiteX388" fmla="*/ 2714982 w 7467600"/>
              <a:gd name="connsiteY388" fmla="*/ 5427051 h 6858000"/>
              <a:gd name="connsiteX389" fmla="*/ 2813361 w 7467600"/>
              <a:gd name="connsiteY389" fmla="*/ 6023912 h 6858000"/>
              <a:gd name="connsiteX390" fmla="*/ 2688430 w 7467600"/>
              <a:gd name="connsiteY390" fmla="*/ 6801564 h 6858000"/>
              <a:gd name="connsiteX391" fmla="*/ 2629626 w 7467600"/>
              <a:gd name="connsiteY391" fmla="*/ 6763394 h 6858000"/>
              <a:gd name="connsiteX392" fmla="*/ 2565328 w 7467600"/>
              <a:gd name="connsiteY392" fmla="*/ 5516399 h 6858000"/>
              <a:gd name="connsiteX393" fmla="*/ 1922999 w 7467600"/>
              <a:gd name="connsiteY393" fmla="*/ 5980343 h 6858000"/>
              <a:gd name="connsiteX394" fmla="*/ 1950261 w 7467600"/>
              <a:gd name="connsiteY394" fmla="*/ 6405858 h 6858000"/>
              <a:gd name="connsiteX395" fmla="*/ 2365554 w 7467600"/>
              <a:gd name="connsiteY395" fmla="*/ 6759107 h 6858000"/>
              <a:gd name="connsiteX396" fmla="*/ 2424142 w 7467600"/>
              <a:gd name="connsiteY396" fmla="*/ 6858000 h 6858000"/>
              <a:gd name="connsiteX397" fmla="*/ 2395994 w 7467600"/>
              <a:gd name="connsiteY397" fmla="*/ 6858000 h 6858000"/>
              <a:gd name="connsiteX398" fmla="*/ 2392863 w 7467600"/>
              <a:gd name="connsiteY398" fmla="*/ 6852964 h 6858000"/>
              <a:gd name="connsiteX399" fmla="*/ 2017589 w 7467600"/>
              <a:gd name="connsiteY399" fmla="*/ 6493982 h 6858000"/>
              <a:gd name="connsiteX400" fmla="*/ 2147336 w 7467600"/>
              <a:gd name="connsiteY400" fmla="*/ 6594052 h 6858000"/>
              <a:gd name="connsiteX401" fmla="*/ 2207047 w 7467600"/>
              <a:gd name="connsiteY401" fmla="*/ 6654540 h 6858000"/>
              <a:gd name="connsiteX402" fmla="*/ 2299106 w 7467600"/>
              <a:gd name="connsiteY402" fmla="*/ 6778931 h 6858000"/>
              <a:gd name="connsiteX403" fmla="*/ 2314430 w 7467600"/>
              <a:gd name="connsiteY403" fmla="*/ 6801144 h 6858000"/>
              <a:gd name="connsiteX404" fmla="*/ 2352406 w 7467600"/>
              <a:gd name="connsiteY404" fmla="*/ 6858000 h 6858000"/>
              <a:gd name="connsiteX405" fmla="*/ 2314492 w 7467600"/>
              <a:gd name="connsiteY405" fmla="*/ 6858000 h 6858000"/>
              <a:gd name="connsiteX406" fmla="*/ 2288095 w 7467600"/>
              <a:gd name="connsiteY406" fmla="*/ 6818030 h 6858000"/>
              <a:gd name="connsiteX407" fmla="*/ 2272768 w 7467600"/>
              <a:gd name="connsiteY407" fmla="*/ 6795822 h 6858000"/>
              <a:gd name="connsiteX408" fmla="*/ 2182715 w 7467600"/>
              <a:gd name="connsiteY408" fmla="*/ 6675071 h 6858000"/>
              <a:gd name="connsiteX409" fmla="*/ 2032061 w 7467600"/>
              <a:gd name="connsiteY409" fmla="*/ 6541380 h 6858000"/>
              <a:gd name="connsiteX410" fmla="*/ 2257220 w 7467600"/>
              <a:gd name="connsiteY410" fmla="*/ 6826257 h 6858000"/>
              <a:gd name="connsiteX411" fmla="*/ 2281324 w 7467600"/>
              <a:gd name="connsiteY411" fmla="*/ 6858000 h 6858000"/>
              <a:gd name="connsiteX412" fmla="*/ 2242860 w 7467600"/>
              <a:gd name="connsiteY412" fmla="*/ 6858000 h 6858000"/>
              <a:gd name="connsiteX413" fmla="*/ 2232818 w 7467600"/>
              <a:gd name="connsiteY413" fmla="*/ 6844926 h 6858000"/>
              <a:gd name="connsiteX414" fmla="*/ 1990172 w 7467600"/>
              <a:gd name="connsiteY414" fmla="*/ 6542121 h 6858000"/>
              <a:gd name="connsiteX415" fmla="*/ 2124090 w 7467600"/>
              <a:gd name="connsiteY415" fmla="*/ 6761017 h 6858000"/>
              <a:gd name="connsiteX416" fmla="*/ 2200380 w 7467600"/>
              <a:gd name="connsiteY416" fmla="*/ 6858000 h 6858000"/>
              <a:gd name="connsiteX417" fmla="*/ 2147507 w 7467600"/>
              <a:gd name="connsiteY417" fmla="*/ 6858000 h 6858000"/>
              <a:gd name="connsiteX418" fmla="*/ 2070668 w 7467600"/>
              <a:gd name="connsiteY418" fmla="*/ 6761520 h 6858000"/>
              <a:gd name="connsiteX419" fmla="*/ 1975142 w 7467600"/>
              <a:gd name="connsiteY419" fmla="*/ 6585570 h 6858000"/>
              <a:gd name="connsiteX420" fmla="*/ 2050035 w 7467600"/>
              <a:gd name="connsiteY420" fmla="*/ 6813345 h 6858000"/>
              <a:gd name="connsiteX421" fmla="*/ 2063025 w 7467600"/>
              <a:gd name="connsiteY421" fmla="*/ 6858000 h 6858000"/>
              <a:gd name="connsiteX422" fmla="*/ 2021675 w 7467600"/>
              <a:gd name="connsiteY422" fmla="*/ 6858000 h 6858000"/>
              <a:gd name="connsiteX423" fmla="*/ 2019308 w 7467600"/>
              <a:gd name="connsiteY423" fmla="*/ 6847118 h 6858000"/>
              <a:gd name="connsiteX424" fmla="*/ 1938835 w 7467600"/>
              <a:gd name="connsiteY424" fmla="*/ 6551160 h 6858000"/>
              <a:gd name="connsiteX425" fmla="*/ 1953230 w 7467600"/>
              <a:gd name="connsiteY425" fmla="*/ 6759699 h 6858000"/>
              <a:gd name="connsiteX426" fmla="*/ 1956763 w 7467600"/>
              <a:gd name="connsiteY426" fmla="*/ 6778191 h 6858000"/>
              <a:gd name="connsiteX427" fmla="*/ 1967925 w 7467600"/>
              <a:gd name="connsiteY427" fmla="*/ 6858000 h 6858000"/>
              <a:gd name="connsiteX428" fmla="*/ 1936622 w 7467600"/>
              <a:gd name="connsiteY428" fmla="*/ 6858000 h 6858000"/>
              <a:gd name="connsiteX429" fmla="*/ 1926261 w 7467600"/>
              <a:gd name="connsiteY429" fmla="*/ 6784064 h 6858000"/>
              <a:gd name="connsiteX430" fmla="*/ 1922724 w 7467600"/>
              <a:gd name="connsiteY430" fmla="*/ 6765577 h 6858000"/>
              <a:gd name="connsiteX431" fmla="*/ 1904650 w 7467600"/>
              <a:gd name="connsiteY431" fmla="*/ 6639616 h 6858000"/>
              <a:gd name="connsiteX432" fmla="*/ 1885273 w 7467600"/>
              <a:gd name="connsiteY432" fmla="*/ 6858000 h 6858000"/>
              <a:gd name="connsiteX433" fmla="*/ 1854363 w 7467600"/>
              <a:gd name="connsiteY433" fmla="*/ 6858000 h 6858000"/>
              <a:gd name="connsiteX434" fmla="*/ 1880391 w 7467600"/>
              <a:gd name="connsiteY434" fmla="*/ 6603796 h 6858000"/>
              <a:gd name="connsiteX435" fmla="*/ 1818273 w 7467600"/>
              <a:gd name="connsiteY435" fmla="*/ 6715729 h 6858000"/>
              <a:gd name="connsiteX436" fmla="*/ 1794691 w 7467600"/>
              <a:gd name="connsiteY436" fmla="*/ 6843239 h 6858000"/>
              <a:gd name="connsiteX437" fmla="*/ 1794914 w 7467600"/>
              <a:gd name="connsiteY437" fmla="*/ 6858000 h 6858000"/>
              <a:gd name="connsiteX438" fmla="*/ 1746128 w 7467600"/>
              <a:gd name="connsiteY438" fmla="*/ 6858000 h 6858000"/>
              <a:gd name="connsiteX439" fmla="*/ 1753934 w 7467600"/>
              <a:gd name="connsiteY439" fmla="*/ 6724796 h 6858000"/>
              <a:gd name="connsiteX440" fmla="*/ 1792053 w 7467600"/>
              <a:gd name="connsiteY440" fmla="*/ 6572396 h 6858000"/>
              <a:gd name="connsiteX441" fmla="*/ 1862248 w 7467600"/>
              <a:gd name="connsiteY441" fmla="*/ 6266397 h 6858000"/>
              <a:gd name="connsiteX442" fmla="*/ 1862250 w 7467600"/>
              <a:gd name="connsiteY442" fmla="*/ 6033531 h 6858000"/>
              <a:gd name="connsiteX443" fmla="*/ 1211999 w 7467600"/>
              <a:gd name="connsiteY443" fmla="*/ 6683610 h 6858000"/>
              <a:gd name="connsiteX444" fmla="*/ 1213266 w 7467600"/>
              <a:gd name="connsiteY444" fmla="*/ 6691947 h 6858000"/>
              <a:gd name="connsiteX445" fmla="*/ 1203370 w 7467600"/>
              <a:gd name="connsiteY445" fmla="*/ 6850676 h 6858000"/>
              <a:gd name="connsiteX446" fmla="*/ 1203671 w 7467600"/>
              <a:gd name="connsiteY446" fmla="*/ 6858000 h 6858000"/>
              <a:gd name="connsiteX447" fmla="*/ 1143180 w 7467600"/>
              <a:gd name="connsiteY447" fmla="*/ 6858000 h 6858000"/>
              <a:gd name="connsiteX448" fmla="*/ 1142176 w 7467600"/>
              <a:gd name="connsiteY448" fmla="*/ 6766045 h 6858000"/>
              <a:gd name="connsiteX449" fmla="*/ 1067484 w 7467600"/>
              <a:gd name="connsiteY449" fmla="*/ 6858000 h 6858000"/>
              <a:gd name="connsiteX450" fmla="*/ 953928 w 7467600"/>
              <a:gd name="connsiteY450" fmla="*/ 6858000 h 6858000"/>
              <a:gd name="connsiteX451" fmla="*/ 959715 w 7467600"/>
              <a:gd name="connsiteY451" fmla="*/ 6850185 h 6858000"/>
              <a:gd name="connsiteX452" fmla="*/ 1483788 w 7467600"/>
              <a:gd name="connsiteY452" fmla="*/ 6259174 h 6858000"/>
              <a:gd name="connsiteX453" fmla="*/ 1100671 w 7467600"/>
              <a:gd name="connsiteY453" fmla="*/ 6252137 h 6858000"/>
              <a:gd name="connsiteX454" fmla="*/ 1090144 w 7467600"/>
              <a:gd name="connsiteY454" fmla="*/ 6256748 h 6858000"/>
              <a:gd name="connsiteX455" fmla="*/ 1095872 w 7467600"/>
              <a:gd name="connsiteY455" fmla="*/ 6271892 h 6858000"/>
              <a:gd name="connsiteX456" fmla="*/ 262785 w 7467600"/>
              <a:gd name="connsiteY456" fmla="*/ 6845450 h 6858000"/>
              <a:gd name="connsiteX457" fmla="*/ 209968 w 7467600"/>
              <a:gd name="connsiteY457" fmla="*/ 6770713 h 6858000"/>
              <a:gd name="connsiteX458" fmla="*/ 873460 w 7467600"/>
              <a:gd name="connsiteY458" fmla="*/ 6253768 h 6858000"/>
              <a:gd name="connsiteX459" fmla="*/ 192686 w 7467600"/>
              <a:gd name="connsiteY459" fmla="*/ 5849257 h 6858000"/>
              <a:gd name="connsiteX460" fmla="*/ 4696 w 7467600"/>
              <a:gd name="connsiteY460" fmla="*/ 5697668 h 6858000"/>
              <a:gd name="connsiteX461" fmla="*/ 0 w 7467600"/>
              <a:gd name="connsiteY461" fmla="*/ 5689984 h 6858000"/>
              <a:gd name="connsiteX462" fmla="*/ 0 w 7467600"/>
              <a:gd name="connsiteY462" fmla="*/ 5513472 h 6858000"/>
              <a:gd name="connsiteX463" fmla="*/ 174101 w 7467600"/>
              <a:gd name="connsiteY463" fmla="*/ 5620277 h 6858000"/>
              <a:gd name="connsiteX464" fmla="*/ 891800 w 7467600"/>
              <a:gd name="connsiteY464" fmla="*/ 6036935 h 6858000"/>
              <a:gd name="connsiteX465" fmla="*/ 1072219 w 7467600"/>
              <a:gd name="connsiteY465" fmla="*/ 6169443 h 6858000"/>
              <a:gd name="connsiteX466" fmla="*/ 1074117 w 7467600"/>
              <a:gd name="connsiteY466" fmla="*/ 6170301 h 6858000"/>
              <a:gd name="connsiteX467" fmla="*/ 1083114 w 7467600"/>
              <a:gd name="connsiteY467" fmla="*/ 6174131 h 6858000"/>
              <a:gd name="connsiteX468" fmla="*/ 1543010 w 7467600"/>
              <a:gd name="connsiteY468" fmla="*/ 6191140 h 6858000"/>
              <a:gd name="connsiteX469" fmla="*/ 1551080 w 7467600"/>
              <a:gd name="connsiteY469" fmla="*/ 6195006 h 6858000"/>
              <a:gd name="connsiteX470" fmla="*/ 2345443 w 7467600"/>
              <a:gd name="connsiteY470" fmla="*/ 5549882 h 6858000"/>
              <a:gd name="connsiteX471" fmla="*/ 1721499 w 7467600"/>
              <a:gd name="connsiteY471" fmla="*/ 5599969 h 6858000"/>
              <a:gd name="connsiteX472" fmla="*/ 767716 w 7467600"/>
              <a:gd name="connsiteY472" fmla="*/ 5472768 h 6858000"/>
              <a:gd name="connsiteX473" fmla="*/ 722147 w 7467600"/>
              <a:gd name="connsiteY473" fmla="*/ 5393091 h 6858000"/>
              <a:gd name="connsiteX474" fmla="*/ 1485552 w 7467600"/>
              <a:gd name="connsiteY474" fmla="*/ 5313202 h 6858000"/>
              <a:gd name="connsiteX475" fmla="*/ 2143004 w 7467600"/>
              <a:gd name="connsiteY475" fmla="*/ 5402420 h 6858000"/>
              <a:gd name="connsiteX476" fmla="*/ 1933391 w 7467600"/>
              <a:gd name="connsiteY476" fmla="*/ 5156971 h 6858000"/>
              <a:gd name="connsiteX477" fmla="*/ 1827118 w 7467600"/>
              <a:gd name="connsiteY477" fmla="*/ 4968410 h 6858000"/>
              <a:gd name="connsiteX478" fmla="*/ 1837349 w 7467600"/>
              <a:gd name="connsiteY478" fmla="*/ 4956357 h 6858000"/>
              <a:gd name="connsiteX479" fmla="*/ 2162835 w 7467600"/>
              <a:gd name="connsiteY479" fmla="*/ 5187853 h 6858000"/>
              <a:gd name="connsiteX480" fmla="*/ 2257167 w 7467600"/>
              <a:gd name="connsiteY480" fmla="*/ 5462123 h 6858000"/>
              <a:gd name="connsiteX481" fmla="*/ 2261598 w 7467600"/>
              <a:gd name="connsiteY481" fmla="*/ 5467998 h 6858000"/>
              <a:gd name="connsiteX482" fmla="*/ 2437177 w 7467600"/>
              <a:gd name="connsiteY482" fmla="*/ 5479608 h 6858000"/>
              <a:gd name="connsiteX483" fmla="*/ 2445247 w 7467600"/>
              <a:gd name="connsiteY483" fmla="*/ 5483476 h 6858000"/>
              <a:gd name="connsiteX484" fmla="*/ 2743626 w 7467600"/>
              <a:gd name="connsiteY484" fmla="*/ 5304819 h 6858000"/>
              <a:gd name="connsiteX485" fmla="*/ 3048102 w 7467600"/>
              <a:gd name="connsiteY485" fmla="*/ 5150595 h 6858000"/>
              <a:gd name="connsiteX486" fmla="*/ 1799414 w 7467600"/>
              <a:gd name="connsiteY486" fmla="*/ 4694732 h 6858000"/>
              <a:gd name="connsiteX487" fmla="*/ 1771735 w 7467600"/>
              <a:gd name="connsiteY487" fmla="*/ 4619929 h 6858000"/>
              <a:gd name="connsiteX488" fmla="*/ 3104273 w 7467600"/>
              <a:gd name="connsiteY488" fmla="*/ 5076159 h 6858000"/>
              <a:gd name="connsiteX489" fmla="*/ 3113245 w 7467600"/>
              <a:gd name="connsiteY489" fmla="*/ 5090705 h 6858000"/>
              <a:gd name="connsiteX490" fmla="*/ 3126294 w 7467600"/>
              <a:gd name="connsiteY490" fmla="*/ 5114400 h 6858000"/>
              <a:gd name="connsiteX491" fmla="*/ 3937433 w 7467600"/>
              <a:gd name="connsiteY491" fmla="*/ 4830473 h 6858000"/>
              <a:gd name="connsiteX492" fmla="*/ 3590475 w 7467600"/>
              <a:gd name="connsiteY492" fmla="*/ 4597974 h 6858000"/>
              <a:gd name="connsiteX493" fmla="*/ 3100264 w 7467600"/>
              <a:gd name="connsiteY493" fmla="*/ 4579845 h 6858000"/>
              <a:gd name="connsiteX494" fmla="*/ 2183576 w 7467600"/>
              <a:gd name="connsiteY494" fmla="*/ 4227150 h 6858000"/>
              <a:gd name="connsiteX495" fmla="*/ 2151029 w 7467600"/>
              <a:gd name="connsiteY495" fmla="*/ 4146947 h 6858000"/>
              <a:gd name="connsiteX496" fmla="*/ 3563434 w 7467600"/>
              <a:gd name="connsiteY496" fmla="*/ 4469115 h 6858000"/>
              <a:gd name="connsiteX497" fmla="*/ 3177952 w 7467600"/>
              <a:gd name="connsiteY497" fmla="*/ 3657386 h 6858000"/>
              <a:gd name="connsiteX498" fmla="*/ 3189263 w 7467600"/>
              <a:gd name="connsiteY498" fmla="*/ 3625726 h 6858000"/>
              <a:gd name="connsiteX499" fmla="*/ 3560912 w 7467600"/>
              <a:gd name="connsiteY499" fmla="*/ 4079863 h 6858000"/>
              <a:gd name="connsiteX500" fmla="*/ 3626636 w 7467600"/>
              <a:gd name="connsiteY500" fmla="*/ 4512230 h 6858000"/>
              <a:gd name="connsiteX501" fmla="*/ 3653088 w 7467600"/>
              <a:gd name="connsiteY501" fmla="*/ 4521417 h 6858000"/>
              <a:gd name="connsiteX502" fmla="*/ 3988128 w 7467600"/>
              <a:gd name="connsiteY502" fmla="*/ 4817267 h 6858000"/>
              <a:gd name="connsiteX503" fmla="*/ 4830582 w 7467600"/>
              <a:gd name="connsiteY503" fmla="*/ 4676000 h 6858000"/>
              <a:gd name="connsiteX504" fmla="*/ 4830100 w 7467600"/>
              <a:gd name="connsiteY504" fmla="*/ 4675554 h 6858000"/>
              <a:gd name="connsiteX505" fmla="*/ 4036318 w 7467600"/>
              <a:gd name="connsiteY505" fmla="*/ 4147013 h 6858000"/>
              <a:gd name="connsiteX506" fmla="*/ 3432098 w 7467600"/>
              <a:gd name="connsiteY506" fmla="*/ 3537312 h 6858000"/>
              <a:gd name="connsiteX507" fmla="*/ 3446761 w 7467600"/>
              <a:gd name="connsiteY507" fmla="*/ 3461278 h 6858000"/>
              <a:gd name="connsiteX508" fmla="*/ 4419733 w 7467600"/>
              <a:gd name="connsiteY508" fmla="*/ 3963555 h 6858000"/>
              <a:gd name="connsiteX509" fmla="*/ 4781371 w 7467600"/>
              <a:gd name="connsiteY509" fmla="*/ 4458604 h 6858000"/>
              <a:gd name="connsiteX510" fmla="*/ 4780440 w 7467600"/>
              <a:gd name="connsiteY510" fmla="*/ 4470290 h 6858000"/>
              <a:gd name="connsiteX511" fmla="*/ 4898954 w 7467600"/>
              <a:gd name="connsiteY511" fmla="*/ 4662092 h 6858000"/>
              <a:gd name="connsiteX512" fmla="*/ 4900699 w 7467600"/>
              <a:gd name="connsiteY512" fmla="*/ 4670867 h 6858000"/>
              <a:gd name="connsiteX513" fmla="*/ 5714511 w 7467600"/>
              <a:gd name="connsiteY513" fmla="*/ 4663483 h 6858000"/>
              <a:gd name="connsiteX514" fmla="*/ 5464793 w 7467600"/>
              <a:gd name="connsiteY514" fmla="*/ 4393556 h 6858000"/>
              <a:gd name="connsiteX515" fmla="*/ 5461897 w 7467600"/>
              <a:gd name="connsiteY515" fmla="*/ 4390879 h 6858000"/>
              <a:gd name="connsiteX516" fmla="*/ 4294126 w 7467600"/>
              <a:gd name="connsiteY516" fmla="*/ 3303048 h 6858000"/>
              <a:gd name="connsiteX517" fmla="*/ 4305321 w 7467600"/>
              <a:gd name="connsiteY517" fmla="*/ 3256953 h 6858000"/>
              <a:gd name="connsiteX518" fmla="*/ 4949299 w 7467600"/>
              <a:gd name="connsiteY518" fmla="*/ 3766336 h 6858000"/>
              <a:gd name="connsiteX519" fmla="*/ 5291452 w 7467600"/>
              <a:gd name="connsiteY519" fmla="*/ 4076801 h 6858000"/>
              <a:gd name="connsiteX520" fmla="*/ 5434998 w 7467600"/>
              <a:gd name="connsiteY520" fmla="*/ 4254100 h 6858000"/>
              <a:gd name="connsiteX521" fmla="*/ 5351015 w 7467600"/>
              <a:gd name="connsiteY521" fmla="*/ 3760989 h 6858000"/>
              <a:gd name="connsiteX522" fmla="*/ 5413780 w 7467600"/>
              <a:gd name="connsiteY522" fmla="*/ 2966265 h 6858000"/>
              <a:gd name="connsiteX523" fmla="*/ 5425627 w 7467600"/>
              <a:gd name="connsiteY523" fmla="*/ 2954192 h 6858000"/>
              <a:gd name="connsiteX524" fmla="*/ 6604735 w 7467600"/>
              <a:gd name="connsiteY524" fmla="*/ 2041381 h 6858000"/>
              <a:gd name="connsiteX525" fmla="*/ 7204487 w 7467600"/>
              <a:gd name="connsiteY525" fmla="*/ 2742112 h 6858000"/>
              <a:gd name="connsiteX526" fmla="*/ 7131592 w 7467600"/>
              <a:gd name="connsiteY526" fmla="*/ 2672096 h 6858000"/>
              <a:gd name="connsiteX527" fmla="*/ 6996344 w 7467600"/>
              <a:gd name="connsiteY527" fmla="*/ 2518310 h 6858000"/>
              <a:gd name="connsiteX528" fmla="*/ 6735495 w 7467600"/>
              <a:gd name="connsiteY528" fmla="*/ 2196890 h 6858000"/>
              <a:gd name="connsiteX529" fmla="*/ 6721901 w 7467600"/>
              <a:gd name="connsiteY529" fmla="*/ 2179274 h 6858000"/>
              <a:gd name="connsiteX530" fmla="*/ 6604735 w 7467600"/>
              <a:gd name="connsiteY530" fmla="*/ 2041381 h 6858000"/>
              <a:gd name="connsiteX531" fmla="*/ 6591670 w 7467600"/>
              <a:gd name="connsiteY531" fmla="*/ 1988277 h 6858000"/>
              <a:gd name="connsiteX532" fmla="*/ 6747349 w 7467600"/>
              <a:gd name="connsiteY532" fmla="*/ 2160069 h 6858000"/>
              <a:gd name="connsiteX533" fmla="*/ 6760943 w 7467600"/>
              <a:gd name="connsiteY533" fmla="*/ 2177686 h 6858000"/>
              <a:gd name="connsiteX534" fmla="*/ 7021065 w 7467600"/>
              <a:gd name="connsiteY534" fmla="*/ 2498102 h 6858000"/>
              <a:gd name="connsiteX535" fmla="*/ 7155223 w 7467600"/>
              <a:gd name="connsiteY535" fmla="*/ 2650386 h 6858000"/>
              <a:gd name="connsiteX536" fmla="*/ 7203167 w 7467600"/>
              <a:gd name="connsiteY536" fmla="*/ 2697288 h 6858000"/>
              <a:gd name="connsiteX537" fmla="*/ 6937703 w 7467600"/>
              <a:gd name="connsiteY537" fmla="*/ 2321981 h 6858000"/>
              <a:gd name="connsiteX538" fmla="*/ 6591670 w 7467600"/>
              <a:gd name="connsiteY538" fmla="*/ 1988277 h 6858000"/>
              <a:gd name="connsiteX539" fmla="*/ 5798671 w 7467600"/>
              <a:gd name="connsiteY539" fmla="*/ 1981601 h 6858000"/>
              <a:gd name="connsiteX540" fmla="*/ 5754709 w 7467600"/>
              <a:gd name="connsiteY540" fmla="*/ 2071454 h 6858000"/>
              <a:gd name="connsiteX541" fmla="*/ 5763044 w 7467600"/>
              <a:gd name="connsiteY541" fmla="*/ 2842206 h 6858000"/>
              <a:gd name="connsiteX542" fmla="*/ 5764974 w 7467600"/>
              <a:gd name="connsiteY542" fmla="*/ 2799609 h 6858000"/>
              <a:gd name="connsiteX543" fmla="*/ 5767665 w 7467600"/>
              <a:gd name="connsiteY543" fmla="*/ 2666409 h 6858000"/>
              <a:gd name="connsiteX544" fmla="*/ 5763055 w 7467600"/>
              <a:gd name="connsiteY544" fmla="*/ 2579705 h 6858000"/>
              <a:gd name="connsiteX545" fmla="*/ 5758079 w 7467600"/>
              <a:gd name="connsiteY545" fmla="*/ 2492508 h 6858000"/>
              <a:gd name="connsiteX546" fmla="*/ 5779325 w 7467600"/>
              <a:gd name="connsiteY546" fmla="*/ 2197069 h 6858000"/>
              <a:gd name="connsiteX547" fmla="*/ 5798671 w 7467600"/>
              <a:gd name="connsiteY547" fmla="*/ 1981601 h 6858000"/>
              <a:gd name="connsiteX548" fmla="*/ 5829202 w 7467600"/>
              <a:gd name="connsiteY548" fmla="*/ 1971679 h 6858000"/>
              <a:gd name="connsiteX549" fmla="*/ 5809558 w 7467600"/>
              <a:gd name="connsiteY549" fmla="*/ 2198043 h 6858000"/>
              <a:gd name="connsiteX550" fmla="*/ 5788653 w 7467600"/>
              <a:gd name="connsiteY550" fmla="*/ 2489430 h 6858000"/>
              <a:gd name="connsiteX551" fmla="*/ 5793439 w 7467600"/>
              <a:gd name="connsiteY551" fmla="*/ 2575235 h 6858000"/>
              <a:gd name="connsiteX552" fmla="*/ 5796837 w 7467600"/>
              <a:gd name="connsiteY552" fmla="*/ 2637633 h 6858000"/>
              <a:gd name="connsiteX553" fmla="*/ 5818614 w 7467600"/>
              <a:gd name="connsiteY553" fmla="*/ 2473055 h 6858000"/>
              <a:gd name="connsiteX554" fmla="*/ 5829202 w 7467600"/>
              <a:gd name="connsiteY554" fmla="*/ 1971679 h 6858000"/>
              <a:gd name="connsiteX555" fmla="*/ 5911389 w 7467600"/>
              <a:gd name="connsiteY555" fmla="*/ 1898371 h 6858000"/>
              <a:gd name="connsiteX556" fmla="*/ 6237627 w 7467600"/>
              <a:gd name="connsiteY556" fmla="*/ 2231921 h 6858000"/>
              <a:gd name="connsiteX557" fmla="*/ 5911389 w 7467600"/>
              <a:gd name="connsiteY557" fmla="*/ 1898371 h 6858000"/>
              <a:gd name="connsiteX558" fmla="*/ 6944437 w 7467600"/>
              <a:gd name="connsiteY558" fmla="*/ 1575402 h 6858000"/>
              <a:gd name="connsiteX559" fmla="*/ 6304730 w 7467600"/>
              <a:gd name="connsiteY559" fmla="*/ 1766654 h 6858000"/>
              <a:gd name="connsiteX560" fmla="*/ 6944437 w 7467600"/>
              <a:gd name="connsiteY560" fmla="*/ 1575402 h 6858000"/>
              <a:gd name="connsiteX561" fmla="*/ 7019523 w 7467600"/>
              <a:gd name="connsiteY561" fmla="*/ 1519450 h 6858000"/>
              <a:gd name="connsiteX562" fmla="*/ 6298091 w 7467600"/>
              <a:gd name="connsiteY562" fmla="*/ 1737122 h 6858000"/>
              <a:gd name="connsiteX563" fmla="*/ 7019523 w 7467600"/>
              <a:gd name="connsiteY563" fmla="*/ 1519450 h 6858000"/>
              <a:gd name="connsiteX564" fmla="*/ 2399523 w 7467600"/>
              <a:gd name="connsiteY564" fmla="*/ 1428234 h 6858000"/>
              <a:gd name="connsiteX565" fmla="*/ 2224982 w 7467600"/>
              <a:gd name="connsiteY565" fmla="*/ 1826201 h 6858000"/>
              <a:gd name="connsiteX566" fmla="*/ 2096099 w 7467600"/>
              <a:gd name="connsiteY566" fmla="*/ 2345900 h 6858000"/>
              <a:gd name="connsiteX567" fmla="*/ 2283317 w 7467600"/>
              <a:gd name="connsiteY567" fmla="*/ 1796925 h 6858000"/>
              <a:gd name="connsiteX568" fmla="*/ 2399523 w 7467600"/>
              <a:gd name="connsiteY568" fmla="*/ 1428234 h 6858000"/>
              <a:gd name="connsiteX569" fmla="*/ 2448558 w 7467600"/>
              <a:gd name="connsiteY569" fmla="*/ 1373435 h 6858000"/>
              <a:gd name="connsiteX570" fmla="*/ 2312521 w 7467600"/>
              <a:gd name="connsiteY570" fmla="*/ 1806140 h 6858000"/>
              <a:gd name="connsiteX571" fmla="*/ 2127533 w 7467600"/>
              <a:gd name="connsiteY571" fmla="*/ 2348380 h 6858000"/>
              <a:gd name="connsiteX572" fmla="*/ 2358080 w 7467600"/>
              <a:gd name="connsiteY572" fmla="*/ 1866134 h 6858000"/>
              <a:gd name="connsiteX573" fmla="*/ 2407436 w 7467600"/>
              <a:gd name="connsiteY573" fmla="*/ 1651070 h 6858000"/>
              <a:gd name="connsiteX574" fmla="*/ 2448558 w 7467600"/>
              <a:gd name="connsiteY574" fmla="*/ 1373435 h 6858000"/>
              <a:gd name="connsiteX575" fmla="*/ 278707 w 7467600"/>
              <a:gd name="connsiteY575" fmla="*/ 1352270 h 6858000"/>
              <a:gd name="connsiteX576" fmla="*/ 321570 w 7467600"/>
              <a:gd name="connsiteY576" fmla="*/ 1861610 h 6858000"/>
              <a:gd name="connsiteX577" fmla="*/ 294281 w 7467600"/>
              <a:gd name="connsiteY577" fmla="*/ 1440658 h 6858000"/>
              <a:gd name="connsiteX578" fmla="*/ 278707 w 7467600"/>
              <a:gd name="connsiteY578" fmla="*/ 1352270 h 6858000"/>
              <a:gd name="connsiteX579" fmla="*/ 1423821 w 7467600"/>
              <a:gd name="connsiteY579" fmla="*/ 1351958 h 6858000"/>
              <a:gd name="connsiteX580" fmla="*/ 1638521 w 7467600"/>
              <a:gd name="connsiteY580" fmla="*/ 1908470 h 6858000"/>
              <a:gd name="connsiteX581" fmla="*/ 1754199 w 7467600"/>
              <a:gd name="connsiteY581" fmla="*/ 2149284 h 6858000"/>
              <a:gd name="connsiteX582" fmla="*/ 1908359 w 7467600"/>
              <a:gd name="connsiteY582" fmla="*/ 2364988 h 6858000"/>
              <a:gd name="connsiteX583" fmla="*/ 1647661 w 7467600"/>
              <a:gd name="connsiteY583" fmla="*/ 1825945 h 6858000"/>
              <a:gd name="connsiteX584" fmla="*/ 1423821 w 7467600"/>
              <a:gd name="connsiteY584" fmla="*/ 1351958 h 6858000"/>
              <a:gd name="connsiteX585" fmla="*/ 1431890 w 7467600"/>
              <a:gd name="connsiteY585" fmla="*/ 1306475 h 6858000"/>
              <a:gd name="connsiteX586" fmla="*/ 1507597 w 7467600"/>
              <a:gd name="connsiteY586" fmla="*/ 1446132 h 6858000"/>
              <a:gd name="connsiteX587" fmla="*/ 1674586 w 7467600"/>
              <a:gd name="connsiteY587" fmla="*/ 1813832 h 6858000"/>
              <a:gd name="connsiteX588" fmla="*/ 1815950 w 7467600"/>
              <a:gd name="connsiteY588" fmla="*/ 2128564 h 6858000"/>
              <a:gd name="connsiteX589" fmla="*/ 1984242 w 7467600"/>
              <a:gd name="connsiteY589" fmla="*/ 2430829 h 6858000"/>
              <a:gd name="connsiteX590" fmla="*/ 2014023 w 7467600"/>
              <a:gd name="connsiteY590" fmla="*/ 2450995 h 6858000"/>
              <a:gd name="connsiteX591" fmla="*/ 1747337 w 7467600"/>
              <a:gd name="connsiteY591" fmla="*/ 1855264 h 6858000"/>
              <a:gd name="connsiteX592" fmla="*/ 1533749 w 7467600"/>
              <a:gd name="connsiteY592" fmla="*/ 1478656 h 6858000"/>
              <a:gd name="connsiteX593" fmla="*/ 1431890 w 7467600"/>
              <a:gd name="connsiteY593" fmla="*/ 1306475 h 6858000"/>
              <a:gd name="connsiteX594" fmla="*/ 5052692 w 7467600"/>
              <a:gd name="connsiteY594" fmla="*/ 1292994 h 6858000"/>
              <a:gd name="connsiteX595" fmla="*/ 5200661 w 7467600"/>
              <a:gd name="connsiteY595" fmla="*/ 1635186 h 6858000"/>
              <a:gd name="connsiteX596" fmla="*/ 5297138 w 7467600"/>
              <a:gd name="connsiteY596" fmla="*/ 1906351 h 6858000"/>
              <a:gd name="connsiteX597" fmla="*/ 5052692 w 7467600"/>
              <a:gd name="connsiteY597" fmla="*/ 1292994 h 6858000"/>
              <a:gd name="connsiteX598" fmla="*/ 5009948 w 7467600"/>
              <a:gd name="connsiteY598" fmla="*/ 1273619 h 6858000"/>
              <a:gd name="connsiteX599" fmla="*/ 5121777 w 7467600"/>
              <a:gd name="connsiteY599" fmla="*/ 1654213 h 6858000"/>
              <a:gd name="connsiteX600" fmla="*/ 5293545 w 7467600"/>
              <a:gd name="connsiteY600" fmla="*/ 2072247 h 6858000"/>
              <a:gd name="connsiteX601" fmla="*/ 5294042 w 7467600"/>
              <a:gd name="connsiteY601" fmla="*/ 2065019 h 6858000"/>
              <a:gd name="connsiteX602" fmla="*/ 5171936 w 7467600"/>
              <a:gd name="connsiteY602" fmla="*/ 1647613 h 6858000"/>
              <a:gd name="connsiteX603" fmla="*/ 5009948 w 7467600"/>
              <a:gd name="connsiteY603" fmla="*/ 1273619 h 6858000"/>
              <a:gd name="connsiteX604" fmla="*/ 655236 w 7467600"/>
              <a:gd name="connsiteY604" fmla="*/ 1268632 h 6858000"/>
              <a:gd name="connsiteX605" fmla="*/ 839521 w 7467600"/>
              <a:gd name="connsiteY605" fmla="*/ 1685315 h 6858000"/>
              <a:gd name="connsiteX606" fmla="*/ 1109416 w 7467600"/>
              <a:gd name="connsiteY606" fmla="*/ 2061663 h 6858000"/>
              <a:gd name="connsiteX607" fmla="*/ 1298300 w 7467600"/>
              <a:gd name="connsiteY607" fmla="*/ 2247742 h 6858000"/>
              <a:gd name="connsiteX608" fmla="*/ 1125871 w 7467600"/>
              <a:gd name="connsiteY608" fmla="*/ 1989513 h 6858000"/>
              <a:gd name="connsiteX609" fmla="*/ 981574 w 7467600"/>
              <a:gd name="connsiteY609" fmla="*/ 1783157 h 6858000"/>
              <a:gd name="connsiteX610" fmla="*/ 922198 w 7467600"/>
              <a:gd name="connsiteY610" fmla="*/ 1677437 h 6858000"/>
              <a:gd name="connsiteX611" fmla="*/ 869293 w 7467600"/>
              <a:gd name="connsiteY611" fmla="*/ 1583214 h 6858000"/>
              <a:gd name="connsiteX612" fmla="*/ 751431 w 7467600"/>
              <a:gd name="connsiteY612" fmla="*/ 1405731 h 6858000"/>
              <a:gd name="connsiteX613" fmla="*/ 655236 w 7467600"/>
              <a:gd name="connsiteY613" fmla="*/ 1268632 h 6858000"/>
              <a:gd name="connsiteX614" fmla="*/ 6516292 w 7467600"/>
              <a:gd name="connsiteY614" fmla="*/ 1263064 h 6858000"/>
              <a:gd name="connsiteX615" fmla="*/ 5736320 w 7467600"/>
              <a:gd name="connsiteY615" fmla="*/ 1501803 h 6858000"/>
              <a:gd name="connsiteX616" fmla="*/ 6516292 w 7467600"/>
              <a:gd name="connsiteY616" fmla="*/ 1263064 h 6858000"/>
              <a:gd name="connsiteX617" fmla="*/ 291466 w 7467600"/>
              <a:gd name="connsiteY617" fmla="*/ 1250369 h 6858000"/>
              <a:gd name="connsiteX618" fmla="*/ 323180 w 7467600"/>
              <a:gd name="connsiteY618" fmla="*/ 1435283 h 6858000"/>
              <a:gd name="connsiteX619" fmla="*/ 349381 w 7467600"/>
              <a:gd name="connsiteY619" fmla="*/ 1875041 h 6858000"/>
              <a:gd name="connsiteX620" fmla="*/ 374363 w 7467600"/>
              <a:gd name="connsiteY620" fmla="*/ 1506494 h 6858000"/>
              <a:gd name="connsiteX621" fmla="*/ 302168 w 7467600"/>
              <a:gd name="connsiteY621" fmla="*/ 1274495 h 6858000"/>
              <a:gd name="connsiteX622" fmla="*/ 291466 w 7467600"/>
              <a:gd name="connsiteY622" fmla="*/ 1250369 h 6858000"/>
              <a:gd name="connsiteX623" fmla="*/ 678222 w 7467600"/>
              <a:gd name="connsiteY623" fmla="*/ 1248670 h 6858000"/>
              <a:gd name="connsiteX624" fmla="*/ 775536 w 7467600"/>
              <a:gd name="connsiteY624" fmla="*/ 1388015 h 6858000"/>
              <a:gd name="connsiteX625" fmla="*/ 894529 w 7467600"/>
              <a:gd name="connsiteY625" fmla="*/ 1567739 h 6858000"/>
              <a:gd name="connsiteX626" fmla="*/ 948000 w 7467600"/>
              <a:gd name="connsiteY626" fmla="*/ 1663088 h 6858000"/>
              <a:gd name="connsiteX627" fmla="*/ 1006812 w 7467600"/>
              <a:gd name="connsiteY627" fmla="*/ 1767683 h 6858000"/>
              <a:gd name="connsiteX628" fmla="*/ 1149133 w 7467600"/>
              <a:gd name="connsiteY628" fmla="*/ 1971513 h 6858000"/>
              <a:gd name="connsiteX629" fmla="*/ 1333952 w 7467600"/>
              <a:gd name="connsiteY629" fmla="*/ 2251620 h 6858000"/>
              <a:gd name="connsiteX630" fmla="*/ 1337329 w 7467600"/>
              <a:gd name="connsiteY630" fmla="*/ 2258350 h 6858000"/>
              <a:gd name="connsiteX631" fmla="*/ 1014726 w 7467600"/>
              <a:gd name="connsiteY631" fmla="*/ 1615556 h 6858000"/>
              <a:gd name="connsiteX632" fmla="*/ 678222 w 7467600"/>
              <a:gd name="connsiteY632" fmla="*/ 1248670 h 6858000"/>
              <a:gd name="connsiteX633" fmla="*/ 6691602 w 7467600"/>
              <a:gd name="connsiteY633" fmla="*/ 1140573 h 6858000"/>
              <a:gd name="connsiteX634" fmla="*/ 6571100 w 7467600"/>
              <a:gd name="connsiteY634" fmla="*/ 1183662 h 6858000"/>
              <a:gd name="connsiteX635" fmla="*/ 6241687 w 7467600"/>
              <a:gd name="connsiteY635" fmla="*/ 1257600 h 6858000"/>
              <a:gd name="connsiteX636" fmla="*/ 5693009 w 7467600"/>
              <a:gd name="connsiteY636" fmla="*/ 1478256 h 6858000"/>
              <a:gd name="connsiteX637" fmla="*/ 6548420 w 7467600"/>
              <a:gd name="connsiteY637" fmla="*/ 1214599 h 6858000"/>
              <a:gd name="connsiteX638" fmla="*/ 6605473 w 7467600"/>
              <a:gd name="connsiteY638" fmla="*/ 1184686 h 6858000"/>
              <a:gd name="connsiteX639" fmla="*/ 6691602 w 7467600"/>
              <a:gd name="connsiteY639" fmla="*/ 1140573 h 6858000"/>
              <a:gd name="connsiteX640" fmla="*/ 4002475 w 7467600"/>
              <a:gd name="connsiteY640" fmla="*/ 1037802 h 6858000"/>
              <a:gd name="connsiteX641" fmla="*/ 4000324 w 7467600"/>
              <a:gd name="connsiteY641" fmla="*/ 1039362 h 6858000"/>
              <a:gd name="connsiteX642" fmla="*/ 4002862 w 7467600"/>
              <a:gd name="connsiteY642" fmla="*/ 1042866 h 6858000"/>
              <a:gd name="connsiteX643" fmla="*/ 4002475 w 7467600"/>
              <a:gd name="connsiteY643" fmla="*/ 1037802 h 6858000"/>
              <a:gd name="connsiteX644" fmla="*/ 506322 w 7467600"/>
              <a:gd name="connsiteY644" fmla="*/ 1020997 h 6858000"/>
              <a:gd name="connsiteX645" fmla="*/ 533068 w 7467600"/>
              <a:gd name="connsiteY645" fmla="*/ 1029409 h 6858000"/>
              <a:gd name="connsiteX646" fmla="*/ 1232525 w 7467600"/>
              <a:gd name="connsiteY646" fmla="*/ 1804675 h 6858000"/>
              <a:gd name="connsiteX647" fmla="*/ 1388858 w 7467600"/>
              <a:gd name="connsiteY647" fmla="*/ 2368011 h 6858000"/>
              <a:gd name="connsiteX648" fmla="*/ 1384098 w 7467600"/>
              <a:gd name="connsiteY648" fmla="*/ 2378125 h 6858000"/>
              <a:gd name="connsiteX649" fmla="*/ 1425393 w 7467600"/>
              <a:gd name="connsiteY649" fmla="*/ 2589124 h 6858000"/>
              <a:gd name="connsiteX650" fmla="*/ 1424001 w 7467600"/>
              <a:gd name="connsiteY650" fmla="*/ 2597541 h 6858000"/>
              <a:gd name="connsiteX651" fmla="*/ 2152729 w 7467600"/>
              <a:gd name="connsiteY651" fmla="*/ 2864487 h 6858000"/>
              <a:gd name="connsiteX652" fmla="*/ 2020609 w 7467600"/>
              <a:gd name="connsiteY652" fmla="*/ 2539671 h 6858000"/>
              <a:gd name="connsiteX653" fmla="*/ 2018920 w 7467600"/>
              <a:gd name="connsiteY653" fmla="*/ 2536309 h 6858000"/>
              <a:gd name="connsiteX654" fmla="*/ 1342441 w 7467600"/>
              <a:gd name="connsiteY654" fmla="*/ 1173017 h 6858000"/>
              <a:gd name="connsiteX655" fmla="*/ 1367925 w 7467600"/>
              <a:gd name="connsiteY655" fmla="*/ 1135648 h 6858000"/>
              <a:gd name="connsiteX656" fmla="*/ 1771401 w 7467600"/>
              <a:gd name="connsiteY656" fmla="*/ 1806673 h 6858000"/>
              <a:gd name="connsiteX657" fmla="*/ 1972385 w 7467600"/>
              <a:gd name="connsiteY657" fmla="*/ 2198735 h 6858000"/>
              <a:gd name="connsiteX658" fmla="*/ 2040892 w 7467600"/>
              <a:gd name="connsiteY658" fmla="*/ 2405205 h 6858000"/>
              <a:gd name="connsiteX659" fmla="*/ 2131689 w 7467600"/>
              <a:gd name="connsiteY659" fmla="*/ 1936926 h 6858000"/>
              <a:gd name="connsiteX660" fmla="*/ 2454820 w 7467600"/>
              <a:gd name="connsiteY660" fmla="*/ 1248808 h 6858000"/>
              <a:gd name="connsiteX661" fmla="*/ 2492512 w 7467600"/>
              <a:gd name="connsiteY661" fmla="*/ 1302920 h 6858000"/>
              <a:gd name="connsiteX662" fmla="*/ 2081216 w 7467600"/>
              <a:gd name="connsiteY662" fmla="*/ 2527513 h 6858000"/>
              <a:gd name="connsiteX663" fmla="*/ 2081211 w 7467600"/>
              <a:gd name="connsiteY663" fmla="*/ 2528916 h 6858000"/>
              <a:gd name="connsiteX664" fmla="*/ 2199067 w 7467600"/>
              <a:gd name="connsiteY664" fmla="*/ 2884061 h 6858000"/>
              <a:gd name="connsiteX665" fmla="*/ 3192586 w 7467600"/>
              <a:gd name="connsiteY665" fmla="*/ 3411496 h 6858000"/>
              <a:gd name="connsiteX666" fmla="*/ 3182620 w 7467600"/>
              <a:gd name="connsiteY666" fmla="*/ 3483279 h 6858000"/>
              <a:gd name="connsiteX667" fmla="*/ 2435119 w 7467600"/>
              <a:gd name="connsiteY667" fmla="*/ 3080173 h 6858000"/>
              <a:gd name="connsiteX668" fmla="*/ 2410152 w 7467600"/>
              <a:gd name="connsiteY668" fmla="*/ 3063751 h 6858000"/>
              <a:gd name="connsiteX669" fmla="*/ 2408099 w 7467600"/>
              <a:gd name="connsiteY669" fmla="*/ 3064403 h 6858000"/>
              <a:gd name="connsiteX670" fmla="*/ 2407218 w 7467600"/>
              <a:gd name="connsiteY670" fmla="*/ 3070324 h 6858000"/>
              <a:gd name="connsiteX671" fmla="*/ 2380138 w 7467600"/>
              <a:gd name="connsiteY671" fmla="*/ 3099341 h 6858000"/>
              <a:gd name="connsiteX672" fmla="*/ 1765923 w 7467600"/>
              <a:gd name="connsiteY672" fmla="*/ 3581043 h 6858000"/>
              <a:gd name="connsiteX673" fmla="*/ 1702258 w 7467600"/>
              <a:gd name="connsiteY673" fmla="*/ 3612286 h 6858000"/>
              <a:gd name="connsiteX674" fmla="*/ 1538370 w 7467600"/>
              <a:gd name="connsiteY674" fmla="*/ 3811804 h 6858000"/>
              <a:gd name="connsiteX675" fmla="*/ 542867 w 7467600"/>
              <a:gd name="connsiteY675" fmla="*/ 4944092 h 6858000"/>
              <a:gd name="connsiteX676" fmla="*/ 515800 w 7467600"/>
              <a:gd name="connsiteY676" fmla="*/ 4862180 h 6858000"/>
              <a:gd name="connsiteX677" fmla="*/ 909145 w 7467600"/>
              <a:gd name="connsiteY677" fmla="*/ 4199225 h 6858000"/>
              <a:gd name="connsiteX678" fmla="*/ 1214067 w 7467600"/>
              <a:gd name="connsiteY678" fmla="*/ 3908561 h 6858000"/>
              <a:gd name="connsiteX679" fmla="*/ 640967 w 7467600"/>
              <a:gd name="connsiteY679" fmla="*/ 4105601 h 6858000"/>
              <a:gd name="connsiteX680" fmla="*/ 112563 w 7467600"/>
              <a:gd name="connsiteY680" fmla="*/ 4396952 h 6858000"/>
              <a:gd name="connsiteX681" fmla="*/ 0 w 7467600"/>
              <a:gd name="connsiteY681" fmla="*/ 4466006 h 6858000"/>
              <a:gd name="connsiteX682" fmla="*/ 0 w 7467600"/>
              <a:gd name="connsiteY682" fmla="*/ 4233763 h 6858000"/>
              <a:gd name="connsiteX683" fmla="*/ 36881 w 7467600"/>
              <a:gd name="connsiteY683" fmla="*/ 4200118 h 6858000"/>
              <a:gd name="connsiteX684" fmla="*/ 910534 w 7467600"/>
              <a:gd name="connsiteY684" fmla="*/ 3629753 h 6858000"/>
              <a:gd name="connsiteX685" fmla="*/ 1578717 w 7467600"/>
              <a:gd name="connsiteY685" fmla="*/ 3575982 h 6858000"/>
              <a:gd name="connsiteX686" fmla="*/ 2338780 w 7467600"/>
              <a:gd name="connsiteY686" fmla="*/ 3033725 h 6858000"/>
              <a:gd name="connsiteX687" fmla="*/ 1807991 w 7467600"/>
              <a:gd name="connsiteY687" fmla="*/ 2807184 h 6858000"/>
              <a:gd name="connsiteX688" fmla="*/ 1416358 w 7467600"/>
              <a:gd name="connsiteY688" fmla="*/ 3112571 h 6858000"/>
              <a:gd name="connsiteX689" fmla="*/ 939066 w 7467600"/>
              <a:gd name="connsiteY689" fmla="*/ 3378798 h 6858000"/>
              <a:gd name="connsiteX690" fmla="*/ 115099 w 7467600"/>
              <a:gd name="connsiteY690" fmla="*/ 3607650 h 6858000"/>
              <a:gd name="connsiteX691" fmla="*/ 97284 w 7467600"/>
              <a:gd name="connsiteY691" fmla="*/ 3520393 h 6858000"/>
              <a:gd name="connsiteX692" fmla="*/ 922050 w 7467600"/>
              <a:gd name="connsiteY692" fmla="*/ 3074867 h 6858000"/>
              <a:gd name="connsiteX693" fmla="*/ 1405265 w 7467600"/>
              <a:gd name="connsiteY693" fmla="*/ 3016319 h 6858000"/>
              <a:gd name="connsiteX694" fmla="*/ 1407512 w 7467600"/>
              <a:gd name="connsiteY694" fmla="*/ 3018001 h 6858000"/>
              <a:gd name="connsiteX695" fmla="*/ 1726266 w 7467600"/>
              <a:gd name="connsiteY695" fmla="*/ 2777274 h 6858000"/>
              <a:gd name="connsiteX696" fmla="*/ 625390 w 7467600"/>
              <a:gd name="connsiteY696" fmla="*/ 2514541 h 6858000"/>
              <a:gd name="connsiteX697" fmla="*/ 619799 w 7467600"/>
              <a:gd name="connsiteY697" fmla="*/ 2527180 h 6858000"/>
              <a:gd name="connsiteX698" fmla="*/ 310030 w 7467600"/>
              <a:gd name="connsiteY698" fmla="*/ 2771818 h 6858000"/>
              <a:gd name="connsiteX699" fmla="*/ 173877 w 7467600"/>
              <a:gd name="connsiteY699" fmla="*/ 2937056 h 6858000"/>
              <a:gd name="connsiteX700" fmla="*/ 77889 w 7467600"/>
              <a:gd name="connsiteY700" fmla="*/ 3138440 h 6858000"/>
              <a:gd name="connsiteX701" fmla="*/ 0 w 7467600"/>
              <a:gd name="connsiteY701" fmla="*/ 3271395 h 6858000"/>
              <a:gd name="connsiteX702" fmla="*/ 0 w 7467600"/>
              <a:gd name="connsiteY702" fmla="*/ 3153002 h 6858000"/>
              <a:gd name="connsiteX703" fmla="*/ 2386 w 7467600"/>
              <a:gd name="connsiteY703" fmla="*/ 3149203 h 6858000"/>
              <a:gd name="connsiteX704" fmla="*/ 89753 w 7467600"/>
              <a:gd name="connsiteY704" fmla="*/ 2987702 h 6858000"/>
              <a:gd name="connsiteX705" fmla="*/ 76869 w 7467600"/>
              <a:gd name="connsiteY705" fmla="*/ 3005404 h 6858000"/>
              <a:gd name="connsiteX706" fmla="*/ 32049 w 7467600"/>
              <a:gd name="connsiteY706" fmla="*/ 3065814 h 6858000"/>
              <a:gd name="connsiteX707" fmla="*/ 0 w 7467600"/>
              <a:gd name="connsiteY707" fmla="*/ 3108744 h 6858000"/>
              <a:gd name="connsiteX708" fmla="*/ 0 w 7467600"/>
              <a:gd name="connsiteY708" fmla="*/ 3058059 h 6858000"/>
              <a:gd name="connsiteX709" fmla="*/ 7610 w 7467600"/>
              <a:gd name="connsiteY709" fmla="*/ 3047889 h 6858000"/>
              <a:gd name="connsiteX710" fmla="*/ 52419 w 7467600"/>
              <a:gd name="connsiteY710" fmla="*/ 2987479 h 6858000"/>
              <a:gd name="connsiteX711" fmla="*/ 59142 w 7467600"/>
              <a:gd name="connsiteY711" fmla="*/ 2978488 h 6858000"/>
              <a:gd name="connsiteX712" fmla="*/ 0 w 7467600"/>
              <a:gd name="connsiteY712" fmla="*/ 3015334 h 6858000"/>
              <a:gd name="connsiteX713" fmla="*/ 0 w 7467600"/>
              <a:gd name="connsiteY713" fmla="*/ 2914286 h 6858000"/>
              <a:gd name="connsiteX714" fmla="*/ 36383 w 7467600"/>
              <a:gd name="connsiteY714" fmla="*/ 2901128 h 6858000"/>
              <a:gd name="connsiteX715" fmla="*/ 156329 w 7467600"/>
              <a:gd name="connsiteY715" fmla="*/ 2840533 h 6858000"/>
              <a:gd name="connsiteX716" fmla="*/ 358355 w 7467600"/>
              <a:gd name="connsiteY716" fmla="*/ 2620471 h 6858000"/>
              <a:gd name="connsiteX717" fmla="*/ 510577 w 7467600"/>
              <a:gd name="connsiteY717" fmla="*/ 2501244 h 6858000"/>
              <a:gd name="connsiteX718" fmla="*/ 211967 w 7467600"/>
              <a:gd name="connsiteY718" fmla="*/ 2479171 h 6858000"/>
              <a:gd name="connsiteX719" fmla="*/ 0 w 7467600"/>
              <a:gd name="connsiteY719" fmla="*/ 2476398 h 6858000"/>
              <a:gd name="connsiteX720" fmla="*/ 0 w 7467600"/>
              <a:gd name="connsiteY720" fmla="*/ 2389189 h 6858000"/>
              <a:gd name="connsiteX721" fmla="*/ 103062 w 7467600"/>
              <a:gd name="connsiteY721" fmla="*/ 2389518 h 6858000"/>
              <a:gd name="connsiteX722" fmla="*/ 510734 w 7467600"/>
              <a:gd name="connsiteY722" fmla="*/ 2416201 h 6858000"/>
              <a:gd name="connsiteX723" fmla="*/ 279257 w 7467600"/>
              <a:gd name="connsiteY723" fmla="*/ 2092102 h 6858000"/>
              <a:gd name="connsiteX724" fmla="*/ 65265 w 7467600"/>
              <a:gd name="connsiteY724" fmla="*/ 2006049 h 6858000"/>
              <a:gd name="connsiteX725" fmla="*/ 0 w 7467600"/>
              <a:gd name="connsiteY725" fmla="*/ 1982532 h 6858000"/>
              <a:gd name="connsiteX726" fmla="*/ 0 w 7467600"/>
              <a:gd name="connsiteY726" fmla="*/ 1912789 h 6858000"/>
              <a:gd name="connsiteX727" fmla="*/ 97460 w 7467600"/>
              <a:gd name="connsiteY727" fmla="*/ 1953725 h 6858000"/>
              <a:gd name="connsiteX728" fmla="*/ 221272 w 7467600"/>
              <a:gd name="connsiteY728" fmla="*/ 1980766 h 6858000"/>
              <a:gd name="connsiteX729" fmla="*/ 116765 w 7467600"/>
              <a:gd name="connsiteY729" fmla="*/ 1911033 h 6858000"/>
              <a:gd name="connsiteX730" fmla="*/ 16405 w 7467600"/>
              <a:gd name="connsiteY730" fmla="*/ 1803412 h 6858000"/>
              <a:gd name="connsiteX731" fmla="*/ 0 w 7467600"/>
              <a:gd name="connsiteY731" fmla="*/ 1784777 h 6858000"/>
              <a:gd name="connsiteX732" fmla="*/ 0 w 7467600"/>
              <a:gd name="connsiteY732" fmla="*/ 1740082 h 6858000"/>
              <a:gd name="connsiteX733" fmla="*/ 39394 w 7467600"/>
              <a:gd name="connsiteY733" fmla="*/ 1784856 h 6858000"/>
              <a:gd name="connsiteX734" fmla="*/ 135813 w 7467600"/>
              <a:gd name="connsiteY734" fmla="*/ 1888838 h 6858000"/>
              <a:gd name="connsiteX735" fmla="*/ 242575 w 7467600"/>
              <a:gd name="connsiteY735" fmla="*/ 1958841 h 6858000"/>
              <a:gd name="connsiteX736" fmla="*/ 82197 w 7467600"/>
              <a:gd name="connsiteY736" fmla="*/ 1754826 h 6858000"/>
              <a:gd name="connsiteX737" fmla="*/ 0 w 7467600"/>
              <a:gd name="connsiteY737" fmla="*/ 1679650 h 6858000"/>
              <a:gd name="connsiteX738" fmla="*/ 0 w 7467600"/>
              <a:gd name="connsiteY738" fmla="*/ 1602463 h 6858000"/>
              <a:gd name="connsiteX739" fmla="*/ 84689 w 7467600"/>
              <a:gd name="connsiteY739" fmla="*/ 1677442 h 6858000"/>
              <a:gd name="connsiteX740" fmla="*/ 298437 w 7467600"/>
              <a:gd name="connsiteY740" fmla="*/ 1968019 h 6858000"/>
              <a:gd name="connsiteX741" fmla="*/ 227269 w 7467600"/>
              <a:gd name="connsiteY741" fmla="*/ 1114064 h 6858000"/>
              <a:gd name="connsiteX742" fmla="*/ 248003 w 7467600"/>
              <a:gd name="connsiteY742" fmla="*/ 1089613 h 6858000"/>
              <a:gd name="connsiteX743" fmla="*/ 427020 w 7467600"/>
              <a:gd name="connsiteY743" fmla="*/ 1619803 h 6858000"/>
              <a:gd name="connsiteX744" fmla="*/ 340345 w 7467600"/>
              <a:gd name="connsiteY744" fmla="*/ 2027739 h 6858000"/>
              <a:gd name="connsiteX745" fmla="*/ 360865 w 7467600"/>
              <a:gd name="connsiteY745" fmla="*/ 2044827 h 6858000"/>
              <a:gd name="connsiteX746" fmla="*/ 560414 w 7467600"/>
              <a:gd name="connsiteY746" fmla="*/ 2421457 h 6858000"/>
              <a:gd name="connsiteX747" fmla="*/ 1359703 w 7467600"/>
              <a:gd name="connsiteY747" fmla="*/ 2578554 h 6858000"/>
              <a:gd name="connsiteX748" fmla="*/ 1359422 w 7467600"/>
              <a:gd name="connsiteY748" fmla="*/ 2577994 h 6858000"/>
              <a:gd name="connsiteX749" fmla="*/ 828701 w 7467600"/>
              <a:gd name="connsiteY749" fmla="*/ 1839520 h 6858000"/>
              <a:gd name="connsiteX750" fmla="*/ 494427 w 7467600"/>
              <a:gd name="connsiteY750" fmla="*/ 1092333 h 6858000"/>
              <a:gd name="connsiteX751" fmla="*/ 506322 w 7467600"/>
              <a:gd name="connsiteY751" fmla="*/ 1020997 h 6858000"/>
              <a:gd name="connsiteX752" fmla="*/ 4570198 w 7467600"/>
              <a:gd name="connsiteY752" fmla="*/ 978081 h 6858000"/>
              <a:gd name="connsiteX753" fmla="*/ 4523691 w 7467600"/>
              <a:gd name="connsiteY753" fmla="*/ 1127776 h 6858000"/>
              <a:gd name="connsiteX754" fmla="*/ 4509875 w 7467600"/>
              <a:gd name="connsiteY754" fmla="*/ 1167552 h 6858000"/>
              <a:gd name="connsiteX755" fmla="*/ 4478168 w 7467600"/>
              <a:gd name="connsiteY755" fmla="*/ 1260735 h 6858000"/>
              <a:gd name="connsiteX756" fmla="*/ 4409309 w 7467600"/>
              <a:gd name="connsiteY756" fmla="*/ 1666996 h 6858000"/>
              <a:gd name="connsiteX757" fmla="*/ 4370031 w 7467600"/>
              <a:gd name="connsiteY757" fmla="*/ 1955666 h 6858000"/>
              <a:gd name="connsiteX758" fmla="*/ 4570198 w 7467600"/>
              <a:gd name="connsiteY758" fmla="*/ 978081 h 6858000"/>
              <a:gd name="connsiteX759" fmla="*/ 4557898 w 7467600"/>
              <a:gd name="connsiteY759" fmla="*/ 900011 h 6858000"/>
              <a:gd name="connsiteX760" fmla="*/ 4344840 w 7467600"/>
              <a:gd name="connsiteY760" fmla="*/ 1922038 h 6858000"/>
              <a:gd name="connsiteX761" fmla="*/ 4378710 w 7467600"/>
              <a:gd name="connsiteY761" fmla="*/ 1665516 h 6858000"/>
              <a:gd name="connsiteX762" fmla="*/ 4448798 w 7467600"/>
              <a:gd name="connsiteY762" fmla="*/ 1253024 h 6858000"/>
              <a:gd name="connsiteX763" fmla="*/ 4480315 w 7467600"/>
              <a:gd name="connsiteY763" fmla="*/ 1158454 h 6858000"/>
              <a:gd name="connsiteX764" fmla="*/ 4494133 w 7467600"/>
              <a:gd name="connsiteY764" fmla="*/ 1118676 h 6858000"/>
              <a:gd name="connsiteX765" fmla="*/ 4557898 w 7467600"/>
              <a:gd name="connsiteY765" fmla="*/ 900011 h 6858000"/>
              <a:gd name="connsiteX766" fmla="*/ 5870151 w 7467600"/>
              <a:gd name="connsiteY766" fmla="*/ 898890 h 6858000"/>
              <a:gd name="connsiteX767" fmla="*/ 5861335 w 7467600"/>
              <a:gd name="connsiteY767" fmla="*/ 899177 h 6858000"/>
              <a:gd name="connsiteX768" fmla="*/ 5843702 w 7467600"/>
              <a:gd name="connsiteY768" fmla="*/ 899748 h 6858000"/>
              <a:gd name="connsiteX769" fmla="*/ 5651107 w 7467600"/>
              <a:gd name="connsiteY769" fmla="*/ 920306 h 6858000"/>
              <a:gd name="connsiteX770" fmla="*/ 5459407 w 7467600"/>
              <a:gd name="connsiteY770" fmla="*/ 940975 h 6858000"/>
              <a:gd name="connsiteX771" fmla="*/ 5374846 w 7467600"/>
              <a:gd name="connsiteY771" fmla="*/ 941988 h 6858000"/>
              <a:gd name="connsiteX772" fmla="*/ 5256105 w 7467600"/>
              <a:gd name="connsiteY772" fmla="*/ 945632 h 6858000"/>
              <a:gd name="connsiteX773" fmla="*/ 5107071 w 7467600"/>
              <a:gd name="connsiteY773" fmla="*/ 969720 h 6858000"/>
              <a:gd name="connsiteX774" fmla="*/ 4998681 w 7467600"/>
              <a:gd name="connsiteY774" fmla="*/ 988771 h 6858000"/>
              <a:gd name="connsiteX775" fmla="*/ 5870151 w 7467600"/>
              <a:gd name="connsiteY775" fmla="*/ 898890 h 6858000"/>
              <a:gd name="connsiteX776" fmla="*/ 5504425 w 7467600"/>
              <a:gd name="connsiteY776" fmla="*/ 848067 h 6858000"/>
              <a:gd name="connsiteX777" fmla="*/ 4968849 w 7467600"/>
              <a:gd name="connsiteY777" fmla="*/ 962318 h 6858000"/>
              <a:gd name="connsiteX778" fmla="*/ 5104039 w 7467600"/>
              <a:gd name="connsiteY778" fmla="*/ 940634 h 6858000"/>
              <a:gd name="connsiteX779" fmla="*/ 5256311 w 7467600"/>
              <a:gd name="connsiteY779" fmla="*/ 916490 h 6858000"/>
              <a:gd name="connsiteX780" fmla="*/ 5377381 w 7467600"/>
              <a:gd name="connsiteY780" fmla="*/ 912671 h 6858000"/>
              <a:gd name="connsiteX781" fmla="*/ 5460148 w 7467600"/>
              <a:gd name="connsiteY781" fmla="*/ 911442 h 6858000"/>
              <a:gd name="connsiteX782" fmla="*/ 5648971 w 7467600"/>
              <a:gd name="connsiteY782" fmla="*/ 891331 h 6858000"/>
              <a:gd name="connsiteX783" fmla="*/ 5844807 w 7467600"/>
              <a:gd name="connsiteY783" fmla="*/ 870718 h 6858000"/>
              <a:gd name="connsiteX784" fmla="*/ 5862975 w 7467600"/>
              <a:gd name="connsiteY784" fmla="*/ 869756 h 6858000"/>
              <a:gd name="connsiteX785" fmla="*/ 5920887 w 7467600"/>
              <a:gd name="connsiteY785" fmla="*/ 865929 h 6858000"/>
              <a:gd name="connsiteX786" fmla="*/ 5504425 w 7467600"/>
              <a:gd name="connsiteY786" fmla="*/ 848067 h 6858000"/>
              <a:gd name="connsiteX787" fmla="*/ 3607114 w 7467600"/>
              <a:gd name="connsiteY787" fmla="*/ 467441 h 6858000"/>
              <a:gd name="connsiteX788" fmla="*/ 3296242 w 7467600"/>
              <a:gd name="connsiteY788" fmla="*/ 807991 h 6858000"/>
              <a:gd name="connsiteX789" fmla="*/ 3174674 w 7467600"/>
              <a:gd name="connsiteY789" fmla="*/ 919759 h 6858000"/>
              <a:gd name="connsiteX790" fmla="*/ 3042978 w 7467600"/>
              <a:gd name="connsiteY790" fmla="*/ 1054894 h 6858000"/>
              <a:gd name="connsiteX791" fmla="*/ 2968914 w 7467600"/>
              <a:gd name="connsiteY791" fmla="*/ 1133756 h 6858000"/>
              <a:gd name="connsiteX792" fmla="*/ 3103823 w 7467600"/>
              <a:gd name="connsiteY792" fmla="*/ 1026814 h 6858000"/>
              <a:gd name="connsiteX793" fmla="*/ 3607114 w 7467600"/>
              <a:gd name="connsiteY793" fmla="*/ 467441 h 6858000"/>
              <a:gd name="connsiteX794" fmla="*/ 3744487 w 7467600"/>
              <a:gd name="connsiteY794" fmla="*/ 383136 h 6858000"/>
              <a:gd name="connsiteX795" fmla="*/ 3970213 w 7467600"/>
              <a:gd name="connsiteY795" fmla="*/ 995559 h 6858000"/>
              <a:gd name="connsiteX796" fmla="*/ 3744487 w 7467600"/>
              <a:gd name="connsiteY796" fmla="*/ 383136 h 6858000"/>
              <a:gd name="connsiteX797" fmla="*/ 3624562 w 7467600"/>
              <a:gd name="connsiteY797" fmla="*/ 367041 h 6858000"/>
              <a:gd name="connsiteX798" fmla="*/ 3489712 w 7467600"/>
              <a:gd name="connsiteY798" fmla="*/ 485386 h 6858000"/>
              <a:gd name="connsiteX799" fmla="*/ 3182994 w 7467600"/>
              <a:gd name="connsiteY799" fmla="*/ 828265 h 6858000"/>
              <a:gd name="connsiteX800" fmla="*/ 2892114 w 7467600"/>
              <a:gd name="connsiteY800" fmla="*/ 1172635 h 6858000"/>
              <a:gd name="connsiteX801" fmla="*/ 3021459 w 7467600"/>
              <a:gd name="connsiteY801" fmla="*/ 1035385 h 6858000"/>
              <a:gd name="connsiteX802" fmla="*/ 3153873 w 7467600"/>
              <a:gd name="connsiteY802" fmla="*/ 898971 h 6858000"/>
              <a:gd name="connsiteX803" fmla="*/ 3276511 w 7467600"/>
              <a:gd name="connsiteY803" fmla="*/ 786423 h 6858000"/>
              <a:gd name="connsiteX804" fmla="*/ 3584154 w 7467600"/>
              <a:gd name="connsiteY804" fmla="*/ 448218 h 6858000"/>
              <a:gd name="connsiteX805" fmla="*/ 3624562 w 7467600"/>
              <a:gd name="connsiteY805" fmla="*/ 367041 h 6858000"/>
              <a:gd name="connsiteX806" fmla="*/ 3766672 w 7467600"/>
              <a:gd name="connsiteY806" fmla="*/ 359429 h 6858000"/>
              <a:gd name="connsiteX807" fmla="*/ 3996338 w 7467600"/>
              <a:gd name="connsiteY807" fmla="*/ 968237 h 6858000"/>
              <a:gd name="connsiteX808" fmla="*/ 3766672 w 7467600"/>
              <a:gd name="connsiteY808" fmla="*/ 359429 h 6858000"/>
              <a:gd name="connsiteX809" fmla="*/ 5805386 w 7467600"/>
              <a:gd name="connsiteY809" fmla="*/ 239240 h 6858000"/>
              <a:gd name="connsiteX810" fmla="*/ 5736947 w 7467600"/>
              <a:gd name="connsiteY810" fmla="*/ 261367 h 6858000"/>
              <a:gd name="connsiteX811" fmla="*/ 5427012 w 7467600"/>
              <a:gd name="connsiteY811" fmla="*/ 311272 h 6858000"/>
              <a:gd name="connsiteX812" fmla="*/ 5147818 w 7467600"/>
              <a:gd name="connsiteY812" fmla="*/ 322112 h 6858000"/>
              <a:gd name="connsiteX813" fmla="*/ 5060854 w 7467600"/>
              <a:gd name="connsiteY813" fmla="*/ 311882 h 6858000"/>
              <a:gd name="connsiteX814" fmla="*/ 4945989 w 7467600"/>
              <a:gd name="connsiteY814" fmla="*/ 300516 h 6858000"/>
              <a:gd name="connsiteX815" fmla="*/ 5410479 w 7467600"/>
              <a:gd name="connsiteY815" fmla="*/ 348434 h 6858000"/>
              <a:gd name="connsiteX816" fmla="*/ 5805386 w 7467600"/>
              <a:gd name="connsiteY816" fmla="*/ 239240 h 6858000"/>
              <a:gd name="connsiteX817" fmla="*/ 5905192 w 7467600"/>
              <a:gd name="connsiteY817" fmla="*/ 163079 h 6858000"/>
              <a:gd name="connsiteX818" fmla="*/ 5865655 w 7467600"/>
              <a:gd name="connsiteY818" fmla="*/ 171901 h 6858000"/>
              <a:gd name="connsiteX819" fmla="*/ 5259740 w 7467600"/>
              <a:gd name="connsiteY819" fmla="*/ 257013 h 6858000"/>
              <a:gd name="connsiteX820" fmla="*/ 5208466 w 7467600"/>
              <a:gd name="connsiteY820" fmla="*/ 257550 h 6858000"/>
              <a:gd name="connsiteX821" fmla="*/ 4980204 w 7467600"/>
              <a:gd name="connsiteY821" fmla="*/ 271903 h 6858000"/>
              <a:gd name="connsiteX822" fmla="*/ 5068068 w 7467600"/>
              <a:gd name="connsiteY822" fmla="*/ 282244 h 6858000"/>
              <a:gd name="connsiteX823" fmla="*/ 5153231 w 7467600"/>
              <a:gd name="connsiteY823" fmla="*/ 292240 h 6858000"/>
              <a:gd name="connsiteX824" fmla="*/ 5426491 w 7467600"/>
              <a:gd name="connsiteY824" fmla="*/ 281128 h 6858000"/>
              <a:gd name="connsiteX825" fmla="*/ 5731212 w 7467600"/>
              <a:gd name="connsiteY825" fmla="*/ 231951 h 6858000"/>
              <a:gd name="connsiteX826" fmla="*/ 5905192 w 7467600"/>
              <a:gd name="connsiteY826" fmla="*/ 163079 h 6858000"/>
              <a:gd name="connsiteX827" fmla="*/ 5944437 w 7467600"/>
              <a:gd name="connsiteY827" fmla="*/ 113829 h 6858000"/>
              <a:gd name="connsiteX828" fmla="*/ 5825032 w 7467600"/>
              <a:gd name="connsiteY828" fmla="*/ 146405 h 6858000"/>
              <a:gd name="connsiteX829" fmla="*/ 4955599 w 7467600"/>
              <a:gd name="connsiteY829" fmla="*/ 247008 h 6858000"/>
              <a:gd name="connsiteX830" fmla="*/ 5210104 w 7467600"/>
              <a:gd name="connsiteY830" fmla="*/ 228123 h 6858000"/>
              <a:gd name="connsiteX831" fmla="*/ 5261015 w 7467600"/>
              <a:gd name="connsiteY831" fmla="*/ 227087 h 6858000"/>
              <a:gd name="connsiteX832" fmla="*/ 5861181 w 7467600"/>
              <a:gd name="connsiteY832" fmla="*/ 143093 h 6858000"/>
              <a:gd name="connsiteX833" fmla="*/ 5961252 w 7467600"/>
              <a:gd name="connsiteY833" fmla="*/ 114820 h 6858000"/>
              <a:gd name="connsiteX834" fmla="*/ 5944437 w 7467600"/>
              <a:gd name="connsiteY834" fmla="*/ 113829 h 6858000"/>
              <a:gd name="connsiteX835" fmla="*/ 3882765 w 7467600"/>
              <a:gd name="connsiteY835" fmla="*/ 0 h 6858000"/>
              <a:gd name="connsiteX836" fmla="*/ 3995099 w 7467600"/>
              <a:gd name="connsiteY836" fmla="*/ 0 h 6858000"/>
              <a:gd name="connsiteX837" fmla="*/ 4163818 w 7467600"/>
              <a:gd name="connsiteY837" fmla="*/ 234104 h 6858000"/>
              <a:gd name="connsiteX838" fmla="*/ 4172099 w 7467600"/>
              <a:gd name="connsiteY838" fmla="*/ 234207 h 6858000"/>
              <a:gd name="connsiteX839" fmla="*/ 4784282 w 7467600"/>
              <a:gd name="connsiteY839" fmla="*/ 276561 h 6858000"/>
              <a:gd name="connsiteX840" fmla="*/ 4801687 w 7467600"/>
              <a:gd name="connsiteY840" fmla="*/ 267764 h 6858000"/>
              <a:gd name="connsiteX841" fmla="*/ 6082788 w 7467600"/>
              <a:gd name="connsiteY841" fmla="*/ 64119 h 6858000"/>
              <a:gd name="connsiteX842" fmla="*/ 6099442 w 7467600"/>
              <a:gd name="connsiteY842" fmla="*/ 82568 h 6858000"/>
              <a:gd name="connsiteX843" fmla="*/ 4804137 w 7467600"/>
              <a:gd name="connsiteY843" fmla="*/ 320931 h 6858000"/>
              <a:gd name="connsiteX844" fmla="*/ 4227047 w 7467600"/>
              <a:gd name="connsiteY844" fmla="*/ 313415 h 6858000"/>
              <a:gd name="connsiteX845" fmla="*/ 4346041 w 7467600"/>
              <a:gd name="connsiteY845" fmla="*/ 456086 h 6858000"/>
              <a:gd name="connsiteX846" fmla="*/ 4870967 w 7467600"/>
              <a:gd name="connsiteY846" fmla="*/ 963061 h 6858000"/>
              <a:gd name="connsiteX847" fmla="*/ 4889647 w 7467600"/>
              <a:gd name="connsiteY847" fmla="*/ 957147 h 6858000"/>
              <a:gd name="connsiteX848" fmla="*/ 5422504 w 7467600"/>
              <a:gd name="connsiteY848" fmla="*/ 805191 h 6858000"/>
              <a:gd name="connsiteX849" fmla="*/ 6087656 w 7467600"/>
              <a:gd name="connsiteY849" fmla="*/ 826703 h 6858000"/>
              <a:gd name="connsiteX850" fmla="*/ 6058717 w 7467600"/>
              <a:gd name="connsiteY850" fmla="*/ 865992 h 6858000"/>
              <a:gd name="connsiteX851" fmla="*/ 4974153 w 7467600"/>
              <a:gd name="connsiteY851" fmla="*/ 1045456 h 6858000"/>
              <a:gd name="connsiteX852" fmla="*/ 5627835 w 7467600"/>
              <a:gd name="connsiteY852" fmla="*/ 1472077 h 6858000"/>
              <a:gd name="connsiteX853" fmla="*/ 5629817 w 7467600"/>
              <a:gd name="connsiteY853" fmla="*/ 1471412 h 6858000"/>
              <a:gd name="connsiteX854" fmla="*/ 5634124 w 7467600"/>
              <a:gd name="connsiteY854" fmla="*/ 1470572 h 6858000"/>
              <a:gd name="connsiteX855" fmla="*/ 5755832 w 7467600"/>
              <a:gd name="connsiteY855" fmla="*/ 1383886 h 6858000"/>
              <a:gd name="connsiteX856" fmla="*/ 6014186 w 7467600"/>
              <a:gd name="connsiteY856" fmla="*/ 1279799 h 6858000"/>
              <a:gd name="connsiteX857" fmla="*/ 6901619 w 7467600"/>
              <a:gd name="connsiteY857" fmla="*/ 1047874 h 6858000"/>
              <a:gd name="connsiteX858" fmla="*/ 6931566 w 7467600"/>
              <a:gd name="connsiteY858" fmla="*/ 1062034 h 6858000"/>
              <a:gd name="connsiteX859" fmla="*/ 5790982 w 7467600"/>
              <a:gd name="connsiteY859" fmla="*/ 1561380 h 6858000"/>
              <a:gd name="connsiteX860" fmla="*/ 6188971 w 7467600"/>
              <a:gd name="connsiteY860" fmla="*/ 1755168 h 6858000"/>
              <a:gd name="connsiteX861" fmla="*/ 6202446 w 7467600"/>
              <a:gd name="connsiteY861" fmla="*/ 1752268 h 6858000"/>
              <a:gd name="connsiteX862" fmla="*/ 7179560 w 7467600"/>
              <a:gd name="connsiteY862" fmla="*/ 1467551 h 6858000"/>
              <a:gd name="connsiteX863" fmla="*/ 7158730 w 7467600"/>
              <a:gd name="connsiteY863" fmla="*/ 1507835 h 6858000"/>
              <a:gd name="connsiteX864" fmla="*/ 6326959 w 7467600"/>
              <a:gd name="connsiteY864" fmla="*/ 1817686 h 6858000"/>
              <a:gd name="connsiteX865" fmla="*/ 6537433 w 7467600"/>
              <a:gd name="connsiteY865" fmla="*/ 1907790 h 6858000"/>
              <a:gd name="connsiteX866" fmla="*/ 6550221 w 7467600"/>
              <a:gd name="connsiteY866" fmla="*/ 1910729 h 6858000"/>
              <a:gd name="connsiteX867" fmla="*/ 6964438 w 7467600"/>
              <a:gd name="connsiteY867" fmla="*/ 2209505 h 6858000"/>
              <a:gd name="connsiteX868" fmla="*/ 7367862 w 7467600"/>
              <a:gd name="connsiteY868" fmla="*/ 2806833 h 6858000"/>
              <a:gd name="connsiteX869" fmla="*/ 7364329 w 7467600"/>
              <a:gd name="connsiteY869" fmla="*/ 2826907 h 6858000"/>
              <a:gd name="connsiteX870" fmla="*/ 7290545 w 7467600"/>
              <a:gd name="connsiteY870" fmla="*/ 2850663 h 6858000"/>
              <a:gd name="connsiteX871" fmla="*/ 6472036 w 7467600"/>
              <a:gd name="connsiteY871" fmla="*/ 1959003 h 6858000"/>
              <a:gd name="connsiteX872" fmla="*/ 5792897 w 7467600"/>
              <a:gd name="connsiteY872" fmla="*/ 1647747 h 6858000"/>
              <a:gd name="connsiteX873" fmla="*/ 5842751 w 7467600"/>
              <a:gd name="connsiteY873" fmla="*/ 1816112 h 6858000"/>
              <a:gd name="connsiteX874" fmla="*/ 5847424 w 7467600"/>
              <a:gd name="connsiteY874" fmla="*/ 1815776 h 6858000"/>
              <a:gd name="connsiteX875" fmla="*/ 6399821 w 7467600"/>
              <a:gd name="connsiteY875" fmla="*/ 2344799 h 6858000"/>
              <a:gd name="connsiteX876" fmla="*/ 6323232 w 7467600"/>
              <a:gd name="connsiteY876" fmla="*/ 2389634 h 6858000"/>
              <a:gd name="connsiteX877" fmla="*/ 5942958 w 7467600"/>
              <a:gd name="connsiteY877" fmla="*/ 2077708 h 6858000"/>
              <a:gd name="connsiteX878" fmla="*/ 5921559 w 7467600"/>
              <a:gd name="connsiteY878" fmla="*/ 2378596 h 6858000"/>
              <a:gd name="connsiteX879" fmla="*/ 5817651 w 7467600"/>
              <a:gd name="connsiteY879" fmla="*/ 3023919 h 6858000"/>
              <a:gd name="connsiteX880" fmla="*/ 5729634 w 7467600"/>
              <a:gd name="connsiteY880" fmla="*/ 3051849 h 6858000"/>
              <a:gd name="connsiteX881" fmla="*/ 5611018 w 7467600"/>
              <a:gd name="connsiteY881" fmla="*/ 2316769 h 6858000"/>
              <a:gd name="connsiteX882" fmla="*/ 5687608 w 7467600"/>
              <a:gd name="connsiteY882" fmla="*/ 2039972 h 6858000"/>
              <a:gd name="connsiteX883" fmla="*/ 5657554 w 7467600"/>
              <a:gd name="connsiteY883" fmla="*/ 1576445 h 6858000"/>
              <a:gd name="connsiteX884" fmla="*/ 5150475 w 7467600"/>
              <a:gd name="connsiteY884" fmla="*/ 1274012 h 6858000"/>
              <a:gd name="connsiteX885" fmla="*/ 5349142 w 7467600"/>
              <a:gd name="connsiteY885" fmla="*/ 2204405 h 6858000"/>
              <a:gd name="connsiteX886" fmla="*/ 5262214 w 7467600"/>
              <a:gd name="connsiteY886" fmla="*/ 2233836 h 6858000"/>
              <a:gd name="connsiteX887" fmla="*/ 4981539 w 7467600"/>
              <a:gd name="connsiteY887" fmla="*/ 1542201 h 6858000"/>
              <a:gd name="connsiteX888" fmla="*/ 4958461 w 7467600"/>
              <a:gd name="connsiteY888" fmla="*/ 1136957 h 6858000"/>
              <a:gd name="connsiteX889" fmla="*/ 4655015 w 7467600"/>
              <a:gd name="connsiteY889" fmla="*/ 891426 h 6858000"/>
              <a:gd name="connsiteX890" fmla="*/ 4348002 w 7467600"/>
              <a:gd name="connsiteY890" fmla="*/ 2205895 h 6858000"/>
              <a:gd name="connsiteX891" fmla="*/ 4262250 w 7467600"/>
              <a:gd name="connsiteY891" fmla="*/ 2219972 h 6858000"/>
              <a:gd name="connsiteX892" fmla="*/ 4550611 w 7467600"/>
              <a:gd name="connsiteY892" fmla="*/ 817540 h 6858000"/>
              <a:gd name="connsiteX893" fmla="*/ 4564418 w 7467600"/>
              <a:gd name="connsiteY893" fmla="*/ 808293 h 6858000"/>
              <a:gd name="connsiteX894" fmla="*/ 4266388 w 7467600"/>
              <a:gd name="connsiteY894" fmla="*/ 500083 h 6858000"/>
              <a:gd name="connsiteX895" fmla="*/ 4032842 w 7467600"/>
              <a:gd name="connsiteY895" fmla="*/ 211809 h 6858000"/>
              <a:gd name="connsiteX896" fmla="*/ 3882765 w 7467600"/>
              <a:gd name="connsiteY896" fmla="*/ 0 h 6858000"/>
              <a:gd name="connsiteX897" fmla="*/ 3721337 w 7467600"/>
              <a:gd name="connsiteY897" fmla="*/ 0 h 6858000"/>
              <a:gd name="connsiteX898" fmla="*/ 3797544 w 7467600"/>
              <a:gd name="connsiteY898" fmla="*/ 0 h 6858000"/>
              <a:gd name="connsiteX899" fmla="*/ 3775734 w 7467600"/>
              <a:gd name="connsiteY899" fmla="*/ 95131 h 6858000"/>
              <a:gd name="connsiteX900" fmla="*/ 3724807 w 7467600"/>
              <a:gd name="connsiteY900" fmla="*/ 272257 h 6858000"/>
              <a:gd name="connsiteX901" fmla="*/ 3726844 w 7467600"/>
              <a:gd name="connsiteY901" fmla="*/ 282988 h 6858000"/>
              <a:gd name="connsiteX902" fmla="*/ 3742664 w 7467600"/>
              <a:gd name="connsiteY902" fmla="*/ 279918 h 6858000"/>
              <a:gd name="connsiteX903" fmla="*/ 4103910 w 7467600"/>
              <a:gd name="connsiteY903" fmla="*/ 1161917 h 6858000"/>
              <a:gd name="connsiteX904" fmla="*/ 4020269 w 7467600"/>
              <a:gd name="connsiteY904" fmla="*/ 1200406 h 6858000"/>
              <a:gd name="connsiteX905" fmla="*/ 3674882 w 7467600"/>
              <a:gd name="connsiteY905" fmla="*/ 488524 h 6858000"/>
              <a:gd name="connsiteX906" fmla="*/ 3132682 w 7467600"/>
              <a:gd name="connsiteY906" fmla="*/ 1072284 h 6858000"/>
              <a:gd name="connsiteX907" fmla="*/ 2716346 w 7467600"/>
              <a:gd name="connsiteY907" fmla="*/ 1276376 h 6858000"/>
              <a:gd name="connsiteX908" fmla="*/ 2716772 w 7467600"/>
              <a:gd name="connsiteY908" fmla="*/ 1255462 h 6858000"/>
              <a:gd name="connsiteX909" fmla="*/ 3471096 w 7467600"/>
              <a:gd name="connsiteY909" fmla="*/ 437072 h 6858000"/>
              <a:gd name="connsiteX910" fmla="*/ 3639057 w 7467600"/>
              <a:gd name="connsiteY910" fmla="*/ 286334 h 6858000"/>
              <a:gd name="connsiteX911" fmla="*/ 3640309 w 7467600"/>
              <a:gd name="connsiteY911" fmla="*/ 284664 h 6858000"/>
              <a:gd name="connsiteX912" fmla="*/ 3646022 w 7467600"/>
              <a:gd name="connsiteY912" fmla="*/ 276711 h 6858000"/>
              <a:gd name="connsiteX913" fmla="*/ 3707943 w 7467600"/>
              <a:gd name="connsiteY913" fmla="*/ 65958 h 6858000"/>
              <a:gd name="connsiteX914" fmla="*/ 3721337 w 7467600"/>
              <a:gd name="connsiteY914" fmla="*/ 0 h 6858000"/>
              <a:gd name="connsiteX915" fmla="*/ 2867960 w 7467600"/>
              <a:gd name="connsiteY915" fmla="*/ 0 h 6858000"/>
              <a:gd name="connsiteX916" fmla="*/ 2926351 w 7467600"/>
              <a:gd name="connsiteY916" fmla="*/ 0 h 6858000"/>
              <a:gd name="connsiteX917" fmla="*/ 2902823 w 7467600"/>
              <a:gd name="connsiteY917" fmla="*/ 262929 h 6858000"/>
              <a:gd name="connsiteX918" fmla="*/ 2940663 w 7467600"/>
              <a:gd name="connsiteY918" fmla="*/ 140884 h 6858000"/>
              <a:gd name="connsiteX919" fmla="*/ 2947039 w 7467600"/>
              <a:gd name="connsiteY919" fmla="*/ 122524 h 6858000"/>
              <a:gd name="connsiteX920" fmla="*/ 2984316 w 7467600"/>
              <a:gd name="connsiteY920" fmla="*/ 0 h 6858000"/>
              <a:gd name="connsiteX921" fmla="*/ 3016114 w 7467600"/>
              <a:gd name="connsiteY921" fmla="*/ 0 h 6858000"/>
              <a:gd name="connsiteX922" fmla="*/ 2979949 w 7467600"/>
              <a:gd name="connsiteY922" fmla="*/ 119274 h 6858000"/>
              <a:gd name="connsiteX923" fmla="*/ 3023879 w 7467600"/>
              <a:gd name="connsiteY923" fmla="*/ 0 h 6858000"/>
              <a:gd name="connsiteX924" fmla="*/ 3105400 w 7467600"/>
              <a:gd name="connsiteY924" fmla="*/ 0 h 6858000"/>
              <a:gd name="connsiteX925" fmla="*/ 3094669 w 7467600"/>
              <a:gd name="connsiteY925" fmla="*/ 30308 h 6858000"/>
              <a:gd name="connsiteX926" fmla="*/ 2901945 w 7467600"/>
              <a:gd name="connsiteY926" fmla="*/ 466538 h 6858000"/>
              <a:gd name="connsiteX927" fmla="*/ 2815209 w 7467600"/>
              <a:gd name="connsiteY927" fmla="*/ 497361 h 6858000"/>
              <a:gd name="connsiteX928" fmla="*/ 2844845 w 7467600"/>
              <a:gd name="connsiteY928" fmla="*/ 127638 h 6858000"/>
              <a:gd name="connsiteX929" fmla="*/ 2867960 w 7467600"/>
              <a:gd name="connsiteY929" fmla="*/ 0 h 6858000"/>
              <a:gd name="connsiteX930" fmla="*/ 1057230 w 7467600"/>
              <a:gd name="connsiteY930" fmla="*/ 0 h 6858000"/>
              <a:gd name="connsiteX931" fmla="*/ 1111003 w 7467600"/>
              <a:gd name="connsiteY931" fmla="*/ 0 h 6858000"/>
              <a:gd name="connsiteX932" fmla="*/ 1125553 w 7467600"/>
              <a:gd name="connsiteY932" fmla="*/ 52588 h 6858000"/>
              <a:gd name="connsiteX933" fmla="*/ 1304276 w 7467600"/>
              <a:gd name="connsiteY933" fmla="*/ 476275 h 6858000"/>
              <a:gd name="connsiteX934" fmla="*/ 1492066 w 7467600"/>
              <a:gd name="connsiteY934" fmla="*/ 886333 h 6858000"/>
              <a:gd name="connsiteX935" fmla="*/ 1423698 w 7467600"/>
              <a:gd name="connsiteY935" fmla="*/ 710817 h 6858000"/>
              <a:gd name="connsiteX936" fmla="*/ 1357609 w 7467600"/>
              <a:gd name="connsiteY936" fmla="*/ 532892 h 6858000"/>
              <a:gd name="connsiteX937" fmla="*/ 1309550 w 7467600"/>
              <a:gd name="connsiteY937" fmla="*/ 374031 h 6858000"/>
              <a:gd name="connsiteX938" fmla="*/ 1193673 w 7467600"/>
              <a:gd name="connsiteY938" fmla="*/ 49533 h 6858000"/>
              <a:gd name="connsiteX939" fmla="*/ 1164391 w 7467600"/>
              <a:gd name="connsiteY939" fmla="*/ 0 h 6858000"/>
              <a:gd name="connsiteX940" fmla="*/ 1200666 w 7467600"/>
              <a:gd name="connsiteY940" fmla="*/ 0 h 6858000"/>
              <a:gd name="connsiteX941" fmla="*/ 1223408 w 7467600"/>
              <a:gd name="connsiteY941" fmla="*/ 38996 h 6858000"/>
              <a:gd name="connsiteX942" fmla="*/ 1339635 w 7467600"/>
              <a:gd name="connsiteY942" fmla="*/ 365517 h 6858000"/>
              <a:gd name="connsiteX943" fmla="*/ 1387469 w 7467600"/>
              <a:gd name="connsiteY943" fmla="*/ 523079 h 6858000"/>
              <a:gd name="connsiteX944" fmla="*/ 1452685 w 7467600"/>
              <a:gd name="connsiteY944" fmla="*/ 699806 h 6858000"/>
              <a:gd name="connsiteX945" fmla="*/ 1492092 w 7467600"/>
              <a:gd name="connsiteY945" fmla="*/ 800424 h 6858000"/>
              <a:gd name="connsiteX946" fmla="*/ 1455302 w 7467600"/>
              <a:gd name="connsiteY946" fmla="*/ 632913 h 6858000"/>
              <a:gd name="connsiteX947" fmla="*/ 1222336 w 7467600"/>
              <a:gd name="connsiteY947" fmla="*/ 9480 h 6858000"/>
              <a:gd name="connsiteX948" fmla="*/ 1214634 w 7467600"/>
              <a:gd name="connsiteY948" fmla="*/ 0 h 6858000"/>
              <a:gd name="connsiteX949" fmla="*/ 1289827 w 7467600"/>
              <a:gd name="connsiteY949" fmla="*/ 0 h 6858000"/>
              <a:gd name="connsiteX950" fmla="*/ 1321076 w 7467600"/>
              <a:gd name="connsiteY950" fmla="*/ 59722 h 6858000"/>
              <a:gd name="connsiteX951" fmla="*/ 1512579 w 7467600"/>
              <a:gd name="connsiteY951" fmla="*/ 626441 h 6858000"/>
              <a:gd name="connsiteX952" fmla="*/ 1506076 w 7467600"/>
              <a:gd name="connsiteY952" fmla="*/ 1089289 h 6858000"/>
              <a:gd name="connsiteX953" fmla="*/ 1486346 w 7467600"/>
              <a:gd name="connsiteY953" fmla="*/ 1079919 h 6858000"/>
              <a:gd name="connsiteX954" fmla="*/ 1070511 w 7467600"/>
              <a:gd name="connsiteY954" fmla="*/ 48609 h 6858000"/>
              <a:gd name="connsiteX955" fmla="*/ 1057230 w 7467600"/>
              <a:gd name="connsiteY955" fmla="*/ 0 h 6858000"/>
              <a:gd name="connsiteX956" fmla="*/ 43151 w 7467600"/>
              <a:gd name="connsiteY956" fmla="*/ 0 h 6858000"/>
              <a:gd name="connsiteX957" fmla="*/ 95283 w 7467600"/>
              <a:gd name="connsiteY957" fmla="*/ 0 h 6858000"/>
              <a:gd name="connsiteX958" fmla="*/ 300708 w 7467600"/>
              <a:gd name="connsiteY958" fmla="*/ 154571 h 6858000"/>
              <a:gd name="connsiteX959" fmla="*/ 530414 w 7467600"/>
              <a:gd name="connsiteY959" fmla="*/ 354673 h 6858000"/>
              <a:gd name="connsiteX960" fmla="*/ 333785 w 7467600"/>
              <a:gd name="connsiteY960" fmla="*/ 161564 h 6858000"/>
              <a:gd name="connsiteX961" fmla="*/ 147005 w 7467600"/>
              <a:gd name="connsiteY961" fmla="*/ 0 h 6858000"/>
              <a:gd name="connsiteX962" fmla="*/ 272509 w 7467600"/>
              <a:gd name="connsiteY962" fmla="*/ 0 h 6858000"/>
              <a:gd name="connsiteX963" fmla="*/ 326276 w 7467600"/>
              <a:gd name="connsiteY963" fmla="*/ 45847 h 6858000"/>
              <a:gd name="connsiteX964" fmla="*/ 823759 w 7467600"/>
              <a:gd name="connsiteY964" fmla="*/ 574145 h 6858000"/>
              <a:gd name="connsiteX965" fmla="*/ 811254 w 7467600"/>
              <a:gd name="connsiteY965" fmla="*/ 665546 h 6858000"/>
              <a:gd name="connsiteX966" fmla="*/ 154042 w 7467600"/>
              <a:gd name="connsiteY966" fmla="*/ 261522 h 6858000"/>
              <a:gd name="connsiteX967" fmla="*/ 13550 w 7467600"/>
              <a:gd name="connsiteY967" fmla="*/ 158423 h 6858000"/>
              <a:gd name="connsiteX968" fmla="*/ 0 w 7467600"/>
              <a:gd name="connsiteY968" fmla="*/ 146618 h 6858000"/>
              <a:gd name="connsiteX969" fmla="*/ 0 w 7467600"/>
              <a:gd name="connsiteY969" fmla="*/ 59161 h 6858000"/>
              <a:gd name="connsiteX970" fmla="*/ 45427 w 7467600"/>
              <a:gd name="connsiteY970" fmla="*/ 101078 h 6858000"/>
              <a:gd name="connsiteX971" fmla="*/ 630103 w 7467600"/>
              <a:gd name="connsiteY971" fmla="*/ 485885 h 6858000"/>
              <a:gd name="connsiteX972" fmla="*/ 532040 w 7467600"/>
              <a:gd name="connsiteY972" fmla="*/ 399359 h 6858000"/>
              <a:gd name="connsiteX973" fmla="*/ 517618 w 7467600"/>
              <a:gd name="connsiteY973" fmla="*/ 385726 h 6858000"/>
              <a:gd name="connsiteX974" fmla="*/ 285074 w 7467600"/>
              <a:gd name="connsiteY974" fmla="*/ 182755 h 6858000"/>
              <a:gd name="connsiteX975" fmla="*/ 43151 w 7467600"/>
              <a:gd name="connsiteY97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271900 w 7467600"/>
              <a:gd name="connsiteY78" fmla="*/ 5734551 h 6858000"/>
              <a:gd name="connsiteX79" fmla="*/ 7015907 w 7467600"/>
              <a:gd name="connsiteY79" fmla="*/ 5541548 h 6858000"/>
              <a:gd name="connsiteX80" fmla="*/ 7259646 w 7467600"/>
              <a:gd name="connsiteY80" fmla="*/ 5765985 h 6858000"/>
              <a:gd name="connsiteX81" fmla="*/ 7467600 w 7467600"/>
              <a:gd name="connsiteY81" fmla="*/ 6012219 h 6858000"/>
              <a:gd name="connsiteX82" fmla="*/ 6946849 w 7467600"/>
              <a:gd name="connsiteY82" fmla="*/ 5523271 h 6858000"/>
              <a:gd name="connsiteX83" fmla="*/ 6946972 w 7467600"/>
              <a:gd name="connsiteY83" fmla="*/ 5526491 h 6858000"/>
              <a:gd name="connsiteX84" fmla="*/ 7105827 w 7467600"/>
              <a:gd name="connsiteY84" fmla="*/ 5718700 h 6858000"/>
              <a:gd name="connsiteX85" fmla="*/ 7356878 w 7467600"/>
              <a:gd name="connsiteY85" fmla="*/ 5981332 h 6858000"/>
              <a:gd name="connsiteX86" fmla="*/ 7467600 w 7467600"/>
              <a:gd name="connsiteY86" fmla="*/ 6117703 h 6858000"/>
              <a:gd name="connsiteX87" fmla="*/ 7467600 w 7467600"/>
              <a:gd name="connsiteY87" fmla="*/ 6163634 h 6858000"/>
              <a:gd name="connsiteX88" fmla="*/ 7403637 w 7467600"/>
              <a:gd name="connsiteY88" fmla="*/ 6083957 h 6858000"/>
              <a:gd name="connsiteX89" fmla="*/ 7254615 w 7467600"/>
              <a:gd name="connsiteY89" fmla="*/ 5911918 h 6858000"/>
              <a:gd name="connsiteX90" fmla="*/ 7312589 w 7467600"/>
              <a:gd name="connsiteY90" fmla="*/ 5982309 h 6858000"/>
              <a:gd name="connsiteX91" fmla="*/ 7448321 w 7467600"/>
              <a:gd name="connsiteY91" fmla="*/ 6190991 h 6858000"/>
              <a:gd name="connsiteX92" fmla="*/ 7467600 w 7467600"/>
              <a:gd name="connsiteY92" fmla="*/ 6221686 h 6858000"/>
              <a:gd name="connsiteX93" fmla="*/ 7467600 w 7467600"/>
              <a:gd name="connsiteY93" fmla="*/ 6334256 h 6858000"/>
              <a:gd name="connsiteX94" fmla="*/ 7454976 w 7467600"/>
              <a:gd name="connsiteY94" fmla="*/ 6318297 h 6858000"/>
              <a:gd name="connsiteX95" fmla="*/ 7042773 w 7467600"/>
              <a:gd name="connsiteY95" fmla="*/ 5734011 h 6858000"/>
              <a:gd name="connsiteX96" fmla="*/ 1456157 w 7467600"/>
              <a:gd name="connsiteY96" fmla="*/ 5371404 h 6858000"/>
              <a:gd name="connsiteX97" fmla="*/ 1244432 w 7467600"/>
              <a:gd name="connsiteY97" fmla="*/ 5385601 h 6858000"/>
              <a:gd name="connsiteX98" fmla="*/ 973990 w 7467600"/>
              <a:gd name="connsiteY98" fmla="*/ 5424940 h 6858000"/>
              <a:gd name="connsiteX99" fmla="*/ 1103809 w 7467600"/>
              <a:gd name="connsiteY99" fmla="*/ 5433720 h 6858000"/>
              <a:gd name="connsiteX100" fmla="*/ 1123454 w 7467600"/>
              <a:gd name="connsiteY100" fmla="*/ 5435727 h 6858000"/>
              <a:gd name="connsiteX101" fmla="*/ 1737017 w 7467600"/>
              <a:gd name="connsiteY101" fmla="*/ 5452183 h 6858000"/>
              <a:gd name="connsiteX102" fmla="*/ 1824397 w 7467600"/>
              <a:gd name="connsiteY102" fmla="*/ 5447757 h 6858000"/>
              <a:gd name="connsiteX103" fmla="*/ 2070059 w 7467600"/>
              <a:gd name="connsiteY103" fmla="*/ 5441660 h 6858000"/>
              <a:gd name="connsiteX104" fmla="*/ 1456157 w 7467600"/>
              <a:gd name="connsiteY104" fmla="*/ 5371404 h 6858000"/>
              <a:gd name="connsiteX105" fmla="*/ 4988186 w 7467600"/>
              <a:gd name="connsiteY105" fmla="*/ 5216467 h 6858000"/>
              <a:gd name="connsiteX106" fmla="*/ 4777334 w 7467600"/>
              <a:gd name="connsiteY106" fmla="*/ 5406072 h 6858000"/>
              <a:gd name="connsiteX107" fmla="*/ 4718341 w 7467600"/>
              <a:gd name="connsiteY107" fmla="*/ 5468043 h 6858000"/>
              <a:gd name="connsiteX108" fmla="*/ 4604655 w 7467600"/>
              <a:gd name="connsiteY108" fmla="*/ 5583434 h 6858000"/>
              <a:gd name="connsiteX109" fmla="*/ 4565074 w 7467600"/>
              <a:gd name="connsiteY109" fmla="*/ 5618550 h 6858000"/>
              <a:gd name="connsiteX110" fmla="*/ 4988186 w 7467600"/>
              <a:gd name="connsiteY110" fmla="*/ 5216467 h 6858000"/>
              <a:gd name="connsiteX111" fmla="*/ 4978032 w 7467600"/>
              <a:gd name="connsiteY111" fmla="*/ 5183809 h 6858000"/>
              <a:gd name="connsiteX112" fmla="*/ 4463413 w 7467600"/>
              <a:gd name="connsiteY112" fmla="*/ 5615162 h 6858000"/>
              <a:gd name="connsiteX113" fmla="*/ 4358134 w 7467600"/>
              <a:gd name="connsiteY113" fmla="*/ 5742791 h 6858000"/>
              <a:gd name="connsiteX114" fmla="*/ 4376219 w 7467600"/>
              <a:gd name="connsiteY114" fmla="*/ 5729027 h 6858000"/>
              <a:gd name="connsiteX115" fmla="*/ 4582340 w 7467600"/>
              <a:gd name="connsiteY115" fmla="*/ 5561037 h 6858000"/>
              <a:gd name="connsiteX116" fmla="*/ 4694684 w 7467600"/>
              <a:gd name="connsiteY116" fmla="*/ 5447098 h 6858000"/>
              <a:gd name="connsiteX117" fmla="*/ 4754123 w 7467600"/>
              <a:gd name="connsiteY117" fmla="*/ 5384643 h 6858000"/>
              <a:gd name="connsiteX118" fmla="*/ 4978032 w 7467600"/>
              <a:gd name="connsiteY118" fmla="*/ 5183809 h 6858000"/>
              <a:gd name="connsiteX119" fmla="*/ 1903353 w 7467600"/>
              <a:gd name="connsiteY119" fmla="*/ 5044827 h 6858000"/>
              <a:gd name="connsiteX120" fmla="*/ 1936931 w 7467600"/>
              <a:gd name="connsiteY120" fmla="*/ 5093954 h 6858000"/>
              <a:gd name="connsiteX121" fmla="*/ 2195868 w 7467600"/>
              <a:gd name="connsiteY121" fmla="*/ 5396574 h 6858000"/>
              <a:gd name="connsiteX122" fmla="*/ 2088852 w 7467600"/>
              <a:gd name="connsiteY122" fmla="*/ 5166123 h 6858000"/>
              <a:gd name="connsiteX123" fmla="*/ 1958241 w 7467600"/>
              <a:gd name="connsiteY123" fmla="*/ 5067955 h 6858000"/>
              <a:gd name="connsiteX124" fmla="*/ 1903353 w 7467600"/>
              <a:gd name="connsiteY124" fmla="*/ 5044827 h 6858000"/>
              <a:gd name="connsiteX125" fmla="*/ 1979378 w 7467600"/>
              <a:gd name="connsiteY125" fmla="*/ 4769504 h 6858000"/>
              <a:gd name="connsiteX126" fmla="*/ 2882120 w 7467600"/>
              <a:gd name="connsiteY126" fmla="*/ 5064547 h 6858000"/>
              <a:gd name="connsiteX127" fmla="*/ 2793103 w 7467600"/>
              <a:gd name="connsiteY127" fmla="*/ 5039699 h 6858000"/>
              <a:gd name="connsiteX128" fmla="*/ 2770041 w 7467600"/>
              <a:gd name="connsiteY128" fmla="*/ 5033634 h 6858000"/>
              <a:gd name="connsiteX129" fmla="*/ 1979378 w 7467600"/>
              <a:gd name="connsiteY129" fmla="*/ 4769504 h 6858000"/>
              <a:gd name="connsiteX130" fmla="*/ 1927410 w 7467600"/>
              <a:gd name="connsiteY130" fmla="*/ 4716164 h 6858000"/>
              <a:gd name="connsiteX131" fmla="*/ 1959587 w 7467600"/>
              <a:gd name="connsiteY131" fmla="*/ 4728849 h 6858000"/>
              <a:gd name="connsiteX132" fmla="*/ 2777707 w 7467600"/>
              <a:gd name="connsiteY132" fmla="*/ 5003991 h 6858000"/>
              <a:gd name="connsiteX133" fmla="*/ 2800768 w 7467600"/>
              <a:gd name="connsiteY133" fmla="*/ 5010056 h 6858000"/>
              <a:gd name="connsiteX134" fmla="*/ 2879408 w 7467600"/>
              <a:gd name="connsiteY134" fmla="*/ 5031590 h 6858000"/>
              <a:gd name="connsiteX135" fmla="*/ 2862295 w 7467600"/>
              <a:gd name="connsiteY135" fmla="*/ 5022958 h 6858000"/>
              <a:gd name="connsiteX136" fmla="*/ 2813343 w 7467600"/>
              <a:gd name="connsiteY136" fmla="*/ 4998369 h 6858000"/>
              <a:gd name="connsiteX137" fmla="*/ 2646245 w 7467600"/>
              <a:gd name="connsiteY137" fmla="*/ 4930999 h 6858000"/>
              <a:gd name="connsiteX138" fmla="*/ 1999243 w 7467600"/>
              <a:gd name="connsiteY138" fmla="*/ 4730524 h 6858000"/>
              <a:gd name="connsiteX139" fmla="*/ 1979527 w 7467600"/>
              <a:gd name="connsiteY139" fmla="*/ 4726651 h 6858000"/>
              <a:gd name="connsiteX140" fmla="*/ 1927410 w 7467600"/>
              <a:gd name="connsiteY140" fmla="*/ 4716164 h 6858000"/>
              <a:gd name="connsiteX141" fmla="*/ 1997014 w 7467600"/>
              <a:gd name="connsiteY141" fmla="*/ 4698007 h 6858000"/>
              <a:gd name="connsiteX142" fmla="*/ 2005458 w 7467600"/>
              <a:gd name="connsiteY142" fmla="*/ 4699540 h 6858000"/>
              <a:gd name="connsiteX143" fmla="*/ 2657186 w 7467600"/>
              <a:gd name="connsiteY143" fmla="*/ 4901687 h 6858000"/>
              <a:gd name="connsiteX144" fmla="*/ 2826662 w 7467600"/>
              <a:gd name="connsiteY144" fmla="*/ 4970362 h 6858000"/>
              <a:gd name="connsiteX145" fmla="*/ 2876100 w 7467600"/>
              <a:gd name="connsiteY145" fmla="*/ 4995397 h 6858000"/>
              <a:gd name="connsiteX146" fmla="*/ 3042600 w 7467600"/>
              <a:gd name="connsiteY146" fmla="*/ 5059532 h 6858000"/>
              <a:gd name="connsiteX147" fmla="*/ 1997014 w 7467600"/>
              <a:gd name="connsiteY147" fmla="*/ 4698007 h 6858000"/>
              <a:gd name="connsiteX148" fmla="*/ 2305292 w 7467600"/>
              <a:gd name="connsiteY148" fmla="*/ 4219492 h 6858000"/>
              <a:gd name="connsiteX149" fmla="*/ 3360922 w 7467600"/>
              <a:gd name="connsiteY149" fmla="*/ 4529373 h 6858000"/>
              <a:gd name="connsiteX150" fmla="*/ 3492420 w 7467600"/>
              <a:gd name="connsiteY150" fmla="*/ 4510145 h 6858000"/>
              <a:gd name="connsiteX151" fmla="*/ 3364086 w 7467600"/>
              <a:gd name="connsiteY151" fmla="*/ 4480340 h 6858000"/>
              <a:gd name="connsiteX152" fmla="*/ 3225818 w 7467600"/>
              <a:gd name="connsiteY152" fmla="*/ 4411822 h 6858000"/>
              <a:gd name="connsiteX153" fmla="*/ 3129696 w 7467600"/>
              <a:gd name="connsiteY153" fmla="*/ 4360704 h 6858000"/>
              <a:gd name="connsiteX154" fmla="*/ 2814545 w 7467600"/>
              <a:gd name="connsiteY154" fmla="*/ 4282955 h 6858000"/>
              <a:gd name="connsiteX155" fmla="*/ 2305292 w 7467600"/>
              <a:gd name="connsiteY155" fmla="*/ 4219492 h 6858000"/>
              <a:gd name="connsiteX156" fmla="*/ 2626982 w 7467600"/>
              <a:gd name="connsiteY156" fmla="*/ 4206450 h 6858000"/>
              <a:gd name="connsiteX157" fmla="*/ 2490617 w 7467600"/>
              <a:gd name="connsiteY157" fmla="*/ 4206951 h 6858000"/>
              <a:gd name="connsiteX158" fmla="*/ 2819869 w 7467600"/>
              <a:gd name="connsiteY158" fmla="*/ 4252936 h 6858000"/>
              <a:gd name="connsiteX159" fmla="*/ 3143018 w 7467600"/>
              <a:gd name="connsiteY159" fmla="*/ 4332698 h 6858000"/>
              <a:gd name="connsiteX160" fmla="*/ 3241520 w 7467600"/>
              <a:gd name="connsiteY160" fmla="*/ 4385112 h 6858000"/>
              <a:gd name="connsiteX161" fmla="*/ 3374575 w 7467600"/>
              <a:gd name="connsiteY161" fmla="*/ 4451517 h 6858000"/>
              <a:gd name="connsiteX162" fmla="*/ 3505221 w 7467600"/>
              <a:gd name="connsiteY162" fmla="*/ 4480757 h 6858000"/>
              <a:gd name="connsiteX163" fmla="*/ 2626982 w 7467600"/>
              <a:gd name="connsiteY163" fmla="*/ 4206450 h 6858000"/>
              <a:gd name="connsiteX164" fmla="*/ 1310106 w 7467600"/>
              <a:gd name="connsiteY164" fmla="*/ 3943217 h 6858000"/>
              <a:gd name="connsiteX165" fmla="*/ 854994 w 7467600"/>
              <a:gd name="connsiteY165" fmla="*/ 4399136 h 6858000"/>
              <a:gd name="connsiteX166" fmla="*/ 742462 w 7467600"/>
              <a:gd name="connsiteY166" fmla="*/ 4594648 h 6858000"/>
              <a:gd name="connsiteX167" fmla="*/ 820602 w 7467600"/>
              <a:gd name="connsiteY167" fmla="*/ 4485915 h 6858000"/>
              <a:gd name="connsiteX168" fmla="*/ 878295 w 7467600"/>
              <a:gd name="connsiteY168" fmla="*/ 4403594 h 6858000"/>
              <a:gd name="connsiteX169" fmla="*/ 1240607 w 7467600"/>
              <a:gd name="connsiteY169" fmla="*/ 4010401 h 6858000"/>
              <a:gd name="connsiteX170" fmla="*/ 1310106 w 7467600"/>
              <a:gd name="connsiteY170" fmla="*/ 3943217 h 6858000"/>
              <a:gd name="connsiteX171" fmla="*/ 1423113 w 7467600"/>
              <a:gd name="connsiteY171" fmla="*/ 3874565 h 6858000"/>
              <a:gd name="connsiteX172" fmla="*/ 1260565 w 7467600"/>
              <a:gd name="connsiteY172" fmla="*/ 4031982 h 6858000"/>
              <a:gd name="connsiteX173" fmla="*/ 901900 w 7467600"/>
              <a:gd name="connsiteY173" fmla="*/ 4421236 h 6858000"/>
              <a:gd name="connsiteX174" fmla="*/ 845044 w 7467600"/>
              <a:gd name="connsiteY174" fmla="*/ 4502436 h 6858000"/>
              <a:gd name="connsiteX175" fmla="*/ 685926 w 7467600"/>
              <a:gd name="connsiteY175" fmla="*/ 4703069 h 6858000"/>
              <a:gd name="connsiteX176" fmla="*/ 684248 w 7467600"/>
              <a:gd name="connsiteY176" fmla="*/ 4706721 h 6858000"/>
              <a:gd name="connsiteX177" fmla="*/ 1423113 w 7467600"/>
              <a:gd name="connsiteY177" fmla="*/ 3874565 h 6858000"/>
              <a:gd name="connsiteX178" fmla="*/ 3316479 w 7467600"/>
              <a:gd name="connsiteY178" fmla="*/ 3872136 h 6858000"/>
              <a:gd name="connsiteX179" fmla="*/ 3546806 w 7467600"/>
              <a:gd name="connsiteY179" fmla="*/ 4356139 h 6858000"/>
              <a:gd name="connsiteX180" fmla="*/ 3364433 w 7467600"/>
              <a:gd name="connsiteY180" fmla="*/ 3953121 h 6858000"/>
              <a:gd name="connsiteX181" fmla="*/ 3316479 w 7467600"/>
              <a:gd name="connsiteY181" fmla="*/ 3872136 h 6858000"/>
              <a:gd name="connsiteX182" fmla="*/ 3291335 w 7467600"/>
              <a:gd name="connsiteY182" fmla="*/ 3767420 h 6858000"/>
              <a:gd name="connsiteX183" fmla="*/ 3390805 w 7467600"/>
              <a:gd name="connsiteY183" fmla="*/ 3937163 h 6858000"/>
              <a:gd name="connsiteX184" fmla="*/ 3579062 w 7467600"/>
              <a:gd name="connsiteY184" fmla="*/ 4359040 h 6858000"/>
              <a:gd name="connsiteX185" fmla="*/ 3467355 w 7467600"/>
              <a:gd name="connsiteY185" fmla="*/ 3988130 h 6858000"/>
              <a:gd name="connsiteX186" fmla="*/ 3310753 w 7467600"/>
              <a:gd name="connsiteY186" fmla="*/ 3787140 h 6858000"/>
              <a:gd name="connsiteX187" fmla="*/ 3291335 w 7467600"/>
              <a:gd name="connsiteY187" fmla="*/ 3767420 h 6858000"/>
              <a:gd name="connsiteX188" fmla="*/ 1635889 w 7467600"/>
              <a:gd name="connsiteY188" fmla="*/ 3709494 h 6858000"/>
              <a:gd name="connsiteX189" fmla="*/ 1634800 w 7467600"/>
              <a:gd name="connsiteY189" fmla="*/ 3731111 h 6858000"/>
              <a:gd name="connsiteX190" fmla="*/ 1635889 w 7467600"/>
              <a:gd name="connsiteY190" fmla="*/ 3709494 h 6858000"/>
              <a:gd name="connsiteX191" fmla="*/ 1510397 w 7467600"/>
              <a:gd name="connsiteY191" fmla="*/ 3684705 h 6858000"/>
              <a:gd name="connsiteX192" fmla="*/ 1146550 w 7467600"/>
              <a:gd name="connsiteY192" fmla="*/ 3802012 h 6858000"/>
              <a:gd name="connsiteX193" fmla="*/ 698834 w 7467600"/>
              <a:gd name="connsiteY193" fmla="*/ 3952272 h 6858000"/>
              <a:gd name="connsiteX194" fmla="*/ 34256 w 7467600"/>
              <a:gd name="connsiteY194" fmla="*/ 4347603 h 6858000"/>
              <a:gd name="connsiteX195" fmla="*/ 527241 w 7467600"/>
              <a:gd name="connsiteY195" fmla="*/ 4065078 h 6858000"/>
              <a:gd name="connsiteX196" fmla="*/ 1510397 w 7467600"/>
              <a:gd name="connsiteY196" fmla="*/ 3684705 h 6858000"/>
              <a:gd name="connsiteX197" fmla="*/ 1313114 w 7467600"/>
              <a:gd name="connsiteY197" fmla="*/ 3655216 h 6858000"/>
              <a:gd name="connsiteX198" fmla="*/ 1109304 w 7467600"/>
              <a:gd name="connsiteY198" fmla="*/ 3669030 h 6858000"/>
              <a:gd name="connsiteX199" fmla="*/ 8129 w 7467600"/>
              <a:gd name="connsiteY199" fmla="*/ 4330519 h 6858000"/>
              <a:gd name="connsiteX200" fmla="*/ 687572 w 7467600"/>
              <a:gd name="connsiteY200" fmla="*/ 3925629 h 6858000"/>
              <a:gd name="connsiteX201" fmla="*/ 1138365 w 7467600"/>
              <a:gd name="connsiteY201" fmla="*/ 3774515 h 6858000"/>
              <a:gd name="connsiteX202" fmla="*/ 1505579 w 7467600"/>
              <a:gd name="connsiteY202" fmla="*/ 3655526 h 6858000"/>
              <a:gd name="connsiteX203" fmla="*/ 1313114 w 7467600"/>
              <a:gd name="connsiteY203" fmla="*/ 3655216 h 6858000"/>
              <a:gd name="connsiteX204" fmla="*/ 3655073 w 7467600"/>
              <a:gd name="connsiteY204" fmla="*/ 3650884 h 6858000"/>
              <a:gd name="connsiteX205" fmla="*/ 3989938 w 7467600"/>
              <a:gd name="connsiteY205" fmla="*/ 3991685 h 6858000"/>
              <a:gd name="connsiteX206" fmla="*/ 4393907 w 7467600"/>
              <a:gd name="connsiteY206" fmla="*/ 4261258 h 6858000"/>
              <a:gd name="connsiteX207" fmla="*/ 4648051 w 7467600"/>
              <a:gd name="connsiteY207" fmla="*/ 4374051 h 6858000"/>
              <a:gd name="connsiteX208" fmla="*/ 4383389 w 7467600"/>
              <a:gd name="connsiteY208" fmla="*/ 4184369 h 6858000"/>
              <a:gd name="connsiteX209" fmla="*/ 4165508 w 7467600"/>
              <a:gd name="connsiteY209" fmla="*/ 4035196 h 6858000"/>
              <a:gd name="connsiteX210" fmla="*/ 4068162 w 7467600"/>
              <a:gd name="connsiteY210" fmla="*/ 3953394 h 6858000"/>
              <a:gd name="connsiteX211" fmla="*/ 3981416 w 7467600"/>
              <a:gd name="connsiteY211" fmla="*/ 3880482 h 6858000"/>
              <a:gd name="connsiteX212" fmla="*/ 3800147 w 7467600"/>
              <a:gd name="connsiteY212" fmla="*/ 3749872 h 6858000"/>
              <a:gd name="connsiteX213" fmla="*/ 3655073 w 7467600"/>
              <a:gd name="connsiteY213" fmla="*/ 3650884 h 6858000"/>
              <a:gd name="connsiteX214" fmla="*/ 3670252 w 7467600"/>
              <a:gd name="connsiteY214" fmla="*/ 3622798 h 6858000"/>
              <a:gd name="connsiteX215" fmla="*/ 3817258 w 7467600"/>
              <a:gd name="connsiteY215" fmla="*/ 3723577 h 6858000"/>
              <a:gd name="connsiteX216" fmla="*/ 4000461 w 7467600"/>
              <a:gd name="connsiteY216" fmla="*/ 3855966 h 6858000"/>
              <a:gd name="connsiteX217" fmla="*/ 4088180 w 7467600"/>
              <a:gd name="connsiteY217" fmla="*/ 3929774 h 6858000"/>
              <a:gd name="connsiteX218" fmla="*/ 4184555 w 7467600"/>
              <a:gd name="connsiteY218" fmla="*/ 4010683 h 6858000"/>
              <a:gd name="connsiteX219" fmla="*/ 4399563 w 7467600"/>
              <a:gd name="connsiteY219" fmla="*/ 4158106 h 6858000"/>
              <a:gd name="connsiteX220" fmla="*/ 4684469 w 7467600"/>
              <a:gd name="connsiteY220" fmla="*/ 4364680 h 6858000"/>
              <a:gd name="connsiteX221" fmla="*/ 4690271 w 7467600"/>
              <a:gd name="connsiteY221" fmla="*/ 4370034 h 6858000"/>
              <a:gd name="connsiteX222" fmla="*/ 4136093 w 7467600"/>
              <a:gd name="connsiteY222" fmla="*/ 3858466 h 6858000"/>
              <a:gd name="connsiteX223" fmla="*/ 3670252 w 7467600"/>
              <a:gd name="connsiteY223" fmla="*/ 3622798 h 6858000"/>
              <a:gd name="connsiteX224" fmla="*/ 4440129 w 7467600"/>
              <a:gd name="connsiteY224" fmla="*/ 3448571 h 6858000"/>
              <a:gd name="connsiteX225" fmla="*/ 4856525 w 7467600"/>
              <a:gd name="connsiteY225" fmla="*/ 3915351 h 6858000"/>
              <a:gd name="connsiteX226" fmla="*/ 5059055 w 7467600"/>
              <a:gd name="connsiteY226" fmla="*/ 4108918 h 6858000"/>
              <a:gd name="connsiteX227" fmla="*/ 5290070 w 7467600"/>
              <a:gd name="connsiteY227" fmla="*/ 4263619 h 6858000"/>
              <a:gd name="connsiteX228" fmla="*/ 4834991 w 7467600"/>
              <a:gd name="connsiteY228" fmla="*/ 3830985 h 6858000"/>
              <a:gd name="connsiteX229" fmla="*/ 4440129 w 7467600"/>
              <a:gd name="connsiteY229" fmla="*/ 3448571 h 6858000"/>
              <a:gd name="connsiteX230" fmla="*/ 4441737 w 7467600"/>
              <a:gd name="connsiteY230" fmla="*/ 3399734 h 6858000"/>
              <a:gd name="connsiteX231" fmla="*/ 4431236 w 7467600"/>
              <a:gd name="connsiteY231" fmla="*/ 3400954 h 6858000"/>
              <a:gd name="connsiteX232" fmla="*/ 4557150 w 7467600"/>
              <a:gd name="connsiteY232" fmla="*/ 3510023 h 6858000"/>
              <a:gd name="connsiteX233" fmla="*/ 4856936 w 7467600"/>
              <a:gd name="connsiteY233" fmla="*/ 3809146 h 6858000"/>
              <a:gd name="connsiteX234" fmla="*/ 5111996 w 7467600"/>
              <a:gd name="connsiteY234" fmla="*/ 4065759 h 6858000"/>
              <a:gd name="connsiteX235" fmla="*/ 5388878 w 7467600"/>
              <a:gd name="connsiteY235" fmla="*/ 4300185 h 6858000"/>
              <a:gd name="connsiteX236" fmla="*/ 5425556 w 7467600"/>
              <a:gd name="connsiteY236" fmla="*/ 4308967 h 6858000"/>
              <a:gd name="connsiteX237" fmla="*/ 4943646 w 7467600"/>
              <a:gd name="connsiteY237" fmla="*/ 3822916 h 6858000"/>
              <a:gd name="connsiteX238" fmla="*/ 4594837 w 7467600"/>
              <a:gd name="connsiteY238" fmla="*/ 3532274 h 6858000"/>
              <a:gd name="connsiteX239" fmla="*/ 4441737 w 7467600"/>
              <a:gd name="connsiteY239" fmla="*/ 3399734 h 6858000"/>
              <a:gd name="connsiteX240" fmla="*/ 5425834 w 7467600"/>
              <a:gd name="connsiteY240" fmla="*/ 3162785 h 6858000"/>
              <a:gd name="connsiteX241" fmla="*/ 5401644 w 7467600"/>
              <a:gd name="connsiteY241" fmla="*/ 3617847 h 6858000"/>
              <a:gd name="connsiteX242" fmla="*/ 5467256 w 7467600"/>
              <a:gd name="connsiteY242" fmla="*/ 4175494 h 6858000"/>
              <a:gd name="connsiteX243" fmla="*/ 5448069 w 7467600"/>
              <a:gd name="connsiteY243" fmla="*/ 3567554 h 6858000"/>
              <a:gd name="connsiteX244" fmla="*/ 5425834 w 7467600"/>
              <a:gd name="connsiteY244" fmla="*/ 3162785 h 6858000"/>
              <a:gd name="connsiteX245" fmla="*/ 1318687 w 7467600"/>
              <a:gd name="connsiteY245" fmla="*/ 3113840 h 6858000"/>
              <a:gd name="connsiteX246" fmla="*/ 1066793 w 7467600"/>
              <a:gd name="connsiteY246" fmla="*/ 3212171 h 6858000"/>
              <a:gd name="connsiteX247" fmla="*/ 993319 w 7467600"/>
              <a:gd name="connsiteY247" fmla="*/ 3247648 h 6858000"/>
              <a:gd name="connsiteX248" fmla="*/ 853081 w 7467600"/>
              <a:gd name="connsiteY248" fmla="*/ 3312410 h 6858000"/>
              <a:gd name="connsiteX249" fmla="*/ 805957 w 7467600"/>
              <a:gd name="connsiteY249" fmla="*/ 3330443 h 6858000"/>
              <a:gd name="connsiteX250" fmla="*/ 1318687 w 7467600"/>
              <a:gd name="connsiteY250" fmla="*/ 3113840 h 6858000"/>
              <a:gd name="connsiteX251" fmla="*/ 5453702 w 7467600"/>
              <a:gd name="connsiteY251" fmla="*/ 3090882 h 6858000"/>
              <a:gd name="connsiteX252" fmla="*/ 5480135 w 7467600"/>
              <a:gd name="connsiteY252" fmla="*/ 3565802 h 6858000"/>
              <a:gd name="connsiteX253" fmla="*/ 5499023 w 7467600"/>
              <a:gd name="connsiteY253" fmla="*/ 4166310 h 6858000"/>
              <a:gd name="connsiteX254" fmla="*/ 5547022 w 7467600"/>
              <a:gd name="connsiteY254" fmla="*/ 3607838 h 6858000"/>
              <a:gd name="connsiteX255" fmla="*/ 5515964 w 7467600"/>
              <a:gd name="connsiteY255" fmla="*/ 3378541 h 6858000"/>
              <a:gd name="connsiteX256" fmla="*/ 5453702 w 7467600"/>
              <a:gd name="connsiteY256" fmla="*/ 3090882 h 6858000"/>
              <a:gd name="connsiteX257" fmla="*/ 1238695 w 7467600"/>
              <a:gd name="connsiteY257" fmla="*/ 3076820 h 6858000"/>
              <a:gd name="connsiteX258" fmla="*/ 716371 w 7467600"/>
              <a:gd name="connsiteY258" fmla="*/ 3293249 h 6858000"/>
              <a:gd name="connsiteX259" fmla="*/ 579522 w 7467600"/>
              <a:gd name="connsiteY259" fmla="*/ 3371759 h 6858000"/>
              <a:gd name="connsiteX260" fmla="*/ 600288 w 7467600"/>
              <a:gd name="connsiteY260" fmla="*/ 3365555 h 6858000"/>
              <a:gd name="connsiteX261" fmla="*/ 840692 w 7467600"/>
              <a:gd name="connsiteY261" fmla="*/ 3284921 h 6858000"/>
              <a:gd name="connsiteX262" fmla="*/ 979248 w 7467600"/>
              <a:gd name="connsiteY262" fmla="*/ 3221003 h 6858000"/>
              <a:gd name="connsiteX263" fmla="*/ 1053282 w 7467600"/>
              <a:gd name="connsiteY263" fmla="*/ 3185247 h 6858000"/>
              <a:gd name="connsiteX264" fmla="*/ 1320603 w 7467600"/>
              <a:gd name="connsiteY264" fmla="*/ 3081281 h 6858000"/>
              <a:gd name="connsiteX265" fmla="*/ 1238695 w 7467600"/>
              <a:gd name="connsiteY265" fmla="*/ 3076820 h 6858000"/>
              <a:gd name="connsiteX266" fmla="*/ 5425627 w 7467600"/>
              <a:gd name="connsiteY266" fmla="*/ 2954192 h 6858000"/>
              <a:gd name="connsiteX267" fmla="*/ 5470770 w 7467600"/>
              <a:gd name="connsiteY267" fmla="*/ 3005435 h 6858000"/>
              <a:gd name="connsiteX268" fmla="*/ 5519779 w 7467600"/>
              <a:gd name="connsiteY268" fmla="*/ 4359223 h 6858000"/>
              <a:gd name="connsiteX269" fmla="*/ 5520293 w 7467600"/>
              <a:gd name="connsiteY269" fmla="*/ 4360602 h 6858000"/>
              <a:gd name="connsiteX270" fmla="*/ 5767221 w 7467600"/>
              <a:gd name="connsiteY270" fmla="*/ 4665564 h 6858000"/>
              <a:gd name="connsiteX271" fmla="*/ 6937169 w 7467600"/>
              <a:gd name="connsiteY271" fmla="*/ 4815941 h 6858000"/>
              <a:gd name="connsiteX272" fmla="*/ 6953922 w 7467600"/>
              <a:gd name="connsiteY272" fmla="*/ 4890068 h 6858000"/>
              <a:gd name="connsiteX273" fmla="*/ 6071359 w 7467600"/>
              <a:gd name="connsiteY273" fmla="*/ 4770770 h 6858000"/>
              <a:gd name="connsiteX274" fmla="*/ 6038839 w 7467600"/>
              <a:gd name="connsiteY274" fmla="*/ 4764474 h 6858000"/>
              <a:gd name="connsiteX275" fmla="*/ 6038706 w 7467600"/>
              <a:gd name="connsiteY275" fmla="*/ 4763847 h 6858000"/>
              <a:gd name="connsiteX276" fmla="*/ 6037784 w 7467600"/>
              <a:gd name="connsiteY276" fmla="*/ 4764270 h 6858000"/>
              <a:gd name="connsiteX277" fmla="*/ 6038839 w 7467600"/>
              <a:gd name="connsiteY277" fmla="*/ 4764474 h 6858000"/>
              <a:gd name="connsiteX278" fmla="*/ 6040338 w 7467600"/>
              <a:gd name="connsiteY278" fmla="*/ 4771418 h 6858000"/>
              <a:gd name="connsiteX279" fmla="*/ 6024488 w 7467600"/>
              <a:gd name="connsiteY279" fmla="*/ 4809903 h 6858000"/>
              <a:gd name="connsiteX280" fmla="*/ 5599771 w 7467600"/>
              <a:gd name="connsiteY280" fmla="*/ 5509652 h 6858000"/>
              <a:gd name="connsiteX281" fmla="*/ 5548843 w 7467600"/>
              <a:gd name="connsiteY281" fmla="*/ 5563845 h 6858000"/>
              <a:gd name="connsiteX282" fmla="*/ 5940952 w 7467600"/>
              <a:gd name="connsiteY282" fmla="*/ 6250028 h 6858000"/>
              <a:gd name="connsiteX283" fmla="*/ 6043441 w 7467600"/>
              <a:gd name="connsiteY283" fmla="*/ 6665847 h 6858000"/>
              <a:gd name="connsiteX284" fmla="*/ 6093432 w 7467600"/>
              <a:gd name="connsiteY284" fmla="*/ 6858000 h 6858000"/>
              <a:gd name="connsiteX285" fmla="*/ 6034344 w 7467600"/>
              <a:gd name="connsiteY285" fmla="*/ 6858000 h 6858000"/>
              <a:gd name="connsiteX286" fmla="*/ 6026679 w 7467600"/>
              <a:gd name="connsiteY286" fmla="*/ 6836959 h 6858000"/>
              <a:gd name="connsiteX287" fmla="*/ 5800441 w 7467600"/>
              <a:gd name="connsiteY287" fmla="*/ 6335286 h 6858000"/>
              <a:gd name="connsiteX288" fmla="*/ 5526562 w 7467600"/>
              <a:gd name="connsiteY288" fmla="*/ 5705388 h 6858000"/>
              <a:gd name="connsiteX289" fmla="*/ 5519640 w 7467600"/>
              <a:gd name="connsiteY289" fmla="*/ 5683774 h 6858000"/>
              <a:gd name="connsiteX290" fmla="*/ 5844559 w 7467600"/>
              <a:gd name="connsiteY290" fmla="*/ 6553349 h 6858000"/>
              <a:gd name="connsiteX291" fmla="*/ 5975994 w 7467600"/>
              <a:gd name="connsiteY291" fmla="*/ 6858000 h 6858000"/>
              <a:gd name="connsiteX292" fmla="*/ 5898547 w 7467600"/>
              <a:gd name="connsiteY292" fmla="*/ 6858000 h 6858000"/>
              <a:gd name="connsiteX293" fmla="*/ 5682041 w 7467600"/>
              <a:gd name="connsiteY293" fmla="*/ 6355860 h 6858000"/>
              <a:gd name="connsiteX294" fmla="*/ 5461758 w 7467600"/>
              <a:gd name="connsiteY294" fmla="*/ 5820220 h 6858000"/>
              <a:gd name="connsiteX295" fmla="*/ 5237282 w 7467600"/>
              <a:gd name="connsiteY295" fmla="*/ 6579086 h 6858000"/>
              <a:gd name="connsiteX296" fmla="*/ 5115009 w 7467600"/>
              <a:gd name="connsiteY296" fmla="*/ 6858000 h 6858000"/>
              <a:gd name="connsiteX297" fmla="*/ 5028074 w 7467600"/>
              <a:gd name="connsiteY297" fmla="*/ 6858000 h 6858000"/>
              <a:gd name="connsiteX298" fmla="*/ 5079508 w 7467600"/>
              <a:gd name="connsiteY298" fmla="*/ 6749074 h 6858000"/>
              <a:gd name="connsiteX299" fmla="*/ 5371846 w 7467600"/>
              <a:gd name="connsiteY299" fmla="*/ 5924413 h 6858000"/>
              <a:gd name="connsiteX300" fmla="*/ 5270512 w 7467600"/>
              <a:gd name="connsiteY300" fmla="*/ 6138975 h 6858000"/>
              <a:gd name="connsiteX301" fmla="*/ 5062409 w 7467600"/>
              <a:gd name="connsiteY301" fmla="*/ 6653544 h 6858000"/>
              <a:gd name="connsiteX302" fmla="*/ 5036628 w 7467600"/>
              <a:gd name="connsiteY302" fmla="*/ 6754247 h 6858000"/>
              <a:gd name="connsiteX303" fmla="*/ 5009112 w 7467600"/>
              <a:gd name="connsiteY303" fmla="*/ 6858000 h 6858000"/>
              <a:gd name="connsiteX304" fmla="*/ 4976679 w 7467600"/>
              <a:gd name="connsiteY304" fmla="*/ 6858000 h 6858000"/>
              <a:gd name="connsiteX305" fmla="*/ 5006537 w 7467600"/>
              <a:gd name="connsiteY305" fmla="*/ 6747068 h 6858000"/>
              <a:gd name="connsiteX306" fmla="*/ 5032723 w 7467600"/>
              <a:gd name="connsiteY306" fmla="*/ 6644957 h 6858000"/>
              <a:gd name="connsiteX307" fmla="*/ 5242949 w 7467600"/>
              <a:gd name="connsiteY307" fmla="*/ 6125175 h 6858000"/>
              <a:gd name="connsiteX308" fmla="*/ 5286321 w 7467600"/>
              <a:gd name="connsiteY308" fmla="*/ 6033555 h 6858000"/>
              <a:gd name="connsiteX309" fmla="*/ 5008210 w 7467600"/>
              <a:gd name="connsiteY309" fmla="*/ 6649194 h 6858000"/>
              <a:gd name="connsiteX310" fmla="*/ 4986321 w 7467600"/>
              <a:gd name="connsiteY310" fmla="*/ 6765687 h 6858000"/>
              <a:gd name="connsiteX311" fmla="*/ 4973474 w 7467600"/>
              <a:gd name="connsiteY311" fmla="*/ 6858000 h 6858000"/>
              <a:gd name="connsiteX312" fmla="*/ 4907178 w 7467600"/>
              <a:gd name="connsiteY312" fmla="*/ 6858000 h 6858000"/>
              <a:gd name="connsiteX313" fmla="*/ 4910810 w 7467600"/>
              <a:gd name="connsiteY313" fmla="*/ 6829660 h 6858000"/>
              <a:gd name="connsiteX314" fmla="*/ 4987461 w 7467600"/>
              <a:gd name="connsiteY314" fmla="*/ 6432994 h 6858000"/>
              <a:gd name="connsiteX315" fmla="*/ 5179262 w 7467600"/>
              <a:gd name="connsiteY315" fmla="*/ 6035044 h 6858000"/>
              <a:gd name="connsiteX316" fmla="*/ 4689678 w 7467600"/>
              <a:gd name="connsiteY316" fmla="*/ 6440241 h 6858000"/>
              <a:gd name="connsiteX317" fmla="*/ 4477543 w 7467600"/>
              <a:gd name="connsiteY317" fmla="*/ 6674836 h 6858000"/>
              <a:gd name="connsiteX318" fmla="*/ 4329957 w 7467600"/>
              <a:gd name="connsiteY318" fmla="*/ 6858000 h 6858000"/>
              <a:gd name="connsiteX319" fmla="*/ 4218595 w 7467600"/>
              <a:gd name="connsiteY319" fmla="*/ 6858000 h 6858000"/>
              <a:gd name="connsiteX320" fmla="*/ 4368888 w 7467600"/>
              <a:gd name="connsiteY320" fmla="*/ 6668412 h 6858000"/>
              <a:gd name="connsiteX321" fmla="*/ 4563091 w 7467600"/>
              <a:gd name="connsiteY321" fmla="*/ 6442508 h 6858000"/>
              <a:gd name="connsiteX322" fmla="*/ 5387324 w 7467600"/>
              <a:gd name="connsiteY322" fmla="*/ 5705830 h 6858000"/>
              <a:gd name="connsiteX323" fmla="*/ 5073620 w 7467600"/>
              <a:gd name="connsiteY323" fmla="*/ 5955437 h 6858000"/>
              <a:gd name="connsiteX324" fmla="*/ 4689789 w 7467600"/>
              <a:gd name="connsiteY324" fmla="*/ 6268382 h 6858000"/>
              <a:gd name="connsiteX325" fmla="*/ 4418722 w 7467600"/>
              <a:gd name="connsiteY325" fmla="*/ 6570886 h 6858000"/>
              <a:gd name="connsiteX326" fmla="*/ 4214944 w 7467600"/>
              <a:gd name="connsiteY326" fmla="*/ 6858000 h 6858000"/>
              <a:gd name="connsiteX327" fmla="*/ 4177898 w 7467600"/>
              <a:gd name="connsiteY327" fmla="*/ 6858000 h 6858000"/>
              <a:gd name="connsiteX328" fmla="*/ 4391597 w 7467600"/>
              <a:gd name="connsiteY328" fmla="*/ 6556370 h 6858000"/>
              <a:gd name="connsiteX329" fmla="*/ 4668889 w 7467600"/>
              <a:gd name="connsiteY329" fmla="*/ 6246399 h 6858000"/>
              <a:gd name="connsiteX330" fmla="*/ 5055427 w 7467600"/>
              <a:gd name="connsiteY330" fmla="*/ 5931476 h 6858000"/>
              <a:gd name="connsiteX331" fmla="*/ 5371814 w 7467600"/>
              <a:gd name="connsiteY331" fmla="*/ 5678975 h 6858000"/>
              <a:gd name="connsiteX332" fmla="*/ 4987918 w 7467600"/>
              <a:gd name="connsiteY332" fmla="*/ 5838701 h 6858000"/>
              <a:gd name="connsiteX333" fmla="*/ 4317146 w 7467600"/>
              <a:gd name="connsiteY333" fmla="*/ 6587716 h 6858000"/>
              <a:gd name="connsiteX334" fmla="*/ 4171627 w 7467600"/>
              <a:gd name="connsiteY334" fmla="*/ 6858000 h 6858000"/>
              <a:gd name="connsiteX335" fmla="*/ 4081585 w 7467600"/>
              <a:gd name="connsiteY335" fmla="*/ 6858000 h 6858000"/>
              <a:gd name="connsiteX336" fmla="*/ 4238603 w 7467600"/>
              <a:gd name="connsiteY336" fmla="*/ 6559341 h 6858000"/>
              <a:gd name="connsiteX337" fmla="*/ 4778333 w 7467600"/>
              <a:gd name="connsiteY337" fmla="*/ 5873626 h 6858000"/>
              <a:gd name="connsiteX338" fmla="*/ 5414185 w 7467600"/>
              <a:gd name="connsiteY338" fmla="*/ 5573882 h 6858000"/>
              <a:gd name="connsiteX339" fmla="*/ 5959648 w 7467600"/>
              <a:gd name="connsiteY339" fmla="*/ 4760797 h 6858000"/>
              <a:gd name="connsiteX340" fmla="*/ 5355019 w 7467600"/>
              <a:gd name="connsiteY340" fmla="*/ 4734672 h 6858000"/>
              <a:gd name="connsiteX341" fmla="*/ 5083565 w 7467600"/>
              <a:gd name="connsiteY341" fmla="*/ 5179121 h 6858000"/>
              <a:gd name="connsiteX342" fmla="*/ 4713577 w 7467600"/>
              <a:gd name="connsiteY342" fmla="*/ 5616803 h 6858000"/>
              <a:gd name="connsiteX343" fmla="*/ 3989559 w 7467600"/>
              <a:gd name="connsiteY343" fmla="*/ 6145945 h 6858000"/>
              <a:gd name="connsiteX344" fmla="*/ 3939824 w 7467600"/>
              <a:gd name="connsiteY344" fmla="*/ 6066900 h 6858000"/>
              <a:gd name="connsiteX345" fmla="*/ 4584537 w 7467600"/>
              <a:gd name="connsiteY345" fmla="*/ 5324826 h 6858000"/>
              <a:gd name="connsiteX346" fmla="*/ 5037105 w 7467600"/>
              <a:gd name="connsiteY346" fmla="*/ 5088765 h 6858000"/>
              <a:gd name="connsiteX347" fmla="*/ 5039930 w 7467600"/>
              <a:gd name="connsiteY347" fmla="*/ 5089585 h 6858000"/>
              <a:gd name="connsiteX348" fmla="*/ 5263764 w 7467600"/>
              <a:gd name="connsiteY348" fmla="*/ 4735525 h 6858000"/>
              <a:gd name="connsiteX349" fmla="*/ 4086300 w 7467600"/>
              <a:gd name="connsiteY349" fmla="*/ 4884599 h 6858000"/>
              <a:gd name="connsiteX350" fmla="*/ 4085485 w 7467600"/>
              <a:gd name="connsiteY350" fmla="*/ 4899070 h 6858000"/>
              <a:gd name="connsiteX351" fmla="*/ 3871915 w 7467600"/>
              <a:gd name="connsiteY351" fmla="*/ 5253645 h 6858000"/>
              <a:gd name="connsiteX352" fmla="*/ 3799374 w 7467600"/>
              <a:gd name="connsiteY352" fmla="*/ 5466127 h 6858000"/>
              <a:gd name="connsiteX353" fmla="*/ 3498850 w 7467600"/>
              <a:gd name="connsiteY353" fmla="*/ 6661888 h 6858000"/>
              <a:gd name="connsiteX354" fmla="*/ 3399216 w 7467600"/>
              <a:gd name="connsiteY354" fmla="*/ 6858000 h 6858000"/>
              <a:gd name="connsiteX355" fmla="*/ 3303688 w 7467600"/>
              <a:gd name="connsiteY355" fmla="*/ 6858000 h 6858000"/>
              <a:gd name="connsiteX356" fmla="*/ 3391774 w 7467600"/>
              <a:gd name="connsiteY356" fmla="*/ 6697181 h 6858000"/>
              <a:gd name="connsiteX357" fmla="*/ 3735540 w 7467600"/>
              <a:gd name="connsiteY357" fmla="*/ 5546923 h 6858000"/>
              <a:gd name="connsiteX358" fmla="*/ 3729438 w 7467600"/>
              <a:gd name="connsiteY358" fmla="*/ 5569058 h 6858000"/>
              <a:gd name="connsiteX359" fmla="*/ 3707782 w 7467600"/>
              <a:gd name="connsiteY359" fmla="*/ 5644908 h 6858000"/>
              <a:gd name="connsiteX360" fmla="*/ 3583827 w 7467600"/>
              <a:gd name="connsiteY360" fmla="*/ 6039215 h 6858000"/>
              <a:gd name="connsiteX361" fmla="*/ 3547861 w 7467600"/>
              <a:gd name="connsiteY361" fmla="*/ 6129609 h 6858000"/>
              <a:gd name="connsiteX362" fmla="*/ 3490905 w 7467600"/>
              <a:gd name="connsiteY362" fmla="*/ 6277660 h 6858000"/>
              <a:gd name="connsiteX363" fmla="*/ 3455859 w 7467600"/>
              <a:gd name="connsiteY363" fmla="*/ 6391301 h 6858000"/>
              <a:gd name="connsiteX364" fmla="*/ 3429112 w 7467600"/>
              <a:gd name="connsiteY364" fmla="*/ 6479469 h 6858000"/>
              <a:gd name="connsiteX365" fmla="*/ 3304862 w 7467600"/>
              <a:gd name="connsiteY365" fmla="*/ 6796476 h 6858000"/>
              <a:gd name="connsiteX366" fmla="*/ 3276071 w 7467600"/>
              <a:gd name="connsiteY366" fmla="*/ 6858000 h 6858000"/>
              <a:gd name="connsiteX367" fmla="*/ 3240805 w 7467600"/>
              <a:gd name="connsiteY367" fmla="*/ 6858000 h 6858000"/>
              <a:gd name="connsiteX368" fmla="*/ 3275917 w 7467600"/>
              <a:gd name="connsiteY368" fmla="*/ 6783192 h 6858000"/>
              <a:gd name="connsiteX369" fmla="*/ 3399358 w 7467600"/>
              <a:gd name="connsiteY369" fmla="*/ 6469011 h 6858000"/>
              <a:gd name="connsiteX370" fmla="*/ 3425650 w 7467600"/>
              <a:gd name="connsiteY370" fmla="*/ 6381333 h 6858000"/>
              <a:gd name="connsiteX371" fmla="*/ 3460661 w 7467600"/>
              <a:gd name="connsiteY371" fmla="*/ 6266763 h 6858000"/>
              <a:gd name="connsiteX372" fmla="*/ 3518021 w 7467600"/>
              <a:gd name="connsiteY372" fmla="*/ 6117298 h 6858000"/>
              <a:gd name="connsiteX373" fmla="*/ 3554035 w 7467600"/>
              <a:gd name="connsiteY373" fmla="*/ 6027832 h 6858000"/>
              <a:gd name="connsiteX374" fmla="*/ 3677174 w 7467600"/>
              <a:gd name="connsiteY374" fmla="*/ 5636351 h 6858000"/>
              <a:gd name="connsiteX375" fmla="*/ 3698819 w 7467600"/>
              <a:gd name="connsiteY375" fmla="*/ 5560503 h 6858000"/>
              <a:gd name="connsiteX376" fmla="*/ 3702094 w 7467600"/>
              <a:gd name="connsiteY376" fmla="*/ 5549194 h 6858000"/>
              <a:gd name="connsiteX377" fmla="*/ 3398355 w 7467600"/>
              <a:gd name="connsiteY377" fmla="*/ 6094603 h 6858000"/>
              <a:gd name="connsiteX378" fmla="*/ 3193941 w 7467600"/>
              <a:gd name="connsiteY378" fmla="*/ 6798775 h 6858000"/>
              <a:gd name="connsiteX379" fmla="*/ 3184140 w 7467600"/>
              <a:gd name="connsiteY379" fmla="*/ 6858000 h 6858000"/>
              <a:gd name="connsiteX380" fmla="*/ 3099978 w 7467600"/>
              <a:gd name="connsiteY380" fmla="*/ 6858000 h 6858000"/>
              <a:gd name="connsiteX381" fmla="*/ 3101556 w 7467600"/>
              <a:gd name="connsiteY381" fmla="*/ 6843337 h 6858000"/>
              <a:gd name="connsiteX382" fmla="*/ 3370162 w 7467600"/>
              <a:gd name="connsiteY382" fmla="*/ 5785550 h 6858000"/>
              <a:gd name="connsiteX383" fmla="*/ 3746477 w 7467600"/>
              <a:gd name="connsiteY383" fmla="*/ 5377889 h 6858000"/>
              <a:gd name="connsiteX384" fmla="*/ 3863399 w 7467600"/>
              <a:gd name="connsiteY384" fmla="*/ 5087257 h 6858000"/>
              <a:gd name="connsiteX385" fmla="*/ 3968712 w 7467600"/>
              <a:gd name="connsiteY385" fmla="*/ 4913989 h 6858000"/>
              <a:gd name="connsiteX386" fmla="*/ 2792390 w 7467600"/>
              <a:gd name="connsiteY386" fmla="*/ 5382974 h 6858000"/>
              <a:gd name="connsiteX387" fmla="*/ 2714982 w 7467600"/>
              <a:gd name="connsiteY387" fmla="*/ 5427051 h 6858000"/>
              <a:gd name="connsiteX388" fmla="*/ 2813361 w 7467600"/>
              <a:gd name="connsiteY388" fmla="*/ 6023912 h 6858000"/>
              <a:gd name="connsiteX389" fmla="*/ 2688430 w 7467600"/>
              <a:gd name="connsiteY389" fmla="*/ 6801564 h 6858000"/>
              <a:gd name="connsiteX390" fmla="*/ 2629626 w 7467600"/>
              <a:gd name="connsiteY390" fmla="*/ 6763394 h 6858000"/>
              <a:gd name="connsiteX391" fmla="*/ 2565328 w 7467600"/>
              <a:gd name="connsiteY391" fmla="*/ 5516399 h 6858000"/>
              <a:gd name="connsiteX392" fmla="*/ 1922999 w 7467600"/>
              <a:gd name="connsiteY392" fmla="*/ 5980343 h 6858000"/>
              <a:gd name="connsiteX393" fmla="*/ 1950261 w 7467600"/>
              <a:gd name="connsiteY393" fmla="*/ 6405858 h 6858000"/>
              <a:gd name="connsiteX394" fmla="*/ 2365554 w 7467600"/>
              <a:gd name="connsiteY394" fmla="*/ 6759107 h 6858000"/>
              <a:gd name="connsiteX395" fmla="*/ 2424142 w 7467600"/>
              <a:gd name="connsiteY395" fmla="*/ 6858000 h 6858000"/>
              <a:gd name="connsiteX396" fmla="*/ 2395994 w 7467600"/>
              <a:gd name="connsiteY396" fmla="*/ 6858000 h 6858000"/>
              <a:gd name="connsiteX397" fmla="*/ 2392863 w 7467600"/>
              <a:gd name="connsiteY397" fmla="*/ 6852964 h 6858000"/>
              <a:gd name="connsiteX398" fmla="*/ 2017589 w 7467600"/>
              <a:gd name="connsiteY398" fmla="*/ 6493982 h 6858000"/>
              <a:gd name="connsiteX399" fmla="*/ 2147336 w 7467600"/>
              <a:gd name="connsiteY399" fmla="*/ 6594052 h 6858000"/>
              <a:gd name="connsiteX400" fmla="*/ 2207047 w 7467600"/>
              <a:gd name="connsiteY400" fmla="*/ 6654540 h 6858000"/>
              <a:gd name="connsiteX401" fmla="*/ 2299106 w 7467600"/>
              <a:gd name="connsiteY401" fmla="*/ 6778931 h 6858000"/>
              <a:gd name="connsiteX402" fmla="*/ 2314430 w 7467600"/>
              <a:gd name="connsiteY402" fmla="*/ 6801144 h 6858000"/>
              <a:gd name="connsiteX403" fmla="*/ 2352406 w 7467600"/>
              <a:gd name="connsiteY403" fmla="*/ 6858000 h 6858000"/>
              <a:gd name="connsiteX404" fmla="*/ 2314492 w 7467600"/>
              <a:gd name="connsiteY404" fmla="*/ 6858000 h 6858000"/>
              <a:gd name="connsiteX405" fmla="*/ 2288095 w 7467600"/>
              <a:gd name="connsiteY405" fmla="*/ 6818030 h 6858000"/>
              <a:gd name="connsiteX406" fmla="*/ 2272768 w 7467600"/>
              <a:gd name="connsiteY406" fmla="*/ 6795822 h 6858000"/>
              <a:gd name="connsiteX407" fmla="*/ 2182715 w 7467600"/>
              <a:gd name="connsiteY407" fmla="*/ 6675071 h 6858000"/>
              <a:gd name="connsiteX408" fmla="*/ 2032061 w 7467600"/>
              <a:gd name="connsiteY408" fmla="*/ 6541380 h 6858000"/>
              <a:gd name="connsiteX409" fmla="*/ 2257220 w 7467600"/>
              <a:gd name="connsiteY409" fmla="*/ 6826257 h 6858000"/>
              <a:gd name="connsiteX410" fmla="*/ 2281324 w 7467600"/>
              <a:gd name="connsiteY410" fmla="*/ 6858000 h 6858000"/>
              <a:gd name="connsiteX411" fmla="*/ 2242860 w 7467600"/>
              <a:gd name="connsiteY411" fmla="*/ 6858000 h 6858000"/>
              <a:gd name="connsiteX412" fmla="*/ 2232818 w 7467600"/>
              <a:gd name="connsiteY412" fmla="*/ 6844926 h 6858000"/>
              <a:gd name="connsiteX413" fmla="*/ 1990172 w 7467600"/>
              <a:gd name="connsiteY413" fmla="*/ 6542121 h 6858000"/>
              <a:gd name="connsiteX414" fmla="*/ 2124090 w 7467600"/>
              <a:gd name="connsiteY414" fmla="*/ 6761017 h 6858000"/>
              <a:gd name="connsiteX415" fmla="*/ 2200380 w 7467600"/>
              <a:gd name="connsiteY415" fmla="*/ 6858000 h 6858000"/>
              <a:gd name="connsiteX416" fmla="*/ 2147507 w 7467600"/>
              <a:gd name="connsiteY416" fmla="*/ 6858000 h 6858000"/>
              <a:gd name="connsiteX417" fmla="*/ 2070668 w 7467600"/>
              <a:gd name="connsiteY417" fmla="*/ 6761520 h 6858000"/>
              <a:gd name="connsiteX418" fmla="*/ 1975142 w 7467600"/>
              <a:gd name="connsiteY418" fmla="*/ 6585570 h 6858000"/>
              <a:gd name="connsiteX419" fmla="*/ 2050035 w 7467600"/>
              <a:gd name="connsiteY419" fmla="*/ 6813345 h 6858000"/>
              <a:gd name="connsiteX420" fmla="*/ 2063025 w 7467600"/>
              <a:gd name="connsiteY420" fmla="*/ 6858000 h 6858000"/>
              <a:gd name="connsiteX421" fmla="*/ 2021675 w 7467600"/>
              <a:gd name="connsiteY421" fmla="*/ 6858000 h 6858000"/>
              <a:gd name="connsiteX422" fmla="*/ 2019308 w 7467600"/>
              <a:gd name="connsiteY422" fmla="*/ 6847118 h 6858000"/>
              <a:gd name="connsiteX423" fmla="*/ 1938835 w 7467600"/>
              <a:gd name="connsiteY423" fmla="*/ 6551160 h 6858000"/>
              <a:gd name="connsiteX424" fmla="*/ 1953230 w 7467600"/>
              <a:gd name="connsiteY424" fmla="*/ 6759699 h 6858000"/>
              <a:gd name="connsiteX425" fmla="*/ 1956763 w 7467600"/>
              <a:gd name="connsiteY425" fmla="*/ 6778191 h 6858000"/>
              <a:gd name="connsiteX426" fmla="*/ 1967925 w 7467600"/>
              <a:gd name="connsiteY426" fmla="*/ 6858000 h 6858000"/>
              <a:gd name="connsiteX427" fmla="*/ 1936622 w 7467600"/>
              <a:gd name="connsiteY427" fmla="*/ 6858000 h 6858000"/>
              <a:gd name="connsiteX428" fmla="*/ 1926261 w 7467600"/>
              <a:gd name="connsiteY428" fmla="*/ 6784064 h 6858000"/>
              <a:gd name="connsiteX429" fmla="*/ 1922724 w 7467600"/>
              <a:gd name="connsiteY429" fmla="*/ 6765577 h 6858000"/>
              <a:gd name="connsiteX430" fmla="*/ 1904650 w 7467600"/>
              <a:gd name="connsiteY430" fmla="*/ 6639616 h 6858000"/>
              <a:gd name="connsiteX431" fmla="*/ 1885273 w 7467600"/>
              <a:gd name="connsiteY431" fmla="*/ 6858000 h 6858000"/>
              <a:gd name="connsiteX432" fmla="*/ 1854363 w 7467600"/>
              <a:gd name="connsiteY432" fmla="*/ 6858000 h 6858000"/>
              <a:gd name="connsiteX433" fmla="*/ 1880391 w 7467600"/>
              <a:gd name="connsiteY433" fmla="*/ 6603796 h 6858000"/>
              <a:gd name="connsiteX434" fmla="*/ 1818273 w 7467600"/>
              <a:gd name="connsiteY434" fmla="*/ 6715729 h 6858000"/>
              <a:gd name="connsiteX435" fmla="*/ 1794691 w 7467600"/>
              <a:gd name="connsiteY435" fmla="*/ 6843239 h 6858000"/>
              <a:gd name="connsiteX436" fmla="*/ 1794914 w 7467600"/>
              <a:gd name="connsiteY436" fmla="*/ 6858000 h 6858000"/>
              <a:gd name="connsiteX437" fmla="*/ 1746128 w 7467600"/>
              <a:gd name="connsiteY437" fmla="*/ 6858000 h 6858000"/>
              <a:gd name="connsiteX438" fmla="*/ 1753934 w 7467600"/>
              <a:gd name="connsiteY438" fmla="*/ 6724796 h 6858000"/>
              <a:gd name="connsiteX439" fmla="*/ 1792053 w 7467600"/>
              <a:gd name="connsiteY439" fmla="*/ 6572396 h 6858000"/>
              <a:gd name="connsiteX440" fmla="*/ 1862248 w 7467600"/>
              <a:gd name="connsiteY440" fmla="*/ 6266397 h 6858000"/>
              <a:gd name="connsiteX441" fmla="*/ 1862250 w 7467600"/>
              <a:gd name="connsiteY441" fmla="*/ 6033531 h 6858000"/>
              <a:gd name="connsiteX442" fmla="*/ 1211999 w 7467600"/>
              <a:gd name="connsiteY442" fmla="*/ 6683610 h 6858000"/>
              <a:gd name="connsiteX443" fmla="*/ 1213266 w 7467600"/>
              <a:gd name="connsiteY443" fmla="*/ 6691947 h 6858000"/>
              <a:gd name="connsiteX444" fmla="*/ 1203370 w 7467600"/>
              <a:gd name="connsiteY444" fmla="*/ 6850676 h 6858000"/>
              <a:gd name="connsiteX445" fmla="*/ 1203671 w 7467600"/>
              <a:gd name="connsiteY445" fmla="*/ 6858000 h 6858000"/>
              <a:gd name="connsiteX446" fmla="*/ 1143180 w 7467600"/>
              <a:gd name="connsiteY446" fmla="*/ 6858000 h 6858000"/>
              <a:gd name="connsiteX447" fmla="*/ 1142176 w 7467600"/>
              <a:gd name="connsiteY447" fmla="*/ 6766045 h 6858000"/>
              <a:gd name="connsiteX448" fmla="*/ 1067484 w 7467600"/>
              <a:gd name="connsiteY448" fmla="*/ 6858000 h 6858000"/>
              <a:gd name="connsiteX449" fmla="*/ 953928 w 7467600"/>
              <a:gd name="connsiteY449" fmla="*/ 6858000 h 6858000"/>
              <a:gd name="connsiteX450" fmla="*/ 959715 w 7467600"/>
              <a:gd name="connsiteY450" fmla="*/ 6850185 h 6858000"/>
              <a:gd name="connsiteX451" fmla="*/ 1483788 w 7467600"/>
              <a:gd name="connsiteY451" fmla="*/ 6259174 h 6858000"/>
              <a:gd name="connsiteX452" fmla="*/ 1100671 w 7467600"/>
              <a:gd name="connsiteY452" fmla="*/ 6252137 h 6858000"/>
              <a:gd name="connsiteX453" fmla="*/ 1090144 w 7467600"/>
              <a:gd name="connsiteY453" fmla="*/ 6256748 h 6858000"/>
              <a:gd name="connsiteX454" fmla="*/ 1095872 w 7467600"/>
              <a:gd name="connsiteY454" fmla="*/ 6271892 h 6858000"/>
              <a:gd name="connsiteX455" fmla="*/ 262785 w 7467600"/>
              <a:gd name="connsiteY455" fmla="*/ 6845450 h 6858000"/>
              <a:gd name="connsiteX456" fmla="*/ 209968 w 7467600"/>
              <a:gd name="connsiteY456" fmla="*/ 6770713 h 6858000"/>
              <a:gd name="connsiteX457" fmla="*/ 873460 w 7467600"/>
              <a:gd name="connsiteY457" fmla="*/ 6253768 h 6858000"/>
              <a:gd name="connsiteX458" fmla="*/ 192686 w 7467600"/>
              <a:gd name="connsiteY458" fmla="*/ 5849257 h 6858000"/>
              <a:gd name="connsiteX459" fmla="*/ 4696 w 7467600"/>
              <a:gd name="connsiteY459" fmla="*/ 5697668 h 6858000"/>
              <a:gd name="connsiteX460" fmla="*/ 0 w 7467600"/>
              <a:gd name="connsiteY460" fmla="*/ 5689984 h 6858000"/>
              <a:gd name="connsiteX461" fmla="*/ 0 w 7467600"/>
              <a:gd name="connsiteY461" fmla="*/ 5513472 h 6858000"/>
              <a:gd name="connsiteX462" fmla="*/ 174101 w 7467600"/>
              <a:gd name="connsiteY462" fmla="*/ 5620277 h 6858000"/>
              <a:gd name="connsiteX463" fmla="*/ 891800 w 7467600"/>
              <a:gd name="connsiteY463" fmla="*/ 6036935 h 6858000"/>
              <a:gd name="connsiteX464" fmla="*/ 1072219 w 7467600"/>
              <a:gd name="connsiteY464" fmla="*/ 6169443 h 6858000"/>
              <a:gd name="connsiteX465" fmla="*/ 1074117 w 7467600"/>
              <a:gd name="connsiteY465" fmla="*/ 6170301 h 6858000"/>
              <a:gd name="connsiteX466" fmla="*/ 1083114 w 7467600"/>
              <a:gd name="connsiteY466" fmla="*/ 6174131 h 6858000"/>
              <a:gd name="connsiteX467" fmla="*/ 1543010 w 7467600"/>
              <a:gd name="connsiteY467" fmla="*/ 6191140 h 6858000"/>
              <a:gd name="connsiteX468" fmla="*/ 1551080 w 7467600"/>
              <a:gd name="connsiteY468" fmla="*/ 6195006 h 6858000"/>
              <a:gd name="connsiteX469" fmla="*/ 2345443 w 7467600"/>
              <a:gd name="connsiteY469" fmla="*/ 5549882 h 6858000"/>
              <a:gd name="connsiteX470" fmla="*/ 1721499 w 7467600"/>
              <a:gd name="connsiteY470" fmla="*/ 5599969 h 6858000"/>
              <a:gd name="connsiteX471" fmla="*/ 767716 w 7467600"/>
              <a:gd name="connsiteY471" fmla="*/ 5472768 h 6858000"/>
              <a:gd name="connsiteX472" fmla="*/ 722147 w 7467600"/>
              <a:gd name="connsiteY472" fmla="*/ 5393091 h 6858000"/>
              <a:gd name="connsiteX473" fmla="*/ 1485552 w 7467600"/>
              <a:gd name="connsiteY473" fmla="*/ 5313202 h 6858000"/>
              <a:gd name="connsiteX474" fmla="*/ 2143004 w 7467600"/>
              <a:gd name="connsiteY474" fmla="*/ 5402420 h 6858000"/>
              <a:gd name="connsiteX475" fmla="*/ 1933391 w 7467600"/>
              <a:gd name="connsiteY475" fmla="*/ 5156971 h 6858000"/>
              <a:gd name="connsiteX476" fmla="*/ 1827118 w 7467600"/>
              <a:gd name="connsiteY476" fmla="*/ 4968410 h 6858000"/>
              <a:gd name="connsiteX477" fmla="*/ 1837349 w 7467600"/>
              <a:gd name="connsiteY477" fmla="*/ 4956357 h 6858000"/>
              <a:gd name="connsiteX478" fmla="*/ 2162835 w 7467600"/>
              <a:gd name="connsiteY478" fmla="*/ 5187853 h 6858000"/>
              <a:gd name="connsiteX479" fmla="*/ 2257167 w 7467600"/>
              <a:gd name="connsiteY479" fmla="*/ 5462123 h 6858000"/>
              <a:gd name="connsiteX480" fmla="*/ 2261598 w 7467600"/>
              <a:gd name="connsiteY480" fmla="*/ 5467998 h 6858000"/>
              <a:gd name="connsiteX481" fmla="*/ 2437177 w 7467600"/>
              <a:gd name="connsiteY481" fmla="*/ 5479608 h 6858000"/>
              <a:gd name="connsiteX482" fmla="*/ 2445247 w 7467600"/>
              <a:gd name="connsiteY482" fmla="*/ 5483476 h 6858000"/>
              <a:gd name="connsiteX483" fmla="*/ 2743626 w 7467600"/>
              <a:gd name="connsiteY483" fmla="*/ 5304819 h 6858000"/>
              <a:gd name="connsiteX484" fmla="*/ 3048102 w 7467600"/>
              <a:gd name="connsiteY484" fmla="*/ 5150595 h 6858000"/>
              <a:gd name="connsiteX485" fmla="*/ 1799414 w 7467600"/>
              <a:gd name="connsiteY485" fmla="*/ 4694732 h 6858000"/>
              <a:gd name="connsiteX486" fmla="*/ 1771735 w 7467600"/>
              <a:gd name="connsiteY486" fmla="*/ 4619929 h 6858000"/>
              <a:gd name="connsiteX487" fmla="*/ 3104273 w 7467600"/>
              <a:gd name="connsiteY487" fmla="*/ 5076159 h 6858000"/>
              <a:gd name="connsiteX488" fmla="*/ 3113245 w 7467600"/>
              <a:gd name="connsiteY488" fmla="*/ 5090705 h 6858000"/>
              <a:gd name="connsiteX489" fmla="*/ 3126294 w 7467600"/>
              <a:gd name="connsiteY489" fmla="*/ 5114400 h 6858000"/>
              <a:gd name="connsiteX490" fmla="*/ 3937433 w 7467600"/>
              <a:gd name="connsiteY490" fmla="*/ 4830473 h 6858000"/>
              <a:gd name="connsiteX491" fmla="*/ 3590475 w 7467600"/>
              <a:gd name="connsiteY491" fmla="*/ 4597974 h 6858000"/>
              <a:gd name="connsiteX492" fmla="*/ 3100264 w 7467600"/>
              <a:gd name="connsiteY492" fmla="*/ 4579845 h 6858000"/>
              <a:gd name="connsiteX493" fmla="*/ 2183576 w 7467600"/>
              <a:gd name="connsiteY493" fmla="*/ 4227150 h 6858000"/>
              <a:gd name="connsiteX494" fmla="*/ 2151029 w 7467600"/>
              <a:gd name="connsiteY494" fmla="*/ 4146947 h 6858000"/>
              <a:gd name="connsiteX495" fmla="*/ 3563434 w 7467600"/>
              <a:gd name="connsiteY495" fmla="*/ 4469115 h 6858000"/>
              <a:gd name="connsiteX496" fmla="*/ 3177952 w 7467600"/>
              <a:gd name="connsiteY496" fmla="*/ 3657386 h 6858000"/>
              <a:gd name="connsiteX497" fmla="*/ 3189263 w 7467600"/>
              <a:gd name="connsiteY497" fmla="*/ 3625726 h 6858000"/>
              <a:gd name="connsiteX498" fmla="*/ 3560912 w 7467600"/>
              <a:gd name="connsiteY498" fmla="*/ 4079863 h 6858000"/>
              <a:gd name="connsiteX499" fmla="*/ 3626636 w 7467600"/>
              <a:gd name="connsiteY499" fmla="*/ 4512230 h 6858000"/>
              <a:gd name="connsiteX500" fmla="*/ 3653088 w 7467600"/>
              <a:gd name="connsiteY500" fmla="*/ 4521417 h 6858000"/>
              <a:gd name="connsiteX501" fmla="*/ 3988128 w 7467600"/>
              <a:gd name="connsiteY501" fmla="*/ 4817267 h 6858000"/>
              <a:gd name="connsiteX502" fmla="*/ 4830582 w 7467600"/>
              <a:gd name="connsiteY502" fmla="*/ 4676000 h 6858000"/>
              <a:gd name="connsiteX503" fmla="*/ 4830100 w 7467600"/>
              <a:gd name="connsiteY503" fmla="*/ 4675554 h 6858000"/>
              <a:gd name="connsiteX504" fmla="*/ 4036318 w 7467600"/>
              <a:gd name="connsiteY504" fmla="*/ 4147013 h 6858000"/>
              <a:gd name="connsiteX505" fmla="*/ 3432098 w 7467600"/>
              <a:gd name="connsiteY505" fmla="*/ 3537312 h 6858000"/>
              <a:gd name="connsiteX506" fmla="*/ 3446761 w 7467600"/>
              <a:gd name="connsiteY506" fmla="*/ 3461278 h 6858000"/>
              <a:gd name="connsiteX507" fmla="*/ 4419733 w 7467600"/>
              <a:gd name="connsiteY507" fmla="*/ 3963555 h 6858000"/>
              <a:gd name="connsiteX508" fmla="*/ 4781371 w 7467600"/>
              <a:gd name="connsiteY508" fmla="*/ 4458604 h 6858000"/>
              <a:gd name="connsiteX509" fmla="*/ 4780440 w 7467600"/>
              <a:gd name="connsiteY509" fmla="*/ 4470290 h 6858000"/>
              <a:gd name="connsiteX510" fmla="*/ 4898954 w 7467600"/>
              <a:gd name="connsiteY510" fmla="*/ 4662092 h 6858000"/>
              <a:gd name="connsiteX511" fmla="*/ 4900699 w 7467600"/>
              <a:gd name="connsiteY511" fmla="*/ 4670867 h 6858000"/>
              <a:gd name="connsiteX512" fmla="*/ 5714511 w 7467600"/>
              <a:gd name="connsiteY512" fmla="*/ 4663483 h 6858000"/>
              <a:gd name="connsiteX513" fmla="*/ 5464793 w 7467600"/>
              <a:gd name="connsiteY513" fmla="*/ 4393556 h 6858000"/>
              <a:gd name="connsiteX514" fmla="*/ 5461897 w 7467600"/>
              <a:gd name="connsiteY514" fmla="*/ 4390879 h 6858000"/>
              <a:gd name="connsiteX515" fmla="*/ 4294126 w 7467600"/>
              <a:gd name="connsiteY515" fmla="*/ 3303048 h 6858000"/>
              <a:gd name="connsiteX516" fmla="*/ 4305321 w 7467600"/>
              <a:gd name="connsiteY516" fmla="*/ 3256953 h 6858000"/>
              <a:gd name="connsiteX517" fmla="*/ 4949299 w 7467600"/>
              <a:gd name="connsiteY517" fmla="*/ 3766336 h 6858000"/>
              <a:gd name="connsiteX518" fmla="*/ 5291452 w 7467600"/>
              <a:gd name="connsiteY518" fmla="*/ 4076801 h 6858000"/>
              <a:gd name="connsiteX519" fmla="*/ 5434998 w 7467600"/>
              <a:gd name="connsiteY519" fmla="*/ 4254100 h 6858000"/>
              <a:gd name="connsiteX520" fmla="*/ 5351015 w 7467600"/>
              <a:gd name="connsiteY520" fmla="*/ 3760989 h 6858000"/>
              <a:gd name="connsiteX521" fmla="*/ 5413780 w 7467600"/>
              <a:gd name="connsiteY521" fmla="*/ 2966265 h 6858000"/>
              <a:gd name="connsiteX522" fmla="*/ 5425627 w 7467600"/>
              <a:gd name="connsiteY522" fmla="*/ 2954192 h 6858000"/>
              <a:gd name="connsiteX523" fmla="*/ 6604735 w 7467600"/>
              <a:gd name="connsiteY523" fmla="*/ 2041381 h 6858000"/>
              <a:gd name="connsiteX524" fmla="*/ 7204487 w 7467600"/>
              <a:gd name="connsiteY524" fmla="*/ 2742112 h 6858000"/>
              <a:gd name="connsiteX525" fmla="*/ 7131592 w 7467600"/>
              <a:gd name="connsiteY525" fmla="*/ 2672096 h 6858000"/>
              <a:gd name="connsiteX526" fmla="*/ 6996344 w 7467600"/>
              <a:gd name="connsiteY526" fmla="*/ 2518310 h 6858000"/>
              <a:gd name="connsiteX527" fmla="*/ 6735495 w 7467600"/>
              <a:gd name="connsiteY527" fmla="*/ 2196890 h 6858000"/>
              <a:gd name="connsiteX528" fmla="*/ 6721901 w 7467600"/>
              <a:gd name="connsiteY528" fmla="*/ 2179274 h 6858000"/>
              <a:gd name="connsiteX529" fmla="*/ 6604735 w 7467600"/>
              <a:gd name="connsiteY529" fmla="*/ 2041381 h 6858000"/>
              <a:gd name="connsiteX530" fmla="*/ 6591670 w 7467600"/>
              <a:gd name="connsiteY530" fmla="*/ 1988277 h 6858000"/>
              <a:gd name="connsiteX531" fmla="*/ 6747349 w 7467600"/>
              <a:gd name="connsiteY531" fmla="*/ 2160069 h 6858000"/>
              <a:gd name="connsiteX532" fmla="*/ 6760943 w 7467600"/>
              <a:gd name="connsiteY532" fmla="*/ 2177686 h 6858000"/>
              <a:gd name="connsiteX533" fmla="*/ 7021065 w 7467600"/>
              <a:gd name="connsiteY533" fmla="*/ 2498102 h 6858000"/>
              <a:gd name="connsiteX534" fmla="*/ 7155223 w 7467600"/>
              <a:gd name="connsiteY534" fmla="*/ 2650386 h 6858000"/>
              <a:gd name="connsiteX535" fmla="*/ 7203167 w 7467600"/>
              <a:gd name="connsiteY535" fmla="*/ 2697288 h 6858000"/>
              <a:gd name="connsiteX536" fmla="*/ 6937703 w 7467600"/>
              <a:gd name="connsiteY536" fmla="*/ 2321981 h 6858000"/>
              <a:gd name="connsiteX537" fmla="*/ 6591670 w 7467600"/>
              <a:gd name="connsiteY537" fmla="*/ 1988277 h 6858000"/>
              <a:gd name="connsiteX538" fmla="*/ 5798671 w 7467600"/>
              <a:gd name="connsiteY538" fmla="*/ 1981601 h 6858000"/>
              <a:gd name="connsiteX539" fmla="*/ 5754709 w 7467600"/>
              <a:gd name="connsiteY539" fmla="*/ 2071454 h 6858000"/>
              <a:gd name="connsiteX540" fmla="*/ 5763044 w 7467600"/>
              <a:gd name="connsiteY540" fmla="*/ 2842206 h 6858000"/>
              <a:gd name="connsiteX541" fmla="*/ 5764974 w 7467600"/>
              <a:gd name="connsiteY541" fmla="*/ 2799609 h 6858000"/>
              <a:gd name="connsiteX542" fmla="*/ 5767665 w 7467600"/>
              <a:gd name="connsiteY542" fmla="*/ 2666409 h 6858000"/>
              <a:gd name="connsiteX543" fmla="*/ 5763055 w 7467600"/>
              <a:gd name="connsiteY543" fmla="*/ 2579705 h 6858000"/>
              <a:gd name="connsiteX544" fmla="*/ 5758079 w 7467600"/>
              <a:gd name="connsiteY544" fmla="*/ 2492508 h 6858000"/>
              <a:gd name="connsiteX545" fmla="*/ 5779325 w 7467600"/>
              <a:gd name="connsiteY545" fmla="*/ 2197069 h 6858000"/>
              <a:gd name="connsiteX546" fmla="*/ 5798671 w 7467600"/>
              <a:gd name="connsiteY546" fmla="*/ 1981601 h 6858000"/>
              <a:gd name="connsiteX547" fmla="*/ 5829202 w 7467600"/>
              <a:gd name="connsiteY547" fmla="*/ 1971679 h 6858000"/>
              <a:gd name="connsiteX548" fmla="*/ 5809558 w 7467600"/>
              <a:gd name="connsiteY548" fmla="*/ 2198043 h 6858000"/>
              <a:gd name="connsiteX549" fmla="*/ 5788653 w 7467600"/>
              <a:gd name="connsiteY549" fmla="*/ 2489430 h 6858000"/>
              <a:gd name="connsiteX550" fmla="*/ 5793439 w 7467600"/>
              <a:gd name="connsiteY550" fmla="*/ 2575235 h 6858000"/>
              <a:gd name="connsiteX551" fmla="*/ 5796837 w 7467600"/>
              <a:gd name="connsiteY551" fmla="*/ 2637633 h 6858000"/>
              <a:gd name="connsiteX552" fmla="*/ 5818614 w 7467600"/>
              <a:gd name="connsiteY552" fmla="*/ 2473055 h 6858000"/>
              <a:gd name="connsiteX553" fmla="*/ 5829202 w 7467600"/>
              <a:gd name="connsiteY553" fmla="*/ 1971679 h 6858000"/>
              <a:gd name="connsiteX554" fmla="*/ 5911389 w 7467600"/>
              <a:gd name="connsiteY554" fmla="*/ 1898371 h 6858000"/>
              <a:gd name="connsiteX555" fmla="*/ 6237627 w 7467600"/>
              <a:gd name="connsiteY555" fmla="*/ 2231921 h 6858000"/>
              <a:gd name="connsiteX556" fmla="*/ 5911389 w 7467600"/>
              <a:gd name="connsiteY556" fmla="*/ 1898371 h 6858000"/>
              <a:gd name="connsiteX557" fmla="*/ 6944437 w 7467600"/>
              <a:gd name="connsiteY557" fmla="*/ 1575402 h 6858000"/>
              <a:gd name="connsiteX558" fmla="*/ 6304730 w 7467600"/>
              <a:gd name="connsiteY558" fmla="*/ 1766654 h 6858000"/>
              <a:gd name="connsiteX559" fmla="*/ 6944437 w 7467600"/>
              <a:gd name="connsiteY559" fmla="*/ 1575402 h 6858000"/>
              <a:gd name="connsiteX560" fmla="*/ 7019523 w 7467600"/>
              <a:gd name="connsiteY560" fmla="*/ 1519450 h 6858000"/>
              <a:gd name="connsiteX561" fmla="*/ 6298091 w 7467600"/>
              <a:gd name="connsiteY561" fmla="*/ 1737122 h 6858000"/>
              <a:gd name="connsiteX562" fmla="*/ 7019523 w 7467600"/>
              <a:gd name="connsiteY562" fmla="*/ 1519450 h 6858000"/>
              <a:gd name="connsiteX563" fmla="*/ 2399523 w 7467600"/>
              <a:gd name="connsiteY563" fmla="*/ 1428234 h 6858000"/>
              <a:gd name="connsiteX564" fmla="*/ 2224982 w 7467600"/>
              <a:gd name="connsiteY564" fmla="*/ 1826201 h 6858000"/>
              <a:gd name="connsiteX565" fmla="*/ 2096099 w 7467600"/>
              <a:gd name="connsiteY565" fmla="*/ 2345900 h 6858000"/>
              <a:gd name="connsiteX566" fmla="*/ 2283317 w 7467600"/>
              <a:gd name="connsiteY566" fmla="*/ 1796925 h 6858000"/>
              <a:gd name="connsiteX567" fmla="*/ 2399523 w 7467600"/>
              <a:gd name="connsiteY567" fmla="*/ 1428234 h 6858000"/>
              <a:gd name="connsiteX568" fmla="*/ 2448558 w 7467600"/>
              <a:gd name="connsiteY568" fmla="*/ 1373435 h 6858000"/>
              <a:gd name="connsiteX569" fmla="*/ 2312521 w 7467600"/>
              <a:gd name="connsiteY569" fmla="*/ 1806140 h 6858000"/>
              <a:gd name="connsiteX570" fmla="*/ 2127533 w 7467600"/>
              <a:gd name="connsiteY570" fmla="*/ 2348380 h 6858000"/>
              <a:gd name="connsiteX571" fmla="*/ 2358080 w 7467600"/>
              <a:gd name="connsiteY571" fmla="*/ 1866134 h 6858000"/>
              <a:gd name="connsiteX572" fmla="*/ 2407436 w 7467600"/>
              <a:gd name="connsiteY572" fmla="*/ 1651070 h 6858000"/>
              <a:gd name="connsiteX573" fmla="*/ 2448558 w 7467600"/>
              <a:gd name="connsiteY573" fmla="*/ 1373435 h 6858000"/>
              <a:gd name="connsiteX574" fmla="*/ 278707 w 7467600"/>
              <a:gd name="connsiteY574" fmla="*/ 1352270 h 6858000"/>
              <a:gd name="connsiteX575" fmla="*/ 321570 w 7467600"/>
              <a:gd name="connsiteY575" fmla="*/ 1861610 h 6858000"/>
              <a:gd name="connsiteX576" fmla="*/ 294281 w 7467600"/>
              <a:gd name="connsiteY576" fmla="*/ 1440658 h 6858000"/>
              <a:gd name="connsiteX577" fmla="*/ 278707 w 7467600"/>
              <a:gd name="connsiteY577" fmla="*/ 1352270 h 6858000"/>
              <a:gd name="connsiteX578" fmla="*/ 1423821 w 7467600"/>
              <a:gd name="connsiteY578" fmla="*/ 1351958 h 6858000"/>
              <a:gd name="connsiteX579" fmla="*/ 1638521 w 7467600"/>
              <a:gd name="connsiteY579" fmla="*/ 1908470 h 6858000"/>
              <a:gd name="connsiteX580" fmla="*/ 1754199 w 7467600"/>
              <a:gd name="connsiteY580" fmla="*/ 2149284 h 6858000"/>
              <a:gd name="connsiteX581" fmla="*/ 1908359 w 7467600"/>
              <a:gd name="connsiteY581" fmla="*/ 2364988 h 6858000"/>
              <a:gd name="connsiteX582" fmla="*/ 1647661 w 7467600"/>
              <a:gd name="connsiteY582" fmla="*/ 1825945 h 6858000"/>
              <a:gd name="connsiteX583" fmla="*/ 1423821 w 7467600"/>
              <a:gd name="connsiteY583" fmla="*/ 1351958 h 6858000"/>
              <a:gd name="connsiteX584" fmla="*/ 1431890 w 7467600"/>
              <a:gd name="connsiteY584" fmla="*/ 1306475 h 6858000"/>
              <a:gd name="connsiteX585" fmla="*/ 1507597 w 7467600"/>
              <a:gd name="connsiteY585" fmla="*/ 1446132 h 6858000"/>
              <a:gd name="connsiteX586" fmla="*/ 1674586 w 7467600"/>
              <a:gd name="connsiteY586" fmla="*/ 1813832 h 6858000"/>
              <a:gd name="connsiteX587" fmla="*/ 1815950 w 7467600"/>
              <a:gd name="connsiteY587" fmla="*/ 2128564 h 6858000"/>
              <a:gd name="connsiteX588" fmla="*/ 1984242 w 7467600"/>
              <a:gd name="connsiteY588" fmla="*/ 2430829 h 6858000"/>
              <a:gd name="connsiteX589" fmla="*/ 2014023 w 7467600"/>
              <a:gd name="connsiteY589" fmla="*/ 2450995 h 6858000"/>
              <a:gd name="connsiteX590" fmla="*/ 1747337 w 7467600"/>
              <a:gd name="connsiteY590" fmla="*/ 1855264 h 6858000"/>
              <a:gd name="connsiteX591" fmla="*/ 1533749 w 7467600"/>
              <a:gd name="connsiteY591" fmla="*/ 1478656 h 6858000"/>
              <a:gd name="connsiteX592" fmla="*/ 1431890 w 7467600"/>
              <a:gd name="connsiteY592" fmla="*/ 1306475 h 6858000"/>
              <a:gd name="connsiteX593" fmla="*/ 5052692 w 7467600"/>
              <a:gd name="connsiteY593" fmla="*/ 1292994 h 6858000"/>
              <a:gd name="connsiteX594" fmla="*/ 5200661 w 7467600"/>
              <a:gd name="connsiteY594" fmla="*/ 1635186 h 6858000"/>
              <a:gd name="connsiteX595" fmla="*/ 5297138 w 7467600"/>
              <a:gd name="connsiteY595" fmla="*/ 1906351 h 6858000"/>
              <a:gd name="connsiteX596" fmla="*/ 5052692 w 7467600"/>
              <a:gd name="connsiteY596" fmla="*/ 1292994 h 6858000"/>
              <a:gd name="connsiteX597" fmla="*/ 5009948 w 7467600"/>
              <a:gd name="connsiteY597" fmla="*/ 1273619 h 6858000"/>
              <a:gd name="connsiteX598" fmla="*/ 5121777 w 7467600"/>
              <a:gd name="connsiteY598" fmla="*/ 1654213 h 6858000"/>
              <a:gd name="connsiteX599" fmla="*/ 5293545 w 7467600"/>
              <a:gd name="connsiteY599" fmla="*/ 2072247 h 6858000"/>
              <a:gd name="connsiteX600" fmla="*/ 5294042 w 7467600"/>
              <a:gd name="connsiteY600" fmla="*/ 2065019 h 6858000"/>
              <a:gd name="connsiteX601" fmla="*/ 5171936 w 7467600"/>
              <a:gd name="connsiteY601" fmla="*/ 1647613 h 6858000"/>
              <a:gd name="connsiteX602" fmla="*/ 5009948 w 7467600"/>
              <a:gd name="connsiteY602" fmla="*/ 1273619 h 6858000"/>
              <a:gd name="connsiteX603" fmla="*/ 655236 w 7467600"/>
              <a:gd name="connsiteY603" fmla="*/ 1268632 h 6858000"/>
              <a:gd name="connsiteX604" fmla="*/ 839521 w 7467600"/>
              <a:gd name="connsiteY604" fmla="*/ 1685315 h 6858000"/>
              <a:gd name="connsiteX605" fmla="*/ 1109416 w 7467600"/>
              <a:gd name="connsiteY605" fmla="*/ 2061663 h 6858000"/>
              <a:gd name="connsiteX606" fmla="*/ 1298300 w 7467600"/>
              <a:gd name="connsiteY606" fmla="*/ 2247742 h 6858000"/>
              <a:gd name="connsiteX607" fmla="*/ 1125871 w 7467600"/>
              <a:gd name="connsiteY607" fmla="*/ 1989513 h 6858000"/>
              <a:gd name="connsiteX608" fmla="*/ 981574 w 7467600"/>
              <a:gd name="connsiteY608" fmla="*/ 1783157 h 6858000"/>
              <a:gd name="connsiteX609" fmla="*/ 922198 w 7467600"/>
              <a:gd name="connsiteY609" fmla="*/ 1677437 h 6858000"/>
              <a:gd name="connsiteX610" fmla="*/ 869293 w 7467600"/>
              <a:gd name="connsiteY610" fmla="*/ 1583214 h 6858000"/>
              <a:gd name="connsiteX611" fmla="*/ 751431 w 7467600"/>
              <a:gd name="connsiteY611" fmla="*/ 1405731 h 6858000"/>
              <a:gd name="connsiteX612" fmla="*/ 655236 w 7467600"/>
              <a:gd name="connsiteY612" fmla="*/ 1268632 h 6858000"/>
              <a:gd name="connsiteX613" fmla="*/ 6516292 w 7467600"/>
              <a:gd name="connsiteY613" fmla="*/ 1263064 h 6858000"/>
              <a:gd name="connsiteX614" fmla="*/ 5736320 w 7467600"/>
              <a:gd name="connsiteY614" fmla="*/ 1501803 h 6858000"/>
              <a:gd name="connsiteX615" fmla="*/ 6516292 w 7467600"/>
              <a:gd name="connsiteY615" fmla="*/ 1263064 h 6858000"/>
              <a:gd name="connsiteX616" fmla="*/ 291466 w 7467600"/>
              <a:gd name="connsiteY616" fmla="*/ 1250369 h 6858000"/>
              <a:gd name="connsiteX617" fmla="*/ 323180 w 7467600"/>
              <a:gd name="connsiteY617" fmla="*/ 1435283 h 6858000"/>
              <a:gd name="connsiteX618" fmla="*/ 349381 w 7467600"/>
              <a:gd name="connsiteY618" fmla="*/ 1875041 h 6858000"/>
              <a:gd name="connsiteX619" fmla="*/ 374363 w 7467600"/>
              <a:gd name="connsiteY619" fmla="*/ 1506494 h 6858000"/>
              <a:gd name="connsiteX620" fmla="*/ 302168 w 7467600"/>
              <a:gd name="connsiteY620" fmla="*/ 1274495 h 6858000"/>
              <a:gd name="connsiteX621" fmla="*/ 291466 w 7467600"/>
              <a:gd name="connsiteY621" fmla="*/ 1250369 h 6858000"/>
              <a:gd name="connsiteX622" fmla="*/ 678222 w 7467600"/>
              <a:gd name="connsiteY622" fmla="*/ 1248670 h 6858000"/>
              <a:gd name="connsiteX623" fmla="*/ 775536 w 7467600"/>
              <a:gd name="connsiteY623" fmla="*/ 1388015 h 6858000"/>
              <a:gd name="connsiteX624" fmla="*/ 894529 w 7467600"/>
              <a:gd name="connsiteY624" fmla="*/ 1567739 h 6858000"/>
              <a:gd name="connsiteX625" fmla="*/ 948000 w 7467600"/>
              <a:gd name="connsiteY625" fmla="*/ 1663088 h 6858000"/>
              <a:gd name="connsiteX626" fmla="*/ 1006812 w 7467600"/>
              <a:gd name="connsiteY626" fmla="*/ 1767683 h 6858000"/>
              <a:gd name="connsiteX627" fmla="*/ 1149133 w 7467600"/>
              <a:gd name="connsiteY627" fmla="*/ 1971513 h 6858000"/>
              <a:gd name="connsiteX628" fmla="*/ 1333952 w 7467600"/>
              <a:gd name="connsiteY628" fmla="*/ 2251620 h 6858000"/>
              <a:gd name="connsiteX629" fmla="*/ 1337329 w 7467600"/>
              <a:gd name="connsiteY629" fmla="*/ 2258350 h 6858000"/>
              <a:gd name="connsiteX630" fmla="*/ 1014726 w 7467600"/>
              <a:gd name="connsiteY630" fmla="*/ 1615556 h 6858000"/>
              <a:gd name="connsiteX631" fmla="*/ 678222 w 7467600"/>
              <a:gd name="connsiteY631" fmla="*/ 1248670 h 6858000"/>
              <a:gd name="connsiteX632" fmla="*/ 6691602 w 7467600"/>
              <a:gd name="connsiteY632" fmla="*/ 1140573 h 6858000"/>
              <a:gd name="connsiteX633" fmla="*/ 6571100 w 7467600"/>
              <a:gd name="connsiteY633" fmla="*/ 1183662 h 6858000"/>
              <a:gd name="connsiteX634" fmla="*/ 6241687 w 7467600"/>
              <a:gd name="connsiteY634" fmla="*/ 1257600 h 6858000"/>
              <a:gd name="connsiteX635" fmla="*/ 5693009 w 7467600"/>
              <a:gd name="connsiteY635" fmla="*/ 1478256 h 6858000"/>
              <a:gd name="connsiteX636" fmla="*/ 6548420 w 7467600"/>
              <a:gd name="connsiteY636" fmla="*/ 1214599 h 6858000"/>
              <a:gd name="connsiteX637" fmla="*/ 6605473 w 7467600"/>
              <a:gd name="connsiteY637" fmla="*/ 1184686 h 6858000"/>
              <a:gd name="connsiteX638" fmla="*/ 6691602 w 7467600"/>
              <a:gd name="connsiteY638" fmla="*/ 1140573 h 6858000"/>
              <a:gd name="connsiteX639" fmla="*/ 4002475 w 7467600"/>
              <a:gd name="connsiteY639" fmla="*/ 1037802 h 6858000"/>
              <a:gd name="connsiteX640" fmla="*/ 4000324 w 7467600"/>
              <a:gd name="connsiteY640" fmla="*/ 1039362 h 6858000"/>
              <a:gd name="connsiteX641" fmla="*/ 4002862 w 7467600"/>
              <a:gd name="connsiteY641" fmla="*/ 1042866 h 6858000"/>
              <a:gd name="connsiteX642" fmla="*/ 4002475 w 7467600"/>
              <a:gd name="connsiteY642" fmla="*/ 1037802 h 6858000"/>
              <a:gd name="connsiteX643" fmla="*/ 506322 w 7467600"/>
              <a:gd name="connsiteY643" fmla="*/ 1020997 h 6858000"/>
              <a:gd name="connsiteX644" fmla="*/ 533068 w 7467600"/>
              <a:gd name="connsiteY644" fmla="*/ 1029409 h 6858000"/>
              <a:gd name="connsiteX645" fmla="*/ 1232525 w 7467600"/>
              <a:gd name="connsiteY645" fmla="*/ 1804675 h 6858000"/>
              <a:gd name="connsiteX646" fmla="*/ 1388858 w 7467600"/>
              <a:gd name="connsiteY646" fmla="*/ 2368011 h 6858000"/>
              <a:gd name="connsiteX647" fmla="*/ 1384098 w 7467600"/>
              <a:gd name="connsiteY647" fmla="*/ 2378125 h 6858000"/>
              <a:gd name="connsiteX648" fmla="*/ 1425393 w 7467600"/>
              <a:gd name="connsiteY648" fmla="*/ 2589124 h 6858000"/>
              <a:gd name="connsiteX649" fmla="*/ 1424001 w 7467600"/>
              <a:gd name="connsiteY649" fmla="*/ 2597541 h 6858000"/>
              <a:gd name="connsiteX650" fmla="*/ 2152729 w 7467600"/>
              <a:gd name="connsiteY650" fmla="*/ 2864487 h 6858000"/>
              <a:gd name="connsiteX651" fmla="*/ 2020609 w 7467600"/>
              <a:gd name="connsiteY651" fmla="*/ 2539671 h 6858000"/>
              <a:gd name="connsiteX652" fmla="*/ 2018920 w 7467600"/>
              <a:gd name="connsiteY652" fmla="*/ 2536309 h 6858000"/>
              <a:gd name="connsiteX653" fmla="*/ 1342441 w 7467600"/>
              <a:gd name="connsiteY653" fmla="*/ 1173017 h 6858000"/>
              <a:gd name="connsiteX654" fmla="*/ 1367925 w 7467600"/>
              <a:gd name="connsiteY654" fmla="*/ 1135648 h 6858000"/>
              <a:gd name="connsiteX655" fmla="*/ 1771401 w 7467600"/>
              <a:gd name="connsiteY655" fmla="*/ 1806673 h 6858000"/>
              <a:gd name="connsiteX656" fmla="*/ 1972385 w 7467600"/>
              <a:gd name="connsiteY656" fmla="*/ 2198735 h 6858000"/>
              <a:gd name="connsiteX657" fmla="*/ 2040892 w 7467600"/>
              <a:gd name="connsiteY657" fmla="*/ 2405205 h 6858000"/>
              <a:gd name="connsiteX658" fmla="*/ 2131689 w 7467600"/>
              <a:gd name="connsiteY658" fmla="*/ 1936926 h 6858000"/>
              <a:gd name="connsiteX659" fmla="*/ 2454820 w 7467600"/>
              <a:gd name="connsiteY659" fmla="*/ 1248808 h 6858000"/>
              <a:gd name="connsiteX660" fmla="*/ 2492512 w 7467600"/>
              <a:gd name="connsiteY660" fmla="*/ 1302920 h 6858000"/>
              <a:gd name="connsiteX661" fmla="*/ 2081216 w 7467600"/>
              <a:gd name="connsiteY661" fmla="*/ 2527513 h 6858000"/>
              <a:gd name="connsiteX662" fmla="*/ 2081211 w 7467600"/>
              <a:gd name="connsiteY662" fmla="*/ 2528916 h 6858000"/>
              <a:gd name="connsiteX663" fmla="*/ 2199067 w 7467600"/>
              <a:gd name="connsiteY663" fmla="*/ 2884061 h 6858000"/>
              <a:gd name="connsiteX664" fmla="*/ 3192586 w 7467600"/>
              <a:gd name="connsiteY664" fmla="*/ 3411496 h 6858000"/>
              <a:gd name="connsiteX665" fmla="*/ 3182620 w 7467600"/>
              <a:gd name="connsiteY665" fmla="*/ 3483279 h 6858000"/>
              <a:gd name="connsiteX666" fmla="*/ 2435119 w 7467600"/>
              <a:gd name="connsiteY666" fmla="*/ 3080173 h 6858000"/>
              <a:gd name="connsiteX667" fmla="*/ 2410152 w 7467600"/>
              <a:gd name="connsiteY667" fmla="*/ 3063751 h 6858000"/>
              <a:gd name="connsiteX668" fmla="*/ 2408099 w 7467600"/>
              <a:gd name="connsiteY668" fmla="*/ 3064403 h 6858000"/>
              <a:gd name="connsiteX669" fmla="*/ 2407218 w 7467600"/>
              <a:gd name="connsiteY669" fmla="*/ 3070324 h 6858000"/>
              <a:gd name="connsiteX670" fmla="*/ 2380138 w 7467600"/>
              <a:gd name="connsiteY670" fmla="*/ 3099341 h 6858000"/>
              <a:gd name="connsiteX671" fmla="*/ 1765923 w 7467600"/>
              <a:gd name="connsiteY671" fmla="*/ 3581043 h 6858000"/>
              <a:gd name="connsiteX672" fmla="*/ 1702258 w 7467600"/>
              <a:gd name="connsiteY672" fmla="*/ 3612286 h 6858000"/>
              <a:gd name="connsiteX673" fmla="*/ 1538370 w 7467600"/>
              <a:gd name="connsiteY673" fmla="*/ 3811804 h 6858000"/>
              <a:gd name="connsiteX674" fmla="*/ 542867 w 7467600"/>
              <a:gd name="connsiteY674" fmla="*/ 4944092 h 6858000"/>
              <a:gd name="connsiteX675" fmla="*/ 515800 w 7467600"/>
              <a:gd name="connsiteY675" fmla="*/ 4862180 h 6858000"/>
              <a:gd name="connsiteX676" fmla="*/ 909145 w 7467600"/>
              <a:gd name="connsiteY676" fmla="*/ 4199225 h 6858000"/>
              <a:gd name="connsiteX677" fmla="*/ 1214067 w 7467600"/>
              <a:gd name="connsiteY677" fmla="*/ 3908561 h 6858000"/>
              <a:gd name="connsiteX678" fmla="*/ 640967 w 7467600"/>
              <a:gd name="connsiteY678" fmla="*/ 4105601 h 6858000"/>
              <a:gd name="connsiteX679" fmla="*/ 112563 w 7467600"/>
              <a:gd name="connsiteY679" fmla="*/ 4396952 h 6858000"/>
              <a:gd name="connsiteX680" fmla="*/ 0 w 7467600"/>
              <a:gd name="connsiteY680" fmla="*/ 4466006 h 6858000"/>
              <a:gd name="connsiteX681" fmla="*/ 0 w 7467600"/>
              <a:gd name="connsiteY681" fmla="*/ 4233763 h 6858000"/>
              <a:gd name="connsiteX682" fmla="*/ 36881 w 7467600"/>
              <a:gd name="connsiteY682" fmla="*/ 4200118 h 6858000"/>
              <a:gd name="connsiteX683" fmla="*/ 910534 w 7467600"/>
              <a:gd name="connsiteY683" fmla="*/ 3629753 h 6858000"/>
              <a:gd name="connsiteX684" fmla="*/ 1578717 w 7467600"/>
              <a:gd name="connsiteY684" fmla="*/ 3575982 h 6858000"/>
              <a:gd name="connsiteX685" fmla="*/ 2338780 w 7467600"/>
              <a:gd name="connsiteY685" fmla="*/ 3033725 h 6858000"/>
              <a:gd name="connsiteX686" fmla="*/ 1807991 w 7467600"/>
              <a:gd name="connsiteY686" fmla="*/ 2807184 h 6858000"/>
              <a:gd name="connsiteX687" fmla="*/ 1416358 w 7467600"/>
              <a:gd name="connsiteY687" fmla="*/ 3112571 h 6858000"/>
              <a:gd name="connsiteX688" fmla="*/ 939066 w 7467600"/>
              <a:gd name="connsiteY688" fmla="*/ 3378798 h 6858000"/>
              <a:gd name="connsiteX689" fmla="*/ 115099 w 7467600"/>
              <a:gd name="connsiteY689" fmla="*/ 3607650 h 6858000"/>
              <a:gd name="connsiteX690" fmla="*/ 97284 w 7467600"/>
              <a:gd name="connsiteY690" fmla="*/ 3520393 h 6858000"/>
              <a:gd name="connsiteX691" fmla="*/ 922050 w 7467600"/>
              <a:gd name="connsiteY691" fmla="*/ 3074867 h 6858000"/>
              <a:gd name="connsiteX692" fmla="*/ 1405265 w 7467600"/>
              <a:gd name="connsiteY692" fmla="*/ 3016319 h 6858000"/>
              <a:gd name="connsiteX693" fmla="*/ 1407512 w 7467600"/>
              <a:gd name="connsiteY693" fmla="*/ 3018001 h 6858000"/>
              <a:gd name="connsiteX694" fmla="*/ 1726266 w 7467600"/>
              <a:gd name="connsiteY694" fmla="*/ 2777274 h 6858000"/>
              <a:gd name="connsiteX695" fmla="*/ 625390 w 7467600"/>
              <a:gd name="connsiteY695" fmla="*/ 2514541 h 6858000"/>
              <a:gd name="connsiteX696" fmla="*/ 619799 w 7467600"/>
              <a:gd name="connsiteY696" fmla="*/ 2527180 h 6858000"/>
              <a:gd name="connsiteX697" fmla="*/ 310030 w 7467600"/>
              <a:gd name="connsiteY697" fmla="*/ 2771818 h 6858000"/>
              <a:gd name="connsiteX698" fmla="*/ 173877 w 7467600"/>
              <a:gd name="connsiteY698" fmla="*/ 2937056 h 6858000"/>
              <a:gd name="connsiteX699" fmla="*/ 77889 w 7467600"/>
              <a:gd name="connsiteY699" fmla="*/ 3138440 h 6858000"/>
              <a:gd name="connsiteX700" fmla="*/ 0 w 7467600"/>
              <a:gd name="connsiteY700" fmla="*/ 3271395 h 6858000"/>
              <a:gd name="connsiteX701" fmla="*/ 0 w 7467600"/>
              <a:gd name="connsiteY701" fmla="*/ 3153002 h 6858000"/>
              <a:gd name="connsiteX702" fmla="*/ 2386 w 7467600"/>
              <a:gd name="connsiteY702" fmla="*/ 3149203 h 6858000"/>
              <a:gd name="connsiteX703" fmla="*/ 89753 w 7467600"/>
              <a:gd name="connsiteY703" fmla="*/ 2987702 h 6858000"/>
              <a:gd name="connsiteX704" fmla="*/ 76869 w 7467600"/>
              <a:gd name="connsiteY704" fmla="*/ 3005404 h 6858000"/>
              <a:gd name="connsiteX705" fmla="*/ 32049 w 7467600"/>
              <a:gd name="connsiteY705" fmla="*/ 3065814 h 6858000"/>
              <a:gd name="connsiteX706" fmla="*/ 0 w 7467600"/>
              <a:gd name="connsiteY706" fmla="*/ 3108744 h 6858000"/>
              <a:gd name="connsiteX707" fmla="*/ 0 w 7467600"/>
              <a:gd name="connsiteY707" fmla="*/ 3058059 h 6858000"/>
              <a:gd name="connsiteX708" fmla="*/ 7610 w 7467600"/>
              <a:gd name="connsiteY708" fmla="*/ 3047889 h 6858000"/>
              <a:gd name="connsiteX709" fmla="*/ 52419 w 7467600"/>
              <a:gd name="connsiteY709" fmla="*/ 2987479 h 6858000"/>
              <a:gd name="connsiteX710" fmla="*/ 59142 w 7467600"/>
              <a:gd name="connsiteY710" fmla="*/ 2978488 h 6858000"/>
              <a:gd name="connsiteX711" fmla="*/ 0 w 7467600"/>
              <a:gd name="connsiteY711" fmla="*/ 3015334 h 6858000"/>
              <a:gd name="connsiteX712" fmla="*/ 0 w 7467600"/>
              <a:gd name="connsiteY712" fmla="*/ 2914286 h 6858000"/>
              <a:gd name="connsiteX713" fmla="*/ 36383 w 7467600"/>
              <a:gd name="connsiteY713" fmla="*/ 2901128 h 6858000"/>
              <a:gd name="connsiteX714" fmla="*/ 156329 w 7467600"/>
              <a:gd name="connsiteY714" fmla="*/ 2840533 h 6858000"/>
              <a:gd name="connsiteX715" fmla="*/ 358355 w 7467600"/>
              <a:gd name="connsiteY715" fmla="*/ 2620471 h 6858000"/>
              <a:gd name="connsiteX716" fmla="*/ 510577 w 7467600"/>
              <a:gd name="connsiteY716" fmla="*/ 2501244 h 6858000"/>
              <a:gd name="connsiteX717" fmla="*/ 211967 w 7467600"/>
              <a:gd name="connsiteY717" fmla="*/ 2479171 h 6858000"/>
              <a:gd name="connsiteX718" fmla="*/ 0 w 7467600"/>
              <a:gd name="connsiteY718" fmla="*/ 2476398 h 6858000"/>
              <a:gd name="connsiteX719" fmla="*/ 0 w 7467600"/>
              <a:gd name="connsiteY719" fmla="*/ 2389189 h 6858000"/>
              <a:gd name="connsiteX720" fmla="*/ 103062 w 7467600"/>
              <a:gd name="connsiteY720" fmla="*/ 2389518 h 6858000"/>
              <a:gd name="connsiteX721" fmla="*/ 510734 w 7467600"/>
              <a:gd name="connsiteY721" fmla="*/ 2416201 h 6858000"/>
              <a:gd name="connsiteX722" fmla="*/ 279257 w 7467600"/>
              <a:gd name="connsiteY722" fmla="*/ 2092102 h 6858000"/>
              <a:gd name="connsiteX723" fmla="*/ 65265 w 7467600"/>
              <a:gd name="connsiteY723" fmla="*/ 2006049 h 6858000"/>
              <a:gd name="connsiteX724" fmla="*/ 0 w 7467600"/>
              <a:gd name="connsiteY724" fmla="*/ 1982532 h 6858000"/>
              <a:gd name="connsiteX725" fmla="*/ 0 w 7467600"/>
              <a:gd name="connsiteY725" fmla="*/ 1912789 h 6858000"/>
              <a:gd name="connsiteX726" fmla="*/ 97460 w 7467600"/>
              <a:gd name="connsiteY726" fmla="*/ 1953725 h 6858000"/>
              <a:gd name="connsiteX727" fmla="*/ 221272 w 7467600"/>
              <a:gd name="connsiteY727" fmla="*/ 1980766 h 6858000"/>
              <a:gd name="connsiteX728" fmla="*/ 116765 w 7467600"/>
              <a:gd name="connsiteY728" fmla="*/ 1911033 h 6858000"/>
              <a:gd name="connsiteX729" fmla="*/ 16405 w 7467600"/>
              <a:gd name="connsiteY729" fmla="*/ 1803412 h 6858000"/>
              <a:gd name="connsiteX730" fmla="*/ 0 w 7467600"/>
              <a:gd name="connsiteY730" fmla="*/ 1784777 h 6858000"/>
              <a:gd name="connsiteX731" fmla="*/ 0 w 7467600"/>
              <a:gd name="connsiteY731" fmla="*/ 1740082 h 6858000"/>
              <a:gd name="connsiteX732" fmla="*/ 39394 w 7467600"/>
              <a:gd name="connsiteY732" fmla="*/ 1784856 h 6858000"/>
              <a:gd name="connsiteX733" fmla="*/ 135813 w 7467600"/>
              <a:gd name="connsiteY733" fmla="*/ 1888838 h 6858000"/>
              <a:gd name="connsiteX734" fmla="*/ 242575 w 7467600"/>
              <a:gd name="connsiteY734" fmla="*/ 1958841 h 6858000"/>
              <a:gd name="connsiteX735" fmla="*/ 82197 w 7467600"/>
              <a:gd name="connsiteY735" fmla="*/ 1754826 h 6858000"/>
              <a:gd name="connsiteX736" fmla="*/ 0 w 7467600"/>
              <a:gd name="connsiteY736" fmla="*/ 1679650 h 6858000"/>
              <a:gd name="connsiteX737" fmla="*/ 0 w 7467600"/>
              <a:gd name="connsiteY737" fmla="*/ 1602463 h 6858000"/>
              <a:gd name="connsiteX738" fmla="*/ 84689 w 7467600"/>
              <a:gd name="connsiteY738" fmla="*/ 1677442 h 6858000"/>
              <a:gd name="connsiteX739" fmla="*/ 298437 w 7467600"/>
              <a:gd name="connsiteY739" fmla="*/ 1968019 h 6858000"/>
              <a:gd name="connsiteX740" fmla="*/ 227269 w 7467600"/>
              <a:gd name="connsiteY740" fmla="*/ 1114064 h 6858000"/>
              <a:gd name="connsiteX741" fmla="*/ 248003 w 7467600"/>
              <a:gd name="connsiteY741" fmla="*/ 1089613 h 6858000"/>
              <a:gd name="connsiteX742" fmla="*/ 427020 w 7467600"/>
              <a:gd name="connsiteY742" fmla="*/ 1619803 h 6858000"/>
              <a:gd name="connsiteX743" fmla="*/ 340345 w 7467600"/>
              <a:gd name="connsiteY743" fmla="*/ 2027739 h 6858000"/>
              <a:gd name="connsiteX744" fmla="*/ 360865 w 7467600"/>
              <a:gd name="connsiteY744" fmla="*/ 2044827 h 6858000"/>
              <a:gd name="connsiteX745" fmla="*/ 560414 w 7467600"/>
              <a:gd name="connsiteY745" fmla="*/ 2421457 h 6858000"/>
              <a:gd name="connsiteX746" fmla="*/ 1359703 w 7467600"/>
              <a:gd name="connsiteY746" fmla="*/ 2578554 h 6858000"/>
              <a:gd name="connsiteX747" fmla="*/ 1359422 w 7467600"/>
              <a:gd name="connsiteY747" fmla="*/ 2577994 h 6858000"/>
              <a:gd name="connsiteX748" fmla="*/ 828701 w 7467600"/>
              <a:gd name="connsiteY748" fmla="*/ 1839520 h 6858000"/>
              <a:gd name="connsiteX749" fmla="*/ 494427 w 7467600"/>
              <a:gd name="connsiteY749" fmla="*/ 1092333 h 6858000"/>
              <a:gd name="connsiteX750" fmla="*/ 506322 w 7467600"/>
              <a:gd name="connsiteY750" fmla="*/ 1020997 h 6858000"/>
              <a:gd name="connsiteX751" fmla="*/ 4570198 w 7467600"/>
              <a:gd name="connsiteY751" fmla="*/ 978081 h 6858000"/>
              <a:gd name="connsiteX752" fmla="*/ 4523691 w 7467600"/>
              <a:gd name="connsiteY752" fmla="*/ 1127776 h 6858000"/>
              <a:gd name="connsiteX753" fmla="*/ 4509875 w 7467600"/>
              <a:gd name="connsiteY753" fmla="*/ 1167552 h 6858000"/>
              <a:gd name="connsiteX754" fmla="*/ 4478168 w 7467600"/>
              <a:gd name="connsiteY754" fmla="*/ 1260735 h 6858000"/>
              <a:gd name="connsiteX755" fmla="*/ 4409309 w 7467600"/>
              <a:gd name="connsiteY755" fmla="*/ 1666996 h 6858000"/>
              <a:gd name="connsiteX756" fmla="*/ 4370031 w 7467600"/>
              <a:gd name="connsiteY756" fmla="*/ 1955666 h 6858000"/>
              <a:gd name="connsiteX757" fmla="*/ 4570198 w 7467600"/>
              <a:gd name="connsiteY757" fmla="*/ 978081 h 6858000"/>
              <a:gd name="connsiteX758" fmla="*/ 4557898 w 7467600"/>
              <a:gd name="connsiteY758" fmla="*/ 900011 h 6858000"/>
              <a:gd name="connsiteX759" fmla="*/ 4344840 w 7467600"/>
              <a:gd name="connsiteY759" fmla="*/ 1922038 h 6858000"/>
              <a:gd name="connsiteX760" fmla="*/ 4378710 w 7467600"/>
              <a:gd name="connsiteY760" fmla="*/ 1665516 h 6858000"/>
              <a:gd name="connsiteX761" fmla="*/ 4448798 w 7467600"/>
              <a:gd name="connsiteY761" fmla="*/ 1253024 h 6858000"/>
              <a:gd name="connsiteX762" fmla="*/ 4480315 w 7467600"/>
              <a:gd name="connsiteY762" fmla="*/ 1158454 h 6858000"/>
              <a:gd name="connsiteX763" fmla="*/ 4494133 w 7467600"/>
              <a:gd name="connsiteY763" fmla="*/ 1118676 h 6858000"/>
              <a:gd name="connsiteX764" fmla="*/ 4557898 w 7467600"/>
              <a:gd name="connsiteY764" fmla="*/ 900011 h 6858000"/>
              <a:gd name="connsiteX765" fmla="*/ 5870151 w 7467600"/>
              <a:gd name="connsiteY765" fmla="*/ 898890 h 6858000"/>
              <a:gd name="connsiteX766" fmla="*/ 5861335 w 7467600"/>
              <a:gd name="connsiteY766" fmla="*/ 899177 h 6858000"/>
              <a:gd name="connsiteX767" fmla="*/ 5843702 w 7467600"/>
              <a:gd name="connsiteY767" fmla="*/ 899748 h 6858000"/>
              <a:gd name="connsiteX768" fmla="*/ 5651107 w 7467600"/>
              <a:gd name="connsiteY768" fmla="*/ 920306 h 6858000"/>
              <a:gd name="connsiteX769" fmla="*/ 5459407 w 7467600"/>
              <a:gd name="connsiteY769" fmla="*/ 940975 h 6858000"/>
              <a:gd name="connsiteX770" fmla="*/ 5374846 w 7467600"/>
              <a:gd name="connsiteY770" fmla="*/ 941988 h 6858000"/>
              <a:gd name="connsiteX771" fmla="*/ 5256105 w 7467600"/>
              <a:gd name="connsiteY771" fmla="*/ 945632 h 6858000"/>
              <a:gd name="connsiteX772" fmla="*/ 5107071 w 7467600"/>
              <a:gd name="connsiteY772" fmla="*/ 969720 h 6858000"/>
              <a:gd name="connsiteX773" fmla="*/ 4998681 w 7467600"/>
              <a:gd name="connsiteY773" fmla="*/ 988771 h 6858000"/>
              <a:gd name="connsiteX774" fmla="*/ 5870151 w 7467600"/>
              <a:gd name="connsiteY774" fmla="*/ 898890 h 6858000"/>
              <a:gd name="connsiteX775" fmla="*/ 5504425 w 7467600"/>
              <a:gd name="connsiteY775" fmla="*/ 848067 h 6858000"/>
              <a:gd name="connsiteX776" fmla="*/ 4968849 w 7467600"/>
              <a:gd name="connsiteY776" fmla="*/ 962318 h 6858000"/>
              <a:gd name="connsiteX777" fmla="*/ 5104039 w 7467600"/>
              <a:gd name="connsiteY777" fmla="*/ 940634 h 6858000"/>
              <a:gd name="connsiteX778" fmla="*/ 5256311 w 7467600"/>
              <a:gd name="connsiteY778" fmla="*/ 916490 h 6858000"/>
              <a:gd name="connsiteX779" fmla="*/ 5377381 w 7467600"/>
              <a:gd name="connsiteY779" fmla="*/ 912671 h 6858000"/>
              <a:gd name="connsiteX780" fmla="*/ 5460148 w 7467600"/>
              <a:gd name="connsiteY780" fmla="*/ 911442 h 6858000"/>
              <a:gd name="connsiteX781" fmla="*/ 5648971 w 7467600"/>
              <a:gd name="connsiteY781" fmla="*/ 891331 h 6858000"/>
              <a:gd name="connsiteX782" fmla="*/ 5844807 w 7467600"/>
              <a:gd name="connsiteY782" fmla="*/ 870718 h 6858000"/>
              <a:gd name="connsiteX783" fmla="*/ 5862975 w 7467600"/>
              <a:gd name="connsiteY783" fmla="*/ 869756 h 6858000"/>
              <a:gd name="connsiteX784" fmla="*/ 5920887 w 7467600"/>
              <a:gd name="connsiteY784" fmla="*/ 865929 h 6858000"/>
              <a:gd name="connsiteX785" fmla="*/ 5504425 w 7467600"/>
              <a:gd name="connsiteY785" fmla="*/ 848067 h 6858000"/>
              <a:gd name="connsiteX786" fmla="*/ 3607114 w 7467600"/>
              <a:gd name="connsiteY786" fmla="*/ 467441 h 6858000"/>
              <a:gd name="connsiteX787" fmla="*/ 3296242 w 7467600"/>
              <a:gd name="connsiteY787" fmla="*/ 807991 h 6858000"/>
              <a:gd name="connsiteX788" fmla="*/ 3174674 w 7467600"/>
              <a:gd name="connsiteY788" fmla="*/ 919759 h 6858000"/>
              <a:gd name="connsiteX789" fmla="*/ 3042978 w 7467600"/>
              <a:gd name="connsiteY789" fmla="*/ 1054894 h 6858000"/>
              <a:gd name="connsiteX790" fmla="*/ 2968914 w 7467600"/>
              <a:gd name="connsiteY790" fmla="*/ 1133756 h 6858000"/>
              <a:gd name="connsiteX791" fmla="*/ 3103823 w 7467600"/>
              <a:gd name="connsiteY791" fmla="*/ 1026814 h 6858000"/>
              <a:gd name="connsiteX792" fmla="*/ 3607114 w 7467600"/>
              <a:gd name="connsiteY792" fmla="*/ 467441 h 6858000"/>
              <a:gd name="connsiteX793" fmla="*/ 3744487 w 7467600"/>
              <a:gd name="connsiteY793" fmla="*/ 383136 h 6858000"/>
              <a:gd name="connsiteX794" fmla="*/ 3970213 w 7467600"/>
              <a:gd name="connsiteY794" fmla="*/ 995559 h 6858000"/>
              <a:gd name="connsiteX795" fmla="*/ 3744487 w 7467600"/>
              <a:gd name="connsiteY795" fmla="*/ 383136 h 6858000"/>
              <a:gd name="connsiteX796" fmla="*/ 3624562 w 7467600"/>
              <a:gd name="connsiteY796" fmla="*/ 367041 h 6858000"/>
              <a:gd name="connsiteX797" fmla="*/ 3489712 w 7467600"/>
              <a:gd name="connsiteY797" fmla="*/ 485386 h 6858000"/>
              <a:gd name="connsiteX798" fmla="*/ 3182994 w 7467600"/>
              <a:gd name="connsiteY798" fmla="*/ 828265 h 6858000"/>
              <a:gd name="connsiteX799" fmla="*/ 2892114 w 7467600"/>
              <a:gd name="connsiteY799" fmla="*/ 1172635 h 6858000"/>
              <a:gd name="connsiteX800" fmla="*/ 3021459 w 7467600"/>
              <a:gd name="connsiteY800" fmla="*/ 1035385 h 6858000"/>
              <a:gd name="connsiteX801" fmla="*/ 3153873 w 7467600"/>
              <a:gd name="connsiteY801" fmla="*/ 898971 h 6858000"/>
              <a:gd name="connsiteX802" fmla="*/ 3276511 w 7467600"/>
              <a:gd name="connsiteY802" fmla="*/ 786423 h 6858000"/>
              <a:gd name="connsiteX803" fmla="*/ 3584154 w 7467600"/>
              <a:gd name="connsiteY803" fmla="*/ 448218 h 6858000"/>
              <a:gd name="connsiteX804" fmla="*/ 3624562 w 7467600"/>
              <a:gd name="connsiteY804" fmla="*/ 367041 h 6858000"/>
              <a:gd name="connsiteX805" fmla="*/ 3766672 w 7467600"/>
              <a:gd name="connsiteY805" fmla="*/ 359429 h 6858000"/>
              <a:gd name="connsiteX806" fmla="*/ 3996338 w 7467600"/>
              <a:gd name="connsiteY806" fmla="*/ 968237 h 6858000"/>
              <a:gd name="connsiteX807" fmla="*/ 3766672 w 7467600"/>
              <a:gd name="connsiteY807" fmla="*/ 359429 h 6858000"/>
              <a:gd name="connsiteX808" fmla="*/ 5805386 w 7467600"/>
              <a:gd name="connsiteY808" fmla="*/ 239240 h 6858000"/>
              <a:gd name="connsiteX809" fmla="*/ 5736947 w 7467600"/>
              <a:gd name="connsiteY809" fmla="*/ 261367 h 6858000"/>
              <a:gd name="connsiteX810" fmla="*/ 5427012 w 7467600"/>
              <a:gd name="connsiteY810" fmla="*/ 311272 h 6858000"/>
              <a:gd name="connsiteX811" fmla="*/ 5147818 w 7467600"/>
              <a:gd name="connsiteY811" fmla="*/ 322112 h 6858000"/>
              <a:gd name="connsiteX812" fmla="*/ 5060854 w 7467600"/>
              <a:gd name="connsiteY812" fmla="*/ 311882 h 6858000"/>
              <a:gd name="connsiteX813" fmla="*/ 4945989 w 7467600"/>
              <a:gd name="connsiteY813" fmla="*/ 300516 h 6858000"/>
              <a:gd name="connsiteX814" fmla="*/ 5410479 w 7467600"/>
              <a:gd name="connsiteY814" fmla="*/ 348434 h 6858000"/>
              <a:gd name="connsiteX815" fmla="*/ 5805386 w 7467600"/>
              <a:gd name="connsiteY815" fmla="*/ 239240 h 6858000"/>
              <a:gd name="connsiteX816" fmla="*/ 5905192 w 7467600"/>
              <a:gd name="connsiteY816" fmla="*/ 163079 h 6858000"/>
              <a:gd name="connsiteX817" fmla="*/ 5865655 w 7467600"/>
              <a:gd name="connsiteY817" fmla="*/ 171901 h 6858000"/>
              <a:gd name="connsiteX818" fmla="*/ 5259740 w 7467600"/>
              <a:gd name="connsiteY818" fmla="*/ 257013 h 6858000"/>
              <a:gd name="connsiteX819" fmla="*/ 5208466 w 7467600"/>
              <a:gd name="connsiteY819" fmla="*/ 257550 h 6858000"/>
              <a:gd name="connsiteX820" fmla="*/ 4980204 w 7467600"/>
              <a:gd name="connsiteY820" fmla="*/ 271903 h 6858000"/>
              <a:gd name="connsiteX821" fmla="*/ 5068068 w 7467600"/>
              <a:gd name="connsiteY821" fmla="*/ 282244 h 6858000"/>
              <a:gd name="connsiteX822" fmla="*/ 5153231 w 7467600"/>
              <a:gd name="connsiteY822" fmla="*/ 292240 h 6858000"/>
              <a:gd name="connsiteX823" fmla="*/ 5426491 w 7467600"/>
              <a:gd name="connsiteY823" fmla="*/ 281128 h 6858000"/>
              <a:gd name="connsiteX824" fmla="*/ 5731212 w 7467600"/>
              <a:gd name="connsiteY824" fmla="*/ 231951 h 6858000"/>
              <a:gd name="connsiteX825" fmla="*/ 5905192 w 7467600"/>
              <a:gd name="connsiteY825" fmla="*/ 163079 h 6858000"/>
              <a:gd name="connsiteX826" fmla="*/ 5944437 w 7467600"/>
              <a:gd name="connsiteY826" fmla="*/ 113829 h 6858000"/>
              <a:gd name="connsiteX827" fmla="*/ 5825032 w 7467600"/>
              <a:gd name="connsiteY827" fmla="*/ 146405 h 6858000"/>
              <a:gd name="connsiteX828" fmla="*/ 4955599 w 7467600"/>
              <a:gd name="connsiteY828" fmla="*/ 247008 h 6858000"/>
              <a:gd name="connsiteX829" fmla="*/ 5210104 w 7467600"/>
              <a:gd name="connsiteY829" fmla="*/ 228123 h 6858000"/>
              <a:gd name="connsiteX830" fmla="*/ 5261015 w 7467600"/>
              <a:gd name="connsiteY830" fmla="*/ 227087 h 6858000"/>
              <a:gd name="connsiteX831" fmla="*/ 5861181 w 7467600"/>
              <a:gd name="connsiteY831" fmla="*/ 143093 h 6858000"/>
              <a:gd name="connsiteX832" fmla="*/ 5961252 w 7467600"/>
              <a:gd name="connsiteY832" fmla="*/ 114820 h 6858000"/>
              <a:gd name="connsiteX833" fmla="*/ 5944437 w 7467600"/>
              <a:gd name="connsiteY833" fmla="*/ 113829 h 6858000"/>
              <a:gd name="connsiteX834" fmla="*/ 3882765 w 7467600"/>
              <a:gd name="connsiteY834" fmla="*/ 0 h 6858000"/>
              <a:gd name="connsiteX835" fmla="*/ 3995099 w 7467600"/>
              <a:gd name="connsiteY835" fmla="*/ 0 h 6858000"/>
              <a:gd name="connsiteX836" fmla="*/ 4163818 w 7467600"/>
              <a:gd name="connsiteY836" fmla="*/ 234104 h 6858000"/>
              <a:gd name="connsiteX837" fmla="*/ 4172099 w 7467600"/>
              <a:gd name="connsiteY837" fmla="*/ 234207 h 6858000"/>
              <a:gd name="connsiteX838" fmla="*/ 4784282 w 7467600"/>
              <a:gd name="connsiteY838" fmla="*/ 276561 h 6858000"/>
              <a:gd name="connsiteX839" fmla="*/ 4801687 w 7467600"/>
              <a:gd name="connsiteY839" fmla="*/ 267764 h 6858000"/>
              <a:gd name="connsiteX840" fmla="*/ 6082788 w 7467600"/>
              <a:gd name="connsiteY840" fmla="*/ 64119 h 6858000"/>
              <a:gd name="connsiteX841" fmla="*/ 6099442 w 7467600"/>
              <a:gd name="connsiteY841" fmla="*/ 82568 h 6858000"/>
              <a:gd name="connsiteX842" fmla="*/ 4804137 w 7467600"/>
              <a:gd name="connsiteY842" fmla="*/ 320931 h 6858000"/>
              <a:gd name="connsiteX843" fmla="*/ 4227047 w 7467600"/>
              <a:gd name="connsiteY843" fmla="*/ 313415 h 6858000"/>
              <a:gd name="connsiteX844" fmla="*/ 4346041 w 7467600"/>
              <a:gd name="connsiteY844" fmla="*/ 456086 h 6858000"/>
              <a:gd name="connsiteX845" fmla="*/ 4870967 w 7467600"/>
              <a:gd name="connsiteY845" fmla="*/ 963061 h 6858000"/>
              <a:gd name="connsiteX846" fmla="*/ 4889647 w 7467600"/>
              <a:gd name="connsiteY846" fmla="*/ 957147 h 6858000"/>
              <a:gd name="connsiteX847" fmla="*/ 5422504 w 7467600"/>
              <a:gd name="connsiteY847" fmla="*/ 805191 h 6858000"/>
              <a:gd name="connsiteX848" fmla="*/ 6087656 w 7467600"/>
              <a:gd name="connsiteY848" fmla="*/ 826703 h 6858000"/>
              <a:gd name="connsiteX849" fmla="*/ 6058717 w 7467600"/>
              <a:gd name="connsiteY849" fmla="*/ 865992 h 6858000"/>
              <a:gd name="connsiteX850" fmla="*/ 4974153 w 7467600"/>
              <a:gd name="connsiteY850" fmla="*/ 1045456 h 6858000"/>
              <a:gd name="connsiteX851" fmla="*/ 5627835 w 7467600"/>
              <a:gd name="connsiteY851" fmla="*/ 1472077 h 6858000"/>
              <a:gd name="connsiteX852" fmla="*/ 5629817 w 7467600"/>
              <a:gd name="connsiteY852" fmla="*/ 1471412 h 6858000"/>
              <a:gd name="connsiteX853" fmla="*/ 5634124 w 7467600"/>
              <a:gd name="connsiteY853" fmla="*/ 1470572 h 6858000"/>
              <a:gd name="connsiteX854" fmla="*/ 5755832 w 7467600"/>
              <a:gd name="connsiteY854" fmla="*/ 1383886 h 6858000"/>
              <a:gd name="connsiteX855" fmla="*/ 6014186 w 7467600"/>
              <a:gd name="connsiteY855" fmla="*/ 1279799 h 6858000"/>
              <a:gd name="connsiteX856" fmla="*/ 6901619 w 7467600"/>
              <a:gd name="connsiteY856" fmla="*/ 1047874 h 6858000"/>
              <a:gd name="connsiteX857" fmla="*/ 6931566 w 7467600"/>
              <a:gd name="connsiteY857" fmla="*/ 1062034 h 6858000"/>
              <a:gd name="connsiteX858" fmla="*/ 5790982 w 7467600"/>
              <a:gd name="connsiteY858" fmla="*/ 1561380 h 6858000"/>
              <a:gd name="connsiteX859" fmla="*/ 6188971 w 7467600"/>
              <a:gd name="connsiteY859" fmla="*/ 1755168 h 6858000"/>
              <a:gd name="connsiteX860" fmla="*/ 6202446 w 7467600"/>
              <a:gd name="connsiteY860" fmla="*/ 1752268 h 6858000"/>
              <a:gd name="connsiteX861" fmla="*/ 7179560 w 7467600"/>
              <a:gd name="connsiteY861" fmla="*/ 1467551 h 6858000"/>
              <a:gd name="connsiteX862" fmla="*/ 7158730 w 7467600"/>
              <a:gd name="connsiteY862" fmla="*/ 1507835 h 6858000"/>
              <a:gd name="connsiteX863" fmla="*/ 6326959 w 7467600"/>
              <a:gd name="connsiteY863" fmla="*/ 1817686 h 6858000"/>
              <a:gd name="connsiteX864" fmla="*/ 6537433 w 7467600"/>
              <a:gd name="connsiteY864" fmla="*/ 1907790 h 6858000"/>
              <a:gd name="connsiteX865" fmla="*/ 6550221 w 7467600"/>
              <a:gd name="connsiteY865" fmla="*/ 1910729 h 6858000"/>
              <a:gd name="connsiteX866" fmla="*/ 6964438 w 7467600"/>
              <a:gd name="connsiteY866" fmla="*/ 2209505 h 6858000"/>
              <a:gd name="connsiteX867" fmla="*/ 7367862 w 7467600"/>
              <a:gd name="connsiteY867" fmla="*/ 2806833 h 6858000"/>
              <a:gd name="connsiteX868" fmla="*/ 7364329 w 7467600"/>
              <a:gd name="connsiteY868" fmla="*/ 2826907 h 6858000"/>
              <a:gd name="connsiteX869" fmla="*/ 7290545 w 7467600"/>
              <a:gd name="connsiteY869" fmla="*/ 2850663 h 6858000"/>
              <a:gd name="connsiteX870" fmla="*/ 6472036 w 7467600"/>
              <a:gd name="connsiteY870" fmla="*/ 1959003 h 6858000"/>
              <a:gd name="connsiteX871" fmla="*/ 5792897 w 7467600"/>
              <a:gd name="connsiteY871" fmla="*/ 1647747 h 6858000"/>
              <a:gd name="connsiteX872" fmla="*/ 5842751 w 7467600"/>
              <a:gd name="connsiteY872" fmla="*/ 1816112 h 6858000"/>
              <a:gd name="connsiteX873" fmla="*/ 5847424 w 7467600"/>
              <a:gd name="connsiteY873" fmla="*/ 1815776 h 6858000"/>
              <a:gd name="connsiteX874" fmla="*/ 6399821 w 7467600"/>
              <a:gd name="connsiteY874" fmla="*/ 2344799 h 6858000"/>
              <a:gd name="connsiteX875" fmla="*/ 6323232 w 7467600"/>
              <a:gd name="connsiteY875" fmla="*/ 2389634 h 6858000"/>
              <a:gd name="connsiteX876" fmla="*/ 5942958 w 7467600"/>
              <a:gd name="connsiteY876" fmla="*/ 2077708 h 6858000"/>
              <a:gd name="connsiteX877" fmla="*/ 5921559 w 7467600"/>
              <a:gd name="connsiteY877" fmla="*/ 2378596 h 6858000"/>
              <a:gd name="connsiteX878" fmla="*/ 5817651 w 7467600"/>
              <a:gd name="connsiteY878" fmla="*/ 3023919 h 6858000"/>
              <a:gd name="connsiteX879" fmla="*/ 5729634 w 7467600"/>
              <a:gd name="connsiteY879" fmla="*/ 3051849 h 6858000"/>
              <a:gd name="connsiteX880" fmla="*/ 5611018 w 7467600"/>
              <a:gd name="connsiteY880" fmla="*/ 2316769 h 6858000"/>
              <a:gd name="connsiteX881" fmla="*/ 5687608 w 7467600"/>
              <a:gd name="connsiteY881" fmla="*/ 2039972 h 6858000"/>
              <a:gd name="connsiteX882" fmla="*/ 5657554 w 7467600"/>
              <a:gd name="connsiteY882" fmla="*/ 1576445 h 6858000"/>
              <a:gd name="connsiteX883" fmla="*/ 5150475 w 7467600"/>
              <a:gd name="connsiteY883" fmla="*/ 1274012 h 6858000"/>
              <a:gd name="connsiteX884" fmla="*/ 5349142 w 7467600"/>
              <a:gd name="connsiteY884" fmla="*/ 2204405 h 6858000"/>
              <a:gd name="connsiteX885" fmla="*/ 5262214 w 7467600"/>
              <a:gd name="connsiteY885" fmla="*/ 2233836 h 6858000"/>
              <a:gd name="connsiteX886" fmla="*/ 4981539 w 7467600"/>
              <a:gd name="connsiteY886" fmla="*/ 1542201 h 6858000"/>
              <a:gd name="connsiteX887" fmla="*/ 4958461 w 7467600"/>
              <a:gd name="connsiteY887" fmla="*/ 1136957 h 6858000"/>
              <a:gd name="connsiteX888" fmla="*/ 4655015 w 7467600"/>
              <a:gd name="connsiteY888" fmla="*/ 891426 h 6858000"/>
              <a:gd name="connsiteX889" fmla="*/ 4348002 w 7467600"/>
              <a:gd name="connsiteY889" fmla="*/ 2205895 h 6858000"/>
              <a:gd name="connsiteX890" fmla="*/ 4262250 w 7467600"/>
              <a:gd name="connsiteY890" fmla="*/ 2219972 h 6858000"/>
              <a:gd name="connsiteX891" fmla="*/ 4550611 w 7467600"/>
              <a:gd name="connsiteY891" fmla="*/ 817540 h 6858000"/>
              <a:gd name="connsiteX892" fmla="*/ 4564418 w 7467600"/>
              <a:gd name="connsiteY892" fmla="*/ 808293 h 6858000"/>
              <a:gd name="connsiteX893" fmla="*/ 4266388 w 7467600"/>
              <a:gd name="connsiteY893" fmla="*/ 500083 h 6858000"/>
              <a:gd name="connsiteX894" fmla="*/ 4032842 w 7467600"/>
              <a:gd name="connsiteY894" fmla="*/ 211809 h 6858000"/>
              <a:gd name="connsiteX895" fmla="*/ 3882765 w 7467600"/>
              <a:gd name="connsiteY895" fmla="*/ 0 h 6858000"/>
              <a:gd name="connsiteX896" fmla="*/ 3721337 w 7467600"/>
              <a:gd name="connsiteY896" fmla="*/ 0 h 6858000"/>
              <a:gd name="connsiteX897" fmla="*/ 3797544 w 7467600"/>
              <a:gd name="connsiteY897" fmla="*/ 0 h 6858000"/>
              <a:gd name="connsiteX898" fmla="*/ 3775734 w 7467600"/>
              <a:gd name="connsiteY898" fmla="*/ 95131 h 6858000"/>
              <a:gd name="connsiteX899" fmla="*/ 3724807 w 7467600"/>
              <a:gd name="connsiteY899" fmla="*/ 272257 h 6858000"/>
              <a:gd name="connsiteX900" fmla="*/ 3726844 w 7467600"/>
              <a:gd name="connsiteY900" fmla="*/ 282988 h 6858000"/>
              <a:gd name="connsiteX901" fmla="*/ 3742664 w 7467600"/>
              <a:gd name="connsiteY901" fmla="*/ 279918 h 6858000"/>
              <a:gd name="connsiteX902" fmla="*/ 4103910 w 7467600"/>
              <a:gd name="connsiteY902" fmla="*/ 1161917 h 6858000"/>
              <a:gd name="connsiteX903" fmla="*/ 4020269 w 7467600"/>
              <a:gd name="connsiteY903" fmla="*/ 1200406 h 6858000"/>
              <a:gd name="connsiteX904" fmla="*/ 3674882 w 7467600"/>
              <a:gd name="connsiteY904" fmla="*/ 488524 h 6858000"/>
              <a:gd name="connsiteX905" fmla="*/ 3132682 w 7467600"/>
              <a:gd name="connsiteY905" fmla="*/ 1072284 h 6858000"/>
              <a:gd name="connsiteX906" fmla="*/ 2716346 w 7467600"/>
              <a:gd name="connsiteY906" fmla="*/ 1276376 h 6858000"/>
              <a:gd name="connsiteX907" fmla="*/ 2716772 w 7467600"/>
              <a:gd name="connsiteY907" fmla="*/ 1255462 h 6858000"/>
              <a:gd name="connsiteX908" fmla="*/ 3471096 w 7467600"/>
              <a:gd name="connsiteY908" fmla="*/ 437072 h 6858000"/>
              <a:gd name="connsiteX909" fmla="*/ 3639057 w 7467600"/>
              <a:gd name="connsiteY909" fmla="*/ 286334 h 6858000"/>
              <a:gd name="connsiteX910" fmla="*/ 3640309 w 7467600"/>
              <a:gd name="connsiteY910" fmla="*/ 284664 h 6858000"/>
              <a:gd name="connsiteX911" fmla="*/ 3646022 w 7467600"/>
              <a:gd name="connsiteY911" fmla="*/ 276711 h 6858000"/>
              <a:gd name="connsiteX912" fmla="*/ 3707943 w 7467600"/>
              <a:gd name="connsiteY912" fmla="*/ 65958 h 6858000"/>
              <a:gd name="connsiteX913" fmla="*/ 3721337 w 7467600"/>
              <a:gd name="connsiteY913" fmla="*/ 0 h 6858000"/>
              <a:gd name="connsiteX914" fmla="*/ 2867960 w 7467600"/>
              <a:gd name="connsiteY914" fmla="*/ 0 h 6858000"/>
              <a:gd name="connsiteX915" fmla="*/ 2926351 w 7467600"/>
              <a:gd name="connsiteY915" fmla="*/ 0 h 6858000"/>
              <a:gd name="connsiteX916" fmla="*/ 2902823 w 7467600"/>
              <a:gd name="connsiteY916" fmla="*/ 262929 h 6858000"/>
              <a:gd name="connsiteX917" fmla="*/ 2940663 w 7467600"/>
              <a:gd name="connsiteY917" fmla="*/ 140884 h 6858000"/>
              <a:gd name="connsiteX918" fmla="*/ 2947039 w 7467600"/>
              <a:gd name="connsiteY918" fmla="*/ 122524 h 6858000"/>
              <a:gd name="connsiteX919" fmla="*/ 2984316 w 7467600"/>
              <a:gd name="connsiteY919" fmla="*/ 0 h 6858000"/>
              <a:gd name="connsiteX920" fmla="*/ 3016114 w 7467600"/>
              <a:gd name="connsiteY920" fmla="*/ 0 h 6858000"/>
              <a:gd name="connsiteX921" fmla="*/ 2979949 w 7467600"/>
              <a:gd name="connsiteY921" fmla="*/ 119274 h 6858000"/>
              <a:gd name="connsiteX922" fmla="*/ 3023879 w 7467600"/>
              <a:gd name="connsiteY922" fmla="*/ 0 h 6858000"/>
              <a:gd name="connsiteX923" fmla="*/ 3105400 w 7467600"/>
              <a:gd name="connsiteY923" fmla="*/ 0 h 6858000"/>
              <a:gd name="connsiteX924" fmla="*/ 3094669 w 7467600"/>
              <a:gd name="connsiteY924" fmla="*/ 30308 h 6858000"/>
              <a:gd name="connsiteX925" fmla="*/ 2901945 w 7467600"/>
              <a:gd name="connsiteY925" fmla="*/ 466538 h 6858000"/>
              <a:gd name="connsiteX926" fmla="*/ 2815209 w 7467600"/>
              <a:gd name="connsiteY926" fmla="*/ 497361 h 6858000"/>
              <a:gd name="connsiteX927" fmla="*/ 2844845 w 7467600"/>
              <a:gd name="connsiteY927" fmla="*/ 127638 h 6858000"/>
              <a:gd name="connsiteX928" fmla="*/ 2867960 w 7467600"/>
              <a:gd name="connsiteY928" fmla="*/ 0 h 6858000"/>
              <a:gd name="connsiteX929" fmla="*/ 1057230 w 7467600"/>
              <a:gd name="connsiteY929" fmla="*/ 0 h 6858000"/>
              <a:gd name="connsiteX930" fmla="*/ 1111003 w 7467600"/>
              <a:gd name="connsiteY930" fmla="*/ 0 h 6858000"/>
              <a:gd name="connsiteX931" fmla="*/ 1125553 w 7467600"/>
              <a:gd name="connsiteY931" fmla="*/ 52588 h 6858000"/>
              <a:gd name="connsiteX932" fmla="*/ 1304276 w 7467600"/>
              <a:gd name="connsiteY932" fmla="*/ 476275 h 6858000"/>
              <a:gd name="connsiteX933" fmla="*/ 1492066 w 7467600"/>
              <a:gd name="connsiteY933" fmla="*/ 886333 h 6858000"/>
              <a:gd name="connsiteX934" fmla="*/ 1423698 w 7467600"/>
              <a:gd name="connsiteY934" fmla="*/ 710817 h 6858000"/>
              <a:gd name="connsiteX935" fmla="*/ 1357609 w 7467600"/>
              <a:gd name="connsiteY935" fmla="*/ 532892 h 6858000"/>
              <a:gd name="connsiteX936" fmla="*/ 1309550 w 7467600"/>
              <a:gd name="connsiteY936" fmla="*/ 374031 h 6858000"/>
              <a:gd name="connsiteX937" fmla="*/ 1193673 w 7467600"/>
              <a:gd name="connsiteY937" fmla="*/ 49533 h 6858000"/>
              <a:gd name="connsiteX938" fmla="*/ 1164391 w 7467600"/>
              <a:gd name="connsiteY938" fmla="*/ 0 h 6858000"/>
              <a:gd name="connsiteX939" fmla="*/ 1200666 w 7467600"/>
              <a:gd name="connsiteY939" fmla="*/ 0 h 6858000"/>
              <a:gd name="connsiteX940" fmla="*/ 1223408 w 7467600"/>
              <a:gd name="connsiteY940" fmla="*/ 38996 h 6858000"/>
              <a:gd name="connsiteX941" fmla="*/ 1339635 w 7467600"/>
              <a:gd name="connsiteY941" fmla="*/ 365517 h 6858000"/>
              <a:gd name="connsiteX942" fmla="*/ 1387469 w 7467600"/>
              <a:gd name="connsiteY942" fmla="*/ 523079 h 6858000"/>
              <a:gd name="connsiteX943" fmla="*/ 1452685 w 7467600"/>
              <a:gd name="connsiteY943" fmla="*/ 699806 h 6858000"/>
              <a:gd name="connsiteX944" fmla="*/ 1492092 w 7467600"/>
              <a:gd name="connsiteY944" fmla="*/ 800424 h 6858000"/>
              <a:gd name="connsiteX945" fmla="*/ 1455302 w 7467600"/>
              <a:gd name="connsiteY945" fmla="*/ 632913 h 6858000"/>
              <a:gd name="connsiteX946" fmla="*/ 1222336 w 7467600"/>
              <a:gd name="connsiteY946" fmla="*/ 9480 h 6858000"/>
              <a:gd name="connsiteX947" fmla="*/ 1214634 w 7467600"/>
              <a:gd name="connsiteY947" fmla="*/ 0 h 6858000"/>
              <a:gd name="connsiteX948" fmla="*/ 1289827 w 7467600"/>
              <a:gd name="connsiteY948" fmla="*/ 0 h 6858000"/>
              <a:gd name="connsiteX949" fmla="*/ 1321076 w 7467600"/>
              <a:gd name="connsiteY949" fmla="*/ 59722 h 6858000"/>
              <a:gd name="connsiteX950" fmla="*/ 1512579 w 7467600"/>
              <a:gd name="connsiteY950" fmla="*/ 626441 h 6858000"/>
              <a:gd name="connsiteX951" fmla="*/ 1506076 w 7467600"/>
              <a:gd name="connsiteY951" fmla="*/ 1089289 h 6858000"/>
              <a:gd name="connsiteX952" fmla="*/ 1486346 w 7467600"/>
              <a:gd name="connsiteY952" fmla="*/ 1079919 h 6858000"/>
              <a:gd name="connsiteX953" fmla="*/ 1070511 w 7467600"/>
              <a:gd name="connsiteY953" fmla="*/ 48609 h 6858000"/>
              <a:gd name="connsiteX954" fmla="*/ 1057230 w 7467600"/>
              <a:gd name="connsiteY954" fmla="*/ 0 h 6858000"/>
              <a:gd name="connsiteX955" fmla="*/ 43151 w 7467600"/>
              <a:gd name="connsiteY955" fmla="*/ 0 h 6858000"/>
              <a:gd name="connsiteX956" fmla="*/ 95283 w 7467600"/>
              <a:gd name="connsiteY956" fmla="*/ 0 h 6858000"/>
              <a:gd name="connsiteX957" fmla="*/ 300708 w 7467600"/>
              <a:gd name="connsiteY957" fmla="*/ 154571 h 6858000"/>
              <a:gd name="connsiteX958" fmla="*/ 530414 w 7467600"/>
              <a:gd name="connsiteY958" fmla="*/ 354673 h 6858000"/>
              <a:gd name="connsiteX959" fmla="*/ 333785 w 7467600"/>
              <a:gd name="connsiteY959" fmla="*/ 161564 h 6858000"/>
              <a:gd name="connsiteX960" fmla="*/ 147005 w 7467600"/>
              <a:gd name="connsiteY960" fmla="*/ 0 h 6858000"/>
              <a:gd name="connsiteX961" fmla="*/ 272509 w 7467600"/>
              <a:gd name="connsiteY961" fmla="*/ 0 h 6858000"/>
              <a:gd name="connsiteX962" fmla="*/ 326276 w 7467600"/>
              <a:gd name="connsiteY962" fmla="*/ 45847 h 6858000"/>
              <a:gd name="connsiteX963" fmla="*/ 823759 w 7467600"/>
              <a:gd name="connsiteY963" fmla="*/ 574145 h 6858000"/>
              <a:gd name="connsiteX964" fmla="*/ 811254 w 7467600"/>
              <a:gd name="connsiteY964" fmla="*/ 665546 h 6858000"/>
              <a:gd name="connsiteX965" fmla="*/ 154042 w 7467600"/>
              <a:gd name="connsiteY965" fmla="*/ 261522 h 6858000"/>
              <a:gd name="connsiteX966" fmla="*/ 13550 w 7467600"/>
              <a:gd name="connsiteY966" fmla="*/ 158423 h 6858000"/>
              <a:gd name="connsiteX967" fmla="*/ 0 w 7467600"/>
              <a:gd name="connsiteY967" fmla="*/ 146618 h 6858000"/>
              <a:gd name="connsiteX968" fmla="*/ 0 w 7467600"/>
              <a:gd name="connsiteY968" fmla="*/ 59161 h 6858000"/>
              <a:gd name="connsiteX969" fmla="*/ 45427 w 7467600"/>
              <a:gd name="connsiteY969" fmla="*/ 101078 h 6858000"/>
              <a:gd name="connsiteX970" fmla="*/ 630103 w 7467600"/>
              <a:gd name="connsiteY970" fmla="*/ 485885 h 6858000"/>
              <a:gd name="connsiteX971" fmla="*/ 532040 w 7467600"/>
              <a:gd name="connsiteY971" fmla="*/ 399359 h 6858000"/>
              <a:gd name="connsiteX972" fmla="*/ 517618 w 7467600"/>
              <a:gd name="connsiteY972" fmla="*/ 385726 h 6858000"/>
              <a:gd name="connsiteX973" fmla="*/ 285074 w 7467600"/>
              <a:gd name="connsiteY973" fmla="*/ 182755 h 6858000"/>
              <a:gd name="connsiteX974" fmla="*/ 43151 w 7467600"/>
              <a:gd name="connsiteY974"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271900 w 7467600"/>
              <a:gd name="connsiteY78" fmla="*/ 5734551 h 6858000"/>
              <a:gd name="connsiteX79" fmla="*/ 7015907 w 7467600"/>
              <a:gd name="connsiteY79" fmla="*/ 5541548 h 6858000"/>
              <a:gd name="connsiteX80" fmla="*/ 7259646 w 7467600"/>
              <a:gd name="connsiteY80" fmla="*/ 5765985 h 6858000"/>
              <a:gd name="connsiteX81" fmla="*/ 7467600 w 7467600"/>
              <a:gd name="connsiteY81" fmla="*/ 6012219 h 6858000"/>
              <a:gd name="connsiteX82" fmla="*/ 6946849 w 7467600"/>
              <a:gd name="connsiteY82" fmla="*/ 5523271 h 6858000"/>
              <a:gd name="connsiteX83" fmla="*/ 7105827 w 7467600"/>
              <a:gd name="connsiteY83" fmla="*/ 5718700 h 6858000"/>
              <a:gd name="connsiteX84" fmla="*/ 7356878 w 7467600"/>
              <a:gd name="connsiteY84" fmla="*/ 5981332 h 6858000"/>
              <a:gd name="connsiteX85" fmla="*/ 7467600 w 7467600"/>
              <a:gd name="connsiteY85" fmla="*/ 6117703 h 6858000"/>
              <a:gd name="connsiteX86" fmla="*/ 7467600 w 7467600"/>
              <a:gd name="connsiteY86" fmla="*/ 6163634 h 6858000"/>
              <a:gd name="connsiteX87" fmla="*/ 7403637 w 7467600"/>
              <a:gd name="connsiteY87" fmla="*/ 6083957 h 6858000"/>
              <a:gd name="connsiteX88" fmla="*/ 7254615 w 7467600"/>
              <a:gd name="connsiteY88" fmla="*/ 5911918 h 6858000"/>
              <a:gd name="connsiteX89" fmla="*/ 7312589 w 7467600"/>
              <a:gd name="connsiteY89" fmla="*/ 5982309 h 6858000"/>
              <a:gd name="connsiteX90" fmla="*/ 7448321 w 7467600"/>
              <a:gd name="connsiteY90" fmla="*/ 6190991 h 6858000"/>
              <a:gd name="connsiteX91" fmla="*/ 7467600 w 7467600"/>
              <a:gd name="connsiteY91" fmla="*/ 6221686 h 6858000"/>
              <a:gd name="connsiteX92" fmla="*/ 7467600 w 7467600"/>
              <a:gd name="connsiteY92" fmla="*/ 6334256 h 6858000"/>
              <a:gd name="connsiteX93" fmla="*/ 7454976 w 7467600"/>
              <a:gd name="connsiteY93" fmla="*/ 6318297 h 6858000"/>
              <a:gd name="connsiteX94" fmla="*/ 7042773 w 7467600"/>
              <a:gd name="connsiteY94" fmla="*/ 5734011 h 6858000"/>
              <a:gd name="connsiteX95" fmla="*/ 1456157 w 7467600"/>
              <a:gd name="connsiteY95" fmla="*/ 5371404 h 6858000"/>
              <a:gd name="connsiteX96" fmla="*/ 1244432 w 7467600"/>
              <a:gd name="connsiteY96" fmla="*/ 5385601 h 6858000"/>
              <a:gd name="connsiteX97" fmla="*/ 973990 w 7467600"/>
              <a:gd name="connsiteY97" fmla="*/ 5424940 h 6858000"/>
              <a:gd name="connsiteX98" fmla="*/ 1103809 w 7467600"/>
              <a:gd name="connsiteY98" fmla="*/ 5433720 h 6858000"/>
              <a:gd name="connsiteX99" fmla="*/ 1123454 w 7467600"/>
              <a:gd name="connsiteY99" fmla="*/ 5435727 h 6858000"/>
              <a:gd name="connsiteX100" fmla="*/ 1737017 w 7467600"/>
              <a:gd name="connsiteY100" fmla="*/ 5452183 h 6858000"/>
              <a:gd name="connsiteX101" fmla="*/ 1824397 w 7467600"/>
              <a:gd name="connsiteY101" fmla="*/ 5447757 h 6858000"/>
              <a:gd name="connsiteX102" fmla="*/ 2070059 w 7467600"/>
              <a:gd name="connsiteY102" fmla="*/ 5441660 h 6858000"/>
              <a:gd name="connsiteX103" fmla="*/ 1456157 w 7467600"/>
              <a:gd name="connsiteY103" fmla="*/ 5371404 h 6858000"/>
              <a:gd name="connsiteX104" fmla="*/ 4988186 w 7467600"/>
              <a:gd name="connsiteY104" fmla="*/ 5216467 h 6858000"/>
              <a:gd name="connsiteX105" fmla="*/ 4777334 w 7467600"/>
              <a:gd name="connsiteY105" fmla="*/ 5406072 h 6858000"/>
              <a:gd name="connsiteX106" fmla="*/ 4718341 w 7467600"/>
              <a:gd name="connsiteY106" fmla="*/ 5468043 h 6858000"/>
              <a:gd name="connsiteX107" fmla="*/ 4604655 w 7467600"/>
              <a:gd name="connsiteY107" fmla="*/ 5583434 h 6858000"/>
              <a:gd name="connsiteX108" fmla="*/ 4565074 w 7467600"/>
              <a:gd name="connsiteY108" fmla="*/ 5618550 h 6858000"/>
              <a:gd name="connsiteX109" fmla="*/ 4988186 w 7467600"/>
              <a:gd name="connsiteY109" fmla="*/ 5216467 h 6858000"/>
              <a:gd name="connsiteX110" fmla="*/ 4978032 w 7467600"/>
              <a:gd name="connsiteY110" fmla="*/ 5183809 h 6858000"/>
              <a:gd name="connsiteX111" fmla="*/ 4463413 w 7467600"/>
              <a:gd name="connsiteY111" fmla="*/ 5615162 h 6858000"/>
              <a:gd name="connsiteX112" fmla="*/ 4358134 w 7467600"/>
              <a:gd name="connsiteY112" fmla="*/ 5742791 h 6858000"/>
              <a:gd name="connsiteX113" fmla="*/ 4376219 w 7467600"/>
              <a:gd name="connsiteY113" fmla="*/ 5729027 h 6858000"/>
              <a:gd name="connsiteX114" fmla="*/ 4582340 w 7467600"/>
              <a:gd name="connsiteY114" fmla="*/ 5561037 h 6858000"/>
              <a:gd name="connsiteX115" fmla="*/ 4694684 w 7467600"/>
              <a:gd name="connsiteY115" fmla="*/ 5447098 h 6858000"/>
              <a:gd name="connsiteX116" fmla="*/ 4754123 w 7467600"/>
              <a:gd name="connsiteY116" fmla="*/ 5384643 h 6858000"/>
              <a:gd name="connsiteX117" fmla="*/ 4978032 w 7467600"/>
              <a:gd name="connsiteY117" fmla="*/ 5183809 h 6858000"/>
              <a:gd name="connsiteX118" fmla="*/ 1903353 w 7467600"/>
              <a:gd name="connsiteY118" fmla="*/ 5044827 h 6858000"/>
              <a:gd name="connsiteX119" fmla="*/ 1936931 w 7467600"/>
              <a:gd name="connsiteY119" fmla="*/ 5093954 h 6858000"/>
              <a:gd name="connsiteX120" fmla="*/ 2195868 w 7467600"/>
              <a:gd name="connsiteY120" fmla="*/ 5396574 h 6858000"/>
              <a:gd name="connsiteX121" fmla="*/ 2088852 w 7467600"/>
              <a:gd name="connsiteY121" fmla="*/ 5166123 h 6858000"/>
              <a:gd name="connsiteX122" fmla="*/ 1958241 w 7467600"/>
              <a:gd name="connsiteY122" fmla="*/ 5067955 h 6858000"/>
              <a:gd name="connsiteX123" fmla="*/ 1903353 w 7467600"/>
              <a:gd name="connsiteY123" fmla="*/ 5044827 h 6858000"/>
              <a:gd name="connsiteX124" fmla="*/ 1979378 w 7467600"/>
              <a:gd name="connsiteY124" fmla="*/ 4769504 h 6858000"/>
              <a:gd name="connsiteX125" fmla="*/ 2882120 w 7467600"/>
              <a:gd name="connsiteY125" fmla="*/ 5064547 h 6858000"/>
              <a:gd name="connsiteX126" fmla="*/ 2793103 w 7467600"/>
              <a:gd name="connsiteY126" fmla="*/ 5039699 h 6858000"/>
              <a:gd name="connsiteX127" fmla="*/ 2770041 w 7467600"/>
              <a:gd name="connsiteY127" fmla="*/ 5033634 h 6858000"/>
              <a:gd name="connsiteX128" fmla="*/ 1979378 w 7467600"/>
              <a:gd name="connsiteY128" fmla="*/ 4769504 h 6858000"/>
              <a:gd name="connsiteX129" fmla="*/ 1927410 w 7467600"/>
              <a:gd name="connsiteY129" fmla="*/ 4716164 h 6858000"/>
              <a:gd name="connsiteX130" fmla="*/ 1959587 w 7467600"/>
              <a:gd name="connsiteY130" fmla="*/ 4728849 h 6858000"/>
              <a:gd name="connsiteX131" fmla="*/ 2777707 w 7467600"/>
              <a:gd name="connsiteY131" fmla="*/ 5003991 h 6858000"/>
              <a:gd name="connsiteX132" fmla="*/ 2800768 w 7467600"/>
              <a:gd name="connsiteY132" fmla="*/ 5010056 h 6858000"/>
              <a:gd name="connsiteX133" fmla="*/ 2879408 w 7467600"/>
              <a:gd name="connsiteY133" fmla="*/ 5031590 h 6858000"/>
              <a:gd name="connsiteX134" fmla="*/ 2862295 w 7467600"/>
              <a:gd name="connsiteY134" fmla="*/ 5022958 h 6858000"/>
              <a:gd name="connsiteX135" fmla="*/ 2813343 w 7467600"/>
              <a:gd name="connsiteY135" fmla="*/ 4998369 h 6858000"/>
              <a:gd name="connsiteX136" fmla="*/ 2646245 w 7467600"/>
              <a:gd name="connsiteY136" fmla="*/ 4930999 h 6858000"/>
              <a:gd name="connsiteX137" fmla="*/ 1999243 w 7467600"/>
              <a:gd name="connsiteY137" fmla="*/ 4730524 h 6858000"/>
              <a:gd name="connsiteX138" fmla="*/ 1979527 w 7467600"/>
              <a:gd name="connsiteY138" fmla="*/ 4726651 h 6858000"/>
              <a:gd name="connsiteX139" fmla="*/ 1927410 w 7467600"/>
              <a:gd name="connsiteY139" fmla="*/ 4716164 h 6858000"/>
              <a:gd name="connsiteX140" fmla="*/ 1997014 w 7467600"/>
              <a:gd name="connsiteY140" fmla="*/ 4698007 h 6858000"/>
              <a:gd name="connsiteX141" fmla="*/ 2005458 w 7467600"/>
              <a:gd name="connsiteY141" fmla="*/ 4699540 h 6858000"/>
              <a:gd name="connsiteX142" fmla="*/ 2657186 w 7467600"/>
              <a:gd name="connsiteY142" fmla="*/ 4901687 h 6858000"/>
              <a:gd name="connsiteX143" fmla="*/ 2826662 w 7467600"/>
              <a:gd name="connsiteY143" fmla="*/ 4970362 h 6858000"/>
              <a:gd name="connsiteX144" fmla="*/ 2876100 w 7467600"/>
              <a:gd name="connsiteY144" fmla="*/ 4995397 h 6858000"/>
              <a:gd name="connsiteX145" fmla="*/ 3042600 w 7467600"/>
              <a:gd name="connsiteY145" fmla="*/ 5059532 h 6858000"/>
              <a:gd name="connsiteX146" fmla="*/ 1997014 w 7467600"/>
              <a:gd name="connsiteY146" fmla="*/ 4698007 h 6858000"/>
              <a:gd name="connsiteX147" fmla="*/ 2305292 w 7467600"/>
              <a:gd name="connsiteY147" fmla="*/ 4219492 h 6858000"/>
              <a:gd name="connsiteX148" fmla="*/ 3360922 w 7467600"/>
              <a:gd name="connsiteY148" fmla="*/ 4529373 h 6858000"/>
              <a:gd name="connsiteX149" fmla="*/ 3492420 w 7467600"/>
              <a:gd name="connsiteY149" fmla="*/ 4510145 h 6858000"/>
              <a:gd name="connsiteX150" fmla="*/ 3364086 w 7467600"/>
              <a:gd name="connsiteY150" fmla="*/ 4480340 h 6858000"/>
              <a:gd name="connsiteX151" fmla="*/ 3225818 w 7467600"/>
              <a:gd name="connsiteY151" fmla="*/ 4411822 h 6858000"/>
              <a:gd name="connsiteX152" fmla="*/ 3129696 w 7467600"/>
              <a:gd name="connsiteY152" fmla="*/ 4360704 h 6858000"/>
              <a:gd name="connsiteX153" fmla="*/ 2814545 w 7467600"/>
              <a:gd name="connsiteY153" fmla="*/ 4282955 h 6858000"/>
              <a:gd name="connsiteX154" fmla="*/ 2305292 w 7467600"/>
              <a:gd name="connsiteY154" fmla="*/ 4219492 h 6858000"/>
              <a:gd name="connsiteX155" fmla="*/ 2626982 w 7467600"/>
              <a:gd name="connsiteY155" fmla="*/ 4206450 h 6858000"/>
              <a:gd name="connsiteX156" fmla="*/ 2490617 w 7467600"/>
              <a:gd name="connsiteY156" fmla="*/ 4206951 h 6858000"/>
              <a:gd name="connsiteX157" fmla="*/ 2819869 w 7467600"/>
              <a:gd name="connsiteY157" fmla="*/ 4252936 h 6858000"/>
              <a:gd name="connsiteX158" fmla="*/ 3143018 w 7467600"/>
              <a:gd name="connsiteY158" fmla="*/ 4332698 h 6858000"/>
              <a:gd name="connsiteX159" fmla="*/ 3241520 w 7467600"/>
              <a:gd name="connsiteY159" fmla="*/ 4385112 h 6858000"/>
              <a:gd name="connsiteX160" fmla="*/ 3374575 w 7467600"/>
              <a:gd name="connsiteY160" fmla="*/ 4451517 h 6858000"/>
              <a:gd name="connsiteX161" fmla="*/ 3505221 w 7467600"/>
              <a:gd name="connsiteY161" fmla="*/ 4480757 h 6858000"/>
              <a:gd name="connsiteX162" fmla="*/ 2626982 w 7467600"/>
              <a:gd name="connsiteY162" fmla="*/ 4206450 h 6858000"/>
              <a:gd name="connsiteX163" fmla="*/ 1310106 w 7467600"/>
              <a:gd name="connsiteY163" fmla="*/ 3943217 h 6858000"/>
              <a:gd name="connsiteX164" fmla="*/ 854994 w 7467600"/>
              <a:gd name="connsiteY164" fmla="*/ 4399136 h 6858000"/>
              <a:gd name="connsiteX165" fmla="*/ 742462 w 7467600"/>
              <a:gd name="connsiteY165" fmla="*/ 4594648 h 6858000"/>
              <a:gd name="connsiteX166" fmla="*/ 820602 w 7467600"/>
              <a:gd name="connsiteY166" fmla="*/ 4485915 h 6858000"/>
              <a:gd name="connsiteX167" fmla="*/ 878295 w 7467600"/>
              <a:gd name="connsiteY167" fmla="*/ 4403594 h 6858000"/>
              <a:gd name="connsiteX168" fmla="*/ 1240607 w 7467600"/>
              <a:gd name="connsiteY168" fmla="*/ 4010401 h 6858000"/>
              <a:gd name="connsiteX169" fmla="*/ 1310106 w 7467600"/>
              <a:gd name="connsiteY169" fmla="*/ 3943217 h 6858000"/>
              <a:gd name="connsiteX170" fmla="*/ 1423113 w 7467600"/>
              <a:gd name="connsiteY170" fmla="*/ 3874565 h 6858000"/>
              <a:gd name="connsiteX171" fmla="*/ 1260565 w 7467600"/>
              <a:gd name="connsiteY171" fmla="*/ 4031982 h 6858000"/>
              <a:gd name="connsiteX172" fmla="*/ 901900 w 7467600"/>
              <a:gd name="connsiteY172" fmla="*/ 4421236 h 6858000"/>
              <a:gd name="connsiteX173" fmla="*/ 845044 w 7467600"/>
              <a:gd name="connsiteY173" fmla="*/ 4502436 h 6858000"/>
              <a:gd name="connsiteX174" fmla="*/ 685926 w 7467600"/>
              <a:gd name="connsiteY174" fmla="*/ 4703069 h 6858000"/>
              <a:gd name="connsiteX175" fmla="*/ 684248 w 7467600"/>
              <a:gd name="connsiteY175" fmla="*/ 4706721 h 6858000"/>
              <a:gd name="connsiteX176" fmla="*/ 1423113 w 7467600"/>
              <a:gd name="connsiteY176" fmla="*/ 3874565 h 6858000"/>
              <a:gd name="connsiteX177" fmla="*/ 3316479 w 7467600"/>
              <a:gd name="connsiteY177" fmla="*/ 3872136 h 6858000"/>
              <a:gd name="connsiteX178" fmla="*/ 3546806 w 7467600"/>
              <a:gd name="connsiteY178" fmla="*/ 4356139 h 6858000"/>
              <a:gd name="connsiteX179" fmla="*/ 3364433 w 7467600"/>
              <a:gd name="connsiteY179" fmla="*/ 3953121 h 6858000"/>
              <a:gd name="connsiteX180" fmla="*/ 3316479 w 7467600"/>
              <a:gd name="connsiteY180" fmla="*/ 3872136 h 6858000"/>
              <a:gd name="connsiteX181" fmla="*/ 3291335 w 7467600"/>
              <a:gd name="connsiteY181" fmla="*/ 3767420 h 6858000"/>
              <a:gd name="connsiteX182" fmla="*/ 3390805 w 7467600"/>
              <a:gd name="connsiteY182" fmla="*/ 3937163 h 6858000"/>
              <a:gd name="connsiteX183" fmla="*/ 3579062 w 7467600"/>
              <a:gd name="connsiteY183" fmla="*/ 4359040 h 6858000"/>
              <a:gd name="connsiteX184" fmla="*/ 3467355 w 7467600"/>
              <a:gd name="connsiteY184" fmla="*/ 3988130 h 6858000"/>
              <a:gd name="connsiteX185" fmla="*/ 3310753 w 7467600"/>
              <a:gd name="connsiteY185" fmla="*/ 3787140 h 6858000"/>
              <a:gd name="connsiteX186" fmla="*/ 3291335 w 7467600"/>
              <a:gd name="connsiteY186" fmla="*/ 3767420 h 6858000"/>
              <a:gd name="connsiteX187" fmla="*/ 1635889 w 7467600"/>
              <a:gd name="connsiteY187" fmla="*/ 3709494 h 6858000"/>
              <a:gd name="connsiteX188" fmla="*/ 1634800 w 7467600"/>
              <a:gd name="connsiteY188" fmla="*/ 3731111 h 6858000"/>
              <a:gd name="connsiteX189" fmla="*/ 1635889 w 7467600"/>
              <a:gd name="connsiteY189" fmla="*/ 3709494 h 6858000"/>
              <a:gd name="connsiteX190" fmla="*/ 1510397 w 7467600"/>
              <a:gd name="connsiteY190" fmla="*/ 3684705 h 6858000"/>
              <a:gd name="connsiteX191" fmla="*/ 1146550 w 7467600"/>
              <a:gd name="connsiteY191" fmla="*/ 3802012 h 6858000"/>
              <a:gd name="connsiteX192" fmla="*/ 698834 w 7467600"/>
              <a:gd name="connsiteY192" fmla="*/ 3952272 h 6858000"/>
              <a:gd name="connsiteX193" fmla="*/ 34256 w 7467600"/>
              <a:gd name="connsiteY193" fmla="*/ 4347603 h 6858000"/>
              <a:gd name="connsiteX194" fmla="*/ 527241 w 7467600"/>
              <a:gd name="connsiteY194" fmla="*/ 4065078 h 6858000"/>
              <a:gd name="connsiteX195" fmla="*/ 1510397 w 7467600"/>
              <a:gd name="connsiteY195" fmla="*/ 3684705 h 6858000"/>
              <a:gd name="connsiteX196" fmla="*/ 1313114 w 7467600"/>
              <a:gd name="connsiteY196" fmla="*/ 3655216 h 6858000"/>
              <a:gd name="connsiteX197" fmla="*/ 1109304 w 7467600"/>
              <a:gd name="connsiteY197" fmla="*/ 3669030 h 6858000"/>
              <a:gd name="connsiteX198" fmla="*/ 8129 w 7467600"/>
              <a:gd name="connsiteY198" fmla="*/ 4330519 h 6858000"/>
              <a:gd name="connsiteX199" fmla="*/ 687572 w 7467600"/>
              <a:gd name="connsiteY199" fmla="*/ 3925629 h 6858000"/>
              <a:gd name="connsiteX200" fmla="*/ 1138365 w 7467600"/>
              <a:gd name="connsiteY200" fmla="*/ 3774515 h 6858000"/>
              <a:gd name="connsiteX201" fmla="*/ 1505579 w 7467600"/>
              <a:gd name="connsiteY201" fmla="*/ 3655526 h 6858000"/>
              <a:gd name="connsiteX202" fmla="*/ 1313114 w 7467600"/>
              <a:gd name="connsiteY202" fmla="*/ 3655216 h 6858000"/>
              <a:gd name="connsiteX203" fmla="*/ 3655073 w 7467600"/>
              <a:gd name="connsiteY203" fmla="*/ 3650884 h 6858000"/>
              <a:gd name="connsiteX204" fmla="*/ 3989938 w 7467600"/>
              <a:gd name="connsiteY204" fmla="*/ 3991685 h 6858000"/>
              <a:gd name="connsiteX205" fmla="*/ 4393907 w 7467600"/>
              <a:gd name="connsiteY205" fmla="*/ 4261258 h 6858000"/>
              <a:gd name="connsiteX206" fmla="*/ 4648051 w 7467600"/>
              <a:gd name="connsiteY206" fmla="*/ 4374051 h 6858000"/>
              <a:gd name="connsiteX207" fmla="*/ 4383389 w 7467600"/>
              <a:gd name="connsiteY207" fmla="*/ 4184369 h 6858000"/>
              <a:gd name="connsiteX208" fmla="*/ 4165508 w 7467600"/>
              <a:gd name="connsiteY208" fmla="*/ 4035196 h 6858000"/>
              <a:gd name="connsiteX209" fmla="*/ 4068162 w 7467600"/>
              <a:gd name="connsiteY209" fmla="*/ 3953394 h 6858000"/>
              <a:gd name="connsiteX210" fmla="*/ 3981416 w 7467600"/>
              <a:gd name="connsiteY210" fmla="*/ 3880482 h 6858000"/>
              <a:gd name="connsiteX211" fmla="*/ 3800147 w 7467600"/>
              <a:gd name="connsiteY211" fmla="*/ 3749872 h 6858000"/>
              <a:gd name="connsiteX212" fmla="*/ 3655073 w 7467600"/>
              <a:gd name="connsiteY212" fmla="*/ 3650884 h 6858000"/>
              <a:gd name="connsiteX213" fmla="*/ 3670252 w 7467600"/>
              <a:gd name="connsiteY213" fmla="*/ 3622798 h 6858000"/>
              <a:gd name="connsiteX214" fmla="*/ 3817258 w 7467600"/>
              <a:gd name="connsiteY214" fmla="*/ 3723577 h 6858000"/>
              <a:gd name="connsiteX215" fmla="*/ 4000461 w 7467600"/>
              <a:gd name="connsiteY215" fmla="*/ 3855966 h 6858000"/>
              <a:gd name="connsiteX216" fmla="*/ 4088180 w 7467600"/>
              <a:gd name="connsiteY216" fmla="*/ 3929774 h 6858000"/>
              <a:gd name="connsiteX217" fmla="*/ 4184555 w 7467600"/>
              <a:gd name="connsiteY217" fmla="*/ 4010683 h 6858000"/>
              <a:gd name="connsiteX218" fmla="*/ 4399563 w 7467600"/>
              <a:gd name="connsiteY218" fmla="*/ 4158106 h 6858000"/>
              <a:gd name="connsiteX219" fmla="*/ 4684469 w 7467600"/>
              <a:gd name="connsiteY219" fmla="*/ 4364680 h 6858000"/>
              <a:gd name="connsiteX220" fmla="*/ 4690271 w 7467600"/>
              <a:gd name="connsiteY220" fmla="*/ 4370034 h 6858000"/>
              <a:gd name="connsiteX221" fmla="*/ 4136093 w 7467600"/>
              <a:gd name="connsiteY221" fmla="*/ 3858466 h 6858000"/>
              <a:gd name="connsiteX222" fmla="*/ 3670252 w 7467600"/>
              <a:gd name="connsiteY222" fmla="*/ 3622798 h 6858000"/>
              <a:gd name="connsiteX223" fmla="*/ 4440129 w 7467600"/>
              <a:gd name="connsiteY223" fmla="*/ 3448571 h 6858000"/>
              <a:gd name="connsiteX224" fmla="*/ 4856525 w 7467600"/>
              <a:gd name="connsiteY224" fmla="*/ 3915351 h 6858000"/>
              <a:gd name="connsiteX225" fmla="*/ 5059055 w 7467600"/>
              <a:gd name="connsiteY225" fmla="*/ 4108918 h 6858000"/>
              <a:gd name="connsiteX226" fmla="*/ 5290070 w 7467600"/>
              <a:gd name="connsiteY226" fmla="*/ 4263619 h 6858000"/>
              <a:gd name="connsiteX227" fmla="*/ 4834991 w 7467600"/>
              <a:gd name="connsiteY227" fmla="*/ 3830985 h 6858000"/>
              <a:gd name="connsiteX228" fmla="*/ 4440129 w 7467600"/>
              <a:gd name="connsiteY228" fmla="*/ 3448571 h 6858000"/>
              <a:gd name="connsiteX229" fmla="*/ 4441737 w 7467600"/>
              <a:gd name="connsiteY229" fmla="*/ 3399734 h 6858000"/>
              <a:gd name="connsiteX230" fmla="*/ 4431236 w 7467600"/>
              <a:gd name="connsiteY230" fmla="*/ 3400954 h 6858000"/>
              <a:gd name="connsiteX231" fmla="*/ 4557150 w 7467600"/>
              <a:gd name="connsiteY231" fmla="*/ 3510023 h 6858000"/>
              <a:gd name="connsiteX232" fmla="*/ 4856936 w 7467600"/>
              <a:gd name="connsiteY232" fmla="*/ 3809146 h 6858000"/>
              <a:gd name="connsiteX233" fmla="*/ 5111996 w 7467600"/>
              <a:gd name="connsiteY233" fmla="*/ 4065759 h 6858000"/>
              <a:gd name="connsiteX234" fmla="*/ 5388878 w 7467600"/>
              <a:gd name="connsiteY234" fmla="*/ 4300185 h 6858000"/>
              <a:gd name="connsiteX235" fmla="*/ 5425556 w 7467600"/>
              <a:gd name="connsiteY235" fmla="*/ 4308967 h 6858000"/>
              <a:gd name="connsiteX236" fmla="*/ 4943646 w 7467600"/>
              <a:gd name="connsiteY236" fmla="*/ 3822916 h 6858000"/>
              <a:gd name="connsiteX237" fmla="*/ 4594837 w 7467600"/>
              <a:gd name="connsiteY237" fmla="*/ 3532274 h 6858000"/>
              <a:gd name="connsiteX238" fmla="*/ 4441737 w 7467600"/>
              <a:gd name="connsiteY238" fmla="*/ 3399734 h 6858000"/>
              <a:gd name="connsiteX239" fmla="*/ 5425834 w 7467600"/>
              <a:gd name="connsiteY239" fmla="*/ 3162785 h 6858000"/>
              <a:gd name="connsiteX240" fmla="*/ 5401644 w 7467600"/>
              <a:gd name="connsiteY240" fmla="*/ 3617847 h 6858000"/>
              <a:gd name="connsiteX241" fmla="*/ 5467256 w 7467600"/>
              <a:gd name="connsiteY241" fmla="*/ 4175494 h 6858000"/>
              <a:gd name="connsiteX242" fmla="*/ 5448069 w 7467600"/>
              <a:gd name="connsiteY242" fmla="*/ 3567554 h 6858000"/>
              <a:gd name="connsiteX243" fmla="*/ 5425834 w 7467600"/>
              <a:gd name="connsiteY243" fmla="*/ 3162785 h 6858000"/>
              <a:gd name="connsiteX244" fmla="*/ 1318687 w 7467600"/>
              <a:gd name="connsiteY244" fmla="*/ 3113840 h 6858000"/>
              <a:gd name="connsiteX245" fmla="*/ 1066793 w 7467600"/>
              <a:gd name="connsiteY245" fmla="*/ 3212171 h 6858000"/>
              <a:gd name="connsiteX246" fmla="*/ 993319 w 7467600"/>
              <a:gd name="connsiteY246" fmla="*/ 3247648 h 6858000"/>
              <a:gd name="connsiteX247" fmla="*/ 853081 w 7467600"/>
              <a:gd name="connsiteY247" fmla="*/ 3312410 h 6858000"/>
              <a:gd name="connsiteX248" fmla="*/ 805957 w 7467600"/>
              <a:gd name="connsiteY248" fmla="*/ 3330443 h 6858000"/>
              <a:gd name="connsiteX249" fmla="*/ 1318687 w 7467600"/>
              <a:gd name="connsiteY249" fmla="*/ 3113840 h 6858000"/>
              <a:gd name="connsiteX250" fmla="*/ 5453702 w 7467600"/>
              <a:gd name="connsiteY250" fmla="*/ 3090882 h 6858000"/>
              <a:gd name="connsiteX251" fmla="*/ 5480135 w 7467600"/>
              <a:gd name="connsiteY251" fmla="*/ 3565802 h 6858000"/>
              <a:gd name="connsiteX252" fmla="*/ 5499023 w 7467600"/>
              <a:gd name="connsiteY252" fmla="*/ 4166310 h 6858000"/>
              <a:gd name="connsiteX253" fmla="*/ 5547022 w 7467600"/>
              <a:gd name="connsiteY253" fmla="*/ 3607838 h 6858000"/>
              <a:gd name="connsiteX254" fmla="*/ 5515964 w 7467600"/>
              <a:gd name="connsiteY254" fmla="*/ 3378541 h 6858000"/>
              <a:gd name="connsiteX255" fmla="*/ 5453702 w 7467600"/>
              <a:gd name="connsiteY255" fmla="*/ 3090882 h 6858000"/>
              <a:gd name="connsiteX256" fmla="*/ 1238695 w 7467600"/>
              <a:gd name="connsiteY256" fmla="*/ 3076820 h 6858000"/>
              <a:gd name="connsiteX257" fmla="*/ 716371 w 7467600"/>
              <a:gd name="connsiteY257" fmla="*/ 3293249 h 6858000"/>
              <a:gd name="connsiteX258" fmla="*/ 579522 w 7467600"/>
              <a:gd name="connsiteY258" fmla="*/ 3371759 h 6858000"/>
              <a:gd name="connsiteX259" fmla="*/ 600288 w 7467600"/>
              <a:gd name="connsiteY259" fmla="*/ 3365555 h 6858000"/>
              <a:gd name="connsiteX260" fmla="*/ 840692 w 7467600"/>
              <a:gd name="connsiteY260" fmla="*/ 3284921 h 6858000"/>
              <a:gd name="connsiteX261" fmla="*/ 979248 w 7467600"/>
              <a:gd name="connsiteY261" fmla="*/ 3221003 h 6858000"/>
              <a:gd name="connsiteX262" fmla="*/ 1053282 w 7467600"/>
              <a:gd name="connsiteY262" fmla="*/ 3185247 h 6858000"/>
              <a:gd name="connsiteX263" fmla="*/ 1320603 w 7467600"/>
              <a:gd name="connsiteY263" fmla="*/ 3081281 h 6858000"/>
              <a:gd name="connsiteX264" fmla="*/ 1238695 w 7467600"/>
              <a:gd name="connsiteY264" fmla="*/ 3076820 h 6858000"/>
              <a:gd name="connsiteX265" fmla="*/ 5425627 w 7467600"/>
              <a:gd name="connsiteY265" fmla="*/ 2954192 h 6858000"/>
              <a:gd name="connsiteX266" fmla="*/ 5470770 w 7467600"/>
              <a:gd name="connsiteY266" fmla="*/ 3005435 h 6858000"/>
              <a:gd name="connsiteX267" fmla="*/ 5519779 w 7467600"/>
              <a:gd name="connsiteY267" fmla="*/ 4359223 h 6858000"/>
              <a:gd name="connsiteX268" fmla="*/ 5520293 w 7467600"/>
              <a:gd name="connsiteY268" fmla="*/ 4360602 h 6858000"/>
              <a:gd name="connsiteX269" fmla="*/ 5767221 w 7467600"/>
              <a:gd name="connsiteY269" fmla="*/ 4665564 h 6858000"/>
              <a:gd name="connsiteX270" fmla="*/ 6937169 w 7467600"/>
              <a:gd name="connsiteY270" fmla="*/ 4815941 h 6858000"/>
              <a:gd name="connsiteX271" fmla="*/ 6953922 w 7467600"/>
              <a:gd name="connsiteY271" fmla="*/ 4890068 h 6858000"/>
              <a:gd name="connsiteX272" fmla="*/ 6071359 w 7467600"/>
              <a:gd name="connsiteY272" fmla="*/ 4770770 h 6858000"/>
              <a:gd name="connsiteX273" fmla="*/ 6038839 w 7467600"/>
              <a:gd name="connsiteY273" fmla="*/ 4764474 h 6858000"/>
              <a:gd name="connsiteX274" fmla="*/ 6038706 w 7467600"/>
              <a:gd name="connsiteY274" fmla="*/ 4763847 h 6858000"/>
              <a:gd name="connsiteX275" fmla="*/ 6037784 w 7467600"/>
              <a:gd name="connsiteY275" fmla="*/ 4764270 h 6858000"/>
              <a:gd name="connsiteX276" fmla="*/ 6038839 w 7467600"/>
              <a:gd name="connsiteY276" fmla="*/ 4764474 h 6858000"/>
              <a:gd name="connsiteX277" fmla="*/ 6040338 w 7467600"/>
              <a:gd name="connsiteY277" fmla="*/ 4771418 h 6858000"/>
              <a:gd name="connsiteX278" fmla="*/ 6024488 w 7467600"/>
              <a:gd name="connsiteY278" fmla="*/ 4809903 h 6858000"/>
              <a:gd name="connsiteX279" fmla="*/ 5599771 w 7467600"/>
              <a:gd name="connsiteY279" fmla="*/ 5509652 h 6858000"/>
              <a:gd name="connsiteX280" fmla="*/ 5548843 w 7467600"/>
              <a:gd name="connsiteY280" fmla="*/ 5563845 h 6858000"/>
              <a:gd name="connsiteX281" fmla="*/ 5940952 w 7467600"/>
              <a:gd name="connsiteY281" fmla="*/ 6250028 h 6858000"/>
              <a:gd name="connsiteX282" fmla="*/ 6043441 w 7467600"/>
              <a:gd name="connsiteY282" fmla="*/ 6665847 h 6858000"/>
              <a:gd name="connsiteX283" fmla="*/ 6093432 w 7467600"/>
              <a:gd name="connsiteY283" fmla="*/ 6858000 h 6858000"/>
              <a:gd name="connsiteX284" fmla="*/ 6034344 w 7467600"/>
              <a:gd name="connsiteY284" fmla="*/ 6858000 h 6858000"/>
              <a:gd name="connsiteX285" fmla="*/ 6026679 w 7467600"/>
              <a:gd name="connsiteY285" fmla="*/ 6836959 h 6858000"/>
              <a:gd name="connsiteX286" fmla="*/ 5800441 w 7467600"/>
              <a:gd name="connsiteY286" fmla="*/ 6335286 h 6858000"/>
              <a:gd name="connsiteX287" fmla="*/ 5526562 w 7467600"/>
              <a:gd name="connsiteY287" fmla="*/ 5705388 h 6858000"/>
              <a:gd name="connsiteX288" fmla="*/ 5519640 w 7467600"/>
              <a:gd name="connsiteY288" fmla="*/ 5683774 h 6858000"/>
              <a:gd name="connsiteX289" fmla="*/ 5844559 w 7467600"/>
              <a:gd name="connsiteY289" fmla="*/ 6553349 h 6858000"/>
              <a:gd name="connsiteX290" fmla="*/ 5975994 w 7467600"/>
              <a:gd name="connsiteY290" fmla="*/ 6858000 h 6858000"/>
              <a:gd name="connsiteX291" fmla="*/ 5898547 w 7467600"/>
              <a:gd name="connsiteY291" fmla="*/ 6858000 h 6858000"/>
              <a:gd name="connsiteX292" fmla="*/ 5682041 w 7467600"/>
              <a:gd name="connsiteY292" fmla="*/ 6355860 h 6858000"/>
              <a:gd name="connsiteX293" fmla="*/ 5461758 w 7467600"/>
              <a:gd name="connsiteY293" fmla="*/ 5820220 h 6858000"/>
              <a:gd name="connsiteX294" fmla="*/ 5237282 w 7467600"/>
              <a:gd name="connsiteY294" fmla="*/ 6579086 h 6858000"/>
              <a:gd name="connsiteX295" fmla="*/ 5115009 w 7467600"/>
              <a:gd name="connsiteY295" fmla="*/ 6858000 h 6858000"/>
              <a:gd name="connsiteX296" fmla="*/ 5028074 w 7467600"/>
              <a:gd name="connsiteY296" fmla="*/ 6858000 h 6858000"/>
              <a:gd name="connsiteX297" fmla="*/ 5079508 w 7467600"/>
              <a:gd name="connsiteY297" fmla="*/ 6749074 h 6858000"/>
              <a:gd name="connsiteX298" fmla="*/ 5371846 w 7467600"/>
              <a:gd name="connsiteY298" fmla="*/ 5924413 h 6858000"/>
              <a:gd name="connsiteX299" fmla="*/ 5270512 w 7467600"/>
              <a:gd name="connsiteY299" fmla="*/ 6138975 h 6858000"/>
              <a:gd name="connsiteX300" fmla="*/ 5062409 w 7467600"/>
              <a:gd name="connsiteY300" fmla="*/ 6653544 h 6858000"/>
              <a:gd name="connsiteX301" fmla="*/ 5036628 w 7467600"/>
              <a:gd name="connsiteY301" fmla="*/ 6754247 h 6858000"/>
              <a:gd name="connsiteX302" fmla="*/ 5009112 w 7467600"/>
              <a:gd name="connsiteY302" fmla="*/ 6858000 h 6858000"/>
              <a:gd name="connsiteX303" fmla="*/ 4976679 w 7467600"/>
              <a:gd name="connsiteY303" fmla="*/ 6858000 h 6858000"/>
              <a:gd name="connsiteX304" fmla="*/ 5006537 w 7467600"/>
              <a:gd name="connsiteY304" fmla="*/ 6747068 h 6858000"/>
              <a:gd name="connsiteX305" fmla="*/ 5032723 w 7467600"/>
              <a:gd name="connsiteY305" fmla="*/ 6644957 h 6858000"/>
              <a:gd name="connsiteX306" fmla="*/ 5242949 w 7467600"/>
              <a:gd name="connsiteY306" fmla="*/ 6125175 h 6858000"/>
              <a:gd name="connsiteX307" fmla="*/ 5286321 w 7467600"/>
              <a:gd name="connsiteY307" fmla="*/ 6033555 h 6858000"/>
              <a:gd name="connsiteX308" fmla="*/ 5008210 w 7467600"/>
              <a:gd name="connsiteY308" fmla="*/ 6649194 h 6858000"/>
              <a:gd name="connsiteX309" fmla="*/ 4986321 w 7467600"/>
              <a:gd name="connsiteY309" fmla="*/ 6765687 h 6858000"/>
              <a:gd name="connsiteX310" fmla="*/ 4973474 w 7467600"/>
              <a:gd name="connsiteY310" fmla="*/ 6858000 h 6858000"/>
              <a:gd name="connsiteX311" fmla="*/ 4907178 w 7467600"/>
              <a:gd name="connsiteY311" fmla="*/ 6858000 h 6858000"/>
              <a:gd name="connsiteX312" fmla="*/ 4910810 w 7467600"/>
              <a:gd name="connsiteY312" fmla="*/ 6829660 h 6858000"/>
              <a:gd name="connsiteX313" fmla="*/ 4987461 w 7467600"/>
              <a:gd name="connsiteY313" fmla="*/ 6432994 h 6858000"/>
              <a:gd name="connsiteX314" fmla="*/ 5179262 w 7467600"/>
              <a:gd name="connsiteY314" fmla="*/ 6035044 h 6858000"/>
              <a:gd name="connsiteX315" fmla="*/ 4689678 w 7467600"/>
              <a:gd name="connsiteY315" fmla="*/ 6440241 h 6858000"/>
              <a:gd name="connsiteX316" fmla="*/ 4477543 w 7467600"/>
              <a:gd name="connsiteY316" fmla="*/ 6674836 h 6858000"/>
              <a:gd name="connsiteX317" fmla="*/ 4329957 w 7467600"/>
              <a:gd name="connsiteY317" fmla="*/ 6858000 h 6858000"/>
              <a:gd name="connsiteX318" fmla="*/ 4218595 w 7467600"/>
              <a:gd name="connsiteY318" fmla="*/ 6858000 h 6858000"/>
              <a:gd name="connsiteX319" fmla="*/ 4368888 w 7467600"/>
              <a:gd name="connsiteY319" fmla="*/ 6668412 h 6858000"/>
              <a:gd name="connsiteX320" fmla="*/ 4563091 w 7467600"/>
              <a:gd name="connsiteY320" fmla="*/ 6442508 h 6858000"/>
              <a:gd name="connsiteX321" fmla="*/ 5387324 w 7467600"/>
              <a:gd name="connsiteY321" fmla="*/ 5705830 h 6858000"/>
              <a:gd name="connsiteX322" fmla="*/ 5073620 w 7467600"/>
              <a:gd name="connsiteY322" fmla="*/ 5955437 h 6858000"/>
              <a:gd name="connsiteX323" fmla="*/ 4689789 w 7467600"/>
              <a:gd name="connsiteY323" fmla="*/ 6268382 h 6858000"/>
              <a:gd name="connsiteX324" fmla="*/ 4418722 w 7467600"/>
              <a:gd name="connsiteY324" fmla="*/ 6570886 h 6858000"/>
              <a:gd name="connsiteX325" fmla="*/ 4214944 w 7467600"/>
              <a:gd name="connsiteY325" fmla="*/ 6858000 h 6858000"/>
              <a:gd name="connsiteX326" fmla="*/ 4177898 w 7467600"/>
              <a:gd name="connsiteY326" fmla="*/ 6858000 h 6858000"/>
              <a:gd name="connsiteX327" fmla="*/ 4391597 w 7467600"/>
              <a:gd name="connsiteY327" fmla="*/ 6556370 h 6858000"/>
              <a:gd name="connsiteX328" fmla="*/ 4668889 w 7467600"/>
              <a:gd name="connsiteY328" fmla="*/ 6246399 h 6858000"/>
              <a:gd name="connsiteX329" fmla="*/ 5055427 w 7467600"/>
              <a:gd name="connsiteY329" fmla="*/ 5931476 h 6858000"/>
              <a:gd name="connsiteX330" fmla="*/ 5371814 w 7467600"/>
              <a:gd name="connsiteY330" fmla="*/ 5678975 h 6858000"/>
              <a:gd name="connsiteX331" fmla="*/ 4987918 w 7467600"/>
              <a:gd name="connsiteY331" fmla="*/ 5838701 h 6858000"/>
              <a:gd name="connsiteX332" fmla="*/ 4317146 w 7467600"/>
              <a:gd name="connsiteY332" fmla="*/ 6587716 h 6858000"/>
              <a:gd name="connsiteX333" fmla="*/ 4171627 w 7467600"/>
              <a:gd name="connsiteY333" fmla="*/ 6858000 h 6858000"/>
              <a:gd name="connsiteX334" fmla="*/ 4081585 w 7467600"/>
              <a:gd name="connsiteY334" fmla="*/ 6858000 h 6858000"/>
              <a:gd name="connsiteX335" fmla="*/ 4238603 w 7467600"/>
              <a:gd name="connsiteY335" fmla="*/ 6559341 h 6858000"/>
              <a:gd name="connsiteX336" fmla="*/ 4778333 w 7467600"/>
              <a:gd name="connsiteY336" fmla="*/ 5873626 h 6858000"/>
              <a:gd name="connsiteX337" fmla="*/ 5414185 w 7467600"/>
              <a:gd name="connsiteY337" fmla="*/ 5573882 h 6858000"/>
              <a:gd name="connsiteX338" fmla="*/ 5959648 w 7467600"/>
              <a:gd name="connsiteY338" fmla="*/ 4760797 h 6858000"/>
              <a:gd name="connsiteX339" fmla="*/ 5355019 w 7467600"/>
              <a:gd name="connsiteY339" fmla="*/ 4734672 h 6858000"/>
              <a:gd name="connsiteX340" fmla="*/ 5083565 w 7467600"/>
              <a:gd name="connsiteY340" fmla="*/ 5179121 h 6858000"/>
              <a:gd name="connsiteX341" fmla="*/ 4713577 w 7467600"/>
              <a:gd name="connsiteY341" fmla="*/ 5616803 h 6858000"/>
              <a:gd name="connsiteX342" fmla="*/ 3989559 w 7467600"/>
              <a:gd name="connsiteY342" fmla="*/ 6145945 h 6858000"/>
              <a:gd name="connsiteX343" fmla="*/ 3939824 w 7467600"/>
              <a:gd name="connsiteY343" fmla="*/ 6066900 h 6858000"/>
              <a:gd name="connsiteX344" fmla="*/ 4584537 w 7467600"/>
              <a:gd name="connsiteY344" fmla="*/ 5324826 h 6858000"/>
              <a:gd name="connsiteX345" fmla="*/ 5037105 w 7467600"/>
              <a:gd name="connsiteY345" fmla="*/ 5088765 h 6858000"/>
              <a:gd name="connsiteX346" fmla="*/ 5039930 w 7467600"/>
              <a:gd name="connsiteY346" fmla="*/ 5089585 h 6858000"/>
              <a:gd name="connsiteX347" fmla="*/ 5263764 w 7467600"/>
              <a:gd name="connsiteY347" fmla="*/ 4735525 h 6858000"/>
              <a:gd name="connsiteX348" fmla="*/ 4086300 w 7467600"/>
              <a:gd name="connsiteY348" fmla="*/ 4884599 h 6858000"/>
              <a:gd name="connsiteX349" fmla="*/ 4085485 w 7467600"/>
              <a:gd name="connsiteY349" fmla="*/ 4899070 h 6858000"/>
              <a:gd name="connsiteX350" fmla="*/ 3871915 w 7467600"/>
              <a:gd name="connsiteY350" fmla="*/ 5253645 h 6858000"/>
              <a:gd name="connsiteX351" fmla="*/ 3799374 w 7467600"/>
              <a:gd name="connsiteY351" fmla="*/ 5466127 h 6858000"/>
              <a:gd name="connsiteX352" fmla="*/ 3498850 w 7467600"/>
              <a:gd name="connsiteY352" fmla="*/ 6661888 h 6858000"/>
              <a:gd name="connsiteX353" fmla="*/ 3399216 w 7467600"/>
              <a:gd name="connsiteY353" fmla="*/ 6858000 h 6858000"/>
              <a:gd name="connsiteX354" fmla="*/ 3303688 w 7467600"/>
              <a:gd name="connsiteY354" fmla="*/ 6858000 h 6858000"/>
              <a:gd name="connsiteX355" fmla="*/ 3391774 w 7467600"/>
              <a:gd name="connsiteY355" fmla="*/ 6697181 h 6858000"/>
              <a:gd name="connsiteX356" fmla="*/ 3735540 w 7467600"/>
              <a:gd name="connsiteY356" fmla="*/ 5546923 h 6858000"/>
              <a:gd name="connsiteX357" fmla="*/ 3729438 w 7467600"/>
              <a:gd name="connsiteY357" fmla="*/ 5569058 h 6858000"/>
              <a:gd name="connsiteX358" fmla="*/ 3707782 w 7467600"/>
              <a:gd name="connsiteY358" fmla="*/ 5644908 h 6858000"/>
              <a:gd name="connsiteX359" fmla="*/ 3583827 w 7467600"/>
              <a:gd name="connsiteY359" fmla="*/ 6039215 h 6858000"/>
              <a:gd name="connsiteX360" fmla="*/ 3547861 w 7467600"/>
              <a:gd name="connsiteY360" fmla="*/ 6129609 h 6858000"/>
              <a:gd name="connsiteX361" fmla="*/ 3490905 w 7467600"/>
              <a:gd name="connsiteY361" fmla="*/ 6277660 h 6858000"/>
              <a:gd name="connsiteX362" fmla="*/ 3455859 w 7467600"/>
              <a:gd name="connsiteY362" fmla="*/ 6391301 h 6858000"/>
              <a:gd name="connsiteX363" fmla="*/ 3429112 w 7467600"/>
              <a:gd name="connsiteY363" fmla="*/ 6479469 h 6858000"/>
              <a:gd name="connsiteX364" fmla="*/ 3304862 w 7467600"/>
              <a:gd name="connsiteY364" fmla="*/ 6796476 h 6858000"/>
              <a:gd name="connsiteX365" fmla="*/ 3276071 w 7467600"/>
              <a:gd name="connsiteY365" fmla="*/ 6858000 h 6858000"/>
              <a:gd name="connsiteX366" fmla="*/ 3240805 w 7467600"/>
              <a:gd name="connsiteY366" fmla="*/ 6858000 h 6858000"/>
              <a:gd name="connsiteX367" fmla="*/ 3275917 w 7467600"/>
              <a:gd name="connsiteY367" fmla="*/ 6783192 h 6858000"/>
              <a:gd name="connsiteX368" fmla="*/ 3399358 w 7467600"/>
              <a:gd name="connsiteY368" fmla="*/ 6469011 h 6858000"/>
              <a:gd name="connsiteX369" fmla="*/ 3425650 w 7467600"/>
              <a:gd name="connsiteY369" fmla="*/ 6381333 h 6858000"/>
              <a:gd name="connsiteX370" fmla="*/ 3460661 w 7467600"/>
              <a:gd name="connsiteY370" fmla="*/ 6266763 h 6858000"/>
              <a:gd name="connsiteX371" fmla="*/ 3518021 w 7467600"/>
              <a:gd name="connsiteY371" fmla="*/ 6117298 h 6858000"/>
              <a:gd name="connsiteX372" fmla="*/ 3554035 w 7467600"/>
              <a:gd name="connsiteY372" fmla="*/ 6027832 h 6858000"/>
              <a:gd name="connsiteX373" fmla="*/ 3677174 w 7467600"/>
              <a:gd name="connsiteY373" fmla="*/ 5636351 h 6858000"/>
              <a:gd name="connsiteX374" fmla="*/ 3698819 w 7467600"/>
              <a:gd name="connsiteY374" fmla="*/ 5560503 h 6858000"/>
              <a:gd name="connsiteX375" fmla="*/ 3702094 w 7467600"/>
              <a:gd name="connsiteY375" fmla="*/ 5549194 h 6858000"/>
              <a:gd name="connsiteX376" fmla="*/ 3398355 w 7467600"/>
              <a:gd name="connsiteY376" fmla="*/ 6094603 h 6858000"/>
              <a:gd name="connsiteX377" fmla="*/ 3193941 w 7467600"/>
              <a:gd name="connsiteY377" fmla="*/ 6798775 h 6858000"/>
              <a:gd name="connsiteX378" fmla="*/ 3184140 w 7467600"/>
              <a:gd name="connsiteY378" fmla="*/ 6858000 h 6858000"/>
              <a:gd name="connsiteX379" fmla="*/ 3099978 w 7467600"/>
              <a:gd name="connsiteY379" fmla="*/ 6858000 h 6858000"/>
              <a:gd name="connsiteX380" fmla="*/ 3101556 w 7467600"/>
              <a:gd name="connsiteY380" fmla="*/ 6843337 h 6858000"/>
              <a:gd name="connsiteX381" fmla="*/ 3370162 w 7467600"/>
              <a:gd name="connsiteY381" fmla="*/ 5785550 h 6858000"/>
              <a:gd name="connsiteX382" fmla="*/ 3746477 w 7467600"/>
              <a:gd name="connsiteY382" fmla="*/ 5377889 h 6858000"/>
              <a:gd name="connsiteX383" fmla="*/ 3863399 w 7467600"/>
              <a:gd name="connsiteY383" fmla="*/ 5087257 h 6858000"/>
              <a:gd name="connsiteX384" fmla="*/ 3968712 w 7467600"/>
              <a:gd name="connsiteY384" fmla="*/ 4913989 h 6858000"/>
              <a:gd name="connsiteX385" fmla="*/ 2792390 w 7467600"/>
              <a:gd name="connsiteY385" fmla="*/ 5382974 h 6858000"/>
              <a:gd name="connsiteX386" fmla="*/ 2714982 w 7467600"/>
              <a:gd name="connsiteY386" fmla="*/ 5427051 h 6858000"/>
              <a:gd name="connsiteX387" fmla="*/ 2813361 w 7467600"/>
              <a:gd name="connsiteY387" fmla="*/ 6023912 h 6858000"/>
              <a:gd name="connsiteX388" fmla="*/ 2688430 w 7467600"/>
              <a:gd name="connsiteY388" fmla="*/ 6801564 h 6858000"/>
              <a:gd name="connsiteX389" fmla="*/ 2629626 w 7467600"/>
              <a:gd name="connsiteY389" fmla="*/ 6763394 h 6858000"/>
              <a:gd name="connsiteX390" fmla="*/ 2565328 w 7467600"/>
              <a:gd name="connsiteY390" fmla="*/ 5516399 h 6858000"/>
              <a:gd name="connsiteX391" fmla="*/ 1922999 w 7467600"/>
              <a:gd name="connsiteY391" fmla="*/ 5980343 h 6858000"/>
              <a:gd name="connsiteX392" fmla="*/ 1950261 w 7467600"/>
              <a:gd name="connsiteY392" fmla="*/ 6405858 h 6858000"/>
              <a:gd name="connsiteX393" fmla="*/ 2365554 w 7467600"/>
              <a:gd name="connsiteY393" fmla="*/ 6759107 h 6858000"/>
              <a:gd name="connsiteX394" fmla="*/ 2424142 w 7467600"/>
              <a:gd name="connsiteY394" fmla="*/ 6858000 h 6858000"/>
              <a:gd name="connsiteX395" fmla="*/ 2395994 w 7467600"/>
              <a:gd name="connsiteY395" fmla="*/ 6858000 h 6858000"/>
              <a:gd name="connsiteX396" fmla="*/ 2392863 w 7467600"/>
              <a:gd name="connsiteY396" fmla="*/ 6852964 h 6858000"/>
              <a:gd name="connsiteX397" fmla="*/ 2017589 w 7467600"/>
              <a:gd name="connsiteY397" fmla="*/ 6493982 h 6858000"/>
              <a:gd name="connsiteX398" fmla="*/ 2147336 w 7467600"/>
              <a:gd name="connsiteY398" fmla="*/ 6594052 h 6858000"/>
              <a:gd name="connsiteX399" fmla="*/ 2207047 w 7467600"/>
              <a:gd name="connsiteY399" fmla="*/ 6654540 h 6858000"/>
              <a:gd name="connsiteX400" fmla="*/ 2299106 w 7467600"/>
              <a:gd name="connsiteY400" fmla="*/ 6778931 h 6858000"/>
              <a:gd name="connsiteX401" fmla="*/ 2314430 w 7467600"/>
              <a:gd name="connsiteY401" fmla="*/ 6801144 h 6858000"/>
              <a:gd name="connsiteX402" fmla="*/ 2352406 w 7467600"/>
              <a:gd name="connsiteY402" fmla="*/ 6858000 h 6858000"/>
              <a:gd name="connsiteX403" fmla="*/ 2314492 w 7467600"/>
              <a:gd name="connsiteY403" fmla="*/ 6858000 h 6858000"/>
              <a:gd name="connsiteX404" fmla="*/ 2288095 w 7467600"/>
              <a:gd name="connsiteY404" fmla="*/ 6818030 h 6858000"/>
              <a:gd name="connsiteX405" fmla="*/ 2272768 w 7467600"/>
              <a:gd name="connsiteY405" fmla="*/ 6795822 h 6858000"/>
              <a:gd name="connsiteX406" fmla="*/ 2182715 w 7467600"/>
              <a:gd name="connsiteY406" fmla="*/ 6675071 h 6858000"/>
              <a:gd name="connsiteX407" fmla="*/ 2032061 w 7467600"/>
              <a:gd name="connsiteY407" fmla="*/ 6541380 h 6858000"/>
              <a:gd name="connsiteX408" fmla="*/ 2257220 w 7467600"/>
              <a:gd name="connsiteY408" fmla="*/ 6826257 h 6858000"/>
              <a:gd name="connsiteX409" fmla="*/ 2281324 w 7467600"/>
              <a:gd name="connsiteY409" fmla="*/ 6858000 h 6858000"/>
              <a:gd name="connsiteX410" fmla="*/ 2242860 w 7467600"/>
              <a:gd name="connsiteY410" fmla="*/ 6858000 h 6858000"/>
              <a:gd name="connsiteX411" fmla="*/ 2232818 w 7467600"/>
              <a:gd name="connsiteY411" fmla="*/ 6844926 h 6858000"/>
              <a:gd name="connsiteX412" fmla="*/ 1990172 w 7467600"/>
              <a:gd name="connsiteY412" fmla="*/ 6542121 h 6858000"/>
              <a:gd name="connsiteX413" fmla="*/ 2124090 w 7467600"/>
              <a:gd name="connsiteY413" fmla="*/ 6761017 h 6858000"/>
              <a:gd name="connsiteX414" fmla="*/ 2200380 w 7467600"/>
              <a:gd name="connsiteY414" fmla="*/ 6858000 h 6858000"/>
              <a:gd name="connsiteX415" fmla="*/ 2147507 w 7467600"/>
              <a:gd name="connsiteY415" fmla="*/ 6858000 h 6858000"/>
              <a:gd name="connsiteX416" fmla="*/ 2070668 w 7467600"/>
              <a:gd name="connsiteY416" fmla="*/ 6761520 h 6858000"/>
              <a:gd name="connsiteX417" fmla="*/ 1975142 w 7467600"/>
              <a:gd name="connsiteY417" fmla="*/ 6585570 h 6858000"/>
              <a:gd name="connsiteX418" fmla="*/ 2050035 w 7467600"/>
              <a:gd name="connsiteY418" fmla="*/ 6813345 h 6858000"/>
              <a:gd name="connsiteX419" fmla="*/ 2063025 w 7467600"/>
              <a:gd name="connsiteY419" fmla="*/ 6858000 h 6858000"/>
              <a:gd name="connsiteX420" fmla="*/ 2021675 w 7467600"/>
              <a:gd name="connsiteY420" fmla="*/ 6858000 h 6858000"/>
              <a:gd name="connsiteX421" fmla="*/ 2019308 w 7467600"/>
              <a:gd name="connsiteY421" fmla="*/ 6847118 h 6858000"/>
              <a:gd name="connsiteX422" fmla="*/ 1938835 w 7467600"/>
              <a:gd name="connsiteY422" fmla="*/ 6551160 h 6858000"/>
              <a:gd name="connsiteX423" fmla="*/ 1953230 w 7467600"/>
              <a:gd name="connsiteY423" fmla="*/ 6759699 h 6858000"/>
              <a:gd name="connsiteX424" fmla="*/ 1956763 w 7467600"/>
              <a:gd name="connsiteY424" fmla="*/ 6778191 h 6858000"/>
              <a:gd name="connsiteX425" fmla="*/ 1967925 w 7467600"/>
              <a:gd name="connsiteY425" fmla="*/ 6858000 h 6858000"/>
              <a:gd name="connsiteX426" fmla="*/ 1936622 w 7467600"/>
              <a:gd name="connsiteY426" fmla="*/ 6858000 h 6858000"/>
              <a:gd name="connsiteX427" fmla="*/ 1926261 w 7467600"/>
              <a:gd name="connsiteY427" fmla="*/ 6784064 h 6858000"/>
              <a:gd name="connsiteX428" fmla="*/ 1922724 w 7467600"/>
              <a:gd name="connsiteY428" fmla="*/ 6765577 h 6858000"/>
              <a:gd name="connsiteX429" fmla="*/ 1904650 w 7467600"/>
              <a:gd name="connsiteY429" fmla="*/ 6639616 h 6858000"/>
              <a:gd name="connsiteX430" fmla="*/ 1885273 w 7467600"/>
              <a:gd name="connsiteY430" fmla="*/ 6858000 h 6858000"/>
              <a:gd name="connsiteX431" fmla="*/ 1854363 w 7467600"/>
              <a:gd name="connsiteY431" fmla="*/ 6858000 h 6858000"/>
              <a:gd name="connsiteX432" fmla="*/ 1880391 w 7467600"/>
              <a:gd name="connsiteY432" fmla="*/ 6603796 h 6858000"/>
              <a:gd name="connsiteX433" fmla="*/ 1818273 w 7467600"/>
              <a:gd name="connsiteY433" fmla="*/ 6715729 h 6858000"/>
              <a:gd name="connsiteX434" fmla="*/ 1794691 w 7467600"/>
              <a:gd name="connsiteY434" fmla="*/ 6843239 h 6858000"/>
              <a:gd name="connsiteX435" fmla="*/ 1794914 w 7467600"/>
              <a:gd name="connsiteY435" fmla="*/ 6858000 h 6858000"/>
              <a:gd name="connsiteX436" fmla="*/ 1746128 w 7467600"/>
              <a:gd name="connsiteY436" fmla="*/ 6858000 h 6858000"/>
              <a:gd name="connsiteX437" fmla="*/ 1753934 w 7467600"/>
              <a:gd name="connsiteY437" fmla="*/ 6724796 h 6858000"/>
              <a:gd name="connsiteX438" fmla="*/ 1792053 w 7467600"/>
              <a:gd name="connsiteY438" fmla="*/ 6572396 h 6858000"/>
              <a:gd name="connsiteX439" fmla="*/ 1862248 w 7467600"/>
              <a:gd name="connsiteY439" fmla="*/ 6266397 h 6858000"/>
              <a:gd name="connsiteX440" fmla="*/ 1862250 w 7467600"/>
              <a:gd name="connsiteY440" fmla="*/ 6033531 h 6858000"/>
              <a:gd name="connsiteX441" fmla="*/ 1211999 w 7467600"/>
              <a:gd name="connsiteY441" fmla="*/ 6683610 h 6858000"/>
              <a:gd name="connsiteX442" fmla="*/ 1213266 w 7467600"/>
              <a:gd name="connsiteY442" fmla="*/ 6691947 h 6858000"/>
              <a:gd name="connsiteX443" fmla="*/ 1203370 w 7467600"/>
              <a:gd name="connsiteY443" fmla="*/ 6850676 h 6858000"/>
              <a:gd name="connsiteX444" fmla="*/ 1203671 w 7467600"/>
              <a:gd name="connsiteY444" fmla="*/ 6858000 h 6858000"/>
              <a:gd name="connsiteX445" fmla="*/ 1143180 w 7467600"/>
              <a:gd name="connsiteY445" fmla="*/ 6858000 h 6858000"/>
              <a:gd name="connsiteX446" fmla="*/ 1142176 w 7467600"/>
              <a:gd name="connsiteY446" fmla="*/ 6766045 h 6858000"/>
              <a:gd name="connsiteX447" fmla="*/ 1067484 w 7467600"/>
              <a:gd name="connsiteY447" fmla="*/ 6858000 h 6858000"/>
              <a:gd name="connsiteX448" fmla="*/ 953928 w 7467600"/>
              <a:gd name="connsiteY448" fmla="*/ 6858000 h 6858000"/>
              <a:gd name="connsiteX449" fmla="*/ 959715 w 7467600"/>
              <a:gd name="connsiteY449" fmla="*/ 6850185 h 6858000"/>
              <a:gd name="connsiteX450" fmla="*/ 1483788 w 7467600"/>
              <a:gd name="connsiteY450" fmla="*/ 6259174 h 6858000"/>
              <a:gd name="connsiteX451" fmla="*/ 1100671 w 7467600"/>
              <a:gd name="connsiteY451" fmla="*/ 6252137 h 6858000"/>
              <a:gd name="connsiteX452" fmla="*/ 1090144 w 7467600"/>
              <a:gd name="connsiteY452" fmla="*/ 6256748 h 6858000"/>
              <a:gd name="connsiteX453" fmla="*/ 1095872 w 7467600"/>
              <a:gd name="connsiteY453" fmla="*/ 6271892 h 6858000"/>
              <a:gd name="connsiteX454" fmla="*/ 262785 w 7467600"/>
              <a:gd name="connsiteY454" fmla="*/ 6845450 h 6858000"/>
              <a:gd name="connsiteX455" fmla="*/ 209968 w 7467600"/>
              <a:gd name="connsiteY455" fmla="*/ 6770713 h 6858000"/>
              <a:gd name="connsiteX456" fmla="*/ 873460 w 7467600"/>
              <a:gd name="connsiteY456" fmla="*/ 6253768 h 6858000"/>
              <a:gd name="connsiteX457" fmla="*/ 192686 w 7467600"/>
              <a:gd name="connsiteY457" fmla="*/ 5849257 h 6858000"/>
              <a:gd name="connsiteX458" fmla="*/ 4696 w 7467600"/>
              <a:gd name="connsiteY458" fmla="*/ 5697668 h 6858000"/>
              <a:gd name="connsiteX459" fmla="*/ 0 w 7467600"/>
              <a:gd name="connsiteY459" fmla="*/ 5689984 h 6858000"/>
              <a:gd name="connsiteX460" fmla="*/ 0 w 7467600"/>
              <a:gd name="connsiteY460" fmla="*/ 5513472 h 6858000"/>
              <a:gd name="connsiteX461" fmla="*/ 174101 w 7467600"/>
              <a:gd name="connsiteY461" fmla="*/ 5620277 h 6858000"/>
              <a:gd name="connsiteX462" fmla="*/ 891800 w 7467600"/>
              <a:gd name="connsiteY462" fmla="*/ 6036935 h 6858000"/>
              <a:gd name="connsiteX463" fmla="*/ 1072219 w 7467600"/>
              <a:gd name="connsiteY463" fmla="*/ 6169443 h 6858000"/>
              <a:gd name="connsiteX464" fmla="*/ 1074117 w 7467600"/>
              <a:gd name="connsiteY464" fmla="*/ 6170301 h 6858000"/>
              <a:gd name="connsiteX465" fmla="*/ 1083114 w 7467600"/>
              <a:gd name="connsiteY465" fmla="*/ 6174131 h 6858000"/>
              <a:gd name="connsiteX466" fmla="*/ 1543010 w 7467600"/>
              <a:gd name="connsiteY466" fmla="*/ 6191140 h 6858000"/>
              <a:gd name="connsiteX467" fmla="*/ 1551080 w 7467600"/>
              <a:gd name="connsiteY467" fmla="*/ 6195006 h 6858000"/>
              <a:gd name="connsiteX468" fmla="*/ 2345443 w 7467600"/>
              <a:gd name="connsiteY468" fmla="*/ 5549882 h 6858000"/>
              <a:gd name="connsiteX469" fmla="*/ 1721499 w 7467600"/>
              <a:gd name="connsiteY469" fmla="*/ 5599969 h 6858000"/>
              <a:gd name="connsiteX470" fmla="*/ 767716 w 7467600"/>
              <a:gd name="connsiteY470" fmla="*/ 5472768 h 6858000"/>
              <a:gd name="connsiteX471" fmla="*/ 722147 w 7467600"/>
              <a:gd name="connsiteY471" fmla="*/ 5393091 h 6858000"/>
              <a:gd name="connsiteX472" fmla="*/ 1485552 w 7467600"/>
              <a:gd name="connsiteY472" fmla="*/ 5313202 h 6858000"/>
              <a:gd name="connsiteX473" fmla="*/ 2143004 w 7467600"/>
              <a:gd name="connsiteY473" fmla="*/ 5402420 h 6858000"/>
              <a:gd name="connsiteX474" fmla="*/ 1933391 w 7467600"/>
              <a:gd name="connsiteY474" fmla="*/ 5156971 h 6858000"/>
              <a:gd name="connsiteX475" fmla="*/ 1827118 w 7467600"/>
              <a:gd name="connsiteY475" fmla="*/ 4968410 h 6858000"/>
              <a:gd name="connsiteX476" fmla="*/ 1837349 w 7467600"/>
              <a:gd name="connsiteY476" fmla="*/ 4956357 h 6858000"/>
              <a:gd name="connsiteX477" fmla="*/ 2162835 w 7467600"/>
              <a:gd name="connsiteY477" fmla="*/ 5187853 h 6858000"/>
              <a:gd name="connsiteX478" fmla="*/ 2257167 w 7467600"/>
              <a:gd name="connsiteY478" fmla="*/ 5462123 h 6858000"/>
              <a:gd name="connsiteX479" fmla="*/ 2261598 w 7467600"/>
              <a:gd name="connsiteY479" fmla="*/ 5467998 h 6858000"/>
              <a:gd name="connsiteX480" fmla="*/ 2437177 w 7467600"/>
              <a:gd name="connsiteY480" fmla="*/ 5479608 h 6858000"/>
              <a:gd name="connsiteX481" fmla="*/ 2445247 w 7467600"/>
              <a:gd name="connsiteY481" fmla="*/ 5483476 h 6858000"/>
              <a:gd name="connsiteX482" fmla="*/ 2743626 w 7467600"/>
              <a:gd name="connsiteY482" fmla="*/ 5304819 h 6858000"/>
              <a:gd name="connsiteX483" fmla="*/ 3048102 w 7467600"/>
              <a:gd name="connsiteY483" fmla="*/ 5150595 h 6858000"/>
              <a:gd name="connsiteX484" fmla="*/ 1799414 w 7467600"/>
              <a:gd name="connsiteY484" fmla="*/ 4694732 h 6858000"/>
              <a:gd name="connsiteX485" fmla="*/ 1771735 w 7467600"/>
              <a:gd name="connsiteY485" fmla="*/ 4619929 h 6858000"/>
              <a:gd name="connsiteX486" fmla="*/ 3104273 w 7467600"/>
              <a:gd name="connsiteY486" fmla="*/ 5076159 h 6858000"/>
              <a:gd name="connsiteX487" fmla="*/ 3113245 w 7467600"/>
              <a:gd name="connsiteY487" fmla="*/ 5090705 h 6858000"/>
              <a:gd name="connsiteX488" fmla="*/ 3126294 w 7467600"/>
              <a:gd name="connsiteY488" fmla="*/ 5114400 h 6858000"/>
              <a:gd name="connsiteX489" fmla="*/ 3937433 w 7467600"/>
              <a:gd name="connsiteY489" fmla="*/ 4830473 h 6858000"/>
              <a:gd name="connsiteX490" fmla="*/ 3590475 w 7467600"/>
              <a:gd name="connsiteY490" fmla="*/ 4597974 h 6858000"/>
              <a:gd name="connsiteX491" fmla="*/ 3100264 w 7467600"/>
              <a:gd name="connsiteY491" fmla="*/ 4579845 h 6858000"/>
              <a:gd name="connsiteX492" fmla="*/ 2183576 w 7467600"/>
              <a:gd name="connsiteY492" fmla="*/ 4227150 h 6858000"/>
              <a:gd name="connsiteX493" fmla="*/ 2151029 w 7467600"/>
              <a:gd name="connsiteY493" fmla="*/ 4146947 h 6858000"/>
              <a:gd name="connsiteX494" fmla="*/ 3563434 w 7467600"/>
              <a:gd name="connsiteY494" fmla="*/ 4469115 h 6858000"/>
              <a:gd name="connsiteX495" fmla="*/ 3177952 w 7467600"/>
              <a:gd name="connsiteY495" fmla="*/ 3657386 h 6858000"/>
              <a:gd name="connsiteX496" fmla="*/ 3189263 w 7467600"/>
              <a:gd name="connsiteY496" fmla="*/ 3625726 h 6858000"/>
              <a:gd name="connsiteX497" fmla="*/ 3560912 w 7467600"/>
              <a:gd name="connsiteY497" fmla="*/ 4079863 h 6858000"/>
              <a:gd name="connsiteX498" fmla="*/ 3626636 w 7467600"/>
              <a:gd name="connsiteY498" fmla="*/ 4512230 h 6858000"/>
              <a:gd name="connsiteX499" fmla="*/ 3653088 w 7467600"/>
              <a:gd name="connsiteY499" fmla="*/ 4521417 h 6858000"/>
              <a:gd name="connsiteX500" fmla="*/ 3988128 w 7467600"/>
              <a:gd name="connsiteY500" fmla="*/ 4817267 h 6858000"/>
              <a:gd name="connsiteX501" fmla="*/ 4830582 w 7467600"/>
              <a:gd name="connsiteY501" fmla="*/ 4676000 h 6858000"/>
              <a:gd name="connsiteX502" fmla="*/ 4830100 w 7467600"/>
              <a:gd name="connsiteY502" fmla="*/ 4675554 h 6858000"/>
              <a:gd name="connsiteX503" fmla="*/ 4036318 w 7467600"/>
              <a:gd name="connsiteY503" fmla="*/ 4147013 h 6858000"/>
              <a:gd name="connsiteX504" fmla="*/ 3432098 w 7467600"/>
              <a:gd name="connsiteY504" fmla="*/ 3537312 h 6858000"/>
              <a:gd name="connsiteX505" fmla="*/ 3446761 w 7467600"/>
              <a:gd name="connsiteY505" fmla="*/ 3461278 h 6858000"/>
              <a:gd name="connsiteX506" fmla="*/ 4419733 w 7467600"/>
              <a:gd name="connsiteY506" fmla="*/ 3963555 h 6858000"/>
              <a:gd name="connsiteX507" fmla="*/ 4781371 w 7467600"/>
              <a:gd name="connsiteY507" fmla="*/ 4458604 h 6858000"/>
              <a:gd name="connsiteX508" fmla="*/ 4780440 w 7467600"/>
              <a:gd name="connsiteY508" fmla="*/ 4470290 h 6858000"/>
              <a:gd name="connsiteX509" fmla="*/ 4898954 w 7467600"/>
              <a:gd name="connsiteY509" fmla="*/ 4662092 h 6858000"/>
              <a:gd name="connsiteX510" fmla="*/ 4900699 w 7467600"/>
              <a:gd name="connsiteY510" fmla="*/ 4670867 h 6858000"/>
              <a:gd name="connsiteX511" fmla="*/ 5714511 w 7467600"/>
              <a:gd name="connsiteY511" fmla="*/ 4663483 h 6858000"/>
              <a:gd name="connsiteX512" fmla="*/ 5464793 w 7467600"/>
              <a:gd name="connsiteY512" fmla="*/ 4393556 h 6858000"/>
              <a:gd name="connsiteX513" fmla="*/ 5461897 w 7467600"/>
              <a:gd name="connsiteY513" fmla="*/ 4390879 h 6858000"/>
              <a:gd name="connsiteX514" fmla="*/ 4294126 w 7467600"/>
              <a:gd name="connsiteY514" fmla="*/ 3303048 h 6858000"/>
              <a:gd name="connsiteX515" fmla="*/ 4305321 w 7467600"/>
              <a:gd name="connsiteY515" fmla="*/ 3256953 h 6858000"/>
              <a:gd name="connsiteX516" fmla="*/ 4949299 w 7467600"/>
              <a:gd name="connsiteY516" fmla="*/ 3766336 h 6858000"/>
              <a:gd name="connsiteX517" fmla="*/ 5291452 w 7467600"/>
              <a:gd name="connsiteY517" fmla="*/ 4076801 h 6858000"/>
              <a:gd name="connsiteX518" fmla="*/ 5434998 w 7467600"/>
              <a:gd name="connsiteY518" fmla="*/ 4254100 h 6858000"/>
              <a:gd name="connsiteX519" fmla="*/ 5351015 w 7467600"/>
              <a:gd name="connsiteY519" fmla="*/ 3760989 h 6858000"/>
              <a:gd name="connsiteX520" fmla="*/ 5413780 w 7467600"/>
              <a:gd name="connsiteY520" fmla="*/ 2966265 h 6858000"/>
              <a:gd name="connsiteX521" fmla="*/ 5425627 w 7467600"/>
              <a:gd name="connsiteY521" fmla="*/ 2954192 h 6858000"/>
              <a:gd name="connsiteX522" fmla="*/ 6604735 w 7467600"/>
              <a:gd name="connsiteY522" fmla="*/ 2041381 h 6858000"/>
              <a:gd name="connsiteX523" fmla="*/ 7204487 w 7467600"/>
              <a:gd name="connsiteY523" fmla="*/ 2742112 h 6858000"/>
              <a:gd name="connsiteX524" fmla="*/ 7131592 w 7467600"/>
              <a:gd name="connsiteY524" fmla="*/ 2672096 h 6858000"/>
              <a:gd name="connsiteX525" fmla="*/ 6996344 w 7467600"/>
              <a:gd name="connsiteY525" fmla="*/ 2518310 h 6858000"/>
              <a:gd name="connsiteX526" fmla="*/ 6735495 w 7467600"/>
              <a:gd name="connsiteY526" fmla="*/ 2196890 h 6858000"/>
              <a:gd name="connsiteX527" fmla="*/ 6721901 w 7467600"/>
              <a:gd name="connsiteY527" fmla="*/ 2179274 h 6858000"/>
              <a:gd name="connsiteX528" fmla="*/ 6604735 w 7467600"/>
              <a:gd name="connsiteY528" fmla="*/ 2041381 h 6858000"/>
              <a:gd name="connsiteX529" fmla="*/ 6591670 w 7467600"/>
              <a:gd name="connsiteY529" fmla="*/ 1988277 h 6858000"/>
              <a:gd name="connsiteX530" fmla="*/ 6747349 w 7467600"/>
              <a:gd name="connsiteY530" fmla="*/ 2160069 h 6858000"/>
              <a:gd name="connsiteX531" fmla="*/ 6760943 w 7467600"/>
              <a:gd name="connsiteY531" fmla="*/ 2177686 h 6858000"/>
              <a:gd name="connsiteX532" fmla="*/ 7021065 w 7467600"/>
              <a:gd name="connsiteY532" fmla="*/ 2498102 h 6858000"/>
              <a:gd name="connsiteX533" fmla="*/ 7155223 w 7467600"/>
              <a:gd name="connsiteY533" fmla="*/ 2650386 h 6858000"/>
              <a:gd name="connsiteX534" fmla="*/ 7203167 w 7467600"/>
              <a:gd name="connsiteY534" fmla="*/ 2697288 h 6858000"/>
              <a:gd name="connsiteX535" fmla="*/ 6937703 w 7467600"/>
              <a:gd name="connsiteY535" fmla="*/ 2321981 h 6858000"/>
              <a:gd name="connsiteX536" fmla="*/ 6591670 w 7467600"/>
              <a:gd name="connsiteY536" fmla="*/ 1988277 h 6858000"/>
              <a:gd name="connsiteX537" fmla="*/ 5798671 w 7467600"/>
              <a:gd name="connsiteY537" fmla="*/ 1981601 h 6858000"/>
              <a:gd name="connsiteX538" fmla="*/ 5754709 w 7467600"/>
              <a:gd name="connsiteY538" fmla="*/ 2071454 h 6858000"/>
              <a:gd name="connsiteX539" fmla="*/ 5763044 w 7467600"/>
              <a:gd name="connsiteY539" fmla="*/ 2842206 h 6858000"/>
              <a:gd name="connsiteX540" fmla="*/ 5764974 w 7467600"/>
              <a:gd name="connsiteY540" fmla="*/ 2799609 h 6858000"/>
              <a:gd name="connsiteX541" fmla="*/ 5767665 w 7467600"/>
              <a:gd name="connsiteY541" fmla="*/ 2666409 h 6858000"/>
              <a:gd name="connsiteX542" fmla="*/ 5763055 w 7467600"/>
              <a:gd name="connsiteY542" fmla="*/ 2579705 h 6858000"/>
              <a:gd name="connsiteX543" fmla="*/ 5758079 w 7467600"/>
              <a:gd name="connsiteY543" fmla="*/ 2492508 h 6858000"/>
              <a:gd name="connsiteX544" fmla="*/ 5779325 w 7467600"/>
              <a:gd name="connsiteY544" fmla="*/ 2197069 h 6858000"/>
              <a:gd name="connsiteX545" fmla="*/ 5798671 w 7467600"/>
              <a:gd name="connsiteY545" fmla="*/ 1981601 h 6858000"/>
              <a:gd name="connsiteX546" fmla="*/ 5829202 w 7467600"/>
              <a:gd name="connsiteY546" fmla="*/ 1971679 h 6858000"/>
              <a:gd name="connsiteX547" fmla="*/ 5809558 w 7467600"/>
              <a:gd name="connsiteY547" fmla="*/ 2198043 h 6858000"/>
              <a:gd name="connsiteX548" fmla="*/ 5788653 w 7467600"/>
              <a:gd name="connsiteY548" fmla="*/ 2489430 h 6858000"/>
              <a:gd name="connsiteX549" fmla="*/ 5793439 w 7467600"/>
              <a:gd name="connsiteY549" fmla="*/ 2575235 h 6858000"/>
              <a:gd name="connsiteX550" fmla="*/ 5796837 w 7467600"/>
              <a:gd name="connsiteY550" fmla="*/ 2637633 h 6858000"/>
              <a:gd name="connsiteX551" fmla="*/ 5818614 w 7467600"/>
              <a:gd name="connsiteY551" fmla="*/ 2473055 h 6858000"/>
              <a:gd name="connsiteX552" fmla="*/ 5829202 w 7467600"/>
              <a:gd name="connsiteY552" fmla="*/ 1971679 h 6858000"/>
              <a:gd name="connsiteX553" fmla="*/ 5911389 w 7467600"/>
              <a:gd name="connsiteY553" fmla="*/ 1898371 h 6858000"/>
              <a:gd name="connsiteX554" fmla="*/ 6237627 w 7467600"/>
              <a:gd name="connsiteY554" fmla="*/ 2231921 h 6858000"/>
              <a:gd name="connsiteX555" fmla="*/ 5911389 w 7467600"/>
              <a:gd name="connsiteY555" fmla="*/ 1898371 h 6858000"/>
              <a:gd name="connsiteX556" fmla="*/ 6944437 w 7467600"/>
              <a:gd name="connsiteY556" fmla="*/ 1575402 h 6858000"/>
              <a:gd name="connsiteX557" fmla="*/ 6304730 w 7467600"/>
              <a:gd name="connsiteY557" fmla="*/ 1766654 h 6858000"/>
              <a:gd name="connsiteX558" fmla="*/ 6944437 w 7467600"/>
              <a:gd name="connsiteY558" fmla="*/ 1575402 h 6858000"/>
              <a:gd name="connsiteX559" fmla="*/ 7019523 w 7467600"/>
              <a:gd name="connsiteY559" fmla="*/ 1519450 h 6858000"/>
              <a:gd name="connsiteX560" fmla="*/ 6298091 w 7467600"/>
              <a:gd name="connsiteY560" fmla="*/ 1737122 h 6858000"/>
              <a:gd name="connsiteX561" fmla="*/ 7019523 w 7467600"/>
              <a:gd name="connsiteY561" fmla="*/ 1519450 h 6858000"/>
              <a:gd name="connsiteX562" fmla="*/ 2399523 w 7467600"/>
              <a:gd name="connsiteY562" fmla="*/ 1428234 h 6858000"/>
              <a:gd name="connsiteX563" fmla="*/ 2224982 w 7467600"/>
              <a:gd name="connsiteY563" fmla="*/ 1826201 h 6858000"/>
              <a:gd name="connsiteX564" fmla="*/ 2096099 w 7467600"/>
              <a:gd name="connsiteY564" fmla="*/ 2345900 h 6858000"/>
              <a:gd name="connsiteX565" fmla="*/ 2283317 w 7467600"/>
              <a:gd name="connsiteY565" fmla="*/ 1796925 h 6858000"/>
              <a:gd name="connsiteX566" fmla="*/ 2399523 w 7467600"/>
              <a:gd name="connsiteY566" fmla="*/ 1428234 h 6858000"/>
              <a:gd name="connsiteX567" fmla="*/ 2448558 w 7467600"/>
              <a:gd name="connsiteY567" fmla="*/ 1373435 h 6858000"/>
              <a:gd name="connsiteX568" fmla="*/ 2312521 w 7467600"/>
              <a:gd name="connsiteY568" fmla="*/ 1806140 h 6858000"/>
              <a:gd name="connsiteX569" fmla="*/ 2127533 w 7467600"/>
              <a:gd name="connsiteY569" fmla="*/ 2348380 h 6858000"/>
              <a:gd name="connsiteX570" fmla="*/ 2358080 w 7467600"/>
              <a:gd name="connsiteY570" fmla="*/ 1866134 h 6858000"/>
              <a:gd name="connsiteX571" fmla="*/ 2407436 w 7467600"/>
              <a:gd name="connsiteY571" fmla="*/ 1651070 h 6858000"/>
              <a:gd name="connsiteX572" fmla="*/ 2448558 w 7467600"/>
              <a:gd name="connsiteY572" fmla="*/ 1373435 h 6858000"/>
              <a:gd name="connsiteX573" fmla="*/ 278707 w 7467600"/>
              <a:gd name="connsiteY573" fmla="*/ 1352270 h 6858000"/>
              <a:gd name="connsiteX574" fmla="*/ 321570 w 7467600"/>
              <a:gd name="connsiteY574" fmla="*/ 1861610 h 6858000"/>
              <a:gd name="connsiteX575" fmla="*/ 294281 w 7467600"/>
              <a:gd name="connsiteY575" fmla="*/ 1440658 h 6858000"/>
              <a:gd name="connsiteX576" fmla="*/ 278707 w 7467600"/>
              <a:gd name="connsiteY576" fmla="*/ 1352270 h 6858000"/>
              <a:gd name="connsiteX577" fmla="*/ 1423821 w 7467600"/>
              <a:gd name="connsiteY577" fmla="*/ 1351958 h 6858000"/>
              <a:gd name="connsiteX578" fmla="*/ 1638521 w 7467600"/>
              <a:gd name="connsiteY578" fmla="*/ 1908470 h 6858000"/>
              <a:gd name="connsiteX579" fmla="*/ 1754199 w 7467600"/>
              <a:gd name="connsiteY579" fmla="*/ 2149284 h 6858000"/>
              <a:gd name="connsiteX580" fmla="*/ 1908359 w 7467600"/>
              <a:gd name="connsiteY580" fmla="*/ 2364988 h 6858000"/>
              <a:gd name="connsiteX581" fmla="*/ 1647661 w 7467600"/>
              <a:gd name="connsiteY581" fmla="*/ 1825945 h 6858000"/>
              <a:gd name="connsiteX582" fmla="*/ 1423821 w 7467600"/>
              <a:gd name="connsiteY582" fmla="*/ 1351958 h 6858000"/>
              <a:gd name="connsiteX583" fmla="*/ 1431890 w 7467600"/>
              <a:gd name="connsiteY583" fmla="*/ 1306475 h 6858000"/>
              <a:gd name="connsiteX584" fmla="*/ 1507597 w 7467600"/>
              <a:gd name="connsiteY584" fmla="*/ 1446132 h 6858000"/>
              <a:gd name="connsiteX585" fmla="*/ 1674586 w 7467600"/>
              <a:gd name="connsiteY585" fmla="*/ 1813832 h 6858000"/>
              <a:gd name="connsiteX586" fmla="*/ 1815950 w 7467600"/>
              <a:gd name="connsiteY586" fmla="*/ 2128564 h 6858000"/>
              <a:gd name="connsiteX587" fmla="*/ 1984242 w 7467600"/>
              <a:gd name="connsiteY587" fmla="*/ 2430829 h 6858000"/>
              <a:gd name="connsiteX588" fmla="*/ 2014023 w 7467600"/>
              <a:gd name="connsiteY588" fmla="*/ 2450995 h 6858000"/>
              <a:gd name="connsiteX589" fmla="*/ 1747337 w 7467600"/>
              <a:gd name="connsiteY589" fmla="*/ 1855264 h 6858000"/>
              <a:gd name="connsiteX590" fmla="*/ 1533749 w 7467600"/>
              <a:gd name="connsiteY590" fmla="*/ 1478656 h 6858000"/>
              <a:gd name="connsiteX591" fmla="*/ 1431890 w 7467600"/>
              <a:gd name="connsiteY591" fmla="*/ 1306475 h 6858000"/>
              <a:gd name="connsiteX592" fmla="*/ 5052692 w 7467600"/>
              <a:gd name="connsiteY592" fmla="*/ 1292994 h 6858000"/>
              <a:gd name="connsiteX593" fmla="*/ 5200661 w 7467600"/>
              <a:gd name="connsiteY593" fmla="*/ 1635186 h 6858000"/>
              <a:gd name="connsiteX594" fmla="*/ 5297138 w 7467600"/>
              <a:gd name="connsiteY594" fmla="*/ 1906351 h 6858000"/>
              <a:gd name="connsiteX595" fmla="*/ 5052692 w 7467600"/>
              <a:gd name="connsiteY595" fmla="*/ 1292994 h 6858000"/>
              <a:gd name="connsiteX596" fmla="*/ 5009948 w 7467600"/>
              <a:gd name="connsiteY596" fmla="*/ 1273619 h 6858000"/>
              <a:gd name="connsiteX597" fmla="*/ 5121777 w 7467600"/>
              <a:gd name="connsiteY597" fmla="*/ 1654213 h 6858000"/>
              <a:gd name="connsiteX598" fmla="*/ 5293545 w 7467600"/>
              <a:gd name="connsiteY598" fmla="*/ 2072247 h 6858000"/>
              <a:gd name="connsiteX599" fmla="*/ 5294042 w 7467600"/>
              <a:gd name="connsiteY599" fmla="*/ 2065019 h 6858000"/>
              <a:gd name="connsiteX600" fmla="*/ 5171936 w 7467600"/>
              <a:gd name="connsiteY600" fmla="*/ 1647613 h 6858000"/>
              <a:gd name="connsiteX601" fmla="*/ 5009948 w 7467600"/>
              <a:gd name="connsiteY601" fmla="*/ 1273619 h 6858000"/>
              <a:gd name="connsiteX602" fmla="*/ 655236 w 7467600"/>
              <a:gd name="connsiteY602" fmla="*/ 1268632 h 6858000"/>
              <a:gd name="connsiteX603" fmla="*/ 839521 w 7467600"/>
              <a:gd name="connsiteY603" fmla="*/ 1685315 h 6858000"/>
              <a:gd name="connsiteX604" fmla="*/ 1109416 w 7467600"/>
              <a:gd name="connsiteY604" fmla="*/ 2061663 h 6858000"/>
              <a:gd name="connsiteX605" fmla="*/ 1298300 w 7467600"/>
              <a:gd name="connsiteY605" fmla="*/ 2247742 h 6858000"/>
              <a:gd name="connsiteX606" fmla="*/ 1125871 w 7467600"/>
              <a:gd name="connsiteY606" fmla="*/ 1989513 h 6858000"/>
              <a:gd name="connsiteX607" fmla="*/ 981574 w 7467600"/>
              <a:gd name="connsiteY607" fmla="*/ 1783157 h 6858000"/>
              <a:gd name="connsiteX608" fmla="*/ 922198 w 7467600"/>
              <a:gd name="connsiteY608" fmla="*/ 1677437 h 6858000"/>
              <a:gd name="connsiteX609" fmla="*/ 869293 w 7467600"/>
              <a:gd name="connsiteY609" fmla="*/ 1583214 h 6858000"/>
              <a:gd name="connsiteX610" fmla="*/ 751431 w 7467600"/>
              <a:gd name="connsiteY610" fmla="*/ 1405731 h 6858000"/>
              <a:gd name="connsiteX611" fmla="*/ 655236 w 7467600"/>
              <a:gd name="connsiteY611" fmla="*/ 1268632 h 6858000"/>
              <a:gd name="connsiteX612" fmla="*/ 6516292 w 7467600"/>
              <a:gd name="connsiteY612" fmla="*/ 1263064 h 6858000"/>
              <a:gd name="connsiteX613" fmla="*/ 5736320 w 7467600"/>
              <a:gd name="connsiteY613" fmla="*/ 1501803 h 6858000"/>
              <a:gd name="connsiteX614" fmla="*/ 6516292 w 7467600"/>
              <a:gd name="connsiteY614" fmla="*/ 1263064 h 6858000"/>
              <a:gd name="connsiteX615" fmla="*/ 291466 w 7467600"/>
              <a:gd name="connsiteY615" fmla="*/ 1250369 h 6858000"/>
              <a:gd name="connsiteX616" fmla="*/ 323180 w 7467600"/>
              <a:gd name="connsiteY616" fmla="*/ 1435283 h 6858000"/>
              <a:gd name="connsiteX617" fmla="*/ 349381 w 7467600"/>
              <a:gd name="connsiteY617" fmla="*/ 1875041 h 6858000"/>
              <a:gd name="connsiteX618" fmla="*/ 374363 w 7467600"/>
              <a:gd name="connsiteY618" fmla="*/ 1506494 h 6858000"/>
              <a:gd name="connsiteX619" fmla="*/ 302168 w 7467600"/>
              <a:gd name="connsiteY619" fmla="*/ 1274495 h 6858000"/>
              <a:gd name="connsiteX620" fmla="*/ 291466 w 7467600"/>
              <a:gd name="connsiteY620" fmla="*/ 1250369 h 6858000"/>
              <a:gd name="connsiteX621" fmla="*/ 678222 w 7467600"/>
              <a:gd name="connsiteY621" fmla="*/ 1248670 h 6858000"/>
              <a:gd name="connsiteX622" fmla="*/ 775536 w 7467600"/>
              <a:gd name="connsiteY622" fmla="*/ 1388015 h 6858000"/>
              <a:gd name="connsiteX623" fmla="*/ 894529 w 7467600"/>
              <a:gd name="connsiteY623" fmla="*/ 1567739 h 6858000"/>
              <a:gd name="connsiteX624" fmla="*/ 948000 w 7467600"/>
              <a:gd name="connsiteY624" fmla="*/ 1663088 h 6858000"/>
              <a:gd name="connsiteX625" fmla="*/ 1006812 w 7467600"/>
              <a:gd name="connsiteY625" fmla="*/ 1767683 h 6858000"/>
              <a:gd name="connsiteX626" fmla="*/ 1149133 w 7467600"/>
              <a:gd name="connsiteY626" fmla="*/ 1971513 h 6858000"/>
              <a:gd name="connsiteX627" fmla="*/ 1333952 w 7467600"/>
              <a:gd name="connsiteY627" fmla="*/ 2251620 h 6858000"/>
              <a:gd name="connsiteX628" fmla="*/ 1337329 w 7467600"/>
              <a:gd name="connsiteY628" fmla="*/ 2258350 h 6858000"/>
              <a:gd name="connsiteX629" fmla="*/ 1014726 w 7467600"/>
              <a:gd name="connsiteY629" fmla="*/ 1615556 h 6858000"/>
              <a:gd name="connsiteX630" fmla="*/ 678222 w 7467600"/>
              <a:gd name="connsiteY630" fmla="*/ 1248670 h 6858000"/>
              <a:gd name="connsiteX631" fmla="*/ 6691602 w 7467600"/>
              <a:gd name="connsiteY631" fmla="*/ 1140573 h 6858000"/>
              <a:gd name="connsiteX632" fmla="*/ 6571100 w 7467600"/>
              <a:gd name="connsiteY632" fmla="*/ 1183662 h 6858000"/>
              <a:gd name="connsiteX633" fmla="*/ 6241687 w 7467600"/>
              <a:gd name="connsiteY633" fmla="*/ 1257600 h 6858000"/>
              <a:gd name="connsiteX634" fmla="*/ 5693009 w 7467600"/>
              <a:gd name="connsiteY634" fmla="*/ 1478256 h 6858000"/>
              <a:gd name="connsiteX635" fmla="*/ 6548420 w 7467600"/>
              <a:gd name="connsiteY635" fmla="*/ 1214599 h 6858000"/>
              <a:gd name="connsiteX636" fmla="*/ 6605473 w 7467600"/>
              <a:gd name="connsiteY636" fmla="*/ 1184686 h 6858000"/>
              <a:gd name="connsiteX637" fmla="*/ 6691602 w 7467600"/>
              <a:gd name="connsiteY637" fmla="*/ 1140573 h 6858000"/>
              <a:gd name="connsiteX638" fmla="*/ 4002475 w 7467600"/>
              <a:gd name="connsiteY638" fmla="*/ 1037802 h 6858000"/>
              <a:gd name="connsiteX639" fmla="*/ 4000324 w 7467600"/>
              <a:gd name="connsiteY639" fmla="*/ 1039362 h 6858000"/>
              <a:gd name="connsiteX640" fmla="*/ 4002862 w 7467600"/>
              <a:gd name="connsiteY640" fmla="*/ 1042866 h 6858000"/>
              <a:gd name="connsiteX641" fmla="*/ 4002475 w 7467600"/>
              <a:gd name="connsiteY641" fmla="*/ 1037802 h 6858000"/>
              <a:gd name="connsiteX642" fmla="*/ 506322 w 7467600"/>
              <a:gd name="connsiteY642" fmla="*/ 1020997 h 6858000"/>
              <a:gd name="connsiteX643" fmla="*/ 533068 w 7467600"/>
              <a:gd name="connsiteY643" fmla="*/ 1029409 h 6858000"/>
              <a:gd name="connsiteX644" fmla="*/ 1232525 w 7467600"/>
              <a:gd name="connsiteY644" fmla="*/ 1804675 h 6858000"/>
              <a:gd name="connsiteX645" fmla="*/ 1388858 w 7467600"/>
              <a:gd name="connsiteY645" fmla="*/ 2368011 h 6858000"/>
              <a:gd name="connsiteX646" fmla="*/ 1384098 w 7467600"/>
              <a:gd name="connsiteY646" fmla="*/ 2378125 h 6858000"/>
              <a:gd name="connsiteX647" fmla="*/ 1425393 w 7467600"/>
              <a:gd name="connsiteY647" fmla="*/ 2589124 h 6858000"/>
              <a:gd name="connsiteX648" fmla="*/ 1424001 w 7467600"/>
              <a:gd name="connsiteY648" fmla="*/ 2597541 h 6858000"/>
              <a:gd name="connsiteX649" fmla="*/ 2152729 w 7467600"/>
              <a:gd name="connsiteY649" fmla="*/ 2864487 h 6858000"/>
              <a:gd name="connsiteX650" fmla="*/ 2020609 w 7467600"/>
              <a:gd name="connsiteY650" fmla="*/ 2539671 h 6858000"/>
              <a:gd name="connsiteX651" fmla="*/ 2018920 w 7467600"/>
              <a:gd name="connsiteY651" fmla="*/ 2536309 h 6858000"/>
              <a:gd name="connsiteX652" fmla="*/ 1342441 w 7467600"/>
              <a:gd name="connsiteY652" fmla="*/ 1173017 h 6858000"/>
              <a:gd name="connsiteX653" fmla="*/ 1367925 w 7467600"/>
              <a:gd name="connsiteY653" fmla="*/ 1135648 h 6858000"/>
              <a:gd name="connsiteX654" fmla="*/ 1771401 w 7467600"/>
              <a:gd name="connsiteY654" fmla="*/ 1806673 h 6858000"/>
              <a:gd name="connsiteX655" fmla="*/ 1972385 w 7467600"/>
              <a:gd name="connsiteY655" fmla="*/ 2198735 h 6858000"/>
              <a:gd name="connsiteX656" fmla="*/ 2040892 w 7467600"/>
              <a:gd name="connsiteY656" fmla="*/ 2405205 h 6858000"/>
              <a:gd name="connsiteX657" fmla="*/ 2131689 w 7467600"/>
              <a:gd name="connsiteY657" fmla="*/ 1936926 h 6858000"/>
              <a:gd name="connsiteX658" fmla="*/ 2454820 w 7467600"/>
              <a:gd name="connsiteY658" fmla="*/ 1248808 h 6858000"/>
              <a:gd name="connsiteX659" fmla="*/ 2492512 w 7467600"/>
              <a:gd name="connsiteY659" fmla="*/ 1302920 h 6858000"/>
              <a:gd name="connsiteX660" fmla="*/ 2081216 w 7467600"/>
              <a:gd name="connsiteY660" fmla="*/ 2527513 h 6858000"/>
              <a:gd name="connsiteX661" fmla="*/ 2081211 w 7467600"/>
              <a:gd name="connsiteY661" fmla="*/ 2528916 h 6858000"/>
              <a:gd name="connsiteX662" fmla="*/ 2199067 w 7467600"/>
              <a:gd name="connsiteY662" fmla="*/ 2884061 h 6858000"/>
              <a:gd name="connsiteX663" fmla="*/ 3192586 w 7467600"/>
              <a:gd name="connsiteY663" fmla="*/ 3411496 h 6858000"/>
              <a:gd name="connsiteX664" fmla="*/ 3182620 w 7467600"/>
              <a:gd name="connsiteY664" fmla="*/ 3483279 h 6858000"/>
              <a:gd name="connsiteX665" fmla="*/ 2435119 w 7467600"/>
              <a:gd name="connsiteY665" fmla="*/ 3080173 h 6858000"/>
              <a:gd name="connsiteX666" fmla="*/ 2410152 w 7467600"/>
              <a:gd name="connsiteY666" fmla="*/ 3063751 h 6858000"/>
              <a:gd name="connsiteX667" fmla="*/ 2408099 w 7467600"/>
              <a:gd name="connsiteY667" fmla="*/ 3064403 h 6858000"/>
              <a:gd name="connsiteX668" fmla="*/ 2407218 w 7467600"/>
              <a:gd name="connsiteY668" fmla="*/ 3070324 h 6858000"/>
              <a:gd name="connsiteX669" fmla="*/ 2380138 w 7467600"/>
              <a:gd name="connsiteY669" fmla="*/ 3099341 h 6858000"/>
              <a:gd name="connsiteX670" fmla="*/ 1765923 w 7467600"/>
              <a:gd name="connsiteY670" fmla="*/ 3581043 h 6858000"/>
              <a:gd name="connsiteX671" fmla="*/ 1702258 w 7467600"/>
              <a:gd name="connsiteY671" fmla="*/ 3612286 h 6858000"/>
              <a:gd name="connsiteX672" fmla="*/ 1538370 w 7467600"/>
              <a:gd name="connsiteY672" fmla="*/ 3811804 h 6858000"/>
              <a:gd name="connsiteX673" fmla="*/ 542867 w 7467600"/>
              <a:gd name="connsiteY673" fmla="*/ 4944092 h 6858000"/>
              <a:gd name="connsiteX674" fmla="*/ 515800 w 7467600"/>
              <a:gd name="connsiteY674" fmla="*/ 4862180 h 6858000"/>
              <a:gd name="connsiteX675" fmla="*/ 909145 w 7467600"/>
              <a:gd name="connsiteY675" fmla="*/ 4199225 h 6858000"/>
              <a:gd name="connsiteX676" fmla="*/ 1214067 w 7467600"/>
              <a:gd name="connsiteY676" fmla="*/ 3908561 h 6858000"/>
              <a:gd name="connsiteX677" fmla="*/ 640967 w 7467600"/>
              <a:gd name="connsiteY677" fmla="*/ 4105601 h 6858000"/>
              <a:gd name="connsiteX678" fmla="*/ 112563 w 7467600"/>
              <a:gd name="connsiteY678" fmla="*/ 4396952 h 6858000"/>
              <a:gd name="connsiteX679" fmla="*/ 0 w 7467600"/>
              <a:gd name="connsiteY679" fmla="*/ 4466006 h 6858000"/>
              <a:gd name="connsiteX680" fmla="*/ 0 w 7467600"/>
              <a:gd name="connsiteY680" fmla="*/ 4233763 h 6858000"/>
              <a:gd name="connsiteX681" fmla="*/ 36881 w 7467600"/>
              <a:gd name="connsiteY681" fmla="*/ 4200118 h 6858000"/>
              <a:gd name="connsiteX682" fmla="*/ 910534 w 7467600"/>
              <a:gd name="connsiteY682" fmla="*/ 3629753 h 6858000"/>
              <a:gd name="connsiteX683" fmla="*/ 1578717 w 7467600"/>
              <a:gd name="connsiteY683" fmla="*/ 3575982 h 6858000"/>
              <a:gd name="connsiteX684" fmla="*/ 2338780 w 7467600"/>
              <a:gd name="connsiteY684" fmla="*/ 3033725 h 6858000"/>
              <a:gd name="connsiteX685" fmla="*/ 1807991 w 7467600"/>
              <a:gd name="connsiteY685" fmla="*/ 2807184 h 6858000"/>
              <a:gd name="connsiteX686" fmla="*/ 1416358 w 7467600"/>
              <a:gd name="connsiteY686" fmla="*/ 3112571 h 6858000"/>
              <a:gd name="connsiteX687" fmla="*/ 939066 w 7467600"/>
              <a:gd name="connsiteY687" fmla="*/ 3378798 h 6858000"/>
              <a:gd name="connsiteX688" fmla="*/ 115099 w 7467600"/>
              <a:gd name="connsiteY688" fmla="*/ 3607650 h 6858000"/>
              <a:gd name="connsiteX689" fmla="*/ 97284 w 7467600"/>
              <a:gd name="connsiteY689" fmla="*/ 3520393 h 6858000"/>
              <a:gd name="connsiteX690" fmla="*/ 922050 w 7467600"/>
              <a:gd name="connsiteY690" fmla="*/ 3074867 h 6858000"/>
              <a:gd name="connsiteX691" fmla="*/ 1405265 w 7467600"/>
              <a:gd name="connsiteY691" fmla="*/ 3016319 h 6858000"/>
              <a:gd name="connsiteX692" fmla="*/ 1407512 w 7467600"/>
              <a:gd name="connsiteY692" fmla="*/ 3018001 h 6858000"/>
              <a:gd name="connsiteX693" fmla="*/ 1726266 w 7467600"/>
              <a:gd name="connsiteY693" fmla="*/ 2777274 h 6858000"/>
              <a:gd name="connsiteX694" fmla="*/ 625390 w 7467600"/>
              <a:gd name="connsiteY694" fmla="*/ 2514541 h 6858000"/>
              <a:gd name="connsiteX695" fmla="*/ 619799 w 7467600"/>
              <a:gd name="connsiteY695" fmla="*/ 2527180 h 6858000"/>
              <a:gd name="connsiteX696" fmla="*/ 310030 w 7467600"/>
              <a:gd name="connsiteY696" fmla="*/ 2771818 h 6858000"/>
              <a:gd name="connsiteX697" fmla="*/ 173877 w 7467600"/>
              <a:gd name="connsiteY697" fmla="*/ 2937056 h 6858000"/>
              <a:gd name="connsiteX698" fmla="*/ 77889 w 7467600"/>
              <a:gd name="connsiteY698" fmla="*/ 3138440 h 6858000"/>
              <a:gd name="connsiteX699" fmla="*/ 0 w 7467600"/>
              <a:gd name="connsiteY699" fmla="*/ 3271395 h 6858000"/>
              <a:gd name="connsiteX700" fmla="*/ 0 w 7467600"/>
              <a:gd name="connsiteY700" fmla="*/ 3153002 h 6858000"/>
              <a:gd name="connsiteX701" fmla="*/ 2386 w 7467600"/>
              <a:gd name="connsiteY701" fmla="*/ 3149203 h 6858000"/>
              <a:gd name="connsiteX702" fmla="*/ 89753 w 7467600"/>
              <a:gd name="connsiteY702" fmla="*/ 2987702 h 6858000"/>
              <a:gd name="connsiteX703" fmla="*/ 76869 w 7467600"/>
              <a:gd name="connsiteY703" fmla="*/ 3005404 h 6858000"/>
              <a:gd name="connsiteX704" fmla="*/ 32049 w 7467600"/>
              <a:gd name="connsiteY704" fmla="*/ 3065814 h 6858000"/>
              <a:gd name="connsiteX705" fmla="*/ 0 w 7467600"/>
              <a:gd name="connsiteY705" fmla="*/ 3108744 h 6858000"/>
              <a:gd name="connsiteX706" fmla="*/ 0 w 7467600"/>
              <a:gd name="connsiteY706" fmla="*/ 3058059 h 6858000"/>
              <a:gd name="connsiteX707" fmla="*/ 7610 w 7467600"/>
              <a:gd name="connsiteY707" fmla="*/ 3047889 h 6858000"/>
              <a:gd name="connsiteX708" fmla="*/ 52419 w 7467600"/>
              <a:gd name="connsiteY708" fmla="*/ 2987479 h 6858000"/>
              <a:gd name="connsiteX709" fmla="*/ 59142 w 7467600"/>
              <a:gd name="connsiteY709" fmla="*/ 2978488 h 6858000"/>
              <a:gd name="connsiteX710" fmla="*/ 0 w 7467600"/>
              <a:gd name="connsiteY710" fmla="*/ 3015334 h 6858000"/>
              <a:gd name="connsiteX711" fmla="*/ 0 w 7467600"/>
              <a:gd name="connsiteY711" fmla="*/ 2914286 h 6858000"/>
              <a:gd name="connsiteX712" fmla="*/ 36383 w 7467600"/>
              <a:gd name="connsiteY712" fmla="*/ 2901128 h 6858000"/>
              <a:gd name="connsiteX713" fmla="*/ 156329 w 7467600"/>
              <a:gd name="connsiteY713" fmla="*/ 2840533 h 6858000"/>
              <a:gd name="connsiteX714" fmla="*/ 358355 w 7467600"/>
              <a:gd name="connsiteY714" fmla="*/ 2620471 h 6858000"/>
              <a:gd name="connsiteX715" fmla="*/ 510577 w 7467600"/>
              <a:gd name="connsiteY715" fmla="*/ 2501244 h 6858000"/>
              <a:gd name="connsiteX716" fmla="*/ 211967 w 7467600"/>
              <a:gd name="connsiteY716" fmla="*/ 2479171 h 6858000"/>
              <a:gd name="connsiteX717" fmla="*/ 0 w 7467600"/>
              <a:gd name="connsiteY717" fmla="*/ 2476398 h 6858000"/>
              <a:gd name="connsiteX718" fmla="*/ 0 w 7467600"/>
              <a:gd name="connsiteY718" fmla="*/ 2389189 h 6858000"/>
              <a:gd name="connsiteX719" fmla="*/ 103062 w 7467600"/>
              <a:gd name="connsiteY719" fmla="*/ 2389518 h 6858000"/>
              <a:gd name="connsiteX720" fmla="*/ 510734 w 7467600"/>
              <a:gd name="connsiteY720" fmla="*/ 2416201 h 6858000"/>
              <a:gd name="connsiteX721" fmla="*/ 279257 w 7467600"/>
              <a:gd name="connsiteY721" fmla="*/ 2092102 h 6858000"/>
              <a:gd name="connsiteX722" fmla="*/ 65265 w 7467600"/>
              <a:gd name="connsiteY722" fmla="*/ 2006049 h 6858000"/>
              <a:gd name="connsiteX723" fmla="*/ 0 w 7467600"/>
              <a:gd name="connsiteY723" fmla="*/ 1982532 h 6858000"/>
              <a:gd name="connsiteX724" fmla="*/ 0 w 7467600"/>
              <a:gd name="connsiteY724" fmla="*/ 1912789 h 6858000"/>
              <a:gd name="connsiteX725" fmla="*/ 97460 w 7467600"/>
              <a:gd name="connsiteY725" fmla="*/ 1953725 h 6858000"/>
              <a:gd name="connsiteX726" fmla="*/ 221272 w 7467600"/>
              <a:gd name="connsiteY726" fmla="*/ 1980766 h 6858000"/>
              <a:gd name="connsiteX727" fmla="*/ 116765 w 7467600"/>
              <a:gd name="connsiteY727" fmla="*/ 1911033 h 6858000"/>
              <a:gd name="connsiteX728" fmla="*/ 16405 w 7467600"/>
              <a:gd name="connsiteY728" fmla="*/ 1803412 h 6858000"/>
              <a:gd name="connsiteX729" fmla="*/ 0 w 7467600"/>
              <a:gd name="connsiteY729" fmla="*/ 1784777 h 6858000"/>
              <a:gd name="connsiteX730" fmla="*/ 0 w 7467600"/>
              <a:gd name="connsiteY730" fmla="*/ 1740082 h 6858000"/>
              <a:gd name="connsiteX731" fmla="*/ 39394 w 7467600"/>
              <a:gd name="connsiteY731" fmla="*/ 1784856 h 6858000"/>
              <a:gd name="connsiteX732" fmla="*/ 135813 w 7467600"/>
              <a:gd name="connsiteY732" fmla="*/ 1888838 h 6858000"/>
              <a:gd name="connsiteX733" fmla="*/ 242575 w 7467600"/>
              <a:gd name="connsiteY733" fmla="*/ 1958841 h 6858000"/>
              <a:gd name="connsiteX734" fmla="*/ 82197 w 7467600"/>
              <a:gd name="connsiteY734" fmla="*/ 1754826 h 6858000"/>
              <a:gd name="connsiteX735" fmla="*/ 0 w 7467600"/>
              <a:gd name="connsiteY735" fmla="*/ 1679650 h 6858000"/>
              <a:gd name="connsiteX736" fmla="*/ 0 w 7467600"/>
              <a:gd name="connsiteY736" fmla="*/ 1602463 h 6858000"/>
              <a:gd name="connsiteX737" fmla="*/ 84689 w 7467600"/>
              <a:gd name="connsiteY737" fmla="*/ 1677442 h 6858000"/>
              <a:gd name="connsiteX738" fmla="*/ 298437 w 7467600"/>
              <a:gd name="connsiteY738" fmla="*/ 1968019 h 6858000"/>
              <a:gd name="connsiteX739" fmla="*/ 227269 w 7467600"/>
              <a:gd name="connsiteY739" fmla="*/ 1114064 h 6858000"/>
              <a:gd name="connsiteX740" fmla="*/ 248003 w 7467600"/>
              <a:gd name="connsiteY740" fmla="*/ 1089613 h 6858000"/>
              <a:gd name="connsiteX741" fmla="*/ 427020 w 7467600"/>
              <a:gd name="connsiteY741" fmla="*/ 1619803 h 6858000"/>
              <a:gd name="connsiteX742" fmla="*/ 340345 w 7467600"/>
              <a:gd name="connsiteY742" fmla="*/ 2027739 h 6858000"/>
              <a:gd name="connsiteX743" fmla="*/ 360865 w 7467600"/>
              <a:gd name="connsiteY743" fmla="*/ 2044827 h 6858000"/>
              <a:gd name="connsiteX744" fmla="*/ 560414 w 7467600"/>
              <a:gd name="connsiteY744" fmla="*/ 2421457 h 6858000"/>
              <a:gd name="connsiteX745" fmla="*/ 1359703 w 7467600"/>
              <a:gd name="connsiteY745" fmla="*/ 2578554 h 6858000"/>
              <a:gd name="connsiteX746" fmla="*/ 1359422 w 7467600"/>
              <a:gd name="connsiteY746" fmla="*/ 2577994 h 6858000"/>
              <a:gd name="connsiteX747" fmla="*/ 828701 w 7467600"/>
              <a:gd name="connsiteY747" fmla="*/ 1839520 h 6858000"/>
              <a:gd name="connsiteX748" fmla="*/ 494427 w 7467600"/>
              <a:gd name="connsiteY748" fmla="*/ 1092333 h 6858000"/>
              <a:gd name="connsiteX749" fmla="*/ 506322 w 7467600"/>
              <a:gd name="connsiteY749" fmla="*/ 1020997 h 6858000"/>
              <a:gd name="connsiteX750" fmla="*/ 4570198 w 7467600"/>
              <a:gd name="connsiteY750" fmla="*/ 978081 h 6858000"/>
              <a:gd name="connsiteX751" fmla="*/ 4523691 w 7467600"/>
              <a:gd name="connsiteY751" fmla="*/ 1127776 h 6858000"/>
              <a:gd name="connsiteX752" fmla="*/ 4509875 w 7467600"/>
              <a:gd name="connsiteY752" fmla="*/ 1167552 h 6858000"/>
              <a:gd name="connsiteX753" fmla="*/ 4478168 w 7467600"/>
              <a:gd name="connsiteY753" fmla="*/ 1260735 h 6858000"/>
              <a:gd name="connsiteX754" fmla="*/ 4409309 w 7467600"/>
              <a:gd name="connsiteY754" fmla="*/ 1666996 h 6858000"/>
              <a:gd name="connsiteX755" fmla="*/ 4370031 w 7467600"/>
              <a:gd name="connsiteY755" fmla="*/ 1955666 h 6858000"/>
              <a:gd name="connsiteX756" fmla="*/ 4570198 w 7467600"/>
              <a:gd name="connsiteY756" fmla="*/ 978081 h 6858000"/>
              <a:gd name="connsiteX757" fmla="*/ 4557898 w 7467600"/>
              <a:gd name="connsiteY757" fmla="*/ 900011 h 6858000"/>
              <a:gd name="connsiteX758" fmla="*/ 4344840 w 7467600"/>
              <a:gd name="connsiteY758" fmla="*/ 1922038 h 6858000"/>
              <a:gd name="connsiteX759" fmla="*/ 4378710 w 7467600"/>
              <a:gd name="connsiteY759" fmla="*/ 1665516 h 6858000"/>
              <a:gd name="connsiteX760" fmla="*/ 4448798 w 7467600"/>
              <a:gd name="connsiteY760" fmla="*/ 1253024 h 6858000"/>
              <a:gd name="connsiteX761" fmla="*/ 4480315 w 7467600"/>
              <a:gd name="connsiteY761" fmla="*/ 1158454 h 6858000"/>
              <a:gd name="connsiteX762" fmla="*/ 4494133 w 7467600"/>
              <a:gd name="connsiteY762" fmla="*/ 1118676 h 6858000"/>
              <a:gd name="connsiteX763" fmla="*/ 4557898 w 7467600"/>
              <a:gd name="connsiteY763" fmla="*/ 900011 h 6858000"/>
              <a:gd name="connsiteX764" fmla="*/ 5870151 w 7467600"/>
              <a:gd name="connsiteY764" fmla="*/ 898890 h 6858000"/>
              <a:gd name="connsiteX765" fmla="*/ 5861335 w 7467600"/>
              <a:gd name="connsiteY765" fmla="*/ 899177 h 6858000"/>
              <a:gd name="connsiteX766" fmla="*/ 5843702 w 7467600"/>
              <a:gd name="connsiteY766" fmla="*/ 899748 h 6858000"/>
              <a:gd name="connsiteX767" fmla="*/ 5651107 w 7467600"/>
              <a:gd name="connsiteY767" fmla="*/ 920306 h 6858000"/>
              <a:gd name="connsiteX768" fmla="*/ 5459407 w 7467600"/>
              <a:gd name="connsiteY768" fmla="*/ 940975 h 6858000"/>
              <a:gd name="connsiteX769" fmla="*/ 5374846 w 7467600"/>
              <a:gd name="connsiteY769" fmla="*/ 941988 h 6858000"/>
              <a:gd name="connsiteX770" fmla="*/ 5256105 w 7467600"/>
              <a:gd name="connsiteY770" fmla="*/ 945632 h 6858000"/>
              <a:gd name="connsiteX771" fmla="*/ 5107071 w 7467600"/>
              <a:gd name="connsiteY771" fmla="*/ 969720 h 6858000"/>
              <a:gd name="connsiteX772" fmla="*/ 4998681 w 7467600"/>
              <a:gd name="connsiteY772" fmla="*/ 988771 h 6858000"/>
              <a:gd name="connsiteX773" fmla="*/ 5870151 w 7467600"/>
              <a:gd name="connsiteY773" fmla="*/ 898890 h 6858000"/>
              <a:gd name="connsiteX774" fmla="*/ 5504425 w 7467600"/>
              <a:gd name="connsiteY774" fmla="*/ 848067 h 6858000"/>
              <a:gd name="connsiteX775" fmla="*/ 4968849 w 7467600"/>
              <a:gd name="connsiteY775" fmla="*/ 962318 h 6858000"/>
              <a:gd name="connsiteX776" fmla="*/ 5104039 w 7467600"/>
              <a:gd name="connsiteY776" fmla="*/ 940634 h 6858000"/>
              <a:gd name="connsiteX777" fmla="*/ 5256311 w 7467600"/>
              <a:gd name="connsiteY777" fmla="*/ 916490 h 6858000"/>
              <a:gd name="connsiteX778" fmla="*/ 5377381 w 7467600"/>
              <a:gd name="connsiteY778" fmla="*/ 912671 h 6858000"/>
              <a:gd name="connsiteX779" fmla="*/ 5460148 w 7467600"/>
              <a:gd name="connsiteY779" fmla="*/ 911442 h 6858000"/>
              <a:gd name="connsiteX780" fmla="*/ 5648971 w 7467600"/>
              <a:gd name="connsiteY780" fmla="*/ 891331 h 6858000"/>
              <a:gd name="connsiteX781" fmla="*/ 5844807 w 7467600"/>
              <a:gd name="connsiteY781" fmla="*/ 870718 h 6858000"/>
              <a:gd name="connsiteX782" fmla="*/ 5862975 w 7467600"/>
              <a:gd name="connsiteY782" fmla="*/ 869756 h 6858000"/>
              <a:gd name="connsiteX783" fmla="*/ 5920887 w 7467600"/>
              <a:gd name="connsiteY783" fmla="*/ 865929 h 6858000"/>
              <a:gd name="connsiteX784" fmla="*/ 5504425 w 7467600"/>
              <a:gd name="connsiteY784" fmla="*/ 848067 h 6858000"/>
              <a:gd name="connsiteX785" fmla="*/ 3607114 w 7467600"/>
              <a:gd name="connsiteY785" fmla="*/ 467441 h 6858000"/>
              <a:gd name="connsiteX786" fmla="*/ 3296242 w 7467600"/>
              <a:gd name="connsiteY786" fmla="*/ 807991 h 6858000"/>
              <a:gd name="connsiteX787" fmla="*/ 3174674 w 7467600"/>
              <a:gd name="connsiteY787" fmla="*/ 919759 h 6858000"/>
              <a:gd name="connsiteX788" fmla="*/ 3042978 w 7467600"/>
              <a:gd name="connsiteY788" fmla="*/ 1054894 h 6858000"/>
              <a:gd name="connsiteX789" fmla="*/ 2968914 w 7467600"/>
              <a:gd name="connsiteY789" fmla="*/ 1133756 h 6858000"/>
              <a:gd name="connsiteX790" fmla="*/ 3103823 w 7467600"/>
              <a:gd name="connsiteY790" fmla="*/ 1026814 h 6858000"/>
              <a:gd name="connsiteX791" fmla="*/ 3607114 w 7467600"/>
              <a:gd name="connsiteY791" fmla="*/ 467441 h 6858000"/>
              <a:gd name="connsiteX792" fmla="*/ 3744487 w 7467600"/>
              <a:gd name="connsiteY792" fmla="*/ 383136 h 6858000"/>
              <a:gd name="connsiteX793" fmla="*/ 3970213 w 7467600"/>
              <a:gd name="connsiteY793" fmla="*/ 995559 h 6858000"/>
              <a:gd name="connsiteX794" fmla="*/ 3744487 w 7467600"/>
              <a:gd name="connsiteY794" fmla="*/ 383136 h 6858000"/>
              <a:gd name="connsiteX795" fmla="*/ 3624562 w 7467600"/>
              <a:gd name="connsiteY795" fmla="*/ 367041 h 6858000"/>
              <a:gd name="connsiteX796" fmla="*/ 3489712 w 7467600"/>
              <a:gd name="connsiteY796" fmla="*/ 485386 h 6858000"/>
              <a:gd name="connsiteX797" fmla="*/ 3182994 w 7467600"/>
              <a:gd name="connsiteY797" fmla="*/ 828265 h 6858000"/>
              <a:gd name="connsiteX798" fmla="*/ 2892114 w 7467600"/>
              <a:gd name="connsiteY798" fmla="*/ 1172635 h 6858000"/>
              <a:gd name="connsiteX799" fmla="*/ 3021459 w 7467600"/>
              <a:gd name="connsiteY799" fmla="*/ 1035385 h 6858000"/>
              <a:gd name="connsiteX800" fmla="*/ 3153873 w 7467600"/>
              <a:gd name="connsiteY800" fmla="*/ 898971 h 6858000"/>
              <a:gd name="connsiteX801" fmla="*/ 3276511 w 7467600"/>
              <a:gd name="connsiteY801" fmla="*/ 786423 h 6858000"/>
              <a:gd name="connsiteX802" fmla="*/ 3584154 w 7467600"/>
              <a:gd name="connsiteY802" fmla="*/ 448218 h 6858000"/>
              <a:gd name="connsiteX803" fmla="*/ 3624562 w 7467600"/>
              <a:gd name="connsiteY803" fmla="*/ 367041 h 6858000"/>
              <a:gd name="connsiteX804" fmla="*/ 3766672 w 7467600"/>
              <a:gd name="connsiteY804" fmla="*/ 359429 h 6858000"/>
              <a:gd name="connsiteX805" fmla="*/ 3996338 w 7467600"/>
              <a:gd name="connsiteY805" fmla="*/ 968237 h 6858000"/>
              <a:gd name="connsiteX806" fmla="*/ 3766672 w 7467600"/>
              <a:gd name="connsiteY806" fmla="*/ 359429 h 6858000"/>
              <a:gd name="connsiteX807" fmla="*/ 5805386 w 7467600"/>
              <a:gd name="connsiteY807" fmla="*/ 239240 h 6858000"/>
              <a:gd name="connsiteX808" fmla="*/ 5736947 w 7467600"/>
              <a:gd name="connsiteY808" fmla="*/ 261367 h 6858000"/>
              <a:gd name="connsiteX809" fmla="*/ 5427012 w 7467600"/>
              <a:gd name="connsiteY809" fmla="*/ 311272 h 6858000"/>
              <a:gd name="connsiteX810" fmla="*/ 5147818 w 7467600"/>
              <a:gd name="connsiteY810" fmla="*/ 322112 h 6858000"/>
              <a:gd name="connsiteX811" fmla="*/ 5060854 w 7467600"/>
              <a:gd name="connsiteY811" fmla="*/ 311882 h 6858000"/>
              <a:gd name="connsiteX812" fmla="*/ 4945989 w 7467600"/>
              <a:gd name="connsiteY812" fmla="*/ 300516 h 6858000"/>
              <a:gd name="connsiteX813" fmla="*/ 5410479 w 7467600"/>
              <a:gd name="connsiteY813" fmla="*/ 348434 h 6858000"/>
              <a:gd name="connsiteX814" fmla="*/ 5805386 w 7467600"/>
              <a:gd name="connsiteY814" fmla="*/ 239240 h 6858000"/>
              <a:gd name="connsiteX815" fmla="*/ 5905192 w 7467600"/>
              <a:gd name="connsiteY815" fmla="*/ 163079 h 6858000"/>
              <a:gd name="connsiteX816" fmla="*/ 5865655 w 7467600"/>
              <a:gd name="connsiteY816" fmla="*/ 171901 h 6858000"/>
              <a:gd name="connsiteX817" fmla="*/ 5259740 w 7467600"/>
              <a:gd name="connsiteY817" fmla="*/ 257013 h 6858000"/>
              <a:gd name="connsiteX818" fmla="*/ 5208466 w 7467600"/>
              <a:gd name="connsiteY818" fmla="*/ 257550 h 6858000"/>
              <a:gd name="connsiteX819" fmla="*/ 4980204 w 7467600"/>
              <a:gd name="connsiteY819" fmla="*/ 271903 h 6858000"/>
              <a:gd name="connsiteX820" fmla="*/ 5068068 w 7467600"/>
              <a:gd name="connsiteY820" fmla="*/ 282244 h 6858000"/>
              <a:gd name="connsiteX821" fmla="*/ 5153231 w 7467600"/>
              <a:gd name="connsiteY821" fmla="*/ 292240 h 6858000"/>
              <a:gd name="connsiteX822" fmla="*/ 5426491 w 7467600"/>
              <a:gd name="connsiteY822" fmla="*/ 281128 h 6858000"/>
              <a:gd name="connsiteX823" fmla="*/ 5731212 w 7467600"/>
              <a:gd name="connsiteY823" fmla="*/ 231951 h 6858000"/>
              <a:gd name="connsiteX824" fmla="*/ 5905192 w 7467600"/>
              <a:gd name="connsiteY824" fmla="*/ 163079 h 6858000"/>
              <a:gd name="connsiteX825" fmla="*/ 5944437 w 7467600"/>
              <a:gd name="connsiteY825" fmla="*/ 113829 h 6858000"/>
              <a:gd name="connsiteX826" fmla="*/ 5825032 w 7467600"/>
              <a:gd name="connsiteY826" fmla="*/ 146405 h 6858000"/>
              <a:gd name="connsiteX827" fmla="*/ 4955599 w 7467600"/>
              <a:gd name="connsiteY827" fmla="*/ 247008 h 6858000"/>
              <a:gd name="connsiteX828" fmla="*/ 5210104 w 7467600"/>
              <a:gd name="connsiteY828" fmla="*/ 228123 h 6858000"/>
              <a:gd name="connsiteX829" fmla="*/ 5261015 w 7467600"/>
              <a:gd name="connsiteY829" fmla="*/ 227087 h 6858000"/>
              <a:gd name="connsiteX830" fmla="*/ 5861181 w 7467600"/>
              <a:gd name="connsiteY830" fmla="*/ 143093 h 6858000"/>
              <a:gd name="connsiteX831" fmla="*/ 5961252 w 7467600"/>
              <a:gd name="connsiteY831" fmla="*/ 114820 h 6858000"/>
              <a:gd name="connsiteX832" fmla="*/ 5944437 w 7467600"/>
              <a:gd name="connsiteY832" fmla="*/ 113829 h 6858000"/>
              <a:gd name="connsiteX833" fmla="*/ 3882765 w 7467600"/>
              <a:gd name="connsiteY833" fmla="*/ 0 h 6858000"/>
              <a:gd name="connsiteX834" fmla="*/ 3995099 w 7467600"/>
              <a:gd name="connsiteY834" fmla="*/ 0 h 6858000"/>
              <a:gd name="connsiteX835" fmla="*/ 4163818 w 7467600"/>
              <a:gd name="connsiteY835" fmla="*/ 234104 h 6858000"/>
              <a:gd name="connsiteX836" fmla="*/ 4172099 w 7467600"/>
              <a:gd name="connsiteY836" fmla="*/ 234207 h 6858000"/>
              <a:gd name="connsiteX837" fmla="*/ 4784282 w 7467600"/>
              <a:gd name="connsiteY837" fmla="*/ 276561 h 6858000"/>
              <a:gd name="connsiteX838" fmla="*/ 4801687 w 7467600"/>
              <a:gd name="connsiteY838" fmla="*/ 267764 h 6858000"/>
              <a:gd name="connsiteX839" fmla="*/ 6082788 w 7467600"/>
              <a:gd name="connsiteY839" fmla="*/ 64119 h 6858000"/>
              <a:gd name="connsiteX840" fmla="*/ 6099442 w 7467600"/>
              <a:gd name="connsiteY840" fmla="*/ 82568 h 6858000"/>
              <a:gd name="connsiteX841" fmla="*/ 4804137 w 7467600"/>
              <a:gd name="connsiteY841" fmla="*/ 320931 h 6858000"/>
              <a:gd name="connsiteX842" fmla="*/ 4227047 w 7467600"/>
              <a:gd name="connsiteY842" fmla="*/ 313415 h 6858000"/>
              <a:gd name="connsiteX843" fmla="*/ 4346041 w 7467600"/>
              <a:gd name="connsiteY843" fmla="*/ 456086 h 6858000"/>
              <a:gd name="connsiteX844" fmla="*/ 4870967 w 7467600"/>
              <a:gd name="connsiteY844" fmla="*/ 963061 h 6858000"/>
              <a:gd name="connsiteX845" fmla="*/ 4889647 w 7467600"/>
              <a:gd name="connsiteY845" fmla="*/ 957147 h 6858000"/>
              <a:gd name="connsiteX846" fmla="*/ 5422504 w 7467600"/>
              <a:gd name="connsiteY846" fmla="*/ 805191 h 6858000"/>
              <a:gd name="connsiteX847" fmla="*/ 6087656 w 7467600"/>
              <a:gd name="connsiteY847" fmla="*/ 826703 h 6858000"/>
              <a:gd name="connsiteX848" fmla="*/ 6058717 w 7467600"/>
              <a:gd name="connsiteY848" fmla="*/ 865992 h 6858000"/>
              <a:gd name="connsiteX849" fmla="*/ 4974153 w 7467600"/>
              <a:gd name="connsiteY849" fmla="*/ 1045456 h 6858000"/>
              <a:gd name="connsiteX850" fmla="*/ 5627835 w 7467600"/>
              <a:gd name="connsiteY850" fmla="*/ 1472077 h 6858000"/>
              <a:gd name="connsiteX851" fmla="*/ 5629817 w 7467600"/>
              <a:gd name="connsiteY851" fmla="*/ 1471412 h 6858000"/>
              <a:gd name="connsiteX852" fmla="*/ 5634124 w 7467600"/>
              <a:gd name="connsiteY852" fmla="*/ 1470572 h 6858000"/>
              <a:gd name="connsiteX853" fmla="*/ 5755832 w 7467600"/>
              <a:gd name="connsiteY853" fmla="*/ 1383886 h 6858000"/>
              <a:gd name="connsiteX854" fmla="*/ 6014186 w 7467600"/>
              <a:gd name="connsiteY854" fmla="*/ 1279799 h 6858000"/>
              <a:gd name="connsiteX855" fmla="*/ 6901619 w 7467600"/>
              <a:gd name="connsiteY855" fmla="*/ 1047874 h 6858000"/>
              <a:gd name="connsiteX856" fmla="*/ 6931566 w 7467600"/>
              <a:gd name="connsiteY856" fmla="*/ 1062034 h 6858000"/>
              <a:gd name="connsiteX857" fmla="*/ 5790982 w 7467600"/>
              <a:gd name="connsiteY857" fmla="*/ 1561380 h 6858000"/>
              <a:gd name="connsiteX858" fmla="*/ 6188971 w 7467600"/>
              <a:gd name="connsiteY858" fmla="*/ 1755168 h 6858000"/>
              <a:gd name="connsiteX859" fmla="*/ 6202446 w 7467600"/>
              <a:gd name="connsiteY859" fmla="*/ 1752268 h 6858000"/>
              <a:gd name="connsiteX860" fmla="*/ 7179560 w 7467600"/>
              <a:gd name="connsiteY860" fmla="*/ 1467551 h 6858000"/>
              <a:gd name="connsiteX861" fmla="*/ 7158730 w 7467600"/>
              <a:gd name="connsiteY861" fmla="*/ 1507835 h 6858000"/>
              <a:gd name="connsiteX862" fmla="*/ 6326959 w 7467600"/>
              <a:gd name="connsiteY862" fmla="*/ 1817686 h 6858000"/>
              <a:gd name="connsiteX863" fmla="*/ 6537433 w 7467600"/>
              <a:gd name="connsiteY863" fmla="*/ 1907790 h 6858000"/>
              <a:gd name="connsiteX864" fmla="*/ 6550221 w 7467600"/>
              <a:gd name="connsiteY864" fmla="*/ 1910729 h 6858000"/>
              <a:gd name="connsiteX865" fmla="*/ 6964438 w 7467600"/>
              <a:gd name="connsiteY865" fmla="*/ 2209505 h 6858000"/>
              <a:gd name="connsiteX866" fmla="*/ 7367862 w 7467600"/>
              <a:gd name="connsiteY866" fmla="*/ 2806833 h 6858000"/>
              <a:gd name="connsiteX867" fmla="*/ 7364329 w 7467600"/>
              <a:gd name="connsiteY867" fmla="*/ 2826907 h 6858000"/>
              <a:gd name="connsiteX868" fmla="*/ 7290545 w 7467600"/>
              <a:gd name="connsiteY868" fmla="*/ 2850663 h 6858000"/>
              <a:gd name="connsiteX869" fmla="*/ 6472036 w 7467600"/>
              <a:gd name="connsiteY869" fmla="*/ 1959003 h 6858000"/>
              <a:gd name="connsiteX870" fmla="*/ 5792897 w 7467600"/>
              <a:gd name="connsiteY870" fmla="*/ 1647747 h 6858000"/>
              <a:gd name="connsiteX871" fmla="*/ 5842751 w 7467600"/>
              <a:gd name="connsiteY871" fmla="*/ 1816112 h 6858000"/>
              <a:gd name="connsiteX872" fmla="*/ 5847424 w 7467600"/>
              <a:gd name="connsiteY872" fmla="*/ 1815776 h 6858000"/>
              <a:gd name="connsiteX873" fmla="*/ 6399821 w 7467600"/>
              <a:gd name="connsiteY873" fmla="*/ 2344799 h 6858000"/>
              <a:gd name="connsiteX874" fmla="*/ 6323232 w 7467600"/>
              <a:gd name="connsiteY874" fmla="*/ 2389634 h 6858000"/>
              <a:gd name="connsiteX875" fmla="*/ 5942958 w 7467600"/>
              <a:gd name="connsiteY875" fmla="*/ 2077708 h 6858000"/>
              <a:gd name="connsiteX876" fmla="*/ 5921559 w 7467600"/>
              <a:gd name="connsiteY876" fmla="*/ 2378596 h 6858000"/>
              <a:gd name="connsiteX877" fmla="*/ 5817651 w 7467600"/>
              <a:gd name="connsiteY877" fmla="*/ 3023919 h 6858000"/>
              <a:gd name="connsiteX878" fmla="*/ 5729634 w 7467600"/>
              <a:gd name="connsiteY878" fmla="*/ 3051849 h 6858000"/>
              <a:gd name="connsiteX879" fmla="*/ 5611018 w 7467600"/>
              <a:gd name="connsiteY879" fmla="*/ 2316769 h 6858000"/>
              <a:gd name="connsiteX880" fmla="*/ 5687608 w 7467600"/>
              <a:gd name="connsiteY880" fmla="*/ 2039972 h 6858000"/>
              <a:gd name="connsiteX881" fmla="*/ 5657554 w 7467600"/>
              <a:gd name="connsiteY881" fmla="*/ 1576445 h 6858000"/>
              <a:gd name="connsiteX882" fmla="*/ 5150475 w 7467600"/>
              <a:gd name="connsiteY882" fmla="*/ 1274012 h 6858000"/>
              <a:gd name="connsiteX883" fmla="*/ 5349142 w 7467600"/>
              <a:gd name="connsiteY883" fmla="*/ 2204405 h 6858000"/>
              <a:gd name="connsiteX884" fmla="*/ 5262214 w 7467600"/>
              <a:gd name="connsiteY884" fmla="*/ 2233836 h 6858000"/>
              <a:gd name="connsiteX885" fmla="*/ 4981539 w 7467600"/>
              <a:gd name="connsiteY885" fmla="*/ 1542201 h 6858000"/>
              <a:gd name="connsiteX886" fmla="*/ 4958461 w 7467600"/>
              <a:gd name="connsiteY886" fmla="*/ 1136957 h 6858000"/>
              <a:gd name="connsiteX887" fmla="*/ 4655015 w 7467600"/>
              <a:gd name="connsiteY887" fmla="*/ 891426 h 6858000"/>
              <a:gd name="connsiteX888" fmla="*/ 4348002 w 7467600"/>
              <a:gd name="connsiteY888" fmla="*/ 2205895 h 6858000"/>
              <a:gd name="connsiteX889" fmla="*/ 4262250 w 7467600"/>
              <a:gd name="connsiteY889" fmla="*/ 2219972 h 6858000"/>
              <a:gd name="connsiteX890" fmla="*/ 4550611 w 7467600"/>
              <a:gd name="connsiteY890" fmla="*/ 817540 h 6858000"/>
              <a:gd name="connsiteX891" fmla="*/ 4564418 w 7467600"/>
              <a:gd name="connsiteY891" fmla="*/ 808293 h 6858000"/>
              <a:gd name="connsiteX892" fmla="*/ 4266388 w 7467600"/>
              <a:gd name="connsiteY892" fmla="*/ 500083 h 6858000"/>
              <a:gd name="connsiteX893" fmla="*/ 4032842 w 7467600"/>
              <a:gd name="connsiteY893" fmla="*/ 211809 h 6858000"/>
              <a:gd name="connsiteX894" fmla="*/ 3882765 w 7467600"/>
              <a:gd name="connsiteY894" fmla="*/ 0 h 6858000"/>
              <a:gd name="connsiteX895" fmla="*/ 3721337 w 7467600"/>
              <a:gd name="connsiteY895" fmla="*/ 0 h 6858000"/>
              <a:gd name="connsiteX896" fmla="*/ 3797544 w 7467600"/>
              <a:gd name="connsiteY896" fmla="*/ 0 h 6858000"/>
              <a:gd name="connsiteX897" fmla="*/ 3775734 w 7467600"/>
              <a:gd name="connsiteY897" fmla="*/ 95131 h 6858000"/>
              <a:gd name="connsiteX898" fmla="*/ 3724807 w 7467600"/>
              <a:gd name="connsiteY898" fmla="*/ 272257 h 6858000"/>
              <a:gd name="connsiteX899" fmla="*/ 3726844 w 7467600"/>
              <a:gd name="connsiteY899" fmla="*/ 282988 h 6858000"/>
              <a:gd name="connsiteX900" fmla="*/ 3742664 w 7467600"/>
              <a:gd name="connsiteY900" fmla="*/ 279918 h 6858000"/>
              <a:gd name="connsiteX901" fmla="*/ 4103910 w 7467600"/>
              <a:gd name="connsiteY901" fmla="*/ 1161917 h 6858000"/>
              <a:gd name="connsiteX902" fmla="*/ 4020269 w 7467600"/>
              <a:gd name="connsiteY902" fmla="*/ 1200406 h 6858000"/>
              <a:gd name="connsiteX903" fmla="*/ 3674882 w 7467600"/>
              <a:gd name="connsiteY903" fmla="*/ 488524 h 6858000"/>
              <a:gd name="connsiteX904" fmla="*/ 3132682 w 7467600"/>
              <a:gd name="connsiteY904" fmla="*/ 1072284 h 6858000"/>
              <a:gd name="connsiteX905" fmla="*/ 2716346 w 7467600"/>
              <a:gd name="connsiteY905" fmla="*/ 1276376 h 6858000"/>
              <a:gd name="connsiteX906" fmla="*/ 2716772 w 7467600"/>
              <a:gd name="connsiteY906" fmla="*/ 1255462 h 6858000"/>
              <a:gd name="connsiteX907" fmla="*/ 3471096 w 7467600"/>
              <a:gd name="connsiteY907" fmla="*/ 437072 h 6858000"/>
              <a:gd name="connsiteX908" fmla="*/ 3639057 w 7467600"/>
              <a:gd name="connsiteY908" fmla="*/ 286334 h 6858000"/>
              <a:gd name="connsiteX909" fmla="*/ 3640309 w 7467600"/>
              <a:gd name="connsiteY909" fmla="*/ 284664 h 6858000"/>
              <a:gd name="connsiteX910" fmla="*/ 3646022 w 7467600"/>
              <a:gd name="connsiteY910" fmla="*/ 276711 h 6858000"/>
              <a:gd name="connsiteX911" fmla="*/ 3707943 w 7467600"/>
              <a:gd name="connsiteY911" fmla="*/ 65958 h 6858000"/>
              <a:gd name="connsiteX912" fmla="*/ 3721337 w 7467600"/>
              <a:gd name="connsiteY912" fmla="*/ 0 h 6858000"/>
              <a:gd name="connsiteX913" fmla="*/ 2867960 w 7467600"/>
              <a:gd name="connsiteY913" fmla="*/ 0 h 6858000"/>
              <a:gd name="connsiteX914" fmla="*/ 2926351 w 7467600"/>
              <a:gd name="connsiteY914" fmla="*/ 0 h 6858000"/>
              <a:gd name="connsiteX915" fmla="*/ 2902823 w 7467600"/>
              <a:gd name="connsiteY915" fmla="*/ 262929 h 6858000"/>
              <a:gd name="connsiteX916" fmla="*/ 2940663 w 7467600"/>
              <a:gd name="connsiteY916" fmla="*/ 140884 h 6858000"/>
              <a:gd name="connsiteX917" fmla="*/ 2947039 w 7467600"/>
              <a:gd name="connsiteY917" fmla="*/ 122524 h 6858000"/>
              <a:gd name="connsiteX918" fmla="*/ 2984316 w 7467600"/>
              <a:gd name="connsiteY918" fmla="*/ 0 h 6858000"/>
              <a:gd name="connsiteX919" fmla="*/ 3016114 w 7467600"/>
              <a:gd name="connsiteY919" fmla="*/ 0 h 6858000"/>
              <a:gd name="connsiteX920" fmla="*/ 2979949 w 7467600"/>
              <a:gd name="connsiteY920" fmla="*/ 119274 h 6858000"/>
              <a:gd name="connsiteX921" fmla="*/ 3023879 w 7467600"/>
              <a:gd name="connsiteY921" fmla="*/ 0 h 6858000"/>
              <a:gd name="connsiteX922" fmla="*/ 3105400 w 7467600"/>
              <a:gd name="connsiteY922" fmla="*/ 0 h 6858000"/>
              <a:gd name="connsiteX923" fmla="*/ 3094669 w 7467600"/>
              <a:gd name="connsiteY923" fmla="*/ 30308 h 6858000"/>
              <a:gd name="connsiteX924" fmla="*/ 2901945 w 7467600"/>
              <a:gd name="connsiteY924" fmla="*/ 466538 h 6858000"/>
              <a:gd name="connsiteX925" fmla="*/ 2815209 w 7467600"/>
              <a:gd name="connsiteY925" fmla="*/ 497361 h 6858000"/>
              <a:gd name="connsiteX926" fmla="*/ 2844845 w 7467600"/>
              <a:gd name="connsiteY926" fmla="*/ 127638 h 6858000"/>
              <a:gd name="connsiteX927" fmla="*/ 2867960 w 7467600"/>
              <a:gd name="connsiteY927" fmla="*/ 0 h 6858000"/>
              <a:gd name="connsiteX928" fmla="*/ 1057230 w 7467600"/>
              <a:gd name="connsiteY928" fmla="*/ 0 h 6858000"/>
              <a:gd name="connsiteX929" fmla="*/ 1111003 w 7467600"/>
              <a:gd name="connsiteY929" fmla="*/ 0 h 6858000"/>
              <a:gd name="connsiteX930" fmla="*/ 1125553 w 7467600"/>
              <a:gd name="connsiteY930" fmla="*/ 52588 h 6858000"/>
              <a:gd name="connsiteX931" fmla="*/ 1304276 w 7467600"/>
              <a:gd name="connsiteY931" fmla="*/ 476275 h 6858000"/>
              <a:gd name="connsiteX932" fmla="*/ 1492066 w 7467600"/>
              <a:gd name="connsiteY932" fmla="*/ 886333 h 6858000"/>
              <a:gd name="connsiteX933" fmla="*/ 1423698 w 7467600"/>
              <a:gd name="connsiteY933" fmla="*/ 710817 h 6858000"/>
              <a:gd name="connsiteX934" fmla="*/ 1357609 w 7467600"/>
              <a:gd name="connsiteY934" fmla="*/ 532892 h 6858000"/>
              <a:gd name="connsiteX935" fmla="*/ 1309550 w 7467600"/>
              <a:gd name="connsiteY935" fmla="*/ 374031 h 6858000"/>
              <a:gd name="connsiteX936" fmla="*/ 1193673 w 7467600"/>
              <a:gd name="connsiteY936" fmla="*/ 49533 h 6858000"/>
              <a:gd name="connsiteX937" fmla="*/ 1164391 w 7467600"/>
              <a:gd name="connsiteY937" fmla="*/ 0 h 6858000"/>
              <a:gd name="connsiteX938" fmla="*/ 1200666 w 7467600"/>
              <a:gd name="connsiteY938" fmla="*/ 0 h 6858000"/>
              <a:gd name="connsiteX939" fmla="*/ 1223408 w 7467600"/>
              <a:gd name="connsiteY939" fmla="*/ 38996 h 6858000"/>
              <a:gd name="connsiteX940" fmla="*/ 1339635 w 7467600"/>
              <a:gd name="connsiteY940" fmla="*/ 365517 h 6858000"/>
              <a:gd name="connsiteX941" fmla="*/ 1387469 w 7467600"/>
              <a:gd name="connsiteY941" fmla="*/ 523079 h 6858000"/>
              <a:gd name="connsiteX942" fmla="*/ 1452685 w 7467600"/>
              <a:gd name="connsiteY942" fmla="*/ 699806 h 6858000"/>
              <a:gd name="connsiteX943" fmla="*/ 1492092 w 7467600"/>
              <a:gd name="connsiteY943" fmla="*/ 800424 h 6858000"/>
              <a:gd name="connsiteX944" fmla="*/ 1455302 w 7467600"/>
              <a:gd name="connsiteY944" fmla="*/ 632913 h 6858000"/>
              <a:gd name="connsiteX945" fmla="*/ 1222336 w 7467600"/>
              <a:gd name="connsiteY945" fmla="*/ 9480 h 6858000"/>
              <a:gd name="connsiteX946" fmla="*/ 1214634 w 7467600"/>
              <a:gd name="connsiteY946" fmla="*/ 0 h 6858000"/>
              <a:gd name="connsiteX947" fmla="*/ 1289827 w 7467600"/>
              <a:gd name="connsiteY947" fmla="*/ 0 h 6858000"/>
              <a:gd name="connsiteX948" fmla="*/ 1321076 w 7467600"/>
              <a:gd name="connsiteY948" fmla="*/ 59722 h 6858000"/>
              <a:gd name="connsiteX949" fmla="*/ 1512579 w 7467600"/>
              <a:gd name="connsiteY949" fmla="*/ 626441 h 6858000"/>
              <a:gd name="connsiteX950" fmla="*/ 1506076 w 7467600"/>
              <a:gd name="connsiteY950" fmla="*/ 1089289 h 6858000"/>
              <a:gd name="connsiteX951" fmla="*/ 1486346 w 7467600"/>
              <a:gd name="connsiteY951" fmla="*/ 1079919 h 6858000"/>
              <a:gd name="connsiteX952" fmla="*/ 1070511 w 7467600"/>
              <a:gd name="connsiteY952" fmla="*/ 48609 h 6858000"/>
              <a:gd name="connsiteX953" fmla="*/ 1057230 w 7467600"/>
              <a:gd name="connsiteY953" fmla="*/ 0 h 6858000"/>
              <a:gd name="connsiteX954" fmla="*/ 43151 w 7467600"/>
              <a:gd name="connsiteY954" fmla="*/ 0 h 6858000"/>
              <a:gd name="connsiteX955" fmla="*/ 95283 w 7467600"/>
              <a:gd name="connsiteY955" fmla="*/ 0 h 6858000"/>
              <a:gd name="connsiteX956" fmla="*/ 300708 w 7467600"/>
              <a:gd name="connsiteY956" fmla="*/ 154571 h 6858000"/>
              <a:gd name="connsiteX957" fmla="*/ 530414 w 7467600"/>
              <a:gd name="connsiteY957" fmla="*/ 354673 h 6858000"/>
              <a:gd name="connsiteX958" fmla="*/ 333785 w 7467600"/>
              <a:gd name="connsiteY958" fmla="*/ 161564 h 6858000"/>
              <a:gd name="connsiteX959" fmla="*/ 147005 w 7467600"/>
              <a:gd name="connsiteY959" fmla="*/ 0 h 6858000"/>
              <a:gd name="connsiteX960" fmla="*/ 272509 w 7467600"/>
              <a:gd name="connsiteY960" fmla="*/ 0 h 6858000"/>
              <a:gd name="connsiteX961" fmla="*/ 326276 w 7467600"/>
              <a:gd name="connsiteY961" fmla="*/ 45847 h 6858000"/>
              <a:gd name="connsiteX962" fmla="*/ 823759 w 7467600"/>
              <a:gd name="connsiteY962" fmla="*/ 574145 h 6858000"/>
              <a:gd name="connsiteX963" fmla="*/ 811254 w 7467600"/>
              <a:gd name="connsiteY963" fmla="*/ 665546 h 6858000"/>
              <a:gd name="connsiteX964" fmla="*/ 154042 w 7467600"/>
              <a:gd name="connsiteY964" fmla="*/ 261522 h 6858000"/>
              <a:gd name="connsiteX965" fmla="*/ 13550 w 7467600"/>
              <a:gd name="connsiteY965" fmla="*/ 158423 h 6858000"/>
              <a:gd name="connsiteX966" fmla="*/ 0 w 7467600"/>
              <a:gd name="connsiteY966" fmla="*/ 146618 h 6858000"/>
              <a:gd name="connsiteX967" fmla="*/ 0 w 7467600"/>
              <a:gd name="connsiteY967" fmla="*/ 59161 h 6858000"/>
              <a:gd name="connsiteX968" fmla="*/ 45427 w 7467600"/>
              <a:gd name="connsiteY968" fmla="*/ 101078 h 6858000"/>
              <a:gd name="connsiteX969" fmla="*/ 630103 w 7467600"/>
              <a:gd name="connsiteY969" fmla="*/ 485885 h 6858000"/>
              <a:gd name="connsiteX970" fmla="*/ 532040 w 7467600"/>
              <a:gd name="connsiteY970" fmla="*/ 399359 h 6858000"/>
              <a:gd name="connsiteX971" fmla="*/ 517618 w 7467600"/>
              <a:gd name="connsiteY971" fmla="*/ 385726 h 6858000"/>
              <a:gd name="connsiteX972" fmla="*/ 285074 w 7467600"/>
              <a:gd name="connsiteY972" fmla="*/ 182755 h 6858000"/>
              <a:gd name="connsiteX973" fmla="*/ 43151 w 7467600"/>
              <a:gd name="connsiteY973"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015907 w 7467600"/>
              <a:gd name="connsiteY78" fmla="*/ 5541548 h 6858000"/>
              <a:gd name="connsiteX79" fmla="*/ 7259646 w 7467600"/>
              <a:gd name="connsiteY79" fmla="*/ 5765985 h 6858000"/>
              <a:gd name="connsiteX80" fmla="*/ 7467600 w 7467600"/>
              <a:gd name="connsiteY80" fmla="*/ 6012219 h 6858000"/>
              <a:gd name="connsiteX81" fmla="*/ 6946849 w 7467600"/>
              <a:gd name="connsiteY81" fmla="*/ 5523271 h 6858000"/>
              <a:gd name="connsiteX82" fmla="*/ 7105827 w 7467600"/>
              <a:gd name="connsiteY82" fmla="*/ 5718700 h 6858000"/>
              <a:gd name="connsiteX83" fmla="*/ 7356878 w 7467600"/>
              <a:gd name="connsiteY83" fmla="*/ 5981332 h 6858000"/>
              <a:gd name="connsiteX84" fmla="*/ 7467600 w 7467600"/>
              <a:gd name="connsiteY84" fmla="*/ 6117703 h 6858000"/>
              <a:gd name="connsiteX85" fmla="*/ 7467600 w 7467600"/>
              <a:gd name="connsiteY85" fmla="*/ 6163634 h 6858000"/>
              <a:gd name="connsiteX86" fmla="*/ 7403637 w 7467600"/>
              <a:gd name="connsiteY86" fmla="*/ 6083957 h 6858000"/>
              <a:gd name="connsiteX87" fmla="*/ 7254615 w 7467600"/>
              <a:gd name="connsiteY87" fmla="*/ 5911918 h 6858000"/>
              <a:gd name="connsiteX88" fmla="*/ 7312589 w 7467600"/>
              <a:gd name="connsiteY88" fmla="*/ 5982309 h 6858000"/>
              <a:gd name="connsiteX89" fmla="*/ 7448321 w 7467600"/>
              <a:gd name="connsiteY89" fmla="*/ 6190991 h 6858000"/>
              <a:gd name="connsiteX90" fmla="*/ 7467600 w 7467600"/>
              <a:gd name="connsiteY90" fmla="*/ 6221686 h 6858000"/>
              <a:gd name="connsiteX91" fmla="*/ 7467600 w 7467600"/>
              <a:gd name="connsiteY91" fmla="*/ 6334256 h 6858000"/>
              <a:gd name="connsiteX92" fmla="*/ 7454976 w 7467600"/>
              <a:gd name="connsiteY92" fmla="*/ 6318297 h 6858000"/>
              <a:gd name="connsiteX93" fmla="*/ 7042773 w 7467600"/>
              <a:gd name="connsiteY93" fmla="*/ 5734011 h 6858000"/>
              <a:gd name="connsiteX94" fmla="*/ 1456157 w 7467600"/>
              <a:gd name="connsiteY94" fmla="*/ 5371404 h 6858000"/>
              <a:gd name="connsiteX95" fmla="*/ 1244432 w 7467600"/>
              <a:gd name="connsiteY95" fmla="*/ 5385601 h 6858000"/>
              <a:gd name="connsiteX96" fmla="*/ 973990 w 7467600"/>
              <a:gd name="connsiteY96" fmla="*/ 5424940 h 6858000"/>
              <a:gd name="connsiteX97" fmla="*/ 1103809 w 7467600"/>
              <a:gd name="connsiteY97" fmla="*/ 5433720 h 6858000"/>
              <a:gd name="connsiteX98" fmla="*/ 1123454 w 7467600"/>
              <a:gd name="connsiteY98" fmla="*/ 5435727 h 6858000"/>
              <a:gd name="connsiteX99" fmla="*/ 1737017 w 7467600"/>
              <a:gd name="connsiteY99" fmla="*/ 5452183 h 6858000"/>
              <a:gd name="connsiteX100" fmla="*/ 1824397 w 7467600"/>
              <a:gd name="connsiteY100" fmla="*/ 5447757 h 6858000"/>
              <a:gd name="connsiteX101" fmla="*/ 2070059 w 7467600"/>
              <a:gd name="connsiteY101" fmla="*/ 5441660 h 6858000"/>
              <a:gd name="connsiteX102" fmla="*/ 1456157 w 7467600"/>
              <a:gd name="connsiteY102" fmla="*/ 5371404 h 6858000"/>
              <a:gd name="connsiteX103" fmla="*/ 4988186 w 7467600"/>
              <a:gd name="connsiteY103" fmla="*/ 5216467 h 6858000"/>
              <a:gd name="connsiteX104" fmla="*/ 4777334 w 7467600"/>
              <a:gd name="connsiteY104" fmla="*/ 5406072 h 6858000"/>
              <a:gd name="connsiteX105" fmla="*/ 4718341 w 7467600"/>
              <a:gd name="connsiteY105" fmla="*/ 5468043 h 6858000"/>
              <a:gd name="connsiteX106" fmla="*/ 4604655 w 7467600"/>
              <a:gd name="connsiteY106" fmla="*/ 5583434 h 6858000"/>
              <a:gd name="connsiteX107" fmla="*/ 4565074 w 7467600"/>
              <a:gd name="connsiteY107" fmla="*/ 5618550 h 6858000"/>
              <a:gd name="connsiteX108" fmla="*/ 4988186 w 7467600"/>
              <a:gd name="connsiteY108" fmla="*/ 5216467 h 6858000"/>
              <a:gd name="connsiteX109" fmla="*/ 4978032 w 7467600"/>
              <a:gd name="connsiteY109" fmla="*/ 5183809 h 6858000"/>
              <a:gd name="connsiteX110" fmla="*/ 4463413 w 7467600"/>
              <a:gd name="connsiteY110" fmla="*/ 5615162 h 6858000"/>
              <a:gd name="connsiteX111" fmla="*/ 4358134 w 7467600"/>
              <a:gd name="connsiteY111" fmla="*/ 5742791 h 6858000"/>
              <a:gd name="connsiteX112" fmla="*/ 4376219 w 7467600"/>
              <a:gd name="connsiteY112" fmla="*/ 5729027 h 6858000"/>
              <a:gd name="connsiteX113" fmla="*/ 4582340 w 7467600"/>
              <a:gd name="connsiteY113" fmla="*/ 5561037 h 6858000"/>
              <a:gd name="connsiteX114" fmla="*/ 4694684 w 7467600"/>
              <a:gd name="connsiteY114" fmla="*/ 5447098 h 6858000"/>
              <a:gd name="connsiteX115" fmla="*/ 4754123 w 7467600"/>
              <a:gd name="connsiteY115" fmla="*/ 5384643 h 6858000"/>
              <a:gd name="connsiteX116" fmla="*/ 4978032 w 7467600"/>
              <a:gd name="connsiteY116" fmla="*/ 5183809 h 6858000"/>
              <a:gd name="connsiteX117" fmla="*/ 1903353 w 7467600"/>
              <a:gd name="connsiteY117" fmla="*/ 5044827 h 6858000"/>
              <a:gd name="connsiteX118" fmla="*/ 1936931 w 7467600"/>
              <a:gd name="connsiteY118" fmla="*/ 5093954 h 6858000"/>
              <a:gd name="connsiteX119" fmla="*/ 2195868 w 7467600"/>
              <a:gd name="connsiteY119" fmla="*/ 5396574 h 6858000"/>
              <a:gd name="connsiteX120" fmla="*/ 2088852 w 7467600"/>
              <a:gd name="connsiteY120" fmla="*/ 5166123 h 6858000"/>
              <a:gd name="connsiteX121" fmla="*/ 1958241 w 7467600"/>
              <a:gd name="connsiteY121" fmla="*/ 5067955 h 6858000"/>
              <a:gd name="connsiteX122" fmla="*/ 1903353 w 7467600"/>
              <a:gd name="connsiteY122" fmla="*/ 5044827 h 6858000"/>
              <a:gd name="connsiteX123" fmla="*/ 1979378 w 7467600"/>
              <a:gd name="connsiteY123" fmla="*/ 4769504 h 6858000"/>
              <a:gd name="connsiteX124" fmla="*/ 2882120 w 7467600"/>
              <a:gd name="connsiteY124" fmla="*/ 5064547 h 6858000"/>
              <a:gd name="connsiteX125" fmla="*/ 2793103 w 7467600"/>
              <a:gd name="connsiteY125" fmla="*/ 5039699 h 6858000"/>
              <a:gd name="connsiteX126" fmla="*/ 2770041 w 7467600"/>
              <a:gd name="connsiteY126" fmla="*/ 5033634 h 6858000"/>
              <a:gd name="connsiteX127" fmla="*/ 1979378 w 7467600"/>
              <a:gd name="connsiteY127" fmla="*/ 4769504 h 6858000"/>
              <a:gd name="connsiteX128" fmla="*/ 1927410 w 7467600"/>
              <a:gd name="connsiteY128" fmla="*/ 4716164 h 6858000"/>
              <a:gd name="connsiteX129" fmla="*/ 1959587 w 7467600"/>
              <a:gd name="connsiteY129" fmla="*/ 4728849 h 6858000"/>
              <a:gd name="connsiteX130" fmla="*/ 2777707 w 7467600"/>
              <a:gd name="connsiteY130" fmla="*/ 5003991 h 6858000"/>
              <a:gd name="connsiteX131" fmla="*/ 2800768 w 7467600"/>
              <a:gd name="connsiteY131" fmla="*/ 5010056 h 6858000"/>
              <a:gd name="connsiteX132" fmla="*/ 2879408 w 7467600"/>
              <a:gd name="connsiteY132" fmla="*/ 5031590 h 6858000"/>
              <a:gd name="connsiteX133" fmla="*/ 2862295 w 7467600"/>
              <a:gd name="connsiteY133" fmla="*/ 5022958 h 6858000"/>
              <a:gd name="connsiteX134" fmla="*/ 2813343 w 7467600"/>
              <a:gd name="connsiteY134" fmla="*/ 4998369 h 6858000"/>
              <a:gd name="connsiteX135" fmla="*/ 2646245 w 7467600"/>
              <a:gd name="connsiteY135" fmla="*/ 4930999 h 6858000"/>
              <a:gd name="connsiteX136" fmla="*/ 1999243 w 7467600"/>
              <a:gd name="connsiteY136" fmla="*/ 4730524 h 6858000"/>
              <a:gd name="connsiteX137" fmla="*/ 1979527 w 7467600"/>
              <a:gd name="connsiteY137" fmla="*/ 4726651 h 6858000"/>
              <a:gd name="connsiteX138" fmla="*/ 1927410 w 7467600"/>
              <a:gd name="connsiteY138" fmla="*/ 4716164 h 6858000"/>
              <a:gd name="connsiteX139" fmla="*/ 1997014 w 7467600"/>
              <a:gd name="connsiteY139" fmla="*/ 4698007 h 6858000"/>
              <a:gd name="connsiteX140" fmla="*/ 2005458 w 7467600"/>
              <a:gd name="connsiteY140" fmla="*/ 4699540 h 6858000"/>
              <a:gd name="connsiteX141" fmla="*/ 2657186 w 7467600"/>
              <a:gd name="connsiteY141" fmla="*/ 4901687 h 6858000"/>
              <a:gd name="connsiteX142" fmla="*/ 2826662 w 7467600"/>
              <a:gd name="connsiteY142" fmla="*/ 4970362 h 6858000"/>
              <a:gd name="connsiteX143" fmla="*/ 2876100 w 7467600"/>
              <a:gd name="connsiteY143" fmla="*/ 4995397 h 6858000"/>
              <a:gd name="connsiteX144" fmla="*/ 3042600 w 7467600"/>
              <a:gd name="connsiteY144" fmla="*/ 5059532 h 6858000"/>
              <a:gd name="connsiteX145" fmla="*/ 1997014 w 7467600"/>
              <a:gd name="connsiteY145" fmla="*/ 4698007 h 6858000"/>
              <a:gd name="connsiteX146" fmla="*/ 2305292 w 7467600"/>
              <a:gd name="connsiteY146" fmla="*/ 4219492 h 6858000"/>
              <a:gd name="connsiteX147" fmla="*/ 3360922 w 7467600"/>
              <a:gd name="connsiteY147" fmla="*/ 4529373 h 6858000"/>
              <a:gd name="connsiteX148" fmla="*/ 3492420 w 7467600"/>
              <a:gd name="connsiteY148" fmla="*/ 4510145 h 6858000"/>
              <a:gd name="connsiteX149" fmla="*/ 3364086 w 7467600"/>
              <a:gd name="connsiteY149" fmla="*/ 4480340 h 6858000"/>
              <a:gd name="connsiteX150" fmla="*/ 3225818 w 7467600"/>
              <a:gd name="connsiteY150" fmla="*/ 4411822 h 6858000"/>
              <a:gd name="connsiteX151" fmla="*/ 3129696 w 7467600"/>
              <a:gd name="connsiteY151" fmla="*/ 4360704 h 6858000"/>
              <a:gd name="connsiteX152" fmla="*/ 2814545 w 7467600"/>
              <a:gd name="connsiteY152" fmla="*/ 4282955 h 6858000"/>
              <a:gd name="connsiteX153" fmla="*/ 2305292 w 7467600"/>
              <a:gd name="connsiteY153" fmla="*/ 4219492 h 6858000"/>
              <a:gd name="connsiteX154" fmla="*/ 2626982 w 7467600"/>
              <a:gd name="connsiteY154" fmla="*/ 4206450 h 6858000"/>
              <a:gd name="connsiteX155" fmla="*/ 2490617 w 7467600"/>
              <a:gd name="connsiteY155" fmla="*/ 4206951 h 6858000"/>
              <a:gd name="connsiteX156" fmla="*/ 2819869 w 7467600"/>
              <a:gd name="connsiteY156" fmla="*/ 4252936 h 6858000"/>
              <a:gd name="connsiteX157" fmla="*/ 3143018 w 7467600"/>
              <a:gd name="connsiteY157" fmla="*/ 4332698 h 6858000"/>
              <a:gd name="connsiteX158" fmla="*/ 3241520 w 7467600"/>
              <a:gd name="connsiteY158" fmla="*/ 4385112 h 6858000"/>
              <a:gd name="connsiteX159" fmla="*/ 3374575 w 7467600"/>
              <a:gd name="connsiteY159" fmla="*/ 4451517 h 6858000"/>
              <a:gd name="connsiteX160" fmla="*/ 3505221 w 7467600"/>
              <a:gd name="connsiteY160" fmla="*/ 4480757 h 6858000"/>
              <a:gd name="connsiteX161" fmla="*/ 2626982 w 7467600"/>
              <a:gd name="connsiteY161" fmla="*/ 4206450 h 6858000"/>
              <a:gd name="connsiteX162" fmla="*/ 1310106 w 7467600"/>
              <a:gd name="connsiteY162" fmla="*/ 3943217 h 6858000"/>
              <a:gd name="connsiteX163" fmla="*/ 854994 w 7467600"/>
              <a:gd name="connsiteY163" fmla="*/ 4399136 h 6858000"/>
              <a:gd name="connsiteX164" fmla="*/ 742462 w 7467600"/>
              <a:gd name="connsiteY164" fmla="*/ 4594648 h 6858000"/>
              <a:gd name="connsiteX165" fmla="*/ 820602 w 7467600"/>
              <a:gd name="connsiteY165" fmla="*/ 4485915 h 6858000"/>
              <a:gd name="connsiteX166" fmla="*/ 878295 w 7467600"/>
              <a:gd name="connsiteY166" fmla="*/ 4403594 h 6858000"/>
              <a:gd name="connsiteX167" fmla="*/ 1240607 w 7467600"/>
              <a:gd name="connsiteY167" fmla="*/ 4010401 h 6858000"/>
              <a:gd name="connsiteX168" fmla="*/ 1310106 w 7467600"/>
              <a:gd name="connsiteY168" fmla="*/ 3943217 h 6858000"/>
              <a:gd name="connsiteX169" fmla="*/ 1423113 w 7467600"/>
              <a:gd name="connsiteY169" fmla="*/ 3874565 h 6858000"/>
              <a:gd name="connsiteX170" fmla="*/ 1260565 w 7467600"/>
              <a:gd name="connsiteY170" fmla="*/ 4031982 h 6858000"/>
              <a:gd name="connsiteX171" fmla="*/ 901900 w 7467600"/>
              <a:gd name="connsiteY171" fmla="*/ 4421236 h 6858000"/>
              <a:gd name="connsiteX172" fmla="*/ 845044 w 7467600"/>
              <a:gd name="connsiteY172" fmla="*/ 4502436 h 6858000"/>
              <a:gd name="connsiteX173" fmla="*/ 685926 w 7467600"/>
              <a:gd name="connsiteY173" fmla="*/ 4703069 h 6858000"/>
              <a:gd name="connsiteX174" fmla="*/ 684248 w 7467600"/>
              <a:gd name="connsiteY174" fmla="*/ 4706721 h 6858000"/>
              <a:gd name="connsiteX175" fmla="*/ 1423113 w 7467600"/>
              <a:gd name="connsiteY175" fmla="*/ 3874565 h 6858000"/>
              <a:gd name="connsiteX176" fmla="*/ 3316479 w 7467600"/>
              <a:gd name="connsiteY176" fmla="*/ 3872136 h 6858000"/>
              <a:gd name="connsiteX177" fmla="*/ 3546806 w 7467600"/>
              <a:gd name="connsiteY177" fmla="*/ 4356139 h 6858000"/>
              <a:gd name="connsiteX178" fmla="*/ 3364433 w 7467600"/>
              <a:gd name="connsiteY178" fmla="*/ 3953121 h 6858000"/>
              <a:gd name="connsiteX179" fmla="*/ 3316479 w 7467600"/>
              <a:gd name="connsiteY179" fmla="*/ 3872136 h 6858000"/>
              <a:gd name="connsiteX180" fmla="*/ 3291335 w 7467600"/>
              <a:gd name="connsiteY180" fmla="*/ 3767420 h 6858000"/>
              <a:gd name="connsiteX181" fmla="*/ 3390805 w 7467600"/>
              <a:gd name="connsiteY181" fmla="*/ 3937163 h 6858000"/>
              <a:gd name="connsiteX182" fmla="*/ 3579062 w 7467600"/>
              <a:gd name="connsiteY182" fmla="*/ 4359040 h 6858000"/>
              <a:gd name="connsiteX183" fmla="*/ 3467355 w 7467600"/>
              <a:gd name="connsiteY183" fmla="*/ 3988130 h 6858000"/>
              <a:gd name="connsiteX184" fmla="*/ 3310753 w 7467600"/>
              <a:gd name="connsiteY184" fmla="*/ 3787140 h 6858000"/>
              <a:gd name="connsiteX185" fmla="*/ 3291335 w 7467600"/>
              <a:gd name="connsiteY185" fmla="*/ 3767420 h 6858000"/>
              <a:gd name="connsiteX186" fmla="*/ 1635889 w 7467600"/>
              <a:gd name="connsiteY186" fmla="*/ 3709494 h 6858000"/>
              <a:gd name="connsiteX187" fmla="*/ 1634800 w 7467600"/>
              <a:gd name="connsiteY187" fmla="*/ 3731111 h 6858000"/>
              <a:gd name="connsiteX188" fmla="*/ 1635889 w 7467600"/>
              <a:gd name="connsiteY188" fmla="*/ 3709494 h 6858000"/>
              <a:gd name="connsiteX189" fmla="*/ 1510397 w 7467600"/>
              <a:gd name="connsiteY189" fmla="*/ 3684705 h 6858000"/>
              <a:gd name="connsiteX190" fmla="*/ 1146550 w 7467600"/>
              <a:gd name="connsiteY190" fmla="*/ 3802012 h 6858000"/>
              <a:gd name="connsiteX191" fmla="*/ 698834 w 7467600"/>
              <a:gd name="connsiteY191" fmla="*/ 3952272 h 6858000"/>
              <a:gd name="connsiteX192" fmla="*/ 34256 w 7467600"/>
              <a:gd name="connsiteY192" fmla="*/ 4347603 h 6858000"/>
              <a:gd name="connsiteX193" fmla="*/ 527241 w 7467600"/>
              <a:gd name="connsiteY193" fmla="*/ 4065078 h 6858000"/>
              <a:gd name="connsiteX194" fmla="*/ 1510397 w 7467600"/>
              <a:gd name="connsiteY194" fmla="*/ 3684705 h 6858000"/>
              <a:gd name="connsiteX195" fmla="*/ 1313114 w 7467600"/>
              <a:gd name="connsiteY195" fmla="*/ 3655216 h 6858000"/>
              <a:gd name="connsiteX196" fmla="*/ 1109304 w 7467600"/>
              <a:gd name="connsiteY196" fmla="*/ 3669030 h 6858000"/>
              <a:gd name="connsiteX197" fmla="*/ 8129 w 7467600"/>
              <a:gd name="connsiteY197" fmla="*/ 4330519 h 6858000"/>
              <a:gd name="connsiteX198" fmla="*/ 687572 w 7467600"/>
              <a:gd name="connsiteY198" fmla="*/ 3925629 h 6858000"/>
              <a:gd name="connsiteX199" fmla="*/ 1138365 w 7467600"/>
              <a:gd name="connsiteY199" fmla="*/ 3774515 h 6858000"/>
              <a:gd name="connsiteX200" fmla="*/ 1505579 w 7467600"/>
              <a:gd name="connsiteY200" fmla="*/ 3655526 h 6858000"/>
              <a:gd name="connsiteX201" fmla="*/ 1313114 w 7467600"/>
              <a:gd name="connsiteY201" fmla="*/ 3655216 h 6858000"/>
              <a:gd name="connsiteX202" fmla="*/ 3655073 w 7467600"/>
              <a:gd name="connsiteY202" fmla="*/ 3650884 h 6858000"/>
              <a:gd name="connsiteX203" fmla="*/ 3989938 w 7467600"/>
              <a:gd name="connsiteY203" fmla="*/ 3991685 h 6858000"/>
              <a:gd name="connsiteX204" fmla="*/ 4393907 w 7467600"/>
              <a:gd name="connsiteY204" fmla="*/ 4261258 h 6858000"/>
              <a:gd name="connsiteX205" fmla="*/ 4648051 w 7467600"/>
              <a:gd name="connsiteY205" fmla="*/ 4374051 h 6858000"/>
              <a:gd name="connsiteX206" fmla="*/ 4383389 w 7467600"/>
              <a:gd name="connsiteY206" fmla="*/ 4184369 h 6858000"/>
              <a:gd name="connsiteX207" fmla="*/ 4165508 w 7467600"/>
              <a:gd name="connsiteY207" fmla="*/ 4035196 h 6858000"/>
              <a:gd name="connsiteX208" fmla="*/ 4068162 w 7467600"/>
              <a:gd name="connsiteY208" fmla="*/ 3953394 h 6858000"/>
              <a:gd name="connsiteX209" fmla="*/ 3981416 w 7467600"/>
              <a:gd name="connsiteY209" fmla="*/ 3880482 h 6858000"/>
              <a:gd name="connsiteX210" fmla="*/ 3800147 w 7467600"/>
              <a:gd name="connsiteY210" fmla="*/ 3749872 h 6858000"/>
              <a:gd name="connsiteX211" fmla="*/ 3655073 w 7467600"/>
              <a:gd name="connsiteY211" fmla="*/ 3650884 h 6858000"/>
              <a:gd name="connsiteX212" fmla="*/ 3670252 w 7467600"/>
              <a:gd name="connsiteY212" fmla="*/ 3622798 h 6858000"/>
              <a:gd name="connsiteX213" fmla="*/ 3817258 w 7467600"/>
              <a:gd name="connsiteY213" fmla="*/ 3723577 h 6858000"/>
              <a:gd name="connsiteX214" fmla="*/ 4000461 w 7467600"/>
              <a:gd name="connsiteY214" fmla="*/ 3855966 h 6858000"/>
              <a:gd name="connsiteX215" fmla="*/ 4088180 w 7467600"/>
              <a:gd name="connsiteY215" fmla="*/ 3929774 h 6858000"/>
              <a:gd name="connsiteX216" fmla="*/ 4184555 w 7467600"/>
              <a:gd name="connsiteY216" fmla="*/ 4010683 h 6858000"/>
              <a:gd name="connsiteX217" fmla="*/ 4399563 w 7467600"/>
              <a:gd name="connsiteY217" fmla="*/ 4158106 h 6858000"/>
              <a:gd name="connsiteX218" fmla="*/ 4684469 w 7467600"/>
              <a:gd name="connsiteY218" fmla="*/ 4364680 h 6858000"/>
              <a:gd name="connsiteX219" fmla="*/ 4690271 w 7467600"/>
              <a:gd name="connsiteY219" fmla="*/ 4370034 h 6858000"/>
              <a:gd name="connsiteX220" fmla="*/ 4136093 w 7467600"/>
              <a:gd name="connsiteY220" fmla="*/ 3858466 h 6858000"/>
              <a:gd name="connsiteX221" fmla="*/ 3670252 w 7467600"/>
              <a:gd name="connsiteY221" fmla="*/ 3622798 h 6858000"/>
              <a:gd name="connsiteX222" fmla="*/ 4440129 w 7467600"/>
              <a:gd name="connsiteY222" fmla="*/ 3448571 h 6858000"/>
              <a:gd name="connsiteX223" fmla="*/ 4856525 w 7467600"/>
              <a:gd name="connsiteY223" fmla="*/ 3915351 h 6858000"/>
              <a:gd name="connsiteX224" fmla="*/ 5059055 w 7467600"/>
              <a:gd name="connsiteY224" fmla="*/ 4108918 h 6858000"/>
              <a:gd name="connsiteX225" fmla="*/ 5290070 w 7467600"/>
              <a:gd name="connsiteY225" fmla="*/ 4263619 h 6858000"/>
              <a:gd name="connsiteX226" fmla="*/ 4834991 w 7467600"/>
              <a:gd name="connsiteY226" fmla="*/ 3830985 h 6858000"/>
              <a:gd name="connsiteX227" fmla="*/ 4440129 w 7467600"/>
              <a:gd name="connsiteY227" fmla="*/ 3448571 h 6858000"/>
              <a:gd name="connsiteX228" fmla="*/ 4441737 w 7467600"/>
              <a:gd name="connsiteY228" fmla="*/ 3399734 h 6858000"/>
              <a:gd name="connsiteX229" fmla="*/ 4431236 w 7467600"/>
              <a:gd name="connsiteY229" fmla="*/ 3400954 h 6858000"/>
              <a:gd name="connsiteX230" fmla="*/ 4557150 w 7467600"/>
              <a:gd name="connsiteY230" fmla="*/ 3510023 h 6858000"/>
              <a:gd name="connsiteX231" fmla="*/ 4856936 w 7467600"/>
              <a:gd name="connsiteY231" fmla="*/ 3809146 h 6858000"/>
              <a:gd name="connsiteX232" fmla="*/ 5111996 w 7467600"/>
              <a:gd name="connsiteY232" fmla="*/ 4065759 h 6858000"/>
              <a:gd name="connsiteX233" fmla="*/ 5388878 w 7467600"/>
              <a:gd name="connsiteY233" fmla="*/ 4300185 h 6858000"/>
              <a:gd name="connsiteX234" fmla="*/ 5425556 w 7467600"/>
              <a:gd name="connsiteY234" fmla="*/ 4308967 h 6858000"/>
              <a:gd name="connsiteX235" fmla="*/ 4943646 w 7467600"/>
              <a:gd name="connsiteY235" fmla="*/ 3822916 h 6858000"/>
              <a:gd name="connsiteX236" fmla="*/ 4594837 w 7467600"/>
              <a:gd name="connsiteY236" fmla="*/ 3532274 h 6858000"/>
              <a:gd name="connsiteX237" fmla="*/ 4441737 w 7467600"/>
              <a:gd name="connsiteY237" fmla="*/ 3399734 h 6858000"/>
              <a:gd name="connsiteX238" fmla="*/ 5425834 w 7467600"/>
              <a:gd name="connsiteY238" fmla="*/ 3162785 h 6858000"/>
              <a:gd name="connsiteX239" fmla="*/ 5401644 w 7467600"/>
              <a:gd name="connsiteY239" fmla="*/ 3617847 h 6858000"/>
              <a:gd name="connsiteX240" fmla="*/ 5467256 w 7467600"/>
              <a:gd name="connsiteY240" fmla="*/ 4175494 h 6858000"/>
              <a:gd name="connsiteX241" fmla="*/ 5448069 w 7467600"/>
              <a:gd name="connsiteY241" fmla="*/ 3567554 h 6858000"/>
              <a:gd name="connsiteX242" fmla="*/ 5425834 w 7467600"/>
              <a:gd name="connsiteY242" fmla="*/ 3162785 h 6858000"/>
              <a:gd name="connsiteX243" fmla="*/ 1318687 w 7467600"/>
              <a:gd name="connsiteY243" fmla="*/ 3113840 h 6858000"/>
              <a:gd name="connsiteX244" fmla="*/ 1066793 w 7467600"/>
              <a:gd name="connsiteY244" fmla="*/ 3212171 h 6858000"/>
              <a:gd name="connsiteX245" fmla="*/ 993319 w 7467600"/>
              <a:gd name="connsiteY245" fmla="*/ 3247648 h 6858000"/>
              <a:gd name="connsiteX246" fmla="*/ 853081 w 7467600"/>
              <a:gd name="connsiteY246" fmla="*/ 3312410 h 6858000"/>
              <a:gd name="connsiteX247" fmla="*/ 805957 w 7467600"/>
              <a:gd name="connsiteY247" fmla="*/ 3330443 h 6858000"/>
              <a:gd name="connsiteX248" fmla="*/ 1318687 w 7467600"/>
              <a:gd name="connsiteY248" fmla="*/ 3113840 h 6858000"/>
              <a:gd name="connsiteX249" fmla="*/ 5453702 w 7467600"/>
              <a:gd name="connsiteY249" fmla="*/ 3090882 h 6858000"/>
              <a:gd name="connsiteX250" fmla="*/ 5480135 w 7467600"/>
              <a:gd name="connsiteY250" fmla="*/ 3565802 h 6858000"/>
              <a:gd name="connsiteX251" fmla="*/ 5499023 w 7467600"/>
              <a:gd name="connsiteY251" fmla="*/ 4166310 h 6858000"/>
              <a:gd name="connsiteX252" fmla="*/ 5547022 w 7467600"/>
              <a:gd name="connsiteY252" fmla="*/ 3607838 h 6858000"/>
              <a:gd name="connsiteX253" fmla="*/ 5515964 w 7467600"/>
              <a:gd name="connsiteY253" fmla="*/ 3378541 h 6858000"/>
              <a:gd name="connsiteX254" fmla="*/ 5453702 w 7467600"/>
              <a:gd name="connsiteY254" fmla="*/ 3090882 h 6858000"/>
              <a:gd name="connsiteX255" fmla="*/ 1238695 w 7467600"/>
              <a:gd name="connsiteY255" fmla="*/ 3076820 h 6858000"/>
              <a:gd name="connsiteX256" fmla="*/ 716371 w 7467600"/>
              <a:gd name="connsiteY256" fmla="*/ 3293249 h 6858000"/>
              <a:gd name="connsiteX257" fmla="*/ 579522 w 7467600"/>
              <a:gd name="connsiteY257" fmla="*/ 3371759 h 6858000"/>
              <a:gd name="connsiteX258" fmla="*/ 600288 w 7467600"/>
              <a:gd name="connsiteY258" fmla="*/ 3365555 h 6858000"/>
              <a:gd name="connsiteX259" fmla="*/ 840692 w 7467600"/>
              <a:gd name="connsiteY259" fmla="*/ 3284921 h 6858000"/>
              <a:gd name="connsiteX260" fmla="*/ 979248 w 7467600"/>
              <a:gd name="connsiteY260" fmla="*/ 3221003 h 6858000"/>
              <a:gd name="connsiteX261" fmla="*/ 1053282 w 7467600"/>
              <a:gd name="connsiteY261" fmla="*/ 3185247 h 6858000"/>
              <a:gd name="connsiteX262" fmla="*/ 1320603 w 7467600"/>
              <a:gd name="connsiteY262" fmla="*/ 3081281 h 6858000"/>
              <a:gd name="connsiteX263" fmla="*/ 1238695 w 7467600"/>
              <a:gd name="connsiteY263" fmla="*/ 3076820 h 6858000"/>
              <a:gd name="connsiteX264" fmla="*/ 5425627 w 7467600"/>
              <a:gd name="connsiteY264" fmla="*/ 2954192 h 6858000"/>
              <a:gd name="connsiteX265" fmla="*/ 5470770 w 7467600"/>
              <a:gd name="connsiteY265" fmla="*/ 3005435 h 6858000"/>
              <a:gd name="connsiteX266" fmla="*/ 5519779 w 7467600"/>
              <a:gd name="connsiteY266" fmla="*/ 4359223 h 6858000"/>
              <a:gd name="connsiteX267" fmla="*/ 5520293 w 7467600"/>
              <a:gd name="connsiteY267" fmla="*/ 4360602 h 6858000"/>
              <a:gd name="connsiteX268" fmla="*/ 5767221 w 7467600"/>
              <a:gd name="connsiteY268" fmla="*/ 4665564 h 6858000"/>
              <a:gd name="connsiteX269" fmla="*/ 6937169 w 7467600"/>
              <a:gd name="connsiteY269" fmla="*/ 4815941 h 6858000"/>
              <a:gd name="connsiteX270" fmla="*/ 6953922 w 7467600"/>
              <a:gd name="connsiteY270" fmla="*/ 4890068 h 6858000"/>
              <a:gd name="connsiteX271" fmla="*/ 6071359 w 7467600"/>
              <a:gd name="connsiteY271" fmla="*/ 4770770 h 6858000"/>
              <a:gd name="connsiteX272" fmla="*/ 6038839 w 7467600"/>
              <a:gd name="connsiteY272" fmla="*/ 4764474 h 6858000"/>
              <a:gd name="connsiteX273" fmla="*/ 6038706 w 7467600"/>
              <a:gd name="connsiteY273" fmla="*/ 4763847 h 6858000"/>
              <a:gd name="connsiteX274" fmla="*/ 6037784 w 7467600"/>
              <a:gd name="connsiteY274" fmla="*/ 4764270 h 6858000"/>
              <a:gd name="connsiteX275" fmla="*/ 6038839 w 7467600"/>
              <a:gd name="connsiteY275" fmla="*/ 4764474 h 6858000"/>
              <a:gd name="connsiteX276" fmla="*/ 6040338 w 7467600"/>
              <a:gd name="connsiteY276" fmla="*/ 4771418 h 6858000"/>
              <a:gd name="connsiteX277" fmla="*/ 6024488 w 7467600"/>
              <a:gd name="connsiteY277" fmla="*/ 4809903 h 6858000"/>
              <a:gd name="connsiteX278" fmla="*/ 5599771 w 7467600"/>
              <a:gd name="connsiteY278" fmla="*/ 5509652 h 6858000"/>
              <a:gd name="connsiteX279" fmla="*/ 5548843 w 7467600"/>
              <a:gd name="connsiteY279" fmla="*/ 5563845 h 6858000"/>
              <a:gd name="connsiteX280" fmla="*/ 5940952 w 7467600"/>
              <a:gd name="connsiteY280" fmla="*/ 6250028 h 6858000"/>
              <a:gd name="connsiteX281" fmla="*/ 6043441 w 7467600"/>
              <a:gd name="connsiteY281" fmla="*/ 6665847 h 6858000"/>
              <a:gd name="connsiteX282" fmla="*/ 6093432 w 7467600"/>
              <a:gd name="connsiteY282" fmla="*/ 6858000 h 6858000"/>
              <a:gd name="connsiteX283" fmla="*/ 6034344 w 7467600"/>
              <a:gd name="connsiteY283" fmla="*/ 6858000 h 6858000"/>
              <a:gd name="connsiteX284" fmla="*/ 6026679 w 7467600"/>
              <a:gd name="connsiteY284" fmla="*/ 6836959 h 6858000"/>
              <a:gd name="connsiteX285" fmla="*/ 5800441 w 7467600"/>
              <a:gd name="connsiteY285" fmla="*/ 6335286 h 6858000"/>
              <a:gd name="connsiteX286" fmla="*/ 5526562 w 7467600"/>
              <a:gd name="connsiteY286" fmla="*/ 5705388 h 6858000"/>
              <a:gd name="connsiteX287" fmla="*/ 5519640 w 7467600"/>
              <a:gd name="connsiteY287" fmla="*/ 5683774 h 6858000"/>
              <a:gd name="connsiteX288" fmla="*/ 5844559 w 7467600"/>
              <a:gd name="connsiteY288" fmla="*/ 6553349 h 6858000"/>
              <a:gd name="connsiteX289" fmla="*/ 5975994 w 7467600"/>
              <a:gd name="connsiteY289" fmla="*/ 6858000 h 6858000"/>
              <a:gd name="connsiteX290" fmla="*/ 5898547 w 7467600"/>
              <a:gd name="connsiteY290" fmla="*/ 6858000 h 6858000"/>
              <a:gd name="connsiteX291" fmla="*/ 5682041 w 7467600"/>
              <a:gd name="connsiteY291" fmla="*/ 6355860 h 6858000"/>
              <a:gd name="connsiteX292" fmla="*/ 5461758 w 7467600"/>
              <a:gd name="connsiteY292" fmla="*/ 5820220 h 6858000"/>
              <a:gd name="connsiteX293" fmla="*/ 5237282 w 7467600"/>
              <a:gd name="connsiteY293" fmla="*/ 6579086 h 6858000"/>
              <a:gd name="connsiteX294" fmla="*/ 5115009 w 7467600"/>
              <a:gd name="connsiteY294" fmla="*/ 6858000 h 6858000"/>
              <a:gd name="connsiteX295" fmla="*/ 5028074 w 7467600"/>
              <a:gd name="connsiteY295" fmla="*/ 6858000 h 6858000"/>
              <a:gd name="connsiteX296" fmla="*/ 5079508 w 7467600"/>
              <a:gd name="connsiteY296" fmla="*/ 6749074 h 6858000"/>
              <a:gd name="connsiteX297" fmla="*/ 5371846 w 7467600"/>
              <a:gd name="connsiteY297" fmla="*/ 5924413 h 6858000"/>
              <a:gd name="connsiteX298" fmla="*/ 5270512 w 7467600"/>
              <a:gd name="connsiteY298" fmla="*/ 6138975 h 6858000"/>
              <a:gd name="connsiteX299" fmla="*/ 5062409 w 7467600"/>
              <a:gd name="connsiteY299" fmla="*/ 6653544 h 6858000"/>
              <a:gd name="connsiteX300" fmla="*/ 5036628 w 7467600"/>
              <a:gd name="connsiteY300" fmla="*/ 6754247 h 6858000"/>
              <a:gd name="connsiteX301" fmla="*/ 5009112 w 7467600"/>
              <a:gd name="connsiteY301" fmla="*/ 6858000 h 6858000"/>
              <a:gd name="connsiteX302" fmla="*/ 4976679 w 7467600"/>
              <a:gd name="connsiteY302" fmla="*/ 6858000 h 6858000"/>
              <a:gd name="connsiteX303" fmla="*/ 5006537 w 7467600"/>
              <a:gd name="connsiteY303" fmla="*/ 6747068 h 6858000"/>
              <a:gd name="connsiteX304" fmla="*/ 5032723 w 7467600"/>
              <a:gd name="connsiteY304" fmla="*/ 6644957 h 6858000"/>
              <a:gd name="connsiteX305" fmla="*/ 5242949 w 7467600"/>
              <a:gd name="connsiteY305" fmla="*/ 6125175 h 6858000"/>
              <a:gd name="connsiteX306" fmla="*/ 5286321 w 7467600"/>
              <a:gd name="connsiteY306" fmla="*/ 6033555 h 6858000"/>
              <a:gd name="connsiteX307" fmla="*/ 5008210 w 7467600"/>
              <a:gd name="connsiteY307" fmla="*/ 6649194 h 6858000"/>
              <a:gd name="connsiteX308" fmla="*/ 4986321 w 7467600"/>
              <a:gd name="connsiteY308" fmla="*/ 6765687 h 6858000"/>
              <a:gd name="connsiteX309" fmla="*/ 4973474 w 7467600"/>
              <a:gd name="connsiteY309" fmla="*/ 6858000 h 6858000"/>
              <a:gd name="connsiteX310" fmla="*/ 4907178 w 7467600"/>
              <a:gd name="connsiteY310" fmla="*/ 6858000 h 6858000"/>
              <a:gd name="connsiteX311" fmla="*/ 4910810 w 7467600"/>
              <a:gd name="connsiteY311" fmla="*/ 6829660 h 6858000"/>
              <a:gd name="connsiteX312" fmla="*/ 4987461 w 7467600"/>
              <a:gd name="connsiteY312" fmla="*/ 6432994 h 6858000"/>
              <a:gd name="connsiteX313" fmla="*/ 5179262 w 7467600"/>
              <a:gd name="connsiteY313" fmla="*/ 6035044 h 6858000"/>
              <a:gd name="connsiteX314" fmla="*/ 4689678 w 7467600"/>
              <a:gd name="connsiteY314" fmla="*/ 6440241 h 6858000"/>
              <a:gd name="connsiteX315" fmla="*/ 4477543 w 7467600"/>
              <a:gd name="connsiteY315" fmla="*/ 6674836 h 6858000"/>
              <a:gd name="connsiteX316" fmla="*/ 4329957 w 7467600"/>
              <a:gd name="connsiteY316" fmla="*/ 6858000 h 6858000"/>
              <a:gd name="connsiteX317" fmla="*/ 4218595 w 7467600"/>
              <a:gd name="connsiteY317" fmla="*/ 6858000 h 6858000"/>
              <a:gd name="connsiteX318" fmla="*/ 4368888 w 7467600"/>
              <a:gd name="connsiteY318" fmla="*/ 6668412 h 6858000"/>
              <a:gd name="connsiteX319" fmla="*/ 4563091 w 7467600"/>
              <a:gd name="connsiteY319" fmla="*/ 6442508 h 6858000"/>
              <a:gd name="connsiteX320" fmla="*/ 5387324 w 7467600"/>
              <a:gd name="connsiteY320" fmla="*/ 5705830 h 6858000"/>
              <a:gd name="connsiteX321" fmla="*/ 5073620 w 7467600"/>
              <a:gd name="connsiteY321" fmla="*/ 5955437 h 6858000"/>
              <a:gd name="connsiteX322" fmla="*/ 4689789 w 7467600"/>
              <a:gd name="connsiteY322" fmla="*/ 6268382 h 6858000"/>
              <a:gd name="connsiteX323" fmla="*/ 4418722 w 7467600"/>
              <a:gd name="connsiteY323" fmla="*/ 6570886 h 6858000"/>
              <a:gd name="connsiteX324" fmla="*/ 4214944 w 7467600"/>
              <a:gd name="connsiteY324" fmla="*/ 6858000 h 6858000"/>
              <a:gd name="connsiteX325" fmla="*/ 4177898 w 7467600"/>
              <a:gd name="connsiteY325" fmla="*/ 6858000 h 6858000"/>
              <a:gd name="connsiteX326" fmla="*/ 4391597 w 7467600"/>
              <a:gd name="connsiteY326" fmla="*/ 6556370 h 6858000"/>
              <a:gd name="connsiteX327" fmla="*/ 4668889 w 7467600"/>
              <a:gd name="connsiteY327" fmla="*/ 6246399 h 6858000"/>
              <a:gd name="connsiteX328" fmla="*/ 5055427 w 7467600"/>
              <a:gd name="connsiteY328" fmla="*/ 5931476 h 6858000"/>
              <a:gd name="connsiteX329" fmla="*/ 5371814 w 7467600"/>
              <a:gd name="connsiteY329" fmla="*/ 5678975 h 6858000"/>
              <a:gd name="connsiteX330" fmla="*/ 4987918 w 7467600"/>
              <a:gd name="connsiteY330" fmla="*/ 5838701 h 6858000"/>
              <a:gd name="connsiteX331" fmla="*/ 4317146 w 7467600"/>
              <a:gd name="connsiteY331" fmla="*/ 6587716 h 6858000"/>
              <a:gd name="connsiteX332" fmla="*/ 4171627 w 7467600"/>
              <a:gd name="connsiteY332" fmla="*/ 6858000 h 6858000"/>
              <a:gd name="connsiteX333" fmla="*/ 4081585 w 7467600"/>
              <a:gd name="connsiteY333" fmla="*/ 6858000 h 6858000"/>
              <a:gd name="connsiteX334" fmla="*/ 4238603 w 7467600"/>
              <a:gd name="connsiteY334" fmla="*/ 6559341 h 6858000"/>
              <a:gd name="connsiteX335" fmla="*/ 4778333 w 7467600"/>
              <a:gd name="connsiteY335" fmla="*/ 5873626 h 6858000"/>
              <a:gd name="connsiteX336" fmla="*/ 5414185 w 7467600"/>
              <a:gd name="connsiteY336" fmla="*/ 5573882 h 6858000"/>
              <a:gd name="connsiteX337" fmla="*/ 5959648 w 7467600"/>
              <a:gd name="connsiteY337" fmla="*/ 4760797 h 6858000"/>
              <a:gd name="connsiteX338" fmla="*/ 5355019 w 7467600"/>
              <a:gd name="connsiteY338" fmla="*/ 4734672 h 6858000"/>
              <a:gd name="connsiteX339" fmla="*/ 5083565 w 7467600"/>
              <a:gd name="connsiteY339" fmla="*/ 5179121 h 6858000"/>
              <a:gd name="connsiteX340" fmla="*/ 4713577 w 7467600"/>
              <a:gd name="connsiteY340" fmla="*/ 5616803 h 6858000"/>
              <a:gd name="connsiteX341" fmla="*/ 3989559 w 7467600"/>
              <a:gd name="connsiteY341" fmla="*/ 6145945 h 6858000"/>
              <a:gd name="connsiteX342" fmla="*/ 3939824 w 7467600"/>
              <a:gd name="connsiteY342" fmla="*/ 6066900 h 6858000"/>
              <a:gd name="connsiteX343" fmla="*/ 4584537 w 7467600"/>
              <a:gd name="connsiteY343" fmla="*/ 5324826 h 6858000"/>
              <a:gd name="connsiteX344" fmla="*/ 5037105 w 7467600"/>
              <a:gd name="connsiteY344" fmla="*/ 5088765 h 6858000"/>
              <a:gd name="connsiteX345" fmla="*/ 5039930 w 7467600"/>
              <a:gd name="connsiteY345" fmla="*/ 5089585 h 6858000"/>
              <a:gd name="connsiteX346" fmla="*/ 5263764 w 7467600"/>
              <a:gd name="connsiteY346" fmla="*/ 4735525 h 6858000"/>
              <a:gd name="connsiteX347" fmla="*/ 4086300 w 7467600"/>
              <a:gd name="connsiteY347" fmla="*/ 4884599 h 6858000"/>
              <a:gd name="connsiteX348" fmla="*/ 4085485 w 7467600"/>
              <a:gd name="connsiteY348" fmla="*/ 4899070 h 6858000"/>
              <a:gd name="connsiteX349" fmla="*/ 3871915 w 7467600"/>
              <a:gd name="connsiteY349" fmla="*/ 5253645 h 6858000"/>
              <a:gd name="connsiteX350" fmla="*/ 3799374 w 7467600"/>
              <a:gd name="connsiteY350" fmla="*/ 5466127 h 6858000"/>
              <a:gd name="connsiteX351" fmla="*/ 3498850 w 7467600"/>
              <a:gd name="connsiteY351" fmla="*/ 6661888 h 6858000"/>
              <a:gd name="connsiteX352" fmla="*/ 3399216 w 7467600"/>
              <a:gd name="connsiteY352" fmla="*/ 6858000 h 6858000"/>
              <a:gd name="connsiteX353" fmla="*/ 3303688 w 7467600"/>
              <a:gd name="connsiteY353" fmla="*/ 6858000 h 6858000"/>
              <a:gd name="connsiteX354" fmla="*/ 3391774 w 7467600"/>
              <a:gd name="connsiteY354" fmla="*/ 6697181 h 6858000"/>
              <a:gd name="connsiteX355" fmla="*/ 3735540 w 7467600"/>
              <a:gd name="connsiteY355" fmla="*/ 5546923 h 6858000"/>
              <a:gd name="connsiteX356" fmla="*/ 3729438 w 7467600"/>
              <a:gd name="connsiteY356" fmla="*/ 5569058 h 6858000"/>
              <a:gd name="connsiteX357" fmla="*/ 3707782 w 7467600"/>
              <a:gd name="connsiteY357" fmla="*/ 5644908 h 6858000"/>
              <a:gd name="connsiteX358" fmla="*/ 3583827 w 7467600"/>
              <a:gd name="connsiteY358" fmla="*/ 6039215 h 6858000"/>
              <a:gd name="connsiteX359" fmla="*/ 3547861 w 7467600"/>
              <a:gd name="connsiteY359" fmla="*/ 6129609 h 6858000"/>
              <a:gd name="connsiteX360" fmla="*/ 3490905 w 7467600"/>
              <a:gd name="connsiteY360" fmla="*/ 6277660 h 6858000"/>
              <a:gd name="connsiteX361" fmla="*/ 3455859 w 7467600"/>
              <a:gd name="connsiteY361" fmla="*/ 6391301 h 6858000"/>
              <a:gd name="connsiteX362" fmla="*/ 3429112 w 7467600"/>
              <a:gd name="connsiteY362" fmla="*/ 6479469 h 6858000"/>
              <a:gd name="connsiteX363" fmla="*/ 3304862 w 7467600"/>
              <a:gd name="connsiteY363" fmla="*/ 6796476 h 6858000"/>
              <a:gd name="connsiteX364" fmla="*/ 3276071 w 7467600"/>
              <a:gd name="connsiteY364" fmla="*/ 6858000 h 6858000"/>
              <a:gd name="connsiteX365" fmla="*/ 3240805 w 7467600"/>
              <a:gd name="connsiteY365" fmla="*/ 6858000 h 6858000"/>
              <a:gd name="connsiteX366" fmla="*/ 3275917 w 7467600"/>
              <a:gd name="connsiteY366" fmla="*/ 6783192 h 6858000"/>
              <a:gd name="connsiteX367" fmla="*/ 3399358 w 7467600"/>
              <a:gd name="connsiteY367" fmla="*/ 6469011 h 6858000"/>
              <a:gd name="connsiteX368" fmla="*/ 3425650 w 7467600"/>
              <a:gd name="connsiteY368" fmla="*/ 6381333 h 6858000"/>
              <a:gd name="connsiteX369" fmla="*/ 3460661 w 7467600"/>
              <a:gd name="connsiteY369" fmla="*/ 6266763 h 6858000"/>
              <a:gd name="connsiteX370" fmla="*/ 3518021 w 7467600"/>
              <a:gd name="connsiteY370" fmla="*/ 6117298 h 6858000"/>
              <a:gd name="connsiteX371" fmla="*/ 3554035 w 7467600"/>
              <a:gd name="connsiteY371" fmla="*/ 6027832 h 6858000"/>
              <a:gd name="connsiteX372" fmla="*/ 3677174 w 7467600"/>
              <a:gd name="connsiteY372" fmla="*/ 5636351 h 6858000"/>
              <a:gd name="connsiteX373" fmla="*/ 3698819 w 7467600"/>
              <a:gd name="connsiteY373" fmla="*/ 5560503 h 6858000"/>
              <a:gd name="connsiteX374" fmla="*/ 3702094 w 7467600"/>
              <a:gd name="connsiteY374" fmla="*/ 5549194 h 6858000"/>
              <a:gd name="connsiteX375" fmla="*/ 3398355 w 7467600"/>
              <a:gd name="connsiteY375" fmla="*/ 6094603 h 6858000"/>
              <a:gd name="connsiteX376" fmla="*/ 3193941 w 7467600"/>
              <a:gd name="connsiteY376" fmla="*/ 6798775 h 6858000"/>
              <a:gd name="connsiteX377" fmla="*/ 3184140 w 7467600"/>
              <a:gd name="connsiteY377" fmla="*/ 6858000 h 6858000"/>
              <a:gd name="connsiteX378" fmla="*/ 3099978 w 7467600"/>
              <a:gd name="connsiteY378" fmla="*/ 6858000 h 6858000"/>
              <a:gd name="connsiteX379" fmla="*/ 3101556 w 7467600"/>
              <a:gd name="connsiteY379" fmla="*/ 6843337 h 6858000"/>
              <a:gd name="connsiteX380" fmla="*/ 3370162 w 7467600"/>
              <a:gd name="connsiteY380" fmla="*/ 5785550 h 6858000"/>
              <a:gd name="connsiteX381" fmla="*/ 3746477 w 7467600"/>
              <a:gd name="connsiteY381" fmla="*/ 5377889 h 6858000"/>
              <a:gd name="connsiteX382" fmla="*/ 3863399 w 7467600"/>
              <a:gd name="connsiteY382" fmla="*/ 5087257 h 6858000"/>
              <a:gd name="connsiteX383" fmla="*/ 3968712 w 7467600"/>
              <a:gd name="connsiteY383" fmla="*/ 4913989 h 6858000"/>
              <a:gd name="connsiteX384" fmla="*/ 2792390 w 7467600"/>
              <a:gd name="connsiteY384" fmla="*/ 5382974 h 6858000"/>
              <a:gd name="connsiteX385" fmla="*/ 2714982 w 7467600"/>
              <a:gd name="connsiteY385" fmla="*/ 5427051 h 6858000"/>
              <a:gd name="connsiteX386" fmla="*/ 2813361 w 7467600"/>
              <a:gd name="connsiteY386" fmla="*/ 6023912 h 6858000"/>
              <a:gd name="connsiteX387" fmla="*/ 2688430 w 7467600"/>
              <a:gd name="connsiteY387" fmla="*/ 6801564 h 6858000"/>
              <a:gd name="connsiteX388" fmla="*/ 2629626 w 7467600"/>
              <a:gd name="connsiteY388" fmla="*/ 6763394 h 6858000"/>
              <a:gd name="connsiteX389" fmla="*/ 2565328 w 7467600"/>
              <a:gd name="connsiteY389" fmla="*/ 5516399 h 6858000"/>
              <a:gd name="connsiteX390" fmla="*/ 1922999 w 7467600"/>
              <a:gd name="connsiteY390" fmla="*/ 5980343 h 6858000"/>
              <a:gd name="connsiteX391" fmla="*/ 1950261 w 7467600"/>
              <a:gd name="connsiteY391" fmla="*/ 6405858 h 6858000"/>
              <a:gd name="connsiteX392" fmla="*/ 2365554 w 7467600"/>
              <a:gd name="connsiteY392" fmla="*/ 6759107 h 6858000"/>
              <a:gd name="connsiteX393" fmla="*/ 2424142 w 7467600"/>
              <a:gd name="connsiteY393" fmla="*/ 6858000 h 6858000"/>
              <a:gd name="connsiteX394" fmla="*/ 2395994 w 7467600"/>
              <a:gd name="connsiteY394" fmla="*/ 6858000 h 6858000"/>
              <a:gd name="connsiteX395" fmla="*/ 2392863 w 7467600"/>
              <a:gd name="connsiteY395" fmla="*/ 6852964 h 6858000"/>
              <a:gd name="connsiteX396" fmla="*/ 2017589 w 7467600"/>
              <a:gd name="connsiteY396" fmla="*/ 6493982 h 6858000"/>
              <a:gd name="connsiteX397" fmla="*/ 2147336 w 7467600"/>
              <a:gd name="connsiteY397" fmla="*/ 6594052 h 6858000"/>
              <a:gd name="connsiteX398" fmla="*/ 2207047 w 7467600"/>
              <a:gd name="connsiteY398" fmla="*/ 6654540 h 6858000"/>
              <a:gd name="connsiteX399" fmla="*/ 2299106 w 7467600"/>
              <a:gd name="connsiteY399" fmla="*/ 6778931 h 6858000"/>
              <a:gd name="connsiteX400" fmla="*/ 2314430 w 7467600"/>
              <a:gd name="connsiteY400" fmla="*/ 6801144 h 6858000"/>
              <a:gd name="connsiteX401" fmla="*/ 2352406 w 7467600"/>
              <a:gd name="connsiteY401" fmla="*/ 6858000 h 6858000"/>
              <a:gd name="connsiteX402" fmla="*/ 2314492 w 7467600"/>
              <a:gd name="connsiteY402" fmla="*/ 6858000 h 6858000"/>
              <a:gd name="connsiteX403" fmla="*/ 2288095 w 7467600"/>
              <a:gd name="connsiteY403" fmla="*/ 6818030 h 6858000"/>
              <a:gd name="connsiteX404" fmla="*/ 2272768 w 7467600"/>
              <a:gd name="connsiteY404" fmla="*/ 6795822 h 6858000"/>
              <a:gd name="connsiteX405" fmla="*/ 2182715 w 7467600"/>
              <a:gd name="connsiteY405" fmla="*/ 6675071 h 6858000"/>
              <a:gd name="connsiteX406" fmla="*/ 2032061 w 7467600"/>
              <a:gd name="connsiteY406" fmla="*/ 6541380 h 6858000"/>
              <a:gd name="connsiteX407" fmla="*/ 2257220 w 7467600"/>
              <a:gd name="connsiteY407" fmla="*/ 6826257 h 6858000"/>
              <a:gd name="connsiteX408" fmla="*/ 2281324 w 7467600"/>
              <a:gd name="connsiteY408" fmla="*/ 6858000 h 6858000"/>
              <a:gd name="connsiteX409" fmla="*/ 2242860 w 7467600"/>
              <a:gd name="connsiteY409" fmla="*/ 6858000 h 6858000"/>
              <a:gd name="connsiteX410" fmla="*/ 2232818 w 7467600"/>
              <a:gd name="connsiteY410" fmla="*/ 6844926 h 6858000"/>
              <a:gd name="connsiteX411" fmla="*/ 1990172 w 7467600"/>
              <a:gd name="connsiteY411" fmla="*/ 6542121 h 6858000"/>
              <a:gd name="connsiteX412" fmla="*/ 2124090 w 7467600"/>
              <a:gd name="connsiteY412" fmla="*/ 6761017 h 6858000"/>
              <a:gd name="connsiteX413" fmla="*/ 2200380 w 7467600"/>
              <a:gd name="connsiteY413" fmla="*/ 6858000 h 6858000"/>
              <a:gd name="connsiteX414" fmla="*/ 2147507 w 7467600"/>
              <a:gd name="connsiteY414" fmla="*/ 6858000 h 6858000"/>
              <a:gd name="connsiteX415" fmla="*/ 2070668 w 7467600"/>
              <a:gd name="connsiteY415" fmla="*/ 6761520 h 6858000"/>
              <a:gd name="connsiteX416" fmla="*/ 1975142 w 7467600"/>
              <a:gd name="connsiteY416" fmla="*/ 6585570 h 6858000"/>
              <a:gd name="connsiteX417" fmla="*/ 2050035 w 7467600"/>
              <a:gd name="connsiteY417" fmla="*/ 6813345 h 6858000"/>
              <a:gd name="connsiteX418" fmla="*/ 2063025 w 7467600"/>
              <a:gd name="connsiteY418" fmla="*/ 6858000 h 6858000"/>
              <a:gd name="connsiteX419" fmla="*/ 2021675 w 7467600"/>
              <a:gd name="connsiteY419" fmla="*/ 6858000 h 6858000"/>
              <a:gd name="connsiteX420" fmla="*/ 2019308 w 7467600"/>
              <a:gd name="connsiteY420" fmla="*/ 6847118 h 6858000"/>
              <a:gd name="connsiteX421" fmla="*/ 1938835 w 7467600"/>
              <a:gd name="connsiteY421" fmla="*/ 6551160 h 6858000"/>
              <a:gd name="connsiteX422" fmla="*/ 1953230 w 7467600"/>
              <a:gd name="connsiteY422" fmla="*/ 6759699 h 6858000"/>
              <a:gd name="connsiteX423" fmla="*/ 1956763 w 7467600"/>
              <a:gd name="connsiteY423" fmla="*/ 6778191 h 6858000"/>
              <a:gd name="connsiteX424" fmla="*/ 1967925 w 7467600"/>
              <a:gd name="connsiteY424" fmla="*/ 6858000 h 6858000"/>
              <a:gd name="connsiteX425" fmla="*/ 1936622 w 7467600"/>
              <a:gd name="connsiteY425" fmla="*/ 6858000 h 6858000"/>
              <a:gd name="connsiteX426" fmla="*/ 1926261 w 7467600"/>
              <a:gd name="connsiteY426" fmla="*/ 6784064 h 6858000"/>
              <a:gd name="connsiteX427" fmla="*/ 1922724 w 7467600"/>
              <a:gd name="connsiteY427" fmla="*/ 6765577 h 6858000"/>
              <a:gd name="connsiteX428" fmla="*/ 1904650 w 7467600"/>
              <a:gd name="connsiteY428" fmla="*/ 6639616 h 6858000"/>
              <a:gd name="connsiteX429" fmla="*/ 1885273 w 7467600"/>
              <a:gd name="connsiteY429" fmla="*/ 6858000 h 6858000"/>
              <a:gd name="connsiteX430" fmla="*/ 1854363 w 7467600"/>
              <a:gd name="connsiteY430" fmla="*/ 6858000 h 6858000"/>
              <a:gd name="connsiteX431" fmla="*/ 1880391 w 7467600"/>
              <a:gd name="connsiteY431" fmla="*/ 6603796 h 6858000"/>
              <a:gd name="connsiteX432" fmla="*/ 1818273 w 7467600"/>
              <a:gd name="connsiteY432" fmla="*/ 6715729 h 6858000"/>
              <a:gd name="connsiteX433" fmla="*/ 1794691 w 7467600"/>
              <a:gd name="connsiteY433" fmla="*/ 6843239 h 6858000"/>
              <a:gd name="connsiteX434" fmla="*/ 1794914 w 7467600"/>
              <a:gd name="connsiteY434" fmla="*/ 6858000 h 6858000"/>
              <a:gd name="connsiteX435" fmla="*/ 1746128 w 7467600"/>
              <a:gd name="connsiteY435" fmla="*/ 6858000 h 6858000"/>
              <a:gd name="connsiteX436" fmla="*/ 1753934 w 7467600"/>
              <a:gd name="connsiteY436" fmla="*/ 6724796 h 6858000"/>
              <a:gd name="connsiteX437" fmla="*/ 1792053 w 7467600"/>
              <a:gd name="connsiteY437" fmla="*/ 6572396 h 6858000"/>
              <a:gd name="connsiteX438" fmla="*/ 1862248 w 7467600"/>
              <a:gd name="connsiteY438" fmla="*/ 6266397 h 6858000"/>
              <a:gd name="connsiteX439" fmla="*/ 1862250 w 7467600"/>
              <a:gd name="connsiteY439" fmla="*/ 6033531 h 6858000"/>
              <a:gd name="connsiteX440" fmla="*/ 1211999 w 7467600"/>
              <a:gd name="connsiteY440" fmla="*/ 6683610 h 6858000"/>
              <a:gd name="connsiteX441" fmla="*/ 1213266 w 7467600"/>
              <a:gd name="connsiteY441" fmla="*/ 6691947 h 6858000"/>
              <a:gd name="connsiteX442" fmla="*/ 1203370 w 7467600"/>
              <a:gd name="connsiteY442" fmla="*/ 6850676 h 6858000"/>
              <a:gd name="connsiteX443" fmla="*/ 1203671 w 7467600"/>
              <a:gd name="connsiteY443" fmla="*/ 6858000 h 6858000"/>
              <a:gd name="connsiteX444" fmla="*/ 1143180 w 7467600"/>
              <a:gd name="connsiteY444" fmla="*/ 6858000 h 6858000"/>
              <a:gd name="connsiteX445" fmla="*/ 1142176 w 7467600"/>
              <a:gd name="connsiteY445" fmla="*/ 6766045 h 6858000"/>
              <a:gd name="connsiteX446" fmla="*/ 1067484 w 7467600"/>
              <a:gd name="connsiteY446" fmla="*/ 6858000 h 6858000"/>
              <a:gd name="connsiteX447" fmla="*/ 953928 w 7467600"/>
              <a:gd name="connsiteY447" fmla="*/ 6858000 h 6858000"/>
              <a:gd name="connsiteX448" fmla="*/ 959715 w 7467600"/>
              <a:gd name="connsiteY448" fmla="*/ 6850185 h 6858000"/>
              <a:gd name="connsiteX449" fmla="*/ 1483788 w 7467600"/>
              <a:gd name="connsiteY449" fmla="*/ 6259174 h 6858000"/>
              <a:gd name="connsiteX450" fmla="*/ 1100671 w 7467600"/>
              <a:gd name="connsiteY450" fmla="*/ 6252137 h 6858000"/>
              <a:gd name="connsiteX451" fmla="*/ 1090144 w 7467600"/>
              <a:gd name="connsiteY451" fmla="*/ 6256748 h 6858000"/>
              <a:gd name="connsiteX452" fmla="*/ 1095872 w 7467600"/>
              <a:gd name="connsiteY452" fmla="*/ 6271892 h 6858000"/>
              <a:gd name="connsiteX453" fmla="*/ 262785 w 7467600"/>
              <a:gd name="connsiteY453" fmla="*/ 6845450 h 6858000"/>
              <a:gd name="connsiteX454" fmla="*/ 209968 w 7467600"/>
              <a:gd name="connsiteY454" fmla="*/ 6770713 h 6858000"/>
              <a:gd name="connsiteX455" fmla="*/ 873460 w 7467600"/>
              <a:gd name="connsiteY455" fmla="*/ 6253768 h 6858000"/>
              <a:gd name="connsiteX456" fmla="*/ 192686 w 7467600"/>
              <a:gd name="connsiteY456" fmla="*/ 5849257 h 6858000"/>
              <a:gd name="connsiteX457" fmla="*/ 4696 w 7467600"/>
              <a:gd name="connsiteY457" fmla="*/ 5697668 h 6858000"/>
              <a:gd name="connsiteX458" fmla="*/ 0 w 7467600"/>
              <a:gd name="connsiteY458" fmla="*/ 5689984 h 6858000"/>
              <a:gd name="connsiteX459" fmla="*/ 0 w 7467600"/>
              <a:gd name="connsiteY459" fmla="*/ 5513472 h 6858000"/>
              <a:gd name="connsiteX460" fmla="*/ 174101 w 7467600"/>
              <a:gd name="connsiteY460" fmla="*/ 5620277 h 6858000"/>
              <a:gd name="connsiteX461" fmla="*/ 891800 w 7467600"/>
              <a:gd name="connsiteY461" fmla="*/ 6036935 h 6858000"/>
              <a:gd name="connsiteX462" fmla="*/ 1072219 w 7467600"/>
              <a:gd name="connsiteY462" fmla="*/ 6169443 h 6858000"/>
              <a:gd name="connsiteX463" fmla="*/ 1074117 w 7467600"/>
              <a:gd name="connsiteY463" fmla="*/ 6170301 h 6858000"/>
              <a:gd name="connsiteX464" fmla="*/ 1083114 w 7467600"/>
              <a:gd name="connsiteY464" fmla="*/ 6174131 h 6858000"/>
              <a:gd name="connsiteX465" fmla="*/ 1543010 w 7467600"/>
              <a:gd name="connsiteY465" fmla="*/ 6191140 h 6858000"/>
              <a:gd name="connsiteX466" fmla="*/ 1551080 w 7467600"/>
              <a:gd name="connsiteY466" fmla="*/ 6195006 h 6858000"/>
              <a:gd name="connsiteX467" fmla="*/ 2345443 w 7467600"/>
              <a:gd name="connsiteY467" fmla="*/ 5549882 h 6858000"/>
              <a:gd name="connsiteX468" fmla="*/ 1721499 w 7467600"/>
              <a:gd name="connsiteY468" fmla="*/ 5599969 h 6858000"/>
              <a:gd name="connsiteX469" fmla="*/ 767716 w 7467600"/>
              <a:gd name="connsiteY469" fmla="*/ 5472768 h 6858000"/>
              <a:gd name="connsiteX470" fmla="*/ 722147 w 7467600"/>
              <a:gd name="connsiteY470" fmla="*/ 5393091 h 6858000"/>
              <a:gd name="connsiteX471" fmla="*/ 1485552 w 7467600"/>
              <a:gd name="connsiteY471" fmla="*/ 5313202 h 6858000"/>
              <a:gd name="connsiteX472" fmla="*/ 2143004 w 7467600"/>
              <a:gd name="connsiteY472" fmla="*/ 5402420 h 6858000"/>
              <a:gd name="connsiteX473" fmla="*/ 1933391 w 7467600"/>
              <a:gd name="connsiteY473" fmla="*/ 5156971 h 6858000"/>
              <a:gd name="connsiteX474" fmla="*/ 1827118 w 7467600"/>
              <a:gd name="connsiteY474" fmla="*/ 4968410 h 6858000"/>
              <a:gd name="connsiteX475" fmla="*/ 1837349 w 7467600"/>
              <a:gd name="connsiteY475" fmla="*/ 4956357 h 6858000"/>
              <a:gd name="connsiteX476" fmla="*/ 2162835 w 7467600"/>
              <a:gd name="connsiteY476" fmla="*/ 5187853 h 6858000"/>
              <a:gd name="connsiteX477" fmla="*/ 2257167 w 7467600"/>
              <a:gd name="connsiteY477" fmla="*/ 5462123 h 6858000"/>
              <a:gd name="connsiteX478" fmla="*/ 2261598 w 7467600"/>
              <a:gd name="connsiteY478" fmla="*/ 5467998 h 6858000"/>
              <a:gd name="connsiteX479" fmla="*/ 2437177 w 7467600"/>
              <a:gd name="connsiteY479" fmla="*/ 5479608 h 6858000"/>
              <a:gd name="connsiteX480" fmla="*/ 2445247 w 7467600"/>
              <a:gd name="connsiteY480" fmla="*/ 5483476 h 6858000"/>
              <a:gd name="connsiteX481" fmla="*/ 2743626 w 7467600"/>
              <a:gd name="connsiteY481" fmla="*/ 5304819 h 6858000"/>
              <a:gd name="connsiteX482" fmla="*/ 3048102 w 7467600"/>
              <a:gd name="connsiteY482" fmla="*/ 5150595 h 6858000"/>
              <a:gd name="connsiteX483" fmla="*/ 1799414 w 7467600"/>
              <a:gd name="connsiteY483" fmla="*/ 4694732 h 6858000"/>
              <a:gd name="connsiteX484" fmla="*/ 1771735 w 7467600"/>
              <a:gd name="connsiteY484" fmla="*/ 4619929 h 6858000"/>
              <a:gd name="connsiteX485" fmla="*/ 3104273 w 7467600"/>
              <a:gd name="connsiteY485" fmla="*/ 5076159 h 6858000"/>
              <a:gd name="connsiteX486" fmla="*/ 3113245 w 7467600"/>
              <a:gd name="connsiteY486" fmla="*/ 5090705 h 6858000"/>
              <a:gd name="connsiteX487" fmla="*/ 3126294 w 7467600"/>
              <a:gd name="connsiteY487" fmla="*/ 5114400 h 6858000"/>
              <a:gd name="connsiteX488" fmla="*/ 3937433 w 7467600"/>
              <a:gd name="connsiteY488" fmla="*/ 4830473 h 6858000"/>
              <a:gd name="connsiteX489" fmla="*/ 3590475 w 7467600"/>
              <a:gd name="connsiteY489" fmla="*/ 4597974 h 6858000"/>
              <a:gd name="connsiteX490" fmla="*/ 3100264 w 7467600"/>
              <a:gd name="connsiteY490" fmla="*/ 4579845 h 6858000"/>
              <a:gd name="connsiteX491" fmla="*/ 2183576 w 7467600"/>
              <a:gd name="connsiteY491" fmla="*/ 4227150 h 6858000"/>
              <a:gd name="connsiteX492" fmla="*/ 2151029 w 7467600"/>
              <a:gd name="connsiteY492" fmla="*/ 4146947 h 6858000"/>
              <a:gd name="connsiteX493" fmla="*/ 3563434 w 7467600"/>
              <a:gd name="connsiteY493" fmla="*/ 4469115 h 6858000"/>
              <a:gd name="connsiteX494" fmla="*/ 3177952 w 7467600"/>
              <a:gd name="connsiteY494" fmla="*/ 3657386 h 6858000"/>
              <a:gd name="connsiteX495" fmla="*/ 3189263 w 7467600"/>
              <a:gd name="connsiteY495" fmla="*/ 3625726 h 6858000"/>
              <a:gd name="connsiteX496" fmla="*/ 3560912 w 7467600"/>
              <a:gd name="connsiteY496" fmla="*/ 4079863 h 6858000"/>
              <a:gd name="connsiteX497" fmla="*/ 3626636 w 7467600"/>
              <a:gd name="connsiteY497" fmla="*/ 4512230 h 6858000"/>
              <a:gd name="connsiteX498" fmla="*/ 3653088 w 7467600"/>
              <a:gd name="connsiteY498" fmla="*/ 4521417 h 6858000"/>
              <a:gd name="connsiteX499" fmla="*/ 3988128 w 7467600"/>
              <a:gd name="connsiteY499" fmla="*/ 4817267 h 6858000"/>
              <a:gd name="connsiteX500" fmla="*/ 4830582 w 7467600"/>
              <a:gd name="connsiteY500" fmla="*/ 4676000 h 6858000"/>
              <a:gd name="connsiteX501" fmla="*/ 4830100 w 7467600"/>
              <a:gd name="connsiteY501" fmla="*/ 4675554 h 6858000"/>
              <a:gd name="connsiteX502" fmla="*/ 4036318 w 7467600"/>
              <a:gd name="connsiteY502" fmla="*/ 4147013 h 6858000"/>
              <a:gd name="connsiteX503" fmla="*/ 3432098 w 7467600"/>
              <a:gd name="connsiteY503" fmla="*/ 3537312 h 6858000"/>
              <a:gd name="connsiteX504" fmla="*/ 3446761 w 7467600"/>
              <a:gd name="connsiteY504" fmla="*/ 3461278 h 6858000"/>
              <a:gd name="connsiteX505" fmla="*/ 4419733 w 7467600"/>
              <a:gd name="connsiteY505" fmla="*/ 3963555 h 6858000"/>
              <a:gd name="connsiteX506" fmla="*/ 4781371 w 7467600"/>
              <a:gd name="connsiteY506" fmla="*/ 4458604 h 6858000"/>
              <a:gd name="connsiteX507" fmla="*/ 4780440 w 7467600"/>
              <a:gd name="connsiteY507" fmla="*/ 4470290 h 6858000"/>
              <a:gd name="connsiteX508" fmla="*/ 4898954 w 7467600"/>
              <a:gd name="connsiteY508" fmla="*/ 4662092 h 6858000"/>
              <a:gd name="connsiteX509" fmla="*/ 4900699 w 7467600"/>
              <a:gd name="connsiteY509" fmla="*/ 4670867 h 6858000"/>
              <a:gd name="connsiteX510" fmla="*/ 5714511 w 7467600"/>
              <a:gd name="connsiteY510" fmla="*/ 4663483 h 6858000"/>
              <a:gd name="connsiteX511" fmla="*/ 5464793 w 7467600"/>
              <a:gd name="connsiteY511" fmla="*/ 4393556 h 6858000"/>
              <a:gd name="connsiteX512" fmla="*/ 5461897 w 7467600"/>
              <a:gd name="connsiteY512" fmla="*/ 4390879 h 6858000"/>
              <a:gd name="connsiteX513" fmla="*/ 4294126 w 7467600"/>
              <a:gd name="connsiteY513" fmla="*/ 3303048 h 6858000"/>
              <a:gd name="connsiteX514" fmla="*/ 4305321 w 7467600"/>
              <a:gd name="connsiteY514" fmla="*/ 3256953 h 6858000"/>
              <a:gd name="connsiteX515" fmla="*/ 4949299 w 7467600"/>
              <a:gd name="connsiteY515" fmla="*/ 3766336 h 6858000"/>
              <a:gd name="connsiteX516" fmla="*/ 5291452 w 7467600"/>
              <a:gd name="connsiteY516" fmla="*/ 4076801 h 6858000"/>
              <a:gd name="connsiteX517" fmla="*/ 5434998 w 7467600"/>
              <a:gd name="connsiteY517" fmla="*/ 4254100 h 6858000"/>
              <a:gd name="connsiteX518" fmla="*/ 5351015 w 7467600"/>
              <a:gd name="connsiteY518" fmla="*/ 3760989 h 6858000"/>
              <a:gd name="connsiteX519" fmla="*/ 5413780 w 7467600"/>
              <a:gd name="connsiteY519" fmla="*/ 2966265 h 6858000"/>
              <a:gd name="connsiteX520" fmla="*/ 5425627 w 7467600"/>
              <a:gd name="connsiteY520" fmla="*/ 2954192 h 6858000"/>
              <a:gd name="connsiteX521" fmla="*/ 6604735 w 7467600"/>
              <a:gd name="connsiteY521" fmla="*/ 2041381 h 6858000"/>
              <a:gd name="connsiteX522" fmla="*/ 7204487 w 7467600"/>
              <a:gd name="connsiteY522" fmla="*/ 2742112 h 6858000"/>
              <a:gd name="connsiteX523" fmla="*/ 7131592 w 7467600"/>
              <a:gd name="connsiteY523" fmla="*/ 2672096 h 6858000"/>
              <a:gd name="connsiteX524" fmla="*/ 6996344 w 7467600"/>
              <a:gd name="connsiteY524" fmla="*/ 2518310 h 6858000"/>
              <a:gd name="connsiteX525" fmla="*/ 6735495 w 7467600"/>
              <a:gd name="connsiteY525" fmla="*/ 2196890 h 6858000"/>
              <a:gd name="connsiteX526" fmla="*/ 6721901 w 7467600"/>
              <a:gd name="connsiteY526" fmla="*/ 2179274 h 6858000"/>
              <a:gd name="connsiteX527" fmla="*/ 6604735 w 7467600"/>
              <a:gd name="connsiteY527" fmla="*/ 2041381 h 6858000"/>
              <a:gd name="connsiteX528" fmla="*/ 6591670 w 7467600"/>
              <a:gd name="connsiteY528" fmla="*/ 1988277 h 6858000"/>
              <a:gd name="connsiteX529" fmla="*/ 6747349 w 7467600"/>
              <a:gd name="connsiteY529" fmla="*/ 2160069 h 6858000"/>
              <a:gd name="connsiteX530" fmla="*/ 6760943 w 7467600"/>
              <a:gd name="connsiteY530" fmla="*/ 2177686 h 6858000"/>
              <a:gd name="connsiteX531" fmla="*/ 7021065 w 7467600"/>
              <a:gd name="connsiteY531" fmla="*/ 2498102 h 6858000"/>
              <a:gd name="connsiteX532" fmla="*/ 7155223 w 7467600"/>
              <a:gd name="connsiteY532" fmla="*/ 2650386 h 6858000"/>
              <a:gd name="connsiteX533" fmla="*/ 7203167 w 7467600"/>
              <a:gd name="connsiteY533" fmla="*/ 2697288 h 6858000"/>
              <a:gd name="connsiteX534" fmla="*/ 6937703 w 7467600"/>
              <a:gd name="connsiteY534" fmla="*/ 2321981 h 6858000"/>
              <a:gd name="connsiteX535" fmla="*/ 6591670 w 7467600"/>
              <a:gd name="connsiteY535" fmla="*/ 1988277 h 6858000"/>
              <a:gd name="connsiteX536" fmla="*/ 5798671 w 7467600"/>
              <a:gd name="connsiteY536" fmla="*/ 1981601 h 6858000"/>
              <a:gd name="connsiteX537" fmla="*/ 5754709 w 7467600"/>
              <a:gd name="connsiteY537" fmla="*/ 2071454 h 6858000"/>
              <a:gd name="connsiteX538" fmla="*/ 5763044 w 7467600"/>
              <a:gd name="connsiteY538" fmla="*/ 2842206 h 6858000"/>
              <a:gd name="connsiteX539" fmla="*/ 5764974 w 7467600"/>
              <a:gd name="connsiteY539" fmla="*/ 2799609 h 6858000"/>
              <a:gd name="connsiteX540" fmla="*/ 5767665 w 7467600"/>
              <a:gd name="connsiteY540" fmla="*/ 2666409 h 6858000"/>
              <a:gd name="connsiteX541" fmla="*/ 5763055 w 7467600"/>
              <a:gd name="connsiteY541" fmla="*/ 2579705 h 6858000"/>
              <a:gd name="connsiteX542" fmla="*/ 5758079 w 7467600"/>
              <a:gd name="connsiteY542" fmla="*/ 2492508 h 6858000"/>
              <a:gd name="connsiteX543" fmla="*/ 5779325 w 7467600"/>
              <a:gd name="connsiteY543" fmla="*/ 2197069 h 6858000"/>
              <a:gd name="connsiteX544" fmla="*/ 5798671 w 7467600"/>
              <a:gd name="connsiteY544" fmla="*/ 1981601 h 6858000"/>
              <a:gd name="connsiteX545" fmla="*/ 5829202 w 7467600"/>
              <a:gd name="connsiteY545" fmla="*/ 1971679 h 6858000"/>
              <a:gd name="connsiteX546" fmla="*/ 5809558 w 7467600"/>
              <a:gd name="connsiteY546" fmla="*/ 2198043 h 6858000"/>
              <a:gd name="connsiteX547" fmla="*/ 5788653 w 7467600"/>
              <a:gd name="connsiteY547" fmla="*/ 2489430 h 6858000"/>
              <a:gd name="connsiteX548" fmla="*/ 5793439 w 7467600"/>
              <a:gd name="connsiteY548" fmla="*/ 2575235 h 6858000"/>
              <a:gd name="connsiteX549" fmla="*/ 5796837 w 7467600"/>
              <a:gd name="connsiteY549" fmla="*/ 2637633 h 6858000"/>
              <a:gd name="connsiteX550" fmla="*/ 5818614 w 7467600"/>
              <a:gd name="connsiteY550" fmla="*/ 2473055 h 6858000"/>
              <a:gd name="connsiteX551" fmla="*/ 5829202 w 7467600"/>
              <a:gd name="connsiteY551" fmla="*/ 1971679 h 6858000"/>
              <a:gd name="connsiteX552" fmla="*/ 5911389 w 7467600"/>
              <a:gd name="connsiteY552" fmla="*/ 1898371 h 6858000"/>
              <a:gd name="connsiteX553" fmla="*/ 6237627 w 7467600"/>
              <a:gd name="connsiteY553" fmla="*/ 2231921 h 6858000"/>
              <a:gd name="connsiteX554" fmla="*/ 5911389 w 7467600"/>
              <a:gd name="connsiteY554" fmla="*/ 1898371 h 6858000"/>
              <a:gd name="connsiteX555" fmla="*/ 6944437 w 7467600"/>
              <a:gd name="connsiteY555" fmla="*/ 1575402 h 6858000"/>
              <a:gd name="connsiteX556" fmla="*/ 6304730 w 7467600"/>
              <a:gd name="connsiteY556" fmla="*/ 1766654 h 6858000"/>
              <a:gd name="connsiteX557" fmla="*/ 6944437 w 7467600"/>
              <a:gd name="connsiteY557" fmla="*/ 1575402 h 6858000"/>
              <a:gd name="connsiteX558" fmla="*/ 7019523 w 7467600"/>
              <a:gd name="connsiteY558" fmla="*/ 1519450 h 6858000"/>
              <a:gd name="connsiteX559" fmla="*/ 6298091 w 7467600"/>
              <a:gd name="connsiteY559" fmla="*/ 1737122 h 6858000"/>
              <a:gd name="connsiteX560" fmla="*/ 7019523 w 7467600"/>
              <a:gd name="connsiteY560" fmla="*/ 1519450 h 6858000"/>
              <a:gd name="connsiteX561" fmla="*/ 2399523 w 7467600"/>
              <a:gd name="connsiteY561" fmla="*/ 1428234 h 6858000"/>
              <a:gd name="connsiteX562" fmla="*/ 2224982 w 7467600"/>
              <a:gd name="connsiteY562" fmla="*/ 1826201 h 6858000"/>
              <a:gd name="connsiteX563" fmla="*/ 2096099 w 7467600"/>
              <a:gd name="connsiteY563" fmla="*/ 2345900 h 6858000"/>
              <a:gd name="connsiteX564" fmla="*/ 2283317 w 7467600"/>
              <a:gd name="connsiteY564" fmla="*/ 1796925 h 6858000"/>
              <a:gd name="connsiteX565" fmla="*/ 2399523 w 7467600"/>
              <a:gd name="connsiteY565" fmla="*/ 1428234 h 6858000"/>
              <a:gd name="connsiteX566" fmla="*/ 2448558 w 7467600"/>
              <a:gd name="connsiteY566" fmla="*/ 1373435 h 6858000"/>
              <a:gd name="connsiteX567" fmla="*/ 2312521 w 7467600"/>
              <a:gd name="connsiteY567" fmla="*/ 1806140 h 6858000"/>
              <a:gd name="connsiteX568" fmla="*/ 2127533 w 7467600"/>
              <a:gd name="connsiteY568" fmla="*/ 2348380 h 6858000"/>
              <a:gd name="connsiteX569" fmla="*/ 2358080 w 7467600"/>
              <a:gd name="connsiteY569" fmla="*/ 1866134 h 6858000"/>
              <a:gd name="connsiteX570" fmla="*/ 2407436 w 7467600"/>
              <a:gd name="connsiteY570" fmla="*/ 1651070 h 6858000"/>
              <a:gd name="connsiteX571" fmla="*/ 2448558 w 7467600"/>
              <a:gd name="connsiteY571" fmla="*/ 1373435 h 6858000"/>
              <a:gd name="connsiteX572" fmla="*/ 278707 w 7467600"/>
              <a:gd name="connsiteY572" fmla="*/ 1352270 h 6858000"/>
              <a:gd name="connsiteX573" fmla="*/ 321570 w 7467600"/>
              <a:gd name="connsiteY573" fmla="*/ 1861610 h 6858000"/>
              <a:gd name="connsiteX574" fmla="*/ 294281 w 7467600"/>
              <a:gd name="connsiteY574" fmla="*/ 1440658 h 6858000"/>
              <a:gd name="connsiteX575" fmla="*/ 278707 w 7467600"/>
              <a:gd name="connsiteY575" fmla="*/ 1352270 h 6858000"/>
              <a:gd name="connsiteX576" fmla="*/ 1423821 w 7467600"/>
              <a:gd name="connsiteY576" fmla="*/ 1351958 h 6858000"/>
              <a:gd name="connsiteX577" fmla="*/ 1638521 w 7467600"/>
              <a:gd name="connsiteY577" fmla="*/ 1908470 h 6858000"/>
              <a:gd name="connsiteX578" fmla="*/ 1754199 w 7467600"/>
              <a:gd name="connsiteY578" fmla="*/ 2149284 h 6858000"/>
              <a:gd name="connsiteX579" fmla="*/ 1908359 w 7467600"/>
              <a:gd name="connsiteY579" fmla="*/ 2364988 h 6858000"/>
              <a:gd name="connsiteX580" fmla="*/ 1647661 w 7467600"/>
              <a:gd name="connsiteY580" fmla="*/ 1825945 h 6858000"/>
              <a:gd name="connsiteX581" fmla="*/ 1423821 w 7467600"/>
              <a:gd name="connsiteY581" fmla="*/ 1351958 h 6858000"/>
              <a:gd name="connsiteX582" fmla="*/ 1431890 w 7467600"/>
              <a:gd name="connsiteY582" fmla="*/ 1306475 h 6858000"/>
              <a:gd name="connsiteX583" fmla="*/ 1507597 w 7467600"/>
              <a:gd name="connsiteY583" fmla="*/ 1446132 h 6858000"/>
              <a:gd name="connsiteX584" fmla="*/ 1674586 w 7467600"/>
              <a:gd name="connsiteY584" fmla="*/ 1813832 h 6858000"/>
              <a:gd name="connsiteX585" fmla="*/ 1815950 w 7467600"/>
              <a:gd name="connsiteY585" fmla="*/ 2128564 h 6858000"/>
              <a:gd name="connsiteX586" fmla="*/ 1984242 w 7467600"/>
              <a:gd name="connsiteY586" fmla="*/ 2430829 h 6858000"/>
              <a:gd name="connsiteX587" fmla="*/ 2014023 w 7467600"/>
              <a:gd name="connsiteY587" fmla="*/ 2450995 h 6858000"/>
              <a:gd name="connsiteX588" fmla="*/ 1747337 w 7467600"/>
              <a:gd name="connsiteY588" fmla="*/ 1855264 h 6858000"/>
              <a:gd name="connsiteX589" fmla="*/ 1533749 w 7467600"/>
              <a:gd name="connsiteY589" fmla="*/ 1478656 h 6858000"/>
              <a:gd name="connsiteX590" fmla="*/ 1431890 w 7467600"/>
              <a:gd name="connsiteY590" fmla="*/ 1306475 h 6858000"/>
              <a:gd name="connsiteX591" fmla="*/ 5052692 w 7467600"/>
              <a:gd name="connsiteY591" fmla="*/ 1292994 h 6858000"/>
              <a:gd name="connsiteX592" fmla="*/ 5200661 w 7467600"/>
              <a:gd name="connsiteY592" fmla="*/ 1635186 h 6858000"/>
              <a:gd name="connsiteX593" fmla="*/ 5297138 w 7467600"/>
              <a:gd name="connsiteY593" fmla="*/ 1906351 h 6858000"/>
              <a:gd name="connsiteX594" fmla="*/ 5052692 w 7467600"/>
              <a:gd name="connsiteY594" fmla="*/ 1292994 h 6858000"/>
              <a:gd name="connsiteX595" fmla="*/ 5009948 w 7467600"/>
              <a:gd name="connsiteY595" fmla="*/ 1273619 h 6858000"/>
              <a:gd name="connsiteX596" fmla="*/ 5121777 w 7467600"/>
              <a:gd name="connsiteY596" fmla="*/ 1654213 h 6858000"/>
              <a:gd name="connsiteX597" fmla="*/ 5293545 w 7467600"/>
              <a:gd name="connsiteY597" fmla="*/ 2072247 h 6858000"/>
              <a:gd name="connsiteX598" fmla="*/ 5294042 w 7467600"/>
              <a:gd name="connsiteY598" fmla="*/ 2065019 h 6858000"/>
              <a:gd name="connsiteX599" fmla="*/ 5171936 w 7467600"/>
              <a:gd name="connsiteY599" fmla="*/ 1647613 h 6858000"/>
              <a:gd name="connsiteX600" fmla="*/ 5009948 w 7467600"/>
              <a:gd name="connsiteY600" fmla="*/ 1273619 h 6858000"/>
              <a:gd name="connsiteX601" fmla="*/ 655236 w 7467600"/>
              <a:gd name="connsiteY601" fmla="*/ 1268632 h 6858000"/>
              <a:gd name="connsiteX602" fmla="*/ 839521 w 7467600"/>
              <a:gd name="connsiteY602" fmla="*/ 1685315 h 6858000"/>
              <a:gd name="connsiteX603" fmla="*/ 1109416 w 7467600"/>
              <a:gd name="connsiteY603" fmla="*/ 2061663 h 6858000"/>
              <a:gd name="connsiteX604" fmla="*/ 1298300 w 7467600"/>
              <a:gd name="connsiteY604" fmla="*/ 2247742 h 6858000"/>
              <a:gd name="connsiteX605" fmla="*/ 1125871 w 7467600"/>
              <a:gd name="connsiteY605" fmla="*/ 1989513 h 6858000"/>
              <a:gd name="connsiteX606" fmla="*/ 981574 w 7467600"/>
              <a:gd name="connsiteY606" fmla="*/ 1783157 h 6858000"/>
              <a:gd name="connsiteX607" fmla="*/ 922198 w 7467600"/>
              <a:gd name="connsiteY607" fmla="*/ 1677437 h 6858000"/>
              <a:gd name="connsiteX608" fmla="*/ 869293 w 7467600"/>
              <a:gd name="connsiteY608" fmla="*/ 1583214 h 6858000"/>
              <a:gd name="connsiteX609" fmla="*/ 751431 w 7467600"/>
              <a:gd name="connsiteY609" fmla="*/ 1405731 h 6858000"/>
              <a:gd name="connsiteX610" fmla="*/ 655236 w 7467600"/>
              <a:gd name="connsiteY610" fmla="*/ 1268632 h 6858000"/>
              <a:gd name="connsiteX611" fmla="*/ 6516292 w 7467600"/>
              <a:gd name="connsiteY611" fmla="*/ 1263064 h 6858000"/>
              <a:gd name="connsiteX612" fmla="*/ 5736320 w 7467600"/>
              <a:gd name="connsiteY612" fmla="*/ 1501803 h 6858000"/>
              <a:gd name="connsiteX613" fmla="*/ 6516292 w 7467600"/>
              <a:gd name="connsiteY613" fmla="*/ 1263064 h 6858000"/>
              <a:gd name="connsiteX614" fmla="*/ 291466 w 7467600"/>
              <a:gd name="connsiteY614" fmla="*/ 1250369 h 6858000"/>
              <a:gd name="connsiteX615" fmla="*/ 323180 w 7467600"/>
              <a:gd name="connsiteY615" fmla="*/ 1435283 h 6858000"/>
              <a:gd name="connsiteX616" fmla="*/ 349381 w 7467600"/>
              <a:gd name="connsiteY616" fmla="*/ 1875041 h 6858000"/>
              <a:gd name="connsiteX617" fmla="*/ 374363 w 7467600"/>
              <a:gd name="connsiteY617" fmla="*/ 1506494 h 6858000"/>
              <a:gd name="connsiteX618" fmla="*/ 302168 w 7467600"/>
              <a:gd name="connsiteY618" fmla="*/ 1274495 h 6858000"/>
              <a:gd name="connsiteX619" fmla="*/ 291466 w 7467600"/>
              <a:gd name="connsiteY619" fmla="*/ 1250369 h 6858000"/>
              <a:gd name="connsiteX620" fmla="*/ 678222 w 7467600"/>
              <a:gd name="connsiteY620" fmla="*/ 1248670 h 6858000"/>
              <a:gd name="connsiteX621" fmla="*/ 775536 w 7467600"/>
              <a:gd name="connsiteY621" fmla="*/ 1388015 h 6858000"/>
              <a:gd name="connsiteX622" fmla="*/ 894529 w 7467600"/>
              <a:gd name="connsiteY622" fmla="*/ 1567739 h 6858000"/>
              <a:gd name="connsiteX623" fmla="*/ 948000 w 7467600"/>
              <a:gd name="connsiteY623" fmla="*/ 1663088 h 6858000"/>
              <a:gd name="connsiteX624" fmla="*/ 1006812 w 7467600"/>
              <a:gd name="connsiteY624" fmla="*/ 1767683 h 6858000"/>
              <a:gd name="connsiteX625" fmla="*/ 1149133 w 7467600"/>
              <a:gd name="connsiteY625" fmla="*/ 1971513 h 6858000"/>
              <a:gd name="connsiteX626" fmla="*/ 1333952 w 7467600"/>
              <a:gd name="connsiteY626" fmla="*/ 2251620 h 6858000"/>
              <a:gd name="connsiteX627" fmla="*/ 1337329 w 7467600"/>
              <a:gd name="connsiteY627" fmla="*/ 2258350 h 6858000"/>
              <a:gd name="connsiteX628" fmla="*/ 1014726 w 7467600"/>
              <a:gd name="connsiteY628" fmla="*/ 1615556 h 6858000"/>
              <a:gd name="connsiteX629" fmla="*/ 678222 w 7467600"/>
              <a:gd name="connsiteY629" fmla="*/ 1248670 h 6858000"/>
              <a:gd name="connsiteX630" fmla="*/ 6691602 w 7467600"/>
              <a:gd name="connsiteY630" fmla="*/ 1140573 h 6858000"/>
              <a:gd name="connsiteX631" fmla="*/ 6571100 w 7467600"/>
              <a:gd name="connsiteY631" fmla="*/ 1183662 h 6858000"/>
              <a:gd name="connsiteX632" fmla="*/ 6241687 w 7467600"/>
              <a:gd name="connsiteY632" fmla="*/ 1257600 h 6858000"/>
              <a:gd name="connsiteX633" fmla="*/ 5693009 w 7467600"/>
              <a:gd name="connsiteY633" fmla="*/ 1478256 h 6858000"/>
              <a:gd name="connsiteX634" fmla="*/ 6548420 w 7467600"/>
              <a:gd name="connsiteY634" fmla="*/ 1214599 h 6858000"/>
              <a:gd name="connsiteX635" fmla="*/ 6605473 w 7467600"/>
              <a:gd name="connsiteY635" fmla="*/ 1184686 h 6858000"/>
              <a:gd name="connsiteX636" fmla="*/ 6691602 w 7467600"/>
              <a:gd name="connsiteY636" fmla="*/ 1140573 h 6858000"/>
              <a:gd name="connsiteX637" fmla="*/ 4002475 w 7467600"/>
              <a:gd name="connsiteY637" fmla="*/ 1037802 h 6858000"/>
              <a:gd name="connsiteX638" fmla="*/ 4000324 w 7467600"/>
              <a:gd name="connsiteY638" fmla="*/ 1039362 h 6858000"/>
              <a:gd name="connsiteX639" fmla="*/ 4002862 w 7467600"/>
              <a:gd name="connsiteY639" fmla="*/ 1042866 h 6858000"/>
              <a:gd name="connsiteX640" fmla="*/ 4002475 w 7467600"/>
              <a:gd name="connsiteY640" fmla="*/ 1037802 h 6858000"/>
              <a:gd name="connsiteX641" fmla="*/ 506322 w 7467600"/>
              <a:gd name="connsiteY641" fmla="*/ 1020997 h 6858000"/>
              <a:gd name="connsiteX642" fmla="*/ 533068 w 7467600"/>
              <a:gd name="connsiteY642" fmla="*/ 1029409 h 6858000"/>
              <a:gd name="connsiteX643" fmla="*/ 1232525 w 7467600"/>
              <a:gd name="connsiteY643" fmla="*/ 1804675 h 6858000"/>
              <a:gd name="connsiteX644" fmla="*/ 1388858 w 7467600"/>
              <a:gd name="connsiteY644" fmla="*/ 2368011 h 6858000"/>
              <a:gd name="connsiteX645" fmla="*/ 1384098 w 7467600"/>
              <a:gd name="connsiteY645" fmla="*/ 2378125 h 6858000"/>
              <a:gd name="connsiteX646" fmla="*/ 1425393 w 7467600"/>
              <a:gd name="connsiteY646" fmla="*/ 2589124 h 6858000"/>
              <a:gd name="connsiteX647" fmla="*/ 1424001 w 7467600"/>
              <a:gd name="connsiteY647" fmla="*/ 2597541 h 6858000"/>
              <a:gd name="connsiteX648" fmla="*/ 2152729 w 7467600"/>
              <a:gd name="connsiteY648" fmla="*/ 2864487 h 6858000"/>
              <a:gd name="connsiteX649" fmla="*/ 2020609 w 7467600"/>
              <a:gd name="connsiteY649" fmla="*/ 2539671 h 6858000"/>
              <a:gd name="connsiteX650" fmla="*/ 2018920 w 7467600"/>
              <a:gd name="connsiteY650" fmla="*/ 2536309 h 6858000"/>
              <a:gd name="connsiteX651" fmla="*/ 1342441 w 7467600"/>
              <a:gd name="connsiteY651" fmla="*/ 1173017 h 6858000"/>
              <a:gd name="connsiteX652" fmla="*/ 1367925 w 7467600"/>
              <a:gd name="connsiteY652" fmla="*/ 1135648 h 6858000"/>
              <a:gd name="connsiteX653" fmla="*/ 1771401 w 7467600"/>
              <a:gd name="connsiteY653" fmla="*/ 1806673 h 6858000"/>
              <a:gd name="connsiteX654" fmla="*/ 1972385 w 7467600"/>
              <a:gd name="connsiteY654" fmla="*/ 2198735 h 6858000"/>
              <a:gd name="connsiteX655" fmla="*/ 2040892 w 7467600"/>
              <a:gd name="connsiteY655" fmla="*/ 2405205 h 6858000"/>
              <a:gd name="connsiteX656" fmla="*/ 2131689 w 7467600"/>
              <a:gd name="connsiteY656" fmla="*/ 1936926 h 6858000"/>
              <a:gd name="connsiteX657" fmla="*/ 2454820 w 7467600"/>
              <a:gd name="connsiteY657" fmla="*/ 1248808 h 6858000"/>
              <a:gd name="connsiteX658" fmla="*/ 2492512 w 7467600"/>
              <a:gd name="connsiteY658" fmla="*/ 1302920 h 6858000"/>
              <a:gd name="connsiteX659" fmla="*/ 2081216 w 7467600"/>
              <a:gd name="connsiteY659" fmla="*/ 2527513 h 6858000"/>
              <a:gd name="connsiteX660" fmla="*/ 2081211 w 7467600"/>
              <a:gd name="connsiteY660" fmla="*/ 2528916 h 6858000"/>
              <a:gd name="connsiteX661" fmla="*/ 2199067 w 7467600"/>
              <a:gd name="connsiteY661" fmla="*/ 2884061 h 6858000"/>
              <a:gd name="connsiteX662" fmla="*/ 3192586 w 7467600"/>
              <a:gd name="connsiteY662" fmla="*/ 3411496 h 6858000"/>
              <a:gd name="connsiteX663" fmla="*/ 3182620 w 7467600"/>
              <a:gd name="connsiteY663" fmla="*/ 3483279 h 6858000"/>
              <a:gd name="connsiteX664" fmla="*/ 2435119 w 7467600"/>
              <a:gd name="connsiteY664" fmla="*/ 3080173 h 6858000"/>
              <a:gd name="connsiteX665" fmla="*/ 2410152 w 7467600"/>
              <a:gd name="connsiteY665" fmla="*/ 3063751 h 6858000"/>
              <a:gd name="connsiteX666" fmla="*/ 2408099 w 7467600"/>
              <a:gd name="connsiteY666" fmla="*/ 3064403 h 6858000"/>
              <a:gd name="connsiteX667" fmla="*/ 2407218 w 7467600"/>
              <a:gd name="connsiteY667" fmla="*/ 3070324 h 6858000"/>
              <a:gd name="connsiteX668" fmla="*/ 2380138 w 7467600"/>
              <a:gd name="connsiteY668" fmla="*/ 3099341 h 6858000"/>
              <a:gd name="connsiteX669" fmla="*/ 1765923 w 7467600"/>
              <a:gd name="connsiteY669" fmla="*/ 3581043 h 6858000"/>
              <a:gd name="connsiteX670" fmla="*/ 1702258 w 7467600"/>
              <a:gd name="connsiteY670" fmla="*/ 3612286 h 6858000"/>
              <a:gd name="connsiteX671" fmla="*/ 1538370 w 7467600"/>
              <a:gd name="connsiteY671" fmla="*/ 3811804 h 6858000"/>
              <a:gd name="connsiteX672" fmla="*/ 542867 w 7467600"/>
              <a:gd name="connsiteY672" fmla="*/ 4944092 h 6858000"/>
              <a:gd name="connsiteX673" fmla="*/ 515800 w 7467600"/>
              <a:gd name="connsiteY673" fmla="*/ 4862180 h 6858000"/>
              <a:gd name="connsiteX674" fmla="*/ 909145 w 7467600"/>
              <a:gd name="connsiteY674" fmla="*/ 4199225 h 6858000"/>
              <a:gd name="connsiteX675" fmla="*/ 1214067 w 7467600"/>
              <a:gd name="connsiteY675" fmla="*/ 3908561 h 6858000"/>
              <a:gd name="connsiteX676" fmla="*/ 640967 w 7467600"/>
              <a:gd name="connsiteY676" fmla="*/ 4105601 h 6858000"/>
              <a:gd name="connsiteX677" fmla="*/ 112563 w 7467600"/>
              <a:gd name="connsiteY677" fmla="*/ 4396952 h 6858000"/>
              <a:gd name="connsiteX678" fmla="*/ 0 w 7467600"/>
              <a:gd name="connsiteY678" fmla="*/ 4466006 h 6858000"/>
              <a:gd name="connsiteX679" fmla="*/ 0 w 7467600"/>
              <a:gd name="connsiteY679" fmla="*/ 4233763 h 6858000"/>
              <a:gd name="connsiteX680" fmla="*/ 36881 w 7467600"/>
              <a:gd name="connsiteY680" fmla="*/ 4200118 h 6858000"/>
              <a:gd name="connsiteX681" fmla="*/ 910534 w 7467600"/>
              <a:gd name="connsiteY681" fmla="*/ 3629753 h 6858000"/>
              <a:gd name="connsiteX682" fmla="*/ 1578717 w 7467600"/>
              <a:gd name="connsiteY682" fmla="*/ 3575982 h 6858000"/>
              <a:gd name="connsiteX683" fmla="*/ 2338780 w 7467600"/>
              <a:gd name="connsiteY683" fmla="*/ 3033725 h 6858000"/>
              <a:gd name="connsiteX684" fmla="*/ 1807991 w 7467600"/>
              <a:gd name="connsiteY684" fmla="*/ 2807184 h 6858000"/>
              <a:gd name="connsiteX685" fmla="*/ 1416358 w 7467600"/>
              <a:gd name="connsiteY685" fmla="*/ 3112571 h 6858000"/>
              <a:gd name="connsiteX686" fmla="*/ 939066 w 7467600"/>
              <a:gd name="connsiteY686" fmla="*/ 3378798 h 6858000"/>
              <a:gd name="connsiteX687" fmla="*/ 115099 w 7467600"/>
              <a:gd name="connsiteY687" fmla="*/ 3607650 h 6858000"/>
              <a:gd name="connsiteX688" fmla="*/ 97284 w 7467600"/>
              <a:gd name="connsiteY688" fmla="*/ 3520393 h 6858000"/>
              <a:gd name="connsiteX689" fmla="*/ 922050 w 7467600"/>
              <a:gd name="connsiteY689" fmla="*/ 3074867 h 6858000"/>
              <a:gd name="connsiteX690" fmla="*/ 1405265 w 7467600"/>
              <a:gd name="connsiteY690" fmla="*/ 3016319 h 6858000"/>
              <a:gd name="connsiteX691" fmla="*/ 1407512 w 7467600"/>
              <a:gd name="connsiteY691" fmla="*/ 3018001 h 6858000"/>
              <a:gd name="connsiteX692" fmla="*/ 1726266 w 7467600"/>
              <a:gd name="connsiteY692" fmla="*/ 2777274 h 6858000"/>
              <a:gd name="connsiteX693" fmla="*/ 625390 w 7467600"/>
              <a:gd name="connsiteY693" fmla="*/ 2514541 h 6858000"/>
              <a:gd name="connsiteX694" fmla="*/ 619799 w 7467600"/>
              <a:gd name="connsiteY694" fmla="*/ 2527180 h 6858000"/>
              <a:gd name="connsiteX695" fmla="*/ 310030 w 7467600"/>
              <a:gd name="connsiteY695" fmla="*/ 2771818 h 6858000"/>
              <a:gd name="connsiteX696" fmla="*/ 173877 w 7467600"/>
              <a:gd name="connsiteY696" fmla="*/ 2937056 h 6858000"/>
              <a:gd name="connsiteX697" fmla="*/ 77889 w 7467600"/>
              <a:gd name="connsiteY697" fmla="*/ 3138440 h 6858000"/>
              <a:gd name="connsiteX698" fmla="*/ 0 w 7467600"/>
              <a:gd name="connsiteY698" fmla="*/ 3271395 h 6858000"/>
              <a:gd name="connsiteX699" fmla="*/ 0 w 7467600"/>
              <a:gd name="connsiteY699" fmla="*/ 3153002 h 6858000"/>
              <a:gd name="connsiteX700" fmla="*/ 2386 w 7467600"/>
              <a:gd name="connsiteY700" fmla="*/ 3149203 h 6858000"/>
              <a:gd name="connsiteX701" fmla="*/ 89753 w 7467600"/>
              <a:gd name="connsiteY701" fmla="*/ 2987702 h 6858000"/>
              <a:gd name="connsiteX702" fmla="*/ 76869 w 7467600"/>
              <a:gd name="connsiteY702" fmla="*/ 3005404 h 6858000"/>
              <a:gd name="connsiteX703" fmla="*/ 32049 w 7467600"/>
              <a:gd name="connsiteY703" fmla="*/ 3065814 h 6858000"/>
              <a:gd name="connsiteX704" fmla="*/ 0 w 7467600"/>
              <a:gd name="connsiteY704" fmla="*/ 3108744 h 6858000"/>
              <a:gd name="connsiteX705" fmla="*/ 0 w 7467600"/>
              <a:gd name="connsiteY705" fmla="*/ 3058059 h 6858000"/>
              <a:gd name="connsiteX706" fmla="*/ 7610 w 7467600"/>
              <a:gd name="connsiteY706" fmla="*/ 3047889 h 6858000"/>
              <a:gd name="connsiteX707" fmla="*/ 52419 w 7467600"/>
              <a:gd name="connsiteY707" fmla="*/ 2987479 h 6858000"/>
              <a:gd name="connsiteX708" fmla="*/ 59142 w 7467600"/>
              <a:gd name="connsiteY708" fmla="*/ 2978488 h 6858000"/>
              <a:gd name="connsiteX709" fmla="*/ 0 w 7467600"/>
              <a:gd name="connsiteY709" fmla="*/ 3015334 h 6858000"/>
              <a:gd name="connsiteX710" fmla="*/ 0 w 7467600"/>
              <a:gd name="connsiteY710" fmla="*/ 2914286 h 6858000"/>
              <a:gd name="connsiteX711" fmla="*/ 36383 w 7467600"/>
              <a:gd name="connsiteY711" fmla="*/ 2901128 h 6858000"/>
              <a:gd name="connsiteX712" fmla="*/ 156329 w 7467600"/>
              <a:gd name="connsiteY712" fmla="*/ 2840533 h 6858000"/>
              <a:gd name="connsiteX713" fmla="*/ 358355 w 7467600"/>
              <a:gd name="connsiteY713" fmla="*/ 2620471 h 6858000"/>
              <a:gd name="connsiteX714" fmla="*/ 510577 w 7467600"/>
              <a:gd name="connsiteY714" fmla="*/ 2501244 h 6858000"/>
              <a:gd name="connsiteX715" fmla="*/ 211967 w 7467600"/>
              <a:gd name="connsiteY715" fmla="*/ 2479171 h 6858000"/>
              <a:gd name="connsiteX716" fmla="*/ 0 w 7467600"/>
              <a:gd name="connsiteY716" fmla="*/ 2476398 h 6858000"/>
              <a:gd name="connsiteX717" fmla="*/ 0 w 7467600"/>
              <a:gd name="connsiteY717" fmla="*/ 2389189 h 6858000"/>
              <a:gd name="connsiteX718" fmla="*/ 103062 w 7467600"/>
              <a:gd name="connsiteY718" fmla="*/ 2389518 h 6858000"/>
              <a:gd name="connsiteX719" fmla="*/ 510734 w 7467600"/>
              <a:gd name="connsiteY719" fmla="*/ 2416201 h 6858000"/>
              <a:gd name="connsiteX720" fmla="*/ 279257 w 7467600"/>
              <a:gd name="connsiteY720" fmla="*/ 2092102 h 6858000"/>
              <a:gd name="connsiteX721" fmla="*/ 65265 w 7467600"/>
              <a:gd name="connsiteY721" fmla="*/ 2006049 h 6858000"/>
              <a:gd name="connsiteX722" fmla="*/ 0 w 7467600"/>
              <a:gd name="connsiteY722" fmla="*/ 1982532 h 6858000"/>
              <a:gd name="connsiteX723" fmla="*/ 0 w 7467600"/>
              <a:gd name="connsiteY723" fmla="*/ 1912789 h 6858000"/>
              <a:gd name="connsiteX724" fmla="*/ 97460 w 7467600"/>
              <a:gd name="connsiteY724" fmla="*/ 1953725 h 6858000"/>
              <a:gd name="connsiteX725" fmla="*/ 221272 w 7467600"/>
              <a:gd name="connsiteY725" fmla="*/ 1980766 h 6858000"/>
              <a:gd name="connsiteX726" fmla="*/ 116765 w 7467600"/>
              <a:gd name="connsiteY726" fmla="*/ 1911033 h 6858000"/>
              <a:gd name="connsiteX727" fmla="*/ 16405 w 7467600"/>
              <a:gd name="connsiteY727" fmla="*/ 1803412 h 6858000"/>
              <a:gd name="connsiteX728" fmla="*/ 0 w 7467600"/>
              <a:gd name="connsiteY728" fmla="*/ 1784777 h 6858000"/>
              <a:gd name="connsiteX729" fmla="*/ 0 w 7467600"/>
              <a:gd name="connsiteY729" fmla="*/ 1740082 h 6858000"/>
              <a:gd name="connsiteX730" fmla="*/ 39394 w 7467600"/>
              <a:gd name="connsiteY730" fmla="*/ 1784856 h 6858000"/>
              <a:gd name="connsiteX731" fmla="*/ 135813 w 7467600"/>
              <a:gd name="connsiteY731" fmla="*/ 1888838 h 6858000"/>
              <a:gd name="connsiteX732" fmla="*/ 242575 w 7467600"/>
              <a:gd name="connsiteY732" fmla="*/ 1958841 h 6858000"/>
              <a:gd name="connsiteX733" fmla="*/ 82197 w 7467600"/>
              <a:gd name="connsiteY733" fmla="*/ 1754826 h 6858000"/>
              <a:gd name="connsiteX734" fmla="*/ 0 w 7467600"/>
              <a:gd name="connsiteY734" fmla="*/ 1679650 h 6858000"/>
              <a:gd name="connsiteX735" fmla="*/ 0 w 7467600"/>
              <a:gd name="connsiteY735" fmla="*/ 1602463 h 6858000"/>
              <a:gd name="connsiteX736" fmla="*/ 84689 w 7467600"/>
              <a:gd name="connsiteY736" fmla="*/ 1677442 h 6858000"/>
              <a:gd name="connsiteX737" fmla="*/ 298437 w 7467600"/>
              <a:gd name="connsiteY737" fmla="*/ 1968019 h 6858000"/>
              <a:gd name="connsiteX738" fmla="*/ 227269 w 7467600"/>
              <a:gd name="connsiteY738" fmla="*/ 1114064 h 6858000"/>
              <a:gd name="connsiteX739" fmla="*/ 248003 w 7467600"/>
              <a:gd name="connsiteY739" fmla="*/ 1089613 h 6858000"/>
              <a:gd name="connsiteX740" fmla="*/ 427020 w 7467600"/>
              <a:gd name="connsiteY740" fmla="*/ 1619803 h 6858000"/>
              <a:gd name="connsiteX741" fmla="*/ 340345 w 7467600"/>
              <a:gd name="connsiteY741" fmla="*/ 2027739 h 6858000"/>
              <a:gd name="connsiteX742" fmla="*/ 360865 w 7467600"/>
              <a:gd name="connsiteY742" fmla="*/ 2044827 h 6858000"/>
              <a:gd name="connsiteX743" fmla="*/ 560414 w 7467600"/>
              <a:gd name="connsiteY743" fmla="*/ 2421457 h 6858000"/>
              <a:gd name="connsiteX744" fmla="*/ 1359703 w 7467600"/>
              <a:gd name="connsiteY744" fmla="*/ 2578554 h 6858000"/>
              <a:gd name="connsiteX745" fmla="*/ 1359422 w 7467600"/>
              <a:gd name="connsiteY745" fmla="*/ 2577994 h 6858000"/>
              <a:gd name="connsiteX746" fmla="*/ 828701 w 7467600"/>
              <a:gd name="connsiteY746" fmla="*/ 1839520 h 6858000"/>
              <a:gd name="connsiteX747" fmla="*/ 494427 w 7467600"/>
              <a:gd name="connsiteY747" fmla="*/ 1092333 h 6858000"/>
              <a:gd name="connsiteX748" fmla="*/ 506322 w 7467600"/>
              <a:gd name="connsiteY748" fmla="*/ 1020997 h 6858000"/>
              <a:gd name="connsiteX749" fmla="*/ 4570198 w 7467600"/>
              <a:gd name="connsiteY749" fmla="*/ 978081 h 6858000"/>
              <a:gd name="connsiteX750" fmla="*/ 4523691 w 7467600"/>
              <a:gd name="connsiteY750" fmla="*/ 1127776 h 6858000"/>
              <a:gd name="connsiteX751" fmla="*/ 4509875 w 7467600"/>
              <a:gd name="connsiteY751" fmla="*/ 1167552 h 6858000"/>
              <a:gd name="connsiteX752" fmla="*/ 4478168 w 7467600"/>
              <a:gd name="connsiteY752" fmla="*/ 1260735 h 6858000"/>
              <a:gd name="connsiteX753" fmla="*/ 4409309 w 7467600"/>
              <a:gd name="connsiteY753" fmla="*/ 1666996 h 6858000"/>
              <a:gd name="connsiteX754" fmla="*/ 4370031 w 7467600"/>
              <a:gd name="connsiteY754" fmla="*/ 1955666 h 6858000"/>
              <a:gd name="connsiteX755" fmla="*/ 4570198 w 7467600"/>
              <a:gd name="connsiteY755" fmla="*/ 978081 h 6858000"/>
              <a:gd name="connsiteX756" fmla="*/ 4557898 w 7467600"/>
              <a:gd name="connsiteY756" fmla="*/ 900011 h 6858000"/>
              <a:gd name="connsiteX757" fmla="*/ 4344840 w 7467600"/>
              <a:gd name="connsiteY757" fmla="*/ 1922038 h 6858000"/>
              <a:gd name="connsiteX758" fmla="*/ 4378710 w 7467600"/>
              <a:gd name="connsiteY758" fmla="*/ 1665516 h 6858000"/>
              <a:gd name="connsiteX759" fmla="*/ 4448798 w 7467600"/>
              <a:gd name="connsiteY759" fmla="*/ 1253024 h 6858000"/>
              <a:gd name="connsiteX760" fmla="*/ 4480315 w 7467600"/>
              <a:gd name="connsiteY760" fmla="*/ 1158454 h 6858000"/>
              <a:gd name="connsiteX761" fmla="*/ 4494133 w 7467600"/>
              <a:gd name="connsiteY761" fmla="*/ 1118676 h 6858000"/>
              <a:gd name="connsiteX762" fmla="*/ 4557898 w 7467600"/>
              <a:gd name="connsiteY762" fmla="*/ 900011 h 6858000"/>
              <a:gd name="connsiteX763" fmla="*/ 5870151 w 7467600"/>
              <a:gd name="connsiteY763" fmla="*/ 898890 h 6858000"/>
              <a:gd name="connsiteX764" fmla="*/ 5861335 w 7467600"/>
              <a:gd name="connsiteY764" fmla="*/ 899177 h 6858000"/>
              <a:gd name="connsiteX765" fmla="*/ 5843702 w 7467600"/>
              <a:gd name="connsiteY765" fmla="*/ 899748 h 6858000"/>
              <a:gd name="connsiteX766" fmla="*/ 5651107 w 7467600"/>
              <a:gd name="connsiteY766" fmla="*/ 920306 h 6858000"/>
              <a:gd name="connsiteX767" fmla="*/ 5459407 w 7467600"/>
              <a:gd name="connsiteY767" fmla="*/ 940975 h 6858000"/>
              <a:gd name="connsiteX768" fmla="*/ 5374846 w 7467600"/>
              <a:gd name="connsiteY768" fmla="*/ 941988 h 6858000"/>
              <a:gd name="connsiteX769" fmla="*/ 5256105 w 7467600"/>
              <a:gd name="connsiteY769" fmla="*/ 945632 h 6858000"/>
              <a:gd name="connsiteX770" fmla="*/ 5107071 w 7467600"/>
              <a:gd name="connsiteY770" fmla="*/ 969720 h 6858000"/>
              <a:gd name="connsiteX771" fmla="*/ 4998681 w 7467600"/>
              <a:gd name="connsiteY771" fmla="*/ 988771 h 6858000"/>
              <a:gd name="connsiteX772" fmla="*/ 5870151 w 7467600"/>
              <a:gd name="connsiteY772" fmla="*/ 898890 h 6858000"/>
              <a:gd name="connsiteX773" fmla="*/ 5504425 w 7467600"/>
              <a:gd name="connsiteY773" fmla="*/ 848067 h 6858000"/>
              <a:gd name="connsiteX774" fmla="*/ 4968849 w 7467600"/>
              <a:gd name="connsiteY774" fmla="*/ 962318 h 6858000"/>
              <a:gd name="connsiteX775" fmla="*/ 5104039 w 7467600"/>
              <a:gd name="connsiteY775" fmla="*/ 940634 h 6858000"/>
              <a:gd name="connsiteX776" fmla="*/ 5256311 w 7467600"/>
              <a:gd name="connsiteY776" fmla="*/ 916490 h 6858000"/>
              <a:gd name="connsiteX777" fmla="*/ 5377381 w 7467600"/>
              <a:gd name="connsiteY777" fmla="*/ 912671 h 6858000"/>
              <a:gd name="connsiteX778" fmla="*/ 5460148 w 7467600"/>
              <a:gd name="connsiteY778" fmla="*/ 911442 h 6858000"/>
              <a:gd name="connsiteX779" fmla="*/ 5648971 w 7467600"/>
              <a:gd name="connsiteY779" fmla="*/ 891331 h 6858000"/>
              <a:gd name="connsiteX780" fmla="*/ 5844807 w 7467600"/>
              <a:gd name="connsiteY780" fmla="*/ 870718 h 6858000"/>
              <a:gd name="connsiteX781" fmla="*/ 5862975 w 7467600"/>
              <a:gd name="connsiteY781" fmla="*/ 869756 h 6858000"/>
              <a:gd name="connsiteX782" fmla="*/ 5920887 w 7467600"/>
              <a:gd name="connsiteY782" fmla="*/ 865929 h 6858000"/>
              <a:gd name="connsiteX783" fmla="*/ 5504425 w 7467600"/>
              <a:gd name="connsiteY783" fmla="*/ 848067 h 6858000"/>
              <a:gd name="connsiteX784" fmla="*/ 3607114 w 7467600"/>
              <a:gd name="connsiteY784" fmla="*/ 467441 h 6858000"/>
              <a:gd name="connsiteX785" fmla="*/ 3296242 w 7467600"/>
              <a:gd name="connsiteY785" fmla="*/ 807991 h 6858000"/>
              <a:gd name="connsiteX786" fmla="*/ 3174674 w 7467600"/>
              <a:gd name="connsiteY786" fmla="*/ 919759 h 6858000"/>
              <a:gd name="connsiteX787" fmla="*/ 3042978 w 7467600"/>
              <a:gd name="connsiteY787" fmla="*/ 1054894 h 6858000"/>
              <a:gd name="connsiteX788" fmla="*/ 2968914 w 7467600"/>
              <a:gd name="connsiteY788" fmla="*/ 1133756 h 6858000"/>
              <a:gd name="connsiteX789" fmla="*/ 3103823 w 7467600"/>
              <a:gd name="connsiteY789" fmla="*/ 1026814 h 6858000"/>
              <a:gd name="connsiteX790" fmla="*/ 3607114 w 7467600"/>
              <a:gd name="connsiteY790" fmla="*/ 467441 h 6858000"/>
              <a:gd name="connsiteX791" fmla="*/ 3744487 w 7467600"/>
              <a:gd name="connsiteY791" fmla="*/ 383136 h 6858000"/>
              <a:gd name="connsiteX792" fmla="*/ 3970213 w 7467600"/>
              <a:gd name="connsiteY792" fmla="*/ 995559 h 6858000"/>
              <a:gd name="connsiteX793" fmla="*/ 3744487 w 7467600"/>
              <a:gd name="connsiteY793" fmla="*/ 383136 h 6858000"/>
              <a:gd name="connsiteX794" fmla="*/ 3624562 w 7467600"/>
              <a:gd name="connsiteY794" fmla="*/ 367041 h 6858000"/>
              <a:gd name="connsiteX795" fmla="*/ 3489712 w 7467600"/>
              <a:gd name="connsiteY795" fmla="*/ 485386 h 6858000"/>
              <a:gd name="connsiteX796" fmla="*/ 3182994 w 7467600"/>
              <a:gd name="connsiteY796" fmla="*/ 828265 h 6858000"/>
              <a:gd name="connsiteX797" fmla="*/ 2892114 w 7467600"/>
              <a:gd name="connsiteY797" fmla="*/ 1172635 h 6858000"/>
              <a:gd name="connsiteX798" fmla="*/ 3021459 w 7467600"/>
              <a:gd name="connsiteY798" fmla="*/ 1035385 h 6858000"/>
              <a:gd name="connsiteX799" fmla="*/ 3153873 w 7467600"/>
              <a:gd name="connsiteY799" fmla="*/ 898971 h 6858000"/>
              <a:gd name="connsiteX800" fmla="*/ 3276511 w 7467600"/>
              <a:gd name="connsiteY800" fmla="*/ 786423 h 6858000"/>
              <a:gd name="connsiteX801" fmla="*/ 3584154 w 7467600"/>
              <a:gd name="connsiteY801" fmla="*/ 448218 h 6858000"/>
              <a:gd name="connsiteX802" fmla="*/ 3624562 w 7467600"/>
              <a:gd name="connsiteY802" fmla="*/ 367041 h 6858000"/>
              <a:gd name="connsiteX803" fmla="*/ 3766672 w 7467600"/>
              <a:gd name="connsiteY803" fmla="*/ 359429 h 6858000"/>
              <a:gd name="connsiteX804" fmla="*/ 3996338 w 7467600"/>
              <a:gd name="connsiteY804" fmla="*/ 968237 h 6858000"/>
              <a:gd name="connsiteX805" fmla="*/ 3766672 w 7467600"/>
              <a:gd name="connsiteY805" fmla="*/ 359429 h 6858000"/>
              <a:gd name="connsiteX806" fmla="*/ 5805386 w 7467600"/>
              <a:gd name="connsiteY806" fmla="*/ 239240 h 6858000"/>
              <a:gd name="connsiteX807" fmla="*/ 5736947 w 7467600"/>
              <a:gd name="connsiteY807" fmla="*/ 261367 h 6858000"/>
              <a:gd name="connsiteX808" fmla="*/ 5427012 w 7467600"/>
              <a:gd name="connsiteY808" fmla="*/ 311272 h 6858000"/>
              <a:gd name="connsiteX809" fmla="*/ 5147818 w 7467600"/>
              <a:gd name="connsiteY809" fmla="*/ 322112 h 6858000"/>
              <a:gd name="connsiteX810" fmla="*/ 5060854 w 7467600"/>
              <a:gd name="connsiteY810" fmla="*/ 311882 h 6858000"/>
              <a:gd name="connsiteX811" fmla="*/ 4945989 w 7467600"/>
              <a:gd name="connsiteY811" fmla="*/ 300516 h 6858000"/>
              <a:gd name="connsiteX812" fmla="*/ 5410479 w 7467600"/>
              <a:gd name="connsiteY812" fmla="*/ 348434 h 6858000"/>
              <a:gd name="connsiteX813" fmla="*/ 5805386 w 7467600"/>
              <a:gd name="connsiteY813" fmla="*/ 239240 h 6858000"/>
              <a:gd name="connsiteX814" fmla="*/ 5905192 w 7467600"/>
              <a:gd name="connsiteY814" fmla="*/ 163079 h 6858000"/>
              <a:gd name="connsiteX815" fmla="*/ 5865655 w 7467600"/>
              <a:gd name="connsiteY815" fmla="*/ 171901 h 6858000"/>
              <a:gd name="connsiteX816" fmla="*/ 5259740 w 7467600"/>
              <a:gd name="connsiteY816" fmla="*/ 257013 h 6858000"/>
              <a:gd name="connsiteX817" fmla="*/ 5208466 w 7467600"/>
              <a:gd name="connsiteY817" fmla="*/ 257550 h 6858000"/>
              <a:gd name="connsiteX818" fmla="*/ 4980204 w 7467600"/>
              <a:gd name="connsiteY818" fmla="*/ 271903 h 6858000"/>
              <a:gd name="connsiteX819" fmla="*/ 5068068 w 7467600"/>
              <a:gd name="connsiteY819" fmla="*/ 282244 h 6858000"/>
              <a:gd name="connsiteX820" fmla="*/ 5153231 w 7467600"/>
              <a:gd name="connsiteY820" fmla="*/ 292240 h 6858000"/>
              <a:gd name="connsiteX821" fmla="*/ 5426491 w 7467600"/>
              <a:gd name="connsiteY821" fmla="*/ 281128 h 6858000"/>
              <a:gd name="connsiteX822" fmla="*/ 5731212 w 7467600"/>
              <a:gd name="connsiteY822" fmla="*/ 231951 h 6858000"/>
              <a:gd name="connsiteX823" fmla="*/ 5905192 w 7467600"/>
              <a:gd name="connsiteY823" fmla="*/ 163079 h 6858000"/>
              <a:gd name="connsiteX824" fmla="*/ 5944437 w 7467600"/>
              <a:gd name="connsiteY824" fmla="*/ 113829 h 6858000"/>
              <a:gd name="connsiteX825" fmla="*/ 5825032 w 7467600"/>
              <a:gd name="connsiteY825" fmla="*/ 146405 h 6858000"/>
              <a:gd name="connsiteX826" fmla="*/ 4955599 w 7467600"/>
              <a:gd name="connsiteY826" fmla="*/ 247008 h 6858000"/>
              <a:gd name="connsiteX827" fmla="*/ 5210104 w 7467600"/>
              <a:gd name="connsiteY827" fmla="*/ 228123 h 6858000"/>
              <a:gd name="connsiteX828" fmla="*/ 5261015 w 7467600"/>
              <a:gd name="connsiteY828" fmla="*/ 227087 h 6858000"/>
              <a:gd name="connsiteX829" fmla="*/ 5861181 w 7467600"/>
              <a:gd name="connsiteY829" fmla="*/ 143093 h 6858000"/>
              <a:gd name="connsiteX830" fmla="*/ 5961252 w 7467600"/>
              <a:gd name="connsiteY830" fmla="*/ 114820 h 6858000"/>
              <a:gd name="connsiteX831" fmla="*/ 5944437 w 7467600"/>
              <a:gd name="connsiteY831" fmla="*/ 113829 h 6858000"/>
              <a:gd name="connsiteX832" fmla="*/ 3882765 w 7467600"/>
              <a:gd name="connsiteY832" fmla="*/ 0 h 6858000"/>
              <a:gd name="connsiteX833" fmla="*/ 3995099 w 7467600"/>
              <a:gd name="connsiteY833" fmla="*/ 0 h 6858000"/>
              <a:gd name="connsiteX834" fmla="*/ 4163818 w 7467600"/>
              <a:gd name="connsiteY834" fmla="*/ 234104 h 6858000"/>
              <a:gd name="connsiteX835" fmla="*/ 4172099 w 7467600"/>
              <a:gd name="connsiteY835" fmla="*/ 234207 h 6858000"/>
              <a:gd name="connsiteX836" fmla="*/ 4784282 w 7467600"/>
              <a:gd name="connsiteY836" fmla="*/ 276561 h 6858000"/>
              <a:gd name="connsiteX837" fmla="*/ 4801687 w 7467600"/>
              <a:gd name="connsiteY837" fmla="*/ 267764 h 6858000"/>
              <a:gd name="connsiteX838" fmla="*/ 6082788 w 7467600"/>
              <a:gd name="connsiteY838" fmla="*/ 64119 h 6858000"/>
              <a:gd name="connsiteX839" fmla="*/ 6099442 w 7467600"/>
              <a:gd name="connsiteY839" fmla="*/ 82568 h 6858000"/>
              <a:gd name="connsiteX840" fmla="*/ 4804137 w 7467600"/>
              <a:gd name="connsiteY840" fmla="*/ 320931 h 6858000"/>
              <a:gd name="connsiteX841" fmla="*/ 4227047 w 7467600"/>
              <a:gd name="connsiteY841" fmla="*/ 313415 h 6858000"/>
              <a:gd name="connsiteX842" fmla="*/ 4346041 w 7467600"/>
              <a:gd name="connsiteY842" fmla="*/ 456086 h 6858000"/>
              <a:gd name="connsiteX843" fmla="*/ 4870967 w 7467600"/>
              <a:gd name="connsiteY843" fmla="*/ 963061 h 6858000"/>
              <a:gd name="connsiteX844" fmla="*/ 4889647 w 7467600"/>
              <a:gd name="connsiteY844" fmla="*/ 957147 h 6858000"/>
              <a:gd name="connsiteX845" fmla="*/ 5422504 w 7467600"/>
              <a:gd name="connsiteY845" fmla="*/ 805191 h 6858000"/>
              <a:gd name="connsiteX846" fmla="*/ 6087656 w 7467600"/>
              <a:gd name="connsiteY846" fmla="*/ 826703 h 6858000"/>
              <a:gd name="connsiteX847" fmla="*/ 6058717 w 7467600"/>
              <a:gd name="connsiteY847" fmla="*/ 865992 h 6858000"/>
              <a:gd name="connsiteX848" fmla="*/ 4974153 w 7467600"/>
              <a:gd name="connsiteY848" fmla="*/ 1045456 h 6858000"/>
              <a:gd name="connsiteX849" fmla="*/ 5627835 w 7467600"/>
              <a:gd name="connsiteY849" fmla="*/ 1472077 h 6858000"/>
              <a:gd name="connsiteX850" fmla="*/ 5629817 w 7467600"/>
              <a:gd name="connsiteY850" fmla="*/ 1471412 h 6858000"/>
              <a:gd name="connsiteX851" fmla="*/ 5634124 w 7467600"/>
              <a:gd name="connsiteY851" fmla="*/ 1470572 h 6858000"/>
              <a:gd name="connsiteX852" fmla="*/ 5755832 w 7467600"/>
              <a:gd name="connsiteY852" fmla="*/ 1383886 h 6858000"/>
              <a:gd name="connsiteX853" fmla="*/ 6014186 w 7467600"/>
              <a:gd name="connsiteY853" fmla="*/ 1279799 h 6858000"/>
              <a:gd name="connsiteX854" fmla="*/ 6901619 w 7467600"/>
              <a:gd name="connsiteY854" fmla="*/ 1047874 h 6858000"/>
              <a:gd name="connsiteX855" fmla="*/ 6931566 w 7467600"/>
              <a:gd name="connsiteY855" fmla="*/ 1062034 h 6858000"/>
              <a:gd name="connsiteX856" fmla="*/ 5790982 w 7467600"/>
              <a:gd name="connsiteY856" fmla="*/ 1561380 h 6858000"/>
              <a:gd name="connsiteX857" fmla="*/ 6188971 w 7467600"/>
              <a:gd name="connsiteY857" fmla="*/ 1755168 h 6858000"/>
              <a:gd name="connsiteX858" fmla="*/ 6202446 w 7467600"/>
              <a:gd name="connsiteY858" fmla="*/ 1752268 h 6858000"/>
              <a:gd name="connsiteX859" fmla="*/ 7179560 w 7467600"/>
              <a:gd name="connsiteY859" fmla="*/ 1467551 h 6858000"/>
              <a:gd name="connsiteX860" fmla="*/ 7158730 w 7467600"/>
              <a:gd name="connsiteY860" fmla="*/ 1507835 h 6858000"/>
              <a:gd name="connsiteX861" fmla="*/ 6326959 w 7467600"/>
              <a:gd name="connsiteY861" fmla="*/ 1817686 h 6858000"/>
              <a:gd name="connsiteX862" fmla="*/ 6537433 w 7467600"/>
              <a:gd name="connsiteY862" fmla="*/ 1907790 h 6858000"/>
              <a:gd name="connsiteX863" fmla="*/ 6550221 w 7467600"/>
              <a:gd name="connsiteY863" fmla="*/ 1910729 h 6858000"/>
              <a:gd name="connsiteX864" fmla="*/ 6964438 w 7467600"/>
              <a:gd name="connsiteY864" fmla="*/ 2209505 h 6858000"/>
              <a:gd name="connsiteX865" fmla="*/ 7367862 w 7467600"/>
              <a:gd name="connsiteY865" fmla="*/ 2806833 h 6858000"/>
              <a:gd name="connsiteX866" fmla="*/ 7364329 w 7467600"/>
              <a:gd name="connsiteY866" fmla="*/ 2826907 h 6858000"/>
              <a:gd name="connsiteX867" fmla="*/ 7290545 w 7467600"/>
              <a:gd name="connsiteY867" fmla="*/ 2850663 h 6858000"/>
              <a:gd name="connsiteX868" fmla="*/ 6472036 w 7467600"/>
              <a:gd name="connsiteY868" fmla="*/ 1959003 h 6858000"/>
              <a:gd name="connsiteX869" fmla="*/ 5792897 w 7467600"/>
              <a:gd name="connsiteY869" fmla="*/ 1647747 h 6858000"/>
              <a:gd name="connsiteX870" fmla="*/ 5842751 w 7467600"/>
              <a:gd name="connsiteY870" fmla="*/ 1816112 h 6858000"/>
              <a:gd name="connsiteX871" fmla="*/ 5847424 w 7467600"/>
              <a:gd name="connsiteY871" fmla="*/ 1815776 h 6858000"/>
              <a:gd name="connsiteX872" fmla="*/ 6399821 w 7467600"/>
              <a:gd name="connsiteY872" fmla="*/ 2344799 h 6858000"/>
              <a:gd name="connsiteX873" fmla="*/ 6323232 w 7467600"/>
              <a:gd name="connsiteY873" fmla="*/ 2389634 h 6858000"/>
              <a:gd name="connsiteX874" fmla="*/ 5942958 w 7467600"/>
              <a:gd name="connsiteY874" fmla="*/ 2077708 h 6858000"/>
              <a:gd name="connsiteX875" fmla="*/ 5921559 w 7467600"/>
              <a:gd name="connsiteY875" fmla="*/ 2378596 h 6858000"/>
              <a:gd name="connsiteX876" fmla="*/ 5817651 w 7467600"/>
              <a:gd name="connsiteY876" fmla="*/ 3023919 h 6858000"/>
              <a:gd name="connsiteX877" fmla="*/ 5729634 w 7467600"/>
              <a:gd name="connsiteY877" fmla="*/ 3051849 h 6858000"/>
              <a:gd name="connsiteX878" fmla="*/ 5611018 w 7467600"/>
              <a:gd name="connsiteY878" fmla="*/ 2316769 h 6858000"/>
              <a:gd name="connsiteX879" fmla="*/ 5687608 w 7467600"/>
              <a:gd name="connsiteY879" fmla="*/ 2039972 h 6858000"/>
              <a:gd name="connsiteX880" fmla="*/ 5657554 w 7467600"/>
              <a:gd name="connsiteY880" fmla="*/ 1576445 h 6858000"/>
              <a:gd name="connsiteX881" fmla="*/ 5150475 w 7467600"/>
              <a:gd name="connsiteY881" fmla="*/ 1274012 h 6858000"/>
              <a:gd name="connsiteX882" fmla="*/ 5349142 w 7467600"/>
              <a:gd name="connsiteY882" fmla="*/ 2204405 h 6858000"/>
              <a:gd name="connsiteX883" fmla="*/ 5262214 w 7467600"/>
              <a:gd name="connsiteY883" fmla="*/ 2233836 h 6858000"/>
              <a:gd name="connsiteX884" fmla="*/ 4981539 w 7467600"/>
              <a:gd name="connsiteY884" fmla="*/ 1542201 h 6858000"/>
              <a:gd name="connsiteX885" fmla="*/ 4958461 w 7467600"/>
              <a:gd name="connsiteY885" fmla="*/ 1136957 h 6858000"/>
              <a:gd name="connsiteX886" fmla="*/ 4655015 w 7467600"/>
              <a:gd name="connsiteY886" fmla="*/ 891426 h 6858000"/>
              <a:gd name="connsiteX887" fmla="*/ 4348002 w 7467600"/>
              <a:gd name="connsiteY887" fmla="*/ 2205895 h 6858000"/>
              <a:gd name="connsiteX888" fmla="*/ 4262250 w 7467600"/>
              <a:gd name="connsiteY888" fmla="*/ 2219972 h 6858000"/>
              <a:gd name="connsiteX889" fmla="*/ 4550611 w 7467600"/>
              <a:gd name="connsiteY889" fmla="*/ 817540 h 6858000"/>
              <a:gd name="connsiteX890" fmla="*/ 4564418 w 7467600"/>
              <a:gd name="connsiteY890" fmla="*/ 808293 h 6858000"/>
              <a:gd name="connsiteX891" fmla="*/ 4266388 w 7467600"/>
              <a:gd name="connsiteY891" fmla="*/ 500083 h 6858000"/>
              <a:gd name="connsiteX892" fmla="*/ 4032842 w 7467600"/>
              <a:gd name="connsiteY892" fmla="*/ 211809 h 6858000"/>
              <a:gd name="connsiteX893" fmla="*/ 3882765 w 7467600"/>
              <a:gd name="connsiteY893" fmla="*/ 0 h 6858000"/>
              <a:gd name="connsiteX894" fmla="*/ 3721337 w 7467600"/>
              <a:gd name="connsiteY894" fmla="*/ 0 h 6858000"/>
              <a:gd name="connsiteX895" fmla="*/ 3797544 w 7467600"/>
              <a:gd name="connsiteY895" fmla="*/ 0 h 6858000"/>
              <a:gd name="connsiteX896" fmla="*/ 3775734 w 7467600"/>
              <a:gd name="connsiteY896" fmla="*/ 95131 h 6858000"/>
              <a:gd name="connsiteX897" fmla="*/ 3724807 w 7467600"/>
              <a:gd name="connsiteY897" fmla="*/ 272257 h 6858000"/>
              <a:gd name="connsiteX898" fmla="*/ 3726844 w 7467600"/>
              <a:gd name="connsiteY898" fmla="*/ 282988 h 6858000"/>
              <a:gd name="connsiteX899" fmla="*/ 3742664 w 7467600"/>
              <a:gd name="connsiteY899" fmla="*/ 279918 h 6858000"/>
              <a:gd name="connsiteX900" fmla="*/ 4103910 w 7467600"/>
              <a:gd name="connsiteY900" fmla="*/ 1161917 h 6858000"/>
              <a:gd name="connsiteX901" fmla="*/ 4020269 w 7467600"/>
              <a:gd name="connsiteY901" fmla="*/ 1200406 h 6858000"/>
              <a:gd name="connsiteX902" fmla="*/ 3674882 w 7467600"/>
              <a:gd name="connsiteY902" fmla="*/ 488524 h 6858000"/>
              <a:gd name="connsiteX903" fmla="*/ 3132682 w 7467600"/>
              <a:gd name="connsiteY903" fmla="*/ 1072284 h 6858000"/>
              <a:gd name="connsiteX904" fmla="*/ 2716346 w 7467600"/>
              <a:gd name="connsiteY904" fmla="*/ 1276376 h 6858000"/>
              <a:gd name="connsiteX905" fmla="*/ 2716772 w 7467600"/>
              <a:gd name="connsiteY905" fmla="*/ 1255462 h 6858000"/>
              <a:gd name="connsiteX906" fmla="*/ 3471096 w 7467600"/>
              <a:gd name="connsiteY906" fmla="*/ 437072 h 6858000"/>
              <a:gd name="connsiteX907" fmla="*/ 3639057 w 7467600"/>
              <a:gd name="connsiteY907" fmla="*/ 286334 h 6858000"/>
              <a:gd name="connsiteX908" fmla="*/ 3640309 w 7467600"/>
              <a:gd name="connsiteY908" fmla="*/ 284664 h 6858000"/>
              <a:gd name="connsiteX909" fmla="*/ 3646022 w 7467600"/>
              <a:gd name="connsiteY909" fmla="*/ 276711 h 6858000"/>
              <a:gd name="connsiteX910" fmla="*/ 3707943 w 7467600"/>
              <a:gd name="connsiteY910" fmla="*/ 65958 h 6858000"/>
              <a:gd name="connsiteX911" fmla="*/ 3721337 w 7467600"/>
              <a:gd name="connsiteY911" fmla="*/ 0 h 6858000"/>
              <a:gd name="connsiteX912" fmla="*/ 2867960 w 7467600"/>
              <a:gd name="connsiteY912" fmla="*/ 0 h 6858000"/>
              <a:gd name="connsiteX913" fmla="*/ 2926351 w 7467600"/>
              <a:gd name="connsiteY913" fmla="*/ 0 h 6858000"/>
              <a:gd name="connsiteX914" fmla="*/ 2902823 w 7467600"/>
              <a:gd name="connsiteY914" fmla="*/ 262929 h 6858000"/>
              <a:gd name="connsiteX915" fmla="*/ 2940663 w 7467600"/>
              <a:gd name="connsiteY915" fmla="*/ 140884 h 6858000"/>
              <a:gd name="connsiteX916" fmla="*/ 2947039 w 7467600"/>
              <a:gd name="connsiteY916" fmla="*/ 122524 h 6858000"/>
              <a:gd name="connsiteX917" fmla="*/ 2984316 w 7467600"/>
              <a:gd name="connsiteY917" fmla="*/ 0 h 6858000"/>
              <a:gd name="connsiteX918" fmla="*/ 3016114 w 7467600"/>
              <a:gd name="connsiteY918" fmla="*/ 0 h 6858000"/>
              <a:gd name="connsiteX919" fmla="*/ 2979949 w 7467600"/>
              <a:gd name="connsiteY919" fmla="*/ 119274 h 6858000"/>
              <a:gd name="connsiteX920" fmla="*/ 3023879 w 7467600"/>
              <a:gd name="connsiteY920" fmla="*/ 0 h 6858000"/>
              <a:gd name="connsiteX921" fmla="*/ 3105400 w 7467600"/>
              <a:gd name="connsiteY921" fmla="*/ 0 h 6858000"/>
              <a:gd name="connsiteX922" fmla="*/ 3094669 w 7467600"/>
              <a:gd name="connsiteY922" fmla="*/ 30308 h 6858000"/>
              <a:gd name="connsiteX923" fmla="*/ 2901945 w 7467600"/>
              <a:gd name="connsiteY923" fmla="*/ 466538 h 6858000"/>
              <a:gd name="connsiteX924" fmla="*/ 2815209 w 7467600"/>
              <a:gd name="connsiteY924" fmla="*/ 497361 h 6858000"/>
              <a:gd name="connsiteX925" fmla="*/ 2844845 w 7467600"/>
              <a:gd name="connsiteY925" fmla="*/ 127638 h 6858000"/>
              <a:gd name="connsiteX926" fmla="*/ 2867960 w 7467600"/>
              <a:gd name="connsiteY926" fmla="*/ 0 h 6858000"/>
              <a:gd name="connsiteX927" fmla="*/ 1057230 w 7467600"/>
              <a:gd name="connsiteY927" fmla="*/ 0 h 6858000"/>
              <a:gd name="connsiteX928" fmla="*/ 1111003 w 7467600"/>
              <a:gd name="connsiteY928" fmla="*/ 0 h 6858000"/>
              <a:gd name="connsiteX929" fmla="*/ 1125553 w 7467600"/>
              <a:gd name="connsiteY929" fmla="*/ 52588 h 6858000"/>
              <a:gd name="connsiteX930" fmla="*/ 1304276 w 7467600"/>
              <a:gd name="connsiteY930" fmla="*/ 476275 h 6858000"/>
              <a:gd name="connsiteX931" fmla="*/ 1492066 w 7467600"/>
              <a:gd name="connsiteY931" fmla="*/ 886333 h 6858000"/>
              <a:gd name="connsiteX932" fmla="*/ 1423698 w 7467600"/>
              <a:gd name="connsiteY932" fmla="*/ 710817 h 6858000"/>
              <a:gd name="connsiteX933" fmla="*/ 1357609 w 7467600"/>
              <a:gd name="connsiteY933" fmla="*/ 532892 h 6858000"/>
              <a:gd name="connsiteX934" fmla="*/ 1309550 w 7467600"/>
              <a:gd name="connsiteY934" fmla="*/ 374031 h 6858000"/>
              <a:gd name="connsiteX935" fmla="*/ 1193673 w 7467600"/>
              <a:gd name="connsiteY935" fmla="*/ 49533 h 6858000"/>
              <a:gd name="connsiteX936" fmla="*/ 1164391 w 7467600"/>
              <a:gd name="connsiteY936" fmla="*/ 0 h 6858000"/>
              <a:gd name="connsiteX937" fmla="*/ 1200666 w 7467600"/>
              <a:gd name="connsiteY937" fmla="*/ 0 h 6858000"/>
              <a:gd name="connsiteX938" fmla="*/ 1223408 w 7467600"/>
              <a:gd name="connsiteY938" fmla="*/ 38996 h 6858000"/>
              <a:gd name="connsiteX939" fmla="*/ 1339635 w 7467600"/>
              <a:gd name="connsiteY939" fmla="*/ 365517 h 6858000"/>
              <a:gd name="connsiteX940" fmla="*/ 1387469 w 7467600"/>
              <a:gd name="connsiteY940" fmla="*/ 523079 h 6858000"/>
              <a:gd name="connsiteX941" fmla="*/ 1452685 w 7467600"/>
              <a:gd name="connsiteY941" fmla="*/ 699806 h 6858000"/>
              <a:gd name="connsiteX942" fmla="*/ 1492092 w 7467600"/>
              <a:gd name="connsiteY942" fmla="*/ 800424 h 6858000"/>
              <a:gd name="connsiteX943" fmla="*/ 1455302 w 7467600"/>
              <a:gd name="connsiteY943" fmla="*/ 632913 h 6858000"/>
              <a:gd name="connsiteX944" fmla="*/ 1222336 w 7467600"/>
              <a:gd name="connsiteY944" fmla="*/ 9480 h 6858000"/>
              <a:gd name="connsiteX945" fmla="*/ 1214634 w 7467600"/>
              <a:gd name="connsiteY945" fmla="*/ 0 h 6858000"/>
              <a:gd name="connsiteX946" fmla="*/ 1289827 w 7467600"/>
              <a:gd name="connsiteY946" fmla="*/ 0 h 6858000"/>
              <a:gd name="connsiteX947" fmla="*/ 1321076 w 7467600"/>
              <a:gd name="connsiteY947" fmla="*/ 59722 h 6858000"/>
              <a:gd name="connsiteX948" fmla="*/ 1512579 w 7467600"/>
              <a:gd name="connsiteY948" fmla="*/ 626441 h 6858000"/>
              <a:gd name="connsiteX949" fmla="*/ 1506076 w 7467600"/>
              <a:gd name="connsiteY949" fmla="*/ 1089289 h 6858000"/>
              <a:gd name="connsiteX950" fmla="*/ 1486346 w 7467600"/>
              <a:gd name="connsiteY950" fmla="*/ 1079919 h 6858000"/>
              <a:gd name="connsiteX951" fmla="*/ 1070511 w 7467600"/>
              <a:gd name="connsiteY951" fmla="*/ 48609 h 6858000"/>
              <a:gd name="connsiteX952" fmla="*/ 1057230 w 7467600"/>
              <a:gd name="connsiteY952" fmla="*/ 0 h 6858000"/>
              <a:gd name="connsiteX953" fmla="*/ 43151 w 7467600"/>
              <a:gd name="connsiteY953" fmla="*/ 0 h 6858000"/>
              <a:gd name="connsiteX954" fmla="*/ 95283 w 7467600"/>
              <a:gd name="connsiteY954" fmla="*/ 0 h 6858000"/>
              <a:gd name="connsiteX955" fmla="*/ 300708 w 7467600"/>
              <a:gd name="connsiteY955" fmla="*/ 154571 h 6858000"/>
              <a:gd name="connsiteX956" fmla="*/ 530414 w 7467600"/>
              <a:gd name="connsiteY956" fmla="*/ 354673 h 6858000"/>
              <a:gd name="connsiteX957" fmla="*/ 333785 w 7467600"/>
              <a:gd name="connsiteY957" fmla="*/ 161564 h 6858000"/>
              <a:gd name="connsiteX958" fmla="*/ 147005 w 7467600"/>
              <a:gd name="connsiteY958" fmla="*/ 0 h 6858000"/>
              <a:gd name="connsiteX959" fmla="*/ 272509 w 7467600"/>
              <a:gd name="connsiteY959" fmla="*/ 0 h 6858000"/>
              <a:gd name="connsiteX960" fmla="*/ 326276 w 7467600"/>
              <a:gd name="connsiteY960" fmla="*/ 45847 h 6858000"/>
              <a:gd name="connsiteX961" fmla="*/ 823759 w 7467600"/>
              <a:gd name="connsiteY961" fmla="*/ 574145 h 6858000"/>
              <a:gd name="connsiteX962" fmla="*/ 811254 w 7467600"/>
              <a:gd name="connsiteY962" fmla="*/ 665546 h 6858000"/>
              <a:gd name="connsiteX963" fmla="*/ 154042 w 7467600"/>
              <a:gd name="connsiteY963" fmla="*/ 261522 h 6858000"/>
              <a:gd name="connsiteX964" fmla="*/ 13550 w 7467600"/>
              <a:gd name="connsiteY964" fmla="*/ 158423 h 6858000"/>
              <a:gd name="connsiteX965" fmla="*/ 0 w 7467600"/>
              <a:gd name="connsiteY965" fmla="*/ 146618 h 6858000"/>
              <a:gd name="connsiteX966" fmla="*/ 0 w 7467600"/>
              <a:gd name="connsiteY966" fmla="*/ 59161 h 6858000"/>
              <a:gd name="connsiteX967" fmla="*/ 45427 w 7467600"/>
              <a:gd name="connsiteY967" fmla="*/ 101078 h 6858000"/>
              <a:gd name="connsiteX968" fmla="*/ 630103 w 7467600"/>
              <a:gd name="connsiteY968" fmla="*/ 485885 h 6858000"/>
              <a:gd name="connsiteX969" fmla="*/ 532040 w 7467600"/>
              <a:gd name="connsiteY969" fmla="*/ 399359 h 6858000"/>
              <a:gd name="connsiteX970" fmla="*/ 517618 w 7467600"/>
              <a:gd name="connsiteY970" fmla="*/ 385726 h 6858000"/>
              <a:gd name="connsiteX971" fmla="*/ 285074 w 7467600"/>
              <a:gd name="connsiteY971" fmla="*/ 182755 h 6858000"/>
              <a:gd name="connsiteX972" fmla="*/ 43151 w 7467600"/>
              <a:gd name="connsiteY97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015907 w 7467600"/>
              <a:gd name="connsiteY78" fmla="*/ 5541548 h 6858000"/>
              <a:gd name="connsiteX79" fmla="*/ 7259646 w 7467600"/>
              <a:gd name="connsiteY79" fmla="*/ 5765985 h 6858000"/>
              <a:gd name="connsiteX80" fmla="*/ 7467600 w 7467600"/>
              <a:gd name="connsiteY80" fmla="*/ 6012219 h 6858000"/>
              <a:gd name="connsiteX81" fmla="*/ 7105827 w 7467600"/>
              <a:gd name="connsiteY81" fmla="*/ 5718700 h 6858000"/>
              <a:gd name="connsiteX82" fmla="*/ 7356878 w 7467600"/>
              <a:gd name="connsiteY82" fmla="*/ 5981332 h 6858000"/>
              <a:gd name="connsiteX83" fmla="*/ 7467600 w 7467600"/>
              <a:gd name="connsiteY83" fmla="*/ 6117703 h 6858000"/>
              <a:gd name="connsiteX84" fmla="*/ 7467600 w 7467600"/>
              <a:gd name="connsiteY84" fmla="*/ 6163634 h 6858000"/>
              <a:gd name="connsiteX85" fmla="*/ 7403637 w 7467600"/>
              <a:gd name="connsiteY85" fmla="*/ 6083957 h 6858000"/>
              <a:gd name="connsiteX86" fmla="*/ 7254615 w 7467600"/>
              <a:gd name="connsiteY86" fmla="*/ 5911918 h 6858000"/>
              <a:gd name="connsiteX87" fmla="*/ 7312589 w 7467600"/>
              <a:gd name="connsiteY87" fmla="*/ 5982309 h 6858000"/>
              <a:gd name="connsiteX88" fmla="*/ 7448321 w 7467600"/>
              <a:gd name="connsiteY88" fmla="*/ 6190991 h 6858000"/>
              <a:gd name="connsiteX89" fmla="*/ 7467600 w 7467600"/>
              <a:gd name="connsiteY89" fmla="*/ 6221686 h 6858000"/>
              <a:gd name="connsiteX90" fmla="*/ 7467600 w 7467600"/>
              <a:gd name="connsiteY90" fmla="*/ 6334256 h 6858000"/>
              <a:gd name="connsiteX91" fmla="*/ 7454976 w 7467600"/>
              <a:gd name="connsiteY91" fmla="*/ 6318297 h 6858000"/>
              <a:gd name="connsiteX92" fmla="*/ 7042773 w 7467600"/>
              <a:gd name="connsiteY92" fmla="*/ 5734011 h 6858000"/>
              <a:gd name="connsiteX93" fmla="*/ 1456157 w 7467600"/>
              <a:gd name="connsiteY93" fmla="*/ 5371404 h 6858000"/>
              <a:gd name="connsiteX94" fmla="*/ 1244432 w 7467600"/>
              <a:gd name="connsiteY94" fmla="*/ 5385601 h 6858000"/>
              <a:gd name="connsiteX95" fmla="*/ 973990 w 7467600"/>
              <a:gd name="connsiteY95" fmla="*/ 5424940 h 6858000"/>
              <a:gd name="connsiteX96" fmla="*/ 1103809 w 7467600"/>
              <a:gd name="connsiteY96" fmla="*/ 5433720 h 6858000"/>
              <a:gd name="connsiteX97" fmla="*/ 1123454 w 7467600"/>
              <a:gd name="connsiteY97" fmla="*/ 5435727 h 6858000"/>
              <a:gd name="connsiteX98" fmla="*/ 1737017 w 7467600"/>
              <a:gd name="connsiteY98" fmla="*/ 5452183 h 6858000"/>
              <a:gd name="connsiteX99" fmla="*/ 1824397 w 7467600"/>
              <a:gd name="connsiteY99" fmla="*/ 5447757 h 6858000"/>
              <a:gd name="connsiteX100" fmla="*/ 2070059 w 7467600"/>
              <a:gd name="connsiteY100" fmla="*/ 5441660 h 6858000"/>
              <a:gd name="connsiteX101" fmla="*/ 1456157 w 7467600"/>
              <a:gd name="connsiteY101" fmla="*/ 5371404 h 6858000"/>
              <a:gd name="connsiteX102" fmla="*/ 4988186 w 7467600"/>
              <a:gd name="connsiteY102" fmla="*/ 5216467 h 6858000"/>
              <a:gd name="connsiteX103" fmla="*/ 4777334 w 7467600"/>
              <a:gd name="connsiteY103" fmla="*/ 5406072 h 6858000"/>
              <a:gd name="connsiteX104" fmla="*/ 4718341 w 7467600"/>
              <a:gd name="connsiteY104" fmla="*/ 5468043 h 6858000"/>
              <a:gd name="connsiteX105" fmla="*/ 4604655 w 7467600"/>
              <a:gd name="connsiteY105" fmla="*/ 5583434 h 6858000"/>
              <a:gd name="connsiteX106" fmla="*/ 4565074 w 7467600"/>
              <a:gd name="connsiteY106" fmla="*/ 5618550 h 6858000"/>
              <a:gd name="connsiteX107" fmla="*/ 4988186 w 7467600"/>
              <a:gd name="connsiteY107" fmla="*/ 5216467 h 6858000"/>
              <a:gd name="connsiteX108" fmla="*/ 4978032 w 7467600"/>
              <a:gd name="connsiteY108" fmla="*/ 5183809 h 6858000"/>
              <a:gd name="connsiteX109" fmla="*/ 4463413 w 7467600"/>
              <a:gd name="connsiteY109" fmla="*/ 5615162 h 6858000"/>
              <a:gd name="connsiteX110" fmla="*/ 4358134 w 7467600"/>
              <a:gd name="connsiteY110" fmla="*/ 5742791 h 6858000"/>
              <a:gd name="connsiteX111" fmla="*/ 4376219 w 7467600"/>
              <a:gd name="connsiteY111" fmla="*/ 5729027 h 6858000"/>
              <a:gd name="connsiteX112" fmla="*/ 4582340 w 7467600"/>
              <a:gd name="connsiteY112" fmla="*/ 5561037 h 6858000"/>
              <a:gd name="connsiteX113" fmla="*/ 4694684 w 7467600"/>
              <a:gd name="connsiteY113" fmla="*/ 5447098 h 6858000"/>
              <a:gd name="connsiteX114" fmla="*/ 4754123 w 7467600"/>
              <a:gd name="connsiteY114" fmla="*/ 5384643 h 6858000"/>
              <a:gd name="connsiteX115" fmla="*/ 4978032 w 7467600"/>
              <a:gd name="connsiteY115" fmla="*/ 5183809 h 6858000"/>
              <a:gd name="connsiteX116" fmla="*/ 1903353 w 7467600"/>
              <a:gd name="connsiteY116" fmla="*/ 5044827 h 6858000"/>
              <a:gd name="connsiteX117" fmla="*/ 1936931 w 7467600"/>
              <a:gd name="connsiteY117" fmla="*/ 5093954 h 6858000"/>
              <a:gd name="connsiteX118" fmla="*/ 2195868 w 7467600"/>
              <a:gd name="connsiteY118" fmla="*/ 5396574 h 6858000"/>
              <a:gd name="connsiteX119" fmla="*/ 2088852 w 7467600"/>
              <a:gd name="connsiteY119" fmla="*/ 5166123 h 6858000"/>
              <a:gd name="connsiteX120" fmla="*/ 1958241 w 7467600"/>
              <a:gd name="connsiteY120" fmla="*/ 5067955 h 6858000"/>
              <a:gd name="connsiteX121" fmla="*/ 1903353 w 7467600"/>
              <a:gd name="connsiteY121" fmla="*/ 5044827 h 6858000"/>
              <a:gd name="connsiteX122" fmla="*/ 1979378 w 7467600"/>
              <a:gd name="connsiteY122" fmla="*/ 4769504 h 6858000"/>
              <a:gd name="connsiteX123" fmla="*/ 2882120 w 7467600"/>
              <a:gd name="connsiteY123" fmla="*/ 5064547 h 6858000"/>
              <a:gd name="connsiteX124" fmla="*/ 2793103 w 7467600"/>
              <a:gd name="connsiteY124" fmla="*/ 5039699 h 6858000"/>
              <a:gd name="connsiteX125" fmla="*/ 2770041 w 7467600"/>
              <a:gd name="connsiteY125" fmla="*/ 5033634 h 6858000"/>
              <a:gd name="connsiteX126" fmla="*/ 1979378 w 7467600"/>
              <a:gd name="connsiteY126" fmla="*/ 4769504 h 6858000"/>
              <a:gd name="connsiteX127" fmla="*/ 1927410 w 7467600"/>
              <a:gd name="connsiteY127" fmla="*/ 4716164 h 6858000"/>
              <a:gd name="connsiteX128" fmla="*/ 1959587 w 7467600"/>
              <a:gd name="connsiteY128" fmla="*/ 4728849 h 6858000"/>
              <a:gd name="connsiteX129" fmla="*/ 2777707 w 7467600"/>
              <a:gd name="connsiteY129" fmla="*/ 5003991 h 6858000"/>
              <a:gd name="connsiteX130" fmla="*/ 2800768 w 7467600"/>
              <a:gd name="connsiteY130" fmla="*/ 5010056 h 6858000"/>
              <a:gd name="connsiteX131" fmla="*/ 2879408 w 7467600"/>
              <a:gd name="connsiteY131" fmla="*/ 5031590 h 6858000"/>
              <a:gd name="connsiteX132" fmla="*/ 2862295 w 7467600"/>
              <a:gd name="connsiteY132" fmla="*/ 5022958 h 6858000"/>
              <a:gd name="connsiteX133" fmla="*/ 2813343 w 7467600"/>
              <a:gd name="connsiteY133" fmla="*/ 4998369 h 6858000"/>
              <a:gd name="connsiteX134" fmla="*/ 2646245 w 7467600"/>
              <a:gd name="connsiteY134" fmla="*/ 4930999 h 6858000"/>
              <a:gd name="connsiteX135" fmla="*/ 1999243 w 7467600"/>
              <a:gd name="connsiteY135" fmla="*/ 4730524 h 6858000"/>
              <a:gd name="connsiteX136" fmla="*/ 1979527 w 7467600"/>
              <a:gd name="connsiteY136" fmla="*/ 4726651 h 6858000"/>
              <a:gd name="connsiteX137" fmla="*/ 1927410 w 7467600"/>
              <a:gd name="connsiteY137" fmla="*/ 4716164 h 6858000"/>
              <a:gd name="connsiteX138" fmla="*/ 1997014 w 7467600"/>
              <a:gd name="connsiteY138" fmla="*/ 4698007 h 6858000"/>
              <a:gd name="connsiteX139" fmla="*/ 2005458 w 7467600"/>
              <a:gd name="connsiteY139" fmla="*/ 4699540 h 6858000"/>
              <a:gd name="connsiteX140" fmla="*/ 2657186 w 7467600"/>
              <a:gd name="connsiteY140" fmla="*/ 4901687 h 6858000"/>
              <a:gd name="connsiteX141" fmla="*/ 2826662 w 7467600"/>
              <a:gd name="connsiteY141" fmla="*/ 4970362 h 6858000"/>
              <a:gd name="connsiteX142" fmla="*/ 2876100 w 7467600"/>
              <a:gd name="connsiteY142" fmla="*/ 4995397 h 6858000"/>
              <a:gd name="connsiteX143" fmla="*/ 3042600 w 7467600"/>
              <a:gd name="connsiteY143" fmla="*/ 5059532 h 6858000"/>
              <a:gd name="connsiteX144" fmla="*/ 1997014 w 7467600"/>
              <a:gd name="connsiteY144" fmla="*/ 4698007 h 6858000"/>
              <a:gd name="connsiteX145" fmla="*/ 2305292 w 7467600"/>
              <a:gd name="connsiteY145" fmla="*/ 4219492 h 6858000"/>
              <a:gd name="connsiteX146" fmla="*/ 3360922 w 7467600"/>
              <a:gd name="connsiteY146" fmla="*/ 4529373 h 6858000"/>
              <a:gd name="connsiteX147" fmla="*/ 3492420 w 7467600"/>
              <a:gd name="connsiteY147" fmla="*/ 4510145 h 6858000"/>
              <a:gd name="connsiteX148" fmla="*/ 3364086 w 7467600"/>
              <a:gd name="connsiteY148" fmla="*/ 4480340 h 6858000"/>
              <a:gd name="connsiteX149" fmla="*/ 3225818 w 7467600"/>
              <a:gd name="connsiteY149" fmla="*/ 4411822 h 6858000"/>
              <a:gd name="connsiteX150" fmla="*/ 3129696 w 7467600"/>
              <a:gd name="connsiteY150" fmla="*/ 4360704 h 6858000"/>
              <a:gd name="connsiteX151" fmla="*/ 2814545 w 7467600"/>
              <a:gd name="connsiteY151" fmla="*/ 4282955 h 6858000"/>
              <a:gd name="connsiteX152" fmla="*/ 2305292 w 7467600"/>
              <a:gd name="connsiteY152" fmla="*/ 4219492 h 6858000"/>
              <a:gd name="connsiteX153" fmla="*/ 2626982 w 7467600"/>
              <a:gd name="connsiteY153" fmla="*/ 4206450 h 6858000"/>
              <a:gd name="connsiteX154" fmla="*/ 2490617 w 7467600"/>
              <a:gd name="connsiteY154" fmla="*/ 4206951 h 6858000"/>
              <a:gd name="connsiteX155" fmla="*/ 2819869 w 7467600"/>
              <a:gd name="connsiteY155" fmla="*/ 4252936 h 6858000"/>
              <a:gd name="connsiteX156" fmla="*/ 3143018 w 7467600"/>
              <a:gd name="connsiteY156" fmla="*/ 4332698 h 6858000"/>
              <a:gd name="connsiteX157" fmla="*/ 3241520 w 7467600"/>
              <a:gd name="connsiteY157" fmla="*/ 4385112 h 6858000"/>
              <a:gd name="connsiteX158" fmla="*/ 3374575 w 7467600"/>
              <a:gd name="connsiteY158" fmla="*/ 4451517 h 6858000"/>
              <a:gd name="connsiteX159" fmla="*/ 3505221 w 7467600"/>
              <a:gd name="connsiteY159" fmla="*/ 4480757 h 6858000"/>
              <a:gd name="connsiteX160" fmla="*/ 2626982 w 7467600"/>
              <a:gd name="connsiteY160" fmla="*/ 4206450 h 6858000"/>
              <a:gd name="connsiteX161" fmla="*/ 1310106 w 7467600"/>
              <a:gd name="connsiteY161" fmla="*/ 3943217 h 6858000"/>
              <a:gd name="connsiteX162" fmla="*/ 854994 w 7467600"/>
              <a:gd name="connsiteY162" fmla="*/ 4399136 h 6858000"/>
              <a:gd name="connsiteX163" fmla="*/ 742462 w 7467600"/>
              <a:gd name="connsiteY163" fmla="*/ 4594648 h 6858000"/>
              <a:gd name="connsiteX164" fmla="*/ 820602 w 7467600"/>
              <a:gd name="connsiteY164" fmla="*/ 4485915 h 6858000"/>
              <a:gd name="connsiteX165" fmla="*/ 878295 w 7467600"/>
              <a:gd name="connsiteY165" fmla="*/ 4403594 h 6858000"/>
              <a:gd name="connsiteX166" fmla="*/ 1240607 w 7467600"/>
              <a:gd name="connsiteY166" fmla="*/ 4010401 h 6858000"/>
              <a:gd name="connsiteX167" fmla="*/ 1310106 w 7467600"/>
              <a:gd name="connsiteY167" fmla="*/ 3943217 h 6858000"/>
              <a:gd name="connsiteX168" fmla="*/ 1423113 w 7467600"/>
              <a:gd name="connsiteY168" fmla="*/ 3874565 h 6858000"/>
              <a:gd name="connsiteX169" fmla="*/ 1260565 w 7467600"/>
              <a:gd name="connsiteY169" fmla="*/ 4031982 h 6858000"/>
              <a:gd name="connsiteX170" fmla="*/ 901900 w 7467600"/>
              <a:gd name="connsiteY170" fmla="*/ 4421236 h 6858000"/>
              <a:gd name="connsiteX171" fmla="*/ 845044 w 7467600"/>
              <a:gd name="connsiteY171" fmla="*/ 4502436 h 6858000"/>
              <a:gd name="connsiteX172" fmla="*/ 685926 w 7467600"/>
              <a:gd name="connsiteY172" fmla="*/ 4703069 h 6858000"/>
              <a:gd name="connsiteX173" fmla="*/ 684248 w 7467600"/>
              <a:gd name="connsiteY173" fmla="*/ 4706721 h 6858000"/>
              <a:gd name="connsiteX174" fmla="*/ 1423113 w 7467600"/>
              <a:gd name="connsiteY174" fmla="*/ 3874565 h 6858000"/>
              <a:gd name="connsiteX175" fmla="*/ 3316479 w 7467600"/>
              <a:gd name="connsiteY175" fmla="*/ 3872136 h 6858000"/>
              <a:gd name="connsiteX176" fmla="*/ 3546806 w 7467600"/>
              <a:gd name="connsiteY176" fmla="*/ 4356139 h 6858000"/>
              <a:gd name="connsiteX177" fmla="*/ 3364433 w 7467600"/>
              <a:gd name="connsiteY177" fmla="*/ 3953121 h 6858000"/>
              <a:gd name="connsiteX178" fmla="*/ 3316479 w 7467600"/>
              <a:gd name="connsiteY178" fmla="*/ 3872136 h 6858000"/>
              <a:gd name="connsiteX179" fmla="*/ 3291335 w 7467600"/>
              <a:gd name="connsiteY179" fmla="*/ 3767420 h 6858000"/>
              <a:gd name="connsiteX180" fmla="*/ 3390805 w 7467600"/>
              <a:gd name="connsiteY180" fmla="*/ 3937163 h 6858000"/>
              <a:gd name="connsiteX181" fmla="*/ 3579062 w 7467600"/>
              <a:gd name="connsiteY181" fmla="*/ 4359040 h 6858000"/>
              <a:gd name="connsiteX182" fmla="*/ 3467355 w 7467600"/>
              <a:gd name="connsiteY182" fmla="*/ 3988130 h 6858000"/>
              <a:gd name="connsiteX183" fmla="*/ 3310753 w 7467600"/>
              <a:gd name="connsiteY183" fmla="*/ 3787140 h 6858000"/>
              <a:gd name="connsiteX184" fmla="*/ 3291335 w 7467600"/>
              <a:gd name="connsiteY184" fmla="*/ 3767420 h 6858000"/>
              <a:gd name="connsiteX185" fmla="*/ 1635889 w 7467600"/>
              <a:gd name="connsiteY185" fmla="*/ 3709494 h 6858000"/>
              <a:gd name="connsiteX186" fmla="*/ 1634800 w 7467600"/>
              <a:gd name="connsiteY186" fmla="*/ 3731111 h 6858000"/>
              <a:gd name="connsiteX187" fmla="*/ 1635889 w 7467600"/>
              <a:gd name="connsiteY187" fmla="*/ 3709494 h 6858000"/>
              <a:gd name="connsiteX188" fmla="*/ 1510397 w 7467600"/>
              <a:gd name="connsiteY188" fmla="*/ 3684705 h 6858000"/>
              <a:gd name="connsiteX189" fmla="*/ 1146550 w 7467600"/>
              <a:gd name="connsiteY189" fmla="*/ 3802012 h 6858000"/>
              <a:gd name="connsiteX190" fmla="*/ 698834 w 7467600"/>
              <a:gd name="connsiteY190" fmla="*/ 3952272 h 6858000"/>
              <a:gd name="connsiteX191" fmla="*/ 34256 w 7467600"/>
              <a:gd name="connsiteY191" fmla="*/ 4347603 h 6858000"/>
              <a:gd name="connsiteX192" fmla="*/ 527241 w 7467600"/>
              <a:gd name="connsiteY192" fmla="*/ 4065078 h 6858000"/>
              <a:gd name="connsiteX193" fmla="*/ 1510397 w 7467600"/>
              <a:gd name="connsiteY193" fmla="*/ 3684705 h 6858000"/>
              <a:gd name="connsiteX194" fmla="*/ 1313114 w 7467600"/>
              <a:gd name="connsiteY194" fmla="*/ 3655216 h 6858000"/>
              <a:gd name="connsiteX195" fmla="*/ 1109304 w 7467600"/>
              <a:gd name="connsiteY195" fmla="*/ 3669030 h 6858000"/>
              <a:gd name="connsiteX196" fmla="*/ 8129 w 7467600"/>
              <a:gd name="connsiteY196" fmla="*/ 4330519 h 6858000"/>
              <a:gd name="connsiteX197" fmla="*/ 687572 w 7467600"/>
              <a:gd name="connsiteY197" fmla="*/ 3925629 h 6858000"/>
              <a:gd name="connsiteX198" fmla="*/ 1138365 w 7467600"/>
              <a:gd name="connsiteY198" fmla="*/ 3774515 h 6858000"/>
              <a:gd name="connsiteX199" fmla="*/ 1505579 w 7467600"/>
              <a:gd name="connsiteY199" fmla="*/ 3655526 h 6858000"/>
              <a:gd name="connsiteX200" fmla="*/ 1313114 w 7467600"/>
              <a:gd name="connsiteY200" fmla="*/ 3655216 h 6858000"/>
              <a:gd name="connsiteX201" fmla="*/ 3655073 w 7467600"/>
              <a:gd name="connsiteY201" fmla="*/ 3650884 h 6858000"/>
              <a:gd name="connsiteX202" fmla="*/ 3989938 w 7467600"/>
              <a:gd name="connsiteY202" fmla="*/ 3991685 h 6858000"/>
              <a:gd name="connsiteX203" fmla="*/ 4393907 w 7467600"/>
              <a:gd name="connsiteY203" fmla="*/ 4261258 h 6858000"/>
              <a:gd name="connsiteX204" fmla="*/ 4648051 w 7467600"/>
              <a:gd name="connsiteY204" fmla="*/ 4374051 h 6858000"/>
              <a:gd name="connsiteX205" fmla="*/ 4383389 w 7467600"/>
              <a:gd name="connsiteY205" fmla="*/ 4184369 h 6858000"/>
              <a:gd name="connsiteX206" fmla="*/ 4165508 w 7467600"/>
              <a:gd name="connsiteY206" fmla="*/ 4035196 h 6858000"/>
              <a:gd name="connsiteX207" fmla="*/ 4068162 w 7467600"/>
              <a:gd name="connsiteY207" fmla="*/ 3953394 h 6858000"/>
              <a:gd name="connsiteX208" fmla="*/ 3981416 w 7467600"/>
              <a:gd name="connsiteY208" fmla="*/ 3880482 h 6858000"/>
              <a:gd name="connsiteX209" fmla="*/ 3800147 w 7467600"/>
              <a:gd name="connsiteY209" fmla="*/ 3749872 h 6858000"/>
              <a:gd name="connsiteX210" fmla="*/ 3655073 w 7467600"/>
              <a:gd name="connsiteY210" fmla="*/ 3650884 h 6858000"/>
              <a:gd name="connsiteX211" fmla="*/ 3670252 w 7467600"/>
              <a:gd name="connsiteY211" fmla="*/ 3622798 h 6858000"/>
              <a:gd name="connsiteX212" fmla="*/ 3817258 w 7467600"/>
              <a:gd name="connsiteY212" fmla="*/ 3723577 h 6858000"/>
              <a:gd name="connsiteX213" fmla="*/ 4000461 w 7467600"/>
              <a:gd name="connsiteY213" fmla="*/ 3855966 h 6858000"/>
              <a:gd name="connsiteX214" fmla="*/ 4088180 w 7467600"/>
              <a:gd name="connsiteY214" fmla="*/ 3929774 h 6858000"/>
              <a:gd name="connsiteX215" fmla="*/ 4184555 w 7467600"/>
              <a:gd name="connsiteY215" fmla="*/ 4010683 h 6858000"/>
              <a:gd name="connsiteX216" fmla="*/ 4399563 w 7467600"/>
              <a:gd name="connsiteY216" fmla="*/ 4158106 h 6858000"/>
              <a:gd name="connsiteX217" fmla="*/ 4684469 w 7467600"/>
              <a:gd name="connsiteY217" fmla="*/ 4364680 h 6858000"/>
              <a:gd name="connsiteX218" fmla="*/ 4690271 w 7467600"/>
              <a:gd name="connsiteY218" fmla="*/ 4370034 h 6858000"/>
              <a:gd name="connsiteX219" fmla="*/ 4136093 w 7467600"/>
              <a:gd name="connsiteY219" fmla="*/ 3858466 h 6858000"/>
              <a:gd name="connsiteX220" fmla="*/ 3670252 w 7467600"/>
              <a:gd name="connsiteY220" fmla="*/ 3622798 h 6858000"/>
              <a:gd name="connsiteX221" fmla="*/ 4440129 w 7467600"/>
              <a:gd name="connsiteY221" fmla="*/ 3448571 h 6858000"/>
              <a:gd name="connsiteX222" fmla="*/ 4856525 w 7467600"/>
              <a:gd name="connsiteY222" fmla="*/ 3915351 h 6858000"/>
              <a:gd name="connsiteX223" fmla="*/ 5059055 w 7467600"/>
              <a:gd name="connsiteY223" fmla="*/ 4108918 h 6858000"/>
              <a:gd name="connsiteX224" fmla="*/ 5290070 w 7467600"/>
              <a:gd name="connsiteY224" fmla="*/ 4263619 h 6858000"/>
              <a:gd name="connsiteX225" fmla="*/ 4834991 w 7467600"/>
              <a:gd name="connsiteY225" fmla="*/ 3830985 h 6858000"/>
              <a:gd name="connsiteX226" fmla="*/ 4440129 w 7467600"/>
              <a:gd name="connsiteY226" fmla="*/ 3448571 h 6858000"/>
              <a:gd name="connsiteX227" fmla="*/ 4441737 w 7467600"/>
              <a:gd name="connsiteY227" fmla="*/ 3399734 h 6858000"/>
              <a:gd name="connsiteX228" fmla="*/ 4431236 w 7467600"/>
              <a:gd name="connsiteY228" fmla="*/ 3400954 h 6858000"/>
              <a:gd name="connsiteX229" fmla="*/ 4557150 w 7467600"/>
              <a:gd name="connsiteY229" fmla="*/ 3510023 h 6858000"/>
              <a:gd name="connsiteX230" fmla="*/ 4856936 w 7467600"/>
              <a:gd name="connsiteY230" fmla="*/ 3809146 h 6858000"/>
              <a:gd name="connsiteX231" fmla="*/ 5111996 w 7467600"/>
              <a:gd name="connsiteY231" fmla="*/ 4065759 h 6858000"/>
              <a:gd name="connsiteX232" fmla="*/ 5388878 w 7467600"/>
              <a:gd name="connsiteY232" fmla="*/ 4300185 h 6858000"/>
              <a:gd name="connsiteX233" fmla="*/ 5425556 w 7467600"/>
              <a:gd name="connsiteY233" fmla="*/ 4308967 h 6858000"/>
              <a:gd name="connsiteX234" fmla="*/ 4943646 w 7467600"/>
              <a:gd name="connsiteY234" fmla="*/ 3822916 h 6858000"/>
              <a:gd name="connsiteX235" fmla="*/ 4594837 w 7467600"/>
              <a:gd name="connsiteY235" fmla="*/ 3532274 h 6858000"/>
              <a:gd name="connsiteX236" fmla="*/ 4441737 w 7467600"/>
              <a:gd name="connsiteY236" fmla="*/ 3399734 h 6858000"/>
              <a:gd name="connsiteX237" fmla="*/ 5425834 w 7467600"/>
              <a:gd name="connsiteY237" fmla="*/ 3162785 h 6858000"/>
              <a:gd name="connsiteX238" fmla="*/ 5401644 w 7467600"/>
              <a:gd name="connsiteY238" fmla="*/ 3617847 h 6858000"/>
              <a:gd name="connsiteX239" fmla="*/ 5467256 w 7467600"/>
              <a:gd name="connsiteY239" fmla="*/ 4175494 h 6858000"/>
              <a:gd name="connsiteX240" fmla="*/ 5448069 w 7467600"/>
              <a:gd name="connsiteY240" fmla="*/ 3567554 h 6858000"/>
              <a:gd name="connsiteX241" fmla="*/ 5425834 w 7467600"/>
              <a:gd name="connsiteY241" fmla="*/ 3162785 h 6858000"/>
              <a:gd name="connsiteX242" fmla="*/ 1318687 w 7467600"/>
              <a:gd name="connsiteY242" fmla="*/ 3113840 h 6858000"/>
              <a:gd name="connsiteX243" fmla="*/ 1066793 w 7467600"/>
              <a:gd name="connsiteY243" fmla="*/ 3212171 h 6858000"/>
              <a:gd name="connsiteX244" fmla="*/ 993319 w 7467600"/>
              <a:gd name="connsiteY244" fmla="*/ 3247648 h 6858000"/>
              <a:gd name="connsiteX245" fmla="*/ 853081 w 7467600"/>
              <a:gd name="connsiteY245" fmla="*/ 3312410 h 6858000"/>
              <a:gd name="connsiteX246" fmla="*/ 805957 w 7467600"/>
              <a:gd name="connsiteY246" fmla="*/ 3330443 h 6858000"/>
              <a:gd name="connsiteX247" fmla="*/ 1318687 w 7467600"/>
              <a:gd name="connsiteY247" fmla="*/ 3113840 h 6858000"/>
              <a:gd name="connsiteX248" fmla="*/ 5453702 w 7467600"/>
              <a:gd name="connsiteY248" fmla="*/ 3090882 h 6858000"/>
              <a:gd name="connsiteX249" fmla="*/ 5480135 w 7467600"/>
              <a:gd name="connsiteY249" fmla="*/ 3565802 h 6858000"/>
              <a:gd name="connsiteX250" fmla="*/ 5499023 w 7467600"/>
              <a:gd name="connsiteY250" fmla="*/ 4166310 h 6858000"/>
              <a:gd name="connsiteX251" fmla="*/ 5547022 w 7467600"/>
              <a:gd name="connsiteY251" fmla="*/ 3607838 h 6858000"/>
              <a:gd name="connsiteX252" fmla="*/ 5515964 w 7467600"/>
              <a:gd name="connsiteY252" fmla="*/ 3378541 h 6858000"/>
              <a:gd name="connsiteX253" fmla="*/ 5453702 w 7467600"/>
              <a:gd name="connsiteY253" fmla="*/ 3090882 h 6858000"/>
              <a:gd name="connsiteX254" fmla="*/ 1238695 w 7467600"/>
              <a:gd name="connsiteY254" fmla="*/ 3076820 h 6858000"/>
              <a:gd name="connsiteX255" fmla="*/ 716371 w 7467600"/>
              <a:gd name="connsiteY255" fmla="*/ 3293249 h 6858000"/>
              <a:gd name="connsiteX256" fmla="*/ 579522 w 7467600"/>
              <a:gd name="connsiteY256" fmla="*/ 3371759 h 6858000"/>
              <a:gd name="connsiteX257" fmla="*/ 600288 w 7467600"/>
              <a:gd name="connsiteY257" fmla="*/ 3365555 h 6858000"/>
              <a:gd name="connsiteX258" fmla="*/ 840692 w 7467600"/>
              <a:gd name="connsiteY258" fmla="*/ 3284921 h 6858000"/>
              <a:gd name="connsiteX259" fmla="*/ 979248 w 7467600"/>
              <a:gd name="connsiteY259" fmla="*/ 3221003 h 6858000"/>
              <a:gd name="connsiteX260" fmla="*/ 1053282 w 7467600"/>
              <a:gd name="connsiteY260" fmla="*/ 3185247 h 6858000"/>
              <a:gd name="connsiteX261" fmla="*/ 1320603 w 7467600"/>
              <a:gd name="connsiteY261" fmla="*/ 3081281 h 6858000"/>
              <a:gd name="connsiteX262" fmla="*/ 1238695 w 7467600"/>
              <a:gd name="connsiteY262" fmla="*/ 3076820 h 6858000"/>
              <a:gd name="connsiteX263" fmla="*/ 5425627 w 7467600"/>
              <a:gd name="connsiteY263" fmla="*/ 2954192 h 6858000"/>
              <a:gd name="connsiteX264" fmla="*/ 5470770 w 7467600"/>
              <a:gd name="connsiteY264" fmla="*/ 3005435 h 6858000"/>
              <a:gd name="connsiteX265" fmla="*/ 5519779 w 7467600"/>
              <a:gd name="connsiteY265" fmla="*/ 4359223 h 6858000"/>
              <a:gd name="connsiteX266" fmla="*/ 5520293 w 7467600"/>
              <a:gd name="connsiteY266" fmla="*/ 4360602 h 6858000"/>
              <a:gd name="connsiteX267" fmla="*/ 5767221 w 7467600"/>
              <a:gd name="connsiteY267" fmla="*/ 4665564 h 6858000"/>
              <a:gd name="connsiteX268" fmla="*/ 6937169 w 7467600"/>
              <a:gd name="connsiteY268" fmla="*/ 4815941 h 6858000"/>
              <a:gd name="connsiteX269" fmla="*/ 6953922 w 7467600"/>
              <a:gd name="connsiteY269" fmla="*/ 4890068 h 6858000"/>
              <a:gd name="connsiteX270" fmla="*/ 6071359 w 7467600"/>
              <a:gd name="connsiteY270" fmla="*/ 4770770 h 6858000"/>
              <a:gd name="connsiteX271" fmla="*/ 6038839 w 7467600"/>
              <a:gd name="connsiteY271" fmla="*/ 4764474 h 6858000"/>
              <a:gd name="connsiteX272" fmla="*/ 6038706 w 7467600"/>
              <a:gd name="connsiteY272" fmla="*/ 4763847 h 6858000"/>
              <a:gd name="connsiteX273" fmla="*/ 6037784 w 7467600"/>
              <a:gd name="connsiteY273" fmla="*/ 4764270 h 6858000"/>
              <a:gd name="connsiteX274" fmla="*/ 6038839 w 7467600"/>
              <a:gd name="connsiteY274" fmla="*/ 4764474 h 6858000"/>
              <a:gd name="connsiteX275" fmla="*/ 6040338 w 7467600"/>
              <a:gd name="connsiteY275" fmla="*/ 4771418 h 6858000"/>
              <a:gd name="connsiteX276" fmla="*/ 6024488 w 7467600"/>
              <a:gd name="connsiteY276" fmla="*/ 4809903 h 6858000"/>
              <a:gd name="connsiteX277" fmla="*/ 5599771 w 7467600"/>
              <a:gd name="connsiteY277" fmla="*/ 5509652 h 6858000"/>
              <a:gd name="connsiteX278" fmla="*/ 5548843 w 7467600"/>
              <a:gd name="connsiteY278" fmla="*/ 5563845 h 6858000"/>
              <a:gd name="connsiteX279" fmla="*/ 5940952 w 7467600"/>
              <a:gd name="connsiteY279" fmla="*/ 6250028 h 6858000"/>
              <a:gd name="connsiteX280" fmla="*/ 6043441 w 7467600"/>
              <a:gd name="connsiteY280" fmla="*/ 6665847 h 6858000"/>
              <a:gd name="connsiteX281" fmla="*/ 6093432 w 7467600"/>
              <a:gd name="connsiteY281" fmla="*/ 6858000 h 6858000"/>
              <a:gd name="connsiteX282" fmla="*/ 6034344 w 7467600"/>
              <a:gd name="connsiteY282" fmla="*/ 6858000 h 6858000"/>
              <a:gd name="connsiteX283" fmla="*/ 6026679 w 7467600"/>
              <a:gd name="connsiteY283" fmla="*/ 6836959 h 6858000"/>
              <a:gd name="connsiteX284" fmla="*/ 5800441 w 7467600"/>
              <a:gd name="connsiteY284" fmla="*/ 6335286 h 6858000"/>
              <a:gd name="connsiteX285" fmla="*/ 5526562 w 7467600"/>
              <a:gd name="connsiteY285" fmla="*/ 5705388 h 6858000"/>
              <a:gd name="connsiteX286" fmla="*/ 5519640 w 7467600"/>
              <a:gd name="connsiteY286" fmla="*/ 5683774 h 6858000"/>
              <a:gd name="connsiteX287" fmla="*/ 5844559 w 7467600"/>
              <a:gd name="connsiteY287" fmla="*/ 6553349 h 6858000"/>
              <a:gd name="connsiteX288" fmla="*/ 5975994 w 7467600"/>
              <a:gd name="connsiteY288" fmla="*/ 6858000 h 6858000"/>
              <a:gd name="connsiteX289" fmla="*/ 5898547 w 7467600"/>
              <a:gd name="connsiteY289" fmla="*/ 6858000 h 6858000"/>
              <a:gd name="connsiteX290" fmla="*/ 5682041 w 7467600"/>
              <a:gd name="connsiteY290" fmla="*/ 6355860 h 6858000"/>
              <a:gd name="connsiteX291" fmla="*/ 5461758 w 7467600"/>
              <a:gd name="connsiteY291" fmla="*/ 5820220 h 6858000"/>
              <a:gd name="connsiteX292" fmla="*/ 5237282 w 7467600"/>
              <a:gd name="connsiteY292" fmla="*/ 6579086 h 6858000"/>
              <a:gd name="connsiteX293" fmla="*/ 5115009 w 7467600"/>
              <a:gd name="connsiteY293" fmla="*/ 6858000 h 6858000"/>
              <a:gd name="connsiteX294" fmla="*/ 5028074 w 7467600"/>
              <a:gd name="connsiteY294" fmla="*/ 6858000 h 6858000"/>
              <a:gd name="connsiteX295" fmla="*/ 5079508 w 7467600"/>
              <a:gd name="connsiteY295" fmla="*/ 6749074 h 6858000"/>
              <a:gd name="connsiteX296" fmla="*/ 5371846 w 7467600"/>
              <a:gd name="connsiteY296" fmla="*/ 5924413 h 6858000"/>
              <a:gd name="connsiteX297" fmla="*/ 5270512 w 7467600"/>
              <a:gd name="connsiteY297" fmla="*/ 6138975 h 6858000"/>
              <a:gd name="connsiteX298" fmla="*/ 5062409 w 7467600"/>
              <a:gd name="connsiteY298" fmla="*/ 6653544 h 6858000"/>
              <a:gd name="connsiteX299" fmla="*/ 5036628 w 7467600"/>
              <a:gd name="connsiteY299" fmla="*/ 6754247 h 6858000"/>
              <a:gd name="connsiteX300" fmla="*/ 5009112 w 7467600"/>
              <a:gd name="connsiteY300" fmla="*/ 6858000 h 6858000"/>
              <a:gd name="connsiteX301" fmla="*/ 4976679 w 7467600"/>
              <a:gd name="connsiteY301" fmla="*/ 6858000 h 6858000"/>
              <a:gd name="connsiteX302" fmla="*/ 5006537 w 7467600"/>
              <a:gd name="connsiteY302" fmla="*/ 6747068 h 6858000"/>
              <a:gd name="connsiteX303" fmla="*/ 5032723 w 7467600"/>
              <a:gd name="connsiteY303" fmla="*/ 6644957 h 6858000"/>
              <a:gd name="connsiteX304" fmla="*/ 5242949 w 7467600"/>
              <a:gd name="connsiteY304" fmla="*/ 6125175 h 6858000"/>
              <a:gd name="connsiteX305" fmla="*/ 5286321 w 7467600"/>
              <a:gd name="connsiteY305" fmla="*/ 6033555 h 6858000"/>
              <a:gd name="connsiteX306" fmla="*/ 5008210 w 7467600"/>
              <a:gd name="connsiteY306" fmla="*/ 6649194 h 6858000"/>
              <a:gd name="connsiteX307" fmla="*/ 4986321 w 7467600"/>
              <a:gd name="connsiteY307" fmla="*/ 6765687 h 6858000"/>
              <a:gd name="connsiteX308" fmla="*/ 4973474 w 7467600"/>
              <a:gd name="connsiteY308" fmla="*/ 6858000 h 6858000"/>
              <a:gd name="connsiteX309" fmla="*/ 4907178 w 7467600"/>
              <a:gd name="connsiteY309" fmla="*/ 6858000 h 6858000"/>
              <a:gd name="connsiteX310" fmla="*/ 4910810 w 7467600"/>
              <a:gd name="connsiteY310" fmla="*/ 6829660 h 6858000"/>
              <a:gd name="connsiteX311" fmla="*/ 4987461 w 7467600"/>
              <a:gd name="connsiteY311" fmla="*/ 6432994 h 6858000"/>
              <a:gd name="connsiteX312" fmla="*/ 5179262 w 7467600"/>
              <a:gd name="connsiteY312" fmla="*/ 6035044 h 6858000"/>
              <a:gd name="connsiteX313" fmla="*/ 4689678 w 7467600"/>
              <a:gd name="connsiteY313" fmla="*/ 6440241 h 6858000"/>
              <a:gd name="connsiteX314" fmla="*/ 4477543 w 7467600"/>
              <a:gd name="connsiteY314" fmla="*/ 6674836 h 6858000"/>
              <a:gd name="connsiteX315" fmla="*/ 4329957 w 7467600"/>
              <a:gd name="connsiteY315" fmla="*/ 6858000 h 6858000"/>
              <a:gd name="connsiteX316" fmla="*/ 4218595 w 7467600"/>
              <a:gd name="connsiteY316" fmla="*/ 6858000 h 6858000"/>
              <a:gd name="connsiteX317" fmla="*/ 4368888 w 7467600"/>
              <a:gd name="connsiteY317" fmla="*/ 6668412 h 6858000"/>
              <a:gd name="connsiteX318" fmla="*/ 4563091 w 7467600"/>
              <a:gd name="connsiteY318" fmla="*/ 6442508 h 6858000"/>
              <a:gd name="connsiteX319" fmla="*/ 5387324 w 7467600"/>
              <a:gd name="connsiteY319" fmla="*/ 5705830 h 6858000"/>
              <a:gd name="connsiteX320" fmla="*/ 5073620 w 7467600"/>
              <a:gd name="connsiteY320" fmla="*/ 5955437 h 6858000"/>
              <a:gd name="connsiteX321" fmla="*/ 4689789 w 7467600"/>
              <a:gd name="connsiteY321" fmla="*/ 6268382 h 6858000"/>
              <a:gd name="connsiteX322" fmla="*/ 4418722 w 7467600"/>
              <a:gd name="connsiteY322" fmla="*/ 6570886 h 6858000"/>
              <a:gd name="connsiteX323" fmla="*/ 4214944 w 7467600"/>
              <a:gd name="connsiteY323" fmla="*/ 6858000 h 6858000"/>
              <a:gd name="connsiteX324" fmla="*/ 4177898 w 7467600"/>
              <a:gd name="connsiteY324" fmla="*/ 6858000 h 6858000"/>
              <a:gd name="connsiteX325" fmla="*/ 4391597 w 7467600"/>
              <a:gd name="connsiteY325" fmla="*/ 6556370 h 6858000"/>
              <a:gd name="connsiteX326" fmla="*/ 4668889 w 7467600"/>
              <a:gd name="connsiteY326" fmla="*/ 6246399 h 6858000"/>
              <a:gd name="connsiteX327" fmla="*/ 5055427 w 7467600"/>
              <a:gd name="connsiteY327" fmla="*/ 5931476 h 6858000"/>
              <a:gd name="connsiteX328" fmla="*/ 5371814 w 7467600"/>
              <a:gd name="connsiteY328" fmla="*/ 5678975 h 6858000"/>
              <a:gd name="connsiteX329" fmla="*/ 4987918 w 7467600"/>
              <a:gd name="connsiteY329" fmla="*/ 5838701 h 6858000"/>
              <a:gd name="connsiteX330" fmla="*/ 4317146 w 7467600"/>
              <a:gd name="connsiteY330" fmla="*/ 6587716 h 6858000"/>
              <a:gd name="connsiteX331" fmla="*/ 4171627 w 7467600"/>
              <a:gd name="connsiteY331" fmla="*/ 6858000 h 6858000"/>
              <a:gd name="connsiteX332" fmla="*/ 4081585 w 7467600"/>
              <a:gd name="connsiteY332" fmla="*/ 6858000 h 6858000"/>
              <a:gd name="connsiteX333" fmla="*/ 4238603 w 7467600"/>
              <a:gd name="connsiteY333" fmla="*/ 6559341 h 6858000"/>
              <a:gd name="connsiteX334" fmla="*/ 4778333 w 7467600"/>
              <a:gd name="connsiteY334" fmla="*/ 5873626 h 6858000"/>
              <a:gd name="connsiteX335" fmla="*/ 5414185 w 7467600"/>
              <a:gd name="connsiteY335" fmla="*/ 5573882 h 6858000"/>
              <a:gd name="connsiteX336" fmla="*/ 5959648 w 7467600"/>
              <a:gd name="connsiteY336" fmla="*/ 4760797 h 6858000"/>
              <a:gd name="connsiteX337" fmla="*/ 5355019 w 7467600"/>
              <a:gd name="connsiteY337" fmla="*/ 4734672 h 6858000"/>
              <a:gd name="connsiteX338" fmla="*/ 5083565 w 7467600"/>
              <a:gd name="connsiteY338" fmla="*/ 5179121 h 6858000"/>
              <a:gd name="connsiteX339" fmla="*/ 4713577 w 7467600"/>
              <a:gd name="connsiteY339" fmla="*/ 5616803 h 6858000"/>
              <a:gd name="connsiteX340" fmla="*/ 3989559 w 7467600"/>
              <a:gd name="connsiteY340" fmla="*/ 6145945 h 6858000"/>
              <a:gd name="connsiteX341" fmla="*/ 3939824 w 7467600"/>
              <a:gd name="connsiteY341" fmla="*/ 6066900 h 6858000"/>
              <a:gd name="connsiteX342" fmla="*/ 4584537 w 7467600"/>
              <a:gd name="connsiteY342" fmla="*/ 5324826 h 6858000"/>
              <a:gd name="connsiteX343" fmla="*/ 5037105 w 7467600"/>
              <a:gd name="connsiteY343" fmla="*/ 5088765 h 6858000"/>
              <a:gd name="connsiteX344" fmla="*/ 5039930 w 7467600"/>
              <a:gd name="connsiteY344" fmla="*/ 5089585 h 6858000"/>
              <a:gd name="connsiteX345" fmla="*/ 5263764 w 7467600"/>
              <a:gd name="connsiteY345" fmla="*/ 4735525 h 6858000"/>
              <a:gd name="connsiteX346" fmla="*/ 4086300 w 7467600"/>
              <a:gd name="connsiteY346" fmla="*/ 4884599 h 6858000"/>
              <a:gd name="connsiteX347" fmla="*/ 4085485 w 7467600"/>
              <a:gd name="connsiteY347" fmla="*/ 4899070 h 6858000"/>
              <a:gd name="connsiteX348" fmla="*/ 3871915 w 7467600"/>
              <a:gd name="connsiteY348" fmla="*/ 5253645 h 6858000"/>
              <a:gd name="connsiteX349" fmla="*/ 3799374 w 7467600"/>
              <a:gd name="connsiteY349" fmla="*/ 5466127 h 6858000"/>
              <a:gd name="connsiteX350" fmla="*/ 3498850 w 7467600"/>
              <a:gd name="connsiteY350" fmla="*/ 6661888 h 6858000"/>
              <a:gd name="connsiteX351" fmla="*/ 3399216 w 7467600"/>
              <a:gd name="connsiteY351" fmla="*/ 6858000 h 6858000"/>
              <a:gd name="connsiteX352" fmla="*/ 3303688 w 7467600"/>
              <a:gd name="connsiteY352" fmla="*/ 6858000 h 6858000"/>
              <a:gd name="connsiteX353" fmla="*/ 3391774 w 7467600"/>
              <a:gd name="connsiteY353" fmla="*/ 6697181 h 6858000"/>
              <a:gd name="connsiteX354" fmla="*/ 3735540 w 7467600"/>
              <a:gd name="connsiteY354" fmla="*/ 5546923 h 6858000"/>
              <a:gd name="connsiteX355" fmla="*/ 3729438 w 7467600"/>
              <a:gd name="connsiteY355" fmla="*/ 5569058 h 6858000"/>
              <a:gd name="connsiteX356" fmla="*/ 3707782 w 7467600"/>
              <a:gd name="connsiteY356" fmla="*/ 5644908 h 6858000"/>
              <a:gd name="connsiteX357" fmla="*/ 3583827 w 7467600"/>
              <a:gd name="connsiteY357" fmla="*/ 6039215 h 6858000"/>
              <a:gd name="connsiteX358" fmla="*/ 3547861 w 7467600"/>
              <a:gd name="connsiteY358" fmla="*/ 6129609 h 6858000"/>
              <a:gd name="connsiteX359" fmla="*/ 3490905 w 7467600"/>
              <a:gd name="connsiteY359" fmla="*/ 6277660 h 6858000"/>
              <a:gd name="connsiteX360" fmla="*/ 3455859 w 7467600"/>
              <a:gd name="connsiteY360" fmla="*/ 6391301 h 6858000"/>
              <a:gd name="connsiteX361" fmla="*/ 3429112 w 7467600"/>
              <a:gd name="connsiteY361" fmla="*/ 6479469 h 6858000"/>
              <a:gd name="connsiteX362" fmla="*/ 3304862 w 7467600"/>
              <a:gd name="connsiteY362" fmla="*/ 6796476 h 6858000"/>
              <a:gd name="connsiteX363" fmla="*/ 3276071 w 7467600"/>
              <a:gd name="connsiteY363" fmla="*/ 6858000 h 6858000"/>
              <a:gd name="connsiteX364" fmla="*/ 3240805 w 7467600"/>
              <a:gd name="connsiteY364" fmla="*/ 6858000 h 6858000"/>
              <a:gd name="connsiteX365" fmla="*/ 3275917 w 7467600"/>
              <a:gd name="connsiteY365" fmla="*/ 6783192 h 6858000"/>
              <a:gd name="connsiteX366" fmla="*/ 3399358 w 7467600"/>
              <a:gd name="connsiteY366" fmla="*/ 6469011 h 6858000"/>
              <a:gd name="connsiteX367" fmla="*/ 3425650 w 7467600"/>
              <a:gd name="connsiteY367" fmla="*/ 6381333 h 6858000"/>
              <a:gd name="connsiteX368" fmla="*/ 3460661 w 7467600"/>
              <a:gd name="connsiteY368" fmla="*/ 6266763 h 6858000"/>
              <a:gd name="connsiteX369" fmla="*/ 3518021 w 7467600"/>
              <a:gd name="connsiteY369" fmla="*/ 6117298 h 6858000"/>
              <a:gd name="connsiteX370" fmla="*/ 3554035 w 7467600"/>
              <a:gd name="connsiteY370" fmla="*/ 6027832 h 6858000"/>
              <a:gd name="connsiteX371" fmla="*/ 3677174 w 7467600"/>
              <a:gd name="connsiteY371" fmla="*/ 5636351 h 6858000"/>
              <a:gd name="connsiteX372" fmla="*/ 3698819 w 7467600"/>
              <a:gd name="connsiteY372" fmla="*/ 5560503 h 6858000"/>
              <a:gd name="connsiteX373" fmla="*/ 3702094 w 7467600"/>
              <a:gd name="connsiteY373" fmla="*/ 5549194 h 6858000"/>
              <a:gd name="connsiteX374" fmla="*/ 3398355 w 7467600"/>
              <a:gd name="connsiteY374" fmla="*/ 6094603 h 6858000"/>
              <a:gd name="connsiteX375" fmla="*/ 3193941 w 7467600"/>
              <a:gd name="connsiteY375" fmla="*/ 6798775 h 6858000"/>
              <a:gd name="connsiteX376" fmla="*/ 3184140 w 7467600"/>
              <a:gd name="connsiteY376" fmla="*/ 6858000 h 6858000"/>
              <a:gd name="connsiteX377" fmla="*/ 3099978 w 7467600"/>
              <a:gd name="connsiteY377" fmla="*/ 6858000 h 6858000"/>
              <a:gd name="connsiteX378" fmla="*/ 3101556 w 7467600"/>
              <a:gd name="connsiteY378" fmla="*/ 6843337 h 6858000"/>
              <a:gd name="connsiteX379" fmla="*/ 3370162 w 7467600"/>
              <a:gd name="connsiteY379" fmla="*/ 5785550 h 6858000"/>
              <a:gd name="connsiteX380" fmla="*/ 3746477 w 7467600"/>
              <a:gd name="connsiteY380" fmla="*/ 5377889 h 6858000"/>
              <a:gd name="connsiteX381" fmla="*/ 3863399 w 7467600"/>
              <a:gd name="connsiteY381" fmla="*/ 5087257 h 6858000"/>
              <a:gd name="connsiteX382" fmla="*/ 3968712 w 7467600"/>
              <a:gd name="connsiteY382" fmla="*/ 4913989 h 6858000"/>
              <a:gd name="connsiteX383" fmla="*/ 2792390 w 7467600"/>
              <a:gd name="connsiteY383" fmla="*/ 5382974 h 6858000"/>
              <a:gd name="connsiteX384" fmla="*/ 2714982 w 7467600"/>
              <a:gd name="connsiteY384" fmla="*/ 5427051 h 6858000"/>
              <a:gd name="connsiteX385" fmla="*/ 2813361 w 7467600"/>
              <a:gd name="connsiteY385" fmla="*/ 6023912 h 6858000"/>
              <a:gd name="connsiteX386" fmla="*/ 2688430 w 7467600"/>
              <a:gd name="connsiteY386" fmla="*/ 6801564 h 6858000"/>
              <a:gd name="connsiteX387" fmla="*/ 2629626 w 7467600"/>
              <a:gd name="connsiteY387" fmla="*/ 6763394 h 6858000"/>
              <a:gd name="connsiteX388" fmla="*/ 2565328 w 7467600"/>
              <a:gd name="connsiteY388" fmla="*/ 5516399 h 6858000"/>
              <a:gd name="connsiteX389" fmla="*/ 1922999 w 7467600"/>
              <a:gd name="connsiteY389" fmla="*/ 5980343 h 6858000"/>
              <a:gd name="connsiteX390" fmla="*/ 1950261 w 7467600"/>
              <a:gd name="connsiteY390" fmla="*/ 6405858 h 6858000"/>
              <a:gd name="connsiteX391" fmla="*/ 2365554 w 7467600"/>
              <a:gd name="connsiteY391" fmla="*/ 6759107 h 6858000"/>
              <a:gd name="connsiteX392" fmla="*/ 2424142 w 7467600"/>
              <a:gd name="connsiteY392" fmla="*/ 6858000 h 6858000"/>
              <a:gd name="connsiteX393" fmla="*/ 2395994 w 7467600"/>
              <a:gd name="connsiteY393" fmla="*/ 6858000 h 6858000"/>
              <a:gd name="connsiteX394" fmla="*/ 2392863 w 7467600"/>
              <a:gd name="connsiteY394" fmla="*/ 6852964 h 6858000"/>
              <a:gd name="connsiteX395" fmla="*/ 2017589 w 7467600"/>
              <a:gd name="connsiteY395" fmla="*/ 6493982 h 6858000"/>
              <a:gd name="connsiteX396" fmla="*/ 2147336 w 7467600"/>
              <a:gd name="connsiteY396" fmla="*/ 6594052 h 6858000"/>
              <a:gd name="connsiteX397" fmla="*/ 2207047 w 7467600"/>
              <a:gd name="connsiteY397" fmla="*/ 6654540 h 6858000"/>
              <a:gd name="connsiteX398" fmla="*/ 2299106 w 7467600"/>
              <a:gd name="connsiteY398" fmla="*/ 6778931 h 6858000"/>
              <a:gd name="connsiteX399" fmla="*/ 2314430 w 7467600"/>
              <a:gd name="connsiteY399" fmla="*/ 6801144 h 6858000"/>
              <a:gd name="connsiteX400" fmla="*/ 2352406 w 7467600"/>
              <a:gd name="connsiteY400" fmla="*/ 6858000 h 6858000"/>
              <a:gd name="connsiteX401" fmla="*/ 2314492 w 7467600"/>
              <a:gd name="connsiteY401" fmla="*/ 6858000 h 6858000"/>
              <a:gd name="connsiteX402" fmla="*/ 2288095 w 7467600"/>
              <a:gd name="connsiteY402" fmla="*/ 6818030 h 6858000"/>
              <a:gd name="connsiteX403" fmla="*/ 2272768 w 7467600"/>
              <a:gd name="connsiteY403" fmla="*/ 6795822 h 6858000"/>
              <a:gd name="connsiteX404" fmla="*/ 2182715 w 7467600"/>
              <a:gd name="connsiteY404" fmla="*/ 6675071 h 6858000"/>
              <a:gd name="connsiteX405" fmla="*/ 2032061 w 7467600"/>
              <a:gd name="connsiteY405" fmla="*/ 6541380 h 6858000"/>
              <a:gd name="connsiteX406" fmla="*/ 2257220 w 7467600"/>
              <a:gd name="connsiteY406" fmla="*/ 6826257 h 6858000"/>
              <a:gd name="connsiteX407" fmla="*/ 2281324 w 7467600"/>
              <a:gd name="connsiteY407" fmla="*/ 6858000 h 6858000"/>
              <a:gd name="connsiteX408" fmla="*/ 2242860 w 7467600"/>
              <a:gd name="connsiteY408" fmla="*/ 6858000 h 6858000"/>
              <a:gd name="connsiteX409" fmla="*/ 2232818 w 7467600"/>
              <a:gd name="connsiteY409" fmla="*/ 6844926 h 6858000"/>
              <a:gd name="connsiteX410" fmla="*/ 1990172 w 7467600"/>
              <a:gd name="connsiteY410" fmla="*/ 6542121 h 6858000"/>
              <a:gd name="connsiteX411" fmla="*/ 2124090 w 7467600"/>
              <a:gd name="connsiteY411" fmla="*/ 6761017 h 6858000"/>
              <a:gd name="connsiteX412" fmla="*/ 2200380 w 7467600"/>
              <a:gd name="connsiteY412" fmla="*/ 6858000 h 6858000"/>
              <a:gd name="connsiteX413" fmla="*/ 2147507 w 7467600"/>
              <a:gd name="connsiteY413" fmla="*/ 6858000 h 6858000"/>
              <a:gd name="connsiteX414" fmla="*/ 2070668 w 7467600"/>
              <a:gd name="connsiteY414" fmla="*/ 6761520 h 6858000"/>
              <a:gd name="connsiteX415" fmla="*/ 1975142 w 7467600"/>
              <a:gd name="connsiteY415" fmla="*/ 6585570 h 6858000"/>
              <a:gd name="connsiteX416" fmla="*/ 2050035 w 7467600"/>
              <a:gd name="connsiteY416" fmla="*/ 6813345 h 6858000"/>
              <a:gd name="connsiteX417" fmla="*/ 2063025 w 7467600"/>
              <a:gd name="connsiteY417" fmla="*/ 6858000 h 6858000"/>
              <a:gd name="connsiteX418" fmla="*/ 2021675 w 7467600"/>
              <a:gd name="connsiteY418" fmla="*/ 6858000 h 6858000"/>
              <a:gd name="connsiteX419" fmla="*/ 2019308 w 7467600"/>
              <a:gd name="connsiteY419" fmla="*/ 6847118 h 6858000"/>
              <a:gd name="connsiteX420" fmla="*/ 1938835 w 7467600"/>
              <a:gd name="connsiteY420" fmla="*/ 6551160 h 6858000"/>
              <a:gd name="connsiteX421" fmla="*/ 1953230 w 7467600"/>
              <a:gd name="connsiteY421" fmla="*/ 6759699 h 6858000"/>
              <a:gd name="connsiteX422" fmla="*/ 1956763 w 7467600"/>
              <a:gd name="connsiteY422" fmla="*/ 6778191 h 6858000"/>
              <a:gd name="connsiteX423" fmla="*/ 1967925 w 7467600"/>
              <a:gd name="connsiteY423" fmla="*/ 6858000 h 6858000"/>
              <a:gd name="connsiteX424" fmla="*/ 1936622 w 7467600"/>
              <a:gd name="connsiteY424" fmla="*/ 6858000 h 6858000"/>
              <a:gd name="connsiteX425" fmla="*/ 1926261 w 7467600"/>
              <a:gd name="connsiteY425" fmla="*/ 6784064 h 6858000"/>
              <a:gd name="connsiteX426" fmla="*/ 1922724 w 7467600"/>
              <a:gd name="connsiteY426" fmla="*/ 6765577 h 6858000"/>
              <a:gd name="connsiteX427" fmla="*/ 1904650 w 7467600"/>
              <a:gd name="connsiteY427" fmla="*/ 6639616 h 6858000"/>
              <a:gd name="connsiteX428" fmla="*/ 1885273 w 7467600"/>
              <a:gd name="connsiteY428" fmla="*/ 6858000 h 6858000"/>
              <a:gd name="connsiteX429" fmla="*/ 1854363 w 7467600"/>
              <a:gd name="connsiteY429" fmla="*/ 6858000 h 6858000"/>
              <a:gd name="connsiteX430" fmla="*/ 1880391 w 7467600"/>
              <a:gd name="connsiteY430" fmla="*/ 6603796 h 6858000"/>
              <a:gd name="connsiteX431" fmla="*/ 1818273 w 7467600"/>
              <a:gd name="connsiteY431" fmla="*/ 6715729 h 6858000"/>
              <a:gd name="connsiteX432" fmla="*/ 1794691 w 7467600"/>
              <a:gd name="connsiteY432" fmla="*/ 6843239 h 6858000"/>
              <a:gd name="connsiteX433" fmla="*/ 1794914 w 7467600"/>
              <a:gd name="connsiteY433" fmla="*/ 6858000 h 6858000"/>
              <a:gd name="connsiteX434" fmla="*/ 1746128 w 7467600"/>
              <a:gd name="connsiteY434" fmla="*/ 6858000 h 6858000"/>
              <a:gd name="connsiteX435" fmla="*/ 1753934 w 7467600"/>
              <a:gd name="connsiteY435" fmla="*/ 6724796 h 6858000"/>
              <a:gd name="connsiteX436" fmla="*/ 1792053 w 7467600"/>
              <a:gd name="connsiteY436" fmla="*/ 6572396 h 6858000"/>
              <a:gd name="connsiteX437" fmla="*/ 1862248 w 7467600"/>
              <a:gd name="connsiteY437" fmla="*/ 6266397 h 6858000"/>
              <a:gd name="connsiteX438" fmla="*/ 1862250 w 7467600"/>
              <a:gd name="connsiteY438" fmla="*/ 6033531 h 6858000"/>
              <a:gd name="connsiteX439" fmla="*/ 1211999 w 7467600"/>
              <a:gd name="connsiteY439" fmla="*/ 6683610 h 6858000"/>
              <a:gd name="connsiteX440" fmla="*/ 1213266 w 7467600"/>
              <a:gd name="connsiteY440" fmla="*/ 6691947 h 6858000"/>
              <a:gd name="connsiteX441" fmla="*/ 1203370 w 7467600"/>
              <a:gd name="connsiteY441" fmla="*/ 6850676 h 6858000"/>
              <a:gd name="connsiteX442" fmla="*/ 1203671 w 7467600"/>
              <a:gd name="connsiteY442" fmla="*/ 6858000 h 6858000"/>
              <a:gd name="connsiteX443" fmla="*/ 1143180 w 7467600"/>
              <a:gd name="connsiteY443" fmla="*/ 6858000 h 6858000"/>
              <a:gd name="connsiteX444" fmla="*/ 1142176 w 7467600"/>
              <a:gd name="connsiteY444" fmla="*/ 6766045 h 6858000"/>
              <a:gd name="connsiteX445" fmla="*/ 1067484 w 7467600"/>
              <a:gd name="connsiteY445" fmla="*/ 6858000 h 6858000"/>
              <a:gd name="connsiteX446" fmla="*/ 953928 w 7467600"/>
              <a:gd name="connsiteY446" fmla="*/ 6858000 h 6858000"/>
              <a:gd name="connsiteX447" fmla="*/ 959715 w 7467600"/>
              <a:gd name="connsiteY447" fmla="*/ 6850185 h 6858000"/>
              <a:gd name="connsiteX448" fmla="*/ 1483788 w 7467600"/>
              <a:gd name="connsiteY448" fmla="*/ 6259174 h 6858000"/>
              <a:gd name="connsiteX449" fmla="*/ 1100671 w 7467600"/>
              <a:gd name="connsiteY449" fmla="*/ 6252137 h 6858000"/>
              <a:gd name="connsiteX450" fmla="*/ 1090144 w 7467600"/>
              <a:gd name="connsiteY450" fmla="*/ 6256748 h 6858000"/>
              <a:gd name="connsiteX451" fmla="*/ 1095872 w 7467600"/>
              <a:gd name="connsiteY451" fmla="*/ 6271892 h 6858000"/>
              <a:gd name="connsiteX452" fmla="*/ 262785 w 7467600"/>
              <a:gd name="connsiteY452" fmla="*/ 6845450 h 6858000"/>
              <a:gd name="connsiteX453" fmla="*/ 209968 w 7467600"/>
              <a:gd name="connsiteY453" fmla="*/ 6770713 h 6858000"/>
              <a:gd name="connsiteX454" fmla="*/ 873460 w 7467600"/>
              <a:gd name="connsiteY454" fmla="*/ 6253768 h 6858000"/>
              <a:gd name="connsiteX455" fmla="*/ 192686 w 7467600"/>
              <a:gd name="connsiteY455" fmla="*/ 5849257 h 6858000"/>
              <a:gd name="connsiteX456" fmla="*/ 4696 w 7467600"/>
              <a:gd name="connsiteY456" fmla="*/ 5697668 h 6858000"/>
              <a:gd name="connsiteX457" fmla="*/ 0 w 7467600"/>
              <a:gd name="connsiteY457" fmla="*/ 5689984 h 6858000"/>
              <a:gd name="connsiteX458" fmla="*/ 0 w 7467600"/>
              <a:gd name="connsiteY458" fmla="*/ 5513472 h 6858000"/>
              <a:gd name="connsiteX459" fmla="*/ 174101 w 7467600"/>
              <a:gd name="connsiteY459" fmla="*/ 5620277 h 6858000"/>
              <a:gd name="connsiteX460" fmla="*/ 891800 w 7467600"/>
              <a:gd name="connsiteY460" fmla="*/ 6036935 h 6858000"/>
              <a:gd name="connsiteX461" fmla="*/ 1072219 w 7467600"/>
              <a:gd name="connsiteY461" fmla="*/ 6169443 h 6858000"/>
              <a:gd name="connsiteX462" fmla="*/ 1074117 w 7467600"/>
              <a:gd name="connsiteY462" fmla="*/ 6170301 h 6858000"/>
              <a:gd name="connsiteX463" fmla="*/ 1083114 w 7467600"/>
              <a:gd name="connsiteY463" fmla="*/ 6174131 h 6858000"/>
              <a:gd name="connsiteX464" fmla="*/ 1543010 w 7467600"/>
              <a:gd name="connsiteY464" fmla="*/ 6191140 h 6858000"/>
              <a:gd name="connsiteX465" fmla="*/ 1551080 w 7467600"/>
              <a:gd name="connsiteY465" fmla="*/ 6195006 h 6858000"/>
              <a:gd name="connsiteX466" fmla="*/ 2345443 w 7467600"/>
              <a:gd name="connsiteY466" fmla="*/ 5549882 h 6858000"/>
              <a:gd name="connsiteX467" fmla="*/ 1721499 w 7467600"/>
              <a:gd name="connsiteY467" fmla="*/ 5599969 h 6858000"/>
              <a:gd name="connsiteX468" fmla="*/ 767716 w 7467600"/>
              <a:gd name="connsiteY468" fmla="*/ 5472768 h 6858000"/>
              <a:gd name="connsiteX469" fmla="*/ 722147 w 7467600"/>
              <a:gd name="connsiteY469" fmla="*/ 5393091 h 6858000"/>
              <a:gd name="connsiteX470" fmla="*/ 1485552 w 7467600"/>
              <a:gd name="connsiteY470" fmla="*/ 5313202 h 6858000"/>
              <a:gd name="connsiteX471" fmla="*/ 2143004 w 7467600"/>
              <a:gd name="connsiteY471" fmla="*/ 5402420 h 6858000"/>
              <a:gd name="connsiteX472" fmla="*/ 1933391 w 7467600"/>
              <a:gd name="connsiteY472" fmla="*/ 5156971 h 6858000"/>
              <a:gd name="connsiteX473" fmla="*/ 1827118 w 7467600"/>
              <a:gd name="connsiteY473" fmla="*/ 4968410 h 6858000"/>
              <a:gd name="connsiteX474" fmla="*/ 1837349 w 7467600"/>
              <a:gd name="connsiteY474" fmla="*/ 4956357 h 6858000"/>
              <a:gd name="connsiteX475" fmla="*/ 2162835 w 7467600"/>
              <a:gd name="connsiteY475" fmla="*/ 5187853 h 6858000"/>
              <a:gd name="connsiteX476" fmla="*/ 2257167 w 7467600"/>
              <a:gd name="connsiteY476" fmla="*/ 5462123 h 6858000"/>
              <a:gd name="connsiteX477" fmla="*/ 2261598 w 7467600"/>
              <a:gd name="connsiteY477" fmla="*/ 5467998 h 6858000"/>
              <a:gd name="connsiteX478" fmla="*/ 2437177 w 7467600"/>
              <a:gd name="connsiteY478" fmla="*/ 5479608 h 6858000"/>
              <a:gd name="connsiteX479" fmla="*/ 2445247 w 7467600"/>
              <a:gd name="connsiteY479" fmla="*/ 5483476 h 6858000"/>
              <a:gd name="connsiteX480" fmla="*/ 2743626 w 7467600"/>
              <a:gd name="connsiteY480" fmla="*/ 5304819 h 6858000"/>
              <a:gd name="connsiteX481" fmla="*/ 3048102 w 7467600"/>
              <a:gd name="connsiteY481" fmla="*/ 5150595 h 6858000"/>
              <a:gd name="connsiteX482" fmla="*/ 1799414 w 7467600"/>
              <a:gd name="connsiteY482" fmla="*/ 4694732 h 6858000"/>
              <a:gd name="connsiteX483" fmla="*/ 1771735 w 7467600"/>
              <a:gd name="connsiteY483" fmla="*/ 4619929 h 6858000"/>
              <a:gd name="connsiteX484" fmla="*/ 3104273 w 7467600"/>
              <a:gd name="connsiteY484" fmla="*/ 5076159 h 6858000"/>
              <a:gd name="connsiteX485" fmla="*/ 3113245 w 7467600"/>
              <a:gd name="connsiteY485" fmla="*/ 5090705 h 6858000"/>
              <a:gd name="connsiteX486" fmla="*/ 3126294 w 7467600"/>
              <a:gd name="connsiteY486" fmla="*/ 5114400 h 6858000"/>
              <a:gd name="connsiteX487" fmla="*/ 3937433 w 7467600"/>
              <a:gd name="connsiteY487" fmla="*/ 4830473 h 6858000"/>
              <a:gd name="connsiteX488" fmla="*/ 3590475 w 7467600"/>
              <a:gd name="connsiteY488" fmla="*/ 4597974 h 6858000"/>
              <a:gd name="connsiteX489" fmla="*/ 3100264 w 7467600"/>
              <a:gd name="connsiteY489" fmla="*/ 4579845 h 6858000"/>
              <a:gd name="connsiteX490" fmla="*/ 2183576 w 7467600"/>
              <a:gd name="connsiteY490" fmla="*/ 4227150 h 6858000"/>
              <a:gd name="connsiteX491" fmla="*/ 2151029 w 7467600"/>
              <a:gd name="connsiteY491" fmla="*/ 4146947 h 6858000"/>
              <a:gd name="connsiteX492" fmla="*/ 3563434 w 7467600"/>
              <a:gd name="connsiteY492" fmla="*/ 4469115 h 6858000"/>
              <a:gd name="connsiteX493" fmla="*/ 3177952 w 7467600"/>
              <a:gd name="connsiteY493" fmla="*/ 3657386 h 6858000"/>
              <a:gd name="connsiteX494" fmla="*/ 3189263 w 7467600"/>
              <a:gd name="connsiteY494" fmla="*/ 3625726 h 6858000"/>
              <a:gd name="connsiteX495" fmla="*/ 3560912 w 7467600"/>
              <a:gd name="connsiteY495" fmla="*/ 4079863 h 6858000"/>
              <a:gd name="connsiteX496" fmla="*/ 3626636 w 7467600"/>
              <a:gd name="connsiteY496" fmla="*/ 4512230 h 6858000"/>
              <a:gd name="connsiteX497" fmla="*/ 3653088 w 7467600"/>
              <a:gd name="connsiteY497" fmla="*/ 4521417 h 6858000"/>
              <a:gd name="connsiteX498" fmla="*/ 3988128 w 7467600"/>
              <a:gd name="connsiteY498" fmla="*/ 4817267 h 6858000"/>
              <a:gd name="connsiteX499" fmla="*/ 4830582 w 7467600"/>
              <a:gd name="connsiteY499" fmla="*/ 4676000 h 6858000"/>
              <a:gd name="connsiteX500" fmla="*/ 4830100 w 7467600"/>
              <a:gd name="connsiteY500" fmla="*/ 4675554 h 6858000"/>
              <a:gd name="connsiteX501" fmla="*/ 4036318 w 7467600"/>
              <a:gd name="connsiteY501" fmla="*/ 4147013 h 6858000"/>
              <a:gd name="connsiteX502" fmla="*/ 3432098 w 7467600"/>
              <a:gd name="connsiteY502" fmla="*/ 3537312 h 6858000"/>
              <a:gd name="connsiteX503" fmla="*/ 3446761 w 7467600"/>
              <a:gd name="connsiteY503" fmla="*/ 3461278 h 6858000"/>
              <a:gd name="connsiteX504" fmla="*/ 4419733 w 7467600"/>
              <a:gd name="connsiteY504" fmla="*/ 3963555 h 6858000"/>
              <a:gd name="connsiteX505" fmla="*/ 4781371 w 7467600"/>
              <a:gd name="connsiteY505" fmla="*/ 4458604 h 6858000"/>
              <a:gd name="connsiteX506" fmla="*/ 4780440 w 7467600"/>
              <a:gd name="connsiteY506" fmla="*/ 4470290 h 6858000"/>
              <a:gd name="connsiteX507" fmla="*/ 4898954 w 7467600"/>
              <a:gd name="connsiteY507" fmla="*/ 4662092 h 6858000"/>
              <a:gd name="connsiteX508" fmla="*/ 4900699 w 7467600"/>
              <a:gd name="connsiteY508" fmla="*/ 4670867 h 6858000"/>
              <a:gd name="connsiteX509" fmla="*/ 5714511 w 7467600"/>
              <a:gd name="connsiteY509" fmla="*/ 4663483 h 6858000"/>
              <a:gd name="connsiteX510" fmla="*/ 5464793 w 7467600"/>
              <a:gd name="connsiteY510" fmla="*/ 4393556 h 6858000"/>
              <a:gd name="connsiteX511" fmla="*/ 5461897 w 7467600"/>
              <a:gd name="connsiteY511" fmla="*/ 4390879 h 6858000"/>
              <a:gd name="connsiteX512" fmla="*/ 4294126 w 7467600"/>
              <a:gd name="connsiteY512" fmla="*/ 3303048 h 6858000"/>
              <a:gd name="connsiteX513" fmla="*/ 4305321 w 7467600"/>
              <a:gd name="connsiteY513" fmla="*/ 3256953 h 6858000"/>
              <a:gd name="connsiteX514" fmla="*/ 4949299 w 7467600"/>
              <a:gd name="connsiteY514" fmla="*/ 3766336 h 6858000"/>
              <a:gd name="connsiteX515" fmla="*/ 5291452 w 7467600"/>
              <a:gd name="connsiteY515" fmla="*/ 4076801 h 6858000"/>
              <a:gd name="connsiteX516" fmla="*/ 5434998 w 7467600"/>
              <a:gd name="connsiteY516" fmla="*/ 4254100 h 6858000"/>
              <a:gd name="connsiteX517" fmla="*/ 5351015 w 7467600"/>
              <a:gd name="connsiteY517" fmla="*/ 3760989 h 6858000"/>
              <a:gd name="connsiteX518" fmla="*/ 5413780 w 7467600"/>
              <a:gd name="connsiteY518" fmla="*/ 2966265 h 6858000"/>
              <a:gd name="connsiteX519" fmla="*/ 5425627 w 7467600"/>
              <a:gd name="connsiteY519" fmla="*/ 2954192 h 6858000"/>
              <a:gd name="connsiteX520" fmla="*/ 6604735 w 7467600"/>
              <a:gd name="connsiteY520" fmla="*/ 2041381 h 6858000"/>
              <a:gd name="connsiteX521" fmla="*/ 7204487 w 7467600"/>
              <a:gd name="connsiteY521" fmla="*/ 2742112 h 6858000"/>
              <a:gd name="connsiteX522" fmla="*/ 7131592 w 7467600"/>
              <a:gd name="connsiteY522" fmla="*/ 2672096 h 6858000"/>
              <a:gd name="connsiteX523" fmla="*/ 6996344 w 7467600"/>
              <a:gd name="connsiteY523" fmla="*/ 2518310 h 6858000"/>
              <a:gd name="connsiteX524" fmla="*/ 6735495 w 7467600"/>
              <a:gd name="connsiteY524" fmla="*/ 2196890 h 6858000"/>
              <a:gd name="connsiteX525" fmla="*/ 6721901 w 7467600"/>
              <a:gd name="connsiteY525" fmla="*/ 2179274 h 6858000"/>
              <a:gd name="connsiteX526" fmla="*/ 6604735 w 7467600"/>
              <a:gd name="connsiteY526" fmla="*/ 2041381 h 6858000"/>
              <a:gd name="connsiteX527" fmla="*/ 6591670 w 7467600"/>
              <a:gd name="connsiteY527" fmla="*/ 1988277 h 6858000"/>
              <a:gd name="connsiteX528" fmla="*/ 6747349 w 7467600"/>
              <a:gd name="connsiteY528" fmla="*/ 2160069 h 6858000"/>
              <a:gd name="connsiteX529" fmla="*/ 6760943 w 7467600"/>
              <a:gd name="connsiteY529" fmla="*/ 2177686 h 6858000"/>
              <a:gd name="connsiteX530" fmla="*/ 7021065 w 7467600"/>
              <a:gd name="connsiteY530" fmla="*/ 2498102 h 6858000"/>
              <a:gd name="connsiteX531" fmla="*/ 7155223 w 7467600"/>
              <a:gd name="connsiteY531" fmla="*/ 2650386 h 6858000"/>
              <a:gd name="connsiteX532" fmla="*/ 7203167 w 7467600"/>
              <a:gd name="connsiteY532" fmla="*/ 2697288 h 6858000"/>
              <a:gd name="connsiteX533" fmla="*/ 6937703 w 7467600"/>
              <a:gd name="connsiteY533" fmla="*/ 2321981 h 6858000"/>
              <a:gd name="connsiteX534" fmla="*/ 6591670 w 7467600"/>
              <a:gd name="connsiteY534" fmla="*/ 1988277 h 6858000"/>
              <a:gd name="connsiteX535" fmla="*/ 5798671 w 7467600"/>
              <a:gd name="connsiteY535" fmla="*/ 1981601 h 6858000"/>
              <a:gd name="connsiteX536" fmla="*/ 5754709 w 7467600"/>
              <a:gd name="connsiteY536" fmla="*/ 2071454 h 6858000"/>
              <a:gd name="connsiteX537" fmla="*/ 5763044 w 7467600"/>
              <a:gd name="connsiteY537" fmla="*/ 2842206 h 6858000"/>
              <a:gd name="connsiteX538" fmla="*/ 5764974 w 7467600"/>
              <a:gd name="connsiteY538" fmla="*/ 2799609 h 6858000"/>
              <a:gd name="connsiteX539" fmla="*/ 5767665 w 7467600"/>
              <a:gd name="connsiteY539" fmla="*/ 2666409 h 6858000"/>
              <a:gd name="connsiteX540" fmla="*/ 5763055 w 7467600"/>
              <a:gd name="connsiteY540" fmla="*/ 2579705 h 6858000"/>
              <a:gd name="connsiteX541" fmla="*/ 5758079 w 7467600"/>
              <a:gd name="connsiteY541" fmla="*/ 2492508 h 6858000"/>
              <a:gd name="connsiteX542" fmla="*/ 5779325 w 7467600"/>
              <a:gd name="connsiteY542" fmla="*/ 2197069 h 6858000"/>
              <a:gd name="connsiteX543" fmla="*/ 5798671 w 7467600"/>
              <a:gd name="connsiteY543" fmla="*/ 1981601 h 6858000"/>
              <a:gd name="connsiteX544" fmla="*/ 5829202 w 7467600"/>
              <a:gd name="connsiteY544" fmla="*/ 1971679 h 6858000"/>
              <a:gd name="connsiteX545" fmla="*/ 5809558 w 7467600"/>
              <a:gd name="connsiteY545" fmla="*/ 2198043 h 6858000"/>
              <a:gd name="connsiteX546" fmla="*/ 5788653 w 7467600"/>
              <a:gd name="connsiteY546" fmla="*/ 2489430 h 6858000"/>
              <a:gd name="connsiteX547" fmla="*/ 5793439 w 7467600"/>
              <a:gd name="connsiteY547" fmla="*/ 2575235 h 6858000"/>
              <a:gd name="connsiteX548" fmla="*/ 5796837 w 7467600"/>
              <a:gd name="connsiteY548" fmla="*/ 2637633 h 6858000"/>
              <a:gd name="connsiteX549" fmla="*/ 5818614 w 7467600"/>
              <a:gd name="connsiteY549" fmla="*/ 2473055 h 6858000"/>
              <a:gd name="connsiteX550" fmla="*/ 5829202 w 7467600"/>
              <a:gd name="connsiteY550" fmla="*/ 1971679 h 6858000"/>
              <a:gd name="connsiteX551" fmla="*/ 5911389 w 7467600"/>
              <a:gd name="connsiteY551" fmla="*/ 1898371 h 6858000"/>
              <a:gd name="connsiteX552" fmla="*/ 6237627 w 7467600"/>
              <a:gd name="connsiteY552" fmla="*/ 2231921 h 6858000"/>
              <a:gd name="connsiteX553" fmla="*/ 5911389 w 7467600"/>
              <a:gd name="connsiteY553" fmla="*/ 1898371 h 6858000"/>
              <a:gd name="connsiteX554" fmla="*/ 6944437 w 7467600"/>
              <a:gd name="connsiteY554" fmla="*/ 1575402 h 6858000"/>
              <a:gd name="connsiteX555" fmla="*/ 6304730 w 7467600"/>
              <a:gd name="connsiteY555" fmla="*/ 1766654 h 6858000"/>
              <a:gd name="connsiteX556" fmla="*/ 6944437 w 7467600"/>
              <a:gd name="connsiteY556" fmla="*/ 1575402 h 6858000"/>
              <a:gd name="connsiteX557" fmla="*/ 7019523 w 7467600"/>
              <a:gd name="connsiteY557" fmla="*/ 1519450 h 6858000"/>
              <a:gd name="connsiteX558" fmla="*/ 6298091 w 7467600"/>
              <a:gd name="connsiteY558" fmla="*/ 1737122 h 6858000"/>
              <a:gd name="connsiteX559" fmla="*/ 7019523 w 7467600"/>
              <a:gd name="connsiteY559" fmla="*/ 1519450 h 6858000"/>
              <a:gd name="connsiteX560" fmla="*/ 2399523 w 7467600"/>
              <a:gd name="connsiteY560" fmla="*/ 1428234 h 6858000"/>
              <a:gd name="connsiteX561" fmla="*/ 2224982 w 7467600"/>
              <a:gd name="connsiteY561" fmla="*/ 1826201 h 6858000"/>
              <a:gd name="connsiteX562" fmla="*/ 2096099 w 7467600"/>
              <a:gd name="connsiteY562" fmla="*/ 2345900 h 6858000"/>
              <a:gd name="connsiteX563" fmla="*/ 2283317 w 7467600"/>
              <a:gd name="connsiteY563" fmla="*/ 1796925 h 6858000"/>
              <a:gd name="connsiteX564" fmla="*/ 2399523 w 7467600"/>
              <a:gd name="connsiteY564" fmla="*/ 1428234 h 6858000"/>
              <a:gd name="connsiteX565" fmla="*/ 2448558 w 7467600"/>
              <a:gd name="connsiteY565" fmla="*/ 1373435 h 6858000"/>
              <a:gd name="connsiteX566" fmla="*/ 2312521 w 7467600"/>
              <a:gd name="connsiteY566" fmla="*/ 1806140 h 6858000"/>
              <a:gd name="connsiteX567" fmla="*/ 2127533 w 7467600"/>
              <a:gd name="connsiteY567" fmla="*/ 2348380 h 6858000"/>
              <a:gd name="connsiteX568" fmla="*/ 2358080 w 7467600"/>
              <a:gd name="connsiteY568" fmla="*/ 1866134 h 6858000"/>
              <a:gd name="connsiteX569" fmla="*/ 2407436 w 7467600"/>
              <a:gd name="connsiteY569" fmla="*/ 1651070 h 6858000"/>
              <a:gd name="connsiteX570" fmla="*/ 2448558 w 7467600"/>
              <a:gd name="connsiteY570" fmla="*/ 1373435 h 6858000"/>
              <a:gd name="connsiteX571" fmla="*/ 278707 w 7467600"/>
              <a:gd name="connsiteY571" fmla="*/ 1352270 h 6858000"/>
              <a:gd name="connsiteX572" fmla="*/ 321570 w 7467600"/>
              <a:gd name="connsiteY572" fmla="*/ 1861610 h 6858000"/>
              <a:gd name="connsiteX573" fmla="*/ 294281 w 7467600"/>
              <a:gd name="connsiteY573" fmla="*/ 1440658 h 6858000"/>
              <a:gd name="connsiteX574" fmla="*/ 278707 w 7467600"/>
              <a:gd name="connsiteY574" fmla="*/ 1352270 h 6858000"/>
              <a:gd name="connsiteX575" fmla="*/ 1423821 w 7467600"/>
              <a:gd name="connsiteY575" fmla="*/ 1351958 h 6858000"/>
              <a:gd name="connsiteX576" fmla="*/ 1638521 w 7467600"/>
              <a:gd name="connsiteY576" fmla="*/ 1908470 h 6858000"/>
              <a:gd name="connsiteX577" fmla="*/ 1754199 w 7467600"/>
              <a:gd name="connsiteY577" fmla="*/ 2149284 h 6858000"/>
              <a:gd name="connsiteX578" fmla="*/ 1908359 w 7467600"/>
              <a:gd name="connsiteY578" fmla="*/ 2364988 h 6858000"/>
              <a:gd name="connsiteX579" fmla="*/ 1647661 w 7467600"/>
              <a:gd name="connsiteY579" fmla="*/ 1825945 h 6858000"/>
              <a:gd name="connsiteX580" fmla="*/ 1423821 w 7467600"/>
              <a:gd name="connsiteY580" fmla="*/ 1351958 h 6858000"/>
              <a:gd name="connsiteX581" fmla="*/ 1431890 w 7467600"/>
              <a:gd name="connsiteY581" fmla="*/ 1306475 h 6858000"/>
              <a:gd name="connsiteX582" fmla="*/ 1507597 w 7467600"/>
              <a:gd name="connsiteY582" fmla="*/ 1446132 h 6858000"/>
              <a:gd name="connsiteX583" fmla="*/ 1674586 w 7467600"/>
              <a:gd name="connsiteY583" fmla="*/ 1813832 h 6858000"/>
              <a:gd name="connsiteX584" fmla="*/ 1815950 w 7467600"/>
              <a:gd name="connsiteY584" fmla="*/ 2128564 h 6858000"/>
              <a:gd name="connsiteX585" fmla="*/ 1984242 w 7467600"/>
              <a:gd name="connsiteY585" fmla="*/ 2430829 h 6858000"/>
              <a:gd name="connsiteX586" fmla="*/ 2014023 w 7467600"/>
              <a:gd name="connsiteY586" fmla="*/ 2450995 h 6858000"/>
              <a:gd name="connsiteX587" fmla="*/ 1747337 w 7467600"/>
              <a:gd name="connsiteY587" fmla="*/ 1855264 h 6858000"/>
              <a:gd name="connsiteX588" fmla="*/ 1533749 w 7467600"/>
              <a:gd name="connsiteY588" fmla="*/ 1478656 h 6858000"/>
              <a:gd name="connsiteX589" fmla="*/ 1431890 w 7467600"/>
              <a:gd name="connsiteY589" fmla="*/ 1306475 h 6858000"/>
              <a:gd name="connsiteX590" fmla="*/ 5052692 w 7467600"/>
              <a:gd name="connsiteY590" fmla="*/ 1292994 h 6858000"/>
              <a:gd name="connsiteX591" fmla="*/ 5200661 w 7467600"/>
              <a:gd name="connsiteY591" fmla="*/ 1635186 h 6858000"/>
              <a:gd name="connsiteX592" fmla="*/ 5297138 w 7467600"/>
              <a:gd name="connsiteY592" fmla="*/ 1906351 h 6858000"/>
              <a:gd name="connsiteX593" fmla="*/ 5052692 w 7467600"/>
              <a:gd name="connsiteY593" fmla="*/ 1292994 h 6858000"/>
              <a:gd name="connsiteX594" fmla="*/ 5009948 w 7467600"/>
              <a:gd name="connsiteY594" fmla="*/ 1273619 h 6858000"/>
              <a:gd name="connsiteX595" fmla="*/ 5121777 w 7467600"/>
              <a:gd name="connsiteY595" fmla="*/ 1654213 h 6858000"/>
              <a:gd name="connsiteX596" fmla="*/ 5293545 w 7467600"/>
              <a:gd name="connsiteY596" fmla="*/ 2072247 h 6858000"/>
              <a:gd name="connsiteX597" fmla="*/ 5294042 w 7467600"/>
              <a:gd name="connsiteY597" fmla="*/ 2065019 h 6858000"/>
              <a:gd name="connsiteX598" fmla="*/ 5171936 w 7467600"/>
              <a:gd name="connsiteY598" fmla="*/ 1647613 h 6858000"/>
              <a:gd name="connsiteX599" fmla="*/ 5009948 w 7467600"/>
              <a:gd name="connsiteY599" fmla="*/ 1273619 h 6858000"/>
              <a:gd name="connsiteX600" fmla="*/ 655236 w 7467600"/>
              <a:gd name="connsiteY600" fmla="*/ 1268632 h 6858000"/>
              <a:gd name="connsiteX601" fmla="*/ 839521 w 7467600"/>
              <a:gd name="connsiteY601" fmla="*/ 1685315 h 6858000"/>
              <a:gd name="connsiteX602" fmla="*/ 1109416 w 7467600"/>
              <a:gd name="connsiteY602" fmla="*/ 2061663 h 6858000"/>
              <a:gd name="connsiteX603" fmla="*/ 1298300 w 7467600"/>
              <a:gd name="connsiteY603" fmla="*/ 2247742 h 6858000"/>
              <a:gd name="connsiteX604" fmla="*/ 1125871 w 7467600"/>
              <a:gd name="connsiteY604" fmla="*/ 1989513 h 6858000"/>
              <a:gd name="connsiteX605" fmla="*/ 981574 w 7467600"/>
              <a:gd name="connsiteY605" fmla="*/ 1783157 h 6858000"/>
              <a:gd name="connsiteX606" fmla="*/ 922198 w 7467600"/>
              <a:gd name="connsiteY606" fmla="*/ 1677437 h 6858000"/>
              <a:gd name="connsiteX607" fmla="*/ 869293 w 7467600"/>
              <a:gd name="connsiteY607" fmla="*/ 1583214 h 6858000"/>
              <a:gd name="connsiteX608" fmla="*/ 751431 w 7467600"/>
              <a:gd name="connsiteY608" fmla="*/ 1405731 h 6858000"/>
              <a:gd name="connsiteX609" fmla="*/ 655236 w 7467600"/>
              <a:gd name="connsiteY609" fmla="*/ 1268632 h 6858000"/>
              <a:gd name="connsiteX610" fmla="*/ 6516292 w 7467600"/>
              <a:gd name="connsiteY610" fmla="*/ 1263064 h 6858000"/>
              <a:gd name="connsiteX611" fmla="*/ 5736320 w 7467600"/>
              <a:gd name="connsiteY611" fmla="*/ 1501803 h 6858000"/>
              <a:gd name="connsiteX612" fmla="*/ 6516292 w 7467600"/>
              <a:gd name="connsiteY612" fmla="*/ 1263064 h 6858000"/>
              <a:gd name="connsiteX613" fmla="*/ 291466 w 7467600"/>
              <a:gd name="connsiteY613" fmla="*/ 1250369 h 6858000"/>
              <a:gd name="connsiteX614" fmla="*/ 323180 w 7467600"/>
              <a:gd name="connsiteY614" fmla="*/ 1435283 h 6858000"/>
              <a:gd name="connsiteX615" fmla="*/ 349381 w 7467600"/>
              <a:gd name="connsiteY615" fmla="*/ 1875041 h 6858000"/>
              <a:gd name="connsiteX616" fmla="*/ 374363 w 7467600"/>
              <a:gd name="connsiteY616" fmla="*/ 1506494 h 6858000"/>
              <a:gd name="connsiteX617" fmla="*/ 302168 w 7467600"/>
              <a:gd name="connsiteY617" fmla="*/ 1274495 h 6858000"/>
              <a:gd name="connsiteX618" fmla="*/ 291466 w 7467600"/>
              <a:gd name="connsiteY618" fmla="*/ 1250369 h 6858000"/>
              <a:gd name="connsiteX619" fmla="*/ 678222 w 7467600"/>
              <a:gd name="connsiteY619" fmla="*/ 1248670 h 6858000"/>
              <a:gd name="connsiteX620" fmla="*/ 775536 w 7467600"/>
              <a:gd name="connsiteY620" fmla="*/ 1388015 h 6858000"/>
              <a:gd name="connsiteX621" fmla="*/ 894529 w 7467600"/>
              <a:gd name="connsiteY621" fmla="*/ 1567739 h 6858000"/>
              <a:gd name="connsiteX622" fmla="*/ 948000 w 7467600"/>
              <a:gd name="connsiteY622" fmla="*/ 1663088 h 6858000"/>
              <a:gd name="connsiteX623" fmla="*/ 1006812 w 7467600"/>
              <a:gd name="connsiteY623" fmla="*/ 1767683 h 6858000"/>
              <a:gd name="connsiteX624" fmla="*/ 1149133 w 7467600"/>
              <a:gd name="connsiteY624" fmla="*/ 1971513 h 6858000"/>
              <a:gd name="connsiteX625" fmla="*/ 1333952 w 7467600"/>
              <a:gd name="connsiteY625" fmla="*/ 2251620 h 6858000"/>
              <a:gd name="connsiteX626" fmla="*/ 1337329 w 7467600"/>
              <a:gd name="connsiteY626" fmla="*/ 2258350 h 6858000"/>
              <a:gd name="connsiteX627" fmla="*/ 1014726 w 7467600"/>
              <a:gd name="connsiteY627" fmla="*/ 1615556 h 6858000"/>
              <a:gd name="connsiteX628" fmla="*/ 678222 w 7467600"/>
              <a:gd name="connsiteY628" fmla="*/ 1248670 h 6858000"/>
              <a:gd name="connsiteX629" fmla="*/ 6691602 w 7467600"/>
              <a:gd name="connsiteY629" fmla="*/ 1140573 h 6858000"/>
              <a:gd name="connsiteX630" fmla="*/ 6571100 w 7467600"/>
              <a:gd name="connsiteY630" fmla="*/ 1183662 h 6858000"/>
              <a:gd name="connsiteX631" fmla="*/ 6241687 w 7467600"/>
              <a:gd name="connsiteY631" fmla="*/ 1257600 h 6858000"/>
              <a:gd name="connsiteX632" fmla="*/ 5693009 w 7467600"/>
              <a:gd name="connsiteY632" fmla="*/ 1478256 h 6858000"/>
              <a:gd name="connsiteX633" fmla="*/ 6548420 w 7467600"/>
              <a:gd name="connsiteY633" fmla="*/ 1214599 h 6858000"/>
              <a:gd name="connsiteX634" fmla="*/ 6605473 w 7467600"/>
              <a:gd name="connsiteY634" fmla="*/ 1184686 h 6858000"/>
              <a:gd name="connsiteX635" fmla="*/ 6691602 w 7467600"/>
              <a:gd name="connsiteY635" fmla="*/ 1140573 h 6858000"/>
              <a:gd name="connsiteX636" fmla="*/ 4002475 w 7467600"/>
              <a:gd name="connsiteY636" fmla="*/ 1037802 h 6858000"/>
              <a:gd name="connsiteX637" fmla="*/ 4000324 w 7467600"/>
              <a:gd name="connsiteY637" fmla="*/ 1039362 h 6858000"/>
              <a:gd name="connsiteX638" fmla="*/ 4002862 w 7467600"/>
              <a:gd name="connsiteY638" fmla="*/ 1042866 h 6858000"/>
              <a:gd name="connsiteX639" fmla="*/ 4002475 w 7467600"/>
              <a:gd name="connsiteY639" fmla="*/ 1037802 h 6858000"/>
              <a:gd name="connsiteX640" fmla="*/ 506322 w 7467600"/>
              <a:gd name="connsiteY640" fmla="*/ 1020997 h 6858000"/>
              <a:gd name="connsiteX641" fmla="*/ 533068 w 7467600"/>
              <a:gd name="connsiteY641" fmla="*/ 1029409 h 6858000"/>
              <a:gd name="connsiteX642" fmla="*/ 1232525 w 7467600"/>
              <a:gd name="connsiteY642" fmla="*/ 1804675 h 6858000"/>
              <a:gd name="connsiteX643" fmla="*/ 1388858 w 7467600"/>
              <a:gd name="connsiteY643" fmla="*/ 2368011 h 6858000"/>
              <a:gd name="connsiteX644" fmla="*/ 1384098 w 7467600"/>
              <a:gd name="connsiteY644" fmla="*/ 2378125 h 6858000"/>
              <a:gd name="connsiteX645" fmla="*/ 1425393 w 7467600"/>
              <a:gd name="connsiteY645" fmla="*/ 2589124 h 6858000"/>
              <a:gd name="connsiteX646" fmla="*/ 1424001 w 7467600"/>
              <a:gd name="connsiteY646" fmla="*/ 2597541 h 6858000"/>
              <a:gd name="connsiteX647" fmla="*/ 2152729 w 7467600"/>
              <a:gd name="connsiteY647" fmla="*/ 2864487 h 6858000"/>
              <a:gd name="connsiteX648" fmla="*/ 2020609 w 7467600"/>
              <a:gd name="connsiteY648" fmla="*/ 2539671 h 6858000"/>
              <a:gd name="connsiteX649" fmla="*/ 2018920 w 7467600"/>
              <a:gd name="connsiteY649" fmla="*/ 2536309 h 6858000"/>
              <a:gd name="connsiteX650" fmla="*/ 1342441 w 7467600"/>
              <a:gd name="connsiteY650" fmla="*/ 1173017 h 6858000"/>
              <a:gd name="connsiteX651" fmla="*/ 1367925 w 7467600"/>
              <a:gd name="connsiteY651" fmla="*/ 1135648 h 6858000"/>
              <a:gd name="connsiteX652" fmla="*/ 1771401 w 7467600"/>
              <a:gd name="connsiteY652" fmla="*/ 1806673 h 6858000"/>
              <a:gd name="connsiteX653" fmla="*/ 1972385 w 7467600"/>
              <a:gd name="connsiteY653" fmla="*/ 2198735 h 6858000"/>
              <a:gd name="connsiteX654" fmla="*/ 2040892 w 7467600"/>
              <a:gd name="connsiteY654" fmla="*/ 2405205 h 6858000"/>
              <a:gd name="connsiteX655" fmla="*/ 2131689 w 7467600"/>
              <a:gd name="connsiteY655" fmla="*/ 1936926 h 6858000"/>
              <a:gd name="connsiteX656" fmla="*/ 2454820 w 7467600"/>
              <a:gd name="connsiteY656" fmla="*/ 1248808 h 6858000"/>
              <a:gd name="connsiteX657" fmla="*/ 2492512 w 7467600"/>
              <a:gd name="connsiteY657" fmla="*/ 1302920 h 6858000"/>
              <a:gd name="connsiteX658" fmla="*/ 2081216 w 7467600"/>
              <a:gd name="connsiteY658" fmla="*/ 2527513 h 6858000"/>
              <a:gd name="connsiteX659" fmla="*/ 2081211 w 7467600"/>
              <a:gd name="connsiteY659" fmla="*/ 2528916 h 6858000"/>
              <a:gd name="connsiteX660" fmla="*/ 2199067 w 7467600"/>
              <a:gd name="connsiteY660" fmla="*/ 2884061 h 6858000"/>
              <a:gd name="connsiteX661" fmla="*/ 3192586 w 7467600"/>
              <a:gd name="connsiteY661" fmla="*/ 3411496 h 6858000"/>
              <a:gd name="connsiteX662" fmla="*/ 3182620 w 7467600"/>
              <a:gd name="connsiteY662" fmla="*/ 3483279 h 6858000"/>
              <a:gd name="connsiteX663" fmla="*/ 2435119 w 7467600"/>
              <a:gd name="connsiteY663" fmla="*/ 3080173 h 6858000"/>
              <a:gd name="connsiteX664" fmla="*/ 2410152 w 7467600"/>
              <a:gd name="connsiteY664" fmla="*/ 3063751 h 6858000"/>
              <a:gd name="connsiteX665" fmla="*/ 2408099 w 7467600"/>
              <a:gd name="connsiteY665" fmla="*/ 3064403 h 6858000"/>
              <a:gd name="connsiteX666" fmla="*/ 2407218 w 7467600"/>
              <a:gd name="connsiteY666" fmla="*/ 3070324 h 6858000"/>
              <a:gd name="connsiteX667" fmla="*/ 2380138 w 7467600"/>
              <a:gd name="connsiteY667" fmla="*/ 3099341 h 6858000"/>
              <a:gd name="connsiteX668" fmla="*/ 1765923 w 7467600"/>
              <a:gd name="connsiteY668" fmla="*/ 3581043 h 6858000"/>
              <a:gd name="connsiteX669" fmla="*/ 1702258 w 7467600"/>
              <a:gd name="connsiteY669" fmla="*/ 3612286 h 6858000"/>
              <a:gd name="connsiteX670" fmla="*/ 1538370 w 7467600"/>
              <a:gd name="connsiteY670" fmla="*/ 3811804 h 6858000"/>
              <a:gd name="connsiteX671" fmla="*/ 542867 w 7467600"/>
              <a:gd name="connsiteY671" fmla="*/ 4944092 h 6858000"/>
              <a:gd name="connsiteX672" fmla="*/ 515800 w 7467600"/>
              <a:gd name="connsiteY672" fmla="*/ 4862180 h 6858000"/>
              <a:gd name="connsiteX673" fmla="*/ 909145 w 7467600"/>
              <a:gd name="connsiteY673" fmla="*/ 4199225 h 6858000"/>
              <a:gd name="connsiteX674" fmla="*/ 1214067 w 7467600"/>
              <a:gd name="connsiteY674" fmla="*/ 3908561 h 6858000"/>
              <a:gd name="connsiteX675" fmla="*/ 640967 w 7467600"/>
              <a:gd name="connsiteY675" fmla="*/ 4105601 h 6858000"/>
              <a:gd name="connsiteX676" fmla="*/ 112563 w 7467600"/>
              <a:gd name="connsiteY676" fmla="*/ 4396952 h 6858000"/>
              <a:gd name="connsiteX677" fmla="*/ 0 w 7467600"/>
              <a:gd name="connsiteY677" fmla="*/ 4466006 h 6858000"/>
              <a:gd name="connsiteX678" fmla="*/ 0 w 7467600"/>
              <a:gd name="connsiteY678" fmla="*/ 4233763 h 6858000"/>
              <a:gd name="connsiteX679" fmla="*/ 36881 w 7467600"/>
              <a:gd name="connsiteY679" fmla="*/ 4200118 h 6858000"/>
              <a:gd name="connsiteX680" fmla="*/ 910534 w 7467600"/>
              <a:gd name="connsiteY680" fmla="*/ 3629753 h 6858000"/>
              <a:gd name="connsiteX681" fmla="*/ 1578717 w 7467600"/>
              <a:gd name="connsiteY681" fmla="*/ 3575982 h 6858000"/>
              <a:gd name="connsiteX682" fmla="*/ 2338780 w 7467600"/>
              <a:gd name="connsiteY682" fmla="*/ 3033725 h 6858000"/>
              <a:gd name="connsiteX683" fmla="*/ 1807991 w 7467600"/>
              <a:gd name="connsiteY683" fmla="*/ 2807184 h 6858000"/>
              <a:gd name="connsiteX684" fmla="*/ 1416358 w 7467600"/>
              <a:gd name="connsiteY684" fmla="*/ 3112571 h 6858000"/>
              <a:gd name="connsiteX685" fmla="*/ 939066 w 7467600"/>
              <a:gd name="connsiteY685" fmla="*/ 3378798 h 6858000"/>
              <a:gd name="connsiteX686" fmla="*/ 115099 w 7467600"/>
              <a:gd name="connsiteY686" fmla="*/ 3607650 h 6858000"/>
              <a:gd name="connsiteX687" fmla="*/ 97284 w 7467600"/>
              <a:gd name="connsiteY687" fmla="*/ 3520393 h 6858000"/>
              <a:gd name="connsiteX688" fmla="*/ 922050 w 7467600"/>
              <a:gd name="connsiteY688" fmla="*/ 3074867 h 6858000"/>
              <a:gd name="connsiteX689" fmla="*/ 1405265 w 7467600"/>
              <a:gd name="connsiteY689" fmla="*/ 3016319 h 6858000"/>
              <a:gd name="connsiteX690" fmla="*/ 1407512 w 7467600"/>
              <a:gd name="connsiteY690" fmla="*/ 3018001 h 6858000"/>
              <a:gd name="connsiteX691" fmla="*/ 1726266 w 7467600"/>
              <a:gd name="connsiteY691" fmla="*/ 2777274 h 6858000"/>
              <a:gd name="connsiteX692" fmla="*/ 625390 w 7467600"/>
              <a:gd name="connsiteY692" fmla="*/ 2514541 h 6858000"/>
              <a:gd name="connsiteX693" fmla="*/ 619799 w 7467600"/>
              <a:gd name="connsiteY693" fmla="*/ 2527180 h 6858000"/>
              <a:gd name="connsiteX694" fmla="*/ 310030 w 7467600"/>
              <a:gd name="connsiteY694" fmla="*/ 2771818 h 6858000"/>
              <a:gd name="connsiteX695" fmla="*/ 173877 w 7467600"/>
              <a:gd name="connsiteY695" fmla="*/ 2937056 h 6858000"/>
              <a:gd name="connsiteX696" fmla="*/ 77889 w 7467600"/>
              <a:gd name="connsiteY696" fmla="*/ 3138440 h 6858000"/>
              <a:gd name="connsiteX697" fmla="*/ 0 w 7467600"/>
              <a:gd name="connsiteY697" fmla="*/ 3271395 h 6858000"/>
              <a:gd name="connsiteX698" fmla="*/ 0 w 7467600"/>
              <a:gd name="connsiteY698" fmla="*/ 3153002 h 6858000"/>
              <a:gd name="connsiteX699" fmla="*/ 2386 w 7467600"/>
              <a:gd name="connsiteY699" fmla="*/ 3149203 h 6858000"/>
              <a:gd name="connsiteX700" fmla="*/ 89753 w 7467600"/>
              <a:gd name="connsiteY700" fmla="*/ 2987702 h 6858000"/>
              <a:gd name="connsiteX701" fmla="*/ 76869 w 7467600"/>
              <a:gd name="connsiteY701" fmla="*/ 3005404 h 6858000"/>
              <a:gd name="connsiteX702" fmla="*/ 32049 w 7467600"/>
              <a:gd name="connsiteY702" fmla="*/ 3065814 h 6858000"/>
              <a:gd name="connsiteX703" fmla="*/ 0 w 7467600"/>
              <a:gd name="connsiteY703" fmla="*/ 3108744 h 6858000"/>
              <a:gd name="connsiteX704" fmla="*/ 0 w 7467600"/>
              <a:gd name="connsiteY704" fmla="*/ 3058059 h 6858000"/>
              <a:gd name="connsiteX705" fmla="*/ 7610 w 7467600"/>
              <a:gd name="connsiteY705" fmla="*/ 3047889 h 6858000"/>
              <a:gd name="connsiteX706" fmla="*/ 52419 w 7467600"/>
              <a:gd name="connsiteY706" fmla="*/ 2987479 h 6858000"/>
              <a:gd name="connsiteX707" fmla="*/ 59142 w 7467600"/>
              <a:gd name="connsiteY707" fmla="*/ 2978488 h 6858000"/>
              <a:gd name="connsiteX708" fmla="*/ 0 w 7467600"/>
              <a:gd name="connsiteY708" fmla="*/ 3015334 h 6858000"/>
              <a:gd name="connsiteX709" fmla="*/ 0 w 7467600"/>
              <a:gd name="connsiteY709" fmla="*/ 2914286 h 6858000"/>
              <a:gd name="connsiteX710" fmla="*/ 36383 w 7467600"/>
              <a:gd name="connsiteY710" fmla="*/ 2901128 h 6858000"/>
              <a:gd name="connsiteX711" fmla="*/ 156329 w 7467600"/>
              <a:gd name="connsiteY711" fmla="*/ 2840533 h 6858000"/>
              <a:gd name="connsiteX712" fmla="*/ 358355 w 7467600"/>
              <a:gd name="connsiteY712" fmla="*/ 2620471 h 6858000"/>
              <a:gd name="connsiteX713" fmla="*/ 510577 w 7467600"/>
              <a:gd name="connsiteY713" fmla="*/ 2501244 h 6858000"/>
              <a:gd name="connsiteX714" fmla="*/ 211967 w 7467600"/>
              <a:gd name="connsiteY714" fmla="*/ 2479171 h 6858000"/>
              <a:gd name="connsiteX715" fmla="*/ 0 w 7467600"/>
              <a:gd name="connsiteY715" fmla="*/ 2476398 h 6858000"/>
              <a:gd name="connsiteX716" fmla="*/ 0 w 7467600"/>
              <a:gd name="connsiteY716" fmla="*/ 2389189 h 6858000"/>
              <a:gd name="connsiteX717" fmla="*/ 103062 w 7467600"/>
              <a:gd name="connsiteY717" fmla="*/ 2389518 h 6858000"/>
              <a:gd name="connsiteX718" fmla="*/ 510734 w 7467600"/>
              <a:gd name="connsiteY718" fmla="*/ 2416201 h 6858000"/>
              <a:gd name="connsiteX719" fmla="*/ 279257 w 7467600"/>
              <a:gd name="connsiteY719" fmla="*/ 2092102 h 6858000"/>
              <a:gd name="connsiteX720" fmla="*/ 65265 w 7467600"/>
              <a:gd name="connsiteY720" fmla="*/ 2006049 h 6858000"/>
              <a:gd name="connsiteX721" fmla="*/ 0 w 7467600"/>
              <a:gd name="connsiteY721" fmla="*/ 1982532 h 6858000"/>
              <a:gd name="connsiteX722" fmla="*/ 0 w 7467600"/>
              <a:gd name="connsiteY722" fmla="*/ 1912789 h 6858000"/>
              <a:gd name="connsiteX723" fmla="*/ 97460 w 7467600"/>
              <a:gd name="connsiteY723" fmla="*/ 1953725 h 6858000"/>
              <a:gd name="connsiteX724" fmla="*/ 221272 w 7467600"/>
              <a:gd name="connsiteY724" fmla="*/ 1980766 h 6858000"/>
              <a:gd name="connsiteX725" fmla="*/ 116765 w 7467600"/>
              <a:gd name="connsiteY725" fmla="*/ 1911033 h 6858000"/>
              <a:gd name="connsiteX726" fmla="*/ 16405 w 7467600"/>
              <a:gd name="connsiteY726" fmla="*/ 1803412 h 6858000"/>
              <a:gd name="connsiteX727" fmla="*/ 0 w 7467600"/>
              <a:gd name="connsiteY727" fmla="*/ 1784777 h 6858000"/>
              <a:gd name="connsiteX728" fmla="*/ 0 w 7467600"/>
              <a:gd name="connsiteY728" fmla="*/ 1740082 h 6858000"/>
              <a:gd name="connsiteX729" fmla="*/ 39394 w 7467600"/>
              <a:gd name="connsiteY729" fmla="*/ 1784856 h 6858000"/>
              <a:gd name="connsiteX730" fmla="*/ 135813 w 7467600"/>
              <a:gd name="connsiteY730" fmla="*/ 1888838 h 6858000"/>
              <a:gd name="connsiteX731" fmla="*/ 242575 w 7467600"/>
              <a:gd name="connsiteY731" fmla="*/ 1958841 h 6858000"/>
              <a:gd name="connsiteX732" fmla="*/ 82197 w 7467600"/>
              <a:gd name="connsiteY732" fmla="*/ 1754826 h 6858000"/>
              <a:gd name="connsiteX733" fmla="*/ 0 w 7467600"/>
              <a:gd name="connsiteY733" fmla="*/ 1679650 h 6858000"/>
              <a:gd name="connsiteX734" fmla="*/ 0 w 7467600"/>
              <a:gd name="connsiteY734" fmla="*/ 1602463 h 6858000"/>
              <a:gd name="connsiteX735" fmla="*/ 84689 w 7467600"/>
              <a:gd name="connsiteY735" fmla="*/ 1677442 h 6858000"/>
              <a:gd name="connsiteX736" fmla="*/ 298437 w 7467600"/>
              <a:gd name="connsiteY736" fmla="*/ 1968019 h 6858000"/>
              <a:gd name="connsiteX737" fmla="*/ 227269 w 7467600"/>
              <a:gd name="connsiteY737" fmla="*/ 1114064 h 6858000"/>
              <a:gd name="connsiteX738" fmla="*/ 248003 w 7467600"/>
              <a:gd name="connsiteY738" fmla="*/ 1089613 h 6858000"/>
              <a:gd name="connsiteX739" fmla="*/ 427020 w 7467600"/>
              <a:gd name="connsiteY739" fmla="*/ 1619803 h 6858000"/>
              <a:gd name="connsiteX740" fmla="*/ 340345 w 7467600"/>
              <a:gd name="connsiteY740" fmla="*/ 2027739 h 6858000"/>
              <a:gd name="connsiteX741" fmla="*/ 360865 w 7467600"/>
              <a:gd name="connsiteY741" fmla="*/ 2044827 h 6858000"/>
              <a:gd name="connsiteX742" fmla="*/ 560414 w 7467600"/>
              <a:gd name="connsiteY742" fmla="*/ 2421457 h 6858000"/>
              <a:gd name="connsiteX743" fmla="*/ 1359703 w 7467600"/>
              <a:gd name="connsiteY743" fmla="*/ 2578554 h 6858000"/>
              <a:gd name="connsiteX744" fmla="*/ 1359422 w 7467600"/>
              <a:gd name="connsiteY744" fmla="*/ 2577994 h 6858000"/>
              <a:gd name="connsiteX745" fmla="*/ 828701 w 7467600"/>
              <a:gd name="connsiteY745" fmla="*/ 1839520 h 6858000"/>
              <a:gd name="connsiteX746" fmla="*/ 494427 w 7467600"/>
              <a:gd name="connsiteY746" fmla="*/ 1092333 h 6858000"/>
              <a:gd name="connsiteX747" fmla="*/ 506322 w 7467600"/>
              <a:gd name="connsiteY747" fmla="*/ 1020997 h 6858000"/>
              <a:gd name="connsiteX748" fmla="*/ 4570198 w 7467600"/>
              <a:gd name="connsiteY748" fmla="*/ 978081 h 6858000"/>
              <a:gd name="connsiteX749" fmla="*/ 4523691 w 7467600"/>
              <a:gd name="connsiteY749" fmla="*/ 1127776 h 6858000"/>
              <a:gd name="connsiteX750" fmla="*/ 4509875 w 7467600"/>
              <a:gd name="connsiteY750" fmla="*/ 1167552 h 6858000"/>
              <a:gd name="connsiteX751" fmla="*/ 4478168 w 7467600"/>
              <a:gd name="connsiteY751" fmla="*/ 1260735 h 6858000"/>
              <a:gd name="connsiteX752" fmla="*/ 4409309 w 7467600"/>
              <a:gd name="connsiteY752" fmla="*/ 1666996 h 6858000"/>
              <a:gd name="connsiteX753" fmla="*/ 4370031 w 7467600"/>
              <a:gd name="connsiteY753" fmla="*/ 1955666 h 6858000"/>
              <a:gd name="connsiteX754" fmla="*/ 4570198 w 7467600"/>
              <a:gd name="connsiteY754" fmla="*/ 978081 h 6858000"/>
              <a:gd name="connsiteX755" fmla="*/ 4557898 w 7467600"/>
              <a:gd name="connsiteY755" fmla="*/ 900011 h 6858000"/>
              <a:gd name="connsiteX756" fmla="*/ 4344840 w 7467600"/>
              <a:gd name="connsiteY756" fmla="*/ 1922038 h 6858000"/>
              <a:gd name="connsiteX757" fmla="*/ 4378710 w 7467600"/>
              <a:gd name="connsiteY757" fmla="*/ 1665516 h 6858000"/>
              <a:gd name="connsiteX758" fmla="*/ 4448798 w 7467600"/>
              <a:gd name="connsiteY758" fmla="*/ 1253024 h 6858000"/>
              <a:gd name="connsiteX759" fmla="*/ 4480315 w 7467600"/>
              <a:gd name="connsiteY759" fmla="*/ 1158454 h 6858000"/>
              <a:gd name="connsiteX760" fmla="*/ 4494133 w 7467600"/>
              <a:gd name="connsiteY760" fmla="*/ 1118676 h 6858000"/>
              <a:gd name="connsiteX761" fmla="*/ 4557898 w 7467600"/>
              <a:gd name="connsiteY761" fmla="*/ 900011 h 6858000"/>
              <a:gd name="connsiteX762" fmla="*/ 5870151 w 7467600"/>
              <a:gd name="connsiteY762" fmla="*/ 898890 h 6858000"/>
              <a:gd name="connsiteX763" fmla="*/ 5861335 w 7467600"/>
              <a:gd name="connsiteY763" fmla="*/ 899177 h 6858000"/>
              <a:gd name="connsiteX764" fmla="*/ 5843702 w 7467600"/>
              <a:gd name="connsiteY764" fmla="*/ 899748 h 6858000"/>
              <a:gd name="connsiteX765" fmla="*/ 5651107 w 7467600"/>
              <a:gd name="connsiteY765" fmla="*/ 920306 h 6858000"/>
              <a:gd name="connsiteX766" fmla="*/ 5459407 w 7467600"/>
              <a:gd name="connsiteY766" fmla="*/ 940975 h 6858000"/>
              <a:gd name="connsiteX767" fmla="*/ 5374846 w 7467600"/>
              <a:gd name="connsiteY767" fmla="*/ 941988 h 6858000"/>
              <a:gd name="connsiteX768" fmla="*/ 5256105 w 7467600"/>
              <a:gd name="connsiteY768" fmla="*/ 945632 h 6858000"/>
              <a:gd name="connsiteX769" fmla="*/ 5107071 w 7467600"/>
              <a:gd name="connsiteY769" fmla="*/ 969720 h 6858000"/>
              <a:gd name="connsiteX770" fmla="*/ 4998681 w 7467600"/>
              <a:gd name="connsiteY770" fmla="*/ 988771 h 6858000"/>
              <a:gd name="connsiteX771" fmla="*/ 5870151 w 7467600"/>
              <a:gd name="connsiteY771" fmla="*/ 898890 h 6858000"/>
              <a:gd name="connsiteX772" fmla="*/ 5504425 w 7467600"/>
              <a:gd name="connsiteY772" fmla="*/ 848067 h 6858000"/>
              <a:gd name="connsiteX773" fmla="*/ 4968849 w 7467600"/>
              <a:gd name="connsiteY773" fmla="*/ 962318 h 6858000"/>
              <a:gd name="connsiteX774" fmla="*/ 5104039 w 7467600"/>
              <a:gd name="connsiteY774" fmla="*/ 940634 h 6858000"/>
              <a:gd name="connsiteX775" fmla="*/ 5256311 w 7467600"/>
              <a:gd name="connsiteY775" fmla="*/ 916490 h 6858000"/>
              <a:gd name="connsiteX776" fmla="*/ 5377381 w 7467600"/>
              <a:gd name="connsiteY776" fmla="*/ 912671 h 6858000"/>
              <a:gd name="connsiteX777" fmla="*/ 5460148 w 7467600"/>
              <a:gd name="connsiteY777" fmla="*/ 911442 h 6858000"/>
              <a:gd name="connsiteX778" fmla="*/ 5648971 w 7467600"/>
              <a:gd name="connsiteY778" fmla="*/ 891331 h 6858000"/>
              <a:gd name="connsiteX779" fmla="*/ 5844807 w 7467600"/>
              <a:gd name="connsiteY779" fmla="*/ 870718 h 6858000"/>
              <a:gd name="connsiteX780" fmla="*/ 5862975 w 7467600"/>
              <a:gd name="connsiteY780" fmla="*/ 869756 h 6858000"/>
              <a:gd name="connsiteX781" fmla="*/ 5920887 w 7467600"/>
              <a:gd name="connsiteY781" fmla="*/ 865929 h 6858000"/>
              <a:gd name="connsiteX782" fmla="*/ 5504425 w 7467600"/>
              <a:gd name="connsiteY782" fmla="*/ 848067 h 6858000"/>
              <a:gd name="connsiteX783" fmla="*/ 3607114 w 7467600"/>
              <a:gd name="connsiteY783" fmla="*/ 467441 h 6858000"/>
              <a:gd name="connsiteX784" fmla="*/ 3296242 w 7467600"/>
              <a:gd name="connsiteY784" fmla="*/ 807991 h 6858000"/>
              <a:gd name="connsiteX785" fmla="*/ 3174674 w 7467600"/>
              <a:gd name="connsiteY785" fmla="*/ 919759 h 6858000"/>
              <a:gd name="connsiteX786" fmla="*/ 3042978 w 7467600"/>
              <a:gd name="connsiteY786" fmla="*/ 1054894 h 6858000"/>
              <a:gd name="connsiteX787" fmla="*/ 2968914 w 7467600"/>
              <a:gd name="connsiteY787" fmla="*/ 1133756 h 6858000"/>
              <a:gd name="connsiteX788" fmla="*/ 3103823 w 7467600"/>
              <a:gd name="connsiteY788" fmla="*/ 1026814 h 6858000"/>
              <a:gd name="connsiteX789" fmla="*/ 3607114 w 7467600"/>
              <a:gd name="connsiteY789" fmla="*/ 467441 h 6858000"/>
              <a:gd name="connsiteX790" fmla="*/ 3744487 w 7467600"/>
              <a:gd name="connsiteY790" fmla="*/ 383136 h 6858000"/>
              <a:gd name="connsiteX791" fmla="*/ 3970213 w 7467600"/>
              <a:gd name="connsiteY791" fmla="*/ 995559 h 6858000"/>
              <a:gd name="connsiteX792" fmla="*/ 3744487 w 7467600"/>
              <a:gd name="connsiteY792" fmla="*/ 383136 h 6858000"/>
              <a:gd name="connsiteX793" fmla="*/ 3624562 w 7467600"/>
              <a:gd name="connsiteY793" fmla="*/ 367041 h 6858000"/>
              <a:gd name="connsiteX794" fmla="*/ 3489712 w 7467600"/>
              <a:gd name="connsiteY794" fmla="*/ 485386 h 6858000"/>
              <a:gd name="connsiteX795" fmla="*/ 3182994 w 7467600"/>
              <a:gd name="connsiteY795" fmla="*/ 828265 h 6858000"/>
              <a:gd name="connsiteX796" fmla="*/ 2892114 w 7467600"/>
              <a:gd name="connsiteY796" fmla="*/ 1172635 h 6858000"/>
              <a:gd name="connsiteX797" fmla="*/ 3021459 w 7467600"/>
              <a:gd name="connsiteY797" fmla="*/ 1035385 h 6858000"/>
              <a:gd name="connsiteX798" fmla="*/ 3153873 w 7467600"/>
              <a:gd name="connsiteY798" fmla="*/ 898971 h 6858000"/>
              <a:gd name="connsiteX799" fmla="*/ 3276511 w 7467600"/>
              <a:gd name="connsiteY799" fmla="*/ 786423 h 6858000"/>
              <a:gd name="connsiteX800" fmla="*/ 3584154 w 7467600"/>
              <a:gd name="connsiteY800" fmla="*/ 448218 h 6858000"/>
              <a:gd name="connsiteX801" fmla="*/ 3624562 w 7467600"/>
              <a:gd name="connsiteY801" fmla="*/ 367041 h 6858000"/>
              <a:gd name="connsiteX802" fmla="*/ 3766672 w 7467600"/>
              <a:gd name="connsiteY802" fmla="*/ 359429 h 6858000"/>
              <a:gd name="connsiteX803" fmla="*/ 3996338 w 7467600"/>
              <a:gd name="connsiteY803" fmla="*/ 968237 h 6858000"/>
              <a:gd name="connsiteX804" fmla="*/ 3766672 w 7467600"/>
              <a:gd name="connsiteY804" fmla="*/ 359429 h 6858000"/>
              <a:gd name="connsiteX805" fmla="*/ 5805386 w 7467600"/>
              <a:gd name="connsiteY805" fmla="*/ 239240 h 6858000"/>
              <a:gd name="connsiteX806" fmla="*/ 5736947 w 7467600"/>
              <a:gd name="connsiteY806" fmla="*/ 261367 h 6858000"/>
              <a:gd name="connsiteX807" fmla="*/ 5427012 w 7467600"/>
              <a:gd name="connsiteY807" fmla="*/ 311272 h 6858000"/>
              <a:gd name="connsiteX808" fmla="*/ 5147818 w 7467600"/>
              <a:gd name="connsiteY808" fmla="*/ 322112 h 6858000"/>
              <a:gd name="connsiteX809" fmla="*/ 5060854 w 7467600"/>
              <a:gd name="connsiteY809" fmla="*/ 311882 h 6858000"/>
              <a:gd name="connsiteX810" fmla="*/ 4945989 w 7467600"/>
              <a:gd name="connsiteY810" fmla="*/ 300516 h 6858000"/>
              <a:gd name="connsiteX811" fmla="*/ 5410479 w 7467600"/>
              <a:gd name="connsiteY811" fmla="*/ 348434 h 6858000"/>
              <a:gd name="connsiteX812" fmla="*/ 5805386 w 7467600"/>
              <a:gd name="connsiteY812" fmla="*/ 239240 h 6858000"/>
              <a:gd name="connsiteX813" fmla="*/ 5905192 w 7467600"/>
              <a:gd name="connsiteY813" fmla="*/ 163079 h 6858000"/>
              <a:gd name="connsiteX814" fmla="*/ 5865655 w 7467600"/>
              <a:gd name="connsiteY814" fmla="*/ 171901 h 6858000"/>
              <a:gd name="connsiteX815" fmla="*/ 5259740 w 7467600"/>
              <a:gd name="connsiteY815" fmla="*/ 257013 h 6858000"/>
              <a:gd name="connsiteX816" fmla="*/ 5208466 w 7467600"/>
              <a:gd name="connsiteY816" fmla="*/ 257550 h 6858000"/>
              <a:gd name="connsiteX817" fmla="*/ 4980204 w 7467600"/>
              <a:gd name="connsiteY817" fmla="*/ 271903 h 6858000"/>
              <a:gd name="connsiteX818" fmla="*/ 5068068 w 7467600"/>
              <a:gd name="connsiteY818" fmla="*/ 282244 h 6858000"/>
              <a:gd name="connsiteX819" fmla="*/ 5153231 w 7467600"/>
              <a:gd name="connsiteY819" fmla="*/ 292240 h 6858000"/>
              <a:gd name="connsiteX820" fmla="*/ 5426491 w 7467600"/>
              <a:gd name="connsiteY820" fmla="*/ 281128 h 6858000"/>
              <a:gd name="connsiteX821" fmla="*/ 5731212 w 7467600"/>
              <a:gd name="connsiteY821" fmla="*/ 231951 h 6858000"/>
              <a:gd name="connsiteX822" fmla="*/ 5905192 w 7467600"/>
              <a:gd name="connsiteY822" fmla="*/ 163079 h 6858000"/>
              <a:gd name="connsiteX823" fmla="*/ 5944437 w 7467600"/>
              <a:gd name="connsiteY823" fmla="*/ 113829 h 6858000"/>
              <a:gd name="connsiteX824" fmla="*/ 5825032 w 7467600"/>
              <a:gd name="connsiteY824" fmla="*/ 146405 h 6858000"/>
              <a:gd name="connsiteX825" fmla="*/ 4955599 w 7467600"/>
              <a:gd name="connsiteY825" fmla="*/ 247008 h 6858000"/>
              <a:gd name="connsiteX826" fmla="*/ 5210104 w 7467600"/>
              <a:gd name="connsiteY826" fmla="*/ 228123 h 6858000"/>
              <a:gd name="connsiteX827" fmla="*/ 5261015 w 7467600"/>
              <a:gd name="connsiteY827" fmla="*/ 227087 h 6858000"/>
              <a:gd name="connsiteX828" fmla="*/ 5861181 w 7467600"/>
              <a:gd name="connsiteY828" fmla="*/ 143093 h 6858000"/>
              <a:gd name="connsiteX829" fmla="*/ 5961252 w 7467600"/>
              <a:gd name="connsiteY829" fmla="*/ 114820 h 6858000"/>
              <a:gd name="connsiteX830" fmla="*/ 5944437 w 7467600"/>
              <a:gd name="connsiteY830" fmla="*/ 113829 h 6858000"/>
              <a:gd name="connsiteX831" fmla="*/ 3882765 w 7467600"/>
              <a:gd name="connsiteY831" fmla="*/ 0 h 6858000"/>
              <a:gd name="connsiteX832" fmla="*/ 3995099 w 7467600"/>
              <a:gd name="connsiteY832" fmla="*/ 0 h 6858000"/>
              <a:gd name="connsiteX833" fmla="*/ 4163818 w 7467600"/>
              <a:gd name="connsiteY833" fmla="*/ 234104 h 6858000"/>
              <a:gd name="connsiteX834" fmla="*/ 4172099 w 7467600"/>
              <a:gd name="connsiteY834" fmla="*/ 234207 h 6858000"/>
              <a:gd name="connsiteX835" fmla="*/ 4784282 w 7467600"/>
              <a:gd name="connsiteY835" fmla="*/ 276561 h 6858000"/>
              <a:gd name="connsiteX836" fmla="*/ 4801687 w 7467600"/>
              <a:gd name="connsiteY836" fmla="*/ 267764 h 6858000"/>
              <a:gd name="connsiteX837" fmla="*/ 6082788 w 7467600"/>
              <a:gd name="connsiteY837" fmla="*/ 64119 h 6858000"/>
              <a:gd name="connsiteX838" fmla="*/ 6099442 w 7467600"/>
              <a:gd name="connsiteY838" fmla="*/ 82568 h 6858000"/>
              <a:gd name="connsiteX839" fmla="*/ 4804137 w 7467600"/>
              <a:gd name="connsiteY839" fmla="*/ 320931 h 6858000"/>
              <a:gd name="connsiteX840" fmla="*/ 4227047 w 7467600"/>
              <a:gd name="connsiteY840" fmla="*/ 313415 h 6858000"/>
              <a:gd name="connsiteX841" fmla="*/ 4346041 w 7467600"/>
              <a:gd name="connsiteY841" fmla="*/ 456086 h 6858000"/>
              <a:gd name="connsiteX842" fmla="*/ 4870967 w 7467600"/>
              <a:gd name="connsiteY842" fmla="*/ 963061 h 6858000"/>
              <a:gd name="connsiteX843" fmla="*/ 4889647 w 7467600"/>
              <a:gd name="connsiteY843" fmla="*/ 957147 h 6858000"/>
              <a:gd name="connsiteX844" fmla="*/ 5422504 w 7467600"/>
              <a:gd name="connsiteY844" fmla="*/ 805191 h 6858000"/>
              <a:gd name="connsiteX845" fmla="*/ 6087656 w 7467600"/>
              <a:gd name="connsiteY845" fmla="*/ 826703 h 6858000"/>
              <a:gd name="connsiteX846" fmla="*/ 6058717 w 7467600"/>
              <a:gd name="connsiteY846" fmla="*/ 865992 h 6858000"/>
              <a:gd name="connsiteX847" fmla="*/ 4974153 w 7467600"/>
              <a:gd name="connsiteY847" fmla="*/ 1045456 h 6858000"/>
              <a:gd name="connsiteX848" fmla="*/ 5627835 w 7467600"/>
              <a:gd name="connsiteY848" fmla="*/ 1472077 h 6858000"/>
              <a:gd name="connsiteX849" fmla="*/ 5629817 w 7467600"/>
              <a:gd name="connsiteY849" fmla="*/ 1471412 h 6858000"/>
              <a:gd name="connsiteX850" fmla="*/ 5634124 w 7467600"/>
              <a:gd name="connsiteY850" fmla="*/ 1470572 h 6858000"/>
              <a:gd name="connsiteX851" fmla="*/ 5755832 w 7467600"/>
              <a:gd name="connsiteY851" fmla="*/ 1383886 h 6858000"/>
              <a:gd name="connsiteX852" fmla="*/ 6014186 w 7467600"/>
              <a:gd name="connsiteY852" fmla="*/ 1279799 h 6858000"/>
              <a:gd name="connsiteX853" fmla="*/ 6901619 w 7467600"/>
              <a:gd name="connsiteY853" fmla="*/ 1047874 h 6858000"/>
              <a:gd name="connsiteX854" fmla="*/ 6931566 w 7467600"/>
              <a:gd name="connsiteY854" fmla="*/ 1062034 h 6858000"/>
              <a:gd name="connsiteX855" fmla="*/ 5790982 w 7467600"/>
              <a:gd name="connsiteY855" fmla="*/ 1561380 h 6858000"/>
              <a:gd name="connsiteX856" fmla="*/ 6188971 w 7467600"/>
              <a:gd name="connsiteY856" fmla="*/ 1755168 h 6858000"/>
              <a:gd name="connsiteX857" fmla="*/ 6202446 w 7467600"/>
              <a:gd name="connsiteY857" fmla="*/ 1752268 h 6858000"/>
              <a:gd name="connsiteX858" fmla="*/ 7179560 w 7467600"/>
              <a:gd name="connsiteY858" fmla="*/ 1467551 h 6858000"/>
              <a:gd name="connsiteX859" fmla="*/ 7158730 w 7467600"/>
              <a:gd name="connsiteY859" fmla="*/ 1507835 h 6858000"/>
              <a:gd name="connsiteX860" fmla="*/ 6326959 w 7467600"/>
              <a:gd name="connsiteY860" fmla="*/ 1817686 h 6858000"/>
              <a:gd name="connsiteX861" fmla="*/ 6537433 w 7467600"/>
              <a:gd name="connsiteY861" fmla="*/ 1907790 h 6858000"/>
              <a:gd name="connsiteX862" fmla="*/ 6550221 w 7467600"/>
              <a:gd name="connsiteY862" fmla="*/ 1910729 h 6858000"/>
              <a:gd name="connsiteX863" fmla="*/ 6964438 w 7467600"/>
              <a:gd name="connsiteY863" fmla="*/ 2209505 h 6858000"/>
              <a:gd name="connsiteX864" fmla="*/ 7367862 w 7467600"/>
              <a:gd name="connsiteY864" fmla="*/ 2806833 h 6858000"/>
              <a:gd name="connsiteX865" fmla="*/ 7364329 w 7467600"/>
              <a:gd name="connsiteY865" fmla="*/ 2826907 h 6858000"/>
              <a:gd name="connsiteX866" fmla="*/ 7290545 w 7467600"/>
              <a:gd name="connsiteY866" fmla="*/ 2850663 h 6858000"/>
              <a:gd name="connsiteX867" fmla="*/ 6472036 w 7467600"/>
              <a:gd name="connsiteY867" fmla="*/ 1959003 h 6858000"/>
              <a:gd name="connsiteX868" fmla="*/ 5792897 w 7467600"/>
              <a:gd name="connsiteY868" fmla="*/ 1647747 h 6858000"/>
              <a:gd name="connsiteX869" fmla="*/ 5842751 w 7467600"/>
              <a:gd name="connsiteY869" fmla="*/ 1816112 h 6858000"/>
              <a:gd name="connsiteX870" fmla="*/ 5847424 w 7467600"/>
              <a:gd name="connsiteY870" fmla="*/ 1815776 h 6858000"/>
              <a:gd name="connsiteX871" fmla="*/ 6399821 w 7467600"/>
              <a:gd name="connsiteY871" fmla="*/ 2344799 h 6858000"/>
              <a:gd name="connsiteX872" fmla="*/ 6323232 w 7467600"/>
              <a:gd name="connsiteY872" fmla="*/ 2389634 h 6858000"/>
              <a:gd name="connsiteX873" fmla="*/ 5942958 w 7467600"/>
              <a:gd name="connsiteY873" fmla="*/ 2077708 h 6858000"/>
              <a:gd name="connsiteX874" fmla="*/ 5921559 w 7467600"/>
              <a:gd name="connsiteY874" fmla="*/ 2378596 h 6858000"/>
              <a:gd name="connsiteX875" fmla="*/ 5817651 w 7467600"/>
              <a:gd name="connsiteY875" fmla="*/ 3023919 h 6858000"/>
              <a:gd name="connsiteX876" fmla="*/ 5729634 w 7467600"/>
              <a:gd name="connsiteY876" fmla="*/ 3051849 h 6858000"/>
              <a:gd name="connsiteX877" fmla="*/ 5611018 w 7467600"/>
              <a:gd name="connsiteY877" fmla="*/ 2316769 h 6858000"/>
              <a:gd name="connsiteX878" fmla="*/ 5687608 w 7467600"/>
              <a:gd name="connsiteY878" fmla="*/ 2039972 h 6858000"/>
              <a:gd name="connsiteX879" fmla="*/ 5657554 w 7467600"/>
              <a:gd name="connsiteY879" fmla="*/ 1576445 h 6858000"/>
              <a:gd name="connsiteX880" fmla="*/ 5150475 w 7467600"/>
              <a:gd name="connsiteY880" fmla="*/ 1274012 h 6858000"/>
              <a:gd name="connsiteX881" fmla="*/ 5349142 w 7467600"/>
              <a:gd name="connsiteY881" fmla="*/ 2204405 h 6858000"/>
              <a:gd name="connsiteX882" fmla="*/ 5262214 w 7467600"/>
              <a:gd name="connsiteY882" fmla="*/ 2233836 h 6858000"/>
              <a:gd name="connsiteX883" fmla="*/ 4981539 w 7467600"/>
              <a:gd name="connsiteY883" fmla="*/ 1542201 h 6858000"/>
              <a:gd name="connsiteX884" fmla="*/ 4958461 w 7467600"/>
              <a:gd name="connsiteY884" fmla="*/ 1136957 h 6858000"/>
              <a:gd name="connsiteX885" fmla="*/ 4655015 w 7467600"/>
              <a:gd name="connsiteY885" fmla="*/ 891426 h 6858000"/>
              <a:gd name="connsiteX886" fmla="*/ 4348002 w 7467600"/>
              <a:gd name="connsiteY886" fmla="*/ 2205895 h 6858000"/>
              <a:gd name="connsiteX887" fmla="*/ 4262250 w 7467600"/>
              <a:gd name="connsiteY887" fmla="*/ 2219972 h 6858000"/>
              <a:gd name="connsiteX888" fmla="*/ 4550611 w 7467600"/>
              <a:gd name="connsiteY888" fmla="*/ 817540 h 6858000"/>
              <a:gd name="connsiteX889" fmla="*/ 4564418 w 7467600"/>
              <a:gd name="connsiteY889" fmla="*/ 808293 h 6858000"/>
              <a:gd name="connsiteX890" fmla="*/ 4266388 w 7467600"/>
              <a:gd name="connsiteY890" fmla="*/ 500083 h 6858000"/>
              <a:gd name="connsiteX891" fmla="*/ 4032842 w 7467600"/>
              <a:gd name="connsiteY891" fmla="*/ 211809 h 6858000"/>
              <a:gd name="connsiteX892" fmla="*/ 3882765 w 7467600"/>
              <a:gd name="connsiteY892" fmla="*/ 0 h 6858000"/>
              <a:gd name="connsiteX893" fmla="*/ 3721337 w 7467600"/>
              <a:gd name="connsiteY893" fmla="*/ 0 h 6858000"/>
              <a:gd name="connsiteX894" fmla="*/ 3797544 w 7467600"/>
              <a:gd name="connsiteY894" fmla="*/ 0 h 6858000"/>
              <a:gd name="connsiteX895" fmla="*/ 3775734 w 7467600"/>
              <a:gd name="connsiteY895" fmla="*/ 95131 h 6858000"/>
              <a:gd name="connsiteX896" fmla="*/ 3724807 w 7467600"/>
              <a:gd name="connsiteY896" fmla="*/ 272257 h 6858000"/>
              <a:gd name="connsiteX897" fmla="*/ 3726844 w 7467600"/>
              <a:gd name="connsiteY897" fmla="*/ 282988 h 6858000"/>
              <a:gd name="connsiteX898" fmla="*/ 3742664 w 7467600"/>
              <a:gd name="connsiteY898" fmla="*/ 279918 h 6858000"/>
              <a:gd name="connsiteX899" fmla="*/ 4103910 w 7467600"/>
              <a:gd name="connsiteY899" fmla="*/ 1161917 h 6858000"/>
              <a:gd name="connsiteX900" fmla="*/ 4020269 w 7467600"/>
              <a:gd name="connsiteY900" fmla="*/ 1200406 h 6858000"/>
              <a:gd name="connsiteX901" fmla="*/ 3674882 w 7467600"/>
              <a:gd name="connsiteY901" fmla="*/ 488524 h 6858000"/>
              <a:gd name="connsiteX902" fmla="*/ 3132682 w 7467600"/>
              <a:gd name="connsiteY902" fmla="*/ 1072284 h 6858000"/>
              <a:gd name="connsiteX903" fmla="*/ 2716346 w 7467600"/>
              <a:gd name="connsiteY903" fmla="*/ 1276376 h 6858000"/>
              <a:gd name="connsiteX904" fmla="*/ 2716772 w 7467600"/>
              <a:gd name="connsiteY904" fmla="*/ 1255462 h 6858000"/>
              <a:gd name="connsiteX905" fmla="*/ 3471096 w 7467600"/>
              <a:gd name="connsiteY905" fmla="*/ 437072 h 6858000"/>
              <a:gd name="connsiteX906" fmla="*/ 3639057 w 7467600"/>
              <a:gd name="connsiteY906" fmla="*/ 286334 h 6858000"/>
              <a:gd name="connsiteX907" fmla="*/ 3640309 w 7467600"/>
              <a:gd name="connsiteY907" fmla="*/ 284664 h 6858000"/>
              <a:gd name="connsiteX908" fmla="*/ 3646022 w 7467600"/>
              <a:gd name="connsiteY908" fmla="*/ 276711 h 6858000"/>
              <a:gd name="connsiteX909" fmla="*/ 3707943 w 7467600"/>
              <a:gd name="connsiteY909" fmla="*/ 65958 h 6858000"/>
              <a:gd name="connsiteX910" fmla="*/ 3721337 w 7467600"/>
              <a:gd name="connsiteY910" fmla="*/ 0 h 6858000"/>
              <a:gd name="connsiteX911" fmla="*/ 2867960 w 7467600"/>
              <a:gd name="connsiteY911" fmla="*/ 0 h 6858000"/>
              <a:gd name="connsiteX912" fmla="*/ 2926351 w 7467600"/>
              <a:gd name="connsiteY912" fmla="*/ 0 h 6858000"/>
              <a:gd name="connsiteX913" fmla="*/ 2902823 w 7467600"/>
              <a:gd name="connsiteY913" fmla="*/ 262929 h 6858000"/>
              <a:gd name="connsiteX914" fmla="*/ 2940663 w 7467600"/>
              <a:gd name="connsiteY914" fmla="*/ 140884 h 6858000"/>
              <a:gd name="connsiteX915" fmla="*/ 2947039 w 7467600"/>
              <a:gd name="connsiteY915" fmla="*/ 122524 h 6858000"/>
              <a:gd name="connsiteX916" fmla="*/ 2984316 w 7467600"/>
              <a:gd name="connsiteY916" fmla="*/ 0 h 6858000"/>
              <a:gd name="connsiteX917" fmla="*/ 3016114 w 7467600"/>
              <a:gd name="connsiteY917" fmla="*/ 0 h 6858000"/>
              <a:gd name="connsiteX918" fmla="*/ 2979949 w 7467600"/>
              <a:gd name="connsiteY918" fmla="*/ 119274 h 6858000"/>
              <a:gd name="connsiteX919" fmla="*/ 3023879 w 7467600"/>
              <a:gd name="connsiteY919" fmla="*/ 0 h 6858000"/>
              <a:gd name="connsiteX920" fmla="*/ 3105400 w 7467600"/>
              <a:gd name="connsiteY920" fmla="*/ 0 h 6858000"/>
              <a:gd name="connsiteX921" fmla="*/ 3094669 w 7467600"/>
              <a:gd name="connsiteY921" fmla="*/ 30308 h 6858000"/>
              <a:gd name="connsiteX922" fmla="*/ 2901945 w 7467600"/>
              <a:gd name="connsiteY922" fmla="*/ 466538 h 6858000"/>
              <a:gd name="connsiteX923" fmla="*/ 2815209 w 7467600"/>
              <a:gd name="connsiteY923" fmla="*/ 497361 h 6858000"/>
              <a:gd name="connsiteX924" fmla="*/ 2844845 w 7467600"/>
              <a:gd name="connsiteY924" fmla="*/ 127638 h 6858000"/>
              <a:gd name="connsiteX925" fmla="*/ 2867960 w 7467600"/>
              <a:gd name="connsiteY925" fmla="*/ 0 h 6858000"/>
              <a:gd name="connsiteX926" fmla="*/ 1057230 w 7467600"/>
              <a:gd name="connsiteY926" fmla="*/ 0 h 6858000"/>
              <a:gd name="connsiteX927" fmla="*/ 1111003 w 7467600"/>
              <a:gd name="connsiteY927" fmla="*/ 0 h 6858000"/>
              <a:gd name="connsiteX928" fmla="*/ 1125553 w 7467600"/>
              <a:gd name="connsiteY928" fmla="*/ 52588 h 6858000"/>
              <a:gd name="connsiteX929" fmla="*/ 1304276 w 7467600"/>
              <a:gd name="connsiteY929" fmla="*/ 476275 h 6858000"/>
              <a:gd name="connsiteX930" fmla="*/ 1492066 w 7467600"/>
              <a:gd name="connsiteY930" fmla="*/ 886333 h 6858000"/>
              <a:gd name="connsiteX931" fmla="*/ 1423698 w 7467600"/>
              <a:gd name="connsiteY931" fmla="*/ 710817 h 6858000"/>
              <a:gd name="connsiteX932" fmla="*/ 1357609 w 7467600"/>
              <a:gd name="connsiteY932" fmla="*/ 532892 h 6858000"/>
              <a:gd name="connsiteX933" fmla="*/ 1309550 w 7467600"/>
              <a:gd name="connsiteY933" fmla="*/ 374031 h 6858000"/>
              <a:gd name="connsiteX934" fmla="*/ 1193673 w 7467600"/>
              <a:gd name="connsiteY934" fmla="*/ 49533 h 6858000"/>
              <a:gd name="connsiteX935" fmla="*/ 1164391 w 7467600"/>
              <a:gd name="connsiteY935" fmla="*/ 0 h 6858000"/>
              <a:gd name="connsiteX936" fmla="*/ 1200666 w 7467600"/>
              <a:gd name="connsiteY936" fmla="*/ 0 h 6858000"/>
              <a:gd name="connsiteX937" fmla="*/ 1223408 w 7467600"/>
              <a:gd name="connsiteY937" fmla="*/ 38996 h 6858000"/>
              <a:gd name="connsiteX938" fmla="*/ 1339635 w 7467600"/>
              <a:gd name="connsiteY938" fmla="*/ 365517 h 6858000"/>
              <a:gd name="connsiteX939" fmla="*/ 1387469 w 7467600"/>
              <a:gd name="connsiteY939" fmla="*/ 523079 h 6858000"/>
              <a:gd name="connsiteX940" fmla="*/ 1452685 w 7467600"/>
              <a:gd name="connsiteY940" fmla="*/ 699806 h 6858000"/>
              <a:gd name="connsiteX941" fmla="*/ 1492092 w 7467600"/>
              <a:gd name="connsiteY941" fmla="*/ 800424 h 6858000"/>
              <a:gd name="connsiteX942" fmla="*/ 1455302 w 7467600"/>
              <a:gd name="connsiteY942" fmla="*/ 632913 h 6858000"/>
              <a:gd name="connsiteX943" fmla="*/ 1222336 w 7467600"/>
              <a:gd name="connsiteY943" fmla="*/ 9480 h 6858000"/>
              <a:gd name="connsiteX944" fmla="*/ 1214634 w 7467600"/>
              <a:gd name="connsiteY944" fmla="*/ 0 h 6858000"/>
              <a:gd name="connsiteX945" fmla="*/ 1289827 w 7467600"/>
              <a:gd name="connsiteY945" fmla="*/ 0 h 6858000"/>
              <a:gd name="connsiteX946" fmla="*/ 1321076 w 7467600"/>
              <a:gd name="connsiteY946" fmla="*/ 59722 h 6858000"/>
              <a:gd name="connsiteX947" fmla="*/ 1512579 w 7467600"/>
              <a:gd name="connsiteY947" fmla="*/ 626441 h 6858000"/>
              <a:gd name="connsiteX948" fmla="*/ 1506076 w 7467600"/>
              <a:gd name="connsiteY948" fmla="*/ 1089289 h 6858000"/>
              <a:gd name="connsiteX949" fmla="*/ 1486346 w 7467600"/>
              <a:gd name="connsiteY949" fmla="*/ 1079919 h 6858000"/>
              <a:gd name="connsiteX950" fmla="*/ 1070511 w 7467600"/>
              <a:gd name="connsiteY950" fmla="*/ 48609 h 6858000"/>
              <a:gd name="connsiteX951" fmla="*/ 1057230 w 7467600"/>
              <a:gd name="connsiteY951" fmla="*/ 0 h 6858000"/>
              <a:gd name="connsiteX952" fmla="*/ 43151 w 7467600"/>
              <a:gd name="connsiteY952" fmla="*/ 0 h 6858000"/>
              <a:gd name="connsiteX953" fmla="*/ 95283 w 7467600"/>
              <a:gd name="connsiteY953" fmla="*/ 0 h 6858000"/>
              <a:gd name="connsiteX954" fmla="*/ 300708 w 7467600"/>
              <a:gd name="connsiteY954" fmla="*/ 154571 h 6858000"/>
              <a:gd name="connsiteX955" fmla="*/ 530414 w 7467600"/>
              <a:gd name="connsiteY955" fmla="*/ 354673 h 6858000"/>
              <a:gd name="connsiteX956" fmla="*/ 333785 w 7467600"/>
              <a:gd name="connsiteY956" fmla="*/ 161564 h 6858000"/>
              <a:gd name="connsiteX957" fmla="*/ 147005 w 7467600"/>
              <a:gd name="connsiteY957" fmla="*/ 0 h 6858000"/>
              <a:gd name="connsiteX958" fmla="*/ 272509 w 7467600"/>
              <a:gd name="connsiteY958" fmla="*/ 0 h 6858000"/>
              <a:gd name="connsiteX959" fmla="*/ 326276 w 7467600"/>
              <a:gd name="connsiteY959" fmla="*/ 45847 h 6858000"/>
              <a:gd name="connsiteX960" fmla="*/ 823759 w 7467600"/>
              <a:gd name="connsiteY960" fmla="*/ 574145 h 6858000"/>
              <a:gd name="connsiteX961" fmla="*/ 811254 w 7467600"/>
              <a:gd name="connsiteY961" fmla="*/ 665546 h 6858000"/>
              <a:gd name="connsiteX962" fmla="*/ 154042 w 7467600"/>
              <a:gd name="connsiteY962" fmla="*/ 261522 h 6858000"/>
              <a:gd name="connsiteX963" fmla="*/ 13550 w 7467600"/>
              <a:gd name="connsiteY963" fmla="*/ 158423 h 6858000"/>
              <a:gd name="connsiteX964" fmla="*/ 0 w 7467600"/>
              <a:gd name="connsiteY964" fmla="*/ 146618 h 6858000"/>
              <a:gd name="connsiteX965" fmla="*/ 0 w 7467600"/>
              <a:gd name="connsiteY965" fmla="*/ 59161 h 6858000"/>
              <a:gd name="connsiteX966" fmla="*/ 45427 w 7467600"/>
              <a:gd name="connsiteY966" fmla="*/ 101078 h 6858000"/>
              <a:gd name="connsiteX967" fmla="*/ 630103 w 7467600"/>
              <a:gd name="connsiteY967" fmla="*/ 485885 h 6858000"/>
              <a:gd name="connsiteX968" fmla="*/ 532040 w 7467600"/>
              <a:gd name="connsiteY968" fmla="*/ 399359 h 6858000"/>
              <a:gd name="connsiteX969" fmla="*/ 517618 w 7467600"/>
              <a:gd name="connsiteY969" fmla="*/ 385726 h 6858000"/>
              <a:gd name="connsiteX970" fmla="*/ 285074 w 7467600"/>
              <a:gd name="connsiteY970" fmla="*/ 182755 h 6858000"/>
              <a:gd name="connsiteX971" fmla="*/ 43151 w 7467600"/>
              <a:gd name="connsiteY97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259646 w 7467600"/>
              <a:gd name="connsiteY78" fmla="*/ 5765985 h 6858000"/>
              <a:gd name="connsiteX79" fmla="*/ 7467600 w 7467600"/>
              <a:gd name="connsiteY79" fmla="*/ 6012219 h 6858000"/>
              <a:gd name="connsiteX80" fmla="*/ 7105827 w 7467600"/>
              <a:gd name="connsiteY80" fmla="*/ 5718700 h 6858000"/>
              <a:gd name="connsiteX81" fmla="*/ 7356878 w 7467600"/>
              <a:gd name="connsiteY81" fmla="*/ 5981332 h 6858000"/>
              <a:gd name="connsiteX82" fmla="*/ 7467600 w 7467600"/>
              <a:gd name="connsiteY82" fmla="*/ 6117703 h 6858000"/>
              <a:gd name="connsiteX83" fmla="*/ 7467600 w 7467600"/>
              <a:gd name="connsiteY83" fmla="*/ 6163634 h 6858000"/>
              <a:gd name="connsiteX84" fmla="*/ 7403637 w 7467600"/>
              <a:gd name="connsiteY84" fmla="*/ 6083957 h 6858000"/>
              <a:gd name="connsiteX85" fmla="*/ 7254615 w 7467600"/>
              <a:gd name="connsiteY85" fmla="*/ 5911918 h 6858000"/>
              <a:gd name="connsiteX86" fmla="*/ 7312589 w 7467600"/>
              <a:gd name="connsiteY86" fmla="*/ 5982309 h 6858000"/>
              <a:gd name="connsiteX87" fmla="*/ 7448321 w 7467600"/>
              <a:gd name="connsiteY87" fmla="*/ 6190991 h 6858000"/>
              <a:gd name="connsiteX88" fmla="*/ 7467600 w 7467600"/>
              <a:gd name="connsiteY88" fmla="*/ 6221686 h 6858000"/>
              <a:gd name="connsiteX89" fmla="*/ 7467600 w 7467600"/>
              <a:gd name="connsiteY89" fmla="*/ 6334256 h 6858000"/>
              <a:gd name="connsiteX90" fmla="*/ 7454976 w 7467600"/>
              <a:gd name="connsiteY90" fmla="*/ 6318297 h 6858000"/>
              <a:gd name="connsiteX91" fmla="*/ 7042773 w 7467600"/>
              <a:gd name="connsiteY91" fmla="*/ 5734011 h 6858000"/>
              <a:gd name="connsiteX92" fmla="*/ 1456157 w 7467600"/>
              <a:gd name="connsiteY92" fmla="*/ 5371404 h 6858000"/>
              <a:gd name="connsiteX93" fmla="*/ 1244432 w 7467600"/>
              <a:gd name="connsiteY93" fmla="*/ 5385601 h 6858000"/>
              <a:gd name="connsiteX94" fmla="*/ 973990 w 7467600"/>
              <a:gd name="connsiteY94" fmla="*/ 5424940 h 6858000"/>
              <a:gd name="connsiteX95" fmla="*/ 1103809 w 7467600"/>
              <a:gd name="connsiteY95" fmla="*/ 5433720 h 6858000"/>
              <a:gd name="connsiteX96" fmla="*/ 1123454 w 7467600"/>
              <a:gd name="connsiteY96" fmla="*/ 5435727 h 6858000"/>
              <a:gd name="connsiteX97" fmla="*/ 1737017 w 7467600"/>
              <a:gd name="connsiteY97" fmla="*/ 5452183 h 6858000"/>
              <a:gd name="connsiteX98" fmla="*/ 1824397 w 7467600"/>
              <a:gd name="connsiteY98" fmla="*/ 5447757 h 6858000"/>
              <a:gd name="connsiteX99" fmla="*/ 2070059 w 7467600"/>
              <a:gd name="connsiteY99" fmla="*/ 5441660 h 6858000"/>
              <a:gd name="connsiteX100" fmla="*/ 1456157 w 7467600"/>
              <a:gd name="connsiteY100" fmla="*/ 5371404 h 6858000"/>
              <a:gd name="connsiteX101" fmla="*/ 4988186 w 7467600"/>
              <a:gd name="connsiteY101" fmla="*/ 5216467 h 6858000"/>
              <a:gd name="connsiteX102" fmla="*/ 4777334 w 7467600"/>
              <a:gd name="connsiteY102" fmla="*/ 5406072 h 6858000"/>
              <a:gd name="connsiteX103" fmla="*/ 4718341 w 7467600"/>
              <a:gd name="connsiteY103" fmla="*/ 5468043 h 6858000"/>
              <a:gd name="connsiteX104" fmla="*/ 4604655 w 7467600"/>
              <a:gd name="connsiteY104" fmla="*/ 5583434 h 6858000"/>
              <a:gd name="connsiteX105" fmla="*/ 4565074 w 7467600"/>
              <a:gd name="connsiteY105" fmla="*/ 5618550 h 6858000"/>
              <a:gd name="connsiteX106" fmla="*/ 4988186 w 7467600"/>
              <a:gd name="connsiteY106" fmla="*/ 5216467 h 6858000"/>
              <a:gd name="connsiteX107" fmla="*/ 4978032 w 7467600"/>
              <a:gd name="connsiteY107" fmla="*/ 5183809 h 6858000"/>
              <a:gd name="connsiteX108" fmla="*/ 4463413 w 7467600"/>
              <a:gd name="connsiteY108" fmla="*/ 5615162 h 6858000"/>
              <a:gd name="connsiteX109" fmla="*/ 4358134 w 7467600"/>
              <a:gd name="connsiteY109" fmla="*/ 5742791 h 6858000"/>
              <a:gd name="connsiteX110" fmla="*/ 4376219 w 7467600"/>
              <a:gd name="connsiteY110" fmla="*/ 5729027 h 6858000"/>
              <a:gd name="connsiteX111" fmla="*/ 4582340 w 7467600"/>
              <a:gd name="connsiteY111" fmla="*/ 5561037 h 6858000"/>
              <a:gd name="connsiteX112" fmla="*/ 4694684 w 7467600"/>
              <a:gd name="connsiteY112" fmla="*/ 5447098 h 6858000"/>
              <a:gd name="connsiteX113" fmla="*/ 4754123 w 7467600"/>
              <a:gd name="connsiteY113" fmla="*/ 5384643 h 6858000"/>
              <a:gd name="connsiteX114" fmla="*/ 4978032 w 7467600"/>
              <a:gd name="connsiteY114" fmla="*/ 5183809 h 6858000"/>
              <a:gd name="connsiteX115" fmla="*/ 1903353 w 7467600"/>
              <a:gd name="connsiteY115" fmla="*/ 5044827 h 6858000"/>
              <a:gd name="connsiteX116" fmla="*/ 1936931 w 7467600"/>
              <a:gd name="connsiteY116" fmla="*/ 5093954 h 6858000"/>
              <a:gd name="connsiteX117" fmla="*/ 2195868 w 7467600"/>
              <a:gd name="connsiteY117" fmla="*/ 5396574 h 6858000"/>
              <a:gd name="connsiteX118" fmla="*/ 2088852 w 7467600"/>
              <a:gd name="connsiteY118" fmla="*/ 5166123 h 6858000"/>
              <a:gd name="connsiteX119" fmla="*/ 1958241 w 7467600"/>
              <a:gd name="connsiteY119" fmla="*/ 5067955 h 6858000"/>
              <a:gd name="connsiteX120" fmla="*/ 1903353 w 7467600"/>
              <a:gd name="connsiteY120" fmla="*/ 5044827 h 6858000"/>
              <a:gd name="connsiteX121" fmla="*/ 1979378 w 7467600"/>
              <a:gd name="connsiteY121" fmla="*/ 4769504 h 6858000"/>
              <a:gd name="connsiteX122" fmla="*/ 2882120 w 7467600"/>
              <a:gd name="connsiteY122" fmla="*/ 5064547 h 6858000"/>
              <a:gd name="connsiteX123" fmla="*/ 2793103 w 7467600"/>
              <a:gd name="connsiteY123" fmla="*/ 5039699 h 6858000"/>
              <a:gd name="connsiteX124" fmla="*/ 2770041 w 7467600"/>
              <a:gd name="connsiteY124" fmla="*/ 5033634 h 6858000"/>
              <a:gd name="connsiteX125" fmla="*/ 1979378 w 7467600"/>
              <a:gd name="connsiteY125" fmla="*/ 4769504 h 6858000"/>
              <a:gd name="connsiteX126" fmla="*/ 1927410 w 7467600"/>
              <a:gd name="connsiteY126" fmla="*/ 4716164 h 6858000"/>
              <a:gd name="connsiteX127" fmla="*/ 1959587 w 7467600"/>
              <a:gd name="connsiteY127" fmla="*/ 4728849 h 6858000"/>
              <a:gd name="connsiteX128" fmla="*/ 2777707 w 7467600"/>
              <a:gd name="connsiteY128" fmla="*/ 5003991 h 6858000"/>
              <a:gd name="connsiteX129" fmla="*/ 2800768 w 7467600"/>
              <a:gd name="connsiteY129" fmla="*/ 5010056 h 6858000"/>
              <a:gd name="connsiteX130" fmla="*/ 2879408 w 7467600"/>
              <a:gd name="connsiteY130" fmla="*/ 5031590 h 6858000"/>
              <a:gd name="connsiteX131" fmla="*/ 2862295 w 7467600"/>
              <a:gd name="connsiteY131" fmla="*/ 5022958 h 6858000"/>
              <a:gd name="connsiteX132" fmla="*/ 2813343 w 7467600"/>
              <a:gd name="connsiteY132" fmla="*/ 4998369 h 6858000"/>
              <a:gd name="connsiteX133" fmla="*/ 2646245 w 7467600"/>
              <a:gd name="connsiteY133" fmla="*/ 4930999 h 6858000"/>
              <a:gd name="connsiteX134" fmla="*/ 1999243 w 7467600"/>
              <a:gd name="connsiteY134" fmla="*/ 4730524 h 6858000"/>
              <a:gd name="connsiteX135" fmla="*/ 1979527 w 7467600"/>
              <a:gd name="connsiteY135" fmla="*/ 4726651 h 6858000"/>
              <a:gd name="connsiteX136" fmla="*/ 1927410 w 7467600"/>
              <a:gd name="connsiteY136" fmla="*/ 4716164 h 6858000"/>
              <a:gd name="connsiteX137" fmla="*/ 1997014 w 7467600"/>
              <a:gd name="connsiteY137" fmla="*/ 4698007 h 6858000"/>
              <a:gd name="connsiteX138" fmla="*/ 2005458 w 7467600"/>
              <a:gd name="connsiteY138" fmla="*/ 4699540 h 6858000"/>
              <a:gd name="connsiteX139" fmla="*/ 2657186 w 7467600"/>
              <a:gd name="connsiteY139" fmla="*/ 4901687 h 6858000"/>
              <a:gd name="connsiteX140" fmla="*/ 2826662 w 7467600"/>
              <a:gd name="connsiteY140" fmla="*/ 4970362 h 6858000"/>
              <a:gd name="connsiteX141" fmla="*/ 2876100 w 7467600"/>
              <a:gd name="connsiteY141" fmla="*/ 4995397 h 6858000"/>
              <a:gd name="connsiteX142" fmla="*/ 3042600 w 7467600"/>
              <a:gd name="connsiteY142" fmla="*/ 5059532 h 6858000"/>
              <a:gd name="connsiteX143" fmla="*/ 1997014 w 7467600"/>
              <a:gd name="connsiteY143" fmla="*/ 4698007 h 6858000"/>
              <a:gd name="connsiteX144" fmla="*/ 2305292 w 7467600"/>
              <a:gd name="connsiteY144" fmla="*/ 4219492 h 6858000"/>
              <a:gd name="connsiteX145" fmla="*/ 3360922 w 7467600"/>
              <a:gd name="connsiteY145" fmla="*/ 4529373 h 6858000"/>
              <a:gd name="connsiteX146" fmla="*/ 3492420 w 7467600"/>
              <a:gd name="connsiteY146" fmla="*/ 4510145 h 6858000"/>
              <a:gd name="connsiteX147" fmla="*/ 3364086 w 7467600"/>
              <a:gd name="connsiteY147" fmla="*/ 4480340 h 6858000"/>
              <a:gd name="connsiteX148" fmla="*/ 3225818 w 7467600"/>
              <a:gd name="connsiteY148" fmla="*/ 4411822 h 6858000"/>
              <a:gd name="connsiteX149" fmla="*/ 3129696 w 7467600"/>
              <a:gd name="connsiteY149" fmla="*/ 4360704 h 6858000"/>
              <a:gd name="connsiteX150" fmla="*/ 2814545 w 7467600"/>
              <a:gd name="connsiteY150" fmla="*/ 4282955 h 6858000"/>
              <a:gd name="connsiteX151" fmla="*/ 2305292 w 7467600"/>
              <a:gd name="connsiteY151" fmla="*/ 4219492 h 6858000"/>
              <a:gd name="connsiteX152" fmla="*/ 2626982 w 7467600"/>
              <a:gd name="connsiteY152" fmla="*/ 4206450 h 6858000"/>
              <a:gd name="connsiteX153" fmla="*/ 2490617 w 7467600"/>
              <a:gd name="connsiteY153" fmla="*/ 4206951 h 6858000"/>
              <a:gd name="connsiteX154" fmla="*/ 2819869 w 7467600"/>
              <a:gd name="connsiteY154" fmla="*/ 4252936 h 6858000"/>
              <a:gd name="connsiteX155" fmla="*/ 3143018 w 7467600"/>
              <a:gd name="connsiteY155" fmla="*/ 4332698 h 6858000"/>
              <a:gd name="connsiteX156" fmla="*/ 3241520 w 7467600"/>
              <a:gd name="connsiteY156" fmla="*/ 4385112 h 6858000"/>
              <a:gd name="connsiteX157" fmla="*/ 3374575 w 7467600"/>
              <a:gd name="connsiteY157" fmla="*/ 4451517 h 6858000"/>
              <a:gd name="connsiteX158" fmla="*/ 3505221 w 7467600"/>
              <a:gd name="connsiteY158" fmla="*/ 4480757 h 6858000"/>
              <a:gd name="connsiteX159" fmla="*/ 2626982 w 7467600"/>
              <a:gd name="connsiteY159" fmla="*/ 4206450 h 6858000"/>
              <a:gd name="connsiteX160" fmla="*/ 1310106 w 7467600"/>
              <a:gd name="connsiteY160" fmla="*/ 3943217 h 6858000"/>
              <a:gd name="connsiteX161" fmla="*/ 854994 w 7467600"/>
              <a:gd name="connsiteY161" fmla="*/ 4399136 h 6858000"/>
              <a:gd name="connsiteX162" fmla="*/ 742462 w 7467600"/>
              <a:gd name="connsiteY162" fmla="*/ 4594648 h 6858000"/>
              <a:gd name="connsiteX163" fmla="*/ 820602 w 7467600"/>
              <a:gd name="connsiteY163" fmla="*/ 4485915 h 6858000"/>
              <a:gd name="connsiteX164" fmla="*/ 878295 w 7467600"/>
              <a:gd name="connsiteY164" fmla="*/ 4403594 h 6858000"/>
              <a:gd name="connsiteX165" fmla="*/ 1240607 w 7467600"/>
              <a:gd name="connsiteY165" fmla="*/ 4010401 h 6858000"/>
              <a:gd name="connsiteX166" fmla="*/ 1310106 w 7467600"/>
              <a:gd name="connsiteY166" fmla="*/ 3943217 h 6858000"/>
              <a:gd name="connsiteX167" fmla="*/ 1423113 w 7467600"/>
              <a:gd name="connsiteY167" fmla="*/ 3874565 h 6858000"/>
              <a:gd name="connsiteX168" fmla="*/ 1260565 w 7467600"/>
              <a:gd name="connsiteY168" fmla="*/ 4031982 h 6858000"/>
              <a:gd name="connsiteX169" fmla="*/ 901900 w 7467600"/>
              <a:gd name="connsiteY169" fmla="*/ 4421236 h 6858000"/>
              <a:gd name="connsiteX170" fmla="*/ 845044 w 7467600"/>
              <a:gd name="connsiteY170" fmla="*/ 4502436 h 6858000"/>
              <a:gd name="connsiteX171" fmla="*/ 685926 w 7467600"/>
              <a:gd name="connsiteY171" fmla="*/ 4703069 h 6858000"/>
              <a:gd name="connsiteX172" fmla="*/ 684248 w 7467600"/>
              <a:gd name="connsiteY172" fmla="*/ 4706721 h 6858000"/>
              <a:gd name="connsiteX173" fmla="*/ 1423113 w 7467600"/>
              <a:gd name="connsiteY173" fmla="*/ 3874565 h 6858000"/>
              <a:gd name="connsiteX174" fmla="*/ 3316479 w 7467600"/>
              <a:gd name="connsiteY174" fmla="*/ 3872136 h 6858000"/>
              <a:gd name="connsiteX175" fmla="*/ 3546806 w 7467600"/>
              <a:gd name="connsiteY175" fmla="*/ 4356139 h 6858000"/>
              <a:gd name="connsiteX176" fmla="*/ 3364433 w 7467600"/>
              <a:gd name="connsiteY176" fmla="*/ 3953121 h 6858000"/>
              <a:gd name="connsiteX177" fmla="*/ 3316479 w 7467600"/>
              <a:gd name="connsiteY177" fmla="*/ 3872136 h 6858000"/>
              <a:gd name="connsiteX178" fmla="*/ 3291335 w 7467600"/>
              <a:gd name="connsiteY178" fmla="*/ 3767420 h 6858000"/>
              <a:gd name="connsiteX179" fmla="*/ 3390805 w 7467600"/>
              <a:gd name="connsiteY179" fmla="*/ 3937163 h 6858000"/>
              <a:gd name="connsiteX180" fmla="*/ 3579062 w 7467600"/>
              <a:gd name="connsiteY180" fmla="*/ 4359040 h 6858000"/>
              <a:gd name="connsiteX181" fmla="*/ 3467355 w 7467600"/>
              <a:gd name="connsiteY181" fmla="*/ 3988130 h 6858000"/>
              <a:gd name="connsiteX182" fmla="*/ 3310753 w 7467600"/>
              <a:gd name="connsiteY182" fmla="*/ 3787140 h 6858000"/>
              <a:gd name="connsiteX183" fmla="*/ 3291335 w 7467600"/>
              <a:gd name="connsiteY183" fmla="*/ 3767420 h 6858000"/>
              <a:gd name="connsiteX184" fmla="*/ 1635889 w 7467600"/>
              <a:gd name="connsiteY184" fmla="*/ 3709494 h 6858000"/>
              <a:gd name="connsiteX185" fmla="*/ 1634800 w 7467600"/>
              <a:gd name="connsiteY185" fmla="*/ 3731111 h 6858000"/>
              <a:gd name="connsiteX186" fmla="*/ 1635889 w 7467600"/>
              <a:gd name="connsiteY186" fmla="*/ 3709494 h 6858000"/>
              <a:gd name="connsiteX187" fmla="*/ 1510397 w 7467600"/>
              <a:gd name="connsiteY187" fmla="*/ 3684705 h 6858000"/>
              <a:gd name="connsiteX188" fmla="*/ 1146550 w 7467600"/>
              <a:gd name="connsiteY188" fmla="*/ 3802012 h 6858000"/>
              <a:gd name="connsiteX189" fmla="*/ 698834 w 7467600"/>
              <a:gd name="connsiteY189" fmla="*/ 3952272 h 6858000"/>
              <a:gd name="connsiteX190" fmla="*/ 34256 w 7467600"/>
              <a:gd name="connsiteY190" fmla="*/ 4347603 h 6858000"/>
              <a:gd name="connsiteX191" fmla="*/ 527241 w 7467600"/>
              <a:gd name="connsiteY191" fmla="*/ 4065078 h 6858000"/>
              <a:gd name="connsiteX192" fmla="*/ 1510397 w 7467600"/>
              <a:gd name="connsiteY192" fmla="*/ 3684705 h 6858000"/>
              <a:gd name="connsiteX193" fmla="*/ 1313114 w 7467600"/>
              <a:gd name="connsiteY193" fmla="*/ 3655216 h 6858000"/>
              <a:gd name="connsiteX194" fmla="*/ 1109304 w 7467600"/>
              <a:gd name="connsiteY194" fmla="*/ 3669030 h 6858000"/>
              <a:gd name="connsiteX195" fmla="*/ 8129 w 7467600"/>
              <a:gd name="connsiteY195" fmla="*/ 4330519 h 6858000"/>
              <a:gd name="connsiteX196" fmla="*/ 687572 w 7467600"/>
              <a:gd name="connsiteY196" fmla="*/ 3925629 h 6858000"/>
              <a:gd name="connsiteX197" fmla="*/ 1138365 w 7467600"/>
              <a:gd name="connsiteY197" fmla="*/ 3774515 h 6858000"/>
              <a:gd name="connsiteX198" fmla="*/ 1505579 w 7467600"/>
              <a:gd name="connsiteY198" fmla="*/ 3655526 h 6858000"/>
              <a:gd name="connsiteX199" fmla="*/ 1313114 w 7467600"/>
              <a:gd name="connsiteY199" fmla="*/ 3655216 h 6858000"/>
              <a:gd name="connsiteX200" fmla="*/ 3655073 w 7467600"/>
              <a:gd name="connsiteY200" fmla="*/ 3650884 h 6858000"/>
              <a:gd name="connsiteX201" fmla="*/ 3989938 w 7467600"/>
              <a:gd name="connsiteY201" fmla="*/ 3991685 h 6858000"/>
              <a:gd name="connsiteX202" fmla="*/ 4393907 w 7467600"/>
              <a:gd name="connsiteY202" fmla="*/ 4261258 h 6858000"/>
              <a:gd name="connsiteX203" fmla="*/ 4648051 w 7467600"/>
              <a:gd name="connsiteY203" fmla="*/ 4374051 h 6858000"/>
              <a:gd name="connsiteX204" fmla="*/ 4383389 w 7467600"/>
              <a:gd name="connsiteY204" fmla="*/ 4184369 h 6858000"/>
              <a:gd name="connsiteX205" fmla="*/ 4165508 w 7467600"/>
              <a:gd name="connsiteY205" fmla="*/ 4035196 h 6858000"/>
              <a:gd name="connsiteX206" fmla="*/ 4068162 w 7467600"/>
              <a:gd name="connsiteY206" fmla="*/ 3953394 h 6858000"/>
              <a:gd name="connsiteX207" fmla="*/ 3981416 w 7467600"/>
              <a:gd name="connsiteY207" fmla="*/ 3880482 h 6858000"/>
              <a:gd name="connsiteX208" fmla="*/ 3800147 w 7467600"/>
              <a:gd name="connsiteY208" fmla="*/ 3749872 h 6858000"/>
              <a:gd name="connsiteX209" fmla="*/ 3655073 w 7467600"/>
              <a:gd name="connsiteY209" fmla="*/ 3650884 h 6858000"/>
              <a:gd name="connsiteX210" fmla="*/ 3670252 w 7467600"/>
              <a:gd name="connsiteY210" fmla="*/ 3622798 h 6858000"/>
              <a:gd name="connsiteX211" fmla="*/ 3817258 w 7467600"/>
              <a:gd name="connsiteY211" fmla="*/ 3723577 h 6858000"/>
              <a:gd name="connsiteX212" fmla="*/ 4000461 w 7467600"/>
              <a:gd name="connsiteY212" fmla="*/ 3855966 h 6858000"/>
              <a:gd name="connsiteX213" fmla="*/ 4088180 w 7467600"/>
              <a:gd name="connsiteY213" fmla="*/ 3929774 h 6858000"/>
              <a:gd name="connsiteX214" fmla="*/ 4184555 w 7467600"/>
              <a:gd name="connsiteY214" fmla="*/ 4010683 h 6858000"/>
              <a:gd name="connsiteX215" fmla="*/ 4399563 w 7467600"/>
              <a:gd name="connsiteY215" fmla="*/ 4158106 h 6858000"/>
              <a:gd name="connsiteX216" fmla="*/ 4684469 w 7467600"/>
              <a:gd name="connsiteY216" fmla="*/ 4364680 h 6858000"/>
              <a:gd name="connsiteX217" fmla="*/ 4690271 w 7467600"/>
              <a:gd name="connsiteY217" fmla="*/ 4370034 h 6858000"/>
              <a:gd name="connsiteX218" fmla="*/ 4136093 w 7467600"/>
              <a:gd name="connsiteY218" fmla="*/ 3858466 h 6858000"/>
              <a:gd name="connsiteX219" fmla="*/ 3670252 w 7467600"/>
              <a:gd name="connsiteY219" fmla="*/ 3622798 h 6858000"/>
              <a:gd name="connsiteX220" fmla="*/ 4440129 w 7467600"/>
              <a:gd name="connsiteY220" fmla="*/ 3448571 h 6858000"/>
              <a:gd name="connsiteX221" fmla="*/ 4856525 w 7467600"/>
              <a:gd name="connsiteY221" fmla="*/ 3915351 h 6858000"/>
              <a:gd name="connsiteX222" fmla="*/ 5059055 w 7467600"/>
              <a:gd name="connsiteY222" fmla="*/ 4108918 h 6858000"/>
              <a:gd name="connsiteX223" fmla="*/ 5290070 w 7467600"/>
              <a:gd name="connsiteY223" fmla="*/ 4263619 h 6858000"/>
              <a:gd name="connsiteX224" fmla="*/ 4834991 w 7467600"/>
              <a:gd name="connsiteY224" fmla="*/ 3830985 h 6858000"/>
              <a:gd name="connsiteX225" fmla="*/ 4440129 w 7467600"/>
              <a:gd name="connsiteY225" fmla="*/ 3448571 h 6858000"/>
              <a:gd name="connsiteX226" fmla="*/ 4441737 w 7467600"/>
              <a:gd name="connsiteY226" fmla="*/ 3399734 h 6858000"/>
              <a:gd name="connsiteX227" fmla="*/ 4431236 w 7467600"/>
              <a:gd name="connsiteY227" fmla="*/ 3400954 h 6858000"/>
              <a:gd name="connsiteX228" fmla="*/ 4557150 w 7467600"/>
              <a:gd name="connsiteY228" fmla="*/ 3510023 h 6858000"/>
              <a:gd name="connsiteX229" fmla="*/ 4856936 w 7467600"/>
              <a:gd name="connsiteY229" fmla="*/ 3809146 h 6858000"/>
              <a:gd name="connsiteX230" fmla="*/ 5111996 w 7467600"/>
              <a:gd name="connsiteY230" fmla="*/ 4065759 h 6858000"/>
              <a:gd name="connsiteX231" fmla="*/ 5388878 w 7467600"/>
              <a:gd name="connsiteY231" fmla="*/ 4300185 h 6858000"/>
              <a:gd name="connsiteX232" fmla="*/ 5425556 w 7467600"/>
              <a:gd name="connsiteY232" fmla="*/ 4308967 h 6858000"/>
              <a:gd name="connsiteX233" fmla="*/ 4943646 w 7467600"/>
              <a:gd name="connsiteY233" fmla="*/ 3822916 h 6858000"/>
              <a:gd name="connsiteX234" fmla="*/ 4594837 w 7467600"/>
              <a:gd name="connsiteY234" fmla="*/ 3532274 h 6858000"/>
              <a:gd name="connsiteX235" fmla="*/ 4441737 w 7467600"/>
              <a:gd name="connsiteY235" fmla="*/ 3399734 h 6858000"/>
              <a:gd name="connsiteX236" fmla="*/ 5425834 w 7467600"/>
              <a:gd name="connsiteY236" fmla="*/ 3162785 h 6858000"/>
              <a:gd name="connsiteX237" fmla="*/ 5401644 w 7467600"/>
              <a:gd name="connsiteY237" fmla="*/ 3617847 h 6858000"/>
              <a:gd name="connsiteX238" fmla="*/ 5467256 w 7467600"/>
              <a:gd name="connsiteY238" fmla="*/ 4175494 h 6858000"/>
              <a:gd name="connsiteX239" fmla="*/ 5448069 w 7467600"/>
              <a:gd name="connsiteY239" fmla="*/ 3567554 h 6858000"/>
              <a:gd name="connsiteX240" fmla="*/ 5425834 w 7467600"/>
              <a:gd name="connsiteY240" fmla="*/ 3162785 h 6858000"/>
              <a:gd name="connsiteX241" fmla="*/ 1318687 w 7467600"/>
              <a:gd name="connsiteY241" fmla="*/ 3113840 h 6858000"/>
              <a:gd name="connsiteX242" fmla="*/ 1066793 w 7467600"/>
              <a:gd name="connsiteY242" fmla="*/ 3212171 h 6858000"/>
              <a:gd name="connsiteX243" fmla="*/ 993319 w 7467600"/>
              <a:gd name="connsiteY243" fmla="*/ 3247648 h 6858000"/>
              <a:gd name="connsiteX244" fmla="*/ 853081 w 7467600"/>
              <a:gd name="connsiteY244" fmla="*/ 3312410 h 6858000"/>
              <a:gd name="connsiteX245" fmla="*/ 805957 w 7467600"/>
              <a:gd name="connsiteY245" fmla="*/ 3330443 h 6858000"/>
              <a:gd name="connsiteX246" fmla="*/ 1318687 w 7467600"/>
              <a:gd name="connsiteY246" fmla="*/ 3113840 h 6858000"/>
              <a:gd name="connsiteX247" fmla="*/ 5453702 w 7467600"/>
              <a:gd name="connsiteY247" fmla="*/ 3090882 h 6858000"/>
              <a:gd name="connsiteX248" fmla="*/ 5480135 w 7467600"/>
              <a:gd name="connsiteY248" fmla="*/ 3565802 h 6858000"/>
              <a:gd name="connsiteX249" fmla="*/ 5499023 w 7467600"/>
              <a:gd name="connsiteY249" fmla="*/ 4166310 h 6858000"/>
              <a:gd name="connsiteX250" fmla="*/ 5547022 w 7467600"/>
              <a:gd name="connsiteY250" fmla="*/ 3607838 h 6858000"/>
              <a:gd name="connsiteX251" fmla="*/ 5515964 w 7467600"/>
              <a:gd name="connsiteY251" fmla="*/ 3378541 h 6858000"/>
              <a:gd name="connsiteX252" fmla="*/ 5453702 w 7467600"/>
              <a:gd name="connsiteY252" fmla="*/ 3090882 h 6858000"/>
              <a:gd name="connsiteX253" fmla="*/ 1238695 w 7467600"/>
              <a:gd name="connsiteY253" fmla="*/ 3076820 h 6858000"/>
              <a:gd name="connsiteX254" fmla="*/ 716371 w 7467600"/>
              <a:gd name="connsiteY254" fmla="*/ 3293249 h 6858000"/>
              <a:gd name="connsiteX255" fmla="*/ 579522 w 7467600"/>
              <a:gd name="connsiteY255" fmla="*/ 3371759 h 6858000"/>
              <a:gd name="connsiteX256" fmla="*/ 600288 w 7467600"/>
              <a:gd name="connsiteY256" fmla="*/ 3365555 h 6858000"/>
              <a:gd name="connsiteX257" fmla="*/ 840692 w 7467600"/>
              <a:gd name="connsiteY257" fmla="*/ 3284921 h 6858000"/>
              <a:gd name="connsiteX258" fmla="*/ 979248 w 7467600"/>
              <a:gd name="connsiteY258" fmla="*/ 3221003 h 6858000"/>
              <a:gd name="connsiteX259" fmla="*/ 1053282 w 7467600"/>
              <a:gd name="connsiteY259" fmla="*/ 3185247 h 6858000"/>
              <a:gd name="connsiteX260" fmla="*/ 1320603 w 7467600"/>
              <a:gd name="connsiteY260" fmla="*/ 3081281 h 6858000"/>
              <a:gd name="connsiteX261" fmla="*/ 1238695 w 7467600"/>
              <a:gd name="connsiteY261" fmla="*/ 3076820 h 6858000"/>
              <a:gd name="connsiteX262" fmla="*/ 5425627 w 7467600"/>
              <a:gd name="connsiteY262" fmla="*/ 2954192 h 6858000"/>
              <a:gd name="connsiteX263" fmla="*/ 5470770 w 7467600"/>
              <a:gd name="connsiteY263" fmla="*/ 3005435 h 6858000"/>
              <a:gd name="connsiteX264" fmla="*/ 5519779 w 7467600"/>
              <a:gd name="connsiteY264" fmla="*/ 4359223 h 6858000"/>
              <a:gd name="connsiteX265" fmla="*/ 5520293 w 7467600"/>
              <a:gd name="connsiteY265" fmla="*/ 4360602 h 6858000"/>
              <a:gd name="connsiteX266" fmla="*/ 5767221 w 7467600"/>
              <a:gd name="connsiteY266" fmla="*/ 4665564 h 6858000"/>
              <a:gd name="connsiteX267" fmla="*/ 6937169 w 7467600"/>
              <a:gd name="connsiteY267" fmla="*/ 4815941 h 6858000"/>
              <a:gd name="connsiteX268" fmla="*/ 6953922 w 7467600"/>
              <a:gd name="connsiteY268" fmla="*/ 4890068 h 6858000"/>
              <a:gd name="connsiteX269" fmla="*/ 6071359 w 7467600"/>
              <a:gd name="connsiteY269" fmla="*/ 4770770 h 6858000"/>
              <a:gd name="connsiteX270" fmla="*/ 6038839 w 7467600"/>
              <a:gd name="connsiteY270" fmla="*/ 4764474 h 6858000"/>
              <a:gd name="connsiteX271" fmla="*/ 6038706 w 7467600"/>
              <a:gd name="connsiteY271" fmla="*/ 4763847 h 6858000"/>
              <a:gd name="connsiteX272" fmla="*/ 6037784 w 7467600"/>
              <a:gd name="connsiteY272" fmla="*/ 4764270 h 6858000"/>
              <a:gd name="connsiteX273" fmla="*/ 6038839 w 7467600"/>
              <a:gd name="connsiteY273" fmla="*/ 4764474 h 6858000"/>
              <a:gd name="connsiteX274" fmla="*/ 6040338 w 7467600"/>
              <a:gd name="connsiteY274" fmla="*/ 4771418 h 6858000"/>
              <a:gd name="connsiteX275" fmla="*/ 6024488 w 7467600"/>
              <a:gd name="connsiteY275" fmla="*/ 4809903 h 6858000"/>
              <a:gd name="connsiteX276" fmla="*/ 5599771 w 7467600"/>
              <a:gd name="connsiteY276" fmla="*/ 5509652 h 6858000"/>
              <a:gd name="connsiteX277" fmla="*/ 5548843 w 7467600"/>
              <a:gd name="connsiteY277" fmla="*/ 5563845 h 6858000"/>
              <a:gd name="connsiteX278" fmla="*/ 5940952 w 7467600"/>
              <a:gd name="connsiteY278" fmla="*/ 6250028 h 6858000"/>
              <a:gd name="connsiteX279" fmla="*/ 6043441 w 7467600"/>
              <a:gd name="connsiteY279" fmla="*/ 6665847 h 6858000"/>
              <a:gd name="connsiteX280" fmla="*/ 6093432 w 7467600"/>
              <a:gd name="connsiteY280" fmla="*/ 6858000 h 6858000"/>
              <a:gd name="connsiteX281" fmla="*/ 6034344 w 7467600"/>
              <a:gd name="connsiteY281" fmla="*/ 6858000 h 6858000"/>
              <a:gd name="connsiteX282" fmla="*/ 6026679 w 7467600"/>
              <a:gd name="connsiteY282" fmla="*/ 6836959 h 6858000"/>
              <a:gd name="connsiteX283" fmla="*/ 5800441 w 7467600"/>
              <a:gd name="connsiteY283" fmla="*/ 6335286 h 6858000"/>
              <a:gd name="connsiteX284" fmla="*/ 5526562 w 7467600"/>
              <a:gd name="connsiteY284" fmla="*/ 5705388 h 6858000"/>
              <a:gd name="connsiteX285" fmla="*/ 5519640 w 7467600"/>
              <a:gd name="connsiteY285" fmla="*/ 5683774 h 6858000"/>
              <a:gd name="connsiteX286" fmla="*/ 5844559 w 7467600"/>
              <a:gd name="connsiteY286" fmla="*/ 6553349 h 6858000"/>
              <a:gd name="connsiteX287" fmla="*/ 5975994 w 7467600"/>
              <a:gd name="connsiteY287" fmla="*/ 6858000 h 6858000"/>
              <a:gd name="connsiteX288" fmla="*/ 5898547 w 7467600"/>
              <a:gd name="connsiteY288" fmla="*/ 6858000 h 6858000"/>
              <a:gd name="connsiteX289" fmla="*/ 5682041 w 7467600"/>
              <a:gd name="connsiteY289" fmla="*/ 6355860 h 6858000"/>
              <a:gd name="connsiteX290" fmla="*/ 5461758 w 7467600"/>
              <a:gd name="connsiteY290" fmla="*/ 5820220 h 6858000"/>
              <a:gd name="connsiteX291" fmla="*/ 5237282 w 7467600"/>
              <a:gd name="connsiteY291" fmla="*/ 6579086 h 6858000"/>
              <a:gd name="connsiteX292" fmla="*/ 5115009 w 7467600"/>
              <a:gd name="connsiteY292" fmla="*/ 6858000 h 6858000"/>
              <a:gd name="connsiteX293" fmla="*/ 5028074 w 7467600"/>
              <a:gd name="connsiteY293" fmla="*/ 6858000 h 6858000"/>
              <a:gd name="connsiteX294" fmla="*/ 5079508 w 7467600"/>
              <a:gd name="connsiteY294" fmla="*/ 6749074 h 6858000"/>
              <a:gd name="connsiteX295" fmla="*/ 5371846 w 7467600"/>
              <a:gd name="connsiteY295" fmla="*/ 5924413 h 6858000"/>
              <a:gd name="connsiteX296" fmla="*/ 5270512 w 7467600"/>
              <a:gd name="connsiteY296" fmla="*/ 6138975 h 6858000"/>
              <a:gd name="connsiteX297" fmla="*/ 5062409 w 7467600"/>
              <a:gd name="connsiteY297" fmla="*/ 6653544 h 6858000"/>
              <a:gd name="connsiteX298" fmla="*/ 5036628 w 7467600"/>
              <a:gd name="connsiteY298" fmla="*/ 6754247 h 6858000"/>
              <a:gd name="connsiteX299" fmla="*/ 5009112 w 7467600"/>
              <a:gd name="connsiteY299" fmla="*/ 6858000 h 6858000"/>
              <a:gd name="connsiteX300" fmla="*/ 4976679 w 7467600"/>
              <a:gd name="connsiteY300" fmla="*/ 6858000 h 6858000"/>
              <a:gd name="connsiteX301" fmla="*/ 5006537 w 7467600"/>
              <a:gd name="connsiteY301" fmla="*/ 6747068 h 6858000"/>
              <a:gd name="connsiteX302" fmla="*/ 5032723 w 7467600"/>
              <a:gd name="connsiteY302" fmla="*/ 6644957 h 6858000"/>
              <a:gd name="connsiteX303" fmla="*/ 5242949 w 7467600"/>
              <a:gd name="connsiteY303" fmla="*/ 6125175 h 6858000"/>
              <a:gd name="connsiteX304" fmla="*/ 5286321 w 7467600"/>
              <a:gd name="connsiteY304" fmla="*/ 6033555 h 6858000"/>
              <a:gd name="connsiteX305" fmla="*/ 5008210 w 7467600"/>
              <a:gd name="connsiteY305" fmla="*/ 6649194 h 6858000"/>
              <a:gd name="connsiteX306" fmla="*/ 4986321 w 7467600"/>
              <a:gd name="connsiteY306" fmla="*/ 6765687 h 6858000"/>
              <a:gd name="connsiteX307" fmla="*/ 4973474 w 7467600"/>
              <a:gd name="connsiteY307" fmla="*/ 6858000 h 6858000"/>
              <a:gd name="connsiteX308" fmla="*/ 4907178 w 7467600"/>
              <a:gd name="connsiteY308" fmla="*/ 6858000 h 6858000"/>
              <a:gd name="connsiteX309" fmla="*/ 4910810 w 7467600"/>
              <a:gd name="connsiteY309" fmla="*/ 6829660 h 6858000"/>
              <a:gd name="connsiteX310" fmla="*/ 4987461 w 7467600"/>
              <a:gd name="connsiteY310" fmla="*/ 6432994 h 6858000"/>
              <a:gd name="connsiteX311" fmla="*/ 5179262 w 7467600"/>
              <a:gd name="connsiteY311" fmla="*/ 6035044 h 6858000"/>
              <a:gd name="connsiteX312" fmla="*/ 4689678 w 7467600"/>
              <a:gd name="connsiteY312" fmla="*/ 6440241 h 6858000"/>
              <a:gd name="connsiteX313" fmla="*/ 4477543 w 7467600"/>
              <a:gd name="connsiteY313" fmla="*/ 6674836 h 6858000"/>
              <a:gd name="connsiteX314" fmla="*/ 4329957 w 7467600"/>
              <a:gd name="connsiteY314" fmla="*/ 6858000 h 6858000"/>
              <a:gd name="connsiteX315" fmla="*/ 4218595 w 7467600"/>
              <a:gd name="connsiteY315" fmla="*/ 6858000 h 6858000"/>
              <a:gd name="connsiteX316" fmla="*/ 4368888 w 7467600"/>
              <a:gd name="connsiteY316" fmla="*/ 6668412 h 6858000"/>
              <a:gd name="connsiteX317" fmla="*/ 4563091 w 7467600"/>
              <a:gd name="connsiteY317" fmla="*/ 6442508 h 6858000"/>
              <a:gd name="connsiteX318" fmla="*/ 5387324 w 7467600"/>
              <a:gd name="connsiteY318" fmla="*/ 5705830 h 6858000"/>
              <a:gd name="connsiteX319" fmla="*/ 5073620 w 7467600"/>
              <a:gd name="connsiteY319" fmla="*/ 5955437 h 6858000"/>
              <a:gd name="connsiteX320" fmla="*/ 4689789 w 7467600"/>
              <a:gd name="connsiteY320" fmla="*/ 6268382 h 6858000"/>
              <a:gd name="connsiteX321" fmla="*/ 4418722 w 7467600"/>
              <a:gd name="connsiteY321" fmla="*/ 6570886 h 6858000"/>
              <a:gd name="connsiteX322" fmla="*/ 4214944 w 7467600"/>
              <a:gd name="connsiteY322" fmla="*/ 6858000 h 6858000"/>
              <a:gd name="connsiteX323" fmla="*/ 4177898 w 7467600"/>
              <a:gd name="connsiteY323" fmla="*/ 6858000 h 6858000"/>
              <a:gd name="connsiteX324" fmla="*/ 4391597 w 7467600"/>
              <a:gd name="connsiteY324" fmla="*/ 6556370 h 6858000"/>
              <a:gd name="connsiteX325" fmla="*/ 4668889 w 7467600"/>
              <a:gd name="connsiteY325" fmla="*/ 6246399 h 6858000"/>
              <a:gd name="connsiteX326" fmla="*/ 5055427 w 7467600"/>
              <a:gd name="connsiteY326" fmla="*/ 5931476 h 6858000"/>
              <a:gd name="connsiteX327" fmla="*/ 5371814 w 7467600"/>
              <a:gd name="connsiteY327" fmla="*/ 5678975 h 6858000"/>
              <a:gd name="connsiteX328" fmla="*/ 4987918 w 7467600"/>
              <a:gd name="connsiteY328" fmla="*/ 5838701 h 6858000"/>
              <a:gd name="connsiteX329" fmla="*/ 4317146 w 7467600"/>
              <a:gd name="connsiteY329" fmla="*/ 6587716 h 6858000"/>
              <a:gd name="connsiteX330" fmla="*/ 4171627 w 7467600"/>
              <a:gd name="connsiteY330" fmla="*/ 6858000 h 6858000"/>
              <a:gd name="connsiteX331" fmla="*/ 4081585 w 7467600"/>
              <a:gd name="connsiteY331" fmla="*/ 6858000 h 6858000"/>
              <a:gd name="connsiteX332" fmla="*/ 4238603 w 7467600"/>
              <a:gd name="connsiteY332" fmla="*/ 6559341 h 6858000"/>
              <a:gd name="connsiteX333" fmla="*/ 4778333 w 7467600"/>
              <a:gd name="connsiteY333" fmla="*/ 5873626 h 6858000"/>
              <a:gd name="connsiteX334" fmla="*/ 5414185 w 7467600"/>
              <a:gd name="connsiteY334" fmla="*/ 5573882 h 6858000"/>
              <a:gd name="connsiteX335" fmla="*/ 5959648 w 7467600"/>
              <a:gd name="connsiteY335" fmla="*/ 4760797 h 6858000"/>
              <a:gd name="connsiteX336" fmla="*/ 5355019 w 7467600"/>
              <a:gd name="connsiteY336" fmla="*/ 4734672 h 6858000"/>
              <a:gd name="connsiteX337" fmla="*/ 5083565 w 7467600"/>
              <a:gd name="connsiteY337" fmla="*/ 5179121 h 6858000"/>
              <a:gd name="connsiteX338" fmla="*/ 4713577 w 7467600"/>
              <a:gd name="connsiteY338" fmla="*/ 5616803 h 6858000"/>
              <a:gd name="connsiteX339" fmla="*/ 3989559 w 7467600"/>
              <a:gd name="connsiteY339" fmla="*/ 6145945 h 6858000"/>
              <a:gd name="connsiteX340" fmla="*/ 3939824 w 7467600"/>
              <a:gd name="connsiteY340" fmla="*/ 6066900 h 6858000"/>
              <a:gd name="connsiteX341" fmla="*/ 4584537 w 7467600"/>
              <a:gd name="connsiteY341" fmla="*/ 5324826 h 6858000"/>
              <a:gd name="connsiteX342" fmla="*/ 5037105 w 7467600"/>
              <a:gd name="connsiteY342" fmla="*/ 5088765 h 6858000"/>
              <a:gd name="connsiteX343" fmla="*/ 5039930 w 7467600"/>
              <a:gd name="connsiteY343" fmla="*/ 5089585 h 6858000"/>
              <a:gd name="connsiteX344" fmla="*/ 5263764 w 7467600"/>
              <a:gd name="connsiteY344" fmla="*/ 4735525 h 6858000"/>
              <a:gd name="connsiteX345" fmla="*/ 4086300 w 7467600"/>
              <a:gd name="connsiteY345" fmla="*/ 4884599 h 6858000"/>
              <a:gd name="connsiteX346" fmla="*/ 4085485 w 7467600"/>
              <a:gd name="connsiteY346" fmla="*/ 4899070 h 6858000"/>
              <a:gd name="connsiteX347" fmla="*/ 3871915 w 7467600"/>
              <a:gd name="connsiteY347" fmla="*/ 5253645 h 6858000"/>
              <a:gd name="connsiteX348" fmla="*/ 3799374 w 7467600"/>
              <a:gd name="connsiteY348" fmla="*/ 5466127 h 6858000"/>
              <a:gd name="connsiteX349" fmla="*/ 3498850 w 7467600"/>
              <a:gd name="connsiteY349" fmla="*/ 6661888 h 6858000"/>
              <a:gd name="connsiteX350" fmla="*/ 3399216 w 7467600"/>
              <a:gd name="connsiteY350" fmla="*/ 6858000 h 6858000"/>
              <a:gd name="connsiteX351" fmla="*/ 3303688 w 7467600"/>
              <a:gd name="connsiteY351" fmla="*/ 6858000 h 6858000"/>
              <a:gd name="connsiteX352" fmla="*/ 3391774 w 7467600"/>
              <a:gd name="connsiteY352" fmla="*/ 6697181 h 6858000"/>
              <a:gd name="connsiteX353" fmla="*/ 3735540 w 7467600"/>
              <a:gd name="connsiteY353" fmla="*/ 5546923 h 6858000"/>
              <a:gd name="connsiteX354" fmla="*/ 3729438 w 7467600"/>
              <a:gd name="connsiteY354" fmla="*/ 5569058 h 6858000"/>
              <a:gd name="connsiteX355" fmla="*/ 3707782 w 7467600"/>
              <a:gd name="connsiteY355" fmla="*/ 5644908 h 6858000"/>
              <a:gd name="connsiteX356" fmla="*/ 3583827 w 7467600"/>
              <a:gd name="connsiteY356" fmla="*/ 6039215 h 6858000"/>
              <a:gd name="connsiteX357" fmla="*/ 3547861 w 7467600"/>
              <a:gd name="connsiteY357" fmla="*/ 6129609 h 6858000"/>
              <a:gd name="connsiteX358" fmla="*/ 3490905 w 7467600"/>
              <a:gd name="connsiteY358" fmla="*/ 6277660 h 6858000"/>
              <a:gd name="connsiteX359" fmla="*/ 3455859 w 7467600"/>
              <a:gd name="connsiteY359" fmla="*/ 6391301 h 6858000"/>
              <a:gd name="connsiteX360" fmla="*/ 3429112 w 7467600"/>
              <a:gd name="connsiteY360" fmla="*/ 6479469 h 6858000"/>
              <a:gd name="connsiteX361" fmla="*/ 3304862 w 7467600"/>
              <a:gd name="connsiteY361" fmla="*/ 6796476 h 6858000"/>
              <a:gd name="connsiteX362" fmla="*/ 3276071 w 7467600"/>
              <a:gd name="connsiteY362" fmla="*/ 6858000 h 6858000"/>
              <a:gd name="connsiteX363" fmla="*/ 3240805 w 7467600"/>
              <a:gd name="connsiteY363" fmla="*/ 6858000 h 6858000"/>
              <a:gd name="connsiteX364" fmla="*/ 3275917 w 7467600"/>
              <a:gd name="connsiteY364" fmla="*/ 6783192 h 6858000"/>
              <a:gd name="connsiteX365" fmla="*/ 3399358 w 7467600"/>
              <a:gd name="connsiteY365" fmla="*/ 6469011 h 6858000"/>
              <a:gd name="connsiteX366" fmla="*/ 3425650 w 7467600"/>
              <a:gd name="connsiteY366" fmla="*/ 6381333 h 6858000"/>
              <a:gd name="connsiteX367" fmla="*/ 3460661 w 7467600"/>
              <a:gd name="connsiteY367" fmla="*/ 6266763 h 6858000"/>
              <a:gd name="connsiteX368" fmla="*/ 3518021 w 7467600"/>
              <a:gd name="connsiteY368" fmla="*/ 6117298 h 6858000"/>
              <a:gd name="connsiteX369" fmla="*/ 3554035 w 7467600"/>
              <a:gd name="connsiteY369" fmla="*/ 6027832 h 6858000"/>
              <a:gd name="connsiteX370" fmla="*/ 3677174 w 7467600"/>
              <a:gd name="connsiteY370" fmla="*/ 5636351 h 6858000"/>
              <a:gd name="connsiteX371" fmla="*/ 3698819 w 7467600"/>
              <a:gd name="connsiteY371" fmla="*/ 5560503 h 6858000"/>
              <a:gd name="connsiteX372" fmla="*/ 3702094 w 7467600"/>
              <a:gd name="connsiteY372" fmla="*/ 5549194 h 6858000"/>
              <a:gd name="connsiteX373" fmla="*/ 3398355 w 7467600"/>
              <a:gd name="connsiteY373" fmla="*/ 6094603 h 6858000"/>
              <a:gd name="connsiteX374" fmla="*/ 3193941 w 7467600"/>
              <a:gd name="connsiteY374" fmla="*/ 6798775 h 6858000"/>
              <a:gd name="connsiteX375" fmla="*/ 3184140 w 7467600"/>
              <a:gd name="connsiteY375" fmla="*/ 6858000 h 6858000"/>
              <a:gd name="connsiteX376" fmla="*/ 3099978 w 7467600"/>
              <a:gd name="connsiteY376" fmla="*/ 6858000 h 6858000"/>
              <a:gd name="connsiteX377" fmla="*/ 3101556 w 7467600"/>
              <a:gd name="connsiteY377" fmla="*/ 6843337 h 6858000"/>
              <a:gd name="connsiteX378" fmla="*/ 3370162 w 7467600"/>
              <a:gd name="connsiteY378" fmla="*/ 5785550 h 6858000"/>
              <a:gd name="connsiteX379" fmla="*/ 3746477 w 7467600"/>
              <a:gd name="connsiteY379" fmla="*/ 5377889 h 6858000"/>
              <a:gd name="connsiteX380" fmla="*/ 3863399 w 7467600"/>
              <a:gd name="connsiteY380" fmla="*/ 5087257 h 6858000"/>
              <a:gd name="connsiteX381" fmla="*/ 3968712 w 7467600"/>
              <a:gd name="connsiteY381" fmla="*/ 4913989 h 6858000"/>
              <a:gd name="connsiteX382" fmla="*/ 2792390 w 7467600"/>
              <a:gd name="connsiteY382" fmla="*/ 5382974 h 6858000"/>
              <a:gd name="connsiteX383" fmla="*/ 2714982 w 7467600"/>
              <a:gd name="connsiteY383" fmla="*/ 5427051 h 6858000"/>
              <a:gd name="connsiteX384" fmla="*/ 2813361 w 7467600"/>
              <a:gd name="connsiteY384" fmla="*/ 6023912 h 6858000"/>
              <a:gd name="connsiteX385" fmla="*/ 2688430 w 7467600"/>
              <a:gd name="connsiteY385" fmla="*/ 6801564 h 6858000"/>
              <a:gd name="connsiteX386" fmla="*/ 2629626 w 7467600"/>
              <a:gd name="connsiteY386" fmla="*/ 6763394 h 6858000"/>
              <a:gd name="connsiteX387" fmla="*/ 2565328 w 7467600"/>
              <a:gd name="connsiteY387" fmla="*/ 5516399 h 6858000"/>
              <a:gd name="connsiteX388" fmla="*/ 1922999 w 7467600"/>
              <a:gd name="connsiteY388" fmla="*/ 5980343 h 6858000"/>
              <a:gd name="connsiteX389" fmla="*/ 1950261 w 7467600"/>
              <a:gd name="connsiteY389" fmla="*/ 6405858 h 6858000"/>
              <a:gd name="connsiteX390" fmla="*/ 2365554 w 7467600"/>
              <a:gd name="connsiteY390" fmla="*/ 6759107 h 6858000"/>
              <a:gd name="connsiteX391" fmla="*/ 2424142 w 7467600"/>
              <a:gd name="connsiteY391" fmla="*/ 6858000 h 6858000"/>
              <a:gd name="connsiteX392" fmla="*/ 2395994 w 7467600"/>
              <a:gd name="connsiteY392" fmla="*/ 6858000 h 6858000"/>
              <a:gd name="connsiteX393" fmla="*/ 2392863 w 7467600"/>
              <a:gd name="connsiteY393" fmla="*/ 6852964 h 6858000"/>
              <a:gd name="connsiteX394" fmla="*/ 2017589 w 7467600"/>
              <a:gd name="connsiteY394" fmla="*/ 6493982 h 6858000"/>
              <a:gd name="connsiteX395" fmla="*/ 2147336 w 7467600"/>
              <a:gd name="connsiteY395" fmla="*/ 6594052 h 6858000"/>
              <a:gd name="connsiteX396" fmla="*/ 2207047 w 7467600"/>
              <a:gd name="connsiteY396" fmla="*/ 6654540 h 6858000"/>
              <a:gd name="connsiteX397" fmla="*/ 2299106 w 7467600"/>
              <a:gd name="connsiteY397" fmla="*/ 6778931 h 6858000"/>
              <a:gd name="connsiteX398" fmla="*/ 2314430 w 7467600"/>
              <a:gd name="connsiteY398" fmla="*/ 6801144 h 6858000"/>
              <a:gd name="connsiteX399" fmla="*/ 2352406 w 7467600"/>
              <a:gd name="connsiteY399" fmla="*/ 6858000 h 6858000"/>
              <a:gd name="connsiteX400" fmla="*/ 2314492 w 7467600"/>
              <a:gd name="connsiteY400" fmla="*/ 6858000 h 6858000"/>
              <a:gd name="connsiteX401" fmla="*/ 2288095 w 7467600"/>
              <a:gd name="connsiteY401" fmla="*/ 6818030 h 6858000"/>
              <a:gd name="connsiteX402" fmla="*/ 2272768 w 7467600"/>
              <a:gd name="connsiteY402" fmla="*/ 6795822 h 6858000"/>
              <a:gd name="connsiteX403" fmla="*/ 2182715 w 7467600"/>
              <a:gd name="connsiteY403" fmla="*/ 6675071 h 6858000"/>
              <a:gd name="connsiteX404" fmla="*/ 2032061 w 7467600"/>
              <a:gd name="connsiteY404" fmla="*/ 6541380 h 6858000"/>
              <a:gd name="connsiteX405" fmla="*/ 2257220 w 7467600"/>
              <a:gd name="connsiteY405" fmla="*/ 6826257 h 6858000"/>
              <a:gd name="connsiteX406" fmla="*/ 2281324 w 7467600"/>
              <a:gd name="connsiteY406" fmla="*/ 6858000 h 6858000"/>
              <a:gd name="connsiteX407" fmla="*/ 2242860 w 7467600"/>
              <a:gd name="connsiteY407" fmla="*/ 6858000 h 6858000"/>
              <a:gd name="connsiteX408" fmla="*/ 2232818 w 7467600"/>
              <a:gd name="connsiteY408" fmla="*/ 6844926 h 6858000"/>
              <a:gd name="connsiteX409" fmla="*/ 1990172 w 7467600"/>
              <a:gd name="connsiteY409" fmla="*/ 6542121 h 6858000"/>
              <a:gd name="connsiteX410" fmla="*/ 2124090 w 7467600"/>
              <a:gd name="connsiteY410" fmla="*/ 6761017 h 6858000"/>
              <a:gd name="connsiteX411" fmla="*/ 2200380 w 7467600"/>
              <a:gd name="connsiteY411" fmla="*/ 6858000 h 6858000"/>
              <a:gd name="connsiteX412" fmla="*/ 2147507 w 7467600"/>
              <a:gd name="connsiteY412" fmla="*/ 6858000 h 6858000"/>
              <a:gd name="connsiteX413" fmla="*/ 2070668 w 7467600"/>
              <a:gd name="connsiteY413" fmla="*/ 6761520 h 6858000"/>
              <a:gd name="connsiteX414" fmla="*/ 1975142 w 7467600"/>
              <a:gd name="connsiteY414" fmla="*/ 6585570 h 6858000"/>
              <a:gd name="connsiteX415" fmla="*/ 2050035 w 7467600"/>
              <a:gd name="connsiteY415" fmla="*/ 6813345 h 6858000"/>
              <a:gd name="connsiteX416" fmla="*/ 2063025 w 7467600"/>
              <a:gd name="connsiteY416" fmla="*/ 6858000 h 6858000"/>
              <a:gd name="connsiteX417" fmla="*/ 2021675 w 7467600"/>
              <a:gd name="connsiteY417" fmla="*/ 6858000 h 6858000"/>
              <a:gd name="connsiteX418" fmla="*/ 2019308 w 7467600"/>
              <a:gd name="connsiteY418" fmla="*/ 6847118 h 6858000"/>
              <a:gd name="connsiteX419" fmla="*/ 1938835 w 7467600"/>
              <a:gd name="connsiteY419" fmla="*/ 6551160 h 6858000"/>
              <a:gd name="connsiteX420" fmla="*/ 1953230 w 7467600"/>
              <a:gd name="connsiteY420" fmla="*/ 6759699 h 6858000"/>
              <a:gd name="connsiteX421" fmla="*/ 1956763 w 7467600"/>
              <a:gd name="connsiteY421" fmla="*/ 6778191 h 6858000"/>
              <a:gd name="connsiteX422" fmla="*/ 1967925 w 7467600"/>
              <a:gd name="connsiteY422" fmla="*/ 6858000 h 6858000"/>
              <a:gd name="connsiteX423" fmla="*/ 1936622 w 7467600"/>
              <a:gd name="connsiteY423" fmla="*/ 6858000 h 6858000"/>
              <a:gd name="connsiteX424" fmla="*/ 1926261 w 7467600"/>
              <a:gd name="connsiteY424" fmla="*/ 6784064 h 6858000"/>
              <a:gd name="connsiteX425" fmla="*/ 1922724 w 7467600"/>
              <a:gd name="connsiteY425" fmla="*/ 6765577 h 6858000"/>
              <a:gd name="connsiteX426" fmla="*/ 1904650 w 7467600"/>
              <a:gd name="connsiteY426" fmla="*/ 6639616 h 6858000"/>
              <a:gd name="connsiteX427" fmla="*/ 1885273 w 7467600"/>
              <a:gd name="connsiteY427" fmla="*/ 6858000 h 6858000"/>
              <a:gd name="connsiteX428" fmla="*/ 1854363 w 7467600"/>
              <a:gd name="connsiteY428" fmla="*/ 6858000 h 6858000"/>
              <a:gd name="connsiteX429" fmla="*/ 1880391 w 7467600"/>
              <a:gd name="connsiteY429" fmla="*/ 6603796 h 6858000"/>
              <a:gd name="connsiteX430" fmla="*/ 1818273 w 7467600"/>
              <a:gd name="connsiteY430" fmla="*/ 6715729 h 6858000"/>
              <a:gd name="connsiteX431" fmla="*/ 1794691 w 7467600"/>
              <a:gd name="connsiteY431" fmla="*/ 6843239 h 6858000"/>
              <a:gd name="connsiteX432" fmla="*/ 1794914 w 7467600"/>
              <a:gd name="connsiteY432" fmla="*/ 6858000 h 6858000"/>
              <a:gd name="connsiteX433" fmla="*/ 1746128 w 7467600"/>
              <a:gd name="connsiteY433" fmla="*/ 6858000 h 6858000"/>
              <a:gd name="connsiteX434" fmla="*/ 1753934 w 7467600"/>
              <a:gd name="connsiteY434" fmla="*/ 6724796 h 6858000"/>
              <a:gd name="connsiteX435" fmla="*/ 1792053 w 7467600"/>
              <a:gd name="connsiteY435" fmla="*/ 6572396 h 6858000"/>
              <a:gd name="connsiteX436" fmla="*/ 1862248 w 7467600"/>
              <a:gd name="connsiteY436" fmla="*/ 6266397 h 6858000"/>
              <a:gd name="connsiteX437" fmla="*/ 1862250 w 7467600"/>
              <a:gd name="connsiteY437" fmla="*/ 6033531 h 6858000"/>
              <a:gd name="connsiteX438" fmla="*/ 1211999 w 7467600"/>
              <a:gd name="connsiteY438" fmla="*/ 6683610 h 6858000"/>
              <a:gd name="connsiteX439" fmla="*/ 1213266 w 7467600"/>
              <a:gd name="connsiteY439" fmla="*/ 6691947 h 6858000"/>
              <a:gd name="connsiteX440" fmla="*/ 1203370 w 7467600"/>
              <a:gd name="connsiteY440" fmla="*/ 6850676 h 6858000"/>
              <a:gd name="connsiteX441" fmla="*/ 1203671 w 7467600"/>
              <a:gd name="connsiteY441" fmla="*/ 6858000 h 6858000"/>
              <a:gd name="connsiteX442" fmla="*/ 1143180 w 7467600"/>
              <a:gd name="connsiteY442" fmla="*/ 6858000 h 6858000"/>
              <a:gd name="connsiteX443" fmla="*/ 1142176 w 7467600"/>
              <a:gd name="connsiteY443" fmla="*/ 6766045 h 6858000"/>
              <a:gd name="connsiteX444" fmla="*/ 1067484 w 7467600"/>
              <a:gd name="connsiteY444" fmla="*/ 6858000 h 6858000"/>
              <a:gd name="connsiteX445" fmla="*/ 953928 w 7467600"/>
              <a:gd name="connsiteY445" fmla="*/ 6858000 h 6858000"/>
              <a:gd name="connsiteX446" fmla="*/ 959715 w 7467600"/>
              <a:gd name="connsiteY446" fmla="*/ 6850185 h 6858000"/>
              <a:gd name="connsiteX447" fmla="*/ 1483788 w 7467600"/>
              <a:gd name="connsiteY447" fmla="*/ 6259174 h 6858000"/>
              <a:gd name="connsiteX448" fmla="*/ 1100671 w 7467600"/>
              <a:gd name="connsiteY448" fmla="*/ 6252137 h 6858000"/>
              <a:gd name="connsiteX449" fmla="*/ 1090144 w 7467600"/>
              <a:gd name="connsiteY449" fmla="*/ 6256748 h 6858000"/>
              <a:gd name="connsiteX450" fmla="*/ 1095872 w 7467600"/>
              <a:gd name="connsiteY450" fmla="*/ 6271892 h 6858000"/>
              <a:gd name="connsiteX451" fmla="*/ 262785 w 7467600"/>
              <a:gd name="connsiteY451" fmla="*/ 6845450 h 6858000"/>
              <a:gd name="connsiteX452" fmla="*/ 209968 w 7467600"/>
              <a:gd name="connsiteY452" fmla="*/ 6770713 h 6858000"/>
              <a:gd name="connsiteX453" fmla="*/ 873460 w 7467600"/>
              <a:gd name="connsiteY453" fmla="*/ 6253768 h 6858000"/>
              <a:gd name="connsiteX454" fmla="*/ 192686 w 7467600"/>
              <a:gd name="connsiteY454" fmla="*/ 5849257 h 6858000"/>
              <a:gd name="connsiteX455" fmla="*/ 4696 w 7467600"/>
              <a:gd name="connsiteY455" fmla="*/ 5697668 h 6858000"/>
              <a:gd name="connsiteX456" fmla="*/ 0 w 7467600"/>
              <a:gd name="connsiteY456" fmla="*/ 5689984 h 6858000"/>
              <a:gd name="connsiteX457" fmla="*/ 0 w 7467600"/>
              <a:gd name="connsiteY457" fmla="*/ 5513472 h 6858000"/>
              <a:gd name="connsiteX458" fmla="*/ 174101 w 7467600"/>
              <a:gd name="connsiteY458" fmla="*/ 5620277 h 6858000"/>
              <a:gd name="connsiteX459" fmla="*/ 891800 w 7467600"/>
              <a:gd name="connsiteY459" fmla="*/ 6036935 h 6858000"/>
              <a:gd name="connsiteX460" fmla="*/ 1072219 w 7467600"/>
              <a:gd name="connsiteY460" fmla="*/ 6169443 h 6858000"/>
              <a:gd name="connsiteX461" fmla="*/ 1074117 w 7467600"/>
              <a:gd name="connsiteY461" fmla="*/ 6170301 h 6858000"/>
              <a:gd name="connsiteX462" fmla="*/ 1083114 w 7467600"/>
              <a:gd name="connsiteY462" fmla="*/ 6174131 h 6858000"/>
              <a:gd name="connsiteX463" fmla="*/ 1543010 w 7467600"/>
              <a:gd name="connsiteY463" fmla="*/ 6191140 h 6858000"/>
              <a:gd name="connsiteX464" fmla="*/ 1551080 w 7467600"/>
              <a:gd name="connsiteY464" fmla="*/ 6195006 h 6858000"/>
              <a:gd name="connsiteX465" fmla="*/ 2345443 w 7467600"/>
              <a:gd name="connsiteY465" fmla="*/ 5549882 h 6858000"/>
              <a:gd name="connsiteX466" fmla="*/ 1721499 w 7467600"/>
              <a:gd name="connsiteY466" fmla="*/ 5599969 h 6858000"/>
              <a:gd name="connsiteX467" fmla="*/ 767716 w 7467600"/>
              <a:gd name="connsiteY467" fmla="*/ 5472768 h 6858000"/>
              <a:gd name="connsiteX468" fmla="*/ 722147 w 7467600"/>
              <a:gd name="connsiteY468" fmla="*/ 5393091 h 6858000"/>
              <a:gd name="connsiteX469" fmla="*/ 1485552 w 7467600"/>
              <a:gd name="connsiteY469" fmla="*/ 5313202 h 6858000"/>
              <a:gd name="connsiteX470" fmla="*/ 2143004 w 7467600"/>
              <a:gd name="connsiteY470" fmla="*/ 5402420 h 6858000"/>
              <a:gd name="connsiteX471" fmla="*/ 1933391 w 7467600"/>
              <a:gd name="connsiteY471" fmla="*/ 5156971 h 6858000"/>
              <a:gd name="connsiteX472" fmla="*/ 1827118 w 7467600"/>
              <a:gd name="connsiteY472" fmla="*/ 4968410 h 6858000"/>
              <a:gd name="connsiteX473" fmla="*/ 1837349 w 7467600"/>
              <a:gd name="connsiteY473" fmla="*/ 4956357 h 6858000"/>
              <a:gd name="connsiteX474" fmla="*/ 2162835 w 7467600"/>
              <a:gd name="connsiteY474" fmla="*/ 5187853 h 6858000"/>
              <a:gd name="connsiteX475" fmla="*/ 2257167 w 7467600"/>
              <a:gd name="connsiteY475" fmla="*/ 5462123 h 6858000"/>
              <a:gd name="connsiteX476" fmla="*/ 2261598 w 7467600"/>
              <a:gd name="connsiteY476" fmla="*/ 5467998 h 6858000"/>
              <a:gd name="connsiteX477" fmla="*/ 2437177 w 7467600"/>
              <a:gd name="connsiteY477" fmla="*/ 5479608 h 6858000"/>
              <a:gd name="connsiteX478" fmla="*/ 2445247 w 7467600"/>
              <a:gd name="connsiteY478" fmla="*/ 5483476 h 6858000"/>
              <a:gd name="connsiteX479" fmla="*/ 2743626 w 7467600"/>
              <a:gd name="connsiteY479" fmla="*/ 5304819 h 6858000"/>
              <a:gd name="connsiteX480" fmla="*/ 3048102 w 7467600"/>
              <a:gd name="connsiteY480" fmla="*/ 5150595 h 6858000"/>
              <a:gd name="connsiteX481" fmla="*/ 1799414 w 7467600"/>
              <a:gd name="connsiteY481" fmla="*/ 4694732 h 6858000"/>
              <a:gd name="connsiteX482" fmla="*/ 1771735 w 7467600"/>
              <a:gd name="connsiteY482" fmla="*/ 4619929 h 6858000"/>
              <a:gd name="connsiteX483" fmla="*/ 3104273 w 7467600"/>
              <a:gd name="connsiteY483" fmla="*/ 5076159 h 6858000"/>
              <a:gd name="connsiteX484" fmla="*/ 3113245 w 7467600"/>
              <a:gd name="connsiteY484" fmla="*/ 5090705 h 6858000"/>
              <a:gd name="connsiteX485" fmla="*/ 3126294 w 7467600"/>
              <a:gd name="connsiteY485" fmla="*/ 5114400 h 6858000"/>
              <a:gd name="connsiteX486" fmla="*/ 3937433 w 7467600"/>
              <a:gd name="connsiteY486" fmla="*/ 4830473 h 6858000"/>
              <a:gd name="connsiteX487" fmla="*/ 3590475 w 7467600"/>
              <a:gd name="connsiteY487" fmla="*/ 4597974 h 6858000"/>
              <a:gd name="connsiteX488" fmla="*/ 3100264 w 7467600"/>
              <a:gd name="connsiteY488" fmla="*/ 4579845 h 6858000"/>
              <a:gd name="connsiteX489" fmla="*/ 2183576 w 7467600"/>
              <a:gd name="connsiteY489" fmla="*/ 4227150 h 6858000"/>
              <a:gd name="connsiteX490" fmla="*/ 2151029 w 7467600"/>
              <a:gd name="connsiteY490" fmla="*/ 4146947 h 6858000"/>
              <a:gd name="connsiteX491" fmla="*/ 3563434 w 7467600"/>
              <a:gd name="connsiteY491" fmla="*/ 4469115 h 6858000"/>
              <a:gd name="connsiteX492" fmla="*/ 3177952 w 7467600"/>
              <a:gd name="connsiteY492" fmla="*/ 3657386 h 6858000"/>
              <a:gd name="connsiteX493" fmla="*/ 3189263 w 7467600"/>
              <a:gd name="connsiteY493" fmla="*/ 3625726 h 6858000"/>
              <a:gd name="connsiteX494" fmla="*/ 3560912 w 7467600"/>
              <a:gd name="connsiteY494" fmla="*/ 4079863 h 6858000"/>
              <a:gd name="connsiteX495" fmla="*/ 3626636 w 7467600"/>
              <a:gd name="connsiteY495" fmla="*/ 4512230 h 6858000"/>
              <a:gd name="connsiteX496" fmla="*/ 3653088 w 7467600"/>
              <a:gd name="connsiteY496" fmla="*/ 4521417 h 6858000"/>
              <a:gd name="connsiteX497" fmla="*/ 3988128 w 7467600"/>
              <a:gd name="connsiteY497" fmla="*/ 4817267 h 6858000"/>
              <a:gd name="connsiteX498" fmla="*/ 4830582 w 7467600"/>
              <a:gd name="connsiteY498" fmla="*/ 4676000 h 6858000"/>
              <a:gd name="connsiteX499" fmla="*/ 4830100 w 7467600"/>
              <a:gd name="connsiteY499" fmla="*/ 4675554 h 6858000"/>
              <a:gd name="connsiteX500" fmla="*/ 4036318 w 7467600"/>
              <a:gd name="connsiteY500" fmla="*/ 4147013 h 6858000"/>
              <a:gd name="connsiteX501" fmla="*/ 3432098 w 7467600"/>
              <a:gd name="connsiteY501" fmla="*/ 3537312 h 6858000"/>
              <a:gd name="connsiteX502" fmla="*/ 3446761 w 7467600"/>
              <a:gd name="connsiteY502" fmla="*/ 3461278 h 6858000"/>
              <a:gd name="connsiteX503" fmla="*/ 4419733 w 7467600"/>
              <a:gd name="connsiteY503" fmla="*/ 3963555 h 6858000"/>
              <a:gd name="connsiteX504" fmla="*/ 4781371 w 7467600"/>
              <a:gd name="connsiteY504" fmla="*/ 4458604 h 6858000"/>
              <a:gd name="connsiteX505" fmla="*/ 4780440 w 7467600"/>
              <a:gd name="connsiteY505" fmla="*/ 4470290 h 6858000"/>
              <a:gd name="connsiteX506" fmla="*/ 4898954 w 7467600"/>
              <a:gd name="connsiteY506" fmla="*/ 4662092 h 6858000"/>
              <a:gd name="connsiteX507" fmla="*/ 4900699 w 7467600"/>
              <a:gd name="connsiteY507" fmla="*/ 4670867 h 6858000"/>
              <a:gd name="connsiteX508" fmla="*/ 5714511 w 7467600"/>
              <a:gd name="connsiteY508" fmla="*/ 4663483 h 6858000"/>
              <a:gd name="connsiteX509" fmla="*/ 5464793 w 7467600"/>
              <a:gd name="connsiteY509" fmla="*/ 4393556 h 6858000"/>
              <a:gd name="connsiteX510" fmla="*/ 5461897 w 7467600"/>
              <a:gd name="connsiteY510" fmla="*/ 4390879 h 6858000"/>
              <a:gd name="connsiteX511" fmla="*/ 4294126 w 7467600"/>
              <a:gd name="connsiteY511" fmla="*/ 3303048 h 6858000"/>
              <a:gd name="connsiteX512" fmla="*/ 4305321 w 7467600"/>
              <a:gd name="connsiteY512" fmla="*/ 3256953 h 6858000"/>
              <a:gd name="connsiteX513" fmla="*/ 4949299 w 7467600"/>
              <a:gd name="connsiteY513" fmla="*/ 3766336 h 6858000"/>
              <a:gd name="connsiteX514" fmla="*/ 5291452 w 7467600"/>
              <a:gd name="connsiteY514" fmla="*/ 4076801 h 6858000"/>
              <a:gd name="connsiteX515" fmla="*/ 5434998 w 7467600"/>
              <a:gd name="connsiteY515" fmla="*/ 4254100 h 6858000"/>
              <a:gd name="connsiteX516" fmla="*/ 5351015 w 7467600"/>
              <a:gd name="connsiteY516" fmla="*/ 3760989 h 6858000"/>
              <a:gd name="connsiteX517" fmla="*/ 5413780 w 7467600"/>
              <a:gd name="connsiteY517" fmla="*/ 2966265 h 6858000"/>
              <a:gd name="connsiteX518" fmla="*/ 5425627 w 7467600"/>
              <a:gd name="connsiteY518" fmla="*/ 2954192 h 6858000"/>
              <a:gd name="connsiteX519" fmla="*/ 6604735 w 7467600"/>
              <a:gd name="connsiteY519" fmla="*/ 2041381 h 6858000"/>
              <a:gd name="connsiteX520" fmla="*/ 7204487 w 7467600"/>
              <a:gd name="connsiteY520" fmla="*/ 2742112 h 6858000"/>
              <a:gd name="connsiteX521" fmla="*/ 7131592 w 7467600"/>
              <a:gd name="connsiteY521" fmla="*/ 2672096 h 6858000"/>
              <a:gd name="connsiteX522" fmla="*/ 6996344 w 7467600"/>
              <a:gd name="connsiteY522" fmla="*/ 2518310 h 6858000"/>
              <a:gd name="connsiteX523" fmla="*/ 6735495 w 7467600"/>
              <a:gd name="connsiteY523" fmla="*/ 2196890 h 6858000"/>
              <a:gd name="connsiteX524" fmla="*/ 6721901 w 7467600"/>
              <a:gd name="connsiteY524" fmla="*/ 2179274 h 6858000"/>
              <a:gd name="connsiteX525" fmla="*/ 6604735 w 7467600"/>
              <a:gd name="connsiteY525" fmla="*/ 2041381 h 6858000"/>
              <a:gd name="connsiteX526" fmla="*/ 6591670 w 7467600"/>
              <a:gd name="connsiteY526" fmla="*/ 1988277 h 6858000"/>
              <a:gd name="connsiteX527" fmla="*/ 6747349 w 7467600"/>
              <a:gd name="connsiteY527" fmla="*/ 2160069 h 6858000"/>
              <a:gd name="connsiteX528" fmla="*/ 6760943 w 7467600"/>
              <a:gd name="connsiteY528" fmla="*/ 2177686 h 6858000"/>
              <a:gd name="connsiteX529" fmla="*/ 7021065 w 7467600"/>
              <a:gd name="connsiteY529" fmla="*/ 2498102 h 6858000"/>
              <a:gd name="connsiteX530" fmla="*/ 7155223 w 7467600"/>
              <a:gd name="connsiteY530" fmla="*/ 2650386 h 6858000"/>
              <a:gd name="connsiteX531" fmla="*/ 7203167 w 7467600"/>
              <a:gd name="connsiteY531" fmla="*/ 2697288 h 6858000"/>
              <a:gd name="connsiteX532" fmla="*/ 6937703 w 7467600"/>
              <a:gd name="connsiteY532" fmla="*/ 2321981 h 6858000"/>
              <a:gd name="connsiteX533" fmla="*/ 6591670 w 7467600"/>
              <a:gd name="connsiteY533" fmla="*/ 1988277 h 6858000"/>
              <a:gd name="connsiteX534" fmla="*/ 5798671 w 7467600"/>
              <a:gd name="connsiteY534" fmla="*/ 1981601 h 6858000"/>
              <a:gd name="connsiteX535" fmla="*/ 5754709 w 7467600"/>
              <a:gd name="connsiteY535" fmla="*/ 2071454 h 6858000"/>
              <a:gd name="connsiteX536" fmla="*/ 5763044 w 7467600"/>
              <a:gd name="connsiteY536" fmla="*/ 2842206 h 6858000"/>
              <a:gd name="connsiteX537" fmla="*/ 5764974 w 7467600"/>
              <a:gd name="connsiteY537" fmla="*/ 2799609 h 6858000"/>
              <a:gd name="connsiteX538" fmla="*/ 5767665 w 7467600"/>
              <a:gd name="connsiteY538" fmla="*/ 2666409 h 6858000"/>
              <a:gd name="connsiteX539" fmla="*/ 5763055 w 7467600"/>
              <a:gd name="connsiteY539" fmla="*/ 2579705 h 6858000"/>
              <a:gd name="connsiteX540" fmla="*/ 5758079 w 7467600"/>
              <a:gd name="connsiteY540" fmla="*/ 2492508 h 6858000"/>
              <a:gd name="connsiteX541" fmla="*/ 5779325 w 7467600"/>
              <a:gd name="connsiteY541" fmla="*/ 2197069 h 6858000"/>
              <a:gd name="connsiteX542" fmla="*/ 5798671 w 7467600"/>
              <a:gd name="connsiteY542" fmla="*/ 1981601 h 6858000"/>
              <a:gd name="connsiteX543" fmla="*/ 5829202 w 7467600"/>
              <a:gd name="connsiteY543" fmla="*/ 1971679 h 6858000"/>
              <a:gd name="connsiteX544" fmla="*/ 5809558 w 7467600"/>
              <a:gd name="connsiteY544" fmla="*/ 2198043 h 6858000"/>
              <a:gd name="connsiteX545" fmla="*/ 5788653 w 7467600"/>
              <a:gd name="connsiteY545" fmla="*/ 2489430 h 6858000"/>
              <a:gd name="connsiteX546" fmla="*/ 5793439 w 7467600"/>
              <a:gd name="connsiteY546" fmla="*/ 2575235 h 6858000"/>
              <a:gd name="connsiteX547" fmla="*/ 5796837 w 7467600"/>
              <a:gd name="connsiteY547" fmla="*/ 2637633 h 6858000"/>
              <a:gd name="connsiteX548" fmla="*/ 5818614 w 7467600"/>
              <a:gd name="connsiteY548" fmla="*/ 2473055 h 6858000"/>
              <a:gd name="connsiteX549" fmla="*/ 5829202 w 7467600"/>
              <a:gd name="connsiteY549" fmla="*/ 1971679 h 6858000"/>
              <a:gd name="connsiteX550" fmla="*/ 5911389 w 7467600"/>
              <a:gd name="connsiteY550" fmla="*/ 1898371 h 6858000"/>
              <a:gd name="connsiteX551" fmla="*/ 6237627 w 7467600"/>
              <a:gd name="connsiteY551" fmla="*/ 2231921 h 6858000"/>
              <a:gd name="connsiteX552" fmla="*/ 5911389 w 7467600"/>
              <a:gd name="connsiteY552" fmla="*/ 1898371 h 6858000"/>
              <a:gd name="connsiteX553" fmla="*/ 6944437 w 7467600"/>
              <a:gd name="connsiteY553" fmla="*/ 1575402 h 6858000"/>
              <a:gd name="connsiteX554" fmla="*/ 6304730 w 7467600"/>
              <a:gd name="connsiteY554" fmla="*/ 1766654 h 6858000"/>
              <a:gd name="connsiteX555" fmla="*/ 6944437 w 7467600"/>
              <a:gd name="connsiteY555" fmla="*/ 1575402 h 6858000"/>
              <a:gd name="connsiteX556" fmla="*/ 7019523 w 7467600"/>
              <a:gd name="connsiteY556" fmla="*/ 1519450 h 6858000"/>
              <a:gd name="connsiteX557" fmla="*/ 6298091 w 7467600"/>
              <a:gd name="connsiteY557" fmla="*/ 1737122 h 6858000"/>
              <a:gd name="connsiteX558" fmla="*/ 7019523 w 7467600"/>
              <a:gd name="connsiteY558" fmla="*/ 1519450 h 6858000"/>
              <a:gd name="connsiteX559" fmla="*/ 2399523 w 7467600"/>
              <a:gd name="connsiteY559" fmla="*/ 1428234 h 6858000"/>
              <a:gd name="connsiteX560" fmla="*/ 2224982 w 7467600"/>
              <a:gd name="connsiteY560" fmla="*/ 1826201 h 6858000"/>
              <a:gd name="connsiteX561" fmla="*/ 2096099 w 7467600"/>
              <a:gd name="connsiteY561" fmla="*/ 2345900 h 6858000"/>
              <a:gd name="connsiteX562" fmla="*/ 2283317 w 7467600"/>
              <a:gd name="connsiteY562" fmla="*/ 1796925 h 6858000"/>
              <a:gd name="connsiteX563" fmla="*/ 2399523 w 7467600"/>
              <a:gd name="connsiteY563" fmla="*/ 1428234 h 6858000"/>
              <a:gd name="connsiteX564" fmla="*/ 2448558 w 7467600"/>
              <a:gd name="connsiteY564" fmla="*/ 1373435 h 6858000"/>
              <a:gd name="connsiteX565" fmla="*/ 2312521 w 7467600"/>
              <a:gd name="connsiteY565" fmla="*/ 1806140 h 6858000"/>
              <a:gd name="connsiteX566" fmla="*/ 2127533 w 7467600"/>
              <a:gd name="connsiteY566" fmla="*/ 2348380 h 6858000"/>
              <a:gd name="connsiteX567" fmla="*/ 2358080 w 7467600"/>
              <a:gd name="connsiteY567" fmla="*/ 1866134 h 6858000"/>
              <a:gd name="connsiteX568" fmla="*/ 2407436 w 7467600"/>
              <a:gd name="connsiteY568" fmla="*/ 1651070 h 6858000"/>
              <a:gd name="connsiteX569" fmla="*/ 2448558 w 7467600"/>
              <a:gd name="connsiteY569" fmla="*/ 1373435 h 6858000"/>
              <a:gd name="connsiteX570" fmla="*/ 278707 w 7467600"/>
              <a:gd name="connsiteY570" fmla="*/ 1352270 h 6858000"/>
              <a:gd name="connsiteX571" fmla="*/ 321570 w 7467600"/>
              <a:gd name="connsiteY571" fmla="*/ 1861610 h 6858000"/>
              <a:gd name="connsiteX572" fmla="*/ 294281 w 7467600"/>
              <a:gd name="connsiteY572" fmla="*/ 1440658 h 6858000"/>
              <a:gd name="connsiteX573" fmla="*/ 278707 w 7467600"/>
              <a:gd name="connsiteY573" fmla="*/ 1352270 h 6858000"/>
              <a:gd name="connsiteX574" fmla="*/ 1423821 w 7467600"/>
              <a:gd name="connsiteY574" fmla="*/ 1351958 h 6858000"/>
              <a:gd name="connsiteX575" fmla="*/ 1638521 w 7467600"/>
              <a:gd name="connsiteY575" fmla="*/ 1908470 h 6858000"/>
              <a:gd name="connsiteX576" fmla="*/ 1754199 w 7467600"/>
              <a:gd name="connsiteY576" fmla="*/ 2149284 h 6858000"/>
              <a:gd name="connsiteX577" fmla="*/ 1908359 w 7467600"/>
              <a:gd name="connsiteY577" fmla="*/ 2364988 h 6858000"/>
              <a:gd name="connsiteX578" fmla="*/ 1647661 w 7467600"/>
              <a:gd name="connsiteY578" fmla="*/ 1825945 h 6858000"/>
              <a:gd name="connsiteX579" fmla="*/ 1423821 w 7467600"/>
              <a:gd name="connsiteY579" fmla="*/ 1351958 h 6858000"/>
              <a:gd name="connsiteX580" fmla="*/ 1431890 w 7467600"/>
              <a:gd name="connsiteY580" fmla="*/ 1306475 h 6858000"/>
              <a:gd name="connsiteX581" fmla="*/ 1507597 w 7467600"/>
              <a:gd name="connsiteY581" fmla="*/ 1446132 h 6858000"/>
              <a:gd name="connsiteX582" fmla="*/ 1674586 w 7467600"/>
              <a:gd name="connsiteY582" fmla="*/ 1813832 h 6858000"/>
              <a:gd name="connsiteX583" fmla="*/ 1815950 w 7467600"/>
              <a:gd name="connsiteY583" fmla="*/ 2128564 h 6858000"/>
              <a:gd name="connsiteX584" fmla="*/ 1984242 w 7467600"/>
              <a:gd name="connsiteY584" fmla="*/ 2430829 h 6858000"/>
              <a:gd name="connsiteX585" fmla="*/ 2014023 w 7467600"/>
              <a:gd name="connsiteY585" fmla="*/ 2450995 h 6858000"/>
              <a:gd name="connsiteX586" fmla="*/ 1747337 w 7467600"/>
              <a:gd name="connsiteY586" fmla="*/ 1855264 h 6858000"/>
              <a:gd name="connsiteX587" fmla="*/ 1533749 w 7467600"/>
              <a:gd name="connsiteY587" fmla="*/ 1478656 h 6858000"/>
              <a:gd name="connsiteX588" fmla="*/ 1431890 w 7467600"/>
              <a:gd name="connsiteY588" fmla="*/ 1306475 h 6858000"/>
              <a:gd name="connsiteX589" fmla="*/ 5052692 w 7467600"/>
              <a:gd name="connsiteY589" fmla="*/ 1292994 h 6858000"/>
              <a:gd name="connsiteX590" fmla="*/ 5200661 w 7467600"/>
              <a:gd name="connsiteY590" fmla="*/ 1635186 h 6858000"/>
              <a:gd name="connsiteX591" fmla="*/ 5297138 w 7467600"/>
              <a:gd name="connsiteY591" fmla="*/ 1906351 h 6858000"/>
              <a:gd name="connsiteX592" fmla="*/ 5052692 w 7467600"/>
              <a:gd name="connsiteY592" fmla="*/ 1292994 h 6858000"/>
              <a:gd name="connsiteX593" fmla="*/ 5009948 w 7467600"/>
              <a:gd name="connsiteY593" fmla="*/ 1273619 h 6858000"/>
              <a:gd name="connsiteX594" fmla="*/ 5121777 w 7467600"/>
              <a:gd name="connsiteY594" fmla="*/ 1654213 h 6858000"/>
              <a:gd name="connsiteX595" fmla="*/ 5293545 w 7467600"/>
              <a:gd name="connsiteY595" fmla="*/ 2072247 h 6858000"/>
              <a:gd name="connsiteX596" fmla="*/ 5294042 w 7467600"/>
              <a:gd name="connsiteY596" fmla="*/ 2065019 h 6858000"/>
              <a:gd name="connsiteX597" fmla="*/ 5171936 w 7467600"/>
              <a:gd name="connsiteY597" fmla="*/ 1647613 h 6858000"/>
              <a:gd name="connsiteX598" fmla="*/ 5009948 w 7467600"/>
              <a:gd name="connsiteY598" fmla="*/ 1273619 h 6858000"/>
              <a:gd name="connsiteX599" fmla="*/ 655236 w 7467600"/>
              <a:gd name="connsiteY599" fmla="*/ 1268632 h 6858000"/>
              <a:gd name="connsiteX600" fmla="*/ 839521 w 7467600"/>
              <a:gd name="connsiteY600" fmla="*/ 1685315 h 6858000"/>
              <a:gd name="connsiteX601" fmla="*/ 1109416 w 7467600"/>
              <a:gd name="connsiteY601" fmla="*/ 2061663 h 6858000"/>
              <a:gd name="connsiteX602" fmla="*/ 1298300 w 7467600"/>
              <a:gd name="connsiteY602" fmla="*/ 2247742 h 6858000"/>
              <a:gd name="connsiteX603" fmla="*/ 1125871 w 7467600"/>
              <a:gd name="connsiteY603" fmla="*/ 1989513 h 6858000"/>
              <a:gd name="connsiteX604" fmla="*/ 981574 w 7467600"/>
              <a:gd name="connsiteY604" fmla="*/ 1783157 h 6858000"/>
              <a:gd name="connsiteX605" fmla="*/ 922198 w 7467600"/>
              <a:gd name="connsiteY605" fmla="*/ 1677437 h 6858000"/>
              <a:gd name="connsiteX606" fmla="*/ 869293 w 7467600"/>
              <a:gd name="connsiteY606" fmla="*/ 1583214 h 6858000"/>
              <a:gd name="connsiteX607" fmla="*/ 751431 w 7467600"/>
              <a:gd name="connsiteY607" fmla="*/ 1405731 h 6858000"/>
              <a:gd name="connsiteX608" fmla="*/ 655236 w 7467600"/>
              <a:gd name="connsiteY608" fmla="*/ 1268632 h 6858000"/>
              <a:gd name="connsiteX609" fmla="*/ 6516292 w 7467600"/>
              <a:gd name="connsiteY609" fmla="*/ 1263064 h 6858000"/>
              <a:gd name="connsiteX610" fmla="*/ 5736320 w 7467600"/>
              <a:gd name="connsiteY610" fmla="*/ 1501803 h 6858000"/>
              <a:gd name="connsiteX611" fmla="*/ 6516292 w 7467600"/>
              <a:gd name="connsiteY611" fmla="*/ 1263064 h 6858000"/>
              <a:gd name="connsiteX612" fmla="*/ 291466 w 7467600"/>
              <a:gd name="connsiteY612" fmla="*/ 1250369 h 6858000"/>
              <a:gd name="connsiteX613" fmla="*/ 323180 w 7467600"/>
              <a:gd name="connsiteY613" fmla="*/ 1435283 h 6858000"/>
              <a:gd name="connsiteX614" fmla="*/ 349381 w 7467600"/>
              <a:gd name="connsiteY614" fmla="*/ 1875041 h 6858000"/>
              <a:gd name="connsiteX615" fmla="*/ 374363 w 7467600"/>
              <a:gd name="connsiteY615" fmla="*/ 1506494 h 6858000"/>
              <a:gd name="connsiteX616" fmla="*/ 302168 w 7467600"/>
              <a:gd name="connsiteY616" fmla="*/ 1274495 h 6858000"/>
              <a:gd name="connsiteX617" fmla="*/ 291466 w 7467600"/>
              <a:gd name="connsiteY617" fmla="*/ 1250369 h 6858000"/>
              <a:gd name="connsiteX618" fmla="*/ 678222 w 7467600"/>
              <a:gd name="connsiteY618" fmla="*/ 1248670 h 6858000"/>
              <a:gd name="connsiteX619" fmla="*/ 775536 w 7467600"/>
              <a:gd name="connsiteY619" fmla="*/ 1388015 h 6858000"/>
              <a:gd name="connsiteX620" fmla="*/ 894529 w 7467600"/>
              <a:gd name="connsiteY620" fmla="*/ 1567739 h 6858000"/>
              <a:gd name="connsiteX621" fmla="*/ 948000 w 7467600"/>
              <a:gd name="connsiteY621" fmla="*/ 1663088 h 6858000"/>
              <a:gd name="connsiteX622" fmla="*/ 1006812 w 7467600"/>
              <a:gd name="connsiteY622" fmla="*/ 1767683 h 6858000"/>
              <a:gd name="connsiteX623" fmla="*/ 1149133 w 7467600"/>
              <a:gd name="connsiteY623" fmla="*/ 1971513 h 6858000"/>
              <a:gd name="connsiteX624" fmla="*/ 1333952 w 7467600"/>
              <a:gd name="connsiteY624" fmla="*/ 2251620 h 6858000"/>
              <a:gd name="connsiteX625" fmla="*/ 1337329 w 7467600"/>
              <a:gd name="connsiteY625" fmla="*/ 2258350 h 6858000"/>
              <a:gd name="connsiteX626" fmla="*/ 1014726 w 7467600"/>
              <a:gd name="connsiteY626" fmla="*/ 1615556 h 6858000"/>
              <a:gd name="connsiteX627" fmla="*/ 678222 w 7467600"/>
              <a:gd name="connsiteY627" fmla="*/ 1248670 h 6858000"/>
              <a:gd name="connsiteX628" fmla="*/ 6691602 w 7467600"/>
              <a:gd name="connsiteY628" fmla="*/ 1140573 h 6858000"/>
              <a:gd name="connsiteX629" fmla="*/ 6571100 w 7467600"/>
              <a:gd name="connsiteY629" fmla="*/ 1183662 h 6858000"/>
              <a:gd name="connsiteX630" fmla="*/ 6241687 w 7467600"/>
              <a:gd name="connsiteY630" fmla="*/ 1257600 h 6858000"/>
              <a:gd name="connsiteX631" fmla="*/ 5693009 w 7467600"/>
              <a:gd name="connsiteY631" fmla="*/ 1478256 h 6858000"/>
              <a:gd name="connsiteX632" fmla="*/ 6548420 w 7467600"/>
              <a:gd name="connsiteY632" fmla="*/ 1214599 h 6858000"/>
              <a:gd name="connsiteX633" fmla="*/ 6605473 w 7467600"/>
              <a:gd name="connsiteY633" fmla="*/ 1184686 h 6858000"/>
              <a:gd name="connsiteX634" fmla="*/ 6691602 w 7467600"/>
              <a:gd name="connsiteY634" fmla="*/ 1140573 h 6858000"/>
              <a:gd name="connsiteX635" fmla="*/ 4002475 w 7467600"/>
              <a:gd name="connsiteY635" fmla="*/ 1037802 h 6858000"/>
              <a:gd name="connsiteX636" fmla="*/ 4000324 w 7467600"/>
              <a:gd name="connsiteY636" fmla="*/ 1039362 h 6858000"/>
              <a:gd name="connsiteX637" fmla="*/ 4002862 w 7467600"/>
              <a:gd name="connsiteY637" fmla="*/ 1042866 h 6858000"/>
              <a:gd name="connsiteX638" fmla="*/ 4002475 w 7467600"/>
              <a:gd name="connsiteY638" fmla="*/ 1037802 h 6858000"/>
              <a:gd name="connsiteX639" fmla="*/ 506322 w 7467600"/>
              <a:gd name="connsiteY639" fmla="*/ 1020997 h 6858000"/>
              <a:gd name="connsiteX640" fmla="*/ 533068 w 7467600"/>
              <a:gd name="connsiteY640" fmla="*/ 1029409 h 6858000"/>
              <a:gd name="connsiteX641" fmla="*/ 1232525 w 7467600"/>
              <a:gd name="connsiteY641" fmla="*/ 1804675 h 6858000"/>
              <a:gd name="connsiteX642" fmla="*/ 1388858 w 7467600"/>
              <a:gd name="connsiteY642" fmla="*/ 2368011 h 6858000"/>
              <a:gd name="connsiteX643" fmla="*/ 1384098 w 7467600"/>
              <a:gd name="connsiteY643" fmla="*/ 2378125 h 6858000"/>
              <a:gd name="connsiteX644" fmla="*/ 1425393 w 7467600"/>
              <a:gd name="connsiteY644" fmla="*/ 2589124 h 6858000"/>
              <a:gd name="connsiteX645" fmla="*/ 1424001 w 7467600"/>
              <a:gd name="connsiteY645" fmla="*/ 2597541 h 6858000"/>
              <a:gd name="connsiteX646" fmla="*/ 2152729 w 7467600"/>
              <a:gd name="connsiteY646" fmla="*/ 2864487 h 6858000"/>
              <a:gd name="connsiteX647" fmla="*/ 2020609 w 7467600"/>
              <a:gd name="connsiteY647" fmla="*/ 2539671 h 6858000"/>
              <a:gd name="connsiteX648" fmla="*/ 2018920 w 7467600"/>
              <a:gd name="connsiteY648" fmla="*/ 2536309 h 6858000"/>
              <a:gd name="connsiteX649" fmla="*/ 1342441 w 7467600"/>
              <a:gd name="connsiteY649" fmla="*/ 1173017 h 6858000"/>
              <a:gd name="connsiteX650" fmla="*/ 1367925 w 7467600"/>
              <a:gd name="connsiteY650" fmla="*/ 1135648 h 6858000"/>
              <a:gd name="connsiteX651" fmla="*/ 1771401 w 7467600"/>
              <a:gd name="connsiteY651" fmla="*/ 1806673 h 6858000"/>
              <a:gd name="connsiteX652" fmla="*/ 1972385 w 7467600"/>
              <a:gd name="connsiteY652" fmla="*/ 2198735 h 6858000"/>
              <a:gd name="connsiteX653" fmla="*/ 2040892 w 7467600"/>
              <a:gd name="connsiteY653" fmla="*/ 2405205 h 6858000"/>
              <a:gd name="connsiteX654" fmla="*/ 2131689 w 7467600"/>
              <a:gd name="connsiteY654" fmla="*/ 1936926 h 6858000"/>
              <a:gd name="connsiteX655" fmla="*/ 2454820 w 7467600"/>
              <a:gd name="connsiteY655" fmla="*/ 1248808 h 6858000"/>
              <a:gd name="connsiteX656" fmla="*/ 2492512 w 7467600"/>
              <a:gd name="connsiteY656" fmla="*/ 1302920 h 6858000"/>
              <a:gd name="connsiteX657" fmla="*/ 2081216 w 7467600"/>
              <a:gd name="connsiteY657" fmla="*/ 2527513 h 6858000"/>
              <a:gd name="connsiteX658" fmla="*/ 2081211 w 7467600"/>
              <a:gd name="connsiteY658" fmla="*/ 2528916 h 6858000"/>
              <a:gd name="connsiteX659" fmla="*/ 2199067 w 7467600"/>
              <a:gd name="connsiteY659" fmla="*/ 2884061 h 6858000"/>
              <a:gd name="connsiteX660" fmla="*/ 3192586 w 7467600"/>
              <a:gd name="connsiteY660" fmla="*/ 3411496 h 6858000"/>
              <a:gd name="connsiteX661" fmla="*/ 3182620 w 7467600"/>
              <a:gd name="connsiteY661" fmla="*/ 3483279 h 6858000"/>
              <a:gd name="connsiteX662" fmla="*/ 2435119 w 7467600"/>
              <a:gd name="connsiteY662" fmla="*/ 3080173 h 6858000"/>
              <a:gd name="connsiteX663" fmla="*/ 2410152 w 7467600"/>
              <a:gd name="connsiteY663" fmla="*/ 3063751 h 6858000"/>
              <a:gd name="connsiteX664" fmla="*/ 2408099 w 7467600"/>
              <a:gd name="connsiteY664" fmla="*/ 3064403 h 6858000"/>
              <a:gd name="connsiteX665" fmla="*/ 2407218 w 7467600"/>
              <a:gd name="connsiteY665" fmla="*/ 3070324 h 6858000"/>
              <a:gd name="connsiteX666" fmla="*/ 2380138 w 7467600"/>
              <a:gd name="connsiteY666" fmla="*/ 3099341 h 6858000"/>
              <a:gd name="connsiteX667" fmla="*/ 1765923 w 7467600"/>
              <a:gd name="connsiteY667" fmla="*/ 3581043 h 6858000"/>
              <a:gd name="connsiteX668" fmla="*/ 1702258 w 7467600"/>
              <a:gd name="connsiteY668" fmla="*/ 3612286 h 6858000"/>
              <a:gd name="connsiteX669" fmla="*/ 1538370 w 7467600"/>
              <a:gd name="connsiteY669" fmla="*/ 3811804 h 6858000"/>
              <a:gd name="connsiteX670" fmla="*/ 542867 w 7467600"/>
              <a:gd name="connsiteY670" fmla="*/ 4944092 h 6858000"/>
              <a:gd name="connsiteX671" fmla="*/ 515800 w 7467600"/>
              <a:gd name="connsiteY671" fmla="*/ 4862180 h 6858000"/>
              <a:gd name="connsiteX672" fmla="*/ 909145 w 7467600"/>
              <a:gd name="connsiteY672" fmla="*/ 4199225 h 6858000"/>
              <a:gd name="connsiteX673" fmla="*/ 1214067 w 7467600"/>
              <a:gd name="connsiteY673" fmla="*/ 3908561 h 6858000"/>
              <a:gd name="connsiteX674" fmla="*/ 640967 w 7467600"/>
              <a:gd name="connsiteY674" fmla="*/ 4105601 h 6858000"/>
              <a:gd name="connsiteX675" fmla="*/ 112563 w 7467600"/>
              <a:gd name="connsiteY675" fmla="*/ 4396952 h 6858000"/>
              <a:gd name="connsiteX676" fmla="*/ 0 w 7467600"/>
              <a:gd name="connsiteY676" fmla="*/ 4466006 h 6858000"/>
              <a:gd name="connsiteX677" fmla="*/ 0 w 7467600"/>
              <a:gd name="connsiteY677" fmla="*/ 4233763 h 6858000"/>
              <a:gd name="connsiteX678" fmla="*/ 36881 w 7467600"/>
              <a:gd name="connsiteY678" fmla="*/ 4200118 h 6858000"/>
              <a:gd name="connsiteX679" fmla="*/ 910534 w 7467600"/>
              <a:gd name="connsiteY679" fmla="*/ 3629753 h 6858000"/>
              <a:gd name="connsiteX680" fmla="*/ 1578717 w 7467600"/>
              <a:gd name="connsiteY680" fmla="*/ 3575982 h 6858000"/>
              <a:gd name="connsiteX681" fmla="*/ 2338780 w 7467600"/>
              <a:gd name="connsiteY681" fmla="*/ 3033725 h 6858000"/>
              <a:gd name="connsiteX682" fmla="*/ 1807991 w 7467600"/>
              <a:gd name="connsiteY682" fmla="*/ 2807184 h 6858000"/>
              <a:gd name="connsiteX683" fmla="*/ 1416358 w 7467600"/>
              <a:gd name="connsiteY683" fmla="*/ 3112571 h 6858000"/>
              <a:gd name="connsiteX684" fmla="*/ 939066 w 7467600"/>
              <a:gd name="connsiteY684" fmla="*/ 3378798 h 6858000"/>
              <a:gd name="connsiteX685" fmla="*/ 115099 w 7467600"/>
              <a:gd name="connsiteY685" fmla="*/ 3607650 h 6858000"/>
              <a:gd name="connsiteX686" fmla="*/ 97284 w 7467600"/>
              <a:gd name="connsiteY686" fmla="*/ 3520393 h 6858000"/>
              <a:gd name="connsiteX687" fmla="*/ 922050 w 7467600"/>
              <a:gd name="connsiteY687" fmla="*/ 3074867 h 6858000"/>
              <a:gd name="connsiteX688" fmla="*/ 1405265 w 7467600"/>
              <a:gd name="connsiteY688" fmla="*/ 3016319 h 6858000"/>
              <a:gd name="connsiteX689" fmla="*/ 1407512 w 7467600"/>
              <a:gd name="connsiteY689" fmla="*/ 3018001 h 6858000"/>
              <a:gd name="connsiteX690" fmla="*/ 1726266 w 7467600"/>
              <a:gd name="connsiteY690" fmla="*/ 2777274 h 6858000"/>
              <a:gd name="connsiteX691" fmla="*/ 625390 w 7467600"/>
              <a:gd name="connsiteY691" fmla="*/ 2514541 h 6858000"/>
              <a:gd name="connsiteX692" fmla="*/ 619799 w 7467600"/>
              <a:gd name="connsiteY692" fmla="*/ 2527180 h 6858000"/>
              <a:gd name="connsiteX693" fmla="*/ 310030 w 7467600"/>
              <a:gd name="connsiteY693" fmla="*/ 2771818 h 6858000"/>
              <a:gd name="connsiteX694" fmla="*/ 173877 w 7467600"/>
              <a:gd name="connsiteY694" fmla="*/ 2937056 h 6858000"/>
              <a:gd name="connsiteX695" fmla="*/ 77889 w 7467600"/>
              <a:gd name="connsiteY695" fmla="*/ 3138440 h 6858000"/>
              <a:gd name="connsiteX696" fmla="*/ 0 w 7467600"/>
              <a:gd name="connsiteY696" fmla="*/ 3271395 h 6858000"/>
              <a:gd name="connsiteX697" fmla="*/ 0 w 7467600"/>
              <a:gd name="connsiteY697" fmla="*/ 3153002 h 6858000"/>
              <a:gd name="connsiteX698" fmla="*/ 2386 w 7467600"/>
              <a:gd name="connsiteY698" fmla="*/ 3149203 h 6858000"/>
              <a:gd name="connsiteX699" fmla="*/ 89753 w 7467600"/>
              <a:gd name="connsiteY699" fmla="*/ 2987702 h 6858000"/>
              <a:gd name="connsiteX700" fmla="*/ 76869 w 7467600"/>
              <a:gd name="connsiteY700" fmla="*/ 3005404 h 6858000"/>
              <a:gd name="connsiteX701" fmla="*/ 32049 w 7467600"/>
              <a:gd name="connsiteY701" fmla="*/ 3065814 h 6858000"/>
              <a:gd name="connsiteX702" fmla="*/ 0 w 7467600"/>
              <a:gd name="connsiteY702" fmla="*/ 3108744 h 6858000"/>
              <a:gd name="connsiteX703" fmla="*/ 0 w 7467600"/>
              <a:gd name="connsiteY703" fmla="*/ 3058059 h 6858000"/>
              <a:gd name="connsiteX704" fmla="*/ 7610 w 7467600"/>
              <a:gd name="connsiteY704" fmla="*/ 3047889 h 6858000"/>
              <a:gd name="connsiteX705" fmla="*/ 52419 w 7467600"/>
              <a:gd name="connsiteY705" fmla="*/ 2987479 h 6858000"/>
              <a:gd name="connsiteX706" fmla="*/ 59142 w 7467600"/>
              <a:gd name="connsiteY706" fmla="*/ 2978488 h 6858000"/>
              <a:gd name="connsiteX707" fmla="*/ 0 w 7467600"/>
              <a:gd name="connsiteY707" fmla="*/ 3015334 h 6858000"/>
              <a:gd name="connsiteX708" fmla="*/ 0 w 7467600"/>
              <a:gd name="connsiteY708" fmla="*/ 2914286 h 6858000"/>
              <a:gd name="connsiteX709" fmla="*/ 36383 w 7467600"/>
              <a:gd name="connsiteY709" fmla="*/ 2901128 h 6858000"/>
              <a:gd name="connsiteX710" fmla="*/ 156329 w 7467600"/>
              <a:gd name="connsiteY710" fmla="*/ 2840533 h 6858000"/>
              <a:gd name="connsiteX711" fmla="*/ 358355 w 7467600"/>
              <a:gd name="connsiteY711" fmla="*/ 2620471 h 6858000"/>
              <a:gd name="connsiteX712" fmla="*/ 510577 w 7467600"/>
              <a:gd name="connsiteY712" fmla="*/ 2501244 h 6858000"/>
              <a:gd name="connsiteX713" fmla="*/ 211967 w 7467600"/>
              <a:gd name="connsiteY713" fmla="*/ 2479171 h 6858000"/>
              <a:gd name="connsiteX714" fmla="*/ 0 w 7467600"/>
              <a:gd name="connsiteY714" fmla="*/ 2476398 h 6858000"/>
              <a:gd name="connsiteX715" fmla="*/ 0 w 7467600"/>
              <a:gd name="connsiteY715" fmla="*/ 2389189 h 6858000"/>
              <a:gd name="connsiteX716" fmla="*/ 103062 w 7467600"/>
              <a:gd name="connsiteY716" fmla="*/ 2389518 h 6858000"/>
              <a:gd name="connsiteX717" fmla="*/ 510734 w 7467600"/>
              <a:gd name="connsiteY717" fmla="*/ 2416201 h 6858000"/>
              <a:gd name="connsiteX718" fmla="*/ 279257 w 7467600"/>
              <a:gd name="connsiteY718" fmla="*/ 2092102 h 6858000"/>
              <a:gd name="connsiteX719" fmla="*/ 65265 w 7467600"/>
              <a:gd name="connsiteY719" fmla="*/ 2006049 h 6858000"/>
              <a:gd name="connsiteX720" fmla="*/ 0 w 7467600"/>
              <a:gd name="connsiteY720" fmla="*/ 1982532 h 6858000"/>
              <a:gd name="connsiteX721" fmla="*/ 0 w 7467600"/>
              <a:gd name="connsiteY721" fmla="*/ 1912789 h 6858000"/>
              <a:gd name="connsiteX722" fmla="*/ 97460 w 7467600"/>
              <a:gd name="connsiteY722" fmla="*/ 1953725 h 6858000"/>
              <a:gd name="connsiteX723" fmla="*/ 221272 w 7467600"/>
              <a:gd name="connsiteY723" fmla="*/ 1980766 h 6858000"/>
              <a:gd name="connsiteX724" fmla="*/ 116765 w 7467600"/>
              <a:gd name="connsiteY724" fmla="*/ 1911033 h 6858000"/>
              <a:gd name="connsiteX725" fmla="*/ 16405 w 7467600"/>
              <a:gd name="connsiteY725" fmla="*/ 1803412 h 6858000"/>
              <a:gd name="connsiteX726" fmla="*/ 0 w 7467600"/>
              <a:gd name="connsiteY726" fmla="*/ 1784777 h 6858000"/>
              <a:gd name="connsiteX727" fmla="*/ 0 w 7467600"/>
              <a:gd name="connsiteY727" fmla="*/ 1740082 h 6858000"/>
              <a:gd name="connsiteX728" fmla="*/ 39394 w 7467600"/>
              <a:gd name="connsiteY728" fmla="*/ 1784856 h 6858000"/>
              <a:gd name="connsiteX729" fmla="*/ 135813 w 7467600"/>
              <a:gd name="connsiteY729" fmla="*/ 1888838 h 6858000"/>
              <a:gd name="connsiteX730" fmla="*/ 242575 w 7467600"/>
              <a:gd name="connsiteY730" fmla="*/ 1958841 h 6858000"/>
              <a:gd name="connsiteX731" fmla="*/ 82197 w 7467600"/>
              <a:gd name="connsiteY731" fmla="*/ 1754826 h 6858000"/>
              <a:gd name="connsiteX732" fmla="*/ 0 w 7467600"/>
              <a:gd name="connsiteY732" fmla="*/ 1679650 h 6858000"/>
              <a:gd name="connsiteX733" fmla="*/ 0 w 7467600"/>
              <a:gd name="connsiteY733" fmla="*/ 1602463 h 6858000"/>
              <a:gd name="connsiteX734" fmla="*/ 84689 w 7467600"/>
              <a:gd name="connsiteY734" fmla="*/ 1677442 h 6858000"/>
              <a:gd name="connsiteX735" fmla="*/ 298437 w 7467600"/>
              <a:gd name="connsiteY735" fmla="*/ 1968019 h 6858000"/>
              <a:gd name="connsiteX736" fmla="*/ 227269 w 7467600"/>
              <a:gd name="connsiteY736" fmla="*/ 1114064 h 6858000"/>
              <a:gd name="connsiteX737" fmla="*/ 248003 w 7467600"/>
              <a:gd name="connsiteY737" fmla="*/ 1089613 h 6858000"/>
              <a:gd name="connsiteX738" fmla="*/ 427020 w 7467600"/>
              <a:gd name="connsiteY738" fmla="*/ 1619803 h 6858000"/>
              <a:gd name="connsiteX739" fmla="*/ 340345 w 7467600"/>
              <a:gd name="connsiteY739" fmla="*/ 2027739 h 6858000"/>
              <a:gd name="connsiteX740" fmla="*/ 360865 w 7467600"/>
              <a:gd name="connsiteY740" fmla="*/ 2044827 h 6858000"/>
              <a:gd name="connsiteX741" fmla="*/ 560414 w 7467600"/>
              <a:gd name="connsiteY741" fmla="*/ 2421457 h 6858000"/>
              <a:gd name="connsiteX742" fmla="*/ 1359703 w 7467600"/>
              <a:gd name="connsiteY742" fmla="*/ 2578554 h 6858000"/>
              <a:gd name="connsiteX743" fmla="*/ 1359422 w 7467600"/>
              <a:gd name="connsiteY743" fmla="*/ 2577994 h 6858000"/>
              <a:gd name="connsiteX744" fmla="*/ 828701 w 7467600"/>
              <a:gd name="connsiteY744" fmla="*/ 1839520 h 6858000"/>
              <a:gd name="connsiteX745" fmla="*/ 494427 w 7467600"/>
              <a:gd name="connsiteY745" fmla="*/ 1092333 h 6858000"/>
              <a:gd name="connsiteX746" fmla="*/ 506322 w 7467600"/>
              <a:gd name="connsiteY746" fmla="*/ 1020997 h 6858000"/>
              <a:gd name="connsiteX747" fmla="*/ 4570198 w 7467600"/>
              <a:gd name="connsiteY747" fmla="*/ 978081 h 6858000"/>
              <a:gd name="connsiteX748" fmla="*/ 4523691 w 7467600"/>
              <a:gd name="connsiteY748" fmla="*/ 1127776 h 6858000"/>
              <a:gd name="connsiteX749" fmla="*/ 4509875 w 7467600"/>
              <a:gd name="connsiteY749" fmla="*/ 1167552 h 6858000"/>
              <a:gd name="connsiteX750" fmla="*/ 4478168 w 7467600"/>
              <a:gd name="connsiteY750" fmla="*/ 1260735 h 6858000"/>
              <a:gd name="connsiteX751" fmla="*/ 4409309 w 7467600"/>
              <a:gd name="connsiteY751" fmla="*/ 1666996 h 6858000"/>
              <a:gd name="connsiteX752" fmla="*/ 4370031 w 7467600"/>
              <a:gd name="connsiteY752" fmla="*/ 1955666 h 6858000"/>
              <a:gd name="connsiteX753" fmla="*/ 4570198 w 7467600"/>
              <a:gd name="connsiteY753" fmla="*/ 978081 h 6858000"/>
              <a:gd name="connsiteX754" fmla="*/ 4557898 w 7467600"/>
              <a:gd name="connsiteY754" fmla="*/ 900011 h 6858000"/>
              <a:gd name="connsiteX755" fmla="*/ 4344840 w 7467600"/>
              <a:gd name="connsiteY755" fmla="*/ 1922038 h 6858000"/>
              <a:gd name="connsiteX756" fmla="*/ 4378710 w 7467600"/>
              <a:gd name="connsiteY756" fmla="*/ 1665516 h 6858000"/>
              <a:gd name="connsiteX757" fmla="*/ 4448798 w 7467600"/>
              <a:gd name="connsiteY757" fmla="*/ 1253024 h 6858000"/>
              <a:gd name="connsiteX758" fmla="*/ 4480315 w 7467600"/>
              <a:gd name="connsiteY758" fmla="*/ 1158454 h 6858000"/>
              <a:gd name="connsiteX759" fmla="*/ 4494133 w 7467600"/>
              <a:gd name="connsiteY759" fmla="*/ 1118676 h 6858000"/>
              <a:gd name="connsiteX760" fmla="*/ 4557898 w 7467600"/>
              <a:gd name="connsiteY760" fmla="*/ 900011 h 6858000"/>
              <a:gd name="connsiteX761" fmla="*/ 5870151 w 7467600"/>
              <a:gd name="connsiteY761" fmla="*/ 898890 h 6858000"/>
              <a:gd name="connsiteX762" fmla="*/ 5861335 w 7467600"/>
              <a:gd name="connsiteY762" fmla="*/ 899177 h 6858000"/>
              <a:gd name="connsiteX763" fmla="*/ 5843702 w 7467600"/>
              <a:gd name="connsiteY763" fmla="*/ 899748 h 6858000"/>
              <a:gd name="connsiteX764" fmla="*/ 5651107 w 7467600"/>
              <a:gd name="connsiteY764" fmla="*/ 920306 h 6858000"/>
              <a:gd name="connsiteX765" fmla="*/ 5459407 w 7467600"/>
              <a:gd name="connsiteY765" fmla="*/ 940975 h 6858000"/>
              <a:gd name="connsiteX766" fmla="*/ 5374846 w 7467600"/>
              <a:gd name="connsiteY766" fmla="*/ 941988 h 6858000"/>
              <a:gd name="connsiteX767" fmla="*/ 5256105 w 7467600"/>
              <a:gd name="connsiteY767" fmla="*/ 945632 h 6858000"/>
              <a:gd name="connsiteX768" fmla="*/ 5107071 w 7467600"/>
              <a:gd name="connsiteY768" fmla="*/ 969720 h 6858000"/>
              <a:gd name="connsiteX769" fmla="*/ 4998681 w 7467600"/>
              <a:gd name="connsiteY769" fmla="*/ 988771 h 6858000"/>
              <a:gd name="connsiteX770" fmla="*/ 5870151 w 7467600"/>
              <a:gd name="connsiteY770" fmla="*/ 898890 h 6858000"/>
              <a:gd name="connsiteX771" fmla="*/ 5504425 w 7467600"/>
              <a:gd name="connsiteY771" fmla="*/ 848067 h 6858000"/>
              <a:gd name="connsiteX772" fmla="*/ 4968849 w 7467600"/>
              <a:gd name="connsiteY772" fmla="*/ 962318 h 6858000"/>
              <a:gd name="connsiteX773" fmla="*/ 5104039 w 7467600"/>
              <a:gd name="connsiteY773" fmla="*/ 940634 h 6858000"/>
              <a:gd name="connsiteX774" fmla="*/ 5256311 w 7467600"/>
              <a:gd name="connsiteY774" fmla="*/ 916490 h 6858000"/>
              <a:gd name="connsiteX775" fmla="*/ 5377381 w 7467600"/>
              <a:gd name="connsiteY775" fmla="*/ 912671 h 6858000"/>
              <a:gd name="connsiteX776" fmla="*/ 5460148 w 7467600"/>
              <a:gd name="connsiteY776" fmla="*/ 911442 h 6858000"/>
              <a:gd name="connsiteX777" fmla="*/ 5648971 w 7467600"/>
              <a:gd name="connsiteY777" fmla="*/ 891331 h 6858000"/>
              <a:gd name="connsiteX778" fmla="*/ 5844807 w 7467600"/>
              <a:gd name="connsiteY778" fmla="*/ 870718 h 6858000"/>
              <a:gd name="connsiteX779" fmla="*/ 5862975 w 7467600"/>
              <a:gd name="connsiteY779" fmla="*/ 869756 h 6858000"/>
              <a:gd name="connsiteX780" fmla="*/ 5920887 w 7467600"/>
              <a:gd name="connsiteY780" fmla="*/ 865929 h 6858000"/>
              <a:gd name="connsiteX781" fmla="*/ 5504425 w 7467600"/>
              <a:gd name="connsiteY781" fmla="*/ 848067 h 6858000"/>
              <a:gd name="connsiteX782" fmla="*/ 3607114 w 7467600"/>
              <a:gd name="connsiteY782" fmla="*/ 467441 h 6858000"/>
              <a:gd name="connsiteX783" fmla="*/ 3296242 w 7467600"/>
              <a:gd name="connsiteY783" fmla="*/ 807991 h 6858000"/>
              <a:gd name="connsiteX784" fmla="*/ 3174674 w 7467600"/>
              <a:gd name="connsiteY784" fmla="*/ 919759 h 6858000"/>
              <a:gd name="connsiteX785" fmla="*/ 3042978 w 7467600"/>
              <a:gd name="connsiteY785" fmla="*/ 1054894 h 6858000"/>
              <a:gd name="connsiteX786" fmla="*/ 2968914 w 7467600"/>
              <a:gd name="connsiteY786" fmla="*/ 1133756 h 6858000"/>
              <a:gd name="connsiteX787" fmla="*/ 3103823 w 7467600"/>
              <a:gd name="connsiteY787" fmla="*/ 1026814 h 6858000"/>
              <a:gd name="connsiteX788" fmla="*/ 3607114 w 7467600"/>
              <a:gd name="connsiteY788" fmla="*/ 467441 h 6858000"/>
              <a:gd name="connsiteX789" fmla="*/ 3744487 w 7467600"/>
              <a:gd name="connsiteY789" fmla="*/ 383136 h 6858000"/>
              <a:gd name="connsiteX790" fmla="*/ 3970213 w 7467600"/>
              <a:gd name="connsiteY790" fmla="*/ 995559 h 6858000"/>
              <a:gd name="connsiteX791" fmla="*/ 3744487 w 7467600"/>
              <a:gd name="connsiteY791" fmla="*/ 383136 h 6858000"/>
              <a:gd name="connsiteX792" fmla="*/ 3624562 w 7467600"/>
              <a:gd name="connsiteY792" fmla="*/ 367041 h 6858000"/>
              <a:gd name="connsiteX793" fmla="*/ 3489712 w 7467600"/>
              <a:gd name="connsiteY793" fmla="*/ 485386 h 6858000"/>
              <a:gd name="connsiteX794" fmla="*/ 3182994 w 7467600"/>
              <a:gd name="connsiteY794" fmla="*/ 828265 h 6858000"/>
              <a:gd name="connsiteX795" fmla="*/ 2892114 w 7467600"/>
              <a:gd name="connsiteY795" fmla="*/ 1172635 h 6858000"/>
              <a:gd name="connsiteX796" fmla="*/ 3021459 w 7467600"/>
              <a:gd name="connsiteY796" fmla="*/ 1035385 h 6858000"/>
              <a:gd name="connsiteX797" fmla="*/ 3153873 w 7467600"/>
              <a:gd name="connsiteY797" fmla="*/ 898971 h 6858000"/>
              <a:gd name="connsiteX798" fmla="*/ 3276511 w 7467600"/>
              <a:gd name="connsiteY798" fmla="*/ 786423 h 6858000"/>
              <a:gd name="connsiteX799" fmla="*/ 3584154 w 7467600"/>
              <a:gd name="connsiteY799" fmla="*/ 448218 h 6858000"/>
              <a:gd name="connsiteX800" fmla="*/ 3624562 w 7467600"/>
              <a:gd name="connsiteY800" fmla="*/ 367041 h 6858000"/>
              <a:gd name="connsiteX801" fmla="*/ 3766672 w 7467600"/>
              <a:gd name="connsiteY801" fmla="*/ 359429 h 6858000"/>
              <a:gd name="connsiteX802" fmla="*/ 3996338 w 7467600"/>
              <a:gd name="connsiteY802" fmla="*/ 968237 h 6858000"/>
              <a:gd name="connsiteX803" fmla="*/ 3766672 w 7467600"/>
              <a:gd name="connsiteY803" fmla="*/ 359429 h 6858000"/>
              <a:gd name="connsiteX804" fmla="*/ 5805386 w 7467600"/>
              <a:gd name="connsiteY804" fmla="*/ 239240 h 6858000"/>
              <a:gd name="connsiteX805" fmla="*/ 5736947 w 7467600"/>
              <a:gd name="connsiteY805" fmla="*/ 261367 h 6858000"/>
              <a:gd name="connsiteX806" fmla="*/ 5427012 w 7467600"/>
              <a:gd name="connsiteY806" fmla="*/ 311272 h 6858000"/>
              <a:gd name="connsiteX807" fmla="*/ 5147818 w 7467600"/>
              <a:gd name="connsiteY807" fmla="*/ 322112 h 6858000"/>
              <a:gd name="connsiteX808" fmla="*/ 5060854 w 7467600"/>
              <a:gd name="connsiteY808" fmla="*/ 311882 h 6858000"/>
              <a:gd name="connsiteX809" fmla="*/ 4945989 w 7467600"/>
              <a:gd name="connsiteY809" fmla="*/ 300516 h 6858000"/>
              <a:gd name="connsiteX810" fmla="*/ 5410479 w 7467600"/>
              <a:gd name="connsiteY810" fmla="*/ 348434 h 6858000"/>
              <a:gd name="connsiteX811" fmla="*/ 5805386 w 7467600"/>
              <a:gd name="connsiteY811" fmla="*/ 239240 h 6858000"/>
              <a:gd name="connsiteX812" fmla="*/ 5905192 w 7467600"/>
              <a:gd name="connsiteY812" fmla="*/ 163079 h 6858000"/>
              <a:gd name="connsiteX813" fmla="*/ 5865655 w 7467600"/>
              <a:gd name="connsiteY813" fmla="*/ 171901 h 6858000"/>
              <a:gd name="connsiteX814" fmla="*/ 5259740 w 7467600"/>
              <a:gd name="connsiteY814" fmla="*/ 257013 h 6858000"/>
              <a:gd name="connsiteX815" fmla="*/ 5208466 w 7467600"/>
              <a:gd name="connsiteY815" fmla="*/ 257550 h 6858000"/>
              <a:gd name="connsiteX816" fmla="*/ 4980204 w 7467600"/>
              <a:gd name="connsiteY816" fmla="*/ 271903 h 6858000"/>
              <a:gd name="connsiteX817" fmla="*/ 5068068 w 7467600"/>
              <a:gd name="connsiteY817" fmla="*/ 282244 h 6858000"/>
              <a:gd name="connsiteX818" fmla="*/ 5153231 w 7467600"/>
              <a:gd name="connsiteY818" fmla="*/ 292240 h 6858000"/>
              <a:gd name="connsiteX819" fmla="*/ 5426491 w 7467600"/>
              <a:gd name="connsiteY819" fmla="*/ 281128 h 6858000"/>
              <a:gd name="connsiteX820" fmla="*/ 5731212 w 7467600"/>
              <a:gd name="connsiteY820" fmla="*/ 231951 h 6858000"/>
              <a:gd name="connsiteX821" fmla="*/ 5905192 w 7467600"/>
              <a:gd name="connsiteY821" fmla="*/ 163079 h 6858000"/>
              <a:gd name="connsiteX822" fmla="*/ 5944437 w 7467600"/>
              <a:gd name="connsiteY822" fmla="*/ 113829 h 6858000"/>
              <a:gd name="connsiteX823" fmla="*/ 5825032 w 7467600"/>
              <a:gd name="connsiteY823" fmla="*/ 146405 h 6858000"/>
              <a:gd name="connsiteX824" fmla="*/ 4955599 w 7467600"/>
              <a:gd name="connsiteY824" fmla="*/ 247008 h 6858000"/>
              <a:gd name="connsiteX825" fmla="*/ 5210104 w 7467600"/>
              <a:gd name="connsiteY825" fmla="*/ 228123 h 6858000"/>
              <a:gd name="connsiteX826" fmla="*/ 5261015 w 7467600"/>
              <a:gd name="connsiteY826" fmla="*/ 227087 h 6858000"/>
              <a:gd name="connsiteX827" fmla="*/ 5861181 w 7467600"/>
              <a:gd name="connsiteY827" fmla="*/ 143093 h 6858000"/>
              <a:gd name="connsiteX828" fmla="*/ 5961252 w 7467600"/>
              <a:gd name="connsiteY828" fmla="*/ 114820 h 6858000"/>
              <a:gd name="connsiteX829" fmla="*/ 5944437 w 7467600"/>
              <a:gd name="connsiteY829" fmla="*/ 113829 h 6858000"/>
              <a:gd name="connsiteX830" fmla="*/ 3882765 w 7467600"/>
              <a:gd name="connsiteY830" fmla="*/ 0 h 6858000"/>
              <a:gd name="connsiteX831" fmla="*/ 3995099 w 7467600"/>
              <a:gd name="connsiteY831" fmla="*/ 0 h 6858000"/>
              <a:gd name="connsiteX832" fmla="*/ 4163818 w 7467600"/>
              <a:gd name="connsiteY832" fmla="*/ 234104 h 6858000"/>
              <a:gd name="connsiteX833" fmla="*/ 4172099 w 7467600"/>
              <a:gd name="connsiteY833" fmla="*/ 234207 h 6858000"/>
              <a:gd name="connsiteX834" fmla="*/ 4784282 w 7467600"/>
              <a:gd name="connsiteY834" fmla="*/ 276561 h 6858000"/>
              <a:gd name="connsiteX835" fmla="*/ 4801687 w 7467600"/>
              <a:gd name="connsiteY835" fmla="*/ 267764 h 6858000"/>
              <a:gd name="connsiteX836" fmla="*/ 6082788 w 7467600"/>
              <a:gd name="connsiteY836" fmla="*/ 64119 h 6858000"/>
              <a:gd name="connsiteX837" fmla="*/ 6099442 w 7467600"/>
              <a:gd name="connsiteY837" fmla="*/ 82568 h 6858000"/>
              <a:gd name="connsiteX838" fmla="*/ 4804137 w 7467600"/>
              <a:gd name="connsiteY838" fmla="*/ 320931 h 6858000"/>
              <a:gd name="connsiteX839" fmla="*/ 4227047 w 7467600"/>
              <a:gd name="connsiteY839" fmla="*/ 313415 h 6858000"/>
              <a:gd name="connsiteX840" fmla="*/ 4346041 w 7467600"/>
              <a:gd name="connsiteY840" fmla="*/ 456086 h 6858000"/>
              <a:gd name="connsiteX841" fmla="*/ 4870967 w 7467600"/>
              <a:gd name="connsiteY841" fmla="*/ 963061 h 6858000"/>
              <a:gd name="connsiteX842" fmla="*/ 4889647 w 7467600"/>
              <a:gd name="connsiteY842" fmla="*/ 957147 h 6858000"/>
              <a:gd name="connsiteX843" fmla="*/ 5422504 w 7467600"/>
              <a:gd name="connsiteY843" fmla="*/ 805191 h 6858000"/>
              <a:gd name="connsiteX844" fmla="*/ 6087656 w 7467600"/>
              <a:gd name="connsiteY844" fmla="*/ 826703 h 6858000"/>
              <a:gd name="connsiteX845" fmla="*/ 6058717 w 7467600"/>
              <a:gd name="connsiteY845" fmla="*/ 865992 h 6858000"/>
              <a:gd name="connsiteX846" fmla="*/ 4974153 w 7467600"/>
              <a:gd name="connsiteY846" fmla="*/ 1045456 h 6858000"/>
              <a:gd name="connsiteX847" fmla="*/ 5627835 w 7467600"/>
              <a:gd name="connsiteY847" fmla="*/ 1472077 h 6858000"/>
              <a:gd name="connsiteX848" fmla="*/ 5629817 w 7467600"/>
              <a:gd name="connsiteY848" fmla="*/ 1471412 h 6858000"/>
              <a:gd name="connsiteX849" fmla="*/ 5634124 w 7467600"/>
              <a:gd name="connsiteY849" fmla="*/ 1470572 h 6858000"/>
              <a:gd name="connsiteX850" fmla="*/ 5755832 w 7467600"/>
              <a:gd name="connsiteY850" fmla="*/ 1383886 h 6858000"/>
              <a:gd name="connsiteX851" fmla="*/ 6014186 w 7467600"/>
              <a:gd name="connsiteY851" fmla="*/ 1279799 h 6858000"/>
              <a:gd name="connsiteX852" fmla="*/ 6901619 w 7467600"/>
              <a:gd name="connsiteY852" fmla="*/ 1047874 h 6858000"/>
              <a:gd name="connsiteX853" fmla="*/ 6931566 w 7467600"/>
              <a:gd name="connsiteY853" fmla="*/ 1062034 h 6858000"/>
              <a:gd name="connsiteX854" fmla="*/ 5790982 w 7467600"/>
              <a:gd name="connsiteY854" fmla="*/ 1561380 h 6858000"/>
              <a:gd name="connsiteX855" fmla="*/ 6188971 w 7467600"/>
              <a:gd name="connsiteY855" fmla="*/ 1755168 h 6858000"/>
              <a:gd name="connsiteX856" fmla="*/ 6202446 w 7467600"/>
              <a:gd name="connsiteY856" fmla="*/ 1752268 h 6858000"/>
              <a:gd name="connsiteX857" fmla="*/ 7179560 w 7467600"/>
              <a:gd name="connsiteY857" fmla="*/ 1467551 h 6858000"/>
              <a:gd name="connsiteX858" fmla="*/ 7158730 w 7467600"/>
              <a:gd name="connsiteY858" fmla="*/ 1507835 h 6858000"/>
              <a:gd name="connsiteX859" fmla="*/ 6326959 w 7467600"/>
              <a:gd name="connsiteY859" fmla="*/ 1817686 h 6858000"/>
              <a:gd name="connsiteX860" fmla="*/ 6537433 w 7467600"/>
              <a:gd name="connsiteY860" fmla="*/ 1907790 h 6858000"/>
              <a:gd name="connsiteX861" fmla="*/ 6550221 w 7467600"/>
              <a:gd name="connsiteY861" fmla="*/ 1910729 h 6858000"/>
              <a:gd name="connsiteX862" fmla="*/ 6964438 w 7467600"/>
              <a:gd name="connsiteY862" fmla="*/ 2209505 h 6858000"/>
              <a:gd name="connsiteX863" fmla="*/ 7367862 w 7467600"/>
              <a:gd name="connsiteY863" fmla="*/ 2806833 h 6858000"/>
              <a:gd name="connsiteX864" fmla="*/ 7364329 w 7467600"/>
              <a:gd name="connsiteY864" fmla="*/ 2826907 h 6858000"/>
              <a:gd name="connsiteX865" fmla="*/ 7290545 w 7467600"/>
              <a:gd name="connsiteY865" fmla="*/ 2850663 h 6858000"/>
              <a:gd name="connsiteX866" fmla="*/ 6472036 w 7467600"/>
              <a:gd name="connsiteY866" fmla="*/ 1959003 h 6858000"/>
              <a:gd name="connsiteX867" fmla="*/ 5792897 w 7467600"/>
              <a:gd name="connsiteY867" fmla="*/ 1647747 h 6858000"/>
              <a:gd name="connsiteX868" fmla="*/ 5842751 w 7467600"/>
              <a:gd name="connsiteY868" fmla="*/ 1816112 h 6858000"/>
              <a:gd name="connsiteX869" fmla="*/ 5847424 w 7467600"/>
              <a:gd name="connsiteY869" fmla="*/ 1815776 h 6858000"/>
              <a:gd name="connsiteX870" fmla="*/ 6399821 w 7467600"/>
              <a:gd name="connsiteY870" fmla="*/ 2344799 h 6858000"/>
              <a:gd name="connsiteX871" fmla="*/ 6323232 w 7467600"/>
              <a:gd name="connsiteY871" fmla="*/ 2389634 h 6858000"/>
              <a:gd name="connsiteX872" fmla="*/ 5942958 w 7467600"/>
              <a:gd name="connsiteY872" fmla="*/ 2077708 h 6858000"/>
              <a:gd name="connsiteX873" fmla="*/ 5921559 w 7467600"/>
              <a:gd name="connsiteY873" fmla="*/ 2378596 h 6858000"/>
              <a:gd name="connsiteX874" fmla="*/ 5817651 w 7467600"/>
              <a:gd name="connsiteY874" fmla="*/ 3023919 h 6858000"/>
              <a:gd name="connsiteX875" fmla="*/ 5729634 w 7467600"/>
              <a:gd name="connsiteY875" fmla="*/ 3051849 h 6858000"/>
              <a:gd name="connsiteX876" fmla="*/ 5611018 w 7467600"/>
              <a:gd name="connsiteY876" fmla="*/ 2316769 h 6858000"/>
              <a:gd name="connsiteX877" fmla="*/ 5687608 w 7467600"/>
              <a:gd name="connsiteY877" fmla="*/ 2039972 h 6858000"/>
              <a:gd name="connsiteX878" fmla="*/ 5657554 w 7467600"/>
              <a:gd name="connsiteY878" fmla="*/ 1576445 h 6858000"/>
              <a:gd name="connsiteX879" fmla="*/ 5150475 w 7467600"/>
              <a:gd name="connsiteY879" fmla="*/ 1274012 h 6858000"/>
              <a:gd name="connsiteX880" fmla="*/ 5349142 w 7467600"/>
              <a:gd name="connsiteY880" fmla="*/ 2204405 h 6858000"/>
              <a:gd name="connsiteX881" fmla="*/ 5262214 w 7467600"/>
              <a:gd name="connsiteY881" fmla="*/ 2233836 h 6858000"/>
              <a:gd name="connsiteX882" fmla="*/ 4981539 w 7467600"/>
              <a:gd name="connsiteY882" fmla="*/ 1542201 h 6858000"/>
              <a:gd name="connsiteX883" fmla="*/ 4958461 w 7467600"/>
              <a:gd name="connsiteY883" fmla="*/ 1136957 h 6858000"/>
              <a:gd name="connsiteX884" fmla="*/ 4655015 w 7467600"/>
              <a:gd name="connsiteY884" fmla="*/ 891426 h 6858000"/>
              <a:gd name="connsiteX885" fmla="*/ 4348002 w 7467600"/>
              <a:gd name="connsiteY885" fmla="*/ 2205895 h 6858000"/>
              <a:gd name="connsiteX886" fmla="*/ 4262250 w 7467600"/>
              <a:gd name="connsiteY886" fmla="*/ 2219972 h 6858000"/>
              <a:gd name="connsiteX887" fmla="*/ 4550611 w 7467600"/>
              <a:gd name="connsiteY887" fmla="*/ 817540 h 6858000"/>
              <a:gd name="connsiteX888" fmla="*/ 4564418 w 7467600"/>
              <a:gd name="connsiteY888" fmla="*/ 808293 h 6858000"/>
              <a:gd name="connsiteX889" fmla="*/ 4266388 w 7467600"/>
              <a:gd name="connsiteY889" fmla="*/ 500083 h 6858000"/>
              <a:gd name="connsiteX890" fmla="*/ 4032842 w 7467600"/>
              <a:gd name="connsiteY890" fmla="*/ 211809 h 6858000"/>
              <a:gd name="connsiteX891" fmla="*/ 3882765 w 7467600"/>
              <a:gd name="connsiteY891" fmla="*/ 0 h 6858000"/>
              <a:gd name="connsiteX892" fmla="*/ 3721337 w 7467600"/>
              <a:gd name="connsiteY892" fmla="*/ 0 h 6858000"/>
              <a:gd name="connsiteX893" fmla="*/ 3797544 w 7467600"/>
              <a:gd name="connsiteY893" fmla="*/ 0 h 6858000"/>
              <a:gd name="connsiteX894" fmla="*/ 3775734 w 7467600"/>
              <a:gd name="connsiteY894" fmla="*/ 95131 h 6858000"/>
              <a:gd name="connsiteX895" fmla="*/ 3724807 w 7467600"/>
              <a:gd name="connsiteY895" fmla="*/ 272257 h 6858000"/>
              <a:gd name="connsiteX896" fmla="*/ 3726844 w 7467600"/>
              <a:gd name="connsiteY896" fmla="*/ 282988 h 6858000"/>
              <a:gd name="connsiteX897" fmla="*/ 3742664 w 7467600"/>
              <a:gd name="connsiteY897" fmla="*/ 279918 h 6858000"/>
              <a:gd name="connsiteX898" fmla="*/ 4103910 w 7467600"/>
              <a:gd name="connsiteY898" fmla="*/ 1161917 h 6858000"/>
              <a:gd name="connsiteX899" fmla="*/ 4020269 w 7467600"/>
              <a:gd name="connsiteY899" fmla="*/ 1200406 h 6858000"/>
              <a:gd name="connsiteX900" fmla="*/ 3674882 w 7467600"/>
              <a:gd name="connsiteY900" fmla="*/ 488524 h 6858000"/>
              <a:gd name="connsiteX901" fmla="*/ 3132682 w 7467600"/>
              <a:gd name="connsiteY901" fmla="*/ 1072284 h 6858000"/>
              <a:gd name="connsiteX902" fmla="*/ 2716346 w 7467600"/>
              <a:gd name="connsiteY902" fmla="*/ 1276376 h 6858000"/>
              <a:gd name="connsiteX903" fmla="*/ 2716772 w 7467600"/>
              <a:gd name="connsiteY903" fmla="*/ 1255462 h 6858000"/>
              <a:gd name="connsiteX904" fmla="*/ 3471096 w 7467600"/>
              <a:gd name="connsiteY904" fmla="*/ 437072 h 6858000"/>
              <a:gd name="connsiteX905" fmla="*/ 3639057 w 7467600"/>
              <a:gd name="connsiteY905" fmla="*/ 286334 h 6858000"/>
              <a:gd name="connsiteX906" fmla="*/ 3640309 w 7467600"/>
              <a:gd name="connsiteY906" fmla="*/ 284664 h 6858000"/>
              <a:gd name="connsiteX907" fmla="*/ 3646022 w 7467600"/>
              <a:gd name="connsiteY907" fmla="*/ 276711 h 6858000"/>
              <a:gd name="connsiteX908" fmla="*/ 3707943 w 7467600"/>
              <a:gd name="connsiteY908" fmla="*/ 65958 h 6858000"/>
              <a:gd name="connsiteX909" fmla="*/ 3721337 w 7467600"/>
              <a:gd name="connsiteY909" fmla="*/ 0 h 6858000"/>
              <a:gd name="connsiteX910" fmla="*/ 2867960 w 7467600"/>
              <a:gd name="connsiteY910" fmla="*/ 0 h 6858000"/>
              <a:gd name="connsiteX911" fmla="*/ 2926351 w 7467600"/>
              <a:gd name="connsiteY911" fmla="*/ 0 h 6858000"/>
              <a:gd name="connsiteX912" fmla="*/ 2902823 w 7467600"/>
              <a:gd name="connsiteY912" fmla="*/ 262929 h 6858000"/>
              <a:gd name="connsiteX913" fmla="*/ 2940663 w 7467600"/>
              <a:gd name="connsiteY913" fmla="*/ 140884 h 6858000"/>
              <a:gd name="connsiteX914" fmla="*/ 2947039 w 7467600"/>
              <a:gd name="connsiteY914" fmla="*/ 122524 h 6858000"/>
              <a:gd name="connsiteX915" fmla="*/ 2984316 w 7467600"/>
              <a:gd name="connsiteY915" fmla="*/ 0 h 6858000"/>
              <a:gd name="connsiteX916" fmla="*/ 3016114 w 7467600"/>
              <a:gd name="connsiteY916" fmla="*/ 0 h 6858000"/>
              <a:gd name="connsiteX917" fmla="*/ 2979949 w 7467600"/>
              <a:gd name="connsiteY917" fmla="*/ 119274 h 6858000"/>
              <a:gd name="connsiteX918" fmla="*/ 3023879 w 7467600"/>
              <a:gd name="connsiteY918" fmla="*/ 0 h 6858000"/>
              <a:gd name="connsiteX919" fmla="*/ 3105400 w 7467600"/>
              <a:gd name="connsiteY919" fmla="*/ 0 h 6858000"/>
              <a:gd name="connsiteX920" fmla="*/ 3094669 w 7467600"/>
              <a:gd name="connsiteY920" fmla="*/ 30308 h 6858000"/>
              <a:gd name="connsiteX921" fmla="*/ 2901945 w 7467600"/>
              <a:gd name="connsiteY921" fmla="*/ 466538 h 6858000"/>
              <a:gd name="connsiteX922" fmla="*/ 2815209 w 7467600"/>
              <a:gd name="connsiteY922" fmla="*/ 497361 h 6858000"/>
              <a:gd name="connsiteX923" fmla="*/ 2844845 w 7467600"/>
              <a:gd name="connsiteY923" fmla="*/ 127638 h 6858000"/>
              <a:gd name="connsiteX924" fmla="*/ 2867960 w 7467600"/>
              <a:gd name="connsiteY924" fmla="*/ 0 h 6858000"/>
              <a:gd name="connsiteX925" fmla="*/ 1057230 w 7467600"/>
              <a:gd name="connsiteY925" fmla="*/ 0 h 6858000"/>
              <a:gd name="connsiteX926" fmla="*/ 1111003 w 7467600"/>
              <a:gd name="connsiteY926" fmla="*/ 0 h 6858000"/>
              <a:gd name="connsiteX927" fmla="*/ 1125553 w 7467600"/>
              <a:gd name="connsiteY927" fmla="*/ 52588 h 6858000"/>
              <a:gd name="connsiteX928" fmla="*/ 1304276 w 7467600"/>
              <a:gd name="connsiteY928" fmla="*/ 476275 h 6858000"/>
              <a:gd name="connsiteX929" fmla="*/ 1492066 w 7467600"/>
              <a:gd name="connsiteY929" fmla="*/ 886333 h 6858000"/>
              <a:gd name="connsiteX930" fmla="*/ 1423698 w 7467600"/>
              <a:gd name="connsiteY930" fmla="*/ 710817 h 6858000"/>
              <a:gd name="connsiteX931" fmla="*/ 1357609 w 7467600"/>
              <a:gd name="connsiteY931" fmla="*/ 532892 h 6858000"/>
              <a:gd name="connsiteX932" fmla="*/ 1309550 w 7467600"/>
              <a:gd name="connsiteY932" fmla="*/ 374031 h 6858000"/>
              <a:gd name="connsiteX933" fmla="*/ 1193673 w 7467600"/>
              <a:gd name="connsiteY933" fmla="*/ 49533 h 6858000"/>
              <a:gd name="connsiteX934" fmla="*/ 1164391 w 7467600"/>
              <a:gd name="connsiteY934" fmla="*/ 0 h 6858000"/>
              <a:gd name="connsiteX935" fmla="*/ 1200666 w 7467600"/>
              <a:gd name="connsiteY935" fmla="*/ 0 h 6858000"/>
              <a:gd name="connsiteX936" fmla="*/ 1223408 w 7467600"/>
              <a:gd name="connsiteY936" fmla="*/ 38996 h 6858000"/>
              <a:gd name="connsiteX937" fmla="*/ 1339635 w 7467600"/>
              <a:gd name="connsiteY937" fmla="*/ 365517 h 6858000"/>
              <a:gd name="connsiteX938" fmla="*/ 1387469 w 7467600"/>
              <a:gd name="connsiteY938" fmla="*/ 523079 h 6858000"/>
              <a:gd name="connsiteX939" fmla="*/ 1452685 w 7467600"/>
              <a:gd name="connsiteY939" fmla="*/ 699806 h 6858000"/>
              <a:gd name="connsiteX940" fmla="*/ 1492092 w 7467600"/>
              <a:gd name="connsiteY940" fmla="*/ 800424 h 6858000"/>
              <a:gd name="connsiteX941" fmla="*/ 1455302 w 7467600"/>
              <a:gd name="connsiteY941" fmla="*/ 632913 h 6858000"/>
              <a:gd name="connsiteX942" fmla="*/ 1222336 w 7467600"/>
              <a:gd name="connsiteY942" fmla="*/ 9480 h 6858000"/>
              <a:gd name="connsiteX943" fmla="*/ 1214634 w 7467600"/>
              <a:gd name="connsiteY943" fmla="*/ 0 h 6858000"/>
              <a:gd name="connsiteX944" fmla="*/ 1289827 w 7467600"/>
              <a:gd name="connsiteY944" fmla="*/ 0 h 6858000"/>
              <a:gd name="connsiteX945" fmla="*/ 1321076 w 7467600"/>
              <a:gd name="connsiteY945" fmla="*/ 59722 h 6858000"/>
              <a:gd name="connsiteX946" fmla="*/ 1512579 w 7467600"/>
              <a:gd name="connsiteY946" fmla="*/ 626441 h 6858000"/>
              <a:gd name="connsiteX947" fmla="*/ 1506076 w 7467600"/>
              <a:gd name="connsiteY947" fmla="*/ 1089289 h 6858000"/>
              <a:gd name="connsiteX948" fmla="*/ 1486346 w 7467600"/>
              <a:gd name="connsiteY948" fmla="*/ 1079919 h 6858000"/>
              <a:gd name="connsiteX949" fmla="*/ 1070511 w 7467600"/>
              <a:gd name="connsiteY949" fmla="*/ 48609 h 6858000"/>
              <a:gd name="connsiteX950" fmla="*/ 1057230 w 7467600"/>
              <a:gd name="connsiteY950" fmla="*/ 0 h 6858000"/>
              <a:gd name="connsiteX951" fmla="*/ 43151 w 7467600"/>
              <a:gd name="connsiteY951" fmla="*/ 0 h 6858000"/>
              <a:gd name="connsiteX952" fmla="*/ 95283 w 7467600"/>
              <a:gd name="connsiteY952" fmla="*/ 0 h 6858000"/>
              <a:gd name="connsiteX953" fmla="*/ 300708 w 7467600"/>
              <a:gd name="connsiteY953" fmla="*/ 154571 h 6858000"/>
              <a:gd name="connsiteX954" fmla="*/ 530414 w 7467600"/>
              <a:gd name="connsiteY954" fmla="*/ 354673 h 6858000"/>
              <a:gd name="connsiteX955" fmla="*/ 333785 w 7467600"/>
              <a:gd name="connsiteY955" fmla="*/ 161564 h 6858000"/>
              <a:gd name="connsiteX956" fmla="*/ 147005 w 7467600"/>
              <a:gd name="connsiteY956" fmla="*/ 0 h 6858000"/>
              <a:gd name="connsiteX957" fmla="*/ 272509 w 7467600"/>
              <a:gd name="connsiteY957" fmla="*/ 0 h 6858000"/>
              <a:gd name="connsiteX958" fmla="*/ 326276 w 7467600"/>
              <a:gd name="connsiteY958" fmla="*/ 45847 h 6858000"/>
              <a:gd name="connsiteX959" fmla="*/ 823759 w 7467600"/>
              <a:gd name="connsiteY959" fmla="*/ 574145 h 6858000"/>
              <a:gd name="connsiteX960" fmla="*/ 811254 w 7467600"/>
              <a:gd name="connsiteY960" fmla="*/ 665546 h 6858000"/>
              <a:gd name="connsiteX961" fmla="*/ 154042 w 7467600"/>
              <a:gd name="connsiteY961" fmla="*/ 261522 h 6858000"/>
              <a:gd name="connsiteX962" fmla="*/ 13550 w 7467600"/>
              <a:gd name="connsiteY962" fmla="*/ 158423 h 6858000"/>
              <a:gd name="connsiteX963" fmla="*/ 0 w 7467600"/>
              <a:gd name="connsiteY963" fmla="*/ 146618 h 6858000"/>
              <a:gd name="connsiteX964" fmla="*/ 0 w 7467600"/>
              <a:gd name="connsiteY964" fmla="*/ 59161 h 6858000"/>
              <a:gd name="connsiteX965" fmla="*/ 45427 w 7467600"/>
              <a:gd name="connsiteY965" fmla="*/ 101078 h 6858000"/>
              <a:gd name="connsiteX966" fmla="*/ 630103 w 7467600"/>
              <a:gd name="connsiteY966" fmla="*/ 485885 h 6858000"/>
              <a:gd name="connsiteX967" fmla="*/ 532040 w 7467600"/>
              <a:gd name="connsiteY967" fmla="*/ 399359 h 6858000"/>
              <a:gd name="connsiteX968" fmla="*/ 517618 w 7467600"/>
              <a:gd name="connsiteY968" fmla="*/ 385726 h 6858000"/>
              <a:gd name="connsiteX969" fmla="*/ 285074 w 7467600"/>
              <a:gd name="connsiteY969" fmla="*/ 182755 h 6858000"/>
              <a:gd name="connsiteX970" fmla="*/ 43151 w 7467600"/>
              <a:gd name="connsiteY97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259646 w 7467600"/>
              <a:gd name="connsiteY78" fmla="*/ 5765985 h 6858000"/>
              <a:gd name="connsiteX79" fmla="*/ 7467600 w 7467600"/>
              <a:gd name="connsiteY79" fmla="*/ 6012219 h 6858000"/>
              <a:gd name="connsiteX80" fmla="*/ 7105827 w 7467600"/>
              <a:gd name="connsiteY80" fmla="*/ 5718700 h 6858000"/>
              <a:gd name="connsiteX81" fmla="*/ 7356878 w 7467600"/>
              <a:gd name="connsiteY81" fmla="*/ 5981332 h 6858000"/>
              <a:gd name="connsiteX82" fmla="*/ 7467600 w 7467600"/>
              <a:gd name="connsiteY82" fmla="*/ 6117703 h 6858000"/>
              <a:gd name="connsiteX83" fmla="*/ 7467600 w 7467600"/>
              <a:gd name="connsiteY83" fmla="*/ 6163634 h 6858000"/>
              <a:gd name="connsiteX84" fmla="*/ 7403637 w 7467600"/>
              <a:gd name="connsiteY84" fmla="*/ 6083957 h 6858000"/>
              <a:gd name="connsiteX85" fmla="*/ 7254615 w 7467600"/>
              <a:gd name="connsiteY85" fmla="*/ 5911918 h 6858000"/>
              <a:gd name="connsiteX86" fmla="*/ 7312589 w 7467600"/>
              <a:gd name="connsiteY86" fmla="*/ 5982309 h 6858000"/>
              <a:gd name="connsiteX87" fmla="*/ 7448321 w 7467600"/>
              <a:gd name="connsiteY87" fmla="*/ 6190991 h 6858000"/>
              <a:gd name="connsiteX88" fmla="*/ 7467600 w 7467600"/>
              <a:gd name="connsiteY88" fmla="*/ 6221686 h 6858000"/>
              <a:gd name="connsiteX89" fmla="*/ 7467600 w 7467600"/>
              <a:gd name="connsiteY89" fmla="*/ 6334256 h 6858000"/>
              <a:gd name="connsiteX90" fmla="*/ 7454976 w 7467600"/>
              <a:gd name="connsiteY90" fmla="*/ 6318297 h 6858000"/>
              <a:gd name="connsiteX91" fmla="*/ 1456157 w 7467600"/>
              <a:gd name="connsiteY91" fmla="*/ 5371404 h 6858000"/>
              <a:gd name="connsiteX92" fmla="*/ 1244432 w 7467600"/>
              <a:gd name="connsiteY92" fmla="*/ 5385601 h 6858000"/>
              <a:gd name="connsiteX93" fmla="*/ 973990 w 7467600"/>
              <a:gd name="connsiteY93" fmla="*/ 5424940 h 6858000"/>
              <a:gd name="connsiteX94" fmla="*/ 1103809 w 7467600"/>
              <a:gd name="connsiteY94" fmla="*/ 5433720 h 6858000"/>
              <a:gd name="connsiteX95" fmla="*/ 1123454 w 7467600"/>
              <a:gd name="connsiteY95" fmla="*/ 5435727 h 6858000"/>
              <a:gd name="connsiteX96" fmla="*/ 1737017 w 7467600"/>
              <a:gd name="connsiteY96" fmla="*/ 5452183 h 6858000"/>
              <a:gd name="connsiteX97" fmla="*/ 1824397 w 7467600"/>
              <a:gd name="connsiteY97" fmla="*/ 5447757 h 6858000"/>
              <a:gd name="connsiteX98" fmla="*/ 2070059 w 7467600"/>
              <a:gd name="connsiteY98" fmla="*/ 5441660 h 6858000"/>
              <a:gd name="connsiteX99" fmla="*/ 1456157 w 7467600"/>
              <a:gd name="connsiteY99" fmla="*/ 5371404 h 6858000"/>
              <a:gd name="connsiteX100" fmla="*/ 4988186 w 7467600"/>
              <a:gd name="connsiteY100" fmla="*/ 5216467 h 6858000"/>
              <a:gd name="connsiteX101" fmla="*/ 4777334 w 7467600"/>
              <a:gd name="connsiteY101" fmla="*/ 5406072 h 6858000"/>
              <a:gd name="connsiteX102" fmla="*/ 4718341 w 7467600"/>
              <a:gd name="connsiteY102" fmla="*/ 5468043 h 6858000"/>
              <a:gd name="connsiteX103" fmla="*/ 4604655 w 7467600"/>
              <a:gd name="connsiteY103" fmla="*/ 5583434 h 6858000"/>
              <a:gd name="connsiteX104" fmla="*/ 4565074 w 7467600"/>
              <a:gd name="connsiteY104" fmla="*/ 5618550 h 6858000"/>
              <a:gd name="connsiteX105" fmla="*/ 4988186 w 7467600"/>
              <a:gd name="connsiteY105" fmla="*/ 5216467 h 6858000"/>
              <a:gd name="connsiteX106" fmla="*/ 4978032 w 7467600"/>
              <a:gd name="connsiteY106" fmla="*/ 5183809 h 6858000"/>
              <a:gd name="connsiteX107" fmla="*/ 4463413 w 7467600"/>
              <a:gd name="connsiteY107" fmla="*/ 5615162 h 6858000"/>
              <a:gd name="connsiteX108" fmla="*/ 4358134 w 7467600"/>
              <a:gd name="connsiteY108" fmla="*/ 5742791 h 6858000"/>
              <a:gd name="connsiteX109" fmla="*/ 4376219 w 7467600"/>
              <a:gd name="connsiteY109" fmla="*/ 5729027 h 6858000"/>
              <a:gd name="connsiteX110" fmla="*/ 4582340 w 7467600"/>
              <a:gd name="connsiteY110" fmla="*/ 5561037 h 6858000"/>
              <a:gd name="connsiteX111" fmla="*/ 4694684 w 7467600"/>
              <a:gd name="connsiteY111" fmla="*/ 5447098 h 6858000"/>
              <a:gd name="connsiteX112" fmla="*/ 4754123 w 7467600"/>
              <a:gd name="connsiteY112" fmla="*/ 5384643 h 6858000"/>
              <a:gd name="connsiteX113" fmla="*/ 4978032 w 7467600"/>
              <a:gd name="connsiteY113" fmla="*/ 5183809 h 6858000"/>
              <a:gd name="connsiteX114" fmla="*/ 1903353 w 7467600"/>
              <a:gd name="connsiteY114" fmla="*/ 5044827 h 6858000"/>
              <a:gd name="connsiteX115" fmla="*/ 1936931 w 7467600"/>
              <a:gd name="connsiteY115" fmla="*/ 5093954 h 6858000"/>
              <a:gd name="connsiteX116" fmla="*/ 2195868 w 7467600"/>
              <a:gd name="connsiteY116" fmla="*/ 5396574 h 6858000"/>
              <a:gd name="connsiteX117" fmla="*/ 2088852 w 7467600"/>
              <a:gd name="connsiteY117" fmla="*/ 5166123 h 6858000"/>
              <a:gd name="connsiteX118" fmla="*/ 1958241 w 7467600"/>
              <a:gd name="connsiteY118" fmla="*/ 5067955 h 6858000"/>
              <a:gd name="connsiteX119" fmla="*/ 1903353 w 7467600"/>
              <a:gd name="connsiteY119" fmla="*/ 5044827 h 6858000"/>
              <a:gd name="connsiteX120" fmla="*/ 1979378 w 7467600"/>
              <a:gd name="connsiteY120" fmla="*/ 4769504 h 6858000"/>
              <a:gd name="connsiteX121" fmla="*/ 2882120 w 7467600"/>
              <a:gd name="connsiteY121" fmla="*/ 5064547 h 6858000"/>
              <a:gd name="connsiteX122" fmla="*/ 2793103 w 7467600"/>
              <a:gd name="connsiteY122" fmla="*/ 5039699 h 6858000"/>
              <a:gd name="connsiteX123" fmla="*/ 2770041 w 7467600"/>
              <a:gd name="connsiteY123" fmla="*/ 5033634 h 6858000"/>
              <a:gd name="connsiteX124" fmla="*/ 1979378 w 7467600"/>
              <a:gd name="connsiteY124" fmla="*/ 4769504 h 6858000"/>
              <a:gd name="connsiteX125" fmla="*/ 1927410 w 7467600"/>
              <a:gd name="connsiteY125" fmla="*/ 4716164 h 6858000"/>
              <a:gd name="connsiteX126" fmla="*/ 1959587 w 7467600"/>
              <a:gd name="connsiteY126" fmla="*/ 4728849 h 6858000"/>
              <a:gd name="connsiteX127" fmla="*/ 2777707 w 7467600"/>
              <a:gd name="connsiteY127" fmla="*/ 5003991 h 6858000"/>
              <a:gd name="connsiteX128" fmla="*/ 2800768 w 7467600"/>
              <a:gd name="connsiteY128" fmla="*/ 5010056 h 6858000"/>
              <a:gd name="connsiteX129" fmla="*/ 2879408 w 7467600"/>
              <a:gd name="connsiteY129" fmla="*/ 5031590 h 6858000"/>
              <a:gd name="connsiteX130" fmla="*/ 2862295 w 7467600"/>
              <a:gd name="connsiteY130" fmla="*/ 5022958 h 6858000"/>
              <a:gd name="connsiteX131" fmla="*/ 2813343 w 7467600"/>
              <a:gd name="connsiteY131" fmla="*/ 4998369 h 6858000"/>
              <a:gd name="connsiteX132" fmla="*/ 2646245 w 7467600"/>
              <a:gd name="connsiteY132" fmla="*/ 4930999 h 6858000"/>
              <a:gd name="connsiteX133" fmla="*/ 1999243 w 7467600"/>
              <a:gd name="connsiteY133" fmla="*/ 4730524 h 6858000"/>
              <a:gd name="connsiteX134" fmla="*/ 1979527 w 7467600"/>
              <a:gd name="connsiteY134" fmla="*/ 4726651 h 6858000"/>
              <a:gd name="connsiteX135" fmla="*/ 1927410 w 7467600"/>
              <a:gd name="connsiteY135" fmla="*/ 4716164 h 6858000"/>
              <a:gd name="connsiteX136" fmla="*/ 1997014 w 7467600"/>
              <a:gd name="connsiteY136" fmla="*/ 4698007 h 6858000"/>
              <a:gd name="connsiteX137" fmla="*/ 2005458 w 7467600"/>
              <a:gd name="connsiteY137" fmla="*/ 4699540 h 6858000"/>
              <a:gd name="connsiteX138" fmla="*/ 2657186 w 7467600"/>
              <a:gd name="connsiteY138" fmla="*/ 4901687 h 6858000"/>
              <a:gd name="connsiteX139" fmla="*/ 2826662 w 7467600"/>
              <a:gd name="connsiteY139" fmla="*/ 4970362 h 6858000"/>
              <a:gd name="connsiteX140" fmla="*/ 2876100 w 7467600"/>
              <a:gd name="connsiteY140" fmla="*/ 4995397 h 6858000"/>
              <a:gd name="connsiteX141" fmla="*/ 3042600 w 7467600"/>
              <a:gd name="connsiteY141" fmla="*/ 5059532 h 6858000"/>
              <a:gd name="connsiteX142" fmla="*/ 1997014 w 7467600"/>
              <a:gd name="connsiteY142" fmla="*/ 4698007 h 6858000"/>
              <a:gd name="connsiteX143" fmla="*/ 2305292 w 7467600"/>
              <a:gd name="connsiteY143" fmla="*/ 4219492 h 6858000"/>
              <a:gd name="connsiteX144" fmla="*/ 3360922 w 7467600"/>
              <a:gd name="connsiteY144" fmla="*/ 4529373 h 6858000"/>
              <a:gd name="connsiteX145" fmla="*/ 3492420 w 7467600"/>
              <a:gd name="connsiteY145" fmla="*/ 4510145 h 6858000"/>
              <a:gd name="connsiteX146" fmla="*/ 3364086 w 7467600"/>
              <a:gd name="connsiteY146" fmla="*/ 4480340 h 6858000"/>
              <a:gd name="connsiteX147" fmla="*/ 3225818 w 7467600"/>
              <a:gd name="connsiteY147" fmla="*/ 4411822 h 6858000"/>
              <a:gd name="connsiteX148" fmla="*/ 3129696 w 7467600"/>
              <a:gd name="connsiteY148" fmla="*/ 4360704 h 6858000"/>
              <a:gd name="connsiteX149" fmla="*/ 2814545 w 7467600"/>
              <a:gd name="connsiteY149" fmla="*/ 4282955 h 6858000"/>
              <a:gd name="connsiteX150" fmla="*/ 2305292 w 7467600"/>
              <a:gd name="connsiteY150" fmla="*/ 4219492 h 6858000"/>
              <a:gd name="connsiteX151" fmla="*/ 2626982 w 7467600"/>
              <a:gd name="connsiteY151" fmla="*/ 4206450 h 6858000"/>
              <a:gd name="connsiteX152" fmla="*/ 2490617 w 7467600"/>
              <a:gd name="connsiteY152" fmla="*/ 4206951 h 6858000"/>
              <a:gd name="connsiteX153" fmla="*/ 2819869 w 7467600"/>
              <a:gd name="connsiteY153" fmla="*/ 4252936 h 6858000"/>
              <a:gd name="connsiteX154" fmla="*/ 3143018 w 7467600"/>
              <a:gd name="connsiteY154" fmla="*/ 4332698 h 6858000"/>
              <a:gd name="connsiteX155" fmla="*/ 3241520 w 7467600"/>
              <a:gd name="connsiteY155" fmla="*/ 4385112 h 6858000"/>
              <a:gd name="connsiteX156" fmla="*/ 3374575 w 7467600"/>
              <a:gd name="connsiteY156" fmla="*/ 4451517 h 6858000"/>
              <a:gd name="connsiteX157" fmla="*/ 3505221 w 7467600"/>
              <a:gd name="connsiteY157" fmla="*/ 4480757 h 6858000"/>
              <a:gd name="connsiteX158" fmla="*/ 2626982 w 7467600"/>
              <a:gd name="connsiteY158" fmla="*/ 4206450 h 6858000"/>
              <a:gd name="connsiteX159" fmla="*/ 1310106 w 7467600"/>
              <a:gd name="connsiteY159" fmla="*/ 3943217 h 6858000"/>
              <a:gd name="connsiteX160" fmla="*/ 854994 w 7467600"/>
              <a:gd name="connsiteY160" fmla="*/ 4399136 h 6858000"/>
              <a:gd name="connsiteX161" fmla="*/ 742462 w 7467600"/>
              <a:gd name="connsiteY161" fmla="*/ 4594648 h 6858000"/>
              <a:gd name="connsiteX162" fmla="*/ 820602 w 7467600"/>
              <a:gd name="connsiteY162" fmla="*/ 4485915 h 6858000"/>
              <a:gd name="connsiteX163" fmla="*/ 878295 w 7467600"/>
              <a:gd name="connsiteY163" fmla="*/ 4403594 h 6858000"/>
              <a:gd name="connsiteX164" fmla="*/ 1240607 w 7467600"/>
              <a:gd name="connsiteY164" fmla="*/ 4010401 h 6858000"/>
              <a:gd name="connsiteX165" fmla="*/ 1310106 w 7467600"/>
              <a:gd name="connsiteY165" fmla="*/ 3943217 h 6858000"/>
              <a:gd name="connsiteX166" fmla="*/ 1423113 w 7467600"/>
              <a:gd name="connsiteY166" fmla="*/ 3874565 h 6858000"/>
              <a:gd name="connsiteX167" fmla="*/ 1260565 w 7467600"/>
              <a:gd name="connsiteY167" fmla="*/ 4031982 h 6858000"/>
              <a:gd name="connsiteX168" fmla="*/ 901900 w 7467600"/>
              <a:gd name="connsiteY168" fmla="*/ 4421236 h 6858000"/>
              <a:gd name="connsiteX169" fmla="*/ 845044 w 7467600"/>
              <a:gd name="connsiteY169" fmla="*/ 4502436 h 6858000"/>
              <a:gd name="connsiteX170" fmla="*/ 685926 w 7467600"/>
              <a:gd name="connsiteY170" fmla="*/ 4703069 h 6858000"/>
              <a:gd name="connsiteX171" fmla="*/ 684248 w 7467600"/>
              <a:gd name="connsiteY171" fmla="*/ 4706721 h 6858000"/>
              <a:gd name="connsiteX172" fmla="*/ 1423113 w 7467600"/>
              <a:gd name="connsiteY172" fmla="*/ 3874565 h 6858000"/>
              <a:gd name="connsiteX173" fmla="*/ 3316479 w 7467600"/>
              <a:gd name="connsiteY173" fmla="*/ 3872136 h 6858000"/>
              <a:gd name="connsiteX174" fmla="*/ 3546806 w 7467600"/>
              <a:gd name="connsiteY174" fmla="*/ 4356139 h 6858000"/>
              <a:gd name="connsiteX175" fmla="*/ 3364433 w 7467600"/>
              <a:gd name="connsiteY175" fmla="*/ 3953121 h 6858000"/>
              <a:gd name="connsiteX176" fmla="*/ 3316479 w 7467600"/>
              <a:gd name="connsiteY176" fmla="*/ 3872136 h 6858000"/>
              <a:gd name="connsiteX177" fmla="*/ 3291335 w 7467600"/>
              <a:gd name="connsiteY177" fmla="*/ 3767420 h 6858000"/>
              <a:gd name="connsiteX178" fmla="*/ 3390805 w 7467600"/>
              <a:gd name="connsiteY178" fmla="*/ 3937163 h 6858000"/>
              <a:gd name="connsiteX179" fmla="*/ 3579062 w 7467600"/>
              <a:gd name="connsiteY179" fmla="*/ 4359040 h 6858000"/>
              <a:gd name="connsiteX180" fmla="*/ 3467355 w 7467600"/>
              <a:gd name="connsiteY180" fmla="*/ 3988130 h 6858000"/>
              <a:gd name="connsiteX181" fmla="*/ 3310753 w 7467600"/>
              <a:gd name="connsiteY181" fmla="*/ 3787140 h 6858000"/>
              <a:gd name="connsiteX182" fmla="*/ 3291335 w 7467600"/>
              <a:gd name="connsiteY182" fmla="*/ 3767420 h 6858000"/>
              <a:gd name="connsiteX183" fmla="*/ 1635889 w 7467600"/>
              <a:gd name="connsiteY183" fmla="*/ 3709494 h 6858000"/>
              <a:gd name="connsiteX184" fmla="*/ 1634800 w 7467600"/>
              <a:gd name="connsiteY184" fmla="*/ 3731111 h 6858000"/>
              <a:gd name="connsiteX185" fmla="*/ 1635889 w 7467600"/>
              <a:gd name="connsiteY185" fmla="*/ 3709494 h 6858000"/>
              <a:gd name="connsiteX186" fmla="*/ 1510397 w 7467600"/>
              <a:gd name="connsiteY186" fmla="*/ 3684705 h 6858000"/>
              <a:gd name="connsiteX187" fmla="*/ 1146550 w 7467600"/>
              <a:gd name="connsiteY187" fmla="*/ 3802012 h 6858000"/>
              <a:gd name="connsiteX188" fmla="*/ 698834 w 7467600"/>
              <a:gd name="connsiteY188" fmla="*/ 3952272 h 6858000"/>
              <a:gd name="connsiteX189" fmla="*/ 34256 w 7467600"/>
              <a:gd name="connsiteY189" fmla="*/ 4347603 h 6858000"/>
              <a:gd name="connsiteX190" fmla="*/ 527241 w 7467600"/>
              <a:gd name="connsiteY190" fmla="*/ 4065078 h 6858000"/>
              <a:gd name="connsiteX191" fmla="*/ 1510397 w 7467600"/>
              <a:gd name="connsiteY191" fmla="*/ 3684705 h 6858000"/>
              <a:gd name="connsiteX192" fmla="*/ 1313114 w 7467600"/>
              <a:gd name="connsiteY192" fmla="*/ 3655216 h 6858000"/>
              <a:gd name="connsiteX193" fmla="*/ 1109304 w 7467600"/>
              <a:gd name="connsiteY193" fmla="*/ 3669030 h 6858000"/>
              <a:gd name="connsiteX194" fmla="*/ 8129 w 7467600"/>
              <a:gd name="connsiteY194" fmla="*/ 4330519 h 6858000"/>
              <a:gd name="connsiteX195" fmla="*/ 687572 w 7467600"/>
              <a:gd name="connsiteY195" fmla="*/ 3925629 h 6858000"/>
              <a:gd name="connsiteX196" fmla="*/ 1138365 w 7467600"/>
              <a:gd name="connsiteY196" fmla="*/ 3774515 h 6858000"/>
              <a:gd name="connsiteX197" fmla="*/ 1505579 w 7467600"/>
              <a:gd name="connsiteY197" fmla="*/ 3655526 h 6858000"/>
              <a:gd name="connsiteX198" fmla="*/ 1313114 w 7467600"/>
              <a:gd name="connsiteY198" fmla="*/ 3655216 h 6858000"/>
              <a:gd name="connsiteX199" fmla="*/ 3655073 w 7467600"/>
              <a:gd name="connsiteY199" fmla="*/ 3650884 h 6858000"/>
              <a:gd name="connsiteX200" fmla="*/ 3989938 w 7467600"/>
              <a:gd name="connsiteY200" fmla="*/ 3991685 h 6858000"/>
              <a:gd name="connsiteX201" fmla="*/ 4393907 w 7467600"/>
              <a:gd name="connsiteY201" fmla="*/ 4261258 h 6858000"/>
              <a:gd name="connsiteX202" fmla="*/ 4648051 w 7467600"/>
              <a:gd name="connsiteY202" fmla="*/ 4374051 h 6858000"/>
              <a:gd name="connsiteX203" fmla="*/ 4383389 w 7467600"/>
              <a:gd name="connsiteY203" fmla="*/ 4184369 h 6858000"/>
              <a:gd name="connsiteX204" fmla="*/ 4165508 w 7467600"/>
              <a:gd name="connsiteY204" fmla="*/ 4035196 h 6858000"/>
              <a:gd name="connsiteX205" fmla="*/ 4068162 w 7467600"/>
              <a:gd name="connsiteY205" fmla="*/ 3953394 h 6858000"/>
              <a:gd name="connsiteX206" fmla="*/ 3981416 w 7467600"/>
              <a:gd name="connsiteY206" fmla="*/ 3880482 h 6858000"/>
              <a:gd name="connsiteX207" fmla="*/ 3800147 w 7467600"/>
              <a:gd name="connsiteY207" fmla="*/ 3749872 h 6858000"/>
              <a:gd name="connsiteX208" fmla="*/ 3655073 w 7467600"/>
              <a:gd name="connsiteY208" fmla="*/ 3650884 h 6858000"/>
              <a:gd name="connsiteX209" fmla="*/ 3670252 w 7467600"/>
              <a:gd name="connsiteY209" fmla="*/ 3622798 h 6858000"/>
              <a:gd name="connsiteX210" fmla="*/ 3817258 w 7467600"/>
              <a:gd name="connsiteY210" fmla="*/ 3723577 h 6858000"/>
              <a:gd name="connsiteX211" fmla="*/ 4000461 w 7467600"/>
              <a:gd name="connsiteY211" fmla="*/ 3855966 h 6858000"/>
              <a:gd name="connsiteX212" fmla="*/ 4088180 w 7467600"/>
              <a:gd name="connsiteY212" fmla="*/ 3929774 h 6858000"/>
              <a:gd name="connsiteX213" fmla="*/ 4184555 w 7467600"/>
              <a:gd name="connsiteY213" fmla="*/ 4010683 h 6858000"/>
              <a:gd name="connsiteX214" fmla="*/ 4399563 w 7467600"/>
              <a:gd name="connsiteY214" fmla="*/ 4158106 h 6858000"/>
              <a:gd name="connsiteX215" fmla="*/ 4684469 w 7467600"/>
              <a:gd name="connsiteY215" fmla="*/ 4364680 h 6858000"/>
              <a:gd name="connsiteX216" fmla="*/ 4690271 w 7467600"/>
              <a:gd name="connsiteY216" fmla="*/ 4370034 h 6858000"/>
              <a:gd name="connsiteX217" fmla="*/ 4136093 w 7467600"/>
              <a:gd name="connsiteY217" fmla="*/ 3858466 h 6858000"/>
              <a:gd name="connsiteX218" fmla="*/ 3670252 w 7467600"/>
              <a:gd name="connsiteY218" fmla="*/ 3622798 h 6858000"/>
              <a:gd name="connsiteX219" fmla="*/ 4440129 w 7467600"/>
              <a:gd name="connsiteY219" fmla="*/ 3448571 h 6858000"/>
              <a:gd name="connsiteX220" fmla="*/ 4856525 w 7467600"/>
              <a:gd name="connsiteY220" fmla="*/ 3915351 h 6858000"/>
              <a:gd name="connsiteX221" fmla="*/ 5059055 w 7467600"/>
              <a:gd name="connsiteY221" fmla="*/ 4108918 h 6858000"/>
              <a:gd name="connsiteX222" fmla="*/ 5290070 w 7467600"/>
              <a:gd name="connsiteY222" fmla="*/ 4263619 h 6858000"/>
              <a:gd name="connsiteX223" fmla="*/ 4834991 w 7467600"/>
              <a:gd name="connsiteY223" fmla="*/ 3830985 h 6858000"/>
              <a:gd name="connsiteX224" fmla="*/ 4440129 w 7467600"/>
              <a:gd name="connsiteY224" fmla="*/ 3448571 h 6858000"/>
              <a:gd name="connsiteX225" fmla="*/ 4441737 w 7467600"/>
              <a:gd name="connsiteY225" fmla="*/ 3399734 h 6858000"/>
              <a:gd name="connsiteX226" fmla="*/ 4431236 w 7467600"/>
              <a:gd name="connsiteY226" fmla="*/ 3400954 h 6858000"/>
              <a:gd name="connsiteX227" fmla="*/ 4557150 w 7467600"/>
              <a:gd name="connsiteY227" fmla="*/ 3510023 h 6858000"/>
              <a:gd name="connsiteX228" fmla="*/ 4856936 w 7467600"/>
              <a:gd name="connsiteY228" fmla="*/ 3809146 h 6858000"/>
              <a:gd name="connsiteX229" fmla="*/ 5111996 w 7467600"/>
              <a:gd name="connsiteY229" fmla="*/ 4065759 h 6858000"/>
              <a:gd name="connsiteX230" fmla="*/ 5388878 w 7467600"/>
              <a:gd name="connsiteY230" fmla="*/ 4300185 h 6858000"/>
              <a:gd name="connsiteX231" fmla="*/ 5425556 w 7467600"/>
              <a:gd name="connsiteY231" fmla="*/ 4308967 h 6858000"/>
              <a:gd name="connsiteX232" fmla="*/ 4943646 w 7467600"/>
              <a:gd name="connsiteY232" fmla="*/ 3822916 h 6858000"/>
              <a:gd name="connsiteX233" fmla="*/ 4594837 w 7467600"/>
              <a:gd name="connsiteY233" fmla="*/ 3532274 h 6858000"/>
              <a:gd name="connsiteX234" fmla="*/ 4441737 w 7467600"/>
              <a:gd name="connsiteY234" fmla="*/ 3399734 h 6858000"/>
              <a:gd name="connsiteX235" fmla="*/ 5425834 w 7467600"/>
              <a:gd name="connsiteY235" fmla="*/ 3162785 h 6858000"/>
              <a:gd name="connsiteX236" fmla="*/ 5401644 w 7467600"/>
              <a:gd name="connsiteY236" fmla="*/ 3617847 h 6858000"/>
              <a:gd name="connsiteX237" fmla="*/ 5467256 w 7467600"/>
              <a:gd name="connsiteY237" fmla="*/ 4175494 h 6858000"/>
              <a:gd name="connsiteX238" fmla="*/ 5448069 w 7467600"/>
              <a:gd name="connsiteY238" fmla="*/ 3567554 h 6858000"/>
              <a:gd name="connsiteX239" fmla="*/ 5425834 w 7467600"/>
              <a:gd name="connsiteY239" fmla="*/ 3162785 h 6858000"/>
              <a:gd name="connsiteX240" fmla="*/ 1318687 w 7467600"/>
              <a:gd name="connsiteY240" fmla="*/ 3113840 h 6858000"/>
              <a:gd name="connsiteX241" fmla="*/ 1066793 w 7467600"/>
              <a:gd name="connsiteY241" fmla="*/ 3212171 h 6858000"/>
              <a:gd name="connsiteX242" fmla="*/ 993319 w 7467600"/>
              <a:gd name="connsiteY242" fmla="*/ 3247648 h 6858000"/>
              <a:gd name="connsiteX243" fmla="*/ 853081 w 7467600"/>
              <a:gd name="connsiteY243" fmla="*/ 3312410 h 6858000"/>
              <a:gd name="connsiteX244" fmla="*/ 805957 w 7467600"/>
              <a:gd name="connsiteY244" fmla="*/ 3330443 h 6858000"/>
              <a:gd name="connsiteX245" fmla="*/ 1318687 w 7467600"/>
              <a:gd name="connsiteY245" fmla="*/ 3113840 h 6858000"/>
              <a:gd name="connsiteX246" fmla="*/ 5453702 w 7467600"/>
              <a:gd name="connsiteY246" fmla="*/ 3090882 h 6858000"/>
              <a:gd name="connsiteX247" fmla="*/ 5480135 w 7467600"/>
              <a:gd name="connsiteY247" fmla="*/ 3565802 h 6858000"/>
              <a:gd name="connsiteX248" fmla="*/ 5499023 w 7467600"/>
              <a:gd name="connsiteY248" fmla="*/ 4166310 h 6858000"/>
              <a:gd name="connsiteX249" fmla="*/ 5547022 w 7467600"/>
              <a:gd name="connsiteY249" fmla="*/ 3607838 h 6858000"/>
              <a:gd name="connsiteX250" fmla="*/ 5515964 w 7467600"/>
              <a:gd name="connsiteY250" fmla="*/ 3378541 h 6858000"/>
              <a:gd name="connsiteX251" fmla="*/ 5453702 w 7467600"/>
              <a:gd name="connsiteY251" fmla="*/ 3090882 h 6858000"/>
              <a:gd name="connsiteX252" fmla="*/ 1238695 w 7467600"/>
              <a:gd name="connsiteY252" fmla="*/ 3076820 h 6858000"/>
              <a:gd name="connsiteX253" fmla="*/ 716371 w 7467600"/>
              <a:gd name="connsiteY253" fmla="*/ 3293249 h 6858000"/>
              <a:gd name="connsiteX254" fmla="*/ 579522 w 7467600"/>
              <a:gd name="connsiteY254" fmla="*/ 3371759 h 6858000"/>
              <a:gd name="connsiteX255" fmla="*/ 600288 w 7467600"/>
              <a:gd name="connsiteY255" fmla="*/ 3365555 h 6858000"/>
              <a:gd name="connsiteX256" fmla="*/ 840692 w 7467600"/>
              <a:gd name="connsiteY256" fmla="*/ 3284921 h 6858000"/>
              <a:gd name="connsiteX257" fmla="*/ 979248 w 7467600"/>
              <a:gd name="connsiteY257" fmla="*/ 3221003 h 6858000"/>
              <a:gd name="connsiteX258" fmla="*/ 1053282 w 7467600"/>
              <a:gd name="connsiteY258" fmla="*/ 3185247 h 6858000"/>
              <a:gd name="connsiteX259" fmla="*/ 1320603 w 7467600"/>
              <a:gd name="connsiteY259" fmla="*/ 3081281 h 6858000"/>
              <a:gd name="connsiteX260" fmla="*/ 1238695 w 7467600"/>
              <a:gd name="connsiteY260" fmla="*/ 3076820 h 6858000"/>
              <a:gd name="connsiteX261" fmla="*/ 5425627 w 7467600"/>
              <a:gd name="connsiteY261" fmla="*/ 2954192 h 6858000"/>
              <a:gd name="connsiteX262" fmla="*/ 5470770 w 7467600"/>
              <a:gd name="connsiteY262" fmla="*/ 3005435 h 6858000"/>
              <a:gd name="connsiteX263" fmla="*/ 5519779 w 7467600"/>
              <a:gd name="connsiteY263" fmla="*/ 4359223 h 6858000"/>
              <a:gd name="connsiteX264" fmla="*/ 5520293 w 7467600"/>
              <a:gd name="connsiteY264" fmla="*/ 4360602 h 6858000"/>
              <a:gd name="connsiteX265" fmla="*/ 5767221 w 7467600"/>
              <a:gd name="connsiteY265" fmla="*/ 4665564 h 6858000"/>
              <a:gd name="connsiteX266" fmla="*/ 6937169 w 7467600"/>
              <a:gd name="connsiteY266" fmla="*/ 4815941 h 6858000"/>
              <a:gd name="connsiteX267" fmla="*/ 6953922 w 7467600"/>
              <a:gd name="connsiteY267" fmla="*/ 4890068 h 6858000"/>
              <a:gd name="connsiteX268" fmla="*/ 6071359 w 7467600"/>
              <a:gd name="connsiteY268" fmla="*/ 4770770 h 6858000"/>
              <a:gd name="connsiteX269" fmla="*/ 6038839 w 7467600"/>
              <a:gd name="connsiteY269" fmla="*/ 4764474 h 6858000"/>
              <a:gd name="connsiteX270" fmla="*/ 6038706 w 7467600"/>
              <a:gd name="connsiteY270" fmla="*/ 4763847 h 6858000"/>
              <a:gd name="connsiteX271" fmla="*/ 6037784 w 7467600"/>
              <a:gd name="connsiteY271" fmla="*/ 4764270 h 6858000"/>
              <a:gd name="connsiteX272" fmla="*/ 6038839 w 7467600"/>
              <a:gd name="connsiteY272" fmla="*/ 4764474 h 6858000"/>
              <a:gd name="connsiteX273" fmla="*/ 6040338 w 7467600"/>
              <a:gd name="connsiteY273" fmla="*/ 4771418 h 6858000"/>
              <a:gd name="connsiteX274" fmla="*/ 6024488 w 7467600"/>
              <a:gd name="connsiteY274" fmla="*/ 4809903 h 6858000"/>
              <a:gd name="connsiteX275" fmla="*/ 5599771 w 7467600"/>
              <a:gd name="connsiteY275" fmla="*/ 5509652 h 6858000"/>
              <a:gd name="connsiteX276" fmla="*/ 5548843 w 7467600"/>
              <a:gd name="connsiteY276" fmla="*/ 5563845 h 6858000"/>
              <a:gd name="connsiteX277" fmla="*/ 5940952 w 7467600"/>
              <a:gd name="connsiteY277" fmla="*/ 6250028 h 6858000"/>
              <a:gd name="connsiteX278" fmla="*/ 6043441 w 7467600"/>
              <a:gd name="connsiteY278" fmla="*/ 6665847 h 6858000"/>
              <a:gd name="connsiteX279" fmla="*/ 6093432 w 7467600"/>
              <a:gd name="connsiteY279" fmla="*/ 6858000 h 6858000"/>
              <a:gd name="connsiteX280" fmla="*/ 6034344 w 7467600"/>
              <a:gd name="connsiteY280" fmla="*/ 6858000 h 6858000"/>
              <a:gd name="connsiteX281" fmla="*/ 6026679 w 7467600"/>
              <a:gd name="connsiteY281" fmla="*/ 6836959 h 6858000"/>
              <a:gd name="connsiteX282" fmla="*/ 5800441 w 7467600"/>
              <a:gd name="connsiteY282" fmla="*/ 6335286 h 6858000"/>
              <a:gd name="connsiteX283" fmla="*/ 5526562 w 7467600"/>
              <a:gd name="connsiteY283" fmla="*/ 5705388 h 6858000"/>
              <a:gd name="connsiteX284" fmla="*/ 5519640 w 7467600"/>
              <a:gd name="connsiteY284" fmla="*/ 5683774 h 6858000"/>
              <a:gd name="connsiteX285" fmla="*/ 5844559 w 7467600"/>
              <a:gd name="connsiteY285" fmla="*/ 6553349 h 6858000"/>
              <a:gd name="connsiteX286" fmla="*/ 5975994 w 7467600"/>
              <a:gd name="connsiteY286" fmla="*/ 6858000 h 6858000"/>
              <a:gd name="connsiteX287" fmla="*/ 5898547 w 7467600"/>
              <a:gd name="connsiteY287" fmla="*/ 6858000 h 6858000"/>
              <a:gd name="connsiteX288" fmla="*/ 5682041 w 7467600"/>
              <a:gd name="connsiteY288" fmla="*/ 6355860 h 6858000"/>
              <a:gd name="connsiteX289" fmla="*/ 5461758 w 7467600"/>
              <a:gd name="connsiteY289" fmla="*/ 5820220 h 6858000"/>
              <a:gd name="connsiteX290" fmla="*/ 5237282 w 7467600"/>
              <a:gd name="connsiteY290" fmla="*/ 6579086 h 6858000"/>
              <a:gd name="connsiteX291" fmla="*/ 5115009 w 7467600"/>
              <a:gd name="connsiteY291" fmla="*/ 6858000 h 6858000"/>
              <a:gd name="connsiteX292" fmla="*/ 5028074 w 7467600"/>
              <a:gd name="connsiteY292" fmla="*/ 6858000 h 6858000"/>
              <a:gd name="connsiteX293" fmla="*/ 5079508 w 7467600"/>
              <a:gd name="connsiteY293" fmla="*/ 6749074 h 6858000"/>
              <a:gd name="connsiteX294" fmla="*/ 5371846 w 7467600"/>
              <a:gd name="connsiteY294" fmla="*/ 5924413 h 6858000"/>
              <a:gd name="connsiteX295" fmla="*/ 5270512 w 7467600"/>
              <a:gd name="connsiteY295" fmla="*/ 6138975 h 6858000"/>
              <a:gd name="connsiteX296" fmla="*/ 5062409 w 7467600"/>
              <a:gd name="connsiteY296" fmla="*/ 6653544 h 6858000"/>
              <a:gd name="connsiteX297" fmla="*/ 5036628 w 7467600"/>
              <a:gd name="connsiteY297" fmla="*/ 6754247 h 6858000"/>
              <a:gd name="connsiteX298" fmla="*/ 5009112 w 7467600"/>
              <a:gd name="connsiteY298" fmla="*/ 6858000 h 6858000"/>
              <a:gd name="connsiteX299" fmla="*/ 4976679 w 7467600"/>
              <a:gd name="connsiteY299" fmla="*/ 6858000 h 6858000"/>
              <a:gd name="connsiteX300" fmla="*/ 5006537 w 7467600"/>
              <a:gd name="connsiteY300" fmla="*/ 6747068 h 6858000"/>
              <a:gd name="connsiteX301" fmla="*/ 5032723 w 7467600"/>
              <a:gd name="connsiteY301" fmla="*/ 6644957 h 6858000"/>
              <a:gd name="connsiteX302" fmla="*/ 5242949 w 7467600"/>
              <a:gd name="connsiteY302" fmla="*/ 6125175 h 6858000"/>
              <a:gd name="connsiteX303" fmla="*/ 5286321 w 7467600"/>
              <a:gd name="connsiteY303" fmla="*/ 6033555 h 6858000"/>
              <a:gd name="connsiteX304" fmla="*/ 5008210 w 7467600"/>
              <a:gd name="connsiteY304" fmla="*/ 6649194 h 6858000"/>
              <a:gd name="connsiteX305" fmla="*/ 4986321 w 7467600"/>
              <a:gd name="connsiteY305" fmla="*/ 6765687 h 6858000"/>
              <a:gd name="connsiteX306" fmla="*/ 4973474 w 7467600"/>
              <a:gd name="connsiteY306" fmla="*/ 6858000 h 6858000"/>
              <a:gd name="connsiteX307" fmla="*/ 4907178 w 7467600"/>
              <a:gd name="connsiteY307" fmla="*/ 6858000 h 6858000"/>
              <a:gd name="connsiteX308" fmla="*/ 4910810 w 7467600"/>
              <a:gd name="connsiteY308" fmla="*/ 6829660 h 6858000"/>
              <a:gd name="connsiteX309" fmla="*/ 4987461 w 7467600"/>
              <a:gd name="connsiteY309" fmla="*/ 6432994 h 6858000"/>
              <a:gd name="connsiteX310" fmla="*/ 5179262 w 7467600"/>
              <a:gd name="connsiteY310" fmla="*/ 6035044 h 6858000"/>
              <a:gd name="connsiteX311" fmla="*/ 4689678 w 7467600"/>
              <a:gd name="connsiteY311" fmla="*/ 6440241 h 6858000"/>
              <a:gd name="connsiteX312" fmla="*/ 4477543 w 7467600"/>
              <a:gd name="connsiteY312" fmla="*/ 6674836 h 6858000"/>
              <a:gd name="connsiteX313" fmla="*/ 4329957 w 7467600"/>
              <a:gd name="connsiteY313" fmla="*/ 6858000 h 6858000"/>
              <a:gd name="connsiteX314" fmla="*/ 4218595 w 7467600"/>
              <a:gd name="connsiteY314" fmla="*/ 6858000 h 6858000"/>
              <a:gd name="connsiteX315" fmla="*/ 4368888 w 7467600"/>
              <a:gd name="connsiteY315" fmla="*/ 6668412 h 6858000"/>
              <a:gd name="connsiteX316" fmla="*/ 4563091 w 7467600"/>
              <a:gd name="connsiteY316" fmla="*/ 6442508 h 6858000"/>
              <a:gd name="connsiteX317" fmla="*/ 5387324 w 7467600"/>
              <a:gd name="connsiteY317" fmla="*/ 5705830 h 6858000"/>
              <a:gd name="connsiteX318" fmla="*/ 5073620 w 7467600"/>
              <a:gd name="connsiteY318" fmla="*/ 5955437 h 6858000"/>
              <a:gd name="connsiteX319" fmla="*/ 4689789 w 7467600"/>
              <a:gd name="connsiteY319" fmla="*/ 6268382 h 6858000"/>
              <a:gd name="connsiteX320" fmla="*/ 4418722 w 7467600"/>
              <a:gd name="connsiteY320" fmla="*/ 6570886 h 6858000"/>
              <a:gd name="connsiteX321" fmla="*/ 4214944 w 7467600"/>
              <a:gd name="connsiteY321" fmla="*/ 6858000 h 6858000"/>
              <a:gd name="connsiteX322" fmla="*/ 4177898 w 7467600"/>
              <a:gd name="connsiteY322" fmla="*/ 6858000 h 6858000"/>
              <a:gd name="connsiteX323" fmla="*/ 4391597 w 7467600"/>
              <a:gd name="connsiteY323" fmla="*/ 6556370 h 6858000"/>
              <a:gd name="connsiteX324" fmla="*/ 4668889 w 7467600"/>
              <a:gd name="connsiteY324" fmla="*/ 6246399 h 6858000"/>
              <a:gd name="connsiteX325" fmla="*/ 5055427 w 7467600"/>
              <a:gd name="connsiteY325" fmla="*/ 5931476 h 6858000"/>
              <a:gd name="connsiteX326" fmla="*/ 5371814 w 7467600"/>
              <a:gd name="connsiteY326" fmla="*/ 5678975 h 6858000"/>
              <a:gd name="connsiteX327" fmla="*/ 4987918 w 7467600"/>
              <a:gd name="connsiteY327" fmla="*/ 5838701 h 6858000"/>
              <a:gd name="connsiteX328" fmla="*/ 4317146 w 7467600"/>
              <a:gd name="connsiteY328" fmla="*/ 6587716 h 6858000"/>
              <a:gd name="connsiteX329" fmla="*/ 4171627 w 7467600"/>
              <a:gd name="connsiteY329" fmla="*/ 6858000 h 6858000"/>
              <a:gd name="connsiteX330" fmla="*/ 4081585 w 7467600"/>
              <a:gd name="connsiteY330" fmla="*/ 6858000 h 6858000"/>
              <a:gd name="connsiteX331" fmla="*/ 4238603 w 7467600"/>
              <a:gd name="connsiteY331" fmla="*/ 6559341 h 6858000"/>
              <a:gd name="connsiteX332" fmla="*/ 4778333 w 7467600"/>
              <a:gd name="connsiteY332" fmla="*/ 5873626 h 6858000"/>
              <a:gd name="connsiteX333" fmla="*/ 5414185 w 7467600"/>
              <a:gd name="connsiteY333" fmla="*/ 5573882 h 6858000"/>
              <a:gd name="connsiteX334" fmla="*/ 5959648 w 7467600"/>
              <a:gd name="connsiteY334" fmla="*/ 4760797 h 6858000"/>
              <a:gd name="connsiteX335" fmla="*/ 5355019 w 7467600"/>
              <a:gd name="connsiteY335" fmla="*/ 4734672 h 6858000"/>
              <a:gd name="connsiteX336" fmla="*/ 5083565 w 7467600"/>
              <a:gd name="connsiteY336" fmla="*/ 5179121 h 6858000"/>
              <a:gd name="connsiteX337" fmla="*/ 4713577 w 7467600"/>
              <a:gd name="connsiteY337" fmla="*/ 5616803 h 6858000"/>
              <a:gd name="connsiteX338" fmla="*/ 3989559 w 7467600"/>
              <a:gd name="connsiteY338" fmla="*/ 6145945 h 6858000"/>
              <a:gd name="connsiteX339" fmla="*/ 3939824 w 7467600"/>
              <a:gd name="connsiteY339" fmla="*/ 6066900 h 6858000"/>
              <a:gd name="connsiteX340" fmla="*/ 4584537 w 7467600"/>
              <a:gd name="connsiteY340" fmla="*/ 5324826 h 6858000"/>
              <a:gd name="connsiteX341" fmla="*/ 5037105 w 7467600"/>
              <a:gd name="connsiteY341" fmla="*/ 5088765 h 6858000"/>
              <a:gd name="connsiteX342" fmla="*/ 5039930 w 7467600"/>
              <a:gd name="connsiteY342" fmla="*/ 5089585 h 6858000"/>
              <a:gd name="connsiteX343" fmla="*/ 5263764 w 7467600"/>
              <a:gd name="connsiteY343" fmla="*/ 4735525 h 6858000"/>
              <a:gd name="connsiteX344" fmla="*/ 4086300 w 7467600"/>
              <a:gd name="connsiteY344" fmla="*/ 4884599 h 6858000"/>
              <a:gd name="connsiteX345" fmla="*/ 4085485 w 7467600"/>
              <a:gd name="connsiteY345" fmla="*/ 4899070 h 6858000"/>
              <a:gd name="connsiteX346" fmla="*/ 3871915 w 7467600"/>
              <a:gd name="connsiteY346" fmla="*/ 5253645 h 6858000"/>
              <a:gd name="connsiteX347" fmla="*/ 3799374 w 7467600"/>
              <a:gd name="connsiteY347" fmla="*/ 5466127 h 6858000"/>
              <a:gd name="connsiteX348" fmla="*/ 3498850 w 7467600"/>
              <a:gd name="connsiteY348" fmla="*/ 6661888 h 6858000"/>
              <a:gd name="connsiteX349" fmla="*/ 3399216 w 7467600"/>
              <a:gd name="connsiteY349" fmla="*/ 6858000 h 6858000"/>
              <a:gd name="connsiteX350" fmla="*/ 3303688 w 7467600"/>
              <a:gd name="connsiteY350" fmla="*/ 6858000 h 6858000"/>
              <a:gd name="connsiteX351" fmla="*/ 3391774 w 7467600"/>
              <a:gd name="connsiteY351" fmla="*/ 6697181 h 6858000"/>
              <a:gd name="connsiteX352" fmla="*/ 3735540 w 7467600"/>
              <a:gd name="connsiteY352" fmla="*/ 5546923 h 6858000"/>
              <a:gd name="connsiteX353" fmla="*/ 3729438 w 7467600"/>
              <a:gd name="connsiteY353" fmla="*/ 5569058 h 6858000"/>
              <a:gd name="connsiteX354" fmla="*/ 3707782 w 7467600"/>
              <a:gd name="connsiteY354" fmla="*/ 5644908 h 6858000"/>
              <a:gd name="connsiteX355" fmla="*/ 3583827 w 7467600"/>
              <a:gd name="connsiteY355" fmla="*/ 6039215 h 6858000"/>
              <a:gd name="connsiteX356" fmla="*/ 3547861 w 7467600"/>
              <a:gd name="connsiteY356" fmla="*/ 6129609 h 6858000"/>
              <a:gd name="connsiteX357" fmla="*/ 3490905 w 7467600"/>
              <a:gd name="connsiteY357" fmla="*/ 6277660 h 6858000"/>
              <a:gd name="connsiteX358" fmla="*/ 3455859 w 7467600"/>
              <a:gd name="connsiteY358" fmla="*/ 6391301 h 6858000"/>
              <a:gd name="connsiteX359" fmla="*/ 3429112 w 7467600"/>
              <a:gd name="connsiteY359" fmla="*/ 6479469 h 6858000"/>
              <a:gd name="connsiteX360" fmla="*/ 3304862 w 7467600"/>
              <a:gd name="connsiteY360" fmla="*/ 6796476 h 6858000"/>
              <a:gd name="connsiteX361" fmla="*/ 3276071 w 7467600"/>
              <a:gd name="connsiteY361" fmla="*/ 6858000 h 6858000"/>
              <a:gd name="connsiteX362" fmla="*/ 3240805 w 7467600"/>
              <a:gd name="connsiteY362" fmla="*/ 6858000 h 6858000"/>
              <a:gd name="connsiteX363" fmla="*/ 3275917 w 7467600"/>
              <a:gd name="connsiteY363" fmla="*/ 6783192 h 6858000"/>
              <a:gd name="connsiteX364" fmla="*/ 3399358 w 7467600"/>
              <a:gd name="connsiteY364" fmla="*/ 6469011 h 6858000"/>
              <a:gd name="connsiteX365" fmla="*/ 3425650 w 7467600"/>
              <a:gd name="connsiteY365" fmla="*/ 6381333 h 6858000"/>
              <a:gd name="connsiteX366" fmla="*/ 3460661 w 7467600"/>
              <a:gd name="connsiteY366" fmla="*/ 6266763 h 6858000"/>
              <a:gd name="connsiteX367" fmla="*/ 3518021 w 7467600"/>
              <a:gd name="connsiteY367" fmla="*/ 6117298 h 6858000"/>
              <a:gd name="connsiteX368" fmla="*/ 3554035 w 7467600"/>
              <a:gd name="connsiteY368" fmla="*/ 6027832 h 6858000"/>
              <a:gd name="connsiteX369" fmla="*/ 3677174 w 7467600"/>
              <a:gd name="connsiteY369" fmla="*/ 5636351 h 6858000"/>
              <a:gd name="connsiteX370" fmla="*/ 3698819 w 7467600"/>
              <a:gd name="connsiteY370" fmla="*/ 5560503 h 6858000"/>
              <a:gd name="connsiteX371" fmla="*/ 3702094 w 7467600"/>
              <a:gd name="connsiteY371" fmla="*/ 5549194 h 6858000"/>
              <a:gd name="connsiteX372" fmla="*/ 3398355 w 7467600"/>
              <a:gd name="connsiteY372" fmla="*/ 6094603 h 6858000"/>
              <a:gd name="connsiteX373" fmla="*/ 3193941 w 7467600"/>
              <a:gd name="connsiteY373" fmla="*/ 6798775 h 6858000"/>
              <a:gd name="connsiteX374" fmla="*/ 3184140 w 7467600"/>
              <a:gd name="connsiteY374" fmla="*/ 6858000 h 6858000"/>
              <a:gd name="connsiteX375" fmla="*/ 3099978 w 7467600"/>
              <a:gd name="connsiteY375" fmla="*/ 6858000 h 6858000"/>
              <a:gd name="connsiteX376" fmla="*/ 3101556 w 7467600"/>
              <a:gd name="connsiteY376" fmla="*/ 6843337 h 6858000"/>
              <a:gd name="connsiteX377" fmla="*/ 3370162 w 7467600"/>
              <a:gd name="connsiteY377" fmla="*/ 5785550 h 6858000"/>
              <a:gd name="connsiteX378" fmla="*/ 3746477 w 7467600"/>
              <a:gd name="connsiteY378" fmla="*/ 5377889 h 6858000"/>
              <a:gd name="connsiteX379" fmla="*/ 3863399 w 7467600"/>
              <a:gd name="connsiteY379" fmla="*/ 5087257 h 6858000"/>
              <a:gd name="connsiteX380" fmla="*/ 3968712 w 7467600"/>
              <a:gd name="connsiteY380" fmla="*/ 4913989 h 6858000"/>
              <a:gd name="connsiteX381" fmla="*/ 2792390 w 7467600"/>
              <a:gd name="connsiteY381" fmla="*/ 5382974 h 6858000"/>
              <a:gd name="connsiteX382" fmla="*/ 2714982 w 7467600"/>
              <a:gd name="connsiteY382" fmla="*/ 5427051 h 6858000"/>
              <a:gd name="connsiteX383" fmla="*/ 2813361 w 7467600"/>
              <a:gd name="connsiteY383" fmla="*/ 6023912 h 6858000"/>
              <a:gd name="connsiteX384" fmla="*/ 2688430 w 7467600"/>
              <a:gd name="connsiteY384" fmla="*/ 6801564 h 6858000"/>
              <a:gd name="connsiteX385" fmla="*/ 2629626 w 7467600"/>
              <a:gd name="connsiteY385" fmla="*/ 6763394 h 6858000"/>
              <a:gd name="connsiteX386" fmla="*/ 2565328 w 7467600"/>
              <a:gd name="connsiteY386" fmla="*/ 5516399 h 6858000"/>
              <a:gd name="connsiteX387" fmla="*/ 1922999 w 7467600"/>
              <a:gd name="connsiteY387" fmla="*/ 5980343 h 6858000"/>
              <a:gd name="connsiteX388" fmla="*/ 1950261 w 7467600"/>
              <a:gd name="connsiteY388" fmla="*/ 6405858 h 6858000"/>
              <a:gd name="connsiteX389" fmla="*/ 2365554 w 7467600"/>
              <a:gd name="connsiteY389" fmla="*/ 6759107 h 6858000"/>
              <a:gd name="connsiteX390" fmla="*/ 2424142 w 7467600"/>
              <a:gd name="connsiteY390" fmla="*/ 6858000 h 6858000"/>
              <a:gd name="connsiteX391" fmla="*/ 2395994 w 7467600"/>
              <a:gd name="connsiteY391" fmla="*/ 6858000 h 6858000"/>
              <a:gd name="connsiteX392" fmla="*/ 2392863 w 7467600"/>
              <a:gd name="connsiteY392" fmla="*/ 6852964 h 6858000"/>
              <a:gd name="connsiteX393" fmla="*/ 2017589 w 7467600"/>
              <a:gd name="connsiteY393" fmla="*/ 6493982 h 6858000"/>
              <a:gd name="connsiteX394" fmla="*/ 2147336 w 7467600"/>
              <a:gd name="connsiteY394" fmla="*/ 6594052 h 6858000"/>
              <a:gd name="connsiteX395" fmla="*/ 2207047 w 7467600"/>
              <a:gd name="connsiteY395" fmla="*/ 6654540 h 6858000"/>
              <a:gd name="connsiteX396" fmla="*/ 2299106 w 7467600"/>
              <a:gd name="connsiteY396" fmla="*/ 6778931 h 6858000"/>
              <a:gd name="connsiteX397" fmla="*/ 2314430 w 7467600"/>
              <a:gd name="connsiteY397" fmla="*/ 6801144 h 6858000"/>
              <a:gd name="connsiteX398" fmla="*/ 2352406 w 7467600"/>
              <a:gd name="connsiteY398" fmla="*/ 6858000 h 6858000"/>
              <a:gd name="connsiteX399" fmla="*/ 2314492 w 7467600"/>
              <a:gd name="connsiteY399" fmla="*/ 6858000 h 6858000"/>
              <a:gd name="connsiteX400" fmla="*/ 2288095 w 7467600"/>
              <a:gd name="connsiteY400" fmla="*/ 6818030 h 6858000"/>
              <a:gd name="connsiteX401" fmla="*/ 2272768 w 7467600"/>
              <a:gd name="connsiteY401" fmla="*/ 6795822 h 6858000"/>
              <a:gd name="connsiteX402" fmla="*/ 2182715 w 7467600"/>
              <a:gd name="connsiteY402" fmla="*/ 6675071 h 6858000"/>
              <a:gd name="connsiteX403" fmla="*/ 2032061 w 7467600"/>
              <a:gd name="connsiteY403" fmla="*/ 6541380 h 6858000"/>
              <a:gd name="connsiteX404" fmla="*/ 2257220 w 7467600"/>
              <a:gd name="connsiteY404" fmla="*/ 6826257 h 6858000"/>
              <a:gd name="connsiteX405" fmla="*/ 2281324 w 7467600"/>
              <a:gd name="connsiteY405" fmla="*/ 6858000 h 6858000"/>
              <a:gd name="connsiteX406" fmla="*/ 2242860 w 7467600"/>
              <a:gd name="connsiteY406" fmla="*/ 6858000 h 6858000"/>
              <a:gd name="connsiteX407" fmla="*/ 2232818 w 7467600"/>
              <a:gd name="connsiteY407" fmla="*/ 6844926 h 6858000"/>
              <a:gd name="connsiteX408" fmla="*/ 1990172 w 7467600"/>
              <a:gd name="connsiteY408" fmla="*/ 6542121 h 6858000"/>
              <a:gd name="connsiteX409" fmla="*/ 2124090 w 7467600"/>
              <a:gd name="connsiteY409" fmla="*/ 6761017 h 6858000"/>
              <a:gd name="connsiteX410" fmla="*/ 2200380 w 7467600"/>
              <a:gd name="connsiteY410" fmla="*/ 6858000 h 6858000"/>
              <a:gd name="connsiteX411" fmla="*/ 2147507 w 7467600"/>
              <a:gd name="connsiteY411" fmla="*/ 6858000 h 6858000"/>
              <a:gd name="connsiteX412" fmla="*/ 2070668 w 7467600"/>
              <a:gd name="connsiteY412" fmla="*/ 6761520 h 6858000"/>
              <a:gd name="connsiteX413" fmla="*/ 1975142 w 7467600"/>
              <a:gd name="connsiteY413" fmla="*/ 6585570 h 6858000"/>
              <a:gd name="connsiteX414" fmla="*/ 2050035 w 7467600"/>
              <a:gd name="connsiteY414" fmla="*/ 6813345 h 6858000"/>
              <a:gd name="connsiteX415" fmla="*/ 2063025 w 7467600"/>
              <a:gd name="connsiteY415" fmla="*/ 6858000 h 6858000"/>
              <a:gd name="connsiteX416" fmla="*/ 2021675 w 7467600"/>
              <a:gd name="connsiteY416" fmla="*/ 6858000 h 6858000"/>
              <a:gd name="connsiteX417" fmla="*/ 2019308 w 7467600"/>
              <a:gd name="connsiteY417" fmla="*/ 6847118 h 6858000"/>
              <a:gd name="connsiteX418" fmla="*/ 1938835 w 7467600"/>
              <a:gd name="connsiteY418" fmla="*/ 6551160 h 6858000"/>
              <a:gd name="connsiteX419" fmla="*/ 1953230 w 7467600"/>
              <a:gd name="connsiteY419" fmla="*/ 6759699 h 6858000"/>
              <a:gd name="connsiteX420" fmla="*/ 1956763 w 7467600"/>
              <a:gd name="connsiteY420" fmla="*/ 6778191 h 6858000"/>
              <a:gd name="connsiteX421" fmla="*/ 1967925 w 7467600"/>
              <a:gd name="connsiteY421" fmla="*/ 6858000 h 6858000"/>
              <a:gd name="connsiteX422" fmla="*/ 1936622 w 7467600"/>
              <a:gd name="connsiteY422" fmla="*/ 6858000 h 6858000"/>
              <a:gd name="connsiteX423" fmla="*/ 1926261 w 7467600"/>
              <a:gd name="connsiteY423" fmla="*/ 6784064 h 6858000"/>
              <a:gd name="connsiteX424" fmla="*/ 1922724 w 7467600"/>
              <a:gd name="connsiteY424" fmla="*/ 6765577 h 6858000"/>
              <a:gd name="connsiteX425" fmla="*/ 1904650 w 7467600"/>
              <a:gd name="connsiteY425" fmla="*/ 6639616 h 6858000"/>
              <a:gd name="connsiteX426" fmla="*/ 1885273 w 7467600"/>
              <a:gd name="connsiteY426" fmla="*/ 6858000 h 6858000"/>
              <a:gd name="connsiteX427" fmla="*/ 1854363 w 7467600"/>
              <a:gd name="connsiteY427" fmla="*/ 6858000 h 6858000"/>
              <a:gd name="connsiteX428" fmla="*/ 1880391 w 7467600"/>
              <a:gd name="connsiteY428" fmla="*/ 6603796 h 6858000"/>
              <a:gd name="connsiteX429" fmla="*/ 1818273 w 7467600"/>
              <a:gd name="connsiteY429" fmla="*/ 6715729 h 6858000"/>
              <a:gd name="connsiteX430" fmla="*/ 1794691 w 7467600"/>
              <a:gd name="connsiteY430" fmla="*/ 6843239 h 6858000"/>
              <a:gd name="connsiteX431" fmla="*/ 1794914 w 7467600"/>
              <a:gd name="connsiteY431" fmla="*/ 6858000 h 6858000"/>
              <a:gd name="connsiteX432" fmla="*/ 1746128 w 7467600"/>
              <a:gd name="connsiteY432" fmla="*/ 6858000 h 6858000"/>
              <a:gd name="connsiteX433" fmla="*/ 1753934 w 7467600"/>
              <a:gd name="connsiteY433" fmla="*/ 6724796 h 6858000"/>
              <a:gd name="connsiteX434" fmla="*/ 1792053 w 7467600"/>
              <a:gd name="connsiteY434" fmla="*/ 6572396 h 6858000"/>
              <a:gd name="connsiteX435" fmla="*/ 1862248 w 7467600"/>
              <a:gd name="connsiteY435" fmla="*/ 6266397 h 6858000"/>
              <a:gd name="connsiteX436" fmla="*/ 1862250 w 7467600"/>
              <a:gd name="connsiteY436" fmla="*/ 6033531 h 6858000"/>
              <a:gd name="connsiteX437" fmla="*/ 1211999 w 7467600"/>
              <a:gd name="connsiteY437" fmla="*/ 6683610 h 6858000"/>
              <a:gd name="connsiteX438" fmla="*/ 1213266 w 7467600"/>
              <a:gd name="connsiteY438" fmla="*/ 6691947 h 6858000"/>
              <a:gd name="connsiteX439" fmla="*/ 1203370 w 7467600"/>
              <a:gd name="connsiteY439" fmla="*/ 6850676 h 6858000"/>
              <a:gd name="connsiteX440" fmla="*/ 1203671 w 7467600"/>
              <a:gd name="connsiteY440" fmla="*/ 6858000 h 6858000"/>
              <a:gd name="connsiteX441" fmla="*/ 1143180 w 7467600"/>
              <a:gd name="connsiteY441" fmla="*/ 6858000 h 6858000"/>
              <a:gd name="connsiteX442" fmla="*/ 1142176 w 7467600"/>
              <a:gd name="connsiteY442" fmla="*/ 6766045 h 6858000"/>
              <a:gd name="connsiteX443" fmla="*/ 1067484 w 7467600"/>
              <a:gd name="connsiteY443" fmla="*/ 6858000 h 6858000"/>
              <a:gd name="connsiteX444" fmla="*/ 953928 w 7467600"/>
              <a:gd name="connsiteY444" fmla="*/ 6858000 h 6858000"/>
              <a:gd name="connsiteX445" fmla="*/ 959715 w 7467600"/>
              <a:gd name="connsiteY445" fmla="*/ 6850185 h 6858000"/>
              <a:gd name="connsiteX446" fmla="*/ 1483788 w 7467600"/>
              <a:gd name="connsiteY446" fmla="*/ 6259174 h 6858000"/>
              <a:gd name="connsiteX447" fmla="*/ 1100671 w 7467600"/>
              <a:gd name="connsiteY447" fmla="*/ 6252137 h 6858000"/>
              <a:gd name="connsiteX448" fmla="*/ 1090144 w 7467600"/>
              <a:gd name="connsiteY448" fmla="*/ 6256748 h 6858000"/>
              <a:gd name="connsiteX449" fmla="*/ 1095872 w 7467600"/>
              <a:gd name="connsiteY449" fmla="*/ 6271892 h 6858000"/>
              <a:gd name="connsiteX450" fmla="*/ 262785 w 7467600"/>
              <a:gd name="connsiteY450" fmla="*/ 6845450 h 6858000"/>
              <a:gd name="connsiteX451" fmla="*/ 209968 w 7467600"/>
              <a:gd name="connsiteY451" fmla="*/ 6770713 h 6858000"/>
              <a:gd name="connsiteX452" fmla="*/ 873460 w 7467600"/>
              <a:gd name="connsiteY452" fmla="*/ 6253768 h 6858000"/>
              <a:gd name="connsiteX453" fmla="*/ 192686 w 7467600"/>
              <a:gd name="connsiteY453" fmla="*/ 5849257 h 6858000"/>
              <a:gd name="connsiteX454" fmla="*/ 4696 w 7467600"/>
              <a:gd name="connsiteY454" fmla="*/ 5697668 h 6858000"/>
              <a:gd name="connsiteX455" fmla="*/ 0 w 7467600"/>
              <a:gd name="connsiteY455" fmla="*/ 5689984 h 6858000"/>
              <a:gd name="connsiteX456" fmla="*/ 0 w 7467600"/>
              <a:gd name="connsiteY456" fmla="*/ 5513472 h 6858000"/>
              <a:gd name="connsiteX457" fmla="*/ 174101 w 7467600"/>
              <a:gd name="connsiteY457" fmla="*/ 5620277 h 6858000"/>
              <a:gd name="connsiteX458" fmla="*/ 891800 w 7467600"/>
              <a:gd name="connsiteY458" fmla="*/ 6036935 h 6858000"/>
              <a:gd name="connsiteX459" fmla="*/ 1072219 w 7467600"/>
              <a:gd name="connsiteY459" fmla="*/ 6169443 h 6858000"/>
              <a:gd name="connsiteX460" fmla="*/ 1074117 w 7467600"/>
              <a:gd name="connsiteY460" fmla="*/ 6170301 h 6858000"/>
              <a:gd name="connsiteX461" fmla="*/ 1083114 w 7467600"/>
              <a:gd name="connsiteY461" fmla="*/ 6174131 h 6858000"/>
              <a:gd name="connsiteX462" fmla="*/ 1543010 w 7467600"/>
              <a:gd name="connsiteY462" fmla="*/ 6191140 h 6858000"/>
              <a:gd name="connsiteX463" fmla="*/ 1551080 w 7467600"/>
              <a:gd name="connsiteY463" fmla="*/ 6195006 h 6858000"/>
              <a:gd name="connsiteX464" fmla="*/ 2345443 w 7467600"/>
              <a:gd name="connsiteY464" fmla="*/ 5549882 h 6858000"/>
              <a:gd name="connsiteX465" fmla="*/ 1721499 w 7467600"/>
              <a:gd name="connsiteY465" fmla="*/ 5599969 h 6858000"/>
              <a:gd name="connsiteX466" fmla="*/ 767716 w 7467600"/>
              <a:gd name="connsiteY466" fmla="*/ 5472768 h 6858000"/>
              <a:gd name="connsiteX467" fmla="*/ 722147 w 7467600"/>
              <a:gd name="connsiteY467" fmla="*/ 5393091 h 6858000"/>
              <a:gd name="connsiteX468" fmla="*/ 1485552 w 7467600"/>
              <a:gd name="connsiteY468" fmla="*/ 5313202 h 6858000"/>
              <a:gd name="connsiteX469" fmla="*/ 2143004 w 7467600"/>
              <a:gd name="connsiteY469" fmla="*/ 5402420 h 6858000"/>
              <a:gd name="connsiteX470" fmla="*/ 1933391 w 7467600"/>
              <a:gd name="connsiteY470" fmla="*/ 5156971 h 6858000"/>
              <a:gd name="connsiteX471" fmla="*/ 1827118 w 7467600"/>
              <a:gd name="connsiteY471" fmla="*/ 4968410 h 6858000"/>
              <a:gd name="connsiteX472" fmla="*/ 1837349 w 7467600"/>
              <a:gd name="connsiteY472" fmla="*/ 4956357 h 6858000"/>
              <a:gd name="connsiteX473" fmla="*/ 2162835 w 7467600"/>
              <a:gd name="connsiteY473" fmla="*/ 5187853 h 6858000"/>
              <a:gd name="connsiteX474" fmla="*/ 2257167 w 7467600"/>
              <a:gd name="connsiteY474" fmla="*/ 5462123 h 6858000"/>
              <a:gd name="connsiteX475" fmla="*/ 2261598 w 7467600"/>
              <a:gd name="connsiteY475" fmla="*/ 5467998 h 6858000"/>
              <a:gd name="connsiteX476" fmla="*/ 2437177 w 7467600"/>
              <a:gd name="connsiteY476" fmla="*/ 5479608 h 6858000"/>
              <a:gd name="connsiteX477" fmla="*/ 2445247 w 7467600"/>
              <a:gd name="connsiteY477" fmla="*/ 5483476 h 6858000"/>
              <a:gd name="connsiteX478" fmla="*/ 2743626 w 7467600"/>
              <a:gd name="connsiteY478" fmla="*/ 5304819 h 6858000"/>
              <a:gd name="connsiteX479" fmla="*/ 3048102 w 7467600"/>
              <a:gd name="connsiteY479" fmla="*/ 5150595 h 6858000"/>
              <a:gd name="connsiteX480" fmla="*/ 1799414 w 7467600"/>
              <a:gd name="connsiteY480" fmla="*/ 4694732 h 6858000"/>
              <a:gd name="connsiteX481" fmla="*/ 1771735 w 7467600"/>
              <a:gd name="connsiteY481" fmla="*/ 4619929 h 6858000"/>
              <a:gd name="connsiteX482" fmla="*/ 3104273 w 7467600"/>
              <a:gd name="connsiteY482" fmla="*/ 5076159 h 6858000"/>
              <a:gd name="connsiteX483" fmla="*/ 3113245 w 7467600"/>
              <a:gd name="connsiteY483" fmla="*/ 5090705 h 6858000"/>
              <a:gd name="connsiteX484" fmla="*/ 3126294 w 7467600"/>
              <a:gd name="connsiteY484" fmla="*/ 5114400 h 6858000"/>
              <a:gd name="connsiteX485" fmla="*/ 3937433 w 7467600"/>
              <a:gd name="connsiteY485" fmla="*/ 4830473 h 6858000"/>
              <a:gd name="connsiteX486" fmla="*/ 3590475 w 7467600"/>
              <a:gd name="connsiteY486" fmla="*/ 4597974 h 6858000"/>
              <a:gd name="connsiteX487" fmla="*/ 3100264 w 7467600"/>
              <a:gd name="connsiteY487" fmla="*/ 4579845 h 6858000"/>
              <a:gd name="connsiteX488" fmla="*/ 2183576 w 7467600"/>
              <a:gd name="connsiteY488" fmla="*/ 4227150 h 6858000"/>
              <a:gd name="connsiteX489" fmla="*/ 2151029 w 7467600"/>
              <a:gd name="connsiteY489" fmla="*/ 4146947 h 6858000"/>
              <a:gd name="connsiteX490" fmla="*/ 3563434 w 7467600"/>
              <a:gd name="connsiteY490" fmla="*/ 4469115 h 6858000"/>
              <a:gd name="connsiteX491" fmla="*/ 3177952 w 7467600"/>
              <a:gd name="connsiteY491" fmla="*/ 3657386 h 6858000"/>
              <a:gd name="connsiteX492" fmla="*/ 3189263 w 7467600"/>
              <a:gd name="connsiteY492" fmla="*/ 3625726 h 6858000"/>
              <a:gd name="connsiteX493" fmla="*/ 3560912 w 7467600"/>
              <a:gd name="connsiteY493" fmla="*/ 4079863 h 6858000"/>
              <a:gd name="connsiteX494" fmla="*/ 3626636 w 7467600"/>
              <a:gd name="connsiteY494" fmla="*/ 4512230 h 6858000"/>
              <a:gd name="connsiteX495" fmla="*/ 3653088 w 7467600"/>
              <a:gd name="connsiteY495" fmla="*/ 4521417 h 6858000"/>
              <a:gd name="connsiteX496" fmla="*/ 3988128 w 7467600"/>
              <a:gd name="connsiteY496" fmla="*/ 4817267 h 6858000"/>
              <a:gd name="connsiteX497" fmla="*/ 4830582 w 7467600"/>
              <a:gd name="connsiteY497" fmla="*/ 4676000 h 6858000"/>
              <a:gd name="connsiteX498" fmla="*/ 4830100 w 7467600"/>
              <a:gd name="connsiteY498" fmla="*/ 4675554 h 6858000"/>
              <a:gd name="connsiteX499" fmla="*/ 4036318 w 7467600"/>
              <a:gd name="connsiteY499" fmla="*/ 4147013 h 6858000"/>
              <a:gd name="connsiteX500" fmla="*/ 3432098 w 7467600"/>
              <a:gd name="connsiteY500" fmla="*/ 3537312 h 6858000"/>
              <a:gd name="connsiteX501" fmla="*/ 3446761 w 7467600"/>
              <a:gd name="connsiteY501" fmla="*/ 3461278 h 6858000"/>
              <a:gd name="connsiteX502" fmla="*/ 4419733 w 7467600"/>
              <a:gd name="connsiteY502" fmla="*/ 3963555 h 6858000"/>
              <a:gd name="connsiteX503" fmla="*/ 4781371 w 7467600"/>
              <a:gd name="connsiteY503" fmla="*/ 4458604 h 6858000"/>
              <a:gd name="connsiteX504" fmla="*/ 4780440 w 7467600"/>
              <a:gd name="connsiteY504" fmla="*/ 4470290 h 6858000"/>
              <a:gd name="connsiteX505" fmla="*/ 4898954 w 7467600"/>
              <a:gd name="connsiteY505" fmla="*/ 4662092 h 6858000"/>
              <a:gd name="connsiteX506" fmla="*/ 4900699 w 7467600"/>
              <a:gd name="connsiteY506" fmla="*/ 4670867 h 6858000"/>
              <a:gd name="connsiteX507" fmla="*/ 5714511 w 7467600"/>
              <a:gd name="connsiteY507" fmla="*/ 4663483 h 6858000"/>
              <a:gd name="connsiteX508" fmla="*/ 5464793 w 7467600"/>
              <a:gd name="connsiteY508" fmla="*/ 4393556 h 6858000"/>
              <a:gd name="connsiteX509" fmla="*/ 5461897 w 7467600"/>
              <a:gd name="connsiteY509" fmla="*/ 4390879 h 6858000"/>
              <a:gd name="connsiteX510" fmla="*/ 4294126 w 7467600"/>
              <a:gd name="connsiteY510" fmla="*/ 3303048 h 6858000"/>
              <a:gd name="connsiteX511" fmla="*/ 4305321 w 7467600"/>
              <a:gd name="connsiteY511" fmla="*/ 3256953 h 6858000"/>
              <a:gd name="connsiteX512" fmla="*/ 4949299 w 7467600"/>
              <a:gd name="connsiteY512" fmla="*/ 3766336 h 6858000"/>
              <a:gd name="connsiteX513" fmla="*/ 5291452 w 7467600"/>
              <a:gd name="connsiteY513" fmla="*/ 4076801 h 6858000"/>
              <a:gd name="connsiteX514" fmla="*/ 5434998 w 7467600"/>
              <a:gd name="connsiteY514" fmla="*/ 4254100 h 6858000"/>
              <a:gd name="connsiteX515" fmla="*/ 5351015 w 7467600"/>
              <a:gd name="connsiteY515" fmla="*/ 3760989 h 6858000"/>
              <a:gd name="connsiteX516" fmla="*/ 5413780 w 7467600"/>
              <a:gd name="connsiteY516" fmla="*/ 2966265 h 6858000"/>
              <a:gd name="connsiteX517" fmla="*/ 5425627 w 7467600"/>
              <a:gd name="connsiteY517" fmla="*/ 2954192 h 6858000"/>
              <a:gd name="connsiteX518" fmla="*/ 6604735 w 7467600"/>
              <a:gd name="connsiteY518" fmla="*/ 2041381 h 6858000"/>
              <a:gd name="connsiteX519" fmla="*/ 7204487 w 7467600"/>
              <a:gd name="connsiteY519" fmla="*/ 2742112 h 6858000"/>
              <a:gd name="connsiteX520" fmla="*/ 7131592 w 7467600"/>
              <a:gd name="connsiteY520" fmla="*/ 2672096 h 6858000"/>
              <a:gd name="connsiteX521" fmla="*/ 6996344 w 7467600"/>
              <a:gd name="connsiteY521" fmla="*/ 2518310 h 6858000"/>
              <a:gd name="connsiteX522" fmla="*/ 6735495 w 7467600"/>
              <a:gd name="connsiteY522" fmla="*/ 2196890 h 6858000"/>
              <a:gd name="connsiteX523" fmla="*/ 6721901 w 7467600"/>
              <a:gd name="connsiteY523" fmla="*/ 2179274 h 6858000"/>
              <a:gd name="connsiteX524" fmla="*/ 6604735 w 7467600"/>
              <a:gd name="connsiteY524" fmla="*/ 2041381 h 6858000"/>
              <a:gd name="connsiteX525" fmla="*/ 6591670 w 7467600"/>
              <a:gd name="connsiteY525" fmla="*/ 1988277 h 6858000"/>
              <a:gd name="connsiteX526" fmla="*/ 6747349 w 7467600"/>
              <a:gd name="connsiteY526" fmla="*/ 2160069 h 6858000"/>
              <a:gd name="connsiteX527" fmla="*/ 6760943 w 7467600"/>
              <a:gd name="connsiteY527" fmla="*/ 2177686 h 6858000"/>
              <a:gd name="connsiteX528" fmla="*/ 7021065 w 7467600"/>
              <a:gd name="connsiteY528" fmla="*/ 2498102 h 6858000"/>
              <a:gd name="connsiteX529" fmla="*/ 7155223 w 7467600"/>
              <a:gd name="connsiteY529" fmla="*/ 2650386 h 6858000"/>
              <a:gd name="connsiteX530" fmla="*/ 7203167 w 7467600"/>
              <a:gd name="connsiteY530" fmla="*/ 2697288 h 6858000"/>
              <a:gd name="connsiteX531" fmla="*/ 6937703 w 7467600"/>
              <a:gd name="connsiteY531" fmla="*/ 2321981 h 6858000"/>
              <a:gd name="connsiteX532" fmla="*/ 6591670 w 7467600"/>
              <a:gd name="connsiteY532" fmla="*/ 1988277 h 6858000"/>
              <a:gd name="connsiteX533" fmla="*/ 5798671 w 7467600"/>
              <a:gd name="connsiteY533" fmla="*/ 1981601 h 6858000"/>
              <a:gd name="connsiteX534" fmla="*/ 5754709 w 7467600"/>
              <a:gd name="connsiteY534" fmla="*/ 2071454 h 6858000"/>
              <a:gd name="connsiteX535" fmla="*/ 5763044 w 7467600"/>
              <a:gd name="connsiteY535" fmla="*/ 2842206 h 6858000"/>
              <a:gd name="connsiteX536" fmla="*/ 5764974 w 7467600"/>
              <a:gd name="connsiteY536" fmla="*/ 2799609 h 6858000"/>
              <a:gd name="connsiteX537" fmla="*/ 5767665 w 7467600"/>
              <a:gd name="connsiteY537" fmla="*/ 2666409 h 6858000"/>
              <a:gd name="connsiteX538" fmla="*/ 5763055 w 7467600"/>
              <a:gd name="connsiteY538" fmla="*/ 2579705 h 6858000"/>
              <a:gd name="connsiteX539" fmla="*/ 5758079 w 7467600"/>
              <a:gd name="connsiteY539" fmla="*/ 2492508 h 6858000"/>
              <a:gd name="connsiteX540" fmla="*/ 5779325 w 7467600"/>
              <a:gd name="connsiteY540" fmla="*/ 2197069 h 6858000"/>
              <a:gd name="connsiteX541" fmla="*/ 5798671 w 7467600"/>
              <a:gd name="connsiteY541" fmla="*/ 1981601 h 6858000"/>
              <a:gd name="connsiteX542" fmla="*/ 5829202 w 7467600"/>
              <a:gd name="connsiteY542" fmla="*/ 1971679 h 6858000"/>
              <a:gd name="connsiteX543" fmla="*/ 5809558 w 7467600"/>
              <a:gd name="connsiteY543" fmla="*/ 2198043 h 6858000"/>
              <a:gd name="connsiteX544" fmla="*/ 5788653 w 7467600"/>
              <a:gd name="connsiteY544" fmla="*/ 2489430 h 6858000"/>
              <a:gd name="connsiteX545" fmla="*/ 5793439 w 7467600"/>
              <a:gd name="connsiteY545" fmla="*/ 2575235 h 6858000"/>
              <a:gd name="connsiteX546" fmla="*/ 5796837 w 7467600"/>
              <a:gd name="connsiteY546" fmla="*/ 2637633 h 6858000"/>
              <a:gd name="connsiteX547" fmla="*/ 5818614 w 7467600"/>
              <a:gd name="connsiteY547" fmla="*/ 2473055 h 6858000"/>
              <a:gd name="connsiteX548" fmla="*/ 5829202 w 7467600"/>
              <a:gd name="connsiteY548" fmla="*/ 1971679 h 6858000"/>
              <a:gd name="connsiteX549" fmla="*/ 5911389 w 7467600"/>
              <a:gd name="connsiteY549" fmla="*/ 1898371 h 6858000"/>
              <a:gd name="connsiteX550" fmla="*/ 6237627 w 7467600"/>
              <a:gd name="connsiteY550" fmla="*/ 2231921 h 6858000"/>
              <a:gd name="connsiteX551" fmla="*/ 5911389 w 7467600"/>
              <a:gd name="connsiteY551" fmla="*/ 1898371 h 6858000"/>
              <a:gd name="connsiteX552" fmla="*/ 6944437 w 7467600"/>
              <a:gd name="connsiteY552" fmla="*/ 1575402 h 6858000"/>
              <a:gd name="connsiteX553" fmla="*/ 6304730 w 7467600"/>
              <a:gd name="connsiteY553" fmla="*/ 1766654 h 6858000"/>
              <a:gd name="connsiteX554" fmla="*/ 6944437 w 7467600"/>
              <a:gd name="connsiteY554" fmla="*/ 1575402 h 6858000"/>
              <a:gd name="connsiteX555" fmla="*/ 7019523 w 7467600"/>
              <a:gd name="connsiteY555" fmla="*/ 1519450 h 6858000"/>
              <a:gd name="connsiteX556" fmla="*/ 6298091 w 7467600"/>
              <a:gd name="connsiteY556" fmla="*/ 1737122 h 6858000"/>
              <a:gd name="connsiteX557" fmla="*/ 7019523 w 7467600"/>
              <a:gd name="connsiteY557" fmla="*/ 1519450 h 6858000"/>
              <a:gd name="connsiteX558" fmla="*/ 2399523 w 7467600"/>
              <a:gd name="connsiteY558" fmla="*/ 1428234 h 6858000"/>
              <a:gd name="connsiteX559" fmla="*/ 2224982 w 7467600"/>
              <a:gd name="connsiteY559" fmla="*/ 1826201 h 6858000"/>
              <a:gd name="connsiteX560" fmla="*/ 2096099 w 7467600"/>
              <a:gd name="connsiteY560" fmla="*/ 2345900 h 6858000"/>
              <a:gd name="connsiteX561" fmla="*/ 2283317 w 7467600"/>
              <a:gd name="connsiteY561" fmla="*/ 1796925 h 6858000"/>
              <a:gd name="connsiteX562" fmla="*/ 2399523 w 7467600"/>
              <a:gd name="connsiteY562" fmla="*/ 1428234 h 6858000"/>
              <a:gd name="connsiteX563" fmla="*/ 2448558 w 7467600"/>
              <a:gd name="connsiteY563" fmla="*/ 1373435 h 6858000"/>
              <a:gd name="connsiteX564" fmla="*/ 2312521 w 7467600"/>
              <a:gd name="connsiteY564" fmla="*/ 1806140 h 6858000"/>
              <a:gd name="connsiteX565" fmla="*/ 2127533 w 7467600"/>
              <a:gd name="connsiteY565" fmla="*/ 2348380 h 6858000"/>
              <a:gd name="connsiteX566" fmla="*/ 2358080 w 7467600"/>
              <a:gd name="connsiteY566" fmla="*/ 1866134 h 6858000"/>
              <a:gd name="connsiteX567" fmla="*/ 2407436 w 7467600"/>
              <a:gd name="connsiteY567" fmla="*/ 1651070 h 6858000"/>
              <a:gd name="connsiteX568" fmla="*/ 2448558 w 7467600"/>
              <a:gd name="connsiteY568" fmla="*/ 1373435 h 6858000"/>
              <a:gd name="connsiteX569" fmla="*/ 278707 w 7467600"/>
              <a:gd name="connsiteY569" fmla="*/ 1352270 h 6858000"/>
              <a:gd name="connsiteX570" fmla="*/ 321570 w 7467600"/>
              <a:gd name="connsiteY570" fmla="*/ 1861610 h 6858000"/>
              <a:gd name="connsiteX571" fmla="*/ 294281 w 7467600"/>
              <a:gd name="connsiteY571" fmla="*/ 1440658 h 6858000"/>
              <a:gd name="connsiteX572" fmla="*/ 278707 w 7467600"/>
              <a:gd name="connsiteY572" fmla="*/ 1352270 h 6858000"/>
              <a:gd name="connsiteX573" fmla="*/ 1423821 w 7467600"/>
              <a:gd name="connsiteY573" fmla="*/ 1351958 h 6858000"/>
              <a:gd name="connsiteX574" fmla="*/ 1638521 w 7467600"/>
              <a:gd name="connsiteY574" fmla="*/ 1908470 h 6858000"/>
              <a:gd name="connsiteX575" fmla="*/ 1754199 w 7467600"/>
              <a:gd name="connsiteY575" fmla="*/ 2149284 h 6858000"/>
              <a:gd name="connsiteX576" fmla="*/ 1908359 w 7467600"/>
              <a:gd name="connsiteY576" fmla="*/ 2364988 h 6858000"/>
              <a:gd name="connsiteX577" fmla="*/ 1647661 w 7467600"/>
              <a:gd name="connsiteY577" fmla="*/ 1825945 h 6858000"/>
              <a:gd name="connsiteX578" fmla="*/ 1423821 w 7467600"/>
              <a:gd name="connsiteY578" fmla="*/ 1351958 h 6858000"/>
              <a:gd name="connsiteX579" fmla="*/ 1431890 w 7467600"/>
              <a:gd name="connsiteY579" fmla="*/ 1306475 h 6858000"/>
              <a:gd name="connsiteX580" fmla="*/ 1507597 w 7467600"/>
              <a:gd name="connsiteY580" fmla="*/ 1446132 h 6858000"/>
              <a:gd name="connsiteX581" fmla="*/ 1674586 w 7467600"/>
              <a:gd name="connsiteY581" fmla="*/ 1813832 h 6858000"/>
              <a:gd name="connsiteX582" fmla="*/ 1815950 w 7467600"/>
              <a:gd name="connsiteY582" fmla="*/ 2128564 h 6858000"/>
              <a:gd name="connsiteX583" fmla="*/ 1984242 w 7467600"/>
              <a:gd name="connsiteY583" fmla="*/ 2430829 h 6858000"/>
              <a:gd name="connsiteX584" fmla="*/ 2014023 w 7467600"/>
              <a:gd name="connsiteY584" fmla="*/ 2450995 h 6858000"/>
              <a:gd name="connsiteX585" fmla="*/ 1747337 w 7467600"/>
              <a:gd name="connsiteY585" fmla="*/ 1855264 h 6858000"/>
              <a:gd name="connsiteX586" fmla="*/ 1533749 w 7467600"/>
              <a:gd name="connsiteY586" fmla="*/ 1478656 h 6858000"/>
              <a:gd name="connsiteX587" fmla="*/ 1431890 w 7467600"/>
              <a:gd name="connsiteY587" fmla="*/ 1306475 h 6858000"/>
              <a:gd name="connsiteX588" fmla="*/ 5052692 w 7467600"/>
              <a:gd name="connsiteY588" fmla="*/ 1292994 h 6858000"/>
              <a:gd name="connsiteX589" fmla="*/ 5200661 w 7467600"/>
              <a:gd name="connsiteY589" fmla="*/ 1635186 h 6858000"/>
              <a:gd name="connsiteX590" fmla="*/ 5297138 w 7467600"/>
              <a:gd name="connsiteY590" fmla="*/ 1906351 h 6858000"/>
              <a:gd name="connsiteX591" fmla="*/ 5052692 w 7467600"/>
              <a:gd name="connsiteY591" fmla="*/ 1292994 h 6858000"/>
              <a:gd name="connsiteX592" fmla="*/ 5009948 w 7467600"/>
              <a:gd name="connsiteY592" fmla="*/ 1273619 h 6858000"/>
              <a:gd name="connsiteX593" fmla="*/ 5121777 w 7467600"/>
              <a:gd name="connsiteY593" fmla="*/ 1654213 h 6858000"/>
              <a:gd name="connsiteX594" fmla="*/ 5293545 w 7467600"/>
              <a:gd name="connsiteY594" fmla="*/ 2072247 h 6858000"/>
              <a:gd name="connsiteX595" fmla="*/ 5294042 w 7467600"/>
              <a:gd name="connsiteY595" fmla="*/ 2065019 h 6858000"/>
              <a:gd name="connsiteX596" fmla="*/ 5171936 w 7467600"/>
              <a:gd name="connsiteY596" fmla="*/ 1647613 h 6858000"/>
              <a:gd name="connsiteX597" fmla="*/ 5009948 w 7467600"/>
              <a:gd name="connsiteY597" fmla="*/ 1273619 h 6858000"/>
              <a:gd name="connsiteX598" fmla="*/ 655236 w 7467600"/>
              <a:gd name="connsiteY598" fmla="*/ 1268632 h 6858000"/>
              <a:gd name="connsiteX599" fmla="*/ 839521 w 7467600"/>
              <a:gd name="connsiteY599" fmla="*/ 1685315 h 6858000"/>
              <a:gd name="connsiteX600" fmla="*/ 1109416 w 7467600"/>
              <a:gd name="connsiteY600" fmla="*/ 2061663 h 6858000"/>
              <a:gd name="connsiteX601" fmla="*/ 1298300 w 7467600"/>
              <a:gd name="connsiteY601" fmla="*/ 2247742 h 6858000"/>
              <a:gd name="connsiteX602" fmla="*/ 1125871 w 7467600"/>
              <a:gd name="connsiteY602" fmla="*/ 1989513 h 6858000"/>
              <a:gd name="connsiteX603" fmla="*/ 981574 w 7467600"/>
              <a:gd name="connsiteY603" fmla="*/ 1783157 h 6858000"/>
              <a:gd name="connsiteX604" fmla="*/ 922198 w 7467600"/>
              <a:gd name="connsiteY604" fmla="*/ 1677437 h 6858000"/>
              <a:gd name="connsiteX605" fmla="*/ 869293 w 7467600"/>
              <a:gd name="connsiteY605" fmla="*/ 1583214 h 6858000"/>
              <a:gd name="connsiteX606" fmla="*/ 751431 w 7467600"/>
              <a:gd name="connsiteY606" fmla="*/ 1405731 h 6858000"/>
              <a:gd name="connsiteX607" fmla="*/ 655236 w 7467600"/>
              <a:gd name="connsiteY607" fmla="*/ 1268632 h 6858000"/>
              <a:gd name="connsiteX608" fmla="*/ 6516292 w 7467600"/>
              <a:gd name="connsiteY608" fmla="*/ 1263064 h 6858000"/>
              <a:gd name="connsiteX609" fmla="*/ 5736320 w 7467600"/>
              <a:gd name="connsiteY609" fmla="*/ 1501803 h 6858000"/>
              <a:gd name="connsiteX610" fmla="*/ 6516292 w 7467600"/>
              <a:gd name="connsiteY610" fmla="*/ 1263064 h 6858000"/>
              <a:gd name="connsiteX611" fmla="*/ 291466 w 7467600"/>
              <a:gd name="connsiteY611" fmla="*/ 1250369 h 6858000"/>
              <a:gd name="connsiteX612" fmla="*/ 323180 w 7467600"/>
              <a:gd name="connsiteY612" fmla="*/ 1435283 h 6858000"/>
              <a:gd name="connsiteX613" fmla="*/ 349381 w 7467600"/>
              <a:gd name="connsiteY613" fmla="*/ 1875041 h 6858000"/>
              <a:gd name="connsiteX614" fmla="*/ 374363 w 7467600"/>
              <a:gd name="connsiteY614" fmla="*/ 1506494 h 6858000"/>
              <a:gd name="connsiteX615" fmla="*/ 302168 w 7467600"/>
              <a:gd name="connsiteY615" fmla="*/ 1274495 h 6858000"/>
              <a:gd name="connsiteX616" fmla="*/ 291466 w 7467600"/>
              <a:gd name="connsiteY616" fmla="*/ 1250369 h 6858000"/>
              <a:gd name="connsiteX617" fmla="*/ 678222 w 7467600"/>
              <a:gd name="connsiteY617" fmla="*/ 1248670 h 6858000"/>
              <a:gd name="connsiteX618" fmla="*/ 775536 w 7467600"/>
              <a:gd name="connsiteY618" fmla="*/ 1388015 h 6858000"/>
              <a:gd name="connsiteX619" fmla="*/ 894529 w 7467600"/>
              <a:gd name="connsiteY619" fmla="*/ 1567739 h 6858000"/>
              <a:gd name="connsiteX620" fmla="*/ 948000 w 7467600"/>
              <a:gd name="connsiteY620" fmla="*/ 1663088 h 6858000"/>
              <a:gd name="connsiteX621" fmla="*/ 1006812 w 7467600"/>
              <a:gd name="connsiteY621" fmla="*/ 1767683 h 6858000"/>
              <a:gd name="connsiteX622" fmla="*/ 1149133 w 7467600"/>
              <a:gd name="connsiteY622" fmla="*/ 1971513 h 6858000"/>
              <a:gd name="connsiteX623" fmla="*/ 1333952 w 7467600"/>
              <a:gd name="connsiteY623" fmla="*/ 2251620 h 6858000"/>
              <a:gd name="connsiteX624" fmla="*/ 1337329 w 7467600"/>
              <a:gd name="connsiteY624" fmla="*/ 2258350 h 6858000"/>
              <a:gd name="connsiteX625" fmla="*/ 1014726 w 7467600"/>
              <a:gd name="connsiteY625" fmla="*/ 1615556 h 6858000"/>
              <a:gd name="connsiteX626" fmla="*/ 678222 w 7467600"/>
              <a:gd name="connsiteY626" fmla="*/ 1248670 h 6858000"/>
              <a:gd name="connsiteX627" fmla="*/ 6691602 w 7467600"/>
              <a:gd name="connsiteY627" fmla="*/ 1140573 h 6858000"/>
              <a:gd name="connsiteX628" fmla="*/ 6571100 w 7467600"/>
              <a:gd name="connsiteY628" fmla="*/ 1183662 h 6858000"/>
              <a:gd name="connsiteX629" fmla="*/ 6241687 w 7467600"/>
              <a:gd name="connsiteY629" fmla="*/ 1257600 h 6858000"/>
              <a:gd name="connsiteX630" fmla="*/ 5693009 w 7467600"/>
              <a:gd name="connsiteY630" fmla="*/ 1478256 h 6858000"/>
              <a:gd name="connsiteX631" fmla="*/ 6548420 w 7467600"/>
              <a:gd name="connsiteY631" fmla="*/ 1214599 h 6858000"/>
              <a:gd name="connsiteX632" fmla="*/ 6605473 w 7467600"/>
              <a:gd name="connsiteY632" fmla="*/ 1184686 h 6858000"/>
              <a:gd name="connsiteX633" fmla="*/ 6691602 w 7467600"/>
              <a:gd name="connsiteY633" fmla="*/ 1140573 h 6858000"/>
              <a:gd name="connsiteX634" fmla="*/ 4002475 w 7467600"/>
              <a:gd name="connsiteY634" fmla="*/ 1037802 h 6858000"/>
              <a:gd name="connsiteX635" fmla="*/ 4000324 w 7467600"/>
              <a:gd name="connsiteY635" fmla="*/ 1039362 h 6858000"/>
              <a:gd name="connsiteX636" fmla="*/ 4002862 w 7467600"/>
              <a:gd name="connsiteY636" fmla="*/ 1042866 h 6858000"/>
              <a:gd name="connsiteX637" fmla="*/ 4002475 w 7467600"/>
              <a:gd name="connsiteY637" fmla="*/ 1037802 h 6858000"/>
              <a:gd name="connsiteX638" fmla="*/ 506322 w 7467600"/>
              <a:gd name="connsiteY638" fmla="*/ 1020997 h 6858000"/>
              <a:gd name="connsiteX639" fmla="*/ 533068 w 7467600"/>
              <a:gd name="connsiteY639" fmla="*/ 1029409 h 6858000"/>
              <a:gd name="connsiteX640" fmla="*/ 1232525 w 7467600"/>
              <a:gd name="connsiteY640" fmla="*/ 1804675 h 6858000"/>
              <a:gd name="connsiteX641" fmla="*/ 1388858 w 7467600"/>
              <a:gd name="connsiteY641" fmla="*/ 2368011 h 6858000"/>
              <a:gd name="connsiteX642" fmla="*/ 1384098 w 7467600"/>
              <a:gd name="connsiteY642" fmla="*/ 2378125 h 6858000"/>
              <a:gd name="connsiteX643" fmla="*/ 1425393 w 7467600"/>
              <a:gd name="connsiteY643" fmla="*/ 2589124 h 6858000"/>
              <a:gd name="connsiteX644" fmla="*/ 1424001 w 7467600"/>
              <a:gd name="connsiteY644" fmla="*/ 2597541 h 6858000"/>
              <a:gd name="connsiteX645" fmla="*/ 2152729 w 7467600"/>
              <a:gd name="connsiteY645" fmla="*/ 2864487 h 6858000"/>
              <a:gd name="connsiteX646" fmla="*/ 2020609 w 7467600"/>
              <a:gd name="connsiteY646" fmla="*/ 2539671 h 6858000"/>
              <a:gd name="connsiteX647" fmla="*/ 2018920 w 7467600"/>
              <a:gd name="connsiteY647" fmla="*/ 2536309 h 6858000"/>
              <a:gd name="connsiteX648" fmla="*/ 1342441 w 7467600"/>
              <a:gd name="connsiteY648" fmla="*/ 1173017 h 6858000"/>
              <a:gd name="connsiteX649" fmla="*/ 1367925 w 7467600"/>
              <a:gd name="connsiteY649" fmla="*/ 1135648 h 6858000"/>
              <a:gd name="connsiteX650" fmla="*/ 1771401 w 7467600"/>
              <a:gd name="connsiteY650" fmla="*/ 1806673 h 6858000"/>
              <a:gd name="connsiteX651" fmla="*/ 1972385 w 7467600"/>
              <a:gd name="connsiteY651" fmla="*/ 2198735 h 6858000"/>
              <a:gd name="connsiteX652" fmla="*/ 2040892 w 7467600"/>
              <a:gd name="connsiteY652" fmla="*/ 2405205 h 6858000"/>
              <a:gd name="connsiteX653" fmla="*/ 2131689 w 7467600"/>
              <a:gd name="connsiteY653" fmla="*/ 1936926 h 6858000"/>
              <a:gd name="connsiteX654" fmla="*/ 2454820 w 7467600"/>
              <a:gd name="connsiteY654" fmla="*/ 1248808 h 6858000"/>
              <a:gd name="connsiteX655" fmla="*/ 2492512 w 7467600"/>
              <a:gd name="connsiteY655" fmla="*/ 1302920 h 6858000"/>
              <a:gd name="connsiteX656" fmla="*/ 2081216 w 7467600"/>
              <a:gd name="connsiteY656" fmla="*/ 2527513 h 6858000"/>
              <a:gd name="connsiteX657" fmla="*/ 2081211 w 7467600"/>
              <a:gd name="connsiteY657" fmla="*/ 2528916 h 6858000"/>
              <a:gd name="connsiteX658" fmla="*/ 2199067 w 7467600"/>
              <a:gd name="connsiteY658" fmla="*/ 2884061 h 6858000"/>
              <a:gd name="connsiteX659" fmla="*/ 3192586 w 7467600"/>
              <a:gd name="connsiteY659" fmla="*/ 3411496 h 6858000"/>
              <a:gd name="connsiteX660" fmla="*/ 3182620 w 7467600"/>
              <a:gd name="connsiteY660" fmla="*/ 3483279 h 6858000"/>
              <a:gd name="connsiteX661" fmla="*/ 2435119 w 7467600"/>
              <a:gd name="connsiteY661" fmla="*/ 3080173 h 6858000"/>
              <a:gd name="connsiteX662" fmla="*/ 2410152 w 7467600"/>
              <a:gd name="connsiteY662" fmla="*/ 3063751 h 6858000"/>
              <a:gd name="connsiteX663" fmla="*/ 2408099 w 7467600"/>
              <a:gd name="connsiteY663" fmla="*/ 3064403 h 6858000"/>
              <a:gd name="connsiteX664" fmla="*/ 2407218 w 7467600"/>
              <a:gd name="connsiteY664" fmla="*/ 3070324 h 6858000"/>
              <a:gd name="connsiteX665" fmla="*/ 2380138 w 7467600"/>
              <a:gd name="connsiteY665" fmla="*/ 3099341 h 6858000"/>
              <a:gd name="connsiteX666" fmla="*/ 1765923 w 7467600"/>
              <a:gd name="connsiteY666" fmla="*/ 3581043 h 6858000"/>
              <a:gd name="connsiteX667" fmla="*/ 1702258 w 7467600"/>
              <a:gd name="connsiteY667" fmla="*/ 3612286 h 6858000"/>
              <a:gd name="connsiteX668" fmla="*/ 1538370 w 7467600"/>
              <a:gd name="connsiteY668" fmla="*/ 3811804 h 6858000"/>
              <a:gd name="connsiteX669" fmla="*/ 542867 w 7467600"/>
              <a:gd name="connsiteY669" fmla="*/ 4944092 h 6858000"/>
              <a:gd name="connsiteX670" fmla="*/ 515800 w 7467600"/>
              <a:gd name="connsiteY670" fmla="*/ 4862180 h 6858000"/>
              <a:gd name="connsiteX671" fmla="*/ 909145 w 7467600"/>
              <a:gd name="connsiteY671" fmla="*/ 4199225 h 6858000"/>
              <a:gd name="connsiteX672" fmla="*/ 1214067 w 7467600"/>
              <a:gd name="connsiteY672" fmla="*/ 3908561 h 6858000"/>
              <a:gd name="connsiteX673" fmla="*/ 640967 w 7467600"/>
              <a:gd name="connsiteY673" fmla="*/ 4105601 h 6858000"/>
              <a:gd name="connsiteX674" fmla="*/ 112563 w 7467600"/>
              <a:gd name="connsiteY674" fmla="*/ 4396952 h 6858000"/>
              <a:gd name="connsiteX675" fmla="*/ 0 w 7467600"/>
              <a:gd name="connsiteY675" fmla="*/ 4466006 h 6858000"/>
              <a:gd name="connsiteX676" fmla="*/ 0 w 7467600"/>
              <a:gd name="connsiteY676" fmla="*/ 4233763 h 6858000"/>
              <a:gd name="connsiteX677" fmla="*/ 36881 w 7467600"/>
              <a:gd name="connsiteY677" fmla="*/ 4200118 h 6858000"/>
              <a:gd name="connsiteX678" fmla="*/ 910534 w 7467600"/>
              <a:gd name="connsiteY678" fmla="*/ 3629753 h 6858000"/>
              <a:gd name="connsiteX679" fmla="*/ 1578717 w 7467600"/>
              <a:gd name="connsiteY679" fmla="*/ 3575982 h 6858000"/>
              <a:gd name="connsiteX680" fmla="*/ 2338780 w 7467600"/>
              <a:gd name="connsiteY680" fmla="*/ 3033725 h 6858000"/>
              <a:gd name="connsiteX681" fmla="*/ 1807991 w 7467600"/>
              <a:gd name="connsiteY681" fmla="*/ 2807184 h 6858000"/>
              <a:gd name="connsiteX682" fmla="*/ 1416358 w 7467600"/>
              <a:gd name="connsiteY682" fmla="*/ 3112571 h 6858000"/>
              <a:gd name="connsiteX683" fmla="*/ 939066 w 7467600"/>
              <a:gd name="connsiteY683" fmla="*/ 3378798 h 6858000"/>
              <a:gd name="connsiteX684" fmla="*/ 115099 w 7467600"/>
              <a:gd name="connsiteY684" fmla="*/ 3607650 h 6858000"/>
              <a:gd name="connsiteX685" fmla="*/ 97284 w 7467600"/>
              <a:gd name="connsiteY685" fmla="*/ 3520393 h 6858000"/>
              <a:gd name="connsiteX686" fmla="*/ 922050 w 7467600"/>
              <a:gd name="connsiteY686" fmla="*/ 3074867 h 6858000"/>
              <a:gd name="connsiteX687" fmla="*/ 1405265 w 7467600"/>
              <a:gd name="connsiteY687" fmla="*/ 3016319 h 6858000"/>
              <a:gd name="connsiteX688" fmla="*/ 1407512 w 7467600"/>
              <a:gd name="connsiteY688" fmla="*/ 3018001 h 6858000"/>
              <a:gd name="connsiteX689" fmla="*/ 1726266 w 7467600"/>
              <a:gd name="connsiteY689" fmla="*/ 2777274 h 6858000"/>
              <a:gd name="connsiteX690" fmla="*/ 625390 w 7467600"/>
              <a:gd name="connsiteY690" fmla="*/ 2514541 h 6858000"/>
              <a:gd name="connsiteX691" fmla="*/ 619799 w 7467600"/>
              <a:gd name="connsiteY691" fmla="*/ 2527180 h 6858000"/>
              <a:gd name="connsiteX692" fmla="*/ 310030 w 7467600"/>
              <a:gd name="connsiteY692" fmla="*/ 2771818 h 6858000"/>
              <a:gd name="connsiteX693" fmla="*/ 173877 w 7467600"/>
              <a:gd name="connsiteY693" fmla="*/ 2937056 h 6858000"/>
              <a:gd name="connsiteX694" fmla="*/ 77889 w 7467600"/>
              <a:gd name="connsiteY694" fmla="*/ 3138440 h 6858000"/>
              <a:gd name="connsiteX695" fmla="*/ 0 w 7467600"/>
              <a:gd name="connsiteY695" fmla="*/ 3271395 h 6858000"/>
              <a:gd name="connsiteX696" fmla="*/ 0 w 7467600"/>
              <a:gd name="connsiteY696" fmla="*/ 3153002 h 6858000"/>
              <a:gd name="connsiteX697" fmla="*/ 2386 w 7467600"/>
              <a:gd name="connsiteY697" fmla="*/ 3149203 h 6858000"/>
              <a:gd name="connsiteX698" fmla="*/ 89753 w 7467600"/>
              <a:gd name="connsiteY698" fmla="*/ 2987702 h 6858000"/>
              <a:gd name="connsiteX699" fmla="*/ 76869 w 7467600"/>
              <a:gd name="connsiteY699" fmla="*/ 3005404 h 6858000"/>
              <a:gd name="connsiteX700" fmla="*/ 32049 w 7467600"/>
              <a:gd name="connsiteY700" fmla="*/ 3065814 h 6858000"/>
              <a:gd name="connsiteX701" fmla="*/ 0 w 7467600"/>
              <a:gd name="connsiteY701" fmla="*/ 3108744 h 6858000"/>
              <a:gd name="connsiteX702" fmla="*/ 0 w 7467600"/>
              <a:gd name="connsiteY702" fmla="*/ 3058059 h 6858000"/>
              <a:gd name="connsiteX703" fmla="*/ 7610 w 7467600"/>
              <a:gd name="connsiteY703" fmla="*/ 3047889 h 6858000"/>
              <a:gd name="connsiteX704" fmla="*/ 52419 w 7467600"/>
              <a:gd name="connsiteY704" fmla="*/ 2987479 h 6858000"/>
              <a:gd name="connsiteX705" fmla="*/ 59142 w 7467600"/>
              <a:gd name="connsiteY705" fmla="*/ 2978488 h 6858000"/>
              <a:gd name="connsiteX706" fmla="*/ 0 w 7467600"/>
              <a:gd name="connsiteY706" fmla="*/ 3015334 h 6858000"/>
              <a:gd name="connsiteX707" fmla="*/ 0 w 7467600"/>
              <a:gd name="connsiteY707" fmla="*/ 2914286 h 6858000"/>
              <a:gd name="connsiteX708" fmla="*/ 36383 w 7467600"/>
              <a:gd name="connsiteY708" fmla="*/ 2901128 h 6858000"/>
              <a:gd name="connsiteX709" fmla="*/ 156329 w 7467600"/>
              <a:gd name="connsiteY709" fmla="*/ 2840533 h 6858000"/>
              <a:gd name="connsiteX710" fmla="*/ 358355 w 7467600"/>
              <a:gd name="connsiteY710" fmla="*/ 2620471 h 6858000"/>
              <a:gd name="connsiteX711" fmla="*/ 510577 w 7467600"/>
              <a:gd name="connsiteY711" fmla="*/ 2501244 h 6858000"/>
              <a:gd name="connsiteX712" fmla="*/ 211967 w 7467600"/>
              <a:gd name="connsiteY712" fmla="*/ 2479171 h 6858000"/>
              <a:gd name="connsiteX713" fmla="*/ 0 w 7467600"/>
              <a:gd name="connsiteY713" fmla="*/ 2476398 h 6858000"/>
              <a:gd name="connsiteX714" fmla="*/ 0 w 7467600"/>
              <a:gd name="connsiteY714" fmla="*/ 2389189 h 6858000"/>
              <a:gd name="connsiteX715" fmla="*/ 103062 w 7467600"/>
              <a:gd name="connsiteY715" fmla="*/ 2389518 h 6858000"/>
              <a:gd name="connsiteX716" fmla="*/ 510734 w 7467600"/>
              <a:gd name="connsiteY716" fmla="*/ 2416201 h 6858000"/>
              <a:gd name="connsiteX717" fmla="*/ 279257 w 7467600"/>
              <a:gd name="connsiteY717" fmla="*/ 2092102 h 6858000"/>
              <a:gd name="connsiteX718" fmla="*/ 65265 w 7467600"/>
              <a:gd name="connsiteY718" fmla="*/ 2006049 h 6858000"/>
              <a:gd name="connsiteX719" fmla="*/ 0 w 7467600"/>
              <a:gd name="connsiteY719" fmla="*/ 1982532 h 6858000"/>
              <a:gd name="connsiteX720" fmla="*/ 0 w 7467600"/>
              <a:gd name="connsiteY720" fmla="*/ 1912789 h 6858000"/>
              <a:gd name="connsiteX721" fmla="*/ 97460 w 7467600"/>
              <a:gd name="connsiteY721" fmla="*/ 1953725 h 6858000"/>
              <a:gd name="connsiteX722" fmla="*/ 221272 w 7467600"/>
              <a:gd name="connsiteY722" fmla="*/ 1980766 h 6858000"/>
              <a:gd name="connsiteX723" fmla="*/ 116765 w 7467600"/>
              <a:gd name="connsiteY723" fmla="*/ 1911033 h 6858000"/>
              <a:gd name="connsiteX724" fmla="*/ 16405 w 7467600"/>
              <a:gd name="connsiteY724" fmla="*/ 1803412 h 6858000"/>
              <a:gd name="connsiteX725" fmla="*/ 0 w 7467600"/>
              <a:gd name="connsiteY725" fmla="*/ 1784777 h 6858000"/>
              <a:gd name="connsiteX726" fmla="*/ 0 w 7467600"/>
              <a:gd name="connsiteY726" fmla="*/ 1740082 h 6858000"/>
              <a:gd name="connsiteX727" fmla="*/ 39394 w 7467600"/>
              <a:gd name="connsiteY727" fmla="*/ 1784856 h 6858000"/>
              <a:gd name="connsiteX728" fmla="*/ 135813 w 7467600"/>
              <a:gd name="connsiteY728" fmla="*/ 1888838 h 6858000"/>
              <a:gd name="connsiteX729" fmla="*/ 242575 w 7467600"/>
              <a:gd name="connsiteY729" fmla="*/ 1958841 h 6858000"/>
              <a:gd name="connsiteX730" fmla="*/ 82197 w 7467600"/>
              <a:gd name="connsiteY730" fmla="*/ 1754826 h 6858000"/>
              <a:gd name="connsiteX731" fmla="*/ 0 w 7467600"/>
              <a:gd name="connsiteY731" fmla="*/ 1679650 h 6858000"/>
              <a:gd name="connsiteX732" fmla="*/ 0 w 7467600"/>
              <a:gd name="connsiteY732" fmla="*/ 1602463 h 6858000"/>
              <a:gd name="connsiteX733" fmla="*/ 84689 w 7467600"/>
              <a:gd name="connsiteY733" fmla="*/ 1677442 h 6858000"/>
              <a:gd name="connsiteX734" fmla="*/ 298437 w 7467600"/>
              <a:gd name="connsiteY734" fmla="*/ 1968019 h 6858000"/>
              <a:gd name="connsiteX735" fmla="*/ 227269 w 7467600"/>
              <a:gd name="connsiteY735" fmla="*/ 1114064 h 6858000"/>
              <a:gd name="connsiteX736" fmla="*/ 248003 w 7467600"/>
              <a:gd name="connsiteY736" fmla="*/ 1089613 h 6858000"/>
              <a:gd name="connsiteX737" fmla="*/ 427020 w 7467600"/>
              <a:gd name="connsiteY737" fmla="*/ 1619803 h 6858000"/>
              <a:gd name="connsiteX738" fmla="*/ 340345 w 7467600"/>
              <a:gd name="connsiteY738" fmla="*/ 2027739 h 6858000"/>
              <a:gd name="connsiteX739" fmla="*/ 360865 w 7467600"/>
              <a:gd name="connsiteY739" fmla="*/ 2044827 h 6858000"/>
              <a:gd name="connsiteX740" fmla="*/ 560414 w 7467600"/>
              <a:gd name="connsiteY740" fmla="*/ 2421457 h 6858000"/>
              <a:gd name="connsiteX741" fmla="*/ 1359703 w 7467600"/>
              <a:gd name="connsiteY741" fmla="*/ 2578554 h 6858000"/>
              <a:gd name="connsiteX742" fmla="*/ 1359422 w 7467600"/>
              <a:gd name="connsiteY742" fmla="*/ 2577994 h 6858000"/>
              <a:gd name="connsiteX743" fmla="*/ 828701 w 7467600"/>
              <a:gd name="connsiteY743" fmla="*/ 1839520 h 6858000"/>
              <a:gd name="connsiteX744" fmla="*/ 494427 w 7467600"/>
              <a:gd name="connsiteY744" fmla="*/ 1092333 h 6858000"/>
              <a:gd name="connsiteX745" fmla="*/ 506322 w 7467600"/>
              <a:gd name="connsiteY745" fmla="*/ 1020997 h 6858000"/>
              <a:gd name="connsiteX746" fmla="*/ 4570198 w 7467600"/>
              <a:gd name="connsiteY746" fmla="*/ 978081 h 6858000"/>
              <a:gd name="connsiteX747" fmla="*/ 4523691 w 7467600"/>
              <a:gd name="connsiteY747" fmla="*/ 1127776 h 6858000"/>
              <a:gd name="connsiteX748" fmla="*/ 4509875 w 7467600"/>
              <a:gd name="connsiteY748" fmla="*/ 1167552 h 6858000"/>
              <a:gd name="connsiteX749" fmla="*/ 4478168 w 7467600"/>
              <a:gd name="connsiteY749" fmla="*/ 1260735 h 6858000"/>
              <a:gd name="connsiteX750" fmla="*/ 4409309 w 7467600"/>
              <a:gd name="connsiteY750" fmla="*/ 1666996 h 6858000"/>
              <a:gd name="connsiteX751" fmla="*/ 4370031 w 7467600"/>
              <a:gd name="connsiteY751" fmla="*/ 1955666 h 6858000"/>
              <a:gd name="connsiteX752" fmla="*/ 4570198 w 7467600"/>
              <a:gd name="connsiteY752" fmla="*/ 978081 h 6858000"/>
              <a:gd name="connsiteX753" fmla="*/ 4557898 w 7467600"/>
              <a:gd name="connsiteY753" fmla="*/ 900011 h 6858000"/>
              <a:gd name="connsiteX754" fmla="*/ 4344840 w 7467600"/>
              <a:gd name="connsiteY754" fmla="*/ 1922038 h 6858000"/>
              <a:gd name="connsiteX755" fmla="*/ 4378710 w 7467600"/>
              <a:gd name="connsiteY755" fmla="*/ 1665516 h 6858000"/>
              <a:gd name="connsiteX756" fmla="*/ 4448798 w 7467600"/>
              <a:gd name="connsiteY756" fmla="*/ 1253024 h 6858000"/>
              <a:gd name="connsiteX757" fmla="*/ 4480315 w 7467600"/>
              <a:gd name="connsiteY757" fmla="*/ 1158454 h 6858000"/>
              <a:gd name="connsiteX758" fmla="*/ 4494133 w 7467600"/>
              <a:gd name="connsiteY758" fmla="*/ 1118676 h 6858000"/>
              <a:gd name="connsiteX759" fmla="*/ 4557898 w 7467600"/>
              <a:gd name="connsiteY759" fmla="*/ 900011 h 6858000"/>
              <a:gd name="connsiteX760" fmla="*/ 5870151 w 7467600"/>
              <a:gd name="connsiteY760" fmla="*/ 898890 h 6858000"/>
              <a:gd name="connsiteX761" fmla="*/ 5861335 w 7467600"/>
              <a:gd name="connsiteY761" fmla="*/ 899177 h 6858000"/>
              <a:gd name="connsiteX762" fmla="*/ 5843702 w 7467600"/>
              <a:gd name="connsiteY762" fmla="*/ 899748 h 6858000"/>
              <a:gd name="connsiteX763" fmla="*/ 5651107 w 7467600"/>
              <a:gd name="connsiteY763" fmla="*/ 920306 h 6858000"/>
              <a:gd name="connsiteX764" fmla="*/ 5459407 w 7467600"/>
              <a:gd name="connsiteY764" fmla="*/ 940975 h 6858000"/>
              <a:gd name="connsiteX765" fmla="*/ 5374846 w 7467600"/>
              <a:gd name="connsiteY765" fmla="*/ 941988 h 6858000"/>
              <a:gd name="connsiteX766" fmla="*/ 5256105 w 7467600"/>
              <a:gd name="connsiteY766" fmla="*/ 945632 h 6858000"/>
              <a:gd name="connsiteX767" fmla="*/ 5107071 w 7467600"/>
              <a:gd name="connsiteY767" fmla="*/ 969720 h 6858000"/>
              <a:gd name="connsiteX768" fmla="*/ 4998681 w 7467600"/>
              <a:gd name="connsiteY768" fmla="*/ 988771 h 6858000"/>
              <a:gd name="connsiteX769" fmla="*/ 5870151 w 7467600"/>
              <a:gd name="connsiteY769" fmla="*/ 898890 h 6858000"/>
              <a:gd name="connsiteX770" fmla="*/ 5504425 w 7467600"/>
              <a:gd name="connsiteY770" fmla="*/ 848067 h 6858000"/>
              <a:gd name="connsiteX771" fmla="*/ 4968849 w 7467600"/>
              <a:gd name="connsiteY771" fmla="*/ 962318 h 6858000"/>
              <a:gd name="connsiteX772" fmla="*/ 5104039 w 7467600"/>
              <a:gd name="connsiteY772" fmla="*/ 940634 h 6858000"/>
              <a:gd name="connsiteX773" fmla="*/ 5256311 w 7467600"/>
              <a:gd name="connsiteY773" fmla="*/ 916490 h 6858000"/>
              <a:gd name="connsiteX774" fmla="*/ 5377381 w 7467600"/>
              <a:gd name="connsiteY774" fmla="*/ 912671 h 6858000"/>
              <a:gd name="connsiteX775" fmla="*/ 5460148 w 7467600"/>
              <a:gd name="connsiteY775" fmla="*/ 911442 h 6858000"/>
              <a:gd name="connsiteX776" fmla="*/ 5648971 w 7467600"/>
              <a:gd name="connsiteY776" fmla="*/ 891331 h 6858000"/>
              <a:gd name="connsiteX777" fmla="*/ 5844807 w 7467600"/>
              <a:gd name="connsiteY777" fmla="*/ 870718 h 6858000"/>
              <a:gd name="connsiteX778" fmla="*/ 5862975 w 7467600"/>
              <a:gd name="connsiteY778" fmla="*/ 869756 h 6858000"/>
              <a:gd name="connsiteX779" fmla="*/ 5920887 w 7467600"/>
              <a:gd name="connsiteY779" fmla="*/ 865929 h 6858000"/>
              <a:gd name="connsiteX780" fmla="*/ 5504425 w 7467600"/>
              <a:gd name="connsiteY780" fmla="*/ 848067 h 6858000"/>
              <a:gd name="connsiteX781" fmla="*/ 3607114 w 7467600"/>
              <a:gd name="connsiteY781" fmla="*/ 467441 h 6858000"/>
              <a:gd name="connsiteX782" fmla="*/ 3296242 w 7467600"/>
              <a:gd name="connsiteY782" fmla="*/ 807991 h 6858000"/>
              <a:gd name="connsiteX783" fmla="*/ 3174674 w 7467600"/>
              <a:gd name="connsiteY783" fmla="*/ 919759 h 6858000"/>
              <a:gd name="connsiteX784" fmla="*/ 3042978 w 7467600"/>
              <a:gd name="connsiteY784" fmla="*/ 1054894 h 6858000"/>
              <a:gd name="connsiteX785" fmla="*/ 2968914 w 7467600"/>
              <a:gd name="connsiteY785" fmla="*/ 1133756 h 6858000"/>
              <a:gd name="connsiteX786" fmla="*/ 3103823 w 7467600"/>
              <a:gd name="connsiteY786" fmla="*/ 1026814 h 6858000"/>
              <a:gd name="connsiteX787" fmla="*/ 3607114 w 7467600"/>
              <a:gd name="connsiteY787" fmla="*/ 467441 h 6858000"/>
              <a:gd name="connsiteX788" fmla="*/ 3744487 w 7467600"/>
              <a:gd name="connsiteY788" fmla="*/ 383136 h 6858000"/>
              <a:gd name="connsiteX789" fmla="*/ 3970213 w 7467600"/>
              <a:gd name="connsiteY789" fmla="*/ 995559 h 6858000"/>
              <a:gd name="connsiteX790" fmla="*/ 3744487 w 7467600"/>
              <a:gd name="connsiteY790" fmla="*/ 383136 h 6858000"/>
              <a:gd name="connsiteX791" fmla="*/ 3624562 w 7467600"/>
              <a:gd name="connsiteY791" fmla="*/ 367041 h 6858000"/>
              <a:gd name="connsiteX792" fmla="*/ 3489712 w 7467600"/>
              <a:gd name="connsiteY792" fmla="*/ 485386 h 6858000"/>
              <a:gd name="connsiteX793" fmla="*/ 3182994 w 7467600"/>
              <a:gd name="connsiteY793" fmla="*/ 828265 h 6858000"/>
              <a:gd name="connsiteX794" fmla="*/ 2892114 w 7467600"/>
              <a:gd name="connsiteY794" fmla="*/ 1172635 h 6858000"/>
              <a:gd name="connsiteX795" fmla="*/ 3021459 w 7467600"/>
              <a:gd name="connsiteY795" fmla="*/ 1035385 h 6858000"/>
              <a:gd name="connsiteX796" fmla="*/ 3153873 w 7467600"/>
              <a:gd name="connsiteY796" fmla="*/ 898971 h 6858000"/>
              <a:gd name="connsiteX797" fmla="*/ 3276511 w 7467600"/>
              <a:gd name="connsiteY797" fmla="*/ 786423 h 6858000"/>
              <a:gd name="connsiteX798" fmla="*/ 3584154 w 7467600"/>
              <a:gd name="connsiteY798" fmla="*/ 448218 h 6858000"/>
              <a:gd name="connsiteX799" fmla="*/ 3624562 w 7467600"/>
              <a:gd name="connsiteY799" fmla="*/ 367041 h 6858000"/>
              <a:gd name="connsiteX800" fmla="*/ 3766672 w 7467600"/>
              <a:gd name="connsiteY800" fmla="*/ 359429 h 6858000"/>
              <a:gd name="connsiteX801" fmla="*/ 3996338 w 7467600"/>
              <a:gd name="connsiteY801" fmla="*/ 968237 h 6858000"/>
              <a:gd name="connsiteX802" fmla="*/ 3766672 w 7467600"/>
              <a:gd name="connsiteY802" fmla="*/ 359429 h 6858000"/>
              <a:gd name="connsiteX803" fmla="*/ 5805386 w 7467600"/>
              <a:gd name="connsiteY803" fmla="*/ 239240 h 6858000"/>
              <a:gd name="connsiteX804" fmla="*/ 5736947 w 7467600"/>
              <a:gd name="connsiteY804" fmla="*/ 261367 h 6858000"/>
              <a:gd name="connsiteX805" fmla="*/ 5427012 w 7467600"/>
              <a:gd name="connsiteY805" fmla="*/ 311272 h 6858000"/>
              <a:gd name="connsiteX806" fmla="*/ 5147818 w 7467600"/>
              <a:gd name="connsiteY806" fmla="*/ 322112 h 6858000"/>
              <a:gd name="connsiteX807" fmla="*/ 5060854 w 7467600"/>
              <a:gd name="connsiteY807" fmla="*/ 311882 h 6858000"/>
              <a:gd name="connsiteX808" fmla="*/ 4945989 w 7467600"/>
              <a:gd name="connsiteY808" fmla="*/ 300516 h 6858000"/>
              <a:gd name="connsiteX809" fmla="*/ 5410479 w 7467600"/>
              <a:gd name="connsiteY809" fmla="*/ 348434 h 6858000"/>
              <a:gd name="connsiteX810" fmla="*/ 5805386 w 7467600"/>
              <a:gd name="connsiteY810" fmla="*/ 239240 h 6858000"/>
              <a:gd name="connsiteX811" fmla="*/ 5905192 w 7467600"/>
              <a:gd name="connsiteY811" fmla="*/ 163079 h 6858000"/>
              <a:gd name="connsiteX812" fmla="*/ 5865655 w 7467600"/>
              <a:gd name="connsiteY812" fmla="*/ 171901 h 6858000"/>
              <a:gd name="connsiteX813" fmla="*/ 5259740 w 7467600"/>
              <a:gd name="connsiteY813" fmla="*/ 257013 h 6858000"/>
              <a:gd name="connsiteX814" fmla="*/ 5208466 w 7467600"/>
              <a:gd name="connsiteY814" fmla="*/ 257550 h 6858000"/>
              <a:gd name="connsiteX815" fmla="*/ 4980204 w 7467600"/>
              <a:gd name="connsiteY815" fmla="*/ 271903 h 6858000"/>
              <a:gd name="connsiteX816" fmla="*/ 5068068 w 7467600"/>
              <a:gd name="connsiteY816" fmla="*/ 282244 h 6858000"/>
              <a:gd name="connsiteX817" fmla="*/ 5153231 w 7467600"/>
              <a:gd name="connsiteY817" fmla="*/ 292240 h 6858000"/>
              <a:gd name="connsiteX818" fmla="*/ 5426491 w 7467600"/>
              <a:gd name="connsiteY818" fmla="*/ 281128 h 6858000"/>
              <a:gd name="connsiteX819" fmla="*/ 5731212 w 7467600"/>
              <a:gd name="connsiteY819" fmla="*/ 231951 h 6858000"/>
              <a:gd name="connsiteX820" fmla="*/ 5905192 w 7467600"/>
              <a:gd name="connsiteY820" fmla="*/ 163079 h 6858000"/>
              <a:gd name="connsiteX821" fmla="*/ 5944437 w 7467600"/>
              <a:gd name="connsiteY821" fmla="*/ 113829 h 6858000"/>
              <a:gd name="connsiteX822" fmla="*/ 5825032 w 7467600"/>
              <a:gd name="connsiteY822" fmla="*/ 146405 h 6858000"/>
              <a:gd name="connsiteX823" fmla="*/ 4955599 w 7467600"/>
              <a:gd name="connsiteY823" fmla="*/ 247008 h 6858000"/>
              <a:gd name="connsiteX824" fmla="*/ 5210104 w 7467600"/>
              <a:gd name="connsiteY824" fmla="*/ 228123 h 6858000"/>
              <a:gd name="connsiteX825" fmla="*/ 5261015 w 7467600"/>
              <a:gd name="connsiteY825" fmla="*/ 227087 h 6858000"/>
              <a:gd name="connsiteX826" fmla="*/ 5861181 w 7467600"/>
              <a:gd name="connsiteY826" fmla="*/ 143093 h 6858000"/>
              <a:gd name="connsiteX827" fmla="*/ 5961252 w 7467600"/>
              <a:gd name="connsiteY827" fmla="*/ 114820 h 6858000"/>
              <a:gd name="connsiteX828" fmla="*/ 5944437 w 7467600"/>
              <a:gd name="connsiteY828" fmla="*/ 113829 h 6858000"/>
              <a:gd name="connsiteX829" fmla="*/ 3882765 w 7467600"/>
              <a:gd name="connsiteY829" fmla="*/ 0 h 6858000"/>
              <a:gd name="connsiteX830" fmla="*/ 3995099 w 7467600"/>
              <a:gd name="connsiteY830" fmla="*/ 0 h 6858000"/>
              <a:gd name="connsiteX831" fmla="*/ 4163818 w 7467600"/>
              <a:gd name="connsiteY831" fmla="*/ 234104 h 6858000"/>
              <a:gd name="connsiteX832" fmla="*/ 4172099 w 7467600"/>
              <a:gd name="connsiteY832" fmla="*/ 234207 h 6858000"/>
              <a:gd name="connsiteX833" fmla="*/ 4784282 w 7467600"/>
              <a:gd name="connsiteY833" fmla="*/ 276561 h 6858000"/>
              <a:gd name="connsiteX834" fmla="*/ 4801687 w 7467600"/>
              <a:gd name="connsiteY834" fmla="*/ 267764 h 6858000"/>
              <a:gd name="connsiteX835" fmla="*/ 6082788 w 7467600"/>
              <a:gd name="connsiteY835" fmla="*/ 64119 h 6858000"/>
              <a:gd name="connsiteX836" fmla="*/ 6099442 w 7467600"/>
              <a:gd name="connsiteY836" fmla="*/ 82568 h 6858000"/>
              <a:gd name="connsiteX837" fmla="*/ 4804137 w 7467600"/>
              <a:gd name="connsiteY837" fmla="*/ 320931 h 6858000"/>
              <a:gd name="connsiteX838" fmla="*/ 4227047 w 7467600"/>
              <a:gd name="connsiteY838" fmla="*/ 313415 h 6858000"/>
              <a:gd name="connsiteX839" fmla="*/ 4346041 w 7467600"/>
              <a:gd name="connsiteY839" fmla="*/ 456086 h 6858000"/>
              <a:gd name="connsiteX840" fmla="*/ 4870967 w 7467600"/>
              <a:gd name="connsiteY840" fmla="*/ 963061 h 6858000"/>
              <a:gd name="connsiteX841" fmla="*/ 4889647 w 7467600"/>
              <a:gd name="connsiteY841" fmla="*/ 957147 h 6858000"/>
              <a:gd name="connsiteX842" fmla="*/ 5422504 w 7467600"/>
              <a:gd name="connsiteY842" fmla="*/ 805191 h 6858000"/>
              <a:gd name="connsiteX843" fmla="*/ 6087656 w 7467600"/>
              <a:gd name="connsiteY843" fmla="*/ 826703 h 6858000"/>
              <a:gd name="connsiteX844" fmla="*/ 6058717 w 7467600"/>
              <a:gd name="connsiteY844" fmla="*/ 865992 h 6858000"/>
              <a:gd name="connsiteX845" fmla="*/ 4974153 w 7467600"/>
              <a:gd name="connsiteY845" fmla="*/ 1045456 h 6858000"/>
              <a:gd name="connsiteX846" fmla="*/ 5627835 w 7467600"/>
              <a:gd name="connsiteY846" fmla="*/ 1472077 h 6858000"/>
              <a:gd name="connsiteX847" fmla="*/ 5629817 w 7467600"/>
              <a:gd name="connsiteY847" fmla="*/ 1471412 h 6858000"/>
              <a:gd name="connsiteX848" fmla="*/ 5634124 w 7467600"/>
              <a:gd name="connsiteY848" fmla="*/ 1470572 h 6858000"/>
              <a:gd name="connsiteX849" fmla="*/ 5755832 w 7467600"/>
              <a:gd name="connsiteY849" fmla="*/ 1383886 h 6858000"/>
              <a:gd name="connsiteX850" fmla="*/ 6014186 w 7467600"/>
              <a:gd name="connsiteY850" fmla="*/ 1279799 h 6858000"/>
              <a:gd name="connsiteX851" fmla="*/ 6901619 w 7467600"/>
              <a:gd name="connsiteY851" fmla="*/ 1047874 h 6858000"/>
              <a:gd name="connsiteX852" fmla="*/ 6931566 w 7467600"/>
              <a:gd name="connsiteY852" fmla="*/ 1062034 h 6858000"/>
              <a:gd name="connsiteX853" fmla="*/ 5790982 w 7467600"/>
              <a:gd name="connsiteY853" fmla="*/ 1561380 h 6858000"/>
              <a:gd name="connsiteX854" fmla="*/ 6188971 w 7467600"/>
              <a:gd name="connsiteY854" fmla="*/ 1755168 h 6858000"/>
              <a:gd name="connsiteX855" fmla="*/ 6202446 w 7467600"/>
              <a:gd name="connsiteY855" fmla="*/ 1752268 h 6858000"/>
              <a:gd name="connsiteX856" fmla="*/ 7179560 w 7467600"/>
              <a:gd name="connsiteY856" fmla="*/ 1467551 h 6858000"/>
              <a:gd name="connsiteX857" fmla="*/ 7158730 w 7467600"/>
              <a:gd name="connsiteY857" fmla="*/ 1507835 h 6858000"/>
              <a:gd name="connsiteX858" fmla="*/ 6326959 w 7467600"/>
              <a:gd name="connsiteY858" fmla="*/ 1817686 h 6858000"/>
              <a:gd name="connsiteX859" fmla="*/ 6537433 w 7467600"/>
              <a:gd name="connsiteY859" fmla="*/ 1907790 h 6858000"/>
              <a:gd name="connsiteX860" fmla="*/ 6550221 w 7467600"/>
              <a:gd name="connsiteY860" fmla="*/ 1910729 h 6858000"/>
              <a:gd name="connsiteX861" fmla="*/ 6964438 w 7467600"/>
              <a:gd name="connsiteY861" fmla="*/ 2209505 h 6858000"/>
              <a:gd name="connsiteX862" fmla="*/ 7367862 w 7467600"/>
              <a:gd name="connsiteY862" fmla="*/ 2806833 h 6858000"/>
              <a:gd name="connsiteX863" fmla="*/ 7364329 w 7467600"/>
              <a:gd name="connsiteY863" fmla="*/ 2826907 h 6858000"/>
              <a:gd name="connsiteX864" fmla="*/ 7290545 w 7467600"/>
              <a:gd name="connsiteY864" fmla="*/ 2850663 h 6858000"/>
              <a:gd name="connsiteX865" fmla="*/ 6472036 w 7467600"/>
              <a:gd name="connsiteY865" fmla="*/ 1959003 h 6858000"/>
              <a:gd name="connsiteX866" fmla="*/ 5792897 w 7467600"/>
              <a:gd name="connsiteY866" fmla="*/ 1647747 h 6858000"/>
              <a:gd name="connsiteX867" fmla="*/ 5842751 w 7467600"/>
              <a:gd name="connsiteY867" fmla="*/ 1816112 h 6858000"/>
              <a:gd name="connsiteX868" fmla="*/ 5847424 w 7467600"/>
              <a:gd name="connsiteY868" fmla="*/ 1815776 h 6858000"/>
              <a:gd name="connsiteX869" fmla="*/ 6399821 w 7467600"/>
              <a:gd name="connsiteY869" fmla="*/ 2344799 h 6858000"/>
              <a:gd name="connsiteX870" fmla="*/ 6323232 w 7467600"/>
              <a:gd name="connsiteY870" fmla="*/ 2389634 h 6858000"/>
              <a:gd name="connsiteX871" fmla="*/ 5942958 w 7467600"/>
              <a:gd name="connsiteY871" fmla="*/ 2077708 h 6858000"/>
              <a:gd name="connsiteX872" fmla="*/ 5921559 w 7467600"/>
              <a:gd name="connsiteY872" fmla="*/ 2378596 h 6858000"/>
              <a:gd name="connsiteX873" fmla="*/ 5817651 w 7467600"/>
              <a:gd name="connsiteY873" fmla="*/ 3023919 h 6858000"/>
              <a:gd name="connsiteX874" fmla="*/ 5729634 w 7467600"/>
              <a:gd name="connsiteY874" fmla="*/ 3051849 h 6858000"/>
              <a:gd name="connsiteX875" fmla="*/ 5611018 w 7467600"/>
              <a:gd name="connsiteY875" fmla="*/ 2316769 h 6858000"/>
              <a:gd name="connsiteX876" fmla="*/ 5687608 w 7467600"/>
              <a:gd name="connsiteY876" fmla="*/ 2039972 h 6858000"/>
              <a:gd name="connsiteX877" fmla="*/ 5657554 w 7467600"/>
              <a:gd name="connsiteY877" fmla="*/ 1576445 h 6858000"/>
              <a:gd name="connsiteX878" fmla="*/ 5150475 w 7467600"/>
              <a:gd name="connsiteY878" fmla="*/ 1274012 h 6858000"/>
              <a:gd name="connsiteX879" fmla="*/ 5349142 w 7467600"/>
              <a:gd name="connsiteY879" fmla="*/ 2204405 h 6858000"/>
              <a:gd name="connsiteX880" fmla="*/ 5262214 w 7467600"/>
              <a:gd name="connsiteY880" fmla="*/ 2233836 h 6858000"/>
              <a:gd name="connsiteX881" fmla="*/ 4981539 w 7467600"/>
              <a:gd name="connsiteY881" fmla="*/ 1542201 h 6858000"/>
              <a:gd name="connsiteX882" fmla="*/ 4958461 w 7467600"/>
              <a:gd name="connsiteY882" fmla="*/ 1136957 h 6858000"/>
              <a:gd name="connsiteX883" fmla="*/ 4655015 w 7467600"/>
              <a:gd name="connsiteY883" fmla="*/ 891426 h 6858000"/>
              <a:gd name="connsiteX884" fmla="*/ 4348002 w 7467600"/>
              <a:gd name="connsiteY884" fmla="*/ 2205895 h 6858000"/>
              <a:gd name="connsiteX885" fmla="*/ 4262250 w 7467600"/>
              <a:gd name="connsiteY885" fmla="*/ 2219972 h 6858000"/>
              <a:gd name="connsiteX886" fmla="*/ 4550611 w 7467600"/>
              <a:gd name="connsiteY886" fmla="*/ 817540 h 6858000"/>
              <a:gd name="connsiteX887" fmla="*/ 4564418 w 7467600"/>
              <a:gd name="connsiteY887" fmla="*/ 808293 h 6858000"/>
              <a:gd name="connsiteX888" fmla="*/ 4266388 w 7467600"/>
              <a:gd name="connsiteY888" fmla="*/ 500083 h 6858000"/>
              <a:gd name="connsiteX889" fmla="*/ 4032842 w 7467600"/>
              <a:gd name="connsiteY889" fmla="*/ 211809 h 6858000"/>
              <a:gd name="connsiteX890" fmla="*/ 3882765 w 7467600"/>
              <a:gd name="connsiteY890" fmla="*/ 0 h 6858000"/>
              <a:gd name="connsiteX891" fmla="*/ 3721337 w 7467600"/>
              <a:gd name="connsiteY891" fmla="*/ 0 h 6858000"/>
              <a:gd name="connsiteX892" fmla="*/ 3797544 w 7467600"/>
              <a:gd name="connsiteY892" fmla="*/ 0 h 6858000"/>
              <a:gd name="connsiteX893" fmla="*/ 3775734 w 7467600"/>
              <a:gd name="connsiteY893" fmla="*/ 95131 h 6858000"/>
              <a:gd name="connsiteX894" fmla="*/ 3724807 w 7467600"/>
              <a:gd name="connsiteY894" fmla="*/ 272257 h 6858000"/>
              <a:gd name="connsiteX895" fmla="*/ 3726844 w 7467600"/>
              <a:gd name="connsiteY895" fmla="*/ 282988 h 6858000"/>
              <a:gd name="connsiteX896" fmla="*/ 3742664 w 7467600"/>
              <a:gd name="connsiteY896" fmla="*/ 279918 h 6858000"/>
              <a:gd name="connsiteX897" fmla="*/ 4103910 w 7467600"/>
              <a:gd name="connsiteY897" fmla="*/ 1161917 h 6858000"/>
              <a:gd name="connsiteX898" fmla="*/ 4020269 w 7467600"/>
              <a:gd name="connsiteY898" fmla="*/ 1200406 h 6858000"/>
              <a:gd name="connsiteX899" fmla="*/ 3674882 w 7467600"/>
              <a:gd name="connsiteY899" fmla="*/ 488524 h 6858000"/>
              <a:gd name="connsiteX900" fmla="*/ 3132682 w 7467600"/>
              <a:gd name="connsiteY900" fmla="*/ 1072284 h 6858000"/>
              <a:gd name="connsiteX901" fmla="*/ 2716346 w 7467600"/>
              <a:gd name="connsiteY901" fmla="*/ 1276376 h 6858000"/>
              <a:gd name="connsiteX902" fmla="*/ 2716772 w 7467600"/>
              <a:gd name="connsiteY902" fmla="*/ 1255462 h 6858000"/>
              <a:gd name="connsiteX903" fmla="*/ 3471096 w 7467600"/>
              <a:gd name="connsiteY903" fmla="*/ 437072 h 6858000"/>
              <a:gd name="connsiteX904" fmla="*/ 3639057 w 7467600"/>
              <a:gd name="connsiteY904" fmla="*/ 286334 h 6858000"/>
              <a:gd name="connsiteX905" fmla="*/ 3640309 w 7467600"/>
              <a:gd name="connsiteY905" fmla="*/ 284664 h 6858000"/>
              <a:gd name="connsiteX906" fmla="*/ 3646022 w 7467600"/>
              <a:gd name="connsiteY906" fmla="*/ 276711 h 6858000"/>
              <a:gd name="connsiteX907" fmla="*/ 3707943 w 7467600"/>
              <a:gd name="connsiteY907" fmla="*/ 65958 h 6858000"/>
              <a:gd name="connsiteX908" fmla="*/ 3721337 w 7467600"/>
              <a:gd name="connsiteY908" fmla="*/ 0 h 6858000"/>
              <a:gd name="connsiteX909" fmla="*/ 2867960 w 7467600"/>
              <a:gd name="connsiteY909" fmla="*/ 0 h 6858000"/>
              <a:gd name="connsiteX910" fmla="*/ 2926351 w 7467600"/>
              <a:gd name="connsiteY910" fmla="*/ 0 h 6858000"/>
              <a:gd name="connsiteX911" fmla="*/ 2902823 w 7467600"/>
              <a:gd name="connsiteY911" fmla="*/ 262929 h 6858000"/>
              <a:gd name="connsiteX912" fmla="*/ 2940663 w 7467600"/>
              <a:gd name="connsiteY912" fmla="*/ 140884 h 6858000"/>
              <a:gd name="connsiteX913" fmla="*/ 2947039 w 7467600"/>
              <a:gd name="connsiteY913" fmla="*/ 122524 h 6858000"/>
              <a:gd name="connsiteX914" fmla="*/ 2984316 w 7467600"/>
              <a:gd name="connsiteY914" fmla="*/ 0 h 6858000"/>
              <a:gd name="connsiteX915" fmla="*/ 3016114 w 7467600"/>
              <a:gd name="connsiteY915" fmla="*/ 0 h 6858000"/>
              <a:gd name="connsiteX916" fmla="*/ 2979949 w 7467600"/>
              <a:gd name="connsiteY916" fmla="*/ 119274 h 6858000"/>
              <a:gd name="connsiteX917" fmla="*/ 3023879 w 7467600"/>
              <a:gd name="connsiteY917" fmla="*/ 0 h 6858000"/>
              <a:gd name="connsiteX918" fmla="*/ 3105400 w 7467600"/>
              <a:gd name="connsiteY918" fmla="*/ 0 h 6858000"/>
              <a:gd name="connsiteX919" fmla="*/ 3094669 w 7467600"/>
              <a:gd name="connsiteY919" fmla="*/ 30308 h 6858000"/>
              <a:gd name="connsiteX920" fmla="*/ 2901945 w 7467600"/>
              <a:gd name="connsiteY920" fmla="*/ 466538 h 6858000"/>
              <a:gd name="connsiteX921" fmla="*/ 2815209 w 7467600"/>
              <a:gd name="connsiteY921" fmla="*/ 497361 h 6858000"/>
              <a:gd name="connsiteX922" fmla="*/ 2844845 w 7467600"/>
              <a:gd name="connsiteY922" fmla="*/ 127638 h 6858000"/>
              <a:gd name="connsiteX923" fmla="*/ 2867960 w 7467600"/>
              <a:gd name="connsiteY923" fmla="*/ 0 h 6858000"/>
              <a:gd name="connsiteX924" fmla="*/ 1057230 w 7467600"/>
              <a:gd name="connsiteY924" fmla="*/ 0 h 6858000"/>
              <a:gd name="connsiteX925" fmla="*/ 1111003 w 7467600"/>
              <a:gd name="connsiteY925" fmla="*/ 0 h 6858000"/>
              <a:gd name="connsiteX926" fmla="*/ 1125553 w 7467600"/>
              <a:gd name="connsiteY926" fmla="*/ 52588 h 6858000"/>
              <a:gd name="connsiteX927" fmla="*/ 1304276 w 7467600"/>
              <a:gd name="connsiteY927" fmla="*/ 476275 h 6858000"/>
              <a:gd name="connsiteX928" fmla="*/ 1492066 w 7467600"/>
              <a:gd name="connsiteY928" fmla="*/ 886333 h 6858000"/>
              <a:gd name="connsiteX929" fmla="*/ 1423698 w 7467600"/>
              <a:gd name="connsiteY929" fmla="*/ 710817 h 6858000"/>
              <a:gd name="connsiteX930" fmla="*/ 1357609 w 7467600"/>
              <a:gd name="connsiteY930" fmla="*/ 532892 h 6858000"/>
              <a:gd name="connsiteX931" fmla="*/ 1309550 w 7467600"/>
              <a:gd name="connsiteY931" fmla="*/ 374031 h 6858000"/>
              <a:gd name="connsiteX932" fmla="*/ 1193673 w 7467600"/>
              <a:gd name="connsiteY932" fmla="*/ 49533 h 6858000"/>
              <a:gd name="connsiteX933" fmla="*/ 1164391 w 7467600"/>
              <a:gd name="connsiteY933" fmla="*/ 0 h 6858000"/>
              <a:gd name="connsiteX934" fmla="*/ 1200666 w 7467600"/>
              <a:gd name="connsiteY934" fmla="*/ 0 h 6858000"/>
              <a:gd name="connsiteX935" fmla="*/ 1223408 w 7467600"/>
              <a:gd name="connsiteY935" fmla="*/ 38996 h 6858000"/>
              <a:gd name="connsiteX936" fmla="*/ 1339635 w 7467600"/>
              <a:gd name="connsiteY936" fmla="*/ 365517 h 6858000"/>
              <a:gd name="connsiteX937" fmla="*/ 1387469 w 7467600"/>
              <a:gd name="connsiteY937" fmla="*/ 523079 h 6858000"/>
              <a:gd name="connsiteX938" fmla="*/ 1452685 w 7467600"/>
              <a:gd name="connsiteY938" fmla="*/ 699806 h 6858000"/>
              <a:gd name="connsiteX939" fmla="*/ 1492092 w 7467600"/>
              <a:gd name="connsiteY939" fmla="*/ 800424 h 6858000"/>
              <a:gd name="connsiteX940" fmla="*/ 1455302 w 7467600"/>
              <a:gd name="connsiteY940" fmla="*/ 632913 h 6858000"/>
              <a:gd name="connsiteX941" fmla="*/ 1222336 w 7467600"/>
              <a:gd name="connsiteY941" fmla="*/ 9480 h 6858000"/>
              <a:gd name="connsiteX942" fmla="*/ 1214634 w 7467600"/>
              <a:gd name="connsiteY942" fmla="*/ 0 h 6858000"/>
              <a:gd name="connsiteX943" fmla="*/ 1289827 w 7467600"/>
              <a:gd name="connsiteY943" fmla="*/ 0 h 6858000"/>
              <a:gd name="connsiteX944" fmla="*/ 1321076 w 7467600"/>
              <a:gd name="connsiteY944" fmla="*/ 59722 h 6858000"/>
              <a:gd name="connsiteX945" fmla="*/ 1512579 w 7467600"/>
              <a:gd name="connsiteY945" fmla="*/ 626441 h 6858000"/>
              <a:gd name="connsiteX946" fmla="*/ 1506076 w 7467600"/>
              <a:gd name="connsiteY946" fmla="*/ 1089289 h 6858000"/>
              <a:gd name="connsiteX947" fmla="*/ 1486346 w 7467600"/>
              <a:gd name="connsiteY947" fmla="*/ 1079919 h 6858000"/>
              <a:gd name="connsiteX948" fmla="*/ 1070511 w 7467600"/>
              <a:gd name="connsiteY948" fmla="*/ 48609 h 6858000"/>
              <a:gd name="connsiteX949" fmla="*/ 1057230 w 7467600"/>
              <a:gd name="connsiteY949" fmla="*/ 0 h 6858000"/>
              <a:gd name="connsiteX950" fmla="*/ 43151 w 7467600"/>
              <a:gd name="connsiteY950" fmla="*/ 0 h 6858000"/>
              <a:gd name="connsiteX951" fmla="*/ 95283 w 7467600"/>
              <a:gd name="connsiteY951" fmla="*/ 0 h 6858000"/>
              <a:gd name="connsiteX952" fmla="*/ 300708 w 7467600"/>
              <a:gd name="connsiteY952" fmla="*/ 154571 h 6858000"/>
              <a:gd name="connsiteX953" fmla="*/ 530414 w 7467600"/>
              <a:gd name="connsiteY953" fmla="*/ 354673 h 6858000"/>
              <a:gd name="connsiteX954" fmla="*/ 333785 w 7467600"/>
              <a:gd name="connsiteY954" fmla="*/ 161564 h 6858000"/>
              <a:gd name="connsiteX955" fmla="*/ 147005 w 7467600"/>
              <a:gd name="connsiteY955" fmla="*/ 0 h 6858000"/>
              <a:gd name="connsiteX956" fmla="*/ 272509 w 7467600"/>
              <a:gd name="connsiteY956" fmla="*/ 0 h 6858000"/>
              <a:gd name="connsiteX957" fmla="*/ 326276 w 7467600"/>
              <a:gd name="connsiteY957" fmla="*/ 45847 h 6858000"/>
              <a:gd name="connsiteX958" fmla="*/ 823759 w 7467600"/>
              <a:gd name="connsiteY958" fmla="*/ 574145 h 6858000"/>
              <a:gd name="connsiteX959" fmla="*/ 811254 w 7467600"/>
              <a:gd name="connsiteY959" fmla="*/ 665546 h 6858000"/>
              <a:gd name="connsiteX960" fmla="*/ 154042 w 7467600"/>
              <a:gd name="connsiteY960" fmla="*/ 261522 h 6858000"/>
              <a:gd name="connsiteX961" fmla="*/ 13550 w 7467600"/>
              <a:gd name="connsiteY961" fmla="*/ 158423 h 6858000"/>
              <a:gd name="connsiteX962" fmla="*/ 0 w 7467600"/>
              <a:gd name="connsiteY962" fmla="*/ 146618 h 6858000"/>
              <a:gd name="connsiteX963" fmla="*/ 0 w 7467600"/>
              <a:gd name="connsiteY963" fmla="*/ 59161 h 6858000"/>
              <a:gd name="connsiteX964" fmla="*/ 45427 w 7467600"/>
              <a:gd name="connsiteY964" fmla="*/ 101078 h 6858000"/>
              <a:gd name="connsiteX965" fmla="*/ 630103 w 7467600"/>
              <a:gd name="connsiteY965" fmla="*/ 485885 h 6858000"/>
              <a:gd name="connsiteX966" fmla="*/ 532040 w 7467600"/>
              <a:gd name="connsiteY966" fmla="*/ 399359 h 6858000"/>
              <a:gd name="connsiteX967" fmla="*/ 517618 w 7467600"/>
              <a:gd name="connsiteY967" fmla="*/ 385726 h 6858000"/>
              <a:gd name="connsiteX968" fmla="*/ 285074 w 7467600"/>
              <a:gd name="connsiteY968" fmla="*/ 182755 h 6858000"/>
              <a:gd name="connsiteX969" fmla="*/ 43151 w 7467600"/>
              <a:gd name="connsiteY96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259646 w 7467600"/>
              <a:gd name="connsiteY78" fmla="*/ 5765985 h 6858000"/>
              <a:gd name="connsiteX79" fmla="*/ 7467600 w 7467600"/>
              <a:gd name="connsiteY79" fmla="*/ 6012219 h 6858000"/>
              <a:gd name="connsiteX80" fmla="*/ 7356878 w 7467600"/>
              <a:gd name="connsiteY80" fmla="*/ 5981332 h 6858000"/>
              <a:gd name="connsiteX81" fmla="*/ 7467600 w 7467600"/>
              <a:gd name="connsiteY81" fmla="*/ 6117703 h 6858000"/>
              <a:gd name="connsiteX82" fmla="*/ 7467600 w 7467600"/>
              <a:gd name="connsiteY82" fmla="*/ 6163634 h 6858000"/>
              <a:gd name="connsiteX83" fmla="*/ 7403637 w 7467600"/>
              <a:gd name="connsiteY83" fmla="*/ 6083957 h 6858000"/>
              <a:gd name="connsiteX84" fmla="*/ 7254615 w 7467600"/>
              <a:gd name="connsiteY84" fmla="*/ 5911918 h 6858000"/>
              <a:gd name="connsiteX85" fmla="*/ 7312589 w 7467600"/>
              <a:gd name="connsiteY85" fmla="*/ 5982309 h 6858000"/>
              <a:gd name="connsiteX86" fmla="*/ 7448321 w 7467600"/>
              <a:gd name="connsiteY86" fmla="*/ 6190991 h 6858000"/>
              <a:gd name="connsiteX87" fmla="*/ 7467600 w 7467600"/>
              <a:gd name="connsiteY87" fmla="*/ 6221686 h 6858000"/>
              <a:gd name="connsiteX88" fmla="*/ 7467600 w 7467600"/>
              <a:gd name="connsiteY88" fmla="*/ 6334256 h 6858000"/>
              <a:gd name="connsiteX89" fmla="*/ 7454976 w 7467600"/>
              <a:gd name="connsiteY89" fmla="*/ 6318297 h 6858000"/>
              <a:gd name="connsiteX90" fmla="*/ 1456157 w 7467600"/>
              <a:gd name="connsiteY90" fmla="*/ 5371404 h 6858000"/>
              <a:gd name="connsiteX91" fmla="*/ 1244432 w 7467600"/>
              <a:gd name="connsiteY91" fmla="*/ 5385601 h 6858000"/>
              <a:gd name="connsiteX92" fmla="*/ 973990 w 7467600"/>
              <a:gd name="connsiteY92" fmla="*/ 5424940 h 6858000"/>
              <a:gd name="connsiteX93" fmla="*/ 1103809 w 7467600"/>
              <a:gd name="connsiteY93" fmla="*/ 5433720 h 6858000"/>
              <a:gd name="connsiteX94" fmla="*/ 1123454 w 7467600"/>
              <a:gd name="connsiteY94" fmla="*/ 5435727 h 6858000"/>
              <a:gd name="connsiteX95" fmla="*/ 1737017 w 7467600"/>
              <a:gd name="connsiteY95" fmla="*/ 5452183 h 6858000"/>
              <a:gd name="connsiteX96" fmla="*/ 1824397 w 7467600"/>
              <a:gd name="connsiteY96" fmla="*/ 5447757 h 6858000"/>
              <a:gd name="connsiteX97" fmla="*/ 2070059 w 7467600"/>
              <a:gd name="connsiteY97" fmla="*/ 5441660 h 6858000"/>
              <a:gd name="connsiteX98" fmla="*/ 1456157 w 7467600"/>
              <a:gd name="connsiteY98" fmla="*/ 5371404 h 6858000"/>
              <a:gd name="connsiteX99" fmla="*/ 4988186 w 7467600"/>
              <a:gd name="connsiteY99" fmla="*/ 5216467 h 6858000"/>
              <a:gd name="connsiteX100" fmla="*/ 4777334 w 7467600"/>
              <a:gd name="connsiteY100" fmla="*/ 5406072 h 6858000"/>
              <a:gd name="connsiteX101" fmla="*/ 4718341 w 7467600"/>
              <a:gd name="connsiteY101" fmla="*/ 5468043 h 6858000"/>
              <a:gd name="connsiteX102" fmla="*/ 4604655 w 7467600"/>
              <a:gd name="connsiteY102" fmla="*/ 5583434 h 6858000"/>
              <a:gd name="connsiteX103" fmla="*/ 4565074 w 7467600"/>
              <a:gd name="connsiteY103" fmla="*/ 5618550 h 6858000"/>
              <a:gd name="connsiteX104" fmla="*/ 4988186 w 7467600"/>
              <a:gd name="connsiteY104" fmla="*/ 5216467 h 6858000"/>
              <a:gd name="connsiteX105" fmla="*/ 4978032 w 7467600"/>
              <a:gd name="connsiteY105" fmla="*/ 5183809 h 6858000"/>
              <a:gd name="connsiteX106" fmla="*/ 4463413 w 7467600"/>
              <a:gd name="connsiteY106" fmla="*/ 5615162 h 6858000"/>
              <a:gd name="connsiteX107" fmla="*/ 4358134 w 7467600"/>
              <a:gd name="connsiteY107" fmla="*/ 5742791 h 6858000"/>
              <a:gd name="connsiteX108" fmla="*/ 4376219 w 7467600"/>
              <a:gd name="connsiteY108" fmla="*/ 5729027 h 6858000"/>
              <a:gd name="connsiteX109" fmla="*/ 4582340 w 7467600"/>
              <a:gd name="connsiteY109" fmla="*/ 5561037 h 6858000"/>
              <a:gd name="connsiteX110" fmla="*/ 4694684 w 7467600"/>
              <a:gd name="connsiteY110" fmla="*/ 5447098 h 6858000"/>
              <a:gd name="connsiteX111" fmla="*/ 4754123 w 7467600"/>
              <a:gd name="connsiteY111" fmla="*/ 5384643 h 6858000"/>
              <a:gd name="connsiteX112" fmla="*/ 4978032 w 7467600"/>
              <a:gd name="connsiteY112" fmla="*/ 5183809 h 6858000"/>
              <a:gd name="connsiteX113" fmla="*/ 1903353 w 7467600"/>
              <a:gd name="connsiteY113" fmla="*/ 5044827 h 6858000"/>
              <a:gd name="connsiteX114" fmla="*/ 1936931 w 7467600"/>
              <a:gd name="connsiteY114" fmla="*/ 5093954 h 6858000"/>
              <a:gd name="connsiteX115" fmla="*/ 2195868 w 7467600"/>
              <a:gd name="connsiteY115" fmla="*/ 5396574 h 6858000"/>
              <a:gd name="connsiteX116" fmla="*/ 2088852 w 7467600"/>
              <a:gd name="connsiteY116" fmla="*/ 5166123 h 6858000"/>
              <a:gd name="connsiteX117" fmla="*/ 1958241 w 7467600"/>
              <a:gd name="connsiteY117" fmla="*/ 5067955 h 6858000"/>
              <a:gd name="connsiteX118" fmla="*/ 1903353 w 7467600"/>
              <a:gd name="connsiteY118" fmla="*/ 5044827 h 6858000"/>
              <a:gd name="connsiteX119" fmla="*/ 1979378 w 7467600"/>
              <a:gd name="connsiteY119" fmla="*/ 4769504 h 6858000"/>
              <a:gd name="connsiteX120" fmla="*/ 2882120 w 7467600"/>
              <a:gd name="connsiteY120" fmla="*/ 5064547 h 6858000"/>
              <a:gd name="connsiteX121" fmla="*/ 2793103 w 7467600"/>
              <a:gd name="connsiteY121" fmla="*/ 5039699 h 6858000"/>
              <a:gd name="connsiteX122" fmla="*/ 2770041 w 7467600"/>
              <a:gd name="connsiteY122" fmla="*/ 5033634 h 6858000"/>
              <a:gd name="connsiteX123" fmla="*/ 1979378 w 7467600"/>
              <a:gd name="connsiteY123" fmla="*/ 4769504 h 6858000"/>
              <a:gd name="connsiteX124" fmla="*/ 1927410 w 7467600"/>
              <a:gd name="connsiteY124" fmla="*/ 4716164 h 6858000"/>
              <a:gd name="connsiteX125" fmla="*/ 1959587 w 7467600"/>
              <a:gd name="connsiteY125" fmla="*/ 4728849 h 6858000"/>
              <a:gd name="connsiteX126" fmla="*/ 2777707 w 7467600"/>
              <a:gd name="connsiteY126" fmla="*/ 5003991 h 6858000"/>
              <a:gd name="connsiteX127" fmla="*/ 2800768 w 7467600"/>
              <a:gd name="connsiteY127" fmla="*/ 5010056 h 6858000"/>
              <a:gd name="connsiteX128" fmla="*/ 2879408 w 7467600"/>
              <a:gd name="connsiteY128" fmla="*/ 5031590 h 6858000"/>
              <a:gd name="connsiteX129" fmla="*/ 2862295 w 7467600"/>
              <a:gd name="connsiteY129" fmla="*/ 5022958 h 6858000"/>
              <a:gd name="connsiteX130" fmla="*/ 2813343 w 7467600"/>
              <a:gd name="connsiteY130" fmla="*/ 4998369 h 6858000"/>
              <a:gd name="connsiteX131" fmla="*/ 2646245 w 7467600"/>
              <a:gd name="connsiteY131" fmla="*/ 4930999 h 6858000"/>
              <a:gd name="connsiteX132" fmla="*/ 1999243 w 7467600"/>
              <a:gd name="connsiteY132" fmla="*/ 4730524 h 6858000"/>
              <a:gd name="connsiteX133" fmla="*/ 1979527 w 7467600"/>
              <a:gd name="connsiteY133" fmla="*/ 4726651 h 6858000"/>
              <a:gd name="connsiteX134" fmla="*/ 1927410 w 7467600"/>
              <a:gd name="connsiteY134" fmla="*/ 4716164 h 6858000"/>
              <a:gd name="connsiteX135" fmla="*/ 1997014 w 7467600"/>
              <a:gd name="connsiteY135" fmla="*/ 4698007 h 6858000"/>
              <a:gd name="connsiteX136" fmla="*/ 2005458 w 7467600"/>
              <a:gd name="connsiteY136" fmla="*/ 4699540 h 6858000"/>
              <a:gd name="connsiteX137" fmla="*/ 2657186 w 7467600"/>
              <a:gd name="connsiteY137" fmla="*/ 4901687 h 6858000"/>
              <a:gd name="connsiteX138" fmla="*/ 2826662 w 7467600"/>
              <a:gd name="connsiteY138" fmla="*/ 4970362 h 6858000"/>
              <a:gd name="connsiteX139" fmla="*/ 2876100 w 7467600"/>
              <a:gd name="connsiteY139" fmla="*/ 4995397 h 6858000"/>
              <a:gd name="connsiteX140" fmla="*/ 3042600 w 7467600"/>
              <a:gd name="connsiteY140" fmla="*/ 5059532 h 6858000"/>
              <a:gd name="connsiteX141" fmla="*/ 1997014 w 7467600"/>
              <a:gd name="connsiteY141" fmla="*/ 4698007 h 6858000"/>
              <a:gd name="connsiteX142" fmla="*/ 2305292 w 7467600"/>
              <a:gd name="connsiteY142" fmla="*/ 4219492 h 6858000"/>
              <a:gd name="connsiteX143" fmla="*/ 3360922 w 7467600"/>
              <a:gd name="connsiteY143" fmla="*/ 4529373 h 6858000"/>
              <a:gd name="connsiteX144" fmla="*/ 3492420 w 7467600"/>
              <a:gd name="connsiteY144" fmla="*/ 4510145 h 6858000"/>
              <a:gd name="connsiteX145" fmla="*/ 3364086 w 7467600"/>
              <a:gd name="connsiteY145" fmla="*/ 4480340 h 6858000"/>
              <a:gd name="connsiteX146" fmla="*/ 3225818 w 7467600"/>
              <a:gd name="connsiteY146" fmla="*/ 4411822 h 6858000"/>
              <a:gd name="connsiteX147" fmla="*/ 3129696 w 7467600"/>
              <a:gd name="connsiteY147" fmla="*/ 4360704 h 6858000"/>
              <a:gd name="connsiteX148" fmla="*/ 2814545 w 7467600"/>
              <a:gd name="connsiteY148" fmla="*/ 4282955 h 6858000"/>
              <a:gd name="connsiteX149" fmla="*/ 2305292 w 7467600"/>
              <a:gd name="connsiteY149" fmla="*/ 4219492 h 6858000"/>
              <a:gd name="connsiteX150" fmla="*/ 2626982 w 7467600"/>
              <a:gd name="connsiteY150" fmla="*/ 4206450 h 6858000"/>
              <a:gd name="connsiteX151" fmla="*/ 2490617 w 7467600"/>
              <a:gd name="connsiteY151" fmla="*/ 4206951 h 6858000"/>
              <a:gd name="connsiteX152" fmla="*/ 2819869 w 7467600"/>
              <a:gd name="connsiteY152" fmla="*/ 4252936 h 6858000"/>
              <a:gd name="connsiteX153" fmla="*/ 3143018 w 7467600"/>
              <a:gd name="connsiteY153" fmla="*/ 4332698 h 6858000"/>
              <a:gd name="connsiteX154" fmla="*/ 3241520 w 7467600"/>
              <a:gd name="connsiteY154" fmla="*/ 4385112 h 6858000"/>
              <a:gd name="connsiteX155" fmla="*/ 3374575 w 7467600"/>
              <a:gd name="connsiteY155" fmla="*/ 4451517 h 6858000"/>
              <a:gd name="connsiteX156" fmla="*/ 3505221 w 7467600"/>
              <a:gd name="connsiteY156" fmla="*/ 4480757 h 6858000"/>
              <a:gd name="connsiteX157" fmla="*/ 2626982 w 7467600"/>
              <a:gd name="connsiteY157" fmla="*/ 4206450 h 6858000"/>
              <a:gd name="connsiteX158" fmla="*/ 1310106 w 7467600"/>
              <a:gd name="connsiteY158" fmla="*/ 3943217 h 6858000"/>
              <a:gd name="connsiteX159" fmla="*/ 854994 w 7467600"/>
              <a:gd name="connsiteY159" fmla="*/ 4399136 h 6858000"/>
              <a:gd name="connsiteX160" fmla="*/ 742462 w 7467600"/>
              <a:gd name="connsiteY160" fmla="*/ 4594648 h 6858000"/>
              <a:gd name="connsiteX161" fmla="*/ 820602 w 7467600"/>
              <a:gd name="connsiteY161" fmla="*/ 4485915 h 6858000"/>
              <a:gd name="connsiteX162" fmla="*/ 878295 w 7467600"/>
              <a:gd name="connsiteY162" fmla="*/ 4403594 h 6858000"/>
              <a:gd name="connsiteX163" fmla="*/ 1240607 w 7467600"/>
              <a:gd name="connsiteY163" fmla="*/ 4010401 h 6858000"/>
              <a:gd name="connsiteX164" fmla="*/ 1310106 w 7467600"/>
              <a:gd name="connsiteY164" fmla="*/ 3943217 h 6858000"/>
              <a:gd name="connsiteX165" fmla="*/ 1423113 w 7467600"/>
              <a:gd name="connsiteY165" fmla="*/ 3874565 h 6858000"/>
              <a:gd name="connsiteX166" fmla="*/ 1260565 w 7467600"/>
              <a:gd name="connsiteY166" fmla="*/ 4031982 h 6858000"/>
              <a:gd name="connsiteX167" fmla="*/ 901900 w 7467600"/>
              <a:gd name="connsiteY167" fmla="*/ 4421236 h 6858000"/>
              <a:gd name="connsiteX168" fmla="*/ 845044 w 7467600"/>
              <a:gd name="connsiteY168" fmla="*/ 4502436 h 6858000"/>
              <a:gd name="connsiteX169" fmla="*/ 685926 w 7467600"/>
              <a:gd name="connsiteY169" fmla="*/ 4703069 h 6858000"/>
              <a:gd name="connsiteX170" fmla="*/ 684248 w 7467600"/>
              <a:gd name="connsiteY170" fmla="*/ 4706721 h 6858000"/>
              <a:gd name="connsiteX171" fmla="*/ 1423113 w 7467600"/>
              <a:gd name="connsiteY171" fmla="*/ 3874565 h 6858000"/>
              <a:gd name="connsiteX172" fmla="*/ 3316479 w 7467600"/>
              <a:gd name="connsiteY172" fmla="*/ 3872136 h 6858000"/>
              <a:gd name="connsiteX173" fmla="*/ 3546806 w 7467600"/>
              <a:gd name="connsiteY173" fmla="*/ 4356139 h 6858000"/>
              <a:gd name="connsiteX174" fmla="*/ 3364433 w 7467600"/>
              <a:gd name="connsiteY174" fmla="*/ 3953121 h 6858000"/>
              <a:gd name="connsiteX175" fmla="*/ 3316479 w 7467600"/>
              <a:gd name="connsiteY175" fmla="*/ 3872136 h 6858000"/>
              <a:gd name="connsiteX176" fmla="*/ 3291335 w 7467600"/>
              <a:gd name="connsiteY176" fmla="*/ 3767420 h 6858000"/>
              <a:gd name="connsiteX177" fmla="*/ 3390805 w 7467600"/>
              <a:gd name="connsiteY177" fmla="*/ 3937163 h 6858000"/>
              <a:gd name="connsiteX178" fmla="*/ 3579062 w 7467600"/>
              <a:gd name="connsiteY178" fmla="*/ 4359040 h 6858000"/>
              <a:gd name="connsiteX179" fmla="*/ 3467355 w 7467600"/>
              <a:gd name="connsiteY179" fmla="*/ 3988130 h 6858000"/>
              <a:gd name="connsiteX180" fmla="*/ 3310753 w 7467600"/>
              <a:gd name="connsiteY180" fmla="*/ 3787140 h 6858000"/>
              <a:gd name="connsiteX181" fmla="*/ 3291335 w 7467600"/>
              <a:gd name="connsiteY181" fmla="*/ 3767420 h 6858000"/>
              <a:gd name="connsiteX182" fmla="*/ 1635889 w 7467600"/>
              <a:gd name="connsiteY182" fmla="*/ 3709494 h 6858000"/>
              <a:gd name="connsiteX183" fmla="*/ 1634800 w 7467600"/>
              <a:gd name="connsiteY183" fmla="*/ 3731111 h 6858000"/>
              <a:gd name="connsiteX184" fmla="*/ 1635889 w 7467600"/>
              <a:gd name="connsiteY184" fmla="*/ 3709494 h 6858000"/>
              <a:gd name="connsiteX185" fmla="*/ 1510397 w 7467600"/>
              <a:gd name="connsiteY185" fmla="*/ 3684705 h 6858000"/>
              <a:gd name="connsiteX186" fmla="*/ 1146550 w 7467600"/>
              <a:gd name="connsiteY186" fmla="*/ 3802012 h 6858000"/>
              <a:gd name="connsiteX187" fmla="*/ 698834 w 7467600"/>
              <a:gd name="connsiteY187" fmla="*/ 3952272 h 6858000"/>
              <a:gd name="connsiteX188" fmla="*/ 34256 w 7467600"/>
              <a:gd name="connsiteY188" fmla="*/ 4347603 h 6858000"/>
              <a:gd name="connsiteX189" fmla="*/ 527241 w 7467600"/>
              <a:gd name="connsiteY189" fmla="*/ 4065078 h 6858000"/>
              <a:gd name="connsiteX190" fmla="*/ 1510397 w 7467600"/>
              <a:gd name="connsiteY190" fmla="*/ 3684705 h 6858000"/>
              <a:gd name="connsiteX191" fmla="*/ 1313114 w 7467600"/>
              <a:gd name="connsiteY191" fmla="*/ 3655216 h 6858000"/>
              <a:gd name="connsiteX192" fmla="*/ 1109304 w 7467600"/>
              <a:gd name="connsiteY192" fmla="*/ 3669030 h 6858000"/>
              <a:gd name="connsiteX193" fmla="*/ 8129 w 7467600"/>
              <a:gd name="connsiteY193" fmla="*/ 4330519 h 6858000"/>
              <a:gd name="connsiteX194" fmla="*/ 687572 w 7467600"/>
              <a:gd name="connsiteY194" fmla="*/ 3925629 h 6858000"/>
              <a:gd name="connsiteX195" fmla="*/ 1138365 w 7467600"/>
              <a:gd name="connsiteY195" fmla="*/ 3774515 h 6858000"/>
              <a:gd name="connsiteX196" fmla="*/ 1505579 w 7467600"/>
              <a:gd name="connsiteY196" fmla="*/ 3655526 h 6858000"/>
              <a:gd name="connsiteX197" fmla="*/ 1313114 w 7467600"/>
              <a:gd name="connsiteY197" fmla="*/ 3655216 h 6858000"/>
              <a:gd name="connsiteX198" fmla="*/ 3655073 w 7467600"/>
              <a:gd name="connsiteY198" fmla="*/ 3650884 h 6858000"/>
              <a:gd name="connsiteX199" fmla="*/ 3989938 w 7467600"/>
              <a:gd name="connsiteY199" fmla="*/ 3991685 h 6858000"/>
              <a:gd name="connsiteX200" fmla="*/ 4393907 w 7467600"/>
              <a:gd name="connsiteY200" fmla="*/ 4261258 h 6858000"/>
              <a:gd name="connsiteX201" fmla="*/ 4648051 w 7467600"/>
              <a:gd name="connsiteY201" fmla="*/ 4374051 h 6858000"/>
              <a:gd name="connsiteX202" fmla="*/ 4383389 w 7467600"/>
              <a:gd name="connsiteY202" fmla="*/ 4184369 h 6858000"/>
              <a:gd name="connsiteX203" fmla="*/ 4165508 w 7467600"/>
              <a:gd name="connsiteY203" fmla="*/ 4035196 h 6858000"/>
              <a:gd name="connsiteX204" fmla="*/ 4068162 w 7467600"/>
              <a:gd name="connsiteY204" fmla="*/ 3953394 h 6858000"/>
              <a:gd name="connsiteX205" fmla="*/ 3981416 w 7467600"/>
              <a:gd name="connsiteY205" fmla="*/ 3880482 h 6858000"/>
              <a:gd name="connsiteX206" fmla="*/ 3800147 w 7467600"/>
              <a:gd name="connsiteY206" fmla="*/ 3749872 h 6858000"/>
              <a:gd name="connsiteX207" fmla="*/ 3655073 w 7467600"/>
              <a:gd name="connsiteY207" fmla="*/ 3650884 h 6858000"/>
              <a:gd name="connsiteX208" fmla="*/ 3670252 w 7467600"/>
              <a:gd name="connsiteY208" fmla="*/ 3622798 h 6858000"/>
              <a:gd name="connsiteX209" fmla="*/ 3817258 w 7467600"/>
              <a:gd name="connsiteY209" fmla="*/ 3723577 h 6858000"/>
              <a:gd name="connsiteX210" fmla="*/ 4000461 w 7467600"/>
              <a:gd name="connsiteY210" fmla="*/ 3855966 h 6858000"/>
              <a:gd name="connsiteX211" fmla="*/ 4088180 w 7467600"/>
              <a:gd name="connsiteY211" fmla="*/ 3929774 h 6858000"/>
              <a:gd name="connsiteX212" fmla="*/ 4184555 w 7467600"/>
              <a:gd name="connsiteY212" fmla="*/ 4010683 h 6858000"/>
              <a:gd name="connsiteX213" fmla="*/ 4399563 w 7467600"/>
              <a:gd name="connsiteY213" fmla="*/ 4158106 h 6858000"/>
              <a:gd name="connsiteX214" fmla="*/ 4684469 w 7467600"/>
              <a:gd name="connsiteY214" fmla="*/ 4364680 h 6858000"/>
              <a:gd name="connsiteX215" fmla="*/ 4690271 w 7467600"/>
              <a:gd name="connsiteY215" fmla="*/ 4370034 h 6858000"/>
              <a:gd name="connsiteX216" fmla="*/ 4136093 w 7467600"/>
              <a:gd name="connsiteY216" fmla="*/ 3858466 h 6858000"/>
              <a:gd name="connsiteX217" fmla="*/ 3670252 w 7467600"/>
              <a:gd name="connsiteY217" fmla="*/ 3622798 h 6858000"/>
              <a:gd name="connsiteX218" fmla="*/ 4440129 w 7467600"/>
              <a:gd name="connsiteY218" fmla="*/ 3448571 h 6858000"/>
              <a:gd name="connsiteX219" fmla="*/ 4856525 w 7467600"/>
              <a:gd name="connsiteY219" fmla="*/ 3915351 h 6858000"/>
              <a:gd name="connsiteX220" fmla="*/ 5059055 w 7467600"/>
              <a:gd name="connsiteY220" fmla="*/ 4108918 h 6858000"/>
              <a:gd name="connsiteX221" fmla="*/ 5290070 w 7467600"/>
              <a:gd name="connsiteY221" fmla="*/ 4263619 h 6858000"/>
              <a:gd name="connsiteX222" fmla="*/ 4834991 w 7467600"/>
              <a:gd name="connsiteY222" fmla="*/ 3830985 h 6858000"/>
              <a:gd name="connsiteX223" fmla="*/ 4440129 w 7467600"/>
              <a:gd name="connsiteY223" fmla="*/ 3448571 h 6858000"/>
              <a:gd name="connsiteX224" fmla="*/ 4441737 w 7467600"/>
              <a:gd name="connsiteY224" fmla="*/ 3399734 h 6858000"/>
              <a:gd name="connsiteX225" fmla="*/ 4431236 w 7467600"/>
              <a:gd name="connsiteY225" fmla="*/ 3400954 h 6858000"/>
              <a:gd name="connsiteX226" fmla="*/ 4557150 w 7467600"/>
              <a:gd name="connsiteY226" fmla="*/ 3510023 h 6858000"/>
              <a:gd name="connsiteX227" fmla="*/ 4856936 w 7467600"/>
              <a:gd name="connsiteY227" fmla="*/ 3809146 h 6858000"/>
              <a:gd name="connsiteX228" fmla="*/ 5111996 w 7467600"/>
              <a:gd name="connsiteY228" fmla="*/ 4065759 h 6858000"/>
              <a:gd name="connsiteX229" fmla="*/ 5388878 w 7467600"/>
              <a:gd name="connsiteY229" fmla="*/ 4300185 h 6858000"/>
              <a:gd name="connsiteX230" fmla="*/ 5425556 w 7467600"/>
              <a:gd name="connsiteY230" fmla="*/ 4308967 h 6858000"/>
              <a:gd name="connsiteX231" fmla="*/ 4943646 w 7467600"/>
              <a:gd name="connsiteY231" fmla="*/ 3822916 h 6858000"/>
              <a:gd name="connsiteX232" fmla="*/ 4594837 w 7467600"/>
              <a:gd name="connsiteY232" fmla="*/ 3532274 h 6858000"/>
              <a:gd name="connsiteX233" fmla="*/ 4441737 w 7467600"/>
              <a:gd name="connsiteY233" fmla="*/ 3399734 h 6858000"/>
              <a:gd name="connsiteX234" fmla="*/ 5425834 w 7467600"/>
              <a:gd name="connsiteY234" fmla="*/ 3162785 h 6858000"/>
              <a:gd name="connsiteX235" fmla="*/ 5401644 w 7467600"/>
              <a:gd name="connsiteY235" fmla="*/ 3617847 h 6858000"/>
              <a:gd name="connsiteX236" fmla="*/ 5467256 w 7467600"/>
              <a:gd name="connsiteY236" fmla="*/ 4175494 h 6858000"/>
              <a:gd name="connsiteX237" fmla="*/ 5448069 w 7467600"/>
              <a:gd name="connsiteY237" fmla="*/ 3567554 h 6858000"/>
              <a:gd name="connsiteX238" fmla="*/ 5425834 w 7467600"/>
              <a:gd name="connsiteY238" fmla="*/ 3162785 h 6858000"/>
              <a:gd name="connsiteX239" fmla="*/ 1318687 w 7467600"/>
              <a:gd name="connsiteY239" fmla="*/ 3113840 h 6858000"/>
              <a:gd name="connsiteX240" fmla="*/ 1066793 w 7467600"/>
              <a:gd name="connsiteY240" fmla="*/ 3212171 h 6858000"/>
              <a:gd name="connsiteX241" fmla="*/ 993319 w 7467600"/>
              <a:gd name="connsiteY241" fmla="*/ 3247648 h 6858000"/>
              <a:gd name="connsiteX242" fmla="*/ 853081 w 7467600"/>
              <a:gd name="connsiteY242" fmla="*/ 3312410 h 6858000"/>
              <a:gd name="connsiteX243" fmla="*/ 805957 w 7467600"/>
              <a:gd name="connsiteY243" fmla="*/ 3330443 h 6858000"/>
              <a:gd name="connsiteX244" fmla="*/ 1318687 w 7467600"/>
              <a:gd name="connsiteY244" fmla="*/ 3113840 h 6858000"/>
              <a:gd name="connsiteX245" fmla="*/ 5453702 w 7467600"/>
              <a:gd name="connsiteY245" fmla="*/ 3090882 h 6858000"/>
              <a:gd name="connsiteX246" fmla="*/ 5480135 w 7467600"/>
              <a:gd name="connsiteY246" fmla="*/ 3565802 h 6858000"/>
              <a:gd name="connsiteX247" fmla="*/ 5499023 w 7467600"/>
              <a:gd name="connsiteY247" fmla="*/ 4166310 h 6858000"/>
              <a:gd name="connsiteX248" fmla="*/ 5547022 w 7467600"/>
              <a:gd name="connsiteY248" fmla="*/ 3607838 h 6858000"/>
              <a:gd name="connsiteX249" fmla="*/ 5515964 w 7467600"/>
              <a:gd name="connsiteY249" fmla="*/ 3378541 h 6858000"/>
              <a:gd name="connsiteX250" fmla="*/ 5453702 w 7467600"/>
              <a:gd name="connsiteY250" fmla="*/ 3090882 h 6858000"/>
              <a:gd name="connsiteX251" fmla="*/ 1238695 w 7467600"/>
              <a:gd name="connsiteY251" fmla="*/ 3076820 h 6858000"/>
              <a:gd name="connsiteX252" fmla="*/ 716371 w 7467600"/>
              <a:gd name="connsiteY252" fmla="*/ 3293249 h 6858000"/>
              <a:gd name="connsiteX253" fmla="*/ 579522 w 7467600"/>
              <a:gd name="connsiteY253" fmla="*/ 3371759 h 6858000"/>
              <a:gd name="connsiteX254" fmla="*/ 600288 w 7467600"/>
              <a:gd name="connsiteY254" fmla="*/ 3365555 h 6858000"/>
              <a:gd name="connsiteX255" fmla="*/ 840692 w 7467600"/>
              <a:gd name="connsiteY255" fmla="*/ 3284921 h 6858000"/>
              <a:gd name="connsiteX256" fmla="*/ 979248 w 7467600"/>
              <a:gd name="connsiteY256" fmla="*/ 3221003 h 6858000"/>
              <a:gd name="connsiteX257" fmla="*/ 1053282 w 7467600"/>
              <a:gd name="connsiteY257" fmla="*/ 3185247 h 6858000"/>
              <a:gd name="connsiteX258" fmla="*/ 1320603 w 7467600"/>
              <a:gd name="connsiteY258" fmla="*/ 3081281 h 6858000"/>
              <a:gd name="connsiteX259" fmla="*/ 1238695 w 7467600"/>
              <a:gd name="connsiteY259" fmla="*/ 3076820 h 6858000"/>
              <a:gd name="connsiteX260" fmla="*/ 5425627 w 7467600"/>
              <a:gd name="connsiteY260" fmla="*/ 2954192 h 6858000"/>
              <a:gd name="connsiteX261" fmla="*/ 5470770 w 7467600"/>
              <a:gd name="connsiteY261" fmla="*/ 3005435 h 6858000"/>
              <a:gd name="connsiteX262" fmla="*/ 5519779 w 7467600"/>
              <a:gd name="connsiteY262" fmla="*/ 4359223 h 6858000"/>
              <a:gd name="connsiteX263" fmla="*/ 5520293 w 7467600"/>
              <a:gd name="connsiteY263" fmla="*/ 4360602 h 6858000"/>
              <a:gd name="connsiteX264" fmla="*/ 5767221 w 7467600"/>
              <a:gd name="connsiteY264" fmla="*/ 4665564 h 6858000"/>
              <a:gd name="connsiteX265" fmla="*/ 6937169 w 7467600"/>
              <a:gd name="connsiteY265" fmla="*/ 4815941 h 6858000"/>
              <a:gd name="connsiteX266" fmla="*/ 6953922 w 7467600"/>
              <a:gd name="connsiteY266" fmla="*/ 4890068 h 6858000"/>
              <a:gd name="connsiteX267" fmla="*/ 6071359 w 7467600"/>
              <a:gd name="connsiteY267" fmla="*/ 4770770 h 6858000"/>
              <a:gd name="connsiteX268" fmla="*/ 6038839 w 7467600"/>
              <a:gd name="connsiteY268" fmla="*/ 4764474 h 6858000"/>
              <a:gd name="connsiteX269" fmla="*/ 6038706 w 7467600"/>
              <a:gd name="connsiteY269" fmla="*/ 4763847 h 6858000"/>
              <a:gd name="connsiteX270" fmla="*/ 6037784 w 7467600"/>
              <a:gd name="connsiteY270" fmla="*/ 4764270 h 6858000"/>
              <a:gd name="connsiteX271" fmla="*/ 6038839 w 7467600"/>
              <a:gd name="connsiteY271" fmla="*/ 4764474 h 6858000"/>
              <a:gd name="connsiteX272" fmla="*/ 6040338 w 7467600"/>
              <a:gd name="connsiteY272" fmla="*/ 4771418 h 6858000"/>
              <a:gd name="connsiteX273" fmla="*/ 6024488 w 7467600"/>
              <a:gd name="connsiteY273" fmla="*/ 4809903 h 6858000"/>
              <a:gd name="connsiteX274" fmla="*/ 5599771 w 7467600"/>
              <a:gd name="connsiteY274" fmla="*/ 5509652 h 6858000"/>
              <a:gd name="connsiteX275" fmla="*/ 5548843 w 7467600"/>
              <a:gd name="connsiteY275" fmla="*/ 5563845 h 6858000"/>
              <a:gd name="connsiteX276" fmla="*/ 5940952 w 7467600"/>
              <a:gd name="connsiteY276" fmla="*/ 6250028 h 6858000"/>
              <a:gd name="connsiteX277" fmla="*/ 6043441 w 7467600"/>
              <a:gd name="connsiteY277" fmla="*/ 6665847 h 6858000"/>
              <a:gd name="connsiteX278" fmla="*/ 6093432 w 7467600"/>
              <a:gd name="connsiteY278" fmla="*/ 6858000 h 6858000"/>
              <a:gd name="connsiteX279" fmla="*/ 6034344 w 7467600"/>
              <a:gd name="connsiteY279" fmla="*/ 6858000 h 6858000"/>
              <a:gd name="connsiteX280" fmla="*/ 6026679 w 7467600"/>
              <a:gd name="connsiteY280" fmla="*/ 6836959 h 6858000"/>
              <a:gd name="connsiteX281" fmla="*/ 5800441 w 7467600"/>
              <a:gd name="connsiteY281" fmla="*/ 6335286 h 6858000"/>
              <a:gd name="connsiteX282" fmla="*/ 5526562 w 7467600"/>
              <a:gd name="connsiteY282" fmla="*/ 5705388 h 6858000"/>
              <a:gd name="connsiteX283" fmla="*/ 5519640 w 7467600"/>
              <a:gd name="connsiteY283" fmla="*/ 5683774 h 6858000"/>
              <a:gd name="connsiteX284" fmla="*/ 5844559 w 7467600"/>
              <a:gd name="connsiteY284" fmla="*/ 6553349 h 6858000"/>
              <a:gd name="connsiteX285" fmla="*/ 5975994 w 7467600"/>
              <a:gd name="connsiteY285" fmla="*/ 6858000 h 6858000"/>
              <a:gd name="connsiteX286" fmla="*/ 5898547 w 7467600"/>
              <a:gd name="connsiteY286" fmla="*/ 6858000 h 6858000"/>
              <a:gd name="connsiteX287" fmla="*/ 5682041 w 7467600"/>
              <a:gd name="connsiteY287" fmla="*/ 6355860 h 6858000"/>
              <a:gd name="connsiteX288" fmla="*/ 5461758 w 7467600"/>
              <a:gd name="connsiteY288" fmla="*/ 5820220 h 6858000"/>
              <a:gd name="connsiteX289" fmla="*/ 5237282 w 7467600"/>
              <a:gd name="connsiteY289" fmla="*/ 6579086 h 6858000"/>
              <a:gd name="connsiteX290" fmla="*/ 5115009 w 7467600"/>
              <a:gd name="connsiteY290" fmla="*/ 6858000 h 6858000"/>
              <a:gd name="connsiteX291" fmla="*/ 5028074 w 7467600"/>
              <a:gd name="connsiteY291" fmla="*/ 6858000 h 6858000"/>
              <a:gd name="connsiteX292" fmla="*/ 5079508 w 7467600"/>
              <a:gd name="connsiteY292" fmla="*/ 6749074 h 6858000"/>
              <a:gd name="connsiteX293" fmla="*/ 5371846 w 7467600"/>
              <a:gd name="connsiteY293" fmla="*/ 5924413 h 6858000"/>
              <a:gd name="connsiteX294" fmla="*/ 5270512 w 7467600"/>
              <a:gd name="connsiteY294" fmla="*/ 6138975 h 6858000"/>
              <a:gd name="connsiteX295" fmla="*/ 5062409 w 7467600"/>
              <a:gd name="connsiteY295" fmla="*/ 6653544 h 6858000"/>
              <a:gd name="connsiteX296" fmla="*/ 5036628 w 7467600"/>
              <a:gd name="connsiteY296" fmla="*/ 6754247 h 6858000"/>
              <a:gd name="connsiteX297" fmla="*/ 5009112 w 7467600"/>
              <a:gd name="connsiteY297" fmla="*/ 6858000 h 6858000"/>
              <a:gd name="connsiteX298" fmla="*/ 4976679 w 7467600"/>
              <a:gd name="connsiteY298" fmla="*/ 6858000 h 6858000"/>
              <a:gd name="connsiteX299" fmla="*/ 5006537 w 7467600"/>
              <a:gd name="connsiteY299" fmla="*/ 6747068 h 6858000"/>
              <a:gd name="connsiteX300" fmla="*/ 5032723 w 7467600"/>
              <a:gd name="connsiteY300" fmla="*/ 6644957 h 6858000"/>
              <a:gd name="connsiteX301" fmla="*/ 5242949 w 7467600"/>
              <a:gd name="connsiteY301" fmla="*/ 6125175 h 6858000"/>
              <a:gd name="connsiteX302" fmla="*/ 5286321 w 7467600"/>
              <a:gd name="connsiteY302" fmla="*/ 6033555 h 6858000"/>
              <a:gd name="connsiteX303" fmla="*/ 5008210 w 7467600"/>
              <a:gd name="connsiteY303" fmla="*/ 6649194 h 6858000"/>
              <a:gd name="connsiteX304" fmla="*/ 4986321 w 7467600"/>
              <a:gd name="connsiteY304" fmla="*/ 6765687 h 6858000"/>
              <a:gd name="connsiteX305" fmla="*/ 4973474 w 7467600"/>
              <a:gd name="connsiteY305" fmla="*/ 6858000 h 6858000"/>
              <a:gd name="connsiteX306" fmla="*/ 4907178 w 7467600"/>
              <a:gd name="connsiteY306" fmla="*/ 6858000 h 6858000"/>
              <a:gd name="connsiteX307" fmla="*/ 4910810 w 7467600"/>
              <a:gd name="connsiteY307" fmla="*/ 6829660 h 6858000"/>
              <a:gd name="connsiteX308" fmla="*/ 4987461 w 7467600"/>
              <a:gd name="connsiteY308" fmla="*/ 6432994 h 6858000"/>
              <a:gd name="connsiteX309" fmla="*/ 5179262 w 7467600"/>
              <a:gd name="connsiteY309" fmla="*/ 6035044 h 6858000"/>
              <a:gd name="connsiteX310" fmla="*/ 4689678 w 7467600"/>
              <a:gd name="connsiteY310" fmla="*/ 6440241 h 6858000"/>
              <a:gd name="connsiteX311" fmla="*/ 4477543 w 7467600"/>
              <a:gd name="connsiteY311" fmla="*/ 6674836 h 6858000"/>
              <a:gd name="connsiteX312" fmla="*/ 4329957 w 7467600"/>
              <a:gd name="connsiteY312" fmla="*/ 6858000 h 6858000"/>
              <a:gd name="connsiteX313" fmla="*/ 4218595 w 7467600"/>
              <a:gd name="connsiteY313" fmla="*/ 6858000 h 6858000"/>
              <a:gd name="connsiteX314" fmla="*/ 4368888 w 7467600"/>
              <a:gd name="connsiteY314" fmla="*/ 6668412 h 6858000"/>
              <a:gd name="connsiteX315" fmla="*/ 4563091 w 7467600"/>
              <a:gd name="connsiteY315" fmla="*/ 6442508 h 6858000"/>
              <a:gd name="connsiteX316" fmla="*/ 5387324 w 7467600"/>
              <a:gd name="connsiteY316" fmla="*/ 5705830 h 6858000"/>
              <a:gd name="connsiteX317" fmla="*/ 5073620 w 7467600"/>
              <a:gd name="connsiteY317" fmla="*/ 5955437 h 6858000"/>
              <a:gd name="connsiteX318" fmla="*/ 4689789 w 7467600"/>
              <a:gd name="connsiteY318" fmla="*/ 6268382 h 6858000"/>
              <a:gd name="connsiteX319" fmla="*/ 4418722 w 7467600"/>
              <a:gd name="connsiteY319" fmla="*/ 6570886 h 6858000"/>
              <a:gd name="connsiteX320" fmla="*/ 4214944 w 7467600"/>
              <a:gd name="connsiteY320" fmla="*/ 6858000 h 6858000"/>
              <a:gd name="connsiteX321" fmla="*/ 4177898 w 7467600"/>
              <a:gd name="connsiteY321" fmla="*/ 6858000 h 6858000"/>
              <a:gd name="connsiteX322" fmla="*/ 4391597 w 7467600"/>
              <a:gd name="connsiteY322" fmla="*/ 6556370 h 6858000"/>
              <a:gd name="connsiteX323" fmla="*/ 4668889 w 7467600"/>
              <a:gd name="connsiteY323" fmla="*/ 6246399 h 6858000"/>
              <a:gd name="connsiteX324" fmla="*/ 5055427 w 7467600"/>
              <a:gd name="connsiteY324" fmla="*/ 5931476 h 6858000"/>
              <a:gd name="connsiteX325" fmla="*/ 5371814 w 7467600"/>
              <a:gd name="connsiteY325" fmla="*/ 5678975 h 6858000"/>
              <a:gd name="connsiteX326" fmla="*/ 4987918 w 7467600"/>
              <a:gd name="connsiteY326" fmla="*/ 5838701 h 6858000"/>
              <a:gd name="connsiteX327" fmla="*/ 4317146 w 7467600"/>
              <a:gd name="connsiteY327" fmla="*/ 6587716 h 6858000"/>
              <a:gd name="connsiteX328" fmla="*/ 4171627 w 7467600"/>
              <a:gd name="connsiteY328" fmla="*/ 6858000 h 6858000"/>
              <a:gd name="connsiteX329" fmla="*/ 4081585 w 7467600"/>
              <a:gd name="connsiteY329" fmla="*/ 6858000 h 6858000"/>
              <a:gd name="connsiteX330" fmla="*/ 4238603 w 7467600"/>
              <a:gd name="connsiteY330" fmla="*/ 6559341 h 6858000"/>
              <a:gd name="connsiteX331" fmla="*/ 4778333 w 7467600"/>
              <a:gd name="connsiteY331" fmla="*/ 5873626 h 6858000"/>
              <a:gd name="connsiteX332" fmla="*/ 5414185 w 7467600"/>
              <a:gd name="connsiteY332" fmla="*/ 5573882 h 6858000"/>
              <a:gd name="connsiteX333" fmla="*/ 5959648 w 7467600"/>
              <a:gd name="connsiteY333" fmla="*/ 4760797 h 6858000"/>
              <a:gd name="connsiteX334" fmla="*/ 5355019 w 7467600"/>
              <a:gd name="connsiteY334" fmla="*/ 4734672 h 6858000"/>
              <a:gd name="connsiteX335" fmla="*/ 5083565 w 7467600"/>
              <a:gd name="connsiteY335" fmla="*/ 5179121 h 6858000"/>
              <a:gd name="connsiteX336" fmla="*/ 4713577 w 7467600"/>
              <a:gd name="connsiteY336" fmla="*/ 5616803 h 6858000"/>
              <a:gd name="connsiteX337" fmla="*/ 3989559 w 7467600"/>
              <a:gd name="connsiteY337" fmla="*/ 6145945 h 6858000"/>
              <a:gd name="connsiteX338" fmla="*/ 3939824 w 7467600"/>
              <a:gd name="connsiteY338" fmla="*/ 6066900 h 6858000"/>
              <a:gd name="connsiteX339" fmla="*/ 4584537 w 7467600"/>
              <a:gd name="connsiteY339" fmla="*/ 5324826 h 6858000"/>
              <a:gd name="connsiteX340" fmla="*/ 5037105 w 7467600"/>
              <a:gd name="connsiteY340" fmla="*/ 5088765 h 6858000"/>
              <a:gd name="connsiteX341" fmla="*/ 5039930 w 7467600"/>
              <a:gd name="connsiteY341" fmla="*/ 5089585 h 6858000"/>
              <a:gd name="connsiteX342" fmla="*/ 5263764 w 7467600"/>
              <a:gd name="connsiteY342" fmla="*/ 4735525 h 6858000"/>
              <a:gd name="connsiteX343" fmla="*/ 4086300 w 7467600"/>
              <a:gd name="connsiteY343" fmla="*/ 4884599 h 6858000"/>
              <a:gd name="connsiteX344" fmla="*/ 4085485 w 7467600"/>
              <a:gd name="connsiteY344" fmla="*/ 4899070 h 6858000"/>
              <a:gd name="connsiteX345" fmla="*/ 3871915 w 7467600"/>
              <a:gd name="connsiteY345" fmla="*/ 5253645 h 6858000"/>
              <a:gd name="connsiteX346" fmla="*/ 3799374 w 7467600"/>
              <a:gd name="connsiteY346" fmla="*/ 5466127 h 6858000"/>
              <a:gd name="connsiteX347" fmla="*/ 3498850 w 7467600"/>
              <a:gd name="connsiteY347" fmla="*/ 6661888 h 6858000"/>
              <a:gd name="connsiteX348" fmla="*/ 3399216 w 7467600"/>
              <a:gd name="connsiteY348" fmla="*/ 6858000 h 6858000"/>
              <a:gd name="connsiteX349" fmla="*/ 3303688 w 7467600"/>
              <a:gd name="connsiteY349" fmla="*/ 6858000 h 6858000"/>
              <a:gd name="connsiteX350" fmla="*/ 3391774 w 7467600"/>
              <a:gd name="connsiteY350" fmla="*/ 6697181 h 6858000"/>
              <a:gd name="connsiteX351" fmla="*/ 3735540 w 7467600"/>
              <a:gd name="connsiteY351" fmla="*/ 5546923 h 6858000"/>
              <a:gd name="connsiteX352" fmla="*/ 3729438 w 7467600"/>
              <a:gd name="connsiteY352" fmla="*/ 5569058 h 6858000"/>
              <a:gd name="connsiteX353" fmla="*/ 3707782 w 7467600"/>
              <a:gd name="connsiteY353" fmla="*/ 5644908 h 6858000"/>
              <a:gd name="connsiteX354" fmla="*/ 3583827 w 7467600"/>
              <a:gd name="connsiteY354" fmla="*/ 6039215 h 6858000"/>
              <a:gd name="connsiteX355" fmla="*/ 3547861 w 7467600"/>
              <a:gd name="connsiteY355" fmla="*/ 6129609 h 6858000"/>
              <a:gd name="connsiteX356" fmla="*/ 3490905 w 7467600"/>
              <a:gd name="connsiteY356" fmla="*/ 6277660 h 6858000"/>
              <a:gd name="connsiteX357" fmla="*/ 3455859 w 7467600"/>
              <a:gd name="connsiteY357" fmla="*/ 6391301 h 6858000"/>
              <a:gd name="connsiteX358" fmla="*/ 3429112 w 7467600"/>
              <a:gd name="connsiteY358" fmla="*/ 6479469 h 6858000"/>
              <a:gd name="connsiteX359" fmla="*/ 3304862 w 7467600"/>
              <a:gd name="connsiteY359" fmla="*/ 6796476 h 6858000"/>
              <a:gd name="connsiteX360" fmla="*/ 3276071 w 7467600"/>
              <a:gd name="connsiteY360" fmla="*/ 6858000 h 6858000"/>
              <a:gd name="connsiteX361" fmla="*/ 3240805 w 7467600"/>
              <a:gd name="connsiteY361" fmla="*/ 6858000 h 6858000"/>
              <a:gd name="connsiteX362" fmla="*/ 3275917 w 7467600"/>
              <a:gd name="connsiteY362" fmla="*/ 6783192 h 6858000"/>
              <a:gd name="connsiteX363" fmla="*/ 3399358 w 7467600"/>
              <a:gd name="connsiteY363" fmla="*/ 6469011 h 6858000"/>
              <a:gd name="connsiteX364" fmla="*/ 3425650 w 7467600"/>
              <a:gd name="connsiteY364" fmla="*/ 6381333 h 6858000"/>
              <a:gd name="connsiteX365" fmla="*/ 3460661 w 7467600"/>
              <a:gd name="connsiteY365" fmla="*/ 6266763 h 6858000"/>
              <a:gd name="connsiteX366" fmla="*/ 3518021 w 7467600"/>
              <a:gd name="connsiteY366" fmla="*/ 6117298 h 6858000"/>
              <a:gd name="connsiteX367" fmla="*/ 3554035 w 7467600"/>
              <a:gd name="connsiteY367" fmla="*/ 6027832 h 6858000"/>
              <a:gd name="connsiteX368" fmla="*/ 3677174 w 7467600"/>
              <a:gd name="connsiteY368" fmla="*/ 5636351 h 6858000"/>
              <a:gd name="connsiteX369" fmla="*/ 3698819 w 7467600"/>
              <a:gd name="connsiteY369" fmla="*/ 5560503 h 6858000"/>
              <a:gd name="connsiteX370" fmla="*/ 3702094 w 7467600"/>
              <a:gd name="connsiteY370" fmla="*/ 5549194 h 6858000"/>
              <a:gd name="connsiteX371" fmla="*/ 3398355 w 7467600"/>
              <a:gd name="connsiteY371" fmla="*/ 6094603 h 6858000"/>
              <a:gd name="connsiteX372" fmla="*/ 3193941 w 7467600"/>
              <a:gd name="connsiteY372" fmla="*/ 6798775 h 6858000"/>
              <a:gd name="connsiteX373" fmla="*/ 3184140 w 7467600"/>
              <a:gd name="connsiteY373" fmla="*/ 6858000 h 6858000"/>
              <a:gd name="connsiteX374" fmla="*/ 3099978 w 7467600"/>
              <a:gd name="connsiteY374" fmla="*/ 6858000 h 6858000"/>
              <a:gd name="connsiteX375" fmla="*/ 3101556 w 7467600"/>
              <a:gd name="connsiteY375" fmla="*/ 6843337 h 6858000"/>
              <a:gd name="connsiteX376" fmla="*/ 3370162 w 7467600"/>
              <a:gd name="connsiteY376" fmla="*/ 5785550 h 6858000"/>
              <a:gd name="connsiteX377" fmla="*/ 3746477 w 7467600"/>
              <a:gd name="connsiteY377" fmla="*/ 5377889 h 6858000"/>
              <a:gd name="connsiteX378" fmla="*/ 3863399 w 7467600"/>
              <a:gd name="connsiteY378" fmla="*/ 5087257 h 6858000"/>
              <a:gd name="connsiteX379" fmla="*/ 3968712 w 7467600"/>
              <a:gd name="connsiteY379" fmla="*/ 4913989 h 6858000"/>
              <a:gd name="connsiteX380" fmla="*/ 2792390 w 7467600"/>
              <a:gd name="connsiteY380" fmla="*/ 5382974 h 6858000"/>
              <a:gd name="connsiteX381" fmla="*/ 2714982 w 7467600"/>
              <a:gd name="connsiteY381" fmla="*/ 5427051 h 6858000"/>
              <a:gd name="connsiteX382" fmla="*/ 2813361 w 7467600"/>
              <a:gd name="connsiteY382" fmla="*/ 6023912 h 6858000"/>
              <a:gd name="connsiteX383" fmla="*/ 2688430 w 7467600"/>
              <a:gd name="connsiteY383" fmla="*/ 6801564 h 6858000"/>
              <a:gd name="connsiteX384" fmla="*/ 2629626 w 7467600"/>
              <a:gd name="connsiteY384" fmla="*/ 6763394 h 6858000"/>
              <a:gd name="connsiteX385" fmla="*/ 2565328 w 7467600"/>
              <a:gd name="connsiteY385" fmla="*/ 5516399 h 6858000"/>
              <a:gd name="connsiteX386" fmla="*/ 1922999 w 7467600"/>
              <a:gd name="connsiteY386" fmla="*/ 5980343 h 6858000"/>
              <a:gd name="connsiteX387" fmla="*/ 1950261 w 7467600"/>
              <a:gd name="connsiteY387" fmla="*/ 6405858 h 6858000"/>
              <a:gd name="connsiteX388" fmla="*/ 2365554 w 7467600"/>
              <a:gd name="connsiteY388" fmla="*/ 6759107 h 6858000"/>
              <a:gd name="connsiteX389" fmla="*/ 2424142 w 7467600"/>
              <a:gd name="connsiteY389" fmla="*/ 6858000 h 6858000"/>
              <a:gd name="connsiteX390" fmla="*/ 2395994 w 7467600"/>
              <a:gd name="connsiteY390" fmla="*/ 6858000 h 6858000"/>
              <a:gd name="connsiteX391" fmla="*/ 2392863 w 7467600"/>
              <a:gd name="connsiteY391" fmla="*/ 6852964 h 6858000"/>
              <a:gd name="connsiteX392" fmla="*/ 2017589 w 7467600"/>
              <a:gd name="connsiteY392" fmla="*/ 6493982 h 6858000"/>
              <a:gd name="connsiteX393" fmla="*/ 2147336 w 7467600"/>
              <a:gd name="connsiteY393" fmla="*/ 6594052 h 6858000"/>
              <a:gd name="connsiteX394" fmla="*/ 2207047 w 7467600"/>
              <a:gd name="connsiteY394" fmla="*/ 6654540 h 6858000"/>
              <a:gd name="connsiteX395" fmla="*/ 2299106 w 7467600"/>
              <a:gd name="connsiteY395" fmla="*/ 6778931 h 6858000"/>
              <a:gd name="connsiteX396" fmla="*/ 2314430 w 7467600"/>
              <a:gd name="connsiteY396" fmla="*/ 6801144 h 6858000"/>
              <a:gd name="connsiteX397" fmla="*/ 2352406 w 7467600"/>
              <a:gd name="connsiteY397" fmla="*/ 6858000 h 6858000"/>
              <a:gd name="connsiteX398" fmla="*/ 2314492 w 7467600"/>
              <a:gd name="connsiteY398" fmla="*/ 6858000 h 6858000"/>
              <a:gd name="connsiteX399" fmla="*/ 2288095 w 7467600"/>
              <a:gd name="connsiteY399" fmla="*/ 6818030 h 6858000"/>
              <a:gd name="connsiteX400" fmla="*/ 2272768 w 7467600"/>
              <a:gd name="connsiteY400" fmla="*/ 6795822 h 6858000"/>
              <a:gd name="connsiteX401" fmla="*/ 2182715 w 7467600"/>
              <a:gd name="connsiteY401" fmla="*/ 6675071 h 6858000"/>
              <a:gd name="connsiteX402" fmla="*/ 2032061 w 7467600"/>
              <a:gd name="connsiteY402" fmla="*/ 6541380 h 6858000"/>
              <a:gd name="connsiteX403" fmla="*/ 2257220 w 7467600"/>
              <a:gd name="connsiteY403" fmla="*/ 6826257 h 6858000"/>
              <a:gd name="connsiteX404" fmla="*/ 2281324 w 7467600"/>
              <a:gd name="connsiteY404" fmla="*/ 6858000 h 6858000"/>
              <a:gd name="connsiteX405" fmla="*/ 2242860 w 7467600"/>
              <a:gd name="connsiteY405" fmla="*/ 6858000 h 6858000"/>
              <a:gd name="connsiteX406" fmla="*/ 2232818 w 7467600"/>
              <a:gd name="connsiteY406" fmla="*/ 6844926 h 6858000"/>
              <a:gd name="connsiteX407" fmla="*/ 1990172 w 7467600"/>
              <a:gd name="connsiteY407" fmla="*/ 6542121 h 6858000"/>
              <a:gd name="connsiteX408" fmla="*/ 2124090 w 7467600"/>
              <a:gd name="connsiteY408" fmla="*/ 6761017 h 6858000"/>
              <a:gd name="connsiteX409" fmla="*/ 2200380 w 7467600"/>
              <a:gd name="connsiteY409" fmla="*/ 6858000 h 6858000"/>
              <a:gd name="connsiteX410" fmla="*/ 2147507 w 7467600"/>
              <a:gd name="connsiteY410" fmla="*/ 6858000 h 6858000"/>
              <a:gd name="connsiteX411" fmla="*/ 2070668 w 7467600"/>
              <a:gd name="connsiteY411" fmla="*/ 6761520 h 6858000"/>
              <a:gd name="connsiteX412" fmla="*/ 1975142 w 7467600"/>
              <a:gd name="connsiteY412" fmla="*/ 6585570 h 6858000"/>
              <a:gd name="connsiteX413" fmla="*/ 2050035 w 7467600"/>
              <a:gd name="connsiteY413" fmla="*/ 6813345 h 6858000"/>
              <a:gd name="connsiteX414" fmla="*/ 2063025 w 7467600"/>
              <a:gd name="connsiteY414" fmla="*/ 6858000 h 6858000"/>
              <a:gd name="connsiteX415" fmla="*/ 2021675 w 7467600"/>
              <a:gd name="connsiteY415" fmla="*/ 6858000 h 6858000"/>
              <a:gd name="connsiteX416" fmla="*/ 2019308 w 7467600"/>
              <a:gd name="connsiteY416" fmla="*/ 6847118 h 6858000"/>
              <a:gd name="connsiteX417" fmla="*/ 1938835 w 7467600"/>
              <a:gd name="connsiteY417" fmla="*/ 6551160 h 6858000"/>
              <a:gd name="connsiteX418" fmla="*/ 1953230 w 7467600"/>
              <a:gd name="connsiteY418" fmla="*/ 6759699 h 6858000"/>
              <a:gd name="connsiteX419" fmla="*/ 1956763 w 7467600"/>
              <a:gd name="connsiteY419" fmla="*/ 6778191 h 6858000"/>
              <a:gd name="connsiteX420" fmla="*/ 1967925 w 7467600"/>
              <a:gd name="connsiteY420" fmla="*/ 6858000 h 6858000"/>
              <a:gd name="connsiteX421" fmla="*/ 1936622 w 7467600"/>
              <a:gd name="connsiteY421" fmla="*/ 6858000 h 6858000"/>
              <a:gd name="connsiteX422" fmla="*/ 1926261 w 7467600"/>
              <a:gd name="connsiteY422" fmla="*/ 6784064 h 6858000"/>
              <a:gd name="connsiteX423" fmla="*/ 1922724 w 7467600"/>
              <a:gd name="connsiteY423" fmla="*/ 6765577 h 6858000"/>
              <a:gd name="connsiteX424" fmla="*/ 1904650 w 7467600"/>
              <a:gd name="connsiteY424" fmla="*/ 6639616 h 6858000"/>
              <a:gd name="connsiteX425" fmla="*/ 1885273 w 7467600"/>
              <a:gd name="connsiteY425" fmla="*/ 6858000 h 6858000"/>
              <a:gd name="connsiteX426" fmla="*/ 1854363 w 7467600"/>
              <a:gd name="connsiteY426" fmla="*/ 6858000 h 6858000"/>
              <a:gd name="connsiteX427" fmla="*/ 1880391 w 7467600"/>
              <a:gd name="connsiteY427" fmla="*/ 6603796 h 6858000"/>
              <a:gd name="connsiteX428" fmla="*/ 1818273 w 7467600"/>
              <a:gd name="connsiteY428" fmla="*/ 6715729 h 6858000"/>
              <a:gd name="connsiteX429" fmla="*/ 1794691 w 7467600"/>
              <a:gd name="connsiteY429" fmla="*/ 6843239 h 6858000"/>
              <a:gd name="connsiteX430" fmla="*/ 1794914 w 7467600"/>
              <a:gd name="connsiteY430" fmla="*/ 6858000 h 6858000"/>
              <a:gd name="connsiteX431" fmla="*/ 1746128 w 7467600"/>
              <a:gd name="connsiteY431" fmla="*/ 6858000 h 6858000"/>
              <a:gd name="connsiteX432" fmla="*/ 1753934 w 7467600"/>
              <a:gd name="connsiteY432" fmla="*/ 6724796 h 6858000"/>
              <a:gd name="connsiteX433" fmla="*/ 1792053 w 7467600"/>
              <a:gd name="connsiteY433" fmla="*/ 6572396 h 6858000"/>
              <a:gd name="connsiteX434" fmla="*/ 1862248 w 7467600"/>
              <a:gd name="connsiteY434" fmla="*/ 6266397 h 6858000"/>
              <a:gd name="connsiteX435" fmla="*/ 1862250 w 7467600"/>
              <a:gd name="connsiteY435" fmla="*/ 6033531 h 6858000"/>
              <a:gd name="connsiteX436" fmla="*/ 1211999 w 7467600"/>
              <a:gd name="connsiteY436" fmla="*/ 6683610 h 6858000"/>
              <a:gd name="connsiteX437" fmla="*/ 1213266 w 7467600"/>
              <a:gd name="connsiteY437" fmla="*/ 6691947 h 6858000"/>
              <a:gd name="connsiteX438" fmla="*/ 1203370 w 7467600"/>
              <a:gd name="connsiteY438" fmla="*/ 6850676 h 6858000"/>
              <a:gd name="connsiteX439" fmla="*/ 1203671 w 7467600"/>
              <a:gd name="connsiteY439" fmla="*/ 6858000 h 6858000"/>
              <a:gd name="connsiteX440" fmla="*/ 1143180 w 7467600"/>
              <a:gd name="connsiteY440" fmla="*/ 6858000 h 6858000"/>
              <a:gd name="connsiteX441" fmla="*/ 1142176 w 7467600"/>
              <a:gd name="connsiteY441" fmla="*/ 6766045 h 6858000"/>
              <a:gd name="connsiteX442" fmla="*/ 1067484 w 7467600"/>
              <a:gd name="connsiteY442" fmla="*/ 6858000 h 6858000"/>
              <a:gd name="connsiteX443" fmla="*/ 953928 w 7467600"/>
              <a:gd name="connsiteY443" fmla="*/ 6858000 h 6858000"/>
              <a:gd name="connsiteX444" fmla="*/ 959715 w 7467600"/>
              <a:gd name="connsiteY444" fmla="*/ 6850185 h 6858000"/>
              <a:gd name="connsiteX445" fmla="*/ 1483788 w 7467600"/>
              <a:gd name="connsiteY445" fmla="*/ 6259174 h 6858000"/>
              <a:gd name="connsiteX446" fmla="*/ 1100671 w 7467600"/>
              <a:gd name="connsiteY446" fmla="*/ 6252137 h 6858000"/>
              <a:gd name="connsiteX447" fmla="*/ 1090144 w 7467600"/>
              <a:gd name="connsiteY447" fmla="*/ 6256748 h 6858000"/>
              <a:gd name="connsiteX448" fmla="*/ 1095872 w 7467600"/>
              <a:gd name="connsiteY448" fmla="*/ 6271892 h 6858000"/>
              <a:gd name="connsiteX449" fmla="*/ 262785 w 7467600"/>
              <a:gd name="connsiteY449" fmla="*/ 6845450 h 6858000"/>
              <a:gd name="connsiteX450" fmla="*/ 209968 w 7467600"/>
              <a:gd name="connsiteY450" fmla="*/ 6770713 h 6858000"/>
              <a:gd name="connsiteX451" fmla="*/ 873460 w 7467600"/>
              <a:gd name="connsiteY451" fmla="*/ 6253768 h 6858000"/>
              <a:gd name="connsiteX452" fmla="*/ 192686 w 7467600"/>
              <a:gd name="connsiteY452" fmla="*/ 5849257 h 6858000"/>
              <a:gd name="connsiteX453" fmla="*/ 4696 w 7467600"/>
              <a:gd name="connsiteY453" fmla="*/ 5697668 h 6858000"/>
              <a:gd name="connsiteX454" fmla="*/ 0 w 7467600"/>
              <a:gd name="connsiteY454" fmla="*/ 5689984 h 6858000"/>
              <a:gd name="connsiteX455" fmla="*/ 0 w 7467600"/>
              <a:gd name="connsiteY455" fmla="*/ 5513472 h 6858000"/>
              <a:gd name="connsiteX456" fmla="*/ 174101 w 7467600"/>
              <a:gd name="connsiteY456" fmla="*/ 5620277 h 6858000"/>
              <a:gd name="connsiteX457" fmla="*/ 891800 w 7467600"/>
              <a:gd name="connsiteY457" fmla="*/ 6036935 h 6858000"/>
              <a:gd name="connsiteX458" fmla="*/ 1072219 w 7467600"/>
              <a:gd name="connsiteY458" fmla="*/ 6169443 h 6858000"/>
              <a:gd name="connsiteX459" fmla="*/ 1074117 w 7467600"/>
              <a:gd name="connsiteY459" fmla="*/ 6170301 h 6858000"/>
              <a:gd name="connsiteX460" fmla="*/ 1083114 w 7467600"/>
              <a:gd name="connsiteY460" fmla="*/ 6174131 h 6858000"/>
              <a:gd name="connsiteX461" fmla="*/ 1543010 w 7467600"/>
              <a:gd name="connsiteY461" fmla="*/ 6191140 h 6858000"/>
              <a:gd name="connsiteX462" fmla="*/ 1551080 w 7467600"/>
              <a:gd name="connsiteY462" fmla="*/ 6195006 h 6858000"/>
              <a:gd name="connsiteX463" fmla="*/ 2345443 w 7467600"/>
              <a:gd name="connsiteY463" fmla="*/ 5549882 h 6858000"/>
              <a:gd name="connsiteX464" fmla="*/ 1721499 w 7467600"/>
              <a:gd name="connsiteY464" fmla="*/ 5599969 h 6858000"/>
              <a:gd name="connsiteX465" fmla="*/ 767716 w 7467600"/>
              <a:gd name="connsiteY465" fmla="*/ 5472768 h 6858000"/>
              <a:gd name="connsiteX466" fmla="*/ 722147 w 7467600"/>
              <a:gd name="connsiteY466" fmla="*/ 5393091 h 6858000"/>
              <a:gd name="connsiteX467" fmla="*/ 1485552 w 7467600"/>
              <a:gd name="connsiteY467" fmla="*/ 5313202 h 6858000"/>
              <a:gd name="connsiteX468" fmla="*/ 2143004 w 7467600"/>
              <a:gd name="connsiteY468" fmla="*/ 5402420 h 6858000"/>
              <a:gd name="connsiteX469" fmla="*/ 1933391 w 7467600"/>
              <a:gd name="connsiteY469" fmla="*/ 5156971 h 6858000"/>
              <a:gd name="connsiteX470" fmla="*/ 1827118 w 7467600"/>
              <a:gd name="connsiteY470" fmla="*/ 4968410 h 6858000"/>
              <a:gd name="connsiteX471" fmla="*/ 1837349 w 7467600"/>
              <a:gd name="connsiteY471" fmla="*/ 4956357 h 6858000"/>
              <a:gd name="connsiteX472" fmla="*/ 2162835 w 7467600"/>
              <a:gd name="connsiteY472" fmla="*/ 5187853 h 6858000"/>
              <a:gd name="connsiteX473" fmla="*/ 2257167 w 7467600"/>
              <a:gd name="connsiteY473" fmla="*/ 5462123 h 6858000"/>
              <a:gd name="connsiteX474" fmla="*/ 2261598 w 7467600"/>
              <a:gd name="connsiteY474" fmla="*/ 5467998 h 6858000"/>
              <a:gd name="connsiteX475" fmla="*/ 2437177 w 7467600"/>
              <a:gd name="connsiteY475" fmla="*/ 5479608 h 6858000"/>
              <a:gd name="connsiteX476" fmla="*/ 2445247 w 7467600"/>
              <a:gd name="connsiteY476" fmla="*/ 5483476 h 6858000"/>
              <a:gd name="connsiteX477" fmla="*/ 2743626 w 7467600"/>
              <a:gd name="connsiteY477" fmla="*/ 5304819 h 6858000"/>
              <a:gd name="connsiteX478" fmla="*/ 3048102 w 7467600"/>
              <a:gd name="connsiteY478" fmla="*/ 5150595 h 6858000"/>
              <a:gd name="connsiteX479" fmla="*/ 1799414 w 7467600"/>
              <a:gd name="connsiteY479" fmla="*/ 4694732 h 6858000"/>
              <a:gd name="connsiteX480" fmla="*/ 1771735 w 7467600"/>
              <a:gd name="connsiteY480" fmla="*/ 4619929 h 6858000"/>
              <a:gd name="connsiteX481" fmla="*/ 3104273 w 7467600"/>
              <a:gd name="connsiteY481" fmla="*/ 5076159 h 6858000"/>
              <a:gd name="connsiteX482" fmla="*/ 3113245 w 7467600"/>
              <a:gd name="connsiteY482" fmla="*/ 5090705 h 6858000"/>
              <a:gd name="connsiteX483" fmla="*/ 3126294 w 7467600"/>
              <a:gd name="connsiteY483" fmla="*/ 5114400 h 6858000"/>
              <a:gd name="connsiteX484" fmla="*/ 3937433 w 7467600"/>
              <a:gd name="connsiteY484" fmla="*/ 4830473 h 6858000"/>
              <a:gd name="connsiteX485" fmla="*/ 3590475 w 7467600"/>
              <a:gd name="connsiteY485" fmla="*/ 4597974 h 6858000"/>
              <a:gd name="connsiteX486" fmla="*/ 3100264 w 7467600"/>
              <a:gd name="connsiteY486" fmla="*/ 4579845 h 6858000"/>
              <a:gd name="connsiteX487" fmla="*/ 2183576 w 7467600"/>
              <a:gd name="connsiteY487" fmla="*/ 4227150 h 6858000"/>
              <a:gd name="connsiteX488" fmla="*/ 2151029 w 7467600"/>
              <a:gd name="connsiteY488" fmla="*/ 4146947 h 6858000"/>
              <a:gd name="connsiteX489" fmla="*/ 3563434 w 7467600"/>
              <a:gd name="connsiteY489" fmla="*/ 4469115 h 6858000"/>
              <a:gd name="connsiteX490" fmla="*/ 3177952 w 7467600"/>
              <a:gd name="connsiteY490" fmla="*/ 3657386 h 6858000"/>
              <a:gd name="connsiteX491" fmla="*/ 3189263 w 7467600"/>
              <a:gd name="connsiteY491" fmla="*/ 3625726 h 6858000"/>
              <a:gd name="connsiteX492" fmla="*/ 3560912 w 7467600"/>
              <a:gd name="connsiteY492" fmla="*/ 4079863 h 6858000"/>
              <a:gd name="connsiteX493" fmla="*/ 3626636 w 7467600"/>
              <a:gd name="connsiteY493" fmla="*/ 4512230 h 6858000"/>
              <a:gd name="connsiteX494" fmla="*/ 3653088 w 7467600"/>
              <a:gd name="connsiteY494" fmla="*/ 4521417 h 6858000"/>
              <a:gd name="connsiteX495" fmla="*/ 3988128 w 7467600"/>
              <a:gd name="connsiteY495" fmla="*/ 4817267 h 6858000"/>
              <a:gd name="connsiteX496" fmla="*/ 4830582 w 7467600"/>
              <a:gd name="connsiteY496" fmla="*/ 4676000 h 6858000"/>
              <a:gd name="connsiteX497" fmla="*/ 4830100 w 7467600"/>
              <a:gd name="connsiteY497" fmla="*/ 4675554 h 6858000"/>
              <a:gd name="connsiteX498" fmla="*/ 4036318 w 7467600"/>
              <a:gd name="connsiteY498" fmla="*/ 4147013 h 6858000"/>
              <a:gd name="connsiteX499" fmla="*/ 3432098 w 7467600"/>
              <a:gd name="connsiteY499" fmla="*/ 3537312 h 6858000"/>
              <a:gd name="connsiteX500" fmla="*/ 3446761 w 7467600"/>
              <a:gd name="connsiteY500" fmla="*/ 3461278 h 6858000"/>
              <a:gd name="connsiteX501" fmla="*/ 4419733 w 7467600"/>
              <a:gd name="connsiteY501" fmla="*/ 3963555 h 6858000"/>
              <a:gd name="connsiteX502" fmla="*/ 4781371 w 7467600"/>
              <a:gd name="connsiteY502" fmla="*/ 4458604 h 6858000"/>
              <a:gd name="connsiteX503" fmla="*/ 4780440 w 7467600"/>
              <a:gd name="connsiteY503" fmla="*/ 4470290 h 6858000"/>
              <a:gd name="connsiteX504" fmla="*/ 4898954 w 7467600"/>
              <a:gd name="connsiteY504" fmla="*/ 4662092 h 6858000"/>
              <a:gd name="connsiteX505" fmla="*/ 4900699 w 7467600"/>
              <a:gd name="connsiteY505" fmla="*/ 4670867 h 6858000"/>
              <a:gd name="connsiteX506" fmla="*/ 5714511 w 7467600"/>
              <a:gd name="connsiteY506" fmla="*/ 4663483 h 6858000"/>
              <a:gd name="connsiteX507" fmla="*/ 5464793 w 7467600"/>
              <a:gd name="connsiteY507" fmla="*/ 4393556 h 6858000"/>
              <a:gd name="connsiteX508" fmla="*/ 5461897 w 7467600"/>
              <a:gd name="connsiteY508" fmla="*/ 4390879 h 6858000"/>
              <a:gd name="connsiteX509" fmla="*/ 4294126 w 7467600"/>
              <a:gd name="connsiteY509" fmla="*/ 3303048 h 6858000"/>
              <a:gd name="connsiteX510" fmla="*/ 4305321 w 7467600"/>
              <a:gd name="connsiteY510" fmla="*/ 3256953 h 6858000"/>
              <a:gd name="connsiteX511" fmla="*/ 4949299 w 7467600"/>
              <a:gd name="connsiteY511" fmla="*/ 3766336 h 6858000"/>
              <a:gd name="connsiteX512" fmla="*/ 5291452 w 7467600"/>
              <a:gd name="connsiteY512" fmla="*/ 4076801 h 6858000"/>
              <a:gd name="connsiteX513" fmla="*/ 5434998 w 7467600"/>
              <a:gd name="connsiteY513" fmla="*/ 4254100 h 6858000"/>
              <a:gd name="connsiteX514" fmla="*/ 5351015 w 7467600"/>
              <a:gd name="connsiteY514" fmla="*/ 3760989 h 6858000"/>
              <a:gd name="connsiteX515" fmla="*/ 5413780 w 7467600"/>
              <a:gd name="connsiteY515" fmla="*/ 2966265 h 6858000"/>
              <a:gd name="connsiteX516" fmla="*/ 5425627 w 7467600"/>
              <a:gd name="connsiteY516" fmla="*/ 2954192 h 6858000"/>
              <a:gd name="connsiteX517" fmla="*/ 6604735 w 7467600"/>
              <a:gd name="connsiteY517" fmla="*/ 2041381 h 6858000"/>
              <a:gd name="connsiteX518" fmla="*/ 7204487 w 7467600"/>
              <a:gd name="connsiteY518" fmla="*/ 2742112 h 6858000"/>
              <a:gd name="connsiteX519" fmla="*/ 7131592 w 7467600"/>
              <a:gd name="connsiteY519" fmla="*/ 2672096 h 6858000"/>
              <a:gd name="connsiteX520" fmla="*/ 6996344 w 7467600"/>
              <a:gd name="connsiteY520" fmla="*/ 2518310 h 6858000"/>
              <a:gd name="connsiteX521" fmla="*/ 6735495 w 7467600"/>
              <a:gd name="connsiteY521" fmla="*/ 2196890 h 6858000"/>
              <a:gd name="connsiteX522" fmla="*/ 6721901 w 7467600"/>
              <a:gd name="connsiteY522" fmla="*/ 2179274 h 6858000"/>
              <a:gd name="connsiteX523" fmla="*/ 6604735 w 7467600"/>
              <a:gd name="connsiteY523" fmla="*/ 2041381 h 6858000"/>
              <a:gd name="connsiteX524" fmla="*/ 6591670 w 7467600"/>
              <a:gd name="connsiteY524" fmla="*/ 1988277 h 6858000"/>
              <a:gd name="connsiteX525" fmla="*/ 6747349 w 7467600"/>
              <a:gd name="connsiteY525" fmla="*/ 2160069 h 6858000"/>
              <a:gd name="connsiteX526" fmla="*/ 6760943 w 7467600"/>
              <a:gd name="connsiteY526" fmla="*/ 2177686 h 6858000"/>
              <a:gd name="connsiteX527" fmla="*/ 7021065 w 7467600"/>
              <a:gd name="connsiteY527" fmla="*/ 2498102 h 6858000"/>
              <a:gd name="connsiteX528" fmla="*/ 7155223 w 7467600"/>
              <a:gd name="connsiteY528" fmla="*/ 2650386 h 6858000"/>
              <a:gd name="connsiteX529" fmla="*/ 7203167 w 7467600"/>
              <a:gd name="connsiteY529" fmla="*/ 2697288 h 6858000"/>
              <a:gd name="connsiteX530" fmla="*/ 6937703 w 7467600"/>
              <a:gd name="connsiteY530" fmla="*/ 2321981 h 6858000"/>
              <a:gd name="connsiteX531" fmla="*/ 6591670 w 7467600"/>
              <a:gd name="connsiteY531" fmla="*/ 1988277 h 6858000"/>
              <a:gd name="connsiteX532" fmla="*/ 5798671 w 7467600"/>
              <a:gd name="connsiteY532" fmla="*/ 1981601 h 6858000"/>
              <a:gd name="connsiteX533" fmla="*/ 5754709 w 7467600"/>
              <a:gd name="connsiteY533" fmla="*/ 2071454 h 6858000"/>
              <a:gd name="connsiteX534" fmla="*/ 5763044 w 7467600"/>
              <a:gd name="connsiteY534" fmla="*/ 2842206 h 6858000"/>
              <a:gd name="connsiteX535" fmla="*/ 5764974 w 7467600"/>
              <a:gd name="connsiteY535" fmla="*/ 2799609 h 6858000"/>
              <a:gd name="connsiteX536" fmla="*/ 5767665 w 7467600"/>
              <a:gd name="connsiteY536" fmla="*/ 2666409 h 6858000"/>
              <a:gd name="connsiteX537" fmla="*/ 5763055 w 7467600"/>
              <a:gd name="connsiteY537" fmla="*/ 2579705 h 6858000"/>
              <a:gd name="connsiteX538" fmla="*/ 5758079 w 7467600"/>
              <a:gd name="connsiteY538" fmla="*/ 2492508 h 6858000"/>
              <a:gd name="connsiteX539" fmla="*/ 5779325 w 7467600"/>
              <a:gd name="connsiteY539" fmla="*/ 2197069 h 6858000"/>
              <a:gd name="connsiteX540" fmla="*/ 5798671 w 7467600"/>
              <a:gd name="connsiteY540" fmla="*/ 1981601 h 6858000"/>
              <a:gd name="connsiteX541" fmla="*/ 5829202 w 7467600"/>
              <a:gd name="connsiteY541" fmla="*/ 1971679 h 6858000"/>
              <a:gd name="connsiteX542" fmla="*/ 5809558 w 7467600"/>
              <a:gd name="connsiteY542" fmla="*/ 2198043 h 6858000"/>
              <a:gd name="connsiteX543" fmla="*/ 5788653 w 7467600"/>
              <a:gd name="connsiteY543" fmla="*/ 2489430 h 6858000"/>
              <a:gd name="connsiteX544" fmla="*/ 5793439 w 7467600"/>
              <a:gd name="connsiteY544" fmla="*/ 2575235 h 6858000"/>
              <a:gd name="connsiteX545" fmla="*/ 5796837 w 7467600"/>
              <a:gd name="connsiteY545" fmla="*/ 2637633 h 6858000"/>
              <a:gd name="connsiteX546" fmla="*/ 5818614 w 7467600"/>
              <a:gd name="connsiteY546" fmla="*/ 2473055 h 6858000"/>
              <a:gd name="connsiteX547" fmla="*/ 5829202 w 7467600"/>
              <a:gd name="connsiteY547" fmla="*/ 1971679 h 6858000"/>
              <a:gd name="connsiteX548" fmla="*/ 5911389 w 7467600"/>
              <a:gd name="connsiteY548" fmla="*/ 1898371 h 6858000"/>
              <a:gd name="connsiteX549" fmla="*/ 6237627 w 7467600"/>
              <a:gd name="connsiteY549" fmla="*/ 2231921 h 6858000"/>
              <a:gd name="connsiteX550" fmla="*/ 5911389 w 7467600"/>
              <a:gd name="connsiteY550" fmla="*/ 1898371 h 6858000"/>
              <a:gd name="connsiteX551" fmla="*/ 6944437 w 7467600"/>
              <a:gd name="connsiteY551" fmla="*/ 1575402 h 6858000"/>
              <a:gd name="connsiteX552" fmla="*/ 6304730 w 7467600"/>
              <a:gd name="connsiteY552" fmla="*/ 1766654 h 6858000"/>
              <a:gd name="connsiteX553" fmla="*/ 6944437 w 7467600"/>
              <a:gd name="connsiteY553" fmla="*/ 1575402 h 6858000"/>
              <a:gd name="connsiteX554" fmla="*/ 7019523 w 7467600"/>
              <a:gd name="connsiteY554" fmla="*/ 1519450 h 6858000"/>
              <a:gd name="connsiteX555" fmla="*/ 6298091 w 7467600"/>
              <a:gd name="connsiteY555" fmla="*/ 1737122 h 6858000"/>
              <a:gd name="connsiteX556" fmla="*/ 7019523 w 7467600"/>
              <a:gd name="connsiteY556" fmla="*/ 1519450 h 6858000"/>
              <a:gd name="connsiteX557" fmla="*/ 2399523 w 7467600"/>
              <a:gd name="connsiteY557" fmla="*/ 1428234 h 6858000"/>
              <a:gd name="connsiteX558" fmla="*/ 2224982 w 7467600"/>
              <a:gd name="connsiteY558" fmla="*/ 1826201 h 6858000"/>
              <a:gd name="connsiteX559" fmla="*/ 2096099 w 7467600"/>
              <a:gd name="connsiteY559" fmla="*/ 2345900 h 6858000"/>
              <a:gd name="connsiteX560" fmla="*/ 2283317 w 7467600"/>
              <a:gd name="connsiteY560" fmla="*/ 1796925 h 6858000"/>
              <a:gd name="connsiteX561" fmla="*/ 2399523 w 7467600"/>
              <a:gd name="connsiteY561" fmla="*/ 1428234 h 6858000"/>
              <a:gd name="connsiteX562" fmla="*/ 2448558 w 7467600"/>
              <a:gd name="connsiteY562" fmla="*/ 1373435 h 6858000"/>
              <a:gd name="connsiteX563" fmla="*/ 2312521 w 7467600"/>
              <a:gd name="connsiteY563" fmla="*/ 1806140 h 6858000"/>
              <a:gd name="connsiteX564" fmla="*/ 2127533 w 7467600"/>
              <a:gd name="connsiteY564" fmla="*/ 2348380 h 6858000"/>
              <a:gd name="connsiteX565" fmla="*/ 2358080 w 7467600"/>
              <a:gd name="connsiteY565" fmla="*/ 1866134 h 6858000"/>
              <a:gd name="connsiteX566" fmla="*/ 2407436 w 7467600"/>
              <a:gd name="connsiteY566" fmla="*/ 1651070 h 6858000"/>
              <a:gd name="connsiteX567" fmla="*/ 2448558 w 7467600"/>
              <a:gd name="connsiteY567" fmla="*/ 1373435 h 6858000"/>
              <a:gd name="connsiteX568" fmla="*/ 278707 w 7467600"/>
              <a:gd name="connsiteY568" fmla="*/ 1352270 h 6858000"/>
              <a:gd name="connsiteX569" fmla="*/ 321570 w 7467600"/>
              <a:gd name="connsiteY569" fmla="*/ 1861610 h 6858000"/>
              <a:gd name="connsiteX570" fmla="*/ 294281 w 7467600"/>
              <a:gd name="connsiteY570" fmla="*/ 1440658 h 6858000"/>
              <a:gd name="connsiteX571" fmla="*/ 278707 w 7467600"/>
              <a:gd name="connsiteY571" fmla="*/ 1352270 h 6858000"/>
              <a:gd name="connsiteX572" fmla="*/ 1423821 w 7467600"/>
              <a:gd name="connsiteY572" fmla="*/ 1351958 h 6858000"/>
              <a:gd name="connsiteX573" fmla="*/ 1638521 w 7467600"/>
              <a:gd name="connsiteY573" fmla="*/ 1908470 h 6858000"/>
              <a:gd name="connsiteX574" fmla="*/ 1754199 w 7467600"/>
              <a:gd name="connsiteY574" fmla="*/ 2149284 h 6858000"/>
              <a:gd name="connsiteX575" fmla="*/ 1908359 w 7467600"/>
              <a:gd name="connsiteY575" fmla="*/ 2364988 h 6858000"/>
              <a:gd name="connsiteX576" fmla="*/ 1647661 w 7467600"/>
              <a:gd name="connsiteY576" fmla="*/ 1825945 h 6858000"/>
              <a:gd name="connsiteX577" fmla="*/ 1423821 w 7467600"/>
              <a:gd name="connsiteY577" fmla="*/ 1351958 h 6858000"/>
              <a:gd name="connsiteX578" fmla="*/ 1431890 w 7467600"/>
              <a:gd name="connsiteY578" fmla="*/ 1306475 h 6858000"/>
              <a:gd name="connsiteX579" fmla="*/ 1507597 w 7467600"/>
              <a:gd name="connsiteY579" fmla="*/ 1446132 h 6858000"/>
              <a:gd name="connsiteX580" fmla="*/ 1674586 w 7467600"/>
              <a:gd name="connsiteY580" fmla="*/ 1813832 h 6858000"/>
              <a:gd name="connsiteX581" fmla="*/ 1815950 w 7467600"/>
              <a:gd name="connsiteY581" fmla="*/ 2128564 h 6858000"/>
              <a:gd name="connsiteX582" fmla="*/ 1984242 w 7467600"/>
              <a:gd name="connsiteY582" fmla="*/ 2430829 h 6858000"/>
              <a:gd name="connsiteX583" fmla="*/ 2014023 w 7467600"/>
              <a:gd name="connsiteY583" fmla="*/ 2450995 h 6858000"/>
              <a:gd name="connsiteX584" fmla="*/ 1747337 w 7467600"/>
              <a:gd name="connsiteY584" fmla="*/ 1855264 h 6858000"/>
              <a:gd name="connsiteX585" fmla="*/ 1533749 w 7467600"/>
              <a:gd name="connsiteY585" fmla="*/ 1478656 h 6858000"/>
              <a:gd name="connsiteX586" fmla="*/ 1431890 w 7467600"/>
              <a:gd name="connsiteY586" fmla="*/ 1306475 h 6858000"/>
              <a:gd name="connsiteX587" fmla="*/ 5052692 w 7467600"/>
              <a:gd name="connsiteY587" fmla="*/ 1292994 h 6858000"/>
              <a:gd name="connsiteX588" fmla="*/ 5200661 w 7467600"/>
              <a:gd name="connsiteY588" fmla="*/ 1635186 h 6858000"/>
              <a:gd name="connsiteX589" fmla="*/ 5297138 w 7467600"/>
              <a:gd name="connsiteY589" fmla="*/ 1906351 h 6858000"/>
              <a:gd name="connsiteX590" fmla="*/ 5052692 w 7467600"/>
              <a:gd name="connsiteY590" fmla="*/ 1292994 h 6858000"/>
              <a:gd name="connsiteX591" fmla="*/ 5009948 w 7467600"/>
              <a:gd name="connsiteY591" fmla="*/ 1273619 h 6858000"/>
              <a:gd name="connsiteX592" fmla="*/ 5121777 w 7467600"/>
              <a:gd name="connsiteY592" fmla="*/ 1654213 h 6858000"/>
              <a:gd name="connsiteX593" fmla="*/ 5293545 w 7467600"/>
              <a:gd name="connsiteY593" fmla="*/ 2072247 h 6858000"/>
              <a:gd name="connsiteX594" fmla="*/ 5294042 w 7467600"/>
              <a:gd name="connsiteY594" fmla="*/ 2065019 h 6858000"/>
              <a:gd name="connsiteX595" fmla="*/ 5171936 w 7467600"/>
              <a:gd name="connsiteY595" fmla="*/ 1647613 h 6858000"/>
              <a:gd name="connsiteX596" fmla="*/ 5009948 w 7467600"/>
              <a:gd name="connsiteY596" fmla="*/ 1273619 h 6858000"/>
              <a:gd name="connsiteX597" fmla="*/ 655236 w 7467600"/>
              <a:gd name="connsiteY597" fmla="*/ 1268632 h 6858000"/>
              <a:gd name="connsiteX598" fmla="*/ 839521 w 7467600"/>
              <a:gd name="connsiteY598" fmla="*/ 1685315 h 6858000"/>
              <a:gd name="connsiteX599" fmla="*/ 1109416 w 7467600"/>
              <a:gd name="connsiteY599" fmla="*/ 2061663 h 6858000"/>
              <a:gd name="connsiteX600" fmla="*/ 1298300 w 7467600"/>
              <a:gd name="connsiteY600" fmla="*/ 2247742 h 6858000"/>
              <a:gd name="connsiteX601" fmla="*/ 1125871 w 7467600"/>
              <a:gd name="connsiteY601" fmla="*/ 1989513 h 6858000"/>
              <a:gd name="connsiteX602" fmla="*/ 981574 w 7467600"/>
              <a:gd name="connsiteY602" fmla="*/ 1783157 h 6858000"/>
              <a:gd name="connsiteX603" fmla="*/ 922198 w 7467600"/>
              <a:gd name="connsiteY603" fmla="*/ 1677437 h 6858000"/>
              <a:gd name="connsiteX604" fmla="*/ 869293 w 7467600"/>
              <a:gd name="connsiteY604" fmla="*/ 1583214 h 6858000"/>
              <a:gd name="connsiteX605" fmla="*/ 751431 w 7467600"/>
              <a:gd name="connsiteY605" fmla="*/ 1405731 h 6858000"/>
              <a:gd name="connsiteX606" fmla="*/ 655236 w 7467600"/>
              <a:gd name="connsiteY606" fmla="*/ 1268632 h 6858000"/>
              <a:gd name="connsiteX607" fmla="*/ 6516292 w 7467600"/>
              <a:gd name="connsiteY607" fmla="*/ 1263064 h 6858000"/>
              <a:gd name="connsiteX608" fmla="*/ 5736320 w 7467600"/>
              <a:gd name="connsiteY608" fmla="*/ 1501803 h 6858000"/>
              <a:gd name="connsiteX609" fmla="*/ 6516292 w 7467600"/>
              <a:gd name="connsiteY609" fmla="*/ 1263064 h 6858000"/>
              <a:gd name="connsiteX610" fmla="*/ 291466 w 7467600"/>
              <a:gd name="connsiteY610" fmla="*/ 1250369 h 6858000"/>
              <a:gd name="connsiteX611" fmla="*/ 323180 w 7467600"/>
              <a:gd name="connsiteY611" fmla="*/ 1435283 h 6858000"/>
              <a:gd name="connsiteX612" fmla="*/ 349381 w 7467600"/>
              <a:gd name="connsiteY612" fmla="*/ 1875041 h 6858000"/>
              <a:gd name="connsiteX613" fmla="*/ 374363 w 7467600"/>
              <a:gd name="connsiteY613" fmla="*/ 1506494 h 6858000"/>
              <a:gd name="connsiteX614" fmla="*/ 302168 w 7467600"/>
              <a:gd name="connsiteY614" fmla="*/ 1274495 h 6858000"/>
              <a:gd name="connsiteX615" fmla="*/ 291466 w 7467600"/>
              <a:gd name="connsiteY615" fmla="*/ 1250369 h 6858000"/>
              <a:gd name="connsiteX616" fmla="*/ 678222 w 7467600"/>
              <a:gd name="connsiteY616" fmla="*/ 1248670 h 6858000"/>
              <a:gd name="connsiteX617" fmla="*/ 775536 w 7467600"/>
              <a:gd name="connsiteY617" fmla="*/ 1388015 h 6858000"/>
              <a:gd name="connsiteX618" fmla="*/ 894529 w 7467600"/>
              <a:gd name="connsiteY618" fmla="*/ 1567739 h 6858000"/>
              <a:gd name="connsiteX619" fmla="*/ 948000 w 7467600"/>
              <a:gd name="connsiteY619" fmla="*/ 1663088 h 6858000"/>
              <a:gd name="connsiteX620" fmla="*/ 1006812 w 7467600"/>
              <a:gd name="connsiteY620" fmla="*/ 1767683 h 6858000"/>
              <a:gd name="connsiteX621" fmla="*/ 1149133 w 7467600"/>
              <a:gd name="connsiteY621" fmla="*/ 1971513 h 6858000"/>
              <a:gd name="connsiteX622" fmla="*/ 1333952 w 7467600"/>
              <a:gd name="connsiteY622" fmla="*/ 2251620 h 6858000"/>
              <a:gd name="connsiteX623" fmla="*/ 1337329 w 7467600"/>
              <a:gd name="connsiteY623" fmla="*/ 2258350 h 6858000"/>
              <a:gd name="connsiteX624" fmla="*/ 1014726 w 7467600"/>
              <a:gd name="connsiteY624" fmla="*/ 1615556 h 6858000"/>
              <a:gd name="connsiteX625" fmla="*/ 678222 w 7467600"/>
              <a:gd name="connsiteY625" fmla="*/ 1248670 h 6858000"/>
              <a:gd name="connsiteX626" fmla="*/ 6691602 w 7467600"/>
              <a:gd name="connsiteY626" fmla="*/ 1140573 h 6858000"/>
              <a:gd name="connsiteX627" fmla="*/ 6571100 w 7467600"/>
              <a:gd name="connsiteY627" fmla="*/ 1183662 h 6858000"/>
              <a:gd name="connsiteX628" fmla="*/ 6241687 w 7467600"/>
              <a:gd name="connsiteY628" fmla="*/ 1257600 h 6858000"/>
              <a:gd name="connsiteX629" fmla="*/ 5693009 w 7467600"/>
              <a:gd name="connsiteY629" fmla="*/ 1478256 h 6858000"/>
              <a:gd name="connsiteX630" fmla="*/ 6548420 w 7467600"/>
              <a:gd name="connsiteY630" fmla="*/ 1214599 h 6858000"/>
              <a:gd name="connsiteX631" fmla="*/ 6605473 w 7467600"/>
              <a:gd name="connsiteY631" fmla="*/ 1184686 h 6858000"/>
              <a:gd name="connsiteX632" fmla="*/ 6691602 w 7467600"/>
              <a:gd name="connsiteY632" fmla="*/ 1140573 h 6858000"/>
              <a:gd name="connsiteX633" fmla="*/ 4002475 w 7467600"/>
              <a:gd name="connsiteY633" fmla="*/ 1037802 h 6858000"/>
              <a:gd name="connsiteX634" fmla="*/ 4000324 w 7467600"/>
              <a:gd name="connsiteY634" fmla="*/ 1039362 h 6858000"/>
              <a:gd name="connsiteX635" fmla="*/ 4002862 w 7467600"/>
              <a:gd name="connsiteY635" fmla="*/ 1042866 h 6858000"/>
              <a:gd name="connsiteX636" fmla="*/ 4002475 w 7467600"/>
              <a:gd name="connsiteY636" fmla="*/ 1037802 h 6858000"/>
              <a:gd name="connsiteX637" fmla="*/ 506322 w 7467600"/>
              <a:gd name="connsiteY637" fmla="*/ 1020997 h 6858000"/>
              <a:gd name="connsiteX638" fmla="*/ 533068 w 7467600"/>
              <a:gd name="connsiteY638" fmla="*/ 1029409 h 6858000"/>
              <a:gd name="connsiteX639" fmla="*/ 1232525 w 7467600"/>
              <a:gd name="connsiteY639" fmla="*/ 1804675 h 6858000"/>
              <a:gd name="connsiteX640" fmla="*/ 1388858 w 7467600"/>
              <a:gd name="connsiteY640" fmla="*/ 2368011 h 6858000"/>
              <a:gd name="connsiteX641" fmla="*/ 1384098 w 7467600"/>
              <a:gd name="connsiteY641" fmla="*/ 2378125 h 6858000"/>
              <a:gd name="connsiteX642" fmla="*/ 1425393 w 7467600"/>
              <a:gd name="connsiteY642" fmla="*/ 2589124 h 6858000"/>
              <a:gd name="connsiteX643" fmla="*/ 1424001 w 7467600"/>
              <a:gd name="connsiteY643" fmla="*/ 2597541 h 6858000"/>
              <a:gd name="connsiteX644" fmla="*/ 2152729 w 7467600"/>
              <a:gd name="connsiteY644" fmla="*/ 2864487 h 6858000"/>
              <a:gd name="connsiteX645" fmla="*/ 2020609 w 7467600"/>
              <a:gd name="connsiteY645" fmla="*/ 2539671 h 6858000"/>
              <a:gd name="connsiteX646" fmla="*/ 2018920 w 7467600"/>
              <a:gd name="connsiteY646" fmla="*/ 2536309 h 6858000"/>
              <a:gd name="connsiteX647" fmla="*/ 1342441 w 7467600"/>
              <a:gd name="connsiteY647" fmla="*/ 1173017 h 6858000"/>
              <a:gd name="connsiteX648" fmla="*/ 1367925 w 7467600"/>
              <a:gd name="connsiteY648" fmla="*/ 1135648 h 6858000"/>
              <a:gd name="connsiteX649" fmla="*/ 1771401 w 7467600"/>
              <a:gd name="connsiteY649" fmla="*/ 1806673 h 6858000"/>
              <a:gd name="connsiteX650" fmla="*/ 1972385 w 7467600"/>
              <a:gd name="connsiteY650" fmla="*/ 2198735 h 6858000"/>
              <a:gd name="connsiteX651" fmla="*/ 2040892 w 7467600"/>
              <a:gd name="connsiteY651" fmla="*/ 2405205 h 6858000"/>
              <a:gd name="connsiteX652" fmla="*/ 2131689 w 7467600"/>
              <a:gd name="connsiteY652" fmla="*/ 1936926 h 6858000"/>
              <a:gd name="connsiteX653" fmla="*/ 2454820 w 7467600"/>
              <a:gd name="connsiteY653" fmla="*/ 1248808 h 6858000"/>
              <a:gd name="connsiteX654" fmla="*/ 2492512 w 7467600"/>
              <a:gd name="connsiteY654" fmla="*/ 1302920 h 6858000"/>
              <a:gd name="connsiteX655" fmla="*/ 2081216 w 7467600"/>
              <a:gd name="connsiteY655" fmla="*/ 2527513 h 6858000"/>
              <a:gd name="connsiteX656" fmla="*/ 2081211 w 7467600"/>
              <a:gd name="connsiteY656" fmla="*/ 2528916 h 6858000"/>
              <a:gd name="connsiteX657" fmla="*/ 2199067 w 7467600"/>
              <a:gd name="connsiteY657" fmla="*/ 2884061 h 6858000"/>
              <a:gd name="connsiteX658" fmla="*/ 3192586 w 7467600"/>
              <a:gd name="connsiteY658" fmla="*/ 3411496 h 6858000"/>
              <a:gd name="connsiteX659" fmla="*/ 3182620 w 7467600"/>
              <a:gd name="connsiteY659" fmla="*/ 3483279 h 6858000"/>
              <a:gd name="connsiteX660" fmla="*/ 2435119 w 7467600"/>
              <a:gd name="connsiteY660" fmla="*/ 3080173 h 6858000"/>
              <a:gd name="connsiteX661" fmla="*/ 2410152 w 7467600"/>
              <a:gd name="connsiteY661" fmla="*/ 3063751 h 6858000"/>
              <a:gd name="connsiteX662" fmla="*/ 2408099 w 7467600"/>
              <a:gd name="connsiteY662" fmla="*/ 3064403 h 6858000"/>
              <a:gd name="connsiteX663" fmla="*/ 2407218 w 7467600"/>
              <a:gd name="connsiteY663" fmla="*/ 3070324 h 6858000"/>
              <a:gd name="connsiteX664" fmla="*/ 2380138 w 7467600"/>
              <a:gd name="connsiteY664" fmla="*/ 3099341 h 6858000"/>
              <a:gd name="connsiteX665" fmla="*/ 1765923 w 7467600"/>
              <a:gd name="connsiteY665" fmla="*/ 3581043 h 6858000"/>
              <a:gd name="connsiteX666" fmla="*/ 1702258 w 7467600"/>
              <a:gd name="connsiteY666" fmla="*/ 3612286 h 6858000"/>
              <a:gd name="connsiteX667" fmla="*/ 1538370 w 7467600"/>
              <a:gd name="connsiteY667" fmla="*/ 3811804 h 6858000"/>
              <a:gd name="connsiteX668" fmla="*/ 542867 w 7467600"/>
              <a:gd name="connsiteY668" fmla="*/ 4944092 h 6858000"/>
              <a:gd name="connsiteX669" fmla="*/ 515800 w 7467600"/>
              <a:gd name="connsiteY669" fmla="*/ 4862180 h 6858000"/>
              <a:gd name="connsiteX670" fmla="*/ 909145 w 7467600"/>
              <a:gd name="connsiteY670" fmla="*/ 4199225 h 6858000"/>
              <a:gd name="connsiteX671" fmla="*/ 1214067 w 7467600"/>
              <a:gd name="connsiteY671" fmla="*/ 3908561 h 6858000"/>
              <a:gd name="connsiteX672" fmla="*/ 640967 w 7467600"/>
              <a:gd name="connsiteY672" fmla="*/ 4105601 h 6858000"/>
              <a:gd name="connsiteX673" fmla="*/ 112563 w 7467600"/>
              <a:gd name="connsiteY673" fmla="*/ 4396952 h 6858000"/>
              <a:gd name="connsiteX674" fmla="*/ 0 w 7467600"/>
              <a:gd name="connsiteY674" fmla="*/ 4466006 h 6858000"/>
              <a:gd name="connsiteX675" fmla="*/ 0 w 7467600"/>
              <a:gd name="connsiteY675" fmla="*/ 4233763 h 6858000"/>
              <a:gd name="connsiteX676" fmla="*/ 36881 w 7467600"/>
              <a:gd name="connsiteY676" fmla="*/ 4200118 h 6858000"/>
              <a:gd name="connsiteX677" fmla="*/ 910534 w 7467600"/>
              <a:gd name="connsiteY677" fmla="*/ 3629753 h 6858000"/>
              <a:gd name="connsiteX678" fmla="*/ 1578717 w 7467600"/>
              <a:gd name="connsiteY678" fmla="*/ 3575982 h 6858000"/>
              <a:gd name="connsiteX679" fmla="*/ 2338780 w 7467600"/>
              <a:gd name="connsiteY679" fmla="*/ 3033725 h 6858000"/>
              <a:gd name="connsiteX680" fmla="*/ 1807991 w 7467600"/>
              <a:gd name="connsiteY680" fmla="*/ 2807184 h 6858000"/>
              <a:gd name="connsiteX681" fmla="*/ 1416358 w 7467600"/>
              <a:gd name="connsiteY681" fmla="*/ 3112571 h 6858000"/>
              <a:gd name="connsiteX682" fmla="*/ 939066 w 7467600"/>
              <a:gd name="connsiteY682" fmla="*/ 3378798 h 6858000"/>
              <a:gd name="connsiteX683" fmla="*/ 115099 w 7467600"/>
              <a:gd name="connsiteY683" fmla="*/ 3607650 h 6858000"/>
              <a:gd name="connsiteX684" fmla="*/ 97284 w 7467600"/>
              <a:gd name="connsiteY684" fmla="*/ 3520393 h 6858000"/>
              <a:gd name="connsiteX685" fmla="*/ 922050 w 7467600"/>
              <a:gd name="connsiteY685" fmla="*/ 3074867 h 6858000"/>
              <a:gd name="connsiteX686" fmla="*/ 1405265 w 7467600"/>
              <a:gd name="connsiteY686" fmla="*/ 3016319 h 6858000"/>
              <a:gd name="connsiteX687" fmla="*/ 1407512 w 7467600"/>
              <a:gd name="connsiteY687" fmla="*/ 3018001 h 6858000"/>
              <a:gd name="connsiteX688" fmla="*/ 1726266 w 7467600"/>
              <a:gd name="connsiteY688" fmla="*/ 2777274 h 6858000"/>
              <a:gd name="connsiteX689" fmla="*/ 625390 w 7467600"/>
              <a:gd name="connsiteY689" fmla="*/ 2514541 h 6858000"/>
              <a:gd name="connsiteX690" fmla="*/ 619799 w 7467600"/>
              <a:gd name="connsiteY690" fmla="*/ 2527180 h 6858000"/>
              <a:gd name="connsiteX691" fmla="*/ 310030 w 7467600"/>
              <a:gd name="connsiteY691" fmla="*/ 2771818 h 6858000"/>
              <a:gd name="connsiteX692" fmla="*/ 173877 w 7467600"/>
              <a:gd name="connsiteY692" fmla="*/ 2937056 h 6858000"/>
              <a:gd name="connsiteX693" fmla="*/ 77889 w 7467600"/>
              <a:gd name="connsiteY693" fmla="*/ 3138440 h 6858000"/>
              <a:gd name="connsiteX694" fmla="*/ 0 w 7467600"/>
              <a:gd name="connsiteY694" fmla="*/ 3271395 h 6858000"/>
              <a:gd name="connsiteX695" fmla="*/ 0 w 7467600"/>
              <a:gd name="connsiteY695" fmla="*/ 3153002 h 6858000"/>
              <a:gd name="connsiteX696" fmla="*/ 2386 w 7467600"/>
              <a:gd name="connsiteY696" fmla="*/ 3149203 h 6858000"/>
              <a:gd name="connsiteX697" fmla="*/ 89753 w 7467600"/>
              <a:gd name="connsiteY697" fmla="*/ 2987702 h 6858000"/>
              <a:gd name="connsiteX698" fmla="*/ 76869 w 7467600"/>
              <a:gd name="connsiteY698" fmla="*/ 3005404 h 6858000"/>
              <a:gd name="connsiteX699" fmla="*/ 32049 w 7467600"/>
              <a:gd name="connsiteY699" fmla="*/ 3065814 h 6858000"/>
              <a:gd name="connsiteX700" fmla="*/ 0 w 7467600"/>
              <a:gd name="connsiteY700" fmla="*/ 3108744 h 6858000"/>
              <a:gd name="connsiteX701" fmla="*/ 0 w 7467600"/>
              <a:gd name="connsiteY701" fmla="*/ 3058059 h 6858000"/>
              <a:gd name="connsiteX702" fmla="*/ 7610 w 7467600"/>
              <a:gd name="connsiteY702" fmla="*/ 3047889 h 6858000"/>
              <a:gd name="connsiteX703" fmla="*/ 52419 w 7467600"/>
              <a:gd name="connsiteY703" fmla="*/ 2987479 h 6858000"/>
              <a:gd name="connsiteX704" fmla="*/ 59142 w 7467600"/>
              <a:gd name="connsiteY704" fmla="*/ 2978488 h 6858000"/>
              <a:gd name="connsiteX705" fmla="*/ 0 w 7467600"/>
              <a:gd name="connsiteY705" fmla="*/ 3015334 h 6858000"/>
              <a:gd name="connsiteX706" fmla="*/ 0 w 7467600"/>
              <a:gd name="connsiteY706" fmla="*/ 2914286 h 6858000"/>
              <a:gd name="connsiteX707" fmla="*/ 36383 w 7467600"/>
              <a:gd name="connsiteY707" fmla="*/ 2901128 h 6858000"/>
              <a:gd name="connsiteX708" fmla="*/ 156329 w 7467600"/>
              <a:gd name="connsiteY708" fmla="*/ 2840533 h 6858000"/>
              <a:gd name="connsiteX709" fmla="*/ 358355 w 7467600"/>
              <a:gd name="connsiteY709" fmla="*/ 2620471 h 6858000"/>
              <a:gd name="connsiteX710" fmla="*/ 510577 w 7467600"/>
              <a:gd name="connsiteY710" fmla="*/ 2501244 h 6858000"/>
              <a:gd name="connsiteX711" fmla="*/ 211967 w 7467600"/>
              <a:gd name="connsiteY711" fmla="*/ 2479171 h 6858000"/>
              <a:gd name="connsiteX712" fmla="*/ 0 w 7467600"/>
              <a:gd name="connsiteY712" fmla="*/ 2476398 h 6858000"/>
              <a:gd name="connsiteX713" fmla="*/ 0 w 7467600"/>
              <a:gd name="connsiteY713" fmla="*/ 2389189 h 6858000"/>
              <a:gd name="connsiteX714" fmla="*/ 103062 w 7467600"/>
              <a:gd name="connsiteY714" fmla="*/ 2389518 h 6858000"/>
              <a:gd name="connsiteX715" fmla="*/ 510734 w 7467600"/>
              <a:gd name="connsiteY715" fmla="*/ 2416201 h 6858000"/>
              <a:gd name="connsiteX716" fmla="*/ 279257 w 7467600"/>
              <a:gd name="connsiteY716" fmla="*/ 2092102 h 6858000"/>
              <a:gd name="connsiteX717" fmla="*/ 65265 w 7467600"/>
              <a:gd name="connsiteY717" fmla="*/ 2006049 h 6858000"/>
              <a:gd name="connsiteX718" fmla="*/ 0 w 7467600"/>
              <a:gd name="connsiteY718" fmla="*/ 1982532 h 6858000"/>
              <a:gd name="connsiteX719" fmla="*/ 0 w 7467600"/>
              <a:gd name="connsiteY719" fmla="*/ 1912789 h 6858000"/>
              <a:gd name="connsiteX720" fmla="*/ 97460 w 7467600"/>
              <a:gd name="connsiteY720" fmla="*/ 1953725 h 6858000"/>
              <a:gd name="connsiteX721" fmla="*/ 221272 w 7467600"/>
              <a:gd name="connsiteY721" fmla="*/ 1980766 h 6858000"/>
              <a:gd name="connsiteX722" fmla="*/ 116765 w 7467600"/>
              <a:gd name="connsiteY722" fmla="*/ 1911033 h 6858000"/>
              <a:gd name="connsiteX723" fmla="*/ 16405 w 7467600"/>
              <a:gd name="connsiteY723" fmla="*/ 1803412 h 6858000"/>
              <a:gd name="connsiteX724" fmla="*/ 0 w 7467600"/>
              <a:gd name="connsiteY724" fmla="*/ 1784777 h 6858000"/>
              <a:gd name="connsiteX725" fmla="*/ 0 w 7467600"/>
              <a:gd name="connsiteY725" fmla="*/ 1740082 h 6858000"/>
              <a:gd name="connsiteX726" fmla="*/ 39394 w 7467600"/>
              <a:gd name="connsiteY726" fmla="*/ 1784856 h 6858000"/>
              <a:gd name="connsiteX727" fmla="*/ 135813 w 7467600"/>
              <a:gd name="connsiteY727" fmla="*/ 1888838 h 6858000"/>
              <a:gd name="connsiteX728" fmla="*/ 242575 w 7467600"/>
              <a:gd name="connsiteY728" fmla="*/ 1958841 h 6858000"/>
              <a:gd name="connsiteX729" fmla="*/ 82197 w 7467600"/>
              <a:gd name="connsiteY729" fmla="*/ 1754826 h 6858000"/>
              <a:gd name="connsiteX730" fmla="*/ 0 w 7467600"/>
              <a:gd name="connsiteY730" fmla="*/ 1679650 h 6858000"/>
              <a:gd name="connsiteX731" fmla="*/ 0 w 7467600"/>
              <a:gd name="connsiteY731" fmla="*/ 1602463 h 6858000"/>
              <a:gd name="connsiteX732" fmla="*/ 84689 w 7467600"/>
              <a:gd name="connsiteY732" fmla="*/ 1677442 h 6858000"/>
              <a:gd name="connsiteX733" fmla="*/ 298437 w 7467600"/>
              <a:gd name="connsiteY733" fmla="*/ 1968019 h 6858000"/>
              <a:gd name="connsiteX734" fmla="*/ 227269 w 7467600"/>
              <a:gd name="connsiteY734" fmla="*/ 1114064 h 6858000"/>
              <a:gd name="connsiteX735" fmla="*/ 248003 w 7467600"/>
              <a:gd name="connsiteY735" fmla="*/ 1089613 h 6858000"/>
              <a:gd name="connsiteX736" fmla="*/ 427020 w 7467600"/>
              <a:gd name="connsiteY736" fmla="*/ 1619803 h 6858000"/>
              <a:gd name="connsiteX737" fmla="*/ 340345 w 7467600"/>
              <a:gd name="connsiteY737" fmla="*/ 2027739 h 6858000"/>
              <a:gd name="connsiteX738" fmla="*/ 360865 w 7467600"/>
              <a:gd name="connsiteY738" fmla="*/ 2044827 h 6858000"/>
              <a:gd name="connsiteX739" fmla="*/ 560414 w 7467600"/>
              <a:gd name="connsiteY739" fmla="*/ 2421457 h 6858000"/>
              <a:gd name="connsiteX740" fmla="*/ 1359703 w 7467600"/>
              <a:gd name="connsiteY740" fmla="*/ 2578554 h 6858000"/>
              <a:gd name="connsiteX741" fmla="*/ 1359422 w 7467600"/>
              <a:gd name="connsiteY741" fmla="*/ 2577994 h 6858000"/>
              <a:gd name="connsiteX742" fmla="*/ 828701 w 7467600"/>
              <a:gd name="connsiteY742" fmla="*/ 1839520 h 6858000"/>
              <a:gd name="connsiteX743" fmla="*/ 494427 w 7467600"/>
              <a:gd name="connsiteY743" fmla="*/ 1092333 h 6858000"/>
              <a:gd name="connsiteX744" fmla="*/ 506322 w 7467600"/>
              <a:gd name="connsiteY744" fmla="*/ 1020997 h 6858000"/>
              <a:gd name="connsiteX745" fmla="*/ 4570198 w 7467600"/>
              <a:gd name="connsiteY745" fmla="*/ 978081 h 6858000"/>
              <a:gd name="connsiteX746" fmla="*/ 4523691 w 7467600"/>
              <a:gd name="connsiteY746" fmla="*/ 1127776 h 6858000"/>
              <a:gd name="connsiteX747" fmla="*/ 4509875 w 7467600"/>
              <a:gd name="connsiteY747" fmla="*/ 1167552 h 6858000"/>
              <a:gd name="connsiteX748" fmla="*/ 4478168 w 7467600"/>
              <a:gd name="connsiteY748" fmla="*/ 1260735 h 6858000"/>
              <a:gd name="connsiteX749" fmla="*/ 4409309 w 7467600"/>
              <a:gd name="connsiteY749" fmla="*/ 1666996 h 6858000"/>
              <a:gd name="connsiteX750" fmla="*/ 4370031 w 7467600"/>
              <a:gd name="connsiteY750" fmla="*/ 1955666 h 6858000"/>
              <a:gd name="connsiteX751" fmla="*/ 4570198 w 7467600"/>
              <a:gd name="connsiteY751" fmla="*/ 978081 h 6858000"/>
              <a:gd name="connsiteX752" fmla="*/ 4557898 w 7467600"/>
              <a:gd name="connsiteY752" fmla="*/ 900011 h 6858000"/>
              <a:gd name="connsiteX753" fmla="*/ 4344840 w 7467600"/>
              <a:gd name="connsiteY753" fmla="*/ 1922038 h 6858000"/>
              <a:gd name="connsiteX754" fmla="*/ 4378710 w 7467600"/>
              <a:gd name="connsiteY754" fmla="*/ 1665516 h 6858000"/>
              <a:gd name="connsiteX755" fmla="*/ 4448798 w 7467600"/>
              <a:gd name="connsiteY755" fmla="*/ 1253024 h 6858000"/>
              <a:gd name="connsiteX756" fmla="*/ 4480315 w 7467600"/>
              <a:gd name="connsiteY756" fmla="*/ 1158454 h 6858000"/>
              <a:gd name="connsiteX757" fmla="*/ 4494133 w 7467600"/>
              <a:gd name="connsiteY757" fmla="*/ 1118676 h 6858000"/>
              <a:gd name="connsiteX758" fmla="*/ 4557898 w 7467600"/>
              <a:gd name="connsiteY758" fmla="*/ 900011 h 6858000"/>
              <a:gd name="connsiteX759" fmla="*/ 5870151 w 7467600"/>
              <a:gd name="connsiteY759" fmla="*/ 898890 h 6858000"/>
              <a:gd name="connsiteX760" fmla="*/ 5861335 w 7467600"/>
              <a:gd name="connsiteY760" fmla="*/ 899177 h 6858000"/>
              <a:gd name="connsiteX761" fmla="*/ 5843702 w 7467600"/>
              <a:gd name="connsiteY761" fmla="*/ 899748 h 6858000"/>
              <a:gd name="connsiteX762" fmla="*/ 5651107 w 7467600"/>
              <a:gd name="connsiteY762" fmla="*/ 920306 h 6858000"/>
              <a:gd name="connsiteX763" fmla="*/ 5459407 w 7467600"/>
              <a:gd name="connsiteY763" fmla="*/ 940975 h 6858000"/>
              <a:gd name="connsiteX764" fmla="*/ 5374846 w 7467600"/>
              <a:gd name="connsiteY764" fmla="*/ 941988 h 6858000"/>
              <a:gd name="connsiteX765" fmla="*/ 5256105 w 7467600"/>
              <a:gd name="connsiteY765" fmla="*/ 945632 h 6858000"/>
              <a:gd name="connsiteX766" fmla="*/ 5107071 w 7467600"/>
              <a:gd name="connsiteY766" fmla="*/ 969720 h 6858000"/>
              <a:gd name="connsiteX767" fmla="*/ 4998681 w 7467600"/>
              <a:gd name="connsiteY767" fmla="*/ 988771 h 6858000"/>
              <a:gd name="connsiteX768" fmla="*/ 5870151 w 7467600"/>
              <a:gd name="connsiteY768" fmla="*/ 898890 h 6858000"/>
              <a:gd name="connsiteX769" fmla="*/ 5504425 w 7467600"/>
              <a:gd name="connsiteY769" fmla="*/ 848067 h 6858000"/>
              <a:gd name="connsiteX770" fmla="*/ 4968849 w 7467600"/>
              <a:gd name="connsiteY770" fmla="*/ 962318 h 6858000"/>
              <a:gd name="connsiteX771" fmla="*/ 5104039 w 7467600"/>
              <a:gd name="connsiteY771" fmla="*/ 940634 h 6858000"/>
              <a:gd name="connsiteX772" fmla="*/ 5256311 w 7467600"/>
              <a:gd name="connsiteY772" fmla="*/ 916490 h 6858000"/>
              <a:gd name="connsiteX773" fmla="*/ 5377381 w 7467600"/>
              <a:gd name="connsiteY773" fmla="*/ 912671 h 6858000"/>
              <a:gd name="connsiteX774" fmla="*/ 5460148 w 7467600"/>
              <a:gd name="connsiteY774" fmla="*/ 911442 h 6858000"/>
              <a:gd name="connsiteX775" fmla="*/ 5648971 w 7467600"/>
              <a:gd name="connsiteY775" fmla="*/ 891331 h 6858000"/>
              <a:gd name="connsiteX776" fmla="*/ 5844807 w 7467600"/>
              <a:gd name="connsiteY776" fmla="*/ 870718 h 6858000"/>
              <a:gd name="connsiteX777" fmla="*/ 5862975 w 7467600"/>
              <a:gd name="connsiteY777" fmla="*/ 869756 h 6858000"/>
              <a:gd name="connsiteX778" fmla="*/ 5920887 w 7467600"/>
              <a:gd name="connsiteY778" fmla="*/ 865929 h 6858000"/>
              <a:gd name="connsiteX779" fmla="*/ 5504425 w 7467600"/>
              <a:gd name="connsiteY779" fmla="*/ 848067 h 6858000"/>
              <a:gd name="connsiteX780" fmla="*/ 3607114 w 7467600"/>
              <a:gd name="connsiteY780" fmla="*/ 467441 h 6858000"/>
              <a:gd name="connsiteX781" fmla="*/ 3296242 w 7467600"/>
              <a:gd name="connsiteY781" fmla="*/ 807991 h 6858000"/>
              <a:gd name="connsiteX782" fmla="*/ 3174674 w 7467600"/>
              <a:gd name="connsiteY782" fmla="*/ 919759 h 6858000"/>
              <a:gd name="connsiteX783" fmla="*/ 3042978 w 7467600"/>
              <a:gd name="connsiteY783" fmla="*/ 1054894 h 6858000"/>
              <a:gd name="connsiteX784" fmla="*/ 2968914 w 7467600"/>
              <a:gd name="connsiteY784" fmla="*/ 1133756 h 6858000"/>
              <a:gd name="connsiteX785" fmla="*/ 3103823 w 7467600"/>
              <a:gd name="connsiteY785" fmla="*/ 1026814 h 6858000"/>
              <a:gd name="connsiteX786" fmla="*/ 3607114 w 7467600"/>
              <a:gd name="connsiteY786" fmla="*/ 467441 h 6858000"/>
              <a:gd name="connsiteX787" fmla="*/ 3744487 w 7467600"/>
              <a:gd name="connsiteY787" fmla="*/ 383136 h 6858000"/>
              <a:gd name="connsiteX788" fmla="*/ 3970213 w 7467600"/>
              <a:gd name="connsiteY788" fmla="*/ 995559 h 6858000"/>
              <a:gd name="connsiteX789" fmla="*/ 3744487 w 7467600"/>
              <a:gd name="connsiteY789" fmla="*/ 383136 h 6858000"/>
              <a:gd name="connsiteX790" fmla="*/ 3624562 w 7467600"/>
              <a:gd name="connsiteY790" fmla="*/ 367041 h 6858000"/>
              <a:gd name="connsiteX791" fmla="*/ 3489712 w 7467600"/>
              <a:gd name="connsiteY791" fmla="*/ 485386 h 6858000"/>
              <a:gd name="connsiteX792" fmla="*/ 3182994 w 7467600"/>
              <a:gd name="connsiteY792" fmla="*/ 828265 h 6858000"/>
              <a:gd name="connsiteX793" fmla="*/ 2892114 w 7467600"/>
              <a:gd name="connsiteY793" fmla="*/ 1172635 h 6858000"/>
              <a:gd name="connsiteX794" fmla="*/ 3021459 w 7467600"/>
              <a:gd name="connsiteY794" fmla="*/ 1035385 h 6858000"/>
              <a:gd name="connsiteX795" fmla="*/ 3153873 w 7467600"/>
              <a:gd name="connsiteY795" fmla="*/ 898971 h 6858000"/>
              <a:gd name="connsiteX796" fmla="*/ 3276511 w 7467600"/>
              <a:gd name="connsiteY796" fmla="*/ 786423 h 6858000"/>
              <a:gd name="connsiteX797" fmla="*/ 3584154 w 7467600"/>
              <a:gd name="connsiteY797" fmla="*/ 448218 h 6858000"/>
              <a:gd name="connsiteX798" fmla="*/ 3624562 w 7467600"/>
              <a:gd name="connsiteY798" fmla="*/ 367041 h 6858000"/>
              <a:gd name="connsiteX799" fmla="*/ 3766672 w 7467600"/>
              <a:gd name="connsiteY799" fmla="*/ 359429 h 6858000"/>
              <a:gd name="connsiteX800" fmla="*/ 3996338 w 7467600"/>
              <a:gd name="connsiteY800" fmla="*/ 968237 h 6858000"/>
              <a:gd name="connsiteX801" fmla="*/ 3766672 w 7467600"/>
              <a:gd name="connsiteY801" fmla="*/ 359429 h 6858000"/>
              <a:gd name="connsiteX802" fmla="*/ 5805386 w 7467600"/>
              <a:gd name="connsiteY802" fmla="*/ 239240 h 6858000"/>
              <a:gd name="connsiteX803" fmla="*/ 5736947 w 7467600"/>
              <a:gd name="connsiteY803" fmla="*/ 261367 h 6858000"/>
              <a:gd name="connsiteX804" fmla="*/ 5427012 w 7467600"/>
              <a:gd name="connsiteY804" fmla="*/ 311272 h 6858000"/>
              <a:gd name="connsiteX805" fmla="*/ 5147818 w 7467600"/>
              <a:gd name="connsiteY805" fmla="*/ 322112 h 6858000"/>
              <a:gd name="connsiteX806" fmla="*/ 5060854 w 7467600"/>
              <a:gd name="connsiteY806" fmla="*/ 311882 h 6858000"/>
              <a:gd name="connsiteX807" fmla="*/ 4945989 w 7467600"/>
              <a:gd name="connsiteY807" fmla="*/ 300516 h 6858000"/>
              <a:gd name="connsiteX808" fmla="*/ 5410479 w 7467600"/>
              <a:gd name="connsiteY808" fmla="*/ 348434 h 6858000"/>
              <a:gd name="connsiteX809" fmla="*/ 5805386 w 7467600"/>
              <a:gd name="connsiteY809" fmla="*/ 239240 h 6858000"/>
              <a:gd name="connsiteX810" fmla="*/ 5905192 w 7467600"/>
              <a:gd name="connsiteY810" fmla="*/ 163079 h 6858000"/>
              <a:gd name="connsiteX811" fmla="*/ 5865655 w 7467600"/>
              <a:gd name="connsiteY811" fmla="*/ 171901 h 6858000"/>
              <a:gd name="connsiteX812" fmla="*/ 5259740 w 7467600"/>
              <a:gd name="connsiteY812" fmla="*/ 257013 h 6858000"/>
              <a:gd name="connsiteX813" fmla="*/ 5208466 w 7467600"/>
              <a:gd name="connsiteY813" fmla="*/ 257550 h 6858000"/>
              <a:gd name="connsiteX814" fmla="*/ 4980204 w 7467600"/>
              <a:gd name="connsiteY814" fmla="*/ 271903 h 6858000"/>
              <a:gd name="connsiteX815" fmla="*/ 5068068 w 7467600"/>
              <a:gd name="connsiteY815" fmla="*/ 282244 h 6858000"/>
              <a:gd name="connsiteX816" fmla="*/ 5153231 w 7467600"/>
              <a:gd name="connsiteY816" fmla="*/ 292240 h 6858000"/>
              <a:gd name="connsiteX817" fmla="*/ 5426491 w 7467600"/>
              <a:gd name="connsiteY817" fmla="*/ 281128 h 6858000"/>
              <a:gd name="connsiteX818" fmla="*/ 5731212 w 7467600"/>
              <a:gd name="connsiteY818" fmla="*/ 231951 h 6858000"/>
              <a:gd name="connsiteX819" fmla="*/ 5905192 w 7467600"/>
              <a:gd name="connsiteY819" fmla="*/ 163079 h 6858000"/>
              <a:gd name="connsiteX820" fmla="*/ 5944437 w 7467600"/>
              <a:gd name="connsiteY820" fmla="*/ 113829 h 6858000"/>
              <a:gd name="connsiteX821" fmla="*/ 5825032 w 7467600"/>
              <a:gd name="connsiteY821" fmla="*/ 146405 h 6858000"/>
              <a:gd name="connsiteX822" fmla="*/ 4955599 w 7467600"/>
              <a:gd name="connsiteY822" fmla="*/ 247008 h 6858000"/>
              <a:gd name="connsiteX823" fmla="*/ 5210104 w 7467600"/>
              <a:gd name="connsiteY823" fmla="*/ 228123 h 6858000"/>
              <a:gd name="connsiteX824" fmla="*/ 5261015 w 7467600"/>
              <a:gd name="connsiteY824" fmla="*/ 227087 h 6858000"/>
              <a:gd name="connsiteX825" fmla="*/ 5861181 w 7467600"/>
              <a:gd name="connsiteY825" fmla="*/ 143093 h 6858000"/>
              <a:gd name="connsiteX826" fmla="*/ 5961252 w 7467600"/>
              <a:gd name="connsiteY826" fmla="*/ 114820 h 6858000"/>
              <a:gd name="connsiteX827" fmla="*/ 5944437 w 7467600"/>
              <a:gd name="connsiteY827" fmla="*/ 113829 h 6858000"/>
              <a:gd name="connsiteX828" fmla="*/ 3882765 w 7467600"/>
              <a:gd name="connsiteY828" fmla="*/ 0 h 6858000"/>
              <a:gd name="connsiteX829" fmla="*/ 3995099 w 7467600"/>
              <a:gd name="connsiteY829" fmla="*/ 0 h 6858000"/>
              <a:gd name="connsiteX830" fmla="*/ 4163818 w 7467600"/>
              <a:gd name="connsiteY830" fmla="*/ 234104 h 6858000"/>
              <a:gd name="connsiteX831" fmla="*/ 4172099 w 7467600"/>
              <a:gd name="connsiteY831" fmla="*/ 234207 h 6858000"/>
              <a:gd name="connsiteX832" fmla="*/ 4784282 w 7467600"/>
              <a:gd name="connsiteY832" fmla="*/ 276561 h 6858000"/>
              <a:gd name="connsiteX833" fmla="*/ 4801687 w 7467600"/>
              <a:gd name="connsiteY833" fmla="*/ 267764 h 6858000"/>
              <a:gd name="connsiteX834" fmla="*/ 6082788 w 7467600"/>
              <a:gd name="connsiteY834" fmla="*/ 64119 h 6858000"/>
              <a:gd name="connsiteX835" fmla="*/ 6099442 w 7467600"/>
              <a:gd name="connsiteY835" fmla="*/ 82568 h 6858000"/>
              <a:gd name="connsiteX836" fmla="*/ 4804137 w 7467600"/>
              <a:gd name="connsiteY836" fmla="*/ 320931 h 6858000"/>
              <a:gd name="connsiteX837" fmla="*/ 4227047 w 7467600"/>
              <a:gd name="connsiteY837" fmla="*/ 313415 h 6858000"/>
              <a:gd name="connsiteX838" fmla="*/ 4346041 w 7467600"/>
              <a:gd name="connsiteY838" fmla="*/ 456086 h 6858000"/>
              <a:gd name="connsiteX839" fmla="*/ 4870967 w 7467600"/>
              <a:gd name="connsiteY839" fmla="*/ 963061 h 6858000"/>
              <a:gd name="connsiteX840" fmla="*/ 4889647 w 7467600"/>
              <a:gd name="connsiteY840" fmla="*/ 957147 h 6858000"/>
              <a:gd name="connsiteX841" fmla="*/ 5422504 w 7467600"/>
              <a:gd name="connsiteY841" fmla="*/ 805191 h 6858000"/>
              <a:gd name="connsiteX842" fmla="*/ 6087656 w 7467600"/>
              <a:gd name="connsiteY842" fmla="*/ 826703 h 6858000"/>
              <a:gd name="connsiteX843" fmla="*/ 6058717 w 7467600"/>
              <a:gd name="connsiteY843" fmla="*/ 865992 h 6858000"/>
              <a:gd name="connsiteX844" fmla="*/ 4974153 w 7467600"/>
              <a:gd name="connsiteY844" fmla="*/ 1045456 h 6858000"/>
              <a:gd name="connsiteX845" fmla="*/ 5627835 w 7467600"/>
              <a:gd name="connsiteY845" fmla="*/ 1472077 h 6858000"/>
              <a:gd name="connsiteX846" fmla="*/ 5629817 w 7467600"/>
              <a:gd name="connsiteY846" fmla="*/ 1471412 h 6858000"/>
              <a:gd name="connsiteX847" fmla="*/ 5634124 w 7467600"/>
              <a:gd name="connsiteY847" fmla="*/ 1470572 h 6858000"/>
              <a:gd name="connsiteX848" fmla="*/ 5755832 w 7467600"/>
              <a:gd name="connsiteY848" fmla="*/ 1383886 h 6858000"/>
              <a:gd name="connsiteX849" fmla="*/ 6014186 w 7467600"/>
              <a:gd name="connsiteY849" fmla="*/ 1279799 h 6858000"/>
              <a:gd name="connsiteX850" fmla="*/ 6901619 w 7467600"/>
              <a:gd name="connsiteY850" fmla="*/ 1047874 h 6858000"/>
              <a:gd name="connsiteX851" fmla="*/ 6931566 w 7467600"/>
              <a:gd name="connsiteY851" fmla="*/ 1062034 h 6858000"/>
              <a:gd name="connsiteX852" fmla="*/ 5790982 w 7467600"/>
              <a:gd name="connsiteY852" fmla="*/ 1561380 h 6858000"/>
              <a:gd name="connsiteX853" fmla="*/ 6188971 w 7467600"/>
              <a:gd name="connsiteY853" fmla="*/ 1755168 h 6858000"/>
              <a:gd name="connsiteX854" fmla="*/ 6202446 w 7467600"/>
              <a:gd name="connsiteY854" fmla="*/ 1752268 h 6858000"/>
              <a:gd name="connsiteX855" fmla="*/ 7179560 w 7467600"/>
              <a:gd name="connsiteY855" fmla="*/ 1467551 h 6858000"/>
              <a:gd name="connsiteX856" fmla="*/ 7158730 w 7467600"/>
              <a:gd name="connsiteY856" fmla="*/ 1507835 h 6858000"/>
              <a:gd name="connsiteX857" fmla="*/ 6326959 w 7467600"/>
              <a:gd name="connsiteY857" fmla="*/ 1817686 h 6858000"/>
              <a:gd name="connsiteX858" fmla="*/ 6537433 w 7467600"/>
              <a:gd name="connsiteY858" fmla="*/ 1907790 h 6858000"/>
              <a:gd name="connsiteX859" fmla="*/ 6550221 w 7467600"/>
              <a:gd name="connsiteY859" fmla="*/ 1910729 h 6858000"/>
              <a:gd name="connsiteX860" fmla="*/ 6964438 w 7467600"/>
              <a:gd name="connsiteY860" fmla="*/ 2209505 h 6858000"/>
              <a:gd name="connsiteX861" fmla="*/ 7367862 w 7467600"/>
              <a:gd name="connsiteY861" fmla="*/ 2806833 h 6858000"/>
              <a:gd name="connsiteX862" fmla="*/ 7364329 w 7467600"/>
              <a:gd name="connsiteY862" fmla="*/ 2826907 h 6858000"/>
              <a:gd name="connsiteX863" fmla="*/ 7290545 w 7467600"/>
              <a:gd name="connsiteY863" fmla="*/ 2850663 h 6858000"/>
              <a:gd name="connsiteX864" fmla="*/ 6472036 w 7467600"/>
              <a:gd name="connsiteY864" fmla="*/ 1959003 h 6858000"/>
              <a:gd name="connsiteX865" fmla="*/ 5792897 w 7467600"/>
              <a:gd name="connsiteY865" fmla="*/ 1647747 h 6858000"/>
              <a:gd name="connsiteX866" fmla="*/ 5842751 w 7467600"/>
              <a:gd name="connsiteY866" fmla="*/ 1816112 h 6858000"/>
              <a:gd name="connsiteX867" fmla="*/ 5847424 w 7467600"/>
              <a:gd name="connsiteY867" fmla="*/ 1815776 h 6858000"/>
              <a:gd name="connsiteX868" fmla="*/ 6399821 w 7467600"/>
              <a:gd name="connsiteY868" fmla="*/ 2344799 h 6858000"/>
              <a:gd name="connsiteX869" fmla="*/ 6323232 w 7467600"/>
              <a:gd name="connsiteY869" fmla="*/ 2389634 h 6858000"/>
              <a:gd name="connsiteX870" fmla="*/ 5942958 w 7467600"/>
              <a:gd name="connsiteY870" fmla="*/ 2077708 h 6858000"/>
              <a:gd name="connsiteX871" fmla="*/ 5921559 w 7467600"/>
              <a:gd name="connsiteY871" fmla="*/ 2378596 h 6858000"/>
              <a:gd name="connsiteX872" fmla="*/ 5817651 w 7467600"/>
              <a:gd name="connsiteY872" fmla="*/ 3023919 h 6858000"/>
              <a:gd name="connsiteX873" fmla="*/ 5729634 w 7467600"/>
              <a:gd name="connsiteY873" fmla="*/ 3051849 h 6858000"/>
              <a:gd name="connsiteX874" fmla="*/ 5611018 w 7467600"/>
              <a:gd name="connsiteY874" fmla="*/ 2316769 h 6858000"/>
              <a:gd name="connsiteX875" fmla="*/ 5687608 w 7467600"/>
              <a:gd name="connsiteY875" fmla="*/ 2039972 h 6858000"/>
              <a:gd name="connsiteX876" fmla="*/ 5657554 w 7467600"/>
              <a:gd name="connsiteY876" fmla="*/ 1576445 h 6858000"/>
              <a:gd name="connsiteX877" fmla="*/ 5150475 w 7467600"/>
              <a:gd name="connsiteY877" fmla="*/ 1274012 h 6858000"/>
              <a:gd name="connsiteX878" fmla="*/ 5349142 w 7467600"/>
              <a:gd name="connsiteY878" fmla="*/ 2204405 h 6858000"/>
              <a:gd name="connsiteX879" fmla="*/ 5262214 w 7467600"/>
              <a:gd name="connsiteY879" fmla="*/ 2233836 h 6858000"/>
              <a:gd name="connsiteX880" fmla="*/ 4981539 w 7467600"/>
              <a:gd name="connsiteY880" fmla="*/ 1542201 h 6858000"/>
              <a:gd name="connsiteX881" fmla="*/ 4958461 w 7467600"/>
              <a:gd name="connsiteY881" fmla="*/ 1136957 h 6858000"/>
              <a:gd name="connsiteX882" fmla="*/ 4655015 w 7467600"/>
              <a:gd name="connsiteY882" fmla="*/ 891426 h 6858000"/>
              <a:gd name="connsiteX883" fmla="*/ 4348002 w 7467600"/>
              <a:gd name="connsiteY883" fmla="*/ 2205895 h 6858000"/>
              <a:gd name="connsiteX884" fmla="*/ 4262250 w 7467600"/>
              <a:gd name="connsiteY884" fmla="*/ 2219972 h 6858000"/>
              <a:gd name="connsiteX885" fmla="*/ 4550611 w 7467600"/>
              <a:gd name="connsiteY885" fmla="*/ 817540 h 6858000"/>
              <a:gd name="connsiteX886" fmla="*/ 4564418 w 7467600"/>
              <a:gd name="connsiteY886" fmla="*/ 808293 h 6858000"/>
              <a:gd name="connsiteX887" fmla="*/ 4266388 w 7467600"/>
              <a:gd name="connsiteY887" fmla="*/ 500083 h 6858000"/>
              <a:gd name="connsiteX888" fmla="*/ 4032842 w 7467600"/>
              <a:gd name="connsiteY888" fmla="*/ 211809 h 6858000"/>
              <a:gd name="connsiteX889" fmla="*/ 3882765 w 7467600"/>
              <a:gd name="connsiteY889" fmla="*/ 0 h 6858000"/>
              <a:gd name="connsiteX890" fmla="*/ 3721337 w 7467600"/>
              <a:gd name="connsiteY890" fmla="*/ 0 h 6858000"/>
              <a:gd name="connsiteX891" fmla="*/ 3797544 w 7467600"/>
              <a:gd name="connsiteY891" fmla="*/ 0 h 6858000"/>
              <a:gd name="connsiteX892" fmla="*/ 3775734 w 7467600"/>
              <a:gd name="connsiteY892" fmla="*/ 95131 h 6858000"/>
              <a:gd name="connsiteX893" fmla="*/ 3724807 w 7467600"/>
              <a:gd name="connsiteY893" fmla="*/ 272257 h 6858000"/>
              <a:gd name="connsiteX894" fmla="*/ 3726844 w 7467600"/>
              <a:gd name="connsiteY894" fmla="*/ 282988 h 6858000"/>
              <a:gd name="connsiteX895" fmla="*/ 3742664 w 7467600"/>
              <a:gd name="connsiteY895" fmla="*/ 279918 h 6858000"/>
              <a:gd name="connsiteX896" fmla="*/ 4103910 w 7467600"/>
              <a:gd name="connsiteY896" fmla="*/ 1161917 h 6858000"/>
              <a:gd name="connsiteX897" fmla="*/ 4020269 w 7467600"/>
              <a:gd name="connsiteY897" fmla="*/ 1200406 h 6858000"/>
              <a:gd name="connsiteX898" fmla="*/ 3674882 w 7467600"/>
              <a:gd name="connsiteY898" fmla="*/ 488524 h 6858000"/>
              <a:gd name="connsiteX899" fmla="*/ 3132682 w 7467600"/>
              <a:gd name="connsiteY899" fmla="*/ 1072284 h 6858000"/>
              <a:gd name="connsiteX900" fmla="*/ 2716346 w 7467600"/>
              <a:gd name="connsiteY900" fmla="*/ 1276376 h 6858000"/>
              <a:gd name="connsiteX901" fmla="*/ 2716772 w 7467600"/>
              <a:gd name="connsiteY901" fmla="*/ 1255462 h 6858000"/>
              <a:gd name="connsiteX902" fmla="*/ 3471096 w 7467600"/>
              <a:gd name="connsiteY902" fmla="*/ 437072 h 6858000"/>
              <a:gd name="connsiteX903" fmla="*/ 3639057 w 7467600"/>
              <a:gd name="connsiteY903" fmla="*/ 286334 h 6858000"/>
              <a:gd name="connsiteX904" fmla="*/ 3640309 w 7467600"/>
              <a:gd name="connsiteY904" fmla="*/ 284664 h 6858000"/>
              <a:gd name="connsiteX905" fmla="*/ 3646022 w 7467600"/>
              <a:gd name="connsiteY905" fmla="*/ 276711 h 6858000"/>
              <a:gd name="connsiteX906" fmla="*/ 3707943 w 7467600"/>
              <a:gd name="connsiteY906" fmla="*/ 65958 h 6858000"/>
              <a:gd name="connsiteX907" fmla="*/ 3721337 w 7467600"/>
              <a:gd name="connsiteY907" fmla="*/ 0 h 6858000"/>
              <a:gd name="connsiteX908" fmla="*/ 2867960 w 7467600"/>
              <a:gd name="connsiteY908" fmla="*/ 0 h 6858000"/>
              <a:gd name="connsiteX909" fmla="*/ 2926351 w 7467600"/>
              <a:gd name="connsiteY909" fmla="*/ 0 h 6858000"/>
              <a:gd name="connsiteX910" fmla="*/ 2902823 w 7467600"/>
              <a:gd name="connsiteY910" fmla="*/ 262929 h 6858000"/>
              <a:gd name="connsiteX911" fmla="*/ 2940663 w 7467600"/>
              <a:gd name="connsiteY911" fmla="*/ 140884 h 6858000"/>
              <a:gd name="connsiteX912" fmla="*/ 2947039 w 7467600"/>
              <a:gd name="connsiteY912" fmla="*/ 122524 h 6858000"/>
              <a:gd name="connsiteX913" fmla="*/ 2984316 w 7467600"/>
              <a:gd name="connsiteY913" fmla="*/ 0 h 6858000"/>
              <a:gd name="connsiteX914" fmla="*/ 3016114 w 7467600"/>
              <a:gd name="connsiteY914" fmla="*/ 0 h 6858000"/>
              <a:gd name="connsiteX915" fmla="*/ 2979949 w 7467600"/>
              <a:gd name="connsiteY915" fmla="*/ 119274 h 6858000"/>
              <a:gd name="connsiteX916" fmla="*/ 3023879 w 7467600"/>
              <a:gd name="connsiteY916" fmla="*/ 0 h 6858000"/>
              <a:gd name="connsiteX917" fmla="*/ 3105400 w 7467600"/>
              <a:gd name="connsiteY917" fmla="*/ 0 h 6858000"/>
              <a:gd name="connsiteX918" fmla="*/ 3094669 w 7467600"/>
              <a:gd name="connsiteY918" fmla="*/ 30308 h 6858000"/>
              <a:gd name="connsiteX919" fmla="*/ 2901945 w 7467600"/>
              <a:gd name="connsiteY919" fmla="*/ 466538 h 6858000"/>
              <a:gd name="connsiteX920" fmla="*/ 2815209 w 7467600"/>
              <a:gd name="connsiteY920" fmla="*/ 497361 h 6858000"/>
              <a:gd name="connsiteX921" fmla="*/ 2844845 w 7467600"/>
              <a:gd name="connsiteY921" fmla="*/ 127638 h 6858000"/>
              <a:gd name="connsiteX922" fmla="*/ 2867960 w 7467600"/>
              <a:gd name="connsiteY922" fmla="*/ 0 h 6858000"/>
              <a:gd name="connsiteX923" fmla="*/ 1057230 w 7467600"/>
              <a:gd name="connsiteY923" fmla="*/ 0 h 6858000"/>
              <a:gd name="connsiteX924" fmla="*/ 1111003 w 7467600"/>
              <a:gd name="connsiteY924" fmla="*/ 0 h 6858000"/>
              <a:gd name="connsiteX925" fmla="*/ 1125553 w 7467600"/>
              <a:gd name="connsiteY925" fmla="*/ 52588 h 6858000"/>
              <a:gd name="connsiteX926" fmla="*/ 1304276 w 7467600"/>
              <a:gd name="connsiteY926" fmla="*/ 476275 h 6858000"/>
              <a:gd name="connsiteX927" fmla="*/ 1492066 w 7467600"/>
              <a:gd name="connsiteY927" fmla="*/ 886333 h 6858000"/>
              <a:gd name="connsiteX928" fmla="*/ 1423698 w 7467600"/>
              <a:gd name="connsiteY928" fmla="*/ 710817 h 6858000"/>
              <a:gd name="connsiteX929" fmla="*/ 1357609 w 7467600"/>
              <a:gd name="connsiteY929" fmla="*/ 532892 h 6858000"/>
              <a:gd name="connsiteX930" fmla="*/ 1309550 w 7467600"/>
              <a:gd name="connsiteY930" fmla="*/ 374031 h 6858000"/>
              <a:gd name="connsiteX931" fmla="*/ 1193673 w 7467600"/>
              <a:gd name="connsiteY931" fmla="*/ 49533 h 6858000"/>
              <a:gd name="connsiteX932" fmla="*/ 1164391 w 7467600"/>
              <a:gd name="connsiteY932" fmla="*/ 0 h 6858000"/>
              <a:gd name="connsiteX933" fmla="*/ 1200666 w 7467600"/>
              <a:gd name="connsiteY933" fmla="*/ 0 h 6858000"/>
              <a:gd name="connsiteX934" fmla="*/ 1223408 w 7467600"/>
              <a:gd name="connsiteY934" fmla="*/ 38996 h 6858000"/>
              <a:gd name="connsiteX935" fmla="*/ 1339635 w 7467600"/>
              <a:gd name="connsiteY935" fmla="*/ 365517 h 6858000"/>
              <a:gd name="connsiteX936" fmla="*/ 1387469 w 7467600"/>
              <a:gd name="connsiteY936" fmla="*/ 523079 h 6858000"/>
              <a:gd name="connsiteX937" fmla="*/ 1452685 w 7467600"/>
              <a:gd name="connsiteY937" fmla="*/ 699806 h 6858000"/>
              <a:gd name="connsiteX938" fmla="*/ 1492092 w 7467600"/>
              <a:gd name="connsiteY938" fmla="*/ 800424 h 6858000"/>
              <a:gd name="connsiteX939" fmla="*/ 1455302 w 7467600"/>
              <a:gd name="connsiteY939" fmla="*/ 632913 h 6858000"/>
              <a:gd name="connsiteX940" fmla="*/ 1222336 w 7467600"/>
              <a:gd name="connsiteY940" fmla="*/ 9480 h 6858000"/>
              <a:gd name="connsiteX941" fmla="*/ 1214634 w 7467600"/>
              <a:gd name="connsiteY941" fmla="*/ 0 h 6858000"/>
              <a:gd name="connsiteX942" fmla="*/ 1289827 w 7467600"/>
              <a:gd name="connsiteY942" fmla="*/ 0 h 6858000"/>
              <a:gd name="connsiteX943" fmla="*/ 1321076 w 7467600"/>
              <a:gd name="connsiteY943" fmla="*/ 59722 h 6858000"/>
              <a:gd name="connsiteX944" fmla="*/ 1512579 w 7467600"/>
              <a:gd name="connsiteY944" fmla="*/ 626441 h 6858000"/>
              <a:gd name="connsiteX945" fmla="*/ 1506076 w 7467600"/>
              <a:gd name="connsiteY945" fmla="*/ 1089289 h 6858000"/>
              <a:gd name="connsiteX946" fmla="*/ 1486346 w 7467600"/>
              <a:gd name="connsiteY946" fmla="*/ 1079919 h 6858000"/>
              <a:gd name="connsiteX947" fmla="*/ 1070511 w 7467600"/>
              <a:gd name="connsiteY947" fmla="*/ 48609 h 6858000"/>
              <a:gd name="connsiteX948" fmla="*/ 1057230 w 7467600"/>
              <a:gd name="connsiteY948" fmla="*/ 0 h 6858000"/>
              <a:gd name="connsiteX949" fmla="*/ 43151 w 7467600"/>
              <a:gd name="connsiteY949" fmla="*/ 0 h 6858000"/>
              <a:gd name="connsiteX950" fmla="*/ 95283 w 7467600"/>
              <a:gd name="connsiteY950" fmla="*/ 0 h 6858000"/>
              <a:gd name="connsiteX951" fmla="*/ 300708 w 7467600"/>
              <a:gd name="connsiteY951" fmla="*/ 154571 h 6858000"/>
              <a:gd name="connsiteX952" fmla="*/ 530414 w 7467600"/>
              <a:gd name="connsiteY952" fmla="*/ 354673 h 6858000"/>
              <a:gd name="connsiteX953" fmla="*/ 333785 w 7467600"/>
              <a:gd name="connsiteY953" fmla="*/ 161564 h 6858000"/>
              <a:gd name="connsiteX954" fmla="*/ 147005 w 7467600"/>
              <a:gd name="connsiteY954" fmla="*/ 0 h 6858000"/>
              <a:gd name="connsiteX955" fmla="*/ 272509 w 7467600"/>
              <a:gd name="connsiteY955" fmla="*/ 0 h 6858000"/>
              <a:gd name="connsiteX956" fmla="*/ 326276 w 7467600"/>
              <a:gd name="connsiteY956" fmla="*/ 45847 h 6858000"/>
              <a:gd name="connsiteX957" fmla="*/ 823759 w 7467600"/>
              <a:gd name="connsiteY957" fmla="*/ 574145 h 6858000"/>
              <a:gd name="connsiteX958" fmla="*/ 811254 w 7467600"/>
              <a:gd name="connsiteY958" fmla="*/ 665546 h 6858000"/>
              <a:gd name="connsiteX959" fmla="*/ 154042 w 7467600"/>
              <a:gd name="connsiteY959" fmla="*/ 261522 h 6858000"/>
              <a:gd name="connsiteX960" fmla="*/ 13550 w 7467600"/>
              <a:gd name="connsiteY960" fmla="*/ 158423 h 6858000"/>
              <a:gd name="connsiteX961" fmla="*/ 0 w 7467600"/>
              <a:gd name="connsiteY961" fmla="*/ 146618 h 6858000"/>
              <a:gd name="connsiteX962" fmla="*/ 0 w 7467600"/>
              <a:gd name="connsiteY962" fmla="*/ 59161 h 6858000"/>
              <a:gd name="connsiteX963" fmla="*/ 45427 w 7467600"/>
              <a:gd name="connsiteY963" fmla="*/ 101078 h 6858000"/>
              <a:gd name="connsiteX964" fmla="*/ 630103 w 7467600"/>
              <a:gd name="connsiteY964" fmla="*/ 485885 h 6858000"/>
              <a:gd name="connsiteX965" fmla="*/ 532040 w 7467600"/>
              <a:gd name="connsiteY965" fmla="*/ 399359 h 6858000"/>
              <a:gd name="connsiteX966" fmla="*/ 517618 w 7467600"/>
              <a:gd name="connsiteY966" fmla="*/ 385726 h 6858000"/>
              <a:gd name="connsiteX967" fmla="*/ 285074 w 7467600"/>
              <a:gd name="connsiteY967" fmla="*/ 182755 h 6858000"/>
              <a:gd name="connsiteX968" fmla="*/ 43151 w 7467600"/>
              <a:gd name="connsiteY96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467600 w 7467600"/>
              <a:gd name="connsiteY78" fmla="*/ 6012219 h 6858000"/>
              <a:gd name="connsiteX79" fmla="*/ 7356878 w 7467600"/>
              <a:gd name="connsiteY79" fmla="*/ 5981332 h 6858000"/>
              <a:gd name="connsiteX80" fmla="*/ 7467600 w 7467600"/>
              <a:gd name="connsiteY80" fmla="*/ 6117703 h 6858000"/>
              <a:gd name="connsiteX81" fmla="*/ 7467600 w 7467600"/>
              <a:gd name="connsiteY81" fmla="*/ 6163634 h 6858000"/>
              <a:gd name="connsiteX82" fmla="*/ 7403637 w 7467600"/>
              <a:gd name="connsiteY82" fmla="*/ 6083957 h 6858000"/>
              <a:gd name="connsiteX83" fmla="*/ 7254615 w 7467600"/>
              <a:gd name="connsiteY83" fmla="*/ 5911918 h 6858000"/>
              <a:gd name="connsiteX84" fmla="*/ 7312589 w 7467600"/>
              <a:gd name="connsiteY84" fmla="*/ 5982309 h 6858000"/>
              <a:gd name="connsiteX85" fmla="*/ 7448321 w 7467600"/>
              <a:gd name="connsiteY85" fmla="*/ 6190991 h 6858000"/>
              <a:gd name="connsiteX86" fmla="*/ 7467600 w 7467600"/>
              <a:gd name="connsiteY86" fmla="*/ 6221686 h 6858000"/>
              <a:gd name="connsiteX87" fmla="*/ 7467600 w 7467600"/>
              <a:gd name="connsiteY87" fmla="*/ 6334256 h 6858000"/>
              <a:gd name="connsiteX88" fmla="*/ 7454976 w 7467600"/>
              <a:gd name="connsiteY88" fmla="*/ 6318297 h 6858000"/>
              <a:gd name="connsiteX89" fmla="*/ 1456157 w 7467600"/>
              <a:gd name="connsiteY89" fmla="*/ 5371404 h 6858000"/>
              <a:gd name="connsiteX90" fmla="*/ 1244432 w 7467600"/>
              <a:gd name="connsiteY90" fmla="*/ 5385601 h 6858000"/>
              <a:gd name="connsiteX91" fmla="*/ 973990 w 7467600"/>
              <a:gd name="connsiteY91" fmla="*/ 5424940 h 6858000"/>
              <a:gd name="connsiteX92" fmla="*/ 1103809 w 7467600"/>
              <a:gd name="connsiteY92" fmla="*/ 5433720 h 6858000"/>
              <a:gd name="connsiteX93" fmla="*/ 1123454 w 7467600"/>
              <a:gd name="connsiteY93" fmla="*/ 5435727 h 6858000"/>
              <a:gd name="connsiteX94" fmla="*/ 1737017 w 7467600"/>
              <a:gd name="connsiteY94" fmla="*/ 5452183 h 6858000"/>
              <a:gd name="connsiteX95" fmla="*/ 1824397 w 7467600"/>
              <a:gd name="connsiteY95" fmla="*/ 5447757 h 6858000"/>
              <a:gd name="connsiteX96" fmla="*/ 2070059 w 7467600"/>
              <a:gd name="connsiteY96" fmla="*/ 5441660 h 6858000"/>
              <a:gd name="connsiteX97" fmla="*/ 1456157 w 7467600"/>
              <a:gd name="connsiteY97" fmla="*/ 5371404 h 6858000"/>
              <a:gd name="connsiteX98" fmla="*/ 4988186 w 7467600"/>
              <a:gd name="connsiteY98" fmla="*/ 5216467 h 6858000"/>
              <a:gd name="connsiteX99" fmla="*/ 4777334 w 7467600"/>
              <a:gd name="connsiteY99" fmla="*/ 5406072 h 6858000"/>
              <a:gd name="connsiteX100" fmla="*/ 4718341 w 7467600"/>
              <a:gd name="connsiteY100" fmla="*/ 5468043 h 6858000"/>
              <a:gd name="connsiteX101" fmla="*/ 4604655 w 7467600"/>
              <a:gd name="connsiteY101" fmla="*/ 5583434 h 6858000"/>
              <a:gd name="connsiteX102" fmla="*/ 4565074 w 7467600"/>
              <a:gd name="connsiteY102" fmla="*/ 5618550 h 6858000"/>
              <a:gd name="connsiteX103" fmla="*/ 4988186 w 7467600"/>
              <a:gd name="connsiteY103" fmla="*/ 5216467 h 6858000"/>
              <a:gd name="connsiteX104" fmla="*/ 4978032 w 7467600"/>
              <a:gd name="connsiteY104" fmla="*/ 5183809 h 6858000"/>
              <a:gd name="connsiteX105" fmla="*/ 4463413 w 7467600"/>
              <a:gd name="connsiteY105" fmla="*/ 5615162 h 6858000"/>
              <a:gd name="connsiteX106" fmla="*/ 4358134 w 7467600"/>
              <a:gd name="connsiteY106" fmla="*/ 5742791 h 6858000"/>
              <a:gd name="connsiteX107" fmla="*/ 4376219 w 7467600"/>
              <a:gd name="connsiteY107" fmla="*/ 5729027 h 6858000"/>
              <a:gd name="connsiteX108" fmla="*/ 4582340 w 7467600"/>
              <a:gd name="connsiteY108" fmla="*/ 5561037 h 6858000"/>
              <a:gd name="connsiteX109" fmla="*/ 4694684 w 7467600"/>
              <a:gd name="connsiteY109" fmla="*/ 5447098 h 6858000"/>
              <a:gd name="connsiteX110" fmla="*/ 4754123 w 7467600"/>
              <a:gd name="connsiteY110" fmla="*/ 5384643 h 6858000"/>
              <a:gd name="connsiteX111" fmla="*/ 4978032 w 7467600"/>
              <a:gd name="connsiteY111" fmla="*/ 5183809 h 6858000"/>
              <a:gd name="connsiteX112" fmla="*/ 1903353 w 7467600"/>
              <a:gd name="connsiteY112" fmla="*/ 5044827 h 6858000"/>
              <a:gd name="connsiteX113" fmla="*/ 1936931 w 7467600"/>
              <a:gd name="connsiteY113" fmla="*/ 5093954 h 6858000"/>
              <a:gd name="connsiteX114" fmla="*/ 2195868 w 7467600"/>
              <a:gd name="connsiteY114" fmla="*/ 5396574 h 6858000"/>
              <a:gd name="connsiteX115" fmla="*/ 2088852 w 7467600"/>
              <a:gd name="connsiteY115" fmla="*/ 5166123 h 6858000"/>
              <a:gd name="connsiteX116" fmla="*/ 1958241 w 7467600"/>
              <a:gd name="connsiteY116" fmla="*/ 5067955 h 6858000"/>
              <a:gd name="connsiteX117" fmla="*/ 1903353 w 7467600"/>
              <a:gd name="connsiteY117" fmla="*/ 5044827 h 6858000"/>
              <a:gd name="connsiteX118" fmla="*/ 1979378 w 7467600"/>
              <a:gd name="connsiteY118" fmla="*/ 4769504 h 6858000"/>
              <a:gd name="connsiteX119" fmla="*/ 2882120 w 7467600"/>
              <a:gd name="connsiteY119" fmla="*/ 5064547 h 6858000"/>
              <a:gd name="connsiteX120" fmla="*/ 2793103 w 7467600"/>
              <a:gd name="connsiteY120" fmla="*/ 5039699 h 6858000"/>
              <a:gd name="connsiteX121" fmla="*/ 2770041 w 7467600"/>
              <a:gd name="connsiteY121" fmla="*/ 5033634 h 6858000"/>
              <a:gd name="connsiteX122" fmla="*/ 1979378 w 7467600"/>
              <a:gd name="connsiteY122" fmla="*/ 4769504 h 6858000"/>
              <a:gd name="connsiteX123" fmla="*/ 1927410 w 7467600"/>
              <a:gd name="connsiteY123" fmla="*/ 4716164 h 6858000"/>
              <a:gd name="connsiteX124" fmla="*/ 1959587 w 7467600"/>
              <a:gd name="connsiteY124" fmla="*/ 4728849 h 6858000"/>
              <a:gd name="connsiteX125" fmla="*/ 2777707 w 7467600"/>
              <a:gd name="connsiteY125" fmla="*/ 5003991 h 6858000"/>
              <a:gd name="connsiteX126" fmla="*/ 2800768 w 7467600"/>
              <a:gd name="connsiteY126" fmla="*/ 5010056 h 6858000"/>
              <a:gd name="connsiteX127" fmla="*/ 2879408 w 7467600"/>
              <a:gd name="connsiteY127" fmla="*/ 5031590 h 6858000"/>
              <a:gd name="connsiteX128" fmla="*/ 2862295 w 7467600"/>
              <a:gd name="connsiteY128" fmla="*/ 5022958 h 6858000"/>
              <a:gd name="connsiteX129" fmla="*/ 2813343 w 7467600"/>
              <a:gd name="connsiteY129" fmla="*/ 4998369 h 6858000"/>
              <a:gd name="connsiteX130" fmla="*/ 2646245 w 7467600"/>
              <a:gd name="connsiteY130" fmla="*/ 4930999 h 6858000"/>
              <a:gd name="connsiteX131" fmla="*/ 1999243 w 7467600"/>
              <a:gd name="connsiteY131" fmla="*/ 4730524 h 6858000"/>
              <a:gd name="connsiteX132" fmla="*/ 1979527 w 7467600"/>
              <a:gd name="connsiteY132" fmla="*/ 4726651 h 6858000"/>
              <a:gd name="connsiteX133" fmla="*/ 1927410 w 7467600"/>
              <a:gd name="connsiteY133" fmla="*/ 4716164 h 6858000"/>
              <a:gd name="connsiteX134" fmla="*/ 1997014 w 7467600"/>
              <a:gd name="connsiteY134" fmla="*/ 4698007 h 6858000"/>
              <a:gd name="connsiteX135" fmla="*/ 2005458 w 7467600"/>
              <a:gd name="connsiteY135" fmla="*/ 4699540 h 6858000"/>
              <a:gd name="connsiteX136" fmla="*/ 2657186 w 7467600"/>
              <a:gd name="connsiteY136" fmla="*/ 4901687 h 6858000"/>
              <a:gd name="connsiteX137" fmla="*/ 2826662 w 7467600"/>
              <a:gd name="connsiteY137" fmla="*/ 4970362 h 6858000"/>
              <a:gd name="connsiteX138" fmla="*/ 2876100 w 7467600"/>
              <a:gd name="connsiteY138" fmla="*/ 4995397 h 6858000"/>
              <a:gd name="connsiteX139" fmla="*/ 3042600 w 7467600"/>
              <a:gd name="connsiteY139" fmla="*/ 5059532 h 6858000"/>
              <a:gd name="connsiteX140" fmla="*/ 1997014 w 7467600"/>
              <a:gd name="connsiteY140" fmla="*/ 4698007 h 6858000"/>
              <a:gd name="connsiteX141" fmla="*/ 2305292 w 7467600"/>
              <a:gd name="connsiteY141" fmla="*/ 4219492 h 6858000"/>
              <a:gd name="connsiteX142" fmla="*/ 3360922 w 7467600"/>
              <a:gd name="connsiteY142" fmla="*/ 4529373 h 6858000"/>
              <a:gd name="connsiteX143" fmla="*/ 3492420 w 7467600"/>
              <a:gd name="connsiteY143" fmla="*/ 4510145 h 6858000"/>
              <a:gd name="connsiteX144" fmla="*/ 3364086 w 7467600"/>
              <a:gd name="connsiteY144" fmla="*/ 4480340 h 6858000"/>
              <a:gd name="connsiteX145" fmla="*/ 3225818 w 7467600"/>
              <a:gd name="connsiteY145" fmla="*/ 4411822 h 6858000"/>
              <a:gd name="connsiteX146" fmla="*/ 3129696 w 7467600"/>
              <a:gd name="connsiteY146" fmla="*/ 4360704 h 6858000"/>
              <a:gd name="connsiteX147" fmla="*/ 2814545 w 7467600"/>
              <a:gd name="connsiteY147" fmla="*/ 4282955 h 6858000"/>
              <a:gd name="connsiteX148" fmla="*/ 2305292 w 7467600"/>
              <a:gd name="connsiteY148" fmla="*/ 4219492 h 6858000"/>
              <a:gd name="connsiteX149" fmla="*/ 2626982 w 7467600"/>
              <a:gd name="connsiteY149" fmla="*/ 4206450 h 6858000"/>
              <a:gd name="connsiteX150" fmla="*/ 2490617 w 7467600"/>
              <a:gd name="connsiteY150" fmla="*/ 4206951 h 6858000"/>
              <a:gd name="connsiteX151" fmla="*/ 2819869 w 7467600"/>
              <a:gd name="connsiteY151" fmla="*/ 4252936 h 6858000"/>
              <a:gd name="connsiteX152" fmla="*/ 3143018 w 7467600"/>
              <a:gd name="connsiteY152" fmla="*/ 4332698 h 6858000"/>
              <a:gd name="connsiteX153" fmla="*/ 3241520 w 7467600"/>
              <a:gd name="connsiteY153" fmla="*/ 4385112 h 6858000"/>
              <a:gd name="connsiteX154" fmla="*/ 3374575 w 7467600"/>
              <a:gd name="connsiteY154" fmla="*/ 4451517 h 6858000"/>
              <a:gd name="connsiteX155" fmla="*/ 3505221 w 7467600"/>
              <a:gd name="connsiteY155" fmla="*/ 4480757 h 6858000"/>
              <a:gd name="connsiteX156" fmla="*/ 2626982 w 7467600"/>
              <a:gd name="connsiteY156" fmla="*/ 4206450 h 6858000"/>
              <a:gd name="connsiteX157" fmla="*/ 1310106 w 7467600"/>
              <a:gd name="connsiteY157" fmla="*/ 3943217 h 6858000"/>
              <a:gd name="connsiteX158" fmla="*/ 854994 w 7467600"/>
              <a:gd name="connsiteY158" fmla="*/ 4399136 h 6858000"/>
              <a:gd name="connsiteX159" fmla="*/ 742462 w 7467600"/>
              <a:gd name="connsiteY159" fmla="*/ 4594648 h 6858000"/>
              <a:gd name="connsiteX160" fmla="*/ 820602 w 7467600"/>
              <a:gd name="connsiteY160" fmla="*/ 4485915 h 6858000"/>
              <a:gd name="connsiteX161" fmla="*/ 878295 w 7467600"/>
              <a:gd name="connsiteY161" fmla="*/ 4403594 h 6858000"/>
              <a:gd name="connsiteX162" fmla="*/ 1240607 w 7467600"/>
              <a:gd name="connsiteY162" fmla="*/ 4010401 h 6858000"/>
              <a:gd name="connsiteX163" fmla="*/ 1310106 w 7467600"/>
              <a:gd name="connsiteY163" fmla="*/ 3943217 h 6858000"/>
              <a:gd name="connsiteX164" fmla="*/ 1423113 w 7467600"/>
              <a:gd name="connsiteY164" fmla="*/ 3874565 h 6858000"/>
              <a:gd name="connsiteX165" fmla="*/ 1260565 w 7467600"/>
              <a:gd name="connsiteY165" fmla="*/ 4031982 h 6858000"/>
              <a:gd name="connsiteX166" fmla="*/ 901900 w 7467600"/>
              <a:gd name="connsiteY166" fmla="*/ 4421236 h 6858000"/>
              <a:gd name="connsiteX167" fmla="*/ 845044 w 7467600"/>
              <a:gd name="connsiteY167" fmla="*/ 4502436 h 6858000"/>
              <a:gd name="connsiteX168" fmla="*/ 685926 w 7467600"/>
              <a:gd name="connsiteY168" fmla="*/ 4703069 h 6858000"/>
              <a:gd name="connsiteX169" fmla="*/ 684248 w 7467600"/>
              <a:gd name="connsiteY169" fmla="*/ 4706721 h 6858000"/>
              <a:gd name="connsiteX170" fmla="*/ 1423113 w 7467600"/>
              <a:gd name="connsiteY170" fmla="*/ 3874565 h 6858000"/>
              <a:gd name="connsiteX171" fmla="*/ 3316479 w 7467600"/>
              <a:gd name="connsiteY171" fmla="*/ 3872136 h 6858000"/>
              <a:gd name="connsiteX172" fmla="*/ 3546806 w 7467600"/>
              <a:gd name="connsiteY172" fmla="*/ 4356139 h 6858000"/>
              <a:gd name="connsiteX173" fmla="*/ 3364433 w 7467600"/>
              <a:gd name="connsiteY173" fmla="*/ 3953121 h 6858000"/>
              <a:gd name="connsiteX174" fmla="*/ 3316479 w 7467600"/>
              <a:gd name="connsiteY174" fmla="*/ 3872136 h 6858000"/>
              <a:gd name="connsiteX175" fmla="*/ 3291335 w 7467600"/>
              <a:gd name="connsiteY175" fmla="*/ 3767420 h 6858000"/>
              <a:gd name="connsiteX176" fmla="*/ 3390805 w 7467600"/>
              <a:gd name="connsiteY176" fmla="*/ 3937163 h 6858000"/>
              <a:gd name="connsiteX177" fmla="*/ 3579062 w 7467600"/>
              <a:gd name="connsiteY177" fmla="*/ 4359040 h 6858000"/>
              <a:gd name="connsiteX178" fmla="*/ 3467355 w 7467600"/>
              <a:gd name="connsiteY178" fmla="*/ 3988130 h 6858000"/>
              <a:gd name="connsiteX179" fmla="*/ 3310753 w 7467600"/>
              <a:gd name="connsiteY179" fmla="*/ 3787140 h 6858000"/>
              <a:gd name="connsiteX180" fmla="*/ 3291335 w 7467600"/>
              <a:gd name="connsiteY180" fmla="*/ 3767420 h 6858000"/>
              <a:gd name="connsiteX181" fmla="*/ 1635889 w 7467600"/>
              <a:gd name="connsiteY181" fmla="*/ 3709494 h 6858000"/>
              <a:gd name="connsiteX182" fmla="*/ 1634800 w 7467600"/>
              <a:gd name="connsiteY182" fmla="*/ 3731111 h 6858000"/>
              <a:gd name="connsiteX183" fmla="*/ 1635889 w 7467600"/>
              <a:gd name="connsiteY183" fmla="*/ 3709494 h 6858000"/>
              <a:gd name="connsiteX184" fmla="*/ 1510397 w 7467600"/>
              <a:gd name="connsiteY184" fmla="*/ 3684705 h 6858000"/>
              <a:gd name="connsiteX185" fmla="*/ 1146550 w 7467600"/>
              <a:gd name="connsiteY185" fmla="*/ 3802012 h 6858000"/>
              <a:gd name="connsiteX186" fmla="*/ 698834 w 7467600"/>
              <a:gd name="connsiteY186" fmla="*/ 3952272 h 6858000"/>
              <a:gd name="connsiteX187" fmla="*/ 34256 w 7467600"/>
              <a:gd name="connsiteY187" fmla="*/ 4347603 h 6858000"/>
              <a:gd name="connsiteX188" fmla="*/ 527241 w 7467600"/>
              <a:gd name="connsiteY188" fmla="*/ 4065078 h 6858000"/>
              <a:gd name="connsiteX189" fmla="*/ 1510397 w 7467600"/>
              <a:gd name="connsiteY189" fmla="*/ 3684705 h 6858000"/>
              <a:gd name="connsiteX190" fmla="*/ 1313114 w 7467600"/>
              <a:gd name="connsiteY190" fmla="*/ 3655216 h 6858000"/>
              <a:gd name="connsiteX191" fmla="*/ 1109304 w 7467600"/>
              <a:gd name="connsiteY191" fmla="*/ 3669030 h 6858000"/>
              <a:gd name="connsiteX192" fmla="*/ 8129 w 7467600"/>
              <a:gd name="connsiteY192" fmla="*/ 4330519 h 6858000"/>
              <a:gd name="connsiteX193" fmla="*/ 687572 w 7467600"/>
              <a:gd name="connsiteY193" fmla="*/ 3925629 h 6858000"/>
              <a:gd name="connsiteX194" fmla="*/ 1138365 w 7467600"/>
              <a:gd name="connsiteY194" fmla="*/ 3774515 h 6858000"/>
              <a:gd name="connsiteX195" fmla="*/ 1505579 w 7467600"/>
              <a:gd name="connsiteY195" fmla="*/ 3655526 h 6858000"/>
              <a:gd name="connsiteX196" fmla="*/ 1313114 w 7467600"/>
              <a:gd name="connsiteY196" fmla="*/ 3655216 h 6858000"/>
              <a:gd name="connsiteX197" fmla="*/ 3655073 w 7467600"/>
              <a:gd name="connsiteY197" fmla="*/ 3650884 h 6858000"/>
              <a:gd name="connsiteX198" fmla="*/ 3989938 w 7467600"/>
              <a:gd name="connsiteY198" fmla="*/ 3991685 h 6858000"/>
              <a:gd name="connsiteX199" fmla="*/ 4393907 w 7467600"/>
              <a:gd name="connsiteY199" fmla="*/ 4261258 h 6858000"/>
              <a:gd name="connsiteX200" fmla="*/ 4648051 w 7467600"/>
              <a:gd name="connsiteY200" fmla="*/ 4374051 h 6858000"/>
              <a:gd name="connsiteX201" fmla="*/ 4383389 w 7467600"/>
              <a:gd name="connsiteY201" fmla="*/ 4184369 h 6858000"/>
              <a:gd name="connsiteX202" fmla="*/ 4165508 w 7467600"/>
              <a:gd name="connsiteY202" fmla="*/ 4035196 h 6858000"/>
              <a:gd name="connsiteX203" fmla="*/ 4068162 w 7467600"/>
              <a:gd name="connsiteY203" fmla="*/ 3953394 h 6858000"/>
              <a:gd name="connsiteX204" fmla="*/ 3981416 w 7467600"/>
              <a:gd name="connsiteY204" fmla="*/ 3880482 h 6858000"/>
              <a:gd name="connsiteX205" fmla="*/ 3800147 w 7467600"/>
              <a:gd name="connsiteY205" fmla="*/ 3749872 h 6858000"/>
              <a:gd name="connsiteX206" fmla="*/ 3655073 w 7467600"/>
              <a:gd name="connsiteY206" fmla="*/ 3650884 h 6858000"/>
              <a:gd name="connsiteX207" fmla="*/ 3670252 w 7467600"/>
              <a:gd name="connsiteY207" fmla="*/ 3622798 h 6858000"/>
              <a:gd name="connsiteX208" fmla="*/ 3817258 w 7467600"/>
              <a:gd name="connsiteY208" fmla="*/ 3723577 h 6858000"/>
              <a:gd name="connsiteX209" fmla="*/ 4000461 w 7467600"/>
              <a:gd name="connsiteY209" fmla="*/ 3855966 h 6858000"/>
              <a:gd name="connsiteX210" fmla="*/ 4088180 w 7467600"/>
              <a:gd name="connsiteY210" fmla="*/ 3929774 h 6858000"/>
              <a:gd name="connsiteX211" fmla="*/ 4184555 w 7467600"/>
              <a:gd name="connsiteY211" fmla="*/ 4010683 h 6858000"/>
              <a:gd name="connsiteX212" fmla="*/ 4399563 w 7467600"/>
              <a:gd name="connsiteY212" fmla="*/ 4158106 h 6858000"/>
              <a:gd name="connsiteX213" fmla="*/ 4684469 w 7467600"/>
              <a:gd name="connsiteY213" fmla="*/ 4364680 h 6858000"/>
              <a:gd name="connsiteX214" fmla="*/ 4690271 w 7467600"/>
              <a:gd name="connsiteY214" fmla="*/ 4370034 h 6858000"/>
              <a:gd name="connsiteX215" fmla="*/ 4136093 w 7467600"/>
              <a:gd name="connsiteY215" fmla="*/ 3858466 h 6858000"/>
              <a:gd name="connsiteX216" fmla="*/ 3670252 w 7467600"/>
              <a:gd name="connsiteY216" fmla="*/ 3622798 h 6858000"/>
              <a:gd name="connsiteX217" fmla="*/ 4440129 w 7467600"/>
              <a:gd name="connsiteY217" fmla="*/ 3448571 h 6858000"/>
              <a:gd name="connsiteX218" fmla="*/ 4856525 w 7467600"/>
              <a:gd name="connsiteY218" fmla="*/ 3915351 h 6858000"/>
              <a:gd name="connsiteX219" fmla="*/ 5059055 w 7467600"/>
              <a:gd name="connsiteY219" fmla="*/ 4108918 h 6858000"/>
              <a:gd name="connsiteX220" fmla="*/ 5290070 w 7467600"/>
              <a:gd name="connsiteY220" fmla="*/ 4263619 h 6858000"/>
              <a:gd name="connsiteX221" fmla="*/ 4834991 w 7467600"/>
              <a:gd name="connsiteY221" fmla="*/ 3830985 h 6858000"/>
              <a:gd name="connsiteX222" fmla="*/ 4440129 w 7467600"/>
              <a:gd name="connsiteY222" fmla="*/ 3448571 h 6858000"/>
              <a:gd name="connsiteX223" fmla="*/ 4441737 w 7467600"/>
              <a:gd name="connsiteY223" fmla="*/ 3399734 h 6858000"/>
              <a:gd name="connsiteX224" fmla="*/ 4431236 w 7467600"/>
              <a:gd name="connsiteY224" fmla="*/ 3400954 h 6858000"/>
              <a:gd name="connsiteX225" fmla="*/ 4557150 w 7467600"/>
              <a:gd name="connsiteY225" fmla="*/ 3510023 h 6858000"/>
              <a:gd name="connsiteX226" fmla="*/ 4856936 w 7467600"/>
              <a:gd name="connsiteY226" fmla="*/ 3809146 h 6858000"/>
              <a:gd name="connsiteX227" fmla="*/ 5111996 w 7467600"/>
              <a:gd name="connsiteY227" fmla="*/ 4065759 h 6858000"/>
              <a:gd name="connsiteX228" fmla="*/ 5388878 w 7467600"/>
              <a:gd name="connsiteY228" fmla="*/ 4300185 h 6858000"/>
              <a:gd name="connsiteX229" fmla="*/ 5425556 w 7467600"/>
              <a:gd name="connsiteY229" fmla="*/ 4308967 h 6858000"/>
              <a:gd name="connsiteX230" fmla="*/ 4943646 w 7467600"/>
              <a:gd name="connsiteY230" fmla="*/ 3822916 h 6858000"/>
              <a:gd name="connsiteX231" fmla="*/ 4594837 w 7467600"/>
              <a:gd name="connsiteY231" fmla="*/ 3532274 h 6858000"/>
              <a:gd name="connsiteX232" fmla="*/ 4441737 w 7467600"/>
              <a:gd name="connsiteY232" fmla="*/ 3399734 h 6858000"/>
              <a:gd name="connsiteX233" fmla="*/ 5425834 w 7467600"/>
              <a:gd name="connsiteY233" fmla="*/ 3162785 h 6858000"/>
              <a:gd name="connsiteX234" fmla="*/ 5401644 w 7467600"/>
              <a:gd name="connsiteY234" fmla="*/ 3617847 h 6858000"/>
              <a:gd name="connsiteX235" fmla="*/ 5467256 w 7467600"/>
              <a:gd name="connsiteY235" fmla="*/ 4175494 h 6858000"/>
              <a:gd name="connsiteX236" fmla="*/ 5448069 w 7467600"/>
              <a:gd name="connsiteY236" fmla="*/ 3567554 h 6858000"/>
              <a:gd name="connsiteX237" fmla="*/ 5425834 w 7467600"/>
              <a:gd name="connsiteY237" fmla="*/ 3162785 h 6858000"/>
              <a:gd name="connsiteX238" fmla="*/ 1318687 w 7467600"/>
              <a:gd name="connsiteY238" fmla="*/ 3113840 h 6858000"/>
              <a:gd name="connsiteX239" fmla="*/ 1066793 w 7467600"/>
              <a:gd name="connsiteY239" fmla="*/ 3212171 h 6858000"/>
              <a:gd name="connsiteX240" fmla="*/ 993319 w 7467600"/>
              <a:gd name="connsiteY240" fmla="*/ 3247648 h 6858000"/>
              <a:gd name="connsiteX241" fmla="*/ 853081 w 7467600"/>
              <a:gd name="connsiteY241" fmla="*/ 3312410 h 6858000"/>
              <a:gd name="connsiteX242" fmla="*/ 805957 w 7467600"/>
              <a:gd name="connsiteY242" fmla="*/ 3330443 h 6858000"/>
              <a:gd name="connsiteX243" fmla="*/ 1318687 w 7467600"/>
              <a:gd name="connsiteY243" fmla="*/ 3113840 h 6858000"/>
              <a:gd name="connsiteX244" fmla="*/ 5453702 w 7467600"/>
              <a:gd name="connsiteY244" fmla="*/ 3090882 h 6858000"/>
              <a:gd name="connsiteX245" fmla="*/ 5480135 w 7467600"/>
              <a:gd name="connsiteY245" fmla="*/ 3565802 h 6858000"/>
              <a:gd name="connsiteX246" fmla="*/ 5499023 w 7467600"/>
              <a:gd name="connsiteY246" fmla="*/ 4166310 h 6858000"/>
              <a:gd name="connsiteX247" fmla="*/ 5547022 w 7467600"/>
              <a:gd name="connsiteY247" fmla="*/ 3607838 h 6858000"/>
              <a:gd name="connsiteX248" fmla="*/ 5515964 w 7467600"/>
              <a:gd name="connsiteY248" fmla="*/ 3378541 h 6858000"/>
              <a:gd name="connsiteX249" fmla="*/ 5453702 w 7467600"/>
              <a:gd name="connsiteY249" fmla="*/ 3090882 h 6858000"/>
              <a:gd name="connsiteX250" fmla="*/ 1238695 w 7467600"/>
              <a:gd name="connsiteY250" fmla="*/ 3076820 h 6858000"/>
              <a:gd name="connsiteX251" fmla="*/ 716371 w 7467600"/>
              <a:gd name="connsiteY251" fmla="*/ 3293249 h 6858000"/>
              <a:gd name="connsiteX252" fmla="*/ 579522 w 7467600"/>
              <a:gd name="connsiteY252" fmla="*/ 3371759 h 6858000"/>
              <a:gd name="connsiteX253" fmla="*/ 600288 w 7467600"/>
              <a:gd name="connsiteY253" fmla="*/ 3365555 h 6858000"/>
              <a:gd name="connsiteX254" fmla="*/ 840692 w 7467600"/>
              <a:gd name="connsiteY254" fmla="*/ 3284921 h 6858000"/>
              <a:gd name="connsiteX255" fmla="*/ 979248 w 7467600"/>
              <a:gd name="connsiteY255" fmla="*/ 3221003 h 6858000"/>
              <a:gd name="connsiteX256" fmla="*/ 1053282 w 7467600"/>
              <a:gd name="connsiteY256" fmla="*/ 3185247 h 6858000"/>
              <a:gd name="connsiteX257" fmla="*/ 1320603 w 7467600"/>
              <a:gd name="connsiteY257" fmla="*/ 3081281 h 6858000"/>
              <a:gd name="connsiteX258" fmla="*/ 1238695 w 7467600"/>
              <a:gd name="connsiteY258" fmla="*/ 3076820 h 6858000"/>
              <a:gd name="connsiteX259" fmla="*/ 5425627 w 7467600"/>
              <a:gd name="connsiteY259" fmla="*/ 2954192 h 6858000"/>
              <a:gd name="connsiteX260" fmla="*/ 5470770 w 7467600"/>
              <a:gd name="connsiteY260" fmla="*/ 3005435 h 6858000"/>
              <a:gd name="connsiteX261" fmla="*/ 5519779 w 7467600"/>
              <a:gd name="connsiteY261" fmla="*/ 4359223 h 6858000"/>
              <a:gd name="connsiteX262" fmla="*/ 5520293 w 7467600"/>
              <a:gd name="connsiteY262" fmla="*/ 4360602 h 6858000"/>
              <a:gd name="connsiteX263" fmla="*/ 5767221 w 7467600"/>
              <a:gd name="connsiteY263" fmla="*/ 4665564 h 6858000"/>
              <a:gd name="connsiteX264" fmla="*/ 6937169 w 7467600"/>
              <a:gd name="connsiteY264" fmla="*/ 4815941 h 6858000"/>
              <a:gd name="connsiteX265" fmla="*/ 6953922 w 7467600"/>
              <a:gd name="connsiteY265" fmla="*/ 4890068 h 6858000"/>
              <a:gd name="connsiteX266" fmla="*/ 6071359 w 7467600"/>
              <a:gd name="connsiteY266" fmla="*/ 4770770 h 6858000"/>
              <a:gd name="connsiteX267" fmla="*/ 6038839 w 7467600"/>
              <a:gd name="connsiteY267" fmla="*/ 4764474 h 6858000"/>
              <a:gd name="connsiteX268" fmla="*/ 6038706 w 7467600"/>
              <a:gd name="connsiteY268" fmla="*/ 4763847 h 6858000"/>
              <a:gd name="connsiteX269" fmla="*/ 6037784 w 7467600"/>
              <a:gd name="connsiteY269" fmla="*/ 4764270 h 6858000"/>
              <a:gd name="connsiteX270" fmla="*/ 6038839 w 7467600"/>
              <a:gd name="connsiteY270" fmla="*/ 4764474 h 6858000"/>
              <a:gd name="connsiteX271" fmla="*/ 6040338 w 7467600"/>
              <a:gd name="connsiteY271" fmla="*/ 4771418 h 6858000"/>
              <a:gd name="connsiteX272" fmla="*/ 6024488 w 7467600"/>
              <a:gd name="connsiteY272" fmla="*/ 4809903 h 6858000"/>
              <a:gd name="connsiteX273" fmla="*/ 5599771 w 7467600"/>
              <a:gd name="connsiteY273" fmla="*/ 5509652 h 6858000"/>
              <a:gd name="connsiteX274" fmla="*/ 5548843 w 7467600"/>
              <a:gd name="connsiteY274" fmla="*/ 5563845 h 6858000"/>
              <a:gd name="connsiteX275" fmla="*/ 5940952 w 7467600"/>
              <a:gd name="connsiteY275" fmla="*/ 6250028 h 6858000"/>
              <a:gd name="connsiteX276" fmla="*/ 6043441 w 7467600"/>
              <a:gd name="connsiteY276" fmla="*/ 6665847 h 6858000"/>
              <a:gd name="connsiteX277" fmla="*/ 6093432 w 7467600"/>
              <a:gd name="connsiteY277" fmla="*/ 6858000 h 6858000"/>
              <a:gd name="connsiteX278" fmla="*/ 6034344 w 7467600"/>
              <a:gd name="connsiteY278" fmla="*/ 6858000 h 6858000"/>
              <a:gd name="connsiteX279" fmla="*/ 6026679 w 7467600"/>
              <a:gd name="connsiteY279" fmla="*/ 6836959 h 6858000"/>
              <a:gd name="connsiteX280" fmla="*/ 5800441 w 7467600"/>
              <a:gd name="connsiteY280" fmla="*/ 6335286 h 6858000"/>
              <a:gd name="connsiteX281" fmla="*/ 5526562 w 7467600"/>
              <a:gd name="connsiteY281" fmla="*/ 5705388 h 6858000"/>
              <a:gd name="connsiteX282" fmla="*/ 5519640 w 7467600"/>
              <a:gd name="connsiteY282" fmla="*/ 5683774 h 6858000"/>
              <a:gd name="connsiteX283" fmla="*/ 5844559 w 7467600"/>
              <a:gd name="connsiteY283" fmla="*/ 6553349 h 6858000"/>
              <a:gd name="connsiteX284" fmla="*/ 5975994 w 7467600"/>
              <a:gd name="connsiteY284" fmla="*/ 6858000 h 6858000"/>
              <a:gd name="connsiteX285" fmla="*/ 5898547 w 7467600"/>
              <a:gd name="connsiteY285" fmla="*/ 6858000 h 6858000"/>
              <a:gd name="connsiteX286" fmla="*/ 5682041 w 7467600"/>
              <a:gd name="connsiteY286" fmla="*/ 6355860 h 6858000"/>
              <a:gd name="connsiteX287" fmla="*/ 5461758 w 7467600"/>
              <a:gd name="connsiteY287" fmla="*/ 5820220 h 6858000"/>
              <a:gd name="connsiteX288" fmla="*/ 5237282 w 7467600"/>
              <a:gd name="connsiteY288" fmla="*/ 6579086 h 6858000"/>
              <a:gd name="connsiteX289" fmla="*/ 5115009 w 7467600"/>
              <a:gd name="connsiteY289" fmla="*/ 6858000 h 6858000"/>
              <a:gd name="connsiteX290" fmla="*/ 5028074 w 7467600"/>
              <a:gd name="connsiteY290" fmla="*/ 6858000 h 6858000"/>
              <a:gd name="connsiteX291" fmla="*/ 5079508 w 7467600"/>
              <a:gd name="connsiteY291" fmla="*/ 6749074 h 6858000"/>
              <a:gd name="connsiteX292" fmla="*/ 5371846 w 7467600"/>
              <a:gd name="connsiteY292" fmla="*/ 5924413 h 6858000"/>
              <a:gd name="connsiteX293" fmla="*/ 5270512 w 7467600"/>
              <a:gd name="connsiteY293" fmla="*/ 6138975 h 6858000"/>
              <a:gd name="connsiteX294" fmla="*/ 5062409 w 7467600"/>
              <a:gd name="connsiteY294" fmla="*/ 6653544 h 6858000"/>
              <a:gd name="connsiteX295" fmla="*/ 5036628 w 7467600"/>
              <a:gd name="connsiteY295" fmla="*/ 6754247 h 6858000"/>
              <a:gd name="connsiteX296" fmla="*/ 5009112 w 7467600"/>
              <a:gd name="connsiteY296" fmla="*/ 6858000 h 6858000"/>
              <a:gd name="connsiteX297" fmla="*/ 4976679 w 7467600"/>
              <a:gd name="connsiteY297" fmla="*/ 6858000 h 6858000"/>
              <a:gd name="connsiteX298" fmla="*/ 5006537 w 7467600"/>
              <a:gd name="connsiteY298" fmla="*/ 6747068 h 6858000"/>
              <a:gd name="connsiteX299" fmla="*/ 5032723 w 7467600"/>
              <a:gd name="connsiteY299" fmla="*/ 6644957 h 6858000"/>
              <a:gd name="connsiteX300" fmla="*/ 5242949 w 7467600"/>
              <a:gd name="connsiteY300" fmla="*/ 6125175 h 6858000"/>
              <a:gd name="connsiteX301" fmla="*/ 5286321 w 7467600"/>
              <a:gd name="connsiteY301" fmla="*/ 6033555 h 6858000"/>
              <a:gd name="connsiteX302" fmla="*/ 5008210 w 7467600"/>
              <a:gd name="connsiteY302" fmla="*/ 6649194 h 6858000"/>
              <a:gd name="connsiteX303" fmla="*/ 4986321 w 7467600"/>
              <a:gd name="connsiteY303" fmla="*/ 6765687 h 6858000"/>
              <a:gd name="connsiteX304" fmla="*/ 4973474 w 7467600"/>
              <a:gd name="connsiteY304" fmla="*/ 6858000 h 6858000"/>
              <a:gd name="connsiteX305" fmla="*/ 4907178 w 7467600"/>
              <a:gd name="connsiteY305" fmla="*/ 6858000 h 6858000"/>
              <a:gd name="connsiteX306" fmla="*/ 4910810 w 7467600"/>
              <a:gd name="connsiteY306" fmla="*/ 6829660 h 6858000"/>
              <a:gd name="connsiteX307" fmla="*/ 4987461 w 7467600"/>
              <a:gd name="connsiteY307" fmla="*/ 6432994 h 6858000"/>
              <a:gd name="connsiteX308" fmla="*/ 5179262 w 7467600"/>
              <a:gd name="connsiteY308" fmla="*/ 6035044 h 6858000"/>
              <a:gd name="connsiteX309" fmla="*/ 4689678 w 7467600"/>
              <a:gd name="connsiteY309" fmla="*/ 6440241 h 6858000"/>
              <a:gd name="connsiteX310" fmla="*/ 4477543 w 7467600"/>
              <a:gd name="connsiteY310" fmla="*/ 6674836 h 6858000"/>
              <a:gd name="connsiteX311" fmla="*/ 4329957 w 7467600"/>
              <a:gd name="connsiteY311" fmla="*/ 6858000 h 6858000"/>
              <a:gd name="connsiteX312" fmla="*/ 4218595 w 7467600"/>
              <a:gd name="connsiteY312" fmla="*/ 6858000 h 6858000"/>
              <a:gd name="connsiteX313" fmla="*/ 4368888 w 7467600"/>
              <a:gd name="connsiteY313" fmla="*/ 6668412 h 6858000"/>
              <a:gd name="connsiteX314" fmla="*/ 4563091 w 7467600"/>
              <a:gd name="connsiteY314" fmla="*/ 6442508 h 6858000"/>
              <a:gd name="connsiteX315" fmla="*/ 5387324 w 7467600"/>
              <a:gd name="connsiteY315" fmla="*/ 5705830 h 6858000"/>
              <a:gd name="connsiteX316" fmla="*/ 5073620 w 7467600"/>
              <a:gd name="connsiteY316" fmla="*/ 5955437 h 6858000"/>
              <a:gd name="connsiteX317" fmla="*/ 4689789 w 7467600"/>
              <a:gd name="connsiteY317" fmla="*/ 6268382 h 6858000"/>
              <a:gd name="connsiteX318" fmla="*/ 4418722 w 7467600"/>
              <a:gd name="connsiteY318" fmla="*/ 6570886 h 6858000"/>
              <a:gd name="connsiteX319" fmla="*/ 4214944 w 7467600"/>
              <a:gd name="connsiteY319" fmla="*/ 6858000 h 6858000"/>
              <a:gd name="connsiteX320" fmla="*/ 4177898 w 7467600"/>
              <a:gd name="connsiteY320" fmla="*/ 6858000 h 6858000"/>
              <a:gd name="connsiteX321" fmla="*/ 4391597 w 7467600"/>
              <a:gd name="connsiteY321" fmla="*/ 6556370 h 6858000"/>
              <a:gd name="connsiteX322" fmla="*/ 4668889 w 7467600"/>
              <a:gd name="connsiteY322" fmla="*/ 6246399 h 6858000"/>
              <a:gd name="connsiteX323" fmla="*/ 5055427 w 7467600"/>
              <a:gd name="connsiteY323" fmla="*/ 5931476 h 6858000"/>
              <a:gd name="connsiteX324" fmla="*/ 5371814 w 7467600"/>
              <a:gd name="connsiteY324" fmla="*/ 5678975 h 6858000"/>
              <a:gd name="connsiteX325" fmla="*/ 4987918 w 7467600"/>
              <a:gd name="connsiteY325" fmla="*/ 5838701 h 6858000"/>
              <a:gd name="connsiteX326" fmla="*/ 4317146 w 7467600"/>
              <a:gd name="connsiteY326" fmla="*/ 6587716 h 6858000"/>
              <a:gd name="connsiteX327" fmla="*/ 4171627 w 7467600"/>
              <a:gd name="connsiteY327" fmla="*/ 6858000 h 6858000"/>
              <a:gd name="connsiteX328" fmla="*/ 4081585 w 7467600"/>
              <a:gd name="connsiteY328" fmla="*/ 6858000 h 6858000"/>
              <a:gd name="connsiteX329" fmla="*/ 4238603 w 7467600"/>
              <a:gd name="connsiteY329" fmla="*/ 6559341 h 6858000"/>
              <a:gd name="connsiteX330" fmla="*/ 4778333 w 7467600"/>
              <a:gd name="connsiteY330" fmla="*/ 5873626 h 6858000"/>
              <a:gd name="connsiteX331" fmla="*/ 5414185 w 7467600"/>
              <a:gd name="connsiteY331" fmla="*/ 5573882 h 6858000"/>
              <a:gd name="connsiteX332" fmla="*/ 5959648 w 7467600"/>
              <a:gd name="connsiteY332" fmla="*/ 4760797 h 6858000"/>
              <a:gd name="connsiteX333" fmla="*/ 5355019 w 7467600"/>
              <a:gd name="connsiteY333" fmla="*/ 4734672 h 6858000"/>
              <a:gd name="connsiteX334" fmla="*/ 5083565 w 7467600"/>
              <a:gd name="connsiteY334" fmla="*/ 5179121 h 6858000"/>
              <a:gd name="connsiteX335" fmla="*/ 4713577 w 7467600"/>
              <a:gd name="connsiteY335" fmla="*/ 5616803 h 6858000"/>
              <a:gd name="connsiteX336" fmla="*/ 3989559 w 7467600"/>
              <a:gd name="connsiteY336" fmla="*/ 6145945 h 6858000"/>
              <a:gd name="connsiteX337" fmla="*/ 3939824 w 7467600"/>
              <a:gd name="connsiteY337" fmla="*/ 6066900 h 6858000"/>
              <a:gd name="connsiteX338" fmla="*/ 4584537 w 7467600"/>
              <a:gd name="connsiteY338" fmla="*/ 5324826 h 6858000"/>
              <a:gd name="connsiteX339" fmla="*/ 5037105 w 7467600"/>
              <a:gd name="connsiteY339" fmla="*/ 5088765 h 6858000"/>
              <a:gd name="connsiteX340" fmla="*/ 5039930 w 7467600"/>
              <a:gd name="connsiteY340" fmla="*/ 5089585 h 6858000"/>
              <a:gd name="connsiteX341" fmla="*/ 5263764 w 7467600"/>
              <a:gd name="connsiteY341" fmla="*/ 4735525 h 6858000"/>
              <a:gd name="connsiteX342" fmla="*/ 4086300 w 7467600"/>
              <a:gd name="connsiteY342" fmla="*/ 4884599 h 6858000"/>
              <a:gd name="connsiteX343" fmla="*/ 4085485 w 7467600"/>
              <a:gd name="connsiteY343" fmla="*/ 4899070 h 6858000"/>
              <a:gd name="connsiteX344" fmla="*/ 3871915 w 7467600"/>
              <a:gd name="connsiteY344" fmla="*/ 5253645 h 6858000"/>
              <a:gd name="connsiteX345" fmla="*/ 3799374 w 7467600"/>
              <a:gd name="connsiteY345" fmla="*/ 5466127 h 6858000"/>
              <a:gd name="connsiteX346" fmla="*/ 3498850 w 7467600"/>
              <a:gd name="connsiteY346" fmla="*/ 6661888 h 6858000"/>
              <a:gd name="connsiteX347" fmla="*/ 3399216 w 7467600"/>
              <a:gd name="connsiteY347" fmla="*/ 6858000 h 6858000"/>
              <a:gd name="connsiteX348" fmla="*/ 3303688 w 7467600"/>
              <a:gd name="connsiteY348" fmla="*/ 6858000 h 6858000"/>
              <a:gd name="connsiteX349" fmla="*/ 3391774 w 7467600"/>
              <a:gd name="connsiteY349" fmla="*/ 6697181 h 6858000"/>
              <a:gd name="connsiteX350" fmla="*/ 3735540 w 7467600"/>
              <a:gd name="connsiteY350" fmla="*/ 5546923 h 6858000"/>
              <a:gd name="connsiteX351" fmla="*/ 3729438 w 7467600"/>
              <a:gd name="connsiteY351" fmla="*/ 5569058 h 6858000"/>
              <a:gd name="connsiteX352" fmla="*/ 3707782 w 7467600"/>
              <a:gd name="connsiteY352" fmla="*/ 5644908 h 6858000"/>
              <a:gd name="connsiteX353" fmla="*/ 3583827 w 7467600"/>
              <a:gd name="connsiteY353" fmla="*/ 6039215 h 6858000"/>
              <a:gd name="connsiteX354" fmla="*/ 3547861 w 7467600"/>
              <a:gd name="connsiteY354" fmla="*/ 6129609 h 6858000"/>
              <a:gd name="connsiteX355" fmla="*/ 3490905 w 7467600"/>
              <a:gd name="connsiteY355" fmla="*/ 6277660 h 6858000"/>
              <a:gd name="connsiteX356" fmla="*/ 3455859 w 7467600"/>
              <a:gd name="connsiteY356" fmla="*/ 6391301 h 6858000"/>
              <a:gd name="connsiteX357" fmla="*/ 3429112 w 7467600"/>
              <a:gd name="connsiteY357" fmla="*/ 6479469 h 6858000"/>
              <a:gd name="connsiteX358" fmla="*/ 3304862 w 7467600"/>
              <a:gd name="connsiteY358" fmla="*/ 6796476 h 6858000"/>
              <a:gd name="connsiteX359" fmla="*/ 3276071 w 7467600"/>
              <a:gd name="connsiteY359" fmla="*/ 6858000 h 6858000"/>
              <a:gd name="connsiteX360" fmla="*/ 3240805 w 7467600"/>
              <a:gd name="connsiteY360" fmla="*/ 6858000 h 6858000"/>
              <a:gd name="connsiteX361" fmla="*/ 3275917 w 7467600"/>
              <a:gd name="connsiteY361" fmla="*/ 6783192 h 6858000"/>
              <a:gd name="connsiteX362" fmla="*/ 3399358 w 7467600"/>
              <a:gd name="connsiteY362" fmla="*/ 6469011 h 6858000"/>
              <a:gd name="connsiteX363" fmla="*/ 3425650 w 7467600"/>
              <a:gd name="connsiteY363" fmla="*/ 6381333 h 6858000"/>
              <a:gd name="connsiteX364" fmla="*/ 3460661 w 7467600"/>
              <a:gd name="connsiteY364" fmla="*/ 6266763 h 6858000"/>
              <a:gd name="connsiteX365" fmla="*/ 3518021 w 7467600"/>
              <a:gd name="connsiteY365" fmla="*/ 6117298 h 6858000"/>
              <a:gd name="connsiteX366" fmla="*/ 3554035 w 7467600"/>
              <a:gd name="connsiteY366" fmla="*/ 6027832 h 6858000"/>
              <a:gd name="connsiteX367" fmla="*/ 3677174 w 7467600"/>
              <a:gd name="connsiteY367" fmla="*/ 5636351 h 6858000"/>
              <a:gd name="connsiteX368" fmla="*/ 3698819 w 7467600"/>
              <a:gd name="connsiteY368" fmla="*/ 5560503 h 6858000"/>
              <a:gd name="connsiteX369" fmla="*/ 3702094 w 7467600"/>
              <a:gd name="connsiteY369" fmla="*/ 5549194 h 6858000"/>
              <a:gd name="connsiteX370" fmla="*/ 3398355 w 7467600"/>
              <a:gd name="connsiteY370" fmla="*/ 6094603 h 6858000"/>
              <a:gd name="connsiteX371" fmla="*/ 3193941 w 7467600"/>
              <a:gd name="connsiteY371" fmla="*/ 6798775 h 6858000"/>
              <a:gd name="connsiteX372" fmla="*/ 3184140 w 7467600"/>
              <a:gd name="connsiteY372" fmla="*/ 6858000 h 6858000"/>
              <a:gd name="connsiteX373" fmla="*/ 3099978 w 7467600"/>
              <a:gd name="connsiteY373" fmla="*/ 6858000 h 6858000"/>
              <a:gd name="connsiteX374" fmla="*/ 3101556 w 7467600"/>
              <a:gd name="connsiteY374" fmla="*/ 6843337 h 6858000"/>
              <a:gd name="connsiteX375" fmla="*/ 3370162 w 7467600"/>
              <a:gd name="connsiteY375" fmla="*/ 5785550 h 6858000"/>
              <a:gd name="connsiteX376" fmla="*/ 3746477 w 7467600"/>
              <a:gd name="connsiteY376" fmla="*/ 5377889 h 6858000"/>
              <a:gd name="connsiteX377" fmla="*/ 3863399 w 7467600"/>
              <a:gd name="connsiteY377" fmla="*/ 5087257 h 6858000"/>
              <a:gd name="connsiteX378" fmla="*/ 3968712 w 7467600"/>
              <a:gd name="connsiteY378" fmla="*/ 4913989 h 6858000"/>
              <a:gd name="connsiteX379" fmla="*/ 2792390 w 7467600"/>
              <a:gd name="connsiteY379" fmla="*/ 5382974 h 6858000"/>
              <a:gd name="connsiteX380" fmla="*/ 2714982 w 7467600"/>
              <a:gd name="connsiteY380" fmla="*/ 5427051 h 6858000"/>
              <a:gd name="connsiteX381" fmla="*/ 2813361 w 7467600"/>
              <a:gd name="connsiteY381" fmla="*/ 6023912 h 6858000"/>
              <a:gd name="connsiteX382" fmla="*/ 2688430 w 7467600"/>
              <a:gd name="connsiteY382" fmla="*/ 6801564 h 6858000"/>
              <a:gd name="connsiteX383" fmla="*/ 2629626 w 7467600"/>
              <a:gd name="connsiteY383" fmla="*/ 6763394 h 6858000"/>
              <a:gd name="connsiteX384" fmla="*/ 2565328 w 7467600"/>
              <a:gd name="connsiteY384" fmla="*/ 5516399 h 6858000"/>
              <a:gd name="connsiteX385" fmla="*/ 1922999 w 7467600"/>
              <a:gd name="connsiteY385" fmla="*/ 5980343 h 6858000"/>
              <a:gd name="connsiteX386" fmla="*/ 1950261 w 7467600"/>
              <a:gd name="connsiteY386" fmla="*/ 6405858 h 6858000"/>
              <a:gd name="connsiteX387" fmla="*/ 2365554 w 7467600"/>
              <a:gd name="connsiteY387" fmla="*/ 6759107 h 6858000"/>
              <a:gd name="connsiteX388" fmla="*/ 2424142 w 7467600"/>
              <a:gd name="connsiteY388" fmla="*/ 6858000 h 6858000"/>
              <a:gd name="connsiteX389" fmla="*/ 2395994 w 7467600"/>
              <a:gd name="connsiteY389" fmla="*/ 6858000 h 6858000"/>
              <a:gd name="connsiteX390" fmla="*/ 2392863 w 7467600"/>
              <a:gd name="connsiteY390" fmla="*/ 6852964 h 6858000"/>
              <a:gd name="connsiteX391" fmla="*/ 2017589 w 7467600"/>
              <a:gd name="connsiteY391" fmla="*/ 6493982 h 6858000"/>
              <a:gd name="connsiteX392" fmla="*/ 2147336 w 7467600"/>
              <a:gd name="connsiteY392" fmla="*/ 6594052 h 6858000"/>
              <a:gd name="connsiteX393" fmla="*/ 2207047 w 7467600"/>
              <a:gd name="connsiteY393" fmla="*/ 6654540 h 6858000"/>
              <a:gd name="connsiteX394" fmla="*/ 2299106 w 7467600"/>
              <a:gd name="connsiteY394" fmla="*/ 6778931 h 6858000"/>
              <a:gd name="connsiteX395" fmla="*/ 2314430 w 7467600"/>
              <a:gd name="connsiteY395" fmla="*/ 6801144 h 6858000"/>
              <a:gd name="connsiteX396" fmla="*/ 2352406 w 7467600"/>
              <a:gd name="connsiteY396" fmla="*/ 6858000 h 6858000"/>
              <a:gd name="connsiteX397" fmla="*/ 2314492 w 7467600"/>
              <a:gd name="connsiteY397" fmla="*/ 6858000 h 6858000"/>
              <a:gd name="connsiteX398" fmla="*/ 2288095 w 7467600"/>
              <a:gd name="connsiteY398" fmla="*/ 6818030 h 6858000"/>
              <a:gd name="connsiteX399" fmla="*/ 2272768 w 7467600"/>
              <a:gd name="connsiteY399" fmla="*/ 6795822 h 6858000"/>
              <a:gd name="connsiteX400" fmla="*/ 2182715 w 7467600"/>
              <a:gd name="connsiteY400" fmla="*/ 6675071 h 6858000"/>
              <a:gd name="connsiteX401" fmla="*/ 2032061 w 7467600"/>
              <a:gd name="connsiteY401" fmla="*/ 6541380 h 6858000"/>
              <a:gd name="connsiteX402" fmla="*/ 2257220 w 7467600"/>
              <a:gd name="connsiteY402" fmla="*/ 6826257 h 6858000"/>
              <a:gd name="connsiteX403" fmla="*/ 2281324 w 7467600"/>
              <a:gd name="connsiteY403" fmla="*/ 6858000 h 6858000"/>
              <a:gd name="connsiteX404" fmla="*/ 2242860 w 7467600"/>
              <a:gd name="connsiteY404" fmla="*/ 6858000 h 6858000"/>
              <a:gd name="connsiteX405" fmla="*/ 2232818 w 7467600"/>
              <a:gd name="connsiteY405" fmla="*/ 6844926 h 6858000"/>
              <a:gd name="connsiteX406" fmla="*/ 1990172 w 7467600"/>
              <a:gd name="connsiteY406" fmla="*/ 6542121 h 6858000"/>
              <a:gd name="connsiteX407" fmla="*/ 2124090 w 7467600"/>
              <a:gd name="connsiteY407" fmla="*/ 6761017 h 6858000"/>
              <a:gd name="connsiteX408" fmla="*/ 2200380 w 7467600"/>
              <a:gd name="connsiteY408" fmla="*/ 6858000 h 6858000"/>
              <a:gd name="connsiteX409" fmla="*/ 2147507 w 7467600"/>
              <a:gd name="connsiteY409" fmla="*/ 6858000 h 6858000"/>
              <a:gd name="connsiteX410" fmla="*/ 2070668 w 7467600"/>
              <a:gd name="connsiteY410" fmla="*/ 6761520 h 6858000"/>
              <a:gd name="connsiteX411" fmla="*/ 1975142 w 7467600"/>
              <a:gd name="connsiteY411" fmla="*/ 6585570 h 6858000"/>
              <a:gd name="connsiteX412" fmla="*/ 2050035 w 7467600"/>
              <a:gd name="connsiteY412" fmla="*/ 6813345 h 6858000"/>
              <a:gd name="connsiteX413" fmla="*/ 2063025 w 7467600"/>
              <a:gd name="connsiteY413" fmla="*/ 6858000 h 6858000"/>
              <a:gd name="connsiteX414" fmla="*/ 2021675 w 7467600"/>
              <a:gd name="connsiteY414" fmla="*/ 6858000 h 6858000"/>
              <a:gd name="connsiteX415" fmla="*/ 2019308 w 7467600"/>
              <a:gd name="connsiteY415" fmla="*/ 6847118 h 6858000"/>
              <a:gd name="connsiteX416" fmla="*/ 1938835 w 7467600"/>
              <a:gd name="connsiteY416" fmla="*/ 6551160 h 6858000"/>
              <a:gd name="connsiteX417" fmla="*/ 1953230 w 7467600"/>
              <a:gd name="connsiteY417" fmla="*/ 6759699 h 6858000"/>
              <a:gd name="connsiteX418" fmla="*/ 1956763 w 7467600"/>
              <a:gd name="connsiteY418" fmla="*/ 6778191 h 6858000"/>
              <a:gd name="connsiteX419" fmla="*/ 1967925 w 7467600"/>
              <a:gd name="connsiteY419" fmla="*/ 6858000 h 6858000"/>
              <a:gd name="connsiteX420" fmla="*/ 1936622 w 7467600"/>
              <a:gd name="connsiteY420" fmla="*/ 6858000 h 6858000"/>
              <a:gd name="connsiteX421" fmla="*/ 1926261 w 7467600"/>
              <a:gd name="connsiteY421" fmla="*/ 6784064 h 6858000"/>
              <a:gd name="connsiteX422" fmla="*/ 1922724 w 7467600"/>
              <a:gd name="connsiteY422" fmla="*/ 6765577 h 6858000"/>
              <a:gd name="connsiteX423" fmla="*/ 1904650 w 7467600"/>
              <a:gd name="connsiteY423" fmla="*/ 6639616 h 6858000"/>
              <a:gd name="connsiteX424" fmla="*/ 1885273 w 7467600"/>
              <a:gd name="connsiteY424" fmla="*/ 6858000 h 6858000"/>
              <a:gd name="connsiteX425" fmla="*/ 1854363 w 7467600"/>
              <a:gd name="connsiteY425" fmla="*/ 6858000 h 6858000"/>
              <a:gd name="connsiteX426" fmla="*/ 1880391 w 7467600"/>
              <a:gd name="connsiteY426" fmla="*/ 6603796 h 6858000"/>
              <a:gd name="connsiteX427" fmla="*/ 1818273 w 7467600"/>
              <a:gd name="connsiteY427" fmla="*/ 6715729 h 6858000"/>
              <a:gd name="connsiteX428" fmla="*/ 1794691 w 7467600"/>
              <a:gd name="connsiteY428" fmla="*/ 6843239 h 6858000"/>
              <a:gd name="connsiteX429" fmla="*/ 1794914 w 7467600"/>
              <a:gd name="connsiteY429" fmla="*/ 6858000 h 6858000"/>
              <a:gd name="connsiteX430" fmla="*/ 1746128 w 7467600"/>
              <a:gd name="connsiteY430" fmla="*/ 6858000 h 6858000"/>
              <a:gd name="connsiteX431" fmla="*/ 1753934 w 7467600"/>
              <a:gd name="connsiteY431" fmla="*/ 6724796 h 6858000"/>
              <a:gd name="connsiteX432" fmla="*/ 1792053 w 7467600"/>
              <a:gd name="connsiteY432" fmla="*/ 6572396 h 6858000"/>
              <a:gd name="connsiteX433" fmla="*/ 1862248 w 7467600"/>
              <a:gd name="connsiteY433" fmla="*/ 6266397 h 6858000"/>
              <a:gd name="connsiteX434" fmla="*/ 1862250 w 7467600"/>
              <a:gd name="connsiteY434" fmla="*/ 6033531 h 6858000"/>
              <a:gd name="connsiteX435" fmla="*/ 1211999 w 7467600"/>
              <a:gd name="connsiteY435" fmla="*/ 6683610 h 6858000"/>
              <a:gd name="connsiteX436" fmla="*/ 1213266 w 7467600"/>
              <a:gd name="connsiteY436" fmla="*/ 6691947 h 6858000"/>
              <a:gd name="connsiteX437" fmla="*/ 1203370 w 7467600"/>
              <a:gd name="connsiteY437" fmla="*/ 6850676 h 6858000"/>
              <a:gd name="connsiteX438" fmla="*/ 1203671 w 7467600"/>
              <a:gd name="connsiteY438" fmla="*/ 6858000 h 6858000"/>
              <a:gd name="connsiteX439" fmla="*/ 1143180 w 7467600"/>
              <a:gd name="connsiteY439" fmla="*/ 6858000 h 6858000"/>
              <a:gd name="connsiteX440" fmla="*/ 1142176 w 7467600"/>
              <a:gd name="connsiteY440" fmla="*/ 6766045 h 6858000"/>
              <a:gd name="connsiteX441" fmla="*/ 1067484 w 7467600"/>
              <a:gd name="connsiteY441" fmla="*/ 6858000 h 6858000"/>
              <a:gd name="connsiteX442" fmla="*/ 953928 w 7467600"/>
              <a:gd name="connsiteY442" fmla="*/ 6858000 h 6858000"/>
              <a:gd name="connsiteX443" fmla="*/ 959715 w 7467600"/>
              <a:gd name="connsiteY443" fmla="*/ 6850185 h 6858000"/>
              <a:gd name="connsiteX444" fmla="*/ 1483788 w 7467600"/>
              <a:gd name="connsiteY444" fmla="*/ 6259174 h 6858000"/>
              <a:gd name="connsiteX445" fmla="*/ 1100671 w 7467600"/>
              <a:gd name="connsiteY445" fmla="*/ 6252137 h 6858000"/>
              <a:gd name="connsiteX446" fmla="*/ 1090144 w 7467600"/>
              <a:gd name="connsiteY446" fmla="*/ 6256748 h 6858000"/>
              <a:gd name="connsiteX447" fmla="*/ 1095872 w 7467600"/>
              <a:gd name="connsiteY447" fmla="*/ 6271892 h 6858000"/>
              <a:gd name="connsiteX448" fmla="*/ 262785 w 7467600"/>
              <a:gd name="connsiteY448" fmla="*/ 6845450 h 6858000"/>
              <a:gd name="connsiteX449" fmla="*/ 209968 w 7467600"/>
              <a:gd name="connsiteY449" fmla="*/ 6770713 h 6858000"/>
              <a:gd name="connsiteX450" fmla="*/ 873460 w 7467600"/>
              <a:gd name="connsiteY450" fmla="*/ 6253768 h 6858000"/>
              <a:gd name="connsiteX451" fmla="*/ 192686 w 7467600"/>
              <a:gd name="connsiteY451" fmla="*/ 5849257 h 6858000"/>
              <a:gd name="connsiteX452" fmla="*/ 4696 w 7467600"/>
              <a:gd name="connsiteY452" fmla="*/ 5697668 h 6858000"/>
              <a:gd name="connsiteX453" fmla="*/ 0 w 7467600"/>
              <a:gd name="connsiteY453" fmla="*/ 5689984 h 6858000"/>
              <a:gd name="connsiteX454" fmla="*/ 0 w 7467600"/>
              <a:gd name="connsiteY454" fmla="*/ 5513472 h 6858000"/>
              <a:gd name="connsiteX455" fmla="*/ 174101 w 7467600"/>
              <a:gd name="connsiteY455" fmla="*/ 5620277 h 6858000"/>
              <a:gd name="connsiteX456" fmla="*/ 891800 w 7467600"/>
              <a:gd name="connsiteY456" fmla="*/ 6036935 h 6858000"/>
              <a:gd name="connsiteX457" fmla="*/ 1072219 w 7467600"/>
              <a:gd name="connsiteY457" fmla="*/ 6169443 h 6858000"/>
              <a:gd name="connsiteX458" fmla="*/ 1074117 w 7467600"/>
              <a:gd name="connsiteY458" fmla="*/ 6170301 h 6858000"/>
              <a:gd name="connsiteX459" fmla="*/ 1083114 w 7467600"/>
              <a:gd name="connsiteY459" fmla="*/ 6174131 h 6858000"/>
              <a:gd name="connsiteX460" fmla="*/ 1543010 w 7467600"/>
              <a:gd name="connsiteY460" fmla="*/ 6191140 h 6858000"/>
              <a:gd name="connsiteX461" fmla="*/ 1551080 w 7467600"/>
              <a:gd name="connsiteY461" fmla="*/ 6195006 h 6858000"/>
              <a:gd name="connsiteX462" fmla="*/ 2345443 w 7467600"/>
              <a:gd name="connsiteY462" fmla="*/ 5549882 h 6858000"/>
              <a:gd name="connsiteX463" fmla="*/ 1721499 w 7467600"/>
              <a:gd name="connsiteY463" fmla="*/ 5599969 h 6858000"/>
              <a:gd name="connsiteX464" fmla="*/ 767716 w 7467600"/>
              <a:gd name="connsiteY464" fmla="*/ 5472768 h 6858000"/>
              <a:gd name="connsiteX465" fmla="*/ 722147 w 7467600"/>
              <a:gd name="connsiteY465" fmla="*/ 5393091 h 6858000"/>
              <a:gd name="connsiteX466" fmla="*/ 1485552 w 7467600"/>
              <a:gd name="connsiteY466" fmla="*/ 5313202 h 6858000"/>
              <a:gd name="connsiteX467" fmla="*/ 2143004 w 7467600"/>
              <a:gd name="connsiteY467" fmla="*/ 5402420 h 6858000"/>
              <a:gd name="connsiteX468" fmla="*/ 1933391 w 7467600"/>
              <a:gd name="connsiteY468" fmla="*/ 5156971 h 6858000"/>
              <a:gd name="connsiteX469" fmla="*/ 1827118 w 7467600"/>
              <a:gd name="connsiteY469" fmla="*/ 4968410 h 6858000"/>
              <a:gd name="connsiteX470" fmla="*/ 1837349 w 7467600"/>
              <a:gd name="connsiteY470" fmla="*/ 4956357 h 6858000"/>
              <a:gd name="connsiteX471" fmla="*/ 2162835 w 7467600"/>
              <a:gd name="connsiteY471" fmla="*/ 5187853 h 6858000"/>
              <a:gd name="connsiteX472" fmla="*/ 2257167 w 7467600"/>
              <a:gd name="connsiteY472" fmla="*/ 5462123 h 6858000"/>
              <a:gd name="connsiteX473" fmla="*/ 2261598 w 7467600"/>
              <a:gd name="connsiteY473" fmla="*/ 5467998 h 6858000"/>
              <a:gd name="connsiteX474" fmla="*/ 2437177 w 7467600"/>
              <a:gd name="connsiteY474" fmla="*/ 5479608 h 6858000"/>
              <a:gd name="connsiteX475" fmla="*/ 2445247 w 7467600"/>
              <a:gd name="connsiteY475" fmla="*/ 5483476 h 6858000"/>
              <a:gd name="connsiteX476" fmla="*/ 2743626 w 7467600"/>
              <a:gd name="connsiteY476" fmla="*/ 5304819 h 6858000"/>
              <a:gd name="connsiteX477" fmla="*/ 3048102 w 7467600"/>
              <a:gd name="connsiteY477" fmla="*/ 5150595 h 6858000"/>
              <a:gd name="connsiteX478" fmla="*/ 1799414 w 7467600"/>
              <a:gd name="connsiteY478" fmla="*/ 4694732 h 6858000"/>
              <a:gd name="connsiteX479" fmla="*/ 1771735 w 7467600"/>
              <a:gd name="connsiteY479" fmla="*/ 4619929 h 6858000"/>
              <a:gd name="connsiteX480" fmla="*/ 3104273 w 7467600"/>
              <a:gd name="connsiteY480" fmla="*/ 5076159 h 6858000"/>
              <a:gd name="connsiteX481" fmla="*/ 3113245 w 7467600"/>
              <a:gd name="connsiteY481" fmla="*/ 5090705 h 6858000"/>
              <a:gd name="connsiteX482" fmla="*/ 3126294 w 7467600"/>
              <a:gd name="connsiteY482" fmla="*/ 5114400 h 6858000"/>
              <a:gd name="connsiteX483" fmla="*/ 3937433 w 7467600"/>
              <a:gd name="connsiteY483" fmla="*/ 4830473 h 6858000"/>
              <a:gd name="connsiteX484" fmla="*/ 3590475 w 7467600"/>
              <a:gd name="connsiteY484" fmla="*/ 4597974 h 6858000"/>
              <a:gd name="connsiteX485" fmla="*/ 3100264 w 7467600"/>
              <a:gd name="connsiteY485" fmla="*/ 4579845 h 6858000"/>
              <a:gd name="connsiteX486" fmla="*/ 2183576 w 7467600"/>
              <a:gd name="connsiteY486" fmla="*/ 4227150 h 6858000"/>
              <a:gd name="connsiteX487" fmla="*/ 2151029 w 7467600"/>
              <a:gd name="connsiteY487" fmla="*/ 4146947 h 6858000"/>
              <a:gd name="connsiteX488" fmla="*/ 3563434 w 7467600"/>
              <a:gd name="connsiteY488" fmla="*/ 4469115 h 6858000"/>
              <a:gd name="connsiteX489" fmla="*/ 3177952 w 7467600"/>
              <a:gd name="connsiteY489" fmla="*/ 3657386 h 6858000"/>
              <a:gd name="connsiteX490" fmla="*/ 3189263 w 7467600"/>
              <a:gd name="connsiteY490" fmla="*/ 3625726 h 6858000"/>
              <a:gd name="connsiteX491" fmla="*/ 3560912 w 7467600"/>
              <a:gd name="connsiteY491" fmla="*/ 4079863 h 6858000"/>
              <a:gd name="connsiteX492" fmla="*/ 3626636 w 7467600"/>
              <a:gd name="connsiteY492" fmla="*/ 4512230 h 6858000"/>
              <a:gd name="connsiteX493" fmla="*/ 3653088 w 7467600"/>
              <a:gd name="connsiteY493" fmla="*/ 4521417 h 6858000"/>
              <a:gd name="connsiteX494" fmla="*/ 3988128 w 7467600"/>
              <a:gd name="connsiteY494" fmla="*/ 4817267 h 6858000"/>
              <a:gd name="connsiteX495" fmla="*/ 4830582 w 7467600"/>
              <a:gd name="connsiteY495" fmla="*/ 4676000 h 6858000"/>
              <a:gd name="connsiteX496" fmla="*/ 4830100 w 7467600"/>
              <a:gd name="connsiteY496" fmla="*/ 4675554 h 6858000"/>
              <a:gd name="connsiteX497" fmla="*/ 4036318 w 7467600"/>
              <a:gd name="connsiteY497" fmla="*/ 4147013 h 6858000"/>
              <a:gd name="connsiteX498" fmla="*/ 3432098 w 7467600"/>
              <a:gd name="connsiteY498" fmla="*/ 3537312 h 6858000"/>
              <a:gd name="connsiteX499" fmla="*/ 3446761 w 7467600"/>
              <a:gd name="connsiteY499" fmla="*/ 3461278 h 6858000"/>
              <a:gd name="connsiteX500" fmla="*/ 4419733 w 7467600"/>
              <a:gd name="connsiteY500" fmla="*/ 3963555 h 6858000"/>
              <a:gd name="connsiteX501" fmla="*/ 4781371 w 7467600"/>
              <a:gd name="connsiteY501" fmla="*/ 4458604 h 6858000"/>
              <a:gd name="connsiteX502" fmla="*/ 4780440 w 7467600"/>
              <a:gd name="connsiteY502" fmla="*/ 4470290 h 6858000"/>
              <a:gd name="connsiteX503" fmla="*/ 4898954 w 7467600"/>
              <a:gd name="connsiteY503" fmla="*/ 4662092 h 6858000"/>
              <a:gd name="connsiteX504" fmla="*/ 4900699 w 7467600"/>
              <a:gd name="connsiteY504" fmla="*/ 4670867 h 6858000"/>
              <a:gd name="connsiteX505" fmla="*/ 5714511 w 7467600"/>
              <a:gd name="connsiteY505" fmla="*/ 4663483 h 6858000"/>
              <a:gd name="connsiteX506" fmla="*/ 5464793 w 7467600"/>
              <a:gd name="connsiteY506" fmla="*/ 4393556 h 6858000"/>
              <a:gd name="connsiteX507" fmla="*/ 5461897 w 7467600"/>
              <a:gd name="connsiteY507" fmla="*/ 4390879 h 6858000"/>
              <a:gd name="connsiteX508" fmla="*/ 4294126 w 7467600"/>
              <a:gd name="connsiteY508" fmla="*/ 3303048 h 6858000"/>
              <a:gd name="connsiteX509" fmla="*/ 4305321 w 7467600"/>
              <a:gd name="connsiteY509" fmla="*/ 3256953 h 6858000"/>
              <a:gd name="connsiteX510" fmla="*/ 4949299 w 7467600"/>
              <a:gd name="connsiteY510" fmla="*/ 3766336 h 6858000"/>
              <a:gd name="connsiteX511" fmla="*/ 5291452 w 7467600"/>
              <a:gd name="connsiteY511" fmla="*/ 4076801 h 6858000"/>
              <a:gd name="connsiteX512" fmla="*/ 5434998 w 7467600"/>
              <a:gd name="connsiteY512" fmla="*/ 4254100 h 6858000"/>
              <a:gd name="connsiteX513" fmla="*/ 5351015 w 7467600"/>
              <a:gd name="connsiteY513" fmla="*/ 3760989 h 6858000"/>
              <a:gd name="connsiteX514" fmla="*/ 5413780 w 7467600"/>
              <a:gd name="connsiteY514" fmla="*/ 2966265 h 6858000"/>
              <a:gd name="connsiteX515" fmla="*/ 5425627 w 7467600"/>
              <a:gd name="connsiteY515" fmla="*/ 2954192 h 6858000"/>
              <a:gd name="connsiteX516" fmla="*/ 6604735 w 7467600"/>
              <a:gd name="connsiteY516" fmla="*/ 2041381 h 6858000"/>
              <a:gd name="connsiteX517" fmla="*/ 7204487 w 7467600"/>
              <a:gd name="connsiteY517" fmla="*/ 2742112 h 6858000"/>
              <a:gd name="connsiteX518" fmla="*/ 7131592 w 7467600"/>
              <a:gd name="connsiteY518" fmla="*/ 2672096 h 6858000"/>
              <a:gd name="connsiteX519" fmla="*/ 6996344 w 7467600"/>
              <a:gd name="connsiteY519" fmla="*/ 2518310 h 6858000"/>
              <a:gd name="connsiteX520" fmla="*/ 6735495 w 7467600"/>
              <a:gd name="connsiteY520" fmla="*/ 2196890 h 6858000"/>
              <a:gd name="connsiteX521" fmla="*/ 6721901 w 7467600"/>
              <a:gd name="connsiteY521" fmla="*/ 2179274 h 6858000"/>
              <a:gd name="connsiteX522" fmla="*/ 6604735 w 7467600"/>
              <a:gd name="connsiteY522" fmla="*/ 2041381 h 6858000"/>
              <a:gd name="connsiteX523" fmla="*/ 6591670 w 7467600"/>
              <a:gd name="connsiteY523" fmla="*/ 1988277 h 6858000"/>
              <a:gd name="connsiteX524" fmla="*/ 6747349 w 7467600"/>
              <a:gd name="connsiteY524" fmla="*/ 2160069 h 6858000"/>
              <a:gd name="connsiteX525" fmla="*/ 6760943 w 7467600"/>
              <a:gd name="connsiteY525" fmla="*/ 2177686 h 6858000"/>
              <a:gd name="connsiteX526" fmla="*/ 7021065 w 7467600"/>
              <a:gd name="connsiteY526" fmla="*/ 2498102 h 6858000"/>
              <a:gd name="connsiteX527" fmla="*/ 7155223 w 7467600"/>
              <a:gd name="connsiteY527" fmla="*/ 2650386 h 6858000"/>
              <a:gd name="connsiteX528" fmla="*/ 7203167 w 7467600"/>
              <a:gd name="connsiteY528" fmla="*/ 2697288 h 6858000"/>
              <a:gd name="connsiteX529" fmla="*/ 6937703 w 7467600"/>
              <a:gd name="connsiteY529" fmla="*/ 2321981 h 6858000"/>
              <a:gd name="connsiteX530" fmla="*/ 6591670 w 7467600"/>
              <a:gd name="connsiteY530" fmla="*/ 1988277 h 6858000"/>
              <a:gd name="connsiteX531" fmla="*/ 5798671 w 7467600"/>
              <a:gd name="connsiteY531" fmla="*/ 1981601 h 6858000"/>
              <a:gd name="connsiteX532" fmla="*/ 5754709 w 7467600"/>
              <a:gd name="connsiteY532" fmla="*/ 2071454 h 6858000"/>
              <a:gd name="connsiteX533" fmla="*/ 5763044 w 7467600"/>
              <a:gd name="connsiteY533" fmla="*/ 2842206 h 6858000"/>
              <a:gd name="connsiteX534" fmla="*/ 5764974 w 7467600"/>
              <a:gd name="connsiteY534" fmla="*/ 2799609 h 6858000"/>
              <a:gd name="connsiteX535" fmla="*/ 5767665 w 7467600"/>
              <a:gd name="connsiteY535" fmla="*/ 2666409 h 6858000"/>
              <a:gd name="connsiteX536" fmla="*/ 5763055 w 7467600"/>
              <a:gd name="connsiteY536" fmla="*/ 2579705 h 6858000"/>
              <a:gd name="connsiteX537" fmla="*/ 5758079 w 7467600"/>
              <a:gd name="connsiteY537" fmla="*/ 2492508 h 6858000"/>
              <a:gd name="connsiteX538" fmla="*/ 5779325 w 7467600"/>
              <a:gd name="connsiteY538" fmla="*/ 2197069 h 6858000"/>
              <a:gd name="connsiteX539" fmla="*/ 5798671 w 7467600"/>
              <a:gd name="connsiteY539" fmla="*/ 1981601 h 6858000"/>
              <a:gd name="connsiteX540" fmla="*/ 5829202 w 7467600"/>
              <a:gd name="connsiteY540" fmla="*/ 1971679 h 6858000"/>
              <a:gd name="connsiteX541" fmla="*/ 5809558 w 7467600"/>
              <a:gd name="connsiteY541" fmla="*/ 2198043 h 6858000"/>
              <a:gd name="connsiteX542" fmla="*/ 5788653 w 7467600"/>
              <a:gd name="connsiteY542" fmla="*/ 2489430 h 6858000"/>
              <a:gd name="connsiteX543" fmla="*/ 5793439 w 7467600"/>
              <a:gd name="connsiteY543" fmla="*/ 2575235 h 6858000"/>
              <a:gd name="connsiteX544" fmla="*/ 5796837 w 7467600"/>
              <a:gd name="connsiteY544" fmla="*/ 2637633 h 6858000"/>
              <a:gd name="connsiteX545" fmla="*/ 5818614 w 7467600"/>
              <a:gd name="connsiteY545" fmla="*/ 2473055 h 6858000"/>
              <a:gd name="connsiteX546" fmla="*/ 5829202 w 7467600"/>
              <a:gd name="connsiteY546" fmla="*/ 1971679 h 6858000"/>
              <a:gd name="connsiteX547" fmla="*/ 5911389 w 7467600"/>
              <a:gd name="connsiteY547" fmla="*/ 1898371 h 6858000"/>
              <a:gd name="connsiteX548" fmla="*/ 6237627 w 7467600"/>
              <a:gd name="connsiteY548" fmla="*/ 2231921 h 6858000"/>
              <a:gd name="connsiteX549" fmla="*/ 5911389 w 7467600"/>
              <a:gd name="connsiteY549" fmla="*/ 1898371 h 6858000"/>
              <a:gd name="connsiteX550" fmla="*/ 6944437 w 7467600"/>
              <a:gd name="connsiteY550" fmla="*/ 1575402 h 6858000"/>
              <a:gd name="connsiteX551" fmla="*/ 6304730 w 7467600"/>
              <a:gd name="connsiteY551" fmla="*/ 1766654 h 6858000"/>
              <a:gd name="connsiteX552" fmla="*/ 6944437 w 7467600"/>
              <a:gd name="connsiteY552" fmla="*/ 1575402 h 6858000"/>
              <a:gd name="connsiteX553" fmla="*/ 7019523 w 7467600"/>
              <a:gd name="connsiteY553" fmla="*/ 1519450 h 6858000"/>
              <a:gd name="connsiteX554" fmla="*/ 6298091 w 7467600"/>
              <a:gd name="connsiteY554" fmla="*/ 1737122 h 6858000"/>
              <a:gd name="connsiteX555" fmla="*/ 7019523 w 7467600"/>
              <a:gd name="connsiteY555" fmla="*/ 1519450 h 6858000"/>
              <a:gd name="connsiteX556" fmla="*/ 2399523 w 7467600"/>
              <a:gd name="connsiteY556" fmla="*/ 1428234 h 6858000"/>
              <a:gd name="connsiteX557" fmla="*/ 2224982 w 7467600"/>
              <a:gd name="connsiteY557" fmla="*/ 1826201 h 6858000"/>
              <a:gd name="connsiteX558" fmla="*/ 2096099 w 7467600"/>
              <a:gd name="connsiteY558" fmla="*/ 2345900 h 6858000"/>
              <a:gd name="connsiteX559" fmla="*/ 2283317 w 7467600"/>
              <a:gd name="connsiteY559" fmla="*/ 1796925 h 6858000"/>
              <a:gd name="connsiteX560" fmla="*/ 2399523 w 7467600"/>
              <a:gd name="connsiteY560" fmla="*/ 1428234 h 6858000"/>
              <a:gd name="connsiteX561" fmla="*/ 2448558 w 7467600"/>
              <a:gd name="connsiteY561" fmla="*/ 1373435 h 6858000"/>
              <a:gd name="connsiteX562" fmla="*/ 2312521 w 7467600"/>
              <a:gd name="connsiteY562" fmla="*/ 1806140 h 6858000"/>
              <a:gd name="connsiteX563" fmla="*/ 2127533 w 7467600"/>
              <a:gd name="connsiteY563" fmla="*/ 2348380 h 6858000"/>
              <a:gd name="connsiteX564" fmla="*/ 2358080 w 7467600"/>
              <a:gd name="connsiteY564" fmla="*/ 1866134 h 6858000"/>
              <a:gd name="connsiteX565" fmla="*/ 2407436 w 7467600"/>
              <a:gd name="connsiteY565" fmla="*/ 1651070 h 6858000"/>
              <a:gd name="connsiteX566" fmla="*/ 2448558 w 7467600"/>
              <a:gd name="connsiteY566" fmla="*/ 1373435 h 6858000"/>
              <a:gd name="connsiteX567" fmla="*/ 278707 w 7467600"/>
              <a:gd name="connsiteY567" fmla="*/ 1352270 h 6858000"/>
              <a:gd name="connsiteX568" fmla="*/ 321570 w 7467600"/>
              <a:gd name="connsiteY568" fmla="*/ 1861610 h 6858000"/>
              <a:gd name="connsiteX569" fmla="*/ 294281 w 7467600"/>
              <a:gd name="connsiteY569" fmla="*/ 1440658 h 6858000"/>
              <a:gd name="connsiteX570" fmla="*/ 278707 w 7467600"/>
              <a:gd name="connsiteY570" fmla="*/ 1352270 h 6858000"/>
              <a:gd name="connsiteX571" fmla="*/ 1423821 w 7467600"/>
              <a:gd name="connsiteY571" fmla="*/ 1351958 h 6858000"/>
              <a:gd name="connsiteX572" fmla="*/ 1638521 w 7467600"/>
              <a:gd name="connsiteY572" fmla="*/ 1908470 h 6858000"/>
              <a:gd name="connsiteX573" fmla="*/ 1754199 w 7467600"/>
              <a:gd name="connsiteY573" fmla="*/ 2149284 h 6858000"/>
              <a:gd name="connsiteX574" fmla="*/ 1908359 w 7467600"/>
              <a:gd name="connsiteY574" fmla="*/ 2364988 h 6858000"/>
              <a:gd name="connsiteX575" fmla="*/ 1647661 w 7467600"/>
              <a:gd name="connsiteY575" fmla="*/ 1825945 h 6858000"/>
              <a:gd name="connsiteX576" fmla="*/ 1423821 w 7467600"/>
              <a:gd name="connsiteY576" fmla="*/ 1351958 h 6858000"/>
              <a:gd name="connsiteX577" fmla="*/ 1431890 w 7467600"/>
              <a:gd name="connsiteY577" fmla="*/ 1306475 h 6858000"/>
              <a:gd name="connsiteX578" fmla="*/ 1507597 w 7467600"/>
              <a:gd name="connsiteY578" fmla="*/ 1446132 h 6858000"/>
              <a:gd name="connsiteX579" fmla="*/ 1674586 w 7467600"/>
              <a:gd name="connsiteY579" fmla="*/ 1813832 h 6858000"/>
              <a:gd name="connsiteX580" fmla="*/ 1815950 w 7467600"/>
              <a:gd name="connsiteY580" fmla="*/ 2128564 h 6858000"/>
              <a:gd name="connsiteX581" fmla="*/ 1984242 w 7467600"/>
              <a:gd name="connsiteY581" fmla="*/ 2430829 h 6858000"/>
              <a:gd name="connsiteX582" fmla="*/ 2014023 w 7467600"/>
              <a:gd name="connsiteY582" fmla="*/ 2450995 h 6858000"/>
              <a:gd name="connsiteX583" fmla="*/ 1747337 w 7467600"/>
              <a:gd name="connsiteY583" fmla="*/ 1855264 h 6858000"/>
              <a:gd name="connsiteX584" fmla="*/ 1533749 w 7467600"/>
              <a:gd name="connsiteY584" fmla="*/ 1478656 h 6858000"/>
              <a:gd name="connsiteX585" fmla="*/ 1431890 w 7467600"/>
              <a:gd name="connsiteY585" fmla="*/ 1306475 h 6858000"/>
              <a:gd name="connsiteX586" fmla="*/ 5052692 w 7467600"/>
              <a:gd name="connsiteY586" fmla="*/ 1292994 h 6858000"/>
              <a:gd name="connsiteX587" fmla="*/ 5200661 w 7467600"/>
              <a:gd name="connsiteY587" fmla="*/ 1635186 h 6858000"/>
              <a:gd name="connsiteX588" fmla="*/ 5297138 w 7467600"/>
              <a:gd name="connsiteY588" fmla="*/ 1906351 h 6858000"/>
              <a:gd name="connsiteX589" fmla="*/ 5052692 w 7467600"/>
              <a:gd name="connsiteY589" fmla="*/ 1292994 h 6858000"/>
              <a:gd name="connsiteX590" fmla="*/ 5009948 w 7467600"/>
              <a:gd name="connsiteY590" fmla="*/ 1273619 h 6858000"/>
              <a:gd name="connsiteX591" fmla="*/ 5121777 w 7467600"/>
              <a:gd name="connsiteY591" fmla="*/ 1654213 h 6858000"/>
              <a:gd name="connsiteX592" fmla="*/ 5293545 w 7467600"/>
              <a:gd name="connsiteY592" fmla="*/ 2072247 h 6858000"/>
              <a:gd name="connsiteX593" fmla="*/ 5294042 w 7467600"/>
              <a:gd name="connsiteY593" fmla="*/ 2065019 h 6858000"/>
              <a:gd name="connsiteX594" fmla="*/ 5171936 w 7467600"/>
              <a:gd name="connsiteY594" fmla="*/ 1647613 h 6858000"/>
              <a:gd name="connsiteX595" fmla="*/ 5009948 w 7467600"/>
              <a:gd name="connsiteY595" fmla="*/ 1273619 h 6858000"/>
              <a:gd name="connsiteX596" fmla="*/ 655236 w 7467600"/>
              <a:gd name="connsiteY596" fmla="*/ 1268632 h 6858000"/>
              <a:gd name="connsiteX597" fmla="*/ 839521 w 7467600"/>
              <a:gd name="connsiteY597" fmla="*/ 1685315 h 6858000"/>
              <a:gd name="connsiteX598" fmla="*/ 1109416 w 7467600"/>
              <a:gd name="connsiteY598" fmla="*/ 2061663 h 6858000"/>
              <a:gd name="connsiteX599" fmla="*/ 1298300 w 7467600"/>
              <a:gd name="connsiteY599" fmla="*/ 2247742 h 6858000"/>
              <a:gd name="connsiteX600" fmla="*/ 1125871 w 7467600"/>
              <a:gd name="connsiteY600" fmla="*/ 1989513 h 6858000"/>
              <a:gd name="connsiteX601" fmla="*/ 981574 w 7467600"/>
              <a:gd name="connsiteY601" fmla="*/ 1783157 h 6858000"/>
              <a:gd name="connsiteX602" fmla="*/ 922198 w 7467600"/>
              <a:gd name="connsiteY602" fmla="*/ 1677437 h 6858000"/>
              <a:gd name="connsiteX603" fmla="*/ 869293 w 7467600"/>
              <a:gd name="connsiteY603" fmla="*/ 1583214 h 6858000"/>
              <a:gd name="connsiteX604" fmla="*/ 751431 w 7467600"/>
              <a:gd name="connsiteY604" fmla="*/ 1405731 h 6858000"/>
              <a:gd name="connsiteX605" fmla="*/ 655236 w 7467600"/>
              <a:gd name="connsiteY605" fmla="*/ 1268632 h 6858000"/>
              <a:gd name="connsiteX606" fmla="*/ 6516292 w 7467600"/>
              <a:gd name="connsiteY606" fmla="*/ 1263064 h 6858000"/>
              <a:gd name="connsiteX607" fmla="*/ 5736320 w 7467600"/>
              <a:gd name="connsiteY607" fmla="*/ 1501803 h 6858000"/>
              <a:gd name="connsiteX608" fmla="*/ 6516292 w 7467600"/>
              <a:gd name="connsiteY608" fmla="*/ 1263064 h 6858000"/>
              <a:gd name="connsiteX609" fmla="*/ 291466 w 7467600"/>
              <a:gd name="connsiteY609" fmla="*/ 1250369 h 6858000"/>
              <a:gd name="connsiteX610" fmla="*/ 323180 w 7467600"/>
              <a:gd name="connsiteY610" fmla="*/ 1435283 h 6858000"/>
              <a:gd name="connsiteX611" fmla="*/ 349381 w 7467600"/>
              <a:gd name="connsiteY611" fmla="*/ 1875041 h 6858000"/>
              <a:gd name="connsiteX612" fmla="*/ 374363 w 7467600"/>
              <a:gd name="connsiteY612" fmla="*/ 1506494 h 6858000"/>
              <a:gd name="connsiteX613" fmla="*/ 302168 w 7467600"/>
              <a:gd name="connsiteY613" fmla="*/ 1274495 h 6858000"/>
              <a:gd name="connsiteX614" fmla="*/ 291466 w 7467600"/>
              <a:gd name="connsiteY614" fmla="*/ 1250369 h 6858000"/>
              <a:gd name="connsiteX615" fmla="*/ 678222 w 7467600"/>
              <a:gd name="connsiteY615" fmla="*/ 1248670 h 6858000"/>
              <a:gd name="connsiteX616" fmla="*/ 775536 w 7467600"/>
              <a:gd name="connsiteY616" fmla="*/ 1388015 h 6858000"/>
              <a:gd name="connsiteX617" fmla="*/ 894529 w 7467600"/>
              <a:gd name="connsiteY617" fmla="*/ 1567739 h 6858000"/>
              <a:gd name="connsiteX618" fmla="*/ 948000 w 7467600"/>
              <a:gd name="connsiteY618" fmla="*/ 1663088 h 6858000"/>
              <a:gd name="connsiteX619" fmla="*/ 1006812 w 7467600"/>
              <a:gd name="connsiteY619" fmla="*/ 1767683 h 6858000"/>
              <a:gd name="connsiteX620" fmla="*/ 1149133 w 7467600"/>
              <a:gd name="connsiteY620" fmla="*/ 1971513 h 6858000"/>
              <a:gd name="connsiteX621" fmla="*/ 1333952 w 7467600"/>
              <a:gd name="connsiteY621" fmla="*/ 2251620 h 6858000"/>
              <a:gd name="connsiteX622" fmla="*/ 1337329 w 7467600"/>
              <a:gd name="connsiteY622" fmla="*/ 2258350 h 6858000"/>
              <a:gd name="connsiteX623" fmla="*/ 1014726 w 7467600"/>
              <a:gd name="connsiteY623" fmla="*/ 1615556 h 6858000"/>
              <a:gd name="connsiteX624" fmla="*/ 678222 w 7467600"/>
              <a:gd name="connsiteY624" fmla="*/ 1248670 h 6858000"/>
              <a:gd name="connsiteX625" fmla="*/ 6691602 w 7467600"/>
              <a:gd name="connsiteY625" fmla="*/ 1140573 h 6858000"/>
              <a:gd name="connsiteX626" fmla="*/ 6571100 w 7467600"/>
              <a:gd name="connsiteY626" fmla="*/ 1183662 h 6858000"/>
              <a:gd name="connsiteX627" fmla="*/ 6241687 w 7467600"/>
              <a:gd name="connsiteY627" fmla="*/ 1257600 h 6858000"/>
              <a:gd name="connsiteX628" fmla="*/ 5693009 w 7467600"/>
              <a:gd name="connsiteY628" fmla="*/ 1478256 h 6858000"/>
              <a:gd name="connsiteX629" fmla="*/ 6548420 w 7467600"/>
              <a:gd name="connsiteY629" fmla="*/ 1214599 h 6858000"/>
              <a:gd name="connsiteX630" fmla="*/ 6605473 w 7467600"/>
              <a:gd name="connsiteY630" fmla="*/ 1184686 h 6858000"/>
              <a:gd name="connsiteX631" fmla="*/ 6691602 w 7467600"/>
              <a:gd name="connsiteY631" fmla="*/ 1140573 h 6858000"/>
              <a:gd name="connsiteX632" fmla="*/ 4002475 w 7467600"/>
              <a:gd name="connsiteY632" fmla="*/ 1037802 h 6858000"/>
              <a:gd name="connsiteX633" fmla="*/ 4000324 w 7467600"/>
              <a:gd name="connsiteY633" fmla="*/ 1039362 h 6858000"/>
              <a:gd name="connsiteX634" fmla="*/ 4002862 w 7467600"/>
              <a:gd name="connsiteY634" fmla="*/ 1042866 h 6858000"/>
              <a:gd name="connsiteX635" fmla="*/ 4002475 w 7467600"/>
              <a:gd name="connsiteY635" fmla="*/ 1037802 h 6858000"/>
              <a:gd name="connsiteX636" fmla="*/ 506322 w 7467600"/>
              <a:gd name="connsiteY636" fmla="*/ 1020997 h 6858000"/>
              <a:gd name="connsiteX637" fmla="*/ 533068 w 7467600"/>
              <a:gd name="connsiteY637" fmla="*/ 1029409 h 6858000"/>
              <a:gd name="connsiteX638" fmla="*/ 1232525 w 7467600"/>
              <a:gd name="connsiteY638" fmla="*/ 1804675 h 6858000"/>
              <a:gd name="connsiteX639" fmla="*/ 1388858 w 7467600"/>
              <a:gd name="connsiteY639" fmla="*/ 2368011 h 6858000"/>
              <a:gd name="connsiteX640" fmla="*/ 1384098 w 7467600"/>
              <a:gd name="connsiteY640" fmla="*/ 2378125 h 6858000"/>
              <a:gd name="connsiteX641" fmla="*/ 1425393 w 7467600"/>
              <a:gd name="connsiteY641" fmla="*/ 2589124 h 6858000"/>
              <a:gd name="connsiteX642" fmla="*/ 1424001 w 7467600"/>
              <a:gd name="connsiteY642" fmla="*/ 2597541 h 6858000"/>
              <a:gd name="connsiteX643" fmla="*/ 2152729 w 7467600"/>
              <a:gd name="connsiteY643" fmla="*/ 2864487 h 6858000"/>
              <a:gd name="connsiteX644" fmla="*/ 2020609 w 7467600"/>
              <a:gd name="connsiteY644" fmla="*/ 2539671 h 6858000"/>
              <a:gd name="connsiteX645" fmla="*/ 2018920 w 7467600"/>
              <a:gd name="connsiteY645" fmla="*/ 2536309 h 6858000"/>
              <a:gd name="connsiteX646" fmla="*/ 1342441 w 7467600"/>
              <a:gd name="connsiteY646" fmla="*/ 1173017 h 6858000"/>
              <a:gd name="connsiteX647" fmla="*/ 1367925 w 7467600"/>
              <a:gd name="connsiteY647" fmla="*/ 1135648 h 6858000"/>
              <a:gd name="connsiteX648" fmla="*/ 1771401 w 7467600"/>
              <a:gd name="connsiteY648" fmla="*/ 1806673 h 6858000"/>
              <a:gd name="connsiteX649" fmla="*/ 1972385 w 7467600"/>
              <a:gd name="connsiteY649" fmla="*/ 2198735 h 6858000"/>
              <a:gd name="connsiteX650" fmla="*/ 2040892 w 7467600"/>
              <a:gd name="connsiteY650" fmla="*/ 2405205 h 6858000"/>
              <a:gd name="connsiteX651" fmla="*/ 2131689 w 7467600"/>
              <a:gd name="connsiteY651" fmla="*/ 1936926 h 6858000"/>
              <a:gd name="connsiteX652" fmla="*/ 2454820 w 7467600"/>
              <a:gd name="connsiteY652" fmla="*/ 1248808 h 6858000"/>
              <a:gd name="connsiteX653" fmla="*/ 2492512 w 7467600"/>
              <a:gd name="connsiteY653" fmla="*/ 1302920 h 6858000"/>
              <a:gd name="connsiteX654" fmla="*/ 2081216 w 7467600"/>
              <a:gd name="connsiteY654" fmla="*/ 2527513 h 6858000"/>
              <a:gd name="connsiteX655" fmla="*/ 2081211 w 7467600"/>
              <a:gd name="connsiteY655" fmla="*/ 2528916 h 6858000"/>
              <a:gd name="connsiteX656" fmla="*/ 2199067 w 7467600"/>
              <a:gd name="connsiteY656" fmla="*/ 2884061 h 6858000"/>
              <a:gd name="connsiteX657" fmla="*/ 3192586 w 7467600"/>
              <a:gd name="connsiteY657" fmla="*/ 3411496 h 6858000"/>
              <a:gd name="connsiteX658" fmla="*/ 3182620 w 7467600"/>
              <a:gd name="connsiteY658" fmla="*/ 3483279 h 6858000"/>
              <a:gd name="connsiteX659" fmla="*/ 2435119 w 7467600"/>
              <a:gd name="connsiteY659" fmla="*/ 3080173 h 6858000"/>
              <a:gd name="connsiteX660" fmla="*/ 2410152 w 7467600"/>
              <a:gd name="connsiteY660" fmla="*/ 3063751 h 6858000"/>
              <a:gd name="connsiteX661" fmla="*/ 2408099 w 7467600"/>
              <a:gd name="connsiteY661" fmla="*/ 3064403 h 6858000"/>
              <a:gd name="connsiteX662" fmla="*/ 2407218 w 7467600"/>
              <a:gd name="connsiteY662" fmla="*/ 3070324 h 6858000"/>
              <a:gd name="connsiteX663" fmla="*/ 2380138 w 7467600"/>
              <a:gd name="connsiteY663" fmla="*/ 3099341 h 6858000"/>
              <a:gd name="connsiteX664" fmla="*/ 1765923 w 7467600"/>
              <a:gd name="connsiteY664" fmla="*/ 3581043 h 6858000"/>
              <a:gd name="connsiteX665" fmla="*/ 1702258 w 7467600"/>
              <a:gd name="connsiteY665" fmla="*/ 3612286 h 6858000"/>
              <a:gd name="connsiteX666" fmla="*/ 1538370 w 7467600"/>
              <a:gd name="connsiteY666" fmla="*/ 3811804 h 6858000"/>
              <a:gd name="connsiteX667" fmla="*/ 542867 w 7467600"/>
              <a:gd name="connsiteY667" fmla="*/ 4944092 h 6858000"/>
              <a:gd name="connsiteX668" fmla="*/ 515800 w 7467600"/>
              <a:gd name="connsiteY668" fmla="*/ 4862180 h 6858000"/>
              <a:gd name="connsiteX669" fmla="*/ 909145 w 7467600"/>
              <a:gd name="connsiteY669" fmla="*/ 4199225 h 6858000"/>
              <a:gd name="connsiteX670" fmla="*/ 1214067 w 7467600"/>
              <a:gd name="connsiteY670" fmla="*/ 3908561 h 6858000"/>
              <a:gd name="connsiteX671" fmla="*/ 640967 w 7467600"/>
              <a:gd name="connsiteY671" fmla="*/ 4105601 h 6858000"/>
              <a:gd name="connsiteX672" fmla="*/ 112563 w 7467600"/>
              <a:gd name="connsiteY672" fmla="*/ 4396952 h 6858000"/>
              <a:gd name="connsiteX673" fmla="*/ 0 w 7467600"/>
              <a:gd name="connsiteY673" fmla="*/ 4466006 h 6858000"/>
              <a:gd name="connsiteX674" fmla="*/ 0 w 7467600"/>
              <a:gd name="connsiteY674" fmla="*/ 4233763 h 6858000"/>
              <a:gd name="connsiteX675" fmla="*/ 36881 w 7467600"/>
              <a:gd name="connsiteY675" fmla="*/ 4200118 h 6858000"/>
              <a:gd name="connsiteX676" fmla="*/ 910534 w 7467600"/>
              <a:gd name="connsiteY676" fmla="*/ 3629753 h 6858000"/>
              <a:gd name="connsiteX677" fmla="*/ 1578717 w 7467600"/>
              <a:gd name="connsiteY677" fmla="*/ 3575982 h 6858000"/>
              <a:gd name="connsiteX678" fmla="*/ 2338780 w 7467600"/>
              <a:gd name="connsiteY678" fmla="*/ 3033725 h 6858000"/>
              <a:gd name="connsiteX679" fmla="*/ 1807991 w 7467600"/>
              <a:gd name="connsiteY679" fmla="*/ 2807184 h 6858000"/>
              <a:gd name="connsiteX680" fmla="*/ 1416358 w 7467600"/>
              <a:gd name="connsiteY680" fmla="*/ 3112571 h 6858000"/>
              <a:gd name="connsiteX681" fmla="*/ 939066 w 7467600"/>
              <a:gd name="connsiteY681" fmla="*/ 3378798 h 6858000"/>
              <a:gd name="connsiteX682" fmla="*/ 115099 w 7467600"/>
              <a:gd name="connsiteY682" fmla="*/ 3607650 h 6858000"/>
              <a:gd name="connsiteX683" fmla="*/ 97284 w 7467600"/>
              <a:gd name="connsiteY683" fmla="*/ 3520393 h 6858000"/>
              <a:gd name="connsiteX684" fmla="*/ 922050 w 7467600"/>
              <a:gd name="connsiteY684" fmla="*/ 3074867 h 6858000"/>
              <a:gd name="connsiteX685" fmla="*/ 1405265 w 7467600"/>
              <a:gd name="connsiteY685" fmla="*/ 3016319 h 6858000"/>
              <a:gd name="connsiteX686" fmla="*/ 1407512 w 7467600"/>
              <a:gd name="connsiteY686" fmla="*/ 3018001 h 6858000"/>
              <a:gd name="connsiteX687" fmla="*/ 1726266 w 7467600"/>
              <a:gd name="connsiteY687" fmla="*/ 2777274 h 6858000"/>
              <a:gd name="connsiteX688" fmla="*/ 625390 w 7467600"/>
              <a:gd name="connsiteY688" fmla="*/ 2514541 h 6858000"/>
              <a:gd name="connsiteX689" fmla="*/ 619799 w 7467600"/>
              <a:gd name="connsiteY689" fmla="*/ 2527180 h 6858000"/>
              <a:gd name="connsiteX690" fmla="*/ 310030 w 7467600"/>
              <a:gd name="connsiteY690" fmla="*/ 2771818 h 6858000"/>
              <a:gd name="connsiteX691" fmla="*/ 173877 w 7467600"/>
              <a:gd name="connsiteY691" fmla="*/ 2937056 h 6858000"/>
              <a:gd name="connsiteX692" fmla="*/ 77889 w 7467600"/>
              <a:gd name="connsiteY692" fmla="*/ 3138440 h 6858000"/>
              <a:gd name="connsiteX693" fmla="*/ 0 w 7467600"/>
              <a:gd name="connsiteY693" fmla="*/ 3271395 h 6858000"/>
              <a:gd name="connsiteX694" fmla="*/ 0 w 7467600"/>
              <a:gd name="connsiteY694" fmla="*/ 3153002 h 6858000"/>
              <a:gd name="connsiteX695" fmla="*/ 2386 w 7467600"/>
              <a:gd name="connsiteY695" fmla="*/ 3149203 h 6858000"/>
              <a:gd name="connsiteX696" fmla="*/ 89753 w 7467600"/>
              <a:gd name="connsiteY696" fmla="*/ 2987702 h 6858000"/>
              <a:gd name="connsiteX697" fmla="*/ 76869 w 7467600"/>
              <a:gd name="connsiteY697" fmla="*/ 3005404 h 6858000"/>
              <a:gd name="connsiteX698" fmla="*/ 32049 w 7467600"/>
              <a:gd name="connsiteY698" fmla="*/ 3065814 h 6858000"/>
              <a:gd name="connsiteX699" fmla="*/ 0 w 7467600"/>
              <a:gd name="connsiteY699" fmla="*/ 3108744 h 6858000"/>
              <a:gd name="connsiteX700" fmla="*/ 0 w 7467600"/>
              <a:gd name="connsiteY700" fmla="*/ 3058059 h 6858000"/>
              <a:gd name="connsiteX701" fmla="*/ 7610 w 7467600"/>
              <a:gd name="connsiteY701" fmla="*/ 3047889 h 6858000"/>
              <a:gd name="connsiteX702" fmla="*/ 52419 w 7467600"/>
              <a:gd name="connsiteY702" fmla="*/ 2987479 h 6858000"/>
              <a:gd name="connsiteX703" fmla="*/ 59142 w 7467600"/>
              <a:gd name="connsiteY703" fmla="*/ 2978488 h 6858000"/>
              <a:gd name="connsiteX704" fmla="*/ 0 w 7467600"/>
              <a:gd name="connsiteY704" fmla="*/ 3015334 h 6858000"/>
              <a:gd name="connsiteX705" fmla="*/ 0 w 7467600"/>
              <a:gd name="connsiteY705" fmla="*/ 2914286 h 6858000"/>
              <a:gd name="connsiteX706" fmla="*/ 36383 w 7467600"/>
              <a:gd name="connsiteY706" fmla="*/ 2901128 h 6858000"/>
              <a:gd name="connsiteX707" fmla="*/ 156329 w 7467600"/>
              <a:gd name="connsiteY707" fmla="*/ 2840533 h 6858000"/>
              <a:gd name="connsiteX708" fmla="*/ 358355 w 7467600"/>
              <a:gd name="connsiteY708" fmla="*/ 2620471 h 6858000"/>
              <a:gd name="connsiteX709" fmla="*/ 510577 w 7467600"/>
              <a:gd name="connsiteY709" fmla="*/ 2501244 h 6858000"/>
              <a:gd name="connsiteX710" fmla="*/ 211967 w 7467600"/>
              <a:gd name="connsiteY710" fmla="*/ 2479171 h 6858000"/>
              <a:gd name="connsiteX711" fmla="*/ 0 w 7467600"/>
              <a:gd name="connsiteY711" fmla="*/ 2476398 h 6858000"/>
              <a:gd name="connsiteX712" fmla="*/ 0 w 7467600"/>
              <a:gd name="connsiteY712" fmla="*/ 2389189 h 6858000"/>
              <a:gd name="connsiteX713" fmla="*/ 103062 w 7467600"/>
              <a:gd name="connsiteY713" fmla="*/ 2389518 h 6858000"/>
              <a:gd name="connsiteX714" fmla="*/ 510734 w 7467600"/>
              <a:gd name="connsiteY714" fmla="*/ 2416201 h 6858000"/>
              <a:gd name="connsiteX715" fmla="*/ 279257 w 7467600"/>
              <a:gd name="connsiteY715" fmla="*/ 2092102 h 6858000"/>
              <a:gd name="connsiteX716" fmla="*/ 65265 w 7467600"/>
              <a:gd name="connsiteY716" fmla="*/ 2006049 h 6858000"/>
              <a:gd name="connsiteX717" fmla="*/ 0 w 7467600"/>
              <a:gd name="connsiteY717" fmla="*/ 1982532 h 6858000"/>
              <a:gd name="connsiteX718" fmla="*/ 0 w 7467600"/>
              <a:gd name="connsiteY718" fmla="*/ 1912789 h 6858000"/>
              <a:gd name="connsiteX719" fmla="*/ 97460 w 7467600"/>
              <a:gd name="connsiteY719" fmla="*/ 1953725 h 6858000"/>
              <a:gd name="connsiteX720" fmla="*/ 221272 w 7467600"/>
              <a:gd name="connsiteY720" fmla="*/ 1980766 h 6858000"/>
              <a:gd name="connsiteX721" fmla="*/ 116765 w 7467600"/>
              <a:gd name="connsiteY721" fmla="*/ 1911033 h 6858000"/>
              <a:gd name="connsiteX722" fmla="*/ 16405 w 7467600"/>
              <a:gd name="connsiteY722" fmla="*/ 1803412 h 6858000"/>
              <a:gd name="connsiteX723" fmla="*/ 0 w 7467600"/>
              <a:gd name="connsiteY723" fmla="*/ 1784777 h 6858000"/>
              <a:gd name="connsiteX724" fmla="*/ 0 w 7467600"/>
              <a:gd name="connsiteY724" fmla="*/ 1740082 h 6858000"/>
              <a:gd name="connsiteX725" fmla="*/ 39394 w 7467600"/>
              <a:gd name="connsiteY725" fmla="*/ 1784856 h 6858000"/>
              <a:gd name="connsiteX726" fmla="*/ 135813 w 7467600"/>
              <a:gd name="connsiteY726" fmla="*/ 1888838 h 6858000"/>
              <a:gd name="connsiteX727" fmla="*/ 242575 w 7467600"/>
              <a:gd name="connsiteY727" fmla="*/ 1958841 h 6858000"/>
              <a:gd name="connsiteX728" fmla="*/ 82197 w 7467600"/>
              <a:gd name="connsiteY728" fmla="*/ 1754826 h 6858000"/>
              <a:gd name="connsiteX729" fmla="*/ 0 w 7467600"/>
              <a:gd name="connsiteY729" fmla="*/ 1679650 h 6858000"/>
              <a:gd name="connsiteX730" fmla="*/ 0 w 7467600"/>
              <a:gd name="connsiteY730" fmla="*/ 1602463 h 6858000"/>
              <a:gd name="connsiteX731" fmla="*/ 84689 w 7467600"/>
              <a:gd name="connsiteY731" fmla="*/ 1677442 h 6858000"/>
              <a:gd name="connsiteX732" fmla="*/ 298437 w 7467600"/>
              <a:gd name="connsiteY732" fmla="*/ 1968019 h 6858000"/>
              <a:gd name="connsiteX733" fmla="*/ 227269 w 7467600"/>
              <a:gd name="connsiteY733" fmla="*/ 1114064 h 6858000"/>
              <a:gd name="connsiteX734" fmla="*/ 248003 w 7467600"/>
              <a:gd name="connsiteY734" fmla="*/ 1089613 h 6858000"/>
              <a:gd name="connsiteX735" fmla="*/ 427020 w 7467600"/>
              <a:gd name="connsiteY735" fmla="*/ 1619803 h 6858000"/>
              <a:gd name="connsiteX736" fmla="*/ 340345 w 7467600"/>
              <a:gd name="connsiteY736" fmla="*/ 2027739 h 6858000"/>
              <a:gd name="connsiteX737" fmla="*/ 360865 w 7467600"/>
              <a:gd name="connsiteY737" fmla="*/ 2044827 h 6858000"/>
              <a:gd name="connsiteX738" fmla="*/ 560414 w 7467600"/>
              <a:gd name="connsiteY738" fmla="*/ 2421457 h 6858000"/>
              <a:gd name="connsiteX739" fmla="*/ 1359703 w 7467600"/>
              <a:gd name="connsiteY739" fmla="*/ 2578554 h 6858000"/>
              <a:gd name="connsiteX740" fmla="*/ 1359422 w 7467600"/>
              <a:gd name="connsiteY740" fmla="*/ 2577994 h 6858000"/>
              <a:gd name="connsiteX741" fmla="*/ 828701 w 7467600"/>
              <a:gd name="connsiteY741" fmla="*/ 1839520 h 6858000"/>
              <a:gd name="connsiteX742" fmla="*/ 494427 w 7467600"/>
              <a:gd name="connsiteY742" fmla="*/ 1092333 h 6858000"/>
              <a:gd name="connsiteX743" fmla="*/ 506322 w 7467600"/>
              <a:gd name="connsiteY743" fmla="*/ 1020997 h 6858000"/>
              <a:gd name="connsiteX744" fmla="*/ 4570198 w 7467600"/>
              <a:gd name="connsiteY744" fmla="*/ 978081 h 6858000"/>
              <a:gd name="connsiteX745" fmla="*/ 4523691 w 7467600"/>
              <a:gd name="connsiteY745" fmla="*/ 1127776 h 6858000"/>
              <a:gd name="connsiteX746" fmla="*/ 4509875 w 7467600"/>
              <a:gd name="connsiteY746" fmla="*/ 1167552 h 6858000"/>
              <a:gd name="connsiteX747" fmla="*/ 4478168 w 7467600"/>
              <a:gd name="connsiteY747" fmla="*/ 1260735 h 6858000"/>
              <a:gd name="connsiteX748" fmla="*/ 4409309 w 7467600"/>
              <a:gd name="connsiteY748" fmla="*/ 1666996 h 6858000"/>
              <a:gd name="connsiteX749" fmla="*/ 4370031 w 7467600"/>
              <a:gd name="connsiteY749" fmla="*/ 1955666 h 6858000"/>
              <a:gd name="connsiteX750" fmla="*/ 4570198 w 7467600"/>
              <a:gd name="connsiteY750" fmla="*/ 978081 h 6858000"/>
              <a:gd name="connsiteX751" fmla="*/ 4557898 w 7467600"/>
              <a:gd name="connsiteY751" fmla="*/ 900011 h 6858000"/>
              <a:gd name="connsiteX752" fmla="*/ 4344840 w 7467600"/>
              <a:gd name="connsiteY752" fmla="*/ 1922038 h 6858000"/>
              <a:gd name="connsiteX753" fmla="*/ 4378710 w 7467600"/>
              <a:gd name="connsiteY753" fmla="*/ 1665516 h 6858000"/>
              <a:gd name="connsiteX754" fmla="*/ 4448798 w 7467600"/>
              <a:gd name="connsiteY754" fmla="*/ 1253024 h 6858000"/>
              <a:gd name="connsiteX755" fmla="*/ 4480315 w 7467600"/>
              <a:gd name="connsiteY755" fmla="*/ 1158454 h 6858000"/>
              <a:gd name="connsiteX756" fmla="*/ 4494133 w 7467600"/>
              <a:gd name="connsiteY756" fmla="*/ 1118676 h 6858000"/>
              <a:gd name="connsiteX757" fmla="*/ 4557898 w 7467600"/>
              <a:gd name="connsiteY757" fmla="*/ 900011 h 6858000"/>
              <a:gd name="connsiteX758" fmla="*/ 5870151 w 7467600"/>
              <a:gd name="connsiteY758" fmla="*/ 898890 h 6858000"/>
              <a:gd name="connsiteX759" fmla="*/ 5861335 w 7467600"/>
              <a:gd name="connsiteY759" fmla="*/ 899177 h 6858000"/>
              <a:gd name="connsiteX760" fmla="*/ 5843702 w 7467600"/>
              <a:gd name="connsiteY760" fmla="*/ 899748 h 6858000"/>
              <a:gd name="connsiteX761" fmla="*/ 5651107 w 7467600"/>
              <a:gd name="connsiteY761" fmla="*/ 920306 h 6858000"/>
              <a:gd name="connsiteX762" fmla="*/ 5459407 w 7467600"/>
              <a:gd name="connsiteY762" fmla="*/ 940975 h 6858000"/>
              <a:gd name="connsiteX763" fmla="*/ 5374846 w 7467600"/>
              <a:gd name="connsiteY763" fmla="*/ 941988 h 6858000"/>
              <a:gd name="connsiteX764" fmla="*/ 5256105 w 7467600"/>
              <a:gd name="connsiteY764" fmla="*/ 945632 h 6858000"/>
              <a:gd name="connsiteX765" fmla="*/ 5107071 w 7467600"/>
              <a:gd name="connsiteY765" fmla="*/ 969720 h 6858000"/>
              <a:gd name="connsiteX766" fmla="*/ 4998681 w 7467600"/>
              <a:gd name="connsiteY766" fmla="*/ 988771 h 6858000"/>
              <a:gd name="connsiteX767" fmla="*/ 5870151 w 7467600"/>
              <a:gd name="connsiteY767" fmla="*/ 898890 h 6858000"/>
              <a:gd name="connsiteX768" fmla="*/ 5504425 w 7467600"/>
              <a:gd name="connsiteY768" fmla="*/ 848067 h 6858000"/>
              <a:gd name="connsiteX769" fmla="*/ 4968849 w 7467600"/>
              <a:gd name="connsiteY769" fmla="*/ 962318 h 6858000"/>
              <a:gd name="connsiteX770" fmla="*/ 5104039 w 7467600"/>
              <a:gd name="connsiteY770" fmla="*/ 940634 h 6858000"/>
              <a:gd name="connsiteX771" fmla="*/ 5256311 w 7467600"/>
              <a:gd name="connsiteY771" fmla="*/ 916490 h 6858000"/>
              <a:gd name="connsiteX772" fmla="*/ 5377381 w 7467600"/>
              <a:gd name="connsiteY772" fmla="*/ 912671 h 6858000"/>
              <a:gd name="connsiteX773" fmla="*/ 5460148 w 7467600"/>
              <a:gd name="connsiteY773" fmla="*/ 911442 h 6858000"/>
              <a:gd name="connsiteX774" fmla="*/ 5648971 w 7467600"/>
              <a:gd name="connsiteY774" fmla="*/ 891331 h 6858000"/>
              <a:gd name="connsiteX775" fmla="*/ 5844807 w 7467600"/>
              <a:gd name="connsiteY775" fmla="*/ 870718 h 6858000"/>
              <a:gd name="connsiteX776" fmla="*/ 5862975 w 7467600"/>
              <a:gd name="connsiteY776" fmla="*/ 869756 h 6858000"/>
              <a:gd name="connsiteX777" fmla="*/ 5920887 w 7467600"/>
              <a:gd name="connsiteY777" fmla="*/ 865929 h 6858000"/>
              <a:gd name="connsiteX778" fmla="*/ 5504425 w 7467600"/>
              <a:gd name="connsiteY778" fmla="*/ 848067 h 6858000"/>
              <a:gd name="connsiteX779" fmla="*/ 3607114 w 7467600"/>
              <a:gd name="connsiteY779" fmla="*/ 467441 h 6858000"/>
              <a:gd name="connsiteX780" fmla="*/ 3296242 w 7467600"/>
              <a:gd name="connsiteY780" fmla="*/ 807991 h 6858000"/>
              <a:gd name="connsiteX781" fmla="*/ 3174674 w 7467600"/>
              <a:gd name="connsiteY781" fmla="*/ 919759 h 6858000"/>
              <a:gd name="connsiteX782" fmla="*/ 3042978 w 7467600"/>
              <a:gd name="connsiteY782" fmla="*/ 1054894 h 6858000"/>
              <a:gd name="connsiteX783" fmla="*/ 2968914 w 7467600"/>
              <a:gd name="connsiteY783" fmla="*/ 1133756 h 6858000"/>
              <a:gd name="connsiteX784" fmla="*/ 3103823 w 7467600"/>
              <a:gd name="connsiteY784" fmla="*/ 1026814 h 6858000"/>
              <a:gd name="connsiteX785" fmla="*/ 3607114 w 7467600"/>
              <a:gd name="connsiteY785" fmla="*/ 467441 h 6858000"/>
              <a:gd name="connsiteX786" fmla="*/ 3744487 w 7467600"/>
              <a:gd name="connsiteY786" fmla="*/ 383136 h 6858000"/>
              <a:gd name="connsiteX787" fmla="*/ 3970213 w 7467600"/>
              <a:gd name="connsiteY787" fmla="*/ 995559 h 6858000"/>
              <a:gd name="connsiteX788" fmla="*/ 3744487 w 7467600"/>
              <a:gd name="connsiteY788" fmla="*/ 383136 h 6858000"/>
              <a:gd name="connsiteX789" fmla="*/ 3624562 w 7467600"/>
              <a:gd name="connsiteY789" fmla="*/ 367041 h 6858000"/>
              <a:gd name="connsiteX790" fmla="*/ 3489712 w 7467600"/>
              <a:gd name="connsiteY790" fmla="*/ 485386 h 6858000"/>
              <a:gd name="connsiteX791" fmla="*/ 3182994 w 7467600"/>
              <a:gd name="connsiteY791" fmla="*/ 828265 h 6858000"/>
              <a:gd name="connsiteX792" fmla="*/ 2892114 w 7467600"/>
              <a:gd name="connsiteY792" fmla="*/ 1172635 h 6858000"/>
              <a:gd name="connsiteX793" fmla="*/ 3021459 w 7467600"/>
              <a:gd name="connsiteY793" fmla="*/ 1035385 h 6858000"/>
              <a:gd name="connsiteX794" fmla="*/ 3153873 w 7467600"/>
              <a:gd name="connsiteY794" fmla="*/ 898971 h 6858000"/>
              <a:gd name="connsiteX795" fmla="*/ 3276511 w 7467600"/>
              <a:gd name="connsiteY795" fmla="*/ 786423 h 6858000"/>
              <a:gd name="connsiteX796" fmla="*/ 3584154 w 7467600"/>
              <a:gd name="connsiteY796" fmla="*/ 448218 h 6858000"/>
              <a:gd name="connsiteX797" fmla="*/ 3624562 w 7467600"/>
              <a:gd name="connsiteY797" fmla="*/ 367041 h 6858000"/>
              <a:gd name="connsiteX798" fmla="*/ 3766672 w 7467600"/>
              <a:gd name="connsiteY798" fmla="*/ 359429 h 6858000"/>
              <a:gd name="connsiteX799" fmla="*/ 3996338 w 7467600"/>
              <a:gd name="connsiteY799" fmla="*/ 968237 h 6858000"/>
              <a:gd name="connsiteX800" fmla="*/ 3766672 w 7467600"/>
              <a:gd name="connsiteY800" fmla="*/ 359429 h 6858000"/>
              <a:gd name="connsiteX801" fmla="*/ 5805386 w 7467600"/>
              <a:gd name="connsiteY801" fmla="*/ 239240 h 6858000"/>
              <a:gd name="connsiteX802" fmla="*/ 5736947 w 7467600"/>
              <a:gd name="connsiteY802" fmla="*/ 261367 h 6858000"/>
              <a:gd name="connsiteX803" fmla="*/ 5427012 w 7467600"/>
              <a:gd name="connsiteY803" fmla="*/ 311272 h 6858000"/>
              <a:gd name="connsiteX804" fmla="*/ 5147818 w 7467600"/>
              <a:gd name="connsiteY804" fmla="*/ 322112 h 6858000"/>
              <a:gd name="connsiteX805" fmla="*/ 5060854 w 7467600"/>
              <a:gd name="connsiteY805" fmla="*/ 311882 h 6858000"/>
              <a:gd name="connsiteX806" fmla="*/ 4945989 w 7467600"/>
              <a:gd name="connsiteY806" fmla="*/ 300516 h 6858000"/>
              <a:gd name="connsiteX807" fmla="*/ 5410479 w 7467600"/>
              <a:gd name="connsiteY807" fmla="*/ 348434 h 6858000"/>
              <a:gd name="connsiteX808" fmla="*/ 5805386 w 7467600"/>
              <a:gd name="connsiteY808" fmla="*/ 239240 h 6858000"/>
              <a:gd name="connsiteX809" fmla="*/ 5905192 w 7467600"/>
              <a:gd name="connsiteY809" fmla="*/ 163079 h 6858000"/>
              <a:gd name="connsiteX810" fmla="*/ 5865655 w 7467600"/>
              <a:gd name="connsiteY810" fmla="*/ 171901 h 6858000"/>
              <a:gd name="connsiteX811" fmla="*/ 5259740 w 7467600"/>
              <a:gd name="connsiteY811" fmla="*/ 257013 h 6858000"/>
              <a:gd name="connsiteX812" fmla="*/ 5208466 w 7467600"/>
              <a:gd name="connsiteY812" fmla="*/ 257550 h 6858000"/>
              <a:gd name="connsiteX813" fmla="*/ 4980204 w 7467600"/>
              <a:gd name="connsiteY813" fmla="*/ 271903 h 6858000"/>
              <a:gd name="connsiteX814" fmla="*/ 5068068 w 7467600"/>
              <a:gd name="connsiteY814" fmla="*/ 282244 h 6858000"/>
              <a:gd name="connsiteX815" fmla="*/ 5153231 w 7467600"/>
              <a:gd name="connsiteY815" fmla="*/ 292240 h 6858000"/>
              <a:gd name="connsiteX816" fmla="*/ 5426491 w 7467600"/>
              <a:gd name="connsiteY816" fmla="*/ 281128 h 6858000"/>
              <a:gd name="connsiteX817" fmla="*/ 5731212 w 7467600"/>
              <a:gd name="connsiteY817" fmla="*/ 231951 h 6858000"/>
              <a:gd name="connsiteX818" fmla="*/ 5905192 w 7467600"/>
              <a:gd name="connsiteY818" fmla="*/ 163079 h 6858000"/>
              <a:gd name="connsiteX819" fmla="*/ 5944437 w 7467600"/>
              <a:gd name="connsiteY819" fmla="*/ 113829 h 6858000"/>
              <a:gd name="connsiteX820" fmla="*/ 5825032 w 7467600"/>
              <a:gd name="connsiteY820" fmla="*/ 146405 h 6858000"/>
              <a:gd name="connsiteX821" fmla="*/ 4955599 w 7467600"/>
              <a:gd name="connsiteY821" fmla="*/ 247008 h 6858000"/>
              <a:gd name="connsiteX822" fmla="*/ 5210104 w 7467600"/>
              <a:gd name="connsiteY822" fmla="*/ 228123 h 6858000"/>
              <a:gd name="connsiteX823" fmla="*/ 5261015 w 7467600"/>
              <a:gd name="connsiteY823" fmla="*/ 227087 h 6858000"/>
              <a:gd name="connsiteX824" fmla="*/ 5861181 w 7467600"/>
              <a:gd name="connsiteY824" fmla="*/ 143093 h 6858000"/>
              <a:gd name="connsiteX825" fmla="*/ 5961252 w 7467600"/>
              <a:gd name="connsiteY825" fmla="*/ 114820 h 6858000"/>
              <a:gd name="connsiteX826" fmla="*/ 5944437 w 7467600"/>
              <a:gd name="connsiteY826" fmla="*/ 113829 h 6858000"/>
              <a:gd name="connsiteX827" fmla="*/ 3882765 w 7467600"/>
              <a:gd name="connsiteY827" fmla="*/ 0 h 6858000"/>
              <a:gd name="connsiteX828" fmla="*/ 3995099 w 7467600"/>
              <a:gd name="connsiteY828" fmla="*/ 0 h 6858000"/>
              <a:gd name="connsiteX829" fmla="*/ 4163818 w 7467600"/>
              <a:gd name="connsiteY829" fmla="*/ 234104 h 6858000"/>
              <a:gd name="connsiteX830" fmla="*/ 4172099 w 7467600"/>
              <a:gd name="connsiteY830" fmla="*/ 234207 h 6858000"/>
              <a:gd name="connsiteX831" fmla="*/ 4784282 w 7467600"/>
              <a:gd name="connsiteY831" fmla="*/ 276561 h 6858000"/>
              <a:gd name="connsiteX832" fmla="*/ 4801687 w 7467600"/>
              <a:gd name="connsiteY832" fmla="*/ 267764 h 6858000"/>
              <a:gd name="connsiteX833" fmla="*/ 6082788 w 7467600"/>
              <a:gd name="connsiteY833" fmla="*/ 64119 h 6858000"/>
              <a:gd name="connsiteX834" fmla="*/ 6099442 w 7467600"/>
              <a:gd name="connsiteY834" fmla="*/ 82568 h 6858000"/>
              <a:gd name="connsiteX835" fmla="*/ 4804137 w 7467600"/>
              <a:gd name="connsiteY835" fmla="*/ 320931 h 6858000"/>
              <a:gd name="connsiteX836" fmla="*/ 4227047 w 7467600"/>
              <a:gd name="connsiteY836" fmla="*/ 313415 h 6858000"/>
              <a:gd name="connsiteX837" fmla="*/ 4346041 w 7467600"/>
              <a:gd name="connsiteY837" fmla="*/ 456086 h 6858000"/>
              <a:gd name="connsiteX838" fmla="*/ 4870967 w 7467600"/>
              <a:gd name="connsiteY838" fmla="*/ 963061 h 6858000"/>
              <a:gd name="connsiteX839" fmla="*/ 4889647 w 7467600"/>
              <a:gd name="connsiteY839" fmla="*/ 957147 h 6858000"/>
              <a:gd name="connsiteX840" fmla="*/ 5422504 w 7467600"/>
              <a:gd name="connsiteY840" fmla="*/ 805191 h 6858000"/>
              <a:gd name="connsiteX841" fmla="*/ 6087656 w 7467600"/>
              <a:gd name="connsiteY841" fmla="*/ 826703 h 6858000"/>
              <a:gd name="connsiteX842" fmla="*/ 6058717 w 7467600"/>
              <a:gd name="connsiteY842" fmla="*/ 865992 h 6858000"/>
              <a:gd name="connsiteX843" fmla="*/ 4974153 w 7467600"/>
              <a:gd name="connsiteY843" fmla="*/ 1045456 h 6858000"/>
              <a:gd name="connsiteX844" fmla="*/ 5627835 w 7467600"/>
              <a:gd name="connsiteY844" fmla="*/ 1472077 h 6858000"/>
              <a:gd name="connsiteX845" fmla="*/ 5629817 w 7467600"/>
              <a:gd name="connsiteY845" fmla="*/ 1471412 h 6858000"/>
              <a:gd name="connsiteX846" fmla="*/ 5634124 w 7467600"/>
              <a:gd name="connsiteY846" fmla="*/ 1470572 h 6858000"/>
              <a:gd name="connsiteX847" fmla="*/ 5755832 w 7467600"/>
              <a:gd name="connsiteY847" fmla="*/ 1383886 h 6858000"/>
              <a:gd name="connsiteX848" fmla="*/ 6014186 w 7467600"/>
              <a:gd name="connsiteY848" fmla="*/ 1279799 h 6858000"/>
              <a:gd name="connsiteX849" fmla="*/ 6901619 w 7467600"/>
              <a:gd name="connsiteY849" fmla="*/ 1047874 h 6858000"/>
              <a:gd name="connsiteX850" fmla="*/ 6931566 w 7467600"/>
              <a:gd name="connsiteY850" fmla="*/ 1062034 h 6858000"/>
              <a:gd name="connsiteX851" fmla="*/ 5790982 w 7467600"/>
              <a:gd name="connsiteY851" fmla="*/ 1561380 h 6858000"/>
              <a:gd name="connsiteX852" fmla="*/ 6188971 w 7467600"/>
              <a:gd name="connsiteY852" fmla="*/ 1755168 h 6858000"/>
              <a:gd name="connsiteX853" fmla="*/ 6202446 w 7467600"/>
              <a:gd name="connsiteY853" fmla="*/ 1752268 h 6858000"/>
              <a:gd name="connsiteX854" fmla="*/ 7179560 w 7467600"/>
              <a:gd name="connsiteY854" fmla="*/ 1467551 h 6858000"/>
              <a:gd name="connsiteX855" fmla="*/ 7158730 w 7467600"/>
              <a:gd name="connsiteY855" fmla="*/ 1507835 h 6858000"/>
              <a:gd name="connsiteX856" fmla="*/ 6326959 w 7467600"/>
              <a:gd name="connsiteY856" fmla="*/ 1817686 h 6858000"/>
              <a:gd name="connsiteX857" fmla="*/ 6537433 w 7467600"/>
              <a:gd name="connsiteY857" fmla="*/ 1907790 h 6858000"/>
              <a:gd name="connsiteX858" fmla="*/ 6550221 w 7467600"/>
              <a:gd name="connsiteY858" fmla="*/ 1910729 h 6858000"/>
              <a:gd name="connsiteX859" fmla="*/ 6964438 w 7467600"/>
              <a:gd name="connsiteY859" fmla="*/ 2209505 h 6858000"/>
              <a:gd name="connsiteX860" fmla="*/ 7367862 w 7467600"/>
              <a:gd name="connsiteY860" fmla="*/ 2806833 h 6858000"/>
              <a:gd name="connsiteX861" fmla="*/ 7364329 w 7467600"/>
              <a:gd name="connsiteY861" fmla="*/ 2826907 h 6858000"/>
              <a:gd name="connsiteX862" fmla="*/ 7290545 w 7467600"/>
              <a:gd name="connsiteY862" fmla="*/ 2850663 h 6858000"/>
              <a:gd name="connsiteX863" fmla="*/ 6472036 w 7467600"/>
              <a:gd name="connsiteY863" fmla="*/ 1959003 h 6858000"/>
              <a:gd name="connsiteX864" fmla="*/ 5792897 w 7467600"/>
              <a:gd name="connsiteY864" fmla="*/ 1647747 h 6858000"/>
              <a:gd name="connsiteX865" fmla="*/ 5842751 w 7467600"/>
              <a:gd name="connsiteY865" fmla="*/ 1816112 h 6858000"/>
              <a:gd name="connsiteX866" fmla="*/ 5847424 w 7467600"/>
              <a:gd name="connsiteY866" fmla="*/ 1815776 h 6858000"/>
              <a:gd name="connsiteX867" fmla="*/ 6399821 w 7467600"/>
              <a:gd name="connsiteY867" fmla="*/ 2344799 h 6858000"/>
              <a:gd name="connsiteX868" fmla="*/ 6323232 w 7467600"/>
              <a:gd name="connsiteY868" fmla="*/ 2389634 h 6858000"/>
              <a:gd name="connsiteX869" fmla="*/ 5942958 w 7467600"/>
              <a:gd name="connsiteY869" fmla="*/ 2077708 h 6858000"/>
              <a:gd name="connsiteX870" fmla="*/ 5921559 w 7467600"/>
              <a:gd name="connsiteY870" fmla="*/ 2378596 h 6858000"/>
              <a:gd name="connsiteX871" fmla="*/ 5817651 w 7467600"/>
              <a:gd name="connsiteY871" fmla="*/ 3023919 h 6858000"/>
              <a:gd name="connsiteX872" fmla="*/ 5729634 w 7467600"/>
              <a:gd name="connsiteY872" fmla="*/ 3051849 h 6858000"/>
              <a:gd name="connsiteX873" fmla="*/ 5611018 w 7467600"/>
              <a:gd name="connsiteY873" fmla="*/ 2316769 h 6858000"/>
              <a:gd name="connsiteX874" fmla="*/ 5687608 w 7467600"/>
              <a:gd name="connsiteY874" fmla="*/ 2039972 h 6858000"/>
              <a:gd name="connsiteX875" fmla="*/ 5657554 w 7467600"/>
              <a:gd name="connsiteY875" fmla="*/ 1576445 h 6858000"/>
              <a:gd name="connsiteX876" fmla="*/ 5150475 w 7467600"/>
              <a:gd name="connsiteY876" fmla="*/ 1274012 h 6858000"/>
              <a:gd name="connsiteX877" fmla="*/ 5349142 w 7467600"/>
              <a:gd name="connsiteY877" fmla="*/ 2204405 h 6858000"/>
              <a:gd name="connsiteX878" fmla="*/ 5262214 w 7467600"/>
              <a:gd name="connsiteY878" fmla="*/ 2233836 h 6858000"/>
              <a:gd name="connsiteX879" fmla="*/ 4981539 w 7467600"/>
              <a:gd name="connsiteY879" fmla="*/ 1542201 h 6858000"/>
              <a:gd name="connsiteX880" fmla="*/ 4958461 w 7467600"/>
              <a:gd name="connsiteY880" fmla="*/ 1136957 h 6858000"/>
              <a:gd name="connsiteX881" fmla="*/ 4655015 w 7467600"/>
              <a:gd name="connsiteY881" fmla="*/ 891426 h 6858000"/>
              <a:gd name="connsiteX882" fmla="*/ 4348002 w 7467600"/>
              <a:gd name="connsiteY882" fmla="*/ 2205895 h 6858000"/>
              <a:gd name="connsiteX883" fmla="*/ 4262250 w 7467600"/>
              <a:gd name="connsiteY883" fmla="*/ 2219972 h 6858000"/>
              <a:gd name="connsiteX884" fmla="*/ 4550611 w 7467600"/>
              <a:gd name="connsiteY884" fmla="*/ 817540 h 6858000"/>
              <a:gd name="connsiteX885" fmla="*/ 4564418 w 7467600"/>
              <a:gd name="connsiteY885" fmla="*/ 808293 h 6858000"/>
              <a:gd name="connsiteX886" fmla="*/ 4266388 w 7467600"/>
              <a:gd name="connsiteY886" fmla="*/ 500083 h 6858000"/>
              <a:gd name="connsiteX887" fmla="*/ 4032842 w 7467600"/>
              <a:gd name="connsiteY887" fmla="*/ 211809 h 6858000"/>
              <a:gd name="connsiteX888" fmla="*/ 3882765 w 7467600"/>
              <a:gd name="connsiteY888" fmla="*/ 0 h 6858000"/>
              <a:gd name="connsiteX889" fmla="*/ 3721337 w 7467600"/>
              <a:gd name="connsiteY889" fmla="*/ 0 h 6858000"/>
              <a:gd name="connsiteX890" fmla="*/ 3797544 w 7467600"/>
              <a:gd name="connsiteY890" fmla="*/ 0 h 6858000"/>
              <a:gd name="connsiteX891" fmla="*/ 3775734 w 7467600"/>
              <a:gd name="connsiteY891" fmla="*/ 95131 h 6858000"/>
              <a:gd name="connsiteX892" fmla="*/ 3724807 w 7467600"/>
              <a:gd name="connsiteY892" fmla="*/ 272257 h 6858000"/>
              <a:gd name="connsiteX893" fmla="*/ 3726844 w 7467600"/>
              <a:gd name="connsiteY893" fmla="*/ 282988 h 6858000"/>
              <a:gd name="connsiteX894" fmla="*/ 3742664 w 7467600"/>
              <a:gd name="connsiteY894" fmla="*/ 279918 h 6858000"/>
              <a:gd name="connsiteX895" fmla="*/ 4103910 w 7467600"/>
              <a:gd name="connsiteY895" fmla="*/ 1161917 h 6858000"/>
              <a:gd name="connsiteX896" fmla="*/ 4020269 w 7467600"/>
              <a:gd name="connsiteY896" fmla="*/ 1200406 h 6858000"/>
              <a:gd name="connsiteX897" fmla="*/ 3674882 w 7467600"/>
              <a:gd name="connsiteY897" fmla="*/ 488524 h 6858000"/>
              <a:gd name="connsiteX898" fmla="*/ 3132682 w 7467600"/>
              <a:gd name="connsiteY898" fmla="*/ 1072284 h 6858000"/>
              <a:gd name="connsiteX899" fmla="*/ 2716346 w 7467600"/>
              <a:gd name="connsiteY899" fmla="*/ 1276376 h 6858000"/>
              <a:gd name="connsiteX900" fmla="*/ 2716772 w 7467600"/>
              <a:gd name="connsiteY900" fmla="*/ 1255462 h 6858000"/>
              <a:gd name="connsiteX901" fmla="*/ 3471096 w 7467600"/>
              <a:gd name="connsiteY901" fmla="*/ 437072 h 6858000"/>
              <a:gd name="connsiteX902" fmla="*/ 3639057 w 7467600"/>
              <a:gd name="connsiteY902" fmla="*/ 286334 h 6858000"/>
              <a:gd name="connsiteX903" fmla="*/ 3640309 w 7467600"/>
              <a:gd name="connsiteY903" fmla="*/ 284664 h 6858000"/>
              <a:gd name="connsiteX904" fmla="*/ 3646022 w 7467600"/>
              <a:gd name="connsiteY904" fmla="*/ 276711 h 6858000"/>
              <a:gd name="connsiteX905" fmla="*/ 3707943 w 7467600"/>
              <a:gd name="connsiteY905" fmla="*/ 65958 h 6858000"/>
              <a:gd name="connsiteX906" fmla="*/ 3721337 w 7467600"/>
              <a:gd name="connsiteY906" fmla="*/ 0 h 6858000"/>
              <a:gd name="connsiteX907" fmla="*/ 2867960 w 7467600"/>
              <a:gd name="connsiteY907" fmla="*/ 0 h 6858000"/>
              <a:gd name="connsiteX908" fmla="*/ 2926351 w 7467600"/>
              <a:gd name="connsiteY908" fmla="*/ 0 h 6858000"/>
              <a:gd name="connsiteX909" fmla="*/ 2902823 w 7467600"/>
              <a:gd name="connsiteY909" fmla="*/ 262929 h 6858000"/>
              <a:gd name="connsiteX910" fmla="*/ 2940663 w 7467600"/>
              <a:gd name="connsiteY910" fmla="*/ 140884 h 6858000"/>
              <a:gd name="connsiteX911" fmla="*/ 2947039 w 7467600"/>
              <a:gd name="connsiteY911" fmla="*/ 122524 h 6858000"/>
              <a:gd name="connsiteX912" fmla="*/ 2984316 w 7467600"/>
              <a:gd name="connsiteY912" fmla="*/ 0 h 6858000"/>
              <a:gd name="connsiteX913" fmla="*/ 3016114 w 7467600"/>
              <a:gd name="connsiteY913" fmla="*/ 0 h 6858000"/>
              <a:gd name="connsiteX914" fmla="*/ 2979949 w 7467600"/>
              <a:gd name="connsiteY914" fmla="*/ 119274 h 6858000"/>
              <a:gd name="connsiteX915" fmla="*/ 3023879 w 7467600"/>
              <a:gd name="connsiteY915" fmla="*/ 0 h 6858000"/>
              <a:gd name="connsiteX916" fmla="*/ 3105400 w 7467600"/>
              <a:gd name="connsiteY916" fmla="*/ 0 h 6858000"/>
              <a:gd name="connsiteX917" fmla="*/ 3094669 w 7467600"/>
              <a:gd name="connsiteY917" fmla="*/ 30308 h 6858000"/>
              <a:gd name="connsiteX918" fmla="*/ 2901945 w 7467600"/>
              <a:gd name="connsiteY918" fmla="*/ 466538 h 6858000"/>
              <a:gd name="connsiteX919" fmla="*/ 2815209 w 7467600"/>
              <a:gd name="connsiteY919" fmla="*/ 497361 h 6858000"/>
              <a:gd name="connsiteX920" fmla="*/ 2844845 w 7467600"/>
              <a:gd name="connsiteY920" fmla="*/ 127638 h 6858000"/>
              <a:gd name="connsiteX921" fmla="*/ 2867960 w 7467600"/>
              <a:gd name="connsiteY921" fmla="*/ 0 h 6858000"/>
              <a:gd name="connsiteX922" fmla="*/ 1057230 w 7467600"/>
              <a:gd name="connsiteY922" fmla="*/ 0 h 6858000"/>
              <a:gd name="connsiteX923" fmla="*/ 1111003 w 7467600"/>
              <a:gd name="connsiteY923" fmla="*/ 0 h 6858000"/>
              <a:gd name="connsiteX924" fmla="*/ 1125553 w 7467600"/>
              <a:gd name="connsiteY924" fmla="*/ 52588 h 6858000"/>
              <a:gd name="connsiteX925" fmla="*/ 1304276 w 7467600"/>
              <a:gd name="connsiteY925" fmla="*/ 476275 h 6858000"/>
              <a:gd name="connsiteX926" fmla="*/ 1492066 w 7467600"/>
              <a:gd name="connsiteY926" fmla="*/ 886333 h 6858000"/>
              <a:gd name="connsiteX927" fmla="*/ 1423698 w 7467600"/>
              <a:gd name="connsiteY927" fmla="*/ 710817 h 6858000"/>
              <a:gd name="connsiteX928" fmla="*/ 1357609 w 7467600"/>
              <a:gd name="connsiteY928" fmla="*/ 532892 h 6858000"/>
              <a:gd name="connsiteX929" fmla="*/ 1309550 w 7467600"/>
              <a:gd name="connsiteY929" fmla="*/ 374031 h 6858000"/>
              <a:gd name="connsiteX930" fmla="*/ 1193673 w 7467600"/>
              <a:gd name="connsiteY930" fmla="*/ 49533 h 6858000"/>
              <a:gd name="connsiteX931" fmla="*/ 1164391 w 7467600"/>
              <a:gd name="connsiteY931" fmla="*/ 0 h 6858000"/>
              <a:gd name="connsiteX932" fmla="*/ 1200666 w 7467600"/>
              <a:gd name="connsiteY932" fmla="*/ 0 h 6858000"/>
              <a:gd name="connsiteX933" fmla="*/ 1223408 w 7467600"/>
              <a:gd name="connsiteY933" fmla="*/ 38996 h 6858000"/>
              <a:gd name="connsiteX934" fmla="*/ 1339635 w 7467600"/>
              <a:gd name="connsiteY934" fmla="*/ 365517 h 6858000"/>
              <a:gd name="connsiteX935" fmla="*/ 1387469 w 7467600"/>
              <a:gd name="connsiteY935" fmla="*/ 523079 h 6858000"/>
              <a:gd name="connsiteX936" fmla="*/ 1452685 w 7467600"/>
              <a:gd name="connsiteY936" fmla="*/ 699806 h 6858000"/>
              <a:gd name="connsiteX937" fmla="*/ 1492092 w 7467600"/>
              <a:gd name="connsiteY937" fmla="*/ 800424 h 6858000"/>
              <a:gd name="connsiteX938" fmla="*/ 1455302 w 7467600"/>
              <a:gd name="connsiteY938" fmla="*/ 632913 h 6858000"/>
              <a:gd name="connsiteX939" fmla="*/ 1222336 w 7467600"/>
              <a:gd name="connsiteY939" fmla="*/ 9480 h 6858000"/>
              <a:gd name="connsiteX940" fmla="*/ 1214634 w 7467600"/>
              <a:gd name="connsiteY940" fmla="*/ 0 h 6858000"/>
              <a:gd name="connsiteX941" fmla="*/ 1289827 w 7467600"/>
              <a:gd name="connsiteY941" fmla="*/ 0 h 6858000"/>
              <a:gd name="connsiteX942" fmla="*/ 1321076 w 7467600"/>
              <a:gd name="connsiteY942" fmla="*/ 59722 h 6858000"/>
              <a:gd name="connsiteX943" fmla="*/ 1512579 w 7467600"/>
              <a:gd name="connsiteY943" fmla="*/ 626441 h 6858000"/>
              <a:gd name="connsiteX944" fmla="*/ 1506076 w 7467600"/>
              <a:gd name="connsiteY944" fmla="*/ 1089289 h 6858000"/>
              <a:gd name="connsiteX945" fmla="*/ 1486346 w 7467600"/>
              <a:gd name="connsiteY945" fmla="*/ 1079919 h 6858000"/>
              <a:gd name="connsiteX946" fmla="*/ 1070511 w 7467600"/>
              <a:gd name="connsiteY946" fmla="*/ 48609 h 6858000"/>
              <a:gd name="connsiteX947" fmla="*/ 1057230 w 7467600"/>
              <a:gd name="connsiteY947" fmla="*/ 0 h 6858000"/>
              <a:gd name="connsiteX948" fmla="*/ 43151 w 7467600"/>
              <a:gd name="connsiteY948" fmla="*/ 0 h 6858000"/>
              <a:gd name="connsiteX949" fmla="*/ 95283 w 7467600"/>
              <a:gd name="connsiteY949" fmla="*/ 0 h 6858000"/>
              <a:gd name="connsiteX950" fmla="*/ 300708 w 7467600"/>
              <a:gd name="connsiteY950" fmla="*/ 154571 h 6858000"/>
              <a:gd name="connsiteX951" fmla="*/ 530414 w 7467600"/>
              <a:gd name="connsiteY951" fmla="*/ 354673 h 6858000"/>
              <a:gd name="connsiteX952" fmla="*/ 333785 w 7467600"/>
              <a:gd name="connsiteY952" fmla="*/ 161564 h 6858000"/>
              <a:gd name="connsiteX953" fmla="*/ 147005 w 7467600"/>
              <a:gd name="connsiteY953" fmla="*/ 0 h 6858000"/>
              <a:gd name="connsiteX954" fmla="*/ 272509 w 7467600"/>
              <a:gd name="connsiteY954" fmla="*/ 0 h 6858000"/>
              <a:gd name="connsiteX955" fmla="*/ 326276 w 7467600"/>
              <a:gd name="connsiteY955" fmla="*/ 45847 h 6858000"/>
              <a:gd name="connsiteX956" fmla="*/ 823759 w 7467600"/>
              <a:gd name="connsiteY956" fmla="*/ 574145 h 6858000"/>
              <a:gd name="connsiteX957" fmla="*/ 811254 w 7467600"/>
              <a:gd name="connsiteY957" fmla="*/ 665546 h 6858000"/>
              <a:gd name="connsiteX958" fmla="*/ 154042 w 7467600"/>
              <a:gd name="connsiteY958" fmla="*/ 261522 h 6858000"/>
              <a:gd name="connsiteX959" fmla="*/ 13550 w 7467600"/>
              <a:gd name="connsiteY959" fmla="*/ 158423 h 6858000"/>
              <a:gd name="connsiteX960" fmla="*/ 0 w 7467600"/>
              <a:gd name="connsiteY960" fmla="*/ 146618 h 6858000"/>
              <a:gd name="connsiteX961" fmla="*/ 0 w 7467600"/>
              <a:gd name="connsiteY961" fmla="*/ 59161 h 6858000"/>
              <a:gd name="connsiteX962" fmla="*/ 45427 w 7467600"/>
              <a:gd name="connsiteY962" fmla="*/ 101078 h 6858000"/>
              <a:gd name="connsiteX963" fmla="*/ 630103 w 7467600"/>
              <a:gd name="connsiteY963" fmla="*/ 485885 h 6858000"/>
              <a:gd name="connsiteX964" fmla="*/ 532040 w 7467600"/>
              <a:gd name="connsiteY964" fmla="*/ 399359 h 6858000"/>
              <a:gd name="connsiteX965" fmla="*/ 517618 w 7467600"/>
              <a:gd name="connsiteY965" fmla="*/ 385726 h 6858000"/>
              <a:gd name="connsiteX966" fmla="*/ 285074 w 7467600"/>
              <a:gd name="connsiteY966" fmla="*/ 182755 h 6858000"/>
              <a:gd name="connsiteX967" fmla="*/ 43151 w 7467600"/>
              <a:gd name="connsiteY96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467600 w 7467600"/>
              <a:gd name="connsiteY77" fmla="*/ 6012219 h 6858000"/>
              <a:gd name="connsiteX78" fmla="*/ 7356878 w 7467600"/>
              <a:gd name="connsiteY78" fmla="*/ 5981332 h 6858000"/>
              <a:gd name="connsiteX79" fmla="*/ 7467600 w 7467600"/>
              <a:gd name="connsiteY79" fmla="*/ 6117703 h 6858000"/>
              <a:gd name="connsiteX80" fmla="*/ 7467600 w 7467600"/>
              <a:gd name="connsiteY80" fmla="*/ 6163634 h 6858000"/>
              <a:gd name="connsiteX81" fmla="*/ 7403637 w 7467600"/>
              <a:gd name="connsiteY81" fmla="*/ 6083957 h 6858000"/>
              <a:gd name="connsiteX82" fmla="*/ 7254615 w 7467600"/>
              <a:gd name="connsiteY82" fmla="*/ 5911918 h 6858000"/>
              <a:gd name="connsiteX83" fmla="*/ 7312589 w 7467600"/>
              <a:gd name="connsiteY83" fmla="*/ 5982309 h 6858000"/>
              <a:gd name="connsiteX84" fmla="*/ 7448321 w 7467600"/>
              <a:gd name="connsiteY84" fmla="*/ 6190991 h 6858000"/>
              <a:gd name="connsiteX85" fmla="*/ 7467600 w 7467600"/>
              <a:gd name="connsiteY85" fmla="*/ 6221686 h 6858000"/>
              <a:gd name="connsiteX86" fmla="*/ 7467600 w 7467600"/>
              <a:gd name="connsiteY86" fmla="*/ 6334256 h 6858000"/>
              <a:gd name="connsiteX87" fmla="*/ 7454976 w 7467600"/>
              <a:gd name="connsiteY87" fmla="*/ 6318297 h 6858000"/>
              <a:gd name="connsiteX88" fmla="*/ 1456157 w 7467600"/>
              <a:gd name="connsiteY88" fmla="*/ 5371404 h 6858000"/>
              <a:gd name="connsiteX89" fmla="*/ 1244432 w 7467600"/>
              <a:gd name="connsiteY89" fmla="*/ 5385601 h 6858000"/>
              <a:gd name="connsiteX90" fmla="*/ 973990 w 7467600"/>
              <a:gd name="connsiteY90" fmla="*/ 5424940 h 6858000"/>
              <a:gd name="connsiteX91" fmla="*/ 1103809 w 7467600"/>
              <a:gd name="connsiteY91" fmla="*/ 5433720 h 6858000"/>
              <a:gd name="connsiteX92" fmla="*/ 1123454 w 7467600"/>
              <a:gd name="connsiteY92" fmla="*/ 5435727 h 6858000"/>
              <a:gd name="connsiteX93" fmla="*/ 1737017 w 7467600"/>
              <a:gd name="connsiteY93" fmla="*/ 5452183 h 6858000"/>
              <a:gd name="connsiteX94" fmla="*/ 1824397 w 7467600"/>
              <a:gd name="connsiteY94" fmla="*/ 5447757 h 6858000"/>
              <a:gd name="connsiteX95" fmla="*/ 2070059 w 7467600"/>
              <a:gd name="connsiteY95" fmla="*/ 5441660 h 6858000"/>
              <a:gd name="connsiteX96" fmla="*/ 1456157 w 7467600"/>
              <a:gd name="connsiteY96" fmla="*/ 5371404 h 6858000"/>
              <a:gd name="connsiteX97" fmla="*/ 4988186 w 7467600"/>
              <a:gd name="connsiteY97" fmla="*/ 5216467 h 6858000"/>
              <a:gd name="connsiteX98" fmla="*/ 4777334 w 7467600"/>
              <a:gd name="connsiteY98" fmla="*/ 5406072 h 6858000"/>
              <a:gd name="connsiteX99" fmla="*/ 4718341 w 7467600"/>
              <a:gd name="connsiteY99" fmla="*/ 5468043 h 6858000"/>
              <a:gd name="connsiteX100" fmla="*/ 4604655 w 7467600"/>
              <a:gd name="connsiteY100" fmla="*/ 5583434 h 6858000"/>
              <a:gd name="connsiteX101" fmla="*/ 4565074 w 7467600"/>
              <a:gd name="connsiteY101" fmla="*/ 5618550 h 6858000"/>
              <a:gd name="connsiteX102" fmla="*/ 4988186 w 7467600"/>
              <a:gd name="connsiteY102" fmla="*/ 5216467 h 6858000"/>
              <a:gd name="connsiteX103" fmla="*/ 4978032 w 7467600"/>
              <a:gd name="connsiteY103" fmla="*/ 5183809 h 6858000"/>
              <a:gd name="connsiteX104" fmla="*/ 4463413 w 7467600"/>
              <a:gd name="connsiteY104" fmla="*/ 5615162 h 6858000"/>
              <a:gd name="connsiteX105" fmla="*/ 4358134 w 7467600"/>
              <a:gd name="connsiteY105" fmla="*/ 5742791 h 6858000"/>
              <a:gd name="connsiteX106" fmla="*/ 4376219 w 7467600"/>
              <a:gd name="connsiteY106" fmla="*/ 5729027 h 6858000"/>
              <a:gd name="connsiteX107" fmla="*/ 4582340 w 7467600"/>
              <a:gd name="connsiteY107" fmla="*/ 5561037 h 6858000"/>
              <a:gd name="connsiteX108" fmla="*/ 4694684 w 7467600"/>
              <a:gd name="connsiteY108" fmla="*/ 5447098 h 6858000"/>
              <a:gd name="connsiteX109" fmla="*/ 4754123 w 7467600"/>
              <a:gd name="connsiteY109" fmla="*/ 5384643 h 6858000"/>
              <a:gd name="connsiteX110" fmla="*/ 4978032 w 7467600"/>
              <a:gd name="connsiteY110" fmla="*/ 5183809 h 6858000"/>
              <a:gd name="connsiteX111" fmla="*/ 1903353 w 7467600"/>
              <a:gd name="connsiteY111" fmla="*/ 5044827 h 6858000"/>
              <a:gd name="connsiteX112" fmla="*/ 1936931 w 7467600"/>
              <a:gd name="connsiteY112" fmla="*/ 5093954 h 6858000"/>
              <a:gd name="connsiteX113" fmla="*/ 2195868 w 7467600"/>
              <a:gd name="connsiteY113" fmla="*/ 5396574 h 6858000"/>
              <a:gd name="connsiteX114" fmla="*/ 2088852 w 7467600"/>
              <a:gd name="connsiteY114" fmla="*/ 5166123 h 6858000"/>
              <a:gd name="connsiteX115" fmla="*/ 1958241 w 7467600"/>
              <a:gd name="connsiteY115" fmla="*/ 5067955 h 6858000"/>
              <a:gd name="connsiteX116" fmla="*/ 1903353 w 7467600"/>
              <a:gd name="connsiteY116" fmla="*/ 5044827 h 6858000"/>
              <a:gd name="connsiteX117" fmla="*/ 1979378 w 7467600"/>
              <a:gd name="connsiteY117" fmla="*/ 4769504 h 6858000"/>
              <a:gd name="connsiteX118" fmla="*/ 2882120 w 7467600"/>
              <a:gd name="connsiteY118" fmla="*/ 5064547 h 6858000"/>
              <a:gd name="connsiteX119" fmla="*/ 2793103 w 7467600"/>
              <a:gd name="connsiteY119" fmla="*/ 5039699 h 6858000"/>
              <a:gd name="connsiteX120" fmla="*/ 2770041 w 7467600"/>
              <a:gd name="connsiteY120" fmla="*/ 5033634 h 6858000"/>
              <a:gd name="connsiteX121" fmla="*/ 1979378 w 7467600"/>
              <a:gd name="connsiteY121" fmla="*/ 4769504 h 6858000"/>
              <a:gd name="connsiteX122" fmla="*/ 1927410 w 7467600"/>
              <a:gd name="connsiteY122" fmla="*/ 4716164 h 6858000"/>
              <a:gd name="connsiteX123" fmla="*/ 1959587 w 7467600"/>
              <a:gd name="connsiteY123" fmla="*/ 4728849 h 6858000"/>
              <a:gd name="connsiteX124" fmla="*/ 2777707 w 7467600"/>
              <a:gd name="connsiteY124" fmla="*/ 5003991 h 6858000"/>
              <a:gd name="connsiteX125" fmla="*/ 2800768 w 7467600"/>
              <a:gd name="connsiteY125" fmla="*/ 5010056 h 6858000"/>
              <a:gd name="connsiteX126" fmla="*/ 2879408 w 7467600"/>
              <a:gd name="connsiteY126" fmla="*/ 5031590 h 6858000"/>
              <a:gd name="connsiteX127" fmla="*/ 2862295 w 7467600"/>
              <a:gd name="connsiteY127" fmla="*/ 5022958 h 6858000"/>
              <a:gd name="connsiteX128" fmla="*/ 2813343 w 7467600"/>
              <a:gd name="connsiteY128" fmla="*/ 4998369 h 6858000"/>
              <a:gd name="connsiteX129" fmla="*/ 2646245 w 7467600"/>
              <a:gd name="connsiteY129" fmla="*/ 4930999 h 6858000"/>
              <a:gd name="connsiteX130" fmla="*/ 1999243 w 7467600"/>
              <a:gd name="connsiteY130" fmla="*/ 4730524 h 6858000"/>
              <a:gd name="connsiteX131" fmla="*/ 1979527 w 7467600"/>
              <a:gd name="connsiteY131" fmla="*/ 4726651 h 6858000"/>
              <a:gd name="connsiteX132" fmla="*/ 1927410 w 7467600"/>
              <a:gd name="connsiteY132" fmla="*/ 4716164 h 6858000"/>
              <a:gd name="connsiteX133" fmla="*/ 1997014 w 7467600"/>
              <a:gd name="connsiteY133" fmla="*/ 4698007 h 6858000"/>
              <a:gd name="connsiteX134" fmla="*/ 2005458 w 7467600"/>
              <a:gd name="connsiteY134" fmla="*/ 4699540 h 6858000"/>
              <a:gd name="connsiteX135" fmla="*/ 2657186 w 7467600"/>
              <a:gd name="connsiteY135" fmla="*/ 4901687 h 6858000"/>
              <a:gd name="connsiteX136" fmla="*/ 2826662 w 7467600"/>
              <a:gd name="connsiteY136" fmla="*/ 4970362 h 6858000"/>
              <a:gd name="connsiteX137" fmla="*/ 2876100 w 7467600"/>
              <a:gd name="connsiteY137" fmla="*/ 4995397 h 6858000"/>
              <a:gd name="connsiteX138" fmla="*/ 3042600 w 7467600"/>
              <a:gd name="connsiteY138" fmla="*/ 5059532 h 6858000"/>
              <a:gd name="connsiteX139" fmla="*/ 1997014 w 7467600"/>
              <a:gd name="connsiteY139" fmla="*/ 4698007 h 6858000"/>
              <a:gd name="connsiteX140" fmla="*/ 2305292 w 7467600"/>
              <a:gd name="connsiteY140" fmla="*/ 4219492 h 6858000"/>
              <a:gd name="connsiteX141" fmla="*/ 3360922 w 7467600"/>
              <a:gd name="connsiteY141" fmla="*/ 4529373 h 6858000"/>
              <a:gd name="connsiteX142" fmla="*/ 3492420 w 7467600"/>
              <a:gd name="connsiteY142" fmla="*/ 4510145 h 6858000"/>
              <a:gd name="connsiteX143" fmla="*/ 3364086 w 7467600"/>
              <a:gd name="connsiteY143" fmla="*/ 4480340 h 6858000"/>
              <a:gd name="connsiteX144" fmla="*/ 3225818 w 7467600"/>
              <a:gd name="connsiteY144" fmla="*/ 4411822 h 6858000"/>
              <a:gd name="connsiteX145" fmla="*/ 3129696 w 7467600"/>
              <a:gd name="connsiteY145" fmla="*/ 4360704 h 6858000"/>
              <a:gd name="connsiteX146" fmla="*/ 2814545 w 7467600"/>
              <a:gd name="connsiteY146" fmla="*/ 4282955 h 6858000"/>
              <a:gd name="connsiteX147" fmla="*/ 2305292 w 7467600"/>
              <a:gd name="connsiteY147" fmla="*/ 4219492 h 6858000"/>
              <a:gd name="connsiteX148" fmla="*/ 2626982 w 7467600"/>
              <a:gd name="connsiteY148" fmla="*/ 4206450 h 6858000"/>
              <a:gd name="connsiteX149" fmla="*/ 2490617 w 7467600"/>
              <a:gd name="connsiteY149" fmla="*/ 4206951 h 6858000"/>
              <a:gd name="connsiteX150" fmla="*/ 2819869 w 7467600"/>
              <a:gd name="connsiteY150" fmla="*/ 4252936 h 6858000"/>
              <a:gd name="connsiteX151" fmla="*/ 3143018 w 7467600"/>
              <a:gd name="connsiteY151" fmla="*/ 4332698 h 6858000"/>
              <a:gd name="connsiteX152" fmla="*/ 3241520 w 7467600"/>
              <a:gd name="connsiteY152" fmla="*/ 4385112 h 6858000"/>
              <a:gd name="connsiteX153" fmla="*/ 3374575 w 7467600"/>
              <a:gd name="connsiteY153" fmla="*/ 4451517 h 6858000"/>
              <a:gd name="connsiteX154" fmla="*/ 3505221 w 7467600"/>
              <a:gd name="connsiteY154" fmla="*/ 4480757 h 6858000"/>
              <a:gd name="connsiteX155" fmla="*/ 2626982 w 7467600"/>
              <a:gd name="connsiteY155" fmla="*/ 4206450 h 6858000"/>
              <a:gd name="connsiteX156" fmla="*/ 1310106 w 7467600"/>
              <a:gd name="connsiteY156" fmla="*/ 3943217 h 6858000"/>
              <a:gd name="connsiteX157" fmla="*/ 854994 w 7467600"/>
              <a:gd name="connsiteY157" fmla="*/ 4399136 h 6858000"/>
              <a:gd name="connsiteX158" fmla="*/ 742462 w 7467600"/>
              <a:gd name="connsiteY158" fmla="*/ 4594648 h 6858000"/>
              <a:gd name="connsiteX159" fmla="*/ 820602 w 7467600"/>
              <a:gd name="connsiteY159" fmla="*/ 4485915 h 6858000"/>
              <a:gd name="connsiteX160" fmla="*/ 878295 w 7467600"/>
              <a:gd name="connsiteY160" fmla="*/ 4403594 h 6858000"/>
              <a:gd name="connsiteX161" fmla="*/ 1240607 w 7467600"/>
              <a:gd name="connsiteY161" fmla="*/ 4010401 h 6858000"/>
              <a:gd name="connsiteX162" fmla="*/ 1310106 w 7467600"/>
              <a:gd name="connsiteY162" fmla="*/ 3943217 h 6858000"/>
              <a:gd name="connsiteX163" fmla="*/ 1423113 w 7467600"/>
              <a:gd name="connsiteY163" fmla="*/ 3874565 h 6858000"/>
              <a:gd name="connsiteX164" fmla="*/ 1260565 w 7467600"/>
              <a:gd name="connsiteY164" fmla="*/ 4031982 h 6858000"/>
              <a:gd name="connsiteX165" fmla="*/ 901900 w 7467600"/>
              <a:gd name="connsiteY165" fmla="*/ 4421236 h 6858000"/>
              <a:gd name="connsiteX166" fmla="*/ 845044 w 7467600"/>
              <a:gd name="connsiteY166" fmla="*/ 4502436 h 6858000"/>
              <a:gd name="connsiteX167" fmla="*/ 685926 w 7467600"/>
              <a:gd name="connsiteY167" fmla="*/ 4703069 h 6858000"/>
              <a:gd name="connsiteX168" fmla="*/ 684248 w 7467600"/>
              <a:gd name="connsiteY168" fmla="*/ 4706721 h 6858000"/>
              <a:gd name="connsiteX169" fmla="*/ 1423113 w 7467600"/>
              <a:gd name="connsiteY169" fmla="*/ 3874565 h 6858000"/>
              <a:gd name="connsiteX170" fmla="*/ 3316479 w 7467600"/>
              <a:gd name="connsiteY170" fmla="*/ 3872136 h 6858000"/>
              <a:gd name="connsiteX171" fmla="*/ 3546806 w 7467600"/>
              <a:gd name="connsiteY171" fmla="*/ 4356139 h 6858000"/>
              <a:gd name="connsiteX172" fmla="*/ 3364433 w 7467600"/>
              <a:gd name="connsiteY172" fmla="*/ 3953121 h 6858000"/>
              <a:gd name="connsiteX173" fmla="*/ 3316479 w 7467600"/>
              <a:gd name="connsiteY173" fmla="*/ 3872136 h 6858000"/>
              <a:gd name="connsiteX174" fmla="*/ 3291335 w 7467600"/>
              <a:gd name="connsiteY174" fmla="*/ 3767420 h 6858000"/>
              <a:gd name="connsiteX175" fmla="*/ 3390805 w 7467600"/>
              <a:gd name="connsiteY175" fmla="*/ 3937163 h 6858000"/>
              <a:gd name="connsiteX176" fmla="*/ 3579062 w 7467600"/>
              <a:gd name="connsiteY176" fmla="*/ 4359040 h 6858000"/>
              <a:gd name="connsiteX177" fmla="*/ 3467355 w 7467600"/>
              <a:gd name="connsiteY177" fmla="*/ 3988130 h 6858000"/>
              <a:gd name="connsiteX178" fmla="*/ 3310753 w 7467600"/>
              <a:gd name="connsiteY178" fmla="*/ 3787140 h 6858000"/>
              <a:gd name="connsiteX179" fmla="*/ 3291335 w 7467600"/>
              <a:gd name="connsiteY179" fmla="*/ 3767420 h 6858000"/>
              <a:gd name="connsiteX180" fmla="*/ 1635889 w 7467600"/>
              <a:gd name="connsiteY180" fmla="*/ 3709494 h 6858000"/>
              <a:gd name="connsiteX181" fmla="*/ 1634800 w 7467600"/>
              <a:gd name="connsiteY181" fmla="*/ 3731111 h 6858000"/>
              <a:gd name="connsiteX182" fmla="*/ 1635889 w 7467600"/>
              <a:gd name="connsiteY182" fmla="*/ 3709494 h 6858000"/>
              <a:gd name="connsiteX183" fmla="*/ 1510397 w 7467600"/>
              <a:gd name="connsiteY183" fmla="*/ 3684705 h 6858000"/>
              <a:gd name="connsiteX184" fmla="*/ 1146550 w 7467600"/>
              <a:gd name="connsiteY184" fmla="*/ 3802012 h 6858000"/>
              <a:gd name="connsiteX185" fmla="*/ 698834 w 7467600"/>
              <a:gd name="connsiteY185" fmla="*/ 3952272 h 6858000"/>
              <a:gd name="connsiteX186" fmla="*/ 34256 w 7467600"/>
              <a:gd name="connsiteY186" fmla="*/ 4347603 h 6858000"/>
              <a:gd name="connsiteX187" fmla="*/ 527241 w 7467600"/>
              <a:gd name="connsiteY187" fmla="*/ 4065078 h 6858000"/>
              <a:gd name="connsiteX188" fmla="*/ 1510397 w 7467600"/>
              <a:gd name="connsiteY188" fmla="*/ 3684705 h 6858000"/>
              <a:gd name="connsiteX189" fmla="*/ 1313114 w 7467600"/>
              <a:gd name="connsiteY189" fmla="*/ 3655216 h 6858000"/>
              <a:gd name="connsiteX190" fmla="*/ 1109304 w 7467600"/>
              <a:gd name="connsiteY190" fmla="*/ 3669030 h 6858000"/>
              <a:gd name="connsiteX191" fmla="*/ 8129 w 7467600"/>
              <a:gd name="connsiteY191" fmla="*/ 4330519 h 6858000"/>
              <a:gd name="connsiteX192" fmla="*/ 687572 w 7467600"/>
              <a:gd name="connsiteY192" fmla="*/ 3925629 h 6858000"/>
              <a:gd name="connsiteX193" fmla="*/ 1138365 w 7467600"/>
              <a:gd name="connsiteY193" fmla="*/ 3774515 h 6858000"/>
              <a:gd name="connsiteX194" fmla="*/ 1505579 w 7467600"/>
              <a:gd name="connsiteY194" fmla="*/ 3655526 h 6858000"/>
              <a:gd name="connsiteX195" fmla="*/ 1313114 w 7467600"/>
              <a:gd name="connsiteY195" fmla="*/ 3655216 h 6858000"/>
              <a:gd name="connsiteX196" fmla="*/ 3655073 w 7467600"/>
              <a:gd name="connsiteY196" fmla="*/ 3650884 h 6858000"/>
              <a:gd name="connsiteX197" fmla="*/ 3989938 w 7467600"/>
              <a:gd name="connsiteY197" fmla="*/ 3991685 h 6858000"/>
              <a:gd name="connsiteX198" fmla="*/ 4393907 w 7467600"/>
              <a:gd name="connsiteY198" fmla="*/ 4261258 h 6858000"/>
              <a:gd name="connsiteX199" fmla="*/ 4648051 w 7467600"/>
              <a:gd name="connsiteY199" fmla="*/ 4374051 h 6858000"/>
              <a:gd name="connsiteX200" fmla="*/ 4383389 w 7467600"/>
              <a:gd name="connsiteY200" fmla="*/ 4184369 h 6858000"/>
              <a:gd name="connsiteX201" fmla="*/ 4165508 w 7467600"/>
              <a:gd name="connsiteY201" fmla="*/ 4035196 h 6858000"/>
              <a:gd name="connsiteX202" fmla="*/ 4068162 w 7467600"/>
              <a:gd name="connsiteY202" fmla="*/ 3953394 h 6858000"/>
              <a:gd name="connsiteX203" fmla="*/ 3981416 w 7467600"/>
              <a:gd name="connsiteY203" fmla="*/ 3880482 h 6858000"/>
              <a:gd name="connsiteX204" fmla="*/ 3800147 w 7467600"/>
              <a:gd name="connsiteY204" fmla="*/ 3749872 h 6858000"/>
              <a:gd name="connsiteX205" fmla="*/ 3655073 w 7467600"/>
              <a:gd name="connsiteY205" fmla="*/ 3650884 h 6858000"/>
              <a:gd name="connsiteX206" fmla="*/ 3670252 w 7467600"/>
              <a:gd name="connsiteY206" fmla="*/ 3622798 h 6858000"/>
              <a:gd name="connsiteX207" fmla="*/ 3817258 w 7467600"/>
              <a:gd name="connsiteY207" fmla="*/ 3723577 h 6858000"/>
              <a:gd name="connsiteX208" fmla="*/ 4000461 w 7467600"/>
              <a:gd name="connsiteY208" fmla="*/ 3855966 h 6858000"/>
              <a:gd name="connsiteX209" fmla="*/ 4088180 w 7467600"/>
              <a:gd name="connsiteY209" fmla="*/ 3929774 h 6858000"/>
              <a:gd name="connsiteX210" fmla="*/ 4184555 w 7467600"/>
              <a:gd name="connsiteY210" fmla="*/ 4010683 h 6858000"/>
              <a:gd name="connsiteX211" fmla="*/ 4399563 w 7467600"/>
              <a:gd name="connsiteY211" fmla="*/ 4158106 h 6858000"/>
              <a:gd name="connsiteX212" fmla="*/ 4684469 w 7467600"/>
              <a:gd name="connsiteY212" fmla="*/ 4364680 h 6858000"/>
              <a:gd name="connsiteX213" fmla="*/ 4690271 w 7467600"/>
              <a:gd name="connsiteY213" fmla="*/ 4370034 h 6858000"/>
              <a:gd name="connsiteX214" fmla="*/ 4136093 w 7467600"/>
              <a:gd name="connsiteY214" fmla="*/ 3858466 h 6858000"/>
              <a:gd name="connsiteX215" fmla="*/ 3670252 w 7467600"/>
              <a:gd name="connsiteY215" fmla="*/ 3622798 h 6858000"/>
              <a:gd name="connsiteX216" fmla="*/ 4440129 w 7467600"/>
              <a:gd name="connsiteY216" fmla="*/ 3448571 h 6858000"/>
              <a:gd name="connsiteX217" fmla="*/ 4856525 w 7467600"/>
              <a:gd name="connsiteY217" fmla="*/ 3915351 h 6858000"/>
              <a:gd name="connsiteX218" fmla="*/ 5059055 w 7467600"/>
              <a:gd name="connsiteY218" fmla="*/ 4108918 h 6858000"/>
              <a:gd name="connsiteX219" fmla="*/ 5290070 w 7467600"/>
              <a:gd name="connsiteY219" fmla="*/ 4263619 h 6858000"/>
              <a:gd name="connsiteX220" fmla="*/ 4834991 w 7467600"/>
              <a:gd name="connsiteY220" fmla="*/ 3830985 h 6858000"/>
              <a:gd name="connsiteX221" fmla="*/ 4440129 w 7467600"/>
              <a:gd name="connsiteY221" fmla="*/ 3448571 h 6858000"/>
              <a:gd name="connsiteX222" fmla="*/ 4441737 w 7467600"/>
              <a:gd name="connsiteY222" fmla="*/ 3399734 h 6858000"/>
              <a:gd name="connsiteX223" fmla="*/ 4431236 w 7467600"/>
              <a:gd name="connsiteY223" fmla="*/ 3400954 h 6858000"/>
              <a:gd name="connsiteX224" fmla="*/ 4557150 w 7467600"/>
              <a:gd name="connsiteY224" fmla="*/ 3510023 h 6858000"/>
              <a:gd name="connsiteX225" fmla="*/ 4856936 w 7467600"/>
              <a:gd name="connsiteY225" fmla="*/ 3809146 h 6858000"/>
              <a:gd name="connsiteX226" fmla="*/ 5111996 w 7467600"/>
              <a:gd name="connsiteY226" fmla="*/ 4065759 h 6858000"/>
              <a:gd name="connsiteX227" fmla="*/ 5388878 w 7467600"/>
              <a:gd name="connsiteY227" fmla="*/ 4300185 h 6858000"/>
              <a:gd name="connsiteX228" fmla="*/ 5425556 w 7467600"/>
              <a:gd name="connsiteY228" fmla="*/ 4308967 h 6858000"/>
              <a:gd name="connsiteX229" fmla="*/ 4943646 w 7467600"/>
              <a:gd name="connsiteY229" fmla="*/ 3822916 h 6858000"/>
              <a:gd name="connsiteX230" fmla="*/ 4594837 w 7467600"/>
              <a:gd name="connsiteY230" fmla="*/ 3532274 h 6858000"/>
              <a:gd name="connsiteX231" fmla="*/ 4441737 w 7467600"/>
              <a:gd name="connsiteY231" fmla="*/ 3399734 h 6858000"/>
              <a:gd name="connsiteX232" fmla="*/ 5425834 w 7467600"/>
              <a:gd name="connsiteY232" fmla="*/ 3162785 h 6858000"/>
              <a:gd name="connsiteX233" fmla="*/ 5401644 w 7467600"/>
              <a:gd name="connsiteY233" fmla="*/ 3617847 h 6858000"/>
              <a:gd name="connsiteX234" fmla="*/ 5467256 w 7467600"/>
              <a:gd name="connsiteY234" fmla="*/ 4175494 h 6858000"/>
              <a:gd name="connsiteX235" fmla="*/ 5448069 w 7467600"/>
              <a:gd name="connsiteY235" fmla="*/ 3567554 h 6858000"/>
              <a:gd name="connsiteX236" fmla="*/ 5425834 w 7467600"/>
              <a:gd name="connsiteY236" fmla="*/ 3162785 h 6858000"/>
              <a:gd name="connsiteX237" fmla="*/ 1318687 w 7467600"/>
              <a:gd name="connsiteY237" fmla="*/ 3113840 h 6858000"/>
              <a:gd name="connsiteX238" fmla="*/ 1066793 w 7467600"/>
              <a:gd name="connsiteY238" fmla="*/ 3212171 h 6858000"/>
              <a:gd name="connsiteX239" fmla="*/ 993319 w 7467600"/>
              <a:gd name="connsiteY239" fmla="*/ 3247648 h 6858000"/>
              <a:gd name="connsiteX240" fmla="*/ 853081 w 7467600"/>
              <a:gd name="connsiteY240" fmla="*/ 3312410 h 6858000"/>
              <a:gd name="connsiteX241" fmla="*/ 805957 w 7467600"/>
              <a:gd name="connsiteY241" fmla="*/ 3330443 h 6858000"/>
              <a:gd name="connsiteX242" fmla="*/ 1318687 w 7467600"/>
              <a:gd name="connsiteY242" fmla="*/ 3113840 h 6858000"/>
              <a:gd name="connsiteX243" fmla="*/ 5453702 w 7467600"/>
              <a:gd name="connsiteY243" fmla="*/ 3090882 h 6858000"/>
              <a:gd name="connsiteX244" fmla="*/ 5480135 w 7467600"/>
              <a:gd name="connsiteY244" fmla="*/ 3565802 h 6858000"/>
              <a:gd name="connsiteX245" fmla="*/ 5499023 w 7467600"/>
              <a:gd name="connsiteY245" fmla="*/ 4166310 h 6858000"/>
              <a:gd name="connsiteX246" fmla="*/ 5547022 w 7467600"/>
              <a:gd name="connsiteY246" fmla="*/ 3607838 h 6858000"/>
              <a:gd name="connsiteX247" fmla="*/ 5515964 w 7467600"/>
              <a:gd name="connsiteY247" fmla="*/ 3378541 h 6858000"/>
              <a:gd name="connsiteX248" fmla="*/ 5453702 w 7467600"/>
              <a:gd name="connsiteY248" fmla="*/ 3090882 h 6858000"/>
              <a:gd name="connsiteX249" fmla="*/ 1238695 w 7467600"/>
              <a:gd name="connsiteY249" fmla="*/ 3076820 h 6858000"/>
              <a:gd name="connsiteX250" fmla="*/ 716371 w 7467600"/>
              <a:gd name="connsiteY250" fmla="*/ 3293249 h 6858000"/>
              <a:gd name="connsiteX251" fmla="*/ 579522 w 7467600"/>
              <a:gd name="connsiteY251" fmla="*/ 3371759 h 6858000"/>
              <a:gd name="connsiteX252" fmla="*/ 600288 w 7467600"/>
              <a:gd name="connsiteY252" fmla="*/ 3365555 h 6858000"/>
              <a:gd name="connsiteX253" fmla="*/ 840692 w 7467600"/>
              <a:gd name="connsiteY253" fmla="*/ 3284921 h 6858000"/>
              <a:gd name="connsiteX254" fmla="*/ 979248 w 7467600"/>
              <a:gd name="connsiteY254" fmla="*/ 3221003 h 6858000"/>
              <a:gd name="connsiteX255" fmla="*/ 1053282 w 7467600"/>
              <a:gd name="connsiteY255" fmla="*/ 3185247 h 6858000"/>
              <a:gd name="connsiteX256" fmla="*/ 1320603 w 7467600"/>
              <a:gd name="connsiteY256" fmla="*/ 3081281 h 6858000"/>
              <a:gd name="connsiteX257" fmla="*/ 1238695 w 7467600"/>
              <a:gd name="connsiteY257" fmla="*/ 3076820 h 6858000"/>
              <a:gd name="connsiteX258" fmla="*/ 5425627 w 7467600"/>
              <a:gd name="connsiteY258" fmla="*/ 2954192 h 6858000"/>
              <a:gd name="connsiteX259" fmla="*/ 5470770 w 7467600"/>
              <a:gd name="connsiteY259" fmla="*/ 3005435 h 6858000"/>
              <a:gd name="connsiteX260" fmla="*/ 5519779 w 7467600"/>
              <a:gd name="connsiteY260" fmla="*/ 4359223 h 6858000"/>
              <a:gd name="connsiteX261" fmla="*/ 5520293 w 7467600"/>
              <a:gd name="connsiteY261" fmla="*/ 4360602 h 6858000"/>
              <a:gd name="connsiteX262" fmla="*/ 5767221 w 7467600"/>
              <a:gd name="connsiteY262" fmla="*/ 4665564 h 6858000"/>
              <a:gd name="connsiteX263" fmla="*/ 6937169 w 7467600"/>
              <a:gd name="connsiteY263" fmla="*/ 4815941 h 6858000"/>
              <a:gd name="connsiteX264" fmla="*/ 6953922 w 7467600"/>
              <a:gd name="connsiteY264" fmla="*/ 4890068 h 6858000"/>
              <a:gd name="connsiteX265" fmla="*/ 6071359 w 7467600"/>
              <a:gd name="connsiteY265" fmla="*/ 4770770 h 6858000"/>
              <a:gd name="connsiteX266" fmla="*/ 6038839 w 7467600"/>
              <a:gd name="connsiteY266" fmla="*/ 4764474 h 6858000"/>
              <a:gd name="connsiteX267" fmla="*/ 6038706 w 7467600"/>
              <a:gd name="connsiteY267" fmla="*/ 4763847 h 6858000"/>
              <a:gd name="connsiteX268" fmla="*/ 6037784 w 7467600"/>
              <a:gd name="connsiteY268" fmla="*/ 4764270 h 6858000"/>
              <a:gd name="connsiteX269" fmla="*/ 6038839 w 7467600"/>
              <a:gd name="connsiteY269" fmla="*/ 4764474 h 6858000"/>
              <a:gd name="connsiteX270" fmla="*/ 6040338 w 7467600"/>
              <a:gd name="connsiteY270" fmla="*/ 4771418 h 6858000"/>
              <a:gd name="connsiteX271" fmla="*/ 6024488 w 7467600"/>
              <a:gd name="connsiteY271" fmla="*/ 4809903 h 6858000"/>
              <a:gd name="connsiteX272" fmla="*/ 5599771 w 7467600"/>
              <a:gd name="connsiteY272" fmla="*/ 5509652 h 6858000"/>
              <a:gd name="connsiteX273" fmla="*/ 5548843 w 7467600"/>
              <a:gd name="connsiteY273" fmla="*/ 5563845 h 6858000"/>
              <a:gd name="connsiteX274" fmla="*/ 5940952 w 7467600"/>
              <a:gd name="connsiteY274" fmla="*/ 6250028 h 6858000"/>
              <a:gd name="connsiteX275" fmla="*/ 6043441 w 7467600"/>
              <a:gd name="connsiteY275" fmla="*/ 6665847 h 6858000"/>
              <a:gd name="connsiteX276" fmla="*/ 6093432 w 7467600"/>
              <a:gd name="connsiteY276" fmla="*/ 6858000 h 6858000"/>
              <a:gd name="connsiteX277" fmla="*/ 6034344 w 7467600"/>
              <a:gd name="connsiteY277" fmla="*/ 6858000 h 6858000"/>
              <a:gd name="connsiteX278" fmla="*/ 6026679 w 7467600"/>
              <a:gd name="connsiteY278" fmla="*/ 6836959 h 6858000"/>
              <a:gd name="connsiteX279" fmla="*/ 5800441 w 7467600"/>
              <a:gd name="connsiteY279" fmla="*/ 6335286 h 6858000"/>
              <a:gd name="connsiteX280" fmla="*/ 5526562 w 7467600"/>
              <a:gd name="connsiteY280" fmla="*/ 5705388 h 6858000"/>
              <a:gd name="connsiteX281" fmla="*/ 5519640 w 7467600"/>
              <a:gd name="connsiteY281" fmla="*/ 5683774 h 6858000"/>
              <a:gd name="connsiteX282" fmla="*/ 5844559 w 7467600"/>
              <a:gd name="connsiteY282" fmla="*/ 6553349 h 6858000"/>
              <a:gd name="connsiteX283" fmla="*/ 5975994 w 7467600"/>
              <a:gd name="connsiteY283" fmla="*/ 6858000 h 6858000"/>
              <a:gd name="connsiteX284" fmla="*/ 5898547 w 7467600"/>
              <a:gd name="connsiteY284" fmla="*/ 6858000 h 6858000"/>
              <a:gd name="connsiteX285" fmla="*/ 5682041 w 7467600"/>
              <a:gd name="connsiteY285" fmla="*/ 6355860 h 6858000"/>
              <a:gd name="connsiteX286" fmla="*/ 5461758 w 7467600"/>
              <a:gd name="connsiteY286" fmla="*/ 5820220 h 6858000"/>
              <a:gd name="connsiteX287" fmla="*/ 5237282 w 7467600"/>
              <a:gd name="connsiteY287" fmla="*/ 6579086 h 6858000"/>
              <a:gd name="connsiteX288" fmla="*/ 5115009 w 7467600"/>
              <a:gd name="connsiteY288" fmla="*/ 6858000 h 6858000"/>
              <a:gd name="connsiteX289" fmla="*/ 5028074 w 7467600"/>
              <a:gd name="connsiteY289" fmla="*/ 6858000 h 6858000"/>
              <a:gd name="connsiteX290" fmla="*/ 5079508 w 7467600"/>
              <a:gd name="connsiteY290" fmla="*/ 6749074 h 6858000"/>
              <a:gd name="connsiteX291" fmla="*/ 5371846 w 7467600"/>
              <a:gd name="connsiteY291" fmla="*/ 5924413 h 6858000"/>
              <a:gd name="connsiteX292" fmla="*/ 5270512 w 7467600"/>
              <a:gd name="connsiteY292" fmla="*/ 6138975 h 6858000"/>
              <a:gd name="connsiteX293" fmla="*/ 5062409 w 7467600"/>
              <a:gd name="connsiteY293" fmla="*/ 6653544 h 6858000"/>
              <a:gd name="connsiteX294" fmla="*/ 5036628 w 7467600"/>
              <a:gd name="connsiteY294" fmla="*/ 6754247 h 6858000"/>
              <a:gd name="connsiteX295" fmla="*/ 5009112 w 7467600"/>
              <a:gd name="connsiteY295" fmla="*/ 6858000 h 6858000"/>
              <a:gd name="connsiteX296" fmla="*/ 4976679 w 7467600"/>
              <a:gd name="connsiteY296" fmla="*/ 6858000 h 6858000"/>
              <a:gd name="connsiteX297" fmla="*/ 5006537 w 7467600"/>
              <a:gd name="connsiteY297" fmla="*/ 6747068 h 6858000"/>
              <a:gd name="connsiteX298" fmla="*/ 5032723 w 7467600"/>
              <a:gd name="connsiteY298" fmla="*/ 6644957 h 6858000"/>
              <a:gd name="connsiteX299" fmla="*/ 5242949 w 7467600"/>
              <a:gd name="connsiteY299" fmla="*/ 6125175 h 6858000"/>
              <a:gd name="connsiteX300" fmla="*/ 5286321 w 7467600"/>
              <a:gd name="connsiteY300" fmla="*/ 6033555 h 6858000"/>
              <a:gd name="connsiteX301" fmla="*/ 5008210 w 7467600"/>
              <a:gd name="connsiteY301" fmla="*/ 6649194 h 6858000"/>
              <a:gd name="connsiteX302" fmla="*/ 4986321 w 7467600"/>
              <a:gd name="connsiteY302" fmla="*/ 6765687 h 6858000"/>
              <a:gd name="connsiteX303" fmla="*/ 4973474 w 7467600"/>
              <a:gd name="connsiteY303" fmla="*/ 6858000 h 6858000"/>
              <a:gd name="connsiteX304" fmla="*/ 4907178 w 7467600"/>
              <a:gd name="connsiteY304" fmla="*/ 6858000 h 6858000"/>
              <a:gd name="connsiteX305" fmla="*/ 4910810 w 7467600"/>
              <a:gd name="connsiteY305" fmla="*/ 6829660 h 6858000"/>
              <a:gd name="connsiteX306" fmla="*/ 4987461 w 7467600"/>
              <a:gd name="connsiteY306" fmla="*/ 6432994 h 6858000"/>
              <a:gd name="connsiteX307" fmla="*/ 5179262 w 7467600"/>
              <a:gd name="connsiteY307" fmla="*/ 6035044 h 6858000"/>
              <a:gd name="connsiteX308" fmla="*/ 4689678 w 7467600"/>
              <a:gd name="connsiteY308" fmla="*/ 6440241 h 6858000"/>
              <a:gd name="connsiteX309" fmla="*/ 4477543 w 7467600"/>
              <a:gd name="connsiteY309" fmla="*/ 6674836 h 6858000"/>
              <a:gd name="connsiteX310" fmla="*/ 4329957 w 7467600"/>
              <a:gd name="connsiteY310" fmla="*/ 6858000 h 6858000"/>
              <a:gd name="connsiteX311" fmla="*/ 4218595 w 7467600"/>
              <a:gd name="connsiteY311" fmla="*/ 6858000 h 6858000"/>
              <a:gd name="connsiteX312" fmla="*/ 4368888 w 7467600"/>
              <a:gd name="connsiteY312" fmla="*/ 6668412 h 6858000"/>
              <a:gd name="connsiteX313" fmla="*/ 4563091 w 7467600"/>
              <a:gd name="connsiteY313" fmla="*/ 6442508 h 6858000"/>
              <a:gd name="connsiteX314" fmla="*/ 5387324 w 7467600"/>
              <a:gd name="connsiteY314" fmla="*/ 5705830 h 6858000"/>
              <a:gd name="connsiteX315" fmla="*/ 5073620 w 7467600"/>
              <a:gd name="connsiteY315" fmla="*/ 5955437 h 6858000"/>
              <a:gd name="connsiteX316" fmla="*/ 4689789 w 7467600"/>
              <a:gd name="connsiteY316" fmla="*/ 6268382 h 6858000"/>
              <a:gd name="connsiteX317" fmla="*/ 4418722 w 7467600"/>
              <a:gd name="connsiteY317" fmla="*/ 6570886 h 6858000"/>
              <a:gd name="connsiteX318" fmla="*/ 4214944 w 7467600"/>
              <a:gd name="connsiteY318" fmla="*/ 6858000 h 6858000"/>
              <a:gd name="connsiteX319" fmla="*/ 4177898 w 7467600"/>
              <a:gd name="connsiteY319" fmla="*/ 6858000 h 6858000"/>
              <a:gd name="connsiteX320" fmla="*/ 4391597 w 7467600"/>
              <a:gd name="connsiteY320" fmla="*/ 6556370 h 6858000"/>
              <a:gd name="connsiteX321" fmla="*/ 4668889 w 7467600"/>
              <a:gd name="connsiteY321" fmla="*/ 6246399 h 6858000"/>
              <a:gd name="connsiteX322" fmla="*/ 5055427 w 7467600"/>
              <a:gd name="connsiteY322" fmla="*/ 5931476 h 6858000"/>
              <a:gd name="connsiteX323" fmla="*/ 5371814 w 7467600"/>
              <a:gd name="connsiteY323" fmla="*/ 5678975 h 6858000"/>
              <a:gd name="connsiteX324" fmla="*/ 4987918 w 7467600"/>
              <a:gd name="connsiteY324" fmla="*/ 5838701 h 6858000"/>
              <a:gd name="connsiteX325" fmla="*/ 4317146 w 7467600"/>
              <a:gd name="connsiteY325" fmla="*/ 6587716 h 6858000"/>
              <a:gd name="connsiteX326" fmla="*/ 4171627 w 7467600"/>
              <a:gd name="connsiteY326" fmla="*/ 6858000 h 6858000"/>
              <a:gd name="connsiteX327" fmla="*/ 4081585 w 7467600"/>
              <a:gd name="connsiteY327" fmla="*/ 6858000 h 6858000"/>
              <a:gd name="connsiteX328" fmla="*/ 4238603 w 7467600"/>
              <a:gd name="connsiteY328" fmla="*/ 6559341 h 6858000"/>
              <a:gd name="connsiteX329" fmla="*/ 4778333 w 7467600"/>
              <a:gd name="connsiteY329" fmla="*/ 5873626 h 6858000"/>
              <a:gd name="connsiteX330" fmla="*/ 5414185 w 7467600"/>
              <a:gd name="connsiteY330" fmla="*/ 5573882 h 6858000"/>
              <a:gd name="connsiteX331" fmla="*/ 5959648 w 7467600"/>
              <a:gd name="connsiteY331" fmla="*/ 4760797 h 6858000"/>
              <a:gd name="connsiteX332" fmla="*/ 5355019 w 7467600"/>
              <a:gd name="connsiteY332" fmla="*/ 4734672 h 6858000"/>
              <a:gd name="connsiteX333" fmla="*/ 5083565 w 7467600"/>
              <a:gd name="connsiteY333" fmla="*/ 5179121 h 6858000"/>
              <a:gd name="connsiteX334" fmla="*/ 4713577 w 7467600"/>
              <a:gd name="connsiteY334" fmla="*/ 5616803 h 6858000"/>
              <a:gd name="connsiteX335" fmla="*/ 3989559 w 7467600"/>
              <a:gd name="connsiteY335" fmla="*/ 6145945 h 6858000"/>
              <a:gd name="connsiteX336" fmla="*/ 3939824 w 7467600"/>
              <a:gd name="connsiteY336" fmla="*/ 6066900 h 6858000"/>
              <a:gd name="connsiteX337" fmla="*/ 4584537 w 7467600"/>
              <a:gd name="connsiteY337" fmla="*/ 5324826 h 6858000"/>
              <a:gd name="connsiteX338" fmla="*/ 5037105 w 7467600"/>
              <a:gd name="connsiteY338" fmla="*/ 5088765 h 6858000"/>
              <a:gd name="connsiteX339" fmla="*/ 5039930 w 7467600"/>
              <a:gd name="connsiteY339" fmla="*/ 5089585 h 6858000"/>
              <a:gd name="connsiteX340" fmla="*/ 5263764 w 7467600"/>
              <a:gd name="connsiteY340" fmla="*/ 4735525 h 6858000"/>
              <a:gd name="connsiteX341" fmla="*/ 4086300 w 7467600"/>
              <a:gd name="connsiteY341" fmla="*/ 4884599 h 6858000"/>
              <a:gd name="connsiteX342" fmla="*/ 4085485 w 7467600"/>
              <a:gd name="connsiteY342" fmla="*/ 4899070 h 6858000"/>
              <a:gd name="connsiteX343" fmla="*/ 3871915 w 7467600"/>
              <a:gd name="connsiteY343" fmla="*/ 5253645 h 6858000"/>
              <a:gd name="connsiteX344" fmla="*/ 3799374 w 7467600"/>
              <a:gd name="connsiteY344" fmla="*/ 5466127 h 6858000"/>
              <a:gd name="connsiteX345" fmla="*/ 3498850 w 7467600"/>
              <a:gd name="connsiteY345" fmla="*/ 6661888 h 6858000"/>
              <a:gd name="connsiteX346" fmla="*/ 3399216 w 7467600"/>
              <a:gd name="connsiteY346" fmla="*/ 6858000 h 6858000"/>
              <a:gd name="connsiteX347" fmla="*/ 3303688 w 7467600"/>
              <a:gd name="connsiteY347" fmla="*/ 6858000 h 6858000"/>
              <a:gd name="connsiteX348" fmla="*/ 3391774 w 7467600"/>
              <a:gd name="connsiteY348" fmla="*/ 6697181 h 6858000"/>
              <a:gd name="connsiteX349" fmla="*/ 3735540 w 7467600"/>
              <a:gd name="connsiteY349" fmla="*/ 5546923 h 6858000"/>
              <a:gd name="connsiteX350" fmla="*/ 3729438 w 7467600"/>
              <a:gd name="connsiteY350" fmla="*/ 5569058 h 6858000"/>
              <a:gd name="connsiteX351" fmla="*/ 3707782 w 7467600"/>
              <a:gd name="connsiteY351" fmla="*/ 5644908 h 6858000"/>
              <a:gd name="connsiteX352" fmla="*/ 3583827 w 7467600"/>
              <a:gd name="connsiteY352" fmla="*/ 6039215 h 6858000"/>
              <a:gd name="connsiteX353" fmla="*/ 3547861 w 7467600"/>
              <a:gd name="connsiteY353" fmla="*/ 6129609 h 6858000"/>
              <a:gd name="connsiteX354" fmla="*/ 3490905 w 7467600"/>
              <a:gd name="connsiteY354" fmla="*/ 6277660 h 6858000"/>
              <a:gd name="connsiteX355" fmla="*/ 3455859 w 7467600"/>
              <a:gd name="connsiteY355" fmla="*/ 6391301 h 6858000"/>
              <a:gd name="connsiteX356" fmla="*/ 3429112 w 7467600"/>
              <a:gd name="connsiteY356" fmla="*/ 6479469 h 6858000"/>
              <a:gd name="connsiteX357" fmla="*/ 3304862 w 7467600"/>
              <a:gd name="connsiteY357" fmla="*/ 6796476 h 6858000"/>
              <a:gd name="connsiteX358" fmla="*/ 3276071 w 7467600"/>
              <a:gd name="connsiteY358" fmla="*/ 6858000 h 6858000"/>
              <a:gd name="connsiteX359" fmla="*/ 3240805 w 7467600"/>
              <a:gd name="connsiteY359" fmla="*/ 6858000 h 6858000"/>
              <a:gd name="connsiteX360" fmla="*/ 3275917 w 7467600"/>
              <a:gd name="connsiteY360" fmla="*/ 6783192 h 6858000"/>
              <a:gd name="connsiteX361" fmla="*/ 3399358 w 7467600"/>
              <a:gd name="connsiteY361" fmla="*/ 6469011 h 6858000"/>
              <a:gd name="connsiteX362" fmla="*/ 3425650 w 7467600"/>
              <a:gd name="connsiteY362" fmla="*/ 6381333 h 6858000"/>
              <a:gd name="connsiteX363" fmla="*/ 3460661 w 7467600"/>
              <a:gd name="connsiteY363" fmla="*/ 6266763 h 6858000"/>
              <a:gd name="connsiteX364" fmla="*/ 3518021 w 7467600"/>
              <a:gd name="connsiteY364" fmla="*/ 6117298 h 6858000"/>
              <a:gd name="connsiteX365" fmla="*/ 3554035 w 7467600"/>
              <a:gd name="connsiteY365" fmla="*/ 6027832 h 6858000"/>
              <a:gd name="connsiteX366" fmla="*/ 3677174 w 7467600"/>
              <a:gd name="connsiteY366" fmla="*/ 5636351 h 6858000"/>
              <a:gd name="connsiteX367" fmla="*/ 3698819 w 7467600"/>
              <a:gd name="connsiteY367" fmla="*/ 5560503 h 6858000"/>
              <a:gd name="connsiteX368" fmla="*/ 3702094 w 7467600"/>
              <a:gd name="connsiteY368" fmla="*/ 5549194 h 6858000"/>
              <a:gd name="connsiteX369" fmla="*/ 3398355 w 7467600"/>
              <a:gd name="connsiteY369" fmla="*/ 6094603 h 6858000"/>
              <a:gd name="connsiteX370" fmla="*/ 3193941 w 7467600"/>
              <a:gd name="connsiteY370" fmla="*/ 6798775 h 6858000"/>
              <a:gd name="connsiteX371" fmla="*/ 3184140 w 7467600"/>
              <a:gd name="connsiteY371" fmla="*/ 6858000 h 6858000"/>
              <a:gd name="connsiteX372" fmla="*/ 3099978 w 7467600"/>
              <a:gd name="connsiteY372" fmla="*/ 6858000 h 6858000"/>
              <a:gd name="connsiteX373" fmla="*/ 3101556 w 7467600"/>
              <a:gd name="connsiteY373" fmla="*/ 6843337 h 6858000"/>
              <a:gd name="connsiteX374" fmla="*/ 3370162 w 7467600"/>
              <a:gd name="connsiteY374" fmla="*/ 5785550 h 6858000"/>
              <a:gd name="connsiteX375" fmla="*/ 3746477 w 7467600"/>
              <a:gd name="connsiteY375" fmla="*/ 5377889 h 6858000"/>
              <a:gd name="connsiteX376" fmla="*/ 3863399 w 7467600"/>
              <a:gd name="connsiteY376" fmla="*/ 5087257 h 6858000"/>
              <a:gd name="connsiteX377" fmla="*/ 3968712 w 7467600"/>
              <a:gd name="connsiteY377" fmla="*/ 4913989 h 6858000"/>
              <a:gd name="connsiteX378" fmla="*/ 2792390 w 7467600"/>
              <a:gd name="connsiteY378" fmla="*/ 5382974 h 6858000"/>
              <a:gd name="connsiteX379" fmla="*/ 2714982 w 7467600"/>
              <a:gd name="connsiteY379" fmla="*/ 5427051 h 6858000"/>
              <a:gd name="connsiteX380" fmla="*/ 2813361 w 7467600"/>
              <a:gd name="connsiteY380" fmla="*/ 6023912 h 6858000"/>
              <a:gd name="connsiteX381" fmla="*/ 2688430 w 7467600"/>
              <a:gd name="connsiteY381" fmla="*/ 6801564 h 6858000"/>
              <a:gd name="connsiteX382" fmla="*/ 2629626 w 7467600"/>
              <a:gd name="connsiteY382" fmla="*/ 6763394 h 6858000"/>
              <a:gd name="connsiteX383" fmla="*/ 2565328 w 7467600"/>
              <a:gd name="connsiteY383" fmla="*/ 5516399 h 6858000"/>
              <a:gd name="connsiteX384" fmla="*/ 1922999 w 7467600"/>
              <a:gd name="connsiteY384" fmla="*/ 5980343 h 6858000"/>
              <a:gd name="connsiteX385" fmla="*/ 1950261 w 7467600"/>
              <a:gd name="connsiteY385" fmla="*/ 6405858 h 6858000"/>
              <a:gd name="connsiteX386" fmla="*/ 2365554 w 7467600"/>
              <a:gd name="connsiteY386" fmla="*/ 6759107 h 6858000"/>
              <a:gd name="connsiteX387" fmla="*/ 2424142 w 7467600"/>
              <a:gd name="connsiteY387" fmla="*/ 6858000 h 6858000"/>
              <a:gd name="connsiteX388" fmla="*/ 2395994 w 7467600"/>
              <a:gd name="connsiteY388" fmla="*/ 6858000 h 6858000"/>
              <a:gd name="connsiteX389" fmla="*/ 2392863 w 7467600"/>
              <a:gd name="connsiteY389" fmla="*/ 6852964 h 6858000"/>
              <a:gd name="connsiteX390" fmla="*/ 2017589 w 7467600"/>
              <a:gd name="connsiteY390" fmla="*/ 6493982 h 6858000"/>
              <a:gd name="connsiteX391" fmla="*/ 2147336 w 7467600"/>
              <a:gd name="connsiteY391" fmla="*/ 6594052 h 6858000"/>
              <a:gd name="connsiteX392" fmla="*/ 2207047 w 7467600"/>
              <a:gd name="connsiteY392" fmla="*/ 6654540 h 6858000"/>
              <a:gd name="connsiteX393" fmla="*/ 2299106 w 7467600"/>
              <a:gd name="connsiteY393" fmla="*/ 6778931 h 6858000"/>
              <a:gd name="connsiteX394" fmla="*/ 2314430 w 7467600"/>
              <a:gd name="connsiteY394" fmla="*/ 6801144 h 6858000"/>
              <a:gd name="connsiteX395" fmla="*/ 2352406 w 7467600"/>
              <a:gd name="connsiteY395" fmla="*/ 6858000 h 6858000"/>
              <a:gd name="connsiteX396" fmla="*/ 2314492 w 7467600"/>
              <a:gd name="connsiteY396" fmla="*/ 6858000 h 6858000"/>
              <a:gd name="connsiteX397" fmla="*/ 2288095 w 7467600"/>
              <a:gd name="connsiteY397" fmla="*/ 6818030 h 6858000"/>
              <a:gd name="connsiteX398" fmla="*/ 2272768 w 7467600"/>
              <a:gd name="connsiteY398" fmla="*/ 6795822 h 6858000"/>
              <a:gd name="connsiteX399" fmla="*/ 2182715 w 7467600"/>
              <a:gd name="connsiteY399" fmla="*/ 6675071 h 6858000"/>
              <a:gd name="connsiteX400" fmla="*/ 2032061 w 7467600"/>
              <a:gd name="connsiteY400" fmla="*/ 6541380 h 6858000"/>
              <a:gd name="connsiteX401" fmla="*/ 2257220 w 7467600"/>
              <a:gd name="connsiteY401" fmla="*/ 6826257 h 6858000"/>
              <a:gd name="connsiteX402" fmla="*/ 2281324 w 7467600"/>
              <a:gd name="connsiteY402" fmla="*/ 6858000 h 6858000"/>
              <a:gd name="connsiteX403" fmla="*/ 2242860 w 7467600"/>
              <a:gd name="connsiteY403" fmla="*/ 6858000 h 6858000"/>
              <a:gd name="connsiteX404" fmla="*/ 2232818 w 7467600"/>
              <a:gd name="connsiteY404" fmla="*/ 6844926 h 6858000"/>
              <a:gd name="connsiteX405" fmla="*/ 1990172 w 7467600"/>
              <a:gd name="connsiteY405" fmla="*/ 6542121 h 6858000"/>
              <a:gd name="connsiteX406" fmla="*/ 2124090 w 7467600"/>
              <a:gd name="connsiteY406" fmla="*/ 6761017 h 6858000"/>
              <a:gd name="connsiteX407" fmla="*/ 2200380 w 7467600"/>
              <a:gd name="connsiteY407" fmla="*/ 6858000 h 6858000"/>
              <a:gd name="connsiteX408" fmla="*/ 2147507 w 7467600"/>
              <a:gd name="connsiteY408" fmla="*/ 6858000 h 6858000"/>
              <a:gd name="connsiteX409" fmla="*/ 2070668 w 7467600"/>
              <a:gd name="connsiteY409" fmla="*/ 6761520 h 6858000"/>
              <a:gd name="connsiteX410" fmla="*/ 1975142 w 7467600"/>
              <a:gd name="connsiteY410" fmla="*/ 6585570 h 6858000"/>
              <a:gd name="connsiteX411" fmla="*/ 2050035 w 7467600"/>
              <a:gd name="connsiteY411" fmla="*/ 6813345 h 6858000"/>
              <a:gd name="connsiteX412" fmla="*/ 2063025 w 7467600"/>
              <a:gd name="connsiteY412" fmla="*/ 6858000 h 6858000"/>
              <a:gd name="connsiteX413" fmla="*/ 2021675 w 7467600"/>
              <a:gd name="connsiteY413" fmla="*/ 6858000 h 6858000"/>
              <a:gd name="connsiteX414" fmla="*/ 2019308 w 7467600"/>
              <a:gd name="connsiteY414" fmla="*/ 6847118 h 6858000"/>
              <a:gd name="connsiteX415" fmla="*/ 1938835 w 7467600"/>
              <a:gd name="connsiteY415" fmla="*/ 6551160 h 6858000"/>
              <a:gd name="connsiteX416" fmla="*/ 1953230 w 7467600"/>
              <a:gd name="connsiteY416" fmla="*/ 6759699 h 6858000"/>
              <a:gd name="connsiteX417" fmla="*/ 1956763 w 7467600"/>
              <a:gd name="connsiteY417" fmla="*/ 6778191 h 6858000"/>
              <a:gd name="connsiteX418" fmla="*/ 1967925 w 7467600"/>
              <a:gd name="connsiteY418" fmla="*/ 6858000 h 6858000"/>
              <a:gd name="connsiteX419" fmla="*/ 1936622 w 7467600"/>
              <a:gd name="connsiteY419" fmla="*/ 6858000 h 6858000"/>
              <a:gd name="connsiteX420" fmla="*/ 1926261 w 7467600"/>
              <a:gd name="connsiteY420" fmla="*/ 6784064 h 6858000"/>
              <a:gd name="connsiteX421" fmla="*/ 1922724 w 7467600"/>
              <a:gd name="connsiteY421" fmla="*/ 6765577 h 6858000"/>
              <a:gd name="connsiteX422" fmla="*/ 1904650 w 7467600"/>
              <a:gd name="connsiteY422" fmla="*/ 6639616 h 6858000"/>
              <a:gd name="connsiteX423" fmla="*/ 1885273 w 7467600"/>
              <a:gd name="connsiteY423" fmla="*/ 6858000 h 6858000"/>
              <a:gd name="connsiteX424" fmla="*/ 1854363 w 7467600"/>
              <a:gd name="connsiteY424" fmla="*/ 6858000 h 6858000"/>
              <a:gd name="connsiteX425" fmla="*/ 1880391 w 7467600"/>
              <a:gd name="connsiteY425" fmla="*/ 6603796 h 6858000"/>
              <a:gd name="connsiteX426" fmla="*/ 1818273 w 7467600"/>
              <a:gd name="connsiteY426" fmla="*/ 6715729 h 6858000"/>
              <a:gd name="connsiteX427" fmla="*/ 1794691 w 7467600"/>
              <a:gd name="connsiteY427" fmla="*/ 6843239 h 6858000"/>
              <a:gd name="connsiteX428" fmla="*/ 1794914 w 7467600"/>
              <a:gd name="connsiteY428" fmla="*/ 6858000 h 6858000"/>
              <a:gd name="connsiteX429" fmla="*/ 1746128 w 7467600"/>
              <a:gd name="connsiteY429" fmla="*/ 6858000 h 6858000"/>
              <a:gd name="connsiteX430" fmla="*/ 1753934 w 7467600"/>
              <a:gd name="connsiteY430" fmla="*/ 6724796 h 6858000"/>
              <a:gd name="connsiteX431" fmla="*/ 1792053 w 7467600"/>
              <a:gd name="connsiteY431" fmla="*/ 6572396 h 6858000"/>
              <a:gd name="connsiteX432" fmla="*/ 1862248 w 7467600"/>
              <a:gd name="connsiteY432" fmla="*/ 6266397 h 6858000"/>
              <a:gd name="connsiteX433" fmla="*/ 1862250 w 7467600"/>
              <a:gd name="connsiteY433" fmla="*/ 6033531 h 6858000"/>
              <a:gd name="connsiteX434" fmla="*/ 1211999 w 7467600"/>
              <a:gd name="connsiteY434" fmla="*/ 6683610 h 6858000"/>
              <a:gd name="connsiteX435" fmla="*/ 1213266 w 7467600"/>
              <a:gd name="connsiteY435" fmla="*/ 6691947 h 6858000"/>
              <a:gd name="connsiteX436" fmla="*/ 1203370 w 7467600"/>
              <a:gd name="connsiteY436" fmla="*/ 6850676 h 6858000"/>
              <a:gd name="connsiteX437" fmla="*/ 1203671 w 7467600"/>
              <a:gd name="connsiteY437" fmla="*/ 6858000 h 6858000"/>
              <a:gd name="connsiteX438" fmla="*/ 1143180 w 7467600"/>
              <a:gd name="connsiteY438" fmla="*/ 6858000 h 6858000"/>
              <a:gd name="connsiteX439" fmla="*/ 1142176 w 7467600"/>
              <a:gd name="connsiteY439" fmla="*/ 6766045 h 6858000"/>
              <a:gd name="connsiteX440" fmla="*/ 1067484 w 7467600"/>
              <a:gd name="connsiteY440" fmla="*/ 6858000 h 6858000"/>
              <a:gd name="connsiteX441" fmla="*/ 953928 w 7467600"/>
              <a:gd name="connsiteY441" fmla="*/ 6858000 h 6858000"/>
              <a:gd name="connsiteX442" fmla="*/ 959715 w 7467600"/>
              <a:gd name="connsiteY442" fmla="*/ 6850185 h 6858000"/>
              <a:gd name="connsiteX443" fmla="*/ 1483788 w 7467600"/>
              <a:gd name="connsiteY443" fmla="*/ 6259174 h 6858000"/>
              <a:gd name="connsiteX444" fmla="*/ 1100671 w 7467600"/>
              <a:gd name="connsiteY444" fmla="*/ 6252137 h 6858000"/>
              <a:gd name="connsiteX445" fmla="*/ 1090144 w 7467600"/>
              <a:gd name="connsiteY445" fmla="*/ 6256748 h 6858000"/>
              <a:gd name="connsiteX446" fmla="*/ 1095872 w 7467600"/>
              <a:gd name="connsiteY446" fmla="*/ 6271892 h 6858000"/>
              <a:gd name="connsiteX447" fmla="*/ 262785 w 7467600"/>
              <a:gd name="connsiteY447" fmla="*/ 6845450 h 6858000"/>
              <a:gd name="connsiteX448" fmla="*/ 209968 w 7467600"/>
              <a:gd name="connsiteY448" fmla="*/ 6770713 h 6858000"/>
              <a:gd name="connsiteX449" fmla="*/ 873460 w 7467600"/>
              <a:gd name="connsiteY449" fmla="*/ 6253768 h 6858000"/>
              <a:gd name="connsiteX450" fmla="*/ 192686 w 7467600"/>
              <a:gd name="connsiteY450" fmla="*/ 5849257 h 6858000"/>
              <a:gd name="connsiteX451" fmla="*/ 4696 w 7467600"/>
              <a:gd name="connsiteY451" fmla="*/ 5697668 h 6858000"/>
              <a:gd name="connsiteX452" fmla="*/ 0 w 7467600"/>
              <a:gd name="connsiteY452" fmla="*/ 5689984 h 6858000"/>
              <a:gd name="connsiteX453" fmla="*/ 0 w 7467600"/>
              <a:gd name="connsiteY453" fmla="*/ 5513472 h 6858000"/>
              <a:gd name="connsiteX454" fmla="*/ 174101 w 7467600"/>
              <a:gd name="connsiteY454" fmla="*/ 5620277 h 6858000"/>
              <a:gd name="connsiteX455" fmla="*/ 891800 w 7467600"/>
              <a:gd name="connsiteY455" fmla="*/ 6036935 h 6858000"/>
              <a:gd name="connsiteX456" fmla="*/ 1072219 w 7467600"/>
              <a:gd name="connsiteY456" fmla="*/ 6169443 h 6858000"/>
              <a:gd name="connsiteX457" fmla="*/ 1074117 w 7467600"/>
              <a:gd name="connsiteY457" fmla="*/ 6170301 h 6858000"/>
              <a:gd name="connsiteX458" fmla="*/ 1083114 w 7467600"/>
              <a:gd name="connsiteY458" fmla="*/ 6174131 h 6858000"/>
              <a:gd name="connsiteX459" fmla="*/ 1543010 w 7467600"/>
              <a:gd name="connsiteY459" fmla="*/ 6191140 h 6858000"/>
              <a:gd name="connsiteX460" fmla="*/ 1551080 w 7467600"/>
              <a:gd name="connsiteY460" fmla="*/ 6195006 h 6858000"/>
              <a:gd name="connsiteX461" fmla="*/ 2345443 w 7467600"/>
              <a:gd name="connsiteY461" fmla="*/ 5549882 h 6858000"/>
              <a:gd name="connsiteX462" fmla="*/ 1721499 w 7467600"/>
              <a:gd name="connsiteY462" fmla="*/ 5599969 h 6858000"/>
              <a:gd name="connsiteX463" fmla="*/ 767716 w 7467600"/>
              <a:gd name="connsiteY463" fmla="*/ 5472768 h 6858000"/>
              <a:gd name="connsiteX464" fmla="*/ 722147 w 7467600"/>
              <a:gd name="connsiteY464" fmla="*/ 5393091 h 6858000"/>
              <a:gd name="connsiteX465" fmla="*/ 1485552 w 7467600"/>
              <a:gd name="connsiteY465" fmla="*/ 5313202 h 6858000"/>
              <a:gd name="connsiteX466" fmla="*/ 2143004 w 7467600"/>
              <a:gd name="connsiteY466" fmla="*/ 5402420 h 6858000"/>
              <a:gd name="connsiteX467" fmla="*/ 1933391 w 7467600"/>
              <a:gd name="connsiteY467" fmla="*/ 5156971 h 6858000"/>
              <a:gd name="connsiteX468" fmla="*/ 1827118 w 7467600"/>
              <a:gd name="connsiteY468" fmla="*/ 4968410 h 6858000"/>
              <a:gd name="connsiteX469" fmla="*/ 1837349 w 7467600"/>
              <a:gd name="connsiteY469" fmla="*/ 4956357 h 6858000"/>
              <a:gd name="connsiteX470" fmla="*/ 2162835 w 7467600"/>
              <a:gd name="connsiteY470" fmla="*/ 5187853 h 6858000"/>
              <a:gd name="connsiteX471" fmla="*/ 2257167 w 7467600"/>
              <a:gd name="connsiteY471" fmla="*/ 5462123 h 6858000"/>
              <a:gd name="connsiteX472" fmla="*/ 2261598 w 7467600"/>
              <a:gd name="connsiteY472" fmla="*/ 5467998 h 6858000"/>
              <a:gd name="connsiteX473" fmla="*/ 2437177 w 7467600"/>
              <a:gd name="connsiteY473" fmla="*/ 5479608 h 6858000"/>
              <a:gd name="connsiteX474" fmla="*/ 2445247 w 7467600"/>
              <a:gd name="connsiteY474" fmla="*/ 5483476 h 6858000"/>
              <a:gd name="connsiteX475" fmla="*/ 2743626 w 7467600"/>
              <a:gd name="connsiteY475" fmla="*/ 5304819 h 6858000"/>
              <a:gd name="connsiteX476" fmla="*/ 3048102 w 7467600"/>
              <a:gd name="connsiteY476" fmla="*/ 5150595 h 6858000"/>
              <a:gd name="connsiteX477" fmla="*/ 1799414 w 7467600"/>
              <a:gd name="connsiteY477" fmla="*/ 4694732 h 6858000"/>
              <a:gd name="connsiteX478" fmla="*/ 1771735 w 7467600"/>
              <a:gd name="connsiteY478" fmla="*/ 4619929 h 6858000"/>
              <a:gd name="connsiteX479" fmla="*/ 3104273 w 7467600"/>
              <a:gd name="connsiteY479" fmla="*/ 5076159 h 6858000"/>
              <a:gd name="connsiteX480" fmla="*/ 3113245 w 7467600"/>
              <a:gd name="connsiteY480" fmla="*/ 5090705 h 6858000"/>
              <a:gd name="connsiteX481" fmla="*/ 3126294 w 7467600"/>
              <a:gd name="connsiteY481" fmla="*/ 5114400 h 6858000"/>
              <a:gd name="connsiteX482" fmla="*/ 3937433 w 7467600"/>
              <a:gd name="connsiteY482" fmla="*/ 4830473 h 6858000"/>
              <a:gd name="connsiteX483" fmla="*/ 3590475 w 7467600"/>
              <a:gd name="connsiteY483" fmla="*/ 4597974 h 6858000"/>
              <a:gd name="connsiteX484" fmla="*/ 3100264 w 7467600"/>
              <a:gd name="connsiteY484" fmla="*/ 4579845 h 6858000"/>
              <a:gd name="connsiteX485" fmla="*/ 2183576 w 7467600"/>
              <a:gd name="connsiteY485" fmla="*/ 4227150 h 6858000"/>
              <a:gd name="connsiteX486" fmla="*/ 2151029 w 7467600"/>
              <a:gd name="connsiteY486" fmla="*/ 4146947 h 6858000"/>
              <a:gd name="connsiteX487" fmla="*/ 3563434 w 7467600"/>
              <a:gd name="connsiteY487" fmla="*/ 4469115 h 6858000"/>
              <a:gd name="connsiteX488" fmla="*/ 3177952 w 7467600"/>
              <a:gd name="connsiteY488" fmla="*/ 3657386 h 6858000"/>
              <a:gd name="connsiteX489" fmla="*/ 3189263 w 7467600"/>
              <a:gd name="connsiteY489" fmla="*/ 3625726 h 6858000"/>
              <a:gd name="connsiteX490" fmla="*/ 3560912 w 7467600"/>
              <a:gd name="connsiteY490" fmla="*/ 4079863 h 6858000"/>
              <a:gd name="connsiteX491" fmla="*/ 3626636 w 7467600"/>
              <a:gd name="connsiteY491" fmla="*/ 4512230 h 6858000"/>
              <a:gd name="connsiteX492" fmla="*/ 3653088 w 7467600"/>
              <a:gd name="connsiteY492" fmla="*/ 4521417 h 6858000"/>
              <a:gd name="connsiteX493" fmla="*/ 3988128 w 7467600"/>
              <a:gd name="connsiteY493" fmla="*/ 4817267 h 6858000"/>
              <a:gd name="connsiteX494" fmla="*/ 4830582 w 7467600"/>
              <a:gd name="connsiteY494" fmla="*/ 4676000 h 6858000"/>
              <a:gd name="connsiteX495" fmla="*/ 4830100 w 7467600"/>
              <a:gd name="connsiteY495" fmla="*/ 4675554 h 6858000"/>
              <a:gd name="connsiteX496" fmla="*/ 4036318 w 7467600"/>
              <a:gd name="connsiteY496" fmla="*/ 4147013 h 6858000"/>
              <a:gd name="connsiteX497" fmla="*/ 3432098 w 7467600"/>
              <a:gd name="connsiteY497" fmla="*/ 3537312 h 6858000"/>
              <a:gd name="connsiteX498" fmla="*/ 3446761 w 7467600"/>
              <a:gd name="connsiteY498" fmla="*/ 3461278 h 6858000"/>
              <a:gd name="connsiteX499" fmla="*/ 4419733 w 7467600"/>
              <a:gd name="connsiteY499" fmla="*/ 3963555 h 6858000"/>
              <a:gd name="connsiteX500" fmla="*/ 4781371 w 7467600"/>
              <a:gd name="connsiteY500" fmla="*/ 4458604 h 6858000"/>
              <a:gd name="connsiteX501" fmla="*/ 4780440 w 7467600"/>
              <a:gd name="connsiteY501" fmla="*/ 4470290 h 6858000"/>
              <a:gd name="connsiteX502" fmla="*/ 4898954 w 7467600"/>
              <a:gd name="connsiteY502" fmla="*/ 4662092 h 6858000"/>
              <a:gd name="connsiteX503" fmla="*/ 4900699 w 7467600"/>
              <a:gd name="connsiteY503" fmla="*/ 4670867 h 6858000"/>
              <a:gd name="connsiteX504" fmla="*/ 5714511 w 7467600"/>
              <a:gd name="connsiteY504" fmla="*/ 4663483 h 6858000"/>
              <a:gd name="connsiteX505" fmla="*/ 5464793 w 7467600"/>
              <a:gd name="connsiteY505" fmla="*/ 4393556 h 6858000"/>
              <a:gd name="connsiteX506" fmla="*/ 5461897 w 7467600"/>
              <a:gd name="connsiteY506" fmla="*/ 4390879 h 6858000"/>
              <a:gd name="connsiteX507" fmla="*/ 4294126 w 7467600"/>
              <a:gd name="connsiteY507" fmla="*/ 3303048 h 6858000"/>
              <a:gd name="connsiteX508" fmla="*/ 4305321 w 7467600"/>
              <a:gd name="connsiteY508" fmla="*/ 3256953 h 6858000"/>
              <a:gd name="connsiteX509" fmla="*/ 4949299 w 7467600"/>
              <a:gd name="connsiteY509" fmla="*/ 3766336 h 6858000"/>
              <a:gd name="connsiteX510" fmla="*/ 5291452 w 7467600"/>
              <a:gd name="connsiteY510" fmla="*/ 4076801 h 6858000"/>
              <a:gd name="connsiteX511" fmla="*/ 5434998 w 7467600"/>
              <a:gd name="connsiteY511" fmla="*/ 4254100 h 6858000"/>
              <a:gd name="connsiteX512" fmla="*/ 5351015 w 7467600"/>
              <a:gd name="connsiteY512" fmla="*/ 3760989 h 6858000"/>
              <a:gd name="connsiteX513" fmla="*/ 5413780 w 7467600"/>
              <a:gd name="connsiteY513" fmla="*/ 2966265 h 6858000"/>
              <a:gd name="connsiteX514" fmla="*/ 5425627 w 7467600"/>
              <a:gd name="connsiteY514" fmla="*/ 2954192 h 6858000"/>
              <a:gd name="connsiteX515" fmla="*/ 6604735 w 7467600"/>
              <a:gd name="connsiteY515" fmla="*/ 2041381 h 6858000"/>
              <a:gd name="connsiteX516" fmla="*/ 7204487 w 7467600"/>
              <a:gd name="connsiteY516" fmla="*/ 2742112 h 6858000"/>
              <a:gd name="connsiteX517" fmla="*/ 7131592 w 7467600"/>
              <a:gd name="connsiteY517" fmla="*/ 2672096 h 6858000"/>
              <a:gd name="connsiteX518" fmla="*/ 6996344 w 7467600"/>
              <a:gd name="connsiteY518" fmla="*/ 2518310 h 6858000"/>
              <a:gd name="connsiteX519" fmla="*/ 6735495 w 7467600"/>
              <a:gd name="connsiteY519" fmla="*/ 2196890 h 6858000"/>
              <a:gd name="connsiteX520" fmla="*/ 6721901 w 7467600"/>
              <a:gd name="connsiteY520" fmla="*/ 2179274 h 6858000"/>
              <a:gd name="connsiteX521" fmla="*/ 6604735 w 7467600"/>
              <a:gd name="connsiteY521" fmla="*/ 2041381 h 6858000"/>
              <a:gd name="connsiteX522" fmla="*/ 6591670 w 7467600"/>
              <a:gd name="connsiteY522" fmla="*/ 1988277 h 6858000"/>
              <a:gd name="connsiteX523" fmla="*/ 6747349 w 7467600"/>
              <a:gd name="connsiteY523" fmla="*/ 2160069 h 6858000"/>
              <a:gd name="connsiteX524" fmla="*/ 6760943 w 7467600"/>
              <a:gd name="connsiteY524" fmla="*/ 2177686 h 6858000"/>
              <a:gd name="connsiteX525" fmla="*/ 7021065 w 7467600"/>
              <a:gd name="connsiteY525" fmla="*/ 2498102 h 6858000"/>
              <a:gd name="connsiteX526" fmla="*/ 7155223 w 7467600"/>
              <a:gd name="connsiteY526" fmla="*/ 2650386 h 6858000"/>
              <a:gd name="connsiteX527" fmla="*/ 7203167 w 7467600"/>
              <a:gd name="connsiteY527" fmla="*/ 2697288 h 6858000"/>
              <a:gd name="connsiteX528" fmla="*/ 6937703 w 7467600"/>
              <a:gd name="connsiteY528" fmla="*/ 2321981 h 6858000"/>
              <a:gd name="connsiteX529" fmla="*/ 6591670 w 7467600"/>
              <a:gd name="connsiteY529" fmla="*/ 1988277 h 6858000"/>
              <a:gd name="connsiteX530" fmla="*/ 5798671 w 7467600"/>
              <a:gd name="connsiteY530" fmla="*/ 1981601 h 6858000"/>
              <a:gd name="connsiteX531" fmla="*/ 5754709 w 7467600"/>
              <a:gd name="connsiteY531" fmla="*/ 2071454 h 6858000"/>
              <a:gd name="connsiteX532" fmla="*/ 5763044 w 7467600"/>
              <a:gd name="connsiteY532" fmla="*/ 2842206 h 6858000"/>
              <a:gd name="connsiteX533" fmla="*/ 5764974 w 7467600"/>
              <a:gd name="connsiteY533" fmla="*/ 2799609 h 6858000"/>
              <a:gd name="connsiteX534" fmla="*/ 5767665 w 7467600"/>
              <a:gd name="connsiteY534" fmla="*/ 2666409 h 6858000"/>
              <a:gd name="connsiteX535" fmla="*/ 5763055 w 7467600"/>
              <a:gd name="connsiteY535" fmla="*/ 2579705 h 6858000"/>
              <a:gd name="connsiteX536" fmla="*/ 5758079 w 7467600"/>
              <a:gd name="connsiteY536" fmla="*/ 2492508 h 6858000"/>
              <a:gd name="connsiteX537" fmla="*/ 5779325 w 7467600"/>
              <a:gd name="connsiteY537" fmla="*/ 2197069 h 6858000"/>
              <a:gd name="connsiteX538" fmla="*/ 5798671 w 7467600"/>
              <a:gd name="connsiteY538" fmla="*/ 1981601 h 6858000"/>
              <a:gd name="connsiteX539" fmla="*/ 5829202 w 7467600"/>
              <a:gd name="connsiteY539" fmla="*/ 1971679 h 6858000"/>
              <a:gd name="connsiteX540" fmla="*/ 5809558 w 7467600"/>
              <a:gd name="connsiteY540" fmla="*/ 2198043 h 6858000"/>
              <a:gd name="connsiteX541" fmla="*/ 5788653 w 7467600"/>
              <a:gd name="connsiteY541" fmla="*/ 2489430 h 6858000"/>
              <a:gd name="connsiteX542" fmla="*/ 5793439 w 7467600"/>
              <a:gd name="connsiteY542" fmla="*/ 2575235 h 6858000"/>
              <a:gd name="connsiteX543" fmla="*/ 5796837 w 7467600"/>
              <a:gd name="connsiteY543" fmla="*/ 2637633 h 6858000"/>
              <a:gd name="connsiteX544" fmla="*/ 5818614 w 7467600"/>
              <a:gd name="connsiteY544" fmla="*/ 2473055 h 6858000"/>
              <a:gd name="connsiteX545" fmla="*/ 5829202 w 7467600"/>
              <a:gd name="connsiteY545" fmla="*/ 1971679 h 6858000"/>
              <a:gd name="connsiteX546" fmla="*/ 5911389 w 7467600"/>
              <a:gd name="connsiteY546" fmla="*/ 1898371 h 6858000"/>
              <a:gd name="connsiteX547" fmla="*/ 6237627 w 7467600"/>
              <a:gd name="connsiteY547" fmla="*/ 2231921 h 6858000"/>
              <a:gd name="connsiteX548" fmla="*/ 5911389 w 7467600"/>
              <a:gd name="connsiteY548" fmla="*/ 1898371 h 6858000"/>
              <a:gd name="connsiteX549" fmla="*/ 6944437 w 7467600"/>
              <a:gd name="connsiteY549" fmla="*/ 1575402 h 6858000"/>
              <a:gd name="connsiteX550" fmla="*/ 6304730 w 7467600"/>
              <a:gd name="connsiteY550" fmla="*/ 1766654 h 6858000"/>
              <a:gd name="connsiteX551" fmla="*/ 6944437 w 7467600"/>
              <a:gd name="connsiteY551" fmla="*/ 1575402 h 6858000"/>
              <a:gd name="connsiteX552" fmla="*/ 7019523 w 7467600"/>
              <a:gd name="connsiteY552" fmla="*/ 1519450 h 6858000"/>
              <a:gd name="connsiteX553" fmla="*/ 6298091 w 7467600"/>
              <a:gd name="connsiteY553" fmla="*/ 1737122 h 6858000"/>
              <a:gd name="connsiteX554" fmla="*/ 7019523 w 7467600"/>
              <a:gd name="connsiteY554" fmla="*/ 1519450 h 6858000"/>
              <a:gd name="connsiteX555" fmla="*/ 2399523 w 7467600"/>
              <a:gd name="connsiteY555" fmla="*/ 1428234 h 6858000"/>
              <a:gd name="connsiteX556" fmla="*/ 2224982 w 7467600"/>
              <a:gd name="connsiteY556" fmla="*/ 1826201 h 6858000"/>
              <a:gd name="connsiteX557" fmla="*/ 2096099 w 7467600"/>
              <a:gd name="connsiteY557" fmla="*/ 2345900 h 6858000"/>
              <a:gd name="connsiteX558" fmla="*/ 2283317 w 7467600"/>
              <a:gd name="connsiteY558" fmla="*/ 1796925 h 6858000"/>
              <a:gd name="connsiteX559" fmla="*/ 2399523 w 7467600"/>
              <a:gd name="connsiteY559" fmla="*/ 1428234 h 6858000"/>
              <a:gd name="connsiteX560" fmla="*/ 2448558 w 7467600"/>
              <a:gd name="connsiteY560" fmla="*/ 1373435 h 6858000"/>
              <a:gd name="connsiteX561" fmla="*/ 2312521 w 7467600"/>
              <a:gd name="connsiteY561" fmla="*/ 1806140 h 6858000"/>
              <a:gd name="connsiteX562" fmla="*/ 2127533 w 7467600"/>
              <a:gd name="connsiteY562" fmla="*/ 2348380 h 6858000"/>
              <a:gd name="connsiteX563" fmla="*/ 2358080 w 7467600"/>
              <a:gd name="connsiteY563" fmla="*/ 1866134 h 6858000"/>
              <a:gd name="connsiteX564" fmla="*/ 2407436 w 7467600"/>
              <a:gd name="connsiteY564" fmla="*/ 1651070 h 6858000"/>
              <a:gd name="connsiteX565" fmla="*/ 2448558 w 7467600"/>
              <a:gd name="connsiteY565" fmla="*/ 1373435 h 6858000"/>
              <a:gd name="connsiteX566" fmla="*/ 278707 w 7467600"/>
              <a:gd name="connsiteY566" fmla="*/ 1352270 h 6858000"/>
              <a:gd name="connsiteX567" fmla="*/ 321570 w 7467600"/>
              <a:gd name="connsiteY567" fmla="*/ 1861610 h 6858000"/>
              <a:gd name="connsiteX568" fmla="*/ 294281 w 7467600"/>
              <a:gd name="connsiteY568" fmla="*/ 1440658 h 6858000"/>
              <a:gd name="connsiteX569" fmla="*/ 278707 w 7467600"/>
              <a:gd name="connsiteY569" fmla="*/ 1352270 h 6858000"/>
              <a:gd name="connsiteX570" fmla="*/ 1423821 w 7467600"/>
              <a:gd name="connsiteY570" fmla="*/ 1351958 h 6858000"/>
              <a:gd name="connsiteX571" fmla="*/ 1638521 w 7467600"/>
              <a:gd name="connsiteY571" fmla="*/ 1908470 h 6858000"/>
              <a:gd name="connsiteX572" fmla="*/ 1754199 w 7467600"/>
              <a:gd name="connsiteY572" fmla="*/ 2149284 h 6858000"/>
              <a:gd name="connsiteX573" fmla="*/ 1908359 w 7467600"/>
              <a:gd name="connsiteY573" fmla="*/ 2364988 h 6858000"/>
              <a:gd name="connsiteX574" fmla="*/ 1647661 w 7467600"/>
              <a:gd name="connsiteY574" fmla="*/ 1825945 h 6858000"/>
              <a:gd name="connsiteX575" fmla="*/ 1423821 w 7467600"/>
              <a:gd name="connsiteY575" fmla="*/ 1351958 h 6858000"/>
              <a:gd name="connsiteX576" fmla="*/ 1431890 w 7467600"/>
              <a:gd name="connsiteY576" fmla="*/ 1306475 h 6858000"/>
              <a:gd name="connsiteX577" fmla="*/ 1507597 w 7467600"/>
              <a:gd name="connsiteY577" fmla="*/ 1446132 h 6858000"/>
              <a:gd name="connsiteX578" fmla="*/ 1674586 w 7467600"/>
              <a:gd name="connsiteY578" fmla="*/ 1813832 h 6858000"/>
              <a:gd name="connsiteX579" fmla="*/ 1815950 w 7467600"/>
              <a:gd name="connsiteY579" fmla="*/ 2128564 h 6858000"/>
              <a:gd name="connsiteX580" fmla="*/ 1984242 w 7467600"/>
              <a:gd name="connsiteY580" fmla="*/ 2430829 h 6858000"/>
              <a:gd name="connsiteX581" fmla="*/ 2014023 w 7467600"/>
              <a:gd name="connsiteY581" fmla="*/ 2450995 h 6858000"/>
              <a:gd name="connsiteX582" fmla="*/ 1747337 w 7467600"/>
              <a:gd name="connsiteY582" fmla="*/ 1855264 h 6858000"/>
              <a:gd name="connsiteX583" fmla="*/ 1533749 w 7467600"/>
              <a:gd name="connsiteY583" fmla="*/ 1478656 h 6858000"/>
              <a:gd name="connsiteX584" fmla="*/ 1431890 w 7467600"/>
              <a:gd name="connsiteY584" fmla="*/ 1306475 h 6858000"/>
              <a:gd name="connsiteX585" fmla="*/ 5052692 w 7467600"/>
              <a:gd name="connsiteY585" fmla="*/ 1292994 h 6858000"/>
              <a:gd name="connsiteX586" fmla="*/ 5200661 w 7467600"/>
              <a:gd name="connsiteY586" fmla="*/ 1635186 h 6858000"/>
              <a:gd name="connsiteX587" fmla="*/ 5297138 w 7467600"/>
              <a:gd name="connsiteY587" fmla="*/ 1906351 h 6858000"/>
              <a:gd name="connsiteX588" fmla="*/ 5052692 w 7467600"/>
              <a:gd name="connsiteY588" fmla="*/ 1292994 h 6858000"/>
              <a:gd name="connsiteX589" fmla="*/ 5009948 w 7467600"/>
              <a:gd name="connsiteY589" fmla="*/ 1273619 h 6858000"/>
              <a:gd name="connsiteX590" fmla="*/ 5121777 w 7467600"/>
              <a:gd name="connsiteY590" fmla="*/ 1654213 h 6858000"/>
              <a:gd name="connsiteX591" fmla="*/ 5293545 w 7467600"/>
              <a:gd name="connsiteY591" fmla="*/ 2072247 h 6858000"/>
              <a:gd name="connsiteX592" fmla="*/ 5294042 w 7467600"/>
              <a:gd name="connsiteY592" fmla="*/ 2065019 h 6858000"/>
              <a:gd name="connsiteX593" fmla="*/ 5171936 w 7467600"/>
              <a:gd name="connsiteY593" fmla="*/ 1647613 h 6858000"/>
              <a:gd name="connsiteX594" fmla="*/ 5009948 w 7467600"/>
              <a:gd name="connsiteY594" fmla="*/ 1273619 h 6858000"/>
              <a:gd name="connsiteX595" fmla="*/ 655236 w 7467600"/>
              <a:gd name="connsiteY595" fmla="*/ 1268632 h 6858000"/>
              <a:gd name="connsiteX596" fmla="*/ 839521 w 7467600"/>
              <a:gd name="connsiteY596" fmla="*/ 1685315 h 6858000"/>
              <a:gd name="connsiteX597" fmla="*/ 1109416 w 7467600"/>
              <a:gd name="connsiteY597" fmla="*/ 2061663 h 6858000"/>
              <a:gd name="connsiteX598" fmla="*/ 1298300 w 7467600"/>
              <a:gd name="connsiteY598" fmla="*/ 2247742 h 6858000"/>
              <a:gd name="connsiteX599" fmla="*/ 1125871 w 7467600"/>
              <a:gd name="connsiteY599" fmla="*/ 1989513 h 6858000"/>
              <a:gd name="connsiteX600" fmla="*/ 981574 w 7467600"/>
              <a:gd name="connsiteY600" fmla="*/ 1783157 h 6858000"/>
              <a:gd name="connsiteX601" fmla="*/ 922198 w 7467600"/>
              <a:gd name="connsiteY601" fmla="*/ 1677437 h 6858000"/>
              <a:gd name="connsiteX602" fmla="*/ 869293 w 7467600"/>
              <a:gd name="connsiteY602" fmla="*/ 1583214 h 6858000"/>
              <a:gd name="connsiteX603" fmla="*/ 751431 w 7467600"/>
              <a:gd name="connsiteY603" fmla="*/ 1405731 h 6858000"/>
              <a:gd name="connsiteX604" fmla="*/ 655236 w 7467600"/>
              <a:gd name="connsiteY604" fmla="*/ 1268632 h 6858000"/>
              <a:gd name="connsiteX605" fmla="*/ 6516292 w 7467600"/>
              <a:gd name="connsiteY605" fmla="*/ 1263064 h 6858000"/>
              <a:gd name="connsiteX606" fmla="*/ 5736320 w 7467600"/>
              <a:gd name="connsiteY606" fmla="*/ 1501803 h 6858000"/>
              <a:gd name="connsiteX607" fmla="*/ 6516292 w 7467600"/>
              <a:gd name="connsiteY607" fmla="*/ 1263064 h 6858000"/>
              <a:gd name="connsiteX608" fmla="*/ 291466 w 7467600"/>
              <a:gd name="connsiteY608" fmla="*/ 1250369 h 6858000"/>
              <a:gd name="connsiteX609" fmla="*/ 323180 w 7467600"/>
              <a:gd name="connsiteY609" fmla="*/ 1435283 h 6858000"/>
              <a:gd name="connsiteX610" fmla="*/ 349381 w 7467600"/>
              <a:gd name="connsiteY610" fmla="*/ 1875041 h 6858000"/>
              <a:gd name="connsiteX611" fmla="*/ 374363 w 7467600"/>
              <a:gd name="connsiteY611" fmla="*/ 1506494 h 6858000"/>
              <a:gd name="connsiteX612" fmla="*/ 302168 w 7467600"/>
              <a:gd name="connsiteY612" fmla="*/ 1274495 h 6858000"/>
              <a:gd name="connsiteX613" fmla="*/ 291466 w 7467600"/>
              <a:gd name="connsiteY613" fmla="*/ 1250369 h 6858000"/>
              <a:gd name="connsiteX614" fmla="*/ 678222 w 7467600"/>
              <a:gd name="connsiteY614" fmla="*/ 1248670 h 6858000"/>
              <a:gd name="connsiteX615" fmla="*/ 775536 w 7467600"/>
              <a:gd name="connsiteY615" fmla="*/ 1388015 h 6858000"/>
              <a:gd name="connsiteX616" fmla="*/ 894529 w 7467600"/>
              <a:gd name="connsiteY616" fmla="*/ 1567739 h 6858000"/>
              <a:gd name="connsiteX617" fmla="*/ 948000 w 7467600"/>
              <a:gd name="connsiteY617" fmla="*/ 1663088 h 6858000"/>
              <a:gd name="connsiteX618" fmla="*/ 1006812 w 7467600"/>
              <a:gd name="connsiteY618" fmla="*/ 1767683 h 6858000"/>
              <a:gd name="connsiteX619" fmla="*/ 1149133 w 7467600"/>
              <a:gd name="connsiteY619" fmla="*/ 1971513 h 6858000"/>
              <a:gd name="connsiteX620" fmla="*/ 1333952 w 7467600"/>
              <a:gd name="connsiteY620" fmla="*/ 2251620 h 6858000"/>
              <a:gd name="connsiteX621" fmla="*/ 1337329 w 7467600"/>
              <a:gd name="connsiteY621" fmla="*/ 2258350 h 6858000"/>
              <a:gd name="connsiteX622" fmla="*/ 1014726 w 7467600"/>
              <a:gd name="connsiteY622" fmla="*/ 1615556 h 6858000"/>
              <a:gd name="connsiteX623" fmla="*/ 678222 w 7467600"/>
              <a:gd name="connsiteY623" fmla="*/ 1248670 h 6858000"/>
              <a:gd name="connsiteX624" fmla="*/ 6691602 w 7467600"/>
              <a:gd name="connsiteY624" fmla="*/ 1140573 h 6858000"/>
              <a:gd name="connsiteX625" fmla="*/ 6571100 w 7467600"/>
              <a:gd name="connsiteY625" fmla="*/ 1183662 h 6858000"/>
              <a:gd name="connsiteX626" fmla="*/ 6241687 w 7467600"/>
              <a:gd name="connsiteY626" fmla="*/ 1257600 h 6858000"/>
              <a:gd name="connsiteX627" fmla="*/ 5693009 w 7467600"/>
              <a:gd name="connsiteY627" fmla="*/ 1478256 h 6858000"/>
              <a:gd name="connsiteX628" fmla="*/ 6548420 w 7467600"/>
              <a:gd name="connsiteY628" fmla="*/ 1214599 h 6858000"/>
              <a:gd name="connsiteX629" fmla="*/ 6605473 w 7467600"/>
              <a:gd name="connsiteY629" fmla="*/ 1184686 h 6858000"/>
              <a:gd name="connsiteX630" fmla="*/ 6691602 w 7467600"/>
              <a:gd name="connsiteY630" fmla="*/ 1140573 h 6858000"/>
              <a:gd name="connsiteX631" fmla="*/ 4002475 w 7467600"/>
              <a:gd name="connsiteY631" fmla="*/ 1037802 h 6858000"/>
              <a:gd name="connsiteX632" fmla="*/ 4000324 w 7467600"/>
              <a:gd name="connsiteY632" fmla="*/ 1039362 h 6858000"/>
              <a:gd name="connsiteX633" fmla="*/ 4002862 w 7467600"/>
              <a:gd name="connsiteY633" fmla="*/ 1042866 h 6858000"/>
              <a:gd name="connsiteX634" fmla="*/ 4002475 w 7467600"/>
              <a:gd name="connsiteY634" fmla="*/ 1037802 h 6858000"/>
              <a:gd name="connsiteX635" fmla="*/ 506322 w 7467600"/>
              <a:gd name="connsiteY635" fmla="*/ 1020997 h 6858000"/>
              <a:gd name="connsiteX636" fmla="*/ 533068 w 7467600"/>
              <a:gd name="connsiteY636" fmla="*/ 1029409 h 6858000"/>
              <a:gd name="connsiteX637" fmla="*/ 1232525 w 7467600"/>
              <a:gd name="connsiteY637" fmla="*/ 1804675 h 6858000"/>
              <a:gd name="connsiteX638" fmla="*/ 1388858 w 7467600"/>
              <a:gd name="connsiteY638" fmla="*/ 2368011 h 6858000"/>
              <a:gd name="connsiteX639" fmla="*/ 1384098 w 7467600"/>
              <a:gd name="connsiteY639" fmla="*/ 2378125 h 6858000"/>
              <a:gd name="connsiteX640" fmla="*/ 1425393 w 7467600"/>
              <a:gd name="connsiteY640" fmla="*/ 2589124 h 6858000"/>
              <a:gd name="connsiteX641" fmla="*/ 1424001 w 7467600"/>
              <a:gd name="connsiteY641" fmla="*/ 2597541 h 6858000"/>
              <a:gd name="connsiteX642" fmla="*/ 2152729 w 7467600"/>
              <a:gd name="connsiteY642" fmla="*/ 2864487 h 6858000"/>
              <a:gd name="connsiteX643" fmla="*/ 2020609 w 7467600"/>
              <a:gd name="connsiteY643" fmla="*/ 2539671 h 6858000"/>
              <a:gd name="connsiteX644" fmla="*/ 2018920 w 7467600"/>
              <a:gd name="connsiteY644" fmla="*/ 2536309 h 6858000"/>
              <a:gd name="connsiteX645" fmla="*/ 1342441 w 7467600"/>
              <a:gd name="connsiteY645" fmla="*/ 1173017 h 6858000"/>
              <a:gd name="connsiteX646" fmla="*/ 1367925 w 7467600"/>
              <a:gd name="connsiteY646" fmla="*/ 1135648 h 6858000"/>
              <a:gd name="connsiteX647" fmla="*/ 1771401 w 7467600"/>
              <a:gd name="connsiteY647" fmla="*/ 1806673 h 6858000"/>
              <a:gd name="connsiteX648" fmla="*/ 1972385 w 7467600"/>
              <a:gd name="connsiteY648" fmla="*/ 2198735 h 6858000"/>
              <a:gd name="connsiteX649" fmla="*/ 2040892 w 7467600"/>
              <a:gd name="connsiteY649" fmla="*/ 2405205 h 6858000"/>
              <a:gd name="connsiteX650" fmla="*/ 2131689 w 7467600"/>
              <a:gd name="connsiteY650" fmla="*/ 1936926 h 6858000"/>
              <a:gd name="connsiteX651" fmla="*/ 2454820 w 7467600"/>
              <a:gd name="connsiteY651" fmla="*/ 1248808 h 6858000"/>
              <a:gd name="connsiteX652" fmla="*/ 2492512 w 7467600"/>
              <a:gd name="connsiteY652" fmla="*/ 1302920 h 6858000"/>
              <a:gd name="connsiteX653" fmla="*/ 2081216 w 7467600"/>
              <a:gd name="connsiteY653" fmla="*/ 2527513 h 6858000"/>
              <a:gd name="connsiteX654" fmla="*/ 2081211 w 7467600"/>
              <a:gd name="connsiteY654" fmla="*/ 2528916 h 6858000"/>
              <a:gd name="connsiteX655" fmla="*/ 2199067 w 7467600"/>
              <a:gd name="connsiteY655" fmla="*/ 2884061 h 6858000"/>
              <a:gd name="connsiteX656" fmla="*/ 3192586 w 7467600"/>
              <a:gd name="connsiteY656" fmla="*/ 3411496 h 6858000"/>
              <a:gd name="connsiteX657" fmla="*/ 3182620 w 7467600"/>
              <a:gd name="connsiteY657" fmla="*/ 3483279 h 6858000"/>
              <a:gd name="connsiteX658" fmla="*/ 2435119 w 7467600"/>
              <a:gd name="connsiteY658" fmla="*/ 3080173 h 6858000"/>
              <a:gd name="connsiteX659" fmla="*/ 2410152 w 7467600"/>
              <a:gd name="connsiteY659" fmla="*/ 3063751 h 6858000"/>
              <a:gd name="connsiteX660" fmla="*/ 2408099 w 7467600"/>
              <a:gd name="connsiteY660" fmla="*/ 3064403 h 6858000"/>
              <a:gd name="connsiteX661" fmla="*/ 2407218 w 7467600"/>
              <a:gd name="connsiteY661" fmla="*/ 3070324 h 6858000"/>
              <a:gd name="connsiteX662" fmla="*/ 2380138 w 7467600"/>
              <a:gd name="connsiteY662" fmla="*/ 3099341 h 6858000"/>
              <a:gd name="connsiteX663" fmla="*/ 1765923 w 7467600"/>
              <a:gd name="connsiteY663" fmla="*/ 3581043 h 6858000"/>
              <a:gd name="connsiteX664" fmla="*/ 1702258 w 7467600"/>
              <a:gd name="connsiteY664" fmla="*/ 3612286 h 6858000"/>
              <a:gd name="connsiteX665" fmla="*/ 1538370 w 7467600"/>
              <a:gd name="connsiteY665" fmla="*/ 3811804 h 6858000"/>
              <a:gd name="connsiteX666" fmla="*/ 542867 w 7467600"/>
              <a:gd name="connsiteY666" fmla="*/ 4944092 h 6858000"/>
              <a:gd name="connsiteX667" fmla="*/ 515800 w 7467600"/>
              <a:gd name="connsiteY667" fmla="*/ 4862180 h 6858000"/>
              <a:gd name="connsiteX668" fmla="*/ 909145 w 7467600"/>
              <a:gd name="connsiteY668" fmla="*/ 4199225 h 6858000"/>
              <a:gd name="connsiteX669" fmla="*/ 1214067 w 7467600"/>
              <a:gd name="connsiteY669" fmla="*/ 3908561 h 6858000"/>
              <a:gd name="connsiteX670" fmla="*/ 640967 w 7467600"/>
              <a:gd name="connsiteY670" fmla="*/ 4105601 h 6858000"/>
              <a:gd name="connsiteX671" fmla="*/ 112563 w 7467600"/>
              <a:gd name="connsiteY671" fmla="*/ 4396952 h 6858000"/>
              <a:gd name="connsiteX672" fmla="*/ 0 w 7467600"/>
              <a:gd name="connsiteY672" fmla="*/ 4466006 h 6858000"/>
              <a:gd name="connsiteX673" fmla="*/ 0 w 7467600"/>
              <a:gd name="connsiteY673" fmla="*/ 4233763 h 6858000"/>
              <a:gd name="connsiteX674" fmla="*/ 36881 w 7467600"/>
              <a:gd name="connsiteY674" fmla="*/ 4200118 h 6858000"/>
              <a:gd name="connsiteX675" fmla="*/ 910534 w 7467600"/>
              <a:gd name="connsiteY675" fmla="*/ 3629753 h 6858000"/>
              <a:gd name="connsiteX676" fmla="*/ 1578717 w 7467600"/>
              <a:gd name="connsiteY676" fmla="*/ 3575982 h 6858000"/>
              <a:gd name="connsiteX677" fmla="*/ 2338780 w 7467600"/>
              <a:gd name="connsiteY677" fmla="*/ 3033725 h 6858000"/>
              <a:gd name="connsiteX678" fmla="*/ 1807991 w 7467600"/>
              <a:gd name="connsiteY678" fmla="*/ 2807184 h 6858000"/>
              <a:gd name="connsiteX679" fmla="*/ 1416358 w 7467600"/>
              <a:gd name="connsiteY679" fmla="*/ 3112571 h 6858000"/>
              <a:gd name="connsiteX680" fmla="*/ 939066 w 7467600"/>
              <a:gd name="connsiteY680" fmla="*/ 3378798 h 6858000"/>
              <a:gd name="connsiteX681" fmla="*/ 115099 w 7467600"/>
              <a:gd name="connsiteY681" fmla="*/ 3607650 h 6858000"/>
              <a:gd name="connsiteX682" fmla="*/ 97284 w 7467600"/>
              <a:gd name="connsiteY682" fmla="*/ 3520393 h 6858000"/>
              <a:gd name="connsiteX683" fmla="*/ 922050 w 7467600"/>
              <a:gd name="connsiteY683" fmla="*/ 3074867 h 6858000"/>
              <a:gd name="connsiteX684" fmla="*/ 1405265 w 7467600"/>
              <a:gd name="connsiteY684" fmla="*/ 3016319 h 6858000"/>
              <a:gd name="connsiteX685" fmla="*/ 1407512 w 7467600"/>
              <a:gd name="connsiteY685" fmla="*/ 3018001 h 6858000"/>
              <a:gd name="connsiteX686" fmla="*/ 1726266 w 7467600"/>
              <a:gd name="connsiteY686" fmla="*/ 2777274 h 6858000"/>
              <a:gd name="connsiteX687" fmla="*/ 625390 w 7467600"/>
              <a:gd name="connsiteY687" fmla="*/ 2514541 h 6858000"/>
              <a:gd name="connsiteX688" fmla="*/ 619799 w 7467600"/>
              <a:gd name="connsiteY688" fmla="*/ 2527180 h 6858000"/>
              <a:gd name="connsiteX689" fmla="*/ 310030 w 7467600"/>
              <a:gd name="connsiteY689" fmla="*/ 2771818 h 6858000"/>
              <a:gd name="connsiteX690" fmla="*/ 173877 w 7467600"/>
              <a:gd name="connsiteY690" fmla="*/ 2937056 h 6858000"/>
              <a:gd name="connsiteX691" fmla="*/ 77889 w 7467600"/>
              <a:gd name="connsiteY691" fmla="*/ 3138440 h 6858000"/>
              <a:gd name="connsiteX692" fmla="*/ 0 w 7467600"/>
              <a:gd name="connsiteY692" fmla="*/ 3271395 h 6858000"/>
              <a:gd name="connsiteX693" fmla="*/ 0 w 7467600"/>
              <a:gd name="connsiteY693" fmla="*/ 3153002 h 6858000"/>
              <a:gd name="connsiteX694" fmla="*/ 2386 w 7467600"/>
              <a:gd name="connsiteY694" fmla="*/ 3149203 h 6858000"/>
              <a:gd name="connsiteX695" fmla="*/ 89753 w 7467600"/>
              <a:gd name="connsiteY695" fmla="*/ 2987702 h 6858000"/>
              <a:gd name="connsiteX696" fmla="*/ 76869 w 7467600"/>
              <a:gd name="connsiteY696" fmla="*/ 3005404 h 6858000"/>
              <a:gd name="connsiteX697" fmla="*/ 32049 w 7467600"/>
              <a:gd name="connsiteY697" fmla="*/ 3065814 h 6858000"/>
              <a:gd name="connsiteX698" fmla="*/ 0 w 7467600"/>
              <a:gd name="connsiteY698" fmla="*/ 3108744 h 6858000"/>
              <a:gd name="connsiteX699" fmla="*/ 0 w 7467600"/>
              <a:gd name="connsiteY699" fmla="*/ 3058059 h 6858000"/>
              <a:gd name="connsiteX700" fmla="*/ 7610 w 7467600"/>
              <a:gd name="connsiteY700" fmla="*/ 3047889 h 6858000"/>
              <a:gd name="connsiteX701" fmla="*/ 52419 w 7467600"/>
              <a:gd name="connsiteY701" fmla="*/ 2987479 h 6858000"/>
              <a:gd name="connsiteX702" fmla="*/ 59142 w 7467600"/>
              <a:gd name="connsiteY702" fmla="*/ 2978488 h 6858000"/>
              <a:gd name="connsiteX703" fmla="*/ 0 w 7467600"/>
              <a:gd name="connsiteY703" fmla="*/ 3015334 h 6858000"/>
              <a:gd name="connsiteX704" fmla="*/ 0 w 7467600"/>
              <a:gd name="connsiteY704" fmla="*/ 2914286 h 6858000"/>
              <a:gd name="connsiteX705" fmla="*/ 36383 w 7467600"/>
              <a:gd name="connsiteY705" fmla="*/ 2901128 h 6858000"/>
              <a:gd name="connsiteX706" fmla="*/ 156329 w 7467600"/>
              <a:gd name="connsiteY706" fmla="*/ 2840533 h 6858000"/>
              <a:gd name="connsiteX707" fmla="*/ 358355 w 7467600"/>
              <a:gd name="connsiteY707" fmla="*/ 2620471 h 6858000"/>
              <a:gd name="connsiteX708" fmla="*/ 510577 w 7467600"/>
              <a:gd name="connsiteY708" fmla="*/ 2501244 h 6858000"/>
              <a:gd name="connsiteX709" fmla="*/ 211967 w 7467600"/>
              <a:gd name="connsiteY709" fmla="*/ 2479171 h 6858000"/>
              <a:gd name="connsiteX710" fmla="*/ 0 w 7467600"/>
              <a:gd name="connsiteY710" fmla="*/ 2476398 h 6858000"/>
              <a:gd name="connsiteX711" fmla="*/ 0 w 7467600"/>
              <a:gd name="connsiteY711" fmla="*/ 2389189 h 6858000"/>
              <a:gd name="connsiteX712" fmla="*/ 103062 w 7467600"/>
              <a:gd name="connsiteY712" fmla="*/ 2389518 h 6858000"/>
              <a:gd name="connsiteX713" fmla="*/ 510734 w 7467600"/>
              <a:gd name="connsiteY713" fmla="*/ 2416201 h 6858000"/>
              <a:gd name="connsiteX714" fmla="*/ 279257 w 7467600"/>
              <a:gd name="connsiteY714" fmla="*/ 2092102 h 6858000"/>
              <a:gd name="connsiteX715" fmla="*/ 65265 w 7467600"/>
              <a:gd name="connsiteY715" fmla="*/ 2006049 h 6858000"/>
              <a:gd name="connsiteX716" fmla="*/ 0 w 7467600"/>
              <a:gd name="connsiteY716" fmla="*/ 1982532 h 6858000"/>
              <a:gd name="connsiteX717" fmla="*/ 0 w 7467600"/>
              <a:gd name="connsiteY717" fmla="*/ 1912789 h 6858000"/>
              <a:gd name="connsiteX718" fmla="*/ 97460 w 7467600"/>
              <a:gd name="connsiteY718" fmla="*/ 1953725 h 6858000"/>
              <a:gd name="connsiteX719" fmla="*/ 221272 w 7467600"/>
              <a:gd name="connsiteY719" fmla="*/ 1980766 h 6858000"/>
              <a:gd name="connsiteX720" fmla="*/ 116765 w 7467600"/>
              <a:gd name="connsiteY720" fmla="*/ 1911033 h 6858000"/>
              <a:gd name="connsiteX721" fmla="*/ 16405 w 7467600"/>
              <a:gd name="connsiteY721" fmla="*/ 1803412 h 6858000"/>
              <a:gd name="connsiteX722" fmla="*/ 0 w 7467600"/>
              <a:gd name="connsiteY722" fmla="*/ 1784777 h 6858000"/>
              <a:gd name="connsiteX723" fmla="*/ 0 w 7467600"/>
              <a:gd name="connsiteY723" fmla="*/ 1740082 h 6858000"/>
              <a:gd name="connsiteX724" fmla="*/ 39394 w 7467600"/>
              <a:gd name="connsiteY724" fmla="*/ 1784856 h 6858000"/>
              <a:gd name="connsiteX725" fmla="*/ 135813 w 7467600"/>
              <a:gd name="connsiteY725" fmla="*/ 1888838 h 6858000"/>
              <a:gd name="connsiteX726" fmla="*/ 242575 w 7467600"/>
              <a:gd name="connsiteY726" fmla="*/ 1958841 h 6858000"/>
              <a:gd name="connsiteX727" fmla="*/ 82197 w 7467600"/>
              <a:gd name="connsiteY727" fmla="*/ 1754826 h 6858000"/>
              <a:gd name="connsiteX728" fmla="*/ 0 w 7467600"/>
              <a:gd name="connsiteY728" fmla="*/ 1679650 h 6858000"/>
              <a:gd name="connsiteX729" fmla="*/ 0 w 7467600"/>
              <a:gd name="connsiteY729" fmla="*/ 1602463 h 6858000"/>
              <a:gd name="connsiteX730" fmla="*/ 84689 w 7467600"/>
              <a:gd name="connsiteY730" fmla="*/ 1677442 h 6858000"/>
              <a:gd name="connsiteX731" fmla="*/ 298437 w 7467600"/>
              <a:gd name="connsiteY731" fmla="*/ 1968019 h 6858000"/>
              <a:gd name="connsiteX732" fmla="*/ 227269 w 7467600"/>
              <a:gd name="connsiteY732" fmla="*/ 1114064 h 6858000"/>
              <a:gd name="connsiteX733" fmla="*/ 248003 w 7467600"/>
              <a:gd name="connsiteY733" fmla="*/ 1089613 h 6858000"/>
              <a:gd name="connsiteX734" fmla="*/ 427020 w 7467600"/>
              <a:gd name="connsiteY734" fmla="*/ 1619803 h 6858000"/>
              <a:gd name="connsiteX735" fmla="*/ 340345 w 7467600"/>
              <a:gd name="connsiteY735" fmla="*/ 2027739 h 6858000"/>
              <a:gd name="connsiteX736" fmla="*/ 360865 w 7467600"/>
              <a:gd name="connsiteY736" fmla="*/ 2044827 h 6858000"/>
              <a:gd name="connsiteX737" fmla="*/ 560414 w 7467600"/>
              <a:gd name="connsiteY737" fmla="*/ 2421457 h 6858000"/>
              <a:gd name="connsiteX738" fmla="*/ 1359703 w 7467600"/>
              <a:gd name="connsiteY738" fmla="*/ 2578554 h 6858000"/>
              <a:gd name="connsiteX739" fmla="*/ 1359422 w 7467600"/>
              <a:gd name="connsiteY739" fmla="*/ 2577994 h 6858000"/>
              <a:gd name="connsiteX740" fmla="*/ 828701 w 7467600"/>
              <a:gd name="connsiteY740" fmla="*/ 1839520 h 6858000"/>
              <a:gd name="connsiteX741" fmla="*/ 494427 w 7467600"/>
              <a:gd name="connsiteY741" fmla="*/ 1092333 h 6858000"/>
              <a:gd name="connsiteX742" fmla="*/ 506322 w 7467600"/>
              <a:gd name="connsiteY742" fmla="*/ 1020997 h 6858000"/>
              <a:gd name="connsiteX743" fmla="*/ 4570198 w 7467600"/>
              <a:gd name="connsiteY743" fmla="*/ 978081 h 6858000"/>
              <a:gd name="connsiteX744" fmla="*/ 4523691 w 7467600"/>
              <a:gd name="connsiteY744" fmla="*/ 1127776 h 6858000"/>
              <a:gd name="connsiteX745" fmla="*/ 4509875 w 7467600"/>
              <a:gd name="connsiteY745" fmla="*/ 1167552 h 6858000"/>
              <a:gd name="connsiteX746" fmla="*/ 4478168 w 7467600"/>
              <a:gd name="connsiteY746" fmla="*/ 1260735 h 6858000"/>
              <a:gd name="connsiteX747" fmla="*/ 4409309 w 7467600"/>
              <a:gd name="connsiteY747" fmla="*/ 1666996 h 6858000"/>
              <a:gd name="connsiteX748" fmla="*/ 4370031 w 7467600"/>
              <a:gd name="connsiteY748" fmla="*/ 1955666 h 6858000"/>
              <a:gd name="connsiteX749" fmla="*/ 4570198 w 7467600"/>
              <a:gd name="connsiteY749" fmla="*/ 978081 h 6858000"/>
              <a:gd name="connsiteX750" fmla="*/ 4557898 w 7467600"/>
              <a:gd name="connsiteY750" fmla="*/ 900011 h 6858000"/>
              <a:gd name="connsiteX751" fmla="*/ 4344840 w 7467600"/>
              <a:gd name="connsiteY751" fmla="*/ 1922038 h 6858000"/>
              <a:gd name="connsiteX752" fmla="*/ 4378710 w 7467600"/>
              <a:gd name="connsiteY752" fmla="*/ 1665516 h 6858000"/>
              <a:gd name="connsiteX753" fmla="*/ 4448798 w 7467600"/>
              <a:gd name="connsiteY753" fmla="*/ 1253024 h 6858000"/>
              <a:gd name="connsiteX754" fmla="*/ 4480315 w 7467600"/>
              <a:gd name="connsiteY754" fmla="*/ 1158454 h 6858000"/>
              <a:gd name="connsiteX755" fmla="*/ 4494133 w 7467600"/>
              <a:gd name="connsiteY755" fmla="*/ 1118676 h 6858000"/>
              <a:gd name="connsiteX756" fmla="*/ 4557898 w 7467600"/>
              <a:gd name="connsiteY756" fmla="*/ 900011 h 6858000"/>
              <a:gd name="connsiteX757" fmla="*/ 5870151 w 7467600"/>
              <a:gd name="connsiteY757" fmla="*/ 898890 h 6858000"/>
              <a:gd name="connsiteX758" fmla="*/ 5861335 w 7467600"/>
              <a:gd name="connsiteY758" fmla="*/ 899177 h 6858000"/>
              <a:gd name="connsiteX759" fmla="*/ 5843702 w 7467600"/>
              <a:gd name="connsiteY759" fmla="*/ 899748 h 6858000"/>
              <a:gd name="connsiteX760" fmla="*/ 5651107 w 7467600"/>
              <a:gd name="connsiteY760" fmla="*/ 920306 h 6858000"/>
              <a:gd name="connsiteX761" fmla="*/ 5459407 w 7467600"/>
              <a:gd name="connsiteY761" fmla="*/ 940975 h 6858000"/>
              <a:gd name="connsiteX762" fmla="*/ 5374846 w 7467600"/>
              <a:gd name="connsiteY762" fmla="*/ 941988 h 6858000"/>
              <a:gd name="connsiteX763" fmla="*/ 5256105 w 7467600"/>
              <a:gd name="connsiteY763" fmla="*/ 945632 h 6858000"/>
              <a:gd name="connsiteX764" fmla="*/ 5107071 w 7467600"/>
              <a:gd name="connsiteY764" fmla="*/ 969720 h 6858000"/>
              <a:gd name="connsiteX765" fmla="*/ 4998681 w 7467600"/>
              <a:gd name="connsiteY765" fmla="*/ 988771 h 6858000"/>
              <a:gd name="connsiteX766" fmla="*/ 5870151 w 7467600"/>
              <a:gd name="connsiteY766" fmla="*/ 898890 h 6858000"/>
              <a:gd name="connsiteX767" fmla="*/ 5504425 w 7467600"/>
              <a:gd name="connsiteY767" fmla="*/ 848067 h 6858000"/>
              <a:gd name="connsiteX768" fmla="*/ 4968849 w 7467600"/>
              <a:gd name="connsiteY768" fmla="*/ 962318 h 6858000"/>
              <a:gd name="connsiteX769" fmla="*/ 5104039 w 7467600"/>
              <a:gd name="connsiteY769" fmla="*/ 940634 h 6858000"/>
              <a:gd name="connsiteX770" fmla="*/ 5256311 w 7467600"/>
              <a:gd name="connsiteY770" fmla="*/ 916490 h 6858000"/>
              <a:gd name="connsiteX771" fmla="*/ 5377381 w 7467600"/>
              <a:gd name="connsiteY771" fmla="*/ 912671 h 6858000"/>
              <a:gd name="connsiteX772" fmla="*/ 5460148 w 7467600"/>
              <a:gd name="connsiteY772" fmla="*/ 911442 h 6858000"/>
              <a:gd name="connsiteX773" fmla="*/ 5648971 w 7467600"/>
              <a:gd name="connsiteY773" fmla="*/ 891331 h 6858000"/>
              <a:gd name="connsiteX774" fmla="*/ 5844807 w 7467600"/>
              <a:gd name="connsiteY774" fmla="*/ 870718 h 6858000"/>
              <a:gd name="connsiteX775" fmla="*/ 5862975 w 7467600"/>
              <a:gd name="connsiteY775" fmla="*/ 869756 h 6858000"/>
              <a:gd name="connsiteX776" fmla="*/ 5920887 w 7467600"/>
              <a:gd name="connsiteY776" fmla="*/ 865929 h 6858000"/>
              <a:gd name="connsiteX777" fmla="*/ 5504425 w 7467600"/>
              <a:gd name="connsiteY777" fmla="*/ 848067 h 6858000"/>
              <a:gd name="connsiteX778" fmla="*/ 3607114 w 7467600"/>
              <a:gd name="connsiteY778" fmla="*/ 467441 h 6858000"/>
              <a:gd name="connsiteX779" fmla="*/ 3296242 w 7467600"/>
              <a:gd name="connsiteY779" fmla="*/ 807991 h 6858000"/>
              <a:gd name="connsiteX780" fmla="*/ 3174674 w 7467600"/>
              <a:gd name="connsiteY780" fmla="*/ 919759 h 6858000"/>
              <a:gd name="connsiteX781" fmla="*/ 3042978 w 7467600"/>
              <a:gd name="connsiteY781" fmla="*/ 1054894 h 6858000"/>
              <a:gd name="connsiteX782" fmla="*/ 2968914 w 7467600"/>
              <a:gd name="connsiteY782" fmla="*/ 1133756 h 6858000"/>
              <a:gd name="connsiteX783" fmla="*/ 3103823 w 7467600"/>
              <a:gd name="connsiteY783" fmla="*/ 1026814 h 6858000"/>
              <a:gd name="connsiteX784" fmla="*/ 3607114 w 7467600"/>
              <a:gd name="connsiteY784" fmla="*/ 467441 h 6858000"/>
              <a:gd name="connsiteX785" fmla="*/ 3744487 w 7467600"/>
              <a:gd name="connsiteY785" fmla="*/ 383136 h 6858000"/>
              <a:gd name="connsiteX786" fmla="*/ 3970213 w 7467600"/>
              <a:gd name="connsiteY786" fmla="*/ 995559 h 6858000"/>
              <a:gd name="connsiteX787" fmla="*/ 3744487 w 7467600"/>
              <a:gd name="connsiteY787" fmla="*/ 383136 h 6858000"/>
              <a:gd name="connsiteX788" fmla="*/ 3624562 w 7467600"/>
              <a:gd name="connsiteY788" fmla="*/ 367041 h 6858000"/>
              <a:gd name="connsiteX789" fmla="*/ 3489712 w 7467600"/>
              <a:gd name="connsiteY789" fmla="*/ 485386 h 6858000"/>
              <a:gd name="connsiteX790" fmla="*/ 3182994 w 7467600"/>
              <a:gd name="connsiteY790" fmla="*/ 828265 h 6858000"/>
              <a:gd name="connsiteX791" fmla="*/ 2892114 w 7467600"/>
              <a:gd name="connsiteY791" fmla="*/ 1172635 h 6858000"/>
              <a:gd name="connsiteX792" fmla="*/ 3021459 w 7467600"/>
              <a:gd name="connsiteY792" fmla="*/ 1035385 h 6858000"/>
              <a:gd name="connsiteX793" fmla="*/ 3153873 w 7467600"/>
              <a:gd name="connsiteY793" fmla="*/ 898971 h 6858000"/>
              <a:gd name="connsiteX794" fmla="*/ 3276511 w 7467600"/>
              <a:gd name="connsiteY794" fmla="*/ 786423 h 6858000"/>
              <a:gd name="connsiteX795" fmla="*/ 3584154 w 7467600"/>
              <a:gd name="connsiteY795" fmla="*/ 448218 h 6858000"/>
              <a:gd name="connsiteX796" fmla="*/ 3624562 w 7467600"/>
              <a:gd name="connsiteY796" fmla="*/ 367041 h 6858000"/>
              <a:gd name="connsiteX797" fmla="*/ 3766672 w 7467600"/>
              <a:gd name="connsiteY797" fmla="*/ 359429 h 6858000"/>
              <a:gd name="connsiteX798" fmla="*/ 3996338 w 7467600"/>
              <a:gd name="connsiteY798" fmla="*/ 968237 h 6858000"/>
              <a:gd name="connsiteX799" fmla="*/ 3766672 w 7467600"/>
              <a:gd name="connsiteY799" fmla="*/ 359429 h 6858000"/>
              <a:gd name="connsiteX800" fmla="*/ 5805386 w 7467600"/>
              <a:gd name="connsiteY800" fmla="*/ 239240 h 6858000"/>
              <a:gd name="connsiteX801" fmla="*/ 5736947 w 7467600"/>
              <a:gd name="connsiteY801" fmla="*/ 261367 h 6858000"/>
              <a:gd name="connsiteX802" fmla="*/ 5427012 w 7467600"/>
              <a:gd name="connsiteY802" fmla="*/ 311272 h 6858000"/>
              <a:gd name="connsiteX803" fmla="*/ 5147818 w 7467600"/>
              <a:gd name="connsiteY803" fmla="*/ 322112 h 6858000"/>
              <a:gd name="connsiteX804" fmla="*/ 5060854 w 7467600"/>
              <a:gd name="connsiteY804" fmla="*/ 311882 h 6858000"/>
              <a:gd name="connsiteX805" fmla="*/ 4945989 w 7467600"/>
              <a:gd name="connsiteY805" fmla="*/ 300516 h 6858000"/>
              <a:gd name="connsiteX806" fmla="*/ 5410479 w 7467600"/>
              <a:gd name="connsiteY806" fmla="*/ 348434 h 6858000"/>
              <a:gd name="connsiteX807" fmla="*/ 5805386 w 7467600"/>
              <a:gd name="connsiteY807" fmla="*/ 239240 h 6858000"/>
              <a:gd name="connsiteX808" fmla="*/ 5905192 w 7467600"/>
              <a:gd name="connsiteY808" fmla="*/ 163079 h 6858000"/>
              <a:gd name="connsiteX809" fmla="*/ 5865655 w 7467600"/>
              <a:gd name="connsiteY809" fmla="*/ 171901 h 6858000"/>
              <a:gd name="connsiteX810" fmla="*/ 5259740 w 7467600"/>
              <a:gd name="connsiteY810" fmla="*/ 257013 h 6858000"/>
              <a:gd name="connsiteX811" fmla="*/ 5208466 w 7467600"/>
              <a:gd name="connsiteY811" fmla="*/ 257550 h 6858000"/>
              <a:gd name="connsiteX812" fmla="*/ 4980204 w 7467600"/>
              <a:gd name="connsiteY812" fmla="*/ 271903 h 6858000"/>
              <a:gd name="connsiteX813" fmla="*/ 5068068 w 7467600"/>
              <a:gd name="connsiteY813" fmla="*/ 282244 h 6858000"/>
              <a:gd name="connsiteX814" fmla="*/ 5153231 w 7467600"/>
              <a:gd name="connsiteY814" fmla="*/ 292240 h 6858000"/>
              <a:gd name="connsiteX815" fmla="*/ 5426491 w 7467600"/>
              <a:gd name="connsiteY815" fmla="*/ 281128 h 6858000"/>
              <a:gd name="connsiteX816" fmla="*/ 5731212 w 7467600"/>
              <a:gd name="connsiteY816" fmla="*/ 231951 h 6858000"/>
              <a:gd name="connsiteX817" fmla="*/ 5905192 w 7467600"/>
              <a:gd name="connsiteY817" fmla="*/ 163079 h 6858000"/>
              <a:gd name="connsiteX818" fmla="*/ 5944437 w 7467600"/>
              <a:gd name="connsiteY818" fmla="*/ 113829 h 6858000"/>
              <a:gd name="connsiteX819" fmla="*/ 5825032 w 7467600"/>
              <a:gd name="connsiteY819" fmla="*/ 146405 h 6858000"/>
              <a:gd name="connsiteX820" fmla="*/ 4955599 w 7467600"/>
              <a:gd name="connsiteY820" fmla="*/ 247008 h 6858000"/>
              <a:gd name="connsiteX821" fmla="*/ 5210104 w 7467600"/>
              <a:gd name="connsiteY821" fmla="*/ 228123 h 6858000"/>
              <a:gd name="connsiteX822" fmla="*/ 5261015 w 7467600"/>
              <a:gd name="connsiteY822" fmla="*/ 227087 h 6858000"/>
              <a:gd name="connsiteX823" fmla="*/ 5861181 w 7467600"/>
              <a:gd name="connsiteY823" fmla="*/ 143093 h 6858000"/>
              <a:gd name="connsiteX824" fmla="*/ 5961252 w 7467600"/>
              <a:gd name="connsiteY824" fmla="*/ 114820 h 6858000"/>
              <a:gd name="connsiteX825" fmla="*/ 5944437 w 7467600"/>
              <a:gd name="connsiteY825" fmla="*/ 113829 h 6858000"/>
              <a:gd name="connsiteX826" fmla="*/ 3882765 w 7467600"/>
              <a:gd name="connsiteY826" fmla="*/ 0 h 6858000"/>
              <a:gd name="connsiteX827" fmla="*/ 3995099 w 7467600"/>
              <a:gd name="connsiteY827" fmla="*/ 0 h 6858000"/>
              <a:gd name="connsiteX828" fmla="*/ 4163818 w 7467600"/>
              <a:gd name="connsiteY828" fmla="*/ 234104 h 6858000"/>
              <a:gd name="connsiteX829" fmla="*/ 4172099 w 7467600"/>
              <a:gd name="connsiteY829" fmla="*/ 234207 h 6858000"/>
              <a:gd name="connsiteX830" fmla="*/ 4784282 w 7467600"/>
              <a:gd name="connsiteY830" fmla="*/ 276561 h 6858000"/>
              <a:gd name="connsiteX831" fmla="*/ 4801687 w 7467600"/>
              <a:gd name="connsiteY831" fmla="*/ 267764 h 6858000"/>
              <a:gd name="connsiteX832" fmla="*/ 6082788 w 7467600"/>
              <a:gd name="connsiteY832" fmla="*/ 64119 h 6858000"/>
              <a:gd name="connsiteX833" fmla="*/ 6099442 w 7467600"/>
              <a:gd name="connsiteY833" fmla="*/ 82568 h 6858000"/>
              <a:gd name="connsiteX834" fmla="*/ 4804137 w 7467600"/>
              <a:gd name="connsiteY834" fmla="*/ 320931 h 6858000"/>
              <a:gd name="connsiteX835" fmla="*/ 4227047 w 7467600"/>
              <a:gd name="connsiteY835" fmla="*/ 313415 h 6858000"/>
              <a:gd name="connsiteX836" fmla="*/ 4346041 w 7467600"/>
              <a:gd name="connsiteY836" fmla="*/ 456086 h 6858000"/>
              <a:gd name="connsiteX837" fmla="*/ 4870967 w 7467600"/>
              <a:gd name="connsiteY837" fmla="*/ 963061 h 6858000"/>
              <a:gd name="connsiteX838" fmla="*/ 4889647 w 7467600"/>
              <a:gd name="connsiteY838" fmla="*/ 957147 h 6858000"/>
              <a:gd name="connsiteX839" fmla="*/ 5422504 w 7467600"/>
              <a:gd name="connsiteY839" fmla="*/ 805191 h 6858000"/>
              <a:gd name="connsiteX840" fmla="*/ 6087656 w 7467600"/>
              <a:gd name="connsiteY840" fmla="*/ 826703 h 6858000"/>
              <a:gd name="connsiteX841" fmla="*/ 6058717 w 7467600"/>
              <a:gd name="connsiteY841" fmla="*/ 865992 h 6858000"/>
              <a:gd name="connsiteX842" fmla="*/ 4974153 w 7467600"/>
              <a:gd name="connsiteY842" fmla="*/ 1045456 h 6858000"/>
              <a:gd name="connsiteX843" fmla="*/ 5627835 w 7467600"/>
              <a:gd name="connsiteY843" fmla="*/ 1472077 h 6858000"/>
              <a:gd name="connsiteX844" fmla="*/ 5629817 w 7467600"/>
              <a:gd name="connsiteY844" fmla="*/ 1471412 h 6858000"/>
              <a:gd name="connsiteX845" fmla="*/ 5634124 w 7467600"/>
              <a:gd name="connsiteY845" fmla="*/ 1470572 h 6858000"/>
              <a:gd name="connsiteX846" fmla="*/ 5755832 w 7467600"/>
              <a:gd name="connsiteY846" fmla="*/ 1383886 h 6858000"/>
              <a:gd name="connsiteX847" fmla="*/ 6014186 w 7467600"/>
              <a:gd name="connsiteY847" fmla="*/ 1279799 h 6858000"/>
              <a:gd name="connsiteX848" fmla="*/ 6901619 w 7467600"/>
              <a:gd name="connsiteY848" fmla="*/ 1047874 h 6858000"/>
              <a:gd name="connsiteX849" fmla="*/ 6931566 w 7467600"/>
              <a:gd name="connsiteY849" fmla="*/ 1062034 h 6858000"/>
              <a:gd name="connsiteX850" fmla="*/ 5790982 w 7467600"/>
              <a:gd name="connsiteY850" fmla="*/ 1561380 h 6858000"/>
              <a:gd name="connsiteX851" fmla="*/ 6188971 w 7467600"/>
              <a:gd name="connsiteY851" fmla="*/ 1755168 h 6858000"/>
              <a:gd name="connsiteX852" fmla="*/ 6202446 w 7467600"/>
              <a:gd name="connsiteY852" fmla="*/ 1752268 h 6858000"/>
              <a:gd name="connsiteX853" fmla="*/ 7179560 w 7467600"/>
              <a:gd name="connsiteY853" fmla="*/ 1467551 h 6858000"/>
              <a:gd name="connsiteX854" fmla="*/ 7158730 w 7467600"/>
              <a:gd name="connsiteY854" fmla="*/ 1507835 h 6858000"/>
              <a:gd name="connsiteX855" fmla="*/ 6326959 w 7467600"/>
              <a:gd name="connsiteY855" fmla="*/ 1817686 h 6858000"/>
              <a:gd name="connsiteX856" fmla="*/ 6537433 w 7467600"/>
              <a:gd name="connsiteY856" fmla="*/ 1907790 h 6858000"/>
              <a:gd name="connsiteX857" fmla="*/ 6550221 w 7467600"/>
              <a:gd name="connsiteY857" fmla="*/ 1910729 h 6858000"/>
              <a:gd name="connsiteX858" fmla="*/ 6964438 w 7467600"/>
              <a:gd name="connsiteY858" fmla="*/ 2209505 h 6858000"/>
              <a:gd name="connsiteX859" fmla="*/ 7367862 w 7467600"/>
              <a:gd name="connsiteY859" fmla="*/ 2806833 h 6858000"/>
              <a:gd name="connsiteX860" fmla="*/ 7364329 w 7467600"/>
              <a:gd name="connsiteY860" fmla="*/ 2826907 h 6858000"/>
              <a:gd name="connsiteX861" fmla="*/ 7290545 w 7467600"/>
              <a:gd name="connsiteY861" fmla="*/ 2850663 h 6858000"/>
              <a:gd name="connsiteX862" fmla="*/ 6472036 w 7467600"/>
              <a:gd name="connsiteY862" fmla="*/ 1959003 h 6858000"/>
              <a:gd name="connsiteX863" fmla="*/ 5792897 w 7467600"/>
              <a:gd name="connsiteY863" fmla="*/ 1647747 h 6858000"/>
              <a:gd name="connsiteX864" fmla="*/ 5842751 w 7467600"/>
              <a:gd name="connsiteY864" fmla="*/ 1816112 h 6858000"/>
              <a:gd name="connsiteX865" fmla="*/ 5847424 w 7467600"/>
              <a:gd name="connsiteY865" fmla="*/ 1815776 h 6858000"/>
              <a:gd name="connsiteX866" fmla="*/ 6399821 w 7467600"/>
              <a:gd name="connsiteY866" fmla="*/ 2344799 h 6858000"/>
              <a:gd name="connsiteX867" fmla="*/ 6323232 w 7467600"/>
              <a:gd name="connsiteY867" fmla="*/ 2389634 h 6858000"/>
              <a:gd name="connsiteX868" fmla="*/ 5942958 w 7467600"/>
              <a:gd name="connsiteY868" fmla="*/ 2077708 h 6858000"/>
              <a:gd name="connsiteX869" fmla="*/ 5921559 w 7467600"/>
              <a:gd name="connsiteY869" fmla="*/ 2378596 h 6858000"/>
              <a:gd name="connsiteX870" fmla="*/ 5817651 w 7467600"/>
              <a:gd name="connsiteY870" fmla="*/ 3023919 h 6858000"/>
              <a:gd name="connsiteX871" fmla="*/ 5729634 w 7467600"/>
              <a:gd name="connsiteY871" fmla="*/ 3051849 h 6858000"/>
              <a:gd name="connsiteX872" fmla="*/ 5611018 w 7467600"/>
              <a:gd name="connsiteY872" fmla="*/ 2316769 h 6858000"/>
              <a:gd name="connsiteX873" fmla="*/ 5687608 w 7467600"/>
              <a:gd name="connsiteY873" fmla="*/ 2039972 h 6858000"/>
              <a:gd name="connsiteX874" fmla="*/ 5657554 w 7467600"/>
              <a:gd name="connsiteY874" fmla="*/ 1576445 h 6858000"/>
              <a:gd name="connsiteX875" fmla="*/ 5150475 w 7467600"/>
              <a:gd name="connsiteY875" fmla="*/ 1274012 h 6858000"/>
              <a:gd name="connsiteX876" fmla="*/ 5349142 w 7467600"/>
              <a:gd name="connsiteY876" fmla="*/ 2204405 h 6858000"/>
              <a:gd name="connsiteX877" fmla="*/ 5262214 w 7467600"/>
              <a:gd name="connsiteY877" fmla="*/ 2233836 h 6858000"/>
              <a:gd name="connsiteX878" fmla="*/ 4981539 w 7467600"/>
              <a:gd name="connsiteY878" fmla="*/ 1542201 h 6858000"/>
              <a:gd name="connsiteX879" fmla="*/ 4958461 w 7467600"/>
              <a:gd name="connsiteY879" fmla="*/ 1136957 h 6858000"/>
              <a:gd name="connsiteX880" fmla="*/ 4655015 w 7467600"/>
              <a:gd name="connsiteY880" fmla="*/ 891426 h 6858000"/>
              <a:gd name="connsiteX881" fmla="*/ 4348002 w 7467600"/>
              <a:gd name="connsiteY881" fmla="*/ 2205895 h 6858000"/>
              <a:gd name="connsiteX882" fmla="*/ 4262250 w 7467600"/>
              <a:gd name="connsiteY882" fmla="*/ 2219972 h 6858000"/>
              <a:gd name="connsiteX883" fmla="*/ 4550611 w 7467600"/>
              <a:gd name="connsiteY883" fmla="*/ 817540 h 6858000"/>
              <a:gd name="connsiteX884" fmla="*/ 4564418 w 7467600"/>
              <a:gd name="connsiteY884" fmla="*/ 808293 h 6858000"/>
              <a:gd name="connsiteX885" fmla="*/ 4266388 w 7467600"/>
              <a:gd name="connsiteY885" fmla="*/ 500083 h 6858000"/>
              <a:gd name="connsiteX886" fmla="*/ 4032842 w 7467600"/>
              <a:gd name="connsiteY886" fmla="*/ 211809 h 6858000"/>
              <a:gd name="connsiteX887" fmla="*/ 3882765 w 7467600"/>
              <a:gd name="connsiteY887" fmla="*/ 0 h 6858000"/>
              <a:gd name="connsiteX888" fmla="*/ 3721337 w 7467600"/>
              <a:gd name="connsiteY888" fmla="*/ 0 h 6858000"/>
              <a:gd name="connsiteX889" fmla="*/ 3797544 w 7467600"/>
              <a:gd name="connsiteY889" fmla="*/ 0 h 6858000"/>
              <a:gd name="connsiteX890" fmla="*/ 3775734 w 7467600"/>
              <a:gd name="connsiteY890" fmla="*/ 95131 h 6858000"/>
              <a:gd name="connsiteX891" fmla="*/ 3724807 w 7467600"/>
              <a:gd name="connsiteY891" fmla="*/ 272257 h 6858000"/>
              <a:gd name="connsiteX892" fmla="*/ 3726844 w 7467600"/>
              <a:gd name="connsiteY892" fmla="*/ 282988 h 6858000"/>
              <a:gd name="connsiteX893" fmla="*/ 3742664 w 7467600"/>
              <a:gd name="connsiteY893" fmla="*/ 279918 h 6858000"/>
              <a:gd name="connsiteX894" fmla="*/ 4103910 w 7467600"/>
              <a:gd name="connsiteY894" fmla="*/ 1161917 h 6858000"/>
              <a:gd name="connsiteX895" fmla="*/ 4020269 w 7467600"/>
              <a:gd name="connsiteY895" fmla="*/ 1200406 h 6858000"/>
              <a:gd name="connsiteX896" fmla="*/ 3674882 w 7467600"/>
              <a:gd name="connsiteY896" fmla="*/ 488524 h 6858000"/>
              <a:gd name="connsiteX897" fmla="*/ 3132682 w 7467600"/>
              <a:gd name="connsiteY897" fmla="*/ 1072284 h 6858000"/>
              <a:gd name="connsiteX898" fmla="*/ 2716346 w 7467600"/>
              <a:gd name="connsiteY898" fmla="*/ 1276376 h 6858000"/>
              <a:gd name="connsiteX899" fmla="*/ 2716772 w 7467600"/>
              <a:gd name="connsiteY899" fmla="*/ 1255462 h 6858000"/>
              <a:gd name="connsiteX900" fmla="*/ 3471096 w 7467600"/>
              <a:gd name="connsiteY900" fmla="*/ 437072 h 6858000"/>
              <a:gd name="connsiteX901" fmla="*/ 3639057 w 7467600"/>
              <a:gd name="connsiteY901" fmla="*/ 286334 h 6858000"/>
              <a:gd name="connsiteX902" fmla="*/ 3640309 w 7467600"/>
              <a:gd name="connsiteY902" fmla="*/ 284664 h 6858000"/>
              <a:gd name="connsiteX903" fmla="*/ 3646022 w 7467600"/>
              <a:gd name="connsiteY903" fmla="*/ 276711 h 6858000"/>
              <a:gd name="connsiteX904" fmla="*/ 3707943 w 7467600"/>
              <a:gd name="connsiteY904" fmla="*/ 65958 h 6858000"/>
              <a:gd name="connsiteX905" fmla="*/ 3721337 w 7467600"/>
              <a:gd name="connsiteY905" fmla="*/ 0 h 6858000"/>
              <a:gd name="connsiteX906" fmla="*/ 2867960 w 7467600"/>
              <a:gd name="connsiteY906" fmla="*/ 0 h 6858000"/>
              <a:gd name="connsiteX907" fmla="*/ 2926351 w 7467600"/>
              <a:gd name="connsiteY907" fmla="*/ 0 h 6858000"/>
              <a:gd name="connsiteX908" fmla="*/ 2902823 w 7467600"/>
              <a:gd name="connsiteY908" fmla="*/ 262929 h 6858000"/>
              <a:gd name="connsiteX909" fmla="*/ 2940663 w 7467600"/>
              <a:gd name="connsiteY909" fmla="*/ 140884 h 6858000"/>
              <a:gd name="connsiteX910" fmla="*/ 2947039 w 7467600"/>
              <a:gd name="connsiteY910" fmla="*/ 122524 h 6858000"/>
              <a:gd name="connsiteX911" fmla="*/ 2984316 w 7467600"/>
              <a:gd name="connsiteY911" fmla="*/ 0 h 6858000"/>
              <a:gd name="connsiteX912" fmla="*/ 3016114 w 7467600"/>
              <a:gd name="connsiteY912" fmla="*/ 0 h 6858000"/>
              <a:gd name="connsiteX913" fmla="*/ 2979949 w 7467600"/>
              <a:gd name="connsiteY913" fmla="*/ 119274 h 6858000"/>
              <a:gd name="connsiteX914" fmla="*/ 3023879 w 7467600"/>
              <a:gd name="connsiteY914" fmla="*/ 0 h 6858000"/>
              <a:gd name="connsiteX915" fmla="*/ 3105400 w 7467600"/>
              <a:gd name="connsiteY915" fmla="*/ 0 h 6858000"/>
              <a:gd name="connsiteX916" fmla="*/ 3094669 w 7467600"/>
              <a:gd name="connsiteY916" fmla="*/ 30308 h 6858000"/>
              <a:gd name="connsiteX917" fmla="*/ 2901945 w 7467600"/>
              <a:gd name="connsiteY917" fmla="*/ 466538 h 6858000"/>
              <a:gd name="connsiteX918" fmla="*/ 2815209 w 7467600"/>
              <a:gd name="connsiteY918" fmla="*/ 497361 h 6858000"/>
              <a:gd name="connsiteX919" fmla="*/ 2844845 w 7467600"/>
              <a:gd name="connsiteY919" fmla="*/ 127638 h 6858000"/>
              <a:gd name="connsiteX920" fmla="*/ 2867960 w 7467600"/>
              <a:gd name="connsiteY920" fmla="*/ 0 h 6858000"/>
              <a:gd name="connsiteX921" fmla="*/ 1057230 w 7467600"/>
              <a:gd name="connsiteY921" fmla="*/ 0 h 6858000"/>
              <a:gd name="connsiteX922" fmla="*/ 1111003 w 7467600"/>
              <a:gd name="connsiteY922" fmla="*/ 0 h 6858000"/>
              <a:gd name="connsiteX923" fmla="*/ 1125553 w 7467600"/>
              <a:gd name="connsiteY923" fmla="*/ 52588 h 6858000"/>
              <a:gd name="connsiteX924" fmla="*/ 1304276 w 7467600"/>
              <a:gd name="connsiteY924" fmla="*/ 476275 h 6858000"/>
              <a:gd name="connsiteX925" fmla="*/ 1492066 w 7467600"/>
              <a:gd name="connsiteY925" fmla="*/ 886333 h 6858000"/>
              <a:gd name="connsiteX926" fmla="*/ 1423698 w 7467600"/>
              <a:gd name="connsiteY926" fmla="*/ 710817 h 6858000"/>
              <a:gd name="connsiteX927" fmla="*/ 1357609 w 7467600"/>
              <a:gd name="connsiteY927" fmla="*/ 532892 h 6858000"/>
              <a:gd name="connsiteX928" fmla="*/ 1309550 w 7467600"/>
              <a:gd name="connsiteY928" fmla="*/ 374031 h 6858000"/>
              <a:gd name="connsiteX929" fmla="*/ 1193673 w 7467600"/>
              <a:gd name="connsiteY929" fmla="*/ 49533 h 6858000"/>
              <a:gd name="connsiteX930" fmla="*/ 1164391 w 7467600"/>
              <a:gd name="connsiteY930" fmla="*/ 0 h 6858000"/>
              <a:gd name="connsiteX931" fmla="*/ 1200666 w 7467600"/>
              <a:gd name="connsiteY931" fmla="*/ 0 h 6858000"/>
              <a:gd name="connsiteX932" fmla="*/ 1223408 w 7467600"/>
              <a:gd name="connsiteY932" fmla="*/ 38996 h 6858000"/>
              <a:gd name="connsiteX933" fmla="*/ 1339635 w 7467600"/>
              <a:gd name="connsiteY933" fmla="*/ 365517 h 6858000"/>
              <a:gd name="connsiteX934" fmla="*/ 1387469 w 7467600"/>
              <a:gd name="connsiteY934" fmla="*/ 523079 h 6858000"/>
              <a:gd name="connsiteX935" fmla="*/ 1452685 w 7467600"/>
              <a:gd name="connsiteY935" fmla="*/ 699806 h 6858000"/>
              <a:gd name="connsiteX936" fmla="*/ 1492092 w 7467600"/>
              <a:gd name="connsiteY936" fmla="*/ 800424 h 6858000"/>
              <a:gd name="connsiteX937" fmla="*/ 1455302 w 7467600"/>
              <a:gd name="connsiteY937" fmla="*/ 632913 h 6858000"/>
              <a:gd name="connsiteX938" fmla="*/ 1222336 w 7467600"/>
              <a:gd name="connsiteY938" fmla="*/ 9480 h 6858000"/>
              <a:gd name="connsiteX939" fmla="*/ 1214634 w 7467600"/>
              <a:gd name="connsiteY939" fmla="*/ 0 h 6858000"/>
              <a:gd name="connsiteX940" fmla="*/ 1289827 w 7467600"/>
              <a:gd name="connsiteY940" fmla="*/ 0 h 6858000"/>
              <a:gd name="connsiteX941" fmla="*/ 1321076 w 7467600"/>
              <a:gd name="connsiteY941" fmla="*/ 59722 h 6858000"/>
              <a:gd name="connsiteX942" fmla="*/ 1512579 w 7467600"/>
              <a:gd name="connsiteY942" fmla="*/ 626441 h 6858000"/>
              <a:gd name="connsiteX943" fmla="*/ 1506076 w 7467600"/>
              <a:gd name="connsiteY943" fmla="*/ 1089289 h 6858000"/>
              <a:gd name="connsiteX944" fmla="*/ 1486346 w 7467600"/>
              <a:gd name="connsiteY944" fmla="*/ 1079919 h 6858000"/>
              <a:gd name="connsiteX945" fmla="*/ 1070511 w 7467600"/>
              <a:gd name="connsiteY945" fmla="*/ 48609 h 6858000"/>
              <a:gd name="connsiteX946" fmla="*/ 1057230 w 7467600"/>
              <a:gd name="connsiteY946" fmla="*/ 0 h 6858000"/>
              <a:gd name="connsiteX947" fmla="*/ 43151 w 7467600"/>
              <a:gd name="connsiteY947" fmla="*/ 0 h 6858000"/>
              <a:gd name="connsiteX948" fmla="*/ 95283 w 7467600"/>
              <a:gd name="connsiteY948" fmla="*/ 0 h 6858000"/>
              <a:gd name="connsiteX949" fmla="*/ 300708 w 7467600"/>
              <a:gd name="connsiteY949" fmla="*/ 154571 h 6858000"/>
              <a:gd name="connsiteX950" fmla="*/ 530414 w 7467600"/>
              <a:gd name="connsiteY950" fmla="*/ 354673 h 6858000"/>
              <a:gd name="connsiteX951" fmla="*/ 333785 w 7467600"/>
              <a:gd name="connsiteY951" fmla="*/ 161564 h 6858000"/>
              <a:gd name="connsiteX952" fmla="*/ 147005 w 7467600"/>
              <a:gd name="connsiteY952" fmla="*/ 0 h 6858000"/>
              <a:gd name="connsiteX953" fmla="*/ 272509 w 7467600"/>
              <a:gd name="connsiteY953" fmla="*/ 0 h 6858000"/>
              <a:gd name="connsiteX954" fmla="*/ 326276 w 7467600"/>
              <a:gd name="connsiteY954" fmla="*/ 45847 h 6858000"/>
              <a:gd name="connsiteX955" fmla="*/ 823759 w 7467600"/>
              <a:gd name="connsiteY955" fmla="*/ 574145 h 6858000"/>
              <a:gd name="connsiteX956" fmla="*/ 811254 w 7467600"/>
              <a:gd name="connsiteY956" fmla="*/ 665546 h 6858000"/>
              <a:gd name="connsiteX957" fmla="*/ 154042 w 7467600"/>
              <a:gd name="connsiteY957" fmla="*/ 261522 h 6858000"/>
              <a:gd name="connsiteX958" fmla="*/ 13550 w 7467600"/>
              <a:gd name="connsiteY958" fmla="*/ 158423 h 6858000"/>
              <a:gd name="connsiteX959" fmla="*/ 0 w 7467600"/>
              <a:gd name="connsiteY959" fmla="*/ 146618 h 6858000"/>
              <a:gd name="connsiteX960" fmla="*/ 0 w 7467600"/>
              <a:gd name="connsiteY960" fmla="*/ 59161 h 6858000"/>
              <a:gd name="connsiteX961" fmla="*/ 45427 w 7467600"/>
              <a:gd name="connsiteY961" fmla="*/ 101078 h 6858000"/>
              <a:gd name="connsiteX962" fmla="*/ 630103 w 7467600"/>
              <a:gd name="connsiteY962" fmla="*/ 485885 h 6858000"/>
              <a:gd name="connsiteX963" fmla="*/ 532040 w 7467600"/>
              <a:gd name="connsiteY963" fmla="*/ 399359 h 6858000"/>
              <a:gd name="connsiteX964" fmla="*/ 517618 w 7467600"/>
              <a:gd name="connsiteY964" fmla="*/ 385726 h 6858000"/>
              <a:gd name="connsiteX965" fmla="*/ 285074 w 7467600"/>
              <a:gd name="connsiteY965" fmla="*/ 182755 h 6858000"/>
              <a:gd name="connsiteX966" fmla="*/ 43151 w 7467600"/>
              <a:gd name="connsiteY96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6012219 h 6858000"/>
              <a:gd name="connsiteX77" fmla="*/ 7356878 w 7467600"/>
              <a:gd name="connsiteY77" fmla="*/ 5981332 h 6858000"/>
              <a:gd name="connsiteX78" fmla="*/ 7467600 w 7467600"/>
              <a:gd name="connsiteY78" fmla="*/ 6117703 h 6858000"/>
              <a:gd name="connsiteX79" fmla="*/ 7467600 w 7467600"/>
              <a:gd name="connsiteY79" fmla="*/ 6163634 h 6858000"/>
              <a:gd name="connsiteX80" fmla="*/ 7403637 w 7467600"/>
              <a:gd name="connsiteY80" fmla="*/ 6083957 h 6858000"/>
              <a:gd name="connsiteX81" fmla="*/ 7254615 w 7467600"/>
              <a:gd name="connsiteY81" fmla="*/ 5911918 h 6858000"/>
              <a:gd name="connsiteX82" fmla="*/ 7312589 w 7467600"/>
              <a:gd name="connsiteY82" fmla="*/ 5982309 h 6858000"/>
              <a:gd name="connsiteX83" fmla="*/ 7448321 w 7467600"/>
              <a:gd name="connsiteY83" fmla="*/ 6190991 h 6858000"/>
              <a:gd name="connsiteX84" fmla="*/ 7467600 w 7467600"/>
              <a:gd name="connsiteY84" fmla="*/ 6221686 h 6858000"/>
              <a:gd name="connsiteX85" fmla="*/ 7467600 w 7467600"/>
              <a:gd name="connsiteY85" fmla="*/ 6334256 h 6858000"/>
              <a:gd name="connsiteX86" fmla="*/ 7454976 w 7467600"/>
              <a:gd name="connsiteY86" fmla="*/ 6318297 h 6858000"/>
              <a:gd name="connsiteX87" fmla="*/ 1456157 w 7467600"/>
              <a:gd name="connsiteY87" fmla="*/ 5371404 h 6858000"/>
              <a:gd name="connsiteX88" fmla="*/ 1244432 w 7467600"/>
              <a:gd name="connsiteY88" fmla="*/ 5385601 h 6858000"/>
              <a:gd name="connsiteX89" fmla="*/ 973990 w 7467600"/>
              <a:gd name="connsiteY89" fmla="*/ 5424940 h 6858000"/>
              <a:gd name="connsiteX90" fmla="*/ 1103809 w 7467600"/>
              <a:gd name="connsiteY90" fmla="*/ 5433720 h 6858000"/>
              <a:gd name="connsiteX91" fmla="*/ 1123454 w 7467600"/>
              <a:gd name="connsiteY91" fmla="*/ 5435727 h 6858000"/>
              <a:gd name="connsiteX92" fmla="*/ 1737017 w 7467600"/>
              <a:gd name="connsiteY92" fmla="*/ 5452183 h 6858000"/>
              <a:gd name="connsiteX93" fmla="*/ 1824397 w 7467600"/>
              <a:gd name="connsiteY93" fmla="*/ 5447757 h 6858000"/>
              <a:gd name="connsiteX94" fmla="*/ 2070059 w 7467600"/>
              <a:gd name="connsiteY94" fmla="*/ 5441660 h 6858000"/>
              <a:gd name="connsiteX95" fmla="*/ 1456157 w 7467600"/>
              <a:gd name="connsiteY95" fmla="*/ 5371404 h 6858000"/>
              <a:gd name="connsiteX96" fmla="*/ 4988186 w 7467600"/>
              <a:gd name="connsiteY96" fmla="*/ 5216467 h 6858000"/>
              <a:gd name="connsiteX97" fmla="*/ 4777334 w 7467600"/>
              <a:gd name="connsiteY97" fmla="*/ 5406072 h 6858000"/>
              <a:gd name="connsiteX98" fmla="*/ 4718341 w 7467600"/>
              <a:gd name="connsiteY98" fmla="*/ 5468043 h 6858000"/>
              <a:gd name="connsiteX99" fmla="*/ 4604655 w 7467600"/>
              <a:gd name="connsiteY99" fmla="*/ 5583434 h 6858000"/>
              <a:gd name="connsiteX100" fmla="*/ 4565074 w 7467600"/>
              <a:gd name="connsiteY100" fmla="*/ 5618550 h 6858000"/>
              <a:gd name="connsiteX101" fmla="*/ 4988186 w 7467600"/>
              <a:gd name="connsiteY101" fmla="*/ 5216467 h 6858000"/>
              <a:gd name="connsiteX102" fmla="*/ 4978032 w 7467600"/>
              <a:gd name="connsiteY102" fmla="*/ 5183809 h 6858000"/>
              <a:gd name="connsiteX103" fmla="*/ 4463413 w 7467600"/>
              <a:gd name="connsiteY103" fmla="*/ 5615162 h 6858000"/>
              <a:gd name="connsiteX104" fmla="*/ 4358134 w 7467600"/>
              <a:gd name="connsiteY104" fmla="*/ 5742791 h 6858000"/>
              <a:gd name="connsiteX105" fmla="*/ 4376219 w 7467600"/>
              <a:gd name="connsiteY105" fmla="*/ 5729027 h 6858000"/>
              <a:gd name="connsiteX106" fmla="*/ 4582340 w 7467600"/>
              <a:gd name="connsiteY106" fmla="*/ 5561037 h 6858000"/>
              <a:gd name="connsiteX107" fmla="*/ 4694684 w 7467600"/>
              <a:gd name="connsiteY107" fmla="*/ 5447098 h 6858000"/>
              <a:gd name="connsiteX108" fmla="*/ 4754123 w 7467600"/>
              <a:gd name="connsiteY108" fmla="*/ 5384643 h 6858000"/>
              <a:gd name="connsiteX109" fmla="*/ 4978032 w 7467600"/>
              <a:gd name="connsiteY109" fmla="*/ 5183809 h 6858000"/>
              <a:gd name="connsiteX110" fmla="*/ 1903353 w 7467600"/>
              <a:gd name="connsiteY110" fmla="*/ 5044827 h 6858000"/>
              <a:gd name="connsiteX111" fmla="*/ 1936931 w 7467600"/>
              <a:gd name="connsiteY111" fmla="*/ 5093954 h 6858000"/>
              <a:gd name="connsiteX112" fmla="*/ 2195868 w 7467600"/>
              <a:gd name="connsiteY112" fmla="*/ 5396574 h 6858000"/>
              <a:gd name="connsiteX113" fmla="*/ 2088852 w 7467600"/>
              <a:gd name="connsiteY113" fmla="*/ 5166123 h 6858000"/>
              <a:gd name="connsiteX114" fmla="*/ 1958241 w 7467600"/>
              <a:gd name="connsiteY114" fmla="*/ 5067955 h 6858000"/>
              <a:gd name="connsiteX115" fmla="*/ 1903353 w 7467600"/>
              <a:gd name="connsiteY115" fmla="*/ 5044827 h 6858000"/>
              <a:gd name="connsiteX116" fmla="*/ 1979378 w 7467600"/>
              <a:gd name="connsiteY116" fmla="*/ 4769504 h 6858000"/>
              <a:gd name="connsiteX117" fmla="*/ 2882120 w 7467600"/>
              <a:gd name="connsiteY117" fmla="*/ 5064547 h 6858000"/>
              <a:gd name="connsiteX118" fmla="*/ 2793103 w 7467600"/>
              <a:gd name="connsiteY118" fmla="*/ 5039699 h 6858000"/>
              <a:gd name="connsiteX119" fmla="*/ 2770041 w 7467600"/>
              <a:gd name="connsiteY119" fmla="*/ 5033634 h 6858000"/>
              <a:gd name="connsiteX120" fmla="*/ 1979378 w 7467600"/>
              <a:gd name="connsiteY120" fmla="*/ 4769504 h 6858000"/>
              <a:gd name="connsiteX121" fmla="*/ 1927410 w 7467600"/>
              <a:gd name="connsiteY121" fmla="*/ 4716164 h 6858000"/>
              <a:gd name="connsiteX122" fmla="*/ 1959587 w 7467600"/>
              <a:gd name="connsiteY122" fmla="*/ 4728849 h 6858000"/>
              <a:gd name="connsiteX123" fmla="*/ 2777707 w 7467600"/>
              <a:gd name="connsiteY123" fmla="*/ 5003991 h 6858000"/>
              <a:gd name="connsiteX124" fmla="*/ 2800768 w 7467600"/>
              <a:gd name="connsiteY124" fmla="*/ 5010056 h 6858000"/>
              <a:gd name="connsiteX125" fmla="*/ 2879408 w 7467600"/>
              <a:gd name="connsiteY125" fmla="*/ 5031590 h 6858000"/>
              <a:gd name="connsiteX126" fmla="*/ 2862295 w 7467600"/>
              <a:gd name="connsiteY126" fmla="*/ 5022958 h 6858000"/>
              <a:gd name="connsiteX127" fmla="*/ 2813343 w 7467600"/>
              <a:gd name="connsiteY127" fmla="*/ 4998369 h 6858000"/>
              <a:gd name="connsiteX128" fmla="*/ 2646245 w 7467600"/>
              <a:gd name="connsiteY128" fmla="*/ 4930999 h 6858000"/>
              <a:gd name="connsiteX129" fmla="*/ 1999243 w 7467600"/>
              <a:gd name="connsiteY129" fmla="*/ 4730524 h 6858000"/>
              <a:gd name="connsiteX130" fmla="*/ 1979527 w 7467600"/>
              <a:gd name="connsiteY130" fmla="*/ 4726651 h 6858000"/>
              <a:gd name="connsiteX131" fmla="*/ 1927410 w 7467600"/>
              <a:gd name="connsiteY131" fmla="*/ 4716164 h 6858000"/>
              <a:gd name="connsiteX132" fmla="*/ 1997014 w 7467600"/>
              <a:gd name="connsiteY132" fmla="*/ 4698007 h 6858000"/>
              <a:gd name="connsiteX133" fmla="*/ 2005458 w 7467600"/>
              <a:gd name="connsiteY133" fmla="*/ 4699540 h 6858000"/>
              <a:gd name="connsiteX134" fmla="*/ 2657186 w 7467600"/>
              <a:gd name="connsiteY134" fmla="*/ 4901687 h 6858000"/>
              <a:gd name="connsiteX135" fmla="*/ 2826662 w 7467600"/>
              <a:gd name="connsiteY135" fmla="*/ 4970362 h 6858000"/>
              <a:gd name="connsiteX136" fmla="*/ 2876100 w 7467600"/>
              <a:gd name="connsiteY136" fmla="*/ 4995397 h 6858000"/>
              <a:gd name="connsiteX137" fmla="*/ 3042600 w 7467600"/>
              <a:gd name="connsiteY137" fmla="*/ 5059532 h 6858000"/>
              <a:gd name="connsiteX138" fmla="*/ 1997014 w 7467600"/>
              <a:gd name="connsiteY138" fmla="*/ 4698007 h 6858000"/>
              <a:gd name="connsiteX139" fmla="*/ 2305292 w 7467600"/>
              <a:gd name="connsiteY139" fmla="*/ 4219492 h 6858000"/>
              <a:gd name="connsiteX140" fmla="*/ 3360922 w 7467600"/>
              <a:gd name="connsiteY140" fmla="*/ 4529373 h 6858000"/>
              <a:gd name="connsiteX141" fmla="*/ 3492420 w 7467600"/>
              <a:gd name="connsiteY141" fmla="*/ 4510145 h 6858000"/>
              <a:gd name="connsiteX142" fmla="*/ 3364086 w 7467600"/>
              <a:gd name="connsiteY142" fmla="*/ 4480340 h 6858000"/>
              <a:gd name="connsiteX143" fmla="*/ 3225818 w 7467600"/>
              <a:gd name="connsiteY143" fmla="*/ 4411822 h 6858000"/>
              <a:gd name="connsiteX144" fmla="*/ 3129696 w 7467600"/>
              <a:gd name="connsiteY144" fmla="*/ 4360704 h 6858000"/>
              <a:gd name="connsiteX145" fmla="*/ 2814545 w 7467600"/>
              <a:gd name="connsiteY145" fmla="*/ 4282955 h 6858000"/>
              <a:gd name="connsiteX146" fmla="*/ 2305292 w 7467600"/>
              <a:gd name="connsiteY146" fmla="*/ 4219492 h 6858000"/>
              <a:gd name="connsiteX147" fmla="*/ 2626982 w 7467600"/>
              <a:gd name="connsiteY147" fmla="*/ 4206450 h 6858000"/>
              <a:gd name="connsiteX148" fmla="*/ 2490617 w 7467600"/>
              <a:gd name="connsiteY148" fmla="*/ 4206951 h 6858000"/>
              <a:gd name="connsiteX149" fmla="*/ 2819869 w 7467600"/>
              <a:gd name="connsiteY149" fmla="*/ 4252936 h 6858000"/>
              <a:gd name="connsiteX150" fmla="*/ 3143018 w 7467600"/>
              <a:gd name="connsiteY150" fmla="*/ 4332698 h 6858000"/>
              <a:gd name="connsiteX151" fmla="*/ 3241520 w 7467600"/>
              <a:gd name="connsiteY151" fmla="*/ 4385112 h 6858000"/>
              <a:gd name="connsiteX152" fmla="*/ 3374575 w 7467600"/>
              <a:gd name="connsiteY152" fmla="*/ 4451517 h 6858000"/>
              <a:gd name="connsiteX153" fmla="*/ 3505221 w 7467600"/>
              <a:gd name="connsiteY153" fmla="*/ 4480757 h 6858000"/>
              <a:gd name="connsiteX154" fmla="*/ 2626982 w 7467600"/>
              <a:gd name="connsiteY154" fmla="*/ 4206450 h 6858000"/>
              <a:gd name="connsiteX155" fmla="*/ 1310106 w 7467600"/>
              <a:gd name="connsiteY155" fmla="*/ 3943217 h 6858000"/>
              <a:gd name="connsiteX156" fmla="*/ 854994 w 7467600"/>
              <a:gd name="connsiteY156" fmla="*/ 4399136 h 6858000"/>
              <a:gd name="connsiteX157" fmla="*/ 742462 w 7467600"/>
              <a:gd name="connsiteY157" fmla="*/ 4594648 h 6858000"/>
              <a:gd name="connsiteX158" fmla="*/ 820602 w 7467600"/>
              <a:gd name="connsiteY158" fmla="*/ 4485915 h 6858000"/>
              <a:gd name="connsiteX159" fmla="*/ 878295 w 7467600"/>
              <a:gd name="connsiteY159" fmla="*/ 4403594 h 6858000"/>
              <a:gd name="connsiteX160" fmla="*/ 1240607 w 7467600"/>
              <a:gd name="connsiteY160" fmla="*/ 4010401 h 6858000"/>
              <a:gd name="connsiteX161" fmla="*/ 1310106 w 7467600"/>
              <a:gd name="connsiteY161" fmla="*/ 3943217 h 6858000"/>
              <a:gd name="connsiteX162" fmla="*/ 1423113 w 7467600"/>
              <a:gd name="connsiteY162" fmla="*/ 3874565 h 6858000"/>
              <a:gd name="connsiteX163" fmla="*/ 1260565 w 7467600"/>
              <a:gd name="connsiteY163" fmla="*/ 4031982 h 6858000"/>
              <a:gd name="connsiteX164" fmla="*/ 901900 w 7467600"/>
              <a:gd name="connsiteY164" fmla="*/ 4421236 h 6858000"/>
              <a:gd name="connsiteX165" fmla="*/ 845044 w 7467600"/>
              <a:gd name="connsiteY165" fmla="*/ 4502436 h 6858000"/>
              <a:gd name="connsiteX166" fmla="*/ 685926 w 7467600"/>
              <a:gd name="connsiteY166" fmla="*/ 4703069 h 6858000"/>
              <a:gd name="connsiteX167" fmla="*/ 684248 w 7467600"/>
              <a:gd name="connsiteY167" fmla="*/ 4706721 h 6858000"/>
              <a:gd name="connsiteX168" fmla="*/ 1423113 w 7467600"/>
              <a:gd name="connsiteY168" fmla="*/ 3874565 h 6858000"/>
              <a:gd name="connsiteX169" fmla="*/ 3316479 w 7467600"/>
              <a:gd name="connsiteY169" fmla="*/ 3872136 h 6858000"/>
              <a:gd name="connsiteX170" fmla="*/ 3546806 w 7467600"/>
              <a:gd name="connsiteY170" fmla="*/ 4356139 h 6858000"/>
              <a:gd name="connsiteX171" fmla="*/ 3364433 w 7467600"/>
              <a:gd name="connsiteY171" fmla="*/ 3953121 h 6858000"/>
              <a:gd name="connsiteX172" fmla="*/ 3316479 w 7467600"/>
              <a:gd name="connsiteY172" fmla="*/ 3872136 h 6858000"/>
              <a:gd name="connsiteX173" fmla="*/ 3291335 w 7467600"/>
              <a:gd name="connsiteY173" fmla="*/ 3767420 h 6858000"/>
              <a:gd name="connsiteX174" fmla="*/ 3390805 w 7467600"/>
              <a:gd name="connsiteY174" fmla="*/ 3937163 h 6858000"/>
              <a:gd name="connsiteX175" fmla="*/ 3579062 w 7467600"/>
              <a:gd name="connsiteY175" fmla="*/ 4359040 h 6858000"/>
              <a:gd name="connsiteX176" fmla="*/ 3467355 w 7467600"/>
              <a:gd name="connsiteY176" fmla="*/ 3988130 h 6858000"/>
              <a:gd name="connsiteX177" fmla="*/ 3310753 w 7467600"/>
              <a:gd name="connsiteY177" fmla="*/ 3787140 h 6858000"/>
              <a:gd name="connsiteX178" fmla="*/ 3291335 w 7467600"/>
              <a:gd name="connsiteY178" fmla="*/ 3767420 h 6858000"/>
              <a:gd name="connsiteX179" fmla="*/ 1635889 w 7467600"/>
              <a:gd name="connsiteY179" fmla="*/ 3709494 h 6858000"/>
              <a:gd name="connsiteX180" fmla="*/ 1634800 w 7467600"/>
              <a:gd name="connsiteY180" fmla="*/ 3731111 h 6858000"/>
              <a:gd name="connsiteX181" fmla="*/ 1635889 w 7467600"/>
              <a:gd name="connsiteY181" fmla="*/ 3709494 h 6858000"/>
              <a:gd name="connsiteX182" fmla="*/ 1510397 w 7467600"/>
              <a:gd name="connsiteY182" fmla="*/ 3684705 h 6858000"/>
              <a:gd name="connsiteX183" fmla="*/ 1146550 w 7467600"/>
              <a:gd name="connsiteY183" fmla="*/ 3802012 h 6858000"/>
              <a:gd name="connsiteX184" fmla="*/ 698834 w 7467600"/>
              <a:gd name="connsiteY184" fmla="*/ 3952272 h 6858000"/>
              <a:gd name="connsiteX185" fmla="*/ 34256 w 7467600"/>
              <a:gd name="connsiteY185" fmla="*/ 4347603 h 6858000"/>
              <a:gd name="connsiteX186" fmla="*/ 527241 w 7467600"/>
              <a:gd name="connsiteY186" fmla="*/ 4065078 h 6858000"/>
              <a:gd name="connsiteX187" fmla="*/ 1510397 w 7467600"/>
              <a:gd name="connsiteY187" fmla="*/ 3684705 h 6858000"/>
              <a:gd name="connsiteX188" fmla="*/ 1313114 w 7467600"/>
              <a:gd name="connsiteY188" fmla="*/ 3655216 h 6858000"/>
              <a:gd name="connsiteX189" fmla="*/ 1109304 w 7467600"/>
              <a:gd name="connsiteY189" fmla="*/ 3669030 h 6858000"/>
              <a:gd name="connsiteX190" fmla="*/ 8129 w 7467600"/>
              <a:gd name="connsiteY190" fmla="*/ 4330519 h 6858000"/>
              <a:gd name="connsiteX191" fmla="*/ 687572 w 7467600"/>
              <a:gd name="connsiteY191" fmla="*/ 3925629 h 6858000"/>
              <a:gd name="connsiteX192" fmla="*/ 1138365 w 7467600"/>
              <a:gd name="connsiteY192" fmla="*/ 3774515 h 6858000"/>
              <a:gd name="connsiteX193" fmla="*/ 1505579 w 7467600"/>
              <a:gd name="connsiteY193" fmla="*/ 3655526 h 6858000"/>
              <a:gd name="connsiteX194" fmla="*/ 1313114 w 7467600"/>
              <a:gd name="connsiteY194" fmla="*/ 3655216 h 6858000"/>
              <a:gd name="connsiteX195" fmla="*/ 3655073 w 7467600"/>
              <a:gd name="connsiteY195" fmla="*/ 3650884 h 6858000"/>
              <a:gd name="connsiteX196" fmla="*/ 3989938 w 7467600"/>
              <a:gd name="connsiteY196" fmla="*/ 3991685 h 6858000"/>
              <a:gd name="connsiteX197" fmla="*/ 4393907 w 7467600"/>
              <a:gd name="connsiteY197" fmla="*/ 4261258 h 6858000"/>
              <a:gd name="connsiteX198" fmla="*/ 4648051 w 7467600"/>
              <a:gd name="connsiteY198" fmla="*/ 4374051 h 6858000"/>
              <a:gd name="connsiteX199" fmla="*/ 4383389 w 7467600"/>
              <a:gd name="connsiteY199" fmla="*/ 4184369 h 6858000"/>
              <a:gd name="connsiteX200" fmla="*/ 4165508 w 7467600"/>
              <a:gd name="connsiteY200" fmla="*/ 4035196 h 6858000"/>
              <a:gd name="connsiteX201" fmla="*/ 4068162 w 7467600"/>
              <a:gd name="connsiteY201" fmla="*/ 3953394 h 6858000"/>
              <a:gd name="connsiteX202" fmla="*/ 3981416 w 7467600"/>
              <a:gd name="connsiteY202" fmla="*/ 3880482 h 6858000"/>
              <a:gd name="connsiteX203" fmla="*/ 3800147 w 7467600"/>
              <a:gd name="connsiteY203" fmla="*/ 3749872 h 6858000"/>
              <a:gd name="connsiteX204" fmla="*/ 3655073 w 7467600"/>
              <a:gd name="connsiteY204" fmla="*/ 3650884 h 6858000"/>
              <a:gd name="connsiteX205" fmla="*/ 3670252 w 7467600"/>
              <a:gd name="connsiteY205" fmla="*/ 3622798 h 6858000"/>
              <a:gd name="connsiteX206" fmla="*/ 3817258 w 7467600"/>
              <a:gd name="connsiteY206" fmla="*/ 3723577 h 6858000"/>
              <a:gd name="connsiteX207" fmla="*/ 4000461 w 7467600"/>
              <a:gd name="connsiteY207" fmla="*/ 3855966 h 6858000"/>
              <a:gd name="connsiteX208" fmla="*/ 4088180 w 7467600"/>
              <a:gd name="connsiteY208" fmla="*/ 3929774 h 6858000"/>
              <a:gd name="connsiteX209" fmla="*/ 4184555 w 7467600"/>
              <a:gd name="connsiteY209" fmla="*/ 4010683 h 6858000"/>
              <a:gd name="connsiteX210" fmla="*/ 4399563 w 7467600"/>
              <a:gd name="connsiteY210" fmla="*/ 4158106 h 6858000"/>
              <a:gd name="connsiteX211" fmla="*/ 4684469 w 7467600"/>
              <a:gd name="connsiteY211" fmla="*/ 4364680 h 6858000"/>
              <a:gd name="connsiteX212" fmla="*/ 4690271 w 7467600"/>
              <a:gd name="connsiteY212" fmla="*/ 4370034 h 6858000"/>
              <a:gd name="connsiteX213" fmla="*/ 4136093 w 7467600"/>
              <a:gd name="connsiteY213" fmla="*/ 3858466 h 6858000"/>
              <a:gd name="connsiteX214" fmla="*/ 3670252 w 7467600"/>
              <a:gd name="connsiteY214" fmla="*/ 3622798 h 6858000"/>
              <a:gd name="connsiteX215" fmla="*/ 4440129 w 7467600"/>
              <a:gd name="connsiteY215" fmla="*/ 3448571 h 6858000"/>
              <a:gd name="connsiteX216" fmla="*/ 4856525 w 7467600"/>
              <a:gd name="connsiteY216" fmla="*/ 3915351 h 6858000"/>
              <a:gd name="connsiteX217" fmla="*/ 5059055 w 7467600"/>
              <a:gd name="connsiteY217" fmla="*/ 4108918 h 6858000"/>
              <a:gd name="connsiteX218" fmla="*/ 5290070 w 7467600"/>
              <a:gd name="connsiteY218" fmla="*/ 4263619 h 6858000"/>
              <a:gd name="connsiteX219" fmla="*/ 4834991 w 7467600"/>
              <a:gd name="connsiteY219" fmla="*/ 3830985 h 6858000"/>
              <a:gd name="connsiteX220" fmla="*/ 4440129 w 7467600"/>
              <a:gd name="connsiteY220" fmla="*/ 3448571 h 6858000"/>
              <a:gd name="connsiteX221" fmla="*/ 4441737 w 7467600"/>
              <a:gd name="connsiteY221" fmla="*/ 3399734 h 6858000"/>
              <a:gd name="connsiteX222" fmla="*/ 4431236 w 7467600"/>
              <a:gd name="connsiteY222" fmla="*/ 3400954 h 6858000"/>
              <a:gd name="connsiteX223" fmla="*/ 4557150 w 7467600"/>
              <a:gd name="connsiteY223" fmla="*/ 3510023 h 6858000"/>
              <a:gd name="connsiteX224" fmla="*/ 4856936 w 7467600"/>
              <a:gd name="connsiteY224" fmla="*/ 3809146 h 6858000"/>
              <a:gd name="connsiteX225" fmla="*/ 5111996 w 7467600"/>
              <a:gd name="connsiteY225" fmla="*/ 4065759 h 6858000"/>
              <a:gd name="connsiteX226" fmla="*/ 5388878 w 7467600"/>
              <a:gd name="connsiteY226" fmla="*/ 4300185 h 6858000"/>
              <a:gd name="connsiteX227" fmla="*/ 5425556 w 7467600"/>
              <a:gd name="connsiteY227" fmla="*/ 4308967 h 6858000"/>
              <a:gd name="connsiteX228" fmla="*/ 4943646 w 7467600"/>
              <a:gd name="connsiteY228" fmla="*/ 3822916 h 6858000"/>
              <a:gd name="connsiteX229" fmla="*/ 4594837 w 7467600"/>
              <a:gd name="connsiteY229" fmla="*/ 3532274 h 6858000"/>
              <a:gd name="connsiteX230" fmla="*/ 4441737 w 7467600"/>
              <a:gd name="connsiteY230" fmla="*/ 3399734 h 6858000"/>
              <a:gd name="connsiteX231" fmla="*/ 5425834 w 7467600"/>
              <a:gd name="connsiteY231" fmla="*/ 3162785 h 6858000"/>
              <a:gd name="connsiteX232" fmla="*/ 5401644 w 7467600"/>
              <a:gd name="connsiteY232" fmla="*/ 3617847 h 6858000"/>
              <a:gd name="connsiteX233" fmla="*/ 5467256 w 7467600"/>
              <a:gd name="connsiteY233" fmla="*/ 4175494 h 6858000"/>
              <a:gd name="connsiteX234" fmla="*/ 5448069 w 7467600"/>
              <a:gd name="connsiteY234" fmla="*/ 3567554 h 6858000"/>
              <a:gd name="connsiteX235" fmla="*/ 5425834 w 7467600"/>
              <a:gd name="connsiteY235" fmla="*/ 3162785 h 6858000"/>
              <a:gd name="connsiteX236" fmla="*/ 1318687 w 7467600"/>
              <a:gd name="connsiteY236" fmla="*/ 3113840 h 6858000"/>
              <a:gd name="connsiteX237" fmla="*/ 1066793 w 7467600"/>
              <a:gd name="connsiteY237" fmla="*/ 3212171 h 6858000"/>
              <a:gd name="connsiteX238" fmla="*/ 993319 w 7467600"/>
              <a:gd name="connsiteY238" fmla="*/ 3247648 h 6858000"/>
              <a:gd name="connsiteX239" fmla="*/ 853081 w 7467600"/>
              <a:gd name="connsiteY239" fmla="*/ 3312410 h 6858000"/>
              <a:gd name="connsiteX240" fmla="*/ 805957 w 7467600"/>
              <a:gd name="connsiteY240" fmla="*/ 3330443 h 6858000"/>
              <a:gd name="connsiteX241" fmla="*/ 1318687 w 7467600"/>
              <a:gd name="connsiteY241" fmla="*/ 3113840 h 6858000"/>
              <a:gd name="connsiteX242" fmla="*/ 5453702 w 7467600"/>
              <a:gd name="connsiteY242" fmla="*/ 3090882 h 6858000"/>
              <a:gd name="connsiteX243" fmla="*/ 5480135 w 7467600"/>
              <a:gd name="connsiteY243" fmla="*/ 3565802 h 6858000"/>
              <a:gd name="connsiteX244" fmla="*/ 5499023 w 7467600"/>
              <a:gd name="connsiteY244" fmla="*/ 4166310 h 6858000"/>
              <a:gd name="connsiteX245" fmla="*/ 5547022 w 7467600"/>
              <a:gd name="connsiteY245" fmla="*/ 3607838 h 6858000"/>
              <a:gd name="connsiteX246" fmla="*/ 5515964 w 7467600"/>
              <a:gd name="connsiteY246" fmla="*/ 3378541 h 6858000"/>
              <a:gd name="connsiteX247" fmla="*/ 5453702 w 7467600"/>
              <a:gd name="connsiteY247" fmla="*/ 3090882 h 6858000"/>
              <a:gd name="connsiteX248" fmla="*/ 1238695 w 7467600"/>
              <a:gd name="connsiteY248" fmla="*/ 3076820 h 6858000"/>
              <a:gd name="connsiteX249" fmla="*/ 716371 w 7467600"/>
              <a:gd name="connsiteY249" fmla="*/ 3293249 h 6858000"/>
              <a:gd name="connsiteX250" fmla="*/ 579522 w 7467600"/>
              <a:gd name="connsiteY250" fmla="*/ 3371759 h 6858000"/>
              <a:gd name="connsiteX251" fmla="*/ 600288 w 7467600"/>
              <a:gd name="connsiteY251" fmla="*/ 3365555 h 6858000"/>
              <a:gd name="connsiteX252" fmla="*/ 840692 w 7467600"/>
              <a:gd name="connsiteY252" fmla="*/ 3284921 h 6858000"/>
              <a:gd name="connsiteX253" fmla="*/ 979248 w 7467600"/>
              <a:gd name="connsiteY253" fmla="*/ 3221003 h 6858000"/>
              <a:gd name="connsiteX254" fmla="*/ 1053282 w 7467600"/>
              <a:gd name="connsiteY254" fmla="*/ 3185247 h 6858000"/>
              <a:gd name="connsiteX255" fmla="*/ 1320603 w 7467600"/>
              <a:gd name="connsiteY255" fmla="*/ 3081281 h 6858000"/>
              <a:gd name="connsiteX256" fmla="*/ 1238695 w 7467600"/>
              <a:gd name="connsiteY256" fmla="*/ 3076820 h 6858000"/>
              <a:gd name="connsiteX257" fmla="*/ 5425627 w 7467600"/>
              <a:gd name="connsiteY257" fmla="*/ 2954192 h 6858000"/>
              <a:gd name="connsiteX258" fmla="*/ 5470770 w 7467600"/>
              <a:gd name="connsiteY258" fmla="*/ 3005435 h 6858000"/>
              <a:gd name="connsiteX259" fmla="*/ 5519779 w 7467600"/>
              <a:gd name="connsiteY259" fmla="*/ 4359223 h 6858000"/>
              <a:gd name="connsiteX260" fmla="*/ 5520293 w 7467600"/>
              <a:gd name="connsiteY260" fmla="*/ 4360602 h 6858000"/>
              <a:gd name="connsiteX261" fmla="*/ 5767221 w 7467600"/>
              <a:gd name="connsiteY261" fmla="*/ 4665564 h 6858000"/>
              <a:gd name="connsiteX262" fmla="*/ 6937169 w 7467600"/>
              <a:gd name="connsiteY262" fmla="*/ 4815941 h 6858000"/>
              <a:gd name="connsiteX263" fmla="*/ 6953922 w 7467600"/>
              <a:gd name="connsiteY263" fmla="*/ 4890068 h 6858000"/>
              <a:gd name="connsiteX264" fmla="*/ 6071359 w 7467600"/>
              <a:gd name="connsiteY264" fmla="*/ 4770770 h 6858000"/>
              <a:gd name="connsiteX265" fmla="*/ 6038839 w 7467600"/>
              <a:gd name="connsiteY265" fmla="*/ 4764474 h 6858000"/>
              <a:gd name="connsiteX266" fmla="*/ 6038706 w 7467600"/>
              <a:gd name="connsiteY266" fmla="*/ 4763847 h 6858000"/>
              <a:gd name="connsiteX267" fmla="*/ 6037784 w 7467600"/>
              <a:gd name="connsiteY267" fmla="*/ 4764270 h 6858000"/>
              <a:gd name="connsiteX268" fmla="*/ 6038839 w 7467600"/>
              <a:gd name="connsiteY268" fmla="*/ 4764474 h 6858000"/>
              <a:gd name="connsiteX269" fmla="*/ 6040338 w 7467600"/>
              <a:gd name="connsiteY269" fmla="*/ 4771418 h 6858000"/>
              <a:gd name="connsiteX270" fmla="*/ 6024488 w 7467600"/>
              <a:gd name="connsiteY270" fmla="*/ 4809903 h 6858000"/>
              <a:gd name="connsiteX271" fmla="*/ 5599771 w 7467600"/>
              <a:gd name="connsiteY271" fmla="*/ 5509652 h 6858000"/>
              <a:gd name="connsiteX272" fmla="*/ 5548843 w 7467600"/>
              <a:gd name="connsiteY272" fmla="*/ 5563845 h 6858000"/>
              <a:gd name="connsiteX273" fmla="*/ 5940952 w 7467600"/>
              <a:gd name="connsiteY273" fmla="*/ 6250028 h 6858000"/>
              <a:gd name="connsiteX274" fmla="*/ 6043441 w 7467600"/>
              <a:gd name="connsiteY274" fmla="*/ 6665847 h 6858000"/>
              <a:gd name="connsiteX275" fmla="*/ 6093432 w 7467600"/>
              <a:gd name="connsiteY275" fmla="*/ 6858000 h 6858000"/>
              <a:gd name="connsiteX276" fmla="*/ 6034344 w 7467600"/>
              <a:gd name="connsiteY276" fmla="*/ 6858000 h 6858000"/>
              <a:gd name="connsiteX277" fmla="*/ 6026679 w 7467600"/>
              <a:gd name="connsiteY277" fmla="*/ 6836959 h 6858000"/>
              <a:gd name="connsiteX278" fmla="*/ 5800441 w 7467600"/>
              <a:gd name="connsiteY278" fmla="*/ 6335286 h 6858000"/>
              <a:gd name="connsiteX279" fmla="*/ 5526562 w 7467600"/>
              <a:gd name="connsiteY279" fmla="*/ 5705388 h 6858000"/>
              <a:gd name="connsiteX280" fmla="*/ 5519640 w 7467600"/>
              <a:gd name="connsiteY280" fmla="*/ 5683774 h 6858000"/>
              <a:gd name="connsiteX281" fmla="*/ 5844559 w 7467600"/>
              <a:gd name="connsiteY281" fmla="*/ 6553349 h 6858000"/>
              <a:gd name="connsiteX282" fmla="*/ 5975994 w 7467600"/>
              <a:gd name="connsiteY282" fmla="*/ 6858000 h 6858000"/>
              <a:gd name="connsiteX283" fmla="*/ 5898547 w 7467600"/>
              <a:gd name="connsiteY283" fmla="*/ 6858000 h 6858000"/>
              <a:gd name="connsiteX284" fmla="*/ 5682041 w 7467600"/>
              <a:gd name="connsiteY284" fmla="*/ 6355860 h 6858000"/>
              <a:gd name="connsiteX285" fmla="*/ 5461758 w 7467600"/>
              <a:gd name="connsiteY285" fmla="*/ 5820220 h 6858000"/>
              <a:gd name="connsiteX286" fmla="*/ 5237282 w 7467600"/>
              <a:gd name="connsiteY286" fmla="*/ 6579086 h 6858000"/>
              <a:gd name="connsiteX287" fmla="*/ 5115009 w 7467600"/>
              <a:gd name="connsiteY287" fmla="*/ 6858000 h 6858000"/>
              <a:gd name="connsiteX288" fmla="*/ 5028074 w 7467600"/>
              <a:gd name="connsiteY288" fmla="*/ 6858000 h 6858000"/>
              <a:gd name="connsiteX289" fmla="*/ 5079508 w 7467600"/>
              <a:gd name="connsiteY289" fmla="*/ 6749074 h 6858000"/>
              <a:gd name="connsiteX290" fmla="*/ 5371846 w 7467600"/>
              <a:gd name="connsiteY290" fmla="*/ 5924413 h 6858000"/>
              <a:gd name="connsiteX291" fmla="*/ 5270512 w 7467600"/>
              <a:gd name="connsiteY291" fmla="*/ 6138975 h 6858000"/>
              <a:gd name="connsiteX292" fmla="*/ 5062409 w 7467600"/>
              <a:gd name="connsiteY292" fmla="*/ 6653544 h 6858000"/>
              <a:gd name="connsiteX293" fmla="*/ 5036628 w 7467600"/>
              <a:gd name="connsiteY293" fmla="*/ 6754247 h 6858000"/>
              <a:gd name="connsiteX294" fmla="*/ 5009112 w 7467600"/>
              <a:gd name="connsiteY294" fmla="*/ 6858000 h 6858000"/>
              <a:gd name="connsiteX295" fmla="*/ 4976679 w 7467600"/>
              <a:gd name="connsiteY295" fmla="*/ 6858000 h 6858000"/>
              <a:gd name="connsiteX296" fmla="*/ 5006537 w 7467600"/>
              <a:gd name="connsiteY296" fmla="*/ 6747068 h 6858000"/>
              <a:gd name="connsiteX297" fmla="*/ 5032723 w 7467600"/>
              <a:gd name="connsiteY297" fmla="*/ 6644957 h 6858000"/>
              <a:gd name="connsiteX298" fmla="*/ 5242949 w 7467600"/>
              <a:gd name="connsiteY298" fmla="*/ 6125175 h 6858000"/>
              <a:gd name="connsiteX299" fmla="*/ 5286321 w 7467600"/>
              <a:gd name="connsiteY299" fmla="*/ 6033555 h 6858000"/>
              <a:gd name="connsiteX300" fmla="*/ 5008210 w 7467600"/>
              <a:gd name="connsiteY300" fmla="*/ 6649194 h 6858000"/>
              <a:gd name="connsiteX301" fmla="*/ 4986321 w 7467600"/>
              <a:gd name="connsiteY301" fmla="*/ 6765687 h 6858000"/>
              <a:gd name="connsiteX302" fmla="*/ 4973474 w 7467600"/>
              <a:gd name="connsiteY302" fmla="*/ 6858000 h 6858000"/>
              <a:gd name="connsiteX303" fmla="*/ 4907178 w 7467600"/>
              <a:gd name="connsiteY303" fmla="*/ 6858000 h 6858000"/>
              <a:gd name="connsiteX304" fmla="*/ 4910810 w 7467600"/>
              <a:gd name="connsiteY304" fmla="*/ 6829660 h 6858000"/>
              <a:gd name="connsiteX305" fmla="*/ 4987461 w 7467600"/>
              <a:gd name="connsiteY305" fmla="*/ 6432994 h 6858000"/>
              <a:gd name="connsiteX306" fmla="*/ 5179262 w 7467600"/>
              <a:gd name="connsiteY306" fmla="*/ 6035044 h 6858000"/>
              <a:gd name="connsiteX307" fmla="*/ 4689678 w 7467600"/>
              <a:gd name="connsiteY307" fmla="*/ 6440241 h 6858000"/>
              <a:gd name="connsiteX308" fmla="*/ 4477543 w 7467600"/>
              <a:gd name="connsiteY308" fmla="*/ 6674836 h 6858000"/>
              <a:gd name="connsiteX309" fmla="*/ 4329957 w 7467600"/>
              <a:gd name="connsiteY309" fmla="*/ 6858000 h 6858000"/>
              <a:gd name="connsiteX310" fmla="*/ 4218595 w 7467600"/>
              <a:gd name="connsiteY310" fmla="*/ 6858000 h 6858000"/>
              <a:gd name="connsiteX311" fmla="*/ 4368888 w 7467600"/>
              <a:gd name="connsiteY311" fmla="*/ 6668412 h 6858000"/>
              <a:gd name="connsiteX312" fmla="*/ 4563091 w 7467600"/>
              <a:gd name="connsiteY312" fmla="*/ 6442508 h 6858000"/>
              <a:gd name="connsiteX313" fmla="*/ 5387324 w 7467600"/>
              <a:gd name="connsiteY313" fmla="*/ 5705830 h 6858000"/>
              <a:gd name="connsiteX314" fmla="*/ 5073620 w 7467600"/>
              <a:gd name="connsiteY314" fmla="*/ 5955437 h 6858000"/>
              <a:gd name="connsiteX315" fmla="*/ 4689789 w 7467600"/>
              <a:gd name="connsiteY315" fmla="*/ 6268382 h 6858000"/>
              <a:gd name="connsiteX316" fmla="*/ 4418722 w 7467600"/>
              <a:gd name="connsiteY316" fmla="*/ 6570886 h 6858000"/>
              <a:gd name="connsiteX317" fmla="*/ 4214944 w 7467600"/>
              <a:gd name="connsiteY317" fmla="*/ 6858000 h 6858000"/>
              <a:gd name="connsiteX318" fmla="*/ 4177898 w 7467600"/>
              <a:gd name="connsiteY318" fmla="*/ 6858000 h 6858000"/>
              <a:gd name="connsiteX319" fmla="*/ 4391597 w 7467600"/>
              <a:gd name="connsiteY319" fmla="*/ 6556370 h 6858000"/>
              <a:gd name="connsiteX320" fmla="*/ 4668889 w 7467600"/>
              <a:gd name="connsiteY320" fmla="*/ 6246399 h 6858000"/>
              <a:gd name="connsiteX321" fmla="*/ 5055427 w 7467600"/>
              <a:gd name="connsiteY321" fmla="*/ 5931476 h 6858000"/>
              <a:gd name="connsiteX322" fmla="*/ 5371814 w 7467600"/>
              <a:gd name="connsiteY322" fmla="*/ 5678975 h 6858000"/>
              <a:gd name="connsiteX323" fmla="*/ 4987918 w 7467600"/>
              <a:gd name="connsiteY323" fmla="*/ 5838701 h 6858000"/>
              <a:gd name="connsiteX324" fmla="*/ 4317146 w 7467600"/>
              <a:gd name="connsiteY324" fmla="*/ 6587716 h 6858000"/>
              <a:gd name="connsiteX325" fmla="*/ 4171627 w 7467600"/>
              <a:gd name="connsiteY325" fmla="*/ 6858000 h 6858000"/>
              <a:gd name="connsiteX326" fmla="*/ 4081585 w 7467600"/>
              <a:gd name="connsiteY326" fmla="*/ 6858000 h 6858000"/>
              <a:gd name="connsiteX327" fmla="*/ 4238603 w 7467600"/>
              <a:gd name="connsiteY327" fmla="*/ 6559341 h 6858000"/>
              <a:gd name="connsiteX328" fmla="*/ 4778333 w 7467600"/>
              <a:gd name="connsiteY328" fmla="*/ 5873626 h 6858000"/>
              <a:gd name="connsiteX329" fmla="*/ 5414185 w 7467600"/>
              <a:gd name="connsiteY329" fmla="*/ 5573882 h 6858000"/>
              <a:gd name="connsiteX330" fmla="*/ 5959648 w 7467600"/>
              <a:gd name="connsiteY330" fmla="*/ 4760797 h 6858000"/>
              <a:gd name="connsiteX331" fmla="*/ 5355019 w 7467600"/>
              <a:gd name="connsiteY331" fmla="*/ 4734672 h 6858000"/>
              <a:gd name="connsiteX332" fmla="*/ 5083565 w 7467600"/>
              <a:gd name="connsiteY332" fmla="*/ 5179121 h 6858000"/>
              <a:gd name="connsiteX333" fmla="*/ 4713577 w 7467600"/>
              <a:gd name="connsiteY333" fmla="*/ 5616803 h 6858000"/>
              <a:gd name="connsiteX334" fmla="*/ 3989559 w 7467600"/>
              <a:gd name="connsiteY334" fmla="*/ 6145945 h 6858000"/>
              <a:gd name="connsiteX335" fmla="*/ 3939824 w 7467600"/>
              <a:gd name="connsiteY335" fmla="*/ 6066900 h 6858000"/>
              <a:gd name="connsiteX336" fmla="*/ 4584537 w 7467600"/>
              <a:gd name="connsiteY336" fmla="*/ 5324826 h 6858000"/>
              <a:gd name="connsiteX337" fmla="*/ 5037105 w 7467600"/>
              <a:gd name="connsiteY337" fmla="*/ 5088765 h 6858000"/>
              <a:gd name="connsiteX338" fmla="*/ 5039930 w 7467600"/>
              <a:gd name="connsiteY338" fmla="*/ 5089585 h 6858000"/>
              <a:gd name="connsiteX339" fmla="*/ 5263764 w 7467600"/>
              <a:gd name="connsiteY339" fmla="*/ 4735525 h 6858000"/>
              <a:gd name="connsiteX340" fmla="*/ 4086300 w 7467600"/>
              <a:gd name="connsiteY340" fmla="*/ 4884599 h 6858000"/>
              <a:gd name="connsiteX341" fmla="*/ 4085485 w 7467600"/>
              <a:gd name="connsiteY341" fmla="*/ 4899070 h 6858000"/>
              <a:gd name="connsiteX342" fmla="*/ 3871915 w 7467600"/>
              <a:gd name="connsiteY342" fmla="*/ 5253645 h 6858000"/>
              <a:gd name="connsiteX343" fmla="*/ 3799374 w 7467600"/>
              <a:gd name="connsiteY343" fmla="*/ 5466127 h 6858000"/>
              <a:gd name="connsiteX344" fmla="*/ 3498850 w 7467600"/>
              <a:gd name="connsiteY344" fmla="*/ 6661888 h 6858000"/>
              <a:gd name="connsiteX345" fmla="*/ 3399216 w 7467600"/>
              <a:gd name="connsiteY345" fmla="*/ 6858000 h 6858000"/>
              <a:gd name="connsiteX346" fmla="*/ 3303688 w 7467600"/>
              <a:gd name="connsiteY346" fmla="*/ 6858000 h 6858000"/>
              <a:gd name="connsiteX347" fmla="*/ 3391774 w 7467600"/>
              <a:gd name="connsiteY347" fmla="*/ 6697181 h 6858000"/>
              <a:gd name="connsiteX348" fmla="*/ 3735540 w 7467600"/>
              <a:gd name="connsiteY348" fmla="*/ 5546923 h 6858000"/>
              <a:gd name="connsiteX349" fmla="*/ 3729438 w 7467600"/>
              <a:gd name="connsiteY349" fmla="*/ 5569058 h 6858000"/>
              <a:gd name="connsiteX350" fmla="*/ 3707782 w 7467600"/>
              <a:gd name="connsiteY350" fmla="*/ 5644908 h 6858000"/>
              <a:gd name="connsiteX351" fmla="*/ 3583827 w 7467600"/>
              <a:gd name="connsiteY351" fmla="*/ 6039215 h 6858000"/>
              <a:gd name="connsiteX352" fmla="*/ 3547861 w 7467600"/>
              <a:gd name="connsiteY352" fmla="*/ 6129609 h 6858000"/>
              <a:gd name="connsiteX353" fmla="*/ 3490905 w 7467600"/>
              <a:gd name="connsiteY353" fmla="*/ 6277660 h 6858000"/>
              <a:gd name="connsiteX354" fmla="*/ 3455859 w 7467600"/>
              <a:gd name="connsiteY354" fmla="*/ 6391301 h 6858000"/>
              <a:gd name="connsiteX355" fmla="*/ 3429112 w 7467600"/>
              <a:gd name="connsiteY355" fmla="*/ 6479469 h 6858000"/>
              <a:gd name="connsiteX356" fmla="*/ 3304862 w 7467600"/>
              <a:gd name="connsiteY356" fmla="*/ 6796476 h 6858000"/>
              <a:gd name="connsiteX357" fmla="*/ 3276071 w 7467600"/>
              <a:gd name="connsiteY357" fmla="*/ 6858000 h 6858000"/>
              <a:gd name="connsiteX358" fmla="*/ 3240805 w 7467600"/>
              <a:gd name="connsiteY358" fmla="*/ 6858000 h 6858000"/>
              <a:gd name="connsiteX359" fmla="*/ 3275917 w 7467600"/>
              <a:gd name="connsiteY359" fmla="*/ 6783192 h 6858000"/>
              <a:gd name="connsiteX360" fmla="*/ 3399358 w 7467600"/>
              <a:gd name="connsiteY360" fmla="*/ 6469011 h 6858000"/>
              <a:gd name="connsiteX361" fmla="*/ 3425650 w 7467600"/>
              <a:gd name="connsiteY361" fmla="*/ 6381333 h 6858000"/>
              <a:gd name="connsiteX362" fmla="*/ 3460661 w 7467600"/>
              <a:gd name="connsiteY362" fmla="*/ 6266763 h 6858000"/>
              <a:gd name="connsiteX363" fmla="*/ 3518021 w 7467600"/>
              <a:gd name="connsiteY363" fmla="*/ 6117298 h 6858000"/>
              <a:gd name="connsiteX364" fmla="*/ 3554035 w 7467600"/>
              <a:gd name="connsiteY364" fmla="*/ 6027832 h 6858000"/>
              <a:gd name="connsiteX365" fmla="*/ 3677174 w 7467600"/>
              <a:gd name="connsiteY365" fmla="*/ 5636351 h 6858000"/>
              <a:gd name="connsiteX366" fmla="*/ 3698819 w 7467600"/>
              <a:gd name="connsiteY366" fmla="*/ 5560503 h 6858000"/>
              <a:gd name="connsiteX367" fmla="*/ 3702094 w 7467600"/>
              <a:gd name="connsiteY367" fmla="*/ 5549194 h 6858000"/>
              <a:gd name="connsiteX368" fmla="*/ 3398355 w 7467600"/>
              <a:gd name="connsiteY368" fmla="*/ 6094603 h 6858000"/>
              <a:gd name="connsiteX369" fmla="*/ 3193941 w 7467600"/>
              <a:gd name="connsiteY369" fmla="*/ 6798775 h 6858000"/>
              <a:gd name="connsiteX370" fmla="*/ 3184140 w 7467600"/>
              <a:gd name="connsiteY370" fmla="*/ 6858000 h 6858000"/>
              <a:gd name="connsiteX371" fmla="*/ 3099978 w 7467600"/>
              <a:gd name="connsiteY371" fmla="*/ 6858000 h 6858000"/>
              <a:gd name="connsiteX372" fmla="*/ 3101556 w 7467600"/>
              <a:gd name="connsiteY372" fmla="*/ 6843337 h 6858000"/>
              <a:gd name="connsiteX373" fmla="*/ 3370162 w 7467600"/>
              <a:gd name="connsiteY373" fmla="*/ 5785550 h 6858000"/>
              <a:gd name="connsiteX374" fmla="*/ 3746477 w 7467600"/>
              <a:gd name="connsiteY374" fmla="*/ 5377889 h 6858000"/>
              <a:gd name="connsiteX375" fmla="*/ 3863399 w 7467600"/>
              <a:gd name="connsiteY375" fmla="*/ 5087257 h 6858000"/>
              <a:gd name="connsiteX376" fmla="*/ 3968712 w 7467600"/>
              <a:gd name="connsiteY376" fmla="*/ 4913989 h 6858000"/>
              <a:gd name="connsiteX377" fmla="*/ 2792390 w 7467600"/>
              <a:gd name="connsiteY377" fmla="*/ 5382974 h 6858000"/>
              <a:gd name="connsiteX378" fmla="*/ 2714982 w 7467600"/>
              <a:gd name="connsiteY378" fmla="*/ 5427051 h 6858000"/>
              <a:gd name="connsiteX379" fmla="*/ 2813361 w 7467600"/>
              <a:gd name="connsiteY379" fmla="*/ 6023912 h 6858000"/>
              <a:gd name="connsiteX380" fmla="*/ 2688430 w 7467600"/>
              <a:gd name="connsiteY380" fmla="*/ 6801564 h 6858000"/>
              <a:gd name="connsiteX381" fmla="*/ 2629626 w 7467600"/>
              <a:gd name="connsiteY381" fmla="*/ 6763394 h 6858000"/>
              <a:gd name="connsiteX382" fmla="*/ 2565328 w 7467600"/>
              <a:gd name="connsiteY382" fmla="*/ 5516399 h 6858000"/>
              <a:gd name="connsiteX383" fmla="*/ 1922999 w 7467600"/>
              <a:gd name="connsiteY383" fmla="*/ 5980343 h 6858000"/>
              <a:gd name="connsiteX384" fmla="*/ 1950261 w 7467600"/>
              <a:gd name="connsiteY384" fmla="*/ 6405858 h 6858000"/>
              <a:gd name="connsiteX385" fmla="*/ 2365554 w 7467600"/>
              <a:gd name="connsiteY385" fmla="*/ 6759107 h 6858000"/>
              <a:gd name="connsiteX386" fmla="*/ 2424142 w 7467600"/>
              <a:gd name="connsiteY386" fmla="*/ 6858000 h 6858000"/>
              <a:gd name="connsiteX387" fmla="*/ 2395994 w 7467600"/>
              <a:gd name="connsiteY387" fmla="*/ 6858000 h 6858000"/>
              <a:gd name="connsiteX388" fmla="*/ 2392863 w 7467600"/>
              <a:gd name="connsiteY388" fmla="*/ 6852964 h 6858000"/>
              <a:gd name="connsiteX389" fmla="*/ 2017589 w 7467600"/>
              <a:gd name="connsiteY389" fmla="*/ 6493982 h 6858000"/>
              <a:gd name="connsiteX390" fmla="*/ 2147336 w 7467600"/>
              <a:gd name="connsiteY390" fmla="*/ 6594052 h 6858000"/>
              <a:gd name="connsiteX391" fmla="*/ 2207047 w 7467600"/>
              <a:gd name="connsiteY391" fmla="*/ 6654540 h 6858000"/>
              <a:gd name="connsiteX392" fmla="*/ 2299106 w 7467600"/>
              <a:gd name="connsiteY392" fmla="*/ 6778931 h 6858000"/>
              <a:gd name="connsiteX393" fmla="*/ 2314430 w 7467600"/>
              <a:gd name="connsiteY393" fmla="*/ 6801144 h 6858000"/>
              <a:gd name="connsiteX394" fmla="*/ 2352406 w 7467600"/>
              <a:gd name="connsiteY394" fmla="*/ 6858000 h 6858000"/>
              <a:gd name="connsiteX395" fmla="*/ 2314492 w 7467600"/>
              <a:gd name="connsiteY395" fmla="*/ 6858000 h 6858000"/>
              <a:gd name="connsiteX396" fmla="*/ 2288095 w 7467600"/>
              <a:gd name="connsiteY396" fmla="*/ 6818030 h 6858000"/>
              <a:gd name="connsiteX397" fmla="*/ 2272768 w 7467600"/>
              <a:gd name="connsiteY397" fmla="*/ 6795822 h 6858000"/>
              <a:gd name="connsiteX398" fmla="*/ 2182715 w 7467600"/>
              <a:gd name="connsiteY398" fmla="*/ 6675071 h 6858000"/>
              <a:gd name="connsiteX399" fmla="*/ 2032061 w 7467600"/>
              <a:gd name="connsiteY399" fmla="*/ 6541380 h 6858000"/>
              <a:gd name="connsiteX400" fmla="*/ 2257220 w 7467600"/>
              <a:gd name="connsiteY400" fmla="*/ 6826257 h 6858000"/>
              <a:gd name="connsiteX401" fmla="*/ 2281324 w 7467600"/>
              <a:gd name="connsiteY401" fmla="*/ 6858000 h 6858000"/>
              <a:gd name="connsiteX402" fmla="*/ 2242860 w 7467600"/>
              <a:gd name="connsiteY402" fmla="*/ 6858000 h 6858000"/>
              <a:gd name="connsiteX403" fmla="*/ 2232818 w 7467600"/>
              <a:gd name="connsiteY403" fmla="*/ 6844926 h 6858000"/>
              <a:gd name="connsiteX404" fmla="*/ 1990172 w 7467600"/>
              <a:gd name="connsiteY404" fmla="*/ 6542121 h 6858000"/>
              <a:gd name="connsiteX405" fmla="*/ 2124090 w 7467600"/>
              <a:gd name="connsiteY405" fmla="*/ 6761017 h 6858000"/>
              <a:gd name="connsiteX406" fmla="*/ 2200380 w 7467600"/>
              <a:gd name="connsiteY406" fmla="*/ 6858000 h 6858000"/>
              <a:gd name="connsiteX407" fmla="*/ 2147507 w 7467600"/>
              <a:gd name="connsiteY407" fmla="*/ 6858000 h 6858000"/>
              <a:gd name="connsiteX408" fmla="*/ 2070668 w 7467600"/>
              <a:gd name="connsiteY408" fmla="*/ 6761520 h 6858000"/>
              <a:gd name="connsiteX409" fmla="*/ 1975142 w 7467600"/>
              <a:gd name="connsiteY409" fmla="*/ 6585570 h 6858000"/>
              <a:gd name="connsiteX410" fmla="*/ 2050035 w 7467600"/>
              <a:gd name="connsiteY410" fmla="*/ 6813345 h 6858000"/>
              <a:gd name="connsiteX411" fmla="*/ 2063025 w 7467600"/>
              <a:gd name="connsiteY411" fmla="*/ 6858000 h 6858000"/>
              <a:gd name="connsiteX412" fmla="*/ 2021675 w 7467600"/>
              <a:gd name="connsiteY412" fmla="*/ 6858000 h 6858000"/>
              <a:gd name="connsiteX413" fmla="*/ 2019308 w 7467600"/>
              <a:gd name="connsiteY413" fmla="*/ 6847118 h 6858000"/>
              <a:gd name="connsiteX414" fmla="*/ 1938835 w 7467600"/>
              <a:gd name="connsiteY414" fmla="*/ 6551160 h 6858000"/>
              <a:gd name="connsiteX415" fmla="*/ 1953230 w 7467600"/>
              <a:gd name="connsiteY415" fmla="*/ 6759699 h 6858000"/>
              <a:gd name="connsiteX416" fmla="*/ 1956763 w 7467600"/>
              <a:gd name="connsiteY416" fmla="*/ 6778191 h 6858000"/>
              <a:gd name="connsiteX417" fmla="*/ 1967925 w 7467600"/>
              <a:gd name="connsiteY417" fmla="*/ 6858000 h 6858000"/>
              <a:gd name="connsiteX418" fmla="*/ 1936622 w 7467600"/>
              <a:gd name="connsiteY418" fmla="*/ 6858000 h 6858000"/>
              <a:gd name="connsiteX419" fmla="*/ 1926261 w 7467600"/>
              <a:gd name="connsiteY419" fmla="*/ 6784064 h 6858000"/>
              <a:gd name="connsiteX420" fmla="*/ 1922724 w 7467600"/>
              <a:gd name="connsiteY420" fmla="*/ 6765577 h 6858000"/>
              <a:gd name="connsiteX421" fmla="*/ 1904650 w 7467600"/>
              <a:gd name="connsiteY421" fmla="*/ 6639616 h 6858000"/>
              <a:gd name="connsiteX422" fmla="*/ 1885273 w 7467600"/>
              <a:gd name="connsiteY422" fmla="*/ 6858000 h 6858000"/>
              <a:gd name="connsiteX423" fmla="*/ 1854363 w 7467600"/>
              <a:gd name="connsiteY423" fmla="*/ 6858000 h 6858000"/>
              <a:gd name="connsiteX424" fmla="*/ 1880391 w 7467600"/>
              <a:gd name="connsiteY424" fmla="*/ 6603796 h 6858000"/>
              <a:gd name="connsiteX425" fmla="*/ 1818273 w 7467600"/>
              <a:gd name="connsiteY425" fmla="*/ 6715729 h 6858000"/>
              <a:gd name="connsiteX426" fmla="*/ 1794691 w 7467600"/>
              <a:gd name="connsiteY426" fmla="*/ 6843239 h 6858000"/>
              <a:gd name="connsiteX427" fmla="*/ 1794914 w 7467600"/>
              <a:gd name="connsiteY427" fmla="*/ 6858000 h 6858000"/>
              <a:gd name="connsiteX428" fmla="*/ 1746128 w 7467600"/>
              <a:gd name="connsiteY428" fmla="*/ 6858000 h 6858000"/>
              <a:gd name="connsiteX429" fmla="*/ 1753934 w 7467600"/>
              <a:gd name="connsiteY429" fmla="*/ 6724796 h 6858000"/>
              <a:gd name="connsiteX430" fmla="*/ 1792053 w 7467600"/>
              <a:gd name="connsiteY430" fmla="*/ 6572396 h 6858000"/>
              <a:gd name="connsiteX431" fmla="*/ 1862248 w 7467600"/>
              <a:gd name="connsiteY431" fmla="*/ 6266397 h 6858000"/>
              <a:gd name="connsiteX432" fmla="*/ 1862250 w 7467600"/>
              <a:gd name="connsiteY432" fmla="*/ 6033531 h 6858000"/>
              <a:gd name="connsiteX433" fmla="*/ 1211999 w 7467600"/>
              <a:gd name="connsiteY433" fmla="*/ 6683610 h 6858000"/>
              <a:gd name="connsiteX434" fmla="*/ 1213266 w 7467600"/>
              <a:gd name="connsiteY434" fmla="*/ 6691947 h 6858000"/>
              <a:gd name="connsiteX435" fmla="*/ 1203370 w 7467600"/>
              <a:gd name="connsiteY435" fmla="*/ 6850676 h 6858000"/>
              <a:gd name="connsiteX436" fmla="*/ 1203671 w 7467600"/>
              <a:gd name="connsiteY436" fmla="*/ 6858000 h 6858000"/>
              <a:gd name="connsiteX437" fmla="*/ 1143180 w 7467600"/>
              <a:gd name="connsiteY437" fmla="*/ 6858000 h 6858000"/>
              <a:gd name="connsiteX438" fmla="*/ 1142176 w 7467600"/>
              <a:gd name="connsiteY438" fmla="*/ 6766045 h 6858000"/>
              <a:gd name="connsiteX439" fmla="*/ 1067484 w 7467600"/>
              <a:gd name="connsiteY439" fmla="*/ 6858000 h 6858000"/>
              <a:gd name="connsiteX440" fmla="*/ 953928 w 7467600"/>
              <a:gd name="connsiteY440" fmla="*/ 6858000 h 6858000"/>
              <a:gd name="connsiteX441" fmla="*/ 959715 w 7467600"/>
              <a:gd name="connsiteY441" fmla="*/ 6850185 h 6858000"/>
              <a:gd name="connsiteX442" fmla="*/ 1483788 w 7467600"/>
              <a:gd name="connsiteY442" fmla="*/ 6259174 h 6858000"/>
              <a:gd name="connsiteX443" fmla="*/ 1100671 w 7467600"/>
              <a:gd name="connsiteY443" fmla="*/ 6252137 h 6858000"/>
              <a:gd name="connsiteX444" fmla="*/ 1090144 w 7467600"/>
              <a:gd name="connsiteY444" fmla="*/ 6256748 h 6858000"/>
              <a:gd name="connsiteX445" fmla="*/ 1095872 w 7467600"/>
              <a:gd name="connsiteY445" fmla="*/ 6271892 h 6858000"/>
              <a:gd name="connsiteX446" fmla="*/ 262785 w 7467600"/>
              <a:gd name="connsiteY446" fmla="*/ 6845450 h 6858000"/>
              <a:gd name="connsiteX447" fmla="*/ 209968 w 7467600"/>
              <a:gd name="connsiteY447" fmla="*/ 6770713 h 6858000"/>
              <a:gd name="connsiteX448" fmla="*/ 873460 w 7467600"/>
              <a:gd name="connsiteY448" fmla="*/ 6253768 h 6858000"/>
              <a:gd name="connsiteX449" fmla="*/ 192686 w 7467600"/>
              <a:gd name="connsiteY449" fmla="*/ 5849257 h 6858000"/>
              <a:gd name="connsiteX450" fmla="*/ 4696 w 7467600"/>
              <a:gd name="connsiteY450" fmla="*/ 5697668 h 6858000"/>
              <a:gd name="connsiteX451" fmla="*/ 0 w 7467600"/>
              <a:gd name="connsiteY451" fmla="*/ 5689984 h 6858000"/>
              <a:gd name="connsiteX452" fmla="*/ 0 w 7467600"/>
              <a:gd name="connsiteY452" fmla="*/ 5513472 h 6858000"/>
              <a:gd name="connsiteX453" fmla="*/ 174101 w 7467600"/>
              <a:gd name="connsiteY453" fmla="*/ 5620277 h 6858000"/>
              <a:gd name="connsiteX454" fmla="*/ 891800 w 7467600"/>
              <a:gd name="connsiteY454" fmla="*/ 6036935 h 6858000"/>
              <a:gd name="connsiteX455" fmla="*/ 1072219 w 7467600"/>
              <a:gd name="connsiteY455" fmla="*/ 6169443 h 6858000"/>
              <a:gd name="connsiteX456" fmla="*/ 1074117 w 7467600"/>
              <a:gd name="connsiteY456" fmla="*/ 6170301 h 6858000"/>
              <a:gd name="connsiteX457" fmla="*/ 1083114 w 7467600"/>
              <a:gd name="connsiteY457" fmla="*/ 6174131 h 6858000"/>
              <a:gd name="connsiteX458" fmla="*/ 1543010 w 7467600"/>
              <a:gd name="connsiteY458" fmla="*/ 6191140 h 6858000"/>
              <a:gd name="connsiteX459" fmla="*/ 1551080 w 7467600"/>
              <a:gd name="connsiteY459" fmla="*/ 6195006 h 6858000"/>
              <a:gd name="connsiteX460" fmla="*/ 2345443 w 7467600"/>
              <a:gd name="connsiteY460" fmla="*/ 5549882 h 6858000"/>
              <a:gd name="connsiteX461" fmla="*/ 1721499 w 7467600"/>
              <a:gd name="connsiteY461" fmla="*/ 5599969 h 6858000"/>
              <a:gd name="connsiteX462" fmla="*/ 767716 w 7467600"/>
              <a:gd name="connsiteY462" fmla="*/ 5472768 h 6858000"/>
              <a:gd name="connsiteX463" fmla="*/ 722147 w 7467600"/>
              <a:gd name="connsiteY463" fmla="*/ 5393091 h 6858000"/>
              <a:gd name="connsiteX464" fmla="*/ 1485552 w 7467600"/>
              <a:gd name="connsiteY464" fmla="*/ 5313202 h 6858000"/>
              <a:gd name="connsiteX465" fmla="*/ 2143004 w 7467600"/>
              <a:gd name="connsiteY465" fmla="*/ 5402420 h 6858000"/>
              <a:gd name="connsiteX466" fmla="*/ 1933391 w 7467600"/>
              <a:gd name="connsiteY466" fmla="*/ 5156971 h 6858000"/>
              <a:gd name="connsiteX467" fmla="*/ 1827118 w 7467600"/>
              <a:gd name="connsiteY467" fmla="*/ 4968410 h 6858000"/>
              <a:gd name="connsiteX468" fmla="*/ 1837349 w 7467600"/>
              <a:gd name="connsiteY468" fmla="*/ 4956357 h 6858000"/>
              <a:gd name="connsiteX469" fmla="*/ 2162835 w 7467600"/>
              <a:gd name="connsiteY469" fmla="*/ 5187853 h 6858000"/>
              <a:gd name="connsiteX470" fmla="*/ 2257167 w 7467600"/>
              <a:gd name="connsiteY470" fmla="*/ 5462123 h 6858000"/>
              <a:gd name="connsiteX471" fmla="*/ 2261598 w 7467600"/>
              <a:gd name="connsiteY471" fmla="*/ 5467998 h 6858000"/>
              <a:gd name="connsiteX472" fmla="*/ 2437177 w 7467600"/>
              <a:gd name="connsiteY472" fmla="*/ 5479608 h 6858000"/>
              <a:gd name="connsiteX473" fmla="*/ 2445247 w 7467600"/>
              <a:gd name="connsiteY473" fmla="*/ 5483476 h 6858000"/>
              <a:gd name="connsiteX474" fmla="*/ 2743626 w 7467600"/>
              <a:gd name="connsiteY474" fmla="*/ 5304819 h 6858000"/>
              <a:gd name="connsiteX475" fmla="*/ 3048102 w 7467600"/>
              <a:gd name="connsiteY475" fmla="*/ 5150595 h 6858000"/>
              <a:gd name="connsiteX476" fmla="*/ 1799414 w 7467600"/>
              <a:gd name="connsiteY476" fmla="*/ 4694732 h 6858000"/>
              <a:gd name="connsiteX477" fmla="*/ 1771735 w 7467600"/>
              <a:gd name="connsiteY477" fmla="*/ 4619929 h 6858000"/>
              <a:gd name="connsiteX478" fmla="*/ 3104273 w 7467600"/>
              <a:gd name="connsiteY478" fmla="*/ 5076159 h 6858000"/>
              <a:gd name="connsiteX479" fmla="*/ 3113245 w 7467600"/>
              <a:gd name="connsiteY479" fmla="*/ 5090705 h 6858000"/>
              <a:gd name="connsiteX480" fmla="*/ 3126294 w 7467600"/>
              <a:gd name="connsiteY480" fmla="*/ 5114400 h 6858000"/>
              <a:gd name="connsiteX481" fmla="*/ 3937433 w 7467600"/>
              <a:gd name="connsiteY481" fmla="*/ 4830473 h 6858000"/>
              <a:gd name="connsiteX482" fmla="*/ 3590475 w 7467600"/>
              <a:gd name="connsiteY482" fmla="*/ 4597974 h 6858000"/>
              <a:gd name="connsiteX483" fmla="*/ 3100264 w 7467600"/>
              <a:gd name="connsiteY483" fmla="*/ 4579845 h 6858000"/>
              <a:gd name="connsiteX484" fmla="*/ 2183576 w 7467600"/>
              <a:gd name="connsiteY484" fmla="*/ 4227150 h 6858000"/>
              <a:gd name="connsiteX485" fmla="*/ 2151029 w 7467600"/>
              <a:gd name="connsiteY485" fmla="*/ 4146947 h 6858000"/>
              <a:gd name="connsiteX486" fmla="*/ 3563434 w 7467600"/>
              <a:gd name="connsiteY486" fmla="*/ 4469115 h 6858000"/>
              <a:gd name="connsiteX487" fmla="*/ 3177952 w 7467600"/>
              <a:gd name="connsiteY487" fmla="*/ 3657386 h 6858000"/>
              <a:gd name="connsiteX488" fmla="*/ 3189263 w 7467600"/>
              <a:gd name="connsiteY488" fmla="*/ 3625726 h 6858000"/>
              <a:gd name="connsiteX489" fmla="*/ 3560912 w 7467600"/>
              <a:gd name="connsiteY489" fmla="*/ 4079863 h 6858000"/>
              <a:gd name="connsiteX490" fmla="*/ 3626636 w 7467600"/>
              <a:gd name="connsiteY490" fmla="*/ 4512230 h 6858000"/>
              <a:gd name="connsiteX491" fmla="*/ 3653088 w 7467600"/>
              <a:gd name="connsiteY491" fmla="*/ 4521417 h 6858000"/>
              <a:gd name="connsiteX492" fmla="*/ 3988128 w 7467600"/>
              <a:gd name="connsiteY492" fmla="*/ 4817267 h 6858000"/>
              <a:gd name="connsiteX493" fmla="*/ 4830582 w 7467600"/>
              <a:gd name="connsiteY493" fmla="*/ 4676000 h 6858000"/>
              <a:gd name="connsiteX494" fmla="*/ 4830100 w 7467600"/>
              <a:gd name="connsiteY494" fmla="*/ 4675554 h 6858000"/>
              <a:gd name="connsiteX495" fmla="*/ 4036318 w 7467600"/>
              <a:gd name="connsiteY495" fmla="*/ 4147013 h 6858000"/>
              <a:gd name="connsiteX496" fmla="*/ 3432098 w 7467600"/>
              <a:gd name="connsiteY496" fmla="*/ 3537312 h 6858000"/>
              <a:gd name="connsiteX497" fmla="*/ 3446761 w 7467600"/>
              <a:gd name="connsiteY497" fmla="*/ 3461278 h 6858000"/>
              <a:gd name="connsiteX498" fmla="*/ 4419733 w 7467600"/>
              <a:gd name="connsiteY498" fmla="*/ 3963555 h 6858000"/>
              <a:gd name="connsiteX499" fmla="*/ 4781371 w 7467600"/>
              <a:gd name="connsiteY499" fmla="*/ 4458604 h 6858000"/>
              <a:gd name="connsiteX500" fmla="*/ 4780440 w 7467600"/>
              <a:gd name="connsiteY500" fmla="*/ 4470290 h 6858000"/>
              <a:gd name="connsiteX501" fmla="*/ 4898954 w 7467600"/>
              <a:gd name="connsiteY501" fmla="*/ 4662092 h 6858000"/>
              <a:gd name="connsiteX502" fmla="*/ 4900699 w 7467600"/>
              <a:gd name="connsiteY502" fmla="*/ 4670867 h 6858000"/>
              <a:gd name="connsiteX503" fmla="*/ 5714511 w 7467600"/>
              <a:gd name="connsiteY503" fmla="*/ 4663483 h 6858000"/>
              <a:gd name="connsiteX504" fmla="*/ 5464793 w 7467600"/>
              <a:gd name="connsiteY504" fmla="*/ 4393556 h 6858000"/>
              <a:gd name="connsiteX505" fmla="*/ 5461897 w 7467600"/>
              <a:gd name="connsiteY505" fmla="*/ 4390879 h 6858000"/>
              <a:gd name="connsiteX506" fmla="*/ 4294126 w 7467600"/>
              <a:gd name="connsiteY506" fmla="*/ 3303048 h 6858000"/>
              <a:gd name="connsiteX507" fmla="*/ 4305321 w 7467600"/>
              <a:gd name="connsiteY507" fmla="*/ 3256953 h 6858000"/>
              <a:gd name="connsiteX508" fmla="*/ 4949299 w 7467600"/>
              <a:gd name="connsiteY508" fmla="*/ 3766336 h 6858000"/>
              <a:gd name="connsiteX509" fmla="*/ 5291452 w 7467600"/>
              <a:gd name="connsiteY509" fmla="*/ 4076801 h 6858000"/>
              <a:gd name="connsiteX510" fmla="*/ 5434998 w 7467600"/>
              <a:gd name="connsiteY510" fmla="*/ 4254100 h 6858000"/>
              <a:gd name="connsiteX511" fmla="*/ 5351015 w 7467600"/>
              <a:gd name="connsiteY511" fmla="*/ 3760989 h 6858000"/>
              <a:gd name="connsiteX512" fmla="*/ 5413780 w 7467600"/>
              <a:gd name="connsiteY512" fmla="*/ 2966265 h 6858000"/>
              <a:gd name="connsiteX513" fmla="*/ 5425627 w 7467600"/>
              <a:gd name="connsiteY513" fmla="*/ 2954192 h 6858000"/>
              <a:gd name="connsiteX514" fmla="*/ 6604735 w 7467600"/>
              <a:gd name="connsiteY514" fmla="*/ 2041381 h 6858000"/>
              <a:gd name="connsiteX515" fmla="*/ 7204487 w 7467600"/>
              <a:gd name="connsiteY515" fmla="*/ 2742112 h 6858000"/>
              <a:gd name="connsiteX516" fmla="*/ 7131592 w 7467600"/>
              <a:gd name="connsiteY516" fmla="*/ 2672096 h 6858000"/>
              <a:gd name="connsiteX517" fmla="*/ 6996344 w 7467600"/>
              <a:gd name="connsiteY517" fmla="*/ 2518310 h 6858000"/>
              <a:gd name="connsiteX518" fmla="*/ 6735495 w 7467600"/>
              <a:gd name="connsiteY518" fmla="*/ 2196890 h 6858000"/>
              <a:gd name="connsiteX519" fmla="*/ 6721901 w 7467600"/>
              <a:gd name="connsiteY519" fmla="*/ 2179274 h 6858000"/>
              <a:gd name="connsiteX520" fmla="*/ 6604735 w 7467600"/>
              <a:gd name="connsiteY520" fmla="*/ 2041381 h 6858000"/>
              <a:gd name="connsiteX521" fmla="*/ 6591670 w 7467600"/>
              <a:gd name="connsiteY521" fmla="*/ 1988277 h 6858000"/>
              <a:gd name="connsiteX522" fmla="*/ 6747349 w 7467600"/>
              <a:gd name="connsiteY522" fmla="*/ 2160069 h 6858000"/>
              <a:gd name="connsiteX523" fmla="*/ 6760943 w 7467600"/>
              <a:gd name="connsiteY523" fmla="*/ 2177686 h 6858000"/>
              <a:gd name="connsiteX524" fmla="*/ 7021065 w 7467600"/>
              <a:gd name="connsiteY524" fmla="*/ 2498102 h 6858000"/>
              <a:gd name="connsiteX525" fmla="*/ 7155223 w 7467600"/>
              <a:gd name="connsiteY525" fmla="*/ 2650386 h 6858000"/>
              <a:gd name="connsiteX526" fmla="*/ 7203167 w 7467600"/>
              <a:gd name="connsiteY526" fmla="*/ 2697288 h 6858000"/>
              <a:gd name="connsiteX527" fmla="*/ 6937703 w 7467600"/>
              <a:gd name="connsiteY527" fmla="*/ 2321981 h 6858000"/>
              <a:gd name="connsiteX528" fmla="*/ 6591670 w 7467600"/>
              <a:gd name="connsiteY528" fmla="*/ 1988277 h 6858000"/>
              <a:gd name="connsiteX529" fmla="*/ 5798671 w 7467600"/>
              <a:gd name="connsiteY529" fmla="*/ 1981601 h 6858000"/>
              <a:gd name="connsiteX530" fmla="*/ 5754709 w 7467600"/>
              <a:gd name="connsiteY530" fmla="*/ 2071454 h 6858000"/>
              <a:gd name="connsiteX531" fmla="*/ 5763044 w 7467600"/>
              <a:gd name="connsiteY531" fmla="*/ 2842206 h 6858000"/>
              <a:gd name="connsiteX532" fmla="*/ 5764974 w 7467600"/>
              <a:gd name="connsiteY532" fmla="*/ 2799609 h 6858000"/>
              <a:gd name="connsiteX533" fmla="*/ 5767665 w 7467600"/>
              <a:gd name="connsiteY533" fmla="*/ 2666409 h 6858000"/>
              <a:gd name="connsiteX534" fmla="*/ 5763055 w 7467600"/>
              <a:gd name="connsiteY534" fmla="*/ 2579705 h 6858000"/>
              <a:gd name="connsiteX535" fmla="*/ 5758079 w 7467600"/>
              <a:gd name="connsiteY535" fmla="*/ 2492508 h 6858000"/>
              <a:gd name="connsiteX536" fmla="*/ 5779325 w 7467600"/>
              <a:gd name="connsiteY536" fmla="*/ 2197069 h 6858000"/>
              <a:gd name="connsiteX537" fmla="*/ 5798671 w 7467600"/>
              <a:gd name="connsiteY537" fmla="*/ 1981601 h 6858000"/>
              <a:gd name="connsiteX538" fmla="*/ 5829202 w 7467600"/>
              <a:gd name="connsiteY538" fmla="*/ 1971679 h 6858000"/>
              <a:gd name="connsiteX539" fmla="*/ 5809558 w 7467600"/>
              <a:gd name="connsiteY539" fmla="*/ 2198043 h 6858000"/>
              <a:gd name="connsiteX540" fmla="*/ 5788653 w 7467600"/>
              <a:gd name="connsiteY540" fmla="*/ 2489430 h 6858000"/>
              <a:gd name="connsiteX541" fmla="*/ 5793439 w 7467600"/>
              <a:gd name="connsiteY541" fmla="*/ 2575235 h 6858000"/>
              <a:gd name="connsiteX542" fmla="*/ 5796837 w 7467600"/>
              <a:gd name="connsiteY542" fmla="*/ 2637633 h 6858000"/>
              <a:gd name="connsiteX543" fmla="*/ 5818614 w 7467600"/>
              <a:gd name="connsiteY543" fmla="*/ 2473055 h 6858000"/>
              <a:gd name="connsiteX544" fmla="*/ 5829202 w 7467600"/>
              <a:gd name="connsiteY544" fmla="*/ 1971679 h 6858000"/>
              <a:gd name="connsiteX545" fmla="*/ 5911389 w 7467600"/>
              <a:gd name="connsiteY545" fmla="*/ 1898371 h 6858000"/>
              <a:gd name="connsiteX546" fmla="*/ 6237627 w 7467600"/>
              <a:gd name="connsiteY546" fmla="*/ 2231921 h 6858000"/>
              <a:gd name="connsiteX547" fmla="*/ 5911389 w 7467600"/>
              <a:gd name="connsiteY547" fmla="*/ 1898371 h 6858000"/>
              <a:gd name="connsiteX548" fmla="*/ 6944437 w 7467600"/>
              <a:gd name="connsiteY548" fmla="*/ 1575402 h 6858000"/>
              <a:gd name="connsiteX549" fmla="*/ 6304730 w 7467600"/>
              <a:gd name="connsiteY549" fmla="*/ 1766654 h 6858000"/>
              <a:gd name="connsiteX550" fmla="*/ 6944437 w 7467600"/>
              <a:gd name="connsiteY550" fmla="*/ 1575402 h 6858000"/>
              <a:gd name="connsiteX551" fmla="*/ 7019523 w 7467600"/>
              <a:gd name="connsiteY551" fmla="*/ 1519450 h 6858000"/>
              <a:gd name="connsiteX552" fmla="*/ 6298091 w 7467600"/>
              <a:gd name="connsiteY552" fmla="*/ 1737122 h 6858000"/>
              <a:gd name="connsiteX553" fmla="*/ 7019523 w 7467600"/>
              <a:gd name="connsiteY553" fmla="*/ 1519450 h 6858000"/>
              <a:gd name="connsiteX554" fmla="*/ 2399523 w 7467600"/>
              <a:gd name="connsiteY554" fmla="*/ 1428234 h 6858000"/>
              <a:gd name="connsiteX555" fmla="*/ 2224982 w 7467600"/>
              <a:gd name="connsiteY555" fmla="*/ 1826201 h 6858000"/>
              <a:gd name="connsiteX556" fmla="*/ 2096099 w 7467600"/>
              <a:gd name="connsiteY556" fmla="*/ 2345900 h 6858000"/>
              <a:gd name="connsiteX557" fmla="*/ 2283317 w 7467600"/>
              <a:gd name="connsiteY557" fmla="*/ 1796925 h 6858000"/>
              <a:gd name="connsiteX558" fmla="*/ 2399523 w 7467600"/>
              <a:gd name="connsiteY558" fmla="*/ 1428234 h 6858000"/>
              <a:gd name="connsiteX559" fmla="*/ 2448558 w 7467600"/>
              <a:gd name="connsiteY559" fmla="*/ 1373435 h 6858000"/>
              <a:gd name="connsiteX560" fmla="*/ 2312521 w 7467600"/>
              <a:gd name="connsiteY560" fmla="*/ 1806140 h 6858000"/>
              <a:gd name="connsiteX561" fmla="*/ 2127533 w 7467600"/>
              <a:gd name="connsiteY561" fmla="*/ 2348380 h 6858000"/>
              <a:gd name="connsiteX562" fmla="*/ 2358080 w 7467600"/>
              <a:gd name="connsiteY562" fmla="*/ 1866134 h 6858000"/>
              <a:gd name="connsiteX563" fmla="*/ 2407436 w 7467600"/>
              <a:gd name="connsiteY563" fmla="*/ 1651070 h 6858000"/>
              <a:gd name="connsiteX564" fmla="*/ 2448558 w 7467600"/>
              <a:gd name="connsiteY564" fmla="*/ 1373435 h 6858000"/>
              <a:gd name="connsiteX565" fmla="*/ 278707 w 7467600"/>
              <a:gd name="connsiteY565" fmla="*/ 1352270 h 6858000"/>
              <a:gd name="connsiteX566" fmla="*/ 321570 w 7467600"/>
              <a:gd name="connsiteY566" fmla="*/ 1861610 h 6858000"/>
              <a:gd name="connsiteX567" fmla="*/ 294281 w 7467600"/>
              <a:gd name="connsiteY567" fmla="*/ 1440658 h 6858000"/>
              <a:gd name="connsiteX568" fmla="*/ 278707 w 7467600"/>
              <a:gd name="connsiteY568" fmla="*/ 1352270 h 6858000"/>
              <a:gd name="connsiteX569" fmla="*/ 1423821 w 7467600"/>
              <a:gd name="connsiteY569" fmla="*/ 1351958 h 6858000"/>
              <a:gd name="connsiteX570" fmla="*/ 1638521 w 7467600"/>
              <a:gd name="connsiteY570" fmla="*/ 1908470 h 6858000"/>
              <a:gd name="connsiteX571" fmla="*/ 1754199 w 7467600"/>
              <a:gd name="connsiteY571" fmla="*/ 2149284 h 6858000"/>
              <a:gd name="connsiteX572" fmla="*/ 1908359 w 7467600"/>
              <a:gd name="connsiteY572" fmla="*/ 2364988 h 6858000"/>
              <a:gd name="connsiteX573" fmla="*/ 1647661 w 7467600"/>
              <a:gd name="connsiteY573" fmla="*/ 1825945 h 6858000"/>
              <a:gd name="connsiteX574" fmla="*/ 1423821 w 7467600"/>
              <a:gd name="connsiteY574" fmla="*/ 1351958 h 6858000"/>
              <a:gd name="connsiteX575" fmla="*/ 1431890 w 7467600"/>
              <a:gd name="connsiteY575" fmla="*/ 1306475 h 6858000"/>
              <a:gd name="connsiteX576" fmla="*/ 1507597 w 7467600"/>
              <a:gd name="connsiteY576" fmla="*/ 1446132 h 6858000"/>
              <a:gd name="connsiteX577" fmla="*/ 1674586 w 7467600"/>
              <a:gd name="connsiteY577" fmla="*/ 1813832 h 6858000"/>
              <a:gd name="connsiteX578" fmla="*/ 1815950 w 7467600"/>
              <a:gd name="connsiteY578" fmla="*/ 2128564 h 6858000"/>
              <a:gd name="connsiteX579" fmla="*/ 1984242 w 7467600"/>
              <a:gd name="connsiteY579" fmla="*/ 2430829 h 6858000"/>
              <a:gd name="connsiteX580" fmla="*/ 2014023 w 7467600"/>
              <a:gd name="connsiteY580" fmla="*/ 2450995 h 6858000"/>
              <a:gd name="connsiteX581" fmla="*/ 1747337 w 7467600"/>
              <a:gd name="connsiteY581" fmla="*/ 1855264 h 6858000"/>
              <a:gd name="connsiteX582" fmla="*/ 1533749 w 7467600"/>
              <a:gd name="connsiteY582" fmla="*/ 1478656 h 6858000"/>
              <a:gd name="connsiteX583" fmla="*/ 1431890 w 7467600"/>
              <a:gd name="connsiteY583" fmla="*/ 1306475 h 6858000"/>
              <a:gd name="connsiteX584" fmla="*/ 5052692 w 7467600"/>
              <a:gd name="connsiteY584" fmla="*/ 1292994 h 6858000"/>
              <a:gd name="connsiteX585" fmla="*/ 5200661 w 7467600"/>
              <a:gd name="connsiteY585" fmla="*/ 1635186 h 6858000"/>
              <a:gd name="connsiteX586" fmla="*/ 5297138 w 7467600"/>
              <a:gd name="connsiteY586" fmla="*/ 1906351 h 6858000"/>
              <a:gd name="connsiteX587" fmla="*/ 5052692 w 7467600"/>
              <a:gd name="connsiteY587" fmla="*/ 1292994 h 6858000"/>
              <a:gd name="connsiteX588" fmla="*/ 5009948 w 7467600"/>
              <a:gd name="connsiteY588" fmla="*/ 1273619 h 6858000"/>
              <a:gd name="connsiteX589" fmla="*/ 5121777 w 7467600"/>
              <a:gd name="connsiteY589" fmla="*/ 1654213 h 6858000"/>
              <a:gd name="connsiteX590" fmla="*/ 5293545 w 7467600"/>
              <a:gd name="connsiteY590" fmla="*/ 2072247 h 6858000"/>
              <a:gd name="connsiteX591" fmla="*/ 5294042 w 7467600"/>
              <a:gd name="connsiteY591" fmla="*/ 2065019 h 6858000"/>
              <a:gd name="connsiteX592" fmla="*/ 5171936 w 7467600"/>
              <a:gd name="connsiteY592" fmla="*/ 1647613 h 6858000"/>
              <a:gd name="connsiteX593" fmla="*/ 5009948 w 7467600"/>
              <a:gd name="connsiteY593" fmla="*/ 1273619 h 6858000"/>
              <a:gd name="connsiteX594" fmla="*/ 655236 w 7467600"/>
              <a:gd name="connsiteY594" fmla="*/ 1268632 h 6858000"/>
              <a:gd name="connsiteX595" fmla="*/ 839521 w 7467600"/>
              <a:gd name="connsiteY595" fmla="*/ 1685315 h 6858000"/>
              <a:gd name="connsiteX596" fmla="*/ 1109416 w 7467600"/>
              <a:gd name="connsiteY596" fmla="*/ 2061663 h 6858000"/>
              <a:gd name="connsiteX597" fmla="*/ 1298300 w 7467600"/>
              <a:gd name="connsiteY597" fmla="*/ 2247742 h 6858000"/>
              <a:gd name="connsiteX598" fmla="*/ 1125871 w 7467600"/>
              <a:gd name="connsiteY598" fmla="*/ 1989513 h 6858000"/>
              <a:gd name="connsiteX599" fmla="*/ 981574 w 7467600"/>
              <a:gd name="connsiteY599" fmla="*/ 1783157 h 6858000"/>
              <a:gd name="connsiteX600" fmla="*/ 922198 w 7467600"/>
              <a:gd name="connsiteY600" fmla="*/ 1677437 h 6858000"/>
              <a:gd name="connsiteX601" fmla="*/ 869293 w 7467600"/>
              <a:gd name="connsiteY601" fmla="*/ 1583214 h 6858000"/>
              <a:gd name="connsiteX602" fmla="*/ 751431 w 7467600"/>
              <a:gd name="connsiteY602" fmla="*/ 1405731 h 6858000"/>
              <a:gd name="connsiteX603" fmla="*/ 655236 w 7467600"/>
              <a:gd name="connsiteY603" fmla="*/ 1268632 h 6858000"/>
              <a:gd name="connsiteX604" fmla="*/ 6516292 w 7467600"/>
              <a:gd name="connsiteY604" fmla="*/ 1263064 h 6858000"/>
              <a:gd name="connsiteX605" fmla="*/ 5736320 w 7467600"/>
              <a:gd name="connsiteY605" fmla="*/ 1501803 h 6858000"/>
              <a:gd name="connsiteX606" fmla="*/ 6516292 w 7467600"/>
              <a:gd name="connsiteY606" fmla="*/ 1263064 h 6858000"/>
              <a:gd name="connsiteX607" fmla="*/ 291466 w 7467600"/>
              <a:gd name="connsiteY607" fmla="*/ 1250369 h 6858000"/>
              <a:gd name="connsiteX608" fmla="*/ 323180 w 7467600"/>
              <a:gd name="connsiteY608" fmla="*/ 1435283 h 6858000"/>
              <a:gd name="connsiteX609" fmla="*/ 349381 w 7467600"/>
              <a:gd name="connsiteY609" fmla="*/ 1875041 h 6858000"/>
              <a:gd name="connsiteX610" fmla="*/ 374363 w 7467600"/>
              <a:gd name="connsiteY610" fmla="*/ 1506494 h 6858000"/>
              <a:gd name="connsiteX611" fmla="*/ 302168 w 7467600"/>
              <a:gd name="connsiteY611" fmla="*/ 1274495 h 6858000"/>
              <a:gd name="connsiteX612" fmla="*/ 291466 w 7467600"/>
              <a:gd name="connsiteY612" fmla="*/ 1250369 h 6858000"/>
              <a:gd name="connsiteX613" fmla="*/ 678222 w 7467600"/>
              <a:gd name="connsiteY613" fmla="*/ 1248670 h 6858000"/>
              <a:gd name="connsiteX614" fmla="*/ 775536 w 7467600"/>
              <a:gd name="connsiteY614" fmla="*/ 1388015 h 6858000"/>
              <a:gd name="connsiteX615" fmla="*/ 894529 w 7467600"/>
              <a:gd name="connsiteY615" fmla="*/ 1567739 h 6858000"/>
              <a:gd name="connsiteX616" fmla="*/ 948000 w 7467600"/>
              <a:gd name="connsiteY616" fmla="*/ 1663088 h 6858000"/>
              <a:gd name="connsiteX617" fmla="*/ 1006812 w 7467600"/>
              <a:gd name="connsiteY617" fmla="*/ 1767683 h 6858000"/>
              <a:gd name="connsiteX618" fmla="*/ 1149133 w 7467600"/>
              <a:gd name="connsiteY618" fmla="*/ 1971513 h 6858000"/>
              <a:gd name="connsiteX619" fmla="*/ 1333952 w 7467600"/>
              <a:gd name="connsiteY619" fmla="*/ 2251620 h 6858000"/>
              <a:gd name="connsiteX620" fmla="*/ 1337329 w 7467600"/>
              <a:gd name="connsiteY620" fmla="*/ 2258350 h 6858000"/>
              <a:gd name="connsiteX621" fmla="*/ 1014726 w 7467600"/>
              <a:gd name="connsiteY621" fmla="*/ 1615556 h 6858000"/>
              <a:gd name="connsiteX622" fmla="*/ 678222 w 7467600"/>
              <a:gd name="connsiteY622" fmla="*/ 1248670 h 6858000"/>
              <a:gd name="connsiteX623" fmla="*/ 6691602 w 7467600"/>
              <a:gd name="connsiteY623" fmla="*/ 1140573 h 6858000"/>
              <a:gd name="connsiteX624" fmla="*/ 6571100 w 7467600"/>
              <a:gd name="connsiteY624" fmla="*/ 1183662 h 6858000"/>
              <a:gd name="connsiteX625" fmla="*/ 6241687 w 7467600"/>
              <a:gd name="connsiteY625" fmla="*/ 1257600 h 6858000"/>
              <a:gd name="connsiteX626" fmla="*/ 5693009 w 7467600"/>
              <a:gd name="connsiteY626" fmla="*/ 1478256 h 6858000"/>
              <a:gd name="connsiteX627" fmla="*/ 6548420 w 7467600"/>
              <a:gd name="connsiteY627" fmla="*/ 1214599 h 6858000"/>
              <a:gd name="connsiteX628" fmla="*/ 6605473 w 7467600"/>
              <a:gd name="connsiteY628" fmla="*/ 1184686 h 6858000"/>
              <a:gd name="connsiteX629" fmla="*/ 6691602 w 7467600"/>
              <a:gd name="connsiteY629" fmla="*/ 1140573 h 6858000"/>
              <a:gd name="connsiteX630" fmla="*/ 4002475 w 7467600"/>
              <a:gd name="connsiteY630" fmla="*/ 1037802 h 6858000"/>
              <a:gd name="connsiteX631" fmla="*/ 4000324 w 7467600"/>
              <a:gd name="connsiteY631" fmla="*/ 1039362 h 6858000"/>
              <a:gd name="connsiteX632" fmla="*/ 4002862 w 7467600"/>
              <a:gd name="connsiteY632" fmla="*/ 1042866 h 6858000"/>
              <a:gd name="connsiteX633" fmla="*/ 4002475 w 7467600"/>
              <a:gd name="connsiteY633" fmla="*/ 1037802 h 6858000"/>
              <a:gd name="connsiteX634" fmla="*/ 506322 w 7467600"/>
              <a:gd name="connsiteY634" fmla="*/ 1020997 h 6858000"/>
              <a:gd name="connsiteX635" fmla="*/ 533068 w 7467600"/>
              <a:gd name="connsiteY635" fmla="*/ 1029409 h 6858000"/>
              <a:gd name="connsiteX636" fmla="*/ 1232525 w 7467600"/>
              <a:gd name="connsiteY636" fmla="*/ 1804675 h 6858000"/>
              <a:gd name="connsiteX637" fmla="*/ 1388858 w 7467600"/>
              <a:gd name="connsiteY637" fmla="*/ 2368011 h 6858000"/>
              <a:gd name="connsiteX638" fmla="*/ 1384098 w 7467600"/>
              <a:gd name="connsiteY638" fmla="*/ 2378125 h 6858000"/>
              <a:gd name="connsiteX639" fmla="*/ 1425393 w 7467600"/>
              <a:gd name="connsiteY639" fmla="*/ 2589124 h 6858000"/>
              <a:gd name="connsiteX640" fmla="*/ 1424001 w 7467600"/>
              <a:gd name="connsiteY640" fmla="*/ 2597541 h 6858000"/>
              <a:gd name="connsiteX641" fmla="*/ 2152729 w 7467600"/>
              <a:gd name="connsiteY641" fmla="*/ 2864487 h 6858000"/>
              <a:gd name="connsiteX642" fmla="*/ 2020609 w 7467600"/>
              <a:gd name="connsiteY642" fmla="*/ 2539671 h 6858000"/>
              <a:gd name="connsiteX643" fmla="*/ 2018920 w 7467600"/>
              <a:gd name="connsiteY643" fmla="*/ 2536309 h 6858000"/>
              <a:gd name="connsiteX644" fmla="*/ 1342441 w 7467600"/>
              <a:gd name="connsiteY644" fmla="*/ 1173017 h 6858000"/>
              <a:gd name="connsiteX645" fmla="*/ 1367925 w 7467600"/>
              <a:gd name="connsiteY645" fmla="*/ 1135648 h 6858000"/>
              <a:gd name="connsiteX646" fmla="*/ 1771401 w 7467600"/>
              <a:gd name="connsiteY646" fmla="*/ 1806673 h 6858000"/>
              <a:gd name="connsiteX647" fmla="*/ 1972385 w 7467600"/>
              <a:gd name="connsiteY647" fmla="*/ 2198735 h 6858000"/>
              <a:gd name="connsiteX648" fmla="*/ 2040892 w 7467600"/>
              <a:gd name="connsiteY648" fmla="*/ 2405205 h 6858000"/>
              <a:gd name="connsiteX649" fmla="*/ 2131689 w 7467600"/>
              <a:gd name="connsiteY649" fmla="*/ 1936926 h 6858000"/>
              <a:gd name="connsiteX650" fmla="*/ 2454820 w 7467600"/>
              <a:gd name="connsiteY650" fmla="*/ 1248808 h 6858000"/>
              <a:gd name="connsiteX651" fmla="*/ 2492512 w 7467600"/>
              <a:gd name="connsiteY651" fmla="*/ 1302920 h 6858000"/>
              <a:gd name="connsiteX652" fmla="*/ 2081216 w 7467600"/>
              <a:gd name="connsiteY652" fmla="*/ 2527513 h 6858000"/>
              <a:gd name="connsiteX653" fmla="*/ 2081211 w 7467600"/>
              <a:gd name="connsiteY653" fmla="*/ 2528916 h 6858000"/>
              <a:gd name="connsiteX654" fmla="*/ 2199067 w 7467600"/>
              <a:gd name="connsiteY654" fmla="*/ 2884061 h 6858000"/>
              <a:gd name="connsiteX655" fmla="*/ 3192586 w 7467600"/>
              <a:gd name="connsiteY655" fmla="*/ 3411496 h 6858000"/>
              <a:gd name="connsiteX656" fmla="*/ 3182620 w 7467600"/>
              <a:gd name="connsiteY656" fmla="*/ 3483279 h 6858000"/>
              <a:gd name="connsiteX657" fmla="*/ 2435119 w 7467600"/>
              <a:gd name="connsiteY657" fmla="*/ 3080173 h 6858000"/>
              <a:gd name="connsiteX658" fmla="*/ 2410152 w 7467600"/>
              <a:gd name="connsiteY658" fmla="*/ 3063751 h 6858000"/>
              <a:gd name="connsiteX659" fmla="*/ 2408099 w 7467600"/>
              <a:gd name="connsiteY659" fmla="*/ 3064403 h 6858000"/>
              <a:gd name="connsiteX660" fmla="*/ 2407218 w 7467600"/>
              <a:gd name="connsiteY660" fmla="*/ 3070324 h 6858000"/>
              <a:gd name="connsiteX661" fmla="*/ 2380138 w 7467600"/>
              <a:gd name="connsiteY661" fmla="*/ 3099341 h 6858000"/>
              <a:gd name="connsiteX662" fmla="*/ 1765923 w 7467600"/>
              <a:gd name="connsiteY662" fmla="*/ 3581043 h 6858000"/>
              <a:gd name="connsiteX663" fmla="*/ 1702258 w 7467600"/>
              <a:gd name="connsiteY663" fmla="*/ 3612286 h 6858000"/>
              <a:gd name="connsiteX664" fmla="*/ 1538370 w 7467600"/>
              <a:gd name="connsiteY664" fmla="*/ 3811804 h 6858000"/>
              <a:gd name="connsiteX665" fmla="*/ 542867 w 7467600"/>
              <a:gd name="connsiteY665" fmla="*/ 4944092 h 6858000"/>
              <a:gd name="connsiteX666" fmla="*/ 515800 w 7467600"/>
              <a:gd name="connsiteY666" fmla="*/ 4862180 h 6858000"/>
              <a:gd name="connsiteX667" fmla="*/ 909145 w 7467600"/>
              <a:gd name="connsiteY667" fmla="*/ 4199225 h 6858000"/>
              <a:gd name="connsiteX668" fmla="*/ 1214067 w 7467600"/>
              <a:gd name="connsiteY668" fmla="*/ 3908561 h 6858000"/>
              <a:gd name="connsiteX669" fmla="*/ 640967 w 7467600"/>
              <a:gd name="connsiteY669" fmla="*/ 4105601 h 6858000"/>
              <a:gd name="connsiteX670" fmla="*/ 112563 w 7467600"/>
              <a:gd name="connsiteY670" fmla="*/ 4396952 h 6858000"/>
              <a:gd name="connsiteX671" fmla="*/ 0 w 7467600"/>
              <a:gd name="connsiteY671" fmla="*/ 4466006 h 6858000"/>
              <a:gd name="connsiteX672" fmla="*/ 0 w 7467600"/>
              <a:gd name="connsiteY672" fmla="*/ 4233763 h 6858000"/>
              <a:gd name="connsiteX673" fmla="*/ 36881 w 7467600"/>
              <a:gd name="connsiteY673" fmla="*/ 4200118 h 6858000"/>
              <a:gd name="connsiteX674" fmla="*/ 910534 w 7467600"/>
              <a:gd name="connsiteY674" fmla="*/ 3629753 h 6858000"/>
              <a:gd name="connsiteX675" fmla="*/ 1578717 w 7467600"/>
              <a:gd name="connsiteY675" fmla="*/ 3575982 h 6858000"/>
              <a:gd name="connsiteX676" fmla="*/ 2338780 w 7467600"/>
              <a:gd name="connsiteY676" fmla="*/ 3033725 h 6858000"/>
              <a:gd name="connsiteX677" fmla="*/ 1807991 w 7467600"/>
              <a:gd name="connsiteY677" fmla="*/ 2807184 h 6858000"/>
              <a:gd name="connsiteX678" fmla="*/ 1416358 w 7467600"/>
              <a:gd name="connsiteY678" fmla="*/ 3112571 h 6858000"/>
              <a:gd name="connsiteX679" fmla="*/ 939066 w 7467600"/>
              <a:gd name="connsiteY679" fmla="*/ 3378798 h 6858000"/>
              <a:gd name="connsiteX680" fmla="*/ 115099 w 7467600"/>
              <a:gd name="connsiteY680" fmla="*/ 3607650 h 6858000"/>
              <a:gd name="connsiteX681" fmla="*/ 97284 w 7467600"/>
              <a:gd name="connsiteY681" fmla="*/ 3520393 h 6858000"/>
              <a:gd name="connsiteX682" fmla="*/ 922050 w 7467600"/>
              <a:gd name="connsiteY682" fmla="*/ 3074867 h 6858000"/>
              <a:gd name="connsiteX683" fmla="*/ 1405265 w 7467600"/>
              <a:gd name="connsiteY683" fmla="*/ 3016319 h 6858000"/>
              <a:gd name="connsiteX684" fmla="*/ 1407512 w 7467600"/>
              <a:gd name="connsiteY684" fmla="*/ 3018001 h 6858000"/>
              <a:gd name="connsiteX685" fmla="*/ 1726266 w 7467600"/>
              <a:gd name="connsiteY685" fmla="*/ 2777274 h 6858000"/>
              <a:gd name="connsiteX686" fmla="*/ 625390 w 7467600"/>
              <a:gd name="connsiteY686" fmla="*/ 2514541 h 6858000"/>
              <a:gd name="connsiteX687" fmla="*/ 619799 w 7467600"/>
              <a:gd name="connsiteY687" fmla="*/ 2527180 h 6858000"/>
              <a:gd name="connsiteX688" fmla="*/ 310030 w 7467600"/>
              <a:gd name="connsiteY688" fmla="*/ 2771818 h 6858000"/>
              <a:gd name="connsiteX689" fmla="*/ 173877 w 7467600"/>
              <a:gd name="connsiteY689" fmla="*/ 2937056 h 6858000"/>
              <a:gd name="connsiteX690" fmla="*/ 77889 w 7467600"/>
              <a:gd name="connsiteY690" fmla="*/ 3138440 h 6858000"/>
              <a:gd name="connsiteX691" fmla="*/ 0 w 7467600"/>
              <a:gd name="connsiteY691" fmla="*/ 3271395 h 6858000"/>
              <a:gd name="connsiteX692" fmla="*/ 0 w 7467600"/>
              <a:gd name="connsiteY692" fmla="*/ 3153002 h 6858000"/>
              <a:gd name="connsiteX693" fmla="*/ 2386 w 7467600"/>
              <a:gd name="connsiteY693" fmla="*/ 3149203 h 6858000"/>
              <a:gd name="connsiteX694" fmla="*/ 89753 w 7467600"/>
              <a:gd name="connsiteY694" fmla="*/ 2987702 h 6858000"/>
              <a:gd name="connsiteX695" fmla="*/ 76869 w 7467600"/>
              <a:gd name="connsiteY695" fmla="*/ 3005404 h 6858000"/>
              <a:gd name="connsiteX696" fmla="*/ 32049 w 7467600"/>
              <a:gd name="connsiteY696" fmla="*/ 3065814 h 6858000"/>
              <a:gd name="connsiteX697" fmla="*/ 0 w 7467600"/>
              <a:gd name="connsiteY697" fmla="*/ 3108744 h 6858000"/>
              <a:gd name="connsiteX698" fmla="*/ 0 w 7467600"/>
              <a:gd name="connsiteY698" fmla="*/ 3058059 h 6858000"/>
              <a:gd name="connsiteX699" fmla="*/ 7610 w 7467600"/>
              <a:gd name="connsiteY699" fmla="*/ 3047889 h 6858000"/>
              <a:gd name="connsiteX700" fmla="*/ 52419 w 7467600"/>
              <a:gd name="connsiteY700" fmla="*/ 2987479 h 6858000"/>
              <a:gd name="connsiteX701" fmla="*/ 59142 w 7467600"/>
              <a:gd name="connsiteY701" fmla="*/ 2978488 h 6858000"/>
              <a:gd name="connsiteX702" fmla="*/ 0 w 7467600"/>
              <a:gd name="connsiteY702" fmla="*/ 3015334 h 6858000"/>
              <a:gd name="connsiteX703" fmla="*/ 0 w 7467600"/>
              <a:gd name="connsiteY703" fmla="*/ 2914286 h 6858000"/>
              <a:gd name="connsiteX704" fmla="*/ 36383 w 7467600"/>
              <a:gd name="connsiteY704" fmla="*/ 2901128 h 6858000"/>
              <a:gd name="connsiteX705" fmla="*/ 156329 w 7467600"/>
              <a:gd name="connsiteY705" fmla="*/ 2840533 h 6858000"/>
              <a:gd name="connsiteX706" fmla="*/ 358355 w 7467600"/>
              <a:gd name="connsiteY706" fmla="*/ 2620471 h 6858000"/>
              <a:gd name="connsiteX707" fmla="*/ 510577 w 7467600"/>
              <a:gd name="connsiteY707" fmla="*/ 2501244 h 6858000"/>
              <a:gd name="connsiteX708" fmla="*/ 211967 w 7467600"/>
              <a:gd name="connsiteY708" fmla="*/ 2479171 h 6858000"/>
              <a:gd name="connsiteX709" fmla="*/ 0 w 7467600"/>
              <a:gd name="connsiteY709" fmla="*/ 2476398 h 6858000"/>
              <a:gd name="connsiteX710" fmla="*/ 0 w 7467600"/>
              <a:gd name="connsiteY710" fmla="*/ 2389189 h 6858000"/>
              <a:gd name="connsiteX711" fmla="*/ 103062 w 7467600"/>
              <a:gd name="connsiteY711" fmla="*/ 2389518 h 6858000"/>
              <a:gd name="connsiteX712" fmla="*/ 510734 w 7467600"/>
              <a:gd name="connsiteY712" fmla="*/ 2416201 h 6858000"/>
              <a:gd name="connsiteX713" fmla="*/ 279257 w 7467600"/>
              <a:gd name="connsiteY713" fmla="*/ 2092102 h 6858000"/>
              <a:gd name="connsiteX714" fmla="*/ 65265 w 7467600"/>
              <a:gd name="connsiteY714" fmla="*/ 2006049 h 6858000"/>
              <a:gd name="connsiteX715" fmla="*/ 0 w 7467600"/>
              <a:gd name="connsiteY715" fmla="*/ 1982532 h 6858000"/>
              <a:gd name="connsiteX716" fmla="*/ 0 w 7467600"/>
              <a:gd name="connsiteY716" fmla="*/ 1912789 h 6858000"/>
              <a:gd name="connsiteX717" fmla="*/ 97460 w 7467600"/>
              <a:gd name="connsiteY717" fmla="*/ 1953725 h 6858000"/>
              <a:gd name="connsiteX718" fmla="*/ 221272 w 7467600"/>
              <a:gd name="connsiteY718" fmla="*/ 1980766 h 6858000"/>
              <a:gd name="connsiteX719" fmla="*/ 116765 w 7467600"/>
              <a:gd name="connsiteY719" fmla="*/ 1911033 h 6858000"/>
              <a:gd name="connsiteX720" fmla="*/ 16405 w 7467600"/>
              <a:gd name="connsiteY720" fmla="*/ 1803412 h 6858000"/>
              <a:gd name="connsiteX721" fmla="*/ 0 w 7467600"/>
              <a:gd name="connsiteY721" fmla="*/ 1784777 h 6858000"/>
              <a:gd name="connsiteX722" fmla="*/ 0 w 7467600"/>
              <a:gd name="connsiteY722" fmla="*/ 1740082 h 6858000"/>
              <a:gd name="connsiteX723" fmla="*/ 39394 w 7467600"/>
              <a:gd name="connsiteY723" fmla="*/ 1784856 h 6858000"/>
              <a:gd name="connsiteX724" fmla="*/ 135813 w 7467600"/>
              <a:gd name="connsiteY724" fmla="*/ 1888838 h 6858000"/>
              <a:gd name="connsiteX725" fmla="*/ 242575 w 7467600"/>
              <a:gd name="connsiteY725" fmla="*/ 1958841 h 6858000"/>
              <a:gd name="connsiteX726" fmla="*/ 82197 w 7467600"/>
              <a:gd name="connsiteY726" fmla="*/ 1754826 h 6858000"/>
              <a:gd name="connsiteX727" fmla="*/ 0 w 7467600"/>
              <a:gd name="connsiteY727" fmla="*/ 1679650 h 6858000"/>
              <a:gd name="connsiteX728" fmla="*/ 0 w 7467600"/>
              <a:gd name="connsiteY728" fmla="*/ 1602463 h 6858000"/>
              <a:gd name="connsiteX729" fmla="*/ 84689 w 7467600"/>
              <a:gd name="connsiteY729" fmla="*/ 1677442 h 6858000"/>
              <a:gd name="connsiteX730" fmla="*/ 298437 w 7467600"/>
              <a:gd name="connsiteY730" fmla="*/ 1968019 h 6858000"/>
              <a:gd name="connsiteX731" fmla="*/ 227269 w 7467600"/>
              <a:gd name="connsiteY731" fmla="*/ 1114064 h 6858000"/>
              <a:gd name="connsiteX732" fmla="*/ 248003 w 7467600"/>
              <a:gd name="connsiteY732" fmla="*/ 1089613 h 6858000"/>
              <a:gd name="connsiteX733" fmla="*/ 427020 w 7467600"/>
              <a:gd name="connsiteY733" fmla="*/ 1619803 h 6858000"/>
              <a:gd name="connsiteX734" fmla="*/ 340345 w 7467600"/>
              <a:gd name="connsiteY734" fmla="*/ 2027739 h 6858000"/>
              <a:gd name="connsiteX735" fmla="*/ 360865 w 7467600"/>
              <a:gd name="connsiteY735" fmla="*/ 2044827 h 6858000"/>
              <a:gd name="connsiteX736" fmla="*/ 560414 w 7467600"/>
              <a:gd name="connsiteY736" fmla="*/ 2421457 h 6858000"/>
              <a:gd name="connsiteX737" fmla="*/ 1359703 w 7467600"/>
              <a:gd name="connsiteY737" fmla="*/ 2578554 h 6858000"/>
              <a:gd name="connsiteX738" fmla="*/ 1359422 w 7467600"/>
              <a:gd name="connsiteY738" fmla="*/ 2577994 h 6858000"/>
              <a:gd name="connsiteX739" fmla="*/ 828701 w 7467600"/>
              <a:gd name="connsiteY739" fmla="*/ 1839520 h 6858000"/>
              <a:gd name="connsiteX740" fmla="*/ 494427 w 7467600"/>
              <a:gd name="connsiteY740" fmla="*/ 1092333 h 6858000"/>
              <a:gd name="connsiteX741" fmla="*/ 506322 w 7467600"/>
              <a:gd name="connsiteY741" fmla="*/ 1020997 h 6858000"/>
              <a:gd name="connsiteX742" fmla="*/ 4570198 w 7467600"/>
              <a:gd name="connsiteY742" fmla="*/ 978081 h 6858000"/>
              <a:gd name="connsiteX743" fmla="*/ 4523691 w 7467600"/>
              <a:gd name="connsiteY743" fmla="*/ 1127776 h 6858000"/>
              <a:gd name="connsiteX744" fmla="*/ 4509875 w 7467600"/>
              <a:gd name="connsiteY744" fmla="*/ 1167552 h 6858000"/>
              <a:gd name="connsiteX745" fmla="*/ 4478168 w 7467600"/>
              <a:gd name="connsiteY745" fmla="*/ 1260735 h 6858000"/>
              <a:gd name="connsiteX746" fmla="*/ 4409309 w 7467600"/>
              <a:gd name="connsiteY746" fmla="*/ 1666996 h 6858000"/>
              <a:gd name="connsiteX747" fmla="*/ 4370031 w 7467600"/>
              <a:gd name="connsiteY747" fmla="*/ 1955666 h 6858000"/>
              <a:gd name="connsiteX748" fmla="*/ 4570198 w 7467600"/>
              <a:gd name="connsiteY748" fmla="*/ 978081 h 6858000"/>
              <a:gd name="connsiteX749" fmla="*/ 4557898 w 7467600"/>
              <a:gd name="connsiteY749" fmla="*/ 900011 h 6858000"/>
              <a:gd name="connsiteX750" fmla="*/ 4344840 w 7467600"/>
              <a:gd name="connsiteY750" fmla="*/ 1922038 h 6858000"/>
              <a:gd name="connsiteX751" fmla="*/ 4378710 w 7467600"/>
              <a:gd name="connsiteY751" fmla="*/ 1665516 h 6858000"/>
              <a:gd name="connsiteX752" fmla="*/ 4448798 w 7467600"/>
              <a:gd name="connsiteY752" fmla="*/ 1253024 h 6858000"/>
              <a:gd name="connsiteX753" fmla="*/ 4480315 w 7467600"/>
              <a:gd name="connsiteY753" fmla="*/ 1158454 h 6858000"/>
              <a:gd name="connsiteX754" fmla="*/ 4494133 w 7467600"/>
              <a:gd name="connsiteY754" fmla="*/ 1118676 h 6858000"/>
              <a:gd name="connsiteX755" fmla="*/ 4557898 w 7467600"/>
              <a:gd name="connsiteY755" fmla="*/ 900011 h 6858000"/>
              <a:gd name="connsiteX756" fmla="*/ 5870151 w 7467600"/>
              <a:gd name="connsiteY756" fmla="*/ 898890 h 6858000"/>
              <a:gd name="connsiteX757" fmla="*/ 5861335 w 7467600"/>
              <a:gd name="connsiteY757" fmla="*/ 899177 h 6858000"/>
              <a:gd name="connsiteX758" fmla="*/ 5843702 w 7467600"/>
              <a:gd name="connsiteY758" fmla="*/ 899748 h 6858000"/>
              <a:gd name="connsiteX759" fmla="*/ 5651107 w 7467600"/>
              <a:gd name="connsiteY759" fmla="*/ 920306 h 6858000"/>
              <a:gd name="connsiteX760" fmla="*/ 5459407 w 7467600"/>
              <a:gd name="connsiteY760" fmla="*/ 940975 h 6858000"/>
              <a:gd name="connsiteX761" fmla="*/ 5374846 w 7467600"/>
              <a:gd name="connsiteY761" fmla="*/ 941988 h 6858000"/>
              <a:gd name="connsiteX762" fmla="*/ 5256105 w 7467600"/>
              <a:gd name="connsiteY762" fmla="*/ 945632 h 6858000"/>
              <a:gd name="connsiteX763" fmla="*/ 5107071 w 7467600"/>
              <a:gd name="connsiteY763" fmla="*/ 969720 h 6858000"/>
              <a:gd name="connsiteX764" fmla="*/ 4998681 w 7467600"/>
              <a:gd name="connsiteY764" fmla="*/ 988771 h 6858000"/>
              <a:gd name="connsiteX765" fmla="*/ 5870151 w 7467600"/>
              <a:gd name="connsiteY765" fmla="*/ 898890 h 6858000"/>
              <a:gd name="connsiteX766" fmla="*/ 5504425 w 7467600"/>
              <a:gd name="connsiteY766" fmla="*/ 848067 h 6858000"/>
              <a:gd name="connsiteX767" fmla="*/ 4968849 w 7467600"/>
              <a:gd name="connsiteY767" fmla="*/ 962318 h 6858000"/>
              <a:gd name="connsiteX768" fmla="*/ 5104039 w 7467600"/>
              <a:gd name="connsiteY768" fmla="*/ 940634 h 6858000"/>
              <a:gd name="connsiteX769" fmla="*/ 5256311 w 7467600"/>
              <a:gd name="connsiteY769" fmla="*/ 916490 h 6858000"/>
              <a:gd name="connsiteX770" fmla="*/ 5377381 w 7467600"/>
              <a:gd name="connsiteY770" fmla="*/ 912671 h 6858000"/>
              <a:gd name="connsiteX771" fmla="*/ 5460148 w 7467600"/>
              <a:gd name="connsiteY771" fmla="*/ 911442 h 6858000"/>
              <a:gd name="connsiteX772" fmla="*/ 5648971 w 7467600"/>
              <a:gd name="connsiteY772" fmla="*/ 891331 h 6858000"/>
              <a:gd name="connsiteX773" fmla="*/ 5844807 w 7467600"/>
              <a:gd name="connsiteY773" fmla="*/ 870718 h 6858000"/>
              <a:gd name="connsiteX774" fmla="*/ 5862975 w 7467600"/>
              <a:gd name="connsiteY774" fmla="*/ 869756 h 6858000"/>
              <a:gd name="connsiteX775" fmla="*/ 5920887 w 7467600"/>
              <a:gd name="connsiteY775" fmla="*/ 865929 h 6858000"/>
              <a:gd name="connsiteX776" fmla="*/ 5504425 w 7467600"/>
              <a:gd name="connsiteY776" fmla="*/ 848067 h 6858000"/>
              <a:gd name="connsiteX777" fmla="*/ 3607114 w 7467600"/>
              <a:gd name="connsiteY777" fmla="*/ 467441 h 6858000"/>
              <a:gd name="connsiteX778" fmla="*/ 3296242 w 7467600"/>
              <a:gd name="connsiteY778" fmla="*/ 807991 h 6858000"/>
              <a:gd name="connsiteX779" fmla="*/ 3174674 w 7467600"/>
              <a:gd name="connsiteY779" fmla="*/ 919759 h 6858000"/>
              <a:gd name="connsiteX780" fmla="*/ 3042978 w 7467600"/>
              <a:gd name="connsiteY780" fmla="*/ 1054894 h 6858000"/>
              <a:gd name="connsiteX781" fmla="*/ 2968914 w 7467600"/>
              <a:gd name="connsiteY781" fmla="*/ 1133756 h 6858000"/>
              <a:gd name="connsiteX782" fmla="*/ 3103823 w 7467600"/>
              <a:gd name="connsiteY782" fmla="*/ 1026814 h 6858000"/>
              <a:gd name="connsiteX783" fmla="*/ 3607114 w 7467600"/>
              <a:gd name="connsiteY783" fmla="*/ 467441 h 6858000"/>
              <a:gd name="connsiteX784" fmla="*/ 3744487 w 7467600"/>
              <a:gd name="connsiteY784" fmla="*/ 383136 h 6858000"/>
              <a:gd name="connsiteX785" fmla="*/ 3970213 w 7467600"/>
              <a:gd name="connsiteY785" fmla="*/ 995559 h 6858000"/>
              <a:gd name="connsiteX786" fmla="*/ 3744487 w 7467600"/>
              <a:gd name="connsiteY786" fmla="*/ 383136 h 6858000"/>
              <a:gd name="connsiteX787" fmla="*/ 3624562 w 7467600"/>
              <a:gd name="connsiteY787" fmla="*/ 367041 h 6858000"/>
              <a:gd name="connsiteX788" fmla="*/ 3489712 w 7467600"/>
              <a:gd name="connsiteY788" fmla="*/ 485386 h 6858000"/>
              <a:gd name="connsiteX789" fmla="*/ 3182994 w 7467600"/>
              <a:gd name="connsiteY789" fmla="*/ 828265 h 6858000"/>
              <a:gd name="connsiteX790" fmla="*/ 2892114 w 7467600"/>
              <a:gd name="connsiteY790" fmla="*/ 1172635 h 6858000"/>
              <a:gd name="connsiteX791" fmla="*/ 3021459 w 7467600"/>
              <a:gd name="connsiteY791" fmla="*/ 1035385 h 6858000"/>
              <a:gd name="connsiteX792" fmla="*/ 3153873 w 7467600"/>
              <a:gd name="connsiteY792" fmla="*/ 898971 h 6858000"/>
              <a:gd name="connsiteX793" fmla="*/ 3276511 w 7467600"/>
              <a:gd name="connsiteY793" fmla="*/ 786423 h 6858000"/>
              <a:gd name="connsiteX794" fmla="*/ 3584154 w 7467600"/>
              <a:gd name="connsiteY794" fmla="*/ 448218 h 6858000"/>
              <a:gd name="connsiteX795" fmla="*/ 3624562 w 7467600"/>
              <a:gd name="connsiteY795" fmla="*/ 367041 h 6858000"/>
              <a:gd name="connsiteX796" fmla="*/ 3766672 w 7467600"/>
              <a:gd name="connsiteY796" fmla="*/ 359429 h 6858000"/>
              <a:gd name="connsiteX797" fmla="*/ 3996338 w 7467600"/>
              <a:gd name="connsiteY797" fmla="*/ 968237 h 6858000"/>
              <a:gd name="connsiteX798" fmla="*/ 3766672 w 7467600"/>
              <a:gd name="connsiteY798" fmla="*/ 359429 h 6858000"/>
              <a:gd name="connsiteX799" fmla="*/ 5805386 w 7467600"/>
              <a:gd name="connsiteY799" fmla="*/ 239240 h 6858000"/>
              <a:gd name="connsiteX800" fmla="*/ 5736947 w 7467600"/>
              <a:gd name="connsiteY800" fmla="*/ 261367 h 6858000"/>
              <a:gd name="connsiteX801" fmla="*/ 5427012 w 7467600"/>
              <a:gd name="connsiteY801" fmla="*/ 311272 h 6858000"/>
              <a:gd name="connsiteX802" fmla="*/ 5147818 w 7467600"/>
              <a:gd name="connsiteY802" fmla="*/ 322112 h 6858000"/>
              <a:gd name="connsiteX803" fmla="*/ 5060854 w 7467600"/>
              <a:gd name="connsiteY803" fmla="*/ 311882 h 6858000"/>
              <a:gd name="connsiteX804" fmla="*/ 4945989 w 7467600"/>
              <a:gd name="connsiteY804" fmla="*/ 300516 h 6858000"/>
              <a:gd name="connsiteX805" fmla="*/ 5410479 w 7467600"/>
              <a:gd name="connsiteY805" fmla="*/ 348434 h 6858000"/>
              <a:gd name="connsiteX806" fmla="*/ 5805386 w 7467600"/>
              <a:gd name="connsiteY806" fmla="*/ 239240 h 6858000"/>
              <a:gd name="connsiteX807" fmla="*/ 5905192 w 7467600"/>
              <a:gd name="connsiteY807" fmla="*/ 163079 h 6858000"/>
              <a:gd name="connsiteX808" fmla="*/ 5865655 w 7467600"/>
              <a:gd name="connsiteY808" fmla="*/ 171901 h 6858000"/>
              <a:gd name="connsiteX809" fmla="*/ 5259740 w 7467600"/>
              <a:gd name="connsiteY809" fmla="*/ 257013 h 6858000"/>
              <a:gd name="connsiteX810" fmla="*/ 5208466 w 7467600"/>
              <a:gd name="connsiteY810" fmla="*/ 257550 h 6858000"/>
              <a:gd name="connsiteX811" fmla="*/ 4980204 w 7467600"/>
              <a:gd name="connsiteY811" fmla="*/ 271903 h 6858000"/>
              <a:gd name="connsiteX812" fmla="*/ 5068068 w 7467600"/>
              <a:gd name="connsiteY812" fmla="*/ 282244 h 6858000"/>
              <a:gd name="connsiteX813" fmla="*/ 5153231 w 7467600"/>
              <a:gd name="connsiteY813" fmla="*/ 292240 h 6858000"/>
              <a:gd name="connsiteX814" fmla="*/ 5426491 w 7467600"/>
              <a:gd name="connsiteY814" fmla="*/ 281128 h 6858000"/>
              <a:gd name="connsiteX815" fmla="*/ 5731212 w 7467600"/>
              <a:gd name="connsiteY815" fmla="*/ 231951 h 6858000"/>
              <a:gd name="connsiteX816" fmla="*/ 5905192 w 7467600"/>
              <a:gd name="connsiteY816" fmla="*/ 163079 h 6858000"/>
              <a:gd name="connsiteX817" fmla="*/ 5944437 w 7467600"/>
              <a:gd name="connsiteY817" fmla="*/ 113829 h 6858000"/>
              <a:gd name="connsiteX818" fmla="*/ 5825032 w 7467600"/>
              <a:gd name="connsiteY818" fmla="*/ 146405 h 6858000"/>
              <a:gd name="connsiteX819" fmla="*/ 4955599 w 7467600"/>
              <a:gd name="connsiteY819" fmla="*/ 247008 h 6858000"/>
              <a:gd name="connsiteX820" fmla="*/ 5210104 w 7467600"/>
              <a:gd name="connsiteY820" fmla="*/ 228123 h 6858000"/>
              <a:gd name="connsiteX821" fmla="*/ 5261015 w 7467600"/>
              <a:gd name="connsiteY821" fmla="*/ 227087 h 6858000"/>
              <a:gd name="connsiteX822" fmla="*/ 5861181 w 7467600"/>
              <a:gd name="connsiteY822" fmla="*/ 143093 h 6858000"/>
              <a:gd name="connsiteX823" fmla="*/ 5961252 w 7467600"/>
              <a:gd name="connsiteY823" fmla="*/ 114820 h 6858000"/>
              <a:gd name="connsiteX824" fmla="*/ 5944437 w 7467600"/>
              <a:gd name="connsiteY824" fmla="*/ 113829 h 6858000"/>
              <a:gd name="connsiteX825" fmla="*/ 3882765 w 7467600"/>
              <a:gd name="connsiteY825" fmla="*/ 0 h 6858000"/>
              <a:gd name="connsiteX826" fmla="*/ 3995099 w 7467600"/>
              <a:gd name="connsiteY826" fmla="*/ 0 h 6858000"/>
              <a:gd name="connsiteX827" fmla="*/ 4163818 w 7467600"/>
              <a:gd name="connsiteY827" fmla="*/ 234104 h 6858000"/>
              <a:gd name="connsiteX828" fmla="*/ 4172099 w 7467600"/>
              <a:gd name="connsiteY828" fmla="*/ 234207 h 6858000"/>
              <a:gd name="connsiteX829" fmla="*/ 4784282 w 7467600"/>
              <a:gd name="connsiteY829" fmla="*/ 276561 h 6858000"/>
              <a:gd name="connsiteX830" fmla="*/ 4801687 w 7467600"/>
              <a:gd name="connsiteY830" fmla="*/ 267764 h 6858000"/>
              <a:gd name="connsiteX831" fmla="*/ 6082788 w 7467600"/>
              <a:gd name="connsiteY831" fmla="*/ 64119 h 6858000"/>
              <a:gd name="connsiteX832" fmla="*/ 6099442 w 7467600"/>
              <a:gd name="connsiteY832" fmla="*/ 82568 h 6858000"/>
              <a:gd name="connsiteX833" fmla="*/ 4804137 w 7467600"/>
              <a:gd name="connsiteY833" fmla="*/ 320931 h 6858000"/>
              <a:gd name="connsiteX834" fmla="*/ 4227047 w 7467600"/>
              <a:gd name="connsiteY834" fmla="*/ 313415 h 6858000"/>
              <a:gd name="connsiteX835" fmla="*/ 4346041 w 7467600"/>
              <a:gd name="connsiteY835" fmla="*/ 456086 h 6858000"/>
              <a:gd name="connsiteX836" fmla="*/ 4870967 w 7467600"/>
              <a:gd name="connsiteY836" fmla="*/ 963061 h 6858000"/>
              <a:gd name="connsiteX837" fmla="*/ 4889647 w 7467600"/>
              <a:gd name="connsiteY837" fmla="*/ 957147 h 6858000"/>
              <a:gd name="connsiteX838" fmla="*/ 5422504 w 7467600"/>
              <a:gd name="connsiteY838" fmla="*/ 805191 h 6858000"/>
              <a:gd name="connsiteX839" fmla="*/ 6087656 w 7467600"/>
              <a:gd name="connsiteY839" fmla="*/ 826703 h 6858000"/>
              <a:gd name="connsiteX840" fmla="*/ 6058717 w 7467600"/>
              <a:gd name="connsiteY840" fmla="*/ 865992 h 6858000"/>
              <a:gd name="connsiteX841" fmla="*/ 4974153 w 7467600"/>
              <a:gd name="connsiteY841" fmla="*/ 1045456 h 6858000"/>
              <a:gd name="connsiteX842" fmla="*/ 5627835 w 7467600"/>
              <a:gd name="connsiteY842" fmla="*/ 1472077 h 6858000"/>
              <a:gd name="connsiteX843" fmla="*/ 5629817 w 7467600"/>
              <a:gd name="connsiteY843" fmla="*/ 1471412 h 6858000"/>
              <a:gd name="connsiteX844" fmla="*/ 5634124 w 7467600"/>
              <a:gd name="connsiteY844" fmla="*/ 1470572 h 6858000"/>
              <a:gd name="connsiteX845" fmla="*/ 5755832 w 7467600"/>
              <a:gd name="connsiteY845" fmla="*/ 1383886 h 6858000"/>
              <a:gd name="connsiteX846" fmla="*/ 6014186 w 7467600"/>
              <a:gd name="connsiteY846" fmla="*/ 1279799 h 6858000"/>
              <a:gd name="connsiteX847" fmla="*/ 6901619 w 7467600"/>
              <a:gd name="connsiteY847" fmla="*/ 1047874 h 6858000"/>
              <a:gd name="connsiteX848" fmla="*/ 6931566 w 7467600"/>
              <a:gd name="connsiteY848" fmla="*/ 1062034 h 6858000"/>
              <a:gd name="connsiteX849" fmla="*/ 5790982 w 7467600"/>
              <a:gd name="connsiteY849" fmla="*/ 1561380 h 6858000"/>
              <a:gd name="connsiteX850" fmla="*/ 6188971 w 7467600"/>
              <a:gd name="connsiteY850" fmla="*/ 1755168 h 6858000"/>
              <a:gd name="connsiteX851" fmla="*/ 6202446 w 7467600"/>
              <a:gd name="connsiteY851" fmla="*/ 1752268 h 6858000"/>
              <a:gd name="connsiteX852" fmla="*/ 7179560 w 7467600"/>
              <a:gd name="connsiteY852" fmla="*/ 1467551 h 6858000"/>
              <a:gd name="connsiteX853" fmla="*/ 7158730 w 7467600"/>
              <a:gd name="connsiteY853" fmla="*/ 1507835 h 6858000"/>
              <a:gd name="connsiteX854" fmla="*/ 6326959 w 7467600"/>
              <a:gd name="connsiteY854" fmla="*/ 1817686 h 6858000"/>
              <a:gd name="connsiteX855" fmla="*/ 6537433 w 7467600"/>
              <a:gd name="connsiteY855" fmla="*/ 1907790 h 6858000"/>
              <a:gd name="connsiteX856" fmla="*/ 6550221 w 7467600"/>
              <a:gd name="connsiteY856" fmla="*/ 1910729 h 6858000"/>
              <a:gd name="connsiteX857" fmla="*/ 6964438 w 7467600"/>
              <a:gd name="connsiteY857" fmla="*/ 2209505 h 6858000"/>
              <a:gd name="connsiteX858" fmla="*/ 7367862 w 7467600"/>
              <a:gd name="connsiteY858" fmla="*/ 2806833 h 6858000"/>
              <a:gd name="connsiteX859" fmla="*/ 7364329 w 7467600"/>
              <a:gd name="connsiteY859" fmla="*/ 2826907 h 6858000"/>
              <a:gd name="connsiteX860" fmla="*/ 7290545 w 7467600"/>
              <a:gd name="connsiteY860" fmla="*/ 2850663 h 6858000"/>
              <a:gd name="connsiteX861" fmla="*/ 6472036 w 7467600"/>
              <a:gd name="connsiteY861" fmla="*/ 1959003 h 6858000"/>
              <a:gd name="connsiteX862" fmla="*/ 5792897 w 7467600"/>
              <a:gd name="connsiteY862" fmla="*/ 1647747 h 6858000"/>
              <a:gd name="connsiteX863" fmla="*/ 5842751 w 7467600"/>
              <a:gd name="connsiteY863" fmla="*/ 1816112 h 6858000"/>
              <a:gd name="connsiteX864" fmla="*/ 5847424 w 7467600"/>
              <a:gd name="connsiteY864" fmla="*/ 1815776 h 6858000"/>
              <a:gd name="connsiteX865" fmla="*/ 6399821 w 7467600"/>
              <a:gd name="connsiteY865" fmla="*/ 2344799 h 6858000"/>
              <a:gd name="connsiteX866" fmla="*/ 6323232 w 7467600"/>
              <a:gd name="connsiteY866" fmla="*/ 2389634 h 6858000"/>
              <a:gd name="connsiteX867" fmla="*/ 5942958 w 7467600"/>
              <a:gd name="connsiteY867" fmla="*/ 2077708 h 6858000"/>
              <a:gd name="connsiteX868" fmla="*/ 5921559 w 7467600"/>
              <a:gd name="connsiteY868" fmla="*/ 2378596 h 6858000"/>
              <a:gd name="connsiteX869" fmla="*/ 5817651 w 7467600"/>
              <a:gd name="connsiteY869" fmla="*/ 3023919 h 6858000"/>
              <a:gd name="connsiteX870" fmla="*/ 5729634 w 7467600"/>
              <a:gd name="connsiteY870" fmla="*/ 3051849 h 6858000"/>
              <a:gd name="connsiteX871" fmla="*/ 5611018 w 7467600"/>
              <a:gd name="connsiteY871" fmla="*/ 2316769 h 6858000"/>
              <a:gd name="connsiteX872" fmla="*/ 5687608 w 7467600"/>
              <a:gd name="connsiteY872" fmla="*/ 2039972 h 6858000"/>
              <a:gd name="connsiteX873" fmla="*/ 5657554 w 7467600"/>
              <a:gd name="connsiteY873" fmla="*/ 1576445 h 6858000"/>
              <a:gd name="connsiteX874" fmla="*/ 5150475 w 7467600"/>
              <a:gd name="connsiteY874" fmla="*/ 1274012 h 6858000"/>
              <a:gd name="connsiteX875" fmla="*/ 5349142 w 7467600"/>
              <a:gd name="connsiteY875" fmla="*/ 2204405 h 6858000"/>
              <a:gd name="connsiteX876" fmla="*/ 5262214 w 7467600"/>
              <a:gd name="connsiteY876" fmla="*/ 2233836 h 6858000"/>
              <a:gd name="connsiteX877" fmla="*/ 4981539 w 7467600"/>
              <a:gd name="connsiteY877" fmla="*/ 1542201 h 6858000"/>
              <a:gd name="connsiteX878" fmla="*/ 4958461 w 7467600"/>
              <a:gd name="connsiteY878" fmla="*/ 1136957 h 6858000"/>
              <a:gd name="connsiteX879" fmla="*/ 4655015 w 7467600"/>
              <a:gd name="connsiteY879" fmla="*/ 891426 h 6858000"/>
              <a:gd name="connsiteX880" fmla="*/ 4348002 w 7467600"/>
              <a:gd name="connsiteY880" fmla="*/ 2205895 h 6858000"/>
              <a:gd name="connsiteX881" fmla="*/ 4262250 w 7467600"/>
              <a:gd name="connsiteY881" fmla="*/ 2219972 h 6858000"/>
              <a:gd name="connsiteX882" fmla="*/ 4550611 w 7467600"/>
              <a:gd name="connsiteY882" fmla="*/ 817540 h 6858000"/>
              <a:gd name="connsiteX883" fmla="*/ 4564418 w 7467600"/>
              <a:gd name="connsiteY883" fmla="*/ 808293 h 6858000"/>
              <a:gd name="connsiteX884" fmla="*/ 4266388 w 7467600"/>
              <a:gd name="connsiteY884" fmla="*/ 500083 h 6858000"/>
              <a:gd name="connsiteX885" fmla="*/ 4032842 w 7467600"/>
              <a:gd name="connsiteY885" fmla="*/ 211809 h 6858000"/>
              <a:gd name="connsiteX886" fmla="*/ 3882765 w 7467600"/>
              <a:gd name="connsiteY886" fmla="*/ 0 h 6858000"/>
              <a:gd name="connsiteX887" fmla="*/ 3721337 w 7467600"/>
              <a:gd name="connsiteY887" fmla="*/ 0 h 6858000"/>
              <a:gd name="connsiteX888" fmla="*/ 3797544 w 7467600"/>
              <a:gd name="connsiteY888" fmla="*/ 0 h 6858000"/>
              <a:gd name="connsiteX889" fmla="*/ 3775734 w 7467600"/>
              <a:gd name="connsiteY889" fmla="*/ 95131 h 6858000"/>
              <a:gd name="connsiteX890" fmla="*/ 3724807 w 7467600"/>
              <a:gd name="connsiteY890" fmla="*/ 272257 h 6858000"/>
              <a:gd name="connsiteX891" fmla="*/ 3726844 w 7467600"/>
              <a:gd name="connsiteY891" fmla="*/ 282988 h 6858000"/>
              <a:gd name="connsiteX892" fmla="*/ 3742664 w 7467600"/>
              <a:gd name="connsiteY892" fmla="*/ 279918 h 6858000"/>
              <a:gd name="connsiteX893" fmla="*/ 4103910 w 7467600"/>
              <a:gd name="connsiteY893" fmla="*/ 1161917 h 6858000"/>
              <a:gd name="connsiteX894" fmla="*/ 4020269 w 7467600"/>
              <a:gd name="connsiteY894" fmla="*/ 1200406 h 6858000"/>
              <a:gd name="connsiteX895" fmla="*/ 3674882 w 7467600"/>
              <a:gd name="connsiteY895" fmla="*/ 488524 h 6858000"/>
              <a:gd name="connsiteX896" fmla="*/ 3132682 w 7467600"/>
              <a:gd name="connsiteY896" fmla="*/ 1072284 h 6858000"/>
              <a:gd name="connsiteX897" fmla="*/ 2716346 w 7467600"/>
              <a:gd name="connsiteY897" fmla="*/ 1276376 h 6858000"/>
              <a:gd name="connsiteX898" fmla="*/ 2716772 w 7467600"/>
              <a:gd name="connsiteY898" fmla="*/ 1255462 h 6858000"/>
              <a:gd name="connsiteX899" fmla="*/ 3471096 w 7467600"/>
              <a:gd name="connsiteY899" fmla="*/ 437072 h 6858000"/>
              <a:gd name="connsiteX900" fmla="*/ 3639057 w 7467600"/>
              <a:gd name="connsiteY900" fmla="*/ 286334 h 6858000"/>
              <a:gd name="connsiteX901" fmla="*/ 3640309 w 7467600"/>
              <a:gd name="connsiteY901" fmla="*/ 284664 h 6858000"/>
              <a:gd name="connsiteX902" fmla="*/ 3646022 w 7467600"/>
              <a:gd name="connsiteY902" fmla="*/ 276711 h 6858000"/>
              <a:gd name="connsiteX903" fmla="*/ 3707943 w 7467600"/>
              <a:gd name="connsiteY903" fmla="*/ 65958 h 6858000"/>
              <a:gd name="connsiteX904" fmla="*/ 3721337 w 7467600"/>
              <a:gd name="connsiteY904" fmla="*/ 0 h 6858000"/>
              <a:gd name="connsiteX905" fmla="*/ 2867960 w 7467600"/>
              <a:gd name="connsiteY905" fmla="*/ 0 h 6858000"/>
              <a:gd name="connsiteX906" fmla="*/ 2926351 w 7467600"/>
              <a:gd name="connsiteY906" fmla="*/ 0 h 6858000"/>
              <a:gd name="connsiteX907" fmla="*/ 2902823 w 7467600"/>
              <a:gd name="connsiteY907" fmla="*/ 262929 h 6858000"/>
              <a:gd name="connsiteX908" fmla="*/ 2940663 w 7467600"/>
              <a:gd name="connsiteY908" fmla="*/ 140884 h 6858000"/>
              <a:gd name="connsiteX909" fmla="*/ 2947039 w 7467600"/>
              <a:gd name="connsiteY909" fmla="*/ 122524 h 6858000"/>
              <a:gd name="connsiteX910" fmla="*/ 2984316 w 7467600"/>
              <a:gd name="connsiteY910" fmla="*/ 0 h 6858000"/>
              <a:gd name="connsiteX911" fmla="*/ 3016114 w 7467600"/>
              <a:gd name="connsiteY911" fmla="*/ 0 h 6858000"/>
              <a:gd name="connsiteX912" fmla="*/ 2979949 w 7467600"/>
              <a:gd name="connsiteY912" fmla="*/ 119274 h 6858000"/>
              <a:gd name="connsiteX913" fmla="*/ 3023879 w 7467600"/>
              <a:gd name="connsiteY913" fmla="*/ 0 h 6858000"/>
              <a:gd name="connsiteX914" fmla="*/ 3105400 w 7467600"/>
              <a:gd name="connsiteY914" fmla="*/ 0 h 6858000"/>
              <a:gd name="connsiteX915" fmla="*/ 3094669 w 7467600"/>
              <a:gd name="connsiteY915" fmla="*/ 30308 h 6858000"/>
              <a:gd name="connsiteX916" fmla="*/ 2901945 w 7467600"/>
              <a:gd name="connsiteY916" fmla="*/ 466538 h 6858000"/>
              <a:gd name="connsiteX917" fmla="*/ 2815209 w 7467600"/>
              <a:gd name="connsiteY917" fmla="*/ 497361 h 6858000"/>
              <a:gd name="connsiteX918" fmla="*/ 2844845 w 7467600"/>
              <a:gd name="connsiteY918" fmla="*/ 127638 h 6858000"/>
              <a:gd name="connsiteX919" fmla="*/ 2867960 w 7467600"/>
              <a:gd name="connsiteY919" fmla="*/ 0 h 6858000"/>
              <a:gd name="connsiteX920" fmla="*/ 1057230 w 7467600"/>
              <a:gd name="connsiteY920" fmla="*/ 0 h 6858000"/>
              <a:gd name="connsiteX921" fmla="*/ 1111003 w 7467600"/>
              <a:gd name="connsiteY921" fmla="*/ 0 h 6858000"/>
              <a:gd name="connsiteX922" fmla="*/ 1125553 w 7467600"/>
              <a:gd name="connsiteY922" fmla="*/ 52588 h 6858000"/>
              <a:gd name="connsiteX923" fmla="*/ 1304276 w 7467600"/>
              <a:gd name="connsiteY923" fmla="*/ 476275 h 6858000"/>
              <a:gd name="connsiteX924" fmla="*/ 1492066 w 7467600"/>
              <a:gd name="connsiteY924" fmla="*/ 886333 h 6858000"/>
              <a:gd name="connsiteX925" fmla="*/ 1423698 w 7467600"/>
              <a:gd name="connsiteY925" fmla="*/ 710817 h 6858000"/>
              <a:gd name="connsiteX926" fmla="*/ 1357609 w 7467600"/>
              <a:gd name="connsiteY926" fmla="*/ 532892 h 6858000"/>
              <a:gd name="connsiteX927" fmla="*/ 1309550 w 7467600"/>
              <a:gd name="connsiteY927" fmla="*/ 374031 h 6858000"/>
              <a:gd name="connsiteX928" fmla="*/ 1193673 w 7467600"/>
              <a:gd name="connsiteY928" fmla="*/ 49533 h 6858000"/>
              <a:gd name="connsiteX929" fmla="*/ 1164391 w 7467600"/>
              <a:gd name="connsiteY929" fmla="*/ 0 h 6858000"/>
              <a:gd name="connsiteX930" fmla="*/ 1200666 w 7467600"/>
              <a:gd name="connsiteY930" fmla="*/ 0 h 6858000"/>
              <a:gd name="connsiteX931" fmla="*/ 1223408 w 7467600"/>
              <a:gd name="connsiteY931" fmla="*/ 38996 h 6858000"/>
              <a:gd name="connsiteX932" fmla="*/ 1339635 w 7467600"/>
              <a:gd name="connsiteY932" fmla="*/ 365517 h 6858000"/>
              <a:gd name="connsiteX933" fmla="*/ 1387469 w 7467600"/>
              <a:gd name="connsiteY933" fmla="*/ 523079 h 6858000"/>
              <a:gd name="connsiteX934" fmla="*/ 1452685 w 7467600"/>
              <a:gd name="connsiteY934" fmla="*/ 699806 h 6858000"/>
              <a:gd name="connsiteX935" fmla="*/ 1492092 w 7467600"/>
              <a:gd name="connsiteY935" fmla="*/ 800424 h 6858000"/>
              <a:gd name="connsiteX936" fmla="*/ 1455302 w 7467600"/>
              <a:gd name="connsiteY936" fmla="*/ 632913 h 6858000"/>
              <a:gd name="connsiteX937" fmla="*/ 1222336 w 7467600"/>
              <a:gd name="connsiteY937" fmla="*/ 9480 h 6858000"/>
              <a:gd name="connsiteX938" fmla="*/ 1214634 w 7467600"/>
              <a:gd name="connsiteY938" fmla="*/ 0 h 6858000"/>
              <a:gd name="connsiteX939" fmla="*/ 1289827 w 7467600"/>
              <a:gd name="connsiteY939" fmla="*/ 0 h 6858000"/>
              <a:gd name="connsiteX940" fmla="*/ 1321076 w 7467600"/>
              <a:gd name="connsiteY940" fmla="*/ 59722 h 6858000"/>
              <a:gd name="connsiteX941" fmla="*/ 1512579 w 7467600"/>
              <a:gd name="connsiteY941" fmla="*/ 626441 h 6858000"/>
              <a:gd name="connsiteX942" fmla="*/ 1506076 w 7467600"/>
              <a:gd name="connsiteY942" fmla="*/ 1089289 h 6858000"/>
              <a:gd name="connsiteX943" fmla="*/ 1486346 w 7467600"/>
              <a:gd name="connsiteY943" fmla="*/ 1079919 h 6858000"/>
              <a:gd name="connsiteX944" fmla="*/ 1070511 w 7467600"/>
              <a:gd name="connsiteY944" fmla="*/ 48609 h 6858000"/>
              <a:gd name="connsiteX945" fmla="*/ 1057230 w 7467600"/>
              <a:gd name="connsiteY945" fmla="*/ 0 h 6858000"/>
              <a:gd name="connsiteX946" fmla="*/ 43151 w 7467600"/>
              <a:gd name="connsiteY946" fmla="*/ 0 h 6858000"/>
              <a:gd name="connsiteX947" fmla="*/ 95283 w 7467600"/>
              <a:gd name="connsiteY947" fmla="*/ 0 h 6858000"/>
              <a:gd name="connsiteX948" fmla="*/ 300708 w 7467600"/>
              <a:gd name="connsiteY948" fmla="*/ 154571 h 6858000"/>
              <a:gd name="connsiteX949" fmla="*/ 530414 w 7467600"/>
              <a:gd name="connsiteY949" fmla="*/ 354673 h 6858000"/>
              <a:gd name="connsiteX950" fmla="*/ 333785 w 7467600"/>
              <a:gd name="connsiteY950" fmla="*/ 161564 h 6858000"/>
              <a:gd name="connsiteX951" fmla="*/ 147005 w 7467600"/>
              <a:gd name="connsiteY951" fmla="*/ 0 h 6858000"/>
              <a:gd name="connsiteX952" fmla="*/ 272509 w 7467600"/>
              <a:gd name="connsiteY952" fmla="*/ 0 h 6858000"/>
              <a:gd name="connsiteX953" fmla="*/ 326276 w 7467600"/>
              <a:gd name="connsiteY953" fmla="*/ 45847 h 6858000"/>
              <a:gd name="connsiteX954" fmla="*/ 823759 w 7467600"/>
              <a:gd name="connsiteY954" fmla="*/ 574145 h 6858000"/>
              <a:gd name="connsiteX955" fmla="*/ 811254 w 7467600"/>
              <a:gd name="connsiteY955" fmla="*/ 665546 h 6858000"/>
              <a:gd name="connsiteX956" fmla="*/ 154042 w 7467600"/>
              <a:gd name="connsiteY956" fmla="*/ 261522 h 6858000"/>
              <a:gd name="connsiteX957" fmla="*/ 13550 w 7467600"/>
              <a:gd name="connsiteY957" fmla="*/ 158423 h 6858000"/>
              <a:gd name="connsiteX958" fmla="*/ 0 w 7467600"/>
              <a:gd name="connsiteY958" fmla="*/ 146618 h 6858000"/>
              <a:gd name="connsiteX959" fmla="*/ 0 w 7467600"/>
              <a:gd name="connsiteY959" fmla="*/ 59161 h 6858000"/>
              <a:gd name="connsiteX960" fmla="*/ 45427 w 7467600"/>
              <a:gd name="connsiteY960" fmla="*/ 101078 h 6858000"/>
              <a:gd name="connsiteX961" fmla="*/ 630103 w 7467600"/>
              <a:gd name="connsiteY961" fmla="*/ 485885 h 6858000"/>
              <a:gd name="connsiteX962" fmla="*/ 532040 w 7467600"/>
              <a:gd name="connsiteY962" fmla="*/ 399359 h 6858000"/>
              <a:gd name="connsiteX963" fmla="*/ 517618 w 7467600"/>
              <a:gd name="connsiteY963" fmla="*/ 385726 h 6858000"/>
              <a:gd name="connsiteX964" fmla="*/ 285074 w 7467600"/>
              <a:gd name="connsiteY964" fmla="*/ 182755 h 6858000"/>
              <a:gd name="connsiteX965" fmla="*/ 43151 w 7467600"/>
              <a:gd name="connsiteY965"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03637 w 7472601"/>
              <a:gd name="connsiteY79" fmla="*/ 6083957 h 6858000"/>
              <a:gd name="connsiteX80" fmla="*/ 7254615 w 7472601"/>
              <a:gd name="connsiteY80" fmla="*/ 5911918 h 6858000"/>
              <a:gd name="connsiteX81" fmla="*/ 7312589 w 7472601"/>
              <a:gd name="connsiteY81" fmla="*/ 5982309 h 6858000"/>
              <a:gd name="connsiteX82" fmla="*/ 7448321 w 7472601"/>
              <a:gd name="connsiteY82" fmla="*/ 6190991 h 6858000"/>
              <a:gd name="connsiteX83" fmla="*/ 7467600 w 7472601"/>
              <a:gd name="connsiteY83" fmla="*/ 6221686 h 6858000"/>
              <a:gd name="connsiteX84" fmla="*/ 7467600 w 7472601"/>
              <a:gd name="connsiteY84" fmla="*/ 6334256 h 6858000"/>
              <a:gd name="connsiteX85" fmla="*/ 7454976 w 7472601"/>
              <a:gd name="connsiteY85" fmla="*/ 6318297 h 6858000"/>
              <a:gd name="connsiteX86" fmla="*/ 1456157 w 7472601"/>
              <a:gd name="connsiteY86" fmla="*/ 5371404 h 6858000"/>
              <a:gd name="connsiteX87" fmla="*/ 1244432 w 7472601"/>
              <a:gd name="connsiteY87" fmla="*/ 5385601 h 6858000"/>
              <a:gd name="connsiteX88" fmla="*/ 973990 w 7472601"/>
              <a:gd name="connsiteY88" fmla="*/ 5424940 h 6858000"/>
              <a:gd name="connsiteX89" fmla="*/ 1103809 w 7472601"/>
              <a:gd name="connsiteY89" fmla="*/ 5433720 h 6858000"/>
              <a:gd name="connsiteX90" fmla="*/ 1123454 w 7472601"/>
              <a:gd name="connsiteY90" fmla="*/ 5435727 h 6858000"/>
              <a:gd name="connsiteX91" fmla="*/ 1737017 w 7472601"/>
              <a:gd name="connsiteY91" fmla="*/ 5452183 h 6858000"/>
              <a:gd name="connsiteX92" fmla="*/ 1824397 w 7472601"/>
              <a:gd name="connsiteY92" fmla="*/ 5447757 h 6858000"/>
              <a:gd name="connsiteX93" fmla="*/ 2070059 w 7472601"/>
              <a:gd name="connsiteY93" fmla="*/ 5441660 h 6858000"/>
              <a:gd name="connsiteX94" fmla="*/ 1456157 w 7472601"/>
              <a:gd name="connsiteY94" fmla="*/ 5371404 h 6858000"/>
              <a:gd name="connsiteX95" fmla="*/ 4988186 w 7472601"/>
              <a:gd name="connsiteY95" fmla="*/ 5216467 h 6858000"/>
              <a:gd name="connsiteX96" fmla="*/ 4777334 w 7472601"/>
              <a:gd name="connsiteY96" fmla="*/ 5406072 h 6858000"/>
              <a:gd name="connsiteX97" fmla="*/ 4718341 w 7472601"/>
              <a:gd name="connsiteY97" fmla="*/ 5468043 h 6858000"/>
              <a:gd name="connsiteX98" fmla="*/ 4604655 w 7472601"/>
              <a:gd name="connsiteY98" fmla="*/ 5583434 h 6858000"/>
              <a:gd name="connsiteX99" fmla="*/ 4565074 w 7472601"/>
              <a:gd name="connsiteY99" fmla="*/ 5618550 h 6858000"/>
              <a:gd name="connsiteX100" fmla="*/ 4988186 w 7472601"/>
              <a:gd name="connsiteY100" fmla="*/ 5216467 h 6858000"/>
              <a:gd name="connsiteX101" fmla="*/ 4978032 w 7472601"/>
              <a:gd name="connsiteY101" fmla="*/ 5183809 h 6858000"/>
              <a:gd name="connsiteX102" fmla="*/ 4463413 w 7472601"/>
              <a:gd name="connsiteY102" fmla="*/ 5615162 h 6858000"/>
              <a:gd name="connsiteX103" fmla="*/ 4358134 w 7472601"/>
              <a:gd name="connsiteY103" fmla="*/ 5742791 h 6858000"/>
              <a:gd name="connsiteX104" fmla="*/ 4376219 w 7472601"/>
              <a:gd name="connsiteY104" fmla="*/ 5729027 h 6858000"/>
              <a:gd name="connsiteX105" fmla="*/ 4582340 w 7472601"/>
              <a:gd name="connsiteY105" fmla="*/ 5561037 h 6858000"/>
              <a:gd name="connsiteX106" fmla="*/ 4694684 w 7472601"/>
              <a:gd name="connsiteY106" fmla="*/ 5447098 h 6858000"/>
              <a:gd name="connsiteX107" fmla="*/ 4754123 w 7472601"/>
              <a:gd name="connsiteY107" fmla="*/ 5384643 h 6858000"/>
              <a:gd name="connsiteX108" fmla="*/ 4978032 w 7472601"/>
              <a:gd name="connsiteY108" fmla="*/ 5183809 h 6858000"/>
              <a:gd name="connsiteX109" fmla="*/ 1903353 w 7472601"/>
              <a:gd name="connsiteY109" fmla="*/ 5044827 h 6858000"/>
              <a:gd name="connsiteX110" fmla="*/ 1936931 w 7472601"/>
              <a:gd name="connsiteY110" fmla="*/ 5093954 h 6858000"/>
              <a:gd name="connsiteX111" fmla="*/ 2195868 w 7472601"/>
              <a:gd name="connsiteY111" fmla="*/ 5396574 h 6858000"/>
              <a:gd name="connsiteX112" fmla="*/ 2088852 w 7472601"/>
              <a:gd name="connsiteY112" fmla="*/ 5166123 h 6858000"/>
              <a:gd name="connsiteX113" fmla="*/ 1958241 w 7472601"/>
              <a:gd name="connsiteY113" fmla="*/ 5067955 h 6858000"/>
              <a:gd name="connsiteX114" fmla="*/ 1903353 w 7472601"/>
              <a:gd name="connsiteY114" fmla="*/ 5044827 h 6858000"/>
              <a:gd name="connsiteX115" fmla="*/ 1979378 w 7472601"/>
              <a:gd name="connsiteY115" fmla="*/ 4769504 h 6858000"/>
              <a:gd name="connsiteX116" fmla="*/ 2882120 w 7472601"/>
              <a:gd name="connsiteY116" fmla="*/ 5064547 h 6858000"/>
              <a:gd name="connsiteX117" fmla="*/ 2793103 w 7472601"/>
              <a:gd name="connsiteY117" fmla="*/ 5039699 h 6858000"/>
              <a:gd name="connsiteX118" fmla="*/ 2770041 w 7472601"/>
              <a:gd name="connsiteY118" fmla="*/ 5033634 h 6858000"/>
              <a:gd name="connsiteX119" fmla="*/ 1979378 w 7472601"/>
              <a:gd name="connsiteY119" fmla="*/ 4769504 h 6858000"/>
              <a:gd name="connsiteX120" fmla="*/ 1927410 w 7472601"/>
              <a:gd name="connsiteY120" fmla="*/ 4716164 h 6858000"/>
              <a:gd name="connsiteX121" fmla="*/ 1959587 w 7472601"/>
              <a:gd name="connsiteY121" fmla="*/ 4728849 h 6858000"/>
              <a:gd name="connsiteX122" fmla="*/ 2777707 w 7472601"/>
              <a:gd name="connsiteY122" fmla="*/ 5003991 h 6858000"/>
              <a:gd name="connsiteX123" fmla="*/ 2800768 w 7472601"/>
              <a:gd name="connsiteY123" fmla="*/ 5010056 h 6858000"/>
              <a:gd name="connsiteX124" fmla="*/ 2879408 w 7472601"/>
              <a:gd name="connsiteY124" fmla="*/ 5031590 h 6858000"/>
              <a:gd name="connsiteX125" fmla="*/ 2862295 w 7472601"/>
              <a:gd name="connsiteY125" fmla="*/ 5022958 h 6858000"/>
              <a:gd name="connsiteX126" fmla="*/ 2813343 w 7472601"/>
              <a:gd name="connsiteY126" fmla="*/ 4998369 h 6858000"/>
              <a:gd name="connsiteX127" fmla="*/ 2646245 w 7472601"/>
              <a:gd name="connsiteY127" fmla="*/ 4930999 h 6858000"/>
              <a:gd name="connsiteX128" fmla="*/ 1999243 w 7472601"/>
              <a:gd name="connsiteY128" fmla="*/ 4730524 h 6858000"/>
              <a:gd name="connsiteX129" fmla="*/ 1979527 w 7472601"/>
              <a:gd name="connsiteY129" fmla="*/ 4726651 h 6858000"/>
              <a:gd name="connsiteX130" fmla="*/ 1927410 w 7472601"/>
              <a:gd name="connsiteY130" fmla="*/ 4716164 h 6858000"/>
              <a:gd name="connsiteX131" fmla="*/ 1997014 w 7472601"/>
              <a:gd name="connsiteY131" fmla="*/ 4698007 h 6858000"/>
              <a:gd name="connsiteX132" fmla="*/ 2005458 w 7472601"/>
              <a:gd name="connsiteY132" fmla="*/ 4699540 h 6858000"/>
              <a:gd name="connsiteX133" fmla="*/ 2657186 w 7472601"/>
              <a:gd name="connsiteY133" fmla="*/ 4901687 h 6858000"/>
              <a:gd name="connsiteX134" fmla="*/ 2826662 w 7472601"/>
              <a:gd name="connsiteY134" fmla="*/ 4970362 h 6858000"/>
              <a:gd name="connsiteX135" fmla="*/ 2876100 w 7472601"/>
              <a:gd name="connsiteY135" fmla="*/ 4995397 h 6858000"/>
              <a:gd name="connsiteX136" fmla="*/ 3042600 w 7472601"/>
              <a:gd name="connsiteY136" fmla="*/ 5059532 h 6858000"/>
              <a:gd name="connsiteX137" fmla="*/ 1997014 w 7472601"/>
              <a:gd name="connsiteY137" fmla="*/ 4698007 h 6858000"/>
              <a:gd name="connsiteX138" fmla="*/ 2305292 w 7472601"/>
              <a:gd name="connsiteY138" fmla="*/ 4219492 h 6858000"/>
              <a:gd name="connsiteX139" fmla="*/ 3360922 w 7472601"/>
              <a:gd name="connsiteY139" fmla="*/ 4529373 h 6858000"/>
              <a:gd name="connsiteX140" fmla="*/ 3492420 w 7472601"/>
              <a:gd name="connsiteY140" fmla="*/ 4510145 h 6858000"/>
              <a:gd name="connsiteX141" fmla="*/ 3364086 w 7472601"/>
              <a:gd name="connsiteY141" fmla="*/ 4480340 h 6858000"/>
              <a:gd name="connsiteX142" fmla="*/ 3225818 w 7472601"/>
              <a:gd name="connsiteY142" fmla="*/ 4411822 h 6858000"/>
              <a:gd name="connsiteX143" fmla="*/ 3129696 w 7472601"/>
              <a:gd name="connsiteY143" fmla="*/ 4360704 h 6858000"/>
              <a:gd name="connsiteX144" fmla="*/ 2814545 w 7472601"/>
              <a:gd name="connsiteY144" fmla="*/ 4282955 h 6858000"/>
              <a:gd name="connsiteX145" fmla="*/ 2305292 w 7472601"/>
              <a:gd name="connsiteY145" fmla="*/ 4219492 h 6858000"/>
              <a:gd name="connsiteX146" fmla="*/ 2626982 w 7472601"/>
              <a:gd name="connsiteY146" fmla="*/ 4206450 h 6858000"/>
              <a:gd name="connsiteX147" fmla="*/ 2490617 w 7472601"/>
              <a:gd name="connsiteY147" fmla="*/ 4206951 h 6858000"/>
              <a:gd name="connsiteX148" fmla="*/ 2819869 w 7472601"/>
              <a:gd name="connsiteY148" fmla="*/ 4252936 h 6858000"/>
              <a:gd name="connsiteX149" fmla="*/ 3143018 w 7472601"/>
              <a:gd name="connsiteY149" fmla="*/ 4332698 h 6858000"/>
              <a:gd name="connsiteX150" fmla="*/ 3241520 w 7472601"/>
              <a:gd name="connsiteY150" fmla="*/ 4385112 h 6858000"/>
              <a:gd name="connsiteX151" fmla="*/ 3374575 w 7472601"/>
              <a:gd name="connsiteY151" fmla="*/ 4451517 h 6858000"/>
              <a:gd name="connsiteX152" fmla="*/ 3505221 w 7472601"/>
              <a:gd name="connsiteY152" fmla="*/ 4480757 h 6858000"/>
              <a:gd name="connsiteX153" fmla="*/ 2626982 w 7472601"/>
              <a:gd name="connsiteY153" fmla="*/ 4206450 h 6858000"/>
              <a:gd name="connsiteX154" fmla="*/ 1310106 w 7472601"/>
              <a:gd name="connsiteY154" fmla="*/ 3943217 h 6858000"/>
              <a:gd name="connsiteX155" fmla="*/ 854994 w 7472601"/>
              <a:gd name="connsiteY155" fmla="*/ 4399136 h 6858000"/>
              <a:gd name="connsiteX156" fmla="*/ 742462 w 7472601"/>
              <a:gd name="connsiteY156" fmla="*/ 4594648 h 6858000"/>
              <a:gd name="connsiteX157" fmla="*/ 820602 w 7472601"/>
              <a:gd name="connsiteY157" fmla="*/ 4485915 h 6858000"/>
              <a:gd name="connsiteX158" fmla="*/ 878295 w 7472601"/>
              <a:gd name="connsiteY158" fmla="*/ 4403594 h 6858000"/>
              <a:gd name="connsiteX159" fmla="*/ 1240607 w 7472601"/>
              <a:gd name="connsiteY159" fmla="*/ 4010401 h 6858000"/>
              <a:gd name="connsiteX160" fmla="*/ 1310106 w 7472601"/>
              <a:gd name="connsiteY160" fmla="*/ 3943217 h 6858000"/>
              <a:gd name="connsiteX161" fmla="*/ 1423113 w 7472601"/>
              <a:gd name="connsiteY161" fmla="*/ 3874565 h 6858000"/>
              <a:gd name="connsiteX162" fmla="*/ 1260565 w 7472601"/>
              <a:gd name="connsiteY162" fmla="*/ 4031982 h 6858000"/>
              <a:gd name="connsiteX163" fmla="*/ 901900 w 7472601"/>
              <a:gd name="connsiteY163" fmla="*/ 4421236 h 6858000"/>
              <a:gd name="connsiteX164" fmla="*/ 845044 w 7472601"/>
              <a:gd name="connsiteY164" fmla="*/ 4502436 h 6858000"/>
              <a:gd name="connsiteX165" fmla="*/ 685926 w 7472601"/>
              <a:gd name="connsiteY165" fmla="*/ 4703069 h 6858000"/>
              <a:gd name="connsiteX166" fmla="*/ 684248 w 7472601"/>
              <a:gd name="connsiteY166" fmla="*/ 4706721 h 6858000"/>
              <a:gd name="connsiteX167" fmla="*/ 1423113 w 7472601"/>
              <a:gd name="connsiteY167" fmla="*/ 3874565 h 6858000"/>
              <a:gd name="connsiteX168" fmla="*/ 3316479 w 7472601"/>
              <a:gd name="connsiteY168" fmla="*/ 3872136 h 6858000"/>
              <a:gd name="connsiteX169" fmla="*/ 3546806 w 7472601"/>
              <a:gd name="connsiteY169" fmla="*/ 4356139 h 6858000"/>
              <a:gd name="connsiteX170" fmla="*/ 3364433 w 7472601"/>
              <a:gd name="connsiteY170" fmla="*/ 3953121 h 6858000"/>
              <a:gd name="connsiteX171" fmla="*/ 3316479 w 7472601"/>
              <a:gd name="connsiteY171" fmla="*/ 3872136 h 6858000"/>
              <a:gd name="connsiteX172" fmla="*/ 3291335 w 7472601"/>
              <a:gd name="connsiteY172" fmla="*/ 3767420 h 6858000"/>
              <a:gd name="connsiteX173" fmla="*/ 3390805 w 7472601"/>
              <a:gd name="connsiteY173" fmla="*/ 3937163 h 6858000"/>
              <a:gd name="connsiteX174" fmla="*/ 3579062 w 7472601"/>
              <a:gd name="connsiteY174" fmla="*/ 4359040 h 6858000"/>
              <a:gd name="connsiteX175" fmla="*/ 3467355 w 7472601"/>
              <a:gd name="connsiteY175" fmla="*/ 3988130 h 6858000"/>
              <a:gd name="connsiteX176" fmla="*/ 3310753 w 7472601"/>
              <a:gd name="connsiteY176" fmla="*/ 3787140 h 6858000"/>
              <a:gd name="connsiteX177" fmla="*/ 3291335 w 7472601"/>
              <a:gd name="connsiteY177" fmla="*/ 3767420 h 6858000"/>
              <a:gd name="connsiteX178" fmla="*/ 1635889 w 7472601"/>
              <a:gd name="connsiteY178" fmla="*/ 3709494 h 6858000"/>
              <a:gd name="connsiteX179" fmla="*/ 1634800 w 7472601"/>
              <a:gd name="connsiteY179" fmla="*/ 3731111 h 6858000"/>
              <a:gd name="connsiteX180" fmla="*/ 1635889 w 7472601"/>
              <a:gd name="connsiteY180" fmla="*/ 3709494 h 6858000"/>
              <a:gd name="connsiteX181" fmla="*/ 1510397 w 7472601"/>
              <a:gd name="connsiteY181" fmla="*/ 3684705 h 6858000"/>
              <a:gd name="connsiteX182" fmla="*/ 1146550 w 7472601"/>
              <a:gd name="connsiteY182" fmla="*/ 3802012 h 6858000"/>
              <a:gd name="connsiteX183" fmla="*/ 698834 w 7472601"/>
              <a:gd name="connsiteY183" fmla="*/ 3952272 h 6858000"/>
              <a:gd name="connsiteX184" fmla="*/ 34256 w 7472601"/>
              <a:gd name="connsiteY184" fmla="*/ 4347603 h 6858000"/>
              <a:gd name="connsiteX185" fmla="*/ 527241 w 7472601"/>
              <a:gd name="connsiteY185" fmla="*/ 4065078 h 6858000"/>
              <a:gd name="connsiteX186" fmla="*/ 1510397 w 7472601"/>
              <a:gd name="connsiteY186" fmla="*/ 3684705 h 6858000"/>
              <a:gd name="connsiteX187" fmla="*/ 1313114 w 7472601"/>
              <a:gd name="connsiteY187" fmla="*/ 3655216 h 6858000"/>
              <a:gd name="connsiteX188" fmla="*/ 1109304 w 7472601"/>
              <a:gd name="connsiteY188" fmla="*/ 3669030 h 6858000"/>
              <a:gd name="connsiteX189" fmla="*/ 8129 w 7472601"/>
              <a:gd name="connsiteY189" fmla="*/ 4330519 h 6858000"/>
              <a:gd name="connsiteX190" fmla="*/ 687572 w 7472601"/>
              <a:gd name="connsiteY190" fmla="*/ 3925629 h 6858000"/>
              <a:gd name="connsiteX191" fmla="*/ 1138365 w 7472601"/>
              <a:gd name="connsiteY191" fmla="*/ 3774515 h 6858000"/>
              <a:gd name="connsiteX192" fmla="*/ 1505579 w 7472601"/>
              <a:gd name="connsiteY192" fmla="*/ 3655526 h 6858000"/>
              <a:gd name="connsiteX193" fmla="*/ 1313114 w 7472601"/>
              <a:gd name="connsiteY193" fmla="*/ 3655216 h 6858000"/>
              <a:gd name="connsiteX194" fmla="*/ 3655073 w 7472601"/>
              <a:gd name="connsiteY194" fmla="*/ 3650884 h 6858000"/>
              <a:gd name="connsiteX195" fmla="*/ 3989938 w 7472601"/>
              <a:gd name="connsiteY195" fmla="*/ 3991685 h 6858000"/>
              <a:gd name="connsiteX196" fmla="*/ 4393907 w 7472601"/>
              <a:gd name="connsiteY196" fmla="*/ 4261258 h 6858000"/>
              <a:gd name="connsiteX197" fmla="*/ 4648051 w 7472601"/>
              <a:gd name="connsiteY197" fmla="*/ 4374051 h 6858000"/>
              <a:gd name="connsiteX198" fmla="*/ 4383389 w 7472601"/>
              <a:gd name="connsiteY198" fmla="*/ 4184369 h 6858000"/>
              <a:gd name="connsiteX199" fmla="*/ 4165508 w 7472601"/>
              <a:gd name="connsiteY199" fmla="*/ 4035196 h 6858000"/>
              <a:gd name="connsiteX200" fmla="*/ 4068162 w 7472601"/>
              <a:gd name="connsiteY200" fmla="*/ 3953394 h 6858000"/>
              <a:gd name="connsiteX201" fmla="*/ 3981416 w 7472601"/>
              <a:gd name="connsiteY201" fmla="*/ 3880482 h 6858000"/>
              <a:gd name="connsiteX202" fmla="*/ 3800147 w 7472601"/>
              <a:gd name="connsiteY202" fmla="*/ 3749872 h 6858000"/>
              <a:gd name="connsiteX203" fmla="*/ 3655073 w 7472601"/>
              <a:gd name="connsiteY203" fmla="*/ 3650884 h 6858000"/>
              <a:gd name="connsiteX204" fmla="*/ 3670252 w 7472601"/>
              <a:gd name="connsiteY204" fmla="*/ 3622798 h 6858000"/>
              <a:gd name="connsiteX205" fmla="*/ 3817258 w 7472601"/>
              <a:gd name="connsiteY205" fmla="*/ 3723577 h 6858000"/>
              <a:gd name="connsiteX206" fmla="*/ 4000461 w 7472601"/>
              <a:gd name="connsiteY206" fmla="*/ 3855966 h 6858000"/>
              <a:gd name="connsiteX207" fmla="*/ 4088180 w 7472601"/>
              <a:gd name="connsiteY207" fmla="*/ 3929774 h 6858000"/>
              <a:gd name="connsiteX208" fmla="*/ 4184555 w 7472601"/>
              <a:gd name="connsiteY208" fmla="*/ 4010683 h 6858000"/>
              <a:gd name="connsiteX209" fmla="*/ 4399563 w 7472601"/>
              <a:gd name="connsiteY209" fmla="*/ 4158106 h 6858000"/>
              <a:gd name="connsiteX210" fmla="*/ 4684469 w 7472601"/>
              <a:gd name="connsiteY210" fmla="*/ 4364680 h 6858000"/>
              <a:gd name="connsiteX211" fmla="*/ 4690271 w 7472601"/>
              <a:gd name="connsiteY211" fmla="*/ 4370034 h 6858000"/>
              <a:gd name="connsiteX212" fmla="*/ 4136093 w 7472601"/>
              <a:gd name="connsiteY212" fmla="*/ 3858466 h 6858000"/>
              <a:gd name="connsiteX213" fmla="*/ 3670252 w 7472601"/>
              <a:gd name="connsiteY213" fmla="*/ 3622798 h 6858000"/>
              <a:gd name="connsiteX214" fmla="*/ 4440129 w 7472601"/>
              <a:gd name="connsiteY214" fmla="*/ 3448571 h 6858000"/>
              <a:gd name="connsiteX215" fmla="*/ 4856525 w 7472601"/>
              <a:gd name="connsiteY215" fmla="*/ 3915351 h 6858000"/>
              <a:gd name="connsiteX216" fmla="*/ 5059055 w 7472601"/>
              <a:gd name="connsiteY216" fmla="*/ 4108918 h 6858000"/>
              <a:gd name="connsiteX217" fmla="*/ 5290070 w 7472601"/>
              <a:gd name="connsiteY217" fmla="*/ 4263619 h 6858000"/>
              <a:gd name="connsiteX218" fmla="*/ 4834991 w 7472601"/>
              <a:gd name="connsiteY218" fmla="*/ 3830985 h 6858000"/>
              <a:gd name="connsiteX219" fmla="*/ 4440129 w 7472601"/>
              <a:gd name="connsiteY219" fmla="*/ 3448571 h 6858000"/>
              <a:gd name="connsiteX220" fmla="*/ 4441737 w 7472601"/>
              <a:gd name="connsiteY220" fmla="*/ 3399734 h 6858000"/>
              <a:gd name="connsiteX221" fmla="*/ 4431236 w 7472601"/>
              <a:gd name="connsiteY221" fmla="*/ 3400954 h 6858000"/>
              <a:gd name="connsiteX222" fmla="*/ 4557150 w 7472601"/>
              <a:gd name="connsiteY222" fmla="*/ 3510023 h 6858000"/>
              <a:gd name="connsiteX223" fmla="*/ 4856936 w 7472601"/>
              <a:gd name="connsiteY223" fmla="*/ 3809146 h 6858000"/>
              <a:gd name="connsiteX224" fmla="*/ 5111996 w 7472601"/>
              <a:gd name="connsiteY224" fmla="*/ 4065759 h 6858000"/>
              <a:gd name="connsiteX225" fmla="*/ 5388878 w 7472601"/>
              <a:gd name="connsiteY225" fmla="*/ 4300185 h 6858000"/>
              <a:gd name="connsiteX226" fmla="*/ 5425556 w 7472601"/>
              <a:gd name="connsiteY226" fmla="*/ 4308967 h 6858000"/>
              <a:gd name="connsiteX227" fmla="*/ 4943646 w 7472601"/>
              <a:gd name="connsiteY227" fmla="*/ 3822916 h 6858000"/>
              <a:gd name="connsiteX228" fmla="*/ 4594837 w 7472601"/>
              <a:gd name="connsiteY228" fmla="*/ 3532274 h 6858000"/>
              <a:gd name="connsiteX229" fmla="*/ 4441737 w 7472601"/>
              <a:gd name="connsiteY229" fmla="*/ 3399734 h 6858000"/>
              <a:gd name="connsiteX230" fmla="*/ 5425834 w 7472601"/>
              <a:gd name="connsiteY230" fmla="*/ 3162785 h 6858000"/>
              <a:gd name="connsiteX231" fmla="*/ 5401644 w 7472601"/>
              <a:gd name="connsiteY231" fmla="*/ 3617847 h 6858000"/>
              <a:gd name="connsiteX232" fmla="*/ 5467256 w 7472601"/>
              <a:gd name="connsiteY232" fmla="*/ 4175494 h 6858000"/>
              <a:gd name="connsiteX233" fmla="*/ 5448069 w 7472601"/>
              <a:gd name="connsiteY233" fmla="*/ 3567554 h 6858000"/>
              <a:gd name="connsiteX234" fmla="*/ 5425834 w 7472601"/>
              <a:gd name="connsiteY234" fmla="*/ 3162785 h 6858000"/>
              <a:gd name="connsiteX235" fmla="*/ 1318687 w 7472601"/>
              <a:gd name="connsiteY235" fmla="*/ 3113840 h 6858000"/>
              <a:gd name="connsiteX236" fmla="*/ 1066793 w 7472601"/>
              <a:gd name="connsiteY236" fmla="*/ 3212171 h 6858000"/>
              <a:gd name="connsiteX237" fmla="*/ 993319 w 7472601"/>
              <a:gd name="connsiteY237" fmla="*/ 3247648 h 6858000"/>
              <a:gd name="connsiteX238" fmla="*/ 853081 w 7472601"/>
              <a:gd name="connsiteY238" fmla="*/ 3312410 h 6858000"/>
              <a:gd name="connsiteX239" fmla="*/ 805957 w 7472601"/>
              <a:gd name="connsiteY239" fmla="*/ 3330443 h 6858000"/>
              <a:gd name="connsiteX240" fmla="*/ 1318687 w 7472601"/>
              <a:gd name="connsiteY240" fmla="*/ 3113840 h 6858000"/>
              <a:gd name="connsiteX241" fmla="*/ 5453702 w 7472601"/>
              <a:gd name="connsiteY241" fmla="*/ 3090882 h 6858000"/>
              <a:gd name="connsiteX242" fmla="*/ 5480135 w 7472601"/>
              <a:gd name="connsiteY242" fmla="*/ 3565802 h 6858000"/>
              <a:gd name="connsiteX243" fmla="*/ 5499023 w 7472601"/>
              <a:gd name="connsiteY243" fmla="*/ 4166310 h 6858000"/>
              <a:gd name="connsiteX244" fmla="*/ 5547022 w 7472601"/>
              <a:gd name="connsiteY244" fmla="*/ 3607838 h 6858000"/>
              <a:gd name="connsiteX245" fmla="*/ 5515964 w 7472601"/>
              <a:gd name="connsiteY245" fmla="*/ 3378541 h 6858000"/>
              <a:gd name="connsiteX246" fmla="*/ 5453702 w 7472601"/>
              <a:gd name="connsiteY246" fmla="*/ 3090882 h 6858000"/>
              <a:gd name="connsiteX247" fmla="*/ 1238695 w 7472601"/>
              <a:gd name="connsiteY247" fmla="*/ 3076820 h 6858000"/>
              <a:gd name="connsiteX248" fmla="*/ 716371 w 7472601"/>
              <a:gd name="connsiteY248" fmla="*/ 3293249 h 6858000"/>
              <a:gd name="connsiteX249" fmla="*/ 579522 w 7472601"/>
              <a:gd name="connsiteY249" fmla="*/ 3371759 h 6858000"/>
              <a:gd name="connsiteX250" fmla="*/ 600288 w 7472601"/>
              <a:gd name="connsiteY250" fmla="*/ 3365555 h 6858000"/>
              <a:gd name="connsiteX251" fmla="*/ 840692 w 7472601"/>
              <a:gd name="connsiteY251" fmla="*/ 3284921 h 6858000"/>
              <a:gd name="connsiteX252" fmla="*/ 979248 w 7472601"/>
              <a:gd name="connsiteY252" fmla="*/ 3221003 h 6858000"/>
              <a:gd name="connsiteX253" fmla="*/ 1053282 w 7472601"/>
              <a:gd name="connsiteY253" fmla="*/ 3185247 h 6858000"/>
              <a:gd name="connsiteX254" fmla="*/ 1320603 w 7472601"/>
              <a:gd name="connsiteY254" fmla="*/ 3081281 h 6858000"/>
              <a:gd name="connsiteX255" fmla="*/ 1238695 w 7472601"/>
              <a:gd name="connsiteY255" fmla="*/ 3076820 h 6858000"/>
              <a:gd name="connsiteX256" fmla="*/ 5425627 w 7472601"/>
              <a:gd name="connsiteY256" fmla="*/ 2954192 h 6858000"/>
              <a:gd name="connsiteX257" fmla="*/ 5470770 w 7472601"/>
              <a:gd name="connsiteY257" fmla="*/ 3005435 h 6858000"/>
              <a:gd name="connsiteX258" fmla="*/ 5519779 w 7472601"/>
              <a:gd name="connsiteY258" fmla="*/ 4359223 h 6858000"/>
              <a:gd name="connsiteX259" fmla="*/ 5520293 w 7472601"/>
              <a:gd name="connsiteY259" fmla="*/ 4360602 h 6858000"/>
              <a:gd name="connsiteX260" fmla="*/ 5767221 w 7472601"/>
              <a:gd name="connsiteY260" fmla="*/ 4665564 h 6858000"/>
              <a:gd name="connsiteX261" fmla="*/ 6937169 w 7472601"/>
              <a:gd name="connsiteY261" fmla="*/ 4815941 h 6858000"/>
              <a:gd name="connsiteX262" fmla="*/ 6953922 w 7472601"/>
              <a:gd name="connsiteY262" fmla="*/ 4890068 h 6858000"/>
              <a:gd name="connsiteX263" fmla="*/ 6071359 w 7472601"/>
              <a:gd name="connsiteY263" fmla="*/ 4770770 h 6858000"/>
              <a:gd name="connsiteX264" fmla="*/ 6038839 w 7472601"/>
              <a:gd name="connsiteY264" fmla="*/ 4764474 h 6858000"/>
              <a:gd name="connsiteX265" fmla="*/ 6038706 w 7472601"/>
              <a:gd name="connsiteY265" fmla="*/ 4763847 h 6858000"/>
              <a:gd name="connsiteX266" fmla="*/ 6037784 w 7472601"/>
              <a:gd name="connsiteY266" fmla="*/ 4764270 h 6858000"/>
              <a:gd name="connsiteX267" fmla="*/ 6038839 w 7472601"/>
              <a:gd name="connsiteY267" fmla="*/ 4764474 h 6858000"/>
              <a:gd name="connsiteX268" fmla="*/ 6040338 w 7472601"/>
              <a:gd name="connsiteY268" fmla="*/ 4771418 h 6858000"/>
              <a:gd name="connsiteX269" fmla="*/ 6024488 w 7472601"/>
              <a:gd name="connsiteY269" fmla="*/ 4809903 h 6858000"/>
              <a:gd name="connsiteX270" fmla="*/ 5599771 w 7472601"/>
              <a:gd name="connsiteY270" fmla="*/ 5509652 h 6858000"/>
              <a:gd name="connsiteX271" fmla="*/ 5548843 w 7472601"/>
              <a:gd name="connsiteY271" fmla="*/ 5563845 h 6858000"/>
              <a:gd name="connsiteX272" fmla="*/ 5940952 w 7472601"/>
              <a:gd name="connsiteY272" fmla="*/ 6250028 h 6858000"/>
              <a:gd name="connsiteX273" fmla="*/ 6043441 w 7472601"/>
              <a:gd name="connsiteY273" fmla="*/ 6665847 h 6858000"/>
              <a:gd name="connsiteX274" fmla="*/ 6093432 w 7472601"/>
              <a:gd name="connsiteY274" fmla="*/ 6858000 h 6858000"/>
              <a:gd name="connsiteX275" fmla="*/ 6034344 w 7472601"/>
              <a:gd name="connsiteY275" fmla="*/ 6858000 h 6858000"/>
              <a:gd name="connsiteX276" fmla="*/ 6026679 w 7472601"/>
              <a:gd name="connsiteY276" fmla="*/ 6836959 h 6858000"/>
              <a:gd name="connsiteX277" fmla="*/ 5800441 w 7472601"/>
              <a:gd name="connsiteY277" fmla="*/ 6335286 h 6858000"/>
              <a:gd name="connsiteX278" fmla="*/ 5526562 w 7472601"/>
              <a:gd name="connsiteY278" fmla="*/ 5705388 h 6858000"/>
              <a:gd name="connsiteX279" fmla="*/ 5519640 w 7472601"/>
              <a:gd name="connsiteY279" fmla="*/ 5683774 h 6858000"/>
              <a:gd name="connsiteX280" fmla="*/ 5844559 w 7472601"/>
              <a:gd name="connsiteY280" fmla="*/ 6553349 h 6858000"/>
              <a:gd name="connsiteX281" fmla="*/ 5975994 w 7472601"/>
              <a:gd name="connsiteY281" fmla="*/ 6858000 h 6858000"/>
              <a:gd name="connsiteX282" fmla="*/ 5898547 w 7472601"/>
              <a:gd name="connsiteY282" fmla="*/ 6858000 h 6858000"/>
              <a:gd name="connsiteX283" fmla="*/ 5682041 w 7472601"/>
              <a:gd name="connsiteY283" fmla="*/ 6355860 h 6858000"/>
              <a:gd name="connsiteX284" fmla="*/ 5461758 w 7472601"/>
              <a:gd name="connsiteY284" fmla="*/ 5820220 h 6858000"/>
              <a:gd name="connsiteX285" fmla="*/ 5237282 w 7472601"/>
              <a:gd name="connsiteY285" fmla="*/ 6579086 h 6858000"/>
              <a:gd name="connsiteX286" fmla="*/ 5115009 w 7472601"/>
              <a:gd name="connsiteY286" fmla="*/ 6858000 h 6858000"/>
              <a:gd name="connsiteX287" fmla="*/ 5028074 w 7472601"/>
              <a:gd name="connsiteY287" fmla="*/ 6858000 h 6858000"/>
              <a:gd name="connsiteX288" fmla="*/ 5079508 w 7472601"/>
              <a:gd name="connsiteY288" fmla="*/ 6749074 h 6858000"/>
              <a:gd name="connsiteX289" fmla="*/ 5371846 w 7472601"/>
              <a:gd name="connsiteY289" fmla="*/ 5924413 h 6858000"/>
              <a:gd name="connsiteX290" fmla="*/ 5270512 w 7472601"/>
              <a:gd name="connsiteY290" fmla="*/ 6138975 h 6858000"/>
              <a:gd name="connsiteX291" fmla="*/ 5062409 w 7472601"/>
              <a:gd name="connsiteY291" fmla="*/ 6653544 h 6858000"/>
              <a:gd name="connsiteX292" fmla="*/ 5036628 w 7472601"/>
              <a:gd name="connsiteY292" fmla="*/ 6754247 h 6858000"/>
              <a:gd name="connsiteX293" fmla="*/ 5009112 w 7472601"/>
              <a:gd name="connsiteY293" fmla="*/ 6858000 h 6858000"/>
              <a:gd name="connsiteX294" fmla="*/ 4976679 w 7472601"/>
              <a:gd name="connsiteY294" fmla="*/ 6858000 h 6858000"/>
              <a:gd name="connsiteX295" fmla="*/ 5006537 w 7472601"/>
              <a:gd name="connsiteY295" fmla="*/ 6747068 h 6858000"/>
              <a:gd name="connsiteX296" fmla="*/ 5032723 w 7472601"/>
              <a:gd name="connsiteY296" fmla="*/ 6644957 h 6858000"/>
              <a:gd name="connsiteX297" fmla="*/ 5242949 w 7472601"/>
              <a:gd name="connsiteY297" fmla="*/ 6125175 h 6858000"/>
              <a:gd name="connsiteX298" fmla="*/ 5286321 w 7472601"/>
              <a:gd name="connsiteY298" fmla="*/ 6033555 h 6858000"/>
              <a:gd name="connsiteX299" fmla="*/ 5008210 w 7472601"/>
              <a:gd name="connsiteY299" fmla="*/ 6649194 h 6858000"/>
              <a:gd name="connsiteX300" fmla="*/ 4986321 w 7472601"/>
              <a:gd name="connsiteY300" fmla="*/ 6765687 h 6858000"/>
              <a:gd name="connsiteX301" fmla="*/ 4973474 w 7472601"/>
              <a:gd name="connsiteY301" fmla="*/ 6858000 h 6858000"/>
              <a:gd name="connsiteX302" fmla="*/ 4907178 w 7472601"/>
              <a:gd name="connsiteY302" fmla="*/ 6858000 h 6858000"/>
              <a:gd name="connsiteX303" fmla="*/ 4910810 w 7472601"/>
              <a:gd name="connsiteY303" fmla="*/ 6829660 h 6858000"/>
              <a:gd name="connsiteX304" fmla="*/ 4987461 w 7472601"/>
              <a:gd name="connsiteY304" fmla="*/ 6432994 h 6858000"/>
              <a:gd name="connsiteX305" fmla="*/ 5179262 w 7472601"/>
              <a:gd name="connsiteY305" fmla="*/ 6035044 h 6858000"/>
              <a:gd name="connsiteX306" fmla="*/ 4689678 w 7472601"/>
              <a:gd name="connsiteY306" fmla="*/ 6440241 h 6858000"/>
              <a:gd name="connsiteX307" fmla="*/ 4477543 w 7472601"/>
              <a:gd name="connsiteY307" fmla="*/ 6674836 h 6858000"/>
              <a:gd name="connsiteX308" fmla="*/ 4329957 w 7472601"/>
              <a:gd name="connsiteY308" fmla="*/ 6858000 h 6858000"/>
              <a:gd name="connsiteX309" fmla="*/ 4218595 w 7472601"/>
              <a:gd name="connsiteY309" fmla="*/ 6858000 h 6858000"/>
              <a:gd name="connsiteX310" fmla="*/ 4368888 w 7472601"/>
              <a:gd name="connsiteY310" fmla="*/ 6668412 h 6858000"/>
              <a:gd name="connsiteX311" fmla="*/ 4563091 w 7472601"/>
              <a:gd name="connsiteY311" fmla="*/ 6442508 h 6858000"/>
              <a:gd name="connsiteX312" fmla="*/ 5387324 w 7472601"/>
              <a:gd name="connsiteY312" fmla="*/ 5705830 h 6858000"/>
              <a:gd name="connsiteX313" fmla="*/ 5073620 w 7472601"/>
              <a:gd name="connsiteY313" fmla="*/ 5955437 h 6858000"/>
              <a:gd name="connsiteX314" fmla="*/ 4689789 w 7472601"/>
              <a:gd name="connsiteY314" fmla="*/ 6268382 h 6858000"/>
              <a:gd name="connsiteX315" fmla="*/ 4418722 w 7472601"/>
              <a:gd name="connsiteY315" fmla="*/ 6570886 h 6858000"/>
              <a:gd name="connsiteX316" fmla="*/ 4214944 w 7472601"/>
              <a:gd name="connsiteY316" fmla="*/ 6858000 h 6858000"/>
              <a:gd name="connsiteX317" fmla="*/ 4177898 w 7472601"/>
              <a:gd name="connsiteY317" fmla="*/ 6858000 h 6858000"/>
              <a:gd name="connsiteX318" fmla="*/ 4391597 w 7472601"/>
              <a:gd name="connsiteY318" fmla="*/ 6556370 h 6858000"/>
              <a:gd name="connsiteX319" fmla="*/ 4668889 w 7472601"/>
              <a:gd name="connsiteY319" fmla="*/ 6246399 h 6858000"/>
              <a:gd name="connsiteX320" fmla="*/ 5055427 w 7472601"/>
              <a:gd name="connsiteY320" fmla="*/ 5931476 h 6858000"/>
              <a:gd name="connsiteX321" fmla="*/ 5371814 w 7472601"/>
              <a:gd name="connsiteY321" fmla="*/ 5678975 h 6858000"/>
              <a:gd name="connsiteX322" fmla="*/ 4987918 w 7472601"/>
              <a:gd name="connsiteY322" fmla="*/ 5838701 h 6858000"/>
              <a:gd name="connsiteX323" fmla="*/ 4317146 w 7472601"/>
              <a:gd name="connsiteY323" fmla="*/ 6587716 h 6858000"/>
              <a:gd name="connsiteX324" fmla="*/ 4171627 w 7472601"/>
              <a:gd name="connsiteY324" fmla="*/ 6858000 h 6858000"/>
              <a:gd name="connsiteX325" fmla="*/ 4081585 w 7472601"/>
              <a:gd name="connsiteY325" fmla="*/ 6858000 h 6858000"/>
              <a:gd name="connsiteX326" fmla="*/ 4238603 w 7472601"/>
              <a:gd name="connsiteY326" fmla="*/ 6559341 h 6858000"/>
              <a:gd name="connsiteX327" fmla="*/ 4778333 w 7472601"/>
              <a:gd name="connsiteY327" fmla="*/ 5873626 h 6858000"/>
              <a:gd name="connsiteX328" fmla="*/ 5414185 w 7472601"/>
              <a:gd name="connsiteY328" fmla="*/ 5573882 h 6858000"/>
              <a:gd name="connsiteX329" fmla="*/ 5959648 w 7472601"/>
              <a:gd name="connsiteY329" fmla="*/ 4760797 h 6858000"/>
              <a:gd name="connsiteX330" fmla="*/ 5355019 w 7472601"/>
              <a:gd name="connsiteY330" fmla="*/ 4734672 h 6858000"/>
              <a:gd name="connsiteX331" fmla="*/ 5083565 w 7472601"/>
              <a:gd name="connsiteY331" fmla="*/ 5179121 h 6858000"/>
              <a:gd name="connsiteX332" fmla="*/ 4713577 w 7472601"/>
              <a:gd name="connsiteY332" fmla="*/ 5616803 h 6858000"/>
              <a:gd name="connsiteX333" fmla="*/ 3989559 w 7472601"/>
              <a:gd name="connsiteY333" fmla="*/ 6145945 h 6858000"/>
              <a:gd name="connsiteX334" fmla="*/ 3939824 w 7472601"/>
              <a:gd name="connsiteY334" fmla="*/ 6066900 h 6858000"/>
              <a:gd name="connsiteX335" fmla="*/ 4584537 w 7472601"/>
              <a:gd name="connsiteY335" fmla="*/ 5324826 h 6858000"/>
              <a:gd name="connsiteX336" fmla="*/ 5037105 w 7472601"/>
              <a:gd name="connsiteY336" fmla="*/ 5088765 h 6858000"/>
              <a:gd name="connsiteX337" fmla="*/ 5039930 w 7472601"/>
              <a:gd name="connsiteY337" fmla="*/ 5089585 h 6858000"/>
              <a:gd name="connsiteX338" fmla="*/ 5263764 w 7472601"/>
              <a:gd name="connsiteY338" fmla="*/ 4735525 h 6858000"/>
              <a:gd name="connsiteX339" fmla="*/ 4086300 w 7472601"/>
              <a:gd name="connsiteY339" fmla="*/ 4884599 h 6858000"/>
              <a:gd name="connsiteX340" fmla="*/ 4085485 w 7472601"/>
              <a:gd name="connsiteY340" fmla="*/ 4899070 h 6858000"/>
              <a:gd name="connsiteX341" fmla="*/ 3871915 w 7472601"/>
              <a:gd name="connsiteY341" fmla="*/ 5253645 h 6858000"/>
              <a:gd name="connsiteX342" fmla="*/ 3799374 w 7472601"/>
              <a:gd name="connsiteY342" fmla="*/ 5466127 h 6858000"/>
              <a:gd name="connsiteX343" fmla="*/ 3498850 w 7472601"/>
              <a:gd name="connsiteY343" fmla="*/ 6661888 h 6858000"/>
              <a:gd name="connsiteX344" fmla="*/ 3399216 w 7472601"/>
              <a:gd name="connsiteY344" fmla="*/ 6858000 h 6858000"/>
              <a:gd name="connsiteX345" fmla="*/ 3303688 w 7472601"/>
              <a:gd name="connsiteY345" fmla="*/ 6858000 h 6858000"/>
              <a:gd name="connsiteX346" fmla="*/ 3391774 w 7472601"/>
              <a:gd name="connsiteY346" fmla="*/ 6697181 h 6858000"/>
              <a:gd name="connsiteX347" fmla="*/ 3735540 w 7472601"/>
              <a:gd name="connsiteY347" fmla="*/ 5546923 h 6858000"/>
              <a:gd name="connsiteX348" fmla="*/ 3729438 w 7472601"/>
              <a:gd name="connsiteY348" fmla="*/ 5569058 h 6858000"/>
              <a:gd name="connsiteX349" fmla="*/ 3707782 w 7472601"/>
              <a:gd name="connsiteY349" fmla="*/ 5644908 h 6858000"/>
              <a:gd name="connsiteX350" fmla="*/ 3583827 w 7472601"/>
              <a:gd name="connsiteY350" fmla="*/ 6039215 h 6858000"/>
              <a:gd name="connsiteX351" fmla="*/ 3547861 w 7472601"/>
              <a:gd name="connsiteY351" fmla="*/ 6129609 h 6858000"/>
              <a:gd name="connsiteX352" fmla="*/ 3490905 w 7472601"/>
              <a:gd name="connsiteY352" fmla="*/ 6277660 h 6858000"/>
              <a:gd name="connsiteX353" fmla="*/ 3455859 w 7472601"/>
              <a:gd name="connsiteY353" fmla="*/ 6391301 h 6858000"/>
              <a:gd name="connsiteX354" fmla="*/ 3429112 w 7472601"/>
              <a:gd name="connsiteY354" fmla="*/ 6479469 h 6858000"/>
              <a:gd name="connsiteX355" fmla="*/ 3304862 w 7472601"/>
              <a:gd name="connsiteY355" fmla="*/ 6796476 h 6858000"/>
              <a:gd name="connsiteX356" fmla="*/ 3276071 w 7472601"/>
              <a:gd name="connsiteY356" fmla="*/ 6858000 h 6858000"/>
              <a:gd name="connsiteX357" fmla="*/ 3240805 w 7472601"/>
              <a:gd name="connsiteY357" fmla="*/ 6858000 h 6858000"/>
              <a:gd name="connsiteX358" fmla="*/ 3275917 w 7472601"/>
              <a:gd name="connsiteY358" fmla="*/ 6783192 h 6858000"/>
              <a:gd name="connsiteX359" fmla="*/ 3399358 w 7472601"/>
              <a:gd name="connsiteY359" fmla="*/ 6469011 h 6858000"/>
              <a:gd name="connsiteX360" fmla="*/ 3425650 w 7472601"/>
              <a:gd name="connsiteY360" fmla="*/ 6381333 h 6858000"/>
              <a:gd name="connsiteX361" fmla="*/ 3460661 w 7472601"/>
              <a:gd name="connsiteY361" fmla="*/ 6266763 h 6858000"/>
              <a:gd name="connsiteX362" fmla="*/ 3518021 w 7472601"/>
              <a:gd name="connsiteY362" fmla="*/ 6117298 h 6858000"/>
              <a:gd name="connsiteX363" fmla="*/ 3554035 w 7472601"/>
              <a:gd name="connsiteY363" fmla="*/ 6027832 h 6858000"/>
              <a:gd name="connsiteX364" fmla="*/ 3677174 w 7472601"/>
              <a:gd name="connsiteY364" fmla="*/ 5636351 h 6858000"/>
              <a:gd name="connsiteX365" fmla="*/ 3698819 w 7472601"/>
              <a:gd name="connsiteY365" fmla="*/ 5560503 h 6858000"/>
              <a:gd name="connsiteX366" fmla="*/ 3702094 w 7472601"/>
              <a:gd name="connsiteY366" fmla="*/ 5549194 h 6858000"/>
              <a:gd name="connsiteX367" fmla="*/ 3398355 w 7472601"/>
              <a:gd name="connsiteY367" fmla="*/ 6094603 h 6858000"/>
              <a:gd name="connsiteX368" fmla="*/ 3193941 w 7472601"/>
              <a:gd name="connsiteY368" fmla="*/ 6798775 h 6858000"/>
              <a:gd name="connsiteX369" fmla="*/ 3184140 w 7472601"/>
              <a:gd name="connsiteY369" fmla="*/ 6858000 h 6858000"/>
              <a:gd name="connsiteX370" fmla="*/ 3099978 w 7472601"/>
              <a:gd name="connsiteY370" fmla="*/ 6858000 h 6858000"/>
              <a:gd name="connsiteX371" fmla="*/ 3101556 w 7472601"/>
              <a:gd name="connsiteY371" fmla="*/ 6843337 h 6858000"/>
              <a:gd name="connsiteX372" fmla="*/ 3370162 w 7472601"/>
              <a:gd name="connsiteY372" fmla="*/ 5785550 h 6858000"/>
              <a:gd name="connsiteX373" fmla="*/ 3746477 w 7472601"/>
              <a:gd name="connsiteY373" fmla="*/ 5377889 h 6858000"/>
              <a:gd name="connsiteX374" fmla="*/ 3863399 w 7472601"/>
              <a:gd name="connsiteY374" fmla="*/ 5087257 h 6858000"/>
              <a:gd name="connsiteX375" fmla="*/ 3968712 w 7472601"/>
              <a:gd name="connsiteY375" fmla="*/ 4913989 h 6858000"/>
              <a:gd name="connsiteX376" fmla="*/ 2792390 w 7472601"/>
              <a:gd name="connsiteY376" fmla="*/ 5382974 h 6858000"/>
              <a:gd name="connsiteX377" fmla="*/ 2714982 w 7472601"/>
              <a:gd name="connsiteY377" fmla="*/ 5427051 h 6858000"/>
              <a:gd name="connsiteX378" fmla="*/ 2813361 w 7472601"/>
              <a:gd name="connsiteY378" fmla="*/ 6023912 h 6858000"/>
              <a:gd name="connsiteX379" fmla="*/ 2688430 w 7472601"/>
              <a:gd name="connsiteY379" fmla="*/ 6801564 h 6858000"/>
              <a:gd name="connsiteX380" fmla="*/ 2629626 w 7472601"/>
              <a:gd name="connsiteY380" fmla="*/ 6763394 h 6858000"/>
              <a:gd name="connsiteX381" fmla="*/ 2565328 w 7472601"/>
              <a:gd name="connsiteY381" fmla="*/ 5516399 h 6858000"/>
              <a:gd name="connsiteX382" fmla="*/ 1922999 w 7472601"/>
              <a:gd name="connsiteY382" fmla="*/ 5980343 h 6858000"/>
              <a:gd name="connsiteX383" fmla="*/ 1950261 w 7472601"/>
              <a:gd name="connsiteY383" fmla="*/ 6405858 h 6858000"/>
              <a:gd name="connsiteX384" fmla="*/ 2365554 w 7472601"/>
              <a:gd name="connsiteY384" fmla="*/ 6759107 h 6858000"/>
              <a:gd name="connsiteX385" fmla="*/ 2424142 w 7472601"/>
              <a:gd name="connsiteY385" fmla="*/ 6858000 h 6858000"/>
              <a:gd name="connsiteX386" fmla="*/ 2395994 w 7472601"/>
              <a:gd name="connsiteY386" fmla="*/ 6858000 h 6858000"/>
              <a:gd name="connsiteX387" fmla="*/ 2392863 w 7472601"/>
              <a:gd name="connsiteY387" fmla="*/ 6852964 h 6858000"/>
              <a:gd name="connsiteX388" fmla="*/ 2017589 w 7472601"/>
              <a:gd name="connsiteY388" fmla="*/ 6493982 h 6858000"/>
              <a:gd name="connsiteX389" fmla="*/ 2147336 w 7472601"/>
              <a:gd name="connsiteY389" fmla="*/ 6594052 h 6858000"/>
              <a:gd name="connsiteX390" fmla="*/ 2207047 w 7472601"/>
              <a:gd name="connsiteY390" fmla="*/ 6654540 h 6858000"/>
              <a:gd name="connsiteX391" fmla="*/ 2299106 w 7472601"/>
              <a:gd name="connsiteY391" fmla="*/ 6778931 h 6858000"/>
              <a:gd name="connsiteX392" fmla="*/ 2314430 w 7472601"/>
              <a:gd name="connsiteY392" fmla="*/ 6801144 h 6858000"/>
              <a:gd name="connsiteX393" fmla="*/ 2352406 w 7472601"/>
              <a:gd name="connsiteY393" fmla="*/ 6858000 h 6858000"/>
              <a:gd name="connsiteX394" fmla="*/ 2314492 w 7472601"/>
              <a:gd name="connsiteY394" fmla="*/ 6858000 h 6858000"/>
              <a:gd name="connsiteX395" fmla="*/ 2288095 w 7472601"/>
              <a:gd name="connsiteY395" fmla="*/ 6818030 h 6858000"/>
              <a:gd name="connsiteX396" fmla="*/ 2272768 w 7472601"/>
              <a:gd name="connsiteY396" fmla="*/ 6795822 h 6858000"/>
              <a:gd name="connsiteX397" fmla="*/ 2182715 w 7472601"/>
              <a:gd name="connsiteY397" fmla="*/ 6675071 h 6858000"/>
              <a:gd name="connsiteX398" fmla="*/ 2032061 w 7472601"/>
              <a:gd name="connsiteY398" fmla="*/ 6541380 h 6858000"/>
              <a:gd name="connsiteX399" fmla="*/ 2257220 w 7472601"/>
              <a:gd name="connsiteY399" fmla="*/ 6826257 h 6858000"/>
              <a:gd name="connsiteX400" fmla="*/ 2281324 w 7472601"/>
              <a:gd name="connsiteY400" fmla="*/ 6858000 h 6858000"/>
              <a:gd name="connsiteX401" fmla="*/ 2242860 w 7472601"/>
              <a:gd name="connsiteY401" fmla="*/ 6858000 h 6858000"/>
              <a:gd name="connsiteX402" fmla="*/ 2232818 w 7472601"/>
              <a:gd name="connsiteY402" fmla="*/ 6844926 h 6858000"/>
              <a:gd name="connsiteX403" fmla="*/ 1990172 w 7472601"/>
              <a:gd name="connsiteY403" fmla="*/ 6542121 h 6858000"/>
              <a:gd name="connsiteX404" fmla="*/ 2124090 w 7472601"/>
              <a:gd name="connsiteY404" fmla="*/ 6761017 h 6858000"/>
              <a:gd name="connsiteX405" fmla="*/ 2200380 w 7472601"/>
              <a:gd name="connsiteY405" fmla="*/ 6858000 h 6858000"/>
              <a:gd name="connsiteX406" fmla="*/ 2147507 w 7472601"/>
              <a:gd name="connsiteY406" fmla="*/ 6858000 h 6858000"/>
              <a:gd name="connsiteX407" fmla="*/ 2070668 w 7472601"/>
              <a:gd name="connsiteY407" fmla="*/ 6761520 h 6858000"/>
              <a:gd name="connsiteX408" fmla="*/ 1975142 w 7472601"/>
              <a:gd name="connsiteY408" fmla="*/ 6585570 h 6858000"/>
              <a:gd name="connsiteX409" fmla="*/ 2050035 w 7472601"/>
              <a:gd name="connsiteY409" fmla="*/ 6813345 h 6858000"/>
              <a:gd name="connsiteX410" fmla="*/ 2063025 w 7472601"/>
              <a:gd name="connsiteY410" fmla="*/ 6858000 h 6858000"/>
              <a:gd name="connsiteX411" fmla="*/ 2021675 w 7472601"/>
              <a:gd name="connsiteY411" fmla="*/ 6858000 h 6858000"/>
              <a:gd name="connsiteX412" fmla="*/ 2019308 w 7472601"/>
              <a:gd name="connsiteY412" fmla="*/ 6847118 h 6858000"/>
              <a:gd name="connsiteX413" fmla="*/ 1938835 w 7472601"/>
              <a:gd name="connsiteY413" fmla="*/ 6551160 h 6858000"/>
              <a:gd name="connsiteX414" fmla="*/ 1953230 w 7472601"/>
              <a:gd name="connsiteY414" fmla="*/ 6759699 h 6858000"/>
              <a:gd name="connsiteX415" fmla="*/ 1956763 w 7472601"/>
              <a:gd name="connsiteY415" fmla="*/ 6778191 h 6858000"/>
              <a:gd name="connsiteX416" fmla="*/ 1967925 w 7472601"/>
              <a:gd name="connsiteY416" fmla="*/ 6858000 h 6858000"/>
              <a:gd name="connsiteX417" fmla="*/ 1936622 w 7472601"/>
              <a:gd name="connsiteY417" fmla="*/ 6858000 h 6858000"/>
              <a:gd name="connsiteX418" fmla="*/ 1926261 w 7472601"/>
              <a:gd name="connsiteY418" fmla="*/ 6784064 h 6858000"/>
              <a:gd name="connsiteX419" fmla="*/ 1922724 w 7472601"/>
              <a:gd name="connsiteY419" fmla="*/ 6765577 h 6858000"/>
              <a:gd name="connsiteX420" fmla="*/ 1904650 w 7472601"/>
              <a:gd name="connsiteY420" fmla="*/ 6639616 h 6858000"/>
              <a:gd name="connsiteX421" fmla="*/ 1885273 w 7472601"/>
              <a:gd name="connsiteY421" fmla="*/ 6858000 h 6858000"/>
              <a:gd name="connsiteX422" fmla="*/ 1854363 w 7472601"/>
              <a:gd name="connsiteY422" fmla="*/ 6858000 h 6858000"/>
              <a:gd name="connsiteX423" fmla="*/ 1880391 w 7472601"/>
              <a:gd name="connsiteY423" fmla="*/ 6603796 h 6858000"/>
              <a:gd name="connsiteX424" fmla="*/ 1818273 w 7472601"/>
              <a:gd name="connsiteY424" fmla="*/ 6715729 h 6858000"/>
              <a:gd name="connsiteX425" fmla="*/ 1794691 w 7472601"/>
              <a:gd name="connsiteY425" fmla="*/ 6843239 h 6858000"/>
              <a:gd name="connsiteX426" fmla="*/ 1794914 w 7472601"/>
              <a:gd name="connsiteY426" fmla="*/ 6858000 h 6858000"/>
              <a:gd name="connsiteX427" fmla="*/ 1746128 w 7472601"/>
              <a:gd name="connsiteY427" fmla="*/ 6858000 h 6858000"/>
              <a:gd name="connsiteX428" fmla="*/ 1753934 w 7472601"/>
              <a:gd name="connsiteY428" fmla="*/ 6724796 h 6858000"/>
              <a:gd name="connsiteX429" fmla="*/ 1792053 w 7472601"/>
              <a:gd name="connsiteY429" fmla="*/ 6572396 h 6858000"/>
              <a:gd name="connsiteX430" fmla="*/ 1862248 w 7472601"/>
              <a:gd name="connsiteY430" fmla="*/ 6266397 h 6858000"/>
              <a:gd name="connsiteX431" fmla="*/ 1862250 w 7472601"/>
              <a:gd name="connsiteY431" fmla="*/ 6033531 h 6858000"/>
              <a:gd name="connsiteX432" fmla="*/ 1211999 w 7472601"/>
              <a:gd name="connsiteY432" fmla="*/ 6683610 h 6858000"/>
              <a:gd name="connsiteX433" fmla="*/ 1213266 w 7472601"/>
              <a:gd name="connsiteY433" fmla="*/ 6691947 h 6858000"/>
              <a:gd name="connsiteX434" fmla="*/ 1203370 w 7472601"/>
              <a:gd name="connsiteY434" fmla="*/ 6850676 h 6858000"/>
              <a:gd name="connsiteX435" fmla="*/ 1203671 w 7472601"/>
              <a:gd name="connsiteY435" fmla="*/ 6858000 h 6858000"/>
              <a:gd name="connsiteX436" fmla="*/ 1143180 w 7472601"/>
              <a:gd name="connsiteY436" fmla="*/ 6858000 h 6858000"/>
              <a:gd name="connsiteX437" fmla="*/ 1142176 w 7472601"/>
              <a:gd name="connsiteY437" fmla="*/ 6766045 h 6858000"/>
              <a:gd name="connsiteX438" fmla="*/ 1067484 w 7472601"/>
              <a:gd name="connsiteY438" fmla="*/ 6858000 h 6858000"/>
              <a:gd name="connsiteX439" fmla="*/ 953928 w 7472601"/>
              <a:gd name="connsiteY439" fmla="*/ 6858000 h 6858000"/>
              <a:gd name="connsiteX440" fmla="*/ 959715 w 7472601"/>
              <a:gd name="connsiteY440" fmla="*/ 6850185 h 6858000"/>
              <a:gd name="connsiteX441" fmla="*/ 1483788 w 7472601"/>
              <a:gd name="connsiteY441" fmla="*/ 6259174 h 6858000"/>
              <a:gd name="connsiteX442" fmla="*/ 1100671 w 7472601"/>
              <a:gd name="connsiteY442" fmla="*/ 6252137 h 6858000"/>
              <a:gd name="connsiteX443" fmla="*/ 1090144 w 7472601"/>
              <a:gd name="connsiteY443" fmla="*/ 6256748 h 6858000"/>
              <a:gd name="connsiteX444" fmla="*/ 1095872 w 7472601"/>
              <a:gd name="connsiteY444" fmla="*/ 6271892 h 6858000"/>
              <a:gd name="connsiteX445" fmla="*/ 262785 w 7472601"/>
              <a:gd name="connsiteY445" fmla="*/ 6845450 h 6858000"/>
              <a:gd name="connsiteX446" fmla="*/ 209968 w 7472601"/>
              <a:gd name="connsiteY446" fmla="*/ 6770713 h 6858000"/>
              <a:gd name="connsiteX447" fmla="*/ 873460 w 7472601"/>
              <a:gd name="connsiteY447" fmla="*/ 6253768 h 6858000"/>
              <a:gd name="connsiteX448" fmla="*/ 192686 w 7472601"/>
              <a:gd name="connsiteY448" fmla="*/ 5849257 h 6858000"/>
              <a:gd name="connsiteX449" fmla="*/ 4696 w 7472601"/>
              <a:gd name="connsiteY449" fmla="*/ 5697668 h 6858000"/>
              <a:gd name="connsiteX450" fmla="*/ 0 w 7472601"/>
              <a:gd name="connsiteY450" fmla="*/ 5689984 h 6858000"/>
              <a:gd name="connsiteX451" fmla="*/ 0 w 7472601"/>
              <a:gd name="connsiteY451" fmla="*/ 5513472 h 6858000"/>
              <a:gd name="connsiteX452" fmla="*/ 174101 w 7472601"/>
              <a:gd name="connsiteY452" fmla="*/ 5620277 h 6858000"/>
              <a:gd name="connsiteX453" fmla="*/ 891800 w 7472601"/>
              <a:gd name="connsiteY453" fmla="*/ 6036935 h 6858000"/>
              <a:gd name="connsiteX454" fmla="*/ 1072219 w 7472601"/>
              <a:gd name="connsiteY454" fmla="*/ 6169443 h 6858000"/>
              <a:gd name="connsiteX455" fmla="*/ 1074117 w 7472601"/>
              <a:gd name="connsiteY455" fmla="*/ 6170301 h 6858000"/>
              <a:gd name="connsiteX456" fmla="*/ 1083114 w 7472601"/>
              <a:gd name="connsiteY456" fmla="*/ 6174131 h 6858000"/>
              <a:gd name="connsiteX457" fmla="*/ 1543010 w 7472601"/>
              <a:gd name="connsiteY457" fmla="*/ 6191140 h 6858000"/>
              <a:gd name="connsiteX458" fmla="*/ 1551080 w 7472601"/>
              <a:gd name="connsiteY458" fmla="*/ 6195006 h 6858000"/>
              <a:gd name="connsiteX459" fmla="*/ 2345443 w 7472601"/>
              <a:gd name="connsiteY459" fmla="*/ 5549882 h 6858000"/>
              <a:gd name="connsiteX460" fmla="*/ 1721499 w 7472601"/>
              <a:gd name="connsiteY460" fmla="*/ 5599969 h 6858000"/>
              <a:gd name="connsiteX461" fmla="*/ 767716 w 7472601"/>
              <a:gd name="connsiteY461" fmla="*/ 5472768 h 6858000"/>
              <a:gd name="connsiteX462" fmla="*/ 722147 w 7472601"/>
              <a:gd name="connsiteY462" fmla="*/ 5393091 h 6858000"/>
              <a:gd name="connsiteX463" fmla="*/ 1485552 w 7472601"/>
              <a:gd name="connsiteY463" fmla="*/ 5313202 h 6858000"/>
              <a:gd name="connsiteX464" fmla="*/ 2143004 w 7472601"/>
              <a:gd name="connsiteY464" fmla="*/ 5402420 h 6858000"/>
              <a:gd name="connsiteX465" fmla="*/ 1933391 w 7472601"/>
              <a:gd name="connsiteY465" fmla="*/ 5156971 h 6858000"/>
              <a:gd name="connsiteX466" fmla="*/ 1827118 w 7472601"/>
              <a:gd name="connsiteY466" fmla="*/ 4968410 h 6858000"/>
              <a:gd name="connsiteX467" fmla="*/ 1837349 w 7472601"/>
              <a:gd name="connsiteY467" fmla="*/ 4956357 h 6858000"/>
              <a:gd name="connsiteX468" fmla="*/ 2162835 w 7472601"/>
              <a:gd name="connsiteY468" fmla="*/ 5187853 h 6858000"/>
              <a:gd name="connsiteX469" fmla="*/ 2257167 w 7472601"/>
              <a:gd name="connsiteY469" fmla="*/ 5462123 h 6858000"/>
              <a:gd name="connsiteX470" fmla="*/ 2261598 w 7472601"/>
              <a:gd name="connsiteY470" fmla="*/ 5467998 h 6858000"/>
              <a:gd name="connsiteX471" fmla="*/ 2437177 w 7472601"/>
              <a:gd name="connsiteY471" fmla="*/ 5479608 h 6858000"/>
              <a:gd name="connsiteX472" fmla="*/ 2445247 w 7472601"/>
              <a:gd name="connsiteY472" fmla="*/ 5483476 h 6858000"/>
              <a:gd name="connsiteX473" fmla="*/ 2743626 w 7472601"/>
              <a:gd name="connsiteY473" fmla="*/ 5304819 h 6858000"/>
              <a:gd name="connsiteX474" fmla="*/ 3048102 w 7472601"/>
              <a:gd name="connsiteY474" fmla="*/ 5150595 h 6858000"/>
              <a:gd name="connsiteX475" fmla="*/ 1799414 w 7472601"/>
              <a:gd name="connsiteY475" fmla="*/ 4694732 h 6858000"/>
              <a:gd name="connsiteX476" fmla="*/ 1771735 w 7472601"/>
              <a:gd name="connsiteY476" fmla="*/ 4619929 h 6858000"/>
              <a:gd name="connsiteX477" fmla="*/ 3104273 w 7472601"/>
              <a:gd name="connsiteY477" fmla="*/ 5076159 h 6858000"/>
              <a:gd name="connsiteX478" fmla="*/ 3113245 w 7472601"/>
              <a:gd name="connsiteY478" fmla="*/ 5090705 h 6858000"/>
              <a:gd name="connsiteX479" fmla="*/ 3126294 w 7472601"/>
              <a:gd name="connsiteY479" fmla="*/ 5114400 h 6858000"/>
              <a:gd name="connsiteX480" fmla="*/ 3937433 w 7472601"/>
              <a:gd name="connsiteY480" fmla="*/ 4830473 h 6858000"/>
              <a:gd name="connsiteX481" fmla="*/ 3590475 w 7472601"/>
              <a:gd name="connsiteY481" fmla="*/ 4597974 h 6858000"/>
              <a:gd name="connsiteX482" fmla="*/ 3100264 w 7472601"/>
              <a:gd name="connsiteY482" fmla="*/ 4579845 h 6858000"/>
              <a:gd name="connsiteX483" fmla="*/ 2183576 w 7472601"/>
              <a:gd name="connsiteY483" fmla="*/ 4227150 h 6858000"/>
              <a:gd name="connsiteX484" fmla="*/ 2151029 w 7472601"/>
              <a:gd name="connsiteY484" fmla="*/ 4146947 h 6858000"/>
              <a:gd name="connsiteX485" fmla="*/ 3563434 w 7472601"/>
              <a:gd name="connsiteY485" fmla="*/ 4469115 h 6858000"/>
              <a:gd name="connsiteX486" fmla="*/ 3177952 w 7472601"/>
              <a:gd name="connsiteY486" fmla="*/ 3657386 h 6858000"/>
              <a:gd name="connsiteX487" fmla="*/ 3189263 w 7472601"/>
              <a:gd name="connsiteY487" fmla="*/ 3625726 h 6858000"/>
              <a:gd name="connsiteX488" fmla="*/ 3560912 w 7472601"/>
              <a:gd name="connsiteY488" fmla="*/ 4079863 h 6858000"/>
              <a:gd name="connsiteX489" fmla="*/ 3626636 w 7472601"/>
              <a:gd name="connsiteY489" fmla="*/ 4512230 h 6858000"/>
              <a:gd name="connsiteX490" fmla="*/ 3653088 w 7472601"/>
              <a:gd name="connsiteY490" fmla="*/ 4521417 h 6858000"/>
              <a:gd name="connsiteX491" fmla="*/ 3988128 w 7472601"/>
              <a:gd name="connsiteY491" fmla="*/ 4817267 h 6858000"/>
              <a:gd name="connsiteX492" fmla="*/ 4830582 w 7472601"/>
              <a:gd name="connsiteY492" fmla="*/ 4676000 h 6858000"/>
              <a:gd name="connsiteX493" fmla="*/ 4830100 w 7472601"/>
              <a:gd name="connsiteY493" fmla="*/ 4675554 h 6858000"/>
              <a:gd name="connsiteX494" fmla="*/ 4036318 w 7472601"/>
              <a:gd name="connsiteY494" fmla="*/ 4147013 h 6858000"/>
              <a:gd name="connsiteX495" fmla="*/ 3432098 w 7472601"/>
              <a:gd name="connsiteY495" fmla="*/ 3537312 h 6858000"/>
              <a:gd name="connsiteX496" fmla="*/ 3446761 w 7472601"/>
              <a:gd name="connsiteY496" fmla="*/ 3461278 h 6858000"/>
              <a:gd name="connsiteX497" fmla="*/ 4419733 w 7472601"/>
              <a:gd name="connsiteY497" fmla="*/ 3963555 h 6858000"/>
              <a:gd name="connsiteX498" fmla="*/ 4781371 w 7472601"/>
              <a:gd name="connsiteY498" fmla="*/ 4458604 h 6858000"/>
              <a:gd name="connsiteX499" fmla="*/ 4780440 w 7472601"/>
              <a:gd name="connsiteY499" fmla="*/ 4470290 h 6858000"/>
              <a:gd name="connsiteX500" fmla="*/ 4898954 w 7472601"/>
              <a:gd name="connsiteY500" fmla="*/ 4662092 h 6858000"/>
              <a:gd name="connsiteX501" fmla="*/ 4900699 w 7472601"/>
              <a:gd name="connsiteY501" fmla="*/ 4670867 h 6858000"/>
              <a:gd name="connsiteX502" fmla="*/ 5714511 w 7472601"/>
              <a:gd name="connsiteY502" fmla="*/ 4663483 h 6858000"/>
              <a:gd name="connsiteX503" fmla="*/ 5464793 w 7472601"/>
              <a:gd name="connsiteY503" fmla="*/ 4393556 h 6858000"/>
              <a:gd name="connsiteX504" fmla="*/ 5461897 w 7472601"/>
              <a:gd name="connsiteY504" fmla="*/ 4390879 h 6858000"/>
              <a:gd name="connsiteX505" fmla="*/ 4294126 w 7472601"/>
              <a:gd name="connsiteY505" fmla="*/ 3303048 h 6858000"/>
              <a:gd name="connsiteX506" fmla="*/ 4305321 w 7472601"/>
              <a:gd name="connsiteY506" fmla="*/ 3256953 h 6858000"/>
              <a:gd name="connsiteX507" fmla="*/ 4949299 w 7472601"/>
              <a:gd name="connsiteY507" fmla="*/ 3766336 h 6858000"/>
              <a:gd name="connsiteX508" fmla="*/ 5291452 w 7472601"/>
              <a:gd name="connsiteY508" fmla="*/ 4076801 h 6858000"/>
              <a:gd name="connsiteX509" fmla="*/ 5434998 w 7472601"/>
              <a:gd name="connsiteY509" fmla="*/ 4254100 h 6858000"/>
              <a:gd name="connsiteX510" fmla="*/ 5351015 w 7472601"/>
              <a:gd name="connsiteY510" fmla="*/ 3760989 h 6858000"/>
              <a:gd name="connsiteX511" fmla="*/ 5413780 w 7472601"/>
              <a:gd name="connsiteY511" fmla="*/ 2966265 h 6858000"/>
              <a:gd name="connsiteX512" fmla="*/ 5425627 w 7472601"/>
              <a:gd name="connsiteY512" fmla="*/ 2954192 h 6858000"/>
              <a:gd name="connsiteX513" fmla="*/ 6604735 w 7472601"/>
              <a:gd name="connsiteY513" fmla="*/ 2041381 h 6858000"/>
              <a:gd name="connsiteX514" fmla="*/ 7204487 w 7472601"/>
              <a:gd name="connsiteY514" fmla="*/ 2742112 h 6858000"/>
              <a:gd name="connsiteX515" fmla="*/ 7131592 w 7472601"/>
              <a:gd name="connsiteY515" fmla="*/ 2672096 h 6858000"/>
              <a:gd name="connsiteX516" fmla="*/ 6996344 w 7472601"/>
              <a:gd name="connsiteY516" fmla="*/ 2518310 h 6858000"/>
              <a:gd name="connsiteX517" fmla="*/ 6735495 w 7472601"/>
              <a:gd name="connsiteY517" fmla="*/ 2196890 h 6858000"/>
              <a:gd name="connsiteX518" fmla="*/ 6721901 w 7472601"/>
              <a:gd name="connsiteY518" fmla="*/ 2179274 h 6858000"/>
              <a:gd name="connsiteX519" fmla="*/ 6604735 w 7472601"/>
              <a:gd name="connsiteY519" fmla="*/ 2041381 h 6858000"/>
              <a:gd name="connsiteX520" fmla="*/ 6591670 w 7472601"/>
              <a:gd name="connsiteY520" fmla="*/ 1988277 h 6858000"/>
              <a:gd name="connsiteX521" fmla="*/ 6747349 w 7472601"/>
              <a:gd name="connsiteY521" fmla="*/ 2160069 h 6858000"/>
              <a:gd name="connsiteX522" fmla="*/ 6760943 w 7472601"/>
              <a:gd name="connsiteY522" fmla="*/ 2177686 h 6858000"/>
              <a:gd name="connsiteX523" fmla="*/ 7021065 w 7472601"/>
              <a:gd name="connsiteY523" fmla="*/ 2498102 h 6858000"/>
              <a:gd name="connsiteX524" fmla="*/ 7155223 w 7472601"/>
              <a:gd name="connsiteY524" fmla="*/ 2650386 h 6858000"/>
              <a:gd name="connsiteX525" fmla="*/ 7203167 w 7472601"/>
              <a:gd name="connsiteY525" fmla="*/ 2697288 h 6858000"/>
              <a:gd name="connsiteX526" fmla="*/ 6937703 w 7472601"/>
              <a:gd name="connsiteY526" fmla="*/ 2321981 h 6858000"/>
              <a:gd name="connsiteX527" fmla="*/ 6591670 w 7472601"/>
              <a:gd name="connsiteY527" fmla="*/ 1988277 h 6858000"/>
              <a:gd name="connsiteX528" fmla="*/ 5798671 w 7472601"/>
              <a:gd name="connsiteY528" fmla="*/ 1981601 h 6858000"/>
              <a:gd name="connsiteX529" fmla="*/ 5754709 w 7472601"/>
              <a:gd name="connsiteY529" fmla="*/ 2071454 h 6858000"/>
              <a:gd name="connsiteX530" fmla="*/ 5763044 w 7472601"/>
              <a:gd name="connsiteY530" fmla="*/ 2842206 h 6858000"/>
              <a:gd name="connsiteX531" fmla="*/ 5764974 w 7472601"/>
              <a:gd name="connsiteY531" fmla="*/ 2799609 h 6858000"/>
              <a:gd name="connsiteX532" fmla="*/ 5767665 w 7472601"/>
              <a:gd name="connsiteY532" fmla="*/ 2666409 h 6858000"/>
              <a:gd name="connsiteX533" fmla="*/ 5763055 w 7472601"/>
              <a:gd name="connsiteY533" fmla="*/ 2579705 h 6858000"/>
              <a:gd name="connsiteX534" fmla="*/ 5758079 w 7472601"/>
              <a:gd name="connsiteY534" fmla="*/ 2492508 h 6858000"/>
              <a:gd name="connsiteX535" fmla="*/ 5779325 w 7472601"/>
              <a:gd name="connsiteY535" fmla="*/ 2197069 h 6858000"/>
              <a:gd name="connsiteX536" fmla="*/ 5798671 w 7472601"/>
              <a:gd name="connsiteY536" fmla="*/ 1981601 h 6858000"/>
              <a:gd name="connsiteX537" fmla="*/ 5829202 w 7472601"/>
              <a:gd name="connsiteY537" fmla="*/ 1971679 h 6858000"/>
              <a:gd name="connsiteX538" fmla="*/ 5809558 w 7472601"/>
              <a:gd name="connsiteY538" fmla="*/ 2198043 h 6858000"/>
              <a:gd name="connsiteX539" fmla="*/ 5788653 w 7472601"/>
              <a:gd name="connsiteY539" fmla="*/ 2489430 h 6858000"/>
              <a:gd name="connsiteX540" fmla="*/ 5793439 w 7472601"/>
              <a:gd name="connsiteY540" fmla="*/ 2575235 h 6858000"/>
              <a:gd name="connsiteX541" fmla="*/ 5796837 w 7472601"/>
              <a:gd name="connsiteY541" fmla="*/ 2637633 h 6858000"/>
              <a:gd name="connsiteX542" fmla="*/ 5818614 w 7472601"/>
              <a:gd name="connsiteY542" fmla="*/ 2473055 h 6858000"/>
              <a:gd name="connsiteX543" fmla="*/ 5829202 w 7472601"/>
              <a:gd name="connsiteY543" fmla="*/ 1971679 h 6858000"/>
              <a:gd name="connsiteX544" fmla="*/ 5911389 w 7472601"/>
              <a:gd name="connsiteY544" fmla="*/ 1898371 h 6858000"/>
              <a:gd name="connsiteX545" fmla="*/ 6237627 w 7472601"/>
              <a:gd name="connsiteY545" fmla="*/ 2231921 h 6858000"/>
              <a:gd name="connsiteX546" fmla="*/ 5911389 w 7472601"/>
              <a:gd name="connsiteY546" fmla="*/ 1898371 h 6858000"/>
              <a:gd name="connsiteX547" fmla="*/ 6944437 w 7472601"/>
              <a:gd name="connsiteY547" fmla="*/ 1575402 h 6858000"/>
              <a:gd name="connsiteX548" fmla="*/ 6304730 w 7472601"/>
              <a:gd name="connsiteY548" fmla="*/ 1766654 h 6858000"/>
              <a:gd name="connsiteX549" fmla="*/ 6944437 w 7472601"/>
              <a:gd name="connsiteY549" fmla="*/ 1575402 h 6858000"/>
              <a:gd name="connsiteX550" fmla="*/ 7019523 w 7472601"/>
              <a:gd name="connsiteY550" fmla="*/ 1519450 h 6858000"/>
              <a:gd name="connsiteX551" fmla="*/ 6298091 w 7472601"/>
              <a:gd name="connsiteY551" fmla="*/ 1737122 h 6858000"/>
              <a:gd name="connsiteX552" fmla="*/ 7019523 w 7472601"/>
              <a:gd name="connsiteY552" fmla="*/ 1519450 h 6858000"/>
              <a:gd name="connsiteX553" fmla="*/ 2399523 w 7472601"/>
              <a:gd name="connsiteY553" fmla="*/ 1428234 h 6858000"/>
              <a:gd name="connsiteX554" fmla="*/ 2224982 w 7472601"/>
              <a:gd name="connsiteY554" fmla="*/ 1826201 h 6858000"/>
              <a:gd name="connsiteX555" fmla="*/ 2096099 w 7472601"/>
              <a:gd name="connsiteY555" fmla="*/ 2345900 h 6858000"/>
              <a:gd name="connsiteX556" fmla="*/ 2283317 w 7472601"/>
              <a:gd name="connsiteY556" fmla="*/ 1796925 h 6858000"/>
              <a:gd name="connsiteX557" fmla="*/ 2399523 w 7472601"/>
              <a:gd name="connsiteY557" fmla="*/ 1428234 h 6858000"/>
              <a:gd name="connsiteX558" fmla="*/ 2448558 w 7472601"/>
              <a:gd name="connsiteY558" fmla="*/ 1373435 h 6858000"/>
              <a:gd name="connsiteX559" fmla="*/ 2312521 w 7472601"/>
              <a:gd name="connsiteY559" fmla="*/ 1806140 h 6858000"/>
              <a:gd name="connsiteX560" fmla="*/ 2127533 w 7472601"/>
              <a:gd name="connsiteY560" fmla="*/ 2348380 h 6858000"/>
              <a:gd name="connsiteX561" fmla="*/ 2358080 w 7472601"/>
              <a:gd name="connsiteY561" fmla="*/ 1866134 h 6858000"/>
              <a:gd name="connsiteX562" fmla="*/ 2407436 w 7472601"/>
              <a:gd name="connsiteY562" fmla="*/ 1651070 h 6858000"/>
              <a:gd name="connsiteX563" fmla="*/ 2448558 w 7472601"/>
              <a:gd name="connsiteY563" fmla="*/ 1373435 h 6858000"/>
              <a:gd name="connsiteX564" fmla="*/ 278707 w 7472601"/>
              <a:gd name="connsiteY564" fmla="*/ 1352270 h 6858000"/>
              <a:gd name="connsiteX565" fmla="*/ 321570 w 7472601"/>
              <a:gd name="connsiteY565" fmla="*/ 1861610 h 6858000"/>
              <a:gd name="connsiteX566" fmla="*/ 294281 w 7472601"/>
              <a:gd name="connsiteY566" fmla="*/ 1440658 h 6858000"/>
              <a:gd name="connsiteX567" fmla="*/ 278707 w 7472601"/>
              <a:gd name="connsiteY567" fmla="*/ 1352270 h 6858000"/>
              <a:gd name="connsiteX568" fmla="*/ 1423821 w 7472601"/>
              <a:gd name="connsiteY568" fmla="*/ 1351958 h 6858000"/>
              <a:gd name="connsiteX569" fmla="*/ 1638521 w 7472601"/>
              <a:gd name="connsiteY569" fmla="*/ 1908470 h 6858000"/>
              <a:gd name="connsiteX570" fmla="*/ 1754199 w 7472601"/>
              <a:gd name="connsiteY570" fmla="*/ 2149284 h 6858000"/>
              <a:gd name="connsiteX571" fmla="*/ 1908359 w 7472601"/>
              <a:gd name="connsiteY571" fmla="*/ 2364988 h 6858000"/>
              <a:gd name="connsiteX572" fmla="*/ 1647661 w 7472601"/>
              <a:gd name="connsiteY572" fmla="*/ 1825945 h 6858000"/>
              <a:gd name="connsiteX573" fmla="*/ 1423821 w 7472601"/>
              <a:gd name="connsiteY573" fmla="*/ 1351958 h 6858000"/>
              <a:gd name="connsiteX574" fmla="*/ 1431890 w 7472601"/>
              <a:gd name="connsiteY574" fmla="*/ 1306475 h 6858000"/>
              <a:gd name="connsiteX575" fmla="*/ 1507597 w 7472601"/>
              <a:gd name="connsiteY575" fmla="*/ 1446132 h 6858000"/>
              <a:gd name="connsiteX576" fmla="*/ 1674586 w 7472601"/>
              <a:gd name="connsiteY576" fmla="*/ 1813832 h 6858000"/>
              <a:gd name="connsiteX577" fmla="*/ 1815950 w 7472601"/>
              <a:gd name="connsiteY577" fmla="*/ 2128564 h 6858000"/>
              <a:gd name="connsiteX578" fmla="*/ 1984242 w 7472601"/>
              <a:gd name="connsiteY578" fmla="*/ 2430829 h 6858000"/>
              <a:gd name="connsiteX579" fmla="*/ 2014023 w 7472601"/>
              <a:gd name="connsiteY579" fmla="*/ 2450995 h 6858000"/>
              <a:gd name="connsiteX580" fmla="*/ 1747337 w 7472601"/>
              <a:gd name="connsiteY580" fmla="*/ 1855264 h 6858000"/>
              <a:gd name="connsiteX581" fmla="*/ 1533749 w 7472601"/>
              <a:gd name="connsiteY581" fmla="*/ 1478656 h 6858000"/>
              <a:gd name="connsiteX582" fmla="*/ 1431890 w 7472601"/>
              <a:gd name="connsiteY582" fmla="*/ 1306475 h 6858000"/>
              <a:gd name="connsiteX583" fmla="*/ 5052692 w 7472601"/>
              <a:gd name="connsiteY583" fmla="*/ 1292994 h 6858000"/>
              <a:gd name="connsiteX584" fmla="*/ 5200661 w 7472601"/>
              <a:gd name="connsiteY584" fmla="*/ 1635186 h 6858000"/>
              <a:gd name="connsiteX585" fmla="*/ 5297138 w 7472601"/>
              <a:gd name="connsiteY585" fmla="*/ 1906351 h 6858000"/>
              <a:gd name="connsiteX586" fmla="*/ 5052692 w 7472601"/>
              <a:gd name="connsiteY586" fmla="*/ 1292994 h 6858000"/>
              <a:gd name="connsiteX587" fmla="*/ 5009948 w 7472601"/>
              <a:gd name="connsiteY587" fmla="*/ 1273619 h 6858000"/>
              <a:gd name="connsiteX588" fmla="*/ 5121777 w 7472601"/>
              <a:gd name="connsiteY588" fmla="*/ 1654213 h 6858000"/>
              <a:gd name="connsiteX589" fmla="*/ 5293545 w 7472601"/>
              <a:gd name="connsiteY589" fmla="*/ 2072247 h 6858000"/>
              <a:gd name="connsiteX590" fmla="*/ 5294042 w 7472601"/>
              <a:gd name="connsiteY590" fmla="*/ 2065019 h 6858000"/>
              <a:gd name="connsiteX591" fmla="*/ 5171936 w 7472601"/>
              <a:gd name="connsiteY591" fmla="*/ 1647613 h 6858000"/>
              <a:gd name="connsiteX592" fmla="*/ 5009948 w 7472601"/>
              <a:gd name="connsiteY592" fmla="*/ 1273619 h 6858000"/>
              <a:gd name="connsiteX593" fmla="*/ 655236 w 7472601"/>
              <a:gd name="connsiteY593" fmla="*/ 1268632 h 6858000"/>
              <a:gd name="connsiteX594" fmla="*/ 839521 w 7472601"/>
              <a:gd name="connsiteY594" fmla="*/ 1685315 h 6858000"/>
              <a:gd name="connsiteX595" fmla="*/ 1109416 w 7472601"/>
              <a:gd name="connsiteY595" fmla="*/ 2061663 h 6858000"/>
              <a:gd name="connsiteX596" fmla="*/ 1298300 w 7472601"/>
              <a:gd name="connsiteY596" fmla="*/ 2247742 h 6858000"/>
              <a:gd name="connsiteX597" fmla="*/ 1125871 w 7472601"/>
              <a:gd name="connsiteY597" fmla="*/ 1989513 h 6858000"/>
              <a:gd name="connsiteX598" fmla="*/ 981574 w 7472601"/>
              <a:gd name="connsiteY598" fmla="*/ 1783157 h 6858000"/>
              <a:gd name="connsiteX599" fmla="*/ 922198 w 7472601"/>
              <a:gd name="connsiteY599" fmla="*/ 1677437 h 6858000"/>
              <a:gd name="connsiteX600" fmla="*/ 869293 w 7472601"/>
              <a:gd name="connsiteY600" fmla="*/ 1583214 h 6858000"/>
              <a:gd name="connsiteX601" fmla="*/ 751431 w 7472601"/>
              <a:gd name="connsiteY601" fmla="*/ 1405731 h 6858000"/>
              <a:gd name="connsiteX602" fmla="*/ 655236 w 7472601"/>
              <a:gd name="connsiteY602" fmla="*/ 1268632 h 6858000"/>
              <a:gd name="connsiteX603" fmla="*/ 6516292 w 7472601"/>
              <a:gd name="connsiteY603" fmla="*/ 1263064 h 6858000"/>
              <a:gd name="connsiteX604" fmla="*/ 5736320 w 7472601"/>
              <a:gd name="connsiteY604" fmla="*/ 1501803 h 6858000"/>
              <a:gd name="connsiteX605" fmla="*/ 6516292 w 7472601"/>
              <a:gd name="connsiteY605" fmla="*/ 1263064 h 6858000"/>
              <a:gd name="connsiteX606" fmla="*/ 291466 w 7472601"/>
              <a:gd name="connsiteY606" fmla="*/ 1250369 h 6858000"/>
              <a:gd name="connsiteX607" fmla="*/ 323180 w 7472601"/>
              <a:gd name="connsiteY607" fmla="*/ 1435283 h 6858000"/>
              <a:gd name="connsiteX608" fmla="*/ 349381 w 7472601"/>
              <a:gd name="connsiteY608" fmla="*/ 1875041 h 6858000"/>
              <a:gd name="connsiteX609" fmla="*/ 374363 w 7472601"/>
              <a:gd name="connsiteY609" fmla="*/ 1506494 h 6858000"/>
              <a:gd name="connsiteX610" fmla="*/ 302168 w 7472601"/>
              <a:gd name="connsiteY610" fmla="*/ 1274495 h 6858000"/>
              <a:gd name="connsiteX611" fmla="*/ 291466 w 7472601"/>
              <a:gd name="connsiteY611" fmla="*/ 1250369 h 6858000"/>
              <a:gd name="connsiteX612" fmla="*/ 678222 w 7472601"/>
              <a:gd name="connsiteY612" fmla="*/ 1248670 h 6858000"/>
              <a:gd name="connsiteX613" fmla="*/ 775536 w 7472601"/>
              <a:gd name="connsiteY613" fmla="*/ 1388015 h 6858000"/>
              <a:gd name="connsiteX614" fmla="*/ 894529 w 7472601"/>
              <a:gd name="connsiteY614" fmla="*/ 1567739 h 6858000"/>
              <a:gd name="connsiteX615" fmla="*/ 948000 w 7472601"/>
              <a:gd name="connsiteY615" fmla="*/ 1663088 h 6858000"/>
              <a:gd name="connsiteX616" fmla="*/ 1006812 w 7472601"/>
              <a:gd name="connsiteY616" fmla="*/ 1767683 h 6858000"/>
              <a:gd name="connsiteX617" fmla="*/ 1149133 w 7472601"/>
              <a:gd name="connsiteY617" fmla="*/ 1971513 h 6858000"/>
              <a:gd name="connsiteX618" fmla="*/ 1333952 w 7472601"/>
              <a:gd name="connsiteY618" fmla="*/ 2251620 h 6858000"/>
              <a:gd name="connsiteX619" fmla="*/ 1337329 w 7472601"/>
              <a:gd name="connsiteY619" fmla="*/ 2258350 h 6858000"/>
              <a:gd name="connsiteX620" fmla="*/ 1014726 w 7472601"/>
              <a:gd name="connsiteY620" fmla="*/ 1615556 h 6858000"/>
              <a:gd name="connsiteX621" fmla="*/ 678222 w 7472601"/>
              <a:gd name="connsiteY621" fmla="*/ 1248670 h 6858000"/>
              <a:gd name="connsiteX622" fmla="*/ 6691602 w 7472601"/>
              <a:gd name="connsiteY622" fmla="*/ 1140573 h 6858000"/>
              <a:gd name="connsiteX623" fmla="*/ 6571100 w 7472601"/>
              <a:gd name="connsiteY623" fmla="*/ 1183662 h 6858000"/>
              <a:gd name="connsiteX624" fmla="*/ 6241687 w 7472601"/>
              <a:gd name="connsiteY624" fmla="*/ 1257600 h 6858000"/>
              <a:gd name="connsiteX625" fmla="*/ 5693009 w 7472601"/>
              <a:gd name="connsiteY625" fmla="*/ 1478256 h 6858000"/>
              <a:gd name="connsiteX626" fmla="*/ 6548420 w 7472601"/>
              <a:gd name="connsiteY626" fmla="*/ 1214599 h 6858000"/>
              <a:gd name="connsiteX627" fmla="*/ 6605473 w 7472601"/>
              <a:gd name="connsiteY627" fmla="*/ 1184686 h 6858000"/>
              <a:gd name="connsiteX628" fmla="*/ 6691602 w 7472601"/>
              <a:gd name="connsiteY628" fmla="*/ 1140573 h 6858000"/>
              <a:gd name="connsiteX629" fmla="*/ 4002475 w 7472601"/>
              <a:gd name="connsiteY629" fmla="*/ 1037802 h 6858000"/>
              <a:gd name="connsiteX630" fmla="*/ 4000324 w 7472601"/>
              <a:gd name="connsiteY630" fmla="*/ 1039362 h 6858000"/>
              <a:gd name="connsiteX631" fmla="*/ 4002862 w 7472601"/>
              <a:gd name="connsiteY631" fmla="*/ 1042866 h 6858000"/>
              <a:gd name="connsiteX632" fmla="*/ 4002475 w 7472601"/>
              <a:gd name="connsiteY632" fmla="*/ 1037802 h 6858000"/>
              <a:gd name="connsiteX633" fmla="*/ 506322 w 7472601"/>
              <a:gd name="connsiteY633" fmla="*/ 1020997 h 6858000"/>
              <a:gd name="connsiteX634" fmla="*/ 533068 w 7472601"/>
              <a:gd name="connsiteY634" fmla="*/ 1029409 h 6858000"/>
              <a:gd name="connsiteX635" fmla="*/ 1232525 w 7472601"/>
              <a:gd name="connsiteY635" fmla="*/ 1804675 h 6858000"/>
              <a:gd name="connsiteX636" fmla="*/ 1388858 w 7472601"/>
              <a:gd name="connsiteY636" fmla="*/ 2368011 h 6858000"/>
              <a:gd name="connsiteX637" fmla="*/ 1384098 w 7472601"/>
              <a:gd name="connsiteY637" fmla="*/ 2378125 h 6858000"/>
              <a:gd name="connsiteX638" fmla="*/ 1425393 w 7472601"/>
              <a:gd name="connsiteY638" fmla="*/ 2589124 h 6858000"/>
              <a:gd name="connsiteX639" fmla="*/ 1424001 w 7472601"/>
              <a:gd name="connsiteY639" fmla="*/ 2597541 h 6858000"/>
              <a:gd name="connsiteX640" fmla="*/ 2152729 w 7472601"/>
              <a:gd name="connsiteY640" fmla="*/ 2864487 h 6858000"/>
              <a:gd name="connsiteX641" fmla="*/ 2020609 w 7472601"/>
              <a:gd name="connsiteY641" fmla="*/ 2539671 h 6858000"/>
              <a:gd name="connsiteX642" fmla="*/ 2018920 w 7472601"/>
              <a:gd name="connsiteY642" fmla="*/ 2536309 h 6858000"/>
              <a:gd name="connsiteX643" fmla="*/ 1342441 w 7472601"/>
              <a:gd name="connsiteY643" fmla="*/ 1173017 h 6858000"/>
              <a:gd name="connsiteX644" fmla="*/ 1367925 w 7472601"/>
              <a:gd name="connsiteY644" fmla="*/ 1135648 h 6858000"/>
              <a:gd name="connsiteX645" fmla="*/ 1771401 w 7472601"/>
              <a:gd name="connsiteY645" fmla="*/ 1806673 h 6858000"/>
              <a:gd name="connsiteX646" fmla="*/ 1972385 w 7472601"/>
              <a:gd name="connsiteY646" fmla="*/ 2198735 h 6858000"/>
              <a:gd name="connsiteX647" fmla="*/ 2040892 w 7472601"/>
              <a:gd name="connsiteY647" fmla="*/ 2405205 h 6858000"/>
              <a:gd name="connsiteX648" fmla="*/ 2131689 w 7472601"/>
              <a:gd name="connsiteY648" fmla="*/ 1936926 h 6858000"/>
              <a:gd name="connsiteX649" fmla="*/ 2454820 w 7472601"/>
              <a:gd name="connsiteY649" fmla="*/ 1248808 h 6858000"/>
              <a:gd name="connsiteX650" fmla="*/ 2492512 w 7472601"/>
              <a:gd name="connsiteY650" fmla="*/ 1302920 h 6858000"/>
              <a:gd name="connsiteX651" fmla="*/ 2081216 w 7472601"/>
              <a:gd name="connsiteY651" fmla="*/ 2527513 h 6858000"/>
              <a:gd name="connsiteX652" fmla="*/ 2081211 w 7472601"/>
              <a:gd name="connsiteY652" fmla="*/ 2528916 h 6858000"/>
              <a:gd name="connsiteX653" fmla="*/ 2199067 w 7472601"/>
              <a:gd name="connsiteY653" fmla="*/ 2884061 h 6858000"/>
              <a:gd name="connsiteX654" fmla="*/ 3192586 w 7472601"/>
              <a:gd name="connsiteY654" fmla="*/ 3411496 h 6858000"/>
              <a:gd name="connsiteX655" fmla="*/ 3182620 w 7472601"/>
              <a:gd name="connsiteY655" fmla="*/ 3483279 h 6858000"/>
              <a:gd name="connsiteX656" fmla="*/ 2435119 w 7472601"/>
              <a:gd name="connsiteY656" fmla="*/ 3080173 h 6858000"/>
              <a:gd name="connsiteX657" fmla="*/ 2410152 w 7472601"/>
              <a:gd name="connsiteY657" fmla="*/ 3063751 h 6858000"/>
              <a:gd name="connsiteX658" fmla="*/ 2408099 w 7472601"/>
              <a:gd name="connsiteY658" fmla="*/ 3064403 h 6858000"/>
              <a:gd name="connsiteX659" fmla="*/ 2407218 w 7472601"/>
              <a:gd name="connsiteY659" fmla="*/ 3070324 h 6858000"/>
              <a:gd name="connsiteX660" fmla="*/ 2380138 w 7472601"/>
              <a:gd name="connsiteY660" fmla="*/ 3099341 h 6858000"/>
              <a:gd name="connsiteX661" fmla="*/ 1765923 w 7472601"/>
              <a:gd name="connsiteY661" fmla="*/ 3581043 h 6858000"/>
              <a:gd name="connsiteX662" fmla="*/ 1702258 w 7472601"/>
              <a:gd name="connsiteY662" fmla="*/ 3612286 h 6858000"/>
              <a:gd name="connsiteX663" fmla="*/ 1538370 w 7472601"/>
              <a:gd name="connsiteY663" fmla="*/ 3811804 h 6858000"/>
              <a:gd name="connsiteX664" fmla="*/ 542867 w 7472601"/>
              <a:gd name="connsiteY664" fmla="*/ 4944092 h 6858000"/>
              <a:gd name="connsiteX665" fmla="*/ 515800 w 7472601"/>
              <a:gd name="connsiteY665" fmla="*/ 4862180 h 6858000"/>
              <a:gd name="connsiteX666" fmla="*/ 909145 w 7472601"/>
              <a:gd name="connsiteY666" fmla="*/ 4199225 h 6858000"/>
              <a:gd name="connsiteX667" fmla="*/ 1214067 w 7472601"/>
              <a:gd name="connsiteY667" fmla="*/ 3908561 h 6858000"/>
              <a:gd name="connsiteX668" fmla="*/ 640967 w 7472601"/>
              <a:gd name="connsiteY668" fmla="*/ 4105601 h 6858000"/>
              <a:gd name="connsiteX669" fmla="*/ 112563 w 7472601"/>
              <a:gd name="connsiteY669" fmla="*/ 4396952 h 6858000"/>
              <a:gd name="connsiteX670" fmla="*/ 0 w 7472601"/>
              <a:gd name="connsiteY670" fmla="*/ 4466006 h 6858000"/>
              <a:gd name="connsiteX671" fmla="*/ 0 w 7472601"/>
              <a:gd name="connsiteY671" fmla="*/ 4233763 h 6858000"/>
              <a:gd name="connsiteX672" fmla="*/ 36881 w 7472601"/>
              <a:gd name="connsiteY672" fmla="*/ 4200118 h 6858000"/>
              <a:gd name="connsiteX673" fmla="*/ 910534 w 7472601"/>
              <a:gd name="connsiteY673" fmla="*/ 3629753 h 6858000"/>
              <a:gd name="connsiteX674" fmla="*/ 1578717 w 7472601"/>
              <a:gd name="connsiteY674" fmla="*/ 3575982 h 6858000"/>
              <a:gd name="connsiteX675" fmla="*/ 2338780 w 7472601"/>
              <a:gd name="connsiteY675" fmla="*/ 3033725 h 6858000"/>
              <a:gd name="connsiteX676" fmla="*/ 1807991 w 7472601"/>
              <a:gd name="connsiteY676" fmla="*/ 2807184 h 6858000"/>
              <a:gd name="connsiteX677" fmla="*/ 1416358 w 7472601"/>
              <a:gd name="connsiteY677" fmla="*/ 3112571 h 6858000"/>
              <a:gd name="connsiteX678" fmla="*/ 939066 w 7472601"/>
              <a:gd name="connsiteY678" fmla="*/ 3378798 h 6858000"/>
              <a:gd name="connsiteX679" fmla="*/ 115099 w 7472601"/>
              <a:gd name="connsiteY679" fmla="*/ 3607650 h 6858000"/>
              <a:gd name="connsiteX680" fmla="*/ 97284 w 7472601"/>
              <a:gd name="connsiteY680" fmla="*/ 3520393 h 6858000"/>
              <a:gd name="connsiteX681" fmla="*/ 922050 w 7472601"/>
              <a:gd name="connsiteY681" fmla="*/ 3074867 h 6858000"/>
              <a:gd name="connsiteX682" fmla="*/ 1405265 w 7472601"/>
              <a:gd name="connsiteY682" fmla="*/ 3016319 h 6858000"/>
              <a:gd name="connsiteX683" fmla="*/ 1407512 w 7472601"/>
              <a:gd name="connsiteY683" fmla="*/ 3018001 h 6858000"/>
              <a:gd name="connsiteX684" fmla="*/ 1726266 w 7472601"/>
              <a:gd name="connsiteY684" fmla="*/ 2777274 h 6858000"/>
              <a:gd name="connsiteX685" fmla="*/ 625390 w 7472601"/>
              <a:gd name="connsiteY685" fmla="*/ 2514541 h 6858000"/>
              <a:gd name="connsiteX686" fmla="*/ 619799 w 7472601"/>
              <a:gd name="connsiteY686" fmla="*/ 2527180 h 6858000"/>
              <a:gd name="connsiteX687" fmla="*/ 310030 w 7472601"/>
              <a:gd name="connsiteY687" fmla="*/ 2771818 h 6858000"/>
              <a:gd name="connsiteX688" fmla="*/ 173877 w 7472601"/>
              <a:gd name="connsiteY688" fmla="*/ 2937056 h 6858000"/>
              <a:gd name="connsiteX689" fmla="*/ 77889 w 7472601"/>
              <a:gd name="connsiteY689" fmla="*/ 3138440 h 6858000"/>
              <a:gd name="connsiteX690" fmla="*/ 0 w 7472601"/>
              <a:gd name="connsiteY690" fmla="*/ 3271395 h 6858000"/>
              <a:gd name="connsiteX691" fmla="*/ 0 w 7472601"/>
              <a:gd name="connsiteY691" fmla="*/ 3153002 h 6858000"/>
              <a:gd name="connsiteX692" fmla="*/ 2386 w 7472601"/>
              <a:gd name="connsiteY692" fmla="*/ 3149203 h 6858000"/>
              <a:gd name="connsiteX693" fmla="*/ 89753 w 7472601"/>
              <a:gd name="connsiteY693" fmla="*/ 2987702 h 6858000"/>
              <a:gd name="connsiteX694" fmla="*/ 76869 w 7472601"/>
              <a:gd name="connsiteY694" fmla="*/ 3005404 h 6858000"/>
              <a:gd name="connsiteX695" fmla="*/ 32049 w 7472601"/>
              <a:gd name="connsiteY695" fmla="*/ 3065814 h 6858000"/>
              <a:gd name="connsiteX696" fmla="*/ 0 w 7472601"/>
              <a:gd name="connsiteY696" fmla="*/ 3108744 h 6858000"/>
              <a:gd name="connsiteX697" fmla="*/ 0 w 7472601"/>
              <a:gd name="connsiteY697" fmla="*/ 3058059 h 6858000"/>
              <a:gd name="connsiteX698" fmla="*/ 7610 w 7472601"/>
              <a:gd name="connsiteY698" fmla="*/ 3047889 h 6858000"/>
              <a:gd name="connsiteX699" fmla="*/ 52419 w 7472601"/>
              <a:gd name="connsiteY699" fmla="*/ 2987479 h 6858000"/>
              <a:gd name="connsiteX700" fmla="*/ 59142 w 7472601"/>
              <a:gd name="connsiteY700" fmla="*/ 2978488 h 6858000"/>
              <a:gd name="connsiteX701" fmla="*/ 0 w 7472601"/>
              <a:gd name="connsiteY701" fmla="*/ 3015334 h 6858000"/>
              <a:gd name="connsiteX702" fmla="*/ 0 w 7472601"/>
              <a:gd name="connsiteY702" fmla="*/ 2914286 h 6858000"/>
              <a:gd name="connsiteX703" fmla="*/ 36383 w 7472601"/>
              <a:gd name="connsiteY703" fmla="*/ 2901128 h 6858000"/>
              <a:gd name="connsiteX704" fmla="*/ 156329 w 7472601"/>
              <a:gd name="connsiteY704" fmla="*/ 2840533 h 6858000"/>
              <a:gd name="connsiteX705" fmla="*/ 358355 w 7472601"/>
              <a:gd name="connsiteY705" fmla="*/ 2620471 h 6858000"/>
              <a:gd name="connsiteX706" fmla="*/ 510577 w 7472601"/>
              <a:gd name="connsiteY706" fmla="*/ 2501244 h 6858000"/>
              <a:gd name="connsiteX707" fmla="*/ 211967 w 7472601"/>
              <a:gd name="connsiteY707" fmla="*/ 2479171 h 6858000"/>
              <a:gd name="connsiteX708" fmla="*/ 0 w 7472601"/>
              <a:gd name="connsiteY708" fmla="*/ 2476398 h 6858000"/>
              <a:gd name="connsiteX709" fmla="*/ 0 w 7472601"/>
              <a:gd name="connsiteY709" fmla="*/ 2389189 h 6858000"/>
              <a:gd name="connsiteX710" fmla="*/ 103062 w 7472601"/>
              <a:gd name="connsiteY710" fmla="*/ 2389518 h 6858000"/>
              <a:gd name="connsiteX711" fmla="*/ 510734 w 7472601"/>
              <a:gd name="connsiteY711" fmla="*/ 2416201 h 6858000"/>
              <a:gd name="connsiteX712" fmla="*/ 279257 w 7472601"/>
              <a:gd name="connsiteY712" fmla="*/ 2092102 h 6858000"/>
              <a:gd name="connsiteX713" fmla="*/ 65265 w 7472601"/>
              <a:gd name="connsiteY713" fmla="*/ 2006049 h 6858000"/>
              <a:gd name="connsiteX714" fmla="*/ 0 w 7472601"/>
              <a:gd name="connsiteY714" fmla="*/ 1982532 h 6858000"/>
              <a:gd name="connsiteX715" fmla="*/ 0 w 7472601"/>
              <a:gd name="connsiteY715" fmla="*/ 1912789 h 6858000"/>
              <a:gd name="connsiteX716" fmla="*/ 97460 w 7472601"/>
              <a:gd name="connsiteY716" fmla="*/ 1953725 h 6858000"/>
              <a:gd name="connsiteX717" fmla="*/ 221272 w 7472601"/>
              <a:gd name="connsiteY717" fmla="*/ 1980766 h 6858000"/>
              <a:gd name="connsiteX718" fmla="*/ 116765 w 7472601"/>
              <a:gd name="connsiteY718" fmla="*/ 1911033 h 6858000"/>
              <a:gd name="connsiteX719" fmla="*/ 16405 w 7472601"/>
              <a:gd name="connsiteY719" fmla="*/ 1803412 h 6858000"/>
              <a:gd name="connsiteX720" fmla="*/ 0 w 7472601"/>
              <a:gd name="connsiteY720" fmla="*/ 1784777 h 6858000"/>
              <a:gd name="connsiteX721" fmla="*/ 0 w 7472601"/>
              <a:gd name="connsiteY721" fmla="*/ 1740082 h 6858000"/>
              <a:gd name="connsiteX722" fmla="*/ 39394 w 7472601"/>
              <a:gd name="connsiteY722" fmla="*/ 1784856 h 6858000"/>
              <a:gd name="connsiteX723" fmla="*/ 135813 w 7472601"/>
              <a:gd name="connsiteY723" fmla="*/ 1888838 h 6858000"/>
              <a:gd name="connsiteX724" fmla="*/ 242575 w 7472601"/>
              <a:gd name="connsiteY724" fmla="*/ 1958841 h 6858000"/>
              <a:gd name="connsiteX725" fmla="*/ 82197 w 7472601"/>
              <a:gd name="connsiteY725" fmla="*/ 1754826 h 6858000"/>
              <a:gd name="connsiteX726" fmla="*/ 0 w 7472601"/>
              <a:gd name="connsiteY726" fmla="*/ 1679650 h 6858000"/>
              <a:gd name="connsiteX727" fmla="*/ 0 w 7472601"/>
              <a:gd name="connsiteY727" fmla="*/ 1602463 h 6858000"/>
              <a:gd name="connsiteX728" fmla="*/ 84689 w 7472601"/>
              <a:gd name="connsiteY728" fmla="*/ 1677442 h 6858000"/>
              <a:gd name="connsiteX729" fmla="*/ 298437 w 7472601"/>
              <a:gd name="connsiteY729" fmla="*/ 1968019 h 6858000"/>
              <a:gd name="connsiteX730" fmla="*/ 227269 w 7472601"/>
              <a:gd name="connsiteY730" fmla="*/ 1114064 h 6858000"/>
              <a:gd name="connsiteX731" fmla="*/ 248003 w 7472601"/>
              <a:gd name="connsiteY731" fmla="*/ 1089613 h 6858000"/>
              <a:gd name="connsiteX732" fmla="*/ 427020 w 7472601"/>
              <a:gd name="connsiteY732" fmla="*/ 1619803 h 6858000"/>
              <a:gd name="connsiteX733" fmla="*/ 340345 w 7472601"/>
              <a:gd name="connsiteY733" fmla="*/ 2027739 h 6858000"/>
              <a:gd name="connsiteX734" fmla="*/ 360865 w 7472601"/>
              <a:gd name="connsiteY734" fmla="*/ 2044827 h 6858000"/>
              <a:gd name="connsiteX735" fmla="*/ 560414 w 7472601"/>
              <a:gd name="connsiteY735" fmla="*/ 2421457 h 6858000"/>
              <a:gd name="connsiteX736" fmla="*/ 1359703 w 7472601"/>
              <a:gd name="connsiteY736" fmla="*/ 2578554 h 6858000"/>
              <a:gd name="connsiteX737" fmla="*/ 1359422 w 7472601"/>
              <a:gd name="connsiteY737" fmla="*/ 2577994 h 6858000"/>
              <a:gd name="connsiteX738" fmla="*/ 828701 w 7472601"/>
              <a:gd name="connsiteY738" fmla="*/ 1839520 h 6858000"/>
              <a:gd name="connsiteX739" fmla="*/ 494427 w 7472601"/>
              <a:gd name="connsiteY739" fmla="*/ 1092333 h 6858000"/>
              <a:gd name="connsiteX740" fmla="*/ 506322 w 7472601"/>
              <a:gd name="connsiteY740" fmla="*/ 1020997 h 6858000"/>
              <a:gd name="connsiteX741" fmla="*/ 4570198 w 7472601"/>
              <a:gd name="connsiteY741" fmla="*/ 978081 h 6858000"/>
              <a:gd name="connsiteX742" fmla="*/ 4523691 w 7472601"/>
              <a:gd name="connsiteY742" fmla="*/ 1127776 h 6858000"/>
              <a:gd name="connsiteX743" fmla="*/ 4509875 w 7472601"/>
              <a:gd name="connsiteY743" fmla="*/ 1167552 h 6858000"/>
              <a:gd name="connsiteX744" fmla="*/ 4478168 w 7472601"/>
              <a:gd name="connsiteY744" fmla="*/ 1260735 h 6858000"/>
              <a:gd name="connsiteX745" fmla="*/ 4409309 w 7472601"/>
              <a:gd name="connsiteY745" fmla="*/ 1666996 h 6858000"/>
              <a:gd name="connsiteX746" fmla="*/ 4370031 w 7472601"/>
              <a:gd name="connsiteY746" fmla="*/ 1955666 h 6858000"/>
              <a:gd name="connsiteX747" fmla="*/ 4570198 w 7472601"/>
              <a:gd name="connsiteY747" fmla="*/ 978081 h 6858000"/>
              <a:gd name="connsiteX748" fmla="*/ 4557898 w 7472601"/>
              <a:gd name="connsiteY748" fmla="*/ 900011 h 6858000"/>
              <a:gd name="connsiteX749" fmla="*/ 4344840 w 7472601"/>
              <a:gd name="connsiteY749" fmla="*/ 1922038 h 6858000"/>
              <a:gd name="connsiteX750" fmla="*/ 4378710 w 7472601"/>
              <a:gd name="connsiteY750" fmla="*/ 1665516 h 6858000"/>
              <a:gd name="connsiteX751" fmla="*/ 4448798 w 7472601"/>
              <a:gd name="connsiteY751" fmla="*/ 1253024 h 6858000"/>
              <a:gd name="connsiteX752" fmla="*/ 4480315 w 7472601"/>
              <a:gd name="connsiteY752" fmla="*/ 1158454 h 6858000"/>
              <a:gd name="connsiteX753" fmla="*/ 4494133 w 7472601"/>
              <a:gd name="connsiteY753" fmla="*/ 1118676 h 6858000"/>
              <a:gd name="connsiteX754" fmla="*/ 4557898 w 7472601"/>
              <a:gd name="connsiteY754" fmla="*/ 900011 h 6858000"/>
              <a:gd name="connsiteX755" fmla="*/ 5870151 w 7472601"/>
              <a:gd name="connsiteY755" fmla="*/ 898890 h 6858000"/>
              <a:gd name="connsiteX756" fmla="*/ 5861335 w 7472601"/>
              <a:gd name="connsiteY756" fmla="*/ 899177 h 6858000"/>
              <a:gd name="connsiteX757" fmla="*/ 5843702 w 7472601"/>
              <a:gd name="connsiteY757" fmla="*/ 899748 h 6858000"/>
              <a:gd name="connsiteX758" fmla="*/ 5651107 w 7472601"/>
              <a:gd name="connsiteY758" fmla="*/ 920306 h 6858000"/>
              <a:gd name="connsiteX759" fmla="*/ 5459407 w 7472601"/>
              <a:gd name="connsiteY759" fmla="*/ 940975 h 6858000"/>
              <a:gd name="connsiteX760" fmla="*/ 5374846 w 7472601"/>
              <a:gd name="connsiteY760" fmla="*/ 941988 h 6858000"/>
              <a:gd name="connsiteX761" fmla="*/ 5256105 w 7472601"/>
              <a:gd name="connsiteY761" fmla="*/ 945632 h 6858000"/>
              <a:gd name="connsiteX762" fmla="*/ 5107071 w 7472601"/>
              <a:gd name="connsiteY762" fmla="*/ 969720 h 6858000"/>
              <a:gd name="connsiteX763" fmla="*/ 4998681 w 7472601"/>
              <a:gd name="connsiteY763" fmla="*/ 988771 h 6858000"/>
              <a:gd name="connsiteX764" fmla="*/ 5870151 w 7472601"/>
              <a:gd name="connsiteY764" fmla="*/ 898890 h 6858000"/>
              <a:gd name="connsiteX765" fmla="*/ 5504425 w 7472601"/>
              <a:gd name="connsiteY765" fmla="*/ 848067 h 6858000"/>
              <a:gd name="connsiteX766" fmla="*/ 4968849 w 7472601"/>
              <a:gd name="connsiteY766" fmla="*/ 962318 h 6858000"/>
              <a:gd name="connsiteX767" fmla="*/ 5104039 w 7472601"/>
              <a:gd name="connsiteY767" fmla="*/ 940634 h 6858000"/>
              <a:gd name="connsiteX768" fmla="*/ 5256311 w 7472601"/>
              <a:gd name="connsiteY768" fmla="*/ 916490 h 6858000"/>
              <a:gd name="connsiteX769" fmla="*/ 5377381 w 7472601"/>
              <a:gd name="connsiteY769" fmla="*/ 912671 h 6858000"/>
              <a:gd name="connsiteX770" fmla="*/ 5460148 w 7472601"/>
              <a:gd name="connsiteY770" fmla="*/ 911442 h 6858000"/>
              <a:gd name="connsiteX771" fmla="*/ 5648971 w 7472601"/>
              <a:gd name="connsiteY771" fmla="*/ 891331 h 6858000"/>
              <a:gd name="connsiteX772" fmla="*/ 5844807 w 7472601"/>
              <a:gd name="connsiteY772" fmla="*/ 870718 h 6858000"/>
              <a:gd name="connsiteX773" fmla="*/ 5862975 w 7472601"/>
              <a:gd name="connsiteY773" fmla="*/ 869756 h 6858000"/>
              <a:gd name="connsiteX774" fmla="*/ 5920887 w 7472601"/>
              <a:gd name="connsiteY774" fmla="*/ 865929 h 6858000"/>
              <a:gd name="connsiteX775" fmla="*/ 5504425 w 7472601"/>
              <a:gd name="connsiteY775" fmla="*/ 848067 h 6858000"/>
              <a:gd name="connsiteX776" fmla="*/ 3607114 w 7472601"/>
              <a:gd name="connsiteY776" fmla="*/ 467441 h 6858000"/>
              <a:gd name="connsiteX777" fmla="*/ 3296242 w 7472601"/>
              <a:gd name="connsiteY777" fmla="*/ 807991 h 6858000"/>
              <a:gd name="connsiteX778" fmla="*/ 3174674 w 7472601"/>
              <a:gd name="connsiteY778" fmla="*/ 919759 h 6858000"/>
              <a:gd name="connsiteX779" fmla="*/ 3042978 w 7472601"/>
              <a:gd name="connsiteY779" fmla="*/ 1054894 h 6858000"/>
              <a:gd name="connsiteX780" fmla="*/ 2968914 w 7472601"/>
              <a:gd name="connsiteY780" fmla="*/ 1133756 h 6858000"/>
              <a:gd name="connsiteX781" fmla="*/ 3103823 w 7472601"/>
              <a:gd name="connsiteY781" fmla="*/ 1026814 h 6858000"/>
              <a:gd name="connsiteX782" fmla="*/ 3607114 w 7472601"/>
              <a:gd name="connsiteY782" fmla="*/ 467441 h 6858000"/>
              <a:gd name="connsiteX783" fmla="*/ 3744487 w 7472601"/>
              <a:gd name="connsiteY783" fmla="*/ 383136 h 6858000"/>
              <a:gd name="connsiteX784" fmla="*/ 3970213 w 7472601"/>
              <a:gd name="connsiteY784" fmla="*/ 995559 h 6858000"/>
              <a:gd name="connsiteX785" fmla="*/ 3744487 w 7472601"/>
              <a:gd name="connsiteY785" fmla="*/ 383136 h 6858000"/>
              <a:gd name="connsiteX786" fmla="*/ 3624562 w 7472601"/>
              <a:gd name="connsiteY786" fmla="*/ 367041 h 6858000"/>
              <a:gd name="connsiteX787" fmla="*/ 3489712 w 7472601"/>
              <a:gd name="connsiteY787" fmla="*/ 485386 h 6858000"/>
              <a:gd name="connsiteX788" fmla="*/ 3182994 w 7472601"/>
              <a:gd name="connsiteY788" fmla="*/ 828265 h 6858000"/>
              <a:gd name="connsiteX789" fmla="*/ 2892114 w 7472601"/>
              <a:gd name="connsiteY789" fmla="*/ 1172635 h 6858000"/>
              <a:gd name="connsiteX790" fmla="*/ 3021459 w 7472601"/>
              <a:gd name="connsiteY790" fmla="*/ 1035385 h 6858000"/>
              <a:gd name="connsiteX791" fmla="*/ 3153873 w 7472601"/>
              <a:gd name="connsiteY791" fmla="*/ 898971 h 6858000"/>
              <a:gd name="connsiteX792" fmla="*/ 3276511 w 7472601"/>
              <a:gd name="connsiteY792" fmla="*/ 786423 h 6858000"/>
              <a:gd name="connsiteX793" fmla="*/ 3584154 w 7472601"/>
              <a:gd name="connsiteY793" fmla="*/ 448218 h 6858000"/>
              <a:gd name="connsiteX794" fmla="*/ 3624562 w 7472601"/>
              <a:gd name="connsiteY794" fmla="*/ 367041 h 6858000"/>
              <a:gd name="connsiteX795" fmla="*/ 3766672 w 7472601"/>
              <a:gd name="connsiteY795" fmla="*/ 359429 h 6858000"/>
              <a:gd name="connsiteX796" fmla="*/ 3996338 w 7472601"/>
              <a:gd name="connsiteY796" fmla="*/ 968237 h 6858000"/>
              <a:gd name="connsiteX797" fmla="*/ 3766672 w 7472601"/>
              <a:gd name="connsiteY797" fmla="*/ 359429 h 6858000"/>
              <a:gd name="connsiteX798" fmla="*/ 5805386 w 7472601"/>
              <a:gd name="connsiteY798" fmla="*/ 239240 h 6858000"/>
              <a:gd name="connsiteX799" fmla="*/ 5736947 w 7472601"/>
              <a:gd name="connsiteY799" fmla="*/ 261367 h 6858000"/>
              <a:gd name="connsiteX800" fmla="*/ 5427012 w 7472601"/>
              <a:gd name="connsiteY800" fmla="*/ 311272 h 6858000"/>
              <a:gd name="connsiteX801" fmla="*/ 5147818 w 7472601"/>
              <a:gd name="connsiteY801" fmla="*/ 322112 h 6858000"/>
              <a:gd name="connsiteX802" fmla="*/ 5060854 w 7472601"/>
              <a:gd name="connsiteY802" fmla="*/ 311882 h 6858000"/>
              <a:gd name="connsiteX803" fmla="*/ 4945989 w 7472601"/>
              <a:gd name="connsiteY803" fmla="*/ 300516 h 6858000"/>
              <a:gd name="connsiteX804" fmla="*/ 5410479 w 7472601"/>
              <a:gd name="connsiteY804" fmla="*/ 348434 h 6858000"/>
              <a:gd name="connsiteX805" fmla="*/ 5805386 w 7472601"/>
              <a:gd name="connsiteY805" fmla="*/ 239240 h 6858000"/>
              <a:gd name="connsiteX806" fmla="*/ 5905192 w 7472601"/>
              <a:gd name="connsiteY806" fmla="*/ 163079 h 6858000"/>
              <a:gd name="connsiteX807" fmla="*/ 5865655 w 7472601"/>
              <a:gd name="connsiteY807" fmla="*/ 171901 h 6858000"/>
              <a:gd name="connsiteX808" fmla="*/ 5259740 w 7472601"/>
              <a:gd name="connsiteY808" fmla="*/ 257013 h 6858000"/>
              <a:gd name="connsiteX809" fmla="*/ 5208466 w 7472601"/>
              <a:gd name="connsiteY809" fmla="*/ 257550 h 6858000"/>
              <a:gd name="connsiteX810" fmla="*/ 4980204 w 7472601"/>
              <a:gd name="connsiteY810" fmla="*/ 271903 h 6858000"/>
              <a:gd name="connsiteX811" fmla="*/ 5068068 w 7472601"/>
              <a:gd name="connsiteY811" fmla="*/ 282244 h 6858000"/>
              <a:gd name="connsiteX812" fmla="*/ 5153231 w 7472601"/>
              <a:gd name="connsiteY812" fmla="*/ 292240 h 6858000"/>
              <a:gd name="connsiteX813" fmla="*/ 5426491 w 7472601"/>
              <a:gd name="connsiteY813" fmla="*/ 281128 h 6858000"/>
              <a:gd name="connsiteX814" fmla="*/ 5731212 w 7472601"/>
              <a:gd name="connsiteY814" fmla="*/ 231951 h 6858000"/>
              <a:gd name="connsiteX815" fmla="*/ 5905192 w 7472601"/>
              <a:gd name="connsiteY815" fmla="*/ 163079 h 6858000"/>
              <a:gd name="connsiteX816" fmla="*/ 5944437 w 7472601"/>
              <a:gd name="connsiteY816" fmla="*/ 113829 h 6858000"/>
              <a:gd name="connsiteX817" fmla="*/ 5825032 w 7472601"/>
              <a:gd name="connsiteY817" fmla="*/ 146405 h 6858000"/>
              <a:gd name="connsiteX818" fmla="*/ 4955599 w 7472601"/>
              <a:gd name="connsiteY818" fmla="*/ 247008 h 6858000"/>
              <a:gd name="connsiteX819" fmla="*/ 5210104 w 7472601"/>
              <a:gd name="connsiteY819" fmla="*/ 228123 h 6858000"/>
              <a:gd name="connsiteX820" fmla="*/ 5261015 w 7472601"/>
              <a:gd name="connsiteY820" fmla="*/ 227087 h 6858000"/>
              <a:gd name="connsiteX821" fmla="*/ 5861181 w 7472601"/>
              <a:gd name="connsiteY821" fmla="*/ 143093 h 6858000"/>
              <a:gd name="connsiteX822" fmla="*/ 5961252 w 7472601"/>
              <a:gd name="connsiteY822" fmla="*/ 114820 h 6858000"/>
              <a:gd name="connsiteX823" fmla="*/ 5944437 w 7472601"/>
              <a:gd name="connsiteY823" fmla="*/ 113829 h 6858000"/>
              <a:gd name="connsiteX824" fmla="*/ 3882765 w 7472601"/>
              <a:gd name="connsiteY824" fmla="*/ 0 h 6858000"/>
              <a:gd name="connsiteX825" fmla="*/ 3995099 w 7472601"/>
              <a:gd name="connsiteY825" fmla="*/ 0 h 6858000"/>
              <a:gd name="connsiteX826" fmla="*/ 4163818 w 7472601"/>
              <a:gd name="connsiteY826" fmla="*/ 234104 h 6858000"/>
              <a:gd name="connsiteX827" fmla="*/ 4172099 w 7472601"/>
              <a:gd name="connsiteY827" fmla="*/ 234207 h 6858000"/>
              <a:gd name="connsiteX828" fmla="*/ 4784282 w 7472601"/>
              <a:gd name="connsiteY828" fmla="*/ 276561 h 6858000"/>
              <a:gd name="connsiteX829" fmla="*/ 4801687 w 7472601"/>
              <a:gd name="connsiteY829" fmla="*/ 267764 h 6858000"/>
              <a:gd name="connsiteX830" fmla="*/ 6082788 w 7472601"/>
              <a:gd name="connsiteY830" fmla="*/ 64119 h 6858000"/>
              <a:gd name="connsiteX831" fmla="*/ 6099442 w 7472601"/>
              <a:gd name="connsiteY831" fmla="*/ 82568 h 6858000"/>
              <a:gd name="connsiteX832" fmla="*/ 4804137 w 7472601"/>
              <a:gd name="connsiteY832" fmla="*/ 320931 h 6858000"/>
              <a:gd name="connsiteX833" fmla="*/ 4227047 w 7472601"/>
              <a:gd name="connsiteY833" fmla="*/ 313415 h 6858000"/>
              <a:gd name="connsiteX834" fmla="*/ 4346041 w 7472601"/>
              <a:gd name="connsiteY834" fmla="*/ 456086 h 6858000"/>
              <a:gd name="connsiteX835" fmla="*/ 4870967 w 7472601"/>
              <a:gd name="connsiteY835" fmla="*/ 963061 h 6858000"/>
              <a:gd name="connsiteX836" fmla="*/ 4889647 w 7472601"/>
              <a:gd name="connsiteY836" fmla="*/ 957147 h 6858000"/>
              <a:gd name="connsiteX837" fmla="*/ 5422504 w 7472601"/>
              <a:gd name="connsiteY837" fmla="*/ 805191 h 6858000"/>
              <a:gd name="connsiteX838" fmla="*/ 6087656 w 7472601"/>
              <a:gd name="connsiteY838" fmla="*/ 826703 h 6858000"/>
              <a:gd name="connsiteX839" fmla="*/ 6058717 w 7472601"/>
              <a:gd name="connsiteY839" fmla="*/ 865992 h 6858000"/>
              <a:gd name="connsiteX840" fmla="*/ 4974153 w 7472601"/>
              <a:gd name="connsiteY840" fmla="*/ 1045456 h 6858000"/>
              <a:gd name="connsiteX841" fmla="*/ 5627835 w 7472601"/>
              <a:gd name="connsiteY841" fmla="*/ 1472077 h 6858000"/>
              <a:gd name="connsiteX842" fmla="*/ 5629817 w 7472601"/>
              <a:gd name="connsiteY842" fmla="*/ 1471412 h 6858000"/>
              <a:gd name="connsiteX843" fmla="*/ 5634124 w 7472601"/>
              <a:gd name="connsiteY843" fmla="*/ 1470572 h 6858000"/>
              <a:gd name="connsiteX844" fmla="*/ 5755832 w 7472601"/>
              <a:gd name="connsiteY844" fmla="*/ 1383886 h 6858000"/>
              <a:gd name="connsiteX845" fmla="*/ 6014186 w 7472601"/>
              <a:gd name="connsiteY845" fmla="*/ 1279799 h 6858000"/>
              <a:gd name="connsiteX846" fmla="*/ 6901619 w 7472601"/>
              <a:gd name="connsiteY846" fmla="*/ 1047874 h 6858000"/>
              <a:gd name="connsiteX847" fmla="*/ 6931566 w 7472601"/>
              <a:gd name="connsiteY847" fmla="*/ 1062034 h 6858000"/>
              <a:gd name="connsiteX848" fmla="*/ 5790982 w 7472601"/>
              <a:gd name="connsiteY848" fmla="*/ 1561380 h 6858000"/>
              <a:gd name="connsiteX849" fmla="*/ 6188971 w 7472601"/>
              <a:gd name="connsiteY849" fmla="*/ 1755168 h 6858000"/>
              <a:gd name="connsiteX850" fmla="*/ 6202446 w 7472601"/>
              <a:gd name="connsiteY850" fmla="*/ 1752268 h 6858000"/>
              <a:gd name="connsiteX851" fmla="*/ 7179560 w 7472601"/>
              <a:gd name="connsiteY851" fmla="*/ 1467551 h 6858000"/>
              <a:gd name="connsiteX852" fmla="*/ 7158730 w 7472601"/>
              <a:gd name="connsiteY852" fmla="*/ 1507835 h 6858000"/>
              <a:gd name="connsiteX853" fmla="*/ 6326959 w 7472601"/>
              <a:gd name="connsiteY853" fmla="*/ 1817686 h 6858000"/>
              <a:gd name="connsiteX854" fmla="*/ 6537433 w 7472601"/>
              <a:gd name="connsiteY854" fmla="*/ 1907790 h 6858000"/>
              <a:gd name="connsiteX855" fmla="*/ 6550221 w 7472601"/>
              <a:gd name="connsiteY855" fmla="*/ 1910729 h 6858000"/>
              <a:gd name="connsiteX856" fmla="*/ 6964438 w 7472601"/>
              <a:gd name="connsiteY856" fmla="*/ 2209505 h 6858000"/>
              <a:gd name="connsiteX857" fmla="*/ 7367862 w 7472601"/>
              <a:gd name="connsiteY857" fmla="*/ 2806833 h 6858000"/>
              <a:gd name="connsiteX858" fmla="*/ 7364329 w 7472601"/>
              <a:gd name="connsiteY858" fmla="*/ 2826907 h 6858000"/>
              <a:gd name="connsiteX859" fmla="*/ 7290545 w 7472601"/>
              <a:gd name="connsiteY859" fmla="*/ 2850663 h 6858000"/>
              <a:gd name="connsiteX860" fmla="*/ 6472036 w 7472601"/>
              <a:gd name="connsiteY860" fmla="*/ 1959003 h 6858000"/>
              <a:gd name="connsiteX861" fmla="*/ 5792897 w 7472601"/>
              <a:gd name="connsiteY861" fmla="*/ 1647747 h 6858000"/>
              <a:gd name="connsiteX862" fmla="*/ 5842751 w 7472601"/>
              <a:gd name="connsiteY862" fmla="*/ 1816112 h 6858000"/>
              <a:gd name="connsiteX863" fmla="*/ 5847424 w 7472601"/>
              <a:gd name="connsiteY863" fmla="*/ 1815776 h 6858000"/>
              <a:gd name="connsiteX864" fmla="*/ 6399821 w 7472601"/>
              <a:gd name="connsiteY864" fmla="*/ 2344799 h 6858000"/>
              <a:gd name="connsiteX865" fmla="*/ 6323232 w 7472601"/>
              <a:gd name="connsiteY865" fmla="*/ 2389634 h 6858000"/>
              <a:gd name="connsiteX866" fmla="*/ 5942958 w 7472601"/>
              <a:gd name="connsiteY866" fmla="*/ 2077708 h 6858000"/>
              <a:gd name="connsiteX867" fmla="*/ 5921559 w 7472601"/>
              <a:gd name="connsiteY867" fmla="*/ 2378596 h 6858000"/>
              <a:gd name="connsiteX868" fmla="*/ 5817651 w 7472601"/>
              <a:gd name="connsiteY868" fmla="*/ 3023919 h 6858000"/>
              <a:gd name="connsiteX869" fmla="*/ 5729634 w 7472601"/>
              <a:gd name="connsiteY869" fmla="*/ 3051849 h 6858000"/>
              <a:gd name="connsiteX870" fmla="*/ 5611018 w 7472601"/>
              <a:gd name="connsiteY870" fmla="*/ 2316769 h 6858000"/>
              <a:gd name="connsiteX871" fmla="*/ 5687608 w 7472601"/>
              <a:gd name="connsiteY871" fmla="*/ 2039972 h 6858000"/>
              <a:gd name="connsiteX872" fmla="*/ 5657554 w 7472601"/>
              <a:gd name="connsiteY872" fmla="*/ 1576445 h 6858000"/>
              <a:gd name="connsiteX873" fmla="*/ 5150475 w 7472601"/>
              <a:gd name="connsiteY873" fmla="*/ 1274012 h 6858000"/>
              <a:gd name="connsiteX874" fmla="*/ 5349142 w 7472601"/>
              <a:gd name="connsiteY874" fmla="*/ 2204405 h 6858000"/>
              <a:gd name="connsiteX875" fmla="*/ 5262214 w 7472601"/>
              <a:gd name="connsiteY875" fmla="*/ 2233836 h 6858000"/>
              <a:gd name="connsiteX876" fmla="*/ 4981539 w 7472601"/>
              <a:gd name="connsiteY876" fmla="*/ 1542201 h 6858000"/>
              <a:gd name="connsiteX877" fmla="*/ 4958461 w 7472601"/>
              <a:gd name="connsiteY877" fmla="*/ 1136957 h 6858000"/>
              <a:gd name="connsiteX878" fmla="*/ 4655015 w 7472601"/>
              <a:gd name="connsiteY878" fmla="*/ 891426 h 6858000"/>
              <a:gd name="connsiteX879" fmla="*/ 4348002 w 7472601"/>
              <a:gd name="connsiteY879" fmla="*/ 2205895 h 6858000"/>
              <a:gd name="connsiteX880" fmla="*/ 4262250 w 7472601"/>
              <a:gd name="connsiteY880" fmla="*/ 2219972 h 6858000"/>
              <a:gd name="connsiteX881" fmla="*/ 4550611 w 7472601"/>
              <a:gd name="connsiteY881" fmla="*/ 817540 h 6858000"/>
              <a:gd name="connsiteX882" fmla="*/ 4564418 w 7472601"/>
              <a:gd name="connsiteY882" fmla="*/ 808293 h 6858000"/>
              <a:gd name="connsiteX883" fmla="*/ 4266388 w 7472601"/>
              <a:gd name="connsiteY883" fmla="*/ 500083 h 6858000"/>
              <a:gd name="connsiteX884" fmla="*/ 4032842 w 7472601"/>
              <a:gd name="connsiteY884" fmla="*/ 211809 h 6858000"/>
              <a:gd name="connsiteX885" fmla="*/ 3882765 w 7472601"/>
              <a:gd name="connsiteY885" fmla="*/ 0 h 6858000"/>
              <a:gd name="connsiteX886" fmla="*/ 3721337 w 7472601"/>
              <a:gd name="connsiteY886" fmla="*/ 0 h 6858000"/>
              <a:gd name="connsiteX887" fmla="*/ 3797544 w 7472601"/>
              <a:gd name="connsiteY887" fmla="*/ 0 h 6858000"/>
              <a:gd name="connsiteX888" fmla="*/ 3775734 w 7472601"/>
              <a:gd name="connsiteY888" fmla="*/ 95131 h 6858000"/>
              <a:gd name="connsiteX889" fmla="*/ 3724807 w 7472601"/>
              <a:gd name="connsiteY889" fmla="*/ 272257 h 6858000"/>
              <a:gd name="connsiteX890" fmla="*/ 3726844 w 7472601"/>
              <a:gd name="connsiteY890" fmla="*/ 282988 h 6858000"/>
              <a:gd name="connsiteX891" fmla="*/ 3742664 w 7472601"/>
              <a:gd name="connsiteY891" fmla="*/ 279918 h 6858000"/>
              <a:gd name="connsiteX892" fmla="*/ 4103910 w 7472601"/>
              <a:gd name="connsiteY892" fmla="*/ 1161917 h 6858000"/>
              <a:gd name="connsiteX893" fmla="*/ 4020269 w 7472601"/>
              <a:gd name="connsiteY893" fmla="*/ 1200406 h 6858000"/>
              <a:gd name="connsiteX894" fmla="*/ 3674882 w 7472601"/>
              <a:gd name="connsiteY894" fmla="*/ 488524 h 6858000"/>
              <a:gd name="connsiteX895" fmla="*/ 3132682 w 7472601"/>
              <a:gd name="connsiteY895" fmla="*/ 1072284 h 6858000"/>
              <a:gd name="connsiteX896" fmla="*/ 2716346 w 7472601"/>
              <a:gd name="connsiteY896" fmla="*/ 1276376 h 6858000"/>
              <a:gd name="connsiteX897" fmla="*/ 2716772 w 7472601"/>
              <a:gd name="connsiteY897" fmla="*/ 1255462 h 6858000"/>
              <a:gd name="connsiteX898" fmla="*/ 3471096 w 7472601"/>
              <a:gd name="connsiteY898" fmla="*/ 437072 h 6858000"/>
              <a:gd name="connsiteX899" fmla="*/ 3639057 w 7472601"/>
              <a:gd name="connsiteY899" fmla="*/ 286334 h 6858000"/>
              <a:gd name="connsiteX900" fmla="*/ 3640309 w 7472601"/>
              <a:gd name="connsiteY900" fmla="*/ 284664 h 6858000"/>
              <a:gd name="connsiteX901" fmla="*/ 3646022 w 7472601"/>
              <a:gd name="connsiteY901" fmla="*/ 276711 h 6858000"/>
              <a:gd name="connsiteX902" fmla="*/ 3707943 w 7472601"/>
              <a:gd name="connsiteY902" fmla="*/ 65958 h 6858000"/>
              <a:gd name="connsiteX903" fmla="*/ 3721337 w 7472601"/>
              <a:gd name="connsiteY903" fmla="*/ 0 h 6858000"/>
              <a:gd name="connsiteX904" fmla="*/ 2867960 w 7472601"/>
              <a:gd name="connsiteY904" fmla="*/ 0 h 6858000"/>
              <a:gd name="connsiteX905" fmla="*/ 2926351 w 7472601"/>
              <a:gd name="connsiteY905" fmla="*/ 0 h 6858000"/>
              <a:gd name="connsiteX906" fmla="*/ 2902823 w 7472601"/>
              <a:gd name="connsiteY906" fmla="*/ 262929 h 6858000"/>
              <a:gd name="connsiteX907" fmla="*/ 2940663 w 7472601"/>
              <a:gd name="connsiteY907" fmla="*/ 140884 h 6858000"/>
              <a:gd name="connsiteX908" fmla="*/ 2947039 w 7472601"/>
              <a:gd name="connsiteY908" fmla="*/ 122524 h 6858000"/>
              <a:gd name="connsiteX909" fmla="*/ 2984316 w 7472601"/>
              <a:gd name="connsiteY909" fmla="*/ 0 h 6858000"/>
              <a:gd name="connsiteX910" fmla="*/ 3016114 w 7472601"/>
              <a:gd name="connsiteY910" fmla="*/ 0 h 6858000"/>
              <a:gd name="connsiteX911" fmla="*/ 2979949 w 7472601"/>
              <a:gd name="connsiteY911" fmla="*/ 119274 h 6858000"/>
              <a:gd name="connsiteX912" fmla="*/ 3023879 w 7472601"/>
              <a:gd name="connsiteY912" fmla="*/ 0 h 6858000"/>
              <a:gd name="connsiteX913" fmla="*/ 3105400 w 7472601"/>
              <a:gd name="connsiteY913" fmla="*/ 0 h 6858000"/>
              <a:gd name="connsiteX914" fmla="*/ 3094669 w 7472601"/>
              <a:gd name="connsiteY914" fmla="*/ 30308 h 6858000"/>
              <a:gd name="connsiteX915" fmla="*/ 2901945 w 7472601"/>
              <a:gd name="connsiteY915" fmla="*/ 466538 h 6858000"/>
              <a:gd name="connsiteX916" fmla="*/ 2815209 w 7472601"/>
              <a:gd name="connsiteY916" fmla="*/ 497361 h 6858000"/>
              <a:gd name="connsiteX917" fmla="*/ 2844845 w 7472601"/>
              <a:gd name="connsiteY917" fmla="*/ 127638 h 6858000"/>
              <a:gd name="connsiteX918" fmla="*/ 2867960 w 7472601"/>
              <a:gd name="connsiteY918" fmla="*/ 0 h 6858000"/>
              <a:gd name="connsiteX919" fmla="*/ 1057230 w 7472601"/>
              <a:gd name="connsiteY919" fmla="*/ 0 h 6858000"/>
              <a:gd name="connsiteX920" fmla="*/ 1111003 w 7472601"/>
              <a:gd name="connsiteY920" fmla="*/ 0 h 6858000"/>
              <a:gd name="connsiteX921" fmla="*/ 1125553 w 7472601"/>
              <a:gd name="connsiteY921" fmla="*/ 52588 h 6858000"/>
              <a:gd name="connsiteX922" fmla="*/ 1304276 w 7472601"/>
              <a:gd name="connsiteY922" fmla="*/ 476275 h 6858000"/>
              <a:gd name="connsiteX923" fmla="*/ 1492066 w 7472601"/>
              <a:gd name="connsiteY923" fmla="*/ 886333 h 6858000"/>
              <a:gd name="connsiteX924" fmla="*/ 1423698 w 7472601"/>
              <a:gd name="connsiteY924" fmla="*/ 710817 h 6858000"/>
              <a:gd name="connsiteX925" fmla="*/ 1357609 w 7472601"/>
              <a:gd name="connsiteY925" fmla="*/ 532892 h 6858000"/>
              <a:gd name="connsiteX926" fmla="*/ 1309550 w 7472601"/>
              <a:gd name="connsiteY926" fmla="*/ 374031 h 6858000"/>
              <a:gd name="connsiteX927" fmla="*/ 1193673 w 7472601"/>
              <a:gd name="connsiteY927" fmla="*/ 49533 h 6858000"/>
              <a:gd name="connsiteX928" fmla="*/ 1164391 w 7472601"/>
              <a:gd name="connsiteY928" fmla="*/ 0 h 6858000"/>
              <a:gd name="connsiteX929" fmla="*/ 1200666 w 7472601"/>
              <a:gd name="connsiteY929" fmla="*/ 0 h 6858000"/>
              <a:gd name="connsiteX930" fmla="*/ 1223408 w 7472601"/>
              <a:gd name="connsiteY930" fmla="*/ 38996 h 6858000"/>
              <a:gd name="connsiteX931" fmla="*/ 1339635 w 7472601"/>
              <a:gd name="connsiteY931" fmla="*/ 365517 h 6858000"/>
              <a:gd name="connsiteX932" fmla="*/ 1387469 w 7472601"/>
              <a:gd name="connsiteY932" fmla="*/ 523079 h 6858000"/>
              <a:gd name="connsiteX933" fmla="*/ 1452685 w 7472601"/>
              <a:gd name="connsiteY933" fmla="*/ 699806 h 6858000"/>
              <a:gd name="connsiteX934" fmla="*/ 1492092 w 7472601"/>
              <a:gd name="connsiteY934" fmla="*/ 800424 h 6858000"/>
              <a:gd name="connsiteX935" fmla="*/ 1455302 w 7472601"/>
              <a:gd name="connsiteY935" fmla="*/ 632913 h 6858000"/>
              <a:gd name="connsiteX936" fmla="*/ 1222336 w 7472601"/>
              <a:gd name="connsiteY936" fmla="*/ 9480 h 6858000"/>
              <a:gd name="connsiteX937" fmla="*/ 1214634 w 7472601"/>
              <a:gd name="connsiteY937" fmla="*/ 0 h 6858000"/>
              <a:gd name="connsiteX938" fmla="*/ 1289827 w 7472601"/>
              <a:gd name="connsiteY938" fmla="*/ 0 h 6858000"/>
              <a:gd name="connsiteX939" fmla="*/ 1321076 w 7472601"/>
              <a:gd name="connsiteY939" fmla="*/ 59722 h 6858000"/>
              <a:gd name="connsiteX940" fmla="*/ 1512579 w 7472601"/>
              <a:gd name="connsiteY940" fmla="*/ 626441 h 6858000"/>
              <a:gd name="connsiteX941" fmla="*/ 1506076 w 7472601"/>
              <a:gd name="connsiteY941" fmla="*/ 1089289 h 6858000"/>
              <a:gd name="connsiteX942" fmla="*/ 1486346 w 7472601"/>
              <a:gd name="connsiteY942" fmla="*/ 1079919 h 6858000"/>
              <a:gd name="connsiteX943" fmla="*/ 1070511 w 7472601"/>
              <a:gd name="connsiteY943" fmla="*/ 48609 h 6858000"/>
              <a:gd name="connsiteX944" fmla="*/ 1057230 w 7472601"/>
              <a:gd name="connsiteY944" fmla="*/ 0 h 6858000"/>
              <a:gd name="connsiteX945" fmla="*/ 43151 w 7472601"/>
              <a:gd name="connsiteY945" fmla="*/ 0 h 6858000"/>
              <a:gd name="connsiteX946" fmla="*/ 95283 w 7472601"/>
              <a:gd name="connsiteY946" fmla="*/ 0 h 6858000"/>
              <a:gd name="connsiteX947" fmla="*/ 300708 w 7472601"/>
              <a:gd name="connsiteY947" fmla="*/ 154571 h 6858000"/>
              <a:gd name="connsiteX948" fmla="*/ 530414 w 7472601"/>
              <a:gd name="connsiteY948" fmla="*/ 354673 h 6858000"/>
              <a:gd name="connsiteX949" fmla="*/ 333785 w 7472601"/>
              <a:gd name="connsiteY949" fmla="*/ 161564 h 6858000"/>
              <a:gd name="connsiteX950" fmla="*/ 147005 w 7472601"/>
              <a:gd name="connsiteY950" fmla="*/ 0 h 6858000"/>
              <a:gd name="connsiteX951" fmla="*/ 272509 w 7472601"/>
              <a:gd name="connsiteY951" fmla="*/ 0 h 6858000"/>
              <a:gd name="connsiteX952" fmla="*/ 326276 w 7472601"/>
              <a:gd name="connsiteY952" fmla="*/ 45847 h 6858000"/>
              <a:gd name="connsiteX953" fmla="*/ 823759 w 7472601"/>
              <a:gd name="connsiteY953" fmla="*/ 574145 h 6858000"/>
              <a:gd name="connsiteX954" fmla="*/ 811254 w 7472601"/>
              <a:gd name="connsiteY954" fmla="*/ 665546 h 6858000"/>
              <a:gd name="connsiteX955" fmla="*/ 154042 w 7472601"/>
              <a:gd name="connsiteY955" fmla="*/ 261522 h 6858000"/>
              <a:gd name="connsiteX956" fmla="*/ 13550 w 7472601"/>
              <a:gd name="connsiteY956" fmla="*/ 158423 h 6858000"/>
              <a:gd name="connsiteX957" fmla="*/ 0 w 7472601"/>
              <a:gd name="connsiteY957" fmla="*/ 146618 h 6858000"/>
              <a:gd name="connsiteX958" fmla="*/ 0 w 7472601"/>
              <a:gd name="connsiteY958" fmla="*/ 59161 h 6858000"/>
              <a:gd name="connsiteX959" fmla="*/ 45427 w 7472601"/>
              <a:gd name="connsiteY959" fmla="*/ 101078 h 6858000"/>
              <a:gd name="connsiteX960" fmla="*/ 630103 w 7472601"/>
              <a:gd name="connsiteY960" fmla="*/ 485885 h 6858000"/>
              <a:gd name="connsiteX961" fmla="*/ 532040 w 7472601"/>
              <a:gd name="connsiteY961" fmla="*/ 399359 h 6858000"/>
              <a:gd name="connsiteX962" fmla="*/ 517618 w 7472601"/>
              <a:gd name="connsiteY962" fmla="*/ 385726 h 6858000"/>
              <a:gd name="connsiteX963" fmla="*/ 285074 w 7472601"/>
              <a:gd name="connsiteY963" fmla="*/ 182755 h 6858000"/>
              <a:gd name="connsiteX964" fmla="*/ 43151 w 7472601"/>
              <a:gd name="connsiteY964"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03637 w 7472601"/>
              <a:gd name="connsiteY79" fmla="*/ 6083957 h 6858000"/>
              <a:gd name="connsiteX80" fmla="*/ 7312589 w 7472601"/>
              <a:gd name="connsiteY80" fmla="*/ 5982309 h 6858000"/>
              <a:gd name="connsiteX81" fmla="*/ 7448321 w 7472601"/>
              <a:gd name="connsiteY81" fmla="*/ 6190991 h 6858000"/>
              <a:gd name="connsiteX82" fmla="*/ 7467600 w 7472601"/>
              <a:gd name="connsiteY82" fmla="*/ 6221686 h 6858000"/>
              <a:gd name="connsiteX83" fmla="*/ 7467600 w 7472601"/>
              <a:gd name="connsiteY83" fmla="*/ 6334256 h 6858000"/>
              <a:gd name="connsiteX84" fmla="*/ 7454976 w 7472601"/>
              <a:gd name="connsiteY84" fmla="*/ 6318297 h 6858000"/>
              <a:gd name="connsiteX85" fmla="*/ 1456157 w 7472601"/>
              <a:gd name="connsiteY85" fmla="*/ 5371404 h 6858000"/>
              <a:gd name="connsiteX86" fmla="*/ 1244432 w 7472601"/>
              <a:gd name="connsiteY86" fmla="*/ 5385601 h 6858000"/>
              <a:gd name="connsiteX87" fmla="*/ 973990 w 7472601"/>
              <a:gd name="connsiteY87" fmla="*/ 5424940 h 6858000"/>
              <a:gd name="connsiteX88" fmla="*/ 1103809 w 7472601"/>
              <a:gd name="connsiteY88" fmla="*/ 5433720 h 6858000"/>
              <a:gd name="connsiteX89" fmla="*/ 1123454 w 7472601"/>
              <a:gd name="connsiteY89" fmla="*/ 5435727 h 6858000"/>
              <a:gd name="connsiteX90" fmla="*/ 1737017 w 7472601"/>
              <a:gd name="connsiteY90" fmla="*/ 5452183 h 6858000"/>
              <a:gd name="connsiteX91" fmla="*/ 1824397 w 7472601"/>
              <a:gd name="connsiteY91" fmla="*/ 5447757 h 6858000"/>
              <a:gd name="connsiteX92" fmla="*/ 2070059 w 7472601"/>
              <a:gd name="connsiteY92" fmla="*/ 5441660 h 6858000"/>
              <a:gd name="connsiteX93" fmla="*/ 1456157 w 7472601"/>
              <a:gd name="connsiteY93" fmla="*/ 5371404 h 6858000"/>
              <a:gd name="connsiteX94" fmla="*/ 4988186 w 7472601"/>
              <a:gd name="connsiteY94" fmla="*/ 5216467 h 6858000"/>
              <a:gd name="connsiteX95" fmla="*/ 4777334 w 7472601"/>
              <a:gd name="connsiteY95" fmla="*/ 5406072 h 6858000"/>
              <a:gd name="connsiteX96" fmla="*/ 4718341 w 7472601"/>
              <a:gd name="connsiteY96" fmla="*/ 5468043 h 6858000"/>
              <a:gd name="connsiteX97" fmla="*/ 4604655 w 7472601"/>
              <a:gd name="connsiteY97" fmla="*/ 5583434 h 6858000"/>
              <a:gd name="connsiteX98" fmla="*/ 4565074 w 7472601"/>
              <a:gd name="connsiteY98" fmla="*/ 5618550 h 6858000"/>
              <a:gd name="connsiteX99" fmla="*/ 4988186 w 7472601"/>
              <a:gd name="connsiteY99" fmla="*/ 5216467 h 6858000"/>
              <a:gd name="connsiteX100" fmla="*/ 4978032 w 7472601"/>
              <a:gd name="connsiteY100" fmla="*/ 5183809 h 6858000"/>
              <a:gd name="connsiteX101" fmla="*/ 4463413 w 7472601"/>
              <a:gd name="connsiteY101" fmla="*/ 5615162 h 6858000"/>
              <a:gd name="connsiteX102" fmla="*/ 4358134 w 7472601"/>
              <a:gd name="connsiteY102" fmla="*/ 5742791 h 6858000"/>
              <a:gd name="connsiteX103" fmla="*/ 4376219 w 7472601"/>
              <a:gd name="connsiteY103" fmla="*/ 5729027 h 6858000"/>
              <a:gd name="connsiteX104" fmla="*/ 4582340 w 7472601"/>
              <a:gd name="connsiteY104" fmla="*/ 5561037 h 6858000"/>
              <a:gd name="connsiteX105" fmla="*/ 4694684 w 7472601"/>
              <a:gd name="connsiteY105" fmla="*/ 5447098 h 6858000"/>
              <a:gd name="connsiteX106" fmla="*/ 4754123 w 7472601"/>
              <a:gd name="connsiteY106" fmla="*/ 5384643 h 6858000"/>
              <a:gd name="connsiteX107" fmla="*/ 4978032 w 7472601"/>
              <a:gd name="connsiteY107" fmla="*/ 5183809 h 6858000"/>
              <a:gd name="connsiteX108" fmla="*/ 1903353 w 7472601"/>
              <a:gd name="connsiteY108" fmla="*/ 5044827 h 6858000"/>
              <a:gd name="connsiteX109" fmla="*/ 1936931 w 7472601"/>
              <a:gd name="connsiteY109" fmla="*/ 5093954 h 6858000"/>
              <a:gd name="connsiteX110" fmla="*/ 2195868 w 7472601"/>
              <a:gd name="connsiteY110" fmla="*/ 5396574 h 6858000"/>
              <a:gd name="connsiteX111" fmla="*/ 2088852 w 7472601"/>
              <a:gd name="connsiteY111" fmla="*/ 5166123 h 6858000"/>
              <a:gd name="connsiteX112" fmla="*/ 1958241 w 7472601"/>
              <a:gd name="connsiteY112" fmla="*/ 5067955 h 6858000"/>
              <a:gd name="connsiteX113" fmla="*/ 1903353 w 7472601"/>
              <a:gd name="connsiteY113" fmla="*/ 5044827 h 6858000"/>
              <a:gd name="connsiteX114" fmla="*/ 1979378 w 7472601"/>
              <a:gd name="connsiteY114" fmla="*/ 4769504 h 6858000"/>
              <a:gd name="connsiteX115" fmla="*/ 2882120 w 7472601"/>
              <a:gd name="connsiteY115" fmla="*/ 5064547 h 6858000"/>
              <a:gd name="connsiteX116" fmla="*/ 2793103 w 7472601"/>
              <a:gd name="connsiteY116" fmla="*/ 5039699 h 6858000"/>
              <a:gd name="connsiteX117" fmla="*/ 2770041 w 7472601"/>
              <a:gd name="connsiteY117" fmla="*/ 5033634 h 6858000"/>
              <a:gd name="connsiteX118" fmla="*/ 1979378 w 7472601"/>
              <a:gd name="connsiteY118" fmla="*/ 4769504 h 6858000"/>
              <a:gd name="connsiteX119" fmla="*/ 1927410 w 7472601"/>
              <a:gd name="connsiteY119" fmla="*/ 4716164 h 6858000"/>
              <a:gd name="connsiteX120" fmla="*/ 1959587 w 7472601"/>
              <a:gd name="connsiteY120" fmla="*/ 4728849 h 6858000"/>
              <a:gd name="connsiteX121" fmla="*/ 2777707 w 7472601"/>
              <a:gd name="connsiteY121" fmla="*/ 5003991 h 6858000"/>
              <a:gd name="connsiteX122" fmla="*/ 2800768 w 7472601"/>
              <a:gd name="connsiteY122" fmla="*/ 5010056 h 6858000"/>
              <a:gd name="connsiteX123" fmla="*/ 2879408 w 7472601"/>
              <a:gd name="connsiteY123" fmla="*/ 5031590 h 6858000"/>
              <a:gd name="connsiteX124" fmla="*/ 2862295 w 7472601"/>
              <a:gd name="connsiteY124" fmla="*/ 5022958 h 6858000"/>
              <a:gd name="connsiteX125" fmla="*/ 2813343 w 7472601"/>
              <a:gd name="connsiteY125" fmla="*/ 4998369 h 6858000"/>
              <a:gd name="connsiteX126" fmla="*/ 2646245 w 7472601"/>
              <a:gd name="connsiteY126" fmla="*/ 4930999 h 6858000"/>
              <a:gd name="connsiteX127" fmla="*/ 1999243 w 7472601"/>
              <a:gd name="connsiteY127" fmla="*/ 4730524 h 6858000"/>
              <a:gd name="connsiteX128" fmla="*/ 1979527 w 7472601"/>
              <a:gd name="connsiteY128" fmla="*/ 4726651 h 6858000"/>
              <a:gd name="connsiteX129" fmla="*/ 1927410 w 7472601"/>
              <a:gd name="connsiteY129" fmla="*/ 4716164 h 6858000"/>
              <a:gd name="connsiteX130" fmla="*/ 1997014 w 7472601"/>
              <a:gd name="connsiteY130" fmla="*/ 4698007 h 6858000"/>
              <a:gd name="connsiteX131" fmla="*/ 2005458 w 7472601"/>
              <a:gd name="connsiteY131" fmla="*/ 4699540 h 6858000"/>
              <a:gd name="connsiteX132" fmla="*/ 2657186 w 7472601"/>
              <a:gd name="connsiteY132" fmla="*/ 4901687 h 6858000"/>
              <a:gd name="connsiteX133" fmla="*/ 2826662 w 7472601"/>
              <a:gd name="connsiteY133" fmla="*/ 4970362 h 6858000"/>
              <a:gd name="connsiteX134" fmla="*/ 2876100 w 7472601"/>
              <a:gd name="connsiteY134" fmla="*/ 4995397 h 6858000"/>
              <a:gd name="connsiteX135" fmla="*/ 3042600 w 7472601"/>
              <a:gd name="connsiteY135" fmla="*/ 5059532 h 6858000"/>
              <a:gd name="connsiteX136" fmla="*/ 1997014 w 7472601"/>
              <a:gd name="connsiteY136" fmla="*/ 4698007 h 6858000"/>
              <a:gd name="connsiteX137" fmla="*/ 2305292 w 7472601"/>
              <a:gd name="connsiteY137" fmla="*/ 4219492 h 6858000"/>
              <a:gd name="connsiteX138" fmla="*/ 3360922 w 7472601"/>
              <a:gd name="connsiteY138" fmla="*/ 4529373 h 6858000"/>
              <a:gd name="connsiteX139" fmla="*/ 3492420 w 7472601"/>
              <a:gd name="connsiteY139" fmla="*/ 4510145 h 6858000"/>
              <a:gd name="connsiteX140" fmla="*/ 3364086 w 7472601"/>
              <a:gd name="connsiteY140" fmla="*/ 4480340 h 6858000"/>
              <a:gd name="connsiteX141" fmla="*/ 3225818 w 7472601"/>
              <a:gd name="connsiteY141" fmla="*/ 4411822 h 6858000"/>
              <a:gd name="connsiteX142" fmla="*/ 3129696 w 7472601"/>
              <a:gd name="connsiteY142" fmla="*/ 4360704 h 6858000"/>
              <a:gd name="connsiteX143" fmla="*/ 2814545 w 7472601"/>
              <a:gd name="connsiteY143" fmla="*/ 4282955 h 6858000"/>
              <a:gd name="connsiteX144" fmla="*/ 2305292 w 7472601"/>
              <a:gd name="connsiteY144" fmla="*/ 4219492 h 6858000"/>
              <a:gd name="connsiteX145" fmla="*/ 2626982 w 7472601"/>
              <a:gd name="connsiteY145" fmla="*/ 4206450 h 6858000"/>
              <a:gd name="connsiteX146" fmla="*/ 2490617 w 7472601"/>
              <a:gd name="connsiteY146" fmla="*/ 4206951 h 6858000"/>
              <a:gd name="connsiteX147" fmla="*/ 2819869 w 7472601"/>
              <a:gd name="connsiteY147" fmla="*/ 4252936 h 6858000"/>
              <a:gd name="connsiteX148" fmla="*/ 3143018 w 7472601"/>
              <a:gd name="connsiteY148" fmla="*/ 4332698 h 6858000"/>
              <a:gd name="connsiteX149" fmla="*/ 3241520 w 7472601"/>
              <a:gd name="connsiteY149" fmla="*/ 4385112 h 6858000"/>
              <a:gd name="connsiteX150" fmla="*/ 3374575 w 7472601"/>
              <a:gd name="connsiteY150" fmla="*/ 4451517 h 6858000"/>
              <a:gd name="connsiteX151" fmla="*/ 3505221 w 7472601"/>
              <a:gd name="connsiteY151" fmla="*/ 4480757 h 6858000"/>
              <a:gd name="connsiteX152" fmla="*/ 2626982 w 7472601"/>
              <a:gd name="connsiteY152" fmla="*/ 4206450 h 6858000"/>
              <a:gd name="connsiteX153" fmla="*/ 1310106 w 7472601"/>
              <a:gd name="connsiteY153" fmla="*/ 3943217 h 6858000"/>
              <a:gd name="connsiteX154" fmla="*/ 854994 w 7472601"/>
              <a:gd name="connsiteY154" fmla="*/ 4399136 h 6858000"/>
              <a:gd name="connsiteX155" fmla="*/ 742462 w 7472601"/>
              <a:gd name="connsiteY155" fmla="*/ 4594648 h 6858000"/>
              <a:gd name="connsiteX156" fmla="*/ 820602 w 7472601"/>
              <a:gd name="connsiteY156" fmla="*/ 4485915 h 6858000"/>
              <a:gd name="connsiteX157" fmla="*/ 878295 w 7472601"/>
              <a:gd name="connsiteY157" fmla="*/ 4403594 h 6858000"/>
              <a:gd name="connsiteX158" fmla="*/ 1240607 w 7472601"/>
              <a:gd name="connsiteY158" fmla="*/ 4010401 h 6858000"/>
              <a:gd name="connsiteX159" fmla="*/ 1310106 w 7472601"/>
              <a:gd name="connsiteY159" fmla="*/ 3943217 h 6858000"/>
              <a:gd name="connsiteX160" fmla="*/ 1423113 w 7472601"/>
              <a:gd name="connsiteY160" fmla="*/ 3874565 h 6858000"/>
              <a:gd name="connsiteX161" fmla="*/ 1260565 w 7472601"/>
              <a:gd name="connsiteY161" fmla="*/ 4031982 h 6858000"/>
              <a:gd name="connsiteX162" fmla="*/ 901900 w 7472601"/>
              <a:gd name="connsiteY162" fmla="*/ 4421236 h 6858000"/>
              <a:gd name="connsiteX163" fmla="*/ 845044 w 7472601"/>
              <a:gd name="connsiteY163" fmla="*/ 4502436 h 6858000"/>
              <a:gd name="connsiteX164" fmla="*/ 685926 w 7472601"/>
              <a:gd name="connsiteY164" fmla="*/ 4703069 h 6858000"/>
              <a:gd name="connsiteX165" fmla="*/ 684248 w 7472601"/>
              <a:gd name="connsiteY165" fmla="*/ 4706721 h 6858000"/>
              <a:gd name="connsiteX166" fmla="*/ 1423113 w 7472601"/>
              <a:gd name="connsiteY166" fmla="*/ 3874565 h 6858000"/>
              <a:gd name="connsiteX167" fmla="*/ 3316479 w 7472601"/>
              <a:gd name="connsiteY167" fmla="*/ 3872136 h 6858000"/>
              <a:gd name="connsiteX168" fmla="*/ 3546806 w 7472601"/>
              <a:gd name="connsiteY168" fmla="*/ 4356139 h 6858000"/>
              <a:gd name="connsiteX169" fmla="*/ 3364433 w 7472601"/>
              <a:gd name="connsiteY169" fmla="*/ 3953121 h 6858000"/>
              <a:gd name="connsiteX170" fmla="*/ 3316479 w 7472601"/>
              <a:gd name="connsiteY170" fmla="*/ 3872136 h 6858000"/>
              <a:gd name="connsiteX171" fmla="*/ 3291335 w 7472601"/>
              <a:gd name="connsiteY171" fmla="*/ 3767420 h 6858000"/>
              <a:gd name="connsiteX172" fmla="*/ 3390805 w 7472601"/>
              <a:gd name="connsiteY172" fmla="*/ 3937163 h 6858000"/>
              <a:gd name="connsiteX173" fmla="*/ 3579062 w 7472601"/>
              <a:gd name="connsiteY173" fmla="*/ 4359040 h 6858000"/>
              <a:gd name="connsiteX174" fmla="*/ 3467355 w 7472601"/>
              <a:gd name="connsiteY174" fmla="*/ 3988130 h 6858000"/>
              <a:gd name="connsiteX175" fmla="*/ 3310753 w 7472601"/>
              <a:gd name="connsiteY175" fmla="*/ 3787140 h 6858000"/>
              <a:gd name="connsiteX176" fmla="*/ 3291335 w 7472601"/>
              <a:gd name="connsiteY176" fmla="*/ 3767420 h 6858000"/>
              <a:gd name="connsiteX177" fmla="*/ 1635889 w 7472601"/>
              <a:gd name="connsiteY177" fmla="*/ 3709494 h 6858000"/>
              <a:gd name="connsiteX178" fmla="*/ 1634800 w 7472601"/>
              <a:gd name="connsiteY178" fmla="*/ 3731111 h 6858000"/>
              <a:gd name="connsiteX179" fmla="*/ 1635889 w 7472601"/>
              <a:gd name="connsiteY179" fmla="*/ 3709494 h 6858000"/>
              <a:gd name="connsiteX180" fmla="*/ 1510397 w 7472601"/>
              <a:gd name="connsiteY180" fmla="*/ 3684705 h 6858000"/>
              <a:gd name="connsiteX181" fmla="*/ 1146550 w 7472601"/>
              <a:gd name="connsiteY181" fmla="*/ 3802012 h 6858000"/>
              <a:gd name="connsiteX182" fmla="*/ 698834 w 7472601"/>
              <a:gd name="connsiteY182" fmla="*/ 3952272 h 6858000"/>
              <a:gd name="connsiteX183" fmla="*/ 34256 w 7472601"/>
              <a:gd name="connsiteY183" fmla="*/ 4347603 h 6858000"/>
              <a:gd name="connsiteX184" fmla="*/ 527241 w 7472601"/>
              <a:gd name="connsiteY184" fmla="*/ 4065078 h 6858000"/>
              <a:gd name="connsiteX185" fmla="*/ 1510397 w 7472601"/>
              <a:gd name="connsiteY185" fmla="*/ 3684705 h 6858000"/>
              <a:gd name="connsiteX186" fmla="*/ 1313114 w 7472601"/>
              <a:gd name="connsiteY186" fmla="*/ 3655216 h 6858000"/>
              <a:gd name="connsiteX187" fmla="*/ 1109304 w 7472601"/>
              <a:gd name="connsiteY187" fmla="*/ 3669030 h 6858000"/>
              <a:gd name="connsiteX188" fmla="*/ 8129 w 7472601"/>
              <a:gd name="connsiteY188" fmla="*/ 4330519 h 6858000"/>
              <a:gd name="connsiteX189" fmla="*/ 687572 w 7472601"/>
              <a:gd name="connsiteY189" fmla="*/ 3925629 h 6858000"/>
              <a:gd name="connsiteX190" fmla="*/ 1138365 w 7472601"/>
              <a:gd name="connsiteY190" fmla="*/ 3774515 h 6858000"/>
              <a:gd name="connsiteX191" fmla="*/ 1505579 w 7472601"/>
              <a:gd name="connsiteY191" fmla="*/ 3655526 h 6858000"/>
              <a:gd name="connsiteX192" fmla="*/ 1313114 w 7472601"/>
              <a:gd name="connsiteY192" fmla="*/ 3655216 h 6858000"/>
              <a:gd name="connsiteX193" fmla="*/ 3655073 w 7472601"/>
              <a:gd name="connsiteY193" fmla="*/ 3650884 h 6858000"/>
              <a:gd name="connsiteX194" fmla="*/ 3989938 w 7472601"/>
              <a:gd name="connsiteY194" fmla="*/ 3991685 h 6858000"/>
              <a:gd name="connsiteX195" fmla="*/ 4393907 w 7472601"/>
              <a:gd name="connsiteY195" fmla="*/ 4261258 h 6858000"/>
              <a:gd name="connsiteX196" fmla="*/ 4648051 w 7472601"/>
              <a:gd name="connsiteY196" fmla="*/ 4374051 h 6858000"/>
              <a:gd name="connsiteX197" fmla="*/ 4383389 w 7472601"/>
              <a:gd name="connsiteY197" fmla="*/ 4184369 h 6858000"/>
              <a:gd name="connsiteX198" fmla="*/ 4165508 w 7472601"/>
              <a:gd name="connsiteY198" fmla="*/ 4035196 h 6858000"/>
              <a:gd name="connsiteX199" fmla="*/ 4068162 w 7472601"/>
              <a:gd name="connsiteY199" fmla="*/ 3953394 h 6858000"/>
              <a:gd name="connsiteX200" fmla="*/ 3981416 w 7472601"/>
              <a:gd name="connsiteY200" fmla="*/ 3880482 h 6858000"/>
              <a:gd name="connsiteX201" fmla="*/ 3800147 w 7472601"/>
              <a:gd name="connsiteY201" fmla="*/ 3749872 h 6858000"/>
              <a:gd name="connsiteX202" fmla="*/ 3655073 w 7472601"/>
              <a:gd name="connsiteY202" fmla="*/ 3650884 h 6858000"/>
              <a:gd name="connsiteX203" fmla="*/ 3670252 w 7472601"/>
              <a:gd name="connsiteY203" fmla="*/ 3622798 h 6858000"/>
              <a:gd name="connsiteX204" fmla="*/ 3817258 w 7472601"/>
              <a:gd name="connsiteY204" fmla="*/ 3723577 h 6858000"/>
              <a:gd name="connsiteX205" fmla="*/ 4000461 w 7472601"/>
              <a:gd name="connsiteY205" fmla="*/ 3855966 h 6858000"/>
              <a:gd name="connsiteX206" fmla="*/ 4088180 w 7472601"/>
              <a:gd name="connsiteY206" fmla="*/ 3929774 h 6858000"/>
              <a:gd name="connsiteX207" fmla="*/ 4184555 w 7472601"/>
              <a:gd name="connsiteY207" fmla="*/ 4010683 h 6858000"/>
              <a:gd name="connsiteX208" fmla="*/ 4399563 w 7472601"/>
              <a:gd name="connsiteY208" fmla="*/ 4158106 h 6858000"/>
              <a:gd name="connsiteX209" fmla="*/ 4684469 w 7472601"/>
              <a:gd name="connsiteY209" fmla="*/ 4364680 h 6858000"/>
              <a:gd name="connsiteX210" fmla="*/ 4690271 w 7472601"/>
              <a:gd name="connsiteY210" fmla="*/ 4370034 h 6858000"/>
              <a:gd name="connsiteX211" fmla="*/ 4136093 w 7472601"/>
              <a:gd name="connsiteY211" fmla="*/ 3858466 h 6858000"/>
              <a:gd name="connsiteX212" fmla="*/ 3670252 w 7472601"/>
              <a:gd name="connsiteY212" fmla="*/ 3622798 h 6858000"/>
              <a:gd name="connsiteX213" fmla="*/ 4440129 w 7472601"/>
              <a:gd name="connsiteY213" fmla="*/ 3448571 h 6858000"/>
              <a:gd name="connsiteX214" fmla="*/ 4856525 w 7472601"/>
              <a:gd name="connsiteY214" fmla="*/ 3915351 h 6858000"/>
              <a:gd name="connsiteX215" fmla="*/ 5059055 w 7472601"/>
              <a:gd name="connsiteY215" fmla="*/ 4108918 h 6858000"/>
              <a:gd name="connsiteX216" fmla="*/ 5290070 w 7472601"/>
              <a:gd name="connsiteY216" fmla="*/ 4263619 h 6858000"/>
              <a:gd name="connsiteX217" fmla="*/ 4834991 w 7472601"/>
              <a:gd name="connsiteY217" fmla="*/ 3830985 h 6858000"/>
              <a:gd name="connsiteX218" fmla="*/ 4440129 w 7472601"/>
              <a:gd name="connsiteY218" fmla="*/ 3448571 h 6858000"/>
              <a:gd name="connsiteX219" fmla="*/ 4441737 w 7472601"/>
              <a:gd name="connsiteY219" fmla="*/ 3399734 h 6858000"/>
              <a:gd name="connsiteX220" fmla="*/ 4431236 w 7472601"/>
              <a:gd name="connsiteY220" fmla="*/ 3400954 h 6858000"/>
              <a:gd name="connsiteX221" fmla="*/ 4557150 w 7472601"/>
              <a:gd name="connsiteY221" fmla="*/ 3510023 h 6858000"/>
              <a:gd name="connsiteX222" fmla="*/ 4856936 w 7472601"/>
              <a:gd name="connsiteY222" fmla="*/ 3809146 h 6858000"/>
              <a:gd name="connsiteX223" fmla="*/ 5111996 w 7472601"/>
              <a:gd name="connsiteY223" fmla="*/ 4065759 h 6858000"/>
              <a:gd name="connsiteX224" fmla="*/ 5388878 w 7472601"/>
              <a:gd name="connsiteY224" fmla="*/ 4300185 h 6858000"/>
              <a:gd name="connsiteX225" fmla="*/ 5425556 w 7472601"/>
              <a:gd name="connsiteY225" fmla="*/ 4308967 h 6858000"/>
              <a:gd name="connsiteX226" fmla="*/ 4943646 w 7472601"/>
              <a:gd name="connsiteY226" fmla="*/ 3822916 h 6858000"/>
              <a:gd name="connsiteX227" fmla="*/ 4594837 w 7472601"/>
              <a:gd name="connsiteY227" fmla="*/ 3532274 h 6858000"/>
              <a:gd name="connsiteX228" fmla="*/ 4441737 w 7472601"/>
              <a:gd name="connsiteY228" fmla="*/ 3399734 h 6858000"/>
              <a:gd name="connsiteX229" fmla="*/ 5425834 w 7472601"/>
              <a:gd name="connsiteY229" fmla="*/ 3162785 h 6858000"/>
              <a:gd name="connsiteX230" fmla="*/ 5401644 w 7472601"/>
              <a:gd name="connsiteY230" fmla="*/ 3617847 h 6858000"/>
              <a:gd name="connsiteX231" fmla="*/ 5467256 w 7472601"/>
              <a:gd name="connsiteY231" fmla="*/ 4175494 h 6858000"/>
              <a:gd name="connsiteX232" fmla="*/ 5448069 w 7472601"/>
              <a:gd name="connsiteY232" fmla="*/ 3567554 h 6858000"/>
              <a:gd name="connsiteX233" fmla="*/ 5425834 w 7472601"/>
              <a:gd name="connsiteY233" fmla="*/ 3162785 h 6858000"/>
              <a:gd name="connsiteX234" fmla="*/ 1318687 w 7472601"/>
              <a:gd name="connsiteY234" fmla="*/ 3113840 h 6858000"/>
              <a:gd name="connsiteX235" fmla="*/ 1066793 w 7472601"/>
              <a:gd name="connsiteY235" fmla="*/ 3212171 h 6858000"/>
              <a:gd name="connsiteX236" fmla="*/ 993319 w 7472601"/>
              <a:gd name="connsiteY236" fmla="*/ 3247648 h 6858000"/>
              <a:gd name="connsiteX237" fmla="*/ 853081 w 7472601"/>
              <a:gd name="connsiteY237" fmla="*/ 3312410 h 6858000"/>
              <a:gd name="connsiteX238" fmla="*/ 805957 w 7472601"/>
              <a:gd name="connsiteY238" fmla="*/ 3330443 h 6858000"/>
              <a:gd name="connsiteX239" fmla="*/ 1318687 w 7472601"/>
              <a:gd name="connsiteY239" fmla="*/ 3113840 h 6858000"/>
              <a:gd name="connsiteX240" fmla="*/ 5453702 w 7472601"/>
              <a:gd name="connsiteY240" fmla="*/ 3090882 h 6858000"/>
              <a:gd name="connsiteX241" fmla="*/ 5480135 w 7472601"/>
              <a:gd name="connsiteY241" fmla="*/ 3565802 h 6858000"/>
              <a:gd name="connsiteX242" fmla="*/ 5499023 w 7472601"/>
              <a:gd name="connsiteY242" fmla="*/ 4166310 h 6858000"/>
              <a:gd name="connsiteX243" fmla="*/ 5547022 w 7472601"/>
              <a:gd name="connsiteY243" fmla="*/ 3607838 h 6858000"/>
              <a:gd name="connsiteX244" fmla="*/ 5515964 w 7472601"/>
              <a:gd name="connsiteY244" fmla="*/ 3378541 h 6858000"/>
              <a:gd name="connsiteX245" fmla="*/ 5453702 w 7472601"/>
              <a:gd name="connsiteY245" fmla="*/ 3090882 h 6858000"/>
              <a:gd name="connsiteX246" fmla="*/ 1238695 w 7472601"/>
              <a:gd name="connsiteY246" fmla="*/ 3076820 h 6858000"/>
              <a:gd name="connsiteX247" fmla="*/ 716371 w 7472601"/>
              <a:gd name="connsiteY247" fmla="*/ 3293249 h 6858000"/>
              <a:gd name="connsiteX248" fmla="*/ 579522 w 7472601"/>
              <a:gd name="connsiteY248" fmla="*/ 3371759 h 6858000"/>
              <a:gd name="connsiteX249" fmla="*/ 600288 w 7472601"/>
              <a:gd name="connsiteY249" fmla="*/ 3365555 h 6858000"/>
              <a:gd name="connsiteX250" fmla="*/ 840692 w 7472601"/>
              <a:gd name="connsiteY250" fmla="*/ 3284921 h 6858000"/>
              <a:gd name="connsiteX251" fmla="*/ 979248 w 7472601"/>
              <a:gd name="connsiteY251" fmla="*/ 3221003 h 6858000"/>
              <a:gd name="connsiteX252" fmla="*/ 1053282 w 7472601"/>
              <a:gd name="connsiteY252" fmla="*/ 3185247 h 6858000"/>
              <a:gd name="connsiteX253" fmla="*/ 1320603 w 7472601"/>
              <a:gd name="connsiteY253" fmla="*/ 3081281 h 6858000"/>
              <a:gd name="connsiteX254" fmla="*/ 1238695 w 7472601"/>
              <a:gd name="connsiteY254" fmla="*/ 3076820 h 6858000"/>
              <a:gd name="connsiteX255" fmla="*/ 5425627 w 7472601"/>
              <a:gd name="connsiteY255" fmla="*/ 2954192 h 6858000"/>
              <a:gd name="connsiteX256" fmla="*/ 5470770 w 7472601"/>
              <a:gd name="connsiteY256" fmla="*/ 3005435 h 6858000"/>
              <a:gd name="connsiteX257" fmla="*/ 5519779 w 7472601"/>
              <a:gd name="connsiteY257" fmla="*/ 4359223 h 6858000"/>
              <a:gd name="connsiteX258" fmla="*/ 5520293 w 7472601"/>
              <a:gd name="connsiteY258" fmla="*/ 4360602 h 6858000"/>
              <a:gd name="connsiteX259" fmla="*/ 5767221 w 7472601"/>
              <a:gd name="connsiteY259" fmla="*/ 4665564 h 6858000"/>
              <a:gd name="connsiteX260" fmla="*/ 6937169 w 7472601"/>
              <a:gd name="connsiteY260" fmla="*/ 4815941 h 6858000"/>
              <a:gd name="connsiteX261" fmla="*/ 6953922 w 7472601"/>
              <a:gd name="connsiteY261" fmla="*/ 4890068 h 6858000"/>
              <a:gd name="connsiteX262" fmla="*/ 6071359 w 7472601"/>
              <a:gd name="connsiteY262" fmla="*/ 4770770 h 6858000"/>
              <a:gd name="connsiteX263" fmla="*/ 6038839 w 7472601"/>
              <a:gd name="connsiteY263" fmla="*/ 4764474 h 6858000"/>
              <a:gd name="connsiteX264" fmla="*/ 6038706 w 7472601"/>
              <a:gd name="connsiteY264" fmla="*/ 4763847 h 6858000"/>
              <a:gd name="connsiteX265" fmla="*/ 6037784 w 7472601"/>
              <a:gd name="connsiteY265" fmla="*/ 4764270 h 6858000"/>
              <a:gd name="connsiteX266" fmla="*/ 6038839 w 7472601"/>
              <a:gd name="connsiteY266" fmla="*/ 4764474 h 6858000"/>
              <a:gd name="connsiteX267" fmla="*/ 6040338 w 7472601"/>
              <a:gd name="connsiteY267" fmla="*/ 4771418 h 6858000"/>
              <a:gd name="connsiteX268" fmla="*/ 6024488 w 7472601"/>
              <a:gd name="connsiteY268" fmla="*/ 4809903 h 6858000"/>
              <a:gd name="connsiteX269" fmla="*/ 5599771 w 7472601"/>
              <a:gd name="connsiteY269" fmla="*/ 5509652 h 6858000"/>
              <a:gd name="connsiteX270" fmla="*/ 5548843 w 7472601"/>
              <a:gd name="connsiteY270" fmla="*/ 5563845 h 6858000"/>
              <a:gd name="connsiteX271" fmla="*/ 5940952 w 7472601"/>
              <a:gd name="connsiteY271" fmla="*/ 6250028 h 6858000"/>
              <a:gd name="connsiteX272" fmla="*/ 6043441 w 7472601"/>
              <a:gd name="connsiteY272" fmla="*/ 6665847 h 6858000"/>
              <a:gd name="connsiteX273" fmla="*/ 6093432 w 7472601"/>
              <a:gd name="connsiteY273" fmla="*/ 6858000 h 6858000"/>
              <a:gd name="connsiteX274" fmla="*/ 6034344 w 7472601"/>
              <a:gd name="connsiteY274" fmla="*/ 6858000 h 6858000"/>
              <a:gd name="connsiteX275" fmla="*/ 6026679 w 7472601"/>
              <a:gd name="connsiteY275" fmla="*/ 6836959 h 6858000"/>
              <a:gd name="connsiteX276" fmla="*/ 5800441 w 7472601"/>
              <a:gd name="connsiteY276" fmla="*/ 6335286 h 6858000"/>
              <a:gd name="connsiteX277" fmla="*/ 5526562 w 7472601"/>
              <a:gd name="connsiteY277" fmla="*/ 5705388 h 6858000"/>
              <a:gd name="connsiteX278" fmla="*/ 5519640 w 7472601"/>
              <a:gd name="connsiteY278" fmla="*/ 5683774 h 6858000"/>
              <a:gd name="connsiteX279" fmla="*/ 5844559 w 7472601"/>
              <a:gd name="connsiteY279" fmla="*/ 6553349 h 6858000"/>
              <a:gd name="connsiteX280" fmla="*/ 5975994 w 7472601"/>
              <a:gd name="connsiteY280" fmla="*/ 6858000 h 6858000"/>
              <a:gd name="connsiteX281" fmla="*/ 5898547 w 7472601"/>
              <a:gd name="connsiteY281" fmla="*/ 6858000 h 6858000"/>
              <a:gd name="connsiteX282" fmla="*/ 5682041 w 7472601"/>
              <a:gd name="connsiteY282" fmla="*/ 6355860 h 6858000"/>
              <a:gd name="connsiteX283" fmla="*/ 5461758 w 7472601"/>
              <a:gd name="connsiteY283" fmla="*/ 5820220 h 6858000"/>
              <a:gd name="connsiteX284" fmla="*/ 5237282 w 7472601"/>
              <a:gd name="connsiteY284" fmla="*/ 6579086 h 6858000"/>
              <a:gd name="connsiteX285" fmla="*/ 5115009 w 7472601"/>
              <a:gd name="connsiteY285" fmla="*/ 6858000 h 6858000"/>
              <a:gd name="connsiteX286" fmla="*/ 5028074 w 7472601"/>
              <a:gd name="connsiteY286" fmla="*/ 6858000 h 6858000"/>
              <a:gd name="connsiteX287" fmla="*/ 5079508 w 7472601"/>
              <a:gd name="connsiteY287" fmla="*/ 6749074 h 6858000"/>
              <a:gd name="connsiteX288" fmla="*/ 5371846 w 7472601"/>
              <a:gd name="connsiteY288" fmla="*/ 5924413 h 6858000"/>
              <a:gd name="connsiteX289" fmla="*/ 5270512 w 7472601"/>
              <a:gd name="connsiteY289" fmla="*/ 6138975 h 6858000"/>
              <a:gd name="connsiteX290" fmla="*/ 5062409 w 7472601"/>
              <a:gd name="connsiteY290" fmla="*/ 6653544 h 6858000"/>
              <a:gd name="connsiteX291" fmla="*/ 5036628 w 7472601"/>
              <a:gd name="connsiteY291" fmla="*/ 6754247 h 6858000"/>
              <a:gd name="connsiteX292" fmla="*/ 5009112 w 7472601"/>
              <a:gd name="connsiteY292" fmla="*/ 6858000 h 6858000"/>
              <a:gd name="connsiteX293" fmla="*/ 4976679 w 7472601"/>
              <a:gd name="connsiteY293" fmla="*/ 6858000 h 6858000"/>
              <a:gd name="connsiteX294" fmla="*/ 5006537 w 7472601"/>
              <a:gd name="connsiteY294" fmla="*/ 6747068 h 6858000"/>
              <a:gd name="connsiteX295" fmla="*/ 5032723 w 7472601"/>
              <a:gd name="connsiteY295" fmla="*/ 6644957 h 6858000"/>
              <a:gd name="connsiteX296" fmla="*/ 5242949 w 7472601"/>
              <a:gd name="connsiteY296" fmla="*/ 6125175 h 6858000"/>
              <a:gd name="connsiteX297" fmla="*/ 5286321 w 7472601"/>
              <a:gd name="connsiteY297" fmla="*/ 6033555 h 6858000"/>
              <a:gd name="connsiteX298" fmla="*/ 5008210 w 7472601"/>
              <a:gd name="connsiteY298" fmla="*/ 6649194 h 6858000"/>
              <a:gd name="connsiteX299" fmla="*/ 4986321 w 7472601"/>
              <a:gd name="connsiteY299" fmla="*/ 6765687 h 6858000"/>
              <a:gd name="connsiteX300" fmla="*/ 4973474 w 7472601"/>
              <a:gd name="connsiteY300" fmla="*/ 6858000 h 6858000"/>
              <a:gd name="connsiteX301" fmla="*/ 4907178 w 7472601"/>
              <a:gd name="connsiteY301" fmla="*/ 6858000 h 6858000"/>
              <a:gd name="connsiteX302" fmla="*/ 4910810 w 7472601"/>
              <a:gd name="connsiteY302" fmla="*/ 6829660 h 6858000"/>
              <a:gd name="connsiteX303" fmla="*/ 4987461 w 7472601"/>
              <a:gd name="connsiteY303" fmla="*/ 6432994 h 6858000"/>
              <a:gd name="connsiteX304" fmla="*/ 5179262 w 7472601"/>
              <a:gd name="connsiteY304" fmla="*/ 6035044 h 6858000"/>
              <a:gd name="connsiteX305" fmla="*/ 4689678 w 7472601"/>
              <a:gd name="connsiteY305" fmla="*/ 6440241 h 6858000"/>
              <a:gd name="connsiteX306" fmla="*/ 4477543 w 7472601"/>
              <a:gd name="connsiteY306" fmla="*/ 6674836 h 6858000"/>
              <a:gd name="connsiteX307" fmla="*/ 4329957 w 7472601"/>
              <a:gd name="connsiteY307" fmla="*/ 6858000 h 6858000"/>
              <a:gd name="connsiteX308" fmla="*/ 4218595 w 7472601"/>
              <a:gd name="connsiteY308" fmla="*/ 6858000 h 6858000"/>
              <a:gd name="connsiteX309" fmla="*/ 4368888 w 7472601"/>
              <a:gd name="connsiteY309" fmla="*/ 6668412 h 6858000"/>
              <a:gd name="connsiteX310" fmla="*/ 4563091 w 7472601"/>
              <a:gd name="connsiteY310" fmla="*/ 6442508 h 6858000"/>
              <a:gd name="connsiteX311" fmla="*/ 5387324 w 7472601"/>
              <a:gd name="connsiteY311" fmla="*/ 5705830 h 6858000"/>
              <a:gd name="connsiteX312" fmla="*/ 5073620 w 7472601"/>
              <a:gd name="connsiteY312" fmla="*/ 5955437 h 6858000"/>
              <a:gd name="connsiteX313" fmla="*/ 4689789 w 7472601"/>
              <a:gd name="connsiteY313" fmla="*/ 6268382 h 6858000"/>
              <a:gd name="connsiteX314" fmla="*/ 4418722 w 7472601"/>
              <a:gd name="connsiteY314" fmla="*/ 6570886 h 6858000"/>
              <a:gd name="connsiteX315" fmla="*/ 4214944 w 7472601"/>
              <a:gd name="connsiteY315" fmla="*/ 6858000 h 6858000"/>
              <a:gd name="connsiteX316" fmla="*/ 4177898 w 7472601"/>
              <a:gd name="connsiteY316" fmla="*/ 6858000 h 6858000"/>
              <a:gd name="connsiteX317" fmla="*/ 4391597 w 7472601"/>
              <a:gd name="connsiteY317" fmla="*/ 6556370 h 6858000"/>
              <a:gd name="connsiteX318" fmla="*/ 4668889 w 7472601"/>
              <a:gd name="connsiteY318" fmla="*/ 6246399 h 6858000"/>
              <a:gd name="connsiteX319" fmla="*/ 5055427 w 7472601"/>
              <a:gd name="connsiteY319" fmla="*/ 5931476 h 6858000"/>
              <a:gd name="connsiteX320" fmla="*/ 5371814 w 7472601"/>
              <a:gd name="connsiteY320" fmla="*/ 5678975 h 6858000"/>
              <a:gd name="connsiteX321" fmla="*/ 4987918 w 7472601"/>
              <a:gd name="connsiteY321" fmla="*/ 5838701 h 6858000"/>
              <a:gd name="connsiteX322" fmla="*/ 4317146 w 7472601"/>
              <a:gd name="connsiteY322" fmla="*/ 6587716 h 6858000"/>
              <a:gd name="connsiteX323" fmla="*/ 4171627 w 7472601"/>
              <a:gd name="connsiteY323" fmla="*/ 6858000 h 6858000"/>
              <a:gd name="connsiteX324" fmla="*/ 4081585 w 7472601"/>
              <a:gd name="connsiteY324" fmla="*/ 6858000 h 6858000"/>
              <a:gd name="connsiteX325" fmla="*/ 4238603 w 7472601"/>
              <a:gd name="connsiteY325" fmla="*/ 6559341 h 6858000"/>
              <a:gd name="connsiteX326" fmla="*/ 4778333 w 7472601"/>
              <a:gd name="connsiteY326" fmla="*/ 5873626 h 6858000"/>
              <a:gd name="connsiteX327" fmla="*/ 5414185 w 7472601"/>
              <a:gd name="connsiteY327" fmla="*/ 5573882 h 6858000"/>
              <a:gd name="connsiteX328" fmla="*/ 5959648 w 7472601"/>
              <a:gd name="connsiteY328" fmla="*/ 4760797 h 6858000"/>
              <a:gd name="connsiteX329" fmla="*/ 5355019 w 7472601"/>
              <a:gd name="connsiteY329" fmla="*/ 4734672 h 6858000"/>
              <a:gd name="connsiteX330" fmla="*/ 5083565 w 7472601"/>
              <a:gd name="connsiteY330" fmla="*/ 5179121 h 6858000"/>
              <a:gd name="connsiteX331" fmla="*/ 4713577 w 7472601"/>
              <a:gd name="connsiteY331" fmla="*/ 5616803 h 6858000"/>
              <a:gd name="connsiteX332" fmla="*/ 3989559 w 7472601"/>
              <a:gd name="connsiteY332" fmla="*/ 6145945 h 6858000"/>
              <a:gd name="connsiteX333" fmla="*/ 3939824 w 7472601"/>
              <a:gd name="connsiteY333" fmla="*/ 6066900 h 6858000"/>
              <a:gd name="connsiteX334" fmla="*/ 4584537 w 7472601"/>
              <a:gd name="connsiteY334" fmla="*/ 5324826 h 6858000"/>
              <a:gd name="connsiteX335" fmla="*/ 5037105 w 7472601"/>
              <a:gd name="connsiteY335" fmla="*/ 5088765 h 6858000"/>
              <a:gd name="connsiteX336" fmla="*/ 5039930 w 7472601"/>
              <a:gd name="connsiteY336" fmla="*/ 5089585 h 6858000"/>
              <a:gd name="connsiteX337" fmla="*/ 5263764 w 7472601"/>
              <a:gd name="connsiteY337" fmla="*/ 4735525 h 6858000"/>
              <a:gd name="connsiteX338" fmla="*/ 4086300 w 7472601"/>
              <a:gd name="connsiteY338" fmla="*/ 4884599 h 6858000"/>
              <a:gd name="connsiteX339" fmla="*/ 4085485 w 7472601"/>
              <a:gd name="connsiteY339" fmla="*/ 4899070 h 6858000"/>
              <a:gd name="connsiteX340" fmla="*/ 3871915 w 7472601"/>
              <a:gd name="connsiteY340" fmla="*/ 5253645 h 6858000"/>
              <a:gd name="connsiteX341" fmla="*/ 3799374 w 7472601"/>
              <a:gd name="connsiteY341" fmla="*/ 5466127 h 6858000"/>
              <a:gd name="connsiteX342" fmla="*/ 3498850 w 7472601"/>
              <a:gd name="connsiteY342" fmla="*/ 6661888 h 6858000"/>
              <a:gd name="connsiteX343" fmla="*/ 3399216 w 7472601"/>
              <a:gd name="connsiteY343" fmla="*/ 6858000 h 6858000"/>
              <a:gd name="connsiteX344" fmla="*/ 3303688 w 7472601"/>
              <a:gd name="connsiteY344" fmla="*/ 6858000 h 6858000"/>
              <a:gd name="connsiteX345" fmla="*/ 3391774 w 7472601"/>
              <a:gd name="connsiteY345" fmla="*/ 6697181 h 6858000"/>
              <a:gd name="connsiteX346" fmla="*/ 3735540 w 7472601"/>
              <a:gd name="connsiteY346" fmla="*/ 5546923 h 6858000"/>
              <a:gd name="connsiteX347" fmla="*/ 3729438 w 7472601"/>
              <a:gd name="connsiteY347" fmla="*/ 5569058 h 6858000"/>
              <a:gd name="connsiteX348" fmla="*/ 3707782 w 7472601"/>
              <a:gd name="connsiteY348" fmla="*/ 5644908 h 6858000"/>
              <a:gd name="connsiteX349" fmla="*/ 3583827 w 7472601"/>
              <a:gd name="connsiteY349" fmla="*/ 6039215 h 6858000"/>
              <a:gd name="connsiteX350" fmla="*/ 3547861 w 7472601"/>
              <a:gd name="connsiteY350" fmla="*/ 6129609 h 6858000"/>
              <a:gd name="connsiteX351" fmla="*/ 3490905 w 7472601"/>
              <a:gd name="connsiteY351" fmla="*/ 6277660 h 6858000"/>
              <a:gd name="connsiteX352" fmla="*/ 3455859 w 7472601"/>
              <a:gd name="connsiteY352" fmla="*/ 6391301 h 6858000"/>
              <a:gd name="connsiteX353" fmla="*/ 3429112 w 7472601"/>
              <a:gd name="connsiteY353" fmla="*/ 6479469 h 6858000"/>
              <a:gd name="connsiteX354" fmla="*/ 3304862 w 7472601"/>
              <a:gd name="connsiteY354" fmla="*/ 6796476 h 6858000"/>
              <a:gd name="connsiteX355" fmla="*/ 3276071 w 7472601"/>
              <a:gd name="connsiteY355" fmla="*/ 6858000 h 6858000"/>
              <a:gd name="connsiteX356" fmla="*/ 3240805 w 7472601"/>
              <a:gd name="connsiteY356" fmla="*/ 6858000 h 6858000"/>
              <a:gd name="connsiteX357" fmla="*/ 3275917 w 7472601"/>
              <a:gd name="connsiteY357" fmla="*/ 6783192 h 6858000"/>
              <a:gd name="connsiteX358" fmla="*/ 3399358 w 7472601"/>
              <a:gd name="connsiteY358" fmla="*/ 6469011 h 6858000"/>
              <a:gd name="connsiteX359" fmla="*/ 3425650 w 7472601"/>
              <a:gd name="connsiteY359" fmla="*/ 6381333 h 6858000"/>
              <a:gd name="connsiteX360" fmla="*/ 3460661 w 7472601"/>
              <a:gd name="connsiteY360" fmla="*/ 6266763 h 6858000"/>
              <a:gd name="connsiteX361" fmla="*/ 3518021 w 7472601"/>
              <a:gd name="connsiteY361" fmla="*/ 6117298 h 6858000"/>
              <a:gd name="connsiteX362" fmla="*/ 3554035 w 7472601"/>
              <a:gd name="connsiteY362" fmla="*/ 6027832 h 6858000"/>
              <a:gd name="connsiteX363" fmla="*/ 3677174 w 7472601"/>
              <a:gd name="connsiteY363" fmla="*/ 5636351 h 6858000"/>
              <a:gd name="connsiteX364" fmla="*/ 3698819 w 7472601"/>
              <a:gd name="connsiteY364" fmla="*/ 5560503 h 6858000"/>
              <a:gd name="connsiteX365" fmla="*/ 3702094 w 7472601"/>
              <a:gd name="connsiteY365" fmla="*/ 5549194 h 6858000"/>
              <a:gd name="connsiteX366" fmla="*/ 3398355 w 7472601"/>
              <a:gd name="connsiteY366" fmla="*/ 6094603 h 6858000"/>
              <a:gd name="connsiteX367" fmla="*/ 3193941 w 7472601"/>
              <a:gd name="connsiteY367" fmla="*/ 6798775 h 6858000"/>
              <a:gd name="connsiteX368" fmla="*/ 3184140 w 7472601"/>
              <a:gd name="connsiteY368" fmla="*/ 6858000 h 6858000"/>
              <a:gd name="connsiteX369" fmla="*/ 3099978 w 7472601"/>
              <a:gd name="connsiteY369" fmla="*/ 6858000 h 6858000"/>
              <a:gd name="connsiteX370" fmla="*/ 3101556 w 7472601"/>
              <a:gd name="connsiteY370" fmla="*/ 6843337 h 6858000"/>
              <a:gd name="connsiteX371" fmla="*/ 3370162 w 7472601"/>
              <a:gd name="connsiteY371" fmla="*/ 5785550 h 6858000"/>
              <a:gd name="connsiteX372" fmla="*/ 3746477 w 7472601"/>
              <a:gd name="connsiteY372" fmla="*/ 5377889 h 6858000"/>
              <a:gd name="connsiteX373" fmla="*/ 3863399 w 7472601"/>
              <a:gd name="connsiteY373" fmla="*/ 5087257 h 6858000"/>
              <a:gd name="connsiteX374" fmla="*/ 3968712 w 7472601"/>
              <a:gd name="connsiteY374" fmla="*/ 4913989 h 6858000"/>
              <a:gd name="connsiteX375" fmla="*/ 2792390 w 7472601"/>
              <a:gd name="connsiteY375" fmla="*/ 5382974 h 6858000"/>
              <a:gd name="connsiteX376" fmla="*/ 2714982 w 7472601"/>
              <a:gd name="connsiteY376" fmla="*/ 5427051 h 6858000"/>
              <a:gd name="connsiteX377" fmla="*/ 2813361 w 7472601"/>
              <a:gd name="connsiteY377" fmla="*/ 6023912 h 6858000"/>
              <a:gd name="connsiteX378" fmla="*/ 2688430 w 7472601"/>
              <a:gd name="connsiteY378" fmla="*/ 6801564 h 6858000"/>
              <a:gd name="connsiteX379" fmla="*/ 2629626 w 7472601"/>
              <a:gd name="connsiteY379" fmla="*/ 6763394 h 6858000"/>
              <a:gd name="connsiteX380" fmla="*/ 2565328 w 7472601"/>
              <a:gd name="connsiteY380" fmla="*/ 5516399 h 6858000"/>
              <a:gd name="connsiteX381" fmla="*/ 1922999 w 7472601"/>
              <a:gd name="connsiteY381" fmla="*/ 5980343 h 6858000"/>
              <a:gd name="connsiteX382" fmla="*/ 1950261 w 7472601"/>
              <a:gd name="connsiteY382" fmla="*/ 6405858 h 6858000"/>
              <a:gd name="connsiteX383" fmla="*/ 2365554 w 7472601"/>
              <a:gd name="connsiteY383" fmla="*/ 6759107 h 6858000"/>
              <a:gd name="connsiteX384" fmla="*/ 2424142 w 7472601"/>
              <a:gd name="connsiteY384" fmla="*/ 6858000 h 6858000"/>
              <a:gd name="connsiteX385" fmla="*/ 2395994 w 7472601"/>
              <a:gd name="connsiteY385" fmla="*/ 6858000 h 6858000"/>
              <a:gd name="connsiteX386" fmla="*/ 2392863 w 7472601"/>
              <a:gd name="connsiteY386" fmla="*/ 6852964 h 6858000"/>
              <a:gd name="connsiteX387" fmla="*/ 2017589 w 7472601"/>
              <a:gd name="connsiteY387" fmla="*/ 6493982 h 6858000"/>
              <a:gd name="connsiteX388" fmla="*/ 2147336 w 7472601"/>
              <a:gd name="connsiteY388" fmla="*/ 6594052 h 6858000"/>
              <a:gd name="connsiteX389" fmla="*/ 2207047 w 7472601"/>
              <a:gd name="connsiteY389" fmla="*/ 6654540 h 6858000"/>
              <a:gd name="connsiteX390" fmla="*/ 2299106 w 7472601"/>
              <a:gd name="connsiteY390" fmla="*/ 6778931 h 6858000"/>
              <a:gd name="connsiteX391" fmla="*/ 2314430 w 7472601"/>
              <a:gd name="connsiteY391" fmla="*/ 6801144 h 6858000"/>
              <a:gd name="connsiteX392" fmla="*/ 2352406 w 7472601"/>
              <a:gd name="connsiteY392" fmla="*/ 6858000 h 6858000"/>
              <a:gd name="connsiteX393" fmla="*/ 2314492 w 7472601"/>
              <a:gd name="connsiteY393" fmla="*/ 6858000 h 6858000"/>
              <a:gd name="connsiteX394" fmla="*/ 2288095 w 7472601"/>
              <a:gd name="connsiteY394" fmla="*/ 6818030 h 6858000"/>
              <a:gd name="connsiteX395" fmla="*/ 2272768 w 7472601"/>
              <a:gd name="connsiteY395" fmla="*/ 6795822 h 6858000"/>
              <a:gd name="connsiteX396" fmla="*/ 2182715 w 7472601"/>
              <a:gd name="connsiteY396" fmla="*/ 6675071 h 6858000"/>
              <a:gd name="connsiteX397" fmla="*/ 2032061 w 7472601"/>
              <a:gd name="connsiteY397" fmla="*/ 6541380 h 6858000"/>
              <a:gd name="connsiteX398" fmla="*/ 2257220 w 7472601"/>
              <a:gd name="connsiteY398" fmla="*/ 6826257 h 6858000"/>
              <a:gd name="connsiteX399" fmla="*/ 2281324 w 7472601"/>
              <a:gd name="connsiteY399" fmla="*/ 6858000 h 6858000"/>
              <a:gd name="connsiteX400" fmla="*/ 2242860 w 7472601"/>
              <a:gd name="connsiteY400" fmla="*/ 6858000 h 6858000"/>
              <a:gd name="connsiteX401" fmla="*/ 2232818 w 7472601"/>
              <a:gd name="connsiteY401" fmla="*/ 6844926 h 6858000"/>
              <a:gd name="connsiteX402" fmla="*/ 1990172 w 7472601"/>
              <a:gd name="connsiteY402" fmla="*/ 6542121 h 6858000"/>
              <a:gd name="connsiteX403" fmla="*/ 2124090 w 7472601"/>
              <a:gd name="connsiteY403" fmla="*/ 6761017 h 6858000"/>
              <a:gd name="connsiteX404" fmla="*/ 2200380 w 7472601"/>
              <a:gd name="connsiteY404" fmla="*/ 6858000 h 6858000"/>
              <a:gd name="connsiteX405" fmla="*/ 2147507 w 7472601"/>
              <a:gd name="connsiteY405" fmla="*/ 6858000 h 6858000"/>
              <a:gd name="connsiteX406" fmla="*/ 2070668 w 7472601"/>
              <a:gd name="connsiteY406" fmla="*/ 6761520 h 6858000"/>
              <a:gd name="connsiteX407" fmla="*/ 1975142 w 7472601"/>
              <a:gd name="connsiteY407" fmla="*/ 6585570 h 6858000"/>
              <a:gd name="connsiteX408" fmla="*/ 2050035 w 7472601"/>
              <a:gd name="connsiteY408" fmla="*/ 6813345 h 6858000"/>
              <a:gd name="connsiteX409" fmla="*/ 2063025 w 7472601"/>
              <a:gd name="connsiteY409" fmla="*/ 6858000 h 6858000"/>
              <a:gd name="connsiteX410" fmla="*/ 2021675 w 7472601"/>
              <a:gd name="connsiteY410" fmla="*/ 6858000 h 6858000"/>
              <a:gd name="connsiteX411" fmla="*/ 2019308 w 7472601"/>
              <a:gd name="connsiteY411" fmla="*/ 6847118 h 6858000"/>
              <a:gd name="connsiteX412" fmla="*/ 1938835 w 7472601"/>
              <a:gd name="connsiteY412" fmla="*/ 6551160 h 6858000"/>
              <a:gd name="connsiteX413" fmla="*/ 1953230 w 7472601"/>
              <a:gd name="connsiteY413" fmla="*/ 6759699 h 6858000"/>
              <a:gd name="connsiteX414" fmla="*/ 1956763 w 7472601"/>
              <a:gd name="connsiteY414" fmla="*/ 6778191 h 6858000"/>
              <a:gd name="connsiteX415" fmla="*/ 1967925 w 7472601"/>
              <a:gd name="connsiteY415" fmla="*/ 6858000 h 6858000"/>
              <a:gd name="connsiteX416" fmla="*/ 1936622 w 7472601"/>
              <a:gd name="connsiteY416" fmla="*/ 6858000 h 6858000"/>
              <a:gd name="connsiteX417" fmla="*/ 1926261 w 7472601"/>
              <a:gd name="connsiteY417" fmla="*/ 6784064 h 6858000"/>
              <a:gd name="connsiteX418" fmla="*/ 1922724 w 7472601"/>
              <a:gd name="connsiteY418" fmla="*/ 6765577 h 6858000"/>
              <a:gd name="connsiteX419" fmla="*/ 1904650 w 7472601"/>
              <a:gd name="connsiteY419" fmla="*/ 6639616 h 6858000"/>
              <a:gd name="connsiteX420" fmla="*/ 1885273 w 7472601"/>
              <a:gd name="connsiteY420" fmla="*/ 6858000 h 6858000"/>
              <a:gd name="connsiteX421" fmla="*/ 1854363 w 7472601"/>
              <a:gd name="connsiteY421" fmla="*/ 6858000 h 6858000"/>
              <a:gd name="connsiteX422" fmla="*/ 1880391 w 7472601"/>
              <a:gd name="connsiteY422" fmla="*/ 6603796 h 6858000"/>
              <a:gd name="connsiteX423" fmla="*/ 1818273 w 7472601"/>
              <a:gd name="connsiteY423" fmla="*/ 6715729 h 6858000"/>
              <a:gd name="connsiteX424" fmla="*/ 1794691 w 7472601"/>
              <a:gd name="connsiteY424" fmla="*/ 6843239 h 6858000"/>
              <a:gd name="connsiteX425" fmla="*/ 1794914 w 7472601"/>
              <a:gd name="connsiteY425" fmla="*/ 6858000 h 6858000"/>
              <a:gd name="connsiteX426" fmla="*/ 1746128 w 7472601"/>
              <a:gd name="connsiteY426" fmla="*/ 6858000 h 6858000"/>
              <a:gd name="connsiteX427" fmla="*/ 1753934 w 7472601"/>
              <a:gd name="connsiteY427" fmla="*/ 6724796 h 6858000"/>
              <a:gd name="connsiteX428" fmla="*/ 1792053 w 7472601"/>
              <a:gd name="connsiteY428" fmla="*/ 6572396 h 6858000"/>
              <a:gd name="connsiteX429" fmla="*/ 1862248 w 7472601"/>
              <a:gd name="connsiteY429" fmla="*/ 6266397 h 6858000"/>
              <a:gd name="connsiteX430" fmla="*/ 1862250 w 7472601"/>
              <a:gd name="connsiteY430" fmla="*/ 6033531 h 6858000"/>
              <a:gd name="connsiteX431" fmla="*/ 1211999 w 7472601"/>
              <a:gd name="connsiteY431" fmla="*/ 6683610 h 6858000"/>
              <a:gd name="connsiteX432" fmla="*/ 1213266 w 7472601"/>
              <a:gd name="connsiteY432" fmla="*/ 6691947 h 6858000"/>
              <a:gd name="connsiteX433" fmla="*/ 1203370 w 7472601"/>
              <a:gd name="connsiteY433" fmla="*/ 6850676 h 6858000"/>
              <a:gd name="connsiteX434" fmla="*/ 1203671 w 7472601"/>
              <a:gd name="connsiteY434" fmla="*/ 6858000 h 6858000"/>
              <a:gd name="connsiteX435" fmla="*/ 1143180 w 7472601"/>
              <a:gd name="connsiteY435" fmla="*/ 6858000 h 6858000"/>
              <a:gd name="connsiteX436" fmla="*/ 1142176 w 7472601"/>
              <a:gd name="connsiteY436" fmla="*/ 6766045 h 6858000"/>
              <a:gd name="connsiteX437" fmla="*/ 1067484 w 7472601"/>
              <a:gd name="connsiteY437" fmla="*/ 6858000 h 6858000"/>
              <a:gd name="connsiteX438" fmla="*/ 953928 w 7472601"/>
              <a:gd name="connsiteY438" fmla="*/ 6858000 h 6858000"/>
              <a:gd name="connsiteX439" fmla="*/ 959715 w 7472601"/>
              <a:gd name="connsiteY439" fmla="*/ 6850185 h 6858000"/>
              <a:gd name="connsiteX440" fmla="*/ 1483788 w 7472601"/>
              <a:gd name="connsiteY440" fmla="*/ 6259174 h 6858000"/>
              <a:gd name="connsiteX441" fmla="*/ 1100671 w 7472601"/>
              <a:gd name="connsiteY441" fmla="*/ 6252137 h 6858000"/>
              <a:gd name="connsiteX442" fmla="*/ 1090144 w 7472601"/>
              <a:gd name="connsiteY442" fmla="*/ 6256748 h 6858000"/>
              <a:gd name="connsiteX443" fmla="*/ 1095872 w 7472601"/>
              <a:gd name="connsiteY443" fmla="*/ 6271892 h 6858000"/>
              <a:gd name="connsiteX444" fmla="*/ 262785 w 7472601"/>
              <a:gd name="connsiteY444" fmla="*/ 6845450 h 6858000"/>
              <a:gd name="connsiteX445" fmla="*/ 209968 w 7472601"/>
              <a:gd name="connsiteY445" fmla="*/ 6770713 h 6858000"/>
              <a:gd name="connsiteX446" fmla="*/ 873460 w 7472601"/>
              <a:gd name="connsiteY446" fmla="*/ 6253768 h 6858000"/>
              <a:gd name="connsiteX447" fmla="*/ 192686 w 7472601"/>
              <a:gd name="connsiteY447" fmla="*/ 5849257 h 6858000"/>
              <a:gd name="connsiteX448" fmla="*/ 4696 w 7472601"/>
              <a:gd name="connsiteY448" fmla="*/ 5697668 h 6858000"/>
              <a:gd name="connsiteX449" fmla="*/ 0 w 7472601"/>
              <a:gd name="connsiteY449" fmla="*/ 5689984 h 6858000"/>
              <a:gd name="connsiteX450" fmla="*/ 0 w 7472601"/>
              <a:gd name="connsiteY450" fmla="*/ 5513472 h 6858000"/>
              <a:gd name="connsiteX451" fmla="*/ 174101 w 7472601"/>
              <a:gd name="connsiteY451" fmla="*/ 5620277 h 6858000"/>
              <a:gd name="connsiteX452" fmla="*/ 891800 w 7472601"/>
              <a:gd name="connsiteY452" fmla="*/ 6036935 h 6858000"/>
              <a:gd name="connsiteX453" fmla="*/ 1072219 w 7472601"/>
              <a:gd name="connsiteY453" fmla="*/ 6169443 h 6858000"/>
              <a:gd name="connsiteX454" fmla="*/ 1074117 w 7472601"/>
              <a:gd name="connsiteY454" fmla="*/ 6170301 h 6858000"/>
              <a:gd name="connsiteX455" fmla="*/ 1083114 w 7472601"/>
              <a:gd name="connsiteY455" fmla="*/ 6174131 h 6858000"/>
              <a:gd name="connsiteX456" fmla="*/ 1543010 w 7472601"/>
              <a:gd name="connsiteY456" fmla="*/ 6191140 h 6858000"/>
              <a:gd name="connsiteX457" fmla="*/ 1551080 w 7472601"/>
              <a:gd name="connsiteY457" fmla="*/ 6195006 h 6858000"/>
              <a:gd name="connsiteX458" fmla="*/ 2345443 w 7472601"/>
              <a:gd name="connsiteY458" fmla="*/ 5549882 h 6858000"/>
              <a:gd name="connsiteX459" fmla="*/ 1721499 w 7472601"/>
              <a:gd name="connsiteY459" fmla="*/ 5599969 h 6858000"/>
              <a:gd name="connsiteX460" fmla="*/ 767716 w 7472601"/>
              <a:gd name="connsiteY460" fmla="*/ 5472768 h 6858000"/>
              <a:gd name="connsiteX461" fmla="*/ 722147 w 7472601"/>
              <a:gd name="connsiteY461" fmla="*/ 5393091 h 6858000"/>
              <a:gd name="connsiteX462" fmla="*/ 1485552 w 7472601"/>
              <a:gd name="connsiteY462" fmla="*/ 5313202 h 6858000"/>
              <a:gd name="connsiteX463" fmla="*/ 2143004 w 7472601"/>
              <a:gd name="connsiteY463" fmla="*/ 5402420 h 6858000"/>
              <a:gd name="connsiteX464" fmla="*/ 1933391 w 7472601"/>
              <a:gd name="connsiteY464" fmla="*/ 5156971 h 6858000"/>
              <a:gd name="connsiteX465" fmla="*/ 1827118 w 7472601"/>
              <a:gd name="connsiteY465" fmla="*/ 4968410 h 6858000"/>
              <a:gd name="connsiteX466" fmla="*/ 1837349 w 7472601"/>
              <a:gd name="connsiteY466" fmla="*/ 4956357 h 6858000"/>
              <a:gd name="connsiteX467" fmla="*/ 2162835 w 7472601"/>
              <a:gd name="connsiteY467" fmla="*/ 5187853 h 6858000"/>
              <a:gd name="connsiteX468" fmla="*/ 2257167 w 7472601"/>
              <a:gd name="connsiteY468" fmla="*/ 5462123 h 6858000"/>
              <a:gd name="connsiteX469" fmla="*/ 2261598 w 7472601"/>
              <a:gd name="connsiteY469" fmla="*/ 5467998 h 6858000"/>
              <a:gd name="connsiteX470" fmla="*/ 2437177 w 7472601"/>
              <a:gd name="connsiteY470" fmla="*/ 5479608 h 6858000"/>
              <a:gd name="connsiteX471" fmla="*/ 2445247 w 7472601"/>
              <a:gd name="connsiteY471" fmla="*/ 5483476 h 6858000"/>
              <a:gd name="connsiteX472" fmla="*/ 2743626 w 7472601"/>
              <a:gd name="connsiteY472" fmla="*/ 5304819 h 6858000"/>
              <a:gd name="connsiteX473" fmla="*/ 3048102 w 7472601"/>
              <a:gd name="connsiteY473" fmla="*/ 5150595 h 6858000"/>
              <a:gd name="connsiteX474" fmla="*/ 1799414 w 7472601"/>
              <a:gd name="connsiteY474" fmla="*/ 4694732 h 6858000"/>
              <a:gd name="connsiteX475" fmla="*/ 1771735 w 7472601"/>
              <a:gd name="connsiteY475" fmla="*/ 4619929 h 6858000"/>
              <a:gd name="connsiteX476" fmla="*/ 3104273 w 7472601"/>
              <a:gd name="connsiteY476" fmla="*/ 5076159 h 6858000"/>
              <a:gd name="connsiteX477" fmla="*/ 3113245 w 7472601"/>
              <a:gd name="connsiteY477" fmla="*/ 5090705 h 6858000"/>
              <a:gd name="connsiteX478" fmla="*/ 3126294 w 7472601"/>
              <a:gd name="connsiteY478" fmla="*/ 5114400 h 6858000"/>
              <a:gd name="connsiteX479" fmla="*/ 3937433 w 7472601"/>
              <a:gd name="connsiteY479" fmla="*/ 4830473 h 6858000"/>
              <a:gd name="connsiteX480" fmla="*/ 3590475 w 7472601"/>
              <a:gd name="connsiteY480" fmla="*/ 4597974 h 6858000"/>
              <a:gd name="connsiteX481" fmla="*/ 3100264 w 7472601"/>
              <a:gd name="connsiteY481" fmla="*/ 4579845 h 6858000"/>
              <a:gd name="connsiteX482" fmla="*/ 2183576 w 7472601"/>
              <a:gd name="connsiteY482" fmla="*/ 4227150 h 6858000"/>
              <a:gd name="connsiteX483" fmla="*/ 2151029 w 7472601"/>
              <a:gd name="connsiteY483" fmla="*/ 4146947 h 6858000"/>
              <a:gd name="connsiteX484" fmla="*/ 3563434 w 7472601"/>
              <a:gd name="connsiteY484" fmla="*/ 4469115 h 6858000"/>
              <a:gd name="connsiteX485" fmla="*/ 3177952 w 7472601"/>
              <a:gd name="connsiteY485" fmla="*/ 3657386 h 6858000"/>
              <a:gd name="connsiteX486" fmla="*/ 3189263 w 7472601"/>
              <a:gd name="connsiteY486" fmla="*/ 3625726 h 6858000"/>
              <a:gd name="connsiteX487" fmla="*/ 3560912 w 7472601"/>
              <a:gd name="connsiteY487" fmla="*/ 4079863 h 6858000"/>
              <a:gd name="connsiteX488" fmla="*/ 3626636 w 7472601"/>
              <a:gd name="connsiteY488" fmla="*/ 4512230 h 6858000"/>
              <a:gd name="connsiteX489" fmla="*/ 3653088 w 7472601"/>
              <a:gd name="connsiteY489" fmla="*/ 4521417 h 6858000"/>
              <a:gd name="connsiteX490" fmla="*/ 3988128 w 7472601"/>
              <a:gd name="connsiteY490" fmla="*/ 4817267 h 6858000"/>
              <a:gd name="connsiteX491" fmla="*/ 4830582 w 7472601"/>
              <a:gd name="connsiteY491" fmla="*/ 4676000 h 6858000"/>
              <a:gd name="connsiteX492" fmla="*/ 4830100 w 7472601"/>
              <a:gd name="connsiteY492" fmla="*/ 4675554 h 6858000"/>
              <a:gd name="connsiteX493" fmla="*/ 4036318 w 7472601"/>
              <a:gd name="connsiteY493" fmla="*/ 4147013 h 6858000"/>
              <a:gd name="connsiteX494" fmla="*/ 3432098 w 7472601"/>
              <a:gd name="connsiteY494" fmla="*/ 3537312 h 6858000"/>
              <a:gd name="connsiteX495" fmla="*/ 3446761 w 7472601"/>
              <a:gd name="connsiteY495" fmla="*/ 3461278 h 6858000"/>
              <a:gd name="connsiteX496" fmla="*/ 4419733 w 7472601"/>
              <a:gd name="connsiteY496" fmla="*/ 3963555 h 6858000"/>
              <a:gd name="connsiteX497" fmla="*/ 4781371 w 7472601"/>
              <a:gd name="connsiteY497" fmla="*/ 4458604 h 6858000"/>
              <a:gd name="connsiteX498" fmla="*/ 4780440 w 7472601"/>
              <a:gd name="connsiteY498" fmla="*/ 4470290 h 6858000"/>
              <a:gd name="connsiteX499" fmla="*/ 4898954 w 7472601"/>
              <a:gd name="connsiteY499" fmla="*/ 4662092 h 6858000"/>
              <a:gd name="connsiteX500" fmla="*/ 4900699 w 7472601"/>
              <a:gd name="connsiteY500" fmla="*/ 4670867 h 6858000"/>
              <a:gd name="connsiteX501" fmla="*/ 5714511 w 7472601"/>
              <a:gd name="connsiteY501" fmla="*/ 4663483 h 6858000"/>
              <a:gd name="connsiteX502" fmla="*/ 5464793 w 7472601"/>
              <a:gd name="connsiteY502" fmla="*/ 4393556 h 6858000"/>
              <a:gd name="connsiteX503" fmla="*/ 5461897 w 7472601"/>
              <a:gd name="connsiteY503" fmla="*/ 4390879 h 6858000"/>
              <a:gd name="connsiteX504" fmla="*/ 4294126 w 7472601"/>
              <a:gd name="connsiteY504" fmla="*/ 3303048 h 6858000"/>
              <a:gd name="connsiteX505" fmla="*/ 4305321 w 7472601"/>
              <a:gd name="connsiteY505" fmla="*/ 3256953 h 6858000"/>
              <a:gd name="connsiteX506" fmla="*/ 4949299 w 7472601"/>
              <a:gd name="connsiteY506" fmla="*/ 3766336 h 6858000"/>
              <a:gd name="connsiteX507" fmla="*/ 5291452 w 7472601"/>
              <a:gd name="connsiteY507" fmla="*/ 4076801 h 6858000"/>
              <a:gd name="connsiteX508" fmla="*/ 5434998 w 7472601"/>
              <a:gd name="connsiteY508" fmla="*/ 4254100 h 6858000"/>
              <a:gd name="connsiteX509" fmla="*/ 5351015 w 7472601"/>
              <a:gd name="connsiteY509" fmla="*/ 3760989 h 6858000"/>
              <a:gd name="connsiteX510" fmla="*/ 5413780 w 7472601"/>
              <a:gd name="connsiteY510" fmla="*/ 2966265 h 6858000"/>
              <a:gd name="connsiteX511" fmla="*/ 5425627 w 7472601"/>
              <a:gd name="connsiteY511" fmla="*/ 2954192 h 6858000"/>
              <a:gd name="connsiteX512" fmla="*/ 6604735 w 7472601"/>
              <a:gd name="connsiteY512" fmla="*/ 2041381 h 6858000"/>
              <a:gd name="connsiteX513" fmla="*/ 7204487 w 7472601"/>
              <a:gd name="connsiteY513" fmla="*/ 2742112 h 6858000"/>
              <a:gd name="connsiteX514" fmla="*/ 7131592 w 7472601"/>
              <a:gd name="connsiteY514" fmla="*/ 2672096 h 6858000"/>
              <a:gd name="connsiteX515" fmla="*/ 6996344 w 7472601"/>
              <a:gd name="connsiteY515" fmla="*/ 2518310 h 6858000"/>
              <a:gd name="connsiteX516" fmla="*/ 6735495 w 7472601"/>
              <a:gd name="connsiteY516" fmla="*/ 2196890 h 6858000"/>
              <a:gd name="connsiteX517" fmla="*/ 6721901 w 7472601"/>
              <a:gd name="connsiteY517" fmla="*/ 2179274 h 6858000"/>
              <a:gd name="connsiteX518" fmla="*/ 6604735 w 7472601"/>
              <a:gd name="connsiteY518" fmla="*/ 2041381 h 6858000"/>
              <a:gd name="connsiteX519" fmla="*/ 6591670 w 7472601"/>
              <a:gd name="connsiteY519" fmla="*/ 1988277 h 6858000"/>
              <a:gd name="connsiteX520" fmla="*/ 6747349 w 7472601"/>
              <a:gd name="connsiteY520" fmla="*/ 2160069 h 6858000"/>
              <a:gd name="connsiteX521" fmla="*/ 6760943 w 7472601"/>
              <a:gd name="connsiteY521" fmla="*/ 2177686 h 6858000"/>
              <a:gd name="connsiteX522" fmla="*/ 7021065 w 7472601"/>
              <a:gd name="connsiteY522" fmla="*/ 2498102 h 6858000"/>
              <a:gd name="connsiteX523" fmla="*/ 7155223 w 7472601"/>
              <a:gd name="connsiteY523" fmla="*/ 2650386 h 6858000"/>
              <a:gd name="connsiteX524" fmla="*/ 7203167 w 7472601"/>
              <a:gd name="connsiteY524" fmla="*/ 2697288 h 6858000"/>
              <a:gd name="connsiteX525" fmla="*/ 6937703 w 7472601"/>
              <a:gd name="connsiteY525" fmla="*/ 2321981 h 6858000"/>
              <a:gd name="connsiteX526" fmla="*/ 6591670 w 7472601"/>
              <a:gd name="connsiteY526" fmla="*/ 1988277 h 6858000"/>
              <a:gd name="connsiteX527" fmla="*/ 5798671 w 7472601"/>
              <a:gd name="connsiteY527" fmla="*/ 1981601 h 6858000"/>
              <a:gd name="connsiteX528" fmla="*/ 5754709 w 7472601"/>
              <a:gd name="connsiteY528" fmla="*/ 2071454 h 6858000"/>
              <a:gd name="connsiteX529" fmla="*/ 5763044 w 7472601"/>
              <a:gd name="connsiteY529" fmla="*/ 2842206 h 6858000"/>
              <a:gd name="connsiteX530" fmla="*/ 5764974 w 7472601"/>
              <a:gd name="connsiteY530" fmla="*/ 2799609 h 6858000"/>
              <a:gd name="connsiteX531" fmla="*/ 5767665 w 7472601"/>
              <a:gd name="connsiteY531" fmla="*/ 2666409 h 6858000"/>
              <a:gd name="connsiteX532" fmla="*/ 5763055 w 7472601"/>
              <a:gd name="connsiteY532" fmla="*/ 2579705 h 6858000"/>
              <a:gd name="connsiteX533" fmla="*/ 5758079 w 7472601"/>
              <a:gd name="connsiteY533" fmla="*/ 2492508 h 6858000"/>
              <a:gd name="connsiteX534" fmla="*/ 5779325 w 7472601"/>
              <a:gd name="connsiteY534" fmla="*/ 2197069 h 6858000"/>
              <a:gd name="connsiteX535" fmla="*/ 5798671 w 7472601"/>
              <a:gd name="connsiteY535" fmla="*/ 1981601 h 6858000"/>
              <a:gd name="connsiteX536" fmla="*/ 5829202 w 7472601"/>
              <a:gd name="connsiteY536" fmla="*/ 1971679 h 6858000"/>
              <a:gd name="connsiteX537" fmla="*/ 5809558 w 7472601"/>
              <a:gd name="connsiteY537" fmla="*/ 2198043 h 6858000"/>
              <a:gd name="connsiteX538" fmla="*/ 5788653 w 7472601"/>
              <a:gd name="connsiteY538" fmla="*/ 2489430 h 6858000"/>
              <a:gd name="connsiteX539" fmla="*/ 5793439 w 7472601"/>
              <a:gd name="connsiteY539" fmla="*/ 2575235 h 6858000"/>
              <a:gd name="connsiteX540" fmla="*/ 5796837 w 7472601"/>
              <a:gd name="connsiteY540" fmla="*/ 2637633 h 6858000"/>
              <a:gd name="connsiteX541" fmla="*/ 5818614 w 7472601"/>
              <a:gd name="connsiteY541" fmla="*/ 2473055 h 6858000"/>
              <a:gd name="connsiteX542" fmla="*/ 5829202 w 7472601"/>
              <a:gd name="connsiteY542" fmla="*/ 1971679 h 6858000"/>
              <a:gd name="connsiteX543" fmla="*/ 5911389 w 7472601"/>
              <a:gd name="connsiteY543" fmla="*/ 1898371 h 6858000"/>
              <a:gd name="connsiteX544" fmla="*/ 6237627 w 7472601"/>
              <a:gd name="connsiteY544" fmla="*/ 2231921 h 6858000"/>
              <a:gd name="connsiteX545" fmla="*/ 5911389 w 7472601"/>
              <a:gd name="connsiteY545" fmla="*/ 1898371 h 6858000"/>
              <a:gd name="connsiteX546" fmla="*/ 6944437 w 7472601"/>
              <a:gd name="connsiteY546" fmla="*/ 1575402 h 6858000"/>
              <a:gd name="connsiteX547" fmla="*/ 6304730 w 7472601"/>
              <a:gd name="connsiteY547" fmla="*/ 1766654 h 6858000"/>
              <a:gd name="connsiteX548" fmla="*/ 6944437 w 7472601"/>
              <a:gd name="connsiteY548" fmla="*/ 1575402 h 6858000"/>
              <a:gd name="connsiteX549" fmla="*/ 7019523 w 7472601"/>
              <a:gd name="connsiteY549" fmla="*/ 1519450 h 6858000"/>
              <a:gd name="connsiteX550" fmla="*/ 6298091 w 7472601"/>
              <a:gd name="connsiteY550" fmla="*/ 1737122 h 6858000"/>
              <a:gd name="connsiteX551" fmla="*/ 7019523 w 7472601"/>
              <a:gd name="connsiteY551" fmla="*/ 1519450 h 6858000"/>
              <a:gd name="connsiteX552" fmla="*/ 2399523 w 7472601"/>
              <a:gd name="connsiteY552" fmla="*/ 1428234 h 6858000"/>
              <a:gd name="connsiteX553" fmla="*/ 2224982 w 7472601"/>
              <a:gd name="connsiteY553" fmla="*/ 1826201 h 6858000"/>
              <a:gd name="connsiteX554" fmla="*/ 2096099 w 7472601"/>
              <a:gd name="connsiteY554" fmla="*/ 2345900 h 6858000"/>
              <a:gd name="connsiteX555" fmla="*/ 2283317 w 7472601"/>
              <a:gd name="connsiteY555" fmla="*/ 1796925 h 6858000"/>
              <a:gd name="connsiteX556" fmla="*/ 2399523 w 7472601"/>
              <a:gd name="connsiteY556" fmla="*/ 1428234 h 6858000"/>
              <a:gd name="connsiteX557" fmla="*/ 2448558 w 7472601"/>
              <a:gd name="connsiteY557" fmla="*/ 1373435 h 6858000"/>
              <a:gd name="connsiteX558" fmla="*/ 2312521 w 7472601"/>
              <a:gd name="connsiteY558" fmla="*/ 1806140 h 6858000"/>
              <a:gd name="connsiteX559" fmla="*/ 2127533 w 7472601"/>
              <a:gd name="connsiteY559" fmla="*/ 2348380 h 6858000"/>
              <a:gd name="connsiteX560" fmla="*/ 2358080 w 7472601"/>
              <a:gd name="connsiteY560" fmla="*/ 1866134 h 6858000"/>
              <a:gd name="connsiteX561" fmla="*/ 2407436 w 7472601"/>
              <a:gd name="connsiteY561" fmla="*/ 1651070 h 6858000"/>
              <a:gd name="connsiteX562" fmla="*/ 2448558 w 7472601"/>
              <a:gd name="connsiteY562" fmla="*/ 1373435 h 6858000"/>
              <a:gd name="connsiteX563" fmla="*/ 278707 w 7472601"/>
              <a:gd name="connsiteY563" fmla="*/ 1352270 h 6858000"/>
              <a:gd name="connsiteX564" fmla="*/ 321570 w 7472601"/>
              <a:gd name="connsiteY564" fmla="*/ 1861610 h 6858000"/>
              <a:gd name="connsiteX565" fmla="*/ 294281 w 7472601"/>
              <a:gd name="connsiteY565" fmla="*/ 1440658 h 6858000"/>
              <a:gd name="connsiteX566" fmla="*/ 278707 w 7472601"/>
              <a:gd name="connsiteY566" fmla="*/ 1352270 h 6858000"/>
              <a:gd name="connsiteX567" fmla="*/ 1423821 w 7472601"/>
              <a:gd name="connsiteY567" fmla="*/ 1351958 h 6858000"/>
              <a:gd name="connsiteX568" fmla="*/ 1638521 w 7472601"/>
              <a:gd name="connsiteY568" fmla="*/ 1908470 h 6858000"/>
              <a:gd name="connsiteX569" fmla="*/ 1754199 w 7472601"/>
              <a:gd name="connsiteY569" fmla="*/ 2149284 h 6858000"/>
              <a:gd name="connsiteX570" fmla="*/ 1908359 w 7472601"/>
              <a:gd name="connsiteY570" fmla="*/ 2364988 h 6858000"/>
              <a:gd name="connsiteX571" fmla="*/ 1647661 w 7472601"/>
              <a:gd name="connsiteY571" fmla="*/ 1825945 h 6858000"/>
              <a:gd name="connsiteX572" fmla="*/ 1423821 w 7472601"/>
              <a:gd name="connsiteY572" fmla="*/ 1351958 h 6858000"/>
              <a:gd name="connsiteX573" fmla="*/ 1431890 w 7472601"/>
              <a:gd name="connsiteY573" fmla="*/ 1306475 h 6858000"/>
              <a:gd name="connsiteX574" fmla="*/ 1507597 w 7472601"/>
              <a:gd name="connsiteY574" fmla="*/ 1446132 h 6858000"/>
              <a:gd name="connsiteX575" fmla="*/ 1674586 w 7472601"/>
              <a:gd name="connsiteY575" fmla="*/ 1813832 h 6858000"/>
              <a:gd name="connsiteX576" fmla="*/ 1815950 w 7472601"/>
              <a:gd name="connsiteY576" fmla="*/ 2128564 h 6858000"/>
              <a:gd name="connsiteX577" fmla="*/ 1984242 w 7472601"/>
              <a:gd name="connsiteY577" fmla="*/ 2430829 h 6858000"/>
              <a:gd name="connsiteX578" fmla="*/ 2014023 w 7472601"/>
              <a:gd name="connsiteY578" fmla="*/ 2450995 h 6858000"/>
              <a:gd name="connsiteX579" fmla="*/ 1747337 w 7472601"/>
              <a:gd name="connsiteY579" fmla="*/ 1855264 h 6858000"/>
              <a:gd name="connsiteX580" fmla="*/ 1533749 w 7472601"/>
              <a:gd name="connsiteY580" fmla="*/ 1478656 h 6858000"/>
              <a:gd name="connsiteX581" fmla="*/ 1431890 w 7472601"/>
              <a:gd name="connsiteY581" fmla="*/ 1306475 h 6858000"/>
              <a:gd name="connsiteX582" fmla="*/ 5052692 w 7472601"/>
              <a:gd name="connsiteY582" fmla="*/ 1292994 h 6858000"/>
              <a:gd name="connsiteX583" fmla="*/ 5200661 w 7472601"/>
              <a:gd name="connsiteY583" fmla="*/ 1635186 h 6858000"/>
              <a:gd name="connsiteX584" fmla="*/ 5297138 w 7472601"/>
              <a:gd name="connsiteY584" fmla="*/ 1906351 h 6858000"/>
              <a:gd name="connsiteX585" fmla="*/ 5052692 w 7472601"/>
              <a:gd name="connsiteY585" fmla="*/ 1292994 h 6858000"/>
              <a:gd name="connsiteX586" fmla="*/ 5009948 w 7472601"/>
              <a:gd name="connsiteY586" fmla="*/ 1273619 h 6858000"/>
              <a:gd name="connsiteX587" fmla="*/ 5121777 w 7472601"/>
              <a:gd name="connsiteY587" fmla="*/ 1654213 h 6858000"/>
              <a:gd name="connsiteX588" fmla="*/ 5293545 w 7472601"/>
              <a:gd name="connsiteY588" fmla="*/ 2072247 h 6858000"/>
              <a:gd name="connsiteX589" fmla="*/ 5294042 w 7472601"/>
              <a:gd name="connsiteY589" fmla="*/ 2065019 h 6858000"/>
              <a:gd name="connsiteX590" fmla="*/ 5171936 w 7472601"/>
              <a:gd name="connsiteY590" fmla="*/ 1647613 h 6858000"/>
              <a:gd name="connsiteX591" fmla="*/ 5009948 w 7472601"/>
              <a:gd name="connsiteY591" fmla="*/ 1273619 h 6858000"/>
              <a:gd name="connsiteX592" fmla="*/ 655236 w 7472601"/>
              <a:gd name="connsiteY592" fmla="*/ 1268632 h 6858000"/>
              <a:gd name="connsiteX593" fmla="*/ 839521 w 7472601"/>
              <a:gd name="connsiteY593" fmla="*/ 1685315 h 6858000"/>
              <a:gd name="connsiteX594" fmla="*/ 1109416 w 7472601"/>
              <a:gd name="connsiteY594" fmla="*/ 2061663 h 6858000"/>
              <a:gd name="connsiteX595" fmla="*/ 1298300 w 7472601"/>
              <a:gd name="connsiteY595" fmla="*/ 2247742 h 6858000"/>
              <a:gd name="connsiteX596" fmla="*/ 1125871 w 7472601"/>
              <a:gd name="connsiteY596" fmla="*/ 1989513 h 6858000"/>
              <a:gd name="connsiteX597" fmla="*/ 981574 w 7472601"/>
              <a:gd name="connsiteY597" fmla="*/ 1783157 h 6858000"/>
              <a:gd name="connsiteX598" fmla="*/ 922198 w 7472601"/>
              <a:gd name="connsiteY598" fmla="*/ 1677437 h 6858000"/>
              <a:gd name="connsiteX599" fmla="*/ 869293 w 7472601"/>
              <a:gd name="connsiteY599" fmla="*/ 1583214 h 6858000"/>
              <a:gd name="connsiteX600" fmla="*/ 751431 w 7472601"/>
              <a:gd name="connsiteY600" fmla="*/ 1405731 h 6858000"/>
              <a:gd name="connsiteX601" fmla="*/ 655236 w 7472601"/>
              <a:gd name="connsiteY601" fmla="*/ 1268632 h 6858000"/>
              <a:gd name="connsiteX602" fmla="*/ 6516292 w 7472601"/>
              <a:gd name="connsiteY602" fmla="*/ 1263064 h 6858000"/>
              <a:gd name="connsiteX603" fmla="*/ 5736320 w 7472601"/>
              <a:gd name="connsiteY603" fmla="*/ 1501803 h 6858000"/>
              <a:gd name="connsiteX604" fmla="*/ 6516292 w 7472601"/>
              <a:gd name="connsiteY604" fmla="*/ 1263064 h 6858000"/>
              <a:gd name="connsiteX605" fmla="*/ 291466 w 7472601"/>
              <a:gd name="connsiteY605" fmla="*/ 1250369 h 6858000"/>
              <a:gd name="connsiteX606" fmla="*/ 323180 w 7472601"/>
              <a:gd name="connsiteY606" fmla="*/ 1435283 h 6858000"/>
              <a:gd name="connsiteX607" fmla="*/ 349381 w 7472601"/>
              <a:gd name="connsiteY607" fmla="*/ 1875041 h 6858000"/>
              <a:gd name="connsiteX608" fmla="*/ 374363 w 7472601"/>
              <a:gd name="connsiteY608" fmla="*/ 1506494 h 6858000"/>
              <a:gd name="connsiteX609" fmla="*/ 302168 w 7472601"/>
              <a:gd name="connsiteY609" fmla="*/ 1274495 h 6858000"/>
              <a:gd name="connsiteX610" fmla="*/ 291466 w 7472601"/>
              <a:gd name="connsiteY610" fmla="*/ 1250369 h 6858000"/>
              <a:gd name="connsiteX611" fmla="*/ 678222 w 7472601"/>
              <a:gd name="connsiteY611" fmla="*/ 1248670 h 6858000"/>
              <a:gd name="connsiteX612" fmla="*/ 775536 w 7472601"/>
              <a:gd name="connsiteY612" fmla="*/ 1388015 h 6858000"/>
              <a:gd name="connsiteX613" fmla="*/ 894529 w 7472601"/>
              <a:gd name="connsiteY613" fmla="*/ 1567739 h 6858000"/>
              <a:gd name="connsiteX614" fmla="*/ 948000 w 7472601"/>
              <a:gd name="connsiteY614" fmla="*/ 1663088 h 6858000"/>
              <a:gd name="connsiteX615" fmla="*/ 1006812 w 7472601"/>
              <a:gd name="connsiteY615" fmla="*/ 1767683 h 6858000"/>
              <a:gd name="connsiteX616" fmla="*/ 1149133 w 7472601"/>
              <a:gd name="connsiteY616" fmla="*/ 1971513 h 6858000"/>
              <a:gd name="connsiteX617" fmla="*/ 1333952 w 7472601"/>
              <a:gd name="connsiteY617" fmla="*/ 2251620 h 6858000"/>
              <a:gd name="connsiteX618" fmla="*/ 1337329 w 7472601"/>
              <a:gd name="connsiteY618" fmla="*/ 2258350 h 6858000"/>
              <a:gd name="connsiteX619" fmla="*/ 1014726 w 7472601"/>
              <a:gd name="connsiteY619" fmla="*/ 1615556 h 6858000"/>
              <a:gd name="connsiteX620" fmla="*/ 678222 w 7472601"/>
              <a:gd name="connsiteY620" fmla="*/ 1248670 h 6858000"/>
              <a:gd name="connsiteX621" fmla="*/ 6691602 w 7472601"/>
              <a:gd name="connsiteY621" fmla="*/ 1140573 h 6858000"/>
              <a:gd name="connsiteX622" fmla="*/ 6571100 w 7472601"/>
              <a:gd name="connsiteY622" fmla="*/ 1183662 h 6858000"/>
              <a:gd name="connsiteX623" fmla="*/ 6241687 w 7472601"/>
              <a:gd name="connsiteY623" fmla="*/ 1257600 h 6858000"/>
              <a:gd name="connsiteX624" fmla="*/ 5693009 w 7472601"/>
              <a:gd name="connsiteY624" fmla="*/ 1478256 h 6858000"/>
              <a:gd name="connsiteX625" fmla="*/ 6548420 w 7472601"/>
              <a:gd name="connsiteY625" fmla="*/ 1214599 h 6858000"/>
              <a:gd name="connsiteX626" fmla="*/ 6605473 w 7472601"/>
              <a:gd name="connsiteY626" fmla="*/ 1184686 h 6858000"/>
              <a:gd name="connsiteX627" fmla="*/ 6691602 w 7472601"/>
              <a:gd name="connsiteY627" fmla="*/ 1140573 h 6858000"/>
              <a:gd name="connsiteX628" fmla="*/ 4002475 w 7472601"/>
              <a:gd name="connsiteY628" fmla="*/ 1037802 h 6858000"/>
              <a:gd name="connsiteX629" fmla="*/ 4000324 w 7472601"/>
              <a:gd name="connsiteY629" fmla="*/ 1039362 h 6858000"/>
              <a:gd name="connsiteX630" fmla="*/ 4002862 w 7472601"/>
              <a:gd name="connsiteY630" fmla="*/ 1042866 h 6858000"/>
              <a:gd name="connsiteX631" fmla="*/ 4002475 w 7472601"/>
              <a:gd name="connsiteY631" fmla="*/ 1037802 h 6858000"/>
              <a:gd name="connsiteX632" fmla="*/ 506322 w 7472601"/>
              <a:gd name="connsiteY632" fmla="*/ 1020997 h 6858000"/>
              <a:gd name="connsiteX633" fmla="*/ 533068 w 7472601"/>
              <a:gd name="connsiteY633" fmla="*/ 1029409 h 6858000"/>
              <a:gd name="connsiteX634" fmla="*/ 1232525 w 7472601"/>
              <a:gd name="connsiteY634" fmla="*/ 1804675 h 6858000"/>
              <a:gd name="connsiteX635" fmla="*/ 1388858 w 7472601"/>
              <a:gd name="connsiteY635" fmla="*/ 2368011 h 6858000"/>
              <a:gd name="connsiteX636" fmla="*/ 1384098 w 7472601"/>
              <a:gd name="connsiteY636" fmla="*/ 2378125 h 6858000"/>
              <a:gd name="connsiteX637" fmla="*/ 1425393 w 7472601"/>
              <a:gd name="connsiteY637" fmla="*/ 2589124 h 6858000"/>
              <a:gd name="connsiteX638" fmla="*/ 1424001 w 7472601"/>
              <a:gd name="connsiteY638" fmla="*/ 2597541 h 6858000"/>
              <a:gd name="connsiteX639" fmla="*/ 2152729 w 7472601"/>
              <a:gd name="connsiteY639" fmla="*/ 2864487 h 6858000"/>
              <a:gd name="connsiteX640" fmla="*/ 2020609 w 7472601"/>
              <a:gd name="connsiteY640" fmla="*/ 2539671 h 6858000"/>
              <a:gd name="connsiteX641" fmla="*/ 2018920 w 7472601"/>
              <a:gd name="connsiteY641" fmla="*/ 2536309 h 6858000"/>
              <a:gd name="connsiteX642" fmla="*/ 1342441 w 7472601"/>
              <a:gd name="connsiteY642" fmla="*/ 1173017 h 6858000"/>
              <a:gd name="connsiteX643" fmla="*/ 1367925 w 7472601"/>
              <a:gd name="connsiteY643" fmla="*/ 1135648 h 6858000"/>
              <a:gd name="connsiteX644" fmla="*/ 1771401 w 7472601"/>
              <a:gd name="connsiteY644" fmla="*/ 1806673 h 6858000"/>
              <a:gd name="connsiteX645" fmla="*/ 1972385 w 7472601"/>
              <a:gd name="connsiteY645" fmla="*/ 2198735 h 6858000"/>
              <a:gd name="connsiteX646" fmla="*/ 2040892 w 7472601"/>
              <a:gd name="connsiteY646" fmla="*/ 2405205 h 6858000"/>
              <a:gd name="connsiteX647" fmla="*/ 2131689 w 7472601"/>
              <a:gd name="connsiteY647" fmla="*/ 1936926 h 6858000"/>
              <a:gd name="connsiteX648" fmla="*/ 2454820 w 7472601"/>
              <a:gd name="connsiteY648" fmla="*/ 1248808 h 6858000"/>
              <a:gd name="connsiteX649" fmla="*/ 2492512 w 7472601"/>
              <a:gd name="connsiteY649" fmla="*/ 1302920 h 6858000"/>
              <a:gd name="connsiteX650" fmla="*/ 2081216 w 7472601"/>
              <a:gd name="connsiteY650" fmla="*/ 2527513 h 6858000"/>
              <a:gd name="connsiteX651" fmla="*/ 2081211 w 7472601"/>
              <a:gd name="connsiteY651" fmla="*/ 2528916 h 6858000"/>
              <a:gd name="connsiteX652" fmla="*/ 2199067 w 7472601"/>
              <a:gd name="connsiteY652" fmla="*/ 2884061 h 6858000"/>
              <a:gd name="connsiteX653" fmla="*/ 3192586 w 7472601"/>
              <a:gd name="connsiteY653" fmla="*/ 3411496 h 6858000"/>
              <a:gd name="connsiteX654" fmla="*/ 3182620 w 7472601"/>
              <a:gd name="connsiteY654" fmla="*/ 3483279 h 6858000"/>
              <a:gd name="connsiteX655" fmla="*/ 2435119 w 7472601"/>
              <a:gd name="connsiteY655" fmla="*/ 3080173 h 6858000"/>
              <a:gd name="connsiteX656" fmla="*/ 2410152 w 7472601"/>
              <a:gd name="connsiteY656" fmla="*/ 3063751 h 6858000"/>
              <a:gd name="connsiteX657" fmla="*/ 2408099 w 7472601"/>
              <a:gd name="connsiteY657" fmla="*/ 3064403 h 6858000"/>
              <a:gd name="connsiteX658" fmla="*/ 2407218 w 7472601"/>
              <a:gd name="connsiteY658" fmla="*/ 3070324 h 6858000"/>
              <a:gd name="connsiteX659" fmla="*/ 2380138 w 7472601"/>
              <a:gd name="connsiteY659" fmla="*/ 3099341 h 6858000"/>
              <a:gd name="connsiteX660" fmla="*/ 1765923 w 7472601"/>
              <a:gd name="connsiteY660" fmla="*/ 3581043 h 6858000"/>
              <a:gd name="connsiteX661" fmla="*/ 1702258 w 7472601"/>
              <a:gd name="connsiteY661" fmla="*/ 3612286 h 6858000"/>
              <a:gd name="connsiteX662" fmla="*/ 1538370 w 7472601"/>
              <a:gd name="connsiteY662" fmla="*/ 3811804 h 6858000"/>
              <a:gd name="connsiteX663" fmla="*/ 542867 w 7472601"/>
              <a:gd name="connsiteY663" fmla="*/ 4944092 h 6858000"/>
              <a:gd name="connsiteX664" fmla="*/ 515800 w 7472601"/>
              <a:gd name="connsiteY664" fmla="*/ 4862180 h 6858000"/>
              <a:gd name="connsiteX665" fmla="*/ 909145 w 7472601"/>
              <a:gd name="connsiteY665" fmla="*/ 4199225 h 6858000"/>
              <a:gd name="connsiteX666" fmla="*/ 1214067 w 7472601"/>
              <a:gd name="connsiteY666" fmla="*/ 3908561 h 6858000"/>
              <a:gd name="connsiteX667" fmla="*/ 640967 w 7472601"/>
              <a:gd name="connsiteY667" fmla="*/ 4105601 h 6858000"/>
              <a:gd name="connsiteX668" fmla="*/ 112563 w 7472601"/>
              <a:gd name="connsiteY668" fmla="*/ 4396952 h 6858000"/>
              <a:gd name="connsiteX669" fmla="*/ 0 w 7472601"/>
              <a:gd name="connsiteY669" fmla="*/ 4466006 h 6858000"/>
              <a:gd name="connsiteX670" fmla="*/ 0 w 7472601"/>
              <a:gd name="connsiteY670" fmla="*/ 4233763 h 6858000"/>
              <a:gd name="connsiteX671" fmla="*/ 36881 w 7472601"/>
              <a:gd name="connsiteY671" fmla="*/ 4200118 h 6858000"/>
              <a:gd name="connsiteX672" fmla="*/ 910534 w 7472601"/>
              <a:gd name="connsiteY672" fmla="*/ 3629753 h 6858000"/>
              <a:gd name="connsiteX673" fmla="*/ 1578717 w 7472601"/>
              <a:gd name="connsiteY673" fmla="*/ 3575982 h 6858000"/>
              <a:gd name="connsiteX674" fmla="*/ 2338780 w 7472601"/>
              <a:gd name="connsiteY674" fmla="*/ 3033725 h 6858000"/>
              <a:gd name="connsiteX675" fmla="*/ 1807991 w 7472601"/>
              <a:gd name="connsiteY675" fmla="*/ 2807184 h 6858000"/>
              <a:gd name="connsiteX676" fmla="*/ 1416358 w 7472601"/>
              <a:gd name="connsiteY676" fmla="*/ 3112571 h 6858000"/>
              <a:gd name="connsiteX677" fmla="*/ 939066 w 7472601"/>
              <a:gd name="connsiteY677" fmla="*/ 3378798 h 6858000"/>
              <a:gd name="connsiteX678" fmla="*/ 115099 w 7472601"/>
              <a:gd name="connsiteY678" fmla="*/ 3607650 h 6858000"/>
              <a:gd name="connsiteX679" fmla="*/ 97284 w 7472601"/>
              <a:gd name="connsiteY679" fmla="*/ 3520393 h 6858000"/>
              <a:gd name="connsiteX680" fmla="*/ 922050 w 7472601"/>
              <a:gd name="connsiteY680" fmla="*/ 3074867 h 6858000"/>
              <a:gd name="connsiteX681" fmla="*/ 1405265 w 7472601"/>
              <a:gd name="connsiteY681" fmla="*/ 3016319 h 6858000"/>
              <a:gd name="connsiteX682" fmla="*/ 1407512 w 7472601"/>
              <a:gd name="connsiteY682" fmla="*/ 3018001 h 6858000"/>
              <a:gd name="connsiteX683" fmla="*/ 1726266 w 7472601"/>
              <a:gd name="connsiteY683" fmla="*/ 2777274 h 6858000"/>
              <a:gd name="connsiteX684" fmla="*/ 625390 w 7472601"/>
              <a:gd name="connsiteY684" fmla="*/ 2514541 h 6858000"/>
              <a:gd name="connsiteX685" fmla="*/ 619799 w 7472601"/>
              <a:gd name="connsiteY685" fmla="*/ 2527180 h 6858000"/>
              <a:gd name="connsiteX686" fmla="*/ 310030 w 7472601"/>
              <a:gd name="connsiteY686" fmla="*/ 2771818 h 6858000"/>
              <a:gd name="connsiteX687" fmla="*/ 173877 w 7472601"/>
              <a:gd name="connsiteY687" fmla="*/ 2937056 h 6858000"/>
              <a:gd name="connsiteX688" fmla="*/ 77889 w 7472601"/>
              <a:gd name="connsiteY688" fmla="*/ 3138440 h 6858000"/>
              <a:gd name="connsiteX689" fmla="*/ 0 w 7472601"/>
              <a:gd name="connsiteY689" fmla="*/ 3271395 h 6858000"/>
              <a:gd name="connsiteX690" fmla="*/ 0 w 7472601"/>
              <a:gd name="connsiteY690" fmla="*/ 3153002 h 6858000"/>
              <a:gd name="connsiteX691" fmla="*/ 2386 w 7472601"/>
              <a:gd name="connsiteY691" fmla="*/ 3149203 h 6858000"/>
              <a:gd name="connsiteX692" fmla="*/ 89753 w 7472601"/>
              <a:gd name="connsiteY692" fmla="*/ 2987702 h 6858000"/>
              <a:gd name="connsiteX693" fmla="*/ 76869 w 7472601"/>
              <a:gd name="connsiteY693" fmla="*/ 3005404 h 6858000"/>
              <a:gd name="connsiteX694" fmla="*/ 32049 w 7472601"/>
              <a:gd name="connsiteY694" fmla="*/ 3065814 h 6858000"/>
              <a:gd name="connsiteX695" fmla="*/ 0 w 7472601"/>
              <a:gd name="connsiteY695" fmla="*/ 3108744 h 6858000"/>
              <a:gd name="connsiteX696" fmla="*/ 0 w 7472601"/>
              <a:gd name="connsiteY696" fmla="*/ 3058059 h 6858000"/>
              <a:gd name="connsiteX697" fmla="*/ 7610 w 7472601"/>
              <a:gd name="connsiteY697" fmla="*/ 3047889 h 6858000"/>
              <a:gd name="connsiteX698" fmla="*/ 52419 w 7472601"/>
              <a:gd name="connsiteY698" fmla="*/ 2987479 h 6858000"/>
              <a:gd name="connsiteX699" fmla="*/ 59142 w 7472601"/>
              <a:gd name="connsiteY699" fmla="*/ 2978488 h 6858000"/>
              <a:gd name="connsiteX700" fmla="*/ 0 w 7472601"/>
              <a:gd name="connsiteY700" fmla="*/ 3015334 h 6858000"/>
              <a:gd name="connsiteX701" fmla="*/ 0 w 7472601"/>
              <a:gd name="connsiteY701" fmla="*/ 2914286 h 6858000"/>
              <a:gd name="connsiteX702" fmla="*/ 36383 w 7472601"/>
              <a:gd name="connsiteY702" fmla="*/ 2901128 h 6858000"/>
              <a:gd name="connsiteX703" fmla="*/ 156329 w 7472601"/>
              <a:gd name="connsiteY703" fmla="*/ 2840533 h 6858000"/>
              <a:gd name="connsiteX704" fmla="*/ 358355 w 7472601"/>
              <a:gd name="connsiteY704" fmla="*/ 2620471 h 6858000"/>
              <a:gd name="connsiteX705" fmla="*/ 510577 w 7472601"/>
              <a:gd name="connsiteY705" fmla="*/ 2501244 h 6858000"/>
              <a:gd name="connsiteX706" fmla="*/ 211967 w 7472601"/>
              <a:gd name="connsiteY706" fmla="*/ 2479171 h 6858000"/>
              <a:gd name="connsiteX707" fmla="*/ 0 w 7472601"/>
              <a:gd name="connsiteY707" fmla="*/ 2476398 h 6858000"/>
              <a:gd name="connsiteX708" fmla="*/ 0 w 7472601"/>
              <a:gd name="connsiteY708" fmla="*/ 2389189 h 6858000"/>
              <a:gd name="connsiteX709" fmla="*/ 103062 w 7472601"/>
              <a:gd name="connsiteY709" fmla="*/ 2389518 h 6858000"/>
              <a:gd name="connsiteX710" fmla="*/ 510734 w 7472601"/>
              <a:gd name="connsiteY710" fmla="*/ 2416201 h 6858000"/>
              <a:gd name="connsiteX711" fmla="*/ 279257 w 7472601"/>
              <a:gd name="connsiteY711" fmla="*/ 2092102 h 6858000"/>
              <a:gd name="connsiteX712" fmla="*/ 65265 w 7472601"/>
              <a:gd name="connsiteY712" fmla="*/ 2006049 h 6858000"/>
              <a:gd name="connsiteX713" fmla="*/ 0 w 7472601"/>
              <a:gd name="connsiteY713" fmla="*/ 1982532 h 6858000"/>
              <a:gd name="connsiteX714" fmla="*/ 0 w 7472601"/>
              <a:gd name="connsiteY714" fmla="*/ 1912789 h 6858000"/>
              <a:gd name="connsiteX715" fmla="*/ 97460 w 7472601"/>
              <a:gd name="connsiteY715" fmla="*/ 1953725 h 6858000"/>
              <a:gd name="connsiteX716" fmla="*/ 221272 w 7472601"/>
              <a:gd name="connsiteY716" fmla="*/ 1980766 h 6858000"/>
              <a:gd name="connsiteX717" fmla="*/ 116765 w 7472601"/>
              <a:gd name="connsiteY717" fmla="*/ 1911033 h 6858000"/>
              <a:gd name="connsiteX718" fmla="*/ 16405 w 7472601"/>
              <a:gd name="connsiteY718" fmla="*/ 1803412 h 6858000"/>
              <a:gd name="connsiteX719" fmla="*/ 0 w 7472601"/>
              <a:gd name="connsiteY719" fmla="*/ 1784777 h 6858000"/>
              <a:gd name="connsiteX720" fmla="*/ 0 w 7472601"/>
              <a:gd name="connsiteY720" fmla="*/ 1740082 h 6858000"/>
              <a:gd name="connsiteX721" fmla="*/ 39394 w 7472601"/>
              <a:gd name="connsiteY721" fmla="*/ 1784856 h 6858000"/>
              <a:gd name="connsiteX722" fmla="*/ 135813 w 7472601"/>
              <a:gd name="connsiteY722" fmla="*/ 1888838 h 6858000"/>
              <a:gd name="connsiteX723" fmla="*/ 242575 w 7472601"/>
              <a:gd name="connsiteY723" fmla="*/ 1958841 h 6858000"/>
              <a:gd name="connsiteX724" fmla="*/ 82197 w 7472601"/>
              <a:gd name="connsiteY724" fmla="*/ 1754826 h 6858000"/>
              <a:gd name="connsiteX725" fmla="*/ 0 w 7472601"/>
              <a:gd name="connsiteY725" fmla="*/ 1679650 h 6858000"/>
              <a:gd name="connsiteX726" fmla="*/ 0 w 7472601"/>
              <a:gd name="connsiteY726" fmla="*/ 1602463 h 6858000"/>
              <a:gd name="connsiteX727" fmla="*/ 84689 w 7472601"/>
              <a:gd name="connsiteY727" fmla="*/ 1677442 h 6858000"/>
              <a:gd name="connsiteX728" fmla="*/ 298437 w 7472601"/>
              <a:gd name="connsiteY728" fmla="*/ 1968019 h 6858000"/>
              <a:gd name="connsiteX729" fmla="*/ 227269 w 7472601"/>
              <a:gd name="connsiteY729" fmla="*/ 1114064 h 6858000"/>
              <a:gd name="connsiteX730" fmla="*/ 248003 w 7472601"/>
              <a:gd name="connsiteY730" fmla="*/ 1089613 h 6858000"/>
              <a:gd name="connsiteX731" fmla="*/ 427020 w 7472601"/>
              <a:gd name="connsiteY731" fmla="*/ 1619803 h 6858000"/>
              <a:gd name="connsiteX732" fmla="*/ 340345 w 7472601"/>
              <a:gd name="connsiteY732" fmla="*/ 2027739 h 6858000"/>
              <a:gd name="connsiteX733" fmla="*/ 360865 w 7472601"/>
              <a:gd name="connsiteY733" fmla="*/ 2044827 h 6858000"/>
              <a:gd name="connsiteX734" fmla="*/ 560414 w 7472601"/>
              <a:gd name="connsiteY734" fmla="*/ 2421457 h 6858000"/>
              <a:gd name="connsiteX735" fmla="*/ 1359703 w 7472601"/>
              <a:gd name="connsiteY735" fmla="*/ 2578554 h 6858000"/>
              <a:gd name="connsiteX736" fmla="*/ 1359422 w 7472601"/>
              <a:gd name="connsiteY736" fmla="*/ 2577994 h 6858000"/>
              <a:gd name="connsiteX737" fmla="*/ 828701 w 7472601"/>
              <a:gd name="connsiteY737" fmla="*/ 1839520 h 6858000"/>
              <a:gd name="connsiteX738" fmla="*/ 494427 w 7472601"/>
              <a:gd name="connsiteY738" fmla="*/ 1092333 h 6858000"/>
              <a:gd name="connsiteX739" fmla="*/ 506322 w 7472601"/>
              <a:gd name="connsiteY739" fmla="*/ 1020997 h 6858000"/>
              <a:gd name="connsiteX740" fmla="*/ 4570198 w 7472601"/>
              <a:gd name="connsiteY740" fmla="*/ 978081 h 6858000"/>
              <a:gd name="connsiteX741" fmla="*/ 4523691 w 7472601"/>
              <a:gd name="connsiteY741" fmla="*/ 1127776 h 6858000"/>
              <a:gd name="connsiteX742" fmla="*/ 4509875 w 7472601"/>
              <a:gd name="connsiteY742" fmla="*/ 1167552 h 6858000"/>
              <a:gd name="connsiteX743" fmla="*/ 4478168 w 7472601"/>
              <a:gd name="connsiteY743" fmla="*/ 1260735 h 6858000"/>
              <a:gd name="connsiteX744" fmla="*/ 4409309 w 7472601"/>
              <a:gd name="connsiteY744" fmla="*/ 1666996 h 6858000"/>
              <a:gd name="connsiteX745" fmla="*/ 4370031 w 7472601"/>
              <a:gd name="connsiteY745" fmla="*/ 1955666 h 6858000"/>
              <a:gd name="connsiteX746" fmla="*/ 4570198 w 7472601"/>
              <a:gd name="connsiteY746" fmla="*/ 978081 h 6858000"/>
              <a:gd name="connsiteX747" fmla="*/ 4557898 w 7472601"/>
              <a:gd name="connsiteY747" fmla="*/ 900011 h 6858000"/>
              <a:gd name="connsiteX748" fmla="*/ 4344840 w 7472601"/>
              <a:gd name="connsiteY748" fmla="*/ 1922038 h 6858000"/>
              <a:gd name="connsiteX749" fmla="*/ 4378710 w 7472601"/>
              <a:gd name="connsiteY749" fmla="*/ 1665516 h 6858000"/>
              <a:gd name="connsiteX750" fmla="*/ 4448798 w 7472601"/>
              <a:gd name="connsiteY750" fmla="*/ 1253024 h 6858000"/>
              <a:gd name="connsiteX751" fmla="*/ 4480315 w 7472601"/>
              <a:gd name="connsiteY751" fmla="*/ 1158454 h 6858000"/>
              <a:gd name="connsiteX752" fmla="*/ 4494133 w 7472601"/>
              <a:gd name="connsiteY752" fmla="*/ 1118676 h 6858000"/>
              <a:gd name="connsiteX753" fmla="*/ 4557898 w 7472601"/>
              <a:gd name="connsiteY753" fmla="*/ 900011 h 6858000"/>
              <a:gd name="connsiteX754" fmla="*/ 5870151 w 7472601"/>
              <a:gd name="connsiteY754" fmla="*/ 898890 h 6858000"/>
              <a:gd name="connsiteX755" fmla="*/ 5861335 w 7472601"/>
              <a:gd name="connsiteY755" fmla="*/ 899177 h 6858000"/>
              <a:gd name="connsiteX756" fmla="*/ 5843702 w 7472601"/>
              <a:gd name="connsiteY756" fmla="*/ 899748 h 6858000"/>
              <a:gd name="connsiteX757" fmla="*/ 5651107 w 7472601"/>
              <a:gd name="connsiteY757" fmla="*/ 920306 h 6858000"/>
              <a:gd name="connsiteX758" fmla="*/ 5459407 w 7472601"/>
              <a:gd name="connsiteY758" fmla="*/ 940975 h 6858000"/>
              <a:gd name="connsiteX759" fmla="*/ 5374846 w 7472601"/>
              <a:gd name="connsiteY759" fmla="*/ 941988 h 6858000"/>
              <a:gd name="connsiteX760" fmla="*/ 5256105 w 7472601"/>
              <a:gd name="connsiteY760" fmla="*/ 945632 h 6858000"/>
              <a:gd name="connsiteX761" fmla="*/ 5107071 w 7472601"/>
              <a:gd name="connsiteY761" fmla="*/ 969720 h 6858000"/>
              <a:gd name="connsiteX762" fmla="*/ 4998681 w 7472601"/>
              <a:gd name="connsiteY762" fmla="*/ 988771 h 6858000"/>
              <a:gd name="connsiteX763" fmla="*/ 5870151 w 7472601"/>
              <a:gd name="connsiteY763" fmla="*/ 898890 h 6858000"/>
              <a:gd name="connsiteX764" fmla="*/ 5504425 w 7472601"/>
              <a:gd name="connsiteY764" fmla="*/ 848067 h 6858000"/>
              <a:gd name="connsiteX765" fmla="*/ 4968849 w 7472601"/>
              <a:gd name="connsiteY765" fmla="*/ 962318 h 6858000"/>
              <a:gd name="connsiteX766" fmla="*/ 5104039 w 7472601"/>
              <a:gd name="connsiteY766" fmla="*/ 940634 h 6858000"/>
              <a:gd name="connsiteX767" fmla="*/ 5256311 w 7472601"/>
              <a:gd name="connsiteY767" fmla="*/ 916490 h 6858000"/>
              <a:gd name="connsiteX768" fmla="*/ 5377381 w 7472601"/>
              <a:gd name="connsiteY768" fmla="*/ 912671 h 6858000"/>
              <a:gd name="connsiteX769" fmla="*/ 5460148 w 7472601"/>
              <a:gd name="connsiteY769" fmla="*/ 911442 h 6858000"/>
              <a:gd name="connsiteX770" fmla="*/ 5648971 w 7472601"/>
              <a:gd name="connsiteY770" fmla="*/ 891331 h 6858000"/>
              <a:gd name="connsiteX771" fmla="*/ 5844807 w 7472601"/>
              <a:gd name="connsiteY771" fmla="*/ 870718 h 6858000"/>
              <a:gd name="connsiteX772" fmla="*/ 5862975 w 7472601"/>
              <a:gd name="connsiteY772" fmla="*/ 869756 h 6858000"/>
              <a:gd name="connsiteX773" fmla="*/ 5920887 w 7472601"/>
              <a:gd name="connsiteY773" fmla="*/ 865929 h 6858000"/>
              <a:gd name="connsiteX774" fmla="*/ 5504425 w 7472601"/>
              <a:gd name="connsiteY774" fmla="*/ 848067 h 6858000"/>
              <a:gd name="connsiteX775" fmla="*/ 3607114 w 7472601"/>
              <a:gd name="connsiteY775" fmla="*/ 467441 h 6858000"/>
              <a:gd name="connsiteX776" fmla="*/ 3296242 w 7472601"/>
              <a:gd name="connsiteY776" fmla="*/ 807991 h 6858000"/>
              <a:gd name="connsiteX777" fmla="*/ 3174674 w 7472601"/>
              <a:gd name="connsiteY777" fmla="*/ 919759 h 6858000"/>
              <a:gd name="connsiteX778" fmla="*/ 3042978 w 7472601"/>
              <a:gd name="connsiteY778" fmla="*/ 1054894 h 6858000"/>
              <a:gd name="connsiteX779" fmla="*/ 2968914 w 7472601"/>
              <a:gd name="connsiteY779" fmla="*/ 1133756 h 6858000"/>
              <a:gd name="connsiteX780" fmla="*/ 3103823 w 7472601"/>
              <a:gd name="connsiteY780" fmla="*/ 1026814 h 6858000"/>
              <a:gd name="connsiteX781" fmla="*/ 3607114 w 7472601"/>
              <a:gd name="connsiteY781" fmla="*/ 467441 h 6858000"/>
              <a:gd name="connsiteX782" fmla="*/ 3744487 w 7472601"/>
              <a:gd name="connsiteY782" fmla="*/ 383136 h 6858000"/>
              <a:gd name="connsiteX783" fmla="*/ 3970213 w 7472601"/>
              <a:gd name="connsiteY783" fmla="*/ 995559 h 6858000"/>
              <a:gd name="connsiteX784" fmla="*/ 3744487 w 7472601"/>
              <a:gd name="connsiteY784" fmla="*/ 383136 h 6858000"/>
              <a:gd name="connsiteX785" fmla="*/ 3624562 w 7472601"/>
              <a:gd name="connsiteY785" fmla="*/ 367041 h 6858000"/>
              <a:gd name="connsiteX786" fmla="*/ 3489712 w 7472601"/>
              <a:gd name="connsiteY786" fmla="*/ 485386 h 6858000"/>
              <a:gd name="connsiteX787" fmla="*/ 3182994 w 7472601"/>
              <a:gd name="connsiteY787" fmla="*/ 828265 h 6858000"/>
              <a:gd name="connsiteX788" fmla="*/ 2892114 w 7472601"/>
              <a:gd name="connsiteY788" fmla="*/ 1172635 h 6858000"/>
              <a:gd name="connsiteX789" fmla="*/ 3021459 w 7472601"/>
              <a:gd name="connsiteY789" fmla="*/ 1035385 h 6858000"/>
              <a:gd name="connsiteX790" fmla="*/ 3153873 w 7472601"/>
              <a:gd name="connsiteY790" fmla="*/ 898971 h 6858000"/>
              <a:gd name="connsiteX791" fmla="*/ 3276511 w 7472601"/>
              <a:gd name="connsiteY791" fmla="*/ 786423 h 6858000"/>
              <a:gd name="connsiteX792" fmla="*/ 3584154 w 7472601"/>
              <a:gd name="connsiteY792" fmla="*/ 448218 h 6858000"/>
              <a:gd name="connsiteX793" fmla="*/ 3624562 w 7472601"/>
              <a:gd name="connsiteY793" fmla="*/ 367041 h 6858000"/>
              <a:gd name="connsiteX794" fmla="*/ 3766672 w 7472601"/>
              <a:gd name="connsiteY794" fmla="*/ 359429 h 6858000"/>
              <a:gd name="connsiteX795" fmla="*/ 3996338 w 7472601"/>
              <a:gd name="connsiteY795" fmla="*/ 968237 h 6858000"/>
              <a:gd name="connsiteX796" fmla="*/ 3766672 w 7472601"/>
              <a:gd name="connsiteY796" fmla="*/ 359429 h 6858000"/>
              <a:gd name="connsiteX797" fmla="*/ 5805386 w 7472601"/>
              <a:gd name="connsiteY797" fmla="*/ 239240 h 6858000"/>
              <a:gd name="connsiteX798" fmla="*/ 5736947 w 7472601"/>
              <a:gd name="connsiteY798" fmla="*/ 261367 h 6858000"/>
              <a:gd name="connsiteX799" fmla="*/ 5427012 w 7472601"/>
              <a:gd name="connsiteY799" fmla="*/ 311272 h 6858000"/>
              <a:gd name="connsiteX800" fmla="*/ 5147818 w 7472601"/>
              <a:gd name="connsiteY800" fmla="*/ 322112 h 6858000"/>
              <a:gd name="connsiteX801" fmla="*/ 5060854 w 7472601"/>
              <a:gd name="connsiteY801" fmla="*/ 311882 h 6858000"/>
              <a:gd name="connsiteX802" fmla="*/ 4945989 w 7472601"/>
              <a:gd name="connsiteY802" fmla="*/ 300516 h 6858000"/>
              <a:gd name="connsiteX803" fmla="*/ 5410479 w 7472601"/>
              <a:gd name="connsiteY803" fmla="*/ 348434 h 6858000"/>
              <a:gd name="connsiteX804" fmla="*/ 5805386 w 7472601"/>
              <a:gd name="connsiteY804" fmla="*/ 239240 h 6858000"/>
              <a:gd name="connsiteX805" fmla="*/ 5905192 w 7472601"/>
              <a:gd name="connsiteY805" fmla="*/ 163079 h 6858000"/>
              <a:gd name="connsiteX806" fmla="*/ 5865655 w 7472601"/>
              <a:gd name="connsiteY806" fmla="*/ 171901 h 6858000"/>
              <a:gd name="connsiteX807" fmla="*/ 5259740 w 7472601"/>
              <a:gd name="connsiteY807" fmla="*/ 257013 h 6858000"/>
              <a:gd name="connsiteX808" fmla="*/ 5208466 w 7472601"/>
              <a:gd name="connsiteY808" fmla="*/ 257550 h 6858000"/>
              <a:gd name="connsiteX809" fmla="*/ 4980204 w 7472601"/>
              <a:gd name="connsiteY809" fmla="*/ 271903 h 6858000"/>
              <a:gd name="connsiteX810" fmla="*/ 5068068 w 7472601"/>
              <a:gd name="connsiteY810" fmla="*/ 282244 h 6858000"/>
              <a:gd name="connsiteX811" fmla="*/ 5153231 w 7472601"/>
              <a:gd name="connsiteY811" fmla="*/ 292240 h 6858000"/>
              <a:gd name="connsiteX812" fmla="*/ 5426491 w 7472601"/>
              <a:gd name="connsiteY812" fmla="*/ 281128 h 6858000"/>
              <a:gd name="connsiteX813" fmla="*/ 5731212 w 7472601"/>
              <a:gd name="connsiteY813" fmla="*/ 231951 h 6858000"/>
              <a:gd name="connsiteX814" fmla="*/ 5905192 w 7472601"/>
              <a:gd name="connsiteY814" fmla="*/ 163079 h 6858000"/>
              <a:gd name="connsiteX815" fmla="*/ 5944437 w 7472601"/>
              <a:gd name="connsiteY815" fmla="*/ 113829 h 6858000"/>
              <a:gd name="connsiteX816" fmla="*/ 5825032 w 7472601"/>
              <a:gd name="connsiteY816" fmla="*/ 146405 h 6858000"/>
              <a:gd name="connsiteX817" fmla="*/ 4955599 w 7472601"/>
              <a:gd name="connsiteY817" fmla="*/ 247008 h 6858000"/>
              <a:gd name="connsiteX818" fmla="*/ 5210104 w 7472601"/>
              <a:gd name="connsiteY818" fmla="*/ 228123 h 6858000"/>
              <a:gd name="connsiteX819" fmla="*/ 5261015 w 7472601"/>
              <a:gd name="connsiteY819" fmla="*/ 227087 h 6858000"/>
              <a:gd name="connsiteX820" fmla="*/ 5861181 w 7472601"/>
              <a:gd name="connsiteY820" fmla="*/ 143093 h 6858000"/>
              <a:gd name="connsiteX821" fmla="*/ 5961252 w 7472601"/>
              <a:gd name="connsiteY821" fmla="*/ 114820 h 6858000"/>
              <a:gd name="connsiteX822" fmla="*/ 5944437 w 7472601"/>
              <a:gd name="connsiteY822" fmla="*/ 113829 h 6858000"/>
              <a:gd name="connsiteX823" fmla="*/ 3882765 w 7472601"/>
              <a:gd name="connsiteY823" fmla="*/ 0 h 6858000"/>
              <a:gd name="connsiteX824" fmla="*/ 3995099 w 7472601"/>
              <a:gd name="connsiteY824" fmla="*/ 0 h 6858000"/>
              <a:gd name="connsiteX825" fmla="*/ 4163818 w 7472601"/>
              <a:gd name="connsiteY825" fmla="*/ 234104 h 6858000"/>
              <a:gd name="connsiteX826" fmla="*/ 4172099 w 7472601"/>
              <a:gd name="connsiteY826" fmla="*/ 234207 h 6858000"/>
              <a:gd name="connsiteX827" fmla="*/ 4784282 w 7472601"/>
              <a:gd name="connsiteY827" fmla="*/ 276561 h 6858000"/>
              <a:gd name="connsiteX828" fmla="*/ 4801687 w 7472601"/>
              <a:gd name="connsiteY828" fmla="*/ 267764 h 6858000"/>
              <a:gd name="connsiteX829" fmla="*/ 6082788 w 7472601"/>
              <a:gd name="connsiteY829" fmla="*/ 64119 h 6858000"/>
              <a:gd name="connsiteX830" fmla="*/ 6099442 w 7472601"/>
              <a:gd name="connsiteY830" fmla="*/ 82568 h 6858000"/>
              <a:gd name="connsiteX831" fmla="*/ 4804137 w 7472601"/>
              <a:gd name="connsiteY831" fmla="*/ 320931 h 6858000"/>
              <a:gd name="connsiteX832" fmla="*/ 4227047 w 7472601"/>
              <a:gd name="connsiteY832" fmla="*/ 313415 h 6858000"/>
              <a:gd name="connsiteX833" fmla="*/ 4346041 w 7472601"/>
              <a:gd name="connsiteY833" fmla="*/ 456086 h 6858000"/>
              <a:gd name="connsiteX834" fmla="*/ 4870967 w 7472601"/>
              <a:gd name="connsiteY834" fmla="*/ 963061 h 6858000"/>
              <a:gd name="connsiteX835" fmla="*/ 4889647 w 7472601"/>
              <a:gd name="connsiteY835" fmla="*/ 957147 h 6858000"/>
              <a:gd name="connsiteX836" fmla="*/ 5422504 w 7472601"/>
              <a:gd name="connsiteY836" fmla="*/ 805191 h 6858000"/>
              <a:gd name="connsiteX837" fmla="*/ 6087656 w 7472601"/>
              <a:gd name="connsiteY837" fmla="*/ 826703 h 6858000"/>
              <a:gd name="connsiteX838" fmla="*/ 6058717 w 7472601"/>
              <a:gd name="connsiteY838" fmla="*/ 865992 h 6858000"/>
              <a:gd name="connsiteX839" fmla="*/ 4974153 w 7472601"/>
              <a:gd name="connsiteY839" fmla="*/ 1045456 h 6858000"/>
              <a:gd name="connsiteX840" fmla="*/ 5627835 w 7472601"/>
              <a:gd name="connsiteY840" fmla="*/ 1472077 h 6858000"/>
              <a:gd name="connsiteX841" fmla="*/ 5629817 w 7472601"/>
              <a:gd name="connsiteY841" fmla="*/ 1471412 h 6858000"/>
              <a:gd name="connsiteX842" fmla="*/ 5634124 w 7472601"/>
              <a:gd name="connsiteY842" fmla="*/ 1470572 h 6858000"/>
              <a:gd name="connsiteX843" fmla="*/ 5755832 w 7472601"/>
              <a:gd name="connsiteY843" fmla="*/ 1383886 h 6858000"/>
              <a:gd name="connsiteX844" fmla="*/ 6014186 w 7472601"/>
              <a:gd name="connsiteY844" fmla="*/ 1279799 h 6858000"/>
              <a:gd name="connsiteX845" fmla="*/ 6901619 w 7472601"/>
              <a:gd name="connsiteY845" fmla="*/ 1047874 h 6858000"/>
              <a:gd name="connsiteX846" fmla="*/ 6931566 w 7472601"/>
              <a:gd name="connsiteY846" fmla="*/ 1062034 h 6858000"/>
              <a:gd name="connsiteX847" fmla="*/ 5790982 w 7472601"/>
              <a:gd name="connsiteY847" fmla="*/ 1561380 h 6858000"/>
              <a:gd name="connsiteX848" fmla="*/ 6188971 w 7472601"/>
              <a:gd name="connsiteY848" fmla="*/ 1755168 h 6858000"/>
              <a:gd name="connsiteX849" fmla="*/ 6202446 w 7472601"/>
              <a:gd name="connsiteY849" fmla="*/ 1752268 h 6858000"/>
              <a:gd name="connsiteX850" fmla="*/ 7179560 w 7472601"/>
              <a:gd name="connsiteY850" fmla="*/ 1467551 h 6858000"/>
              <a:gd name="connsiteX851" fmla="*/ 7158730 w 7472601"/>
              <a:gd name="connsiteY851" fmla="*/ 1507835 h 6858000"/>
              <a:gd name="connsiteX852" fmla="*/ 6326959 w 7472601"/>
              <a:gd name="connsiteY852" fmla="*/ 1817686 h 6858000"/>
              <a:gd name="connsiteX853" fmla="*/ 6537433 w 7472601"/>
              <a:gd name="connsiteY853" fmla="*/ 1907790 h 6858000"/>
              <a:gd name="connsiteX854" fmla="*/ 6550221 w 7472601"/>
              <a:gd name="connsiteY854" fmla="*/ 1910729 h 6858000"/>
              <a:gd name="connsiteX855" fmla="*/ 6964438 w 7472601"/>
              <a:gd name="connsiteY855" fmla="*/ 2209505 h 6858000"/>
              <a:gd name="connsiteX856" fmla="*/ 7367862 w 7472601"/>
              <a:gd name="connsiteY856" fmla="*/ 2806833 h 6858000"/>
              <a:gd name="connsiteX857" fmla="*/ 7364329 w 7472601"/>
              <a:gd name="connsiteY857" fmla="*/ 2826907 h 6858000"/>
              <a:gd name="connsiteX858" fmla="*/ 7290545 w 7472601"/>
              <a:gd name="connsiteY858" fmla="*/ 2850663 h 6858000"/>
              <a:gd name="connsiteX859" fmla="*/ 6472036 w 7472601"/>
              <a:gd name="connsiteY859" fmla="*/ 1959003 h 6858000"/>
              <a:gd name="connsiteX860" fmla="*/ 5792897 w 7472601"/>
              <a:gd name="connsiteY860" fmla="*/ 1647747 h 6858000"/>
              <a:gd name="connsiteX861" fmla="*/ 5842751 w 7472601"/>
              <a:gd name="connsiteY861" fmla="*/ 1816112 h 6858000"/>
              <a:gd name="connsiteX862" fmla="*/ 5847424 w 7472601"/>
              <a:gd name="connsiteY862" fmla="*/ 1815776 h 6858000"/>
              <a:gd name="connsiteX863" fmla="*/ 6399821 w 7472601"/>
              <a:gd name="connsiteY863" fmla="*/ 2344799 h 6858000"/>
              <a:gd name="connsiteX864" fmla="*/ 6323232 w 7472601"/>
              <a:gd name="connsiteY864" fmla="*/ 2389634 h 6858000"/>
              <a:gd name="connsiteX865" fmla="*/ 5942958 w 7472601"/>
              <a:gd name="connsiteY865" fmla="*/ 2077708 h 6858000"/>
              <a:gd name="connsiteX866" fmla="*/ 5921559 w 7472601"/>
              <a:gd name="connsiteY866" fmla="*/ 2378596 h 6858000"/>
              <a:gd name="connsiteX867" fmla="*/ 5817651 w 7472601"/>
              <a:gd name="connsiteY867" fmla="*/ 3023919 h 6858000"/>
              <a:gd name="connsiteX868" fmla="*/ 5729634 w 7472601"/>
              <a:gd name="connsiteY868" fmla="*/ 3051849 h 6858000"/>
              <a:gd name="connsiteX869" fmla="*/ 5611018 w 7472601"/>
              <a:gd name="connsiteY869" fmla="*/ 2316769 h 6858000"/>
              <a:gd name="connsiteX870" fmla="*/ 5687608 w 7472601"/>
              <a:gd name="connsiteY870" fmla="*/ 2039972 h 6858000"/>
              <a:gd name="connsiteX871" fmla="*/ 5657554 w 7472601"/>
              <a:gd name="connsiteY871" fmla="*/ 1576445 h 6858000"/>
              <a:gd name="connsiteX872" fmla="*/ 5150475 w 7472601"/>
              <a:gd name="connsiteY872" fmla="*/ 1274012 h 6858000"/>
              <a:gd name="connsiteX873" fmla="*/ 5349142 w 7472601"/>
              <a:gd name="connsiteY873" fmla="*/ 2204405 h 6858000"/>
              <a:gd name="connsiteX874" fmla="*/ 5262214 w 7472601"/>
              <a:gd name="connsiteY874" fmla="*/ 2233836 h 6858000"/>
              <a:gd name="connsiteX875" fmla="*/ 4981539 w 7472601"/>
              <a:gd name="connsiteY875" fmla="*/ 1542201 h 6858000"/>
              <a:gd name="connsiteX876" fmla="*/ 4958461 w 7472601"/>
              <a:gd name="connsiteY876" fmla="*/ 1136957 h 6858000"/>
              <a:gd name="connsiteX877" fmla="*/ 4655015 w 7472601"/>
              <a:gd name="connsiteY877" fmla="*/ 891426 h 6858000"/>
              <a:gd name="connsiteX878" fmla="*/ 4348002 w 7472601"/>
              <a:gd name="connsiteY878" fmla="*/ 2205895 h 6858000"/>
              <a:gd name="connsiteX879" fmla="*/ 4262250 w 7472601"/>
              <a:gd name="connsiteY879" fmla="*/ 2219972 h 6858000"/>
              <a:gd name="connsiteX880" fmla="*/ 4550611 w 7472601"/>
              <a:gd name="connsiteY880" fmla="*/ 817540 h 6858000"/>
              <a:gd name="connsiteX881" fmla="*/ 4564418 w 7472601"/>
              <a:gd name="connsiteY881" fmla="*/ 808293 h 6858000"/>
              <a:gd name="connsiteX882" fmla="*/ 4266388 w 7472601"/>
              <a:gd name="connsiteY882" fmla="*/ 500083 h 6858000"/>
              <a:gd name="connsiteX883" fmla="*/ 4032842 w 7472601"/>
              <a:gd name="connsiteY883" fmla="*/ 211809 h 6858000"/>
              <a:gd name="connsiteX884" fmla="*/ 3882765 w 7472601"/>
              <a:gd name="connsiteY884" fmla="*/ 0 h 6858000"/>
              <a:gd name="connsiteX885" fmla="*/ 3721337 w 7472601"/>
              <a:gd name="connsiteY885" fmla="*/ 0 h 6858000"/>
              <a:gd name="connsiteX886" fmla="*/ 3797544 w 7472601"/>
              <a:gd name="connsiteY886" fmla="*/ 0 h 6858000"/>
              <a:gd name="connsiteX887" fmla="*/ 3775734 w 7472601"/>
              <a:gd name="connsiteY887" fmla="*/ 95131 h 6858000"/>
              <a:gd name="connsiteX888" fmla="*/ 3724807 w 7472601"/>
              <a:gd name="connsiteY888" fmla="*/ 272257 h 6858000"/>
              <a:gd name="connsiteX889" fmla="*/ 3726844 w 7472601"/>
              <a:gd name="connsiteY889" fmla="*/ 282988 h 6858000"/>
              <a:gd name="connsiteX890" fmla="*/ 3742664 w 7472601"/>
              <a:gd name="connsiteY890" fmla="*/ 279918 h 6858000"/>
              <a:gd name="connsiteX891" fmla="*/ 4103910 w 7472601"/>
              <a:gd name="connsiteY891" fmla="*/ 1161917 h 6858000"/>
              <a:gd name="connsiteX892" fmla="*/ 4020269 w 7472601"/>
              <a:gd name="connsiteY892" fmla="*/ 1200406 h 6858000"/>
              <a:gd name="connsiteX893" fmla="*/ 3674882 w 7472601"/>
              <a:gd name="connsiteY893" fmla="*/ 488524 h 6858000"/>
              <a:gd name="connsiteX894" fmla="*/ 3132682 w 7472601"/>
              <a:gd name="connsiteY894" fmla="*/ 1072284 h 6858000"/>
              <a:gd name="connsiteX895" fmla="*/ 2716346 w 7472601"/>
              <a:gd name="connsiteY895" fmla="*/ 1276376 h 6858000"/>
              <a:gd name="connsiteX896" fmla="*/ 2716772 w 7472601"/>
              <a:gd name="connsiteY896" fmla="*/ 1255462 h 6858000"/>
              <a:gd name="connsiteX897" fmla="*/ 3471096 w 7472601"/>
              <a:gd name="connsiteY897" fmla="*/ 437072 h 6858000"/>
              <a:gd name="connsiteX898" fmla="*/ 3639057 w 7472601"/>
              <a:gd name="connsiteY898" fmla="*/ 286334 h 6858000"/>
              <a:gd name="connsiteX899" fmla="*/ 3640309 w 7472601"/>
              <a:gd name="connsiteY899" fmla="*/ 284664 h 6858000"/>
              <a:gd name="connsiteX900" fmla="*/ 3646022 w 7472601"/>
              <a:gd name="connsiteY900" fmla="*/ 276711 h 6858000"/>
              <a:gd name="connsiteX901" fmla="*/ 3707943 w 7472601"/>
              <a:gd name="connsiteY901" fmla="*/ 65958 h 6858000"/>
              <a:gd name="connsiteX902" fmla="*/ 3721337 w 7472601"/>
              <a:gd name="connsiteY902" fmla="*/ 0 h 6858000"/>
              <a:gd name="connsiteX903" fmla="*/ 2867960 w 7472601"/>
              <a:gd name="connsiteY903" fmla="*/ 0 h 6858000"/>
              <a:gd name="connsiteX904" fmla="*/ 2926351 w 7472601"/>
              <a:gd name="connsiteY904" fmla="*/ 0 h 6858000"/>
              <a:gd name="connsiteX905" fmla="*/ 2902823 w 7472601"/>
              <a:gd name="connsiteY905" fmla="*/ 262929 h 6858000"/>
              <a:gd name="connsiteX906" fmla="*/ 2940663 w 7472601"/>
              <a:gd name="connsiteY906" fmla="*/ 140884 h 6858000"/>
              <a:gd name="connsiteX907" fmla="*/ 2947039 w 7472601"/>
              <a:gd name="connsiteY907" fmla="*/ 122524 h 6858000"/>
              <a:gd name="connsiteX908" fmla="*/ 2984316 w 7472601"/>
              <a:gd name="connsiteY908" fmla="*/ 0 h 6858000"/>
              <a:gd name="connsiteX909" fmla="*/ 3016114 w 7472601"/>
              <a:gd name="connsiteY909" fmla="*/ 0 h 6858000"/>
              <a:gd name="connsiteX910" fmla="*/ 2979949 w 7472601"/>
              <a:gd name="connsiteY910" fmla="*/ 119274 h 6858000"/>
              <a:gd name="connsiteX911" fmla="*/ 3023879 w 7472601"/>
              <a:gd name="connsiteY911" fmla="*/ 0 h 6858000"/>
              <a:gd name="connsiteX912" fmla="*/ 3105400 w 7472601"/>
              <a:gd name="connsiteY912" fmla="*/ 0 h 6858000"/>
              <a:gd name="connsiteX913" fmla="*/ 3094669 w 7472601"/>
              <a:gd name="connsiteY913" fmla="*/ 30308 h 6858000"/>
              <a:gd name="connsiteX914" fmla="*/ 2901945 w 7472601"/>
              <a:gd name="connsiteY914" fmla="*/ 466538 h 6858000"/>
              <a:gd name="connsiteX915" fmla="*/ 2815209 w 7472601"/>
              <a:gd name="connsiteY915" fmla="*/ 497361 h 6858000"/>
              <a:gd name="connsiteX916" fmla="*/ 2844845 w 7472601"/>
              <a:gd name="connsiteY916" fmla="*/ 127638 h 6858000"/>
              <a:gd name="connsiteX917" fmla="*/ 2867960 w 7472601"/>
              <a:gd name="connsiteY917" fmla="*/ 0 h 6858000"/>
              <a:gd name="connsiteX918" fmla="*/ 1057230 w 7472601"/>
              <a:gd name="connsiteY918" fmla="*/ 0 h 6858000"/>
              <a:gd name="connsiteX919" fmla="*/ 1111003 w 7472601"/>
              <a:gd name="connsiteY919" fmla="*/ 0 h 6858000"/>
              <a:gd name="connsiteX920" fmla="*/ 1125553 w 7472601"/>
              <a:gd name="connsiteY920" fmla="*/ 52588 h 6858000"/>
              <a:gd name="connsiteX921" fmla="*/ 1304276 w 7472601"/>
              <a:gd name="connsiteY921" fmla="*/ 476275 h 6858000"/>
              <a:gd name="connsiteX922" fmla="*/ 1492066 w 7472601"/>
              <a:gd name="connsiteY922" fmla="*/ 886333 h 6858000"/>
              <a:gd name="connsiteX923" fmla="*/ 1423698 w 7472601"/>
              <a:gd name="connsiteY923" fmla="*/ 710817 h 6858000"/>
              <a:gd name="connsiteX924" fmla="*/ 1357609 w 7472601"/>
              <a:gd name="connsiteY924" fmla="*/ 532892 h 6858000"/>
              <a:gd name="connsiteX925" fmla="*/ 1309550 w 7472601"/>
              <a:gd name="connsiteY925" fmla="*/ 374031 h 6858000"/>
              <a:gd name="connsiteX926" fmla="*/ 1193673 w 7472601"/>
              <a:gd name="connsiteY926" fmla="*/ 49533 h 6858000"/>
              <a:gd name="connsiteX927" fmla="*/ 1164391 w 7472601"/>
              <a:gd name="connsiteY927" fmla="*/ 0 h 6858000"/>
              <a:gd name="connsiteX928" fmla="*/ 1200666 w 7472601"/>
              <a:gd name="connsiteY928" fmla="*/ 0 h 6858000"/>
              <a:gd name="connsiteX929" fmla="*/ 1223408 w 7472601"/>
              <a:gd name="connsiteY929" fmla="*/ 38996 h 6858000"/>
              <a:gd name="connsiteX930" fmla="*/ 1339635 w 7472601"/>
              <a:gd name="connsiteY930" fmla="*/ 365517 h 6858000"/>
              <a:gd name="connsiteX931" fmla="*/ 1387469 w 7472601"/>
              <a:gd name="connsiteY931" fmla="*/ 523079 h 6858000"/>
              <a:gd name="connsiteX932" fmla="*/ 1452685 w 7472601"/>
              <a:gd name="connsiteY932" fmla="*/ 699806 h 6858000"/>
              <a:gd name="connsiteX933" fmla="*/ 1492092 w 7472601"/>
              <a:gd name="connsiteY933" fmla="*/ 800424 h 6858000"/>
              <a:gd name="connsiteX934" fmla="*/ 1455302 w 7472601"/>
              <a:gd name="connsiteY934" fmla="*/ 632913 h 6858000"/>
              <a:gd name="connsiteX935" fmla="*/ 1222336 w 7472601"/>
              <a:gd name="connsiteY935" fmla="*/ 9480 h 6858000"/>
              <a:gd name="connsiteX936" fmla="*/ 1214634 w 7472601"/>
              <a:gd name="connsiteY936" fmla="*/ 0 h 6858000"/>
              <a:gd name="connsiteX937" fmla="*/ 1289827 w 7472601"/>
              <a:gd name="connsiteY937" fmla="*/ 0 h 6858000"/>
              <a:gd name="connsiteX938" fmla="*/ 1321076 w 7472601"/>
              <a:gd name="connsiteY938" fmla="*/ 59722 h 6858000"/>
              <a:gd name="connsiteX939" fmla="*/ 1512579 w 7472601"/>
              <a:gd name="connsiteY939" fmla="*/ 626441 h 6858000"/>
              <a:gd name="connsiteX940" fmla="*/ 1506076 w 7472601"/>
              <a:gd name="connsiteY940" fmla="*/ 1089289 h 6858000"/>
              <a:gd name="connsiteX941" fmla="*/ 1486346 w 7472601"/>
              <a:gd name="connsiteY941" fmla="*/ 1079919 h 6858000"/>
              <a:gd name="connsiteX942" fmla="*/ 1070511 w 7472601"/>
              <a:gd name="connsiteY942" fmla="*/ 48609 h 6858000"/>
              <a:gd name="connsiteX943" fmla="*/ 1057230 w 7472601"/>
              <a:gd name="connsiteY943" fmla="*/ 0 h 6858000"/>
              <a:gd name="connsiteX944" fmla="*/ 43151 w 7472601"/>
              <a:gd name="connsiteY944" fmla="*/ 0 h 6858000"/>
              <a:gd name="connsiteX945" fmla="*/ 95283 w 7472601"/>
              <a:gd name="connsiteY945" fmla="*/ 0 h 6858000"/>
              <a:gd name="connsiteX946" fmla="*/ 300708 w 7472601"/>
              <a:gd name="connsiteY946" fmla="*/ 154571 h 6858000"/>
              <a:gd name="connsiteX947" fmla="*/ 530414 w 7472601"/>
              <a:gd name="connsiteY947" fmla="*/ 354673 h 6858000"/>
              <a:gd name="connsiteX948" fmla="*/ 333785 w 7472601"/>
              <a:gd name="connsiteY948" fmla="*/ 161564 h 6858000"/>
              <a:gd name="connsiteX949" fmla="*/ 147005 w 7472601"/>
              <a:gd name="connsiteY949" fmla="*/ 0 h 6858000"/>
              <a:gd name="connsiteX950" fmla="*/ 272509 w 7472601"/>
              <a:gd name="connsiteY950" fmla="*/ 0 h 6858000"/>
              <a:gd name="connsiteX951" fmla="*/ 326276 w 7472601"/>
              <a:gd name="connsiteY951" fmla="*/ 45847 h 6858000"/>
              <a:gd name="connsiteX952" fmla="*/ 823759 w 7472601"/>
              <a:gd name="connsiteY952" fmla="*/ 574145 h 6858000"/>
              <a:gd name="connsiteX953" fmla="*/ 811254 w 7472601"/>
              <a:gd name="connsiteY953" fmla="*/ 665546 h 6858000"/>
              <a:gd name="connsiteX954" fmla="*/ 154042 w 7472601"/>
              <a:gd name="connsiteY954" fmla="*/ 261522 h 6858000"/>
              <a:gd name="connsiteX955" fmla="*/ 13550 w 7472601"/>
              <a:gd name="connsiteY955" fmla="*/ 158423 h 6858000"/>
              <a:gd name="connsiteX956" fmla="*/ 0 w 7472601"/>
              <a:gd name="connsiteY956" fmla="*/ 146618 h 6858000"/>
              <a:gd name="connsiteX957" fmla="*/ 0 w 7472601"/>
              <a:gd name="connsiteY957" fmla="*/ 59161 h 6858000"/>
              <a:gd name="connsiteX958" fmla="*/ 45427 w 7472601"/>
              <a:gd name="connsiteY958" fmla="*/ 101078 h 6858000"/>
              <a:gd name="connsiteX959" fmla="*/ 630103 w 7472601"/>
              <a:gd name="connsiteY959" fmla="*/ 485885 h 6858000"/>
              <a:gd name="connsiteX960" fmla="*/ 532040 w 7472601"/>
              <a:gd name="connsiteY960" fmla="*/ 399359 h 6858000"/>
              <a:gd name="connsiteX961" fmla="*/ 517618 w 7472601"/>
              <a:gd name="connsiteY961" fmla="*/ 385726 h 6858000"/>
              <a:gd name="connsiteX962" fmla="*/ 285074 w 7472601"/>
              <a:gd name="connsiteY962" fmla="*/ 182755 h 6858000"/>
              <a:gd name="connsiteX963" fmla="*/ 43151 w 7472601"/>
              <a:gd name="connsiteY963"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03637 w 7472601"/>
              <a:gd name="connsiteY79" fmla="*/ 6083957 h 6858000"/>
              <a:gd name="connsiteX80" fmla="*/ 7448321 w 7472601"/>
              <a:gd name="connsiteY80" fmla="*/ 6190991 h 6858000"/>
              <a:gd name="connsiteX81" fmla="*/ 7467600 w 7472601"/>
              <a:gd name="connsiteY81" fmla="*/ 6221686 h 6858000"/>
              <a:gd name="connsiteX82" fmla="*/ 7467600 w 7472601"/>
              <a:gd name="connsiteY82" fmla="*/ 6334256 h 6858000"/>
              <a:gd name="connsiteX83" fmla="*/ 7454976 w 7472601"/>
              <a:gd name="connsiteY83" fmla="*/ 6318297 h 6858000"/>
              <a:gd name="connsiteX84" fmla="*/ 1456157 w 7472601"/>
              <a:gd name="connsiteY84" fmla="*/ 5371404 h 6858000"/>
              <a:gd name="connsiteX85" fmla="*/ 1244432 w 7472601"/>
              <a:gd name="connsiteY85" fmla="*/ 5385601 h 6858000"/>
              <a:gd name="connsiteX86" fmla="*/ 973990 w 7472601"/>
              <a:gd name="connsiteY86" fmla="*/ 5424940 h 6858000"/>
              <a:gd name="connsiteX87" fmla="*/ 1103809 w 7472601"/>
              <a:gd name="connsiteY87" fmla="*/ 5433720 h 6858000"/>
              <a:gd name="connsiteX88" fmla="*/ 1123454 w 7472601"/>
              <a:gd name="connsiteY88" fmla="*/ 5435727 h 6858000"/>
              <a:gd name="connsiteX89" fmla="*/ 1737017 w 7472601"/>
              <a:gd name="connsiteY89" fmla="*/ 5452183 h 6858000"/>
              <a:gd name="connsiteX90" fmla="*/ 1824397 w 7472601"/>
              <a:gd name="connsiteY90" fmla="*/ 5447757 h 6858000"/>
              <a:gd name="connsiteX91" fmla="*/ 2070059 w 7472601"/>
              <a:gd name="connsiteY91" fmla="*/ 5441660 h 6858000"/>
              <a:gd name="connsiteX92" fmla="*/ 1456157 w 7472601"/>
              <a:gd name="connsiteY92" fmla="*/ 5371404 h 6858000"/>
              <a:gd name="connsiteX93" fmla="*/ 4988186 w 7472601"/>
              <a:gd name="connsiteY93" fmla="*/ 5216467 h 6858000"/>
              <a:gd name="connsiteX94" fmla="*/ 4777334 w 7472601"/>
              <a:gd name="connsiteY94" fmla="*/ 5406072 h 6858000"/>
              <a:gd name="connsiteX95" fmla="*/ 4718341 w 7472601"/>
              <a:gd name="connsiteY95" fmla="*/ 5468043 h 6858000"/>
              <a:gd name="connsiteX96" fmla="*/ 4604655 w 7472601"/>
              <a:gd name="connsiteY96" fmla="*/ 5583434 h 6858000"/>
              <a:gd name="connsiteX97" fmla="*/ 4565074 w 7472601"/>
              <a:gd name="connsiteY97" fmla="*/ 5618550 h 6858000"/>
              <a:gd name="connsiteX98" fmla="*/ 4988186 w 7472601"/>
              <a:gd name="connsiteY98" fmla="*/ 5216467 h 6858000"/>
              <a:gd name="connsiteX99" fmla="*/ 4978032 w 7472601"/>
              <a:gd name="connsiteY99" fmla="*/ 5183809 h 6858000"/>
              <a:gd name="connsiteX100" fmla="*/ 4463413 w 7472601"/>
              <a:gd name="connsiteY100" fmla="*/ 5615162 h 6858000"/>
              <a:gd name="connsiteX101" fmla="*/ 4358134 w 7472601"/>
              <a:gd name="connsiteY101" fmla="*/ 5742791 h 6858000"/>
              <a:gd name="connsiteX102" fmla="*/ 4376219 w 7472601"/>
              <a:gd name="connsiteY102" fmla="*/ 5729027 h 6858000"/>
              <a:gd name="connsiteX103" fmla="*/ 4582340 w 7472601"/>
              <a:gd name="connsiteY103" fmla="*/ 5561037 h 6858000"/>
              <a:gd name="connsiteX104" fmla="*/ 4694684 w 7472601"/>
              <a:gd name="connsiteY104" fmla="*/ 5447098 h 6858000"/>
              <a:gd name="connsiteX105" fmla="*/ 4754123 w 7472601"/>
              <a:gd name="connsiteY105" fmla="*/ 5384643 h 6858000"/>
              <a:gd name="connsiteX106" fmla="*/ 4978032 w 7472601"/>
              <a:gd name="connsiteY106" fmla="*/ 5183809 h 6858000"/>
              <a:gd name="connsiteX107" fmla="*/ 1903353 w 7472601"/>
              <a:gd name="connsiteY107" fmla="*/ 5044827 h 6858000"/>
              <a:gd name="connsiteX108" fmla="*/ 1936931 w 7472601"/>
              <a:gd name="connsiteY108" fmla="*/ 5093954 h 6858000"/>
              <a:gd name="connsiteX109" fmla="*/ 2195868 w 7472601"/>
              <a:gd name="connsiteY109" fmla="*/ 5396574 h 6858000"/>
              <a:gd name="connsiteX110" fmla="*/ 2088852 w 7472601"/>
              <a:gd name="connsiteY110" fmla="*/ 5166123 h 6858000"/>
              <a:gd name="connsiteX111" fmla="*/ 1958241 w 7472601"/>
              <a:gd name="connsiteY111" fmla="*/ 5067955 h 6858000"/>
              <a:gd name="connsiteX112" fmla="*/ 1903353 w 7472601"/>
              <a:gd name="connsiteY112" fmla="*/ 5044827 h 6858000"/>
              <a:gd name="connsiteX113" fmla="*/ 1979378 w 7472601"/>
              <a:gd name="connsiteY113" fmla="*/ 4769504 h 6858000"/>
              <a:gd name="connsiteX114" fmla="*/ 2882120 w 7472601"/>
              <a:gd name="connsiteY114" fmla="*/ 5064547 h 6858000"/>
              <a:gd name="connsiteX115" fmla="*/ 2793103 w 7472601"/>
              <a:gd name="connsiteY115" fmla="*/ 5039699 h 6858000"/>
              <a:gd name="connsiteX116" fmla="*/ 2770041 w 7472601"/>
              <a:gd name="connsiteY116" fmla="*/ 5033634 h 6858000"/>
              <a:gd name="connsiteX117" fmla="*/ 1979378 w 7472601"/>
              <a:gd name="connsiteY117" fmla="*/ 4769504 h 6858000"/>
              <a:gd name="connsiteX118" fmla="*/ 1927410 w 7472601"/>
              <a:gd name="connsiteY118" fmla="*/ 4716164 h 6858000"/>
              <a:gd name="connsiteX119" fmla="*/ 1959587 w 7472601"/>
              <a:gd name="connsiteY119" fmla="*/ 4728849 h 6858000"/>
              <a:gd name="connsiteX120" fmla="*/ 2777707 w 7472601"/>
              <a:gd name="connsiteY120" fmla="*/ 5003991 h 6858000"/>
              <a:gd name="connsiteX121" fmla="*/ 2800768 w 7472601"/>
              <a:gd name="connsiteY121" fmla="*/ 5010056 h 6858000"/>
              <a:gd name="connsiteX122" fmla="*/ 2879408 w 7472601"/>
              <a:gd name="connsiteY122" fmla="*/ 5031590 h 6858000"/>
              <a:gd name="connsiteX123" fmla="*/ 2862295 w 7472601"/>
              <a:gd name="connsiteY123" fmla="*/ 5022958 h 6858000"/>
              <a:gd name="connsiteX124" fmla="*/ 2813343 w 7472601"/>
              <a:gd name="connsiteY124" fmla="*/ 4998369 h 6858000"/>
              <a:gd name="connsiteX125" fmla="*/ 2646245 w 7472601"/>
              <a:gd name="connsiteY125" fmla="*/ 4930999 h 6858000"/>
              <a:gd name="connsiteX126" fmla="*/ 1999243 w 7472601"/>
              <a:gd name="connsiteY126" fmla="*/ 4730524 h 6858000"/>
              <a:gd name="connsiteX127" fmla="*/ 1979527 w 7472601"/>
              <a:gd name="connsiteY127" fmla="*/ 4726651 h 6858000"/>
              <a:gd name="connsiteX128" fmla="*/ 1927410 w 7472601"/>
              <a:gd name="connsiteY128" fmla="*/ 4716164 h 6858000"/>
              <a:gd name="connsiteX129" fmla="*/ 1997014 w 7472601"/>
              <a:gd name="connsiteY129" fmla="*/ 4698007 h 6858000"/>
              <a:gd name="connsiteX130" fmla="*/ 2005458 w 7472601"/>
              <a:gd name="connsiteY130" fmla="*/ 4699540 h 6858000"/>
              <a:gd name="connsiteX131" fmla="*/ 2657186 w 7472601"/>
              <a:gd name="connsiteY131" fmla="*/ 4901687 h 6858000"/>
              <a:gd name="connsiteX132" fmla="*/ 2826662 w 7472601"/>
              <a:gd name="connsiteY132" fmla="*/ 4970362 h 6858000"/>
              <a:gd name="connsiteX133" fmla="*/ 2876100 w 7472601"/>
              <a:gd name="connsiteY133" fmla="*/ 4995397 h 6858000"/>
              <a:gd name="connsiteX134" fmla="*/ 3042600 w 7472601"/>
              <a:gd name="connsiteY134" fmla="*/ 5059532 h 6858000"/>
              <a:gd name="connsiteX135" fmla="*/ 1997014 w 7472601"/>
              <a:gd name="connsiteY135" fmla="*/ 4698007 h 6858000"/>
              <a:gd name="connsiteX136" fmla="*/ 2305292 w 7472601"/>
              <a:gd name="connsiteY136" fmla="*/ 4219492 h 6858000"/>
              <a:gd name="connsiteX137" fmla="*/ 3360922 w 7472601"/>
              <a:gd name="connsiteY137" fmla="*/ 4529373 h 6858000"/>
              <a:gd name="connsiteX138" fmla="*/ 3492420 w 7472601"/>
              <a:gd name="connsiteY138" fmla="*/ 4510145 h 6858000"/>
              <a:gd name="connsiteX139" fmla="*/ 3364086 w 7472601"/>
              <a:gd name="connsiteY139" fmla="*/ 4480340 h 6858000"/>
              <a:gd name="connsiteX140" fmla="*/ 3225818 w 7472601"/>
              <a:gd name="connsiteY140" fmla="*/ 4411822 h 6858000"/>
              <a:gd name="connsiteX141" fmla="*/ 3129696 w 7472601"/>
              <a:gd name="connsiteY141" fmla="*/ 4360704 h 6858000"/>
              <a:gd name="connsiteX142" fmla="*/ 2814545 w 7472601"/>
              <a:gd name="connsiteY142" fmla="*/ 4282955 h 6858000"/>
              <a:gd name="connsiteX143" fmla="*/ 2305292 w 7472601"/>
              <a:gd name="connsiteY143" fmla="*/ 4219492 h 6858000"/>
              <a:gd name="connsiteX144" fmla="*/ 2626982 w 7472601"/>
              <a:gd name="connsiteY144" fmla="*/ 4206450 h 6858000"/>
              <a:gd name="connsiteX145" fmla="*/ 2490617 w 7472601"/>
              <a:gd name="connsiteY145" fmla="*/ 4206951 h 6858000"/>
              <a:gd name="connsiteX146" fmla="*/ 2819869 w 7472601"/>
              <a:gd name="connsiteY146" fmla="*/ 4252936 h 6858000"/>
              <a:gd name="connsiteX147" fmla="*/ 3143018 w 7472601"/>
              <a:gd name="connsiteY147" fmla="*/ 4332698 h 6858000"/>
              <a:gd name="connsiteX148" fmla="*/ 3241520 w 7472601"/>
              <a:gd name="connsiteY148" fmla="*/ 4385112 h 6858000"/>
              <a:gd name="connsiteX149" fmla="*/ 3374575 w 7472601"/>
              <a:gd name="connsiteY149" fmla="*/ 4451517 h 6858000"/>
              <a:gd name="connsiteX150" fmla="*/ 3505221 w 7472601"/>
              <a:gd name="connsiteY150" fmla="*/ 4480757 h 6858000"/>
              <a:gd name="connsiteX151" fmla="*/ 2626982 w 7472601"/>
              <a:gd name="connsiteY151" fmla="*/ 4206450 h 6858000"/>
              <a:gd name="connsiteX152" fmla="*/ 1310106 w 7472601"/>
              <a:gd name="connsiteY152" fmla="*/ 3943217 h 6858000"/>
              <a:gd name="connsiteX153" fmla="*/ 854994 w 7472601"/>
              <a:gd name="connsiteY153" fmla="*/ 4399136 h 6858000"/>
              <a:gd name="connsiteX154" fmla="*/ 742462 w 7472601"/>
              <a:gd name="connsiteY154" fmla="*/ 4594648 h 6858000"/>
              <a:gd name="connsiteX155" fmla="*/ 820602 w 7472601"/>
              <a:gd name="connsiteY155" fmla="*/ 4485915 h 6858000"/>
              <a:gd name="connsiteX156" fmla="*/ 878295 w 7472601"/>
              <a:gd name="connsiteY156" fmla="*/ 4403594 h 6858000"/>
              <a:gd name="connsiteX157" fmla="*/ 1240607 w 7472601"/>
              <a:gd name="connsiteY157" fmla="*/ 4010401 h 6858000"/>
              <a:gd name="connsiteX158" fmla="*/ 1310106 w 7472601"/>
              <a:gd name="connsiteY158" fmla="*/ 3943217 h 6858000"/>
              <a:gd name="connsiteX159" fmla="*/ 1423113 w 7472601"/>
              <a:gd name="connsiteY159" fmla="*/ 3874565 h 6858000"/>
              <a:gd name="connsiteX160" fmla="*/ 1260565 w 7472601"/>
              <a:gd name="connsiteY160" fmla="*/ 4031982 h 6858000"/>
              <a:gd name="connsiteX161" fmla="*/ 901900 w 7472601"/>
              <a:gd name="connsiteY161" fmla="*/ 4421236 h 6858000"/>
              <a:gd name="connsiteX162" fmla="*/ 845044 w 7472601"/>
              <a:gd name="connsiteY162" fmla="*/ 4502436 h 6858000"/>
              <a:gd name="connsiteX163" fmla="*/ 685926 w 7472601"/>
              <a:gd name="connsiteY163" fmla="*/ 4703069 h 6858000"/>
              <a:gd name="connsiteX164" fmla="*/ 684248 w 7472601"/>
              <a:gd name="connsiteY164" fmla="*/ 4706721 h 6858000"/>
              <a:gd name="connsiteX165" fmla="*/ 1423113 w 7472601"/>
              <a:gd name="connsiteY165" fmla="*/ 3874565 h 6858000"/>
              <a:gd name="connsiteX166" fmla="*/ 3316479 w 7472601"/>
              <a:gd name="connsiteY166" fmla="*/ 3872136 h 6858000"/>
              <a:gd name="connsiteX167" fmla="*/ 3546806 w 7472601"/>
              <a:gd name="connsiteY167" fmla="*/ 4356139 h 6858000"/>
              <a:gd name="connsiteX168" fmla="*/ 3364433 w 7472601"/>
              <a:gd name="connsiteY168" fmla="*/ 3953121 h 6858000"/>
              <a:gd name="connsiteX169" fmla="*/ 3316479 w 7472601"/>
              <a:gd name="connsiteY169" fmla="*/ 3872136 h 6858000"/>
              <a:gd name="connsiteX170" fmla="*/ 3291335 w 7472601"/>
              <a:gd name="connsiteY170" fmla="*/ 3767420 h 6858000"/>
              <a:gd name="connsiteX171" fmla="*/ 3390805 w 7472601"/>
              <a:gd name="connsiteY171" fmla="*/ 3937163 h 6858000"/>
              <a:gd name="connsiteX172" fmla="*/ 3579062 w 7472601"/>
              <a:gd name="connsiteY172" fmla="*/ 4359040 h 6858000"/>
              <a:gd name="connsiteX173" fmla="*/ 3467355 w 7472601"/>
              <a:gd name="connsiteY173" fmla="*/ 3988130 h 6858000"/>
              <a:gd name="connsiteX174" fmla="*/ 3310753 w 7472601"/>
              <a:gd name="connsiteY174" fmla="*/ 3787140 h 6858000"/>
              <a:gd name="connsiteX175" fmla="*/ 3291335 w 7472601"/>
              <a:gd name="connsiteY175" fmla="*/ 3767420 h 6858000"/>
              <a:gd name="connsiteX176" fmla="*/ 1635889 w 7472601"/>
              <a:gd name="connsiteY176" fmla="*/ 3709494 h 6858000"/>
              <a:gd name="connsiteX177" fmla="*/ 1634800 w 7472601"/>
              <a:gd name="connsiteY177" fmla="*/ 3731111 h 6858000"/>
              <a:gd name="connsiteX178" fmla="*/ 1635889 w 7472601"/>
              <a:gd name="connsiteY178" fmla="*/ 3709494 h 6858000"/>
              <a:gd name="connsiteX179" fmla="*/ 1510397 w 7472601"/>
              <a:gd name="connsiteY179" fmla="*/ 3684705 h 6858000"/>
              <a:gd name="connsiteX180" fmla="*/ 1146550 w 7472601"/>
              <a:gd name="connsiteY180" fmla="*/ 3802012 h 6858000"/>
              <a:gd name="connsiteX181" fmla="*/ 698834 w 7472601"/>
              <a:gd name="connsiteY181" fmla="*/ 3952272 h 6858000"/>
              <a:gd name="connsiteX182" fmla="*/ 34256 w 7472601"/>
              <a:gd name="connsiteY182" fmla="*/ 4347603 h 6858000"/>
              <a:gd name="connsiteX183" fmla="*/ 527241 w 7472601"/>
              <a:gd name="connsiteY183" fmla="*/ 4065078 h 6858000"/>
              <a:gd name="connsiteX184" fmla="*/ 1510397 w 7472601"/>
              <a:gd name="connsiteY184" fmla="*/ 3684705 h 6858000"/>
              <a:gd name="connsiteX185" fmla="*/ 1313114 w 7472601"/>
              <a:gd name="connsiteY185" fmla="*/ 3655216 h 6858000"/>
              <a:gd name="connsiteX186" fmla="*/ 1109304 w 7472601"/>
              <a:gd name="connsiteY186" fmla="*/ 3669030 h 6858000"/>
              <a:gd name="connsiteX187" fmla="*/ 8129 w 7472601"/>
              <a:gd name="connsiteY187" fmla="*/ 4330519 h 6858000"/>
              <a:gd name="connsiteX188" fmla="*/ 687572 w 7472601"/>
              <a:gd name="connsiteY188" fmla="*/ 3925629 h 6858000"/>
              <a:gd name="connsiteX189" fmla="*/ 1138365 w 7472601"/>
              <a:gd name="connsiteY189" fmla="*/ 3774515 h 6858000"/>
              <a:gd name="connsiteX190" fmla="*/ 1505579 w 7472601"/>
              <a:gd name="connsiteY190" fmla="*/ 3655526 h 6858000"/>
              <a:gd name="connsiteX191" fmla="*/ 1313114 w 7472601"/>
              <a:gd name="connsiteY191" fmla="*/ 3655216 h 6858000"/>
              <a:gd name="connsiteX192" fmla="*/ 3655073 w 7472601"/>
              <a:gd name="connsiteY192" fmla="*/ 3650884 h 6858000"/>
              <a:gd name="connsiteX193" fmla="*/ 3989938 w 7472601"/>
              <a:gd name="connsiteY193" fmla="*/ 3991685 h 6858000"/>
              <a:gd name="connsiteX194" fmla="*/ 4393907 w 7472601"/>
              <a:gd name="connsiteY194" fmla="*/ 4261258 h 6858000"/>
              <a:gd name="connsiteX195" fmla="*/ 4648051 w 7472601"/>
              <a:gd name="connsiteY195" fmla="*/ 4374051 h 6858000"/>
              <a:gd name="connsiteX196" fmla="*/ 4383389 w 7472601"/>
              <a:gd name="connsiteY196" fmla="*/ 4184369 h 6858000"/>
              <a:gd name="connsiteX197" fmla="*/ 4165508 w 7472601"/>
              <a:gd name="connsiteY197" fmla="*/ 4035196 h 6858000"/>
              <a:gd name="connsiteX198" fmla="*/ 4068162 w 7472601"/>
              <a:gd name="connsiteY198" fmla="*/ 3953394 h 6858000"/>
              <a:gd name="connsiteX199" fmla="*/ 3981416 w 7472601"/>
              <a:gd name="connsiteY199" fmla="*/ 3880482 h 6858000"/>
              <a:gd name="connsiteX200" fmla="*/ 3800147 w 7472601"/>
              <a:gd name="connsiteY200" fmla="*/ 3749872 h 6858000"/>
              <a:gd name="connsiteX201" fmla="*/ 3655073 w 7472601"/>
              <a:gd name="connsiteY201" fmla="*/ 3650884 h 6858000"/>
              <a:gd name="connsiteX202" fmla="*/ 3670252 w 7472601"/>
              <a:gd name="connsiteY202" fmla="*/ 3622798 h 6858000"/>
              <a:gd name="connsiteX203" fmla="*/ 3817258 w 7472601"/>
              <a:gd name="connsiteY203" fmla="*/ 3723577 h 6858000"/>
              <a:gd name="connsiteX204" fmla="*/ 4000461 w 7472601"/>
              <a:gd name="connsiteY204" fmla="*/ 3855966 h 6858000"/>
              <a:gd name="connsiteX205" fmla="*/ 4088180 w 7472601"/>
              <a:gd name="connsiteY205" fmla="*/ 3929774 h 6858000"/>
              <a:gd name="connsiteX206" fmla="*/ 4184555 w 7472601"/>
              <a:gd name="connsiteY206" fmla="*/ 4010683 h 6858000"/>
              <a:gd name="connsiteX207" fmla="*/ 4399563 w 7472601"/>
              <a:gd name="connsiteY207" fmla="*/ 4158106 h 6858000"/>
              <a:gd name="connsiteX208" fmla="*/ 4684469 w 7472601"/>
              <a:gd name="connsiteY208" fmla="*/ 4364680 h 6858000"/>
              <a:gd name="connsiteX209" fmla="*/ 4690271 w 7472601"/>
              <a:gd name="connsiteY209" fmla="*/ 4370034 h 6858000"/>
              <a:gd name="connsiteX210" fmla="*/ 4136093 w 7472601"/>
              <a:gd name="connsiteY210" fmla="*/ 3858466 h 6858000"/>
              <a:gd name="connsiteX211" fmla="*/ 3670252 w 7472601"/>
              <a:gd name="connsiteY211" fmla="*/ 3622798 h 6858000"/>
              <a:gd name="connsiteX212" fmla="*/ 4440129 w 7472601"/>
              <a:gd name="connsiteY212" fmla="*/ 3448571 h 6858000"/>
              <a:gd name="connsiteX213" fmla="*/ 4856525 w 7472601"/>
              <a:gd name="connsiteY213" fmla="*/ 3915351 h 6858000"/>
              <a:gd name="connsiteX214" fmla="*/ 5059055 w 7472601"/>
              <a:gd name="connsiteY214" fmla="*/ 4108918 h 6858000"/>
              <a:gd name="connsiteX215" fmla="*/ 5290070 w 7472601"/>
              <a:gd name="connsiteY215" fmla="*/ 4263619 h 6858000"/>
              <a:gd name="connsiteX216" fmla="*/ 4834991 w 7472601"/>
              <a:gd name="connsiteY216" fmla="*/ 3830985 h 6858000"/>
              <a:gd name="connsiteX217" fmla="*/ 4440129 w 7472601"/>
              <a:gd name="connsiteY217" fmla="*/ 3448571 h 6858000"/>
              <a:gd name="connsiteX218" fmla="*/ 4441737 w 7472601"/>
              <a:gd name="connsiteY218" fmla="*/ 3399734 h 6858000"/>
              <a:gd name="connsiteX219" fmla="*/ 4431236 w 7472601"/>
              <a:gd name="connsiteY219" fmla="*/ 3400954 h 6858000"/>
              <a:gd name="connsiteX220" fmla="*/ 4557150 w 7472601"/>
              <a:gd name="connsiteY220" fmla="*/ 3510023 h 6858000"/>
              <a:gd name="connsiteX221" fmla="*/ 4856936 w 7472601"/>
              <a:gd name="connsiteY221" fmla="*/ 3809146 h 6858000"/>
              <a:gd name="connsiteX222" fmla="*/ 5111996 w 7472601"/>
              <a:gd name="connsiteY222" fmla="*/ 4065759 h 6858000"/>
              <a:gd name="connsiteX223" fmla="*/ 5388878 w 7472601"/>
              <a:gd name="connsiteY223" fmla="*/ 4300185 h 6858000"/>
              <a:gd name="connsiteX224" fmla="*/ 5425556 w 7472601"/>
              <a:gd name="connsiteY224" fmla="*/ 4308967 h 6858000"/>
              <a:gd name="connsiteX225" fmla="*/ 4943646 w 7472601"/>
              <a:gd name="connsiteY225" fmla="*/ 3822916 h 6858000"/>
              <a:gd name="connsiteX226" fmla="*/ 4594837 w 7472601"/>
              <a:gd name="connsiteY226" fmla="*/ 3532274 h 6858000"/>
              <a:gd name="connsiteX227" fmla="*/ 4441737 w 7472601"/>
              <a:gd name="connsiteY227" fmla="*/ 3399734 h 6858000"/>
              <a:gd name="connsiteX228" fmla="*/ 5425834 w 7472601"/>
              <a:gd name="connsiteY228" fmla="*/ 3162785 h 6858000"/>
              <a:gd name="connsiteX229" fmla="*/ 5401644 w 7472601"/>
              <a:gd name="connsiteY229" fmla="*/ 3617847 h 6858000"/>
              <a:gd name="connsiteX230" fmla="*/ 5467256 w 7472601"/>
              <a:gd name="connsiteY230" fmla="*/ 4175494 h 6858000"/>
              <a:gd name="connsiteX231" fmla="*/ 5448069 w 7472601"/>
              <a:gd name="connsiteY231" fmla="*/ 3567554 h 6858000"/>
              <a:gd name="connsiteX232" fmla="*/ 5425834 w 7472601"/>
              <a:gd name="connsiteY232" fmla="*/ 3162785 h 6858000"/>
              <a:gd name="connsiteX233" fmla="*/ 1318687 w 7472601"/>
              <a:gd name="connsiteY233" fmla="*/ 3113840 h 6858000"/>
              <a:gd name="connsiteX234" fmla="*/ 1066793 w 7472601"/>
              <a:gd name="connsiteY234" fmla="*/ 3212171 h 6858000"/>
              <a:gd name="connsiteX235" fmla="*/ 993319 w 7472601"/>
              <a:gd name="connsiteY235" fmla="*/ 3247648 h 6858000"/>
              <a:gd name="connsiteX236" fmla="*/ 853081 w 7472601"/>
              <a:gd name="connsiteY236" fmla="*/ 3312410 h 6858000"/>
              <a:gd name="connsiteX237" fmla="*/ 805957 w 7472601"/>
              <a:gd name="connsiteY237" fmla="*/ 3330443 h 6858000"/>
              <a:gd name="connsiteX238" fmla="*/ 1318687 w 7472601"/>
              <a:gd name="connsiteY238" fmla="*/ 3113840 h 6858000"/>
              <a:gd name="connsiteX239" fmla="*/ 5453702 w 7472601"/>
              <a:gd name="connsiteY239" fmla="*/ 3090882 h 6858000"/>
              <a:gd name="connsiteX240" fmla="*/ 5480135 w 7472601"/>
              <a:gd name="connsiteY240" fmla="*/ 3565802 h 6858000"/>
              <a:gd name="connsiteX241" fmla="*/ 5499023 w 7472601"/>
              <a:gd name="connsiteY241" fmla="*/ 4166310 h 6858000"/>
              <a:gd name="connsiteX242" fmla="*/ 5547022 w 7472601"/>
              <a:gd name="connsiteY242" fmla="*/ 3607838 h 6858000"/>
              <a:gd name="connsiteX243" fmla="*/ 5515964 w 7472601"/>
              <a:gd name="connsiteY243" fmla="*/ 3378541 h 6858000"/>
              <a:gd name="connsiteX244" fmla="*/ 5453702 w 7472601"/>
              <a:gd name="connsiteY244" fmla="*/ 3090882 h 6858000"/>
              <a:gd name="connsiteX245" fmla="*/ 1238695 w 7472601"/>
              <a:gd name="connsiteY245" fmla="*/ 3076820 h 6858000"/>
              <a:gd name="connsiteX246" fmla="*/ 716371 w 7472601"/>
              <a:gd name="connsiteY246" fmla="*/ 3293249 h 6858000"/>
              <a:gd name="connsiteX247" fmla="*/ 579522 w 7472601"/>
              <a:gd name="connsiteY247" fmla="*/ 3371759 h 6858000"/>
              <a:gd name="connsiteX248" fmla="*/ 600288 w 7472601"/>
              <a:gd name="connsiteY248" fmla="*/ 3365555 h 6858000"/>
              <a:gd name="connsiteX249" fmla="*/ 840692 w 7472601"/>
              <a:gd name="connsiteY249" fmla="*/ 3284921 h 6858000"/>
              <a:gd name="connsiteX250" fmla="*/ 979248 w 7472601"/>
              <a:gd name="connsiteY250" fmla="*/ 3221003 h 6858000"/>
              <a:gd name="connsiteX251" fmla="*/ 1053282 w 7472601"/>
              <a:gd name="connsiteY251" fmla="*/ 3185247 h 6858000"/>
              <a:gd name="connsiteX252" fmla="*/ 1320603 w 7472601"/>
              <a:gd name="connsiteY252" fmla="*/ 3081281 h 6858000"/>
              <a:gd name="connsiteX253" fmla="*/ 1238695 w 7472601"/>
              <a:gd name="connsiteY253" fmla="*/ 3076820 h 6858000"/>
              <a:gd name="connsiteX254" fmla="*/ 5425627 w 7472601"/>
              <a:gd name="connsiteY254" fmla="*/ 2954192 h 6858000"/>
              <a:gd name="connsiteX255" fmla="*/ 5470770 w 7472601"/>
              <a:gd name="connsiteY255" fmla="*/ 3005435 h 6858000"/>
              <a:gd name="connsiteX256" fmla="*/ 5519779 w 7472601"/>
              <a:gd name="connsiteY256" fmla="*/ 4359223 h 6858000"/>
              <a:gd name="connsiteX257" fmla="*/ 5520293 w 7472601"/>
              <a:gd name="connsiteY257" fmla="*/ 4360602 h 6858000"/>
              <a:gd name="connsiteX258" fmla="*/ 5767221 w 7472601"/>
              <a:gd name="connsiteY258" fmla="*/ 4665564 h 6858000"/>
              <a:gd name="connsiteX259" fmla="*/ 6937169 w 7472601"/>
              <a:gd name="connsiteY259" fmla="*/ 4815941 h 6858000"/>
              <a:gd name="connsiteX260" fmla="*/ 6953922 w 7472601"/>
              <a:gd name="connsiteY260" fmla="*/ 4890068 h 6858000"/>
              <a:gd name="connsiteX261" fmla="*/ 6071359 w 7472601"/>
              <a:gd name="connsiteY261" fmla="*/ 4770770 h 6858000"/>
              <a:gd name="connsiteX262" fmla="*/ 6038839 w 7472601"/>
              <a:gd name="connsiteY262" fmla="*/ 4764474 h 6858000"/>
              <a:gd name="connsiteX263" fmla="*/ 6038706 w 7472601"/>
              <a:gd name="connsiteY263" fmla="*/ 4763847 h 6858000"/>
              <a:gd name="connsiteX264" fmla="*/ 6037784 w 7472601"/>
              <a:gd name="connsiteY264" fmla="*/ 4764270 h 6858000"/>
              <a:gd name="connsiteX265" fmla="*/ 6038839 w 7472601"/>
              <a:gd name="connsiteY265" fmla="*/ 4764474 h 6858000"/>
              <a:gd name="connsiteX266" fmla="*/ 6040338 w 7472601"/>
              <a:gd name="connsiteY266" fmla="*/ 4771418 h 6858000"/>
              <a:gd name="connsiteX267" fmla="*/ 6024488 w 7472601"/>
              <a:gd name="connsiteY267" fmla="*/ 4809903 h 6858000"/>
              <a:gd name="connsiteX268" fmla="*/ 5599771 w 7472601"/>
              <a:gd name="connsiteY268" fmla="*/ 5509652 h 6858000"/>
              <a:gd name="connsiteX269" fmla="*/ 5548843 w 7472601"/>
              <a:gd name="connsiteY269" fmla="*/ 5563845 h 6858000"/>
              <a:gd name="connsiteX270" fmla="*/ 5940952 w 7472601"/>
              <a:gd name="connsiteY270" fmla="*/ 6250028 h 6858000"/>
              <a:gd name="connsiteX271" fmla="*/ 6043441 w 7472601"/>
              <a:gd name="connsiteY271" fmla="*/ 6665847 h 6858000"/>
              <a:gd name="connsiteX272" fmla="*/ 6093432 w 7472601"/>
              <a:gd name="connsiteY272" fmla="*/ 6858000 h 6858000"/>
              <a:gd name="connsiteX273" fmla="*/ 6034344 w 7472601"/>
              <a:gd name="connsiteY273" fmla="*/ 6858000 h 6858000"/>
              <a:gd name="connsiteX274" fmla="*/ 6026679 w 7472601"/>
              <a:gd name="connsiteY274" fmla="*/ 6836959 h 6858000"/>
              <a:gd name="connsiteX275" fmla="*/ 5800441 w 7472601"/>
              <a:gd name="connsiteY275" fmla="*/ 6335286 h 6858000"/>
              <a:gd name="connsiteX276" fmla="*/ 5526562 w 7472601"/>
              <a:gd name="connsiteY276" fmla="*/ 5705388 h 6858000"/>
              <a:gd name="connsiteX277" fmla="*/ 5519640 w 7472601"/>
              <a:gd name="connsiteY277" fmla="*/ 5683774 h 6858000"/>
              <a:gd name="connsiteX278" fmla="*/ 5844559 w 7472601"/>
              <a:gd name="connsiteY278" fmla="*/ 6553349 h 6858000"/>
              <a:gd name="connsiteX279" fmla="*/ 5975994 w 7472601"/>
              <a:gd name="connsiteY279" fmla="*/ 6858000 h 6858000"/>
              <a:gd name="connsiteX280" fmla="*/ 5898547 w 7472601"/>
              <a:gd name="connsiteY280" fmla="*/ 6858000 h 6858000"/>
              <a:gd name="connsiteX281" fmla="*/ 5682041 w 7472601"/>
              <a:gd name="connsiteY281" fmla="*/ 6355860 h 6858000"/>
              <a:gd name="connsiteX282" fmla="*/ 5461758 w 7472601"/>
              <a:gd name="connsiteY282" fmla="*/ 5820220 h 6858000"/>
              <a:gd name="connsiteX283" fmla="*/ 5237282 w 7472601"/>
              <a:gd name="connsiteY283" fmla="*/ 6579086 h 6858000"/>
              <a:gd name="connsiteX284" fmla="*/ 5115009 w 7472601"/>
              <a:gd name="connsiteY284" fmla="*/ 6858000 h 6858000"/>
              <a:gd name="connsiteX285" fmla="*/ 5028074 w 7472601"/>
              <a:gd name="connsiteY285" fmla="*/ 6858000 h 6858000"/>
              <a:gd name="connsiteX286" fmla="*/ 5079508 w 7472601"/>
              <a:gd name="connsiteY286" fmla="*/ 6749074 h 6858000"/>
              <a:gd name="connsiteX287" fmla="*/ 5371846 w 7472601"/>
              <a:gd name="connsiteY287" fmla="*/ 5924413 h 6858000"/>
              <a:gd name="connsiteX288" fmla="*/ 5270512 w 7472601"/>
              <a:gd name="connsiteY288" fmla="*/ 6138975 h 6858000"/>
              <a:gd name="connsiteX289" fmla="*/ 5062409 w 7472601"/>
              <a:gd name="connsiteY289" fmla="*/ 6653544 h 6858000"/>
              <a:gd name="connsiteX290" fmla="*/ 5036628 w 7472601"/>
              <a:gd name="connsiteY290" fmla="*/ 6754247 h 6858000"/>
              <a:gd name="connsiteX291" fmla="*/ 5009112 w 7472601"/>
              <a:gd name="connsiteY291" fmla="*/ 6858000 h 6858000"/>
              <a:gd name="connsiteX292" fmla="*/ 4976679 w 7472601"/>
              <a:gd name="connsiteY292" fmla="*/ 6858000 h 6858000"/>
              <a:gd name="connsiteX293" fmla="*/ 5006537 w 7472601"/>
              <a:gd name="connsiteY293" fmla="*/ 6747068 h 6858000"/>
              <a:gd name="connsiteX294" fmla="*/ 5032723 w 7472601"/>
              <a:gd name="connsiteY294" fmla="*/ 6644957 h 6858000"/>
              <a:gd name="connsiteX295" fmla="*/ 5242949 w 7472601"/>
              <a:gd name="connsiteY295" fmla="*/ 6125175 h 6858000"/>
              <a:gd name="connsiteX296" fmla="*/ 5286321 w 7472601"/>
              <a:gd name="connsiteY296" fmla="*/ 6033555 h 6858000"/>
              <a:gd name="connsiteX297" fmla="*/ 5008210 w 7472601"/>
              <a:gd name="connsiteY297" fmla="*/ 6649194 h 6858000"/>
              <a:gd name="connsiteX298" fmla="*/ 4986321 w 7472601"/>
              <a:gd name="connsiteY298" fmla="*/ 6765687 h 6858000"/>
              <a:gd name="connsiteX299" fmla="*/ 4973474 w 7472601"/>
              <a:gd name="connsiteY299" fmla="*/ 6858000 h 6858000"/>
              <a:gd name="connsiteX300" fmla="*/ 4907178 w 7472601"/>
              <a:gd name="connsiteY300" fmla="*/ 6858000 h 6858000"/>
              <a:gd name="connsiteX301" fmla="*/ 4910810 w 7472601"/>
              <a:gd name="connsiteY301" fmla="*/ 6829660 h 6858000"/>
              <a:gd name="connsiteX302" fmla="*/ 4987461 w 7472601"/>
              <a:gd name="connsiteY302" fmla="*/ 6432994 h 6858000"/>
              <a:gd name="connsiteX303" fmla="*/ 5179262 w 7472601"/>
              <a:gd name="connsiteY303" fmla="*/ 6035044 h 6858000"/>
              <a:gd name="connsiteX304" fmla="*/ 4689678 w 7472601"/>
              <a:gd name="connsiteY304" fmla="*/ 6440241 h 6858000"/>
              <a:gd name="connsiteX305" fmla="*/ 4477543 w 7472601"/>
              <a:gd name="connsiteY305" fmla="*/ 6674836 h 6858000"/>
              <a:gd name="connsiteX306" fmla="*/ 4329957 w 7472601"/>
              <a:gd name="connsiteY306" fmla="*/ 6858000 h 6858000"/>
              <a:gd name="connsiteX307" fmla="*/ 4218595 w 7472601"/>
              <a:gd name="connsiteY307" fmla="*/ 6858000 h 6858000"/>
              <a:gd name="connsiteX308" fmla="*/ 4368888 w 7472601"/>
              <a:gd name="connsiteY308" fmla="*/ 6668412 h 6858000"/>
              <a:gd name="connsiteX309" fmla="*/ 4563091 w 7472601"/>
              <a:gd name="connsiteY309" fmla="*/ 6442508 h 6858000"/>
              <a:gd name="connsiteX310" fmla="*/ 5387324 w 7472601"/>
              <a:gd name="connsiteY310" fmla="*/ 5705830 h 6858000"/>
              <a:gd name="connsiteX311" fmla="*/ 5073620 w 7472601"/>
              <a:gd name="connsiteY311" fmla="*/ 5955437 h 6858000"/>
              <a:gd name="connsiteX312" fmla="*/ 4689789 w 7472601"/>
              <a:gd name="connsiteY312" fmla="*/ 6268382 h 6858000"/>
              <a:gd name="connsiteX313" fmla="*/ 4418722 w 7472601"/>
              <a:gd name="connsiteY313" fmla="*/ 6570886 h 6858000"/>
              <a:gd name="connsiteX314" fmla="*/ 4214944 w 7472601"/>
              <a:gd name="connsiteY314" fmla="*/ 6858000 h 6858000"/>
              <a:gd name="connsiteX315" fmla="*/ 4177898 w 7472601"/>
              <a:gd name="connsiteY315" fmla="*/ 6858000 h 6858000"/>
              <a:gd name="connsiteX316" fmla="*/ 4391597 w 7472601"/>
              <a:gd name="connsiteY316" fmla="*/ 6556370 h 6858000"/>
              <a:gd name="connsiteX317" fmla="*/ 4668889 w 7472601"/>
              <a:gd name="connsiteY317" fmla="*/ 6246399 h 6858000"/>
              <a:gd name="connsiteX318" fmla="*/ 5055427 w 7472601"/>
              <a:gd name="connsiteY318" fmla="*/ 5931476 h 6858000"/>
              <a:gd name="connsiteX319" fmla="*/ 5371814 w 7472601"/>
              <a:gd name="connsiteY319" fmla="*/ 5678975 h 6858000"/>
              <a:gd name="connsiteX320" fmla="*/ 4987918 w 7472601"/>
              <a:gd name="connsiteY320" fmla="*/ 5838701 h 6858000"/>
              <a:gd name="connsiteX321" fmla="*/ 4317146 w 7472601"/>
              <a:gd name="connsiteY321" fmla="*/ 6587716 h 6858000"/>
              <a:gd name="connsiteX322" fmla="*/ 4171627 w 7472601"/>
              <a:gd name="connsiteY322" fmla="*/ 6858000 h 6858000"/>
              <a:gd name="connsiteX323" fmla="*/ 4081585 w 7472601"/>
              <a:gd name="connsiteY323" fmla="*/ 6858000 h 6858000"/>
              <a:gd name="connsiteX324" fmla="*/ 4238603 w 7472601"/>
              <a:gd name="connsiteY324" fmla="*/ 6559341 h 6858000"/>
              <a:gd name="connsiteX325" fmla="*/ 4778333 w 7472601"/>
              <a:gd name="connsiteY325" fmla="*/ 5873626 h 6858000"/>
              <a:gd name="connsiteX326" fmla="*/ 5414185 w 7472601"/>
              <a:gd name="connsiteY326" fmla="*/ 5573882 h 6858000"/>
              <a:gd name="connsiteX327" fmla="*/ 5959648 w 7472601"/>
              <a:gd name="connsiteY327" fmla="*/ 4760797 h 6858000"/>
              <a:gd name="connsiteX328" fmla="*/ 5355019 w 7472601"/>
              <a:gd name="connsiteY328" fmla="*/ 4734672 h 6858000"/>
              <a:gd name="connsiteX329" fmla="*/ 5083565 w 7472601"/>
              <a:gd name="connsiteY329" fmla="*/ 5179121 h 6858000"/>
              <a:gd name="connsiteX330" fmla="*/ 4713577 w 7472601"/>
              <a:gd name="connsiteY330" fmla="*/ 5616803 h 6858000"/>
              <a:gd name="connsiteX331" fmla="*/ 3989559 w 7472601"/>
              <a:gd name="connsiteY331" fmla="*/ 6145945 h 6858000"/>
              <a:gd name="connsiteX332" fmla="*/ 3939824 w 7472601"/>
              <a:gd name="connsiteY332" fmla="*/ 6066900 h 6858000"/>
              <a:gd name="connsiteX333" fmla="*/ 4584537 w 7472601"/>
              <a:gd name="connsiteY333" fmla="*/ 5324826 h 6858000"/>
              <a:gd name="connsiteX334" fmla="*/ 5037105 w 7472601"/>
              <a:gd name="connsiteY334" fmla="*/ 5088765 h 6858000"/>
              <a:gd name="connsiteX335" fmla="*/ 5039930 w 7472601"/>
              <a:gd name="connsiteY335" fmla="*/ 5089585 h 6858000"/>
              <a:gd name="connsiteX336" fmla="*/ 5263764 w 7472601"/>
              <a:gd name="connsiteY336" fmla="*/ 4735525 h 6858000"/>
              <a:gd name="connsiteX337" fmla="*/ 4086300 w 7472601"/>
              <a:gd name="connsiteY337" fmla="*/ 4884599 h 6858000"/>
              <a:gd name="connsiteX338" fmla="*/ 4085485 w 7472601"/>
              <a:gd name="connsiteY338" fmla="*/ 4899070 h 6858000"/>
              <a:gd name="connsiteX339" fmla="*/ 3871915 w 7472601"/>
              <a:gd name="connsiteY339" fmla="*/ 5253645 h 6858000"/>
              <a:gd name="connsiteX340" fmla="*/ 3799374 w 7472601"/>
              <a:gd name="connsiteY340" fmla="*/ 5466127 h 6858000"/>
              <a:gd name="connsiteX341" fmla="*/ 3498850 w 7472601"/>
              <a:gd name="connsiteY341" fmla="*/ 6661888 h 6858000"/>
              <a:gd name="connsiteX342" fmla="*/ 3399216 w 7472601"/>
              <a:gd name="connsiteY342" fmla="*/ 6858000 h 6858000"/>
              <a:gd name="connsiteX343" fmla="*/ 3303688 w 7472601"/>
              <a:gd name="connsiteY343" fmla="*/ 6858000 h 6858000"/>
              <a:gd name="connsiteX344" fmla="*/ 3391774 w 7472601"/>
              <a:gd name="connsiteY344" fmla="*/ 6697181 h 6858000"/>
              <a:gd name="connsiteX345" fmla="*/ 3735540 w 7472601"/>
              <a:gd name="connsiteY345" fmla="*/ 5546923 h 6858000"/>
              <a:gd name="connsiteX346" fmla="*/ 3729438 w 7472601"/>
              <a:gd name="connsiteY346" fmla="*/ 5569058 h 6858000"/>
              <a:gd name="connsiteX347" fmla="*/ 3707782 w 7472601"/>
              <a:gd name="connsiteY347" fmla="*/ 5644908 h 6858000"/>
              <a:gd name="connsiteX348" fmla="*/ 3583827 w 7472601"/>
              <a:gd name="connsiteY348" fmla="*/ 6039215 h 6858000"/>
              <a:gd name="connsiteX349" fmla="*/ 3547861 w 7472601"/>
              <a:gd name="connsiteY349" fmla="*/ 6129609 h 6858000"/>
              <a:gd name="connsiteX350" fmla="*/ 3490905 w 7472601"/>
              <a:gd name="connsiteY350" fmla="*/ 6277660 h 6858000"/>
              <a:gd name="connsiteX351" fmla="*/ 3455859 w 7472601"/>
              <a:gd name="connsiteY351" fmla="*/ 6391301 h 6858000"/>
              <a:gd name="connsiteX352" fmla="*/ 3429112 w 7472601"/>
              <a:gd name="connsiteY352" fmla="*/ 6479469 h 6858000"/>
              <a:gd name="connsiteX353" fmla="*/ 3304862 w 7472601"/>
              <a:gd name="connsiteY353" fmla="*/ 6796476 h 6858000"/>
              <a:gd name="connsiteX354" fmla="*/ 3276071 w 7472601"/>
              <a:gd name="connsiteY354" fmla="*/ 6858000 h 6858000"/>
              <a:gd name="connsiteX355" fmla="*/ 3240805 w 7472601"/>
              <a:gd name="connsiteY355" fmla="*/ 6858000 h 6858000"/>
              <a:gd name="connsiteX356" fmla="*/ 3275917 w 7472601"/>
              <a:gd name="connsiteY356" fmla="*/ 6783192 h 6858000"/>
              <a:gd name="connsiteX357" fmla="*/ 3399358 w 7472601"/>
              <a:gd name="connsiteY357" fmla="*/ 6469011 h 6858000"/>
              <a:gd name="connsiteX358" fmla="*/ 3425650 w 7472601"/>
              <a:gd name="connsiteY358" fmla="*/ 6381333 h 6858000"/>
              <a:gd name="connsiteX359" fmla="*/ 3460661 w 7472601"/>
              <a:gd name="connsiteY359" fmla="*/ 6266763 h 6858000"/>
              <a:gd name="connsiteX360" fmla="*/ 3518021 w 7472601"/>
              <a:gd name="connsiteY360" fmla="*/ 6117298 h 6858000"/>
              <a:gd name="connsiteX361" fmla="*/ 3554035 w 7472601"/>
              <a:gd name="connsiteY361" fmla="*/ 6027832 h 6858000"/>
              <a:gd name="connsiteX362" fmla="*/ 3677174 w 7472601"/>
              <a:gd name="connsiteY362" fmla="*/ 5636351 h 6858000"/>
              <a:gd name="connsiteX363" fmla="*/ 3698819 w 7472601"/>
              <a:gd name="connsiteY363" fmla="*/ 5560503 h 6858000"/>
              <a:gd name="connsiteX364" fmla="*/ 3702094 w 7472601"/>
              <a:gd name="connsiteY364" fmla="*/ 5549194 h 6858000"/>
              <a:gd name="connsiteX365" fmla="*/ 3398355 w 7472601"/>
              <a:gd name="connsiteY365" fmla="*/ 6094603 h 6858000"/>
              <a:gd name="connsiteX366" fmla="*/ 3193941 w 7472601"/>
              <a:gd name="connsiteY366" fmla="*/ 6798775 h 6858000"/>
              <a:gd name="connsiteX367" fmla="*/ 3184140 w 7472601"/>
              <a:gd name="connsiteY367" fmla="*/ 6858000 h 6858000"/>
              <a:gd name="connsiteX368" fmla="*/ 3099978 w 7472601"/>
              <a:gd name="connsiteY368" fmla="*/ 6858000 h 6858000"/>
              <a:gd name="connsiteX369" fmla="*/ 3101556 w 7472601"/>
              <a:gd name="connsiteY369" fmla="*/ 6843337 h 6858000"/>
              <a:gd name="connsiteX370" fmla="*/ 3370162 w 7472601"/>
              <a:gd name="connsiteY370" fmla="*/ 5785550 h 6858000"/>
              <a:gd name="connsiteX371" fmla="*/ 3746477 w 7472601"/>
              <a:gd name="connsiteY371" fmla="*/ 5377889 h 6858000"/>
              <a:gd name="connsiteX372" fmla="*/ 3863399 w 7472601"/>
              <a:gd name="connsiteY372" fmla="*/ 5087257 h 6858000"/>
              <a:gd name="connsiteX373" fmla="*/ 3968712 w 7472601"/>
              <a:gd name="connsiteY373" fmla="*/ 4913989 h 6858000"/>
              <a:gd name="connsiteX374" fmla="*/ 2792390 w 7472601"/>
              <a:gd name="connsiteY374" fmla="*/ 5382974 h 6858000"/>
              <a:gd name="connsiteX375" fmla="*/ 2714982 w 7472601"/>
              <a:gd name="connsiteY375" fmla="*/ 5427051 h 6858000"/>
              <a:gd name="connsiteX376" fmla="*/ 2813361 w 7472601"/>
              <a:gd name="connsiteY376" fmla="*/ 6023912 h 6858000"/>
              <a:gd name="connsiteX377" fmla="*/ 2688430 w 7472601"/>
              <a:gd name="connsiteY377" fmla="*/ 6801564 h 6858000"/>
              <a:gd name="connsiteX378" fmla="*/ 2629626 w 7472601"/>
              <a:gd name="connsiteY378" fmla="*/ 6763394 h 6858000"/>
              <a:gd name="connsiteX379" fmla="*/ 2565328 w 7472601"/>
              <a:gd name="connsiteY379" fmla="*/ 5516399 h 6858000"/>
              <a:gd name="connsiteX380" fmla="*/ 1922999 w 7472601"/>
              <a:gd name="connsiteY380" fmla="*/ 5980343 h 6858000"/>
              <a:gd name="connsiteX381" fmla="*/ 1950261 w 7472601"/>
              <a:gd name="connsiteY381" fmla="*/ 6405858 h 6858000"/>
              <a:gd name="connsiteX382" fmla="*/ 2365554 w 7472601"/>
              <a:gd name="connsiteY382" fmla="*/ 6759107 h 6858000"/>
              <a:gd name="connsiteX383" fmla="*/ 2424142 w 7472601"/>
              <a:gd name="connsiteY383" fmla="*/ 6858000 h 6858000"/>
              <a:gd name="connsiteX384" fmla="*/ 2395994 w 7472601"/>
              <a:gd name="connsiteY384" fmla="*/ 6858000 h 6858000"/>
              <a:gd name="connsiteX385" fmla="*/ 2392863 w 7472601"/>
              <a:gd name="connsiteY385" fmla="*/ 6852964 h 6858000"/>
              <a:gd name="connsiteX386" fmla="*/ 2017589 w 7472601"/>
              <a:gd name="connsiteY386" fmla="*/ 6493982 h 6858000"/>
              <a:gd name="connsiteX387" fmla="*/ 2147336 w 7472601"/>
              <a:gd name="connsiteY387" fmla="*/ 6594052 h 6858000"/>
              <a:gd name="connsiteX388" fmla="*/ 2207047 w 7472601"/>
              <a:gd name="connsiteY388" fmla="*/ 6654540 h 6858000"/>
              <a:gd name="connsiteX389" fmla="*/ 2299106 w 7472601"/>
              <a:gd name="connsiteY389" fmla="*/ 6778931 h 6858000"/>
              <a:gd name="connsiteX390" fmla="*/ 2314430 w 7472601"/>
              <a:gd name="connsiteY390" fmla="*/ 6801144 h 6858000"/>
              <a:gd name="connsiteX391" fmla="*/ 2352406 w 7472601"/>
              <a:gd name="connsiteY391" fmla="*/ 6858000 h 6858000"/>
              <a:gd name="connsiteX392" fmla="*/ 2314492 w 7472601"/>
              <a:gd name="connsiteY392" fmla="*/ 6858000 h 6858000"/>
              <a:gd name="connsiteX393" fmla="*/ 2288095 w 7472601"/>
              <a:gd name="connsiteY393" fmla="*/ 6818030 h 6858000"/>
              <a:gd name="connsiteX394" fmla="*/ 2272768 w 7472601"/>
              <a:gd name="connsiteY394" fmla="*/ 6795822 h 6858000"/>
              <a:gd name="connsiteX395" fmla="*/ 2182715 w 7472601"/>
              <a:gd name="connsiteY395" fmla="*/ 6675071 h 6858000"/>
              <a:gd name="connsiteX396" fmla="*/ 2032061 w 7472601"/>
              <a:gd name="connsiteY396" fmla="*/ 6541380 h 6858000"/>
              <a:gd name="connsiteX397" fmla="*/ 2257220 w 7472601"/>
              <a:gd name="connsiteY397" fmla="*/ 6826257 h 6858000"/>
              <a:gd name="connsiteX398" fmla="*/ 2281324 w 7472601"/>
              <a:gd name="connsiteY398" fmla="*/ 6858000 h 6858000"/>
              <a:gd name="connsiteX399" fmla="*/ 2242860 w 7472601"/>
              <a:gd name="connsiteY399" fmla="*/ 6858000 h 6858000"/>
              <a:gd name="connsiteX400" fmla="*/ 2232818 w 7472601"/>
              <a:gd name="connsiteY400" fmla="*/ 6844926 h 6858000"/>
              <a:gd name="connsiteX401" fmla="*/ 1990172 w 7472601"/>
              <a:gd name="connsiteY401" fmla="*/ 6542121 h 6858000"/>
              <a:gd name="connsiteX402" fmla="*/ 2124090 w 7472601"/>
              <a:gd name="connsiteY402" fmla="*/ 6761017 h 6858000"/>
              <a:gd name="connsiteX403" fmla="*/ 2200380 w 7472601"/>
              <a:gd name="connsiteY403" fmla="*/ 6858000 h 6858000"/>
              <a:gd name="connsiteX404" fmla="*/ 2147507 w 7472601"/>
              <a:gd name="connsiteY404" fmla="*/ 6858000 h 6858000"/>
              <a:gd name="connsiteX405" fmla="*/ 2070668 w 7472601"/>
              <a:gd name="connsiteY405" fmla="*/ 6761520 h 6858000"/>
              <a:gd name="connsiteX406" fmla="*/ 1975142 w 7472601"/>
              <a:gd name="connsiteY406" fmla="*/ 6585570 h 6858000"/>
              <a:gd name="connsiteX407" fmla="*/ 2050035 w 7472601"/>
              <a:gd name="connsiteY407" fmla="*/ 6813345 h 6858000"/>
              <a:gd name="connsiteX408" fmla="*/ 2063025 w 7472601"/>
              <a:gd name="connsiteY408" fmla="*/ 6858000 h 6858000"/>
              <a:gd name="connsiteX409" fmla="*/ 2021675 w 7472601"/>
              <a:gd name="connsiteY409" fmla="*/ 6858000 h 6858000"/>
              <a:gd name="connsiteX410" fmla="*/ 2019308 w 7472601"/>
              <a:gd name="connsiteY410" fmla="*/ 6847118 h 6858000"/>
              <a:gd name="connsiteX411" fmla="*/ 1938835 w 7472601"/>
              <a:gd name="connsiteY411" fmla="*/ 6551160 h 6858000"/>
              <a:gd name="connsiteX412" fmla="*/ 1953230 w 7472601"/>
              <a:gd name="connsiteY412" fmla="*/ 6759699 h 6858000"/>
              <a:gd name="connsiteX413" fmla="*/ 1956763 w 7472601"/>
              <a:gd name="connsiteY413" fmla="*/ 6778191 h 6858000"/>
              <a:gd name="connsiteX414" fmla="*/ 1967925 w 7472601"/>
              <a:gd name="connsiteY414" fmla="*/ 6858000 h 6858000"/>
              <a:gd name="connsiteX415" fmla="*/ 1936622 w 7472601"/>
              <a:gd name="connsiteY415" fmla="*/ 6858000 h 6858000"/>
              <a:gd name="connsiteX416" fmla="*/ 1926261 w 7472601"/>
              <a:gd name="connsiteY416" fmla="*/ 6784064 h 6858000"/>
              <a:gd name="connsiteX417" fmla="*/ 1922724 w 7472601"/>
              <a:gd name="connsiteY417" fmla="*/ 6765577 h 6858000"/>
              <a:gd name="connsiteX418" fmla="*/ 1904650 w 7472601"/>
              <a:gd name="connsiteY418" fmla="*/ 6639616 h 6858000"/>
              <a:gd name="connsiteX419" fmla="*/ 1885273 w 7472601"/>
              <a:gd name="connsiteY419" fmla="*/ 6858000 h 6858000"/>
              <a:gd name="connsiteX420" fmla="*/ 1854363 w 7472601"/>
              <a:gd name="connsiteY420" fmla="*/ 6858000 h 6858000"/>
              <a:gd name="connsiteX421" fmla="*/ 1880391 w 7472601"/>
              <a:gd name="connsiteY421" fmla="*/ 6603796 h 6858000"/>
              <a:gd name="connsiteX422" fmla="*/ 1818273 w 7472601"/>
              <a:gd name="connsiteY422" fmla="*/ 6715729 h 6858000"/>
              <a:gd name="connsiteX423" fmla="*/ 1794691 w 7472601"/>
              <a:gd name="connsiteY423" fmla="*/ 6843239 h 6858000"/>
              <a:gd name="connsiteX424" fmla="*/ 1794914 w 7472601"/>
              <a:gd name="connsiteY424" fmla="*/ 6858000 h 6858000"/>
              <a:gd name="connsiteX425" fmla="*/ 1746128 w 7472601"/>
              <a:gd name="connsiteY425" fmla="*/ 6858000 h 6858000"/>
              <a:gd name="connsiteX426" fmla="*/ 1753934 w 7472601"/>
              <a:gd name="connsiteY426" fmla="*/ 6724796 h 6858000"/>
              <a:gd name="connsiteX427" fmla="*/ 1792053 w 7472601"/>
              <a:gd name="connsiteY427" fmla="*/ 6572396 h 6858000"/>
              <a:gd name="connsiteX428" fmla="*/ 1862248 w 7472601"/>
              <a:gd name="connsiteY428" fmla="*/ 6266397 h 6858000"/>
              <a:gd name="connsiteX429" fmla="*/ 1862250 w 7472601"/>
              <a:gd name="connsiteY429" fmla="*/ 6033531 h 6858000"/>
              <a:gd name="connsiteX430" fmla="*/ 1211999 w 7472601"/>
              <a:gd name="connsiteY430" fmla="*/ 6683610 h 6858000"/>
              <a:gd name="connsiteX431" fmla="*/ 1213266 w 7472601"/>
              <a:gd name="connsiteY431" fmla="*/ 6691947 h 6858000"/>
              <a:gd name="connsiteX432" fmla="*/ 1203370 w 7472601"/>
              <a:gd name="connsiteY432" fmla="*/ 6850676 h 6858000"/>
              <a:gd name="connsiteX433" fmla="*/ 1203671 w 7472601"/>
              <a:gd name="connsiteY433" fmla="*/ 6858000 h 6858000"/>
              <a:gd name="connsiteX434" fmla="*/ 1143180 w 7472601"/>
              <a:gd name="connsiteY434" fmla="*/ 6858000 h 6858000"/>
              <a:gd name="connsiteX435" fmla="*/ 1142176 w 7472601"/>
              <a:gd name="connsiteY435" fmla="*/ 6766045 h 6858000"/>
              <a:gd name="connsiteX436" fmla="*/ 1067484 w 7472601"/>
              <a:gd name="connsiteY436" fmla="*/ 6858000 h 6858000"/>
              <a:gd name="connsiteX437" fmla="*/ 953928 w 7472601"/>
              <a:gd name="connsiteY437" fmla="*/ 6858000 h 6858000"/>
              <a:gd name="connsiteX438" fmla="*/ 959715 w 7472601"/>
              <a:gd name="connsiteY438" fmla="*/ 6850185 h 6858000"/>
              <a:gd name="connsiteX439" fmla="*/ 1483788 w 7472601"/>
              <a:gd name="connsiteY439" fmla="*/ 6259174 h 6858000"/>
              <a:gd name="connsiteX440" fmla="*/ 1100671 w 7472601"/>
              <a:gd name="connsiteY440" fmla="*/ 6252137 h 6858000"/>
              <a:gd name="connsiteX441" fmla="*/ 1090144 w 7472601"/>
              <a:gd name="connsiteY441" fmla="*/ 6256748 h 6858000"/>
              <a:gd name="connsiteX442" fmla="*/ 1095872 w 7472601"/>
              <a:gd name="connsiteY442" fmla="*/ 6271892 h 6858000"/>
              <a:gd name="connsiteX443" fmla="*/ 262785 w 7472601"/>
              <a:gd name="connsiteY443" fmla="*/ 6845450 h 6858000"/>
              <a:gd name="connsiteX444" fmla="*/ 209968 w 7472601"/>
              <a:gd name="connsiteY444" fmla="*/ 6770713 h 6858000"/>
              <a:gd name="connsiteX445" fmla="*/ 873460 w 7472601"/>
              <a:gd name="connsiteY445" fmla="*/ 6253768 h 6858000"/>
              <a:gd name="connsiteX446" fmla="*/ 192686 w 7472601"/>
              <a:gd name="connsiteY446" fmla="*/ 5849257 h 6858000"/>
              <a:gd name="connsiteX447" fmla="*/ 4696 w 7472601"/>
              <a:gd name="connsiteY447" fmla="*/ 5697668 h 6858000"/>
              <a:gd name="connsiteX448" fmla="*/ 0 w 7472601"/>
              <a:gd name="connsiteY448" fmla="*/ 5689984 h 6858000"/>
              <a:gd name="connsiteX449" fmla="*/ 0 w 7472601"/>
              <a:gd name="connsiteY449" fmla="*/ 5513472 h 6858000"/>
              <a:gd name="connsiteX450" fmla="*/ 174101 w 7472601"/>
              <a:gd name="connsiteY450" fmla="*/ 5620277 h 6858000"/>
              <a:gd name="connsiteX451" fmla="*/ 891800 w 7472601"/>
              <a:gd name="connsiteY451" fmla="*/ 6036935 h 6858000"/>
              <a:gd name="connsiteX452" fmla="*/ 1072219 w 7472601"/>
              <a:gd name="connsiteY452" fmla="*/ 6169443 h 6858000"/>
              <a:gd name="connsiteX453" fmla="*/ 1074117 w 7472601"/>
              <a:gd name="connsiteY453" fmla="*/ 6170301 h 6858000"/>
              <a:gd name="connsiteX454" fmla="*/ 1083114 w 7472601"/>
              <a:gd name="connsiteY454" fmla="*/ 6174131 h 6858000"/>
              <a:gd name="connsiteX455" fmla="*/ 1543010 w 7472601"/>
              <a:gd name="connsiteY455" fmla="*/ 6191140 h 6858000"/>
              <a:gd name="connsiteX456" fmla="*/ 1551080 w 7472601"/>
              <a:gd name="connsiteY456" fmla="*/ 6195006 h 6858000"/>
              <a:gd name="connsiteX457" fmla="*/ 2345443 w 7472601"/>
              <a:gd name="connsiteY457" fmla="*/ 5549882 h 6858000"/>
              <a:gd name="connsiteX458" fmla="*/ 1721499 w 7472601"/>
              <a:gd name="connsiteY458" fmla="*/ 5599969 h 6858000"/>
              <a:gd name="connsiteX459" fmla="*/ 767716 w 7472601"/>
              <a:gd name="connsiteY459" fmla="*/ 5472768 h 6858000"/>
              <a:gd name="connsiteX460" fmla="*/ 722147 w 7472601"/>
              <a:gd name="connsiteY460" fmla="*/ 5393091 h 6858000"/>
              <a:gd name="connsiteX461" fmla="*/ 1485552 w 7472601"/>
              <a:gd name="connsiteY461" fmla="*/ 5313202 h 6858000"/>
              <a:gd name="connsiteX462" fmla="*/ 2143004 w 7472601"/>
              <a:gd name="connsiteY462" fmla="*/ 5402420 h 6858000"/>
              <a:gd name="connsiteX463" fmla="*/ 1933391 w 7472601"/>
              <a:gd name="connsiteY463" fmla="*/ 5156971 h 6858000"/>
              <a:gd name="connsiteX464" fmla="*/ 1827118 w 7472601"/>
              <a:gd name="connsiteY464" fmla="*/ 4968410 h 6858000"/>
              <a:gd name="connsiteX465" fmla="*/ 1837349 w 7472601"/>
              <a:gd name="connsiteY465" fmla="*/ 4956357 h 6858000"/>
              <a:gd name="connsiteX466" fmla="*/ 2162835 w 7472601"/>
              <a:gd name="connsiteY466" fmla="*/ 5187853 h 6858000"/>
              <a:gd name="connsiteX467" fmla="*/ 2257167 w 7472601"/>
              <a:gd name="connsiteY467" fmla="*/ 5462123 h 6858000"/>
              <a:gd name="connsiteX468" fmla="*/ 2261598 w 7472601"/>
              <a:gd name="connsiteY468" fmla="*/ 5467998 h 6858000"/>
              <a:gd name="connsiteX469" fmla="*/ 2437177 w 7472601"/>
              <a:gd name="connsiteY469" fmla="*/ 5479608 h 6858000"/>
              <a:gd name="connsiteX470" fmla="*/ 2445247 w 7472601"/>
              <a:gd name="connsiteY470" fmla="*/ 5483476 h 6858000"/>
              <a:gd name="connsiteX471" fmla="*/ 2743626 w 7472601"/>
              <a:gd name="connsiteY471" fmla="*/ 5304819 h 6858000"/>
              <a:gd name="connsiteX472" fmla="*/ 3048102 w 7472601"/>
              <a:gd name="connsiteY472" fmla="*/ 5150595 h 6858000"/>
              <a:gd name="connsiteX473" fmla="*/ 1799414 w 7472601"/>
              <a:gd name="connsiteY473" fmla="*/ 4694732 h 6858000"/>
              <a:gd name="connsiteX474" fmla="*/ 1771735 w 7472601"/>
              <a:gd name="connsiteY474" fmla="*/ 4619929 h 6858000"/>
              <a:gd name="connsiteX475" fmla="*/ 3104273 w 7472601"/>
              <a:gd name="connsiteY475" fmla="*/ 5076159 h 6858000"/>
              <a:gd name="connsiteX476" fmla="*/ 3113245 w 7472601"/>
              <a:gd name="connsiteY476" fmla="*/ 5090705 h 6858000"/>
              <a:gd name="connsiteX477" fmla="*/ 3126294 w 7472601"/>
              <a:gd name="connsiteY477" fmla="*/ 5114400 h 6858000"/>
              <a:gd name="connsiteX478" fmla="*/ 3937433 w 7472601"/>
              <a:gd name="connsiteY478" fmla="*/ 4830473 h 6858000"/>
              <a:gd name="connsiteX479" fmla="*/ 3590475 w 7472601"/>
              <a:gd name="connsiteY479" fmla="*/ 4597974 h 6858000"/>
              <a:gd name="connsiteX480" fmla="*/ 3100264 w 7472601"/>
              <a:gd name="connsiteY480" fmla="*/ 4579845 h 6858000"/>
              <a:gd name="connsiteX481" fmla="*/ 2183576 w 7472601"/>
              <a:gd name="connsiteY481" fmla="*/ 4227150 h 6858000"/>
              <a:gd name="connsiteX482" fmla="*/ 2151029 w 7472601"/>
              <a:gd name="connsiteY482" fmla="*/ 4146947 h 6858000"/>
              <a:gd name="connsiteX483" fmla="*/ 3563434 w 7472601"/>
              <a:gd name="connsiteY483" fmla="*/ 4469115 h 6858000"/>
              <a:gd name="connsiteX484" fmla="*/ 3177952 w 7472601"/>
              <a:gd name="connsiteY484" fmla="*/ 3657386 h 6858000"/>
              <a:gd name="connsiteX485" fmla="*/ 3189263 w 7472601"/>
              <a:gd name="connsiteY485" fmla="*/ 3625726 h 6858000"/>
              <a:gd name="connsiteX486" fmla="*/ 3560912 w 7472601"/>
              <a:gd name="connsiteY486" fmla="*/ 4079863 h 6858000"/>
              <a:gd name="connsiteX487" fmla="*/ 3626636 w 7472601"/>
              <a:gd name="connsiteY487" fmla="*/ 4512230 h 6858000"/>
              <a:gd name="connsiteX488" fmla="*/ 3653088 w 7472601"/>
              <a:gd name="connsiteY488" fmla="*/ 4521417 h 6858000"/>
              <a:gd name="connsiteX489" fmla="*/ 3988128 w 7472601"/>
              <a:gd name="connsiteY489" fmla="*/ 4817267 h 6858000"/>
              <a:gd name="connsiteX490" fmla="*/ 4830582 w 7472601"/>
              <a:gd name="connsiteY490" fmla="*/ 4676000 h 6858000"/>
              <a:gd name="connsiteX491" fmla="*/ 4830100 w 7472601"/>
              <a:gd name="connsiteY491" fmla="*/ 4675554 h 6858000"/>
              <a:gd name="connsiteX492" fmla="*/ 4036318 w 7472601"/>
              <a:gd name="connsiteY492" fmla="*/ 4147013 h 6858000"/>
              <a:gd name="connsiteX493" fmla="*/ 3432098 w 7472601"/>
              <a:gd name="connsiteY493" fmla="*/ 3537312 h 6858000"/>
              <a:gd name="connsiteX494" fmla="*/ 3446761 w 7472601"/>
              <a:gd name="connsiteY494" fmla="*/ 3461278 h 6858000"/>
              <a:gd name="connsiteX495" fmla="*/ 4419733 w 7472601"/>
              <a:gd name="connsiteY495" fmla="*/ 3963555 h 6858000"/>
              <a:gd name="connsiteX496" fmla="*/ 4781371 w 7472601"/>
              <a:gd name="connsiteY496" fmla="*/ 4458604 h 6858000"/>
              <a:gd name="connsiteX497" fmla="*/ 4780440 w 7472601"/>
              <a:gd name="connsiteY497" fmla="*/ 4470290 h 6858000"/>
              <a:gd name="connsiteX498" fmla="*/ 4898954 w 7472601"/>
              <a:gd name="connsiteY498" fmla="*/ 4662092 h 6858000"/>
              <a:gd name="connsiteX499" fmla="*/ 4900699 w 7472601"/>
              <a:gd name="connsiteY499" fmla="*/ 4670867 h 6858000"/>
              <a:gd name="connsiteX500" fmla="*/ 5714511 w 7472601"/>
              <a:gd name="connsiteY500" fmla="*/ 4663483 h 6858000"/>
              <a:gd name="connsiteX501" fmla="*/ 5464793 w 7472601"/>
              <a:gd name="connsiteY501" fmla="*/ 4393556 h 6858000"/>
              <a:gd name="connsiteX502" fmla="*/ 5461897 w 7472601"/>
              <a:gd name="connsiteY502" fmla="*/ 4390879 h 6858000"/>
              <a:gd name="connsiteX503" fmla="*/ 4294126 w 7472601"/>
              <a:gd name="connsiteY503" fmla="*/ 3303048 h 6858000"/>
              <a:gd name="connsiteX504" fmla="*/ 4305321 w 7472601"/>
              <a:gd name="connsiteY504" fmla="*/ 3256953 h 6858000"/>
              <a:gd name="connsiteX505" fmla="*/ 4949299 w 7472601"/>
              <a:gd name="connsiteY505" fmla="*/ 3766336 h 6858000"/>
              <a:gd name="connsiteX506" fmla="*/ 5291452 w 7472601"/>
              <a:gd name="connsiteY506" fmla="*/ 4076801 h 6858000"/>
              <a:gd name="connsiteX507" fmla="*/ 5434998 w 7472601"/>
              <a:gd name="connsiteY507" fmla="*/ 4254100 h 6858000"/>
              <a:gd name="connsiteX508" fmla="*/ 5351015 w 7472601"/>
              <a:gd name="connsiteY508" fmla="*/ 3760989 h 6858000"/>
              <a:gd name="connsiteX509" fmla="*/ 5413780 w 7472601"/>
              <a:gd name="connsiteY509" fmla="*/ 2966265 h 6858000"/>
              <a:gd name="connsiteX510" fmla="*/ 5425627 w 7472601"/>
              <a:gd name="connsiteY510" fmla="*/ 2954192 h 6858000"/>
              <a:gd name="connsiteX511" fmla="*/ 6604735 w 7472601"/>
              <a:gd name="connsiteY511" fmla="*/ 2041381 h 6858000"/>
              <a:gd name="connsiteX512" fmla="*/ 7204487 w 7472601"/>
              <a:gd name="connsiteY512" fmla="*/ 2742112 h 6858000"/>
              <a:gd name="connsiteX513" fmla="*/ 7131592 w 7472601"/>
              <a:gd name="connsiteY513" fmla="*/ 2672096 h 6858000"/>
              <a:gd name="connsiteX514" fmla="*/ 6996344 w 7472601"/>
              <a:gd name="connsiteY514" fmla="*/ 2518310 h 6858000"/>
              <a:gd name="connsiteX515" fmla="*/ 6735495 w 7472601"/>
              <a:gd name="connsiteY515" fmla="*/ 2196890 h 6858000"/>
              <a:gd name="connsiteX516" fmla="*/ 6721901 w 7472601"/>
              <a:gd name="connsiteY516" fmla="*/ 2179274 h 6858000"/>
              <a:gd name="connsiteX517" fmla="*/ 6604735 w 7472601"/>
              <a:gd name="connsiteY517" fmla="*/ 2041381 h 6858000"/>
              <a:gd name="connsiteX518" fmla="*/ 6591670 w 7472601"/>
              <a:gd name="connsiteY518" fmla="*/ 1988277 h 6858000"/>
              <a:gd name="connsiteX519" fmla="*/ 6747349 w 7472601"/>
              <a:gd name="connsiteY519" fmla="*/ 2160069 h 6858000"/>
              <a:gd name="connsiteX520" fmla="*/ 6760943 w 7472601"/>
              <a:gd name="connsiteY520" fmla="*/ 2177686 h 6858000"/>
              <a:gd name="connsiteX521" fmla="*/ 7021065 w 7472601"/>
              <a:gd name="connsiteY521" fmla="*/ 2498102 h 6858000"/>
              <a:gd name="connsiteX522" fmla="*/ 7155223 w 7472601"/>
              <a:gd name="connsiteY522" fmla="*/ 2650386 h 6858000"/>
              <a:gd name="connsiteX523" fmla="*/ 7203167 w 7472601"/>
              <a:gd name="connsiteY523" fmla="*/ 2697288 h 6858000"/>
              <a:gd name="connsiteX524" fmla="*/ 6937703 w 7472601"/>
              <a:gd name="connsiteY524" fmla="*/ 2321981 h 6858000"/>
              <a:gd name="connsiteX525" fmla="*/ 6591670 w 7472601"/>
              <a:gd name="connsiteY525" fmla="*/ 1988277 h 6858000"/>
              <a:gd name="connsiteX526" fmla="*/ 5798671 w 7472601"/>
              <a:gd name="connsiteY526" fmla="*/ 1981601 h 6858000"/>
              <a:gd name="connsiteX527" fmla="*/ 5754709 w 7472601"/>
              <a:gd name="connsiteY527" fmla="*/ 2071454 h 6858000"/>
              <a:gd name="connsiteX528" fmla="*/ 5763044 w 7472601"/>
              <a:gd name="connsiteY528" fmla="*/ 2842206 h 6858000"/>
              <a:gd name="connsiteX529" fmla="*/ 5764974 w 7472601"/>
              <a:gd name="connsiteY529" fmla="*/ 2799609 h 6858000"/>
              <a:gd name="connsiteX530" fmla="*/ 5767665 w 7472601"/>
              <a:gd name="connsiteY530" fmla="*/ 2666409 h 6858000"/>
              <a:gd name="connsiteX531" fmla="*/ 5763055 w 7472601"/>
              <a:gd name="connsiteY531" fmla="*/ 2579705 h 6858000"/>
              <a:gd name="connsiteX532" fmla="*/ 5758079 w 7472601"/>
              <a:gd name="connsiteY532" fmla="*/ 2492508 h 6858000"/>
              <a:gd name="connsiteX533" fmla="*/ 5779325 w 7472601"/>
              <a:gd name="connsiteY533" fmla="*/ 2197069 h 6858000"/>
              <a:gd name="connsiteX534" fmla="*/ 5798671 w 7472601"/>
              <a:gd name="connsiteY534" fmla="*/ 1981601 h 6858000"/>
              <a:gd name="connsiteX535" fmla="*/ 5829202 w 7472601"/>
              <a:gd name="connsiteY535" fmla="*/ 1971679 h 6858000"/>
              <a:gd name="connsiteX536" fmla="*/ 5809558 w 7472601"/>
              <a:gd name="connsiteY536" fmla="*/ 2198043 h 6858000"/>
              <a:gd name="connsiteX537" fmla="*/ 5788653 w 7472601"/>
              <a:gd name="connsiteY537" fmla="*/ 2489430 h 6858000"/>
              <a:gd name="connsiteX538" fmla="*/ 5793439 w 7472601"/>
              <a:gd name="connsiteY538" fmla="*/ 2575235 h 6858000"/>
              <a:gd name="connsiteX539" fmla="*/ 5796837 w 7472601"/>
              <a:gd name="connsiteY539" fmla="*/ 2637633 h 6858000"/>
              <a:gd name="connsiteX540" fmla="*/ 5818614 w 7472601"/>
              <a:gd name="connsiteY540" fmla="*/ 2473055 h 6858000"/>
              <a:gd name="connsiteX541" fmla="*/ 5829202 w 7472601"/>
              <a:gd name="connsiteY541" fmla="*/ 1971679 h 6858000"/>
              <a:gd name="connsiteX542" fmla="*/ 5911389 w 7472601"/>
              <a:gd name="connsiteY542" fmla="*/ 1898371 h 6858000"/>
              <a:gd name="connsiteX543" fmla="*/ 6237627 w 7472601"/>
              <a:gd name="connsiteY543" fmla="*/ 2231921 h 6858000"/>
              <a:gd name="connsiteX544" fmla="*/ 5911389 w 7472601"/>
              <a:gd name="connsiteY544" fmla="*/ 1898371 h 6858000"/>
              <a:gd name="connsiteX545" fmla="*/ 6944437 w 7472601"/>
              <a:gd name="connsiteY545" fmla="*/ 1575402 h 6858000"/>
              <a:gd name="connsiteX546" fmla="*/ 6304730 w 7472601"/>
              <a:gd name="connsiteY546" fmla="*/ 1766654 h 6858000"/>
              <a:gd name="connsiteX547" fmla="*/ 6944437 w 7472601"/>
              <a:gd name="connsiteY547" fmla="*/ 1575402 h 6858000"/>
              <a:gd name="connsiteX548" fmla="*/ 7019523 w 7472601"/>
              <a:gd name="connsiteY548" fmla="*/ 1519450 h 6858000"/>
              <a:gd name="connsiteX549" fmla="*/ 6298091 w 7472601"/>
              <a:gd name="connsiteY549" fmla="*/ 1737122 h 6858000"/>
              <a:gd name="connsiteX550" fmla="*/ 7019523 w 7472601"/>
              <a:gd name="connsiteY550" fmla="*/ 1519450 h 6858000"/>
              <a:gd name="connsiteX551" fmla="*/ 2399523 w 7472601"/>
              <a:gd name="connsiteY551" fmla="*/ 1428234 h 6858000"/>
              <a:gd name="connsiteX552" fmla="*/ 2224982 w 7472601"/>
              <a:gd name="connsiteY552" fmla="*/ 1826201 h 6858000"/>
              <a:gd name="connsiteX553" fmla="*/ 2096099 w 7472601"/>
              <a:gd name="connsiteY553" fmla="*/ 2345900 h 6858000"/>
              <a:gd name="connsiteX554" fmla="*/ 2283317 w 7472601"/>
              <a:gd name="connsiteY554" fmla="*/ 1796925 h 6858000"/>
              <a:gd name="connsiteX555" fmla="*/ 2399523 w 7472601"/>
              <a:gd name="connsiteY555" fmla="*/ 1428234 h 6858000"/>
              <a:gd name="connsiteX556" fmla="*/ 2448558 w 7472601"/>
              <a:gd name="connsiteY556" fmla="*/ 1373435 h 6858000"/>
              <a:gd name="connsiteX557" fmla="*/ 2312521 w 7472601"/>
              <a:gd name="connsiteY557" fmla="*/ 1806140 h 6858000"/>
              <a:gd name="connsiteX558" fmla="*/ 2127533 w 7472601"/>
              <a:gd name="connsiteY558" fmla="*/ 2348380 h 6858000"/>
              <a:gd name="connsiteX559" fmla="*/ 2358080 w 7472601"/>
              <a:gd name="connsiteY559" fmla="*/ 1866134 h 6858000"/>
              <a:gd name="connsiteX560" fmla="*/ 2407436 w 7472601"/>
              <a:gd name="connsiteY560" fmla="*/ 1651070 h 6858000"/>
              <a:gd name="connsiteX561" fmla="*/ 2448558 w 7472601"/>
              <a:gd name="connsiteY561" fmla="*/ 1373435 h 6858000"/>
              <a:gd name="connsiteX562" fmla="*/ 278707 w 7472601"/>
              <a:gd name="connsiteY562" fmla="*/ 1352270 h 6858000"/>
              <a:gd name="connsiteX563" fmla="*/ 321570 w 7472601"/>
              <a:gd name="connsiteY563" fmla="*/ 1861610 h 6858000"/>
              <a:gd name="connsiteX564" fmla="*/ 294281 w 7472601"/>
              <a:gd name="connsiteY564" fmla="*/ 1440658 h 6858000"/>
              <a:gd name="connsiteX565" fmla="*/ 278707 w 7472601"/>
              <a:gd name="connsiteY565" fmla="*/ 1352270 h 6858000"/>
              <a:gd name="connsiteX566" fmla="*/ 1423821 w 7472601"/>
              <a:gd name="connsiteY566" fmla="*/ 1351958 h 6858000"/>
              <a:gd name="connsiteX567" fmla="*/ 1638521 w 7472601"/>
              <a:gd name="connsiteY567" fmla="*/ 1908470 h 6858000"/>
              <a:gd name="connsiteX568" fmla="*/ 1754199 w 7472601"/>
              <a:gd name="connsiteY568" fmla="*/ 2149284 h 6858000"/>
              <a:gd name="connsiteX569" fmla="*/ 1908359 w 7472601"/>
              <a:gd name="connsiteY569" fmla="*/ 2364988 h 6858000"/>
              <a:gd name="connsiteX570" fmla="*/ 1647661 w 7472601"/>
              <a:gd name="connsiteY570" fmla="*/ 1825945 h 6858000"/>
              <a:gd name="connsiteX571" fmla="*/ 1423821 w 7472601"/>
              <a:gd name="connsiteY571" fmla="*/ 1351958 h 6858000"/>
              <a:gd name="connsiteX572" fmla="*/ 1431890 w 7472601"/>
              <a:gd name="connsiteY572" fmla="*/ 1306475 h 6858000"/>
              <a:gd name="connsiteX573" fmla="*/ 1507597 w 7472601"/>
              <a:gd name="connsiteY573" fmla="*/ 1446132 h 6858000"/>
              <a:gd name="connsiteX574" fmla="*/ 1674586 w 7472601"/>
              <a:gd name="connsiteY574" fmla="*/ 1813832 h 6858000"/>
              <a:gd name="connsiteX575" fmla="*/ 1815950 w 7472601"/>
              <a:gd name="connsiteY575" fmla="*/ 2128564 h 6858000"/>
              <a:gd name="connsiteX576" fmla="*/ 1984242 w 7472601"/>
              <a:gd name="connsiteY576" fmla="*/ 2430829 h 6858000"/>
              <a:gd name="connsiteX577" fmla="*/ 2014023 w 7472601"/>
              <a:gd name="connsiteY577" fmla="*/ 2450995 h 6858000"/>
              <a:gd name="connsiteX578" fmla="*/ 1747337 w 7472601"/>
              <a:gd name="connsiteY578" fmla="*/ 1855264 h 6858000"/>
              <a:gd name="connsiteX579" fmla="*/ 1533749 w 7472601"/>
              <a:gd name="connsiteY579" fmla="*/ 1478656 h 6858000"/>
              <a:gd name="connsiteX580" fmla="*/ 1431890 w 7472601"/>
              <a:gd name="connsiteY580" fmla="*/ 1306475 h 6858000"/>
              <a:gd name="connsiteX581" fmla="*/ 5052692 w 7472601"/>
              <a:gd name="connsiteY581" fmla="*/ 1292994 h 6858000"/>
              <a:gd name="connsiteX582" fmla="*/ 5200661 w 7472601"/>
              <a:gd name="connsiteY582" fmla="*/ 1635186 h 6858000"/>
              <a:gd name="connsiteX583" fmla="*/ 5297138 w 7472601"/>
              <a:gd name="connsiteY583" fmla="*/ 1906351 h 6858000"/>
              <a:gd name="connsiteX584" fmla="*/ 5052692 w 7472601"/>
              <a:gd name="connsiteY584" fmla="*/ 1292994 h 6858000"/>
              <a:gd name="connsiteX585" fmla="*/ 5009948 w 7472601"/>
              <a:gd name="connsiteY585" fmla="*/ 1273619 h 6858000"/>
              <a:gd name="connsiteX586" fmla="*/ 5121777 w 7472601"/>
              <a:gd name="connsiteY586" fmla="*/ 1654213 h 6858000"/>
              <a:gd name="connsiteX587" fmla="*/ 5293545 w 7472601"/>
              <a:gd name="connsiteY587" fmla="*/ 2072247 h 6858000"/>
              <a:gd name="connsiteX588" fmla="*/ 5294042 w 7472601"/>
              <a:gd name="connsiteY588" fmla="*/ 2065019 h 6858000"/>
              <a:gd name="connsiteX589" fmla="*/ 5171936 w 7472601"/>
              <a:gd name="connsiteY589" fmla="*/ 1647613 h 6858000"/>
              <a:gd name="connsiteX590" fmla="*/ 5009948 w 7472601"/>
              <a:gd name="connsiteY590" fmla="*/ 1273619 h 6858000"/>
              <a:gd name="connsiteX591" fmla="*/ 655236 w 7472601"/>
              <a:gd name="connsiteY591" fmla="*/ 1268632 h 6858000"/>
              <a:gd name="connsiteX592" fmla="*/ 839521 w 7472601"/>
              <a:gd name="connsiteY592" fmla="*/ 1685315 h 6858000"/>
              <a:gd name="connsiteX593" fmla="*/ 1109416 w 7472601"/>
              <a:gd name="connsiteY593" fmla="*/ 2061663 h 6858000"/>
              <a:gd name="connsiteX594" fmla="*/ 1298300 w 7472601"/>
              <a:gd name="connsiteY594" fmla="*/ 2247742 h 6858000"/>
              <a:gd name="connsiteX595" fmla="*/ 1125871 w 7472601"/>
              <a:gd name="connsiteY595" fmla="*/ 1989513 h 6858000"/>
              <a:gd name="connsiteX596" fmla="*/ 981574 w 7472601"/>
              <a:gd name="connsiteY596" fmla="*/ 1783157 h 6858000"/>
              <a:gd name="connsiteX597" fmla="*/ 922198 w 7472601"/>
              <a:gd name="connsiteY597" fmla="*/ 1677437 h 6858000"/>
              <a:gd name="connsiteX598" fmla="*/ 869293 w 7472601"/>
              <a:gd name="connsiteY598" fmla="*/ 1583214 h 6858000"/>
              <a:gd name="connsiteX599" fmla="*/ 751431 w 7472601"/>
              <a:gd name="connsiteY599" fmla="*/ 1405731 h 6858000"/>
              <a:gd name="connsiteX600" fmla="*/ 655236 w 7472601"/>
              <a:gd name="connsiteY600" fmla="*/ 1268632 h 6858000"/>
              <a:gd name="connsiteX601" fmla="*/ 6516292 w 7472601"/>
              <a:gd name="connsiteY601" fmla="*/ 1263064 h 6858000"/>
              <a:gd name="connsiteX602" fmla="*/ 5736320 w 7472601"/>
              <a:gd name="connsiteY602" fmla="*/ 1501803 h 6858000"/>
              <a:gd name="connsiteX603" fmla="*/ 6516292 w 7472601"/>
              <a:gd name="connsiteY603" fmla="*/ 1263064 h 6858000"/>
              <a:gd name="connsiteX604" fmla="*/ 291466 w 7472601"/>
              <a:gd name="connsiteY604" fmla="*/ 1250369 h 6858000"/>
              <a:gd name="connsiteX605" fmla="*/ 323180 w 7472601"/>
              <a:gd name="connsiteY605" fmla="*/ 1435283 h 6858000"/>
              <a:gd name="connsiteX606" fmla="*/ 349381 w 7472601"/>
              <a:gd name="connsiteY606" fmla="*/ 1875041 h 6858000"/>
              <a:gd name="connsiteX607" fmla="*/ 374363 w 7472601"/>
              <a:gd name="connsiteY607" fmla="*/ 1506494 h 6858000"/>
              <a:gd name="connsiteX608" fmla="*/ 302168 w 7472601"/>
              <a:gd name="connsiteY608" fmla="*/ 1274495 h 6858000"/>
              <a:gd name="connsiteX609" fmla="*/ 291466 w 7472601"/>
              <a:gd name="connsiteY609" fmla="*/ 1250369 h 6858000"/>
              <a:gd name="connsiteX610" fmla="*/ 678222 w 7472601"/>
              <a:gd name="connsiteY610" fmla="*/ 1248670 h 6858000"/>
              <a:gd name="connsiteX611" fmla="*/ 775536 w 7472601"/>
              <a:gd name="connsiteY611" fmla="*/ 1388015 h 6858000"/>
              <a:gd name="connsiteX612" fmla="*/ 894529 w 7472601"/>
              <a:gd name="connsiteY612" fmla="*/ 1567739 h 6858000"/>
              <a:gd name="connsiteX613" fmla="*/ 948000 w 7472601"/>
              <a:gd name="connsiteY613" fmla="*/ 1663088 h 6858000"/>
              <a:gd name="connsiteX614" fmla="*/ 1006812 w 7472601"/>
              <a:gd name="connsiteY614" fmla="*/ 1767683 h 6858000"/>
              <a:gd name="connsiteX615" fmla="*/ 1149133 w 7472601"/>
              <a:gd name="connsiteY615" fmla="*/ 1971513 h 6858000"/>
              <a:gd name="connsiteX616" fmla="*/ 1333952 w 7472601"/>
              <a:gd name="connsiteY616" fmla="*/ 2251620 h 6858000"/>
              <a:gd name="connsiteX617" fmla="*/ 1337329 w 7472601"/>
              <a:gd name="connsiteY617" fmla="*/ 2258350 h 6858000"/>
              <a:gd name="connsiteX618" fmla="*/ 1014726 w 7472601"/>
              <a:gd name="connsiteY618" fmla="*/ 1615556 h 6858000"/>
              <a:gd name="connsiteX619" fmla="*/ 678222 w 7472601"/>
              <a:gd name="connsiteY619" fmla="*/ 1248670 h 6858000"/>
              <a:gd name="connsiteX620" fmla="*/ 6691602 w 7472601"/>
              <a:gd name="connsiteY620" fmla="*/ 1140573 h 6858000"/>
              <a:gd name="connsiteX621" fmla="*/ 6571100 w 7472601"/>
              <a:gd name="connsiteY621" fmla="*/ 1183662 h 6858000"/>
              <a:gd name="connsiteX622" fmla="*/ 6241687 w 7472601"/>
              <a:gd name="connsiteY622" fmla="*/ 1257600 h 6858000"/>
              <a:gd name="connsiteX623" fmla="*/ 5693009 w 7472601"/>
              <a:gd name="connsiteY623" fmla="*/ 1478256 h 6858000"/>
              <a:gd name="connsiteX624" fmla="*/ 6548420 w 7472601"/>
              <a:gd name="connsiteY624" fmla="*/ 1214599 h 6858000"/>
              <a:gd name="connsiteX625" fmla="*/ 6605473 w 7472601"/>
              <a:gd name="connsiteY625" fmla="*/ 1184686 h 6858000"/>
              <a:gd name="connsiteX626" fmla="*/ 6691602 w 7472601"/>
              <a:gd name="connsiteY626" fmla="*/ 1140573 h 6858000"/>
              <a:gd name="connsiteX627" fmla="*/ 4002475 w 7472601"/>
              <a:gd name="connsiteY627" fmla="*/ 1037802 h 6858000"/>
              <a:gd name="connsiteX628" fmla="*/ 4000324 w 7472601"/>
              <a:gd name="connsiteY628" fmla="*/ 1039362 h 6858000"/>
              <a:gd name="connsiteX629" fmla="*/ 4002862 w 7472601"/>
              <a:gd name="connsiteY629" fmla="*/ 1042866 h 6858000"/>
              <a:gd name="connsiteX630" fmla="*/ 4002475 w 7472601"/>
              <a:gd name="connsiteY630" fmla="*/ 1037802 h 6858000"/>
              <a:gd name="connsiteX631" fmla="*/ 506322 w 7472601"/>
              <a:gd name="connsiteY631" fmla="*/ 1020997 h 6858000"/>
              <a:gd name="connsiteX632" fmla="*/ 533068 w 7472601"/>
              <a:gd name="connsiteY632" fmla="*/ 1029409 h 6858000"/>
              <a:gd name="connsiteX633" fmla="*/ 1232525 w 7472601"/>
              <a:gd name="connsiteY633" fmla="*/ 1804675 h 6858000"/>
              <a:gd name="connsiteX634" fmla="*/ 1388858 w 7472601"/>
              <a:gd name="connsiteY634" fmla="*/ 2368011 h 6858000"/>
              <a:gd name="connsiteX635" fmla="*/ 1384098 w 7472601"/>
              <a:gd name="connsiteY635" fmla="*/ 2378125 h 6858000"/>
              <a:gd name="connsiteX636" fmla="*/ 1425393 w 7472601"/>
              <a:gd name="connsiteY636" fmla="*/ 2589124 h 6858000"/>
              <a:gd name="connsiteX637" fmla="*/ 1424001 w 7472601"/>
              <a:gd name="connsiteY637" fmla="*/ 2597541 h 6858000"/>
              <a:gd name="connsiteX638" fmla="*/ 2152729 w 7472601"/>
              <a:gd name="connsiteY638" fmla="*/ 2864487 h 6858000"/>
              <a:gd name="connsiteX639" fmla="*/ 2020609 w 7472601"/>
              <a:gd name="connsiteY639" fmla="*/ 2539671 h 6858000"/>
              <a:gd name="connsiteX640" fmla="*/ 2018920 w 7472601"/>
              <a:gd name="connsiteY640" fmla="*/ 2536309 h 6858000"/>
              <a:gd name="connsiteX641" fmla="*/ 1342441 w 7472601"/>
              <a:gd name="connsiteY641" fmla="*/ 1173017 h 6858000"/>
              <a:gd name="connsiteX642" fmla="*/ 1367925 w 7472601"/>
              <a:gd name="connsiteY642" fmla="*/ 1135648 h 6858000"/>
              <a:gd name="connsiteX643" fmla="*/ 1771401 w 7472601"/>
              <a:gd name="connsiteY643" fmla="*/ 1806673 h 6858000"/>
              <a:gd name="connsiteX644" fmla="*/ 1972385 w 7472601"/>
              <a:gd name="connsiteY644" fmla="*/ 2198735 h 6858000"/>
              <a:gd name="connsiteX645" fmla="*/ 2040892 w 7472601"/>
              <a:gd name="connsiteY645" fmla="*/ 2405205 h 6858000"/>
              <a:gd name="connsiteX646" fmla="*/ 2131689 w 7472601"/>
              <a:gd name="connsiteY646" fmla="*/ 1936926 h 6858000"/>
              <a:gd name="connsiteX647" fmla="*/ 2454820 w 7472601"/>
              <a:gd name="connsiteY647" fmla="*/ 1248808 h 6858000"/>
              <a:gd name="connsiteX648" fmla="*/ 2492512 w 7472601"/>
              <a:gd name="connsiteY648" fmla="*/ 1302920 h 6858000"/>
              <a:gd name="connsiteX649" fmla="*/ 2081216 w 7472601"/>
              <a:gd name="connsiteY649" fmla="*/ 2527513 h 6858000"/>
              <a:gd name="connsiteX650" fmla="*/ 2081211 w 7472601"/>
              <a:gd name="connsiteY650" fmla="*/ 2528916 h 6858000"/>
              <a:gd name="connsiteX651" fmla="*/ 2199067 w 7472601"/>
              <a:gd name="connsiteY651" fmla="*/ 2884061 h 6858000"/>
              <a:gd name="connsiteX652" fmla="*/ 3192586 w 7472601"/>
              <a:gd name="connsiteY652" fmla="*/ 3411496 h 6858000"/>
              <a:gd name="connsiteX653" fmla="*/ 3182620 w 7472601"/>
              <a:gd name="connsiteY653" fmla="*/ 3483279 h 6858000"/>
              <a:gd name="connsiteX654" fmla="*/ 2435119 w 7472601"/>
              <a:gd name="connsiteY654" fmla="*/ 3080173 h 6858000"/>
              <a:gd name="connsiteX655" fmla="*/ 2410152 w 7472601"/>
              <a:gd name="connsiteY655" fmla="*/ 3063751 h 6858000"/>
              <a:gd name="connsiteX656" fmla="*/ 2408099 w 7472601"/>
              <a:gd name="connsiteY656" fmla="*/ 3064403 h 6858000"/>
              <a:gd name="connsiteX657" fmla="*/ 2407218 w 7472601"/>
              <a:gd name="connsiteY657" fmla="*/ 3070324 h 6858000"/>
              <a:gd name="connsiteX658" fmla="*/ 2380138 w 7472601"/>
              <a:gd name="connsiteY658" fmla="*/ 3099341 h 6858000"/>
              <a:gd name="connsiteX659" fmla="*/ 1765923 w 7472601"/>
              <a:gd name="connsiteY659" fmla="*/ 3581043 h 6858000"/>
              <a:gd name="connsiteX660" fmla="*/ 1702258 w 7472601"/>
              <a:gd name="connsiteY660" fmla="*/ 3612286 h 6858000"/>
              <a:gd name="connsiteX661" fmla="*/ 1538370 w 7472601"/>
              <a:gd name="connsiteY661" fmla="*/ 3811804 h 6858000"/>
              <a:gd name="connsiteX662" fmla="*/ 542867 w 7472601"/>
              <a:gd name="connsiteY662" fmla="*/ 4944092 h 6858000"/>
              <a:gd name="connsiteX663" fmla="*/ 515800 w 7472601"/>
              <a:gd name="connsiteY663" fmla="*/ 4862180 h 6858000"/>
              <a:gd name="connsiteX664" fmla="*/ 909145 w 7472601"/>
              <a:gd name="connsiteY664" fmla="*/ 4199225 h 6858000"/>
              <a:gd name="connsiteX665" fmla="*/ 1214067 w 7472601"/>
              <a:gd name="connsiteY665" fmla="*/ 3908561 h 6858000"/>
              <a:gd name="connsiteX666" fmla="*/ 640967 w 7472601"/>
              <a:gd name="connsiteY666" fmla="*/ 4105601 h 6858000"/>
              <a:gd name="connsiteX667" fmla="*/ 112563 w 7472601"/>
              <a:gd name="connsiteY667" fmla="*/ 4396952 h 6858000"/>
              <a:gd name="connsiteX668" fmla="*/ 0 w 7472601"/>
              <a:gd name="connsiteY668" fmla="*/ 4466006 h 6858000"/>
              <a:gd name="connsiteX669" fmla="*/ 0 w 7472601"/>
              <a:gd name="connsiteY669" fmla="*/ 4233763 h 6858000"/>
              <a:gd name="connsiteX670" fmla="*/ 36881 w 7472601"/>
              <a:gd name="connsiteY670" fmla="*/ 4200118 h 6858000"/>
              <a:gd name="connsiteX671" fmla="*/ 910534 w 7472601"/>
              <a:gd name="connsiteY671" fmla="*/ 3629753 h 6858000"/>
              <a:gd name="connsiteX672" fmla="*/ 1578717 w 7472601"/>
              <a:gd name="connsiteY672" fmla="*/ 3575982 h 6858000"/>
              <a:gd name="connsiteX673" fmla="*/ 2338780 w 7472601"/>
              <a:gd name="connsiteY673" fmla="*/ 3033725 h 6858000"/>
              <a:gd name="connsiteX674" fmla="*/ 1807991 w 7472601"/>
              <a:gd name="connsiteY674" fmla="*/ 2807184 h 6858000"/>
              <a:gd name="connsiteX675" fmla="*/ 1416358 w 7472601"/>
              <a:gd name="connsiteY675" fmla="*/ 3112571 h 6858000"/>
              <a:gd name="connsiteX676" fmla="*/ 939066 w 7472601"/>
              <a:gd name="connsiteY676" fmla="*/ 3378798 h 6858000"/>
              <a:gd name="connsiteX677" fmla="*/ 115099 w 7472601"/>
              <a:gd name="connsiteY677" fmla="*/ 3607650 h 6858000"/>
              <a:gd name="connsiteX678" fmla="*/ 97284 w 7472601"/>
              <a:gd name="connsiteY678" fmla="*/ 3520393 h 6858000"/>
              <a:gd name="connsiteX679" fmla="*/ 922050 w 7472601"/>
              <a:gd name="connsiteY679" fmla="*/ 3074867 h 6858000"/>
              <a:gd name="connsiteX680" fmla="*/ 1405265 w 7472601"/>
              <a:gd name="connsiteY680" fmla="*/ 3016319 h 6858000"/>
              <a:gd name="connsiteX681" fmla="*/ 1407512 w 7472601"/>
              <a:gd name="connsiteY681" fmla="*/ 3018001 h 6858000"/>
              <a:gd name="connsiteX682" fmla="*/ 1726266 w 7472601"/>
              <a:gd name="connsiteY682" fmla="*/ 2777274 h 6858000"/>
              <a:gd name="connsiteX683" fmla="*/ 625390 w 7472601"/>
              <a:gd name="connsiteY683" fmla="*/ 2514541 h 6858000"/>
              <a:gd name="connsiteX684" fmla="*/ 619799 w 7472601"/>
              <a:gd name="connsiteY684" fmla="*/ 2527180 h 6858000"/>
              <a:gd name="connsiteX685" fmla="*/ 310030 w 7472601"/>
              <a:gd name="connsiteY685" fmla="*/ 2771818 h 6858000"/>
              <a:gd name="connsiteX686" fmla="*/ 173877 w 7472601"/>
              <a:gd name="connsiteY686" fmla="*/ 2937056 h 6858000"/>
              <a:gd name="connsiteX687" fmla="*/ 77889 w 7472601"/>
              <a:gd name="connsiteY687" fmla="*/ 3138440 h 6858000"/>
              <a:gd name="connsiteX688" fmla="*/ 0 w 7472601"/>
              <a:gd name="connsiteY688" fmla="*/ 3271395 h 6858000"/>
              <a:gd name="connsiteX689" fmla="*/ 0 w 7472601"/>
              <a:gd name="connsiteY689" fmla="*/ 3153002 h 6858000"/>
              <a:gd name="connsiteX690" fmla="*/ 2386 w 7472601"/>
              <a:gd name="connsiteY690" fmla="*/ 3149203 h 6858000"/>
              <a:gd name="connsiteX691" fmla="*/ 89753 w 7472601"/>
              <a:gd name="connsiteY691" fmla="*/ 2987702 h 6858000"/>
              <a:gd name="connsiteX692" fmla="*/ 76869 w 7472601"/>
              <a:gd name="connsiteY692" fmla="*/ 3005404 h 6858000"/>
              <a:gd name="connsiteX693" fmla="*/ 32049 w 7472601"/>
              <a:gd name="connsiteY693" fmla="*/ 3065814 h 6858000"/>
              <a:gd name="connsiteX694" fmla="*/ 0 w 7472601"/>
              <a:gd name="connsiteY694" fmla="*/ 3108744 h 6858000"/>
              <a:gd name="connsiteX695" fmla="*/ 0 w 7472601"/>
              <a:gd name="connsiteY695" fmla="*/ 3058059 h 6858000"/>
              <a:gd name="connsiteX696" fmla="*/ 7610 w 7472601"/>
              <a:gd name="connsiteY696" fmla="*/ 3047889 h 6858000"/>
              <a:gd name="connsiteX697" fmla="*/ 52419 w 7472601"/>
              <a:gd name="connsiteY697" fmla="*/ 2987479 h 6858000"/>
              <a:gd name="connsiteX698" fmla="*/ 59142 w 7472601"/>
              <a:gd name="connsiteY698" fmla="*/ 2978488 h 6858000"/>
              <a:gd name="connsiteX699" fmla="*/ 0 w 7472601"/>
              <a:gd name="connsiteY699" fmla="*/ 3015334 h 6858000"/>
              <a:gd name="connsiteX700" fmla="*/ 0 w 7472601"/>
              <a:gd name="connsiteY700" fmla="*/ 2914286 h 6858000"/>
              <a:gd name="connsiteX701" fmla="*/ 36383 w 7472601"/>
              <a:gd name="connsiteY701" fmla="*/ 2901128 h 6858000"/>
              <a:gd name="connsiteX702" fmla="*/ 156329 w 7472601"/>
              <a:gd name="connsiteY702" fmla="*/ 2840533 h 6858000"/>
              <a:gd name="connsiteX703" fmla="*/ 358355 w 7472601"/>
              <a:gd name="connsiteY703" fmla="*/ 2620471 h 6858000"/>
              <a:gd name="connsiteX704" fmla="*/ 510577 w 7472601"/>
              <a:gd name="connsiteY704" fmla="*/ 2501244 h 6858000"/>
              <a:gd name="connsiteX705" fmla="*/ 211967 w 7472601"/>
              <a:gd name="connsiteY705" fmla="*/ 2479171 h 6858000"/>
              <a:gd name="connsiteX706" fmla="*/ 0 w 7472601"/>
              <a:gd name="connsiteY706" fmla="*/ 2476398 h 6858000"/>
              <a:gd name="connsiteX707" fmla="*/ 0 w 7472601"/>
              <a:gd name="connsiteY707" fmla="*/ 2389189 h 6858000"/>
              <a:gd name="connsiteX708" fmla="*/ 103062 w 7472601"/>
              <a:gd name="connsiteY708" fmla="*/ 2389518 h 6858000"/>
              <a:gd name="connsiteX709" fmla="*/ 510734 w 7472601"/>
              <a:gd name="connsiteY709" fmla="*/ 2416201 h 6858000"/>
              <a:gd name="connsiteX710" fmla="*/ 279257 w 7472601"/>
              <a:gd name="connsiteY710" fmla="*/ 2092102 h 6858000"/>
              <a:gd name="connsiteX711" fmla="*/ 65265 w 7472601"/>
              <a:gd name="connsiteY711" fmla="*/ 2006049 h 6858000"/>
              <a:gd name="connsiteX712" fmla="*/ 0 w 7472601"/>
              <a:gd name="connsiteY712" fmla="*/ 1982532 h 6858000"/>
              <a:gd name="connsiteX713" fmla="*/ 0 w 7472601"/>
              <a:gd name="connsiteY713" fmla="*/ 1912789 h 6858000"/>
              <a:gd name="connsiteX714" fmla="*/ 97460 w 7472601"/>
              <a:gd name="connsiteY714" fmla="*/ 1953725 h 6858000"/>
              <a:gd name="connsiteX715" fmla="*/ 221272 w 7472601"/>
              <a:gd name="connsiteY715" fmla="*/ 1980766 h 6858000"/>
              <a:gd name="connsiteX716" fmla="*/ 116765 w 7472601"/>
              <a:gd name="connsiteY716" fmla="*/ 1911033 h 6858000"/>
              <a:gd name="connsiteX717" fmla="*/ 16405 w 7472601"/>
              <a:gd name="connsiteY717" fmla="*/ 1803412 h 6858000"/>
              <a:gd name="connsiteX718" fmla="*/ 0 w 7472601"/>
              <a:gd name="connsiteY718" fmla="*/ 1784777 h 6858000"/>
              <a:gd name="connsiteX719" fmla="*/ 0 w 7472601"/>
              <a:gd name="connsiteY719" fmla="*/ 1740082 h 6858000"/>
              <a:gd name="connsiteX720" fmla="*/ 39394 w 7472601"/>
              <a:gd name="connsiteY720" fmla="*/ 1784856 h 6858000"/>
              <a:gd name="connsiteX721" fmla="*/ 135813 w 7472601"/>
              <a:gd name="connsiteY721" fmla="*/ 1888838 h 6858000"/>
              <a:gd name="connsiteX722" fmla="*/ 242575 w 7472601"/>
              <a:gd name="connsiteY722" fmla="*/ 1958841 h 6858000"/>
              <a:gd name="connsiteX723" fmla="*/ 82197 w 7472601"/>
              <a:gd name="connsiteY723" fmla="*/ 1754826 h 6858000"/>
              <a:gd name="connsiteX724" fmla="*/ 0 w 7472601"/>
              <a:gd name="connsiteY724" fmla="*/ 1679650 h 6858000"/>
              <a:gd name="connsiteX725" fmla="*/ 0 w 7472601"/>
              <a:gd name="connsiteY725" fmla="*/ 1602463 h 6858000"/>
              <a:gd name="connsiteX726" fmla="*/ 84689 w 7472601"/>
              <a:gd name="connsiteY726" fmla="*/ 1677442 h 6858000"/>
              <a:gd name="connsiteX727" fmla="*/ 298437 w 7472601"/>
              <a:gd name="connsiteY727" fmla="*/ 1968019 h 6858000"/>
              <a:gd name="connsiteX728" fmla="*/ 227269 w 7472601"/>
              <a:gd name="connsiteY728" fmla="*/ 1114064 h 6858000"/>
              <a:gd name="connsiteX729" fmla="*/ 248003 w 7472601"/>
              <a:gd name="connsiteY729" fmla="*/ 1089613 h 6858000"/>
              <a:gd name="connsiteX730" fmla="*/ 427020 w 7472601"/>
              <a:gd name="connsiteY730" fmla="*/ 1619803 h 6858000"/>
              <a:gd name="connsiteX731" fmla="*/ 340345 w 7472601"/>
              <a:gd name="connsiteY731" fmla="*/ 2027739 h 6858000"/>
              <a:gd name="connsiteX732" fmla="*/ 360865 w 7472601"/>
              <a:gd name="connsiteY732" fmla="*/ 2044827 h 6858000"/>
              <a:gd name="connsiteX733" fmla="*/ 560414 w 7472601"/>
              <a:gd name="connsiteY733" fmla="*/ 2421457 h 6858000"/>
              <a:gd name="connsiteX734" fmla="*/ 1359703 w 7472601"/>
              <a:gd name="connsiteY734" fmla="*/ 2578554 h 6858000"/>
              <a:gd name="connsiteX735" fmla="*/ 1359422 w 7472601"/>
              <a:gd name="connsiteY735" fmla="*/ 2577994 h 6858000"/>
              <a:gd name="connsiteX736" fmla="*/ 828701 w 7472601"/>
              <a:gd name="connsiteY736" fmla="*/ 1839520 h 6858000"/>
              <a:gd name="connsiteX737" fmla="*/ 494427 w 7472601"/>
              <a:gd name="connsiteY737" fmla="*/ 1092333 h 6858000"/>
              <a:gd name="connsiteX738" fmla="*/ 506322 w 7472601"/>
              <a:gd name="connsiteY738" fmla="*/ 1020997 h 6858000"/>
              <a:gd name="connsiteX739" fmla="*/ 4570198 w 7472601"/>
              <a:gd name="connsiteY739" fmla="*/ 978081 h 6858000"/>
              <a:gd name="connsiteX740" fmla="*/ 4523691 w 7472601"/>
              <a:gd name="connsiteY740" fmla="*/ 1127776 h 6858000"/>
              <a:gd name="connsiteX741" fmla="*/ 4509875 w 7472601"/>
              <a:gd name="connsiteY741" fmla="*/ 1167552 h 6858000"/>
              <a:gd name="connsiteX742" fmla="*/ 4478168 w 7472601"/>
              <a:gd name="connsiteY742" fmla="*/ 1260735 h 6858000"/>
              <a:gd name="connsiteX743" fmla="*/ 4409309 w 7472601"/>
              <a:gd name="connsiteY743" fmla="*/ 1666996 h 6858000"/>
              <a:gd name="connsiteX744" fmla="*/ 4370031 w 7472601"/>
              <a:gd name="connsiteY744" fmla="*/ 1955666 h 6858000"/>
              <a:gd name="connsiteX745" fmla="*/ 4570198 w 7472601"/>
              <a:gd name="connsiteY745" fmla="*/ 978081 h 6858000"/>
              <a:gd name="connsiteX746" fmla="*/ 4557898 w 7472601"/>
              <a:gd name="connsiteY746" fmla="*/ 900011 h 6858000"/>
              <a:gd name="connsiteX747" fmla="*/ 4344840 w 7472601"/>
              <a:gd name="connsiteY747" fmla="*/ 1922038 h 6858000"/>
              <a:gd name="connsiteX748" fmla="*/ 4378710 w 7472601"/>
              <a:gd name="connsiteY748" fmla="*/ 1665516 h 6858000"/>
              <a:gd name="connsiteX749" fmla="*/ 4448798 w 7472601"/>
              <a:gd name="connsiteY749" fmla="*/ 1253024 h 6858000"/>
              <a:gd name="connsiteX750" fmla="*/ 4480315 w 7472601"/>
              <a:gd name="connsiteY750" fmla="*/ 1158454 h 6858000"/>
              <a:gd name="connsiteX751" fmla="*/ 4494133 w 7472601"/>
              <a:gd name="connsiteY751" fmla="*/ 1118676 h 6858000"/>
              <a:gd name="connsiteX752" fmla="*/ 4557898 w 7472601"/>
              <a:gd name="connsiteY752" fmla="*/ 900011 h 6858000"/>
              <a:gd name="connsiteX753" fmla="*/ 5870151 w 7472601"/>
              <a:gd name="connsiteY753" fmla="*/ 898890 h 6858000"/>
              <a:gd name="connsiteX754" fmla="*/ 5861335 w 7472601"/>
              <a:gd name="connsiteY754" fmla="*/ 899177 h 6858000"/>
              <a:gd name="connsiteX755" fmla="*/ 5843702 w 7472601"/>
              <a:gd name="connsiteY755" fmla="*/ 899748 h 6858000"/>
              <a:gd name="connsiteX756" fmla="*/ 5651107 w 7472601"/>
              <a:gd name="connsiteY756" fmla="*/ 920306 h 6858000"/>
              <a:gd name="connsiteX757" fmla="*/ 5459407 w 7472601"/>
              <a:gd name="connsiteY757" fmla="*/ 940975 h 6858000"/>
              <a:gd name="connsiteX758" fmla="*/ 5374846 w 7472601"/>
              <a:gd name="connsiteY758" fmla="*/ 941988 h 6858000"/>
              <a:gd name="connsiteX759" fmla="*/ 5256105 w 7472601"/>
              <a:gd name="connsiteY759" fmla="*/ 945632 h 6858000"/>
              <a:gd name="connsiteX760" fmla="*/ 5107071 w 7472601"/>
              <a:gd name="connsiteY760" fmla="*/ 969720 h 6858000"/>
              <a:gd name="connsiteX761" fmla="*/ 4998681 w 7472601"/>
              <a:gd name="connsiteY761" fmla="*/ 988771 h 6858000"/>
              <a:gd name="connsiteX762" fmla="*/ 5870151 w 7472601"/>
              <a:gd name="connsiteY762" fmla="*/ 898890 h 6858000"/>
              <a:gd name="connsiteX763" fmla="*/ 5504425 w 7472601"/>
              <a:gd name="connsiteY763" fmla="*/ 848067 h 6858000"/>
              <a:gd name="connsiteX764" fmla="*/ 4968849 w 7472601"/>
              <a:gd name="connsiteY764" fmla="*/ 962318 h 6858000"/>
              <a:gd name="connsiteX765" fmla="*/ 5104039 w 7472601"/>
              <a:gd name="connsiteY765" fmla="*/ 940634 h 6858000"/>
              <a:gd name="connsiteX766" fmla="*/ 5256311 w 7472601"/>
              <a:gd name="connsiteY766" fmla="*/ 916490 h 6858000"/>
              <a:gd name="connsiteX767" fmla="*/ 5377381 w 7472601"/>
              <a:gd name="connsiteY767" fmla="*/ 912671 h 6858000"/>
              <a:gd name="connsiteX768" fmla="*/ 5460148 w 7472601"/>
              <a:gd name="connsiteY768" fmla="*/ 911442 h 6858000"/>
              <a:gd name="connsiteX769" fmla="*/ 5648971 w 7472601"/>
              <a:gd name="connsiteY769" fmla="*/ 891331 h 6858000"/>
              <a:gd name="connsiteX770" fmla="*/ 5844807 w 7472601"/>
              <a:gd name="connsiteY770" fmla="*/ 870718 h 6858000"/>
              <a:gd name="connsiteX771" fmla="*/ 5862975 w 7472601"/>
              <a:gd name="connsiteY771" fmla="*/ 869756 h 6858000"/>
              <a:gd name="connsiteX772" fmla="*/ 5920887 w 7472601"/>
              <a:gd name="connsiteY772" fmla="*/ 865929 h 6858000"/>
              <a:gd name="connsiteX773" fmla="*/ 5504425 w 7472601"/>
              <a:gd name="connsiteY773" fmla="*/ 848067 h 6858000"/>
              <a:gd name="connsiteX774" fmla="*/ 3607114 w 7472601"/>
              <a:gd name="connsiteY774" fmla="*/ 467441 h 6858000"/>
              <a:gd name="connsiteX775" fmla="*/ 3296242 w 7472601"/>
              <a:gd name="connsiteY775" fmla="*/ 807991 h 6858000"/>
              <a:gd name="connsiteX776" fmla="*/ 3174674 w 7472601"/>
              <a:gd name="connsiteY776" fmla="*/ 919759 h 6858000"/>
              <a:gd name="connsiteX777" fmla="*/ 3042978 w 7472601"/>
              <a:gd name="connsiteY777" fmla="*/ 1054894 h 6858000"/>
              <a:gd name="connsiteX778" fmla="*/ 2968914 w 7472601"/>
              <a:gd name="connsiteY778" fmla="*/ 1133756 h 6858000"/>
              <a:gd name="connsiteX779" fmla="*/ 3103823 w 7472601"/>
              <a:gd name="connsiteY779" fmla="*/ 1026814 h 6858000"/>
              <a:gd name="connsiteX780" fmla="*/ 3607114 w 7472601"/>
              <a:gd name="connsiteY780" fmla="*/ 467441 h 6858000"/>
              <a:gd name="connsiteX781" fmla="*/ 3744487 w 7472601"/>
              <a:gd name="connsiteY781" fmla="*/ 383136 h 6858000"/>
              <a:gd name="connsiteX782" fmla="*/ 3970213 w 7472601"/>
              <a:gd name="connsiteY782" fmla="*/ 995559 h 6858000"/>
              <a:gd name="connsiteX783" fmla="*/ 3744487 w 7472601"/>
              <a:gd name="connsiteY783" fmla="*/ 383136 h 6858000"/>
              <a:gd name="connsiteX784" fmla="*/ 3624562 w 7472601"/>
              <a:gd name="connsiteY784" fmla="*/ 367041 h 6858000"/>
              <a:gd name="connsiteX785" fmla="*/ 3489712 w 7472601"/>
              <a:gd name="connsiteY785" fmla="*/ 485386 h 6858000"/>
              <a:gd name="connsiteX786" fmla="*/ 3182994 w 7472601"/>
              <a:gd name="connsiteY786" fmla="*/ 828265 h 6858000"/>
              <a:gd name="connsiteX787" fmla="*/ 2892114 w 7472601"/>
              <a:gd name="connsiteY787" fmla="*/ 1172635 h 6858000"/>
              <a:gd name="connsiteX788" fmla="*/ 3021459 w 7472601"/>
              <a:gd name="connsiteY788" fmla="*/ 1035385 h 6858000"/>
              <a:gd name="connsiteX789" fmla="*/ 3153873 w 7472601"/>
              <a:gd name="connsiteY789" fmla="*/ 898971 h 6858000"/>
              <a:gd name="connsiteX790" fmla="*/ 3276511 w 7472601"/>
              <a:gd name="connsiteY790" fmla="*/ 786423 h 6858000"/>
              <a:gd name="connsiteX791" fmla="*/ 3584154 w 7472601"/>
              <a:gd name="connsiteY791" fmla="*/ 448218 h 6858000"/>
              <a:gd name="connsiteX792" fmla="*/ 3624562 w 7472601"/>
              <a:gd name="connsiteY792" fmla="*/ 367041 h 6858000"/>
              <a:gd name="connsiteX793" fmla="*/ 3766672 w 7472601"/>
              <a:gd name="connsiteY793" fmla="*/ 359429 h 6858000"/>
              <a:gd name="connsiteX794" fmla="*/ 3996338 w 7472601"/>
              <a:gd name="connsiteY794" fmla="*/ 968237 h 6858000"/>
              <a:gd name="connsiteX795" fmla="*/ 3766672 w 7472601"/>
              <a:gd name="connsiteY795" fmla="*/ 359429 h 6858000"/>
              <a:gd name="connsiteX796" fmla="*/ 5805386 w 7472601"/>
              <a:gd name="connsiteY796" fmla="*/ 239240 h 6858000"/>
              <a:gd name="connsiteX797" fmla="*/ 5736947 w 7472601"/>
              <a:gd name="connsiteY797" fmla="*/ 261367 h 6858000"/>
              <a:gd name="connsiteX798" fmla="*/ 5427012 w 7472601"/>
              <a:gd name="connsiteY798" fmla="*/ 311272 h 6858000"/>
              <a:gd name="connsiteX799" fmla="*/ 5147818 w 7472601"/>
              <a:gd name="connsiteY799" fmla="*/ 322112 h 6858000"/>
              <a:gd name="connsiteX800" fmla="*/ 5060854 w 7472601"/>
              <a:gd name="connsiteY800" fmla="*/ 311882 h 6858000"/>
              <a:gd name="connsiteX801" fmla="*/ 4945989 w 7472601"/>
              <a:gd name="connsiteY801" fmla="*/ 300516 h 6858000"/>
              <a:gd name="connsiteX802" fmla="*/ 5410479 w 7472601"/>
              <a:gd name="connsiteY802" fmla="*/ 348434 h 6858000"/>
              <a:gd name="connsiteX803" fmla="*/ 5805386 w 7472601"/>
              <a:gd name="connsiteY803" fmla="*/ 239240 h 6858000"/>
              <a:gd name="connsiteX804" fmla="*/ 5905192 w 7472601"/>
              <a:gd name="connsiteY804" fmla="*/ 163079 h 6858000"/>
              <a:gd name="connsiteX805" fmla="*/ 5865655 w 7472601"/>
              <a:gd name="connsiteY805" fmla="*/ 171901 h 6858000"/>
              <a:gd name="connsiteX806" fmla="*/ 5259740 w 7472601"/>
              <a:gd name="connsiteY806" fmla="*/ 257013 h 6858000"/>
              <a:gd name="connsiteX807" fmla="*/ 5208466 w 7472601"/>
              <a:gd name="connsiteY807" fmla="*/ 257550 h 6858000"/>
              <a:gd name="connsiteX808" fmla="*/ 4980204 w 7472601"/>
              <a:gd name="connsiteY808" fmla="*/ 271903 h 6858000"/>
              <a:gd name="connsiteX809" fmla="*/ 5068068 w 7472601"/>
              <a:gd name="connsiteY809" fmla="*/ 282244 h 6858000"/>
              <a:gd name="connsiteX810" fmla="*/ 5153231 w 7472601"/>
              <a:gd name="connsiteY810" fmla="*/ 292240 h 6858000"/>
              <a:gd name="connsiteX811" fmla="*/ 5426491 w 7472601"/>
              <a:gd name="connsiteY811" fmla="*/ 281128 h 6858000"/>
              <a:gd name="connsiteX812" fmla="*/ 5731212 w 7472601"/>
              <a:gd name="connsiteY812" fmla="*/ 231951 h 6858000"/>
              <a:gd name="connsiteX813" fmla="*/ 5905192 w 7472601"/>
              <a:gd name="connsiteY813" fmla="*/ 163079 h 6858000"/>
              <a:gd name="connsiteX814" fmla="*/ 5944437 w 7472601"/>
              <a:gd name="connsiteY814" fmla="*/ 113829 h 6858000"/>
              <a:gd name="connsiteX815" fmla="*/ 5825032 w 7472601"/>
              <a:gd name="connsiteY815" fmla="*/ 146405 h 6858000"/>
              <a:gd name="connsiteX816" fmla="*/ 4955599 w 7472601"/>
              <a:gd name="connsiteY816" fmla="*/ 247008 h 6858000"/>
              <a:gd name="connsiteX817" fmla="*/ 5210104 w 7472601"/>
              <a:gd name="connsiteY817" fmla="*/ 228123 h 6858000"/>
              <a:gd name="connsiteX818" fmla="*/ 5261015 w 7472601"/>
              <a:gd name="connsiteY818" fmla="*/ 227087 h 6858000"/>
              <a:gd name="connsiteX819" fmla="*/ 5861181 w 7472601"/>
              <a:gd name="connsiteY819" fmla="*/ 143093 h 6858000"/>
              <a:gd name="connsiteX820" fmla="*/ 5961252 w 7472601"/>
              <a:gd name="connsiteY820" fmla="*/ 114820 h 6858000"/>
              <a:gd name="connsiteX821" fmla="*/ 5944437 w 7472601"/>
              <a:gd name="connsiteY821" fmla="*/ 113829 h 6858000"/>
              <a:gd name="connsiteX822" fmla="*/ 3882765 w 7472601"/>
              <a:gd name="connsiteY822" fmla="*/ 0 h 6858000"/>
              <a:gd name="connsiteX823" fmla="*/ 3995099 w 7472601"/>
              <a:gd name="connsiteY823" fmla="*/ 0 h 6858000"/>
              <a:gd name="connsiteX824" fmla="*/ 4163818 w 7472601"/>
              <a:gd name="connsiteY824" fmla="*/ 234104 h 6858000"/>
              <a:gd name="connsiteX825" fmla="*/ 4172099 w 7472601"/>
              <a:gd name="connsiteY825" fmla="*/ 234207 h 6858000"/>
              <a:gd name="connsiteX826" fmla="*/ 4784282 w 7472601"/>
              <a:gd name="connsiteY826" fmla="*/ 276561 h 6858000"/>
              <a:gd name="connsiteX827" fmla="*/ 4801687 w 7472601"/>
              <a:gd name="connsiteY827" fmla="*/ 267764 h 6858000"/>
              <a:gd name="connsiteX828" fmla="*/ 6082788 w 7472601"/>
              <a:gd name="connsiteY828" fmla="*/ 64119 h 6858000"/>
              <a:gd name="connsiteX829" fmla="*/ 6099442 w 7472601"/>
              <a:gd name="connsiteY829" fmla="*/ 82568 h 6858000"/>
              <a:gd name="connsiteX830" fmla="*/ 4804137 w 7472601"/>
              <a:gd name="connsiteY830" fmla="*/ 320931 h 6858000"/>
              <a:gd name="connsiteX831" fmla="*/ 4227047 w 7472601"/>
              <a:gd name="connsiteY831" fmla="*/ 313415 h 6858000"/>
              <a:gd name="connsiteX832" fmla="*/ 4346041 w 7472601"/>
              <a:gd name="connsiteY832" fmla="*/ 456086 h 6858000"/>
              <a:gd name="connsiteX833" fmla="*/ 4870967 w 7472601"/>
              <a:gd name="connsiteY833" fmla="*/ 963061 h 6858000"/>
              <a:gd name="connsiteX834" fmla="*/ 4889647 w 7472601"/>
              <a:gd name="connsiteY834" fmla="*/ 957147 h 6858000"/>
              <a:gd name="connsiteX835" fmla="*/ 5422504 w 7472601"/>
              <a:gd name="connsiteY835" fmla="*/ 805191 h 6858000"/>
              <a:gd name="connsiteX836" fmla="*/ 6087656 w 7472601"/>
              <a:gd name="connsiteY836" fmla="*/ 826703 h 6858000"/>
              <a:gd name="connsiteX837" fmla="*/ 6058717 w 7472601"/>
              <a:gd name="connsiteY837" fmla="*/ 865992 h 6858000"/>
              <a:gd name="connsiteX838" fmla="*/ 4974153 w 7472601"/>
              <a:gd name="connsiteY838" fmla="*/ 1045456 h 6858000"/>
              <a:gd name="connsiteX839" fmla="*/ 5627835 w 7472601"/>
              <a:gd name="connsiteY839" fmla="*/ 1472077 h 6858000"/>
              <a:gd name="connsiteX840" fmla="*/ 5629817 w 7472601"/>
              <a:gd name="connsiteY840" fmla="*/ 1471412 h 6858000"/>
              <a:gd name="connsiteX841" fmla="*/ 5634124 w 7472601"/>
              <a:gd name="connsiteY841" fmla="*/ 1470572 h 6858000"/>
              <a:gd name="connsiteX842" fmla="*/ 5755832 w 7472601"/>
              <a:gd name="connsiteY842" fmla="*/ 1383886 h 6858000"/>
              <a:gd name="connsiteX843" fmla="*/ 6014186 w 7472601"/>
              <a:gd name="connsiteY843" fmla="*/ 1279799 h 6858000"/>
              <a:gd name="connsiteX844" fmla="*/ 6901619 w 7472601"/>
              <a:gd name="connsiteY844" fmla="*/ 1047874 h 6858000"/>
              <a:gd name="connsiteX845" fmla="*/ 6931566 w 7472601"/>
              <a:gd name="connsiteY845" fmla="*/ 1062034 h 6858000"/>
              <a:gd name="connsiteX846" fmla="*/ 5790982 w 7472601"/>
              <a:gd name="connsiteY846" fmla="*/ 1561380 h 6858000"/>
              <a:gd name="connsiteX847" fmla="*/ 6188971 w 7472601"/>
              <a:gd name="connsiteY847" fmla="*/ 1755168 h 6858000"/>
              <a:gd name="connsiteX848" fmla="*/ 6202446 w 7472601"/>
              <a:gd name="connsiteY848" fmla="*/ 1752268 h 6858000"/>
              <a:gd name="connsiteX849" fmla="*/ 7179560 w 7472601"/>
              <a:gd name="connsiteY849" fmla="*/ 1467551 h 6858000"/>
              <a:gd name="connsiteX850" fmla="*/ 7158730 w 7472601"/>
              <a:gd name="connsiteY850" fmla="*/ 1507835 h 6858000"/>
              <a:gd name="connsiteX851" fmla="*/ 6326959 w 7472601"/>
              <a:gd name="connsiteY851" fmla="*/ 1817686 h 6858000"/>
              <a:gd name="connsiteX852" fmla="*/ 6537433 w 7472601"/>
              <a:gd name="connsiteY852" fmla="*/ 1907790 h 6858000"/>
              <a:gd name="connsiteX853" fmla="*/ 6550221 w 7472601"/>
              <a:gd name="connsiteY853" fmla="*/ 1910729 h 6858000"/>
              <a:gd name="connsiteX854" fmla="*/ 6964438 w 7472601"/>
              <a:gd name="connsiteY854" fmla="*/ 2209505 h 6858000"/>
              <a:gd name="connsiteX855" fmla="*/ 7367862 w 7472601"/>
              <a:gd name="connsiteY855" fmla="*/ 2806833 h 6858000"/>
              <a:gd name="connsiteX856" fmla="*/ 7364329 w 7472601"/>
              <a:gd name="connsiteY856" fmla="*/ 2826907 h 6858000"/>
              <a:gd name="connsiteX857" fmla="*/ 7290545 w 7472601"/>
              <a:gd name="connsiteY857" fmla="*/ 2850663 h 6858000"/>
              <a:gd name="connsiteX858" fmla="*/ 6472036 w 7472601"/>
              <a:gd name="connsiteY858" fmla="*/ 1959003 h 6858000"/>
              <a:gd name="connsiteX859" fmla="*/ 5792897 w 7472601"/>
              <a:gd name="connsiteY859" fmla="*/ 1647747 h 6858000"/>
              <a:gd name="connsiteX860" fmla="*/ 5842751 w 7472601"/>
              <a:gd name="connsiteY860" fmla="*/ 1816112 h 6858000"/>
              <a:gd name="connsiteX861" fmla="*/ 5847424 w 7472601"/>
              <a:gd name="connsiteY861" fmla="*/ 1815776 h 6858000"/>
              <a:gd name="connsiteX862" fmla="*/ 6399821 w 7472601"/>
              <a:gd name="connsiteY862" fmla="*/ 2344799 h 6858000"/>
              <a:gd name="connsiteX863" fmla="*/ 6323232 w 7472601"/>
              <a:gd name="connsiteY863" fmla="*/ 2389634 h 6858000"/>
              <a:gd name="connsiteX864" fmla="*/ 5942958 w 7472601"/>
              <a:gd name="connsiteY864" fmla="*/ 2077708 h 6858000"/>
              <a:gd name="connsiteX865" fmla="*/ 5921559 w 7472601"/>
              <a:gd name="connsiteY865" fmla="*/ 2378596 h 6858000"/>
              <a:gd name="connsiteX866" fmla="*/ 5817651 w 7472601"/>
              <a:gd name="connsiteY866" fmla="*/ 3023919 h 6858000"/>
              <a:gd name="connsiteX867" fmla="*/ 5729634 w 7472601"/>
              <a:gd name="connsiteY867" fmla="*/ 3051849 h 6858000"/>
              <a:gd name="connsiteX868" fmla="*/ 5611018 w 7472601"/>
              <a:gd name="connsiteY868" fmla="*/ 2316769 h 6858000"/>
              <a:gd name="connsiteX869" fmla="*/ 5687608 w 7472601"/>
              <a:gd name="connsiteY869" fmla="*/ 2039972 h 6858000"/>
              <a:gd name="connsiteX870" fmla="*/ 5657554 w 7472601"/>
              <a:gd name="connsiteY870" fmla="*/ 1576445 h 6858000"/>
              <a:gd name="connsiteX871" fmla="*/ 5150475 w 7472601"/>
              <a:gd name="connsiteY871" fmla="*/ 1274012 h 6858000"/>
              <a:gd name="connsiteX872" fmla="*/ 5349142 w 7472601"/>
              <a:gd name="connsiteY872" fmla="*/ 2204405 h 6858000"/>
              <a:gd name="connsiteX873" fmla="*/ 5262214 w 7472601"/>
              <a:gd name="connsiteY873" fmla="*/ 2233836 h 6858000"/>
              <a:gd name="connsiteX874" fmla="*/ 4981539 w 7472601"/>
              <a:gd name="connsiteY874" fmla="*/ 1542201 h 6858000"/>
              <a:gd name="connsiteX875" fmla="*/ 4958461 w 7472601"/>
              <a:gd name="connsiteY875" fmla="*/ 1136957 h 6858000"/>
              <a:gd name="connsiteX876" fmla="*/ 4655015 w 7472601"/>
              <a:gd name="connsiteY876" fmla="*/ 891426 h 6858000"/>
              <a:gd name="connsiteX877" fmla="*/ 4348002 w 7472601"/>
              <a:gd name="connsiteY877" fmla="*/ 2205895 h 6858000"/>
              <a:gd name="connsiteX878" fmla="*/ 4262250 w 7472601"/>
              <a:gd name="connsiteY878" fmla="*/ 2219972 h 6858000"/>
              <a:gd name="connsiteX879" fmla="*/ 4550611 w 7472601"/>
              <a:gd name="connsiteY879" fmla="*/ 817540 h 6858000"/>
              <a:gd name="connsiteX880" fmla="*/ 4564418 w 7472601"/>
              <a:gd name="connsiteY880" fmla="*/ 808293 h 6858000"/>
              <a:gd name="connsiteX881" fmla="*/ 4266388 w 7472601"/>
              <a:gd name="connsiteY881" fmla="*/ 500083 h 6858000"/>
              <a:gd name="connsiteX882" fmla="*/ 4032842 w 7472601"/>
              <a:gd name="connsiteY882" fmla="*/ 211809 h 6858000"/>
              <a:gd name="connsiteX883" fmla="*/ 3882765 w 7472601"/>
              <a:gd name="connsiteY883" fmla="*/ 0 h 6858000"/>
              <a:gd name="connsiteX884" fmla="*/ 3721337 w 7472601"/>
              <a:gd name="connsiteY884" fmla="*/ 0 h 6858000"/>
              <a:gd name="connsiteX885" fmla="*/ 3797544 w 7472601"/>
              <a:gd name="connsiteY885" fmla="*/ 0 h 6858000"/>
              <a:gd name="connsiteX886" fmla="*/ 3775734 w 7472601"/>
              <a:gd name="connsiteY886" fmla="*/ 95131 h 6858000"/>
              <a:gd name="connsiteX887" fmla="*/ 3724807 w 7472601"/>
              <a:gd name="connsiteY887" fmla="*/ 272257 h 6858000"/>
              <a:gd name="connsiteX888" fmla="*/ 3726844 w 7472601"/>
              <a:gd name="connsiteY888" fmla="*/ 282988 h 6858000"/>
              <a:gd name="connsiteX889" fmla="*/ 3742664 w 7472601"/>
              <a:gd name="connsiteY889" fmla="*/ 279918 h 6858000"/>
              <a:gd name="connsiteX890" fmla="*/ 4103910 w 7472601"/>
              <a:gd name="connsiteY890" fmla="*/ 1161917 h 6858000"/>
              <a:gd name="connsiteX891" fmla="*/ 4020269 w 7472601"/>
              <a:gd name="connsiteY891" fmla="*/ 1200406 h 6858000"/>
              <a:gd name="connsiteX892" fmla="*/ 3674882 w 7472601"/>
              <a:gd name="connsiteY892" fmla="*/ 488524 h 6858000"/>
              <a:gd name="connsiteX893" fmla="*/ 3132682 w 7472601"/>
              <a:gd name="connsiteY893" fmla="*/ 1072284 h 6858000"/>
              <a:gd name="connsiteX894" fmla="*/ 2716346 w 7472601"/>
              <a:gd name="connsiteY894" fmla="*/ 1276376 h 6858000"/>
              <a:gd name="connsiteX895" fmla="*/ 2716772 w 7472601"/>
              <a:gd name="connsiteY895" fmla="*/ 1255462 h 6858000"/>
              <a:gd name="connsiteX896" fmla="*/ 3471096 w 7472601"/>
              <a:gd name="connsiteY896" fmla="*/ 437072 h 6858000"/>
              <a:gd name="connsiteX897" fmla="*/ 3639057 w 7472601"/>
              <a:gd name="connsiteY897" fmla="*/ 286334 h 6858000"/>
              <a:gd name="connsiteX898" fmla="*/ 3640309 w 7472601"/>
              <a:gd name="connsiteY898" fmla="*/ 284664 h 6858000"/>
              <a:gd name="connsiteX899" fmla="*/ 3646022 w 7472601"/>
              <a:gd name="connsiteY899" fmla="*/ 276711 h 6858000"/>
              <a:gd name="connsiteX900" fmla="*/ 3707943 w 7472601"/>
              <a:gd name="connsiteY900" fmla="*/ 65958 h 6858000"/>
              <a:gd name="connsiteX901" fmla="*/ 3721337 w 7472601"/>
              <a:gd name="connsiteY901" fmla="*/ 0 h 6858000"/>
              <a:gd name="connsiteX902" fmla="*/ 2867960 w 7472601"/>
              <a:gd name="connsiteY902" fmla="*/ 0 h 6858000"/>
              <a:gd name="connsiteX903" fmla="*/ 2926351 w 7472601"/>
              <a:gd name="connsiteY903" fmla="*/ 0 h 6858000"/>
              <a:gd name="connsiteX904" fmla="*/ 2902823 w 7472601"/>
              <a:gd name="connsiteY904" fmla="*/ 262929 h 6858000"/>
              <a:gd name="connsiteX905" fmla="*/ 2940663 w 7472601"/>
              <a:gd name="connsiteY905" fmla="*/ 140884 h 6858000"/>
              <a:gd name="connsiteX906" fmla="*/ 2947039 w 7472601"/>
              <a:gd name="connsiteY906" fmla="*/ 122524 h 6858000"/>
              <a:gd name="connsiteX907" fmla="*/ 2984316 w 7472601"/>
              <a:gd name="connsiteY907" fmla="*/ 0 h 6858000"/>
              <a:gd name="connsiteX908" fmla="*/ 3016114 w 7472601"/>
              <a:gd name="connsiteY908" fmla="*/ 0 h 6858000"/>
              <a:gd name="connsiteX909" fmla="*/ 2979949 w 7472601"/>
              <a:gd name="connsiteY909" fmla="*/ 119274 h 6858000"/>
              <a:gd name="connsiteX910" fmla="*/ 3023879 w 7472601"/>
              <a:gd name="connsiteY910" fmla="*/ 0 h 6858000"/>
              <a:gd name="connsiteX911" fmla="*/ 3105400 w 7472601"/>
              <a:gd name="connsiteY911" fmla="*/ 0 h 6858000"/>
              <a:gd name="connsiteX912" fmla="*/ 3094669 w 7472601"/>
              <a:gd name="connsiteY912" fmla="*/ 30308 h 6858000"/>
              <a:gd name="connsiteX913" fmla="*/ 2901945 w 7472601"/>
              <a:gd name="connsiteY913" fmla="*/ 466538 h 6858000"/>
              <a:gd name="connsiteX914" fmla="*/ 2815209 w 7472601"/>
              <a:gd name="connsiteY914" fmla="*/ 497361 h 6858000"/>
              <a:gd name="connsiteX915" fmla="*/ 2844845 w 7472601"/>
              <a:gd name="connsiteY915" fmla="*/ 127638 h 6858000"/>
              <a:gd name="connsiteX916" fmla="*/ 2867960 w 7472601"/>
              <a:gd name="connsiteY916" fmla="*/ 0 h 6858000"/>
              <a:gd name="connsiteX917" fmla="*/ 1057230 w 7472601"/>
              <a:gd name="connsiteY917" fmla="*/ 0 h 6858000"/>
              <a:gd name="connsiteX918" fmla="*/ 1111003 w 7472601"/>
              <a:gd name="connsiteY918" fmla="*/ 0 h 6858000"/>
              <a:gd name="connsiteX919" fmla="*/ 1125553 w 7472601"/>
              <a:gd name="connsiteY919" fmla="*/ 52588 h 6858000"/>
              <a:gd name="connsiteX920" fmla="*/ 1304276 w 7472601"/>
              <a:gd name="connsiteY920" fmla="*/ 476275 h 6858000"/>
              <a:gd name="connsiteX921" fmla="*/ 1492066 w 7472601"/>
              <a:gd name="connsiteY921" fmla="*/ 886333 h 6858000"/>
              <a:gd name="connsiteX922" fmla="*/ 1423698 w 7472601"/>
              <a:gd name="connsiteY922" fmla="*/ 710817 h 6858000"/>
              <a:gd name="connsiteX923" fmla="*/ 1357609 w 7472601"/>
              <a:gd name="connsiteY923" fmla="*/ 532892 h 6858000"/>
              <a:gd name="connsiteX924" fmla="*/ 1309550 w 7472601"/>
              <a:gd name="connsiteY924" fmla="*/ 374031 h 6858000"/>
              <a:gd name="connsiteX925" fmla="*/ 1193673 w 7472601"/>
              <a:gd name="connsiteY925" fmla="*/ 49533 h 6858000"/>
              <a:gd name="connsiteX926" fmla="*/ 1164391 w 7472601"/>
              <a:gd name="connsiteY926" fmla="*/ 0 h 6858000"/>
              <a:gd name="connsiteX927" fmla="*/ 1200666 w 7472601"/>
              <a:gd name="connsiteY927" fmla="*/ 0 h 6858000"/>
              <a:gd name="connsiteX928" fmla="*/ 1223408 w 7472601"/>
              <a:gd name="connsiteY928" fmla="*/ 38996 h 6858000"/>
              <a:gd name="connsiteX929" fmla="*/ 1339635 w 7472601"/>
              <a:gd name="connsiteY929" fmla="*/ 365517 h 6858000"/>
              <a:gd name="connsiteX930" fmla="*/ 1387469 w 7472601"/>
              <a:gd name="connsiteY930" fmla="*/ 523079 h 6858000"/>
              <a:gd name="connsiteX931" fmla="*/ 1452685 w 7472601"/>
              <a:gd name="connsiteY931" fmla="*/ 699806 h 6858000"/>
              <a:gd name="connsiteX932" fmla="*/ 1492092 w 7472601"/>
              <a:gd name="connsiteY932" fmla="*/ 800424 h 6858000"/>
              <a:gd name="connsiteX933" fmla="*/ 1455302 w 7472601"/>
              <a:gd name="connsiteY933" fmla="*/ 632913 h 6858000"/>
              <a:gd name="connsiteX934" fmla="*/ 1222336 w 7472601"/>
              <a:gd name="connsiteY934" fmla="*/ 9480 h 6858000"/>
              <a:gd name="connsiteX935" fmla="*/ 1214634 w 7472601"/>
              <a:gd name="connsiteY935" fmla="*/ 0 h 6858000"/>
              <a:gd name="connsiteX936" fmla="*/ 1289827 w 7472601"/>
              <a:gd name="connsiteY936" fmla="*/ 0 h 6858000"/>
              <a:gd name="connsiteX937" fmla="*/ 1321076 w 7472601"/>
              <a:gd name="connsiteY937" fmla="*/ 59722 h 6858000"/>
              <a:gd name="connsiteX938" fmla="*/ 1512579 w 7472601"/>
              <a:gd name="connsiteY938" fmla="*/ 626441 h 6858000"/>
              <a:gd name="connsiteX939" fmla="*/ 1506076 w 7472601"/>
              <a:gd name="connsiteY939" fmla="*/ 1089289 h 6858000"/>
              <a:gd name="connsiteX940" fmla="*/ 1486346 w 7472601"/>
              <a:gd name="connsiteY940" fmla="*/ 1079919 h 6858000"/>
              <a:gd name="connsiteX941" fmla="*/ 1070511 w 7472601"/>
              <a:gd name="connsiteY941" fmla="*/ 48609 h 6858000"/>
              <a:gd name="connsiteX942" fmla="*/ 1057230 w 7472601"/>
              <a:gd name="connsiteY942" fmla="*/ 0 h 6858000"/>
              <a:gd name="connsiteX943" fmla="*/ 43151 w 7472601"/>
              <a:gd name="connsiteY943" fmla="*/ 0 h 6858000"/>
              <a:gd name="connsiteX944" fmla="*/ 95283 w 7472601"/>
              <a:gd name="connsiteY944" fmla="*/ 0 h 6858000"/>
              <a:gd name="connsiteX945" fmla="*/ 300708 w 7472601"/>
              <a:gd name="connsiteY945" fmla="*/ 154571 h 6858000"/>
              <a:gd name="connsiteX946" fmla="*/ 530414 w 7472601"/>
              <a:gd name="connsiteY946" fmla="*/ 354673 h 6858000"/>
              <a:gd name="connsiteX947" fmla="*/ 333785 w 7472601"/>
              <a:gd name="connsiteY947" fmla="*/ 161564 h 6858000"/>
              <a:gd name="connsiteX948" fmla="*/ 147005 w 7472601"/>
              <a:gd name="connsiteY948" fmla="*/ 0 h 6858000"/>
              <a:gd name="connsiteX949" fmla="*/ 272509 w 7472601"/>
              <a:gd name="connsiteY949" fmla="*/ 0 h 6858000"/>
              <a:gd name="connsiteX950" fmla="*/ 326276 w 7472601"/>
              <a:gd name="connsiteY950" fmla="*/ 45847 h 6858000"/>
              <a:gd name="connsiteX951" fmla="*/ 823759 w 7472601"/>
              <a:gd name="connsiteY951" fmla="*/ 574145 h 6858000"/>
              <a:gd name="connsiteX952" fmla="*/ 811254 w 7472601"/>
              <a:gd name="connsiteY952" fmla="*/ 665546 h 6858000"/>
              <a:gd name="connsiteX953" fmla="*/ 154042 w 7472601"/>
              <a:gd name="connsiteY953" fmla="*/ 261522 h 6858000"/>
              <a:gd name="connsiteX954" fmla="*/ 13550 w 7472601"/>
              <a:gd name="connsiteY954" fmla="*/ 158423 h 6858000"/>
              <a:gd name="connsiteX955" fmla="*/ 0 w 7472601"/>
              <a:gd name="connsiteY955" fmla="*/ 146618 h 6858000"/>
              <a:gd name="connsiteX956" fmla="*/ 0 w 7472601"/>
              <a:gd name="connsiteY956" fmla="*/ 59161 h 6858000"/>
              <a:gd name="connsiteX957" fmla="*/ 45427 w 7472601"/>
              <a:gd name="connsiteY957" fmla="*/ 101078 h 6858000"/>
              <a:gd name="connsiteX958" fmla="*/ 630103 w 7472601"/>
              <a:gd name="connsiteY958" fmla="*/ 485885 h 6858000"/>
              <a:gd name="connsiteX959" fmla="*/ 532040 w 7472601"/>
              <a:gd name="connsiteY959" fmla="*/ 399359 h 6858000"/>
              <a:gd name="connsiteX960" fmla="*/ 517618 w 7472601"/>
              <a:gd name="connsiteY960" fmla="*/ 385726 h 6858000"/>
              <a:gd name="connsiteX961" fmla="*/ 285074 w 7472601"/>
              <a:gd name="connsiteY961" fmla="*/ 182755 h 6858000"/>
              <a:gd name="connsiteX962" fmla="*/ 43151 w 7472601"/>
              <a:gd name="connsiteY962"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48321 w 7472601"/>
              <a:gd name="connsiteY79" fmla="*/ 6190991 h 6858000"/>
              <a:gd name="connsiteX80" fmla="*/ 7467600 w 7472601"/>
              <a:gd name="connsiteY80" fmla="*/ 6221686 h 6858000"/>
              <a:gd name="connsiteX81" fmla="*/ 7467600 w 7472601"/>
              <a:gd name="connsiteY81" fmla="*/ 6334256 h 6858000"/>
              <a:gd name="connsiteX82" fmla="*/ 7454976 w 7472601"/>
              <a:gd name="connsiteY82" fmla="*/ 6318297 h 6858000"/>
              <a:gd name="connsiteX83" fmla="*/ 1456157 w 7472601"/>
              <a:gd name="connsiteY83" fmla="*/ 5371404 h 6858000"/>
              <a:gd name="connsiteX84" fmla="*/ 1244432 w 7472601"/>
              <a:gd name="connsiteY84" fmla="*/ 5385601 h 6858000"/>
              <a:gd name="connsiteX85" fmla="*/ 973990 w 7472601"/>
              <a:gd name="connsiteY85" fmla="*/ 5424940 h 6858000"/>
              <a:gd name="connsiteX86" fmla="*/ 1103809 w 7472601"/>
              <a:gd name="connsiteY86" fmla="*/ 5433720 h 6858000"/>
              <a:gd name="connsiteX87" fmla="*/ 1123454 w 7472601"/>
              <a:gd name="connsiteY87" fmla="*/ 5435727 h 6858000"/>
              <a:gd name="connsiteX88" fmla="*/ 1737017 w 7472601"/>
              <a:gd name="connsiteY88" fmla="*/ 5452183 h 6858000"/>
              <a:gd name="connsiteX89" fmla="*/ 1824397 w 7472601"/>
              <a:gd name="connsiteY89" fmla="*/ 5447757 h 6858000"/>
              <a:gd name="connsiteX90" fmla="*/ 2070059 w 7472601"/>
              <a:gd name="connsiteY90" fmla="*/ 5441660 h 6858000"/>
              <a:gd name="connsiteX91" fmla="*/ 1456157 w 7472601"/>
              <a:gd name="connsiteY91" fmla="*/ 5371404 h 6858000"/>
              <a:gd name="connsiteX92" fmla="*/ 4988186 w 7472601"/>
              <a:gd name="connsiteY92" fmla="*/ 5216467 h 6858000"/>
              <a:gd name="connsiteX93" fmla="*/ 4777334 w 7472601"/>
              <a:gd name="connsiteY93" fmla="*/ 5406072 h 6858000"/>
              <a:gd name="connsiteX94" fmla="*/ 4718341 w 7472601"/>
              <a:gd name="connsiteY94" fmla="*/ 5468043 h 6858000"/>
              <a:gd name="connsiteX95" fmla="*/ 4604655 w 7472601"/>
              <a:gd name="connsiteY95" fmla="*/ 5583434 h 6858000"/>
              <a:gd name="connsiteX96" fmla="*/ 4565074 w 7472601"/>
              <a:gd name="connsiteY96" fmla="*/ 5618550 h 6858000"/>
              <a:gd name="connsiteX97" fmla="*/ 4988186 w 7472601"/>
              <a:gd name="connsiteY97" fmla="*/ 5216467 h 6858000"/>
              <a:gd name="connsiteX98" fmla="*/ 4978032 w 7472601"/>
              <a:gd name="connsiteY98" fmla="*/ 5183809 h 6858000"/>
              <a:gd name="connsiteX99" fmla="*/ 4463413 w 7472601"/>
              <a:gd name="connsiteY99" fmla="*/ 5615162 h 6858000"/>
              <a:gd name="connsiteX100" fmla="*/ 4358134 w 7472601"/>
              <a:gd name="connsiteY100" fmla="*/ 5742791 h 6858000"/>
              <a:gd name="connsiteX101" fmla="*/ 4376219 w 7472601"/>
              <a:gd name="connsiteY101" fmla="*/ 5729027 h 6858000"/>
              <a:gd name="connsiteX102" fmla="*/ 4582340 w 7472601"/>
              <a:gd name="connsiteY102" fmla="*/ 5561037 h 6858000"/>
              <a:gd name="connsiteX103" fmla="*/ 4694684 w 7472601"/>
              <a:gd name="connsiteY103" fmla="*/ 5447098 h 6858000"/>
              <a:gd name="connsiteX104" fmla="*/ 4754123 w 7472601"/>
              <a:gd name="connsiteY104" fmla="*/ 5384643 h 6858000"/>
              <a:gd name="connsiteX105" fmla="*/ 4978032 w 7472601"/>
              <a:gd name="connsiteY105" fmla="*/ 5183809 h 6858000"/>
              <a:gd name="connsiteX106" fmla="*/ 1903353 w 7472601"/>
              <a:gd name="connsiteY106" fmla="*/ 5044827 h 6858000"/>
              <a:gd name="connsiteX107" fmla="*/ 1936931 w 7472601"/>
              <a:gd name="connsiteY107" fmla="*/ 5093954 h 6858000"/>
              <a:gd name="connsiteX108" fmla="*/ 2195868 w 7472601"/>
              <a:gd name="connsiteY108" fmla="*/ 5396574 h 6858000"/>
              <a:gd name="connsiteX109" fmla="*/ 2088852 w 7472601"/>
              <a:gd name="connsiteY109" fmla="*/ 5166123 h 6858000"/>
              <a:gd name="connsiteX110" fmla="*/ 1958241 w 7472601"/>
              <a:gd name="connsiteY110" fmla="*/ 5067955 h 6858000"/>
              <a:gd name="connsiteX111" fmla="*/ 1903353 w 7472601"/>
              <a:gd name="connsiteY111" fmla="*/ 5044827 h 6858000"/>
              <a:gd name="connsiteX112" fmla="*/ 1979378 w 7472601"/>
              <a:gd name="connsiteY112" fmla="*/ 4769504 h 6858000"/>
              <a:gd name="connsiteX113" fmla="*/ 2882120 w 7472601"/>
              <a:gd name="connsiteY113" fmla="*/ 5064547 h 6858000"/>
              <a:gd name="connsiteX114" fmla="*/ 2793103 w 7472601"/>
              <a:gd name="connsiteY114" fmla="*/ 5039699 h 6858000"/>
              <a:gd name="connsiteX115" fmla="*/ 2770041 w 7472601"/>
              <a:gd name="connsiteY115" fmla="*/ 5033634 h 6858000"/>
              <a:gd name="connsiteX116" fmla="*/ 1979378 w 7472601"/>
              <a:gd name="connsiteY116" fmla="*/ 4769504 h 6858000"/>
              <a:gd name="connsiteX117" fmla="*/ 1927410 w 7472601"/>
              <a:gd name="connsiteY117" fmla="*/ 4716164 h 6858000"/>
              <a:gd name="connsiteX118" fmla="*/ 1959587 w 7472601"/>
              <a:gd name="connsiteY118" fmla="*/ 4728849 h 6858000"/>
              <a:gd name="connsiteX119" fmla="*/ 2777707 w 7472601"/>
              <a:gd name="connsiteY119" fmla="*/ 5003991 h 6858000"/>
              <a:gd name="connsiteX120" fmla="*/ 2800768 w 7472601"/>
              <a:gd name="connsiteY120" fmla="*/ 5010056 h 6858000"/>
              <a:gd name="connsiteX121" fmla="*/ 2879408 w 7472601"/>
              <a:gd name="connsiteY121" fmla="*/ 5031590 h 6858000"/>
              <a:gd name="connsiteX122" fmla="*/ 2862295 w 7472601"/>
              <a:gd name="connsiteY122" fmla="*/ 5022958 h 6858000"/>
              <a:gd name="connsiteX123" fmla="*/ 2813343 w 7472601"/>
              <a:gd name="connsiteY123" fmla="*/ 4998369 h 6858000"/>
              <a:gd name="connsiteX124" fmla="*/ 2646245 w 7472601"/>
              <a:gd name="connsiteY124" fmla="*/ 4930999 h 6858000"/>
              <a:gd name="connsiteX125" fmla="*/ 1999243 w 7472601"/>
              <a:gd name="connsiteY125" fmla="*/ 4730524 h 6858000"/>
              <a:gd name="connsiteX126" fmla="*/ 1979527 w 7472601"/>
              <a:gd name="connsiteY126" fmla="*/ 4726651 h 6858000"/>
              <a:gd name="connsiteX127" fmla="*/ 1927410 w 7472601"/>
              <a:gd name="connsiteY127" fmla="*/ 4716164 h 6858000"/>
              <a:gd name="connsiteX128" fmla="*/ 1997014 w 7472601"/>
              <a:gd name="connsiteY128" fmla="*/ 4698007 h 6858000"/>
              <a:gd name="connsiteX129" fmla="*/ 2005458 w 7472601"/>
              <a:gd name="connsiteY129" fmla="*/ 4699540 h 6858000"/>
              <a:gd name="connsiteX130" fmla="*/ 2657186 w 7472601"/>
              <a:gd name="connsiteY130" fmla="*/ 4901687 h 6858000"/>
              <a:gd name="connsiteX131" fmla="*/ 2826662 w 7472601"/>
              <a:gd name="connsiteY131" fmla="*/ 4970362 h 6858000"/>
              <a:gd name="connsiteX132" fmla="*/ 2876100 w 7472601"/>
              <a:gd name="connsiteY132" fmla="*/ 4995397 h 6858000"/>
              <a:gd name="connsiteX133" fmla="*/ 3042600 w 7472601"/>
              <a:gd name="connsiteY133" fmla="*/ 5059532 h 6858000"/>
              <a:gd name="connsiteX134" fmla="*/ 1997014 w 7472601"/>
              <a:gd name="connsiteY134" fmla="*/ 4698007 h 6858000"/>
              <a:gd name="connsiteX135" fmla="*/ 2305292 w 7472601"/>
              <a:gd name="connsiteY135" fmla="*/ 4219492 h 6858000"/>
              <a:gd name="connsiteX136" fmla="*/ 3360922 w 7472601"/>
              <a:gd name="connsiteY136" fmla="*/ 4529373 h 6858000"/>
              <a:gd name="connsiteX137" fmla="*/ 3492420 w 7472601"/>
              <a:gd name="connsiteY137" fmla="*/ 4510145 h 6858000"/>
              <a:gd name="connsiteX138" fmla="*/ 3364086 w 7472601"/>
              <a:gd name="connsiteY138" fmla="*/ 4480340 h 6858000"/>
              <a:gd name="connsiteX139" fmla="*/ 3225818 w 7472601"/>
              <a:gd name="connsiteY139" fmla="*/ 4411822 h 6858000"/>
              <a:gd name="connsiteX140" fmla="*/ 3129696 w 7472601"/>
              <a:gd name="connsiteY140" fmla="*/ 4360704 h 6858000"/>
              <a:gd name="connsiteX141" fmla="*/ 2814545 w 7472601"/>
              <a:gd name="connsiteY141" fmla="*/ 4282955 h 6858000"/>
              <a:gd name="connsiteX142" fmla="*/ 2305292 w 7472601"/>
              <a:gd name="connsiteY142" fmla="*/ 4219492 h 6858000"/>
              <a:gd name="connsiteX143" fmla="*/ 2626982 w 7472601"/>
              <a:gd name="connsiteY143" fmla="*/ 4206450 h 6858000"/>
              <a:gd name="connsiteX144" fmla="*/ 2490617 w 7472601"/>
              <a:gd name="connsiteY144" fmla="*/ 4206951 h 6858000"/>
              <a:gd name="connsiteX145" fmla="*/ 2819869 w 7472601"/>
              <a:gd name="connsiteY145" fmla="*/ 4252936 h 6858000"/>
              <a:gd name="connsiteX146" fmla="*/ 3143018 w 7472601"/>
              <a:gd name="connsiteY146" fmla="*/ 4332698 h 6858000"/>
              <a:gd name="connsiteX147" fmla="*/ 3241520 w 7472601"/>
              <a:gd name="connsiteY147" fmla="*/ 4385112 h 6858000"/>
              <a:gd name="connsiteX148" fmla="*/ 3374575 w 7472601"/>
              <a:gd name="connsiteY148" fmla="*/ 4451517 h 6858000"/>
              <a:gd name="connsiteX149" fmla="*/ 3505221 w 7472601"/>
              <a:gd name="connsiteY149" fmla="*/ 4480757 h 6858000"/>
              <a:gd name="connsiteX150" fmla="*/ 2626982 w 7472601"/>
              <a:gd name="connsiteY150" fmla="*/ 4206450 h 6858000"/>
              <a:gd name="connsiteX151" fmla="*/ 1310106 w 7472601"/>
              <a:gd name="connsiteY151" fmla="*/ 3943217 h 6858000"/>
              <a:gd name="connsiteX152" fmla="*/ 854994 w 7472601"/>
              <a:gd name="connsiteY152" fmla="*/ 4399136 h 6858000"/>
              <a:gd name="connsiteX153" fmla="*/ 742462 w 7472601"/>
              <a:gd name="connsiteY153" fmla="*/ 4594648 h 6858000"/>
              <a:gd name="connsiteX154" fmla="*/ 820602 w 7472601"/>
              <a:gd name="connsiteY154" fmla="*/ 4485915 h 6858000"/>
              <a:gd name="connsiteX155" fmla="*/ 878295 w 7472601"/>
              <a:gd name="connsiteY155" fmla="*/ 4403594 h 6858000"/>
              <a:gd name="connsiteX156" fmla="*/ 1240607 w 7472601"/>
              <a:gd name="connsiteY156" fmla="*/ 4010401 h 6858000"/>
              <a:gd name="connsiteX157" fmla="*/ 1310106 w 7472601"/>
              <a:gd name="connsiteY157" fmla="*/ 3943217 h 6858000"/>
              <a:gd name="connsiteX158" fmla="*/ 1423113 w 7472601"/>
              <a:gd name="connsiteY158" fmla="*/ 3874565 h 6858000"/>
              <a:gd name="connsiteX159" fmla="*/ 1260565 w 7472601"/>
              <a:gd name="connsiteY159" fmla="*/ 4031982 h 6858000"/>
              <a:gd name="connsiteX160" fmla="*/ 901900 w 7472601"/>
              <a:gd name="connsiteY160" fmla="*/ 4421236 h 6858000"/>
              <a:gd name="connsiteX161" fmla="*/ 845044 w 7472601"/>
              <a:gd name="connsiteY161" fmla="*/ 4502436 h 6858000"/>
              <a:gd name="connsiteX162" fmla="*/ 685926 w 7472601"/>
              <a:gd name="connsiteY162" fmla="*/ 4703069 h 6858000"/>
              <a:gd name="connsiteX163" fmla="*/ 684248 w 7472601"/>
              <a:gd name="connsiteY163" fmla="*/ 4706721 h 6858000"/>
              <a:gd name="connsiteX164" fmla="*/ 1423113 w 7472601"/>
              <a:gd name="connsiteY164" fmla="*/ 3874565 h 6858000"/>
              <a:gd name="connsiteX165" fmla="*/ 3316479 w 7472601"/>
              <a:gd name="connsiteY165" fmla="*/ 3872136 h 6858000"/>
              <a:gd name="connsiteX166" fmla="*/ 3546806 w 7472601"/>
              <a:gd name="connsiteY166" fmla="*/ 4356139 h 6858000"/>
              <a:gd name="connsiteX167" fmla="*/ 3364433 w 7472601"/>
              <a:gd name="connsiteY167" fmla="*/ 3953121 h 6858000"/>
              <a:gd name="connsiteX168" fmla="*/ 3316479 w 7472601"/>
              <a:gd name="connsiteY168" fmla="*/ 3872136 h 6858000"/>
              <a:gd name="connsiteX169" fmla="*/ 3291335 w 7472601"/>
              <a:gd name="connsiteY169" fmla="*/ 3767420 h 6858000"/>
              <a:gd name="connsiteX170" fmla="*/ 3390805 w 7472601"/>
              <a:gd name="connsiteY170" fmla="*/ 3937163 h 6858000"/>
              <a:gd name="connsiteX171" fmla="*/ 3579062 w 7472601"/>
              <a:gd name="connsiteY171" fmla="*/ 4359040 h 6858000"/>
              <a:gd name="connsiteX172" fmla="*/ 3467355 w 7472601"/>
              <a:gd name="connsiteY172" fmla="*/ 3988130 h 6858000"/>
              <a:gd name="connsiteX173" fmla="*/ 3310753 w 7472601"/>
              <a:gd name="connsiteY173" fmla="*/ 3787140 h 6858000"/>
              <a:gd name="connsiteX174" fmla="*/ 3291335 w 7472601"/>
              <a:gd name="connsiteY174" fmla="*/ 3767420 h 6858000"/>
              <a:gd name="connsiteX175" fmla="*/ 1635889 w 7472601"/>
              <a:gd name="connsiteY175" fmla="*/ 3709494 h 6858000"/>
              <a:gd name="connsiteX176" fmla="*/ 1634800 w 7472601"/>
              <a:gd name="connsiteY176" fmla="*/ 3731111 h 6858000"/>
              <a:gd name="connsiteX177" fmla="*/ 1635889 w 7472601"/>
              <a:gd name="connsiteY177" fmla="*/ 3709494 h 6858000"/>
              <a:gd name="connsiteX178" fmla="*/ 1510397 w 7472601"/>
              <a:gd name="connsiteY178" fmla="*/ 3684705 h 6858000"/>
              <a:gd name="connsiteX179" fmla="*/ 1146550 w 7472601"/>
              <a:gd name="connsiteY179" fmla="*/ 3802012 h 6858000"/>
              <a:gd name="connsiteX180" fmla="*/ 698834 w 7472601"/>
              <a:gd name="connsiteY180" fmla="*/ 3952272 h 6858000"/>
              <a:gd name="connsiteX181" fmla="*/ 34256 w 7472601"/>
              <a:gd name="connsiteY181" fmla="*/ 4347603 h 6858000"/>
              <a:gd name="connsiteX182" fmla="*/ 527241 w 7472601"/>
              <a:gd name="connsiteY182" fmla="*/ 4065078 h 6858000"/>
              <a:gd name="connsiteX183" fmla="*/ 1510397 w 7472601"/>
              <a:gd name="connsiteY183" fmla="*/ 3684705 h 6858000"/>
              <a:gd name="connsiteX184" fmla="*/ 1313114 w 7472601"/>
              <a:gd name="connsiteY184" fmla="*/ 3655216 h 6858000"/>
              <a:gd name="connsiteX185" fmla="*/ 1109304 w 7472601"/>
              <a:gd name="connsiteY185" fmla="*/ 3669030 h 6858000"/>
              <a:gd name="connsiteX186" fmla="*/ 8129 w 7472601"/>
              <a:gd name="connsiteY186" fmla="*/ 4330519 h 6858000"/>
              <a:gd name="connsiteX187" fmla="*/ 687572 w 7472601"/>
              <a:gd name="connsiteY187" fmla="*/ 3925629 h 6858000"/>
              <a:gd name="connsiteX188" fmla="*/ 1138365 w 7472601"/>
              <a:gd name="connsiteY188" fmla="*/ 3774515 h 6858000"/>
              <a:gd name="connsiteX189" fmla="*/ 1505579 w 7472601"/>
              <a:gd name="connsiteY189" fmla="*/ 3655526 h 6858000"/>
              <a:gd name="connsiteX190" fmla="*/ 1313114 w 7472601"/>
              <a:gd name="connsiteY190" fmla="*/ 3655216 h 6858000"/>
              <a:gd name="connsiteX191" fmla="*/ 3655073 w 7472601"/>
              <a:gd name="connsiteY191" fmla="*/ 3650884 h 6858000"/>
              <a:gd name="connsiteX192" fmla="*/ 3989938 w 7472601"/>
              <a:gd name="connsiteY192" fmla="*/ 3991685 h 6858000"/>
              <a:gd name="connsiteX193" fmla="*/ 4393907 w 7472601"/>
              <a:gd name="connsiteY193" fmla="*/ 4261258 h 6858000"/>
              <a:gd name="connsiteX194" fmla="*/ 4648051 w 7472601"/>
              <a:gd name="connsiteY194" fmla="*/ 4374051 h 6858000"/>
              <a:gd name="connsiteX195" fmla="*/ 4383389 w 7472601"/>
              <a:gd name="connsiteY195" fmla="*/ 4184369 h 6858000"/>
              <a:gd name="connsiteX196" fmla="*/ 4165508 w 7472601"/>
              <a:gd name="connsiteY196" fmla="*/ 4035196 h 6858000"/>
              <a:gd name="connsiteX197" fmla="*/ 4068162 w 7472601"/>
              <a:gd name="connsiteY197" fmla="*/ 3953394 h 6858000"/>
              <a:gd name="connsiteX198" fmla="*/ 3981416 w 7472601"/>
              <a:gd name="connsiteY198" fmla="*/ 3880482 h 6858000"/>
              <a:gd name="connsiteX199" fmla="*/ 3800147 w 7472601"/>
              <a:gd name="connsiteY199" fmla="*/ 3749872 h 6858000"/>
              <a:gd name="connsiteX200" fmla="*/ 3655073 w 7472601"/>
              <a:gd name="connsiteY200" fmla="*/ 3650884 h 6858000"/>
              <a:gd name="connsiteX201" fmla="*/ 3670252 w 7472601"/>
              <a:gd name="connsiteY201" fmla="*/ 3622798 h 6858000"/>
              <a:gd name="connsiteX202" fmla="*/ 3817258 w 7472601"/>
              <a:gd name="connsiteY202" fmla="*/ 3723577 h 6858000"/>
              <a:gd name="connsiteX203" fmla="*/ 4000461 w 7472601"/>
              <a:gd name="connsiteY203" fmla="*/ 3855966 h 6858000"/>
              <a:gd name="connsiteX204" fmla="*/ 4088180 w 7472601"/>
              <a:gd name="connsiteY204" fmla="*/ 3929774 h 6858000"/>
              <a:gd name="connsiteX205" fmla="*/ 4184555 w 7472601"/>
              <a:gd name="connsiteY205" fmla="*/ 4010683 h 6858000"/>
              <a:gd name="connsiteX206" fmla="*/ 4399563 w 7472601"/>
              <a:gd name="connsiteY206" fmla="*/ 4158106 h 6858000"/>
              <a:gd name="connsiteX207" fmla="*/ 4684469 w 7472601"/>
              <a:gd name="connsiteY207" fmla="*/ 4364680 h 6858000"/>
              <a:gd name="connsiteX208" fmla="*/ 4690271 w 7472601"/>
              <a:gd name="connsiteY208" fmla="*/ 4370034 h 6858000"/>
              <a:gd name="connsiteX209" fmla="*/ 4136093 w 7472601"/>
              <a:gd name="connsiteY209" fmla="*/ 3858466 h 6858000"/>
              <a:gd name="connsiteX210" fmla="*/ 3670252 w 7472601"/>
              <a:gd name="connsiteY210" fmla="*/ 3622798 h 6858000"/>
              <a:gd name="connsiteX211" fmla="*/ 4440129 w 7472601"/>
              <a:gd name="connsiteY211" fmla="*/ 3448571 h 6858000"/>
              <a:gd name="connsiteX212" fmla="*/ 4856525 w 7472601"/>
              <a:gd name="connsiteY212" fmla="*/ 3915351 h 6858000"/>
              <a:gd name="connsiteX213" fmla="*/ 5059055 w 7472601"/>
              <a:gd name="connsiteY213" fmla="*/ 4108918 h 6858000"/>
              <a:gd name="connsiteX214" fmla="*/ 5290070 w 7472601"/>
              <a:gd name="connsiteY214" fmla="*/ 4263619 h 6858000"/>
              <a:gd name="connsiteX215" fmla="*/ 4834991 w 7472601"/>
              <a:gd name="connsiteY215" fmla="*/ 3830985 h 6858000"/>
              <a:gd name="connsiteX216" fmla="*/ 4440129 w 7472601"/>
              <a:gd name="connsiteY216" fmla="*/ 3448571 h 6858000"/>
              <a:gd name="connsiteX217" fmla="*/ 4441737 w 7472601"/>
              <a:gd name="connsiteY217" fmla="*/ 3399734 h 6858000"/>
              <a:gd name="connsiteX218" fmla="*/ 4431236 w 7472601"/>
              <a:gd name="connsiteY218" fmla="*/ 3400954 h 6858000"/>
              <a:gd name="connsiteX219" fmla="*/ 4557150 w 7472601"/>
              <a:gd name="connsiteY219" fmla="*/ 3510023 h 6858000"/>
              <a:gd name="connsiteX220" fmla="*/ 4856936 w 7472601"/>
              <a:gd name="connsiteY220" fmla="*/ 3809146 h 6858000"/>
              <a:gd name="connsiteX221" fmla="*/ 5111996 w 7472601"/>
              <a:gd name="connsiteY221" fmla="*/ 4065759 h 6858000"/>
              <a:gd name="connsiteX222" fmla="*/ 5388878 w 7472601"/>
              <a:gd name="connsiteY222" fmla="*/ 4300185 h 6858000"/>
              <a:gd name="connsiteX223" fmla="*/ 5425556 w 7472601"/>
              <a:gd name="connsiteY223" fmla="*/ 4308967 h 6858000"/>
              <a:gd name="connsiteX224" fmla="*/ 4943646 w 7472601"/>
              <a:gd name="connsiteY224" fmla="*/ 3822916 h 6858000"/>
              <a:gd name="connsiteX225" fmla="*/ 4594837 w 7472601"/>
              <a:gd name="connsiteY225" fmla="*/ 3532274 h 6858000"/>
              <a:gd name="connsiteX226" fmla="*/ 4441737 w 7472601"/>
              <a:gd name="connsiteY226" fmla="*/ 3399734 h 6858000"/>
              <a:gd name="connsiteX227" fmla="*/ 5425834 w 7472601"/>
              <a:gd name="connsiteY227" fmla="*/ 3162785 h 6858000"/>
              <a:gd name="connsiteX228" fmla="*/ 5401644 w 7472601"/>
              <a:gd name="connsiteY228" fmla="*/ 3617847 h 6858000"/>
              <a:gd name="connsiteX229" fmla="*/ 5467256 w 7472601"/>
              <a:gd name="connsiteY229" fmla="*/ 4175494 h 6858000"/>
              <a:gd name="connsiteX230" fmla="*/ 5448069 w 7472601"/>
              <a:gd name="connsiteY230" fmla="*/ 3567554 h 6858000"/>
              <a:gd name="connsiteX231" fmla="*/ 5425834 w 7472601"/>
              <a:gd name="connsiteY231" fmla="*/ 3162785 h 6858000"/>
              <a:gd name="connsiteX232" fmla="*/ 1318687 w 7472601"/>
              <a:gd name="connsiteY232" fmla="*/ 3113840 h 6858000"/>
              <a:gd name="connsiteX233" fmla="*/ 1066793 w 7472601"/>
              <a:gd name="connsiteY233" fmla="*/ 3212171 h 6858000"/>
              <a:gd name="connsiteX234" fmla="*/ 993319 w 7472601"/>
              <a:gd name="connsiteY234" fmla="*/ 3247648 h 6858000"/>
              <a:gd name="connsiteX235" fmla="*/ 853081 w 7472601"/>
              <a:gd name="connsiteY235" fmla="*/ 3312410 h 6858000"/>
              <a:gd name="connsiteX236" fmla="*/ 805957 w 7472601"/>
              <a:gd name="connsiteY236" fmla="*/ 3330443 h 6858000"/>
              <a:gd name="connsiteX237" fmla="*/ 1318687 w 7472601"/>
              <a:gd name="connsiteY237" fmla="*/ 3113840 h 6858000"/>
              <a:gd name="connsiteX238" fmla="*/ 5453702 w 7472601"/>
              <a:gd name="connsiteY238" fmla="*/ 3090882 h 6858000"/>
              <a:gd name="connsiteX239" fmla="*/ 5480135 w 7472601"/>
              <a:gd name="connsiteY239" fmla="*/ 3565802 h 6858000"/>
              <a:gd name="connsiteX240" fmla="*/ 5499023 w 7472601"/>
              <a:gd name="connsiteY240" fmla="*/ 4166310 h 6858000"/>
              <a:gd name="connsiteX241" fmla="*/ 5547022 w 7472601"/>
              <a:gd name="connsiteY241" fmla="*/ 3607838 h 6858000"/>
              <a:gd name="connsiteX242" fmla="*/ 5515964 w 7472601"/>
              <a:gd name="connsiteY242" fmla="*/ 3378541 h 6858000"/>
              <a:gd name="connsiteX243" fmla="*/ 5453702 w 7472601"/>
              <a:gd name="connsiteY243" fmla="*/ 3090882 h 6858000"/>
              <a:gd name="connsiteX244" fmla="*/ 1238695 w 7472601"/>
              <a:gd name="connsiteY244" fmla="*/ 3076820 h 6858000"/>
              <a:gd name="connsiteX245" fmla="*/ 716371 w 7472601"/>
              <a:gd name="connsiteY245" fmla="*/ 3293249 h 6858000"/>
              <a:gd name="connsiteX246" fmla="*/ 579522 w 7472601"/>
              <a:gd name="connsiteY246" fmla="*/ 3371759 h 6858000"/>
              <a:gd name="connsiteX247" fmla="*/ 600288 w 7472601"/>
              <a:gd name="connsiteY247" fmla="*/ 3365555 h 6858000"/>
              <a:gd name="connsiteX248" fmla="*/ 840692 w 7472601"/>
              <a:gd name="connsiteY248" fmla="*/ 3284921 h 6858000"/>
              <a:gd name="connsiteX249" fmla="*/ 979248 w 7472601"/>
              <a:gd name="connsiteY249" fmla="*/ 3221003 h 6858000"/>
              <a:gd name="connsiteX250" fmla="*/ 1053282 w 7472601"/>
              <a:gd name="connsiteY250" fmla="*/ 3185247 h 6858000"/>
              <a:gd name="connsiteX251" fmla="*/ 1320603 w 7472601"/>
              <a:gd name="connsiteY251" fmla="*/ 3081281 h 6858000"/>
              <a:gd name="connsiteX252" fmla="*/ 1238695 w 7472601"/>
              <a:gd name="connsiteY252" fmla="*/ 3076820 h 6858000"/>
              <a:gd name="connsiteX253" fmla="*/ 5425627 w 7472601"/>
              <a:gd name="connsiteY253" fmla="*/ 2954192 h 6858000"/>
              <a:gd name="connsiteX254" fmla="*/ 5470770 w 7472601"/>
              <a:gd name="connsiteY254" fmla="*/ 3005435 h 6858000"/>
              <a:gd name="connsiteX255" fmla="*/ 5519779 w 7472601"/>
              <a:gd name="connsiteY255" fmla="*/ 4359223 h 6858000"/>
              <a:gd name="connsiteX256" fmla="*/ 5520293 w 7472601"/>
              <a:gd name="connsiteY256" fmla="*/ 4360602 h 6858000"/>
              <a:gd name="connsiteX257" fmla="*/ 5767221 w 7472601"/>
              <a:gd name="connsiteY257" fmla="*/ 4665564 h 6858000"/>
              <a:gd name="connsiteX258" fmla="*/ 6937169 w 7472601"/>
              <a:gd name="connsiteY258" fmla="*/ 4815941 h 6858000"/>
              <a:gd name="connsiteX259" fmla="*/ 6953922 w 7472601"/>
              <a:gd name="connsiteY259" fmla="*/ 4890068 h 6858000"/>
              <a:gd name="connsiteX260" fmla="*/ 6071359 w 7472601"/>
              <a:gd name="connsiteY260" fmla="*/ 4770770 h 6858000"/>
              <a:gd name="connsiteX261" fmla="*/ 6038839 w 7472601"/>
              <a:gd name="connsiteY261" fmla="*/ 4764474 h 6858000"/>
              <a:gd name="connsiteX262" fmla="*/ 6038706 w 7472601"/>
              <a:gd name="connsiteY262" fmla="*/ 4763847 h 6858000"/>
              <a:gd name="connsiteX263" fmla="*/ 6037784 w 7472601"/>
              <a:gd name="connsiteY263" fmla="*/ 4764270 h 6858000"/>
              <a:gd name="connsiteX264" fmla="*/ 6038839 w 7472601"/>
              <a:gd name="connsiteY264" fmla="*/ 4764474 h 6858000"/>
              <a:gd name="connsiteX265" fmla="*/ 6040338 w 7472601"/>
              <a:gd name="connsiteY265" fmla="*/ 4771418 h 6858000"/>
              <a:gd name="connsiteX266" fmla="*/ 6024488 w 7472601"/>
              <a:gd name="connsiteY266" fmla="*/ 4809903 h 6858000"/>
              <a:gd name="connsiteX267" fmla="*/ 5599771 w 7472601"/>
              <a:gd name="connsiteY267" fmla="*/ 5509652 h 6858000"/>
              <a:gd name="connsiteX268" fmla="*/ 5548843 w 7472601"/>
              <a:gd name="connsiteY268" fmla="*/ 5563845 h 6858000"/>
              <a:gd name="connsiteX269" fmla="*/ 5940952 w 7472601"/>
              <a:gd name="connsiteY269" fmla="*/ 6250028 h 6858000"/>
              <a:gd name="connsiteX270" fmla="*/ 6043441 w 7472601"/>
              <a:gd name="connsiteY270" fmla="*/ 6665847 h 6858000"/>
              <a:gd name="connsiteX271" fmla="*/ 6093432 w 7472601"/>
              <a:gd name="connsiteY271" fmla="*/ 6858000 h 6858000"/>
              <a:gd name="connsiteX272" fmla="*/ 6034344 w 7472601"/>
              <a:gd name="connsiteY272" fmla="*/ 6858000 h 6858000"/>
              <a:gd name="connsiteX273" fmla="*/ 6026679 w 7472601"/>
              <a:gd name="connsiteY273" fmla="*/ 6836959 h 6858000"/>
              <a:gd name="connsiteX274" fmla="*/ 5800441 w 7472601"/>
              <a:gd name="connsiteY274" fmla="*/ 6335286 h 6858000"/>
              <a:gd name="connsiteX275" fmla="*/ 5526562 w 7472601"/>
              <a:gd name="connsiteY275" fmla="*/ 5705388 h 6858000"/>
              <a:gd name="connsiteX276" fmla="*/ 5519640 w 7472601"/>
              <a:gd name="connsiteY276" fmla="*/ 5683774 h 6858000"/>
              <a:gd name="connsiteX277" fmla="*/ 5844559 w 7472601"/>
              <a:gd name="connsiteY277" fmla="*/ 6553349 h 6858000"/>
              <a:gd name="connsiteX278" fmla="*/ 5975994 w 7472601"/>
              <a:gd name="connsiteY278" fmla="*/ 6858000 h 6858000"/>
              <a:gd name="connsiteX279" fmla="*/ 5898547 w 7472601"/>
              <a:gd name="connsiteY279" fmla="*/ 6858000 h 6858000"/>
              <a:gd name="connsiteX280" fmla="*/ 5682041 w 7472601"/>
              <a:gd name="connsiteY280" fmla="*/ 6355860 h 6858000"/>
              <a:gd name="connsiteX281" fmla="*/ 5461758 w 7472601"/>
              <a:gd name="connsiteY281" fmla="*/ 5820220 h 6858000"/>
              <a:gd name="connsiteX282" fmla="*/ 5237282 w 7472601"/>
              <a:gd name="connsiteY282" fmla="*/ 6579086 h 6858000"/>
              <a:gd name="connsiteX283" fmla="*/ 5115009 w 7472601"/>
              <a:gd name="connsiteY283" fmla="*/ 6858000 h 6858000"/>
              <a:gd name="connsiteX284" fmla="*/ 5028074 w 7472601"/>
              <a:gd name="connsiteY284" fmla="*/ 6858000 h 6858000"/>
              <a:gd name="connsiteX285" fmla="*/ 5079508 w 7472601"/>
              <a:gd name="connsiteY285" fmla="*/ 6749074 h 6858000"/>
              <a:gd name="connsiteX286" fmla="*/ 5371846 w 7472601"/>
              <a:gd name="connsiteY286" fmla="*/ 5924413 h 6858000"/>
              <a:gd name="connsiteX287" fmla="*/ 5270512 w 7472601"/>
              <a:gd name="connsiteY287" fmla="*/ 6138975 h 6858000"/>
              <a:gd name="connsiteX288" fmla="*/ 5062409 w 7472601"/>
              <a:gd name="connsiteY288" fmla="*/ 6653544 h 6858000"/>
              <a:gd name="connsiteX289" fmla="*/ 5036628 w 7472601"/>
              <a:gd name="connsiteY289" fmla="*/ 6754247 h 6858000"/>
              <a:gd name="connsiteX290" fmla="*/ 5009112 w 7472601"/>
              <a:gd name="connsiteY290" fmla="*/ 6858000 h 6858000"/>
              <a:gd name="connsiteX291" fmla="*/ 4976679 w 7472601"/>
              <a:gd name="connsiteY291" fmla="*/ 6858000 h 6858000"/>
              <a:gd name="connsiteX292" fmla="*/ 5006537 w 7472601"/>
              <a:gd name="connsiteY292" fmla="*/ 6747068 h 6858000"/>
              <a:gd name="connsiteX293" fmla="*/ 5032723 w 7472601"/>
              <a:gd name="connsiteY293" fmla="*/ 6644957 h 6858000"/>
              <a:gd name="connsiteX294" fmla="*/ 5242949 w 7472601"/>
              <a:gd name="connsiteY294" fmla="*/ 6125175 h 6858000"/>
              <a:gd name="connsiteX295" fmla="*/ 5286321 w 7472601"/>
              <a:gd name="connsiteY295" fmla="*/ 6033555 h 6858000"/>
              <a:gd name="connsiteX296" fmla="*/ 5008210 w 7472601"/>
              <a:gd name="connsiteY296" fmla="*/ 6649194 h 6858000"/>
              <a:gd name="connsiteX297" fmla="*/ 4986321 w 7472601"/>
              <a:gd name="connsiteY297" fmla="*/ 6765687 h 6858000"/>
              <a:gd name="connsiteX298" fmla="*/ 4973474 w 7472601"/>
              <a:gd name="connsiteY298" fmla="*/ 6858000 h 6858000"/>
              <a:gd name="connsiteX299" fmla="*/ 4907178 w 7472601"/>
              <a:gd name="connsiteY299" fmla="*/ 6858000 h 6858000"/>
              <a:gd name="connsiteX300" fmla="*/ 4910810 w 7472601"/>
              <a:gd name="connsiteY300" fmla="*/ 6829660 h 6858000"/>
              <a:gd name="connsiteX301" fmla="*/ 4987461 w 7472601"/>
              <a:gd name="connsiteY301" fmla="*/ 6432994 h 6858000"/>
              <a:gd name="connsiteX302" fmla="*/ 5179262 w 7472601"/>
              <a:gd name="connsiteY302" fmla="*/ 6035044 h 6858000"/>
              <a:gd name="connsiteX303" fmla="*/ 4689678 w 7472601"/>
              <a:gd name="connsiteY303" fmla="*/ 6440241 h 6858000"/>
              <a:gd name="connsiteX304" fmla="*/ 4477543 w 7472601"/>
              <a:gd name="connsiteY304" fmla="*/ 6674836 h 6858000"/>
              <a:gd name="connsiteX305" fmla="*/ 4329957 w 7472601"/>
              <a:gd name="connsiteY305" fmla="*/ 6858000 h 6858000"/>
              <a:gd name="connsiteX306" fmla="*/ 4218595 w 7472601"/>
              <a:gd name="connsiteY306" fmla="*/ 6858000 h 6858000"/>
              <a:gd name="connsiteX307" fmla="*/ 4368888 w 7472601"/>
              <a:gd name="connsiteY307" fmla="*/ 6668412 h 6858000"/>
              <a:gd name="connsiteX308" fmla="*/ 4563091 w 7472601"/>
              <a:gd name="connsiteY308" fmla="*/ 6442508 h 6858000"/>
              <a:gd name="connsiteX309" fmla="*/ 5387324 w 7472601"/>
              <a:gd name="connsiteY309" fmla="*/ 5705830 h 6858000"/>
              <a:gd name="connsiteX310" fmla="*/ 5073620 w 7472601"/>
              <a:gd name="connsiteY310" fmla="*/ 5955437 h 6858000"/>
              <a:gd name="connsiteX311" fmla="*/ 4689789 w 7472601"/>
              <a:gd name="connsiteY311" fmla="*/ 6268382 h 6858000"/>
              <a:gd name="connsiteX312" fmla="*/ 4418722 w 7472601"/>
              <a:gd name="connsiteY312" fmla="*/ 6570886 h 6858000"/>
              <a:gd name="connsiteX313" fmla="*/ 4214944 w 7472601"/>
              <a:gd name="connsiteY313" fmla="*/ 6858000 h 6858000"/>
              <a:gd name="connsiteX314" fmla="*/ 4177898 w 7472601"/>
              <a:gd name="connsiteY314" fmla="*/ 6858000 h 6858000"/>
              <a:gd name="connsiteX315" fmla="*/ 4391597 w 7472601"/>
              <a:gd name="connsiteY315" fmla="*/ 6556370 h 6858000"/>
              <a:gd name="connsiteX316" fmla="*/ 4668889 w 7472601"/>
              <a:gd name="connsiteY316" fmla="*/ 6246399 h 6858000"/>
              <a:gd name="connsiteX317" fmla="*/ 5055427 w 7472601"/>
              <a:gd name="connsiteY317" fmla="*/ 5931476 h 6858000"/>
              <a:gd name="connsiteX318" fmla="*/ 5371814 w 7472601"/>
              <a:gd name="connsiteY318" fmla="*/ 5678975 h 6858000"/>
              <a:gd name="connsiteX319" fmla="*/ 4987918 w 7472601"/>
              <a:gd name="connsiteY319" fmla="*/ 5838701 h 6858000"/>
              <a:gd name="connsiteX320" fmla="*/ 4317146 w 7472601"/>
              <a:gd name="connsiteY320" fmla="*/ 6587716 h 6858000"/>
              <a:gd name="connsiteX321" fmla="*/ 4171627 w 7472601"/>
              <a:gd name="connsiteY321" fmla="*/ 6858000 h 6858000"/>
              <a:gd name="connsiteX322" fmla="*/ 4081585 w 7472601"/>
              <a:gd name="connsiteY322" fmla="*/ 6858000 h 6858000"/>
              <a:gd name="connsiteX323" fmla="*/ 4238603 w 7472601"/>
              <a:gd name="connsiteY323" fmla="*/ 6559341 h 6858000"/>
              <a:gd name="connsiteX324" fmla="*/ 4778333 w 7472601"/>
              <a:gd name="connsiteY324" fmla="*/ 5873626 h 6858000"/>
              <a:gd name="connsiteX325" fmla="*/ 5414185 w 7472601"/>
              <a:gd name="connsiteY325" fmla="*/ 5573882 h 6858000"/>
              <a:gd name="connsiteX326" fmla="*/ 5959648 w 7472601"/>
              <a:gd name="connsiteY326" fmla="*/ 4760797 h 6858000"/>
              <a:gd name="connsiteX327" fmla="*/ 5355019 w 7472601"/>
              <a:gd name="connsiteY327" fmla="*/ 4734672 h 6858000"/>
              <a:gd name="connsiteX328" fmla="*/ 5083565 w 7472601"/>
              <a:gd name="connsiteY328" fmla="*/ 5179121 h 6858000"/>
              <a:gd name="connsiteX329" fmla="*/ 4713577 w 7472601"/>
              <a:gd name="connsiteY329" fmla="*/ 5616803 h 6858000"/>
              <a:gd name="connsiteX330" fmla="*/ 3989559 w 7472601"/>
              <a:gd name="connsiteY330" fmla="*/ 6145945 h 6858000"/>
              <a:gd name="connsiteX331" fmla="*/ 3939824 w 7472601"/>
              <a:gd name="connsiteY331" fmla="*/ 6066900 h 6858000"/>
              <a:gd name="connsiteX332" fmla="*/ 4584537 w 7472601"/>
              <a:gd name="connsiteY332" fmla="*/ 5324826 h 6858000"/>
              <a:gd name="connsiteX333" fmla="*/ 5037105 w 7472601"/>
              <a:gd name="connsiteY333" fmla="*/ 5088765 h 6858000"/>
              <a:gd name="connsiteX334" fmla="*/ 5039930 w 7472601"/>
              <a:gd name="connsiteY334" fmla="*/ 5089585 h 6858000"/>
              <a:gd name="connsiteX335" fmla="*/ 5263764 w 7472601"/>
              <a:gd name="connsiteY335" fmla="*/ 4735525 h 6858000"/>
              <a:gd name="connsiteX336" fmla="*/ 4086300 w 7472601"/>
              <a:gd name="connsiteY336" fmla="*/ 4884599 h 6858000"/>
              <a:gd name="connsiteX337" fmla="*/ 4085485 w 7472601"/>
              <a:gd name="connsiteY337" fmla="*/ 4899070 h 6858000"/>
              <a:gd name="connsiteX338" fmla="*/ 3871915 w 7472601"/>
              <a:gd name="connsiteY338" fmla="*/ 5253645 h 6858000"/>
              <a:gd name="connsiteX339" fmla="*/ 3799374 w 7472601"/>
              <a:gd name="connsiteY339" fmla="*/ 5466127 h 6858000"/>
              <a:gd name="connsiteX340" fmla="*/ 3498850 w 7472601"/>
              <a:gd name="connsiteY340" fmla="*/ 6661888 h 6858000"/>
              <a:gd name="connsiteX341" fmla="*/ 3399216 w 7472601"/>
              <a:gd name="connsiteY341" fmla="*/ 6858000 h 6858000"/>
              <a:gd name="connsiteX342" fmla="*/ 3303688 w 7472601"/>
              <a:gd name="connsiteY342" fmla="*/ 6858000 h 6858000"/>
              <a:gd name="connsiteX343" fmla="*/ 3391774 w 7472601"/>
              <a:gd name="connsiteY343" fmla="*/ 6697181 h 6858000"/>
              <a:gd name="connsiteX344" fmla="*/ 3735540 w 7472601"/>
              <a:gd name="connsiteY344" fmla="*/ 5546923 h 6858000"/>
              <a:gd name="connsiteX345" fmla="*/ 3729438 w 7472601"/>
              <a:gd name="connsiteY345" fmla="*/ 5569058 h 6858000"/>
              <a:gd name="connsiteX346" fmla="*/ 3707782 w 7472601"/>
              <a:gd name="connsiteY346" fmla="*/ 5644908 h 6858000"/>
              <a:gd name="connsiteX347" fmla="*/ 3583827 w 7472601"/>
              <a:gd name="connsiteY347" fmla="*/ 6039215 h 6858000"/>
              <a:gd name="connsiteX348" fmla="*/ 3547861 w 7472601"/>
              <a:gd name="connsiteY348" fmla="*/ 6129609 h 6858000"/>
              <a:gd name="connsiteX349" fmla="*/ 3490905 w 7472601"/>
              <a:gd name="connsiteY349" fmla="*/ 6277660 h 6858000"/>
              <a:gd name="connsiteX350" fmla="*/ 3455859 w 7472601"/>
              <a:gd name="connsiteY350" fmla="*/ 6391301 h 6858000"/>
              <a:gd name="connsiteX351" fmla="*/ 3429112 w 7472601"/>
              <a:gd name="connsiteY351" fmla="*/ 6479469 h 6858000"/>
              <a:gd name="connsiteX352" fmla="*/ 3304862 w 7472601"/>
              <a:gd name="connsiteY352" fmla="*/ 6796476 h 6858000"/>
              <a:gd name="connsiteX353" fmla="*/ 3276071 w 7472601"/>
              <a:gd name="connsiteY353" fmla="*/ 6858000 h 6858000"/>
              <a:gd name="connsiteX354" fmla="*/ 3240805 w 7472601"/>
              <a:gd name="connsiteY354" fmla="*/ 6858000 h 6858000"/>
              <a:gd name="connsiteX355" fmla="*/ 3275917 w 7472601"/>
              <a:gd name="connsiteY355" fmla="*/ 6783192 h 6858000"/>
              <a:gd name="connsiteX356" fmla="*/ 3399358 w 7472601"/>
              <a:gd name="connsiteY356" fmla="*/ 6469011 h 6858000"/>
              <a:gd name="connsiteX357" fmla="*/ 3425650 w 7472601"/>
              <a:gd name="connsiteY357" fmla="*/ 6381333 h 6858000"/>
              <a:gd name="connsiteX358" fmla="*/ 3460661 w 7472601"/>
              <a:gd name="connsiteY358" fmla="*/ 6266763 h 6858000"/>
              <a:gd name="connsiteX359" fmla="*/ 3518021 w 7472601"/>
              <a:gd name="connsiteY359" fmla="*/ 6117298 h 6858000"/>
              <a:gd name="connsiteX360" fmla="*/ 3554035 w 7472601"/>
              <a:gd name="connsiteY360" fmla="*/ 6027832 h 6858000"/>
              <a:gd name="connsiteX361" fmla="*/ 3677174 w 7472601"/>
              <a:gd name="connsiteY361" fmla="*/ 5636351 h 6858000"/>
              <a:gd name="connsiteX362" fmla="*/ 3698819 w 7472601"/>
              <a:gd name="connsiteY362" fmla="*/ 5560503 h 6858000"/>
              <a:gd name="connsiteX363" fmla="*/ 3702094 w 7472601"/>
              <a:gd name="connsiteY363" fmla="*/ 5549194 h 6858000"/>
              <a:gd name="connsiteX364" fmla="*/ 3398355 w 7472601"/>
              <a:gd name="connsiteY364" fmla="*/ 6094603 h 6858000"/>
              <a:gd name="connsiteX365" fmla="*/ 3193941 w 7472601"/>
              <a:gd name="connsiteY365" fmla="*/ 6798775 h 6858000"/>
              <a:gd name="connsiteX366" fmla="*/ 3184140 w 7472601"/>
              <a:gd name="connsiteY366" fmla="*/ 6858000 h 6858000"/>
              <a:gd name="connsiteX367" fmla="*/ 3099978 w 7472601"/>
              <a:gd name="connsiteY367" fmla="*/ 6858000 h 6858000"/>
              <a:gd name="connsiteX368" fmla="*/ 3101556 w 7472601"/>
              <a:gd name="connsiteY368" fmla="*/ 6843337 h 6858000"/>
              <a:gd name="connsiteX369" fmla="*/ 3370162 w 7472601"/>
              <a:gd name="connsiteY369" fmla="*/ 5785550 h 6858000"/>
              <a:gd name="connsiteX370" fmla="*/ 3746477 w 7472601"/>
              <a:gd name="connsiteY370" fmla="*/ 5377889 h 6858000"/>
              <a:gd name="connsiteX371" fmla="*/ 3863399 w 7472601"/>
              <a:gd name="connsiteY371" fmla="*/ 5087257 h 6858000"/>
              <a:gd name="connsiteX372" fmla="*/ 3968712 w 7472601"/>
              <a:gd name="connsiteY372" fmla="*/ 4913989 h 6858000"/>
              <a:gd name="connsiteX373" fmla="*/ 2792390 w 7472601"/>
              <a:gd name="connsiteY373" fmla="*/ 5382974 h 6858000"/>
              <a:gd name="connsiteX374" fmla="*/ 2714982 w 7472601"/>
              <a:gd name="connsiteY374" fmla="*/ 5427051 h 6858000"/>
              <a:gd name="connsiteX375" fmla="*/ 2813361 w 7472601"/>
              <a:gd name="connsiteY375" fmla="*/ 6023912 h 6858000"/>
              <a:gd name="connsiteX376" fmla="*/ 2688430 w 7472601"/>
              <a:gd name="connsiteY376" fmla="*/ 6801564 h 6858000"/>
              <a:gd name="connsiteX377" fmla="*/ 2629626 w 7472601"/>
              <a:gd name="connsiteY377" fmla="*/ 6763394 h 6858000"/>
              <a:gd name="connsiteX378" fmla="*/ 2565328 w 7472601"/>
              <a:gd name="connsiteY378" fmla="*/ 5516399 h 6858000"/>
              <a:gd name="connsiteX379" fmla="*/ 1922999 w 7472601"/>
              <a:gd name="connsiteY379" fmla="*/ 5980343 h 6858000"/>
              <a:gd name="connsiteX380" fmla="*/ 1950261 w 7472601"/>
              <a:gd name="connsiteY380" fmla="*/ 6405858 h 6858000"/>
              <a:gd name="connsiteX381" fmla="*/ 2365554 w 7472601"/>
              <a:gd name="connsiteY381" fmla="*/ 6759107 h 6858000"/>
              <a:gd name="connsiteX382" fmla="*/ 2424142 w 7472601"/>
              <a:gd name="connsiteY382" fmla="*/ 6858000 h 6858000"/>
              <a:gd name="connsiteX383" fmla="*/ 2395994 w 7472601"/>
              <a:gd name="connsiteY383" fmla="*/ 6858000 h 6858000"/>
              <a:gd name="connsiteX384" fmla="*/ 2392863 w 7472601"/>
              <a:gd name="connsiteY384" fmla="*/ 6852964 h 6858000"/>
              <a:gd name="connsiteX385" fmla="*/ 2017589 w 7472601"/>
              <a:gd name="connsiteY385" fmla="*/ 6493982 h 6858000"/>
              <a:gd name="connsiteX386" fmla="*/ 2147336 w 7472601"/>
              <a:gd name="connsiteY386" fmla="*/ 6594052 h 6858000"/>
              <a:gd name="connsiteX387" fmla="*/ 2207047 w 7472601"/>
              <a:gd name="connsiteY387" fmla="*/ 6654540 h 6858000"/>
              <a:gd name="connsiteX388" fmla="*/ 2299106 w 7472601"/>
              <a:gd name="connsiteY388" fmla="*/ 6778931 h 6858000"/>
              <a:gd name="connsiteX389" fmla="*/ 2314430 w 7472601"/>
              <a:gd name="connsiteY389" fmla="*/ 6801144 h 6858000"/>
              <a:gd name="connsiteX390" fmla="*/ 2352406 w 7472601"/>
              <a:gd name="connsiteY390" fmla="*/ 6858000 h 6858000"/>
              <a:gd name="connsiteX391" fmla="*/ 2314492 w 7472601"/>
              <a:gd name="connsiteY391" fmla="*/ 6858000 h 6858000"/>
              <a:gd name="connsiteX392" fmla="*/ 2288095 w 7472601"/>
              <a:gd name="connsiteY392" fmla="*/ 6818030 h 6858000"/>
              <a:gd name="connsiteX393" fmla="*/ 2272768 w 7472601"/>
              <a:gd name="connsiteY393" fmla="*/ 6795822 h 6858000"/>
              <a:gd name="connsiteX394" fmla="*/ 2182715 w 7472601"/>
              <a:gd name="connsiteY394" fmla="*/ 6675071 h 6858000"/>
              <a:gd name="connsiteX395" fmla="*/ 2032061 w 7472601"/>
              <a:gd name="connsiteY395" fmla="*/ 6541380 h 6858000"/>
              <a:gd name="connsiteX396" fmla="*/ 2257220 w 7472601"/>
              <a:gd name="connsiteY396" fmla="*/ 6826257 h 6858000"/>
              <a:gd name="connsiteX397" fmla="*/ 2281324 w 7472601"/>
              <a:gd name="connsiteY397" fmla="*/ 6858000 h 6858000"/>
              <a:gd name="connsiteX398" fmla="*/ 2242860 w 7472601"/>
              <a:gd name="connsiteY398" fmla="*/ 6858000 h 6858000"/>
              <a:gd name="connsiteX399" fmla="*/ 2232818 w 7472601"/>
              <a:gd name="connsiteY399" fmla="*/ 6844926 h 6858000"/>
              <a:gd name="connsiteX400" fmla="*/ 1990172 w 7472601"/>
              <a:gd name="connsiteY400" fmla="*/ 6542121 h 6858000"/>
              <a:gd name="connsiteX401" fmla="*/ 2124090 w 7472601"/>
              <a:gd name="connsiteY401" fmla="*/ 6761017 h 6858000"/>
              <a:gd name="connsiteX402" fmla="*/ 2200380 w 7472601"/>
              <a:gd name="connsiteY402" fmla="*/ 6858000 h 6858000"/>
              <a:gd name="connsiteX403" fmla="*/ 2147507 w 7472601"/>
              <a:gd name="connsiteY403" fmla="*/ 6858000 h 6858000"/>
              <a:gd name="connsiteX404" fmla="*/ 2070668 w 7472601"/>
              <a:gd name="connsiteY404" fmla="*/ 6761520 h 6858000"/>
              <a:gd name="connsiteX405" fmla="*/ 1975142 w 7472601"/>
              <a:gd name="connsiteY405" fmla="*/ 6585570 h 6858000"/>
              <a:gd name="connsiteX406" fmla="*/ 2050035 w 7472601"/>
              <a:gd name="connsiteY406" fmla="*/ 6813345 h 6858000"/>
              <a:gd name="connsiteX407" fmla="*/ 2063025 w 7472601"/>
              <a:gd name="connsiteY407" fmla="*/ 6858000 h 6858000"/>
              <a:gd name="connsiteX408" fmla="*/ 2021675 w 7472601"/>
              <a:gd name="connsiteY408" fmla="*/ 6858000 h 6858000"/>
              <a:gd name="connsiteX409" fmla="*/ 2019308 w 7472601"/>
              <a:gd name="connsiteY409" fmla="*/ 6847118 h 6858000"/>
              <a:gd name="connsiteX410" fmla="*/ 1938835 w 7472601"/>
              <a:gd name="connsiteY410" fmla="*/ 6551160 h 6858000"/>
              <a:gd name="connsiteX411" fmla="*/ 1953230 w 7472601"/>
              <a:gd name="connsiteY411" fmla="*/ 6759699 h 6858000"/>
              <a:gd name="connsiteX412" fmla="*/ 1956763 w 7472601"/>
              <a:gd name="connsiteY412" fmla="*/ 6778191 h 6858000"/>
              <a:gd name="connsiteX413" fmla="*/ 1967925 w 7472601"/>
              <a:gd name="connsiteY413" fmla="*/ 6858000 h 6858000"/>
              <a:gd name="connsiteX414" fmla="*/ 1936622 w 7472601"/>
              <a:gd name="connsiteY414" fmla="*/ 6858000 h 6858000"/>
              <a:gd name="connsiteX415" fmla="*/ 1926261 w 7472601"/>
              <a:gd name="connsiteY415" fmla="*/ 6784064 h 6858000"/>
              <a:gd name="connsiteX416" fmla="*/ 1922724 w 7472601"/>
              <a:gd name="connsiteY416" fmla="*/ 6765577 h 6858000"/>
              <a:gd name="connsiteX417" fmla="*/ 1904650 w 7472601"/>
              <a:gd name="connsiteY417" fmla="*/ 6639616 h 6858000"/>
              <a:gd name="connsiteX418" fmla="*/ 1885273 w 7472601"/>
              <a:gd name="connsiteY418" fmla="*/ 6858000 h 6858000"/>
              <a:gd name="connsiteX419" fmla="*/ 1854363 w 7472601"/>
              <a:gd name="connsiteY419" fmla="*/ 6858000 h 6858000"/>
              <a:gd name="connsiteX420" fmla="*/ 1880391 w 7472601"/>
              <a:gd name="connsiteY420" fmla="*/ 6603796 h 6858000"/>
              <a:gd name="connsiteX421" fmla="*/ 1818273 w 7472601"/>
              <a:gd name="connsiteY421" fmla="*/ 6715729 h 6858000"/>
              <a:gd name="connsiteX422" fmla="*/ 1794691 w 7472601"/>
              <a:gd name="connsiteY422" fmla="*/ 6843239 h 6858000"/>
              <a:gd name="connsiteX423" fmla="*/ 1794914 w 7472601"/>
              <a:gd name="connsiteY423" fmla="*/ 6858000 h 6858000"/>
              <a:gd name="connsiteX424" fmla="*/ 1746128 w 7472601"/>
              <a:gd name="connsiteY424" fmla="*/ 6858000 h 6858000"/>
              <a:gd name="connsiteX425" fmla="*/ 1753934 w 7472601"/>
              <a:gd name="connsiteY425" fmla="*/ 6724796 h 6858000"/>
              <a:gd name="connsiteX426" fmla="*/ 1792053 w 7472601"/>
              <a:gd name="connsiteY426" fmla="*/ 6572396 h 6858000"/>
              <a:gd name="connsiteX427" fmla="*/ 1862248 w 7472601"/>
              <a:gd name="connsiteY427" fmla="*/ 6266397 h 6858000"/>
              <a:gd name="connsiteX428" fmla="*/ 1862250 w 7472601"/>
              <a:gd name="connsiteY428" fmla="*/ 6033531 h 6858000"/>
              <a:gd name="connsiteX429" fmla="*/ 1211999 w 7472601"/>
              <a:gd name="connsiteY429" fmla="*/ 6683610 h 6858000"/>
              <a:gd name="connsiteX430" fmla="*/ 1213266 w 7472601"/>
              <a:gd name="connsiteY430" fmla="*/ 6691947 h 6858000"/>
              <a:gd name="connsiteX431" fmla="*/ 1203370 w 7472601"/>
              <a:gd name="connsiteY431" fmla="*/ 6850676 h 6858000"/>
              <a:gd name="connsiteX432" fmla="*/ 1203671 w 7472601"/>
              <a:gd name="connsiteY432" fmla="*/ 6858000 h 6858000"/>
              <a:gd name="connsiteX433" fmla="*/ 1143180 w 7472601"/>
              <a:gd name="connsiteY433" fmla="*/ 6858000 h 6858000"/>
              <a:gd name="connsiteX434" fmla="*/ 1142176 w 7472601"/>
              <a:gd name="connsiteY434" fmla="*/ 6766045 h 6858000"/>
              <a:gd name="connsiteX435" fmla="*/ 1067484 w 7472601"/>
              <a:gd name="connsiteY435" fmla="*/ 6858000 h 6858000"/>
              <a:gd name="connsiteX436" fmla="*/ 953928 w 7472601"/>
              <a:gd name="connsiteY436" fmla="*/ 6858000 h 6858000"/>
              <a:gd name="connsiteX437" fmla="*/ 959715 w 7472601"/>
              <a:gd name="connsiteY437" fmla="*/ 6850185 h 6858000"/>
              <a:gd name="connsiteX438" fmla="*/ 1483788 w 7472601"/>
              <a:gd name="connsiteY438" fmla="*/ 6259174 h 6858000"/>
              <a:gd name="connsiteX439" fmla="*/ 1100671 w 7472601"/>
              <a:gd name="connsiteY439" fmla="*/ 6252137 h 6858000"/>
              <a:gd name="connsiteX440" fmla="*/ 1090144 w 7472601"/>
              <a:gd name="connsiteY440" fmla="*/ 6256748 h 6858000"/>
              <a:gd name="connsiteX441" fmla="*/ 1095872 w 7472601"/>
              <a:gd name="connsiteY441" fmla="*/ 6271892 h 6858000"/>
              <a:gd name="connsiteX442" fmla="*/ 262785 w 7472601"/>
              <a:gd name="connsiteY442" fmla="*/ 6845450 h 6858000"/>
              <a:gd name="connsiteX443" fmla="*/ 209968 w 7472601"/>
              <a:gd name="connsiteY443" fmla="*/ 6770713 h 6858000"/>
              <a:gd name="connsiteX444" fmla="*/ 873460 w 7472601"/>
              <a:gd name="connsiteY444" fmla="*/ 6253768 h 6858000"/>
              <a:gd name="connsiteX445" fmla="*/ 192686 w 7472601"/>
              <a:gd name="connsiteY445" fmla="*/ 5849257 h 6858000"/>
              <a:gd name="connsiteX446" fmla="*/ 4696 w 7472601"/>
              <a:gd name="connsiteY446" fmla="*/ 5697668 h 6858000"/>
              <a:gd name="connsiteX447" fmla="*/ 0 w 7472601"/>
              <a:gd name="connsiteY447" fmla="*/ 5689984 h 6858000"/>
              <a:gd name="connsiteX448" fmla="*/ 0 w 7472601"/>
              <a:gd name="connsiteY448" fmla="*/ 5513472 h 6858000"/>
              <a:gd name="connsiteX449" fmla="*/ 174101 w 7472601"/>
              <a:gd name="connsiteY449" fmla="*/ 5620277 h 6858000"/>
              <a:gd name="connsiteX450" fmla="*/ 891800 w 7472601"/>
              <a:gd name="connsiteY450" fmla="*/ 6036935 h 6858000"/>
              <a:gd name="connsiteX451" fmla="*/ 1072219 w 7472601"/>
              <a:gd name="connsiteY451" fmla="*/ 6169443 h 6858000"/>
              <a:gd name="connsiteX452" fmla="*/ 1074117 w 7472601"/>
              <a:gd name="connsiteY452" fmla="*/ 6170301 h 6858000"/>
              <a:gd name="connsiteX453" fmla="*/ 1083114 w 7472601"/>
              <a:gd name="connsiteY453" fmla="*/ 6174131 h 6858000"/>
              <a:gd name="connsiteX454" fmla="*/ 1543010 w 7472601"/>
              <a:gd name="connsiteY454" fmla="*/ 6191140 h 6858000"/>
              <a:gd name="connsiteX455" fmla="*/ 1551080 w 7472601"/>
              <a:gd name="connsiteY455" fmla="*/ 6195006 h 6858000"/>
              <a:gd name="connsiteX456" fmla="*/ 2345443 w 7472601"/>
              <a:gd name="connsiteY456" fmla="*/ 5549882 h 6858000"/>
              <a:gd name="connsiteX457" fmla="*/ 1721499 w 7472601"/>
              <a:gd name="connsiteY457" fmla="*/ 5599969 h 6858000"/>
              <a:gd name="connsiteX458" fmla="*/ 767716 w 7472601"/>
              <a:gd name="connsiteY458" fmla="*/ 5472768 h 6858000"/>
              <a:gd name="connsiteX459" fmla="*/ 722147 w 7472601"/>
              <a:gd name="connsiteY459" fmla="*/ 5393091 h 6858000"/>
              <a:gd name="connsiteX460" fmla="*/ 1485552 w 7472601"/>
              <a:gd name="connsiteY460" fmla="*/ 5313202 h 6858000"/>
              <a:gd name="connsiteX461" fmla="*/ 2143004 w 7472601"/>
              <a:gd name="connsiteY461" fmla="*/ 5402420 h 6858000"/>
              <a:gd name="connsiteX462" fmla="*/ 1933391 w 7472601"/>
              <a:gd name="connsiteY462" fmla="*/ 5156971 h 6858000"/>
              <a:gd name="connsiteX463" fmla="*/ 1827118 w 7472601"/>
              <a:gd name="connsiteY463" fmla="*/ 4968410 h 6858000"/>
              <a:gd name="connsiteX464" fmla="*/ 1837349 w 7472601"/>
              <a:gd name="connsiteY464" fmla="*/ 4956357 h 6858000"/>
              <a:gd name="connsiteX465" fmla="*/ 2162835 w 7472601"/>
              <a:gd name="connsiteY465" fmla="*/ 5187853 h 6858000"/>
              <a:gd name="connsiteX466" fmla="*/ 2257167 w 7472601"/>
              <a:gd name="connsiteY466" fmla="*/ 5462123 h 6858000"/>
              <a:gd name="connsiteX467" fmla="*/ 2261598 w 7472601"/>
              <a:gd name="connsiteY467" fmla="*/ 5467998 h 6858000"/>
              <a:gd name="connsiteX468" fmla="*/ 2437177 w 7472601"/>
              <a:gd name="connsiteY468" fmla="*/ 5479608 h 6858000"/>
              <a:gd name="connsiteX469" fmla="*/ 2445247 w 7472601"/>
              <a:gd name="connsiteY469" fmla="*/ 5483476 h 6858000"/>
              <a:gd name="connsiteX470" fmla="*/ 2743626 w 7472601"/>
              <a:gd name="connsiteY470" fmla="*/ 5304819 h 6858000"/>
              <a:gd name="connsiteX471" fmla="*/ 3048102 w 7472601"/>
              <a:gd name="connsiteY471" fmla="*/ 5150595 h 6858000"/>
              <a:gd name="connsiteX472" fmla="*/ 1799414 w 7472601"/>
              <a:gd name="connsiteY472" fmla="*/ 4694732 h 6858000"/>
              <a:gd name="connsiteX473" fmla="*/ 1771735 w 7472601"/>
              <a:gd name="connsiteY473" fmla="*/ 4619929 h 6858000"/>
              <a:gd name="connsiteX474" fmla="*/ 3104273 w 7472601"/>
              <a:gd name="connsiteY474" fmla="*/ 5076159 h 6858000"/>
              <a:gd name="connsiteX475" fmla="*/ 3113245 w 7472601"/>
              <a:gd name="connsiteY475" fmla="*/ 5090705 h 6858000"/>
              <a:gd name="connsiteX476" fmla="*/ 3126294 w 7472601"/>
              <a:gd name="connsiteY476" fmla="*/ 5114400 h 6858000"/>
              <a:gd name="connsiteX477" fmla="*/ 3937433 w 7472601"/>
              <a:gd name="connsiteY477" fmla="*/ 4830473 h 6858000"/>
              <a:gd name="connsiteX478" fmla="*/ 3590475 w 7472601"/>
              <a:gd name="connsiteY478" fmla="*/ 4597974 h 6858000"/>
              <a:gd name="connsiteX479" fmla="*/ 3100264 w 7472601"/>
              <a:gd name="connsiteY479" fmla="*/ 4579845 h 6858000"/>
              <a:gd name="connsiteX480" fmla="*/ 2183576 w 7472601"/>
              <a:gd name="connsiteY480" fmla="*/ 4227150 h 6858000"/>
              <a:gd name="connsiteX481" fmla="*/ 2151029 w 7472601"/>
              <a:gd name="connsiteY481" fmla="*/ 4146947 h 6858000"/>
              <a:gd name="connsiteX482" fmla="*/ 3563434 w 7472601"/>
              <a:gd name="connsiteY482" fmla="*/ 4469115 h 6858000"/>
              <a:gd name="connsiteX483" fmla="*/ 3177952 w 7472601"/>
              <a:gd name="connsiteY483" fmla="*/ 3657386 h 6858000"/>
              <a:gd name="connsiteX484" fmla="*/ 3189263 w 7472601"/>
              <a:gd name="connsiteY484" fmla="*/ 3625726 h 6858000"/>
              <a:gd name="connsiteX485" fmla="*/ 3560912 w 7472601"/>
              <a:gd name="connsiteY485" fmla="*/ 4079863 h 6858000"/>
              <a:gd name="connsiteX486" fmla="*/ 3626636 w 7472601"/>
              <a:gd name="connsiteY486" fmla="*/ 4512230 h 6858000"/>
              <a:gd name="connsiteX487" fmla="*/ 3653088 w 7472601"/>
              <a:gd name="connsiteY487" fmla="*/ 4521417 h 6858000"/>
              <a:gd name="connsiteX488" fmla="*/ 3988128 w 7472601"/>
              <a:gd name="connsiteY488" fmla="*/ 4817267 h 6858000"/>
              <a:gd name="connsiteX489" fmla="*/ 4830582 w 7472601"/>
              <a:gd name="connsiteY489" fmla="*/ 4676000 h 6858000"/>
              <a:gd name="connsiteX490" fmla="*/ 4830100 w 7472601"/>
              <a:gd name="connsiteY490" fmla="*/ 4675554 h 6858000"/>
              <a:gd name="connsiteX491" fmla="*/ 4036318 w 7472601"/>
              <a:gd name="connsiteY491" fmla="*/ 4147013 h 6858000"/>
              <a:gd name="connsiteX492" fmla="*/ 3432098 w 7472601"/>
              <a:gd name="connsiteY492" fmla="*/ 3537312 h 6858000"/>
              <a:gd name="connsiteX493" fmla="*/ 3446761 w 7472601"/>
              <a:gd name="connsiteY493" fmla="*/ 3461278 h 6858000"/>
              <a:gd name="connsiteX494" fmla="*/ 4419733 w 7472601"/>
              <a:gd name="connsiteY494" fmla="*/ 3963555 h 6858000"/>
              <a:gd name="connsiteX495" fmla="*/ 4781371 w 7472601"/>
              <a:gd name="connsiteY495" fmla="*/ 4458604 h 6858000"/>
              <a:gd name="connsiteX496" fmla="*/ 4780440 w 7472601"/>
              <a:gd name="connsiteY496" fmla="*/ 4470290 h 6858000"/>
              <a:gd name="connsiteX497" fmla="*/ 4898954 w 7472601"/>
              <a:gd name="connsiteY497" fmla="*/ 4662092 h 6858000"/>
              <a:gd name="connsiteX498" fmla="*/ 4900699 w 7472601"/>
              <a:gd name="connsiteY498" fmla="*/ 4670867 h 6858000"/>
              <a:gd name="connsiteX499" fmla="*/ 5714511 w 7472601"/>
              <a:gd name="connsiteY499" fmla="*/ 4663483 h 6858000"/>
              <a:gd name="connsiteX500" fmla="*/ 5464793 w 7472601"/>
              <a:gd name="connsiteY500" fmla="*/ 4393556 h 6858000"/>
              <a:gd name="connsiteX501" fmla="*/ 5461897 w 7472601"/>
              <a:gd name="connsiteY501" fmla="*/ 4390879 h 6858000"/>
              <a:gd name="connsiteX502" fmla="*/ 4294126 w 7472601"/>
              <a:gd name="connsiteY502" fmla="*/ 3303048 h 6858000"/>
              <a:gd name="connsiteX503" fmla="*/ 4305321 w 7472601"/>
              <a:gd name="connsiteY503" fmla="*/ 3256953 h 6858000"/>
              <a:gd name="connsiteX504" fmla="*/ 4949299 w 7472601"/>
              <a:gd name="connsiteY504" fmla="*/ 3766336 h 6858000"/>
              <a:gd name="connsiteX505" fmla="*/ 5291452 w 7472601"/>
              <a:gd name="connsiteY505" fmla="*/ 4076801 h 6858000"/>
              <a:gd name="connsiteX506" fmla="*/ 5434998 w 7472601"/>
              <a:gd name="connsiteY506" fmla="*/ 4254100 h 6858000"/>
              <a:gd name="connsiteX507" fmla="*/ 5351015 w 7472601"/>
              <a:gd name="connsiteY507" fmla="*/ 3760989 h 6858000"/>
              <a:gd name="connsiteX508" fmla="*/ 5413780 w 7472601"/>
              <a:gd name="connsiteY508" fmla="*/ 2966265 h 6858000"/>
              <a:gd name="connsiteX509" fmla="*/ 5425627 w 7472601"/>
              <a:gd name="connsiteY509" fmla="*/ 2954192 h 6858000"/>
              <a:gd name="connsiteX510" fmla="*/ 6604735 w 7472601"/>
              <a:gd name="connsiteY510" fmla="*/ 2041381 h 6858000"/>
              <a:gd name="connsiteX511" fmla="*/ 7204487 w 7472601"/>
              <a:gd name="connsiteY511" fmla="*/ 2742112 h 6858000"/>
              <a:gd name="connsiteX512" fmla="*/ 7131592 w 7472601"/>
              <a:gd name="connsiteY512" fmla="*/ 2672096 h 6858000"/>
              <a:gd name="connsiteX513" fmla="*/ 6996344 w 7472601"/>
              <a:gd name="connsiteY513" fmla="*/ 2518310 h 6858000"/>
              <a:gd name="connsiteX514" fmla="*/ 6735495 w 7472601"/>
              <a:gd name="connsiteY514" fmla="*/ 2196890 h 6858000"/>
              <a:gd name="connsiteX515" fmla="*/ 6721901 w 7472601"/>
              <a:gd name="connsiteY515" fmla="*/ 2179274 h 6858000"/>
              <a:gd name="connsiteX516" fmla="*/ 6604735 w 7472601"/>
              <a:gd name="connsiteY516" fmla="*/ 2041381 h 6858000"/>
              <a:gd name="connsiteX517" fmla="*/ 6591670 w 7472601"/>
              <a:gd name="connsiteY517" fmla="*/ 1988277 h 6858000"/>
              <a:gd name="connsiteX518" fmla="*/ 6747349 w 7472601"/>
              <a:gd name="connsiteY518" fmla="*/ 2160069 h 6858000"/>
              <a:gd name="connsiteX519" fmla="*/ 6760943 w 7472601"/>
              <a:gd name="connsiteY519" fmla="*/ 2177686 h 6858000"/>
              <a:gd name="connsiteX520" fmla="*/ 7021065 w 7472601"/>
              <a:gd name="connsiteY520" fmla="*/ 2498102 h 6858000"/>
              <a:gd name="connsiteX521" fmla="*/ 7155223 w 7472601"/>
              <a:gd name="connsiteY521" fmla="*/ 2650386 h 6858000"/>
              <a:gd name="connsiteX522" fmla="*/ 7203167 w 7472601"/>
              <a:gd name="connsiteY522" fmla="*/ 2697288 h 6858000"/>
              <a:gd name="connsiteX523" fmla="*/ 6937703 w 7472601"/>
              <a:gd name="connsiteY523" fmla="*/ 2321981 h 6858000"/>
              <a:gd name="connsiteX524" fmla="*/ 6591670 w 7472601"/>
              <a:gd name="connsiteY524" fmla="*/ 1988277 h 6858000"/>
              <a:gd name="connsiteX525" fmla="*/ 5798671 w 7472601"/>
              <a:gd name="connsiteY525" fmla="*/ 1981601 h 6858000"/>
              <a:gd name="connsiteX526" fmla="*/ 5754709 w 7472601"/>
              <a:gd name="connsiteY526" fmla="*/ 2071454 h 6858000"/>
              <a:gd name="connsiteX527" fmla="*/ 5763044 w 7472601"/>
              <a:gd name="connsiteY527" fmla="*/ 2842206 h 6858000"/>
              <a:gd name="connsiteX528" fmla="*/ 5764974 w 7472601"/>
              <a:gd name="connsiteY528" fmla="*/ 2799609 h 6858000"/>
              <a:gd name="connsiteX529" fmla="*/ 5767665 w 7472601"/>
              <a:gd name="connsiteY529" fmla="*/ 2666409 h 6858000"/>
              <a:gd name="connsiteX530" fmla="*/ 5763055 w 7472601"/>
              <a:gd name="connsiteY530" fmla="*/ 2579705 h 6858000"/>
              <a:gd name="connsiteX531" fmla="*/ 5758079 w 7472601"/>
              <a:gd name="connsiteY531" fmla="*/ 2492508 h 6858000"/>
              <a:gd name="connsiteX532" fmla="*/ 5779325 w 7472601"/>
              <a:gd name="connsiteY532" fmla="*/ 2197069 h 6858000"/>
              <a:gd name="connsiteX533" fmla="*/ 5798671 w 7472601"/>
              <a:gd name="connsiteY533" fmla="*/ 1981601 h 6858000"/>
              <a:gd name="connsiteX534" fmla="*/ 5829202 w 7472601"/>
              <a:gd name="connsiteY534" fmla="*/ 1971679 h 6858000"/>
              <a:gd name="connsiteX535" fmla="*/ 5809558 w 7472601"/>
              <a:gd name="connsiteY535" fmla="*/ 2198043 h 6858000"/>
              <a:gd name="connsiteX536" fmla="*/ 5788653 w 7472601"/>
              <a:gd name="connsiteY536" fmla="*/ 2489430 h 6858000"/>
              <a:gd name="connsiteX537" fmla="*/ 5793439 w 7472601"/>
              <a:gd name="connsiteY537" fmla="*/ 2575235 h 6858000"/>
              <a:gd name="connsiteX538" fmla="*/ 5796837 w 7472601"/>
              <a:gd name="connsiteY538" fmla="*/ 2637633 h 6858000"/>
              <a:gd name="connsiteX539" fmla="*/ 5818614 w 7472601"/>
              <a:gd name="connsiteY539" fmla="*/ 2473055 h 6858000"/>
              <a:gd name="connsiteX540" fmla="*/ 5829202 w 7472601"/>
              <a:gd name="connsiteY540" fmla="*/ 1971679 h 6858000"/>
              <a:gd name="connsiteX541" fmla="*/ 5911389 w 7472601"/>
              <a:gd name="connsiteY541" fmla="*/ 1898371 h 6858000"/>
              <a:gd name="connsiteX542" fmla="*/ 6237627 w 7472601"/>
              <a:gd name="connsiteY542" fmla="*/ 2231921 h 6858000"/>
              <a:gd name="connsiteX543" fmla="*/ 5911389 w 7472601"/>
              <a:gd name="connsiteY543" fmla="*/ 1898371 h 6858000"/>
              <a:gd name="connsiteX544" fmla="*/ 6944437 w 7472601"/>
              <a:gd name="connsiteY544" fmla="*/ 1575402 h 6858000"/>
              <a:gd name="connsiteX545" fmla="*/ 6304730 w 7472601"/>
              <a:gd name="connsiteY545" fmla="*/ 1766654 h 6858000"/>
              <a:gd name="connsiteX546" fmla="*/ 6944437 w 7472601"/>
              <a:gd name="connsiteY546" fmla="*/ 1575402 h 6858000"/>
              <a:gd name="connsiteX547" fmla="*/ 7019523 w 7472601"/>
              <a:gd name="connsiteY547" fmla="*/ 1519450 h 6858000"/>
              <a:gd name="connsiteX548" fmla="*/ 6298091 w 7472601"/>
              <a:gd name="connsiteY548" fmla="*/ 1737122 h 6858000"/>
              <a:gd name="connsiteX549" fmla="*/ 7019523 w 7472601"/>
              <a:gd name="connsiteY549" fmla="*/ 1519450 h 6858000"/>
              <a:gd name="connsiteX550" fmla="*/ 2399523 w 7472601"/>
              <a:gd name="connsiteY550" fmla="*/ 1428234 h 6858000"/>
              <a:gd name="connsiteX551" fmla="*/ 2224982 w 7472601"/>
              <a:gd name="connsiteY551" fmla="*/ 1826201 h 6858000"/>
              <a:gd name="connsiteX552" fmla="*/ 2096099 w 7472601"/>
              <a:gd name="connsiteY552" fmla="*/ 2345900 h 6858000"/>
              <a:gd name="connsiteX553" fmla="*/ 2283317 w 7472601"/>
              <a:gd name="connsiteY553" fmla="*/ 1796925 h 6858000"/>
              <a:gd name="connsiteX554" fmla="*/ 2399523 w 7472601"/>
              <a:gd name="connsiteY554" fmla="*/ 1428234 h 6858000"/>
              <a:gd name="connsiteX555" fmla="*/ 2448558 w 7472601"/>
              <a:gd name="connsiteY555" fmla="*/ 1373435 h 6858000"/>
              <a:gd name="connsiteX556" fmla="*/ 2312521 w 7472601"/>
              <a:gd name="connsiteY556" fmla="*/ 1806140 h 6858000"/>
              <a:gd name="connsiteX557" fmla="*/ 2127533 w 7472601"/>
              <a:gd name="connsiteY557" fmla="*/ 2348380 h 6858000"/>
              <a:gd name="connsiteX558" fmla="*/ 2358080 w 7472601"/>
              <a:gd name="connsiteY558" fmla="*/ 1866134 h 6858000"/>
              <a:gd name="connsiteX559" fmla="*/ 2407436 w 7472601"/>
              <a:gd name="connsiteY559" fmla="*/ 1651070 h 6858000"/>
              <a:gd name="connsiteX560" fmla="*/ 2448558 w 7472601"/>
              <a:gd name="connsiteY560" fmla="*/ 1373435 h 6858000"/>
              <a:gd name="connsiteX561" fmla="*/ 278707 w 7472601"/>
              <a:gd name="connsiteY561" fmla="*/ 1352270 h 6858000"/>
              <a:gd name="connsiteX562" fmla="*/ 321570 w 7472601"/>
              <a:gd name="connsiteY562" fmla="*/ 1861610 h 6858000"/>
              <a:gd name="connsiteX563" fmla="*/ 294281 w 7472601"/>
              <a:gd name="connsiteY563" fmla="*/ 1440658 h 6858000"/>
              <a:gd name="connsiteX564" fmla="*/ 278707 w 7472601"/>
              <a:gd name="connsiteY564" fmla="*/ 1352270 h 6858000"/>
              <a:gd name="connsiteX565" fmla="*/ 1423821 w 7472601"/>
              <a:gd name="connsiteY565" fmla="*/ 1351958 h 6858000"/>
              <a:gd name="connsiteX566" fmla="*/ 1638521 w 7472601"/>
              <a:gd name="connsiteY566" fmla="*/ 1908470 h 6858000"/>
              <a:gd name="connsiteX567" fmla="*/ 1754199 w 7472601"/>
              <a:gd name="connsiteY567" fmla="*/ 2149284 h 6858000"/>
              <a:gd name="connsiteX568" fmla="*/ 1908359 w 7472601"/>
              <a:gd name="connsiteY568" fmla="*/ 2364988 h 6858000"/>
              <a:gd name="connsiteX569" fmla="*/ 1647661 w 7472601"/>
              <a:gd name="connsiteY569" fmla="*/ 1825945 h 6858000"/>
              <a:gd name="connsiteX570" fmla="*/ 1423821 w 7472601"/>
              <a:gd name="connsiteY570" fmla="*/ 1351958 h 6858000"/>
              <a:gd name="connsiteX571" fmla="*/ 1431890 w 7472601"/>
              <a:gd name="connsiteY571" fmla="*/ 1306475 h 6858000"/>
              <a:gd name="connsiteX572" fmla="*/ 1507597 w 7472601"/>
              <a:gd name="connsiteY572" fmla="*/ 1446132 h 6858000"/>
              <a:gd name="connsiteX573" fmla="*/ 1674586 w 7472601"/>
              <a:gd name="connsiteY573" fmla="*/ 1813832 h 6858000"/>
              <a:gd name="connsiteX574" fmla="*/ 1815950 w 7472601"/>
              <a:gd name="connsiteY574" fmla="*/ 2128564 h 6858000"/>
              <a:gd name="connsiteX575" fmla="*/ 1984242 w 7472601"/>
              <a:gd name="connsiteY575" fmla="*/ 2430829 h 6858000"/>
              <a:gd name="connsiteX576" fmla="*/ 2014023 w 7472601"/>
              <a:gd name="connsiteY576" fmla="*/ 2450995 h 6858000"/>
              <a:gd name="connsiteX577" fmla="*/ 1747337 w 7472601"/>
              <a:gd name="connsiteY577" fmla="*/ 1855264 h 6858000"/>
              <a:gd name="connsiteX578" fmla="*/ 1533749 w 7472601"/>
              <a:gd name="connsiteY578" fmla="*/ 1478656 h 6858000"/>
              <a:gd name="connsiteX579" fmla="*/ 1431890 w 7472601"/>
              <a:gd name="connsiteY579" fmla="*/ 1306475 h 6858000"/>
              <a:gd name="connsiteX580" fmla="*/ 5052692 w 7472601"/>
              <a:gd name="connsiteY580" fmla="*/ 1292994 h 6858000"/>
              <a:gd name="connsiteX581" fmla="*/ 5200661 w 7472601"/>
              <a:gd name="connsiteY581" fmla="*/ 1635186 h 6858000"/>
              <a:gd name="connsiteX582" fmla="*/ 5297138 w 7472601"/>
              <a:gd name="connsiteY582" fmla="*/ 1906351 h 6858000"/>
              <a:gd name="connsiteX583" fmla="*/ 5052692 w 7472601"/>
              <a:gd name="connsiteY583" fmla="*/ 1292994 h 6858000"/>
              <a:gd name="connsiteX584" fmla="*/ 5009948 w 7472601"/>
              <a:gd name="connsiteY584" fmla="*/ 1273619 h 6858000"/>
              <a:gd name="connsiteX585" fmla="*/ 5121777 w 7472601"/>
              <a:gd name="connsiteY585" fmla="*/ 1654213 h 6858000"/>
              <a:gd name="connsiteX586" fmla="*/ 5293545 w 7472601"/>
              <a:gd name="connsiteY586" fmla="*/ 2072247 h 6858000"/>
              <a:gd name="connsiteX587" fmla="*/ 5294042 w 7472601"/>
              <a:gd name="connsiteY587" fmla="*/ 2065019 h 6858000"/>
              <a:gd name="connsiteX588" fmla="*/ 5171936 w 7472601"/>
              <a:gd name="connsiteY588" fmla="*/ 1647613 h 6858000"/>
              <a:gd name="connsiteX589" fmla="*/ 5009948 w 7472601"/>
              <a:gd name="connsiteY589" fmla="*/ 1273619 h 6858000"/>
              <a:gd name="connsiteX590" fmla="*/ 655236 w 7472601"/>
              <a:gd name="connsiteY590" fmla="*/ 1268632 h 6858000"/>
              <a:gd name="connsiteX591" fmla="*/ 839521 w 7472601"/>
              <a:gd name="connsiteY591" fmla="*/ 1685315 h 6858000"/>
              <a:gd name="connsiteX592" fmla="*/ 1109416 w 7472601"/>
              <a:gd name="connsiteY592" fmla="*/ 2061663 h 6858000"/>
              <a:gd name="connsiteX593" fmla="*/ 1298300 w 7472601"/>
              <a:gd name="connsiteY593" fmla="*/ 2247742 h 6858000"/>
              <a:gd name="connsiteX594" fmla="*/ 1125871 w 7472601"/>
              <a:gd name="connsiteY594" fmla="*/ 1989513 h 6858000"/>
              <a:gd name="connsiteX595" fmla="*/ 981574 w 7472601"/>
              <a:gd name="connsiteY595" fmla="*/ 1783157 h 6858000"/>
              <a:gd name="connsiteX596" fmla="*/ 922198 w 7472601"/>
              <a:gd name="connsiteY596" fmla="*/ 1677437 h 6858000"/>
              <a:gd name="connsiteX597" fmla="*/ 869293 w 7472601"/>
              <a:gd name="connsiteY597" fmla="*/ 1583214 h 6858000"/>
              <a:gd name="connsiteX598" fmla="*/ 751431 w 7472601"/>
              <a:gd name="connsiteY598" fmla="*/ 1405731 h 6858000"/>
              <a:gd name="connsiteX599" fmla="*/ 655236 w 7472601"/>
              <a:gd name="connsiteY599" fmla="*/ 1268632 h 6858000"/>
              <a:gd name="connsiteX600" fmla="*/ 6516292 w 7472601"/>
              <a:gd name="connsiteY600" fmla="*/ 1263064 h 6858000"/>
              <a:gd name="connsiteX601" fmla="*/ 5736320 w 7472601"/>
              <a:gd name="connsiteY601" fmla="*/ 1501803 h 6858000"/>
              <a:gd name="connsiteX602" fmla="*/ 6516292 w 7472601"/>
              <a:gd name="connsiteY602" fmla="*/ 1263064 h 6858000"/>
              <a:gd name="connsiteX603" fmla="*/ 291466 w 7472601"/>
              <a:gd name="connsiteY603" fmla="*/ 1250369 h 6858000"/>
              <a:gd name="connsiteX604" fmla="*/ 323180 w 7472601"/>
              <a:gd name="connsiteY604" fmla="*/ 1435283 h 6858000"/>
              <a:gd name="connsiteX605" fmla="*/ 349381 w 7472601"/>
              <a:gd name="connsiteY605" fmla="*/ 1875041 h 6858000"/>
              <a:gd name="connsiteX606" fmla="*/ 374363 w 7472601"/>
              <a:gd name="connsiteY606" fmla="*/ 1506494 h 6858000"/>
              <a:gd name="connsiteX607" fmla="*/ 302168 w 7472601"/>
              <a:gd name="connsiteY607" fmla="*/ 1274495 h 6858000"/>
              <a:gd name="connsiteX608" fmla="*/ 291466 w 7472601"/>
              <a:gd name="connsiteY608" fmla="*/ 1250369 h 6858000"/>
              <a:gd name="connsiteX609" fmla="*/ 678222 w 7472601"/>
              <a:gd name="connsiteY609" fmla="*/ 1248670 h 6858000"/>
              <a:gd name="connsiteX610" fmla="*/ 775536 w 7472601"/>
              <a:gd name="connsiteY610" fmla="*/ 1388015 h 6858000"/>
              <a:gd name="connsiteX611" fmla="*/ 894529 w 7472601"/>
              <a:gd name="connsiteY611" fmla="*/ 1567739 h 6858000"/>
              <a:gd name="connsiteX612" fmla="*/ 948000 w 7472601"/>
              <a:gd name="connsiteY612" fmla="*/ 1663088 h 6858000"/>
              <a:gd name="connsiteX613" fmla="*/ 1006812 w 7472601"/>
              <a:gd name="connsiteY613" fmla="*/ 1767683 h 6858000"/>
              <a:gd name="connsiteX614" fmla="*/ 1149133 w 7472601"/>
              <a:gd name="connsiteY614" fmla="*/ 1971513 h 6858000"/>
              <a:gd name="connsiteX615" fmla="*/ 1333952 w 7472601"/>
              <a:gd name="connsiteY615" fmla="*/ 2251620 h 6858000"/>
              <a:gd name="connsiteX616" fmla="*/ 1337329 w 7472601"/>
              <a:gd name="connsiteY616" fmla="*/ 2258350 h 6858000"/>
              <a:gd name="connsiteX617" fmla="*/ 1014726 w 7472601"/>
              <a:gd name="connsiteY617" fmla="*/ 1615556 h 6858000"/>
              <a:gd name="connsiteX618" fmla="*/ 678222 w 7472601"/>
              <a:gd name="connsiteY618" fmla="*/ 1248670 h 6858000"/>
              <a:gd name="connsiteX619" fmla="*/ 6691602 w 7472601"/>
              <a:gd name="connsiteY619" fmla="*/ 1140573 h 6858000"/>
              <a:gd name="connsiteX620" fmla="*/ 6571100 w 7472601"/>
              <a:gd name="connsiteY620" fmla="*/ 1183662 h 6858000"/>
              <a:gd name="connsiteX621" fmla="*/ 6241687 w 7472601"/>
              <a:gd name="connsiteY621" fmla="*/ 1257600 h 6858000"/>
              <a:gd name="connsiteX622" fmla="*/ 5693009 w 7472601"/>
              <a:gd name="connsiteY622" fmla="*/ 1478256 h 6858000"/>
              <a:gd name="connsiteX623" fmla="*/ 6548420 w 7472601"/>
              <a:gd name="connsiteY623" fmla="*/ 1214599 h 6858000"/>
              <a:gd name="connsiteX624" fmla="*/ 6605473 w 7472601"/>
              <a:gd name="connsiteY624" fmla="*/ 1184686 h 6858000"/>
              <a:gd name="connsiteX625" fmla="*/ 6691602 w 7472601"/>
              <a:gd name="connsiteY625" fmla="*/ 1140573 h 6858000"/>
              <a:gd name="connsiteX626" fmla="*/ 4002475 w 7472601"/>
              <a:gd name="connsiteY626" fmla="*/ 1037802 h 6858000"/>
              <a:gd name="connsiteX627" fmla="*/ 4000324 w 7472601"/>
              <a:gd name="connsiteY627" fmla="*/ 1039362 h 6858000"/>
              <a:gd name="connsiteX628" fmla="*/ 4002862 w 7472601"/>
              <a:gd name="connsiteY628" fmla="*/ 1042866 h 6858000"/>
              <a:gd name="connsiteX629" fmla="*/ 4002475 w 7472601"/>
              <a:gd name="connsiteY629" fmla="*/ 1037802 h 6858000"/>
              <a:gd name="connsiteX630" fmla="*/ 506322 w 7472601"/>
              <a:gd name="connsiteY630" fmla="*/ 1020997 h 6858000"/>
              <a:gd name="connsiteX631" fmla="*/ 533068 w 7472601"/>
              <a:gd name="connsiteY631" fmla="*/ 1029409 h 6858000"/>
              <a:gd name="connsiteX632" fmla="*/ 1232525 w 7472601"/>
              <a:gd name="connsiteY632" fmla="*/ 1804675 h 6858000"/>
              <a:gd name="connsiteX633" fmla="*/ 1388858 w 7472601"/>
              <a:gd name="connsiteY633" fmla="*/ 2368011 h 6858000"/>
              <a:gd name="connsiteX634" fmla="*/ 1384098 w 7472601"/>
              <a:gd name="connsiteY634" fmla="*/ 2378125 h 6858000"/>
              <a:gd name="connsiteX635" fmla="*/ 1425393 w 7472601"/>
              <a:gd name="connsiteY635" fmla="*/ 2589124 h 6858000"/>
              <a:gd name="connsiteX636" fmla="*/ 1424001 w 7472601"/>
              <a:gd name="connsiteY636" fmla="*/ 2597541 h 6858000"/>
              <a:gd name="connsiteX637" fmla="*/ 2152729 w 7472601"/>
              <a:gd name="connsiteY637" fmla="*/ 2864487 h 6858000"/>
              <a:gd name="connsiteX638" fmla="*/ 2020609 w 7472601"/>
              <a:gd name="connsiteY638" fmla="*/ 2539671 h 6858000"/>
              <a:gd name="connsiteX639" fmla="*/ 2018920 w 7472601"/>
              <a:gd name="connsiteY639" fmla="*/ 2536309 h 6858000"/>
              <a:gd name="connsiteX640" fmla="*/ 1342441 w 7472601"/>
              <a:gd name="connsiteY640" fmla="*/ 1173017 h 6858000"/>
              <a:gd name="connsiteX641" fmla="*/ 1367925 w 7472601"/>
              <a:gd name="connsiteY641" fmla="*/ 1135648 h 6858000"/>
              <a:gd name="connsiteX642" fmla="*/ 1771401 w 7472601"/>
              <a:gd name="connsiteY642" fmla="*/ 1806673 h 6858000"/>
              <a:gd name="connsiteX643" fmla="*/ 1972385 w 7472601"/>
              <a:gd name="connsiteY643" fmla="*/ 2198735 h 6858000"/>
              <a:gd name="connsiteX644" fmla="*/ 2040892 w 7472601"/>
              <a:gd name="connsiteY644" fmla="*/ 2405205 h 6858000"/>
              <a:gd name="connsiteX645" fmla="*/ 2131689 w 7472601"/>
              <a:gd name="connsiteY645" fmla="*/ 1936926 h 6858000"/>
              <a:gd name="connsiteX646" fmla="*/ 2454820 w 7472601"/>
              <a:gd name="connsiteY646" fmla="*/ 1248808 h 6858000"/>
              <a:gd name="connsiteX647" fmla="*/ 2492512 w 7472601"/>
              <a:gd name="connsiteY647" fmla="*/ 1302920 h 6858000"/>
              <a:gd name="connsiteX648" fmla="*/ 2081216 w 7472601"/>
              <a:gd name="connsiteY648" fmla="*/ 2527513 h 6858000"/>
              <a:gd name="connsiteX649" fmla="*/ 2081211 w 7472601"/>
              <a:gd name="connsiteY649" fmla="*/ 2528916 h 6858000"/>
              <a:gd name="connsiteX650" fmla="*/ 2199067 w 7472601"/>
              <a:gd name="connsiteY650" fmla="*/ 2884061 h 6858000"/>
              <a:gd name="connsiteX651" fmla="*/ 3192586 w 7472601"/>
              <a:gd name="connsiteY651" fmla="*/ 3411496 h 6858000"/>
              <a:gd name="connsiteX652" fmla="*/ 3182620 w 7472601"/>
              <a:gd name="connsiteY652" fmla="*/ 3483279 h 6858000"/>
              <a:gd name="connsiteX653" fmla="*/ 2435119 w 7472601"/>
              <a:gd name="connsiteY653" fmla="*/ 3080173 h 6858000"/>
              <a:gd name="connsiteX654" fmla="*/ 2410152 w 7472601"/>
              <a:gd name="connsiteY654" fmla="*/ 3063751 h 6858000"/>
              <a:gd name="connsiteX655" fmla="*/ 2408099 w 7472601"/>
              <a:gd name="connsiteY655" fmla="*/ 3064403 h 6858000"/>
              <a:gd name="connsiteX656" fmla="*/ 2407218 w 7472601"/>
              <a:gd name="connsiteY656" fmla="*/ 3070324 h 6858000"/>
              <a:gd name="connsiteX657" fmla="*/ 2380138 w 7472601"/>
              <a:gd name="connsiteY657" fmla="*/ 3099341 h 6858000"/>
              <a:gd name="connsiteX658" fmla="*/ 1765923 w 7472601"/>
              <a:gd name="connsiteY658" fmla="*/ 3581043 h 6858000"/>
              <a:gd name="connsiteX659" fmla="*/ 1702258 w 7472601"/>
              <a:gd name="connsiteY659" fmla="*/ 3612286 h 6858000"/>
              <a:gd name="connsiteX660" fmla="*/ 1538370 w 7472601"/>
              <a:gd name="connsiteY660" fmla="*/ 3811804 h 6858000"/>
              <a:gd name="connsiteX661" fmla="*/ 542867 w 7472601"/>
              <a:gd name="connsiteY661" fmla="*/ 4944092 h 6858000"/>
              <a:gd name="connsiteX662" fmla="*/ 515800 w 7472601"/>
              <a:gd name="connsiteY662" fmla="*/ 4862180 h 6858000"/>
              <a:gd name="connsiteX663" fmla="*/ 909145 w 7472601"/>
              <a:gd name="connsiteY663" fmla="*/ 4199225 h 6858000"/>
              <a:gd name="connsiteX664" fmla="*/ 1214067 w 7472601"/>
              <a:gd name="connsiteY664" fmla="*/ 3908561 h 6858000"/>
              <a:gd name="connsiteX665" fmla="*/ 640967 w 7472601"/>
              <a:gd name="connsiteY665" fmla="*/ 4105601 h 6858000"/>
              <a:gd name="connsiteX666" fmla="*/ 112563 w 7472601"/>
              <a:gd name="connsiteY666" fmla="*/ 4396952 h 6858000"/>
              <a:gd name="connsiteX667" fmla="*/ 0 w 7472601"/>
              <a:gd name="connsiteY667" fmla="*/ 4466006 h 6858000"/>
              <a:gd name="connsiteX668" fmla="*/ 0 w 7472601"/>
              <a:gd name="connsiteY668" fmla="*/ 4233763 h 6858000"/>
              <a:gd name="connsiteX669" fmla="*/ 36881 w 7472601"/>
              <a:gd name="connsiteY669" fmla="*/ 4200118 h 6858000"/>
              <a:gd name="connsiteX670" fmla="*/ 910534 w 7472601"/>
              <a:gd name="connsiteY670" fmla="*/ 3629753 h 6858000"/>
              <a:gd name="connsiteX671" fmla="*/ 1578717 w 7472601"/>
              <a:gd name="connsiteY671" fmla="*/ 3575982 h 6858000"/>
              <a:gd name="connsiteX672" fmla="*/ 2338780 w 7472601"/>
              <a:gd name="connsiteY672" fmla="*/ 3033725 h 6858000"/>
              <a:gd name="connsiteX673" fmla="*/ 1807991 w 7472601"/>
              <a:gd name="connsiteY673" fmla="*/ 2807184 h 6858000"/>
              <a:gd name="connsiteX674" fmla="*/ 1416358 w 7472601"/>
              <a:gd name="connsiteY674" fmla="*/ 3112571 h 6858000"/>
              <a:gd name="connsiteX675" fmla="*/ 939066 w 7472601"/>
              <a:gd name="connsiteY675" fmla="*/ 3378798 h 6858000"/>
              <a:gd name="connsiteX676" fmla="*/ 115099 w 7472601"/>
              <a:gd name="connsiteY676" fmla="*/ 3607650 h 6858000"/>
              <a:gd name="connsiteX677" fmla="*/ 97284 w 7472601"/>
              <a:gd name="connsiteY677" fmla="*/ 3520393 h 6858000"/>
              <a:gd name="connsiteX678" fmla="*/ 922050 w 7472601"/>
              <a:gd name="connsiteY678" fmla="*/ 3074867 h 6858000"/>
              <a:gd name="connsiteX679" fmla="*/ 1405265 w 7472601"/>
              <a:gd name="connsiteY679" fmla="*/ 3016319 h 6858000"/>
              <a:gd name="connsiteX680" fmla="*/ 1407512 w 7472601"/>
              <a:gd name="connsiteY680" fmla="*/ 3018001 h 6858000"/>
              <a:gd name="connsiteX681" fmla="*/ 1726266 w 7472601"/>
              <a:gd name="connsiteY681" fmla="*/ 2777274 h 6858000"/>
              <a:gd name="connsiteX682" fmla="*/ 625390 w 7472601"/>
              <a:gd name="connsiteY682" fmla="*/ 2514541 h 6858000"/>
              <a:gd name="connsiteX683" fmla="*/ 619799 w 7472601"/>
              <a:gd name="connsiteY683" fmla="*/ 2527180 h 6858000"/>
              <a:gd name="connsiteX684" fmla="*/ 310030 w 7472601"/>
              <a:gd name="connsiteY684" fmla="*/ 2771818 h 6858000"/>
              <a:gd name="connsiteX685" fmla="*/ 173877 w 7472601"/>
              <a:gd name="connsiteY685" fmla="*/ 2937056 h 6858000"/>
              <a:gd name="connsiteX686" fmla="*/ 77889 w 7472601"/>
              <a:gd name="connsiteY686" fmla="*/ 3138440 h 6858000"/>
              <a:gd name="connsiteX687" fmla="*/ 0 w 7472601"/>
              <a:gd name="connsiteY687" fmla="*/ 3271395 h 6858000"/>
              <a:gd name="connsiteX688" fmla="*/ 0 w 7472601"/>
              <a:gd name="connsiteY688" fmla="*/ 3153002 h 6858000"/>
              <a:gd name="connsiteX689" fmla="*/ 2386 w 7472601"/>
              <a:gd name="connsiteY689" fmla="*/ 3149203 h 6858000"/>
              <a:gd name="connsiteX690" fmla="*/ 89753 w 7472601"/>
              <a:gd name="connsiteY690" fmla="*/ 2987702 h 6858000"/>
              <a:gd name="connsiteX691" fmla="*/ 76869 w 7472601"/>
              <a:gd name="connsiteY691" fmla="*/ 3005404 h 6858000"/>
              <a:gd name="connsiteX692" fmla="*/ 32049 w 7472601"/>
              <a:gd name="connsiteY692" fmla="*/ 3065814 h 6858000"/>
              <a:gd name="connsiteX693" fmla="*/ 0 w 7472601"/>
              <a:gd name="connsiteY693" fmla="*/ 3108744 h 6858000"/>
              <a:gd name="connsiteX694" fmla="*/ 0 w 7472601"/>
              <a:gd name="connsiteY694" fmla="*/ 3058059 h 6858000"/>
              <a:gd name="connsiteX695" fmla="*/ 7610 w 7472601"/>
              <a:gd name="connsiteY695" fmla="*/ 3047889 h 6858000"/>
              <a:gd name="connsiteX696" fmla="*/ 52419 w 7472601"/>
              <a:gd name="connsiteY696" fmla="*/ 2987479 h 6858000"/>
              <a:gd name="connsiteX697" fmla="*/ 59142 w 7472601"/>
              <a:gd name="connsiteY697" fmla="*/ 2978488 h 6858000"/>
              <a:gd name="connsiteX698" fmla="*/ 0 w 7472601"/>
              <a:gd name="connsiteY698" fmla="*/ 3015334 h 6858000"/>
              <a:gd name="connsiteX699" fmla="*/ 0 w 7472601"/>
              <a:gd name="connsiteY699" fmla="*/ 2914286 h 6858000"/>
              <a:gd name="connsiteX700" fmla="*/ 36383 w 7472601"/>
              <a:gd name="connsiteY700" fmla="*/ 2901128 h 6858000"/>
              <a:gd name="connsiteX701" fmla="*/ 156329 w 7472601"/>
              <a:gd name="connsiteY701" fmla="*/ 2840533 h 6858000"/>
              <a:gd name="connsiteX702" fmla="*/ 358355 w 7472601"/>
              <a:gd name="connsiteY702" fmla="*/ 2620471 h 6858000"/>
              <a:gd name="connsiteX703" fmla="*/ 510577 w 7472601"/>
              <a:gd name="connsiteY703" fmla="*/ 2501244 h 6858000"/>
              <a:gd name="connsiteX704" fmla="*/ 211967 w 7472601"/>
              <a:gd name="connsiteY704" fmla="*/ 2479171 h 6858000"/>
              <a:gd name="connsiteX705" fmla="*/ 0 w 7472601"/>
              <a:gd name="connsiteY705" fmla="*/ 2476398 h 6858000"/>
              <a:gd name="connsiteX706" fmla="*/ 0 w 7472601"/>
              <a:gd name="connsiteY706" fmla="*/ 2389189 h 6858000"/>
              <a:gd name="connsiteX707" fmla="*/ 103062 w 7472601"/>
              <a:gd name="connsiteY707" fmla="*/ 2389518 h 6858000"/>
              <a:gd name="connsiteX708" fmla="*/ 510734 w 7472601"/>
              <a:gd name="connsiteY708" fmla="*/ 2416201 h 6858000"/>
              <a:gd name="connsiteX709" fmla="*/ 279257 w 7472601"/>
              <a:gd name="connsiteY709" fmla="*/ 2092102 h 6858000"/>
              <a:gd name="connsiteX710" fmla="*/ 65265 w 7472601"/>
              <a:gd name="connsiteY710" fmla="*/ 2006049 h 6858000"/>
              <a:gd name="connsiteX711" fmla="*/ 0 w 7472601"/>
              <a:gd name="connsiteY711" fmla="*/ 1982532 h 6858000"/>
              <a:gd name="connsiteX712" fmla="*/ 0 w 7472601"/>
              <a:gd name="connsiteY712" fmla="*/ 1912789 h 6858000"/>
              <a:gd name="connsiteX713" fmla="*/ 97460 w 7472601"/>
              <a:gd name="connsiteY713" fmla="*/ 1953725 h 6858000"/>
              <a:gd name="connsiteX714" fmla="*/ 221272 w 7472601"/>
              <a:gd name="connsiteY714" fmla="*/ 1980766 h 6858000"/>
              <a:gd name="connsiteX715" fmla="*/ 116765 w 7472601"/>
              <a:gd name="connsiteY715" fmla="*/ 1911033 h 6858000"/>
              <a:gd name="connsiteX716" fmla="*/ 16405 w 7472601"/>
              <a:gd name="connsiteY716" fmla="*/ 1803412 h 6858000"/>
              <a:gd name="connsiteX717" fmla="*/ 0 w 7472601"/>
              <a:gd name="connsiteY717" fmla="*/ 1784777 h 6858000"/>
              <a:gd name="connsiteX718" fmla="*/ 0 w 7472601"/>
              <a:gd name="connsiteY718" fmla="*/ 1740082 h 6858000"/>
              <a:gd name="connsiteX719" fmla="*/ 39394 w 7472601"/>
              <a:gd name="connsiteY719" fmla="*/ 1784856 h 6858000"/>
              <a:gd name="connsiteX720" fmla="*/ 135813 w 7472601"/>
              <a:gd name="connsiteY720" fmla="*/ 1888838 h 6858000"/>
              <a:gd name="connsiteX721" fmla="*/ 242575 w 7472601"/>
              <a:gd name="connsiteY721" fmla="*/ 1958841 h 6858000"/>
              <a:gd name="connsiteX722" fmla="*/ 82197 w 7472601"/>
              <a:gd name="connsiteY722" fmla="*/ 1754826 h 6858000"/>
              <a:gd name="connsiteX723" fmla="*/ 0 w 7472601"/>
              <a:gd name="connsiteY723" fmla="*/ 1679650 h 6858000"/>
              <a:gd name="connsiteX724" fmla="*/ 0 w 7472601"/>
              <a:gd name="connsiteY724" fmla="*/ 1602463 h 6858000"/>
              <a:gd name="connsiteX725" fmla="*/ 84689 w 7472601"/>
              <a:gd name="connsiteY725" fmla="*/ 1677442 h 6858000"/>
              <a:gd name="connsiteX726" fmla="*/ 298437 w 7472601"/>
              <a:gd name="connsiteY726" fmla="*/ 1968019 h 6858000"/>
              <a:gd name="connsiteX727" fmla="*/ 227269 w 7472601"/>
              <a:gd name="connsiteY727" fmla="*/ 1114064 h 6858000"/>
              <a:gd name="connsiteX728" fmla="*/ 248003 w 7472601"/>
              <a:gd name="connsiteY728" fmla="*/ 1089613 h 6858000"/>
              <a:gd name="connsiteX729" fmla="*/ 427020 w 7472601"/>
              <a:gd name="connsiteY729" fmla="*/ 1619803 h 6858000"/>
              <a:gd name="connsiteX730" fmla="*/ 340345 w 7472601"/>
              <a:gd name="connsiteY730" fmla="*/ 2027739 h 6858000"/>
              <a:gd name="connsiteX731" fmla="*/ 360865 w 7472601"/>
              <a:gd name="connsiteY731" fmla="*/ 2044827 h 6858000"/>
              <a:gd name="connsiteX732" fmla="*/ 560414 w 7472601"/>
              <a:gd name="connsiteY732" fmla="*/ 2421457 h 6858000"/>
              <a:gd name="connsiteX733" fmla="*/ 1359703 w 7472601"/>
              <a:gd name="connsiteY733" fmla="*/ 2578554 h 6858000"/>
              <a:gd name="connsiteX734" fmla="*/ 1359422 w 7472601"/>
              <a:gd name="connsiteY734" fmla="*/ 2577994 h 6858000"/>
              <a:gd name="connsiteX735" fmla="*/ 828701 w 7472601"/>
              <a:gd name="connsiteY735" fmla="*/ 1839520 h 6858000"/>
              <a:gd name="connsiteX736" fmla="*/ 494427 w 7472601"/>
              <a:gd name="connsiteY736" fmla="*/ 1092333 h 6858000"/>
              <a:gd name="connsiteX737" fmla="*/ 506322 w 7472601"/>
              <a:gd name="connsiteY737" fmla="*/ 1020997 h 6858000"/>
              <a:gd name="connsiteX738" fmla="*/ 4570198 w 7472601"/>
              <a:gd name="connsiteY738" fmla="*/ 978081 h 6858000"/>
              <a:gd name="connsiteX739" fmla="*/ 4523691 w 7472601"/>
              <a:gd name="connsiteY739" fmla="*/ 1127776 h 6858000"/>
              <a:gd name="connsiteX740" fmla="*/ 4509875 w 7472601"/>
              <a:gd name="connsiteY740" fmla="*/ 1167552 h 6858000"/>
              <a:gd name="connsiteX741" fmla="*/ 4478168 w 7472601"/>
              <a:gd name="connsiteY741" fmla="*/ 1260735 h 6858000"/>
              <a:gd name="connsiteX742" fmla="*/ 4409309 w 7472601"/>
              <a:gd name="connsiteY742" fmla="*/ 1666996 h 6858000"/>
              <a:gd name="connsiteX743" fmla="*/ 4370031 w 7472601"/>
              <a:gd name="connsiteY743" fmla="*/ 1955666 h 6858000"/>
              <a:gd name="connsiteX744" fmla="*/ 4570198 w 7472601"/>
              <a:gd name="connsiteY744" fmla="*/ 978081 h 6858000"/>
              <a:gd name="connsiteX745" fmla="*/ 4557898 w 7472601"/>
              <a:gd name="connsiteY745" fmla="*/ 900011 h 6858000"/>
              <a:gd name="connsiteX746" fmla="*/ 4344840 w 7472601"/>
              <a:gd name="connsiteY746" fmla="*/ 1922038 h 6858000"/>
              <a:gd name="connsiteX747" fmla="*/ 4378710 w 7472601"/>
              <a:gd name="connsiteY747" fmla="*/ 1665516 h 6858000"/>
              <a:gd name="connsiteX748" fmla="*/ 4448798 w 7472601"/>
              <a:gd name="connsiteY748" fmla="*/ 1253024 h 6858000"/>
              <a:gd name="connsiteX749" fmla="*/ 4480315 w 7472601"/>
              <a:gd name="connsiteY749" fmla="*/ 1158454 h 6858000"/>
              <a:gd name="connsiteX750" fmla="*/ 4494133 w 7472601"/>
              <a:gd name="connsiteY750" fmla="*/ 1118676 h 6858000"/>
              <a:gd name="connsiteX751" fmla="*/ 4557898 w 7472601"/>
              <a:gd name="connsiteY751" fmla="*/ 900011 h 6858000"/>
              <a:gd name="connsiteX752" fmla="*/ 5870151 w 7472601"/>
              <a:gd name="connsiteY752" fmla="*/ 898890 h 6858000"/>
              <a:gd name="connsiteX753" fmla="*/ 5861335 w 7472601"/>
              <a:gd name="connsiteY753" fmla="*/ 899177 h 6858000"/>
              <a:gd name="connsiteX754" fmla="*/ 5843702 w 7472601"/>
              <a:gd name="connsiteY754" fmla="*/ 899748 h 6858000"/>
              <a:gd name="connsiteX755" fmla="*/ 5651107 w 7472601"/>
              <a:gd name="connsiteY755" fmla="*/ 920306 h 6858000"/>
              <a:gd name="connsiteX756" fmla="*/ 5459407 w 7472601"/>
              <a:gd name="connsiteY756" fmla="*/ 940975 h 6858000"/>
              <a:gd name="connsiteX757" fmla="*/ 5374846 w 7472601"/>
              <a:gd name="connsiteY757" fmla="*/ 941988 h 6858000"/>
              <a:gd name="connsiteX758" fmla="*/ 5256105 w 7472601"/>
              <a:gd name="connsiteY758" fmla="*/ 945632 h 6858000"/>
              <a:gd name="connsiteX759" fmla="*/ 5107071 w 7472601"/>
              <a:gd name="connsiteY759" fmla="*/ 969720 h 6858000"/>
              <a:gd name="connsiteX760" fmla="*/ 4998681 w 7472601"/>
              <a:gd name="connsiteY760" fmla="*/ 988771 h 6858000"/>
              <a:gd name="connsiteX761" fmla="*/ 5870151 w 7472601"/>
              <a:gd name="connsiteY761" fmla="*/ 898890 h 6858000"/>
              <a:gd name="connsiteX762" fmla="*/ 5504425 w 7472601"/>
              <a:gd name="connsiteY762" fmla="*/ 848067 h 6858000"/>
              <a:gd name="connsiteX763" fmla="*/ 4968849 w 7472601"/>
              <a:gd name="connsiteY763" fmla="*/ 962318 h 6858000"/>
              <a:gd name="connsiteX764" fmla="*/ 5104039 w 7472601"/>
              <a:gd name="connsiteY764" fmla="*/ 940634 h 6858000"/>
              <a:gd name="connsiteX765" fmla="*/ 5256311 w 7472601"/>
              <a:gd name="connsiteY765" fmla="*/ 916490 h 6858000"/>
              <a:gd name="connsiteX766" fmla="*/ 5377381 w 7472601"/>
              <a:gd name="connsiteY766" fmla="*/ 912671 h 6858000"/>
              <a:gd name="connsiteX767" fmla="*/ 5460148 w 7472601"/>
              <a:gd name="connsiteY767" fmla="*/ 911442 h 6858000"/>
              <a:gd name="connsiteX768" fmla="*/ 5648971 w 7472601"/>
              <a:gd name="connsiteY768" fmla="*/ 891331 h 6858000"/>
              <a:gd name="connsiteX769" fmla="*/ 5844807 w 7472601"/>
              <a:gd name="connsiteY769" fmla="*/ 870718 h 6858000"/>
              <a:gd name="connsiteX770" fmla="*/ 5862975 w 7472601"/>
              <a:gd name="connsiteY770" fmla="*/ 869756 h 6858000"/>
              <a:gd name="connsiteX771" fmla="*/ 5920887 w 7472601"/>
              <a:gd name="connsiteY771" fmla="*/ 865929 h 6858000"/>
              <a:gd name="connsiteX772" fmla="*/ 5504425 w 7472601"/>
              <a:gd name="connsiteY772" fmla="*/ 848067 h 6858000"/>
              <a:gd name="connsiteX773" fmla="*/ 3607114 w 7472601"/>
              <a:gd name="connsiteY773" fmla="*/ 467441 h 6858000"/>
              <a:gd name="connsiteX774" fmla="*/ 3296242 w 7472601"/>
              <a:gd name="connsiteY774" fmla="*/ 807991 h 6858000"/>
              <a:gd name="connsiteX775" fmla="*/ 3174674 w 7472601"/>
              <a:gd name="connsiteY775" fmla="*/ 919759 h 6858000"/>
              <a:gd name="connsiteX776" fmla="*/ 3042978 w 7472601"/>
              <a:gd name="connsiteY776" fmla="*/ 1054894 h 6858000"/>
              <a:gd name="connsiteX777" fmla="*/ 2968914 w 7472601"/>
              <a:gd name="connsiteY777" fmla="*/ 1133756 h 6858000"/>
              <a:gd name="connsiteX778" fmla="*/ 3103823 w 7472601"/>
              <a:gd name="connsiteY778" fmla="*/ 1026814 h 6858000"/>
              <a:gd name="connsiteX779" fmla="*/ 3607114 w 7472601"/>
              <a:gd name="connsiteY779" fmla="*/ 467441 h 6858000"/>
              <a:gd name="connsiteX780" fmla="*/ 3744487 w 7472601"/>
              <a:gd name="connsiteY780" fmla="*/ 383136 h 6858000"/>
              <a:gd name="connsiteX781" fmla="*/ 3970213 w 7472601"/>
              <a:gd name="connsiteY781" fmla="*/ 995559 h 6858000"/>
              <a:gd name="connsiteX782" fmla="*/ 3744487 w 7472601"/>
              <a:gd name="connsiteY782" fmla="*/ 383136 h 6858000"/>
              <a:gd name="connsiteX783" fmla="*/ 3624562 w 7472601"/>
              <a:gd name="connsiteY783" fmla="*/ 367041 h 6858000"/>
              <a:gd name="connsiteX784" fmla="*/ 3489712 w 7472601"/>
              <a:gd name="connsiteY784" fmla="*/ 485386 h 6858000"/>
              <a:gd name="connsiteX785" fmla="*/ 3182994 w 7472601"/>
              <a:gd name="connsiteY785" fmla="*/ 828265 h 6858000"/>
              <a:gd name="connsiteX786" fmla="*/ 2892114 w 7472601"/>
              <a:gd name="connsiteY786" fmla="*/ 1172635 h 6858000"/>
              <a:gd name="connsiteX787" fmla="*/ 3021459 w 7472601"/>
              <a:gd name="connsiteY787" fmla="*/ 1035385 h 6858000"/>
              <a:gd name="connsiteX788" fmla="*/ 3153873 w 7472601"/>
              <a:gd name="connsiteY788" fmla="*/ 898971 h 6858000"/>
              <a:gd name="connsiteX789" fmla="*/ 3276511 w 7472601"/>
              <a:gd name="connsiteY789" fmla="*/ 786423 h 6858000"/>
              <a:gd name="connsiteX790" fmla="*/ 3584154 w 7472601"/>
              <a:gd name="connsiteY790" fmla="*/ 448218 h 6858000"/>
              <a:gd name="connsiteX791" fmla="*/ 3624562 w 7472601"/>
              <a:gd name="connsiteY791" fmla="*/ 367041 h 6858000"/>
              <a:gd name="connsiteX792" fmla="*/ 3766672 w 7472601"/>
              <a:gd name="connsiteY792" fmla="*/ 359429 h 6858000"/>
              <a:gd name="connsiteX793" fmla="*/ 3996338 w 7472601"/>
              <a:gd name="connsiteY793" fmla="*/ 968237 h 6858000"/>
              <a:gd name="connsiteX794" fmla="*/ 3766672 w 7472601"/>
              <a:gd name="connsiteY794" fmla="*/ 359429 h 6858000"/>
              <a:gd name="connsiteX795" fmla="*/ 5805386 w 7472601"/>
              <a:gd name="connsiteY795" fmla="*/ 239240 h 6858000"/>
              <a:gd name="connsiteX796" fmla="*/ 5736947 w 7472601"/>
              <a:gd name="connsiteY796" fmla="*/ 261367 h 6858000"/>
              <a:gd name="connsiteX797" fmla="*/ 5427012 w 7472601"/>
              <a:gd name="connsiteY797" fmla="*/ 311272 h 6858000"/>
              <a:gd name="connsiteX798" fmla="*/ 5147818 w 7472601"/>
              <a:gd name="connsiteY798" fmla="*/ 322112 h 6858000"/>
              <a:gd name="connsiteX799" fmla="*/ 5060854 w 7472601"/>
              <a:gd name="connsiteY799" fmla="*/ 311882 h 6858000"/>
              <a:gd name="connsiteX800" fmla="*/ 4945989 w 7472601"/>
              <a:gd name="connsiteY800" fmla="*/ 300516 h 6858000"/>
              <a:gd name="connsiteX801" fmla="*/ 5410479 w 7472601"/>
              <a:gd name="connsiteY801" fmla="*/ 348434 h 6858000"/>
              <a:gd name="connsiteX802" fmla="*/ 5805386 w 7472601"/>
              <a:gd name="connsiteY802" fmla="*/ 239240 h 6858000"/>
              <a:gd name="connsiteX803" fmla="*/ 5905192 w 7472601"/>
              <a:gd name="connsiteY803" fmla="*/ 163079 h 6858000"/>
              <a:gd name="connsiteX804" fmla="*/ 5865655 w 7472601"/>
              <a:gd name="connsiteY804" fmla="*/ 171901 h 6858000"/>
              <a:gd name="connsiteX805" fmla="*/ 5259740 w 7472601"/>
              <a:gd name="connsiteY805" fmla="*/ 257013 h 6858000"/>
              <a:gd name="connsiteX806" fmla="*/ 5208466 w 7472601"/>
              <a:gd name="connsiteY806" fmla="*/ 257550 h 6858000"/>
              <a:gd name="connsiteX807" fmla="*/ 4980204 w 7472601"/>
              <a:gd name="connsiteY807" fmla="*/ 271903 h 6858000"/>
              <a:gd name="connsiteX808" fmla="*/ 5068068 w 7472601"/>
              <a:gd name="connsiteY808" fmla="*/ 282244 h 6858000"/>
              <a:gd name="connsiteX809" fmla="*/ 5153231 w 7472601"/>
              <a:gd name="connsiteY809" fmla="*/ 292240 h 6858000"/>
              <a:gd name="connsiteX810" fmla="*/ 5426491 w 7472601"/>
              <a:gd name="connsiteY810" fmla="*/ 281128 h 6858000"/>
              <a:gd name="connsiteX811" fmla="*/ 5731212 w 7472601"/>
              <a:gd name="connsiteY811" fmla="*/ 231951 h 6858000"/>
              <a:gd name="connsiteX812" fmla="*/ 5905192 w 7472601"/>
              <a:gd name="connsiteY812" fmla="*/ 163079 h 6858000"/>
              <a:gd name="connsiteX813" fmla="*/ 5944437 w 7472601"/>
              <a:gd name="connsiteY813" fmla="*/ 113829 h 6858000"/>
              <a:gd name="connsiteX814" fmla="*/ 5825032 w 7472601"/>
              <a:gd name="connsiteY814" fmla="*/ 146405 h 6858000"/>
              <a:gd name="connsiteX815" fmla="*/ 4955599 w 7472601"/>
              <a:gd name="connsiteY815" fmla="*/ 247008 h 6858000"/>
              <a:gd name="connsiteX816" fmla="*/ 5210104 w 7472601"/>
              <a:gd name="connsiteY816" fmla="*/ 228123 h 6858000"/>
              <a:gd name="connsiteX817" fmla="*/ 5261015 w 7472601"/>
              <a:gd name="connsiteY817" fmla="*/ 227087 h 6858000"/>
              <a:gd name="connsiteX818" fmla="*/ 5861181 w 7472601"/>
              <a:gd name="connsiteY818" fmla="*/ 143093 h 6858000"/>
              <a:gd name="connsiteX819" fmla="*/ 5961252 w 7472601"/>
              <a:gd name="connsiteY819" fmla="*/ 114820 h 6858000"/>
              <a:gd name="connsiteX820" fmla="*/ 5944437 w 7472601"/>
              <a:gd name="connsiteY820" fmla="*/ 113829 h 6858000"/>
              <a:gd name="connsiteX821" fmla="*/ 3882765 w 7472601"/>
              <a:gd name="connsiteY821" fmla="*/ 0 h 6858000"/>
              <a:gd name="connsiteX822" fmla="*/ 3995099 w 7472601"/>
              <a:gd name="connsiteY822" fmla="*/ 0 h 6858000"/>
              <a:gd name="connsiteX823" fmla="*/ 4163818 w 7472601"/>
              <a:gd name="connsiteY823" fmla="*/ 234104 h 6858000"/>
              <a:gd name="connsiteX824" fmla="*/ 4172099 w 7472601"/>
              <a:gd name="connsiteY824" fmla="*/ 234207 h 6858000"/>
              <a:gd name="connsiteX825" fmla="*/ 4784282 w 7472601"/>
              <a:gd name="connsiteY825" fmla="*/ 276561 h 6858000"/>
              <a:gd name="connsiteX826" fmla="*/ 4801687 w 7472601"/>
              <a:gd name="connsiteY826" fmla="*/ 267764 h 6858000"/>
              <a:gd name="connsiteX827" fmla="*/ 6082788 w 7472601"/>
              <a:gd name="connsiteY827" fmla="*/ 64119 h 6858000"/>
              <a:gd name="connsiteX828" fmla="*/ 6099442 w 7472601"/>
              <a:gd name="connsiteY828" fmla="*/ 82568 h 6858000"/>
              <a:gd name="connsiteX829" fmla="*/ 4804137 w 7472601"/>
              <a:gd name="connsiteY829" fmla="*/ 320931 h 6858000"/>
              <a:gd name="connsiteX830" fmla="*/ 4227047 w 7472601"/>
              <a:gd name="connsiteY830" fmla="*/ 313415 h 6858000"/>
              <a:gd name="connsiteX831" fmla="*/ 4346041 w 7472601"/>
              <a:gd name="connsiteY831" fmla="*/ 456086 h 6858000"/>
              <a:gd name="connsiteX832" fmla="*/ 4870967 w 7472601"/>
              <a:gd name="connsiteY832" fmla="*/ 963061 h 6858000"/>
              <a:gd name="connsiteX833" fmla="*/ 4889647 w 7472601"/>
              <a:gd name="connsiteY833" fmla="*/ 957147 h 6858000"/>
              <a:gd name="connsiteX834" fmla="*/ 5422504 w 7472601"/>
              <a:gd name="connsiteY834" fmla="*/ 805191 h 6858000"/>
              <a:gd name="connsiteX835" fmla="*/ 6087656 w 7472601"/>
              <a:gd name="connsiteY835" fmla="*/ 826703 h 6858000"/>
              <a:gd name="connsiteX836" fmla="*/ 6058717 w 7472601"/>
              <a:gd name="connsiteY836" fmla="*/ 865992 h 6858000"/>
              <a:gd name="connsiteX837" fmla="*/ 4974153 w 7472601"/>
              <a:gd name="connsiteY837" fmla="*/ 1045456 h 6858000"/>
              <a:gd name="connsiteX838" fmla="*/ 5627835 w 7472601"/>
              <a:gd name="connsiteY838" fmla="*/ 1472077 h 6858000"/>
              <a:gd name="connsiteX839" fmla="*/ 5629817 w 7472601"/>
              <a:gd name="connsiteY839" fmla="*/ 1471412 h 6858000"/>
              <a:gd name="connsiteX840" fmla="*/ 5634124 w 7472601"/>
              <a:gd name="connsiteY840" fmla="*/ 1470572 h 6858000"/>
              <a:gd name="connsiteX841" fmla="*/ 5755832 w 7472601"/>
              <a:gd name="connsiteY841" fmla="*/ 1383886 h 6858000"/>
              <a:gd name="connsiteX842" fmla="*/ 6014186 w 7472601"/>
              <a:gd name="connsiteY842" fmla="*/ 1279799 h 6858000"/>
              <a:gd name="connsiteX843" fmla="*/ 6901619 w 7472601"/>
              <a:gd name="connsiteY843" fmla="*/ 1047874 h 6858000"/>
              <a:gd name="connsiteX844" fmla="*/ 6931566 w 7472601"/>
              <a:gd name="connsiteY844" fmla="*/ 1062034 h 6858000"/>
              <a:gd name="connsiteX845" fmla="*/ 5790982 w 7472601"/>
              <a:gd name="connsiteY845" fmla="*/ 1561380 h 6858000"/>
              <a:gd name="connsiteX846" fmla="*/ 6188971 w 7472601"/>
              <a:gd name="connsiteY846" fmla="*/ 1755168 h 6858000"/>
              <a:gd name="connsiteX847" fmla="*/ 6202446 w 7472601"/>
              <a:gd name="connsiteY847" fmla="*/ 1752268 h 6858000"/>
              <a:gd name="connsiteX848" fmla="*/ 7179560 w 7472601"/>
              <a:gd name="connsiteY848" fmla="*/ 1467551 h 6858000"/>
              <a:gd name="connsiteX849" fmla="*/ 7158730 w 7472601"/>
              <a:gd name="connsiteY849" fmla="*/ 1507835 h 6858000"/>
              <a:gd name="connsiteX850" fmla="*/ 6326959 w 7472601"/>
              <a:gd name="connsiteY850" fmla="*/ 1817686 h 6858000"/>
              <a:gd name="connsiteX851" fmla="*/ 6537433 w 7472601"/>
              <a:gd name="connsiteY851" fmla="*/ 1907790 h 6858000"/>
              <a:gd name="connsiteX852" fmla="*/ 6550221 w 7472601"/>
              <a:gd name="connsiteY852" fmla="*/ 1910729 h 6858000"/>
              <a:gd name="connsiteX853" fmla="*/ 6964438 w 7472601"/>
              <a:gd name="connsiteY853" fmla="*/ 2209505 h 6858000"/>
              <a:gd name="connsiteX854" fmla="*/ 7367862 w 7472601"/>
              <a:gd name="connsiteY854" fmla="*/ 2806833 h 6858000"/>
              <a:gd name="connsiteX855" fmla="*/ 7364329 w 7472601"/>
              <a:gd name="connsiteY855" fmla="*/ 2826907 h 6858000"/>
              <a:gd name="connsiteX856" fmla="*/ 7290545 w 7472601"/>
              <a:gd name="connsiteY856" fmla="*/ 2850663 h 6858000"/>
              <a:gd name="connsiteX857" fmla="*/ 6472036 w 7472601"/>
              <a:gd name="connsiteY857" fmla="*/ 1959003 h 6858000"/>
              <a:gd name="connsiteX858" fmla="*/ 5792897 w 7472601"/>
              <a:gd name="connsiteY858" fmla="*/ 1647747 h 6858000"/>
              <a:gd name="connsiteX859" fmla="*/ 5842751 w 7472601"/>
              <a:gd name="connsiteY859" fmla="*/ 1816112 h 6858000"/>
              <a:gd name="connsiteX860" fmla="*/ 5847424 w 7472601"/>
              <a:gd name="connsiteY860" fmla="*/ 1815776 h 6858000"/>
              <a:gd name="connsiteX861" fmla="*/ 6399821 w 7472601"/>
              <a:gd name="connsiteY861" fmla="*/ 2344799 h 6858000"/>
              <a:gd name="connsiteX862" fmla="*/ 6323232 w 7472601"/>
              <a:gd name="connsiteY862" fmla="*/ 2389634 h 6858000"/>
              <a:gd name="connsiteX863" fmla="*/ 5942958 w 7472601"/>
              <a:gd name="connsiteY863" fmla="*/ 2077708 h 6858000"/>
              <a:gd name="connsiteX864" fmla="*/ 5921559 w 7472601"/>
              <a:gd name="connsiteY864" fmla="*/ 2378596 h 6858000"/>
              <a:gd name="connsiteX865" fmla="*/ 5817651 w 7472601"/>
              <a:gd name="connsiteY865" fmla="*/ 3023919 h 6858000"/>
              <a:gd name="connsiteX866" fmla="*/ 5729634 w 7472601"/>
              <a:gd name="connsiteY866" fmla="*/ 3051849 h 6858000"/>
              <a:gd name="connsiteX867" fmla="*/ 5611018 w 7472601"/>
              <a:gd name="connsiteY867" fmla="*/ 2316769 h 6858000"/>
              <a:gd name="connsiteX868" fmla="*/ 5687608 w 7472601"/>
              <a:gd name="connsiteY868" fmla="*/ 2039972 h 6858000"/>
              <a:gd name="connsiteX869" fmla="*/ 5657554 w 7472601"/>
              <a:gd name="connsiteY869" fmla="*/ 1576445 h 6858000"/>
              <a:gd name="connsiteX870" fmla="*/ 5150475 w 7472601"/>
              <a:gd name="connsiteY870" fmla="*/ 1274012 h 6858000"/>
              <a:gd name="connsiteX871" fmla="*/ 5349142 w 7472601"/>
              <a:gd name="connsiteY871" fmla="*/ 2204405 h 6858000"/>
              <a:gd name="connsiteX872" fmla="*/ 5262214 w 7472601"/>
              <a:gd name="connsiteY872" fmla="*/ 2233836 h 6858000"/>
              <a:gd name="connsiteX873" fmla="*/ 4981539 w 7472601"/>
              <a:gd name="connsiteY873" fmla="*/ 1542201 h 6858000"/>
              <a:gd name="connsiteX874" fmla="*/ 4958461 w 7472601"/>
              <a:gd name="connsiteY874" fmla="*/ 1136957 h 6858000"/>
              <a:gd name="connsiteX875" fmla="*/ 4655015 w 7472601"/>
              <a:gd name="connsiteY875" fmla="*/ 891426 h 6858000"/>
              <a:gd name="connsiteX876" fmla="*/ 4348002 w 7472601"/>
              <a:gd name="connsiteY876" fmla="*/ 2205895 h 6858000"/>
              <a:gd name="connsiteX877" fmla="*/ 4262250 w 7472601"/>
              <a:gd name="connsiteY877" fmla="*/ 2219972 h 6858000"/>
              <a:gd name="connsiteX878" fmla="*/ 4550611 w 7472601"/>
              <a:gd name="connsiteY878" fmla="*/ 817540 h 6858000"/>
              <a:gd name="connsiteX879" fmla="*/ 4564418 w 7472601"/>
              <a:gd name="connsiteY879" fmla="*/ 808293 h 6858000"/>
              <a:gd name="connsiteX880" fmla="*/ 4266388 w 7472601"/>
              <a:gd name="connsiteY880" fmla="*/ 500083 h 6858000"/>
              <a:gd name="connsiteX881" fmla="*/ 4032842 w 7472601"/>
              <a:gd name="connsiteY881" fmla="*/ 211809 h 6858000"/>
              <a:gd name="connsiteX882" fmla="*/ 3882765 w 7472601"/>
              <a:gd name="connsiteY882" fmla="*/ 0 h 6858000"/>
              <a:gd name="connsiteX883" fmla="*/ 3721337 w 7472601"/>
              <a:gd name="connsiteY883" fmla="*/ 0 h 6858000"/>
              <a:gd name="connsiteX884" fmla="*/ 3797544 w 7472601"/>
              <a:gd name="connsiteY884" fmla="*/ 0 h 6858000"/>
              <a:gd name="connsiteX885" fmla="*/ 3775734 w 7472601"/>
              <a:gd name="connsiteY885" fmla="*/ 95131 h 6858000"/>
              <a:gd name="connsiteX886" fmla="*/ 3724807 w 7472601"/>
              <a:gd name="connsiteY886" fmla="*/ 272257 h 6858000"/>
              <a:gd name="connsiteX887" fmla="*/ 3726844 w 7472601"/>
              <a:gd name="connsiteY887" fmla="*/ 282988 h 6858000"/>
              <a:gd name="connsiteX888" fmla="*/ 3742664 w 7472601"/>
              <a:gd name="connsiteY888" fmla="*/ 279918 h 6858000"/>
              <a:gd name="connsiteX889" fmla="*/ 4103910 w 7472601"/>
              <a:gd name="connsiteY889" fmla="*/ 1161917 h 6858000"/>
              <a:gd name="connsiteX890" fmla="*/ 4020269 w 7472601"/>
              <a:gd name="connsiteY890" fmla="*/ 1200406 h 6858000"/>
              <a:gd name="connsiteX891" fmla="*/ 3674882 w 7472601"/>
              <a:gd name="connsiteY891" fmla="*/ 488524 h 6858000"/>
              <a:gd name="connsiteX892" fmla="*/ 3132682 w 7472601"/>
              <a:gd name="connsiteY892" fmla="*/ 1072284 h 6858000"/>
              <a:gd name="connsiteX893" fmla="*/ 2716346 w 7472601"/>
              <a:gd name="connsiteY893" fmla="*/ 1276376 h 6858000"/>
              <a:gd name="connsiteX894" fmla="*/ 2716772 w 7472601"/>
              <a:gd name="connsiteY894" fmla="*/ 1255462 h 6858000"/>
              <a:gd name="connsiteX895" fmla="*/ 3471096 w 7472601"/>
              <a:gd name="connsiteY895" fmla="*/ 437072 h 6858000"/>
              <a:gd name="connsiteX896" fmla="*/ 3639057 w 7472601"/>
              <a:gd name="connsiteY896" fmla="*/ 286334 h 6858000"/>
              <a:gd name="connsiteX897" fmla="*/ 3640309 w 7472601"/>
              <a:gd name="connsiteY897" fmla="*/ 284664 h 6858000"/>
              <a:gd name="connsiteX898" fmla="*/ 3646022 w 7472601"/>
              <a:gd name="connsiteY898" fmla="*/ 276711 h 6858000"/>
              <a:gd name="connsiteX899" fmla="*/ 3707943 w 7472601"/>
              <a:gd name="connsiteY899" fmla="*/ 65958 h 6858000"/>
              <a:gd name="connsiteX900" fmla="*/ 3721337 w 7472601"/>
              <a:gd name="connsiteY900" fmla="*/ 0 h 6858000"/>
              <a:gd name="connsiteX901" fmla="*/ 2867960 w 7472601"/>
              <a:gd name="connsiteY901" fmla="*/ 0 h 6858000"/>
              <a:gd name="connsiteX902" fmla="*/ 2926351 w 7472601"/>
              <a:gd name="connsiteY902" fmla="*/ 0 h 6858000"/>
              <a:gd name="connsiteX903" fmla="*/ 2902823 w 7472601"/>
              <a:gd name="connsiteY903" fmla="*/ 262929 h 6858000"/>
              <a:gd name="connsiteX904" fmla="*/ 2940663 w 7472601"/>
              <a:gd name="connsiteY904" fmla="*/ 140884 h 6858000"/>
              <a:gd name="connsiteX905" fmla="*/ 2947039 w 7472601"/>
              <a:gd name="connsiteY905" fmla="*/ 122524 h 6858000"/>
              <a:gd name="connsiteX906" fmla="*/ 2984316 w 7472601"/>
              <a:gd name="connsiteY906" fmla="*/ 0 h 6858000"/>
              <a:gd name="connsiteX907" fmla="*/ 3016114 w 7472601"/>
              <a:gd name="connsiteY907" fmla="*/ 0 h 6858000"/>
              <a:gd name="connsiteX908" fmla="*/ 2979949 w 7472601"/>
              <a:gd name="connsiteY908" fmla="*/ 119274 h 6858000"/>
              <a:gd name="connsiteX909" fmla="*/ 3023879 w 7472601"/>
              <a:gd name="connsiteY909" fmla="*/ 0 h 6858000"/>
              <a:gd name="connsiteX910" fmla="*/ 3105400 w 7472601"/>
              <a:gd name="connsiteY910" fmla="*/ 0 h 6858000"/>
              <a:gd name="connsiteX911" fmla="*/ 3094669 w 7472601"/>
              <a:gd name="connsiteY911" fmla="*/ 30308 h 6858000"/>
              <a:gd name="connsiteX912" fmla="*/ 2901945 w 7472601"/>
              <a:gd name="connsiteY912" fmla="*/ 466538 h 6858000"/>
              <a:gd name="connsiteX913" fmla="*/ 2815209 w 7472601"/>
              <a:gd name="connsiteY913" fmla="*/ 497361 h 6858000"/>
              <a:gd name="connsiteX914" fmla="*/ 2844845 w 7472601"/>
              <a:gd name="connsiteY914" fmla="*/ 127638 h 6858000"/>
              <a:gd name="connsiteX915" fmla="*/ 2867960 w 7472601"/>
              <a:gd name="connsiteY915" fmla="*/ 0 h 6858000"/>
              <a:gd name="connsiteX916" fmla="*/ 1057230 w 7472601"/>
              <a:gd name="connsiteY916" fmla="*/ 0 h 6858000"/>
              <a:gd name="connsiteX917" fmla="*/ 1111003 w 7472601"/>
              <a:gd name="connsiteY917" fmla="*/ 0 h 6858000"/>
              <a:gd name="connsiteX918" fmla="*/ 1125553 w 7472601"/>
              <a:gd name="connsiteY918" fmla="*/ 52588 h 6858000"/>
              <a:gd name="connsiteX919" fmla="*/ 1304276 w 7472601"/>
              <a:gd name="connsiteY919" fmla="*/ 476275 h 6858000"/>
              <a:gd name="connsiteX920" fmla="*/ 1492066 w 7472601"/>
              <a:gd name="connsiteY920" fmla="*/ 886333 h 6858000"/>
              <a:gd name="connsiteX921" fmla="*/ 1423698 w 7472601"/>
              <a:gd name="connsiteY921" fmla="*/ 710817 h 6858000"/>
              <a:gd name="connsiteX922" fmla="*/ 1357609 w 7472601"/>
              <a:gd name="connsiteY922" fmla="*/ 532892 h 6858000"/>
              <a:gd name="connsiteX923" fmla="*/ 1309550 w 7472601"/>
              <a:gd name="connsiteY923" fmla="*/ 374031 h 6858000"/>
              <a:gd name="connsiteX924" fmla="*/ 1193673 w 7472601"/>
              <a:gd name="connsiteY924" fmla="*/ 49533 h 6858000"/>
              <a:gd name="connsiteX925" fmla="*/ 1164391 w 7472601"/>
              <a:gd name="connsiteY925" fmla="*/ 0 h 6858000"/>
              <a:gd name="connsiteX926" fmla="*/ 1200666 w 7472601"/>
              <a:gd name="connsiteY926" fmla="*/ 0 h 6858000"/>
              <a:gd name="connsiteX927" fmla="*/ 1223408 w 7472601"/>
              <a:gd name="connsiteY927" fmla="*/ 38996 h 6858000"/>
              <a:gd name="connsiteX928" fmla="*/ 1339635 w 7472601"/>
              <a:gd name="connsiteY928" fmla="*/ 365517 h 6858000"/>
              <a:gd name="connsiteX929" fmla="*/ 1387469 w 7472601"/>
              <a:gd name="connsiteY929" fmla="*/ 523079 h 6858000"/>
              <a:gd name="connsiteX930" fmla="*/ 1452685 w 7472601"/>
              <a:gd name="connsiteY930" fmla="*/ 699806 h 6858000"/>
              <a:gd name="connsiteX931" fmla="*/ 1492092 w 7472601"/>
              <a:gd name="connsiteY931" fmla="*/ 800424 h 6858000"/>
              <a:gd name="connsiteX932" fmla="*/ 1455302 w 7472601"/>
              <a:gd name="connsiteY932" fmla="*/ 632913 h 6858000"/>
              <a:gd name="connsiteX933" fmla="*/ 1222336 w 7472601"/>
              <a:gd name="connsiteY933" fmla="*/ 9480 h 6858000"/>
              <a:gd name="connsiteX934" fmla="*/ 1214634 w 7472601"/>
              <a:gd name="connsiteY934" fmla="*/ 0 h 6858000"/>
              <a:gd name="connsiteX935" fmla="*/ 1289827 w 7472601"/>
              <a:gd name="connsiteY935" fmla="*/ 0 h 6858000"/>
              <a:gd name="connsiteX936" fmla="*/ 1321076 w 7472601"/>
              <a:gd name="connsiteY936" fmla="*/ 59722 h 6858000"/>
              <a:gd name="connsiteX937" fmla="*/ 1512579 w 7472601"/>
              <a:gd name="connsiteY937" fmla="*/ 626441 h 6858000"/>
              <a:gd name="connsiteX938" fmla="*/ 1506076 w 7472601"/>
              <a:gd name="connsiteY938" fmla="*/ 1089289 h 6858000"/>
              <a:gd name="connsiteX939" fmla="*/ 1486346 w 7472601"/>
              <a:gd name="connsiteY939" fmla="*/ 1079919 h 6858000"/>
              <a:gd name="connsiteX940" fmla="*/ 1070511 w 7472601"/>
              <a:gd name="connsiteY940" fmla="*/ 48609 h 6858000"/>
              <a:gd name="connsiteX941" fmla="*/ 1057230 w 7472601"/>
              <a:gd name="connsiteY941" fmla="*/ 0 h 6858000"/>
              <a:gd name="connsiteX942" fmla="*/ 43151 w 7472601"/>
              <a:gd name="connsiteY942" fmla="*/ 0 h 6858000"/>
              <a:gd name="connsiteX943" fmla="*/ 95283 w 7472601"/>
              <a:gd name="connsiteY943" fmla="*/ 0 h 6858000"/>
              <a:gd name="connsiteX944" fmla="*/ 300708 w 7472601"/>
              <a:gd name="connsiteY944" fmla="*/ 154571 h 6858000"/>
              <a:gd name="connsiteX945" fmla="*/ 530414 w 7472601"/>
              <a:gd name="connsiteY945" fmla="*/ 354673 h 6858000"/>
              <a:gd name="connsiteX946" fmla="*/ 333785 w 7472601"/>
              <a:gd name="connsiteY946" fmla="*/ 161564 h 6858000"/>
              <a:gd name="connsiteX947" fmla="*/ 147005 w 7472601"/>
              <a:gd name="connsiteY947" fmla="*/ 0 h 6858000"/>
              <a:gd name="connsiteX948" fmla="*/ 272509 w 7472601"/>
              <a:gd name="connsiteY948" fmla="*/ 0 h 6858000"/>
              <a:gd name="connsiteX949" fmla="*/ 326276 w 7472601"/>
              <a:gd name="connsiteY949" fmla="*/ 45847 h 6858000"/>
              <a:gd name="connsiteX950" fmla="*/ 823759 w 7472601"/>
              <a:gd name="connsiteY950" fmla="*/ 574145 h 6858000"/>
              <a:gd name="connsiteX951" fmla="*/ 811254 w 7472601"/>
              <a:gd name="connsiteY951" fmla="*/ 665546 h 6858000"/>
              <a:gd name="connsiteX952" fmla="*/ 154042 w 7472601"/>
              <a:gd name="connsiteY952" fmla="*/ 261522 h 6858000"/>
              <a:gd name="connsiteX953" fmla="*/ 13550 w 7472601"/>
              <a:gd name="connsiteY953" fmla="*/ 158423 h 6858000"/>
              <a:gd name="connsiteX954" fmla="*/ 0 w 7472601"/>
              <a:gd name="connsiteY954" fmla="*/ 146618 h 6858000"/>
              <a:gd name="connsiteX955" fmla="*/ 0 w 7472601"/>
              <a:gd name="connsiteY955" fmla="*/ 59161 h 6858000"/>
              <a:gd name="connsiteX956" fmla="*/ 45427 w 7472601"/>
              <a:gd name="connsiteY956" fmla="*/ 101078 h 6858000"/>
              <a:gd name="connsiteX957" fmla="*/ 630103 w 7472601"/>
              <a:gd name="connsiteY957" fmla="*/ 485885 h 6858000"/>
              <a:gd name="connsiteX958" fmla="*/ 532040 w 7472601"/>
              <a:gd name="connsiteY958" fmla="*/ 399359 h 6858000"/>
              <a:gd name="connsiteX959" fmla="*/ 517618 w 7472601"/>
              <a:gd name="connsiteY959" fmla="*/ 385726 h 6858000"/>
              <a:gd name="connsiteX960" fmla="*/ 285074 w 7472601"/>
              <a:gd name="connsiteY960" fmla="*/ 182755 h 6858000"/>
              <a:gd name="connsiteX961" fmla="*/ 43151 w 7472601"/>
              <a:gd name="connsiteY961"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63634 h 6858000"/>
              <a:gd name="connsiteX78" fmla="*/ 7448321 w 7472601"/>
              <a:gd name="connsiteY78" fmla="*/ 6190991 h 6858000"/>
              <a:gd name="connsiteX79" fmla="*/ 7467600 w 7472601"/>
              <a:gd name="connsiteY79" fmla="*/ 6221686 h 6858000"/>
              <a:gd name="connsiteX80" fmla="*/ 7467600 w 7472601"/>
              <a:gd name="connsiteY80" fmla="*/ 6334256 h 6858000"/>
              <a:gd name="connsiteX81" fmla="*/ 7454976 w 7472601"/>
              <a:gd name="connsiteY81" fmla="*/ 6318297 h 6858000"/>
              <a:gd name="connsiteX82" fmla="*/ 1456157 w 7472601"/>
              <a:gd name="connsiteY82" fmla="*/ 5371404 h 6858000"/>
              <a:gd name="connsiteX83" fmla="*/ 1244432 w 7472601"/>
              <a:gd name="connsiteY83" fmla="*/ 5385601 h 6858000"/>
              <a:gd name="connsiteX84" fmla="*/ 973990 w 7472601"/>
              <a:gd name="connsiteY84" fmla="*/ 5424940 h 6858000"/>
              <a:gd name="connsiteX85" fmla="*/ 1103809 w 7472601"/>
              <a:gd name="connsiteY85" fmla="*/ 5433720 h 6858000"/>
              <a:gd name="connsiteX86" fmla="*/ 1123454 w 7472601"/>
              <a:gd name="connsiteY86" fmla="*/ 5435727 h 6858000"/>
              <a:gd name="connsiteX87" fmla="*/ 1737017 w 7472601"/>
              <a:gd name="connsiteY87" fmla="*/ 5452183 h 6858000"/>
              <a:gd name="connsiteX88" fmla="*/ 1824397 w 7472601"/>
              <a:gd name="connsiteY88" fmla="*/ 5447757 h 6858000"/>
              <a:gd name="connsiteX89" fmla="*/ 2070059 w 7472601"/>
              <a:gd name="connsiteY89" fmla="*/ 5441660 h 6858000"/>
              <a:gd name="connsiteX90" fmla="*/ 1456157 w 7472601"/>
              <a:gd name="connsiteY90" fmla="*/ 5371404 h 6858000"/>
              <a:gd name="connsiteX91" fmla="*/ 4988186 w 7472601"/>
              <a:gd name="connsiteY91" fmla="*/ 5216467 h 6858000"/>
              <a:gd name="connsiteX92" fmla="*/ 4777334 w 7472601"/>
              <a:gd name="connsiteY92" fmla="*/ 5406072 h 6858000"/>
              <a:gd name="connsiteX93" fmla="*/ 4718341 w 7472601"/>
              <a:gd name="connsiteY93" fmla="*/ 5468043 h 6858000"/>
              <a:gd name="connsiteX94" fmla="*/ 4604655 w 7472601"/>
              <a:gd name="connsiteY94" fmla="*/ 5583434 h 6858000"/>
              <a:gd name="connsiteX95" fmla="*/ 4565074 w 7472601"/>
              <a:gd name="connsiteY95" fmla="*/ 5618550 h 6858000"/>
              <a:gd name="connsiteX96" fmla="*/ 4988186 w 7472601"/>
              <a:gd name="connsiteY96" fmla="*/ 5216467 h 6858000"/>
              <a:gd name="connsiteX97" fmla="*/ 4978032 w 7472601"/>
              <a:gd name="connsiteY97" fmla="*/ 5183809 h 6858000"/>
              <a:gd name="connsiteX98" fmla="*/ 4463413 w 7472601"/>
              <a:gd name="connsiteY98" fmla="*/ 5615162 h 6858000"/>
              <a:gd name="connsiteX99" fmla="*/ 4358134 w 7472601"/>
              <a:gd name="connsiteY99" fmla="*/ 5742791 h 6858000"/>
              <a:gd name="connsiteX100" fmla="*/ 4376219 w 7472601"/>
              <a:gd name="connsiteY100" fmla="*/ 5729027 h 6858000"/>
              <a:gd name="connsiteX101" fmla="*/ 4582340 w 7472601"/>
              <a:gd name="connsiteY101" fmla="*/ 5561037 h 6858000"/>
              <a:gd name="connsiteX102" fmla="*/ 4694684 w 7472601"/>
              <a:gd name="connsiteY102" fmla="*/ 5447098 h 6858000"/>
              <a:gd name="connsiteX103" fmla="*/ 4754123 w 7472601"/>
              <a:gd name="connsiteY103" fmla="*/ 5384643 h 6858000"/>
              <a:gd name="connsiteX104" fmla="*/ 4978032 w 7472601"/>
              <a:gd name="connsiteY104" fmla="*/ 5183809 h 6858000"/>
              <a:gd name="connsiteX105" fmla="*/ 1903353 w 7472601"/>
              <a:gd name="connsiteY105" fmla="*/ 5044827 h 6858000"/>
              <a:gd name="connsiteX106" fmla="*/ 1936931 w 7472601"/>
              <a:gd name="connsiteY106" fmla="*/ 5093954 h 6858000"/>
              <a:gd name="connsiteX107" fmla="*/ 2195868 w 7472601"/>
              <a:gd name="connsiteY107" fmla="*/ 5396574 h 6858000"/>
              <a:gd name="connsiteX108" fmla="*/ 2088852 w 7472601"/>
              <a:gd name="connsiteY108" fmla="*/ 5166123 h 6858000"/>
              <a:gd name="connsiteX109" fmla="*/ 1958241 w 7472601"/>
              <a:gd name="connsiteY109" fmla="*/ 5067955 h 6858000"/>
              <a:gd name="connsiteX110" fmla="*/ 1903353 w 7472601"/>
              <a:gd name="connsiteY110" fmla="*/ 5044827 h 6858000"/>
              <a:gd name="connsiteX111" fmla="*/ 1979378 w 7472601"/>
              <a:gd name="connsiteY111" fmla="*/ 4769504 h 6858000"/>
              <a:gd name="connsiteX112" fmla="*/ 2882120 w 7472601"/>
              <a:gd name="connsiteY112" fmla="*/ 5064547 h 6858000"/>
              <a:gd name="connsiteX113" fmla="*/ 2793103 w 7472601"/>
              <a:gd name="connsiteY113" fmla="*/ 5039699 h 6858000"/>
              <a:gd name="connsiteX114" fmla="*/ 2770041 w 7472601"/>
              <a:gd name="connsiteY114" fmla="*/ 5033634 h 6858000"/>
              <a:gd name="connsiteX115" fmla="*/ 1979378 w 7472601"/>
              <a:gd name="connsiteY115" fmla="*/ 4769504 h 6858000"/>
              <a:gd name="connsiteX116" fmla="*/ 1927410 w 7472601"/>
              <a:gd name="connsiteY116" fmla="*/ 4716164 h 6858000"/>
              <a:gd name="connsiteX117" fmla="*/ 1959587 w 7472601"/>
              <a:gd name="connsiteY117" fmla="*/ 4728849 h 6858000"/>
              <a:gd name="connsiteX118" fmla="*/ 2777707 w 7472601"/>
              <a:gd name="connsiteY118" fmla="*/ 5003991 h 6858000"/>
              <a:gd name="connsiteX119" fmla="*/ 2800768 w 7472601"/>
              <a:gd name="connsiteY119" fmla="*/ 5010056 h 6858000"/>
              <a:gd name="connsiteX120" fmla="*/ 2879408 w 7472601"/>
              <a:gd name="connsiteY120" fmla="*/ 5031590 h 6858000"/>
              <a:gd name="connsiteX121" fmla="*/ 2862295 w 7472601"/>
              <a:gd name="connsiteY121" fmla="*/ 5022958 h 6858000"/>
              <a:gd name="connsiteX122" fmla="*/ 2813343 w 7472601"/>
              <a:gd name="connsiteY122" fmla="*/ 4998369 h 6858000"/>
              <a:gd name="connsiteX123" fmla="*/ 2646245 w 7472601"/>
              <a:gd name="connsiteY123" fmla="*/ 4930999 h 6858000"/>
              <a:gd name="connsiteX124" fmla="*/ 1999243 w 7472601"/>
              <a:gd name="connsiteY124" fmla="*/ 4730524 h 6858000"/>
              <a:gd name="connsiteX125" fmla="*/ 1979527 w 7472601"/>
              <a:gd name="connsiteY125" fmla="*/ 4726651 h 6858000"/>
              <a:gd name="connsiteX126" fmla="*/ 1927410 w 7472601"/>
              <a:gd name="connsiteY126" fmla="*/ 4716164 h 6858000"/>
              <a:gd name="connsiteX127" fmla="*/ 1997014 w 7472601"/>
              <a:gd name="connsiteY127" fmla="*/ 4698007 h 6858000"/>
              <a:gd name="connsiteX128" fmla="*/ 2005458 w 7472601"/>
              <a:gd name="connsiteY128" fmla="*/ 4699540 h 6858000"/>
              <a:gd name="connsiteX129" fmla="*/ 2657186 w 7472601"/>
              <a:gd name="connsiteY129" fmla="*/ 4901687 h 6858000"/>
              <a:gd name="connsiteX130" fmla="*/ 2826662 w 7472601"/>
              <a:gd name="connsiteY130" fmla="*/ 4970362 h 6858000"/>
              <a:gd name="connsiteX131" fmla="*/ 2876100 w 7472601"/>
              <a:gd name="connsiteY131" fmla="*/ 4995397 h 6858000"/>
              <a:gd name="connsiteX132" fmla="*/ 3042600 w 7472601"/>
              <a:gd name="connsiteY132" fmla="*/ 5059532 h 6858000"/>
              <a:gd name="connsiteX133" fmla="*/ 1997014 w 7472601"/>
              <a:gd name="connsiteY133" fmla="*/ 4698007 h 6858000"/>
              <a:gd name="connsiteX134" fmla="*/ 2305292 w 7472601"/>
              <a:gd name="connsiteY134" fmla="*/ 4219492 h 6858000"/>
              <a:gd name="connsiteX135" fmla="*/ 3360922 w 7472601"/>
              <a:gd name="connsiteY135" fmla="*/ 4529373 h 6858000"/>
              <a:gd name="connsiteX136" fmla="*/ 3492420 w 7472601"/>
              <a:gd name="connsiteY136" fmla="*/ 4510145 h 6858000"/>
              <a:gd name="connsiteX137" fmla="*/ 3364086 w 7472601"/>
              <a:gd name="connsiteY137" fmla="*/ 4480340 h 6858000"/>
              <a:gd name="connsiteX138" fmla="*/ 3225818 w 7472601"/>
              <a:gd name="connsiteY138" fmla="*/ 4411822 h 6858000"/>
              <a:gd name="connsiteX139" fmla="*/ 3129696 w 7472601"/>
              <a:gd name="connsiteY139" fmla="*/ 4360704 h 6858000"/>
              <a:gd name="connsiteX140" fmla="*/ 2814545 w 7472601"/>
              <a:gd name="connsiteY140" fmla="*/ 4282955 h 6858000"/>
              <a:gd name="connsiteX141" fmla="*/ 2305292 w 7472601"/>
              <a:gd name="connsiteY141" fmla="*/ 4219492 h 6858000"/>
              <a:gd name="connsiteX142" fmla="*/ 2626982 w 7472601"/>
              <a:gd name="connsiteY142" fmla="*/ 4206450 h 6858000"/>
              <a:gd name="connsiteX143" fmla="*/ 2490617 w 7472601"/>
              <a:gd name="connsiteY143" fmla="*/ 4206951 h 6858000"/>
              <a:gd name="connsiteX144" fmla="*/ 2819869 w 7472601"/>
              <a:gd name="connsiteY144" fmla="*/ 4252936 h 6858000"/>
              <a:gd name="connsiteX145" fmla="*/ 3143018 w 7472601"/>
              <a:gd name="connsiteY145" fmla="*/ 4332698 h 6858000"/>
              <a:gd name="connsiteX146" fmla="*/ 3241520 w 7472601"/>
              <a:gd name="connsiteY146" fmla="*/ 4385112 h 6858000"/>
              <a:gd name="connsiteX147" fmla="*/ 3374575 w 7472601"/>
              <a:gd name="connsiteY147" fmla="*/ 4451517 h 6858000"/>
              <a:gd name="connsiteX148" fmla="*/ 3505221 w 7472601"/>
              <a:gd name="connsiteY148" fmla="*/ 4480757 h 6858000"/>
              <a:gd name="connsiteX149" fmla="*/ 2626982 w 7472601"/>
              <a:gd name="connsiteY149" fmla="*/ 4206450 h 6858000"/>
              <a:gd name="connsiteX150" fmla="*/ 1310106 w 7472601"/>
              <a:gd name="connsiteY150" fmla="*/ 3943217 h 6858000"/>
              <a:gd name="connsiteX151" fmla="*/ 854994 w 7472601"/>
              <a:gd name="connsiteY151" fmla="*/ 4399136 h 6858000"/>
              <a:gd name="connsiteX152" fmla="*/ 742462 w 7472601"/>
              <a:gd name="connsiteY152" fmla="*/ 4594648 h 6858000"/>
              <a:gd name="connsiteX153" fmla="*/ 820602 w 7472601"/>
              <a:gd name="connsiteY153" fmla="*/ 4485915 h 6858000"/>
              <a:gd name="connsiteX154" fmla="*/ 878295 w 7472601"/>
              <a:gd name="connsiteY154" fmla="*/ 4403594 h 6858000"/>
              <a:gd name="connsiteX155" fmla="*/ 1240607 w 7472601"/>
              <a:gd name="connsiteY155" fmla="*/ 4010401 h 6858000"/>
              <a:gd name="connsiteX156" fmla="*/ 1310106 w 7472601"/>
              <a:gd name="connsiteY156" fmla="*/ 3943217 h 6858000"/>
              <a:gd name="connsiteX157" fmla="*/ 1423113 w 7472601"/>
              <a:gd name="connsiteY157" fmla="*/ 3874565 h 6858000"/>
              <a:gd name="connsiteX158" fmla="*/ 1260565 w 7472601"/>
              <a:gd name="connsiteY158" fmla="*/ 4031982 h 6858000"/>
              <a:gd name="connsiteX159" fmla="*/ 901900 w 7472601"/>
              <a:gd name="connsiteY159" fmla="*/ 4421236 h 6858000"/>
              <a:gd name="connsiteX160" fmla="*/ 845044 w 7472601"/>
              <a:gd name="connsiteY160" fmla="*/ 4502436 h 6858000"/>
              <a:gd name="connsiteX161" fmla="*/ 685926 w 7472601"/>
              <a:gd name="connsiteY161" fmla="*/ 4703069 h 6858000"/>
              <a:gd name="connsiteX162" fmla="*/ 684248 w 7472601"/>
              <a:gd name="connsiteY162" fmla="*/ 4706721 h 6858000"/>
              <a:gd name="connsiteX163" fmla="*/ 1423113 w 7472601"/>
              <a:gd name="connsiteY163" fmla="*/ 3874565 h 6858000"/>
              <a:gd name="connsiteX164" fmla="*/ 3316479 w 7472601"/>
              <a:gd name="connsiteY164" fmla="*/ 3872136 h 6858000"/>
              <a:gd name="connsiteX165" fmla="*/ 3546806 w 7472601"/>
              <a:gd name="connsiteY165" fmla="*/ 4356139 h 6858000"/>
              <a:gd name="connsiteX166" fmla="*/ 3364433 w 7472601"/>
              <a:gd name="connsiteY166" fmla="*/ 3953121 h 6858000"/>
              <a:gd name="connsiteX167" fmla="*/ 3316479 w 7472601"/>
              <a:gd name="connsiteY167" fmla="*/ 3872136 h 6858000"/>
              <a:gd name="connsiteX168" fmla="*/ 3291335 w 7472601"/>
              <a:gd name="connsiteY168" fmla="*/ 3767420 h 6858000"/>
              <a:gd name="connsiteX169" fmla="*/ 3390805 w 7472601"/>
              <a:gd name="connsiteY169" fmla="*/ 3937163 h 6858000"/>
              <a:gd name="connsiteX170" fmla="*/ 3579062 w 7472601"/>
              <a:gd name="connsiteY170" fmla="*/ 4359040 h 6858000"/>
              <a:gd name="connsiteX171" fmla="*/ 3467355 w 7472601"/>
              <a:gd name="connsiteY171" fmla="*/ 3988130 h 6858000"/>
              <a:gd name="connsiteX172" fmla="*/ 3310753 w 7472601"/>
              <a:gd name="connsiteY172" fmla="*/ 3787140 h 6858000"/>
              <a:gd name="connsiteX173" fmla="*/ 3291335 w 7472601"/>
              <a:gd name="connsiteY173" fmla="*/ 3767420 h 6858000"/>
              <a:gd name="connsiteX174" fmla="*/ 1635889 w 7472601"/>
              <a:gd name="connsiteY174" fmla="*/ 3709494 h 6858000"/>
              <a:gd name="connsiteX175" fmla="*/ 1634800 w 7472601"/>
              <a:gd name="connsiteY175" fmla="*/ 3731111 h 6858000"/>
              <a:gd name="connsiteX176" fmla="*/ 1635889 w 7472601"/>
              <a:gd name="connsiteY176" fmla="*/ 3709494 h 6858000"/>
              <a:gd name="connsiteX177" fmla="*/ 1510397 w 7472601"/>
              <a:gd name="connsiteY177" fmla="*/ 3684705 h 6858000"/>
              <a:gd name="connsiteX178" fmla="*/ 1146550 w 7472601"/>
              <a:gd name="connsiteY178" fmla="*/ 3802012 h 6858000"/>
              <a:gd name="connsiteX179" fmla="*/ 698834 w 7472601"/>
              <a:gd name="connsiteY179" fmla="*/ 3952272 h 6858000"/>
              <a:gd name="connsiteX180" fmla="*/ 34256 w 7472601"/>
              <a:gd name="connsiteY180" fmla="*/ 4347603 h 6858000"/>
              <a:gd name="connsiteX181" fmla="*/ 527241 w 7472601"/>
              <a:gd name="connsiteY181" fmla="*/ 4065078 h 6858000"/>
              <a:gd name="connsiteX182" fmla="*/ 1510397 w 7472601"/>
              <a:gd name="connsiteY182" fmla="*/ 3684705 h 6858000"/>
              <a:gd name="connsiteX183" fmla="*/ 1313114 w 7472601"/>
              <a:gd name="connsiteY183" fmla="*/ 3655216 h 6858000"/>
              <a:gd name="connsiteX184" fmla="*/ 1109304 w 7472601"/>
              <a:gd name="connsiteY184" fmla="*/ 3669030 h 6858000"/>
              <a:gd name="connsiteX185" fmla="*/ 8129 w 7472601"/>
              <a:gd name="connsiteY185" fmla="*/ 4330519 h 6858000"/>
              <a:gd name="connsiteX186" fmla="*/ 687572 w 7472601"/>
              <a:gd name="connsiteY186" fmla="*/ 3925629 h 6858000"/>
              <a:gd name="connsiteX187" fmla="*/ 1138365 w 7472601"/>
              <a:gd name="connsiteY187" fmla="*/ 3774515 h 6858000"/>
              <a:gd name="connsiteX188" fmla="*/ 1505579 w 7472601"/>
              <a:gd name="connsiteY188" fmla="*/ 3655526 h 6858000"/>
              <a:gd name="connsiteX189" fmla="*/ 1313114 w 7472601"/>
              <a:gd name="connsiteY189" fmla="*/ 3655216 h 6858000"/>
              <a:gd name="connsiteX190" fmla="*/ 3655073 w 7472601"/>
              <a:gd name="connsiteY190" fmla="*/ 3650884 h 6858000"/>
              <a:gd name="connsiteX191" fmla="*/ 3989938 w 7472601"/>
              <a:gd name="connsiteY191" fmla="*/ 3991685 h 6858000"/>
              <a:gd name="connsiteX192" fmla="*/ 4393907 w 7472601"/>
              <a:gd name="connsiteY192" fmla="*/ 4261258 h 6858000"/>
              <a:gd name="connsiteX193" fmla="*/ 4648051 w 7472601"/>
              <a:gd name="connsiteY193" fmla="*/ 4374051 h 6858000"/>
              <a:gd name="connsiteX194" fmla="*/ 4383389 w 7472601"/>
              <a:gd name="connsiteY194" fmla="*/ 4184369 h 6858000"/>
              <a:gd name="connsiteX195" fmla="*/ 4165508 w 7472601"/>
              <a:gd name="connsiteY195" fmla="*/ 4035196 h 6858000"/>
              <a:gd name="connsiteX196" fmla="*/ 4068162 w 7472601"/>
              <a:gd name="connsiteY196" fmla="*/ 3953394 h 6858000"/>
              <a:gd name="connsiteX197" fmla="*/ 3981416 w 7472601"/>
              <a:gd name="connsiteY197" fmla="*/ 3880482 h 6858000"/>
              <a:gd name="connsiteX198" fmla="*/ 3800147 w 7472601"/>
              <a:gd name="connsiteY198" fmla="*/ 3749872 h 6858000"/>
              <a:gd name="connsiteX199" fmla="*/ 3655073 w 7472601"/>
              <a:gd name="connsiteY199" fmla="*/ 3650884 h 6858000"/>
              <a:gd name="connsiteX200" fmla="*/ 3670252 w 7472601"/>
              <a:gd name="connsiteY200" fmla="*/ 3622798 h 6858000"/>
              <a:gd name="connsiteX201" fmla="*/ 3817258 w 7472601"/>
              <a:gd name="connsiteY201" fmla="*/ 3723577 h 6858000"/>
              <a:gd name="connsiteX202" fmla="*/ 4000461 w 7472601"/>
              <a:gd name="connsiteY202" fmla="*/ 3855966 h 6858000"/>
              <a:gd name="connsiteX203" fmla="*/ 4088180 w 7472601"/>
              <a:gd name="connsiteY203" fmla="*/ 3929774 h 6858000"/>
              <a:gd name="connsiteX204" fmla="*/ 4184555 w 7472601"/>
              <a:gd name="connsiteY204" fmla="*/ 4010683 h 6858000"/>
              <a:gd name="connsiteX205" fmla="*/ 4399563 w 7472601"/>
              <a:gd name="connsiteY205" fmla="*/ 4158106 h 6858000"/>
              <a:gd name="connsiteX206" fmla="*/ 4684469 w 7472601"/>
              <a:gd name="connsiteY206" fmla="*/ 4364680 h 6858000"/>
              <a:gd name="connsiteX207" fmla="*/ 4690271 w 7472601"/>
              <a:gd name="connsiteY207" fmla="*/ 4370034 h 6858000"/>
              <a:gd name="connsiteX208" fmla="*/ 4136093 w 7472601"/>
              <a:gd name="connsiteY208" fmla="*/ 3858466 h 6858000"/>
              <a:gd name="connsiteX209" fmla="*/ 3670252 w 7472601"/>
              <a:gd name="connsiteY209" fmla="*/ 3622798 h 6858000"/>
              <a:gd name="connsiteX210" fmla="*/ 4440129 w 7472601"/>
              <a:gd name="connsiteY210" fmla="*/ 3448571 h 6858000"/>
              <a:gd name="connsiteX211" fmla="*/ 4856525 w 7472601"/>
              <a:gd name="connsiteY211" fmla="*/ 3915351 h 6858000"/>
              <a:gd name="connsiteX212" fmla="*/ 5059055 w 7472601"/>
              <a:gd name="connsiteY212" fmla="*/ 4108918 h 6858000"/>
              <a:gd name="connsiteX213" fmla="*/ 5290070 w 7472601"/>
              <a:gd name="connsiteY213" fmla="*/ 4263619 h 6858000"/>
              <a:gd name="connsiteX214" fmla="*/ 4834991 w 7472601"/>
              <a:gd name="connsiteY214" fmla="*/ 3830985 h 6858000"/>
              <a:gd name="connsiteX215" fmla="*/ 4440129 w 7472601"/>
              <a:gd name="connsiteY215" fmla="*/ 3448571 h 6858000"/>
              <a:gd name="connsiteX216" fmla="*/ 4441737 w 7472601"/>
              <a:gd name="connsiteY216" fmla="*/ 3399734 h 6858000"/>
              <a:gd name="connsiteX217" fmla="*/ 4431236 w 7472601"/>
              <a:gd name="connsiteY217" fmla="*/ 3400954 h 6858000"/>
              <a:gd name="connsiteX218" fmla="*/ 4557150 w 7472601"/>
              <a:gd name="connsiteY218" fmla="*/ 3510023 h 6858000"/>
              <a:gd name="connsiteX219" fmla="*/ 4856936 w 7472601"/>
              <a:gd name="connsiteY219" fmla="*/ 3809146 h 6858000"/>
              <a:gd name="connsiteX220" fmla="*/ 5111996 w 7472601"/>
              <a:gd name="connsiteY220" fmla="*/ 4065759 h 6858000"/>
              <a:gd name="connsiteX221" fmla="*/ 5388878 w 7472601"/>
              <a:gd name="connsiteY221" fmla="*/ 4300185 h 6858000"/>
              <a:gd name="connsiteX222" fmla="*/ 5425556 w 7472601"/>
              <a:gd name="connsiteY222" fmla="*/ 4308967 h 6858000"/>
              <a:gd name="connsiteX223" fmla="*/ 4943646 w 7472601"/>
              <a:gd name="connsiteY223" fmla="*/ 3822916 h 6858000"/>
              <a:gd name="connsiteX224" fmla="*/ 4594837 w 7472601"/>
              <a:gd name="connsiteY224" fmla="*/ 3532274 h 6858000"/>
              <a:gd name="connsiteX225" fmla="*/ 4441737 w 7472601"/>
              <a:gd name="connsiteY225" fmla="*/ 3399734 h 6858000"/>
              <a:gd name="connsiteX226" fmla="*/ 5425834 w 7472601"/>
              <a:gd name="connsiteY226" fmla="*/ 3162785 h 6858000"/>
              <a:gd name="connsiteX227" fmla="*/ 5401644 w 7472601"/>
              <a:gd name="connsiteY227" fmla="*/ 3617847 h 6858000"/>
              <a:gd name="connsiteX228" fmla="*/ 5467256 w 7472601"/>
              <a:gd name="connsiteY228" fmla="*/ 4175494 h 6858000"/>
              <a:gd name="connsiteX229" fmla="*/ 5448069 w 7472601"/>
              <a:gd name="connsiteY229" fmla="*/ 3567554 h 6858000"/>
              <a:gd name="connsiteX230" fmla="*/ 5425834 w 7472601"/>
              <a:gd name="connsiteY230" fmla="*/ 3162785 h 6858000"/>
              <a:gd name="connsiteX231" fmla="*/ 1318687 w 7472601"/>
              <a:gd name="connsiteY231" fmla="*/ 3113840 h 6858000"/>
              <a:gd name="connsiteX232" fmla="*/ 1066793 w 7472601"/>
              <a:gd name="connsiteY232" fmla="*/ 3212171 h 6858000"/>
              <a:gd name="connsiteX233" fmla="*/ 993319 w 7472601"/>
              <a:gd name="connsiteY233" fmla="*/ 3247648 h 6858000"/>
              <a:gd name="connsiteX234" fmla="*/ 853081 w 7472601"/>
              <a:gd name="connsiteY234" fmla="*/ 3312410 h 6858000"/>
              <a:gd name="connsiteX235" fmla="*/ 805957 w 7472601"/>
              <a:gd name="connsiteY235" fmla="*/ 3330443 h 6858000"/>
              <a:gd name="connsiteX236" fmla="*/ 1318687 w 7472601"/>
              <a:gd name="connsiteY236" fmla="*/ 3113840 h 6858000"/>
              <a:gd name="connsiteX237" fmla="*/ 5453702 w 7472601"/>
              <a:gd name="connsiteY237" fmla="*/ 3090882 h 6858000"/>
              <a:gd name="connsiteX238" fmla="*/ 5480135 w 7472601"/>
              <a:gd name="connsiteY238" fmla="*/ 3565802 h 6858000"/>
              <a:gd name="connsiteX239" fmla="*/ 5499023 w 7472601"/>
              <a:gd name="connsiteY239" fmla="*/ 4166310 h 6858000"/>
              <a:gd name="connsiteX240" fmla="*/ 5547022 w 7472601"/>
              <a:gd name="connsiteY240" fmla="*/ 3607838 h 6858000"/>
              <a:gd name="connsiteX241" fmla="*/ 5515964 w 7472601"/>
              <a:gd name="connsiteY241" fmla="*/ 3378541 h 6858000"/>
              <a:gd name="connsiteX242" fmla="*/ 5453702 w 7472601"/>
              <a:gd name="connsiteY242" fmla="*/ 3090882 h 6858000"/>
              <a:gd name="connsiteX243" fmla="*/ 1238695 w 7472601"/>
              <a:gd name="connsiteY243" fmla="*/ 3076820 h 6858000"/>
              <a:gd name="connsiteX244" fmla="*/ 716371 w 7472601"/>
              <a:gd name="connsiteY244" fmla="*/ 3293249 h 6858000"/>
              <a:gd name="connsiteX245" fmla="*/ 579522 w 7472601"/>
              <a:gd name="connsiteY245" fmla="*/ 3371759 h 6858000"/>
              <a:gd name="connsiteX246" fmla="*/ 600288 w 7472601"/>
              <a:gd name="connsiteY246" fmla="*/ 3365555 h 6858000"/>
              <a:gd name="connsiteX247" fmla="*/ 840692 w 7472601"/>
              <a:gd name="connsiteY247" fmla="*/ 3284921 h 6858000"/>
              <a:gd name="connsiteX248" fmla="*/ 979248 w 7472601"/>
              <a:gd name="connsiteY248" fmla="*/ 3221003 h 6858000"/>
              <a:gd name="connsiteX249" fmla="*/ 1053282 w 7472601"/>
              <a:gd name="connsiteY249" fmla="*/ 3185247 h 6858000"/>
              <a:gd name="connsiteX250" fmla="*/ 1320603 w 7472601"/>
              <a:gd name="connsiteY250" fmla="*/ 3081281 h 6858000"/>
              <a:gd name="connsiteX251" fmla="*/ 1238695 w 7472601"/>
              <a:gd name="connsiteY251" fmla="*/ 3076820 h 6858000"/>
              <a:gd name="connsiteX252" fmla="*/ 5425627 w 7472601"/>
              <a:gd name="connsiteY252" fmla="*/ 2954192 h 6858000"/>
              <a:gd name="connsiteX253" fmla="*/ 5470770 w 7472601"/>
              <a:gd name="connsiteY253" fmla="*/ 3005435 h 6858000"/>
              <a:gd name="connsiteX254" fmla="*/ 5519779 w 7472601"/>
              <a:gd name="connsiteY254" fmla="*/ 4359223 h 6858000"/>
              <a:gd name="connsiteX255" fmla="*/ 5520293 w 7472601"/>
              <a:gd name="connsiteY255" fmla="*/ 4360602 h 6858000"/>
              <a:gd name="connsiteX256" fmla="*/ 5767221 w 7472601"/>
              <a:gd name="connsiteY256" fmla="*/ 4665564 h 6858000"/>
              <a:gd name="connsiteX257" fmla="*/ 6937169 w 7472601"/>
              <a:gd name="connsiteY257" fmla="*/ 4815941 h 6858000"/>
              <a:gd name="connsiteX258" fmla="*/ 6953922 w 7472601"/>
              <a:gd name="connsiteY258" fmla="*/ 4890068 h 6858000"/>
              <a:gd name="connsiteX259" fmla="*/ 6071359 w 7472601"/>
              <a:gd name="connsiteY259" fmla="*/ 4770770 h 6858000"/>
              <a:gd name="connsiteX260" fmla="*/ 6038839 w 7472601"/>
              <a:gd name="connsiteY260" fmla="*/ 4764474 h 6858000"/>
              <a:gd name="connsiteX261" fmla="*/ 6038706 w 7472601"/>
              <a:gd name="connsiteY261" fmla="*/ 4763847 h 6858000"/>
              <a:gd name="connsiteX262" fmla="*/ 6037784 w 7472601"/>
              <a:gd name="connsiteY262" fmla="*/ 4764270 h 6858000"/>
              <a:gd name="connsiteX263" fmla="*/ 6038839 w 7472601"/>
              <a:gd name="connsiteY263" fmla="*/ 4764474 h 6858000"/>
              <a:gd name="connsiteX264" fmla="*/ 6040338 w 7472601"/>
              <a:gd name="connsiteY264" fmla="*/ 4771418 h 6858000"/>
              <a:gd name="connsiteX265" fmla="*/ 6024488 w 7472601"/>
              <a:gd name="connsiteY265" fmla="*/ 4809903 h 6858000"/>
              <a:gd name="connsiteX266" fmla="*/ 5599771 w 7472601"/>
              <a:gd name="connsiteY266" fmla="*/ 5509652 h 6858000"/>
              <a:gd name="connsiteX267" fmla="*/ 5548843 w 7472601"/>
              <a:gd name="connsiteY267" fmla="*/ 5563845 h 6858000"/>
              <a:gd name="connsiteX268" fmla="*/ 5940952 w 7472601"/>
              <a:gd name="connsiteY268" fmla="*/ 6250028 h 6858000"/>
              <a:gd name="connsiteX269" fmla="*/ 6043441 w 7472601"/>
              <a:gd name="connsiteY269" fmla="*/ 6665847 h 6858000"/>
              <a:gd name="connsiteX270" fmla="*/ 6093432 w 7472601"/>
              <a:gd name="connsiteY270" fmla="*/ 6858000 h 6858000"/>
              <a:gd name="connsiteX271" fmla="*/ 6034344 w 7472601"/>
              <a:gd name="connsiteY271" fmla="*/ 6858000 h 6858000"/>
              <a:gd name="connsiteX272" fmla="*/ 6026679 w 7472601"/>
              <a:gd name="connsiteY272" fmla="*/ 6836959 h 6858000"/>
              <a:gd name="connsiteX273" fmla="*/ 5800441 w 7472601"/>
              <a:gd name="connsiteY273" fmla="*/ 6335286 h 6858000"/>
              <a:gd name="connsiteX274" fmla="*/ 5526562 w 7472601"/>
              <a:gd name="connsiteY274" fmla="*/ 5705388 h 6858000"/>
              <a:gd name="connsiteX275" fmla="*/ 5519640 w 7472601"/>
              <a:gd name="connsiteY275" fmla="*/ 5683774 h 6858000"/>
              <a:gd name="connsiteX276" fmla="*/ 5844559 w 7472601"/>
              <a:gd name="connsiteY276" fmla="*/ 6553349 h 6858000"/>
              <a:gd name="connsiteX277" fmla="*/ 5975994 w 7472601"/>
              <a:gd name="connsiteY277" fmla="*/ 6858000 h 6858000"/>
              <a:gd name="connsiteX278" fmla="*/ 5898547 w 7472601"/>
              <a:gd name="connsiteY278" fmla="*/ 6858000 h 6858000"/>
              <a:gd name="connsiteX279" fmla="*/ 5682041 w 7472601"/>
              <a:gd name="connsiteY279" fmla="*/ 6355860 h 6858000"/>
              <a:gd name="connsiteX280" fmla="*/ 5461758 w 7472601"/>
              <a:gd name="connsiteY280" fmla="*/ 5820220 h 6858000"/>
              <a:gd name="connsiteX281" fmla="*/ 5237282 w 7472601"/>
              <a:gd name="connsiteY281" fmla="*/ 6579086 h 6858000"/>
              <a:gd name="connsiteX282" fmla="*/ 5115009 w 7472601"/>
              <a:gd name="connsiteY282" fmla="*/ 6858000 h 6858000"/>
              <a:gd name="connsiteX283" fmla="*/ 5028074 w 7472601"/>
              <a:gd name="connsiteY283" fmla="*/ 6858000 h 6858000"/>
              <a:gd name="connsiteX284" fmla="*/ 5079508 w 7472601"/>
              <a:gd name="connsiteY284" fmla="*/ 6749074 h 6858000"/>
              <a:gd name="connsiteX285" fmla="*/ 5371846 w 7472601"/>
              <a:gd name="connsiteY285" fmla="*/ 5924413 h 6858000"/>
              <a:gd name="connsiteX286" fmla="*/ 5270512 w 7472601"/>
              <a:gd name="connsiteY286" fmla="*/ 6138975 h 6858000"/>
              <a:gd name="connsiteX287" fmla="*/ 5062409 w 7472601"/>
              <a:gd name="connsiteY287" fmla="*/ 6653544 h 6858000"/>
              <a:gd name="connsiteX288" fmla="*/ 5036628 w 7472601"/>
              <a:gd name="connsiteY288" fmla="*/ 6754247 h 6858000"/>
              <a:gd name="connsiteX289" fmla="*/ 5009112 w 7472601"/>
              <a:gd name="connsiteY289" fmla="*/ 6858000 h 6858000"/>
              <a:gd name="connsiteX290" fmla="*/ 4976679 w 7472601"/>
              <a:gd name="connsiteY290" fmla="*/ 6858000 h 6858000"/>
              <a:gd name="connsiteX291" fmla="*/ 5006537 w 7472601"/>
              <a:gd name="connsiteY291" fmla="*/ 6747068 h 6858000"/>
              <a:gd name="connsiteX292" fmla="*/ 5032723 w 7472601"/>
              <a:gd name="connsiteY292" fmla="*/ 6644957 h 6858000"/>
              <a:gd name="connsiteX293" fmla="*/ 5242949 w 7472601"/>
              <a:gd name="connsiteY293" fmla="*/ 6125175 h 6858000"/>
              <a:gd name="connsiteX294" fmla="*/ 5286321 w 7472601"/>
              <a:gd name="connsiteY294" fmla="*/ 6033555 h 6858000"/>
              <a:gd name="connsiteX295" fmla="*/ 5008210 w 7472601"/>
              <a:gd name="connsiteY295" fmla="*/ 6649194 h 6858000"/>
              <a:gd name="connsiteX296" fmla="*/ 4986321 w 7472601"/>
              <a:gd name="connsiteY296" fmla="*/ 6765687 h 6858000"/>
              <a:gd name="connsiteX297" fmla="*/ 4973474 w 7472601"/>
              <a:gd name="connsiteY297" fmla="*/ 6858000 h 6858000"/>
              <a:gd name="connsiteX298" fmla="*/ 4907178 w 7472601"/>
              <a:gd name="connsiteY298" fmla="*/ 6858000 h 6858000"/>
              <a:gd name="connsiteX299" fmla="*/ 4910810 w 7472601"/>
              <a:gd name="connsiteY299" fmla="*/ 6829660 h 6858000"/>
              <a:gd name="connsiteX300" fmla="*/ 4987461 w 7472601"/>
              <a:gd name="connsiteY300" fmla="*/ 6432994 h 6858000"/>
              <a:gd name="connsiteX301" fmla="*/ 5179262 w 7472601"/>
              <a:gd name="connsiteY301" fmla="*/ 6035044 h 6858000"/>
              <a:gd name="connsiteX302" fmla="*/ 4689678 w 7472601"/>
              <a:gd name="connsiteY302" fmla="*/ 6440241 h 6858000"/>
              <a:gd name="connsiteX303" fmla="*/ 4477543 w 7472601"/>
              <a:gd name="connsiteY303" fmla="*/ 6674836 h 6858000"/>
              <a:gd name="connsiteX304" fmla="*/ 4329957 w 7472601"/>
              <a:gd name="connsiteY304" fmla="*/ 6858000 h 6858000"/>
              <a:gd name="connsiteX305" fmla="*/ 4218595 w 7472601"/>
              <a:gd name="connsiteY305" fmla="*/ 6858000 h 6858000"/>
              <a:gd name="connsiteX306" fmla="*/ 4368888 w 7472601"/>
              <a:gd name="connsiteY306" fmla="*/ 6668412 h 6858000"/>
              <a:gd name="connsiteX307" fmla="*/ 4563091 w 7472601"/>
              <a:gd name="connsiteY307" fmla="*/ 6442508 h 6858000"/>
              <a:gd name="connsiteX308" fmla="*/ 5387324 w 7472601"/>
              <a:gd name="connsiteY308" fmla="*/ 5705830 h 6858000"/>
              <a:gd name="connsiteX309" fmla="*/ 5073620 w 7472601"/>
              <a:gd name="connsiteY309" fmla="*/ 5955437 h 6858000"/>
              <a:gd name="connsiteX310" fmla="*/ 4689789 w 7472601"/>
              <a:gd name="connsiteY310" fmla="*/ 6268382 h 6858000"/>
              <a:gd name="connsiteX311" fmla="*/ 4418722 w 7472601"/>
              <a:gd name="connsiteY311" fmla="*/ 6570886 h 6858000"/>
              <a:gd name="connsiteX312" fmla="*/ 4214944 w 7472601"/>
              <a:gd name="connsiteY312" fmla="*/ 6858000 h 6858000"/>
              <a:gd name="connsiteX313" fmla="*/ 4177898 w 7472601"/>
              <a:gd name="connsiteY313" fmla="*/ 6858000 h 6858000"/>
              <a:gd name="connsiteX314" fmla="*/ 4391597 w 7472601"/>
              <a:gd name="connsiteY314" fmla="*/ 6556370 h 6858000"/>
              <a:gd name="connsiteX315" fmla="*/ 4668889 w 7472601"/>
              <a:gd name="connsiteY315" fmla="*/ 6246399 h 6858000"/>
              <a:gd name="connsiteX316" fmla="*/ 5055427 w 7472601"/>
              <a:gd name="connsiteY316" fmla="*/ 5931476 h 6858000"/>
              <a:gd name="connsiteX317" fmla="*/ 5371814 w 7472601"/>
              <a:gd name="connsiteY317" fmla="*/ 5678975 h 6858000"/>
              <a:gd name="connsiteX318" fmla="*/ 4987918 w 7472601"/>
              <a:gd name="connsiteY318" fmla="*/ 5838701 h 6858000"/>
              <a:gd name="connsiteX319" fmla="*/ 4317146 w 7472601"/>
              <a:gd name="connsiteY319" fmla="*/ 6587716 h 6858000"/>
              <a:gd name="connsiteX320" fmla="*/ 4171627 w 7472601"/>
              <a:gd name="connsiteY320" fmla="*/ 6858000 h 6858000"/>
              <a:gd name="connsiteX321" fmla="*/ 4081585 w 7472601"/>
              <a:gd name="connsiteY321" fmla="*/ 6858000 h 6858000"/>
              <a:gd name="connsiteX322" fmla="*/ 4238603 w 7472601"/>
              <a:gd name="connsiteY322" fmla="*/ 6559341 h 6858000"/>
              <a:gd name="connsiteX323" fmla="*/ 4778333 w 7472601"/>
              <a:gd name="connsiteY323" fmla="*/ 5873626 h 6858000"/>
              <a:gd name="connsiteX324" fmla="*/ 5414185 w 7472601"/>
              <a:gd name="connsiteY324" fmla="*/ 5573882 h 6858000"/>
              <a:gd name="connsiteX325" fmla="*/ 5959648 w 7472601"/>
              <a:gd name="connsiteY325" fmla="*/ 4760797 h 6858000"/>
              <a:gd name="connsiteX326" fmla="*/ 5355019 w 7472601"/>
              <a:gd name="connsiteY326" fmla="*/ 4734672 h 6858000"/>
              <a:gd name="connsiteX327" fmla="*/ 5083565 w 7472601"/>
              <a:gd name="connsiteY327" fmla="*/ 5179121 h 6858000"/>
              <a:gd name="connsiteX328" fmla="*/ 4713577 w 7472601"/>
              <a:gd name="connsiteY328" fmla="*/ 5616803 h 6858000"/>
              <a:gd name="connsiteX329" fmla="*/ 3989559 w 7472601"/>
              <a:gd name="connsiteY329" fmla="*/ 6145945 h 6858000"/>
              <a:gd name="connsiteX330" fmla="*/ 3939824 w 7472601"/>
              <a:gd name="connsiteY330" fmla="*/ 6066900 h 6858000"/>
              <a:gd name="connsiteX331" fmla="*/ 4584537 w 7472601"/>
              <a:gd name="connsiteY331" fmla="*/ 5324826 h 6858000"/>
              <a:gd name="connsiteX332" fmla="*/ 5037105 w 7472601"/>
              <a:gd name="connsiteY332" fmla="*/ 5088765 h 6858000"/>
              <a:gd name="connsiteX333" fmla="*/ 5039930 w 7472601"/>
              <a:gd name="connsiteY333" fmla="*/ 5089585 h 6858000"/>
              <a:gd name="connsiteX334" fmla="*/ 5263764 w 7472601"/>
              <a:gd name="connsiteY334" fmla="*/ 4735525 h 6858000"/>
              <a:gd name="connsiteX335" fmla="*/ 4086300 w 7472601"/>
              <a:gd name="connsiteY335" fmla="*/ 4884599 h 6858000"/>
              <a:gd name="connsiteX336" fmla="*/ 4085485 w 7472601"/>
              <a:gd name="connsiteY336" fmla="*/ 4899070 h 6858000"/>
              <a:gd name="connsiteX337" fmla="*/ 3871915 w 7472601"/>
              <a:gd name="connsiteY337" fmla="*/ 5253645 h 6858000"/>
              <a:gd name="connsiteX338" fmla="*/ 3799374 w 7472601"/>
              <a:gd name="connsiteY338" fmla="*/ 5466127 h 6858000"/>
              <a:gd name="connsiteX339" fmla="*/ 3498850 w 7472601"/>
              <a:gd name="connsiteY339" fmla="*/ 6661888 h 6858000"/>
              <a:gd name="connsiteX340" fmla="*/ 3399216 w 7472601"/>
              <a:gd name="connsiteY340" fmla="*/ 6858000 h 6858000"/>
              <a:gd name="connsiteX341" fmla="*/ 3303688 w 7472601"/>
              <a:gd name="connsiteY341" fmla="*/ 6858000 h 6858000"/>
              <a:gd name="connsiteX342" fmla="*/ 3391774 w 7472601"/>
              <a:gd name="connsiteY342" fmla="*/ 6697181 h 6858000"/>
              <a:gd name="connsiteX343" fmla="*/ 3735540 w 7472601"/>
              <a:gd name="connsiteY343" fmla="*/ 5546923 h 6858000"/>
              <a:gd name="connsiteX344" fmla="*/ 3729438 w 7472601"/>
              <a:gd name="connsiteY344" fmla="*/ 5569058 h 6858000"/>
              <a:gd name="connsiteX345" fmla="*/ 3707782 w 7472601"/>
              <a:gd name="connsiteY345" fmla="*/ 5644908 h 6858000"/>
              <a:gd name="connsiteX346" fmla="*/ 3583827 w 7472601"/>
              <a:gd name="connsiteY346" fmla="*/ 6039215 h 6858000"/>
              <a:gd name="connsiteX347" fmla="*/ 3547861 w 7472601"/>
              <a:gd name="connsiteY347" fmla="*/ 6129609 h 6858000"/>
              <a:gd name="connsiteX348" fmla="*/ 3490905 w 7472601"/>
              <a:gd name="connsiteY348" fmla="*/ 6277660 h 6858000"/>
              <a:gd name="connsiteX349" fmla="*/ 3455859 w 7472601"/>
              <a:gd name="connsiteY349" fmla="*/ 6391301 h 6858000"/>
              <a:gd name="connsiteX350" fmla="*/ 3429112 w 7472601"/>
              <a:gd name="connsiteY350" fmla="*/ 6479469 h 6858000"/>
              <a:gd name="connsiteX351" fmla="*/ 3304862 w 7472601"/>
              <a:gd name="connsiteY351" fmla="*/ 6796476 h 6858000"/>
              <a:gd name="connsiteX352" fmla="*/ 3276071 w 7472601"/>
              <a:gd name="connsiteY352" fmla="*/ 6858000 h 6858000"/>
              <a:gd name="connsiteX353" fmla="*/ 3240805 w 7472601"/>
              <a:gd name="connsiteY353" fmla="*/ 6858000 h 6858000"/>
              <a:gd name="connsiteX354" fmla="*/ 3275917 w 7472601"/>
              <a:gd name="connsiteY354" fmla="*/ 6783192 h 6858000"/>
              <a:gd name="connsiteX355" fmla="*/ 3399358 w 7472601"/>
              <a:gd name="connsiteY355" fmla="*/ 6469011 h 6858000"/>
              <a:gd name="connsiteX356" fmla="*/ 3425650 w 7472601"/>
              <a:gd name="connsiteY356" fmla="*/ 6381333 h 6858000"/>
              <a:gd name="connsiteX357" fmla="*/ 3460661 w 7472601"/>
              <a:gd name="connsiteY357" fmla="*/ 6266763 h 6858000"/>
              <a:gd name="connsiteX358" fmla="*/ 3518021 w 7472601"/>
              <a:gd name="connsiteY358" fmla="*/ 6117298 h 6858000"/>
              <a:gd name="connsiteX359" fmla="*/ 3554035 w 7472601"/>
              <a:gd name="connsiteY359" fmla="*/ 6027832 h 6858000"/>
              <a:gd name="connsiteX360" fmla="*/ 3677174 w 7472601"/>
              <a:gd name="connsiteY360" fmla="*/ 5636351 h 6858000"/>
              <a:gd name="connsiteX361" fmla="*/ 3698819 w 7472601"/>
              <a:gd name="connsiteY361" fmla="*/ 5560503 h 6858000"/>
              <a:gd name="connsiteX362" fmla="*/ 3702094 w 7472601"/>
              <a:gd name="connsiteY362" fmla="*/ 5549194 h 6858000"/>
              <a:gd name="connsiteX363" fmla="*/ 3398355 w 7472601"/>
              <a:gd name="connsiteY363" fmla="*/ 6094603 h 6858000"/>
              <a:gd name="connsiteX364" fmla="*/ 3193941 w 7472601"/>
              <a:gd name="connsiteY364" fmla="*/ 6798775 h 6858000"/>
              <a:gd name="connsiteX365" fmla="*/ 3184140 w 7472601"/>
              <a:gd name="connsiteY365" fmla="*/ 6858000 h 6858000"/>
              <a:gd name="connsiteX366" fmla="*/ 3099978 w 7472601"/>
              <a:gd name="connsiteY366" fmla="*/ 6858000 h 6858000"/>
              <a:gd name="connsiteX367" fmla="*/ 3101556 w 7472601"/>
              <a:gd name="connsiteY367" fmla="*/ 6843337 h 6858000"/>
              <a:gd name="connsiteX368" fmla="*/ 3370162 w 7472601"/>
              <a:gd name="connsiteY368" fmla="*/ 5785550 h 6858000"/>
              <a:gd name="connsiteX369" fmla="*/ 3746477 w 7472601"/>
              <a:gd name="connsiteY369" fmla="*/ 5377889 h 6858000"/>
              <a:gd name="connsiteX370" fmla="*/ 3863399 w 7472601"/>
              <a:gd name="connsiteY370" fmla="*/ 5087257 h 6858000"/>
              <a:gd name="connsiteX371" fmla="*/ 3968712 w 7472601"/>
              <a:gd name="connsiteY371" fmla="*/ 4913989 h 6858000"/>
              <a:gd name="connsiteX372" fmla="*/ 2792390 w 7472601"/>
              <a:gd name="connsiteY372" fmla="*/ 5382974 h 6858000"/>
              <a:gd name="connsiteX373" fmla="*/ 2714982 w 7472601"/>
              <a:gd name="connsiteY373" fmla="*/ 5427051 h 6858000"/>
              <a:gd name="connsiteX374" fmla="*/ 2813361 w 7472601"/>
              <a:gd name="connsiteY374" fmla="*/ 6023912 h 6858000"/>
              <a:gd name="connsiteX375" fmla="*/ 2688430 w 7472601"/>
              <a:gd name="connsiteY375" fmla="*/ 6801564 h 6858000"/>
              <a:gd name="connsiteX376" fmla="*/ 2629626 w 7472601"/>
              <a:gd name="connsiteY376" fmla="*/ 6763394 h 6858000"/>
              <a:gd name="connsiteX377" fmla="*/ 2565328 w 7472601"/>
              <a:gd name="connsiteY377" fmla="*/ 5516399 h 6858000"/>
              <a:gd name="connsiteX378" fmla="*/ 1922999 w 7472601"/>
              <a:gd name="connsiteY378" fmla="*/ 5980343 h 6858000"/>
              <a:gd name="connsiteX379" fmla="*/ 1950261 w 7472601"/>
              <a:gd name="connsiteY379" fmla="*/ 6405858 h 6858000"/>
              <a:gd name="connsiteX380" fmla="*/ 2365554 w 7472601"/>
              <a:gd name="connsiteY380" fmla="*/ 6759107 h 6858000"/>
              <a:gd name="connsiteX381" fmla="*/ 2424142 w 7472601"/>
              <a:gd name="connsiteY381" fmla="*/ 6858000 h 6858000"/>
              <a:gd name="connsiteX382" fmla="*/ 2395994 w 7472601"/>
              <a:gd name="connsiteY382" fmla="*/ 6858000 h 6858000"/>
              <a:gd name="connsiteX383" fmla="*/ 2392863 w 7472601"/>
              <a:gd name="connsiteY383" fmla="*/ 6852964 h 6858000"/>
              <a:gd name="connsiteX384" fmla="*/ 2017589 w 7472601"/>
              <a:gd name="connsiteY384" fmla="*/ 6493982 h 6858000"/>
              <a:gd name="connsiteX385" fmla="*/ 2147336 w 7472601"/>
              <a:gd name="connsiteY385" fmla="*/ 6594052 h 6858000"/>
              <a:gd name="connsiteX386" fmla="*/ 2207047 w 7472601"/>
              <a:gd name="connsiteY386" fmla="*/ 6654540 h 6858000"/>
              <a:gd name="connsiteX387" fmla="*/ 2299106 w 7472601"/>
              <a:gd name="connsiteY387" fmla="*/ 6778931 h 6858000"/>
              <a:gd name="connsiteX388" fmla="*/ 2314430 w 7472601"/>
              <a:gd name="connsiteY388" fmla="*/ 6801144 h 6858000"/>
              <a:gd name="connsiteX389" fmla="*/ 2352406 w 7472601"/>
              <a:gd name="connsiteY389" fmla="*/ 6858000 h 6858000"/>
              <a:gd name="connsiteX390" fmla="*/ 2314492 w 7472601"/>
              <a:gd name="connsiteY390" fmla="*/ 6858000 h 6858000"/>
              <a:gd name="connsiteX391" fmla="*/ 2288095 w 7472601"/>
              <a:gd name="connsiteY391" fmla="*/ 6818030 h 6858000"/>
              <a:gd name="connsiteX392" fmla="*/ 2272768 w 7472601"/>
              <a:gd name="connsiteY392" fmla="*/ 6795822 h 6858000"/>
              <a:gd name="connsiteX393" fmla="*/ 2182715 w 7472601"/>
              <a:gd name="connsiteY393" fmla="*/ 6675071 h 6858000"/>
              <a:gd name="connsiteX394" fmla="*/ 2032061 w 7472601"/>
              <a:gd name="connsiteY394" fmla="*/ 6541380 h 6858000"/>
              <a:gd name="connsiteX395" fmla="*/ 2257220 w 7472601"/>
              <a:gd name="connsiteY395" fmla="*/ 6826257 h 6858000"/>
              <a:gd name="connsiteX396" fmla="*/ 2281324 w 7472601"/>
              <a:gd name="connsiteY396" fmla="*/ 6858000 h 6858000"/>
              <a:gd name="connsiteX397" fmla="*/ 2242860 w 7472601"/>
              <a:gd name="connsiteY397" fmla="*/ 6858000 h 6858000"/>
              <a:gd name="connsiteX398" fmla="*/ 2232818 w 7472601"/>
              <a:gd name="connsiteY398" fmla="*/ 6844926 h 6858000"/>
              <a:gd name="connsiteX399" fmla="*/ 1990172 w 7472601"/>
              <a:gd name="connsiteY399" fmla="*/ 6542121 h 6858000"/>
              <a:gd name="connsiteX400" fmla="*/ 2124090 w 7472601"/>
              <a:gd name="connsiteY400" fmla="*/ 6761017 h 6858000"/>
              <a:gd name="connsiteX401" fmla="*/ 2200380 w 7472601"/>
              <a:gd name="connsiteY401" fmla="*/ 6858000 h 6858000"/>
              <a:gd name="connsiteX402" fmla="*/ 2147507 w 7472601"/>
              <a:gd name="connsiteY402" fmla="*/ 6858000 h 6858000"/>
              <a:gd name="connsiteX403" fmla="*/ 2070668 w 7472601"/>
              <a:gd name="connsiteY403" fmla="*/ 6761520 h 6858000"/>
              <a:gd name="connsiteX404" fmla="*/ 1975142 w 7472601"/>
              <a:gd name="connsiteY404" fmla="*/ 6585570 h 6858000"/>
              <a:gd name="connsiteX405" fmla="*/ 2050035 w 7472601"/>
              <a:gd name="connsiteY405" fmla="*/ 6813345 h 6858000"/>
              <a:gd name="connsiteX406" fmla="*/ 2063025 w 7472601"/>
              <a:gd name="connsiteY406" fmla="*/ 6858000 h 6858000"/>
              <a:gd name="connsiteX407" fmla="*/ 2021675 w 7472601"/>
              <a:gd name="connsiteY407" fmla="*/ 6858000 h 6858000"/>
              <a:gd name="connsiteX408" fmla="*/ 2019308 w 7472601"/>
              <a:gd name="connsiteY408" fmla="*/ 6847118 h 6858000"/>
              <a:gd name="connsiteX409" fmla="*/ 1938835 w 7472601"/>
              <a:gd name="connsiteY409" fmla="*/ 6551160 h 6858000"/>
              <a:gd name="connsiteX410" fmla="*/ 1953230 w 7472601"/>
              <a:gd name="connsiteY410" fmla="*/ 6759699 h 6858000"/>
              <a:gd name="connsiteX411" fmla="*/ 1956763 w 7472601"/>
              <a:gd name="connsiteY411" fmla="*/ 6778191 h 6858000"/>
              <a:gd name="connsiteX412" fmla="*/ 1967925 w 7472601"/>
              <a:gd name="connsiteY412" fmla="*/ 6858000 h 6858000"/>
              <a:gd name="connsiteX413" fmla="*/ 1936622 w 7472601"/>
              <a:gd name="connsiteY413" fmla="*/ 6858000 h 6858000"/>
              <a:gd name="connsiteX414" fmla="*/ 1926261 w 7472601"/>
              <a:gd name="connsiteY414" fmla="*/ 6784064 h 6858000"/>
              <a:gd name="connsiteX415" fmla="*/ 1922724 w 7472601"/>
              <a:gd name="connsiteY415" fmla="*/ 6765577 h 6858000"/>
              <a:gd name="connsiteX416" fmla="*/ 1904650 w 7472601"/>
              <a:gd name="connsiteY416" fmla="*/ 6639616 h 6858000"/>
              <a:gd name="connsiteX417" fmla="*/ 1885273 w 7472601"/>
              <a:gd name="connsiteY417" fmla="*/ 6858000 h 6858000"/>
              <a:gd name="connsiteX418" fmla="*/ 1854363 w 7472601"/>
              <a:gd name="connsiteY418" fmla="*/ 6858000 h 6858000"/>
              <a:gd name="connsiteX419" fmla="*/ 1880391 w 7472601"/>
              <a:gd name="connsiteY419" fmla="*/ 6603796 h 6858000"/>
              <a:gd name="connsiteX420" fmla="*/ 1818273 w 7472601"/>
              <a:gd name="connsiteY420" fmla="*/ 6715729 h 6858000"/>
              <a:gd name="connsiteX421" fmla="*/ 1794691 w 7472601"/>
              <a:gd name="connsiteY421" fmla="*/ 6843239 h 6858000"/>
              <a:gd name="connsiteX422" fmla="*/ 1794914 w 7472601"/>
              <a:gd name="connsiteY422" fmla="*/ 6858000 h 6858000"/>
              <a:gd name="connsiteX423" fmla="*/ 1746128 w 7472601"/>
              <a:gd name="connsiteY423" fmla="*/ 6858000 h 6858000"/>
              <a:gd name="connsiteX424" fmla="*/ 1753934 w 7472601"/>
              <a:gd name="connsiteY424" fmla="*/ 6724796 h 6858000"/>
              <a:gd name="connsiteX425" fmla="*/ 1792053 w 7472601"/>
              <a:gd name="connsiteY425" fmla="*/ 6572396 h 6858000"/>
              <a:gd name="connsiteX426" fmla="*/ 1862248 w 7472601"/>
              <a:gd name="connsiteY426" fmla="*/ 6266397 h 6858000"/>
              <a:gd name="connsiteX427" fmla="*/ 1862250 w 7472601"/>
              <a:gd name="connsiteY427" fmla="*/ 6033531 h 6858000"/>
              <a:gd name="connsiteX428" fmla="*/ 1211999 w 7472601"/>
              <a:gd name="connsiteY428" fmla="*/ 6683610 h 6858000"/>
              <a:gd name="connsiteX429" fmla="*/ 1213266 w 7472601"/>
              <a:gd name="connsiteY429" fmla="*/ 6691947 h 6858000"/>
              <a:gd name="connsiteX430" fmla="*/ 1203370 w 7472601"/>
              <a:gd name="connsiteY430" fmla="*/ 6850676 h 6858000"/>
              <a:gd name="connsiteX431" fmla="*/ 1203671 w 7472601"/>
              <a:gd name="connsiteY431" fmla="*/ 6858000 h 6858000"/>
              <a:gd name="connsiteX432" fmla="*/ 1143180 w 7472601"/>
              <a:gd name="connsiteY432" fmla="*/ 6858000 h 6858000"/>
              <a:gd name="connsiteX433" fmla="*/ 1142176 w 7472601"/>
              <a:gd name="connsiteY433" fmla="*/ 6766045 h 6858000"/>
              <a:gd name="connsiteX434" fmla="*/ 1067484 w 7472601"/>
              <a:gd name="connsiteY434" fmla="*/ 6858000 h 6858000"/>
              <a:gd name="connsiteX435" fmla="*/ 953928 w 7472601"/>
              <a:gd name="connsiteY435" fmla="*/ 6858000 h 6858000"/>
              <a:gd name="connsiteX436" fmla="*/ 959715 w 7472601"/>
              <a:gd name="connsiteY436" fmla="*/ 6850185 h 6858000"/>
              <a:gd name="connsiteX437" fmla="*/ 1483788 w 7472601"/>
              <a:gd name="connsiteY437" fmla="*/ 6259174 h 6858000"/>
              <a:gd name="connsiteX438" fmla="*/ 1100671 w 7472601"/>
              <a:gd name="connsiteY438" fmla="*/ 6252137 h 6858000"/>
              <a:gd name="connsiteX439" fmla="*/ 1090144 w 7472601"/>
              <a:gd name="connsiteY439" fmla="*/ 6256748 h 6858000"/>
              <a:gd name="connsiteX440" fmla="*/ 1095872 w 7472601"/>
              <a:gd name="connsiteY440" fmla="*/ 6271892 h 6858000"/>
              <a:gd name="connsiteX441" fmla="*/ 262785 w 7472601"/>
              <a:gd name="connsiteY441" fmla="*/ 6845450 h 6858000"/>
              <a:gd name="connsiteX442" fmla="*/ 209968 w 7472601"/>
              <a:gd name="connsiteY442" fmla="*/ 6770713 h 6858000"/>
              <a:gd name="connsiteX443" fmla="*/ 873460 w 7472601"/>
              <a:gd name="connsiteY443" fmla="*/ 6253768 h 6858000"/>
              <a:gd name="connsiteX444" fmla="*/ 192686 w 7472601"/>
              <a:gd name="connsiteY444" fmla="*/ 5849257 h 6858000"/>
              <a:gd name="connsiteX445" fmla="*/ 4696 w 7472601"/>
              <a:gd name="connsiteY445" fmla="*/ 5697668 h 6858000"/>
              <a:gd name="connsiteX446" fmla="*/ 0 w 7472601"/>
              <a:gd name="connsiteY446" fmla="*/ 5689984 h 6858000"/>
              <a:gd name="connsiteX447" fmla="*/ 0 w 7472601"/>
              <a:gd name="connsiteY447" fmla="*/ 5513472 h 6858000"/>
              <a:gd name="connsiteX448" fmla="*/ 174101 w 7472601"/>
              <a:gd name="connsiteY448" fmla="*/ 5620277 h 6858000"/>
              <a:gd name="connsiteX449" fmla="*/ 891800 w 7472601"/>
              <a:gd name="connsiteY449" fmla="*/ 6036935 h 6858000"/>
              <a:gd name="connsiteX450" fmla="*/ 1072219 w 7472601"/>
              <a:gd name="connsiteY450" fmla="*/ 6169443 h 6858000"/>
              <a:gd name="connsiteX451" fmla="*/ 1074117 w 7472601"/>
              <a:gd name="connsiteY451" fmla="*/ 6170301 h 6858000"/>
              <a:gd name="connsiteX452" fmla="*/ 1083114 w 7472601"/>
              <a:gd name="connsiteY452" fmla="*/ 6174131 h 6858000"/>
              <a:gd name="connsiteX453" fmla="*/ 1543010 w 7472601"/>
              <a:gd name="connsiteY453" fmla="*/ 6191140 h 6858000"/>
              <a:gd name="connsiteX454" fmla="*/ 1551080 w 7472601"/>
              <a:gd name="connsiteY454" fmla="*/ 6195006 h 6858000"/>
              <a:gd name="connsiteX455" fmla="*/ 2345443 w 7472601"/>
              <a:gd name="connsiteY455" fmla="*/ 5549882 h 6858000"/>
              <a:gd name="connsiteX456" fmla="*/ 1721499 w 7472601"/>
              <a:gd name="connsiteY456" fmla="*/ 5599969 h 6858000"/>
              <a:gd name="connsiteX457" fmla="*/ 767716 w 7472601"/>
              <a:gd name="connsiteY457" fmla="*/ 5472768 h 6858000"/>
              <a:gd name="connsiteX458" fmla="*/ 722147 w 7472601"/>
              <a:gd name="connsiteY458" fmla="*/ 5393091 h 6858000"/>
              <a:gd name="connsiteX459" fmla="*/ 1485552 w 7472601"/>
              <a:gd name="connsiteY459" fmla="*/ 5313202 h 6858000"/>
              <a:gd name="connsiteX460" fmla="*/ 2143004 w 7472601"/>
              <a:gd name="connsiteY460" fmla="*/ 5402420 h 6858000"/>
              <a:gd name="connsiteX461" fmla="*/ 1933391 w 7472601"/>
              <a:gd name="connsiteY461" fmla="*/ 5156971 h 6858000"/>
              <a:gd name="connsiteX462" fmla="*/ 1827118 w 7472601"/>
              <a:gd name="connsiteY462" fmla="*/ 4968410 h 6858000"/>
              <a:gd name="connsiteX463" fmla="*/ 1837349 w 7472601"/>
              <a:gd name="connsiteY463" fmla="*/ 4956357 h 6858000"/>
              <a:gd name="connsiteX464" fmla="*/ 2162835 w 7472601"/>
              <a:gd name="connsiteY464" fmla="*/ 5187853 h 6858000"/>
              <a:gd name="connsiteX465" fmla="*/ 2257167 w 7472601"/>
              <a:gd name="connsiteY465" fmla="*/ 5462123 h 6858000"/>
              <a:gd name="connsiteX466" fmla="*/ 2261598 w 7472601"/>
              <a:gd name="connsiteY466" fmla="*/ 5467998 h 6858000"/>
              <a:gd name="connsiteX467" fmla="*/ 2437177 w 7472601"/>
              <a:gd name="connsiteY467" fmla="*/ 5479608 h 6858000"/>
              <a:gd name="connsiteX468" fmla="*/ 2445247 w 7472601"/>
              <a:gd name="connsiteY468" fmla="*/ 5483476 h 6858000"/>
              <a:gd name="connsiteX469" fmla="*/ 2743626 w 7472601"/>
              <a:gd name="connsiteY469" fmla="*/ 5304819 h 6858000"/>
              <a:gd name="connsiteX470" fmla="*/ 3048102 w 7472601"/>
              <a:gd name="connsiteY470" fmla="*/ 5150595 h 6858000"/>
              <a:gd name="connsiteX471" fmla="*/ 1799414 w 7472601"/>
              <a:gd name="connsiteY471" fmla="*/ 4694732 h 6858000"/>
              <a:gd name="connsiteX472" fmla="*/ 1771735 w 7472601"/>
              <a:gd name="connsiteY472" fmla="*/ 4619929 h 6858000"/>
              <a:gd name="connsiteX473" fmla="*/ 3104273 w 7472601"/>
              <a:gd name="connsiteY473" fmla="*/ 5076159 h 6858000"/>
              <a:gd name="connsiteX474" fmla="*/ 3113245 w 7472601"/>
              <a:gd name="connsiteY474" fmla="*/ 5090705 h 6858000"/>
              <a:gd name="connsiteX475" fmla="*/ 3126294 w 7472601"/>
              <a:gd name="connsiteY475" fmla="*/ 5114400 h 6858000"/>
              <a:gd name="connsiteX476" fmla="*/ 3937433 w 7472601"/>
              <a:gd name="connsiteY476" fmla="*/ 4830473 h 6858000"/>
              <a:gd name="connsiteX477" fmla="*/ 3590475 w 7472601"/>
              <a:gd name="connsiteY477" fmla="*/ 4597974 h 6858000"/>
              <a:gd name="connsiteX478" fmla="*/ 3100264 w 7472601"/>
              <a:gd name="connsiteY478" fmla="*/ 4579845 h 6858000"/>
              <a:gd name="connsiteX479" fmla="*/ 2183576 w 7472601"/>
              <a:gd name="connsiteY479" fmla="*/ 4227150 h 6858000"/>
              <a:gd name="connsiteX480" fmla="*/ 2151029 w 7472601"/>
              <a:gd name="connsiteY480" fmla="*/ 4146947 h 6858000"/>
              <a:gd name="connsiteX481" fmla="*/ 3563434 w 7472601"/>
              <a:gd name="connsiteY481" fmla="*/ 4469115 h 6858000"/>
              <a:gd name="connsiteX482" fmla="*/ 3177952 w 7472601"/>
              <a:gd name="connsiteY482" fmla="*/ 3657386 h 6858000"/>
              <a:gd name="connsiteX483" fmla="*/ 3189263 w 7472601"/>
              <a:gd name="connsiteY483" fmla="*/ 3625726 h 6858000"/>
              <a:gd name="connsiteX484" fmla="*/ 3560912 w 7472601"/>
              <a:gd name="connsiteY484" fmla="*/ 4079863 h 6858000"/>
              <a:gd name="connsiteX485" fmla="*/ 3626636 w 7472601"/>
              <a:gd name="connsiteY485" fmla="*/ 4512230 h 6858000"/>
              <a:gd name="connsiteX486" fmla="*/ 3653088 w 7472601"/>
              <a:gd name="connsiteY486" fmla="*/ 4521417 h 6858000"/>
              <a:gd name="connsiteX487" fmla="*/ 3988128 w 7472601"/>
              <a:gd name="connsiteY487" fmla="*/ 4817267 h 6858000"/>
              <a:gd name="connsiteX488" fmla="*/ 4830582 w 7472601"/>
              <a:gd name="connsiteY488" fmla="*/ 4676000 h 6858000"/>
              <a:gd name="connsiteX489" fmla="*/ 4830100 w 7472601"/>
              <a:gd name="connsiteY489" fmla="*/ 4675554 h 6858000"/>
              <a:gd name="connsiteX490" fmla="*/ 4036318 w 7472601"/>
              <a:gd name="connsiteY490" fmla="*/ 4147013 h 6858000"/>
              <a:gd name="connsiteX491" fmla="*/ 3432098 w 7472601"/>
              <a:gd name="connsiteY491" fmla="*/ 3537312 h 6858000"/>
              <a:gd name="connsiteX492" fmla="*/ 3446761 w 7472601"/>
              <a:gd name="connsiteY492" fmla="*/ 3461278 h 6858000"/>
              <a:gd name="connsiteX493" fmla="*/ 4419733 w 7472601"/>
              <a:gd name="connsiteY493" fmla="*/ 3963555 h 6858000"/>
              <a:gd name="connsiteX494" fmla="*/ 4781371 w 7472601"/>
              <a:gd name="connsiteY494" fmla="*/ 4458604 h 6858000"/>
              <a:gd name="connsiteX495" fmla="*/ 4780440 w 7472601"/>
              <a:gd name="connsiteY495" fmla="*/ 4470290 h 6858000"/>
              <a:gd name="connsiteX496" fmla="*/ 4898954 w 7472601"/>
              <a:gd name="connsiteY496" fmla="*/ 4662092 h 6858000"/>
              <a:gd name="connsiteX497" fmla="*/ 4900699 w 7472601"/>
              <a:gd name="connsiteY497" fmla="*/ 4670867 h 6858000"/>
              <a:gd name="connsiteX498" fmla="*/ 5714511 w 7472601"/>
              <a:gd name="connsiteY498" fmla="*/ 4663483 h 6858000"/>
              <a:gd name="connsiteX499" fmla="*/ 5464793 w 7472601"/>
              <a:gd name="connsiteY499" fmla="*/ 4393556 h 6858000"/>
              <a:gd name="connsiteX500" fmla="*/ 5461897 w 7472601"/>
              <a:gd name="connsiteY500" fmla="*/ 4390879 h 6858000"/>
              <a:gd name="connsiteX501" fmla="*/ 4294126 w 7472601"/>
              <a:gd name="connsiteY501" fmla="*/ 3303048 h 6858000"/>
              <a:gd name="connsiteX502" fmla="*/ 4305321 w 7472601"/>
              <a:gd name="connsiteY502" fmla="*/ 3256953 h 6858000"/>
              <a:gd name="connsiteX503" fmla="*/ 4949299 w 7472601"/>
              <a:gd name="connsiteY503" fmla="*/ 3766336 h 6858000"/>
              <a:gd name="connsiteX504" fmla="*/ 5291452 w 7472601"/>
              <a:gd name="connsiteY504" fmla="*/ 4076801 h 6858000"/>
              <a:gd name="connsiteX505" fmla="*/ 5434998 w 7472601"/>
              <a:gd name="connsiteY505" fmla="*/ 4254100 h 6858000"/>
              <a:gd name="connsiteX506" fmla="*/ 5351015 w 7472601"/>
              <a:gd name="connsiteY506" fmla="*/ 3760989 h 6858000"/>
              <a:gd name="connsiteX507" fmla="*/ 5413780 w 7472601"/>
              <a:gd name="connsiteY507" fmla="*/ 2966265 h 6858000"/>
              <a:gd name="connsiteX508" fmla="*/ 5425627 w 7472601"/>
              <a:gd name="connsiteY508" fmla="*/ 2954192 h 6858000"/>
              <a:gd name="connsiteX509" fmla="*/ 6604735 w 7472601"/>
              <a:gd name="connsiteY509" fmla="*/ 2041381 h 6858000"/>
              <a:gd name="connsiteX510" fmla="*/ 7204487 w 7472601"/>
              <a:gd name="connsiteY510" fmla="*/ 2742112 h 6858000"/>
              <a:gd name="connsiteX511" fmla="*/ 7131592 w 7472601"/>
              <a:gd name="connsiteY511" fmla="*/ 2672096 h 6858000"/>
              <a:gd name="connsiteX512" fmla="*/ 6996344 w 7472601"/>
              <a:gd name="connsiteY512" fmla="*/ 2518310 h 6858000"/>
              <a:gd name="connsiteX513" fmla="*/ 6735495 w 7472601"/>
              <a:gd name="connsiteY513" fmla="*/ 2196890 h 6858000"/>
              <a:gd name="connsiteX514" fmla="*/ 6721901 w 7472601"/>
              <a:gd name="connsiteY514" fmla="*/ 2179274 h 6858000"/>
              <a:gd name="connsiteX515" fmla="*/ 6604735 w 7472601"/>
              <a:gd name="connsiteY515" fmla="*/ 2041381 h 6858000"/>
              <a:gd name="connsiteX516" fmla="*/ 6591670 w 7472601"/>
              <a:gd name="connsiteY516" fmla="*/ 1988277 h 6858000"/>
              <a:gd name="connsiteX517" fmla="*/ 6747349 w 7472601"/>
              <a:gd name="connsiteY517" fmla="*/ 2160069 h 6858000"/>
              <a:gd name="connsiteX518" fmla="*/ 6760943 w 7472601"/>
              <a:gd name="connsiteY518" fmla="*/ 2177686 h 6858000"/>
              <a:gd name="connsiteX519" fmla="*/ 7021065 w 7472601"/>
              <a:gd name="connsiteY519" fmla="*/ 2498102 h 6858000"/>
              <a:gd name="connsiteX520" fmla="*/ 7155223 w 7472601"/>
              <a:gd name="connsiteY520" fmla="*/ 2650386 h 6858000"/>
              <a:gd name="connsiteX521" fmla="*/ 7203167 w 7472601"/>
              <a:gd name="connsiteY521" fmla="*/ 2697288 h 6858000"/>
              <a:gd name="connsiteX522" fmla="*/ 6937703 w 7472601"/>
              <a:gd name="connsiteY522" fmla="*/ 2321981 h 6858000"/>
              <a:gd name="connsiteX523" fmla="*/ 6591670 w 7472601"/>
              <a:gd name="connsiteY523" fmla="*/ 1988277 h 6858000"/>
              <a:gd name="connsiteX524" fmla="*/ 5798671 w 7472601"/>
              <a:gd name="connsiteY524" fmla="*/ 1981601 h 6858000"/>
              <a:gd name="connsiteX525" fmla="*/ 5754709 w 7472601"/>
              <a:gd name="connsiteY525" fmla="*/ 2071454 h 6858000"/>
              <a:gd name="connsiteX526" fmla="*/ 5763044 w 7472601"/>
              <a:gd name="connsiteY526" fmla="*/ 2842206 h 6858000"/>
              <a:gd name="connsiteX527" fmla="*/ 5764974 w 7472601"/>
              <a:gd name="connsiteY527" fmla="*/ 2799609 h 6858000"/>
              <a:gd name="connsiteX528" fmla="*/ 5767665 w 7472601"/>
              <a:gd name="connsiteY528" fmla="*/ 2666409 h 6858000"/>
              <a:gd name="connsiteX529" fmla="*/ 5763055 w 7472601"/>
              <a:gd name="connsiteY529" fmla="*/ 2579705 h 6858000"/>
              <a:gd name="connsiteX530" fmla="*/ 5758079 w 7472601"/>
              <a:gd name="connsiteY530" fmla="*/ 2492508 h 6858000"/>
              <a:gd name="connsiteX531" fmla="*/ 5779325 w 7472601"/>
              <a:gd name="connsiteY531" fmla="*/ 2197069 h 6858000"/>
              <a:gd name="connsiteX532" fmla="*/ 5798671 w 7472601"/>
              <a:gd name="connsiteY532" fmla="*/ 1981601 h 6858000"/>
              <a:gd name="connsiteX533" fmla="*/ 5829202 w 7472601"/>
              <a:gd name="connsiteY533" fmla="*/ 1971679 h 6858000"/>
              <a:gd name="connsiteX534" fmla="*/ 5809558 w 7472601"/>
              <a:gd name="connsiteY534" fmla="*/ 2198043 h 6858000"/>
              <a:gd name="connsiteX535" fmla="*/ 5788653 w 7472601"/>
              <a:gd name="connsiteY535" fmla="*/ 2489430 h 6858000"/>
              <a:gd name="connsiteX536" fmla="*/ 5793439 w 7472601"/>
              <a:gd name="connsiteY536" fmla="*/ 2575235 h 6858000"/>
              <a:gd name="connsiteX537" fmla="*/ 5796837 w 7472601"/>
              <a:gd name="connsiteY537" fmla="*/ 2637633 h 6858000"/>
              <a:gd name="connsiteX538" fmla="*/ 5818614 w 7472601"/>
              <a:gd name="connsiteY538" fmla="*/ 2473055 h 6858000"/>
              <a:gd name="connsiteX539" fmla="*/ 5829202 w 7472601"/>
              <a:gd name="connsiteY539" fmla="*/ 1971679 h 6858000"/>
              <a:gd name="connsiteX540" fmla="*/ 5911389 w 7472601"/>
              <a:gd name="connsiteY540" fmla="*/ 1898371 h 6858000"/>
              <a:gd name="connsiteX541" fmla="*/ 6237627 w 7472601"/>
              <a:gd name="connsiteY541" fmla="*/ 2231921 h 6858000"/>
              <a:gd name="connsiteX542" fmla="*/ 5911389 w 7472601"/>
              <a:gd name="connsiteY542" fmla="*/ 1898371 h 6858000"/>
              <a:gd name="connsiteX543" fmla="*/ 6944437 w 7472601"/>
              <a:gd name="connsiteY543" fmla="*/ 1575402 h 6858000"/>
              <a:gd name="connsiteX544" fmla="*/ 6304730 w 7472601"/>
              <a:gd name="connsiteY544" fmla="*/ 1766654 h 6858000"/>
              <a:gd name="connsiteX545" fmla="*/ 6944437 w 7472601"/>
              <a:gd name="connsiteY545" fmla="*/ 1575402 h 6858000"/>
              <a:gd name="connsiteX546" fmla="*/ 7019523 w 7472601"/>
              <a:gd name="connsiteY546" fmla="*/ 1519450 h 6858000"/>
              <a:gd name="connsiteX547" fmla="*/ 6298091 w 7472601"/>
              <a:gd name="connsiteY547" fmla="*/ 1737122 h 6858000"/>
              <a:gd name="connsiteX548" fmla="*/ 7019523 w 7472601"/>
              <a:gd name="connsiteY548" fmla="*/ 1519450 h 6858000"/>
              <a:gd name="connsiteX549" fmla="*/ 2399523 w 7472601"/>
              <a:gd name="connsiteY549" fmla="*/ 1428234 h 6858000"/>
              <a:gd name="connsiteX550" fmla="*/ 2224982 w 7472601"/>
              <a:gd name="connsiteY550" fmla="*/ 1826201 h 6858000"/>
              <a:gd name="connsiteX551" fmla="*/ 2096099 w 7472601"/>
              <a:gd name="connsiteY551" fmla="*/ 2345900 h 6858000"/>
              <a:gd name="connsiteX552" fmla="*/ 2283317 w 7472601"/>
              <a:gd name="connsiteY552" fmla="*/ 1796925 h 6858000"/>
              <a:gd name="connsiteX553" fmla="*/ 2399523 w 7472601"/>
              <a:gd name="connsiteY553" fmla="*/ 1428234 h 6858000"/>
              <a:gd name="connsiteX554" fmla="*/ 2448558 w 7472601"/>
              <a:gd name="connsiteY554" fmla="*/ 1373435 h 6858000"/>
              <a:gd name="connsiteX555" fmla="*/ 2312521 w 7472601"/>
              <a:gd name="connsiteY555" fmla="*/ 1806140 h 6858000"/>
              <a:gd name="connsiteX556" fmla="*/ 2127533 w 7472601"/>
              <a:gd name="connsiteY556" fmla="*/ 2348380 h 6858000"/>
              <a:gd name="connsiteX557" fmla="*/ 2358080 w 7472601"/>
              <a:gd name="connsiteY557" fmla="*/ 1866134 h 6858000"/>
              <a:gd name="connsiteX558" fmla="*/ 2407436 w 7472601"/>
              <a:gd name="connsiteY558" fmla="*/ 1651070 h 6858000"/>
              <a:gd name="connsiteX559" fmla="*/ 2448558 w 7472601"/>
              <a:gd name="connsiteY559" fmla="*/ 1373435 h 6858000"/>
              <a:gd name="connsiteX560" fmla="*/ 278707 w 7472601"/>
              <a:gd name="connsiteY560" fmla="*/ 1352270 h 6858000"/>
              <a:gd name="connsiteX561" fmla="*/ 321570 w 7472601"/>
              <a:gd name="connsiteY561" fmla="*/ 1861610 h 6858000"/>
              <a:gd name="connsiteX562" fmla="*/ 294281 w 7472601"/>
              <a:gd name="connsiteY562" fmla="*/ 1440658 h 6858000"/>
              <a:gd name="connsiteX563" fmla="*/ 278707 w 7472601"/>
              <a:gd name="connsiteY563" fmla="*/ 1352270 h 6858000"/>
              <a:gd name="connsiteX564" fmla="*/ 1423821 w 7472601"/>
              <a:gd name="connsiteY564" fmla="*/ 1351958 h 6858000"/>
              <a:gd name="connsiteX565" fmla="*/ 1638521 w 7472601"/>
              <a:gd name="connsiteY565" fmla="*/ 1908470 h 6858000"/>
              <a:gd name="connsiteX566" fmla="*/ 1754199 w 7472601"/>
              <a:gd name="connsiteY566" fmla="*/ 2149284 h 6858000"/>
              <a:gd name="connsiteX567" fmla="*/ 1908359 w 7472601"/>
              <a:gd name="connsiteY567" fmla="*/ 2364988 h 6858000"/>
              <a:gd name="connsiteX568" fmla="*/ 1647661 w 7472601"/>
              <a:gd name="connsiteY568" fmla="*/ 1825945 h 6858000"/>
              <a:gd name="connsiteX569" fmla="*/ 1423821 w 7472601"/>
              <a:gd name="connsiteY569" fmla="*/ 1351958 h 6858000"/>
              <a:gd name="connsiteX570" fmla="*/ 1431890 w 7472601"/>
              <a:gd name="connsiteY570" fmla="*/ 1306475 h 6858000"/>
              <a:gd name="connsiteX571" fmla="*/ 1507597 w 7472601"/>
              <a:gd name="connsiteY571" fmla="*/ 1446132 h 6858000"/>
              <a:gd name="connsiteX572" fmla="*/ 1674586 w 7472601"/>
              <a:gd name="connsiteY572" fmla="*/ 1813832 h 6858000"/>
              <a:gd name="connsiteX573" fmla="*/ 1815950 w 7472601"/>
              <a:gd name="connsiteY573" fmla="*/ 2128564 h 6858000"/>
              <a:gd name="connsiteX574" fmla="*/ 1984242 w 7472601"/>
              <a:gd name="connsiteY574" fmla="*/ 2430829 h 6858000"/>
              <a:gd name="connsiteX575" fmla="*/ 2014023 w 7472601"/>
              <a:gd name="connsiteY575" fmla="*/ 2450995 h 6858000"/>
              <a:gd name="connsiteX576" fmla="*/ 1747337 w 7472601"/>
              <a:gd name="connsiteY576" fmla="*/ 1855264 h 6858000"/>
              <a:gd name="connsiteX577" fmla="*/ 1533749 w 7472601"/>
              <a:gd name="connsiteY577" fmla="*/ 1478656 h 6858000"/>
              <a:gd name="connsiteX578" fmla="*/ 1431890 w 7472601"/>
              <a:gd name="connsiteY578" fmla="*/ 1306475 h 6858000"/>
              <a:gd name="connsiteX579" fmla="*/ 5052692 w 7472601"/>
              <a:gd name="connsiteY579" fmla="*/ 1292994 h 6858000"/>
              <a:gd name="connsiteX580" fmla="*/ 5200661 w 7472601"/>
              <a:gd name="connsiteY580" fmla="*/ 1635186 h 6858000"/>
              <a:gd name="connsiteX581" fmla="*/ 5297138 w 7472601"/>
              <a:gd name="connsiteY581" fmla="*/ 1906351 h 6858000"/>
              <a:gd name="connsiteX582" fmla="*/ 5052692 w 7472601"/>
              <a:gd name="connsiteY582" fmla="*/ 1292994 h 6858000"/>
              <a:gd name="connsiteX583" fmla="*/ 5009948 w 7472601"/>
              <a:gd name="connsiteY583" fmla="*/ 1273619 h 6858000"/>
              <a:gd name="connsiteX584" fmla="*/ 5121777 w 7472601"/>
              <a:gd name="connsiteY584" fmla="*/ 1654213 h 6858000"/>
              <a:gd name="connsiteX585" fmla="*/ 5293545 w 7472601"/>
              <a:gd name="connsiteY585" fmla="*/ 2072247 h 6858000"/>
              <a:gd name="connsiteX586" fmla="*/ 5294042 w 7472601"/>
              <a:gd name="connsiteY586" fmla="*/ 2065019 h 6858000"/>
              <a:gd name="connsiteX587" fmla="*/ 5171936 w 7472601"/>
              <a:gd name="connsiteY587" fmla="*/ 1647613 h 6858000"/>
              <a:gd name="connsiteX588" fmla="*/ 5009948 w 7472601"/>
              <a:gd name="connsiteY588" fmla="*/ 1273619 h 6858000"/>
              <a:gd name="connsiteX589" fmla="*/ 655236 w 7472601"/>
              <a:gd name="connsiteY589" fmla="*/ 1268632 h 6858000"/>
              <a:gd name="connsiteX590" fmla="*/ 839521 w 7472601"/>
              <a:gd name="connsiteY590" fmla="*/ 1685315 h 6858000"/>
              <a:gd name="connsiteX591" fmla="*/ 1109416 w 7472601"/>
              <a:gd name="connsiteY591" fmla="*/ 2061663 h 6858000"/>
              <a:gd name="connsiteX592" fmla="*/ 1298300 w 7472601"/>
              <a:gd name="connsiteY592" fmla="*/ 2247742 h 6858000"/>
              <a:gd name="connsiteX593" fmla="*/ 1125871 w 7472601"/>
              <a:gd name="connsiteY593" fmla="*/ 1989513 h 6858000"/>
              <a:gd name="connsiteX594" fmla="*/ 981574 w 7472601"/>
              <a:gd name="connsiteY594" fmla="*/ 1783157 h 6858000"/>
              <a:gd name="connsiteX595" fmla="*/ 922198 w 7472601"/>
              <a:gd name="connsiteY595" fmla="*/ 1677437 h 6858000"/>
              <a:gd name="connsiteX596" fmla="*/ 869293 w 7472601"/>
              <a:gd name="connsiteY596" fmla="*/ 1583214 h 6858000"/>
              <a:gd name="connsiteX597" fmla="*/ 751431 w 7472601"/>
              <a:gd name="connsiteY597" fmla="*/ 1405731 h 6858000"/>
              <a:gd name="connsiteX598" fmla="*/ 655236 w 7472601"/>
              <a:gd name="connsiteY598" fmla="*/ 1268632 h 6858000"/>
              <a:gd name="connsiteX599" fmla="*/ 6516292 w 7472601"/>
              <a:gd name="connsiteY599" fmla="*/ 1263064 h 6858000"/>
              <a:gd name="connsiteX600" fmla="*/ 5736320 w 7472601"/>
              <a:gd name="connsiteY600" fmla="*/ 1501803 h 6858000"/>
              <a:gd name="connsiteX601" fmla="*/ 6516292 w 7472601"/>
              <a:gd name="connsiteY601" fmla="*/ 1263064 h 6858000"/>
              <a:gd name="connsiteX602" fmla="*/ 291466 w 7472601"/>
              <a:gd name="connsiteY602" fmla="*/ 1250369 h 6858000"/>
              <a:gd name="connsiteX603" fmla="*/ 323180 w 7472601"/>
              <a:gd name="connsiteY603" fmla="*/ 1435283 h 6858000"/>
              <a:gd name="connsiteX604" fmla="*/ 349381 w 7472601"/>
              <a:gd name="connsiteY604" fmla="*/ 1875041 h 6858000"/>
              <a:gd name="connsiteX605" fmla="*/ 374363 w 7472601"/>
              <a:gd name="connsiteY605" fmla="*/ 1506494 h 6858000"/>
              <a:gd name="connsiteX606" fmla="*/ 302168 w 7472601"/>
              <a:gd name="connsiteY606" fmla="*/ 1274495 h 6858000"/>
              <a:gd name="connsiteX607" fmla="*/ 291466 w 7472601"/>
              <a:gd name="connsiteY607" fmla="*/ 1250369 h 6858000"/>
              <a:gd name="connsiteX608" fmla="*/ 678222 w 7472601"/>
              <a:gd name="connsiteY608" fmla="*/ 1248670 h 6858000"/>
              <a:gd name="connsiteX609" fmla="*/ 775536 w 7472601"/>
              <a:gd name="connsiteY609" fmla="*/ 1388015 h 6858000"/>
              <a:gd name="connsiteX610" fmla="*/ 894529 w 7472601"/>
              <a:gd name="connsiteY610" fmla="*/ 1567739 h 6858000"/>
              <a:gd name="connsiteX611" fmla="*/ 948000 w 7472601"/>
              <a:gd name="connsiteY611" fmla="*/ 1663088 h 6858000"/>
              <a:gd name="connsiteX612" fmla="*/ 1006812 w 7472601"/>
              <a:gd name="connsiteY612" fmla="*/ 1767683 h 6858000"/>
              <a:gd name="connsiteX613" fmla="*/ 1149133 w 7472601"/>
              <a:gd name="connsiteY613" fmla="*/ 1971513 h 6858000"/>
              <a:gd name="connsiteX614" fmla="*/ 1333952 w 7472601"/>
              <a:gd name="connsiteY614" fmla="*/ 2251620 h 6858000"/>
              <a:gd name="connsiteX615" fmla="*/ 1337329 w 7472601"/>
              <a:gd name="connsiteY615" fmla="*/ 2258350 h 6858000"/>
              <a:gd name="connsiteX616" fmla="*/ 1014726 w 7472601"/>
              <a:gd name="connsiteY616" fmla="*/ 1615556 h 6858000"/>
              <a:gd name="connsiteX617" fmla="*/ 678222 w 7472601"/>
              <a:gd name="connsiteY617" fmla="*/ 1248670 h 6858000"/>
              <a:gd name="connsiteX618" fmla="*/ 6691602 w 7472601"/>
              <a:gd name="connsiteY618" fmla="*/ 1140573 h 6858000"/>
              <a:gd name="connsiteX619" fmla="*/ 6571100 w 7472601"/>
              <a:gd name="connsiteY619" fmla="*/ 1183662 h 6858000"/>
              <a:gd name="connsiteX620" fmla="*/ 6241687 w 7472601"/>
              <a:gd name="connsiteY620" fmla="*/ 1257600 h 6858000"/>
              <a:gd name="connsiteX621" fmla="*/ 5693009 w 7472601"/>
              <a:gd name="connsiteY621" fmla="*/ 1478256 h 6858000"/>
              <a:gd name="connsiteX622" fmla="*/ 6548420 w 7472601"/>
              <a:gd name="connsiteY622" fmla="*/ 1214599 h 6858000"/>
              <a:gd name="connsiteX623" fmla="*/ 6605473 w 7472601"/>
              <a:gd name="connsiteY623" fmla="*/ 1184686 h 6858000"/>
              <a:gd name="connsiteX624" fmla="*/ 6691602 w 7472601"/>
              <a:gd name="connsiteY624" fmla="*/ 1140573 h 6858000"/>
              <a:gd name="connsiteX625" fmla="*/ 4002475 w 7472601"/>
              <a:gd name="connsiteY625" fmla="*/ 1037802 h 6858000"/>
              <a:gd name="connsiteX626" fmla="*/ 4000324 w 7472601"/>
              <a:gd name="connsiteY626" fmla="*/ 1039362 h 6858000"/>
              <a:gd name="connsiteX627" fmla="*/ 4002862 w 7472601"/>
              <a:gd name="connsiteY627" fmla="*/ 1042866 h 6858000"/>
              <a:gd name="connsiteX628" fmla="*/ 4002475 w 7472601"/>
              <a:gd name="connsiteY628" fmla="*/ 1037802 h 6858000"/>
              <a:gd name="connsiteX629" fmla="*/ 506322 w 7472601"/>
              <a:gd name="connsiteY629" fmla="*/ 1020997 h 6858000"/>
              <a:gd name="connsiteX630" fmla="*/ 533068 w 7472601"/>
              <a:gd name="connsiteY630" fmla="*/ 1029409 h 6858000"/>
              <a:gd name="connsiteX631" fmla="*/ 1232525 w 7472601"/>
              <a:gd name="connsiteY631" fmla="*/ 1804675 h 6858000"/>
              <a:gd name="connsiteX632" fmla="*/ 1388858 w 7472601"/>
              <a:gd name="connsiteY632" fmla="*/ 2368011 h 6858000"/>
              <a:gd name="connsiteX633" fmla="*/ 1384098 w 7472601"/>
              <a:gd name="connsiteY633" fmla="*/ 2378125 h 6858000"/>
              <a:gd name="connsiteX634" fmla="*/ 1425393 w 7472601"/>
              <a:gd name="connsiteY634" fmla="*/ 2589124 h 6858000"/>
              <a:gd name="connsiteX635" fmla="*/ 1424001 w 7472601"/>
              <a:gd name="connsiteY635" fmla="*/ 2597541 h 6858000"/>
              <a:gd name="connsiteX636" fmla="*/ 2152729 w 7472601"/>
              <a:gd name="connsiteY636" fmla="*/ 2864487 h 6858000"/>
              <a:gd name="connsiteX637" fmla="*/ 2020609 w 7472601"/>
              <a:gd name="connsiteY637" fmla="*/ 2539671 h 6858000"/>
              <a:gd name="connsiteX638" fmla="*/ 2018920 w 7472601"/>
              <a:gd name="connsiteY638" fmla="*/ 2536309 h 6858000"/>
              <a:gd name="connsiteX639" fmla="*/ 1342441 w 7472601"/>
              <a:gd name="connsiteY639" fmla="*/ 1173017 h 6858000"/>
              <a:gd name="connsiteX640" fmla="*/ 1367925 w 7472601"/>
              <a:gd name="connsiteY640" fmla="*/ 1135648 h 6858000"/>
              <a:gd name="connsiteX641" fmla="*/ 1771401 w 7472601"/>
              <a:gd name="connsiteY641" fmla="*/ 1806673 h 6858000"/>
              <a:gd name="connsiteX642" fmla="*/ 1972385 w 7472601"/>
              <a:gd name="connsiteY642" fmla="*/ 2198735 h 6858000"/>
              <a:gd name="connsiteX643" fmla="*/ 2040892 w 7472601"/>
              <a:gd name="connsiteY643" fmla="*/ 2405205 h 6858000"/>
              <a:gd name="connsiteX644" fmla="*/ 2131689 w 7472601"/>
              <a:gd name="connsiteY644" fmla="*/ 1936926 h 6858000"/>
              <a:gd name="connsiteX645" fmla="*/ 2454820 w 7472601"/>
              <a:gd name="connsiteY645" fmla="*/ 1248808 h 6858000"/>
              <a:gd name="connsiteX646" fmla="*/ 2492512 w 7472601"/>
              <a:gd name="connsiteY646" fmla="*/ 1302920 h 6858000"/>
              <a:gd name="connsiteX647" fmla="*/ 2081216 w 7472601"/>
              <a:gd name="connsiteY647" fmla="*/ 2527513 h 6858000"/>
              <a:gd name="connsiteX648" fmla="*/ 2081211 w 7472601"/>
              <a:gd name="connsiteY648" fmla="*/ 2528916 h 6858000"/>
              <a:gd name="connsiteX649" fmla="*/ 2199067 w 7472601"/>
              <a:gd name="connsiteY649" fmla="*/ 2884061 h 6858000"/>
              <a:gd name="connsiteX650" fmla="*/ 3192586 w 7472601"/>
              <a:gd name="connsiteY650" fmla="*/ 3411496 h 6858000"/>
              <a:gd name="connsiteX651" fmla="*/ 3182620 w 7472601"/>
              <a:gd name="connsiteY651" fmla="*/ 3483279 h 6858000"/>
              <a:gd name="connsiteX652" fmla="*/ 2435119 w 7472601"/>
              <a:gd name="connsiteY652" fmla="*/ 3080173 h 6858000"/>
              <a:gd name="connsiteX653" fmla="*/ 2410152 w 7472601"/>
              <a:gd name="connsiteY653" fmla="*/ 3063751 h 6858000"/>
              <a:gd name="connsiteX654" fmla="*/ 2408099 w 7472601"/>
              <a:gd name="connsiteY654" fmla="*/ 3064403 h 6858000"/>
              <a:gd name="connsiteX655" fmla="*/ 2407218 w 7472601"/>
              <a:gd name="connsiteY655" fmla="*/ 3070324 h 6858000"/>
              <a:gd name="connsiteX656" fmla="*/ 2380138 w 7472601"/>
              <a:gd name="connsiteY656" fmla="*/ 3099341 h 6858000"/>
              <a:gd name="connsiteX657" fmla="*/ 1765923 w 7472601"/>
              <a:gd name="connsiteY657" fmla="*/ 3581043 h 6858000"/>
              <a:gd name="connsiteX658" fmla="*/ 1702258 w 7472601"/>
              <a:gd name="connsiteY658" fmla="*/ 3612286 h 6858000"/>
              <a:gd name="connsiteX659" fmla="*/ 1538370 w 7472601"/>
              <a:gd name="connsiteY659" fmla="*/ 3811804 h 6858000"/>
              <a:gd name="connsiteX660" fmla="*/ 542867 w 7472601"/>
              <a:gd name="connsiteY660" fmla="*/ 4944092 h 6858000"/>
              <a:gd name="connsiteX661" fmla="*/ 515800 w 7472601"/>
              <a:gd name="connsiteY661" fmla="*/ 4862180 h 6858000"/>
              <a:gd name="connsiteX662" fmla="*/ 909145 w 7472601"/>
              <a:gd name="connsiteY662" fmla="*/ 4199225 h 6858000"/>
              <a:gd name="connsiteX663" fmla="*/ 1214067 w 7472601"/>
              <a:gd name="connsiteY663" fmla="*/ 3908561 h 6858000"/>
              <a:gd name="connsiteX664" fmla="*/ 640967 w 7472601"/>
              <a:gd name="connsiteY664" fmla="*/ 4105601 h 6858000"/>
              <a:gd name="connsiteX665" fmla="*/ 112563 w 7472601"/>
              <a:gd name="connsiteY665" fmla="*/ 4396952 h 6858000"/>
              <a:gd name="connsiteX666" fmla="*/ 0 w 7472601"/>
              <a:gd name="connsiteY666" fmla="*/ 4466006 h 6858000"/>
              <a:gd name="connsiteX667" fmla="*/ 0 w 7472601"/>
              <a:gd name="connsiteY667" fmla="*/ 4233763 h 6858000"/>
              <a:gd name="connsiteX668" fmla="*/ 36881 w 7472601"/>
              <a:gd name="connsiteY668" fmla="*/ 4200118 h 6858000"/>
              <a:gd name="connsiteX669" fmla="*/ 910534 w 7472601"/>
              <a:gd name="connsiteY669" fmla="*/ 3629753 h 6858000"/>
              <a:gd name="connsiteX670" fmla="*/ 1578717 w 7472601"/>
              <a:gd name="connsiteY670" fmla="*/ 3575982 h 6858000"/>
              <a:gd name="connsiteX671" fmla="*/ 2338780 w 7472601"/>
              <a:gd name="connsiteY671" fmla="*/ 3033725 h 6858000"/>
              <a:gd name="connsiteX672" fmla="*/ 1807991 w 7472601"/>
              <a:gd name="connsiteY672" fmla="*/ 2807184 h 6858000"/>
              <a:gd name="connsiteX673" fmla="*/ 1416358 w 7472601"/>
              <a:gd name="connsiteY673" fmla="*/ 3112571 h 6858000"/>
              <a:gd name="connsiteX674" fmla="*/ 939066 w 7472601"/>
              <a:gd name="connsiteY674" fmla="*/ 3378798 h 6858000"/>
              <a:gd name="connsiteX675" fmla="*/ 115099 w 7472601"/>
              <a:gd name="connsiteY675" fmla="*/ 3607650 h 6858000"/>
              <a:gd name="connsiteX676" fmla="*/ 97284 w 7472601"/>
              <a:gd name="connsiteY676" fmla="*/ 3520393 h 6858000"/>
              <a:gd name="connsiteX677" fmla="*/ 922050 w 7472601"/>
              <a:gd name="connsiteY677" fmla="*/ 3074867 h 6858000"/>
              <a:gd name="connsiteX678" fmla="*/ 1405265 w 7472601"/>
              <a:gd name="connsiteY678" fmla="*/ 3016319 h 6858000"/>
              <a:gd name="connsiteX679" fmla="*/ 1407512 w 7472601"/>
              <a:gd name="connsiteY679" fmla="*/ 3018001 h 6858000"/>
              <a:gd name="connsiteX680" fmla="*/ 1726266 w 7472601"/>
              <a:gd name="connsiteY680" fmla="*/ 2777274 h 6858000"/>
              <a:gd name="connsiteX681" fmla="*/ 625390 w 7472601"/>
              <a:gd name="connsiteY681" fmla="*/ 2514541 h 6858000"/>
              <a:gd name="connsiteX682" fmla="*/ 619799 w 7472601"/>
              <a:gd name="connsiteY682" fmla="*/ 2527180 h 6858000"/>
              <a:gd name="connsiteX683" fmla="*/ 310030 w 7472601"/>
              <a:gd name="connsiteY683" fmla="*/ 2771818 h 6858000"/>
              <a:gd name="connsiteX684" fmla="*/ 173877 w 7472601"/>
              <a:gd name="connsiteY684" fmla="*/ 2937056 h 6858000"/>
              <a:gd name="connsiteX685" fmla="*/ 77889 w 7472601"/>
              <a:gd name="connsiteY685" fmla="*/ 3138440 h 6858000"/>
              <a:gd name="connsiteX686" fmla="*/ 0 w 7472601"/>
              <a:gd name="connsiteY686" fmla="*/ 3271395 h 6858000"/>
              <a:gd name="connsiteX687" fmla="*/ 0 w 7472601"/>
              <a:gd name="connsiteY687" fmla="*/ 3153002 h 6858000"/>
              <a:gd name="connsiteX688" fmla="*/ 2386 w 7472601"/>
              <a:gd name="connsiteY688" fmla="*/ 3149203 h 6858000"/>
              <a:gd name="connsiteX689" fmla="*/ 89753 w 7472601"/>
              <a:gd name="connsiteY689" fmla="*/ 2987702 h 6858000"/>
              <a:gd name="connsiteX690" fmla="*/ 76869 w 7472601"/>
              <a:gd name="connsiteY690" fmla="*/ 3005404 h 6858000"/>
              <a:gd name="connsiteX691" fmla="*/ 32049 w 7472601"/>
              <a:gd name="connsiteY691" fmla="*/ 3065814 h 6858000"/>
              <a:gd name="connsiteX692" fmla="*/ 0 w 7472601"/>
              <a:gd name="connsiteY692" fmla="*/ 3108744 h 6858000"/>
              <a:gd name="connsiteX693" fmla="*/ 0 w 7472601"/>
              <a:gd name="connsiteY693" fmla="*/ 3058059 h 6858000"/>
              <a:gd name="connsiteX694" fmla="*/ 7610 w 7472601"/>
              <a:gd name="connsiteY694" fmla="*/ 3047889 h 6858000"/>
              <a:gd name="connsiteX695" fmla="*/ 52419 w 7472601"/>
              <a:gd name="connsiteY695" fmla="*/ 2987479 h 6858000"/>
              <a:gd name="connsiteX696" fmla="*/ 59142 w 7472601"/>
              <a:gd name="connsiteY696" fmla="*/ 2978488 h 6858000"/>
              <a:gd name="connsiteX697" fmla="*/ 0 w 7472601"/>
              <a:gd name="connsiteY697" fmla="*/ 3015334 h 6858000"/>
              <a:gd name="connsiteX698" fmla="*/ 0 w 7472601"/>
              <a:gd name="connsiteY698" fmla="*/ 2914286 h 6858000"/>
              <a:gd name="connsiteX699" fmla="*/ 36383 w 7472601"/>
              <a:gd name="connsiteY699" fmla="*/ 2901128 h 6858000"/>
              <a:gd name="connsiteX700" fmla="*/ 156329 w 7472601"/>
              <a:gd name="connsiteY700" fmla="*/ 2840533 h 6858000"/>
              <a:gd name="connsiteX701" fmla="*/ 358355 w 7472601"/>
              <a:gd name="connsiteY701" fmla="*/ 2620471 h 6858000"/>
              <a:gd name="connsiteX702" fmla="*/ 510577 w 7472601"/>
              <a:gd name="connsiteY702" fmla="*/ 2501244 h 6858000"/>
              <a:gd name="connsiteX703" fmla="*/ 211967 w 7472601"/>
              <a:gd name="connsiteY703" fmla="*/ 2479171 h 6858000"/>
              <a:gd name="connsiteX704" fmla="*/ 0 w 7472601"/>
              <a:gd name="connsiteY704" fmla="*/ 2476398 h 6858000"/>
              <a:gd name="connsiteX705" fmla="*/ 0 w 7472601"/>
              <a:gd name="connsiteY705" fmla="*/ 2389189 h 6858000"/>
              <a:gd name="connsiteX706" fmla="*/ 103062 w 7472601"/>
              <a:gd name="connsiteY706" fmla="*/ 2389518 h 6858000"/>
              <a:gd name="connsiteX707" fmla="*/ 510734 w 7472601"/>
              <a:gd name="connsiteY707" fmla="*/ 2416201 h 6858000"/>
              <a:gd name="connsiteX708" fmla="*/ 279257 w 7472601"/>
              <a:gd name="connsiteY708" fmla="*/ 2092102 h 6858000"/>
              <a:gd name="connsiteX709" fmla="*/ 65265 w 7472601"/>
              <a:gd name="connsiteY709" fmla="*/ 2006049 h 6858000"/>
              <a:gd name="connsiteX710" fmla="*/ 0 w 7472601"/>
              <a:gd name="connsiteY710" fmla="*/ 1982532 h 6858000"/>
              <a:gd name="connsiteX711" fmla="*/ 0 w 7472601"/>
              <a:gd name="connsiteY711" fmla="*/ 1912789 h 6858000"/>
              <a:gd name="connsiteX712" fmla="*/ 97460 w 7472601"/>
              <a:gd name="connsiteY712" fmla="*/ 1953725 h 6858000"/>
              <a:gd name="connsiteX713" fmla="*/ 221272 w 7472601"/>
              <a:gd name="connsiteY713" fmla="*/ 1980766 h 6858000"/>
              <a:gd name="connsiteX714" fmla="*/ 116765 w 7472601"/>
              <a:gd name="connsiteY714" fmla="*/ 1911033 h 6858000"/>
              <a:gd name="connsiteX715" fmla="*/ 16405 w 7472601"/>
              <a:gd name="connsiteY715" fmla="*/ 1803412 h 6858000"/>
              <a:gd name="connsiteX716" fmla="*/ 0 w 7472601"/>
              <a:gd name="connsiteY716" fmla="*/ 1784777 h 6858000"/>
              <a:gd name="connsiteX717" fmla="*/ 0 w 7472601"/>
              <a:gd name="connsiteY717" fmla="*/ 1740082 h 6858000"/>
              <a:gd name="connsiteX718" fmla="*/ 39394 w 7472601"/>
              <a:gd name="connsiteY718" fmla="*/ 1784856 h 6858000"/>
              <a:gd name="connsiteX719" fmla="*/ 135813 w 7472601"/>
              <a:gd name="connsiteY719" fmla="*/ 1888838 h 6858000"/>
              <a:gd name="connsiteX720" fmla="*/ 242575 w 7472601"/>
              <a:gd name="connsiteY720" fmla="*/ 1958841 h 6858000"/>
              <a:gd name="connsiteX721" fmla="*/ 82197 w 7472601"/>
              <a:gd name="connsiteY721" fmla="*/ 1754826 h 6858000"/>
              <a:gd name="connsiteX722" fmla="*/ 0 w 7472601"/>
              <a:gd name="connsiteY722" fmla="*/ 1679650 h 6858000"/>
              <a:gd name="connsiteX723" fmla="*/ 0 w 7472601"/>
              <a:gd name="connsiteY723" fmla="*/ 1602463 h 6858000"/>
              <a:gd name="connsiteX724" fmla="*/ 84689 w 7472601"/>
              <a:gd name="connsiteY724" fmla="*/ 1677442 h 6858000"/>
              <a:gd name="connsiteX725" fmla="*/ 298437 w 7472601"/>
              <a:gd name="connsiteY725" fmla="*/ 1968019 h 6858000"/>
              <a:gd name="connsiteX726" fmla="*/ 227269 w 7472601"/>
              <a:gd name="connsiteY726" fmla="*/ 1114064 h 6858000"/>
              <a:gd name="connsiteX727" fmla="*/ 248003 w 7472601"/>
              <a:gd name="connsiteY727" fmla="*/ 1089613 h 6858000"/>
              <a:gd name="connsiteX728" fmla="*/ 427020 w 7472601"/>
              <a:gd name="connsiteY728" fmla="*/ 1619803 h 6858000"/>
              <a:gd name="connsiteX729" fmla="*/ 340345 w 7472601"/>
              <a:gd name="connsiteY729" fmla="*/ 2027739 h 6858000"/>
              <a:gd name="connsiteX730" fmla="*/ 360865 w 7472601"/>
              <a:gd name="connsiteY730" fmla="*/ 2044827 h 6858000"/>
              <a:gd name="connsiteX731" fmla="*/ 560414 w 7472601"/>
              <a:gd name="connsiteY731" fmla="*/ 2421457 h 6858000"/>
              <a:gd name="connsiteX732" fmla="*/ 1359703 w 7472601"/>
              <a:gd name="connsiteY732" fmla="*/ 2578554 h 6858000"/>
              <a:gd name="connsiteX733" fmla="*/ 1359422 w 7472601"/>
              <a:gd name="connsiteY733" fmla="*/ 2577994 h 6858000"/>
              <a:gd name="connsiteX734" fmla="*/ 828701 w 7472601"/>
              <a:gd name="connsiteY734" fmla="*/ 1839520 h 6858000"/>
              <a:gd name="connsiteX735" fmla="*/ 494427 w 7472601"/>
              <a:gd name="connsiteY735" fmla="*/ 1092333 h 6858000"/>
              <a:gd name="connsiteX736" fmla="*/ 506322 w 7472601"/>
              <a:gd name="connsiteY736" fmla="*/ 1020997 h 6858000"/>
              <a:gd name="connsiteX737" fmla="*/ 4570198 w 7472601"/>
              <a:gd name="connsiteY737" fmla="*/ 978081 h 6858000"/>
              <a:gd name="connsiteX738" fmla="*/ 4523691 w 7472601"/>
              <a:gd name="connsiteY738" fmla="*/ 1127776 h 6858000"/>
              <a:gd name="connsiteX739" fmla="*/ 4509875 w 7472601"/>
              <a:gd name="connsiteY739" fmla="*/ 1167552 h 6858000"/>
              <a:gd name="connsiteX740" fmla="*/ 4478168 w 7472601"/>
              <a:gd name="connsiteY740" fmla="*/ 1260735 h 6858000"/>
              <a:gd name="connsiteX741" fmla="*/ 4409309 w 7472601"/>
              <a:gd name="connsiteY741" fmla="*/ 1666996 h 6858000"/>
              <a:gd name="connsiteX742" fmla="*/ 4370031 w 7472601"/>
              <a:gd name="connsiteY742" fmla="*/ 1955666 h 6858000"/>
              <a:gd name="connsiteX743" fmla="*/ 4570198 w 7472601"/>
              <a:gd name="connsiteY743" fmla="*/ 978081 h 6858000"/>
              <a:gd name="connsiteX744" fmla="*/ 4557898 w 7472601"/>
              <a:gd name="connsiteY744" fmla="*/ 900011 h 6858000"/>
              <a:gd name="connsiteX745" fmla="*/ 4344840 w 7472601"/>
              <a:gd name="connsiteY745" fmla="*/ 1922038 h 6858000"/>
              <a:gd name="connsiteX746" fmla="*/ 4378710 w 7472601"/>
              <a:gd name="connsiteY746" fmla="*/ 1665516 h 6858000"/>
              <a:gd name="connsiteX747" fmla="*/ 4448798 w 7472601"/>
              <a:gd name="connsiteY747" fmla="*/ 1253024 h 6858000"/>
              <a:gd name="connsiteX748" fmla="*/ 4480315 w 7472601"/>
              <a:gd name="connsiteY748" fmla="*/ 1158454 h 6858000"/>
              <a:gd name="connsiteX749" fmla="*/ 4494133 w 7472601"/>
              <a:gd name="connsiteY749" fmla="*/ 1118676 h 6858000"/>
              <a:gd name="connsiteX750" fmla="*/ 4557898 w 7472601"/>
              <a:gd name="connsiteY750" fmla="*/ 900011 h 6858000"/>
              <a:gd name="connsiteX751" fmla="*/ 5870151 w 7472601"/>
              <a:gd name="connsiteY751" fmla="*/ 898890 h 6858000"/>
              <a:gd name="connsiteX752" fmla="*/ 5861335 w 7472601"/>
              <a:gd name="connsiteY752" fmla="*/ 899177 h 6858000"/>
              <a:gd name="connsiteX753" fmla="*/ 5843702 w 7472601"/>
              <a:gd name="connsiteY753" fmla="*/ 899748 h 6858000"/>
              <a:gd name="connsiteX754" fmla="*/ 5651107 w 7472601"/>
              <a:gd name="connsiteY754" fmla="*/ 920306 h 6858000"/>
              <a:gd name="connsiteX755" fmla="*/ 5459407 w 7472601"/>
              <a:gd name="connsiteY755" fmla="*/ 940975 h 6858000"/>
              <a:gd name="connsiteX756" fmla="*/ 5374846 w 7472601"/>
              <a:gd name="connsiteY756" fmla="*/ 941988 h 6858000"/>
              <a:gd name="connsiteX757" fmla="*/ 5256105 w 7472601"/>
              <a:gd name="connsiteY757" fmla="*/ 945632 h 6858000"/>
              <a:gd name="connsiteX758" fmla="*/ 5107071 w 7472601"/>
              <a:gd name="connsiteY758" fmla="*/ 969720 h 6858000"/>
              <a:gd name="connsiteX759" fmla="*/ 4998681 w 7472601"/>
              <a:gd name="connsiteY759" fmla="*/ 988771 h 6858000"/>
              <a:gd name="connsiteX760" fmla="*/ 5870151 w 7472601"/>
              <a:gd name="connsiteY760" fmla="*/ 898890 h 6858000"/>
              <a:gd name="connsiteX761" fmla="*/ 5504425 w 7472601"/>
              <a:gd name="connsiteY761" fmla="*/ 848067 h 6858000"/>
              <a:gd name="connsiteX762" fmla="*/ 4968849 w 7472601"/>
              <a:gd name="connsiteY762" fmla="*/ 962318 h 6858000"/>
              <a:gd name="connsiteX763" fmla="*/ 5104039 w 7472601"/>
              <a:gd name="connsiteY763" fmla="*/ 940634 h 6858000"/>
              <a:gd name="connsiteX764" fmla="*/ 5256311 w 7472601"/>
              <a:gd name="connsiteY764" fmla="*/ 916490 h 6858000"/>
              <a:gd name="connsiteX765" fmla="*/ 5377381 w 7472601"/>
              <a:gd name="connsiteY765" fmla="*/ 912671 h 6858000"/>
              <a:gd name="connsiteX766" fmla="*/ 5460148 w 7472601"/>
              <a:gd name="connsiteY766" fmla="*/ 911442 h 6858000"/>
              <a:gd name="connsiteX767" fmla="*/ 5648971 w 7472601"/>
              <a:gd name="connsiteY767" fmla="*/ 891331 h 6858000"/>
              <a:gd name="connsiteX768" fmla="*/ 5844807 w 7472601"/>
              <a:gd name="connsiteY768" fmla="*/ 870718 h 6858000"/>
              <a:gd name="connsiteX769" fmla="*/ 5862975 w 7472601"/>
              <a:gd name="connsiteY769" fmla="*/ 869756 h 6858000"/>
              <a:gd name="connsiteX770" fmla="*/ 5920887 w 7472601"/>
              <a:gd name="connsiteY770" fmla="*/ 865929 h 6858000"/>
              <a:gd name="connsiteX771" fmla="*/ 5504425 w 7472601"/>
              <a:gd name="connsiteY771" fmla="*/ 848067 h 6858000"/>
              <a:gd name="connsiteX772" fmla="*/ 3607114 w 7472601"/>
              <a:gd name="connsiteY772" fmla="*/ 467441 h 6858000"/>
              <a:gd name="connsiteX773" fmla="*/ 3296242 w 7472601"/>
              <a:gd name="connsiteY773" fmla="*/ 807991 h 6858000"/>
              <a:gd name="connsiteX774" fmla="*/ 3174674 w 7472601"/>
              <a:gd name="connsiteY774" fmla="*/ 919759 h 6858000"/>
              <a:gd name="connsiteX775" fmla="*/ 3042978 w 7472601"/>
              <a:gd name="connsiteY775" fmla="*/ 1054894 h 6858000"/>
              <a:gd name="connsiteX776" fmla="*/ 2968914 w 7472601"/>
              <a:gd name="connsiteY776" fmla="*/ 1133756 h 6858000"/>
              <a:gd name="connsiteX777" fmla="*/ 3103823 w 7472601"/>
              <a:gd name="connsiteY777" fmla="*/ 1026814 h 6858000"/>
              <a:gd name="connsiteX778" fmla="*/ 3607114 w 7472601"/>
              <a:gd name="connsiteY778" fmla="*/ 467441 h 6858000"/>
              <a:gd name="connsiteX779" fmla="*/ 3744487 w 7472601"/>
              <a:gd name="connsiteY779" fmla="*/ 383136 h 6858000"/>
              <a:gd name="connsiteX780" fmla="*/ 3970213 w 7472601"/>
              <a:gd name="connsiteY780" fmla="*/ 995559 h 6858000"/>
              <a:gd name="connsiteX781" fmla="*/ 3744487 w 7472601"/>
              <a:gd name="connsiteY781" fmla="*/ 383136 h 6858000"/>
              <a:gd name="connsiteX782" fmla="*/ 3624562 w 7472601"/>
              <a:gd name="connsiteY782" fmla="*/ 367041 h 6858000"/>
              <a:gd name="connsiteX783" fmla="*/ 3489712 w 7472601"/>
              <a:gd name="connsiteY783" fmla="*/ 485386 h 6858000"/>
              <a:gd name="connsiteX784" fmla="*/ 3182994 w 7472601"/>
              <a:gd name="connsiteY784" fmla="*/ 828265 h 6858000"/>
              <a:gd name="connsiteX785" fmla="*/ 2892114 w 7472601"/>
              <a:gd name="connsiteY785" fmla="*/ 1172635 h 6858000"/>
              <a:gd name="connsiteX786" fmla="*/ 3021459 w 7472601"/>
              <a:gd name="connsiteY786" fmla="*/ 1035385 h 6858000"/>
              <a:gd name="connsiteX787" fmla="*/ 3153873 w 7472601"/>
              <a:gd name="connsiteY787" fmla="*/ 898971 h 6858000"/>
              <a:gd name="connsiteX788" fmla="*/ 3276511 w 7472601"/>
              <a:gd name="connsiteY788" fmla="*/ 786423 h 6858000"/>
              <a:gd name="connsiteX789" fmla="*/ 3584154 w 7472601"/>
              <a:gd name="connsiteY789" fmla="*/ 448218 h 6858000"/>
              <a:gd name="connsiteX790" fmla="*/ 3624562 w 7472601"/>
              <a:gd name="connsiteY790" fmla="*/ 367041 h 6858000"/>
              <a:gd name="connsiteX791" fmla="*/ 3766672 w 7472601"/>
              <a:gd name="connsiteY791" fmla="*/ 359429 h 6858000"/>
              <a:gd name="connsiteX792" fmla="*/ 3996338 w 7472601"/>
              <a:gd name="connsiteY792" fmla="*/ 968237 h 6858000"/>
              <a:gd name="connsiteX793" fmla="*/ 3766672 w 7472601"/>
              <a:gd name="connsiteY793" fmla="*/ 359429 h 6858000"/>
              <a:gd name="connsiteX794" fmla="*/ 5805386 w 7472601"/>
              <a:gd name="connsiteY794" fmla="*/ 239240 h 6858000"/>
              <a:gd name="connsiteX795" fmla="*/ 5736947 w 7472601"/>
              <a:gd name="connsiteY795" fmla="*/ 261367 h 6858000"/>
              <a:gd name="connsiteX796" fmla="*/ 5427012 w 7472601"/>
              <a:gd name="connsiteY796" fmla="*/ 311272 h 6858000"/>
              <a:gd name="connsiteX797" fmla="*/ 5147818 w 7472601"/>
              <a:gd name="connsiteY797" fmla="*/ 322112 h 6858000"/>
              <a:gd name="connsiteX798" fmla="*/ 5060854 w 7472601"/>
              <a:gd name="connsiteY798" fmla="*/ 311882 h 6858000"/>
              <a:gd name="connsiteX799" fmla="*/ 4945989 w 7472601"/>
              <a:gd name="connsiteY799" fmla="*/ 300516 h 6858000"/>
              <a:gd name="connsiteX800" fmla="*/ 5410479 w 7472601"/>
              <a:gd name="connsiteY800" fmla="*/ 348434 h 6858000"/>
              <a:gd name="connsiteX801" fmla="*/ 5805386 w 7472601"/>
              <a:gd name="connsiteY801" fmla="*/ 239240 h 6858000"/>
              <a:gd name="connsiteX802" fmla="*/ 5905192 w 7472601"/>
              <a:gd name="connsiteY802" fmla="*/ 163079 h 6858000"/>
              <a:gd name="connsiteX803" fmla="*/ 5865655 w 7472601"/>
              <a:gd name="connsiteY803" fmla="*/ 171901 h 6858000"/>
              <a:gd name="connsiteX804" fmla="*/ 5259740 w 7472601"/>
              <a:gd name="connsiteY804" fmla="*/ 257013 h 6858000"/>
              <a:gd name="connsiteX805" fmla="*/ 5208466 w 7472601"/>
              <a:gd name="connsiteY805" fmla="*/ 257550 h 6858000"/>
              <a:gd name="connsiteX806" fmla="*/ 4980204 w 7472601"/>
              <a:gd name="connsiteY806" fmla="*/ 271903 h 6858000"/>
              <a:gd name="connsiteX807" fmla="*/ 5068068 w 7472601"/>
              <a:gd name="connsiteY807" fmla="*/ 282244 h 6858000"/>
              <a:gd name="connsiteX808" fmla="*/ 5153231 w 7472601"/>
              <a:gd name="connsiteY808" fmla="*/ 292240 h 6858000"/>
              <a:gd name="connsiteX809" fmla="*/ 5426491 w 7472601"/>
              <a:gd name="connsiteY809" fmla="*/ 281128 h 6858000"/>
              <a:gd name="connsiteX810" fmla="*/ 5731212 w 7472601"/>
              <a:gd name="connsiteY810" fmla="*/ 231951 h 6858000"/>
              <a:gd name="connsiteX811" fmla="*/ 5905192 w 7472601"/>
              <a:gd name="connsiteY811" fmla="*/ 163079 h 6858000"/>
              <a:gd name="connsiteX812" fmla="*/ 5944437 w 7472601"/>
              <a:gd name="connsiteY812" fmla="*/ 113829 h 6858000"/>
              <a:gd name="connsiteX813" fmla="*/ 5825032 w 7472601"/>
              <a:gd name="connsiteY813" fmla="*/ 146405 h 6858000"/>
              <a:gd name="connsiteX814" fmla="*/ 4955599 w 7472601"/>
              <a:gd name="connsiteY814" fmla="*/ 247008 h 6858000"/>
              <a:gd name="connsiteX815" fmla="*/ 5210104 w 7472601"/>
              <a:gd name="connsiteY815" fmla="*/ 228123 h 6858000"/>
              <a:gd name="connsiteX816" fmla="*/ 5261015 w 7472601"/>
              <a:gd name="connsiteY816" fmla="*/ 227087 h 6858000"/>
              <a:gd name="connsiteX817" fmla="*/ 5861181 w 7472601"/>
              <a:gd name="connsiteY817" fmla="*/ 143093 h 6858000"/>
              <a:gd name="connsiteX818" fmla="*/ 5961252 w 7472601"/>
              <a:gd name="connsiteY818" fmla="*/ 114820 h 6858000"/>
              <a:gd name="connsiteX819" fmla="*/ 5944437 w 7472601"/>
              <a:gd name="connsiteY819" fmla="*/ 113829 h 6858000"/>
              <a:gd name="connsiteX820" fmla="*/ 3882765 w 7472601"/>
              <a:gd name="connsiteY820" fmla="*/ 0 h 6858000"/>
              <a:gd name="connsiteX821" fmla="*/ 3995099 w 7472601"/>
              <a:gd name="connsiteY821" fmla="*/ 0 h 6858000"/>
              <a:gd name="connsiteX822" fmla="*/ 4163818 w 7472601"/>
              <a:gd name="connsiteY822" fmla="*/ 234104 h 6858000"/>
              <a:gd name="connsiteX823" fmla="*/ 4172099 w 7472601"/>
              <a:gd name="connsiteY823" fmla="*/ 234207 h 6858000"/>
              <a:gd name="connsiteX824" fmla="*/ 4784282 w 7472601"/>
              <a:gd name="connsiteY824" fmla="*/ 276561 h 6858000"/>
              <a:gd name="connsiteX825" fmla="*/ 4801687 w 7472601"/>
              <a:gd name="connsiteY825" fmla="*/ 267764 h 6858000"/>
              <a:gd name="connsiteX826" fmla="*/ 6082788 w 7472601"/>
              <a:gd name="connsiteY826" fmla="*/ 64119 h 6858000"/>
              <a:gd name="connsiteX827" fmla="*/ 6099442 w 7472601"/>
              <a:gd name="connsiteY827" fmla="*/ 82568 h 6858000"/>
              <a:gd name="connsiteX828" fmla="*/ 4804137 w 7472601"/>
              <a:gd name="connsiteY828" fmla="*/ 320931 h 6858000"/>
              <a:gd name="connsiteX829" fmla="*/ 4227047 w 7472601"/>
              <a:gd name="connsiteY829" fmla="*/ 313415 h 6858000"/>
              <a:gd name="connsiteX830" fmla="*/ 4346041 w 7472601"/>
              <a:gd name="connsiteY830" fmla="*/ 456086 h 6858000"/>
              <a:gd name="connsiteX831" fmla="*/ 4870967 w 7472601"/>
              <a:gd name="connsiteY831" fmla="*/ 963061 h 6858000"/>
              <a:gd name="connsiteX832" fmla="*/ 4889647 w 7472601"/>
              <a:gd name="connsiteY832" fmla="*/ 957147 h 6858000"/>
              <a:gd name="connsiteX833" fmla="*/ 5422504 w 7472601"/>
              <a:gd name="connsiteY833" fmla="*/ 805191 h 6858000"/>
              <a:gd name="connsiteX834" fmla="*/ 6087656 w 7472601"/>
              <a:gd name="connsiteY834" fmla="*/ 826703 h 6858000"/>
              <a:gd name="connsiteX835" fmla="*/ 6058717 w 7472601"/>
              <a:gd name="connsiteY835" fmla="*/ 865992 h 6858000"/>
              <a:gd name="connsiteX836" fmla="*/ 4974153 w 7472601"/>
              <a:gd name="connsiteY836" fmla="*/ 1045456 h 6858000"/>
              <a:gd name="connsiteX837" fmla="*/ 5627835 w 7472601"/>
              <a:gd name="connsiteY837" fmla="*/ 1472077 h 6858000"/>
              <a:gd name="connsiteX838" fmla="*/ 5629817 w 7472601"/>
              <a:gd name="connsiteY838" fmla="*/ 1471412 h 6858000"/>
              <a:gd name="connsiteX839" fmla="*/ 5634124 w 7472601"/>
              <a:gd name="connsiteY839" fmla="*/ 1470572 h 6858000"/>
              <a:gd name="connsiteX840" fmla="*/ 5755832 w 7472601"/>
              <a:gd name="connsiteY840" fmla="*/ 1383886 h 6858000"/>
              <a:gd name="connsiteX841" fmla="*/ 6014186 w 7472601"/>
              <a:gd name="connsiteY841" fmla="*/ 1279799 h 6858000"/>
              <a:gd name="connsiteX842" fmla="*/ 6901619 w 7472601"/>
              <a:gd name="connsiteY842" fmla="*/ 1047874 h 6858000"/>
              <a:gd name="connsiteX843" fmla="*/ 6931566 w 7472601"/>
              <a:gd name="connsiteY843" fmla="*/ 1062034 h 6858000"/>
              <a:gd name="connsiteX844" fmla="*/ 5790982 w 7472601"/>
              <a:gd name="connsiteY844" fmla="*/ 1561380 h 6858000"/>
              <a:gd name="connsiteX845" fmla="*/ 6188971 w 7472601"/>
              <a:gd name="connsiteY845" fmla="*/ 1755168 h 6858000"/>
              <a:gd name="connsiteX846" fmla="*/ 6202446 w 7472601"/>
              <a:gd name="connsiteY846" fmla="*/ 1752268 h 6858000"/>
              <a:gd name="connsiteX847" fmla="*/ 7179560 w 7472601"/>
              <a:gd name="connsiteY847" fmla="*/ 1467551 h 6858000"/>
              <a:gd name="connsiteX848" fmla="*/ 7158730 w 7472601"/>
              <a:gd name="connsiteY848" fmla="*/ 1507835 h 6858000"/>
              <a:gd name="connsiteX849" fmla="*/ 6326959 w 7472601"/>
              <a:gd name="connsiteY849" fmla="*/ 1817686 h 6858000"/>
              <a:gd name="connsiteX850" fmla="*/ 6537433 w 7472601"/>
              <a:gd name="connsiteY850" fmla="*/ 1907790 h 6858000"/>
              <a:gd name="connsiteX851" fmla="*/ 6550221 w 7472601"/>
              <a:gd name="connsiteY851" fmla="*/ 1910729 h 6858000"/>
              <a:gd name="connsiteX852" fmla="*/ 6964438 w 7472601"/>
              <a:gd name="connsiteY852" fmla="*/ 2209505 h 6858000"/>
              <a:gd name="connsiteX853" fmla="*/ 7367862 w 7472601"/>
              <a:gd name="connsiteY853" fmla="*/ 2806833 h 6858000"/>
              <a:gd name="connsiteX854" fmla="*/ 7364329 w 7472601"/>
              <a:gd name="connsiteY854" fmla="*/ 2826907 h 6858000"/>
              <a:gd name="connsiteX855" fmla="*/ 7290545 w 7472601"/>
              <a:gd name="connsiteY855" fmla="*/ 2850663 h 6858000"/>
              <a:gd name="connsiteX856" fmla="*/ 6472036 w 7472601"/>
              <a:gd name="connsiteY856" fmla="*/ 1959003 h 6858000"/>
              <a:gd name="connsiteX857" fmla="*/ 5792897 w 7472601"/>
              <a:gd name="connsiteY857" fmla="*/ 1647747 h 6858000"/>
              <a:gd name="connsiteX858" fmla="*/ 5842751 w 7472601"/>
              <a:gd name="connsiteY858" fmla="*/ 1816112 h 6858000"/>
              <a:gd name="connsiteX859" fmla="*/ 5847424 w 7472601"/>
              <a:gd name="connsiteY859" fmla="*/ 1815776 h 6858000"/>
              <a:gd name="connsiteX860" fmla="*/ 6399821 w 7472601"/>
              <a:gd name="connsiteY860" fmla="*/ 2344799 h 6858000"/>
              <a:gd name="connsiteX861" fmla="*/ 6323232 w 7472601"/>
              <a:gd name="connsiteY861" fmla="*/ 2389634 h 6858000"/>
              <a:gd name="connsiteX862" fmla="*/ 5942958 w 7472601"/>
              <a:gd name="connsiteY862" fmla="*/ 2077708 h 6858000"/>
              <a:gd name="connsiteX863" fmla="*/ 5921559 w 7472601"/>
              <a:gd name="connsiteY863" fmla="*/ 2378596 h 6858000"/>
              <a:gd name="connsiteX864" fmla="*/ 5817651 w 7472601"/>
              <a:gd name="connsiteY864" fmla="*/ 3023919 h 6858000"/>
              <a:gd name="connsiteX865" fmla="*/ 5729634 w 7472601"/>
              <a:gd name="connsiteY865" fmla="*/ 3051849 h 6858000"/>
              <a:gd name="connsiteX866" fmla="*/ 5611018 w 7472601"/>
              <a:gd name="connsiteY866" fmla="*/ 2316769 h 6858000"/>
              <a:gd name="connsiteX867" fmla="*/ 5687608 w 7472601"/>
              <a:gd name="connsiteY867" fmla="*/ 2039972 h 6858000"/>
              <a:gd name="connsiteX868" fmla="*/ 5657554 w 7472601"/>
              <a:gd name="connsiteY868" fmla="*/ 1576445 h 6858000"/>
              <a:gd name="connsiteX869" fmla="*/ 5150475 w 7472601"/>
              <a:gd name="connsiteY869" fmla="*/ 1274012 h 6858000"/>
              <a:gd name="connsiteX870" fmla="*/ 5349142 w 7472601"/>
              <a:gd name="connsiteY870" fmla="*/ 2204405 h 6858000"/>
              <a:gd name="connsiteX871" fmla="*/ 5262214 w 7472601"/>
              <a:gd name="connsiteY871" fmla="*/ 2233836 h 6858000"/>
              <a:gd name="connsiteX872" fmla="*/ 4981539 w 7472601"/>
              <a:gd name="connsiteY872" fmla="*/ 1542201 h 6858000"/>
              <a:gd name="connsiteX873" fmla="*/ 4958461 w 7472601"/>
              <a:gd name="connsiteY873" fmla="*/ 1136957 h 6858000"/>
              <a:gd name="connsiteX874" fmla="*/ 4655015 w 7472601"/>
              <a:gd name="connsiteY874" fmla="*/ 891426 h 6858000"/>
              <a:gd name="connsiteX875" fmla="*/ 4348002 w 7472601"/>
              <a:gd name="connsiteY875" fmla="*/ 2205895 h 6858000"/>
              <a:gd name="connsiteX876" fmla="*/ 4262250 w 7472601"/>
              <a:gd name="connsiteY876" fmla="*/ 2219972 h 6858000"/>
              <a:gd name="connsiteX877" fmla="*/ 4550611 w 7472601"/>
              <a:gd name="connsiteY877" fmla="*/ 817540 h 6858000"/>
              <a:gd name="connsiteX878" fmla="*/ 4564418 w 7472601"/>
              <a:gd name="connsiteY878" fmla="*/ 808293 h 6858000"/>
              <a:gd name="connsiteX879" fmla="*/ 4266388 w 7472601"/>
              <a:gd name="connsiteY879" fmla="*/ 500083 h 6858000"/>
              <a:gd name="connsiteX880" fmla="*/ 4032842 w 7472601"/>
              <a:gd name="connsiteY880" fmla="*/ 211809 h 6858000"/>
              <a:gd name="connsiteX881" fmla="*/ 3882765 w 7472601"/>
              <a:gd name="connsiteY881" fmla="*/ 0 h 6858000"/>
              <a:gd name="connsiteX882" fmla="*/ 3721337 w 7472601"/>
              <a:gd name="connsiteY882" fmla="*/ 0 h 6858000"/>
              <a:gd name="connsiteX883" fmla="*/ 3797544 w 7472601"/>
              <a:gd name="connsiteY883" fmla="*/ 0 h 6858000"/>
              <a:gd name="connsiteX884" fmla="*/ 3775734 w 7472601"/>
              <a:gd name="connsiteY884" fmla="*/ 95131 h 6858000"/>
              <a:gd name="connsiteX885" fmla="*/ 3724807 w 7472601"/>
              <a:gd name="connsiteY885" fmla="*/ 272257 h 6858000"/>
              <a:gd name="connsiteX886" fmla="*/ 3726844 w 7472601"/>
              <a:gd name="connsiteY886" fmla="*/ 282988 h 6858000"/>
              <a:gd name="connsiteX887" fmla="*/ 3742664 w 7472601"/>
              <a:gd name="connsiteY887" fmla="*/ 279918 h 6858000"/>
              <a:gd name="connsiteX888" fmla="*/ 4103910 w 7472601"/>
              <a:gd name="connsiteY888" fmla="*/ 1161917 h 6858000"/>
              <a:gd name="connsiteX889" fmla="*/ 4020269 w 7472601"/>
              <a:gd name="connsiteY889" fmla="*/ 1200406 h 6858000"/>
              <a:gd name="connsiteX890" fmla="*/ 3674882 w 7472601"/>
              <a:gd name="connsiteY890" fmla="*/ 488524 h 6858000"/>
              <a:gd name="connsiteX891" fmla="*/ 3132682 w 7472601"/>
              <a:gd name="connsiteY891" fmla="*/ 1072284 h 6858000"/>
              <a:gd name="connsiteX892" fmla="*/ 2716346 w 7472601"/>
              <a:gd name="connsiteY892" fmla="*/ 1276376 h 6858000"/>
              <a:gd name="connsiteX893" fmla="*/ 2716772 w 7472601"/>
              <a:gd name="connsiteY893" fmla="*/ 1255462 h 6858000"/>
              <a:gd name="connsiteX894" fmla="*/ 3471096 w 7472601"/>
              <a:gd name="connsiteY894" fmla="*/ 437072 h 6858000"/>
              <a:gd name="connsiteX895" fmla="*/ 3639057 w 7472601"/>
              <a:gd name="connsiteY895" fmla="*/ 286334 h 6858000"/>
              <a:gd name="connsiteX896" fmla="*/ 3640309 w 7472601"/>
              <a:gd name="connsiteY896" fmla="*/ 284664 h 6858000"/>
              <a:gd name="connsiteX897" fmla="*/ 3646022 w 7472601"/>
              <a:gd name="connsiteY897" fmla="*/ 276711 h 6858000"/>
              <a:gd name="connsiteX898" fmla="*/ 3707943 w 7472601"/>
              <a:gd name="connsiteY898" fmla="*/ 65958 h 6858000"/>
              <a:gd name="connsiteX899" fmla="*/ 3721337 w 7472601"/>
              <a:gd name="connsiteY899" fmla="*/ 0 h 6858000"/>
              <a:gd name="connsiteX900" fmla="*/ 2867960 w 7472601"/>
              <a:gd name="connsiteY900" fmla="*/ 0 h 6858000"/>
              <a:gd name="connsiteX901" fmla="*/ 2926351 w 7472601"/>
              <a:gd name="connsiteY901" fmla="*/ 0 h 6858000"/>
              <a:gd name="connsiteX902" fmla="*/ 2902823 w 7472601"/>
              <a:gd name="connsiteY902" fmla="*/ 262929 h 6858000"/>
              <a:gd name="connsiteX903" fmla="*/ 2940663 w 7472601"/>
              <a:gd name="connsiteY903" fmla="*/ 140884 h 6858000"/>
              <a:gd name="connsiteX904" fmla="*/ 2947039 w 7472601"/>
              <a:gd name="connsiteY904" fmla="*/ 122524 h 6858000"/>
              <a:gd name="connsiteX905" fmla="*/ 2984316 w 7472601"/>
              <a:gd name="connsiteY905" fmla="*/ 0 h 6858000"/>
              <a:gd name="connsiteX906" fmla="*/ 3016114 w 7472601"/>
              <a:gd name="connsiteY906" fmla="*/ 0 h 6858000"/>
              <a:gd name="connsiteX907" fmla="*/ 2979949 w 7472601"/>
              <a:gd name="connsiteY907" fmla="*/ 119274 h 6858000"/>
              <a:gd name="connsiteX908" fmla="*/ 3023879 w 7472601"/>
              <a:gd name="connsiteY908" fmla="*/ 0 h 6858000"/>
              <a:gd name="connsiteX909" fmla="*/ 3105400 w 7472601"/>
              <a:gd name="connsiteY909" fmla="*/ 0 h 6858000"/>
              <a:gd name="connsiteX910" fmla="*/ 3094669 w 7472601"/>
              <a:gd name="connsiteY910" fmla="*/ 30308 h 6858000"/>
              <a:gd name="connsiteX911" fmla="*/ 2901945 w 7472601"/>
              <a:gd name="connsiteY911" fmla="*/ 466538 h 6858000"/>
              <a:gd name="connsiteX912" fmla="*/ 2815209 w 7472601"/>
              <a:gd name="connsiteY912" fmla="*/ 497361 h 6858000"/>
              <a:gd name="connsiteX913" fmla="*/ 2844845 w 7472601"/>
              <a:gd name="connsiteY913" fmla="*/ 127638 h 6858000"/>
              <a:gd name="connsiteX914" fmla="*/ 2867960 w 7472601"/>
              <a:gd name="connsiteY914" fmla="*/ 0 h 6858000"/>
              <a:gd name="connsiteX915" fmla="*/ 1057230 w 7472601"/>
              <a:gd name="connsiteY915" fmla="*/ 0 h 6858000"/>
              <a:gd name="connsiteX916" fmla="*/ 1111003 w 7472601"/>
              <a:gd name="connsiteY916" fmla="*/ 0 h 6858000"/>
              <a:gd name="connsiteX917" fmla="*/ 1125553 w 7472601"/>
              <a:gd name="connsiteY917" fmla="*/ 52588 h 6858000"/>
              <a:gd name="connsiteX918" fmla="*/ 1304276 w 7472601"/>
              <a:gd name="connsiteY918" fmla="*/ 476275 h 6858000"/>
              <a:gd name="connsiteX919" fmla="*/ 1492066 w 7472601"/>
              <a:gd name="connsiteY919" fmla="*/ 886333 h 6858000"/>
              <a:gd name="connsiteX920" fmla="*/ 1423698 w 7472601"/>
              <a:gd name="connsiteY920" fmla="*/ 710817 h 6858000"/>
              <a:gd name="connsiteX921" fmla="*/ 1357609 w 7472601"/>
              <a:gd name="connsiteY921" fmla="*/ 532892 h 6858000"/>
              <a:gd name="connsiteX922" fmla="*/ 1309550 w 7472601"/>
              <a:gd name="connsiteY922" fmla="*/ 374031 h 6858000"/>
              <a:gd name="connsiteX923" fmla="*/ 1193673 w 7472601"/>
              <a:gd name="connsiteY923" fmla="*/ 49533 h 6858000"/>
              <a:gd name="connsiteX924" fmla="*/ 1164391 w 7472601"/>
              <a:gd name="connsiteY924" fmla="*/ 0 h 6858000"/>
              <a:gd name="connsiteX925" fmla="*/ 1200666 w 7472601"/>
              <a:gd name="connsiteY925" fmla="*/ 0 h 6858000"/>
              <a:gd name="connsiteX926" fmla="*/ 1223408 w 7472601"/>
              <a:gd name="connsiteY926" fmla="*/ 38996 h 6858000"/>
              <a:gd name="connsiteX927" fmla="*/ 1339635 w 7472601"/>
              <a:gd name="connsiteY927" fmla="*/ 365517 h 6858000"/>
              <a:gd name="connsiteX928" fmla="*/ 1387469 w 7472601"/>
              <a:gd name="connsiteY928" fmla="*/ 523079 h 6858000"/>
              <a:gd name="connsiteX929" fmla="*/ 1452685 w 7472601"/>
              <a:gd name="connsiteY929" fmla="*/ 699806 h 6858000"/>
              <a:gd name="connsiteX930" fmla="*/ 1492092 w 7472601"/>
              <a:gd name="connsiteY930" fmla="*/ 800424 h 6858000"/>
              <a:gd name="connsiteX931" fmla="*/ 1455302 w 7472601"/>
              <a:gd name="connsiteY931" fmla="*/ 632913 h 6858000"/>
              <a:gd name="connsiteX932" fmla="*/ 1222336 w 7472601"/>
              <a:gd name="connsiteY932" fmla="*/ 9480 h 6858000"/>
              <a:gd name="connsiteX933" fmla="*/ 1214634 w 7472601"/>
              <a:gd name="connsiteY933" fmla="*/ 0 h 6858000"/>
              <a:gd name="connsiteX934" fmla="*/ 1289827 w 7472601"/>
              <a:gd name="connsiteY934" fmla="*/ 0 h 6858000"/>
              <a:gd name="connsiteX935" fmla="*/ 1321076 w 7472601"/>
              <a:gd name="connsiteY935" fmla="*/ 59722 h 6858000"/>
              <a:gd name="connsiteX936" fmla="*/ 1512579 w 7472601"/>
              <a:gd name="connsiteY936" fmla="*/ 626441 h 6858000"/>
              <a:gd name="connsiteX937" fmla="*/ 1506076 w 7472601"/>
              <a:gd name="connsiteY937" fmla="*/ 1089289 h 6858000"/>
              <a:gd name="connsiteX938" fmla="*/ 1486346 w 7472601"/>
              <a:gd name="connsiteY938" fmla="*/ 1079919 h 6858000"/>
              <a:gd name="connsiteX939" fmla="*/ 1070511 w 7472601"/>
              <a:gd name="connsiteY939" fmla="*/ 48609 h 6858000"/>
              <a:gd name="connsiteX940" fmla="*/ 1057230 w 7472601"/>
              <a:gd name="connsiteY940" fmla="*/ 0 h 6858000"/>
              <a:gd name="connsiteX941" fmla="*/ 43151 w 7472601"/>
              <a:gd name="connsiteY941" fmla="*/ 0 h 6858000"/>
              <a:gd name="connsiteX942" fmla="*/ 95283 w 7472601"/>
              <a:gd name="connsiteY942" fmla="*/ 0 h 6858000"/>
              <a:gd name="connsiteX943" fmla="*/ 300708 w 7472601"/>
              <a:gd name="connsiteY943" fmla="*/ 154571 h 6858000"/>
              <a:gd name="connsiteX944" fmla="*/ 530414 w 7472601"/>
              <a:gd name="connsiteY944" fmla="*/ 354673 h 6858000"/>
              <a:gd name="connsiteX945" fmla="*/ 333785 w 7472601"/>
              <a:gd name="connsiteY945" fmla="*/ 161564 h 6858000"/>
              <a:gd name="connsiteX946" fmla="*/ 147005 w 7472601"/>
              <a:gd name="connsiteY946" fmla="*/ 0 h 6858000"/>
              <a:gd name="connsiteX947" fmla="*/ 272509 w 7472601"/>
              <a:gd name="connsiteY947" fmla="*/ 0 h 6858000"/>
              <a:gd name="connsiteX948" fmla="*/ 326276 w 7472601"/>
              <a:gd name="connsiteY948" fmla="*/ 45847 h 6858000"/>
              <a:gd name="connsiteX949" fmla="*/ 823759 w 7472601"/>
              <a:gd name="connsiteY949" fmla="*/ 574145 h 6858000"/>
              <a:gd name="connsiteX950" fmla="*/ 811254 w 7472601"/>
              <a:gd name="connsiteY950" fmla="*/ 665546 h 6858000"/>
              <a:gd name="connsiteX951" fmla="*/ 154042 w 7472601"/>
              <a:gd name="connsiteY951" fmla="*/ 261522 h 6858000"/>
              <a:gd name="connsiteX952" fmla="*/ 13550 w 7472601"/>
              <a:gd name="connsiteY952" fmla="*/ 158423 h 6858000"/>
              <a:gd name="connsiteX953" fmla="*/ 0 w 7472601"/>
              <a:gd name="connsiteY953" fmla="*/ 146618 h 6858000"/>
              <a:gd name="connsiteX954" fmla="*/ 0 w 7472601"/>
              <a:gd name="connsiteY954" fmla="*/ 59161 h 6858000"/>
              <a:gd name="connsiteX955" fmla="*/ 45427 w 7472601"/>
              <a:gd name="connsiteY955" fmla="*/ 101078 h 6858000"/>
              <a:gd name="connsiteX956" fmla="*/ 630103 w 7472601"/>
              <a:gd name="connsiteY956" fmla="*/ 485885 h 6858000"/>
              <a:gd name="connsiteX957" fmla="*/ 532040 w 7472601"/>
              <a:gd name="connsiteY957" fmla="*/ 399359 h 6858000"/>
              <a:gd name="connsiteX958" fmla="*/ 517618 w 7472601"/>
              <a:gd name="connsiteY958" fmla="*/ 385726 h 6858000"/>
              <a:gd name="connsiteX959" fmla="*/ 285074 w 7472601"/>
              <a:gd name="connsiteY959" fmla="*/ 182755 h 6858000"/>
              <a:gd name="connsiteX960" fmla="*/ 43151 w 7472601"/>
              <a:gd name="connsiteY960"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467600 w 7472601"/>
              <a:gd name="connsiteY76" fmla="*/ 6163634 h 6858000"/>
              <a:gd name="connsiteX77" fmla="*/ 7448321 w 7472601"/>
              <a:gd name="connsiteY77" fmla="*/ 6190991 h 6858000"/>
              <a:gd name="connsiteX78" fmla="*/ 7467600 w 7472601"/>
              <a:gd name="connsiteY78" fmla="*/ 6221686 h 6858000"/>
              <a:gd name="connsiteX79" fmla="*/ 7467600 w 7472601"/>
              <a:gd name="connsiteY79" fmla="*/ 6334256 h 6858000"/>
              <a:gd name="connsiteX80" fmla="*/ 7454976 w 7472601"/>
              <a:gd name="connsiteY80" fmla="*/ 6318297 h 6858000"/>
              <a:gd name="connsiteX81" fmla="*/ 1456157 w 7472601"/>
              <a:gd name="connsiteY81" fmla="*/ 5371404 h 6858000"/>
              <a:gd name="connsiteX82" fmla="*/ 1244432 w 7472601"/>
              <a:gd name="connsiteY82" fmla="*/ 5385601 h 6858000"/>
              <a:gd name="connsiteX83" fmla="*/ 973990 w 7472601"/>
              <a:gd name="connsiteY83" fmla="*/ 5424940 h 6858000"/>
              <a:gd name="connsiteX84" fmla="*/ 1103809 w 7472601"/>
              <a:gd name="connsiteY84" fmla="*/ 5433720 h 6858000"/>
              <a:gd name="connsiteX85" fmla="*/ 1123454 w 7472601"/>
              <a:gd name="connsiteY85" fmla="*/ 5435727 h 6858000"/>
              <a:gd name="connsiteX86" fmla="*/ 1737017 w 7472601"/>
              <a:gd name="connsiteY86" fmla="*/ 5452183 h 6858000"/>
              <a:gd name="connsiteX87" fmla="*/ 1824397 w 7472601"/>
              <a:gd name="connsiteY87" fmla="*/ 5447757 h 6858000"/>
              <a:gd name="connsiteX88" fmla="*/ 2070059 w 7472601"/>
              <a:gd name="connsiteY88" fmla="*/ 5441660 h 6858000"/>
              <a:gd name="connsiteX89" fmla="*/ 1456157 w 7472601"/>
              <a:gd name="connsiteY89" fmla="*/ 5371404 h 6858000"/>
              <a:gd name="connsiteX90" fmla="*/ 4988186 w 7472601"/>
              <a:gd name="connsiteY90" fmla="*/ 5216467 h 6858000"/>
              <a:gd name="connsiteX91" fmla="*/ 4777334 w 7472601"/>
              <a:gd name="connsiteY91" fmla="*/ 5406072 h 6858000"/>
              <a:gd name="connsiteX92" fmla="*/ 4718341 w 7472601"/>
              <a:gd name="connsiteY92" fmla="*/ 5468043 h 6858000"/>
              <a:gd name="connsiteX93" fmla="*/ 4604655 w 7472601"/>
              <a:gd name="connsiteY93" fmla="*/ 5583434 h 6858000"/>
              <a:gd name="connsiteX94" fmla="*/ 4565074 w 7472601"/>
              <a:gd name="connsiteY94" fmla="*/ 5618550 h 6858000"/>
              <a:gd name="connsiteX95" fmla="*/ 4988186 w 7472601"/>
              <a:gd name="connsiteY95" fmla="*/ 5216467 h 6858000"/>
              <a:gd name="connsiteX96" fmla="*/ 4978032 w 7472601"/>
              <a:gd name="connsiteY96" fmla="*/ 5183809 h 6858000"/>
              <a:gd name="connsiteX97" fmla="*/ 4463413 w 7472601"/>
              <a:gd name="connsiteY97" fmla="*/ 5615162 h 6858000"/>
              <a:gd name="connsiteX98" fmla="*/ 4358134 w 7472601"/>
              <a:gd name="connsiteY98" fmla="*/ 5742791 h 6858000"/>
              <a:gd name="connsiteX99" fmla="*/ 4376219 w 7472601"/>
              <a:gd name="connsiteY99" fmla="*/ 5729027 h 6858000"/>
              <a:gd name="connsiteX100" fmla="*/ 4582340 w 7472601"/>
              <a:gd name="connsiteY100" fmla="*/ 5561037 h 6858000"/>
              <a:gd name="connsiteX101" fmla="*/ 4694684 w 7472601"/>
              <a:gd name="connsiteY101" fmla="*/ 5447098 h 6858000"/>
              <a:gd name="connsiteX102" fmla="*/ 4754123 w 7472601"/>
              <a:gd name="connsiteY102" fmla="*/ 5384643 h 6858000"/>
              <a:gd name="connsiteX103" fmla="*/ 4978032 w 7472601"/>
              <a:gd name="connsiteY103" fmla="*/ 5183809 h 6858000"/>
              <a:gd name="connsiteX104" fmla="*/ 1903353 w 7472601"/>
              <a:gd name="connsiteY104" fmla="*/ 5044827 h 6858000"/>
              <a:gd name="connsiteX105" fmla="*/ 1936931 w 7472601"/>
              <a:gd name="connsiteY105" fmla="*/ 5093954 h 6858000"/>
              <a:gd name="connsiteX106" fmla="*/ 2195868 w 7472601"/>
              <a:gd name="connsiteY106" fmla="*/ 5396574 h 6858000"/>
              <a:gd name="connsiteX107" fmla="*/ 2088852 w 7472601"/>
              <a:gd name="connsiteY107" fmla="*/ 5166123 h 6858000"/>
              <a:gd name="connsiteX108" fmla="*/ 1958241 w 7472601"/>
              <a:gd name="connsiteY108" fmla="*/ 5067955 h 6858000"/>
              <a:gd name="connsiteX109" fmla="*/ 1903353 w 7472601"/>
              <a:gd name="connsiteY109" fmla="*/ 5044827 h 6858000"/>
              <a:gd name="connsiteX110" fmla="*/ 1979378 w 7472601"/>
              <a:gd name="connsiteY110" fmla="*/ 4769504 h 6858000"/>
              <a:gd name="connsiteX111" fmla="*/ 2882120 w 7472601"/>
              <a:gd name="connsiteY111" fmla="*/ 5064547 h 6858000"/>
              <a:gd name="connsiteX112" fmla="*/ 2793103 w 7472601"/>
              <a:gd name="connsiteY112" fmla="*/ 5039699 h 6858000"/>
              <a:gd name="connsiteX113" fmla="*/ 2770041 w 7472601"/>
              <a:gd name="connsiteY113" fmla="*/ 5033634 h 6858000"/>
              <a:gd name="connsiteX114" fmla="*/ 1979378 w 7472601"/>
              <a:gd name="connsiteY114" fmla="*/ 4769504 h 6858000"/>
              <a:gd name="connsiteX115" fmla="*/ 1927410 w 7472601"/>
              <a:gd name="connsiteY115" fmla="*/ 4716164 h 6858000"/>
              <a:gd name="connsiteX116" fmla="*/ 1959587 w 7472601"/>
              <a:gd name="connsiteY116" fmla="*/ 4728849 h 6858000"/>
              <a:gd name="connsiteX117" fmla="*/ 2777707 w 7472601"/>
              <a:gd name="connsiteY117" fmla="*/ 5003991 h 6858000"/>
              <a:gd name="connsiteX118" fmla="*/ 2800768 w 7472601"/>
              <a:gd name="connsiteY118" fmla="*/ 5010056 h 6858000"/>
              <a:gd name="connsiteX119" fmla="*/ 2879408 w 7472601"/>
              <a:gd name="connsiteY119" fmla="*/ 5031590 h 6858000"/>
              <a:gd name="connsiteX120" fmla="*/ 2862295 w 7472601"/>
              <a:gd name="connsiteY120" fmla="*/ 5022958 h 6858000"/>
              <a:gd name="connsiteX121" fmla="*/ 2813343 w 7472601"/>
              <a:gd name="connsiteY121" fmla="*/ 4998369 h 6858000"/>
              <a:gd name="connsiteX122" fmla="*/ 2646245 w 7472601"/>
              <a:gd name="connsiteY122" fmla="*/ 4930999 h 6858000"/>
              <a:gd name="connsiteX123" fmla="*/ 1999243 w 7472601"/>
              <a:gd name="connsiteY123" fmla="*/ 4730524 h 6858000"/>
              <a:gd name="connsiteX124" fmla="*/ 1979527 w 7472601"/>
              <a:gd name="connsiteY124" fmla="*/ 4726651 h 6858000"/>
              <a:gd name="connsiteX125" fmla="*/ 1927410 w 7472601"/>
              <a:gd name="connsiteY125" fmla="*/ 4716164 h 6858000"/>
              <a:gd name="connsiteX126" fmla="*/ 1997014 w 7472601"/>
              <a:gd name="connsiteY126" fmla="*/ 4698007 h 6858000"/>
              <a:gd name="connsiteX127" fmla="*/ 2005458 w 7472601"/>
              <a:gd name="connsiteY127" fmla="*/ 4699540 h 6858000"/>
              <a:gd name="connsiteX128" fmla="*/ 2657186 w 7472601"/>
              <a:gd name="connsiteY128" fmla="*/ 4901687 h 6858000"/>
              <a:gd name="connsiteX129" fmla="*/ 2826662 w 7472601"/>
              <a:gd name="connsiteY129" fmla="*/ 4970362 h 6858000"/>
              <a:gd name="connsiteX130" fmla="*/ 2876100 w 7472601"/>
              <a:gd name="connsiteY130" fmla="*/ 4995397 h 6858000"/>
              <a:gd name="connsiteX131" fmla="*/ 3042600 w 7472601"/>
              <a:gd name="connsiteY131" fmla="*/ 5059532 h 6858000"/>
              <a:gd name="connsiteX132" fmla="*/ 1997014 w 7472601"/>
              <a:gd name="connsiteY132" fmla="*/ 4698007 h 6858000"/>
              <a:gd name="connsiteX133" fmla="*/ 2305292 w 7472601"/>
              <a:gd name="connsiteY133" fmla="*/ 4219492 h 6858000"/>
              <a:gd name="connsiteX134" fmla="*/ 3360922 w 7472601"/>
              <a:gd name="connsiteY134" fmla="*/ 4529373 h 6858000"/>
              <a:gd name="connsiteX135" fmla="*/ 3492420 w 7472601"/>
              <a:gd name="connsiteY135" fmla="*/ 4510145 h 6858000"/>
              <a:gd name="connsiteX136" fmla="*/ 3364086 w 7472601"/>
              <a:gd name="connsiteY136" fmla="*/ 4480340 h 6858000"/>
              <a:gd name="connsiteX137" fmla="*/ 3225818 w 7472601"/>
              <a:gd name="connsiteY137" fmla="*/ 4411822 h 6858000"/>
              <a:gd name="connsiteX138" fmla="*/ 3129696 w 7472601"/>
              <a:gd name="connsiteY138" fmla="*/ 4360704 h 6858000"/>
              <a:gd name="connsiteX139" fmla="*/ 2814545 w 7472601"/>
              <a:gd name="connsiteY139" fmla="*/ 4282955 h 6858000"/>
              <a:gd name="connsiteX140" fmla="*/ 2305292 w 7472601"/>
              <a:gd name="connsiteY140" fmla="*/ 4219492 h 6858000"/>
              <a:gd name="connsiteX141" fmla="*/ 2626982 w 7472601"/>
              <a:gd name="connsiteY141" fmla="*/ 4206450 h 6858000"/>
              <a:gd name="connsiteX142" fmla="*/ 2490617 w 7472601"/>
              <a:gd name="connsiteY142" fmla="*/ 4206951 h 6858000"/>
              <a:gd name="connsiteX143" fmla="*/ 2819869 w 7472601"/>
              <a:gd name="connsiteY143" fmla="*/ 4252936 h 6858000"/>
              <a:gd name="connsiteX144" fmla="*/ 3143018 w 7472601"/>
              <a:gd name="connsiteY144" fmla="*/ 4332698 h 6858000"/>
              <a:gd name="connsiteX145" fmla="*/ 3241520 w 7472601"/>
              <a:gd name="connsiteY145" fmla="*/ 4385112 h 6858000"/>
              <a:gd name="connsiteX146" fmla="*/ 3374575 w 7472601"/>
              <a:gd name="connsiteY146" fmla="*/ 4451517 h 6858000"/>
              <a:gd name="connsiteX147" fmla="*/ 3505221 w 7472601"/>
              <a:gd name="connsiteY147" fmla="*/ 4480757 h 6858000"/>
              <a:gd name="connsiteX148" fmla="*/ 2626982 w 7472601"/>
              <a:gd name="connsiteY148" fmla="*/ 4206450 h 6858000"/>
              <a:gd name="connsiteX149" fmla="*/ 1310106 w 7472601"/>
              <a:gd name="connsiteY149" fmla="*/ 3943217 h 6858000"/>
              <a:gd name="connsiteX150" fmla="*/ 854994 w 7472601"/>
              <a:gd name="connsiteY150" fmla="*/ 4399136 h 6858000"/>
              <a:gd name="connsiteX151" fmla="*/ 742462 w 7472601"/>
              <a:gd name="connsiteY151" fmla="*/ 4594648 h 6858000"/>
              <a:gd name="connsiteX152" fmla="*/ 820602 w 7472601"/>
              <a:gd name="connsiteY152" fmla="*/ 4485915 h 6858000"/>
              <a:gd name="connsiteX153" fmla="*/ 878295 w 7472601"/>
              <a:gd name="connsiteY153" fmla="*/ 4403594 h 6858000"/>
              <a:gd name="connsiteX154" fmla="*/ 1240607 w 7472601"/>
              <a:gd name="connsiteY154" fmla="*/ 4010401 h 6858000"/>
              <a:gd name="connsiteX155" fmla="*/ 1310106 w 7472601"/>
              <a:gd name="connsiteY155" fmla="*/ 3943217 h 6858000"/>
              <a:gd name="connsiteX156" fmla="*/ 1423113 w 7472601"/>
              <a:gd name="connsiteY156" fmla="*/ 3874565 h 6858000"/>
              <a:gd name="connsiteX157" fmla="*/ 1260565 w 7472601"/>
              <a:gd name="connsiteY157" fmla="*/ 4031982 h 6858000"/>
              <a:gd name="connsiteX158" fmla="*/ 901900 w 7472601"/>
              <a:gd name="connsiteY158" fmla="*/ 4421236 h 6858000"/>
              <a:gd name="connsiteX159" fmla="*/ 845044 w 7472601"/>
              <a:gd name="connsiteY159" fmla="*/ 4502436 h 6858000"/>
              <a:gd name="connsiteX160" fmla="*/ 685926 w 7472601"/>
              <a:gd name="connsiteY160" fmla="*/ 4703069 h 6858000"/>
              <a:gd name="connsiteX161" fmla="*/ 684248 w 7472601"/>
              <a:gd name="connsiteY161" fmla="*/ 4706721 h 6858000"/>
              <a:gd name="connsiteX162" fmla="*/ 1423113 w 7472601"/>
              <a:gd name="connsiteY162" fmla="*/ 3874565 h 6858000"/>
              <a:gd name="connsiteX163" fmla="*/ 3316479 w 7472601"/>
              <a:gd name="connsiteY163" fmla="*/ 3872136 h 6858000"/>
              <a:gd name="connsiteX164" fmla="*/ 3546806 w 7472601"/>
              <a:gd name="connsiteY164" fmla="*/ 4356139 h 6858000"/>
              <a:gd name="connsiteX165" fmla="*/ 3364433 w 7472601"/>
              <a:gd name="connsiteY165" fmla="*/ 3953121 h 6858000"/>
              <a:gd name="connsiteX166" fmla="*/ 3316479 w 7472601"/>
              <a:gd name="connsiteY166" fmla="*/ 3872136 h 6858000"/>
              <a:gd name="connsiteX167" fmla="*/ 3291335 w 7472601"/>
              <a:gd name="connsiteY167" fmla="*/ 3767420 h 6858000"/>
              <a:gd name="connsiteX168" fmla="*/ 3390805 w 7472601"/>
              <a:gd name="connsiteY168" fmla="*/ 3937163 h 6858000"/>
              <a:gd name="connsiteX169" fmla="*/ 3579062 w 7472601"/>
              <a:gd name="connsiteY169" fmla="*/ 4359040 h 6858000"/>
              <a:gd name="connsiteX170" fmla="*/ 3467355 w 7472601"/>
              <a:gd name="connsiteY170" fmla="*/ 3988130 h 6858000"/>
              <a:gd name="connsiteX171" fmla="*/ 3310753 w 7472601"/>
              <a:gd name="connsiteY171" fmla="*/ 3787140 h 6858000"/>
              <a:gd name="connsiteX172" fmla="*/ 3291335 w 7472601"/>
              <a:gd name="connsiteY172" fmla="*/ 3767420 h 6858000"/>
              <a:gd name="connsiteX173" fmla="*/ 1635889 w 7472601"/>
              <a:gd name="connsiteY173" fmla="*/ 3709494 h 6858000"/>
              <a:gd name="connsiteX174" fmla="*/ 1634800 w 7472601"/>
              <a:gd name="connsiteY174" fmla="*/ 3731111 h 6858000"/>
              <a:gd name="connsiteX175" fmla="*/ 1635889 w 7472601"/>
              <a:gd name="connsiteY175" fmla="*/ 3709494 h 6858000"/>
              <a:gd name="connsiteX176" fmla="*/ 1510397 w 7472601"/>
              <a:gd name="connsiteY176" fmla="*/ 3684705 h 6858000"/>
              <a:gd name="connsiteX177" fmla="*/ 1146550 w 7472601"/>
              <a:gd name="connsiteY177" fmla="*/ 3802012 h 6858000"/>
              <a:gd name="connsiteX178" fmla="*/ 698834 w 7472601"/>
              <a:gd name="connsiteY178" fmla="*/ 3952272 h 6858000"/>
              <a:gd name="connsiteX179" fmla="*/ 34256 w 7472601"/>
              <a:gd name="connsiteY179" fmla="*/ 4347603 h 6858000"/>
              <a:gd name="connsiteX180" fmla="*/ 527241 w 7472601"/>
              <a:gd name="connsiteY180" fmla="*/ 4065078 h 6858000"/>
              <a:gd name="connsiteX181" fmla="*/ 1510397 w 7472601"/>
              <a:gd name="connsiteY181" fmla="*/ 3684705 h 6858000"/>
              <a:gd name="connsiteX182" fmla="*/ 1313114 w 7472601"/>
              <a:gd name="connsiteY182" fmla="*/ 3655216 h 6858000"/>
              <a:gd name="connsiteX183" fmla="*/ 1109304 w 7472601"/>
              <a:gd name="connsiteY183" fmla="*/ 3669030 h 6858000"/>
              <a:gd name="connsiteX184" fmla="*/ 8129 w 7472601"/>
              <a:gd name="connsiteY184" fmla="*/ 4330519 h 6858000"/>
              <a:gd name="connsiteX185" fmla="*/ 687572 w 7472601"/>
              <a:gd name="connsiteY185" fmla="*/ 3925629 h 6858000"/>
              <a:gd name="connsiteX186" fmla="*/ 1138365 w 7472601"/>
              <a:gd name="connsiteY186" fmla="*/ 3774515 h 6858000"/>
              <a:gd name="connsiteX187" fmla="*/ 1505579 w 7472601"/>
              <a:gd name="connsiteY187" fmla="*/ 3655526 h 6858000"/>
              <a:gd name="connsiteX188" fmla="*/ 1313114 w 7472601"/>
              <a:gd name="connsiteY188" fmla="*/ 3655216 h 6858000"/>
              <a:gd name="connsiteX189" fmla="*/ 3655073 w 7472601"/>
              <a:gd name="connsiteY189" fmla="*/ 3650884 h 6858000"/>
              <a:gd name="connsiteX190" fmla="*/ 3989938 w 7472601"/>
              <a:gd name="connsiteY190" fmla="*/ 3991685 h 6858000"/>
              <a:gd name="connsiteX191" fmla="*/ 4393907 w 7472601"/>
              <a:gd name="connsiteY191" fmla="*/ 4261258 h 6858000"/>
              <a:gd name="connsiteX192" fmla="*/ 4648051 w 7472601"/>
              <a:gd name="connsiteY192" fmla="*/ 4374051 h 6858000"/>
              <a:gd name="connsiteX193" fmla="*/ 4383389 w 7472601"/>
              <a:gd name="connsiteY193" fmla="*/ 4184369 h 6858000"/>
              <a:gd name="connsiteX194" fmla="*/ 4165508 w 7472601"/>
              <a:gd name="connsiteY194" fmla="*/ 4035196 h 6858000"/>
              <a:gd name="connsiteX195" fmla="*/ 4068162 w 7472601"/>
              <a:gd name="connsiteY195" fmla="*/ 3953394 h 6858000"/>
              <a:gd name="connsiteX196" fmla="*/ 3981416 w 7472601"/>
              <a:gd name="connsiteY196" fmla="*/ 3880482 h 6858000"/>
              <a:gd name="connsiteX197" fmla="*/ 3800147 w 7472601"/>
              <a:gd name="connsiteY197" fmla="*/ 3749872 h 6858000"/>
              <a:gd name="connsiteX198" fmla="*/ 3655073 w 7472601"/>
              <a:gd name="connsiteY198" fmla="*/ 3650884 h 6858000"/>
              <a:gd name="connsiteX199" fmla="*/ 3670252 w 7472601"/>
              <a:gd name="connsiteY199" fmla="*/ 3622798 h 6858000"/>
              <a:gd name="connsiteX200" fmla="*/ 3817258 w 7472601"/>
              <a:gd name="connsiteY200" fmla="*/ 3723577 h 6858000"/>
              <a:gd name="connsiteX201" fmla="*/ 4000461 w 7472601"/>
              <a:gd name="connsiteY201" fmla="*/ 3855966 h 6858000"/>
              <a:gd name="connsiteX202" fmla="*/ 4088180 w 7472601"/>
              <a:gd name="connsiteY202" fmla="*/ 3929774 h 6858000"/>
              <a:gd name="connsiteX203" fmla="*/ 4184555 w 7472601"/>
              <a:gd name="connsiteY203" fmla="*/ 4010683 h 6858000"/>
              <a:gd name="connsiteX204" fmla="*/ 4399563 w 7472601"/>
              <a:gd name="connsiteY204" fmla="*/ 4158106 h 6858000"/>
              <a:gd name="connsiteX205" fmla="*/ 4684469 w 7472601"/>
              <a:gd name="connsiteY205" fmla="*/ 4364680 h 6858000"/>
              <a:gd name="connsiteX206" fmla="*/ 4690271 w 7472601"/>
              <a:gd name="connsiteY206" fmla="*/ 4370034 h 6858000"/>
              <a:gd name="connsiteX207" fmla="*/ 4136093 w 7472601"/>
              <a:gd name="connsiteY207" fmla="*/ 3858466 h 6858000"/>
              <a:gd name="connsiteX208" fmla="*/ 3670252 w 7472601"/>
              <a:gd name="connsiteY208" fmla="*/ 3622798 h 6858000"/>
              <a:gd name="connsiteX209" fmla="*/ 4440129 w 7472601"/>
              <a:gd name="connsiteY209" fmla="*/ 3448571 h 6858000"/>
              <a:gd name="connsiteX210" fmla="*/ 4856525 w 7472601"/>
              <a:gd name="connsiteY210" fmla="*/ 3915351 h 6858000"/>
              <a:gd name="connsiteX211" fmla="*/ 5059055 w 7472601"/>
              <a:gd name="connsiteY211" fmla="*/ 4108918 h 6858000"/>
              <a:gd name="connsiteX212" fmla="*/ 5290070 w 7472601"/>
              <a:gd name="connsiteY212" fmla="*/ 4263619 h 6858000"/>
              <a:gd name="connsiteX213" fmla="*/ 4834991 w 7472601"/>
              <a:gd name="connsiteY213" fmla="*/ 3830985 h 6858000"/>
              <a:gd name="connsiteX214" fmla="*/ 4440129 w 7472601"/>
              <a:gd name="connsiteY214" fmla="*/ 3448571 h 6858000"/>
              <a:gd name="connsiteX215" fmla="*/ 4441737 w 7472601"/>
              <a:gd name="connsiteY215" fmla="*/ 3399734 h 6858000"/>
              <a:gd name="connsiteX216" fmla="*/ 4431236 w 7472601"/>
              <a:gd name="connsiteY216" fmla="*/ 3400954 h 6858000"/>
              <a:gd name="connsiteX217" fmla="*/ 4557150 w 7472601"/>
              <a:gd name="connsiteY217" fmla="*/ 3510023 h 6858000"/>
              <a:gd name="connsiteX218" fmla="*/ 4856936 w 7472601"/>
              <a:gd name="connsiteY218" fmla="*/ 3809146 h 6858000"/>
              <a:gd name="connsiteX219" fmla="*/ 5111996 w 7472601"/>
              <a:gd name="connsiteY219" fmla="*/ 4065759 h 6858000"/>
              <a:gd name="connsiteX220" fmla="*/ 5388878 w 7472601"/>
              <a:gd name="connsiteY220" fmla="*/ 4300185 h 6858000"/>
              <a:gd name="connsiteX221" fmla="*/ 5425556 w 7472601"/>
              <a:gd name="connsiteY221" fmla="*/ 4308967 h 6858000"/>
              <a:gd name="connsiteX222" fmla="*/ 4943646 w 7472601"/>
              <a:gd name="connsiteY222" fmla="*/ 3822916 h 6858000"/>
              <a:gd name="connsiteX223" fmla="*/ 4594837 w 7472601"/>
              <a:gd name="connsiteY223" fmla="*/ 3532274 h 6858000"/>
              <a:gd name="connsiteX224" fmla="*/ 4441737 w 7472601"/>
              <a:gd name="connsiteY224" fmla="*/ 3399734 h 6858000"/>
              <a:gd name="connsiteX225" fmla="*/ 5425834 w 7472601"/>
              <a:gd name="connsiteY225" fmla="*/ 3162785 h 6858000"/>
              <a:gd name="connsiteX226" fmla="*/ 5401644 w 7472601"/>
              <a:gd name="connsiteY226" fmla="*/ 3617847 h 6858000"/>
              <a:gd name="connsiteX227" fmla="*/ 5467256 w 7472601"/>
              <a:gd name="connsiteY227" fmla="*/ 4175494 h 6858000"/>
              <a:gd name="connsiteX228" fmla="*/ 5448069 w 7472601"/>
              <a:gd name="connsiteY228" fmla="*/ 3567554 h 6858000"/>
              <a:gd name="connsiteX229" fmla="*/ 5425834 w 7472601"/>
              <a:gd name="connsiteY229" fmla="*/ 3162785 h 6858000"/>
              <a:gd name="connsiteX230" fmla="*/ 1318687 w 7472601"/>
              <a:gd name="connsiteY230" fmla="*/ 3113840 h 6858000"/>
              <a:gd name="connsiteX231" fmla="*/ 1066793 w 7472601"/>
              <a:gd name="connsiteY231" fmla="*/ 3212171 h 6858000"/>
              <a:gd name="connsiteX232" fmla="*/ 993319 w 7472601"/>
              <a:gd name="connsiteY232" fmla="*/ 3247648 h 6858000"/>
              <a:gd name="connsiteX233" fmla="*/ 853081 w 7472601"/>
              <a:gd name="connsiteY233" fmla="*/ 3312410 h 6858000"/>
              <a:gd name="connsiteX234" fmla="*/ 805957 w 7472601"/>
              <a:gd name="connsiteY234" fmla="*/ 3330443 h 6858000"/>
              <a:gd name="connsiteX235" fmla="*/ 1318687 w 7472601"/>
              <a:gd name="connsiteY235" fmla="*/ 3113840 h 6858000"/>
              <a:gd name="connsiteX236" fmla="*/ 5453702 w 7472601"/>
              <a:gd name="connsiteY236" fmla="*/ 3090882 h 6858000"/>
              <a:gd name="connsiteX237" fmla="*/ 5480135 w 7472601"/>
              <a:gd name="connsiteY237" fmla="*/ 3565802 h 6858000"/>
              <a:gd name="connsiteX238" fmla="*/ 5499023 w 7472601"/>
              <a:gd name="connsiteY238" fmla="*/ 4166310 h 6858000"/>
              <a:gd name="connsiteX239" fmla="*/ 5547022 w 7472601"/>
              <a:gd name="connsiteY239" fmla="*/ 3607838 h 6858000"/>
              <a:gd name="connsiteX240" fmla="*/ 5515964 w 7472601"/>
              <a:gd name="connsiteY240" fmla="*/ 3378541 h 6858000"/>
              <a:gd name="connsiteX241" fmla="*/ 5453702 w 7472601"/>
              <a:gd name="connsiteY241" fmla="*/ 3090882 h 6858000"/>
              <a:gd name="connsiteX242" fmla="*/ 1238695 w 7472601"/>
              <a:gd name="connsiteY242" fmla="*/ 3076820 h 6858000"/>
              <a:gd name="connsiteX243" fmla="*/ 716371 w 7472601"/>
              <a:gd name="connsiteY243" fmla="*/ 3293249 h 6858000"/>
              <a:gd name="connsiteX244" fmla="*/ 579522 w 7472601"/>
              <a:gd name="connsiteY244" fmla="*/ 3371759 h 6858000"/>
              <a:gd name="connsiteX245" fmla="*/ 600288 w 7472601"/>
              <a:gd name="connsiteY245" fmla="*/ 3365555 h 6858000"/>
              <a:gd name="connsiteX246" fmla="*/ 840692 w 7472601"/>
              <a:gd name="connsiteY246" fmla="*/ 3284921 h 6858000"/>
              <a:gd name="connsiteX247" fmla="*/ 979248 w 7472601"/>
              <a:gd name="connsiteY247" fmla="*/ 3221003 h 6858000"/>
              <a:gd name="connsiteX248" fmla="*/ 1053282 w 7472601"/>
              <a:gd name="connsiteY248" fmla="*/ 3185247 h 6858000"/>
              <a:gd name="connsiteX249" fmla="*/ 1320603 w 7472601"/>
              <a:gd name="connsiteY249" fmla="*/ 3081281 h 6858000"/>
              <a:gd name="connsiteX250" fmla="*/ 1238695 w 7472601"/>
              <a:gd name="connsiteY250" fmla="*/ 3076820 h 6858000"/>
              <a:gd name="connsiteX251" fmla="*/ 5425627 w 7472601"/>
              <a:gd name="connsiteY251" fmla="*/ 2954192 h 6858000"/>
              <a:gd name="connsiteX252" fmla="*/ 5470770 w 7472601"/>
              <a:gd name="connsiteY252" fmla="*/ 3005435 h 6858000"/>
              <a:gd name="connsiteX253" fmla="*/ 5519779 w 7472601"/>
              <a:gd name="connsiteY253" fmla="*/ 4359223 h 6858000"/>
              <a:gd name="connsiteX254" fmla="*/ 5520293 w 7472601"/>
              <a:gd name="connsiteY254" fmla="*/ 4360602 h 6858000"/>
              <a:gd name="connsiteX255" fmla="*/ 5767221 w 7472601"/>
              <a:gd name="connsiteY255" fmla="*/ 4665564 h 6858000"/>
              <a:gd name="connsiteX256" fmla="*/ 6937169 w 7472601"/>
              <a:gd name="connsiteY256" fmla="*/ 4815941 h 6858000"/>
              <a:gd name="connsiteX257" fmla="*/ 6953922 w 7472601"/>
              <a:gd name="connsiteY257" fmla="*/ 4890068 h 6858000"/>
              <a:gd name="connsiteX258" fmla="*/ 6071359 w 7472601"/>
              <a:gd name="connsiteY258" fmla="*/ 4770770 h 6858000"/>
              <a:gd name="connsiteX259" fmla="*/ 6038839 w 7472601"/>
              <a:gd name="connsiteY259" fmla="*/ 4764474 h 6858000"/>
              <a:gd name="connsiteX260" fmla="*/ 6038706 w 7472601"/>
              <a:gd name="connsiteY260" fmla="*/ 4763847 h 6858000"/>
              <a:gd name="connsiteX261" fmla="*/ 6037784 w 7472601"/>
              <a:gd name="connsiteY261" fmla="*/ 4764270 h 6858000"/>
              <a:gd name="connsiteX262" fmla="*/ 6038839 w 7472601"/>
              <a:gd name="connsiteY262" fmla="*/ 4764474 h 6858000"/>
              <a:gd name="connsiteX263" fmla="*/ 6040338 w 7472601"/>
              <a:gd name="connsiteY263" fmla="*/ 4771418 h 6858000"/>
              <a:gd name="connsiteX264" fmla="*/ 6024488 w 7472601"/>
              <a:gd name="connsiteY264" fmla="*/ 4809903 h 6858000"/>
              <a:gd name="connsiteX265" fmla="*/ 5599771 w 7472601"/>
              <a:gd name="connsiteY265" fmla="*/ 5509652 h 6858000"/>
              <a:gd name="connsiteX266" fmla="*/ 5548843 w 7472601"/>
              <a:gd name="connsiteY266" fmla="*/ 5563845 h 6858000"/>
              <a:gd name="connsiteX267" fmla="*/ 5940952 w 7472601"/>
              <a:gd name="connsiteY267" fmla="*/ 6250028 h 6858000"/>
              <a:gd name="connsiteX268" fmla="*/ 6043441 w 7472601"/>
              <a:gd name="connsiteY268" fmla="*/ 6665847 h 6858000"/>
              <a:gd name="connsiteX269" fmla="*/ 6093432 w 7472601"/>
              <a:gd name="connsiteY269" fmla="*/ 6858000 h 6858000"/>
              <a:gd name="connsiteX270" fmla="*/ 6034344 w 7472601"/>
              <a:gd name="connsiteY270" fmla="*/ 6858000 h 6858000"/>
              <a:gd name="connsiteX271" fmla="*/ 6026679 w 7472601"/>
              <a:gd name="connsiteY271" fmla="*/ 6836959 h 6858000"/>
              <a:gd name="connsiteX272" fmla="*/ 5800441 w 7472601"/>
              <a:gd name="connsiteY272" fmla="*/ 6335286 h 6858000"/>
              <a:gd name="connsiteX273" fmla="*/ 5526562 w 7472601"/>
              <a:gd name="connsiteY273" fmla="*/ 5705388 h 6858000"/>
              <a:gd name="connsiteX274" fmla="*/ 5519640 w 7472601"/>
              <a:gd name="connsiteY274" fmla="*/ 5683774 h 6858000"/>
              <a:gd name="connsiteX275" fmla="*/ 5844559 w 7472601"/>
              <a:gd name="connsiteY275" fmla="*/ 6553349 h 6858000"/>
              <a:gd name="connsiteX276" fmla="*/ 5975994 w 7472601"/>
              <a:gd name="connsiteY276" fmla="*/ 6858000 h 6858000"/>
              <a:gd name="connsiteX277" fmla="*/ 5898547 w 7472601"/>
              <a:gd name="connsiteY277" fmla="*/ 6858000 h 6858000"/>
              <a:gd name="connsiteX278" fmla="*/ 5682041 w 7472601"/>
              <a:gd name="connsiteY278" fmla="*/ 6355860 h 6858000"/>
              <a:gd name="connsiteX279" fmla="*/ 5461758 w 7472601"/>
              <a:gd name="connsiteY279" fmla="*/ 5820220 h 6858000"/>
              <a:gd name="connsiteX280" fmla="*/ 5237282 w 7472601"/>
              <a:gd name="connsiteY280" fmla="*/ 6579086 h 6858000"/>
              <a:gd name="connsiteX281" fmla="*/ 5115009 w 7472601"/>
              <a:gd name="connsiteY281" fmla="*/ 6858000 h 6858000"/>
              <a:gd name="connsiteX282" fmla="*/ 5028074 w 7472601"/>
              <a:gd name="connsiteY282" fmla="*/ 6858000 h 6858000"/>
              <a:gd name="connsiteX283" fmla="*/ 5079508 w 7472601"/>
              <a:gd name="connsiteY283" fmla="*/ 6749074 h 6858000"/>
              <a:gd name="connsiteX284" fmla="*/ 5371846 w 7472601"/>
              <a:gd name="connsiteY284" fmla="*/ 5924413 h 6858000"/>
              <a:gd name="connsiteX285" fmla="*/ 5270512 w 7472601"/>
              <a:gd name="connsiteY285" fmla="*/ 6138975 h 6858000"/>
              <a:gd name="connsiteX286" fmla="*/ 5062409 w 7472601"/>
              <a:gd name="connsiteY286" fmla="*/ 6653544 h 6858000"/>
              <a:gd name="connsiteX287" fmla="*/ 5036628 w 7472601"/>
              <a:gd name="connsiteY287" fmla="*/ 6754247 h 6858000"/>
              <a:gd name="connsiteX288" fmla="*/ 5009112 w 7472601"/>
              <a:gd name="connsiteY288" fmla="*/ 6858000 h 6858000"/>
              <a:gd name="connsiteX289" fmla="*/ 4976679 w 7472601"/>
              <a:gd name="connsiteY289" fmla="*/ 6858000 h 6858000"/>
              <a:gd name="connsiteX290" fmla="*/ 5006537 w 7472601"/>
              <a:gd name="connsiteY290" fmla="*/ 6747068 h 6858000"/>
              <a:gd name="connsiteX291" fmla="*/ 5032723 w 7472601"/>
              <a:gd name="connsiteY291" fmla="*/ 6644957 h 6858000"/>
              <a:gd name="connsiteX292" fmla="*/ 5242949 w 7472601"/>
              <a:gd name="connsiteY292" fmla="*/ 6125175 h 6858000"/>
              <a:gd name="connsiteX293" fmla="*/ 5286321 w 7472601"/>
              <a:gd name="connsiteY293" fmla="*/ 6033555 h 6858000"/>
              <a:gd name="connsiteX294" fmla="*/ 5008210 w 7472601"/>
              <a:gd name="connsiteY294" fmla="*/ 6649194 h 6858000"/>
              <a:gd name="connsiteX295" fmla="*/ 4986321 w 7472601"/>
              <a:gd name="connsiteY295" fmla="*/ 6765687 h 6858000"/>
              <a:gd name="connsiteX296" fmla="*/ 4973474 w 7472601"/>
              <a:gd name="connsiteY296" fmla="*/ 6858000 h 6858000"/>
              <a:gd name="connsiteX297" fmla="*/ 4907178 w 7472601"/>
              <a:gd name="connsiteY297" fmla="*/ 6858000 h 6858000"/>
              <a:gd name="connsiteX298" fmla="*/ 4910810 w 7472601"/>
              <a:gd name="connsiteY298" fmla="*/ 6829660 h 6858000"/>
              <a:gd name="connsiteX299" fmla="*/ 4987461 w 7472601"/>
              <a:gd name="connsiteY299" fmla="*/ 6432994 h 6858000"/>
              <a:gd name="connsiteX300" fmla="*/ 5179262 w 7472601"/>
              <a:gd name="connsiteY300" fmla="*/ 6035044 h 6858000"/>
              <a:gd name="connsiteX301" fmla="*/ 4689678 w 7472601"/>
              <a:gd name="connsiteY301" fmla="*/ 6440241 h 6858000"/>
              <a:gd name="connsiteX302" fmla="*/ 4477543 w 7472601"/>
              <a:gd name="connsiteY302" fmla="*/ 6674836 h 6858000"/>
              <a:gd name="connsiteX303" fmla="*/ 4329957 w 7472601"/>
              <a:gd name="connsiteY303" fmla="*/ 6858000 h 6858000"/>
              <a:gd name="connsiteX304" fmla="*/ 4218595 w 7472601"/>
              <a:gd name="connsiteY304" fmla="*/ 6858000 h 6858000"/>
              <a:gd name="connsiteX305" fmla="*/ 4368888 w 7472601"/>
              <a:gd name="connsiteY305" fmla="*/ 6668412 h 6858000"/>
              <a:gd name="connsiteX306" fmla="*/ 4563091 w 7472601"/>
              <a:gd name="connsiteY306" fmla="*/ 6442508 h 6858000"/>
              <a:gd name="connsiteX307" fmla="*/ 5387324 w 7472601"/>
              <a:gd name="connsiteY307" fmla="*/ 5705830 h 6858000"/>
              <a:gd name="connsiteX308" fmla="*/ 5073620 w 7472601"/>
              <a:gd name="connsiteY308" fmla="*/ 5955437 h 6858000"/>
              <a:gd name="connsiteX309" fmla="*/ 4689789 w 7472601"/>
              <a:gd name="connsiteY309" fmla="*/ 6268382 h 6858000"/>
              <a:gd name="connsiteX310" fmla="*/ 4418722 w 7472601"/>
              <a:gd name="connsiteY310" fmla="*/ 6570886 h 6858000"/>
              <a:gd name="connsiteX311" fmla="*/ 4214944 w 7472601"/>
              <a:gd name="connsiteY311" fmla="*/ 6858000 h 6858000"/>
              <a:gd name="connsiteX312" fmla="*/ 4177898 w 7472601"/>
              <a:gd name="connsiteY312" fmla="*/ 6858000 h 6858000"/>
              <a:gd name="connsiteX313" fmla="*/ 4391597 w 7472601"/>
              <a:gd name="connsiteY313" fmla="*/ 6556370 h 6858000"/>
              <a:gd name="connsiteX314" fmla="*/ 4668889 w 7472601"/>
              <a:gd name="connsiteY314" fmla="*/ 6246399 h 6858000"/>
              <a:gd name="connsiteX315" fmla="*/ 5055427 w 7472601"/>
              <a:gd name="connsiteY315" fmla="*/ 5931476 h 6858000"/>
              <a:gd name="connsiteX316" fmla="*/ 5371814 w 7472601"/>
              <a:gd name="connsiteY316" fmla="*/ 5678975 h 6858000"/>
              <a:gd name="connsiteX317" fmla="*/ 4987918 w 7472601"/>
              <a:gd name="connsiteY317" fmla="*/ 5838701 h 6858000"/>
              <a:gd name="connsiteX318" fmla="*/ 4317146 w 7472601"/>
              <a:gd name="connsiteY318" fmla="*/ 6587716 h 6858000"/>
              <a:gd name="connsiteX319" fmla="*/ 4171627 w 7472601"/>
              <a:gd name="connsiteY319" fmla="*/ 6858000 h 6858000"/>
              <a:gd name="connsiteX320" fmla="*/ 4081585 w 7472601"/>
              <a:gd name="connsiteY320" fmla="*/ 6858000 h 6858000"/>
              <a:gd name="connsiteX321" fmla="*/ 4238603 w 7472601"/>
              <a:gd name="connsiteY321" fmla="*/ 6559341 h 6858000"/>
              <a:gd name="connsiteX322" fmla="*/ 4778333 w 7472601"/>
              <a:gd name="connsiteY322" fmla="*/ 5873626 h 6858000"/>
              <a:gd name="connsiteX323" fmla="*/ 5414185 w 7472601"/>
              <a:gd name="connsiteY323" fmla="*/ 5573882 h 6858000"/>
              <a:gd name="connsiteX324" fmla="*/ 5959648 w 7472601"/>
              <a:gd name="connsiteY324" fmla="*/ 4760797 h 6858000"/>
              <a:gd name="connsiteX325" fmla="*/ 5355019 w 7472601"/>
              <a:gd name="connsiteY325" fmla="*/ 4734672 h 6858000"/>
              <a:gd name="connsiteX326" fmla="*/ 5083565 w 7472601"/>
              <a:gd name="connsiteY326" fmla="*/ 5179121 h 6858000"/>
              <a:gd name="connsiteX327" fmla="*/ 4713577 w 7472601"/>
              <a:gd name="connsiteY327" fmla="*/ 5616803 h 6858000"/>
              <a:gd name="connsiteX328" fmla="*/ 3989559 w 7472601"/>
              <a:gd name="connsiteY328" fmla="*/ 6145945 h 6858000"/>
              <a:gd name="connsiteX329" fmla="*/ 3939824 w 7472601"/>
              <a:gd name="connsiteY329" fmla="*/ 6066900 h 6858000"/>
              <a:gd name="connsiteX330" fmla="*/ 4584537 w 7472601"/>
              <a:gd name="connsiteY330" fmla="*/ 5324826 h 6858000"/>
              <a:gd name="connsiteX331" fmla="*/ 5037105 w 7472601"/>
              <a:gd name="connsiteY331" fmla="*/ 5088765 h 6858000"/>
              <a:gd name="connsiteX332" fmla="*/ 5039930 w 7472601"/>
              <a:gd name="connsiteY332" fmla="*/ 5089585 h 6858000"/>
              <a:gd name="connsiteX333" fmla="*/ 5263764 w 7472601"/>
              <a:gd name="connsiteY333" fmla="*/ 4735525 h 6858000"/>
              <a:gd name="connsiteX334" fmla="*/ 4086300 w 7472601"/>
              <a:gd name="connsiteY334" fmla="*/ 4884599 h 6858000"/>
              <a:gd name="connsiteX335" fmla="*/ 4085485 w 7472601"/>
              <a:gd name="connsiteY335" fmla="*/ 4899070 h 6858000"/>
              <a:gd name="connsiteX336" fmla="*/ 3871915 w 7472601"/>
              <a:gd name="connsiteY336" fmla="*/ 5253645 h 6858000"/>
              <a:gd name="connsiteX337" fmla="*/ 3799374 w 7472601"/>
              <a:gd name="connsiteY337" fmla="*/ 5466127 h 6858000"/>
              <a:gd name="connsiteX338" fmla="*/ 3498850 w 7472601"/>
              <a:gd name="connsiteY338" fmla="*/ 6661888 h 6858000"/>
              <a:gd name="connsiteX339" fmla="*/ 3399216 w 7472601"/>
              <a:gd name="connsiteY339" fmla="*/ 6858000 h 6858000"/>
              <a:gd name="connsiteX340" fmla="*/ 3303688 w 7472601"/>
              <a:gd name="connsiteY340" fmla="*/ 6858000 h 6858000"/>
              <a:gd name="connsiteX341" fmla="*/ 3391774 w 7472601"/>
              <a:gd name="connsiteY341" fmla="*/ 6697181 h 6858000"/>
              <a:gd name="connsiteX342" fmla="*/ 3735540 w 7472601"/>
              <a:gd name="connsiteY342" fmla="*/ 5546923 h 6858000"/>
              <a:gd name="connsiteX343" fmla="*/ 3729438 w 7472601"/>
              <a:gd name="connsiteY343" fmla="*/ 5569058 h 6858000"/>
              <a:gd name="connsiteX344" fmla="*/ 3707782 w 7472601"/>
              <a:gd name="connsiteY344" fmla="*/ 5644908 h 6858000"/>
              <a:gd name="connsiteX345" fmla="*/ 3583827 w 7472601"/>
              <a:gd name="connsiteY345" fmla="*/ 6039215 h 6858000"/>
              <a:gd name="connsiteX346" fmla="*/ 3547861 w 7472601"/>
              <a:gd name="connsiteY346" fmla="*/ 6129609 h 6858000"/>
              <a:gd name="connsiteX347" fmla="*/ 3490905 w 7472601"/>
              <a:gd name="connsiteY347" fmla="*/ 6277660 h 6858000"/>
              <a:gd name="connsiteX348" fmla="*/ 3455859 w 7472601"/>
              <a:gd name="connsiteY348" fmla="*/ 6391301 h 6858000"/>
              <a:gd name="connsiteX349" fmla="*/ 3429112 w 7472601"/>
              <a:gd name="connsiteY349" fmla="*/ 6479469 h 6858000"/>
              <a:gd name="connsiteX350" fmla="*/ 3304862 w 7472601"/>
              <a:gd name="connsiteY350" fmla="*/ 6796476 h 6858000"/>
              <a:gd name="connsiteX351" fmla="*/ 3276071 w 7472601"/>
              <a:gd name="connsiteY351" fmla="*/ 6858000 h 6858000"/>
              <a:gd name="connsiteX352" fmla="*/ 3240805 w 7472601"/>
              <a:gd name="connsiteY352" fmla="*/ 6858000 h 6858000"/>
              <a:gd name="connsiteX353" fmla="*/ 3275917 w 7472601"/>
              <a:gd name="connsiteY353" fmla="*/ 6783192 h 6858000"/>
              <a:gd name="connsiteX354" fmla="*/ 3399358 w 7472601"/>
              <a:gd name="connsiteY354" fmla="*/ 6469011 h 6858000"/>
              <a:gd name="connsiteX355" fmla="*/ 3425650 w 7472601"/>
              <a:gd name="connsiteY355" fmla="*/ 6381333 h 6858000"/>
              <a:gd name="connsiteX356" fmla="*/ 3460661 w 7472601"/>
              <a:gd name="connsiteY356" fmla="*/ 6266763 h 6858000"/>
              <a:gd name="connsiteX357" fmla="*/ 3518021 w 7472601"/>
              <a:gd name="connsiteY357" fmla="*/ 6117298 h 6858000"/>
              <a:gd name="connsiteX358" fmla="*/ 3554035 w 7472601"/>
              <a:gd name="connsiteY358" fmla="*/ 6027832 h 6858000"/>
              <a:gd name="connsiteX359" fmla="*/ 3677174 w 7472601"/>
              <a:gd name="connsiteY359" fmla="*/ 5636351 h 6858000"/>
              <a:gd name="connsiteX360" fmla="*/ 3698819 w 7472601"/>
              <a:gd name="connsiteY360" fmla="*/ 5560503 h 6858000"/>
              <a:gd name="connsiteX361" fmla="*/ 3702094 w 7472601"/>
              <a:gd name="connsiteY361" fmla="*/ 5549194 h 6858000"/>
              <a:gd name="connsiteX362" fmla="*/ 3398355 w 7472601"/>
              <a:gd name="connsiteY362" fmla="*/ 6094603 h 6858000"/>
              <a:gd name="connsiteX363" fmla="*/ 3193941 w 7472601"/>
              <a:gd name="connsiteY363" fmla="*/ 6798775 h 6858000"/>
              <a:gd name="connsiteX364" fmla="*/ 3184140 w 7472601"/>
              <a:gd name="connsiteY364" fmla="*/ 6858000 h 6858000"/>
              <a:gd name="connsiteX365" fmla="*/ 3099978 w 7472601"/>
              <a:gd name="connsiteY365" fmla="*/ 6858000 h 6858000"/>
              <a:gd name="connsiteX366" fmla="*/ 3101556 w 7472601"/>
              <a:gd name="connsiteY366" fmla="*/ 6843337 h 6858000"/>
              <a:gd name="connsiteX367" fmla="*/ 3370162 w 7472601"/>
              <a:gd name="connsiteY367" fmla="*/ 5785550 h 6858000"/>
              <a:gd name="connsiteX368" fmla="*/ 3746477 w 7472601"/>
              <a:gd name="connsiteY368" fmla="*/ 5377889 h 6858000"/>
              <a:gd name="connsiteX369" fmla="*/ 3863399 w 7472601"/>
              <a:gd name="connsiteY369" fmla="*/ 5087257 h 6858000"/>
              <a:gd name="connsiteX370" fmla="*/ 3968712 w 7472601"/>
              <a:gd name="connsiteY370" fmla="*/ 4913989 h 6858000"/>
              <a:gd name="connsiteX371" fmla="*/ 2792390 w 7472601"/>
              <a:gd name="connsiteY371" fmla="*/ 5382974 h 6858000"/>
              <a:gd name="connsiteX372" fmla="*/ 2714982 w 7472601"/>
              <a:gd name="connsiteY372" fmla="*/ 5427051 h 6858000"/>
              <a:gd name="connsiteX373" fmla="*/ 2813361 w 7472601"/>
              <a:gd name="connsiteY373" fmla="*/ 6023912 h 6858000"/>
              <a:gd name="connsiteX374" fmla="*/ 2688430 w 7472601"/>
              <a:gd name="connsiteY374" fmla="*/ 6801564 h 6858000"/>
              <a:gd name="connsiteX375" fmla="*/ 2629626 w 7472601"/>
              <a:gd name="connsiteY375" fmla="*/ 6763394 h 6858000"/>
              <a:gd name="connsiteX376" fmla="*/ 2565328 w 7472601"/>
              <a:gd name="connsiteY376" fmla="*/ 5516399 h 6858000"/>
              <a:gd name="connsiteX377" fmla="*/ 1922999 w 7472601"/>
              <a:gd name="connsiteY377" fmla="*/ 5980343 h 6858000"/>
              <a:gd name="connsiteX378" fmla="*/ 1950261 w 7472601"/>
              <a:gd name="connsiteY378" fmla="*/ 6405858 h 6858000"/>
              <a:gd name="connsiteX379" fmla="*/ 2365554 w 7472601"/>
              <a:gd name="connsiteY379" fmla="*/ 6759107 h 6858000"/>
              <a:gd name="connsiteX380" fmla="*/ 2424142 w 7472601"/>
              <a:gd name="connsiteY380" fmla="*/ 6858000 h 6858000"/>
              <a:gd name="connsiteX381" fmla="*/ 2395994 w 7472601"/>
              <a:gd name="connsiteY381" fmla="*/ 6858000 h 6858000"/>
              <a:gd name="connsiteX382" fmla="*/ 2392863 w 7472601"/>
              <a:gd name="connsiteY382" fmla="*/ 6852964 h 6858000"/>
              <a:gd name="connsiteX383" fmla="*/ 2017589 w 7472601"/>
              <a:gd name="connsiteY383" fmla="*/ 6493982 h 6858000"/>
              <a:gd name="connsiteX384" fmla="*/ 2147336 w 7472601"/>
              <a:gd name="connsiteY384" fmla="*/ 6594052 h 6858000"/>
              <a:gd name="connsiteX385" fmla="*/ 2207047 w 7472601"/>
              <a:gd name="connsiteY385" fmla="*/ 6654540 h 6858000"/>
              <a:gd name="connsiteX386" fmla="*/ 2299106 w 7472601"/>
              <a:gd name="connsiteY386" fmla="*/ 6778931 h 6858000"/>
              <a:gd name="connsiteX387" fmla="*/ 2314430 w 7472601"/>
              <a:gd name="connsiteY387" fmla="*/ 6801144 h 6858000"/>
              <a:gd name="connsiteX388" fmla="*/ 2352406 w 7472601"/>
              <a:gd name="connsiteY388" fmla="*/ 6858000 h 6858000"/>
              <a:gd name="connsiteX389" fmla="*/ 2314492 w 7472601"/>
              <a:gd name="connsiteY389" fmla="*/ 6858000 h 6858000"/>
              <a:gd name="connsiteX390" fmla="*/ 2288095 w 7472601"/>
              <a:gd name="connsiteY390" fmla="*/ 6818030 h 6858000"/>
              <a:gd name="connsiteX391" fmla="*/ 2272768 w 7472601"/>
              <a:gd name="connsiteY391" fmla="*/ 6795822 h 6858000"/>
              <a:gd name="connsiteX392" fmla="*/ 2182715 w 7472601"/>
              <a:gd name="connsiteY392" fmla="*/ 6675071 h 6858000"/>
              <a:gd name="connsiteX393" fmla="*/ 2032061 w 7472601"/>
              <a:gd name="connsiteY393" fmla="*/ 6541380 h 6858000"/>
              <a:gd name="connsiteX394" fmla="*/ 2257220 w 7472601"/>
              <a:gd name="connsiteY394" fmla="*/ 6826257 h 6858000"/>
              <a:gd name="connsiteX395" fmla="*/ 2281324 w 7472601"/>
              <a:gd name="connsiteY395" fmla="*/ 6858000 h 6858000"/>
              <a:gd name="connsiteX396" fmla="*/ 2242860 w 7472601"/>
              <a:gd name="connsiteY396" fmla="*/ 6858000 h 6858000"/>
              <a:gd name="connsiteX397" fmla="*/ 2232818 w 7472601"/>
              <a:gd name="connsiteY397" fmla="*/ 6844926 h 6858000"/>
              <a:gd name="connsiteX398" fmla="*/ 1990172 w 7472601"/>
              <a:gd name="connsiteY398" fmla="*/ 6542121 h 6858000"/>
              <a:gd name="connsiteX399" fmla="*/ 2124090 w 7472601"/>
              <a:gd name="connsiteY399" fmla="*/ 6761017 h 6858000"/>
              <a:gd name="connsiteX400" fmla="*/ 2200380 w 7472601"/>
              <a:gd name="connsiteY400" fmla="*/ 6858000 h 6858000"/>
              <a:gd name="connsiteX401" fmla="*/ 2147507 w 7472601"/>
              <a:gd name="connsiteY401" fmla="*/ 6858000 h 6858000"/>
              <a:gd name="connsiteX402" fmla="*/ 2070668 w 7472601"/>
              <a:gd name="connsiteY402" fmla="*/ 6761520 h 6858000"/>
              <a:gd name="connsiteX403" fmla="*/ 1975142 w 7472601"/>
              <a:gd name="connsiteY403" fmla="*/ 6585570 h 6858000"/>
              <a:gd name="connsiteX404" fmla="*/ 2050035 w 7472601"/>
              <a:gd name="connsiteY404" fmla="*/ 6813345 h 6858000"/>
              <a:gd name="connsiteX405" fmla="*/ 2063025 w 7472601"/>
              <a:gd name="connsiteY405" fmla="*/ 6858000 h 6858000"/>
              <a:gd name="connsiteX406" fmla="*/ 2021675 w 7472601"/>
              <a:gd name="connsiteY406" fmla="*/ 6858000 h 6858000"/>
              <a:gd name="connsiteX407" fmla="*/ 2019308 w 7472601"/>
              <a:gd name="connsiteY407" fmla="*/ 6847118 h 6858000"/>
              <a:gd name="connsiteX408" fmla="*/ 1938835 w 7472601"/>
              <a:gd name="connsiteY408" fmla="*/ 6551160 h 6858000"/>
              <a:gd name="connsiteX409" fmla="*/ 1953230 w 7472601"/>
              <a:gd name="connsiteY409" fmla="*/ 6759699 h 6858000"/>
              <a:gd name="connsiteX410" fmla="*/ 1956763 w 7472601"/>
              <a:gd name="connsiteY410" fmla="*/ 6778191 h 6858000"/>
              <a:gd name="connsiteX411" fmla="*/ 1967925 w 7472601"/>
              <a:gd name="connsiteY411" fmla="*/ 6858000 h 6858000"/>
              <a:gd name="connsiteX412" fmla="*/ 1936622 w 7472601"/>
              <a:gd name="connsiteY412" fmla="*/ 6858000 h 6858000"/>
              <a:gd name="connsiteX413" fmla="*/ 1926261 w 7472601"/>
              <a:gd name="connsiteY413" fmla="*/ 6784064 h 6858000"/>
              <a:gd name="connsiteX414" fmla="*/ 1922724 w 7472601"/>
              <a:gd name="connsiteY414" fmla="*/ 6765577 h 6858000"/>
              <a:gd name="connsiteX415" fmla="*/ 1904650 w 7472601"/>
              <a:gd name="connsiteY415" fmla="*/ 6639616 h 6858000"/>
              <a:gd name="connsiteX416" fmla="*/ 1885273 w 7472601"/>
              <a:gd name="connsiteY416" fmla="*/ 6858000 h 6858000"/>
              <a:gd name="connsiteX417" fmla="*/ 1854363 w 7472601"/>
              <a:gd name="connsiteY417" fmla="*/ 6858000 h 6858000"/>
              <a:gd name="connsiteX418" fmla="*/ 1880391 w 7472601"/>
              <a:gd name="connsiteY418" fmla="*/ 6603796 h 6858000"/>
              <a:gd name="connsiteX419" fmla="*/ 1818273 w 7472601"/>
              <a:gd name="connsiteY419" fmla="*/ 6715729 h 6858000"/>
              <a:gd name="connsiteX420" fmla="*/ 1794691 w 7472601"/>
              <a:gd name="connsiteY420" fmla="*/ 6843239 h 6858000"/>
              <a:gd name="connsiteX421" fmla="*/ 1794914 w 7472601"/>
              <a:gd name="connsiteY421" fmla="*/ 6858000 h 6858000"/>
              <a:gd name="connsiteX422" fmla="*/ 1746128 w 7472601"/>
              <a:gd name="connsiteY422" fmla="*/ 6858000 h 6858000"/>
              <a:gd name="connsiteX423" fmla="*/ 1753934 w 7472601"/>
              <a:gd name="connsiteY423" fmla="*/ 6724796 h 6858000"/>
              <a:gd name="connsiteX424" fmla="*/ 1792053 w 7472601"/>
              <a:gd name="connsiteY424" fmla="*/ 6572396 h 6858000"/>
              <a:gd name="connsiteX425" fmla="*/ 1862248 w 7472601"/>
              <a:gd name="connsiteY425" fmla="*/ 6266397 h 6858000"/>
              <a:gd name="connsiteX426" fmla="*/ 1862250 w 7472601"/>
              <a:gd name="connsiteY426" fmla="*/ 6033531 h 6858000"/>
              <a:gd name="connsiteX427" fmla="*/ 1211999 w 7472601"/>
              <a:gd name="connsiteY427" fmla="*/ 6683610 h 6858000"/>
              <a:gd name="connsiteX428" fmla="*/ 1213266 w 7472601"/>
              <a:gd name="connsiteY428" fmla="*/ 6691947 h 6858000"/>
              <a:gd name="connsiteX429" fmla="*/ 1203370 w 7472601"/>
              <a:gd name="connsiteY429" fmla="*/ 6850676 h 6858000"/>
              <a:gd name="connsiteX430" fmla="*/ 1203671 w 7472601"/>
              <a:gd name="connsiteY430" fmla="*/ 6858000 h 6858000"/>
              <a:gd name="connsiteX431" fmla="*/ 1143180 w 7472601"/>
              <a:gd name="connsiteY431" fmla="*/ 6858000 h 6858000"/>
              <a:gd name="connsiteX432" fmla="*/ 1142176 w 7472601"/>
              <a:gd name="connsiteY432" fmla="*/ 6766045 h 6858000"/>
              <a:gd name="connsiteX433" fmla="*/ 1067484 w 7472601"/>
              <a:gd name="connsiteY433" fmla="*/ 6858000 h 6858000"/>
              <a:gd name="connsiteX434" fmla="*/ 953928 w 7472601"/>
              <a:gd name="connsiteY434" fmla="*/ 6858000 h 6858000"/>
              <a:gd name="connsiteX435" fmla="*/ 959715 w 7472601"/>
              <a:gd name="connsiteY435" fmla="*/ 6850185 h 6858000"/>
              <a:gd name="connsiteX436" fmla="*/ 1483788 w 7472601"/>
              <a:gd name="connsiteY436" fmla="*/ 6259174 h 6858000"/>
              <a:gd name="connsiteX437" fmla="*/ 1100671 w 7472601"/>
              <a:gd name="connsiteY437" fmla="*/ 6252137 h 6858000"/>
              <a:gd name="connsiteX438" fmla="*/ 1090144 w 7472601"/>
              <a:gd name="connsiteY438" fmla="*/ 6256748 h 6858000"/>
              <a:gd name="connsiteX439" fmla="*/ 1095872 w 7472601"/>
              <a:gd name="connsiteY439" fmla="*/ 6271892 h 6858000"/>
              <a:gd name="connsiteX440" fmla="*/ 262785 w 7472601"/>
              <a:gd name="connsiteY440" fmla="*/ 6845450 h 6858000"/>
              <a:gd name="connsiteX441" fmla="*/ 209968 w 7472601"/>
              <a:gd name="connsiteY441" fmla="*/ 6770713 h 6858000"/>
              <a:gd name="connsiteX442" fmla="*/ 873460 w 7472601"/>
              <a:gd name="connsiteY442" fmla="*/ 6253768 h 6858000"/>
              <a:gd name="connsiteX443" fmla="*/ 192686 w 7472601"/>
              <a:gd name="connsiteY443" fmla="*/ 5849257 h 6858000"/>
              <a:gd name="connsiteX444" fmla="*/ 4696 w 7472601"/>
              <a:gd name="connsiteY444" fmla="*/ 5697668 h 6858000"/>
              <a:gd name="connsiteX445" fmla="*/ 0 w 7472601"/>
              <a:gd name="connsiteY445" fmla="*/ 5689984 h 6858000"/>
              <a:gd name="connsiteX446" fmla="*/ 0 w 7472601"/>
              <a:gd name="connsiteY446" fmla="*/ 5513472 h 6858000"/>
              <a:gd name="connsiteX447" fmla="*/ 174101 w 7472601"/>
              <a:gd name="connsiteY447" fmla="*/ 5620277 h 6858000"/>
              <a:gd name="connsiteX448" fmla="*/ 891800 w 7472601"/>
              <a:gd name="connsiteY448" fmla="*/ 6036935 h 6858000"/>
              <a:gd name="connsiteX449" fmla="*/ 1072219 w 7472601"/>
              <a:gd name="connsiteY449" fmla="*/ 6169443 h 6858000"/>
              <a:gd name="connsiteX450" fmla="*/ 1074117 w 7472601"/>
              <a:gd name="connsiteY450" fmla="*/ 6170301 h 6858000"/>
              <a:gd name="connsiteX451" fmla="*/ 1083114 w 7472601"/>
              <a:gd name="connsiteY451" fmla="*/ 6174131 h 6858000"/>
              <a:gd name="connsiteX452" fmla="*/ 1543010 w 7472601"/>
              <a:gd name="connsiteY452" fmla="*/ 6191140 h 6858000"/>
              <a:gd name="connsiteX453" fmla="*/ 1551080 w 7472601"/>
              <a:gd name="connsiteY453" fmla="*/ 6195006 h 6858000"/>
              <a:gd name="connsiteX454" fmla="*/ 2345443 w 7472601"/>
              <a:gd name="connsiteY454" fmla="*/ 5549882 h 6858000"/>
              <a:gd name="connsiteX455" fmla="*/ 1721499 w 7472601"/>
              <a:gd name="connsiteY455" fmla="*/ 5599969 h 6858000"/>
              <a:gd name="connsiteX456" fmla="*/ 767716 w 7472601"/>
              <a:gd name="connsiteY456" fmla="*/ 5472768 h 6858000"/>
              <a:gd name="connsiteX457" fmla="*/ 722147 w 7472601"/>
              <a:gd name="connsiteY457" fmla="*/ 5393091 h 6858000"/>
              <a:gd name="connsiteX458" fmla="*/ 1485552 w 7472601"/>
              <a:gd name="connsiteY458" fmla="*/ 5313202 h 6858000"/>
              <a:gd name="connsiteX459" fmla="*/ 2143004 w 7472601"/>
              <a:gd name="connsiteY459" fmla="*/ 5402420 h 6858000"/>
              <a:gd name="connsiteX460" fmla="*/ 1933391 w 7472601"/>
              <a:gd name="connsiteY460" fmla="*/ 5156971 h 6858000"/>
              <a:gd name="connsiteX461" fmla="*/ 1827118 w 7472601"/>
              <a:gd name="connsiteY461" fmla="*/ 4968410 h 6858000"/>
              <a:gd name="connsiteX462" fmla="*/ 1837349 w 7472601"/>
              <a:gd name="connsiteY462" fmla="*/ 4956357 h 6858000"/>
              <a:gd name="connsiteX463" fmla="*/ 2162835 w 7472601"/>
              <a:gd name="connsiteY463" fmla="*/ 5187853 h 6858000"/>
              <a:gd name="connsiteX464" fmla="*/ 2257167 w 7472601"/>
              <a:gd name="connsiteY464" fmla="*/ 5462123 h 6858000"/>
              <a:gd name="connsiteX465" fmla="*/ 2261598 w 7472601"/>
              <a:gd name="connsiteY465" fmla="*/ 5467998 h 6858000"/>
              <a:gd name="connsiteX466" fmla="*/ 2437177 w 7472601"/>
              <a:gd name="connsiteY466" fmla="*/ 5479608 h 6858000"/>
              <a:gd name="connsiteX467" fmla="*/ 2445247 w 7472601"/>
              <a:gd name="connsiteY467" fmla="*/ 5483476 h 6858000"/>
              <a:gd name="connsiteX468" fmla="*/ 2743626 w 7472601"/>
              <a:gd name="connsiteY468" fmla="*/ 5304819 h 6858000"/>
              <a:gd name="connsiteX469" fmla="*/ 3048102 w 7472601"/>
              <a:gd name="connsiteY469" fmla="*/ 5150595 h 6858000"/>
              <a:gd name="connsiteX470" fmla="*/ 1799414 w 7472601"/>
              <a:gd name="connsiteY470" fmla="*/ 4694732 h 6858000"/>
              <a:gd name="connsiteX471" fmla="*/ 1771735 w 7472601"/>
              <a:gd name="connsiteY471" fmla="*/ 4619929 h 6858000"/>
              <a:gd name="connsiteX472" fmla="*/ 3104273 w 7472601"/>
              <a:gd name="connsiteY472" fmla="*/ 5076159 h 6858000"/>
              <a:gd name="connsiteX473" fmla="*/ 3113245 w 7472601"/>
              <a:gd name="connsiteY473" fmla="*/ 5090705 h 6858000"/>
              <a:gd name="connsiteX474" fmla="*/ 3126294 w 7472601"/>
              <a:gd name="connsiteY474" fmla="*/ 5114400 h 6858000"/>
              <a:gd name="connsiteX475" fmla="*/ 3937433 w 7472601"/>
              <a:gd name="connsiteY475" fmla="*/ 4830473 h 6858000"/>
              <a:gd name="connsiteX476" fmla="*/ 3590475 w 7472601"/>
              <a:gd name="connsiteY476" fmla="*/ 4597974 h 6858000"/>
              <a:gd name="connsiteX477" fmla="*/ 3100264 w 7472601"/>
              <a:gd name="connsiteY477" fmla="*/ 4579845 h 6858000"/>
              <a:gd name="connsiteX478" fmla="*/ 2183576 w 7472601"/>
              <a:gd name="connsiteY478" fmla="*/ 4227150 h 6858000"/>
              <a:gd name="connsiteX479" fmla="*/ 2151029 w 7472601"/>
              <a:gd name="connsiteY479" fmla="*/ 4146947 h 6858000"/>
              <a:gd name="connsiteX480" fmla="*/ 3563434 w 7472601"/>
              <a:gd name="connsiteY480" fmla="*/ 4469115 h 6858000"/>
              <a:gd name="connsiteX481" fmla="*/ 3177952 w 7472601"/>
              <a:gd name="connsiteY481" fmla="*/ 3657386 h 6858000"/>
              <a:gd name="connsiteX482" fmla="*/ 3189263 w 7472601"/>
              <a:gd name="connsiteY482" fmla="*/ 3625726 h 6858000"/>
              <a:gd name="connsiteX483" fmla="*/ 3560912 w 7472601"/>
              <a:gd name="connsiteY483" fmla="*/ 4079863 h 6858000"/>
              <a:gd name="connsiteX484" fmla="*/ 3626636 w 7472601"/>
              <a:gd name="connsiteY484" fmla="*/ 4512230 h 6858000"/>
              <a:gd name="connsiteX485" fmla="*/ 3653088 w 7472601"/>
              <a:gd name="connsiteY485" fmla="*/ 4521417 h 6858000"/>
              <a:gd name="connsiteX486" fmla="*/ 3988128 w 7472601"/>
              <a:gd name="connsiteY486" fmla="*/ 4817267 h 6858000"/>
              <a:gd name="connsiteX487" fmla="*/ 4830582 w 7472601"/>
              <a:gd name="connsiteY487" fmla="*/ 4676000 h 6858000"/>
              <a:gd name="connsiteX488" fmla="*/ 4830100 w 7472601"/>
              <a:gd name="connsiteY488" fmla="*/ 4675554 h 6858000"/>
              <a:gd name="connsiteX489" fmla="*/ 4036318 w 7472601"/>
              <a:gd name="connsiteY489" fmla="*/ 4147013 h 6858000"/>
              <a:gd name="connsiteX490" fmla="*/ 3432098 w 7472601"/>
              <a:gd name="connsiteY490" fmla="*/ 3537312 h 6858000"/>
              <a:gd name="connsiteX491" fmla="*/ 3446761 w 7472601"/>
              <a:gd name="connsiteY491" fmla="*/ 3461278 h 6858000"/>
              <a:gd name="connsiteX492" fmla="*/ 4419733 w 7472601"/>
              <a:gd name="connsiteY492" fmla="*/ 3963555 h 6858000"/>
              <a:gd name="connsiteX493" fmla="*/ 4781371 w 7472601"/>
              <a:gd name="connsiteY493" fmla="*/ 4458604 h 6858000"/>
              <a:gd name="connsiteX494" fmla="*/ 4780440 w 7472601"/>
              <a:gd name="connsiteY494" fmla="*/ 4470290 h 6858000"/>
              <a:gd name="connsiteX495" fmla="*/ 4898954 w 7472601"/>
              <a:gd name="connsiteY495" fmla="*/ 4662092 h 6858000"/>
              <a:gd name="connsiteX496" fmla="*/ 4900699 w 7472601"/>
              <a:gd name="connsiteY496" fmla="*/ 4670867 h 6858000"/>
              <a:gd name="connsiteX497" fmla="*/ 5714511 w 7472601"/>
              <a:gd name="connsiteY497" fmla="*/ 4663483 h 6858000"/>
              <a:gd name="connsiteX498" fmla="*/ 5464793 w 7472601"/>
              <a:gd name="connsiteY498" fmla="*/ 4393556 h 6858000"/>
              <a:gd name="connsiteX499" fmla="*/ 5461897 w 7472601"/>
              <a:gd name="connsiteY499" fmla="*/ 4390879 h 6858000"/>
              <a:gd name="connsiteX500" fmla="*/ 4294126 w 7472601"/>
              <a:gd name="connsiteY500" fmla="*/ 3303048 h 6858000"/>
              <a:gd name="connsiteX501" fmla="*/ 4305321 w 7472601"/>
              <a:gd name="connsiteY501" fmla="*/ 3256953 h 6858000"/>
              <a:gd name="connsiteX502" fmla="*/ 4949299 w 7472601"/>
              <a:gd name="connsiteY502" fmla="*/ 3766336 h 6858000"/>
              <a:gd name="connsiteX503" fmla="*/ 5291452 w 7472601"/>
              <a:gd name="connsiteY503" fmla="*/ 4076801 h 6858000"/>
              <a:gd name="connsiteX504" fmla="*/ 5434998 w 7472601"/>
              <a:gd name="connsiteY504" fmla="*/ 4254100 h 6858000"/>
              <a:gd name="connsiteX505" fmla="*/ 5351015 w 7472601"/>
              <a:gd name="connsiteY505" fmla="*/ 3760989 h 6858000"/>
              <a:gd name="connsiteX506" fmla="*/ 5413780 w 7472601"/>
              <a:gd name="connsiteY506" fmla="*/ 2966265 h 6858000"/>
              <a:gd name="connsiteX507" fmla="*/ 5425627 w 7472601"/>
              <a:gd name="connsiteY507" fmla="*/ 2954192 h 6858000"/>
              <a:gd name="connsiteX508" fmla="*/ 6604735 w 7472601"/>
              <a:gd name="connsiteY508" fmla="*/ 2041381 h 6858000"/>
              <a:gd name="connsiteX509" fmla="*/ 7204487 w 7472601"/>
              <a:gd name="connsiteY509" fmla="*/ 2742112 h 6858000"/>
              <a:gd name="connsiteX510" fmla="*/ 7131592 w 7472601"/>
              <a:gd name="connsiteY510" fmla="*/ 2672096 h 6858000"/>
              <a:gd name="connsiteX511" fmla="*/ 6996344 w 7472601"/>
              <a:gd name="connsiteY511" fmla="*/ 2518310 h 6858000"/>
              <a:gd name="connsiteX512" fmla="*/ 6735495 w 7472601"/>
              <a:gd name="connsiteY512" fmla="*/ 2196890 h 6858000"/>
              <a:gd name="connsiteX513" fmla="*/ 6721901 w 7472601"/>
              <a:gd name="connsiteY513" fmla="*/ 2179274 h 6858000"/>
              <a:gd name="connsiteX514" fmla="*/ 6604735 w 7472601"/>
              <a:gd name="connsiteY514" fmla="*/ 2041381 h 6858000"/>
              <a:gd name="connsiteX515" fmla="*/ 6591670 w 7472601"/>
              <a:gd name="connsiteY515" fmla="*/ 1988277 h 6858000"/>
              <a:gd name="connsiteX516" fmla="*/ 6747349 w 7472601"/>
              <a:gd name="connsiteY516" fmla="*/ 2160069 h 6858000"/>
              <a:gd name="connsiteX517" fmla="*/ 6760943 w 7472601"/>
              <a:gd name="connsiteY517" fmla="*/ 2177686 h 6858000"/>
              <a:gd name="connsiteX518" fmla="*/ 7021065 w 7472601"/>
              <a:gd name="connsiteY518" fmla="*/ 2498102 h 6858000"/>
              <a:gd name="connsiteX519" fmla="*/ 7155223 w 7472601"/>
              <a:gd name="connsiteY519" fmla="*/ 2650386 h 6858000"/>
              <a:gd name="connsiteX520" fmla="*/ 7203167 w 7472601"/>
              <a:gd name="connsiteY520" fmla="*/ 2697288 h 6858000"/>
              <a:gd name="connsiteX521" fmla="*/ 6937703 w 7472601"/>
              <a:gd name="connsiteY521" fmla="*/ 2321981 h 6858000"/>
              <a:gd name="connsiteX522" fmla="*/ 6591670 w 7472601"/>
              <a:gd name="connsiteY522" fmla="*/ 1988277 h 6858000"/>
              <a:gd name="connsiteX523" fmla="*/ 5798671 w 7472601"/>
              <a:gd name="connsiteY523" fmla="*/ 1981601 h 6858000"/>
              <a:gd name="connsiteX524" fmla="*/ 5754709 w 7472601"/>
              <a:gd name="connsiteY524" fmla="*/ 2071454 h 6858000"/>
              <a:gd name="connsiteX525" fmla="*/ 5763044 w 7472601"/>
              <a:gd name="connsiteY525" fmla="*/ 2842206 h 6858000"/>
              <a:gd name="connsiteX526" fmla="*/ 5764974 w 7472601"/>
              <a:gd name="connsiteY526" fmla="*/ 2799609 h 6858000"/>
              <a:gd name="connsiteX527" fmla="*/ 5767665 w 7472601"/>
              <a:gd name="connsiteY527" fmla="*/ 2666409 h 6858000"/>
              <a:gd name="connsiteX528" fmla="*/ 5763055 w 7472601"/>
              <a:gd name="connsiteY528" fmla="*/ 2579705 h 6858000"/>
              <a:gd name="connsiteX529" fmla="*/ 5758079 w 7472601"/>
              <a:gd name="connsiteY529" fmla="*/ 2492508 h 6858000"/>
              <a:gd name="connsiteX530" fmla="*/ 5779325 w 7472601"/>
              <a:gd name="connsiteY530" fmla="*/ 2197069 h 6858000"/>
              <a:gd name="connsiteX531" fmla="*/ 5798671 w 7472601"/>
              <a:gd name="connsiteY531" fmla="*/ 1981601 h 6858000"/>
              <a:gd name="connsiteX532" fmla="*/ 5829202 w 7472601"/>
              <a:gd name="connsiteY532" fmla="*/ 1971679 h 6858000"/>
              <a:gd name="connsiteX533" fmla="*/ 5809558 w 7472601"/>
              <a:gd name="connsiteY533" fmla="*/ 2198043 h 6858000"/>
              <a:gd name="connsiteX534" fmla="*/ 5788653 w 7472601"/>
              <a:gd name="connsiteY534" fmla="*/ 2489430 h 6858000"/>
              <a:gd name="connsiteX535" fmla="*/ 5793439 w 7472601"/>
              <a:gd name="connsiteY535" fmla="*/ 2575235 h 6858000"/>
              <a:gd name="connsiteX536" fmla="*/ 5796837 w 7472601"/>
              <a:gd name="connsiteY536" fmla="*/ 2637633 h 6858000"/>
              <a:gd name="connsiteX537" fmla="*/ 5818614 w 7472601"/>
              <a:gd name="connsiteY537" fmla="*/ 2473055 h 6858000"/>
              <a:gd name="connsiteX538" fmla="*/ 5829202 w 7472601"/>
              <a:gd name="connsiteY538" fmla="*/ 1971679 h 6858000"/>
              <a:gd name="connsiteX539" fmla="*/ 5911389 w 7472601"/>
              <a:gd name="connsiteY539" fmla="*/ 1898371 h 6858000"/>
              <a:gd name="connsiteX540" fmla="*/ 6237627 w 7472601"/>
              <a:gd name="connsiteY540" fmla="*/ 2231921 h 6858000"/>
              <a:gd name="connsiteX541" fmla="*/ 5911389 w 7472601"/>
              <a:gd name="connsiteY541" fmla="*/ 1898371 h 6858000"/>
              <a:gd name="connsiteX542" fmla="*/ 6944437 w 7472601"/>
              <a:gd name="connsiteY542" fmla="*/ 1575402 h 6858000"/>
              <a:gd name="connsiteX543" fmla="*/ 6304730 w 7472601"/>
              <a:gd name="connsiteY543" fmla="*/ 1766654 h 6858000"/>
              <a:gd name="connsiteX544" fmla="*/ 6944437 w 7472601"/>
              <a:gd name="connsiteY544" fmla="*/ 1575402 h 6858000"/>
              <a:gd name="connsiteX545" fmla="*/ 7019523 w 7472601"/>
              <a:gd name="connsiteY545" fmla="*/ 1519450 h 6858000"/>
              <a:gd name="connsiteX546" fmla="*/ 6298091 w 7472601"/>
              <a:gd name="connsiteY546" fmla="*/ 1737122 h 6858000"/>
              <a:gd name="connsiteX547" fmla="*/ 7019523 w 7472601"/>
              <a:gd name="connsiteY547" fmla="*/ 1519450 h 6858000"/>
              <a:gd name="connsiteX548" fmla="*/ 2399523 w 7472601"/>
              <a:gd name="connsiteY548" fmla="*/ 1428234 h 6858000"/>
              <a:gd name="connsiteX549" fmla="*/ 2224982 w 7472601"/>
              <a:gd name="connsiteY549" fmla="*/ 1826201 h 6858000"/>
              <a:gd name="connsiteX550" fmla="*/ 2096099 w 7472601"/>
              <a:gd name="connsiteY550" fmla="*/ 2345900 h 6858000"/>
              <a:gd name="connsiteX551" fmla="*/ 2283317 w 7472601"/>
              <a:gd name="connsiteY551" fmla="*/ 1796925 h 6858000"/>
              <a:gd name="connsiteX552" fmla="*/ 2399523 w 7472601"/>
              <a:gd name="connsiteY552" fmla="*/ 1428234 h 6858000"/>
              <a:gd name="connsiteX553" fmla="*/ 2448558 w 7472601"/>
              <a:gd name="connsiteY553" fmla="*/ 1373435 h 6858000"/>
              <a:gd name="connsiteX554" fmla="*/ 2312521 w 7472601"/>
              <a:gd name="connsiteY554" fmla="*/ 1806140 h 6858000"/>
              <a:gd name="connsiteX555" fmla="*/ 2127533 w 7472601"/>
              <a:gd name="connsiteY555" fmla="*/ 2348380 h 6858000"/>
              <a:gd name="connsiteX556" fmla="*/ 2358080 w 7472601"/>
              <a:gd name="connsiteY556" fmla="*/ 1866134 h 6858000"/>
              <a:gd name="connsiteX557" fmla="*/ 2407436 w 7472601"/>
              <a:gd name="connsiteY557" fmla="*/ 1651070 h 6858000"/>
              <a:gd name="connsiteX558" fmla="*/ 2448558 w 7472601"/>
              <a:gd name="connsiteY558" fmla="*/ 1373435 h 6858000"/>
              <a:gd name="connsiteX559" fmla="*/ 278707 w 7472601"/>
              <a:gd name="connsiteY559" fmla="*/ 1352270 h 6858000"/>
              <a:gd name="connsiteX560" fmla="*/ 321570 w 7472601"/>
              <a:gd name="connsiteY560" fmla="*/ 1861610 h 6858000"/>
              <a:gd name="connsiteX561" fmla="*/ 294281 w 7472601"/>
              <a:gd name="connsiteY561" fmla="*/ 1440658 h 6858000"/>
              <a:gd name="connsiteX562" fmla="*/ 278707 w 7472601"/>
              <a:gd name="connsiteY562" fmla="*/ 1352270 h 6858000"/>
              <a:gd name="connsiteX563" fmla="*/ 1423821 w 7472601"/>
              <a:gd name="connsiteY563" fmla="*/ 1351958 h 6858000"/>
              <a:gd name="connsiteX564" fmla="*/ 1638521 w 7472601"/>
              <a:gd name="connsiteY564" fmla="*/ 1908470 h 6858000"/>
              <a:gd name="connsiteX565" fmla="*/ 1754199 w 7472601"/>
              <a:gd name="connsiteY565" fmla="*/ 2149284 h 6858000"/>
              <a:gd name="connsiteX566" fmla="*/ 1908359 w 7472601"/>
              <a:gd name="connsiteY566" fmla="*/ 2364988 h 6858000"/>
              <a:gd name="connsiteX567" fmla="*/ 1647661 w 7472601"/>
              <a:gd name="connsiteY567" fmla="*/ 1825945 h 6858000"/>
              <a:gd name="connsiteX568" fmla="*/ 1423821 w 7472601"/>
              <a:gd name="connsiteY568" fmla="*/ 1351958 h 6858000"/>
              <a:gd name="connsiteX569" fmla="*/ 1431890 w 7472601"/>
              <a:gd name="connsiteY569" fmla="*/ 1306475 h 6858000"/>
              <a:gd name="connsiteX570" fmla="*/ 1507597 w 7472601"/>
              <a:gd name="connsiteY570" fmla="*/ 1446132 h 6858000"/>
              <a:gd name="connsiteX571" fmla="*/ 1674586 w 7472601"/>
              <a:gd name="connsiteY571" fmla="*/ 1813832 h 6858000"/>
              <a:gd name="connsiteX572" fmla="*/ 1815950 w 7472601"/>
              <a:gd name="connsiteY572" fmla="*/ 2128564 h 6858000"/>
              <a:gd name="connsiteX573" fmla="*/ 1984242 w 7472601"/>
              <a:gd name="connsiteY573" fmla="*/ 2430829 h 6858000"/>
              <a:gd name="connsiteX574" fmla="*/ 2014023 w 7472601"/>
              <a:gd name="connsiteY574" fmla="*/ 2450995 h 6858000"/>
              <a:gd name="connsiteX575" fmla="*/ 1747337 w 7472601"/>
              <a:gd name="connsiteY575" fmla="*/ 1855264 h 6858000"/>
              <a:gd name="connsiteX576" fmla="*/ 1533749 w 7472601"/>
              <a:gd name="connsiteY576" fmla="*/ 1478656 h 6858000"/>
              <a:gd name="connsiteX577" fmla="*/ 1431890 w 7472601"/>
              <a:gd name="connsiteY577" fmla="*/ 1306475 h 6858000"/>
              <a:gd name="connsiteX578" fmla="*/ 5052692 w 7472601"/>
              <a:gd name="connsiteY578" fmla="*/ 1292994 h 6858000"/>
              <a:gd name="connsiteX579" fmla="*/ 5200661 w 7472601"/>
              <a:gd name="connsiteY579" fmla="*/ 1635186 h 6858000"/>
              <a:gd name="connsiteX580" fmla="*/ 5297138 w 7472601"/>
              <a:gd name="connsiteY580" fmla="*/ 1906351 h 6858000"/>
              <a:gd name="connsiteX581" fmla="*/ 5052692 w 7472601"/>
              <a:gd name="connsiteY581" fmla="*/ 1292994 h 6858000"/>
              <a:gd name="connsiteX582" fmla="*/ 5009948 w 7472601"/>
              <a:gd name="connsiteY582" fmla="*/ 1273619 h 6858000"/>
              <a:gd name="connsiteX583" fmla="*/ 5121777 w 7472601"/>
              <a:gd name="connsiteY583" fmla="*/ 1654213 h 6858000"/>
              <a:gd name="connsiteX584" fmla="*/ 5293545 w 7472601"/>
              <a:gd name="connsiteY584" fmla="*/ 2072247 h 6858000"/>
              <a:gd name="connsiteX585" fmla="*/ 5294042 w 7472601"/>
              <a:gd name="connsiteY585" fmla="*/ 2065019 h 6858000"/>
              <a:gd name="connsiteX586" fmla="*/ 5171936 w 7472601"/>
              <a:gd name="connsiteY586" fmla="*/ 1647613 h 6858000"/>
              <a:gd name="connsiteX587" fmla="*/ 5009948 w 7472601"/>
              <a:gd name="connsiteY587" fmla="*/ 1273619 h 6858000"/>
              <a:gd name="connsiteX588" fmla="*/ 655236 w 7472601"/>
              <a:gd name="connsiteY588" fmla="*/ 1268632 h 6858000"/>
              <a:gd name="connsiteX589" fmla="*/ 839521 w 7472601"/>
              <a:gd name="connsiteY589" fmla="*/ 1685315 h 6858000"/>
              <a:gd name="connsiteX590" fmla="*/ 1109416 w 7472601"/>
              <a:gd name="connsiteY590" fmla="*/ 2061663 h 6858000"/>
              <a:gd name="connsiteX591" fmla="*/ 1298300 w 7472601"/>
              <a:gd name="connsiteY591" fmla="*/ 2247742 h 6858000"/>
              <a:gd name="connsiteX592" fmla="*/ 1125871 w 7472601"/>
              <a:gd name="connsiteY592" fmla="*/ 1989513 h 6858000"/>
              <a:gd name="connsiteX593" fmla="*/ 981574 w 7472601"/>
              <a:gd name="connsiteY593" fmla="*/ 1783157 h 6858000"/>
              <a:gd name="connsiteX594" fmla="*/ 922198 w 7472601"/>
              <a:gd name="connsiteY594" fmla="*/ 1677437 h 6858000"/>
              <a:gd name="connsiteX595" fmla="*/ 869293 w 7472601"/>
              <a:gd name="connsiteY595" fmla="*/ 1583214 h 6858000"/>
              <a:gd name="connsiteX596" fmla="*/ 751431 w 7472601"/>
              <a:gd name="connsiteY596" fmla="*/ 1405731 h 6858000"/>
              <a:gd name="connsiteX597" fmla="*/ 655236 w 7472601"/>
              <a:gd name="connsiteY597" fmla="*/ 1268632 h 6858000"/>
              <a:gd name="connsiteX598" fmla="*/ 6516292 w 7472601"/>
              <a:gd name="connsiteY598" fmla="*/ 1263064 h 6858000"/>
              <a:gd name="connsiteX599" fmla="*/ 5736320 w 7472601"/>
              <a:gd name="connsiteY599" fmla="*/ 1501803 h 6858000"/>
              <a:gd name="connsiteX600" fmla="*/ 6516292 w 7472601"/>
              <a:gd name="connsiteY600" fmla="*/ 1263064 h 6858000"/>
              <a:gd name="connsiteX601" fmla="*/ 291466 w 7472601"/>
              <a:gd name="connsiteY601" fmla="*/ 1250369 h 6858000"/>
              <a:gd name="connsiteX602" fmla="*/ 323180 w 7472601"/>
              <a:gd name="connsiteY602" fmla="*/ 1435283 h 6858000"/>
              <a:gd name="connsiteX603" fmla="*/ 349381 w 7472601"/>
              <a:gd name="connsiteY603" fmla="*/ 1875041 h 6858000"/>
              <a:gd name="connsiteX604" fmla="*/ 374363 w 7472601"/>
              <a:gd name="connsiteY604" fmla="*/ 1506494 h 6858000"/>
              <a:gd name="connsiteX605" fmla="*/ 302168 w 7472601"/>
              <a:gd name="connsiteY605" fmla="*/ 1274495 h 6858000"/>
              <a:gd name="connsiteX606" fmla="*/ 291466 w 7472601"/>
              <a:gd name="connsiteY606" fmla="*/ 1250369 h 6858000"/>
              <a:gd name="connsiteX607" fmla="*/ 678222 w 7472601"/>
              <a:gd name="connsiteY607" fmla="*/ 1248670 h 6858000"/>
              <a:gd name="connsiteX608" fmla="*/ 775536 w 7472601"/>
              <a:gd name="connsiteY608" fmla="*/ 1388015 h 6858000"/>
              <a:gd name="connsiteX609" fmla="*/ 894529 w 7472601"/>
              <a:gd name="connsiteY609" fmla="*/ 1567739 h 6858000"/>
              <a:gd name="connsiteX610" fmla="*/ 948000 w 7472601"/>
              <a:gd name="connsiteY610" fmla="*/ 1663088 h 6858000"/>
              <a:gd name="connsiteX611" fmla="*/ 1006812 w 7472601"/>
              <a:gd name="connsiteY611" fmla="*/ 1767683 h 6858000"/>
              <a:gd name="connsiteX612" fmla="*/ 1149133 w 7472601"/>
              <a:gd name="connsiteY612" fmla="*/ 1971513 h 6858000"/>
              <a:gd name="connsiteX613" fmla="*/ 1333952 w 7472601"/>
              <a:gd name="connsiteY613" fmla="*/ 2251620 h 6858000"/>
              <a:gd name="connsiteX614" fmla="*/ 1337329 w 7472601"/>
              <a:gd name="connsiteY614" fmla="*/ 2258350 h 6858000"/>
              <a:gd name="connsiteX615" fmla="*/ 1014726 w 7472601"/>
              <a:gd name="connsiteY615" fmla="*/ 1615556 h 6858000"/>
              <a:gd name="connsiteX616" fmla="*/ 678222 w 7472601"/>
              <a:gd name="connsiteY616" fmla="*/ 1248670 h 6858000"/>
              <a:gd name="connsiteX617" fmla="*/ 6691602 w 7472601"/>
              <a:gd name="connsiteY617" fmla="*/ 1140573 h 6858000"/>
              <a:gd name="connsiteX618" fmla="*/ 6571100 w 7472601"/>
              <a:gd name="connsiteY618" fmla="*/ 1183662 h 6858000"/>
              <a:gd name="connsiteX619" fmla="*/ 6241687 w 7472601"/>
              <a:gd name="connsiteY619" fmla="*/ 1257600 h 6858000"/>
              <a:gd name="connsiteX620" fmla="*/ 5693009 w 7472601"/>
              <a:gd name="connsiteY620" fmla="*/ 1478256 h 6858000"/>
              <a:gd name="connsiteX621" fmla="*/ 6548420 w 7472601"/>
              <a:gd name="connsiteY621" fmla="*/ 1214599 h 6858000"/>
              <a:gd name="connsiteX622" fmla="*/ 6605473 w 7472601"/>
              <a:gd name="connsiteY622" fmla="*/ 1184686 h 6858000"/>
              <a:gd name="connsiteX623" fmla="*/ 6691602 w 7472601"/>
              <a:gd name="connsiteY623" fmla="*/ 1140573 h 6858000"/>
              <a:gd name="connsiteX624" fmla="*/ 4002475 w 7472601"/>
              <a:gd name="connsiteY624" fmla="*/ 1037802 h 6858000"/>
              <a:gd name="connsiteX625" fmla="*/ 4000324 w 7472601"/>
              <a:gd name="connsiteY625" fmla="*/ 1039362 h 6858000"/>
              <a:gd name="connsiteX626" fmla="*/ 4002862 w 7472601"/>
              <a:gd name="connsiteY626" fmla="*/ 1042866 h 6858000"/>
              <a:gd name="connsiteX627" fmla="*/ 4002475 w 7472601"/>
              <a:gd name="connsiteY627" fmla="*/ 1037802 h 6858000"/>
              <a:gd name="connsiteX628" fmla="*/ 506322 w 7472601"/>
              <a:gd name="connsiteY628" fmla="*/ 1020997 h 6858000"/>
              <a:gd name="connsiteX629" fmla="*/ 533068 w 7472601"/>
              <a:gd name="connsiteY629" fmla="*/ 1029409 h 6858000"/>
              <a:gd name="connsiteX630" fmla="*/ 1232525 w 7472601"/>
              <a:gd name="connsiteY630" fmla="*/ 1804675 h 6858000"/>
              <a:gd name="connsiteX631" fmla="*/ 1388858 w 7472601"/>
              <a:gd name="connsiteY631" fmla="*/ 2368011 h 6858000"/>
              <a:gd name="connsiteX632" fmla="*/ 1384098 w 7472601"/>
              <a:gd name="connsiteY632" fmla="*/ 2378125 h 6858000"/>
              <a:gd name="connsiteX633" fmla="*/ 1425393 w 7472601"/>
              <a:gd name="connsiteY633" fmla="*/ 2589124 h 6858000"/>
              <a:gd name="connsiteX634" fmla="*/ 1424001 w 7472601"/>
              <a:gd name="connsiteY634" fmla="*/ 2597541 h 6858000"/>
              <a:gd name="connsiteX635" fmla="*/ 2152729 w 7472601"/>
              <a:gd name="connsiteY635" fmla="*/ 2864487 h 6858000"/>
              <a:gd name="connsiteX636" fmla="*/ 2020609 w 7472601"/>
              <a:gd name="connsiteY636" fmla="*/ 2539671 h 6858000"/>
              <a:gd name="connsiteX637" fmla="*/ 2018920 w 7472601"/>
              <a:gd name="connsiteY637" fmla="*/ 2536309 h 6858000"/>
              <a:gd name="connsiteX638" fmla="*/ 1342441 w 7472601"/>
              <a:gd name="connsiteY638" fmla="*/ 1173017 h 6858000"/>
              <a:gd name="connsiteX639" fmla="*/ 1367925 w 7472601"/>
              <a:gd name="connsiteY639" fmla="*/ 1135648 h 6858000"/>
              <a:gd name="connsiteX640" fmla="*/ 1771401 w 7472601"/>
              <a:gd name="connsiteY640" fmla="*/ 1806673 h 6858000"/>
              <a:gd name="connsiteX641" fmla="*/ 1972385 w 7472601"/>
              <a:gd name="connsiteY641" fmla="*/ 2198735 h 6858000"/>
              <a:gd name="connsiteX642" fmla="*/ 2040892 w 7472601"/>
              <a:gd name="connsiteY642" fmla="*/ 2405205 h 6858000"/>
              <a:gd name="connsiteX643" fmla="*/ 2131689 w 7472601"/>
              <a:gd name="connsiteY643" fmla="*/ 1936926 h 6858000"/>
              <a:gd name="connsiteX644" fmla="*/ 2454820 w 7472601"/>
              <a:gd name="connsiteY644" fmla="*/ 1248808 h 6858000"/>
              <a:gd name="connsiteX645" fmla="*/ 2492512 w 7472601"/>
              <a:gd name="connsiteY645" fmla="*/ 1302920 h 6858000"/>
              <a:gd name="connsiteX646" fmla="*/ 2081216 w 7472601"/>
              <a:gd name="connsiteY646" fmla="*/ 2527513 h 6858000"/>
              <a:gd name="connsiteX647" fmla="*/ 2081211 w 7472601"/>
              <a:gd name="connsiteY647" fmla="*/ 2528916 h 6858000"/>
              <a:gd name="connsiteX648" fmla="*/ 2199067 w 7472601"/>
              <a:gd name="connsiteY648" fmla="*/ 2884061 h 6858000"/>
              <a:gd name="connsiteX649" fmla="*/ 3192586 w 7472601"/>
              <a:gd name="connsiteY649" fmla="*/ 3411496 h 6858000"/>
              <a:gd name="connsiteX650" fmla="*/ 3182620 w 7472601"/>
              <a:gd name="connsiteY650" fmla="*/ 3483279 h 6858000"/>
              <a:gd name="connsiteX651" fmla="*/ 2435119 w 7472601"/>
              <a:gd name="connsiteY651" fmla="*/ 3080173 h 6858000"/>
              <a:gd name="connsiteX652" fmla="*/ 2410152 w 7472601"/>
              <a:gd name="connsiteY652" fmla="*/ 3063751 h 6858000"/>
              <a:gd name="connsiteX653" fmla="*/ 2408099 w 7472601"/>
              <a:gd name="connsiteY653" fmla="*/ 3064403 h 6858000"/>
              <a:gd name="connsiteX654" fmla="*/ 2407218 w 7472601"/>
              <a:gd name="connsiteY654" fmla="*/ 3070324 h 6858000"/>
              <a:gd name="connsiteX655" fmla="*/ 2380138 w 7472601"/>
              <a:gd name="connsiteY655" fmla="*/ 3099341 h 6858000"/>
              <a:gd name="connsiteX656" fmla="*/ 1765923 w 7472601"/>
              <a:gd name="connsiteY656" fmla="*/ 3581043 h 6858000"/>
              <a:gd name="connsiteX657" fmla="*/ 1702258 w 7472601"/>
              <a:gd name="connsiteY657" fmla="*/ 3612286 h 6858000"/>
              <a:gd name="connsiteX658" fmla="*/ 1538370 w 7472601"/>
              <a:gd name="connsiteY658" fmla="*/ 3811804 h 6858000"/>
              <a:gd name="connsiteX659" fmla="*/ 542867 w 7472601"/>
              <a:gd name="connsiteY659" fmla="*/ 4944092 h 6858000"/>
              <a:gd name="connsiteX660" fmla="*/ 515800 w 7472601"/>
              <a:gd name="connsiteY660" fmla="*/ 4862180 h 6858000"/>
              <a:gd name="connsiteX661" fmla="*/ 909145 w 7472601"/>
              <a:gd name="connsiteY661" fmla="*/ 4199225 h 6858000"/>
              <a:gd name="connsiteX662" fmla="*/ 1214067 w 7472601"/>
              <a:gd name="connsiteY662" fmla="*/ 3908561 h 6858000"/>
              <a:gd name="connsiteX663" fmla="*/ 640967 w 7472601"/>
              <a:gd name="connsiteY663" fmla="*/ 4105601 h 6858000"/>
              <a:gd name="connsiteX664" fmla="*/ 112563 w 7472601"/>
              <a:gd name="connsiteY664" fmla="*/ 4396952 h 6858000"/>
              <a:gd name="connsiteX665" fmla="*/ 0 w 7472601"/>
              <a:gd name="connsiteY665" fmla="*/ 4466006 h 6858000"/>
              <a:gd name="connsiteX666" fmla="*/ 0 w 7472601"/>
              <a:gd name="connsiteY666" fmla="*/ 4233763 h 6858000"/>
              <a:gd name="connsiteX667" fmla="*/ 36881 w 7472601"/>
              <a:gd name="connsiteY667" fmla="*/ 4200118 h 6858000"/>
              <a:gd name="connsiteX668" fmla="*/ 910534 w 7472601"/>
              <a:gd name="connsiteY668" fmla="*/ 3629753 h 6858000"/>
              <a:gd name="connsiteX669" fmla="*/ 1578717 w 7472601"/>
              <a:gd name="connsiteY669" fmla="*/ 3575982 h 6858000"/>
              <a:gd name="connsiteX670" fmla="*/ 2338780 w 7472601"/>
              <a:gd name="connsiteY670" fmla="*/ 3033725 h 6858000"/>
              <a:gd name="connsiteX671" fmla="*/ 1807991 w 7472601"/>
              <a:gd name="connsiteY671" fmla="*/ 2807184 h 6858000"/>
              <a:gd name="connsiteX672" fmla="*/ 1416358 w 7472601"/>
              <a:gd name="connsiteY672" fmla="*/ 3112571 h 6858000"/>
              <a:gd name="connsiteX673" fmla="*/ 939066 w 7472601"/>
              <a:gd name="connsiteY673" fmla="*/ 3378798 h 6858000"/>
              <a:gd name="connsiteX674" fmla="*/ 115099 w 7472601"/>
              <a:gd name="connsiteY674" fmla="*/ 3607650 h 6858000"/>
              <a:gd name="connsiteX675" fmla="*/ 97284 w 7472601"/>
              <a:gd name="connsiteY675" fmla="*/ 3520393 h 6858000"/>
              <a:gd name="connsiteX676" fmla="*/ 922050 w 7472601"/>
              <a:gd name="connsiteY676" fmla="*/ 3074867 h 6858000"/>
              <a:gd name="connsiteX677" fmla="*/ 1405265 w 7472601"/>
              <a:gd name="connsiteY677" fmla="*/ 3016319 h 6858000"/>
              <a:gd name="connsiteX678" fmla="*/ 1407512 w 7472601"/>
              <a:gd name="connsiteY678" fmla="*/ 3018001 h 6858000"/>
              <a:gd name="connsiteX679" fmla="*/ 1726266 w 7472601"/>
              <a:gd name="connsiteY679" fmla="*/ 2777274 h 6858000"/>
              <a:gd name="connsiteX680" fmla="*/ 625390 w 7472601"/>
              <a:gd name="connsiteY680" fmla="*/ 2514541 h 6858000"/>
              <a:gd name="connsiteX681" fmla="*/ 619799 w 7472601"/>
              <a:gd name="connsiteY681" fmla="*/ 2527180 h 6858000"/>
              <a:gd name="connsiteX682" fmla="*/ 310030 w 7472601"/>
              <a:gd name="connsiteY682" fmla="*/ 2771818 h 6858000"/>
              <a:gd name="connsiteX683" fmla="*/ 173877 w 7472601"/>
              <a:gd name="connsiteY683" fmla="*/ 2937056 h 6858000"/>
              <a:gd name="connsiteX684" fmla="*/ 77889 w 7472601"/>
              <a:gd name="connsiteY684" fmla="*/ 3138440 h 6858000"/>
              <a:gd name="connsiteX685" fmla="*/ 0 w 7472601"/>
              <a:gd name="connsiteY685" fmla="*/ 3271395 h 6858000"/>
              <a:gd name="connsiteX686" fmla="*/ 0 w 7472601"/>
              <a:gd name="connsiteY686" fmla="*/ 3153002 h 6858000"/>
              <a:gd name="connsiteX687" fmla="*/ 2386 w 7472601"/>
              <a:gd name="connsiteY687" fmla="*/ 3149203 h 6858000"/>
              <a:gd name="connsiteX688" fmla="*/ 89753 w 7472601"/>
              <a:gd name="connsiteY688" fmla="*/ 2987702 h 6858000"/>
              <a:gd name="connsiteX689" fmla="*/ 76869 w 7472601"/>
              <a:gd name="connsiteY689" fmla="*/ 3005404 h 6858000"/>
              <a:gd name="connsiteX690" fmla="*/ 32049 w 7472601"/>
              <a:gd name="connsiteY690" fmla="*/ 3065814 h 6858000"/>
              <a:gd name="connsiteX691" fmla="*/ 0 w 7472601"/>
              <a:gd name="connsiteY691" fmla="*/ 3108744 h 6858000"/>
              <a:gd name="connsiteX692" fmla="*/ 0 w 7472601"/>
              <a:gd name="connsiteY692" fmla="*/ 3058059 h 6858000"/>
              <a:gd name="connsiteX693" fmla="*/ 7610 w 7472601"/>
              <a:gd name="connsiteY693" fmla="*/ 3047889 h 6858000"/>
              <a:gd name="connsiteX694" fmla="*/ 52419 w 7472601"/>
              <a:gd name="connsiteY694" fmla="*/ 2987479 h 6858000"/>
              <a:gd name="connsiteX695" fmla="*/ 59142 w 7472601"/>
              <a:gd name="connsiteY695" fmla="*/ 2978488 h 6858000"/>
              <a:gd name="connsiteX696" fmla="*/ 0 w 7472601"/>
              <a:gd name="connsiteY696" fmla="*/ 3015334 h 6858000"/>
              <a:gd name="connsiteX697" fmla="*/ 0 w 7472601"/>
              <a:gd name="connsiteY697" fmla="*/ 2914286 h 6858000"/>
              <a:gd name="connsiteX698" fmla="*/ 36383 w 7472601"/>
              <a:gd name="connsiteY698" fmla="*/ 2901128 h 6858000"/>
              <a:gd name="connsiteX699" fmla="*/ 156329 w 7472601"/>
              <a:gd name="connsiteY699" fmla="*/ 2840533 h 6858000"/>
              <a:gd name="connsiteX700" fmla="*/ 358355 w 7472601"/>
              <a:gd name="connsiteY700" fmla="*/ 2620471 h 6858000"/>
              <a:gd name="connsiteX701" fmla="*/ 510577 w 7472601"/>
              <a:gd name="connsiteY701" fmla="*/ 2501244 h 6858000"/>
              <a:gd name="connsiteX702" fmla="*/ 211967 w 7472601"/>
              <a:gd name="connsiteY702" fmla="*/ 2479171 h 6858000"/>
              <a:gd name="connsiteX703" fmla="*/ 0 w 7472601"/>
              <a:gd name="connsiteY703" fmla="*/ 2476398 h 6858000"/>
              <a:gd name="connsiteX704" fmla="*/ 0 w 7472601"/>
              <a:gd name="connsiteY704" fmla="*/ 2389189 h 6858000"/>
              <a:gd name="connsiteX705" fmla="*/ 103062 w 7472601"/>
              <a:gd name="connsiteY705" fmla="*/ 2389518 h 6858000"/>
              <a:gd name="connsiteX706" fmla="*/ 510734 w 7472601"/>
              <a:gd name="connsiteY706" fmla="*/ 2416201 h 6858000"/>
              <a:gd name="connsiteX707" fmla="*/ 279257 w 7472601"/>
              <a:gd name="connsiteY707" fmla="*/ 2092102 h 6858000"/>
              <a:gd name="connsiteX708" fmla="*/ 65265 w 7472601"/>
              <a:gd name="connsiteY708" fmla="*/ 2006049 h 6858000"/>
              <a:gd name="connsiteX709" fmla="*/ 0 w 7472601"/>
              <a:gd name="connsiteY709" fmla="*/ 1982532 h 6858000"/>
              <a:gd name="connsiteX710" fmla="*/ 0 w 7472601"/>
              <a:gd name="connsiteY710" fmla="*/ 1912789 h 6858000"/>
              <a:gd name="connsiteX711" fmla="*/ 97460 w 7472601"/>
              <a:gd name="connsiteY711" fmla="*/ 1953725 h 6858000"/>
              <a:gd name="connsiteX712" fmla="*/ 221272 w 7472601"/>
              <a:gd name="connsiteY712" fmla="*/ 1980766 h 6858000"/>
              <a:gd name="connsiteX713" fmla="*/ 116765 w 7472601"/>
              <a:gd name="connsiteY713" fmla="*/ 1911033 h 6858000"/>
              <a:gd name="connsiteX714" fmla="*/ 16405 w 7472601"/>
              <a:gd name="connsiteY714" fmla="*/ 1803412 h 6858000"/>
              <a:gd name="connsiteX715" fmla="*/ 0 w 7472601"/>
              <a:gd name="connsiteY715" fmla="*/ 1784777 h 6858000"/>
              <a:gd name="connsiteX716" fmla="*/ 0 w 7472601"/>
              <a:gd name="connsiteY716" fmla="*/ 1740082 h 6858000"/>
              <a:gd name="connsiteX717" fmla="*/ 39394 w 7472601"/>
              <a:gd name="connsiteY717" fmla="*/ 1784856 h 6858000"/>
              <a:gd name="connsiteX718" fmla="*/ 135813 w 7472601"/>
              <a:gd name="connsiteY718" fmla="*/ 1888838 h 6858000"/>
              <a:gd name="connsiteX719" fmla="*/ 242575 w 7472601"/>
              <a:gd name="connsiteY719" fmla="*/ 1958841 h 6858000"/>
              <a:gd name="connsiteX720" fmla="*/ 82197 w 7472601"/>
              <a:gd name="connsiteY720" fmla="*/ 1754826 h 6858000"/>
              <a:gd name="connsiteX721" fmla="*/ 0 w 7472601"/>
              <a:gd name="connsiteY721" fmla="*/ 1679650 h 6858000"/>
              <a:gd name="connsiteX722" fmla="*/ 0 w 7472601"/>
              <a:gd name="connsiteY722" fmla="*/ 1602463 h 6858000"/>
              <a:gd name="connsiteX723" fmla="*/ 84689 w 7472601"/>
              <a:gd name="connsiteY723" fmla="*/ 1677442 h 6858000"/>
              <a:gd name="connsiteX724" fmla="*/ 298437 w 7472601"/>
              <a:gd name="connsiteY724" fmla="*/ 1968019 h 6858000"/>
              <a:gd name="connsiteX725" fmla="*/ 227269 w 7472601"/>
              <a:gd name="connsiteY725" fmla="*/ 1114064 h 6858000"/>
              <a:gd name="connsiteX726" fmla="*/ 248003 w 7472601"/>
              <a:gd name="connsiteY726" fmla="*/ 1089613 h 6858000"/>
              <a:gd name="connsiteX727" fmla="*/ 427020 w 7472601"/>
              <a:gd name="connsiteY727" fmla="*/ 1619803 h 6858000"/>
              <a:gd name="connsiteX728" fmla="*/ 340345 w 7472601"/>
              <a:gd name="connsiteY728" fmla="*/ 2027739 h 6858000"/>
              <a:gd name="connsiteX729" fmla="*/ 360865 w 7472601"/>
              <a:gd name="connsiteY729" fmla="*/ 2044827 h 6858000"/>
              <a:gd name="connsiteX730" fmla="*/ 560414 w 7472601"/>
              <a:gd name="connsiteY730" fmla="*/ 2421457 h 6858000"/>
              <a:gd name="connsiteX731" fmla="*/ 1359703 w 7472601"/>
              <a:gd name="connsiteY731" fmla="*/ 2578554 h 6858000"/>
              <a:gd name="connsiteX732" fmla="*/ 1359422 w 7472601"/>
              <a:gd name="connsiteY732" fmla="*/ 2577994 h 6858000"/>
              <a:gd name="connsiteX733" fmla="*/ 828701 w 7472601"/>
              <a:gd name="connsiteY733" fmla="*/ 1839520 h 6858000"/>
              <a:gd name="connsiteX734" fmla="*/ 494427 w 7472601"/>
              <a:gd name="connsiteY734" fmla="*/ 1092333 h 6858000"/>
              <a:gd name="connsiteX735" fmla="*/ 506322 w 7472601"/>
              <a:gd name="connsiteY735" fmla="*/ 1020997 h 6858000"/>
              <a:gd name="connsiteX736" fmla="*/ 4570198 w 7472601"/>
              <a:gd name="connsiteY736" fmla="*/ 978081 h 6858000"/>
              <a:gd name="connsiteX737" fmla="*/ 4523691 w 7472601"/>
              <a:gd name="connsiteY737" fmla="*/ 1127776 h 6858000"/>
              <a:gd name="connsiteX738" fmla="*/ 4509875 w 7472601"/>
              <a:gd name="connsiteY738" fmla="*/ 1167552 h 6858000"/>
              <a:gd name="connsiteX739" fmla="*/ 4478168 w 7472601"/>
              <a:gd name="connsiteY739" fmla="*/ 1260735 h 6858000"/>
              <a:gd name="connsiteX740" fmla="*/ 4409309 w 7472601"/>
              <a:gd name="connsiteY740" fmla="*/ 1666996 h 6858000"/>
              <a:gd name="connsiteX741" fmla="*/ 4370031 w 7472601"/>
              <a:gd name="connsiteY741" fmla="*/ 1955666 h 6858000"/>
              <a:gd name="connsiteX742" fmla="*/ 4570198 w 7472601"/>
              <a:gd name="connsiteY742" fmla="*/ 978081 h 6858000"/>
              <a:gd name="connsiteX743" fmla="*/ 4557898 w 7472601"/>
              <a:gd name="connsiteY743" fmla="*/ 900011 h 6858000"/>
              <a:gd name="connsiteX744" fmla="*/ 4344840 w 7472601"/>
              <a:gd name="connsiteY744" fmla="*/ 1922038 h 6858000"/>
              <a:gd name="connsiteX745" fmla="*/ 4378710 w 7472601"/>
              <a:gd name="connsiteY745" fmla="*/ 1665516 h 6858000"/>
              <a:gd name="connsiteX746" fmla="*/ 4448798 w 7472601"/>
              <a:gd name="connsiteY746" fmla="*/ 1253024 h 6858000"/>
              <a:gd name="connsiteX747" fmla="*/ 4480315 w 7472601"/>
              <a:gd name="connsiteY747" fmla="*/ 1158454 h 6858000"/>
              <a:gd name="connsiteX748" fmla="*/ 4494133 w 7472601"/>
              <a:gd name="connsiteY748" fmla="*/ 1118676 h 6858000"/>
              <a:gd name="connsiteX749" fmla="*/ 4557898 w 7472601"/>
              <a:gd name="connsiteY749" fmla="*/ 900011 h 6858000"/>
              <a:gd name="connsiteX750" fmla="*/ 5870151 w 7472601"/>
              <a:gd name="connsiteY750" fmla="*/ 898890 h 6858000"/>
              <a:gd name="connsiteX751" fmla="*/ 5861335 w 7472601"/>
              <a:gd name="connsiteY751" fmla="*/ 899177 h 6858000"/>
              <a:gd name="connsiteX752" fmla="*/ 5843702 w 7472601"/>
              <a:gd name="connsiteY752" fmla="*/ 899748 h 6858000"/>
              <a:gd name="connsiteX753" fmla="*/ 5651107 w 7472601"/>
              <a:gd name="connsiteY753" fmla="*/ 920306 h 6858000"/>
              <a:gd name="connsiteX754" fmla="*/ 5459407 w 7472601"/>
              <a:gd name="connsiteY754" fmla="*/ 940975 h 6858000"/>
              <a:gd name="connsiteX755" fmla="*/ 5374846 w 7472601"/>
              <a:gd name="connsiteY755" fmla="*/ 941988 h 6858000"/>
              <a:gd name="connsiteX756" fmla="*/ 5256105 w 7472601"/>
              <a:gd name="connsiteY756" fmla="*/ 945632 h 6858000"/>
              <a:gd name="connsiteX757" fmla="*/ 5107071 w 7472601"/>
              <a:gd name="connsiteY757" fmla="*/ 969720 h 6858000"/>
              <a:gd name="connsiteX758" fmla="*/ 4998681 w 7472601"/>
              <a:gd name="connsiteY758" fmla="*/ 988771 h 6858000"/>
              <a:gd name="connsiteX759" fmla="*/ 5870151 w 7472601"/>
              <a:gd name="connsiteY759" fmla="*/ 898890 h 6858000"/>
              <a:gd name="connsiteX760" fmla="*/ 5504425 w 7472601"/>
              <a:gd name="connsiteY760" fmla="*/ 848067 h 6858000"/>
              <a:gd name="connsiteX761" fmla="*/ 4968849 w 7472601"/>
              <a:gd name="connsiteY761" fmla="*/ 962318 h 6858000"/>
              <a:gd name="connsiteX762" fmla="*/ 5104039 w 7472601"/>
              <a:gd name="connsiteY762" fmla="*/ 940634 h 6858000"/>
              <a:gd name="connsiteX763" fmla="*/ 5256311 w 7472601"/>
              <a:gd name="connsiteY763" fmla="*/ 916490 h 6858000"/>
              <a:gd name="connsiteX764" fmla="*/ 5377381 w 7472601"/>
              <a:gd name="connsiteY764" fmla="*/ 912671 h 6858000"/>
              <a:gd name="connsiteX765" fmla="*/ 5460148 w 7472601"/>
              <a:gd name="connsiteY765" fmla="*/ 911442 h 6858000"/>
              <a:gd name="connsiteX766" fmla="*/ 5648971 w 7472601"/>
              <a:gd name="connsiteY766" fmla="*/ 891331 h 6858000"/>
              <a:gd name="connsiteX767" fmla="*/ 5844807 w 7472601"/>
              <a:gd name="connsiteY767" fmla="*/ 870718 h 6858000"/>
              <a:gd name="connsiteX768" fmla="*/ 5862975 w 7472601"/>
              <a:gd name="connsiteY768" fmla="*/ 869756 h 6858000"/>
              <a:gd name="connsiteX769" fmla="*/ 5920887 w 7472601"/>
              <a:gd name="connsiteY769" fmla="*/ 865929 h 6858000"/>
              <a:gd name="connsiteX770" fmla="*/ 5504425 w 7472601"/>
              <a:gd name="connsiteY770" fmla="*/ 848067 h 6858000"/>
              <a:gd name="connsiteX771" fmla="*/ 3607114 w 7472601"/>
              <a:gd name="connsiteY771" fmla="*/ 467441 h 6858000"/>
              <a:gd name="connsiteX772" fmla="*/ 3296242 w 7472601"/>
              <a:gd name="connsiteY772" fmla="*/ 807991 h 6858000"/>
              <a:gd name="connsiteX773" fmla="*/ 3174674 w 7472601"/>
              <a:gd name="connsiteY773" fmla="*/ 919759 h 6858000"/>
              <a:gd name="connsiteX774" fmla="*/ 3042978 w 7472601"/>
              <a:gd name="connsiteY774" fmla="*/ 1054894 h 6858000"/>
              <a:gd name="connsiteX775" fmla="*/ 2968914 w 7472601"/>
              <a:gd name="connsiteY775" fmla="*/ 1133756 h 6858000"/>
              <a:gd name="connsiteX776" fmla="*/ 3103823 w 7472601"/>
              <a:gd name="connsiteY776" fmla="*/ 1026814 h 6858000"/>
              <a:gd name="connsiteX777" fmla="*/ 3607114 w 7472601"/>
              <a:gd name="connsiteY777" fmla="*/ 467441 h 6858000"/>
              <a:gd name="connsiteX778" fmla="*/ 3744487 w 7472601"/>
              <a:gd name="connsiteY778" fmla="*/ 383136 h 6858000"/>
              <a:gd name="connsiteX779" fmla="*/ 3970213 w 7472601"/>
              <a:gd name="connsiteY779" fmla="*/ 995559 h 6858000"/>
              <a:gd name="connsiteX780" fmla="*/ 3744487 w 7472601"/>
              <a:gd name="connsiteY780" fmla="*/ 383136 h 6858000"/>
              <a:gd name="connsiteX781" fmla="*/ 3624562 w 7472601"/>
              <a:gd name="connsiteY781" fmla="*/ 367041 h 6858000"/>
              <a:gd name="connsiteX782" fmla="*/ 3489712 w 7472601"/>
              <a:gd name="connsiteY782" fmla="*/ 485386 h 6858000"/>
              <a:gd name="connsiteX783" fmla="*/ 3182994 w 7472601"/>
              <a:gd name="connsiteY783" fmla="*/ 828265 h 6858000"/>
              <a:gd name="connsiteX784" fmla="*/ 2892114 w 7472601"/>
              <a:gd name="connsiteY784" fmla="*/ 1172635 h 6858000"/>
              <a:gd name="connsiteX785" fmla="*/ 3021459 w 7472601"/>
              <a:gd name="connsiteY785" fmla="*/ 1035385 h 6858000"/>
              <a:gd name="connsiteX786" fmla="*/ 3153873 w 7472601"/>
              <a:gd name="connsiteY786" fmla="*/ 898971 h 6858000"/>
              <a:gd name="connsiteX787" fmla="*/ 3276511 w 7472601"/>
              <a:gd name="connsiteY787" fmla="*/ 786423 h 6858000"/>
              <a:gd name="connsiteX788" fmla="*/ 3584154 w 7472601"/>
              <a:gd name="connsiteY788" fmla="*/ 448218 h 6858000"/>
              <a:gd name="connsiteX789" fmla="*/ 3624562 w 7472601"/>
              <a:gd name="connsiteY789" fmla="*/ 367041 h 6858000"/>
              <a:gd name="connsiteX790" fmla="*/ 3766672 w 7472601"/>
              <a:gd name="connsiteY790" fmla="*/ 359429 h 6858000"/>
              <a:gd name="connsiteX791" fmla="*/ 3996338 w 7472601"/>
              <a:gd name="connsiteY791" fmla="*/ 968237 h 6858000"/>
              <a:gd name="connsiteX792" fmla="*/ 3766672 w 7472601"/>
              <a:gd name="connsiteY792" fmla="*/ 359429 h 6858000"/>
              <a:gd name="connsiteX793" fmla="*/ 5805386 w 7472601"/>
              <a:gd name="connsiteY793" fmla="*/ 239240 h 6858000"/>
              <a:gd name="connsiteX794" fmla="*/ 5736947 w 7472601"/>
              <a:gd name="connsiteY794" fmla="*/ 261367 h 6858000"/>
              <a:gd name="connsiteX795" fmla="*/ 5427012 w 7472601"/>
              <a:gd name="connsiteY795" fmla="*/ 311272 h 6858000"/>
              <a:gd name="connsiteX796" fmla="*/ 5147818 w 7472601"/>
              <a:gd name="connsiteY796" fmla="*/ 322112 h 6858000"/>
              <a:gd name="connsiteX797" fmla="*/ 5060854 w 7472601"/>
              <a:gd name="connsiteY797" fmla="*/ 311882 h 6858000"/>
              <a:gd name="connsiteX798" fmla="*/ 4945989 w 7472601"/>
              <a:gd name="connsiteY798" fmla="*/ 300516 h 6858000"/>
              <a:gd name="connsiteX799" fmla="*/ 5410479 w 7472601"/>
              <a:gd name="connsiteY799" fmla="*/ 348434 h 6858000"/>
              <a:gd name="connsiteX800" fmla="*/ 5805386 w 7472601"/>
              <a:gd name="connsiteY800" fmla="*/ 239240 h 6858000"/>
              <a:gd name="connsiteX801" fmla="*/ 5905192 w 7472601"/>
              <a:gd name="connsiteY801" fmla="*/ 163079 h 6858000"/>
              <a:gd name="connsiteX802" fmla="*/ 5865655 w 7472601"/>
              <a:gd name="connsiteY802" fmla="*/ 171901 h 6858000"/>
              <a:gd name="connsiteX803" fmla="*/ 5259740 w 7472601"/>
              <a:gd name="connsiteY803" fmla="*/ 257013 h 6858000"/>
              <a:gd name="connsiteX804" fmla="*/ 5208466 w 7472601"/>
              <a:gd name="connsiteY804" fmla="*/ 257550 h 6858000"/>
              <a:gd name="connsiteX805" fmla="*/ 4980204 w 7472601"/>
              <a:gd name="connsiteY805" fmla="*/ 271903 h 6858000"/>
              <a:gd name="connsiteX806" fmla="*/ 5068068 w 7472601"/>
              <a:gd name="connsiteY806" fmla="*/ 282244 h 6858000"/>
              <a:gd name="connsiteX807" fmla="*/ 5153231 w 7472601"/>
              <a:gd name="connsiteY807" fmla="*/ 292240 h 6858000"/>
              <a:gd name="connsiteX808" fmla="*/ 5426491 w 7472601"/>
              <a:gd name="connsiteY808" fmla="*/ 281128 h 6858000"/>
              <a:gd name="connsiteX809" fmla="*/ 5731212 w 7472601"/>
              <a:gd name="connsiteY809" fmla="*/ 231951 h 6858000"/>
              <a:gd name="connsiteX810" fmla="*/ 5905192 w 7472601"/>
              <a:gd name="connsiteY810" fmla="*/ 163079 h 6858000"/>
              <a:gd name="connsiteX811" fmla="*/ 5944437 w 7472601"/>
              <a:gd name="connsiteY811" fmla="*/ 113829 h 6858000"/>
              <a:gd name="connsiteX812" fmla="*/ 5825032 w 7472601"/>
              <a:gd name="connsiteY812" fmla="*/ 146405 h 6858000"/>
              <a:gd name="connsiteX813" fmla="*/ 4955599 w 7472601"/>
              <a:gd name="connsiteY813" fmla="*/ 247008 h 6858000"/>
              <a:gd name="connsiteX814" fmla="*/ 5210104 w 7472601"/>
              <a:gd name="connsiteY814" fmla="*/ 228123 h 6858000"/>
              <a:gd name="connsiteX815" fmla="*/ 5261015 w 7472601"/>
              <a:gd name="connsiteY815" fmla="*/ 227087 h 6858000"/>
              <a:gd name="connsiteX816" fmla="*/ 5861181 w 7472601"/>
              <a:gd name="connsiteY816" fmla="*/ 143093 h 6858000"/>
              <a:gd name="connsiteX817" fmla="*/ 5961252 w 7472601"/>
              <a:gd name="connsiteY817" fmla="*/ 114820 h 6858000"/>
              <a:gd name="connsiteX818" fmla="*/ 5944437 w 7472601"/>
              <a:gd name="connsiteY818" fmla="*/ 113829 h 6858000"/>
              <a:gd name="connsiteX819" fmla="*/ 3882765 w 7472601"/>
              <a:gd name="connsiteY819" fmla="*/ 0 h 6858000"/>
              <a:gd name="connsiteX820" fmla="*/ 3995099 w 7472601"/>
              <a:gd name="connsiteY820" fmla="*/ 0 h 6858000"/>
              <a:gd name="connsiteX821" fmla="*/ 4163818 w 7472601"/>
              <a:gd name="connsiteY821" fmla="*/ 234104 h 6858000"/>
              <a:gd name="connsiteX822" fmla="*/ 4172099 w 7472601"/>
              <a:gd name="connsiteY822" fmla="*/ 234207 h 6858000"/>
              <a:gd name="connsiteX823" fmla="*/ 4784282 w 7472601"/>
              <a:gd name="connsiteY823" fmla="*/ 276561 h 6858000"/>
              <a:gd name="connsiteX824" fmla="*/ 4801687 w 7472601"/>
              <a:gd name="connsiteY824" fmla="*/ 267764 h 6858000"/>
              <a:gd name="connsiteX825" fmla="*/ 6082788 w 7472601"/>
              <a:gd name="connsiteY825" fmla="*/ 64119 h 6858000"/>
              <a:gd name="connsiteX826" fmla="*/ 6099442 w 7472601"/>
              <a:gd name="connsiteY826" fmla="*/ 82568 h 6858000"/>
              <a:gd name="connsiteX827" fmla="*/ 4804137 w 7472601"/>
              <a:gd name="connsiteY827" fmla="*/ 320931 h 6858000"/>
              <a:gd name="connsiteX828" fmla="*/ 4227047 w 7472601"/>
              <a:gd name="connsiteY828" fmla="*/ 313415 h 6858000"/>
              <a:gd name="connsiteX829" fmla="*/ 4346041 w 7472601"/>
              <a:gd name="connsiteY829" fmla="*/ 456086 h 6858000"/>
              <a:gd name="connsiteX830" fmla="*/ 4870967 w 7472601"/>
              <a:gd name="connsiteY830" fmla="*/ 963061 h 6858000"/>
              <a:gd name="connsiteX831" fmla="*/ 4889647 w 7472601"/>
              <a:gd name="connsiteY831" fmla="*/ 957147 h 6858000"/>
              <a:gd name="connsiteX832" fmla="*/ 5422504 w 7472601"/>
              <a:gd name="connsiteY832" fmla="*/ 805191 h 6858000"/>
              <a:gd name="connsiteX833" fmla="*/ 6087656 w 7472601"/>
              <a:gd name="connsiteY833" fmla="*/ 826703 h 6858000"/>
              <a:gd name="connsiteX834" fmla="*/ 6058717 w 7472601"/>
              <a:gd name="connsiteY834" fmla="*/ 865992 h 6858000"/>
              <a:gd name="connsiteX835" fmla="*/ 4974153 w 7472601"/>
              <a:gd name="connsiteY835" fmla="*/ 1045456 h 6858000"/>
              <a:gd name="connsiteX836" fmla="*/ 5627835 w 7472601"/>
              <a:gd name="connsiteY836" fmla="*/ 1472077 h 6858000"/>
              <a:gd name="connsiteX837" fmla="*/ 5629817 w 7472601"/>
              <a:gd name="connsiteY837" fmla="*/ 1471412 h 6858000"/>
              <a:gd name="connsiteX838" fmla="*/ 5634124 w 7472601"/>
              <a:gd name="connsiteY838" fmla="*/ 1470572 h 6858000"/>
              <a:gd name="connsiteX839" fmla="*/ 5755832 w 7472601"/>
              <a:gd name="connsiteY839" fmla="*/ 1383886 h 6858000"/>
              <a:gd name="connsiteX840" fmla="*/ 6014186 w 7472601"/>
              <a:gd name="connsiteY840" fmla="*/ 1279799 h 6858000"/>
              <a:gd name="connsiteX841" fmla="*/ 6901619 w 7472601"/>
              <a:gd name="connsiteY841" fmla="*/ 1047874 h 6858000"/>
              <a:gd name="connsiteX842" fmla="*/ 6931566 w 7472601"/>
              <a:gd name="connsiteY842" fmla="*/ 1062034 h 6858000"/>
              <a:gd name="connsiteX843" fmla="*/ 5790982 w 7472601"/>
              <a:gd name="connsiteY843" fmla="*/ 1561380 h 6858000"/>
              <a:gd name="connsiteX844" fmla="*/ 6188971 w 7472601"/>
              <a:gd name="connsiteY844" fmla="*/ 1755168 h 6858000"/>
              <a:gd name="connsiteX845" fmla="*/ 6202446 w 7472601"/>
              <a:gd name="connsiteY845" fmla="*/ 1752268 h 6858000"/>
              <a:gd name="connsiteX846" fmla="*/ 7179560 w 7472601"/>
              <a:gd name="connsiteY846" fmla="*/ 1467551 h 6858000"/>
              <a:gd name="connsiteX847" fmla="*/ 7158730 w 7472601"/>
              <a:gd name="connsiteY847" fmla="*/ 1507835 h 6858000"/>
              <a:gd name="connsiteX848" fmla="*/ 6326959 w 7472601"/>
              <a:gd name="connsiteY848" fmla="*/ 1817686 h 6858000"/>
              <a:gd name="connsiteX849" fmla="*/ 6537433 w 7472601"/>
              <a:gd name="connsiteY849" fmla="*/ 1907790 h 6858000"/>
              <a:gd name="connsiteX850" fmla="*/ 6550221 w 7472601"/>
              <a:gd name="connsiteY850" fmla="*/ 1910729 h 6858000"/>
              <a:gd name="connsiteX851" fmla="*/ 6964438 w 7472601"/>
              <a:gd name="connsiteY851" fmla="*/ 2209505 h 6858000"/>
              <a:gd name="connsiteX852" fmla="*/ 7367862 w 7472601"/>
              <a:gd name="connsiteY852" fmla="*/ 2806833 h 6858000"/>
              <a:gd name="connsiteX853" fmla="*/ 7364329 w 7472601"/>
              <a:gd name="connsiteY853" fmla="*/ 2826907 h 6858000"/>
              <a:gd name="connsiteX854" fmla="*/ 7290545 w 7472601"/>
              <a:gd name="connsiteY854" fmla="*/ 2850663 h 6858000"/>
              <a:gd name="connsiteX855" fmla="*/ 6472036 w 7472601"/>
              <a:gd name="connsiteY855" fmla="*/ 1959003 h 6858000"/>
              <a:gd name="connsiteX856" fmla="*/ 5792897 w 7472601"/>
              <a:gd name="connsiteY856" fmla="*/ 1647747 h 6858000"/>
              <a:gd name="connsiteX857" fmla="*/ 5842751 w 7472601"/>
              <a:gd name="connsiteY857" fmla="*/ 1816112 h 6858000"/>
              <a:gd name="connsiteX858" fmla="*/ 5847424 w 7472601"/>
              <a:gd name="connsiteY858" fmla="*/ 1815776 h 6858000"/>
              <a:gd name="connsiteX859" fmla="*/ 6399821 w 7472601"/>
              <a:gd name="connsiteY859" fmla="*/ 2344799 h 6858000"/>
              <a:gd name="connsiteX860" fmla="*/ 6323232 w 7472601"/>
              <a:gd name="connsiteY860" fmla="*/ 2389634 h 6858000"/>
              <a:gd name="connsiteX861" fmla="*/ 5942958 w 7472601"/>
              <a:gd name="connsiteY861" fmla="*/ 2077708 h 6858000"/>
              <a:gd name="connsiteX862" fmla="*/ 5921559 w 7472601"/>
              <a:gd name="connsiteY862" fmla="*/ 2378596 h 6858000"/>
              <a:gd name="connsiteX863" fmla="*/ 5817651 w 7472601"/>
              <a:gd name="connsiteY863" fmla="*/ 3023919 h 6858000"/>
              <a:gd name="connsiteX864" fmla="*/ 5729634 w 7472601"/>
              <a:gd name="connsiteY864" fmla="*/ 3051849 h 6858000"/>
              <a:gd name="connsiteX865" fmla="*/ 5611018 w 7472601"/>
              <a:gd name="connsiteY865" fmla="*/ 2316769 h 6858000"/>
              <a:gd name="connsiteX866" fmla="*/ 5687608 w 7472601"/>
              <a:gd name="connsiteY866" fmla="*/ 2039972 h 6858000"/>
              <a:gd name="connsiteX867" fmla="*/ 5657554 w 7472601"/>
              <a:gd name="connsiteY867" fmla="*/ 1576445 h 6858000"/>
              <a:gd name="connsiteX868" fmla="*/ 5150475 w 7472601"/>
              <a:gd name="connsiteY868" fmla="*/ 1274012 h 6858000"/>
              <a:gd name="connsiteX869" fmla="*/ 5349142 w 7472601"/>
              <a:gd name="connsiteY869" fmla="*/ 2204405 h 6858000"/>
              <a:gd name="connsiteX870" fmla="*/ 5262214 w 7472601"/>
              <a:gd name="connsiteY870" fmla="*/ 2233836 h 6858000"/>
              <a:gd name="connsiteX871" fmla="*/ 4981539 w 7472601"/>
              <a:gd name="connsiteY871" fmla="*/ 1542201 h 6858000"/>
              <a:gd name="connsiteX872" fmla="*/ 4958461 w 7472601"/>
              <a:gd name="connsiteY872" fmla="*/ 1136957 h 6858000"/>
              <a:gd name="connsiteX873" fmla="*/ 4655015 w 7472601"/>
              <a:gd name="connsiteY873" fmla="*/ 891426 h 6858000"/>
              <a:gd name="connsiteX874" fmla="*/ 4348002 w 7472601"/>
              <a:gd name="connsiteY874" fmla="*/ 2205895 h 6858000"/>
              <a:gd name="connsiteX875" fmla="*/ 4262250 w 7472601"/>
              <a:gd name="connsiteY875" fmla="*/ 2219972 h 6858000"/>
              <a:gd name="connsiteX876" fmla="*/ 4550611 w 7472601"/>
              <a:gd name="connsiteY876" fmla="*/ 817540 h 6858000"/>
              <a:gd name="connsiteX877" fmla="*/ 4564418 w 7472601"/>
              <a:gd name="connsiteY877" fmla="*/ 808293 h 6858000"/>
              <a:gd name="connsiteX878" fmla="*/ 4266388 w 7472601"/>
              <a:gd name="connsiteY878" fmla="*/ 500083 h 6858000"/>
              <a:gd name="connsiteX879" fmla="*/ 4032842 w 7472601"/>
              <a:gd name="connsiteY879" fmla="*/ 211809 h 6858000"/>
              <a:gd name="connsiteX880" fmla="*/ 3882765 w 7472601"/>
              <a:gd name="connsiteY880" fmla="*/ 0 h 6858000"/>
              <a:gd name="connsiteX881" fmla="*/ 3721337 w 7472601"/>
              <a:gd name="connsiteY881" fmla="*/ 0 h 6858000"/>
              <a:gd name="connsiteX882" fmla="*/ 3797544 w 7472601"/>
              <a:gd name="connsiteY882" fmla="*/ 0 h 6858000"/>
              <a:gd name="connsiteX883" fmla="*/ 3775734 w 7472601"/>
              <a:gd name="connsiteY883" fmla="*/ 95131 h 6858000"/>
              <a:gd name="connsiteX884" fmla="*/ 3724807 w 7472601"/>
              <a:gd name="connsiteY884" fmla="*/ 272257 h 6858000"/>
              <a:gd name="connsiteX885" fmla="*/ 3726844 w 7472601"/>
              <a:gd name="connsiteY885" fmla="*/ 282988 h 6858000"/>
              <a:gd name="connsiteX886" fmla="*/ 3742664 w 7472601"/>
              <a:gd name="connsiteY886" fmla="*/ 279918 h 6858000"/>
              <a:gd name="connsiteX887" fmla="*/ 4103910 w 7472601"/>
              <a:gd name="connsiteY887" fmla="*/ 1161917 h 6858000"/>
              <a:gd name="connsiteX888" fmla="*/ 4020269 w 7472601"/>
              <a:gd name="connsiteY888" fmla="*/ 1200406 h 6858000"/>
              <a:gd name="connsiteX889" fmla="*/ 3674882 w 7472601"/>
              <a:gd name="connsiteY889" fmla="*/ 488524 h 6858000"/>
              <a:gd name="connsiteX890" fmla="*/ 3132682 w 7472601"/>
              <a:gd name="connsiteY890" fmla="*/ 1072284 h 6858000"/>
              <a:gd name="connsiteX891" fmla="*/ 2716346 w 7472601"/>
              <a:gd name="connsiteY891" fmla="*/ 1276376 h 6858000"/>
              <a:gd name="connsiteX892" fmla="*/ 2716772 w 7472601"/>
              <a:gd name="connsiteY892" fmla="*/ 1255462 h 6858000"/>
              <a:gd name="connsiteX893" fmla="*/ 3471096 w 7472601"/>
              <a:gd name="connsiteY893" fmla="*/ 437072 h 6858000"/>
              <a:gd name="connsiteX894" fmla="*/ 3639057 w 7472601"/>
              <a:gd name="connsiteY894" fmla="*/ 286334 h 6858000"/>
              <a:gd name="connsiteX895" fmla="*/ 3640309 w 7472601"/>
              <a:gd name="connsiteY895" fmla="*/ 284664 h 6858000"/>
              <a:gd name="connsiteX896" fmla="*/ 3646022 w 7472601"/>
              <a:gd name="connsiteY896" fmla="*/ 276711 h 6858000"/>
              <a:gd name="connsiteX897" fmla="*/ 3707943 w 7472601"/>
              <a:gd name="connsiteY897" fmla="*/ 65958 h 6858000"/>
              <a:gd name="connsiteX898" fmla="*/ 3721337 w 7472601"/>
              <a:gd name="connsiteY898" fmla="*/ 0 h 6858000"/>
              <a:gd name="connsiteX899" fmla="*/ 2867960 w 7472601"/>
              <a:gd name="connsiteY899" fmla="*/ 0 h 6858000"/>
              <a:gd name="connsiteX900" fmla="*/ 2926351 w 7472601"/>
              <a:gd name="connsiteY900" fmla="*/ 0 h 6858000"/>
              <a:gd name="connsiteX901" fmla="*/ 2902823 w 7472601"/>
              <a:gd name="connsiteY901" fmla="*/ 262929 h 6858000"/>
              <a:gd name="connsiteX902" fmla="*/ 2940663 w 7472601"/>
              <a:gd name="connsiteY902" fmla="*/ 140884 h 6858000"/>
              <a:gd name="connsiteX903" fmla="*/ 2947039 w 7472601"/>
              <a:gd name="connsiteY903" fmla="*/ 122524 h 6858000"/>
              <a:gd name="connsiteX904" fmla="*/ 2984316 w 7472601"/>
              <a:gd name="connsiteY904" fmla="*/ 0 h 6858000"/>
              <a:gd name="connsiteX905" fmla="*/ 3016114 w 7472601"/>
              <a:gd name="connsiteY905" fmla="*/ 0 h 6858000"/>
              <a:gd name="connsiteX906" fmla="*/ 2979949 w 7472601"/>
              <a:gd name="connsiteY906" fmla="*/ 119274 h 6858000"/>
              <a:gd name="connsiteX907" fmla="*/ 3023879 w 7472601"/>
              <a:gd name="connsiteY907" fmla="*/ 0 h 6858000"/>
              <a:gd name="connsiteX908" fmla="*/ 3105400 w 7472601"/>
              <a:gd name="connsiteY908" fmla="*/ 0 h 6858000"/>
              <a:gd name="connsiteX909" fmla="*/ 3094669 w 7472601"/>
              <a:gd name="connsiteY909" fmla="*/ 30308 h 6858000"/>
              <a:gd name="connsiteX910" fmla="*/ 2901945 w 7472601"/>
              <a:gd name="connsiteY910" fmla="*/ 466538 h 6858000"/>
              <a:gd name="connsiteX911" fmla="*/ 2815209 w 7472601"/>
              <a:gd name="connsiteY911" fmla="*/ 497361 h 6858000"/>
              <a:gd name="connsiteX912" fmla="*/ 2844845 w 7472601"/>
              <a:gd name="connsiteY912" fmla="*/ 127638 h 6858000"/>
              <a:gd name="connsiteX913" fmla="*/ 2867960 w 7472601"/>
              <a:gd name="connsiteY913" fmla="*/ 0 h 6858000"/>
              <a:gd name="connsiteX914" fmla="*/ 1057230 w 7472601"/>
              <a:gd name="connsiteY914" fmla="*/ 0 h 6858000"/>
              <a:gd name="connsiteX915" fmla="*/ 1111003 w 7472601"/>
              <a:gd name="connsiteY915" fmla="*/ 0 h 6858000"/>
              <a:gd name="connsiteX916" fmla="*/ 1125553 w 7472601"/>
              <a:gd name="connsiteY916" fmla="*/ 52588 h 6858000"/>
              <a:gd name="connsiteX917" fmla="*/ 1304276 w 7472601"/>
              <a:gd name="connsiteY917" fmla="*/ 476275 h 6858000"/>
              <a:gd name="connsiteX918" fmla="*/ 1492066 w 7472601"/>
              <a:gd name="connsiteY918" fmla="*/ 886333 h 6858000"/>
              <a:gd name="connsiteX919" fmla="*/ 1423698 w 7472601"/>
              <a:gd name="connsiteY919" fmla="*/ 710817 h 6858000"/>
              <a:gd name="connsiteX920" fmla="*/ 1357609 w 7472601"/>
              <a:gd name="connsiteY920" fmla="*/ 532892 h 6858000"/>
              <a:gd name="connsiteX921" fmla="*/ 1309550 w 7472601"/>
              <a:gd name="connsiteY921" fmla="*/ 374031 h 6858000"/>
              <a:gd name="connsiteX922" fmla="*/ 1193673 w 7472601"/>
              <a:gd name="connsiteY922" fmla="*/ 49533 h 6858000"/>
              <a:gd name="connsiteX923" fmla="*/ 1164391 w 7472601"/>
              <a:gd name="connsiteY923" fmla="*/ 0 h 6858000"/>
              <a:gd name="connsiteX924" fmla="*/ 1200666 w 7472601"/>
              <a:gd name="connsiteY924" fmla="*/ 0 h 6858000"/>
              <a:gd name="connsiteX925" fmla="*/ 1223408 w 7472601"/>
              <a:gd name="connsiteY925" fmla="*/ 38996 h 6858000"/>
              <a:gd name="connsiteX926" fmla="*/ 1339635 w 7472601"/>
              <a:gd name="connsiteY926" fmla="*/ 365517 h 6858000"/>
              <a:gd name="connsiteX927" fmla="*/ 1387469 w 7472601"/>
              <a:gd name="connsiteY927" fmla="*/ 523079 h 6858000"/>
              <a:gd name="connsiteX928" fmla="*/ 1452685 w 7472601"/>
              <a:gd name="connsiteY928" fmla="*/ 699806 h 6858000"/>
              <a:gd name="connsiteX929" fmla="*/ 1492092 w 7472601"/>
              <a:gd name="connsiteY929" fmla="*/ 800424 h 6858000"/>
              <a:gd name="connsiteX930" fmla="*/ 1455302 w 7472601"/>
              <a:gd name="connsiteY930" fmla="*/ 632913 h 6858000"/>
              <a:gd name="connsiteX931" fmla="*/ 1222336 w 7472601"/>
              <a:gd name="connsiteY931" fmla="*/ 9480 h 6858000"/>
              <a:gd name="connsiteX932" fmla="*/ 1214634 w 7472601"/>
              <a:gd name="connsiteY932" fmla="*/ 0 h 6858000"/>
              <a:gd name="connsiteX933" fmla="*/ 1289827 w 7472601"/>
              <a:gd name="connsiteY933" fmla="*/ 0 h 6858000"/>
              <a:gd name="connsiteX934" fmla="*/ 1321076 w 7472601"/>
              <a:gd name="connsiteY934" fmla="*/ 59722 h 6858000"/>
              <a:gd name="connsiteX935" fmla="*/ 1512579 w 7472601"/>
              <a:gd name="connsiteY935" fmla="*/ 626441 h 6858000"/>
              <a:gd name="connsiteX936" fmla="*/ 1506076 w 7472601"/>
              <a:gd name="connsiteY936" fmla="*/ 1089289 h 6858000"/>
              <a:gd name="connsiteX937" fmla="*/ 1486346 w 7472601"/>
              <a:gd name="connsiteY937" fmla="*/ 1079919 h 6858000"/>
              <a:gd name="connsiteX938" fmla="*/ 1070511 w 7472601"/>
              <a:gd name="connsiteY938" fmla="*/ 48609 h 6858000"/>
              <a:gd name="connsiteX939" fmla="*/ 1057230 w 7472601"/>
              <a:gd name="connsiteY939" fmla="*/ 0 h 6858000"/>
              <a:gd name="connsiteX940" fmla="*/ 43151 w 7472601"/>
              <a:gd name="connsiteY940" fmla="*/ 0 h 6858000"/>
              <a:gd name="connsiteX941" fmla="*/ 95283 w 7472601"/>
              <a:gd name="connsiteY941" fmla="*/ 0 h 6858000"/>
              <a:gd name="connsiteX942" fmla="*/ 300708 w 7472601"/>
              <a:gd name="connsiteY942" fmla="*/ 154571 h 6858000"/>
              <a:gd name="connsiteX943" fmla="*/ 530414 w 7472601"/>
              <a:gd name="connsiteY943" fmla="*/ 354673 h 6858000"/>
              <a:gd name="connsiteX944" fmla="*/ 333785 w 7472601"/>
              <a:gd name="connsiteY944" fmla="*/ 161564 h 6858000"/>
              <a:gd name="connsiteX945" fmla="*/ 147005 w 7472601"/>
              <a:gd name="connsiteY945" fmla="*/ 0 h 6858000"/>
              <a:gd name="connsiteX946" fmla="*/ 272509 w 7472601"/>
              <a:gd name="connsiteY946" fmla="*/ 0 h 6858000"/>
              <a:gd name="connsiteX947" fmla="*/ 326276 w 7472601"/>
              <a:gd name="connsiteY947" fmla="*/ 45847 h 6858000"/>
              <a:gd name="connsiteX948" fmla="*/ 823759 w 7472601"/>
              <a:gd name="connsiteY948" fmla="*/ 574145 h 6858000"/>
              <a:gd name="connsiteX949" fmla="*/ 811254 w 7472601"/>
              <a:gd name="connsiteY949" fmla="*/ 665546 h 6858000"/>
              <a:gd name="connsiteX950" fmla="*/ 154042 w 7472601"/>
              <a:gd name="connsiteY950" fmla="*/ 261522 h 6858000"/>
              <a:gd name="connsiteX951" fmla="*/ 13550 w 7472601"/>
              <a:gd name="connsiteY951" fmla="*/ 158423 h 6858000"/>
              <a:gd name="connsiteX952" fmla="*/ 0 w 7472601"/>
              <a:gd name="connsiteY952" fmla="*/ 146618 h 6858000"/>
              <a:gd name="connsiteX953" fmla="*/ 0 w 7472601"/>
              <a:gd name="connsiteY953" fmla="*/ 59161 h 6858000"/>
              <a:gd name="connsiteX954" fmla="*/ 45427 w 7472601"/>
              <a:gd name="connsiteY954" fmla="*/ 101078 h 6858000"/>
              <a:gd name="connsiteX955" fmla="*/ 630103 w 7472601"/>
              <a:gd name="connsiteY955" fmla="*/ 485885 h 6858000"/>
              <a:gd name="connsiteX956" fmla="*/ 532040 w 7472601"/>
              <a:gd name="connsiteY956" fmla="*/ 399359 h 6858000"/>
              <a:gd name="connsiteX957" fmla="*/ 517618 w 7472601"/>
              <a:gd name="connsiteY957" fmla="*/ 385726 h 6858000"/>
              <a:gd name="connsiteX958" fmla="*/ 285074 w 7472601"/>
              <a:gd name="connsiteY958" fmla="*/ 182755 h 6858000"/>
              <a:gd name="connsiteX959" fmla="*/ 43151 w 7472601"/>
              <a:gd name="connsiteY959" fmla="*/ 0 h 6858000"/>
              <a:gd name="connsiteX0" fmla="*/ 369702 w 7467663"/>
              <a:gd name="connsiteY0" fmla="*/ 6712169 h 6858000"/>
              <a:gd name="connsiteX1" fmla="*/ 366575 w 7467663"/>
              <a:gd name="connsiteY1" fmla="*/ 6715556 h 6858000"/>
              <a:gd name="connsiteX2" fmla="*/ 371637 w 7467663"/>
              <a:gd name="connsiteY2" fmla="*/ 6713954 h 6858000"/>
              <a:gd name="connsiteX3" fmla="*/ 369702 w 7467663"/>
              <a:gd name="connsiteY3" fmla="*/ 6712169 h 6858000"/>
              <a:gd name="connsiteX4" fmla="*/ 7088673 w 7467663"/>
              <a:gd name="connsiteY4" fmla="*/ 6610396 h 6858000"/>
              <a:gd name="connsiteX5" fmla="*/ 7440138 w 7467663"/>
              <a:gd name="connsiteY5" fmla="*/ 6622648 h 6858000"/>
              <a:gd name="connsiteX6" fmla="*/ 7467600 w 7467663"/>
              <a:gd name="connsiteY6" fmla="*/ 6628217 h 6858000"/>
              <a:gd name="connsiteX7" fmla="*/ 7467600 w 7467663"/>
              <a:gd name="connsiteY7" fmla="*/ 6668575 h 6858000"/>
              <a:gd name="connsiteX8" fmla="*/ 7392322 w 7467663"/>
              <a:gd name="connsiteY8" fmla="*/ 6658238 h 6858000"/>
              <a:gd name="connsiteX9" fmla="*/ 7467600 w 7467663"/>
              <a:gd name="connsiteY9" fmla="*/ 6683873 h 6858000"/>
              <a:gd name="connsiteX10" fmla="*/ 7467600 w 7467663"/>
              <a:gd name="connsiteY10" fmla="*/ 6714215 h 6858000"/>
              <a:gd name="connsiteX11" fmla="*/ 7447383 w 7467663"/>
              <a:gd name="connsiteY11" fmla="*/ 6707202 h 6858000"/>
              <a:gd name="connsiteX12" fmla="*/ 7289862 w 7467663"/>
              <a:gd name="connsiteY12" fmla="*/ 6659827 h 6858000"/>
              <a:gd name="connsiteX13" fmla="*/ 7434024 w 7467663"/>
              <a:gd name="connsiteY13" fmla="*/ 6722130 h 6858000"/>
              <a:gd name="connsiteX14" fmla="*/ 7467600 w 7467663"/>
              <a:gd name="connsiteY14" fmla="*/ 6736157 h 6858000"/>
              <a:gd name="connsiteX15" fmla="*/ 7467600 w 7467663"/>
              <a:gd name="connsiteY15" fmla="*/ 6767913 h 6858000"/>
              <a:gd name="connsiteX16" fmla="*/ 7392158 w 7467663"/>
              <a:gd name="connsiteY16" fmla="*/ 6771365 h 6858000"/>
              <a:gd name="connsiteX17" fmla="*/ 7467600 w 7467663"/>
              <a:gd name="connsiteY17" fmla="*/ 6805948 h 6858000"/>
              <a:gd name="connsiteX18" fmla="*/ 7467600 w 7467663"/>
              <a:gd name="connsiteY18" fmla="*/ 6831490 h 6858000"/>
              <a:gd name="connsiteX19" fmla="*/ 7410696 w 7467663"/>
              <a:gd name="connsiteY19" fmla="*/ 6803861 h 6858000"/>
              <a:gd name="connsiteX20" fmla="*/ 7088673 w 7467663"/>
              <a:gd name="connsiteY20" fmla="*/ 6610396 h 6858000"/>
              <a:gd name="connsiteX21" fmla="*/ 1019354 w 7467663"/>
              <a:gd name="connsiteY21" fmla="*/ 6315006 h 6858000"/>
              <a:gd name="connsiteX22" fmla="*/ 441046 w 7467663"/>
              <a:gd name="connsiteY22" fmla="*/ 6691153 h 6858000"/>
              <a:gd name="connsiteX23" fmla="*/ 1019354 w 7467663"/>
              <a:gd name="connsiteY23" fmla="*/ 6315006 h 6858000"/>
              <a:gd name="connsiteX24" fmla="*/ 991680 w 7467663"/>
              <a:gd name="connsiteY24" fmla="*/ 6298413 h 6858000"/>
              <a:gd name="connsiteX25" fmla="*/ 409060 w 7467663"/>
              <a:gd name="connsiteY25" fmla="*/ 6671470 h 6858000"/>
              <a:gd name="connsiteX26" fmla="*/ 991680 w 7467663"/>
              <a:gd name="connsiteY26" fmla="*/ 6298413 h 6858000"/>
              <a:gd name="connsiteX27" fmla="*/ 103333 w 7467663"/>
              <a:gd name="connsiteY27" fmla="*/ 5699602 h 6858000"/>
              <a:gd name="connsiteX28" fmla="*/ 233938 w 7467663"/>
              <a:gd name="connsiteY28" fmla="*/ 5809416 h 6858000"/>
              <a:gd name="connsiteX29" fmla="*/ 883580 w 7467663"/>
              <a:gd name="connsiteY29" fmla="*/ 6180710 h 6858000"/>
              <a:gd name="connsiteX30" fmla="*/ 487337 w 7467663"/>
              <a:gd name="connsiteY30" fmla="*/ 5950182 h 6858000"/>
              <a:gd name="connsiteX31" fmla="*/ 354051 w 7467663"/>
              <a:gd name="connsiteY31" fmla="*/ 5854912 h 6858000"/>
              <a:gd name="connsiteX32" fmla="*/ 195436 w 7467663"/>
              <a:gd name="connsiteY32" fmla="*/ 5755068 h 6858000"/>
              <a:gd name="connsiteX33" fmla="*/ 103333 w 7467663"/>
              <a:gd name="connsiteY33" fmla="*/ 5699602 h 6858000"/>
              <a:gd name="connsiteX34" fmla="*/ 5539432 w 7467663"/>
              <a:gd name="connsiteY34" fmla="*/ 5642928 h 6858000"/>
              <a:gd name="connsiteX35" fmla="*/ 5555462 w 7467663"/>
              <a:gd name="connsiteY35" fmla="*/ 5694454 h 6858000"/>
              <a:gd name="connsiteX36" fmla="*/ 5828270 w 7467663"/>
              <a:gd name="connsiteY36" fmla="*/ 6320663 h 6858000"/>
              <a:gd name="connsiteX37" fmla="*/ 5947416 w 7467663"/>
              <a:gd name="connsiteY37" fmla="*/ 6574846 h 6858000"/>
              <a:gd name="connsiteX38" fmla="*/ 5539432 w 7467663"/>
              <a:gd name="connsiteY38" fmla="*/ 5642928 h 6858000"/>
              <a:gd name="connsiteX39" fmla="*/ 51253 w 7467663"/>
              <a:gd name="connsiteY39" fmla="*/ 5631825 h 6858000"/>
              <a:gd name="connsiteX40" fmla="*/ 211622 w 7467663"/>
              <a:gd name="connsiteY40" fmla="*/ 5728803 h 6858000"/>
              <a:gd name="connsiteX41" fmla="*/ 371652 w 7467663"/>
              <a:gd name="connsiteY41" fmla="*/ 5829062 h 6858000"/>
              <a:gd name="connsiteX42" fmla="*/ 505903 w 7467663"/>
              <a:gd name="connsiteY42" fmla="*/ 5925221 h 6858000"/>
              <a:gd name="connsiteX43" fmla="*/ 899240 w 7467663"/>
              <a:gd name="connsiteY43" fmla="*/ 6153068 h 6858000"/>
              <a:gd name="connsiteX44" fmla="*/ 988114 w 7467663"/>
              <a:gd name="connsiteY44" fmla="*/ 6174204 h 6858000"/>
              <a:gd name="connsiteX45" fmla="*/ 845971 w 7467663"/>
              <a:gd name="connsiteY45" fmla="*/ 6067177 h 6858000"/>
              <a:gd name="connsiteX46" fmla="*/ 448057 w 7467663"/>
              <a:gd name="connsiteY46" fmla="*/ 5841376 h 6858000"/>
              <a:gd name="connsiteX47" fmla="*/ 51253 w 7467663"/>
              <a:gd name="connsiteY47" fmla="*/ 5631825 h 6858000"/>
              <a:gd name="connsiteX48" fmla="*/ 2606687 w 7467663"/>
              <a:gd name="connsiteY48" fmla="*/ 5630718 h 6858000"/>
              <a:gd name="connsiteX49" fmla="*/ 2645658 w 7467663"/>
              <a:gd name="connsiteY49" fmla="*/ 6640259 h 6858000"/>
              <a:gd name="connsiteX50" fmla="*/ 2606687 w 7467663"/>
              <a:gd name="connsiteY50" fmla="*/ 5630718 h 6858000"/>
              <a:gd name="connsiteX51" fmla="*/ 3642057 w 7467663"/>
              <a:gd name="connsiteY51" fmla="*/ 5573487 h 6858000"/>
              <a:gd name="connsiteX52" fmla="*/ 3632981 w 7467663"/>
              <a:gd name="connsiteY52" fmla="*/ 5579437 h 6858000"/>
              <a:gd name="connsiteX53" fmla="*/ 3382436 w 7467663"/>
              <a:gd name="connsiteY53" fmla="*/ 5952726 h 6858000"/>
              <a:gd name="connsiteX54" fmla="*/ 3191929 w 7467663"/>
              <a:gd name="connsiteY54" fmla="*/ 6662669 h 6858000"/>
              <a:gd name="connsiteX55" fmla="*/ 3369898 w 7467663"/>
              <a:gd name="connsiteY55" fmla="*/ 6081771 h 6858000"/>
              <a:gd name="connsiteX56" fmla="*/ 3642057 w 7467663"/>
              <a:gd name="connsiteY56" fmla="*/ 5573487 h 6858000"/>
              <a:gd name="connsiteX57" fmla="*/ 2650666 w 7467663"/>
              <a:gd name="connsiteY57" fmla="*/ 5530686 h 6858000"/>
              <a:gd name="connsiteX58" fmla="*/ 2650249 w 7467663"/>
              <a:gd name="connsiteY58" fmla="*/ 5532101 h 6858000"/>
              <a:gd name="connsiteX59" fmla="*/ 2663808 w 7467663"/>
              <a:gd name="connsiteY59" fmla="*/ 6535215 h 6858000"/>
              <a:gd name="connsiteX60" fmla="*/ 2665418 w 7467663"/>
              <a:gd name="connsiteY60" fmla="*/ 6132756 h 6858000"/>
              <a:gd name="connsiteX61" fmla="*/ 2650666 w 7467663"/>
              <a:gd name="connsiteY61" fmla="*/ 5530686 h 6858000"/>
              <a:gd name="connsiteX62" fmla="*/ 2680277 w 7467663"/>
              <a:gd name="connsiteY62" fmla="*/ 5479204 h 6858000"/>
              <a:gd name="connsiteX63" fmla="*/ 2678972 w 7467663"/>
              <a:gd name="connsiteY63" fmla="*/ 5481582 h 6858000"/>
              <a:gd name="connsiteX64" fmla="*/ 2696666 w 7467663"/>
              <a:gd name="connsiteY64" fmla="*/ 6133836 h 6858000"/>
              <a:gd name="connsiteX65" fmla="*/ 2695769 w 7467663"/>
              <a:gd name="connsiteY65" fmla="*/ 6390955 h 6858000"/>
              <a:gd name="connsiteX66" fmla="*/ 2739893 w 7467663"/>
              <a:gd name="connsiteY66" fmla="*/ 6108357 h 6858000"/>
              <a:gd name="connsiteX67" fmla="*/ 2680277 w 7467663"/>
              <a:gd name="connsiteY67" fmla="*/ 5479204 h 6858000"/>
              <a:gd name="connsiteX68" fmla="*/ 1132195 w 7467663"/>
              <a:gd name="connsiteY68" fmla="*/ 5467980 h 6858000"/>
              <a:gd name="connsiteX69" fmla="*/ 1679056 w 7467663"/>
              <a:gd name="connsiteY69" fmla="*/ 5516907 h 6858000"/>
              <a:gd name="connsiteX70" fmla="*/ 2128648 w 7467663"/>
              <a:gd name="connsiteY70" fmla="*/ 5474249 h 6858000"/>
              <a:gd name="connsiteX71" fmla="*/ 1825619 w 7467663"/>
              <a:gd name="connsiteY71" fmla="*/ 5478447 h 6858000"/>
              <a:gd name="connsiteX72" fmla="*/ 1737798 w 7467663"/>
              <a:gd name="connsiteY72" fmla="*/ 5483353 h 6858000"/>
              <a:gd name="connsiteX73" fmla="*/ 1132195 w 7467663"/>
              <a:gd name="connsiteY73" fmla="*/ 5467980 h 6858000"/>
              <a:gd name="connsiteX74" fmla="*/ 7454976 w 7467663"/>
              <a:gd name="connsiteY74" fmla="*/ 6318297 h 6858000"/>
              <a:gd name="connsiteX75" fmla="*/ 7467600 w 7467663"/>
              <a:gd name="connsiteY75" fmla="*/ 6163634 h 6858000"/>
              <a:gd name="connsiteX76" fmla="*/ 7448321 w 7467663"/>
              <a:gd name="connsiteY76" fmla="*/ 6190991 h 6858000"/>
              <a:gd name="connsiteX77" fmla="*/ 7467600 w 7467663"/>
              <a:gd name="connsiteY77" fmla="*/ 6221686 h 6858000"/>
              <a:gd name="connsiteX78" fmla="*/ 7467600 w 7467663"/>
              <a:gd name="connsiteY78" fmla="*/ 6334256 h 6858000"/>
              <a:gd name="connsiteX79" fmla="*/ 7454976 w 7467663"/>
              <a:gd name="connsiteY79" fmla="*/ 6318297 h 6858000"/>
              <a:gd name="connsiteX80" fmla="*/ 1456157 w 7467663"/>
              <a:gd name="connsiteY80" fmla="*/ 5371404 h 6858000"/>
              <a:gd name="connsiteX81" fmla="*/ 1244432 w 7467663"/>
              <a:gd name="connsiteY81" fmla="*/ 5385601 h 6858000"/>
              <a:gd name="connsiteX82" fmla="*/ 973990 w 7467663"/>
              <a:gd name="connsiteY82" fmla="*/ 5424940 h 6858000"/>
              <a:gd name="connsiteX83" fmla="*/ 1103809 w 7467663"/>
              <a:gd name="connsiteY83" fmla="*/ 5433720 h 6858000"/>
              <a:gd name="connsiteX84" fmla="*/ 1123454 w 7467663"/>
              <a:gd name="connsiteY84" fmla="*/ 5435727 h 6858000"/>
              <a:gd name="connsiteX85" fmla="*/ 1737017 w 7467663"/>
              <a:gd name="connsiteY85" fmla="*/ 5452183 h 6858000"/>
              <a:gd name="connsiteX86" fmla="*/ 1824397 w 7467663"/>
              <a:gd name="connsiteY86" fmla="*/ 5447757 h 6858000"/>
              <a:gd name="connsiteX87" fmla="*/ 2070059 w 7467663"/>
              <a:gd name="connsiteY87" fmla="*/ 5441660 h 6858000"/>
              <a:gd name="connsiteX88" fmla="*/ 1456157 w 7467663"/>
              <a:gd name="connsiteY88" fmla="*/ 5371404 h 6858000"/>
              <a:gd name="connsiteX89" fmla="*/ 4988186 w 7467663"/>
              <a:gd name="connsiteY89" fmla="*/ 5216467 h 6858000"/>
              <a:gd name="connsiteX90" fmla="*/ 4777334 w 7467663"/>
              <a:gd name="connsiteY90" fmla="*/ 5406072 h 6858000"/>
              <a:gd name="connsiteX91" fmla="*/ 4718341 w 7467663"/>
              <a:gd name="connsiteY91" fmla="*/ 5468043 h 6858000"/>
              <a:gd name="connsiteX92" fmla="*/ 4604655 w 7467663"/>
              <a:gd name="connsiteY92" fmla="*/ 5583434 h 6858000"/>
              <a:gd name="connsiteX93" fmla="*/ 4565074 w 7467663"/>
              <a:gd name="connsiteY93" fmla="*/ 5618550 h 6858000"/>
              <a:gd name="connsiteX94" fmla="*/ 4988186 w 7467663"/>
              <a:gd name="connsiteY94" fmla="*/ 5216467 h 6858000"/>
              <a:gd name="connsiteX95" fmla="*/ 4978032 w 7467663"/>
              <a:gd name="connsiteY95" fmla="*/ 5183809 h 6858000"/>
              <a:gd name="connsiteX96" fmla="*/ 4463413 w 7467663"/>
              <a:gd name="connsiteY96" fmla="*/ 5615162 h 6858000"/>
              <a:gd name="connsiteX97" fmla="*/ 4358134 w 7467663"/>
              <a:gd name="connsiteY97" fmla="*/ 5742791 h 6858000"/>
              <a:gd name="connsiteX98" fmla="*/ 4376219 w 7467663"/>
              <a:gd name="connsiteY98" fmla="*/ 5729027 h 6858000"/>
              <a:gd name="connsiteX99" fmla="*/ 4582340 w 7467663"/>
              <a:gd name="connsiteY99" fmla="*/ 5561037 h 6858000"/>
              <a:gd name="connsiteX100" fmla="*/ 4694684 w 7467663"/>
              <a:gd name="connsiteY100" fmla="*/ 5447098 h 6858000"/>
              <a:gd name="connsiteX101" fmla="*/ 4754123 w 7467663"/>
              <a:gd name="connsiteY101" fmla="*/ 5384643 h 6858000"/>
              <a:gd name="connsiteX102" fmla="*/ 4978032 w 7467663"/>
              <a:gd name="connsiteY102" fmla="*/ 5183809 h 6858000"/>
              <a:gd name="connsiteX103" fmla="*/ 1903353 w 7467663"/>
              <a:gd name="connsiteY103" fmla="*/ 5044827 h 6858000"/>
              <a:gd name="connsiteX104" fmla="*/ 1936931 w 7467663"/>
              <a:gd name="connsiteY104" fmla="*/ 5093954 h 6858000"/>
              <a:gd name="connsiteX105" fmla="*/ 2195868 w 7467663"/>
              <a:gd name="connsiteY105" fmla="*/ 5396574 h 6858000"/>
              <a:gd name="connsiteX106" fmla="*/ 2088852 w 7467663"/>
              <a:gd name="connsiteY106" fmla="*/ 5166123 h 6858000"/>
              <a:gd name="connsiteX107" fmla="*/ 1958241 w 7467663"/>
              <a:gd name="connsiteY107" fmla="*/ 5067955 h 6858000"/>
              <a:gd name="connsiteX108" fmla="*/ 1903353 w 7467663"/>
              <a:gd name="connsiteY108" fmla="*/ 5044827 h 6858000"/>
              <a:gd name="connsiteX109" fmla="*/ 1979378 w 7467663"/>
              <a:gd name="connsiteY109" fmla="*/ 4769504 h 6858000"/>
              <a:gd name="connsiteX110" fmla="*/ 2882120 w 7467663"/>
              <a:gd name="connsiteY110" fmla="*/ 5064547 h 6858000"/>
              <a:gd name="connsiteX111" fmla="*/ 2793103 w 7467663"/>
              <a:gd name="connsiteY111" fmla="*/ 5039699 h 6858000"/>
              <a:gd name="connsiteX112" fmla="*/ 2770041 w 7467663"/>
              <a:gd name="connsiteY112" fmla="*/ 5033634 h 6858000"/>
              <a:gd name="connsiteX113" fmla="*/ 1979378 w 7467663"/>
              <a:gd name="connsiteY113" fmla="*/ 4769504 h 6858000"/>
              <a:gd name="connsiteX114" fmla="*/ 1927410 w 7467663"/>
              <a:gd name="connsiteY114" fmla="*/ 4716164 h 6858000"/>
              <a:gd name="connsiteX115" fmla="*/ 1959587 w 7467663"/>
              <a:gd name="connsiteY115" fmla="*/ 4728849 h 6858000"/>
              <a:gd name="connsiteX116" fmla="*/ 2777707 w 7467663"/>
              <a:gd name="connsiteY116" fmla="*/ 5003991 h 6858000"/>
              <a:gd name="connsiteX117" fmla="*/ 2800768 w 7467663"/>
              <a:gd name="connsiteY117" fmla="*/ 5010056 h 6858000"/>
              <a:gd name="connsiteX118" fmla="*/ 2879408 w 7467663"/>
              <a:gd name="connsiteY118" fmla="*/ 5031590 h 6858000"/>
              <a:gd name="connsiteX119" fmla="*/ 2862295 w 7467663"/>
              <a:gd name="connsiteY119" fmla="*/ 5022958 h 6858000"/>
              <a:gd name="connsiteX120" fmla="*/ 2813343 w 7467663"/>
              <a:gd name="connsiteY120" fmla="*/ 4998369 h 6858000"/>
              <a:gd name="connsiteX121" fmla="*/ 2646245 w 7467663"/>
              <a:gd name="connsiteY121" fmla="*/ 4930999 h 6858000"/>
              <a:gd name="connsiteX122" fmla="*/ 1999243 w 7467663"/>
              <a:gd name="connsiteY122" fmla="*/ 4730524 h 6858000"/>
              <a:gd name="connsiteX123" fmla="*/ 1979527 w 7467663"/>
              <a:gd name="connsiteY123" fmla="*/ 4726651 h 6858000"/>
              <a:gd name="connsiteX124" fmla="*/ 1927410 w 7467663"/>
              <a:gd name="connsiteY124" fmla="*/ 4716164 h 6858000"/>
              <a:gd name="connsiteX125" fmla="*/ 1997014 w 7467663"/>
              <a:gd name="connsiteY125" fmla="*/ 4698007 h 6858000"/>
              <a:gd name="connsiteX126" fmla="*/ 2005458 w 7467663"/>
              <a:gd name="connsiteY126" fmla="*/ 4699540 h 6858000"/>
              <a:gd name="connsiteX127" fmla="*/ 2657186 w 7467663"/>
              <a:gd name="connsiteY127" fmla="*/ 4901687 h 6858000"/>
              <a:gd name="connsiteX128" fmla="*/ 2826662 w 7467663"/>
              <a:gd name="connsiteY128" fmla="*/ 4970362 h 6858000"/>
              <a:gd name="connsiteX129" fmla="*/ 2876100 w 7467663"/>
              <a:gd name="connsiteY129" fmla="*/ 4995397 h 6858000"/>
              <a:gd name="connsiteX130" fmla="*/ 3042600 w 7467663"/>
              <a:gd name="connsiteY130" fmla="*/ 5059532 h 6858000"/>
              <a:gd name="connsiteX131" fmla="*/ 1997014 w 7467663"/>
              <a:gd name="connsiteY131" fmla="*/ 4698007 h 6858000"/>
              <a:gd name="connsiteX132" fmla="*/ 2305292 w 7467663"/>
              <a:gd name="connsiteY132" fmla="*/ 4219492 h 6858000"/>
              <a:gd name="connsiteX133" fmla="*/ 3360922 w 7467663"/>
              <a:gd name="connsiteY133" fmla="*/ 4529373 h 6858000"/>
              <a:gd name="connsiteX134" fmla="*/ 3492420 w 7467663"/>
              <a:gd name="connsiteY134" fmla="*/ 4510145 h 6858000"/>
              <a:gd name="connsiteX135" fmla="*/ 3364086 w 7467663"/>
              <a:gd name="connsiteY135" fmla="*/ 4480340 h 6858000"/>
              <a:gd name="connsiteX136" fmla="*/ 3225818 w 7467663"/>
              <a:gd name="connsiteY136" fmla="*/ 4411822 h 6858000"/>
              <a:gd name="connsiteX137" fmla="*/ 3129696 w 7467663"/>
              <a:gd name="connsiteY137" fmla="*/ 4360704 h 6858000"/>
              <a:gd name="connsiteX138" fmla="*/ 2814545 w 7467663"/>
              <a:gd name="connsiteY138" fmla="*/ 4282955 h 6858000"/>
              <a:gd name="connsiteX139" fmla="*/ 2305292 w 7467663"/>
              <a:gd name="connsiteY139" fmla="*/ 4219492 h 6858000"/>
              <a:gd name="connsiteX140" fmla="*/ 2626982 w 7467663"/>
              <a:gd name="connsiteY140" fmla="*/ 4206450 h 6858000"/>
              <a:gd name="connsiteX141" fmla="*/ 2490617 w 7467663"/>
              <a:gd name="connsiteY141" fmla="*/ 4206951 h 6858000"/>
              <a:gd name="connsiteX142" fmla="*/ 2819869 w 7467663"/>
              <a:gd name="connsiteY142" fmla="*/ 4252936 h 6858000"/>
              <a:gd name="connsiteX143" fmla="*/ 3143018 w 7467663"/>
              <a:gd name="connsiteY143" fmla="*/ 4332698 h 6858000"/>
              <a:gd name="connsiteX144" fmla="*/ 3241520 w 7467663"/>
              <a:gd name="connsiteY144" fmla="*/ 4385112 h 6858000"/>
              <a:gd name="connsiteX145" fmla="*/ 3374575 w 7467663"/>
              <a:gd name="connsiteY145" fmla="*/ 4451517 h 6858000"/>
              <a:gd name="connsiteX146" fmla="*/ 3505221 w 7467663"/>
              <a:gd name="connsiteY146" fmla="*/ 4480757 h 6858000"/>
              <a:gd name="connsiteX147" fmla="*/ 2626982 w 7467663"/>
              <a:gd name="connsiteY147" fmla="*/ 4206450 h 6858000"/>
              <a:gd name="connsiteX148" fmla="*/ 1310106 w 7467663"/>
              <a:gd name="connsiteY148" fmla="*/ 3943217 h 6858000"/>
              <a:gd name="connsiteX149" fmla="*/ 854994 w 7467663"/>
              <a:gd name="connsiteY149" fmla="*/ 4399136 h 6858000"/>
              <a:gd name="connsiteX150" fmla="*/ 742462 w 7467663"/>
              <a:gd name="connsiteY150" fmla="*/ 4594648 h 6858000"/>
              <a:gd name="connsiteX151" fmla="*/ 820602 w 7467663"/>
              <a:gd name="connsiteY151" fmla="*/ 4485915 h 6858000"/>
              <a:gd name="connsiteX152" fmla="*/ 878295 w 7467663"/>
              <a:gd name="connsiteY152" fmla="*/ 4403594 h 6858000"/>
              <a:gd name="connsiteX153" fmla="*/ 1240607 w 7467663"/>
              <a:gd name="connsiteY153" fmla="*/ 4010401 h 6858000"/>
              <a:gd name="connsiteX154" fmla="*/ 1310106 w 7467663"/>
              <a:gd name="connsiteY154" fmla="*/ 3943217 h 6858000"/>
              <a:gd name="connsiteX155" fmla="*/ 1423113 w 7467663"/>
              <a:gd name="connsiteY155" fmla="*/ 3874565 h 6858000"/>
              <a:gd name="connsiteX156" fmla="*/ 1260565 w 7467663"/>
              <a:gd name="connsiteY156" fmla="*/ 4031982 h 6858000"/>
              <a:gd name="connsiteX157" fmla="*/ 901900 w 7467663"/>
              <a:gd name="connsiteY157" fmla="*/ 4421236 h 6858000"/>
              <a:gd name="connsiteX158" fmla="*/ 845044 w 7467663"/>
              <a:gd name="connsiteY158" fmla="*/ 4502436 h 6858000"/>
              <a:gd name="connsiteX159" fmla="*/ 685926 w 7467663"/>
              <a:gd name="connsiteY159" fmla="*/ 4703069 h 6858000"/>
              <a:gd name="connsiteX160" fmla="*/ 684248 w 7467663"/>
              <a:gd name="connsiteY160" fmla="*/ 4706721 h 6858000"/>
              <a:gd name="connsiteX161" fmla="*/ 1423113 w 7467663"/>
              <a:gd name="connsiteY161" fmla="*/ 3874565 h 6858000"/>
              <a:gd name="connsiteX162" fmla="*/ 3316479 w 7467663"/>
              <a:gd name="connsiteY162" fmla="*/ 3872136 h 6858000"/>
              <a:gd name="connsiteX163" fmla="*/ 3546806 w 7467663"/>
              <a:gd name="connsiteY163" fmla="*/ 4356139 h 6858000"/>
              <a:gd name="connsiteX164" fmla="*/ 3364433 w 7467663"/>
              <a:gd name="connsiteY164" fmla="*/ 3953121 h 6858000"/>
              <a:gd name="connsiteX165" fmla="*/ 3316479 w 7467663"/>
              <a:gd name="connsiteY165" fmla="*/ 3872136 h 6858000"/>
              <a:gd name="connsiteX166" fmla="*/ 3291335 w 7467663"/>
              <a:gd name="connsiteY166" fmla="*/ 3767420 h 6858000"/>
              <a:gd name="connsiteX167" fmla="*/ 3390805 w 7467663"/>
              <a:gd name="connsiteY167" fmla="*/ 3937163 h 6858000"/>
              <a:gd name="connsiteX168" fmla="*/ 3579062 w 7467663"/>
              <a:gd name="connsiteY168" fmla="*/ 4359040 h 6858000"/>
              <a:gd name="connsiteX169" fmla="*/ 3467355 w 7467663"/>
              <a:gd name="connsiteY169" fmla="*/ 3988130 h 6858000"/>
              <a:gd name="connsiteX170" fmla="*/ 3310753 w 7467663"/>
              <a:gd name="connsiteY170" fmla="*/ 3787140 h 6858000"/>
              <a:gd name="connsiteX171" fmla="*/ 3291335 w 7467663"/>
              <a:gd name="connsiteY171" fmla="*/ 3767420 h 6858000"/>
              <a:gd name="connsiteX172" fmla="*/ 1635889 w 7467663"/>
              <a:gd name="connsiteY172" fmla="*/ 3709494 h 6858000"/>
              <a:gd name="connsiteX173" fmla="*/ 1634800 w 7467663"/>
              <a:gd name="connsiteY173" fmla="*/ 3731111 h 6858000"/>
              <a:gd name="connsiteX174" fmla="*/ 1635889 w 7467663"/>
              <a:gd name="connsiteY174" fmla="*/ 3709494 h 6858000"/>
              <a:gd name="connsiteX175" fmla="*/ 1510397 w 7467663"/>
              <a:gd name="connsiteY175" fmla="*/ 3684705 h 6858000"/>
              <a:gd name="connsiteX176" fmla="*/ 1146550 w 7467663"/>
              <a:gd name="connsiteY176" fmla="*/ 3802012 h 6858000"/>
              <a:gd name="connsiteX177" fmla="*/ 698834 w 7467663"/>
              <a:gd name="connsiteY177" fmla="*/ 3952272 h 6858000"/>
              <a:gd name="connsiteX178" fmla="*/ 34256 w 7467663"/>
              <a:gd name="connsiteY178" fmla="*/ 4347603 h 6858000"/>
              <a:gd name="connsiteX179" fmla="*/ 527241 w 7467663"/>
              <a:gd name="connsiteY179" fmla="*/ 4065078 h 6858000"/>
              <a:gd name="connsiteX180" fmla="*/ 1510397 w 7467663"/>
              <a:gd name="connsiteY180" fmla="*/ 3684705 h 6858000"/>
              <a:gd name="connsiteX181" fmla="*/ 1313114 w 7467663"/>
              <a:gd name="connsiteY181" fmla="*/ 3655216 h 6858000"/>
              <a:gd name="connsiteX182" fmla="*/ 1109304 w 7467663"/>
              <a:gd name="connsiteY182" fmla="*/ 3669030 h 6858000"/>
              <a:gd name="connsiteX183" fmla="*/ 8129 w 7467663"/>
              <a:gd name="connsiteY183" fmla="*/ 4330519 h 6858000"/>
              <a:gd name="connsiteX184" fmla="*/ 687572 w 7467663"/>
              <a:gd name="connsiteY184" fmla="*/ 3925629 h 6858000"/>
              <a:gd name="connsiteX185" fmla="*/ 1138365 w 7467663"/>
              <a:gd name="connsiteY185" fmla="*/ 3774515 h 6858000"/>
              <a:gd name="connsiteX186" fmla="*/ 1505579 w 7467663"/>
              <a:gd name="connsiteY186" fmla="*/ 3655526 h 6858000"/>
              <a:gd name="connsiteX187" fmla="*/ 1313114 w 7467663"/>
              <a:gd name="connsiteY187" fmla="*/ 3655216 h 6858000"/>
              <a:gd name="connsiteX188" fmla="*/ 3655073 w 7467663"/>
              <a:gd name="connsiteY188" fmla="*/ 3650884 h 6858000"/>
              <a:gd name="connsiteX189" fmla="*/ 3989938 w 7467663"/>
              <a:gd name="connsiteY189" fmla="*/ 3991685 h 6858000"/>
              <a:gd name="connsiteX190" fmla="*/ 4393907 w 7467663"/>
              <a:gd name="connsiteY190" fmla="*/ 4261258 h 6858000"/>
              <a:gd name="connsiteX191" fmla="*/ 4648051 w 7467663"/>
              <a:gd name="connsiteY191" fmla="*/ 4374051 h 6858000"/>
              <a:gd name="connsiteX192" fmla="*/ 4383389 w 7467663"/>
              <a:gd name="connsiteY192" fmla="*/ 4184369 h 6858000"/>
              <a:gd name="connsiteX193" fmla="*/ 4165508 w 7467663"/>
              <a:gd name="connsiteY193" fmla="*/ 4035196 h 6858000"/>
              <a:gd name="connsiteX194" fmla="*/ 4068162 w 7467663"/>
              <a:gd name="connsiteY194" fmla="*/ 3953394 h 6858000"/>
              <a:gd name="connsiteX195" fmla="*/ 3981416 w 7467663"/>
              <a:gd name="connsiteY195" fmla="*/ 3880482 h 6858000"/>
              <a:gd name="connsiteX196" fmla="*/ 3800147 w 7467663"/>
              <a:gd name="connsiteY196" fmla="*/ 3749872 h 6858000"/>
              <a:gd name="connsiteX197" fmla="*/ 3655073 w 7467663"/>
              <a:gd name="connsiteY197" fmla="*/ 3650884 h 6858000"/>
              <a:gd name="connsiteX198" fmla="*/ 3670252 w 7467663"/>
              <a:gd name="connsiteY198" fmla="*/ 3622798 h 6858000"/>
              <a:gd name="connsiteX199" fmla="*/ 3817258 w 7467663"/>
              <a:gd name="connsiteY199" fmla="*/ 3723577 h 6858000"/>
              <a:gd name="connsiteX200" fmla="*/ 4000461 w 7467663"/>
              <a:gd name="connsiteY200" fmla="*/ 3855966 h 6858000"/>
              <a:gd name="connsiteX201" fmla="*/ 4088180 w 7467663"/>
              <a:gd name="connsiteY201" fmla="*/ 3929774 h 6858000"/>
              <a:gd name="connsiteX202" fmla="*/ 4184555 w 7467663"/>
              <a:gd name="connsiteY202" fmla="*/ 4010683 h 6858000"/>
              <a:gd name="connsiteX203" fmla="*/ 4399563 w 7467663"/>
              <a:gd name="connsiteY203" fmla="*/ 4158106 h 6858000"/>
              <a:gd name="connsiteX204" fmla="*/ 4684469 w 7467663"/>
              <a:gd name="connsiteY204" fmla="*/ 4364680 h 6858000"/>
              <a:gd name="connsiteX205" fmla="*/ 4690271 w 7467663"/>
              <a:gd name="connsiteY205" fmla="*/ 4370034 h 6858000"/>
              <a:gd name="connsiteX206" fmla="*/ 4136093 w 7467663"/>
              <a:gd name="connsiteY206" fmla="*/ 3858466 h 6858000"/>
              <a:gd name="connsiteX207" fmla="*/ 3670252 w 7467663"/>
              <a:gd name="connsiteY207" fmla="*/ 3622798 h 6858000"/>
              <a:gd name="connsiteX208" fmla="*/ 4440129 w 7467663"/>
              <a:gd name="connsiteY208" fmla="*/ 3448571 h 6858000"/>
              <a:gd name="connsiteX209" fmla="*/ 4856525 w 7467663"/>
              <a:gd name="connsiteY209" fmla="*/ 3915351 h 6858000"/>
              <a:gd name="connsiteX210" fmla="*/ 5059055 w 7467663"/>
              <a:gd name="connsiteY210" fmla="*/ 4108918 h 6858000"/>
              <a:gd name="connsiteX211" fmla="*/ 5290070 w 7467663"/>
              <a:gd name="connsiteY211" fmla="*/ 4263619 h 6858000"/>
              <a:gd name="connsiteX212" fmla="*/ 4834991 w 7467663"/>
              <a:gd name="connsiteY212" fmla="*/ 3830985 h 6858000"/>
              <a:gd name="connsiteX213" fmla="*/ 4440129 w 7467663"/>
              <a:gd name="connsiteY213" fmla="*/ 3448571 h 6858000"/>
              <a:gd name="connsiteX214" fmla="*/ 4441737 w 7467663"/>
              <a:gd name="connsiteY214" fmla="*/ 3399734 h 6858000"/>
              <a:gd name="connsiteX215" fmla="*/ 4431236 w 7467663"/>
              <a:gd name="connsiteY215" fmla="*/ 3400954 h 6858000"/>
              <a:gd name="connsiteX216" fmla="*/ 4557150 w 7467663"/>
              <a:gd name="connsiteY216" fmla="*/ 3510023 h 6858000"/>
              <a:gd name="connsiteX217" fmla="*/ 4856936 w 7467663"/>
              <a:gd name="connsiteY217" fmla="*/ 3809146 h 6858000"/>
              <a:gd name="connsiteX218" fmla="*/ 5111996 w 7467663"/>
              <a:gd name="connsiteY218" fmla="*/ 4065759 h 6858000"/>
              <a:gd name="connsiteX219" fmla="*/ 5388878 w 7467663"/>
              <a:gd name="connsiteY219" fmla="*/ 4300185 h 6858000"/>
              <a:gd name="connsiteX220" fmla="*/ 5425556 w 7467663"/>
              <a:gd name="connsiteY220" fmla="*/ 4308967 h 6858000"/>
              <a:gd name="connsiteX221" fmla="*/ 4943646 w 7467663"/>
              <a:gd name="connsiteY221" fmla="*/ 3822916 h 6858000"/>
              <a:gd name="connsiteX222" fmla="*/ 4594837 w 7467663"/>
              <a:gd name="connsiteY222" fmla="*/ 3532274 h 6858000"/>
              <a:gd name="connsiteX223" fmla="*/ 4441737 w 7467663"/>
              <a:gd name="connsiteY223" fmla="*/ 3399734 h 6858000"/>
              <a:gd name="connsiteX224" fmla="*/ 5425834 w 7467663"/>
              <a:gd name="connsiteY224" fmla="*/ 3162785 h 6858000"/>
              <a:gd name="connsiteX225" fmla="*/ 5401644 w 7467663"/>
              <a:gd name="connsiteY225" fmla="*/ 3617847 h 6858000"/>
              <a:gd name="connsiteX226" fmla="*/ 5467256 w 7467663"/>
              <a:gd name="connsiteY226" fmla="*/ 4175494 h 6858000"/>
              <a:gd name="connsiteX227" fmla="*/ 5448069 w 7467663"/>
              <a:gd name="connsiteY227" fmla="*/ 3567554 h 6858000"/>
              <a:gd name="connsiteX228" fmla="*/ 5425834 w 7467663"/>
              <a:gd name="connsiteY228" fmla="*/ 3162785 h 6858000"/>
              <a:gd name="connsiteX229" fmla="*/ 1318687 w 7467663"/>
              <a:gd name="connsiteY229" fmla="*/ 3113840 h 6858000"/>
              <a:gd name="connsiteX230" fmla="*/ 1066793 w 7467663"/>
              <a:gd name="connsiteY230" fmla="*/ 3212171 h 6858000"/>
              <a:gd name="connsiteX231" fmla="*/ 993319 w 7467663"/>
              <a:gd name="connsiteY231" fmla="*/ 3247648 h 6858000"/>
              <a:gd name="connsiteX232" fmla="*/ 853081 w 7467663"/>
              <a:gd name="connsiteY232" fmla="*/ 3312410 h 6858000"/>
              <a:gd name="connsiteX233" fmla="*/ 805957 w 7467663"/>
              <a:gd name="connsiteY233" fmla="*/ 3330443 h 6858000"/>
              <a:gd name="connsiteX234" fmla="*/ 1318687 w 7467663"/>
              <a:gd name="connsiteY234" fmla="*/ 3113840 h 6858000"/>
              <a:gd name="connsiteX235" fmla="*/ 5453702 w 7467663"/>
              <a:gd name="connsiteY235" fmla="*/ 3090882 h 6858000"/>
              <a:gd name="connsiteX236" fmla="*/ 5480135 w 7467663"/>
              <a:gd name="connsiteY236" fmla="*/ 3565802 h 6858000"/>
              <a:gd name="connsiteX237" fmla="*/ 5499023 w 7467663"/>
              <a:gd name="connsiteY237" fmla="*/ 4166310 h 6858000"/>
              <a:gd name="connsiteX238" fmla="*/ 5547022 w 7467663"/>
              <a:gd name="connsiteY238" fmla="*/ 3607838 h 6858000"/>
              <a:gd name="connsiteX239" fmla="*/ 5515964 w 7467663"/>
              <a:gd name="connsiteY239" fmla="*/ 3378541 h 6858000"/>
              <a:gd name="connsiteX240" fmla="*/ 5453702 w 7467663"/>
              <a:gd name="connsiteY240" fmla="*/ 3090882 h 6858000"/>
              <a:gd name="connsiteX241" fmla="*/ 1238695 w 7467663"/>
              <a:gd name="connsiteY241" fmla="*/ 3076820 h 6858000"/>
              <a:gd name="connsiteX242" fmla="*/ 716371 w 7467663"/>
              <a:gd name="connsiteY242" fmla="*/ 3293249 h 6858000"/>
              <a:gd name="connsiteX243" fmla="*/ 579522 w 7467663"/>
              <a:gd name="connsiteY243" fmla="*/ 3371759 h 6858000"/>
              <a:gd name="connsiteX244" fmla="*/ 600288 w 7467663"/>
              <a:gd name="connsiteY244" fmla="*/ 3365555 h 6858000"/>
              <a:gd name="connsiteX245" fmla="*/ 840692 w 7467663"/>
              <a:gd name="connsiteY245" fmla="*/ 3284921 h 6858000"/>
              <a:gd name="connsiteX246" fmla="*/ 979248 w 7467663"/>
              <a:gd name="connsiteY246" fmla="*/ 3221003 h 6858000"/>
              <a:gd name="connsiteX247" fmla="*/ 1053282 w 7467663"/>
              <a:gd name="connsiteY247" fmla="*/ 3185247 h 6858000"/>
              <a:gd name="connsiteX248" fmla="*/ 1320603 w 7467663"/>
              <a:gd name="connsiteY248" fmla="*/ 3081281 h 6858000"/>
              <a:gd name="connsiteX249" fmla="*/ 1238695 w 7467663"/>
              <a:gd name="connsiteY249" fmla="*/ 3076820 h 6858000"/>
              <a:gd name="connsiteX250" fmla="*/ 5425627 w 7467663"/>
              <a:gd name="connsiteY250" fmla="*/ 2954192 h 6858000"/>
              <a:gd name="connsiteX251" fmla="*/ 5470770 w 7467663"/>
              <a:gd name="connsiteY251" fmla="*/ 3005435 h 6858000"/>
              <a:gd name="connsiteX252" fmla="*/ 5519779 w 7467663"/>
              <a:gd name="connsiteY252" fmla="*/ 4359223 h 6858000"/>
              <a:gd name="connsiteX253" fmla="*/ 5520293 w 7467663"/>
              <a:gd name="connsiteY253" fmla="*/ 4360602 h 6858000"/>
              <a:gd name="connsiteX254" fmla="*/ 5767221 w 7467663"/>
              <a:gd name="connsiteY254" fmla="*/ 4665564 h 6858000"/>
              <a:gd name="connsiteX255" fmla="*/ 6937169 w 7467663"/>
              <a:gd name="connsiteY255" fmla="*/ 4815941 h 6858000"/>
              <a:gd name="connsiteX256" fmla="*/ 6953922 w 7467663"/>
              <a:gd name="connsiteY256" fmla="*/ 4890068 h 6858000"/>
              <a:gd name="connsiteX257" fmla="*/ 6071359 w 7467663"/>
              <a:gd name="connsiteY257" fmla="*/ 4770770 h 6858000"/>
              <a:gd name="connsiteX258" fmla="*/ 6038839 w 7467663"/>
              <a:gd name="connsiteY258" fmla="*/ 4764474 h 6858000"/>
              <a:gd name="connsiteX259" fmla="*/ 6038706 w 7467663"/>
              <a:gd name="connsiteY259" fmla="*/ 4763847 h 6858000"/>
              <a:gd name="connsiteX260" fmla="*/ 6037784 w 7467663"/>
              <a:gd name="connsiteY260" fmla="*/ 4764270 h 6858000"/>
              <a:gd name="connsiteX261" fmla="*/ 6038839 w 7467663"/>
              <a:gd name="connsiteY261" fmla="*/ 4764474 h 6858000"/>
              <a:gd name="connsiteX262" fmla="*/ 6040338 w 7467663"/>
              <a:gd name="connsiteY262" fmla="*/ 4771418 h 6858000"/>
              <a:gd name="connsiteX263" fmla="*/ 6024488 w 7467663"/>
              <a:gd name="connsiteY263" fmla="*/ 4809903 h 6858000"/>
              <a:gd name="connsiteX264" fmla="*/ 5599771 w 7467663"/>
              <a:gd name="connsiteY264" fmla="*/ 5509652 h 6858000"/>
              <a:gd name="connsiteX265" fmla="*/ 5548843 w 7467663"/>
              <a:gd name="connsiteY265" fmla="*/ 5563845 h 6858000"/>
              <a:gd name="connsiteX266" fmla="*/ 5940952 w 7467663"/>
              <a:gd name="connsiteY266" fmla="*/ 6250028 h 6858000"/>
              <a:gd name="connsiteX267" fmla="*/ 6043441 w 7467663"/>
              <a:gd name="connsiteY267" fmla="*/ 6665847 h 6858000"/>
              <a:gd name="connsiteX268" fmla="*/ 6093432 w 7467663"/>
              <a:gd name="connsiteY268" fmla="*/ 6858000 h 6858000"/>
              <a:gd name="connsiteX269" fmla="*/ 6034344 w 7467663"/>
              <a:gd name="connsiteY269" fmla="*/ 6858000 h 6858000"/>
              <a:gd name="connsiteX270" fmla="*/ 6026679 w 7467663"/>
              <a:gd name="connsiteY270" fmla="*/ 6836959 h 6858000"/>
              <a:gd name="connsiteX271" fmla="*/ 5800441 w 7467663"/>
              <a:gd name="connsiteY271" fmla="*/ 6335286 h 6858000"/>
              <a:gd name="connsiteX272" fmla="*/ 5526562 w 7467663"/>
              <a:gd name="connsiteY272" fmla="*/ 5705388 h 6858000"/>
              <a:gd name="connsiteX273" fmla="*/ 5519640 w 7467663"/>
              <a:gd name="connsiteY273" fmla="*/ 5683774 h 6858000"/>
              <a:gd name="connsiteX274" fmla="*/ 5844559 w 7467663"/>
              <a:gd name="connsiteY274" fmla="*/ 6553349 h 6858000"/>
              <a:gd name="connsiteX275" fmla="*/ 5975994 w 7467663"/>
              <a:gd name="connsiteY275" fmla="*/ 6858000 h 6858000"/>
              <a:gd name="connsiteX276" fmla="*/ 5898547 w 7467663"/>
              <a:gd name="connsiteY276" fmla="*/ 6858000 h 6858000"/>
              <a:gd name="connsiteX277" fmla="*/ 5682041 w 7467663"/>
              <a:gd name="connsiteY277" fmla="*/ 6355860 h 6858000"/>
              <a:gd name="connsiteX278" fmla="*/ 5461758 w 7467663"/>
              <a:gd name="connsiteY278" fmla="*/ 5820220 h 6858000"/>
              <a:gd name="connsiteX279" fmla="*/ 5237282 w 7467663"/>
              <a:gd name="connsiteY279" fmla="*/ 6579086 h 6858000"/>
              <a:gd name="connsiteX280" fmla="*/ 5115009 w 7467663"/>
              <a:gd name="connsiteY280" fmla="*/ 6858000 h 6858000"/>
              <a:gd name="connsiteX281" fmla="*/ 5028074 w 7467663"/>
              <a:gd name="connsiteY281" fmla="*/ 6858000 h 6858000"/>
              <a:gd name="connsiteX282" fmla="*/ 5079508 w 7467663"/>
              <a:gd name="connsiteY282" fmla="*/ 6749074 h 6858000"/>
              <a:gd name="connsiteX283" fmla="*/ 5371846 w 7467663"/>
              <a:gd name="connsiteY283" fmla="*/ 5924413 h 6858000"/>
              <a:gd name="connsiteX284" fmla="*/ 5270512 w 7467663"/>
              <a:gd name="connsiteY284" fmla="*/ 6138975 h 6858000"/>
              <a:gd name="connsiteX285" fmla="*/ 5062409 w 7467663"/>
              <a:gd name="connsiteY285" fmla="*/ 6653544 h 6858000"/>
              <a:gd name="connsiteX286" fmla="*/ 5036628 w 7467663"/>
              <a:gd name="connsiteY286" fmla="*/ 6754247 h 6858000"/>
              <a:gd name="connsiteX287" fmla="*/ 5009112 w 7467663"/>
              <a:gd name="connsiteY287" fmla="*/ 6858000 h 6858000"/>
              <a:gd name="connsiteX288" fmla="*/ 4976679 w 7467663"/>
              <a:gd name="connsiteY288" fmla="*/ 6858000 h 6858000"/>
              <a:gd name="connsiteX289" fmla="*/ 5006537 w 7467663"/>
              <a:gd name="connsiteY289" fmla="*/ 6747068 h 6858000"/>
              <a:gd name="connsiteX290" fmla="*/ 5032723 w 7467663"/>
              <a:gd name="connsiteY290" fmla="*/ 6644957 h 6858000"/>
              <a:gd name="connsiteX291" fmla="*/ 5242949 w 7467663"/>
              <a:gd name="connsiteY291" fmla="*/ 6125175 h 6858000"/>
              <a:gd name="connsiteX292" fmla="*/ 5286321 w 7467663"/>
              <a:gd name="connsiteY292" fmla="*/ 6033555 h 6858000"/>
              <a:gd name="connsiteX293" fmla="*/ 5008210 w 7467663"/>
              <a:gd name="connsiteY293" fmla="*/ 6649194 h 6858000"/>
              <a:gd name="connsiteX294" fmla="*/ 4986321 w 7467663"/>
              <a:gd name="connsiteY294" fmla="*/ 6765687 h 6858000"/>
              <a:gd name="connsiteX295" fmla="*/ 4973474 w 7467663"/>
              <a:gd name="connsiteY295" fmla="*/ 6858000 h 6858000"/>
              <a:gd name="connsiteX296" fmla="*/ 4907178 w 7467663"/>
              <a:gd name="connsiteY296" fmla="*/ 6858000 h 6858000"/>
              <a:gd name="connsiteX297" fmla="*/ 4910810 w 7467663"/>
              <a:gd name="connsiteY297" fmla="*/ 6829660 h 6858000"/>
              <a:gd name="connsiteX298" fmla="*/ 4987461 w 7467663"/>
              <a:gd name="connsiteY298" fmla="*/ 6432994 h 6858000"/>
              <a:gd name="connsiteX299" fmla="*/ 5179262 w 7467663"/>
              <a:gd name="connsiteY299" fmla="*/ 6035044 h 6858000"/>
              <a:gd name="connsiteX300" fmla="*/ 4689678 w 7467663"/>
              <a:gd name="connsiteY300" fmla="*/ 6440241 h 6858000"/>
              <a:gd name="connsiteX301" fmla="*/ 4477543 w 7467663"/>
              <a:gd name="connsiteY301" fmla="*/ 6674836 h 6858000"/>
              <a:gd name="connsiteX302" fmla="*/ 4329957 w 7467663"/>
              <a:gd name="connsiteY302" fmla="*/ 6858000 h 6858000"/>
              <a:gd name="connsiteX303" fmla="*/ 4218595 w 7467663"/>
              <a:gd name="connsiteY303" fmla="*/ 6858000 h 6858000"/>
              <a:gd name="connsiteX304" fmla="*/ 4368888 w 7467663"/>
              <a:gd name="connsiteY304" fmla="*/ 6668412 h 6858000"/>
              <a:gd name="connsiteX305" fmla="*/ 4563091 w 7467663"/>
              <a:gd name="connsiteY305" fmla="*/ 6442508 h 6858000"/>
              <a:gd name="connsiteX306" fmla="*/ 5387324 w 7467663"/>
              <a:gd name="connsiteY306" fmla="*/ 5705830 h 6858000"/>
              <a:gd name="connsiteX307" fmla="*/ 5073620 w 7467663"/>
              <a:gd name="connsiteY307" fmla="*/ 5955437 h 6858000"/>
              <a:gd name="connsiteX308" fmla="*/ 4689789 w 7467663"/>
              <a:gd name="connsiteY308" fmla="*/ 6268382 h 6858000"/>
              <a:gd name="connsiteX309" fmla="*/ 4418722 w 7467663"/>
              <a:gd name="connsiteY309" fmla="*/ 6570886 h 6858000"/>
              <a:gd name="connsiteX310" fmla="*/ 4214944 w 7467663"/>
              <a:gd name="connsiteY310" fmla="*/ 6858000 h 6858000"/>
              <a:gd name="connsiteX311" fmla="*/ 4177898 w 7467663"/>
              <a:gd name="connsiteY311" fmla="*/ 6858000 h 6858000"/>
              <a:gd name="connsiteX312" fmla="*/ 4391597 w 7467663"/>
              <a:gd name="connsiteY312" fmla="*/ 6556370 h 6858000"/>
              <a:gd name="connsiteX313" fmla="*/ 4668889 w 7467663"/>
              <a:gd name="connsiteY313" fmla="*/ 6246399 h 6858000"/>
              <a:gd name="connsiteX314" fmla="*/ 5055427 w 7467663"/>
              <a:gd name="connsiteY314" fmla="*/ 5931476 h 6858000"/>
              <a:gd name="connsiteX315" fmla="*/ 5371814 w 7467663"/>
              <a:gd name="connsiteY315" fmla="*/ 5678975 h 6858000"/>
              <a:gd name="connsiteX316" fmla="*/ 4987918 w 7467663"/>
              <a:gd name="connsiteY316" fmla="*/ 5838701 h 6858000"/>
              <a:gd name="connsiteX317" fmla="*/ 4317146 w 7467663"/>
              <a:gd name="connsiteY317" fmla="*/ 6587716 h 6858000"/>
              <a:gd name="connsiteX318" fmla="*/ 4171627 w 7467663"/>
              <a:gd name="connsiteY318" fmla="*/ 6858000 h 6858000"/>
              <a:gd name="connsiteX319" fmla="*/ 4081585 w 7467663"/>
              <a:gd name="connsiteY319" fmla="*/ 6858000 h 6858000"/>
              <a:gd name="connsiteX320" fmla="*/ 4238603 w 7467663"/>
              <a:gd name="connsiteY320" fmla="*/ 6559341 h 6858000"/>
              <a:gd name="connsiteX321" fmla="*/ 4778333 w 7467663"/>
              <a:gd name="connsiteY321" fmla="*/ 5873626 h 6858000"/>
              <a:gd name="connsiteX322" fmla="*/ 5414185 w 7467663"/>
              <a:gd name="connsiteY322" fmla="*/ 5573882 h 6858000"/>
              <a:gd name="connsiteX323" fmla="*/ 5959648 w 7467663"/>
              <a:gd name="connsiteY323" fmla="*/ 4760797 h 6858000"/>
              <a:gd name="connsiteX324" fmla="*/ 5355019 w 7467663"/>
              <a:gd name="connsiteY324" fmla="*/ 4734672 h 6858000"/>
              <a:gd name="connsiteX325" fmla="*/ 5083565 w 7467663"/>
              <a:gd name="connsiteY325" fmla="*/ 5179121 h 6858000"/>
              <a:gd name="connsiteX326" fmla="*/ 4713577 w 7467663"/>
              <a:gd name="connsiteY326" fmla="*/ 5616803 h 6858000"/>
              <a:gd name="connsiteX327" fmla="*/ 3989559 w 7467663"/>
              <a:gd name="connsiteY327" fmla="*/ 6145945 h 6858000"/>
              <a:gd name="connsiteX328" fmla="*/ 3939824 w 7467663"/>
              <a:gd name="connsiteY328" fmla="*/ 6066900 h 6858000"/>
              <a:gd name="connsiteX329" fmla="*/ 4584537 w 7467663"/>
              <a:gd name="connsiteY329" fmla="*/ 5324826 h 6858000"/>
              <a:gd name="connsiteX330" fmla="*/ 5037105 w 7467663"/>
              <a:gd name="connsiteY330" fmla="*/ 5088765 h 6858000"/>
              <a:gd name="connsiteX331" fmla="*/ 5039930 w 7467663"/>
              <a:gd name="connsiteY331" fmla="*/ 5089585 h 6858000"/>
              <a:gd name="connsiteX332" fmla="*/ 5263764 w 7467663"/>
              <a:gd name="connsiteY332" fmla="*/ 4735525 h 6858000"/>
              <a:gd name="connsiteX333" fmla="*/ 4086300 w 7467663"/>
              <a:gd name="connsiteY333" fmla="*/ 4884599 h 6858000"/>
              <a:gd name="connsiteX334" fmla="*/ 4085485 w 7467663"/>
              <a:gd name="connsiteY334" fmla="*/ 4899070 h 6858000"/>
              <a:gd name="connsiteX335" fmla="*/ 3871915 w 7467663"/>
              <a:gd name="connsiteY335" fmla="*/ 5253645 h 6858000"/>
              <a:gd name="connsiteX336" fmla="*/ 3799374 w 7467663"/>
              <a:gd name="connsiteY336" fmla="*/ 5466127 h 6858000"/>
              <a:gd name="connsiteX337" fmla="*/ 3498850 w 7467663"/>
              <a:gd name="connsiteY337" fmla="*/ 6661888 h 6858000"/>
              <a:gd name="connsiteX338" fmla="*/ 3399216 w 7467663"/>
              <a:gd name="connsiteY338" fmla="*/ 6858000 h 6858000"/>
              <a:gd name="connsiteX339" fmla="*/ 3303688 w 7467663"/>
              <a:gd name="connsiteY339" fmla="*/ 6858000 h 6858000"/>
              <a:gd name="connsiteX340" fmla="*/ 3391774 w 7467663"/>
              <a:gd name="connsiteY340" fmla="*/ 6697181 h 6858000"/>
              <a:gd name="connsiteX341" fmla="*/ 3735540 w 7467663"/>
              <a:gd name="connsiteY341" fmla="*/ 5546923 h 6858000"/>
              <a:gd name="connsiteX342" fmla="*/ 3729438 w 7467663"/>
              <a:gd name="connsiteY342" fmla="*/ 5569058 h 6858000"/>
              <a:gd name="connsiteX343" fmla="*/ 3707782 w 7467663"/>
              <a:gd name="connsiteY343" fmla="*/ 5644908 h 6858000"/>
              <a:gd name="connsiteX344" fmla="*/ 3583827 w 7467663"/>
              <a:gd name="connsiteY344" fmla="*/ 6039215 h 6858000"/>
              <a:gd name="connsiteX345" fmla="*/ 3547861 w 7467663"/>
              <a:gd name="connsiteY345" fmla="*/ 6129609 h 6858000"/>
              <a:gd name="connsiteX346" fmla="*/ 3490905 w 7467663"/>
              <a:gd name="connsiteY346" fmla="*/ 6277660 h 6858000"/>
              <a:gd name="connsiteX347" fmla="*/ 3455859 w 7467663"/>
              <a:gd name="connsiteY347" fmla="*/ 6391301 h 6858000"/>
              <a:gd name="connsiteX348" fmla="*/ 3429112 w 7467663"/>
              <a:gd name="connsiteY348" fmla="*/ 6479469 h 6858000"/>
              <a:gd name="connsiteX349" fmla="*/ 3304862 w 7467663"/>
              <a:gd name="connsiteY349" fmla="*/ 6796476 h 6858000"/>
              <a:gd name="connsiteX350" fmla="*/ 3276071 w 7467663"/>
              <a:gd name="connsiteY350" fmla="*/ 6858000 h 6858000"/>
              <a:gd name="connsiteX351" fmla="*/ 3240805 w 7467663"/>
              <a:gd name="connsiteY351" fmla="*/ 6858000 h 6858000"/>
              <a:gd name="connsiteX352" fmla="*/ 3275917 w 7467663"/>
              <a:gd name="connsiteY352" fmla="*/ 6783192 h 6858000"/>
              <a:gd name="connsiteX353" fmla="*/ 3399358 w 7467663"/>
              <a:gd name="connsiteY353" fmla="*/ 6469011 h 6858000"/>
              <a:gd name="connsiteX354" fmla="*/ 3425650 w 7467663"/>
              <a:gd name="connsiteY354" fmla="*/ 6381333 h 6858000"/>
              <a:gd name="connsiteX355" fmla="*/ 3460661 w 7467663"/>
              <a:gd name="connsiteY355" fmla="*/ 6266763 h 6858000"/>
              <a:gd name="connsiteX356" fmla="*/ 3518021 w 7467663"/>
              <a:gd name="connsiteY356" fmla="*/ 6117298 h 6858000"/>
              <a:gd name="connsiteX357" fmla="*/ 3554035 w 7467663"/>
              <a:gd name="connsiteY357" fmla="*/ 6027832 h 6858000"/>
              <a:gd name="connsiteX358" fmla="*/ 3677174 w 7467663"/>
              <a:gd name="connsiteY358" fmla="*/ 5636351 h 6858000"/>
              <a:gd name="connsiteX359" fmla="*/ 3698819 w 7467663"/>
              <a:gd name="connsiteY359" fmla="*/ 5560503 h 6858000"/>
              <a:gd name="connsiteX360" fmla="*/ 3702094 w 7467663"/>
              <a:gd name="connsiteY360" fmla="*/ 5549194 h 6858000"/>
              <a:gd name="connsiteX361" fmla="*/ 3398355 w 7467663"/>
              <a:gd name="connsiteY361" fmla="*/ 6094603 h 6858000"/>
              <a:gd name="connsiteX362" fmla="*/ 3193941 w 7467663"/>
              <a:gd name="connsiteY362" fmla="*/ 6798775 h 6858000"/>
              <a:gd name="connsiteX363" fmla="*/ 3184140 w 7467663"/>
              <a:gd name="connsiteY363" fmla="*/ 6858000 h 6858000"/>
              <a:gd name="connsiteX364" fmla="*/ 3099978 w 7467663"/>
              <a:gd name="connsiteY364" fmla="*/ 6858000 h 6858000"/>
              <a:gd name="connsiteX365" fmla="*/ 3101556 w 7467663"/>
              <a:gd name="connsiteY365" fmla="*/ 6843337 h 6858000"/>
              <a:gd name="connsiteX366" fmla="*/ 3370162 w 7467663"/>
              <a:gd name="connsiteY366" fmla="*/ 5785550 h 6858000"/>
              <a:gd name="connsiteX367" fmla="*/ 3746477 w 7467663"/>
              <a:gd name="connsiteY367" fmla="*/ 5377889 h 6858000"/>
              <a:gd name="connsiteX368" fmla="*/ 3863399 w 7467663"/>
              <a:gd name="connsiteY368" fmla="*/ 5087257 h 6858000"/>
              <a:gd name="connsiteX369" fmla="*/ 3968712 w 7467663"/>
              <a:gd name="connsiteY369" fmla="*/ 4913989 h 6858000"/>
              <a:gd name="connsiteX370" fmla="*/ 2792390 w 7467663"/>
              <a:gd name="connsiteY370" fmla="*/ 5382974 h 6858000"/>
              <a:gd name="connsiteX371" fmla="*/ 2714982 w 7467663"/>
              <a:gd name="connsiteY371" fmla="*/ 5427051 h 6858000"/>
              <a:gd name="connsiteX372" fmla="*/ 2813361 w 7467663"/>
              <a:gd name="connsiteY372" fmla="*/ 6023912 h 6858000"/>
              <a:gd name="connsiteX373" fmla="*/ 2688430 w 7467663"/>
              <a:gd name="connsiteY373" fmla="*/ 6801564 h 6858000"/>
              <a:gd name="connsiteX374" fmla="*/ 2629626 w 7467663"/>
              <a:gd name="connsiteY374" fmla="*/ 6763394 h 6858000"/>
              <a:gd name="connsiteX375" fmla="*/ 2565328 w 7467663"/>
              <a:gd name="connsiteY375" fmla="*/ 5516399 h 6858000"/>
              <a:gd name="connsiteX376" fmla="*/ 1922999 w 7467663"/>
              <a:gd name="connsiteY376" fmla="*/ 5980343 h 6858000"/>
              <a:gd name="connsiteX377" fmla="*/ 1950261 w 7467663"/>
              <a:gd name="connsiteY377" fmla="*/ 6405858 h 6858000"/>
              <a:gd name="connsiteX378" fmla="*/ 2365554 w 7467663"/>
              <a:gd name="connsiteY378" fmla="*/ 6759107 h 6858000"/>
              <a:gd name="connsiteX379" fmla="*/ 2424142 w 7467663"/>
              <a:gd name="connsiteY379" fmla="*/ 6858000 h 6858000"/>
              <a:gd name="connsiteX380" fmla="*/ 2395994 w 7467663"/>
              <a:gd name="connsiteY380" fmla="*/ 6858000 h 6858000"/>
              <a:gd name="connsiteX381" fmla="*/ 2392863 w 7467663"/>
              <a:gd name="connsiteY381" fmla="*/ 6852964 h 6858000"/>
              <a:gd name="connsiteX382" fmla="*/ 2017589 w 7467663"/>
              <a:gd name="connsiteY382" fmla="*/ 6493982 h 6858000"/>
              <a:gd name="connsiteX383" fmla="*/ 2147336 w 7467663"/>
              <a:gd name="connsiteY383" fmla="*/ 6594052 h 6858000"/>
              <a:gd name="connsiteX384" fmla="*/ 2207047 w 7467663"/>
              <a:gd name="connsiteY384" fmla="*/ 6654540 h 6858000"/>
              <a:gd name="connsiteX385" fmla="*/ 2299106 w 7467663"/>
              <a:gd name="connsiteY385" fmla="*/ 6778931 h 6858000"/>
              <a:gd name="connsiteX386" fmla="*/ 2314430 w 7467663"/>
              <a:gd name="connsiteY386" fmla="*/ 6801144 h 6858000"/>
              <a:gd name="connsiteX387" fmla="*/ 2352406 w 7467663"/>
              <a:gd name="connsiteY387" fmla="*/ 6858000 h 6858000"/>
              <a:gd name="connsiteX388" fmla="*/ 2314492 w 7467663"/>
              <a:gd name="connsiteY388" fmla="*/ 6858000 h 6858000"/>
              <a:gd name="connsiteX389" fmla="*/ 2288095 w 7467663"/>
              <a:gd name="connsiteY389" fmla="*/ 6818030 h 6858000"/>
              <a:gd name="connsiteX390" fmla="*/ 2272768 w 7467663"/>
              <a:gd name="connsiteY390" fmla="*/ 6795822 h 6858000"/>
              <a:gd name="connsiteX391" fmla="*/ 2182715 w 7467663"/>
              <a:gd name="connsiteY391" fmla="*/ 6675071 h 6858000"/>
              <a:gd name="connsiteX392" fmla="*/ 2032061 w 7467663"/>
              <a:gd name="connsiteY392" fmla="*/ 6541380 h 6858000"/>
              <a:gd name="connsiteX393" fmla="*/ 2257220 w 7467663"/>
              <a:gd name="connsiteY393" fmla="*/ 6826257 h 6858000"/>
              <a:gd name="connsiteX394" fmla="*/ 2281324 w 7467663"/>
              <a:gd name="connsiteY394" fmla="*/ 6858000 h 6858000"/>
              <a:gd name="connsiteX395" fmla="*/ 2242860 w 7467663"/>
              <a:gd name="connsiteY395" fmla="*/ 6858000 h 6858000"/>
              <a:gd name="connsiteX396" fmla="*/ 2232818 w 7467663"/>
              <a:gd name="connsiteY396" fmla="*/ 6844926 h 6858000"/>
              <a:gd name="connsiteX397" fmla="*/ 1990172 w 7467663"/>
              <a:gd name="connsiteY397" fmla="*/ 6542121 h 6858000"/>
              <a:gd name="connsiteX398" fmla="*/ 2124090 w 7467663"/>
              <a:gd name="connsiteY398" fmla="*/ 6761017 h 6858000"/>
              <a:gd name="connsiteX399" fmla="*/ 2200380 w 7467663"/>
              <a:gd name="connsiteY399" fmla="*/ 6858000 h 6858000"/>
              <a:gd name="connsiteX400" fmla="*/ 2147507 w 7467663"/>
              <a:gd name="connsiteY400" fmla="*/ 6858000 h 6858000"/>
              <a:gd name="connsiteX401" fmla="*/ 2070668 w 7467663"/>
              <a:gd name="connsiteY401" fmla="*/ 6761520 h 6858000"/>
              <a:gd name="connsiteX402" fmla="*/ 1975142 w 7467663"/>
              <a:gd name="connsiteY402" fmla="*/ 6585570 h 6858000"/>
              <a:gd name="connsiteX403" fmla="*/ 2050035 w 7467663"/>
              <a:gd name="connsiteY403" fmla="*/ 6813345 h 6858000"/>
              <a:gd name="connsiteX404" fmla="*/ 2063025 w 7467663"/>
              <a:gd name="connsiteY404" fmla="*/ 6858000 h 6858000"/>
              <a:gd name="connsiteX405" fmla="*/ 2021675 w 7467663"/>
              <a:gd name="connsiteY405" fmla="*/ 6858000 h 6858000"/>
              <a:gd name="connsiteX406" fmla="*/ 2019308 w 7467663"/>
              <a:gd name="connsiteY406" fmla="*/ 6847118 h 6858000"/>
              <a:gd name="connsiteX407" fmla="*/ 1938835 w 7467663"/>
              <a:gd name="connsiteY407" fmla="*/ 6551160 h 6858000"/>
              <a:gd name="connsiteX408" fmla="*/ 1953230 w 7467663"/>
              <a:gd name="connsiteY408" fmla="*/ 6759699 h 6858000"/>
              <a:gd name="connsiteX409" fmla="*/ 1956763 w 7467663"/>
              <a:gd name="connsiteY409" fmla="*/ 6778191 h 6858000"/>
              <a:gd name="connsiteX410" fmla="*/ 1967925 w 7467663"/>
              <a:gd name="connsiteY410" fmla="*/ 6858000 h 6858000"/>
              <a:gd name="connsiteX411" fmla="*/ 1936622 w 7467663"/>
              <a:gd name="connsiteY411" fmla="*/ 6858000 h 6858000"/>
              <a:gd name="connsiteX412" fmla="*/ 1926261 w 7467663"/>
              <a:gd name="connsiteY412" fmla="*/ 6784064 h 6858000"/>
              <a:gd name="connsiteX413" fmla="*/ 1922724 w 7467663"/>
              <a:gd name="connsiteY413" fmla="*/ 6765577 h 6858000"/>
              <a:gd name="connsiteX414" fmla="*/ 1904650 w 7467663"/>
              <a:gd name="connsiteY414" fmla="*/ 6639616 h 6858000"/>
              <a:gd name="connsiteX415" fmla="*/ 1885273 w 7467663"/>
              <a:gd name="connsiteY415" fmla="*/ 6858000 h 6858000"/>
              <a:gd name="connsiteX416" fmla="*/ 1854363 w 7467663"/>
              <a:gd name="connsiteY416" fmla="*/ 6858000 h 6858000"/>
              <a:gd name="connsiteX417" fmla="*/ 1880391 w 7467663"/>
              <a:gd name="connsiteY417" fmla="*/ 6603796 h 6858000"/>
              <a:gd name="connsiteX418" fmla="*/ 1818273 w 7467663"/>
              <a:gd name="connsiteY418" fmla="*/ 6715729 h 6858000"/>
              <a:gd name="connsiteX419" fmla="*/ 1794691 w 7467663"/>
              <a:gd name="connsiteY419" fmla="*/ 6843239 h 6858000"/>
              <a:gd name="connsiteX420" fmla="*/ 1794914 w 7467663"/>
              <a:gd name="connsiteY420" fmla="*/ 6858000 h 6858000"/>
              <a:gd name="connsiteX421" fmla="*/ 1746128 w 7467663"/>
              <a:gd name="connsiteY421" fmla="*/ 6858000 h 6858000"/>
              <a:gd name="connsiteX422" fmla="*/ 1753934 w 7467663"/>
              <a:gd name="connsiteY422" fmla="*/ 6724796 h 6858000"/>
              <a:gd name="connsiteX423" fmla="*/ 1792053 w 7467663"/>
              <a:gd name="connsiteY423" fmla="*/ 6572396 h 6858000"/>
              <a:gd name="connsiteX424" fmla="*/ 1862248 w 7467663"/>
              <a:gd name="connsiteY424" fmla="*/ 6266397 h 6858000"/>
              <a:gd name="connsiteX425" fmla="*/ 1862250 w 7467663"/>
              <a:gd name="connsiteY425" fmla="*/ 6033531 h 6858000"/>
              <a:gd name="connsiteX426" fmla="*/ 1211999 w 7467663"/>
              <a:gd name="connsiteY426" fmla="*/ 6683610 h 6858000"/>
              <a:gd name="connsiteX427" fmla="*/ 1213266 w 7467663"/>
              <a:gd name="connsiteY427" fmla="*/ 6691947 h 6858000"/>
              <a:gd name="connsiteX428" fmla="*/ 1203370 w 7467663"/>
              <a:gd name="connsiteY428" fmla="*/ 6850676 h 6858000"/>
              <a:gd name="connsiteX429" fmla="*/ 1203671 w 7467663"/>
              <a:gd name="connsiteY429" fmla="*/ 6858000 h 6858000"/>
              <a:gd name="connsiteX430" fmla="*/ 1143180 w 7467663"/>
              <a:gd name="connsiteY430" fmla="*/ 6858000 h 6858000"/>
              <a:gd name="connsiteX431" fmla="*/ 1142176 w 7467663"/>
              <a:gd name="connsiteY431" fmla="*/ 6766045 h 6858000"/>
              <a:gd name="connsiteX432" fmla="*/ 1067484 w 7467663"/>
              <a:gd name="connsiteY432" fmla="*/ 6858000 h 6858000"/>
              <a:gd name="connsiteX433" fmla="*/ 953928 w 7467663"/>
              <a:gd name="connsiteY433" fmla="*/ 6858000 h 6858000"/>
              <a:gd name="connsiteX434" fmla="*/ 959715 w 7467663"/>
              <a:gd name="connsiteY434" fmla="*/ 6850185 h 6858000"/>
              <a:gd name="connsiteX435" fmla="*/ 1483788 w 7467663"/>
              <a:gd name="connsiteY435" fmla="*/ 6259174 h 6858000"/>
              <a:gd name="connsiteX436" fmla="*/ 1100671 w 7467663"/>
              <a:gd name="connsiteY436" fmla="*/ 6252137 h 6858000"/>
              <a:gd name="connsiteX437" fmla="*/ 1090144 w 7467663"/>
              <a:gd name="connsiteY437" fmla="*/ 6256748 h 6858000"/>
              <a:gd name="connsiteX438" fmla="*/ 1095872 w 7467663"/>
              <a:gd name="connsiteY438" fmla="*/ 6271892 h 6858000"/>
              <a:gd name="connsiteX439" fmla="*/ 262785 w 7467663"/>
              <a:gd name="connsiteY439" fmla="*/ 6845450 h 6858000"/>
              <a:gd name="connsiteX440" fmla="*/ 209968 w 7467663"/>
              <a:gd name="connsiteY440" fmla="*/ 6770713 h 6858000"/>
              <a:gd name="connsiteX441" fmla="*/ 873460 w 7467663"/>
              <a:gd name="connsiteY441" fmla="*/ 6253768 h 6858000"/>
              <a:gd name="connsiteX442" fmla="*/ 192686 w 7467663"/>
              <a:gd name="connsiteY442" fmla="*/ 5849257 h 6858000"/>
              <a:gd name="connsiteX443" fmla="*/ 4696 w 7467663"/>
              <a:gd name="connsiteY443" fmla="*/ 5697668 h 6858000"/>
              <a:gd name="connsiteX444" fmla="*/ 0 w 7467663"/>
              <a:gd name="connsiteY444" fmla="*/ 5689984 h 6858000"/>
              <a:gd name="connsiteX445" fmla="*/ 0 w 7467663"/>
              <a:gd name="connsiteY445" fmla="*/ 5513472 h 6858000"/>
              <a:gd name="connsiteX446" fmla="*/ 174101 w 7467663"/>
              <a:gd name="connsiteY446" fmla="*/ 5620277 h 6858000"/>
              <a:gd name="connsiteX447" fmla="*/ 891800 w 7467663"/>
              <a:gd name="connsiteY447" fmla="*/ 6036935 h 6858000"/>
              <a:gd name="connsiteX448" fmla="*/ 1072219 w 7467663"/>
              <a:gd name="connsiteY448" fmla="*/ 6169443 h 6858000"/>
              <a:gd name="connsiteX449" fmla="*/ 1074117 w 7467663"/>
              <a:gd name="connsiteY449" fmla="*/ 6170301 h 6858000"/>
              <a:gd name="connsiteX450" fmla="*/ 1083114 w 7467663"/>
              <a:gd name="connsiteY450" fmla="*/ 6174131 h 6858000"/>
              <a:gd name="connsiteX451" fmla="*/ 1543010 w 7467663"/>
              <a:gd name="connsiteY451" fmla="*/ 6191140 h 6858000"/>
              <a:gd name="connsiteX452" fmla="*/ 1551080 w 7467663"/>
              <a:gd name="connsiteY452" fmla="*/ 6195006 h 6858000"/>
              <a:gd name="connsiteX453" fmla="*/ 2345443 w 7467663"/>
              <a:gd name="connsiteY453" fmla="*/ 5549882 h 6858000"/>
              <a:gd name="connsiteX454" fmla="*/ 1721499 w 7467663"/>
              <a:gd name="connsiteY454" fmla="*/ 5599969 h 6858000"/>
              <a:gd name="connsiteX455" fmla="*/ 767716 w 7467663"/>
              <a:gd name="connsiteY455" fmla="*/ 5472768 h 6858000"/>
              <a:gd name="connsiteX456" fmla="*/ 722147 w 7467663"/>
              <a:gd name="connsiteY456" fmla="*/ 5393091 h 6858000"/>
              <a:gd name="connsiteX457" fmla="*/ 1485552 w 7467663"/>
              <a:gd name="connsiteY457" fmla="*/ 5313202 h 6858000"/>
              <a:gd name="connsiteX458" fmla="*/ 2143004 w 7467663"/>
              <a:gd name="connsiteY458" fmla="*/ 5402420 h 6858000"/>
              <a:gd name="connsiteX459" fmla="*/ 1933391 w 7467663"/>
              <a:gd name="connsiteY459" fmla="*/ 5156971 h 6858000"/>
              <a:gd name="connsiteX460" fmla="*/ 1827118 w 7467663"/>
              <a:gd name="connsiteY460" fmla="*/ 4968410 h 6858000"/>
              <a:gd name="connsiteX461" fmla="*/ 1837349 w 7467663"/>
              <a:gd name="connsiteY461" fmla="*/ 4956357 h 6858000"/>
              <a:gd name="connsiteX462" fmla="*/ 2162835 w 7467663"/>
              <a:gd name="connsiteY462" fmla="*/ 5187853 h 6858000"/>
              <a:gd name="connsiteX463" fmla="*/ 2257167 w 7467663"/>
              <a:gd name="connsiteY463" fmla="*/ 5462123 h 6858000"/>
              <a:gd name="connsiteX464" fmla="*/ 2261598 w 7467663"/>
              <a:gd name="connsiteY464" fmla="*/ 5467998 h 6858000"/>
              <a:gd name="connsiteX465" fmla="*/ 2437177 w 7467663"/>
              <a:gd name="connsiteY465" fmla="*/ 5479608 h 6858000"/>
              <a:gd name="connsiteX466" fmla="*/ 2445247 w 7467663"/>
              <a:gd name="connsiteY466" fmla="*/ 5483476 h 6858000"/>
              <a:gd name="connsiteX467" fmla="*/ 2743626 w 7467663"/>
              <a:gd name="connsiteY467" fmla="*/ 5304819 h 6858000"/>
              <a:gd name="connsiteX468" fmla="*/ 3048102 w 7467663"/>
              <a:gd name="connsiteY468" fmla="*/ 5150595 h 6858000"/>
              <a:gd name="connsiteX469" fmla="*/ 1799414 w 7467663"/>
              <a:gd name="connsiteY469" fmla="*/ 4694732 h 6858000"/>
              <a:gd name="connsiteX470" fmla="*/ 1771735 w 7467663"/>
              <a:gd name="connsiteY470" fmla="*/ 4619929 h 6858000"/>
              <a:gd name="connsiteX471" fmla="*/ 3104273 w 7467663"/>
              <a:gd name="connsiteY471" fmla="*/ 5076159 h 6858000"/>
              <a:gd name="connsiteX472" fmla="*/ 3113245 w 7467663"/>
              <a:gd name="connsiteY472" fmla="*/ 5090705 h 6858000"/>
              <a:gd name="connsiteX473" fmla="*/ 3126294 w 7467663"/>
              <a:gd name="connsiteY473" fmla="*/ 5114400 h 6858000"/>
              <a:gd name="connsiteX474" fmla="*/ 3937433 w 7467663"/>
              <a:gd name="connsiteY474" fmla="*/ 4830473 h 6858000"/>
              <a:gd name="connsiteX475" fmla="*/ 3590475 w 7467663"/>
              <a:gd name="connsiteY475" fmla="*/ 4597974 h 6858000"/>
              <a:gd name="connsiteX476" fmla="*/ 3100264 w 7467663"/>
              <a:gd name="connsiteY476" fmla="*/ 4579845 h 6858000"/>
              <a:gd name="connsiteX477" fmla="*/ 2183576 w 7467663"/>
              <a:gd name="connsiteY477" fmla="*/ 4227150 h 6858000"/>
              <a:gd name="connsiteX478" fmla="*/ 2151029 w 7467663"/>
              <a:gd name="connsiteY478" fmla="*/ 4146947 h 6858000"/>
              <a:gd name="connsiteX479" fmla="*/ 3563434 w 7467663"/>
              <a:gd name="connsiteY479" fmla="*/ 4469115 h 6858000"/>
              <a:gd name="connsiteX480" fmla="*/ 3177952 w 7467663"/>
              <a:gd name="connsiteY480" fmla="*/ 3657386 h 6858000"/>
              <a:gd name="connsiteX481" fmla="*/ 3189263 w 7467663"/>
              <a:gd name="connsiteY481" fmla="*/ 3625726 h 6858000"/>
              <a:gd name="connsiteX482" fmla="*/ 3560912 w 7467663"/>
              <a:gd name="connsiteY482" fmla="*/ 4079863 h 6858000"/>
              <a:gd name="connsiteX483" fmla="*/ 3626636 w 7467663"/>
              <a:gd name="connsiteY483" fmla="*/ 4512230 h 6858000"/>
              <a:gd name="connsiteX484" fmla="*/ 3653088 w 7467663"/>
              <a:gd name="connsiteY484" fmla="*/ 4521417 h 6858000"/>
              <a:gd name="connsiteX485" fmla="*/ 3988128 w 7467663"/>
              <a:gd name="connsiteY485" fmla="*/ 4817267 h 6858000"/>
              <a:gd name="connsiteX486" fmla="*/ 4830582 w 7467663"/>
              <a:gd name="connsiteY486" fmla="*/ 4676000 h 6858000"/>
              <a:gd name="connsiteX487" fmla="*/ 4830100 w 7467663"/>
              <a:gd name="connsiteY487" fmla="*/ 4675554 h 6858000"/>
              <a:gd name="connsiteX488" fmla="*/ 4036318 w 7467663"/>
              <a:gd name="connsiteY488" fmla="*/ 4147013 h 6858000"/>
              <a:gd name="connsiteX489" fmla="*/ 3432098 w 7467663"/>
              <a:gd name="connsiteY489" fmla="*/ 3537312 h 6858000"/>
              <a:gd name="connsiteX490" fmla="*/ 3446761 w 7467663"/>
              <a:gd name="connsiteY490" fmla="*/ 3461278 h 6858000"/>
              <a:gd name="connsiteX491" fmla="*/ 4419733 w 7467663"/>
              <a:gd name="connsiteY491" fmla="*/ 3963555 h 6858000"/>
              <a:gd name="connsiteX492" fmla="*/ 4781371 w 7467663"/>
              <a:gd name="connsiteY492" fmla="*/ 4458604 h 6858000"/>
              <a:gd name="connsiteX493" fmla="*/ 4780440 w 7467663"/>
              <a:gd name="connsiteY493" fmla="*/ 4470290 h 6858000"/>
              <a:gd name="connsiteX494" fmla="*/ 4898954 w 7467663"/>
              <a:gd name="connsiteY494" fmla="*/ 4662092 h 6858000"/>
              <a:gd name="connsiteX495" fmla="*/ 4900699 w 7467663"/>
              <a:gd name="connsiteY495" fmla="*/ 4670867 h 6858000"/>
              <a:gd name="connsiteX496" fmla="*/ 5714511 w 7467663"/>
              <a:gd name="connsiteY496" fmla="*/ 4663483 h 6858000"/>
              <a:gd name="connsiteX497" fmla="*/ 5464793 w 7467663"/>
              <a:gd name="connsiteY497" fmla="*/ 4393556 h 6858000"/>
              <a:gd name="connsiteX498" fmla="*/ 5461897 w 7467663"/>
              <a:gd name="connsiteY498" fmla="*/ 4390879 h 6858000"/>
              <a:gd name="connsiteX499" fmla="*/ 4294126 w 7467663"/>
              <a:gd name="connsiteY499" fmla="*/ 3303048 h 6858000"/>
              <a:gd name="connsiteX500" fmla="*/ 4305321 w 7467663"/>
              <a:gd name="connsiteY500" fmla="*/ 3256953 h 6858000"/>
              <a:gd name="connsiteX501" fmla="*/ 4949299 w 7467663"/>
              <a:gd name="connsiteY501" fmla="*/ 3766336 h 6858000"/>
              <a:gd name="connsiteX502" fmla="*/ 5291452 w 7467663"/>
              <a:gd name="connsiteY502" fmla="*/ 4076801 h 6858000"/>
              <a:gd name="connsiteX503" fmla="*/ 5434998 w 7467663"/>
              <a:gd name="connsiteY503" fmla="*/ 4254100 h 6858000"/>
              <a:gd name="connsiteX504" fmla="*/ 5351015 w 7467663"/>
              <a:gd name="connsiteY504" fmla="*/ 3760989 h 6858000"/>
              <a:gd name="connsiteX505" fmla="*/ 5413780 w 7467663"/>
              <a:gd name="connsiteY505" fmla="*/ 2966265 h 6858000"/>
              <a:gd name="connsiteX506" fmla="*/ 5425627 w 7467663"/>
              <a:gd name="connsiteY506" fmla="*/ 2954192 h 6858000"/>
              <a:gd name="connsiteX507" fmla="*/ 6604735 w 7467663"/>
              <a:gd name="connsiteY507" fmla="*/ 2041381 h 6858000"/>
              <a:gd name="connsiteX508" fmla="*/ 7204487 w 7467663"/>
              <a:gd name="connsiteY508" fmla="*/ 2742112 h 6858000"/>
              <a:gd name="connsiteX509" fmla="*/ 7131592 w 7467663"/>
              <a:gd name="connsiteY509" fmla="*/ 2672096 h 6858000"/>
              <a:gd name="connsiteX510" fmla="*/ 6996344 w 7467663"/>
              <a:gd name="connsiteY510" fmla="*/ 2518310 h 6858000"/>
              <a:gd name="connsiteX511" fmla="*/ 6735495 w 7467663"/>
              <a:gd name="connsiteY511" fmla="*/ 2196890 h 6858000"/>
              <a:gd name="connsiteX512" fmla="*/ 6721901 w 7467663"/>
              <a:gd name="connsiteY512" fmla="*/ 2179274 h 6858000"/>
              <a:gd name="connsiteX513" fmla="*/ 6604735 w 7467663"/>
              <a:gd name="connsiteY513" fmla="*/ 2041381 h 6858000"/>
              <a:gd name="connsiteX514" fmla="*/ 6591670 w 7467663"/>
              <a:gd name="connsiteY514" fmla="*/ 1988277 h 6858000"/>
              <a:gd name="connsiteX515" fmla="*/ 6747349 w 7467663"/>
              <a:gd name="connsiteY515" fmla="*/ 2160069 h 6858000"/>
              <a:gd name="connsiteX516" fmla="*/ 6760943 w 7467663"/>
              <a:gd name="connsiteY516" fmla="*/ 2177686 h 6858000"/>
              <a:gd name="connsiteX517" fmla="*/ 7021065 w 7467663"/>
              <a:gd name="connsiteY517" fmla="*/ 2498102 h 6858000"/>
              <a:gd name="connsiteX518" fmla="*/ 7155223 w 7467663"/>
              <a:gd name="connsiteY518" fmla="*/ 2650386 h 6858000"/>
              <a:gd name="connsiteX519" fmla="*/ 7203167 w 7467663"/>
              <a:gd name="connsiteY519" fmla="*/ 2697288 h 6858000"/>
              <a:gd name="connsiteX520" fmla="*/ 6937703 w 7467663"/>
              <a:gd name="connsiteY520" fmla="*/ 2321981 h 6858000"/>
              <a:gd name="connsiteX521" fmla="*/ 6591670 w 7467663"/>
              <a:gd name="connsiteY521" fmla="*/ 1988277 h 6858000"/>
              <a:gd name="connsiteX522" fmla="*/ 5798671 w 7467663"/>
              <a:gd name="connsiteY522" fmla="*/ 1981601 h 6858000"/>
              <a:gd name="connsiteX523" fmla="*/ 5754709 w 7467663"/>
              <a:gd name="connsiteY523" fmla="*/ 2071454 h 6858000"/>
              <a:gd name="connsiteX524" fmla="*/ 5763044 w 7467663"/>
              <a:gd name="connsiteY524" fmla="*/ 2842206 h 6858000"/>
              <a:gd name="connsiteX525" fmla="*/ 5764974 w 7467663"/>
              <a:gd name="connsiteY525" fmla="*/ 2799609 h 6858000"/>
              <a:gd name="connsiteX526" fmla="*/ 5767665 w 7467663"/>
              <a:gd name="connsiteY526" fmla="*/ 2666409 h 6858000"/>
              <a:gd name="connsiteX527" fmla="*/ 5763055 w 7467663"/>
              <a:gd name="connsiteY527" fmla="*/ 2579705 h 6858000"/>
              <a:gd name="connsiteX528" fmla="*/ 5758079 w 7467663"/>
              <a:gd name="connsiteY528" fmla="*/ 2492508 h 6858000"/>
              <a:gd name="connsiteX529" fmla="*/ 5779325 w 7467663"/>
              <a:gd name="connsiteY529" fmla="*/ 2197069 h 6858000"/>
              <a:gd name="connsiteX530" fmla="*/ 5798671 w 7467663"/>
              <a:gd name="connsiteY530" fmla="*/ 1981601 h 6858000"/>
              <a:gd name="connsiteX531" fmla="*/ 5829202 w 7467663"/>
              <a:gd name="connsiteY531" fmla="*/ 1971679 h 6858000"/>
              <a:gd name="connsiteX532" fmla="*/ 5809558 w 7467663"/>
              <a:gd name="connsiteY532" fmla="*/ 2198043 h 6858000"/>
              <a:gd name="connsiteX533" fmla="*/ 5788653 w 7467663"/>
              <a:gd name="connsiteY533" fmla="*/ 2489430 h 6858000"/>
              <a:gd name="connsiteX534" fmla="*/ 5793439 w 7467663"/>
              <a:gd name="connsiteY534" fmla="*/ 2575235 h 6858000"/>
              <a:gd name="connsiteX535" fmla="*/ 5796837 w 7467663"/>
              <a:gd name="connsiteY535" fmla="*/ 2637633 h 6858000"/>
              <a:gd name="connsiteX536" fmla="*/ 5818614 w 7467663"/>
              <a:gd name="connsiteY536" fmla="*/ 2473055 h 6858000"/>
              <a:gd name="connsiteX537" fmla="*/ 5829202 w 7467663"/>
              <a:gd name="connsiteY537" fmla="*/ 1971679 h 6858000"/>
              <a:gd name="connsiteX538" fmla="*/ 5911389 w 7467663"/>
              <a:gd name="connsiteY538" fmla="*/ 1898371 h 6858000"/>
              <a:gd name="connsiteX539" fmla="*/ 6237627 w 7467663"/>
              <a:gd name="connsiteY539" fmla="*/ 2231921 h 6858000"/>
              <a:gd name="connsiteX540" fmla="*/ 5911389 w 7467663"/>
              <a:gd name="connsiteY540" fmla="*/ 1898371 h 6858000"/>
              <a:gd name="connsiteX541" fmla="*/ 6944437 w 7467663"/>
              <a:gd name="connsiteY541" fmla="*/ 1575402 h 6858000"/>
              <a:gd name="connsiteX542" fmla="*/ 6304730 w 7467663"/>
              <a:gd name="connsiteY542" fmla="*/ 1766654 h 6858000"/>
              <a:gd name="connsiteX543" fmla="*/ 6944437 w 7467663"/>
              <a:gd name="connsiteY543" fmla="*/ 1575402 h 6858000"/>
              <a:gd name="connsiteX544" fmla="*/ 7019523 w 7467663"/>
              <a:gd name="connsiteY544" fmla="*/ 1519450 h 6858000"/>
              <a:gd name="connsiteX545" fmla="*/ 6298091 w 7467663"/>
              <a:gd name="connsiteY545" fmla="*/ 1737122 h 6858000"/>
              <a:gd name="connsiteX546" fmla="*/ 7019523 w 7467663"/>
              <a:gd name="connsiteY546" fmla="*/ 1519450 h 6858000"/>
              <a:gd name="connsiteX547" fmla="*/ 2399523 w 7467663"/>
              <a:gd name="connsiteY547" fmla="*/ 1428234 h 6858000"/>
              <a:gd name="connsiteX548" fmla="*/ 2224982 w 7467663"/>
              <a:gd name="connsiteY548" fmla="*/ 1826201 h 6858000"/>
              <a:gd name="connsiteX549" fmla="*/ 2096099 w 7467663"/>
              <a:gd name="connsiteY549" fmla="*/ 2345900 h 6858000"/>
              <a:gd name="connsiteX550" fmla="*/ 2283317 w 7467663"/>
              <a:gd name="connsiteY550" fmla="*/ 1796925 h 6858000"/>
              <a:gd name="connsiteX551" fmla="*/ 2399523 w 7467663"/>
              <a:gd name="connsiteY551" fmla="*/ 1428234 h 6858000"/>
              <a:gd name="connsiteX552" fmla="*/ 2448558 w 7467663"/>
              <a:gd name="connsiteY552" fmla="*/ 1373435 h 6858000"/>
              <a:gd name="connsiteX553" fmla="*/ 2312521 w 7467663"/>
              <a:gd name="connsiteY553" fmla="*/ 1806140 h 6858000"/>
              <a:gd name="connsiteX554" fmla="*/ 2127533 w 7467663"/>
              <a:gd name="connsiteY554" fmla="*/ 2348380 h 6858000"/>
              <a:gd name="connsiteX555" fmla="*/ 2358080 w 7467663"/>
              <a:gd name="connsiteY555" fmla="*/ 1866134 h 6858000"/>
              <a:gd name="connsiteX556" fmla="*/ 2407436 w 7467663"/>
              <a:gd name="connsiteY556" fmla="*/ 1651070 h 6858000"/>
              <a:gd name="connsiteX557" fmla="*/ 2448558 w 7467663"/>
              <a:gd name="connsiteY557" fmla="*/ 1373435 h 6858000"/>
              <a:gd name="connsiteX558" fmla="*/ 278707 w 7467663"/>
              <a:gd name="connsiteY558" fmla="*/ 1352270 h 6858000"/>
              <a:gd name="connsiteX559" fmla="*/ 321570 w 7467663"/>
              <a:gd name="connsiteY559" fmla="*/ 1861610 h 6858000"/>
              <a:gd name="connsiteX560" fmla="*/ 294281 w 7467663"/>
              <a:gd name="connsiteY560" fmla="*/ 1440658 h 6858000"/>
              <a:gd name="connsiteX561" fmla="*/ 278707 w 7467663"/>
              <a:gd name="connsiteY561" fmla="*/ 1352270 h 6858000"/>
              <a:gd name="connsiteX562" fmla="*/ 1423821 w 7467663"/>
              <a:gd name="connsiteY562" fmla="*/ 1351958 h 6858000"/>
              <a:gd name="connsiteX563" fmla="*/ 1638521 w 7467663"/>
              <a:gd name="connsiteY563" fmla="*/ 1908470 h 6858000"/>
              <a:gd name="connsiteX564" fmla="*/ 1754199 w 7467663"/>
              <a:gd name="connsiteY564" fmla="*/ 2149284 h 6858000"/>
              <a:gd name="connsiteX565" fmla="*/ 1908359 w 7467663"/>
              <a:gd name="connsiteY565" fmla="*/ 2364988 h 6858000"/>
              <a:gd name="connsiteX566" fmla="*/ 1647661 w 7467663"/>
              <a:gd name="connsiteY566" fmla="*/ 1825945 h 6858000"/>
              <a:gd name="connsiteX567" fmla="*/ 1423821 w 7467663"/>
              <a:gd name="connsiteY567" fmla="*/ 1351958 h 6858000"/>
              <a:gd name="connsiteX568" fmla="*/ 1431890 w 7467663"/>
              <a:gd name="connsiteY568" fmla="*/ 1306475 h 6858000"/>
              <a:gd name="connsiteX569" fmla="*/ 1507597 w 7467663"/>
              <a:gd name="connsiteY569" fmla="*/ 1446132 h 6858000"/>
              <a:gd name="connsiteX570" fmla="*/ 1674586 w 7467663"/>
              <a:gd name="connsiteY570" fmla="*/ 1813832 h 6858000"/>
              <a:gd name="connsiteX571" fmla="*/ 1815950 w 7467663"/>
              <a:gd name="connsiteY571" fmla="*/ 2128564 h 6858000"/>
              <a:gd name="connsiteX572" fmla="*/ 1984242 w 7467663"/>
              <a:gd name="connsiteY572" fmla="*/ 2430829 h 6858000"/>
              <a:gd name="connsiteX573" fmla="*/ 2014023 w 7467663"/>
              <a:gd name="connsiteY573" fmla="*/ 2450995 h 6858000"/>
              <a:gd name="connsiteX574" fmla="*/ 1747337 w 7467663"/>
              <a:gd name="connsiteY574" fmla="*/ 1855264 h 6858000"/>
              <a:gd name="connsiteX575" fmla="*/ 1533749 w 7467663"/>
              <a:gd name="connsiteY575" fmla="*/ 1478656 h 6858000"/>
              <a:gd name="connsiteX576" fmla="*/ 1431890 w 7467663"/>
              <a:gd name="connsiteY576" fmla="*/ 1306475 h 6858000"/>
              <a:gd name="connsiteX577" fmla="*/ 5052692 w 7467663"/>
              <a:gd name="connsiteY577" fmla="*/ 1292994 h 6858000"/>
              <a:gd name="connsiteX578" fmla="*/ 5200661 w 7467663"/>
              <a:gd name="connsiteY578" fmla="*/ 1635186 h 6858000"/>
              <a:gd name="connsiteX579" fmla="*/ 5297138 w 7467663"/>
              <a:gd name="connsiteY579" fmla="*/ 1906351 h 6858000"/>
              <a:gd name="connsiteX580" fmla="*/ 5052692 w 7467663"/>
              <a:gd name="connsiteY580" fmla="*/ 1292994 h 6858000"/>
              <a:gd name="connsiteX581" fmla="*/ 5009948 w 7467663"/>
              <a:gd name="connsiteY581" fmla="*/ 1273619 h 6858000"/>
              <a:gd name="connsiteX582" fmla="*/ 5121777 w 7467663"/>
              <a:gd name="connsiteY582" fmla="*/ 1654213 h 6858000"/>
              <a:gd name="connsiteX583" fmla="*/ 5293545 w 7467663"/>
              <a:gd name="connsiteY583" fmla="*/ 2072247 h 6858000"/>
              <a:gd name="connsiteX584" fmla="*/ 5294042 w 7467663"/>
              <a:gd name="connsiteY584" fmla="*/ 2065019 h 6858000"/>
              <a:gd name="connsiteX585" fmla="*/ 5171936 w 7467663"/>
              <a:gd name="connsiteY585" fmla="*/ 1647613 h 6858000"/>
              <a:gd name="connsiteX586" fmla="*/ 5009948 w 7467663"/>
              <a:gd name="connsiteY586" fmla="*/ 1273619 h 6858000"/>
              <a:gd name="connsiteX587" fmla="*/ 655236 w 7467663"/>
              <a:gd name="connsiteY587" fmla="*/ 1268632 h 6858000"/>
              <a:gd name="connsiteX588" fmla="*/ 839521 w 7467663"/>
              <a:gd name="connsiteY588" fmla="*/ 1685315 h 6858000"/>
              <a:gd name="connsiteX589" fmla="*/ 1109416 w 7467663"/>
              <a:gd name="connsiteY589" fmla="*/ 2061663 h 6858000"/>
              <a:gd name="connsiteX590" fmla="*/ 1298300 w 7467663"/>
              <a:gd name="connsiteY590" fmla="*/ 2247742 h 6858000"/>
              <a:gd name="connsiteX591" fmla="*/ 1125871 w 7467663"/>
              <a:gd name="connsiteY591" fmla="*/ 1989513 h 6858000"/>
              <a:gd name="connsiteX592" fmla="*/ 981574 w 7467663"/>
              <a:gd name="connsiteY592" fmla="*/ 1783157 h 6858000"/>
              <a:gd name="connsiteX593" fmla="*/ 922198 w 7467663"/>
              <a:gd name="connsiteY593" fmla="*/ 1677437 h 6858000"/>
              <a:gd name="connsiteX594" fmla="*/ 869293 w 7467663"/>
              <a:gd name="connsiteY594" fmla="*/ 1583214 h 6858000"/>
              <a:gd name="connsiteX595" fmla="*/ 751431 w 7467663"/>
              <a:gd name="connsiteY595" fmla="*/ 1405731 h 6858000"/>
              <a:gd name="connsiteX596" fmla="*/ 655236 w 7467663"/>
              <a:gd name="connsiteY596" fmla="*/ 1268632 h 6858000"/>
              <a:gd name="connsiteX597" fmla="*/ 6516292 w 7467663"/>
              <a:gd name="connsiteY597" fmla="*/ 1263064 h 6858000"/>
              <a:gd name="connsiteX598" fmla="*/ 5736320 w 7467663"/>
              <a:gd name="connsiteY598" fmla="*/ 1501803 h 6858000"/>
              <a:gd name="connsiteX599" fmla="*/ 6516292 w 7467663"/>
              <a:gd name="connsiteY599" fmla="*/ 1263064 h 6858000"/>
              <a:gd name="connsiteX600" fmla="*/ 291466 w 7467663"/>
              <a:gd name="connsiteY600" fmla="*/ 1250369 h 6858000"/>
              <a:gd name="connsiteX601" fmla="*/ 323180 w 7467663"/>
              <a:gd name="connsiteY601" fmla="*/ 1435283 h 6858000"/>
              <a:gd name="connsiteX602" fmla="*/ 349381 w 7467663"/>
              <a:gd name="connsiteY602" fmla="*/ 1875041 h 6858000"/>
              <a:gd name="connsiteX603" fmla="*/ 374363 w 7467663"/>
              <a:gd name="connsiteY603" fmla="*/ 1506494 h 6858000"/>
              <a:gd name="connsiteX604" fmla="*/ 302168 w 7467663"/>
              <a:gd name="connsiteY604" fmla="*/ 1274495 h 6858000"/>
              <a:gd name="connsiteX605" fmla="*/ 291466 w 7467663"/>
              <a:gd name="connsiteY605" fmla="*/ 1250369 h 6858000"/>
              <a:gd name="connsiteX606" fmla="*/ 678222 w 7467663"/>
              <a:gd name="connsiteY606" fmla="*/ 1248670 h 6858000"/>
              <a:gd name="connsiteX607" fmla="*/ 775536 w 7467663"/>
              <a:gd name="connsiteY607" fmla="*/ 1388015 h 6858000"/>
              <a:gd name="connsiteX608" fmla="*/ 894529 w 7467663"/>
              <a:gd name="connsiteY608" fmla="*/ 1567739 h 6858000"/>
              <a:gd name="connsiteX609" fmla="*/ 948000 w 7467663"/>
              <a:gd name="connsiteY609" fmla="*/ 1663088 h 6858000"/>
              <a:gd name="connsiteX610" fmla="*/ 1006812 w 7467663"/>
              <a:gd name="connsiteY610" fmla="*/ 1767683 h 6858000"/>
              <a:gd name="connsiteX611" fmla="*/ 1149133 w 7467663"/>
              <a:gd name="connsiteY611" fmla="*/ 1971513 h 6858000"/>
              <a:gd name="connsiteX612" fmla="*/ 1333952 w 7467663"/>
              <a:gd name="connsiteY612" fmla="*/ 2251620 h 6858000"/>
              <a:gd name="connsiteX613" fmla="*/ 1337329 w 7467663"/>
              <a:gd name="connsiteY613" fmla="*/ 2258350 h 6858000"/>
              <a:gd name="connsiteX614" fmla="*/ 1014726 w 7467663"/>
              <a:gd name="connsiteY614" fmla="*/ 1615556 h 6858000"/>
              <a:gd name="connsiteX615" fmla="*/ 678222 w 7467663"/>
              <a:gd name="connsiteY615" fmla="*/ 1248670 h 6858000"/>
              <a:gd name="connsiteX616" fmla="*/ 6691602 w 7467663"/>
              <a:gd name="connsiteY616" fmla="*/ 1140573 h 6858000"/>
              <a:gd name="connsiteX617" fmla="*/ 6571100 w 7467663"/>
              <a:gd name="connsiteY617" fmla="*/ 1183662 h 6858000"/>
              <a:gd name="connsiteX618" fmla="*/ 6241687 w 7467663"/>
              <a:gd name="connsiteY618" fmla="*/ 1257600 h 6858000"/>
              <a:gd name="connsiteX619" fmla="*/ 5693009 w 7467663"/>
              <a:gd name="connsiteY619" fmla="*/ 1478256 h 6858000"/>
              <a:gd name="connsiteX620" fmla="*/ 6548420 w 7467663"/>
              <a:gd name="connsiteY620" fmla="*/ 1214599 h 6858000"/>
              <a:gd name="connsiteX621" fmla="*/ 6605473 w 7467663"/>
              <a:gd name="connsiteY621" fmla="*/ 1184686 h 6858000"/>
              <a:gd name="connsiteX622" fmla="*/ 6691602 w 7467663"/>
              <a:gd name="connsiteY622" fmla="*/ 1140573 h 6858000"/>
              <a:gd name="connsiteX623" fmla="*/ 4002475 w 7467663"/>
              <a:gd name="connsiteY623" fmla="*/ 1037802 h 6858000"/>
              <a:gd name="connsiteX624" fmla="*/ 4000324 w 7467663"/>
              <a:gd name="connsiteY624" fmla="*/ 1039362 h 6858000"/>
              <a:gd name="connsiteX625" fmla="*/ 4002862 w 7467663"/>
              <a:gd name="connsiteY625" fmla="*/ 1042866 h 6858000"/>
              <a:gd name="connsiteX626" fmla="*/ 4002475 w 7467663"/>
              <a:gd name="connsiteY626" fmla="*/ 1037802 h 6858000"/>
              <a:gd name="connsiteX627" fmla="*/ 506322 w 7467663"/>
              <a:gd name="connsiteY627" fmla="*/ 1020997 h 6858000"/>
              <a:gd name="connsiteX628" fmla="*/ 533068 w 7467663"/>
              <a:gd name="connsiteY628" fmla="*/ 1029409 h 6858000"/>
              <a:gd name="connsiteX629" fmla="*/ 1232525 w 7467663"/>
              <a:gd name="connsiteY629" fmla="*/ 1804675 h 6858000"/>
              <a:gd name="connsiteX630" fmla="*/ 1388858 w 7467663"/>
              <a:gd name="connsiteY630" fmla="*/ 2368011 h 6858000"/>
              <a:gd name="connsiteX631" fmla="*/ 1384098 w 7467663"/>
              <a:gd name="connsiteY631" fmla="*/ 2378125 h 6858000"/>
              <a:gd name="connsiteX632" fmla="*/ 1425393 w 7467663"/>
              <a:gd name="connsiteY632" fmla="*/ 2589124 h 6858000"/>
              <a:gd name="connsiteX633" fmla="*/ 1424001 w 7467663"/>
              <a:gd name="connsiteY633" fmla="*/ 2597541 h 6858000"/>
              <a:gd name="connsiteX634" fmla="*/ 2152729 w 7467663"/>
              <a:gd name="connsiteY634" fmla="*/ 2864487 h 6858000"/>
              <a:gd name="connsiteX635" fmla="*/ 2020609 w 7467663"/>
              <a:gd name="connsiteY635" fmla="*/ 2539671 h 6858000"/>
              <a:gd name="connsiteX636" fmla="*/ 2018920 w 7467663"/>
              <a:gd name="connsiteY636" fmla="*/ 2536309 h 6858000"/>
              <a:gd name="connsiteX637" fmla="*/ 1342441 w 7467663"/>
              <a:gd name="connsiteY637" fmla="*/ 1173017 h 6858000"/>
              <a:gd name="connsiteX638" fmla="*/ 1367925 w 7467663"/>
              <a:gd name="connsiteY638" fmla="*/ 1135648 h 6858000"/>
              <a:gd name="connsiteX639" fmla="*/ 1771401 w 7467663"/>
              <a:gd name="connsiteY639" fmla="*/ 1806673 h 6858000"/>
              <a:gd name="connsiteX640" fmla="*/ 1972385 w 7467663"/>
              <a:gd name="connsiteY640" fmla="*/ 2198735 h 6858000"/>
              <a:gd name="connsiteX641" fmla="*/ 2040892 w 7467663"/>
              <a:gd name="connsiteY641" fmla="*/ 2405205 h 6858000"/>
              <a:gd name="connsiteX642" fmla="*/ 2131689 w 7467663"/>
              <a:gd name="connsiteY642" fmla="*/ 1936926 h 6858000"/>
              <a:gd name="connsiteX643" fmla="*/ 2454820 w 7467663"/>
              <a:gd name="connsiteY643" fmla="*/ 1248808 h 6858000"/>
              <a:gd name="connsiteX644" fmla="*/ 2492512 w 7467663"/>
              <a:gd name="connsiteY644" fmla="*/ 1302920 h 6858000"/>
              <a:gd name="connsiteX645" fmla="*/ 2081216 w 7467663"/>
              <a:gd name="connsiteY645" fmla="*/ 2527513 h 6858000"/>
              <a:gd name="connsiteX646" fmla="*/ 2081211 w 7467663"/>
              <a:gd name="connsiteY646" fmla="*/ 2528916 h 6858000"/>
              <a:gd name="connsiteX647" fmla="*/ 2199067 w 7467663"/>
              <a:gd name="connsiteY647" fmla="*/ 2884061 h 6858000"/>
              <a:gd name="connsiteX648" fmla="*/ 3192586 w 7467663"/>
              <a:gd name="connsiteY648" fmla="*/ 3411496 h 6858000"/>
              <a:gd name="connsiteX649" fmla="*/ 3182620 w 7467663"/>
              <a:gd name="connsiteY649" fmla="*/ 3483279 h 6858000"/>
              <a:gd name="connsiteX650" fmla="*/ 2435119 w 7467663"/>
              <a:gd name="connsiteY650" fmla="*/ 3080173 h 6858000"/>
              <a:gd name="connsiteX651" fmla="*/ 2410152 w 7467663"/>
              <a:gd name="connsiteY651" fmla="*/ 3063751 h 6858000"/>
              <a:gd name="connsiteX652" fmla="*/ 2408099 w 7467663"/>
              <a:gd name="connsiteY652" fmla="*/ 3064403 h 6858000"/>
              <a:gd name="connsiteX653" fmla="*/ 2407218 w 7467663"/>
              <a:gd name="connsiteY653" fmla="*/ 3070324 h 6858000"/>
              <a:gd name="connsiteX654" fmla="*/ 2380138 w 7467663"/>
              <a:gd name="connsiteY654" fmla="*/ 3099341 h 6858000"/>
              <a:gd name="connsiteX655" fmla="*/ 1765923 w 7467663"/>
              <a:gd name="connsiteY655" fmla="*/ 3581043 h 6858000"/>
              <a:gd name="connsiteX656" fmla="*/ 1702258 w 7467663"/>
              <a:gd name="connsiteY656" fmla="*/ 3612286 h 6858000"/>
              <a:gd name="connsiteX657" fmla="*/ 1538370 w 7467663"/>
              <a:gd name="connsiteY657" fmla="*/ 3811804 h 6858000"/>
              <a:gd name="connsiteX658" fmla="*/ 542867 w 7467663"/>
              <a:gd name="connsiteY658" fmla="*/ 4944092 h 6858000"/>
              <a:gd name="connsiteX659" fmla="*/ 515800 w 7467663"/>
              <a:gd name="connsiteY659" fmla="*/ 4862180 h 6858000"/>
              <a:gd name="connsiteX660" fmla="*/ 909145 w 7467663"/>
              <a:gd name="connsiteY660" fmla="*/ 4199225 h 6858000"/>
              <a:gd name="connsiteX661" fmla="*/ 1214067 w 7467663"/>
              <a:gd name="connsiteY661" fmla="*/ 3908561 h 6858000"/>
              <a:gd name="connsiteX662" fmla="*/ 640967 w 7467663"/>
              <a:gd name="connsiteY662" fmla="*/ 4105601 h 6858000"/>
              <a:gd name="connsiteX663" fmla="*/ 112563 w 7467663"/>
              <a:gd name="connsiteY663" fmla="*/ 4396952 h 6858000"/>
              <a:gd name="connsiteX664" fmla="*/ 0 w 7467663"/>
              <a:gd name="connsiteY664" fmla="*/ 4466006 h 6858000"/>
              <a:gd name="connsiteX665" fmla="*/ 0 w 7467663"/>
              <a:gd name="connsiteY665" fmla="*/ 4233763 h 6858000"/>
              <a:gd name="connsiteX666" fmla="*/ 36881 w 7467663"/>
              <a:gd name="connsiteY666" fmla="*/ 4200118 h 6858000"/>
              <a:gd name="connsiteX667" fmla="*/ 910534 w 7467663"/>
              <a:gd name="connsiteY667" fmla="*/ 3629753 h 6858000"/>
              <a:gd name="connsiteX668" fmla="*/ 1578717 w 7467663"/>
              <a:gd name="connsiteY668" fmla="*/ 3575982 h 6858000"/>
              <a:gd name="connsiteX669" fmla="*/ 2338780 w 7467663"/>
              <a:gd name="connsiteY669" fmla="*/ 3033725 h 6858000"/>
              <a:gd name="connsiteX670" fmla="*/ 1807991 w 7467663"/>
              <a:gd name="connsiteY670" fmla="*/ 2807184 h 6858000"/>
              <a:gd name="connsiteX671" fmla="*/ 1416358 w 7467663"/>
              <a:gd name="connsiteY671" fmla="*/ 3112571 h 6858000"/>
              <a:gd name="connsiteX672" fmla="*/ 939066 w 7467663"/>
              <a:gd name="connsiteY672" fmla="*/ 3378798 h 6858000"/>
              <a:gd name="connsiteX673" fmla="*/ 115099 w 7467663"/>
              <a:gd name="connsiteY673" fmla="*/ 3607650 h 6858000"/>
              <a:gd name="connsiteX674" fmla="*/ 97284 w 7467663"/>
              <a:gd name="connsiteY674" fmla="*/ 3520393 h 6858000"/>
              <a:gd name="connsiteX675" fmla="*/ 922050 w 7467663"/>
              <a:gd name="connsiteY675" fmla="*/ 3074867 h 6858000"/>
              <a:gd name="connsiteX676" fmla="*/ 1405265 w 7467663"/>
              <a:gd name="connsiteY676" fmla="*/ 3016319 h 6858000"/>
              <a:gd name="connsiteX677" fmla="*/ 1407512 w 7467663"/>
              <a:gd name="connsiteY677" fmla="*/ 3018001 h 6858000"/>
              <a:gd name="connsiteX678" fmla="*/ 1726266 w 7467663"/>
              <a:gd name="connsiteY678" fmla="*/ 2777274 h 6858000"/>
              <a:gd name="connsiteX679" fmla="*/ 625390 w 7467663"/>
              <a:gd name="connsiteY679" fmla="*/ 2514541 h 6858000"/>
              <a:gd name="connsiteX680" fmla="*/ 619799 w 7467663"/>
              <a:gd name="connsiteY680" fmla="*/ 2527180 h 6858000"/>
              <a:gd name="connsiteX681" fmla="*/ 310030 w 7467663"/>
              <a:gd name="connsiteY681" fmla="*/ 2771818 h 6858000"/>
              <a:gd name="connsiteX682" fmla="*/ 173877 w 7467663"/>
              <a:gd name="connsiteY682" fmla="*/ 2937056 h 6858000"/>
              <a:gd name="connsiteX683" fmla="*/ 77889 w 7467663"/>
              <a:gd name="connsiteY683" fmla="*/ 3138440 h 6858000"/>
              <a:gd name="connsiteX684" fmla="*/ 0 w 7467663"/>
              <a:gd name="connsiteY684" fmla="*/ 3271395 h 6858000"/>
              <a:gd name="connsiteX685" fmla="*/ 0 w 7467663"/>
              <a:gd name="connsiteY685" fmla="*/ 3153002 h 6858000"/>
              <a:gd name="connsiteX686" fmla="*/ 2386 w 7467663"/>
              <a:gd name="connsiteY686" fmla="*/ 3149203 h 6858000"/>
              <a:gd name="connsiteX687" fmla="*/ 89753 w 7467663"/>
              <a:gd name="connsiteY687" fmla="*/ 2987702 h 6858000"/>
              <a:gd name="connsiteX688" fmla="*/ 76869 w 7467663"/>
              <a:gd name="connsiteY688" fmla="*/ 3005404 h 6858000"/>
              <a:gd name="connsiteX689" fmla="*/ 32049 w 7467663"/>
              <a:gd name="connsiteY689" fmla="*/ 3065814 h 6858000"/>
              <a:gd name="connsiteX690" fmla="*/ 0 w 7467663"/>
              <a:gd name="connsiteY690" fmla="*/ 3108744 h 6858000"/>
              <a:gd name="connsiteX691" fmla="*/ 0 w 7467663"/>
              <a:gd name="connsiteY691" fmla="*/ 3058059 h 6858000"/>
              <a:gd name="connsiteX692" fmla="*/ 7610 w 7467663"/>
              <a:gd name="connsiteY692" fmla="*/ 3047889 h 6858000"/>
              <a:gd name="connsiteX693" fmla="*/ 52419 w 7467663"/>
              <a:gd name="connsiteY693" fmla="*/ 2987479 h 6858000"/>
              <a:gd name="connsiteX694" fmla="*/ 59142 w 7467663"/>
              <a:gd name="connsiteY694" fmla="*/ 2978488 h 6858000"/>
              <a:gd name="connsiteX695" fmla="*/ 0 w 7467663"/>
              <a:gd name="connsiteY695" fmla="*/ 3015334 h 6858000"/>
              <a:gd name="connsiteX696" fmla="*/ 0 w 7467663"/>
              <a:gd name="connsiteY696" fmla="*/ 2914286 h 6858000"/>
              <a:gd name="connsiteX697" fmla="*/ 36383 w 7467663"/>
              <a:gd name="connsiteY697" fmla="*/ 2901128 h 6858000"/>
              <a:gd name="connsiteX698" fmla="*/ 156329 w 7467663"/>
              <a:gd name="connsiteY698" fmla="*/ 2840533 h 6858000"/>
              <a:gd name="connsiteX699" fmla="*/ 358355 w 7467663"/>
              <a:gd name="connsiteY699" fmla="*/ 2620471 h 6858000"/>
              <a:gd name="connsiteX700" fmla="*/ 510577 w 7467663"/>
              <a:gd name="connsiteY700" fmla="*/ 2501244 h 6858000"/>
              <a:gd name="connsiteX701" fmla="*/ 211967 w 7467663"/>
              <a:gd name="connsiteY701" fmla="*/ 2479171 h 6858000"/>
              <a:gd name="connsiteX702" fmla="*/ 0 w 7467663"/>
              <a:gd name="connsiteY702" fmla="*/ 2476398 h 6858000"/>
              <a:gd name="connsiteX703" fmla="*/ 0 w 7467663"/>
              <a:gd name="connsiteY703" fmla="*/ 2389189 h 6858000"/>
              <a:gd name="connsiteX704" fmla="*/ 103062 w 7467663"/>
              <a:gd name="connsiteY704" fmla="*/ 2389518 h 6858000"/>
              <a:gd name="connsiteX705" fmla="*/ 510734 w 7467663"/>
              <a:gd name="connsiteY705" fmla="*/ 2416201 h 6858000"/>
              <a:gd name="connsiteX706" fmla="*/ 279257 w 7467663"/>
              <a:gd name="connsiteY706" fmla="*/ 2092102 h 6858000"/>
              <a:gd name="connsiteX707" fmla="*/ 65265 w 7467663"/>
              <a:gd name="connsiteY707" fmla="*/ 2006049 h 6858000"/>
              <a:gd name="connsiteX708" fmla="*/ 0 w 7467663"/>
              <a:gd name="connsiteY708" fmla="*/ 1982532 h 6858000"/>
              <a:gd name="connsiteX709" fmla="*/ 0 w 7467663"/>
              <a:gd name="connsiteY709" fmla="*/ 1912789 h 6858000"/>
              <a:gd name="connsiteX710" fmla="*/ 97460 w 7467663"/>
              <a:gd name="connsiteY710" fmla="*/ 1953725 h 6858000"/>
              <a:gd name="connsiteX711" fmla="*/ 221272 w 7467663"/>
              <a:gd name="connsiteY711" fmla="*/ 1980766 h 6858000"/>
              <a:gd name="connsiteX712" fmla="*/ 116765 w 7467663"/>
              <a:gd name="connsiteY712" fmla="*/ 1911033 h 6858000"/>
              <a:gd name="connsiteX713" fmla="*/ 16405 w 7467663"/>
              <a:gd name="connsiteY713" fmla="*/ 1803412 h 6858000"/>
              <a:gd name="connsiteX714" fmla="*/ 0 w 7467663"/>
              <a:gd name="connsiteY714" fmla="*/ 1784777 h 6858000"/>
              <a:gd name="connsiteX715" fmla="*/ 0 w 7467663"/>
              <a:gd name="connsiteY715" fmla="*/ 1740082 h 6858000"/>
              <a:gd name="connsiteX716" fmla="*/ 39394 w 7467663"/>
              <a:gd name="connsiteY716" fmla="*/ 1784856 h 6858000"/>
              <a:gd name="connsiteX717" fmla="*/ 135813 w 7467663"/>
              <a:gd name="connsiteY717" fmla="*/ 1888838 h 6858000"/>
              <a:gd name="connsiteX718" fmla="*/ 242575 w 7467663"/>
              <a:gd name="connsiteY718" fmla="*/ 1958841 h 6858000"/>
              <a:gd name="connsiteX719" fmla="*/ 82197 w 7467663"/>
              <a:gd name="connsiteY719" fmla="*/ 1754826 h 6858000"/>
              <a:gd name="connsiteX720" fmla="*/ 0 w 7467663"/>
              <a:gd name="connsiteY720" fmla="*/ 1679650 h 6858000"/>
              <a:gd name="connsiteX721" fmla="*/ 0 w 7467663"/>
              <a:gd name="connsiteY721" fmla="*/ 1602463 h 6858000"/>
              <a:gd name="connsiteX722" fmla="*/ 84689 w 7467663"/>
              <a:gd name="connsiteY722" fmla="*/ 1677442 h 6858000"/>
              <a:gd name="connsiteX723" fmla="*/ 298437 w 7467663"/>
              <a:gd name="connsiteY723" fmla="*/ 1968019 h 6858000"/>
              <a:gd name="connsiteX724" fmla="*/ 227269 w 7467663"/>
              <a:gd name="connsiteY724" fmla="*/ 1114064 h 6858000"/>
              <a:gd name="connsiteX725" fmla="*/ 248003 w 7467663"/>
              <a:gd name="connsiteY725" fmla="*/ 1089613 h 6858000"/>
              <a:gd name="connsiteX726" fmla="*/ 427020 w 7467663"/>
              <a:gd name="connsiteY726" fmla="*/ 1619803 h 6858000"/>
              <a:gd name="connsiteX727" fmla="*/ 340345 w 7467663"/>
              <a:gd name="connsiteY727" fmla="*/ 2027739 h 6858000"/>
              <a:gd name="connsiteX728" fmla="*/ 360865 w 7467663"/>
              <a:gd name="connsiteY728" fmla="*/ 2044827 h 6858000"/>
              <a:gd name="connsiteX729" fmla="*/ 560414 w 7467663"/>
              <a:gd name="connsiteY729" fmla="*/ 2421457 h 6858000"/>
              <a:gd name="connsiteX730" fmla="*/ 1359703 w 7467663"/>
              <a:gd name="connsiteY730" fmla="*/ 2578554 h 6858000"/>
              <a:gd name="connsiteX731" fmla="*/ 1359422 w 7467663"/>
              <a:gd name="connsiteY731" fmla="*/ 2577994 h 6858000"/>
              <a:gd name="connsiteX732" fmla="*/ 828701 w 7467663"/>
              <a:gd name="connsiteY732" fmla="*/ 1839520 h 6858000"/>
              <a:gd name="connsiteX733" fmla="*/ 494427 w 7467663"/>
              <a:gd name="connsiteY733" fmla="*/ 1092333 h 6858000"/>
              <a:gd name="connsiteX734" fmla="*/ 506322 w 7467663"/>
              <a:gd name="connsiteY734" fmla="*/ 1020997 h 6858000"/>
              <a:gd name="connsiteX735" fmla="*/ 4570198 w 7467663"/>
              <a:gd name="connsiteY735" fmla="*/ 978081 h 6858000"/>
              <a:gd name="connsiteX736" fmla="*/ 4523691 w 7467663"/>
              <a:gd name="connsiteY736" fmla="*/ 1127776 h 6858000"/>
              <a:gd name="connsiteX737" fmla="*/ 4509875 w 7467663"/>
              <a:gd name="connsiteY737" fmla="*/ 1167552 h 6858000"/>
              <a:gd name="connsiteX738" fmla="*/ 4478168 w 7467663"/>
              <a:gd name="connsiteY738" fmla="*/ 1260735 h 6858000"/>
              <a:gd name="connsiteX739" fmla="*/ 4409309 w 7467663"/>
              <a:gd name="connsiteY739" fmla="*/ 1666996 h 6858000"/>
              <a:gd name="connsiteX740" fmla="*/ 4370031 w 7467663"/>
              <a:gd name="connsiteY740" fmla="*/ 1955666 h 6858000"/>
              <a:gd name="connsiteX741" fmla="*/ 4570198 w 7467663"/>
              <a:gd name="connsiteY741" fmla="*/ 978081 h 6858000"/>
              <a:gd name="connsiteX742" fmla="*/ 4557898 w 7467663"/>
              <a:gd name="connsiteY742" fmla="*/ 900011 h 6858000"/>
              <a:gd name="connsiteX743" fmla="*/ 4344840 w 7467663"/>
              <a:gd name="connsiteY743" fmla="*/ 1922038 h 6858000"/>
              <a:gd name="connsiteX744" fmla="*/ 4378710 w 7467663"/>
              <a:gd name="connsiteY744" fmla="*/ 1665516 h 6858000"/>
              <a:gd name="connsiteX745" fmla="*/ 4448798 w 7467663"/>
              <a:gd name="connsiteY745" fmla="*/ 1253024 h 6858000"/>
              <a:gd name="connsiteX746" fmla="*/ 4480315 w 7467663"/>
              <a:gd name="connsiteY746" fmla="*/ 1158454 h 6858000"/>
              <a:gd name="connsiteX747" fmla="*/ 4494133 w 7467663"/>
              <a:gd name="connsiteY747" fmla="*/ 1118676 h 6858000"/>
              <a:gd name="connsiteX748" fmla="*/ 4557898 w 7467663"/>
              <a:gd name="connsiteY748" fmla="*/ 900011 h 6858000"/>
              <a:gd name="connsiteX749" fmla="*/ 5870151 w 7467663"/>
              <a:gd name="connsiteY749" fmla="*/ 898890 h 6858000"/>
              <a:gd name="connsiteX750" fmla="*/ 5861335 w 7467663"/>
              <a:gd name="connsiteY750" fmla="*/ 899177 h 6858000"/>
              <a:gd name="connsiteX751" fmla="*/ 5843702 w 7467663"/>
              <a:gd name="connsiteY751" fmla="*/ 899748 h 6858000"/>
              <a:gd name="connsiteX752" fmla="*/ 5651107 w 7467663"/>
              <a:gd name="connsiteY752" fmla="*/ 920306 h 6858000"/>
              <a:gd name="connsiteX753" fmla="*/ 5459407 w 7467663"/>
              <a:gd name="connsiteY753" fmla="*/ 940975 h 6858000"/>
              <a:gd name="connsiteX754" fmla="*/ 5374846 w 7467663"/>
              <a:gd name="connsiteY754" fmla="*/ 941988 h 6858000"/>
              <a:gd name="connsiteX755" fmla="*/ 5256105 w 7467663"/>
              <a:gd name="connsiteY755" fmla="*/ 945632 h 6858000"/>
              <a:gd name="connsiteX756" fmla="*/ 5107071 w 7467663"/>
              <a:gd name="connsiteY756" fmla="*/ 969720 h 6858000"/>
              <a:gd name="connsiteX757" fmla="*/ 4998681 w 7467663"/>
              <a:gd name="connsiteY757" fmla="*/ 988771 h 6858000"/>
              <a:gd name="connsiteX758" fmla="*/ 5870151 w 7467663"/>
              <a:gd name="connsiteY758" fmla="*/ 898890 h 6858000"/>
              <a:gd name="connsiteX759" fmla="*/ 5504425 w 7467663"/>
              <a:gd name="connsiteY759" fmla="*/ 848067 h 6858000"/>
              <a:gd name="connsiteX760" fmla="*/ 4968849 w 7467663"/>
              <a:gd name="connsiteY760" fmla="*/ 962318 h 6858000"/>
              <a:gd name="connsiteX761" fmla="*/ 5104039 w 7467663"/>
              <a:gd name="connsiteY761" fmla="*/ 940634 h 6858000"/>
              <a:gd name="connsiteX762" fmla="*/ 5256311 w 7467663"/>
              <a:gd name="connsiteY762" fmla="*/ 916490 h 6858000"/>
              <a:gd name="connsiteX763" fmla="*/ 5377381 w 7467663"/>
              <a:gd name="connsiteY763" fmla="*/ 912671 h 6858000"/>
              <a:gd name="connsiteX764" fmla="*/ 5460148 w 7467663"/>
              <a:gd name="connsiteY764" fmla="*/ 911442 h 6858000"/>
              <a:gd name="connsiteX765" fmla="*/ 5648971 w 7467663"/>
              <a:gd name="connsiteY765" fmla="*/ 891331 h 6858000"/>
              <a:gd name="connsiteX766" fmla="*/ 5844807 w 7467663"/>
              <a:gd name="connsiteY766" fmla="*/ 870718 h 6858000"/>
              <a:gd name="connsiteX767" fmla="*/ 5862975 w 7467663"/>
              <a:gd name="connsiteY767" fmla="*/ 869756 h 6858000"/>
              <a:gd name="connsiteX768" fmla="*/ 5920887 w 7467663"/>
              <a:gd name="connsiteY768" fmla="*/ 865929 h 6858000"/>
              <a:gd name="connsiteX769" fmla="*/ 5504425 w 7467663"/>
              <a:gd name="connsiteY769" fmla="*/ 848067 h 6858000"/>
              <a:gd name="connsiteX770" fmla="*/ 3607114 w 7467663"/>
              <a:gd name="connsiteY770" fmla="*/ 467441 h 6858000"/>
              <a:gd name="connsiteX771" fmla="*/ 3296242 w 7467663"/>
              <a:gd name="connsiteY771" fmla="*/ 807991 h 6858000"/>
              <a:gd name="connsiteX772" fmla="*/ 3174674 w 7467663"/>
              <a:gd name="connsiteY772" fmla="*/ 919759 h 6858000"/>
              <a:gd name="connsiteX773" fmla="*/ 3042978 w 7467663"/>
              <a:gd name="connsiteY773" fmla="*/ 1054894 h 6858000"/>
              <a:gd name="connsiteX774" fmla="*/ 2968914 w 7467663"/>
              <a:gd name="connsiteY774" fmla="*/ 1133756 h 6858000"/>
              <a:gd name="connsiteX775" fmla="*/ 3103823 w 7467663"/>
              <a:gd name="connsiteY775" fmla="*/ 1026814 h 6858000"/>
              <a:gd name="connsiteX776" fmla="*/ 3607114 w 7467663"/>
              <a:gd name="connsiteY776" fmla="*/ 467441 h 6858000"/>
              <a:gd name="connsiteX777" fmla="*/ 3744487 w 7467663"/>
              <a:gd name="connsiteY777" fmla="*/ 383136 h 6858000"/>
              <a:gd name="connsiteX778" fmla="*/ 3970213 w 7467663"/>
              <a:gd name="connsiteY778" fmla="*/ 995559 h 6858000"/>
              <a:gd name="connsiteX779" fmla="*/ 3744487 w 7467663"/>
              <a:gd name="connsiteY779" fmla="*/ 383136 h 6858000"/>
              <a:gd name="connsiteX780" fmla="*/ 3624562 w 7467663"/>
              <a:gd name="connsiteY780" fmla="*/ 367041 h 6858000"/>
              <a:gd name="connsiteX781" fmla="*/ 3489712 w 7467663"/>
              <a:gd name="connsiteY781" fmla="*/ 485386 h 6858000"/>
              <a:gd name="connsiteX782" fmla="*/ 3182994 w 7467663"/>
              <a:gd name="connsiteY782" fmla="*/ 828265 h 6858000"/>
              <a:gd name="connsiteX783" fmla="*/ 2892114 w 7467663"/>
              <a:gd name="connsiteY783" fmla="*/ 1172635 h 6858000"/>
              <a:gd name="connsiteX784" fmla="*/ 3021459 w 7467663"/>
              <a:gd name="connsiteY784" fmla="*/ 1035385 h 6858000"/>
              <a:gd name="connsiteX785" fmla="*/ 3153873 w 7467663"/>
              <a:gd name="connsiteY785" fmla="*/ 898971 h 6858000"/>
              <a:gd name="connsiteX786" fmla="*/ 3276511 w 7467663"/>
              <a:gd name="connsiteY786" fmla="*/ 786423 h 6858000"/>
              <a:gd name="connsiteX787" fmla="*/ 3584154 w 7467663"/>
              <a:gd name="connsiteY787" fmla="*/ 448218 h 6858000"/>
              <a:gd name="connsiteX788" fmla="*/ 3624562 w 7467663"/>
              <a:gd name="connsiteY788" fmla="*/ 367041 h 6858000"/>
              <a:gd name="connsiteX789" fmla="*/ 3766672 w 7467663"/>
              <a:gd name="connsiteY789" fmla="*/ 359429 h 6858000"/>
              <a:gd name="connsiteX790" fmla="*/ 3996338 w 7467663"/>
              <a:gd name="connsiteY790" fmla="*/ 968237 h 6858000"/>
              <a:gd name="connsiteX791" fmla="*/ 3766672 w 7467663"/>
              <a:gd name="connsiteY791" fmla="*/ 359429 h 6858000"/>
              <a:gd name="connsiteX792" fmla="*/ 5805386 w 7467663"/>
              <a:gd name="connsiteY792" fmla="*/ 239240 h 6858000"/>
              <a:gd name="connsiteX793" fmla="*/ 5736947 w 7467663"/>
              <a:gd name="connsiteY793" fmla="*/ 261367 h 6858000"/>
              <a:gd name="connsiteX794" fmla="*/ 5427012 w 7467663"/>
              <a:gd name="connsiteY794" fmla="*/ 311272 h 6858000"/>
              <a:gd name="connsiteX795" fmla="*/ 5147818 w 7467663"/>
              <a:gd name="connsiteY795" fmla="*/ 322112 h 6858000"/>
              <a:gd name="connsiteX796" fmla="*/ 5060854 w 7467663"/>
              <a:gd name="connsiteY796" fmla="*/ 311882 h 6858000"/>
              <a:gd name="connsiteX797" fmla="*/ 4945989 w 7467663"/>
              <a:gd name="connsiteY797" fmla="*/ 300516 h 6858000"/>
              <a:gd name="connsiteX798" fmla="*/ 5410479 w 7467663"/>
              <a:gd name="connsiteY798" fmla="*/ 348434 h 6858000"/>
              <a:gd name="connsiteX799" fmla="*/ 5805386 w 7467663"/>
              <a:gd name="connsiteY799" fmla="*/ 239240 h 6858000"/>
              <a:gd name="connsiteX800" fmla="*/ 5905192 w 7467663"/>
              <a:gd name="connsiteY800" fmla="*/ 163079 h 6858000"/>
              <a:gd name="connsiteX801" fmla="*/ 5865655 w 7467663"/>
              <a:gd name="connsiteY801" fmla="*/ 171901 h 6858000"/>
              <a:gd name="connsiteX802" fmla="*/ 5259740 w 7467663"/>
              <a:gd name="connsiteY802" fmla="*/ 257013 h 6858000"/>
              <a:gd name="connsiteX803" fmla="*/ 5208466 w 7467663"/>
              <a:gd name="connsiteY803" fmla="*/ 257550 h 6858000"/>
              <a:gd name="connsiteX804" fmla="*/ 4980204 w 7467663"/>
              <a:gd name="connsiteY804" fmla="*/ 271903 h 6858000"/>
              <a:gd name="connsiteX805" fmla="*/ 5068068 w 7467663"/>
              <a:gd name="connsiteY805" fmla="*/ 282244 h 6858000"/>
              <a:gd name="connsiteX806" fmla="*/ 5153231 w 7467663"/>
              <a:gd name="connsiteY806" fmla="*/ 292240 h 6858000"/>
              <a:gd name="connsiteX807" fmla="*/ 5426491 w 7467663"/>
              <a:gd name="connsiteY807" fmla="*/ 281128 h 6858000"/>
              <a:gd name="connsiteX808" fmla="*/ 5731212 w 7467663"/>
              <a:gd name="connsiteY808" fmla="*/ 231951 h 6858000"/>
              <a:gd name="connsiteX809" fmla="*/ 5905192 w 7467663"/>
              <a:gd name="connsiteY809" fmla="*/ 163079 h 6858000"/>
              <a:gd name="connsiteX810" fmla="*/ 5944437 w 7467663"/>
              <a:gd name="connsiteY810" fmla="*/ 113829 h 6858000"/>
              <a:gd name="connsiteX811" fmla="*/ 5825032 w 7467663"/>
              <a:gd name="connsiteY811" fmla="*/ 146405 h 6858000"/>
              <a:gd name="connsiteX812" fmla="*/ 4955599 w 7467663"/>
              <a:gd name="connsiteY812" fmla="*/ 247008 h 6858000"/>
              <a:gd name="connsiteX813" fmla="*/ 5210104 w 7467663"/>
              <a:gd name="connsiteY813" fmla="*/ 228123 h 6858000"/>
              <a:gd name="connsiteX814" fmla="*/ 5261015 w 7467663"/>
              <a:gd name="connsiteY814" fmla="*/ 227087 h 6858000"/>
              <a:gd name="connsiteX815" fmla="*/ 5861181 w 7467663"/>
              <a:gd name="connsiteY815" fmla="*/ 143093 h 6858000"/>
              <a:gd name="connsiteX816" fmla="*/ 5961252 w 7467663"/>
              <a:gd name="connsiteY816" fmla="*/ 114820 h 6858000"/>
              <a:gd name="connsiteX817" fmla="*/ 5944437 w 7467663"/>
              <a:gd name="connsiteY817" fmla="*/ 113829 h 6858000"/>
              <a:gd name="connsiteX818" fmla="*/ 3882765 w 7467663"/>
              <a:gd name="connsiteY818" fmla="*/ 0 h 6858000"/>
              <a:gd name="connsiteX819" fmla="*/ 3995099 w 7467663"/>
              <a:gd name="connsiteY819" fmla="*/ 0 h 6858000"/>
              <a:gd name="connsiteX820" fmla="*/ 4163818 w 7467663"/>
              <a:gd name="connsiteY820" fmla="*/ 234104 h 6858000"/>
              <a:gd name="connsiteX821" fmla="*/ 4172099 w 7467663"/>
              <a:gd name="connsiteY821" fmla="*/ 234207 h 6858000"/>
              <a:gd name="connsiteX822" fmla="*/ 4784282 w 7467663"/>
              <a:gd name="connsiteY822" fmla="*/ 276561 h 6858000"/>
              <a:gd name="connsiteX823" fmla="*/ 4801687 w 7467663"/>
              <a:gd name="connsiteY823" fmla="*/ 267764 h 6858000"/>
              <a:gd name="connsiteX824" fmla="*/ 6082788 w 7467663"/>
              <a:gd name="connsiteY824" fmla="*/ 64119 h 6858000"/>
              <a:gd name="connsiteX825" fmla="*/ 6099442 w 7467663"/>
              <a:gd name="connsiteY825" fmla="*/ 82568 h 6858000"/>
              <a:gd name="connsiteX826" fmla="*/ 4804137 w 7467663"/>
              <a:gd name="connsiteY826" fmla="*/ 320931 h 6858000"/>
              <a:gd name="connsiteX827" fmla="*/ 4227047 w 7467663"/>
              <a:gd name="connsiteY827" fmla="*/ 313415 h 6858000"/>
              <a:gd name="connsiteX828" fmla="*/ 4346041 w 7467663"/>
              <a:gd name="connsiteY828" fmla="*/ 456086 h 6858000"/>
              <a:gd name="connsiteX829" fmla="*/ 4870967 w 7467663"/>
              <a:gd name="connsiteY829" fmla="*/ 963061 h 6858000"/>
              <a:gd name="connsiteX830" fmla="*/ 4889647 w 7467663"/>
              <a:gd name="connsiteY830" fmla="*/ 957147 h 6858000"/>
              <a:gd name="connsiteX831" fmla="*/ 5422504 w 7467663"/>
              <a:gd name="connsiteY831" fmla="*/ 805191 h 6858000"/>
              <a:gd name="connsiteX832" fmla="*/ 6087656 w 7467663"/>
              <a:gd name="connsiteY832" fmla="*/ 826703 h 6858000"/>
              <a:gd name="connsiteX833" fmla="*/ 6058717 w 7467663"/>
              <a:gd name="connsiteY833" fmla="*/ 865992 h 6858000"/>
              <a:gd name="connsiteX834" fmla="*/ 4974153 w 7467663"/>
              <a:gd name="connsiteY834" fmla="*/ 1045456 h 6858000"/>
              <a:gd name="connsiteX835" fmla="*/ 5627835 w 7467663"/>
              <a:gd name="connsiteY835" fmla="*/ 1472077 h 6858000"/>
              <a:gd name="connsiteX836" fmla="*/ 5629817 w 7467663"/>
              <a:gd name="connsiteY836" fmla="*/ 1471412 h 6858000"/>
              <a:gd name="connsiteX837" fmla="*/ 5634124 w 7467663"/>
              <a:gd name="connsiteY837" fmla="*/ 1470572 h 6858000"/>
              <a:gd name="connsiteX838" fmla="*/ 5755832 w 7467663"/>
              <a:gd name="connsiteY838" fmla="*/ 1383886 h 6858000"/>
              <a:gd name="connsiteX839" fmla="*/ 6014186 w 7467663"/>
              <a:gd name="connsiteY839" fmla="*/ 1279799 h 6858000"/>
              <a:gd name="connsiteX840" fmla="*/ 6901619 w 7467663"/>
              <a:gd name="connsiteY840" fmla="*/ 1047874 h 6858000"/>
              <a:gd name="connsiteX841" fmla="*/ 6931566 w 7467663"/>
              <a:gd name="connsiteY841" fmla="*/ 1062034 h 6858000"/>
              <a:gd name="connsiteX842" fmla="*/ 5790982 w 7467663"/>
              <a:gd name="connsiteY842" fmla="*/ 1561380 h 6858000"/>
              <a:gd name="connsiteX843" fmla="*/ 6188971 w 7467663"/>
              <a:gd name="connsiteY843" fmla="*/ 1755168 h 6858000"/>
              <a:gd name="connsiteX844" fmla="*/ 6202446 w 7467663"/>
              <a:gd name="connsiteY844" fmla="*/ 1752268 h 6858000"/>
              <a:gd name="connsiteX845" fmla="*/ 7179560 w 7467663"/>
              <a:gd name="connsiteY845" fmla="*/ 1467551 h 6858000"/>
              <a:gd name="connsiteX846" fmla="*/ 7158730 w 7467663"/>
              <a:gd name="connsiteY846" fmla="*/ 1507835 h 6858000"/>
              <a:gd name="connsiteX847" fmla="*/ 6326959 w 7467663"/>
              <a:gd name="connsiteY847" fmla="*/ 1817686 h 6858000"/>
              <a:gd name="connsiteX848" fmla="*/ 6537433 w 7467663"/>
              <a:gd name="connsiteY848" fmla="*/ 1907790 h 6858000"/>
              <a:gd name="connsiteX849" fmla="*/ 6550221 w 7467663"/>
              <a:gd name="connsiteY849" fmla="*/ 1910729 h 6858000"/>
              <a:gd name="connsiteX850" fmla="*/ 6964438 w 7467663"/>
              <a:gd name="connsiteY850" fmla="*/ 2209505 h 6858000"/>
              <a:gd name="connsiteX851" fmla="*/ 7367862 w 7467663"/>
              <a:gd name="connsiteY851" fmla="*/ 2806833 h 6858000"/>
              <a:gd name="connsiteX852" fmla="*/ 7364329 w 7467663"/>
              <a:gd name="connsiteY852" fmla="*/ 2826907 h 6858000"/>
              <a:gd name="connsiteX853" fmla="*/ 7290545 w 7467663"/>
              <a:gd name="connsiteY853" fmla="*/ 2850663 h 6858000"/>
              <a:gd name="connsiteX854" fmla="*/ 6472036 w 7467663"/>
              <a:gd name="connsiteY854" fmla="*/ 1959003 h 6858000"/>
              <a:gd name="connsiteX855" fmla="*/ 5792897 w 7467663"/>
              <a:gd name="connsiteY855" fmla="*/ 1647747 h 6858000"/>
              <a:gd name="connsiteX856" fmla="*/ 5842751 w 7467663"/>
              <a:gd name="connsiteY856" fmla="*/ 1816112 h 6858000"/>
              <a:gd name="connsiteX857" fmla="*/ 5847424 w 7467663"/>
              <a:gd name="connsiteY857" fmla="*/ 1815776 h 6858000"/>
              <a:gd name="connsiteX858" fmla="*/ 6399821 w 7467663"/>
              <a:gd name="connsiteY858" fmla="*/ 2344799 h 6858000"/>
              <a:gd name="connsiteX859" fmla="*/ 6323232 w 7467663"/>
              <a:gd name="connsiteY859" fmla="*/ 2389634 h 6858000"/>
              <a:gd name="connsiteX860" fmla="*/ 5942958 w 7467663"/>
              <a:gd name="connsiteY860" fmla="*/ 2077708 h 6858000"/>
              <a:gd name="connsiteX861" fmla="*/ 5921559 w 7467663"/>
              <a:gd name="connsiteY861" fmla="*/ 2378596 h 6858000"/>
              <a:gd name="connsiteX862" fmla="*/ 5817651 w 7467663"/>
              <a:gd name="connsiteY862" fmla="*/ 3023919 h 6858000"/>
              <a:gd name="connsiteX863" fmla="*/ 5729634 w 7467663"/>
              <a:gd name="connsiteY863" fmla="*/ 3051849 h 6858000"/>
              <a:gd name="connsiteX864" fmla="*/ 5611018 w 7467663"/>
              <a:gd name="connsiteY864" fmla="*/ 2316769 h 6858000"/>
              <a:gd name="connsiteX865" fmla="*/ 5687608 w 7467663"/>
              <a:gd name="connsiteY865" fmla="*/ 2039972 h 6858000"/>
              <a:gd name="connsiteX866" fmla="*/ 5657554 w 7467663"/>
              <a:gd name="connsiteY866" fmla="*/ 1576445 h 6858000"/>
              <a:gd name="connsiteX867" fmla="*/ 5150475 w 7467663"/>
              <a:gd name="connsiteY867" fmla="*/ 1274012 h 6858000"/>
              <a:gd name="connsiteX868" fmla="*/ 5349142 w 7467663"/>
              <a:gd name="connsiteY868" fmla="*/ 2204405 h 6858000"/>
              <a:gd name="connsiteX869" fmla="*/ 5262214 w 7467663"/>
              <a:gd name="connsiteY869" fmla="*/ 2233836 h 6858000"/>
              <a:gd name="connsiteX870" fmla="*/ 4981539 w 7467663"/>
              <a:gd name="connsiteY870" fmla="*/ 1542201 h 6858000"/>
              <a:gd name="connsiteX871" fmla="*/ 4958461 w 7467663"/>
              <a:gd name="connsiteY871" fmla="*/ 1136957 h 6858000"/>
              <a:gd name="connsiteX872" fmla="*/ 4655015 w 7467663"/>
              <a:gd name="connsiteY872" fmla="*/ 891426 h 6858000"/>
              <a:gd name="connsiteX873" fmla="*/ 4348002 w 7467663"/>
              <a:gd name="connsiteY873" fmla="*/ 2205895 h 6858000"/>
              <a:gd name="connsiteX874" fmla="*/ 4262250 w 7467663"/>
              <a:gd name="connsiteY874" fmla="*/ 2219972 h 6858000"/>
              <a:gd name="connsiteX875" fmla="*/ 4550611 w 7467663"/>
              <a:gd name="connsiteY875" fmla="*/ 817540 h 6858000"/>
              <a:gd name="connsiteX876" fmla="*/ 4564418 w 7467663"/>
              <a:gd name="connsiteY876" fmla="*/ 808293 h 6858000"/>
              <a:gd name="connsiteX877" fmla="*/ 4266388 w 7467663"/>
              <a:gd name="connsiteY877" fmla="*/ 500083 h 6858000"/>
              <a:gd name="connsiteX878" fmla="*/ 4032842 w 7467663"/>
              <a:gd name="connsiteY878" fmla="*/ 211809 h 6858000"/>
              <a:gd name="connsiteX879" fmla="*/ 3882765 w 7467663"/>
              <a:gd name="connsiteY879" fmla="*/ 0 h 6858000"/>
              <a:gd name="connsiteX880" fmla="*/ 3721337 w 7467663"/>
              <a:gd name="connsiteY880" fmla="*/ 0 h 6858000"/>
              <a:gd name="connsiteX881" fmla="*/ 3797544 w 7467663"/>
              <a:gd name="connsiteY881" fmla="*/ 0 h 6858000"/>
              <a:gd name="connsiteX882" fmla="*/ 3775734 w 7467663"/>
              <a:gd name="connsiteY882" fmla="*/ 95131 h 6858000"/>
              <a:gd name="connsiteX883" fmla="*/ 3724807 w 7467663"/>
              <a:gd name="connsiteY883" fmla="*/ 272257 h 6858000"/>
              <a:gd name="connsiteX884" fmla="*/ 3726844 w 7467663"/>
              <a:gd name="connsiteY884" fmla="*/ 282988 h 6858000"/>
              <a:gd name="connsiteX885" fmla="*/ 3742664 w 7467663"/>
              <a:gd name="connsiteY885" fmla="*/ 279918 h 6858000"/>
              <a:gd name="connsiteX886" fmla="*/ 4103910 w 7467663"/>
              <a:gd name="connsiteY886" fmla="*/ 1161917 h 6858000"/>
              <a:gd name="connsiteX887" fmla="*/ 4020269 w 7467663"/>
              <a:gd name="connsiteY887" fmla="*/ 1200406 h 6858000"/>
              <a:gd name="connsiteX888" fmla="*/ 3674882 w 7467663"/>
              <a:gd name="connsiteY888" fmla="*/ 488524 h 6858000"/>
              <a:gd name="connsiteX889" fmla="*/ 3132682 w 7467663"/>
              <a:gd name="connsiteY889" fmla="*/ 1072284 h 6858000"/>
              <a:gd name="connsiteX890" fmla="*/ 2716346 w 7467663"/>
              <a:gd name="connsiteY890" fmla="*/ 1276376 h 6858000"/>
              <a:gd name="connsiteX891" fmla="*/ 2716772 w 7467663"/>
              <a:gd name="connsiteY891" fmla="*/ 1255462 h 6858000"/>
              <a:gd name="connsiteX892" fmla="*/ 3471096 w 7467663"/>
              <a:gd name="connsiteY892" fmla="*/ 437072 h 6858000"/>
              <a:gd name="connsiteX893" fmla="*/ 3639057 w 7467663"/>
              <a:gd name="connsiteY893" fmla="*/ 286334 h 6858000"/>
              <a:gd name="connsiteX894" fmla="*/ 3640309 w 7467663"/>
              <a:gd name="connsiteY894" fmla="*/ 284664 h 6858000"/>
              <a:gd name="connsiteX895" fmla="*/ 3646022 w 7467663"/>
              <a:gd name="connsiteY895" fmla="*/ 276711 h 6858000"/>
              <a:gd name="connsiteX896" fmla="*/ 3707943 w 7467663"/>
              <a:gd name="connsiteY896" fmla="*/ 65958 h 6858000"/>
              <a:gd name="connsiteX897" fmla="*/ 3721337 w 7467663"/>
              <a:gd name="connsiteY897" fmla="*/ 0 h 6858000"/>
              <a:gd name="connsiteX898" fmla="*/ 2867960 w 7467663"/>
              <a:gd name="connsiteY898" fmla="*/ 0 h 6858000"/>
              <a:gd name="connsiteX899" fmla="*/ 2926351 w 7467663"/>
              <a:gd name="connsiteY899" fmla="*/ 0 h 6858000"/>
              <a:gd name="connsiteX900" fmla="*/ 2902823 w 7467663"/>
              <a:gd name="connsiteY900" fmla="*/ 262929 h 6858000"/>
              <a:gd name="connsiteX901" fmla="*/ 2940663 w 7467663"/>
              <a:gd name="connsiteY901" fmla="*/ 140884 h 6858000"/>
              <a:gd name="connsiteX902" fmla="*/ 2947039 w 7467663"/>
              <a:gd name="connsiteY902" fmla="*/ 122524 h 6858000"/>
              <a:gd name="connsiteX903" fmla="*/ 2984316 w 7467663"/>
              <a:gd name="connsiteY903" fmla="*/ 0 h 6858000"/>
              <a:gd name="connsiteX904" fmla="*/ 3016114 w 7467663"/>
              <a:gd name="connsiteY904" fmla="*/ 0 h 6858000"/>
              <a:gd name="connsiteX905" fmla="*/ 2979949 w 7467663"/>
              <a:gd name="connsiteY905" fmla="*/ 119274 h 6858000"/>
              <a:gd name="connsiteX906" fmla="*/ 3023879 w 7467663"/>
              <a:gd name="connsiteY906" fmla="*/ 0 h 6858000"/>
              <a:gd name="connsiteX907" fmla="*/ 3105400 w 7467663"/>
              <a:gd name="connsiteY907" fmla="*/ 0 h 6858000"/>
              <a:gd name="connsiteX908" fmla="*/ 3094669 w 7467663"/>
              <a:gd name="connsiteY908" fmla="*/ 30308 h 6858000"/>
              <a:gd name="connsiteX909" fmla="*/ 2901945 w 7467663"/>
              <a:gd name="connsiteY909" fmla="*/ 466538 h 6858000"/>
              <a:gd name="connsiteX910" fmla="*/ 2815209 w 7467663"/>
              <a:gd name="connsiteY910" fmla="*/ 497361 h 6858000"/>
              <a:gd name="connsiteX911" fmla="*/ 2844845 w 7467663"/>
              <a:gd name="connsiteY911" fmla="*/ 127638 h 6858000"/>
              <a:gd name="connsiteX912" fmla="*/ 2867960 w 7467663"/>
              <a:gd name="connsiteY912" fmla="*/ 0 h 6858000"/>
              <a:gd name="connsiteX913" fmla="*/ 1057230 w 7467663"/>
              <a:gd name="connsiteY913" fmla="*/ 0 h 6858000"/>
              <a:gd name="connsiteX914" fmla="*/ 1111003 w 7467663"/>
              <a:gd name="connsiteY914" fmla="*/ 0 h 6858000"/>
              <a:gd name="connsiteX915" fmla="*/ 1125553 w 7467663"/>
              <a:gd name="connsiteY915" fmla="*/ 52588 h 6858000"/>
              <a:gd name="connsiteX916" fmla="*/ 1304276 w 7467663"/>
              <a:gd name="connsiteY916" fmla="*/ 476275 h 6858000"/>
              <a:gd name="connsiteX917" fmla="*/ 1492066 w 7467663"/>
              <a:gd name="connsiteY917" fmla="*/ 886333 h 6858000"/>
              <a:gd name="connsiteX918" fmla="*/ 1423698 w 7467663"/>
              <a:gd name="connsiteY918" fmla="*/ 710817 h 6858000"/>
              <a:gd name="connsiteX919" fmla="*/ 1357609 w 7467663"/>
              <a:gd name="connsiteY919" fmla="*/ 532892 h 6858000"/>
              <a:gd name="connsiteX920" fmla="*/ 1309550 w 7467663"/>
              <a:gd name="connsiteY920" fmla="*/ 374031 h 6858000"/>
              <a:gd name="connsiteX921" fmla="*/ 1193673 w 7467663"/>
              <a:gd name="connsiteY921" fmla="*/ 49533 h 6858000"/>
              <a:gd name="connsiteX922" fmla="*/ 1164391 w 7467663"/>
              <a:gd name="connsiteY922" fmla="*/ 0 h 6858000"/>
              <a:gd name="connsiteX923" fmla="*/ 1200666 w 7467663"/>
              <a:gd name="connsiteY923" fmla="*/ 0 h 6858000"/>
              <a:gd name="connsiteX924" fmla="*/ 1223408 w 7467663"/>
              <a:gd name="connsiteY924" fmla="*/ 38996 h 6858000"/>
              <a:gd name="connsiteX925" fmla="*/ 1339635 w 7467663"/>
              <a:gd name="connsiteY925" fmla="*/ 365517 h 6858000"/>
              <a:gd name="connsiteX926" fmla="*/ 1387469 w 7467663"/>
              <a:gd name="connsiteY926" fmla="*/ 523079 h 6858000"/>
              <a:gd name="connsiteX927" fmla="*/ 1452685 w 7467663"/>
              <a:gd name="connsiteY927" fmla="*/ 699806 h 6858000"/>
              <a:gd name="connsiteX928" fmla="*/ 1492092 w 7467663"/>
              <a:gd name="connsiteY928" fmla="*/ 800424 h 6858000"/>
              <a:gd name="connsiteX929" fmla="*/ 1455302 w 7467663"/>
              <a:gd name="connsiteY929" fmla="*/ 632913 h 6858000"/>
              <a:gd name="connsiteX930" fmla="*/ 1222336 w 7467663"/>
              <a:gd name="connsiteY930" fmla="*/ 9480 h 6858000"/>
              <a:gd name="connsiteX931" fmla="*/ 1214634 w 7467663"/>
              <a:gd name="connsiteY931" fmla="*/ 0 h 6858000"/>
              <a:gd name="connsiteX932" fmla="*/ 1289827 w 7467663"/>
              <a:gd name="connsiteY932" fmla="*/ 0 h 6858000"/>
              <a:gd name="connsiteX933" fmla="*/ 1321076 w 7467663"/>
              <a:gd name="connsiteY933" fmla="*/ 59722 h 6858000"/>
              <a:gd name="connsiteX934" fmla="*/ 1512579 w 7467663"/>
              <a:gd name="connsiteY934" fmla="*/ 626441 h 6858000"/>
              <a:gd name="connsiteX935" fmla="*/ 1506076 w 7467663"/>
              <a:gd name="connsiteY935" fmla="*/ 1089289 h 6858000"/>
              <a:gd name="connsiteX936" fmla="*/ 1486346 w 7467663"/>
              <a:gd name="connsiteY936" fmla="*/ 1079919 h 6858000"/>
              <a:gd name="connsiteX937" fmla="*/ 1070511 w 7467663"/>
              <a:gd name="connsiteY937" fmla="*/ 48609 h 6858000"/>
              <a:gd name="connsiteX938" fmla="*/ 1057230 w 7467663"/>
              <a:gd name="connsiteY938" fmla="*/ 0 h 6858000"/>
              <a:gd name="connsiteX939" fmla="*/ 43151 w 7467663"/>
              <a:gd name="connsiteY939" fmla="*/ 0 h 6858000"/>
              <a:gd name="connsiteX940" fmla="*/ 95283 w 7467663"/>
              <a:gd name="connsiteY940" fmla="*/ 0 h 6858000"/>
              <a:gd name="connsiteX941" fmla="*/ 300708 w 7467663"/>
              <a:gd name="connsiteY941" fmla="*/ 154571 h 6858000"/>
              <a:gd name="connsiteX942" fmla="*/ 530414 w 7467663"/>
              <a:gd name="connsiteY942" fmla="*/ 354673 h 6858000"/>
              <a:gd name="connsiteX943" fmla="*/ 333785 w 7467663"/>
              <a:gd name="connsiteY943" fmla="*/ 161564 h 6858000"/>
              <a:gd name="connsiteX944" fmla="*/ 147005 w 7467663"/>
              <a:gd name="connsiteY944" fmla="*/ 0 h 6858000"/>
              <a:gd name="connsiteX945" fmla="*/ 272509 w 7467663"/>
              <a:gd name="connsiteY945" fmla="*/ 0 h 6858000"/>
              <a:gd name="connsiteX946" fmla="*/ 326276 w 7467663"/>
              <a:gd name="connsiteY946" fmla="*/ 45847 h 6858000"/>
              <a:gd name="connsiteX947" fmla="*/ 823759 w 7467663"/>
              <a:gd name="connsiteY947" fmla="*/ 574145 h 6858000"/>
              <a:gd name="connsiteX948" fmla="*/ 811254 w 7467663"/>
              <a:gd name="connsiteY948" fmla="*/ 665546 h 6858000"/>
              <a:gd name="connsiteX949" fmla="*/ 154042 w 7467663"/>
              <a:gd name="connsiteY949" fmla="*/ 261522 h 6858000"/>
              <a:gd name="connsiteX950" fmla="*/ 13550 w 7467663"/>
              <a:gd name="connsiteY950" fmla="*/ 158423 h 6858000"/>
              <a:gd name="connsiteX951" fmla="*/ 0 w 7467663"/>
              <a:gd name="connsiteY951" fmla="*/ 146618 h 6858000"/>
              <a:gd name="connsiteX952" fmla="*/ 0 w 7467663"/>
              <a:gd name="connsiteY952" fmla="*/ 59161 h 6858000"/>
              <a:gd name="connsiteX953" fmla="*/ 45427 w 7467663"/>
              <a:gd name="connsiteY953" fmla="*/ 101078 h 6858000"/>
              <a:gd name="connsiteX954" fmla="*/ 630103 w 7467663"/>
              <a:gd name="connsiteY954" fmla="*/ 485885 h 6858000"/>
              <a:gd name="connsiteX955" fmla="*/ 532040 w 7467663"/>
              <a:gd name="connsiteY955" fmla="*/ 399359 h 6858000"/>
              <a:gd name="connsiteX956" fmla="*/ 517618 w 7467663"/>
              <a:gd name="connsiteY956" fmla="*/ 385726 h 6858000"/>
              <a:gd name="connsiteX957" fmla="*/ 285074 w 7467663"/>
              <a:gd name="connsiteY957" fmla="*/ 182755 h 6858000"/>
              <a:gd name="connsiteX958" fmla="*/ 43151 w 7467663"/>
              <a:gd name="connsiteY958" fmla="*/ 0 h 6858000"/>
              <a:gd name="connsiteX0" fmla="*/ 369702 w 7467663"/>
              <a:gd name="connsiteY0" fmla="*/ 6712169 h 6858000"/>
              <a:gd name="connsiteX1" fmla="*/ 366575 w 7467663"/>
              <a:gd name="connsiteY1" fmla="*/ 6715556 h 6858000"/>
              <a:gd name="connsiteX2" fmla="*/ 371637 w 7467663"/>
              <a:gd name="connsiteY2" fmla="*/ 6713954 h 6858000"/>
              <a:gd name="connsiteX3" fmla="*/ 369702 w 7467663"/>
              <a:gd name="connsiteY3" fmla="*/ 6712169 h 6858000"/>
              <a:gd name="connsiteX4" fmla="*/ 7088673 w 7467663"/>
              <a:gd name="connsiteY4" fmla="*/ 6610396 h 6858000"/>
              <a:gd name="connsiteX5" fmla="*/ 7440138 w 7467663"/>
              <a:gd name="connsiteY5" fmla="*/ 6622648 h 6858000"/>
              <a:gd name="connsiteX6" fmla="*/ 7467600 w 7467663"/>
              <a:gd name="connsiteY6" fmla="*/ 6628217 h 6858000"/>
              <a:gd name="connsiteX7" fmla="*/ 7467600 w 7467663"/>
              <a:gd name="connsiteY7" fmla="*/ 6668575 h 6858000"/>
              <a:gd name="connsiteX8" fmla="*/ 7392322 w 7467663"/>
              <a:gd name="connsiteY8" fmla="*/ 6658238 h 6858000"/>
              <a:gd name="connsiteX9" fmla="*/ 7467600 w 7467663"/>
              <a:gd name="connsiteY9" fmla="*/ 6683873 h 6858000"/>
              <a:gd name="connsiteX10" fmla="*/ 7467600 w 7467663"/>
              <a:gd name="connsiteY10" fmla="*/ 6714215 h 6858000"/>
              <a:gd name="connsiteX11" fmla="*/ 7447383 w 7467663"/>
              <a:gd name="connsiteY11" fmla="*/ 6707202 h 6858000"/>
              <a:gd name="connsiteX12" fmla="*/ 7289862 w 7467663"/>
              <a:gd name="connsiteY12" fmla="*/ 6659827 h 6858000"/>
              <a:gd name="connsiteX13" fmla="*/ 7434024 w 7467663"/>
              <a:gd name="connsiteY13" fmla="*/ 6722130 h 6858000"/>
              <a:gd name="connsiteX14" fmla="*/ 7467600 w 7467663"/>
              <a:gd name="connsiteY14" fmla="*/ 6736157 h 6858000"/>
              <a:gd name="connsiteX15" fmla="*/ 7467600 w 7467663"/>
              <a:gd name="connsiteY15" fmla="*/ 6767913 h 6858000"/>
              <a:gd name="connsiteX16" fmla="*/ 7392158 w 7467663"/>
              <a:gd name="connsiteY16" fmla="*/ 6771365 h 6858000"/>
              <a:gd name="connsiteX17" fmla="*/ 7467600 w 7467663"/>
              <a:gd name="connsiteY17" fmla="*/ 6805948 h 6858000"/>
              <a:gd name="connsiteX18" fmla="*/ 7467600 w 7467663"/>
              <a:gd name="connsiteY18" fmla="*/ 6831490 h 6858000"/>
              <a:gd name="connsiteX19" fmla="*/ 7410696 w 7467663"/>
              <a:gd name="connsiteY19" fmla="*/ 6803861 h 6858000"/>
              <a:gd name="connsiteX20" fmla="*/ 7088673 w 7467663"/>
              <a:gd name="connsiteY20" fmla="*/ 6610396 h 6858000"/>
              <a:gd name="connsiteX21" fmla="*/ 1019354 w 7467663"/>
              <a:gd name="connsiteY21" fmla="*/ 6315006 h 6858000"/>
              <a:gd name="connsiteX22" fmla="*/ 441046 w 7467663"/>
              <a:gd name="connsiteY22" fmla="*/ 6691153 h 6858000"/>
              <a:gd name="connsiteX23" fmla="*/ 1019354 w 7467663"/>
              <a:gd name="connsiteY23" fmla="*/ 6315006 h 6858000"/>
              <a:gd name="connsiteX24" fmla="*/ 991680 w 7467663"/>
              <a:gd name="connsiteY24" fmla="*/ 6298413 h 6858000"/>
              <a:gd name="connsiteX25" fmla="*/ 409060 w 7467663"/>
              <a:gd name="connsiteY25" fmla="*/ 6671470 h 6858000"/>
              <a:gd name="connsiteX26" fmla="*/ 991680 w 7467663"/>
              <a:gd name="connsiteY26" fmla="*/ 6298413 h 6858000"/>
              <a:gd name="connsiteX27" fmla="*/ 103333 w 7467663"/>
              <a:gd name="connsiteY27" fmla="*/ 5699602 h 6858000"/>
              <a:gd name="connsiteX28" fmla="*/ 233938 w 7467663"/>
              <a:gd name="connsiteY28" fmla="*/ 5809416 h 6858000"/>
              <a:gd name="connsiteX29" fmla="*/ 883580 w 7467663"/>
              <a:gd name="connsiteY29" fmla="*/ 6180710 h 6858000"/>
              <a:gd name="connsiteX30" fmla="*/ 487337 w 7467663"/>
              <a:gd name="connsiteY30" fmla="*/ 5950182 h 6858000"/>
              <a:gd name="connsiteX31" fmla="*/ 354051 w 7467663"/>
              <a:gd name="connsiteY31" fmla="*/ 5854912 h 6858000"/>
              <a:gd name="connsiteX32" fmla="*/ 195436 w 7467663"/>
              <a:gd name="connsiteY32" fmla="*/ 5755068 h 6858000"/>
              <a:gd name="connsiteX33" fmla="*/ 103333 w 7467663"/>
              <a:gd name="connsiteY33" fmla="*/ 5699602 h 6858000"/>
              <a:gd name="connsiteX34" fmla="*/ 5539432 w 7467663"/>
              <a:gd name="connsiteY34" fmla="*/ 5642928 h 6858000"/>
              <a:gd name="connsiteX35" fmla="*/ 5555462 w 7467663"/>
              <a:gd name="connsiteY35" fmla="*/ 5694454 h 6858000"/>
              <a:gd name="connsiteX36" fmla="*/ 5828270 w 7467663"/>
              <a:gd name="connsiteY36" fmla="*/ 6320663 h 6858000"/>
              <a:gd name="connsiteX37" fmla="*/ 5947416 w 7467663"/>
              <a:gd name="connsiteY37" fmla="*/ 6574846 h 6858000"/>
              <a:gd name="connsiteX38" fmla="*/ 5539432 w 7467663"/>
              <a:gd name="connsiteY38" fmla="*/ 5642928 h 6858000"/>
              <a:gd name="connsiteX39" fmla="*/ 51253 w 7467663"/>
              <a:gd name="connsiteY39" fmla="*/ 5631825 h 6858000"/>
              <a:gd name="connsiteX40" fmla="*/ 211622 w 7467663"/>
              <a:gd name="connsiteY40" fmla="*/ 5728803 h 6858000"/>
              <a:gd name="connsiteX41" fmla="*/ 371652 w 7467663"/>
              <a:gd name="connsiteY41" fmla="*/ 5829062 h 6858000"/>
              <a:gd name="connsiteX42" fmla="*/ 505903 w 7467663"/>
              <a:gd name="connsiteY42" fmla="*/ 5925221 h 6858000"/>
              <a:gd name="connsiteX43" fmla="*/ 899240 w 7467663"/>
              <a:gd name="connsiteY43" fmla="*/ 6153068 h 6858000"/>
              <a:gd name="connsiteX44" fmla="*/ 988114 w 7467663"/>
              <a:gd name="connsiteY44" fmla="*/ 6174204 h 6858000"/>
              <a:gd name="connsiteX45" fmla="*/ 845971 w 7467663"/>
              <a:gd name="connsiteY45" fmla="*/ 6067177 h 6858000"/>
              <a:gd name="connsiteX46" fmla="*/ 448057 w 7467663"/>
              <a:gd name="connsiteY46" fmla="*/ 5841376 h 6858000"/>
              <a:gd name="connsiteX47" fmla="*/ 51253 w 7467663"/>
              <a:gd name="connsiteY47" fmla="*/ 5631825 h 6858000"/>
              <a:gd name="connsiteX48" fmla="*/ 2606687 w 7467663"/>
              <a:gd name="connsiteY48" fmla="*/ 5630718 h 6858000"/>
              <a:gd name="connsiteX49" fmla="*/ 2645658 w 7467663"/>
              <a:gd name="connsiteY49" fmla="*/ 6640259 h 6858000"/>
              <a:gd name="connsiteX50" fmla="*/ 2606687 w 7467663"/>
              <a:gd name="connsiteY50" fmla="*/ 5630718 h 6858000"/>
              <a:gd name="connsiteX51" fmla="*/ 3642057 w 7467663"/>
              <a:gd name="connsiteY51" fmla="*/ 5573487 h 6858000"/>
              <a:gd name="connsiteX52" fmla="*/ 3632981 w 7467663"/>
              <a:gd name="connsiteY52" fmla="*/ 5579437 h 6858000"/>
              <a:gd name="connsiteX53" fmla="*/ 3382436 w 7467663"/>
              <a:gd name="connsiteY53" fmla="*/ 5952726 h 6858000"/>
              <a:gd name="connsiteX54" fmla="*/ 3191929 w 7467663"/>
              <a:gd name="connsiteY54" fmla="*/ 6662669 h 6858000"/>
              <a:gd name="connsiteX55" fmla="*/ 3369898 w 7467663"/>
              <a:gd name="connsiteY55" fmla="*/ 6081771 h 6858000"/>
              <a:gd name="connsiteX56" fmla="*/ 3642057 w 7467663"/>
              <a:gd name="connsiteY56" fmla="*/ 5573487 h 6858000"/>
              <a:gd name="connsiteX57" fmla="*/ 2650666 w 7467663"/>
              <a:gd name="connsiteY57" fmla="*/ 5530686 h 6858000"/>
              <a:gd name="connsiteX58" fmla="*/ 2650249 w 7467663"/>
              <a:gd name="connsiteY58" fmla="*/ 5532101 h 6858000"/>
              <a:gd name="connsiteX59" fmla="*/ 2663808 w 7467663"/>
              <a:gd name="connsiteY59" fmla="*/ 6535215 h 6858000"/>
              <a:gd name="connsiteX60" fmla="*/ 2665418 w 7467663"/>
              <a:gd name="connsiteY60" fmla="*/ 6132756 h 6858000"/>
              <a:gd name="connsiteX61" fmla="*/ 2650666 w 7467663"/>
              <a:gd name="connsiteY61" fmla="*/ 5530686 h 6858000"/>
              <a:gd name="connsiteX62" fmla="*/ 2680277 w 7467663"/>
              <a:gd name="connsiteY62" fmla="*/ 5479204 h 6858000"/>
              <a:gd name="connsiteX63" fmla="*/ 2678972 w 7467663"/>
              <a:gd name="connsiteY63" fmla="*/ 5481582 h 6858000"/>
              <a:gd name="connsiteX64" fmla="*/ 2696666 w 7467663"/>
              <a:gd name="connsiteY64" fmla="*/ 6133836 h 6858000"/>
              <a:gd name="connsiteX65" fmla="*/ 2695769 w 7467663"/>
              <a:gd name="connsiteY65" fmla="*/ 6390955 h 6858000"/>
              <a:gd name="connsiteX66" fmla="*/ 2739893 w 7467663"/>
              <a:gd name="connsiteY66" fmla="*/ 6108357 h 6858000"/>
              <a:gd name="connsiteX67" fmla="*/ 2680277 w 7467663"/>
              <a:gd name="connsiteY67" fmla="*/ 5479204 h 6858000"/>
              <a:gd name="connsiteX68" fmla="*/ 1132195 w 7467663"/>
              <a:gd name="connsiteY68" fmla="*/ 5467980 h 6858000"/>
              <a:gd name="connsiteX69" fmla="*/ 1679056 w 7467663"/>
              <a:gd name="connsiteY69" fmla="*/ 5516907 h 6858000"/>
              <a:gd name="connsiteX70" fmla="*/ 2128648 w 7467663"/>
              <a:gd name="connsiteY70" fmla="*/ 5474249 h 6858000"/>
              <a:gd name="connsiteX71" fmla="*/ 1825619 w 7467663"/>
              <a:gd name="connsiteY71" fmla="*/ 5478447 h 6858000"/>
              <a:gd name="connsiteX72" fmla="*/ 1737798 w 7467663"/>
              <a:gd name="connsiteY72" fmla="*/ 5483353 h 6858000"/>
              <a:gd name="connsiteX73" fmla="*/ 1132195 w 7467663"/>
              <a:gd name="connsiteY73" fmla="*/ 5467980 h 6858000"/>
              <a:gd name="connsiteX74" fmla="*/ 7454976 w 7467663"/>
              <a:gd name="connsiteY74" fmla="*/ 6318297 h 6858000"/>
              <a:gd name="connsiteX75" fmla="*/ 7467600 w 7467663"/>
              <a:gd name="connsiteY75" fmla="*/ 6163634 h 6858000"/>
              <a:gd name="connsiteX76" fmla="*/ 7448321 w 7467663"/>
              <a:gd name="connsiteY76" fmla="*/ 6190991 h 6858000"/>
              <a:gd name="connsiteX77" fmla="*/ 7467600 w 7467663"/>
              <a:gd name="connsiteY77" fmla="*/ 6334256 h 6858000"/>
              <a:gd name="connsiteX78" fmla="*/ 7454976 w 7467663"/>
              <a:gd name="connsiteY78" fmla="*/ 6318297 h 6858000"/>
              <a:gd name="connsiteX79" fmla="*/ 1456157 w 7467663"/>
              <a:gd name="connsiteY79" fmla="*/ 5371404 h 6858000"/>
              <a:gd name="connsiteX80" fmla="*/ 1244432 w 7467663"/>
              <a:gd name="connsiteY80" fmla="*/ 5385601 h 6858000"/>
              <a:gd name="connsiteX81" fmla="*/ 973990 w 7467663"/>
              <a:gd name="connsiteY81" fmla="*/ 5424940 h 6858000"/>
              <a:gd name="connsiteX82" fmla="*/ 1103809 w 7467663"/>
              <a:gd name="connsiteY82" fmla="*/ 5433720 h 6858000"/>
              <a:gd name="connsiteX83" fmla="*/ 1123454 w 7467663"/>
              <a:gd name="connsiteY83" fmla="*/ 5435727 h 6858000"/>
              <a:gd name="connsiteX84" fmla="*/ 1737017 w 7467663"/>
              <a:gd name="connsiteY84" fmla="*/ 5452183 h 6858000"/>
              <a:gd name="connsiteX85" fmla="*/ 1824397 w 7467663"/>
              <a:gd name="connsiteY85" fmla="*/ 5447757 h 6858000"/>
              <a:gd name="connsiteX86" fmla="*/ 2070059 w 7467663"/>
              <a:gd name="connsiteY86" fmla="*/ 5441660 h 6858000"/>
              <a:gd name="connsiteX87" fmla="*/ 1456157 w 7467663"/>
              <a:gd name="connsiteY87" fmla="*/ 5371404 h 6858000"/>
              <a:gd name="connsiteX88" fmla="*/ 4988186 w 7467663"/>
              <a:gd name="connsiteY88" fmla="*/ 5216467 h 6858000"/>
              <a:gd name="connsiteX89" fmla="*/ 4777334 w 7467663"/>
              <a:gd name="connsiteY89" fmla="*/ 5406072 h 6858000"/>
              <a:gd name="connsiteX90" fmla="*/ 4718341 w 7467663"/>
              <a:gd name="connsiteY90" fmla="*/ 5468043 h 6858000"/>
              <a:gd name="connsiteX91" fmla="*/ 4604655 w 7467663"/>
              <a:gd name="connsiteY91" fmla="*/ 5583434 h 6858000"/>
              <a:gd name="connsiteX92" fmla="*/ 4565074 w 7467663"/>
              <a:gd name="connsiteY92" fmla="*/ 5618550 h 6858000"/>
              <a:gd name="connsiteX93" fmla="*/ 4988186 w 7467663"/>
              <a:gd name="connsiteY93" fmla="*/ 5216467 h 6858000"/>
              <a:gd name="connsiteX94" fmla="*/ 4978032 w 7467663"/>
              <a:gd name="connsiteY94" fmla="*/ 5183809 h 6858000"/>
              <a:gd name="connsiteX95" fmla="*/ 4463413 w 7467663"/>
              <a:gd name="connsiteY95" fmla="*/ 5615162 h 6858000"/>
              <a:gd name="connsiteX96" fmla="*/ 4358134 w 7467663"/>
              <a:gd name="connsiteY96" fmla="*/ 5742791 h 6858000"/>
              <a:gd name="connsiteX97" fmla="*/ 4376219 w 7467663"/>
              <a:gd name="connsiteY97" fmla="*/ 5729027 h 6858000"/>
              <a:gd name="connsiteX98" fmla="*/ 4582340 w 7467663"/>
              <a:gd name="connsiteY98" fmla="*/ 5561037 h 6858000"/>
              <a:gd name="connsiteX99" fmla="*/ 4694684 w 7467663"/>
              <a:gd name="connsiteY99" fmla="*/ 5447098 h 6858000"/>
              <a:gd name="connsiteX100" fmla="*/ 4754123 w 7467663"/>
              <a:gd name="connsiteY100" fmla="*/ 5384643 h 6858000"/>
              <a:gd name="connsiteX101" fmla="*/ 4978032 w 7467663"/>
              <a:gd name="connsiteY101" fmla="*/ 5183809 h 6858000"/>
              <a:gd name="connsiteX102" fmla="*/ 1903353 w 7467663"/>
              <a:gd name="connsiteY102" fmla="*/ 5044827 h 6858000"/>
              <a:gd name="connsiteX103" fmla="*/ 1936931 w 7467663"/>
              <a:gd name="connsiteY103" fmla="*/ 5093954 h 6858000"/>
              <a:gd name="connsiteX104" fmla="*/ 2195868 w 7467663"/>
              <a:gd name="connsiteY104" fmla="*/ 5396574 h 6858000"/>
              <a:gd name="connsiteX105" fmla="*/ 2088852 w 7467663"/>
              <a:gd name="connsiteY105" fmla="*/ 5166123 h 6858000"/>
              <a:gd name="connsiteX106" fmla="*/ 1958241 w 7467663"/>
              <a:gd name="connsiteY106" fmla="*/ 5067955 h 6858000"/>
              <a:gd name="connsiteX107" fmla="*/ 1903353 w 7467663"/>
              <a:gd name="connsiteY107" fmla="*/ 5044827 h 6858000"/>
              <a:gd name="connsiteX108" fmla="*/ 1979378 w 7467663"/>
              <a:gd name="connsiteY108" fmla="*/ 4769504 h 6858000"/>
              <a:gd name="connsiteX109" fmla="*/ 2882120 w 7467663"/>
              <a:gd name="connsiteY109" fmla="*/ 5064547 h 6858000"/>
              <a:gd name="connsiteX110" fmla="*/ 2793103 w 7467663"/>
              <a:gd name="connsiteY110" fmla="*/ 5039699 h 6858000"/>
              <a:gd name="connsiteX111" fmla="*/ 2770041 w 7467663"/>
              <a:gd name="connsiteY111" fmla="*/ 5033634 h 6858000"/>
              <a:gd name="connsiteX112" fmla="*/ 1979378 w 7467663"/>
              <a:gd name="connsiteY112" fmla="*/ 4769504 h 6858000"/>
              <a:gd name="connsiteX113" fmla="*/ 1927410 w 7467663"/>
              <a:gd name="connsiteY113" fmla="*/ 4716164 h 6858000"/>
              <a:gd name="connsiteX114" fmla="*/ 1959587 w 7467663"/>
              <a:gd name="connsiteY114" fmla="*/ 4728849 h 6858000"/>
              <a:gd name="connsiteX115" fmla="*/ 2777707 w 7467663"/>
              <a:gd name="connsiteY115" fmla="*/ 5003991 h 6858000"/>
              <a:gd name="connsiteX116" fmla="*/ 2800768 w 7467663"/>
              <a:gd name="connsiteY116" fmla="*/ 5010056 h 6858000"/>
              <a:gd name="connsiteX117" fmla="*/ 2879408 w 7467663"/>
              <a:gd name="connsiteY117" fmla="*/ 5031590 h 6858000"/>
              <a:gd name="connsiteX118" fmla="*/ 2862295 w 7467663"/>
              <a:gd name="connsiteY118" fmla="*/ 5022958 h 6858000"/>
              <a:gd name="connsiteX119" fmla="*/ 2813343 w 7467663"/>
              <a:gd name="connsiteY119" fmla="*/ 4998369 h 6858000"/>
              <a:gd name="connsiteX120" fmla="*/ 2646245 w 7467663"/>
              <a:gd name="connsiteY120" fmla="*/ 4930999 h 6858000"/>
              <a:gd name="connsiteX121" fmla="*/ 1999243 w 7467663"/>
              <a:gd name="connsiteY121" fmla="*/ 4730524 h 6858000"/>
              <a:gd name="connsiteX122" fmla="*/ 1979527 w 7467663"/>
              <a:gd name="connsiteY122" fmla="*/ 4726651 h 6858000"/>
              <a:gd name="connsiteX123" fmla="*/ 1927410 w 7467663"/>
              <a:gd name="connsiteY123" fmla="*/ 4716164 h 6858000"/>
              <a:gd name="connsiteX124" fmla="*/ 1997014 w 7467663"/>
              <a:gd name="connsiteY124" fmla="*/ 4698007 h 6858000"/>
              <a:gd name="connsiteX125" fmla="*/ 2005458 w 7467663"/>
              <a:gd name="connsiteY125" fmla="*/ 4699540 h 6858000"/>
              <a:gd name="connsiteX126" fmla="*/ 2657186 w 7467663"/>
              <a:gd name="connsiteY126" fmla="*/ 4901687 h 6858000"/>
              <a:gd name="connsiteX127" fmla="*/ 2826662 w 7467663"/>
              <a:gd name="connsiteY127" fmla="*/ 4970362 h 6858000"/>
              <a:gd name="connsiteX128" fmla="*/ 2876100 w 7467663"/>
              <a:gd name="connsiteY128" fmla="*/ 4995397 h 6858000"/>
              <a:gd name="connsiteX129" fmla="*/ 3042600 w 7467663"/>
              <a:gd name="connsiteY129" fmla="*/ 5059532 h 6858000"/>
              <a:gd name="connsiteX130" fmla="*/ 1997014 w 7467663"/>
              <a:gd name="connsiteY130" fmla="*/ 4698007 h 6858000"/>
              <a:gd name="connsiteX131" fmla="*/ 2305292 w 7467663"/>
              <a:gd name="connsiteY131" fmla="*/ 4219492 h 6858000"/>
              <a:gd name="connsiteX132" fmla="*/ 3360922 w 7467663"/>
              <a:gd name="connsiteY132" fmla="*/ 4529373 h 6858000"/>
              <a:gd name="connsiteX133" fmla="*/ 3492420 w 7467663"/>
              <a:gd name="connsiteY133" fmla="*/ 4510145 h 6858000"/>
              <a:gd name="connsiteX134" fmla="*/ 3364086 w 7467663"/>
              <a:gd name="connsiteY134" fmla="*/ 4480340 h 6858000"/>
              <a:gd name="connsiteX135" fmla="*/ 3225818 w 7467663"/>
              <a:gd name="connsiteY135" fmla="*/ 4411822 h 6858000"/>
              <a:gd name="connsiteX136" fmla="*/ 3129696 w 7467663"/>
              <a:gd name="connsiteY136" fmla="*/ 4360704 h 6858000"/>
              <a:gd name="connsiteX137" fmla="*/ 2814545 w 7467663"/>
              <a:gd name="connsiteY137" fmla="*/ 4282955 h 6858000"/>
              <a:gd name="connsiteX138" fmla="*/ 2305292 w 7467663"/>
              <a:gd name="connsiteY138" fmla="*/ 4219492 h 6858000"/>
              <a:gd name="connsiteX139" fmla="*/ 2626982 w 7467663"/>
              <a:gd name="connsiteY139" fmla="*/ 4206450 h 6858000"/>
              <a:gd name="connsiteX140" fmla="*/ 2490617 w 7467663"/>
              <a:gd name="connsiteY140" fmla="*/ 4206951 h 6858000"/>
              <a:gd name="connsiteX141" fmla="*/ 2819869 w 7467663"/>
              <a:gd name="connsiteY141" fmla="*/ 4252936 h 6858000"/>
              <a:gd name="connsiteX142" fmla="*/ 3143018 w 7467663"/>
              <a:gd name="connsiteY142" fmla="*/ 4332698 h 6858000"/>
              <a:gd name="connsiteX143" fmla="*/ 3241520 w 7467663"/>
              <a:gd name="connsiteY143" fmla="*/ 4385112 h 6858000"/>
              <a:gd name="connsiteX144" fmla="*/ 3374575 w 7467663"/>
              <a:gd name="connsiteY144" fmla="*/ 4451517 h 6858000"/>
              <a:gd name="connsiteX145" fmla="*/ 3505221 w 7467663"/>
              <a:gd name="connsiteY145" fmla="*/ 4480757 h 6858000"/>
              <a:gd name="connsiteX146" fmla="*/ 2626982 w 7467663"/>
              <a:gd name="connsiteY146" fmla="*/ 4206450 h 6858000"/>
              <a:gd name="connsiteX147" fmla="*/ 1310106 w 7467663"/>
              <a:gd name="connsiteY147" fmla="*/ 3943217 h 6858000"/>
              <a:gd name="connsiteX148" fmla="*/ 854994 w 7467663"/>
              <a:gd name="connsiteY148" fmla="*/ 4399136 h 6858000"/>
              <a:gd name="connsiteX149" fmla="*/ 742462 w 7467663"/>
              <a:gd name="connsiteY149" fmla="*/ 4594648 h 6858000"/>
              <a:gd name="connsiteX150" fmla="*/ 820602 w 7467663"/>
              <a:gd name="connsiteY150" fmla="*/ 4485915 h 6858000"/>
              <a:gd name="connsiteX151" fmla="*/ 878295 w 7467663"/>
              <a:gd name="connsiteY151" fmla="*/ 4403594 h 6858000"/>
              <a:gd name="connsiteX152" fmla="*/ 1240607 w 7467663"/>
              <a:gd name="connsiteY152" fmla="*/ 4010401 h 6858000"/>
              <a:gd name="connsiteX153" fmla="*/ 1310106 w 7467663"/>
              <a:gd name="connsiteY153" fmla="*/ 3943217 h 6858000"/>
              <a:gd name="connsiteX154" fmla="*/ 1423113 w 7467663"/>
              <a:gd name="connsiteY154" fmla="*/ 3874565 h 6858000"/>
              <a:gd name="connsiteX155" fmla="*/ 1260565 w 7467663"/>
              <a:gd name="connsiteY155" fmla="*/ 4031982 h 6858000"/>
              <a:gd name="connsiteX156" fmla="*/ 901900 w 7467663"/>
              <a:gd name="connsiteY156" fmla="*/ 4421236 h 6858000"/>
              <a:gd name="connsiteX157" fmla="*/ 845044 w 7467663"/>
              <a:gd name="connsiteY157" fmla="*/ 4502436 h 6858000"/>
              <a:gd name="connsiteX158" fmla="*/ 685926 w 7467663"/>
              <a:gd name="connsiteY158" fmla="*/ 4703069 h 6858000"/>
              <a:gd name="connsiteX159" fmla="*/ 684248 w 7467663"/>
              <a:gd name="connsiteY159" fmla="*/ 4706721 h 6858000"/>
              <a:gd name="connsiteX160" fmla="*/ 1423113 w 7467663"/>
              <a:gd name="connsiteY160" fmla="*/ 3874565 h 6858000"/>
              <a:gd name="connsiteX161" fmla="*/ 3316479 w 7467663"/>
              <a:gd name="connsiteY161" fmla="*/ 3872136 h 6858000"/>
              <a:gd name="connsiteX162" fmla="*/ 3546806 w 7467663"/>
              <a:gd name="connsiteY162" fmla="*/ 4356139 h 6858000"/>
              <a:gd name="connsiteX163" fmla="*/ 3364433 w 7467663"/>
              <a:gd name="connsiteY163" fmla="*/ 3953121 h 6858000"/>
              <a:gd name="connsiteX164" fmla="*/ 3316479 w 7467663"/>
              <a:gd name="connsiteY164" fmla="*/ 3872136 h 6858000"/>
              <a:gd name="connsiteX165" fmla="*/ 3291335 w 7467663"/>
              <a:gd name="connsiteY165" fmla="*/ 3767420 h 6858000"/>
              <a:gd name="connsiteX166" fmla="*/ 3390805 w 7467663"/>
              <a:gd name="connsiteY166" fmla="*/ 3937163 h 6858000"/>
              <a:gd name="connsiteX167" fmla="*/ 3579062 w 7467663"/>
              <a:gd name="connsiteY167" fmla="*/ 4359040 h 6858000"/>
              <a:gd name="connsiteX168" fmla="*/ 3467355 w 7467663"/>
              <a:gd name="connsiteY168" fmla="*/ 3988130 h 6858000"/>
              <a:gd name="connsiteX169" fmla="*/ 3310753 w 7467663"/>
              <a:gd name="connsiteY169" fmla="*/ 3787140 h 6858000"/>
              <a:gd name="connsiteX170" fmla="*/ 3291335 w 7467663"/>
              <a:gd name="connsiteY170" fmla="*/ 3767420 h 6858000"/>
              <a:gd name="connsiteX171" fmla="*/ 1635889 w 7467663"/>
              <a:gd name="connsiteY171" fmla="*/ 3709494 h 6858000"/>
              <a:gd name="connsiteX172" fmla="*/ 1634800 w 7467663"/>
              <a:gd name="connsiteY172" fmla="*/ 3731111 h 6858000"/>
              <a:gd name="connsiteX173" fmla="*/ 1635889 w 7467663"/>
              <a:gd name="connsiteY173" fmla="*/ 3709494 h 6858000"/>
              <a:gd name="connsiteX174" fmla="*/ 1510397 w 7467663"/>
              <a:gd name="connsiteY174" fmla="*/ 3684705 h 6858000"/>
              <a:gd name="connsiteX175" fmla="*/ 1146550 w 7467663"/>
              <a:gd name="connsiteY175" fmla="*/ 3802012 h 6858000"/>
              <a:gd name="connsiteX176" fmla="*/ 698834 w 7467663"/>
              <a:gd name="connsiteY176" fmla="*/ 3952272 h 6858000"/>
              <a:gd name="connsiteX177" fmla="*/ 34256 w 7467663"/>
              <a:gd name="connsiteY177" fmla="*/ 4347603 h 6858000"/>
              <a:gd name="connsiteX178" fmla="*/ 527241 w 7467663"/>
              <a:gd name="connsiteY178" fmla="*/ 4065078 h 6858000"/>
              <a:gd name="connsiteX179" fmla="*/ 1510397 w 7467663"/>
              <a:gd name="connsiteY179" fmla="*/ 3684705 h 6858000"/>
              <a:gd name="connsiteX180" fmla="*/ 1313114 w 7467663"/>
              <a:gd name="connsiteY180" fmla="*/ 3655216 h 6858000"/>
              <a:gd name="connsiteX181" fmla="*/ 1109304 w 7467663"/>
              <a:gd name="connsiteY181" fmla="*/ 3669030 h 6858000"/>
              <a:gd name="connsiteX182" fmla="*/ 8129 w 7467663"/>
              <a:gd name="connsiteY182" fmla="*/ 4330519 h 6858000"/>
              <a:gd name="connsiteX183" fmla="*/ 687572 w 7467663"/>
              <a:gd name="connsiteY183" fmla="*/ 3925629 h 6858000"/>
              <a:gd name="connsiteX184" fmla="*/ 1138365 w 7467663"/>
              <a:gd name="connsiteY184" fmla="*/ 3774515 h 6858000"/>
              <a:gd name="connsiteX185" fmla="*/ 1505579 w 7467663"/>
              <a:gd name="connsiteY185" fmla="*/ 3655526 h 6858000"/>
              <a:gd name="connsiteX186" fmla="*/ 1313114 w 7467663"/>
              <a:gd name="connsiteY186" fmla="*/ 3655216 h 6858000"/>
              <a:gd name="connsiteX187" fmla="*/ 3655073 w 7467663"/>
              <a:gd name="connsiteY187" fmla="*/ 3650884 h 6858000"/>
              <a:gd name="connsiteX188" fmla="*/ 3989938 w 7467663"/>
              <a:gd name="connsiteY188" fmla="*/ 3991685 h 6858000"/>
              <a:gd name="connsiteX189" fmla="*/ 4393907 w 7467663"/>
              <a:gd name="connsiteY189" fmla="*/ 4261258 h 6858000"/>
              <a:gd name="connsiteX190" fmla="*/ 4648051 w 7467663"/>
              <a:gd name="connsiteY190" fmla="*/ 4374051 h 6858000"/>
              <a:gd name="connsiteX191" fmla="*/ 4383389 w 7467663"/>
              <a:gd name="connsiteY191" fmla="*/ 4184369 h 6858000"/>
              <a:gd name="connsiteX192" fmla="*/ 4165508 w 7467663"/>
              <a:gd name="connsiteY192" fmla="*/ 4035196 h 6858000"/>
              <a:gd name="connsiteX193" fmla="*/ 4068162 w 7467663"/>
              <a:gd name="connsiteY193" fmla="*/ 3953394 h 6858000"/>
              <a:gd name="connsiteX194" fmla="*/ 3981416 w 7467663"/>
              <a:gd name="connsiteY194" fmla="*/ 3880482 h 6858000"/>
              <a:gd name="connsiteX195" fmla="*/ 3800147 w 7467663"/>
              <a:gd name="connsiteY195" fmla="*/ 3749872 h 6858000"/>
              <a:gd name="connsiteX196" fmla="*/ 3655073 w 7467663"/>
              <a:gd name="connsiteY196" fmla="*/ 3650884 h 6858000"/>
              <a:gd name="connsiteX197" fmla="*/ 3670252 w 7467663"/>
              <a:gd name="connsiteY197" fmla="*/ 3622798 h 6858000"/>
              <a:gd name="connsiteX198" fmla="*/ 3817258 w 7467663"/>
              <a:gd name="connsiteY198" fmla="*/ 3723577 h 6858000"/>
              <a:gd name="connsiteX199" fmla="*/ 4000461 w 7467663"/>
              <a:gd name="connsiteY199" fmla="*/ 3855966 h 6858000"/>
              <a:gd name="connsiteX200" fmla="*/ 4088180 w 7467663"/>
              <a:gd name="connsiteY200" fmla="*/ 3929774 h 6858000"/>
              <a:gd name="connsiteX201" fmla="*/ 4184555 w 7467663"/>
              <a:gd name="connsiteY201" fmla="*/ 4010683 h 6858000"/>
              <a:gd name="connsiteX202" fmla="*/ 4399563 w 7467663"/>
              <a:gd name="connsiteY202" fmla="*/ 4158106 h 6858000"/>
              <a:gd name="connsiteX203" fmla="*/ 4684469 w 7467663"/>
              <a:gd name="connsiteY203" fmla="*/ 4364680 h 6858000"/>
              <a:gd name="connsiteX204" fmla="*/ 4690271 w 7467663"/>
              <a:gd name="connsiteY204" fmla="*/ 4370034 h 6858000"/>
              <a:gd name="connsiteX205" fmla="*/ 4136093 w 7467663"/>
              <a:gd name="connsiteY205" fmla="*/ 3858466 h 6858000"/>
              <a:gd name="connsiteX206" fmla="*/ 3670252 w 7467663"/>
              <a:gd name="connsiteY206" fmla="*/ 3622798 h 6858000"/>
              <a:gd name="connsiteX207" fmla="*/ 4440129 w 7467663"/>
              <a:gd name="connsiteY207" fmla="*/ 3448571 h 6858000"/>
              <a:gd name="connsiteX208" fmla="*/ 4856525 w 7467663"/>
              <a:gd name="connsiteY208" fmla="*/ 3915351 h 6858000"/>
              <a:gd name="connsiteX209" fmla="*/ 5059055 w 7467663"/>
              <a:gd name="connsiteY209" fmla="*/ 4108918 h 6858000"/>
              <a:gd name="connsiteX210" fmla="*/ 5290070 w 7467663"/>
              <a:gd name="connsiteY210" fmla="*/ 4263619 h 6858000"/>
              <a:gd name="connsiteX211" fmla="*/ 4834991 w 7467663"/>
              <a:gd name="connsiteY211" fmla="*/ 3830985 h 6858000"/>
              <a:gd name="connsiteX212" fmla="*/ 4440129 w 7467663"/>
              <a:gd name="connsiteY212" fmla="*/ 3448571 h 6858000"/>
              <a:gd name="connsiteX213" fmla="*/ 4441737 w 7467663"/>
              <a:gd name="connsiteY213" fmla="*/ 3399734 h 6858000"/>
              <a:gd name="connsiteX214" fmla="*/ 4431236 w 7467663"/>
              <a:gd name="connsiteY214" fmla="*/ 3400954 h 6858000"/>
              <a:gd name="connsiteX215" fmla="*/ 4557150 w 7467663"/>
              <a:gd name="connsiteY215" fmla="*/ 3510023 h 6858000"/>
              <a:gd name="connsiteX216" fmla="*/ 4856936 w 7467663"/>
              <a:gd name="connsiteY216" fmla="*/ 3809146 h 6858000"/>
              <a:gd name="connsiteX217" fmla="*/ 5111996 w 7467663"/>
              <a:gd name="connsiteY217" fmla="*/ 4065759 h 6858000"/>
              <a:gd name="connsiteX218" fmla="*/ 5388878 w 7467663"/>
              <a:gd name="connsiteY218" fmla="*/ 4300185 h 6858000"/>
              <a:gd name="connsiteX219" fmla="*/ 5425556 w 7467663"/>
              <a:gd name="connsiteY219" fmla="*/ 4308967 h 6858000"/>
              <a:gd name="connsiteX220" fmla="*/ 4943646 w 7467663"/>
              <a:gd name="connsiteY220" fmla="*/ 3822916 h 6858000"/>
              <a:gd name="connsiteX221" fmla="*/ 4594837 w 7467663"/>
              <a:gd name="connsiteY221" fmla="*/ 3532274 h 6858000"/>
              <a:gd name="connsiteX222" fmla="*/ 4441737 w 7467663"/>
              <a:gd name="connsiteY222" fmla="*/ 3399734 h 6858000"/>
              <a:gd name="connsiteX223" fmla="*/ 5425834 w 7467663"/>
              <a:gd name="connsiteY223" fmla="*/ 3162785 h 6858000"/>
              <a:gd name="connsiteX224" fmla="*/ 5401644 w 7467663"/>
              <a:gd name="connsiteY224" fmla="*/ 3617847 h 6858000"/>
              <a:gd name="connsiteX225" fmla="*/ 5467256 w 7467663"/>
              <a:gd name="connsiteY225" fmla="*/ 4175494 h 6858000"/>
              <a:gd name="connsiteX226" fmla="*/ 5448069 w 7467663"/>
              <a:gd name="connsiteY226" fmla="*/ 3567554 h 6858000"/>
              <a:gd name="connsiteX227" fmla="*/ 5425834 w 7467663"/>
              <a:gd name="connsiteY227" fmla="*/ 3162785 h 6858000"/>
              <a:gd name="connsiteX228" fmla="*/ 1318687 w 7467663"/>
              <a:gd name="connsiteY228" fmla="*/ 3113840 h 6858000"/>
              <a:gd name="connsiteX229" fmla="*/ 1066793 w 7467663"/>
              <a:gd name="connsiteY229" fmla="*/ 3212171 h 6858000"/>
              <a:gd name="connsiteX230" fmla="*/ 993319 w 7467663"/>
              <a:gd name="connsiteY230" fmla="*/ 3247648 h 6858000"/>
              <a:gd name="connsiteX231" fmla="*/ 853081 w 7467663"/>
              <a:gd name="connsiteY231" fmla="*/ 3312410 h 6858000"/>
              <a:gd name="connsiteX232" fmla="*/ 805957 w 7467663"/>
              <a:gd name="connsiteY232" fmla="*/ 3330443 h 6858000"/>
              <a:gd name="connsiteX233" fmla="*/ 1318687 w 7467663"/>
              <a:gd name="connsiteY233" fmla="*/ 3113840 h 6858000"/>
              <a:gd name="connsiteX234" fmla="*/ 5453702 w 7467663"/>
              <a:gd name="connsiteY234" fmla="*/ 3090882 h 6858000"/>
              <a:gd name="connsiteX235" fmla="*/ 5480135 w 7467663"/>
              <a:gd name="connsiteY235" fmla="*/ 3565802 h 6858000"/>
              <a:gd name="connsiteX236" fmla="*/ 5499023 w 7467663"/>
              <a:gd name="connsiteY236" fmla="*/ 4166310 h 6858000"/>
              <a:gd name="connsiteX237" fmla="*/ 5547022 w 7467663"/>
              <a:gd name="connsiteY237" fmla="*/ 3607838 h 6858000"/>
              <a:gd name="connsiteX238" fmla="*/ 5515964 w 7467663"/>
              <a:gd name="connsiteY238" fmla="*/ 3378541 h 6858000"/>
              <a:gd name="connsiteX239" fmla="*/ 5453702 w 7467663"/>
              <a:gd name="connsiteY239" fmla="*/ 3090882 h 6858000"/>
              <a:gd name="connsiteX240" fmla="*/ 1238695 w 7467663"/>
              <a:gd name="connsiteY240" fmla="*/ 3076820 h 6858000"/>
              <a:gd name="connsiteX241" fmla="*/ 716371 w 7467663"/>
              <a:gd name="connsiteY241" fmla="*/ 3293249 h 6858000"/>
              <a:gd name="connsiteX242" fmla="*/ 579522 w 7467663"/>
              <a:gd name="connsiteY242" fmla="*/ 3371759 h 6858000"/>
              <a:gd name="connsiteX243" fmla="*/ 600288 w 7467663"/>
              <a:gd name="connsiteY243" fmla="*/ 3365555 h 6858000"/>
              <a:gd name="connsiteX244" fmla="*/ 840692 w 7467663"/>
              <a:gd name="connsiteY244" fmla="*/ 3284921 h 6858000"/>
              <a:gd name="connsiteX245" fmla="*/ 979248 w 7467663"/>
              <a:gd name="connsiteY245" fmla="*/ 3221003 h 6858000"/>
              <a:gd name="connsiteX246" fmla="*/ 1053282 w 7467663"/>
              <a:gd name="connsiteY246" fmla="*/ 3185247 h 6858000"/>
              <a:gd name="connsiteX247" fmla="*/ 1320603 w 7467663"/>
              <a:gd name="connsiteY247" fmla="*/ 3081281 h 6858000"/>
              <a:gd name="connsiteX248" fmla="*/ 1238695 w 7467663"/>
              <a:gd name="connsiteY248" fmla="*/ 3076820 h 6858000"/>
              <a:gd name="connsiteX249" fmla="*/ 5425627 w 7467663"/>
              <a:gd name="connsiteY249" fmla="*/ 2954192 h 6858000"/>
              <a:gd name="connsiteX250" fmla="*/ 5470770 w 7467663"/>
              <a:gd name="connsiteY250" fmla="*/ 3005435 h 6858000"/>
              <a:gd name="connsiteX251" fmla="*/ 5519779 w 7467663"/>
              <a:gd name="connsiteY251" fmla="*/ 4359223 h 6858000"/>
              <a:gd name="connsiteX252" fmla="*/ 5520293 w 7467663"/>
              <a:gd name="connsiteY252" fmla="*/ 4360602 h 6858000"/>
              <a:gd name="connsiteX253" fmla="*/ 5767221 w 7467663"/>
              <a:gd name="connsiteY253" fmla="*/ 4665564 h 6858000"/>
              <a:gd name="connsiteX254" fmla="*/ 6937169 w 7467663"/>
              <a:gd name="connsiteY254" fmla="*/ 4815941 h 6858000"/>
              <a:gd name="connsiteX255" fmla="*/ 6953922 w 7467663"/>
              <a:gd name="connsiteY255" fmla="*/ 4890068 h 6858000"/>
              <a:gd name="connsiteX256" fmla="*/ 6071359 w 7467663"/>
              <a:gd name="connsiteY256" fmla="*/ 4770770 h 6858000"/>
              <a:gd name="connsiteX257" fmla="*/ 6038839 w 7467663"/>
              <a:gd name="connsiteY257" fmla="*/ 4764474 h 6858000"/>
              <a:gd name="connsiteX258" fmla="*/ 6038706 w 7467663"/>
              <a:gd name="connsiteY258" fmla="*/ 4763847 h 6858000"/>
              <a:gd name="connsiteX259" fmla="*/ 6037784 w 7467663"/>
              <a:gd name="connsiteY259" fmla="*/ 4764270 h 6858000"/>
              <a:gd name="connsiteX260" fmla="*/ 6038839 w 7467663"/>
              <a:gd name="connsiteY260" fmla="*/ 4764474 h 6858000"/>
              <a:gd name="connsiteX261" fmla="*/ 6040338 w 7467663"/>
              <a:gd name="connsiteY261" fmla="*/ 4771418 h 6858000"/>
              <a:gd name="connsiteX262" fmla="*/ 6024488 w 7467663"/>
              <a:gd name="connsiteY262" fmla="*/ 4809903 h 6858000"/>
              <a:gd name="connsiteX263" fmla="*/ 5599771 w 7467663"/>
              <a:gd name="connsiteY263" fmla="*/ 5509652 h 6858000"/>
              <a:gd name="connsiteX264" fmla="*/ 5548843 w 7467663"/>
              <a:gd name="connsiteY264" fmla="*/ 5563845 h 6858000"/>
              <a:gd name="connsiteX265" fmla="*/ 5940952 w 7467663"/>
              <a:gd name="connsiteY265" fmla="*/ 6250028 h 6858000"/>
              <a:gd name="connsiteX266" fmla="*/ 6043441 w 7467663"/>
              <a:gd name="connsiteY266" fmla="*/ 6665847 h 6858000"/>
              <a:gd name="connsiteX267" fmla="*/ 6093432 w 7467663"/>
              <a:gd name="connsiteY267" fmla="*/ 6858000 h 6858000"/>
              <a:gd name="connsiteX268" fmla="*/ 6034344 w 7467663"/>
              <a:gd name="connsiteY268" fmla="*/ 6858000 h 6858000"/>
              <a:gd name="connsiteX269" fmla="*/ 6026679 w 7467663"/>
              <a:gd name="connsiteY269" fmla="*/ 6836959 h 6858000"/>
              <a:gd name="connsiteX270" fmla="*/ 5800441 w 7467663"/>
              <a:gd name="connsiteY270" fmla="*/ 6335286 h 6858000"/>
              <a:gd name="connsiteX271" fmla="*/ 5526562 w 7467663"/>
              <a:gd name="connsiteY271" fmla="*/ 5705388 h 6858000"/>
              <a:gd name="connsiteX272" fmla="*/ 5519640 w 7467663"/>
              <a:gd name="connsiteY272" fmla="*/ 5683774 h 6858000"/>
              <a:gd name="connsiteX273" fmla="*/ 5844559 w 7467663"/>
              <a:gd name="connsiteY273" fmla="*/ 6553349 h 6858000"/>
              <a:gd name="connsiteX274" fmla="*/ 5975994 w 7467663"/>
              <a:gd name="connsiteY274" fmla="*/ 6858000 h 6858000"/>
              <a:gd name="connsiteX275" fmla="*/ 5898547 w 7467663"/>
              <a:gd name="connsiteY275" fmla="*/ 6858000 h 6858000"/>
              <a:gd name="connsiteX276" fmla="*/ 5682041 w 7467663"/>
              <a:gd name="connsiteY276" fmla="*/ 6355860 h 6858000"/>
              <a:gd name="connsiteX277" fmla="*/ 5461758 w 7467663"/>
              <a:gd name="connsiteY277" fmla="*/ 5820220 h 6858000"/>
              <a:gd name="connsiteX278" fmla="*/ 5237282 w 7467663"/>
              <a:gd name="connsiteY278" fmla="*/ 6579086 h 6858000"/>
              <a:gd name="connsiteX279" fmla="*/ 5115009 w 7467663"/>
              <a:gd name="connsiteY279" fmla="*/ 6858000 h 6858000"/>
              <a:gd name="connsiteX280" fmla="*/ 5028074 w 7467663"/>
              <a:gd name="connsiteY280" fmla="*/ 6858000 h 6858000"/>
              <a:gd name="connsiteX281" fmla="*/ 5079508 w 7467663"/>
              <a:gd name="connsiteY281" fmla="*/ 6749074 h 6858000"/>
              <a:gd name="connsiteX282" fmla="*/ 5371846 w 7467663"/>
              <a:gd name="connsiteY282" fmla="*/ 5924413 h 6858000"/>
              <a:gd name="connsiteX283" fmla="*/ 5270512 w 7467663"/>
              <a:gd name="connsiteY283" fmla="*/ 6138975 h 6858000"/>
              <a:gd name="connsiteX284" fmla="*/ 5062409 w 7467663"/>
              <a:gd name="connsiteY284" fmla="*/ 6653544 h 6858000"/>
              <a:gd name="connsiteX285" fmla="*/ 5036628 w 7467663"/>
              <a:gd name="connsiteY285" fmla="*/ 6754247 h 6858000"/>
              <a:gd name="connsiteX286" fmla="*/ 5009112 w 7467663"/>
              <a:gd name="connsiteY286" fmla="*/ 6858000 h 6858000"/>
              <a:gd name="connsiteX287" fmla="*/ 4976679 w 7467663"/>
              <a:gd name="connsiteY287" fmla="*/ 6858000 h 6858000"/>
              <a:gd name="connsiteX288" fmla="*/ 5006537 w 7467663"/>
              <a:gd name="connsiteY288" fmla="*/ 6747068 h 6858000"/>
              <a:gd name="connsiteX289" fmla="*/ 5032723 w 7467663"/>
              <a:gd name="connsiteY289" fmla="*/ 6644957 h 6858000"/>
              <a:gd name="connsiteX290" fmla="*/ 5242949 w 7467663"/>
              <a:gd name="connsiteY290" fmla="*/ 6125175 h 6858000"/>
              <a:gd name="connsiteX291" fmla="*/ 5286321 w 7467663"/>
              <a:gd name="connsiteY291" fmla="*/ 6033555 h 6858000"/>
              <a:gd name="connsiteX292" fmla="*/ 5008210 w 7467663"/>
              <a:gd name="connsiteY292" fmla="*/ 6649194 h 6858000"/>
              <a:gd name="connsiteX293" fmla="*/ 4986321 w 7467663"/>
              <a:gd name="connsiteY293" fmla="*/ 6765687 h 6858000"/>
              <a:gd name="connsiteX294" fmla="*/ 4973474 w 7467663"/>
              <a:gd name="connsiteY294" fmla="*/ 6858000 h 6858000"/>
              <a:gd name="connsiteX295" fmla="*/ 4907178 w 7467663"/>
              <a:gd name="connsiteY295" fmla="*/ 6858000 h 6858000"/>
              <a:gd name="connsiteX296" fmla="*/ 4910810 w 7467663"/>
              <a:gd name="connsiteY296" fmla="*/ 6829660 h 6858000"/>
              <a:gd name="connsiteX297" fmla="*/ 4987461 w 7467663"/>
              <a:gd name="connsiteY297" fmla="*/ 6432994 h 6858000"/>
              <a:gd name="connsiteX298" fmla="*/ 5179262 w 7467663"/>
              <a:gd name="connsiteY298" fmla="*/ 6035044 h 6858000"/>
              <a:gd name="connsiteX299" fmla="*/ 4689678 w 7467663"/>
              <a:gd name="connsiteY299" fmla="*/ 6440241 h 6858000"/>
              <a:gd name="connsiteX300" fmla="*/ 4477543 w 7467663"/>
              <a:gd name="connsiteY300" fmla="*/ 6674836 h 6858000"/>
              <a:gd name="connsiteX301" fmla="*/ 4329957 w 7467663"/>
              <a:gd name="connsiteY301" fmla="*/ 6858000 h 6858000"/>
              <a:gd name="connsiteX302" fmla="*/ 4218595 w 7467663"/>
              <a:gd name="connsiteY302" fmla="*/ 6858000 h 6858000"/>
              <a:gd name="connsiteX303" fmla="*/ 4368888 w 7467663"/>
              <a:gd name="connsiteY303" fmla="*/ 6668412 h 6858000"/>
              <a:gd name="connsiteX304" fmla="*/ 4563091 w 7467663"/>
              <a:gd name="connsiteY304" fmla="*/ 6442508 h 6858000"/>
              <a:gd name="connsiteX305" fmla="*/ 5387324 w 7467663"/>
              <a:gd name="connsiteY305" fmla="*/ 5705830 h 6858000"/>
              <a:gd name="connsiteX306" fmla="*/ 5073620 w 7467663"/>
              <a:gd name="connsiteY306" fmla="*/ 5955437 h 6858000"/>
              <a:gd name="connsiteX307" fmla="*/ 4689789 w 7467663"/>
              <a:gd name="connsiteY307" fmla="*/ 6268382 h 6858000"/>
              <a:gd name="connsiteX308" fmla="*/ 4418722 w 7467663"/>
              <a:gd name="connsiteY308" fmla="*/ 6570886 h 6858000"/>
              <a:gd name="connsiteX309" fmla="*/ 4214944 w 7467663"/>
              <a:gd name="connsiteY309" fmla="*/ 6858000 h 6858000"/>
              <a:gd name="connsiteX310" fmla="*/ 4177898 w 7467663"/>
              <a:gd name="connsiteY310" fmla="*/ 6858000 h 6858000"/>
              <a:gd name="connsiteX311" fmla="*/ 4391597 w 7467663"/>
              <a:gd name="connsiteY311" fmla="*/ 6556370 h 6858000"/>
              <a:gd name="connsiteX312" fmla="*/ 4668889 w 7467663"/>
              <a:gd name="connsiteY312" fmla="*/ 6246399 h 6858000"/>
              <a:gd name="connsiteX313" fmla="*/ 5055427 w 7467663"/>
              <a:gd name="connsiteY313" fmla="*/ 5931476 h 6858000"/>
              <a:gd name="connsiteX314" fmla="*/ 5371814 w 7467663"/>
              <a:gd name="connsiteY314" fmla="*/ 5678975 h 6858000"/>
              <a:gd name="connsiteX315" fmla="*/ 4987918 w 7467663"/>
              <a:gd name="connsiteY315" fmla="*/ 5838701 h 6858000"/>
              <a:gd name="connsiteX316" fmla="*/ 4317146 w 7467663"/>
              <a:gd name="connsiteY316" fmla="*/ 6587716 h 6858000"/>
              <a:gd name="connsiteX317" fmla="*/ 4171627 w 7467663"/>
              <a:gd name="connsiteY317" fmla="*/ 6858000 h 6858000"/>
              <a:gd name="connsiteX318" fmla="*/ 4081585 w 7467663"/>
              <a:gd name="connsiteY318" fmla="*/ 6858000 h 6858000"/>
              <a:gd name="connsiteX319" fmla="*/ 4238603 w 7467663"/>
              <a:gd name="connsiteY319" fmla="*/ 6559341 h 6858000"/>
              <a:gd name="connsiteX320" fmla="*/ 4778333 w 7467663"/>
              <a:gd name="connsiteY320" fmla="*/ 5873626 h 6858000"/>
              <a:gd name="connsiteX321" fmla="*/ 5414185 w 7467663"/>
              <a:gd name="connsiteY321" fmla="*/ 5573882 h 6858000"/>
              <a:gd name="connsiteX322" fmla="*/ 5959648 w 7467663"/>
              <a:gd name="connsiteY322" fmla="*/ 4760797 h 6858000"/>
              <a:gd name="connsiteX323" fmla="*/ 5355019 w 7467663"/>
              <a:gd name="connsiteY323" fmla="*/ 4734672 h 6858000"/>
              <a:gd name="connsiteX324" fmla="*/ 5083565 w 7467663"/>
              <a:gd name="connsiteY324" fmla="*/ 5179121 h 6858000"/>
              <a:gd name="connsiteX325" fmla="*/ 4713577 w 7467663"/>
              <a:gd name="connsiteY325" fmla="*/ 5616803 h 6858000"/>
              <a:gd name="connsiteX326" fmla="*/ 3989559 w 7467663"/>
              <a:gd name="connsiteY326" fmla="*/ 6145945 h 6858000"/>
              <a:gd name="connsiteX327" fmla="*/ 3939824 w 7467663"/>
              <a:gd name="connsiteY327" fmla="*/ 6066900 h 6858000"/>
              <a:gd name="connsiteX328" fmla="*/ 4584537 w 7467663"/>
              <a:gd name="connsiteY328" fmla="*/ 5324826 h 6858000"/>
              <a:gd name="connsiteX329" fmla="*/ 5037105 w 7467663"/>
              <a:gd name="connsiteY329" fmla="*/ 5088765 h 6858000"/>
              <a:gd name="connsiteX330" fmla="*/ 5039930 w 7467663"/>
              <a:gd name="connsiteY330" fmla="*/ 5089585 h 6858000"/>
              <a:gd name="connsiteX331" fmla="*/ 5263764 w 7467663"/>
              <a:gd name="connsiteY331" fmla="*/ 4735525 h 6858000"/>
              <a:gd name="connsiteX332" fmla="*/ 4086300 w 7467663"/>
              <a:gd name="connsiteY332" fmla="*/ 4884599 h 6858000"/>
              <a:gd name="connsiteX333" fmla="*/ 4085485 w 7467663"/>
              <a:gd name="connsiteY333" fmla="*/ 4899070 h 6858000"/>
              <a:gd name="connsiteX334" fmla="*/ 3871915 w 7467663"/>
              <a:gd name="connsiteY334" fmla="*/ 5253645 h 6858000"/>
              <a:gd name="connsiteX335" fmla="*/ 3799374 w 7467663"/>
              <a:gd name="connsiteY335" fmla="*/ 5466127 h 6858000"/>
              <a:gd name="connsiteX336" fmla="*/ 3498850 w 7467663"/>
              <a:gd name="connsiteY336" fmla="*/ 6661888 h 6858000"/>
              <a:gd name="connsiteX337" fmla="*/ 3399216 w 7467663"/>
              <a:gd name="connsiteY337" fmla="*/ 6858000 h 6858000"/>
              <a:gd name="connsiteX338" fmla="*/ 3303688 w 7467663"/>
              <a:gd name="connsiteY338" fmla="*/ 6858000 h 6858000"/>
              <a:gd name="connsiteX339" fmla="*/ 3391774 w 7467663"/>
              <a:gd name="connsiteY339" fmla="*/ 6697181 h 6858000"/>
              <a:gd name="connsiteX340" fmla="*/ 3735540 w 7467663"/>
              <a:gd name="connsiteY340" fmla="*/ 5546923 h 6858000"/>
              <a:gd name="connsiteX341" fmla="*/ 3729438 w 7467663"/>
              <a:gd name="connsiteY341" fmla="*/ 5569058 h 6858000"/>
              <a:gd name="connsiteX342" fmla="*/ 3707782 w 7467663"/>
              <a:gd name="connsiteY342" fmla="*/ 5644908 h 6858000"/>
              <a:gd name="connsiteX343" fmla="*/ 3583827 w 7467663"/>
              <a:gd name="connsiteY343" fmla="*/ 6039215 h 6858000"/>
              <a:gd name="connsiteX344" fmla="*/ 3547861 w 7467663"/>
              <a:gd name="connsiteY344" fmla="*/ 6129609 h 6858000"/>
              <a:gd name="connsiteX345" fmla="*/ 3490905 w 7467663"/>
              <a:gd name="connsiteY345" fmla="*/ 6277660 h 6858000"/>
              <a:gd name="connsiteX346" fmla="*/ 3455859 w 7467663"/>
              <a:gd name="connsiteY346" fmla="*/ 6391301 h 6858000"/>
              <a:gd name="connsiteX347" fmla="*/ 3429112 w 7467663"/>
              <a:gd name="connsiteY347" fmla="*/ 6479469 h 6858000"/>
              <a:gd name="connsiteX348" fmla="*/ 3304862 w 7467663"/>
              <a:gd name="connsiteY348" fmla="*/ 6796476 h 6858000"/>
              <a:gd name="connsiteX349" fmla="*/ 3276071 w 7467663"/>
              <a:gd name="connsiteY349" fmla="*/ 6858000 h 6858000"/>
              <a:gd name="connsiteX350" fmla="*/ 3240805 w 7467663"/>
              <a:gd name="connsiteY350" fmla="*/ 6858000 h 6858000"/>
              <a:gd name="connsiteX351" fmla="*/ 3275917 w 7467663"/>
              <a:gd name="connsiteY351" fmla="*/ 6783192 h 6858000"/>
              <a:gd name="connsiteX352" fmla="*/ 3399358 w 7467663"/>
              <a:gd name="connsiteY352" fmla="*/ 6469011 h 6858000"/>
              <a:gd name="connsiteX353" fmla="*/ 3425650 w 7467663"/>
              <a:gd name="connsiteY353" fmla="*/ 6381333 h 6858000"/>
              <a:gd name="connsiteX354" fmla="*/ 3460661 w 7467663"/>
              <a:gd name="connsiteY354" fmla="*/ 6266763 h 6858000"/>
              <a:gd name="connsiteX355" fmla="*/ 3518021 w 7467663"/>
              <a:gd name="connsiteY355" fmla="*/ 6117298 h 6858000"/>
              <a:gd name="connsiteX356" fmla="*/ 3554035 w 7467663"/>
              <a:gd name="connsiteY356" fmla="*/ 6027832 h 6858000"/>
              <a:gd name="connsiteX357" fmla="*/ 3677174 w 7467663"/>
              <a:gd name="connsiteY357" fmla="*/ 5636351 h 6858000"/>
              <a:gd name="connsiteX358" fmla="*/ 3698819 w 7467663"/>
              <a:gd name="connsiteY358" fmla="*/ 5560503 h 6858000"/>
              <a:gd name="connsiteX359" fmla="*/ 3702094 w 7467663"/>
              <a:gd name="connsiteY359" fmla="*/ 5549194 h 6858000"/>
              <a:gd name="connsiteX360" fmla="*/ 3398355 w 7467663"/>
              <a:gd name="connsiteY360" fmla="*/ 6094603 h 6858000"/>
              <a:gd name="connsiteX361" fmla="*/ 3193941 w 7467663"/>
              <a:gd name="connsiteY361" fmla="*/ 6798775 h 6858000"/>
              <a:gd name="connsiteX362" fmla="*/ 3184140 w 7467663"/>
              <a:gd name="connsiteY362" fmla="*/ 6858000 h 6858000"/>
              <a:gd name="connsiteX363" fmla="*/ 3099978 w 7467663"/>
              <a:gd name="connsiteY363" fmla="*/ 6858000 h 6858000"/>
              <a:gd name="connsiteX364" fmla="*/ 3101556 w 7467663"/>
              <a:gd name="connsiteY364" fmla="*/ 6843337 h 6858000"/>
              <a:gd name="connsiteX365" fmla="*/ 3370162 w 7467663"/>
              <a:gd name="connsiteY365" fmla="*/ 5785550 h 6858000"/>
              <a:gd name="connsiteX366" fmla="*/ 3746477 w 7467663"/>
              <a:gd name="connsiteY366" fmla="*/ 5377889 h 6858000"/>
              <a:gd name="connsiteX367" fmla="*/ 3863399 w 7467663"/>
              <a:gd name="connsiteY367" fmla="*/ 5087257 h 6858000"/>
              <a:gd name="connsiteX368" fmla="*/ 3968712 w 7467663"/>
              <a:gd name="connsiteY368" fmla="*/ 4913989 h 6858000"/>
              <a:gd name="connsiteX369" fmla="*/ 2792390 w 7467663"/>
              <a:gd name="connsiteY369" fmla="*/ 5382974 h 6858000"/>
              <a:gd name="connsiteX370" fmla="*/ 2714982 w 7467663"/>
              <a:gd name="connsiteY370" fmla="*/ 5427051 h 6858000"/>
              <a:gd name="connsiteX371" fmla="*/ 2813361 w 7467663"/>
              <a:gd name="connsiteY371" fmla="*/ 6023912 h 6858000"/>
              <a:gd name="connsiteX372" fmla="*/ 2688430 w 7467663"/>
              <a:gd name="connsiteY372" fmla="*/ 6801564 h 6858000"/>
              <a:gd name="connsiteX373" fmla="*/ 2629626 w 7467663"/>
              <a:gd name="connsiteY373" fmla="*/ 6763394 h 6858000"/>
              <a:gd name="connsiteX374" fmla="*/ 2565328 w 7467663"/>
              <a:gd name="connsiteY374" fmla="*/ 5516399 h 6858000"/>
              <a:gd name="connsiteX375" fmla="*/ 1922999 w 7467663"/>
              <a:gd name="connsiteY375" fmla="*/ 5980343 h 6858000"/>
              <a:gd name="connsiteX376" fmla="*/ 1950261 w 7467663"/>
              <a:gd name="connsiteY376" fmla="*/ 6405858 h 6858000"/>
              <a:gd name="connsiteX377" fmla="*/ 2365554 w 7467663"/>
              <a:gd name="connsiteY377" fmla="*/ 6759107 h 6858000"/>
              <a:gd name="connsiteX378" fmla="*/ 2424142 w 7467663"/>
              <a:gd name="connsiteY378" fmla="*/ 6858000 h 6858000"/>
              <a:gd name="connsiteX379" fmla="*/ 2395994 w 7467663"/>
              <a:gd name="connsiteY379" fmla="*/ 6858000 h 6858000"/>
              <a:gd name="connsiteX380" fmla="*/ 2392863 w 7467663"/>
              <a:gd name="connsiteY380" fmla="*/ 6852964 h 6858000"/>
              <a:gd name="connsiteX381" fmla="*/ 2017589 w 7467663"/>
              <a:gd name="connsiteY381" fmla="*/ 6493982 h 6858000"/>
              <a:gd name="connsiteX382" fmla="*/ 2147336 w 7467663"/>
              <a:gd name="connsiteY382" fmla="*/ 6594052 h 6858000"/>
              <a:gd name="connsiteX383" fmla="*/ 2207047 w 7467663"/>
              <a:gd name="connsiteY383" fmla="*/ 6654540 h 6858000"/>
              <a:gd name="connsiteX384" fmla="*/ 2299106 w 7467663"/>
              <a:gd name="connsiteY384" fmla="*/ 6778931 h 6858000"/>
              <a:gd name="connsiteX385" fmla="*/ 2314430 w 7467663"/>
              <a:gd name="connsiteY385" fmla="*/ 6801144 h 6858000"/>
              <a:gd name="connsiteX386" fmla="*/ 2352406 w 7467663"/>
              <a:gd name="connsiteY386" fmla="*/ 6858000 h 6858000"/>
              <a:gd name="connsiteX387" fmla="*/ 2314492 w 7467663"/>
              <a:gd name="connsiteY387" fmla="*/ 6858000 h 6858000"/>
              <a:gd name="connsiteX388" fmla="*/ 2288095 w 7467663"/>
              <a:gd name="connsiteY388" fmla="*/ 6818030 h 6858000"/>
              <a:gd name="connsiteX389" fmla="*/ 2272768 w 7467663"/>
              <a:gd name="connsiteY389" fmla="*/ 6795822 h 6858000"/>
              <a:gd name="connsiteX390" fmla="*/ 2182715 w 7467663"/>
              <a:gd name="connsiteY390" fmla="*/ 6675071 h 6858000"/>
              <a:gd name="connsiteX391" fmla="*/ 2032061 w 7467663"/>
              <a:gd name="connsiteY391" fmla="*/ 6541380 h 6858000"/>
              <a:gd name="connsiteX392" fmla="*/ 2257220 w 7467663"/>
              <a:gd name="connsiteY392" fmla="*/ 6826257 h 6858000"/>
              <a:gd name="connsiteX393" fmla="*/ 2281324 w 7467663"/>
              <a:gd name="connsiteY393" fmla="*/ 6858000 h 6858000"/>
              <a:gd name="connsiteX394" fmla="*/ 2242860 w 7467663"/>
              <a:gd name="connsiteY394" fmla="*/ 6858000 h 6858000"/>
              <a:gd name="connsiteX395" fmla="*/ 2232818 w 7467663"/>
              <a:gd name="connsiteY395" fmla="*/ 6844926 h 6858000"/>
              <a:gd name="connsiteX396" fmla="*/ 1990172 w 7467663"/>
              <a:gd name="connsiteY396" fmla="*/ 6542121 h 6858000"/>
              <a:gd name="connsiteX397" fmla="*/ 2124090 w 7467663"/>
              <a:gd name="connsiteY397" fmla="*/ 6761017 h 6858000"/>
              <a:gd name="connsiteX398" fmla="*/ 2200380 w 7467663"/>
              <a:gd name="connsiteY398" fmla="*/ 6858000 h 6858000"/>
              <a:gd name="connsiteX399" fmla="*/ 2147507 w 7467663"/>
              <a:gd name="connsiteY399" fmla="*/ 6858000 h 6858000"/>
              <a:gd name="connsiteX400" fmla="*/ 2070668 w 7467663"/>
              <a:gd name="connsiteY400" fmla="*/ 6761520 h 6858000"/>
              <a:gd name="connsiteX401" fmla="*/ 1975142 w 7467663"/>
              <a:gd name="connsiteY401" fmla="*/ 6585570 h 6858000"/>
              <a:gd name="connsiteX402" fmla="*/ 2050035 w 7467663"/>
              <a:gd name="connsiteY402" fmla="*/ 6813345 h 6858000"/>
              <a:gd name="connsiteX403" fmla="*/ 2063025 w 7467663"/>
              <a:gd name="connsiteY403" fmla="*/ 6858000 h 6858000"/>
              <a:gd name="connsiteX404" fmla="*/ 2021675 w 7467663"/>
              <a:gd name="connsiteY404" fmla="*/ 6858000 h 6858000"/>
              <a:gd name="connsiteX405" fmla="*/ 2019308 w 7467663"/>
              <a:gd name="connsiteY405" fmla="*/ 6847118 h 6858000"/>
              <a:gd name="connsiteX406" fmla="*/ 1938835 w 7467663"/>
              <a:gd name="connsiteY406" fmla="*/ 6551160 h 6858000"/>
              <a:gd name="connsiteX407" fmla="*/ 1953230 w 7467663"/>
              <a:gd name="connsiteY407" fmla="*/ 6759699 h 6858000"/>
              <a:gd name="connsiteX408" fmla="*/ 1956763 w 7467663"/>
              <a:gd name="connsiteY408" fmla="*/ 6778191 h 6858000"/>
              <a:gd name="connsiteX409" fmla="*/ 1967925 w 7467663"/>
              <a:gd name="connsiteY409" fmla="*/ 6858000 h 6858000"/>
              <a:gd name="connsiteX410" fmla="*/ 1936622 w 7467663"/>
              <a:gd name="connsiteY410" fmla="*/ 6858000 h 6858000"/>
              <a:gd name="connsiteX411" fmla="*/ 1926261 w 7467663"/>
              <a:gd name="connsiteY411" fmla="*/ 6784064 h 6858000"/>
              <a:gd name="connsiteX412" fmla="*/ 1922724 w 7467663"/>
              <a:gd name="connsiteY412" fmla="*/ 6765577 h 6858000"/>
              <a:gd name="connsiteX413" fmla="*/ 1904650 w 7467663"/>
              <a:gd name="connsiteY413" fmla="*/ 6639616 h 6858000"/>
              <a:gd name="connsiteX414" fmla="*/ 1885273 w 7467663"/>
              <a:gd name="connsiteY414" fmla="*/ 6858000 h 6858000"/>
              <a:gd name="connsiteX415" fmla="*/ 1854363 w 7467663"/>
              <a:gd name="connsiteY415" fmla="*/ 6858000 h 6858000"/>
              <a:gd name="connsiteX416" fmla="*/ 1880391 w 7467663"/>
              <a:gd name="connsiteY416" fmla="*/ 6603796 h 6858000"/>
              <a:gd name="connsiteX417" fmla="*/ 1818273 w 7467663"/>
              <a:gd name="connsiteY417" fmla="*/ 6715729 h 6858000"/>
              <a:gd name="connsiteX418" fmla="*/ 1794691 w 7467663"/>
              <a:gd name="connsiteY418" fmla="*/ 6843239 h 6858000"/>
              <a:gd name="connsiteX419" fmla="*/ 1794914 w 7467663"/>
              <a:gd name="connsiteY419" fmla="*/ 6858000 h 6858000"/>
              <a:gd name="connsiteX420" fmla="*/ 1746128 w 7467663"/>
              <a:gd name="connsiteY420" fmla="*/ 6858000 h 6858000"/>
              <a:gd name="connsiteX421" fmla="*/ 1753934 w 7467663"/>
              <a:gd name="connsiteY421" fmla="*/ 6724796 h 6858000"/>
              <a:gd name="connsiteX422" fmla="*/ 1792053 w 7467663"/>
              <a:gd name="connsiteY422" fmla="*/ 6572396 h 6858000"/>
              <a:gd name="connsiteX423" fmla="*/ 1862248 w 7467663"/>
              <a:gd name="connsiteY423" fmla="*/ 6266397 h 6858000"/>
              <a:gd name="connsiteX424" fmla="*/ 1862250 w 7467663"/>
              <a:gd name="connsiteY424" fmla="*/ 6033531 h 6858000"/>
              <a:gd name="connsiteX425" fmla="*/ 1211999 w 7467663"/>
              <a:gd name="connsiteY425" fmla="*/ 6683610 h 6858000"/>
              <a:gd name="connsiteX426" fmla="*/ 1213266 w 7467663"/>
              <a:gd name="connsiteY426" fmla="*/ 6691947 h 6858000"/>
              <a:gd name="connsiteX427" fmla="*/ 1203370 w 7467663"/>
              <a:gd name="connsiteY427" fmla="*/ 6850676 h 6858000"/>
              <a:gd name="connsiteX428" fmla="*/ 1203671 w 7467663"/>
              <a:gd name="connsiteY428" fmla="*/ 6858000 h 6858000"/>
              <a:gd name="connsiteX429" fmla="*/ 1143180 w 7467663"/>
              <a:gd name="connsiteY429" fmla="*/ 6858000 h 6858000"/>
              <a:gd name="connsiteX430" fmla="*/ 1142176 w 7467663"/>
              <a:gd name="connsiteY430" fmla="*/ 6766045 h 6858000"/>
              <a:gd name="connsiteX431" fmla="*/ 1067484 w 7467663"/>
              <a:gd name="connsiteY431" fmla="*/ 6858000 h 6858000"/>
              <a:gd name="connsiteX432" fmla="*/ 953928 w 7467663"/>
              <a:gd name="connsiteY432" fmla="*/ 6858000 h 6858000"/>
              <a:gd name="connsiteX433" fmla="*/ 959715 w 7467663"/>
              <a:gd name="connsiteY433" fmla="*/ 6850185 h 6858000"/>
              <a:gd name="connsiteX434" fmla="*/ 1483788 w 7467663"/>
              <a:gd name="connsiteY434" fmla="*/ 6259174 h 6858000"/>
              <a:gd name="connsiteX435" fmla="*/ 1100671 w 7467663"/>
              <a:gd name="connsiteY435" fmla="*/ 6252137 h 6858000"/>
              <a:gd name="connsiteX436" fmla="*/ 1090144 w 7467663"/>
              <a:gd name="connsiteY436" fmla="*/ 6256748 h 6858000"/>
              <a:gd name="connsiteX437" fmla="*/ 1095872 w 7467663"/>
              <a:gd name="connsiteY437" fmla="*/ 6271892 h 6858000"/>
              <a:gd name="connsiteX438" fmla="*/ 262785 w 7467663"/>
              <a:gd name="connsiteY438" fmla="*/ 6845450 h 6858000"/>
              <a:gd name="connsiteX439" fmla="*/ 209968 w 7467663"/>
              <a:gd name="connsiteY439" fmla="*/ 6770713 h 6858000"/>
              <a:gd name="connsiteX440" fmla="*/ 873460 w 7467663"/>
              <a:gd name="connsiteY440" fmla="*/ 6253768 h 6858000"/>
              <a:gd name="connsiteX441" fmla="*/ 192686 w 7467663"/>
              <a:gd name="connsiteY441" fmla="*/ 5849257 h 6858000"/>
              <a:gd name="connsiteX442" fmla="*/ 4696 w 7467663"/>
              <a:gd name="connsiteY442" fmla="*/ 5697668 h 6858000"/>
              <a:gd name="connsiteX443" fmla="*/ 0 w 7467663"/>
              <a:gd name="connsiteY443" fmla="*/ 5689984 h 6858000"/>
              <a:gd name="connsiteX444" fmla="*/ 0 w 7467663"/>
              <a:gd name="connsiteY444" fmla="*/ 5513472 h 6858000"/>
              <a:gd name="connsiteX445" fmla="*/ 174101 w 7467663"/>
              <a:gd name="connsiteY445" fmla="*/ 5620277 h 6858000"/>
              <a:gd name="connsiteX446" fmla="*/ 891800 w 7467663"/>
              <a:gd name="connsiteY446" fmla="*/ 6036935 h 6858000"/>
              <a:gd name="connsiteX447" fmla="*/ 1072219 w 7467663"/>
              <a:gd name="connsiteY447" fmla="*/ 6169443 h 6858000"/>
              <a:gd name="connsiteX448" fmla="*/ 1074117 w 7467663"/>
              <a:gd name="connsiteY448" fmla="*/ 6170301 h 6858000"/>
              <a:gd name="connsiteX449" fmla="*/ 1083114 w 7467663"/>
              <a:gd name="connsiteY449" fmla="*/ 6174131 h 6858000"/>
              <a:gd name="connsiteX450" fmla="*/ 1543010 w 7467663"/>
              <a:gd name="connsiteY450" fmla="*/ 6191140 h 6858000"/>
              <a:gd name="connsiteX451" fmla="*/ 1551080 w 7467663"/>
              <a:gd name="connsiteY451" fmla="*/ 6195006 h 6858000"/>
              <a:gd name="connsiteX452" fmla="*/ 2345443 w 7467663"/>
              <a:gd name="connsiteY452" fmla="*/ 5549882 h 6858000"/>
              <a:gd name="connsiteX453" fmla="*/ 1721499 w 7467663"/>
              <a:gd name="connsiteY453" fmla="*/ 5599969 h 6858000"/>
              <a:gd name="connsiteX454" fmla="*/ 767716 w 7467663"/>
              <a:gd name="connsiteY454" fmla="*/ 5472768 h 6858000"/>
              <a:gd name="connsiteX455" fmla="*/ 722147 w 7467663"/>
              <a:gd name="connsiteY455" fmla="*/ 5393091 h 6858000"/>
              <a:gd name="connsiteX456" fmla="*/ 1485552 w 7467663"/>
              <a:gd name="connsiteY456" fmla="*/ 5313202 h 6858000"/>
              <a:gd name="connsiteX457" fmla="*/ 2143004 w 7467663"/>
              <a:gd name="connsiteY457" fmla="*/ 5402420 h 6858000"/>
              <a:gd name="connsiteX458" fmla="*/ 1933391 w 7467663"/>
              <a:gd name="connsiteY458" fmla="*/ 5156971 h 6858000"/>
              <a:gd name="connsiteX459" fmla="*/ 1827118 w 7467663"/>
              <a:gd name="connsiteY459" fmla="*/ 4968410 h 6858000"/>
              <a:gd name="connsiteX460" fmla="*/ 1837349 w 7467663"/>
              <a:gd name="connsiteY460" fmla="*/ 4956357 h 6858000"/>
              <a:gd name="connsiteX461" fmla="*/ 2162835 w 7467663"/>
              <a:gd name="connsiteY461" fmla="*/ 5187853 h 6858000"/>
              <a:gd name="connsiteX462" fmla="*/ 2257167 w 7467663"/>
              <a:gd name="connsiteY462" fmla="*/ 5462123 h 6858000"/>
              <a:gd name="connsiteX463" fmla="*/ 2261598 w 7467663"/>
              <a:gd name="connsiteY463" fmla="*/ 5467998 h 6858000"/>
              <a:gd name="connsiteX464" fmla="*/ 2437177 w 7467663"/>
              <a:gd name="connsiteY464" fmla="*/ 5479608 h 6858000"/>
              <a:gd name="connsiteX465" fmla="*/ 2445247 w 7467663"/>
              <a:gd name="connsiteY465" fmla="*/ 5483476 h 6858000"/>
              <a:gd name="connsiteX466" fmla="*/ 2743626 w 7467663"/>
              <a:gd name="connsiteY466" fmla="*/ 5304819 h 6858000"/>
              <a:gd name="connsiteX467" fmla="*/ 3048102 w 7467663"/>
              <a:gd name="connsiteY467" fmla="*/ 5150595 h 6858000"/>
              <a:gd name="connsiteX468" fmla="*/ 1799414 w 7467663"/>
              <a:gd name="connsiteY468" fmla="*/ 4694732 h 6858000"/>
              <a:gd name="connsiteX469" fmla="*/ 1771735 w 7467663"/>
              <a:gd name="connsiteY469" fmla="*/ 4619929 h 6858000"/>
              <a:gd name="connsiteX470" fmla="*/ 3104273 w 7467663"/>
              <a:gd name="connsiteY470" fmla="*/ 5076159 h 6858000"/>
              <a:gd name="connsiteX471" fmla="*/ 3113245 w 7467663"/>
              <a:gd name="connsiteY471" fmla="*/ 5090705 h 6858000"/>
              <a:gd name="connsiteX472" fmla="*/ 3126294 w 7467663"/>
              <a:gd name="connsiteY472" fmla="*/ 5114400 h 6858000"/>
              <a:gd name="connsiteX473" fmla="*/ 3937433 w 7467663"/>
              <a:gd name="connsiteY473" fmla="*/ 4830473 h 6858000"/>
              <a:gd name="connsiteX474" fmla="*/ 3590475 w 7467663"/>
              <a:gd name="connsiteY474" fmla="*/ 4597974 h 6858000"/>
              <a:gd name="connsiteX475" fmla="*/ 3100264 w 7467663"/>
              <a:gd name="connsiteY475" fmla="*/ 4579845 h 6858000"/>
              <a:gd name="connsiteX476" fmla="*/ 2183576 w 7467663"/>
              <a:gd name="connsiteY476" fmla="*/ 4227150 h 6858000"/>
              <a:gd name="connsiteX477" fmla="*/ 2151029 w 7467663"/>
              <a:gd name="connsiteY477" fmla="*/ 4146947 h 6858000"/>
              <a:gd name="connsiteX478" fmla="*/ 3563434 w 7467663"/>
              <a:gd name="connsiteY478" fmla="*/ 4469115 h 6858000"/>
              <a:gd name="connsiteX479" fmla="*/ 3177952 w 7467663"/>
              <a:gd name="connsiteY479" fmla="*/ 3657386 h 6858000"/>
              <a:gd name="connsiteX480" fmla="*/ 3189263 w 7467663"/>
              <a:gd name="connsiteY480" fmla="*/ 3625726 h 6858000"/>
              <a:gd name="connsiteX481" fmla="*/ 3560912 w 7467663"/>
              <a:gd name="connsiteY481" fmla="*/ 4079863 h 6858000"/>
              <a:gd name="connsiteX482" fmla="*/ 3626636 w 7467663"/>
              <a:gd name="connsiteY482" fmla="*/ 4512230 h 6858000"/>
              <a:gd name="connsiteX483" fmla="*/ 3653088 w 7467663"/>
              <a:gd name="connsiteY483" fmla="*/ 4521417 h 6858000"/>
              <a:gd name="connsiteX484" fmla="*/ 3988128 w 7467663"/>
              <a:gd name="connsiteY484" fmla="*/ 4817267 h 6858000"/>
              <a:gd name="connsiteX485" fmla="*/ 4830582 w 7467663"/>
              <a:gd name="connsiteY485" fmla="*/ 4676000 h 6858000"/>
              <a:gd name="connsiteX486" fmla="*/ 4830100 w 7467663"/>
              <a:gd name="connsiteY486" fmla="*/ 4675554 h 6858000"/>
              <a:gd name="connsiteX487" fmla="*/ 4036318 w 7467663"/>
              <a:gd name="connsiteY487" fmla="*/ 4147013 h 6858000"/>
              <a:gd name="connsiteX488" fmla="*/ 3432098 w 7467663"/>
              <a:gd name="connsiteY488" fmla="*/ 3537312 h 6858000"/>
              <a:gd name="connsiteX489" fmla="*/ 3446761 w 7467663"/>
              <a:gd name="connsiteY489" fmla="*/ 3461278 h 6858000"/>
              <a:gd name="connsiteX490" fmla="*/ 4419733 w 7467663"/>
              <a:gd name="connsiteY490" fmla="*/ 3963555 h 6858000"/>
              <a:gd name="connsiteX491" fmla="*/ 4781371 w 7467663"/>
              <a:gd name="connsiteY491" fmla="*/ 4458604 h 6858000"/>
              <a:gd name="connsiteX492" fmla="*/ 4780440 w 7467663"/>
              <a:gd name="connsiteY492" fmla="*/ 4470290 h 6858000"/>
              <a:gd name="connsiteX493" fmla="*/ 4898954 w 7467663"/>
              <a:gd name="connsiteY493" fmla="*/ 4662092 h 6858000"/>
              <a:gd name="connsiteX494" fmla="*/ 4900699 w 7467663"/>
              <a:gd name="connsiteY494" fmla="*/ 4670867 h 6858000"/>
              <a:gd name="connsiteX495" fmla="*/ 5714511 w 7467663"/>
              <a:gd name="connsiteY495" fmla="*/ 4663483 h 6858000"/>
              <a:gd name="connsiteX496" fmla="*/ 5464793 w 7467663"/>
              <a:gd name="connsiteY496" fmla="*/ 4393556 h 6858000"/>
              <a:gd name="connsiteX497" fmla="*/ 5461897 w 7467663"/>
              <a:gd name="connsiteY497" fmla="*/ 4390879 h 6858000"/>
              <a:gd name="connsiteX498" fmla="*/ 4294126 w 7467663"/>
              <a:gd name="connsiteY498" fmla="*/ 3303048 h 6858000"/>
              <a:gd name="connsiteX499" fmla="*/ 4305321 w 7467663"/>
              <a:gd name="connsiteY499" fmla="*/ 3256953 h 6858000"/>
              <a:gd name="connsiteX500" fmla="*/ 4949299 w 7467663"/>
              <a:gd name="connsiteY500" fmla="*/ 3766336 h 6858000"/>
              <a:gd name="connsiteX501" fmla="*/ 5291452 w 7467663"/>
              <a:gd name="connsiteY501" fmla="*/ 4076801 h 6858000"/>
              <a:gd name="connsiteX502" fmla="*/ 5434998 w 7467663"/>
              <a:gd name="connsiteY502" fmla="*/ 4254100 h 6858000"/>
              <a:gd name="connsiteX503" fmla="*/ 5351015 w 7467663"/>
              <a:gd name="connsiteY503" fmla="*/ 3760989 h 6858000"/>
              <a:gd name="connsiteX504" fmla="*/ 5413780 w 7467663"/>
              <a:gd name="connsiteY504" fmla="*/ 2966265 h 6858000"/>
              <a:gd name="connsiteX505" fmla="*/ 5425627 w 7467663"/>
              <a:gd name="connsiteY505" fmla="*/ 2954192 h 6858000"/>
              <a:gd name="connsiteX506" fmla="*/ 6604735 w 7467663"/>
              <a:gd name="connsiteY506" fmla="*/ 2041381 h 6858000"/>
              <a:gd name="connsiteX507" fmla="*/ 7204487 w 7467663"/>
              <a:gd name="connsiteY507" fmla="*/ 2742112 h 6858000"/>
              <a:gd name="connsiteX508" fmla="*/ 7131592 w 7467663"/>
              <a:gd name="connsiteY508" fmla="*/ 2672096 h 6858000"/>
              <a:gd name="connsiteX509" fmla="*/ 6996344 w 7467663"/>
              <a:gd name="connsiteY509" fmla="*/ 2518310 h 6858000"/>
              <a:gd name="connsiteX510" fmla="*/ 6735495 w 7467663"/>
              <a:gd name="connsiteY510" fmla="*/ 2196890 h 6858000"/>
              <a:gd name="connsiteX511" fmla="*/ 6721901 w 7467663"/>
              <a:gd name="connsiteY511" fmla="*/ 2179274 h 6858000"/>
              <a:gd name="connsiteX512" fmla="*/ 6604735 w 7467663"/>
              <a:gd name="connsiteY512" fmla="*/ 2041381 h 6858000"/>
              <a:gd name="connsiteX513" fmla="*/ 6591670 w 7467663"/>
              <a:gd name="connsiteY513" fmla="*/ 1988277 h 6858000"/>
              <a:gd name="connsiteX514" fmla="*/ 6747349 w 7467663"/>
              <a:gd name="connsiteY514" fmla="*/ 2160069 h 6858000"/>
              <a:gd name="connsiteX515" fmla="*/ 6760943 w 7467663"/>
              <a:gd name="connsiteY515" fmla="*/ 2177686 h 6858000"/>
              <a:gd name="connsiteX516" fmla="*/ 7021065 w 7467663"/>
              <a:gd name="connsiteY516" fmla="*/ 2498102 h 6858000"/>
              <a:gd name="connsiteX517" fmla="*/ 7155223 w 7467663"/>
              <a:gd name="connsiteY517" fmla="*/ 2650386 h 6858000"/>
              <a:gd name="connsiteX518" fmla="*/ 7203167 w 7467663"/>
              <a:gd name="connsiteY518" fmla="*/ 2697288 h 6858000"/>
              <a:gd name="connsiteX519" fmla="*/ 6937703 w 7467663"/>
              <a:gd name="connsiteY519" fmla="*/ 2321981 h 6858000"/>
              <a:gd name="connsiteX520" fmla="*/ 6591670 w 7467663"/>
              <a:gd name="connsiteY520" fmla="*/ 1988277 h 6858000"/>
              <a:gd name="connsiteX521" fmla="*/ 5798671 w 7467663"/>
              <a:gd name="connsiteY521" fmla="*/ 1981601 h 6858000"/>
              <a:gd name="connsiteX522" fmla="*/ 5754709 w 7467663"/>
              <a:gd name="connsiteY522" fmla="*/ 2071454 h 6858000"/>
              <a:gd name="connsiteX523" fmla="*/ 5763044 w 7467663"/>
              <a:gd name="connsiteY523" fmla="*/ 2842206 h 6858000"/>
              <a:gd name="connsiteX524" fmla="*/ 5764974 w 7467663"/>
              <a:gd name="connsiteY524" fmla="*/ 2799609 h 6858000"/>
              <a:gd name="connsiteX525" fmla="*/ 5767665 w 7467663"/>
              <a:gd name="connsiteY525" fmla="*/ 2666409 h 6858000"/>
              <a:gd name="connsiteX526" fmla="*/ 5763055 w 7467663"/>
              <a:gd name="connsiteY526" fmla="*/ 2579705 h 6858000"/>
              <a:gd name="connsiteX527" fmla="*/ 5758079 w 7467663"/>
              <a:gd name="connsiteY527" fmla="*/ 2492508 h 6858000"/>
              <a:gd name="connsiteX528" fmla="*/ 5779325 w 7467663"/>
              <a:gd name="connsiteY528" fmla="*/ 2197069 h 6858000"/>
              <a:gd name="connsiteX529" fmla="*/ 5798671 w 7467663"/>
              <a:gd name="connsiteY529" fmla="*/ 1981601 h 6858000"/>
              <a:gd name="connsiteX530" fmla="*/ 5829202 w 7467663"/>
              <a:gd name="connsiteY530" fmla="*/ 1971679 h 6858000"/>
              <a:gd name="connsiteX531" fmla="*/ 5809558 w 7467663"/>
              <a:gd name="connsiteY531" fmla="*/ 2198043 h 6858000"/>
              <a:gd name="connsiteX532" fmla="*/ 5788653 w 7467663"/>
              <a:gd name="connsiteY532" fmla="*/ 2489430 h 6858000"/>
              <a:gd name="connsiteX533" fmla="*/ 5793439 w 7467663"/>
              <a:gd name="connsiteY533" fmla="*/ 2575235 h 6858000"/>
              <a:gd name="connsiteX534" fmla="*/ 5796837 w 7467663"/>
              <a:gd name="connsiteY534" fmla="*/ 2637633 h 6858000"/>
              <a:gd name="connsiteX535" fmla="*/ 5818614 w 7467663"/>
              <a:gd name="connsiteY535" fmla="*/ 2473055 h 6858000"/>
              <a:gd name="connsiteX536" fmla="*/ 5829202 w 7467663"/>
              <a:gd name="connsiteY536" fmla="*/ 1971679 h 6858000"/>
              <a:gd name="connsiteX537" fmla="*/ 5911389 w 7467663"/>
              <a:gd name="connsiteY537" fmla="*/ 1898371 h 6858000"/>
              <a:gd name="connsiteX538" fmla="*/ 6237627 w 7467663"/>
              <a:gd name="connsiteY538" fmla="*/ 2231921 h 6858000"/>
              <a:gd name="connsiteX539" fmla="*/ 5911389 w 7467663"/>
              <a:gd name="connsiteY539" fmla="*/ 1898371 h 6858000"/>
              <a:gd name="connsiteX540" fmla="*/ 6944437 w 7467663"/>
              <a:gd name="connsiteY540" fmla="*/ 1575402 h 6858000"/>
              <a:gd name="connsiteX541" fmla="*/ 6304730 w 7467663"/>
              <a:gd name="connsiteY541" fmla="*/ 1766654 h 6858000"/>
              <a:gd name="connsiteX542" fmla="*/ 6944437 w 7467663"/>
              <a:gd name="connsiteY542" fmla="*/ 1575402 h 6858000"/>
              <a:gd name="connsiteX543" fmla="*/ 7019523 w 7467663"/>
              <a:gd name="connsiteY543" fmla="*/ 1519450 h 6858000"/>
              <a:gd name="connsiteX544" fmla="*/ 6298091 w 7467663"/>
              <a:gd name="connsiteY544" fmla="*/ 1737122 h 6858000"/>
              <a:gd name="connsiteX545" fmla="*/ 7019523 w 7467663"/>
              <a:gd name="connsiteY545" fmla="*/ 1519450 h 6858000"/>
              <a:gd name="connsiteX546" fmla="*/ 2399523 w 7467663"/>
              <a:gd name="connsiteY546" fmla="*/ 1428234 h 6858000"/>
              <a:gd name="connsiteX547" fmla="*/ 2224982 w 7467663"/>
              <a:gd name="connsiteY547" fmla="*/ 1826201 h 6858000"/>
              <a:gd name="connsiteX548" fmla="*/ 2096099 w 7467663"/>
              <a:gd name="connsiteY548" fmla="*/ 2345900 h 6858000"/>
              <a:gd name="connsiteX549" fmla="*/ 2283317 w 7467663"/>
              <a:gd name="connsiteY549" fmla="*/ 1796925 h 6858000"/>
              <a:gd name="connsiteX550" fmla="*/ 2399523 w 7467663"/>
              <a:gd name="connsiteY550" fmla="*/ 1428234 h 6858000"/>
              <a:gd name="connsiteX551" fmla="*/ 2448558 w 7467663"/>
              <a:gd name="connsiteY551" fmla="*/ 1373435 h 6858000"/>
              <a:gd name="connsiteX552" fmla="*/ 2312521 w 7467663"/>
              <a:gd name="connsiteY552" fmla="*/ 1806140 h 6858000"/>
              <a:gd name="connsiteX553" fmla="*/ 2127533 w 7467663"/>
              <a:gd name="connsiteY553" fmla="*/ 2348380 h 6858000"/>
              <a:gd name="connsiteX554" fmla="*/ 2358080 w 7467663"/>
              <a:gd name="connsiteY554" fmla="*/ 1866134 h 6858000"/>
              <a:gd name="connsiteX555" fmla="*/ 2407436 w 7467663"/>
              <a:gd name="connsiteY555" fmla="*/ 1651070 h 6858000"/>
              <a:gd name="connsiteX556" fmla="*/ 2448558 w 7467663"/>
              <a:gd name="connsiteY556" fmla="*/ 1373435 h 6858000"/>
              <a:gd name="connsiteX557" fmla="*/ 278707 w 7467663"/>
              <a:gd name="connsiteY557" fmla="*/ 1352270 h 6858000"/>
              <a:gd name="connsiteX558" fmla="*/ 321570 w 7467663"/>
              <a:gd name="connsiteY558" fmla="*/ 1861610 h 6858000"/>
              <a:gd name="connsiteX559" fmla="*/ 294281 w 7467663"/>
              <a:gd name="connsiteY559" fmla="*/ 1440658 h 6858000"/>
              <a:gd name="connsiteX560" fmla="*/ 278707 w 7467663"/>
              <a:gd name="connsiteY560" fmla="*/ 1352270 h 6858000"/>
              <a:gd name="connsiteX561" fmla="*/ 1423821 w 7467663"/>
              <a:gd name="connsiteY561" fmla="*/ 1351958 h 6858000"/>
              <a:gd name="connsiteX562" fmla="*/ 1638521 w 7467663"/>
              <a:gd name="connsiteY562" fmla="*/ 1908470 h 6858000"/>
              <a:gd name="connsiteX563" fmla="*/ 1754199 w 7467663"/>
              <a:gd name="connsiteY563" fmla="*/ 2149284 h 6858000"/>
              <a:gd name="connsiteX564" fmla="*/ 1908359 w 7467663"/>
              <a:gd name="connsiteY564" fmla="*/ 2364988 h 6858000"/>
              <a:gd name="connsiteX565" fmla="*/ 1647661 w 7467663"/>
              <a:gd name="connsiteY565" fmla="*/ 1825945 h 6858000"/>
              <a:gd name="connsiteX566" fmla="*/ 1423821 w 7467663"/>
              <a:gd name="connsiteY566" fmla="*/ 1351958 h 6858000"/>
              <a:gd name="connsiteX567" fmla="*/ 1431890 w 7467663"/>
              <a:gd name="connsiteY567" fmla="*/ 1306475 h 6858000"/>
              <a:gd name="connsiteX568" fmla="*/ 1507597 w 7467663"/>
              <a:gd name="connsiteY568" fmla="*/ 1446132 h 6858000"/>
              <a:gd name="connsiteX569" fmla="*/ 1674586 w 7467663"/>
              <a:gd name="connsiteY569" fmla="*/ 1813832 h 6858000"/>
              <a:gd name="connsiteX570" fmla="*/ 1815950 w 7467663"/>
              <a:gd name="connsiteY570" fmla="*/ 2128564 h 6858000"/>
              <a:gd name="connsiteX571" fmla="*/ 1984242 w 7467663"/>
              <a:gd name="connsiteY571" fmla="*/ 2430829 h 6858000"/>
              <a:gd name="connsiteX572" fmla="*/ 2014023 w 7467663"/>
              <a:gd name="connsiteY572" fmla="*/ 2450995 h 6858000"/>
              <a:gd name="connsiteX573" fmla="*/ 1747337 w 7467663"/>
              <a:gd name="connsiteY573" fmla="*/ 1855264 h 6858000"/>
              <a:gd name="connsiteX574" fmla="*/ 1533749 w 7467663"/>
              <a:gd name="connsiteY574" fmla="*/ 1478656 h 6858000"/>
              <a:gd name="connsiteX575" fmla="*/ 1431890 w 7467663"/>
              <a:gd name="connsiteY575" fmla="*/ 1306475 h 6858000"/>
              <a:gd name="connsiteX576" fmla="*/ 5052692 w 7467663"/>
              <a:gd name="connsiteY576" fmla="*/ 1292994 h 6858000"/>
              <a:gd name="connsiteX577" fmla="*/ 5200661 w 7467663"/>
              <a:gd name="connsiteY577" fmla="*/ 1635186 h 6858000"/>
              <a:gd name="connsiteX578" fmla="*/ 5297138 w 7467663"/>
              <a:gd name="connsiteY578" fmla="*/ 1906351 h 6858000"/>
              <a:gd name="connsiteX579" fmla="*/ 5052692 w 7467663"/>
              <a:gd name="connsiteY579" fmla="*/ 1292994 h 6858000"/>
              <a:gd name="connsiteX580" fmla="*/ 5009948 w 7467663"/>
              <a:gd name="connsiteY580" fmla="*/ 1273619 h 6858000"/>
              <a:gd name="connsiteX581" fmla="*/ 5121777 w 7467663"/>
              <a:gd name="connsiteY581" fmla="*/ 1654213 h 6858000"/>
              <a:gd name="connsiteX582" fmla="*/ 5293545 w 7467663"/>
              <a:gd name="connsiteY582" fmla="*/ 2072247 h 6858000"/>
              <a:gd name="connsiteX583" fmla="*/ 5294042 w 7467663"/>
              <a:gd name="connsiteY583" fmla="*/ 2065019 h 6858000"/>
              <a:gd name="connsiteX584" fmla="*/ 5171936 w 7467663"/>
              <a:gd name="connsiteY584" fmla="*/ 1647613 h 6858000"/>
              <a:gd name="connsiteX585" fmla="*/ 5009948 w 7467663"/>
              <a:gd name="connsiteY585" fmla="*/ 1273619 h 6858000"/>
              <a:gd name="connsiteX586" fmla="*/ 655236 w 7467663"/>
              <a:gd name="connsiteY586" fmla="*/ 1268632 h 6858000"/>
              <a:gd name="connsiteX587" fmla="*/ 839521 w 7467663"/>
              <a:gd name="connsiteY587" fmla="*/ 1685315 h 6858000"/>
              <a:gd name="connsiteX588" fmla="*/ 1109416 w 7467663"/>
              <a:gd name="connsiteY588" fmla="*/ 2061663 h 6858000"/>
              <a:gd name="connsiteX589" fmla="*/ 1298300 w 7467663"/>
              <a:gd name="connsiteY589" fmla="*/ 2247742 h 6858000"/>
              <a:gd name="connsiteX590" fmla="*/ 1125871 w 7467663"/>
              <a:gd name="connsiteY590" fmla="*/ 1989513 h 6858000"/>
              <a:gd name="connsiteX591" fmla="*/ 981574 w 7467663"/>
              <a:gd name="connsiteY591" fmla="*/ 1783157 h 6858000"/>
              <a:gd name="connsiteX592" fmla="*/ 922198 w 7467663"/>
              <a:gd name="connsiteY592" fmla="*/ 1677437 h 6858000"/>
              <a:gd name="connsiteX593" fmla="*/ 869293 w 7467663"/>
              <a:gd name="connsiteY593" fmla="*/ 1583214 h 6858000"/>
              <a:gd name="connsiteX594" fmla="*/ 751431 w 7467663"/>
              <a:gd name="connsiteY594" fmla="*/ 1405731 h 6858000"/>
              <a:gd name="connsiteX595" fmla="*/ 655236 w 7467663"/>
              <a:gd name="connsiteY595" fmla="*/ 1268632 h 6858000"/>
              <a:gd name="connsiteX596" fmla="*/ 6516292 w 7467663"/>
              <a:gd name="connsiteY596" fmla="*/ 1263064 h 6858000"/>
              <a:gd name="connsiteX597" fmla="*/ 5736320 w 7467663"/>
              <a:gd name="connsiteY597" fmla="*/ 1501803 h 6858000"/>
              <a:gd name="connsiteX598" fmla="*/ 6516292 w 7467663"/>
              <a:gd name="connsiteY598" fmla="*/ 1263064 h 6858000"/>
              <a:gd name="connsiteX599" fmla="*/ 291466 w 7467663"/>
              <a:gd name="connsiteY599" fmla="*/ 1250369 h 6858000"/>
              <a:gd name="connsiteX600" fmla="*/ 323180 w 7467663"/>
              <a:gd name="connsiteY600" fmla="*/ 1435283 h 6858000"/>
              <a:gd name="connsiteX601" fmla="*/ 349381 w 7467663"/>
              <a:gd name="connsiteY601" fmla="*/ 1875041 h 6858000"/>
              <a:gd name="connsiteX602" fmla="*/ 374363 w 7467663"/>
              <a:gd name="connsiteY602" fmla="*/ 1506494 h 6858000"/>
              <a:gd name="connsiteX603" fmla="*/ 302168 w 7467663"/>
              <a:gd name="connsiteY603" fmla="*/ 1274495 h 6858000"/>
              <a:gd name="connsiteX604" fmla="*/ 291466 w 7467663"/>
              <a:gd name="connsiteY604" fmla="*/ 1250369 h 6858000"/>
              <a:gd name="connsiteX605" fmla="*/ 678222 w 7467663"/>
              <a:gd name="connsiteY605" fmla="*/ 1248670 h 6858000"/>
              <a:gd name="connsiteX606" fmla="*/ 775536 w 7467663"/>
              <a:gd name="connsiteY606" fmla="*/ 1388015 h 6858000"/>
              <a:gd name="connsiteX607" fmla="*/ 894529 w 7467663"/>
              <a:gd name="connsiteY607" fmla="*/ 1567739 h 6858000"/>
              <a:gd name="connsiteX608" fmla="*/ 948000 w 7467663"/>
              <a:gd name="connsiteY608" fmla="*/ 1663088 h 6858000"/>
              <a:gd name="connsiteX609" fmla="*/ 1006812 w 7467663"/>
              <a:gd name="connsiteY609" fmla="*/ 1767683 h 6858000"/>
              <a:gd name="connsiteX610" fmla="*/ 1149133 w 7467663"/>
              <a:gd name="connsiteY610" fmla="*/ 1971513 h 6858000"/>
              <a:gd name="connsiteX611" fmla="*/ 1333952 w 7467663"/>
              <a:gd name="connsiteY611" fmla="*/ 2251620 h 6858000"/>
              <a:gd name="connsiteX612" fmla="*/ 1337329 w 7467663"/>
              <a:gd name="connsiteY612" fmla="*/ 2258350 h 6858000"/>
              <a:gd name="connsiteX613" fmla="*/ 1014726 w 7467663"/>
              <a:gd name="connsiteY613" fmla="*/ 1615556 h 6858000"/>
              <a:gd name="connsiteX614" fmla="*/ 678222 w 7467663"/>
              <a:gd name="connsiteY614" fmla="*/ 1248670 h 6858000"/>
              <a:gd name="connsiteX615" fmla="*/ 6691602 w 7467663"/>
              <a:gd name="connsiteY615" fmla="*/ 1140573 h 6858000"/>
              <a:gd name="connsiteX616" fmla="*/ 6571100 w 7467663"/>
              <a:gd name="connsiteY616" fmla="*/ 1183662 h 6858000"/>
              <a:gd name="connsiteX617" fmla="*/ 6241687 w 7467663"/>
              <a:gd name="connsiteY617" fmla="*/ 1257600 h 6858000"/>
              <a:gd name="connsiteX618" fmla="*/ 5693009 w 7467663"/>
              <a:gd name="connsiteY618" fmla="*/ 1478256 h 6858000"/>
              <a:gd name="connsiteX619" fmla="*/ 6548420 w 7467663"/>
              <a:gd name="connsiteY619" fmla="*/ 1214599 h 6858000"/>
              <a:gd name="connsiteX620" fmla="*/ 6605473 w 7467663"/>
              <a:gd name="connsiteY620" fmla="*/ 1184686 h 6858000"/>
              <a:gd name="connsiteX621" fmla="*/ 6691602 w 7467663"/>
              <a:gd name="connsiteY621" fmla="*/ 1140573 h 6858000"/>
              <a:gd name="connsiteX622" fmla="*/ 4002475 w 7467663"/>
              <a:gd name="connsiteY622" fmla="*/ 1037802 h 6858000"/>
              <a:gd name="connsiteX623" fmla="*/ 4000324 w 7467663"/>
              <a:gd name="connsiteY623" fmla="*/ 1039362 h 6858000"/>
              <a:gd name="connsiteX624" fmla="*/ 4002862 w 7467663"/>
              <a:gd name="connsiteY624" fmla="*/ 1042866 h 6858000"/>
              <a:gd name="connsiteX625" fmla="*/ 4002475 w 7467663"/>
              <a:gd name="connsiteY625" fmla="*/ 1037802 h 6858000"/>
              <a:gd name="connsiteX626" fmla="*/ 506322 w 7467663"/>
              <a:gd name="connsiteY626" fmla="*/ 1020997 h 6858000"/>
              <a:gd name="connsiteX627" fmla="*/ 533068 w 7467663"/>
              <a:gd name="connsiteY627" fmla="*/ 1029409 h 6858000"/>
              <a:gd name="connsiteX628" fmla="*/ 1232525 w 7467663"/>
              <a:gd name="connsiteY628" fmla="*/ 1804675 h 6858000"/>
              <a:gd name="connsiteX629" fmla="*/ 1388858 w 7467663"/>
              <a:gd name="connsiteY629" fmla="*/ 2368011 h 6858000"/>
              <a:gd name="connsiteX630" fmla="*/ 1384098 w 7467663"/>
              <a:gd name="connsiteY630" fmla="*/ 2378125 h 6858000"/>
              <a:gd name="connsiteX631" fmla="*/ 1425393 w 7467663"/>
              <a:gd name="connsiteY631" fmla="*/ 2589124 h 6858000"/>
              <a:gd name="connsiteX632" fmla="*/ 1424001 w 7467663"/>
              <a:gd name="connsiteY632" fmla="*/ 2597541 h 6858000"/>
              <a:gd name="connsiteX633" fmla="*/ 2152729 w 7467663"/>
              <a:gd name="connsiteY633" fmla="*/ 2864487 h 6858000"/>
              <a:gd name="connsiteX634" fmla="*/ 2020609 w 7467663"/>
              <a:gd name="connsiteY634" fmla="*/ 2539671 h 6858000"/>
              <a:gd name="connsiteX635" fmla="*/ 2018920 w 7467663"/>
              <a:gd name="connsiteY635" fmla="*/ 2536309 h 6858000"/>
              <a:gd name="connsiteX636" fmla="*/ 1342441 w 7467663"/>
              <a:gd name="connsiteY636" fmla="*/ 1173017 h 6858000"/>
              <a:gd name="connsiteX637" fmla="*/ 1367925 w 7467663"/>
              <a:gd name="connsiteY637" fmla="*/ 1135648 h 6858000"/>
              <a:gd name="connsiteX638" fmla="*/ 1771401 w 7467663"/>
              <a:gd name="connsiteY638" fmla="*/ 1806673 h 6858000"/>
              <a:gd name="connsiteX639" fmla="*/ 1972385 w 7467663"/>
              <a:gd name="connsiteY639" fmla="*/ 2198735 h 6858000"/>
              <a:gd name="connsiteX640" fmla="*/ 2040892 w 7467663"/>
              <a:gd name="connsiteY640" fmla="*/ 2405205 h 6858000"/>
              <a:gd name="connsiteX641" fmla="*/ 2131689 w 7467663"/>
              <a:gd name="connsiteY641" fmla="*/ 1936926 h 6858000"/>
              <a:gd name="connsiteX642" fmla="*/ 2454820 w 7467663"/>
              <a:gd name="connsiteY642" fmla="*/ 1248808 h 6858000"/>
              <a:gd name="connsiteX643" fmla="*/ 2492512 w 7467663"/>
              <a:gd name="connsiteY643" fmla="*/ 1302920 h 6858000"/>
              <a:gd name="connsiteX644" fmla="*/ 2081216 w 7467663"/>
              <a:gd name="connsiteY644" fmla="*/ 2527513 h 6858000"/>
              <a:gd name="connsiteX645" fmla="*/ 2081211 w 7467663"/>
              <a:gd name="connsiteY645" fmla="*/ 2528916 h 6858000"/>
              <a:gd name="connsiteX646" fmla="*/ 2199067 w 7467663"/>
              <a:gd name="connsiteY646" fmla="*/ 2884061 h 6858000"/>
              <a:gd name="connsiteX647" fmla="*/ 3192586 w 7467663"/>
              <a:gd name="connsiteY647" fmla="*/ 3411496 h 6858000"/>
              <a:gd name="connsiteX648" fmla="*/ 3182620 w 7467663"/>
              <a:gd name="connsiteY648" fmla="*/ 3483279 h 6858000"/>
              <a:gd name="connsiteX649" fmla="*/ 2435119 w 7467663"/>
              <a:gd name="connsiteY649" fmla="*/ 3080173 h 6858000"/>
              <a:gd name="connsiteX650" fmla="*/ 2410152 w 7467663"/>
              <a:gd name="connsiteY650" fmla="*/ 3063751 h 6858000"/>
              <a:gd name="connsiteX651" fmla="*/ 2408099 w 7467663"/>
              <a:gd name="connsiteY651" fmla="*/ 3064403 h 6858000"/>
              <a:gd name="connsiteX652" fmla="*/ 2407218 w 7467663"/>
              <a:gd name="connsiteY652" fmla="*/ 3070324 h 6858000"/>
              <a:gd name="connsiteX653" fmla="*/ 2380138 w 7467663"/>
              <a:gd name="connsiteY653" fmla="*/ 3099341 h 6858000"/>
              <a:gd name="connsiteX654" fmla="*/ 1765923 w 7467663"/>
              <a:gd name="connsiteY654" fmla="*/ 3581043 h 6858000"/>
              <a:gd name="connsiteX655" fmla="*/ 1702258 w 7467663"/>
              <a:gd name="connsiteY655" fmla="*/ 3612286 h 6858000"/>
              <a:gd name="connsiteX656" fmla="*/ 1538370 w 7467663"/>
              <a:gd name="connsiteY656" fmla="*/ 3811804 h 6858000"/>
              <a:gd name="connsiteX657" fmla="*/ 542867 w 7467663"/>
              <a:gd name="connsiteY657" fmla="*/ 4944092 h 6858000"/>
              <a:gd name="connsiteX658" fmla="*/ 515800 w 7467663"/>
              <a:gd name="connsiteY658" fmla="*/ 4862180 h 6858000"/>
              <a:gd name="connsiteX659" fmla="*/ 909145 w 7467663"/>
              <a:gd name="connsiteY659" fmla="*/ 4199225 h 6858000"/>
              <a:gd name="connsiteX660" fmla="*/ 1214067 w 7467663"/>
              <a:gd name="connsiteY660" fmla="*/ 3908561 h 6858000"/>
              <a:gd name="connsiteX661" fmla="*/ 640967 w 7467663"/>
              <a:gd name="connsiteY661" fmla="*/ 4105601 h 6858000"/>
              <a:gd name="connsiteX662" fmla="*/ 112563 w 7467663"/>
              <a:gd name="connsiteY662" fmla="*/ 4396952 h 6858000"/>
              <a:gd name="connsiteX663" fmla="*/ 0 w 7467663"/>
              <a:gd name="connsiteY663" fmla="*/ 4466006 h 6858000"/>
              <a:gd name="connsiteX664" fmla="*/ 0 w 7467663"/>
              <a:gd name="connsiteY664" fmla="*/ 4233763 h 6858000"/>
              <a:gd name="connsiteX665" fmla="*/ 36881 w 7467663"/>
              <a:gd name="connsiteY665" fmla="*/ 4200118 h 6858000"/>
              <a:gd name="connsiteX666" fmla="*/ 910534 w 7467663"/>
              <a:gd name="connsiteY666" fmla="*/ 3629753 h 6858000"/>
              <a:gd name="connsiteX667" fmla="*/ 1578717 w 7467663"/>
              <a:gd name="connsiteY667" fmla="*/ 3575982 h 6858000"/>
              <a:gd name="connsiteX668" fmla="*/ 2338780 w 7467663"/>
              <a:gd name="connsiteY668" fmla="*/ 3033725 h 6858000"/>
              <a:gd name="connsiteX669" fmla="*/ 1807991 w 7467663"/>
              <a:gd name="connsiteY669" fmla="*/ 2807184 h 6858000"/>
              <a:gd name="connsiteX670" fmla="*/ 1416358 w 7467663"/>
              <a:gd name="connsiteY670" fmla="*/ 3112571 h 6858000"/>
              <a:gd name="connsiteX671" fmla="*/ 939066 w 7467663"/>
              <a:gd name="connsiteY671" fmla="*/ 3378798 h 6858000"/>
              <a:gd name="connsiteX672" fmla="*/ 115099 w 7467663"/>
              <a:gd name="connsiteY672" fmla="*/ 3607650 h 6858000"/>
              <a:gd name="connsiteX673" fmla="*/ 97284 w 7467663"/>
              <a:gd name="connsiteY673" fmla="*/ 3520393 h 6858000"/>
              <a:gd name="connsiteX674" fmla="*/ 922050 w 7467663"/>
              <a:gd name="connsiteY674" fmla="*/ 3074867 h 6858000"/>
              <a:gd name="connsiteX675" fmla="*/ 1405265 w 7467663"/>
              <a:gd name="connsiteY675" fmla="*/ 3016319 h 6858000"/>
              <a:gd name="connsiteX676" fmla="*/ 1407512 w 7467663"/>
              <a:gd name="connsiteY676" fmla="*/ 3018001 h 6858000"/>
              <a:gd name="connsiteX677" fmla="*/ 1726266 w 7467663"/>
              <a:gd name="connsiteY677" fmla="*/ 2777274 h 6858000"/>
              <a:gd name="connsiteX678" fmla="*/ 625390 w 7467663"/>
              <a:gd name="connsiteY678" fmla="*/ 2514541 h 6858000"/>
              <a:gd name="connsiteX679" fmla="*/ 619799 w 7467663"/>
              <a:gd name="connsiteY679" fmla="*/ 2527180 h 6858000"/>
              <a:gd name="connsiteX680" fmla="*/ 310030 w 7467663"/>
              <a:gd name="connsiteY680" fmla="*/ 2771818 h 6858000"/>
              <a:gd name="connsiteX681" fmla="*/ 173877 w 7467663"/>
              <a:gd name="connsiteY681" fmla="*/ 2937056 h 6858000"/>
              <a:gd name="connsiteX682" fmla="*/ 77889 w 7467663"/>
              <a:gd name="connsiteY682" fmla="*/ 3138440 h 6858000"/>
              <a:gd name="connsiteX683" fmla="*/ 0 w 7467663"/>
              <a:gd name="connsiteY683" fmla="*/ 3271395 h 6858000"/>
              <a:gd name="connsiteX684" fmla="*/ 0 w 7467663"/>
              <a:gd name="connsiteY684" fmla="*/ 3153002 h 6858000"/>
              <a:gd name="connsiteX685" fmla="*/ 2386 w 7467663"/>
              <a:gd name="connsiteY685" fmla="*/ 3149203 h 6858000"/>
              <a:gd name="connsiteX686" fmla="*/ 89753 w 7467663"/>
              <a:gd name="connsiteY686" fmla="*/ 2987702 h 6858000"/>
              <a:gd name="connsiteX687" fmla="*/ 76869 w 7467663"/>
              <a:gd name="connsiteY687" fmla="*/ 3005404 h 6858000"/>
              <a:gd name="connsiteX688" fmla="*/ 32049 w 7467663"/>
              <a:gd name="connsiteY688" fmla="*/ 3065814 h 6858000"/>
              <a:gd name="connsiteX689" fmla="*/ 0 w 7467663"/>
              <a:gd name="connsiteY689" fmla="*/ 3108744 h 6858000"/>
              <a:gd name="connsiteX690" fmla="*/ 0 w 7467663"/>
              <a:gd name="connsiteY690" fmla="*/ 3058059 h 6858000"/>
              <a:gd name="connsiteX691" fmla="*/ 7610 w 7467663"/>
              <a:gd name="connsiteY691" fmla="*/ 3047889 h 6858000"/>
              <a:gd name="connsiteX692" fmla="*/ 52419 w 7467663"/>
              <a:gd name="connsiteY692" fmla="*/ 2987479 h 6858000"/>
              <a:gd name="connsiteX693" fmla="*/ 59142 w 7467663"/>
              <a:gd name="connsiteY693" fmla="*/ 2978488 h 6858000"/>
              <a:gd name="connsiteX694" fmla="*/ 0 w 7467663"/>
              <a:gd name="connsiteY694" fmla="*/ 3015334 h 6858000"/>
              <a:gd name="connsiteX695" fmla="*/ 0 w 7467663"/>
              <a:gd name="connsiteY695" fmla="*/ 2914286 h 6858000"/>
              <a:gd name="connsiteX696" fmla="*/ 36383 w 7467663"/>
              <a:gd name="connsiteY696" fmla="*/ 2901128 h 6858000"/>
              <a:gd name="connsiteX697" fmla="*/ 156329 w 7467663"/>
              <a:gd name="connsiteY697" fmla="*/ 2840533 h 6858000"/>
              <a:gd name="connsiteX698" fmla="*/ 358355 w 7467663"/>
              <a:gd name="connsiteY698" fmla="*/ 2620471 h 6858000"/>
              <a:gd name="connsiteX699" fmla="*/ 510577 w 7467663"/>
              <a:gd name="connsiteY699" fmla="*/ 2501244 h 6858000"/>
              <a:gd name="connsiteX700" fmla="*/ 211967 w 7467663"/>
              <a:gd name="connsiteY700" fmla="*/ 2479171 h 6858000"/>
              <a:gd name="connsiteX701" fmla="*/ 0 w 7467663"/>
              <a:gd name="connsiteY701" fmla="*/ 2476398 h 6858000"/>
              <a:gd name="connsiteX702" fmla="*/ 0 w 7467663"/>
              <a:gd name="connsiteY702" fmla="*/ 2389189 h 6858000"/>
              <a:gd name="connsiteX703" fmla="*/ 103062 w 7467663"/>
              <a:gd name="connsiteY703" fmla="*/ 2389518 h 6858000"/>
              <a:gd name="connsiteX704" fmla="*/ 510734 w 7467663"/>
              <a:gd name="connsiteY704" fmla="*/ 2416201 h 6858000"/>
              <a:gd name="connsiteX705" fmla="*/ 279257 w 7467663"/>
              <a:gd name="connsiteY705" fmla="*/ 2092102 h 6858000"/>
              <a:gd name="connsiteX706" fmla="*/ 65265 w 7467663"/>
              <a:gd name="connsiteY706" fmla="*/ 2006049 h 6858000"/>
              <a:gd name="connsiteX707" fmla="*/ 0 w 7467663"/>
              <a:gd name="connsiteY707" fmla="*/ 1982532 h 6858000"/>
              <a:gd name="connsiteX708" fmla="*/ 0 w 7467663"/>
              <a:gd name="connsiteY708" fmla="*/ 1912789 h 6858000"/>
              <a:gd name="connsiteX709" fmla="*/ 97460 w 7467663"/>
              <a:gd name="connsiteY709" fmla="*/ 1953725 h 6858000"/>
              <a:gd name="connsiteX710" fmla="*/ 221272 w 7467663"/>
              <a:gd name="connsiteY710" fmla="*/ 1980766 h 6858000"/>
              <a:gd name="connsiteX711" fmla="*/ 116765 w 7467663"/>
              <a:gd name="connsiteY711" fmla="*/ 1911033 h 6858000"/>
              <a:gd name="connsiteX712" fmla="*/ 16405 w 7467663"/>
              <a:gd name="connsiteY712" fmla="*/ 1803412 h 6858000"/>
              <a:gd name="connsiteX713" fmla="*/ 0 w 7467663"/>
              <a:gd name="connsiteY713" fmla="*/ 1784777 h 6858000"/>
              <a:gd name="connsiteX714" fmla="*/ 0 w 7467663"/>
              <a:gd name="connsiteY714" fmla="*/ 1740082 h 6858000"/>
              <a:gd name="connsiteX715" fmla="*/ 39394 w 7467663"/>
              <a:gd name="connsiteY715" fmla="*/ 1784856 h 6858000"/>
              <a:gd name="connsiteX716" fmla="*/ 135813 w 7467663"/>
              <a:gd name="connsiteY716" fmla="*/ 1888838 h 6858000"/>
              <a:gd name="connsiteX717" fmla="*/ 242575 w 7467663"/>
              <a:gd name="connsiteY717" fmla="*/ 1958841 h 6858000"/>
              <a:gd name="connsiteX718" fmla="*/ 82197 w 7467663"/>
              <a:gd name="connsiteY718" fmla="*/ 1754826 h 6858000"/>
              <a:gd name="connsiteX719" fmla="*/ 0 w 7467663"/>
              <a:gd name="connsiteY719" fmla="*/ 1679650 h 6858000"/>
              <a:gd name="connsiteX720" fmla="*/ 0 w 7467663"/>
              <a:gd name="connsiteY720" fmla="*/ 1602463 h 6858000"/>
              <a:gd name="connsiteX721" fmla="*/ 84689 w 7467663"/>
              <a:gd name="connsiteY721" fmla="*/ 1677442 h 6858000"/>
              <a:gd name="connsiteX722" fmla="*/ 298437 w 7467663"/>
              <a:gd name="connsiteY722" fmla="*/ 1968019 h 6858000"/>
              <a:gd name="connsiteX723" fmla="*/ 227269 w 7467663"/>
              <a:gd name="connsiteY723" fmla="*/ 1114064 h 6858000"/>
              <a:gd name="connsiteX724" fmla="*/ 248003 w 7467663"/>
              <a:gd name="connsiteY724" fmla="*/ 1089613 h 6858000"/>
              <a:gd name="connsiteX725" fmla="*/ 427020 w 7467663"/>
              <a:gd name="connsiteY725" fmla="*/ 1619803 h 6858000"/>
              <a:gd name="connsiteX726" fmla="*/ 340345 w 7467663"/>
              <a:gd name="connsiteY726" fmla="*/ 2027739 h 6858000"/>
              <a:gd name="connsiteX727" fmla="*/ 360865 w 7467663"/>
              <a:gd name="connsiteY727" fmla="*/ 2044827 h 6858000"/>
              <a:gd name="connsiteX728" fmla="*/ 560414 w 7467663"/>
              <a:gd name="connsiteY728" fmla="*/ 2421457 h 6858000"/>
              <a:gd name="connsiteX729" fmla="*/ 1359703 w 7467663"/>
              <a:gd name="connsiteY729" fmla="*/ 2578554 h 6858000"/>
              <a:gd name="connsiteX730" fmla="*/ 1359422 w 7467663"/>
              <a:gd name="connsiteY730" fmla="*/ 2577994 h 6858000"/>
              <a:gd name="connsiteX731" fmla="*/ 828701 w 7467663"/>
              <a:gd name="connsiteY731" fmla="*/ 1839520 h 6858000"/>
              <a:gd name="connsiteX732" fmla="*/ 494427 w 7467663"/>
              <a:gd name="connsiteY732" fmla="*/ 1092333 h 6858000"/>
              <a:gd name="connsiteX733" fmla="*/ 506322 w 7467663"/>
              <a:gd name="connsiteY733" fmla="*/ 1020997 h 6858000"/>
              <a:gd name="connsiteX734" fmla="*/ 4570198 w 7467663"/>
              <a:gd name="connsiteY734" fmla="*/ 978081 h 6858000"/>
              <a:gd name="connsiteX735" fmla="*/ 4523691 w 7467663"/>
              <a:gd name="connsiteY735" fmla="*/ 1127776 h 6858000"/>
              <a:gd name="connsiteX736" fmla="*/ 4509875 w 7467663"/>
              <a:gd name="connsiteY736" fmla="*/ 1167552 h 6858000"/>
              <a:gd name="connsiteX737" fmla="*/ 4478168 w 7467663"/>
              <a:gd name="connsiteY737" fmla="*/ 1260735 h 6858000"/>
              <a:gd name="connsiteX738" fmla="*/ 4409309 w 7467663"/>
              <a:gd name="connsiteY738" fmla="*/ 1666996 h 6858000"/>
              <a:gd name="connsiteX739" fmla="*/ 4370031 w 7467663"/>
              <a:gd name="connsiteY739" fmla="*/ 1955666 h 6858000"/>
              <a:gd name="connsiteX740" fmla="*/ 4570198 w 7467663"/>
              <a:gd name="connsiteY740" fmla="*/ 978081 h 6858000"/>
              <a:gd name="connsiteX741" fmla="*/ 4557898 w 7467663"/>
              <a:gd name="connsiteY741" fmla="*/ 900011 h 6858000"/>
              <a:gd name="connsiteX742" fmla="*/ 4344840 w 7467663"/>
              <a:gd name="connsiteY742" fmla="*/ 1922038 h 6858000"/>
              <a:gd name="connsiteX743" fmla="*/ 4378710 w 7467663"/>
              <a:gd name="connsiteY743" fmla="*/ 1665516 h 6858000"/>
              <a:gd name="connsiteX744" fmla="*/ 4448798 w 7467663"/>
              <a:gd name="connsiteY744" fmla="*/ 1253024 h 6858000"/>
              <a:gd name="connsiteX745" fmla="*/ 4480315 w 7467663"/>
              <a:gd name="connsiteY745" fmla="*/ 1158454 h 6858000"/>
              <a:gd name="connsiteX746" fmla="*/ 4494133 w 7467663"/>
              <a:gd name="connsiteY746" fmla="*/ 1118676 h 6858000"/>
              <a:gd name="connsiteX747" fmla="*/ 4557898 w 7467663"/>
              <a:gd name="connsiteY747" fmla="*/ 900011 h 6858000"/>
              <a:gd name="connsiteX748" fmla="*/ 5870151 w 7467663"/>
              <a:gd name="connsiteY748" fmla="*/ 898890 h 6858000"/>
              <a:gd name="connsiteX749" fmla="*/ 5861335 w 7467663"/>
              <a:gd name="connsiteY749" fmla="*/ 899177 h 6858000"/>
              <a:gd name="connsiteX750" fmla="*/ 5843702 w 7467663"/>
              <a:gd name="connsiteY750" fmla="*/ 899748 h 6858000"/>
              <a:gd name="connsiteX751" fmla="*/ 5651107 w 7467663"/>
              <a:gd name="connsiteY751" fmla="*/ 920306 h 6858000"/>
              <a:gd name="connsiteX752" fmla="*/ 5459407 w 7467663"/>
              <a:gd name="connsiteY752" fmla="*/ 940975 h 6858000"/>
              <a:gd name="connsiteX753" fmla="*/ 5374846 w 7467663"/>
              <a:gd name="connsiteY753" fmla="*/ 941988 h 6858000"/>
              <a:gd name="connsiteX754" fmla="*/ 5256105 w 7467663"/>
              <a:gd name="connsiteY754" fmla="*/ 945632 h 6858000"/>
              <a:gd name="connsiteX755" fmla="*/ 5107071 w 7467663"/>
              <a:gd name="connsiteY755" fmla="*/ 969720 h 6858000"/>
              <a:gd name="connsiteX756" fmla="*/ 4998681 w 7467663"/>
              <a:gd name="connsiteY756" fmla="*/ 988771 h 6858000"/>
              <a:gd name="connsiteX757" fmla="*/ 5870151 w 7467663"/>
              <a:gd name="connsiteY757" fmla="*/ 898890 h 6858000"/>
              <a:gd name="connsiteX758" fmla="*/ 5504425 w 7467663"/>
              <a:gd name="connsiteY758" fmla="*/ 848067 h 6858000"/>
              <a:gd name="connsiteX759" fmla="*/ 4968849 w 7467663"/>
              <a:gd name="connsiteY759" fmla="*/ 962318 h 6858000"/>
              <a:gd name="connsiteX760" fmla="*/ 5104039 w 7467663"/>
              <a:gd name="connsiteY760" fmla="*/ 940634 h 6858000"/>
              <a:gd name="connsiteX761" fmla="*/ 5256311 w 7467663"/>
              <a:gd name="connsiteY761" fmla="*/ 916490 h 6858000"/>
              <a:gd name="connsiteX762" fmla="*/ 5377381 w 7467663"/>
              <a:gd name="connsiteY762" fmla="*/ 912671 h 6858000"/>
              <a:gd name="connsiteX763" fmla="*/ 5460148 w 7467663"/>
              <a:gd name="connsiteY763" fmla="*/ 911442 h 6858000"/>
              <a:gd name="connsiteX764" fmla="*/ 5648971 w 7467663"/>
              <a:gd name="connsiteY764" fmla="*/ 891331 h 6858000"/>
              <a:gd name="connsiteX765" fmla="*/ 5844807 w 7467663"/>
              <a:gd name="connsiteY765" fmla="*/ 870718 h 6858000"/>
              <a:gd name="connsiteX766" fmla="*/ 5862975 w 7467663"/>
              <a:gd name="connsiteY766" fmla="*/ 869756 h 6858000"/>
              <a:gd name="connsiteX767" fmla="*/ 5920887 w 7467663"/>
              <a:gd name="connsiteY767" fmla="*/ 865929 h 6858000"/>
              <a:gd name="connsiteX768" fmla="*/ 5504425 w 7467663"/>
              <a:gd name="connsiteY768" fmla="*/ 848067 h 6858000"/>
              <a:gd name="connsiteX769" fmla="*/ 3607114 w 7467663"/>
              <a:gd name="connsiteY769" fmla="*/ 467441 h 6858000"/>
              <a:gd name="connsiteX770" fmla="*/ 3296242 w 7467663"/>
              <a:gd name="connsiteY770" fmla="*/ 807991 h 6858000"/>
              <a:gd name="connsiteX771" fmla="*/ 3174674 w 7467663"/>
              <a:gd name="connsiteY771" fmla="*/ 919759 h 6858000"/>
              <a:gd name="connsiteX772" fmla="*/ 3042978 w 7467663"/>
              <a:gd name="connsiteY772" fmla="*/ 1054894 h 6858000"/>
              <a:gd name="connsiteX773" fmla="*/ 2968914 w 7467663"/>
              <a:gd name="connsiteY773" fmla="*/ 1133756 h 6858000"/>
              <a:gd name="connsiteX774" fmla="*/ 3103823 w 7467663"/>
              <a:gd name="connsiteY774" fmla="*/ 1026814 h 6858000"/>
              <a:gd name="connsiteX775" fmla="*/ 3607114 w 7467663"/>
              <a:gd name="connsiteY775" fmla="*/ 467441 h 6858000"/>
              <a:gd name="connsiteX776" fmla="*/ 3744487 w 7467663"/>
              <a:gd name="connsiteY776" fmla="*/ 383136 h 6858000"/>
              <a:gd name="connsiteX777" fmla="*/ 3970213 w 7467663"/>
              <a:gd name="connsiteY777" fmla="*/ 995559 h 6858000"/>
              <a:gd name="connsiteX778" fmla="*/ 3744487 w 7467663"/>
              <a:gd name="connsiteY778" fmla="*/ 383136 h 6858000"/>
              <a:gd name="connsiteX779" fmla="*/ 3624562 w 7467663"/>
              <a:gd name="connsiteY779" fmla="*/ 367041 h 6858000"/>
              <a:gd name="connsiteX780" fmla="*/ 3489712 w 7467663"/>
              <a:gd name="connsiteY780" fmla="*/ 485386 h 6858000"/>
              <a:gd name="connsiteX781" fmla="*/ 3182994 w 7467663"/>
              <a:gd name="connsiteY781" fmla="*/ 828265 h 6858000"/>
              <a:gd name="connsiteX782" fmla="*/ 2892114 w 7467663"/>
              <a:gd name="connsiteY782" fmla="*/ 1172635 h 6858000"/>
              <a:gd name="connsiteX783" fmla="*/ 3021459 w 7467663"/>
              <a:gd name="connsiteY783" fmla="*/ 1035385 h 6858000"/>
              <a:gd name="connsiteX784" fmla="*/ 3153873 w 7467663"/>
              <a:gd name="connsiteY784" fmla="*/ 898971 h 6858000"/>
              <a:gd name="connsiteX785" fmla="*/ 3276511 w 7467663"/>
              <a:gd name="connsiteY785" fmla="*/ 786423 h 6858000"/>
              <a:gd name="connsiteX786" fmla="*/ 3584154 w 7467663"/>
              <a:gd name="connsiteY786" fmla="*/ 448218 h 6858000"/>
              <a:gd name="connsiteX787" fmla="*/ 3624562 w 7467663"/>
              <a:gd name="connsiteY787" fmla="*/ 367041 h 6858000"/>
              <a:gd name="connsiteX788" fmla="*/ 3766672 w 7467663"/>
              <a:gd name="connsiteY788" fmla="*/ 359429 h 6858000"/>
              <a:gd name="connsiteX789" fmla="*/ 3996338 w 7467663"/>
              <a:gd name="connsiteY789" fmla="*/ 968237 h 6858000"/>
              <a:gd name="connsiteX790" fmla="*/ 3766672 w 7467663"/>
              <a:gd name="connsiteY790" fmla="*/ 359429 h 6858000"/>
              <a:gd name="connsiteX791" fmla="*/ 5805386 w 7467663"/>
              <a:gd name="connsiteY791" fmla="*/ 239240 h 6858000"/>
              <a:gd name="connsiteX792" fmla="*/ 5736947 w 7467663"/>
              <a:gd name="connsiteY792" fmla="*/ 261367 h 6858000"/>
              <a:gd name="connsiteX793" fmla="*/ 5427012 w 7467663"/>
              <a:gd name="connsiteY793" fmla="*/ 311272 h 6858000"/>
              <a:gd name="connsiteX794" fmla="*/ 5147818 w 7467663"/>
              <a:gd name="connsiteY794" fmla="*/ 322112 h 6858000"/>
              <a:gd name="connsiteX795" fmla="*/ 5060854 w 7467663"/>
              <a:gd name="connsiteY795" fmla="*/ 311882 h 6858000"/>
              <a:gd name="connsiteX796" fmla="*/ 4945989 w 7467663"/>
              <a:gd name="connsiteY796" fmla="*/ 300516 h 6858000"/>
              <a:gd name="connsiteX797" fmla="*/ 5410479 w 7467663"/>
              <a:gd name="connsiteY797" fmla="*/ 348434 h 6858000"/>
              <a:gd name="connsiteX798" fmla="*/ 5805386 w 7467663"/>
              <a:gd name="connsiteY798" fmla="*/ 239240 h 6858000"/>
              <a:gd name="connsiteX799" fmla="*/ 5905192 w 7467663"/>
              <a:gd name="connsiteY799" fmla="*/ 163079 h 6858000"/>
              <a:gd name="connsiteX800" fmla="*/ 5865655 w 7467663"/>
              <a:gd name="connsiteY800" fmla="*/ 171901 h 6858000"/>
              <a:gd name="connsiteX801" fmla="*/ 5259740 w 7467663"/>
              <a:gd name="connsiteY801" fmla="*/ 257013 h 6858000"/>
              <a:gd name="connsiteX802" fmla="*/ 5208466 w 7467663"/>
              <a:gd name="connsiteY802" fmla="*/ 257550 h 6858000"/>
              <a:gd name="connsiteX803" fmla="*/ 4980204 w 7467663"/>
              <a:gd name="connsiteY803" fmla="*/ 271903 h 6858000"/>
              <a:gd name="connsiteX804" fmla="*/ 5068068 w 7467663"/>
              <a:gd name="connsiteY804" fmla="*/ 282244 h 6858000"/>
              <a:gd name="connsiteX805" fmla="*/ 5153231 w 7467663"/>
              <a:gd name="connsiteY805" fmla="*/ 292240 h 6858000"/>
              <a:gd name="connsiteX806" fmla="*/ 5426491 w 7467663"/>
              <a:gd name="connsiteY806" fmla="*/ 281128 h 6858000"/>
              <a:gd name="connsiteX807" fmla="*/ 5731212 w 7467663"/>
              <a:gd name="connsiteY807" fmla="*/ 231951 h 6858000"/>
              <a:gd name="connsiteX808" fmla="*/ 5905192 w 7467663"/>
              <a:gd name="connsiteY808" fmla="*/ 163079 h 6858000"/>
              <a:gd name="connsiteX809" fmla="*/ 5944437 w 7467663"/>
              <a:gd name="connsiteY809" fmla="*/ 113829 h 6858000"/>
              <a:gd name="connsiteX810" fmla="*/ 5825032 w 7467663"/>
              <a:gd name="connsiteY810" fmla="*/ 146405 h 6858000"/>
              <a:gd name="connsiteX811" fmla="*/ 4955599 w 7467663"/>
              <a:gd name="connsiteY811" fmla="*/ 247008 h 6858000"/>
              <a:gd name="connsiteX812" fmla="*/ 5210104 w 7467663"/>
              <a:gd name="connsiteY812" fmla="*/ 228123 h 6858000"/>
              <a:gd name="connsiteX813" fmla="*/ 5261015 w 7467663"/>
              <a:gd name="connsiteY813" fmla="*/ 227087 h 6858000"/>
              <a:gd name="connsiteX814" fmla="*/ 5861181 w 7467663"/>
              <a:gd name="connsiteY814" fmla="*/ 143093 h 6858000"/>
              <a:gd name="connsiteX815" fmla="*/ 5961252 w 7467663"/>
              <a:gd name="connsiteY815" fmla="*/ 114820 h 6858000"/>
              <a:gd name="connsiteX816" fmla="*/ 5944437 w 7467663"/>
              <a:gd name="connsiteY816" fmla="*/ 113829 h 6858000"/>
              <a:gd name="connsiteX817" fmla="*/ 3882765 w 7467663"/>
              <a:gd name="connsiteY817" fmla="*/ 0 h 6858000"/>
              <a:gd name="connsiteX818" fmla="*/ 3995099 w 7467663"/>
              <a:gd name="connsiteY818" fmla="*/ 0 h 6858000"/>
              <a:gd name="connsiteX819" fmla="*/ 4163818 w 7467663"/>
              <a:gd name="connsiteY819" fmla="*/ 234104 h 6858000"/>
              <a:gd name="connsiteX820" fmla="*/ 4172099 w 7467663"/>
              <a:gd name="connsiteY820" fmla="*/ 234207 h 6858000"/>
              <a:gd name="connsiteX821" fmla="*/ 4784282 w 7467663"/>
              <a:gd name="connsiteY821" fmla="*/ 276561 h 6858000"/>
              <a:gd name="connsiteX822" fmla="*/ 4801687 w 7467663"/>
              <a:gd name="connsiteY822" fmla="*/ 267764 h 6858000"/>
              <a:gd name="connsiteX823" fmla="*/ 6082788 w 7467663"/>
              <a:gd name="connsiteY823" fmla="*/ 64119 h 6858000"/>
              <a:gd name="connsiteX824" fmla="*/ 6099442 w 7467663"/>
              <a:gd name="connsiteY824" fmla="*/ 82568 h 6858000"/>
              <a:gd name="connsiteX825" fmla="*/ 4804137 w 7467663"/>
              <a:gd name="connsiteY825" fmla="*/ 320931 h 6858000"/>
              <a:gd name="connsiteX826" fmla="*/ 4227047 w 7467663"/>
              <a:gd name="connsiteY826" fmla="*/ 313415 h 6858000"/>
              <a:gd name="connsiteX827" fmla="*/ 4346041 w 7467663"/>
              <a:gd name="connsiteY827" fmla="*/ 456086 h 6858000"/>
              <a:gd name="connsiteX828" fmla="*/ 4870967 w 7467663"/>
              <a:gd name="connsiteY828" fmla="*/ 963061 h 6858000"/>
              <a:gd name="connsiteX829" fmla="*/ 4889647 w 7467663"/>
              <a:gd name="connsiteY829" fmla="*/ 957147 h 6858000"/>
              <a:gd name="connsiteX830" fmla="*/ 5422504 w 7467663"/>
              <a:gd name="connsiteY830" fmla="*/ 805191 h 6858000"/>
              <a:gd name="connsiteX831" fmla="*/ 6087656 w 7467663"/>
              <a:gd name="connsiteY831" fmla="*/ 826703 h 6858000"/>
              <a:gd name="connsiteX832" fmla="*/ 6058717 w 7467663"/>
              <a:gd name="connsiteY832" fmla="*/ 865992 h 6858000"/>
              <a:gd name="connsiteX833" fmla="*/ 4974153 w 7467663"/>
              <a:gd name="connsiteY833" fmla="*/ 1045456 h 6858000"/>
              <a:gd name="connsiteX834" fmla="*/ 5627835 w 7467663"/>
              <a:gd name="connsiteY834" fmla="*/ 1472077 h 6858000"/>
              <a:gd name="connsiteX835" fmla="*/ 5629817 w 7467663"/>
              <a:gd name="connsiteY835" fmla="*/ 1471412 h 6858000"/>
              <a:gd name="connsiteX836" fmla="*/ 5634124 w 7467663"/>
              <a:gd name="connsiteY836" fmla="*/ 1470572 h 6858000"/>
              <a:gd name="connsiteX837" fmla="*/ 5755832 w 7467663"/>
              <a:gd name="connsiteY837" fmla="*/ 1383886 h 6858000"/>
              <a:gd name="connsiteX838" fmla="*/ 6014186 w 7467663"/>
              <a:gd name="connsiteY838" fmla="*/ 1279799 h 6858000"/>
              <a:gd name="connsiteX839" fmla="*/ 6901619 w 7467663"/>
              <a:gd name="connsiteY839" fmla="*/ 1047874 h 6858000"/>
              <a:gd name="connsiteX840" fmla="*/ 6931566 w 7467663"/>
              <a:gd name="connsiteY840" fmla="*/ 1062034 h 6858000"/>
              <a:gd name="connsiteX841" fmla="*/ 5790982 w 7467663"/>
              <a:gd name="connsiteY841" fmla="*/ 1561380 h 6858000"/>
              <a:gd name="connsiteX842" fmla="*/ 6188971 w 7467663"/>
              <a:gd name="connsiteY842" fmla="*/ 1755168 h 6858000"/>
              <a:gd name="connsiteX843" fmla="*/ 6202446 w 7467663"/>
              <a:gd name="connsiteY843" fmla="*/ 1752268 h 6858000"/>
              <a:gd name="connsiteX844" fmla="*/ 7179560 w 7467663"/>
              <a:gd name="connsiteY844" fmla="*/ 1467551 h 6858000"/>
              <a:gd name="connsiteX845" fmla="*/ 7158730 w 7467663"/>
              <a:gd name="connsiteY845" fmla="*/ 1507835 h 6858000"/>
              <a:gd name="connsiteX846" fmla="*/ 6326959 w 7467663"/>
              <a:gd name="connsiteY846" fmla="*/ 1817686 h 6858000"/>
              <a:gd name="connsiteX847" fmla="*/ 6537433 w 7467663"/>
              <a:gd name="connsiteY847" fmla="*/ 1907790 h 6858000"/>
              <a:gd name="connsiteX848" fmla="*/ 6550221 w 7467663"/>
              <a:gd name="connsiteY848" fmla="*/ 1910729 h 6858000"/>
              <a:gd name="connsiteX849" fmla="*/ 6964438 w 7467663"/>
              <a:gd name="connsiteY849" fmla="*/ 2209505 h 6858000"/>
              <a:gd name="connsiteX850" fmla="*/ 7367862 w 7467663"/>
              <a:gd name="connsiteY850" fmla="*/ 2806833 h 6858000"/>
              <a:gd name="connsiteX851" fmla="*/ 7364329 w 7467663"/>
              <a:gd name="connsiteY851" fmla="*/ 2826907 h 6858000"/>
              <a:gd name="connsiteX852" fmla="*/ 7290545 w 7467663"/>
              <a:gd name="connsiteY852" fmla="*/ 2850663 h 6858000"/>
              <a:gd name="connsiteX853" fmla="*/ 6472036 w 7467663"/>
              <a:gd name="connsiteY853" fmla="*/ 1959003 h 6858000"/>
              <a:gd name="connsiteX854" fmla="*/ 5792897 w 7467663"/>
              <a:gd name="connsiteY854" fmla="*/ 1647747 h 6858000"/>
              <a:gd name="connsiteX855" fmla="*/ 5842751 w 7467663"/>
              <a:gd name="connsiteY855" fmla="*/ 1816112 h 6858000"/>
              <a:gd name="connsiteX856" fmla="*/ 5847424 w 7467663"/>
              <a:gd name="connsiteY856" fmla="*/ 1815776 h 6858000"/>
              <a:gd name="connsiteX857" fmla="*/ 6399821 w 7467663"/>
              <a:gd name="connsiteY857" fmla="*/ 2344799 h 6858000"/>
              <a:gd name="connsiteX858" fmla="*/ 6323232 w 7467663"/>
              <a:gd name="connsiteY858" fmla="*/ 2389634 h 6858000"/>
              <a:gd name="connsiteX859" fmla="*/ 5942958 w 7467663"/>
              <a:gd name="connsiteY859" fmla="*/ 2077708 h 6858000"/>
              <a:gd name="connsiteX860" fmla="*/ 5921559 w 7467663"/>
              <a:gd name="connsiteY860" fmla="*/ 2378596 h 6858000"/>
              <a:gd name="connsiteX861" fmla="*/ 5817651 w 7467663"/>
              <a:gd name="connsiteY861" fmla="*/ 3023919 h 6858000"/>
              <a:gd name="connsiteX862" fmla="*/ 5729634 w 7467663"/>
              <a:gd name="connsiteY862" fmla="*/ 3051849 h 6858000"/>
              <a:gd name="connsiteX863" fmla="*/ 5611018 w 7467663"/>
              <a:gd name="connsiteY863" fmla="*/ 2316769 h 6858000"/>
              <a:gd name="connsiteX864" fmla="*/ 5687608 w 7467663"/>
              <a:gd name="connsiteY864" fmla="*/ 2039972 h 6858000"/>
              <a:gd name="connsiteX865" fmla="*/ 5657554 w 7467663"/>
              <a:gd name="connsiteY865" fmla="*/ 1576445 h 6858000"/>
              <a:gd name="connsiteX866" fmla="*/ 5150475 w 7467663"/>
              <a:gd name="connsiteY866" fmla="*/ 1274012 h 6858000"/>
              <a:gd name="connsiteX867" fmla="*/ 5349142 w 7467663"/>
              <a:gd name="connsiteY867" fmla="*/ 2204405 h 6858000"/>
              <a:gd name="connsiteX868" fmla="*/ 5262214 w 7467663"/>
              <a:gd name="connsiteY868" fmla="*/ 2233836 h 6858000"/>
              <a:gd name="connsiteX869" fmla="*/ 4981539 w 7467663"/>
              <a:gd name="connsiteY869" fmla="*/ 1542201 h 6858000"/>
              <a:gd name="connsiteX870" fmla="*/ 4958461 w 7467663"/>
              <a:gd name="connsiteY870" fmla="*/ 1136957 h 6858000"/>
              <a:gd name="connsiteX871" fmla="*/ 4655015 w 7467663"/>
              <a:gd name="connsiteY871" fmla="*/ 891426 h 6858000"/>
              <a:gd name="connsiteX872" fmla="*/ 4348002 w 7467663"/>
              <a:gd name="connsiteY872" fmla="*/ 2205895 h 6858000"/>
              <a:gd name="connsiteX873" fmla="*/ 4262250 w 7467663"/>
              <a:gd name="connsiteY873" fmla="*/ 2219972 h 6858000"/>
              <a:gd name="connsiteX874" fmla="*/ 4550611 w 7467663"/>
              <a:gd name="connsiteY874" fmla="*/ 817540 h 6858000"/>
              <a:gd name="connsiteX875" fmla="*/ 4564418 w 7467663"/>
              <a:gd name="connsiteY875" fmla="*/ 808293 h 6858000"/>
              <a:gd name="connsiteX876" fmla="*/ 4266388 w 7467663"/>
              <a:gd name="connsiteY876" fmla="*/ 500083 h 6858000"/>
              <a:gd name="connsiteX877" fmla="*/ 4032842 w 7467663"/>
              <a:gd name="connsiteY877" fmla="*/ 211809 h 6858000"/>
              <a:gd name="connsiteX878" fmla="*/ 3882765 w 7467663"/>
              <a:gd name="connsiteY878" fmla="*/ 0 h 6858000"/>
              <a:gd name="connsiteX879" fmla="*/ 3721337 w 7467663"/>
              <a:gd name="connsiteY879" fmla="*/ 0 h 6858000"/>
              <a:gd name="connsiteX880" fmla="*/ 3797544 w 7467663"/>
              <a:gd name="connsiteY880" fmla="*/ 0 h 6858000"/>
              <a:gd name="connsiteX881" fmla="*/ 3775734 w 7467663"/>
              <a:gd name="connsiteY881" fmla="*/ 95131 h 6858000"/>
              <a:gd name="connsiteX882" fmla="*/ 3724807 w 7467663"/>
              <a:gd name="connsiteY882" fmla="*/ 272257 h 6858000"/>
              <a:gd name="connsiteX883" fmla="*/ 3726844 w 7467663"/>
              <a:gd name="connsiteY883" fmla="*/ 282988 h 6858000"/>
              <a:gd name="connsiteX884" fmla="*/ 3742664 w 7467663"/>
              <a:gd name="connsiteY884" fmla="*/ 279918 h 6858000"/>
              <a:gd name="connsiteX885" fmla="*/ 4103910 w 7467663"/>
              <a:gd name="connsiteY885" fmla="*/ 1161917 h 6858000"/>
              <a:gd name="connsiteX886" fmla="*/ 4020269 w 7467663"/>
              <a:gd name="connsiteY886" fmla="*/ 1200406 h 6858000"/>
              <a:gd name="connsiteX887" fmla="*/ 3674882 w 7467663"/>
              <a:gd name="connsiteY887" fmla="*/ 488524 h 6858000"/>
              <a:gd name="connsiteX888" fmla="*/ 3132682 w 7467663"/>
              <a:gd name="connsiteY888" fmla="*/ 1072284 h 6858000"/>
              <a:gd name="connsiteX889" fmla="*/ 2716346 w 7467663"/>
              <a:gd name="connsiteY889" fmla="*/ 1276376 h 6858000"/>
              <a:gd name="connsiteX890" fmla="*/ 2716772 w 7467663"/>
              <a:gd name="connsiteY890" fmla="*/ 1255462 h 6858000"/>
              <a:gd name="connsiteX891" fmla="*/ 3471096 w 7467663"/>
              <a:gd name="connsiteY891" fmla="*/ 437072 h 6858000"/>
              <a:gd name="connsiteX892" fmla="*/ 3639057 w 7467663"/>
              <a:gd name="connsiteY892" fmla="*/ 286334 h 6858000"/>
              <a:gd name="connsiteX893" fmla="*/ 3640309 w 7467663"/>
              <a:gd name="connsiteY893" fmla="*/ 284664 h 6858000"/>
              <a:gd name="connsiteX894" fmla="*/ 3646022 w 7467663"/>
              <a:gd name="connsiteY894" fmla="*/ 276711 h 6858000"/>
              <a:gd name="connsiteX895" fmla="*/ 3707943 w 7467663"/>
              <a:gd name="connsiteY895" fmla="*/ 65958 h 6858000"/>
              <a:gd name="connsiteX896" fmla="*/ 3721337 w 7467663"/>
              <a:gd name="connsiteY896" fmla="*/ 0 h 6858000"/>
              <a:gd name="connsiteX897" fmla="*/ 2867960 w 7467663"/>
              <a:gd name="connsiteY897" fmla="*/ 0 h 6858000"/>
              <a:gd name="connsiteX898" fmla="*/ 2926351 w 7467663"/>
              <a:gd name="connsiteY898" fmla="*/ 0 h 6858000"/>
              <a:gd name="connsiteX899" fmla="*/ 2902823 w 7467663"/>
              <a:gd name="connsiteY899" fmla="*/ 262929 h 6858000"/>
              <a:gd name="connsiteX900" fmla="*/ 2940663 w 7467663"/>
              <a:gd name="connsiteY900" fmla="*/ 140884 h 6858000"/>
              <a:gd name="connsiteX901" fmla="*/ 2947039 w 7467663"/>
              <a:gd name="connsiteY901" fmla="*/ 122524 h 6858000"/>
              <a:gd name="connsiteX902" fmla="*/ 2984316 w 7467663"/>
              <a:gd name="connsiteY902" fmla="*/ 0 h 6858000"/>
              <a:gd name="connsiteX903" fmla="*/ 3016114 w 7467663"/>
              <a:gd name="connsiteY903" fmla="*/ 0 h 6858000"/>
              <a:gd name="connsiteX904" fmla="*/ 2979949 w 7467663"/>
              <a:gd name="connsiteY904" fmla="*/ 119274 h 6858000"/>
              <a:gd name="connsiteX905" fmla="*/ 3023879 w 7467663"/>
              <a:gd name="connsiteY905" fmla="*/ 0 h 6858000"/>
              <a:gd name="connsiteX906" fmla="*/ 3105400 w 7467663"/>
              <a:gd name="connsiteY906" fmla="*/ 0 h 6858000"/>
              <a:gd name="connsiteX907" fmla="*/ 3094669 w 7467663"/>
              <a:gd name="connsiteY907" fmla="*/ 30308 h 6858000"/>
              <a:gd name="connsiteX908" fmla="*/ 2901945 w 7467663"/>
              <a:gd name="connsiteY908" fmla="*/ 466538 h 6858000"/>
              <a:gd name="connsiteX909" fmla="*/ 2815209 w 7467663"/>
              <a:gd name="connsiteY909" fmla="*/ 497361 h 6858000"/>
              <a:gd name="connsiteX910" fmla="*/ 2844845 w 7467663"/>
              <a:gd name="connsiteY910" fmla="*/ 127638 h 6858000"/>
              <a:gd name="connsiteX911" fmla="*/ 2867960 w 7467663"/>
              <a:gd name="connsiteY911" fmla="*/ 0 h 6858000"/>
              <a:gd name="connsiteX912" fmla="*/ 1057230 w 7467663"/>
              <a:gd name="connsiteY912" fmla="*/ 0 h 6858000"/>
              <a:gd name="connsiteX913" fmla="*/ 1111003 w 7467663"/>
              <a:gd name="connsiteY913" fmla="*/ 0 h 6858000"/>
              <a:gd name="connsiteX914" fmla="*/ 1125553 w 7467663"/>
              <a:gd name="connsiteY914" fmla="*/ 52588 h 6858000"/>
              <a:gd name="connsiteX915" fmla="*/ 1304276 w 7467663"/>
              <a:gd name="connsiteY915" fmla="*/ 476275 h 6858000"/>
              <a:gd name="connsiteX916" fmla="*/ 1492066 w 7467663"/>
              <a:gd name="connsiteY916" fmla="*/ 886333 h 6858000"/>
              <a:gd name="connsiteX917" fmla="*/ 1423698 w 7467663"/>
              <a:gd name="connsiteY917" fmla="*/ 710817 h 6858000"/>
              <a:gd name="connsiteX918" fmla="*/ 1357609 w 7467663"/>
              <a:gd name="connsiteY918" fmla="*/ 532892 h 6858000"/>
              <a:gd name="connsiteX919" fmla="*/ 1309550 w 7467663"/>
              <a:gd name="connsiteY919" fmla="*/ 374031 h 6858000"/>
              <a:gd name="connsiteX920" fmla="*/ 1193673 w 7467663"/>
              <a:gd name="connsiteY920" fmla="*/ 49533 h 6858000"/>
              <a:gd name="connsiteX921" fmla="*/ 1164391 w 7467663"/>
              <a:gd name="connsiteY921" fmla="*/ 0 h 6858000"/>
              <a:gd name="connsiteX922" fmla="*/ 1200666 w 7467663"/>
              <a:gd name="connsiteY922" fmla="*/ 0 h 6858000"/>
              <a:gd name="connsiteX923" fmla="*/ 1223408 w 7467663"/>
              <a:gd name="connsiteY923" fmla="*/ 38996 h 6858000"/>
              <a:gd name="connsiteX924" fmla="*/ 1339635 w 7467663"/>
              <a:gd name="connsiteY924" fmla="*/ 365517 h 6858000"/>
              <a:gd name="connsiteX925" fmla="*/ 1387469 w 7467663"/>
              <a:gd name="connsiteY925" fmla="*/ 523079 h 6858000"/>
              <a:gd name="connsiteX926" fmla="*/ 1452685 w 7467663"/>
              <a:gd name="connsiteY926" fmla="*/ 699806 h 6858000"/>
              <a:gd name="connsiteX927" fmla="*/ 1492092 w 7467663"/>
              <a:gd name="connsiteY927" fmla="*/ 800424 h 6858000"/>
              <a:gd name="connsiteX928" fmla="*/ 1455302 w 7467663"/>
              <a:gd name="connsiteY928" fmla="*/ 632913 h 6858000"/>
              <a:gd name="connsiteX929" fmla="*/ 1222336 w 7467663"/>
              <a:gd name="connsiteY929" fmla="*/ 9480 h 6858000"/>
              <a:gd name="connsiteX930" fmla="*/ 1214634 w 7467663"/>
              <a:gd name="connsiteY930" fmla="*/ 0 h 6858000"/>
              <a:gd name="connsiteX931" fmla="*/ 1289827 w 7467663"/>
              <a:gd name="connsiteY931" fmla="*/ 0 h 6858000"/>
              <a:gd name="connsiteX932" fmla="*/ 1321076 w 7467663"/>
              <a:gd name="connsiteY932" fmla="*/ 59722 h 6858000"/>
              <a:gd name="connsiteX933" fmla="*/ 1512579 w 7467663"/>
              <a:gd name="connsiteY933" fmla="*/ 626441 h 6858000"/>
              <a:gd name="connsiteX934" fmla="*/ 1506076 w 7467663"/>
              <a:gd name="connsiteY934" fmla="*/ 1089289 h 6858000"/>
              <a:gd name="connsiteX935" fmla="*/ 1486346 w 7467663"/>
              <a:gd name="connsiteY935" fmla="*/ 1079919 h 6858000"/>
              <a:gd name="connsiteX936" fmla="*/ 1070511 w 7467663"/>
              <a:gd name="connsiteY936" fmla="*/ 48609 h 6858000"/>
              <a:gd name="connsiteX937" fmla="*/ 1057230 w 7467663"/>
              <a:gd name="connsiteY937" fmla="*/ 0 h 6858000"/>
              <a:gd name="connsiteX938" fmla="*/ 43151 w 7467663"/>
              <a:gd name="connsiteY938" fmla="*/ 0 h 6858000"/>
              <a:gd name="connsiteX939" fmla="*/ 95283 w 7467663"/>
              <a:gd name="connsiteY939" fmla="*/ 0 h 6858000"/>
              <a:gd name="connsiteX940" fmla="*/ 300708 w 7467663"/>
              <a:gd name="connsiteY940" fmla="*/ 154571 h 6858000"/>
              <a:gd name="connsiteX941" fmla="*/ 530414 w 7467663"/>
              <a:gd name="connsiteY941" fmla="*/ 354673 h 6858000"/>
              <a:gd name="connsiteX942" fmla="*/ 333785 w 7467663"/>
              <a:gd name="connsiteY942" fmla="*/ 161564 h 6858000"/>
              <a:gd name="connsiteX943" fmla="*/ 147005 w 7467663"/>
              <a:gd name="connsiteY943" fmla="*/ 0 h 6858000"/>
              <a:gd name="connsiteX944" fmla="*/ 272509 w 7467663"/>
              <a:gd name="connsiteY944" fmla="*/ 0 h 6858000"/>
              <a:gd name="connsiteX945" fmla="*/ 326276 w 7467663"/>
              <a:gd name="connsiteY945" fmla="*/ 45847 h 6858000"/>
              <a:gd name="connsiteX946" fmla="*/ 823759 w 7467663"/>
              <a:gd name="connsiteY946" fmla="*/ 574145 h 6858000"/>
              <a:gd name="connsiteX947" fmla="*/ 811254 w 7467663"/>
              <a:gd name="connsiteY947" fmla="*/ 665546 h 6858000"/>
              <a:gd name="connsiteX948" fmla="*/ 154042 w 7467663"/>
              <a:gd name="connsiteY948" fmla="*/ 261522 h 6858000"/>
              <a:gd name="connsiteX949" fmla="*/ 13550 w 7467663"/>
              <a:gd name="connsiteY949" fmla="*/ 158423 h 6858000"/>
              <a:gd name="connsiteX950" fmla="*/ 0 w 7467663"/>
              <a:gd name="connsiteY950" fmla="*/ 146618 h 6858000"/>
              <a:gd name="connsiteX951" fmla="*/ 0 w 7467663"/>
              <a:gd name="connsiteY951" fmla="*/ 59161 h 6858000"/>
              <a:gd name="connsiteX952" fmla="*/ 45427 w 7467663"/>
              <a:gd name="connsiteY952" fmla="*/ 101078 h 6858000"/>
              <a:gd name="connsiteX953" fmla="*/ 630103 w 7467663"/>
              <a:gd name="connsiteY953" fmla="*/ 485885 h 6858000"/>
              <a:gd name="connsiteX954" fmla="*/ 532040 w 7467663"/>
              <a:gd name="connsiteY954" fmla="*/ 399359 h 6858000"/>
              <a:gd name="connsiteX955" fmla="*/ 517618 w 7467663"/>
              <a:gd name="connsiteY955" fmla="*/ 385726 h 6858000"/>
              <a:gd name="connsiteX956" fmla="*/ 285074 w 7467663"/>
              <a:gd name="connsiteY956" fmla="*/ 182755 h 6858000"/>
              <a:gd name="connsiteX957" fmla="*/ 43151 w 7467663"/>
              <a:gd name="connsiteY957" fmla="*/ 0 h 6858000"/>
              <a:gd name="connsiteX0" fmla="*/ 369702 w 7467663"/>
              <a:gd name="connsiteY0" fmla="*/ 6712169 h 6858000"/>
              <a:gd name="connsiteX1" fmla="*/ 366575 w 7467663"/>
              <a:gd name="connsiteY1" fmla="*/ 6715556 h 6858000"/>
              <a:gd name="connsiteX2" fmla="*/ 371637 w 7467663"/>
              <a:gd name="connsiteY2" fmla="*/ 6713954 h 6858000"/>
              <a:gd name="connsiteX3" fmla="*/ 369702 w 7467663"/>
              <a:gd name="connsiteY3" fmla="*/ 6712169 h 6858000"/>
              <a:gd name="connsiteX4" fmla="*/ 7088673 w 7467663"/>
              <a:gd name="connsiteY4" fmla="*/ 6610396 h 6858000"/>
              <a:gd name="connsiteX5" fmla="*/ 7440138 w 7467663"/>
              <a:gd name="connsiteY5" fmla="*/ 6622648 h 6858000"/>
              <a:gd name="connsiteX6" fmla="*/ 7467600 w 7467663"/>
              <a:gd name="connsiteY6" fmla="*/ 6628217 h 6858000"/>
              <a:gd name="connsiteX7" fmla="*/ 7467600 w 7467663"/>
              <a:gd name="connsiteY7" fmla="*/ 6668575 h 6858000"/>
              <a:gd name="connsiteX8" fmla="*/ 7392322 w 7467663"/>
              <a:gd name="connsiteY8" fmla="*/ 6658238 h 6858000"/>
              <a:gd name="connsiteX9" fmla="*/ 7467600 w 7467663"/>
              <a:gd name="connsiteY9" fmla="*/ 6683873 h 6858000"/>
              <a:gd name="connsiteX10" fmla="*/ 7467600 w 7467663"/>
              <a:gd name="connsiteY10" fmla="*/ 6714215 h 6858000"/>
              <a:gd name="connsiteX11" fmla="*/ 7447383 w 7467663"/>
              <a:gd name="connsiteY11" fmla="*/ 6707202 h 6858000"/>
              <a:gd name="connsiteX12" fmla="*/ 7289862 w 7467663"/>
              <a:gd name="connsiteY12" fmla="*/ 6659827 h 6858000"/>
              <a:gd name="connsiteX13" fmla="*/ 7434024 w 7467663"/>
              <a:gd name="connsiteY13" fmla="*/ 6722130 h 6858000"/>
              <a:gd name="connsiteX14" fmla="*/ 7467600 w 7467663"/>
              <a:gd name="connsiteY14" fmla="*/ 6736157 h 6858000"/>
              <a:gd name="connsiteX15" fmla="*/ 7467600 w 7467663"/>
              <a:gd name="connsiteY15" fmla="*/ 6767913 h 6858000"/>
              <a:gd name="connsiteX16" fmla="*/ 7392158 w 7467663"/>
              <a:gd name="connsiteY16" fmla="*/ 6771365 h 6858000"/>
              <a:gd name="connsiteX17" fmla="*/ 7467600 w 7467663"/>
              <a:gd name="connsiteY17" fmla="*/ 6805948 h 6858000"/>
              <a:gd name="connsiteX18" fmla="*/ 7467600 w 7467663"/>
              <a:gd name="connsiteY18" fmla="*/ 6831490 h 6858000"/>
              <a:gd name="connsiteX19" fmla="*/ 7410696 w 7467663"/>
              <a:gd name="connsiteY19" fmla="*/ 6803861 h 6858000"/>
              <a:gd name="connsiteX20" fmla="*/ 7088673 w 7467663"/>
              <a:gd name="connsiteY20" fmla="*/ 6610396 h 6858000"/>
              <a:gd name="connsiteX21" fmla="*/ 1019354 w 7467663"/>
              <a:gd name="connsiteY21" fmla="*/ 6315006 h 6858000"/>
              <a:gd name="connsiteX22" fmla="*/ 441046 w 7467663"/>
              <a:gd name="connsiteY22" fmla="*/ 6691153 h 6858000"/>
              <a:gd name="connsiteX23" fmla="*/ 1019354 w 7467663"/>
              <a:gd name="connsiteY23" fmla="*/ 6315006 h 6858000"/>
              <a:gd name="connsiteX24" fmla="*/ 991680 w 7467663"/>
              <a:gd name="connsiteY24" fmla="*/ 6298413 h 6858000"/>
              <a:gd name="connsiteX25" fmla="*/ 409060 w 7467663"/>
              <a:gd name="connsiteY25" fmla="*/ 6671470 h 6858000"/>
              <a:gd name="connsiteX26" fmla="*/ 991680 w 7467663"/>
              <a:gd name="connsiteY26" fmla="*/ 6298413 h 6858000"/>
              <a:gd name="connsiteX27" fmla="*/ 103333 w 7467663"/>
              <a:gd name="connsiteY27" fmla="*/ 5699602 h 6858000"/>
              <a:gd name="connsiteX28" fmla="*/ 233938 w 7467663"/>
              <a:gd name="connsiteY28" fmla="*/ 5809416 h 6858000"/>
              <a:gd name="connsiteX29" fmla="*/ 883580 w 7467663"/>
              <a:gd name="connsiteY29" fmla="*/ 6180710 h 6858000"/>
              <a:gd name="connsiteX30" fmla="*/ 487337 w 7467663"/>
              <a:gd name="connsiteY30" fmla="*/ 5950182 h 6858000"/>
              <a:gd name="connsiteX31" fmla="*/ 354051 w 7467663"/>
              <a:gd name="connsiteY31" fmla="*/ 5854912 h 6858000"/>
              <a:gd name="connsiteX32" fmla="*/ 195436 w 7467663"/>
              <a:gd name="connsiteY32" fmla="*/ 5755068 h 6858000"/>
              <a:gd name="connsiteX33" fmla="*/ 103333 w 7467663"/>
              <a:gd name="connsiteY33" fmla="*/ 5699602 h 6858000"/>
              <a:gd name="connsiteX34" fmla="*/ 5539432 w 7467663"/>
              <a:gd name="connsiteY34" fmla="*/ 5642928 h 6858000"/>
              <a:gd name="connsiteX35" fmla="*/ 5555462 w 7467663"/>
              <a:gd name="connsiteY35" fmla="*/ 5694454 h 6858000"/>
              <a:gd name="connsiteX36" fmla="*/ 5828270 w 7467663"/>
              <a:gd name="connsiteY36" fmla="*/ 6320663 h 6858000"/>
              <a:gd name="connsiteX37" fmla="*/ 5947416 w 7467663"/>
              <a:gd name="connsiteY37" fmla="*/ 6574846 h 6858000"/>
              <a:gd name="connsiteX38" fmla="*/ 5539432 w 7467663"/>
              <a:gd name="connsiteY38" fmla="*/ 5642928 h 6858000"/>
              <a:gd name="connsiteX39" fmla="*/ 51253 w 7467663"/>
              <a:gd name="connsiteY39" fmla="*/ 5631825 h 6858000"/>
              <a:gd name="connsiteX40" fmla="*/ 211622 w 7467663"/>
              <a:gd name="connsiteY40" fmla="*/ 5728803 h 6858000"/>
              <a:gd name="connsiteX41" fmla="*/ 371652 w 7467663"/>
              <a:gd name="connsiteY41" fmla="*/ 5829062 h 6858000"/>
              <a:gd name="connsiteX42" fmla="*/ 505903 w 7467663"/>
              <a:gd name="connsiteY42" fmla="*/ 5925221 h 6858000"/>
              <a:gd name="connsiteX43" fmla="*/ 899240 w 7467663"/>
              <a:gd name="connsiteY43" fmla="*/ 6153068 h 6858000"/>
              <a:gd name="connsiteX44" fmla="*/ 988114 w 7467663"/>
              <a:gd name="connsiteY44" fmla="*/ 6174204 h 6858000"/>
              <a:gd name="connsiteX45" fmla="*/ 845971 w 7467663"/>
              <a:gd name="connsiteY45" fmla="*/ 6067177 h 6858000"/>
              <a:gd name="connsiteX46" fmla="*/ 448057 w 7467663"/>
              <a:gd name="connsiteY46" fmla="*/ 5841376 h 6858000"/>
              <a:gd name="connsiteX47" fmla="*/ 51253 w 7467663"/>
              <a:gd name="connsiteY47" fmla="*/ 5631825 h 6858000"/>
              <a:gd name="connsiteX48" fmla="*/ 2606687 w 7467663"/>
              <a:gd name="connsiteY48" fmla="*/ 5630718 h 6858000"/>
              <a:gd name="connsiteX49" fmla="*/ 2645658 w 7467663"/>
              <a:gd name="connsiteY49" fmla="*/ 6640259 h 6858000"/>
              <a:gd name="connsiteX50" fmla="*/ 2606687 w 7467663"/>
              <a:gd name="connsiteY50" fmla="*/ 5630718 h 6858000"/>
              <a:gd name="connsiteX51" fmla="*/ 3642057 w 7467663"/>
              <a:gd name="connsiteY51" fmla="*/ 5573487 h 6858000"/>
              <a:gd name="connsiteX52" fmla="*/ 3632981 w 7467663"/>
              <a:gd name="connsiteY52" fmla="*/ 5579437 h 6858000"/>
              <a:gd name="connsiteX53" fmla="*/ 3382436 w 7467663"/>
              <a:gd name="connsiteY53" fmla="*/ 5952726 h 6858000"/>
              <a:gd name="connsiteX54" fmla="*/ 3191929 w 7467663"/>
              <a:gd name="connsiteY54" fmla="*/ 6662669 h 6858000"/>
              <a:gd name="connsiteX55" fmla="*/ 3369898 w 7467663"/>
              <a:gd name="connsiteY55" fmla="*/ 6081771 h 6858000"/>
              <a:gd name="connsiteX56" fmla="*/ 3642057 w 7467663"/>
              <a:gd name="connsiteY56" fmla="*/ 5573487 h 6858000"/>
              <a:gd name="connsiteX57" fmla="*/ 2650666 w 7467663"/>
              <a:gd name="connsiteY57" fmla="*/ 5530686 h 6858000"/>
              <a:gd name="connsiteX58" fmla="*/ 2650249 w 7467663"/>
              <a:gd name="connsiteY58" fmla="*/ 5532101 h 6858000"/>
              <a:gd name="connsiteX59" fmla="*/ 2663808 w 7467663"/>
              <a:gd name="connsiteY59" fmla="*/ 6535215 h 6858000"/>
              <a:gd name="connsiteX60" fmla="*/ 2665418 w 7467663"/>
              <a:gd name="connsiteY60" fmla="*/ 6132756 h 6858000"/>
              <a:gd name="connsiteX61" fmla="*/ 2650666 w 7467663"/>
              <a:gd name="connsiteY61" fmla="*/ 5530686 h 6858000"/>
              <a:gd name="connsiteX62" fmla="*/ 2680277 w 7467663"/>
              <a:gd name="connsiteY62" fmla="*/ 5479204 h 6858000"/>
              <a:gd name="connsiteX63" fmla="*/ 2678972 w 7467663"/>
              <a:gd name="connsiteY63" fmla="*/ 5481582 h 6858000"/>
              <a:gd name="connsiteX64" fmla="*/ 2696666 w 7467663"/>
              <a:gd name="connsiteY64" fmla="*/ 6133836 h 6858000"/>
              <a:gd name="connsiteX65" fmla="*/ 2695769 w 7467663"/>
              <a:gd name="connsiteY65" fmla="*/ 6390955 h 6858000"/>
              <a:gd name="connsiteX66" fmla="*/ 2739893 w 7467663"/>
              <a:gd name="connsiteY66" fmla="*/ 6108357 h 6858000"/>
              <a:gd name="connsiteX67" fmla="*/ 2680277 w 7467663"/>
              <a:gd name="connsiteY67" fmla="*/ 5479204 h 6858000"/>
              <a:gd name="connsiteX68" fmla="*/ 1132195 w 7467663"/>
              <a:gd name="connsiteY68" fmla="*/ 5467980 h 6858000"/>
              <a:gd name="connsiteX69" fmla="*/ 1679056 w 7467663"/>
              <a:gd name="connsiteY69" fmla="*/ 5516907 h 6858000"/>
              <a:gd name="connsiteX70" fmla="*/ 2128648 w 7467663"/>
              <a:gd name="connsiteY70" fmla="*/ 5474249 h 6858000"/>
              <a:gd name="connsiteX71" fmla="*/ 1825619 w 7467663"/>
              <a:gd name="connsiteY71" fmla="*/ 5478447 h 6858000"/>
              <a:gd name="connsiteX72" fmla="*/ 1737798 w 7467663"/>
              <a:gd name="connsiteY72" fmla="*/ 5483353 h 6858000"/>
              <a:gd name="connsiteX73" fmla="*/ 1132195 w 7467663"/>
              <a:gd name="connsiteY73" fmla="*/ 5467980 h 6858000"/>
              <a:gd name="connsiteX74" fmla="*/ 7454976 w 7467663"/>
              <a:gd name="connsiteY74" fmla="*/ 6318297 h 6858000"/>
              <a:gd name="connsiteX75" fmla="*/ 7467600 w 7467663"/>
              <a:gd name="connsiteY75" fmla="*/ 6163634 h 6858000"/>
              <a:gd name="connsiteX76" fmla="*/ 7467600 w 7467663"/>
              <a:gd name="connsiteY76" fmla="*/ 6334256 h 6858000"/>
              <a:gd name="connsiteX77" fmla="*/ 7454976 w 7467663"/>
              <a:gd name="connsiteY77" fmla="*/ 6318297 h 6858000"/>
              <a:gd name="connsiteX78" fmla="*/ 1456157 w 7467663"/>
              <a:gd name="connsiteY78" fmla="*/ 5371404 h 6858000"/>
              <a:gd name="connsiteX79" fmla="*/ 1244432 w 7467663"/>
              <a:gd name="connsiteY79" fmla="*/ 5385601 h 6858000"/>
              <a:gd name="connsiteX80" fmla="*/ 973990 w 7467663"/>
              <a:gd name="connsiteY80" fmla="*/ 5424940 h 6858000"/>
              <a:gd name="connsiteX81" fmla="*/ 1103809 w 7467663"/>
              <a:gd name="connsiteY81" fmla="*/ 5433720 h 6858000"/>
              <a:gd name="connsiteX82" fmla="*/ 1123454 w 7467663"/>
              <a:gd name="connsiteY82" fmla="*/ 5435727 h 6858000"/>
              <a:gd name="connsiteX83" fmla="*/ 1737017 w 7467663"/>
              <a:gd name="connsiteY83" fmla="*/ 5452183 h 6858000"/>
              <a:gd name="connsiteX84" fmla="*/ 1824397 w 7467663"/>
              <a:gd name="connsiteY84" fmla="*/ 5447757 h 6858000"/>
              <a:gd name="connsiteX85" fmla="*/ 2070059 w 7467663"/>
              <a:gd name="connsiteY85" fmla="*/ 5441660 h 6858000"/>
              <a:gd name="connsiteX86" fmla="*/ 1456157 w 7467663"/>
              <a:gd name="connsiteY86" fmla="*/ 5371404 h 6858000"/>
              <a:gd name="connsiteX87" fmla="*/ 4988186 w 7467663"/>
              <a:gd name="connsiteY87" fmla="*/ 5216467 h 6858000"/>
              <a:gd name="connsiteX88" fmla="*/ 4777334 w 7467663"/>
              <a:gd name="connsiteY88" fmla="*/ 5406072 h 6858000"/>
              <a:gd name="connsiteX89" fmla="*/ 4718341 w 7467663"/>
              <a:gd name="connsiteY89" fmla="*/ 5468043 h 6858000"/>
              <a:gd name="connsiteX90" fmla="*/ 4604655 w 7467663"/>
              <a:gd name="connsiteY90" fmla="*/ 5583434 h 6858000"/>
              <a:gd name="connsiteX91" fmla="*/ 4565074 w 7467663"/>
              <a:gd name="connsiteY91" fmla="*/ 5618550 h 6858000"/>
              <a:gd name="connsiteX92" fmla="*/ 4988186 w 7467663"/>
              <a:gd name="connsiteY92" fmla="*/ 5216467 h 6858000"/>
              <a:gd name="connsiteX93" fmla="*/ 4978032 w 7467663"/>
              <a:gd name="connsiteY93" fmla="*/ 5183809 h 6858000"/>
              <a:gd name="connsiteX94" fmla="*/ 4463413 w 7467663"/>
              <a:gd name="connsiteY94" fmla="*/ 5615162 h 6858000"/>
              <a:gd name="connsiteX95" fmla="*/ 4358134 w 7467663"/>
              <a:gd name="connsiteY95" fmla="*/ 5742791 h 6858000"/>
              <a:gd name="connsiteX96" fmla="*/ 4376219 w 7467663"/>
              <a:gd name="connsiteY96" fmla="*/ 5729027 h 6858000"/>
              <a:gd name="connsiteX97" fmla="*/ 4582340 w 7467663"/>
              <a:gd name="connsiteY97" fmla="*/ 5561037 h 6858000"/>
              <a:gd name="connsiteX98" fmla="*/ 4694684 w 7467663"/>
              <a:gd name="connsiteY98" fmla="*/ 5447098 h 6858000"/>
              <a:gd name="connsiteX99" fmla="*/ 4754123 w 7467663"/>
              <a:gd name="connsiteY99" fmla="*/ 5384643 h 6858000"/>
              <a:gd name="connsiteX100" fmla="*/ 4978032 w 7467663"/>
              <a:gd name="connsiteY100" fmla="*/ 5183809 h 6858000"/>
              <a:gd name="connsiteX101" fmla="*/ 1903353 w 7467663"/>
              <a:gd name="connsiteY101" fmla="*/ 5044827 h 6858000"/>
              <a:gd name="connsiteX102" fmla="*/ 1936931 w 7467663"/>
              <a:gd name="connsiteY102" fmla="*/ 5093954 h 6858000"/>
              <a:gd name="connsiteX103" fmla="*/ 2195868 w 7467663"/>
              <a:gd name="connsiteY103" fmla="*/ 5396574 h 6858000"/>
              <a:gd name="connsiteX104" fmla="*/ 2088852 w 7467663"/>
              <a:gd name="connsiteY104" fmla="*/ 5166123 h 6858000"/>
              <a:gd name="connsiteX105" fmla="*/ 1958241 w 7467663"/>
              <a:gd name="connsiteY105" fmla="*/ 5067955 h 6858000"/>
              <a:gd name="connsiteX106" fmla="*/ 1903353 w 7467663"/>
              <a:gd name="connsiteY106" fmla="*/ 5044827 h 6858000"/>
              <a:gd name="connsiteX107" fmla="*/ 1979378 w 7467663"/>
              <a:gd name="connsiteY107" fmla="*/ 4769504 h 6858000"/>
              <a:gd name="connsiteX108" fmla="*/ 2882120 w 7467663"/>
              <a:gd name="connsiteY108" fmla="*/ 5064547 h 6858000"/>
              <a:gd name="connsiteX109" fmla="*/ 2793103 w 7467663"/>
              <a:gd name="connsiteY109" fmla="*/ 5039699 h 6858000"/>
              <a:gd name="connsiteX110" fmla="*/ 2770041 w 7467663"/>
              <a:gd name="connsiteY110" fmla="*/ 5033634 h 6858000"/>
              <a:gd name="connsiteX111" fmla="*/ 1979378 w 7467663"/>
              <a:gd name="connsiteY111" fmla="*/ 4769504 h 6858000"/>
              <a:gd name="connsiteX112" fmla="*/ 1927410 w 7467663"/>
              <a:gd name="connsiteY112" fmla="*/ 4716164 h 6858000"/>
              <a:gd name="connsiteX113" fmla="*/ 1959587 w 7467663"/>
              <a:gd name="connsiteY113" fmla="*/ 4728849 h 6858000"/>
              <a:gd name="connsiteX114" fmla="*/ 2777707 w 7467663"/>
              <a:gd name="connsiteY114" fmla="*/ 5003991 h 6858000"/>
              <a:gd name="connsiteX115" fmla="*/ 2800768 w 7467663"/>
              <a:gd name="connsiteY115" fmla="*/ 5010056 h 6858000"/>
              <a:gd name="connsiteX116" fmla="*/ 2879408 w 7467663"/>
              <a:gd name="connsiteY116" fmla="*/ 5031590 h 6858000"/>
              <a:gd name="connsiteX117" fmla="*/ 2862295 w 7467663"/>
              <a:gd name="connsiteY117" fmla="*/ 5022958 h 6858000"/>
              <a:gd name="connsiteX118" fmla="*/ 2813343 w 7467663"/>
              <a:gd name="connsiteY118" fmla="*/ 4998369 h 6858000"/>
              <a:gd name="connsiteX119" fmla="*/ 2646245 w 7467663"/>
              <a:gd name="connsiteY119" fmla="*/ 4930999 h 6858000"/>
              <a:gd name="connsiteX120" fmla="*/ 1999243 w 7467663"/>
              <a:gd name="connsiteY120" fmla="*/ 4730524 h 6858000"/>
              <a:gd name="connsiteX121" fmla="*/ 1979527 w 7467663"/>
              <a:gd name="connsiteY121" fmla="*/ 4726651 h 6858000"/>
              <a:gd name="connsiteX122" fmla="*/ 1927410 w 7467663"/>
              <a:gd name="connsiteY122" fmla="*/ 4716164 h 6858000"/>
              <a:gd name="connsiteX123" fmla="*/ 1997014 w 7467663"/>
              <a:gd name="connsiteY123" fmla="*/ 4698007 h 6858000"/>
              <a:gd name="connsiteX124" fmla="*/ 2005458 w 7467663"/>
              <a:gd name="connsiteY124" fmla="*/ 4699540 h 6858000"/>
              <a:gd name="connsiteX125" fmla="*/ 2657186 w 7467663"/>
              <a:gd name="connsiteY125" fmla="*/ 4901687 h 6858000"/>
              <a:gd name="connsiteX126" fmla="*/ 2826662 w 7467663"/>
              <a:gd name="connsiteY126" fmla="*/ 4970362 h 6858000"/>
              <a:gd name="connsiteX127" fmla="*/ 2876100 w 7467663"/>
              <a:gd name="connsiteY127" fmla="*/ 4995397 h 6858000"/>
              <a:gd name="connsiteX128" fmla="*/ 3042600 w 7467663"/>
              <a:gd name="connsiteY128" fmla="*/ 5059532 h 6858000"/>
              <a:gd name="connsiteX129" fmla="*/ 1997014 w 7467663"/>
              <a:gd name="connsiteY129" fmla="*/ 4698007 h 6858000"/>
              <a:gd name="connsiteX130" fmla="*/ 2305292 w 7467663"/>
              <a:gd name="connsiteY130" fmla="*/ 4219492 h 6858000"/>
              <a:gd name="connsiteX131" fmla="*/ 3360922 w 7467663"/>
              <a:gd name="connsiteY131" fmla="*/ 4529373 h 6858000"/>
              <a:gd name="connsiteX132" fmla="*/ 3492420 w 7467663"/>
              <a:gd name="connsiteY132" fmla="*/ 4510145 h 6858000"/>
              <a:gd name="connsiteX133" fmla="*/ 3364086 w 7467663"/>
              <a:gd name="connsiteY133" fmla="*/ 4480340 h 6858000"/>
              <a:gd name="connsiteX134" fmla="*/ 3225818 w 7467663"/>
              <a:gd name="connsiteY134" fmla="*/ 4411822 h 6858000"/>
              <a:gd name="connsiteX135" fmla="*/ 3129696 w 7467663"/>
              <a:gd name="connsiteY135" fmla="*/ 4360704 h 6858000"/>
              <a:gd name="connsiteX136" fmla="*/ 2814545 w 7467663"/>
              <a:gd name="connsiteY136" fmla="*/ 4282955 h 6858000"/>
              <a:gd name="connsiteX137" fmla="*/ 2305292 w 7467663"/>
              <a:gd name="connsiteY137" fmla="*/ 4219492 h 6858000"/>
              <a:gd name="connsiteX138" fmla="*/ 2626982 w 7467663"/>
              <a:gd name="connsiteY138" fmla="*/ 4206450 h 6858000"/>
              <a:gd name="connsiteX139" fmla="*/ 2490617 w 7467663"/>
              <a:gd name="connsiteY139" fmla="*/ 4206951 h 6858000"/>
              <a:gd name="connsiteX140" fmla="*/ 2819869 w 7467663"/>
              <a:gd name="connsiteY140" fmla="*/ 4252936 h 6858000"/>
              <a:gd name="connsiteX141" fmla="*/ 3143018 w 7467663"/>
              <a:gd name="connsiteY141" fmla="*/ 4332698 h 6858000"/>
              <a:gd name="connsiteX142" fmla="*/ 3241520 w 7467663"/>
              <a:gd name="connsiteY142" fmla="*/ 4385112 h 6858000"/>
              <a:gd name="connsiteX143" fmla="*/ 3374575 w 7467663"/>
              <a:gd name="connsiteY143" fmla="*/ 4451517 h 6858000"/>
              <a:gd name="connsiteX144" fmla="*/ 3505221 w 7467663"/>
              <a:gd name="connsiteY144" fmla="*/ 4480757 h 6858000"/>
              <a:gd name="connsiteX145" fmla="*/ 2626982 w 7467663"/>
              <a:gd name="connsiteY145" fmla="*/ 4206450 h 6858000"/>
              <a:gd name="connsiteX146" fmla="*/ 1310106 w 7467663"/>
              <a:gd name="connsiteY146" fmla="*/ 3943217 h 6858000"/>
              <a:gd name="connsiteX147" fmla="*/ 854994 w 7467663"/>
              <a:gd name="connsiteY147" fmla="*/ 4399136 h 6858000"/>
              <a:gd name="connsiteX148" fmla="*/ 742462 w 7467663"/>
              <a:gd name="connsiteY148" fmla="*/ 4594648 h 6858000"/>
              <a:gd name="connsiteX149" fmla="*/ 820602 w 7467663"/>
              <a:gd name="connsiteY149" fmla="*/ 4485915 h 6858000"/>
              <a:gd name="connsiteX150" fmla="*/ 878295 w 7467663"/>
              <a:gd name="connsiteY150" fmla="*/ 4403594 h 6858000"/>
              <a:gd name="connsiteX151" fmla="*/ 1240607 w 7467663"/>
              <a:gd name="connsiteY151" fmla="*/ 4010401 h 6858000"/>
              <a:gd name="connsiteX152" fmla="*/ 1310106 w 7467663"/>
              <a:gd name="connsiteY152" fmla="*/ 3943217 h 6858000"/>
              <a:gd name="connsiteX153" fmla="*/ 1423113 w 7467663"/>
              <a:gd name="connsiteY153" fmla="*/ 3874565 h 6858000"/>
              <a:gd name="connsiteX154" fmla="*/ 1260565 w 7467663"/>
              <a:gd name="connsiteY154" fmla="*/ 4031982 h 6858000"/>
              <a:gd name="connsiteX155" fmla="*/ 901900 w 7467663"/>
              <a:gd name="connsiteY155" fmla="*/ 4421236 h 6858000"/>
              <a:gd name="connsiteX156" fmla="*/ 845044 w 7467663"/>
              <a:gd name="connsiteY156" fmla="*/ 4502436 h 6858000"/>
              <a:gd name="connsiteX157" fmla="*/ 685926 w 7467663"/>
              <a:gd name="connsiteY157" fmla="*/ 4703069 h 6858000"/>
              <a:gd name="connsiteX158" fmla="*/ 684248 w 7467663"/>
              <a:gd name="connsiteY158" fmla="*/ 4706721 h 6858000"/>
              <a:gd name="connsiteX159" fmla="*/ 1423113 w 7467663"/>
              <a:gd name="connsiteY159" fmla="*/ 3874565 h 6858000"/>
              <a:gd name="connsiteX160" fmla="*/ 3316479 w 7467663"/>
              <a:gd name="connsiteY160" fmla="*/ 3872136 h 6858000"/>
              <a:gd name="connsiteX161" fmla="*/ 3546806 w 7467663"/>
              <a:gd name="connsiteY161" fmla="*/ 4356139 h 6858000"/>
              <a:gd name="connsiteX162" fmla="*/ 3364433 w 7467663"/>
              <a:gd name="connsiteY162" fmla="*/ 3953121 h 6858000"/>
              <a:gd name="connsiteX163" fmla="*/ 3316479 w 7467663"/>
              <a:gd name="connsiteY163" fmla="*/ 3872136 h 6858000"/>
              <a:gd name="connsiteX164" fmla="*/ 3291335 w 7467663"/>
              <a:gd name="connsiteY164" fmla="*/ 3767420 h 6858000"/>
              <a:gd name="connsiteX165" fmla="*/ 3390805 w 7467663"/>
              <a:gd name="connsiteY165" fmla="*/ 3937163 h 6858000"/>
              <a:gd name="connsiteX166" fmla="*/ 3579062 w 7467663"/>
              <a:gd name="connsiteY166" fmla="*/ 4359040 h 6858000"/>
              <a:gd name="connsiteX167" fmla="*/ 3467355 w 7467663"/>
              <a:gd name="connsiteY167" fmla="*/ 3988130 h 6858000"/>
              <a:gd name="connsiteX168" fmla="*/ 3310753 w 7467663"/>
              <a:gd name="connsiteY168" fmla="*/ 3787140 h 6858000"/>
              <a:gd name="connsiteX169" fmla="*/ 3291335 w 7467663"/>
              <a:gd name="connsiteY169" fmla="*/ 3767420 h 6858000"/>
              <a:gd name="connsiteX170" fmla="*/ 1635889 w 7467663"/>
              <a:gd name="connsiteY170" fmla="*/ 3709494 h 6858000"/>
              <a:gd name="connsiteX171" fmla="*/ 1634800 w 7467663"/>
              <a:gd name="connsiteY171" fmla="*/ 3731111 h 6858000"/>
              <a:gd name="connsiteX172" fmla="*/ 1635889 w 7467663"/>
              <a:gd name="connsiteY172" fmla="*/ 3709494 h 6858000"/>
              <a:gd name="connsiteX173" fmla="*/ 1510397 w 7467663"/>
              <a:gd name="connsiteY173" fmla="*/ 3684705 h 6858000"/>
              <a:gd name="connsiteX174" fmla="*/ 1146550 w 7467663"/>
              <a:gd name="connsiteY174" fmla="*/ 3802012 h 6858000"/>
              <a:gd name="connsiteX175" fmla="*/ 698834 w 7467663"/>
              <a:gd name="connsiteY175" fmla="*/ 3952272 h 6858000"/>
              <a:gd name="connsiteX176" fmla="*/ 34256 w 7467663"/>
              <a:gd name="connsiteY176" fmla="*/ 4347603 h 6858000"/>
              <a:gd name="connsiteX177" fmla="*/ 527241 w 7467663"/>
              <a:gd name="connsiteY177" fmla="*/ 4065078 h 6858000"/>
              <a:gd name="connsiteX178" fmla="*/ 1510397 w 7467663"/>
              <a:gd name="connsiteY178" fmla="*/ 3684705 h 6858000"/>
              <a:gd name="connsiteX179" fmla="*/ 1313114 w 7467663"/>
              <a:gd name="connsiteY179" fmla="*/ 3655216 h 6858000"/>
              <a:gd name="connsiteX180" fmla="*/ 1109304 w 7467663"/>
              <a:gd name="connsiteY180" fmla="*/ 3669030 h 6858000"/>
              <a:gd name="connsiteX181" fmla="*/ 8129 w 7467663"/>
              <a:gd name="connsiteY181" fmla="*/ 4330519 h 6858000"/>
              <a:gd name="connsiteX182" fmla="*/ 687572 w 7467663"/>
              <a:gd name="connsiteY182" fmla="*/ 3925629 h 6858000"/>
              <a:gd name="connsiteX183" fmla="*/ 1138365 w 7467663"/>
              <a:gd name="connsiteY183" fmla="*/ 3774515 h 6858000"/>
              <a:gd name="connsiteX184" fmla="*/ 1505579 w 7467663"/>
              <a:gd name="connsiteY184" fmla="*/ 3655526 h 6858000"/>
              <a:gd name="connsiteX185" fmla="*/ 1313114 w 7467663"/>
              <a:gd name="connsiteY185" fmla="*/ 3655216 h 6858000"/>
              <a:gd name="connsiteX186" fmla="*/ 3655073 w 7467663"/>
              <a:gd name="connsiteY186" fmla="*/ 3650884 h 6858000"/>
              <a:gd name="connsiteX187" fmla="*/ 3989938 w 7467663"/>
              <a:gd name="connsiteY187" fmla="*/ 3991685 h 6858000"/>
              <a:gd name="connsiteX188" fmla="*/ 4393907 w 7467663"/>
              <a:gd name="connsiteY188" fmla="*/ 4261258 h 6858000"/>
              <a:gd name="connsiteX189" fmla="*/ 4648051 w 7467663"/>
              <a:gd name="connsiteY189" fmla="*/ 4374051 h 6858000"/>
              <a:gd name="connsiteX190" fmla="*/ 4383389 w 7467663"/>
              <a:gd name="connsiteY190" fmla="*/ 4184369 h 6858000"/>
              <a:gd name="connsiteX191" fmla="*/ 4165508 w 7467663"/>
              <a:gd name="connsiteY191" fmla="*/ 4035196 h 6858000"/>
              <a:gd name="connsiteX192" fmla="*/ 4068162 w 7467663"/>
              <a:gd name="connsiteY192" fmla="*/ 3953394 h 6858000"/>
              <a:gd name="connsiteX193" fmla="*/ 3981416 w 7467663"/>
              <a:gd name="connsiteY193" fmla="*/ 3880482 h 6858000"/>
              <a:gd name="connsiteX194" fmla="*/ 3800147 w 7467663"/>
              <a:gd name="connsiteY194" fmla="*/ 3749872 h 6858000"/>
              <a:gd name="connsiteX195" fmla="*/ 3655073 w 7467663"/>
              <a:gd name="connsiteY195" fmla="*/ 3650884 h 6858000"/>
              <a:gd name="connsiteX196" fmla="*/ 3670252 w 7467663"/>
              <a:gd name="connsiteY196" fmla="*/ 3622798 h 6858000"/>
              <a:gd name="connsiteX197" fmla="*/ 3817258 w 7467663"/>
              <a:gd name="connsiteY197" fmla="*/ 3723577 h 6858000"/>
              <a:gd name="connsiteX198" fmla="*/ 4000461 w 7467663"/>
              <a:gd name="connsiteY198" fmla="*/ 3855966 h 6858000"/>
              <a:gd name="connsiteX199" fmla="*/ 4088180 w 7467663"/>
              <a:gd name="connsiteY199" fmla="*/ 3929774 h 6858000"/>
              <a:gd name="connsiteX200" fmla="*/ 4184555 w 7467663"/>
              <a:gd name="connsiteY200" fmla="*/ 4010683 h 6858000"/>
              <a:gd name="connsiteX201" fmla="*/ 4399563 w 7467663"/>
              <a:gd name="connsiteY201" fmla="*/ 4158106 h 6858000"/>
              <a:gd name="connsiteX202" fmla="*/ 4684469 w 7467663"/>
              <a:gd name="connsiteY202" fmla="*/ 4364680 h 6858000"/>
              <a:gd name="connsiteX203" fmla="*/ 4690271 w 7467663"/>
              <a:gd name="connsiteY203" fmla="*/ 4370034 h 6858000"/>
              <a:gd name="connsiteX204" fmla="*/ 4136093 w 7467663"/>
              <a:gd name="connsiteY204" fmla="*/ 3858466 h 6858000"/>
              <a:gd name="connsiteX205" fmla="*/ 3670252 w 7467663"/>
              <a:gd name="connsiteY205" fmla="*/ 3622798 h 6858000"/>
              <a:gd name="connsiteX206" fmla="*/ 4440129 w 7467663"/>
              <a:gd name="connsiteY206" fmla="*/ 3448571 h 6858000"/>
              <a:gd name="connsiteX207" fmla="*/ 4856525 w 7467663"/>
              <a:gd name="connsiteY207" fmla="*/ 3915351 h 6858000"/>
              <a:gd name="connsiteX208" fmla="*/ 5059055 w 7467663"/>
              <a:gd name="connsiteY208" fmla="*/ 4108918 h 6858000"/>
              <a:gd name="connsiteX209" fmla="*/ 5290070 w 7467663"/>
              <a:gd name="connsiteY209" fmla="*/ 4263619 h 6858000"/>
              <a:gd name="connsiteX210" fmla="*/ 4834991 w 7467663"/>
              <a:gd name="connsiteY210" fmla="*/ 3830985 h 6858000"/>
              <a:gd name="connsiteX211" fmla="*/ 4440129 w 7467663"/>
              <a:gd name="connsiteY211" fmla="*/ 3448571 h 6858000"/>
              <a:gd name="connsiteX212" fmla="*/ 4441737 w 7467663"/>
              <a:gd name="connsiteY212" fmla="*/ 3399734 h 6858000"/>
              <a:gd name="connsiteX213" fmla="*/ 4431236 w 7467663"/>
              <a:gd name="connsiteY213" fmla="*/ 3400954 h 6858000"/>
              <a:gd name="connsiteX214" fmla="*/ 4557150 w 7467663"/>
              <a:gd name="connsiteY214" fmla="*/ 3510023 h 6858000"/>
              <a:gd name="connsiteX215" fmla="*/ 4856936 w 7467663"/>
              <a:gd name="connsiteY215" fmla="*/ 3809146 h 6858000"/>
              <a:gd name="connsiteX216" fmla="*/ 5111996 w 7467663"/>
              <a:gd name="connsiteY216" fmla="*/ 4065759 h 6858000"/>
              <a:gd name="connsiteX217" fmla="*/ 5388878 w 7467663"/>
              <a:gd name="connsiteY217" fmla="*/ 4300185 h 6858000"/>
              <a:gd name="connsiteX218" fmla="*/ 5425556 w 7467663"/>
              <a:gd name="connsiteY218" fmla="*/ 4308967 h 6858000"/>
              <a:gd name="connsiteX219" fmla="*/ 4943646 w 7467663"/>
              <a:gd name="connsiteY219" fmla="*/ 3822916 h 6858000"/>
              <a:gd name="connsiteX220" fmla="*/ 4594837 w 7467663"/>
              <a:gd name="connsiteY220" fmla="*/ 3532274 h 6858000"/>
              <a:gd name="connsiteX221" fmla="*/ 4441737 w 7467663"/>
              <a:gd name="connsiteY221" fmla="*/ 3399734 h 6858000"/>
              <a:gd name="connsiteX222" fmla="*/ 5425834 w 7467663"/>
              <a:gd name="connsiteY222" fmla="*/ 3162785 h 6858000"/>
              <a:gd name="connsiteX223" fmla="*/ 5401644 w 7467663"/>
              <a:gd name="connsiteY223" fmla="*/ 3617847 h 6858000"/>
              <a:gd name="connsiteX224" fmla="*/ 5467256 w 7467663"/>
              <a:gd name="connsiteY224" fmla="*/ 4175494 h 6858000"/>
              <a:gd name="connsiteX225" fmla="*/ 5448069 w 7467663"/>
              <a:gd name="connsiteY225" fmla="*/ 3567554 h 6858000"/>
              <a:gd name="connsiteX226" fmla="*/ 5425834 w 7467663"/>
              <a:gd name="connsiteY226" fmla="*/ 3162785 h 6858000"/>
              <a:gd name="connsiteX227" fmla="*/ 1318687 w 7467663"/>
              <a:gd name="connsiteY227" fmla="*/ 3113840 h 6858000"/>
              <a:gd name="connsiteX228" fmla="*/ 1066793 w 7467663"/>
              <a:gd name="connsiteY228" fmla="*/ 3212171 h 6858000"/>
              <a:gd name="connsiteX229" fmla="*/ 993319 w 7467663"/>
              <a:gd name="connsiteY229" fmla="*/ 3247648 h 6858000"/>
              <a:gd name="connsiteX230" fmla="*/ 853081 w 7467663"/>
              <a:gd name="connsiteY230" fmla="*/ 3312410 h 6858000"/>
              <a:gd name="connsiteX231" fmla="*/ 805957 w 7467663"/>
              <a:gd name="connsiteY231" fmla="*/ 3330443 h 6858000"/>
              <a:gd name="connsiteX232" fmla="*/ 1318687 w 7467663"/>
              <a:gd name="connsiteY232" fmla="*/ 3113840 h 6858000"/>
              <a:gd name="connsiteX233" fmla="*/ 5453702 w 7467663"/>
              <a:gd name="connsiteY233" fmla="*/ 3090882 h 6858000"/>
              <a:gd name="connsiteX234" fmla="*/ 5480135 w 7467663"/>
              <a:gd name="connsiteY234" fmla="*/ 3565802 h 6858000"/>
              <a:gd name="connsiteX235" fmla="*/ 5499023 w 7467663"/>
              <a:gd name="connsiteY235" fmla="*/ 4166310 h 6858000"/>
              <a:gd name="connsiteX236" fmla="*/ 5547022 w 7467663"/>
              <a:gd name="connsiteY236" fmla="*/ 3607838 h 6858000"/>
              <a:gd name="connsiteX237" fmla="*/ 5515964 w 7467663"/>
              <a:gd name="connsiteY237" fmla="*/ 3378541 h 6858000"/>
              <a:gd name="connsiteX238" fmla="*/ 5453702 w 7467663"/>
              <a:gd name="connsiteY238" fmla="*/ 3090882 h 6858000"/>
              <a:gd name="connsiteX239" fmla="*/ 1238695 w 7467663"/>
              <a:gd name="connsiteY239" fmla="*/ 3076820 h 6858000"/>
              <a:gd name="connsiteX240" fmla="*/ 716371 w 7467663"/>
              <a:gd name="connsiteY240" fmla="*/ 3293249 h 6858000"/>
              <a:gd name="connsiteX241" fmla="*/ 579522 w 7467663"/>
              <a:gd name="connsiteY241" fmla="*/ 3371759 h 6858000"/>
              <a:gd name="connsiteX242" fmla="*/ 600288 w 7467663"/>
              <a:gd name="connsiteY242" fmla="*/ 3365555 h 6858000"/>
              <a:gd name="connsiteX243" fmla="*/ 840692 w 7467663"/>
              <a:gd name="connsiteY243" fmla="*/ 3284921 h 6858000"/>
              <a:gd name="connsiteX244" fmla="*/ 979248 w 7467663"/>
              <a:gd name="connsiteY244" fmla="*/ 3221003 h 6858000"/>
              <a:gd name="connsiteX245" fmla="*/ 1053282 w 7467663"/>
              <a:gd name="connsiteY245" fmla="*/ 3185247 h 6858000"/>
              <a:gd name="connsiteX246" fmla="*/ 1320603 w 7467663"/>
              <a:gd name="connsiteY246" fmla="*/ 3081281 h 6858000"/>
              <a:gd name="connsiteX247" fmla="*/ 1238695 w 7467663"/>
              <a:gd name="connsiteY247" fmla="*/ 3076820 h 6858000"/>
              <a:gd name="connsiteX248" fmla="*/ 5425627 w 7467663"/>
              <a:gd name="connsiteY248" fmla="*/ 2954192 h 6858000"/>
              <a:gd name="connsiteX249" fmla="*/ 5470770 w 7467663"/>
              <a:gd name="connsiteY249" fmla="*/ 3005435 h 6858000"/>
              <a:gd name="connsiteX250" fmla="*/ 5519779 w 7467663"/>
              <a:gd name="connsiteY250" fmla="*/ 4359223 h 6858000"/>
              <a:gd name="connsiteX251" fmla="*/ 5520293 w 7467663"/>
              <a:gd name="connsiteY251" fmla="*/ 4360602 h 6858000"/>
              <a:gd name="connsiteX252" fmla="*/ 5767221 w 7467663"/>
              <a:gd name="connsiteY252" fmla="*/ 4665564 h 6858000"/>
              <a:gd name="connsiteX253" fmla="*/ 6937169 w 7467663"/>
              <a:gd name="connsiteY253" fmla="*/ 4815941 h 6858000"/>
              <a:gd name="connsiteX254" fmla="*/ 6953922 w 7467663"/>
              <a:gd name="connsiteY254" fmla="*/ 4890068 h 6858000"/>
              <a:gd name="connsiteX255" fmla="*/ 6071359 w 7467663"/>
              <a:gd name="connsiteY255" fmla="*/ 4770770 h 6858000"/>
              <a:gd name="connsiteX256" fmla="*/ 6038839 w 7467663"/>
              <a:gd name="connsiteY256" fmla="*/ 4764474 h 6858000"/>
              <a:gd name="connsiteX257" fmla="*/ 6038706 w 7467663"/>
              <a:gd name="connsiteY257" fmla="*/ 4763847 h 6858000"/>
              <a:gd name="connsiteX258" fmla="*/ 6037784 w 7467663"/>
              <a:gd name="connsiteY258" fmla="*/ 4764270 h 6858000"/>
              <a:gd name="connsiteX259" fmla="*/ 6038839 w 7467663"/>
              <a:gd name="connsiteY259" fmla="*/ 4764474 h 6858000"/>
              <a:gd name="connsiteX260" fmla="*/ 6040338 w 7467663"/>
              <a:gd name="connsiteY260" fmla="*/ 4771418 h 6858000"/>
              <a:gd name="connsiteX261" fmla="*/ 6024488 w 7467663"/>
              <a:gd name="connsiteY261" fmla="*/ 4809903 h 6858000"/>
              <a:gd name="connsiteX262" fmla="*/ 5599771 w 7467663"/>
              <a:gd name="connsiteY262" fmla="*/ 5509652 h 6858000"/>
              <a:gd name="connsiteX263" fmla="*/ 5548843 w 7467663"/>
              <a:gd name="connsiteY263" fmla="*/ 5563845 h 6858000"/>
              <a:gd name="connsiteX264" fmla="*/ 5940952 w 7467663"/>
              <a:gd name="connsiteY264" fmla="*/ 6250028 h 6858000"/>
              <a:gd name="connsiteX265" fmla="*/ 6043441 w 7467663"/>
              <a:gd name="connsiteY265" fmla="*/ 6665847 h 6858000"/>
              <a:gd name="connsiteX266" fmla="*/ 6093432 w 7467663"/>
              <a:gd name="connsiteY266" fmla="*/ 6858000 h 6858000"/>
              <a:gd name="connsiteX267" fmla="*/ 6034344 w 7467663"/>
              <a:gd name="connsiteY267" fmla="*/ 6858000 h 6858000"/>
              <a:gd name="connsiteX268" fmla="*/ 6026679 w 7467663"/>
              <a:gd name="connsiteY268" fmla="*/ 6836959 h 6858000"/>
              <a:gd name="connsiteX269" fmla="*/ 5800441 w 7467663"/>
              <a:gd name="connsiteY269" fmla="*/ 6335286 h 6858000"/>
              <a:gd name="connsiteX270" fmla="*/ 5526562 w 7467663"/>
              <a:gd name="connsiteY270" fmla="*/ 5705388 h 6858000"/>
              <a:gd name="connsiteX271" fmla="*/ 5519640 w 7467663"/>
              <a:gd name="connsiteY271" fmla="*/ 5683774 h 6858000"/>
              <a:gd name="connsiteX272" fmla="*/ 5844559 w 7467663"/>
              <a:gd name="connsiteY272" fmla="*/ 6553349 h 6858000"/>
              <a:gd name="connsiteX273" fmla="*/ 5975994 w 7467663"/>
              <a:gd name="connsiteY273" fmla="*/ 6858000 h 6858000"/>
              <a:gd name="connsiteX274" fmla="*/ 5898547 w 7467663"/>
              <a:gd name="connsiteY274" fmla="*/ 6858000 h 6858000"/>
              <a:gd name="connsiteX275" fmla="*/ 5682041 w 7467663"/>
              <a:gd name="connsiteY275" fmla="*/ 6355860 h 6858000"/>
              <a:gd name="connsiteX276" fmla="*/ 5461758 w 7467663"/>
              <a:gd name="connsiteY276" fmla="*/ 5820220 h 6858000"/>
              <a:gd name="connsiteX277" fmla="*/ 5237282 w 7467663"/>
              <a:gd name="connsiteY277" fmla="*/ 6579086 h 6858000"/>
              <a:gd name="connsiteX278" fmla="*/ 5115009 w 7467663"/>
              <a:gd name="connsiteY278" fmla="*/ 6858000 h 6858000"/>
              <a:gd name="connsiteX279" fmla="*/ 5028074 w 7467663"/>
              <a:gd name="connsiteY279" fmla="*/ 6858000 h 6858000"/>
              <a:gd name="connsiteX280" fmla="*/ 5079508 w 7467663"/>
              <a:gd name="connsiteY280" fmla="*/ 6749074 h 6858000"/>
              <a:gd name="connsiteX281" fmla="*/ 5371846 w 7467663"/>
              <a:gd name="connsiteY281" fmla="*/ 5924413 h 6858000"/>
              <a:gd name="connsiteX282" fmla="*/ 5270512 w 7467663"/>
              <a:gd name="connsiteY282" fmla="*/ 6138975 h 6858000"/>
              <a:gd name="connsiteX283" fmla="*/ 5062409 w 7467663"/>
              <a:gd name="connsiteY283" fmla="*/ 6653544 h 6858000"/>
              <a:gd name="connsiteX284" fmla="*/ 5036628 w 7467663"/>
              <a:gd name="connsiteY284" fmla="*/ 6754247 h 6858000"/>
              <a:gd name="connsiteX285" fmla="*/ 5009112 w 7467663"/>
              <a:gd name="connsiteY285" fmla="*/ 6858000 h 6858000"/>
              <a:gd name="connsiteX286" fmla="*/ 4976679 w 7467663"/>
              <a:gd name="connsiteY286" fmla="*/ 6858000 h 6858000"/>
              <a:gd name="connsiteX287" fmla="*/ 5006537 w 7467663"/>
              <a:gd name="connsiteY287" fmla="*/ 6747068 h 6858000"/>
              <a:gd name="connsiteX288" fmla="*/ 5032723 w 7467663"/>
              <a:gd name="connsiteY288" fmla="*/ 6644957 h 6858000"/>
              <a:gd name="connsiteX289" fmla="*/ 5242949 w 7467663"/>
              <a:gd name="connsiteY289" fmla="*/ 6125175 h 6858000"/>
              <a:gd name="connsiteX290" fmla="*/ 5286321 w 7467663"/>
              <a:gd name="connsiteY290" fmla="*/ 6033555 h 6858000"/>
              <a:gd name="connsiteX291" fmla="*/ 5008210 w 7467663"/>
              <a:gd name="connsiteY291" fmla="*/ 6649194 h 6858000"/>
              <a:gd name="connsiteX292" fmla="*/ 4986321 w 7467663"/>
              <a:gd name="connsiteY292" fmla="*/ 6765687 h 6858000"/>
              <a:gd name="connsiteX293" fmla="*/ 4973474 w 7467663"/>
              <a:gd name="connsiteY293" fmla="*/ 6858000 h 6858000"/>
              <a:gd name="connsiteX294" fmla="*/ 4907178 w 7467663"/>
              <a:gd name="connsiteY294" fmla="*/ 6858000 h 6858000"/>
              <a:gd name="connsiteX295" fmla="*/ 4910810 w 7467663"/>
              <a:gd name="connsiteY295" fmla="*/ 6829660 h 6858000"/>
              <a:gd name="connsiteX296" fmla="*/ 4987461 w 7467663"/>
              <a:gd name="connsiteY296" fmla="*/ 6432994 h 6858000"/>
              <a:gd name="connsiteX297" fmla="*/ 5179262 w 7467663"/>
              <a:gd name="connsiteY297" fmla="*/ 6035044 h 6858000"/>
              <a:gd name="connsiteX298" fmla="*/ 4689678 w 7467663"/>
              <a:gd name="connsiteY298" fmla="*/ 6440241 h 6858000"/>
              <a:gd name="connsiteX299" fmla="*/ 4477543 w 7467663"/>
              <a:gd name="connsiteY299" fmla="*/ 6674836 h 6858000"/>
              <a:gd name="connsiteX300" fmla="*/ 4329957 w 7467663"/>
              <a:gd name="connsiteY300" fmla="*/ 6858000 h 6858000"/>
              <a:gd name="connsiteX301" fmla="*/ 4218595 w 7467663"/>
              <a:gd name="connsiteY301" fmla="*/ 6858000 h 6858000"/>
              <a:gd name="connsiteX302" fmla="*/ 4368888 w 7467663"/>
              <a:gd name="connsiteY302" fmla="*/ 6668412 h 6858000"/>
              <a:gd name="connsiteX303" fmla="*/ 4563091 w 7467663"/>
              <a:gd name="connsiteY303" fmla="*/ 6442508 h 6858000"/>
              <a:gd name="connsiteX304" fmla="*/ 5387324 w 7467663"/>
              <a:gd name="connsiteY304" fmla="*/ 5705830 h 6858000"/>
              <a:gd name="connsiteX305" fmla="*/ 5073620 w 7467663"/>
              <a:gd name="connsiteY305" fmla="*/ 5955437 h 6858000"/>
              <a:gd name="connsiteX306" fmla="*/ 4689789 w 7467663"/>
              <a:gd name="connsiteY306" fmla="*/ 6268382 h 6858000"/>
              <a:gd name="connsiteX307" fmla="*/ 4418722 w 7467663"/>
              <a:gd name="connsiteY307" fmla="*/ 6570886 h 6858000"/>
              <a:gd name="connsiteX308" fmla="*/ 4214944 w 7467663"/>
              <a:gd name="connsiteY308" fmla="*/ 6858000 h 6858000"/>
              <a:gd name="connsiteX309" fmla="*/ 4177898 w 7467663"/>
              <a:gd name="connsiteY309" fmla="*/ 6858000 h 6858000"/>
              <a:gd name="connsiteX310" fmla="*/ 4391597 w 7467663"/>
              <a:gd name="connsiteY310" fmla="*/ 6556370 h 6858000"/>
              <a:gd name="connsiteX311" fmla="*/ 4668889 w 7467663"/>
              <a:gd name="connsiteY311" fmla="*/ 6246399 h 6858000"/>
              <a:gd name="connsiteX312" fmla="*/ 5055427 w 7467663"/>
              <a:gd name="connsiteY312" fmla="*/ 5931476 h 6858000"/>
              <a:gd name="connsiteX313" fmla="*/ 5371814 w 7467663"/>
              <a:gd name="connsiteY313" fmla="*/ 5678975 h 6858000"/>
              <a:gd name="connsiteX314" fmla="*/ 4987918 w 7467663"/>
              <a:gd name="connsiteY314" fmla="*/ 5838701 h 6858000"/>
              <a:gd name="connsiteX315" fmla="*/ 4317146 w 7467663"/>
              <a:gd name="connsiteY315" fmla="*/ 6587716 h 6858000"/>
              <a:gd name="connsiteX316" fmla="*/ 4171627 w 7467663"/>
              <a:gd name="connsiteY316" fmla="*/ 6858000 h 6858000"/>
              <a:gd name="connsiteX317" fmla="*/ 4081585 w 7467663"/>
              <a:gd name="connsiteY317" fmla="*/ 6858000 h 6858000"/>
              <a:gd name="connsiteX318" fmla="*/ 4238603 w 7467663"/>
              <a:gd name="connsiteY318" fmla="*/ 6559341 h 6858000"/>
              <a:gd name="connsiteX319" fmla="*/ 4778333 w 7467663"/>
              <a:gd name="connsiteY319" fmla="*/ 5873626 h 6858000"/>
              <a:gd name="connsiteX320" fmla="*/ 5414185 w 7467663"/>
              <a:gd name="connsiteY320" fmla="*/ 5573882 h 6858000"/>
              <a:gd name="connsiteX321" fmla="*/ 5959648 w 7467663"/>
              <a:gd name="connsiteY321" fmla="*/ 4760797 h 6858000"/>
              <a:gd name="connsiteX322" fmla="*/ 5355019 w 7467663"/>
              <a:gd name="connsiteY322" fmla="*/ 4734672 h 6858000"/>
              <a:gd name="connsiteX323" fmla="*/ 5083565 w 7467663"/>
              <a:gd name="connsiteY323" fmla="*/ 5179121 h 6858000"/>
              <a:gd name="connsiteX324" fmla="*/ 4713577 w 7467663"/>
              <a:gd name="connsiteY324" fmla="*/ 5616803 h 6858000"/>
              <a:gd name="connsiteX325" fmla="*/ 3989559 w 7467663"/>
              <a:gd name="connsiteY325" fmla="*/ 6145945 h 6858000"/>
              <a:gd name="connsiteX326" fmla="*/ 3939824 w 7467663"/>
              <a:gd name="connsiteY326" fmla="*/ 6066900 h 6858000"/>
              <a:gd name="connsiteX327" fmla="*/ 4584537 w 7467663"/>
              <a:gd name="connsiteY327" fmla="*/ 5324826 h 6858000"/>
              <a:gd name="connsiteX328" fmla="*/ 5037105 w 7467663"/>
              <a:gd name="connsiteY328" fmla="*/ 5088765 h 6858000"/>
              <a:gd name="connsiteX329" fmla="*/ 5039930 w 7467663"/>
              <a:gd name="connsiteY329" fmla="*/ 5089585 h 6858000"/>
              <a:gd name="connsiteX330" fmla="*/ 5263764 w 7467663"/>
              <a:gd name="connsiteY330" fmla="*/ 4735525 h 6858000"/>
              <a:gd name="connsiteX331" fmla="*/ 4086300 w 7467663"/>
              <a:gd name="connsiteY331" fmla="*/ 4884599 h 6858000"/>
              <a:gd name="connsiteX332" fmla="*/ 4085485 w 7467663"/>
              <a:gd name="connsiteY332" fmla="*/ 4899070 h 6858000"/>
              <a:gd name="connsiteX333" fmla="*/ 3871915 w 7467663"/>
              <a:gd name="connsiteY333" fmla="*/ 5253645 h 6858000"/>
              <a:gd name="connsiteX334" fmla="*/ 3799374 w 7467663"/>
              <a:gd name="connsiteY334" fmla="*/ 5466127 h 6858000"/>
              <a:gd name="connsiteX335" fmla="*/ 3498850 w 7467663"/>
              <a:gd name="connsiteY335" fmla="*/ 6661888 h 6858000"/>
              <a:gd name="connsiteX336" fmla="*/ 3399216 w 7467663"/>
              <a:gd name="connsiteY336" fmla="*/ 6858000 h 6858000"/>
              <a:gd name="connsiteX337" fmla="*/ 3303688 w 7467663"/>
              <a:gd name="connsiteY337" fmla="*/ 6858000 h 6858000"/>
              <a:gd name="connsiteX338" fmla="*/ 3391774 w 7467663"/>
              <a:gd name="connsiteY338" fmla="*/ 6697181 h 6858000"/>
              <a:gd name="connsiteX339" fmla="*/ 3735540 w 7467663"/>
              <a:gd name="connsiteY339" fmla="*/ 5546923 h 6858000"/>
              <a:gd name="connsiteX340" fmla="*/ 3729438 w 7467663"/>
              <a:gd name="connsiteY340" fmla="*/ 5569058 h 6858000"/>
              <a:gd name="connsiteX341" fmla="*/ 3707782 w 7467663"/>
              <a:gd name="connsiteY341" fmla="*/ 5644908 h 6858000"/>
              <a:gd name="connsiteX342" fmla="*/ 3583827 w 7467663"/>
              <a:gd name="connsiteY342" fmla="*/ 6039215 h 6858000"/>
              <a:gd name="connsiteX343" fmla="*/ 3547861 w 7467663"/>
              <a:gd name="connsiteY343" fmla="*/ 6129609 h 6858000"/>
              <a:gd name="connsiteX344" fmla="*/ 3490905 w 7467663"/>
              <a:gd name="connsiteY344" fmla="*/ 6277660 h 6858000"/>
              <a:gd name="connsiteX345" fmla="*/ 3455859 w 7467663"/>
              <a:gd name="connsiteY345" fmla="*/ 6391301 h 6858000"/>
              <a:gd name="connsiteX346" fmla="*/ 3429112 w 7467663"/>
              <a:gd name="connsiteY346" fmla="*/ 6479469 h 6858000"/>
              <a:gd name="connsiteX347" fmla="*/ 3304862 w 7467663"/>
              <a:gd name="connsiteY347" fmla="*/ 6796476 h 6858000"/>
              <a:gd name="connsiteX348" fmla="*/ 3276071 w 7467663"/>
              <a:gd name="connsiteY348" fmla="*/ 6858000 h 6858000"/>
              <a:gd name="connsiteX349" fmla="*/ 3240805 w 7467663"/>
              <a:gd name="connsiteY349" fmla="*/ 6858000 h 6858000"/>
              <a:gd name="connsiteX350" fmla="*/ 3275917 w 7467663"/>
              <a:gd name="connsiteY350" fmla="*/ 6783192 h 6858000"/>
              <a:gd name="connsiteX351" fmla="*/ 3399358 w 7467663"/>
              <a:gd name="connsiteY351" fmla="*/ 6469011 h 6858000"/>
              <a:gd name="connsiteX352" fmla="*/ 3425650 w 7467663"/>
              <a:gd name="connsiteY352" fmla="*/ 6381333 h 6858000"/>
              <a:gd name="connsiteX353" fmla="*/ 3460661 w 7467663"/>
              <a:gd name="connsiteY353" fmla="*/ 6266763 h 6858000"/>
              <a:gd name="connsiteX354" fmla="*/ 3518021 w 7467663"/>
              <a:gd name="connsiteY354" fmla="*/ 6117298 h 6858000"/>
              <a:gd name="connsiteX355" fmla="*/ 3554035 w 7467663"/>
              <a:gd name="connsiteY355" fmla="*/ 6027832 h 6858000"/>
              <a:gd name="connsiteX356" fmla="*/ 3677174 w 7467663"/>
              <a:gd name="connsiteY356" fmla="*/ 5636351 h 6858000"/>
              <a:gd name="connsiteX357" fmla="*/ 3698819 w 7467663"/>
              <a:gd name="connsiteY357" fmla="*/ 5560503 h 6858000"/>
              <a:gd name="connsiteX358" fmla="*/ 3702094 w 7467663"/>
              <a:gd name="connsiteY358" fmla="*/ 5549194 h 6858000"/>
              <a:gd name="connsiteX359" fmla="*/ 3398355 w 7467663"/>
              <a:gd name="connsiteY359" fmla="*/ 6094603 h 6858000"/>
              <a:gd name="connsiteX360" fmla="*/ 3193941 w 7467663"/>
              <a:gd name="connsiteY360" fmla="*/ 6798775 h 6858000"/>
              <a:gd name="connsiteX361" fmla="*/ 3184140 w 7467663"/>
              <a:gd name="connsiteY361" fmla="*/ 6858000 h 6858000"/>
              <a:gd name="connsiteX362" fmla="*/ 3099978 w 7467663"/>
              <a:gd name="connsiteY362" fmla="*/ 6858000 h 6858000"/>
              <a:gd name="connsiteX363" fmla="*/ 3101556 w 7467663"/>
              <a:gd name="connsiteY363" fmla="*/ 6843337 h 6858000"/>
              <a:gd name="connsiteX364" fmla="*/ 3370162 w 7467663"/>
              <a:gd name="connsiteY364" fmla="*/ 5785550 h 6858000"/>
              <a:gd name="connsiteX365" fmla="*/ 3746477 w 7467663"/>
              <a:gd name="connsiteY365" fmla="*/ 5377889 h 6858000"/>
              <a:gd name="connsiteX366" fmla="*/ 3863399 w 7467663"/>
              <a:gd name="connsiteY366" fmla="*/ 5087257 h 6858000"/>
              <a:gd name="connsiteX367" fmla="*/ 3968712 w 7467663"/>
              <a:gd name="connsiteY367" fmla="*/ 4913989 h 6858000"/>
              <a:gd name="connsiteX368" fmla="*/ 2792390 w 7467663"/>
              <a:gd name="connsiteY368" fmla="*/ 5382974 h 6858000"/>
              <a:gd name="connsiteX369" fmla="*/ 2714982 w 7467663"/>
              <a:gd name="connsiteY369" fmla="*/ 5427051 h 6858000"/>
              <a:gd name="connsiteX370" fmla="*/ 2813361 w 7467663"/>
              <a:gd name="connsiteY370" fmla="*/ 6023912 h 6858000"/>
              <a:gd name="connsiteX371" fmla="*/ 2688430 w 7467663"/>
              <a:gd name="connsiteY371" fmla="*/ 6801564 h 6858000"/>
              <a:gd name="connsiteX372" fmla="*/ 2629626 w 7467663"/>
              <a:gd name="connsiteY372" fmla="*/ 6763394 h 6858000"/>
              <a:gd name="connsiteX373" fmla="*/ 2565328 w 7467663"/>
              <a:gd name="connsiteY373" fmla="*/ 5516399 h 6858000"/>
              <a:gd name="connsiteX374" fmla="*/ 1922999 w 7467663"/>
              <a:gd name="connsiteY374" fmla="*/ 5980343 h 6858000"/>
              <a:gd name="connsiteX375" fmla="*/ 1950261 w 7467663"/>
              <a:gd name="connsiteY375" fmla="*/ 6405858 h 6858000"/>
              <a:gd name="connsiteX376" fmla="*/ 2365554 w 7467663"/>
              <a:gd name="connsiteY376" fmla="*/ 6759107 h 6858000"/>
              <a:gd name="connsiteX377" fmla="*/ 2424142 w 7467663"/>
              <a:gd name="connsiteY377" fmla="*/ 6858000 h 6858000"/>
              <a:gd name="connsiteX378" fmla="*/ 2395994 w 7467663"/>
              <a:gd name="connsiteY378" fmla="*/ 6858000 h 6858000"/>
              <a:gd name="connsiteX379" fmla="*/ 2392863 w 7467663"/>
              <a:gd name="connsiteY379" fmla="*/ 6852964 h 6858000"/>
              <a:gd name="connsiteX380" fmla="*/ 2017589 w 7467663"/>
              <a:gd name="connsiteY380" fmla="*/ 6493982 h 6858000"/>
              <a:gd name="connsiteX381" fmla="*/ 2147336 w 7467663"/>
              <a:gd name="connsiteY381" fmla="*/ 6594052 h 6858000"/>
              <a:gd name="connsiteX382" fmla="*/ 2207047 w 7467663"/>
              <a:gd name="connsiteY382" fmla="*/ 6654540 h 6858000"/>
              <a:gd name="connsiteX383" fmla="*/ 2299106 w 7467663"/>
              <a:gd name="connsiteY383" fmla="*/ 6778931 h 6858000"/>
              <a:gd name="connsiteX384" fmla="*/ 2314430 w 7467663"/>
              <a:gd name="connsiteY384" fmla="*/ 6801144 h 6858000"/>
              <a:gd name="connsiteX385" fmla="*/ 2352406 w 7467663"/>
              <a:gd name="connsiteY385" fmla="*/ 6858000 h 6858000"/>
              <a:gd name="connsiteX386" fmla="*/ 2314492 w 7467663"/>
              <a:gd name="connsiteY386" fmla="*/ 6858000 h 6858000"/>
              <a:gd name="connsiteX387" fmla="*/ 2288095 w 7467663"/>
              <a:gd name="connsiteY387" fmla="*/ 6818030 h 6858000"/>
              <a:gd name="connsiteX388" fmla="*/ 2272768 w 7467663"/>
              <a:gd name="connsiteY388" fmla="*/ 6795822 h 6858000"/>
              <a:gd name="connsiteX389" fmla="*/ 2182715 w 7467663"/>
              <a:gd name="connsiteY389" fmla="*/ 6675071 h 6858000"/>
              <a:gd name="connsiteX390" fmla="*/ 2032061 w 7467663"/>
              <a:gd name="connsiteY390" fmla="*/ 6541380 h 6858000"/>
              <a:gd name="connsiteX391" fmla="*/ 2257220 w 7467663"/>
              <a:gd name="connsiteY391" fmla="*/ 6826257 h 6858000"/>
              <a:gd name="connsiteX392" fmla="*/ 2281324 w 7467663"/>
              <a:gd name="connsiteY392" fmla="*/ 6858000 h 6858000"/>
              <a:gd name="connsiteX393" fmla="*/ 2242860 w 7467663"/>
              <a:gd name="connsiteY393" fmla="*/ 6858000 h 6858000"/>
              <a:gd name="connsiteX394" fmla="*/ 2232818 w 7467663"/>
              <a:gd name="connsiteY394" fmla="*/ 6844926 h 6858000"/>
              <a:gd name="connsiteX395" fmla="*/ 1990172 w 7467663"/>
              <a:gd name="connsiteY395" fmla="*/ 6542121 h 6858000"/>
              <a:gd name="connsiteX396" fmla="*/ 2124090 w 7467663"/>
              <a:gd name="connsiteY396" fmla="*/ 6761017 h 6858000"/>
              <a:gd name="connsiteX397" fmla="*/ 2200380 w 7467663"/>
              <a:gd name="connsiteY397" fmla="*/ 6858000 h 6858000"/>
              <a:gd name="connsiteX398" fmla="*/ 2147507 w 7467663"/>
              <a:gd name="connsiteY398" fmla="*/ 6858000 h 6858000"/>
              <a:gd name="connsiteX399" fmla="*/ 2070668 w 7467663"/>
              <a:gd name="connsiteY399" fmla="*/ 6761520 h 6858000"/>
              <a:gd name="connsiteX400" fmla="*/ 1975142 w 7467663"/>
              <a:gd name="connsiteY400" fmla="*/ 6585570 h 6858000"/>
              <a:gd name="connsiteX401" fmla="*/ 2050035 w 7467663"/>
              <a:gd name="connsiteY401" fmla="*/ 6813345 h 6858000"/>
              <a:gd name="connsiteX402" fmla="*/ 2063025 w 7467663"/>
              <a:gd name="connsiteY402" fmla="*/ 6858000 h 6858000"/>
              <a:gd name="connsiteX403" fmla="*/ 2021675 w 7467663"/>
              <a:gd name="connsiteY403" fmla="*/ 6858000 h 6858000"/>
              <a:gd name="connsiteX404" fmla="*/ 2019308 w 7467663"/>
              <a:gd name="connsiteY404" fmla="*/ 6847118 h 6858000"/>
              <a:gd name="connsiteX405" fmla="*/ 1938835 w 7467663"/>
              <a:gd name="connsiteY405" fmla="*/ 6551160 h 6858000"/>
              <a:gd name="connsiteX406" fmla="*/ 1953230 w 7467663"/>
              <a:gd name="connsiteY406" fmla="*/ 6759699 h 6858000"/>
              <a:gd name="connsiteX407" fmla="*/ 1956763 w 7467663"/>
              <a:gd name="connsiteY407" fmla="*/ 6778191 h 6858000"/>
              <a:gd name="connsiteX408" fmla="*/ 1967925 w 7467663"/>
              <a:gd name="connsiteY408" fmla="*/ 6858000 h 6858000"/>
              <a:gd name="connsiteX409" fmla="*/ 1936622 w 7467663"/>
              <a:gd name="connsiteY409" fmla="*/ 6858000 h 6858000"/>
              <a:gd name="connsiteX410" fmla="*/ 1926261 w 7467663"/>
              <a:gd name="connsiteY410" fmla="*/ 6784064 h 6858000"/>
              <a:gd name="connsiteX411" fmla="*/ 1922724 w 7467663"/>
              <a:gd name="connsiteY411" fmla="*/ 6765577 h 6858000"/>
              <a:gd name="connsiteX412" fmla="*/ 1904650 w 7467663"/>
              <a:gd name="connsiteY412" fmla="*/ 6639616 h 6858000"/>
              <a:gd name="connsiteX413" fmla="*/ 1885273 w 7467663"/>
              <a:gd name="connsiteY413" fmla="*/ 6858000 h 6858000"/>
              <a:gd name="connsiteX414" fmla="*/ 1854363 w 7467663"/>
              <a:gd name="connsiteY414" fmla="*/ 6858000 h 6858000"/>
              <a:gd name="connsiteX415" fmla="*/ 1880391 w 7467663"/>
              <a:gd name="connsiteY415" fmla="*/ 6603796 h 6858000"/>
              <a:gd name="connsiteX416" fmla="*/ 1818273 w 7467663"/>
              <a:gd name="connsiteY416" fmla="*/ 6715729 h 6858000"/>
              <a:gd name="connsiteX417" fmla="*/ 1794691 w 7467663"/>
              <a:gd name="connsiteY417" fmla="*/ 6843239 h 6858000"/>
              <a:gd name="connsiteX418" fmla="*/ 1794914 w 7467663"/>
              <a:gd name="connsiteY418" fmla="*/ 6858000 h 6858000"/>
              <a:gd name="connsiteX419" fmla="*/ 1746128 w 7467663"/>
              <a:gd name="connsiteY419" fmla="*/ 6858000 h 6858000"/>
              <a:gd name="connsiteX420" fmla="*/ 1753934 w 7467663"/>
              <a:gd name="connsiteY420" fmla="*/ 6724796 h 6858000"/>
              <a:gd name="connsiteX421" fmla="*/ 1792053 w 7467663"/>
              <a:gd name="connsiteY421" fmla="*/ 6572396 h 6858000"/>
              <a:gd name="connsiteX422" fmla="*/ 1862248 w 7467663"/>
              <a:gd name="connsiteY422" fmla="*/ 6266397 h 6858000"/>
              <a:gd name="connsiteX423" fmla="*/ 1862250 w 7467663"/>
              <a:gd name="connsiteY423" fmla="*/ 6033531 h 6858000"/>
              <a:gd name="connsiteX424" fmla="*/ 1211999 w 7467663"/>
              <a:gd name="connsiteY424" fmla="*/ 6683610 h 6858000"/>
              <a:gd name="connsiteX425" fmla="*/ 1213266 w 7467663"/>
              <a:gd name="connsiteY425" fmla="*/ 6691947 h 6858000"/>
              <a:gd name="connsiteX426" fmla="*/ 1203370 w 7467663"/>
              <a:gd name="connsiteY426" fmla="*/ 6850676 h 6858000"/>
              <a:gd name="connsiteX427" fmla="*/ 1203671 w 7467663"/>
              <a:gd name="connsiteY427" fmla="*/ 6858000 h 6858000"/>
              <a:gd name="connsiteX428" fmla="*/ 1143180 w 7467663"/>
              <a:gd name="connsiteY428" fmla="*/ 6858000 h 6858000"/>
              <a:gd name="connsiteX429" fmla="*/ 1142176 w 7467663"/>
              <a:gd name="connsiteY429" fmla="*/ 6766045 h 6858000"/>
              <a:gd name="connsiteX430" fmla="*/ 1067484 w 7467663"/>
              <a:gd name="connsiteY430" fmla="*/ 6858000 h 6858000"/>
              <a:gd name="connsiteX431" fmla="*/ 953928 w 7467663"/>
              <a:gd name="connsiteY431" fmla="*/ 6858000 h 6858000"/>
              <a:gd name="connsiteX432" fmla="*/ 959715 w 7467663"/>
              <a:gd name="connsiteY432" fmla="*/ 6850185 h 6858000"/>
              <a:gd name="connsiteX433" fmla="*/ 1483788 w 7467663"/>
              <a:gd name="connsiteY433" fmla="*/ 6259174 h 6858000"/>
              <a:gd name="connsiteX434" fmla="*/ 1100671 w 7467663"/>
              <a:gd name="connsiteY434" fmla="*/ 6252137 h 6858000"/>
              <a:gd name="connsiteX435" fmla="*/ 1090144 w 7467663"/>
              <a:gd name="connsiteY435" fmla="*/ 6256748 h 6858000"/>
              <a:gd name="connsiteX436" fmla="*/ 1095872 w 7467663"/>
              <a:gd name="connsiteY436" fmla="*/ 6271892 h 6858000"/>
              <a:gd name="connsiteX437" fmla="*/ 262785 w 7467663"/>
              <a:gd name="connsiteY437" fmla="*/ 6845450 h 6858000"/>
              <a:gd name="connsiteX438" fmla="*/ 209968 w 7467663"/>
              <a:gd name="connsiteY438" fmla="*/ 6770713 h 6858000"/>
              <a:gd name="connsiteX439" fmla="*/ 873460 w 7467663"/>
              <a:gd name="connsiteY439" fmla="*/ 6253768 h 6858000"/>
              <a:gd name="connsiteX440" fmla="*/ 192686 w 7467663"/>
              <a:gd name="connsiteY440" fmla="*/ 5849257 h 6858000"/>
              <a:gd name="connsiteX441" fmla="*/ 4696 w 7467663"/>
              <a:gd name="connsiteY441" fmla="*/ 5697668 h 6858000"/>
              <a:gd name="connsiteX442" fmla="*/ 0 w 7467663"/>
              <a:gd name="connsiteY442" fmla="*/ 5689984 h 6858000"/>
              <a:gd name="connsiteX443" fmla="*/ 0 w 7467663"/>
              <a:gd name="connsiteY443" fmla="*/ 5513472 h 6858000"/>
              <a:gd name="connsiteX444" fmla="*/ 174101 w 7467663"/>
              <a:gd name="connsiteY444" fmla="*/ 5620277 h 6858000"/>
              <a:gd name="connsiteX445" fmla="*/ 891800 w 7467663"/>
              <a:gd name="connsiteY445" fmla="*/ 6036935 h 6858000"/>
              <a:gd name="connsiteX446" fmla="*/ 1072219 w 7467663"/>
              <a:gd name="connsiteY446" fmla="*/ 6169443 h 6858000"/>
              <a:gd name="connsiteX447" fmla="*/ 1074117 w 7467663"/>
              <a:gd name="connsiteY447" fmla="*/ 6170301 h 6858000"/>
              <a:gd name="connsiteX448" fmla="*/ 1083114 w 7467663"/>
              <a:gd name="connsiteY448" fmla="*/ 6174131 h 6858000"/>
              <a:gd name="connsiteX449" fmla="*/ 1543010 w 7467663"/>
              <a:gd name="connsiteY449" fmla="*/ 6191140 h 6858000"/>
              <a:gd name="connsiteX450" fmla="*/ 1551080 w 7467663"/>
              <a:gd name="connsiteY450" fmla="*/ 6195006 h 6858000"/>
              <a:gd name="connsiteX451" fmla="*/ 2345443 w 7467663"/>
              <a:gd name="connsiteY451" fmla="*/ 5549882 h 6858000"/>
              <a:gd name="connsiteX452" fmla="*/ 1721499 w 7467663"/>
              <a:gd name="connsiteY452" fmla="*/ 5599969 h 6858000"/>
              <a:gd name="connsiteX453" fmla="*/ 767716 w 7467663"/>
              <a:gd name="connsiteY453" fmla="*/ 5472768 h 6858000"/>
              <a:gd name="connsiteX454" fmla="*/ 722147 w 7467663"/>
              <a:gd name="connsiteY454" fmla="*/ 5393091 h 6858000"/>
              <a:gd name="connsiteX455" fmla="*/ 1485552 w 7467663"/>
              <a:gd name="connsiteY455" fmla="*/ 5313202 h 6858000"/>
              <a:gd name="connsiteX456" fmla="*/ 2143004 w 7467663"/>
              <a:gd name="connsiteY456" fmla="*/ 5402420 h 6858000"/>
              <a:gd name="connsiteX457" fmla="*/ 1933391 w 7467663"/>
              <a:gd name="connsiteY457" fmla="*/ 5156971 h 6858000"/>
              <a:gd name="connsiteX458" fmla="*/ 1827118 w 7467663"/>
              <a:gd name="connsiteY458" fmla="*/ 4968410 h 6858000"/>
              <a:gd name="connsiteX459" fmla="*/ 1837349 w 7467663"/>
              <a:gd name="connsiteY459" fmla="*/ 4956357 h 6858000"/>
              <a:gd name="connsiteX460" fmla="*/ 2162835 w 7467663"/>
              <a:gd name="connsiteY460" fmla="*/ 5187853 h 6858000"/>
              <a:gd name="connsiteX461" fmla="*/ 2257167 w 7467663"/>
              <a:gd name="connsiteY461" fmla="*/ 5462123 h 6858000"/>
              <a:gd name="connsiteX462" fmla="*/ 2261598 w 7467663"/>
              <a:gd name="connsiteY462" fmla="*/ 5467998 h 6858000"/>
              <a:gd name="connsiteX463" fmla="*/ 2437177 w 7467663"/>
              <a:gd name="connsiteY463" fmla="*/ 5479608 h 6858000"/>
              <a:gd name="connsiteX464" fmla="*/ 2445247 w 7467663"/>
              <a:gd name="connsiteY464" fmla="*/ 5483476 h 6858000"/>
              <a:gd name="connsiteX465" fmla="*/ 2743626 w 7467663"/>
              <a:gd name="connsiteY465" fmla="*/ 5304819 h 6858000"/>
              <a:gd name="connsiteX466" fmla="*/ 3048102 w 7467663"/>
              <a:gd name="connsiteY466" fmla="*/ 5150595 h 6858000"/>
              <a:gd name="connsiteX467" fmla="*/ 1799414 w 7467663"/>
              <a:gd name="connsiteY467" fmla="*/ 4694732 h 6858000"/>
              <a:gd name="connsiteX468" fmla="*/ 1771735 w 7467663"/>
              <a:gd name="connsiteY468" fmla="*/ 4619929 h 6858000"/>
              <a:gd name="connsiteX469" fmla="*/ 3104273 w 7467663"/>
              <a:gd name="connsiteY469" fmla="*/ 5076159 h 6858000"/>
              <a:gd name="connsiteX470" fmla="*/ 3113245 w 7467663"/>
              <a:gd name="connsiteY470" fmla="*/ 5090705 h 6858000"/>
              <a:gd name="connsiteX471" fmla="*/ 3126294 w 7467663"/>
              <a:gd name="connsiteY471" fmla="*/ 5114400 h 6858000"/>
              <a:gd name="connsiteX472" fmla="*/ 3937433 w 7467663"/>
              <a:gd name="connsiteY472" fmla="*/ 4830473 h 6858000"/>
              <a:gd name="connsiteX473" fmla="*/ 3590475 w 7467663"/>
              <a:gd name="connsiteY473" fmla="*/ 4597974 h 6858000"/>
              <a:gd name="connsiteX474" fmla="*/ 3100264 w 7467663"/>
              <a:gd name="connsiteY474" fmla="*/ 4579845 h 6858000"/>
              <a:gd name="connsiteX475" fmla="*/ 2183576 w 7467663"/>
              <a:gd name="connsiteY475" fmla="*/ 4227150 h 6858000"/>
              <a:gd name="connsiteX476" fmla="*/ 2151029 w 7467663"/>
              <a:gd name="connsiteY476" fmla="*/ 4146947 h 6858000"/>
              <a:gd name="connsiteX477" fmla="*/ 3563434 w 7467663"/>
              <a:gd name="connsiteY477" fmla="*/ 4469115 h 6858000"/>
              <a:gd name="connsiteX478" fmla="*/ 3177952 w 7467663"/>
              <a:gd name="connsiteY478" fmla="*/ 3657386 h 6858000"/>
              <a:gd name="connsiteX479" fmla="*/ 3189263 w 7467663"/>
              <a:gd name="connsiteY479" fmla="*/ 3625726 h 6858000"/>
              <a:gd name="connsiteX480" fmla="*/ 3560912 w 7467663"/>
              <a:gd name="connsiteY480" fmla="*/ 4079863 h 6858000"/>
              <a:gd name="connsiteX481" fmla="*/ 3626636 w 7467663"/>
              <a:gd name="connsiteY481" fmla="*/ 4512230 h 6858000"/>
              <a:gd name="connsiteX482" fmla="*/ 3653088 w 7467663"/>
              <a:gd name="connsiteY482" fmla="*/ 4521417 h 6858000"/>
              <a:gd name="connsiteX483" fmla="*/ 3988128 w 7467663"/>
              <a:gd name="connsiteY483" fmla="*/ 4817267 h 6858000"/>
              <a:gd name="connsiteX484" fmla="*/ 4830582 w 7467663"/>
              <a:gd name="connsiteY484" fmla="*/ 4676000 h 6858000"/>
              <a:gd name="connsiteX485" fmla="*/ 4830100 w 7467663"/>
              <a:gd name="connsiteY485" fmla="*/ 4675554 h 6858000"/>
              <a:gd name="connsiteX486" fmla="*/ 4036318 w 7467663"/>
              <a:gd name="connsiteY486" fmla="*/ 4147013 h 6858000"/>
              <a:gd name="connsiteX487" fmla="*/ 3432098 w 7467663"/>
              <a:gd name="connsiteY487" fmla="*/ 3537312 h 6858000"/>
              <a:gd name="connsiteX488" fmla="*/ 3446761 w 7467663"/>
              <a:gd name="connsiteY488" fmla="*/ 3461278 h 6858000"/>
              <a:gd name="connsiteX489" fmla="*/ 4419733 w 7467663"/>
              <a:gd name="connsiteY489" fmla="*/ 3963555 h 6858000"/>
              <a:gd name="connsiteX490" fmla="*/ 4781371 w 7467663"/>
              <a:gd name="connsiteY490" fmla="*/ 4458604 h 6858000"/>
              <a:gd name="connsiteX491" fmla="*/ 4780440 w 7467663"/>
              <a:gd name="connsiteY491" fmla="*/ 4470290 h 6858000"/>
              <a:gd name="connsiteX492" fmla="*/ 4898954 w 7467663"/>
              <a:gd name="connsiteY492" fmla="*/ 4662092 h 6858000"/>
              <a:gd name="connsiteX493" fmla="*/ 4900699 w 7467663"/>
              <a:gd name="connsiteY493" fmla="*/ 4670867 h 6858000"/>
              <a:gd name="connsiteX494" fmla="*/ 5714511 w 7467663"/>
              <a:gd name="connsiteY494" fmla="*/ 4663483 h 6858000"/>
              <a:gd name="connsiteX495" fmla="*/ 5464793 w 7467663"/>
              <a:gd name="connsiteY495" fmla="*/ 4393556 h 6858000"/>
              <a:gd name="connsiteX496" fmla="*/ 5461897 w 7467663"/>
              <a:gd name="connsiteY496" fmla="*/ 4390879 h 6858000"/>
              <a:gd name="connsiteX497" fmla="*/ 4294126 w 7467663"/>
              <a:gd name="connsiteY497" fmla="*/ 3303048 h 6858000"/>
              <a:gd name="connsiteX498" fmla="*/ 4305321 w 7467663"/>
              <a:gd name="connsiteY498" fmla="*/ 3256953 h 6858000"/>
              <a:gd name="connsiteX499" fmla="*/ 4949299 w 7467663"/>
              <a:gd name="connsiteY499" fmla="*/ 3766336 h 6858000"/>
              <a:gd name="connsiteX500" fmla="*/ 5291452 w 7467663"/>
              <a:gd name="connsiteY500" fmla="*/ 4076801 h 6858000"/>
              <a:gd name="connsiteX501" fmla="*/ 5434998 w 7467663"/>
              <a:gd name="connsiteY501" fmla="*/ 4254100 h 6858000"/>
              <a:gd name="connsiteX502" fmla="*/ 5351015 w 7467663"/>
              <a:gd name="connsiteY502" fmla="*/ 3760989 h 6858000"/>
              <a:gd name="connsiteX503" fmla="*/ 5413780 w 7467663"/>
              <a:gd name="connsiteY503" fmla="*/ 2966265 h 6858000"/>
              <a:gd name="connsiteX504" fmla="*/ 5425627 w 7467663"/>
              <a:gd name="connsiteY504" fmla="*/ 2954192 h 6858000"/>
              <a:gd name="connsiteX505" fmla="*/ 6604735 w 7467663"/>
              <a:gd name="connsiteY505" fmla="*/ 2041381 h 6858000"/>
              <a:gd name="connsiteX506" fmla="*/ 7204487 w 7467663"/>
              <a:gd name="connsiteY506" fmla="*/ 2742112 h 6858000"/>
              <a:gd name="connsiteX507" fmla="*/ 7131592 w 7467663"/>
              <a:gd name="connsiteY507" fmla="*/ 2672096 h 6858000"/>
              <a:gd name="connsiteX508" fmla="*/ 6996344 w 7467663"/>
              <a:gd name="connsiteY508" fmla="*/ 2518310 h 6858000"/>
              <a:gd name="connsiteX509" fmla="*/ 6735495 w 7467663"/>
              <a:gd name="connsiteY509" fmla="*/ 2196890 h 6858000"/>
              <a:gd name="connsiteX510" fmla="*/ 6721901 w 7467663"/>
              <a:gd name="connsiteY510" fmla="*/ 2179274 h 6858000"/>
              <a:gd name="connsiteX511" fmla="*/ 6604735 w 7467663"/>
              <a:gd name="connsiteY511" fmla="*/ 2041381 h 6858000"/>
              <a:gd name="connsiteX512" fmla="*/ 6591670 w 7467663"/>
              <a:gd name="connsiteY512" fmla="*/ 1988277 h 6858000"/>
              <a:gd name="connsiteX513" fmla="*/ 6747349 w 7467663"/>
              <a:gd name="connsiteY513" fmla="*/ 2160069 h 6858000"/>
              <a:gd name="connsiteX514" fmla="*/ 6760943 w 7467663"/>
              <a:gd name="connsiteY514" fmla="*/ 2177686 h 6858000"/>
              <a:gd name="connsiteX515" fmla="*/ 7021065 w 7467663"/>
              <a:gd name="connsiteY515" fmla="*/ 2498102 h 6858000"/>
              <a:gd name="connsiteX516" fmla="*/ 7155223 w 7467663"/>
              <a:gd name="connsiteY516" fmla="*/ 2650386 h 6858000"/>
              <a:gd name="connsiteX517" fmla="*/ 7203167 w 7467663"/>
              <a:gd name="connsiteY517" fmla="*/ 2697288 h 6858000"/>
              <a:gd name="connsiteX518" fmla="*/ 6937703 w 7467663"/>
              <a:gd name="connsiteY518" fmla="*/ 2321981 h 6858000"/>
              <a:gd name="connsiteX519" fmla="*/ 6591670 w 7467663"/>
              <a:gd name="connsiteY519" fmla="*/ 1988277 h 6858000"/>
              <a:gd name="connsiteX520" fmla="*/ 5798671 w 7467663"/>
              <a:gd name="connsiteY520" fmla="*/ 1981601 h 6858000"/>
              <a:gd name="connsiteX521" fmla="*/ 5754709 w 7467663"/>
              <a:gd name="connsiteY521" fmla="*/ 2071454 h 6858000"/>
              <a:gd name="connsiteX522" fmla="*/ 5763044 w 7467663"/>
              <a:gd name="connsiteY522" fmla="*/ 2842206 h 6858000"/>
              <a:gd name="connsiteX523" fmla="*/ 5764974 w 7467663"/>
              <a:gd name="connsiteY523" fmla="*/ 2799609 h 6858000"/>
              <a:gd name="connsiteX524" fmla="*/ 5767665 w 7467663"/>
              <a:gd name="connsiteY524" fmla="*/ 2666409 h 6858000"/>
              <a:gd name="connsiteX525" fmla="*/ 5763055 w 7467663"/>
              <a:gd name="connsiteY525" fmla="*/ 2579705 h 6858000"/>
              <a:gd name="connsiteX526" fmla="*/ 5758079 w 7467663"/>
              <a:gd name="connsiteY526" fmla="*/ 2492508 h 6858000"/>
              <a:gd name="connsiteX527" fmla="*/ 5779325 w 7467663"/>
              <a:gd name="connsiteY527" fmla="*/ 2197069 h 6858000"/>
              <a:gd name="connsiteX528" fmla="*/ 5798671 w 7467663"/>
              <a:gd name="connsiteY528" fmla="*/ 1981601 h 6858000"/>
              <a:gd name="connsiteX529" fmla="*/ 5829202 w 7467663"/>
              <a:gd name="connsiteY529" fmla="*/ 1971679 h 6858000"/>
              <a:gd name="connsiteX530" fmla="*/ 5809558 w 7467663"/>
              <a:gd name="connsiteY530" fmla="*/ 2198043 h 6858000"/>
              <a:gd name="connsiteX531" fmla="*/ 5788653 w 7467663"/>
              <a:gd name="connsiteY531" fmla="*/ 2489430 h 6858000"/>
              <a:gd name="connsiteX532" fmla="*/ 5793439 w 7467663"/>
              <a:gd name="connsiteY532" fmla="*/ 2575235 h 6858000"/>
              <a:gd name="connsiteX533" fmla="*/ 5796837 w 7467663"/>
              <a:gd name="connsiteY533" fmla="*/ 2637633 h 6858000"/>
              <a:gd name="connsiteX534" fmla="*/ 5818614 w 7467663"/>
              <a:gd name="connsiteY534" fmla="*/ 2473055 h 6858000"/>
              <a:gd name="connsiteX535" fmla="*/ 5829202 w 7467663"/>
              <a:gd name="connsiteY535" fmla="*/ 1971679 h 6858000"/>
              <a:gd name="connsiteX536" fmla="*/ 5911389 w 7467663"/>
              <a:gd name="connsiteY536" fmla="*/ 1898371 h 6858000"/>
              <a:gd name="connsiteX537" fmla="*/ 6237627 w 7467663"/>
              <a:gd name="connsiteY537" fmla="*/ 2231921 h 6858000"/>
              <a:gd name="connsiteX538" fmla="*/ 5911389 w 7467663"/>
              <a:gd name="connsiteY538" fmla="*/ 1898371 h 6858000"/>
              <a:gd name="connsiteX539" fmla="*/ 6944437 w 7467663"/>
              <a:gd name="connsiteY539" fmla="*/ 1575402 h 6858000"/>
              <a:gd name="connsiteX540" fmla="*/ 6304730 w 7467663"/>
              <a:gd name="connsiteY540" fmla="*/ 1766654 h 6858000"/>
              <a:gd name="connsiteX541" fmla="*/ 6944437 w 7467663"/>
              <a:gd name="connsiteY541" fmla="*/ 1575402 h 6858000"/>
              <a:gd name="connsiteX542" fmla="*/ 7019523 w 7467663"/>
              <a:gd name="connsiteY542" fmla="*/ 1519450 h 6858000"/>
              <a:gd name="connsiteX543" fmla="*/ 6298091 w 7467663"/>
              <a:gd name="connsiteY543" fmla="*/ 1737122 h 6858000"/>
              <a:gd name="connsiteX544" fmla="*/ 7019523 w 7467663"/>
              <a:gd name="connsiteY544" fmla="*/ 1519450 h 6858000"/>
              <a:gd name="connsiteX545" fmla="*/ 2399523 w 7467663"/>
              <a:gd name="connsiteY545" fmla="*/ 1428234 h 6858000"/>
              <a:gd name="connsiteX546" fmla="*/ 2224982 w 7467663"/>
              <a:gd name="connsiteY546" fmla="*/ 1826201 h 6858000"/>
              <a:gd name="connsiteX547" fmla="*/ 2096099 w 7467663"/>
              <a:gd name="connsiteY547" fmla="*/ 2345900 h 6858000"/>
              <a:gd name="connsiteX548" fmla="*/ 2283317 w 7467663"/>
              <a:gd name="connsiteY548" fmla="*/ 1796925 h 6858000"/>
              <a:gd name="connsiteX549" fmla="*/ 2399523 w 7467663"/>
              <a:gd name="connsiteY549" fmla="*/ 1428234 h 6858000"/>
              <a:gd name="connsiteX550" fmla="*/ 2448558 w 7467663"/>
              <a:gd name="connsiteY550" fmla="*/ 1373435 h 6858000"/>
              <a:gd name="connsiteX551" fmla="*/ 2312521 w 7467663"/>
              <a:gd name="connsiteY551" fmla="*/ 1806140 h 6858000"/>
              <a:gd name="connsiteX552" fmla="*/ 2127533 w 7467663"/>
              <a:gd name="connsiteY552" fmla="*/ 2348380 h 6858000"/>
              <a:gd name="connsiteX553" fmla="*/ 2358080 w 7467663"/>
              <a:gd name="connsiteY553" fmla="*/ 1866134 h 6858000"/>
              <a:gd name="connsiteX554" fmla="*/ 2407436 w 7467663"/>
              <a:gd name="connsiteY554" fmla="*/ 1651070 h 6858000"/>
              <a:gd name="connsiteX555" fmla="*/ 2448558 w 7467663"/>
              <a:gd name="connsiteY555" fmla="*/ 1373435 h 6858000"/>
              <a:gd name="connsiteX556" fmla="*/ 278707 w 7467663"/>
              <a:gd name="connsiteY556" fmla="*/ 1352270 h 6858000"/>
              <a:gd name="connsiteX557" fmla="*/ 321570 w 7467663"/>
              <a:gd name="connsiteY557" fmla="*/ 1861610 h 6858000"/>
              <a:gd name="connsiteX558" fmla="*/ 294281 w 7467663"/>
              <a:gd name="connsiteY558" fmla="*/ 1440658 h 6858000"/>
              <a:gd name="connsiteX559" fmla="*/ 278707 w 7467663"/>
              <a:gd name="connsiteY559" fmla="*/ 1352270 h 6858000"/>
              <a:gd name="connsiteX560" fmla="*/ 1423821 w 7467663"/>
              <a:gd name="connsiteY560" fmla="*/ 1351958 h 6858000"/>
              <a:gd name="connsiteX561" fmla="*/ 1638521 w 7467663"/>
              <a:gd name="connsiteY561" fmla="*/ 1908470 h 6858000"/>
              <a:gd name="connsiteX562" fmla="*/ 1754199 w 7467663"/>
              <a:gd name="connsiteY562" fmla="*/ 2149284 h 6858000"/>
              <a:gd name="connsiteX563" fmla="*/ 1908359 w 7467663"/>
              <a:gd name="connsiteY563" fmla="*/ 2364988 h 6858000"/>
              <a:gd name="connsiteX564" fmla="*/ 1647661 w 7467663"/>
              <a:gd name="connsiteY564" fmla="*/ 1825945 h 6858000"/>
              <a:gd name="connsiteX565" fmla="*/ 1423821 w 7467663"/>
              <a:gd name="connsiteY565" fmla="*/ 1351958 h 6858000"/>
              <a:gd name="connsiteX566" fmla="*/ 1431890 w 7467663"/>
              <a:gd name="connsiteY566" fmla="*/ 1306475 h 6858000"/>
              <a:gd name="connsiteX567" fmla="*/ 1507597 w 7467663"/>
              <a:gd name="connsiteY567" fmla="*/ 1446132 h 6858000"/>
              <a:gd name="connsiteX568" fmla="*/ 1674586 w 7467663"/>
              <a:gd name="connsiteY568" fmla="*/ 1813832 h 6858000"/>
              <a:gd name="connsiteX569" fmla="*/ 1815950 w 7467663"/>
              <a:gd name="connsiteY569" fmla="*/ 2128564 h 6858000"/>
              <a:gd name="connsiteX570" fmla="*/ 1984242 w 7467663"/>
              <a:gd name="connsiteY570" fmla="*/ 2430829 h 6858000"/>
              <a:gd name="connsiteX571" fmla="*/ 2014023 w 7467663"/>
              <a:gd name="connsiteY571" fmla="*/ 2450995 h 6858000"/>
              <a:gd name="connsiteX572" fmla="*/ 1747337 w 7467663"/>
              <a:gd name="connsiteY572" fmla="*/ 1855264 h 6858000"/>
              <a:gd name="connsiteX573" fmla="*/ 1533749 w 7467663"/>
              <a:gd name="connsiteY573" fmla="*/ 1478656 h 6858000"/>
              <a:gd name="connsiteX574" fmla="*/ 1431890 w 7467663"/>
              <a:gd name="connsiteY574" fmla="*/ 1306475 h 6858000"/>
              <a:gd name="connsiteX575" fmla="*/ 5052692 w 7467663"/>
              <a:gd name="connsiteY575" fmla="*/ 1292994 h 6858000"/>
              <a:gd name="connsiteX576" fmla="*/ 5200661 w 7467663"/>
              <a:gd name="connsiteY576" fmla="*/ 1635186 h 6858000"/>
              <a:gd name="connsiteX577" fmla="*/ 5297138 w 7467663"/>
              <a:gd name="connsiteY577" fmla="*/ 1906351 h 6858000"/>
              <a:gd name="connsiteX578" fmla="*/ 5052692 w 7467663"/>
              <a:gd name="connsiteY578" fmla="*/ 1292994 h 6858000"/>
              <a:gd name="connsiteX579" fmla="*/ 5009948 w 7467663"/>
              <a:gd name="connsiteY579" fmla="*/ 1273619 h 6858000"/>
              <a:gd name="connsiteX580" fmla="*/ 5121777 w 7467663"/>
              <a:gd name="connsiteY580" fmla="*/ 1654213 h 6858000"/>
              <a:gd name="connsiteX581" fmla="*/ 5293545 w 7467663"/>
              <a:gd name="connsiteY581" fmla="*/ 2072247 h 6858000"/>
              <a:gd name="connsiteX582" fmla="*/ 5294042 w 7467663"/>
              <a:gd name="connsiteY582" fmla="*/ 2065019 h 6858000"/>
              <a:gd name="connsiteX583" fmla="*/ 5171936 w 7467663"/>
              <a:gd name="connsiteY583" fmla="*/ 1647613 h 6858000"/>
              <a:gd name="connsiteX584" fmla="*/ 5009948 w 7467663"/>
              <a:gd name="connsiteY584" fmla="*/ 1273619 h 6858000"/>
              <a:gd name="connsiteX585" fmla="*/ 655236 w 7467663"/>
              <a:gd name="connsiteY585" fmla="*/ 1268632 h 6858000"/>
              <a:gd name="connsiteX586" fmla="*/ 839521 w 7467663"/>
              <a:gd name="connsiteY586" fmla="*/ 1685315 h 6858000"/>
              <a:gd name="connsiteX587" fmla="*/ 1109416 w 7467663"/>
              <a:gd name="connsiteY587" fmla="*/ 2061663 h 6858000"/>
              <a:gd name="connsiteX588" fmla="*/ 1298300 w 7467663"/>
              <a:gd name="connsiteY588" fmla="*/ 2247742 h 6858000"/>
              <a:gd name="connsiteX589" fmla="*/ 1125871 w 7467663"/>
              <a:gd name="connsiteY589" fmla="*/ 1989513 h 6858000"/>
              <a:gd name="connsiteX590" fmla="*/ 981574 w 7467663"/>
              <a:gd name="connsiteY590" fmla="*/ 1783157 h 6858000"/>
              <a:gd name="connsiteX591" fmla="*/ 922198 w 7467663"/>
              <a:gd name="connsiteY591" fmla="*/ 1677437 h 6858000"/>
              <a:gd name="connsiteX592" fmla="*/ 869293 w 7467663"/>
              <a:gd name="connsiteY592" fmla="*/ 1583214 h 6858000"/>
              <a:gd name="connsiteX593" fmla="*/ 751431 w 7467663"/>
              <a:gd name="connsiteY593" fmla="*/ 1405731 h 6858000"/>
              <a:gd name="connsiteX594" fmla="*/ 655236 w 7467663"/>
              <a:gd name="connsiteY594" fmla="*/ 1268632 h 6858000"/>
              <a:gd name="connsiteX595" fmla="*/ 6516292 w 7467663"/>
              <a:gd name="connsiteY595" fmla="*/ 1263064 h 6858000"/>
              <a:gd name="connsiteX596" fmla="*/ 5736320 w 7467663"/>
              <a:gd name="connsiteY596" fmla="*/ 1501803 h 6858000"/>
              <a:gd name="connsiteX597" fmla="*/ 6516292 w 7467663"/>
              <a:gd name="connsiteY597" fmla="*/ 1263064 h 6858000"/>
              <a:gd name="connsiteX598" fmla="*/ 291466 w 7467663"/>
              <a:gd name="connsiteY598" fmla="*/ 1250369 h 6858000"/>
              <a:gd name="connsiteX599" fmla="*/ 323180 w 7467663"/>
              <a:gd name="connsiteY599" fmla="*/ 1435283 h 6858000"/>
              <a:gd name="connsiteX600" fmla="*/ 349381 w 7467663"/>
              <a:gd name="connsiteY600" fmla="*/ 1875041 h 6858000"/>
              <a:gd name="connsiteX601" fmla="*/ 374363 w 7467663"/>
              <a:gd name="connsiteY601" fmla="*/ 1506494 h 6858000"/>
              <a:gd name="connsiteX602" fmla="*/ 302168 w 7467663"/>
              <a:gd name="connsiteY602" fmla="*/ 1274495 h 6858000"/>
              <a:gd name="connsiteX603" fmla="*/ 291466 w 7467663"/>
              <a:gd name="connsiteY603" fmla="*/ 1250369 h 6858000"/>
              <a:gd name="connsiteX604" fmla="*/ 678222 w 7467663"/>
              <a:gd name="connsiteY604" fmla="*/ 1248670 h 6858000"/>
              <a:gd name="connsiteX605" fmla="*/ 775536 w 7467663"/>
              <a:gd name="connsiteY605" fmla="*/ 1388015 h 6858000"/>
              <a:gd name="connsiteX606" fmla="*/ 894529 w 7467663"/>
              <a:gd name="connsiteY606" fmla="*/ 1567739 h 6858000"/>
              <a:gd name="connsiteX607" fmla="*/ 948000 w 7467663"/>
              <a:gd name="connsiteY607" fmla="*/ 1663088 h 6858000"/>
              <a:gd name="connsiteX608" fmla="*/ 1006812 w 7467663"/>
              <a:gd name="connsiteY608" fmla="*/ 1767683 h 6858000"/>
              <a:gd name="connsiteX609" fmla="*/ 1149133 w 7467663"/>
              <a:gd name="connsiteY609" fmla="*/ 1971513 h 6858000"/>
              <a:gd name="connsiteX610" fmla="*/ 1333952 w 7467663"/>
              <a:gd name="connsiteY610" fmla="*/ 2251620 h 6858000"/>
              <a:gd name="connsiteX611" fmla="*/ 1337329 w 7467663"/>
              <a:gd name="connsiteY611" fmla="*/ 2258350 h 6858000"/>
              <a:gd name="connsiteX612" fmla="*/ 1014726 w 7467663"/>
              <a:gd name="connsiteY612" fmla="*/ 1615556 h 6858000"/>
              <a:gd name="connsiteX613" fmla="*/ 678222 w 7467663"/>
              <a:gd name="connsiteY613" fmla="*/ 1248670 h 6858000"/>
              <a:gd name="connsiteX614" fmla="*/ 6691602 w 7467663"/>
              <a:gd name="connsiteY614" fmla="*/ 1140573 h 6858000"/>
              <a:gd name="connsiteX615" fmla="*/ 6571100 w 7467663"/>
              <a:gd name="connsiteY615" fmla="*/ 1183662 h 6858000"/>
              <a:gd name="connsiteX616" fmla="*/ 6241687 w 7467663"/>
              <a:gd name="connsiteY616" fmla="*/ 1257600 h 6858000"/>
              <a:gd name="connsiteX617" fmla="*/ 5693009 w 7467663"/>
              <a:gd name="connsiteY617" fmla="*/ 1478256 h 6858000"/>
              <a:gd name="connsiteX618" fmla="*/ 6548420 w 7467663"/>
              <a:gd name="connsiteY618" fmla="*/ 1214599 h 6858000"/>
              <a:gd name="connsiteX619" fmla="*/ 6605473 w 7467663"/>
              <a:gd name="connsiteY619" fmla="*/ 1184686 h 6858000"/>
              <a:gd name="connsiteX620" fmla="*/ 6691602 w 7467663"/>
              <a:gd name="connsiteY620" fmla="*/ 1140573 h 6858000"/>
              <a:gd name="connsiteX621" fmla="*/ 4002475 w 7467663"/>
              <a:gd name="connsiteY621" fmla="*/ 1037802 h 6858000"/>
              <a:gd name="connsiteX622" fmla="*/ 4000324 w 7467663"/>
              <a:gd name="connsiteY622" fmla="*/ 1039362 h 6858000"/>
              <a:gd name="connsiteX623" fmla="*/ 4002862 w 7467663"/>
              <a:gd name="connsiteY623" fmla="*/ 1042866 h 6858000"/>
              <a:gd name="connsiteX624" fmla="*/ 4002475 w 7467663"/>
              <a:gd name="connsiteY624" fmla="*/ 1037802 h 6858000"/>
              <a:gd name="connsiteX625" fmla="*/ 506322 w 7467663"/>
              <a:gd name="connsiteY625" fmla="*/ 1020997 h 6858000"/>
              <a:gd name="connsiteX626" fmla="*/ 533068 w 7467663"/>
              <a:gd name="connsiteY626" fmla="*/ 1029409 h 6858000"/>
              <a:gd name="connsiteX627" fmla="*/ 1232525 w 7467663"/>
              <a:gd name="connsiteY627" fmla="*/ 1804675 h 6858000"/>
              <a:gd name="connsiteX628" fmla="*/ 1388858 w 7467663"/>
              <a:gd name="connsiteY628" fmla="*/ 2368011 h 6858000"/>
              <a:gd name="connsiteX629" fmla="*/ 1384098 w 7467663"/>
              <a:gd name="connsiteY629" fmla="*/ 2378125 h 6858000"/>
              <a:gd name="connsiteX630" fmla="*/ 1425393 w 7467663"/>
              <a:gd name="connsiteY630" fmla="*/ 2589124 h 6858000"/>
              <a:gd name="connsiteX631" fmla="*/ 1424001 w 7467663"/>
              <a:gd name="connsiteY631" fmla="*/ 2597541 h 6858000"/>
              <a:gd name="connsiteX632" fmla="*/ 2152729 w 7467663"/>
              <a:gd name="connsiteY632" fmla="*/ 2864487 h 6858000"/>
              <a:gd name="connsiteX633" fmla="*/ 2020609 w 7467663"/>
              <a:gd name="connsiteY633" fmla="*/ 2539671 h 6858000"/>
              <a:gd name="connsiteX634" fmla="*/ 2018920 w 7467663"/>
              <a:gd name="connsiteY634" fmla="*/ 2536309 h 6858000"/>
              <a:gd name="connsiteX635" fmla="*/ 1342441 w 7467663"/>
              <a:gd name="connsiteY635" fmla="*/ 1173017 h 6858000"/>
              <a:gd name="connsiteX636" fmla="*/ 1367925 w 7467663"/>
              <a:gd name="connsiteY636" fmla="*/ 1135648 h 6858000"/>
              <a:gd name="connsiteX637" fmla="*/ 1771401 w 7467663"/>
              <a:gd name="connsiteY637" fmla="*/ 1806673 h 6858000"/>
              <a:gd name="connsiteX638" fmla="*/ 1972385 w 7467663"/>
              <a:gd name="connsiteY638" fmla="*/ 2198735 h 6858000"/>
              <a:gd name="connsiteX639" fmla="*/ 2040892 w 7467663"/>
              <a:gd name="connsiteY639" fmla="*/ 2405205 h 6858000"/>
              <a:gd name="connsiteX640" fmla="*/ 2131689 w 7467663"/>
              <a:gd name="connsiteY640" fmla="*/ 1936926 h 6858000"/>
              <a:gd name="connsiteX641" fmla="*/ 2454820 w 7467663"/>
              <a:gd name="connsiteY641" fmla="*/ 1248808 h 6858000"/>
              <a:gd name="connsiteX642" fmla="*/ 2492512 w 7467663"/>
              <a:gd name="connsiteY642" fmla="*/ 1302920 h 6858000"/>
              <a:gd name="connsiteX643" fmla="*/ 2081216 w 7467663"/>
              <a:gd name="connsiteY643" fmla="*/ 2527513 h 6858000"/>
              <a:gd name="connsiteX644" fmla="*/ 2081211 w 7467663"/>
              <a:gd name="connsiteY644" fmla="*/ 2528916 h 6858000"/>
              <a:gd name="connsiteX645" fmla="*/ 2199067 w 7467663"/>
              <a:gd name="connsiteY645" fmla="*/ 2884061 h 6858000"/>
              <a:gd name="connsiteX646" fmla="*/ 3192586 w 7467663"/>
              <a:gd name="connsiteY646" fmla="*/ 3411496 h 6858000"/>
              <a:gd name="connsiteX647" fmla="*/ 3182620 w 7467663"/>
              <a:gd name="connsiteY647" fmla="*/ 3483279 h 6858000"/>
              <a:gd name="connsiteX648" fmla="*/ 2435119 w 7467663"/>
              <a:gd name="connsiteY648" fmla="*/ 3080173 h 6858000"/>
              <a:gd name="connsiteX649" fmla="*/ 2410152 w 7467663"/>
              <a:gd name="connsiteY649" fmla="*/ 3063751 h 6858000"/>
              <a:gd name="connsiteX650" fmla="*/ 2408099 w 7467663"/>
              <a:gd name="connsiteY650" fmla="*/ 3064403 h 6858000"/>
              <a:gd name="connsiteX651" fmla="*/ 2407218 w 7467663"/>
              <a:gd name="connsiteY651" fmla="*/ 3070324 h 6858000"/>
              <a:gd name="connsiteX652" fmla="*/ 2380138 w 7467663"/>
              <a:gd name="connsiteY652" fmla="*/ 3099341 h 6858000"/>
              <a:gd name="connsiteX653" fmla="*/ 1765923 w 7467663"/>
              <a:gd name="connsiteY653" fmla="*/ 3581043 h 6858000"/>
              <a:gd name="connsiteX654" fmla="*/ 1702258 w 7467663"/>
              <a:gd name="connsiteY654" fmla="*/ 3612286 h 6858000"/>
              <a:gd name="connsiteX655" fmla="*/ 1538370 w 7467663"/>
              <a:gd name="connsiteY655" fmla="*/ 3811804 h 6858000"/>
              <a:gd name="connsiteX656" fmla="*/ 542867 w 7467663"/>
              <a:gd name="connsiteY656" fmla="*/ 4944092 h 6858000"/>
              <a:gd name="connsiteX657" fmla="*/ 515800 w 7467663"/>
              <a:gd name="connsiteY657" fmla="*/ 4862180 h 6858000"/>
              <a:gd name="connsiteX658" fmla="*/ 909145 w 7467663"/>
              <a:gd name="connsiteY658" fmla="*/ 4199225 h 6858000"/>
              <a:gd name="connsiteX659" fmla="*/ 1214067 w 7467663"/>
              <a:gd name="connsiteY659" fmla="*/ 3908561 h 6858000"/>
              <a:gd name="connsiteX660" fmla="*/ 640967 w 7467663"/>
              <a:gd name="connsiteY660" fmla="*/ 4105601 h 6858000"/>
              <a:gd name="connsiteX661" fmla="*/ 112563 w 7467663"/>
              <a:gd name="connsiteY661" fmla="*/ 4396952 h 6858000"/>
              <a:gd name="connsiteX662" fmla="*/ 0 w 7467663"/>
              <a:gd name="connsiteY662" fmla="*/ 4466006 h 6858000"/>
              <a:gd name="connsiteX663" fmla="*/ 0 w 7467663"/>
              <a:gd name="connsiteY663" fmla="*/ 4233763 h 6858000"/>
              <a:gd name="connsiteX664" fmla="*/ 36881 w 7467663"/>
              <a:gd name="connsiteY664" fmla="*/ 4200118 h 6858000"/>
              <a:gd name="connsiteX665" fmla="*/ 910534 w 7467663"/>
              <a:gd name="connsiteY665" fmla="*/ 3629753 h 6858000"/>
              <a:gd name="connsiteX666" fmla="*/ 1578717 w 7467663"/>
              <a:gd name="connsiteY666" fmla="*/ 3575982 h 6858000"/>
              <a:gd name="connsiteX667" fmla="*/ 2338780 w 7467663"/>
              <a:gd name="connsiteY667" fmla="*/ 3033725 h 6858000"/>
              <a:gd name="connsiteX668" fmla="*/ 1807991 w 7467663"/>
              <a:gd name="connsiteY668" fmla="*/ 2807184 h 6858000"/>
              <a:gd name="connsiteX669" fmla="*/ 1416358 w 7467663"/>
              <a:gd name="connsiteY669" fmla="*/ 3112571 h 6858000"/>
              <a:gd name="connsiteX670" fmla="*/ 939066 w 7467663"/>
              <a:gd name="connsiteY670" fmla="*/ 3378798 h 6858000"/>
              <a:gd name="connsiteX671" fmla="*/ 115099 w 7467663"/>
              <a:gd name="connsiteY671" fmla="*/ 3607650 h 6858000"/>
              <a:gd name="connsiteX672" fmla="*/ 97284 w 7467663"/>
              <a:gd name="connsiteY672" fmla="*/ 3520393 h 6858000"/>
              <a:gd name="connsiteX673" fmla="*/ 922050 w 7467663"/>
              <a:gd name="connsiteY673" fmla="*/ 3074867 h 6858000"/>
              <a:gd name="connsiteX674" fmla="*/ 1405265 w 7467663"/>
              <a:gd name="connsiteY674" fmla="*/ 3016319 h 6858000"/>
              <a:gd name="connsiteX675" fmla="*/ 1407512 w 7467663"/>
              <a:gd name="connsiteY675" fmla="*/ 3018001 h 6858000"/>
              <a:gd name="connsiteX676" fmla="*/ 1726266 w 7467663"/>
              <a:gd name="connsiteY676" fmla="*/ 2777274 h 6858000"/>
              <a:gd name="connsiteX677" fmla="*/ 625390 w 7467663"/>
              <a:gd name="connsiteY677" fmla="*/ 2514541 h 6858000"/>
              <a:gd name="connsiteX678" fmla="*/ 619799 w 7467663"/>
              <a:gd name="connsiteY678" fmla="*/ 2527180 h 6858000"/>
              <a:gd name="connsiteX679" fmla="*/ 310030 w 7467663"/>
              <a:gd name="connsiteY679" fmla="*/ 2771818 h 6858000"/>
              <a:gd name="connsiteX680" fmla="*/ 173877 w 7467663"/>
              <a:gd name="connsiteY680" fmla="*/ 2937056 h 6858000"/>
              <a:gd name="connsiteX681" fmla="*/ 77889 w 7467663"/>
              <a:gd name="connsiteY681" fmla="*/ 3138440 h 6858000"/>
              <a:gd name="connsiteX682" fmla="*/ 0 w 7467663"/>
              <a:gd name="connsiteY682" fmla="*/ 3271395 h 6858000"/>
              <a:gd name="connsiteX683" fmla="*/ 0 w 7467663"/>
              <a:gd name="connsiteY683" fmla="*/ 3153002 h 6858000"/>
              <a:gd name="connsiteX684" fmla="*/ 2386 w 7467663"/>
              <a:gd name="connsiteY684" fmla="*/ 3149203 h 6858000"/>
              <a:gd name="connsiteX685" fmla="*/ 89753 w 7467663"/>
              <a:gd name="connsiteY685" fmla="*/ 2987702 h 6858000"/>
              <a:gd name="connsiteX686" fmla="*/ 76869 w 7467663"/>
              <a:gd name="connsiteY686" fmla="*/ 3005404 h 6858000"/>
              <a:gd name="connsiteX687" fmla="*/ 32049 w 7467663"/>
              <a:gd name="connsiteY687" fmla="*/ 3065814 h 6858000"/>
              <a:gd name="connsiteX688" fmla="*/ 0 w 7467663"/>
              <a:gd name="connsiteY688" fmla="*/ 3108744 h 6858000"/>
              <a:gd name="connsiteX689" fmla="*/ 0 w 7467663"/>
              <a:gd name="connsiteY689" fmla="*/ 3058059 h 6858000"/>
              <a:gd name="connsiteX690" fmla="*/ 7610 w 7467663"/>
              <a:gd name="connsiteY690" fmla="*/ 3047889 h 6858000"/>
              <a:gd name="connsiteX691" fmla="*/ 52419 w 7467663"/>
              <a:gd name="connsiteY691" fmla="*/ 2987479 h 6858000"/>
              <a:gd name="connsiteX692" fmla="*/ 59142 w 7467663"/>
              <a:gd name="connsiteY692" fmla="*/ 2978488 h 6858000"/>
              <a:gd name="connsiteX693" fmla="*/ 0 w 7467663"/>
              <a:gd name="connsiteY693" fmla="*/ 3015334 h 6858000"/>
              <a:gd name="connsiteX694" fmla="*/ 0 w 7467663"/>
              <a:gd name="connsiteY694" fmla="*/ 2914286 h 6858000"/>
              <a:gd name="connsiteX695" fmla="*/ 36383 w 7467663"/>
              <a:gd name="connsiteY695" fmla="*/ 2901128 h 6858000"/>
              <a:gd name="connsiteX696" fmla="*/ 156329 w 7467663"/>
              <a:gd name="connsiteY696" fmla="*/ 2840533 h 6858000"/>
              <a:gd name="connsiteX697" fmla="*/ 358355 w 7467663"/>
              <a:gd name="connsiteY697" fmla="*/ 2620471 h 6858000"/>
              <a:gd name="connsiteX698" fmla="*/ 510577 w 7467663"/>
              <a:gd name="connsiteY698" fmla="*/ 2501244 h 6858000"/>
              <a:gd name="connsiteX699" fmla="*/ 211967 w 7467663"/>
              <a:gd name="connsiteY699" fmla="*/ 2479171 h 6858000"/>
              <a:gd name="connsiteX700" fmla="*/ 0 w 7467663"/>
              <a:gd name="connsiteY700" fmla="*/ 2476398 h 6858000"/>
              <a:gd name="connsiteX701" fmla="*/ 0 w 7467663"/>
              <a:gd name="connsiteY701" fmla="*/ 2389189 h 6858000"/>
              <a:gd name="connsiteX702" fmla="*/ 103062 w 7467663"/>
              <a:gd name="connsiteY702" fmla="*/ 2389518 h 6858000"/>
              <a:gd name="connsiteX703" fmla="*/ 510734 w 7467663"/>
              <a:gd name="connsiteY703" fmla="*/ 2416201 h 6858000"/>
              <a:gd name="connsiteX704" fmla="*/ 279257 w 7467663"/>
              <a:gd name="connsiteY704" fmla="*/ 2092102 h 6858000"/>
              <a:gd name="connsiteX705" fmla="*/ 65265 w 7467663"/>
              <a:gd name="connsiteY705" fmla="*/ 2006049 h 6858000"/>
              <a:gd name="connsiteX706" fmla="*/ 0 w 7467663"/>
              <a:gd name="connsiteY706" fmla="*/ 1982532 h 6858000"/>
              <a:gd name="connsiteX707" fmla="*/ 0 w 7467663"/>
              <a:gd name="connsiteY707" fmla="*/ 1912789 h 6858000"/>
              <a:gd name="connsiteX708" fmla="*/ 97460 w 7467663"/>
              <a:gd name="connsiteY708" fmla="*/ 1953725 h 6858000"/>
              <a:gd name="connsiteX709" fmla="*/ 221272 w 7467663"/>
              <a:gd name="connsiteY709" fmla="*/ 1980766 h 6858000"/>
              <a:gd name="connsiteX710" fmla="*/ 116765 w 7467663"/>
              <a:gd name="connsiteY710" fmla="*/ 1911033 h 6858000"/>
              <a:gd name="connsiteX711" fmla="*/ 16405 w 7467663"/>
              <a:gd name="connsiteY711" fmla="*/ 1803412 h 6858000"/>
              <a:gd name="connsiteX712" fmla="*/ 0 w 7467663"/>
              <a:gd name="connsiteY712" fmla="*/ 1784777 h 6858000"/>
              <a:gd name="connsiteX713" fmla="*/ 0 w 7467663"/>
              <a:gd name="connsiteY713" fmla="*/ 1740082 h 6858000"/>
              <a:gd name="connsiteX714" fmla="*/ 39394 w 7467663"/>
              <a:gd name="connsiteY714" fmla="*/ 1784856 h 6858000"/>
              <a:gd name="connsiteX715" fmla="*/ 135813 w 7467663"/>
              <a:gd name="connsiteY715" fmla="*/ 1888838 h 6858000"/>
              <a:gd name="connsiteX716" fmla="*/ 242575 w 7467663"/>
              <a:gd name="connsiteY716" fmla="*/ 1958841 h 6858000"/>
              <a:gd name="connsiteX717" fmla="*/ 82197 w 7467663"/>
              <a:gd name="connsiteY717" fmla="*/ 1754826 h 6858000"/>
              <a:gd name="connsiteX718" fmla="*/ 0 w 7467663"/>
              <a:gd name="connsiteY718" fmla="*/ 1679650 h 6858000"/>
              <a:gd name="connsiteX719" fmla="*/ 0 w 7467663"/>
              <a:gd name="connsiteY719" fmla="*/ 1602463 h 6858000"/>
              <a:gd name="connsiteX720" fmla="*/ 84689 w 7467663"/>
              <a:gd name="connsiteY720" fmla="*/ 1677442 h 6858000"/>
              <a:gd name="connsiteX721" fmla="*/ 298437 w 7467663"/>
              <a:gd name="connsiteY721" fmla="*/ 1968019 h 6858000"/>
              <a:gd name="connsiteX722" fmla="*/ 227269 w 7467663"/>
              <a:gd name="connsiteY722" fmla="*/ 1114064 h 6858000"/>
              <a:gd name="connsiteX723" fmla="*/ 248003 w 7467663"/>
              <a:gd name="connsiteY723" fmla="*/ 1089613 h 6858000"/>
              <a:gd name="connsiteX724" fmla="*/ 427020 w 7467663"/>
              <a:gd name="connsiteY724" fmla="*/ 1619803 h 6858000"/>
              <a:gd name="connsiteX725" fmla="*/ 340345 w 7467663"/>
              <a:gd name="connsiteY725" fmla="*/ 2027739 h 6858000"/>
              <a:gd name="connsiteX726" fmla="*/ 360865 w 7467663"/>
              <a:gd name="connsiteY726" fmla="*/ 2044827 h 6858000"/>
              <a:gd name="connsiteX727" fmla="*/ 560414 w 7467663"/>
              <a:gd name="connsiteY727" fmla="*/ 2421457 h 6858000"/>
              <a:gd name="connsiteX728" fmla="*/ 1359703 w 7467663"/>
              <a:gd name="connsiteY728" fmla="*/ 2578554 h 6858000"/>
              <a:gd name="connsiteX729" fmla="*/ 1359422 w 7467663"/>
              <a:gd name="connsiteY729" fmla="*/ 2577994 h 6858000"/>
              <a:gd name="connsiteX730" fmla="*/ 828701 w 7467663"/>
              <a:gd name="connsiteY730" fmla="*/ 1839520 h 6858000"/>
              <a:gd name="connsiteX731" fmla="*/ 494427 w 7467663"/>
              <a:gd name="connsiteY731" fmla="*/ 1092333 h 6858000"/>
              <a:gd name="connsiteX732" fmla="*/ 506322 w 7467663"/>
              <a:gd name="connsiteY732" fmla="*/ 1020997 h 6858000"/>
              <a:gd name="connsiteX733" fmla="*/ 4570198 w 7467663"/>
              <a:gd name="connsiteY733" fmla="*/ 978081 h 6858000"/>
              <a:gd name="connsiteX734" fmla="*/ 4523691 w 7467663"/>
              <a:gd name="connsiteY734" fmla="*/ 1127776 h 6858000"/>
              <a:gd name="connsiteX735" fmla="*/ 4509875 w 7467663"/>
              <a:gd name="connsiteY735" fmla="*/ 1167552 h 6858000"/>
              <a:gd name="connsiteX736" fmla="*/ 4478168 w 7467663"/>
              <a:gd name="connsiteY736" fmla="*/ 1260735 h 6858000"/>
              <a:gd name="connsiteX737" fmla="*/ 4409309 w 7467663"/>
              <a:gd name="connsiteY737" fmla="*/ 1666996 h 6858000"/>
              <a:gd name="connsiteX738" fmla="*/ 4370031 w 7467663"/>
              <a:gd name="connsiteY738" fmla="*/ 1955666 h 6858000"/>
              <a:gd name="connsiteX739" fmla="*/ 4570198 w 7467663"/>
              <a:gd name="connsiteY739" fmla="*/ 978081 h 6858000"/>
              <a:gd name="connsiteX740" fmla="*/ 4557898 w 7467663"/>
              <a:gd name="connsiteY740" fmla="*/ 900011 h 6858000"/>
              <a:gd name="connsiteX741" fmla="*/ 4344840 w 7467663"/>
              <a:gd name="connsiteY741" fmla="*/ 1922038 h 6858000"/>
              <a:gd name="connsiteX742" fmla="*/ 4378710 w 7467663"/>
              <a:gd name="connsiteY742" fmla="*/ 1665516 h 6858000"/>
              <a:gd name="connsiteX743" fmla="*/ 4448798 w 7467663"/>
              <a:gd name="connsiteY743" fmla="*/ 1253024 h 6858000"/>
              <a:gd name="connsiteX744" fmla="*/ 4480315 w 7467663"/>
              <a:gd name="connsiteY744" fmla="*/ 1158454 h 6858000"/>
              <a:gd name="connsiteX745" fmla="*/ 4494133 w 7467663"/>
              <a:gd name="connsiteY745" fmla="*/ 1118676 h 6858000"/>
              <a:gd name="connsiteX746" fmla="*/ 4557898 w 7467663"/>
              <a:gd name="connsiteY746" fmla="*/ 900011 h 6858000"/>
              <a:gd name="connsiteX747" fmla="*/ 5870151 w 7467663"/>
              <a:gd name="connsiteY747" fmla="*/ 898890 h 6858000"/>
              <a:gd name="connsiteX748" fmla="*/ 5861335 w 7467663"/>
              <a:gd name="connsiteY748" fmla="*/ 899177 h 6858000"/>
              <a:gd name="connsiteX749" fmla="*/ 5843702 w 7467663"/>
              <a:gd name="connsiteY749" fmla="*/ 899748 h 6858000"/>
              <a:gd name="connsiteX750" fmla="*/ 5651107 w 7467663"/>
              <a:gd name="connsiteY750" fmla="*/ 920306 h 6858000"/>
              <a:gd name="connsiteX751" fmla="*/ 5459407 w 7467663"/>
              <a:gd name="connsiteY751" fmla="*/ 940975 h 6858000"/>
              <a:gd name="connsiteX752" fmla="*/ 5374846 w 7467663"/>
              <a:gd name="connsiteY752" fmla="*/ 941988 h 6858000"/>
              <a:gd name="connsiteX753" fmla="*/ 5256105 w 7467663"/>
              <a:gd name="connsiteY753" fmla="*/ 945632 h 6858000"/>
              <a:gd name="connsiteX754" fmla="*/ 5107071 w 7467663"/>
              <a:gd name="connsiteY754" fmla="*/ 969720 h 6858000"/>
              <a:gd name="connsiteX755" fmla="*/ 4998681 w 7467663"/>
              <a:gd name="connsiteY755" fmla="*/ 988771 h 6858000"/>
              <a:gd name="connsiteX756" fmla="*/ 5870151 w 7467663"/>
              <a:gd name="connsiteY756" fmla="*/ 898890 h 6858000"/>
              <a:gd name="connsiteX757" fmla="*/ 5504425 w 7467663"/>
              <a:gd name="connsiteY757" fmla="*/ 848067 h 6858000"/>
              <a:gd name="connsiteX758" fmla="*/ 4968849 w 7467663"/>
              <a:gd name="connsiteY758" fmla="*/ 962318 h 6858000"/>
              <a:gd name="connsiteX759" fmla="*/ 5104039 w 7467663"/>
              <a:gd name="connsiteY759" fmla="*/ 940634 h 6858000"/>
              <a:gd name="connsiteX760" fmla="*/ 5256311 w 7467663"/>
              <a:gd name="connsiteY760" fmla="*/ 916490 h 6858000"/>
              <a:gd name="connsiteX761" fmla="*/ 5377381 w 7467663"/>
              <a:gd name="connsiteY761" fmla="*/ 912671 h 6858000"/>
              <a:gd name="connsiteX762" fmla="*/ 5460148 w 7467663"/>
              <a:gd name="connsiteY762" fmla="*/ 911442 h 6858000"/>
              <a:gd name="connsiteX763" fmla="*/ 5648971 w 7467663"/>
              <a:gd name="connsiteY763" fmla="*/ 891331 h 6858000"/>
              <a:gd name="connsiteX764" fmla="*/ 5844807 w 7467663"/>
              <a:gd name="connsiteY764" fmla="*/ 870718 h 6858000"/>
              <a:gd name="connsiteX765" fmla="*/ 5862975 w 7467663"/>
              <a:gd name="connsiteY765" fmla="*/ 869756 h 6858000"/>
              <a:gd name="connsiteX766" fmla="*/ 5920887 w 7467663"/>
              <a:gd name="connsiteY766" fmla="*/ 865929 h 6858000"/>
              <a:gd name="connsiteX767" fmla="*/ 5504425 w 7467663"/>
              <a:gd name="connsiteY767" fmla="*/ 848067 h 6858000"/>
              <a:gd name="connsiteX768" fmla="*/ 3607114 w 7467663"/>
              <a:gd name="connsiteY768" fmla="*/ 467441 h 6858000"/>
              <a:gd name="connsiteX769" fmla="*/ 3296242 w 7467663"/>
              <a:gd name="connsiteY769" fmla="*/ 807991 h 6858000"/>
              <a:gd name="connsiteX770" fmla="*/ 3174674 w 7467663"/>
              <a:gd name="connsiteY770" fmla="*/ 919759 h 6858000"/>
              <a:gd name="connsiteX771" fmla="*/ 3042978 w 7467663"/>
              <a:gd name="connsiteY771" fmla="*/ 1054894 h 6858000"/>
              <a:gd name="connsiteX772" fmla="*/ 2968914 w 7467663"/>
              <a:gd name="connsiteY772" fmla="*/ 1133756 h 6858000"/>
              <a:gd name="connsiteX773" fmla="*/ 3103823 w 7467663"/>
              <a:gd name="connsiteY773" fmla="*/ 1026814 h 6858000"/>
              <a:gd name="connsiteX774" fmla="*/ 3607114 w 7467663"/>
              <a:gd name="connsiteY774" fmla="*/ 467441 h 6858000"/>
              <a:gd name="connsiteX775" fmla="*/ 3744487 w 7467663"/>
              <a:gd name="connsiteY775" fmla="*/ 383136 h 6858000"/>
              <a:gd name="connsiteX776" fmla="*/ 3970213 w 7467663"/>
              <a:gd name="connsiteY776" fmla="*/ 995559 h 6858000"/>
              <a:gd name="connsiteX777" fmla="*/ 3744487 w 7467663"/>
              <a:gd name="connsiteY777" fmla="*/ 383136 h 6858000"/>
              <a:gd name="connsiteX778" fmla="*/ 3624562 w 7467663"/>
              <a:gd name="connsiteY778" fmla="*/ 367041 h 6858000"/>
              <a:gd name="connsiteX779" fmla="*/ 3489712 w 7467663"/>
              <a:gd name="connsiteY779" fmla="*/ 485386 h 6858000"/>
              <a:gd name="connsiteX780" fmla="*/ 3182994 w 7467663"/>
              <a:gd name="connsiteY780" fmla="*/ 828265 h 6858000"/>
              <a:gd name="connsiteX781" fmla="*/ 2892114 w 7467663"/>
              <a:gd name="connsiteY781" fmla="*/ 1172635 h 6858000"/>
              <a:gd name="connsiteX782" fmla="*/ 3021459 w 7467663"/>
              <a:gd name="connsiteY782" fmla="*/ 1035385 h 6858000"/>
              <a:gd name="connsiteX783" fmla="*/ 3153873 w 7467663"/>
              <a:gd name="connsiteY783" fmla="*/ 898971 h 6858000"/>
              <a:gd name="connsiteX784" fmla="*/ 3276511 w 7467663"/>
              <a:gd name="connsiteY784" fmla="*/ 786423 h 6858000"/>
              <a:gd name="connsiteX785" fmla="*/ 3584154 w 7467663"/>
              <a:gd name="connsiteY785" fmla="*/ 448218 h 6858000"/>
              <a:gd name="connsiteX786" fmla="*/ 3624562 w 7467663"/>
              <a:gd name="connsiteY786" fmla="*/ 367041 h 6858000"/>
              <a:gd name="connsiteX787" fmla="*/ 3766672 w 7467663"/>
              <a:gd name="connsiteY787" fmla="*/ 359429 h 6858000"/>
              <a:gd name="connsiteX788" fmla="*/ 3996338 w 7467663"/>
              <a:gd name="connsiteY788" fmla="*/ 968237 h 6858000"/>
              <a:gd name="connsiteX789" fmla="*/ 3766672 w 7467663"/>
              <a:gd name="connsiteY789" fmla="*/ 359429 h 6858000"/>
              <a:gd name="connsiteX790" fmla="*/ 5805386 w 7467663"/>
              <a:gd name="connsiteY790" fmla="*/ 239240 h 6858000"/>
              <a:gd name="connsiteX791" fmla="*/ 5736947 w 7467663"/>
              <a:gd name="connsiteY791" fmla="*/ 261367 h 6858000"/>
              <a:gd name="connsiteX792" fmla="*/ 5427012 w 7467663"/>
              <a:gd name="connsiteY792" fmla="*/ 311272 h 6858000"/>
              <a:gd name="connsiteX793" fmla="*/ 5147818 w 7467663"/>
              <a:gd name="connsiteY793" fmla="*/ 322112 h 6858000"/>
              <a:gd name="connsiteX794" fmla="*/ 5060854 w 7467663"/>
              <a:gd name="connsiteY794" fmla="*/ 311882 h 6858000"/>
              <a:gd name="connsiteX795" fmla="*/ 4945989 w 7467663"/>
              <a:gd name="connsiteY795" fmla="*/ 300516 h 6858000"/>
              <a:gd name="connsiteX796" fmla="*/ 5410479 w 7467663"/>
              <a:gd name="connsiteY796" fmla="*/ 348434 h 6858000"/>
              <a:gd name="connsiteX797" fmla="*/ 5805386 w 7467663"/>
              <a:gd name="connsiteY797" fmla="*/ 239240 h 6858000"/>
              <a:gd name="connsiteX798" fmla="*/ 5905192 w 7467663"/>
              <a:gd name="connsiteY798" fmla="*/ 163079 h 6858000"/>
              <a:gd name="connsiteX799" fmla="*/ 5865655 w 7467663"/>
              <a:gd name="connsiteY799" fmla="*/ 171901 h 6858000"/>
              <a:gd name="connsiteX800" fmla="*/ 5259740 w 7467663"/>
              <a:gd name="connsiteY800" fmla="*/ 257013 h 6858000"/>
              <a:gd name="connsiteX801" fmla="*/ 5208466 w 7467663"/>
              <a:gd name="connsiteY801" fmla="*/ 257550 h 6858000"/>
              <a:gd name="connsiteX802" fmla="*/ 4980204 w 7467663"/>
              <a:gd name="connsiteY802" fmla="*/ 271903 h 6858000"/>
              <a:gd name="connsiteX803" fmla="*/ 5068068 w 7467663"/>
              <a:gd name="connsiteY803" fmla="*/ 282244 h 6858000"/>
              <a:gd name="connsiteX804" fmla="*/ 5153231 w 7467663"/>
              <a:gd name="connsiteY804" fmla="*/ 292240 h 6858000"/>
              <a:gd name="connsiteX805" fmla="*/ 5426491 w 7467663"/>
              <a:gd name="connsiteY805" fmla="*/ 281128 h 6858000"/>
              <a:gd name="connsiteX806" fmla="*/ 5731212 w 7467663"/>
              <a:gd name="connsiteY806" fmla="*/ 231951 h 6858000"/>
              <a:gd name="connsiteX807" fmla="*/ 5905192 w 7467663"/>
              <a:gd name="connsiteY807" fmla="*/ 163079 h 6858000"/>
              <a:gd name="connsiteX808" fmla="*/ 5944437 w 7467663"/>
              <a:gd name="connsiteY808" fmla="*/ 113829 h 6858000"/>
              <a:gd name="connsiteX809" fmla="*/ 5825032 w 7467663"/>
              <a:gd name="connsiteY809" fmla="*/ 146405 h 6858000"/>
              <a:gd name="connsiteX810" fmla="*/ 4955599 w 7467663"/>
              <a:gd name="connsiteY810" fmla="*/ 247008 h 6858000"/>
              <a:gd name="connsiteX811" fmla="*/ 5210104 w 7467663"/>
              <a:gd name="connsiteY811" fmla="*/ 228123 h 6858000"/>
              <a:gd name="connsiteX812" fmla="*/ 5261015 w 7467663"/>
              <a:gd name="connsiteY812" fmla="*/ 227087 h 6858000"/>
              <a:gd name="connsiteX813" fmla="*/ 5861181 w 7467663"/>
              <a:gd name="connsiteY813" fmla="*/ 143093 h 6858000"/>
              <a:gd name="connsiteX814" fmla="*/ 5961252 w 7467663"/>
              <a:gd name="connsiteY814" fmla="*/ 114820 h 6858000"/>
              <a:gd name="connsiteX815" fmla="*/ 5944437 w 7467663"/>
              <a:gd name="connsiteY815" fmla="*/ 113829 h 6858000"/>
              <a:gd name="connsiteX816" fmla="*/ 3882765 w 7467663"/>
              <a:gd name="connsiteY816" fmla="*/ 0 h 6858000"/>
              <a:gd name="connsiteX817" fmla="*/ 3995099 w 7467663"/>
              <a:gd name="connsiteY817" fmla="*/ 0 h 6858000"/>
              <a:gd name="connsiteX818" fmla="*/ 4163818 w 7467663"/>
              <a:gd name="connsiteY818" fmla="*/ 234104 h 6858000"/>
              <a:gd name="connsiteX819" fmla="*/ 4172099 w 7467663"/>
              <a:gd name="connsiteY819" fmla="*/ 234207 h 6858000"/>
              <a:gd name="connsiteX820" fmla="*/ 4784282 w 7467663"/>
              <a:gd name="connsiteY820" fmla="*/ 276561 h 6858000"/>
              <a:gd name="connsiteX821" fmla="*/ 4801687 w 7467663"/>
              <a:gd name="connsiteY821" fmla="*/ 267764 h 6858000"/>
              <a:gd name="connsiteX822" fmla="*/ 6082788 w 7467663"/>
              <a:gd name="connsiteY822" fmla="*/ 64119 h 6858000"/>
              <a:gd name="connsiteX823" fmla="*/ 6099442 w 7467663"/>
              <a:gd name="connsiteY823" fmla="*/ 82568 h 6858000"/>
              <a:gd name="connsiteX824" fmla="*/ 4804137 w 7467663"/>
              <a:gd name="connsiteY824" fmla="*/ 320931 h 6858000"/>
              <a:gd name="connsiteX825" fmla="*/ 4227047 w 7467663"/>
              <a:gd name="connsiteY825" fmla="*/ 313415 h 6858000"/>
              <a:gd name="connsiteX826" fmla="*/ 4346041 w 7467663"/>
              <a:gd name="connsiteY826" fmla="*/ 456086 h 6858000"/>
              <a:gd name="connsiteX827" fmla="*/ 4870967 w 7467663"/>
              <a:gd name="connsiteY827" fmla="*/ 963061 h 6858000"/>
              <a:gd name="connsiteX828" fmla="*/ 4889647 w 7467663"/>
              <a:gd name="connsiteY828" fmla="*/ 957147 h 6858000"/>
              <a:gd name="connsiteX829" fmla="*/ 5422504 w 7467663"/>
              <a:gd name="connsiteY829" fmla="*/ 805191 h 6858000"/>
              <a:gd name="connsiteX830" fmla="*/ 6087656 w 7467663"/>
              <a:gd name="connsiteY830" fmla="*/ 826703 h 6858000"/>
              <a:gd name="connsiteX831" fmla="*/ 6058717 w 7467663"/>
              <a:gd name="connsiteY831" fmla="*/ 865992 h 6858000"/>
              <a:gd name="connsiteX832" fmla="*/ 4974153 w 7467663"/>
              <a:gd name="connsiteY832" fmla="*/ 1045456 h 6858000"/>
              <a:gd name="connsiteX833" fmla="*/ 5627835 w 7467663"/>
              <a:gd name="connsiteY833" fmla="*/ 1472077 h 6858000"/>
              <a:gd name="connsiteX834" fmla="*/ 5629817 w 7467663"/>
              <a:gd name="connsiteY834" fmla="*/ 1471412 h 6858000"/>
              <a:gd name="connsiteX835" fmla="*/ 5634124 w 7467663"/>
              <a:gd name="connsiteY835" fmla="*/ 1470572 h 6858000"/>
              <a:gd name="connsiteX836" fmla="*/ 5755832 w 7467663"/>
              <a:gd name="connsiteY836" fmla="*/ 1383886 h 6858000"/>
              <a:gd name="connsiteX837" fmla="*/ 6014186 w 7467663"/>
              <a:gd name="connsiteY837" fmla="*/ 1279799 h 6858000"/>
              <a:gd name="connsiteX838" fmla="*/ 6901619 w 7467663"/>
              <a:gd name="connsiteY838" fmla="*/ 1047874 h 6858000"/>
              <a:gd name="connsiteX839" fmla="*/ 6931566 w 7467663"/>
              <a:gd name="connsiteY839" fmla="*/ 1062034 h 6858000"/>
              <a:gd name="connsiteX840" fmla="*/ 5790982 w 7467663"/>
              <a:gd name="connsiteY840" fmla="*/ 1561380 h 6858000"/>
              <a:gd name="connsiteX841" fmla="*/ 6188971 w 7467663"/>
              <a:gd name="connsiteY841" fmla="*/ 1755168 h 6858000"/>
              <a:gd name="connsiteX842" fmla="*/ 6202446 w 7467663"/>
              <a:gd name="connsiteY842" fmla="*/ 1752268 h 6858000"/>
              <a:gd name="connsiteX843" fmla="*/ 7179560 w 7467663"/>
              <a:gd name="connsiteY843" fmla="*/ 1467551 h 6858000"/>
              <a:gd name="connsiteX844" fmla="*/ 7158730 w 7467663"/>
              <a:gd name="connsiteY844" fmla="*/ 1507835 h 6858000"/>
              <a:gd name="connsiteX845" fmla="*/ 6326959 w 7467663"/>
              <a:gd name="connsiteY845" fmla="*/ 1817686 h 6858000"/>
              <a:gd name="connsiteX846" fmla="*/ 6537433 w 7467663"/>
              <a:gd name="connsiteY846" fmla="*/ 1907790 h 6858000"/>
              <a:gd name="connsiteX847" fmla="*/ 6550221 w 7467663"/>
              <a:gd name="connsiteY847" fmla="*/ 1910729 h 6858000"/>
              <a:gd name="connsiteX848" fmla="*/ 6964438 w 7467663"/>
              <a:gd name="connsiteY848" fmla="*/ 2209505 h 6858000"/>
              <a:gd name="connsiteX849" fmla="*/ 7367862 w 7467663"/>
              <a:gd name="connsiteY849" fmla="*/ 2806833 h 6858000"/>
              <a:gd name="connsiteX850" fmla="*/ 7364329 w 7467663"/>
              <a:gd name="connsiteY850" fmla="*/ 2826907 h 6858000"/>
              <a:gd name="connsiteX851" fmla="*/ 7290545 w 7467663"/>
              <a:gd name="connsiteY851" fmla="*/ 2850663 h 6858000"/>
              <a:gd name="connsiteX852" fmla="*/ 6472036 w 7467663"/>
              <a:gd name="connsiteY852" fmla="*/ 1959003 h 6858000"/>
              <a:gd name="connsiteX853" fmla="*/ 5792897 w 7467663"/>
              <a:gd name="connsiteY853" fmla="*/ 1647747 h 6858000"/>
              <a:gd name="connsiteX854" fmla="*/ 5842751 w 7467663"/>
              <a:gd name="connsiteY854" fmla="*/ 1816112 h 6858000"/>
              <a:gd name="connsiteX855" fmla="*/ 5847424 w 7467663"/>
              <a:gd name="connsiteY855" fmla="*/ 1815776 h 6858000"/>
              <a:gd name="connsiteX856" fmla="*/ 6399821 w 7467663"/>
              <a:gd name="connsiteY856" fmla="*/ 2344799 h 6858000"/>
              <a:gd name="connsiteX857" fmla="*/ 6323232 w 7467663"/>
              <a:gd name="connsiteY857" fmla="*/ 2389634 h 6858000"/>
              <a:gd name="connsiteX858" fmla="*/ 5942958 w 7467663"/>
              <a:gd name="connsiteY858" fmla="*/ 2077708 h 6858000"/>
              <a:gd name="connsiteX859" fmla="*/ 5921559 w 7467663"/>
              <a:gd name="connsiteY859" fmla="*/ 2378596 h 6858000"/>
              <a:gd name="connsiteX860" fmla="*/ 5817651 w 7467663"/>
              <a:gd name="connsiteY860" fmla="*/ 3023919 h 6858000"/>
              <a:gd name="connsiteX861" fmla="*/ 5729634 w 7467663"/>
              <a:gd name="connsiteY861" fmla="*/ 3051849 h 6858000"/>
              <a:gd name="connsiteX862" fmla="*/ 5611018 w 7467663"/>
              <a:gd name="connsiteY862" fmla="*/ 2316769 h 6858000"/>
              <a:gd name="connsiteX863" fmla="*/ 5687608 w 7467663"/>
              <a:gd name="connsiteY863" fmla="*/ 2039972 h 6858000"/>
              <a:gd name="connsiteX864" fmla="*/ 5657554 w 7467663"/>
              <a:gd name="connsiteY864" fmla="*/ 1576445 h 6858000"/>
              <a:gd name="connsiteX865" fmla="*/ 5150475 w 7467663"/>
              <a:gd name="connsiteY865" fmla="*/ 1274012 h 6858000"/>
              <a:gd name="connsiteX866" fmla="*/ 5349142 w 7467663"/>
              <a:gd name="connsiteY866" fmla="*/ 2204405 h 6858000"/>
              <a:gd name="connsiteX867" fmla="*/ 5262214 w 7467663"/>
              <a:gd name="connsiteY867" fmla="*/ 2233836 h 6858000"/>
              <a:gd name="connsiteX868" fmla="*/ 4981539 w 7467663"/>
              <a:gd name="connsiteY868" fmla="*/ 1542201 h 6858000"/>
              <a:gd name="connsiteX869" fmla="*/ 4958461 w 7467663"/>
              <a:gd name="connsiteY869" fmla="*/ 1136957 h 6858000"/>
              <a:gd name="connsiteX870" fmla="*/ 4655015 w 7467663"/>
              <a:gd name="connsiteY870" fmla="*/ 891426 h 6858000"/>
              <a:gd name="connsiteX871" fmla="*/ 4348002 w 7467663"/>
              <a:gd name="connsiteY871" fmla="*/ 2205895 h 6858000"/>
              <a:gd name="connsiteX872" fmla="*/ 4262250 w 7467663"/>
              <a:gd name="connsiteY872" fmla="*/ 2219972 h 6858000"/>
              <a:gd name="connsiteX873" fmla="*/ 4550611 w 7467663"/>
              <a:gd name="connsiteY873" fmla="*/ 817540 h 6858000"/>
              <a:gd name="connsiteX874" fmla="*/ 4564418 w 7467663"/>
              <a:gd name="connsiteY874" fmla="*/ 808293 h 6858000"/>
              <a:gd name="connsiteX875" fmla="*/ 4266388 w 7467663"/>
              <a:gd name="connsiteY875" fmla="*/ 500083 h 6858000"/>
              <a:gd name="connsiteX876" fmla="*/ 4032842 w 7467663"/>
              <a:gd name="connsiteY876" fmla="*/ 211809 h 6858000"/>
              <a:gd name="connsiteX877" fmla="*/ 3882765 w 7467663"/>
              <a:gd name="connsiteY877" fmla="*/ 0 h 6858000"/>
              <a:gd name="connsiteX878" fmla="*/ 3721337 w 7467663"/>
              <a:gd name="connsiteY878" fmla="*/ 0 h 6858000"/>
              <a:gd name="connsiteX879" fmla="*/ 3797544 w 7467663"/>
              <a:gd name="connsiteY879" fmla="*/ 0 h 6858000"/>
              <a:gd name="connsiteX880" fmla="*/ 3775734 w 7467663"/>
              <a:gd name="connsiteY880" fmla="*/ 95131 h 6858000"/>
              <a:gd name="connsiteX881" fmla="*/ 3724807 w 7467663"/>
              <a:gd name="connsiteY881" fmla="*/ 272257 h 6858000"/>
              <a:gd name="connsiteX882" fmla="*/ 3726844 w 7467663"/>
              <a:gd name="connsiteY882" fmla="*/ 282988 h 6858000"/>
              <a:gd name="connsiteX883" fmla="*/ 3742664 w 7467663"/>
              <a:gd name="connsiteY883" fmla="*/ 279918 h 6858000"/>
              <a:gd name="connsiteX884" fmla="*/ 4103910 w 7467663"/>
              <a:gd name="connsiteY884" fmla="*/ 1161917 h 6858000"/>
              <a:gd name="connsiteX885" fmla="*/ 4020269 w 7467663"/>
              <a:gd name="connsiteY885" fmla="*/ 1200406 h 6858000"/>
              <a:gd name="connsiteX886" fmla="*/ 3674882 w 7467663"/>
              <a:gd name="connsiteY886" fmla="*/ 488524 h 6858000"/>
              <a:gd name="connsiteX887" fmla="*/ 3132682 w 7467663"/>
              <a:gd name="connsiteY887" fmla="*/ 1072284 h 6858000"/>
              <a:gd name="connsiteX888" fmla="*/ 2716346 w 7467663"/>
              <a:gd name="connsiteY888" fmla="*/ 1276376 h 6858000"/>
              <a:gd name="connsiteX889" fmla="*/ 2716772 w 7467663"/>
              <a:gd name="connsiteY889" fmla="*/ 1255462 h 6858000"/>
              <a:gd name="connsiteX890" fmla="*/ 3471096 w 7467663"/>
              <a:gd name="connsiteY890" fmla="*/ 437072 h 6858000"/>
              <a:gd name="connsiteX891" fmla="*/ 3639057 w 7467663"/>
              <a:gd name="connsiteY891" fmla="*/ 286334 h 6858000"/>
              <a:gd name="connsiteX892" fmla="*/ 3640309 w 7467663"/>
              <a:gd name="connsiteY892" fmla="*/ 284664 h 6858000"/>
              <a:gd name="connsiteX893" fmla="*/ 3646022 w 7467663"/>
              <a:gd name="connsiteY893" fmla="*/ 276711 h 6858000"/>
              <a:gd name="connsiteX894" fmla="*/ 3707943 w 7467663"/>
              <a:gd name="connsiteY894" fmla="*/ 65958 h 6858000"/>
              <a:gd name="connsiteX895" fmla="*/ 3721337 w 7467663"/>
              <a:gd name="connsiteY895" fmla="*/ 0 h 6858000"/>
              <a:gd name="connsiteX896" fmla="*/ 2867960 w 7467663"/>
              <a:gd name="connsiteY896" fmla="*/ 0 h 6858000"/>
              <a:gd name="connsiteX897" fmla="*/ 2926351 w 7467663"/>
              <a:gd name="connsiteY897" fmla="*/ 0 h 6858000"/>
              <a:gd name="connsiteX898" fmla="*/ 2902823 w 7467663"/>
              <a:gd name="connsiteY898" fmla="*/ 262929 h 6858000"/>
              <a:gd name="connsiteX899" fmla="*/ 2940663 w 7467663"/>
              <a:gd name="connsiteY899" fmla="*/ 140884 h 6858000"/>
              <a:gd name="connsiteX900" fmla="*/ 2947039 w 7467663"/>
              <a:gd name="connsiteY900" fmla="*/ 122524 h 6858000"/>
              <a:gd name="connsiteX901" fmla="*/ 2984316 w 7467663"/>
              <a:gd name="connsiteY901" fmla="*/ 0 h 6858000"/>
              <a:gd name="connsiteX902" fmla="*/ 3016114 w 7467663"/>
              <a:gd name="connsiteY902" fmla="*/ 0 h 6858000"/>
              <a:gd name="connsiteX903" fmla="*/ 2979949 w 7467663"/>
              <a:gd name="connsiteY903" fmla="*/ 119274 h 6858000"/>
              <a:gd name="connsiteX904" fmla="*/ 3023879 w 7467663"/>
              <a:gd name="connsiteY904" fmla="*/ 0 h 6858000"/>
              <a:gd name="connsiteX905" fmla="*/ 3105400 w 7467663"/>
              <a:gd name="connsiteY905" fmla="*/ 0 h 6858000"/>
              <a:gd name="connsiteX906" fmla="*/ 3094669 w 7467663"/>
              <a:gd name="connsiteY906" fmla="*/ 30308 h 6858000"/>
              <a:gd name="connsiteX907" fmla="*/ 2901945 w 7467663"/>
              <a:gd name="connsiteY907" fmla="*/ 466538 h 6858000"/>
              <a:gd name="connsiteX908" fmla="*/ 2815209 w 7467663"/>
              <a:gd name="connsiteY908" fmla="*/ 497361 h 6858000"/>
              <a:gd name="connsiteX909" fmla="*/ 2844845 w 7467663"/>
              <a:gd name="connsiteY909" fmla="*/ 127638 h 6858000"/>
              <a:gd name="connsiteX910" fmla="*/ 2867960 w 7467663"/>
              <a:gd name="connsiteY910" fmla="*/ 0 h 6858000"/>
              <a:gd name="connsiteX911" fmla="*/ 1057230 w 7467663"/>
              <a:gd name="connsiteY911" fmla="*/ 0 h 6858000"/>
              <a:gd name="connsiteX912" fmla="*/ 1111003 w 7467663"/>
              <a:gd name="connsiteY912" fmla="*/ 0 h 6858000"/>
              <a:gd name="connsiteX913" fmla="*/ 1125553 w 7467663"/>
              <a:gd name="connsiteY913" fmla="*/ 52588 h 6858000"/>
              <a:gd name="connsiteX914" fmla="*/ 1304276 w 7467663"/>
              <a:gd name="connsiteY914" fmla="*/ 476275 h 6858000"/>
              <a:gd name="connsiteX915" fmla="*/ 1492066 w 7467663"/>
              <a:gd name="connsiteY915" fmla="*/ 886333 h 6858000"/>
              <a:gd name="connsiteX916" fmla="*/ 1423698 w 7467663"/>
              <a:gd name="connsiteY916" fmla="*/ 710817 h 6858000"/>
              <a:gd name="connsiteX917" fmla="*/ 1357609 w 7467663"/>
              <a:gd name="connsiteY917" fmla="*/ 532892 h 6858000"/>
              <a:gd name="connsiteX918" fmla="*/ 1309550 w 7467663"/>
              <a:gd name="connsiteY918" fmla="*/ 374031 h 6858000"/>
              <a:gd name="connsiteX919" fmla="*/ 1193673 w 7467663"/>
              <a:gd name="connsiteY919" fmla="*/ 49533 h 6858000"/>
              <a:gd name="connsiteX920" fmla="*/ 1164391 w 7467663"/>
              <a:gd name="connsiteY920" fmla="*/ 0 h 6858000"/>
              <a:gd name="connsiteX921" fmla="*/ 1200666 w 7467663"/>
              <a:gd name="connsiteY921" fmla="*/ 0 h 6858000"/>
              <a:gd name="connsiteX922" fmla="*/ 1223408 w 7467663"/>
              <a:gd name="connsiteY922" fmla="*/ 38996 h 6858000"/>
              <a:gd name="connsiteX923" fmla="*/ 1339635 w 7467663"/>
              <a:gd name="connsiteY923" fmla="*/ 365517 h 6858000"/>
              <a:gd name="connsiteX924" fmla="*/ 1387469 w 7467663"/>
              <a:gd name="connsiteY924" fmla="*/ 523079 h 6858000"/>
              <a:gd name="connsiteX925" fmla="*/ 1452685 w 7467663"/>
              <a:gd name="connsiteY925" fmla="*/ 699806 h 6858000"/>
              <a:gd name="connsiteX926" fmla="*/ 1492092 w 7467663"/>
              <a:gd name="connsiteY926" fmla="*/ 800424 h 6858000"/>
              <a:gd name="connsiteX927" fmla="*/ 1455302 w 7467663"/>
              <a:gd name="connsiteY927" fmla="*/ 632913 h 6858000"/>
              <a:gd name="connsiteX928" fmla="*/ 1222336 w 7467663"/>
              <a:gd name="connsiteY928" fmla="*/ 9480 h 6858000"/>
              <a:gd name="connsiteX929" fmla="*/ 1214634 w 7467663"/>
              <a:gd name="connsiteY929" fmla="*/ 0 h 6858000"/>
              <a:gd name="connsiteX930" fmla="*/ 1289827 w 7467663"/>
              <a:gd name="connsiteY930" fmla="*/ 0 h 6858000"/>
              <a:gd name="connsiteX931" fmla="*/ 1321076 w 7467663"/>
              <a:gd name="connsiteY931" fmla="*/ 59722 h 6858000"/>
              <a:gd name="connsiteX932" fmla="*/ 1512579 w 7467663"/>
              <a:gd name="connsiteY932" fmla="*/ 626441 h 6858000"/>
              <a:gd name="connsiteX933" fmla="*/ 1506076 w 7467663"/>
              <a:gd name="connsiteY933" fmla="*/ 1089289 h 6858000"/>
              <a:gd name="connsiteX934" fmla="*/ 1486346 w 7467663"/>
              <a:gd name="connsiteY934" fmla="*/ 1079919 h 6858000"/>
              <a:gd name="connsiteX935" fmla="*/ 1070511 w 7467663"/>
              <a:gd name="connsiteY935" fmla="*/ 48609 h 6858000"/>
              <a:gd name="connsiteX936" fmla="*/ 1057230 w 7467663"/>
              <a:gd name="connsiteY936" fmla="*/ 0 h 6858000"/>
              <a:gd name="connsiteX937" fmla="*/ 43151 w 7467663"/>
              <a:gd name="connsiteY937" fmla="*/ 0 h 6858000"/>
              <a:gd name="connsiteX938" fmla="*/ 95283 w 7467663"/>
              <a:gd name="connsiteY938" fmla="*/ 0 h 6858000"/>
              <a:gd name="connsiteX939" fmla="*/ 300708 w 7467663"/>
              <a:gd name="connsiteY939" fmla="*/ 154571 h 6858000"/>
              <a:gd name="connsiteX940" fmla="*/ 530414 w 7467663"/>
              <a:gd name="connsiteY940" fmla="*/ 354673 h 6858000"/>
              <a:gd name="connsiteX941" fmla="*/ 333785 w 7467663"/>
              <a:gd name="connsiteY941" fmla="*/ 161564 h 6858000"/>
              <a:gd name="connsiteX942" fmla="*/ 147005 w 7467663"/>
              <a:gd name="connsiteY942" fmla="*/ 0 h 6858000"/>
              <a:gd name="connsiteX943" fmla="*/ 272509 w 7467663"/>
              <a:gd name="connsiteY943" fmla="*/ 0 h 6858000"/>
              <a:gd name="connsiteX944" fmla="*/ 326276 w 7467663"/>
              <a:gd name="connsiteY944" fmla="*/ 45847 h 6858000"/>
              <a:gd name="connsiteX945" fmla="*/ 823759 w 7467663"/>
              <a:gd name="connsiteY945" fmla="*/ 574145 h 6858000"/>
              <a:gd name="connsiteX946" fmla="*/ 811254 w 7467663"/>
              <a:gd name="connsiteY946" fmla="*/ 665546 h 6858000"/>
              <a:gd name="connsiteX947" fmla="*/ 154042 w 7467663"/>
              <a:gd name="connsiteY947" fmla="*/ 261522 h 6858000"/>
              <a:gd name="connsiteX948" fmla="*/ 13550 w 7467663"/>
              <a:gd name="connsiteY948" fmla="*/ 158423 h 6858000"/>
              <a:gd name="connsiteX949" fmla="*/ 0 w 7467663"/>
              <a:gd name="connsiteY949" fmla="*/ 146618 h 6858000"/>
              <a:gd name="connsiteX950" fmla="*/ 0 w 7467663"/>
              <a:gd name="connsiteY950" fmla="*/ 59161 h 6858000"/>
              <a:gd name="connsiteX951" fmla="*/ 45427 w 7467663"/>
              <a:gd name="connsiteY951" fmla="*/ 101078 h 6858000"/>
              <a:gd name="connsiteX952" fmla="*/ 630103 w 7467663"/>
              <a:gd name="connsiteY952" fmla="*/ 485885 h 6858000"/>
              <a:gd name="connsiteX953" fmla="*/ 532040 w 7467663"/>
              <a:gd name="connsiteY953" fmla="*/ 399359 h 6858000"/>
              <a:gd name="connsiteX954" fmla="*/ 517618 w 7467663"/>
              <a:gd name="connsiteY954" fmla="*/ 385726 h 6858000"/>
              <a:gd name="connsiteX955" fmla="*/ 285074 w 7467663"/>
              <a:gd name="connsiteY955" fmla="*/ 182755 h 6858000"/>
              <a:gd name="connsiteX956" fmla="*/ 43151 w 7467663"/>
              <a:gd name="connsiteY95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467600 w 7467600"/>
              <a:gd name="connsiteY75" fmla="*/ 6334256 h 6858000"/>
              <a:gd name="connsiteX76" fmla="*/ 7454976 w 7467600"/>
              <a:gd name="connsiteY76" fmla="*/ 6318297 h 6858000"/>
              <a:gd name="connsiteX77" fmla="*/ 1456157 w 7467600"/>
              <a:gd name="connsiteY77" fmla="*/ 5371404 h 6858000"/>
              <a:gd name="connsiteX78" fmla="*/ 1244432 w 7467600"/>
              <a:gd name="connsiteY78" fmla="*/ 5385601 h 6858000"/>
              <a:gd name="connsiteX79" fmla="*/ 973990 w 7467600"/>
              <a:gd name="connsiteY79" fmla="*/ 5424940 h 6858000"/>
              <a:gd name="connsiteX80" fmla="*/ 1103809 w 7467600"/>
              <a:gd name="connsiteY80" fmla="*/ 5433720 h 6858000"/>
              <a:gd name="connsiteX81" fmla="*/ 1123454 w 7467600"/>
              <a:gd name="connsiteY81" fmla="*/ 5435727 h 6858000"/>
              <a:gd name="connsiteX82" fmla="*/ 1737017 w 7467600"/>
              <a:gd name="connsiteY82" fmla="*/ 5452183 h 6858000"/>
              <a:gd name="connsiteX83" fmla="*/ 1824397 w 7467600"/>
              <a:gd name="connsiteY83" fmla="*/ 5447757 h 6858000"/>
              <a:gd name="connsiteX84" fmla="*/ 2070059 w 7467600"/>
              <a:gd name="connsiteY84" fmla="*/ 5441660 h 6858000"/>
              <a:gd name="connsiteX85" fmla="*/ 1456157 w 7467600"/>
              <a:gd name="connsiteY85" fmla="*/ 5371404 h 6858000"/>
              <a:gd name="connsiteX86" fmla="*/ 4988186 w 7467600"/>
              <a:gd name="connsiteY86" fmla="*/ 5216467 h 6858000"/>
              <a:gd name="connsiteX87" fmla="*/ 4777334 w 7467600"/>
              <a:gd name="connsiteY87" fmla="*/ 5406072 h 6858000"/>
              <a:gd name="connsiteX88" fmla="*/ 4718341 w 7467600"/>
              <a:gd name="connsiteY88" fmla="*/ 5468043 h 6858000"/>
              <a:gd name="connsiteX89" fmla="*/ 4604655 w 7467600"/>
              <a:gd name="connsiteY89" fmla="*/ 5583434 h 6858000"/>
              <a:gd name="connsiteX90" fmla="*/ 4565074 w 7467600"/>
              <a:gd name="connsiteY90" fmla="*/ 5618550 h 6858000"/>
              <a:gd name="connsiteX91" fmla="*/ 4988186 w 7467600"/>
              <a:gd name="connsiteY91" fmla="*/ 5216467 h 6858000"/>
              <a:gd name="connsiteX92" fmla="*/ 4978032 w 7467600"/>
              <a:gd name="connsiteY92" fmla="*/ 5183809 h 6858000"/>
              <a:gd name="connsiteX93" fmla="*/ 4463413 w 7467600"/>
              <a:gd name="connsiteY93" fmla="*/ 5615162 h 6858000"/>
              <a:gd name="connsiteX94" fmla="*/ 4358134 w 7467600"/>
              <a:gd name="connsiteY94" fmla="*/ 5742791 h 6858000"/>
              <a:gd name="connsiteX95" fmla="*/ 4376219 w 7467600"/>
              <a:gd name="connsiteY95" fmla="*/ 5729027 h 6858000"/>
              <a:gd name="connsiteX96" fmla="*/ 4582340 w 7467600"/>
              <a:gd name="connsiteY96" fmla="*/ 5561037 h 6858000"/>
              <a:gd name="connsiteX97" fmla="*/ 4694684 w 7467600"/>
              <a:gd name="connsiteY97" fmla="*/ 5447098 h 6858000"/>
              <a:gd name="connsiteX98" fmla="*/ 4754123 w 7467600"/>
              <a:gd name="connsiteY98" fmla="*/ 5384643 h 6858000"/>
              <a:gd name="connsiteX99" fmla="*/ 4978032 w 7467600"/>
              <a:gd name="connsiteY99" fmla="*/ 5183809 h 6858000"/>
              <a:gd name="connsiteX100" fmla="*/ 1903353 w 7467600"/>
              <a:gd name="connsiteY100" fmla="*/ 5044827 h 6858000"/>
              <a:gd name="connsiteX101" fmla="*/ 1936931 w 7467600"/>
              <a:gd name="connsiteY101" fmla="*/ 5093954 h 6858000"/>
              <a:gd name="connsiteX102" fmla="*/ 2195868 w 7467600"/>
              <a:gd name="connsiteY102" fmla="*/ 5396574 h 6858000"/>
              <a:gd name="connsiteX103" fmla="*/ 2088852 w 7467600"/>
              <a:gd name="connsiteY103" fmla="*/ 5166123 h 6858000"/>
              <a:gd name="connsiteX104" fmla="*/ 1958241 w 7467600"/>
              <a:gd name="connsiteY104" fmla="*/ 5067955 h 6858000"/>
              <a:gd name="connsiteX105" fmla="*/ 1903353 w 7467600"/>
              <a:gd name="connsiteY105" fmla="*/ 5044827 h 6858000"/>
              <a:gd name="connsiteX106" fmla="*/ 1979378 w 7467600"/>
              <a:gd name="connsiteY106" fmla="*/ 4769504 h 6858000"/>
              <a:gd name="connsiteX107" fmla="*/ 2882120 w 7467600"/>
              <a:gd name="connsiteY107" fmla="*/ 5064547 h 6858000"/>
              <a:gd name="connsiteX108" fmla="*/ 2793103 w 7467600"/>
              <a:gd name="connsiteY108" fmla="*/ 5039699 h 6858000"/>
              <a:gd name="connsiteX109" fmla="*/ 2770041 w 7467600"/>
              <a:gd name="connsiteY109" fmla="*/ 5033634 h 6858000"/>
              <a:gd name="connsiteX110" fmla="*/ 1979378 w 7467600"/>
              <a:gd name="connsiteY110" fmla="*/ 4769504 h 6858000"/>
              <a:gd name="connsiteX111" fmla="*/ 1927410 w 7467600"/>
              <a:gd name="connsiteY111" fmla="*/ 4716164 h 6858000"/>
              <a:gd name="connsiteX112" fmla="*/ 1959587 w 7467600"/>
              <a:gd name="connsiteY112" fmla="*/ 4728849 h 6858000"/>
              <a:gd name="connsiteX113" fmla="*/ 2777707 w 7467600"/>
              <a:gd name="connsiteY113" fmla="*/ 5003991 h 6858000"/>
              <a:gd name="connsiteX114" fmla="*/ 2800768 w 7467600"/>
              <a:gd name="connsiteY114" fmla="*/ 5010056 h 6858000"/>
              <a:gd name="connsiteX115" fmla="*/ 2879408 w 7467600"/>
              <a:gd name="connsiteY115" fmla="*/ 5031590 h 6858000"/>
              <a:gd name="connsiteX116" fmla="*/ 2862295 w 7467600"/>
              <a:gd name="connsiteY116" fmla="*/ 5022958 h 6858000"/>
              <a:gd name="connsiteX117" fmla="*/ 2813343 w 7467600"/>
              <a:gd name="connsiteY117" fmla="*/ 4998369 h 6858000"/>
              <a:gd name="connsiteX118" fmla="*/ 2646245 w 7467600"/>
              <a:gd name="connsiteY118" fmla="*/ 4930999 h 6858000"/>
              <a:gd name="connsiteX119" fmla="*/ 1999243 w 7467600"/>
              <a:gd name="connsiteY119" fmla="*/ 4730524 h 6858000"/>
              <a:gd name="connsiteX120" fmla="*/ 1979527 w 7467600"/>
              <a:gd name="connsiteY120" fmla="*/ 4726651 h 6858000"/>
              <a:gd name="connsiteX121" fmla="*/ 1927410 w 7467600"/>
              <a:gd name="connsiteY121" fmla="*/ 4716164 h 6858000"/>
              <a:gd name="connsiteX122" fmla="*/ 1997014 w 7467600"/>
              <a:gd name="connsiteY122" fmla="*/ 4698007 h 6858000"/>
              <a:gd name="connsiteX123" fmla="*/ 2005458 w 7467600"/>
              <a:gd name="connsiteY123" fmla="*/ 4699540 h 6858000"/>
              <a:gd name="connsiteX124" fmla="*/ 2657186 w 7467600"/>
              <a:gd name="connsiteY124" fmla="*/ 4901687 h 6858000"/>
              <a:gd name="connsiteX125" fmla="*/ 2826662 w 7467600"/>
              <a:gd name="connsiteY125" fmla="*/ 4970362 h 6858000"/>
              <a:gd name="connsiteX126" fmla="*/ 2876100 w 7467600"/>
              <a:gd name="connsiteY126" fmla="*/ 4995397 h 6858000"/>
              <a:gd name="connsiteX127" fmla="*/ 3042600 w 7467600"/>
              <a:gd name="connsiteY127" fmla="*/ 5059532 h 6858000"/>
              <a:gd name="connsiteX128" fmla="*/ 1997014 w 7467600"/>
              <a:gd name="connsiteY128" fmla="*/ 4698007 h 6858000"/>
              <a:gd name="connsiteX129" fmla="*/ 2305292 w 7467600"/>
              <a:gd name="connsiteY129" fmla="*/ 4219492 h 6858000"/>
              <a:gd name="connsiteX130" fmla="*/ 3360922 w 7467600"/>
              <a:gd name="connsiteY130" fmla="*/ 4529373 h 6858000"/>
              <a:gd name="connsiteX131" fmla="*/ 3492420 w 7467600"/>
              <a:gd name="connsiteY131" fmla="*/ 4510145 h 6858000"/>
              <a:gd name="connsiteX132" fmla="*/ 3364086 w 7467600"/>
              <a:gd name="connsiteY132" fmla="*/ 4480340 h 6858000"/>
              <a:gd name="connsiteX133" fmla="*/ 3225818 w 7467600"/>
              <a:gd name="connsiteY133" fmla="*/ 4411822 h 6858000"/>
              <a:gd name="connsiteX134" fmla="*/ 3129696 w 7467600"/>
              <a:gd name="connsiteY134" fmla="*/ 4360704 h 6858000"/>
              <a:gd name="connsiteX135" fmla="*/ 2814545 w 7467600"/>
              <a:gd name="connsiteY135" fmla="*/ 4282955 h 6858000"/>
              <a:gd name="connsiteX136" fmla="*/ 2305292 w 7467600"/>
              <a:gd name="connsiteY136" fmla="*/ 4219492 h 6858000"/>
              <a:gd name="connsiteX137" fmla="*/ 2626982 w 7467600"/>
              <a:gd name="connsiteY137" fmla="*/ 4206450 h 6858000"/>
              <a:gd name="connsiteX138" fmla="*/ 2490617 w 7467600"/>
              <a:gd name="connsiteY138" fmla="*/ 4206951 h 6858000"/>
              <a:gd name="connsiteX139" fmla="*/ 2819869 w 7467600"/>
              <a:gd name="connsiteY139" fmla="*/ 4252936 h 6858000"/>
              <a:gd name="connsiteX140" fmla="*/ 3143018 w 7467600"/>
              <a:gd name="connsiteY140" fmla="*/ 4332698 h 6858000"/>
              <a:gd name="connsiteX141" fmla="*/ 3241520 w 7467600"/>
              <a:gd name="connsiteY141" fmla="*/ 4385112 h 6858000"/>
              <a:gd name="connsiteX142" fmla="*/ 3374575 w 7467600"/>
              <a:gd name="connsiteY142" fmla="*/ 4451517 h 6858000"/>
              <a:gd name="connsiteX143" fmla="*/ 3505221 w 7467600"/>
              <a:gd name="connsiteY143" fmla="*/ 4480757 h 6858000"/>
              <a:gd name="connsiteX144" fmla="*/ 2626982 w 7467600"/>
              <a:gd name="connsiteY144" fmla="*/ 4206450 h 6858000"/>
              <a:gd name="connsiteX145" fmla="*/ 1310106 w 7467600"/>
              <a:gd name="connsiteY145" fmla="*/ 3943217 h 6858000"/>
              <a:gd name="connsiteX146" fmla="*/ 854994 w 7467600"/>
              <a:gd name="connsiteY146" fmla="*/ 4399136 h 6858000"/>
              <a:gd name="connsiteX147" fmla="*/ 742462 w 7467600"/>
              <a:gd name="connsiteY147" fmla="*/ 4594648 h 6858000"/>
              <a:gd name="connsiteX148" fmla="*/ 820602 w 7467600"/>
              <a:gd name="connsiteY148" fmla="*/ 4485915 h 6858000"/>
              <a:gd name="connsiteX149" fmla="*/ 878295 w 7467600"/>
              <a:gd name="connsiteY149" fmla="*/ 4403594 h 6858000"/>
              <a:gd name="connsiteX150" fmla="*/ 1240607 w 7467600"/>
              <a:gd name="connsiteY150" fmla="*/ 4010401 h 6858000"/>
              <a:gd name="connsiteX151" fmla="*/ 1310106 w 7467600"/>
              <a:gd name="connsiteY151" fmla="*/ 3943217 h 6858000"/>
              <a:gd name="connsiteX152" fmla="*/ 1423113 w 7467600"/>
              <a:gd name="connsiteY152" fmla="*/ 3874565 h 6858000"/>
              <a:gd name="connsiteX153" fmla="*/ 1260565 w 7467600"/>
              <a:gd name="connsiteY153" fmla="*/ 4031982 h 6858000"/>
              <a:gd name="connsiteX154" fmla="*/ 901900 w 7467600"/>
              <a:gd name="connsiteY154" fmla="*/ 4421236 h 6858000"/>
              <a:gd name="connsiteX155" fmla="*/ 845044 w 7467600"/>
              <a:gd name="connsiteY155" fmla="*/ 4502436 h 6858000"/>
              <a:gd name="connsiteX156" fmla="*/ 685926 w 7467600"/>
              <a:gd name="connsiteY156" fmla="*/ 4703069 h 6858000"/>
              <a:gd name="connsiteX157" fmla="*/ 684248 w 7467600"/>
              <a:gd name="connsiteY157" fmla="*/ 4706721 h 6858000"/>
              <a:gd name="connsiteX158" fmla="*/ 1423113 w 7467600"/>
              <a:gd name="connsiteY158" fmla="*/ 3874565 h 6858000"/>
              <a:gd name="connsiteX159" fmla="*/ 3316479 w 7467600"/>
              <a:gd name="connsiteY159" fmla="*/ 3872136 h 6858000"/>
              <a:gd name="connsiteX160" fmla="*/ 3546806 w 7467600"/>
              <a:gd name="connsiteY160" fmla="*/ 4356139 h 6858000"/>
              <a:gd name="connsiteX161" fmla="*/ 3364433 w 7467600"/>
              <a:gd name="connsiteY161" fmla="*/ 3953121 h 6858000"/>
              <a:gd name="connsiteX162" fmla="*/ 3316479 w 7467600"/>
              <a:gd name="connsiteY162" fmla="*/ 3872136 h 6858000"/>
              <a:gd name="connsiteX163" fmla="*/ 3291335 w 7467600"/>
              <a:gd name="connsiteY163" fmla="*/ 3767420 h 6858000"/>
              <a:gd name="connsiteX164" fmla="*/ 3390805 w 7467600"/>
              <a:gd name="connsiteY164" fmla="*/ 3937163 h 6858000"/>
              <a:gd name="connsiteX165" fmla="*/ 3579062 w 7467600"/>
              <a:gd name="connsiteY165" fmla="*/ 4359040 h 6858000"/>
              <a:gd name="connsiteX166" fmla="*/ 3467355 w 7467600"/>
              <a:gd name="connsiteY166" fmla="*/ 3988130 h 6858000"/>
              <a:gd name="connsiteX167" fmla="*/ 3310753 w 7467600"/>
              <a:gd name="connsiteY167" fmla="*/ 3787140 h 6858000"/>
              <a:gd name="connsiteX168" fmla="*/ 3291335 w 7467600"/>
              <a:gd name="connsiteY168" fmla="*/ 3767420 h 6858000"/>
              <a:gd name="connsiteX169" fmla="*/ 1635889 w 7467600"/>
              <a:gd name="connsiteY169" fmla="*/ 3709494 h 6858000"/>
              <a:gd name="connsiteX170" fmla="*/ 1634800 w 7467600"/>
              <a:gd name="connsiteY170" fmla="*/ 3731111 h 6858000"/>
              <a:gd name="connsiteX171" fmla="*/ 1635889 w 7467600"/>
              <a:gd name="connsiteY171" fmla="*/ 3709494 h 6858000"/>
              <a:gd name="connsiteX172" fmla="*/ 1510397 w 7467600"/>
              <a:gd name="connsiteY172" fmla="*/ 3684705 h 6858000"/>
              <a:gd name="connsiteX173" fmla="*/ 1146550 w 7467600"/>
              <a:gd name="connsiteY173" fmla="*/ 3802012 h 6858000"/>
              <a:gd name="connsiteX174" fmla="*/ 698834 w 7467600"/>
              <a:gd name="connsiteY174" fmla="*/ 3952272 h 6858000"/>
              <a:gd name="connsiteX175" fmla="*/ 34256 w 7467600"/>
              <a:gd name="connsiteY175" fmla="*/ 4347603 h 6858000"/>
              <a:gd name="connsiteX176" fmla="*/ 527241 w 7467600"/>
              <a:gd name="connsiteY176" fmla="*/ 4065078 h 6858000"/>
              <a:gd name="connsiteX177" fmla="*/ 1510397 w 7467600"/>
              <a:gd name="connsiteY177" fmla="*/ 3684705 h 6858000"/>
              <a:gd name="connsiteX178" fmla="*/ 1313114 w 7467600"/>
              <a:gd name="connsiteY178" fmla="*/ 3655216 h 6858000"/>
              <a:gd name="connsiteX179" fmla="*/ 1109304 w 7467600"/>
              <a:gd name="connsiteY179" fmla="*/ 3669030 h 6858000"/>
              <a:gd name="connsiteX180" fmla="*/ 8129 w 7467600"/>
              <a:gd name="connsiteY180" fmla="*/ 4330519 h 6858000"/>
              <a:gd name="connsiteX181" fmla="*/ 687572 w 7467600"/>
              <a:gd name="connsiteY181" fmla="*/ 3925629 h 6858000"/>
              <a:gd name="connsiteX182" fmla="*/ 1138365 w 7467600"/>
              <a:gd name="connsiteY182" fmla="*/ 3774515 h 6858000"/>
              <a:gd name="connsiteX183" fmla="*/ 1505579 w 7467600"/>
              <a:gd name="connsiteY183" fmla="*/ 3655526 h 6858000"/>
              <a:gd name="connsiteX184" fmla="*/ 1313114 w 7467600"/>
              <a:gd name="connsiteY184" fmla="*/ 3655216 h 6858000"/>
              <a:gd name="connsiteX185" fmla="*/ 3655073 w 7467600"/>
              <a:gd name="connsiteY185" fmla="*/ 3650884 h 6858000"/>
              <a:gd name="connsiteX186" fmla="*/ 3989938 w 7467600"/>
              <a:gd name="connsiteY186" fmla="*/ 3991685 h 6858000"/>
              <a:gd name="connsiteX187" fmla="*/ 4393907 w 7467600"/>
              <a:gd name="connsiteY187" fmla="*/ 4261258 h 6858000"/>
              <a:gd name="connsiteX188" fmla="*/ 4648051 w 7467600"/>
              <a:gd name="connsiteY188" fmla="*/ 4374051 h 6858000"/>
              <a:gd name="connsiteX189" fmla="*/ 4383389 w 7467600"/>
              <a:gd name="connsiteY189" fmla="*/ 4184369 h 6858000"/>
              <a:gd name="connsiteX190" fmla="*/ 4165508 w 7467600"/>
              <a:gd name="connsiteY190" fmla="*/ 4035196 h 6858000"/>
              <a:gd name="connsiteX191" fmla="*/ 4068162 w 7467600"/>
              <a:gd name="connsiteY191" fmla="*/ 3953394 h 6858000"/>
              <a:gd name="connsiteX192" fmla="*/ 3981416 w 7467600"/>
              <a:gd name="connsiteY192" fmla="*/ 3880482 h 6858000"/>
              <a:gd name="connsiteX193" fmla="*/ 3800147 w 7467600"/>
              <a:gd name="connsiteY193" fmla="*/ 3749872 h 6858000"/>
              <a:gd name="connsiteX194" fmla="*/ 3655073 w 7467600"/>
              <a:gd name="connsiteY194" fmla="*/ 3650884 h 6858000"/>
              <a:gd name="connsiteX195" fmla="*/ 3670252 w 7467600"/>
              <a:gd name="connsiteY195" fmla="*/ 3622798 h 6858000"/>
              <a:gd name="connsiteX196" fmla="*/ 3817258 w 7467600"/>
              <a:gd name="connsiteY196" fmla="*/ 3723577 h 6858000"/>
              <a:gd name="connsiteX197" fmla="*/ 4000461 w 7467600"/>
              <a:gd name="connsiteY197" fmla="*/ 3855966 h 6858000"/>
              <a:gd name="connsiteX198" fmla="*/ 4088180 w 7467600"/>
              <a:gd name="connsiteY198" fmla="*/ 3929774 h 6858000"/>
              <a:gd name="connsiteX199" fmla="*/ 4184555 w 7467600"/>
              <a:gd name="connsiteY199" fmla="*/ 4010683 h 6858000"/>
              <a:gd name="connsiteX200" fmla="*/ 4399563 w 7467600"/>
              <a:gd name="connsiteY200" fmla="*/ 4158106 h 6858000"/>
              <a:gd name="connsiteX201" fmla="*/ 4684469 w 7467600"/>
              <a:gd name="connsiteY201" fmla="*/ 4364680 h 6858000"/>
              <a:gd name="connsiteX202" fmla="*/ 4690271 w 7467600"/>
              <a:gd name="connsiteY202" fmla="*/ 4370034 h 6858000"/>
              <a:gd name="connsiteX203" fmla="*/ 4136093 w 7467600"/>
              <a:gd name="connsiteY203" fmla="*/ 3858466 h 6858000"/>
              <a:gd name="connsiteX204" fmla="*/ 3670252 w 7467600"/>
              <a:gd name="connsiteY204" fmla="*/ 3622798 h 6858000"/>
              <a:gd name="connsiteX205" fmla="*/ 4440129 w 7467600"/>
              <a:gd name="connsiteY205" fmla="*/ 3448571 h 6858000"/>
              <a:gd name="connsiteX206" fmla="*/ 4856525 w 7467600"/>
              <a:gd name="connsiteY206" fmla="*/ 3915351 h 6858000"/>
              <a:gd name="connsiteX207" fmla="*/ 5059055 w 7467600"/>
              <a:gd name="connsiteY207" fmla="*/ 4108918 h 6858000"/>
              <a:gd name="connsiteX208" fmla="*/ 5290070 w 7467600"/>
              <a:gd name="connsiteY208" fmla="*/ 4263619 h 6858000"/>
              <a:gd name="connsiteX209" fmla="*/ 4834991 w 7467600"/>
              <a:gd name="connsiteY209" fmla="*/ 3830985 h 6858000"/>
              <a:gd name="connsiteX210" fmla="*/ 4440129 w 7467600"/>
              <a:gd name="connsiteY210" fmla="*/ 3448571 h 6858000"/>
              <a:gd name="connsiteX211" fmla="*/ 4441737 w 7467600"/>
              <a:gd name="connsiteY211" fmla="*/ 3399734 h 6858000"/>
              <a:gd name="connsiteX212" fmla="*/ 4431236 w 7467600"/>
              <a:gd name="connsiteY212" fmla="*/ 3400954 h 6858000"/>
              <a:gd name="connsiteX213" fmla="*/ 4557150 w 7467600"/>
              <a:gd name="connsiteY213" fmla="*/ 3510023 h 6858000"/>
              <a:gd name="connsiteX214" fmla="*/ 4856936 w 7467600"/>
              <a:gd name="connsiteY214" fmla="*/ 3809146 h 6858000"/>
              <a:gd name="connsiteX215" fmla="*/ 5111996 w 7467600"/>
              <a:gd name="connsiteY215" fmla="*/ 4065759 h 6858000"/>
              <a:gd name="connsiteX216" fmla="*/ 5388878 w 7467600"/>
              <a:gd name="connsiteY216" fmla="*/ 4300185 h 6858000"/>
              <a:gd name="connsiteX217" fmla="*/ 5425556 w 7467600"/>
              <a:gd name="connsiteY217" fmla="*/ 4308967 h 6858000"/>
              <a:gd name="connsiteX218" fmla="*/ 4943646 w 7467600"/>
              <a:gd name="connsiteY218" fmla="*/ 3822916 h 6858000"/>
              <a:gd name="connsiteX219" fmla="*/ 4594837 w 7467600"/>
              <a:gd name="connsiteY219" fmla="*/ 3532274 h 6858000"/>
              <a:gd name="connsiteX220" fmla="*/ 4441737 w 7467600"/>
              <a:gd name="connsiteY220" fmla="*/ 3399734 h 6858000"/>
              <a:gd name="connsiteX221" fmla="*/ 5425834 w 7467600"/>
              <a:gd name="connsiteY221" fmla="*/ 3162785 h 6858000"/>
              <a:gd name="connsiteX222" fmla="*/ 5401644 w 7467600"/>
              <a:gd name="connsiteY222" fmla="*/ 3617847 h 6858000"/>
              <a:gd name="connsiteX223" fmla="*/ 5467256 w 7467600"/>
              <a:gd name="connsiteY223" fmla="*/ 4175494 h 6858000"/>
              <a:gd name="connsiteX224" fmla="*/ 5448069 w 7467600"/>
              <a:gd name="connsiteY224" fmla="*/ 3567554 h 6858000"/>
              <a:gd name="connsiteX225" fmla="*/ 5425834 w 7467600"/>
              <a:gd name="connsiteY225" fmla="*/ 3162785 h 6858000"/>
              <a:gd name="connsiteX226" fmla="*/ 1318687 w 7467600"/>
              <a:gd name="connsiteY226" fmla="*/ 3113840 h 6858000"/>
              <a:gd name="connsiteX227" fmla="*/ 1066793 w 7467600"/>
              <a:gd name="connsiteY227" fmla="*/ 3212171 h 6858000"/>
              <a:gd name="connsiteX228" fmla="*/ 993319 w 7467600"/>
              <a:gd name="connsiteY228" fmla="*/ 3247648 h 6858000"/>
              <a:gd name="connsiteX229" fmla="*/ 853081 w 7467600"/>
              <a:gd name="connsiteY229" fmla="*/ 3312410 h 6858000"/>
              <a:gd name="connsiteX230" fmla="*/ 805957 w 7467600"/>
              <a:gd name="connsiteY230" fmla="*/ 3330443 h 6858000"/>
              <a:gd name="connsiteX231" fmla="*/ 1318687 w 7467600"/>
              <a:gd name="connsiteY231" fmla="*/ 3113840 h 6858000"/>
              <a:gd name="connsiteX232" fmla="*/ 5453702 w 7467600"/>
              <a:gd name="connsiteY232" fmla="*/ 3090882 h 6858000"/>
              <a:gd name="connsiteX233" fmla="*/ 5480135 w 7467600"/>
              <a:gd name="connsiteY233" fmla="*/ 3565802 h 6858000"/>
              <a:gd name="connsiteX234" fmla="*/ 5499023 w 7467600"/>
              <a:gd name="connsiteY234" fmla="*/ 4166310 h 6858000"/>
              <a:gd name="connsiteX235" fmla="*/ 5547022 w 7467600"/>
              <a:gd name="connsiteY235" fmla="*/ 3607838 h 6858000"/>
              <a:gd name="connsiteX236" fmla="*/ 5515964 w 7467600"/>
              <a:gd name="connsiteY236" fmla="*/ 3378541 h 6858000"/>
              <a:gd name="connsiteX237" fmla="*/ 5453702 w 7467600"/>
              <a:gd name="connsiteY237" fmla="*/ 3090882 h 6858000"/>
              <a:gd name="connsiteX238" fmla="*/ 1238695 w 7467600"/>
              <a:gd name="connsiteY238" fmla="*/ 3076820 h 6858000"/>
              <a:gd name="connsiteX239" fmla="*/ 716371 w 7467600"/>
              <a:gd name="connsiteY239" fmla="*/ 3293249 h 6858000"/>
              <a:gd name="connsiteX240" fmla="*/ 579522 w 7467600"/>
              <a:gd name="connsiteY240" fmla="*/ 3371759 h 6858000"/>
              <a:gd name="connsiteX241" fmla="*/ 600288 w 7467600"/>
              <a:gd name="connsiteY241" fmla="*/ 3365555 h 6858000"/>
              <a:gd name="connsiteX242" fmla="*/ 840692 w 7467600"/>
              <a:gd name="connsiteY242" fmla="*/ 3284921 h 6858000"/>
              <a:gd name="connsiteX243" fmla="*/ 979248 w 7467600"/>
              <a:gd name="connsiteY243" fmla="*/ 3221003 h 6858000"/>
              <a:gd name="connsiteX244" fmla="*/ 1053282 w 7467600"/>
              <a:gd name="connsiteY244" fmla="*/ 3185247 h 6858000"/>
              <a:gd name="connsiteX245" fmla="*/ 1320603 w 7467600"/>
              <a:gd name="connsiteY245" fmla="*/ 3081281 h 6858000"/>
              <a:gd name="connsiteX246" fmla="*/ 1238695 w 7467600"/>
              <a:gd name="connsiteY246" fmla="*/ 3076820 h 6858000"/>
              <a:gd name="connsiteX247" fmla="*/ 5425627 w 7467600"/>
              <a:gd name="connsiteY247" fmla="*/ 2954192 h 6858000"/>
              <a:gd name="connsiteX248" fmla="*/ 5470770 w 7467600"/>
              <a:gd name="connsiteY248" fmla="*/ 3005435 h 6858000"/>
              <a:gd name="connsiteX249" fmla="*/ 5519779 w 7467600"/>
              <a:gd name="connsiteY249" fmla="*/ 4359223 h 6858000"/>
              <a:gd name="connsiteX250" fmla="*/ 5520293 w 7467600"/>
              <a:gd name="connsiteY250" fmla="*/ 4360602 h 6858000"/>
              <a:gd name="connsiteX251" fmla="*/ 5767221 w 7467600"/>
              <a:gd name="connsiteY251" fmla="*/ 4665564 h 6858000"/>
              <a:gd name="connsiteX252" fmla="*/ 6937169 w 7467600"/>
              <a:gd name="connsiteY252" fmla="*/ 4815941 h 6858000"/>
              <a:gd name="connsiteX253" fmla="*/ 6953922 w 7467600"/>
              <a:gd name="connsiteY253" fmla="*/ 4890068 h 6858000"/>
              <a:gd name="connsiteX254" fmla="*/ 6071359 w 7467600"/>
              <a:gd name="connsiteY254" fmla="*/ 4770770 h 6858000"/>
              <a:gd name="connsiteX255" fmla="*/ 6038839 w 7467600"/>
              <a:gd name="connsiteY255" fmla="*/ 4764474 h 6858000"/>
              <a:gd name="connsiteX256" fmla="*/ 6038706 w 7467600"/>
              <a:gd name="connsiteY256" fmla="*/ 4763847 h 6858000"/>
              <a:gd name="connsiteX257" fmla="*/ 6037784 w 7467600"/>
              <a:gd name="connsiteY257" fmla="*/ 4764270 h 6858000"/>
              <a:gd name="connsiteX258" fmla="*/ 6038839 w 7467600"/>
              <a:gd name="connsiteY258" fmla="*/ 4764474 h 6858000"/>
              <a:gd name="connsiteX259" fmla="*/ 6040338 w 7467600"/>
              <a:gd name="connsiteY259" fmla="*/ 4771418 h 6858000"/>
              <a:gd name="connsiteX260" fmla="*/ 6024488 w 7467600"/>
              <a:gd name="connsiteY260" fmla="*/ 4809903 h 6858000"/>
              <a:gd name="connsiteX261" fmla="*/ 5599771 w 7467600"/>
              <a:gd name="connsiteY261" fmla="*/ 5509652 h 6858000"/>
              <a:gd name="connsiteX262" fmla="*/ 5548843 w 7467600"/>
              <a:gd name="connsiteY262" fmla="*/ 5563845 h 6858000"/>
              <a:gd name="connsiteX263" fmla="*/ 5940952 w 7467600"/>
              <a:gd name="connsiteY263" fmla="*/ 6250028 h 6858000"/>
              <a:gd name="connsiteX264" fmla="*/ 6043441 w 7467600"/>
              <a:gd name="connsiteY264" fmla="*/ 6665847 h 6858000"/>
              <a:gd name="connsiteX265" fmla="*/ 6093432 w 7467600"/>
              <a:gd name="connsiteY265" fmla="*/ 6858000 h 6858000"/>
              <a:gd name="connsiteX266" fmla="*/ 6034344 w 7467600"/>
              <a:gd name="connsiteY266" fmla="*/ 6858000 h 6858000"/>
              <a:gd name="connsiteX267" fmla="*/ 6026679 w 7467600"/>
              <a:gd name="connsiteY267" fmla="*/ 6836959 h 6858000"/>
              <a:gd name="connsiteX268" fmla="*/ 5800441 w 7467600"/>
              <a:gd name="connsiteY268" fmla="*/ 6335286 h 6858000"/>
              <a:gd name="connsiteX269" fmla="*/ 5526562 w 7467600"/>
              <a:gd name="connsiteY269" fmla="*/ 5705388 h 6858000"/>
              <a:gd name="connsiteX270" fmla="*/ 5519640 w 7467600"/>
              <a:gd name="connsiteY270" fmla="*/ 5683774 h 6858000"/>
              <a:gd name="connsiteX271" fmla="*/ 5844559 w 7467600"/>
              <a:gd name="connsiteY271" fmla="*/ 6553349 h 6858000"/>
              <a:gd name="connsiteX272" fmla="*/ 5975994 w 7467600"/>
              <a:gd name="connsiteY272" fmla="*/ 6858000 h 6858000"/>
              <a:gd name="connsiteX273" fmla="*/ 5898547 w 7467600"/>
              <a:gd name="connsiteY273" fmla="*/ 6858000 h 6858000"/>
              <a:gd name="connsiteX274" fmla="*/ 5682041 w 7467600"/>
              <a:gd name="connsiteY274" fmla="*/ 6355860 h 6858000"/>
              <a:gd name="connsiteX275" fmla="*/ 5461758 w 7467600"/>
              <a:gd name="connsiteY275" fmla="*/ 5820220 h 6858000"/>
              <a:gd name="connsiteX276" fmla="*/ 5237282 w 7467600"/>
              <a:gd name="connsiteY276" fmla="*/ 6579086 h 6858000"/>
              <a:gd name="connsiteX277" fmla="*/ 5115009 w 7467600"/>
              <a:gd name="connsiteY277" fmla="*/ 6858000 h 6858000"/>
              <a:gd name="connsiteX278" fmla="*/ 5028074 w 7467600"/>
              <a:gd name="connsiteY278" fmla="*/ 6858000 h 6858000"/>
              <a:gd name="connsiteX279" fmla="*/ 5079508 w 7467600"/>
              <a:gd name="connsiteY279" fmla="*/ 6749074 h 6858000"/>
              <a:gd name="connsiteX280" fmla="*/ 5371846 w 7467600"/>
              <a:gd name="connsiteY280" fmla="*/ 5924413 h 6858000"/>
              <a:gd name="connsiteX281" fmla="*/ 5270512 w 7467600"/>
              <a:gd name="connsiteY281" fmla="*/ 6138975 h 6858000"/>
              <a:gd name="connsiteX282" fmla="*/ 5062409 w 7467600"/>
              <a:gd name="connsiteY282" fmla="*/ 6653544 h 6858000"/>
              <a:gd name="connsiteX283" fmla="*/ 5036628 w 7467600"/>
              <a:gd name="connsiteY283" fmla="*/ 6754247 h 6858000"/>
              <a:gd name="connsiteX284" fmla="*/ 5009112 w 7467600"/>
              <a:gd name="connsiteY284" fmla="*/ 6858000 h 6858000"/>
              <a:gd name="connsiteX285" fmla="*/ 4976679 w 7467600"/>
              <a:gd name="connsiteY285" fmla="*/ 6858000 h 6858000"/>
              <a:gd name="connsiteX286" fmla="*/ 5006537 w 7467600"/>
              <a:gd name="connsiteY286" fmla="*/ 6747068 h 6858000"/>
              <a:gd name="connsiteX287" fmla="*/ 5032723 w 7467600"/>
              <a:gd name="connsiteY287" fmla="*/ 6644957 h 6858000"/>
              <a:gd name="connsiteX288" fmla="*/ 5242949 w 7467600"/>
              <a:gd name="connsiteY288" fmla="*/ 6125175 h 6858000"/>
              <a:gd name="connsiteX289" fmla="*/ 5286321 w 7467600"/>
              <a:gd name="connsiteY289" fmla="*/ 6033555 h 6858000"/>
              <a:gd name="connsiteX290" fmla="*/ 5008210 w 7467600"/>
              <a:gd name="connsiteY290" fmla="*/ 6649194 h 6858000"/>
              <a:gd name="connsiteX291" fmla="*/ 4986321 w 7467600"/>
              <a:gd name="connsiteY291" fmla="*/ 6765687 h 6858000"/>
              <a:gd name="connsiteX292" fmla="*/ 4973474 w 7467600"/>
              <a:gd name="connsiteY292" fmla="*/ 6858000 h 6858000"/>
              <a:gd name="connsiteX293" fmla="*/ 4907178 w 7467600"/>
              <a:gd name="connsiteY293" fmla="*/ 6858000 h 6858000"/>
              <a:gd name="connsiteX294" fmla="*/ 4910810 w 7467600"/>
              <a:gd name="connsiteY294" fmla="*/ 6829660 h 6858000"/>
              <a:gd name="connsiteX295" fmla="*/ 4987461 w 7467600"/>
              <a:gd name="connsiteY295" fmla="*/ 6432994 h 6858000"/>
              <a:gd name="connsiteX296" fmla="*/ 5179262 w 7467600"/>
              <a:gd name="connsiteY296" fmla="*/ 6035044 h 6858000"/>
              <a:gd name="connsiteX297" fmla="*/ 4689678 w 7467600"/>
              <a:gd name="connsiteY297" fmla="*/ 6440241 h 6858000"/>
              <a:gd name="connsiteX298" fmla="*/ 4477543 w 7467600"/>
              <a:gd name="connsiteY298" fmla="*/ 6674836 h 6858000"/>
              <a:gd name="connsiteX299" fmla="*/ 4329957 w 7467600"/>
              <a:gd name="connsiteY299" fmla="*/ 6858000 h 6858000"/>
              <a:gd name="connsiteX300" fmla="*/ 4218595 w 7467600"/>
              <a:gd name="connsiteY300" fmla="*/ 6858000 h 6858000"/>
              <a:gd name="connsiteX301" fmla="*/ 4368888 w 7467600"/>
              <a:gd name="connsiteY301" fmla="*/ 6668412 h 6858000"/>
              <a:gd name="connsiteX302" fmla="*/ 4563091 w 7467600"/>
              <a:gd name="connsiteY302" fmla="*/ 6442508 h 6858000"/>
              <a:gd name="connsiteX303" fmla="*/ 5387324 w 7467600"/>
              <a:gd name="connsiteY303" fmla="*/ 5705830 h 6858000"/>
              <a:gd name="connsiteX304" fmla="*/ 5073620 w 7467600"/>
              <a:gd name="connsiteY304" fmla="*/ 5955437 h 6858000"/>
              <a:gd name="connsiteX305" fmla="*/ 4689789 w 7467600"/>
              <a:gd name="connsiteY305" fmla="*/ 6268382 h 6858000"/>
              <a:gd name="connsiteX306" fmla="*/ 4418722 w 7467600"/>
              <a:gd name="connsiteY306" fmla="*/ 6570886 h 6858000"/>
              <a:gd name="connsiteX307" fmla="*/ 4214944 w 7467600"/>
              <a:gd name="connsiteY307" fmla="*/ 6858000 h 6858000"/>
              <a:gd name="connsiteX308" fmla="*/ 4177898 w 7467600"/>
              <a:gd name="connsiteY308" fmla="*/ 6858000 h 6858000"/>
              <a:gd name="connsiteX309" fmla="*/ 4391597 w 7467600"/>
              <a:gd name="connsiteY309" fmla="*/ 6556370 h 6858000"/>
              <a:gd name="connsiteX310" fmla="*/ 4668889 w 7467600"/>
              <a:gd name="connsiteY310" fmla="*/ 6246399 h 6858000"/>
              <a:gd name="connsiteX311" fmla="*/ 5055427 w 7467600"/>
              <a:gd name="connsiteY311" fmla="*/ 5931476 h 6858000"/>
              <a:gd name="connsiteX312" fmla="*/ 5371814 w 7467600"/>
              <a:gd name="connsiteY312" fmla="*/ 5678975 h 6858000"/>
              <a:gd name="connsiteX313" fmla="*/ 4987918 w 7467600"/>
              <a:gd name="connsiteY313" fmla="*/ 5838701 h 6858000"/>
              <a:gd name="connsiteX314" fmla="*/ 4317146 w 7467600"/>
              <a:gd name="connsiteY314" fmla="*/ 6587716 h 6858000"/>
              <a:gd name="connsiteX315" fmla="*/ 4171627 w 7467600"/>
              <a:gd name="connsiteY315" fmla="*/ 6858000 h 6858000"/>
              <a:gd name="connsiteX316" fmla="*/ 4081585 w 7467600"/>
              <a:gd name="connsiteY316" fmla="*/ 6858000 h 6858000"/>
              <a:gd name="connsiteX317" fmla="*/ 4238603 w 7467600"/>
              <a:gd name="connsiteY317" fmla="*/ 6559341 h 6858000"/>
              <a:gd name="connsiteX318" fmla="*/ 4778333 w 7467600"/>
              <a:gd name="connsiteY318" fmla="*/ 5873626 h 6858000"/>
              <a:gd name="connsiteX319" fmla="*/ 5414185 w 7467600"/>
              <a:gd name="connsiteY319" fmla="*/ 5573882 h 6858000"/>
              <a:gd name="connsiteX320" fmla="*/ 5959648 w 7467600"/>
              <a:gd name="connsiteY320" fmla="*/ 4760797 h 6858000"/>
              <a:gd name="connsiteX321" fmla="*/ 5355019 w 7467600"/>
              <a:gd name="connsiteY321" fmla="*/ 4734672 h 6858000"/>
              <a:gd name="connsiteX322" fmla="*/ 5083565 w 7467600"/>
              <a:gd name="connsiteY322" fmla="*/ 5179121 h 6858000"/>
              <a:gd name="connsiteX323" fmla="*/ 4713577 w 7467600"/>
              <a:gd name="connsiteY323" fmla="*/ 5616803 h 6858000"/>
              <a:gd name="connsiteX324" fmla="*/ 3989559 w 7467600"/>
              <a:gd name="connsiteY324" fmla="*/ 6145945 h 6858000"/>
              <a:gd name="connsiteX325" fmla="*/ 3939824 w 7467600"/>
              <a:gd name="connsiteY325" fmla="*/ 6066900 h 6858000"/>
              <a:gd name="connsiteX326" fmla="*/ 4584537 w 7467600"/>
              <a:gd name="connsiteY326" fmla="*/ 5324826 h 6858000"/>
              <a:gd name="connsiteX327" fmla="*/ 5037105 w 7467600"/>
              <a:gd name="connsiteY327" fmla="*/ 5088765 h 6858000"/>
              <a:gd name="connsiteX328" fmla="*/ 5039930 w 7467600"/>
              <a:gd name="connsiteY328" fmla="*/ 5089585 h 6858000"/>
              <a:gd name="connsiteX329" fmla="*/ 5263764 w 7467600"/>
              <a:gd name="connsiteY329" fmla="*/ 4735525 h 6858000"/>
              <a:gd name="connsiteX330" fmla="*/ 4086300 w 7467600"/>
              <a:gd name="connsiteY330" fmla="*/ 4884599 h 6858000"/>
              <a:gd name="connsiteX331" fmla="*/ 4085485 w 7467600"/>
              <a:gd name="connsiteY331" fmla="*/ 4899070 h 6858000"/>
              <a:gd name="connsiteX332" fmla="*/ 3871915 w 7467600"/>
              <a:gd name="connsiteY332" fmla="*/ 5253645 h 6858000"/>
              <a:gd name="connsiteX333" fmla="*/ 3799374 w 7467600"/>
              <a:gd name="connsiteY333" fmla="*/ 5466127 h 6858000"/>
              <a:gd name="connsiteX334" fmla="*/ 3498850 w 7467600"/>
              <a:gd name="connsiteY334" fmla="*/ 6661888 h 6858000"/>
              <a:gd name="connsiteX335" fmla="*/ 3399216 w 7467600"/>
              <a:gd name="connsiteY335" fmla="*/ 6858000 h 6858000"/>
              <a:gd name="connsiteX336" fmla="*/ 3303688 w 7467600"/>
              <a:gd name="connsiteY336" fmla="*/ 6858000 h 6858000"/>
              <a:gd name="connsiteX337" fmla="*/ 3391774 w 7467600"/>
              <a:gd name="connsiteY337" fmla="*/ 6697181 h 6858000"/>
              <a:gd name="connsiteX338" fmla="*/ 3735540 w 7467600"/>
              <a:gd name="connsiteY338" fmla="*/ 5546923 h 6858000"/>
              <a:gd name="connsiteX339" fmla="*/ 3729438 w 7467600"/>
              <a:gd name="connsiteY339" fmla="*/ 5569058 h 6858000"/>
              <a:gd name="connsiteX340" fmla="*/ 3707782 w 7467600"/>
              <a:gd name="connsiteY340" fmla="*/ 5644908 h 6858000"/>
              <a:gd name="connsiteX341" fmla="*/ 3583827 w 7467600"/>
              <a:gd name="connsiteY341" fmla="*/ 6039215 h 6858000"/>
              <a:gd name="connsiteX342" fmla="*/ 3547861 w 7467600"/>
              <a:gd name="connsiteY342" fmla="*/ 6129609 h 6858000"/>
              <a:gd name="connsiteX343" fmla="*/ 3490905 w 7467600"/>
              <a:gd name="connsiteY343" fmla="*/ 6277660 h 6858000"/>
              <a:gd name="connsiteX344" fmla="*/ 3455859 w 7467600"/>
              <a:gd name="connsiteY344" fmla="*/ 6391301 h 6858000"/>
              <a:gd name="connsiteX345" fmla="*/ 3429112 w 7467600"/>
              <a:gd name="connsiteY345" fmla="*/ 6479469 h 6858000"/>
              <a:gd name="connsiteX346" fmla="*/ 3304862 w 7467600"/>
              <a:gd name="connsiteY346" fmla="*/ 6796476 h 6858000"/>
              <a:gd name="connsiteX347" fmla="*/ 3276071 w 7467600"/>
              <a:gd name="connsiteY347" fmla="*/ 6858000 h 6858000"/>
              <a:gd name="connsiteX348" fmla="*/ 3240805 w 7467600"/>
              <a:gd name="connsiteY348" fmla="*/ 6858000 h 6858000"/>
              <a:gd name="connsiteX349" fmla="*/ 3275917 w 7467600"/>
              <a:gd name="connsiteY349" fmla="*/ 6783192 h 6858000"/>
              <a:gd name="connsiteX350" fmla="*/ 3399358 w 7467600"/>
              <a:gd name="connsiteY350" fmla="*/ 6469011 h 6858000"/>
              <a:gd name="connsiteX351" fmla="*/ 3425650 w 7467600"/>
              <a:gd name="connsiteY351" fmla="*/ 6381333 h 6858000"/>
              <a:gd name="connsiteX352" fmla="*/ 3460661 w 7467600"/>
              <a:gd name="connsiteY352" fmla="*/ 6266763 h 6858000"/>
              <a:gd name="connsiteX353" fmla="*/ 3518021 w 7467600"/>
              <a:gd name="connsiteY353" fmla="*/ 6117298 h 6858000"/>
              <a:gd name="connsiteX354" fmla="*/ 3554035 w 7467600"/>
              <a:gd name="connsiteY354" fmla="*/ 6027832 h 6858000"/>
              <a:gd name="connsiteX355" fmla="*/ 3677174 w 7467600"/>
              <a:gd name="connsiteY355" fmla="*/ 5636351 h 6858000"/>
              <a:gd name="connsiteX356" fmla="*/ 3698819 w 7467600"/>
              <a:gd name="connsiteY356" fmla="*/ 5560503 h 6858000"/>
              <a:gd name="connsiteX357" fmla="*/ 3702094 w 7467600"/>
              <a:gd name="connsiteY357" fmla="*/ 5549194 h 6858000"/>
              <a:gd name="connsiteX358" fmla="*/ 3398355 w 7467600"/>
              <a:gd name="connsiteY358" fmla="*/ 6094603 h 6858000"/>
              <a:gd name="connsiteX359" fmla="*/ 3193941 w 7467600"/>
              <a:gd name="connsiteY359" fmla="*/ 6798775 h 6858000"/>
              <a:gd name="connsiteX360" fmla="*/ 3184140 w 7467600"/>
              <a:gd name="connsiteY360" fmla="*/ 6858000 h 6858000"/>
              <a:gd name="connsiteX361" fmla="*/ 3099978 w 7467600"/>
              <a:gd name="connsiteY361" fmla="*/ 6858000 h 6858000"/>
              <a:gd name="connsiteX362" fmla="*/ 3101556 w 7467600"/>
              <a:gd name="connsiteY362" fmla="*/ 6843337 h 6858000"/>
              <a:gd name="connsiteX363" fmla="*/ 3370162 w 7467600"/>
              <a:gd name="connsiteY363" fmla="*/ 5785550 h 6858000"/>
              <a:gd name="connsiteX364" fmla="*/ 3746477 w 7467600"/>
              <a:gd name="connsiteY364" fmla="*/ 5377889 h 6858000"/>
              <a:gd name="connsiteX365" fmla="*/ 3863399 w 7467600"/>
              <a:gd name="connsiteY365" fmla="*/ 5087257 h 6858000"/>
              <a:gd name="connsiteX366" fmla="*/ 3968712 w 7467600"/>
              <a:gd name="connsiteY366" fmla="*/ 4913989 h 6858000"/>
              <a:gd name="connsiteX367" fmla="*/ 2792390 w 7467600"/>
              <a:gd name="connsiteY367" fmla="*/ 5382974 h 6858000"/>
              <a:gd name="connsiteX368" fmla="*/ 2714982 w 7467600"/>
              <a:gd name="connsiteY368" fmla="*/ 5427051 h 6858000"/>
              <a:gd name="connsiteX369" fmla="*/ 2813361 w 7467600"/>
              <a:gd name="connsiteY369" fmla="*/ 6023912 h 6858000"/>
              <a:gd name="connsiteX370" fmla="*/ 2688430 w 7467600"/>
              <a:gd name="connsiteY370" fmla="*/ 6801564 h 6858000"/>
              <a:gd name="connsiteX371" fmla="*/ 2629626 w 7467600"/>
              <a:gd name="connsiteY371" fmla="*/ 6763394 h 6858000"/>
              <a:gd name="connsiteX372" fmla="*/ 2565328 w 7467600"/>
              <a:gd name="connsiteY372" fmla="*/ 5516399 h 6858000"/>
              <a:gd name="connsiteX373" fmla="*/ 1922999 w 7467600"/>
              <a:gd name="connsiteY373" fmla="*/ 5980343 h 6858000"/>
              <a:gd name="connsiteX374" fmla="*/ 1950261 w 7467600"/>
              <a:gd name="connsiteY374" fmla="*/ 6405858 h 6858000"/>
              <a:gd name="connsiteX375" fmla="*/ 2365554 w 7467600"/>
              <a:gd name="connsiteY375" fmla="*/ 6759107 h 6858000"/>
              <a:gd name="connsiteX376" fmla="*/ 2424142 w 7467600"/>
              <a:gd name="connsiteY376" fmla="*/ 6858000 h 6858000"/>
              <a:gd name="connsiteX377" fmla="*/ 2395994 w 7467600"/>
              <a:gd name="connsiteY377" fmla="*/ 6858000 h 6858000"/>
              <a:gd name="connsiteX378" fmla="*/ 2392863 w 7467600"/>
              <a:gd name="connsiteY378" fmla="*/ 6852964 h 6858000"/>
              <a:gd name="connsiteX379" fmla="*/ 2017589 w 7467600"/>
              <a:gd name="connsiteY379" fmla="*/ 6493982 h 6858000"/>
              <a:gd name="connsiteX380" fmla="*/ 2147336 w 7467600"/>
              <a:gd name="connsiteY380" fmla="*/ 6594052 h 6858000"/>
              <a:gd name="connsiteX381" fmla="*/ 2207047 w 7467600"/>
              <a:gd name="connsiteY381" fmla="*/ 6654540 h 6858000"/>
              <a:gd name="connsiteX382" fmla="*/ 2299106 w 7467600"/>
              <a:gd name="connsiteY382" fmla="*/ 6778931 h 6858000"/>
              <a:gd name="connsiteX383" fmla="*/ 2314430 w 7467600"/>
              <a:gd name="connsiteY383" fmla="*/ 6801144 h 6858000"/>
              <a:gd name="connsiteX384" fmla="*/ 2352406 w 7467600"/>
              <a:gd name="connsiteY384" fmla="*/ 6858000 h 6858000"/>
              <a:gd name="connsiteX385" fmla="*/ 2314492 w 7467600"/>
              <a:gd name="connsiteY385" fmla="*/ 6858000 h 6858000"/>
              <a:gd name="connsiteX386" fmla="*/ 2288095 w 7467600"/>
              <a:gd name="connsiteY386" fmla="*/ 6818030 h 6858000"/>
              <a:gd name="connsiteX387" fmla="*/ 2272768 w 7467600"/>
              <a:gd name="connsiteY387" fmla="*/ 6795822 h 6858000"/>
              <a:gd name="connsiteX388" fmla="*/ 2182715 w 7467600"/>
              <a:gd name="connsiteY388" fmla="*/ 6675071 h 6858000"/>
              <a:gd name="connsiteX389" fmla="*/ 2032061 w 7467600"/>
              <a:gd name="connsiteY389" fmla="*/ 6541380 h 6858000"/>
              <a:gd name="connsiteX390" fmla="*/ 2257220 w 7467600"/>
              <a:gd name="connsiteY390" fmla="*/ 6826257 h 6858000"/>
              <a:gd name="connsiteX391" fmla="*/ 2281324 w 7467600"/>
              <a:gd name="connsiteY391" fmla="*/ 6858000 h 6858000"/>
              <a:gd name="connsiteX392" fmla="*/ 2242860 w 7467600"/>
              <a:gd name="connsiteY392" fmla="*/ 6858000 h 6858000"/>
              <a:gd name="connsiteX393" fmla="*/ 2232818 w 7467600"/>
              <a:gd name="connsiteY393" fmla="*/ 6844926 h 6858000"/>
              <a:gd name="connsiteX394" fmla="*/ 1990172 w 7467600"/>
              <a:gd name="connsiteY394" fmla="*/ 6542121 h 6858000"/>
              <a:gd name="connsiteX395" fmla="*/ 2124090 w 7467600"/>
              <a:gd name="connsiteY395" fmla="*/ 6761017 h 6858000"/>
              <a:gd name="connsiteX396" fmla="*/ 2200380 w 7467600"/>
              <a:gd name="connsiteY396" fmla="*/ 6858000 h 6858000"/>
              <a:gd name="connsiteX397" fmla="*/ 2147507 w 7467600"/>
              <a:gd name="connsiteY397" fmla="*/ 6858000 h 6858000"/>
              <a:gd name="connsiteX398" fmla="*/ 2070668 w 7467600"/>
              <a:gd name="connsiteY398" fmla="*/ 6761520 h 6858000"/>
              <a:gd name="connsiteX399" fmla="*/ 1975142 w 7467600"/>
              <a:gd name="connsiteY399" fmla="*/ 6585570 h 6858000"/>
              <a:gd name="connsiteX400" fmla="*/ 2050035 w 7467600"/>
              <a:gd name="connsiteY400" fmla="*/ 6813345 h 6858000"/>
              <a:gd name="connsiteX401" fmla="*/ 2063025 w 7467600"/>
              <a:gd name="connsiteY401" fmla="*/ 6858000 h 6858000"/>
              <a:gd name="connsiteX402" fmla="*/ 2021675 w 7467600"/>
              <a:gd name="connsiteY402" fmla="*/ 6858000 h 6858000"/>
              <a:gd name="connsiteX403" fmla="*/ 2019308 w 7467600"/>
              <a:gd name="connsiteY403" fmla="*/ 6847118 h 6858000"/>
              <a:gd name="connsiteX404" fmla="*/ 1938835 w 7467600"/>
              <a:gd name="connsiteY404" fmla="*/ 6551160 h 6858000"/>
              <a:gd name="connsiteX405" fmla="*/ 1953230 w 7467600"/>
              <a:gd name="connsiteY405" fmla="*/ 6759699 h 6858000"/>
              <a:gd name="connsiteX406" fmla="*/ 1956763 w 7467600"/>
              <a:gd name="connsiteY406" fmla="*/ 6778191 h 6858000"/>
              <a:gd name="connsiteX407" fmla="*/ 1967925 w 7467600"/>
              <a:gd name="connsiteY407" fmla="*/ 6858000 h 6858000"/>
              <a:gd name="connsiteX408" fmla="*/ 1936622 w 7467600"/>
              <a:gd name="connsiteY408" fmla="*/ 6858000 h 6858000"/>
              <a:gd name="connsiteX409" fmla="*/ 1926261 w 7467600"/>
              <a:gd name="connsiteY409" fmla="*/ 6784064 h 6858000"/>
              <a:gd name="connsiteX410" fmla="*/ 1922724 w 7467600"/>
              <a:gd name="connsiteY410" fmla="*/ 6765577 h 6858000"/>
              <a:gd name="connsiteX411" fmla="*/ 1904650 w 7467600"/>
              <a:gd name="connsiteY411" fmla="*/ 6639616 h 6858000"/>
              <a:gd name="connsiteX412" fmla="*/ 1885273 w 7467600"/>
              <a:gd name="connsiteY412" fmla="*/ 6858000 h 6858000"/>
              <a:gd name="connsiteX413" fmla="*/ 1854363 w 7467600"/>
              <a:gd name="connsiteY413" fmla="*/ 6858000 h 6858000"/>
              <a:gd name="connsiteX414" fmla="*/ 1880391 w 7467600"/>
              <a:gd name="connsiteY414" fmla="*/ 6603796 h 6858000"/>
              <a:gd name="connsiteX415" fmla="*/ 1818273 w 7467600"/>
              <a:gd name="connsiteY415" fmla="*/ 6715729 h 6858000"/>
              <a:gd name="connsiteX416" fmla="*/ 1794691 w 7467600"/>
              <a:gd name="connsiteY416" fmla="*/ 6843239 h 6858000"/>
              <a:gd name="connsiteX417" fmla="*/ 1794914 w 7467600"/>
              <a:gd name="connsiteY417" fmla="*/ 6858000 h 6858000"/>
              <a:gd name="connsiteX418" fmla="*/ 1746128 w 7467600"/>
              <a:gd name="connsiteY418" fmla="*/ 6858000 h 6858000"/>
              <a:gd name="connsiteX419" fmla="*/ 1753934 w 7467600"/>
              <a:gd name="connsiteY419" fmla="*/ 6724796 h 6858000"/>
              <a:gd name="connsiteX420" fmla="*/ 1792053 w 7467600"/>
              <a:gd name="connsiteY420" fmla="*/ 6572396 h 6858000"/>
              <a:gd name="connsiteX421" fmla="*/ 1862248 w 7467600"/>
              <a:gd name="connsiteY421" fmla="*/ 6266397 h 6858000"/>
              <a:gd name="connsiteX422" fmla="*/ 1862250 w 7467600"/>
              <a:gd name="connsiteY422" fmla="*/ 6033531 h 6858000"/>
              <a:gd name="connsiteX423" fmla="*/ 1211999 w 7467600"/>
              <a:gd name="connsiteY423" fmla="*/ 6683610 h 6858000"/>
              <a:gd name="connsiteX424" fmla="*/ 1213266 w 7467600"/>
              <a:gd name="connsiteY424" fmla="*/ 6691947 h 6858000"/>
              <a:gd name="connsiteX425" fmla="*/ 1203370 w 7467600"/>
              <a:gd name="connsiteY425" fmla="*/ 6850676 h 6858000"/>
              <a:gd name="connsiteX426" fmla="*/ 1203671 w 7467600"/>
              <a:gd name="connsiteY426" fmla="*/ 6858000 h 6858000"/>
              <a:gd name="connsiteX427" fmla="*/ 1143180 w 7467600"/>
              <a:gd name="connsiteY427" fmla="*/ 6858000 h 6858000"/>
              <a:gd name="connsiteX428" fmla="*/ 1142176 w 7467600"/>
              <a:gd name="connsiteY428" fmla="*/ 6766045 h 6858000"/>
              <a:gd name="connsiteX429" fmla="*/ 1067484 w 7467600"/>
              <a:gd name="connsiteY429" fmla="*/ 6858000 h 6858000"/>
              <a:gd name="connsiteX430" fmla="*/ 953928 w 7467600"/>
              <a:gd name="connsiteY430" fmla="*/ 6858000 h 6858000"/>
              <a:gd name="connsiteX431" fmla="*/ 959715 w 7467600"/>
              <a:gd name="connsiteY431" fmla="*/ 6850185 h 6858000"/>
              <a:gd name="connsiteX432" fmla="*/ 1483788 w 7467600"/>
              <a:gd name="connsiteY432" fmla="*/ 6259174 h 6858000"/>
              <a:gd name="connsiteX433" fmla="*/ 1100671 w 7467600"/>
              <a:gd name="connsiteY433" fmla="*/ 6252137 h 6858000"/>
              <a:gd name="connsiteX434" fmla="*/ 1090144 w 7467600"/>
              <a:gd name="connsiteY434" fmla="*/ 6256748 h 6858000"/>
              <a:gd name="connsiteX435" fmla="*/ 1095872 w 7467600"/>
              <a:gd name="connsiteY435" fmla="*/ 6271892 h 6858000"/>
              <a:gd name="connsiteX436" fmla="*/ 262785 w 7467600"/>
              <a:gd name="connsiteY436" fmla="*/ 6845450 h 6858000"/>
              <a:gd name="connsiteX437" fmla="*/ 209968 w 7467600"/>
              <a:gd name="connsiteY437" fmla="*/ 6770713 h 6858000"/>
              <a:gd name="connsiteX438" fmla="*/ 873460 w 7467600"/>
              <a:gd name="connsiteY438" fmla="*/ 6253768 h 6858000"/>
              <a:gd name="connsiteX439" fmla="*/ 192686 w 7467600"/>
              <a:gd name="connsiteY439" fmla="*/ 5849257 h 6858000"/>
              <a:gd name="connsiteX440" fmla="*/ 4696 w 7467600"/>
              <a:gd name="connsiteY440" fmla="*/ 5697668 h 6858000"/>
              <a:gd name="connsiteX441" fmla="*/ 0 w 7467600"/>
              <a:gd name="connsiteY441" fmla="*/ 5689984 h 6858000"/>
              <a:gd name="connsiteX442" fmla="*/ 0 w 7467600"/>
              <a:gd name="connsiteY442" fmla="*/ 5513472 h 6858000"/>
              <a:gd name="connsiteX443" fmla="*/ 174101 w 7467600"/>
              <a:gd name="connsiteY443" fmla="*/ 5620277 h 6858000"/>
              <a:gd name="connsiteX444" fmla="*/ 891800 w 7467600"/>
              <a:gd name="connsiteY444" fmla="*/ 6036935 h 6858000"/>
              <a:gd name="connsiteX445" fmla="*/ 1072219 w 7467600"/>
              <a:gd name="connsiteY445" fmla="*/ 6169443 h 6858000"/>
              <a:gd name="connsiteX446" fmla="*/ 1074117 w 7467600"/>
              <a:gd name="connsiteY446" fmla="*/ 6170301 h 6858000"/>
              <a:gd name="connsiteX447" fmla="*/ 1083114 w 7467600"/>
              <a:gd name="connsiteY447" fmla="*/ 6174131 h 6858000"/>
              <a:gd name="connsiteX448" fmla="*/ 1543010 w 7467600"/>
              <a:gd name="connsiteY448" fmla="*/ 6191140 h 6858000"/>
              <a:gd name="connsiteX449" fmla="*/ 1551080 w 7467600"/>
              <a:gd name="connsiteY449" fmla="*/ 6195006 h 6858000"/>
              <a:gd name="connsiteX450" fmla="*/ 2345443 w 7467600"/>
              <a:gd name="connsiteY450" fmla="*/ 5549882 h 6858000"/>
              <a:gd name="connsiteX451" fmla="*/ 1721499 w 7467600"/>
              <a:gd name="connsiteY451" fmla="*/ 5599969 h 6858000"/>
              <a:gd name="connsiteX452" fmla="*/ 767716 w 7467600"/>
              <a:gd name="connsiteY452" fmla="*/ 5472768 h 6858000"/>
              <a:gd name="connsiteX453" fmla="*/ 722147 w 7467600"/>
              <a:gd name="connsiteY453" fmla="*/ 5393091 h 6858000"/>
              <a:gd name="connsiteX454" fmla="*/ 1485552 w 7467600"/>
              <a:gd name="connsiteY454" fmla="*/ 5313202 h 6858000"/>
              <a:gd name="connsiteX455" fmla="*/ 2143004 w 7467600"/>
              <a:gd name="connsiteY455" fmla="*/ 5402420 h 6858000"/>
              <a:gd name="connsiteX456" fmla="*/ 1933391 w 7467600"/>
              <a:gd name="connsiteY456" fmla="*/ 5156971 h 6858000"/>
              <a:gd name="connsiteX457" fmla="*/ 1827118 w 7467600"/>
              <a:gd name="connsiteY457" fmla="*/ 4968410 h 6858000"/>
              <a:gd name="connsiteX458" fmla="*/ 1837349 w 7467600"/>
              <a:gd name="connsiteY458" fmla="*/ 4956357 h 6858000"/>
              <a:gd name="connsiteX459" fmla="*/ 2162835 w 7467600"/>
              <a:gd name="connsiteY459" fmla="*/ 5187853 h 6858000"/>
              <a:gd name="connsiteX460" fmla="*/ 2257167 w 7467600"/>
              <a:gd name="connsiteY460" fmla="*/ 5462123 h 6858000"/>
              <a:gd name="connsiteX461" fmla="*/ 2261598 w 7467600"/>
              <a:gd name="connsiteY461" fmla="*/ 5467998 h 6858000"/>
              <a:gd name="connsiteX462" fmla="*/ 2437177 w 7467600"/>
              <a:gd name="connsiteY462" fmla="*/ 5479608 h 6858000"/>
              <a:gd name="connsiteX463" fmla="*/ 2445247 w 7467600"/>
              <a:gd name="connsiteY463" fmla="*/ 5483476 h 6858000"/>
              <a:gd name="connsiteX464" fmla="*/ 2743626 w 7467600"/>
              <a:gd name="connsiteY464" fmla="*/ 5304819 h 6858000"/>
              <a:gd name="connsiteX465" fmla="*/ 3048102 w 7467600"/>
              <a:gd name="connsiteY465" fmla="*/ 5150595 h 6858000"/>
              <a:gd name="connsiteX466" fmla="*/ 1799414 w 7467600"/>
              <a:gd name="connsiteY466" fmla="*/ 4694732 h 6858000"/>
              <a:gd name="connsiteX467" fmla="*/ 1771735 w 7467600"/>
              <a:gd name="connsiteY467" fmla="*/ 4619929 h 6858000"/>
              <a:gd name="connsiteX468" fmla="*/ 3104273 w 7467600"/>
              <a:gd name="connsiteY468" fmla="*/ 5076159 h 6858000"/>
              <a:gd name="connsiteX469" fmla="*/ 3113245 w 7467600"/>
              <a:gd name="connsiteY469" fmla="*/ 5090705 h 6858000"/>
              <a:gd name="connsiteX470" fmla="*/ 3126294 w 7467600"/>
              <a:gd name="connsiteY470" fmla="*/ 5114400 h 6858000"/>
              <a:gd name="connsiteX471" fmla="*/ 3937433 w 7467600"/>
              <a:gd name="connsiteY471" fmla="*/ 4830473 h 6858000"/>
              <a:gd name="connsiteX472" fmla="*/ 3590475 w 7467600"/>
              <a:gd name="connsiteY472" fmla="*/ 4597974 h 6858000"/>
              <a:gd name="connsiteX473" fmla="*/ 3100264 w 7467600"/>
              <a:gd name="connsiteY473" fmla="*/ 4579845 h 6858000"/>
              <a:gd name="connsiteX474" fmla="*/ 2183576 w 7467600"/>
              <a:gd name="connsiteY474" fmla="*/ 4227150 h 6858000"/>
              <a:gd name="connsiteX475" fmla="*/ 2151029 w 7467600"/>
              <a:gd name="connsiteY475" fmla="*/ 4146947 h 6858000"/>
              <a:gd name="connsiteX476" fmla="*/ 3563434 w 7467600"/>
              <a:gd name="connsiteY476" fmla="*/ 4469115 h 6858000"/>
              <a:gd name="connsiteX477" fmla="*/ 3177952 w 7467600"/>
              <a:gd name="connsiteY477" fmla="*/ 3657386 h 6858000"/>
              <a:gd name="connsiteX478" fmla="*/ 3189263 w 7467600"/>
              <a:gd name="connsiteY478" fmla="*/ 3625726 h 6858000"/>
              <a:gd name="connsiteX479" fmla="*/ 3560912 w 7467600"/>
              <a:gd name="connsiteY479" fmla="*/ 4079863 h 6858000"/>
              <a:gd name="connsiteX480" fmla="*/ 3626636 w 7467600"/>
              <a:gd name="connsiteY480" fmla="*/ 4512230 h 6858000"/>
              <a:gd name="connsiteX481" fmla="*/ 3653088 w 7467600"/>
              <a:gd name="connsiteY481" fmla="*/ 4521417 h 6858000"/>
              <a:gd name="connsiteX482" fmla="*/ 3988128 w 7467600"/>
              <a:gd name="connsiteY482" fmla="*/ 4817267 h 6858000"/>
              <a:gd name="connsiteX483" fmla="*/ 4830582 w 7467600"/>
              <a:gd name="connsiteY483" fmla="*/ 4676000 h 6858000"/>
              <a:gd name="connsiteX484" fmla="*/ 4830100 w 7467600"/>
              <a:gd name="connsiteY484" fmla="*/ 4675554 h 6858000"/>
              <a:gd name="connsiteX485" fmla="*/ 4036318 w 7467600"/>
              <a:gd name="connsiteY485" fmla="*/ 4147013 h 6858000"/>
              <a:gd name="connsiteX486" fmla="*/ 3432098 w 7467600"/>
              <a:gd name="connsiteY486" fmla="*/ 3537312 h 6858000"/>
              <a:gd name="connsiteX487" fmla="*/ 3446761 w 7467600"/>
              <a:gd name="connsiteY487" fmla="*/ 3461278 h 6858000"/>
              <a:gd name="connsiteX488" fmla="*/ 4419733 w 7467600"/>
              <a:gd name="connsiteY488" fmla="*/ 3963555 h 6858000"/>
              <a:gd name="connsiteX489" fmla="*/ 4781371 w 7467600"/>
              <a:gd name="connsiteY489" fmla="*/ 4458604 h 6858000"/>
              <a:gd name="connsiteX490" fmla="*/ 4780440 w 7467600"/>
              <a:gd name="connsiteY490" fmla="*/ 4470290 h 6858000"/>
              <a:gd name="connsiteX491" fmla="*/ 4898954 w 7467600"/>
              <a:gd name="connsiteY491" fmla="*/ 4662092 h 6858000"/>
              <a:gd name="connsiteX492" fmla="*/ 4900699 w 7467600"/>
              <a:gd name="connsiteY492" fmla="*/ 4670867 h 6858000"/>
              <a:gd name="connsiteX493" fmla="*/ 5714511 w 7467600"/>
              <a:gd name="connsiteY493" fmla="*/ 4663483 h 6858000"/>
              <a:gd name="connsiteX494" fmla="*/ 5464793 w 7467600"/>
              <a:gd name="connsiteY494" fmla="*/ 4393556 h 6858000"/>
              <a:gd name="connsiteX495" fmla="*/ 5461897 w 7467600"/>
              <a:gd name="connsiteY495" fmla="*/ 4390879 h 6858000"/>
              <a:gd name="connsiteX496" fmla="*/ 4294126 w 7467600"/>
              <a:gd name="connsiteY496" fmla="*/ 3303048 h 6858000"/>
              <a:gd name="connsiteX497" fmla="*/ 4305321 w 7467600"/>
              <a:gd name="connsiteY497" fmla="*/ 3256953 h 6858000"/>
              <a:gd name="connsiteX498" fmla="*/ 4949299 w 7467600"/>
              <a:gd name="connsiteY498" fmla="*/ 3766336 h 6858000"/>
              <a:gd name="connsiteX499" fmla="*/ 5291452 w 7467600"/>
              <a:gd name="connsiteY499" fmla="*/ 4076801 h 6858000"/>
              <a:gd name="connsiteX500" fmla="*/ 5434998 w 7467600"/>
              <a:gd name="connsiteY500" fmla="*/ 4254100 h 6858000"/>
              <a:gd name="connsiteX501" fmla="*/ 5351015 w 7467600"/>
              <a:gd name="connsiteY501" fmla="*/ 3760989 h 6858000"/>
              <a:gd name="connsiteX502" fmla="*/ 5413780 w 7467600"/>
              <a:gd name="connsiteY502" fmla="*/ 2966265 h 6858000"/>
              <a:gd name="connsiteX503" fmla="*/ 5425627 w 7467600"/>
              <a:gd name="connsiteY503" fmla="*/ 2954192 h 6858000"/>
              <a:gd name="connsiteX504" fmla="*/ 6604735 w 7467600"/>
              <a:gd name="connsiteY504" fmla="*/ 2041381 h 6858000"/>
              <a:gd name="connsiteX505" fmla="*/ 7204487 w 7467600"/>
              <a:gd name="connsiteY505" fmla="*/ 2742112 h 6858000"/>
              <a:gd name="connsiteX506" fmla="*/ 7131592 w 7467600"/>
              <a:gd name="connsiteY506" fmla="*/ 2672096 h 6858000"/>
              <a:gd name="connsiteX507" fmla="*/ 6996344 w 7467600"/>
              <a:gd name="connsiteY507" fmla="*/ 2518310 h 6858000"/>
              <a:gd name="connsiteX508" fmla="*/ 6735495 w 7467600"/>
              <a:gd name="connsiteY508" fmla="*/ 2196890 h 6858000"/>
              <a:gd name="connsiteX509" fmla="*/ 6721901 w 7467600"/>
              <a:gd name="connsiteY509" fmla="*/ 2179274 h 6858000"/>
              <a:gd name="connsiteX510" fmla="*/ 6604735 w 7467600"/>
              <a:gd name="connsiteY510" fmla="*/ 2041381 h 6858000"/>
              <a:gd name="connsiteX511" fmla="*/ 6591670 w 7467600"/>
              <a:gd name="connsiteY511" fmla="*/ 1988277 h 6858000"/>
              <a:gd name="connsiteX512" fmla="*/ 6747349 w 7467600"/>
              <a:gd name="connsiteY512" fmla="*/ 2160069 h 6858000"/>
              <a:gd name="connsiteX513" fmla="*/ 6760943 w 7467600"/>
              <a:gd name="connsiteY513" fmla="*/ 2177686 h 6858000"/>
              <a:gd name="connsiteX514" fmla="*/ 7021065 w 7467600"/>
              <a:gd name="connsiteY514" fmla="*/ 2498102 h 6858000"/>
              <a:gd name="connsiteX515" fmla="*/ 7155223 w 7467600"/>
              <a:gd name="connsiteY515" fmla="*/ 2650386 h 6858000"/>
              <a:gd name="connsiteX516" fmla="*/ 7203167 w 7467600"/>
              <a:gd name="connsiteY516" fmla="*/ 2697288 h 6858000"/>
              <a:gd name="connsiteX517" fmla="*/ 6937703 w 7467600"/>
              <a:gd name="connsiteY517" fmla="*/ 2321981 h 6858000"/>
              <a:gd name="connsiteX518" fmla="*/ 6591670 w 7467600"/>
              <a:gd name="connsiteY518" fmla="*/ 1988277 h 6858000"/>
              <a:gd name="connsiteX519" fmla="*/ 5798671 w 7467600"/>
              <a:gd name="connsiteY519" fmla="*/ 1981601 h 6858000"/>
              <a:gd name="connsiteX520" fmla="*/ 5754709 w 7467600"/>
              <a:gd name="connsiteY520" fmla="*/ 2071454 h 6858000"/>
              <a:gd name="connsiteX521" fmla="*/ 5763044 w 7467600"/>
              <a:gd name="connsiteY521" fmla="*/ 2842206 h 6858000"/>
              <a:gd name="connsiteX522" fmla="*/ 5764974 w 7467600"/>
              <a:gd name="connsiteY522" fmla="*/ 2799609 h 6858000"/>
              <a:gd name="connsiteX523" fmla="*/ 5767665 w 7467600"/>
              <a:gd name="connsiteY523" fmla="*/ 2666409 h 6858000"/>
              <a:gd name="connsiteX524" fmla="*/ 5763055 w 7467600"/>
              <a:gd name="connsiteY524" fmla="*/ 2579705 h 6858000"/>
              <a:gd name="connsiteX525" fmla="*/ 5758079 w 7467600"/>
              <a:gd name="connsiteY525" fmla="*/ 2492508 h 6858000"/>
              <a:gd name="connsiteX526" fmla="*/ 5779325 w 7467600"/>
              <a:gd name="connsiteY526" fmla="*/ 2197069 h 6858000"/>
              <a:gd name="connsiteX527" fmla="*/ 5798671 w 7467600"/>
              <a:gd name="connsiteY527" fmla="*/ 1981601 h 6858000"/>
              <a:gd name="connsiteX528" fmla="*/ 5829202 w 7467600"/>
              <a:gd name="connsiteY528" fmla="*/ 1971679 h 6858000"/>
              <a:gd name="connsiteX529" fmla="*/ 5809558 w 7467600"/>
              <a:gd name="connsiteY529" fmla="*/ 2198043 h 6858000"/>
              <a:gd name="connsiteX530" fmla="*/ 5788653 w 7467600"/>
              <a:gd name="connsiteY530" fmla="*/ 2489430 h 6858000"/>
              <a:gd name="connsiteX531" fmla="*/ 5793439 w 7467600"/>
              <a:gd name="connsiteY531" fmla="*/ 2575235 h 6858000"/>
              <a:gd name="connsiteX532" fmla="*/ 5796837 w 7467600"/>
              <a:gd name="connsiteY532" fmla="*/ 2637633 h 6858000"/>
              <a:gd name="connsiteX533" fmla="*/ 5818614 w 7467600"/>
              <a:gd name="connsiteY533" fmla="*/ 2473055 h 6858000"/>
              <a:gd name="connsiteX534" fmla="*/ 5829202 w 7467600"/>
              <a:gd name="connsiteY534" fmla="*/ 1971679 h 6858000"/>
              <a:gd name="connsiteX535" fmla="*/ 5911389 w 7467600"/>
              <a:gd name="connsiteY535" fmla="*/ 1898371 h 6858000"/>
              <a:gd name="connsiteX536" fmla="*/ 6237627 w 7467600"/>
              <a:gd name="connsiteY536" fmla="*/ 2231921 h 6858000"/>
              <a:gd name="connsiteX537" fmla="*/ 5911389 w 7467600"/>
              <a:gd name="connsiteY537" fmla="*/ 1898371 h 6858000"/>
              <a:gd name="connsiteX538" fmla="*/ 6944437 w 7467600"/>
              <a:gd name="connsiteY538" fmla="*/ 1575402 h 6858000"/>
              <a:gd name="connsiteX539" fmla="*/ 6304730 w 7467600"/>
              <a:gd name="connsiteY539" fmla="*/ 1766654 h 6858000"/>
              <a:gd name="connsiteX540" fmla="*/ 6944437 w 7467600"/>
              <a:gd name="connsiteY540" fmla="*/ 1575402 h 6858000"/>
              <a:gd name="connsiteX541" fmla="*/ 7019523 w 7467600"/>
              <a:gd name="connsiteY541" fmla="*/ 1519450 h 6858000"/>
              <a:gd name="connsiteX542" fmla="*/ 6298091 w 7467600"/>
              <a:gd name="connsiteY542" fmla="*/ 1737122 h 6858000"/>
              <a:gd name="connsiteX543" fmla="*/ 7019523 w 7467600"/>
              <a:gd name="connsiteY543" fmla="*/ 1519450 h 6858000"/>
              <a:gd name="connsiteX544" fmla="*/ 2399523 w 7467600"/>
              <a:gd name="connsiteY544" fmla="*/ 1428234 h 6858000"/>
              <a:gd name="connsiteX545" fmla="*/ 2224982 w 7467600"/>
              <a:gd name="connsiteY545" fmla="*/ 1826201 h 6858000"/>
              <a:gd name="connsiteX546" fmla="*/ 2096099 w 7467600"/>
              <a:gd name="connsiteY546" fmla="*/ 2345900 h 6858000"/>
              <a:gd name="connsiteX547" fmla="*/ 2283317 w 7467600"/>
              <a:gd name="connsiteY547" fmla="*/ 1796925 h 6858000"/>
              <a:gd name="connsiteX548" fmla="*/ 2399523 w 7467600"/>
              <a:gd name="connsiteY548" fmla="*/ 1428234 h 6858000"/>
              <a:gd name="connsiteX549" fmla="*/ 2448558 w 7467600"/>
              <a:gd name="connsiteY549" fmla="*/ 1373435 h 6858000"/>
              <a:gd name="connsiteX550" fmla="*/ 2312521 w 7467600"/>
              <a:gd name="connsiteY550" fmla="*/ 1806140 h 6858000"/>
              <a:gd name="connsiteX551" fmla="*/ 2127533 w 7467600"/>
              <a:gd name="connsiteY551" fmla="*/ 2348380 h 6858000"/>
              <a:gd name="connsiteX552" fmla="*/ 2358080 w 7467600"/>
              <a:gd name="connsiteY552" fmla="*/ 1866134 h 6858000"/>
              <a:gd name="connsiteX553" fmla="*/ 2407436 w 7467600"/>
              <a:gd name="connsiteY553" fmla="*/ 1651070 h 6858000"/>
              <a:gd name="connsiteX554" fmla="*/ 2448558 w 7467600"/>
              <a:gd name="connsiteY554" fmla="*/ 1373435 h 6858000"/>
              <a:gd name="connsiteX555" fmla="*/ 278707 w 7467600"/>
              <a:gd name="connsiteY555" fmla="*/ 1352270 h 6858000"/>
              <a:gd name="connsiteX556" fmla="*/ 321570 w 7467600"/>
              <a:gd name="connsiteY556" fmla="*/ 1861610 h 6858000"/>
              <a:gd name="connsiteX557" fmla="*/ 294281 w 7467600"/>
              <a:gd name="connsiteY557" fmla="*/ 1440658 h 6858000"/>
              <a:gd name="connsiteX558" fmla="*/ 278707 w 7467600"/>
              <a:gd name="connsiteY558" fmla="*/ 1352270 h 6858000"/>
              <a:gd name="connsiteX559" fmla="*/ 1423821 w 7467600"/>
              <a:gd name="connsiteY559" fmla="*/ 1351958 h 6858000"/>
              <a:gd name="connsiteX560" fmla="*/ 1638521 w 7467600"/>
              <a:gd name="connsiteY560" fmla="*/ 1908470 h 6858000"/>
              <a:gd name="connsiteX561" fmla="*/ 1754199 w 7467600"/>
              <a:gd name="connsiteY561" fmla="*/ 2149284 h 6858000"/>
              <a:gd name="connsiteX562" fmla="*/ 1908359 w 7467600"/>
              <a:gd name="connsiteY562" fmla="*/ 2364988 h 6858000"/>
              <a:gd name="connsiteX563" fmla="*/ 1647661 w 7467600"/>
              <a:gd name="connsiteY563" fmla="*/ 1825945 h 6858000"/>
              <a:gd name="connsiteX564" fmla="*/ 1423821 w 7467600"/>
              <a:gd name="connsiteY564" fmla="*/ 1351958 h 6858000"/>
              <a:gd name="connsiteX565" fmla="*/ 1431890 w 7467600"/>
              <a:gd name="connsiteY565" fmla="*/ 1306475 h 6858000"/>
              <a:gd name="connsiteX566" fmla="*/ 1507597 w 7467600"/>
              <a:gd name="connsiteY566" fmla="*/ 1446132 h 6858000"/>
              <a:gd name="connsiteX567" fmla="*/ 1674586 w 7467600"/>
              <a:gd name="connsiteY567" fmla="*/ 1813832 h 6858000"/>
              <a:gd name="connsiteX568" fmla="*/ 1815950 w 7467600"/>
              <a:gd name="connsiteY568" fmla="*/ 2128564 h 6858000"/>
              <a:gd name="connsiteX569" fmla="*/ 1984242 w 7467600"/>
              <a:gd name="connsiteY569" fmla="*/ 2430829 h 6858000"/>
              <a:gd name="connsiteX570" fmla="*/ 2014023 w 7467600"/>
              <a:gd name="connsiteY570" fmla="*/ 2450995 h 6858000"/>
              <a:gd name="connsiteX571" fmla="*/ 1747337 w 7467600"/>
              <a:gd name="connsiteY571" fmla="*/ 1855264 h 6858000"/>
              <a:gd name="connsiteX572" fmla="*/ 1533749 w 7467600"/>
              <a:gd name="connsiteY572" fmla="*/ 1478656 h 6858000"/>
              <a:gd name="connsiteX573" fmla="*/ 1431890 w 7467600"/>
              <a:gd name="connsiteY573" fmla="*/ 1306475 h 6858000"/>
              <a:gd name="connsiteX574" fmla="*/ 5052692 w 7467600"/>
              <a:gd name="connsiteY574" fmla="*/ 1292994 h 6858000"/>
              <a:gd name="connsiteX575" fmla="*/ 5200661 w 7467600"/>
              <a:gd name="connsiteY575" fmla="*/ 1635186 h 6858000"/>
              <a:gd name="connsiteX576" fmla="*/ 5297138 w 7467600"/>
              <a:gd name="connsiteY576" fmla="*/ 1906351 h 6858000"/>
              <a:gd name="connsiteX577" fmla="*/ 5052692 w 7467600"/>
              <a:gd name="connsiteY577" fmla="*/ 1292994 h 6858000"/>
              <a:gd name="connsiteX578" fmla="*/ 5009948 w 7467600"/>
              <a:gd name="connsiteY578" fmla="*/ 1273619 h 6858000"/>
              <a:gd name="connsiteX579" fmla="*/ 5121777 w 7467600"/>
              <a:gd name="connsiteY579" fmla="*/ 1654213 h 6858000"/>
              <a:gd name="connsiteX580" fmla="*/ 5293545 w 7467600"/>
              <a:gd name="connsiteY580" fmla="*/ 2072247 h 6858000"/>
              <a:gd name="connsiteX581" fmla="*/ 5294042 w 7467600"/>
              <a:gd name="connsiteY581" fmla="*/ 2065019 h 6858000"/>
              <a:gd name="connsiteX582" fmla="*/ 5171936 w 7467600"/>
              <a:gd name="connsiteY582" fmla="*/ 1647613 h 6858000"/>
              <a:gd name="connsiteX583" fmla="*/ 5009948 w 7467600"/>
              <a:gd name="connsiteY583" fmla="*/ 1273619 h 6858000"/>
              <a:gd name="connsiteX584" fmla="*/ 655236 w 7467600"/>
              <a:gd name="connsiteY584" fmla="*/ 1268632 h 6858000"/>
              <a:gd name="connsiteX585" fmla="*/ 839521 w 7467600"/>
              <a:gd name="connsiteY585" fmla="*/ 1685315 h 6858000"/>
              <a:gd name="connsiteX586" fmla="*/ 1109416 w 7467600"/>
              <a:gd name="connsiteY586" fmla="*/ 2061663 h 6858000"/>
              <a:gd name="connsiteX587" fmla="*/ 1298300 w 7467600"/>
              <a:gd name="connsiteY587" fmla="*/ 2247742 h 6858000"/>
              <a:gd name="connsiteX588" fmla="*/ 1125871 w 7467600"/>
              <a:gd name="connsiteY588" fmla="*/ 1989513 h 6858000"/>
              <a:gd name="connsiteX589" fmla="*/ 981574 w 7467600"/>
              <a:gd name="connsiteY589" fmla="*/ 1783157 h 6858000"/>
              <a:gd name="connsiteX590" fmla="*/ 922198 w 7467600"/>
              <a:gd name="connsiteY590" fmla="*/ 1677437 h 6858000"/>
              <a:gd name="connsiteX591" fmla="*/ 869293 w 7467600"/>
              <a:gd name="connsiteY591" fmla="*/ 1583214 h 6858000"/>
              <a:gd name="connsiteX592" fmla="*/ 751431 w 7467600"/>
              <a:gd name="connsiteY592" fmla="*/ 1405731 h 6858000"/>
              <a:gd name="connsiteX593" fmla="*/ 655236 w 7467600"/>
              <a:gd name="connsiteY593" fmla="*/ 1268632 h 6858000"/>
              <a:gd name="connsiteX594" fmla="*/ 6516292 w 7467600"/>
              <a:gd name="connsiteY594" fmla="*/ 1263064 h 6858000"/>
              <a:gd name="connsiteX595" fmla="*/ 5736320 w 7467600"/>
              <a:gd name="connsiteY595" fmla="*/ 1501803 h 6858000"/>
              <a:gd name="connsiteX596" fmla="*/ 6516292 w 7467600"/>
              <a:gd name="connsiteY596" fmla="*/ 1263064 h 6858000"/>
              <a:gd name="connsiteX597" fmla="*/ 291466 w 7467600"/>
              <a:gd name="connsiteY597" fmla="*/ 1250369 h 6858000"/>
              <a:gd name="connsiteX598" fmla="*/ 323180 w 7467600"/>
              <a:gd name="connsiteY598" fmla="*/ 1435283 h 6858000"/>
              <a:gd name="connsiteX599" fmla="*/ 349381 w 7467600"/>
              <a:gd name="connsiteY599" fmla="*/ 1875041 h 6858000"/>
              <a:gd name="connsiteX600" fmla="*/ 374363 w 7467600"/>
              <a:gd name="connsiteY600" fmla="*/ 1506494 h 6858000"/>
              <a:gd name="connsiteX601" fmla="*/ 302168 w 7467600"/>
              <a:gd name="connsiteY601" fmla="*/ 1274495 h 6858000"/>
              <a:gd name="connsiteX602" fmla="*/ 291466 w 7467600"/>
              <a:gd name="connsiteY602" fmla="*/ 1250369 h 6858000"/>
              <a:gd name="connsiteX603" fmla="*/ 678222 w 7467600"/>
              <a:gd name="connsiteY603" fmla="*/ 1248670 h 6858000"/>
              <a:gd name="connsiteX604" fmla="*/ 775536 w 7467600"/>
              <a:gd name="connsiteY604" fmla="*/ 1388015 h 6858000"/>
              <a:gd name="connsiteX605" fmla="*/ 894529 w 7467600"/>
              <a:gd name="connsiteY605" fmla="*/ 1567739 h 6858000"/>
              <a:gd name="connsiteX606" fmla="*/ 948000 w 7467600"/>
              <a:gd name="connsiteY606" fmla="*/ 1663088 h 6858000"/>
              <a:gd name="connsiteX607" fmla="*/ 1006812 w 7467600"/>
              <a:gd name="connsiteY607" fmla="*/ 1767683 h 6858000"/>
              <a:gd name="connsiteX608" fmla="*/ 1149133 w 7467600"/>
              <a:gd name="connsiteY608" fmla="*/ 1971513 h 6858000"/>
              <a:gd name="connsiteX609" fmla="*/ 1333952 w 7467600"/>
              <a:gd name="connsiteY609" fmla="*/ 2251620 h 6858000"/>
              <a:gd name="connsiteX610" fmla="*/ 1337329 w 7467600"/>
              <a:gd name="connsiteY610" fmla="*/ 2258350 h 6858000"/>
              <a:gd name="connsiteX611" fmla="*/ 1014726 w 7467600"/>
              <a:gd name="connsiteY611" fmla="*/ 1615556 h 6858000"/>
              <a:gd name="connsiteX612" fmla="*/ 678222 w 7467600"/>
              <a:gd name="connsiteY612" fmla="*/ 1248670 h 6858000"/>
              <a:gd name="connsiteX613" fmla="*/ 6691602 w 7467600"/>
              <a:gd name="connsiteY613" fmla="*/ 1140573 h 6858000"/>
              <a:gd name="connsiteX614" fmla="*/ 6571100 w 7467600"/>
              <a:gd name="connsiteY614" fmla="*/ 1183662 h 6858000"/>
              <a:gd name="connsiteX615" fmla="*/ 6241687 w 7467600"/>
              <a:gd name="connsiteY615" fmla="*/ 1257600 h 6858000"/>
              <a:gd name="connsiteX616" fmla="*/ 5693009 w 7467600"/>
              <a:gd name="connsiteY616" fmla="*/ 1478256 h 6858000"/>
              <a:gd name="connsiteX617" fmla="*/ 6548420 w 7467600"/>
              <a:gd name="connsiteY617" fmla="*/ 1214599 h 6858000"/>
              <a:gd name="connsiteX618" fmla="*/ 6605473 w 7467600"/>
              <a:gd name="connsiteY618" fmla="*/ 1184686 h 6858000"/>
              <a:gd name="connsiteX619" fmla="*/ 6691602 w 7467600"/>
              <a:gd name="connsiteY619" fmla="*/ 1140573 h 6858000"/>
              <a:gd name="connsiteX620" fmla="*/ 4002475 w 7467600"/>
              <a:gd name="connsiteY620" fmla="*/ 1037802 h 6858000"/>
              <a:gd name="connsiteX621" fmla="*/ 4000324 w 7467600"/>
              <a:gd name="connsiteY621" fmla="*/ 1039362 h 6858000"/>
              <a:gd name="connsiteX622" fmla="*/ 4002862 w 7467600"/>
              <a:gd name="connsiteY622" fmla="*/ 1042866 h 6858000"/>
              <a:gd name="connsiteX623" fmla="*/ 4002475 w 7467600"/>
              <a:gd name="connsiteY623" fmla="*/ 1037802 h 6858000"/>
              <a:gd name="connsiteX624" fmla="*/ 506322 w 7467600"/>
              <a:gd name="connsiteY624" fmla="*/ 1020997 h 6858000"/>
              <a:gd name="connsiteX625" fmla="*/ 533068 w 7467600"/>
              <a:gd name="connsiteY625" fmla="*/ 1029409 h 6858000"/>
              <a:gd name="connsiteX626" fmla="*/ 1232525 w 7467600"/>
              <a:gd name="connsiteY626" fmla="*/ 1804675 h 6858000"/>
              <a:gd name="connsiteX627" fmla="*/ 1388858 w 7467600"/>
              <a:gd name="connsiteY627" fmla="*/ 2368011 h 6858000"/>
              <a:gd name="connsiteX628" fmla="*/ 1384098 w 7467600"/>
              <a:gd name="connsiteY628" fmla="*/ 2378125 h 6858000"/>
              <a:gd name="connsiteX629" fmla="*/ 1425393 w 7467600"/>
              <a:gd name="connsiteY629" fmla="*/ 2589124 h 6858000"/>
              <a:gd name="connsiteX630" fmla="*/ 1424001 w 7467600"/>
              <a:gd name="connsiteY630" fmla="*/ 2597541 h 6858000"/>
              <a:gd name="connsiteX631" fmla="*/ 2152729 w 7467600"/>
              <a:gd name="connsiteY631" fmla="*/ 2864487 h 6858000"/>
              <a:gd name="connsiteX632" fmla="*/ 2020609 w 7467600"/>
              <a:gd name="connsiteY632" fmla="*/ 2539671 h 6858000"/>
              <a:gd name="connsiteX633" fmla="*/ 2018920 w 7467600"/>
              <a:gd name="connsiteY633" fmla="*/ 2536309 h 6858000"/>
              <a:gd name="connsiteX634" fmla="*/ 1342441 w 7467600"/>
              <a:gd name="connsiteY634" fmla="*/ 1173017 h 6858000"/>
              <a:gd name="connsiteX635" fmla="*/ 1367925 w 7467600"/>
              <a:gd name="connsiteY635" fmla="*/ 1135648 h 6858000"/>
              <a:gd name="connsiteX636" fmla="*/ 1771401 w 7467600"/>
              <a:gd name="connsiteY636" fmla="*/ 1806673 h 6858000"/>
              <a:gd name="connsiteX637" fmla="*/ 1972385 w 7467600"/>
              <a:gd name="connsiteY637" fmla="*/ 2198735 h 6858000"/>
              <a:gd name="connsiteX638" fmla="*/ 2040892 w 7467600"/>
              <a:gd name="connsiteY638" fmla="*/ 2405205 h 6858000"/>
              <a:gd name="connsiteX639" fmla="*/ 2131689 w 7467600"/>
              <a:gd name="connsiteY639" fmla="*/ 1936926 h 6858000"/>
              <a:gd name="connsiteX640" fmla="*/ 2454820 w 7467600"/>
              <a:gd name="connsiteY640" fmla="*/ 1248808 h 6858000"/>
              <a:gd name="connsiteX641" fmla="*/ 2492512 w 7467600"/>
              <a:gd name="connsiteY641" fmla="*/ 1302920 h 6858000"/>
              <a:gd name="connsiteX642" fmla="*/ 2081216 w 7467600"/>
              <a:gd name="connsiteY642" fmla="*/ 2527513 h 6858000"/>
              <a:gd name="connsiteX643" fmla="*/ 2081211 w 7467600"/>
              <a:gd name="connsiteY643" fmla="*/ 2528916 h 6858000"/>
              <a:gd name="connsiteX644" fmla="*/ 2199067 w 7467600"/>
              <a:gd name="connsiteY644" fmla="*/ 2884061 h 6858000"/>
              <a:gd name="connsiteX645" fmla="*/ 3192586 w 7467600"/>
              <a:gd name="connsiteY645" fmla="*/ 3411496 h 6858000"/>
              <a:gd name="connsiteX646" fmla="*/ 3182620 w 7467600"/>
              <a:gd name="connsiteY646" fmla="*/ 3483279 h 6858000"/>
              <a:gd name="connsiteX647" fmla="*/ 2435119 w 7467600"/>
              <a:gd name="connsiteY647" fmla="*/ 3080173 h 6858000"/>
              <a:gd name="connsiteX648" fmla="*/ 2410152 w 7467600"/>
              <a:gd name="connsiteY648" fmla="*/ 3063751 h 6858000"/>
              <a:gd name="connsiteX649" fmla="*/ 2408099 w 7467600"/>
              <a:gd name="connsiteY649" fmla="*/ 3064403 h 6858000"/>
              <a:gd name="connsiteX650" fmla="*/ 2407218 w 7467600"/>
              <a:gd name="connsiteY650" fmla="*/ 3070324 h 6858000"/>
              <a:gd name="connsiteX651" fmla="*/ 2380138 w 7467600"/>
              <a:gd name="connsiteY651" fmla="*/ 3099341 h 6858000"/>
              <a:gd name="connsiteX652" fmla="*/ 1765923 w 7467600"/>
              <a:gd name="connsiteY652" fmla="*/ 3581043 h 6858000"/>
              <a:gd name="connsiteX653" fmla="*/ 1702258 w 7467600"/>
              <a:gd name="connsiteY653" fmla="*/ 3612286 h 6858000"/>
              <a:gd name="connsiteX654" fmla="*/ 1538370 w 7467600"/>
              <a:gd name="connsiteY654" fmla="*/ 3811804 h 6858000"/>
              <a:gd name="connsiteX655" fmla="*/ 542867 w 7467600"/>
              <a:gd name="connsiteY655" fmla="*/ 4944092 h 6858000"/>
              <a:gd name="connsiteX656" fmla="*/ 515800 w 7467600"/>
              <a:gd name="connsiteY656" fmla="*/ 4862180 h 6858000"/>
              <a:gd name="connsiteX657" fmla="*/ 909145 w 7467600"/>
              <a:gd name="connsiteY657" fmla="*/ 4199225 h 6858000"/>
              <a:gd name="connsiteX658" fmla="*/ 1214067 w 7467600"/>
              <a:gd name="connsiteY658" fmla="*/ 3908561 h 6858000"/>
              <a:gd name="connsiteX659" fmla="*/ 640967 w 7467600"/>
              <a:gd name="connsiteY659" fmla="*/ 4105601 h 6858000"/>
              <a:gd name="connsiteX660" fmla="*/ 112563 w 7467600"/>
              <a:gd name="connsiteY660" fmla="*/ 4396952 h 6858000"/>
              <a:gd name="connsiteX661" fmla="*/ 0 w 7467600"/>
              <a:gd name="connsiteY661" fmla="*/ 4466006 h 6858000"/>
              <a:gd name="connsiteX662" fmla="*/ 0 w 7467600"/>
              <a:gd name="connsiteY662" fmla="*/ 4233763 h 6858000"/>
              <a:gd name="connsiteX663" fmla="*/ 36881 w 7467600"/>
              <a:gd name="connsiteY663" fmla="*/ 4200118 h 6858000"/>
              <a:gd name="connsiteX664" fmla="*/ 910534 w 7467600"/>
              <a:gd name="connsiteY664" fmla="*/ 3629753 h 6858000"/>
              <a:gd name="connsiteX665" fmla="*/ 1578717 w 7467600"/>
              <a:gd name="connsiteY665" fmla="*/ 3575982 h 6858000"/>
              <a:gd name="connsiteX666" fmla="*/ 2338780 w 7467600"/>
              <a:gd name="connsiteY666" fmla="*/ 3033725 h 6858000"/>
              <a:gd name="connsiteX667" fmla="*/ 1807991 w 7467600"/>
              <a:gd name="connsiteY667" fmla="*/ 2807184 h 6858000"/>
              <a:gd name="connsiteX668" fmla="*/ 1416358 w 7467600"/>
              <a:gd name="connsiteY668" fmla="*/ 3112571 h 6858000"/>
              <a:gd name="connsiteX669" fmla="*/ 939066 w 7467600"/>
              <a:gd name="connsiteY669" fmla="*/ 3378798 h 6858000"/>
              <a:gd name="connsiteX670" fmla="*/ 115099 w 7467600"/>
              <a:gd name="connsiteY670" fmla="*/ 3607650 h 6858000"/>
              <a:gd name="connsiteX671" fmla="*/ 97284 w 7467600"/>
              <a:gd name="connsiteY671" fmla="*/ 3520393 h 6858000"/>
              <a:gd name="connsiteX672" fmla="*/ 922050 w 7467600"/>
              <a:gd name="connsiteY672" fmla="*/ 3074867 h 6858000"/>
              <a:gd name="connsiteX673" fmla="*/ 1405265 w 7467600"/>
              <a:gd name="connsiteY673" fmla="*/ 3016319 h 6858000"/>
              <a:gd name="connsiteX674" fmla="*/ 1407512 w 7467600"/>
              <a:gd name="connsiteY674" fmla="*/ 3018001 h 6858000"/>
              <a:gd name="connsiteX675" fmla="*/ 1726266 w 7467600"/>
              <a:gd name="connsiteY675" fmla="*/ 2777274 h 6858000"/>
              <a:gd name="connsiteX676" fmla="*/ 625390 w 7467600"/>
              <a:gd name="connsiteY676" fmla="*/ 2514541 h 6858000"/>
              <a:gd name="connsiteX677" fmla="*/ 619799 w 7467600"/>
              <a:gd name="connsiteY677" fmla="*/ 2527180 h 6858000"/>
              <a:gd name="connsiteX678" fmla="*/ 310030 w 7467600"/>
              <a:gd name="connsiteY678" fmla="*/ 2771818 h 6858000"/>
              <a:gd name="connsiteX679" fmla="*/ 173877 w 7467600"/>
              <a:gd name="connsiteY679" fmla="*/ 2937056 h 6858000"/>
              <a:gd name="connsiteX680" fmla="*/ 77889 w 7467600"/>
              <a:gd name="connsiteY680" fmla="*/ 3138440 h 6858000"/>
              <a:gd name="connsiteX681" fmla="*/ 0 w 7467600"/>
              <a:gd name="connsiteY681" fmla="*/ 3271395 h 6858000"/>
              <a:gd name="connsiteX682" fmla="*/ 0 w 7467600"/>
              <a:gd name="connsiteY682" fmla="*/ 3153002 h 6858000"/>
              <a:gd name="connsiteX683" fmla="*/ 2386 w 7467600"/>
              <a:gd name="connsiteY683" fmla="*/ 3149203 h 6858000"/>
              <a:gd name="connsiteX684" fmla="*/ 89753 w 7467600"/>
              <a:gd name="connsiteY684" fmla="*/ 2987702 h 6858000"/>
              <a:gd name="connsiteX685" fmla="*/ 76869 w 7467600"/>
              <a:gd name="connsiteY685" fmla="*/ 3005404 h 6858000"/>
              <a:gd name="connsiteX686" fmla="*/ 32049 w 7467600"/>
              <a:gd name="connsiteY686" fmla="*/ 3065814 h 6858000"/>
              <a:gd name="connsiteX687" fmla="*/ 0 w 7467600"/>
              <a:gd name="connsiteY687" fmla="*/ 3108744 h 6858000"/>
              <a:gd name="connsiteX688" fmla="*/ 0 w 7467600"/>
              <a:gd name="connsiteY688" fmla="*/ 3058059 h 6858000"/>
              <a:gd name="connsiteX689" fmla="*/ 7610 w 7467600"/>
              <a:gd name="connsiteY689" fmla="*/ 3047889 h 6858000"/>
              <a:gd name="connsiteX690" fmla="*/ 52419 w 7467600"/>
              <a:gd name="connsiteY690" fmla="*/ 2987479 h 6858000"/>
              <a:gd name="connsiteX691" fmla="*/ 59142 w 7467600"/>
              <a:gd name="connsiteY691" fmla="*/ 2978488 h 6858000"/>
              <a:gd name="connsiteX692" fmla="*/ 0 w 7467600"/>
              <a:gd name="connsiteY692" fmla="*/ 3015334 h 6858000"/>
              <a:gd name="connsiteX693" fmla="*/ 0 w 7467600"/>
              <a:gd name="connsiteY693" fmla="*/ 2914286 h 6858000"/>
              <a:gd name="connsiteX694" fmla="*/ 36383 w 7467600"/>
              <a:gd name="connsiteY694" fmla="*/ 2901128 h 6858000"/>
              <a:gd name="connsiteX695" fmla="*/ 156329 w 7467600"/>
              <a:gd name="connsiteY695" fmla="*/ 2840533 h 6858000"/>
              <a:gd name="connsiteX696" fmla="*/ 358355 w 7467600"/>
              <a:gd name="connsiteY696" fmla="*/ 2620471 h 6858000"/>
              <a:gd name="connsiteX697" fmla="*/ 510577 w 7467600"/>
              <a:gd name="connsiteY697" fmla="*/ 2501244 h 6858000"/>
              <a:gd name="connsiteX698" fmla="*/ 211967 w 7467600"/>
              <a:gd name="connsiteY698" fmla="*/ 2479171 h 6858000"/>
              <a:gd name="connsiteX699" fmla="*/ 0 w 7467600"/>
              <a:gd name="connsiteY699" fmla="*/ 2476398 h 6858000"/>
              <a:gd name="connsiteX700" fmla="*/ 0 w 7467600"/>
              <a:gd name="connsiteY700" fmla="*/ 2389189 h 6858000"/>
              <a:gd name="connsiteX701" fmla="*/ 103062 w 7467600"/>
              <a:gd name="connsiteY701" fmla="*/ 2389518 h 6858000"/>
              <a:gd name="connsiteX702" fmla="*/ 510734 w 7467600"/>
              <a:gd name="connsiteY702" fmla="*/ 2416201 h 6858000"/>
              <a:gd name="connsiteX703" fmla="*/ 279257 w 7467600"/>
              <a:gd name="connsiteY703" fmla="*/ 2092102 h 6858000"/>
              <a:gd name="connsiteX704" fmla="*/ 65265 w 7467600"/>
              <a:gd name="connsiteY704" fmla="*/ 2006049 h 6858000"/>
              <a:gd name="connsiteX705" fmla="*/ 0 w 7467600"/>
              <a:gd name="connsiteY705" fmla="*/ 1982532 h 6858000"/>
              <a:gd name="connsiteX706" fmla="*/ 0 w 7467600"/>
              <a:gd name="connsiteY706" fmla="*/ 1912789 h 6858000"/>
              <a:gd name="connsiteX707" fmla="*/ 97460 w 7467600"/>
              <a:gd name="connsiteY707" fmla="*/ 1953725 h 6858000"/>
              <a:gd name="connsiteX708" fmla="*/ 221272 w 7467600"/>
              <a:gd name="connsiteY708" fmla="*/ 1980766 h 6858000"/>
              <a:gd name="connsiteX709" fmla="*/ 116765 w 7467600"/>
              <a:gd name="connsiteY709" fmla="*/ 1911033 h 6858000"/>
              <a:gd name="connsiteX710" fmla="*/ 16405 w 7467600"/>
              <a:gd name="connsiteY710" fmla="*/ 1803412 h 6858000"/>
              <a:gd name="connsiteX711" fmla="*/ 0 w 7467600"/>
              <a:gd name="connsiteY711" fmla="*/ 1784777 h 6858000"/>
              <a:gd name="connsiteX712" fmla="*/ 0 w 7467600"/>
              <a:gd name="connsiteY712" fmla="*/ 1740082 h 6858000"/>
              <a:gd name="connsiteX713" fmla="*/ 39394 w 7467600"/>
              <a:gd name="connsiteY713" fmla="*/ 1784856 h 6858000"/>
              <a:gd name="connsiteX714" fmla="*/ 135813 w 7467600"/>
              <a:gd name="connsiteY714" fmla="*/ 1888838 h 6858000"/>
              <a:gd name="connsiteX715" fmla="*/ 242575 w 7467600"/>
              <a:gd name="connsiteY715" fmla="*/ 1958841 h 6858000"/>
              <a:gd name="connsiteX716" fmla="*/ 82197 w 7467600"/>
              <a:gd name="connsiteY716" fmla="*/ 1754826 h 6858000"/>
              <a:gd name="connsiteX717" fmla="*/ 0 w 7467600"/>
              <a:gd name="connsiteY717" fmla="*/ 1679650 h 6858000"/>
              <a:gd name="connsiteX718" fmla="*/ 0 w 7467600"/>
              <a:gd name="connsiteY718" fmla="*/ 1602463 h 6858000"/>
              <a:gd name="connsiteX719" fmla="*/ 84689 w 7467600"/>
              <a:gd name="connsiteY719" fmla="*/ 1677442 h 6858000"/>
              <a:gd name="connsiteX720" fmla="*/ 298437 w 7467600"/>
              <a:gd name="connsiteY720" fmla="*/ 1968019 h 6858000"/>
              <a:gd name="connsiteX721" fmla="*/ 227269 w 7467600"/>
              <a:gd name="connsiteY721" fmla="*/ 1114064 h 6858000"/>
              <a:gd name="connsiteX722" fmla="*/ 248003 w 7467600"/>
              <a:gd name="connsiteY722" fmla="*/ 1089613 h 6858000"/>
              <a:gd name="connsiteX723" fmla="*/ 427020 w 7467600"/>
              <a:gd name="connsiteY723" fmla="*/ 1619803 h 6858000"/>
              <a:gd name="connsiteX724" fmla="*/ 340345 w 7467600"/>
              <a:gd name="connsiteY724" fmla="*/ 2027739 h 6858000"/>
              <a:gd name="connsiteX725" fmla="*/ 360865 w 7467600"/>
              <a:gd name="connsiteY725" fmla="*/ 2044827 h 6858000"/>
              <a:gd name="connsiteX726" fmla="*/ 560414 w 7467600"/>
              <a:gd name="connsiteY726" fmla="*/ 2421457 h 6858000"/>
              <a:gd name="connsiteX727" fmla="*/ 1359703 w 7467600"/>
              <a:gd name="connsiteY727" fmla="*/ 2578554 h 6858000"/>
              <a:gd name="connsiteX728" fmla="*/ 1359422 w 7467600"/>
              <a:gd name="connsiteY728" fmla="*/ 2577994 h 6858000"/>
              <a:gd name="connsiteX729" fmla="*/ 828701 w 7467600"/>
              <a:gd name="connsiteY729" fmla="*/ 1839520 h 6858000"/>
              <a:gd name="connsiteX730" fmla="*/ 494427 w 7467600"/>
              <a:gd name="connsiteY730" fmla="*/ 1092333 h 6858000"/>
              <a:gd name="connsiteX731" fmla="*/ 506322 w 7467600"/>
              <a:gd name="connsiteY731" fmla="*/ 1020997 h 6858000"/>
              <a:gd name="connsiteX732" fmla="*/ 4570198 w 7467600"/>
              <a:gd name="connsiteY732" fmla="*/ 978081 h 6858000"/>
              <a:gd name="connsiteX733" fmla="*/ 4523691 w 7467600"/>
              <a:gd name="connsiteY733" fmla="*/ 1127776 h 6858000"/>
              <a:gd name="connsiteX734" fmla="*/ 4509875 w 7467600"/>
              <a:gd name="connsiteY734" fmla="*/ 1167552 h 6858000"/>
              <a:gd name="connsiteX735" fmla="*/ 4478168 w 7467600"/>
              <a:gd name="connsiteY735" fmla="*/ 1260735 h 6858000"/>
              <a:gd name="connsiteX736" fmla="*/ 4409309 w 7467600"/>
              <a:gd name="connsiteY736" fmla="*/ 1666996 h 6858000"/>
              <a:gd name="connsiteX737" fmla="*/ 4370031 w 7467600"/>
              <a:gd name="connsiteY737" fmla="*/ 1955666 h 6858000"/>
              <a:gd name="connsiteX738" fmla="*/ 4570198 w 7467600"/>
              <a:gd name="connsiteY738" fmla="*/ 978081 h 6858000"/>
              <a:gd name="connsiteX739" fmla="*/ 4557898 w 7467600"/>
              <a:gd name="connsiteY739" fmla="*/ 900011 h 6858000"/>
              <a:gd name="connsiteX740" fmla="*/ 4344840 w 7467600"/>
              <a:gd name="connsiteY740" fmla="*/ 1922038 h 6858000"/>
              <a:gd name="connsiteX741" fmla="*/ 4378710 w 7467600"/>
              <a:gd name="connsiteY741" fmla="*/ 1665516 h 6858000"/>
              <a:gd name="connsiteX742" fmla="*/ 4448798 w 7467600"/>
              <a:gd name="connsiteY742" fmla="*/ 1253024 h 6858000"/>
              <a:gd name="connsiteX743" fmla="*/ 4480315 w 7467600"/>
              <a:gd name="connsiteY743" fmla="*/ 1158454 h 6858000"/>
              <a:gd name="connsiteX744" fmla="*/ 4494133 w 7467600"/>
              <a:gd name="connsiteY744" fmla="*/ 1118676 h 6858000"/>
              <a:gd name="connsiteX745" fmla="*/ 4557898 w 7467600"/>
              <a:gd name="connsiteY745" fmla="*/ 900011 h 6858000"/>
              <a:gd name="connsiteX746" fmla="*/ 5870151 w 7467600"/>
              <a:gd name="connsiteY746" fmla="*/ 898890 h 6858000"/>
              <a:gd name="connsiteX747" fmla="*/ 5861335 w 7467600"/>
              <a:gd name="connsiteY747" fmla="*/ 899177 h 6858000"/>
              <a:gd name="connsiteX748" fmla="*/ 5843702 w 7467600"/>
              <a:gd name="connsiteY748" fmla="*/ 899748 h 6858000"/>
              <a:gd name="connsiteX749" fmla="*/ 5651107 w 7467600"/>
              <a:gd name="connsiteY749" fmla="*/ 920306 h 6858000"/>
              <a:gd name="connsiteX750" fmla="*/ 5459407 w 7467600"/>
              <a:gd name="connsiteY750" fmla="*/ 940975 h 6858000"/>
              <a:gd name="connsiteX751" fmla="*/ 5374846 w 7467600"/>
              <a:gd name="connsiteY751" fmla="*/ 941988 h 6858000"/>
              <a:gd name="connsiteX752" fmla="*/ 5256105 w 7467600"/>
              <a:gd name="connsiteY752" fmla="*/ 945632 h 6858000"/>
              <a:gd name="connsiteX753" fmla="*/ 5107071 w 7467600"/>
              <a:gd name="connsiteY753" fmla="*/ 969720 h 6858000"/>
              <a:gd name="connsiteX754" fmla="*/ 4998681 w 7467600"/>
              <a:gd name="connsiteY754" fmla="*/ 988771 h 6858000"/>
              <a:gd name="connsiteX755" fmla="*/ 5870151 w 7467600"/>
              <a:gd name="connsiteY755" fmla="*/ 898890 h 6858000"/>
              <a:gd name="connsiteX756" fmla="*/ 5504425 w 7467600"/>
              <a:gd name="connsiteY756" fmla="*/ 848067 h 6858000"/>
              <a:gd name="connsiteX757" fmla="*/ 4968849 w 7467600"/>
              <a:gd name="connsiteY757" fmla="*/ 962318 h 6858000"/>
              <a:gd name="connsiteX758" fmla="*/ 5104039 w 7467600"/>
              <a:gd name="connsiteY758" fmla="*/ 940634 h 6858000"/>
              <a:gd name="connsiteX759" fmla="*/ 5256311 w 7467600"/>
              <a:gd name="connsiteY759" fmla="*/ 916490 h 6858000"/>
              <a:gd name="connsiteX760" fmla="*/ 5377381 w 7467600"/>
              <a:gd name="connsiteY760" fmla="*/ 912671 h 6858000"/>
              <a:gd name="connsiteX761" fmla="*/ 5460148 w 7467600"/>
              <a:gd name="connsiteY761" fmla="*/ 911442 h 6858000"/>
              <a:gd name="connsiteX762" fmla="*/ 5648971 w 7467600"/>
              <a:gd name="connsiteY762" fmla="*/ 891331 h 6858000"/>
              <a:gd name="connsiteX763" fmla="*/ 5844807 w 7467600"/>
              <a:gd name="connsiteY763" fmla="*/ 870718 h 6858000"/>
              <a:gd name="connsiteX764" fmla="*/ 5862975 w 7467600"/>
              <a:gd name="connsiteY764" fmla="*/ 869756 h 6858000"/>
              <a:gd name="connsiteX765" fmla="*/ 5920887 w 7467600"/>
              <a:gd name="connsiteY765" fmla="*/ 865929 h 6858000"/>
              <a:gd name="connsiteX766" fmla="*/ 5504425 w 7467600"/>
              <a:gd name="connsiteY766" fmla="*/ 848067 h 6858000"/>
              <a:gd name="connsiteX767" fmla="*/ 3607114 w 7467600"/>
              <a:gd name="connsiteY767" fmla="*/ 467441 h 6858000"/>
              <a:gd name="connsiteX768" fmla="*/ 3296242 w 7467600"/>
              <a:gd name="connsiteY768" fmla="*/ 807991 h 6858000"/>
              <a:gd name="connsiteX769" fmla="*/ 3174674 w 7467600"/>
              <a:gd name="connsiteY769" fmla="*/ 919759 h 6858000"/>
              <a:gd name="connsiteX770" fmla="*/ 3042978 w 7467600"/>
              <a:gd name="connsiteY770" fmla="*/ 1054894 h 6858000"/>
              <a:gd name="connsiteX771" fmla="*/ 2968914 w 7467600"/>
              <a:gd name="connsiteY771" fmla="*/ 1133756 h 6858000"/>
              <a:gd name="connsiteX772" fmla="*/ 3103823 w 7467600"/>
              <a:gd name="connsiteY772" fmla="*/ 1026814 h 6858000"/>
              <a:gd name="connsiteX773" fmla="*/ 3607114 w 7467600"/>
              <a:gd name="connsiteY773" fmla="*/ 467441 h 6858000"/>
              <a:gd name="connsiteX774" fmla="*/ 3744487 w 7467600"/>
              <a:gd name="connsiteY774" fmla="*/ 383136 h 6858000"/>
              <a:gd name="connsiteX775" fmla="*/ 3970213 w 7467600"/>
              <a:gd name="connsiteY775" fmla="*/ 995559 h 6858000"/>
              <a:gd name="connsiteX776" fmla="*/ 3744487 w 7467600"/>
              <a:gd name="connsiteY776" fmla="*/ 383136 h 6858000"/>
              <a:gd name="connsiteX777" fmla="*/ 3624562 w 7467600"/>
              <a:gd name="connsiteY777" fmla="*/ 367041 h 6858000"/>
              <a:gd name="connsiteX778" fmla="*/ 3489712 w 7467600"/>
              <a:gd name="connsiteY778" fmla="*/ 485386 h 6858000"/>
              <a:gd name="connsiteX779" fmla="*/ 3182994 w 7467600"/>
              <a:gd name="connsiteY779" fmla="*/ 828265 h 6858000"/>
              <a:gd name="connsiteX780" fmla="*/ 2892114 w 7467600"/>
              <a:gd name="connsiteY780" fmla="*/ 1172635 h 6858000"/>
              <a:gd name="connsiteX781" fmla="*/ 3021459 w 7467600"/>
              <a:gd name="connsiteY781" fmla="*/ 1035385 h 6858000"/>
              <a:gd name="connsiteX782" fmla="*/ 3153873 w 7467600"/>
              <a:gd name="connsiteY782" fmla="*/ 898971 h 6858000"/>
              <a:gd name="connsiteX783" fmla="*/ 3276511 w 7467600"/>
              <a:gd name="connsiteY783" fmla="*/ 786423 h 6858000"/>
              <a:gd name="connsiteX784" fmla="*/ 3584154 w 7467600"/>
              <a:gd name="connsiteY784" fmla="*/ 448218 h 6858000"/>
              <a:gd name="connsiteX785" fmla="*/ 3624562 w 7467600"/>
              <a:gd name="connsiteY785" fmla="*/ 367041 h 6858000"/>
              <a:gd name="connsiteX786" fmla="*/ 3766672 w 7467600"/>
              <a:gd name="connsiteY786" fmla="*/ 359429 h 6858000"/>
              <a:gd name="connsiteX787" fmla="*/ 3996338 w 7467600"/>
              <a:gd name="connsiteY787" fmla="*/ 968237 h 6858000"/>
              <a:gd name="connsiteX788" fmla="*/ 3766672 w 7467600"/>
              <a:gd name="connsiteY788" fmla="*/ 359429 h 6858000"/>
              <a:gd name="connsiteX789" fmla="*/ 5805386 w 7467600"/>
              <a:gd name="connsiteY789" fmla="*/ 239240 h 6858000"/>
              <a:gd name="connsiteX790" fmla="*/ 5736947 w 7467600"/>
              <a:gd name="connsiteY790" fmla="*/ 261367 h 6858000"/>
              <a:gd name="connsiteX791" fmla="*/ 5427012 w 7467600"/>
              <a:gd name="connsiteY791" fmla="*/ 311272 h 6858000"/>
              <a:gd name="connsiteX792" fmla="*/ 5147818 w 7467600"/>
              <a:gd name="connsiteY792" fmla="*/ 322112 h 6858000"/>
              <a:gd name="connsiteX793" fmla="*/ 5060854 w 7467600"/>
              <a:gd name="connsiteY793" fmla="*/ 311882 h 6858000"/>
              <a:gd name="connsiteX794" fmla="*/ 4945989 w 7467600"/>
              <a:gd name="connsiteY794" fmla="*/ 300516 h 6858000"/>
              <a:gd name="connsiteX795" fmla="*/ 5410479 w 7467600"/>
              <a:gd name="connsiteY795" fmla="*/ 348434 h 6858000"/>
              <a:gd name="connsiteX796" fmla="*/ 5805386 w 7467600"/>
              <a:gd name="connsiteY796" fmla="*/ 239240 h 6858000"/>
              <a:gd name="connsiteX797" fmla="*/ 5905192 w 7467600"/>
              <a:gd name="connsiteY797" fmla="*/ 163079 h 6858000"/>
              <a:gd name="connsiteX798" fmla="*/ 5865655 w 7467600"/>
              <a:gd name="connsiteY798" fmla="*/ 171901 h 6858000"/>
              <a:gd name="connsiteX799" fmla="*/ 5259740 w 7467600"/>
              <a:gd name="connsiteY799" fmla="*/ 257013 h 6858000"/>
              <a:gd name="connsiteX800" fmla="*/ 5208466 w 7467600"/>
              <a:gd name="connsiteY800" fmla="*/ 257550 h 6858000"/>
              <a:gd name="connsiteX801" fmla="*/ 4980204 w 7467600"/>
              <a:gd name="connsiteY801" fmla="*/ 271903 h 6858000"/>
              <a:gd name="connsiteX802" fmla="*/ 5068068 w 7467600"/>
              <a:gd name="connsiteY802" fmla="*/ 282244 h 6858000"/>
              <a:gd name="connsiteX803" fmla="*/ 5153231 w 7467600"/>
              <a:gd name="connsiteY803" fmla="*/ 292240 h 6858000"/>
              <a:gd name="connsiteX804" fmla="*/ 5426491 w 7467600"/>
              <a:gd name="connsiteY804" fmla="*/ 281128 h 6858000"/>
              <a:gd name="connsiteX805" fmla="*/ 5731212 w 7467600"/>
              <a:gd name="connsiteY805" fmla="*/ 231951 h 6858000"/>
              <a:gd name="connsiteX806" fmla="*/ 5905192 w 7467600"/>
              <a:gd name="connsiteY806" fmla="*/ 163079 h 6858000"/>
              <a:gd name="connsiteX807" fmla="*/ 5944437 w 7467600"/>
              <a:gd name="connsiteY807" fmla="*/ 113829 h 6858000"/>
              <a:gd name="connsiteX808" fmla="*/ 5825032 w 7467600"/>
              <a:gd name="connsiteY808" fmla="*/ 146405 h 6858000"/>
              <a:gd name="connsiteX809" fmla="*/ 4955599 w 7467600"/>
              <a:gd name="connsiteY809" fmla="*/ 247008 h 6858000"/>
              <a:gd name="connsiteX810" fmla="*/ 5210104 w 7467600"/>
              <a:gd name="connsiteY810" fmla="*/ 228123 h 6858000"/>
              <a:gd name="connsiteX811" fmla="*/ 5261015 w 7467600"/>
              <a:gd name="connsiteY811" fmla="*/ 227087 h 6858000"/>
              <a:gd name="connsiteX812" fmla="*/ 5861181 w 7467600"/>
              <a:gd name="connsiteY812" fmla="*/ 143093 h 6858000"/>
              <a:gd name="connsiteX813" fmla="*/ 5961252 w 7467600"/>
              <a:gd name="connsiteY813" fmla="*/ 114820 h 6858000"/>
              <a:gd name="connsiteX814" fmla="*/ 5944437 w 7467600"/>
              <a:gd name="connsiteY814" fmla="*/ 113829 h 6858000"/>
              <a:gd name="connsiteX815" fmla="*/ 3882765 w 7467600"/>
              <a:gd name="connsiteY815" fmla="*/ 0 h 6858000"/>
              <a:gd name="connsiteX816" fmla="*/ 3995099 w 7467600"/>
              <a:gd name="connsiteY816" fmla="*/ 0 h 6858000"/>
              <a:gd name="connsiteX817" fmla="*/ 4163818 w 7467600"/>
              <a:gd name="connsiteY817" fmla="*/ 234104 h 6858000"/>
              <a:gd name="connsiteX818" fmla="*/ 4172099 w 7467600"/>
              <a:gd name="connsiteY818" fmla="*/ 234207 h 6858000"/>
              <a:gd name="connsiteX819" fmla="*/ 4784282 w 7467600"/>
              <a:gd name="connsiteY819" fmla="*/ 276561 h 6858000"/>
              <a:gd name="connsiteX820" fmla="*/ 4801687 w 7467600"/>
              <a:gd name="connsiteY820" fmla="*/ 267764 h 6858000"/>
              <a:gd name="connsiteX821" fmla="*/ 6082788 w 7467600"/>
              <a:gd name="connsiteY821" fmla="*/ 64119 h 6858000"/>
              <a:gd name="connsiteX822" fmla="*/ 6099442 w 7467600"/>
              <a:gd name="connsiteY822" fmla="*/ 82568 h 6858000"/>
              <a:gd name="connsiteX823" fmla="*/ 4804137 w 7467600"/>
              <a:gd name="connsiteY823" fmla="*/ 320931 h 6858000"/>
              <a:gd name="connsiteX824" fmla="*/ 4227047 w 7467600"/>
              <a:gd name="connsiteY824" fmla="*/ 313415 h 6858000"/>
              <a:gd name="connsiteX825" fmla="*/ 4346041 w 7467600"/>
              <a:gd name="connsiteY825" fmla="*/ 456086 h 6858000"/>
              <a:gd name="connsiteX826" fmla="*/ 4870967 w 7467600"/>
              <a:gd name="connsiteY826" fmla="*/ 963061 h 6858000"/>
              <a:gd name="connsiteX827" fmla="*/ 4889647 w 7467600"/>
              <a:gd name="connsiteY827" fmla="*/ 957147 h 6858000"/>
              <a:gd name="connsiteX828" fmla="*/ 5422504 w 7467600"/>
              <a:gd name="connsiteY828" fmla="*/ 805191 h 6858000"/>
              <a:gd name="connsiteX829" fmla="*/ 6087656 w 7467600"/>
              <a:gd name="connsiteY829" fmla="*/ 826703 h 6858000"/>
              <a:gd name="connsiteX830" fmla="*/ 6058717 w 7467600"/>
              <a:gd name="connsiteY830" fmla="*/ 865992 h 6858000"/>
              <a:gd name="connsiteX831" fmla="*/ 4974153 w 7467600"/>
              <a:gd name="connsiteY831" fmla="*/ 1045456 h 6858000"/>
              <a:gd name="connsiteX832" fmla="*/ 5627835 w 7467600"/>
              <a:gd name="connsiteY832" fmla="*/ 1472077 h 6858000"/>
              <a:gd name="connsiteX833" fmla="*/ 5629817 w 7467600"/>
              <a:gd name="connsiteY833" fmla="*/ 1471412 h 6858000"/>
              <a:gd name="connsiteX834" fmla="*/ 5634124 w 7467600"/>
              <a:gd name="connsiteY834" fmla="*/ 1470572 h 6858000"/>
              <a:gd name="connsiteX835" fmla="*/ 5755832 w 7467600"/>
              <a:gd name="connsiteY835" fmla="*/ 1383886 h 6858000"/>
              <a:gd name="connsiteX836" fmla="*/ 6014186 w 7467600"/>
              <a:gd name="connsiteY836" fmla="*/ 1279799 h 6858000"/>
              <a:gd name="connsiteX837" fmla="*/ 6901619 w 7467600"/>
              <a:gd name="connsiteY837" fmla="*/ 1047874 h 6858000"/>
              <a:gd name="connsiteX838" fmla="*/ 6931566 w 7467600"/>
              <a:gd name="connsiteY838" fmla="*/ 1062034 h 6858000"/>
              <a:gd name="connsiteX839" fmla="*/ 5790982 w 7467600"/>
              <a:gd name="connsiteY839" fmla="*/ 1561380 h 6858000"/>
              <a:gd name="connsiteX840" fmla="*/ 6188971 w 7467600"/>
              <a:gd name="connsiteY840" fmla="*/ 1755168 h 6858000"/>
              <a:gd name="connsiteX841" fmla="*/ 6202446 w 7467600"/>
              <a:gd name="connsiteY841" fmla="*/ 1752268 h 6858000"/>
              <a:gd name="connsiteX842" fmla="*/ 7179560 w 7467600"/>
              <a:gd name="connsiteY842" fmla="*/ 1467551 h 6858000"/>
              <a:gd name="connsiteX843" fmla="*/ 7158730 w 7467600"/>
              <a:gd name="connsiteY843" fmla="*/ 1507835 h 6858000"/>
              <a:gd name="connsiteX844" fmla="*/ 6326959 w 7467600"/>
              <a:gd name="connsiteY844" fmla="*/ 1817686 h 6858000"/>
              <a:gd name="connsiteX845" fmla="*/ 6537433 w 7467600"/>
              <a:gd name="connsiteY845" fmla="*/ 1907790 h 6858000"/>
              <a:gd name="connsiteX846" fmla="*/ 6550221 w 7467600"/>
              <a:gd name="connsiteY846" fmla="*/ 1910729 h 6858000"/>
              <a:gd name="connsiteX847" fmla="*/ 6964438 w 7467600"/>
              <a:gd name="connsiteY847" fmla="*/ 2209505 h 6858000"/>
              <a:gd name="connsiteX848" fmla="*/ 7367862 w 7467600"/>
              <a:gd name="connsiteY848" fmla="*/ 2806833 h 6858000"/>
              <a:gd name="connsiteX849" fmla="*/ 7364329 w 7467600"/>
              <a:gd name="connsiteY849" fmla="*/ 2826907 h 6858000"/>
              <a:gd name="connsiteX850" fmla="*/ 7290545 w 7467600"/>
              <a:gd name="connsiteY850" fmla="*/ 2850663 h 6858000"/>
              <a:gd name="connsiteX851" fmla="*/ 6472036 w 7467600"/>
              <a:gd name="connsiteY851" fmla="*/ 1959003 h 6858000"/>
              <a:gd name="connsiteX852" fmla="*/ 5792897 w 7467600"/>
              <a:gd name="connsiteY852" fmla="*/ 1647747 h 6858000"/>
              <a:gd name="connsiteX853" fmla="*/ 5842751 w 7467600"/>
              <a:gd name="connsiteY853" fmla="*/ 1816112 h 6858000"/>
              <a:gd name="connsiteX854" fmla="*/ 5847424 w 7467600"/>
              <a:gd name="connsiteY854" fmla="*/ 1815776 h 6858000"/>
              <a:gd name="connsiteX855" fmla="*/ 6399821 w 7467600"/>
              <a:gd name="connsiteY855" fmla="*/ 2344799 h 6858000"/>
              <a:gd name="connsiteX856" fmla="*/ 6323232 w 7467600"/>
              <a:gd name="connsiteY856" fmla="*/ 2389634 h 6858000"/>
              <a:gd name="connsiteX857" fmla="*/ 5942958 w 7467600"/>
              <a:gd name="connsiteY857" fmla="*/ 2077708 h 6858000"/>
              <a:gd name="connsiteX858" fmla="*/ 5921559 w 7467600"/>
              <a:gd name="connsiteY858" fmla="*/ 2378596 h 6858000"/>
              <a:gd name="connsiteX859" fmla="*/ 5817651 w 7467600"/>
              <a:gd name="connsiteY859" fmla="*/ 3023919 h 6858000"/>
              <a:gd name="connsiteX860" fmla="*/ 5729634 w 7467600"/>
              <a:gd name="connsiteY860" fmla="*/ 3051849 h 6858000"/>
              <a:gd name="connsiteX861" fmla="*/ 5611018 w 7467600"/>
              <a:gd name="connsiteY861" fmla="*/ 2316769 h 6858000"/>
              <a:gd name="connsiteX862" fmla="*/ 5687608 w 7467600"/>
              <a:gd name="connsiteY862" fmla="*/ 2039972 h 6858000"/>
              <a:gd name="connsiteX863" fmla="*/ 5657554 w 7467600"/>
              <a:gd name="connsiteY863" fmla="*/ 1576445 h 6858000"/>
              <a:gd name="connsiteX864" fmla="*/ 5150475 w 7467600"/>
              <a:gd name="connsiteY864" fmla="*/ 1274012 h 6858000"/>
              <a:gd name="connsiteX865" fmla="*/ 5349142 w 7467600"/>
              <a:gd name="connsiteY865" fmla="*/ 2204405 h 6858000"/>
              <a:gd name="connsiteX866" fmla="*/ 5262214 w 7467600"/>
              <a:gd name="connsiteY866" fmla="*/ 2233836 h 6858000"/>
              <a:gd name="connsiteX867" fmla="*/ 4981539 w 7467600"/>
              <a:gd name="connsiteY867" fmla="*/ 1542201 h 6858000"/>
              <a:gd name="connsiteX868" fmla="*/ 4958461 w 7467600"/>
              <a:gd name="connsiteY868" fmla="*/ 1136957 h 6858000"/>
              <a:gd name="connsiteX869" fmla="*/ 4655015 w 7467600"/>
              <a:gd name="connsiteY869" fmla="*/ 891426 h 6858000"/>
              <a:gd name="connsiteX870" fmla="*/ 4348002 w 7467600"/>
              <a:gd name="connsiteY870" fmla="*/ 2205895 h 6858000"/>
              <a:gd name="connsiteX871" fmla="*/ 4262250 w 7467600"/>
              <a:gd name="connsiteY871" fmla="*/ 2219972 h 6858000"/>
              <a:gd name="connsiteX872" fmla="*/ 4550611 w 7467600"/>
              <a:gd name="connsiteY872" fmla="*/ 817540 h 6858000"/>
              <a:gd name="connsiteX873" fmla="*/ 4564418 w 7467600"/>
              <a:gd name="connsiteY873" fmla="*/ 808293 h 6858000"/>
              <a:gd name="connsiteX874" fmla="*/ 4266388 w 7467600"/>
              <a:gd name="connsiteY874" fmla="*/ 500083 h 6858000"/>
              <a:gd name="connsiteX875" fmla="*/ 4032842 w 7467600"/>
              <a:gd name="connsiteY875" fmla="*/ 211809 h 6858000"/>
              <a:gd name="connsiteX876" fmla="*/ 3882765 w 7467600"/>
              <a:gd name="connsiteY876" fmla="*/ 0 h 6858000"/>
              <a:gd name="connsiteX877" fmla="*/ 3721337 w 7467600"/>
              <a:gd name="connsiteY877" fmla="*/ 0 h 6858000"/>
              <a:gd name="connsiteX878" fmla="*/ 3797544 w 7467600"/>
              <a:gd name="connsiteY878" fmla="*/ 0 h 6858000"/>
              <a:gd name="connsiteX879" fmla="*/ 3775734 w 7467600"/>
              <a:gd name="connsiteY879" fmla="*/ 95131 h 6858000"/>
              <a:gd name="connsiteX880" fmla="*/ 3724807 w 7467600"/>
              <a:gd name="connsiteY880" fmla="*/ 272257 h 6858000"/>
              <a:gd name="connsiteX881" fmla="*/ 3726844 w 7467600"/>
              <a:gd name="connsiteY881" fmla="*/ 282988 h 6858000"/>
              <a:gd name="connsiteX882" fmla="*/ 3742664 w 7467600"/>
              <a:gd name="connsiteY882" fmla="*/ 279918 h 6858000"/>
              <a:gd name="connsiteX883" fmla="*/ 4103910 w 7467600"/>
              <a:gd name="connsiteY883" fmla="*/ 1161917 h 6858000"/>
              <a:gd name="connsiteX884" fmla="*/ 4020269 w 7467600"/>
              <a:gd name="connsiteY884" fmla="*/ 1200406 h 6858000"/>
              <a:gd name="connsiteX885" fmla="*/ 3674882 w 7467600"/>
              <a:gd name="connsiteY885" fmla="*/ 488524 h 6858000"/>
              <a:gd name="connsiteX886" fmla="*/ 3132682 w 7467600"/>
              <a:gd name="connsiteY886" fmla="*/ 1072284 h 6858000"/>
              <a:gd name="connsiteX887" fmla="*/ 2716346 w 7467600"/>
              <a:gd name="connsiteY887" fmla="*/ 1276376 h 6858000"/>
              <a:gd name="connsiteX888" fmla="*/ 2716772 w 7467600"/>
              <a:gd name="connsiteY888" fmla="*/ 1255462 h 6858000"/>
              <a:gd name="connsiteX889" fmla="*/ 3471096 w 7467600"/>
              <a:gd name="connsiteY889" fmla="*/ 437072 h 6858000"/>
              <a:gd name="connsiteX890" fmla="*/ 3639057 w 7467600"/>
              <a:gd name="connsiteY890" fmla="*/ 286334 h 6858000"/>
              <a:gd name="connsiteX891" fmla="*/ 3640309 w 7467600"/>
              <a:gd name="connsiteY891" fmla="*/ 284664 h 6858000"/>
              <a:gd name="connsiteX892" fmla="*/ 3646022 w 7467600"/>
              <a:gd name="connsiteY892" fmla="*/ 276711 h 6858000"/>
              <a:gd name="connsiteX893" fmla="*/ 3707943 w 7467600"/>
              <a:gd name="connsiteY893" fmla="*/ 65958 h 6858000"/>
              <a:gd name="connsiteX894" fmla="*/ 3721337 w 7467600"/>
              <a:gd name="connsiteY894" fmla="*/ 0 h 6858000"/>
              <a:gd name="connsiteX895" fmla="*/ 2867960 w 7467600"/>
              <a:gd name="connsiteY895" fmla="*/ 0 h 6858000"/>
              <a:gd name="connsiteX896" fmla="*/ 2926351 w 7467600"/>
              <a:gd name="connsiteY896" fmla="*/ 0 h 6858000"/>
              <a:gd name="connsiteX897" fmla="*/ 2902823 w 7467600"/>
              <a:gd name="connsiteY897" fmla="*/ 262929 h 6858000"/>
              <a:gd name="connsiteX898" fmla="*/ 2940663 w 7467600"/>
              <a:gd name="connsiteY898" fmla="*/ 140884 h 6858000"/>
              <a:gd name="connsiteX899" fmla="*/ 2947039 w 7467600"/>
              <a:gd name="connsiteY899" fmla="*/ 122524 h 6858000"/>
              <a:gd name="connsiteX900" fmla="*/ 2984316 w 7467600"/>
              <a:gd name="connsiteY900" fmla="*/ 0 h 6858000"/>
              <a:gd name="connsiteX901" fmla="*/ 3016114 w 7467600"/>
              <a:gd name="connsiteY901" fmla="*/ 0 h 6858000"/>
              <a:gd name="connsiteX902" fmla="*/ 2979949 w 7467600"/>
              <a:gd name="connsiteY902" fmla="*/ 119274 h 6858000"/>
              <a:gd name="connsiteX903" fmla="*/ 3023879 w 7467600"/>
              <a:gd name="connsiteY903" fmla="*/ 0 h 6858000"/>
              <a:gd name="connsiteX904" fmla="*/ 3105400 w 7467600"/>
              <a:gd name="connsiteY904" fmla="*/ 0 h 6858000"/>
              <a:gd name="connsiteX905" fmla="*/ 3094669 w 7467600"/>
              <a:gd name="connsiteY905" fmla="*/ 30308 h 6858000"/>
              <a:gd name="connsiteX906" fmla="*/ 2901945 w 7467600"/>
              <a:gd name="connsiteY906" fmla="*/ 466538 h 6858000"/>
              <a:gd name="connsiteX907" fmla="*/ 2815209 w 7467600"/>
              <a:gd name="connsiteY907" fmla="*/ 497361 h 6858000"/>
              <a:gd name="connsiteX908" fmla="*/ 2844845 w 7467600"/>
              <a:gd name="connsiteY908" fmla="*/ 127638 h 6858000"/>
              <a:gd name="connsiteX909" fmla="*/ 2867960 w 7467600"/>
              <a:gd name="connsiteY909" fmla="*/ 0 h 6858000"/>
              <a:gd name="connsiteX910" fmla="*/ 1057230 w 7467600"/>
              <a:gd name="connsiteY910" fmla="*/ 0 h 6858000"/>
              <a:gd name="connsiteX911" fmla="*/ 1111003 w 7467600"/>
              <a:gd name="connsiteY911" fmla="*/ 0 h 6858000"/>
              <a:gd name="connsiteX912" fmla="*/ 1125553 w 7467600"/>
              <a:gd name="connsiteY912" fmla="*/ 52588 h 6858000"/>
              <a:gd name="connsiteX913" fmla="*/ 1304276 w 7467600"/>
              <a:gd name="connsiteY913" fmla="*/ 476275 h 6858000"/>
              <a:gd name="connsiteX914" fmla="*/ 1492066 w 7467600"/>
              <a:gd name="connsiteY914" fmla="*/ 886333 h 6858000"/>
              <a:gd name="connsiteX915" fmla="*/ 1423698 w 7467600"/>
              <a:gd name="connsiteY915" fmla="*/ 710817 h 6858000"/>
              <a:gd name="connsiteX916" fmla="*/ 1357609 w 7467600"/>
              <a:gd name="connsiteY916" fmla="*/ 532892 h 6858000"/>
              <a:gd name="connsiteX917" fmla="*/ 1309550 w 7467600"/>
              <a:gd name="connsiteY917" fmla="*/ 374031 h 6858000"/>
              <a:gd name="connsiteX918" fmla="*/ 1193673 w 7467600"/>
              <a:gd name="connsiteY918" fmla="*/ 49533 h 6858000"/>
              <a:gd name="connsiteX919" fmla="*/ 1164391 w 7467600"/>
              <a:gd name="connsiteY919" fmla="*/ 0 h 6858000"/>
              <a:gd name="connsiteX920" fmla="*/ 1200666 w 7467600"/>
              <a:gd name="connsiteY920" fmla="*/ 0 h 6858000"/>
              <a:gd name="connsiteX921" fmla="*/ 1223408 w 7467600"/>
              <a:gd name="connsiteY921" fmla="*/ 38996 h 6858000"/>
              <a:gd name="connsiteX922" fmla="*/ 1339635 w 7467600"/>
              <a:gd name="connsiteY922" fmla="*/ 365517 h 6858000"/>
              <a:gd name="connsiteX923" fmla="*/ 1387469 w 7467600"/>
              <a:gd name="connsiteY923" fmla="*/ 523079 h 6858000"/>
              <a:gd name="connsiteX924" fmla="*/ 1452685 w 7467600"/>
              <a:gd name="connsiteY924" fmla="*/ 699806 h 6858000"/>
              <a:gd name="connsiteX925" fmla="*/ 1492092 w 7467600"/>
              <a:gd name="connsiteY925" fmla="*/ 800424 h 6858000"/>
              <a:gd name="connsiteX926" fmla="*/ 1455302 w 7467600"/>
              <a:gd name="connsiteY926" fmla="*/ 632913 h 6858000"/>
              <a:gd name="connsiteX927" fmla="*/ 1222336 w 7467600"/>
              <a:gd name="connsiteY927" fmla="*/ 9480 h 6858000"/>
              <a:gd name="connsiteX928" fmla="*/ 1214634 w 7467600"/>
              <a:gd name="connsiteY928" fmla="*/ 0 h 6858000"/>
              <a:gd name="connsiteX929" fmla="*/ 1289827 w 7467600"/>
              <a:gd name="connsiteY929" fmla="*/ 0 h 6858000"/>
              <a:gd name="connsiteX930" fmla="*/ 1321076 w 7467600"/>
              <a:gd name="connsiteY930" fmla="*/ 59722 h 6858000"/>
              <a:gd name="connsiteX931" fmla="*/ 1512579 w 7467600"/>
              <a:gd name="connsiteY931" fmla="*/ 626441 h 6858000"/>
              <a:gd name="connsiteX932" fmla="*/ 1506076 w 7467600"/>
              <a:gd name="connsiteY932" fmla="*/ 1089289 h 6858000"/>
              <a:gd name="connsiteX933" fmla="*/ 1486346 w 7467600"/>
              <a:gd name="connsiteY933" fmla="*/ 1079919 h 6858000"/>
              <a:gd name="connsiteX934" fmla="*/ 1070511 w 7467600"/>
              <a:gd name="connsiteY934" fmla="*/ 48609 h 6858000"/>
              <a:gd name="connsiteX935" fmla="*/ 1057230 w 7467600"/>
              <a:gd name="connsiteY935" fmla="*/ 0 h 6858000"/>
              <a:gd name="connsiteX936" fmla="*/ 43151 w 7467600"/>
              <a:gd name="connsiteY936" fmla="*/ 0 h 6858000"/>
              <a:gd name="connsiteX937" fmla="*/ 95283 w 7467600"/>
              <a:gd name="connsiteY937" fmla="*/ 0 h 6858000"/>
              <a:gd name="connsiteX938" fmla="*/ 300708 w 7467600"/>
              <a:gd name="connsiteY938" fmla="*/ 154571 h 6858000"/>
              <a:gd name="connsiteX939" fmla="*/ 530414 w 7467600"/>
              <a:gd name="connsiteY939" fmla="*/ 354673 h 6858000"/>
              <a:gd name="connsiteX940" fmla="*/ 333785 w 7467600"/>
              <a:gd name="connsiteY940" fmla="*/ 161564 h 6858000"/>
              <a:gd name="connsiteX941" fmla="*/ 147005 w 7467600"/>
              <a:gd name="connsiteY941" fmla="*/ 0 h 6858000"/>
              <a:gd name="connsiteX942" fmla="*/ 272509 w 7467600"/>
              <a:gd name="connsiteY942" fmla="*/ 0 h 6858000"/>
              <a:gd name="connsiteX943" fmla="*/ 326276 w 7467600"/>
              <a:gd name="connsiteY943" fmla="*/ 45847 h 6858000"/>
              <a:gd name="connsiteX944" fmla="*/ 823759 w 7467600"/>
              <a:gd name="connsiteY944" fmla="*/ 574145 h 6858000"/>
              <a:gd name="connsiteX945" fmla="*/ 811254 w 7467600"/>
              <a:gd name="connsiteY945" fmla="*/ 665546 h 6858000"/>
              <a:gd name="connsiteX946" fmla="*/ 154042 w 7467600"/>
              <a:gd name="connsiteY946" fmla="*/ 261522 h 6858000"/>
              <a:gd name="connsiteX947" fmla="*/ 13550 w 7467600"/>
              <a:gd name="connsiteY947" fmla="*/ 158423 h 6858000"/>
              <a:gd name="connsiteX948" fmla="*/ 0 w 7467600"/>
              <a:gd name="connsiteY948" fmla="*/ 146618 h 6858000"/>
              <a:gd name="connsiteX949" fmla="*/ 0 w 7467600"/>
              <a:gd name="connsiteY949" fmla="*/ 59161 h 6858000"/>
              <a:gd name="connsiteX950" fmla="*/ 45427 w 7467600"/>
              <a:gd name="connsiteY950" fmla="*/ 101078 h 6858000"/>
              <a:gd name="connsiteX951" fmla="*/ 630103 w 7467600"/>
              <a:gd name="connsiteY951" fmla="*/ 485885 h 6858000"/>
              <a:gd name="connsiteX952" fmla="*/ 532040 w 7467600"/>
              <a:gd name="connsiteY952" fmla="*/ 399359 h 6858000"/>
              <a:gd name="connsiteX953" fmla="*/ 517618 w 7467600"/>
              <a:gd name="connsiteY953" fmla="*/ 385726 h 6858000"/>
              <a:gd name="connsiteX954" fmla="*/ 285074 w 7467600"/>
              <a:gd name="connsiteY954" fmla="*/ 182755 h 6858000"/>
              <a:gd name="connsiteX955" fmla="*/ 43151 w 7467600"/>
              <a:gd name="connsiteY95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1456157 w 7467600"/>
              <a:gd name="connsiteY74" fmla="*/ 5371404 h 6858000"/>
              <a:gd name="connsiteX75" fmla="*/ 1244432 w 7467600"/>
              <a:gd name="connsiteY75" fmla="*/ 5385601 h 6858000"/>
              <a:gd name="connsiteX76" fmla="*/ 973990 w 7467600"/>
              <a:gd name="connsiteY76" fmla="*/ 5424940 h 6858000"/>
              <a:gd name="connsiteX77" fmla="*/ 1103809 w 7467600"/>
              <a:gd name="connsiteY77" fmla="*/ 5433720 h 6858000"/>
              <a:gd name="connsiteX78" fmla="*/ 1123454 w 7467600"/>
              <a:gd name="connsiteY78" fmla="*/ 5435727 h 6858000"/>
              <a:gd name="connsiteX79" fmla="*/ 1737017 w 7467600"/>
              <a:gd name="connsiteY79" fmla="*/ 5452183 h 6858000"/>
              <a:gd name="connsiteX80" fmla="*/ 1824397 w 7467600"/>
              <a:gd name="connsiteY80" fmla="*/ 5447757 h 6858000"/>
              <a:gd name="connsiteX81" fmla="*/ 2070059 w 7467600"/>
              <a:gd name="connsiteY81" fmla="*/ 5441660 h 6858000"/>
              <a:gd name="connsiteX82" fmla="*/ 1456157 w 7467600"/>
              <a:gd name="connsiteY82" fmla="*/ 5371404 h 6858000"/>
              <a:gd name="connsiteX83" fmla="*/ 4988186 w 7467600"/>
              <a:gd name="connsiteY83" fmla="*/ 5216467 h 6858000"/>
              <a:gd name="connsiteX84" fmla="*/ 4777334 w 7467600"/>
              <a:gd name="connsiteY84" fmla="*/ 5406072 h 6858000"/>
              <a:gd name="connsiteX85" fmla="*/ 4718341 w 7467600"/>
              <a:gd name="connsiteY85" fmla="*/ 5468043 h 6858000"/>
              <a:gd name="connsiteX86" fmla="*/ 4604655 w 7467600"/>
              <a:gd name="connsiteY86" fmla="*/ 5583434 h 6858000"/>
              <a:gd name="connsiteX87" fmla="*/ 4565074 w 7467600"/>
              <a:gd name="connsiteY87" fmla="*/ 5618550 h 6858000"/>
              <a:gd name="connsiteX88" fmla="*/ 4988186 w 7467600"/>
              <a:gd name="connsiteY88" fmla="*/ 5216467 h 6858000"/>
              <a:gd name="connsiteX89" fmla="*/ 4978032 w 7467600"/>
              <a:gd name="connsiteY89" fmla="*/ 5183809 h 6858000"/>
              <a:gd name="connsiteX90" fmla="*/ 4463413 w 7467600"/>
              <a:gd name="connsiteY90" fmla="*/ 5615162 h 6858000"/>
              <a:gd name="connsiteX91" fmla="*/ 4358134 w 7467600"/>
              <a:gd name="connsiteY91" fmla="*/ 5742791 h 6858000"/>
              <a:gd name="connsiteX92" fmla="*/ 4376219 w 7467600"/>
              <a:gd name="connsiteY92" fmla="*/ 5729027 h 6858000"/>
              <a:gd name="connsiteX93" fmla="*/ 4582340 w 7467600"/>
              <a:gd name="connsiteY93" fmla="*/ 5561037 h 6858000"/>
              <a:gd name="connsiteX94" fmla="*/ 4694684 w 7467600"/>
              <a:gd name="connsiteY94" fmla="*/ 5447098 h 6858000"/>
              <a:gd name="connsiteX95" fmla="*/ 4754123 w 7467600"/>
              <a:gd name="connsiteY95" fmla="*/ 5384643 h 6858000"/>
              <a:gd name="connsiteX96" fmla="*/ 4978032 w 7467600"/>
              <a:gd name="connsiteY96" fmla="*/ 5183809 h 6858000"/>
              <a:gd name="connsiteX97" fmla="*/ 1903353 w 7467600"/>
              <a:gd name="connsiteY97" fmla="*/ 5044827 h 6858000"/>
              <a:gd name="connsiteX98" fmla="*/ 1936931 w 7467600"/>
              <a:gd name="connsiteY98" fmla="*/ 5093954 h 6858000"/>
              <a:gd name="connsiteX99" fmla="*/ 2195868 w 7467600"/>
              <a:gd name="connsiteY99" fmla="*/ 5396574 h 6858000"/>
              <a:gd name="connsiteX100" fmla="*/ 2088852 w 7467600"/>
              <a:gd name="connsiteY100" fmla="*/ 5166123 h 6858000"/>
              <a:gd name="connsiteX101" fmla="*/ 1958241 w 7467600"/>
              <a:gd name="connsiteY101" fmla="*/ 5067955 h 6858000"/>
              <a:gd name="connsiteX102" fmla="*/ 1903353 w 7467600"/>
              <a:gd name="connsiteY102" fmla="*/ 5044827 h 6858000"/>
              <a:gd name="connsiteX103" fmla="*/ 1979378 w 7467600"/>
              <a:gd name="connsiteY103" fmla="*/ 4769504 h 6858000"/>
              <a:gd name="connsiteX104" fmla="*/ 2882120 w 7467600"/>
              <a:gd name="connsiteY104" fmla="*/ 5064547 h 6858000"/>
              <a:gd name="connsiteX105" fmla="*/ 2793103 w 7467600"/>
              <a:gd name="connsiteY105" fmla="*/ 5039699 h 6858000"/>
              <a:gd name="connsiteX106" fmla="*/ 2770041 w 7467600"/>
              <a:gd name="connsiteY106" fmla="*/ 5033634 h 6858000"/>
              <a:gd name="connsiteX107" fmla="*/ 1979378 w 7467600"/>
              <a:gd name="connsiteY107" fmla="*/ 4769504 h 6858000"/>
              <a:gd name="connsiteX108" fmla="*/ 1927410 w 7467600"/>
              <a:gd name="connsiteY108" fmla="*/ 4716164 h 6858000"/>
              <a:gd name="connsiteX109" fmla="*/ 1959587 w 7467600"/>
              <a:gd name="connsiteY109" fmla="*/ 4728849 h 6858000"/>
              <a:gd name="connsiteX110" fmla="*/ 2777707 w 7467600"/>
              <a:gd name="connsiteY110" fmla="*/ 5003991 h 6858000"/>
              <a:gd name="connsiteX111" fmla="*/ 2800768 w 7467600"/>
              <a:gd name="connsiteY111" fmla="*/ 5010056 h 6858000"/>
              <a:gd name="connsiteX112" fmla="*/ 2879408 w 7467600"/>
              <a:gd name="connsiteY112" fmla="*/ 5031590 h 6858000"/>
              <a:gd name="connsiteX113" fmla="*/ 2862295 w 7467600"/>
              <a:gd name="connsiteY113" fmla="*/ 5022958 h 6858000"/>
              <a:gd name="connsiteX114" fmla="*/ 2813343 w 7467600"/>
              <a:gd name="connsiteY114" fmla="*/ 4998369 h 6858000"/>
              <a:gd name="connsiteX115" fmla="*/ 2646245 w 7467600"/>
              <a:gd name="connsiteY115" fmla="*/ 4930999 h 6858000"/>
              <a:gd name="connsiteX116" fmla="*/ 1999243 w 7467600"/>
              <a:gd name="connsiteY116" fmla="*/ 4730524 h 6858000"/>
              <a:gd name="connsiteX117" fmla="*/ 1979527 w 7467600"/>
              <a:gd name="connsiteY117" fmla="*/ 4726651 h 6858000"/>
              <a:gd name="connsiteX118" fmla="*/ 1927410 w 7467600"/>
              <a:gd name="connsiteY118" fmla="*/ 4716164 h 6858000"/>
              <a:gd name="connsiteX119" fmla="*/ 1997014 w 7467600"/>
              <a:gd name="connsiteY119" fmla="*/ 4698007 h 6858000"/>
              <a:gd name="connsiteX120" fmla="*/ 2005458 w 7467600"/>
              <a:gd name="connsiteY120" fmla="*/ 4699540 h 6858000"/>
              <a:gd name="connsiteX121" fmla="*/ 2657186 w 7467600"/>
              <a:gd name="connsiteY121" fmla="*/ 4901687 h 6858000"/>
              <a:gd name="connsiteX122" fmla="*/ 2826662 w 7467600"/>
              <a:gd name="connsiteY122" fmla="*/ 4970362 h 6858000"/>
              <a:gd name="connsiteX123" fmla="*/ 2876100 w 7467600"/>
              <a:gd name="connsiteY123" fmla="*/ 4995397 h 6858000"/>
              <a:gd name="connsiteX124" fmla="*/ 3042600 w 7467600"/>
              <a:gd name="connsiteY124" fmla="*/ 5059532 h 6858000"/>
              <a:gd name="connsiteX125" fmla="*/ 1997014 w 7467600"/>
              <a:gd name="connsiteY125" fmla="*/ 4698007 h 6858000"/>
              <a:gd name="connsiteX126" fmla="*/ 2305292 w 7467600"/>
              <a:gd name="connsiteY126" fmla="*/ 4219492 h 6858000"/>
              <a:gd name="connsiteX127" fmla="*/ 3360922 w 7467600"/>
              <a:gd name="connsiteY127" fmla="*/ 4529373 h 6858000"/>
              <a:gd name="connsiteX128" fmla="*/ 3492420 w 7467600"/>
              <a:gd name="connsiteY128" fmla="*/ 4510145 h 6858000"/>
              <a:gd name="connsiteX129" fmla="*/ 3364086 w 7467600"/>
              <a:gd name="connsiteY129" fmla="*/ 4480340 h 6858000"/>
              <a:gd name="connsiteX130" fmla="*/ 3225818 w 7467600"/>
              <a:gd name="connsiteY130" fmla="*/ 4411822 h 6858000"/>
              <a:gd name="connsiteX131" fmla="*/ 3129696 w 7467600"/>
              <a:gd name="connsiteY131" fmla="*/ 4360704 h 6858000"/>
              <a:gd name="connsiteX132" fmla="*/ 2814545 w 7467600"/>
              <a:gd name="connsiteY132" fmla="*/ 4282955 h 6858000"/>
              <a:gd name="connsiteX133" fmla="*/ 2305292 w 7467600"/>
              <a:gd name="connsiteY133" fmla="*/ 4219492 h 6858000"/>
              <a:gd name="connsiteX134" fmla="*/ 2626982 w 7467600"/>
              <a:gd name="connsiteY134" fmla="*/ 4206450 h 6858000"/>
              <a:gd name="connsiteX135" fmla="*/ 2490617 w 7467600"/>
              <a:gd name="connsiteY135" fmla="*/ 4206951 h 6858000"/>
              <a:gd name="connsiteX136" fmla="*/ 2819869 w 7467600"/>
              <a:gd name="connsiteY136" fmla="*/ 4252936 h 6858000"/>
              <a:gd name="connsiteX137" fmla="*/ 3143018 w 7467600"/>
              <a:gd name="connsiteY137" fmla="*/ 4332698 h 6858000"/>
              <a:gd name="connsiteX138" fmla="*/ 3241520 w 7467600"/>
              <a:gd name="connsiteY138" fmla="*/ 4385112 h 6858000"/>
              <a:gd name="connsiteX139" fmla="*/ 3374575 w 7467600"/>
              <a:gd name="connsiteY139" fmla="*/ 4451517 h 6858000"/>
              <a:gd name="connsiteX140" fmla="*/ 3505221 w 7467600"/>
              <a:gd name="connsiteY140" fmla="*/ 4480757 h 6858000"/>
              <a:gd name="connsiteX141" fmla="*/ 2626982 w 7467600"/>
              <a:gd name="connsiteY141" fmla="*/ 4206450 h 6858000"/>
              <a:gd name="connsiteX142" fmla="*/ 1310106 w 7467600"/>
              <a:gd name="connsiteY142" fmla="*/ 3943217 h 6858000"/>
              <a:gd name="connsiteX143" fmla="*/ 854994 w 7467600"/>
              <a:gd name="connsiteY143" fmla="*/ 4399136 h 6858000"/>
              <a:gd name="connsiteX144" fmla="*/ 742462 w 7467600"/>
              <a:gd name="connsiteY144" fmla="*/ 4594648 h 6858000"/>
              <a:gd name="connsiteX145" fmla="*/ 820602 w 7467600"/>
              <a:gd name="connsiteY145" fmla="*/ 4485915 h 6858000"/>
              <a:gd name="connsiteX146" fmla="*/ 878295 w 7467600"/>
              <a:gd name="connsiteY146" fmla="*/ 4403594 h 6858000"/>
              <a:gd name="connsiteX147" fmla="*/ 1240607 w 7467600"/>
              <a:gd name="connsiteY147" fmla="*/ 4010401 h 6858000"/>
              <a:gd name="connsiteX148" fmla="*/ 1310106 w 7467600"/>
              <a:gd name="connsiteY148" fmla="*/ 3943217 h 6858000"/>
              <a:gd name="connsiteX149" fmla="*/ 1423113 w 7467600"/>
              <a:gd name="connsiteY149" fmla="*/ 3874565 h 6858000"/>
              <a:gd name="connsiteX150" fmla="*/ 1260565 w 7467600"/>
              <a:gd name="connsiteY150" fmla="*/ 4031982 h 6858000"/>
              <a:gd name="connsiteX151" fmla="*/ 901900 w 7467600"/>
              <a:gd name="connsiteY151" fmla="*/ 4421236 h 6858000"/>
              <a:gd name="connsiteX152" fmla="*/ 845044 w 7467600"/>
              <a:gd name="connsiteY152" fmla="*/ 4502436 h 6858000"/>
              <a:gd name="connsiteX153" fmla="*/ 685926 w 7467600"/>
              <a:gd name="connsiteY153" fmla="*/ 4703069 h 6858000"/>
              <a:gd name="connsiteX154" fmla="*/ 684248 w 7467600"/>
              <a:gd name="connsiteY154" fmla="*/ 4706721 h 6858000"/>
              <a:gd name="connsiteX155" fmla="*/ 1423113 w 7467600"/>
              <a:gd name="connsiteY155" fmla="*/ 3874565 h 6858000"/>
              <a:gd name="connsiteX156" fmla="*/ 3316479 w 7467600"/>
              <a:gd name="connsiteY156" fmla="*/ 3872136 h 6858000"/>
              <a:gd name="connsiteX157" fmla="*/ 3546806 w 7467600"/>
              <a:gd name="connsiteY157" fmla="*/ 4356139 h 6858000"/>
              <a:gd name="connsiteX158" fmla="*/ 3364433 w 7467600"/>
              <a:gd name="connsiteY158" fmla="*/ 3953121 h 6858000"/>
              <a:gd name="connsiteX159" fmla="*/ 3316479 w 7467600"/>
              <a:gd name="connsiteY159" fmla="*/ 3872136 h 6858000"/>
              <a:gd name="connsiteX160" fmla="*/ 3291335 w 7467600"/>
              <a:gd name="connsiteY160" fmla="*/ 3767420 h 6858000"/>
              <a:gd name="connsiteX161" fmla="*/ 3390805 w 7467600"/>
              <a:gd name="connsiteY161" fmla="*/ 3937163 h 6858000"/>
              <a:gd name="connsiteX162" fmla="*/ 3579062 w 7467600"/>
              <a:gd name="connsiteY162" fmla="*/ 4359040 h 6858000"/>
              <a:gd name="connsiteX163" fmla="*/ 3467355 w 7467600"/>
              <a:gd name="connsiteY163" fmla="*/ 3988130 h 6858000"/>
              <a:gd name="connsiteX164" fmla="*/ 3310753 w 7467600"/>
              <a:gd name="connsiteY164" fmla="*/ 3787140 h 6858000"/>
              <a:gd name="connsiteX165" fmla="*/ 3291335 w 7467600"/>
              <a:gd name="connsiteY165" fmla="*/ 3767420 h 6858000"/>
              <a:gd name="connsiteX166" fmla="*/ 1635889 w 7467600"/>
              <a:gd name="connsiteY166" fmla="*/ 3709494 h 6858000"/>
              <a:gd name="connsiteX167" fmla="*/ 1634800 w 7467600"/>
              <a:gd name="connsiteY167" fmla="*/ 3731111 h 6858000"/>
              <a:gd name="connsiteX168" fmla="*/ 1635889 w 7467600"/>
              <a:gd name="connsiteY168" fmla="*/ 3709494 h 6858000"/>
              <a:gd name="connsiteX169" fmla="*/ 1510397 w 7467600"/>
              <a:gd name="connsiteY169" fmla="*/ 3684705 h 6858000"/>
              <a:gd name="connsiteX170" fmla="*/ 1146550 w 7467600"/>
              <a:gd name="connsiteY170" fmla="*/ 3802012 h 6858000"/>
              <a:gd name="connsiteX171" fmla="*/ 698834 w 7467600"/>
              <a:gd name="connsiteY171" fmla="*/ 3952272 h 6858000"/>
              <a:gd name="connsiteX172" fmla="*/ 34256 w 7467600"/>
              <a:gd name="connsiteY172" fmla="*/ 4347603 h 6858000"/>
              <a:gd name="connsiteX173" fmla="*/ 527241 w 7467600"/>
              <a:gd name="connsiteY173" fmla="*/ 4065078 h 6858000"/>
              <a:gd name="connsiteX174" fmla="*/ 1510397 w 7467600"/>
              <a:gd name="connsiteY174" fmla="*/ 3684705 h 6858000"/>
              <a:gd name="connsiteX175" fmla="*/ 1313114 w 7467600"/>
              <a:gd name="connsiteY175" fmla="*/ 3655216 h 6858000"/>
              <a:gd name="connsiteX176" fmla="*/ 1109304 w 7467600"/>
              <a:gd name="connsiteY176" fmla="*/ 3669030 h 6858000"/>
              <a:gd name="connsiteX177" fmla="*/ 8129 w 7467600"/>
              <a:gd name="connsiteY177" fmla="*/ 4330519 h 6858000"/>
              <a:gd name="connsiteX178" fmla="*/ 687572 w 7467600"/>
              <a:gd name="connsiteY178" fmla="*/ 3925629 h 6858000"/>
              <a:gd name="connsiteX179" fmla="*/ 1138365 w 7467600"/>
              <a:gd name="connsiteY179" fmla="*/ 3774515 h 6858000"/>
              <a:gd name="connsiteX180" fmla="*/ 1505579 w 7467600"/>
              <a:gd name="connsiteY180" fmla="*/ 3655526 h 6858000"/>
              <a:gd name="connsiteX181" fmla="*/ 1313114 w 7467600"/>
              <a:gd name="connsiteY181" fmla="*/ 3655216 h 6858000"/>
              <a:gd name="connsiteX182" fmla="*/ 3655073 w 7467600"/>
              <a:gd name="connsiteY182" fmla="*/ 3650884 h 6858000"/>
              <a:gd name="connsiteX183" fmla="*/ 3989938 w 7467600"/>
              <a:gd name="connsiteY183" fmla="*/ 3991685 h 6858000"/>
              <a:gd name="connsiteX184" fmla="*/ 4393907 w 7467600"/>
              <a:gd name="connsiteY184" fmla="*/ 4261258 h 6858000"/>
              <a:gd name="connsiteX185" fmla="*/ 4648051 w 7467600"/>
              <a:gd name="connsiteY185" fmla="*/ 4374051 h 6858000"/>
              <a:gd name="connsiteX186" fmla="*/ 4383389 w 7467600"/>
              <a:gd name="connsiteY186" fmla="*/ 4184369 h 6858000"/>
              <a:gd name="connsiteX187" fmla="*/ 4165508 w 7467600"/>
              <a:gd name="connsiteY187" fmla="*/ 4035196 h 6858000"/>
              <a:gd name="connsiteX188" fmla="*/ 4068162 w 7467600"/>
              <a:gd name="connsiteY188" fmla="*/ 3953394 h 6858000"/>
              <a:gd name="connsiteX189" fmla="*/ 3981416 w 7467600"/>
              <a:gd name="connsiteY189" fmla="*/ 3880482 h 6858000"/>
              <a:gd name="connsiteX190" fmla="*/ 3800147 w 7467600"/>
              <a:gd name="connsiteY190" fmla="*/ 3749872 h 6858000"/>
              <a:gd name="connsiteX191" fmla="*/ 3655073 w 7467600"/>
              <a:gd name="connsiteY191" fmla="*/ 3650884 h 6858000"/>
              <a:gd name="connsiteX192" fmla="*/ 3670252 w 7467600"/>
              <a:gd name="connsiteY192" fmla="*/ 3622798 h 6858000"/>
              <a:gd name="connsiteX193" fmla="*/ 3817258 w 7467600"/>
              <a:gd name="connsiteY193" fmla="*/ 3723577 h 6858000"/>
              <a:gd name="connsiteX194" fmla="*/ 4000461 w 7467600"/>
              <a:gd name="connsiteY194" fmla="*/ 3855966 h 6858000"/>
              <a:gd name="connsiteX195" fmla="*/ 4088180 w 7467600"/>
              <a:gd name="connsiteY195" fmla="*/ 3929774 h 6858000"/>
              <a:gd name="connsiteX196" fmla="*/ 4184555 w 7467600"/>
              <a:gd name="connsiteY196" fmla="*/ 4010683 h 6858000"/>
              <a:gd name="connsiteX197" fmla="*/ 4399563 w 7467600"/>
              <a:gd name="connsiteY197" fmla="*/ 4158106 h 6858000"/>
              <a:gd name="connsiteX198" fmla="*/ 4684469 w 7467600"/>
              <a:gd name="connsiteY198" fmla="*/ 4364680 h 6858000"/>
              <a:gd name="connsiteX199" fmla="*/ 4690271 w 7467600"/>
              <a:gd name="connsiteY199" fmla="*/ 4370034 h 6858000"/>
              <a:gd name="connsiteX200" fmla="*/ 4136093 w 7467600"/>
              <a:gd name="connsiteY200" fmla="*/ 3858466 h 6858000"/>
              <a:gd name="connsiteX201" fmla="*/ 3670252 w 7467600"/>
              <a:gd name="connsiteY201" fmla="*/ 3622798 h 6858000"/>
              <a:gd name="connsiteX202" fmla="*/ 4440129 w 7467600"/>
              <a:gd name="connsiteY202" fmla="*/ 3448571 h 6858000"/>
              <a:gd name="connsiteX203" fmla="*/ 4856525 w 7467600"/>
              <a:gd name="connsiteY203" fmla="*/ 3915351 h 6858000"/>
              <a:gd name="connsiteX204" fmla="*/ 5059055 w 7467600"/>
              <a:gd name="connsiteY204" fmla="*/ 4108918 h 6858000"/>
              <a:gd name="connsiteX205" fmla="*/ 5290070 w 7467600"/>
              <a:gd name="connsiteY205" fmla="*/ 4263619 h 6858000"/>
              <a:gd name="connsiteX206" fmla="*/ 4834991 w 7467600"/>
              <a:gd name="connsiteY206" fmla="*/ 3830985 h 6858000"/>
              <a:gd name="connsiteX207" fmla="*/ 4440129 w 7467600"/>
              <a:gd name="connsiteY207" fmla="*/ 3448571 h 6858000"/>
              <a:gd name="connsiteX208" fmla="*/ 4441737 w 7467600"/>
              <a:gd name="connsiteY208" fmla="*/ 3399734 h 6858000"/>
              <a:gd name="connsiteX209" fmla="*/ 4431236 w 7467600"/>
              <a:gd name="connsiteY209" fmla="*/ 3400954 h 6858000"/>
              <a:gd name="connsiteX210" fmla="*/ 4557150 w 7467600"/>
              <a:gd name="connsiteY210" fmla="*/ 3510023 h 6858000"/>
              <a:gd name="connsiteX211" fmla="*/ 4856936 w 7467600"/>
              <a:gd name="connsiteY211" fmla="*/ 3809146 h 6858000"/>
              <a:gd name="connsiteX212" fmla="*/ 5111996 w 7467600"/>
              <a:gd name="connsiteY212" fmla="*/ 4065759 h 6858000"/>
              <a:gd name="connsiteX213" fmla="*/ 5388878 w 7467600"/>
              <a:gd name="connsiteY213" fmla="*/ 4300185 h 6858000"/>
              <a:gd name="connsiteX214" fmla="*/ 5425556 w 7467600"/>
              <a:gd name="connsiteY214" fmla="*/ 4308967 h 6858000"/>
              <a:gd name="connsiteX215" fmla="*/ 4943646 w 7467600"/>
              <a:gd name="connsiteY215" fmla="*/ 3822916 h 6858000"/>
              <a:gd name="connsiteX216" fmla="*/ 4594837 w 7467600"/>
              <a:gd name="connsiteY216" fmla="*/ 3532274 h 6858000"/>
              <a:gd name="connsiteX217" fmla="*/ 4441737 w 7467600"/>
              <a:gd name="connsiteY217" fmla="*/ 3399734 h 6858000"/>
              <a:gd name="connsiteX218" fmla="*/ 5425834 w 7467600"/>
              <a:gd name="connsiteY218" fmla="*/ 3162785 h 6858000"/>
              <a:gd name="connsiteX219" fmla="*/ 5401644 w 7467600"/>
              <a:gd name="connsiteY219" fmla="*/ 3617847 h 6858000"/>
              <a:gd name="connsiteX220" fmla="*/ 5467256 w 7467600"/>
              <a:gd name="connsiteY220" fmla="*/ 4175494 h 6858000"/>
              <a:gd name="connsiteX221" fmla="*/ 5448069 w 7467600"/>
              <a:gd name="connsiteY221" fmla="*/ 3567554 h 6858000"/>
              <a:gd name="connsiteX222" fmla="*/ 5425834 w 7467600"/>
              <a:gd name="connsiteY222" fmla="*/ 3162785 h 6858000"/>
              <a:gd name="connsiteX223" fmla="*/ 1318687 w 7467600"/>
              <a:gd name="connsiteY223" fmla="*/ 3113840 h 6858000"/>
              <a:gd name="connsiteX224" fmla="*/ 1066793 w 7467600"/>
              <a:gd name="connsiteY224" fmla="*/ 3212171 h 6858000"/>
              <a:gd name="connsiteX225" fmla="*/ 993319 w 7467600"/>
              <a:gd name="connsiteY225" fmla="*/ 3247648 h 6858000"/>
              <a:gd name="connsiteX226" fmla="*/ 853081 w 7467600"/>
              <a:gd name="connsiteY226" fmla="*/ 3312410 h 6858000"/>
              <a:gd name="connsiteX227" fmla="*/ 805957 w 7467600"/>
              <a:gd name="connsiteY227" fmla="*/ 3330443 h 6858000"/>
              <a:gd name="connsiteX228" fmla="*/ 1318687 w 7467600"/>
              <a:gd name="connsiteY228" fmla="*/ 3113840 h 6858000"/>
              <a:gd name="connsiteX229" fmla="*/ 5453702 w 7467600"/>
              <a:gd name="connsiteY229" fmla="*/ 3090882 h 6858000"/>
              <a:gd name="connsiteX230" fmla="*/ 5480135 w 7467600"/>
              <a:gd name="connsiteY230" fmla="*/ 3565802 h 6858000"/>
              <a:gd name="connsiteX231" fmla="*/ 5499023 w 7467600"/>
              <a:gd name="connsiteY231" fmla="*/ 4166310 h 6858000"/>
              <a:gd name="connsiteX232" fmla="*/ 5547022 w 7467600"/>
              <a:gd name="connsiteY232" fmla="*/ 3607838 h 6858000"/>
              <a:gd name="connsiteX233" fmla="*/ 5515964 w 7467600"/>
              <a:gd name="connsiteY233" fmla="*/ 3378541 h 6858000"/>
              <a:gd name="connsiteX234" fmla="*/ 5453702 w 7467600"/>
              <a:gd name="connsiteY234" fmla="*/ 3090882 h 6858000"/>
              <a:gd name="connsiteX235" fmla="*/ 1238695 w 7467600"/>
              <a:gd name="connsiteY235" fmla="*/ 3076820 h 6858000"/>
              <a:gd name="connsiteX236" fmla="*/ 716371 w 7467600"/>
              <a:gd name="connsiteY236" fmla="*/ 3293249 h 6858000"/>
              <a:gd name="connsiteX237" fmla="*/ 579522 w 7467600"/>
              <a:gd name="connsiteY237" fmla="*/ 3371759 h 6858000"/>
              <a:gd name="connsiteX238" fmla="*/ 600288 w 7467600"/>
              <a:gd name="connsiteY238" fmla="*/ 3365555 h 6858000"/>
              <a:gd name="connsiteX239" fmla="*/ 840692 w 7467600"/>
              <a:gd name="connsiteY239" fmla="*/ 3284921 h 6858000"/>
              <a:gd name="connsiteX240" fmla="*/ 979248 w 7467600"/>
              <a:gd name="connsiteY240" fmla="*/ 3221003 h 6858000"/>
              <a:gd name="connsiteX241" fmla="*/ 1053282 w 7467600"/>
              <a:gd name="connsiteY241" fmla="*/ 3185247 h 6858000"/>
              <a:gd name="connsiteX242" fmla="*/ 1320603 w 7467600"/>
              <a:gd name="connsiteY242" fmla="*/ 3081281 h 6858000"/>
              <a:gd name="connsiteX243" fmla="*/ 1238695 w 7467600"/>
              <a:gd name="connsiteY243" fmla="*/ 3076820 h 6858000"/>
              <a:gd name="connsiteX244" fmla="*/ 5425627 w 7467600"/>
              <a:gd name="connsiteY244" fmla="*/ 2954192 h 6858000"/>
              <a:gd name="connsiteX245" fmla="*/ 5470770 w 7467600"/>
              <a:gd name="connsiteY245" fmla="*/ 3005435 h 6858000"/>
              <a:gd name="connsiteX246" fmla="*/ 5519779 w 7467600"/>
              <a:gd name="connsiteY246" fmla="*/ 4359223 h 6858000"/>
              <a:gd name="connsiteX247" fmla="*/ 5520293 w 7467600"/>
              <a:gd name="connsiteY247" fmla="*/ 4360602 h 6858000"/>
              <a:gd name="connsiteX248" fmla="*/ 5767221 w 7467600"/>
              <a:gd name="connsiteY248" fmla="*/ 4665564 h 6858000"/>
              <a:gd name="connsiteX249" fmla="*/ 6937169 w 7467600"/>
              <a:gd name="connsiteY249" fmla="*/ 4815941 h 6858000"/>
              <a:gd name="connsiteX250" fmla="*/ 6953922 w 7467600"/>
              <a:gd name="connsiteY250" fmla="*/ 4890068 h 6858000"/>
              <a:gd name="connsiteX251" fmla="*/ 6071359 w 7467600"/>
              <a:gd name="connsiteY251" fmla="*/ 4770770 h 6858000"/>
              <a:gd name="connsiteX252" fmla="*/ 6038839 w 7467600"/>
              <a:gd name="connsiteY252" fmla="*/ 4764474 h 6858000"/>
              <a:gd name="connsiteX253" fmla="*/ 6038706 w 7467600"/>
              <a:gd name="connsiteY253" fmla="*/ 4763847 h 6858000"/>
              <a:gd name="connsiteX254" fmla="*/ 6037784 w 7467600"/>
              <a:gd name="connsiteY254" fmla="*/ 4764270 h 6858000"/>
              <a:gd name="connsiteX255" fmla="*/ 6038839 w 7467600"/>
              <a:gd name="connsiteY255" fmla="*/ 4764474 h 6858000"/>
              <a:gd name="connsiteX256" fmla="*/ 6040338 w 7467600"/>
              <a:gd name="connsiteY256" fmla="*/ 4771418 h 6858000"/>
              <a:gd name="connsiteX257" fmla="*/ 6024488 w 7467600"/>
              <a:gd name="connsiteY257" fmla="*/ 4809903 h 6858000"/>
              <a:gd name="connsiteX258" fmla="*/ 5599771 w 7467600"/>
              <a:gd name="connsiteY258" fmla="*/ 5509652 h 6858000"/>
              <a:gd name="connsiteX259" fmla="*/ 5548843 w 7467600"/>
              <a:gd name="connsiteY259" fmla="*/ 5563845 h 6858000"/>
              <a:gd name="connsiteX260" fmla="*/ 5940952 w 7467600"/>
              <a:gd name="connsiteY260" fmla="*/ 6250028 h 6858000"/>
              <a:gd name="connsiteX261" fmla="*/ 6043441 w 7467600"/>
              <a:gd name="connsiteY261" fmla="*/ 6665847 h 6858000"/>
              <a:gd name="connsiteX262" fmla="*/ 6093432 w 7467600"/>
              <a:gd name="connsiteY262" fmla="*/ 6858000 h 6858000"/>
              <a:gd name="connsiteX263" fmla="*/ 6034344 w 7467600"/>
              <a:gd name="connsiteY263" fmla="*/ 6858000 h 6858000"/>
              <a:gd name="connsiteX264" fmla="*/ 6026679 w 7467600"/>
              <a:gd name="connsiteY264" fmla="*/ 6836959 h 6858000"/>
              <a:gd name="connsiteX265" fmla="*/ 5800441 w 7467600"/>
              <a:gd name="connsiteY265" fmla="*/ 6335286 h 6858000"/>
              <a:gd name="connsiteX266" fmla="*/ 5526562 w 7467600"/>
              <a:gd name="connsiteY266" fmla="*/ 5705388 h 6858000"/>
              <a:gd name="connsiteX267" fmla="*/ 5519640 w 7467600"/>
              <a:gd name="connsiteY267" fmla="*/ 5683774 h 6858000"/>
              <a:gd name="connsiteX268" fmla="*/ 5844559 w 7467600"/>
              <a:gd name="connsiteY268" fmla="*/ 6553349 h 6858000"/>
              <a:gd name="connsiteX269" fmla="*/ 5975994 w 7467600"/>
              <a:gd name="connsiteY269" fmla="*/ 6858000 h 6858000"/>
              <a:gd name="connsiteX270" fmla="*/ 5898547 w 7467600"/>
              <a:gd name="connsiteY270" fmla="*/ 6858000 h 6858000"/>
              <a:gd name="connsiteX271" fmla="*/ 5682041 w 7467600"/>
              <a:gd name="connsiteY271" fmla="*/ 6355860 h 6858000"/>
              <a:gd name="connsiteX272" fmla="*/ 5461758 w 7467600"/>
              <a:gd name="connsiteY272" fmla="*/ 5820220 h 6858000"/>
              <a:gd name="connsiteX273" fmla="*/ 5237282 w 7467600"/>
              <a:gd name="connsiteY273" fmla="*/ 6579086 h 6858000"/>
              <a:gd name="connsiteX274" fmla="*/ 5115009 w 7467600"/>
              <a:gd name="connsiteY274" fmla="*/ 6858000 h 6858000"/>
              <a:gd name="connsiteX275" fmla="*/ 5028074 w 7467600"/>
              <a:gd name="connsiteY275" fmla="*/ 6858000 h 6858000"/>
              <a:gd name="connsiteX276" fmla="*/ 5079508 w 7467600"/>
              <a:gd name="connsiteY276" fmla="*/ 6749074 h 6858000"/>
              <a:gd name="connsiteX277" fmla="*/ 5371846 w 7467600"/>
              <a:gd name="connsiteY277" fmla="*/ 5924413 h 6858000"/>
              <a:gd name="connsiteX278" fmla="*/ 5270512 w 7467600"/>
              <a:gd name="connsiteY278" fmla="*/ 6138975 h 6858000"/>
              <a:gd name="connsiteX279" fmla="*/ 5062409 w 7467600"/>
              <a:gd name="connsiteY279" fmla="*/ 6653544 h 6858000"/>
              <a:gd name="connsiteX280" fmla="*/ 5036628 w 7467600"/>
              <a:gd name="connsiteY280" fmla="*/ 6754247 h 6858000"/>
              <a:gd name="connsiteX281" fmla="*/ 5009112 w 7467600"/>
              <a:gd name="connsiteY281" fmla="*/ 6858000 h 6858000"/>
              <a:gd name="connsiteX282" fmla="*/ 4976679 w 7467600"/>
              <a:gd name="connsiteY282" fmla="*/ 6858000 h 6858000"/>
              <a:gd name="connsiteX283" fmla="*/ 5006537 w 7467600"/>
              <a:gd name="connsiteY283" fmla="*/ 6747068 h 6858000"/>
              <a:gd name="connsiteX284" fmla="*/ 5032723 w 7467600"/>
              <a:gd name="connsiteY284" fmla="*/ 6644957 h 6858000"/>
              <a:gd name="connsiteX285" fmla="*/ 5242949 w 7467600"/>
              <a:gd name="connsiteY285" fmla="*/ 6125175 h 6858000"/>
              <a:gd name="connsiteX286" fmla="*/ 5286321 w 7467600"/>
              <a:gd name="connsiteY286" fmla="*/ 6033555 h 6858000"/>
              <a:gd name="connsiteX287" fmla="*/ 5008210 w 7467600"/>
              <a:gd name="connsiteY287" fmla="*/ 6649194 h 6858000"/>
              <a:gd name="connsiteX288" fmla="*/ 4986321 w 7467600"/>
              <a:gd name="connsiteY288" fmla="*/ 6765687 h 6858000"/>
              <a:gd name="connsiteX289" fmla="*/ 4973474 w 7467600"/>
              <a:gd name="connsiteY289" fmla="*/ 6858000 h 6858000"/>
              <a:gd name="connsiteX290" fmla="*/ 4907178 w 7467600"/>
              <a:gd name="connsiteY290" fmla="*/ 6858000 h 6858000"/>
              <a:gd name="connsiteX291" fmla="*/ 4910810 w 7467600"/>
              <a:gd name="connsiteY291" fmla="*/ 6829660 h 6858000"/>
              <a:gd name="connsiteX292" fmla="*/ 4987461 w 7467600"/>
              <a:gd name="connsiteY292" fmla="*/ 6432994 h 6858000"/>
              <a:gd name="connsiteX293" fmla="*/ 5179262 w 7467600"/>
              <a:gd name="connsiteY293" fmla="*/ 6035044 h 6858000"/>
              <a:gd name="connsiteX294" fmla="*/ 4689678 w 7467600"/>
              <a:gd name="connsiteY294" fmla="*/ 6440241 h 6858000"/>
              <a:gd name="connsiteX295" fmla="*/ 4477543 w 7467600"/>
              <a:gd name="connsiteY295" fmla="*/ 6674836 h 6858000"/>
              <a:gd name="connsiteX296" fmla="*/ 4329957 w 7467600"/>
              <a:gd name="connsiteY296" fmla="*/ 6858000 h 6858000"/>
              <a:gd name="connsiteX297" fmla="*/ 4218595 w 7467600"/>
              <a:gd name="connsiteY297" fmla="*/ 6858000 h 6858000"/>
              <a:gd name="connsiteX298" fmla="*/ 4368888 w 7467600"/>
              <a:gd name="connsiteY298" fmla="*/ 6668412 h 6858000"/>
              <a:gd name="connsiteX299" fmla="*/ 4563091 w 7467600"/>
              <a:gd name="connsiteY299" fmla="*/ 6442508 h 6858000"/>
              <a:gd name="connsiteX300" fmla="*/ 5387324 w 7467600"/>
              <a:gd name="connsiteY300" fmla="*/ 5705830 h 6858000"/>
              <a:gd name="connsiteX301" fmla="*/ 5073620 w 7467600"/>
              <a:gd name="connsiteY301" fmla="*/ 5955437 h 6858000"/>
              <a:gd name="connsiteX302" fmla="*/ 4689789 w 7467600"/>
              <a:gd name="connsiteY302" fmla="*/ 6268382 h 6858000"/>
              <a:gd name="connsiteX303" fmla="*/ 4418722 w 7467600"/>
              <a:gd name="connsiteY303" fmla="*/ 6570886 h 6858000"/>
              <a:gd name="connsiteX304" fmla="*/ 4214944 w 7467600"/>
              <a:gd name="connsiteY304" fmla="*/ 6858000 h 6858000"/>
              <a:gd name="connsiteX305" fmla="*/ 4177898 w 7467600"/>
              <a:gd name="connsiteY305" fmla="*/ 6858000 h 6858000"/>
              <a:gd name="connsiteX306" fmla="*/ 4391597 w 7467600"/>
              <a:gd name="connsiteY306" fmla="*/ 6556370 h 6858000"/>
              <a:gd name="connsiteX307" fmla="*/ 4668889 w 7467600"/>
              <a:gd name="connsiteY307" fmla="*/ 6246399 h 6858000"/>
              <a:gd name="connsiteX308" fmla="*/ 5055427 w 7467600"/>
              <a:gd name="connsiteY308" fmla="*/ 5931476 h 6858000"/>
              <a:gd name="connsiteX309" fmla="*/ 5371814 w 7467600"/>
              <a:gd name="connsiteY309" fmla="*/ 5678975 h 6858000"/>
              <a:gd name="connsiteX310" fmla="*/ 4987918 w 7467600"/>
              <a:gd name="connsiteY310" fmla="*/ 5838701 h 6858000"/>
              <a:gd name="connsiteX311" fmla="*/ 4317146 w 7467600"/>
              <a:gd name="connsiteY311" fmla="*/ 6587716 h 6858000"/>
              <a:gd name="connsiteX312" fmla="*/ 4171627 w 7467600"/>
              <a:gd name="connsiteY312" fmla="*/ 6858000 h 6858000"/>
              <a:gd name="connsiteX313" fmla="*/ 4081585 w 7467600"/>
              <a:gd name="connsiteY313" fmla="*/ 6858000 h 6858000"/>
              <a:gd name="connsiteX314" fmla="*/ 4238603 w 7467600"/>
              <a:gd name="connsiteY314" fmla="*/ 6559341 h 6858000"/>
              <a:gd name="connsiteX315" fmla="*/ 4778333 w 7467600"/>
              <a:gd name="connsiteY315" fmla="*/ 5873626 h 6858000"/>
              <a:gd name="connsiteX316" fmla="*/ 5414185 w 7467600"/>
              <a:gd name="connsiteY316" fmla="*/ 5573882 h 6858000"/>
              <a:gd name="connsiteX317" fmla="*/ 5959648 w 7467600"/>
              <a:gd name="connsiteY317" fmla="*/ 4760797 h 6858000"/>
              <a:gd name="connsiteX318" fmla="*/ 5355019 w 7467600"/>
              <a:gd name="connsiteY318" fmla="*/ 4734672 h 6858000"/>
              <a:gd name="connsiteX319" fmla="*/ 5083565 w 7467600"/>
              <a:gd name="connsiteY319" fmla="*/ 5179121 h 6858000"/>
              <a:gd name="connsiteX320" fmla="*/ 4713577 w 7467600"/>
              <a:gd name="connsiteY320" fmla="*/ 5616803 h 6858000"/>
              <a:gd name="connsiteX321" fmla="*/ 3989559 w 7467600"/>
              <a:gd name="connsiteY321" fmla="*/ 6145945 h 6858000"/>
              <a:gd name="connsiteX322" fmla="*/ 3939824 w 7467600"/>
              <a:gd name="connsiteY322" fmla="*/ 6066900 h 6858000"/>
              <a:gd name="connsiteX323" fmla="*/ 4584537 w 7467600"/>
              <a:gd name="connsiteY323" fmla="*/ 5324826 h 6858000"/>
              <a:gd name="connsiteX324" fmla="*/ 5037105 w 7467600"/>
              <a:gd name="connsiteY324" fmla="*/ 5088765 h 6858000"/>
              <a:gd name="connsiteX325" fmla="*/ 5039930 w 7467600"/>
              <a:gd name="connsiteY325" fmla="*/ 5089585 h 6858000"/>
              <a:gd name="connsiteX326" fmla="*/ 5263764 w 7467600"/>
              <a:gd name="connsiteY326" fmla="*/ 4735525 h 6858000"/>
              <a:gd name="connsiteX327" fmla="*/ 4086300 w 7467600"/>
              <a:gd name="connsiteY327" fmla="*/ 4884599 h 6858000"/>
              <a:gd name="connsiteX328" fmla="*/ 4085485 w 7467600"/>
              <a:gd name="connsiteY328" fmla="*/ 4899070 h 6858000"/>
              <a:gd name="connsiteX329" fmla="*/ 3871915 w 7467600"/>
              <a:gd name="connsiteY329" fmla="*/ 5253645 h 6858000"/>
              <a:gd name="connsiteX330" fmla="*/ 3799374 w 7467600"/>
              <a:gd name="connsiteY330" fmla="*/ 5466127 h 6858000"/>
              <a:gd name="connsiteX331" fmla="*/ 3498850 w 7467600"/>
              <a:gd name="connsiteY331" fmla="*/ 6661888 h 6858000"/>
              <a:gd name="connsiteX332" fmla="*/ 3399216 w 7467600"/>
              <a:gd name="connsiteY332" fmla="*/ 6858000 h 6858000"/>
              <a:gd name="connsiteX333" fmla="*/ 3303688 w 7467600"/>
              <a:gd name="connsiteY333" fmla="*/ 6858000 h 6858000"/>
              <a:gd name="connsiteX334" fmla="*/ 3391774 w 7467600"/>
              <a:gd name="connsiteY334" fmla="*/ 6697181 h 6858000"/>
              <a:gd name="connsiteX335" fmla="*/ 3735540 w 7467600"/>
              <a:gd name="connsiteY335" fmla="*/ 5546923 h 6858000"/>
              <a:gd name="connsiteX336" fmla="*/ 3729438 w 7467600"/>
              <a:gd name="connsiteY336" fmla="*/ 5569058 h 6858000"/>
              <a:gd name="connsiteX337" fmla="*/ 3707782 w 7467600"/>
              <a:gd name="connsiteY337" fmla="*/ 5644908 h 6858000"/>
              <a:gd name="connsiteX338" fmla="*/ 3583827 w 7467600"/>
              <a:gd name="connsiteY338" fmla="*/ 6039215 h 6858000"/>
              <a:gd name="connsiteX339" fmla="*/ 3547861 w 7467600"/>
              <a:gd name="connsiteY339" fmla="*/ 6129609 h 6858000"/>
              <a:gd name="connsiteX340" fmla="*/ 3490905 w 7467600"/>
              <a:gd name="connsiteY340" fmla="*/ 6277660 h 6858000"/>
              <a:gd name="connsiteX341" fmla="*/ 3455859 w 7467600"/>
              <a:gd name="connsiteY341" fmla="*/ 6391301 h 6858000"/>
              <a:gd name="connsiteX342" fmla="*/ 3429112 w 7467600"/>
              <a:gd name="connsiteY342" fmla="*/ 6479469 h 6858000"/>
              <a:gd name="connsiteX343" fmla="*/ 3304862 w 7467600"/>
              <a:gd name="connsiteY343" fmla="*/ 6796476 h 6858000"/>
              <a:gd name="connsiteX344" fmla="*/ 3276071 w 7467600"/>
              <a:gd name="connsiteY344" fmla="*/ 6858000 h 6858000"/>
              <a:gd name="connsiteX345" fmla="*/ 3240805 w 7467600"/>
              <a:gd name="connsiteY345" fmla="*/ 6858000 h 6858000"/>
              <a:gd name="connsiteX346" fmla="*/ 3275917 w 7467600"/>
              <a:gd name="connsiteY346" fmla="*/ 6783192 h 6858000"/>
              <a:gd name="connsiteX347" fmla="*/ 3399358 w 7467600"/>
              <a:gd name="connsiteY347" fmla="*/ 6469011 h 6858000"/>
              <a:gd name="connsiteX348" fmla="*/ 3425650 w 7467600"/>
              <a:gd name="connsiteY348" fmla="*/ 6381333 h 6858000"/>
              <a:gd name="connsiteX349" fmla="*/ 3460661 w 7467600"/>
              <a:gd name="connsiteY349" fmla="*/ 6266763 h 6858000"/>
              <a:gd name="connsiteX350" fmla="*/ 3518021 w 7467600"/>
              <a:gd name="connsiteY350" fmla="*/ 6117298 h 6858000"/>
              <a:gd name="connsiteX351" fmla="*/ 3554035 w 7467600"/>
              <a:gd name="connsiteY351" fmla="*/ 6027832 h 6858000"/>
              <a:gd name="connsiteX352" fmla="*/ 3677174 w 7467600"/>
              <a:gd name="connsiteY352" fmla="*/ 5636351 h 6858000"/>
              <a:gd name="connsiteX353" fmla="*/ 3698819 w 7467600"/>
              <a:gd name="connsiteY353" fmla="*/ 5560503 h 6858000"/>
              <a:gd name="connsiteX354" fmla="*/ 3702094 w 7467600"/>
              <a:gd name="connsiteY354" fmla="*/ 5549194 h 6858000"/>
              <a:gd name="connsiteX355" fmla="*/ 3398355 w 7467600"/>
              <a:gd name="connsiteY355" fmla="*/ 6094603 h 6858000"/>
              <a:gd name="connsiteX356" fmla="*/ 3193941 w 7467600"/>
              <a:gd name="connsiteY356" fmla="*/ 6798775 h 6858000"/>
              <a:gd name="connsiteX357" fmla="*/ 3184140 w 7467600"/>
              <a:gd name="connsiteY357" fmla="*/ 6858000 h 6858000"/>
              <a:gd name="connsiteX358" fmla="*/ 3099978 w 7467600"/>
              <a:gd name="connsiteY358" fmla="*/ 6858000 h 6858000"/>
              <a:gd name="connsiteX359" fmla="*/ 3101556 w 7467600"/>
              <a:gd name="connsiteY359" fmla="*/ 6843337 h 6858000"/>
              <a:gd name="connsiteX360" fmla="*/ 3370162 w 7467600"/>
              <a:gd name="connsiteY360" fmla="*/ 5785550 h 6858000"/>
              <a:gd name="connsiteX361" fmla="*/ 3746477 w 7467600"/>
              <a:gd name="connsiteY361" fmla="*/ 5377889 h 6858000"/>
              <a:gd name="connsiteX362" fmla="*/ 3863399 w 7467600"/>
              <a:gd name="connsiteY362" fmla="*/ 5087257 h 6858000"/>
              <a:gd name="connsiteX363" fmla="*/ 3968712 w 7467600"/>
              <a:gd name="connsiteY363" fmla="*/ 4913989 h 6858000"/>
              <a:gd name="connsiteX364" fmla="*/ 2792390 w 7467600"/>
              <a:gd name="connsiteY364" fmla="*/ 5382974 h 6858000"/>
              <a:gd name="connsiteX365" fmla="*/ 2714982 w 7467600"/>
              <a:gd name="connsiteY365" fmla="*/ 5427051 h 6858000"/>
              <a:gd name="connsiteX366" fmla="*/ 2813361 w 7467600"/>
              <a:gd name="connsiteY366" fmla="*/ 6023912 h 6858000"/>
              <a:gd name="connsiteX367" fmla="*/ 2688430 w 7467600"/>
              <a:gd name="connsiteY367" fmla="*/ 6801564 h 6858000"/>
              <a:gd name="connsiteX368" fmla="*/ 2629626 w 7467600"/>
              <a:gd name="connsiteY368" fmla="*/ 6763394 h 6858000"/>
              <a:gd name="connsiteX369" fmla="*/ 2565328 w 7467600"/>
              <a:gd name="connsiteY369" fmla="*/ 5516399 h 6858000"/>
              <a:gd name="connsiteX370" fmla="*/ 1922999 w 7467600"/>
              <a:gd name="connsiteY370" fmla="*/ 5980343 h 6858000"/>
              <a:gd name="connsiteX371" fmla="*/ 1950261 w 7467600"/>
              <a:gd name="connsiteY371" fmla="*/ 6405858 h 6858000"/>
              <a:gd name="connsiteX372" fmla="*/ 2365554 w 7467600"/>
              <a:gd name="connsiteY372" fmla="*/ 6759107 h 6858000"/>
              <a:gd name="connsiteX373" fmla="*/ 2424142 w 7467600"/>
              <a:gd name="connsiteY373" fmla="*/ 6858000 h 6858000"/>
              <a:gd name="connsiteX374" fmla="*/ 2395994 w 7467600"/>
              <a:gd name="connsiteY374" fmla="*/ 6858000 h 6858000"/>
              <a:gd name="connsiteX375" fmla="*/ 2392863 w 7467600"/>
              <a:gd name="connsiteY375" fmla="*/ 6852964 h 6858000"/>
              <a:gd name="connsiteX376" fmla="*/ 2017589 w 7467600"/>
              <a:gd name="connsiteY376" fmla="*/ 6493982 h 6858000"/>
              <a:gd name="connsiteX377" fmla="*/ 2147336 w 7467600"/>
              <a:gd name="connsiteY377" fmla="*/ 6594052 h 6858000"/>
              <a:gd name="connsiteX378" fmla="*/ 2207047 w 7467600"/>
              <a:gd name="connsiteY378" fmla="*/ 6654540 h 6858000"/>
              <a:gd name="connsiteX379" fmla="*/ 2299106 w 7467600"/>
              <a:gd name="connsiteY379" fmla="*/ 6778931 h 6858000"/>
              <a:gd name="connsiteX380" fmla="*/ 2314430 w 7467600"/>
              <a:gd name="connsiteY380" fmla="*/ 6801144 h 6858000"/>
              <a:gd name="connsiteX381" fmla="*/ 2352406 w 7467600"/>
              <a:gd name="connsiteY381" fmla="*/ 6858000 h 6858000"/>
              <a:gd name="connsiteX382" fmla="*/ 2314492 w 7467600"/>
              <a:gd name="connsiteY382" fmla="*/ 6858000 h 6858000"/>
              <a:gd name="connsiteX383" fmla="*/ 2288095 w 7467600"/>
              <a:gd name="connsiteY383" fmla="*/ 6818030 h 6858000"/>
              <a:gd name="connsiteX384" fmla="*/ 2272768 w 7467600"/>
              <a:gd name="connsiteY384" fmla="*/ 6795822 h 6858000"/>
              <a:gd name="connsiteX385" fmla="*/ 2182715 w 7467600"/>
              <a:gd name="connsiteY385" fmla="*/ 6675071 h 6858000"/>
              <a:gd name="connsiteX386" fmla="*/ 2032061 w 7467600"/>
              <a:gd name="connsiteY386" fmla="*/ 6541380 h 6858000"/>
              <a:gd name="connsiteX387" fmla="*/ 2257220 w 7467600"/>
              <a:gd name="connsiteY387" fmla="*/ 6826257 h 6858000"/>
              <a:gd name="connsiteX388" fmla="*/ 2281324 w 7467600"/>
              <a:gd name="connsiteY388" fmla="*/ 6858000 h 6858000"/>
              <a:gd name="connsiteX389" fmla="*/ 2242860 w 7467600"/>
              <a:gd name="connsiteY389" fmla="*/ 6858000 h 6858000"/>
              <a:gd name="connsiteX390" fmla="*/ 2232818 w 7467600"/>
              <a:gd name="connsiteY390" fmla="*/ 6844926 h 6858000"/>
              <a:gd name="connsiteX391" fmla="*/ 1990172 w 7467600"/>
              <a:gd name="connsiteY391" fmla="*/ 6542121 h 6858000"/>
              <a:gd name="connsiteX392" fmla="*/ 2124090 w 7467600"/>
              <a:gd name="connsiteY392" fmla="*/ 6761017 h 6858000"/>
              <a:gd name="connsiteX393" fmla="*/ 2200380 w 7467600"/>
              <a:gd name="connsiteY393" fmla="*/ 6858000 h 6858000"/>
              <a:gd name="connsiteX394" fmla="*/ 2147507 w 7467600"/>
              <a:gd name="connsiteY394" fmla="*/ 6858000 h 6858000"/>
              <a:gd name="connsiteX395" fmla="*/ 2070668 w 7467600"/>
              <a:gd name="connsiteY395" fmla="*/ 6761520 h 6858000"/>
              <a:gd name="connsiteX396" fmla="*/ 1975142 w 7467600"/>
              <a:gd name="connsiteY396" fmla="*/ 6585570 h 6858000"/>
              <a:gd name="connsiteX397" fmla="*/ 2050035 w 7467600"/>
              <a:gd name="connsiteY397" fmla="*/ 6813345 h 6858000"/>
              <a:gd name="connsiteX398" fmla="*/ 2063025 w 7467600"/>
              <a:gd name="connsiteY398" fmla="*/ 6858000 h 6858000"/>
              <a:gd name="connsiteX399" fmla="*/ 2021675 w 7467600"/>
              <a:gd name="connsiteY399" fmla="*/ 6858000 h 6858000"/>
              <a:gd name="connsiteX400" fmla="*/ 2019308 w 7467600"/>
              <a:gd name="connsiteY400" fmla="*/ 6847118 h 6858000"/>
              <a:gd name="connsiteX401" fmla="*/ 1938835 w 7467600"/>
              <a:gd name="connsiteY401" fmla="*/ 6551160 h 6858000"/>
              <a:gd name="connsiteX402" fmla="*/ 1953230 w 7467600"/>
              <a:gd name="connsiteY402" fmla="*/ 6759699 h 6858000"/>
              <a:gd name="connsiteX403" fmla="*/ 1956763 w 7467600"/>
              <a:gd name="connsiteY403" fmla="*/ 6778191 h 6858000"/>
              <a:gd name="connsiteX404" fmla="*/ 1967925 w 7467600"/>
              <a:gd name="connsiteY404" fmla="*/ 6858000 h 6858000"/>
              <a:gd name="connsiteX405" fmla="*/ 1936622 w 7467600"/>
              <a:gd name="connsiteY405" fmla="*/ 6858000 h 6858000"/>
              <a:gd name="connsiteX406" fmla="*/ 1926261 w 7467600"/>
              <a:gd name="connsiteY406" fmla="*/ 6784064 h 6858000"/>
              <a:gd name="connsiteX407" fmla="*/ 1922724 w 7467600"/>
              <a:gd name="connsiteY407" fmla="*/ 6765577 h 6858000"/>
              <a:gd name="connsiteX408" fmla="*/ 1904650 w 7467600"/>
              <a:gd name="connsiteY408" fmla="*/ 6639616 h 6858000"/>
              <a:gd name="connsiteX409" fmla="*/ 1885273 w 7467600"/>
              <a:gd name="connsiteY409" fmla="*/ 6858000 h 6858000"/>
              <a:gd name="connsiteX410" fmla="*/ 1854363 w 7467600"/>
              <a:gd name="connsiteY410" fmla="*/ 6858000 h 6858000"/>
              <a:gd name="connsiteX411" fmla="*/ 1880391 w 7467600"/>
              <a:gd name="connsiteY411" fmla="*/ 6603796 h 6858000"/>
              <a:gd name="connsiteX412" fmla="*/ 1818273 w 7467600"/>
              <a:gd name="connsiteY412" fmla="*/ 6715729 h 6858000"/>
              <a:gd name="connsiteX413" fmla="*/ 1794691 w 7467600"/>
              <a:gd name="connsiteY413" fmla="*/ 6843239 h 6858000"/>
              <a:gd name="connsiteX414" fmla="*/ 1794914 w 7467600"/>
              <a:gd name="connsiteY414" fmla="*/ 6858000 h 6858000"/>
              <a:gd name="connsiteX415" fmla="*/ 1746128 w 7467600"/>
              <a:gd name="connsiteY415" fmla="*/ 6858000 h 6858000"/>
              <a:gd name="connsiteX416" fmla="*/ 1753934 w 7467600"/>
              <a:gd name="connsiteY416" fmla="*/ 6724796 h 6858000"/>
              <a:gd name="connsiteX417" fmla="*/ 1792053 w 7467600"/>
              <a:gd name="connsiteY417" fmla="*/ 6572396 h 6858000"/>
              <a:gd name="connsiteX418" fmla="*/ 1862248 w 7467600"/>
              <a:gd name="connsiteY418" fmla="*/ 6266397 h 6858000"/>
              <a:gd name="connsiteX419" fmla="*/ 1862250 w 7467600"/>
              <a:gd name="connsiteY419" fmla="*/ 6033531 h 6858000"/>
              <a:gd name="connsiteX420" fmla="*/ 1211999 w 7467600"/>
              <a:gd name="connsiteY420" fmla="*/ 6683610 h 6858000"/>
              <a:gd name="connsiteX421" fmla="*/ 1213266 w 7467600"/>
              <a:gd name="connsiteY421" fmla="*/ 6691947 h 6858000"/>
              <a:gd name="connsiteX422" fmla="*/ 1203370 w 7467600"/>
              <a:gd name="connsiteY422" fmla="*/ 6850676 h 6858000"/>
              <a:gd name="connsiteX423" fmla="*/ 1203671 w 7467600"/>
              <a:gd name="connsiteY423" fmla="*/ 6858000 h 6858000"/>
              <a:gd name="connsiteX424" fmla="*/ 1143180 w 7467600"/>
              <a:gd name="connsiteY424" fmla="*/ 6858000 h 6858000"/>
              <a:gd name="connsiteX425" fmla="*/ 1142176 w 7467600"/>
              <a:gd name="connsiteY425" fmla="*/ 6766045 h 6858000"/>
              <a:gd name="connsiteX426" fmla="*/ 1067484 w 7467600"/>
              <a:gd name="connsiteY426" fmla="*/ 6858000 h 6858000"/>
              <a:gd name="connsiteX427" fmla="*/ 953928 w 7467600"/>
              <a:gd name="connsiteY427" fmla="*/ 6858000 h 6858000"/>
              <a:gd name="connsiteX428" fmla="*/ 959715 w 7467600"/>
              <a:gd name="connsiteY428" fmla="*/ 6850185 h 6858000"/>
              <a:gd name="connsiteX429" fmla="*/ 1483788 w 7467600"/>
              <a:gd name="connsiteY429" fmla="*/ 6259174 h 6858000"/>
              <a:gd name="connsiteX430" fmla="*/ 1100671 w 7467600"/>
              <a:gd name="connsiteY430" fmla="*/ 6252137 h 6858000"/>
              <a:gd name="connsiteX431" fmla="*/ 1090144 w 7467600"/>
              <a:gd name="connsiteY431" fmla="*/ 6256748 h 6858000"/>
              <a:gd name="connsiteX432" fmla="*/ 1095872 w 7467600"/>
              <a:gd name="connsiteY432" fmla="*/ 6271892 h 6858000"/>
              <a:gd name="connsiteX433" fmla="*/ 262785 w 7467600"/>
              <a:gd name="connsiteY433" fmla="*/ 6845450 h 6858000"/>
              <a:gd name="connsiteX434" fmla="*/ 209968 w 7467600"/>
              <a:gd name="connsiteY434" fmla="*/ 6770713 h 6858000"/>
              <a:gd name="connsiteX435" fmla="*/ 873460 w 7467600"/>
              <a:gd name="connsiteY435" fmla="*/ 6253768 h 6858000"/>
              <a:gd name="connsiteX436" fmla="*/ 192686 w 7467600"/>
              <a:gd name="connsiteY436" fmla="*/ 5849257 h 6858000"/>
              <a:gd name="connsiteX437" fmla="*/ 4696 w 7467600"/>
              <a:gd name="connsiteY437" fmla="*/ 5697668 h 6858000"/>
              <a:gd name="connsiteX438" fmla="*/ 0 w 7467600"/>
              <a:gd name="connsiteY438" fmla="*/ 5689984 h 6858000"/>
              <a:gd name="connsiteX439" fmla="*/ 0 w 7467600"/>
              <a:gd name="connsiteY439" fmla="*/ 5513472 h 6858000"/>
              <a:gd name="connsiteX440" fmla="*/ 174101 w 7467600"/>
              <a:gd name="connsiteY440" fmla="*/ 5620277 h 6858000"/>
              <a:gd name="connsiteX441" fmla="*/ 891800 w 7467600"/>
              <a:gd name="connsiteY441" fmla="*/ 6036935 h 6858000"/>
              <a:gd name="connsiteX442" fmla="*/ 1072219 w 7467600"/>
              <a:gd name="connsiteY442" fmla="*/ 6169443 h 6858000"/>
              <a:gd name="connsiteX443" fmla="*/ 1074117 w 7467600"/>
              <a:gd name="connsiteY443" fmla="*/ 6170301 h 6858000"/>
              <a:gd name="connsiteX444" fmla="*/ 1083114 w 7467600"/>
              <a:gd name="connsiteY444" fmla="*/ 6174131 h 6858000"/>
              <a:gd name="connsiteX445" fmla="*/ 1543010 w 7467600"/>
              <a:gd name="connsiteY445" fmla="*/ 6191140 h 6858000"/>
              <a:gd name="connsiteX446" fmla="*/ 1551080 w 7467600"/>
              <a:gd name="connsiteY446" fmla="*/ 6195006 h 6858000"/>
              <a:gd name="connsiteX447" fmla="*/ 2345443 w 7467600"/>
              <a:gd name="connsiteY447" fmla="*/ 5549882 h 6858000"/>
              <a:gd name="connsiteX448" fmla="*/ 1721499 w 7467600"/>
              <a:gd name="connsiteY448" fmla="*/ 5599969 h 6858000"/>
              <a:gd name="connsiteX449" fmla="*/ 767716 w 7467600"/>
              <a:gd name="connsiteY449" fmla="*/ 5472768 h 6858000"/>
              <a:gd name="connsiteX450" fmla="*/ 722147 w 7467600"/>
              <a:gd name="connsiteY450" fmla="*/ 5393091 h 6858000"/>
              <a:gd name="connsiteX451" fmla="*/ 1485552 w 7467600"/>
              <a:gd name="connsiteY451" fmla="*/ 5313202 h 6858000"/>
              <a:gd name="connsiteX452" fmla="*/ 2143004 w 7467600"/>
              <a:gd name="connsiteY452" fmla="*/ 5402420 h 6858000"/>
              <a:gd name="connsiteX453" fmla="*/ 1933391 w 7467600"/>
              <a:gd name="connsiteY453" fmla="*/ 5156971 h 6858000"/>
              <a:gd name="connsiteX454" fmla="*/ 1827118 w 7467600"/>
              <a:gd name="connsiteY454" fmla="*/ 4968410 h 6858000"/>
              <a:gd name="connsiteX455" fmla="*/ 1837349 w 7467600"/>
              <a:gd name="connsiteY455" fmla="*/ 4956357 h 6858000"/>
              <a:gd name="connsiteX456" fmla="*/ 2162835 w 7467600"/>
              <a:gd name="connsiteY456" fmla="*/ 5187853 h 6858000"/>
              <a:gd name="connsiteX457" fmla="*/ 2257167 w 7467600"/>
              <a:gd name="connsiteY457" fmla="*/ 5462123 h 6858000"/>
              <a:gd name="connsiteX458" fmla="*/ 2261598 w 7467600"/>
              <a:gd name="connsiteY458" fmla="*/ 5467998 h 6858000"/>
              <a:gd name="connsiteX459" fmla="*/ 2437177 w 7467600"/>
              <a:gd name="connsiteY459" fmla="*/ 5479608 h 6858000"/>
              <a:gd name="connsiteX460" fmla="*/ 2445247 w 7467600"/>
              <a:gd name="connsiteY460" fmla="*/ 5483476 h 6858000"/>
              <a:gd name="connsiteX461" fmla="*/ 2743626 w 7467600"/>
              <a:gd name="connsiteY461" fmla="*/ 5304819 h 6858000"/>
              <a:gd name="connsiteX462" fmla="*/ 3048102 w 7467600"/>
              <a:gd name="connsiteY462" fmla="*/ 5150595 h 6858000"/>
              <a:gd name="connsiteX463" fmla="*/ 1799414 w 7467600"/>
              <a:gd name="connsiteY463" fmla="*/ 4694732 h 6858000"/>
              <a:gd name="connsiteX464" fmla="*/ 1771735 w 7467600"/>
              <a:gd name="connsiteY464" fmla="*/ 4619929 h 6858000"/>
              <a:gd name="connsiteX465" fmla="*/ 3104273 w 7467600"/>
              <a:gd name="connsiteY465" fmla="*/ 5076159 h 6858000"/>
              <a:gd name="connsiteX466" fmla="*/ 3113245 w 7467600"/>
              <a:gd name="connsiteY466" fmla="*/ 5090705 h 6858000"/>
              <a:gd name="connsiteX467" fmla="*/ 3126294 w 7467600"/>
              <a:gd name="connsiteY467" fmla="*/ 5114400 h 6858000"/>
              <a:gd name="connsiteX468" fmla="*/ 3937433 w 7467600"/>
              <a:gd name="connsiteY468" fmla="*/ 4830473 h 6858000"/>
              <a:gd name="connsiteX469" fmla="*/ 3590475 w 7467600"/>
              <a:gd name="connsiteY469" fmla="*/ 4597974 h 6858000"/>
              <a:gd name="connsiteX470" fmla="*/ 3100264 w 7467600"/>
              <a:gd name="connsiteY470" fmla="*/ 4579845 h 6858000"/>
              <a:gd name="connsiteX471" fmla="*/ 2183576 w 7467600"/>
              <a:gd name="connsiteY471" fmla="*/ 4227150 h 6858000"/>
              <a:gd name="connsiteX472" fmla="*/ 2151029 w 7467600"/>
              <a:gd name="connsiteY472" fmla="*/ 4146947 h 6858000"/>
              <a:gd name="connsiteX473" fmla="*/ 3563434 w 7467600"/>
              <a:gd name="connsiteY473" fmla="*/ 4469115 h 6858000"/>
              <a:gd name="connsiteX474" fmla="*/ 3177952 w 7467600"/>
              <a:gd name="connsiteY474" fmla="*/ 3657386 h 6858000"/>
              <a:gd name="connsiteX475" fmla="*/ 3189263 w 7467600"/>
              <a:gd name="connsiteY475" fmla="*/ 3625726 h 6858000"/>
              <a:gd name="connsiteX476" fmla="*/ 3560912 w 7467600"/>
              <a:gd name="connsiteY476" fmla="*/ 4079863 h 6858000"/>
              <a:gd name="connsiteX477" fmla="*/ 3626636 w 7467600"/>
              <a:gd name="connsiteY477" fmla="*/ 4512230 h 6858000"/>
              <a:gd name="connsiteX478" fmla="*/ 3653088 w 7467600"/>
              <a:gd name="connsiteY478" fmla="*/ 4521417 h 6858000"/>
              <a:gd name="connsiteX479" fmla="*/ 3988128 w 7467600"/>
              <a:gd name="connsiteY479" fmla="*/ 4817267 h 6858000"/>
              <a:gd name="connsiteX480" fmla="*/ 4830582 w 7467600"/>
              <a:gd name="connsiteY480" fmla="*/ 4676000 h 6858000"/>
              <a:gd name="connsiteX481" fmla="*/ 4830100 w 7467600"/>
              <a:gd name="connsiteY481" fmla="*/ 4675554 h 6858000"/>
              <a:gd name="connsiteX482" fmla="*/ 4036318 w 7467600"/>
              <a:gd name="connsiteY482" fmla="*/ 4147013 h 6858000"/>
              <a:gd name="connsiteX483" fmla="*/ 3432098 w 7467600"/>
              <a:gd name="connsiteY483" fmla="*/ 3537312 h 6858000"/>
              <a:gd name="connsiteX484" fmla="*/ 3446761 w 7467600"/>
              <a:gd name="connsiteY484" fmla="*/ 3461278 h 6858000"/>
              <a:gd name="connsiteX485" fmla="*/ 4419733 w 7467600"/>
              <a:gd name="connsiteY485" fmla="*/ 3963555 h 6858000"/>
              <a:gd name="connsiteX486" fmla="*/ 4781371 w 7467600"/>
              <a:gd name="connsiteY486" fmla="*/ 4458604 h 6858000"/>
              <a:gd name="connsiteX487" fmla="*/ 4780440 w 7467600"/>
              <a:gd name="connsiteY487" fmla="*/ 4470290 h 6858000"/>
              <a:gd name="connsiteX488" fmla="*/ 4898954 w 7467600"/>
              <a:gd name="connsiteY488" fmla="*/ 4662092 h 6858000"/>
              <a:gd name="connsiteX489" fmla="*/ 4900699 w 7467600"/>
              <a:gd name="connsiteY489" fmla="*/ 4670867 h 6858000"/>
              <a:gd name="connsiteX490" fmla="*/ 5714511 w 7467600"/>
              <a:gd name="connsiteY490" fmla="*/ 4663483 h 6858000"/>
              <a:gd name="connsiteX491" fmla="*/ 5464793 w 7467600"/>
              <a:gd name="connsiteY491" fmla="*/ 4393556 h 6858000"/>
              <a:gd name="connsiteX492" fmla="*/ 5461897 w 7467600"/>
              <a:gd name="connsiteY492" fmla="*/ 4390879 h 6858000"/>
              <a:gd name="connsiteX493" fmla="*/ 4294126 w 7467600"/>
              <a:gd name="connsiteY493" fmla="*/ 3303048 h 6858000"/>
              <a:gd name="connsiteX494" fmla="*/ 4305321 w 7467600"/>
              <a:gd name="connsiteY494" fmla="*/ 3256953 h 6858000"/>
              <a:gd name="connsiteX495" fmla="*/ 4949299 w 7467600"/>
              <a:gd name="connsiteY495" fmla="*/ 3766336 h 6858000"/>
              <a:gd name="connsiteX496" fmla="*/ 5291452 w 7467600"/>
              <a:gd name="connsiteY496" fmla="*/ 4076801 h 6858000"/>
              <a:gd name="connsiteX497" fmla="*/ 5434998 w 7467600"/>
              <a:gd name="connsiteY497" fmla="*/ 4254100 h 6858000"/>
              <a:gd name="connsiteX498" fmla="*/ 5351015 w 7467600"/>
              <a:gd name="connsiteY498" fmla="*/ 3760989 h 6858000"/>
              <a:gd name="connsiteX499" fmla="*/ 5413780 w 7467600"/>
              <a:gd name="connsiteY499" fmla="*/ 2966265 h 6858000"/>
              <a:gd name="connsiteX500" fmla="*/ 5425627 w 7467600"/>
              <a:gd name="connsiteY500" fmla="*/ 2954192 h 6858000"/>
              <a:gd name="connsiteX501" fmla="*/ 6604735 w 7467600"/>
              <a:gd name="connsiteY501" fmla="*/ 2041381 h 6858000"/>
              <a:gd name="connsiteX502" fmla="*/ 7204487 w 7467600"/>
              <a:gd name="connsiteY502" fmla="*/ 2742112 h 6858000"/>
              <a:gd name="connsiteX503" fmla="*/ 7131592 w 7467600"/>
              <a:gd name="connsiteY503" fmla="*/ 2672096 h 6858000"/>
              <a:gd name="connsiteX504" fmla="*/ 6996344 w 7467600"/>
              <a:gd name="connsiteY504" fmla="*/ 2518310 h 6858000"/>
              <a:gd name="connsiteX505" fmla="*/ 6735495 w 7467600"/>
              <a:gd name="connsiteY505" fmla="*/ 2196890 h 6858000"/>
              <a:gd name="connsiteX506" fmla="*/ 6721901 w 7467600"/>
              <a:gd name="connsiteY506" fmla="*/ 2179274 h 6858000"/>
              <a:gd name="connsiteX507" fmla="*/ 6604735 w 7467600"/>
              <a:gd name="connsiteY507" fmla="*/ 2041381 h 6858000"/>
              <a:gd name="connsiteX508" fmla="*/ 6591670 w 7467600"/>
              <a:gd name="connsiteY508" fmla="*/ 1988277 h 6858000"/>
              <a:gd name="connsiteX509" fmla="*/ 6747349 w 7467600"/>
              <a:gd name="connsiteY509" fmla="*/ 2160069 h 6858000"/>
              <a:gd name="connsiteX510" fmla="*/ 6760943 w 7467600"/>
              <a:gd name="connsiteY510" fmla="*/ 2177686 h 6858000"/>
              <a:gd name="connsiteX511" fmla="*/ 7021065 w 7467600"/>
              <a:gd name="connsiteY511" fmla="*/ 2498102 h 6858000"/>
              <a:gd name="connsiteX512" fmla="*/ 7155223 w 7467600"/>
              <a:gd name="connsiteY512" fmla="*/ 2650386 h 6858000"/>
              <a:gd name="connsiteX513" fmla="*/ 7203167 w 7467600"/>
              <a:gd name="connsiteY513" fmla="*/ 2697288 h 6858000"/>
              <a:gd name="connsiteX514" fmla="*/ 6937703 w 7467600"/>
              <a:gd name="connsiteY514" fmla="*/ 2321981 h 6858000"/>
              <a:gd name="connsiteX515" fmla="*/ 6591670 w 7467600"/>
              <a:gd name="connsiteY515" fmla="*/ 1988277 h 6858000"/>
              <a:gd name="connsiteX516" fmla="*/ 5798671 w 7467600"/>
              <a:gd name="connsiteY516" fmla="*/ 1981601 h 6858000"/>
              <a:gd name="connsiteX517" fmla="*/ 5754709 w 7467600"/>
              <a:gd name="connsiteY517" fmla="*/ 2071454 h 6858000"/>
              <a:gd name="connsiteX518" fmla="*/ 5763044 w 7467600"/>
              <a:gd name="connsiteY518" fmla="*/ 2842206 h 6858000"/>
              <a:gd name="connsiteX519" fmla="*/ 5764974 w 7467600"/>
              <a:gd name="connsiteY519" fmla="*/ 2799609 h 6858000"/>
              <a:gd name="connsiteX520" fmla="*/ 5767665 w 7467600"/>
              <a:gd name="connsiteY520" fmla="*/ 2666409 h 6858000"/>
              <a:gd name="connsiteX521" fmla="*/ 5763055 w 7467600"/>
              <a:gd name="connsiteY521" fmla="*/ 2579705 h 6858000"/>
              <a:gd name="connsiteX522" fmla="*/ 5758079 w 7467600"/>
              <a:gd name="connsiteY522" fmla="*/ 2492508 h 6858000"/>
              <a:gd name="connsiteX523" fmla="*/ 5779325 w 7467600"/>
              <a:gd name="connsiteY523" fmla="*/ 2197069 h 6858000"/>
              <a:gd name="connsiteX524" fmla="*/ 5798671 w 7467600"/>
              <a:gd name="connsiteY524" fmla="*/ 1981601 h 6858000"/>
              <a:gd name="connsiteX525" fmla="*/ 5829202 w 7467600"/>
              <a:gd name="connsiteY525" fmla="*/ 1971679 h 6858000"/>
              <a:gd name="connsiteX526" fmla="*/ 5809558 w 7467600"/>
              <a:gd name="connsiteY526" fmla="*/ 2198043 h 6858000"/>
              <a:gd name="connsiteX527" fmla="*/ 5788653 w 7467600"/>
              <a:gd name="connsiteY527" fmla="*/ 2489430 h 6858000"/>
              <a:gd name="connsiteX528" fmla="*/ 5793439 w 7467600"/>
              <a:gd name="connsiteY528" fmla="*/ 2575235 h 6858000"/>
              <a:gd name="connsiteX529" fmla="*/ 5796837 w 7467600"/>
              <a:gd name="connsiteY529" fmla="*/ 2637633 h 6858000"/>
              <a:gd name="connsiteX530" fmla="*/ 5818614 w 7467600"/>
              <a:gd name="connsiteY530" fmla="*/ 2473055 h 6858000"/>
              <a:gd name="connsiteX531" fmla="*/ 5829202 w 7467600"/>
              <a:gd name="connsiteY531" fmla="*/ 1971679 h 6858000"/>
              <a:gd name="connsiteX532" fmla="*/ 5911389 w 7467600"/>
              <a:gd name="connsiteY532" fmla="*/ 1898371 h 6858000"/>
              <a:gd name="connsiteX533" fmla="*/ 6237627 w 7467600"/>
              <a:gd name="connsiteY533" fmla="*/ 2231921 h 6858000"/>
              <a:gd name="connsiteX534" fmla="*/ 5911389 w 7467600"/>
              <a:gd name="connsiteY534" fmla="*/ 1898371 h 6858000"/>
              <a:gd name="connsiteX535" fmla="*/ 6944437 w 7467600"/>
              <a:gd name="connsiteY535" fmla="*/ 1575402 h 6858000"/>
              <a:gd name="connsiteX536" fmla="*/ 6304730 w 7467600"/>
              <a:gd name="connsiteY536" fmla="*/ 1766654 h 6858000"/>
              <a:gd name="connsiteX537" fmla="*/ 6944437 w 7467600"/>
              <a:gd name="connsiteY537" fmla="*/ 1575402 h 6858000"/>
              <a:gd name="connsiteX538" fmla="*/ 7019523 w 7467600"/>
              <a:gd name="connsiteY538" fmla="*/ 1519450 h 6858000"/>
              <a:gd name="connsiteX539" fmla="*/ 6298091 w 7467600"/>
              <a:gd name="connsiteY539" fmla="*/ 1737122 h 6858000"/>
              <a:gd name="connsiteX540" fmla="*/ 7019523 w 7467600"/>
              <a:gd name="connsiteY540" fmla="*/ 1519450 h 6858000"/>
              <a:gd name="connsiteX541" fmla="*/ 2399523 w 7467600"/>
              <a:gd name="connsiteY541" fmla="*/ 1428234 h 6858000"/>
              <a:gd name="connsiteX542" fmla="*/ 2224982 w 7467600"/>
              <a:gd name="connsiteY542" fmla="*/ 1826201 h 6858000"/>
              <a:gd name="connsiteX543" fmla="*/ 2096099 w 7467600"/>
              <a:gd name="connsiteY543" fmla="*/ 2345900 h 6858000"/>
              <a:gd name="connsiteX544" fmla="*/ 2283317 w 7467600"/>
              <a:gd name="connsiteY544" fmla="*/ 1796925 h 6858000"/>
              <a:gd name="connsiteX545" fmla="*/ 2399523 w 7467600"/>
              <a:gd name="connsiteY545" fmla="*/ 1428234 h 6858000"/>
              <a:gd name="connsiteX546" fmla="*/ 2448558 w 7467600"/>
              <a:gd name="connsiteY546" fmla="*/ 1373435 h 6858000"/>
              <a:gd name="connsiteX547" fmla="*/ 2312521 w 7467600"/>
              <a:gd name="connsiteY547" fmla="*/ 1806140 h 6858000"/>
              <a:gd name="connsiteX548" fmla="*/ 2127533 w 7467600"/>
              <a:gd name="connsiteY548" fmla="*/ 2348380 h 6858000"/>
              <a:gd name="connsiteX549" fmla="*/ 2358080 w 7467600"/>
              <a:gd name="connsiteY549" fmla="*/ 1866134 h 6858000"/>
              <a:gd name="connsiteX550" fmla="*/ 2407436 w 7467600"/>
              <a:gd name="connsiteY550" fmla="*/ 1651070 h 6858000"/>
              <a:gd name="connsiteX551" fmla="*/ 2448558 w 7467600"/>
              <a:gd name="connsiteY551" fmla="*/ 1373435 h 6858000"/>
              <a:gd name="connsiteX552" fmla="*/ 278707 w 7467600"/>
              <a:gd name="connsiteY552" fmla="*/ 1352270 h 6858000"/>
              <a:gd name="connsiteX553" fmla="*/ 321570 w 7467600"/>
              <a:gd name="connsiteY553" fmla="*/ 1861610 h 6858000"/>
              <a:gd name="connsiteX554" fmla="*/ 294281 w 7467600"/>
              <a:gd name="connsiteY554" fmla="*/ 1440658 h 6858000"/>
              <a:gd name="connsiteX555" fmla="*/ 278707 w 7467600"/>
              <a:gd name="connsiteY555" fmla="*/ 1352270 h 6858000"/>
              <a:gd name="connsiteX556" fmla="*/ 1423821 w 7467600"/>
              <a:gd name="connsiteY556" fmla="*/ 1351958 h 6858000"/>
              <a:gd name="connsiteX557" fmla="*/ 1638521 w 7467600"/>
              <a:gd name="connsiteY557" fmla="*/ 1908470 h 6858000"/>
              <a:gd name="connsiteX558" fmla="*/ 1754199 w 7467600"/>
              <a:gd name="connsiteY558" fmla="*/ 2149284 h 6858000"/>
              <a:gd name="connsiteX559" fmla="*/ 1908359 w 7467600"/>
              <a:gd name="connsiteY559" fmla="*/ 2364988 h 6858000"/>
              <a:gd name="connsiteX560" fmla="*/ 1647661 w 7467600"/>
              <a:gd name="connsiteY560" fmla="*/ 1825945 h 6858000"/>
              <a:gd name="connsiteX561" fmla="*/ 1423821 w 7467600"/>
              <a:gd name="connsiteY561" fmla="*/ 1351958 h 6858000"/>
              <a:gd name="connsiteX562" fmla="*/ 1431890 w 7467600"/>
              <a:gd name="connsiteY562" fmla="*/ 1306475 h 6858000"/>
              <a:gd name="connsiteX563" fmla="*/ 1507597 w 7467600"/>
              <a:gd name="connsiteY563" fmla="*/ 1446132 h 6858000"/>
              <a:gd name="connsiteX564" fmla="*/ 1674586 w 7467600"/>
              <a:gd name="connsiteY564" fmla="*/ 1813832 h 6858000"/>
              <a:gd name="connsiteX565" fmla="*/ 1815950 w 7467600"/>
              <a:gd name="connsiteY565" fmla="*/ 2128564 h 6858000"/>
              <a:gd name="connsiteX566" fmla="*/ 1984242 w 7467600"/>
              <a:gd name="connsiteY566" fmla="*/ 2430829 h 6858000"/>
              <a:gd name="connsiteX567" fmla="*/ 2014023 w 7467600"/>
              <a:gd name="connsiteY567" fmla="*/ 2450995 h 6858000"/>
              <a:gd name="connsiteX568" fmla="*/ 1747337 w 7467600"/>
              <a:gd name="connsiteY568" fmla="*/ 1855264 h 6858000"/>
              <a:gd name="connsiteX569" fmla="*/ 1533749 w 7467600"/>
              <a:gd name="connsiteY569" fmla="*/ 1478656 h 6858000"/>
              <a:gd name="connsiteX570" fmla="*/ 1431890 w 7467600"/>
              <a:gd name="connsiteY570" fmla="*/ 1306475 h 6858000"/>
              <a:gd name="connsiteX571" fmla="*/ 5052692 w 7467600"/>
              <a:gd name="connsiteY571" fmla="*/ 1292994 h 6858000"/>
              <a:gd name="connsiteX572" fmla="*/ 5200661 w 7467600"/>
              <a:gd name="connsiteY572" fmla="*/ 1635186 h 6858000"/>
              <a:gd name="connsiteX573" fmla="*/ 5297138 w 7467600"/>
              <a:gd name="connsiteY573" fmla="*/ 1906351 h 6858000"/>
              <a:gd name="connsiteX574" fmla="*/ 5052692 w 7467600"/>
              <a:gd name="connsiteY574" fmla="*/ 1292994 h 6858000"/>
              <a:gd name="connsiteX575" fmla="*/ 5009948 w 7467600"/>
              <a:gd name="connsiteY575" fmla="*/ 1273619 h 6858000"/>
              <a:gd name="connsiteX576" fmla="*/ 5121777 w 7467600"/>
              <a:gd name="connsiteY576" fmla="*/ 1654213 h 6858000"/>
              <a:gd name="connsiteX577" fmla="*/ 5293545 w 7467600"/>
              <a:gd name="connsiteY577" fmla="*/ 2072247 h 6858000"/>
              <a:gd name="connsiteX578" fmla="*/ 5294042 w 7467600"/>
              <a:gd name="connsiteY578" fmla="*/ 2065019 h 6858000"/>
              <a:gd name="connsiteX579" fmla="*/ 5171936 w 7467600"/>
              <a:gd name="connsiteY579" fmla="*/ 1647613 h 6858000"/>
              <a:gd name="connsiteX580" fmla="*/ 5009948 w 7467600"/>
              <a:gd name="connsiteY580" fmla="*/ 1273619 h 6858000"/>
              <a:gd name="connsiteX581" fmla="*/ 655236 w 7467600"/>
              <a:gd name="connsiteY581" fmla="*/ 1268632 h 6858000"/>
              <a:gd name="connsiteX582" fmla="*/ 839521 w 7467600"/>
              <a:gd name="connsiteY582" fmla="*/ 1685315 h 6858000"/>
              <a:gd name="connsiteX583" fmla="*/ 1109416 w 7467600"/>
              <a:gd name="connsiteY583" fmla="*/ 2061663 h 6858000"/>
              <a:gd name="connsiteX584" fmla="*/ 1298300 w 7467600"/>
              <a:gd name="connsiteY584" fmla="*/ 2247742 h 6858000"/>
              <a:gd name="connsiteX585" fmla="*/ 1125871 w 7467600"/>
              <a:gd name="connsiteY585" fmla="*/ 1989513 h 6858000"/>
              <a:gd name="connsiteX586" fmla="*/ 981574 w 7467600"/>
              <a:gd name="connsiteY586" fmla="*/ 1783157 h 6858000"/>
              <a:gd name="connsiteX587" fmla="*/ 922198 w 7467600"/>
              <a:gd name="connsiteY587" fmla="*/ 1677437 h 6858000"/>
              <a:gd name="connsiteX588" fmla="*/ 869293 w 7467600"/>
              <a:gd name="connsiteY588" fmla="*/ 1583214 h 6858000"/>
              <a:gd name="connsiteX589" fmla="*/ 751431 w 7467600"/>
              <a:gd name="connsiteY589" fmla="*/ 1405731 h 6858000"/>
              <a:gd name="connsiteX590" fmla="*/ 655236 w 7467600"/>
              <a:gd name="connsiteY590" fmla="*/ 1268632 h 6858000"/>
              <a:gd name="connsiteX591" fmla="*/ 6516292 w 7467600"/>
              <a:gd name="connsiteY591" fmla="*/ 1263064 h 6858000"/>
              <a:gd name="connsiteX592" fmla="*/ 5736320 w 7467600"/>
              <a:gd name="connsiteY592" fmla="*/ 1501803 h 6858000"/>
              <a:gd name="connsiteX593" fmla="*/ 6516292 w 7467600"/>
              <a:gd name="connsiteY593" fmla="*/ 1263064 h 6858000"/>
              <a:gd name="connsiteX594" fmla="*/ 291466 w 7467600"/>
              <a:gd name="connsiteY594" fmla="*/ 1250369 h 6858000"/>
              <a:gd name="connsiteX595" fmla="*/ 323180 w 7467600"/>
              <a:gd name="connsiteY595" fmla="*/ 1435283 h 6858000"/>
              <a:gd name="connsiteX596" fmla="*/ 349381 w 7467600"/>
              <a:gd name="connsiteY596" fmla="*/ 1875041 h 6858000"/>
              <a:gd name="connsiteX597" fmla="*/ 374363 w 7467600"/>
              <a:gd name="connsiteY597" fmla="*/ 1506494 h 6858000"/>
              <a:gd name="connsiteX598" fmla="*/ 302168 w 7467600"/>
              <a:gd name="connsiteY598" fmla="*/ 1274495 h 6858000"/>
              <a:gd name="connsiteX599" fmla="*/ 291466 w 7467600"/>
              <a:gd name="connsiteY599" fmla="*/ 1250369 h 6858000"/>
              <a:gd name="connsiteX600" fmla="*/ 678222 w 7467600"/>
              <a:gd name="connsiteY600" fmla="*/ 1248670 h 6858000"/>
              <a:gd name="connsiteX601" fmla="*/ 775536 w 7467600"/>
              <a:gd name="connsiteY601" fmla="*/ 1388015 h 6858000"/>
              <a:gd name="connsiteX602" fmla="*/ 894529 w 7467600"/>
              <a:gd name="connsiteY602" fmla="*/ 1567739 h 6858000"/>
              <a:gd name="connsiteX603" fmla="*/ 948000 w 7467600"/>
              <a:gd name="connsiteY603" fmla="*/ 1663088 h 6858000"/>
              <a:gd name="connsiteX604" fmla="*/ 1006812 w 7467600"/>
              <a:gd name="connsiteY604" fmla="*/ 1767683 h 6858000"/>
              <a:gd name="connsiteX605" fmla="*/ 1149133 w 7467600"/>
              <a:gd name="connsiteY605" fmla="*/ 1971513 h 6858000"/>
              <a:gd name="connsiteX606" fmla="*/ 1333952 w 7467600"/>
              <a:gd name="connsiteY606" fmla="*/ 2251620 h 6858000"/>
              <a:gd name="connsiteX607" fmla="*/ 1337329 w 7467600"/>
              <a:gd name="connsiteY607" fmla="*/ 2258350 h 6858000"/>
              <a:gd name="connsiteX608" fmla="*/ 1014726 w 7467600"/>
              <a:gd name="connsiteY608" fmla="*/ 1615556 h 6858000"/>
              <a:gd name="connsiteX609" fmla="*/ 678222 w 7467600"/>
              <a:gd name="connsiteY609" fmla="*/ 1248670 h 6858000"/>
              <a:gd name="connsiteX610" fmla="*/ 6691602 w 7467600"/>
              <a:gd name="connsiteY610" fmla="*/ 1140573 h 6858000"/>
              <a:gd name="connsiteX611" fmla="*/ 6571100 w 7467600"/>
              <a:gd name="connsiteY611" fmla="*/ 1183662 h 6858000"/>
              <a:gd name="connsiteX612" fmla="*/ 6241687 w 7467600"/>
              <a:gd name="connsiteY612" fmla="*/ 1257600 h 6858000"/>
              <a:gd name="connsiteX613" fmla="*/ 5693009 w 7467600"/>
              <a:gd name="connsiteY613" fmla="*/ 1478256 h 6858000"/>
              <a:gd name="connsiteX614" fmla="*/ 6548420 w 7467600"/>
              <a:gd name="connsiteY614" fmla="*/ 1214599 h 6858000"/>
              <a:gd name="connsiteX615" fmla="*/ 6605473 w 7467600"/>
              <a:gd name="connsiteY615" fmla="*/ 1184686 h 6858000"/>
              <a:gd name="connsiteX616" fmla="*/ 6691602 w 7467600"/>
              <a:gd name="connsiteY616" fmla="*/ 1140573 h 6858000"/>
              <a:gd name="connsiteX617" fmla="*/ 4002475 w 7467600"/>
              <a:gd name="connsiteY617" fmla="*/ 1037802 h 6858000"/>
              <a:gd name="connsiteX618" fmla="*/ 4000324 w 7467600"/>
              <a:gd name="connsiteY618" fmla="*/ 1039362 h 6858000"/>
              <a:gd name="connsiteX619" fmla="*/ 4002862 w 7467600"/>
              <a:gd name="connsiteY619" fmla="*/ 1042866 h 6858000"/>
              <a:gd name="connsiteX620" fmla="*/ 4002475 w 7467600"/>
              <a:gd name="connsiteY620" fmla="*/ 1037802 h 6858000"/>
              <a:gd name="connsiteX621" fmla="*/ 506322 w 7467600"/>
              <a:gd name="connsiteY621" fmla="*/ 1020997 h 6858000"/>
              <a:gd name="connsiteX622" fmla="*/ 533068 w 7467600"/>
              <a:gd name="connsiteY622" fmla="*/ 1029409 h 6858000"/>
              <a:gd name="connsiteX623" fmla="*/ 1232525 w 7467600"/>
              <a:gd name="connsiteY623" fmla="*/ 1804675 h 6858000"/>
              <a:gd name="connsiteX624" fmla="*/ 1388858 w 7467600"/>
              <a:gd name="connsiteY624" fmla="*/ 2368011 h 6858000"/>
              <a:gd name="connsiteX625" fmla="*/ 1384098 w 7467600"/>
              <a:gd name="connsiteY625" fmla="*/ 2378125 h 6858000"/>
              <a:gd name="connsiteX626" fmla="*/ 1425393 w 7467600"/>
              <a:gd name="connsiteY626" fmla="*/ 2589124 h 6858000"/>
              <a:gd name="connsiteX627" fmla="*/ 1424001 w 7467600"/>
              <a:gd name="connsiteY627" fmla="*/ 2597541 h 6858000"/>
              <a:gd name="connsiteX628" fmla="*/ 2152729 w 7467600"/>
              <a:gd name="connsiteY628" fmla="*/ 2864487 h 6858000"/>
              <a:gd name="connsiteX629" fmla="*/ 2020609 w 7467600"/>
              <a:gd name="connsiteY629" fmla="*/ 2539671 h 6858000"/>
              <a:gd name="connsiteX630" fmla="*/ 2018920 w 7467600"/>
              <a:gd name="connsiteY630" fmla="*/ 2536309 h 6858000"/>
              <a:gd name="connsiteX631" fmla="*/ 1342441 w 7467600"/>
              <a:gd name="connsiteY631" fmla="*/ 1173017 h 6858000"/>
              <a:gd name="connsiteX632" fmla="*/ 1367925 w 7467600"/>
              <a:gd name="connsiteY632" fmla="*/ 1135648 h 6858000"/>
              <a:gd name="connsiteX633" fmla="*/ 1771401 w 7467600"/>
              <a:gd name="connsiteY633" fmla="*/ 1806673 h 6858000"/>
              <a:gd name="connsiteX634" fmla="*/ 1972385 w 7467600"/>
              <a:gd name="connsiteY634" fmla="*/ 2198735 h 6858000"/>
              <a:gd name="connsiteX635" fmla="*/ 2040892 w 7467600"/>
              <a:gd name="connsiteY635" fmla="*/ 2405205 h 6858000"/>
              <a:gd name="connsiteX636" fmla="*/ 2131689 w 7467600"/>
              <a:gd name="connsiteY636" fmla="*/ 1936926 h 6858000"/>
              <a:gd name="connsiteX637" fmla="*/ 2454820 w 7467600"/>
              <a:gd name="connsiteY637" fmla="*/ 1248808 h 6858000"/>
              <a:gd name="connsiteX638" fmla="*/ 2492512 w 7467600"/>
              <a:gd name="connsiteY638" fmla="*/ 1302920 h 6858000"/>
              <a:gd name="connsiteX639" fmla="*/ 2081216 w 7467600"/>
              <a:gd name="connsiteY639" fmla="*/ 2527513 h 6858000"/>
              <a:gd name="connsiteX640" fmla="*/ 2081211 w 7467600"/>
              <a:gd name="connsiteY640" fmla="*/ 2528916 h 6858000"/>
              <a:gd name="connsiteX641" fmla="*/ 2199067 w 7467600"/>
              <a:gd name="connsiteY641" fmla="*/ 2884061 h 6858000"/>
              <a:gd name="connsiteX642" fmla="*/ 3192586 w 7467600"/>
              <a:gd name="connsiteY642" fmla="*/ 3411496 h 6858000"/>
              <a:gd name="connsiteX643" fmla="*/ 3182620 w 7467600"/>
              <a:gd name="connsiteY643" fmla="*/ 3483279 h 6858000"/>
              <a:gd name="connsiteX644" fmla="*/ 2435119 w 7467600"/>
              <a:gd name="connsiteY644" fmla="*/ 3080173 h 6858000"/>
              <a:gd name="connsiteX645" fmla="*/ 2410152 w 7467600"/>
              <a:gd name="connsiteY645" fmla="*/ 3063751 h 6858000"/>
              <a:gd name="connsiteX646" fmla="*/ 2408099 w 7467600"/>
              <a:gd name="connsiteY646" fmla="*/ 3064403 h 6858000"/>
              <a:gd name="connsiteX647" fmla="*/ 2407218 w 7467600"/>
              <a:gd name="connsiteY647" fmla="*/ 3070324 h 6858000"/>
              <a:gd name="connsiteX648" fmla="*/ 2380138 w 7467600"/>
              <a:gd name="connsiteY648" fmla="*/ 3099341 h 6858000"/>
              <a:gd name="connsiteX649" fmla="*/ 1765923 w 7467600"/>
              <a:gd name="connsiteY649" fmla="*/ 3581043 h 6858000"/>
              <a:gd name="connsiteX650" fmla="*/ 1702258 w 7467600"/>
              <a:gd name="connsiteY650" fmla="*/ 3612286 h 6858000"/>
              <a:gd name="connsiteX651" fmla="*/ 1538370 w 7467600"/>
              <a:gd name="connsiteY651" fmla="*/ 3811804 h 6858000"/>
              <a:gd name="connsiteX652" fmla="*/ 542867 w 7467600"/>
              <a:gd name="connsiteY652" fmla="*/ 4944092 h 6858000"/>
              <a:gd name="connsiteX653" fmla="*/ 515800 w 7467600"/>
              <a:gd name="connsiteY653" fmla="*/ 4862180 h 6858000"/>
              <a:gd name="connsiteX654" fmla="*/ 909145 w 7467600"/>
              <a:gd name="connsiteY654" fmla="*/ 4199225 h 6858000"/>
              <a:gd name="connsiteX655" fmla="*/ 1214067 w 7467600"/>
              <a:gd name="connsiteY655" fmla="*/ 3908561 h 6858000"/>
              <a:gd name="connsiteX656" fmla="*/ 640967 w 7467600"/>
              <a:gd name="connsiteY656" fmla="*/ 4105601 h 6858000"/>
              <a:gd name="connsiteX657" fmla="*/ 112563 w 7467600"/>
              <a:gd name="connsiteY657" fmla="*/ 4396952 h 6858000"/>
              <a:gd name="connsiteX658" fmla="*/ 0 w 7467600"/>
              <a:gd name="connsiteY658" fmla="*/ 4466006 h 6858000"/>
              <a:gd name="connsiteX659" fmla="*/ 0 w 7467600"/>
              <a:gd name="connsiteY659" fmla="*/ 4233763 h 6858000"/>
              <a:gd name="connsiteX660" fmla="*/ 36881 w 7467600"/>
              <a:gd name="connsiteY660" fmla="*/ 4200118 h 6858000"/>
              <a:gd name="connsiteX661" fmla="*/ 910534 w 7467600"/>
              <a:gd name="connsiteY661" fmla="*/ 3629753 h 6858000"/>
              <a:gd name="connsiteX662" fmla="*/ 1578717 w 7467600"/>
              <a:gd name="connsiteY662" fmla="*/ 3575982 h 6858000"/>
              <a:gd name="connsiteX663" fmla="*/ 2338780 w 7467600"/>
              <a:gd name="connsiteY663" fmla="*/ 3033725 h 6858000"/>
              <a:gd name="connsiteX664" fmla="*/ 1807991 w 7467600"/>
              <a:gd name="connsiteY664" fmla="*/ 2807184 h 6858000"/>
              <a:gd name="connsiteX665" fmla="*/ 1416358 w 7467600"/>
              <a:gd name="connsiteY665" fmla="*/ 3112571 h 6858000"/>
              <a:gd name="connsiteX666" fmla="*/ 939066 w 7467600"/>
              <a:gd name="connsiteY666" fmla="*/ 3378798 h 6858000"/>
              <a:gd name="connsiteX667" fmla="*/ 115099 w 7467600"/>
              <a:gd name="connsiteY667" fmla="*/ 3607650 h 6858000"/>
              <a:gd name="connsiteX668" fmla="*/ 97284 w 7467600"/>
              <a:gd name="connsiteY668" fmla="*/ 3520393 h 6858000"/>
              <a:gd name="connsiteX669" fmla="*/ 922050 w 7467600"/>
              <a:gd name="connsiteY669" fmla="*/ 3074867 h 6858000"/>
              <a:gd name="connsiteX670" fmla="*/ 1405265 w 7467600"/>
              <a:gd name="connsiteY670" fmla="*/ 3016319 h 6858000"/>
              <a:gd name="connsiteX671" fmla="*/ 1407512 w 7467600"/>
              <a:gd name="connsiteY671" fmla="*/ 3018001 h 6858000"/>
              <a:gd name="connsiteX672" fmla="*/ 1726266 w 7467600"/>
              <a:gd name="connsiteY672" fmla="*/ 2777274 h 6858000"/>
              <a:gd name="connsiteX673" fmla="*/ 625390 w 7467600"/>
              <a:gd name="connsiteY673" fmla="*/ 2514541 h 6858000"/>
              <a:gd name="connsiteX674" fmla="*/ 619799 w 7467600"/>
              <a:gd name="connsiteY674" fmla="*/ 2527180 h 6858000"/>
              <a:gd name="connsiteX675" fmla="*/ 310030 w 7467600"/>
              <a:gd name="connsiteY675" fmla="*/ 2771818 h 6858000"/>
              <a:gd name="connsiteX676" fmla="*/ 173877 w 7467600"/>
              <a:gd name="connsiteY676" fmla="*/ 2937056 h 6858000"/>
              <a:gd name="connsiteX677" fmla="*/ 77889 w 7467600"/>
              <a:gd name="connsiteY677" fmla="*/ 3138440 h 6858000"/>
              <a:gd name="connsiteX678" fmla="*/ 0 w 7467600"/>
              <a:gd name="connsiteY678" fmla="*/ 3271395 h 6858000"/>
              <a:gd name="connsiteX679" fmla="*/ 0 w 7467600"/>
              <a:gd name="connsiteY679" fmla="*/ 3153002 h 6858000"/>
              <a:gd name="connsiteX680" fmla="*/ 2386 w 7467600"/>
              <a:gd name="connsiteY680" fmla="*/ 3149203 h 6858000"/>
              <a:gd name="connsiteX681" fmla="*/ 89753 w 7467600"/>
              <a:gd name="connsiteY681" fmla="*/ 2987702 h 6858000"/>
              <a:gd name="connsiteX682" fmla="*/ 76869 w 7467600"/>
              <a:gd name="connsiteY682" fmla="*/ 3005404 h 6858000"/>
              <a:gd name="connsiteX683" fmla="*/ 32049 w 7467600"/>
              <a:gd name="connsiteY683" fmla="*/ 3065814 h 6858000"/>
              <a:gd name="connsiteX684" fmla="*/ 0 w 7467600"/>
              <a:gd name="connsiteY684" fmla="*/ 3108744 h 6858000"/>
              <a:gd name="connsiteX685" fmla="*/ 0 w 7467600"/>
              <a:gd name="connsiteY685" fmla="*/ 3058059 h 6858000"/>
              <a:gd name="connsiteX686" fmla="*/ 7610 w 7467600"/>
              <a:gd name="connsiteY686" fmla="*/ 3047889 h 6858000"/>
              <a:gd name="connsiteX687" fmla="*/ 52419 w 7467600"/>
              <a:gd name="connsiteY687" fmla="*/ 2987479 h 6858000"/>
              <a:gd name="connsiteX688" fmla="*/ 59142 w 7467600"/>
              <a:gd name="connsiteY688" fmla="*/ 2978488 h 6858000"/>
              <a:gd name="connsiteX689" fmla="*/ 0 w 7467600"/>
              <a:gd name="connsiteY689" fmla="*/ 3015334 h 6858000"/>
              <a:gd name="connsiteX690" fmla="*/ 0 w 7467600"/>
              <a:gd name="connsiteY690" fmla="*/ 2914286 h 6858000"/>
              <a:gd name="connsiteX691" fmla="*/ 36383 w 7467600"/>
              <a:gd name="connsiteY691" fmla="*/ 2901128 h 6858000"/>
              <a:gd name="connsiteX692" fmla="*/ 156329 w 7467600"/>
              <a:gd name="connsiteY692" fmla="*/ 2840533 h 6858000"/>
              <a:gd name="connsiteX693" fmla="*/ 358355 w 7467600"/>
              <a:gd name="connsiteY693" fmla="*/ 2620471 h 6858000"/>
              <a:gd name="connsiteX694" fmla="*/ 510577 w 7467600"/>
              <a:gd name="connsiteY694" fmla="*/ 2501244 h 6858000"/>
              <a:gd name="connsiteX695" fmla="*/ 211967 w 7467600"/>
              <a:gd name="connsiteY695" fmla="*/ 2479171 h 6858000"/>
              <a:gd name="connsiteX696" fmla="*/ 0 w 7467600"/>
              <a:gd name="connsiteY696" fmla="*/ 2476398 h 6858000"/>
              <a:gd name="connsiteX697" fmla="*/ 0 w 7467600"/>
              <a:gd name="connsiteY697" fmla="*/ 2389189 h 6858000"/>
              <a:gd name="connsiteX698" fmla="*/ 103062 w 7467600"/>
              <a:gd name="connsiteY698" fmla="*/ 2389518 h 6858000"/>
              <a:gd name="connsiteX699" fmla="*/ 510734 w 7467600"/>
              <a:gd name="connsiteY699" fmla="*/ 2416201 h 6858000"/>
              <a:gd name="connsiteX700" fmla="*/ 279257 w 7467600"/>
              <a:gd name="connsiteY700" fmla="*/ 2092102 h 6858000"/>
              <a:gd name="connsiteX701" fmla="*/ 65265 w 7467600"/>
              <a:gd name="connsiteY701" fmla="*/ 2006049 h 6858000"/>
              <a:gd name="connsiteX702" fmla="*/ 0 w 7467600"/>
              <a:gd name="connsiteY702" fmla="*/ 1982532 h 6858000"/>
              <a:gd name="connsiteX703" fmla="*/ 0 w 7467600"/>
              <a:gd name="connsiteY703" fmla="*/ 1912789 h 6858000"/>
              <a:gd name="connsiteX704" fmla="*/ 97460 w 7467600"/>
              <a:gd name="connsiteY704" fmla="*/ 1953725 h 6858000"/>
              <a:gd name="connsiteX705" fmla="*/ 221272 w 7467600"/>
              <a:gd name="connsiteY705" fmla="*/ 1980766 h 6858000"/>
              <a:gd name="connsiteX706" fmla="*/ 116765 w 7467600"/>
              <a:gd name="connsiteY706" fmla="*/ 1911033 h 6858000"/>
              <a:gd name="connsiteX707" fmla="*/ 16405 w 7467600"/>
              <a:gd name="connsiteY707" fmla="*/ 1803412 h 6858000"/>
              <a:gd name="connsiteX708" fmla="*/ 0 w 7467600"/>
              <a:gd name="connsiteY708" fmla="*/ 1784777 h 6858000"/>
              <a:gd name="connsiteX709" fmla="*/ 0 w 7467600"/>
              <a:gd name="connsiteY709" fmla="*/ 1740082 h 6858000"/>
              <a:gd name="connsiteX710" fmla="*/ 39394 w 7467600"/>
              <a:gd name="connsiteY710" fmla="*/ 1784856 h 6858000"/>
              <a:gd name="connsiteX711" fmla="*/ 135813 w 7467600"/>
              <a:gd name="connsiteY711" fmla="*/ 1888838 h 6858000"/>
              <a:gd name="connsiteX712" fmla="*/ 242575 w 7467600"/>
              <a:gd name="connsiteY712" fmla="*/ 1958841 h 6858000"/>
              <a:gd name="connsiteX713" fmla="*/ 82197 w 7467600"/>
              <a:gd name="connsiteY713" fmla="*/ 1754826 h 6858000"/>
              <a:gd name="connsiteX714" fmla="*/ 0 w 7467600"/>
              <a:gd name="connsiteY714" fmla="*/ 1679650 h 6858000"/>
              <a:gd name="connsiteX715" fmla="*/ 0 w 7467600"/>
              <a:gd name="connsiteY715" fmla="*/ 1602463 h 6858000"/>
              <a:gd name="connsiteX716" fmla="*/ 84689 w 7467600"/>
              <a:gd name="connsiteY716" fmla="*/ 1677442 h 6858000"/>
              <a:gd name="connsiteX717" fmla="*/ 298437 w 7467600"/>
              <a:gd name="connsiteY717" fmla="*/ 1968019 h 6858000"/>
              <a:gd name="connsiteX718" fmla="*/ 227269 w 7467600"/>
              <a:gd name="connsiteY718" fmla="*/ 1114064 h 6858000"/>
              <a:gd name="connsiteX719" fmla="*/ 248003 w 7467600"/>
              <a:gd name="connsiteY719" fmla="*/ 1089613 h 6858000"/>
              <a:gd name="connsiteX720" fmla="*/ 427020 w 7467600"/>
              <a:gd name="connsiteY720" fmla="*/ 1619803 h 6858000"/>
              <a:gd name="connsiteX721" fmla="*/ 340345 w 7467600"/>
              <a:gd name="connsiteY721" fmla="*/ 2027739 h 6858000"/>
              <a:gd name="connsiteX722" fmla="*/ 360865 w 7467600"/>
              <a:gd name="connsiteY722" fmla="*/ 2044827 h 6858000"/>
              <a:gd name="connsiteX723" fmla="*/ 560414 w 7467600"/>
              <a:gd name="connsiteY723" fmla="*/ 2421457 h 6858000"/>
              <a:gd name="connsiteX724" fmla="*/ 1359703 w 7467600"/>
              <a:gd name="connsiteY724" fmla="*/ 2578554 h 6858000"/>
              <a:gd name="connsiteX725" fmla="*/ 1359422 w 7467600"/>
              <a:gd name="connsiteY725" fmla="*/ 2577994 h 6858000"/>
              <a:gd name="connsiteX726" fmla="*/ 828701 w 7467600"/>
              <a:gd name="connsiteY726" fmla="*/ 1839520 h 6858000"/>
              <a:gd name="connsiteX727" fmla="*/ 494427 w 7467600"/>
              <a:gd name="connsiteY727" fmla="*/ 1092333 h 6858000"/>
              <a:gd name="connsiteX728" fmla="*/ 506322 w 7467600"/>
              <a:gd name="connsiteY728" fmla="*/ 1020997 h 6858000"/>
              <a:gd name="connsiteX729" fmla="*/ 4570198 w 7467600"/>
              <a:gd name="connsiteY729" fmla="*/ 978081 h 6858000"/>
              <a:gd name="connsiteX730" fmla="*/ 4523691 w 7467600"/>
              <a:gd name="connsiteY730" fmla="*/ 1127776 h 6858000"/>
              <a:gd name="connsiteX731" fmla="*/ 4509875 w 7467600"/>
              <a:gd name="connsiteY731" fmla="*/ 1167552 h 6858000"/>
              <a:gd name="connsiteX732" fmla="*/ 4478168 w 7467600"/>
              <a:gd name="connsiteY732" fmla="*/ 1260735 h 6858000"/>
              <a:gd name="connsiteX733" fmla="*/ 4409309 w 7467600"/>
              <a:gd name="connsiteY733" fmla="*/ 1666996 h 6858000"/>
              <a:gd name="connsiteX734" fmla="*/ 4370031 w 7467600"/>
              <a:gd name="connsiteY734" fmla="*/ 1955666 h 6858000"/>
              <a:gd name="connsiteX735" fmla="*/ 4570198 w 7467600"/>
              <a:gd name="connsiteY735" fmla="*/ 978081 h 6858000"/>
              <a:gd name="connsiteX736" fmla="*/ 4557898 w 7467600"/>
              <a:gd name="connsiteY736" fmla="*/ 900011 h 6858000"/>
              <a:gd name="connsiteX737" fmla="*/ 4344840 w 7467600"/>
              <a:gd name="connsiteY737" fmla="*/ 1922038 h 6858000"/>
              <a:gd name="connsiteX738" fmla="*/ 4378710 w 7467600"/>
              <a:gd name="connsiteY738" fmla="*/ 1665516 h 6858000"/>
              <a:gd name="connsiteX739" fmla="*/ 4448798 w 7467600"/>
              <a:gd name="connsiteY739" fmla="*/ 1253024 h 6858000"/>
              <a:gd name="connsiteX740" fmla="*/ 4480315 w 7467600"/>
              <a:gd name="connsiteY740" fmla="*/ 1158454 h 6858000"/>
              <a:gd name="connsiteX741" fmla="*/ 4494133 w 7467600"/>
              <a:gd name="connsiteY741" fmla="*/ 1118676 h 6858000"/>
              <a:gd name="connsiteX742" fmla="*/ 4557898 w 7467600"/>
              <a:gd name="connsiteY742" fmla="*/ 900011 h 6858000"/>
              <a:gd name="connsiteX743" fmla="*/ 5870151 w 7467600"/>
              <a:gd name="connsiteY743" fmla="*/ 898890 h 6858000"/>
              <a:gd name="connsiteX744" fmla="*/ 5861335 w 7467600"/>
              <a:gd name="connsiteY744" fmla="*/ 899177 h 6858000"/>
              <a:gd name="connsiteX745" fmla="*/ 5843702 w 7467600"/>
              <a:gd name="connsiteY745" fmla="*/ 899748 h 6858000"/>
              <a:gd name="connsiteX746" fmla="*/ 5651107 w 7467600"/>
              <a:gd name="connsiteY746" fmla="*/ 920306 h 6858000"/>
              <a:gd name="connsiteX747" fmla="*/ 5459407 w 7467600"/>
              <a:gd name="connsiteY747" fmla="*/ 940975 h 6858000"/>
              <a:gd name="connsiteX748" fmla="*/ 5374846 w 7467600"/>
              <a:gd name="connsiteY748" fmla="*/ 941988 h 6858000"/>
              <a:gd name="connsiteX749" fmla="*/ 5256105 w 7467600"/>
              <a:gd name="connsiteY749" fmla="*/ 945632 h 6858000"/>
              <a:gd name="connsiteX750" fmla="*/ 5107071 w 7467600"/>
              <a:gd name="connsiteY750" fmla="*/ 969720 h 6858000"/>
              <a:gd name="connsiteX751" fmla="*/ 4998681 w 7467600"/>
              <a:gd name="connsiteY751" fmla="*/ 988771 h 6858000"/>
              <a:gd name="connsiteX752" fmla="*/ 5870151 w 7467600"/>
              <a:gd name="connsiteY752" fmla="*/ 898890 h 6858000"/>
              <a:gd name="connsiteX753" fmla="*/ 5504425 w 7467600"/>
              <a:gd name="connsiteY753" fmla="*/ 848067 h 6858000"/>
              <a:gd name="connsiteX754" fmla="*/ 4968849 w 7467600"/>
              <a:gd name="connsiteY754" fmla="*/ 962318 h 6858000"/>
              <a:gd name="connsiteX755" fmla="*/ 5104039 w 7467600"/>
              <a:gd name="connsiteY755" fmla="*/ 940634 h 6858000"/>
              <a:gd name="connsiteX756" fmla="*/ 5256311 w 7467600"/>
              <a:gd name="connsiteY756" fmla="*/ 916490 h 6858000"/>
              <a:gd name="connsiteX757" fmla="*/ 5377381 w 7467600"/>
              <a:gd name="connsiteY757" fmla="*/ 912671 h 6858000"/>
              <a:gd name="connsiteX758" fmla="*/ 5460148 w 7467600"/>
              <a:gd name="connsiteY758" fmla="*/ 911442 h 6858000"/>
              <a:gd name="connsiteX759" fmla="*/ 5648971 w 7467600"/>
              <a:gd name="connsiteY759" fmla="*/ 891331 h 6858000"/>
              <a:gd name="connsiteX760" fmla="*/ 5844807 w 7467600"/>
              <a:gd name="connsiteY760" fmla="*/ 870718 h 6858000"/>
              <a:gd name="connsiteX761" fmla="*/ 5862975 w 7467600"/>
              <a:gd name="connsiteY761" fmla="*/ 869756 h 6858000"/>
              <a:gd name="connsiteX762" fmla="*/ 5920887 w 7467600"/>
              <a:gd name="connsiteY762" fmla="*/ 865929 h 6858000"/>
              <a:gd name="connsiteX763" fmla="*/ 5504425 w 7467600"/>
              <a:gd name="connsiteY763" fmla="*/ 848067 h 6858000"/>
              <a:gd name="connsiteX764" fmla="*/ 3607114 w 7467600"/>
              <a:gd name="connsiteY764" fmla="*/ 467441 h 6858000"/>
              <a:gd name="connsiteX765" fmla="*/ 3296242 w 7467600"/>
              <a:gd name="connsiteY765" fmla="*/ 807991 h 6858000"/>
              <a:gd name="connsiteX766" fmla="*/ 3174674 w 7467600"/>
              <a:gd name="connsiteY766" fmla="*/ 919759 h 6858000"/>
              <a:gd name="connsiteX767" fmla="*/ 3042978 w 7467600"/>
              <a:gd name="connsiteY767" fmla="*/ 1054894 h 6858000"/>
              <a:gd name="connsiteX768" fmla="*/ 2968914 w 7467600"/>
              <a:gd name="connsiteY768" fmla="*/ 1133756 h 6858000"/>
              <a:gd name="connsiteX769" fmla="*/ 3103823 w 7467600"/>
              <a:gd name="connsiteY769" fmla="*/ 1026814 h 6858000"/>
              <a:gd name="connsiteX770" fmla="*/ 3607114 w 7467600"/>
              <a:gd name="connsiteY770" fmla="*/ 467441 h 6858000"/>
              <a:gd name="connsiteX771" fmla="*/ 3744487 w 7467600"/>
              <a:gd name="connsiteY771" fmla="*/ 383136 h 6858000"/>
              <a:gd name="connsiteX772" fmla="*/ 3970213 w 7467600"/>
              <a:gd name="connsiteY772" fmla="*/ 995559 h 6858000"/>
              <a:gd name="connsiteX773" fmla="*/ 3744487 w 7467600"/>
              <a:gd name="connsiteY773" fmla="*/ 383136 h 6858000"/>
              <a:gd name="connsiteX774" fmla="*/ 3624562 w 7467600"/>
              <a:gd name="connsiteY774" fmla="*/ 367041 h 6858000"/>
              <a:gd name="connsiteX775" fmla="*/ 3489712 w 7467600"/>
              <a:gd name="connsiteY775" fmla="*/ 485386 h 6858000"/>
              <a:gd name="connsiteX776" fmla="*/ 3182994 w 7467600"/>
              <a:gd name="connsiteY776" fmla="*/ 828265 h 6858000"/>
              <a:gd name="connsiteX777" fmla="*/ 2892114 w 7467600"/>
              <a:gd name="connsiteY777" fmla="*/ 1172635 h 6858000"/>
              <a:gd name="connsiteX778" fmla="*/ 3021459 w 7467600"/>
              <a:gd name="connsiteY778" fmla="*/ 1035385 h 6858000"/>
              <a:gd name="connsiteX779" fmla="*/ 3153873 w 7467600"/>
              <a:gd name="connsiteY779" fmla="*/ 898971 h 6858000"/>
              <a:gd name="connsiteX780" fmla="*/ 3276511 w 7467600"/>
              <a:gd name="connsiteY780" fmla="*/ 786423 h 6858000"/>
              <a:gd name="connsiteX781" fmla="*/ 3584154 w 7467600"/>
              <a:gd name="connsiteY781" fmla="*/ 448218 h 6858000"/>
              <a:gd name="connsiteX782" fmla="*/ 3624562 w 7467600"/>
              <a:gd name="connsiteY782" fmla="*/ 367041 h 6858000"/>
              <a:gd name="connsiteX783" fmla="*/ 3766672 w 7467600"/>
              <a:gd name="connsiteY783" fmla="*/ 359429 h 6858000"/>
              <a:gd name="connsiteX784" fmla="*/ 3996338 w 7467600"/>
              <a:gd name="connsiteY784" fmla="*/ 968237 h 6858000"/>
              <a:gd name="connsiteX785" fmla="*/ 3766672 w 7467600"/>
              <a:gd name="connsiteY785" fmla="*/ 359429 h 6858000"/>
              <a:gd name="connsiteX786" fmla="*/ 5805386 w 7467600"/>
              <a:gd name="connsiteY786" fmla="*/ 239240 h 6858000"/>
              <a:gd name="connsiteX787" fmla="*/ 5736947 w 7467600"/>
              <a:gd name="connsiteY787" fmla="*/ 261367 h 6858000"/>
              <a:gd name="connsiteX788" fmla="*/ 5427012 w 7467600"/>
              <a:gd name="connsiteY788" fmla="*/ 311272 h 6858000"/>
              <a:gd name="connsiteX789" fmla="*/ 5147818 w 7467600"/>
              <a:gd name="connsiteY789" fmla="*/ 322112 h 6858000"/>
              <a:gd name="connsiteX790" fmla="*/ 5060854 w 7467600"/>
              <a:gd name="connsiteY790" fmla="*/ 311882 h 6858000"/>
              <a:gd name="connsiteX791" fmla="*/ 4945989 w 7467600"/>
              <a:gd name="connsiteY791" fmla="*/ 300516 h 6858000"/>
              <a:gd name="connsiteX792" fmla="*/ 5410479 w 7467600"/>
              <a:gd name="connsiteY792" fmla="*/ 348434 h 6858000"/>
              <a:gd name="connsiteX793" fmla="*/ 5805386 w 7467600"/>
              <a:gd name="connsiteY793" fmla="*/ 239240 h 6858000"/>
              <a:gd name="connsiteX794" fmla="*/ 5905192 w 7467600"/>
              <a:gd name="connsiteY794" fmla="*/ 163079 h 6858000"/>
              <a:gd name="connsiteX795" fmla="*/ 5865655 w 7467600"/>
              <a:gd name="connsiteY795" fmla="*/ 171901 h 6858000"/>
              <a:gd name="connsiteX796" fmla="*/ 5259740 w 7467600"/>
              <a:gd name="connsiteY796" fmla="*/ 257013 h 6858000"/>
              <a:gd name="connsiteX797" fmla="*/ 5208466 w 7467600"/>
              <a:gd name="connsiteY797" fmla="*/ 257550 h 6858000"/>
              <a:gd name="connsiteX798" fmla="*/ 4980204 w 7467600"/>
              <a:gd name="connsiteY798" fmla="*/ 271903 h 6858000"/>
              <a:gd name="connsiteX799" fmla="*/ 5068068 w 7467600"/>
              <a:gd name="connsiteY799" fmla="*/ 282244 h 6858000"/>
              <a:gd name="connsiteX800" fmla="*/ 5153231 w 7467600"/>
              <a:gd name="connsiteY800" fmla="*/ 292240 h 6858000"/>
              <a:gd name="connsiteX801" fmla="*/ 5426491 w 7467600"/>
              <a:gd name="connsiteY801" fmla="*/ 281128 h 6858000"/>
              <a:gd name="connsiteX802" fmla="*/ 5731212 w 7467600"/>
              <a:gd name="connsiteY802" fmla="*/ 231951 h 6858000"/>
              <a:gd name="connsiteX803" fmla="*/ 5905192 w 7467600"/>
              <a:gd name="connsiteY803" fmla="*/ 163079 h 6858000"/>
              <a:gd name="connsiteX804" fmla="*/ 5944437 w 7467600"/>
              <a:gd name="connsiteY804" fmla="*/ 113829 h 6858000"/>
              <a:gd name="connsiteX805" fmla="*/ 5825032 w 7467600"/>
              <a:gd name="connsiteY805" fmla="*/ 146405 h 6858000"/>
              <a:gd name="connsiteX806" fmla="*/ 4955599 w 7467600"/>
              <a:gd name="connsiteY806" fmla="*/ 247008 h 6858000"/>
              <a:gd name="connsiteX807" fmla="*/ 5210104 w 7467600"/>
              <a:gd name="connsiteY807" fmla="*/ 228123 h 6858000"/>
              <a:gd name="connsiteX808" fmla="*/ 5261015 w 7467600"/>
              <a:gd name="connsiteY808" fmla="*/ 227087 h 6858000"/>
              <a:gd name="connsiteX809" fmla="*/ 5861181 w 7467600"/>
              <a:gd name="connsiteY809" fmla="*/ 143093 h 6858000"/>
              <a:gd name="connsiteX810" fmla="*/ 5961252 w 7467600"/>
              <a:gd name="connsiteY810" fmla="*/ 114820 h 6858000"/>
              <a:gd name="connsiteX811" fmla="*/ 5944437 w 7467600"/>
              <a:gd name="connsiteY811" fmla="*/ 113829 h 6858000"/>
              <a:gd name="connsiteX812" fmla="*/ 3882765 w 7467600"/>
              <a:gd name="connsiteY812" fmla="*/ 0 h 6858000"/>
              <a:gd name="connsiteX813" fmla="*/ 3995099 w 7467600"/>
              <a:gd name="connsiteY813" fmla="*/ 0 h 6858000"/>
              <a:gd name="connsiteX814" fmla="*/ 4163818 w 7467600"/>
              <a:gd name="connsiteY814" fmla="*/ 234104 h 6858000"/>
              <a:gd name="connsiteX815" fmla="*/ 4172099 w 7467600"/>
              <a:gd name="connsiteY815" fmla="*/ 234207 h 6858000"/>
              <a:gd name="connsiteX816" fmla="*/ 4784282 w 7467600"/>
              <a:gd name="connsiteY816" fmla="*/ 276561 h 6858000"/>
              <a:gd name="connsiteX817" fmla="*/ 4801687 w 7467600"/>
              <a:gd name="connsiteY817" fmla="*/ 267764 h 6858000"/>
              <a:gd name="connsiteX818" fmla="*/ 6082788 w 7467600"/>
              <a:gd name="connsiteY818" fmla="*/ 64119 h 6858000"/>
              <a:gd name="connsiteX819" fmla="*/ 6099442 w 7467600"/>
              <a:gd name="connsiteY819" fmla="*/ 82568 h 6858000"/>
              <a:gd name="connsiteX820" fmla="*/ 4804137 w 7467600"/>
              <a:gd name="connsiteY820" fmla="*/ 320931 h 6858000"/>
              <a:gd name="connsiteX821" fmla="*/ 4227047 w 7467600"/>
              <a:gd name="connsiteY821" fmla="*/ 313415 h 6858000"/>
              <a:gd name="connsiteX822" fmla="*/ 4346041 w 7467600"/>
              <a:gd name="connsiteY822" fmla="*/ 456086 h 6858000"/>
              <a:gd name="connsiteX823" fmla="*/ 4870967 w 7467600"/>
              <a:gd name="connsiteY823" fmla="*/ 963061 h 6858000"/>
              <a:gd name="connsiteX824" fmla="*/ 4889647 w 7467600"/>
              <a:gd name="connsiteY824" fmla="*/ 957147 h 6858000"/>
              <a:gd name="connsiteX825" fmla="*/ 5422504 w 7467600"/>
              <a:gd name="connsiteY825" fmla="*/ 805191 h 6858000"/>
              <a:gd name="connsiteX826" fmla="*/ 6087656 w 7467600"/>
              <a:gd name="connsiteY826" fmla="*/ 826703 h 6858000"/>
              <a:gd name="connsiteX827" fmla="*/ 6058717 w 7467600"/>
              <a:gd name="connsiteY827" fmla="*/ 865992 h 6858000"/>
              <a:gd name="connsiteX828" fmla="*/ 4974153 w 7467600"/>
              <a:gd name="connsiteY828" fmla="*/ 1045456 h 6858000"/>
              <a:gd name="connsiteX829" fmla="*/ 5627835 w 7467600"/>
              <a:gd name="connsiteY829" fmla="*/ 1472077 h 6858000"/>
              <a:gd name="connsiteX830" fmla="*/ 5629817 w 7467600"/>
              <a:gd name="connsiteY830" fmla="*/ 1471412 h 6858000"/>
              <a:gd name="connsiteX831" fmla="*/ 5634124 w 7467600"/>
              <a:gd name="connsiteY831" fmla="*/ 1470572 h 6858000"/>
              <a:gd name="connsiteX832" fmla="*/ 5755832 w 7467600"/>
              <a:gd name="connsiteY832" fmla="*/ 1383886 h 6858000"/>
              <a:gd name="connsiteX833" fmla="*/ 6014186 w 7467600"/>
              <a:gd name="connsiteY833" fmla="*/ 1279799 h 6858000"/>
              <a:gd name="connsiteX834" fmla="*/ 6901619 w 7467600"/>
              <a:gd name="connsiteY834" fmla="*/ 1047874 h 6858000"/>
              <a:gd name="connsiteX835" fmla="*/ 6931566 w 7467600"/>
              <a:gd name="connsiteY835" fmla="*/ 1062034 h 6858000"/>
              <a:gd name="connsiteX836" fmla="*/ 5790982 w 7467600"/>
              <a:gd name="connsiteY836" fmla="*/ 1561380 h 6858000"/>
              <a:gd name="connsiteX837" fmla="*/ 6188971 w 7467600"/>
              <a:gd name="connsiteY837" fmla="*/ 1755168 h 6858000"/>
              <a:gd name="connsiteX838" fmla="*/ 6202446 w 7467600"/>
              <a:gd name="connsiteY838" fmla="*/ 1752268 h 6858000"/>
              <a:gd name="connsiteX839" fmla="*/ 7179560 w 7467600"/>
              <a:gd name="connsiteY839" fmla="*/ 1467551 h 6858000"/>
              <a:gd name="connsiteX840" fmla="*/ 7158730 w 7467600"/>
              <a:gd name="connsiteY840" fmla="*/ 1507835 h 6858000"/>
              <a:gd name="connsiteX841" fmla="*/ 6326959 w 7467600"/>
              <a:gd name="connsiteY841" fmla="*/ 1817686 h 6858000"/>
              <a:gd name="connsiteX842" fmla="*/ 6537433 w 7467600"/>
              <a:gd name="connsiteY842" fmla="*/ 1907790 h 6858000"/>
              <a:gd name="connsiteX843" fmla="*/ 6550221 w 7467600"/>
              <a:gd name="connsiteY843" fmla="*/ 1910729 h 6858000"/>
              <a:gd name="connsiteX844" fmla="*/ 6964438 w 7467600"/>
              <a:gd name="connsiteY844" fmla="*/ 2209505 h 6858000"/>
              <a:gd name="connsiteX845" fmla="*/ 7367862 w 7467600"/>
              <a:gd name="connsiteY845" fmla="*/ 2806833 h 6858000"/>
              <a:gd name="connsiteX846" fmla="*/ 7364329 w 7467600"/>
              <a:gd name="connsiteY846" fmla="*/ 2826907 h 6858000"/>
              <a:gd name="connsiteX847" fmla="*/ 7290545 w 7467600"/>
              <a:gd name="connsiteY847" fmla="*/ 2850663 h 6858000"/>
              <a:gd name="connsiteX848" fmla="*/ 6472036 w 7467600"/>
              <a:gd name="connsiteY848" fmla="*/ 1959003 h 6858000"/>
              <a:gd name="connsiteX849" fmla="*/ 5792897 w 7467600"/>
              <a:gd name="connsiteY849" fmla="*/ 1647747 h 6858000"/>
              <a:gd name="connsiteX850" fmla="*/ 5842751 w 7467600"/>
              <a:gd name="connsiteY850" fmla="*/ 1816112 h 6858000"/>
              <a:gd name="connsiteX851" fmla="*/ 5847424 w 7467600"/>
              <a:gd name="connsiteY851" fmla="*/ 1815776 h 6858000"/>
              <a:gd name="connsiteX852" fmla="*/ 6399821 w 7467600"/>
              <a:gd name="connsiteY852" fmla="*/ 2344799 h 6858000"/>
              <a:gd name="connsiteX853" fmla="*/ 6323232 w 7467600"/>
              <a:gd name="connsiteY853" fmla="*/ 2389634 h 6858000"/>
              <a:gd name="connsiteX854" fmla="*/ 5942958 w 7467600"/>
              <a:gd name="connsiteY854" fmla="*/ 2077708 h 6858000"/>
              <a:gd name="connsiteX855" fmla="*/ 5921559 w 7467600"/>
              <a:gd name="connsiteY855" fmla="*/ 2378596 h 6858000"/>
              <a:gd name="connsiteX856" fmla="*/ 5817651 w 7467600"/>
              <a:gd name="connsiteY856" fmla="*/ 3023919 h 6858000"/>
              <a:gd name="connsiteX857" fmla="*/ 5729634 w 7467600"/>
              <a:gd name="connsiteY857" fmla="*/ 3051849 h 6858000"/>
              <a:gd name="connsiteX858" fmla="*/ 5611018 w 7467600"/>
              <a:gd name="connsiteY858" fmla="*/ 2316769 h 6858000"/>
              <a:gd name="connsiteX859" fmla="*/ 5687608 w 7467600"/>
              <a:gd name="connsiteY859" fmla="*/ 2039972 h 6858000"/>
              <a:gd name="connsiteX860" fmla="*/ 5657554 w 7467600"/>
              <a:gd name="connsiteY860" fmla="*/ 1576445 h 6858000"/>
              <a:gd name="connsiteX861" fmla="*/ 5150475 w 7467600"/>
              <a:gd name="connsiteY861" fmla="*/ 1274012 h 6858000"/>
              <a:gd name="connsiteX862" fmla="*/ 5349142 w 7467600"/>
              <a:gd name="connsiteY862" fmla="*/ 2204405 h 6858000"/>
              <a:gd name="connsiteX863" fmla="*/ 5262214 w 7467600"/>
              <a:gd name="connsiteY863" fmla="*/ 2233836 h 6858000"/>
              <a:gd name="connsiteX864" fmla="*/ 4981539 w 7467600"/>
              <a:gd name="connsiteY864" fmla="*/ 1542201 h 6858000"/>
              <a:gd name="connsiteX865" fmla="*/ 4958461 w 7467600"/>
              <a:gd name="connsiteY865" fmla="*/ 1136957 h 6858000"/>
              <a:gd name="connsiteX866" fmla="*/ 4655015 w 7467600"/>
              <a:gd name="connsiteY866" fmla="*/ 891426 h 6858000"/>
              <a:gd name="connsiteX867" fmla="*/ 4348002 w 7467600"/>
              <a:gd name="connsiteY867" fmla="*/ 2205895 h 6858000"/>
              <a:gd name="connsiteX868" fmla="*/ 4262250 w 7467600"/>
              <a:gd name="connsiteY868" fmla="*/ 2219972 h 6858000"/>
              <a:gd name="connsiteX869" fmla="*/ 4550611 w 7467600"/>
              <a:gd name="connsiteY869" fmla="*/ 817540 h 6858000"/>
              <a:gd name="connsiteX870" fmla="*/ 4564418 w 7467600"/>
              <a:gd name="connsiteY870" fmla="*/ 808293 h 6858000"/>
              <a:gd name="connsiteX871" fmla="*/ 4266388 w 7467600"/>
              <a:gd name="connsiteY871" fmla="*/ 500083 h 6858000"/>
              <a:gd name="connsiteX872" fmla="*/ 4032842 w 7467600"/>
              <a:gd name="connsiteY872" fmla="*/ 211809 h 6858000"/>
              <a:gd name="connsiteX873" fmla="*/ 3882765 w 7467600"/>
              <a:gd name="connsiteY873" fmla="*/ 0 h 6858000"/>
              <a:gd name="connsiteX874" fmla="*/ 3721337 w 7467600"/>
              <a:gd name="connsiteY874" fmla="*/ 0 h 6858000"/>
              <a:gd name="connsiteX875" fmla="*/ 3797544 w 7467600"/>
              <a:gd name="connsiteY875" fmla="*/ 0 h 6858000"/>
              <a:gd name="connsiteX876" fmla="*/ 3775734 w 7467600"/>
              <a:gd name="connsiteY876" fmla="*/ 95131 h 6858000"/>
              <a:gd name="connsiteX877" fmla="*/ 3724807 w 7467600"/>
              <a:gd name="connsiteY877" fmla="*/ 272257 h 6858000"/>
              <a:gd name="connsiteX878" fmla="*/ 3726844 w 7467600"/>
              <a:gd name="connsiteY878" fmla="*/ 282988 h 6858000"/>
              <a:gd name="connsiteX879" fmla="*/ 3742664 w 7467600"/>
              <a:gd name="connsiteY879" fmla="*/ 279918 h 6858000"/>
              <a:gd name="connsiteX880" fmla="*/ 4103910 w 7467600"/>
              <a:gd name="connsiteY880" fmla="*/ 1161917 h 6858000"/>
              <a:gd name="connsiteX881" fmla="*/ 4020269 w 7467600"/>
              <a:gd name="connsiteY881" fmla="*/ 1200406 h 6858000"/>
              <a:gd name="connsiteX882" fmla="*/ 3674882 w 7467600"/>
              <a:gd name="connsiteY882" fmla="*/ 488524 h 6858000"/>
              <a:gd name="connsiteX883" fmla="*/ 3132682 w 7467600"/>
              <a:gd name="connsiteY883" fmla="*/ 1072284 h 6858000"/>
              <a:gd name="connsiteX884" fmla="*/ 2716346 w 7467600"/>
              <a:gd name="connsiteY884" fmla="*/ 1276376 h 6858000"/>
              <a:gd name="connsiteX885" fmla="*/ 2716772 w 7467600"/>
              <a:gd name="connsiteY885" fmla="*/ 1255462 h 6858000"/>
              <a:gd name="connsiteX886" fmla="*/ 3471096 w 7467600"/>
              <a:gd name="connsiteY886" fmla="*/ 437072 h 6858000"/>
              <a:gd name="connsiteX887" fmla="*/ 3639057 w 7467600"/>
              <a:gd name="connsiteY887" fmla="*/ 286334 h 6858000"/>
              <a:gd name="connsiteX888" fmla="*/ 3640309 w 7467600"/>
              <a:gd name="connsiteY888" fmla="*/ 284664 h 6858000"/>
              <a:gd name="connsiteX889" fmla="*/ 3646022 w 7467600"/>
              <a:gd name="connsiteY889" fmla="*/ 276711 h 6858000"/>
              <a:gd name="connsiteX890" fmla="*/ 3707943 w 7467600"/>
              <a:gd name="connsiteY890" fmla="*/ 65958 h 6858000"/>
              <a:gd name="connsiteX891" fmla="*/ 3721337 w 7467600"/>
              <a:gd name="connsiteY891" fmla="*/ 0 h 6858000"/>
              <a:gd name="connsiteX892" fmla="*/ 2867960 w 7467600"/>
              <a:gd name="connsiteY892" fmla="*/ 0 h 6858000"/>
              <a:gd name="connsiteX893" fmla="*/ 2926351 w 7467600"/>
              <a:gd name="connsiteY893" fmla="*/ 0 h 6858000"/>
              <a:gd name="connsiteX894" fmla="*/ 2902823 w 7467600"/>
              <a:gd name="connsiteY894" fmla="*/ 262929 h 6858000"/>
              <a:gd name="connsiteX895" fmla="*/ 2940663 w 7467600"/>
              <a:gd name="connsiteY895" fmla="*/ 140884 h 6858000"/>
              <a:gd name="connsiteX896" fmla="*/ 2947039 w 7467600"/>
              <a:gd name="connsiteY896" fmla="*/ 122524 h 6858000"/>
              <a:gd name="connsiteX897" fmla="*/ 2984316 w 7467600"/>
              <a:gd name="connsiteY897" fmla="*/ 0 h 6858000"/>
              <a:gd name="connsiteX898" fmla="*/ 3016114 w 7467600"/>
              <a:gd name="connsiteY898" fmla="*/ 0 h 6858000"/>
              <a:gd name="connsiteX899" fmla="*/ 2979949 w 7467600"/>
              <a:gd name="connsiteY899" fmla="*/ 119274 h 6858000"/>
              <a:gd name="connsiteX900" fmla="*/ 3023879 w 7467600"/>
              <a:gd name="connsiteY900" fmla="*/ 0 h 6858000"/>
              <a:gd name="connsiteX901" fmla="*/ 3105400 w 7467600"/>
              <a:gd name="connsiteY901" fmla="*/ 0 h 6858000"/>
              <a:gd name="connsiteX902" fmla="*/ 3094669 w 7467600"/>
              <a:gd name="connsiteY902" fmla="*/ 30308 h 6858000"/>
              <a:gd name="connsiteX903" fmla="*/ 2901945 w 7467600"/>
              <a:gd name="connsiteY903" fmla="*/ 466538 h 6858000"/>
              <a:gd name="connsiteX904" fmla="*/ 2815209 w 7467600"/>
              <a:gd name="connsiteY904" fmla="*/ 497361 h 6858000"/>
              <a:gd name="connsiteX905" fmla="*/ 2844845 w 7467600"/>
              <a:gd name="connsiteY905" fmla="*/ 127638 h 6858000"/>
              <a:gd name="connsiteX906" fmla="*/ 2867960 w 7467600"/>
              <a:gd name="connsiteY906" fmla="*/ 0 h 6858000"/>
              <a:gd name="connsiteX907" fmla="*/ 1057230 w 7467600"/>
              <a:gd name="connsiteY907" fmla="*/ 0 h 6858000"/>
              <a:gd name="connsiteX908" fmla="*/ 1111003 w 7467600"/>
              <a:gd name="connsiteY908" fmla="*/ 0 h 6858000"/>
              <a:gd name="connsiteX909" fmla="*/ 1125553 w 7467600"/>
              <a:gd name="connsiteY909" fmla="*/ 52588 h 6858000"/>
              <a:gd name="connsiteX910" fmla="*/ 1304276 w 7467600"/>
              <a:gd name="connsiteY910" fmla="*/ 476275 h 6858000"/>
              <a:gd name="connsiteX911" fmla="*/ 1492066 w 7467600"/>
              <a:gd name="connsiteY911" fmla="*/ 886333 h 6858000"/>
              <a:gd name="connsiteX912" fmla="*/ 1423698 w 7467600"/>
              <a:gd name="connsiteY912" fmla="*/ 710817 h 6858000"/>
              <a:gd name="connsiteX913" fmla="*/ 1357609 w 7467600"/>
              <a:gd name="connsiteY913" fmla="*/ 532892 h 6858000"/>
              <a:gd name="connsiteX914" fmla="*/ 1309550 w 7467600"/>
              <a:gd name="connsiteY914" fmla="*/ 374031 h 6858000"/>
              <a:gd name="connsiteX915" fmla="*/ 1193673 w 7467600"/>
              <a:gd name="connsiteY915" fmla="*/ 49533 h 6858000"/>
              <a:gd name="connsiteX916" fmla="*/ 1164391 w 7467600"/>
              <a:gd name="connsiteY916" fmla="*/ 0 h 6858000"/>
              <a:gd name="connsiteX917" fmla="*/ 1200666 w 7467600"/>
              <a:gd name="connsiteY917" fmla="*/ 0 h 6858000"/>
              <a:gd name="connsiteX918" fmla="*/ 1223408 w 7467600"/>
              <a:gd name="connsiteY918" fmla="*/ 38996 h 6858000"/>
              <a:gd name="connsiteX919" fmla="*/ 1339635 w 7467600"/>
              <a:gd name="connsiteY919" fmla="*/ 365517 h 6858000"/>
              <a:gd name="connsiteX920" fmla="*/ 1387469 w 7467600"/>
              <a:gd name="connsiteY920" fmla="*/ 523079 h 6858000"/>
              <a:gd name="connsiteX921" fmla="*/ 1452685 w 7467600"/>
              <a:gd name="connsiteY921" fmla="*/ 699806 h 6858000"/>
              <a:gd name="connsiteX922" fmla="*/ 1492092 w 7467600"/>
              <a:gd name="connsiteY922" fmla="*/ 800424 h 6858000"/>
              <a:gd name="connsiteX923" fmla="*/ 1455302 w 7467600"/>
              <a:gd name="connsiteY923" fmla="*/ 632913 h 6858000"/>
              <a:gd name="connsiteX924" fmla="*/ 1222336 w 7467600"/>
              <a:gd name="connsiteY924" fmla="*/ 9480 h 6858000"/>
              <a:gd name="connsiteX925" fmla="*/ 1214634 w 7467600"/>
              <a:gd name="connsiteY925" fmla="*/ 0 h 6858000"/>
              <a:gd name="connsiteX926" fmla="*/ 1289827 w 7467600"/>
              <a:gd name="connsiteY926" fmla="*/ 0 h 6858000"/>
              <a:gd name="connsiteX927" fmla="*/ 1321076 w 7467600"/>
              <a:gd name="connsiteY927" fmla="*/ 59722 h 6858000"/>
              <a:gd name="connsiteX928" fmla="*/ 1512579 w 7467600"/>
              <a:gd name="connsiteY928" fmla="*/ 626441 h 6858000"/>
              <a:gd name="connsiteX929" fmla="*/ 1506076 w 7467600"/>
              <a:gd name="connsiteY929" fmla="*/ 1089289 h 6858000"/>
              <a:gd name="connsiteX930" fmla="*/ 1486346 w 7467600"/>
              <a:gd name="connsiteY930" fmla="*/ 1079919 h 6858000"/>
              <a:gd name="connsiteX931" fmla="*/ 1070511 w 7467600"/>
              <a:gd name="connsiteY931" fmla="*/ 48609 h 6858000"/>
              <a:gd name="connsiteX932" fmla="*/ 1057230 w 7467600"/>
              <a:gd name="connsiteY932" fmla="*/ 0 h 6858000"/>
              <a:gd name="connsiteX933" fmla="*/ 43151 w 7467600"/>
              <a:gd name="connsiteY933" fmla="*/ 0 h 6858000"/>
              <a:gd name="connsiteX934" fmla="*/ 95283 w 7467600"/>
              <a:gd name="connsiteY934" fmla="*/ 0 h 6858000"/>
              <a:gd name="connsiteX935" fmla="*/ 300708 w 7467600"/>
              <a:gd name="connsiteY935" fmla="*/ 154571 h 6858000"/>
              <a:gd name="connsiteX936" fmla="*/ 530414 w 7467600"/>
              <a:gd name="connsiteY936" fmla="*/ 354673 h 6858000"/>
              <a:gd name="connsiteX937" fmla="*/ 333785 w 7467600"/>
              <a:gd name="connsiteY937" fmla="*/ 161564 h 6858000"/>
              <a:gd name="connsiteX938" fmla="*/ 147005 w 7467600"/>
              <a:gd name="connsiteY938" fmla="*/ 0 h 6858000"/>
              <a:gd name="connsiteX939" fmla="*/ 272509 w 7467600"/>
              <a:gd name="connsiteY939" fmla="*/ 0 h 6858000"/>
              <a:gd name="connsiteX940" fmla="*/ 326276 w 7467600"/>
              <a:gd name="connsiteY940" fmla="*/ 45847 h 6858000"/>
              <a:gd name="connsiteX941" fmla="*/ 823759 w 7467600"/>
              <a:gd name="connsiteY941" fmla="*/ 574145 h 6858000"/>
              <a:gd name="connsiteX942" fmla="*/ 811254 w 7467600"/>
              <a:gd name="connsiteY942" fmla="*/ 665546 h 6858000"/>
              <a:gd name="connsiteX943" fmla="*/ 154042 w 7467600"/>
              <a:gd name="connsiteY943" fmla="*/ 261522 h 6858000"/>
              <a:gd name="connsiteX944" fmla="*/ 13550 w 7467600"/>
              <a:gd name="connsiteY944" fmla="*/ 158423 h 6858000"/>
              <a:gd name="connsiteX945" fmla="*/ 0 w 7467600"/>
              <a:gd name="connsiteY945" fmla="*/ 146618 h 6858000"/>
              <a:gd name="connsiteX946" fmla="*/ 0 w 7467600"/>
              <a:gd name="connsiteY946" fmla="*/ 59161 h 6858000"/>
              <a:gd name="connsiteX947" fmla="*/ 45427 w 7467600"/>
              <a:gd name="connsiteY947" fmla="*/ 101078 h 6858000"/>
              <a:gd name="connsiteX948" fmla="*/ 630103 w 7467600"/>
              <a:gd name="connsiteY948" fmla="*/ 485885 h 6858000"/>
              <a:gd name="connsiteX949" fmla="*/ 532040 w 7467600"/>
              <a:gd name="connsiteY949" fmla="*/ 399359 h 6858000"/>
              <a:gd name="connsiteX950" fmla="*/ 517618 w 7467600"/>
              <a:gd name="connsiteY950" fmla="*/ 385726 h 6858000"/>
              <a:gd name="connsiteX951" fmla="*/ 285074 w 7467600"/>
              <a:gd name="connsiteY951" fmla="*/ 182755 h 6858000"/>
              <a:gd name="connsiteX952" fmla="*/ 43151 w 7467600"/>
              <a:gd name="connsiteY95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10696 w 7467600"/>
              <a:gd name="connsiteY4" fmla="*/ 6803861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1019354 w 7467600"/>
              <a:gd name="connsiteY20" fmla="*/ 6315006 h 6858000"/>
              <a:gd name="connsiteX21" fmla="*/ 441046 w 7467600"/>
              <a:gd name="connsiteY21" fmla="*/ 6691153 h 6858000"/>
              <a:gd name="connsiteX22" fmla="*/ 1019354 w 7467600"/>
              <a:gd name="connsiteY22" fmla="*/ 6315006 h 6858000"/>
              <a:gd name="connsiteX23" fmla="*/ 991680 w 7467600"/>
              <a:gd name="connsiteY23" fmla="*/ 6298413 h 6858000"/>
              <a:gd name="connsiteX24" fmla="*/ 409060 w 7467600"/>
              <a:gd name="connsiteY24" fmla="*/ 6671470 h 6858000"/>
              <a:gd name="connsiteX25" fmla="*/ 991680 w 7467600"/>
              <a:gd name="connsiteY25" fmla="*/ 6298413 h 6858000"/>
              <a:gd name="connsiteX26" fmla="*/ 103333 w 7467600"/>
              <a:gd name="connsiteY26" fmla="*/ 5699602 h 6858000"/>
              <a:gd name="connsiteX27" fmla="*/ 233938 w 7467600"/>
              <a:gd name="connsiteY27" fmla="*/ 5809416 h 6858000"/>
              <a:gd name="connsiteX28" fmla="*/ 883580 w 7467600"/>
              <a:gd name="connsiteY28" fmla="*/ 6180710 h 6858000"/>
              <a:gd name="connsiteX29" fmla="*/ 487337 w 7467600"/>
              <a:gd name="connsiteY29" fmla="*/ 5950182 h 6858000"/>
              <a:gd name="connsiteX30" fmla="*/ 354051 w 7467600"/>
              <a:gd name="connsiteY30" fmla="*/ 5854912 h 6858000"/>
              <a:gd name="connsiteX31" fmla="*/ 195436 w 7467600"/>
              <a:gd name="connsiteY31" fmla="*/ 5755068 h 6858000"/>
              <a:gd name="connsiteX32" fmla="*/ 103333 w 7467600"/>
              <a:gd name="connsiteY32" fmla="*/ 5699602 h 6858000"/>
              <a:gd name="connsiteX33" fmla="*/ 5539432 w 7467600"/>
              <a:gd name="connsiteY33" fmla="*/ 5642928 h 6858000"/>
              <a:gd name="connsiteX34" fmla="*/ 5555462 w 7467600"/>
              <a:gd name="connsiteY34" fmla="*/ 5694454 h 6858000"/>
              <a:gd name="connsiteX35" fmla="*/ 5828270 w 7467600"/>
              <a:gd name="connsiteY35" fmla="*/ 6320663 h 6858000"/>
              <a:gd name="connsiteX36" fmla="*/ 5947416 w 7467600"/>
              <a:gd name="connsiteY36" fmla="*/ 6574846 h 6858000"/>
              <a:gd name="connsiteX37" fmla="*/ 5539432 w 7467600"/>
              <a:gd name="connsiteY37" fmla="*/ 5642928 h 6858000"/>
              <a:gd name="connsiteX38" fmla="*/ 51253 w 7467600"/>
              <a:gd name="connsiteY38" fmla="*/ 5631825 h 6858000"/>
              <a:gd name="connsiteX39" fmla="*/ 211622 w 7467600"/>
              <a:gd name="connsiteY39" fmla="*/ 5728803 h 6858000"/>
              <a:gd name="connsiteX40" fmla="*/ 371652 w 7467600"/>
              <a:gd name="connsiteY40" fmla="*/ 5829062 h 6858000"/>
              <a:gd name="connsiteX41" fmla="*/ 505903 w 7467600"/>
              <a:gd name="connsiteY41" fmla="*/ 5925221 h 6858000"/>
              <a:gd name="connsiteX42" fmla="*/ 899240 w 7467600"/>
              <a:gd name="connsiteY42" fmla="*/ 6153068 h 6858000"/>
              <a:gd name="connsiteX43" fmla="*/ 988114 w 7467600"/>
              <a:gd name="connsiteY43" fmla="*/ 6174204 h 6858000"/>
              <a:gd name="connsiteX44" fmla="*/ 845971 w 7467600"/>
              <a:gd name="connsiteY44" fmla="*/ 6067177 h 6858000"/>
              <a:gd name="connsiteX45" fmla="*/ 448057 w 7467600"/>
              <a:gd name="connsiteY45" fmla="*/ 5841376 h 6858000"/>
              <a:gd name="connsiteX46" fmla="*/ 51253 w 7467600"/>
              <a:gd name="connsiteY46" fmla="*/ 5631825 h 6858000"/>
              <a:gd name="connsiteX47" fmla="*/ 2606687 w 7467600"/>
              <a:gd name="connsiteY47" fmla="*/ 5630718 h 6858000"/>
              <a:gd name="connsiteX48" fmla="*/ 2645658 w 7467600"/>
              <a:gd name="connsiteY48" fmla="*/ 6640259 h 6858000"/>
              <a:gd name="connsiteX49" fmla="*/ 2606687 w 7467600"/>
              <a:gd name="connsiteY49" fmla="*/ 5630718 h 6858000"/>
              <a:gd name="connsiteX50" fmla="*/ 3642057 w 7467600"/>
              <a:gd name="connsiteY50" fmla="*/ 5573487 h 6858000"/>
              <a:gd name="connsiteX51" fmla="*/ 3632981 w 7467600"/>
              <a:gd name="connsiteY51" fmla="*/ 5579437 h 6858000"/>
              <a:gd name="connsiteX52" fmla="*/ 3382436 w 7467600"/>
              <a:gd name="connsiteY52" fmla="*/ 5952726 h 6858000"/>
              <a:gd name="connsiteX53" fmla="*/ 3191929 w 7467600"/>
              <a:gd name="connsiteY53" fmla="*/ 6662669 h 6858000"/>
              <a:gd name="connsiteX54" fmla="*/ 3369898 w 7467600"/>
              <a:gd name="connsiteY54" fmla="*/ 6081771 h 6858000"/>
              <a:gd name="connsiteX55" fmla="*/ 3642057 w 7467600"/>
              <a:gd name="connsiteY55" fmla="*/ 5573487 h 6858000"/>
              <a:gd name="connsiteX56" fmla="*/ 2650666 w 7467600"/>
              <a:gd name="connsiteY56" fmla="*/ 5530686 h 6858000"/>
              <a:gd name="connsiteX57" fmla="*/ 2650249 w 7467600"/>
              <a:gd name="connsiteY57" fmla="*/ 5532101 h 6858000"/>
              <a:gd name="connsiteX58" fmla="*/ 2663808 w 7467600"/>
              <a:gd name="connsiteY58" fmla="*/ 6535215 h 6858000"/>
              <a:gd name="connsiteX59" fmla="*/ 2665418 w 7467600"/>
              <a:gd name="connsiteY59" fmla="*/ 6132756 h 6858000"/>
              <a:gd name="connsiteX60" fmla="*/ 2650666 w 7467600"/>
              <a:gd name="connsiteY60" fmla="*/ 5530686 h 6858000"/>
              <a:gd name="connsiteX61" fmla="*/ 2680277 w 7467600"/>
              <a:gd name="connsiteY61" fmla="*/ 5479204 h 6858000"/>
              <a:gd name="connsiteX62" fmla="*/ 2678972 w 7467600"/>
              <a:gd name="connsiteY62" fmla="*/ 5481582 h 6858000"/>
              <a:gd name="connsiteX63" fmla="*/ 2696666 w 7467600"/>
              <a:gd name="connsiteY63" fmla="*/ 6133836 h 6858000"/>
              <a:gd name="connsiteX64" fmla="*/ 2695769 w 7467600"/>
              <a:gd name="connsiteY64" fmla="*/ 6390955 h 6858000"/>
              <a:gd name="connsiteX65" fmla="*/ 2739893 w 7467600"/>
              <a:gd name="connsiteY65" fmla="*/ 6108357 h 6858000"/>
              <a:gd name="connsiteX66" fmla="*/ 2680277 w 7467600"/>
              <a:gd name="connsiteY66" fmla="*/ 5479204 h 6858000"/>
              <a:gd name="connsiteX67" fmla="*/ 1132195 w 7467600"/>
              <a:gd name="connsiteY67" fmla="*/ 5467980 h 6858000"/>
              <a:gd name="connsiteX68" fmla="*/ 1679056 w 7467600"/>
              <a:gd name="connsiteY68" fmla="*/ 5516907 h 6858000"/>
              <a:gd name="connsiteX69" fmla="*/ 2128648 w 7467600"/>
              <a:gd name="connsiteY69" fmla="*/ 5474249 h 6858000"/>
              <a:gd name="connsiteX70" fmla="*/ 1825619 w 7467600"/>
              <a:gd name="connsiteY70" fmla="*/ 5478447 h 6858000"/>
              <a:gd name="connsiteX71" fmla="*/ 1737798 w 7467600"/>
              <a:gd name="connsiteY71" fmla="*/ 5483353 h 6858000"/>
              <a:gd name="connsiteX72" fmla="*/ 1132195 w 7467600"/>
              <a:gd name="connsiteY72" fmla="*/ 5467980 h 6858000"/>
              <a:gd name="connsiteX73" fmla="*/ 1456157 w 7467600"/>
              <a:gd name="connsiteY73" fmla="*/ 5371404 h 6858000"/>
              <a:gd name="connsiteX74" fmla="*/ 1244432 w 7467600"/>
              <a:gd name="connsiteY74" fmla="*/ 5385601 h 6858000"/>
              <a:gd name="connsiteX75" fmla="*/ 973990 w 7467600"/>
              <a:gd name="connsiteY75" fmla="*/ 5424940 h 6858000"/>
              <a:gd name="connsiteX76" fmla="*/ 1103809 w 7467600"/>
              <a:gd name="connsiteY76" fmla="*/ 5433720 h 6858000"/>
              <a:gd name="connsiteX77" fmla="*/ 1123454 w 7467600"/>
              <a:gd name="connsiteY77" fmla="*/ 5435727 h 6858000"/>
              <a:gd name="connsiteX78" fmla="*/ 1737017 w 7467600"/>
              <a:gd name="connsiteY78" fmla="*/ 5452183 h 6858000"/>
              <a:gd name="connsiteX79" fmla="*/ 1824397 w 7467600"/>
              <a:gd name="connsiteY79" fmla="*/ 5447757 h 6858000"/>
              <a:gd name="connsiteX80" fmla="*/ 2070059 w 7467600"/>
              <a:gd name="connsiteY80" fmla="*/ 5441660 h 6858000"/>
              <a:gd name="connsiteX81" fmla="*/ 1456157 w 7467600"/>
              <a:gd name="connsiteY81" fmla="*/ 5371404 h 6858000"/>
              <a:gd name="connsiteX82" fmla="*/ 4988186 w 7467600"/>
              <a:gd name="connsiteY82" fmla="*/ 5216467 h 6858000"/>
              <a:gd name="connsiteX83" fmla="*/ 4777334 w 7467600"/>
              <a:gd name="connsiteY83" fmla="*/ 5406072 h 6858000"/>
              <a:gd name="connsiteX84" fmla="*/ 4718341 w 7467600"/>
              <a:gd name="connsiteY84" fmla="*/ 5468043 h 6858000"/>
              <a:gd name="connsiteX85" fmla="*/ 4604655 w 7467600"/>
              <a:gd name="connsiteY85" fmla="*/ 5583434 h 6858000"/>
              <a:gd name="connsiteX86" fmla="*/ 4565074 w 7467600"/>
              <a:gd name="connsiteY86" fmla="*/ 5618550 h 6858000"/>
              <a:gd name="connsiteX87" fmla="*/ 4988186 w 7467600"/>
              <a:gd name="connsiteY87" fmla="*/ 5216467 h 6858000"/>
              <a:gd name="connsiteX88" fmla="*/ 4978032 w 7467600"/>
              <a:gd name="connsiteY88" fmla="*/ 5183809 h 6858000"/>
              <a:gd name="connsiteX89" fmla="*/ 4463413 w 7467600"/>
              <a:gd name="connsiteY89" fmla="*/ 5615162 h 6858000"/>
              <a:gd name="connsiteX90" fmla="*/ 4358134 w 7467600"/>
              <a:gd name="connsiteY90" fmla="*/ 5742791 h 6858000"/>
              <a:gd name="connsiteX91" fmla="*/ 4376219 w 7467600"/>
              <a:gd name="connsiteY91" fmla="*/ 5729027 h 6858000"/>
              <a:gd name="connsiteX92" fmla="*/ 4582340 w 7467600"/>
              <a:gd name="connsiteY92" fmla="*/ 5561037 h 6858000"/>
              <a:gd name="connsiteX93" fmla="*/ 4694684 w 7467600"/>
              <a:gd name="connsiteY93" fmla="*/ 5447098 h 6858000"/>
              <a:gd name="connsiteX94" fmla="*/ 4754123 w 7467600"/>
              <a:gd name="connsiteY94" fmla="*/ 5384643 h 6858000"/>
              <a:gd name="connsiteX95" fmla="*/ 4978032 w 7467600"/>
              <a:gd name="connsiteY95" fmla="*/ 5183809 h 6858000"/>
              <a:gd name="connsiteX96" fmla="*/ 1903353 w 7467600"/>
              <a:gd name="connsiteY96" fmla="*/ 5044827 h 6858000"/>
              <a:gd name="connsiteX97" fmla="*/ 1936931 w 7467600"/>
              <a:gd name="connsiteY97" fmla="*/ 5093954 h 6858000"/>
              <a:gd name="connsiteX98" fmla="*/ 2195868 w 7467600"/>
              <a:gd name="connsiteY98" fmla="*/ 5396574 h 6858000"/>
              <a:gd name="connsiteX99" fmla="*/ 2088852 w 7467600"/>
              <a:gd name="connsiteY99" fmla="*/ 5166123 h 6858000"/>
              <a:gd name="connsiteX100" fmla="*/ 1958241 w 7467600"/>
              <a:gd name="connsiteY100" fmla="*/ 5067955 h 6858000"/>
              <a:gd name="connsiteX101" fmla="*/ 1903353 w 7467600"/>
              <a:gd name="connsiteY101" fmla="*/ 5044827 h 6858000"/>
              <a:gd name="connsiteX102" fmla="*/ 1979378 w 7467600"/>
              <a:gd name="connsiteY102" fmla="*/ 4769504 h 6858000"/>
              <a:gd name="connsiteX103" fmla="*/ 2882120 w 7467600"/>
              <a:gd name="connsiteY103" fmla="*/ 5064547 h 6858000"/>
              <a:gd name="connsiteX104" fmla="*/ 2793103 w 7467600"/>
              <a:gd name="connsiteY104" fmla="*/ 5039699 h 6858000"/>
              <a:gd name="connsiteX105" fmla="*/ 2770041 w 7467600"/>
              <a:gd name="connsiteY105" fmla="*/ 5033634 h 6858000"/>
              <a:gd name="connsiteX106" fmla="*/ 1979378 w 7467600"/>
              <a:gd name="connsiteY106" fmla="*/ 4769504 h 6858000"/>
              <a:gd name="connsiteX107" fmla="*/ 1927410 w 7467600"/>
              <a:gd name="connsiteY107" fmla="*/ 4716164 h 6858000"/>
              <a:gd name="connsiteX108" fmla="*/ 1959587 w 7467600"/>
              <a:gd name="connsiteY108" fmla="*/ 4728849 h 6858000"/>
              <a:gd name="connsiteX109" fmla="*/ 2777707 w 7467600"/>
              <a:gd name="connsiteY109" fmla="*/ 5003991 h 6858000"/>
              <a:gd name="connsiteX110" fmla="*/ 2800768 w 7467600"/>
              <a:gd name="connsiteY110" fmla="*/ 5010056 h 6858000"/>
              <a:gd name="connsiteX111" fmla="*/ 2879408 w 7467600"/>
              <a:gd name="connsiteY111" fmla="*/ 5031590 h 6858000"/>
              <a:gd name="connsiteX112" fmla="*/ 2862295 w 7467600"/>
              <a:gd name="connsiteY112" fmla="*/ 5022958 h 6858000"/>
              <a:gd name="connsiteX113" fmla="*/ 2813343 w 7467600"/>
              <a:gd name="connsiteY113" fmla="*/ 4998369 h 6858000"/>
              <a:gd name="connsiteX114" fmla="*/ 2646245 w 7467600"/>
              <a:gd name="connsiteY114" fmla="*/ 4930999 h 6858000"/>
              <a:gd name="connsiteX115" fmla="*/ 1999243 w 7467600"/>
              <a:gd name="connsiteY115" fmla="*/ 4730524 h 6858000"/>
              <a:gd name="connsiteX116" fmla="*/ 1979527 w 7467600"/>
              <a:gd name="connsiteY116" fmla="*/ 4726651 h 6858000"/>
              <a:gd name="connsiteX117" fmla="*/ 1927410 w 7467600"/>
              <a:gd name="connsiteY117" fmla="*/ 4716164 h 6858000"/>
              <a:gd name="connsiteX118" fmla="*/ 1997014 w 7467600"/>
              <a:gd name="connsiteY118" fmla="*/ 4698007 h 6858000"/>
              <a:gd name="connsiteX119" fmla="*/ 2005458 w 7467600"/>
              <a:gd name="connsiteY119" fmla="*/ 4699540 h 6858000"/>
              <a:gd name="connsiteX120" fmla="*/ 2657186 w 7467600"/>
              <a:gd name="connsiteY120" fmla="*/ 4901687 h 6858000"/>
              <a:gd name="connsiteX121" fmla="*/ 2826662 w 7467600"/>
              <a:gd name="connsiteY121" fmla="*/ 4970362 h 6858000"/>
              <a:gd name="connsiteX122" fmla="*/ 2876100 w 7467600"/>
              <a:gd name="connsiteY122" fmla="*/ 4995397 h 6858000"/>
              <a:gd name="connsiteX123" fmla="*/ 3042600 w 7467600"/>
              <a:gd name="connsiteY123" fmla="*/ 5059532 h 6858000"/>
              <a:gd name="connsiteX124" fmla="*/ 1997014 w 7467600"/>
              <a:gd name="connsiteY124" fmla="*/ 4698007 h 6858000"/>
              <a:gd name="connsiteX125" fmla="*/ 2305292 w 7467600"/>
              <a:gd name="connsiteY125" fmla="*/ 4219492 h 6858000"/>
              <a:gd name="connsiteX126" fmla="*/ 3360922 w 7467600"/>
              <a:gd name="connsiteY126" fmla="*/ 4529373 h 6858000"/>
              <a:gd name="connsiteX127" fmla="*/ 3492420 w 7467600"/>
              <a:gd name="connsiteY127" fmla="*/ 4510145 h 6858000"/>
              <a:gd name="connsiteX128" fmla="*/ 3364086 w 7467600"/>
              <a:gd name="connsiteY128" fmla="*/ 4480340 h 6858000"/>
              <a:gd name="connsiteX129" fmla="*/ 3225818 w 7467600"/>
              <a:gd name="connsiteY129" fmla="*/ 4411822 h 6858000"/>
              <a:gd name="connsiteX130" fmla="*/ 3129696 w 7467600"/>
              <a:gd name="connsiteY130" fmla="*/ 4360704 h 6858000"/>
              <a:gd name="connsiteX131" fmla="*/ 2814545 w 7467600"/>
              <a:gd name="connsiteY131" fmla="*/ 4282955 h 6858000"/>
              <a:gd name="connsiteX132" fmla="*/ 2305292 w 7467600"/>
              <a:gd name="connsiteY132" fmla="*/ 4219492 h 6858000"/>
              <a:gd name="connsiteX133" fmla="*/ 2626982 w 7467600"/>
              <a:gd name="connsiteY133" fmla="*/ 4206450 h 6858000"/>
              <a:gd name="connsiteX134" fmla="*/ 2490617 w 7467600"/>
              <a:gd name="connsiteY134" fmla="*/ 4206951 h 6858000"/>
              <a:gd name="connsiteX135" fmla="*/ 2819869 w 7467600"/>
              <a:gd name="connsiteY135" fmla="*/ 4252936 h 6858000"/>
              <a:gd name="connsiteX136" fmla="*/ 3143018 w 7467600"/>
              <a:gd name="connsiteY136" fmla="*/ 4332698 h 6858000"/>
              <a:gd name="connsiteX137" fmla="*/ 3241520 w 7467600"/>
              <a:gd name="connsiteY137" fmla="*/ 4385112 h 6858000"/>
              <a:gd name="connsiteX138" fmla="*/ 3374575 w 7467600"/>
              <a:gd name="connsiteY138" fmla="*/ 4451517 h 6858000"/>
              <a:gd name="connsiteX139" fmla="*/ 3505221 w 7467600"/>
              <a:gd name="connsiteY139" fmla="*/ 4480757 h 6858000"/>
              <a:gd name="connsiteX140" fmla="*/ 2626982 w 7467600"/>
              <a:gd name="connsiteY140" fmla="*/ 4206450 h 6858000"/>
              <a:gd name="connsiteX141" fmla="*/ 1310106 w 7467600"/>
              <a:gd name="connsiteY141" fmla="*/ 3943217 h 6858000"/>
              <a:gd name="connsiteX142" fmla="*/ 854994 w 7467600"/>
              <a:gd name="connsiteY142" fmla="*/ 4399136 h 6858000"/>
              <a:gd name="connsiteX143" fmla="*/ 742462 w 7467600"/>
              <a:gd name="connsiteY143" fmla="*/ 4594648 h 6858000"/>
              <a:gd name="connsiteX144" fmla="*/ 820602 w 7467600"/>
              <a:gd name="connsiteY144" fmla="*/ 4485915 h 6858000"/>
              <a:gd name="connsiteX145" fmla="*/ 878295 w 7467600"/>
              <a:gd name="connsiteY145" fmla="*/ 4403594 h 6858000"/>
              <a:gd name="connsiteX146" fmla="*/ 1240607 w 7467600"/>
              <a:gd name="connsiteY146" fmla="*/ 4010401 h 6858000"/>
              <a:gd name="connsiteX147" fmla="*/ 1310106 w 7467600"/>
              <a:gd name="connsiteY147" fmla="*/ 3943217 h 6858000"/>
              <a:gd name="connsiteX148" fmla="*/ 1423113 w 7467600"/>
              <a:gd name="connsiteY148" fmla="*/ 3874565 h 6858000"/>
              <a:gd name="connsiteX149" fmla="*/ 1260565 w 7467600"/>
              <a:gd name="connsiteY149" fmla="*/ 4031982 h 6858000"/>
              <a:gd name="connsiteX150" fmla="*/ 901900 w 7467600"/>
              <a:gd name="connsiteY150" fmla="*/ 4421236 h 6858000"/>
              <a:gd name="connsiteX151" fmla="*/ 845044 w 7467600"/>
              <a:gd name="connsiteY151" fmla="*/ 4502436 h 6858000"/>
              <a:gd name="connsiteX152" fmla="*/ 685926 w 7467600"/>
              <a:gd name="connsiteY152" fmla="*/ 4703069 h 6858000"/>
              <a:gd name="connsiteX153" fmla="*/ 684248 w 7467600"/>
              <a:gd name="connsiteY153" fmla="*/ 4706721 h 6858000"/>
              <a:gd name="connsiteX154" fmla="*/ 1423113 w 7467600"/>
              <a:gd name="connsiteY154" fmla="*/ 3874565 h 6858000"/>
              <a:gd name="connsiteX155" fmla="*/ 3316479 w 7467600"/>
              <a:gd name="connsiteY155" fmla="*/ 3872136 h 6858000"/>
              <a:gd name="connsiteX156" fmla="*/ 3546806 w 7467600"/>
              <a:gd name="connsiteY156" fmla="*/ 4356139 h 6858000"/>
              <a:gd name="connsiteX157" fmla="*/ 3364433 w 7467600"/>
              <a:gd name="connsiteY157" fmla="*/ 3953121 h 6858000"/>
              <a:gd name="connsiteX158" fmla="*/ 3316479 w 7467600"/>
              <a:gd name="connsiteY158" fmla="*/ 3872136 h 6858000"/>
              <a:gd name="connsiteX159" fmla="*/ 3291335 w 7467600"/>
              <a:gd name="connsiteY159" fmla="*/ 3767420 h 6858000"/>
              <a:gd name="connsiteX160" fmla="*/ 3390805 w 7467600"/>
              <a:gd name="connsiteY160" fmla="*/ 3937163 h 6858000"/>
              <a:gd name="connsiteX161" fmla="*/ 3579062 w 7467600"/>
              <a:gd name="connsiteY161" fmla="*/ 4359040 h 6858000"/>
              <a:gd name="connsiteX162" fmla="*/ 3467355 w 7467600"/>
              <a:gd name="connsiteY162" fmla="*/ 3988130 h 6858000"/>
              <a:gd name="connsiteX163" fmla="*/ 3310753 w 7467600"/>
              <a:gd name="connsiteY163" fmla="*/ 3787140 h 6858000"/>
              <a:gd name="connsiteX164" fmla="*/ 3291335 w 7467600"/>
              <a:gd name="connsiteY164" fmla="*/ 3767420 h 6858000"/>
              <a:gd name="connsiteX165" fmla="*/ 1635889 w 7467600"/>
              <a:gd name="connsiteY165" fmla="*/ 3709494 h 6858000"/>
              <a:gd name="connsiteX166" fmla="*/ 1634800 w 7467600"/>
              <a:gd name="connsiteY166" fmla="*/ 3731111 h 6858000"/>
              <a:gd name="connsiteX167" fmla="*/ 1635889 w 7467600"/>
              <a:gd name="connsiteY167" fmla="*/ 3709494 h 6858000"/>
              <a:gd name="connsiteX168" fmla="*/ 1510397 w 7467600"/>
              <a:gd name="connsiteY168" fmla="*/ 3684705 h 6858000"/>
              <a:gd name="connsiteX169" fmla="*/ 1146550 w 7467600"/>
              <a:gd name="connsiteY169" fmla="*/ 3802012 h 6858000"/>
              <a:gd name="connsiteX170" fmla="*/ 698834 w 7467600"/>
              <a:gd name="connsiteY170" fmla="*/ 3952272 h 6858000"/>
              <a:gd name="connsiteX171" fmla="*/ 34256 w 7467600"/>
              <a:gd name="connsiteY171" fmla="*/ 4347603 h 6858000"/>
              <a:gd name="connsiteX172" fmla="*/ 527241 w 7467600"/>
              <a:gd name="connsiteY172" fmla="*/ 4065078 h 6858000"/>
              <a:gd name="connsiteX173" fmla="*/ 1510397 w 7467600"/>
              <a:gd name="connsiteY173" fmla="*/ 3684705 h 6858000"/>
              <a:gd name="connsiteX174" fmla="*/ 1313114 w 7467600"/>
              <a:gd name="connsiteY174" fmla="*/ 3655216 h 6858000"/>
              <a:gd name="connsiteX175" fmla="*/ 1109304 w 7467600"/>
              <a:gd name="connsiteY175" fmla="*/ 3669030 h 6858000"/>
              <a:gd name="connsiteX176" fmla="*/ 8129 w 7467600"/>
              <a:gd name="connsiteY176" fmla="*/ 4330519 h 6858000"/>
              <a:gd name="connsiteX177" fmla="*/ 687572 w 7467600"/>
              <a:gd name="connsiteY177" fmla="*/ 3925629 h 6858000"/>
              <a:gd name="connsiteX178" fmla="*/ 1138365 w 7467600"/>
              <a:gd name="connsiteY178" fmla="*/ 3774515 h 6858000"/>
              <a:gd name="connsiteX179" fmla="*/ 1505579 w 7467600"/>
              <a:gd name="connsiteY179" fmla="*/ 3655526 h 6858000"/>
              <a:gd name="connsiteX180" fmla="*/ 1313114 w 7467600"/>
              <a:gd name="connsiteY180" fmla="*/ 3655216 h 6858000"/>
              <a:gd name="connsiteX181" fmla="*/ 3655073 w 7467600"/>
              <a:gd name="connsiteY181" fmla="*/ 3650884 h 6858000"/>
              <a:gd name="connsiteX182" fmla="*/ 3989938 w 7467600"/>
              <a:gd name="connsiteY182" fmla="*/ 3991685 h 6858000"/>
              <a:gd name="connsiteX183" fmla="*/ 4393907 w 7467600"/>
              <a:gd name="connsiteY183" fmla="*/ 4261258 h 6858000"/>
              <a:gd name="connsiteX184" fmla="*/ 4648051 w 7467600"/>
              <a:gd name="connsiteY184" fmla="*/ 4374051 h 6858000"/>
              <a:gd name="connsiteX185" fmla="*/ 4383389 w 7467600"/>
              <a:gd name="connsiteY185" fmla="*/ 4184369 h 6858000"/>
              <a:gd name="connsiteX186" fmla="*/ 4165508 w 7467600"/>
              <a:gd name="connsiteY186" fmla="*/ 4035196 h 6858000"/>
              <a:gd name="connsiteX187" fmla="*/ 4068162 w 7467600"/>
              <a:gd name="connsiteY187" fmla="*/ 3953394 h 6858000"/>
              <a:gd name="connsiteX188" fmla="*/ 3981416 w 7467600"/>
              <a:gd name="connsiteY188" fmla="*/ 3880482 h 6858000"/>
              <a:gd name="connsiteX189" fmla="*/ 3800147 w 7467600"/>
              <a:gd name="connsiteY189" fmla="*/ 3749872 h 6858000"/>
              <a:gd name="connsiteX190" fmla="*/ 3655073 w 7467600"/>
              <a:gd name="connsiteY190" fmla="*/ 3650884 h 6858000"/>
              <a:gd name="connsiteX191" fmla="*/ 3670252 w 7467600"/>
              <a:gd name="connsiteY191" fmla="*/ 3622798 h 6858000"/>
              <a:gd name="connsiteX192" fmla="*/ 3817258 w 7467600"/>
              <a:gd name="connsiteY192" fmla="*/ 3723577 h 6858000"/>
              <a:gd name="connsiteX193" fmla="*/ 4000461 w 7467600"/>
              <a:gd name="connsiteY193" fmla="*/ 3855966 h 6858000"/>
              <a:gd name="connsiteX194" fmla="*/ 4088180 w 7467600"/>
              <a:gd name="connsiteY194" fmla="*/ 3929774 h 6858000"/>
              <a:gd name="connsiteX195" fmla="*/ 4184555 w 7467600"/>
              <a:gd name="connsiteY195" fmla="*/ 4010683 h 6858000"/>
              <a:gd name="connsiteX196" fmla="*/ 4399563 w 7467600"/>
              <a:gd name="connsiteY196" fmla="*/ 4158106 h 6858000"/>
              <a:gd name="connsiteX197" fmla="*/ 4684469 w 7467600"/>
              <a:gd name="connsiteY197" fmla="*/ 4364680 h 6858000"/>
              <a:gd name="connsiteX198" fmla="*/ 4690271 w 7467600"/>
              <a:gd name="connsiteY198" fmla="*/ 4370034 h 6858000"/>
              <a:gd name="connsiteX199" fmla="*/ 4136093 w 7467600"/>
              <a:gd name="connsiteY199" fmla="*/ 3858466 h 6858000"/>
              <a:gd name="connsiteX200" fmla="*/ 3670252 w 7467600"/>
              <a:gd name="connsiteY200" fmla="*/ 3622798 h 6858000"/>
              <a:gd name="connsiteX201" fmla="*/ 4440129 w 7467600"/>
              <a:gd name="connsiteY201" fmla="*/ 3448571 h 6858000"/>
              <a:gd name="connsiteX202" fmla="*/ 4856525 w 7467600"/>
              <a:gd name="connsiteY202" fmla="*/ 3915351 h 6858000"/>
              <a:gd name="connsiteX203" fmla="*/ 5059055 w 7467600"/>
              <a:gd name="connsiteY203" fmla="*/ 4108918 h 6858000"/>
              <a:gd name="connsiteX204" fmla="*/ 5290070 w 7467600"/>
              <a:gd name="connsiteY204" fmla="*/ 4263619 h 6858000"/>
              <a:gd name="connsiteX205" fmla="*/ 4834991 w 7467600"/>
              <a:gd name="connsiteY205" fmla="*/ 3830985 h 6858000"/>
              <a:gd name="connsiteX206" fmla="*/ 4440129 w 7467600"/>
              <a:gd name="connsiteY206" fmla="*/ 3448571 h 6858000"/>
              <a:gd name="connsiteX207" fmla="*/ 4441737 w 7467600"/>
              <a:gd name="connsiteY207" fmla="*/ 3399734 h 6858000"/>
              <a:gd name="connsiteX208" fmla="*/ 4431236 w 7467600"/>
              <a:gd name="connsiteY208" fmla="*/ 3400954 h 6858000"/>
              <a:gd name="connsiteX209" fmla="*/ 4557150 w 7467600"/>
              <a:gd name="connsiteY209" fmla="*/ 3510023 h 6858000"/>
              <a:gd name="connsiteX210" fmla="*/ 4856936 w 7467600"/>
              <a:gd name="connsiteY210" fmla="*/ 3809146 h 6858000"/>
              <a:gd name="connsiteX211" fmla="*/ 5111996 w 7467600"/>
              <a:gd name="connsiteY211" fmla="*/ 4065759 h 6858000"/>
              <a:gd name="connsiteX212" fmla="*/ 5388878 w 7467600"/>
              <a:gd name="connsiteY212" fmla="*/ 4300185 h 6858000"/>
              <a:gd name="connsiteX213" fmla="*/ 5425556 w 7467600"/>
              <a:gd name="connsiteY213" fmla="*/ 4308967 h 6858000"/>
              <a:gd name="connsiteX214" fmla="*/ 4943646 w 7467600"/>
              <a:gd name="connsiteY214" fmla="*/ 3822916 h 6858000"/>
              <a:gd name="connsiteX215" fmla="*/ 4594837 w 7467600"/>
              <a:gd name="connsiteY215" fmla="*/ 3532274 h 6858000"/>
              <a:gd name="connsiteX216" fmla="*/ 4441737 w 7467600"/>
              <a:gd name="connsiteY216" fmla="*/ 3399734 h 6858000"/>
              <a:gd name="connsiteX217" fmla="*/ 5425834 w 7467600"/>
              <a:gd name="connsiteY217" fmla="*/ 3162785 h 6858000"/>
              <a:gd name="connsiteX218" fmla="*/ 5401644 w 7467600"/>
              <a:gd name="connsiteY218" fmla="*/ 3617847 h 6858000"/>
              <a:gd name="connsiteX219" fmla="*/ 5467256 w 7467600"/>
              <a:gd name="connsiteY219" fmla="*/ 4175494 h 6858000"/>
              <a:gd name="connsiteX220" fmla="*/ 5448069 w 7467600"/>
              <a:gd name="connsiteY220" fmla="*/ 3567554 h 6858000"/>
              <a:gd name="connsiteX221" fmla="*/ 5425834 w 7467600"/>
              <a:gd name="connsiteY221" fmla="*/ 3162785 h 6858000"/>
              <a:gd name="connsiteX222" fmla="*/ 1318687 w 7467600"/>
              <a:gd name="connsiteY222" fmla="*/ 3113840 h 6858000"/>
              <a:gd name="connsiteX223" fmla="*/ 1066793 w 7467600"/>
              <a:gd name="connsiteY223" fmla="*/ 3212171 h 6858000"/>
              <a:gd name="connsiteX224" fmla="*/ 993319 w 7467600"/>
              <a:gd name="connsiteY224" fmla="*/ 3247648 h 6858000"/>
              <a:gd name="connsiteX225" fmla="*/ 853081 w 7467600"/>
              <a:gd name="connsiteY225" fmla="*/ 3312410 h 6858000"/>
              <a:gd name="connsiteX226" fmla="*/ 805957 w 7467600"/>
              <a:gd name="connsiteY226" fmla="*/ 3330443 h 6858000"/>
              <a:gd name="connsiteX227" fmla="*/ 1318687 w 7467600"/>
              <a:gd name="connsiteY227" fmla="*/ 3113840 h 6858000"/>
              <a:gd name="connsiteX228" fmla="*/ 5453702 w 7467600"/>
              <a:gd name="connsiteY228" fmla="*/ 3090882 h 6858000"/>
              <a:gd name="connsiteX229" fmla="*/ 5480135 w 7467600"/>
              <a:gd name="connsiteY229" fmla="*/ 3565802 h 6858000"/>
              <a:gd name="connsiteX230" fmla="*/ 5499023 w 7467600"/>
              <a:gd name="connsiteY230" fmla="*/ 4166310 h 6858000"/>
              <a:gd name="connsiteX231" fmla="*/ 5547022 w 7467600"/>
              <a:gd name="connsiteY231" fmla="*/ 3607838 h 6858000"/>
              <a:gd name="connsiteX232" fmla="*/ 5515964 w 7467600"/>
              <a:gd name="connsiteY232" fmla="*/ 3378541 h 6858000"/>
              <a:gd name="connsiteX233" fmla="*/ 5453702 w 7467600"/>
              <a:gd name="connsiteY233" fmla="*/ 3090882 h 6858000"/>
              <a:gd name="connsiteX234" fmla="*/ 1238695 w 7467600"/>
              <a:gd name="connsiteY234" fmla="*/ 3076820 h 6858000"/>
              <a:gd name="connsiteX235" fmla="*/ 716371 w 7467600"/>
              <a:gd name="connsiteY235" fmla="*/ 3293249 h 6858000"/>
              <a:gd name="connsiteX236" fmla="*/ 579522 w 7467600"/>
              <a:gd name="connsiteY236" fmla="*/ 3371759 h 6858000"/>
              <a:gd name="connsiteX237" fmla="*/ 600288 w 7467600"/>
              <a:gd name="connsiteY237" fmla="*/ 3365555 h 6858000"/>
              <a:gd name="connsiteX238" fmla="*/ 840692 w 7467600"/>
              <a:gd name="connsiteY238" fmla="*/ 3284921 h 6858000"/>
              <a:gd name="connsiteX239" fmla="*/ 979248 w 7467600"/>
              <a:gd name="connsiteY239" fmla="*/ 3221003 h 6858000"/>
              <a:gd name="connsiteX240" fmla="*/ 1053282 w 7467600"/>
              <a:gd name="connsiteY240" fmla="*/ 3185247 h 6858000"/>
              <a:gd name="connsiteX241" fmla="*/ 1320603 w 7467600"/>
              <a:gd name="connsiteY241" fmla="*/ 3081281 h 6858000"/>
              <a:gd name="connsiteX242" fmla="*/ 1238695 w 7467600"/>
              <a:gd name="connsiteY242" fmla="*/ 3076820 h 6858000"/>
              <a:gd name="connsiteX243" fmla="*/ 5425627 w 7467600"/>
              <a:gd name="connsiteY243" fmla="*/ 2954192 h 6858000"/>
              <a:gd name="connsiteX244" fmla="*/ 5470770 w 7467600"/>
              <a:gd name="connsiteY244" fmla="*/ 3005435 h 6858000"/>
              <a:gd name="connsiteX245" fmla="*/ 5519779 w 7467600"/>
              <a:gd name="connsiteY245" fmla="*/ 4359223 h 6858000"/>
              <a:gd name="connsiteX246" fmla="*/ 5520293 w 7467600"/>
              <a:gd name="connsiteY246" fmla="*/ 4360602 h 6858000"/>
              <a:gd name="connsiteX247" fmla="*/ 5767221 w 7467600"/>
              <a:gd name="connsiteY247" fmla="*/ 4665564 h 6858000"/>
              <a:gd name="connsiteX248" fmla="*/ 6937169 w 7467600"/>
              <a:gd name="connsiteY248" fmla="*/ 4815941 h 6858000"/>
              <a:gd name="connsiteX249" fmla="*/ 6953922 w 7467600"/>
              <a:gd name="connsiteY249" fmla="*/ 4890068 h 6858000"/>
              <a:gd name="connsiteX250" fmla="*/ 6071359 w 7467600"/>
              <a:gd name="connsiteY250" fmla="*/ 4770770 h 6858000"/>
              <a:gd name="connsiteX251" fmla="*/ 6038839 w 7467600"/>
              <a:gd name="connsiteY251" fmla="*/ 4764474 h 6858000"/>
              <a:gd name="connsiteX252" fmla="*/ 6038706 w 7467600"/>
              <a:gd name="connsiteY252" fmla="*/ 4763847 h 6858000"/>
              <a:gd name="connsiteX253" fmla="*/ 6037784 w 7467600"/>
              <a:gd name="connsiteY253" fmla="*/ 4764270 h 6858000"/>
              <a:gd name="connsiteX254" fmla="*/ 6038839 w 7467600"/>
              <a:gd name="connsiteY254" fmla="*/ 4764474 h 6858000"/>
              <a:gd name="connsiteX255" fmla="*/ 6040338 w 7467600"/>
              <a:gd name="connsiteY255" fmla="*/ 4771418 h 6858000"/>
              <a:gd name="connsiteX256" fmla="*/ 6024488 w 7467600"/>
              <a:gd name="connsiteY256" fmla="*/ 4809903 h 6858000"/>
              <a:gd name="connsiteX257" fmla="*/ 5599771 w 7467600"/>
              <a:gd name="connsiteY257" fmla="*/ 5509652 h 6858000"/>
              <a:gd name="connsiteX258" fmla="*/ 5548843 w 7467600"/>
              <a:gd name="connsiteY258" fmla="*/ 5563845 h 6858000"/>
              <a:gd name="connsiteX259" fmla="*/ 5940952 w 7467600"/>
              <a:gd name="connsiteY259" fmla="*/ 6250028 h 6858000"/>
              <a:gd name="connsiteX260" fmla="*/ 6043441 w 7467600"/>
              <a:gd name="connsiteY260" fmla="*/ 6665847 h 6858000"/>
              <a:gd name="connsiteX261" fmla="*/ 6093432 w 7467600"/>
              <a:gd name="connsiteY261" fmla="*/ 6858000 h 6858000"/>
              <a:gd name="connsiteX262" fmla="*/ 6034344 w 7467600"/>
              <a:gd name="connsiteY262" fmla="*/ 6858000 h 6858000"/>
              <a:gd name="connsiteX263" fmla="*/ 6026679 w 7467600"/>
              <a:gd name="connsiteY263" fmla="*/ 6836959 h 6858000"/>
              <a:gd name="connsiteX264" fmla="*/ 5800441 w 7467600"/>
              <a:gd name="connsiteY264" fmla="*/ 6335286 h 6858000"/>
              <a:gd name="connsiteX265" fmla="*/ 5526562 w 7467600"/>
              <a:gd name="connsiteY265" fmla="*/ 5705388 h 6858000"/>
              <a:gd name="connsiteX266" fmla="*/ 5519640 w 7467600"/>
              <a:gd name="connsiteY266" fmla="*/ 5683774 h 6858000"/>
              <a:gd name="connsiteX267" fmla="*/ 5844559 w 7467600"/>
              <a:gd name="connsiteY267" fmla="*/ 6553349 h 6858000"/>
              <a:gd name="connsiteX268" fmla="*/ 5975994 w 7467600"/>
              <a:gd name="connsiteY268" fmla="*/ 6858000 h 6858000"/>
              <a:gd name="connsiteX269" fmla="*/ 5898547 w 7467600"/>
              <a:gd name="connsiteY269" fmla="*/ 6858000 h 6858000"/>
              <a:gd name="connsiteX270" fmla="*/ 5682041 w 7467600"/>
              <a:gd name="connsiteY270" fmla="*/ 6355860 h 6858000"/>
              <a:gd name="connsiteX271" fmla="*/ 5461758 w 7467600"/>
              <a:gd name="connsiteY271" fmla="*/ 5820220 h 6858000"/>
              <a:gd name="connsiteX272" fmla="*/ 5237282 w 7467600"/>
              <a:gd name="connsiteY272" fmla="*/ 6579086 h 6858000"/>
              <a:gd name="connsiteX273" fmla="*/ 5115009 w 7467600"/>
              <a:gd name="connsiteY273" fmla="*/ 6858000 h 6858000"/>
              <a:gd name="connsiteX274" fmla="*/ 5028074 w 7467600"/>
              <a:gd name="connsiteY274" fmla="*/ 6858000 h 6858000"/>
              <a:gd name="connsiteX275" fmla="*/ 5079508 w 7467600"/>
              <a:gd name="connsiteY275" fmla="*/ 6749074 h 6858000"/>
              <a:gd name="connsiteX276" fmla="*/ 5371846 w 7467600"/>
              <a:gd name="connsiteY276" fmla="*/ 5924413 h 6858000"/>
              <a:gd name="connsiteX277" fmla="*/ 5270512 w 7467600"/>
              <a:gd name="connsiteY277" fmla="*/ 6138975 h 6858000"/>
              <a:gd name="connsiteX278" fmla="*/ 5062409 w 7467600"/>
              <a:gd name="connsiteY278" fmla="*/ 6653544 h 6858000"/>
              <a:gd name="connsiteX279" fmla="*/ 5036628 w 7467600"/>
              <a:gd name="connsiteY279" fmla="*/ 6754247 h 6858000"/>
              <a:gd name="connsiteX280" fmla="*/ 5009112 w 7467600"/>
              <a:gd name="connsiteY280" fmla="*/ 6858000 h 6858000"/>
              <a:gd name="connsiteX281" fmla="*/ 4976679 w 7467600"/>
              <a:gd name="connsiteY281" fmla="*/ 6858000 h 6858000"/>
              <a:gd name="connsiteX282" fmla="*/ 5006537 w 7467600"/>
              <a:gd name="connsiteY282" fmla="*/ 6747068 h 6858000"/>
              <a:gd name="connsiteX283" fmla="*/ 5032723 w 7467600"/>
              <a:gd name="connsiteY283" fmla="*/ 6644957 h 6858000"/>
              <a:gd name="connsiteX284" fmla="*/ 5242949 w 7467600"/>
              <a:gd name="connsiteY284" fmla="*/ 6125175 h 6858000"/>
              <a:gd name="connsiteX285" fmla="*/ 5286321 w 7467600"/>
              <a:gd name="connsiteY285" fmla="*/ 6033555 h 6858000"/>
              <a:gd name="connsiteX286" fmla="*/ 5008210 w 7467600"/>
              <a:gd name="connsiteY286" fmla="*/ 6649194 h 6858000"/>
              <a:gd name="connsiteX287" fmla="*/ 4986321 w 7467600"/>
              <a:gd name="connsiteY287" fmla="*/ 6765687 h 6858000"/>
              <a:gd name="connsiteX288" fmla="*/ 4973474 w 7467600"/>
              <a:gd name="connsiteY288" fmla="*/ 6858000 h 6858000"/>
              <a:gd name="connsiteX289" fmla="*/ 4907178 w 7467600"/>
              <a:gd name="connsiteY289" fmla="*/ 6858000 h 6858000"/>
              <a:gd name="connsiteX290" fmla="*/ 4910810 w 7467600"/>
              <a:gd name="connsiteY290" fmla="*/ 6829660 h 6858000"/>
              <a:gd name="connsiteX291" fmla="*/ 4987461 w 7467600"/>
              <a:gd name="connsiteY291" fmla="*/ 6432994 h 6858000"/>
              <a:gd name="connsiteX292" fmla="*/ 5179262 w 7467600"/>
              <a:gd name="connsiteY292" fmla="*/ 6035044 h 6858000"/>
              <a:gd name="connsiteX293" fmla="*/ 4689678 w 7467600"/>
              <a:gd name="connsiteY293" fmla="*/ 6440241 h 6858000"/>
              <a:gd name="connsiteX294" fmla="*/ 4477543 w 7467600"/>
              <a:gd name="connsiteY294" fmla="*/ 6674836 h 6858000"/>
              <a:gd name="connsiteX295" fmla="*/ 4329957 w 7467600"/>
              <a:gd name="connsiteY295" fmla="*/ 6858000 h 6858000"/>
              <a:gd name="connsiteX296" fmla="*/ 4218595 w 7467600"/>
              <a:gd name="connsiteY296" fmla="*/ 6858000 h 6858000"/>
              <a:gd name="connsiteX297" fmla="*/ 4368888 w 7467600"/>
              <a:gd name="connsiteY297" fmla="*/ 6668412 h 6858000"/>
              <a:gd name="connsiteX298" fmla="*/ 4563091 w 7467600"/>
              <a:gd name="connsiteY298" fmla="*/ 6442508 h 6858000"/>
              <a:gd name="connsiteX299" fmla="*/ 5387324 w 7467600"/>
              <a:gd name="connsiteY299" fmla="*/ 5705830 h 6858000"/>
              <a:gd name="connsiteX300" fmla="*/ 5073620 w 7467600"/>
              <a:gd name="connsiteY300" fmla="*/ 5955437 h 6858000"/>
              <a:gd name="connsiteX301" fmla="*/ 4689789 w 7467600"/>
              <a:gd name="connsiteY301" fmla="*/ 6268382 h 6858000"/>
              <a:gd name="connsiteX302" fmla="*/ 4418722 w 7467600"/>
              <a:gd name="connsiteY302" fmla="*/ 6570886 h 6858000"/>
              <a:gd name="connsiteX303" fmla="*/ 4214944 w 7467600"/>
              <a:gd name="connsiteY303" fmla="*/ 6858000 h 6858000"/>
              <a:gd name="connsiteX304" fmla="*/ 4177898 w 7467600"/>
              <a:gd name="connsiteY304" fmla="*/ 6858000 h 6858000"/>
              <a:gd name="connsiteX305" fmla="*/ 4391597 w 7467600"/>
              <a:gd name="connsiteY305" fmla="*/ 6556370 h 6858000"/>
              <a:gd name="connsiteX306" fmla="*/ 4668889 w 7467600"/>
              <a:gd name="connsiteY306" fmla="*/ 6246399 h 6858000"/>
              <a:gd name="connsiteX307" fmla="*/ 5055427 w 7467600"/>
              <a:gd name="connsiteY307" fmla="*/ 5931476 h 6858000"/>
              <a:gd name="connsiteX308" fmla="*/ 5371814 w 7467600"/>
              <a:gd name="connsiteY308" fmla="*/ 5678975 h 6858000"/>
              <a:gd name="connsiteX309" fmla="*/ 4987918 w 7467600"/>
              <a:gd name="connsiteY309" fmla="*/ 5838701 h 6858000"/>
              <a:gd name="connsiteX310" fmla="*/ 4317146 w 7467600"/>
              <a:gd name="connsiteY310" fmla="*/ 6587716 h 6858000"/>
              <a:gd name="connsiteX311" fmla="*/ 4171627 w 7467600"/>
              <a:gd name="connsiteY311" fmla="*/ 6858000 h 6858000"/>
              <a:gd name="connsiteX312" fmla="*/ 4081585 w 7467600"/>
              <a:gd name="connsiteY312" fmla="*/ 6858000 h 6858000"/>
              <a:gd name="connsiteX313" fmla="*/ 4238603 w 7467600"/>
              <a:gd name="connsiteY313" fmla="*/ 6559341 h 6858000"/>
              <a:gd name="connsiteX314" fmla="*/ 4778333 w 7467600"/>
              <a:gd name="connsiteY314" fmla="*/ 5873626 h 6858000"/>
              <a:gd name="connsiteX315" fmla="*/ 5414185 w 7467600"/>
              <a:gd name="connsiteY315" fmla="*/ 5573882 h 6858000"/>
              <a:gd name="connsiteX316" fmla="*/ 5959648 w 7467600"/>
              <a:gd name="connsiteY316" fmla="*/ 4760797 h 6858000"/>
              <a:gd name="connsiteX317" fmla="*/ 5355019 w 7467600"/>
              <a:gd name="connsiteY317" fmla="*/ 4734672 h 6858000"/>
              <a:gd name="connsiteX318" fmla="*/ 5083565 w 7467600"/>
              <a:gd name="connsiteY318" fmla="*/ 5179121 h 6858000"/>
              <a:gd name="connsiteX319" fmla="*/ 4713577 w 7467600"/>
              <a:gd name="connsiteY319" fmla="*/ 5616803 h 6858000"/>
              <a:gd name="connsiteX320" fmla="*/ 3989559 w 7467600"/>
              <a:gd name="connsiteY320" fmla="*/ 6145945 h 6858000"/>
              <a:gd name="connsiteX321" fmla="*/ 3939824 w 7467600"/>
              <a:gd name="connsiteY321" fmla="*/ 6066900 h 6858000"/>
              <a:gd name="connsiteX322" fmla="*/ 4584537 w 7467600"/>
              <a:gd name="connsiteY322" fmla="*/ 5324826 h 6858000"/>
              <a:gd name="connsiteX323" fmla="*/ 5037105 w 7467600"/>
              <a:gd name="connsiteY323" fmla="*/ 5088765 h 6858000"/>
              <a:gd name="connsiteX324" fmla="*/ 5039930 w 7467600"/>
              <a:gd name="connsiteY324" fmla="*/ 5089585 h 6858000"/>
              <a:gd name="connsiteX325" fmla="*/ 5263764 w 7467600"/>
              <a:gd name="connsiteY325" fmla="*/ 4735525 h 6858000"/>
              <a:gd name="connsiteX326" fmla="*/ 4086300 w 7467600"/>
              <a:gd name="connsiteY326" fmla="*/ 4884599 h 6858000"/>
              <a:gd name="connsiteX327" fmla="*/ 4085485 w 7467600"/>
              <a:gd name="connsiteY327" fmla="*/ 4899070 h 6858000"/>
              <a:gd name="connsiteX328" fmla="*/ 3871915 w 7467600"/>
              <a:gd name="connsiteY328" fmla="*/ 5253645 h 6858000"/>
              <a:gd name="connsiteX329" fmla="*/ 3799374 w 7467600"/>
              <a:gd name="connsiteY329" fmla="*/ 5466127 h 6858000"/>
              <a:gd name="connsiteX330" fmla="*/ 3498850 w 7467600"/>
              <a:gd name="connsiteY330" fmla="*/ 6661888 h 6858000"/>
              <a:gd name="connsiteX331" fmla="*/ 3399216 w 7467600"/>
              <a:gd name="connsiteY331" fmla="*/ 6858000 h 6858000"/>
              <a:gd name="connsiteX332" fmla="*/ 3303688 w 7467600"/>
              <a:gd name="connsiteY332" fmla="*/ 6858000 h 6858000"/>
              <a:gd name="connsiteX333" fmla="*/ 3391774 w 7467600"/>
              <a:gd name="connsiteY333" fmla="*/ 6697181 h 6858000"/>
              <a:gd name="connsiteX334" fmla="*/ 3735540 w 7467600"/>
              <a:gd name="connsiteY334" fmla="*/ 5546923 h 6858000"/>
              <a:gd name="connsiteX335" fmla="*/ 3729438 w 7467600"/>
              <a:gd name="connsiteY335" fmla="*/ 5569058 h 6858000"/>
              <a:gd name="connsiteX336" fmla="*/ 3707782 w 7467600"/>
              <a:gd name="connsiteY336" fmla="*/ 5644908 h 6858000"/>
              <a:gd name="connsiteX337" fmla="*/ 3583827 w 7467600"/>
              <a:gd name="connsiteY337" fmla="*/ 6039215 h 6858000"/>
              <a:gd name="connsiteX338" fmla="*/ 3547861 w 7467600"/>
              <a:gd name="connsiteY338" fmla="*/ 6129609 h 6858000"/>
              <a:gd name="connsiteX339" fmla="*/ 3490905 w 7467600"/>
              <a:gd name="connsiteY339" fmla="*/ 6277660 h 6858000"/>
              <a:gd name="connsiteX340" fmla="*/ 3455859 w 7467600"/>
              <a:gd name="connsiteY340" fmla="*/ 6391301 h 6858000"/>
              <a:gd name="connsiteX341" fmla="*/ 3429112 w 7467600"/>
              <a:gd name="connsiteY341" fmla="*/ 6479469 h 6858000"/>
              <a:gd name="connsiteX342" fmla="*/ 3304862 w 7467600"/>
              <a:gd name="connsiteY342" fmla="*/ 6796476 h 6858000"/>
              <a:gd name="connsiteX343" fmla="*/ 3276071 w 7467600"/>
              <a:gd name="connsiteY343" fmla="*/ 6858000 h 6858000"/>
              <a:gd name="connsiteX344" fmla="*/ 3240805 w 7467600"/>
              <a:gd name="connsiteY344" fmla="*/ 6858000 h 6858000"/>
              <a:gd name="connsiteX345" fmla="*/ 3275917 w 7467600"/>
              <a:gd name="connsiteY345" fmla="*/ 6783192 h 6858000"/>
              <a:gd name="connsiteX346" fmla="*/ 3399358 w 7467600"/>
              <a:gd name="connsiteY346" fmla="*/ 6469011 h 6858000"/>
              <a:gd name="connsiteX347" fmla="*/ 3425650 w 7467600"/>
              <a:gd name="connsiteY347" fmla="*/ 6381333 h 6858000"/>
              <a:gd name="connsiteX348" fmla="*/ 3460661 w 7467600"/>
              <a:gd name="connsiteY348" fmla="*/ 6266763 h 6858000"/>
              <a:gd name="connsiteX349" fmla="*/ 3518021 w 7467600"/>
              <a:gd name="connsiteY349" fmla="*/ 6117298 h 6858000"/>
              <a:gd name="connsiteX350" fmla="*/ 3554035 w 7467600"/>
              <a:gd name="connsiteY350" fmla="*/ 6027832 h 6858000"/>
              <a:gd name="connsiteX351" fmla="*/ 3677174 w 7467600"/>
              <a:gd name="connsiteY351" fmla="*/ 5636351 h 6858000"/>
              <a:gd name="connsiteX352" fmla="*/ 3698819 w 7467600"/>
              <a:gd name="connsiteY352" fmla="*/ 5560503 h 6858000"/>
              <a:gd name="connsiteX353" fmla="*/ 3702094 w 7467600"/>
              <a:gd name="connsiteY353" fmla="*/ 5549194 h 6858000"/>
              <a:gd name="connsiteX354" fmla="*/ 3398355 w 7467600"/>
              <a:gd name="connsiteY354" fmla="*/ 6094603 h 6858000"/>
              <a:gd name="connsiteX355" fmla="*/ 3193941 w 7467600"/>
              <a:gd name="connsiteY355" fmla="*/ 6798775 h 6858000"/>
              <a:gd name="connsiteX356" fmla="*/ 3184140 w 7467600"/>
              <a:gd name="connsiteY356" fmla="*/ 6858000 h 6858000"/>
              <a:gd name="connsiteX357" fmla="*/ 3099978 w 7467600"/>
              <a:gd name="connsiteY357" fmla="*/ 6858000 h 6858000"/>
              <a:gd name="connsiteX358" fmla="*/ 3101556 w 7467600"/>
              <a:gd name="connsiteY358" fmla="*/ 6843337 h 6858000"/>
              <a:gd name="connsiteX359" fmla="*/ 3370162 w 7467600"/>
              <a:gd name="connsiteY359" fmla="*/ 5785550 h 6858000"/>
              <a:gd name="connsiteX360" fmla="*/ 3746477 w 7467600"/>
              <a:gd name="connsiteY360" fmla="*/ 5377889 h 6858000"/>
              <a:gd name="connsiteX361" fmla="*/ 3863399 w 7467600"/>
              <a:gd name="connsiteY361" fmla="*/ 5087257 h 6858000"/>
              <a:gd name="connsiteX362" fmla="*/ 3968712 w 7467600"/>
              <a:gd name="connsiteY362" fmla="*/ 4913989 h 6858000"/>
              <a:gd name="connsiteX363" fmla="*/ 2792390 w 7467600"/>
              <a:gd name="connsiteY363" fmla="*/ 5382974 h 6858000"/>
              <a:gd name="connsiteX364" fmla="*/ 2714982 w 7467600"/>
              <a:gd name="connsiteY364" fmla="*/ 5427051 h 6858000"/>
              <a:gd name="connsiteX365" fmla="*/ 2813361 w 7467600"/>
              <a:gd name="connsiteY365" fmla="*/ 6023912 h 6858000"/>
              <a:gd name="connsiteX366" fmla="*/ 2688430 w 7467600"/>
              <a:gd name="connsiteY366" fmla="*/ 6801564 h 6858000"/>
              <a:gd name="connsiteX367" fmla="*/ 2629626 w 7467600"/>
              <a:gd name="connsiteY367" fmla="*/ 6763394 h 6858000"/>
              <a:gd name="connsiteX368" fmla="*/ 2565328 w 7467600"/>
              <a:gd name="connsiteY368" fmla="*/ 5516399 h 6858000"/>
              <a:gd name="connsiteX369" fmla="*/ 1922999 w 7467600"/>
              <a:gd name="connsiteY369" fmla="*/ 5980343 h 6858000"/>
              <a:gd name="connsiteX370" fmla="*/ 1950261 w 7467600"/>
              <a:gd name="connsiteY370" fmla="*/ 6405858 h 6858000"/>
              <a:gd name="connsiteX371" fmla="*/ 2365554 w 7467600"/>
              <a:gd name="connsiteY371" fmla="*/ 6759107 h 6858000"/>
              <a:gd name="connsiteX372" fmla="*/ 2424142 w 7467600"/>
              <a:gd name="connsiteY372" fmla="*/ 6858000 h 6858000"/>
              <a:gd name="connsiteX373" fmla="*/ 2395994 w 7467600"/>
              <a:gd name="connsiteY373" fmla="*/ 6858000 h 6858000"/>
              <a:gd name="connsiteX374" fmla="*/ 2392863 w 7467600"/>
              <a:gd name="connsiteY374" fmla="*/ 6852964 h 6858000"/>
              <a:gd name="connsiteX375" fmla="*/ 2017589 w 7467600"/>
              <a:gd name="connsiteY375" fmla="*/ 6493982 h 6858000"/>
              <a:gd name="connsiteX376" fmla="*/ 2147336 w 7467600"/>
              <a:gd name="connsiteY376" fmla="*/ 6594052 h 6858000"/>
              <a:gd name="connsiteX377" fmla="*/ 2207047 w 7467600"/>
              <a:gd name="connsiteY377" fmla="*/ 6654540 h 6858000"/>
              <a:gd name="connsiteX378" fmla="*/ 2299106 w 7467600"/>
              <a:gd name="connsiteY378" fmla="*/ 6778931 h 6858000"/>
              <a:gd name="connsiteX379" fmla="*/ 2314430 w 7467600"/>
              <a:gd name="connsiteY379" fmla="*/ 6801144 h 6858000"/>
              <a:gd name="connsiteX380" fmla="*/ 2352406 w 7467600"/>
              <a:gd name="connsiteY380" fmla="*/ 6858000 h 6858000"/>
              <a:gd name="connsiteX381" fmla="*/ 2314492 w 7467600"/>
              <a:gd name="connsiteY381" fmla="*/ 6858000 h 6858000"/>
              <a:gd name="connsiteX382" fmla="*/ 2288095 w 7467600"/>
              <a:gd name="connsiteY382" fmla="*/ 6818030 h 6858000"/>
              <a:gd name="connsiteX383" fmla="*/ 2272768 w 7467600"/>
              <a:gd name="connsiteY383" fmla="*/ 6795822 h 6858000"/>
              <a:gd name="connsiteX384" fmla="*/ 2182715 w 7467600"/>
              <a:gd name="connsiteY384" fmla="*/ 6675071 h 6858000"/>
              <a:gd name="connsiteX385" fmla="*/ 2032061 w 7467600"/>
              <a:gd name="connsiteY385" fmla="*/ 6541380 h 6858000"/>
              <a:gd name="connsiteX386" fmla="*/ 2257220 w 7467600"/>
              <a:gd name="connsiteY386" fmla="*/ 6826257 h 6858000"/>
              <a:gd name="connsiteX387" fmla="*/ 2281324 w 7467600"/>
              <a:gd name="connsiteY387" fmla="*/ 6858000 h 6858000"/>
              <a:gd name="connsiteX388" fmla="*/ 2242860 w 7467600"/>
              <a:gd name="connsiteY388" fmla="*/ 6858000 h 6858000"/>
              <a:gd name="connsiteX389" fmla="*/ 2232818 w 7467600"/>
              <a:gd name="connsiteY389" fmla="*/ 6844926 h 6858000"/>
              <a:gd name="connsiteX390" fmla="*/ 1990172 w 7467600"/>
              <a:gd name="connsiteY390" fmla="*/ 6542121 h 6858000"/>
              <a:gd name="connsiteX391" fmla="*/ 2124090 w 7467600"/>
              <a:gd name="connsiteY391" fmla="*/ 6761017 h 6858000"/>
              <a:gd name="connsiteX392" fmla="*/ 2200380 w 7467600"/>
              <a:gd name="connsiteY392" fmla="*/ 6858000 h 6858000"/>
              <a:gd name="connsiteX393" fmla="*/ 2147507 w 7467600"/>
              <a:gd name="connsiteY393" fmla="*/ 6858000 h 6858000"/>
              <a:gd name="connsiteX394" fmla="*/ 2070668 w 7467600"/>
              <a:gd name="connsiteY394" fmla="*/ 6761520 h 6858000"/>
              <a:gd name="connsiteX395" fmla="*/ 1975142 w 7467600"/>
              <a:gd name="connsiteY395" fmla="*/ 6585570 h 6858000"/>
              <a:gd name="connsiteX396" fmla="*/ 2050035 w 7467600"/>
              <a:gd name="connsiteY396" fmla="*/ 6813345 h 6858000"/>
              <a:gd name="connsiteX397" fmla="*/ 2063025 w 7467600"/>
              <a:gd name="connsiteY397" fmla="*/ 6858000 h 6858000"/>
              <a:gd name="connsiteX398" fmla="*/ 2021675 w 7467600"/>
              <a:gd name="connsiteY398" fmla="*/ 6858000 h 6858000"/>
              <a:gd name="connsiteX399" fmla="*/ 2019308 w 7467600"/>
              <a:gd name="connsiteY399" fmla="*/ 6847118 h 6858000"/>
              <a:gd name="connsiteX400" fmla="*/ 1938835 w 7467600"/>
              <a:gd name="connsiteY400" fmla="*/ 6551160 h 6858000"/>
              <a:gd name="connsiteX401" fmla="*/ 1953230 w 7467600"/>
              <a:gd name="connsiteY401" fmla="*/ 6759699 h 6858000"/>
              <a:gd name="connsiteX402" fmla="*/ 1956763 w 7467600"/>
              <a:gd name="connsiteY402" fmla="*/ 6778191 h 6858000"/>
              <a:gd name="connsiteX403" fmla="*/ 1967925 w 7467600"/>
              <a:gd name="connsiteY403" fmla="*/ 6858000 h 6858000"/>
              <a:gd name="connsiteX404" fmla="*/ 1936622 w 7467600"/>
              <a:gd name="connsiteY404" fmla="*/ 6858000 h 6858000"/>
              <a:gd name="connsiteX405" fmla="*/ 1926261 w 7467600"/>
              <a:gd name="connsiteY405" fmla="*/ 6784064 h 6858000"/>
              <a:gd name="connsiteX406" fmla="*/ 1922724 w 7467600"/>
              <a:gd name="connsiteY406" fmla="*/ 6765577 h 6858000"/>
              <a:gd name="connsiteX407" fmla="*/ 1904650 w 7467600"/>
              <a:gd name="connsiteY407" fmla="*/ 6639616 h 6858000"/>
              <a:gd name="connsiteX408" fmla="*/ 1885273 w 7467600"/>
              <a:gd name="connsiteY408" fmla="*/ 6858000 h 6858000"/>
              <a:gd name="connsiteX409" fmla="*/ 1854363 w 7467600"/>
              <a:gd name="connsiteY409" fmla="*/ 6858000 h 6858000"/>
              <a:gd name="connsiteX410" fmla="*/ 1880391 w 7467600"/>
              <a:gd name="connsiteY410" fmla="*/ 6603796 h 6858000"/>
              <a:gd name="connsiteX411" fmla="*/ 1818273 w 7467600"/>
              <a:gd name="connsiteY411" fmla="*/ 6715729 h 6858000"/>
              <a:gd name="connsiteX412" fmla="*/ 1794691 w 7467600"/>
              <a:gd name="connsiteY412" fmla="*/ 6843239 h 6858000"/>
              <a:gd name="connsiteX413" fmla="*/ 1794914 w 7467600"/>
              <a:gd name="connsiteY413" fmla="*/ 6858000 h 6858000"/>
              <a:gd name="connsiteX414" fmla="*/ 1746128 w 7467600"/>
              <a:gd name="connsiteY414" fmla="*/ 6858000 h 6858000"/>
              <a:gd name="connsiteX415" fmla="*/ 1753934 w 7467600"/>
              <a:gd name="connsiteY415" fmla="*/ 6724796 h 6858000"/>
              <a:gd name="connsiteX416" fmla="*/ 1792053 w 7467600"/>
              <a:gd name="connsiteY416" fmla="*/ 6572396 h 6858000"/>
              <a:gd name="connsiteX417" fmla="*/ 1862248 w 7467600"/>
              <a:gd name="connsiteY417" fmla="*/ 6266397 h 6858000"/>
              <a:gd name="connsiteX418" fmla="*/ 1862250 w 7467600"/>
              <a:gd name="connsiteY418" fmla="*/ 6033531 h 6858000"/>
              <a:gd name="connsiteX419" fmla="*/ 1211999 w 7467600"/>
              <a:gd name="connsiteY419" fmla="*/ 6683610 h 6858000"/>
              <a:gd name="connsiteX420" fmla="*/ 1213266 w 7467600"/>
              <a:gd name="connsiteY420" fmla="*/ 6691947 h 6858000"/>
              <a:gd name="connsiteX421" fmla="*/ 1203370 w 7467600"/>
              <a:gd name="connsiteY421" fmla="*/ 6850676 h 6858000"/>
              <a:gd name="connsiteX422" fmla="*/ 1203671 w 7467600"/>
              <a:gd name="connsiteY422" fmla="*/ 6858000 h 6858000"/>
              <a:gd name="connsiteX423" fmla="*/ 1143180 w 7467600"/>
              <a:gd name="connsiteY423" fmla="*/ 6858000 h 6858000"/>
              <a:gd name="connsiteX424" fmla="*/ 1142176 w 7467600"/>
              <a:gd name="connsiteY424" fmla="*/ 6766045 h 6858000"/>
              <a:gd name="connsiteX425" fmla="*/ 1067484 w 7467600"/>
              <a:gd name="connsiteY425" fmla="*/ 6858000 h 6858000"/>
              <a:gd name="connsiteX426" fmla="*/ 953928 w 7467600"/>
              <a:gd name="connsiteY426" fmla="*/ 6858000 h 6858000"/>
              <a:gd name="connsiteX427" fmla="*/ 959715 w 7467600"/>
              <a:gd name="connsiteY427" fmla="*/ 6850185 h 6858000"/>
              <a:gd name="connsiteX428" fmla="*/ 1483788 w 7467600"/>
              <a:gd name="connsiteY428" fmla="*/ 6259174 h 6858000"/>
              <a:gd name="connsiteX429" fmla="*/ 1100671 w 7467600"/>
              <a:gd name="connsiteY429" fmla="*/ 6252137 h 6858000"/>
              <a:gd name="connsiteX430" fmla="*/ 1090144 w 7467600"/>
              <a:gd name="connsiteY430" fmla="*/ 6256748 h 6858000"/>
              <a:gd name="connsiteX431" fmla="*/ 1095872 w 7467600"/>
              <a:gd name="connsiteY431" fmla="*/ 6271892 h 6858000"/>
              <a:gd name="connsiteX432" fmla="*/ 262785 w 7467600"/>
              <a:gd name="connsiteY432" fmla="*/ 6845450 h 6858000"/>
              <a:gd name="connsiteX433" fmla="*/ 209968 w 7467600"/>
              <a:gd name="connsiteY433" fmla="*/ 6770713 h 6858000"/>
              <a:gd name="connsiteX434" fmla="*/ 873460 w 7467600"/>
              <a:gd name="connsiteY434" fmla="*/ 6253768 h 6858000"/>
              <a:gd name="connsiteX435" fmla="*/ 192686 w 7467600"/>
              <a:gd name="connsiteY435" fmla="*/ 5849257 h 6858000"/>
              <a:gd name="connsiteX436" fmla="*/ 4696 w 7467600"/>
              <a:gd name="connsiteY436" fmla="*/ 5697668 h 6858000"/>
              <a:gd name="connsiteX437" fmla="*/ 0 w 7467600"/>
              <a:gd name="connsiteY437" fmla="*/ 5689984 h 6858000"/>
              <a:gd name="connsiteX438" fmla="*/ 0 w 7467600"/>
              <a:gd name="connsiteY438" fmla="*/ 5513472 h 6858000"/>
              <a:gd name="connsiteX439" fmla="*/ 174101 w 7467600"/>
              <a:gd name="connsiteY439" fmla="*/ 5620277 h 6858000"/>
              <a:gd name="connsiteX440" fmla="*/ 891800 w 7467600"/>
              <a:gd name="connsiteY440" fmla="*/ 6036935 h 6858000"/>
              <a:gd name="connsiteX441" fmla="*/ 1072219 w 7467600"/>
              <a:gd name="connsiteY441" fmla="*/ 6169443 h 6858000"/>
              <a:gd name="connsiteX442" fmla="*/ 1074117 w 7467600"/>
              <a:gd name="connsiteY442" fmla="*/ 6170301 h 6858000"/>
              <a:gd name="connsiteX443" fmla="*/ 1083114 w 7467600"/>
              <a:gd name="connsiteY443" fmla="*/ 6174131 h 6858000"/>
              <a:gd name="connsiteX444" fmla="*/ 1543010 w 7467600"/>
              <a:gd name="connsiteY444" fmla="*/ 6191140 h 6858000"/>
              <a:gd name="connsiteX445" fmla="*/ 1551080 w 7467600"/>
              <a:gd name="connsiteY445" fmla="*/ 6195006 h 6858000"/>
              <a:gd name="connsiteX446" fmla="*/ 2345443 w 7467600"/>
              <a:gd name="connsiteY446" fmla="*/ 5549882 h 6858000"/>
              <a:gd name="connsiteX447" fmla="*/ 1721499 w 7467600"/>
              <a:gd name="connsiteY447" fmla="*/ 5599969 h 6858000"/>
              <a:gd name="connsiteX448" fmla="*/ 767716 w 7467600"/>
              <a:gd name="connsiteY448" fmla="*/ 5472768 h 6858000"/>
              <a:gd name="connsiteX449" fmla="*/ 722147 w 7467600"/>
              <a:gd name="connsiteY449" fmla="*/ 5393091 h 6858000"/>
              <a:gd name="connsiteX450" fmla="*/ 1485552 w 7467600"/>
              <a:gd name="connsiteY450" fmla="*/ 5313202 h 6858000"/>
              <a:gd name="connsiteX451" fmla="*/ 2143004 w 7467600"/>
              <a:gd name="connsiteY451" fmla="*/ 5402420 h 6858000"/>
              <a:gd name="connsiteX452" fmla="*/ 1933391 w 7467600"/>
              <a:gd name="connsiteY452" fmla="*/ 5156971 h 6858000"/>
              <a:gd name="connsiteX453" fmla="*/ 1827118 w 7467600"/>
              <a:gd name="connsiteY453" fmla="*/ 4968410 h 6858000"/>
              <a:gd name="connsiteX454" fmla="*/ 1837349 w 7467600"/>
              <a:gd name="connsiteY454" fmla="*/ 4956357 h 6858000"/>
              <a:gd name="connsiteX455" fmla="*/ 2162835 w 7467600"/>
              <a:gd name="connsiteY455" fmla="*/ 5187853 h 6858000"/>
              <a:gd name="connsiteX456" fmla="*/ 2257167 w 7467600"/>
              <a:gd name="connsiteY456" fmla="*/ 5462123 h 6858000"/>
              <a:gd name="connsiteX457" fmla="*/ 2261598 w 7467600"/>
              <a:gd name="connsiteY457" fmla="*/ 5467998 h 6858000"/>
              <a:gd name="connsiteX458" fmla="*/ 2437177 w 7467600"/>
              <a:gd name="connsiteY458" fmla="*/ 5479608 h 6858000"/>
              <a:gd name="connsiteX459" fmla="*/ 2445247 w 7467600"/>
              <a:gd name="connsiteY459" fmla="*/ 5483476 h 6858000"/>
              <a:gd name="connsiteX460" fmla="*/ 2743626 w 7467600"/>
              <a:gd name="connsiteY460" fmla="*/ 5304819 h 6858000"/>
              <a:gd name="connsiteX461" fmla="*/ 3048102 w 7467600"/>
              <a:gd name="connsiteY461" fmla="*/ 5150595 h 6858000"/>
              <a:gd name="connsiteX462" fmla="*/ 1799414 w 7467600"/>
              <a:gd name="connsiteY462" fmla="*/ 4694732 h 6858000"/>
              <a:gd name="connsiteX463" fmla="*/ 1771735 w 7467600"/>
              <a:gd name="connsiteY463" fmla="*/ 4619929 h 6858000"/>
              <a:gd name="connsiteX464" fmla="*/ 3104273 w 7467600"/>
              <a:gd name="connsiteY464" fmla="*/ 5076159 h 6858000"/>
              <a:gd name="connsiteX465" fmla="*/ 3113245 w 7467600"/>
              <a:gd name="connsiteY465" fmla="*/ 5090705 h 6858000"/>
              <a:gd name="connsiteX466" fmla="*/ 3126294 w 7467600"/>
              <a:gd name="connsiteY466" fmla="*/ 5114400 h 6858000"/>
              <a:gd name="connsiteX467" fmla="*/ 3937433 w 7467600"/>
              <a:gd name="connsiteY467" fmla="*/ 4830473 h 6858000"/>
              <a:gd name="connsiteX468" fmla="*/ 3590475 w 7467600"/>
              <a:gd name="connsiteY468" fmla="*/ 4597974 h 6858000"/>
              <a:gd name="connsiteX469" fmla="*/ 3100264 w 7467600"/>
              <a:gd name="connsiteY469" fmla="*/ 4579845 h 6858000"/>
              <a:gd name="connsiteX470" fmla="*/ 2183576 w 7467600"/>
              <a:gd name="connsiteY470" fmla="*/ 4227150 h 6858000"/>
              <a:gd name="connsiteX471" fmla="*/ 2151029 w 7467600"/>
              <a:gd name="connsiteY471" fmla="*/ 4146947 h 6858000"/>
              <a:gd name="connsiteX472" fmla="*/ 3563434 w 7467600"/>
              <a:gd name="connsiteY472" fmla="*/ 4469115 h 6858000"/>
              <a:gd name="connsiteX473" fmla="*/ 3177952 w 7467600"/>
              <a:gd name="connsiteY473" fmla="*/ 3657386 h 6858000"/>
              <a:gd name="connsiteX474" fmla="*/ 3189263 w 7467600"/>
              <a:gd name="connsiteY474" fmla="*/ 3625726 h 6858000"/>
              <a:gd name="connsiteX475" fmla="*/ 3560912 w 7467600"/>
              <a:gd name="connsiteY475" fmla="*/ 4079863 h 6858000"/>
              <a:gd name="connsiteX476" fmla="*/ 3626636 w 7467600"/>
              <a:gd name="connsiteY476" fmla="*/ 4512230 h 6858000"/>
              <a:gd name="connsiteX477" fmla="*/ 3653088 w 7467600"/>
              <a:gd name="connsiteY477" fmla="*/ 4521417 h 6858000"/>
              <a:gd name="connsiteX478" fmla="*/ 3988128 w 7467600"/>
              <a:gd name="connsiteY478" fmla="*/ 4817267 h 6858000"/>
              <a:gd name="connsiteX479" fmla="*/ 4830582 w 7467600"/>
              <a:gd name="connsiteY479" fmla="*/ 4676000 h 6858000"/>
              <a:gd name="connsiteX480" fmla="*/ 4830100 w 7467600"/>
              <a:gd name="connsiteY480" fmla="*/ 4675554 h 6858000"/>
              <a:gd name="connsiteX481" fmla="*/ 4036318 w 7467600"/>
              <a:gd name="connsiteY481" fmla="*/ 4147013 h 6858000"/>
              <a:gd name="connsiteX482" fmla="*/ 3432098 w 7467600"/>
              <a:gd name="connsiteY482" fmla="*/ 3537312 h 6858000"/>
              <a:gd name="connsiteX483" fmla="*/ 3446761 w 7467600"/>
              <a:gd name="connsiteY483" fmla="*/ 3461278 h 6858000"/>
              <a:gd name="connsiteX484" fmla="*/ 4419733 w 7467600"/>
              <a:gd name="connsiteY484" fmla="*/ 3963555 h 6858000"/>
              <a:gd name="connsiteX485" fmla="*/ 4781371 w 7467600"/>
              <a:gd name="connsiteY485" fmla="*/ 4458604 h 6858000"/>
              <a:gd name="connsiteX486" fmla="*/ 4780440 w 7467600"/>
              <a:gd name="connsiteY486" fmla="*/ 4470290 h 6858000"/>
              <a:gd name="connsiteX487" fmla="*/ 4898954 w 7467600"/>
              <a:gd name="connsiteY487" fmla="*/ 4662092 h 6858000"/>
              <a:gd name="connsiteX488" fmla="*/ 4900699 w 7467600"/>
              <a:gd name="connsiteY488" fmla="*/ 4670867 h 6858000"/>
              <a:gd name="connsiteX489" fmla="*/ 5714511 w 7467600"/>
              <a:gd name="connsiteY489" fmla="*/ 4663483 h 6858000"/>
              <a:gd name="connsiteX490" fmla="*/ 5464793 w 7467600"/>
              <a:gd name="connsiteY490" fmla="*/ 4393556 h 6858000"/>
              <a:gd name="connsiteX491" fmla="*/ 5461897 w 7467600"/>
              <a:gd name="connsiteY491" fmla="*/ 4390879 h 6858000"/>
              <a:gd name="connsiteX492" fmla="*/ 4294126 w 7467600"/>
              <a:gd name="connsiteY492" fmla="*/ 3303048 h 6858000"/>
              <a:gd name="connsiteX493" fmla="*/ 4305321 w 7467600"/>
              <a:gd name="connsiteY493" fmla="*/ 3256953 h 6858000"/>
              <a:gd name="connsiteX494" fmla="*/ 4949299 w 7467600"/>
              <a:gd name="connsiteY494" fmla="*/ 3766336 h 6858000"/>
              <a:gd name="connsiteX495" fmla="*/ 5291452 w 7467600"/>
              <a:gd name="connsiteY495" fmla="*/ 4076801 h 6858000"/>
              <a:gd name="connsiteX496" fmla="*/ 5434998 w 7467600"/>
              <a:gd name="connsiteY496" fmla="*/ 4254100 h 6858000"/>
              <a:gd name="connsiteX497" fmla="*/ 5351015 w 7467600"/>
              <a:gd name="connsiteY497" fmla="*/ 3760989 h 6858000"/>
              <a:gd name="connsiteX498" fmla="*/ 5413780 w 7467600"/>
              <a:gd name="connsiteY498" fmla="*/ 2966265 h 6858000"/>
              <a:gd name="connsiteX499" fmla="*/ 5425627 w 7467600"/>
              <a:gd name="connsiteY499" fmla="*/ 2954192 h 6858000"/>
              <a:gd name="connsiteX500" fmla="*/ 6604735 w 7467600"/>
              <a:gd name="connsiteY500" fmla="*/ 2041381 h 6858000"/>
              <a:gd name="connsiteX501" fmla="*/ 7204487 w 7467600"/>
              <a:gd name="connsiteY501" fmla="*/ 2742112 h 6858000"/>
              <a:gd name="connsiteX502" fmla="*/ 7131592 w 7467600"/>
              <a:gd name="connsiteY502" fmla="*/ 2672096 h 6858000"/>
              <a:gd name="connsiteX503" fmla="*/ 6996344 w 7467600"/>
              <a:gd name="connsiteY503" fmla="*/ 2518310 h 6858000"/>
              <a:gd name="connsiteX504" fmla="*/ 6735495 w 7467600"/>
              <a:gd name="connsiteY504" fmla="*/ 2196890 h 6858000"/>
              <a:gd name="connsiteX505" fmla="*/ 6721901 w 7467600"/>
              <a:gd name="connsiteY505" fmla="*/ 2179274 h 6858000"/>
              <a:gd name="connsiteX506" fmla="*/ 6604735 w 7467600"/>
              <a:gd name="connsiteY506" fmla="*/ 2041381 h 6858000"/>
              <a:gd name="connsiteX507" fmla="*/ 6591670 w 7467600"/>
              <a:gd name="connsiteY507" fmla="*/ 1988277 h 6858000"/>
              <a:gd name="connsiteX508" fmla="*/ 6747349 w 7467600"/>
              <a:gd name="connsiteY508" fmla="*/ 2160069 h 6858000"/>
              <a:gd name="connsiteX509" fmla="*/ 6760943 w 7467600"/>
              <a:gd name="connsiteY509" fmla="*/ 2177686 h 6858000"/>
              <a:gd name="connsiteX510" fmla="*/ 7021065 w 7467600"/>
              <a:gd name="connsiteY510" fmla="*/ 2498102 h 6858000"/>
              <a:gd name="connsiteX511" fmla="*/ 7155223 w 7467600"/>
              <a:gd name="connsiteY511" fmla="*/ 2650386 h 6858000"/>
              <a:gd name="connsiteX512" fmla="*/ 7203167 w 7467600"/>
              <a:gd name="connsiteY512" fmla="*/ 2697288 h 6858000"/>
              <a:gd name="connsiteX513" fmla="*/ 6937703 w 7467600"/>
              <a:gd name="connsiteY513" fmla="*/ 2321981 h 6858000"/>
              <a:gd name="connsiteX514" fmla="*/ 6591670 w 7467600"/>
              <a:gd name="connsiteY514" fmla="*/ 1988277 h 6858000"/>
              <a:gd name="connsiteX515" fmla="*/ 5798671 w 7467600"/>
              <a:gd name="connsiteY515" fmla="*/ 1981601 h 6858000"/>
              <a:gd name="connsiteX516" fmla="*/ 5754709 w 7467600"/>
              <a:gd name="connsiteY516" fmla="*/ 2071454 h 6858000"/>
              <a:gd name="connsiteX517" fmla="*/ 5763044 w 7467600"/>
              <a:gd name="connsiteY517" fmla="*/ 2842206 h 6858000"/>
              <a:gd name="connsiteX518" fmla="*/ 5764974 w 7467600"/>
              <a:gd name="connsiteY518" fmla="*/ 2799609 h 6858000"/>
              <a:gd name="connsiteX519" fmla="*/ 5767665 w 7467600"/>
              <a:gd name="connsiteY519" fmla="*/ 2666409 h 6858000"/>
              <a:gd name="connsiteX520" fmla="*/ 5763055 w 7467600"/>
              <a:gd name="connsiteY520" fmla="*/ 2579705 h 6858000"/>
              <a:gd name="connsiteX521" fmla="*/ 5758079 w 7467600"/>
              <a:gd name="connsiteY521" fmla="*/ 2492508 h 6858000"/>
              <a:gd name="connsiteX522" fmla="*/ 5779325 w 7467600"/>
              <a:gd name="connsiteY522" fmla="*/ 2197069 h 6858000"/>
              <a:gd name="connsiteX523" fmla="*/ 5798671 w 7467600"/>
              <a:gd name="connsiteY523" fmla="*/ 1981601 h 6858000"/>
              <a:gd name="connsiteX524" fmla="*/ 5829202 w 7467600"/>
              <a:gd name="connsiteY524" fmla="*/ 1971679 h 6858000"/>
              <a:gd name="connsiteX525" fmla="*/ 5809558 w 7467600"/>
              <a:gd name="connsiteY525" fmla="*/ 2198043 h 6858000"/>
              <a:gd name="connsiteX526" fmla="*/ 5788653 w 7467600"/>
              <a:gd name="connsiteY526" fmla="*/ 2489430 h 6858000"/>
              <a:gd name="connsiteX527" fmla="*/ 5793439 w 7467600"/>
              <a:gd name="connsiteY527" fmla="*/ 2575235 h 6858000"/>
              <a:gd name="connsiteX528" fmla="*/ 5796837 w 7467600"/>
              <a:gd name="connsiteY528" fmla="*/ 2637633 h 6858000"/>
              <a:gd name="connsiteX529" fmla="*/ 5818614 w 7467600"/>
              <a:gd name="connsiteY529" fmla="*/ 2473055 h 6858000"/>
              <a:gd name="connsiteX530" fmla="*/ 5829202 w 7467600"/>
              <a:gd name="connsiteY530" fmla="*/ 1971679 h 6858000"/>
              <a:gd name="connsiteX531" fmla="*/ 5911389 w 7467600"/>
              <a:gd name="connsiteY531" fmla="*/ 1898371 h 6858000"/>
              <a:gd name="connsiteX532" fmla="*/ 6237627 w 7467600"/>
              <a:gd name="connsiteY532" fmla="*/ 2231921 h 6858000"/>
              <a:gd name="connsiteX533" fmla="*/ 5911389 w 7467600"/>
              <a:gd name="connsiteY533" fmla="*/ 1898371 h 6858000"/>
              <a:gd name="connsiteX534" fmla="*/ 6944437 w 7467600"/>
              <a:gd name="connsiteY534" fmla="*/ 1575402 h 6858000"/>
              <a:gd name="connsiteX535" fmla="*/ 6304730 w 7467600"/>
              <a:gd name="connsiteY535" fmla="*/ 1766654 h 6858000"/>
              <a:gd name="connsiteX536" fmla="*/ 6944437 w 7467600"/>
              <a:gd name="connsiteY536" fmla="*/ 1575402 h 6858000"/>
              <a:gd name="connsiteX537" fmla="*/ 7019523 w 7467600"/>
              <a:gd name="connsiteY537" fmla="*/ 1519450 h 6858000"/>
              <a:gd name="connsiteX538" fmla="*/ 6298091 w 7467600"/>
              <a:gd name="connsiteY538" fmla="*/ 1737122 h 6858000"/>
              <a:gd name="connsiteX539" fmla="*/ 7019523 w 7467600"/>
              <a:gd name="connsiteY539" fmla="*/ 1519450 h 6858000"/>
              <a:gd name="connsiteX540" fmla="*/ 2399523 w 7467600"/>
              <a:gd name="connsiteY540" fmla="*/ 1428234 h 6858000"/>
              <a:gd name="connsiteX541" fmla="*/ 2224982 w 7467600"/>
              <a:gd name="connsiteY541" fmla="*/ 1826201 h 6858000"/>
              <a:gd name="connsiteX542" fmla="*/ 2096099 w 7467600"/>
              <a:gd name="connsiteY542" fmla="*/ 2345900 h 6858000"/>
              <a:gd name="connsiteX543" fmla="*/ 2283317 w 7467600"/>
              <a:gd name="connsiteY543" fmla="*/ 1796925 h 6858000"/>
              <a:gd name="connsiteX544" fmla="*/ 2399523 w 7467600"/>
              <a:gd name="connsiteY544" fmla="*/ 1428234 h 6858000"/>
              <a:gd name="connsiteX545" fmla="*/ 2448558 w 7467600"/>
              <a:gd name="connsiteY545" fmla="*/ 1373435 h 6858000"/>
              <a:gd name="connsiteX546" fmla="*/ 2312521 w 7467600"/>
              <a:gd name="connsiteY546" fmla="*/ 1806140 h 6858000"/>
              <a:gd name="connsiteX547" fmla="*/ 2127533 w 7467600"/>
              <a:gd name="connsiteY547" fmla="*/ 2348380 h 6858000"/>
              <a:gd name="connsiteX548" fmla="*/ 2358080 w 7467600"/>
              <a:gd name="connsiteY548" fmla="*/ 1866134 h 6858000"/>
              <a:gd name="connsiteX549" fmla="*/ 2407436 w 7467600"/>
              <a:gd name="connsiteY549" fmla="*/ 1651070 h 6858000"/>
              <a:gd name="connsiteX550" fmla="*/ 2448558 w 7467600"/>
              <a:gd name="connsiteY550" fmla="*/ 1373435 h 6858000"/>
              <a:gd name="connsiteX551" fmla="*/ 278707 w 7467600"/>
              <a:gd name="connsiteY551" fmla="*/ 1352270 h 6858000"/>
              <a:gd name="connsiteX552" fmla="*/ 321570 w 7467600"/>
              <a:gd name="connsiteY552" fmla="*/ 1861610 h 6858000"/>
              <a:gd name="connsiteX553" fmla="*/ 294281 w 7467600"/>
              <a:gd name="connsiteY553" fmla="*/ 1440658 h 6858000"/>
              <a:gd name="connsiteX554" fmla="*/ 278707 w 7467600"/>
              <a:gd name="connsiteY554" fmla="*/ 1352270 h 6858000"/>
              <a:gd name="connsiteX555" fmla="*/ 1423821 w 7467600"/>
              <a:gd name="connsiteY555" fmla="*/ 1351958 h 6858000"/>
              <a:gd name="connsiteX556" fmla="*/ 1638521 w 7467600"/>
              <a:gd name="connsiteY556" fmla="*/ 1908470 h 6858000"/>
              <a:gd name="connsiteX557" fmla="*/ 1754199 w 7467600"/>
              <a:gd name="connsiteY557" fmla="*/ 2149284 h 6858000"/>
              <a:gd name="connsiteX558" fmla="*/ 1908359 w 7467600"/>
              <a:gd name="connsiteY558" fmla="*/ 2364988 h 6858000"/>
              <a:gd name="connsiteX559" fmla="*/ 1647661 w 7467600"/>
              <a:gd name="connsiteY559" fmla="*/ 1825945 h 6858000"/>
              <a:gd name="connsiteX560" fmla="*/ 1423821 w 7467600"/>
              <a:gd name="connsiteY560" fmla="*/ 1351958 h 6858000"/>
              <a:gd name="connsiteX561" fmla="*/ 1431890 w 7467600"/>
              <a:gd name="connsiteY561" fmla="*/ 1306475 h 6858000"/>
              <a:gd name="connsiteX562" fmla="*/ 1507597 w 7467600"/>
              <a:gd name="connsiteY562" fmla="*/ 1446132 h 6858000"/>
              <a:gd name="connsiteX563" fmla="*/ 1674586 w 7467600"/>
              <a:gd name="connsiteY563" fmla="*/ 1813832 h 6858000"/>
              <a:gd name="connsiteX564" fmla="*/ 1815950 w 7467600"/>
              <a:gd name="connsiteY564" fmla="*/ 2128564 h 6858000"/>
              <a:gd name="connsiteX565" fmla="*/ 1984242 w 7467600"/>
              <a:gd name="connsiteY565" fmla="*/ 2430829 h 6858000"/>
              <a:gd name="connsiteX566" fmla="*/ 2014023 w 7467600"/>
              <a:gd name="connsiteY566" fmla="*/ 2450995 h 6858000"/>
              <a:gd name="connsiteX567" fmla="*/ 1747337 w 7467600"/>
              <a:gd name="connsiteY567" fmla="*/ 1855264 h 6858000"/>
              <a:gd name="connsiteX568" fmla="*/ 1533749 w 7467600"/>
              <a:gd name="connsiteY568" fmla="*/ 1478656 h 6858000"/>
              <a:gd name="connsiteX569" fmla="*/ 1431890 w 7467600"/>
              <a:gd name="connsiteY569" fmla="*/ 1306475 h 6858000"/>
              <a:gd name="connsiteX570" fmla="*/ 5052692 w 7467600"/>
              <a:gd name="connsiteY570" fmla="*/ 1292994 h 6858000"/>
              <a:gd name="connsiteX571" fmla="*/ 5200661 w 7467600"/>
              <a:gd name="connsiteY571" fmla="*/ 1635186 h 6858000"/>
              <a:gd name="connsiteX572" fmla="*/ 5297138 w 7467600"/>
              <a:gd name="connsiteY572" fmla="*/ 1906351 h 6858000"/>
              <a:gd name="connsiteX573" fmla="*/ 5052692 w 7467600"/>
              <a:gd name="connsiteY573" fmla="*/ 1292994 h 6858000"/>
              <a:gd name="connsiteX574" fmla="*/ 5009948 w 7467600"/>
              <a:gd name="connsiteY574" fmla="*/ 1273619 h 6858000"/>
              <a:gd name="connsiteX575" fmla="*/ 5121777 w 7467600"/>
              <a:gd name="connsiteY575" fmla="*/ 1654213 h 6858000"/>
              <a:gd name="connsiteX576" fmla="*/ 5293545 w 7467600"/>
              <a:gd name="connsiteY576" fmla="*/ 2072247 h 6858000"/>
              <a:gd name="connsiteX577" fmla="*/ 5294042 w 7467600"/>
              <a:gd name="connsiteY577" fmla="*/ 2065019 h 6858000"/>
              <a:gd name="connsiteX578" fmla="*/ 5171936 w 7467600"/>
              <a:gd name="connsiteY578" fmla="*/ 1647613 h 6858000"/>
              <a:gd name="connsiteX579" fmla="*/ 5009948 w 7467600"/>
              <a:gd name="connsiteY579" fmla="*/ 1273619 h 6858000"/>
              <a:gd name="connsiteX580" fmla="*/ 655236 w 7467600"/>
              <a:gd name="connsiteY580" fmla="*/ 1268632 h 6858000"/>
              <a:gd name="connsiteX581" fmla="*/ 839521 w 7467600"/>
              <a:gd name="connsiteY581" fmla="*/ 1685315 h 6858000"/>
              <a:gd name="connsiteX582" fmla="*/ 1109416 w 7467600"/>
              <a:gd name="connsiteY582" fmla="*/ 2061663 h 6858000"/>
              <a:gd name="connsiteX583" fmla="*/ 1298300 w 7467600"/>
              <a:gd name="connsiteY583" fmla="*/ 2247742 h 6858000"/>
              <a:gd name="connsiteX584" fmla="*/ 1125871 w 7467600"/>
              <a:gd name="connsiteY584" fmla="*/ 1989513 h 6858000"/>
              <a:gd name="connsiteX585" fmla="*/ 981574 w 7467600"/>
              <a:gd name="connsiteY585" fmla="*/ 1783157 h 6858000"/>
              <a:gd name="connsiteX586" fmla="*/ 922198 w 7467600"/>
              <a:gd name="connsiteY586" fmla="*/ 1677437 h 6858000"/>
              <a:gd name="connsiteX587" fmla="*/ 869293 w 7467600"/>
              <a:gd name="connsiteY587" fmla="*/ 1583214 h 6858000"/>
              <a:gd name="connsiteX588" fmla="*/ 751431 w 7467600"/>
              <a:gd name="connsiteY588" fmla="*/ 1405731 h 6858000"/>
              <a:gd name="connsiteX589" fmla="*/ 655236 w 7467600"/>
              <a:gd name="connsiteY589" fmla="*/ 1268632 h 6858000"/>
              <a:gd name="connsiteX590" fmla="*/ 6516292 w 7467600"/>
              <a:gd name="connsiteY590" fmla="*/ 1263064 h 6858000"/>
              <a:gd name="connsiteX591" fmla="*/ 5736320 w 7467600"/>
              <a:gd name="connsiteY591" fmla="*/ 1501803 h 6858000"/>
              <a:gd name="connsiteX592" fmla="*/ 6516292 w 7467600"/>
              <a:gd name="connsiteY592" fmla="*/ 1263064 h 6858000"/>
              <a:gd name="connsiteX593" fmla="*/ 291466 w 7467600"/>
              <a:gd name="connsiteY593" fmla="*/ 1250369 h 6858000"/>
              <a:gd name="connsiteX594" fmla="*/ 323180 w 7467600"/>
              <a:gd name="connsiteY594" fmla="*/ 1435283 h 6858000"/>
              <a:gd name="connsiteX595" fmla="*/ 349381 w 7467600"/>
              <a:gd name="connsiteY595" fmla="*/ 1875041 h 6858000"/>
              <a:gd name="connsiteX596" fmla="*/ 374363 w 7467600"/>
              <a:gd name="connsiteY596" fmla="*/ 1506494 h 6858000"/>
              <a:gd name="connsiteX597" fmla="*/ 302168 w 7467600"/>
              <a:gd name="connsiteY597" fmla="*/ 1274495 h 6858000"/>
              <a:gd name="connsiteX598" fmla="*/ 291466 w 7467600"/>
              <a:gd name="connsiteY598" fmla="*/ 1250369 h 6858000"/>
              <a:gd name="connsiteX599" fmla="*/ 678222 w 7467600"/>
              <a:gd name="connsiteY599" fmla="*/ 1248670 h 6858000"/>
              <a:gd name="connsiteX600" fmla="*/ 775536 w 7467600"/>
              <a:gd name="connsiteY600" fmla="*/ 1388015 h 6858000"/>
              <a:gd name="connsiteX601" fmla="*/ 894529 w 7467600"/>
              <a:gd name="connsiteY601" fmla="*/ 1567739 h 6858000"/>
              <a:gd name="connsiteX602" fmla="*/ 948000 w 7467600"/>
              <a:gd name="connsiteY602" fmla="*/ 1663088 h 6858000"/>
              <a:gd name="connsiteX603" fmla="*/ 1006812 w 7467600"/>
              <a:gd name="connsiteY603" fmla="*/ 1767683 h 6858000"/>
              <a:gd name="connsiteX604" fmla="*/ 1149133 w 7467600"/>
              <a:gd name="connsiteY604" fmla="*/ 1971513 h 6858000"/>
              <a:gd name="connsiteX605" fmla="*/ 1333952 w 7467600"/>
              <a:gd name="connsiteY605" fmla="*/ 2251620 h 6858000"/>
              <a:gd name="connsiteX606" fmla="*/ 1337329 w 7467600"/>
              <a:gd name="connsiteY606" fmla="*/ 2258350 h 6858000"/>
              <a:gd name="connsiteX607" fmla="*/ 1014726 w 7467600"/>
              <a:gd name="connsiteY607" fmla="*/ 1615556 h 6858000"/>
              <a:gd name="connsiteX608" fmla="*/ 678222 w 7467600"/>
              <a:gd name="connsiteY608" fmla="*/ 1248670 h 6858000"/>
              <a:gd name="connsiteX609" fmla="*/ 6691602 w 7467600"/>
              <a:gd name="connsiteY609" fmla="*/ 1140573 h 6858000"/>
              <a:gd name="connsiteX610" fmla="*/ 6571100 w 7467600"/>
              <a:gd name="connsiteY610" fmla="*/ 1183662 h 6858000"/>
              <a:gd name="connsiteX611" fmla="*/ 6241687 w 7467600"/>
              <a:gd name="connsiteY611" fmla="*/ 1257600 h 6858000"/>
              <a:gd name="connsiteX612" fmla="*/ 5693009 w 7467600"/>
              <a:gd name="connsiteY612" fmla="*/ 1478256 h 6858000"/>
              <a:gd name="connsiteX613" fmla="*/ 6548420 w 7467600"/>
              <a:gd name="connsiteY613" fmla="*/ 1214599 h 6858000"/>
              <a:gd name="connsiteX614" fmla="*/ 6605473 w 7467600"/>
              <a:gd name="connsiteY614" fmla="*/ 1184686 h 6858000"/>
              <a:gd name="connsiteX615" fmla="*/ 6691602 w 7467600"/>
              <a:gd name="connsiteY615" fmla="*/ 1140573 h 6858000"/>
              <a:gd name="connsiteX616" fmla="*/ 4002475 w 7467600"/>
              <a:gd name="connsiteY616" fmla="*/ 1037802 h 6858000"/>
              <a:gd name="connsiteX617" fmla="*/ 4000324 w 7467600"/>
              <a:gd name="connsiteY617" fmla="*/ 1039362 h 6858000"/>
              <a:gd name="connsiteX618" fmla="*/ 4002862 w 7467600"/>
              <a:gd name="connsiteY618" fmla="*/ 1042866 h 6858000"/>
              <a:gd name="connsiteX619" fmla="*/ 4002475 w 7467600"/>
              <a:gd name="connsiteY619" fmla="*/ 1037802 h 6858000"/>
              <a:gd name="connsiteX620" fmla="*/ 506322 w 7467600"/>
              <a:gd name="connsiteY620" fmla="*/ 1020997 h 6858000"/>
              <a:gd name="connsiteX621" fmla="*/ 533068 w 7467600"/>
              <a:gd name="connsiteY621" fmla="*/ 1029409 h 6858000"/>
              <a:gd name="connsiteX622" fmla="*/ 1232525 w 7467600"/>
              <a:gd name="connsiteY622" fmla="*/ 1804675 h 6858000"/>
              <a:gd name="connsiteX623" fmla="*/ 1388858 w 7467600"/>
              <a:gd name="connsiteY623" fmla="*/ 2368011 h 6858000"/>
              <a:gd name="connsiteX624" fmla="*/ 1384098 w 7467600"/>
              <a:gd name="connsiteY624" fmla="*/ 2378125 h 6858000"/>
              <a:gd name="connsiteX625" fmla="*/ 1425393 w 7467600"/>
              <a:gd name="connsiteY625" fmla="*/ 2589124 h 6858000"/>
              <a:gd name="connsiteX626" fmla="*/ 1424001 w 7467600"/>
              <a:gd name="connsiteY626" fmla="*/ 2597541 h 6858000"/>
              <a:gd name="connsiteX627" fmla="*/ 2152729 w 7467600"/>
              <a:gd name="connsiteY627" fmla="*/ 2864487 h 6858000"/>
              <a:gd name="connsiteX628" fmla="*/ 2020609 w 7467600"/>
              <a:gd name="connsiteY628" fmla="*/ 2539671 h 6858000"/>
              <a:gd name="connsiteX629" fmla="*/ 2018920 w 7467600"/>
              <a:gd name="connsiteY629" fmla="*/ 2536309 h 6858000"/>
              <a:gd name="connsiteX630" fmla="*/ 1342441 w 7467600"/>
              <a:gd name="connsiteY630" fmla="*/ 1173017 h 6858000"/>
              <a:gd name="connsiteX631" fmla="*/ 1367925 w 7467600"/>
              <a:gd name="connsiteY631" fmla="*/ 1135648 h 6858000"/>
              <a:gd name="connsiteX632" fmla="*/ 1771401 w 7467600"/>
              <a:gd name="connsiteY632" fmla="*/ 1806673 h 6858000"/>
              <a:gd name="connsiteX633" fmla="*/ 1972385 w 7467600"/>
              <a:gd name="connsiteY633" fmla="*/ 2198735 h 6858000"/>
              <a:gd name="connsiteX634" fmla="*/ 2040892 w 7467600"/>
              <a:gd name="connsiteY634" fmla="*/ 2405205 h 6858000"/>
              <a:gd name="connsiteX635" fmla="*/ 2131689 w 7467600"/>
              <a:gd name="connsiteY635" fmla="*/ 1936926 h 6858000"/>
              <a:gd name="connsiteX636" fmla="*/ 2454820 w 7467600"/>
              <a:gd name="connsiteY636" fmla="*/ 1248808 h 6858000"/>
              <a:gd name="connsiteX637" fmla="*/ 2492512 w 7467600"/>
              <a:gd name="connsiteY637" fmla="*/ 1302920 h 6858000"/>
              <a:gd name="connsiteX638" fmla="*/ 2081216 w 7467600"/>
              <a:gd name="connsiteY638" fmla="*/ 2527513 h 6858000"/>
              <a:gd name="connsiteX639" fmla="*/ 2081211 w 7467600"/>
              <a:gd name="connsiteY639" fmla="*/ 2528916 h 6858000"/>
              <a:gd name="connsiteX640" fmla="*/ 2199067 w 7467600"/>
              <a:gd name="connsiteY640" fmla="*/ 2884061 h 6858000"/>
              <a:gd name="connsiteX641" fmla="*/ 3192586 w 7467600"/>
              <a:gd name="connsiteY641" fmla="*/ 3411496 h 6858000"/>
              <a:gd name="connsiteX642" fmla="*/ 3182620 w 7467600"/>
              <a:gd name="connsiteY642" fmla="*/ 3483279 h 6858000"/>
              <a:gd name="connsiteX643" fmla="*/ 2435119 w 7467600"/>
              <a:gd name="connsiteY643" fmla="*/ 3080173 h 6858000"/>
              <a:gd name="connsiteX644" fmla="*/ 2410152 w 7467600"/>
              <a:gd name="connsiteY644" fmla="*/ 3063751 h 6858000"/>
              <a:gd name="connsiteX645" fmla="*/ 2408099 w 7467600"/>
              <a:gd name="connsiteY645" fmla="*/ 3064403 h 6858000"/>
              <a:gd name="connsiteX646" fmla="*/ 2407218 w 7467600"/>
              <a:gd name="connsiteY646" fmla="*/ 3070324 h 6858000"/>
              <a:gd name="connsiteX647" fmla="*/ 2380138 w 7467600"/>
              <a:gd name="connsiteY647" fmla="*/ 3099341 h 6858000"/>
              <a:gd name="connsiteX648" fmla="*/ 1765923 w 7467600"/>
              <a:gd name="connsiteY648" fmla="*/ 3581043 h 6858000"/>
              <a:gd name="connsiteX649" fmla="*/ 1702258 w 7467600"/>
              <a:gd name="connsiteY649" fmla="*/ 3612286 h 6858000"/>
              <a:gd name="connsiteX650" fmla="*/ 1538370 w 7467600"/>
              <a:gd name="connsiteY650" fmla="*/ 3811804 h 6858000"/>
              <a:gd name="connsiteX651" fmla="*/ 542867 w 7467600"/>
              <a:gd name="connsiteY651" fmla="*/ 4944092 h 6858000"/>
              <a:gd name="connsiteX652" fmla="*/ 515800 w 7467600"/>
              <a:gd name="connsiteY652" fmla="*/ 4862180 h 6858000"/>
              <a:gd name="connsiteX653" fmla="*/ 909145 w 7467600"/>
              <a:gd name="connsiteY653" fmla="*/ 4199225 h 6858000"/>
              <a:gd name="connsiteX654" fmla="*/ 1214067 w 7467600"/>
              <a:gd name="connsiteY654" fmla="*/ 3908561 h 6858000"/>
              <a:gd name="connsiteX655" fmla="*/ 640967 w 7467600"/>
              <a:gd name="connsiteY655" fmla="*/ 4105601 h 6858000"/>
              <a:gd name="connsiteX656" fmla="*/ 112563 w 7467600"/>
              <a:gd name="connsiteY656" fmla="*/ 4396952 h 6858000"/>
              <a:gd name="connsiteX657" fmla="*/ 0 w 7467600"/>
              <a:gd name="connsiteY657" fmla="*/ 4466006 h 6858000"/>
              <a:gd name="connsiteX658" fmla="*/ 0 w 7467600"/>
              <a:gd name="connsiteY658" fmla="*/ 4233763 h 6858000"/>
              <a:gd name="connsiteX659" fmla="*/ 36881 w 7467600"/>
              <a:gd name="connsiteY659" fmla="*/ 4200118 h 6858000"/>
              <a:gd name="connsiteX660" fmla="*/ 910534 w 7467600"/>
              <a:gd name="connsiteY660" fmla="*/ 3629753 h 6858000"/>
              <a:gd name="connsiteX661" fmla="*/ 1578717 w 7467600"/>
              <a:gd name="connsiteY661" fmla="*/ 3575982 h 6858000"/>
              <a:gd name="connsiteX662" fmla="*/ 2338780 w 7467600"/>
              <a:gd name="connsiteY662" fmla="*/ 3033725 h 6858000"/>
              <a:gd name="connsiteX663" fmla="*/ 1807991 w 7467600"/>
              <a:gd name="connsiteY663" fmla="*/ 2807184 h 6858000"/>
              <a:gd name="connsiteX664" fmla="*/ 1416358 w 7467600"/>
              <a:gd name="connsiteY664" fmla="*/ 3112571 h 6858000"/>
              <a:gd name="connsiteX665" fmla="*/ 939066 w 7467600"/>
              <a:gd name="connsiteY665" fmla="*/ 3378798 h 6858000"/>
              <a:gd name="connsiteX666" fmla="*/ 115099 w 7467600"/>
              <a:gd name="connsiteY666" fmla="*/ 3607650 h 6858000"/>
              <a:gd name="connsiteX667" fmla="*/ 97284 w 7467600"/>
              <a:gd name="connsiteY667" fmla="*/ 3520393 h 6858000"/>
              <a:gd name="connsiteX668" fmla="*/ 922050 w 7467600"/>
              <a:gd name="connsiteY668" fmla="*/ 3074867 h 6858000"/>
              <a:gd name="connsiteX669" fmla="*/ 1405265 w 7467600"/>
              <a:gd name="connsiteY669" fmla="*/ 3016319 h 6858000"/>
              <a:gd name="connsiteX670" fmla="*/ 1407512 w 7467600"/>
              <a:gd name="connsiteY670" fmla="*/ 3018001 h 6858000"/>
              <a:gd name="connsiteX671" fmla="*/ 1726266 w 7467600"/>
              <a:gd name="connsiteY671" fmla="*/ 2777274 h 6858000"/>
              <a:gd name="connsiteX672" fmla="*/ 625390 w 7467600"/>
              <a:gd name="connsiteY672" fmla="*/ 2514541 h 6858000"/>
              <a:gd name="connsiteX673" fmla="*/ 619799 w 7467600"/>
              <a:gd name="connsiteY673" fmla="*/ 2527180 h 6858000"/>
              <a:gd name="connsiteX674" fmla="*/ 310030 w 7467600"/>
              <a:gd name="connsiteY674" fmla="*/ 2771818 h 6858000"/>
              <a:gd name="connsiteX675" fmla="*/ 173877 w 7467600"/>
              <a:gd name="connsiteY675" fmla="*/ 2937056 h 6858000"/>
              <a:gd name="connsiteX676" fmla="*/ 77889 w 7467600"/>
              <a:gd name="connsiteY676" fmla="*/ 3138440 h 6858000"/>
              <a:gd name="connsiteX677" fmla="*/ 0 w 7467600"/>
              <a:gd name="connsiteY677" fmla="*/ 3271395 h 6858000"/>
              <a:gd name="connsiteX678" fmla="*/ 0 w 7467600"/>
              <a:gd name="connsiteY678" fmla="*/ 3153002 h 6858000"/>
              <a:gd name="connsiteX679" fmla="*/ 2386 w 7467600"/>
              <a:gd name="connsiteY679" fmla="*/ 3149203 h 6858000"/>
              <a:gd name="connsiteX680" fmla="*/ 89753 w 7467600"/>
              <a:gd name="connsiteY680" fmla="*/ 2987702 h 6858000"/>
              <a:gd name="connsiteX681" fmla="*/ 76869 w 7467600"/>
              <a:gd name="connsiteY681" fmla="*/ 3005404 h 6858000"/>
              <a:gd name="connsiteX682" fmla="*/ 32049 w 7467600"/>
              <a:gd name="connsiteY682" fmla="*/ 3065814 h 6858000"/>
              <a:gd name="connsiteX683" fmla="*/ 0 w 7467600"/>
              <a:gd name="connsiteY683" fmla="*/ 3108744 h 6858000"/>
              <a:gd name="connsiteX684" fmla="*/ 0 w 7467600"/>
              <a:gd name="connsiteY684" fmla="*/ 3058059 h 6858000"/>
              <a:gd name="connsiteX685" fmla="*/ 7610 w 7467600"/>
              <a:gd name="connsiteY685" fmla="*/ 3047889 h 6858000"/>
              <a:gd name="connsiteX686" fmla="*/ 52419 w 7467600"/>
              <a:gd name="connsiteY686" fmla="*/ 2987479 h 6858000"/>
              <a:gd name="connsiteX687" fmla="*/ 59142 w 7467600"/>
              <a:gd name="connsiteY687" fmla="*/ 2978488 h 6858000"/>
              <a:gd name="connsiteX688" fmla="*/ 0 w 7467600"/>
              <a:gd name="connsiteY688" fmla="*/ 3015334 h 6858000"/>
              <a:gd name="connsiteX689" fmla="*/ 0 w 7467600"/>
              <a:gd name="connsiteY689" fmla="*/ 2914286 h 6858000"/>
              <a:gd name="connsiteX690" fmla="*/ 36383 w 7467600"/>
              <a:gd name="connsiteY690" fmla="*/ 2901128 h 6858000"/>
              <a:gd name="connsiteX691" fmla="*/ 156329 w 7467600"/>
              <a:gd name="connsiteY691" fmla="*/ 2840533 h 6858000"/>
              <a:gd name="connsiteX692" fmla="*/ 358355 w 7467600"/>
              <a:gd name="connsiteY692" fmla="*/ 2620471 h 6858000"/>
              <a:gd name="connsiteX693" fmla="*/ 510577 w 7467600"/>
              <a:gd name="connsiteY693" fmla="*/ 2501244 h 6858000"/>
              <a:gd name="connsiteX694" fmla="*/ 211967 w 7467600"/>
              <a:gd name="connsiteY694" fmla="*/ 2479171 h 6858000"/>
              <a:gd name="connsiteX695" fmla="*/ 0 w 7467600"/>
              <a:gd name="connsiteY695" fmla="*/ 2476398 h 6858000"/>
              <a:gd name="connsiteX696" fmla="*/ 0 w 7467600"/>
              <a:gd name="connsiteY696" fmla="*/ 2389189 h 6858000"/>
              <a:gd name="connsiteX697" fmla="*/ 103062 w 7467600"/>
              <a:gd name="connsiteY697" fmla="*/ 2389518 h 6858000"/>
              <a:gd name="connsiteX698" fmla="*/ 510734 w 7467600"/>
              <a:gd name="connsiteY698" fmla="*/ 2416201 h 6858000"/>
              <a:gd name="connsiteX699" fmla="*/ 279257 w 7467600"/>
              <a:gd name="connsiteY699" fmla="*/ 2092102 h 6858000"/>
              <a:gd name="connsiteX700" fmla="*/ 65265 w 7467600"/>
              <a:gd name="connsiteY700" fmla="*/ 2006049 h 6858000"/>
              <a:gd name="connsiteX701" fmla="*/ 0 w 7467600"/>
              <a:gd name="connsiteY701" fmla="*/ 1982532 h 6858000"/>
              <a:gd name="connsiteX702" fmla="*/ 0 w 7467600"/>
              <a:gd name="connsiteY702" fmla="*/ 1912789 h 6858000"/>
              <a:gd name="connsiteX703" fmla="*/ 97460 w 7467600"/>
              <a:gd name="connsiteY703" fmla="*/ 1953725 h 6858000"/>
              <a:gd name="connsiteX704" fmla="*/ 221272 w 7467600"/>
              <a:gd name="connsiteY704" fmla="*/ 1980766 h 6858000"/>
              <a:gd name="connsiteX705" fmla="*/ 116765 w 7467600"/>
              <a:gd name="connsiteY705" fmla="*/ 1911033 h 6858000"/>
              <a:gd name="connsiteX706" fmla="*/ 16405 w 7467600"/>
              <a:gd name="connsiteY706" fmla="*/ 1803412 h 6858000"/>
              <a:gd name="connsiteX707" fmla="*/ 0 w 7467600"/>
              <a:gd name="connsiteY707" fmla="*/ 1784777 h 6858000"/>
              <a:gd name="connsiteX708" fmla="*/ 0 w 7467600"/>
              <a:gd name="connsiteY708" fmla="*/ 1740082 h 6858000"/>
              <a:gd name="connsiteX709" fmla="*/ 39394 w 7467600"/>
              <a:gd name="connsiteY709" fmla="*/ 1784856 h 6858000"/>
              <a:gd name="connsiteX710" fmla="*/ 135813 w 7467600"/>
              <a:gd name="connsiteY710" fmla="*/ 1888838 h 6858000"/>
              <a:gd name="connsiteX711" fmla="*/ 242575 w 7467600"/>
              <a:gd name="connsiteY711" fmla="*/ 1958841 h 6858000"/>
              <a:gd name="connsiteX712" fmla="*/ 82197 w 7467600"/>
              <a:gd name="connsiteY712" fmla="*/ 1754826 h 6858000"/>
              <a:gd name="connsiteX713" fmla="*/ 0 w 7467600"/>
              <a:gd name="connsiteY713" fmla="*/ 1679650 h 6858000"/>
              <a:gd name="connsiteX714" fmla="*/ 0 w 7467600"/>
              <a:gd name="connsiteY714" fmla="*/ 1602463 h 6858000"/>
              <a:gd name="connsiteX715" fmla="*/ 84689 w 7467600"/>
              <a:gd name="connsiteY715" fmla="*/ 1677442 h 6858000"/>
              <a:gd name="connsiteX716" fmla="*/ 298437 w 7467600"/>
              <a:gd name="connsiteY716" fmla="*/ 1968019 h 6858000"/>
              <a:gd name="connsiteX717" fmla="*/ 227269 w 7467600"/>
              <a:gd name="connsiteY717" fmla="*/ 1114064 h 6858000"/>
              <a:gd name="connsiteX718" fmla="*/ 248003 w 7467600"/>
              <a:gd name="connsiteY718" fmla="*/ 1089613 h 6858000"/>
              <a:gd name="connsiteX719" fmla="*/ 427020 w 7467600"/>
              <a:gd name="connsiteY719" fmla="*/ 1619803 h 6858000"/>
              <a:gd name="connsiteX720" fmla="*/ 340345 w 7467600"/>
              <a:gd name="connsiteY720" fmla="*/ 2027739 h 6858000"/>
              <a:gd name="connsiteX721" fmla="*/ 360865 w 7467600"/>
              <a:gd name="connsiteY721" fmla="*/ 2044827 h 6858000"/>
              <a:gd name="connsiteX722" fmla="*/ 560414 w 7467600"/>
              <a:gd name="connsiteY722" fmla="*/ 2421457 h 6858000"/>
              <a:gd name="connsiteX723" fmla="*/ 1359703 w 7467600"/>
              <a:gd name="connsiteY723" fmla="*/ 2578554 h 6858000"/>
              <a:gd name="connsiteX724" fmla="*/ 1359422 w 7467600"/>
              <a:gd name="connsiteY724" fmla="*/ 2577994 h 6858000"/>
              <a:gd name="connsiteX725" fmla="*/ 828701 w 7467600"/>
              <a:gd name="connsiteY725" fmla="*/ 1839520 h 6858000"/>
              <a:gd name="connsiteX726" fmla="*/ 494427 w 7467600"/>
              <a:gd name="connsiteY726" fmla="*/ 1092333 h 6858000"/>
              <a:gd name="connsiteX727" fmla="*/ 506322 w 7467600"/>
              <a:gd name="connsiteY727" fmla="*/ 1020997 h 6858000"/>
              <a:gd name="connsiteX728" fmla="*/ 4570198 w 7467600"/>
              <a:gd name="connsiteY728" fmla="*/ 978081 h 6858000"/>
              <a:gd name="connsiteX729" fmla="*/ 4523691 w 7467600"/>
              <a:gd name="connsiteY729" fmla="*/ 1127776 h 6858000"/>
              <a:gd name="connsiteX730" fmla="*/ 4509875 w 7467600"/>
              <a:gd name="connsiteY730" fmla="*/ 1167552 h 6858000"/>
              <a:gd name="connsiteX731" fmla="*/ 4478168 w 7467600"/>
              <a:gd name="connsiteY731" fmla="*/ 1260735 h 6858000"/>
              <a:gd name="connsiteX732" fmla="*/ 4409309 w 7467600"/>
              <a:gd name="connsiteY732" fmla="*/ 1666996 h 6858000"/>
              <a:gd name="connsiteX733" fmla="*/ 4370031 w 7467600"/>
              <a:gd name="connsiteY733" fmla="*/ 1955666 h 6858000"/>
              <a:gd name="connsiteX734" fmla="*/ 4570198 w 7467600"/>
              <a:gd name="connsiteY734" fmla="*/ 978081 h 6858000"/>
              <a:gd name="connsiteX735" fmla="*/ 4557898 w 7467600"/>
              <a:gd name="connsiteY735" fmla="*/ 900011 h 6858000"/>
              <a:gd name="connsiteX736" fmla="*/ 4344840 w 7467600"/>
              <a:gd name="connsiteY736" fmla="*/ 1922038 h 6858000"/>
              <a:gd name="connsiteX737" fmla="*/ 4378710 w 7467600"/>
              <a:gd name="connsiteY737" fmla="*/ 1665516 h 6858000"/>
              <a:gd name="connsiteX738" fmla="*/ 4448798 w 7467600"/>
              <a:gd name="connsiteY738" fmla="*/ 1253024 h 6858000"/>
              <a:gd name="connsiteX739" fmla="*/ 4480315 w 7467600"/>
              <a:gd name="connsiteY739" fmla="*/ 1158454 h 6858000"/>
              <a:gd name="connsiteX740" fmla="*/ 4494133 w 7467600"/>
              <a:gd name="connsiteY740" fmla="*/ 1118676 h 6858000"/>
              <a:gd name="connsiteX741" fmla="*/ 4557898 w 7467600"/>
              <a:gd name="connsiteY741" fmla="*/ 900011 h 6858000"/>
              <a:gd name="connsiteX742" fmla="*/ 5870151 w 7467600"/>
              <a:gd name="connsiteY742" fmla="*/ 898890 h 6858000"/>
              <a:gd name="connsiteX743" fmla="*/ 5861335 w 7467600"/>
              <a:gd name="connsiteY743" fmla="*/ 899177 h 6858000"/>
              <a:gd name="connsiteX744" fmla="*/ 5843702 w 7467600"/>
              <a:gd name="connsiteY744" fmla="*/ 899748 h 6858000"/>
              <a:gd name="connsiteX745" fmla="*/ 5651107 w 7467600"/>
              <a:gd name="connsiteY745" fmla="*/ 920306 h 6858000"/>
              <a:gd name="connsiteX746" fmla="*/ 5459407 w 7467600"/>
              <a:gd name="connsiteY746" fmla="*/ 940975 h 6858000"/>
              <a:gd name="connsiteX747" fmla="*/ 5374846 w 7467600"/>
              <a:gd name="connsiteY747" fmla="*/ 941988 h 6858000"/>
              <a:gd name="connsiteX748" fmla="*/ 5256105 w 7467600"/>
              <a:gd name="connsiteY748" fmla="*/ 945632 h 6858000"/>
              <a:gd name="connsiteX749" fmla="*/ 5107071 w 7467600"/>
              <a:gd name="connsiteY749" fmla="*/ 969720 h 6858000"/>
              <a:gd name="connsiteX750" fmla="*/ 4998681 w 7467600"/>
              <a:gd name="connsiteY750" fmla="*/ 988771 h 6858000"/>
              <a:gd name="connsiteX751" fmla="*/ 5870151 w 7467600"/>
              <a:gd name="connsiteY751" fmla="*/ 898890 h 6858000"/>
              <a:gd name="connsiteX752" fmla="*/ 5504425 w 7467600"/>
              <a:gd name="connsiteY752" fmla="*/ 848067 h 6858000"/>
              <a:gd name="connsiteX753" fmla="*/ 4968849 w 7467600"/>
              <a:gd name="connsiteY753" fmla="*/ 962318 h 6858000"/>
              <a:gd name="connsiteX754" fmla="*/ 5104039 w 7467600"/>
              <a:gd name="connsiteY754" fmla="*/ 940634 h 6858000"/>
              <a:gd name="connsiteX755" fmla="*/ 5256311 w 7467600"/>
              <a:gd name="connsiteY755" fmla="*/ 916490 h 6858000"/>
              <a:gd name="connsiteX756" fmla="*/ 5377381 w 7467600"/>
              <a:gd name="connsiteY756" fmla="*/ 912671 h 6858000"/>
              <a:gd name="connsiteX757" fmla="*/ 5460148 w 7467600"/>
              <a:gd name="connsiteY757" fmla="*/ 911442 h 6858000"/>
              <a:gd name="connsiteX758" fmla="*/ 5648971 w 7467600"/>
              <a:gd name="connsiteY758" fmla="*/ 891331 h 6858000"/>
              <a:gd name="connsiteX759" fmla="*/ 5844807 w 7467600"/>
              <a:gd name="connsiteY759" fmla="*/ 870718 h 6858000"/>
              <a:gd name="connsiteX760" fmla="*/ 5862975 w 7467600"/>
              <a:gd name="connsiteY760" fmla="*/ 869756 h 6858000"/>
              <a:gd name="connsiteX761" fmla="*/ 5920887 w 7467600"/>
              <a:gd name="connsiteY761" fmla="*/ 865929 h 6858000"/>
              <a:gd name="connsiteX762" fmla="*/ 5504425 w 7467600"/>
              <a:gd name="connsiteY762" fmla="*/ 848067 h 6858000"/>
              <a:gd name="connsiteX763" fmla="*/ 3607114 w 7467600"/>
              <a:gd name="connsiteY763" fmla="*/ 467441 h 6858000"/>
              <a:gd name="connsiteX764" fmla="*/ 3296242 w 7467600"/>
              <a:gd name="connsiteY764" fmla="*/ 807991 h 6858000"/>
              <a:gd name="connsiteX765" fmla="*/ 3174674 w 7467600"/>
              <a:gd name="connsiteY765" fmla="*/ 919759 h 6858000"/>
              <a:gd name="connsiteX766" fmla="*/ 3042978 w 7467600"/>
              <a:gd name="connsiteY766" fmla="*/ 1054894 h 6858000"/>
              <a:gd name="connsiteX767" fmla="*/ 2968914 w 7467600"/>
              <a:gd name="connsiteY767" fmla="*/ 1133756 h 6858000"/>
              <a:gd name="connsiteX768" fmla="*/ 3103823 w 7467600"/>
              <a:gd name="connsiteY768" fmla="*/ 1026814 h 6858000"/>
              <a:gd name="connsiteX769" fmla="*/ 3607114 w 7467600"/>
              <a:gd name="connsiteY769" fmla="*/ 467441 h 6858000"/>
              <a:gd name="connsiteX770" fmla="*/ 3744487 w 7467600"/>
              <a:gd name="connsiteY770" fmla="*/ 383136 h 6858000"/>
              <a:gd name="connsiteX771" fmla="*/ 3970213 w 7467600"/>
              <a:gd name="connsiteY771" fmla="*/ 995559 h 6858000"/>
              <a:gd name="connsiteX772" fmla="*/ 3744487 w 7467600"/>
              <a:gd name="connsiteY772" fmla="*/ 383136 h 6858000"/>
              <a:gd name="connsiteX773" fmla="*/ 3624562 w 7467600"/>
              <a:gd name="connsiteY773" fmla="*/ 367041 h 6858000"/>
              <a:gd name="connsiteX774" fmla="*/ 3489712 w 7467600"/>
              <a:gd name="connsiteY774" fmla="*/ 485386 h 6858000"/>
              <a:gd name="connsiteX775" fmla="*/ 3182994 w 7467600"/>
              <a:gd name="connsiteY775" fmla="*/ 828265 h 6858000"/>
              <a:gd name="connsiteX776" fmla="*/ 2892114 w 7467600"/>
              <a:gd name="connsiteY776" fmla="*/ 1172635 h 6858000"/>
              <a:gd name="connsiteX777" fmla="*/ 3021459 w 7467600"/>
              <a:gd name="connsiteY777" fmla="*/ 1035385 h 6858000"/>
              <a:gd name="connsiteX778" fmla="*/ 3153873 w 7467600"/>
              <a:gd name="connsiteY778" fmla="*/ 898971 h 6858000"/>
              <a:gd name="connsiteX779" fmla="*/ 3276511 w 7467600"/>
              <a:gd name="connsiteY779" fmla="*/ 786423 h 6858000"/>
              <a:gd name="connsiteX780" fmla="*/ 3584154 w 7467600"/>
              <a:gd name="connsiteY780" fmla="*/ 448218 h 6858000"/>
              <a:gd name="connsiteX781" fmla="*/ 3624562 w 7467600"/>
              <a:gd name="connsiteY781" fmla="*/ 367041 h 6858000"/>
              <a:gd name="connsiteX782" fmla="*/ 3766672 w 7467600"/>
              <a:gd name="connsiteY782" fmla="*/ 359429 h 6858000"/>
              <a:gd name="connsiteX783" fmla="*/ 3996338 w 7467600"/>
              <a:gd name="connsiteY783" fmla="*/ 968237 h 6858000"/>
              <a:gd name="connsiteX784" fmla="*/ 3766672 w 7467600"/>
              <a:gd name="connsiteY784" fmla="*/ 359429 h 6858000"/>
              <a:gd name="connsiteX785" fmla="*/ 5805386 w 7467600"/>
              <a:gd name="connsiteY785" fmla="*/ 239240 h 6858000"/>
              <a:gd name="connsiteX786" fmla="*/ 5736947 w 7467600"/>
              <a:gd name="connsiteY786" fmla="*/ 261367 h 6858000"/>
              <a:gd name="connsiteX787" fmla="*/ 5427012 w 7467600"/>
              <a:gd name="connsiteY787" fmla="*/ 311272 h 6858000"/>
              <a:gd name="connsiteX788" fmla="*/ 5147818 w 7467600"/>
              <a:gd name="connsiteY788" fmla="*/ 322112 h 6858000"/>
              <a:gd name="connsiteX789" fmla="*/ 5060854 w 7467600"/>
              <a:gd name="connsiteY789" fmla="*/ 311882 h 6858000"/>
              <a:gd name="connsiteX790" fmla="*/ 4945989 w 7467600"/>
              <a:gd name="connsiteY790" fmla="*/ 300516 h 6858000"/>
              <a:gd name="connsiteX791" fmla="*/ 5410479 w 7467600"/>
              <a:gd name="connsiteY791" fmla="*/ 348434 h 6858000"/>
              <a:gd name="connsiteX792" fmla="*/ 5805386 w 7467600"/>
              <a:gd name="connsiteY792" fmla="*/ 239240 h 6858000"/>
              <a:gd name="connsiteX793" fmla="*/ 5905192 w 7467600"/>
              <a:gd name="connsiteY793" fmla="*/ 163079 h 6858000"/>
              <a:gd name="connsiteX794" fmla="*/ 5865655 w 7467600"/>
              <a:gd name="connsiteY794" fmla="*/ 171901 h 6858000"/>
              <a:gd name="connsiteX795" fmla="*/ 5259740 w 7467600"/>
              <a:gd name="connsiteY795" fmla="*/ 257013 h 6858000"/>
              <a:gd name="connsiteX796" fmla="*/ 5208466 w 7467600"/>
              <a:gd name="connsiteY796" fmla="*/ 257550 h 6858000"/>
              <a:gd name="connsiteX797" fmla="*/ 4980204 w 7467600"/>
              <a:gd name="connsiteY797" fmla="*/ 271903 h 6858000"/>
              <a:gd name="connsiteX798" fmla="*/ 5068068 w 7467600"/>
              <a:gd name="connsiteY798" fmla="*/ 282244 h 6858000"/>
              <a:gd name="connsiteX799" fmla="*/ 5153231 w 7467600"/>
              <a:gd name="connsiteY799" fmla="*/ 292240 h 6858000"/>
              <a:gd name="connsiteX800" fmla="*/ 5426491 w 7467600"/>
              <a:gd name="connsiteY800" fmla="*/ 281128 h 6858000"/>
              <a:gd name="connsiteX801" fmla="*/ 5731212 w 7467600"/>
              <a:gd name="connsiteY801" fmla="*/ 231951 h 6858000"/>
              <a:gd name="connsiteX802" fmla="*/ 5905192 w 7467600"/>
              <a:gd name="connsiteY802" fmla="*/ 163079 h 6858000"/>
              <a:gd name="connsiteX803" fmla="*/ 5944437 w 7467600"/>
              <a:gd name="connsiteY803" fmla="*/ 113829 h 6858000"/>
              <a:gd name="connsiteX804" fmla="*/ 5825032 w 7467600"/>
              <a:gd name="connsiteY804" fmla="*/ 146405 h 6858000"/>
              <a:gd name="connsiteX805" fmla="*/ 4955599 w 7467600"/>
              <a:gd name="connsiteY805" fmla="*/ 247008 h 6858000"/>
              <a:gd name="connsiteX806" fmla="*/ 5210104 w 7467600"/>
              <a:gd name="connsiteY806" fmla="*/ 228123 h 6858000"/>
              <a:gd name="connsiteX807" fmla="*/ 5261015 w 7467600"/>
              <a:gd name="connsiteY807" fmla="*/ 227087 h 6858000"/>
              <a:gd name="connsiteX808" fmla="*/ 5861181 w 7467600"/>
              <a:gd name="connsiteY808" fmla="*/ 143093 h 6858000"/>
              <a:gd name="connsiteX809" fmla="*/ 5961252 w 7467600"/>
              <a:gd name="connsiteY809" fmla="*/ 114820 h 6858000"/>
              <a:gd name="connsiteX810" fmla="*/ 5944437 w 7467600"/>
              <a:gd name="connsiteY810" fmla="*/ 113829 h 6858000"/>
              <a:gd name="connsiteX811" fmla="*/ 3882765 w 7467600"/>
              <a:gd name="connsiteY811" fmla="*/ 0 h 6858000"/>
              <a:gd name="connsiteX812" fmla="*/ 3995099 w 7467600"/>
              <a:gd name="connsiteY812" fmla="*/ 0 h 6858000"/>
              <a:gd name="connsiteX813" fmla="*/ 4163818 w 7467600"/>
              <a:gd name="connsiteY813" fmla="*/ 234104 h 6858000"/>
              <a:gd name="connsiteX814" fmla="*/ 4172099 w 7467600"/>
              <a:gd name="connsiteY814" fmla="*/ 234207 h 6858000"/>
              <a:gd name="connsiteX815" fmla="*/ 4784282 w 7467600"/>
              <a:gd name="connsiteY815" fmla="*/ 276561 h 6858000"/>
              <a:gd name="connsiteX816" fmla="*/ 4801687 w 7467600"/>
              <a:gd name="connsiteY816" fmla="*/ 267764 h 6858000"/>
              <a:gd name="connsiteX817" fmla="*/ 6082788 w 7467600"/>
              <a:gd name="connsiteY817" fmla="*/ 64119 h 6858000"/>
              <a:gd name="connsiteX818" fmla="*/ 6099442 w 7467600"/>
              <a:gd name="connsiteY818" fmla="*/ 82568 h 6858000"/>
              <a:gd name="connsiteX819" fmla="*/ 4804137 w 7467600"/>
              <a:gd name="connsiteY819" fmla="*/ 320931 h 6858000"/>
              <a:gd name="connsiteX820" fmla="*/ 4227047 w 7467600"/>
              <a:gd name="connsiteY820" fmla="*/ 313415 h 6858000"/>
              <a:gd name="connsiteX821" fmla="*/ 4346041 w 7467600"/>
              <a:gd name="connsiteY821" fmla="*/ 456086 h 6858000"/>
              <a:gd name="connsiteX822" fmla="*/ 4870967 w 7467600"/>
              <a:gd name="connsiteY822" fmla="*/ 963061 h 6858000"/>
              <a:gd name="connsiteX823" fmla="*/ 4889647 w 7467600"/>
              <a:gd name="connsiteY823" fmla="*/ 957147 h 6858000"/>
              <a:gd name="connsiteX824" fmla="*/ 5422504 w 7467600"/>
              <a:gd name="connsiteY824" fmla="*/ 805191 h 6858000"/>
              <a:gd name="connsiteX825" fmla="*/ 6087656 w 7467600"/>
              <a:gd name="connsiteY825" fmla="*/ 826703 h 6858000"/>
              <a:gd name="connsiteX826" fmla="*/ 6058717 w 7467600"/>
              <a:gd name="connsiteY826" fmla="*/ 865992 h 6858000"/>
              <a:gd name="connsiteX827" fmla="*/ 4974153 w 7467600"/>
              <a:gd name="connsiteY827" fmla="*/ 1045456 h 6858000"/>
              <a:gd name="connsiteX828" fmla="*/ 5627835 w 7467600"/>
              <a:gd name="connsiteY828" fmla="*/ 1472077 h 6858000"/>
              <a:gd name="connsiteX829" fmla="*/ 5629817 w 7467600"/>
              <a:gd name="connsiteY829" fmla="*/ 1471412 h 6858000"/>
              <a:gd name="connsiteX830" fmla="*/ 5634124 w 7467600"/>
              <a:gd name="connsiteY830" fmla="*/ 1470572 h 6858000"/>
              <a:gd name="connsiteX831" fmla="*/ 5755832 w 7467600"/>
              <a:gd name="connsiteY831" fmla="*/ 1383886 h 6858000"/>
              <a:gd name="connsiteX832" fmla="*/ 6014186 w 7467600"/>
              <a:gd name="connsiteY832" fmla="*/ 1279799 h 6858000"/>
              <a:gd name="connsiteX833" fmla="*/ 6901619 w 7467600"/>
              <a:gd name="connsiteY833" fmla="*/ 1047874 h 6858000"/>
              <a:gd name="connsiteX834" fmla="*/ 6931566 w 7467600"/>
              <a:gd name="connsiteY834" fmla="*/ 1062034 h 6858000"/>
              <a:gd name="connsiteX835" fmla="*/ 5790982 w 7467600"/>
              <a:gd name="connsiteY835" fmla="*/ 1561380 h 6858000"/>
              <a:gd name="connsiteX836" fmla="*/ 6188971 w 7467600"/>
              <a:gd name="connsiteY836" fmla="*/ 1755168 h 6858000"/>
              <a:gd name="connsiteX837" fmla="*/ 6202446 w 7467600"/>
              <a:gd name="connsiteY837" fmla="*/ 1752268 h 6858000"/>
              <a:gd name="connsiteX838" fmla="*/ 7179560 w 7467600"/>
              <a:gd name="connsiteY838" fmla="*/ 1467551 h 6858000"/>
              <a:gd name="connsiteX839" fmla="*/ 7158730 w 7467600"/>
              <a:gd name="connsiteY839" fmla="*/ 1507835 h 6858000"/>
              <a:gd name="connsiteX840" fmla="*/ 6326959 w 7467600"/>
              <a:gd name="connsiteY840" fmla="*/ 1817686 h 6858000"/>
              <a:gd name="connsiteX841" fmla="*/ 6537433 w 7467600"/>
              <a:gd name="connsiteY841" fmla="*/ 1907790 h 6858000"/>
              <a:gd name="connsiteX842" fmla="*/ 6550221 w 7467600"/>
              <a:gd name="connsiteY842" fmla="*/ 1910729 h 6858000"/>
              <a:gd name="connsiteX843" fmla="*/ 6964438 w 7467600"/>
              <a:gd name="connsiteY843" fmla="*/ 2209505 h 6858000"/>
              <a:gd name="connsiteX844" fmla="*/ 7367862 w 7467600"/>
              <a:gd name="connsiteY844" fmla="*/ 2806833 h 6858000"/>
              <a:gd name="connsiteX845" fmla="*/ 7364329 w 7467600"/>
              <a:gd name="connsiteY845" fmla="*/ 2826907 h 6858000"/>
              <a:gd name="connsiteX846" fmla="*/ 7290545 w 7467600"/>
              <a:gd name="connsiteY846" fmla="*/ 2850663 h 6858000"/>
              <a:gd name="connsiteX847" fmla="*/ 6472036 w 7467600"/>
              <a:gd name="connsiteY847" fmla="*/ 1959003 h 6858000"/>
              <a:gd name="connsiteX848" fmla="*/ 5792897 w 7467600"/>
              <a:gd name="connsiteY848" fmla="*/ 1647747 h 6858000"/>
              <a:gd name="connsiteX849" fmla="*/ 5842751 w 7467600"/>
              <a:gd name="connsiteY849" fmla="*/ 1816112 h 6858000"/>
              <a:gd name="connsiteX850" fmla="*/ 5847424 w 7467600"/>
              <a:gd name="connsiteY850" fmla="*/ 1815776 h 6858000"/>
              <a:gd name="connsiteX851" fmla="*/ 6399821 w 7467600"/>
              <a:gd name="connsiteY851" fmla="*/ 2344799 h 6858000"/>
              <a:gd name="connsiteX852" fmla="*/ 6323232 w 7467600"/>
              <a:gd name="connsiteY852" fmla="*/ 2389634 h 6858000"/>
              <a:gd name="connsiteX853" fmla="*/ 5942958 w 7467600"/>
              <a:gd name="connsiteY853" fmla="*/ 2077708 h 6858000"/>
              <a:gd name="connsiteX854" fmla="*/ 5921559 w 7467600"/>
              <a:gd name="connsiteY854" fmla="*/ 2378596 h 6858000"/>
              <a:gd name="connsiteX855" fmla="*/ 5817651 w 7467600"/>
              <a:gd name="connsiteY855" fmla="*/ 3023919 h 6858000"/>
              <a:gd name="connsiteX856" fmla="*/ 5729634 w 7467600"/>
              <a:gd name="connsiteY856" fmla="*/ 3051849 h 6858000"/>
              <a:gd name="connsiteX857" fmla="*/ 5611018 w 7467600"/>
              <a:gd name="connsiteY857" fmla="*/ 2316769 h 6858000"/>
              <a:gd name="connsiteX858" fmla="*/ 5687608 w 7467600"/>
              <a:gd name="connsiteY858" fmla="*/ 2039972 h 6858000"/>
              <a:gd name="connsiteX859" fmla="*/ 5657554 w 7467600"/>
              <a:gd name="connsiteY859" fmla="*/ 1576445 h 6858000"/>
              <a:gd name="connsiteX860" fmla="*/ 5150475 w 7467600"/>
              <a:gd name="connsiteY860" fmla="*/ 1274012 h 6858000"/>
              <a:gd name="connsiteX861" fmla="*/ 5349142 w 7467600"/>
              <a:gd name="connsiteY861" fmla="*/ 2204405 h 6858000"/>
              <a:gd name="connsiteX862" fmla="*/ 5262214 w 7467600"/>
              <a:gd name="connsiteY862" fmla="*/ 2233836 h 6858000"/>
              <a:gd name="connsiteX863" fmla="*/ 4981539 w 7467600"/>
              <a:gd name="connsiteY863" fmla="*/ 1542201 h 6858000"/>
              <a:gd name="connsiteX864" fmla="*/ 4958461 w 7467600"/>
              <a:gd name="connsiteY864" fmla="*/ 1136957 h 6858000"/>
              <a:gd name="connsiteX865" fmla="*/ 4655015 w 7467600"/>
              <a:gd name="connsiteY865" fmla="*/ 891426 h 6858000"/>
              <a:gd name="connsiteX866" fmla="*/ 4348002 w 7467600"/>
              <a:gd name="connsiteY866" fmla="*/ 2205895 h 6858000"/>
              <a:gd name="connsiteX867" fmla="*/ 4262250 w 7467600"/>
              <a:gd name="connsiteY867" fmla="*/ 2219972 h 6858000"/>
              <a:gd name="connsiteX868" fmla="*/ 4550611 w 7467600"/>
              <a:gd name="connsiteY868" fmla="*/ 817540 h 6858000"/>
              <a:gd name="connsiteX869" fmla="*/ 4564418 w 7467600"/>
              <a:gd name="connsiteY869" fmla="*/ 808293 h 6858000"/>
              <a:gd name="connsiteX870" fmla="*/ 4266388 w 7467600"/>
              <a:gd name="connsiteY870" fmla="*/ 500083 h 6858000"/>
              <a:gd name="connsiteX871" fmla="*/ 4032842 w 7467600"/>
              <a:gd name="connsiteY871" fmla="*/ 211809 h 6858000"/>
              <a:gd name="connsiteX872" fmla="*/ 3882765 w 7467600"/>
              <a:gd name="connsiteY872" fmla="*/ 0 h 6858000"/>
              <a:gd name="connsiteX873" fmla="*/ 3721337 w 7467600"/>
              <a:gd name="connsiteY873" fmla="*/ 0 h 6858000"/>
              <a:gd name="connsiteX874" fmla="*/ 3797544 w 7467600"/>
              <a:gd name="connsiteY874" fmla="*/ 0 h 6858000"/>
              <a:gd name="connsiteX875" fmla="*/ 3775734 w 7467600"/>
              <a:gd name="connsiteY875" fmla="*/ 95131 h 6858000"/>
              <a:gd name="connsiteX876" fmla="*/ 3724807 w 7467600"/>
              <a:gd name="connsiteY876" fmla="*/ 272257 h 6858000"/>
              <a:gd name="connsiteX877" fmla="*/ 3726844 w 7467600"/>
              <a:gd name="connsiteY877" fmla="*/ 282988 h 6858000"/>
              <a:gd name="connsiteX878" fmla="*/ 3742664 w 7467600"/>
              <a:gd name="connsiteY878" fmla="*/ 279918 h 6858000"/>
              <a:gd name="connsiteX879" fmla="*/ 4103910 w 7467600"/>
              <a:gd name="connsiteY879" fmla="*/ 1161917 h 6858000"/>
              <a:gd name="connsiteX880" fmla="*/ 4020269 w 7467600"/>
              <a:gd name="connsiteY880" fmla="*/ 1200406 h 6858000"/>
              <a:gd name="connsiteX881" fmla="*/ 3674882 w 7467600"/>
              <a:gd name="connsiteY881" fmla="*/ 488524 h 6858000"/>
              <a:gd name="connsiteX882" fmla="*/ 3132682 w 7467600"/>
              <a:gd name="connsiteY882" fmla="*/ 1072284 h 6858000"/>
              <a:gd name="connsiteX883" fmla="*/ 2716346 w 7467600"/>
              <a:gd name="connsiteY883" fmla="*/ 1276376 h 6858000"/>
              <a:gd name="connsiteX884" fmla="*/ 2716772 w 7467600"/>
              <a:gd name="connsiteY884" fmla="*/ 1255462 h 6858000"/>
              <a:gd name="connsiteX885" fmla="*/ 3471096 w 7467600"/>
              <a:gd name="connsiteY885" fmla="*/ 437072 h 6858000"/>
              <a:gd name="connsiteX886" fmla="*/ 3639057 w 7467600"/>
              <a:gd name="connsiteY886" fmla="*/ 286334 h 6858000"/>
              <a:gd name="connsiteX887" fmla="*/ 3640309 w 7467600"/>
              <a:gd name="connsiteY887" fmla="*/ 284664 h 6858000"/>
              <a:gd name="connsiteX888" fmla="*/ 3646022 w 7467600"/>
              <a:gd name="connsiteY888" fmla="*/ 276711 h 6858000"/>
              <a:gd name="connsiteX889" fmla="*/ 3707943 w 7467600"/>
              <a:gd name="connsiteY889" fmla="*/ 65958 h 6858000"/>
              <a:gd name="connsiteX890" fmla="*/ 3721337 w 7467600"/>
              <a:gd name="connsiteY890" fmla="*/ 0 h 6858000"/>
              <a:gd name="connsiteX891" fmla="*/ 2867960 w 7467600"/>
              <a:gd name="connsiteY891" fmla="*/ 0 h 6858000"/>
              <a:gd name="connsiteX892" fmla="*/ 2926351 w 7467600"/>
              <a:gd name="connsiteY892" fmla="*/ 0 h 6858000"/>
              <a:gd name="connsiteX893" fmla="*/ 2902823 w 7467600"/>
              <a:gd name="connsiteY893" fmla="*/ 262929 h 6858000"/>
              <a:gd name="connsiteX894" fmla="*/ 2940663 w 7467600"/>
              <a:gd name="connsiteY894" fmla="*/ 140884 h 6858000"/>
              <a:gd name="connsiteX895" fmla="*/ 2947039 w 7467600"/>
              <a:gd name="connsiteY895" fmla="*/ 122524 h 6858000"/>
              <a:gd name="connsiteX896" fmla="*/ 2984316 w 7467600"/>
              <a:gd name="connsiteY896" fmla="*/ 0 h 6858000"/>
              <a:gd name="connsiteX897" fmla="*/ 3016114 w 7467600"/>
              <a:gd name="connsiteY897" fmla="*/ 0 h 6858000"/>
              <a:gd name="connsiteX898" fmla="*/ 2979949 w 7467600"/>
              <a:gd name="connsiteY898" fmla="*/ 119274 h 6858000"/>
              <a:gd name="connsiteX899" fmla="*/ 3023879 w 7467600"/>
              <a:gd name="connsiteY899" fmla="*/ 0 h 6858000"/>
              <a:gd name="connsiteX900" fmla="*/ 3105400 w 7467600"/>
              <a:gd name="connsiteY900" fmla="*/ 0 h 6858000"/>
              <a:gd name="connsiteX901" fmla="*/ 3094669 w 7467600"/>
              <a:gd name="connsiteY901" fmla="*/ 30308 h 6858000"/>
              <a:gd name="connsiteX902" fmla="*/ 2901945 w 7467600"/>
              <a:gd name="connsiteY902" fmla="*/ 466538 h 6858000"/>
              <a:gd name="connsiteX903" fmla="*/ 2815209 w 7467600"/>
              <a:gd name="connsiteY903" fmla="*/ 497361 h 6858000"/>
              <a:gd name="connsiteX904" fmla="*/ 2844845 w 7467600"/>
              <a:gd name="connsiteY904" fmla="*/ 127638 h 6858000"/>
              <a:gd name="connsiteX905" fmla="*/ 2867960 w 7467600"/>
              <a:gd name="connsiteY905" fmla="*/ 0 h 6858000"/>
              <a:gd name="connsiteX906" fmla="*/ 1057230 w 7467600"/>
              <a:gd name="connsiteY906" fmla="*/ 0 h 6858000"/>
              <a:gd name="connsiteX907" fmla="*/ 1111003 w 7467600"/>
              <a:gd name="connsiteY907" fmla="*/ 0 h 6858000"/>
              <a:gd name="connsiteX908" fmla="*/ 1125553 w 7467600"/>
              <a:gd name="connsiteY908" fmla="*/ 52588 h 6858000"/>
              <a:gd name="connsiteX909" fmla="*/ 1304276 w 7467600"/>
              <a:gd name="connsiteY909" fmla="*/ 476275 h 6858000"/>
              <a:gd name="connsiteX910" fmla="*/ 1492066 w 7467600"/>
              <a:gd name="connsiteY910" fmla="*/ 886333 h 6858000"/>
              <a:gd name="connsiteX911" fmla="*/ 1423698 w 7467600"/>
              <a:gd name="connsiteY911" fmla="*/ 710817 h 6858000"/>
              <a:gd name="connsiteX912" fmla="*/ 1357609 w 7467600"/>
              <a:gd name="connsiteY912" fmla="*/ 532892 h 6858000"/>
              <a:gd name="connsiteX913" fmla="*/ 1309550 w 7467600"/>
              <a:gd name="connsiteY913" fmla="*/ 374031 h 6858000"/>
              <a:gd name="connsiteX914" fmla="*/ 1193673 w 7467600"/>
              <a:gd name="connsiteY914" fmla="*/ 49533 h 6858000"/>
              <a:gd name="connsiteX915" fmla="*/ 1164391 w 7467600"/>
              <a:gd name="connsiteY915" fmla="*/ 0 h 6858000"/>
              <a:gd name="connsiteX916" fmla="*/ 1200666 w 7467600"/>
              <a:gd name="connsiteY916" fmla="*/ 0 h 6858000"/>
              <a:gd name="connsiteX917" fmla="*/ 1223408 w 7467600"/>
              <a:gd name="connsiteY917" fmla="*/ 38996 h 6858000"/>
              <a:gd name="connsiteX918" fmla="*/ 1339635 w 7467600"/>
              <a:gd name="connsiteY918" fmla="*/ 365517 h 6858000"/>
              <a:gd name="connsiteX919" fmla="*/ 1387469 w 7467600"/>
              <a:gd name="connsiteY919" fmla="*/ 523079 h 6858000"/>
              <a:gd name="connsiteX920" fmla="*/ 1452685 w 7467600"/>
              <a:gd name="connsiteY920" fmla="*/ 699806 h 6858000"/>
              <a:gd name="connsiteX921" fmla="*/ 1492092 w 7467600"/>
              <a:gd name="connsiteY921" fmla="*/ 800424 h 6858000"/>
              <a:gd name="connsiteX922" fmla="*/ 1455302 w 7467600"/>
              <a:gd name="connsiteY922" fmla="*/ 632913 h 6858000"/>
              <a:gd name="connsiteX923" fmla="*/ 1222336 w 7467600"/>
              <a:gd name="connsiteY923" fmla="*/ 9480 h 6858000"/>
              <a:gd name="connsiteX924" fmla="*/ 1214634 w 7467600"/>
              <a:gd name="connsiteY924" fmla="*/ 0 h 6858000"/>
              <a:gd name="connsiteX925" fmla="*/ 1289827 w 7467600"/>
              <a:gd name="connsiteY925" fmla="*/ 0 h 6858000"/>
              <a:gd name="connsiteX926" fmla="*/ 1321076 w 7467600"/>
              <a:gd name="connsiteY926" fmla="*/ 59722 h 6858000"/>
              <a:gd name="connsiteX927" fmla="*/ 1512579 w 7467600"/>
              <a:gd name="connsiteY927" fmla="*/ 626441 h 6858000"/>
              <a:gd name="connsiteX928" fmla="*/ 1506076 w 7467600"/>
              <a:gd name="connsiteY928" fmla="*/ 1089289 h 6858000"/>
              <a:gd name="connsiteX929" fmla="*/ 1486346 w 7467600"/>
              <a:gd name="connsiteY929" fmla="*/ 1079919 h 6858000"/>
              <a:gd name="connsiteX930" fmla="*/ 1070511 w 7467600"/>
              <a:gd name="connsiteY930" fmla="*/ 48609 h 6858000"/>
              <a:gd name="connsiteX931" fmla="*/ 1057230 w 7467600"/>
              <a:gd name="connsiteY931" fmla="*/ 0 h 6858000"/>
              <a:gd name="connsiteX932" fmla="*/ 43151 w 7467600"/>
              <a:gd name="connsiteY932" fmla="*/ 0 h 6858000"/>
              <a:gd name="connsiteX933" fmla="*/ 95283 w 7467600"/>
              <a:gd name="connsiteY933" fmla="*/ 0 h 6858000"/>
              <a:gd name="connsiteX934" fmla="*/ 300708 w 7467600"/>
              <a:gd name="connsiteY934" fmla="*/ 154571 h 6858000"/>
              <a:gd name="connsiteX935" fmla="*/ 530414 w 7467600"/>
              <a:gd name="connsiteY935" fmla="*/ 354673 h 6858000"/>
              <a:gd name="connsiteX936" fmla="*/ 333785 w 7467600"/>
              <a:gd name="connsiteY936" fmla="*/ 161564 h 6858000"/>
              <a:gd name="connsiteX937" fmla="*/ 147005 w 7467600"/>
              <a:gd name="connsiteY937" fmla="*/ 0 h 6858000"/>
              <a:gd name="connsiteX938" fmla="*/ 272509 w 7467600"/>
              <a:gd name="connsiteY938" fmla="*/ 0 h 6858000"/>
              <a:gd name="connsiteX939" fmla="*/ 326276 w 7467600"/>
              <a:gd name="connsiteY939" fmla="*/ 45847 h 6858000"/>
              <a:gd name="connsiteX940" fmla="*/ 823759 w 7467600"/>
              <a:gd name="connsiteY940" fmla="*/ 574145 h 6858000"/>
              <a:gd name="connsiteX941" fmla="*/ 811254 w 7467600"/>
              <a:gd name="connsiteY941" fmla="*/ 665546 h 6858000"/>
              <a:gd name="connsiteX942" fmla="*/ 154042 w 7467600"/>
              <a:gd name="connsiteY942" fmla="*/ 261522 h 6858000"/>
              <a:gd name="connsiteX943" fmla="*/ 13550 w 7467600"/>
              <a:gd name="connsiteY943" fmla="*/ 158423 h 6858000"/>
              <a:gd name="connsiteX944" fmla="*/ 0 w 7467600"/>
              <a:gd name="connsiteY944" fmla="*/ 146618 h 6858000"/>
              <a:gd name="connsiteX945" fmla="*/ 0 w 7467600"/>
              <a:gd name="connsiteY945" fmla="*/ 59161 h 6858000"/>
              <a:gd name="connsiteX946" fmla="*/ 45427 w 7467600"/>
              <a:gd name="connsiteY946" fmla="*/ 101078 h 6858000"/>
              <a:gd name="connsiteX947" fmla="*/ 630103 w 7467600"/>
              <a:gd name="connsiteY947" fmla="*/ 485885 h 6858000"/>
              <a:gd name="connsiteX948" fmla="*/ 532040 w 7467600"/>
              <a:gd name="connsiteY948" fmla="*/ 399359 h 6858000"/>
              <a:gd name="connsiteX949" fmla="*/ 517618 w 7467600"/>
              <a:gd name="connsiteY949" fmla="*/ 385726 h 6858000"/>
              <a:gd name="connsiteX950" fmla="*/ 285074 w 7467600"/>
              <a:gd name="connsiteY950" fmla="*/ 182755 h 6858000"/>
              <a:gd name="connsiteX951" fmla="*/ 43151 w 7467600"/>
              <a:gd name="connsiteY95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10696 w 7467600"/>
              <a:gd name="connsiteY4" fmla="*/ 6803861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467600 w 7467600"/>
              <a:gd name="connsiteY16" fmla="*/ 6805948 h 6858000"/>
              <a:gd name="connsiteX17" fmla="*/ 7467600 w 7467600"/>
              <a:gd name="connsiteY17" fmla="*/ 6831490 h 6858000"/>
              <a:gd name="connsiteX18" fmla="*/ 7410696 w 7467600"/>
              <a:gd name="connsiteY18" fmla="*/ 6803861 h 6858000"/>
              <a:gd name="connsiteX19" fmla="*/ 1019354 w 7467600"/>
              <a:gd name="connsiteY19" fmla="*/ 6315006 h 6858000"/>
              <a:gd name="connsiteX20" fmla="*/ 441046 w 7467600"/>
              <a:gd name="connsiteY20" fmla="*/ 6691153 h 6858000"/>
              <a:gd name="connsiteX21" fmla="*/ 1019354 w 7467600"/>
              <a:gd name="connsiteY21" fmla="*/ 6315006 h 6858000"/>
              <a:gd name="connsiteX22" fmla="*/ 991680 w 7467600"/>
              <a:gd name="connsiteY22" fmla="*/ 6298413 h 6858000"/>
              <a:gd name="connsiteX23" fmla="*/ 409060 w 7467600"/>
              <a:gd name="connsiteY23" fmla="*/ 6671470 h 6858000"/>
              <a:gd name="connsiteX24" fmla="*/ 991680 w 7467600"/>
              <a:gd name="connsiteY24" fmla="*/ 6298413 h 6858000"/>
              <a:gd name="connsiteX25" fmla="*/ 103333 w 7467600"/>
              <a:gd name="connsiteY25" fmla="*/ 5699602 h 6858000"/>
              <a:gd name="connsiteX26" fmla="*/ 233938 w 7467600"/>
              <a:gd name="connsiteY26" fmla="*/ 5809416 h 6858000"/>
              <a:gd name="connsiteX27" fmla="*/ 883580 w 7467600"/>
              <a:gd name="connsiteY27" fmla="*/ 6180710 h 6858000"/>
              <a:gd name="connsiteX28" fmla="*/ 487337 w 7467600"/>
              <a:gd name="connsiteY28" fmla="*/ 5950182 h 6858000"/>
              <a:gd name="connsiteX29" fmla="*/ 354051 w 7467600"/>
              <a:gd name="connsiteY29" fmla="*/ 5854912 h 6858000"/>
              <a:gd name="connsiteX30" fmla="*/ 195436 w 7467600"/>
              <a:gd name="connsiteY30" fmla="*/ 5755068 h 6858000"/>
              <a:gd name="connsiteX31" fmla="*/ 103333 w 7467600"/>
              <a:gd name="connsiteY31" fmla="*/ 5699602 h 6858000"/>
              <a:gd name="connsiteX32" fmla="*/ 5539432 w 7467600"/>
              <a:gd name="connsiteY32" fmla="*/ 5642928 h 6858000"/>
              <a:gd name="connsiteX33" fmla="*/ 5555462 w 7467600"/>
              <a:gd name="connsiteY33" fmla="*/ 5694454 h 6858000"/>
              <a:gd name="connsiteX34" fmla="*/ 5828270 w 7467600"/>
              <a:gd name="connsiteY34" fmla="*/ 6320663 h 6858000"/>
              <a:gd name="connsiteX35" fmla="*/ 5947416 w 7467600"/>
              <a:gd name="connsiteY35" fmla="*/ 6574846 h 6858000"/>
              <a:gd name="connsiteX36" fmla="*/ 5539432 w 7467600"/>
              <a:gd name="connsiteY36" fmla="*/ 5642928 h 6858000"/>
              <a:gd name="connsiteX37" fmla="*/ 51253 w 7467600"/>
              <a:gd name="connsiteY37" fmla="*/ 5631825 h 6858000"/>
              <a:gd name="connsiteX38" fmla="*/ 211622 w 7467600"/>
              <a:gd name="connsiteY38" fmla="*/ 5728803 h 6858000"/>
              <a:gd name="connsiteX39" fmla="*/ 371652 w 7467600"/>
              <a:gd name="connsiteY39" fmla="*/ 5829062 h 6858000"/>
              <a:gd name="connsiteX40" fmla="*/ 505903 w 7467600"/>
              <a:gd name="connsiteY40" fmla="*/ 5925221 h 6858000"/>
              <a:gd name="connsiteX41" fmla="*/ 899240 w 7467600"/>
              <a:gd name="connsiteY41" fmla="*/ 6153068 h 6858000"/>
              <a:gd name="connsiteX42" fmla="*/ 988114 w 7467600"/>
              <a:gd name="connsiteY42" fmla="*/ 6174204 h 6858000"/>
              <a:gd name="connsiteX43" fmla="*/ 845971 w 7467600"/>
              <a:gd name="connsiteY43" fmla="*/ 6067177 h 6858000"/>
              <a:gd name="connsiteX44" fmla="*/ 448057 w 7467600"/>
              <a:gd name="connsiteY44" fmla="*/ 5841376 h 6858000"/>
              <a:gd name="connsiteX45" fmla="*/ 51253 w 7467600"/>
              <a:gd name="connsiteY45" fmla="*/ 5631825 h 6858000"/>
              <a:gd name="connsiteX46" fmla="*/ 2606687 w 7467600"/>
              <a:gd name="connsiteY46" fmla="*/ 5630718 h 6858000"/>
              <a:gd name="connsiteX47" fmla="*/ 2645658 w 7467600"/>
              <a:gd name="connsiteY47" fmla="*/ 6640259 h 6858000"/>
              <a:gd name="connsiteX48" fmla="*/ 2606687 w 7467600"/>
              <a:gd name="connsiteY48" fmla="*/ 5630718 h 6858000"/>
              <a:gd name="connsiteX49" fmla="*/ 3642057 w 7467600"/>
              <a:gd name="connsiteY49" fmla="*/ 5573487 h 6858000"/>
              <a:gd name="connsiteX50" fmla="*/ 3632981 w 7467600"/>
              <a:gd name="connsiteY50" fmla="*/ 5579437 h 6858000"/>
              <a:gd name="connsiteX51" fmla="*/ 3382436 w 7467600"/>
              <a:gd name="connsiteY51" fmla="*/ 5952726 h 6858000"/>
              <a:gd name="connsiteX52" fmla="*/ 3191929 w 7467600"/>
              <a:gd name="connsiteY52" fmla="*/ 6662669 h 6858000"/>
              <a:gd name="connsiteX53" fmla="*/ 3369898 w 7467600"/>
              <a:gd name="connsiteY53" fmla="*/ 6081771 h 6858000"/>
              <a:gd name="connsiteX54" fmla="*/ 3642057 w 7467600"/>
              <a:gd name="connsiteY54" fmla="*/ 5573487 h 6858000"/>
              <a:gd name="connsiteX55" fmla="*/ 2650666 w 7467600"/>
              <a:gd name="connsiteY55" fmla="*/ 5530686 h 6858000"/>
              <a:gd name="connsiteX56" fmla="*/ 2650249 w 7467600"/>
              <a:gd name="connsiteY56" fmla="*/ 5532101 h 6858000"/>
              <a:gd name="connsiteX57" fmla="*/ 2663808 w 7467600"/>
              <a:gd name="connsiteY57" fmla="*/ 6535215 h 6858000"/>
              <a:gd name="connsiteX58" fmla="*/ 2665418 w 7467600"/>
              <a:gd name="connsiteY58" fmla="*/ 6132756 h 6858000"/>
              <a:gd name="connsiteX59" fmla="*/ 2650666 w 7467600"/>
              <a:gd name="connsiteY59" fmla="*/ 5530686 h 6858000"/>
              <a:gd name="connsiteX60" fmla="*/ 2680277 w 7467600"/>
              <a:gd name="connsiteY60" fmla="*/ 5479204 h 6858000"/>
              <a:gd name="connsiteX61" fmla="*/ 2678972 w 7467600"/>
              <a:gd name="connsiteY61" fmla="*/ 5481582 h 6858000"/>
              <a:gd name="connsiteX62" fmla="*/ 2696666 w 7467600"/>
              <a:gd name="connsiteY62" fmla="*/ 6133836 h 6858000"/>
              <a:gd name="connsiteX63" fmla="*/ 2695769 w 7467600"/>
              <a:gd name="connsiteY63" fmla="*/ 6390955 h 6858000"/>
              <a:gd name="connsiteX64" fmla="*/ 2739893 w 7467600"/>
              <a:gd name="connsiteY64" fmla="*/ 6108357 h 6858000"/>
              <a:gd name="connsiteX65" fmla="*/ 2680277 w 7467600"/>
              <a:gd name="connsiteY65" fmla="*/ 5479204 h 6858000"/>
              <a:gd name="connsiteX66" fmla="*/ 1132195 w 7467600"/>
              <a:gd name="connsiteY66" fmla="*/ 5467980 h 6858000"/>
              <a:gd name="connsiteX67" fmla="*/ 1679056 w 7467600"/>
              <a:gd name="connsiteY67" fmla="*/ 5516907 h 6858000"/>
              <a:gd name="connsiteX68" fmla="*/ 2128648 w 7467600"/>
              <a:gd name="connsiteY68" fmla="*/ 5474249 h 6858000"/>
              <a:gd name="connsiteX69" fmla="*/ 1825619 w 7467600"/>
              <a:gd name="connsiteY69" fmla="*/ 5478447 h 6858000"/>
              <a:gd name="connsiteX70" fmla="*/ 1737798 w 7467600"/>
              <a:gd name="connsiteY70" fmla="*/ 5483353 h 6858000"/>
              <a:gd name="connsiteX71" fmla="*/ 1132195 w 7467600"/>
              <a:gd name="connsiteY71" fmla="*/ 5467980 h 6858000"/>
              <a:gd name="connsiteX72" fmla="*/ 1456157 w 7467600"/>
              <a:gd name="connsiteY72" fmla="*/ 5371404 h 6858000"/>
              <a:gd name="connsiteX73" fmla="*/ 1244432 w 7467600"/>
              <a:gd name="connsiteY73" fmla="*/ 5385601 h 6858000"/>
              <a:gd name="connsiteX74" fmla="*/ 973990 w 7467600"/>
              <a:gd name="connsiteY74" fmla="*/ 5424940 h 6858000"/>
              <a:gd name="connsiteX75" fmla="*/ 1103809 w 7467600"/>
              <a:gd name="connsiteY75" fmla="*/ 5433720 h 6858000"/>
              <a:gd name="connsiteX76" fmla="*/ 1123454 w 7467600"/>
              <a:gd name="connsiteY76" fmla="*/ 5435727 h 6858000"/>
              <a:gd name="connsiteX77" fmla="*/ 1737017 w 7467600"/>
              <a:gd name="connsiteY77" fmla="*/ 5452183 h 6858000"/>
              <a:gd name="connsiteX78" fmla="*/ 1824397 w 7467600"/>
              <a:gd name="connsiteY78" fmla="*/ 5447757 h 6858000"/>
              <a:gd name="connsiteX79" fmla="*/ 2070059 w 7467600"/>
              <a:gd name="connsiteY79" fmla="*/ 5441660 h 6858000"/>
              <a:gd name="connsiteX80" fmla="*/ 1456157 w 7467600"/>
              <a:gd name="connsiteY80" fmla="*/ 5371404 h 6858000"/>
              <a:gd name="connsiteX81" fmla="*/ 4988186 w 7467600"/>
              <a:gd name="connsiteY81" fmla="*/ 5216467 h 6858000"/>
              <a:gd name="connsiteX82" fmla="*/ 4777334 w 7467600"/>
              <a:gd name="connsiteY82" fmla="*/ 5406072 h 6858000"/>
              <a:gd name="connsiteX83" fmla="*/ 4718341 w 7467600"/>
              <a:gd name="connsiteY83" fmla="*/ 5468043 h 6858000"/>
              <a:gd name="connsiteX84" fmla="*/ 4604655 w 7467600"/>
              <a:gd name="connsiteY84" fmla="*/ 5583434 h 6858000"/>
              <a:gd name="connsiteX85" fmla="*/ 4565074 w 7467600"/>
              <a:gd name="connsiteY85" fmla="*/ 5618550 h 6858000"/>
              <a:gd name="connsiteX86" fmla="*/ 4988186 w 7467600"/>
              <a:gd name="connsiteY86" fmla="*/ 5216467 h 6858000"/>
              <a:gd name="connsiteX87" fmla="*/ 4978032 w 7467600"/>
              <a:gd name="connsiteY87" fmla="*/ 5183809 h 6858000"/>
              <a:gd name="connsiteX88" fmla="*/ 4463413 w 7467600"/>
              <a:gd name="connsiteY88" fmla="*/ 5615162 h 6858000"/>
              <a:gd name="connsiteX89" fmla="*/ 4358134 w 7467600"/>
              <a:gd name="connsiteY89" fmla="*/ 5742791 h 6858000"/>
              <a:gd name="connsiteX90" fmla="*/ 4376219 w 7467600"/>
              <a:gd name="connsiteY90" fmla="*/ 5729027 h 6858000"/>
              <a:gd name="connsiteX91" fmla="*/ 4582340 w 7467600"/>
              <a:gd name="connsiteY91" fmla="*/ 5561037 h 6858000"/>
              <a:gd name="connsiteX92" fmla="*/ 4694684 w 7467600"/>
              <a:gd name="connsiteY92" fmla="*/ 5447098 h 6858000"/>
              <a:gd name="connsiteX93" fmla="*/ 4754123 w 7467600"/>
              <a:gd name="connsiteY93" fmla="*/ 5384643 h 6858000"/>
              <a:gd name="connsiteX94" fmla="*/ 4978032 w 7467600"/>
              <a:gd name="connsiteY94" fmla="*/ 5183809 h 6858000"/>
              <a:gd name="connsiteX95" fmla="*/ 1903353 w 7467600"/>
              <a:gd name="connsiteY95" fmla="*/ 5044827 h 6858000"/>
              <a:gd name="connsiteX96" fmla="*/ 1936931 w 7467600"/>
              <a:gd name="connsiteY96" fmla="*/ 5093954 h 6858000"/>
              <a:gd name="connsiteX97" fmla="*/ 2195868 w 7467600"/>
              <a:gd name="connsiteY97" fmla="*/ 5396574 h 6858000"/>
              <a:gd name="connsiteX98" fmla="*/ 2088852 w 7467600"/>
              <a:gd name="connsiteY98" fmla="*/ 5166123 h 6858000"/>
              <a:gd name="connsiteX99" fmla="*/ 1958241 w 7467600"/>
              <a:gd name="connsiteY99" fmla="*/ 5067955 h 6858000"/>
              <a:gd name="connsiteX100" fmla="*/ 1903353 w 7467600"/>
              <a:gd name="connsiteY100" fmla="*/ 5044827 h 6858000"/>
              <a:gd name="connsiteX101" fmla="*/ 1979378 w 7467600"/>
              <a:gd name="connsiteY101" fmla="*/ 4769504 h 6858000"/>
              <a:gd name="connsiteX102" fmla="*/ 2882120 w 7467600"/>
              <a:gd name="connsiteY102" fmla="*/ 5064547 h 6858000"/>
              <a:gd name="connsiteX103" fmla="*/ 2793103 w 7467600"/>
              <a:gd name="connsiteY103" fmla="*/ 5039699 h 6858000"/>
              <a:gd name="connsiteX104" fmla="*/ 2770041 w 7467600"/>
              <a:gd name="connsiteY104" fmla="*/ 5033634 h 6858000"/>
              <a:gd name="connsiteX105" fmla="*/ 1979378 w 7467600"/>
              <a:gd name="connsiteY105" fmla="*/ 4769504 h 6858000"/>
              <a:gd name="connsiteX106" fmla="*/ 1927410 w 7467600"/>
              <a:gd name="connsiteY106" fmla="*/ 4716164 h 6858000"/>
              <a:gd name="connsiteX107" fmla="*/ 1959587 w 7467600"/>
              <a:gd name="connsiteY107" fmla="*/ 4728849 h 6858000"/>
              <a:gd name="connsiteX108" fmla="*/ 2777707 w 7467600"/>
              <a:gd name="connsiteY108" fmla="*/ 5003991 h 6858000"/>
              <a:gd name="connsiteX109" fmla="*/ 2800768 w 7467600"/>
              <a:gd name="connsiteY109" fmla="*/ 5010056 h 6858000"/>
              <a:gd name="connsiteX110" fmla="*/ 2879408 w 7467600"/>
              <a:gd name="connsiteY110" fmla="*/ 5031590 h 6858000"/>
              <a:gd name="connsiteX111" fmla="*/ 2862295 w 7467600"/>
              <a:gd name="connsiteY111" fmla="*/ 5022958 h 6858000"/>
              <a:gd name="connsiteX112" fmla="*/ 2813343 w 7467600"/>
              <a:gd name="connsiteY112" fmla="*/ 4998369 h 6858000"/>
              <a:gd name="connsiteX113" fmla="*/ 2646245 w 7467600"/>
              <a:gd name="connsiteY113" fmla="*/ 4930999 h 6858000"/>
              <a:gd name="connsiteX114" fmla="*/ 1999243 w 7467600"/>
              <a:gd name="connsiteY114" fmla="*/ 4730524 h 6858000"/>
              <a:gd name="connsiteX115" fmla="*/ 1979527 w 7467600"/>
              <a:gd name="connsiteY115" fmla="*/ 4726651 h 6858000"/>
              <a:gd name="connsiteX116" fmla="*/ 1927410 w 7467600"/>
              <a:gd name="connsiteY116" fmla="*/ 4716164 h 6858000"/>
              <a:gd name="connsiteX117" fmla="*/ 1997014 w 7467600"/>
              <a:gd name="connsiteY117" fmla="*/ 4698007 h 6858000"/>
              <a:gd name="connsiteX118" fmla="*/ 2005458 w 7467600"/>
              <a:gd name="connsiteY118" fmla="*/ 4699540 h 6858000"/>
              <a:gd name="connsiteX119" fmla="*/ 2657186 w 7467600"/>
              <a:gd name="connsiteY119" fmla="*/ 4901687 h 6858000"/>
              <a:gd name="connsiteX120" fmla="*/ 2826662 w 7467600"/>
              <a:gd name="connsiteY120" fmla="*/ 4970362 h 6858000"/>
              <a:gd name="connsiteX121" fmla="*/ 2876100 w 7467600"/>
              <a:gd name="connsiteY121" fmla="*/ 4995397 h 6858000"/>
              <a:gd name="connsiteX122" fmla="*/ 3042600 w 7467600"/>
              <a:gd name="connsiteY122" fmla="*/ 5059532 h 6858000"/>
              <a:gd name="connsiteX123" fmla="*/ 1997014 w 7467600"/>
              <a:gd name="connsiteY123" fmla="*/ 4698007 h 6858000"/>
              <a:gd name="connsiteX124" fmla="*/ 2305292 w 7467600"/>
              <a:gd name="connsiteY124" fmla="*/ 4219492 h 6858000"/>
              <a:gd name="connsiteX125" fmla="*/ 3360922 w 7467600"/>
              <a:gd name="connsiteY125" fmla="*/ 4529373 h 6858000"/>
              <a:gd name="connsiteX126" fmla="*/ 3492420 w 7467600"/>
              <a:gd name="connsiteY126" fmla="*/ 4510145 h 6858000"/>
              <a:gd name="connsiteX127" fmla="*/ 3364086 w 7467600"/>
              <a:gd name="connsiteY127" fmla="*/ 4480340 h 6858000"/>
              <a:gd name="connsiteX128" fmla="*/ 3225818 w 7467600"/>
              <a:gd name="connsiteY128" fmla="*/ 4411822 h 6858000"/>
              <a:gd name="connsiteX129" fmla="*/ 3129696 w 7467600"/>
              <a:gd name="connsiteY129" fmla="*/ 4360704 h 6858000"/>
              <a:gd name="connsiteX130" fmla="*/ 2814545 w 7467600"/>
              <a:gd name="connsiteY130" fmla="*/ 4282955 h 6858000"/>
              <a:gd name="connsiteX131" fmla="*/ 2305292 w 7467600"/>
              <a:gd name="connsiteY131" fmla="*/ 4219492 h 6858000"/>
              <a:gd name="connsiteX132" fmla="*/ 2626982 w 7467600"/>
              <a:gd name="connsiteY132" fmla="*/ 4206450 h 6858000"/>
              <a:gd name="connsiteX133" fmla="*/ 2490617 w 7467600"/>
              <a:gd name="connsiteY133" fmla="*/ 4206951 h 6858000"/>
              <a:gd name="connsiteX134" fmla="*/ 2819869 w 7467600"/>
              <a:gd name="connsiteY134" fmla="*/ 4252936 h 6858000"/>
              <a:gd name="connsiteX135" fmla="*/ 3143018 w 7467600"/>
              <a:gd name="connsiteY135" fmla="*/ 4332698 h 6858000"/>
              <a:gd name="connsiteX136" fmla="*/ 3241520 w 7467600"/>
              <a:gd name="connsiteY136" fmla="*/ 4385112 h 6858000"/>
              <a:gd name="connsiteX137" fmla="*/ 3374575 w 7467600"/>
              <a:gd name="connsiteY137" fmla="*/ 4451517 h 6858000"/>
              <a:gd name="connsiteX138" fmla="*/ 3505221 w 7467600"/>
              <a:gd name="connsiteY138" fmla="*/ 4480757 h 6858000"/>
              <a:gd name="connsiteX139" fmla="*/ 2626982 w 7467600"/>
              <a:gd name="connsiteY139" fmla="*/ 4206450 h 6858000"/>
              <a:gd name="connsiteX140" fmla="*/ 1310106 w 7467600"/>
              <a:gd name="connsiteY140" fmla="*/ 3943217 h 6858000"/>
              <a:gd name="connsiteX141" fmla="*/ 854994 w 7467600"/>
              <a:gd name="connsiteY141" fmla="*/ 4399136 h 6858000"/>
              <a:gd name="connsiteX142" fmla="*/ 742462 w 7467600"/>
              <a:gd name="connsiteY142" fmla="*/ 4594648 h 6858000"/>
              <a:gd name="connsiteX143" fmla="*/ 820602 w 7467600"/>
              <a:gd name="connsiteY143" fmla="*/ 4485915 h 6858000"/>
              <a:gd name="connsiteX144" fmla="*/ 878295 w 7467600"/>
              <a:gd name="connsiteY144" fmla="*/ 4403594 h 6858000"/>
              <a:gd name="connsiteX145" fmla="*/ 1240607 w 7467600"/>
              <a:gd name="connsiteY145" fmla="*/ 4010401 h 6858000"/>
              <a:gd name="connsiteX146" fmla="*/ 1310106 w 7467600"/>
              <a:gd name="connsiteY146" fmla="*/ 3943217 h 6858000"/>
              <a:gd name="connsiteX147" fmla="*/ 1423113 w 7467600"/>
              <a:gd name="connsiteY147" fmla="*/ 3874565 h 6858000"/>
              <a:gd name="connsiteX148" fmla="*/ 1260565 w 7467600"/>
              <a:gd name="connsiteY148" fmla="*/ 4031982 h 6858000"/>
              <a:gd name="connsiteX149" fmla="*/ 901900 w 7467600"/>
              <a:gd name="connsiteY149" fmla="*/ 4421236 h 6858000"/>
              <a:gd name="connsiteX150" fmla="*/ 845044 w 7467600"/>
              <a:gd name="connsiteY150" fmla="*/ 4502436 h 6858000"/>
              <a:gd name="connsiteX151" fmla="*/ 685926 w 7467600"/>
              <a:gd name="connsiteY151" fmla="*/ 4703069 h 6858000"/>
              <a:gd name="connsiteX152" fmla="*/ 684248 w 7467600"/>
              <a:gd name="connsiteY152" fmla="*/ 4706721 h 6858000"/>
              <a:gd name="connsiteX153" fmla="*/ 1423113 w 7467600"/>
              <a:gd name="connsiteY153" fmla="*/ 3874565 h 6858000"/>
              <a:gd name="connsiteX154" fmla="*/ 3316479 w 7467600"/>
              <a:gd name="connsiteY154" fmla="*/ 3872136 h 6858000"/>
              <a:gd name="connsiteX155" fmla="*/ 3546806 w 7467600"/>
              <a:gd name="connsiteY155" fmla="*/ 4356139 h 6858000"/>
              <a:gd name="connsiteX156" fmla="*/ 3364433 w 7467600"/>
              <a:gd name="connsiteY156" fmla="*/ 3953121 h 6858000"/>
              <a:gd name="connsiteX157" fmla="*/ 3316479 w 7467600"/>
              <a:gd name="connsiteY157" fmla="*/ 3872136 h 6858000"/>
              <a:gd name="connsiteX158" fmla="*/ 3291335 w 7467600"/>
              <a:gd name="connsiteY158" fmla="*/ 3767420 h 6858000"/>
              <a:gd name="connsiteX159" fmla="*/ 3390805 w 7467600"/>
              <a:gd name="connsiteY159" fmla="*/ 3937163 h 6858000"/>
              <a:gd name="connsiteX160" fmla="*/ 3579062 w 7467600"/>
              <a:gd name="connsiteY160" fmla="*/ 4359040 h 6858000"/>
              <a:gd name="connsiteX161" fmla="*/ 3467355 w 7467600"/>
              <a:gd name="connsiteY161" fmla="*/ 3988130 h 6858000"/>
              <a:gd name="connsiteX162" fmla="*/ 3310753 w 7467600"/>
              <a:gd name="connsiteY162" fmla="*/ 3787140 h 6858000"/>
              <a:gd name="connsiteX163" fmla="*/ 3291335 w 7467600"/>
              <a:gd name="connsiteY163" fmla="*/ 3767420 h 6858000"/>
              <a:gd name="connsiteX164" fmla="*/ 1635889 w 7467600"/>
              <a:gd name="connsiteY164" fmla="*/ 3709494 h 6858000"/>
              <a:gd name="connsiteX165" fmla="*/ 1634800 w 7467600"/>
              <a:gd name="connsiteY165" fmla="*/ 3731111 h 6858000"/>
              <a:gd name="connsiteX166" fmla="*/ 1635889 w 7467600"/>
              <a:gd name="connsiteY166" fmla="*/ 3709494 h 6858000"/>
              <a:gd name="connsiteX167" fmla="*/ 1510397 w 7467600"/>
              <a:gd name="connsiteY167" fmla="*/ 3684705 h 6858000"/>
              <a:gd name="connsiteX168" fmla="*/ 1146550 w 7467600"/>
              <a:gd name="connsiteY168" fmla="*/ 3802012 h 6858000"/>
              <a:gd name="connsiteX169" fmla="*/ 698834 w 7467600"/>
              <a:gd name="connsiteY169" fmla="*/ 3952272 h 6858000"/>
              <a:gd name="connsiteX170" fmla="*/ 34256 w 7467600"/>
              <a:gd name="connsiteY170" fmla="*/ 4347603 h 6858000"/>
              <a:gd name="connsiteX171" fmla="*/ 527241 w 7467600"/>
              <a:gd name="connsiteY171" fmla="*/ 4065078 h 6858000"/>
              <a:gd name="connsiteX172" fmla="*/ 1510397 w 7467600"/>
              <a:gd name="connsiteY172" fmla="*/ 3684705 h 6858000"/>
              <a:gd name="connsiteX173" fmla="*/ 1313114 w 7467600"/>
              <a:gd name="connsiteY173" fmla="*/ 3655216 h 6858000"/>
              <a:gd name="connsiteX174" fmla="*/ 1109304 w 7467600"/>
              <a:gd name="connsiteY174" fmla="*/ 3669030 h 6858000"/>
              <a:gd name="connsiteX175" fmla="*/ 8129 w 7467600"/>
              <a:gd name="connsiteY175" fmla="*/ 4330519 h 6858000"/>
              <a:gd name="connsiteX176" fmla="*/ 687572 w 7467600"/>
              <a:gd name="connsiteY176" fmla="*/ 3925629 h 6858000"/>
              <a:gd name="connsiteX177" fmla="*/ 1138365 w 7467600"/>
              <a:gd name="connsiteY177" fmla="*/ 3774515 h 6858000"/>
              <a:gd name="connsiteX178" fmla="*/ 1505579 w 7467600"/>
              <a:gd name="connsiteY178" fmla="*/ 3655526 h 6858000"/>
              <a:gd name="connsiteX179" fmla="*/ 1313114 w 7467600"/>
              <a:gd name="connsiteY179" fmla="*/ 3655216 h 6858000"/>
              <a:gd name="connsiteX180" fmla="*/ 3655073 w 7467600"/>
              <a:gd name="connsiteY180" fmla="*/ 3650884 h 6858000"/>
              <a:gd name="connsiteX181" fmla="*/ 3989938 w 7467600"/>
              <a:gd name="connsiteY181" fmla="*/ 3991685 h 6858000"/>
              <a:gd name="connsiteX182" fmla="*/ 4393907 w 7467600"/>
              <a:gd name="connsiteY182" fmla="*/ 4261258 h 6858000"/>
              <a:gd name="connsiteX183" fmla="*/ 4648051 w 7467600"/>
              <a:gd name="connsiteY183" fmla="*/ 4374051 h 6858000"/>
              <a:gd name="connsiteX184" fmla="*/ 4383389 w 7467600"/>
              <a:gd name="connsiteY184" fmla="*/ 4184369 h 6858000"/>
              <a:gd name="connsiteX185" fmla="*/ 4165508 w 7467600"/>
              <a:gd name="connsiteY185" fmla="*/ 4035196 h 6858000"/>
              <a:gd name="connsiteX186" fmla="*/ 4068162 w 7467600"/>
              <a:gd name="connsiteY186" fmla="*/ 3953394 h 6858000"/>
              <a:gd name="connsiteX187" fmla="*/ 3981416 w 7467600"/>
              <a:gd name="connsiteY187" fmla="*/ 3880482 h 6858000"/>
              <a:gd name="connsiteX188" fmla="*/ 3800147 w 7467600"/>
              <a:gd name="connsiteY188" fmla="*/ 3749872 h 6858000"/>
              <a:gd name="connsiteX189" fmla="*/ 3655073 w 7467600"/>
              <a:gd name="connsiteY189" fmla="*/ 3650884 h 6858000"/>
              <a:gd name="connsiteX190" fmla="*/ 3670252 w 7467600"/>
              <a:gd name="connsiteY190" fmla="*/ 3622798 h 6858000"/>
              <a:gd name="connsiteX191" fmla="*/ 3817258 w 7467600"/>
              <a:gd name="connsiteY191" fmla="*/ 3723577 h 6858000"/>
              <a:gd name="connsiteX192" fmla="*/ 4000461 w 7467600"/>
              <a:gd name="connsiteY192" fmla="*/ 3855966 h 6858000"/>
              <a:gd name="connsiteX193" fmla="*/ 4088180 w 7467600"/>
              <a:gd name="connsiteY193" fmla="*/ 3929774 h 6858000"/>
              <a:gd name="connsiteX194" fmla="*/ 4184555 w 7467600"/>
              <a:gd name="connsiteY194" fmla="*/ 4010683 h 6858000"/>
              <a:gd name="connsiteX195" fmla="*/ 4399563 w 7467600"/>
              <a:gd name="connsiteY195" fmla="*/ 4158106 h 6858000"/>
              <a:gd name="connsiteX196" fmla="*/ 4684469 w 7467600"/>
              <a:gd name="connsiteY196" fmla="*/ 4364680 h 6858000"/>
              <a:gd name="connsiteX197" fmla="*/ 4690271 w 7467600"/>
              <a:gd name="connsiteY197" fmla="*/ 4370034 h 6858000"/>
              <a:gd name="connsiteX198" fmla="*/ 4136093 w 7467600"/>
              <a:gd name="connsiteY198" fmla="*/ 3858466 h 6858000"/>
              <a:gd name="connsiteX199" fmla="*/ 3670252 w 7467600"/>
              <a:gd name="connsiteY199" fmla="*/ 3622798 h 6858000"/>
              <a:gd name="connsiteX200" fmla="*/ 4440129 w 7467600"/>
              <a:gd name="connsiteY200" fmla="*/ 3448571 h 6858000"/>
              <a:gd name="connsiteX201" fmla="*/ 4856525 w 7467600"/>
              <a:gd name="connsiteY201" fmla="*/ 3915351 h 6858000"/>
              <a:gd name="connsiteX202" fmla="*/ 5059055 w 7467600"/>
              <a:gd name="connsiteY202" fmla="*/ 4108918 h 6858000"/>
              <a:gd name="connsiteX203" fmla="*/ 5290070 w 7467600"/>
              <a:gd name="connsiteY203" fmla="*/ 4263619 h 6858000"/>
              <a:gd name="connsiteX204" fmla="*/ 4834991 w 7467600"/>
              <a:gd name="connsiteY204" fmla="*/ 3830985 h 6858000"/>
              <a:gd name="connsiteX205" fmla="*/ 4440129 w 7467600"/>
              <a:gd name="connsiteY205" fmla="*/ 3448571 h 6858000"/>
              <a:gd name="connsiteX206" fmla="*/ 4441737 w 7467600"/>
              <a:gd name="connsiteY206" fmla="*/ 3399734 h 6858000"/>
              <a:gd name="connsiteX207" fmla="*/ 4431236 w 7467600"/>
              <a:gd name="connsiteY207" fmla="*/ 3400954 h 6858000"/>
              <a:gd name="connsiteX208" fmla="*/ 4557150 w 7467600"/>
              <a:gd name="connsiteY208" fmla="*/ 3510023 h 6858000"/>
              <a:gd name="connsiteX209" fmla="*/ 4856936 w 7467600"/>
              <a:gd name="connsiteY209" fmla="*/ 3809146 h 6858000"/>
              <a:gd name="connsiteX210" fmla="*/ 5111996 w 7467600"/>
              <a:gd name="connsiteY210" fmla="*/ 4065759 h 6858000"/>
              <a:gd name="connsiteX211" fmla="*/ 5388878 w 7467600"/>
              <a:gd name="connsiteY211" fmla="*/ 4300185 h 6858000"/>
              <a:gd name="connsiteX212" fmla="*/ 5425556 w 7467600"/>
              <a:gd name="connsiteY212" fmla="*/ 4308967 h 6858000"/>
              <a:gd name="connsiteX213" fmla="*/ 4943646 w 7467600"/>
              <a:gd name="connsiteY213" fmla="*/ 3822916 h 6858000"/>
              <a:gd name="connsiteX214" fmla="*/ 4594837 w 7467600"/>
              <a:gd name="connsiteY214" fmla="*/ 3532274 h 6858000"/>
              <a:gd name="connsiteX215" fmla="*/ 4441737 w 7467600"/>
              <a:gd name="connsiteY215" fmla="*/ 3399734 h 6858000"/>
              <a:gd name="connsiteX216" fmla="*/ 5425834 w 7467600"/>
              <a:gd name="connsiteY216" fmla="*/ 3162785 h 6858000"/>
              <a:gd name="connsiteX217" fmla="*/ 5401644 w 7467600"/>
              <a:gd name="connsiteY217" fmla="*/ 3617847 h 6858000"/>
              <a:gd name="connsiteX218" fmla="*/ 5467256 w 7467600"/>
              <a:gd name="connsiteY218" fmla="*/ 4175494 h 6858000"/>
              <a:gd name="connsiteX219" fmla="*/ 5448069 w 7467600"/>
              <a:gd name="connsiteY219" fmla="*/ 3567554 h 6858000"/>
              <a:gd name="connsiteX220" fmla="*/ 5425834 w 7467600"/>
              <a:gd name="connsiteY220" fmla="*/ 3162785 h 6858000"/>
              <a:gd name="connsiteX221" fmla="*/ 1318687 w 7467600"/>
              <a:gd name="connsiteY221" fmla="*/ 3113840 h 6858000"/>
              <a:gd name="connsiteX222" fmla="*/ 1066793 w 7467600"/>
              <a:gd name="connsiteY222" fmla="*/ 3212171 h 6858000"/>
              <a:gd name="connsiteX223" fmla="*/ 993319 w 7467600"/>
              <a:gd name="connsiteY223" fmla="*/ 3247648 h 6858000"/>
              <a:gd name="connsiteX224" fmla="*/ 853081 w 7467600"/>
              <a:gd name="connsiteY224" fmla="*/ 3312410 h 6858000"/>
              <a:gd name="connsiteX225" fmla="*/ 805957 w 7467600"/>
              <a:gd name="connsiteY225" fmla="*/ 3330443 h 6858000"/>
              <a:gd name="connsiteX226" fmla="*/ 1318687 w 7467600"/>
              <a:gd name="connsiteY226" fmla="*/ 3113840 h 6858000"/>
              <a:gd name="connsiteX227" fmla="*/ 5453702 w 7467600"/>
              <a:gd name="connsiteY227" fmla="*/ 3090882 h 6858000"/>
              <a:gd name="connsiteX228" fmla="*/ 5480135 w 7467600"/>
              <a:gd name="connsiteY228" fmla="*/ 3565802 h 6858000"/>
              <a:gd name="connsiteX229" fmla="*/ 5499023 w 7467600"/>
              <a:gd name="connsiteY229" fmla="*/ 4166310 h 6858000"/>
              <a:gd name="connsiteX230" fmla="*/ 5547022 w 7467600"/>
              <a:gd name="connsiteY230" fmla="*/ 3607838 h 6858000"/>
              <a:gd name="connsiteX231" fmla="*/ 5515964 w 7467600"/>
              <a:gd name="connsiteY231" fmla="*/ 3378541 h 6858000"/>
              <a:gd name="connsiteX232" fmla="*/ 5453702 w 7467600"/>
              <a:gd name="connsiteY232" fmla="*/ 3090882 h 6858000"/>
              <a:gd name="connsiteX233" fmla="*/ 1238695 w 7467600"/>
              <a:gd name="connsiteY233" fmla="*/ 3076820 h 6858000"/>
              <a:gd name="connsiteX234" fmla="*/ 716371 w 7467600"/>
              <a:gd name="connsiteY234" fmla="*/ 3293249 h 6858000"/>
              <a:gd name="connsiteX235" fmla="*/ 579522 w 7467600"/>
              <a:gd name="connsiteY235" fmla="*/ 3371759 h 6858000"/>
              <a:gd name="connsiteX236" fmla="*/ 600288 w 7467600"/>
              <a:gd name="connsiteY236" fmla="*/ 3365555 h 6858000"/>
              <a:gd name="connsiteX237" fmla="*/ 840692 w 7467600"/>
              <a:gd name="connsiteY237" fmla="*/ 3284921 h 6858000"/>
              <a:gd name="connsiteX238" fmla="*/ 979248 w 7467600"/>
              <a:gd name="connsiteY238" fmla="*/ 3221003 h 6858000"/>
              <a:gd name="connsiteX239" fmla="*/ 1053282 w 7467600"/>
              <a:gd name="connsiteY239" fmla="*/ 3185247 h 6858000"/>
              <a:gd name="connsiteX240" fmla="*/ 1320603 w 7467600"/>
              <a:gd name="connsiteY240" fmla="*/ 3081281 h 6858000"/>
              <a:gd name="connsiteX241" fmla="*/ 1238695 w 7467600"/>
              <a:gd name="connsiteY241" fmla="*/ 3076820 h 6858000"/>
              <a:gd name="connsiteX242" fmla="*/ 5425627 w 7467600"/>
              <a:gd name="connsiteY242" fmla="*/ 2954192 h 6858000"/>
              <a:gd name="connsiteX243" fmla="*/ 5470770 w 7467600"/>
              <a:gd name="connsiteY243" fmla="*/ 3005435 h 6858000"/>
              <a:gd name="connsiteX244" fmla="*/ 5519779 w 7467600"/>
              <a:gd name="connsiteY244" fmla="*/ 4359223 h 6858000"/>
              <a:gd name="connsiteX245" fmla="*/ 5520293 w 7467600"/>
              <a:gd name="connsiteY245" fmla="*/ 4360602 h 6858000"/>
              <a:gd name="connsiteX246" fmla="*/ 5767221 w 7467600"/>
              <a:gd name="connsiteY246" fmla="*/ 4665564 h 6858000"/>
              <a:gd name="connsiteX247" fmla="*/ 6937169 w 7467600"/>
              <a:gd name="connsiteY247" fmla="*/ 4815941 h 6858000"/>
              <a:gd name="connsiteX248" fmla="*/ 6953922 w 7467600"/>
              <a:gd name="connsiteY248" fmla="*/ 4890068 h 6858000"/>
              <a:gd name="connsiteX249" fmla="*/ 6071359 w 7467600"/>
              <a:gd name="connsiteY249" fmla="*/ 4770770 h 6858000"/>
              <a:gd name="connsiteX250" fmla="*/ 6038839 w 7467600"/>
              <a:gd name="connsiteY250" fmla="*/ 4764474 h 6858000"/>
              <a:gd name="connsiteX251" fmla="*/ 6038706 w 7467600"/>
              <a:gd name="connsiteY251" fmla="*/ 4763847 h 6858000"/>
              <a:gd name="connsiteX252" fmla="*/ 6037784 w 7467600"/>
              <a:gd name="connsiteY252" fmla="*/ 4764270 h 6858000"/>
              <a:gd name="connsiteX253" fmla="*/ 6038839 w 7467600"/>
              <a:gd name="connsiteY253" fmla="*/ 4764474 h 6858000"/>
              <a:gd name="connsiteX254" fmla="*/ 6040338 w 7467600"/>
              <a:gd name="connsiteY254" fmla="*/ 4771418 h 6858000"/>
              <a:gd name="connsiteX255" fmla="*/ 6024488 w 7467600"/>
              <a:gd name="connsiteY255" fmla="*/ 4809903 h 6858000"/>
              <a:gd name="connsiteX256" fmla="*/ 5599771 w 7467600"/>
              <a:gd name="connsiteY256" fmla="*/ 5509652 h 6858000"/>
              <a:gd name="connsiteX257" fmla="*/ 5548843 w 7467600"/>
              <a:gd name="connsiteY257" fmla="*/ 5563845 h 6858000"/>
              <a:gd name="connsiteX258" fmla="*/ 5940952 w 7467600"/>
              <a:gd name="connsiteY258" fmla="*/ 6250028 h 6858000"/>
              <a:gd name="connsiteX259" fmla="*/ 6043441 w 7467600"/>
              <a:gd name="connsiteY259" fmla="*/ 6665847 h 6858000"/>
              <a:gd name="connsiteX260" fmla="*/ 6093432 w 7467600"/>
              <a:gd name="connsiteY260" fmla="*/ 6858000 h 6858000"/>
              <a:gd name="connsiteX261" fmla="*/ 6034344 w 7467600"/>
              <a:gd name="connsiteY261" fmla="*/ 6858000 h 6858000"/>
              <a:gd name="connsiteX262" fmla="*/ 6026679 w 7467600"/>
              <a:gd name="connsiteY262" fmla="*/ 6836959 h 6858000"/>
              <a:gd name="connsiteX263" fmla="*/ 5800441 w 7467600"/>
              <a:gd name="connsiteY263" fmla="*/ 6335286 h 6858000"/>
              <a:gd name="connsiteX264" fmla="*/ 5526562 w 7467600"/>
              <a:gd name="connsiteY264" fmla="*/ 5705388 h 6858000"/>
              <a:gd name="connsiteX265" fmla="*/ 5519640 w 7467600"/>
              <a:gd name="connsiteY265" fmla="*/ 5683774 h 6858000"/>
              <a:gd name="connsiteX266" fmla="*/ 5844559 w 7467600"/>
              <a:gd name="connsiteY266" fmla="*/ 6553349 h 6858000"/>
              <a:gd name="connsiteX267" fmla="*/ 5975994 w 7467600"/>
              <a:gd name="connsiteY267" fmla="*/ 6858000 h 6858000"/>
              <a:gd name="connsiteX268" fmla="*/ 5898547 w 7467600"/>
              <a:gd name="connsiteY268" fmla="*/ 6858000 h 6858000"/>
              <a:gd name="connsiteX269" fmla="*/ 5682041 w 7467600"/>
              <a:gd name="connsiteY269" fmla="*/ 6355860 h 6858000"/>
              <a:gd name="connsiteX270" fmla="*/ 5461758 w 7467600"/>
              <a:gd name="connsiteY270" fmla="*/ 5820220 h 6858000"/>
              <a:gd name="connsiteX271" fmla="*/ 5237282 w 7467600"/>
              <a:gd name="connsiteY271" fmla="*/ 6579086 h 6858000"/>
              <a:gd name="connsiteX272" fmla="*/ 5115009 w 7467600"/>
              <a:gd name="connsiteY272" fmla="*/ 6858000 h 6858000"/>
              <a:gd name="connsiteX273" fmla="*/ 5028074 w 7467600"/>
              <a:gd name="connsiteY273" fmla="*/ 6858000 h 6858000"/>
              <a:gd name="connsiteX274" fmla="*/ 5079508 w 7467600"/>
              <a:gd name="connsiteY274" fmla="*/ 6749074 h 6858000"/>
              <a:gd name="connsiteX275" fmla="*/ 5371846 w 7467600"/>
              <a:gd name="connsiteY275" fmla="*/ 5924413 h 6858000"/>
              <a:gd name="connsiteX276" fmla="*/ 5270512 w 7467600"/>
              <a:gd name="connsiteY276" fmla="*/ 6138975 h 6858000"/>
              <a:gd name="connsiteX277" fmla="*/ 5062409 w 7467600"/>
              <a:gd name="connsiteY277" fmla="*/ 6653544 h 6858000"/>
              <a:gd name="connsiteX278" fmla="*/ 5036628 w 7467600"/>
              <a:gd name="connsiteY278" fmla="*/ 6754247 h 6858000"/>
              <a:gd name="connsiteX279" fmla="*/ 5009112 w 7467600"/>
              <a:gd name="connsiteY279" fmla="*/ 6858000 h 6858000"/>
              <a:gd name="connsiteX280" fmla="*/ 4976679 w 7467600"/>
              <a:gd name="connsiteY280" fmla="*/ 6858000 h 6858000"/>
              <a:gd name="connsiteX281" fmla="*/ 5006537 w 7467600"/>
              <a:gd name="connsiteY281" fmla="*/ 6747068 h 6858000"/>
              <a:gd name="connsiteX282" fmla="*/ 5032723 w 7467600"/>
              <a:gd name="connsiteY282" fmla="*/ 6644957 h 6858000"/>
              <a:gd name="connsiteX283" fmla="*/ 5242949 w 7467600"/>
              <a:gd name="connsiteY283" fmla="*/ 6125175 h 6858000"/>
              <a:gd name="connsiteX284" fmla="*/ 5286321 w 7467600"/>
              <a:gd name="connsiteY284" fmla="*/ 6033555 h 6858000"/>
              <a:gd name="connsiteX285" fmla="*/ 5008210 w 7467600"/>
              <a:gd name="connsiteY285" fmla="*/ 6649194 h 6858000"/>
              <a:gd name="connsiteX286" fmla="*/ 4986321 w 7467600"/>
              <a:gd name="connsiteY286" fmla="*/ 6765687 h 6858000"/>
              <a:gd name="connsiteX287" fmla="*/ 4973474 w 7467600"/>
              <a:gd name="connsiteY287" fmla="*/ 6858000 h 6858000"/>
              <a:gd name="connsiteX288" fmla="*/ 4907178 w 7467600"/>
              <a:gd name="connsiteY288" fmla="*/ 6858000 h 6858000"/>
              <a:gd name="connsiteX289" fmla="*/ 4910810 w 7467600"/>
              <a:gd name="connsiteY289" fmla="*/ 6829660 h 6858000"/>
              <a:gd name="connsiteX290" fmla="*/ 4987461 w 7467600"/>
              <a:gd name="connsiteY290" fmla="*/ 6432994 h 6858000"/>
              <a:gd name="connsiteX291" fmla="*/ 5179262 w 7467600"/>
              <a:gd name="connsiteY291" fmla="*/ 6035044 h 6858000"/>
              <a:gd name="connsiteX292" fmla="*/ 4689678 w 7467600"/>
              <a:gd name="connsiteY292" fmla="*/ 6440241 h 6858000"/>
              <a:gd name="connsiteX293" fmla="*/ 4477543 w 7467600"/>
              <a:gd name="connsiteY293" fmla="*/ 6674836 h 6858000"/>
              <a:gd name="connsiteX294" fmla="*/ 4329957 w 7467600"/>
              <a:gd name="connsiteY294" fmla="*/ 6858000 h 6858000"/>
              <a:gd name="connsiteX295" fmla="*/ 4218595 w 7467600"/>
              <a:gd name="connsiteY295" fmla="*/ 6858000 h 6858000"/>
              <a:gd name="connsiteX296" fmla="*/ 4368888 w 7467600"/>
              <a:gd name="connsiteY296" fmla="*/ 6668412 h 6858000"/>
              <a:gd name="connsiteX297" fmla="*/ 4563091 w 7467600"/>
              <a:gd name="connsiteY297" fmla="*/ 6442508 h 6858000"/>
              <a:gd name="connsiteX298" fmla="*/ 5387324 w 7467600"/>
              <a:gd name="connsiteY298" fmla="*/ 5705830 h 6858000"/>
              <a:gd name="connsiteX299" fmla="*/ 5073620 w 7467600"/>
              <a:gd name="connsiteY299" fmla="*/ 5955437 h 6858000"/>
              <a:gd name="connsiteX300" fmla="*/ 4689789 w 7467600"/>
              <a:gd name="connsiteY300" fmla="*/ 6268382 h 6858000"/>
              <a:gd name="connsiteX301" fmla="*/ 4418722 w 7467600"/>
              <a:gd name="connsiteY301" fmla="*/ 6570886 h 6858000"/>
              <a:gd name="connsiteX302" fmla="*/ 4214944 w 7467600"/>
              <a:gd name="connsiteY302" fmla="*/ 6858000 h 6858000"/>
              <a:gd name="connsiteX303" fmla="*/ 4177898 w 7467600"/>
              <a:gd name="connsiteY303" fmla="*/ 6858000 h 6858000"/>
              <a:gd name="connsiteX304" fmla="*/ 4391597 w 7467600"/>
              <a:gd name="connsiteY304" fmla="*/ 6556370 h 6858000"/>
              <a:gd name="connsiteX305" fmla="*/ 4668889 w 7467600"/>
              <a:gd name="connsiteY305" fmla="*/ 6246399 h 6858000"/>
              <a:gd name="connsiteX306" fmla="*/ 5055427 w 7467600"/>
              <a:gd name="connsiteY306" fmla="*/ 5931476 h 6858000"/>
              <a:gd name="connsiteX307" fmla="*/ 5371814 w 7467600"/>
              <a:gd name="connsiteY307" fmla="*/ 5678975 h 6858000"/>
              <a:gd name="connsiteX308" fmla="*/ 4987918 w 7467600"/>
              <a:gd name="connsiteY308" fmla="*/ 5838701 h 6858000"/>
              <a:gd name="connsiteX309" fmla="*/ 4317146 w 7467600"/>
              <a:gd name="connsiteY309" fmla="*/ 6587716 h 6858000"/>
              <a:gd name="connsiteX310" fmla="*/ 4171627 w 7467600"/>
              <a:gd name="connsiteY310" fmla="*/ 6858000 h 6858000"/>
              <a:gd name="connsiteX311" fmla="*/ 4081585 w 7467600"/>
              <a:gd name="connsiteY311" fmla="*/ 6858000 h 6858000"/>
              <a:gd name="connsiteX312" fmla="*/ 4238603 w 7467600"/>
              <a:gd name="connsiteY312" fmla="*/ 6559341 h 6858000"/>
              <a:gd name="connsiteX313" fmla="*/ 4778333 w 7467600"/>
              <a:gd name="connsiteY313" fmla="*/ 5873626 h 6858000"/>
              <a:gd name="connsiteX314" fmla="*/ 5414185 w 7467600"/>
              <a:gd name="connsiteY314" fmla="*/ 5573882 h 6858000"/>
              <a:gd name="connsiteX315" fmla="*/ 5959648 w 7467600"/>
              <a:gd name="connsiteY315" fmla="*/ 4760797 h 6858000"/>
              <a:gd name="connsiteX316" fmla="*/ 5355019 w 7467600"/>
              <a:gd name="connsiteY316" fmla="*/ 4734672 h 6858000"/>
              <a:gd name="connsiteX317" fmla="*/ 5083565 w 7467600"/>
              <a:gd name="connsiteY317" fmla="*/ 5179121 h 6858000"/>
              <a:gd name="connsiteX318" fmla="*/ 4713577 w 7467600"/>
              <a:gd name="connsiteY318" fmla="*/ 5616803 h 6858000"/>
              <a:gd name="connsiteX319" fmla="*/ 3989559 w 7467600"/>
              <a:gd name="connsiteY319" fmla="*/ 6145945 h 6858000"/>
              <a:gd name="connsiteX320" fmla="*/ 3939824 w 7467600"/>
              <a:gd name="connsiteY320" fmla="*/ 6066900 h 6858000"/>
              <a:gd name="connsiteX321" fmla="*/ 4584537 w 7467600"/>
              <a:gd name="connsiteY321" fmla="*/ 5324826 h 6858000"/>
              <a:gd name="connsiteX322" fmla="*/ 5037105 w 7467600"/>
              <a:gd name="connsiteY322" fmla="*/ 5088765 h 6858000"/>
              <a:gd name="connsiteX323" fmla="*/ 5039930 w 7467600"/>
              <a:gd name="connsiteY323" fmla="*/ 5089585 h 6858000"/>
              <a:gd name="connsiteX324" fmla="*/ 5263764 w 7467600"/>
              <a:gd name="connsiteY324" fmla="*/ 4735525 h 6858000"/>
              <a:gd name="connsiteX325" fmla="*/ 4086300 w 7467600"/>
              <a:gd name="connsiteY325" fmla="*/ 4884599 h 6858000"/>
              <a:gd name="connsiteX326" fmla="*/ 4085485 w 7467600"/>
              <a:gd name="connsiteY326" fmla="*/ 4899070 h 6858000"/>
              <a:gd name="connsiteX327" fmla="*/ 3871915 w 7467600"/>
              <a:gd name="connsiteY327" fmla="*/ 5253645 h 6858000"/>
              <a:gd name="connsiteX328" fmla="*/ 3799374 w 7467600"/>
              <a:gd name="connsiteY328" fmla="*/ 5466127 h 6858000"/>
              <a:gd name="connsiteX329" fmla="*/ 3498850 w 7467600"/>
              <a:gd name="connsiteY329" fmla="*/ 6661888 h 6858000"/>
              <a:gd name="connsiteX330" fmla="*/ 3399216 w 7467600"/>
              <a:gd name="connsiteY330" fmla="*/ 6858000 h 6858000"/>
              <a:gd name="connsiteX331" fmla="*/ 3303688 w 7467600"/>
              <a:gd name="connsiteY331" fmla="*/ 6858000 h 6858000"/>
              <a:gd name="connsiteX332" fmla="*/ 3391774 w 7467600"/>
              <a:gd name="connsiteY332" fmla="*/ 6697181 h 6858000"/>
              <a:gd name="connsiteX333" fmla="*/ 3735540 w 7467600"/>
              <a:gd name="connsiteY333" fmla="*/ 5546923 h 6858000"/>
              <a:gd name="connsiteX334" fmla="*/ 3729438 w 7467600"/>
              <a:gd name="connsiteY334" fmla="*/ 5569058 h 6858000"/>
              <a:gd name="connsiteX335" fmla="*/ 3707782 w 7467600"/>
              <a:gd name="connsiteY335" fmla="*/ 5644908 h 6858000"/>
              <a:gd name="connsiteX336" fmla="*/ 3583827 w 7467600"/>
              <a:gd name="connsiteY336" fmla="*/ 6039215 h 6858000"/>
              <a:gd name="connsiteX337" fmla="*/ 3547861 w 7467600"/>
              <a:gd name="connsiteY337" fmla="*/ 6129609 h 6858000"/>
              <a:gd name="connsiteX338" fmla="*/ 3490905 w 7467600"/>
              <a:gd name="connsiteY338" fmla="*/ 6277660 h 6858000"/>
              <a:gd name="connsiteX339" fmla="*/ 3455859 w 7467600"/>
              <a:gd name="connsiteY339" fmla="*/ 6391301 h 6858000"/>
              <a:gd name="connsiteX340" fmla="*/ 3429112 w 7467600"/>
              <a:gd name="connsiteY340" fmla="*/ 6479469 h 6858000"/>
              <a:gd name="connsiteX341" fmla="*/ 3304862 w 7467600"/>
              <a:gd name="connsiteY341" fmla="*/ 6796476 h 6858000"/>
              <a:gd name="connsiteX342" fmla="*/ 3276071 w 7467600"/>
              <a:gd name="connsiteY342" fmla="*/ 6858000 h 6858000"/>
              <a:gd name="connsiteX343" fmla="*/ 3240805 w 7467600"/>
              <a:gd name="connsiteY343" fmla="*/ 6858000 h 6858000"/>
              <a:gd name="connsiteX344" fmla="*/ 3275917 w 7467600"/>
              <a:gd name="connsiteY344" fmla="*/ 6783192 h 6858000"/>
              <a:gd name="connsiteX345" fmla="*/ 3399358 w 7467600"/>
              <a:gd name="connsiteY345" fmla="*/ 6469011 h 6858000"/>
              <a:gd name="connsiteX346" fmla="*/ 3425650 w 7467600"/>
              <a:gd name="connsiteY346" fmla="*/ 6381333 h 6858000"/>
              <a:gd name="connsiteX347" fmla="*/ 3460661 w 7467600"/>
              <a:gd name="connsiteY347" fmla="*/ 6266763 h 6858000"/>
              <a:gd name="connsiteX348" fmla="*/ 3518021 w 7467600"/>
              <a:gd name="connsiteY348" fmla="*/ 6117298 h 6858000"/>
              <a:gd name="connsiteX349" fmla="*/ 3554035 w 7467600"/>
              <a:gd name="connsiteY349" fmla="*/ 6027832 h 6858000"/>
              <a:gd name="connsiteX350" fmla="*/ 3677174 w 7467600"/>
              <a:gd name="connsiteY350" fmla="*/ 5636351 h 6858000"/>
              <a:gd name="connsiteX351" fmla="*/ 3698819 w 7467600"/>
              <a:gd name="connsiteY351" fmla="*/ 5560503 h 6858000"/>
              <a:gd name="connsiteX352" fmla="*/ 3702094 w 7467600"/>
              <a:gd name="connsiteY352" fmla="*/ 5549194 h 6858000"/>
              <a:gd name="connsiteX353" fmla="*/ 3398355 w 7467600"/>
              <a:gd name="connsiteY353" fmla="*/ 6094603 h 6858000"/>
              <a:gd name="connsiteX354" fmla="*/ 3193941 w 7467600"/>
              <a:gd name="connsiteY354" fmla="*/ 6798775 h 6858000"/>
              <a:gd name="connsiteX355" fmla="*/ 3184140 w 7467600"/>
              <a:gd name="connsiteY355" fmla="*/ 6858000 h 6858000"/>
              <a:gd name="connsiteX356" fmla="*/ 3099978 w 7467600"/>
              <a:gd name="connsiteY356" fmla="*/ 6858000 h 6858000"/>
              <a:gd name="connsiteX357" fmla="*/ 3101556 w 7467600"/>
              <a:gd name="connsiteY357" fmla="*/ 6843337 h 6858000"/>
              <a:gd name="connsiteX358" fmla="*/ 3370162 w 7467600"/>
              <a:gd name="connsiteY358" fmla="*/ 5785550 h 6858000"/>
              <a:gd name="connsiteX359" fmla="*/ 3746477 w 7467600"/>
              <a:gd name="connsiteY359" fmla="*/ 5377889 h 6858000"/>
              <a:gd name="connsiteX360" fmla="*/ 3863399 w 7467600"/>
              <a:gd name="connsiteY360" fmla="*/ 5087257 h 6858000"/>
              <a:gd name="connsiteX361" fmla="*/ 3968712 w 7467600"/>
              <a:gd name="connsiteY361" fmla="*/ 4913989 h 6858000"/>
              <a:gd name="connsiteX362" fmla="*/ 2792390 w 7467600"/>
              <a:gd name="connsiteY362" fmla="*/ 5382974 h 6858000"/>
              <a:gd name="connsiteX363" fmla="*/ 2714982 w 7467600"/>
              <a:gd name="connsiteY363" fmla="*/ 5427051 h 6858000"/>
              <a:gd name="connsiteX364" fmla="*/ 2813361 w 7467600"/>
              <a:gd name="connsiteY364" fmla="*/ 6023912 h 6858000"/>
              <a:gd name="connsiteX365" fmla="*/ 2688430 w 7467600"/>
              <a:gd name="connsiteY365" fmla="*/ 6801564 h 6858000"/>
              <a:gd name="connsiteX366" fmla="*/ 2629626 w 7467600"/>
              <a:gd name="connsiteY366" fmla="*/ 6763394 h 6858000"/>
              <a:gd name="connsiteX367" fmla="*/ 2565328 w 7467600"/>
              <a:gd name="connsiteY367" fmla="*/ 5516399 h 6858000"/>
              <a:gd name="connsiteX368" fmla="*/ 1922999 w 7467600"/>
              <a:gd name="connsiteY368" fmla="*/ 5980343 h 6858000"/>
              <a:gd name="connsiteX369" fmla="*/ 1950261 w 7467600"/>
              <a:gd name="connsiteY369" fmla="*/ 6405858 h 6858000"/>
              <a:gd name="connsiteX370" fmla="*/ 2365554 w 7467600"/>
              <a:gd name="connsiteY370" fmla="*/ 6759107 h 6858000"/>
              <a:gd name="connsiteX371" fmla="*/ 2424142 w 7467600"/>
              <a:gd name="connsiteY371" fmla="*/ 6858000 h 6858000"/>
              <a:gd name="connsiteX372" fmla="*/ 2395994 w 7467600"/>
              <a:gd name="connsiteY372" fmla="*/ 6858000 h 6858000"/>
              <a:gd name="connsiteX373" fmla="*/ 2392863 w 7467600"/>
              <a:gd name="connsiteY373" fmla="*/ 6852964 h 6858000"/>
              <a:gd name="connsiteX374" fmla="*/ 2017589 w 7467600"/>
              <a:gd name="connsiteY374" fmla="*/ 6493982 h 6858000"/>
              <a:gd name="connsiteX375" fmla="*/ 2147336 w 7467600"/>
              <a:gd name="connsiteY375" fmla="*/ 6594052 h 6858000"/>
              <a:gd name="connsiteX376" fmla="*/ 2207047 w 7467600"/>
              <a:gd name="connsiteY376" fmla="*/ 6654540 h 6858000"/>
              <a:gd name="connsiteX377" fmla="*/ 2299106 w 7467600"/>
              <a:gd name="connsiteY377" fmla="*/ 6778931 h 6858000"/>
              <a:gd name="connsiteX378" fmla="*/ 2314430 w 7467600"/>
              <a:gd name="connsiteY378" fmla="*/ 6801144 h 6858000"/>
              <a:gd name="connsiteX379" fmla="*/ 2352406 w 7467600"/>
              <a:gd name="connsiteY379" fmla="*/ 6858000 h 6858000"/>
              <a:gd name="connsiteX380" fmla="*/ 2314492 w 7467600"/>
              <a:gd name="connsiteY380" fmla="*/ 6858000 h 6858000"/>
              <a:gd name="connsiteX381" fmla="*/ 2288095 w 7467600"/>
              <a:gd name="connsiteY381" fmla="*/ 6818030 h 6858000"/>
              <a:gd name="connsiteX382" fmla="*/ 2272768 w 7467600"/>
              <a:gd name="connsiteY382" fmla="*/ 6795822 h 6858000"/>
              <a:gd name="connsiteX383" fmla="*/ 2182715 w 7467600"/>
              <a:gd name="connsiteY383" fmla="*/ 6675071 h 6858000"/>
              <a:gd name="connsiteX384" fmla="*/ 2032061 w 7467600"/>
              <a:gd name="connsiteY384" fmla="*/ 6541380 h 6858000"/>
              <a:gd name="connsiteX385" fmla="*/ 2257220 w 7467600"/>
              <a:gd name="connsiteY385" fmla="*/ 6826257 h 6858000"/>
              <a:gd name="connsiteX386" fmla="*/ 2281324 w 7467600"/>
              <a:gd name="connsiteY386" fmla="*/ 6858000 h 6858000"/>
              <a:gd name="connsiteX387" fmla="*/ 2242860 w 7467600"/>
              <a:gd name="connsiteY387" fmla="*/ 6858000 h 6858000"/>
              <a:gd name="connsiteX388" fmla="*/ 2232818 w 7467600"/>
              <a:gd name="connsiteY388" fmla="*/ 6844926 h 6858000"/>
              <a:gd name="connsiteX389" fmla="*/ 1990172 w 7467600"/>
              <a:gd name="connsiteY389" fmla="*/ 6542121 h 6858000"/>
              <a:gd name="connsiteX390" fmla="*/ 2124090 w 7467600"/>
              <a:gd name="connsiteY390" fmla="*/ 6761017 h 6858000"/>
              <a:gd name="connsiteX391" fmla="*/ 2200380 w 7467600"/>
              <a:gd name="connsiteY391" fmla="*/ 6858000 h 6858000"/>
              <a:gd name="connsiteX392" fmla="*/ 2147507 w 7467600"/>
              <a:gd name="connsiteY392" fmla="*/ 6858000 h 6858000"/>
              <a:gd name="connsiteX393" fmla="*/ 2070668 w 7467600"/>
              <a:gd name="connsiteY393" fmla="*/ 6761520 h 6858000"/>
              <a:gd name="connsiteX394" fmla="*/ 1975142 w 7467600"/>
              <a:gd name="connsiteY394" fmla="*/ 6585570 h 6858000"/>
              <a:gd name="connsiteX395" fmla="*/ 2050035 w 7467600"/>
              <a:gd name="connsiteY395" fmla="*/ 6813345 h 6858000"/>
              <a:gd name="connsiteX396" fmla="*/ 2063025 w 7467600"/>
              <a:gd name="connsiteY396" fmla="*/ 6858000 h 6858000"/>
              <a:gd name="connsiteX397" fmla="*/ 2021675 w 7467600"/>
              <a:gd name="connsiteY397" fmla="*/ 6858000 h 6858000"/>
              <a:gd name="connsiteX398" fmla="*/ 2019308 w 7467600"/>
              <a:gd name="connsiteY398" fmla="*/ 6847118 h 6858000"/>
              <a:gd name="connsiteX399" fmla="*/ 1938835 w 7467600"/>
              <a:gd name="connsiteY399" fmla="*/ 6551160 h 6858000"/>
              <a:gd name="connsiteX400" fmla="*/ 1953230 w 7467600"/>
              <a:gd name="connsiteY400" fmla="*/ 6759699 h 6858000"/>
              <a:gd name="connsiteX401" fmla="*/ 1956763 w 7467600"/>
              <a:gd name="connsiteY401" fmla="*/ 6778191 h 6858000"/>
              <a:gd name="connsiteX402" fmla="*/ 1967925 w 7467600"/>
              <a:gd name="connsiteY402" fmla="*/ 6858000 h 6858000"/>
              <a:gd name="connsiteX403" fmla="*/ 1936622 w 7467600"/>
              <a:gd name="connsiteY403" fmla="*/ 6858000 h 6858000"/>
              <a:gd name="connsiteX404" fmla="*/ 1926261 w 7467600"/>
              <a:gd name="connsiteY404" fmla="*/ 6784064 h 6858000"/>
              <a:gd name="connsiteX405" fmla="*/ 1922724 w 7467600"/>
              <a:gd name="connsiteY405" fmla="*/ 6765577 h 6858000"/>
              <a:gd name="connsiteX406" fmla="*/ 1904650 w 7467600"/>
              <a:gd name="connsiteY406" fmla="*/ 6639616 h 6858000"/>
              <a:gd name="connsiteX407" fmla="*/ 1885273 w 7467600"/>
              <a:gd name="connsiteY407" fmla="*/ 6858000 h 6858000"/>
              <a:gd name="connsiteX408" fmla="*/ 1854363 w 7467600"/>
              <a:gd name="connsiteY408" fmla="*/ 6858000 h 6858000"/>
              <a:gd name="connsiteX409" fmla="*/ 1880391 w 7467600"/>
              <a:gd name="connsiteY409" fmla="*/ 6603796 h 6858000"/>
              <a:gd name="connsiteX410" fmla="*/ 1818273 w 7467600"/>
              <a:gd name="connsiteY410" fmla="*/ 6715729 h 6858000"/>
              <a:gd name="connsiteX411" fmla="*/ 1794691 w 7467600"/>
              <a:gd name="connsiteY411" fmla="*/ 6843239 h 6858000"/>
              <a:gd name="connsiteX412" fmla="*/ 1794914 w 7467600"/>
              <a:gd name="connsiteY412" fmla="*/ 6858000 h 6858000"/>
              <a:gd name="connsiteX413" fmla="*/ 1746128 w 7467600"/>
              <a:gd name="connsiteY413" fmla="*/ 6858000 h 6858000"/>
              <a:gd name="connsiteX414" fmla="*/ 1753934 w 7467600"/>
              <a:gd name="connsiteY414" fmla="*/ 6724796 h 6858000"/>
              <a:gd name="connsiteX415" fmla="*/ 1792053 w 7467600"/>
              <a:gd name="connsiteY415" fmla="*/ 6572396 h 6858000"/>
              <a:gd name="connsiteX416" fmla="*/ 1862248 w 7467600"/>
              <a:gd name="connsiteY416" fmla="*/ 6266397 h 6858000"/>
              <a:gd name="connsiteX417" fmla="*/ 1862250 w 7467600"/>
              <a:gd name="connsiteY417" fmla="*/ 6033531 h 6858000"/>
              <a:gd name="connsiteX418" fmla="*/ 1211999 w 7467600"/>
              <a:gd name="connsiteY418" fmla="*/ 6683610 h 6858000"/>
              <a:gd name="connsiteX419" fmla="*/ 1213266 w 7467600"/>
              <a:gd name="connsiteY419" fmla="*/ 6691947 h 6858000"/>
              <a:gd name="connsiteX420" fmla="*/ 1203370 w 7467600"/>
              <a:gd name="connsiteY420" fmla="*/ 6850676 h 6858000"/>
              <a:gd name="connsiteX421" fmla="*/ 1203671 w 7467600"/>
              <a:gd name="connsiteY421" fmla="*/ 6858000 h 6858000"/>
              <a:gd name="connsiteX422" fmla="*/ 1143180 w 7467600"/>
              <a:gd name="connsiteY422" fmla="*/ 6858000 h 6858000"/>
              <a:gd name="connsiteX423" fmla="*/ 1142176 w 7467600"/>
              <a:gd name="connsiteY423" fmla="*/ 6766045 h 6858000"/>
              <a:gd name="connsiteX424" fmla="*/ 1067484 w 7467600"/>
              <a:gd name="connsiteY424" fmla="*/ 6858000 h 6858000"/>
              <a:gd name="connsiteX425" fmla="*/ 953928 w 7467600"/>
              <a:gd name="connsiteY425" fmla="*/ 6858000 h 6858000"/>
              <a:gd name="connsiteX426" fmla="*/ 959715 w 7467600"/>
              <a:gd name="connsiteY426" fmla="*/ 6850185 h 6858000"/>
              <a:gd name="connsiteX427" fmla="*/ 1483788 w 7467600"/>
              <a:gd name="connsiteY427" fmla="*/ 6259174 h 6858000"/>
              <a:gd name="connsiteX428" fmla="*/ 1100671 w 7467600"/>
              <a:gd name="connsiteY428" fmla="*/ 6252137 h 6858000"/>
              <a:gd name="connsiteX429" fmla="*/ 1090144 w 7467600"/>
              <a:gd name="connsiteY429" fmla="*/ 6256748 h 6858000"/>
              <a:gd name="connsiteX430" fmla="*/ 1095872 w 7467600"/>
              <a:gd name="connsiteY430" fmla="*/ 6271892 h 6858000"/>
              <a:gd name="connsiteX431" fmla="*/ 262785 w 7467600"/>
              <a:gd name="connsiteY431" fmla="*/ 6845450 h 6858000"/>
              <a:gd name="connsiteX432" fmla="*/ 209968 w 7467600"/>
              <a:gd name="connsiteY432" fmla="*/ 6770713 h 6858000"/>
              <a:gd name="connsiteX433" fmla="*/ 873460 w 7467600"/>
              <a:gd name="connsiteY433" fmla="*/ 6253768 h 6858000"/>
              <a:gd name="connsiteX434" fmla="*/ 192686 w 7467600"/>
              <a:gd name="connsiteY434" fmla="*/ 5849257 h 6858000"/>
              <a:gd name="connsiteX435" fmla="*/ 4696 w 7467600"/>
              <a:gd name="connsiteY435" fmla="*/ 5697668 h 6858000"/>
              <a:gd name="connsiteX436" fmla="*/ 0 w 7467600"/>
              <a:gd name="connsiteY436" fmla="*/ 5689984 h 6858000"/>
              <a:gd name="connsiteX437" fmla="*/ 0 w 7467600"/>
              <a:gd name="connsiteY437" fmla="*/ 5513472 h 6858000"/>
              <a:gd name="connsiteX438" fmla="*/ 174101 w 7467600"/>
              <a:gd name="connsiteY438" fmla="*/ 5620277 h 6858000"/>
              <a:gd name="connsiteX439" fmla="*/ 891800 w 7467600"/>
              <a:gd name="connsiteY439" fmla="*/ 6036935 h 6858000"/>
              <a:gd name="connsiteX440" fmla="*/ 1072219 w 7467600"/>
              <a:gd name="connsiteY440" fmla="*/ 6169443 h 6858000"/>
              <a:gd name="connsiteX441" fmla="*/ 1074117 w 7467600"/>
              <a:gd name="connsiteY441" fmla="*/ 6170301 h 6858000"/>
              <a:gd name="connsiteX442" fmla="*/ 1083114 w 7467600"/>
              <a:gd name="connsiteY442" fmla="*/ 6174131 h 6858000"/>
              <a:gd name="connsiteX443" fmla="*/ 1543010 w 7467600"/>
              <a:gd name="connsiteY443" fmla="*/ 6191140 h 6858000"/>
              <a:gd name="connsiteX444" fmla="*/ 1551080 w 7467600"/>
              <a:gd name="connsiteY444" fmla="*/ 6195006 h 6858000"/>
              <a:gd name="connsiteX445" fmla="*/ 2345443 w 7467600"/>
              <a:gd name="connsiteY445" fmla="*/ 5549882 h 6858000"/>
              <a:gd name="connsiteX446" fmla="*/ 1721499 w 7467600"/>
              <a:gd name="connsiteY446" fmla="*/ 5599969 h 6858000"/>
              <a:gd name="connsiteX447" fmla="*/ 767716 w 7467600"/>
              <a:gd name="connsiteY447" fmla="*/ 5472768 h 6858000"/>
              <a:gd name="connsiteX448" fmla="*/ 722147 w 7467600"/>
              <a:gd name="connsiteY448" fmla="*/ 5393091 h 6858000"/>
              <a:gd name="connsiteX449" fmla="*/ 1485552 w 7467600"/>
              <a:gd name="connsiteY449" fmla="*/ 5313202 h 6858000"/>
              <a:gd name="connsiteX450" fmla="*/ 2143004 w 7467600"/>
              <a:gd name="connsiteY450" fmla="*/ 5402420 h 6858000"/>
              <a:gd name="connsiteX451" fmla="*/ 1933391 w 7467600"/>
              <a:gd name="connsiteY451" fmla="*/ 5156971 h 6858000"/>
              <a:gd name="connsiteX452" fmla="*/ 1827118 w 7467600"/>
              <a:gd name="connsiteY452" fmla="*/ 4968410 h 6858000"/>
              <a:gd name="connsiteX453" fmla="*/ 1837349 w 7467600"/>
              <a:gd name="connsiteY453" fmla="*/ 4956357 h 6858000"/>
              <a:gd name="connsiteX454" fmla="*/ 2162835 w 7467600"/>
              <a:gd name="connsiteY454" fmla="*/ 5187853 h 6858000"/>
              <a:gd name="connsiteX455" fmla="*/ 2257167 w 7467600"/>
              <a:gd name="connsiteY455" fmla="*/ 5462123 h 6858000"/>
              <a:gd name="connsiteX456" fmla="*/ 2261598 w 7467600"/>
              <a:gd name="connsiteY456" fmla="*/ 5467998 h 6858000"/>
              <a:gd name="connsiteX457" fmla="*/ 2437177 w 7467600"/>
              <a:gd name="connsiteY457" fmla="*/ 5479608 h 6858000"/>
              <a:gd name="connsiteX458" fmla="*/ 2445247 w 7467600"/>
              <a:gd name="connsiteY458" fmla="*/ 5483476 h 6858000"/>
              <a:gd name="connsiteX459" fmla="*/ 2743626 w 7467600"/>
              <a:gd name="connsiteY459" fmla="*/ 5304819 h 6858000"/>
              <a:gd name="connsiteX460" fmla="*/ 3048102 w 7467600"/>
              <a:gd name="connsiteY460" fmla="*/ 5150595 h 6858000"/>
              <a:gd name="connsiteX461" fmla="*/ 1799414 w 7467600"/>
              <a:gd name="connsiteY461" fmla="*/ 4694732 h 6858000"/>
              <a:gd name="connsiteX462" fmla="*/ 1771735 w 7467600"/>
              <a:gd name="connsiteY462" fmla="*/ 4619929 h 6858000"/>
              <a:gd name="connsiteX463" fmla="*/ 3104273 w 7467600"/>
              <a:gd name="connsiteY463" fmla="*/ 5076159 h 6858000"/>
              <a:gd name="connsiteX464" fmla="*/ 3113245 w 7467600"/>
              <a:gd name="connsiteY464" fmla="*/ 5090705 h 6858000"/>
              <a:gd name="connsiteX465" fmla="*/ 3126294 w 7467600"/>
              <a:gd name="connsiteY465" fmla="*/ 5114400 h 6858000"/>
              <a:gd name="connsiteX466" fmla="*/ 3937433 w 7467600"/>
              <a:gd name="connsiteY466" fmla="*/ 4830473 h 6858000"/>
              <a:gd name="connsiteX467" fmla="*/ 3590475 w 7467600"/>
              <a:gd name="connsiteY467" fmla="*/ 4597974 h 6858000"/>
              <a:gd name="connsiteX468" fmla="*/ 3100264 w 7467600"/>
              <a:gd name="connsiteY468" fmla="*/ 4579845 h 6858000"/>
              <a:gd name="connsiteX469" fmla="*/ 2183576 w 7467600"/>
              <a:gd name="connsiteY469" fmla="*/ 4227150 h 6858000"/>
              <a:gd name="connsiteX470" fmla="*/ 2151029 w 7467600"/>
              <a:gd name="connsiteY470" fmla="*/ 4146947 h 6858000"/>
              <a:gd name="connsiteX471" fmla="*/ 3563434 w 7467600"/>
              <a:gd name="connsiteY471" fmla="*/ 4469115 h 6858000"/>
              <a:gd name="connsiteX472" fmla="*/ 3177952 w 7467600"/>
              <a:gd name="connsiteY472" fmla="*/ 3657386 h 6858000"/>
              <a:gd name="connsiteX473" fmla="*/ 3189263 w 7467600"/>
              <a:gd name="connsiteY473" fmla="*/ 3625726 h 6858000"/>
              <a:gd name="connsiteX474" fmla="*/ 3560912 w 7467600"/>
              <a:gd name="connsiteY474" fmla="*/ 4079863 h 6858000"/>
              <a:gd name="connsiteX475" fmla="*/ 3626636 w 7467600"/>
              <a:gd name="connsiteY475" fmla="*/ 4512230 h 6858000"/>
              <a:gd name="connsiteX476" fmla="*/ 3653088 w 7467600"/>
              <a:gd name="connsiteY476" fmla="*/ 4521417 h 6858000"/>
              <a:gd name="connsiteX477" fmla="*/ 3988128 w 7467600"/>
              <a:gd name="connsiteY477" fmla="*/ 4817267 h 6858000"/>
              <a:gd name="connsiteX478" fmla="*/ 4830582 w 7467600"/>
              <a:gd name="connsiteY478" fmla="*/ 4676000 h 6858000"/>
              <a:gd name="connsiteX479" fmla="*/ 4830100 w 7467600"/>
              <a:gd name="connsiteY479" fmla="*/ 4675554 h 6858000"/>
              <a:gd name="connsiteX480" fmla="*/ 4036318 w 7467600"/>
              <a:gd name="connsiteY480" fmla="*/ 4147013 h 6858000"/>
              <a:gd name="connsiteX481" fmla="*/ 3432098 w 7467600"/>
              <a:gd name="connsiteY481" fmla="*/ 3537312 h 6858000"/>
              <a:gd name="connsiteX482" fmla="*/ 3446761 w 7467600"/>
              <a:gd name="connsiteY482" fmla="*/ 3461278 h 6858000"/>
              <a:gd name="connsiteX483" fmla="*/ 4419733 w 7467600"/>
              <a:gd name="connsiteY483" fmla="*/ 3963555 h 6858000"/>
              <a:gd name="connsiteX484" fmla="*/ 4781371 w 7467600"/>
              <a:gd name="connsiteY484" fmla="*/ 4458604 h 6858000"/>
              <a:gd name="connsiteX485" fmla="*/ 4780440 w 7467600"/>
              <a:gd name="connsiteY485" fmla="*/ 4470290 h 6858000"/>
              <a:gd name="connsiteX486" fmla="*/ 4898954 w 7467600"/>
              <a:gd name="connsiteY486" fmla="*/ 4662092 h 6858000"/>
              <a:gd name="connsiteX487" fmla="*/ 4900699 w 7467600"/>
              <a:gd name="connsiteY487" fmla="*/ 4670867 h 6858000"/>
              <a:gd name="connsiteX488" fmla="*/ 5714511 w 7467600"/>
              <a:gd name="connsiteY488" fmla="*/ 4663483 h 6858000"/>
              <a:gd name="connsiteX489" fmla="*/ 5464793 w 7467600"/>
              <a:gd name="connsiteY489" fmla="*/ 4393556 h 6858000"/>
              <a:gd name="connsiteX490" fmla="*/ 5461897 w 7467600"/>
              <a:gd name="connsiteY490" fmla="*/ 4390879 h 6858000"/>
              <a:gd name="connsiteX491" fmla="*/ 4294126 w 7467600"/>
              <a:gd name="connsiteY491" fmla="*/ 3303048 h 6858000"/>
              <a:gd name="connsiteX492" fmla="*/ 4305321 w 7467600"/>
              <a:gd name="connsiteY492" fmla="*/ 3256953 h 6858000"/>
              <a:gd name="connsiteX493" fmla="*/ 4949299 w 7467600"/>
              <a:gd name="connsiteY493" fmla="*/ 3766336 h 6858000"/>
              <a:gd name="connsiteX494" fmla="*/ 5291452 w 7467600"/>
              <a:gd name="connsiteY494" fmla="*/ 4076801 h 6858000"/>
              <a:gd name="connsiteX495" fmla="*/ 5434998 w 7467600"/>
              <a:gd name="connsiteY495" fmla="*/ 4254100 h 6858000"/>
              <a:gd name="connsiteX496" fmla="*/ 5351015 w 7467600"/>
              <a:gd name="connsiteY496" fmla="*/ 3760989 h 6858000"/>
              <a:gd name="connsiteX497" fmla="*/ 5413780 w 7467600"/>
              <a:gd name="connsiteY497" fmla="*/ 2966265 h 6858000"/>
              <a:gd name="connsiteX498" fmla="*/ 5425627 w 7467600"/>
              <a:gd name="connsiteY498" fmla="*/ 2954192 h 6858000"/>
              <a:gd name="connsiteX499" fmla="*/ 6604735 w 7467600"/>
              <a:gd name="connsiteY499" fmla="*/ 2041381 h 6858000"/>
              <a:gd name="connsiteX500" fmla="*/ 7204487 w 7467600"/>
              <a:gd name="connsiteY500" fmla="*/ 2742112 h 6858000"/>
              <a:gd name="connsiteX501" fmla="*/ 7131592 w 7467600"/>
              <a:gd name="connsiteY501" fmla="*/ 2672096 h 6858000"/>
              <a:gd name="connsiteX502" fmla="*/ 6996344 w 7467600"/>
              <a:gd name="connsiteY502" fmla="*/ 2518310 h 6858000"/>
              <a:gd name="connsiteX503" fmla="*/ 6735495 w 7467600"/>
              <a:gd name="connsiteY503" fmla="*/ 2196890 h 6858000"/>
              <a:gd name="connsiteX504" fmla="*/ 6721901 w 7467600"/>
              <a:gd name="connsiteY504" fmla="*/ 2179274 h 6858000"/>
              <a:gd name="connsiteX505" fmla="*/ 6604735 w 7467600"/>
              <a:gd name="connsiteY505" fmla="*/ 2041381 h 6858000"/>
              <a:gd name="connsiteX506" fmla="*/ 6591670 w 7467600"/>
              <a:gd name="connsiteY506" fmla="*/ 1988277 h 6858000"/>
              <a:gd name="connsiteX507" fmla="*/ 6747349 w 7467600"/>
              <a:gd name="connsiteY507" fmla="*/ 2160069 h 6858000"/>
              <a:gd name="connsiteX508" fmla="*/ 6760943 w 7467600"/>
              <a:gd name="connsiteY508" fmla="*/ 2177686 h 6858000"/>
              <a:gd name="connsiteX509" fmla="*/ 7021065 w 7467600"/>
              <a:gd name="connsiteY509" fmla="*/ 2498102 h 6858000"/>
              <a:gd name="connsiteX510" fmla="*/ 7155223 w 7467600"/>
              <a:gd name="connsiteY510" fmla="*/ 2650386 h 6858000"/>
              <a:gd name="connsiteX511" fmla="*/ 7203167 w 7467600"/>
              <a:gd name="connsiteY511" fmla="*/ 2697288 h 6858000"/>
              <a:gd name="connsiteX512" fmla="*/ 6937703 w 7467600"/>
              <a:gd name="connsiteY512" fmla="*/ 2321981 h 6858000"/>
              <a:gd name="connsiteX513" fmla="*/ 6591670 w 7467600"/>
              <a:gd name="connsiteY513" fmla="*/ 1988277 h 6858000"/>
              <a:gd name="connsiteX514" fmla="*/ 5798671 w 7467600"/>
              <a:gd name="connsiteY514" fmla="*/ 1981601 h 6858000"/>
              <a:gd name="connsiteX515" fmla="*/ 5754709 w 7467600"/>
              <a:gd name="connsiteY515" fmla="*/ 2071454 h 6858000"/>
              <a:gd name="connsiteX516" fmla="*/ 5763044 w 7467600"/>
              <a:gd name="connsiteY516" fmla="*/ 2842206 h 6858000"/>
              <a:gd name="connsiteX517" fmla="*/ 5764974 w 7467600"/>
              <a:gd name="connsiteY517" fmla="*/ 2799609 h 6858000"/>
              <a:gd name="connsiteX518" fmla="*/ 5767665 w 7467600"/>
              <a:gd name="connsiteY518" fmla="*/ 2666409 h 6858000"/>
              <a:gd name="connsiteX519" fmla="*/ 5763055 w 7467600"/>
              <a:gd name="connsiteY519" fmla="*/ 2579705 h 6858000"/>
              <a:gd name="connsiteX520" fmla="*/ 5758079 w 7467600"/>
              <a:gd name="connsiteY520" fmla="*/ 2492508 h 6858000"/>
              <a:gd name="connsiteX521" fmla="*/ 5779325 w 7467600"/>
              <a:gd name="connsiteY521" fmla="*/ 2197069 h 6858000"/>
              <a:gd name="connsiteX522" fmla="*/ 5798671 w 7467600"/>
              <a:gd name="connsiteY522" fmla="*/ 1981601 h 6858000"/>
              <a:gd name="connsiteX523" fmla="*/ 5829202 w 7467600"/>
              <a:gd name="connsiteY523" fmla="*/ 1971679 h 6858000"/>
              <a:gd name="connsiteX524" fmla="*/ 5809558 w 7467600"/>
              <a:gd name="connsiteY524" fmla="*/ 2198043 h 6858000"/>
              <a:gd name="connsiteX525" fmla="*/ 5788653 w 7467600"/>
              <a:gd name="connsiteY525" fmla="*/ 2489430 h 6858000"/>
              <a:gd name="connsiteX526" fmla="*/ 5793439 w 7467600"/>
              <a:gd name="connsiteY526" fmla="*/ 2575235 h 6858000"/>
              <a:gd name="connsiteX527" fmla="*/ 5796837 w 7467600"/>
              <a:gd name="connsiteY527" fmla="*/ 2637633 h 6858000"/>
              <a:gd name="connsiteX528" fmla="*/ 5818614 w 7467600"/>
              <a:gd name="connsiteY528" fmla="*/ 2473055 h 6858000"/>
              <a:gd name="connsiteX529" fmla="*/ 5829202 w 7467600"/>
              <a:gd name="connsiteY529" fmla="*/ 1971679 h 6858000"/>
              <a:gd name="connsiteX530" fmla="*/ 5911389 w 7467600"/>
              <a:gd name="connsiteY530" fmla="*/ 1898371 h 6858000"/>
              <a:gd name="connsiteX531" fmla="*/ 6237627 w 7467600"/>
              <a:gd name="connsiteY531" fmla="*/ 2231921 h 6858000"/>
              <a:gd name="connsiteX532" fmla="*/ 5911389 w 7467600"/>
              <a:gd name="connsiteY532" fmla="*/ 1898371 h 6858000"/>
              <a:gd name="connsiteX533" fmla="*/ 6944437 w 7467600"/>
              <a:gd name="connsiteY533" fmla="*/ 1575402 h 6858000"/>
              <a:gd name="connsiteX534" fmla="*/ 6304730 w 7467600"/>
              <a:gd name="connsiteY534" fmla="*/ 1766654 h 6858000"/>
              <a:gd name="connsiteX535" fmla="*/ 6944437 w 7467600"/>
              <a:gd name="connsiteY535" fmla="*/ 1575402 h 6858000"/>
              <a:gd name="connsiteX536" fmla="*/ 7019523 w 7467600"/>
              <a:gd name="connsiteY536" fmla="*/ 1519450 h 6858000"/>
              <a:gd name="connsiteX537" fmla="*/ 6298091 w 7467600"/>
              <a:gd name="connsiteY537" fmla="*/ 1737122 h 6858000"/>
              <a:gd name="connsiteX538" fmla="*/ 7019523 w 7467600"/>
              <a:gd name="connsiteY538" fmla="*/ 1519450 h 6858000"/>
              <a:gd name="connsiteX539" fmla="*/ 2399523 w 7467600"/>
              <a:gd name="connsiteY539" fmla="*/ 1428234 h 6858000"/>
              <a:gd name="connsiteX540" fmla="*/ 2224982 w 7467600"/>
              <a:gd name="connsiteY540" fmla="*/ 1826201 h 6858000"/>
              <a:gd name="connsiteX541" fmla="*/ 2096099 w 7467600"/>
              <a:gd name="connsiteY541" fmla="*/ 2345900 h 6858000"/>
              <a:gd name="connsiteX542" fmla="*/ 2283317 w 7467600"/>
              <a:gd name="connsiteY542" fmla="*/ 1796925 h 6858000"/>
              <a:gd name="connsiteX543" fmla="*/ 2399523 w 7467600"/>
              <a:gd name="connsiteY543" fmla="*/ 1428234 h 6858000"/>
              <a:gd name="connsiteX544" fmla="*/ 2448558 w 7467600"/>
              <a:gd name="connsiteY544" fmla="*/ 1373435 h 6858000"/>
              <a:gd name="connsiteX545" fmla="*/ 2312521 w 7467600"/>
              <a:gd name="connsiteY545" fmla="*/ 1806140 h 6858000"/>
              <a:gd name="connsiteX546" fmla="*/ 2127533 w 7467600"/>
              <a:gd name="connsiteY546" fmla="*/ 2348380 h 6858000"/>
              <a:gd name="connsiteX547" fmla="*/ 2358080 w 7467600"/>
              <a:gd name="connsiteY547" fmla="*/ 1866134 h 6858000"/>
              <a:gd name="connsiteX548" fmla="*/ 2407436 w 7467600"/>
              <a:gd name="connsiteY548" fmla="*/ 1651070 h 6858000"/>
              <a:gd name="connsiteX549" fmla="*/ 2448558 w 7467600"/>
              <a:gd name="connsiteY549" fmla="*/ 1373435 h 6858000"/>
              <a:gd name="connsiteX550" fmla="*/ 278707 w 7467600"/>
              <a:gd name="connsiteY550" fmla="*/ 1352270 h 6858000"/>
              <a:gd name="connsiteX551" fmla="*/ 321570 w 7467600"/>
              <a:gd name="connsiteY551" fmla="*/ 1861610 h 6858000"/>
              <a:gd name="connsiteX552" fmla="*/ 294281 w 7467600"/>
              <a:gd name="connsiteY552" fmla="*/ 1440658 h 6858000"/>
              <a:gd name="connsiteX553" fmla="*/ 278707 w 7467600"/>
              <a:gd name="connsiteY553" fmla="*/ 1352270 h 6858000"/>
              <a:gd name="connsiteX554" fmla="*/ 1423821 w 7467600"/>
              <a:gd name="connsiteY554" fmla="*/ 1351958 h 6858000"/>
              <a:gd name="connsiteX555" fmla="*/ 1638521 w 7467600"/>
              <a:gd name="connsiteY555" fmla="*/ 1908470 h 6858000"/>
              <a:gd name="connsiteX556" fmla="*/ 1754199 w 7467600"/>
              <a:gd name="connsiteY556" fmla="*/ 2149284 h 6858000"/>
              <a:gd name="connsiteX557" fmla="*/ 1908359 w 7467600"/>
              <a:gd name="connsiteY557" fmla="*/ 2364988 h 6858000"/>
              <a:gd name="connsiteX558" fmla="*/ 1647661 w 7467600"/>
              <a:gd name="connsiteY558" fmla="*/ 1825945 h 6858000"/>
              <a:gd name="connsiteX559" fmla="*/ 1423821 w 7467600"/>
              <a:gd name="connsiteY559" fmla="*/ 1351958 h 6858000"/>
              <a:gd name="connsiteX560" fmla="*/ 1431890 w 7467600"/>
              <a:gd name="connsiteY560" fmla="*/ 1306475 h 6858000"/>
              <a:gd name="connsiteX561" fmla="*/ 1507597 w 7467600"/>
              <a:gd name="connsiteY561" fmla="*/ 1446132 h 6858000"/>
              <a:gd name="connsiteX562" fmla="*/ 1674586 w 7467600"/>
              <a:gd name="connsiteY562" fmla="*/ 1813832 h 6858000"/>
              <a:gd name="connsiteX563" fmla="*/ 1815950 w 7467600"/>
              <a:gd name="connsiteY563" fmla="*/ 2128564 h 6858000"/>
              <a:gd name="connsiteX564" fmla="*/ 1984242 w 7467600"/>
              <a:gd name="connsiteY564" fmla="*/ 2430829 h 6858000"/>
              <a:gd name="connsiteX565" fmla="*/ 2014023 w 7467600"/>
              <a:gd name="connsiteY565" fmla="*/ 2450995 h 6858000"/>
              <a:gd name="connsiteX566" fmla="*/ 1747337 w 7467600"/>
              <a:gd name="connsiteY566" fmla="*/ 1855264 h 6858000"/>
              <a:gd name="connsiteX567" fmla="*/ 1533749 w 7467600"/>
              <a:gd name="connsiteY567" fmla="*/ 1478656 h 6858000"/>
              <a:gd name="connsiteX568" fmla="*/ 1431890 w 7467600"/>
              <a:gd name="connsiteY568" fmla="*/ 1306475 h 6858000"/>
              <a:gd name="connsiteX569" fmla="*/ 5052692 w 7467600"/>
              <a:gd name="connsiteY569" fmla="*/ 1292994 h 6858000"/>
              <a:gd name="connsiteX570" fmla="*/ 5200661 w 7467600"/>
              <a:gd name="connsiteY570" fmla="*/ 1635186 h 6858000"/>
              <a:gd name="connsiteX571" fmla="*/ 5297138 w 7467600"/>
              <a:gd name="connsiteY571" fmla="*/ 1906351 h 6858000"/>
              <a:gd name="connsiteX572" fmla="*/ 5052692 w 7467600"/>
              <a:gd name="connsiteY572" fmla="*/ 1292994 h 6858000"/>
              <a:gd name="connsiteX573" fmla="*/ 5009948 w 7467600"/>
              <a:gd name="connsiteY573" fmla="*/ 1273619 h 6858000"/>
              <a:gd name="connsiteX574" fmla="*/ 5121777 w 7467600"/>
              <a:gd name="connsiteY574" fmla="*/ 1654213 h 6858000"/>
              <a:gd name="connsiteX575" fmla="*/ 5293545 w 7467600"/>
              <a:gd name="connsiteY575" fmla="*/ 2072247 h 6858000"/>
              <a:gd name="connsiteX576" fmla="*/ 5294042 w 7467600"/>
              <a:gd name="connsiteY576" fmla="*/ 2065019 h 6858000"/>
              <a:gd name="connsiteX577" fmla="*/ 5171936 w 7467600"/>
              <a:gd name="connsiteY577" fmla="*/ 1647613 h 6858000"/>
              <a:gd name="connsiteX578" fmla="*/ 5009948 w 7467600"/>
              <a:gd name="connsiteY578" fmla="*/ 1273619 h 6858000"/>
              <a:gd name="connsiteX579" fmla="*/ 655236 w 7467600"/>
              <a:gd name="connsiteY579" fmla="*/ 1268632 h 6858000"/>
              <a:gd name="connsiteX580" fmla="*/ 839521 w 7467600"/>
              <a:gd name="connsiteY580" fmla="*/ 1685315 h 6858000"/>
              <a:gd name="connsiteX581" fmla="*/ 1109416 w 7467600"/>
              <a:gd name="connsiteY581" fmla="*/ 2061663 h 6858000"/>
              <a:gd name="connsiteX582" fmla="*/ 1298300 w 7467600"/>
              <a:gd name="connsiteY582" fmla="*/ 2247742 h 6858000"/>
              <a:gd name="connsiteX583" fmla="*/ 1125871 w 7467600"/>
              <a:gd name="connsiteY583" fmla="*/ 1989513 h 6858000"/>
              <a:gd name="connsiteX584" fmla="*/ 981574 w 7467600"/>
              <a:gd name="connsiteY584" fmla="*/ 1783157 h 6858000"/>
              <a:gd name="connsiteX585" fmla="*/ 922198 w 7467600"/>
              <a:gd name="connsiteY585" fmla="*/ 1677437 h 6858000"/>
              <a:gd name="connsiteX586" fmla="*/ 869293 w 7467600"/>
              <a:gd name="connsiteY586" fmla="*/ 1583214 h 6858000"/>
              <a:gd name="connsiteX587" fmla="*/ 751431 w 7467600"/>
              <a:gd name="connsiteY587" fmla="*/ 1405731 h 6858000"/>
              <a:gd name="connsiteX588" fmla="*/ 655236 w 7467600"/>
              <a:gd name="connsiteY588" fmla="*/ 1268632 h 6858000"/>
              <a:gd name="connsiteX589" fmla="*/ 6516292 w 7467600"/>
              <a:gd name="connsiteY589" fmla="*/ 1263064 h 6858000"/>
              <a:gd name="connsiteX590" fmla="*/ 5736320 w 7467600"/>
              <a:gd name="connsiteY590" fmla="*/ 1501803 h 6858000"/>
              <a:gd name="connsiteX591" fmla="*/ 6516292 w 7467600"/>
              <a:gd name="connsiteY591" fmla="*/ 1263064 h 6858000"/>
              <a:gd name="connsiteX592" fmla="*/ 291466 w 7467600"/>
              <a:gd name="connsiteY592" fmla="*/ 1250369 h 6858000"/>
              <a:gd name="connsiteX593" fmla="*/ 323180 w 7467600"/>
              <a:gd name="connsiteY593" fmla="*/ 1435283 h 6858000"/>
              <a:gd name="connsiteX594" fmla="*/ 349381 w 7467600"/>
              <a:gd name="connsiteY594" fmla="*/ 1875041 h 6858000"/>
              <a:gd name="connsiteX595" fmla="*/ 374363 w 7467600"/>
              <a:gd name="connsiteY595" fmla="*/ 1506494 h 6858000"/>
              <a:gd name="connsiteX596" fmla="*/ 302168 w 7467600"/>
              <a:gd name="connsiteY596" fmla="*/ 1274495 h 6858000"/>
              <a:gd name="connsiteX597" fmla="*/ 291466 w 7467600"/>
              <a:gd name="connsiteY597" fmla="*/ 1250369 h 6858000"/>
              <a:gd name="connsiteX598" fmla="*/ 678222 w 7467600"/>
              <a:gd name="connsiteY598" fmla="*/ 1248670 h 6858000"/>
              <a:gd name="connsiteX599" fmla="*/ 775536 w 7467600"/>
              <a:gd name="connsiteY599" fmla="*/ 1388015 h 6858000"/>
              <a:gd name="connsiteX600" fmla="*/ 894529 w 7467600"/>
              <a:gd name="connsiteY600" fmla="*/ 1567739 h 6858000"/>
              <a:gd name="connsiteX601" fmla="*/ 948000 w 7467600"/>
              <a:gd name="connsiteY601" fmla="*/ 1663088 h 6858000"/>
              <a:gd name="connsiteX602" fmla="*/ 1006812 w 7467600"/>
              <a:gd name="connsiteY602" fmla="*/ 1767683 h 6858000"/>
              <a:gd name="connsiteX603" fmla="*/ 1149133 w 7467600"/>
              <a:gd name="connsiteY603" fmla="*/ 1971513 h 6858000"/>
              <a:gd name="connsiteX604" fmla="*/ 1333952 w 7467600"/>
              <a:gd name="connsiteY604" fmla="*/ 2251620 h 6858000"/>
              <a:gd name="connsiteX605" fmla="*/ 1337329 w 7467600"/>
              <a:gd name="connsiteY605" fmla="*/ 2258350 h 6858000"/>
              <a:gd name="connsiteX606" fmla="*/ 1014726 w 7467600"/>
              <a:gd name="connsiteY606" fmla="*/ 1615556 h 6858000"/>
              <a:gd name="connsiteX607" fmla="*/ 678222 w 7467600"/>
              <a:gd name="connsiteY607" fmla="*/ 1248670 h 6858000"/>
              <a:gd name="connsiteX608" fmla="*/ 6691602 w 7467600"/>
              <a:gd name="connsiteY608" fmla="*/ 1140573 h 6858000"/>
              <a:gd name="connsiteX609" fmla="*/ 6571100 w 7467600"/>
              <a:gd name="connsiteY609" fmla="*/ 1183662 h 6858000"/>
              <a:gd name="connsiteX610" fmla="*/ 6241687 w 7467600"/>
              <a:gd name="connsiteY610" fmla="*/ 1257600 h 6858000"/>
              <a:gd name="connsiteX611" fmla="*/ 5693009 w 7467600"/>
              <a:gd name="connsiteY611" fmla="*/ 1478256 h 6858000"/>
              <a:gd name="connsiteX612" fmla="*/ 6548420 w 7467600"/>
              <a:gd name="connsiteY612" fmla="*/ 1214599 h 6858000"/>
              <a:gd name="connsiteX613" fmla="*/ 6605473 w 7467600"/>
              <a:gd name="connsiteY613" fmla="*/ 1184686 h 6858000"/>
              <a:gd name="connsiteX614" fmla="*/ 6691602 w 7467600"/>
              <a:gd name="connsiteY614" fmla="*/ 1140573 h 6858000"/>
              <a:gd name="connsiteX615" fmla="*/ 4002475 w 7467600"/>
              <a:gd name="connsiteY615" fmla="*/ 1037802 h 6858000"/>
              <a:gd name="connsiteX616" fmla="*/ 4000324 w 7467600"/>
              <a:gd name="connsiteY616" fmla="*/ 1039362 h 6858000"/>
              <a:gd name="connsiteX617" fmla="*/ 4002862 w 7467600"/>
              <a:gd name="connsiteY617" fmla="*/ 1042866 h 6858000"/>
              <a:gd name="connsiteX618" fmla="*/ 4002475 w 7467600"/>
              <a:gd name="connsiteY618" fmla="*/ 1037802 h 6858000"/>
              <a:gd name="connsiteX619" fmla="*/ 506322 w 7467600"/>
              <a:gd name="connsiteY619" fmla="*/ 1020997 h 6858000"/>
              <a:gd name="connsiteX620" fmla="*/ 533068 w 7467600"/>
              <a:gd name="connsiteY620" fmla="*/ 1029409 h 6858000"/>
              <a:gd name="connsiteX621" fmla="*/ 1232525 w 7467600"/>
              <a:gd name="connsiteY621" fmla="*/ 1804675 h 6858000"/>
              <a:gd name="connsiteX622" fmla="*/ 1388858 w 7467600"/>
              <a:gd name="connsiteY622" fmla="*/ 2368011 h 6858000"/>
              <a:gd name="connsiteX623" fmla="*/ 1384098 w 7467600"/>
              <a:gd name="connsiteY623" fmla="*/ 2378125 h 6858000"/>
              <a:gd name="connsiteX624" fmla="*/ 1425393 w 7467600"/>
              <a:gd name="connsiteY624" fmla="*/ 2589124 h 6858000"/>
              <a:gd name="connsiteX625" fmla="*/ 1424001 w 7467600"/>
              <a:gd name="connsiteY625" fmla="*/ 2597541 h 6858000"/>
              <a:gd name="connsiteX626" fmla="*/ 2152729 w 7467600"/>
              <a:gd name="connsiteY626" fmla="*/ 2864487 h 6858000"/>
              <a:gd name="connsiteX627" fmla="*/ 2020609 w 7467600"/>
              <a:gd name="connsiteY627" fmla="*/ 2539671 h 6858000"/>
              <a:gd name="connsiteX628" fmla="*/ 2018920 w 7467600"/>
              <a:gd name="connsiteY628" fmla="*/ 2536309 h 6858000"/>
              <a:gd name="connsiteX629" fmla="*/ 1342441 w 7467600"/>
              <a:gd name="connsiteY629" fmla="*/ 1173017 h 6858000"/>
              <a:gd name="connsiteX630" fmla="*/ 1367925 w 7467600"/>
              <a:gd name="connsiteY630" fmla="*/ 1135648 h 6858000"/>
              <a:gd name="connsiteX631" fmla="*/ 1771401 w 7467600"/>
              <a:gd name="connsiteY631" fmla="*/ 1806673 h 6858000"/>
              <a:gd name="connsiteX632" fmla="*/ 1972385 w 7467600"/>
              <a:gd name="connsiteY632" fmla="*/ 2198735 h 6858000"/>
              <a:gd name="connsiteX633" fmla="*/ 2040892 w 7467600"/>
              <a:gd name="connsiteY633" fmla="*/ 2405205 h 6858000"/>
              <a:gd name="connsiteX634" fmla="*/ 2131689 w 7467600"/>
              <a:gd name="connsiteY634" fmla="*/ 1936926 h 6858000"/>
              <a:gd name="connsiteX635" fmla="*/ 2454820 w 7467600"/>
              <a:gd name="connsiteY635" fmla="*/ 1248808 h 6858000"/>
              <a:gd name="connsiteX636" fmla="*/ 2492512 w 7467600"/>
              <a:gd name="connsiteY636" fmla="*/ 1302920 h 6858000"/>
              <a:gd name="connsiteX637" fmla="*/ 2081216 w 7467600"/>
              <a:gd name="connsiteY637" fmla="*/ 2527513 h 6858000"/>
              <a:gd name="connsiteX638" fmla="*/ 2081211 w 7467600"/>
              <a:gd name="connsiteY638" fmla="*/ 2528916 h 6858000"/>
              <a:gd name="connsiteX639" fmla="*/ 2199067 w 7467600"/>
              <a:gd name="connsiteY639" fmla="*/ 2884061 h 6858000"/>
              <a:gd name="connsiteX640" fmla="*/ 3192586 w 7467600"/>
              <a:gd name="connsiteY640" fmla="*/ 3411496 h 6858000"/>
              <a:gd name="connsiteX641" fmla="*/ 3182620 w 7467600"/>
              <a:gd name="connsiteY641" fmla="*/ 3483279 h 6858000"/>
              <a:gd name="connsiteX642" fmla="*/ 2435119 w 7467600"/>
              <a:gd name="connsiteY642" fmla="*/ 3080173 h 6858000"/>
              <a:gd name="connsiteX643" fmla="*/ 2410152 w 7467600"/>
              <a:gd name="connsiteY643" fmla="*/ 3063751 h 6858000"/>
              <a:gd name="connsiteX644" fmla="*/ 2408099 w 7467600"/>
              <a:gd name="connsiteY644" fmla="*/ 3064403 h 6858000"/>
              <a:gd name="connsiteX645" fmla="*/ 2407218 w 7467600"/>
              <a:gd name="connsiteY645" fmla="*/ 3070324 h 6858000"/>
              <a:gd name="connsiteX646" fmla="*/ 2380138 w 7467600"/>
              <a:gd name="connsiteY646" fmla="*/ 3099341 h 6858000"/>
              <a:gd name="connsiteX647" fmla="*/ 1765923 w 7467600"/>
              <a:gd name="connsiteY647" fmla="*/ 3581043 h 6858000"/>
              <a:gd name="connsiteX648" fmla="*/ 1702258 w 7467600"/>
              <a:gd name="connsiteY648" fmla="*/ 3612286 h 6858000"/>
              <a:gd name="connsiteX649" fmla="*/ 1538370 w 7467600"/>
              <a:gd name="connsiteY649" fmla="*/ 3811804 h 6858000"/>
              <a:gd name="connsiteX650" fmla="*/ 542867 w 7467600"/>
              <a:gd name="connsiteY650" fmla="*/ 4944092 h 6858000"/>
              <a:gd name="connsiteX651" fmla="*/ 515800 w 7467600"/>
              <a:gd name="connsiteY651" fmla="*/ 4862180 h 6858000"/>
              <a:gd name="connsiteX652" fmla="*/ 909145 w 7467600"/>
              <a:gd name="connsiteY652" fmla="*/ 4199225 h 6858000"/>
              <a:gd name="connsiteX653" fmla="*/ 1214067 w 7467600"/>
              <a:gd name="connsiteY653" fmla="*/ 3908561 h 6858000"/>
              <a:gd name="connsiteX654" fmla="*/ 640967 w 7467600"/>
              <a:gd name="connsiteY654" fmla="*/ 4105601 h 6858000"/>
              <a:gd name="connsiteX655" fmla="*/ 112563 w 7467600"/>
              <a:gd name="connsiteY655" fmla="*/ 4396952 h 6858000"/>
              <a:gd name="connsiteX656" fmla="*/ 0 w 7467600"/>
              <a:gd name="connsiteY656" fmla="*/ 4466006 h 6858000"/>
              <a:gd name="connsiteX657" fmla="*/ 0 w 7467600"/>
              <a:gd name="connsiteY657" fmla="*/ 4233763 h 6858000"/>
              <a:gd name="connsiteX658" fmla="*/ 36881 w 7467600"/>
              <a:gd name="connsiteY658" fmla="*/ 4200118 h 6858000"/>
              <a:gd name="connsiteX659" fmla="*/ 910534 w 7467600"/>
              <a:gd name="connsiteY659" fmla="*/ 3629753 h 6858000"/>
              <a:gd name="connsiteX660" fmla="*/ 1578717 w 7467600"/>
              <a:gd name="connsiteY660" fmla="*/ 3575982 h 6858000"/>
              <a:gd name="connsiteX661" fmla="*/ 2338780 w 7467600"/>
              <a:gd name="connsiteY661" fmla="*/ 3033725 h 6858000"/>
              <a:gd name="connsiteX662" fmla="*/ 1807991 w 7467600"/>
              <a:gd name="connsiteY662" fmla="*/ 2807184 h 6858000"/>
              <a:gd name="connsiteX663" fmla="*/ 1416358 w 7467600"/>
              <a:gd name="connsiteY663" fmla="*/ 3112571 h 6858000"/>
              <a:gd name="connsiteX664" fmla="*/ 939066 w 7467600"/>
              <a:gd name="connsiteY664" fmla="*/ 3378798 h 6858000"/>
              <a:gd name="connsiteX665" fmla="*/ 115099 w 7467600"/>
              <a:gd name="connsiteY665" fmla="*/ 3607650 h 6858000"/>
              <a:gd name="connsiteX666" fmla="*/ 97284 w 7467600"/>
              <a:gd name="connsiteY666" fmla="*/ 3520393 h 6858000"/>
              <a:gd name="connsiteX667" fmla="*/ 922050 w 7467600"/>
              <a:gd name="connsiteY667" fmla="*/ 3074867 h 6858000"/>
              <a:gd name="connsiteX668" fmla="*/ 1405265 w 7467600"/>
              <a:gd name="connsiteY668" fmla="*/ 3016319 h 6858000"/>
              <a:gd name="connsiteX669" fmla="*/ 1407512 w 7467600"/>
              <a:gd name="connsiteY669" fmla="*/ 3018001 h 6858000"/>
              <a:gd name="connsiteX670" fmla="*/ 1726266 w 7467600"/>
              <a:gd name="connsiteY670" fmla="*/ 2777274 h 6858000"/>
              <a:gd name="connsiteX671" fmla="*/ 625390 w 7467600"/>
              <a:gd name="connsiteY671" fmla="*/ 2514541 h 6858000"/>
              <a:gd name="connsiteX672" fmla="*/ 619799 w 7467600"/>
              <a:gd name="connsiteY672" fmla="*/ 2527180 h 6858000"/>
              <a:gd name="connsiteX673" fmla="*/ 310030 w 7467600"/>
              <a:gd name="connsiteY673" fmla="*/ 2771818 h 6858000"/>
              <a:gd name="connsiteX674" fmla="*/ 173877 w 7467600"/>
              <a:gd name="connsiteY674" fmla="*/ 2937056 h 6858000"/>
              <a:gd name="connsiteX675" fmla="*/ 77889 w 7467600"/>
              <a:gd name="connsiteY675" fmla="*/ 3138440 h 6858000"/>
              <a:gd name="connsiteX676" fmla="*/ 0 w 7467600"/>
              <a:gd name="connsiteY676" fmla="*/ 3271395 h 6858000"/>
              <a:gd name="connsiteX677" fmla="*/ 0 w 7467600"/>
              <a:gd name="connsiteY677" fmla="*/ 3153002 h 6858000"/>
              <a:gd name="connsiteX678" fmla="*/ 2386 w 7467600"/>
              <a:gd name="connsiteY678" fmla="*/ 3149203 h 6858000"/>
              <a:gd name="connsiteX679" fmla="*/ 89753 w 7467600"/>
              <a:gd name="connsiteY679" fmla="*/ 2987702 h 6858000"/>
              <a:gd name="connsiteX680" fmla="*/ 76869 w 7467600"/>
              <a:gd name="connsiteY680" fmla="*/ 3005404 h 6858000"/>
              <a:gd name="connsiteX681" fmla="*/ 32049 w 7467600"/>
              <a:gd name="connsiteY681" fmla="*/ 3065814 h 6858000"/>
              <a:gd name="connsiteX682" fmla="*/ 0 w 7467600"/>
              <a:gd name="connsiteY682" fmla="*/ 3108744 h 6858000"/>
              <a:gd name="connsiteX683" fmla="*/ 0 w 7467600"/>
              <a:gd name="connsiteY683" fmla="*/ 3058059 h 6858000"/>
              <a:gd name="connsiteX684" fmla="*/ 7610 w 7467600"/>
              <a:gd name="connsiteY684" fmla="*/ 3047889 h 6858000"/>
              <a:gd name="connsiteX685" fmla="*/ 52419 w 7467600"/>
              <a:gd name="connsiteY685" fmla="*/ 2987479 h 6858000"/>
              <a:gd name="connsiteX686" fmla="*/ 59142 w 7467600"/>
              <a:gd name="connsiteY686" fmla="*/ 2978488 h 6858000"/>
              <a:gd name="connsiteX687" fmla="*/ 0 w 7467600"/>
              <a:gd name="connsiteY687" fmla="*/ 3015334 h 6858000"/>
              <a:gd name="connsiteX688" fmla="*/ 0 w 7467600"/>
              <a:gd name="connsiteY688" fmla="*/ 2914286 h 6858000"/>
              <a:gd name="connsiteX689" fmla="*/ 36383 w 7467600"/>
              <a:gd name="connsiteY689" fmla="*/ 2901128 h 6858000"/>
              <a:gd name="connsiteX690" fmla="*/ 156329 w 7467600"/>
              <a:gd name="connsiteY690" fmla="*/ 2840533 h 6858000"/>
              <a:gd name="connsiteX691" fmla="*/ 358355 w 7467600"/>
              <a:gd name="connsiteY691" fmla="*/ 2620471 h 6858000"/>
              <a:gd name="connsiteX692" fmla="*/ 510577 w 7467600"/>
              <a:gd name="connsiteY692" fmla="*/ 2501244 h 6858000"/>
              <a:gd name="connsiteX693" fmla="*/ 211967 w 7467600"/>
              <a:gd name="connsiteY693" fmla="*/ 2479171 h 6858000"/>
              <a:gd name="connsiteX694" fmla="*/ 0 w 7467600"/>
              <a:gd name="connsiteY694" fmla="*/ 2476398 h 6858000"/>
              <a:gd name="connsiteX695" fmla="*/ 0 w 7467600"/>
              <a:gd name="connsiteY695" fmla="*/ 2389189 h 6858000"/>
              <a:gd name="connsiteX696" fmla="*/ 103062 w 7467600"/>
              <a:gd name="connsiteY696" fmla="*/ 2389518 h 6858000"/>
              <a:gd name="connsiteX697" fmla="*/ 510734 w 7467600"/>
              <a:gd name="connsiteY697" fmla="*/ 2416201 h 6858000"/>
              <a:gd name="connsiteX698" fmla="*/ 279257 w 7467600"/>
              <a:gd name="connsiteY698" fmla="*/ 2092102 h 6858000"/>
              <a:gd name="connsiteX699" fmla="*/ 65265 w 7467600"/>
              <a:gd name="connsiteY699" fmla="*/ 2006049 h 6858000"/>
              <a:gd name="connsiteX700" fmla="*/ 0 w 7467600"/>
              <a:gd name="connsiteY700" fmla="*/ 1982532 h 6858000"/>
              <a:gd name="connsiteX701" fmla="*/ 0 w 7467600"/>
              <a:gd name="connsiteY701" fmla="*/ 1912789 h 6858000"/>
              <a:gd name="connsiteX702" fmla="*/ 97460 w 7467600"/>
              <a:gd name="connsiteY702" fmla="*/ 1953725 h 6858000"/>
              <a:gd name="connsiteX703" fmla="*/ 221272 w 7467600"/>
              <a:gd name="connsiteY703" fmla="*/ 1980766 h 6858000"/>
              <a:gd name="connsiteX704" fmla="*/ 116765 w 7467600"/>
              <a:gd name="connsiteY704" fmla="*/ 1911033 h 6858000"/>
              <a:gd name="connsiteX705" fmla="*/ 16405 w 7467600"/>
              <a:gd name="connsiteY705" fmla="*/ 1803412 h 6858000"/>
              <a:gd name="connsiteX706" fmla="*/ 0 w 7467600"/>
              <a:gd name="connsiteY706" fmla="*/ 1784777 h 6858000"/>
              <a:gd name="connsiteX707" fmla="*/ 0 w 7467600"/>
              <a:gd name="connsiteY707" fmla="*/ 1740082 h 6858000"/>
              <a:gd name="connsiteX708" fmla="*/ 39394 w 7467600"/>
              <a:gd name="connsiteY708" fmla="*/ 1784856 h 6858000"/>
              <a:gd name="connsiteX709" fmla="*/ 135813 w 7467600"/>
              <a:gd name="connsiteY709" fmla="*/ 1888838 h 6858000"/>
              <a:gd name="connsiteX710" fmla="*/ 242575 w 7467600"/>
              <a:gd name="connsiteY710" fmla="*/ 1958841 h 6858000"/>
              <a:gd name="connsiteX711" fmla="*/ 82197 w 7467600"/>
              <a:gd name="connsiteY711" fmla="*/ 1754826 h 6858000"/>
              <a:gd name="connsiteX712" fmla="*/ 0 w 7467600"/>
              <a:gd name="connsiteY712" fmla="*/ 1679650 h 6858000"/>
              <a:gd name="connsiteX713" fmla="*/ 0 w 7467600"/>
              <a:gd name="connsiteY713" fmla="*/ 1602463 h 6858000"/>
              <a:gd name="connsiteX714" fmla="*/ 84689 w 7467600"/>
              <a:gd name="connsiteY714" fmla="*/ 1677442 h 6858000"/>
              <a:gd name="connsiteX715" fmla="*/ 298437 w 7467600"/>
              <a:gd name="connsiteY715" fmla="*/ 1968019 h 6858000"/>
              <a:gd name="connsiteX716" fmla="*/ 227269 w 7467600"/>
              <a:gd name="connsiteY716" fmla="*/ 1114064 h 6858000"/>
              <a:gd name="connsiteX717" fmla="*/ 248003 w 7467600"/>
              <a:gd name="connsiteY717" fmla="*/ 1089613 h 6858000"/>
              <a:gd name="connsiteX718" fmla="*/ 427020 w 7467600"/>
              <a:gd name="connsiteY718" fmla="*/ 1619803 h 6858000"/>
              <a:gd name="connsiteX719" fmla="*/ 340345 w 7467600"/>
              <a:gd name="connsiteY719" fmla="*/ 2027739 h 6858000"/>
              <a:gd name="connsiteX720" fmla="*/ 360865 w 7467600"/>
              <a:gd name="connsiteY720" fmla="*/ 2044827 h 6858000"/>
              <a:gd name="connsiteX721" fmla="*/ 560414 w 7467600"/>
              <a:gd name="connsiteY721" fmla="*/ 2421457 h 6858000"/>
              <a:gd name="connsiteX722" fmla="*/ 1359703 w 7467600"/>
              <a:gd name="connsiteY722" fmla="*/ 2578554 h 6858000"/>
              <a:gd name="connsiteX723" fmla="*/ 1359422 w 7467600"/>
              <a:gd name="connsiteY723" fmla="*/ 2577994 h 6858000"/>
              <a:gd name="connsiteX724" fmla="*/ 828701 w 7467600"/>
              <a:gd name="connsiteY724" fmla="*/ 1839520 h 6858000"/>
              <a:gd name="connsiteX725" fmla="*/ 494427 w 7467600"/>
              <a:gd name="connsiteY725" fmla="*/ 1092333 h 6858000"/>
              <a:gd name="connsiteX726" fmla="*/ 506322 w 7467600"/>
              <a:gd name="connsiteY726" fmla="*/ 1020997 h 6858000"/>
              <a:gd name="connsiteX727" fmla="*/ 4570198 w 7467600"/>
              <a:gd name="connsiteY727" fmla="*/ 978081 h 6858000"/>
              <a:gd name="connsiteX728" fmla="*/ 4523691 w 7467600"/>
              <a:gd name="connsiteY728" fmla="*/ 1127776 h 6858000"/>
              <a:gd name="connsiteX729" fmla="*/ 4509875 w 7467600"/>
              <a:gd name="connsiteY729" fmla="*/ 1167552 h 6858000"/>
              <a:gd name="connsiteX730" fmla="*/ 4478168 w 7467600"/>
              <a:gd name="connsiteY730" fmla="*/ 1260735 h 6858000"/>
              <a:gd name="connsiteX731" fmla="*/ 4409309 w 7467600"/>
              <a:gd name="connsiteY731" fmla="*/ 1666996 h 6858000"/>
              <a:gd name="connsiteX732" fmla="*/ 4370031 w 7467600"/>
              <a:gd name="connsiteY732" fmla="*/ 1955666 h 6858000"/>
              <a:gd name="connsiteX733" fmla="*/ 4570198 w 7467600"/>
              <a:gd name="connsiteY733" fmla="*/ 978081 h 6858000"/>
              <a:gd name="connsiteX734" fmla="*/ 4557898 w 7467600"/>
              <a:gd name="connsiteY734" fmla="*/ 900011 h 6858000"/>
              <a:gd name="connsiteX735" fmla="*/ 4344840 w 7467600"/>
              <a:gd name="connsiteY735" fmla="*/ 1922038 h 6858000"/>
              <a:gd name="connsiteX736" fmla="*/ 4378710 w 7467600"/>
              <a:gd name="connsiteY736" fmla="*/ 1665516 h 6858000"/>
              <a:gd name="connsiteX737" fmla="*/ 4448798 w 7467600"/>
              <a:gd name="connsiteY737" fmla="*/ 1253024 h 6858000"/>
              <a:gd name="connsiteX738" fmla="*/ 4480315 w 7467600"/>
              <a:gd name="connsiteY738" fmla="*/ 1158454 h 6858000"/>
              <a:gd name="connsiteX739" fmla="*/ 4494133 w 7467600"/>
              <a:gd name="connsiteY739" fmla="*/ 1118676 h 6858000"/>
              <a:gd name="connsiteX740" fmla="*/ 4557898 w 7467600"/>
              <a:gd name="connsiteY740" fmla="*/ 900011 h 6858000"/>
              <a:gd name="connsiteX741" fmla="*/ 5870151 w 7467600"/>
              <a:gd name="connsiteY741" fmla="*/ 898890 h 6858000"/>
              <a:gd name="connsiteX742" fmla="*/ 5861335 w 7467600"/>
              <a:gd name="connsiteY742" fmla="*/ 899177 h 6858000"/>
              <a:gd name="connsiteX743" fmla="*/ 5843702 w 7467600"/>
              <a:gd name="connsiteY743" fmla="*/ 899748 h 6858000"/>
              <a:gd name="connsiteX744" fmla="*/ 5651107 w 7467600"/>
              <a:gd name="connsiteY744" fmla="*/ 920306 h 6858000"/>
              <a:gd name="connsiteX745" fmla="*/ 5459407 w 7467600"/>
              <a:gd name="connsiteY745" fmla="*/ 940975 h 6858000"/>
              <a:gd name="connsiteX746" fmla="*/ 5374846 w 7467600"/>
              <a:gd name="connsiteY746" fmla="*/ 941988 h 6858000"/>
              <a:gd name="connsiteX747" fmla="*/ 5256105 w 7467600"/>
              <a:gd name="connsiteY747" fmla="*/ 945632 h 6858000"/>
              <a:gd name="connsiteX748" fmla="*/ 5107071 w 7467600"/>
              <a:gd name="connsiteY748" fmla="*/ 969720 h 6858000"/>
              <a:gd name="connsiteX749" fmla="*/ 4998681 w 7467600"/>
              <a:gd name="connsiteY749" fmla="*/ 988771 h 6858000"/>
              <a:gd name="connsiteX750" fmla="*/ 5870151 w 7467600"/>
              <a:gd name="connsiteY750" fmla="*/ 898890 h 6858000"/>
              <a:gd name="connsiteX751" fmla="*/ 5504425 w 7467600"/>
              <a:gd name="connsiteY751" fmla="*/ 848067 h 6858000"/>
              <a:gd name="connsiteX752" fmla="*/ 4968849 w 7467600"/>
              <a:gd name="connsiteY752" fmla="*/ 962318 h 6858000"/>
              <a:gd name="connsiteX753" fmla="*/ 5104039 w 7467600"/>
              <a:gd name="connsiteY753" fmla="*/ 940634 h 6858000"/>
              <a:gd name="connsiteX754" fmla="*/ 5256311 w 7467600"/>
              <a:gd name="connsiteY754" fmla="*/ 916490 h 6858000"/>
              <a:gd name="connsiteX755" fmla="*/ 5377381 w 7467600"/>
              <a:gd name="connsiteY755" fmla="*/ 912671 h 6858000"/>
              <a:gd name="connsiteX756" fmla="*/ 5460148 w 7467600"/>
              <a:gd name="connsiteY756" fmla="*/ 911442 h 6858000"/>
              <a:gd name="connsiteX757" fmla="*/ 5648971 w 7467600"/>
              <a:gd name="connsiteY757" fmla="*/ 891331 h 6858000"/>
              <a:gd name="connsiteX758" fmla="*/ 5844807 w 7467600"/>
              <a:gd name="connsiteY758" fmla="*/ 870718 h 6858000"/>
              <a:gd name="connsiteX759" fmla="*/ 5862975 w 7467600"/>
              <a:gd name="connsiteY759" fmla="*/ 869756 h 6858000"/>
              <a:gd name="connsiteX760" fmla="*/ 5920887 w 7467600"/>
              <a:gd name="connsiteY760" fmla="*/ 865929 h 6858000"/>
              <a:gd name="connsiteX761" fmla="*/ 5504425 w 7467600"/>
              <a:gd name="connsiteY761" fmla="*/ 848067 h 6858000"/>
              <a:gd name="connsiteX762" fmla="*/ 3607114 w 7467600"/>
              <a:gd name="connsiteY762" fmla="*/ 467441 h 6858000"/>
              <a:gd name="connsiteX763" fmla="*/ 3296242 w 7467600"/>
              <a:gd name="connsiteY763" fmla="*/ 807991 h 6858000"/>
              <a:gd name="connsiteX764" fmla="*/ 3174674 w 7467600"/>
              <a:gd name="connsiteY764" fmla="*/ 919759 h 6858000"/>
              <a:gd name="connsiteX765" fmla="*/ 3042978 w 7467600"/>
              <a:gd name="connsiteY765" fmla="*/ 1054894 h 6858000"/>
              <a:gd name="connsiteX766" fmla="*/ 2968914 w 7467600"/>
              <a:gd name="connsiteY766" fmla="*/ 1133756 h 6858000"/>
              <a:gd name="connsiteX767" fmla="*/ 3103823 w 7467600"/>
              <a:gd name="connsiteY767" fmla="*/ 1026814 h 6858000"/>
              <a:gd name="connsiteX768" fmla="*/ 3607114 w 7467600"/>
              <a:gd name="connsiteY768" fmla="*/ 467441 h 6858000"/>
              <a:gd name="connsiteX769" fmla="*/ 3744487 w 7467600"/>
              <a:gd name="connsiteY769" fmla="*/ 383136 h 6858000"/>
              <a:gd name="connsiteX770" fmla="*/ 3970213 w 7467600"/>
              <a:gd name="connsiteY770" fmla="*/ 995559 h 6858000"/>
              <a:gd name="connsiteX771" fmla="*/ 3744487 w 7467600"/>
              <a:gd name="connsiteY771" fmla="*/ 383136 h 6858000"/>
              <a:gd name="connsiteX772" fmla="*/ 3624562 w 7467600"/>
              <a:gd name="connsiteY772" fmla="*/ 367041 h 6858000"/>
              <a:gd name="connsiteX773" fmla="*/ 3489712 w 7467600"/>
              <a:gd name="connsiteY773" fmla="*/ 485386 h 6858000"/>
              <a:gd name="connsiteX774" fmla="*/ 3182994 w 7467600"/>
              <a:gd name="connsiteY774" fmla="*/ 828265 h 6858000"/>
              <a:gd name="connsiteX775" fmla="*/ 2892114 w 7467600"/>
              <a:gd name="connsiteY775" fmla="*/ 1172635 h 6858000"/>
              <a:gd name="connsiteX776" fmla="*/ 3021459 w 7467600"/>
              <a:gd name="connsiteY776" fmla="*/ 1035385 h 6858000"/>
              <a:gd name="connsiteX777" fmla="*/ 3153873 w 7467600"/>
              <a:gd name="connsiteY777" fmla="*/ 898971 h 6858000"/>
              <a:gd name="connsiteX778" fmla="*/ 3276511 w 7467600"/>
              <a:gd name="connsiteY778" fmla="*/ 786423 h 6858000"/>
              <a:gd name="connsiteX779" fmla="*/ 3584154 w 7467600"/>
              <a:gd name="connsiteY779" fmla="*/ 448218 h 6858000"/>
              <a:gd name="connsiteX780" fmla="*/ 3624562 w 7467600"/>
              <a:gd name="connsiteY780" fmla="*/ 367041 h 6858000"/>
              <a:gd name="connsiteX781" fmla="*/ 3766672 w 7467600"/>
              <a:gd name="connsiteY781" fmla="*/ 359429 h 6858000"/>
              <a:gd name="connsiteX782" fmla="*/ 3996338 w 7467600"/>
              <a:gd name="connsiteY782" fmla="*/ 968237 h 6858000"/>
              <a:gd name="connsiteX783" fmla="*/ 3766672 w 7467600"/>
              <a:gd name="connsiteY783" fmla="*/ 359429 h 6858000"/>
              <a:gd name="connsiteX784" fmla="*/ 5805386 w 7467600"/>
              <a:gd name="connsiteY784" fmla="*/ 239240 h 6858000"/>
              <a:gd name="connsiteX785" fmla="*/ 5736947 w 7467600"/>
              <a:gd name="connsiteY785" fmla="*/ 261367 h 6858000"/>
              <a:gd name="connsiteX786" fmla="*/ 5427012 w 7467600"/>
              <a:gd name="connsiteY786" fmla="*/ 311272 h 6858000"/>
              <a:gd name="connsiteX787" fmla="*/ 5147818 w 7467600"/>
              <a:gd name="connsiteY787" fmla="*/ 322112 h 6858000"/>
              <a:gd name="connsiteX788" fmla="*/ 5060854 w 7467600"/>
              <a:gd name="connsiteY788" fmla="*/ 311882 h 6858000"/>
              <a:gd name="connsiteX789" fmla="*/ 4945989 w 7467600"/>
              <a:gd name="connsiteY789" fmla="*/ 300516 h 6858000"/>
              <a:gd name="connsiteX790" fmla="*/ 5410479 w 7467600"/>
              <a:gd name="connsiteY790" fmla="*/ 348434 h 6858000"/>
              <a:gd name="connsiteX791" fmla="*/ 5805386 w 7467600"/>
              <a:gd name="connsiteY791" fmla="*/ 239240 h 6858000"/>
              <a:gd name="connsiteX792" fmla="*/ 5905192 w 7467600"/>
              <a:gd name="connsiteY792" fmla="*/ 163079 h 6858000"/>
              <a:gd name="connsiteX793" fmla="*/ 5865655 w 7467600"/>
              <a:gd name="connsiteY793" fmla="*/ 171901 h 6858000"/>
              <a:gd name="connsiteX794" fmla="*/ 5259740 w 7467600"/>
              <a:gd name="connsiteY794" fmla="*/ 257013 h 6858000"/>
              <a:gd name="connsiteX795" fmla="*/ 5208466 w 7467600"/>
              <a:gd name="connsiteY795" fmla="*/ 257550 h 6858000"/>
              <a:gd name="connsiteX796" fmla="*/ 4980204 w 7467600"/>
              <a:gd name="connsiteY796" fmla="*/ 271903 h 6858000"/>
              <a:gd name="connsiteX797" fmla="*/ 5068068 w 7467600"/>
              <a:gd name="connsiteY797" fmla="*/ 282244 h 6858000"/>
              <a:gd name="connsiteX798" fmla="*/ 5153231 w 7467600"/>
              <a:gd name="connsiteY798" fmla="*/ 292240 h 6858000"/>
              <a:gd name="connsiteX799" fmla="*/ 5426491 w 7467600"/>
              <a:gd name="connsiteY799" fmla="*/ 281128 h 6858000"/>
              <a:gd name="connsiteX800" fmla="*/ 5731212 w 7467600"/>
              <a:gd name="connsiteY800" fmla="*/ 231951 h 6858000"/>
              <a:gd name="connsiteX801" fmla="*/ 5905192 w 7467600"/>
              <a:gd name="connsiteY801" fmla="*/ 163079 h 6858000"/>
              <a:gd name="connsiteX802" fmla="*/ 5944437 w 7467600"/>
              <a:gd name="connsiteY802" fmla="*/ 113829 h 6858000"/>
              <a:gd name="connsiteX803" fmla="*/ 5825032 w 7467600"/>
              <a:gd name="connsiteY803" fmla="*/ 146405 h 6858000"/>
              <a:gd name="connsiteX804" fmla="*/ 4955599 w 7467600"/>
              <a:gd name="connsiteY804" fmla="*/ 247008 h 6858000"/>
              <a:gd name="connsiteX805" fmla="*/ 5210104 w 7467600"/>
              <a:gd name="connsiteY805" fmla="*/ 228123 h 6858000"/>
              <a:gd name="connsiteX806" fmla="*/ 5261015 w 7467600"/>
              <a:gd name="connsiteY806" fmla="*/ 227087 h 6858000"/>
              <a:gd name="connsiteX807" fmla="*/ 5861181 w 7467600"/>
              <a:gd name="connsiteY807" fmla="*/ 143093 h 6858000"/>
              <a:gd name="connsiteX808" fmla="*/ 5961252 w 7467600"/>
              <a:gd name="connsiteY808" fmla="*/ 114820 h 6858000"/>
              <a:gd name="connsiteX809" fmla="*/ 5944437 w 7467600"/>
              <a:gd name="connsiteY809" fmla="*/ 113829 h 6858000"/>
              <a:gd name="connsiteX810" fmla="*/ 3882765 w 7467600"/>
              <a:gd name="connsiteY810" fmla="*/ 0 h 6858000"/>
              <a:gd name="connsiteX811" fmla="*/ 3995099 w 7467600"/>
              <a:gd name="connsiteY811" fmla="*/ 0 h 6858000"/>
              <a:gd name="connsiteX812" fmla="*/ 4163818 w 7467600"/>
              <a:gd name="connsiteY812" fmla="*/ 234104 h 6858000"/>
              <a:gd name="connsiteX813" fmla="*/ 4172099 w 7467600"/>
              <a:gd name="connsiteY813" fmla="*/ 234207 h 6858000"/>
              <a:gd name="connsiteX814" fmla="*/ 4784282 w 7467600"/>
              <a:gd name="connsiteY814" fmla="*/ 276561 h 6858000"/>
              <a:gd name="connsiteX815" fmla="*/ 4801687 w 7467600"/>
              <a:gd name="connsiteY815" fmla="*/ 267764 h 6858000"/>
              <a:gd name="connsiteX816" fmla="*/ 6082788 w 7467600"/>
              <a:gd name="connsiteY816" fmla="*/ 64119 h 6858000"/>
              <a:gd name="connsiteX817" fmla="*/ 6099442 w 7467600"/>
              <a:gd name="connsiteY817" fmla="*/ 82568 h 6858000"/>
              <a:gd name="connsiteX818" fmla="*/ 4804137 w 7467600"/>
              <a:gd name="connsiteY818" fmla="*/ 320931 h 6858000"/>
              <a:gd name="connsiteX819" fmla="*/ 4227047 w 7467600"/>
              <a:gd name="connsiteY819" fmla="*/ 313415 h 6858000"/>
              <a:gd name="connsiteX820" fmla="*/ 4346041 w 7467600"/>
              <a:gd name="connsiteY820" fmla="*/ 456086 h 6858000"/>
              <a:gd name="connsiteX821" fmla="*/ 4870967 w 7467600"/>
              <a:gd name="connsiteY821" fmla="*/ 963061 h 6858000"/>
              <a:gd name="connsiteX822" fmla="*/ 4889647 w 7467600"/>
              <a:gd name="connsiteY822" fmla="*/ 957147 h 6858000"/>
              <a:gd name="connsiteX823" fmla="*/ 5422504 w 7467600"/>
              <a:gd name="connsiteY823" fmla="*/ 805191 h 6858000"/>
              <a:gd name="connsiteX824" fmla="*/ 6087656 w 7467600"/>
              <a:gd name="connsiteY824" fmla="*/ 826703 h 6858000"/>
              <a:gd name="connsiteX825" fmla="*/ 6058717 w 7467600"/>
              <a:gd name="connsiteY825" fmla="*/ 865992 h 6858000"/>
              <a:gd name="connsiteX826" fmla="*/ 4974153 w 7467600"/>
              <a:gd name="connsiteY826" fmla="*/ 1045456 h 6858000"/>
              <a:gd name="connsiteX827" fmla="*/ 5627835 w 7467600"/>
              <a:gd name="connsiteY827" fmla="*/ 1472077 h 6858000"/>
              <a:gd name="connsiteX828" fmla="*/ 5629817 w 7467600"/>
              <a:gd name="connsiteY828" fmla="*/ 1471412 h 6858000"/>
              <a:gd name="connsiteX829" fmla="*/ 5634124 w 7467600"/>
              <a:gd name="connsiteY829" fmla="*/ 1470572 h 6858000"/>
              <a:gd name="connsiteX830" fmla="*/ 5755832 w 7467600"/>
              <a:gd name="connsiteY830" fmla="*/ 1383886 h 6858000"/>
              <a:gd name="connsiteX831" fmla="*/ 6014186 w 7467600"/>
              <a:gd name="connsiteY831" fmla="*/ 1279799 h 6858000"/>
              <a:gd name="connsiteX832" fmla="*/ 6901619 w 7467600"/>
              <a:gd name="connsiteY832" fmla="*/ 1047874 h 6858000"/>
              <a:gd name="connsiteX833" fmla="*/ 6931566 w 7467600"/>
              <a:gd name="connsiteY833" fmla="*/ 1062034 h 6858000"/>
              <a:gd name="connsiteX834" fmla="*/ 5790982 w 7467600"/>
              <a:gd name="connsiteY834" fmla="*/ 1561380 h 6858000"/>
              <a:gd name="connsiteX835" fmla="*/ 6188971 w 7467600"/>
              <a:gd name="connsiteY835" fmla="*/ 1755168 h 6858000"/>
              <a:gd name="connsiteX836" fmla="*/ 6202446 w 7467600"/>
              <a:gd name="connsiteY836" fmla="*/ 1752268 h 6858000"/>
              <a:gd name="connsiteX837" fmla="*/ 7179560 w 7467600"/>
              <a:gd name="connsiteY837" fmla="*/ 1467551 h 6858000"/>
              <a:gd name="connsiteX838" fmla="*/ 7158730 w 7467600"/>
              <a:gd name="connsiteY838" fmla="*/ 1507835 h 6858000"/>
              <a:gd name="connsiteX839" fmla="*/ 6326959 w 7467600"/>
              <a:gd name="connsiteY839" fmla="*/ 1817686 h 6858000"/>
              <a:gd name="connsiteX840" fmla="*/ 6537433 w 7467600"/>
              <a:gd name="connsiteY840" fmla="*/ 1907790 h 6858000"/>
              <a:gd name="connsiteX841" fmla="*/ 6550221 w 7467600"/>
              <a:gd name="connsiteY841" fmla="*/ 1910729 h 6858000"/>
              <a:gd name="connsiteX842" fmla="*/ 6964438 w 7467600"/>
              <a:gd name="connsiteY842" fmla="*/ 2209505 h 6858000"/>
              <a:gd name="connsiteX843" fmla="*/ 7367862 w 7467600"/>
              <a:gd name="connsiteY843" fmla="*/ 2806833 h 6858000"/>
              <a:gd name="connsiteX844" fmla="*/ 7364329 w 7467600"/>
              <a:gd name="connsiteY844" fmla="*/ 2826907 h 6858000"/>
              <a:gd name="connsiteX845" fmla="*/ 7290545 w 7467600"/>
              <a:gd name="connsiteY845" fmla="*/ 2850663 h 6858000"/>
              <a:gd name="connsiteX846" fmla="*/ 6472036 w 7467600"/>
              <a:gd name="connsiteY846" fmla="*/ 1959003 h 6858000"/>
              <a:gd name="connsiteX847" fmla="*/ 5792897 w 7467600"/>
              <a:gd name="connsiteY847" fmla="*/ 1647747 h 6858000"/>
              <a:gd name="connsiteX848" fmla="*/ 5842751 w 7467600"/>
              <a:gd name="connsiteY848" fmla="*/ 1816112 h 6858000"/>
              <a:gd name="connsiteX849" fmla="*/ 5847424 w 7467600"/>
              <a:gd name="connsiteY849" fmla="*/ 1815776 h 6858000"/>
              <a:gd name="connsiteX850" fmla="*/ 6399821 w 7467600"/>
              <a:gd name="connsiteY850" fmla="*/ 2344799 h 6858000"/>
              <a:gd name="connsiteX851" fmla="*/ 6323232 w 7467600"/>
              <a:gd name="connsiteY851" fmla="*/ 2389634 h 6858000"/>
              <a:gd name="connsiteX852" fmla="*/ 5942958 w 7467600"/>
              <a:gd name="connsiteY852" fmla="*/ 2077708 h 6858000"/>
              <a:gd name="connsiteX853" fmla="*/ 5921559 w 7467600"/>
              <a:gd name="connsiteY853" fmla="*/ 2378596 h 6858000"/>
              <a:gd name="connsiteX854" fmla="*/ 5817651 w 7467600"/>
              <a:gd name="connsiteY854" fmla="*/ 3023919 h 6858000"/>
              <a:gd name="connsiteX855" fmla="*/ 5729634 w 7467600"/>
              <a:gd name="connsiteY855" fmla="*/ 3051849 h 6858000"/>
              <a:gd name="connsiteX856" fmla="*/ 5611018 w 7467600"/>
              <a:gd name="connsiteY856" fmla="*/ 2316769 h 6858000"/>
              <a:gd name="connsiteX857" fmla="*/ 5687608 w 7467600"/>
              <a:gd name="connsiteY857" fmla="*/ 2039972 h 6858000"/>
              <a:gd name="connsiteX858" fmla="*/ 5657554 w 7467600"/>
              <a:gd name="connsiteY858" fmla="*/ 1576445 h 6858000"/>
              <a:gd name="connsiteX859" fmla="*/ 5150475 w 7467600"/>
              <a:gd name="connsiteY859" fmla="*/ 1274012 h 6858000"/>
              <a:gd name="connsiteX860" fmla="*/ 5349142 w 7467600"/>
              <a:gd name="connsiteY860" fmla="*/ 2204405 h 6858000"/>
              <a:gd name="connsiteX861" fmla="*/ 5262214 w 7467600"/>
              <a:gd name="connsiteY861" fmla="*/ 2233836 h 6858000"/>
              <a:gd name="connsiteX862" fmla="*/ 4981539 w 7467600"/>
              <a:gd name="connsiteY862" fmla="*/ 1542201 h 6858000"/>
              <a:gd name="connsiteX863" fmla="*/ 4958461 w 7467600"/>
              <a:gd name="connsiteY863" fmla="*/ 1136957 h 6858000"/>
              <a:gd name="connsiteX864" fmla="*/ 4655015 w 7467600"/>
              <a:gd name="connsiteY864" fmla="*/ 891426 h 6858000"/>
              <a:gd name="connsiteX865" fmla="*/ 4348002 w 7467600"/>
              <a:gd name="connsiteY865" fmla="*/ 2205895 h 6858000"/>
              <a:gd name="connsiteX866" fmla="*/ 4262250 w 7467600"/>
              <a:gd name="connsiteY866" fmla="*/ 2219972 h 6858000"/>
              <a:gd name="connsiteX867" fmla="*/ 4550611 w 7467600"/>
              <a:gd name="connsiteY867" fmla="*/ 817540 h 6858000"/>
              <a:gd name="connsiteX868" fmla="*/ 4564418 w 7467600"/>
              <a:gd name="connsiteY868" fmla="*/ 808293 h 6858000"/>
              <a:gd name="connsiteX869" fmla="*/ 4266388 w 7467600"/>
              <a:gd name="connsiteY869" fmla="*/ 500083 h 6858000"/>
              <a:gd name="connsiteX870" fmla="*/ 4032842 w 7467600"/>
              <a:gd name="connsiteY870" fmla="*/ 211809 h 6858000"/>
              <a:gd name="connsiteX871" fmla="*/ 3882765 w 7467600"/>
              <a:gd name="connsiteY871" fmla="*/ 0 h 6858000"/>
              <a:gd name="connsiteX872" fmla="*/ 3721337 w 7467600"/>
              <a:gd name="connsiteY872" fmla="*/ 0 h 6858000"/>
              <a:gd name="connsiteX873" fmla="*/ 3797544 w 7467600"/>
              <a:gd name="connsiteY873" fmla="*/ 0 h 6858000"/>
              <a:gd name="connsiteX874" fmla="*/ 3775734 w 7467600"/>
              <a:gd name="connsiteY874" fmla="*/ 95131 h 6858000"/>
              <a:gd name="connsiteX875" fmla="*/ 3724807 w 7467600"/>
              <a:gd name="connsiteY875" fmla="*/ 272257 h 6858000"/>
              <a:gd name="connsiteX876" fmla="*/ 3726844 w 7467600"/>
              <a:gd name="connsiteY876" fmla="*/ 282988 h 6858000"/>
              <a:gd name="connsiteX877" fmla="*/ 3742664 w 7467600"/>
              <a:gd name="connsiteY877" fmla="*/ 279918 h 6858000"/>
              <a:gd name="connsiteX878" fmla="*/ 4103910 w 7467600"/>
              <a:gd name="connsiteY878" fmla="*/ 1161917 h 6858000"/>
              <a:gd name="connsiteX879" fmla="*/ 4020269 w 7467600"/>
              <a:gd name="connsiteY879" fmla="*/ 1200406 h 6858000"/>
              <a:gd name="connsiteX880" fmla="*/ 3674882 w 7467600"/>
              <a:gd name="connsiteY880" fmla="*/ 488524 h 6858000"/>
              <a:gd name="connsiteX881" fmla="*/ 3132682 w 7467600"/>
              <a:gd name="connsiteY881" fmla="*/ 1072284 h 6858000"/>
              <a:gd name="connsiteX882" fmla="*/ 2716346 w 7467600"/>
              <a:gd name="connsiteY882" fmla="*/ 1276376 h 6858000"/>
              <a:gd name="connsiteX883" fmla="*/ 2716772 w 7467600"/>
              <a:gd name="connsiteY883" fmla="*/ 1255462 h 6858000"/>
              <a:gd name="connsiteX884" fmla="*/ 3471096 w 7467600"/>
              <a:gd name="connsiteY884" fmla="*/ 437072 h 6858000"/>
              <a:gd name="connsiteX885" fmla="*/ 3639057 w 7467600"/>
              <a:gd name="connsiteY885" fmla="*/ 286334 h 6858000"/>
              <a:gd name="connsiteX886" fmla="*/ 3640309 w 7467600"/>
              <a:gd name="connsiteY886" fmla="*/ 284664 h 6858000"/>
              <a:gd name="connsiteX887" fmla="*/ 3646022 w 7467600"/>
              <a:gd name="connsiteY887" fmla="*/ 276711 h 6858000"/>
              <a:gd name="connsiteX888" fmla="*/ 3707943 w 7467600"/>
              <a:gd name="connsiteY888" fmla="*/ 65958 h 6858000"/>
              <a:gd name="connsiteX889" fmla="*/ 3721337 w 7467600"/>
              <a:gd name="connsiteY889" fmla="*/ 0 h 6858000"/>
              <a:gd name="connsiteX890" fmla="*/ 2867960 w 7467600"/>
              <a:gd name="connsiteY890" fmla="*/ 0 h 6858000"/>
              <a:gd name="connsiteX891" fmla="*/ 2926351 w 7467600"/>
              <a:gd name="connsiteY891" fmla="*/ 0 h 6858000"/>
              <a:gd name="connsiteX892" fmla="*/ 2902823 w 7467600"/>
              <a:gd name="connsiteY892" fmla="*/ 262929 h 6858000"/>
              <a:gd name="connsiteX893" fmla="*/ 2940663 w 7467600"/>
              <a:gd name="connsiteY893" fmla="*/ 140884 h 6858000"/>
              <a:gd name="connsiteX894" fmla="*/ 2947039 w 7467600"/>
              <a:gd name="connsiteY894" fmla="*/ 122524 h 6858000"/>
              <a:gd name="connsiteX895" fmla="*/ 2984316 w 7467600"/>
              <a:gd name="connsiteY895" fmla="*/ 0 h 6858000"/>
              <a:gd name="connsiteX896" fmla="*/ 3016114 w 7467600"/>
              <a:gd name="connsiteY896" fmla="*/ 0 h 6858000"/>
              <a:gd name="connsiteX897" fmla="*/ 2979949 w 7467600"/>
              <a:gd name="connsiteY897" fmla="*/ 119274 h 6858000"/>
              <a:gd name="connsiteX898" fmla="*/ 3023879 w 7467600"/>
              <a:gd name="connsiteY898" fmla="*/ 0 h 6858000"/>
              <a:gd name="connsiteX899" fmla="*/ 3105400 w 7467600"/>
              <a:gd name="connsiteY899" fmla="*/ 0 h 6858000"/>
              <a:gd name="connsiteX900" fmla="*/ 3094669 w 7467600"/>
              <a:gd name="connsiteY900" fmla="*/ 30308 h 6858000"/>
              <a:gd name="connsiteX901" fmla="*/ 2901945 w 7467600"/>
              <a:gd name="connsiteY901" fmla="*/ 466538 h 6858000"/>
              <a:gd name="connsiteX902" fmla="*/ 2815209 w 7467600"/>
              <a:gd name="connsiteY902" fmla="*/ 497361 h 6858000"/>
              <a:gd name="connsiteX903" fmla="*/ 2844845 w 7467600"/>
              <a:gd name="connsiteY903" fmla="*/ 127638 h 6858000"/>
              <a:gd name="connsiteX904" fmla="*/ 2867960 w 7467600"/>
              <a:gd name="connsiteY904" fmla="*/ 0 h 6858000"/>
              <a:gd name="connsiteX905" fmla="*/ 1057230 w 7467600"/>
              <a:gd name="connsiteY905" fmla="*/ 0 h 6858000"/>
              <a:gd name="connsiteX906" fmla="*/ 1111003 w 7467600"/>
              <a:gd name="connsiteY906" fmla="*/ 0 h 6858000"/>
              <a:gd name="connsiteX907" fmla="*/ 1125553 w 7467600"/>
              <a:gd name="connsiteY907" fmla="*/ 52588 h 6858000"/>
              <a:gd name="connsiteX908" fmla="*/ 1304276 w 7467600"/>
              <a:gd name="connsiteY908" fmla="*/ 476275 h 6858000"/>
              <a:gd name="connsiteX909" fmla="*/ 1492066 w 7467600"/>
              <a:gd name="connsiteY909" fmla="*/ 886333 h 6858000"/>
              <a:gd name="connsiteX910" fmla="*/ 1423698 w 7467600"/>
              <a:gd name="connsiteY910" fmla="*/ 710817 h 6858000"/>
              <a:gd name="connsiteX911" fmla="*/ 1357609 w 7467600"/>
              <a:gd name="connsiteY911" fmla="*/ 532892 h 6858000"/>
              <a:gd name="connsiteX912" fmla="*/ 1309550 w 7467600"/>
              <a:gd name="connsiteY912" fmla="*/ 374031 h 6858000"/>
              <a:gd name="connsiteX913" fmla="*/ 1193673 w 7467600"/>
              <a:gd name="connsiteY913" fmla="*/ 49533 h 6858000"/>
              <a:gd name="connsiteX914" fmla="*/ 1164391 w 7467600"/>
              <a:gd name="connsiteY914" fmla="*/ 0 h 6858000"/>
              <a:gd name="connsiteX915" fmla="*/ 1200666 w 7467600"/>
              <a:gd name="connsiteY915" fmla="*/ 0 h 6858000"/>
              <a:gd name="connsiteX916" fmla="*/ 1223408 w 7467600"/>
              <a:gd name="connsiteY916" fmla="*/ 38996 h 6858000"/>
              <a:gd name="connsiteX917" fmla="*/ 1339635 w 7467600"/>
              <a:gd name="connsiteY917" fmla="*/ 365517 h 6858000"/>
              <a:gd name="connsiteX918" fmla="*/ 1387469 w 7467600"/>
              <a:gd name="connsiteY918" fmla="*/ 523079 h 6858000"/>
              <a:gd name="connsiteX919" fmla="*/ 1452685 w 7467600"/>
              <a:gd name="connsiteY919" fmla="*/ 699806 h 6858000"/>
              <a:gd name="connsiteX920" fmla="*/ 1492092 w 7467600"/>
              <a:gd name="connsiteY920" fmla="*/ 800424 h 6858000"/>
              <a:gd name="connsiteX921" fmla="*/ 1455302 w 7467600"/>
              <a:gd name="connsiteY921" fmla="*/ 632913 h 6858000"/>
              <a:gd name="connsiteX922" fmla="*/ 1222336 w 7467600"/>
              <a:gd name="connsiteY922" fmla="*/ 9480 h 6858000"/>
              <a:gd name="connsiteX923" fmla="*/ 1214634 w 7467600"/>
              <a:gd name="connsiteY923" fmla="*/ 0 h 6858000"/>
              <a:gd name="connsiteX924" fmla="*/ 1289827 w 7467600"/>
              <a:gd name="connsiteY924" fmla="*/ 0 h 6858000"/>
              <a:gd name="connsiteX925" fmla="*/ 1321076 w 7467600"/>
              <a:gd name="connsiteY925" fmla="*/ 59722 h 6858000"/>
              <a:gd name="connsiteX926" fmla="*/ 1512579 w 7467600"/>
              <a:gd name="connsiteY926" fmla="*/ 626441 h 6858000"/>
              <a:gd name="connsiteX927" fmla="*/ 1506076 w 7467600"/>
              <a:gd name="connsiteY927" fmla="*/ 1089289 h 6858000"/>
              <a:gd name="connsiteX928" fmla="*/ 1486346 w 7467600"/>
              <a:gd name="connsiteY928" fmla="*/ 1079919 h 6858000"/>
              <a:gd name="connsiteX929" fmla="*/ 1070511 w 7467600"/>
              <a:gd name="connsiteY929" fmla="*/ 48609 h 6858000"/>
              <a:gd name="connsiteX930" fmla="*/ 1057230 w 7467600"/>
              <a:gd name="connsiteY930" fmla="*/ 0 h 6858000"/>
              <a:gd name="connsiteX931" fmla="*/ 43151 w 7467600"/>
              <a:gd name="connsiteY931" fmla="*/ 0 h 6858000"/>
              <a:gd name="connsiteX932" fmla="*/ 95283 w 7467600"/>
              <a:gd name="connsiteY932" fmla="*/ 0 h 6858000"/>
              <a:gd name="connsiteX933" fmla="*/ 300708 w 7467600"/>
              <a:gd name="connsiteY933" fmla="*/ 154571 h 6858000"/>
              <a:gd name="connsiteX934" fmla="*/ 530414 w 7467600"/>
              <a:gd name="connsiteY934" fmla="*/ 354673 h 6858000"/>
              <a:gd name="connsiteX935" fmla="*/ 333785 w 7467600"/>
              <a:gd name="connsiteY935" fmla="*/ 161564 h 6858000"/>
              <a:gd name="connsiteX936" fmla="*/ 147005 w 7467600"/>
              <a:gd name="connsiteY936" fmla="*/ 0 h 6858000"/>
              <a:gd name="connsiteX937" fmla="*/ 272509 w 7467600"/>
              <a:gd name="connsiteY937" fmla="*/ 0 h 6858000"/>
              <a:gd name="connsiteX938" fmla="*/ 326276 w 7467600"/>
              <a:gd name="connsiteY938" fmla="*/ 45847 h 6858000"/>
              <a:gd name="connsiteX939" fmla="*/ 823759 w 7467600"/>
              <a:gd name="connsiteY939" fmla="*/ 574145 h 6858000"/>
              <a:gd name="connsiteX940" fmla="*/ 811254 w 7467600"/>
              <a:gd name="connsiteY940" fmla="*/ 665546 h 6858000"/>
              <a:gd name="connsiteX941" fmla="*/ 154042 w 7467600"/>
              <a:gd name="connsiteY941" fmla="*/ 261522 h 6858000"/>
              <a:gd name="connsiteX942" fmla="*/ 13550 w 7467600"/>
              <a:gd name="connsiteY942" fmla="*/ 158423 h 6858000"/>
              <a:gd name="connsiteX943" fmla="*/ 0 w 7467600"/>
              <a:gd name="connsiteY943" fmla="*/ 146618 h 6858000"/>
              <a:gd name="connsiteX944" fmla="*/ 0 w 7467600"/>
              <a:gd name="connsiteY944" fmla="*/ 59161 h 6858000"/>
              <a:gd name="connsiteX945" fmla="*/ 45427 w 7467600"/>
              <a:gd name="connsiteY945" fmla="*/ 101078 h 6858000"/>
              <a:gd name="connsiteX946" fmla="*/ 630103 w 7467600"/>
              <a:gd name="connsiteY946" fmla="*/ 485885 h 6858000"/>
              <a:gd name="connsiteX947" fmla="*/ 532040 w 7467600"/>
              <a:gd name="connsiteY947" fmla="*/ 399359 h 6858000"/>
              <a:gd name="connsiteX948" fmla="*/ 517618 w 7467600"/>
              <a:gd name="connsiteY948" fmla="*/ 385726 h 6858000"/>
              <a:gd name="connsiteX949" fmla="*/ 285074 w 7467600"/>
              <a:gd name="connsiteY949" fmla="*/ 182755 h 6858000"/>
              <a:gd name="connsiteX950" fmla="*/ 43151 w 7467600"/>
              <a:gd name="connsiteY95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831490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467600 w 7467600"/>
              <a:gd name="connsiteY16" fmla="*/ 6805948 h 6858000"/>
              <a:gd name="connsiteX17" fmla="*/ 7467600 w 7467600"/>
              <a:gd name="connsiteY17" fmla="*/ 6831490 h 6858000"/>
              <a:gd name="connsiteX18" fmla="*/ 1019354 w 7467600"/>
              <a:gd name="connsiteY18" fmla="*/ 6315006 h 6858000"/>
              <a:gd name="connsiteX19" fmla="*/ 441046 w 7467600"/>
              <a:gd name="connsiteY19" fmla="*/ 6691153 h 6858000"/>
              <a:gd name="connsiteX20" fmla="*/ 1019354 w 7467600"/>
              <a:gd name="connsiteY20" fmla="*/ 6315006 h 6858000"/>
              <a:gd name="connsiteX21" fmla="*/ 991680 w 7467600"/>
              <a:gd name="connsiteY21" fmla="*/ 6298413 h 6858000"/>
              <a:gd name="connsiteX22" fmla="*/ 409060 w 7467600"/>
              <a:gd name="connsiteY22" fmla="*/ 6671470 h 6858000"/>
              <a:gd name="connsiteX23" fmla="*/ 991680 w 7467600"/>
              <a:gd name="connsiteY23" fmla="*/ 6298413 h 6858000"/>
              <a:gd name="connsiteX24" fmla="*/ 103333 w 7467600"/>
              <a:gd name="connsiteY24" fmla="*/ 5699602 h 6858000"/>
              <a:gd name="connsiteX25" fmla="*/ 233938 w 7467600"/>
              <a:gd name="connsiteY25" fmla="*/ 5809416 h 6858000"/>
              <a:gd name="connsiteX26" fmla="*/ 883580 w 7467600"/>
              <a:gd name="connsiteY26" fmla="*/ 6180710 h 6858000"/>
              <a:gd name="connsiteX27" fmla="*/ 487337 w 7467600"/>
              <a:gd name="connsiteY27" fmla="*/ 5950182 h 6858000"/>
              <a:gd name="connsiteX28" fmla="*/ 354051 w 7467600"/>
              <a:gd name="connsiteY28" fmla="*/ 5854912 h 6858000"/>
              <a:gd name="connsiteX29" fmla="*/ 195436 w 7467600"/>
              <a:gd name="connsiteY29" fmla="*/ 5755068 h 6858000"/>
              <a:gd name="connsiteX30" fmla="*/ 103333 w 7467600"/>
              <a:gd name="connsiteY30" fmla="*/ 5699602 h 6858000"/>
              <a:gd name="connsiteX31" fmla="*/ 5539432 w 7467600"/>
              <a:gd name="connsiteY31" fmla="*/ 5642928 h 6858000"/>
              <a:gd name="connsiteX32" fmla="*/ 5555462 w 7467600"/>
              <a:gd name="connsiteY32" fmla="*/ 5694454 h 6858000"/>
              <a:gd name="connsiteX33" fmla="*/ 5828270 w 7467600"/>
              <a:gd name="connsiteY33" fmla="*/ 6320663 h 6858000"/>
              <a:gd name="connsiteX34" fmla="*/ 5947416 w 7467600"/>
              <a:gd name="connsiteY34" fmla="*/ 6574846 h 6858000"/>
              <a:gd name="connsiteX35" fmla="*/ 5539432 w 7467600"/>
              <a:gd name="connsiteY35" fmla="*/ 5642928 h 6858000"/>
              <a:gd name="connsiteX36" fmla="*/ 51253 w 7467600"/>
              <a:gd name="connsiteY36" fmla="*/ 5631825 h 6858000"/>
              <a:gd name="connsiteX37" fmla="*/ 211622 w 7467600"/>
              <a:gd name="connsiteY37" fmla="*/ 5728803 h 6858000"/>
              <a:gd name="connsiteX38" fmla="*/ 371652 w 7467600"/>
              <a:gd name="connsiteY38" fmla="*/ 5829062 h 6858000"/>
              <a:gd name="connsiteX39" fmla="*/ 505903 w 7467600"/>
              <a:gd name="connsiteY39" fmla="*/ 5925221 h 6858000"/>
              <a:gd name="connsiteX40" fmla="*/ 899240 w 7467600"/>
              <a:gd name="connsiteY40" fmla="*/ 6153068 h 6858000"/>
              <a:gd name="connsiteX41" fmla="*/ 988114 w 7467600"/>
              <a:gd name="connsiteY41" fmla="*/ 6174204 h 6858000"/>
              <a:gd name="connsiteX42" fmla="*/ 845971 w 7467600"/>
              <a:gd name="connsiteY42" fmla="*/ 6067177 h 6858000"/>
              <a:gd name="connsiteX43" fmla="*/ 448057 w 7467600"/>
              <a:gd name="connsiteY43" fmla="*/ 5841376 h 6858000"/>
              <a:gd name="connsiteX44" fmla="*/ 51253 w 7467600"/>
              <a:gd name="connsiteY44" fmla="*/ 5631825 h 6858000"/>
              <a:gd name="connsiteX45" fmla="*/ 2606687 w 7467600"/>
              <a:gd name="connsiteY45" fmla="*/ 5630718 h 6858000"/>
              <a:gd name="connsiteX46" fmla="*/ 2645658 w 7467600"/>
              <a:gd name="connsiteY46" fmla="*/ 6640259 h 6858000"/>
              <a:gd name="connsiteX47" fmla="*/ 2606687 w 7467600"/>
              <a:gd name="connsiteY47" fmla="*/ 5630718 h 6858000"/>
              <a:gd name="connsiteX48" fmla="*/ 3642057 w 7467600"/>
              <a:gd name="connsiteY48" fmla="*/ 5573487 h 6858000"/>
              <a:gd name="connsiteX49" fmla="*/ 3632981 w 7467600"/>
              <a:gd name="connsiteY49" fmla="*/ 5579437 h 6858000"/>
              <a:gd name="connsiteX50" fmla="*/ 3382436 w 7467600"/>
              <a:gd name="connsiteY50" fmla="*/ 5952726 h 6858000"/>
              <a:gd name="connsiteX51" fmla="*/ 3191929 w 7467600"/>
              <a:gd name="connsiteY51" fmla="*/ 6662669 h 6858000"/>
              <a:gd name="connsiteX52" fmla="*/ 3369898 w 7467600"/>
              <a:gd name="connsiteY52" fmla="*/ 6081771 h 6858000"/>
              <a:gd name="connsiteX53" fmla="*/ 3642057 w 7467600"/>
              <a:gd name="connsiteY53" fmla="*/ 5573487 h 6858000"/>
              <a:gd name="connsiteX54" fmla="*/ 2650666 w 7467600"/>
              <a:gd name="connsiteY54" fmla="*/ 5530686 h 6858000"/>
              <a:gd name="connsiteX55" fmla="*/ 2650249 w 7467600"/>
              <a:gd name="connsiteY55" fmla="*/ 5532101 h 6858000"/>
              <a:gd name="connsiteX56" fmla="*/ 2663808 w 7467600"/>
              <a:gd name="connsiteY56" fmla="*/ 6535215 h 6858000"/>
              <a:gd name="connsiteX57" fmla="*/ 2665418 w 7467600"/>
              <a:gd name="connsiteY57" fmla="*/ 6132756 h 6858000"/>
              <a:gd name="connsiteX58" fmla="*/ 2650666 w 7467600"/>
              <a:gd name="connsiteY58" fmla="*/ 5530686 h 6858000"/>
              <a:gd name="connsiteX59" fmla="*/ 2680277 w 7467600"/>
              <a:gd name="connsiteY59" fmla="*/ 5479204 h 6858000"/>
              <a:gd name="connsiteX60" fmla="*/ 2678972 w 7467600"/>
              <a:gd name="connsiteY60" fmla="*/ 5481582 h 6858000"/>
              <a:gd name="connsiteX61" fmla="*/ 2696666 w 7467600"/>
              <a:gd name="connsiteY61" fmla="*/ 6133836 h 6858000"/>
              <a:gd name="connsiteX62" fmla="*/ 2695769 w 7467600"/>
              <a:gd name="connsiteY62" fmla="*/ 6390955 h 6858000"/>
              <a:gd name="connsiteX63" fmla="*/ 2739893 w 7467600"/>
              <a:gd name="connsiteY63" fmla="*/ 6108357 h 6858000"/>
              <a:gd name="connsiteX64" fmla="*/ 2680277 w 7467600"/>
              <a:gd name="connsiteY64" fmla="*/ 5479204 h 6858000"/>
              <a:gd name="connsiteX65" fmla="*/ 1132195 w 7467600"/>
              <a:gd name="connsiteY65" fmla="*/ 5467980 h 6858000"/>
              <a:gd name="connsiteX66" fmla="*/ 1679056 w 7467600"/>
              <a:gd name="connsiteY66" fmla="*/ 5516907 h 6858000"/>
              <a:gd name="connsiteX67" fmla="*/ 2128648 w 7467600"/>
              <a:gd name="connsiteY67" fmla="*/ 5474249 h 6858000"/>
              <a:gd name="connsiteX68" fmla="*/ 1825619 w 7467600"/>
              <a:gd name="connsiteY68" fmla="*/ 5478447 h 6858000"/>
              <a:gd name="connsiteX69" fmla="*/ 1737798 w 7467600"/>
              <a:gd name="connsiteY69" fmla="*/ 5483353 h 6858000"/>
              <a:gd name="connsiteX70" fmla="*/ 1132195 w 7467600"/>
              <a:gd name="connsiteY70" fmla="*/ 5467980 h 6858000"/>
              <a:gd name="connsiteX71" fmla="*/ 1456157 w 7467600"/>
              <a:gd name="connsiteY71" fmla="*/ 5371404 h 6858000"/>
              <a:gd name="connsiteX72" fmla="*/ 1244432 w 7467600"/>
              <a:gd name="connsiteY72" fmla="*/ 5385601 h 6858000"/>
              <a:gd name="connsiteX73" fmla="*/ 973990 w 7467600"/>
              <a:gd name="connsiteY73" fmla="*/ 5424940 h 6858000"/>
              <a:gd name="connsiteX74" fmla="*/ 1103809 w 7467600"/>
              <a:gd name="connsiteY74" fmla="*/ 5433720 h 6858000"/>
              <a:gd name="connsiteX75" fmla="*/ 1123454 w 7467600"/>
              <a:gd name="connsiteY75" fmla="*/ 5435727 h 6858000"/>
              <a:gd name="connsiteX76" fmla="*/ 1737017 w 7467600"/>
              <a:gd name="connsiteY76" fmla="*/ 5452183 h 6858000"/>
              <a:gd name="connsiteX77" fmla="*/ 1824397 w 7467600"/>
              <a:gd name="connsiteY77" fmla="*/ 5447757 h 6858000"/>
              <a:gd name="connsiteX78" fmla="*/ 2070059 w 7467600"/>
              <a:gd name="connsiteY78" fmla="*/ 5441660 h 6858000"/>
              <a:gd name="connsiteX79" fmla="*/ 1456157 w 7467600"/>
              <a:gd name="connsiteY79" fmla="*/ 5371404 h 6858000"/>
              <a:gd name="connsiteX80" fmla="*/ 4988186 w 7467600"/>
              <a:gd name="connsiteY80" fmla="*/ 5216467 h 6858000"/>
              <a:gd name="connsiteX81" fmla="*/ 4777334 w 7467600"/>
              <a:gd name="connsiteY81" fmla="*/ 5406072 h 6858000"/>
              <a:gd name="connsiteX82" fmla="*/ 4718341 w 7467600"/>
              <a:gd name="connsiteY82" fmla="*/ 5468043 h 6858000"/>
              <a:gd name="connsiteX83" fmla="*/ 4604655 w 7467600"/>
              <a:gd name="connsiteY83" fmla="*/ 5583434 h 6858000"/>
              <a:gd name="connsiteX84" fmla="*/ 4565074 w 7467600"/>
              <a:gd name="connsiteY84" fmla="*/ 5618550 h 6858000"/>
              <a:gd name="connsiteX85" fmla="*/ 4988186 w 7467600"/>
              <a:gd name="connsiteY85" fmla="*/ 5216467 h 6858000"/>
              <a:gd name="connsiteX86" fmla="*/ 4978032 w 7467600"/>
              <a:gd name="connsiteY86" fmla="*/ 5183809 h 6858000"/>
              <a:gd name="connsiteX87" fmla="*/ 4463413 w 7467600"/>
              <a:gd name="connsiteY87" fmla="*/ 5615162 h 6858000"/>
              <a:gd name="connsiteX88" fmla="*/ 4358134 w 7467600"/>
              <a:gd name="connsiteY88" fmla="*/ 5742791 h 6858000"/>
              <a:gd name="connsiteX89" fmla="*/ 4376219 w 7467600"/>
              <a:gd name="connsiteY89" fmla="*/ 5729027 h 6858000"/>
              <a:gd name="connsiteX90" fmla="*/ 4582340 w 7467600"/>
              <a:gd name="connsiteY90" fmla="*/ 5561037 h 6858000"/>
              <a:gd name="connsiteX91" fmla="*/ 4694684 w 7467600"/>
              <a:gd name="connsiteY91" fmla="*/ 5447098 h 6858000"/>
              <a:gd name="connsiteX92" fmla="*/ 4754123 w 7467600"/>
              <a:gd name="connsiteY92" fmla="*/ 5384643 h 6858000"/>
              <a:gd name="connsiteX93" fmla="*/ 4978032 w 7467600"/>
              <a:gd name="connsiteY93" fmla="*/ 5183809 h 6858000"/>
              <a:gd name="connsiteX94" fmla="*/ 1903353 w 7467600"/>
              <a:gd name="connsiteY94" fmla="*/ 5044827 h 6858000"/>
              <a:gd name="connsiteX95" fmla="*/ 1936931 w 7467600"/>
              <a:gd name="connsiteY95" fmla="*/ 5093954 h 6858000"/>
              <a:gd name="connsiteX96" fmla="*/ 2195868 w 7467600"/>
              <a:gd name="connsiteY96" fmla="*/ 5396574 h 6858000"/>
              <a:gd name="connsiteX97" fmla="*/ 2088852 w 7467600"/>
              <a:gd name="connsiteY97" fmla="*/ 5166123 h 6858000"/>
              <a:gd name="connsiteX98" fmla="*/ 1958241 w 7467600"/>
              <a:gd name="connsiteY98" fmla="*/ 5067955 h 6858000"/>
              <a:gd name="connsiteX99" fmla="*/ 1903353 w 7467600"/>
              <a:gd name="connsiteY99" fmla="*/ 5044827 h 6858000"/>
              <a:gd name="connsiteX100" fmla="*/ 1979378 w 7467600"/>
              <a:gd name="connsiteY100" fmla="*/ 4769504 h 6858000"/>
              <a:gd name="connsiteX101" fmla="*/ 2882120 w 7467600"/>
              <a:gd name="connsiteY101" fmla="*/ 5064547 h 6858000"/>
              <a:gd name="connsiteX102" fmla="*/ 2793103 w 7467600"/>
              <a:gd name="connsiteY102" fmla="*/ 5039699 h 6858000"/>
              <a:gd name="connsiteX103" fmla="*/ 2770041 w 7467600"/>
              <a:gd name="connsiteY103" fmla="*/ 5033634 h 6858000"/>
              <a:gd name="connsiteX104" fmla="*/ 1979378 w 7467600"/>
              <a:gd name="connsiteY104" fmla="*/ 4769504 h 6858000"/>
              <a:gd name="connsiteX105" fmla="*/ 1927410 w 7467600"/>
              <a:gd name="connsiteY105" fmla="*/ 4716164 h 6858000"/>
              <a:gd name="connsiteX106" fmla="*/ 1959587 w 7467600"/>
              <a:gd name="connsiteY106" fmla="*/ 4728849 h 6858000"/>
              <a:gd name="connsiteX107" fmla="*/ 2777707 w 7467600"/>
              <a:gd name="connsiteY107" fmla="*/ 5003991 h 6858000"/>
              <a:gd name="connsiteX108" fmla="*/ 2800768 w 7467600"/>
              <a:gd name="connsiteY108" fmla="*/ 5010056 h 6858000"/>
              <a:gd name="connsiteX109" fmla="*/ 2879408 w 7467600"/>
              <a:gd name="connsiteY109" fmla="*/ 5031590 h 6858000"/>
              <a:gd name="connsiteX110" fmla="*/ 2862295 w 7467600"/>
              <a:gd name="connsiteY110" fmla="*/ 5022958 h 6858000"/>
              <a:gd name="connsiteX111" fmla="*/ 2813343 w 7467600"/>
              <a:gd name="connsiteY111" fmla="*/ 4998369 h 6858000"/>
              <a:gd name="connsiteX112" fmla="*/ 2646245 w 7467600"/>
              <a:gd name="connsiteY112" fmla="*/ 4930999 h 6858000"/>
              <a:gd name="connsiteX113" fmla="*/ 1999243 w 7467600"/>
              <a:gd name="connsiteY113" fmla="*/ 4730524 h 6858000"/>
              <a:gd name="connsiteX114" fmla="*/ 1979527 w 7467600"/>
              <a:gd name="connsiteY114" fmla="*/ 4726651 h 6858000"/>
              <a:gd name="connsiteX115" fmla="*/ 1927410 w 7467600"/>
              <a:gd name="connsiteY115" fmla="*/ 4716164 h 6858000"/>
              <a:gd name="connsiteX116" fmla="*/ 1997014 w 7467600"/>
              <a:gd name="connsiteY116" fmla="*/ 4698007 h 6858000"/>
              <a:gd name="connsiteX117" fmla="*/ 2005458 w 7467600"/>
              <a:gd name="connsiteY117" fmla="*/ 4699540 h 6858000"/>
              <a:gd name="connsiteX118" fmla="*/ 2657186 w 7467600"/>
              <a:gd name="connsiteY118" fmla="*/ 4901687 h 6858000"/>
              <a:gd name="connsiteX119" fmla="*/ 2826662 w 7467600"/>
              <a:gd name="connsiteY119" fmla="*/ 4970362 h 6858000"/>
              <a:gd name="connsiteX120" fmla="*/ 2876100 w 7467600"/>
              <a:gd name="connsiteY120" fmla="*/ 4995397 h 6858000"/>
              <a:gd name="connsiteX121" fmla="*/ 3042600 w 7467600"/>
              <a:gd name="connsiteY121" fmla="*/ 5059532 h 6858000"/>
              <a:gd name="connsiteX122" fmla="*/ 1997014 w 7467600"/>
              <a:gd name="connsiteY122" fmla="*/ 4698007 h 6858000"/>
              <a:gd name="connsiteX123" fmla="*/ 2305292 w 7467600"/>
              <a:gd name="connsiteY123" fmla="*/ 4219492 h 6858000"/>
              <a:gd name="connsiteX124" fmla="*/ 3360922 w 7467600"/>
              <a:gd name="connsiteY124" fmla="*/ 4529373 h 6858000"/>
              <a:gd name="connsiteX125" fmla="*/ 3492420 w 7467600"/>
              <a:gd name="connsiteY125" fmla="*/ 4510145 h 6858000"/>
              <a:gd name="connsiteX126" fmla="*/ 3364086 w 7467600"/>
              <a:gd name="connsiteY126" fmla="*/ 4480340 h 6858000"/>
              <a:gd name="connsiteX127" fmla="*/ 3225818 w 7467600"/>
              <a:gd name="connsiteY127" fmla="*/ 4411822 h 6858000"/>
              <a:gd name="connsiteX128" fmla="*/ 3129696 w 7467600"/>
              <a:gd name="connsiteY128" fmla="*/ 4360704 h 6858000"/>
              <a:gd name="connsiteX129" fmla="*/ 2814545 w 7467600"/>
              <a:gd name="connsiteY129" fmla="*/ 4282955 h 6858000"/>
              <a:gd name="connsiteX130" fmla="*/ 2305292 w 7467600"/>
              <a:gd name="connsiteY130" fmla="*/ 4219492 h 6858000"/>
              <a:gd name="connsiteX131" fmla="*/ 2626982 w 7467600"/>
              <a:gd name="connsiteY131" fmla="*/ 4206450 h 6858000"/>
              <a:gd name="connsiteX132" fmla="*/ 2490617 w 7467600"/>
              <a:gd name="connsiteY132" fmla="*/ 4206951 h 6858000"/>
              <a:gd name="connsiteX133" fmla="*/ 2819869 w 7467600"/>
              <a:gd name="connsiteY133" fmla="*/ 4252936 h 6858000"/>
              <a:gd name="connsiteX134" fmla="*/ 3143018 w 7467600"/>
              <a:gd name="connsiteY134" fmla="*/ 4332698 h 6858000"/>
              <a:gd name="connsiteX135" fmla="*/ 3241520 w 7467600"/>
              <a:gd name="connsiteY135" fmla="*/ 4385112 h 6858000"/>
              <a:gd name="connsiteX136" fmla="*/ 3374575 w 7467600"/>
              <a:gd name="connsiteY136" fmla="*/ 4451517 h 6858000"/>
              <a:gd name="connsiteX137" fmla="*/ 3505221 w 7467600"/>
              <a:gd name="connsiteY137" fmla="*/ 4480757 h 6858000"/>
              <a:gd name="connsiteX138" fmla="*/ 2626982 w 7467600"/>
              <a:gd name="connsiteY138" fmla="*/ 4206450 h 6858000"/>
              <a:gd name="connsiteX139" fmla="*/ 1310106 w 7467600"/>
              <a:gd name="connsiteY139" fmla="*/ 3943217 h 6858000"/>
              <a:gd name="connsiteX140" fmla="*/ 854994 w 7467600"/>
              <a:gd name="connsiteY140" fmla="*/ 4399136 h 6858000"/>
              <a:gd name="connsiteX141" fmla="*/ 742462 w 7467600"/>
              <a:gd name="connsiteY141" fmla="*/ 4594648 h 6858000"/>
              <a:gd name="connsiteX142" fmla="*/ 820602 w 7467600"/>
              <a:gd name="connsiteY142" fmla="*/ 4485915 h 6858000"/>
              <a:gd name="connsiteX143" fmla="*/ 878295 w 7467600"/>
              <a:gd name="connsiteY143" fmla="*/ 4403594 h 6858000"/>
              <a:gd name="connsiteX144" fmla="*/ 1240607 w 7467600"/>
              <a:gd name="connsiteY144" fmla="*/ 4010401 h 6858000"/>
              <a:gd name="connsiteX145" fmla="*/ 1310106 w 7467600"/>
              <a:gd name="connsiteY145" fmla="*/ 3943217 h 6858000"/>
              <a:gd name="connsiteX146" fmla="*/ 1423113 w 7467600"/>
              <a:gd name="connsiteY146" fmla="*/ 3874565 h 6858000"/>
              <a:gd name="connsiteX147" fmla="*/ 1260565 w 7467600"/>
              <a:gd name="connsiteY147" fmla="*/ 4031982 h 6858000"/>
              <a:gd name="connsiteX148" fmla="*/ 901900 w 7467600"/>
              <a:gd name="connsiteY148" fmla="*/ 4421236 h 6858000"/>
              <a:gd name="connsiteX149" fmla="*/ 845044 w 7467600"/>
              <a:gd name="connsiteY149" fmla="*/ 4502436 h 6858000"/>
              <a:gd name="connsiteX150" fmla="*/ 685926 w 7467600"/>
              <a:gd name="connsiteY150" fmla="*/ 4703069 h 6858000"/>
              <a:gd name="connsiteX151" fmla="*/ 684248 w 7467600"/>
              <a:gd name="connsiteY151" fmla="*/ 4706721 h 6858000"/>
              <a:gd name="connsiteX152" fmla="*/ 1423113 w 7467600"/>
              <a:gd name="connsiteY152" fmla="*/ 3874565 h 6858000"/>
              <a:gd name="connsiteX153" fmla="*/ 3316479 w 7467600"/>
              <a:gd name="connsiteY153" fmla="*/ 3872136 h 6858000"/>
              <a:gd name="connsiteX154" fmla="*/ 3546806 w 7467600"/>
              <a:gd name="connsiteY154" fmla="*/ 4356139 h 6858000"/>
              <a:gd name="connsiteX155" fmla="*/ 3364433 w 7467600"/>
              <a:gd name="connsiteY155" fmla="*/ 3953121 h 6858000"/>
              <a:gd name="connsiteX156" fmla="*/ 3316479 w 7467600"/>
              <a:gd name="connsiteY156" fmla="*/ 3872136 h 6858000"/>
              <a:gd name="connsiteX157" fmla="*/ 3291335 w 7467600"/>
              <a:gd name="connsiteY157" fmla="*/ 3767420 h 6858000"/>
              <a:gd name="connsiteX158" fmla="*/ 3390805 w 7467600"/>
              <a:gd name="connsiteY158" fmla="*/ 3937163 h 6858000"/>
              <a:gd name="connsiteX159" fmla="*/ 3579062 w 7467600"/>
              <a:gd name="connsiteY159" fmla="*/ 4359040 h 6858000"/>
              <a:gd name="connsiteX160" fmla="*/ 3467355 w 7467600"/>
              <a:gd name="connsiteY160" fmla="*/ 3988130 h 6858000"/>
              <a:gd name="connsiteX161" fmla="*/ 3310753 w 7467600"/>
              <a:gd name="connsiteY161" fmla="*/ 3787140 h 6858000"/>
              <a:gd name="connsiteX162" fmla="*/ 3291335 w 7467600"/>
              <a:gd name="connsiteY162" fmla="*/ 3767420 h 6858000"/>
              <a:gd name="connsiteX163" fmla="*/ 1635889 w 7467600"/>
              <a:gd name="connsiteY163" fmla="*/ 3709494 h 6858000"/>
              <a:gd name="connsiteX164" fmla="*/ 1634800 w 7467600"/>
              <a:gd name="connsiteY164" fmla="*/ 3731111 h 6858000"/>
              <a:gd name="connsiteX165" fmla="*/ 1635889 w 7467600"/>
              <a:gd name="connsiteY165" fmla="*/ 3709494 h 6858000"/>
              <a:gd name="connsiteX166" fmla="*/ 1510397 w 7467600"/>
              <a:gd name="connsiteY166" fmla="*/ 3684705 h 6858000"/>
              <a:gd name="connsiteX167" fmla="*/ 1146550 w 7467600"/>
              <a:gd name="connsiteY167" fmla="*/ 3802012 h 6858000"/>
              <a:gd name="connsiteX168" fmla="*/ 698834 w 7467600"/>
              <a:gd name="connsiteY168" fmla="*/ 3952272 h 6858000"/>
              <a:gd name="connsiteX169" fmla="*/ 34256 w 7467600"/>
              <a:gd name="connsiteY169" fmla="*/ 4347603 h 6858000"/>
              <a:gd name="connsiteX170" fmla="*/ 527241 w 7467600"/>
              <a:gd name="connsiteY170" fmla="*/ 4065078 h 6858000"/>
              <a:gd name="connsiteX171" fmla="*/ 1510397 w 7467600"/>
              <a:gd name="connsiteY171" fmla="*/ 3684705 h 6858000"/>
              <a:gd name="connsiteX172" fmla="*/ 1313114 w 7467600"/>
              <a:gd name="connsiteY172" fmla="*/ 3655216 h 6858000"/>
              <a:gd name="connsiteX173" fmla="*/ 1109304 w 7467600"/>
              <a:gd name="connsiteY173" fmla="*/ 3669030 h 6858000"/>
              <a:gd name="connsiteX174" fmla="*/ 8129 w 7467600"/>
              <a:gd name="connsiteY174" fmla="*/ 4330519 h 6858000"/>
              <a:gd name="connsiteX175" fmla="*/ 687572 w 7467600"/>
              <a:gd name="connsiteY175" fmla="*/ 3925629 h 6858000"/>
              <a:gd name="connsiteX176" fmla="*/ 1138365 w 7467600"/>
              <a:gd name="connsiteY176" fmla="*/ 3774515 h 6858000"/>
              <a:gd name="connsiteX177" fmla="*/ 1505579 w 7467600"/>
              <a:gd name="connsiteY177" fmla="*/ 3655526 h 6858000"/>
              <a:gd name="connsiteX178" fmla="*/ 1313114 w 7467600"/>
              <a:gd name="connsiteY178" fmla="*/ 3655216 h 6858000"/>
              <a:gd name="connsiteX179" fmla="*/ 3655073 w 7467600"/>
              <a:gd name="connsiteY179" fmla="*/ 3650884 h 6858000"/>
              <a:gd name="connsiteX180" fmla="*/ 3989938 w 7467600"/>
              <a:gd name="connsiteY180" fmla="*/ 3991685 h 6858000"/>
              <a:gd name="connsiteX181" fmla="*/ 4393907 w 7467600"/>
              <a:gd name="connsiteY181" fmla="*/ 4261258 h 6858000"/>
              <a:gd name="connsiteX182" fmla="*/ 4648051 w 7467600"/>
              <a:gd name="connsiteY182" fmla="*/ 4374051 h 6858000"/>
              <a:gd name="connsiteX183" fmla="*/ 4383389 w 7467600"/>
              <a:gd name="connsiteY183" fmla="*/ 4184369 h 6858000"/>
              <a:gd name="connsiteX184" fmla="*/ 4165508 w 7467600"/>
              <a:gd name="connsiteY184" fmla="*/ 4035196 h 6858000"/>
              <a:gd name="connsiteX185" fmla="*/ 4068162 w 7467600"/>
              <a:gd name="connsiteY185" fmla="*/ 3953394 h 6858000"/>
              <a:gd name="connsiteX186" fmla="*/ 3981416 w 7467600"/>
              <a:gd name="connsiteY186" fmla="*/ 3880482 h 6858000"/>
              <a:gd name="connsiteX187" fmla="*/ 3800147 w 7467600"/>
              <a:gd name="connsiteY187" fmla="*/ 3749872 h 6858000"/>
              <a:gd name="connsiteX188" fmla="*/ 3655073 w 7467600"/>
              <a:gd name="connsiteY188" fmla="*/ 3650884 h 6858000"/>
              <a:gd name="connsiteX189" fmla="*/ 3670252 w 7467600"/>
              <a:gd name="connsiteY189" fmla="*/ 3622798 h 6858000"/>
              <a:gd name="connsiteX190" fmla="*/ 3817258 w 7467600"/>
              <a:gd name="connsiteY190" fmla="*/ 3723577 h 6858000"/>
              <a:gd name="connsiteX191" fmla="*/ 4000461 w 7467600"/>
              <a:gd name="connsiteY191" fmla="*/ 3855966 h 6858000"/>
              <a:gd name="connsiteX192" fmla="*/ 4088180 w 7467600"/>
              <a:gd name="connsiteY192" fmla="*/ 3929774 h 6858000"/>
              <a:gd name="connsiteX193" fmla="*/ 4184555 w 7467600"/>
              <a:gd name="connsiteY193" fmla="*/ 4010683 h 6858000"/>
              <a:gd name="connsiteX194" fmla="*/ 4399563 w 7467600"/>
              <a:gd name="connsiteY194" fmla="*/ 4158106 h 6858000"/>
              <a:gd name="connsiteX195" fmla="*/ 4684469 w 7467600"/>
              <a:gd name="connsiteY195" fmla="*/ 4364680 h 6858000"/>
              <a:gd name="connsiteX196" fmla="*/ 4690271 w 7467600"/>
              <a:gd name="connsiteY196" fmla="*/ 4370034 h 6858000"/>
              <a:gd name="connsiteX197" fmla="*/ 4136093 w 7467600"/>
              <a:gd name="connsiteY197" fmla="*/ 3858466 h 6858000"/>
              <a:gd name="connsiteX198" fmla="*/ 3670252 w 7467600"/>
              <a:gd name="connsiteY198" fmla="*/ 3622798 h 6858000"/>
              <a:gd name="connsiteX199" fmla="*/ 4440129 w 7467600"/>
              <a:gd name="connsiteY199" fmla="*/ 3448571 h 6858000"/>
              <a:gd name="connsiteX200" fmla="*/ 4856525 w 7467600"/>
              <a:gd name="connsiteY200" fmla="*/ 3915351 h 6858000"/>
              <a:gd name="connsiteX201" fmla="*/ 5059055 w 7467600"/>
              <a:gd name="connsiteY201" fmla="*/ 4108918 h 6858000"/>
              <a:gd name="connsiteX202" fmla="*/ 5290070 w 7467600"/>
              <a:gd name="connsiteY202" fmla="*/ 4263619 h 6858000"/>
              <a:gd name="connsiteX203" fmla="*/ 4834991 w 7467600"/>
              <a:gd name="connsiteY203" fmla="*/ 3830985 h 6858000"/>
              <a:gd name="connsiteX204" fmla="*/ 4440129 w 7467600"/>
              <a:gd name="connsiteY204" fmla="*/ 3448571 h 6858000"/>
              <a:gd name="connsiteX205" fmla="*/ 4441737 w 7467600"/>
              <a:gd name="connsiteY205" fmla="*/ 3399734 h 6858000"/>
              <a:gd name="connsiteX206" fmla="*/ 4431236 w 7467600"/>
              <a:gd name="connsiteY206" fmla="*/ 3400954 h 6858000"/>
              <a:gd name="connsiteX207" fmla="*/ 4557150 w 7467600"/>
              <a:gd name="connsiteY207" fmla="*/ 3510023 h 6858000"/>
              <a:gd name="connsiteX208" fmla="*/ 4856936 w 7467600"/>
              <a:gd name="connsiteY208" fmla="*/ 3809146 h 6858000"/>
              <a:gd name="connsiteX209" fmla="*/ 5111996 w 7467600"/>
              <a:gd name="connsiteY209" fmla="*/ 4065759 h 6858000"/>
              <a:gd name="connsiteX210" fmla="*/ 5388878 w 7467600"/>
              <a:gd name="connsiteY210" fmla="*/ 4300185 h 6858000"/>
              <a:gd name="connsiteX211" fmla="*/ 5425556 w 7467600"/>
              <a:gd name="connsiteY211" fmla="*/ 4308967 h 6858000"/>
              <a:gd name="connsiteX212" fmla="*/ 4943646 w 7467600"/>
              <a:gd name="connsiteY212" fmla="*/ 3822916 h 6858000"/>
              <a:gd name="connsiteX213" fmla="*/ 4594837 w 7467600"/>
              <a:gd name="connsiteY213" fmla="*/ 3532274 h 6858000"/>
              <a:gd name="connsiteX214" fmla="*/ 4441737 w 7467600"/>
              <a:gd name="connsiteY214" fmla="*/ 3399734 h 6858000"/>
              <a:gd name="connsiteX215" fmla="*/ 5425834 w 7467600"/>
              <a:gd name="connsiteY215" fmla="*/ 3162785 h 6858000"/>
              <a:gd name="connsiteX216" fmla="*/ 5401644 w 7467600"/>
              <a:gd name="connsiteY216" fmla="*/ 3617847 h 6858000"/>
              <a:gd name="connsiteX217" fmla="*/ 5467256 w 7467600"/>
              <a:gd name="connsiteY217" fmla="*/ 4175494 h 6858000"/>
              <a:gd name="connsiteX218" fmla="*/ 5448069 w 7467600"/>
              <a:gd name="connsiteY218" fmla="*/ 3567554 h 6858000"/>
              <a:gd name="connsiteX219" fmla="*/ 5425834 w 7467600"/>
              <a:gd name="connsiteY219" fmla="*/ 3162785 h 6858000"/>
              <a:gd name="connsiteX220" fmla="*/ 1318687 w 7467600"/>
              <a:gd name="connsiteY220" fmla="*/ 3113840 h 6858000"/>
              <a:gd name="connsiteX221" fmla="*/ 1066793 w 7467600"/>
              <a:gd name="connsiteY221" fmla="*/ 3212171 h 6858000"/>
              <a:gd name="connsiteX222" fmla="*/ 993319 w 7467600"/>
              <a:gd name="connsiteY222" fmla="*/ 3247648 h 6858000"/>
              <a:gd name="connsiteX223" fmla="*/ 853081 w 7467600"/>
              <a:gd name="connsiteY223" fmla="*/ 3312410 h 6858000"/>
              <a:gd name="connsiteX224" fmla="*/ 805957 w 7467600"/>
              <a:gd name="connsiteY224" fmla="*/ 3330443 h 6858000"/>
              <a:gd name="connsiteX225" fmla="*/ 1318687 w 7467600"/>
              <a:gd name="connsiteY225" fmla="*/ 3113840 h 6858000"/>
              <a:gd name="connsiteX226" fmla="*/ 5453702 w 7467600"/>
              <a:gd name="connsiteY226" fmla="*/ 3090882 h 6858000"/>
              <a:gd name="connsiteX227" fmla="*/ 5480135 w 7467600"/>
              <a:gd name="connsiteY227" fmla="*/ 3565802 h 6858000"/>
              <a:gd name="connsiteX228" fmla="*/ 5499023 w 7467600"/>
              <a:gd name="connsiteY228" fmla="*/ 4166310 h 6858000"/>
              <a:gd name="connsiteX229" fmla="*/ 5547022 w 7467600"/>
              <a:gd name="connsiteY229" fmla="*/ 3607838 h 6858000"/>
              <a:gd name="connsiteX230" fmla="*/ 5515964 w 7467600"/>
              <a:gd name="connsiteY230" fmla="*/ 3378541 h 6858000"/>
              <a:gd name="connsiteX231" fmla="*/ 5453702 w 7467600"/>
              <a:gd name="connsiteY231" fmla="*/ 3090882 h 6858000"/>
              <a:gd name="connsiteX232" fmla="*/ 1238695 w 7467600"/>
              <a:gd name="connsiteY232" fmla="*/ 3076820 h 6858000"/>
              <a:gd name="connsiteX233" fmla="*/ 716371 w 7467600"/>
              <a:gd name="connsiteY233" fmla="*/ 3293249 h 6858000"/>
              <a:gd name="connsiteX234" fmla="*/ 579522 w 7467600"/>
              <a:gd name="connsiteY234" fmla="*/ 3371759 h 6858000"/>
              <a:gd name="connsiteX235" fmla="*/ 600288 w 7467600"/>
              <a:gd name="connsiteY235" fmla="*/ 3365555 h 6858000"/>
              <a:gd name="connsiteX236" fmla="*/ 840692 w 7467600"/>
              <a:gd name="connsiteY236" fmla="*/ 3284921 h 6858000"/>
              <a:gd name="connsiteX237" fmla="*/ 979248 w 7467600"/>
              <a:gd name="connsiteY237" fmla="*/ 3221003 h 6858000"/>
              <a:gd name="connsiteX238" fmla="*/ 1053282 w 7467600"/>
              <a:gd name="connsiteY238" fmla="*/ 3185247 h 6858000"/>
              <a:gd name="connsiteX239" fmla="*/ 1320603 w 7467600"/>
              <a:gd name="connsiteY239" fmla="*/ 3081281 h 6858000"/>
              <a:gd name="connsiteX240" fmla="*/ 1238695 w 7467600"/>
              <a:gd name="connsiteY240" fmla="*/ 3076820 h 6858000"/>
              <a:gd name="connsiteX241" fmla="*/ 5425627 w 7467600"/>
              <a:gd name="connsiteY241" fmla="*/ 2954192 h 6858000"/>
              <a:gd name="connsiteX242" fmla="*/ 5470770 w 7467600"/>
              <a:gd name="connsiteY242" fmla="*/ 3005435 h 6858000"/>
              <a:gd name="connsiteX243" fmla="*/ 5519779 w 7467600"/>
              <a:gd name="connsiteY243" fmla="*/ 4359223 h 6858000"/>
              <a:gd name="connsiteX244" fmla="*/ 5520293 w 7467600"/>
              <a:gd name="connsiteY244" fmla="*/ 4360602 h 6858000"/>
              <a:gd name="connsiteX245" fmla="*/ 5767221 w 7467600"/>
              <a:gd name="connsiteY245" fmla="*/ 4665564 h 6858000"/>
              <a:gd name="connsiteX246" fmla="*/ 6937169 w 7467600"/>
              <a:gd name="connsiteY246" fmla="*/ 4815941 h 6858000"/>
              <a:gd name="connsiteX247" fmla="*/ 6953922 w 7467600"/>
              <a:gd name="connsiteY247" fmla="*/ 4890068 h 6858000"/>
              <a:gd name="connsiteX248" fmla="*/ 6071359 w 7467600"/>
              <a:gd name="connsiteY248" fmla="*/ 4770770 h 6858000"/>
              <a:gd name="connsiteX249" fmla="*/ 6038839 w 7467600"/>
              <a:gd name="connsiteY249" fmla="*/ 4764474 h 6858000"/>
              <a:gd name="connsiteX250" fmla="*/ 6038706 w 7467600"/>
              <a:gd name="connsiteY250" fmla="*/ 4763847 h 6858000"/>
              <a:gd name="connsiteX251" fmla="*/ 6037784 w 7467600"/>
              <a:gd name="connsiteY251" fmla="*/ 4764270 h 6858000"/>
              <a:gd name="connsiteX252" fmla="*/ 6038839 w 7467600"/>
              <a:gd name="connsiteY252" fmla="*/ 4764474 h 6858000"/>
              <a:gd name="connsiteX253" fmla="*/ 6040338 w 7467600"/>
              <a:gd name="connsiteY253" fmla="*/ 4771418 h 6858000"/>
              <a:gd name="connsiteX254" fmla="*/ 6024488 w 7467600"/>
              <a:gd name="connsiteY254" fmla="*/ 4809903 h 6858000"/>
              <a:gd name="connsiteX255" fmla="*/ 5599771 w 7467600"/>
              <a:gd name="connsiteY255" fmla="*/ 5509652 h 6858000"/>
              <a:gd name="connsiteX256" fmla="*/ 5548843 w 7467600"/>
              <a:gd name="connsiteY256" fmla="*/ 5563845 h 6858000"/>
              <a:gd name="connsiteX257" fmla="*/ 5940952 w 7467600"/>
              <a:gd name="connsiteY257" fmla="*/ 6250028 h 6858000"/>
              <a:gd name="connsiteX258" fmla="*/ 6043441 w 7467600"/>
              <a:gd name="connsiteY258" fmla="*/ 6665847 h 6858000"/>
              <a:gd name="connsiteX259" fmla="*/ 6093432 w 7467600"/>
              <a:gd name="connsiteY259" fmla="*/ 6858000 h 6858000"/>
              <a:gd name="connsiteX260" fmla="*/ 6034344 w 7467600"/>
              <a:gd name="connsiteY260" fmla="*/ 6858000 h 6858000"/>
              <a:gd name="connsiteX261" fmla="*/ 6026679 w 7467600"/>
              <a:gd name="connsiteY261" fmla="*/ 6836959 h 6858000"/>
              <a:gd name="connsiteX262" fmla="*/ 5800441 w 7467600"/>
              <a:gd name="connsiteY262" fmla="*/ 6335286 h 6858000"/>
              <a:gd name="connsiteX263" fmla="*/ 5526562 w 7467600"/>
              <a:gd name="connsiteY263" fmla="*/ 5705388 h 6858000"/>
              <a:gd name="connsiteX264" fmla="*/ 5519640 w 7467600"/>
              <a:gd name="connsiteY264" fmla="*/ 5683774 h 6858000"/>
              <a:gd name="connsiteX265" fmla="*/ 5844559 w 7467600"/>
              <a:gd name="connsiteY265" fmla="*/ 6553349 h 6858000"/>
              <a:gd name="connsiteX266" fmla="*/ 5975994 w 7467600"/>
              <a:gd name="connsiteY266" fmla="*/ 6858000 h 6858000"/>
              <a:gd name="connsiteX267" fmla="*/ 5898547 w 7467600"/>
              <a:gd name="connsiteY267" fmla="*/ 6858000 h 6858000"/>
              <a:gd name="connsiteX268" fmla="*/ 5682041 w 7467600"/>
              <a:gd name="connsiteY268" fmla="*/ 6355860 h 6858000"/>
              <a:gd name="connsiteX269" fmla="*/ 5461758 w 7467600"/>
              <a:gd name="connsiteY269" fmla="*/ 5820220 h 6858000"/>
              <a:gd name="connsiteX270" fmla="*/ 5237282 w 7467600"/>
              <a:gd name="connsiteY270" fmla="*/ 6579086 h 6858000"/>
              <a:gd name="connsiteX271" fmla="*/ 5115009 w 7467600"/>
              <a:gd name="connsiteY271" fmla="*/ 6858000 h 6858000"/>
              <a:gd name="connsiteX272" fmla="*/ 5028074 w 7467600"/>
              <a:gd name="connsiteY272" fmla="*/ 6858000 h 6858000"/>
              <a:gd name="connsiteX273" fmla="*/ 5079508 w 7467600"/>
              <a:gd name="connsiteY273" fmla="*/ 6749074 h 6858000"/>
              <a:gd name="connsiteX274" fmla="*/ 5371846 w 7467600"/>
              <a:gd name="connsiteY274" fmla="*/ 5924413 h 6858000"/>
              <a:gd name="connsiteX275" fmla="*/ 5270512 w 7467600"/>
              <a:gd name="connsiteY275" fmla="*/ 6138975 h 6858000"/>
              <a:gd name="connsiteX276" fmla="*/ 5062409 w 7467600"/>
              <a:gd name="connsiteY276" fmla="*/ 6653544 h 6858000"/>
              <a:gd name="connsiteX277" fmla="*/ 5036628 w 7467600"/>
              <a:gd name="connsiteY277" fmla="*/ 6754247 h 6858000"/>
              <a:gd name="connsiteX278" fmla="*/ 5009112 w 7467600"/>
              <a:gd name="connsiteY278" fmla="*/ 6858000 h 6858000"/>
              <a:gd name="connsiteX279" fmla="*/ 4976679 w 7467600"/>
              <a:gd name="connsiteY279" fmla="*/ 6858000 h 6858000"/>
              <a:gd name="connsiteX280" fmla="*/ 5006537 w 7467600"/>
              <a:gd name="connsiteY280" fmla="*/ 6747068 h 6858000"/>
              <a:gd name="connsiteX281" fmla="*/ 5032723 w 7467600"/>
              <a:gd name="connsiteY281" fmla="*/ 6644957 h 6858000"/>
              <a:gd name="connsiteX282" fmla="*/ 5242949 w 7467600"/>
              <a:gd name="connsiteY282" fmla="*/ 6125175 h 6858000"/>
              <a:gd name="connsiteX283" fmla="*/ 5286321 w 7467600"/>
              <a:gd name="connsiteY283" fmla="*/ 6033555 h 6858000"/>
              <a:gd name="connsiteX284" fmla="*/ 5008210 w 7467600"/>
              <a:gd name="connsiteY284" fmla="*/ 6649194 h 6858000"/>
              <a:gd name="connsiteX285" fmla="*/ 4986321 w 7467600"/>
              <a:gd name="connsiteY285" fmla="*/ 6765687 h 6858000"/>
              <a:gd name="connsiteX286" fmla="*/ 4973474 w 7467600"/>
              <a:gd name="connsiteY286" fmla="*/ 6858000 h 6858000"/>
              <a:gd name="connsiteX287" fmla="*/ 4907178 w 7467600"/>
              <a:gd name="connsiteY287" fmla="*/ 6858000 h 6858000"/>
              <a:gd name="connsiteX288" fmla="*/ 4910810 w 7467600"/>
              <a:gd name="connsiteY288" fmla="*/ 6829660 h 6858000"/>
              <a:gd name="connsiteX289" fmla="*/ 4987461 w 7467600"/>
              <a:gd name="connsiteY289" fmla="*/ 6432994 h 6858000"/>
              <a:gd name="connsiteX290" fmla="*/ 5179262 w 7467600"/>
              <a:gd name="connsiteY290" fmla="*/ 6035044 h 6858000"/>
              <a:gd name="connsiteX291" fmla="*/ 4689678 w 7467600"/>
              <a:gd name="connsiteY291" fmla="*/ 6440241 h 6858000"/>
              <a:gd name="connsiteX292" fmla="*/ 4477543 w 7467600"/>
              <a:gd name="connsiteY292" fmla="*/ 6674836 h 6858000"/>
              <a:gd name="connsiteX293" fmla="*/ 4329957 w 7467600"/>
              <a:gd name="connsiteY293" fmla="*/ 6858000 h 6858000"/>
              <a:gd name="connsiteX294" fmla="*/ 4218595 w 7467600"/>
              <a:gd name="connsiteY294" fmla="*/ 6858000 h 6858000"/>
              <a:gd name="connsiteX295" fmla="*/ 4368888 w 7467600"/>
              <a:gd name="connsiteY295" fmla="*/ 6668412 h 6858000"/>
              <a:gd name="connsiteX296" fmla="*/ 4563091 w 7467600"/>
              <a:gd name="connsiteY296" fmla="*/ 6442508 h 6858000"/>
              <a:gd name="connsiteX297" fmla="*/ 5387324 w 7467600"/>
              <a:gd name="connsiteY297" fmla="*/ 5705830 h 6858000"/>
              <a:gd name="connsiteX298" fmla="*/ 5073620 w 7467600"/>
              <a:gd name="connsiteY298" fmla="*/ 5955437 h 6858000"/>
              <a:gd name="connsiteX299" fmla="*/ 4689789 w 7467600"/>
              <a:gd name="connsiteY299" fmla="*/ 6268382 h 6858000"/>
              <a:gd name="connsiteX300" fmla="*/ 4418722 w 7467600"/>
              <a:gd name="connsiteY300" fmla="*/ 6570886 h 6858000"/>
              <a:gd name="connsiteX301" fmla="*/ 4214944 w 7467600"/>
              <a:gd name="connsiteY301" fmla="*/ 6858000 h 6858000"/>
              <a:gd name="connsiteX302" fmla="*/ 4177898 w 7467600"/>
              <a:gd name="connsiteY302" fmla="*/ 6858000 h 6858000"/>
              <a:gd name="connsiteX303" fmla="*/ 4391597 w 7467600"/>
              <a:gd name="connsiteY303" fmla="*/ 6556370 h 6858000"/>
              <a:gd name="connsiteX304" fmla="*/ 4668889 w 7467600"/>
              <a:gd name="connsiteY304" fmla="*/ 6246399 h 6858000"/>
              <a:gd name="connsiteX305" fmla="*/ 5055427 w 7467600"/>
              <a:gd name="connsiteY305" fmla="*/ 5931476 h 6858000"/>
              <a:gd name="connsiteX306" fmla="*/ 5371814 w 7467600"/>
              <a:gd name="connsiteY306" fmla="*/ 5678975 h 6858000"/>
              <a:gd name="connsiteX307" fmla="*/ 4987918 w 7467600"/>
              <a:gd name="connsiteY307" fmla="*/ 5838701 h 6858000"/>
              <a:gd name="connsiteX308" fmla="*/ 4317146 w 7467600"/>
              <a:gd name="connsiteY308" fmla="*/ 6587716 h 6858000"/>
              <a:gd name="connsiteX309" fmla="*/ 4171627 w 7467600"/>
              <a:gd name="connsiteY309" fmla="*/ 6858000 h 6858000"/>
              <a:gd name="connsiteX310" fmla="*/ 4081585 w 7467600"/>
              <a:gd name="connsiteY310" fmla="*/ 6858000 h 6858000"/>
              <a:gd name="connsiteX311" fmla="*/ 4238603 w 7467600"/>
              <a:gd name="connsiteY311" fmla="*/ 6559341 h 6858000"/>
              <a:gd name="connsiteX312" fmla="*/ 4778333 w 7467600"/>
              <a:gd name="connsiteY312" fmla="*/ 5873626 h 6858000"/>
              <a:gd name="connsiteX313" fmla="*/ 5414185 w 7467600"/>
              <a:gd name="connsiteY313" fmla="*/ 5573882 h 6858000"/>
              <a:gd name="connsiteX314" fmla="*/ 5959648 w 7467600"/>
              <a:gd name="connsiteY314" fmla="*/ 4760797 h 6858000"/>
              <a:gd name="connsiteX315" fmla="*/ 5355019 w 7467600"/>
              <a:gd name="connsiteY315" fmla="*/ 4734672 h 6858000"/>
              <a:gd name="connsiteX316" fmla="*/ 5083565 w 7467600"/>
              <a:gd name="connsiteY316" fmla="*/ 5179121 h 6858000"/>
              <a:gd name="connsiteX317" fmla="*/ 4713577 w 7467600"/>
              <a:gd name="connsiteY317" fmla="*/ 5616803 h 6858000"/>
              <a:gd name="connsiteX318" fmla="*/ 3989559 w 7467600"/>
              <a:gd name="connsiteY318" fmla="*/ 6145945 h 6858000"/>
              <a:gd name="connsiteX319" fmla="*/ 3939824 w 7467600"/>
              <a:gd name="connsiteY319" fmla="*/ 6066900 h 6858000"/>
              <a:gd name="connsiteX320" fmla="*/ 4584537 w 7467600"/>
              <a:gd name="connsiteY320" fmla="*/ 5324826 h 6858000"/>
              <a:gd name="connsiteX321" fmla="*/ 5037105 w 7467600"/>
              <a:gd name="connsiteY321" fmla="*/ 5088765 h 6858000"/>
              <a:gd name="connsiteX322" fmla="*/ 5039930 w 7467600"/>
              <a:gd name="connsiteY322" fmla="*/ 5089585 h 6858000"/>
              <a:gd name="connsiteX323" fmla="*/ 5263764 w 7467600"/>
              <a:gd name="connsiteY323" fmla="*/ 4735525 h 6858000"/>
              <a:gd name="connsiteX324" fmla="*/ 4086300 w 7467600"/>
              <a:gd name="connsiteY324" fmla="*/ 4884599 h 6858000"/>
              <a:gd name="connsiteX325" fmla="*/ 4085485 w 7467600"/>
              <a:gd name="connsiteY325" fmla="*/ 4899070 h 6858000"/>
              <a:gd name="connsiteX326" fmla="*/ 3871915 w 7467600"/>
              <a:gd name="connsiteY326" fmla="*/ 5253645 h 6858000"/>
              <a:gd name="connsiteX327" fmla="*/ 3799374 w 7467600"/>
              <a:gd name="connsiteY327" fmla="*/ 5466127 h 6858000"/>
              <a:gd name="connsiteX328" fmla="*/ 3498850 w 7467600"/>
              <a:gd name="connsiteY328" fmla="*/ 6661888 h 6858000"/>
              <a:gd name="connsiteX329" fmla="*/ 3399216 w 7467600"/>
              <a:gd name="connsiteY329" fmla="*/ 6858000 h 6858000"/>
              <a:gd name="connsiteX330" fmla="*/ 3303688 w 7467600"/>
              <a:gd name="connsiteY330" fmla="*/ 6858000 h 6858000"/>
              <a:gd name="connsiteX331" fmla="*/ 3391774 w 7467600"/>
              <a:gd name="connsiteY331" fmla="*/ 6697181 h 6858000"/>
              <a:gd name="connsiteX332" fmla="*/ 3735540 w 7467600"/>
              <a:gd name="connsiteY332" fmla="*/ 5546923 h 6858000"/>
              <a:gd name="connsiteX333" fmla="*/ 3729438 w 7467600"/>
              <a:gd name="connsiteY333" fmla="*/ 5569058 h 6858000"/>
              <a:gd name="connsiteX334" fmla="*/ 3707782 w 7467600"/>
              <a:gd name="connsiteY334" fmla="*/ 5644908 h 6858000"/>
              <a:gd name="connsiteX335" fmla="*/ 3583827 w 7467600"/>
              <a:gd name="connsiteY335" fmla="*/ 6039215 h 6858000"/>
              <a:gd name="connsiteX336" fmla="*/ 3547861 w 7467600"/>
              <a:gd name="connsiteY336" fmla="*/ 6129609 h 6858000"/>
              <a:gd name="connsiteX337" fmla="*/ 3490905 w 7467600"/>
              <a:gd name="connsiteY337" fmla="*/ 6277660 h 6858000"/>
              <a:gd name="connsiteX338" fmla="*/ 3455859 w 7467600"/>
              <a:gd name="connsiteY338" fmla="*/ 6391301 h 6858000"/>
              <a:gd name="connsiteX339" fmla="*/ 3429112 w 7467600"/>
              <a:gd name="connsiteY339" fmla="*/ 6479469 h 6858000"/>
              <a:gd name="connsiteX340" fmla="*/ 3304862 w 7467600"/>
              <a:gd name="connsiteY340" fmla="*/ 6796476 h 6858000"/>
              <a:gd name="connsiteX341" fmla="*/ 3276071 w 7467600"/>
              <a:gd name="connsiteY341" fmla="*/ 6858000 h 6858000"/>
              <a:gd name="connsiteX342" fmla="*/ 3240805 w 7467600"/>
              <a:gd name="connsiteY342" fmla="*/ 6858000 h 6858000"/>
              <a:gd name="connsiteX343" fmla="*/ 3275917 w 7467600"/>
              <a:gd name="connsiteY343" fmla="*/ 6783192 h 6858000"/>
              <a:gd name="connsiteX344" fmla="*/ 3399358 w 7467600"/>
              <a:gd name="connsiteY344" fmla="*/ 6469011 h 6858000"/>
              <a:gd name="connsiteX345" fmla="*/ 3425650 w 7467600"/>
              <a:gd name="connsiteY345" fmla="*/ 6381333 h 6858000"/>
              <a:gd name="connsiteX346" fmla="*/ 3460661 w 7467600"/>
              <a:gd name="connsiteY346" fmla="*/ 6266763 h 6858000"/>
              <a:gd name="connsiteX347" fmla="*/ 3518021 w 7467600"/>
              <a:gd name="connsiteY347" fmla="*/ 6117298 h 6858000"/>
              <a:gd name="connsiteX348" fmla="*/ 3554035 w 7467600"/>
              <a:gd name="connsiteY348" fmla="*/ 6027832 h 6858000"/>
              <a:gd name="connsiteX349" fmla="*/ 3677174 w 7467600"/>
              <a:gd name="connsiteY349" fmla="*/ 5636351 h 6858000"/>
              <a:gd name="connsiteX350" fmla="*/ 3698819 w 7467600"/>
              <a:gd name="connsiteY350" fmla="*/ 5560503 h 6858000"/>
              <a:gd name="connsiteX351" fmla="*/ 3702094 w 7467600"/>
              <a:gd name="connsiteY351" fmla="*/ 5549194 h 6858000"/>
              <a:gd name="connsiteX352" fmla="*/ 3398355 w 7467600"/>
              <a:gd name="connsiteY352" fmla="*/ 6094603 h 6858000"/>
              <a:gd name="connsiteX353" fmla="*/ 3193941 w 7467600"/>
              <a:gd name="connsiteY353" fmla="*/ 6798775 h 6858000"/>
              <a:gd name="connsiteX354" fmla="*/ 3184140 w 7467600"/>
              <a:gd name="connsiteY354" fmla="*/ 6858000 h 6858000"/>
              <a:gd name="connsiteX355" fmla="*/ 3099978 w 7467600"/>
              <a:gd name="connsiteY355" fmla="*/ 6858000 h 6858000"/>
              <a:gd name="connsiteX356" fmla="*/ 3101556 w 7467600"/>
              <a:gd name="connsiteY356" fmla="*/ 6843337 h 6858000"/>
              <a:gd name="connsiteX357" fmla="*/ 3370162 w 7467600"/>
              <a:gd name="connsiteY357" fmla="*/ 5785550 h 6858000"/>
              <a:gd name="connsiteX358" fmla="*/ 3746477 w 7467600"/>
              <a:gd name="connsiteY358" fmla="*/ 5377889 h 6858000"/>
              <a:gd name="connsiteX359" fmla="*/ 3863399 w 7467600"/>
              <a:gd name="connsiteY359" fmla="*/ 5087257 h 6858000"/>
              <a:gd name="connsiteX360" fmla="*/ 3968712 w 7467600"/>
              <a:gd name="connsiteY360" fmla="*/ 4913989 h 6858000"/>
              <a:gd name="connsiteX361" fmla="*/ 2792390 w 7467600"/>
              <a:gd name="connsiteY361" fmla="*/ 5382974 h 6858000"/>
              <a:gd name="connsiteX362" fmla="*/ 2714982 w 7467600"/>
              <a:gd name="connsiteY362" fmla="*/ 5427051 h 6858000"/>
              <a:gd name="connsiteX363" fmla="*/ 2813361 w 7467600"/>
              <a:gd name="connsiteY363" fmla="*/ 6023912 h 6858000"/>
              <a:gd name="connsiteX364" fmla="*/ 2688430 w 7467600"/>
              <a:gd name="connsiteY364" fmla="*/ 6801564 h 6858000"/>
              <a:gd name="connsiteX365" fmla="*/ 2629626 w 7467600"/>
              <a:gd name="connsiteY365" fmla="*/ 6763394 h 6858000"/>
              <a:gd name="connsiteX366" fmla="*/ 2565328 w 7467600"/>
              <a:gd name="connsiteY366" fmla="*/ 5516399 h 6858000"/>
              <a:gd name="connsiteX367" fmla="*/ 1922999 w 7467600"/>
              <a:gd name="connsiteY367" fmla="*/ 5980343 h 6858000"/>
              <a:gd name="connsiteX368" fmla="*/ 1950261 w 7467600"/>
              <a:gd name="connsiteY368" fmla="*/ 6405858 h 6858000"/>
              <a:gd name="connsiteX369" fmla="*/ 2365554 w 7467600"/>
              <a:gd name="connsiteY369" fmla="*/ 6759107 h 6858000"/>
              <a:gd name="connsiteX370" fmla="*/ 2424142 w 7467600"/>
              <a:gd name="connsiteY370" fmla="*/ 6858000 h 6858000"/>
              <a:gd name="connsiteX371" fmla="*/ 2395994 w 7467600"/>
              <a:gd name="connsiteY371" fmla="*/ 6858000 h 6858000"/>
              <a:gd name="connsiteX372" fmla="*/ 2392863 w 7467600"/>
              <a:gd name="connsiteY372" fmla="*/ 6852964 h 6858000"/>
              <a:gd name="connsiteX373" fmla="*/ 2017589 w 7467600"/>
              <a:gd name="connsiteY373" fmla="*/ 6493982 h 6858000"/>
              <a:gd name="connsiteX374" fmla="*/ 2147336 w 7467600"/>
              <a:gd name="connsiteY374" fmla="*/ 6594052 h 6858000"/>
              <a:gd name="connsiteX375" fmla="*/ 2207047 w 7467600"/>
              <a:gd name="connsiteY375" fmla="*/ 6654540 h 6858000"/>
              <a:gd name="connsiteX376" fmla="*/ 2299106 w 7467600"/>
              <a:gd name="connsiteY376" fmla="*/ 6778931 h 6858000"/>
              <a:gd name="connsiteX377" fmla="*/ 2314430 w 7467600"/>
              <a:gd name="connsiteY377" fmla="*/ 6801144 h 6858000"/>
              <a:gd name="connsiteX378" fmla="*/ 2352406 w 7467600"/>
              <a:gd name="connsiteY378" fmla="*/ 6858000 h 6858000"/>
              <a:gd name="connsiteX379" fmla="*/ 2314492 w 7467600"/>
              <a:gd name="connsiteY379" fmla="*/ 6858000 h 6858000"/>
              <a:gd name="connsiteX380" fmla="*/ 2288095 w 7467600"/>
              <a:gd name="connsiteY380" fmla="*/ 6818030 h 6858000"/>
              <a:gd name="connsiteX381" fmla="*/ 2272768 w 7467600"/>
              <a:gd name="connsiteY381" fmla="*/ 6795822 h 6858000"/>
              <a:gd name="connsiteX382" fmla="*/ 2182715 w 7467600"/>
              <a:gd name="connsiteY382" fmla="*/ 6675071 h 6858000"/>
              <a:gd name="connsiteX383" fmla="*/ 2032061 w 7467600"/>
              <a:gd name="connsiteY383" fmla="*/ 6541380 h 6858000"/>
              <a:gd name="connsiteX384" fmla="*/ 2257220 w 7467600"/>
              <a:gd name="connsiteY384" fmla="*/ 6826257 h 6858000"/>
              <a:gd name="connsiteX385" fmla="*/ 2281324 w 7467600"/>
              <a:gd name="connsiteY385" fmla="*/ 6858000 h 6858000"/>
              <a:gd name="connsiteX386" fmla="*/ 2242860 w 7467600"/>
              <a:gd name="connsiteY386" fmla="*/ 6858000 h 6858000"/>
              <a:gd name="connsiteX387" fmla="*/ 2232818 w 7467600"/>
              <a:gd name="connsiteY387" fmla="*/ 6844926 h 6858000"/>
              <a:gd name="connsiteX388" fmla="*/ 1990172 w 7467600"/>
              <a:gd name="connsiteY388" fmla="*/ 6542121 h 6858000"/>
              <a:gd name="connsiteX389" fmla="*/ 2124090 w 7467600"/>
              <a:gd name="connsiteY389" fmla="*/ 6761017 h 6858000"/>
              <a:gd name="connsiteX390" fmla="*/ 2200380 w 7467600"/>
              <a:gd name="connsiteY390" fmla="*/ 6858000 h 6858000"/>
              <a:gd name="connsiteX391" fmla="*/ 2147507 w 7467600"/>
              <a:gd name="connsiteY391" fmla="*/ 6858000 h 6858000"/>
              <a:gd name="connsiteX392" fmla="*/ 2070668 w 7467600"/>
              <a:gd name="connsiteY392" fmla="*/ 6761520 h 6858000"/>
              <a:gd name="connsiteX393" fmla="*/ 1975142 w 7467600"/>
              <a:gd name="connsiteY393" fmla="*/ 6585570 h 6858000"/>
              <a:gd name="connsiteX394" fmla="*/ 2050035 w 7467600"/>
              <a:gd name="connsiteY394" fmla="*/ 6813345 h 6858000"/>
              <a:gd name="connsiteX395" fmla="*/ 2063025 w 7467600"/>
              <a:gd name="connsiteY395" fmla="*/ 6858000 h 6858000"/>
              <a:gd name="connsiteX396" fmla="*/ 2021675 w 7467600"/>
              <a:gd name="connsiteY396" fmla="*/ 6858000 h 6858000"/>
              <a:gd name="connsiteX397" fmla="*/ 2019308 w 7467600"/>
              <a:gd name="connsiteY397" fmla="*/ 6847118 h 6858000"/>
              <a:gd name="connsiteX398" fmla="*/ 1938835 w 7467600"/>
              <a:gd name="connsiteY398" fmla="*/ 6551160 h 6858000"/>
              <a:gd name="connsiteX399" fmla="*/ 1953230 w 7467600"/>
              <a:gd name="connsiteY399" fmla="*/ 6759699 h 6858000"/>
              <a:gd name="connsiteX400" fmla="*/ 1956763 w 7467600"/>
              <a:gd name="connsiteY400" fmla="*/ 6778191 h 6858000"/>
              <a:gd name="connsiteX401" fmla="*/ 1967925 w 7467600"/>
              <a:gd name="connsiteY401" fmla="*/ 6858000 h 6858000"/>
              <a:gd name="connsiteX402" fmla="*/ 1936622 w 7467600"/>
              <a:gd name="connsiteY402" fmla="*/ 6858000 h 6858000"/>
              <a:gd name="connsiteX403" fmla="*/ 1926261 w 7467600"/>
              <a:gd name="connsiteY403" fmla="*/ 6784064 h 6858000"/>
              <a:gd name="connsiteX404" fmla="*/ 1922724 w 7467600"/>
              <a:gd name="connsiteY404" fmla="*/ 6765577 h 6858000"/>
              <a:gd name="connsiteX405" fmla="*/ 1904650 w 7467600"/>
              <a:gd name="connsiteY405" fmla="*/ 6639616 h 6858000"/>
              <a:gd name="connsiteX406" fmla="*/ 1885273 w 7467600"/>
              <a:gd name="connsiteY406" fmla="*/ 6858000 h 6858000"/>
              <a:gd name="connsiteX407" fmla="*/ 1854363 w 7467600"/>
              <a:gd name="connsiteY407" fmla="*/ 6858000 h 6858000"/>
              <a:gd name="connsiteX408" fmla="*/ 1880391 w 7467600"/>
              <a:gd name="connsiteY408" fmla="*/ 6603796 h 6858000"/>
              <a:gd name="connsiteX409" fmla="*/ 1818273 w 7467600"/>
              <a:gd name="connsiteY409" fmla="*/ 6715729 h 6858000"/>
              <a:gd name="connsiteX410" fmla="*/ 1794691 w 7467600"/>
              <a:gd name="connsiteY410" fmla="*/ 6843239 h 6858000"/>
              <a:gd name="connsiteX411" fmla="*/ 1794914 w 7467600"/>
              <a:gd name="connsiteY411" fmla="*/ 6858000 h 6858000"/>
              <a:gd name="connsiteX412" fmla="*/ 1746128 w 7467600"/>
              <a:gd name="connsiteY412" fmla="*/ 6858000 h 6858000"/>
              <a:gd name="connsiteX413" fmla="*/ 1753934 w 7467600"/>
              <a:gd name="connsiteY413" fmla="*/ 6724796 h 6858000"/>
              <a:gd name="connsiteX414" fmla="*/ 1792053 w 7467600"/>
              <a:gd name="connsiteY414" fmla="*/ 6572396 h 6858000"/>
              <a:gd name="connsiteX415" fmla="*/ 1862248 w 7467600"/>
              <a:gd name="connsiteY415" fmla="*/ 6266397 h 6858000"/>
              <a:gd name="connsiteX416" fmla="*/ 1862250 w 7467600"/>
              <a:gd name="connsiteY416" fmla="*/ 6033531 h 6858000"/>
              <a:gd name="connsiteX417" fmla="*/ 1211999 w 7467600"/>
              <a:gd name="connsiteY417" fmla="*/ 6683610 h 6858000"/>
              <a:gd name="connsiteX418" fmla="*/ 1213266 w 7467600"/>
              <a:gd name="connsiteY418" fmla="*/ 6691947 h 6858000"/>
              <a:gd name="connsiteX419" fmla="*/ 1203370 w 7467600"/>
              <a:gd name="connsiteY419" fmla="*/ 6850676 h 6858000"/>
              <a:gd name="connsiteX420" fmla="*/ 1203671 w 7467600"/>
              <a:gd name="connsiteY420" fmla="*/ 6858000 h 6858000"/>
              <a:gd name="connsiteX421" fmla="*/ 1143180 w 7467600"/>
              <a:gd name="connsiteY421" fmla="*/ 6858000 h 6858000"/>
              <a:gd name="connsiteX422" fmla="*/ 1142176 w 7467600"/>
              <a:gd name="connsiteY422" fmla="*/ 6766045 h 6858000"/>
              <a:gd name="connsiteX423" fmla="*/ 1067484 w 7467600"/>
              <a:gd name="connsiteY423" fmla="*/ 6858000 h 6858000"/>
              <a:gd name="connsiteX424" fmla="*/ 953928 w 7467600"/>
              <a:gd name="connsiteY424" fmla="*/ 6858000 h 6858000"/>
              <a:gd name="connsiteX425" fmla="*/ 959715 w 7467600"/>
              <a:gd name="connsiteY425" fmla="*/ 6850185 h 6858000"/>
              <a:gd name="connsiteX426" fmla="*/ 1483788 w 7467600"/>
              <a:gd name="connsiteY426" fmla="*/ 6259174 h 6858000"/>
              <a:gd name="connsiteX427" fmla="*/ 1100671 w 7467600"/>
              <a:gd name="connsiteY427" fmla="*/ 6252137 h 6858000"/>
              <a:gd name="connsiteX428" fmla="*/ 1090144 w 7467600"/>
              <a:gd name="connsiteY428" fmla="*/ 6256748 h 6858000"/>
              <a:gd name="connsiteX429" fmla="*/ 1095872 w 7467600"/>
              <a:gd name="connsiteY429" fmla="*/ 6271892 h 6858000"/>
              <a:gd name="connsiteX430" fmla="*/ 262785 w 7467600"/>
              <a:gd name="connsiteY430" fmla="*/ 6845450 h 6858000"/>
              <a:gd name="connsiteX431" fmla="*/ 209968 w 7467600"/>
              <a:gd name="connsiteY431" fmla="*/ 6770713 h 6858000"/>
              <a:gd name="connsiteX432" fmla="*/ 873460 w 7467600"/>
              <a:gd name="connsiteY432" fmla="*/ 6253768 h 6858000"/>
              <a:gd name="connsiteX433" fmla="*/ 192686 w 7467600"/>
              <a:gd name="connsiteY433" fmla="*/ 5849257 h 6858000"/>
              <a:gd name="connsiteX434" fmla="*/ 4696 w 7467600"/>
              <a:gd name="connsiteY434" fmla="*/ 5697668 h 6858000"/>
              <a:gd name="connsiteX435" fmla="*/ 0 w 7467600"/>
              <a:gd name="connsiteY435" fmla="*/ 5689984 h 6858000"/>
              <a:gd name="connsiteX436" fmla="*/ 0 w 7467600"/>
              <a:gd name="connsiteY436" fmla="*/ 5513472 h 6858000"/>
              <a:gd name="connsiteX437" fmla="*/ 174101 w 7467600"/>
              <a:gd name="connsiteY437" fmla="*/ 5620277 h 6858000"/>
              <a:gd name="connsiteX438" fmla="*/ 891800 w 7467600"/>
              <a:gd name="connsiteY438" fmla="*/ 6036935 h 6858000"/>
              <a:gd name="connsiteX439" fmla="*/ 1072219 w 7467600"/>
              <a:gd name="connsiteY439" fmla="*/ 6169443 h 6858000"/>
              <a:gd name="connsiteX440" fmla="*/ 1074117 w 7467600"/>
              <a:gd name="connsiteY440" fmla="*/ 6170301 h 6858000"/>
              <a:gd name="connsiteX441" fmla="*/ 1083114 w 7467600"/>
              <a:gd name="connsiteY441" fmla="*/ 6174131 h 6858000"/>
              <a:gd name="connsiteX442" fmla="*/ 1543010 w 7467600"/>
              <a:gd name="connsiteY442" fmla="*/ 6191140 h 6858000"/>
              <a:gd name="connsiteX443" fmla="*/ 1551080 w 7467600"/>
              <a:gd name="connsiteY443" fmla="*/ 6195006 h 6858000"/>
              <a:gd name="connsiteX444" fmla="*/ 2345443 w 7467600"/>
              <a:gd name="connsiteY444" fmla="*/ 5549882 h 6858000"/>
              <a:gd name="connsiteX445" fmla="*/ 1721499 w 7467600"/>
              <a:gd name="connsiteY445" fmla="*/ 5599969 h 6858000"/>
              <a:gd name="connsiteX446" fmla="*/ 767716 w 7467600"/>
              <a:gd name="connsiteY446" fmla="*/ 5472768 h 6858000"/>
              <a:gd name="connsiteX447" fmla="*/ 722147 w 7467600"/>
              <a:gd name="connsiteY447" fmla="*/ 5393091 h 6858000"/>
              <a:gd name="connsiteX448" fmla="*/ 1485552 w 7467600"/>
              <a:gd name="connsiteY448" fmla="*/ 5313202 h 6858000"/>
              <a:gd name="connsiteX449" fmla="*/ 2143004 w 7467600"/>
              <a:gd name="connsiteY449" fmla="*/ 5402420 h 6858000"/>
              <a:gd name="connsiteX450" fmla="*/ 1933391 w 7467600"/>
              <a:gd name="connsiteY450" fmla="*/ 5156971 h 6858000"/>
              <a:gd name="connsiteX451" fmla="*/ 1827118 w 7467600"/>
              <a:gd name="connsiteY451" fmla="*/ 4968410 h 6858000"/>
              <a:gd name="connsiteX452" fmla="*/ 1837349 w 7467600"/>
              <a:gd name="connsiteY452" fmla="*/ 4956357 h 6858000"/>
              <a:gd name="connsiteX453" fmla="*/ 2162835 w 7467600"/>
              <a:gd name="connsiteY453" fmla="*/ 5187853 h 6858000"/>
              <a:gd name="connsiteX454" fmla="*/ 2257167 w 7467600"/>
              <a:gd name="connsiteY454" fmla="*/ 5462123 h 6858000"/>
              <a:gd name="connsiteX455" fmla="*/ 2261598 w 7467600"/>
              <a:gd name="connsiteY455" fmla="*/ 5467998 h 6858000"/>
              <a:gd name="connsiteX456" fmla="*/ 2437177 w 7467600"/>
              <a:gd name="connsiteY456" fmla="*/ 5479608 h 6858000"/>
              <a:gd name="connsiteX457" fmla="*/ 2445247 w 7467600"/>
              <a:gd name="connsiteY457" fmla="*/ 5483476 h 6858000"/>
              <a:gd name="connsiteX458" fmla="*/ 2743626 w 7467600"/>
              <a:gd name="connsiteY458" fmla="*/ 5304819 h 6858000"/>
              <a:gd name="connsiteX459" fmla="*/ 3048102 w 7467600"/>
              <a:gd name="connsiteY459" fmla="*/ 5150595 h 6858000"/>
              <a:gd name="connsiteX460" fmla="*/ 1799414 w 7467600"/>
              <a:gd name="connsiteY460" fmla="*/ 4694732 h 6858000"/>
              <a:gd name="connsiteX461" fmla="*/ 1771735 w 7467600"/>
              <a:gd name="connsiteY461" fmla="*/ 4619929 h 6858000"/>
              <a:gd name="connsiteX462" fmla="*/ 3104273 w 7467600"/>
              <a:gd name="connsiteY462" fmla="*/ 5076159 h 6858000"/>
              <a:gd name="connsiteX463" fmla="*/ 3113245 w 7467600"/>
              <a:gd name="connsiteY463" fmla="*/ 5090705 h 6858000"/>
              <a:gd name="connsiteX464" fmla="*/ 3126294 w 7467600"/>
              <a:gd name="connsiteY464" fmla="*/ 5114400 h 6858000"/>
              <a:gd name="connsiteX465" fmla="*/ 3937433 w 7467600"/>
              <a:gd name="connsiteY465" fmla="*/ 4830473 h 6858000"/>
              <a:gd name="connsiteX466" fmla="*/ 3590475 w 7467600"/>
              <a:gd name="connsiteY466" fmla="*/ 4597974 h 6858000"/>
              <a:gd name="connsiteX467" fmla="*/ 3100264 w 7467600"/>
              <a:gd name="connsiteY467" fmla="*/ 4579845 h 6858000"/>
              <a:gd name="connsiteX468" fmla="*/ 2183576 w 7467600"/>
              <a:gd name="connsiteY468" fmla="*/ 4227150 h 6858000"/>
              <a:gd name="connsiteX469" fmla="*/ 2151029 w 7467600"/>
              <a:gd name="connsiteY469" fmla="*/ 4146947 h 6858000"/>
              <a:gd name="connsiteX470" fmla="*/ 3563434 w 7467600"/>
              <a:gd name="connsiteY470" fmla="*/ 4469115 h 6858000"/>
              <a:gd name="connsiteX471" fmla="*/ 3177952 w 7467600"/>
              <a:gd name="connsiteY471" fmla="*/ 3657386 h 6858000"/>
              <a:gd name="connsiteX472" fmla="*/ 3189263 w 7467600"/>
              <a:gd name="connsiteY472" fmla="*/ 3625726 h 6858000"/>
              <a:gd name="connsiteX473" fmla="*/ 3560912 w 7467600"/>
              <a:gd name="connsiteY473" fmla="*/ 4079863 h 6858000"/>
              <a:gd name="connsiteX474" fmla="*/ 3626636 w 7467600"/>
              <a:gd name="connsiteY474" fmla="*/ 4512230 h 6858000"/>
              <a:gd name="connsiteX475" fmla="*/ 3653088 w 7467600"/>
              <a:gd name="connsiteY475" fmla="*/ 4521417 h 6858000"/>
              <a:gd name="connsiteX476" fmla="*/ 3988128 w 7467600"/>
              <a:gd name="connsiteY476" fmla="*/ 4817267 h 6858000"/>
              <a:gd name="connsiteX477" fmla="*/ 4830582 w 7467600"/>
              <a:gd name="connsiteY477" fmla="*/ 4676000 h 6858000"/>
              <a:gd name="connsiteX478" fmla="*/ 4830100 w 7467600"/>
              <a:gd name="connsiteY478" fmla="*/ 4675554 h 6858000"/>
              <a:gd name="connsiteX479" fmla="*/ 4036318 w 7467600"/>
              <a:gd name="connsiteY479" fmla="*/ 4147013 h 6858000"/>
              <a:gd name="connsiteX480" fmla="*/ 3432098 w 7467600"/>
              <a:gd name="connsiteY480" fmla="*/ 3537312 h 6858000"/>
              <a:gd name="connsiteX481" fmla="*/ 3446761 w 7467600"/>
              <a:gd name="connsiteY481" fmla="*/ 3461278 h 6858000"/>
              <a:gd name="connsiteX482" fmla="*/ 4419733 w 7467600"/>
              <a:gd name="connsiteY482" fmla="*/ 3963555 h 6858000"/>
              <a:gd name="connsiteX483" fmla="*/ 4781371 w 7467600"/>
              <a:gd name="connsiteY483" fmla="*/ 4458604 h 6858000"/>
              <a:gd name="connsiteX484" fmla="*/ 4780440 w 7467600"/>
              <a:gd name="connsiteY484" fmla="*/ 4470290 h 6858000"/>
              <a:gd name="connsiteX485" fmla="*/ 4898954 w 7467600"/>
              <a:gd name="connsiteY485" fmla="*/ 4662092 h 6858000"/>
              <a:gd name="connsiteX486" fmla="*/ 4900699 w 7467600"/>
              <a:gd name="connsiteY486" fmla="*/ 4670867 h 6858000"/>
              <a:gd name="connsiteX487" fmla="*/ 5714511 w 7467600"/>
              <a:gd name="connsiteY487" fmla="*/ 4663483 h 6858000"/>
              <a:gd name="connsiteX488" fmla="*/ 5464793 w 7467600"/>
              <a:gd name="connsiteY488" fmla="*/ 4393556 h 6858000"/>
              <a:gd name="connsiteX489" fmla="*/ 5461897 w 7467600"/>
              <a:gd name="connsiteY489" fmla="*/ 4390879 h 6858000"/>
              <a:gd name="connsiteX490" fmla="*/ 4294126 w 7467600"/>
              <a:gd name="connsiteY490" fmla="*/ 3303048 h 6858000"/>
              <a:gd name="connsiteX491" fmla="*/ 4305321 w 7467600"/>
              <a:gd name="connsiteY491" fmla="*/ 3256953 h 6858000"/>
              <a:gd name="connsiteX492" fmla="*/ 4949299 w 7467600"/>
              <a:gd name="connsiteY492" fmla="*/ 3766336 h 6858000"/>
              <a:gd name="connsiteX493" fmla="*/ 5291452 w 7467600"/>
              <a:gd name="connsiteY493" fmla="*/ 4076801 h 6858000"/>
              <a:gd name="connsiteX494" fmla="*/ 5434998 w 7467600"/>
              <a:gd name="connsiteY494" fmla="*/ 4254100 h 6858000"/>
              <a:gd name="connsiteX495" fmla="*/ 5351015 w 7467600"/>
              <a:gd name="connsiteY495" fmla="*/ 3760989 h 6858000"/>
              <a:gd name="connsiteX496" fmla="*/ 5413780 w 7467600"/>
              <a:gd name="connsiteY496" fmla="*/ 2966265 h 6858000"/>
              <a:gd name="connsiteX497" fmla="*/ 5425627 w 7467600"/>
              <a:gd name="connsiteY497" fmla="*/ 2954192 h 6858000"/>
              <a:gd name="connsiteX498" fmla="*/ 6604735 w 7467600"/>
              <a:gd name="connsiteY498" fmla="*/ 2041381 h 6858000"/>
              <a:gd name="connsiteX499" fmla="*/ 7204487 w 7467600"/>
              <a:gd name="connsiteY499" fmla="*/ 2742112 h 6858000"/>
              <a:gd name="connsiteX500" fmla="*/ 7131592 w 7467600"/>
              <a:gd name="connsiteY500" fmla="*/ 2672096 h 6858000"/>
              <a:gd name="connsiteX501" fmla="*/ 6996344 w 7467600"/>
              <a:gd name="connsiteY501" fmla="*/ 2518310 h 6858000"/>
              <a:gd name="connsiteX502" fmla="*/ 6735495 w 7467600"/>
              <a:gd name="connsiteY502" fmla="*/ 2196890 h 6858000"/>
              <a:gd name="connsiteX503" fmla="*/ 6721901 w 7467600"/>
              <a:gd name="connsiteY503" fmla="*/ 2179274 h 6858000"/>
              <a:gd name="connsiteX504" fmla="*/ 6604735 w 7467600"/>
              <a:gd name="connsiteY504" fmla="*/ 2041381 h 6858000"/>
              <a:gd name="connsiteX505" fmla="*/ 6591670 w 7467600"/>
              <a:gd name="connsiteY505" fmla="*/ 1988277 h 6858000"/>
              <a:gd name="connsiteX506" fmla="*/ 6747349 w 7467600"/>
              <a:gd name="connsiteY506" fmla="*/ 2160069 h 6858000"/>
              <a:gd name="connsiteX507" fmla="*/ 6760943 w 7467600"/>
              <a:gd name="connsiteY507" fmla="*/ 2177686 h 6858000"/>
              <a:gd name="connsiteX508" fmla="*/ 7021065 w 7467600"/>
              <a:gd name="connsiteY508" fmla="*/ 2498102 h 6858000"/>
              <a:gd name="connsiteX509" fmla="*/ 7155223 w 7467600"/>
              <a:gd name="connsiteY509" fmla="*/ 2650386 h 6858000"/>
              <a:gd name="connsiteX510" fmla="*/ 7203167 w 7467600"/>
              <a:gd name="connsiteY510" fmla="*/ 2697288 h 6858000"/>
              <a:gd name="connsiteX511" fmla="*/ 6937703 w 7467600"/>
              <a:gd name="connsiteY511" fmla="*/ 2321981 h 6858000"/>
              <a:gd name="connsiteX512" fmla="*/ 6591670 w 7467600"/>
              <a:gd name="connsiteY512" fmla="*/ 1988277 h 6858000"/>
              <a:gd name="connsiteX513" fmla="*/ 5798671 w 7467600"/>
              <a:gd name="connsiteY513" fmla="*/ 1981601 h 6858000"/>
              <a:gd name="connsiteX514" fmla="*/ 5754709 w 7467600"/>
              <a:gd name="connsiteY514" fmla="*/ 2071454 h 6858000"/>
              <a:gd name="connsiteX515" fmla="*/ 5763044 w 7467600"/>
              <a:gd name="connsiteY515" fmla="*/ 2842206 h 6858000"/>
              <a:gd name="connsiteX516" fmla="*/ 5764974 w 7467600"/>
              <a:gd name="connsiteY516" fmla="*/ 2799609 h 6858000"/>
              <a:gd name="connsiteX517" fmla="*/ 5767665 w 7467600"/>
              <a:gd name="connsiteY517" fmla="*/ 2666409 h 6858000"/>
              <a:gd name="connsiteX518" fmla="*/ 5763055 w 7467600"/>
              <a:gd name="connsiteY518" fmla="*/ 2579705 h 6858000"/>
              <a:gd name="connsiteX519" fmla="*/ 5758079 w 7467600"/>
              <a:gd name="connsiteY519" fmla="*/ 2492508 h 6858000"/>
              <a:gd name="connsiteX520" fmla="*/ 5779325 w 7467600"/>
              <a:gd name="connsiteY520" fmla="*/ 2197069 h 6858000"/>
              <a:gd name="connsiteX521" fmla="*/ 5798671 w 7467600"/>
              <a:gd name="connsiteY521" fmla="*/ 1981601 h 6858000"/>
              <a:gd name="connsiteX522" fmla="*/ 5829202 w 7467600"/>
              <a:gd name="connsiteY522" fmla="*/ 1971679 h 6858000"/>
              <a:gd name="connsiteX523" fmla="*/ 5809558 w 7467600"/>
              <a:gd name="connsiteY523" fmla="*/ 2198043 h 6858000"/>
              <a:gd name="connsiteX524" fmla="*/ 5788653 w 7467600"/>
              <a:gd name="connsiteY524" fmla="*/ 2489430 h 6858000"/>
              <a:gd name="connsiteX525" fmla="*/ 5793439 w 7467600"/>
              <a:gd name="connsiteY525" fmla="*/ 2575235 h 6858000"/>
              <a:gd name="connsiteX526" fmla="*/ 5796837 w 7467600"/>
              <a:gd name="connsiteY526" fmla="*/ 2637633 h 6858000"/>
              <a:gd name="connsiteX527" fmla="*/ 5818614 w 7467600"/>
              <a:gd name="connsiteY527" fmla="*/ 2473055 h 6858000"/>
              <a:gd name="connsiteX528" fmla="*/ 5829202 w 7467600"/>
              <a:gd name="connsiteY528" fmla="*/ 1971679 h 6858000"/>
              <a:gd name="connsiteX529" fmla="*/ 5911389 w 7467600"/>
              <a:gd name="connsiteY529" fmla="*/ 1898371 h 6858000"/>
              <a:gd name="connsiteX530" fmla="*/ 6237627 w 7467600"/>
              <a:gd name="connsiteY530" fmla="*/ 2231921 h 6858000"/>
              <a:gd name="connsiteX531" fmla="*/ 5911389 w 7467600"/>
              <a:gd name="connsiteY531" fmla="*/ 1898371 h 6858000"/>
              <a:gd name="connsiteX532" fmla="*/ 6944437 w 7467600"/>
              <a:gd name="connsiteY532" fmla="*/ 1575402 h 6858000"/>
              <a:gd name="connsiteX533" fmla="*/ 6304730 w 7467600"/>
              <a:gd name="connsiteY533" fmla="*/ 1766654 h 6858000"/>
              <a:gd name="connsiteX534" fmla="*/ 6944437 w 7467600"/>
              <a:gd name="connsiteY534" fmla="*/ 1575402 h 6858000"/>
              <a:gd name="connsiteX535" fmla="*/ 7019523 w 7467600"/>
              <a:gd name="connsiteY535" fmla="*/ 1519450 h 6858000"/>
              <a:gd name="connsiteX536" fmla="*/ 6298091 w 7467600"/>
              <a:gd name="connsiteY536" fmla="*/ 1737122 h 6858000"/>
              <a:gd name="connsiteX537" fmla="*/ 7019523 w 7467600"/>
              <a:gd name="connsiteY537" fmla="*/ 1519450 h 6858000"/>
              <a:gd name="connsiteX538" fmla="*/ 2399523 w 7467600"/>
              <a:gd name="connsiteY538" fmla="*/ 1428234 h 6858000"/>
              <a:gd name="connsiteX539" fmla="*/ 2224982 w 7467600"/>
              <a:gd name="connsiteY539" fmla="*/ 1826201 h 6858000"/>
              <a:gd name="connsiteX540" fmla="*/ 2096099 w 7467600"/>
              <a:gd name="connsiteY540" fmla="*/ 2345900 h 6858000"/>
              <a:gd name="connsiteX541" fmla="*/ 2283317 w 7467600"/>
              <a:gd name="connsiteY541" fmla="*/ 1796925 h 6858000"/>
              <a:gd name="connsiteX542" fmla="*/ 2399523 w 7467600"/>
              <a:gd name="connsiteY542" fmla="*/ 1428234 h 6858000"/>
              <a:gd name="connsiteX543" fmla="*/ 2448558 w 7467600"/>
              <a:gd name="connsiteY543" fmla="*/ 1373435 h 6858000"/>
              <a:gd name="connsiteX544" fmla="*/ 2312521 w 7467600"/>
              <a:gd name="connsiteY544" fmla="*/ 1806140 h 6858000"/>
              <a:gd name="connsiteX545" fmla="*/ 2127533 w 7467600"/>
              <a:gd name="connsiteY545" fmla="*/ 2348380 h 6858000"/>
              <a:gd name="connsiteX546" fmla="*/ 2358080 w 7467600"/>
              <a:gd name="connsiteY546" fmla="*/ 1866134 h 6858000"/>
              <a:gd name="connsiteX547" fmla="*/ 2407436 w 7467600"/>
              <a:gd name="connsiteY547" fmla="*/ 1651070 h 6858000"/>
              <a:gd name="connsiteX548" fmla="*/ 2448558 w 7467600"/>
              <a:gd name="connsiteY548" fmla="*/ 1373435 h 6858000"/>
              <a:gd name="connsiteX549" fmla="*/ 278707 w 7467600"/>
              <a:gd name="connsiteY549" fmla="*/ 1352270 h 6858000"/>
              <a:gd name="connsiteX550" fmla="*/ 321570 w 7467600"/>
              <a:gd name="connsiteY550" fmla="*/ 1861610 h 6858000"/>
              <a:gd name="connsiteX551" fmla="*/ 294281 w 7467600"/>
              <a:gd name="connsiteY551" fmla="*/ 1440658 h 6858000"/>
              <a:gd name="connsiteX552" fmla="*/ 278707 w 7467600"/>
              <a:gd name="connsiteY552" fmla="*/ 1352270 h 6858000"/>
              <a:gd name="connsiteX553" fmla="*/ 1423821 w 7467600"/>
              <a:gd name="connsiteY553" fmla="*/ 1351958 h 6858000"/>
              <a:gd name="connsiteX554" fmla="*/ 1638521 w 7467600"/>
              <a:gd name="connsiteY554" fmla="*/ 1908470 h 6858000"/>
              <a:gd name="connsiteX555" fmla="*/ 1754199 w 7467600"/>
              <a:gd name="connsiteY555" fmla="*/ 2149284 h 6858000"/>
              <a:gd name="connsiteX556" fmla="*/ 1908359 w 7467600"/>
              <a:gd name="connsiteY556" fmla="*/ 2364988 h 6858000"/>
              <a:gd name="connsiteX557" fmla="*/ 1647661 w 7467600"/>
              <a:gd name="connsiteY557" fmla="*/ 1825945 h 6858000"/>
              <a:gd name="connsiteX558" fmla="*/ 1423821 w 7467600"/>
              <a:gd name="connsiteY558" fmla="*/ 1351958 h 6858000"/>
              <a:gd name="connsiteX559" fmla="*/ 1431890 w 7467600"/>
              <a:gd name="connsiteY559" fmla="*/ 1306475 h 6858000"/>
              <a:gd name="connsiteX560" fmla="*/ 1507597 w 7467600"/>
              <a:gd name="connsiteY560" fmla="*/ 1446132 h 6858000"/>
              <a:gd name="connsiteX561" fmla="*/ 1674586 w 7467600"/>
              <a:gd name="connsiteY561" fmla="*/ 1813832 h 6858000"/>
              <a:gd name="connsiteX562" fmla="*/ 1815950 w 7467600"/>
              <a:gd name="connsiteY562" fmla="*/ 2128564 h 6858000"/>
              <a:gd name="connsiteX563" fmla="*/ 1984242 w 7467600"/>
              <a:gd name="connsiteY563" fmla="*/ 2430829 h 6858000"/>
              <a:gd name="connsiteX564" fmla="*/ 2014023 w 7467600"/>
              <a:gd name="connsiteY564" fmla="*/ 2450995 h 6858000"/>
              <a:gd name="connsiteX565" fmla="*/ 1747337 w 7467600"/>
              <a:gd name="connsiteY565" fmla="*/ 1855264 h 6858000"/>
              <a:gd name="connsiteX566" fmla="*/ 1533749 w 7467600"/>
              <a:gd name="connsiteY566" fmla="*/ 1478656 h 6858000"/>
              <a:gd name="connsiteX567" fmla="*/ 1431890 w 7467600"/>
              <a:gd name="connsiteY567" fmla="*/ 1306475 h 6858000"/>
              <a:gd name="connsiteX568" fmla="*/ 5052692 w 7467600"/>
              <a:gd name="connsiteY568" fmla="*/ 1292994 h 6858000"/>
              <a:gd name="connsiteX569" fmla="*/ 5200661 w 7467600"/>
              <a:gd name="connsiteY569" fmla="*/ 1635186 h 6858000"/>
              <a:gd name="connsiteX570" fmla="*/ 5297138 w 7467600"/>
              <a:gd name="connsiteY570" fmla="*/ 1906351 h 6858000"/>
              <a:gd name="connsiteX571" fmla="*/ 5052692 w 7467600"/>
              <a:gd name="connsiteY571" fmla="*/ 1292994 h 6858000"/>
              <a:gd name="connsiteX572" fmla="*/ 5009948 w 7467600"/>
              <a:gd name="connsiteY572" fmla="*/ 1273619 h 6858000"/>
              <a:gd name="connsiteX573" fmla="*/ 5121777 w 7467600"/>
              <a:gd name="connsiteY573" fmla="*/ 1654213 h 6858000"/>
              <a:gd name="connsiteX574" fmla="*/ 5293545 w 7467600"/>
              <a:gd name="connsiteY574" fmla="*/ 2072247 h 6858000"/>
              <a:gd name="connsiteX575" fmla="*/ 5294042 w 7467600"/>
              <a:gd name="connsiteY575" fmla="*/ 2065019 h 6858000"/>
              <a:gd name="connsiteX576" fmla="*/ 5171936 w 7467600"/>
              <a:gd name="connsiteY576" fmla="*/ 1647613 h 6858000"/>
              <a:gd name="connsiteX577" fmla="*/ 5009948 w 7467600"/>
              <a:gd name="connsiteY577" fmla="*/ 1273619 h 6858000"/>
              <a:gd name="connsiteX578" fmla="*/ 655236 w 7467600"/>
              <a:gd name="connsiteY578" fmla="*/ 1268632 h 6858000"/>
              <a:gd name="connsiteX579" fmla="*/ 839521 w 7467600"/>
              <a:gd name="connsiteY579" fmla="*/ 1685315 h 6858000"/>
              <a:gd name="connsiteX580" fmla="*/ 1109416 w 7467600"/>
              <a:gd name="connsiteY580" fmla="*/ 2061663 h 6858000"/>
              <a:gd name="connsiteX581" fmla="*/ 1298300 w 7467600"/>
              <a:gd name="connsiteY581" fmla="*/ 2247742 h 6858000"/>
              <a:gd name="connsiteX582" fmla="*/ 1125871 w 7467600"/>
              <a:gd name="connsiteY582" fmla="*/ 1989513 h 6858000"/>
              <a:gd name="connsiteX583" fmla="*/ 981574 w 7467600"/>
              <a:gd name="connsiteY583" fmla="*/ 1783157 h 6858000"/>
              <a:gd name="connsiteX584" fmla="*/ 922198 w 7467600"/>
              <a:gd name="connsiteY584" fmla="*/ 1677437 h 6858000"/>
              <a:gd name="connsiteX585" fmla="*/ 869293 w 7467600"/>
              <a:gd name="connsiteY585" fmla="*/ 1583214 h 6858000"/>
              <a:gd name="connsiteX586" fmla="*/ 751431 w 7467600"/>
              <a:gd name="connsiteY586" fmla="*/ 1405731 h 6858000"/>
              <a:gd name="connsiteX587" fmla="*/ 655236 w 7467600"/>
              <a:gd name="connsiteY587" fmla="*/ 1268632 h 6858000"/>
              <a:gd name="connsiteX588" fmla="*/ 6516292 w 7467600"/>
              <a:gd name="connsiteY588" fmla="*/ 1263064 h 6858000"/>
              <a:gd name="connsiteX589" fmla="*/ 5736320 w 7467600"/>
              <a:gd name="connsiteY589" fmla="*/ 1501803 h 6858000"/>
              <a:gd name="connsiteX590" fmla="*/ 6516292 w 7467600"/>
              <a:gd name="connsiteY590" fmla="*/ 1263064 h 6858000"/>
              <a:gd name="connsiteX591" fmla="*/ 291466 w 7467600"/>
              <a:gd name="connsiteY591" fmla="*/ 1250369 h 6858000"/>
              <a:gd name="connsiteX592" fmla="*/ 323180 w 7467600"/>
              <a:gd name="connsiteY592" fmla="*/ 1435283 h 6858000"/>
              <a:gd name="connsiteX593" fmla="*/ 349381 w 7467600"/>
              <a:gd name="connsiteY593" fmla="*/ 1875041 h 6858000"/>
              <a:gd name="connsiteX594" fmla="*/ 374363 w 7467600"/>
              <a:gd name="connsiteY594" fmla="*/ 1506494 h 6858000"/>
              <a:gd name="connsiteX595" fmla="*/ 302168 w 7467600"/>
              <a:gd name="connsiteY595" fmla="*/ 1274495 h 6858000"/>
              <a:gd name="connsiteX596" fmla="*/ 291466 w 7467600"/>
              <a:gd name="connsiteY596" fmla="*/ 1250369 h 6858000"/>
              <a:gd name="connsiteX597" fmla="*/ 678222 w 7467600"/>
              <a:gd name="connsiteY597" fmla="*/ 1248670 h 6858000"/>
              <a:gd name="connsiteX598" fmla="*/ 775536 w 7467600"/>
              <a:gd name="connsiteY598" fmla="*/ 1388015 h 6858000"/>
              <a:gd name="connsiteX599" fmla="*/ 894529 w 7467600"/>
              <a:gd name="connsiteY599" fmla="*/ 1567739 h 6858000"/>
              <a:gd name="connsiteX600" fmla="*/ 948000 w 7467600"/>
              <a:gd name="connsiteY600" fmla="*/ 1663088 h 6858000"/>
              <a:gd name="connsiteX601" fmla="*/ 1006812 w 7467600"/>
              <a:gd name="connsiteY601" fmla="*/ 1767683 h 6858000"/>
              <a:gd name="connsiteX602" fmla="*/ 1149133 w 7467600"/>
              <a:gd name="connsiteY602" fmla="*/ 1971513 h 6858000"/>
              <a:gd name="connsiteX603" fmla="*/ 1333952 w 7467600"/>
              <a:gd name="connsiteY603" fmla="*/ 2251620 h 6858000"/>
              <a:gd name="connsiteX604" fmla="*/ 1337329 w 7467600"/>
              <a:gd name="connsiteY604" fmla="*/ 2258350 h 6858000"/>
              <a:gd name="connsiteX605" fmla="*/ 1014726 w 7467600"/>
              <a:gd name="connsiteY605" fmla="*/ 1615556 h 6858000"/>
              <a:gd name="connsiteX606" fmla="*/ 678222 w 7467600"/>
              <a:gd name="connsiteY606" fmla="*/ 1248670 h 6858000"/>
              <a:gd name="connsiteX607" fmla="*/ 6691602 w 7467600"/>
              <a:gd name="connsiteY607" fmla="*/ 1140573 h 6858000"/>
              <a:gd name="connsiteX608" fmla="*/ 6571100 w 7467600"/>
              <a:gd name="connsiteY608" fmla="*/ 1183662 h 6858000"/>
              <a:gd name="connsiteX609" fmla="*/ 6241687 w 7467600"/>
              <a:gd name="connsiteY609" fmla="*/ 1257600 h 6858000"/>
              <a:gd name="connsiteX610" fmla="*/ 5693009 w 7467600"/>
              <a:gd name="connsiteY610" fmla="*/ 1478256 h 6858000"/>
              <a:gd name="connsiteX611" fmla="*/ 6548420 w 7467600"/>
              <a:gd name="connsiteY611" fmla="*/ 1214599 h 6858000"/>
              <a:gd name="connsiteX612" fmla="*/ 6605473 w 7467600"/>
              <a:gd name="connsiteY612" fmla="*/ 1184686 h 6858000"/>
              <a:gd name="connsiteX613" fmla="*/ 6691602 w 7467600"/>
              <a:gd name="connsiteY613" fmla="*/ 1140573 h 6858000"/>
              <a:gd name="connsiteX614" fmla="*/ 4002475 w 7467600"/>
              <a:gd name="connsiteY614" fmla="*/ 1037802 h 6858000"/>
              <a:gd name="connsiteX615" fmla="*/ 4000324 w 7467600"/>
              <a:gd name="connsiteY615" fmla="*/ 1039362 h 6858000"/>
              <a:gd name="connsiteX616" fmla="*/ 4002862 w 7467600"/>
              <a:gd name="connsiteY616" fmla="*/ 1042866 h 6858000"/>
              <a:gd name="connsiteX617" fmla="*/ 4002475 w 7467600"/>
              <a:gd name="connsiteY617" fmla="*/ 1037802 h 6858000"/>
              <a:gd name="connsiteX618" fmla="*/ 506322 w 7467600"/>
              <a:gd name="connsiteY618" fmla="*/ 1020997 h 6858000"/>
              <a:gd name="connsiteX619" fmla="*/ 533068 w 7467600"/>
              <a:gd name="connsiteY619" fmla="*/ 1029409 h 6858000"/>
              <a:gd name="connsiteX620" fmla="*/ 1232525 w 7467600"/>
              <a:gd name="connsiteY620" fmla="*/ 1804675 h 6858000"/>
              <a:gd name="connsiteX621" fmla="*/ 1388858 w 7467600"/>
              <a:gd name="connsiteY621" fmla="*/ 2368011 h 6858000"/>
              <a:gd name="connsiteX622" fmla="*/ 1384098 w 7467600"/>
              <a:gd name="connsiteY622" fmla="*/ 2378125 h 6858000"/>
              <a:gd name="connsiteX623" fmla="*/ 1425393 w 7467600"/>
              <a:gd name="connsiteY623" fmla="*/ 2589124 h 6858000"/>
              <a:gd name="connsiteX624" fmla="*/ 1424001 w 7467600"/>
              <a:gd name="connsiteY624" fmla="*/ 2597541 h 6858000"/>
              <a:gd name="connsiteX625" fmla="*/ 2152729 w 7467600"/>
              <a:gd name="connsiteY625" fmla="*/ 2864487 h 6858000"/>
              <a:gd name="connsiteX626" fmla="*/ 2020609 w 7467600"/>
              <a:gd name="connsiteY626" fmla="*/ 2539671 h 6858000"/>
              <a:gd name="connsiteX627" fmla="*/ 2018920 w 7467600"/>
              <a:gd name="connsiteY627" fmla="*/ 2536309 h 6858000"/>
              <a:gd name="connsiteX628" fmla="*/ 1342441 w 7467600"/>
              <a:gd name="connsiteY628" fmla="*/ 1173017 h 6858000"/>
              <a:gd name="connsiteX629" fmla="*/ 1367925 w 7467600"/>
              <a:gd name="connsiteY629" fmla="*/ 1135648 h 6858000"/>
              <a:gd name="connsiteX630" fmla="*/ 1771401 w 7467600"/>
              <a:gd name="connsiteY630" fmla="*/ 1806673 h 6858000"/>
              <a:gd name="connsiteX631" fmla="*/ 1972385 w 7467600"/>
              <a:gd name="connsiteY631" fmla="*/ 2198735 h 6858000"/>
              <a:gd name="connsiteX632" fmla="*/ 2040892 w 7467600"/>
              <a:gd name="connsiteY632" fmla="*/ 2405205 h 6858000"/>
              <a:gd name="connsiteX633" fmla="*/ 2131689 w 7467600"/>
              <a:gd name="connsiteY633" fmla="*/ 1936926 h 6858000"/>
              <a:gd name="connsiteX634" fmla="*/ 2454820 w 7467600"/>
              <a:gd name="connsiteY634" fmla="*/ 1248808 h 6858000"/>
              <a:gd name="connsiteX635" fmla="*/ 2492512 w 7467600"/>
              <a:gd name="connsiteY635" fmla="*/ 1302920 h 6858000"/>
              <a:gd name="connsiteX636" fmla="*/ 2081216 w 7467600"/>
              <a:gd name="connsiteY636" fmla="*/ 2527513 h 6858000"/>
              <a:gd name="connsiteX637" fmla="*/ 2081211 w 7467600"/>
              <a:gd name="connsiteY637" fmla="*/ 2528916 h 6858000"/>
              <a:gd name="connsiteX638" fmla="*/ 2199067 w 7467600"/>
              <a:gd name="connsiteY638" fmla="*/ 2884061 h 6858000"/>
              <a:gd name="connsiteX639" fmla="*/ 3192586 w 7467600"/>
              <a:gd name="connsiteY639" fmla="*/ 3411496 h 6858000"/>
              <a:gd name="connsiteX640" fmla="*/ 3182620 w 7467600"/>
              <a:gd name="connsiteY640" fmla="*/ 3483279 h 6858000"/>
              <a:gd name="connsiteX641" fmla="*/ 2435119 w 7467600"/>
              <a:gd name="connsiteY641" fmla="*/ 3080173 h 6858000"/>
              <a:gd name="connsiteX642" fmla="*/ 2410152 w 7467600"/>
              <a:gd name="connsiteY642" fmla="*/ 3063751 h 6858000"/>
              <a:gd name="connsiteX643" fmla="*/ 2408099 w 7467600"/>
              <a:gd name="connsiteY643" fmla="*/ 3064403 h 6858000"/>
              <a:gd name="connsiteX644" fmla="*/ 2407218 w 7467600"/>
              <a:gd name="connsiteY644" fmla="*/ 3070324 h 6858000"/>
              <a:gd name="connsiteX645" fmla="*/ 2380138 w 7467600"/>
              <a:gd name="connsiteY645" fmla="*/ 3099341 h 6858000"/>
              <a:gd name="connsiteX646" fmla="*/ 1765923 w 7467600"/>
              <a:gd name="connsiteY646" fmla="*/ 3581043 h 6858000"/>
              <a:gd name="connsiteX647" fmla="*/ 1702258 w 7467600"/>
              <a:gd name="connsiteY647" fmla="*/ 3612286 h 6858000"/>
              <a:gd name="connsiteX648" fmla="*/ 1538370 w 7467600"/>
              <a:gd name="connsiteY648" fmla="*/ 3811804 h 6858000"/>
              <a:gd name="connsiteX649" fmla="*/ 542867 w 7467600"/>
              <a:gd name="connsiteY649" fmla="*/ 4944092 h 6858000"/>
              <a:gd name="connsiteX650" fmla="*/ 515800 w 7467600"/>
              <a:gd name="connsiteY650" fmla="*/ 4862180 h 6858000"/>
              <a:gd name="connsiteX651" fmla="*/ 909145 w 7467600"/>
              <a:gd name="connsiteY651" fmla="*/ 4199225 h 6858000"/>
              <a:gd name="connsiteX652" fmla="*/ 1214067 w 7467600"/>
              <a:gd name="connsiteY652" fmla="*/ 3908561 h 6858000"/>
              <a:gd name="connsiteX653" fmla="*/ 640967 w 7467600"/>
              <a:gd name="connsiteY653" fmla="*/ 4105601 h 6858000"/>
              <a:gd name="connsiteX654" fmla="*/ 112563 w 7467600"/>
              <a:gd name="connsiteY654" fmla="*/ 4396952 h 6858000"/>
              <a:gd name="connsiteX655" fmla="*/ 0 w 7467600"/>
              <a:gd name="connsiteY655" fmla="*/ 4466006 h 6858000"/>
              <a:gd name="connsiteX656" fmla="*/ 0 w 7467600"/>
              <a:gd name="connsiteY656" fmla="*/ 4233763 h 6858000"/>
              <a:gd name="connsiteX657" fmla="*/ 36881 w 7467600"/>
              <a:gd name="connsiteY657" fmla="*/ 4200118 h 6858000"/>
              <a:gd name="connsiteX658" fmla="*/ 910534 w 7467600"/>
              <a:gd name="connsiteY658" fmla="*/ 3629753 h 6858000"/>
              <a:gd name="connsiteX659" fmla="*/ 1578717 w 7467600"/>
              <a:gd name="connsiteY659" fmla="*/ 3575982 h 6858000"/>
              <a:gd name="connsiteX660" fmla="*/ 2338780 w 7467600"/>
              <a:gd name="connsiteY660" fmla="*/ 3033725 h 6858000"/>
              <a:gd name="connsiteX661" fmla="*/ 1807991 w 7467600"/>
              <a:gd name="connsiteY661" fmla="*/ 2807184 h 6858000"/>
              <a:gd name="connsiteX662" fmla="*/ 1416358 w 7467600"/>
              <a:gd name="connsiteY662" fmla="*/ 3112571 h 6858000"/>
              <a:gd name="connsiteX663" fmla="*/ 939066 w 7467600"/>
              <a:gd name="connsiteY663" fmla="*/ 3378798 h 6858000"/>
              <a:gd name="connsiteX664" fmla="*/ 115099 w 7467600"/>
              <a:gd name="connsiteY664" fmla="*/ 3607650 h 6858000"/>
              <a:gd name="connsiteX665" fmla="*/ 97284 w 7467600"/>
              <a:gd name="connsiteY665" fmla="*/ 3520393 h 6858000"/>
              <a:gd name="connsiteX666" fmla="*/ 922050 w 7467600"/>
              <a:gd name="connsiteY666" fmla="*/ 3074867 h 6858000"/>
              <a:gd name="connsiteX667" fmla="*/ 1405265 w 7467600"/>
              <a:gd name="connsiteY667" fmla="*/ 3016319 h 6858000"/>
              <a:gd name="connsiteX668" fmla="*/ 1407512 w 7467600"/>
              <a:gd name="connsiteY668" fmla="*/ 3018001 h 6858000"/>
              <a:gd name="connsiteX669" fmla="*/ 1726266 w 7467600"/>
              <a:gd name="connsiteY669" fmla="*/ 2777274 h 6858000"/>
              <a:gd name="connsiteX670" fmla="*/ 625390 w 7467600"/>
              <a:gd name="connsiteY670" fmla="*/ 2514541 h 6858000"/>
              <a:gd name="connsiteX671" fmla="*/ 619799 w 7467600"/>
              <a:gd name="connsiteY671" fmla="*/ 2527180 h 6858000"/>
              <a:gd name="connsiteX672" fmla="*/ 310030 w 7467600"/>
              <a:gd name="connsiteY672" fmla="*/ 2771818 h 6858000"/>
              <a:gd name="connsiteX673" fmla="*/ 173877 w 7467600"/>
              <a:gd name="connsiteY673" fmla="*/ 2937056 h 6858000"/>
              <a:gd name="connsiteX674" fmla="*/ 77889 w 7467600"/>
              <a:gd name="connsiteY674" fmla="*/ 3138440 h 6858000"/>
              <a:gd name="connsiteX675" fmla="*/ 0 w 7467600"/>
              <a:gd name="connsiteY675" fmla="*/ 3271395 h 6858000"/>
              <a:gd name="connsiteX676" fmla="*/ 0 w 7467600"/>
              <a:gd name="connsiteY676" fmla="*/ 3153002 h 6858000"/>
              <a:gd name="connsiteX677" fmla="*/ 2386 w 7467600"/>
              <a:gd name="connsiteY677" fmla="*/ 3149203 h 6858000"/>
              <a:gd name="connsiteX678" fmla="*/ 89753 w 7467600"/>
              <a:gd name="connsiteY678" fmla="*/ 2987702 h 6858000"/>
              <a:gd name="connsiteX679" fmla="*/ 76869 w 7467600"/>
              <a:gd name="connsiteY679" fmla="*/ 3005404 h 6858000"/>
              <a:gd name="connsiteX680" fmla="*/ 32049 w 7467600"/>
              <a:gd name="connsiteY680" fmla="*/ 3065814 h 6858000"/>
              <a:gd name="connsiteX681" fmla="*/ 0 w 7467600"/>
              <a:gd name="connsiteY681" fmla="*/ 3108744 h 6858000"/>
              <a:gd name="connsiteX682" fmla="*/ 0 w 7467600"/>
              <a:gd name="connsiteY682" fmla="*/ 3058059 h 6858000"/>
              <a:gd name="connsiteX683" fmla="*/ 7610 w 7467600"/>
              <a:gd name="connsiteY683" fmla="*/ 3047889 h 6858000"/>
              <a:gd name="connsiteX684" fmla="*/ 52419 w 7467600"/>
              <a:gd name="connsiteY684" fmla="*/ 2987479 h 6858000"/>
              <a:gd name="connsiteX685" fmla="*/ 59142 w 7467600"/>
              <a:gd name="connsiteY685" fmla="*/ 2978488 h 6858000"/>
              <a:gd name="connsiteX686" fmla="*/ 0 w 7467600"/>
              <a:gd name="connsiteY686" fmla="*/ 3015334 h 6858000"/>
              <a:gd name="connsiteX687" fmla="*/ 0 w 7467600"/>
              <a:gd name="connsiteY687" fmla="*/ 2914286 h 6858000"/>
              <a:gd name="connsiteX688" fmla="*/ 36383 w 7467600"/>
              <a:gd name="connsiteY688" fmla="*/ 2901128 h 6858000"/>
              <a:gd name="connsiteX689" fmla="*/ 156329 w 7467600"/>
              <a:gd name="connsiteY689" fmla="*/ 2840533 h 6858000"/>
              <a:gd name="connsiteX690" fmla="*/ 358355 w 7467600"/>
              <a:gd name="connsiteY690" fmla="*/ 2620471 h 6858000"/>
              <a:gd name="connsiteX691" fmla="*/ 510577 w 7467600"/>
              <a:gd name="connsiteY691" fmla="*/ 2501244 h 6858000"/>
              <a:gd name="connsiteX692" fmla="*/ 211967 w 7467600"/>
              <a:gd name="connsiteY692" fmla="*/ 2479171 h 6858000"/>
              <a:gd name="connsiteX693" fmla="*/ 0 w 7467600"/>
              <a:gd name="connsiteY693" fmla="*/ 2476398 h 6858000"/>
              <a:gd name="connsiteX694" fmla="*/ 0 w 7467600"/>
              <a:gd name="connsiteY694" fmla="*/ 2389189 h 6858000"/>
              <a:gd name="connsiteX695" fmla="*/ 103062 w 7467600"/>
              <a:gd name="connsiteY695" fmla="*/ 2389518 h 6858000"/>
              <a:gd name="connsiteX696" fmla="*/ 510734 w 7467600"/>
              <a:gd name="connsiteY696" fmla="*/ 2416201 h 6858000"/>
              <a:gd name="connsiteX697" fmla="*/ 279257 w 7467600"/>
              <a:gd name="connsiteY697" fmla="*/ 2092102 h 6858000"/>
              <a:gd name="connsiteX698" fmla="*/ 65265 w 7467600"/>
              <a:gd name="connsiteY698" fmla="*/ 2006049 h 6858000"/>
              <a:gd name="connsiteX699" fmla="*/ 0 w 7467600"/>
              <a:gd name="connsiteY699" fmla="*/ 1982532 h 6858000"/>
              <a:gd name="connsiteX700" fmla="*/ 0 w 7467600"/>
              <a:gd name="connsiteY700" fmla="*/ 1912789 h 6858000"/>
              <a:gd name="connsiteX701" fmla="*/ 97460 w 7467600"/>
              <a:gd name="connsiteY701" fmla="*/ 1953725 h 6858000"/>
              <a:gd name="connsiteX702" fmla="*/ 221272 w 7467600"/>
              <a:gd name="connsiteY702" fmla="*/ 1980766 h 6858000"/>
              <a:gd name="connsiteX703" fmla="*/ 116765 w 7467600"/>
              <a:gd name="connsiteY703" fmla="*/ 1911033 h 6858000"/>
              <a:gd name="connsiteX704" fmla="*/ 16405 w 7467600"/>
              <a:gd name="connsiteY704" fmla="*/ 1803412 h 6858000"/>
              <a:gd name="connsiteX705" fmla="*/ 0 w 7467600"/>
              <a:gd name="connsiteY705" fmla="*/ 1784777 h 6858000"/>
              <a:gd name="connsiteX706" fmla="*/ 0 w 7467600"/>
              <a:gd name="connsiteY706" fmla="*/ 1740082 h 6858000"/>
              <a:gd name="connsiteX707" fmla="*/ 39394 w 7467600"/>
              <a:gd name="connsiteY707" fmla="*/ 1784856 h 6858000"/>
              <a:gd name="connsiteX708" fmla="*/ 135813 w 7467600"/>
              <a:gd name="connsiteY708" fmla="*/ 1888838 h 6858000"/>
              <a:gd name="connsiteX709" fmla="*/ 242575 w 7467600"/>
              <a:gd name="connsiteY709" fmla="*/ 1958841 h 6858000"/>
              <a:gd name="connsiteX710" fmla="*/ 82197 w 7467600"/>
              <a:gd name="connsiteY710" fmla="*/ 1754826 h 6858000"/>
              <a:gd name="connsiteX711" fmla="*/ 0 w 7467600"/>
              <a:gd name="connsiteY711" fmla="*/ 1679650 h 6858000"/>
              <a:gd name="connsiteX712" fmla="*/ 0 w 7467600"/>
              <a:gd name="connsiteY712" fmla="*/ 1602463 h 6858000"/>
              <a:gd name="connsiteX713" fmla="*/ 84689 w 7467600"/>
              <a:gd name="connsiteY713" fmla="*/ 1677442 h 6858000"/>
              <a:gd name="connsiteX714" fmla="*/ 298437 w 7467600"/>
              <a:gd name="connsiteY714" fmla="*/ 1968019 h 6858000"/>
              <a:gd name="connsiteX715" fmla="*/ 227269 w 7467600"/>
              <a:gd name="connsiteY715" fmla="*/ 1114064 h 6858000"/>
              <a:gd name="connsiteX716" fmla="*/ 248003 w 7467600"/>
              <a:gd name="connsiteY716" fmla="*/ 1089613 h 6858000"/>
              <a:gd name="connsiteX717" fmla="*/ 427020 w 7467600"/>
              <a:gd name="connsiteY717" fmla="*/ 1619803 h 6858000"/>
              <a:gd name="connsiteX718" fmla="*/ 340345 w 7467600"/>
              <a:gd name="connsiteY718" fmla="*/ 2027739 h 6858000"/>
              <a:gd name="connsiteX719" fmla="*/ 360865 w 7467600"/>
              <a:gd name="connsiteY719" fmla="*/ 2044827 h 6858000"/>
              <a:gd name="connsiteX720" fmla="*/ 560414 w 7467600"/>
              <a:gd name="connsiteY720" fmla="*/ 2421457 h 6858000"/>
              <a:gd name="connsiteX721" fmla="*/ 1359703 w 7467600"/>
              <a:gd name="connsiteY721" fmla="*/ 2578554 h 6858000"/>
              <a:gd name="connsiteX722" fmla="*/ 1359422 w 7467600"/>
              <a:gd name="connsiteY722" fmla="*/ 2577994 h 6858000"/>
              <a:gd name="connsiteX723" fmla="*/ 828701 w 7467600"/>
              <a:gd name="connsiteY723" fmla="*/ 1839520 h 6858000"/>
              <a:gd name="connsiteX724" fmla="*/ 494427 w 7467600"/>
              <a:gd name="connsiteY724" fmla="*/ 1092333 h 6858000"/>
              <a:gd name="connsiteX725" fmla="*/ 506322 w 7467600"/>
              <a:gd name="connsiteY725" fmla="*/ 1020997 h 6858000"/>
              <a:gd name="connsiteX726" fmla="*/ 4570198 w 7467600"/>
              <a:gd name="connsiteY726" fmla="*/ 978081 h 6858000"/>
              <a:gd name="connsiteX727" fmla="*/ 4523691 w 7467600"/>
              <a:gd name="connsiteY727" fmla="*/ 1127776 h 6858000"/>
              <a:gd name="connsiteX728" fmla="*/ 4509875 w 7467600"/>
              <a:gd name="connsiteY728" fmla="*/ 1167552 h 6858000"/>
              <a:gd name="connsiteX729" fmla="*/ 4478168 w 7467600"/>
              <a:gd name="connsiteY729" fmla="*/ 1260735 h 6858000"/>
              <a:gd name="connsiteX730" fmla="*/ 4409309 w 7467600"/>
              <a:gd name="connsiteY730" fmla="*/ 1666996 h 6858000"/>
              <a:gd name="connsiteX731" fmla="*/ 4370031 w 7467600"/>
              <a:gd name="connsiteY731" fmla="*/ 1955666 h 6858000"/>
              <a:gd name="connsiteX732" fmla="*/ 4570198 w 7467600"/>
              <a:gd name="connsiteY732" fmla="*/ 978081 h 6858000"/>
              <a:gd name="connsiteX733" fmla="*/ 4557898 w 7467600"/>
              <a:gd name="connsiteY733" fmla="*/ 900011 h 6858000"/>
              <a:gd name="connsiteX734" fmla="*/ 4344840 w 7467600"/>
              <a:gd name="connsiteY734" fmla="*/ 1922038 h 6858000"/>
              <a:gd name="connsiteX735" fmla="*/ 4378710 w 7467600"/>
              <a:gd name="connsiteY735" fmla="*/ 1665516 h 6858000"/>
              <a:gd name="connsiteX736" fmla="*/ 4448798 w 7467600"/>
              <a:gd name="connsiteY736" fmla="*/ 1253024 h 6858000"/>
              <a:gd name="connsiteX737" fmla="*/ 4480315 w 7467600"/>
              <a:gd name="connsiteY737" fmla="*/ 1158454 h 6858000"/>
              <a:gd name="connsiteX738" fmla="*/ 4494133 w 7467600"/>
              <a:gd name="connsiteY738" fmla="*/ 1118676 h 6858000"/>
              <a:gd name="connsiteX739" fmla="*/ 4557898 w 7467600"/>
              <a:gd name="connsiteY739" fmla="*/ 900011 h 6858000"/>
              <a:gd name="connsiteX740" fmla="*/ 5870151 w 7467600"/>
              <a:gd name="connsiteY740" fmla="*/ 898890 h 6858000"/>
              <a:gd name="connsiteX741" fmla="*/ 5861335 w 7467600"/>
              <a:gd name="connsiteY741" fmla="*/ 899177 h 6858000"/>
              <a:gd name="connsiteX742" fmla="*/ 5843702 w 7467600"/>
              <a:gd name="connsiteY742" fmla="*/ 899748 h 6858000"/>
              <a:gd name="connsiteX743" fmla="*/ 5651107 w 7467600"/>
              <a:gd name="connsiteY743" fmla="*/ 920306 h 6858000"/>
              <a:gd name="connsiteX744" fmla="*/ 5459407 w 7467600"/>
              <a:gd name="connsiteY744" fmla="*/ 940975 h 6858000"/>
              <a:gd name="connsiteX745" fmla="*/ 5374846 w 7467600"/>
              <a:gd name="connsiteY745" fmla="*/ 941988 h 6858000"/>
              <a:gd name="connsiteX746" fmla="*/ 5256105 w 7467600"/>
              <a:gd name="connsiteY746" fmla="*/ 945632 h 6858000"/>
              <a:gd name="connsiteX747" fmla="*/ 5107071 w 7467600"/>
              <a:gd name="connsiteY747" fmla="*/ 969720 h 6858000"/>
              <a:gd name="connsiteX748" fmla="*/ 4998681 w 7467600"/>
              <a:gd name="connsiteY748" fmla="*/ 988771 h 6858000"/>
              <a:gd name="connsiteX749" fmla="*/ 5870151 w 7467600"/>
              <a:gd name="connsiteY749" fmla="*/ 898890 h 6858000"/>
              <a:gd name="connsiteX750" fmla="*/ 5504425 w 7467600"/>
              <a:gd name="connsiteY750" fmla="*/ 848067 h 6858000"/>
              <a:gd name="connsiteX751" fmla="*/ 4968849 w 7467600"/>
              <a:gd name="connsiteY751" fmla="*/ 962318 h 6858000"/>
              <a:gd name="connsiteX752" fmla="*/ 5104039 w 7467600"/>
              <a:gd name="connsiteY752" fmla="*/ 940634 h 6858000"/>
              <a:gd name="connsiteX753" fmla="*/ 5256311 w 7467600"/>
              <a:gd name="connsiteY753" fmla="*/ 916490 h 6858000"/>
              <a:gd name="connsiteX754" fmla="*/ 5377381 w 7467600"/>
              <a:gd name="connsiteY754" fmla="*/ 912671 h 6858000"/>
              <a:gd name="connsiteX755" fmla="*/ 5460148 w 7467600"/>
              <a:gd name="connsiteY755" fmla="*/ 911442 h 6858000"/>
              <a:gd name="connsiteX756" fmla="*/ 5648971 w 7467600"/>
              <a:gd name="connsiteY756" fmla="*/ 891331 h 6858000"/>
              <a:gd name="connsiteX757" fmla="*/ 5844807 w 7467600"/>
              <a:gd name="connsiteY757" fmla="*/ 870718 h 6858000"/>
              <a:gd name="connsiteX758" fmla="*/ 5862975 w 7467600"/>
              <a:gd name="connsiteY758" fmla="*/ 869756 h 6858000"/>
              <a:gd name="connsiteX759" fmla="*/ 5920887 w 7467600"/>
              <a:gd name="connsiteY759" fmla="*/ 865929 h 6858000"/>
              <a:gd name="connsiteX760" fmla="*/ 5504425 w 7467600"/>
              <a:gd name="connsiteY760" fmla="*/ 848067 h 6858000"/>
              <a:gd name="connsiteX761" fmla="*/ 3607114 w 7467600"/>
              <a:gd name="connsiteY761" fmla="*/ 467441 h 6858000"/>
              <a:gd name="connsiteX762" fmla="*/ 3296242 w 7467600"/>
              <a:gd name="connsiteY762" fmla="*/ 807991 h 6858000"/>
              <a:gd name="connsiteX763" fmla="*/ 3174674 w 7467600"/>
              <a:gd name="connsiteY763" fmla="*/ 919759 h 6858000"/>
              <a:gd name="connsiteX764" fmla="*/ 3042978 w 7467600"/>
              <a:gd name="connsiteY764" fmla="*/ 1054894 h 6858000"/>
              <a:gd name="connsiteX765" fmla="*/ 2968914 w 7467600"/>
              <a:gd name="connsiteY765" fmla="*/ 1133756 h 6858000"/>
              <a:gd name="connsiteX766" fmla="*/ 3103823 w 7467600"/>
              <a:gd name="connsiteY766" fmla="*/ 1026814 h 6858000"/>
              <a:gd name="connsiteX767" fmla="*/ 3607114 w 7467600"/>
              <a:gd name="connsiteY767" fmla="*/ 467441 h 6858000"/>
              <a:gd name="connsiteX768" fmla="*/ 3744487 w 7467600"/>
              <a:gd name="connsiteY768" fmla="*/ 383136 h 6858000"/>
              <a:gd name="connsiteX769" fmla="*/ 3970213 w 7467600"/>
              <a:gd name="connsiteY769" fmla="*/ 995559 h 6858000"/>
              <a:gd name="connsiteX770" fmla="*/ 3744487 w 7467600"/>
              <a:gd name="connsiteY770" fmla="*/ 383136 h 6858000"/>
              <a:gd name="connsiteX771" fmla="*/ 3624562 w 7467600"/>
              <a:gd name="connsiteY771" fmla="*/ 367041 h 6858000"/>
              <a:gd name="connsiteX772" fmla="*/ 3489712 w 7467600"/>
              <a:gd name="connsiteY772" fmla="*/ 485386 h 6858000"/>
              <a:gd name="connsiteX773" fmla="*/ 3182994 w 7467600"/>
              <a:gd name="connsiteY773" fmla="*/ 828265 h 6858000"/>
              <a:gd name="connsiteX774" fmla="*/ 2892114 w 7467600"/>
              <a:gd name="connsiteY774" fmla="*/ 1172635 h 6858000"/>
              <a:gd name="connsiteX775" fmla="*/ 3021459 w 7467600"/>
              <a:gd name="connsiteY775" fmla="*/ 1035385 h 6858000"/>
              <a:gd name="connsiteX776" fmla="*/ 3153873 w 7467600"/>
              <a:gd name="connsiteY776" fmla="*/ 898971 h 6858000"/>
              <a:gd name="connsiteX777" fmla="*/ 3276511 w 7467600"/>
              <a:gd name="connsiteY777" fmla="*/ 786423 h 6858000"/>
              <a:gd name="connsiteX778" fmla="*/ 3584154 w 7467600"/>
              <a:gd name="connsiteY778" fmla="*/ 448218 h 6858000"/>
              <a:gd name="connsiteX779" fmla="*/ 3624562 w 7467600"/>
              <a:gd name="connsiteY779" fmla="*/ 367041 h 6858000"/>
              <a:gd name="connsiteX780" fmla="*/ 3766672 w 7467600"/>
              <a:gd name="connsiteY780" fmla="*/ 359429 h 6858000"/>
              <a:gd name="connsiteX781" fmla="*/ 3996338 w 7467600"/>
              <a:gd name="connsiteY781" fmla="*/ 968237 h 6858000"/>
              <a:gd name="connsiteX782" fmla="*/ 3766672 w 7467600"/>
              <a:gd name="connsiteY782" fmla="*/ 359429 h 6858000"/>
              <a:gd name="connsiteX783" fmla="*/ 5805386 w 7467600"/>
              <a:gd name="connsiteY783" fmla="*/ 239240 h 6858000"/>
              <a:gd name="connsiteX784" fmla="*/ 5736947 w 7467600"/>
              <a:gd name="connsiteY784" fmla="*/ 261367 h 6858000"/>
              <a:gd name="connsiteX785" fmla="*/ 5427012 w 7467600"/>
              <a:gd name="connsiteY785" fmla="*/ 311272 h 6858000"/>
              <a:gd name="connsiteX786" fmla="*/ 5147818 w 7467600"/>
              <a:gd name="connsiteY786" fmla="*/ 322112 h 6858000"/>
              <a:gd name="connsiteX787" fmla="*/ 5060854 w 7467600"/>
              <a:gd name="connsiteY787" fmla="*/ 311882 h 6858000"/>
              <a:gd name="connsiteX788" fmla="*/ 4945989 w 7467600"/>
              <a:gd name="connsiteY788" fmla="*/ 300516 h 6858000"/>
              <a:gd name="connsiteX789" fmla="*/ 5410479 w 7467600"/>
              <a:gd name="connsiteY789" fmla="*/ 348434 h 6858000"/>
              <a:gd name="connsiteX790" fmla="*/ 5805386 w 7467600"/>
              <a:gd name="connsiteY790" fmla="*/ 239240 h 6858000"/>
              <a:gd name="connsiteX791" fmla="*/ 5905192 w 7467600"/>
              <a:gd name="connsiteY791" fmla="*/ 163079 h 6858000"/>
              <a:gd name="connsiteX792" fmla="*/ 5865655 w 7467600"/>
              <a:gd name="connsiteY792" fmla="*/ 171901 h 6858000"/>
              <a:gd name="connsiteX793" fmla="*/ 5259740 w 7467600"/>
              <a:gd name="connsiteY793" fmla="*/ 257013 h 6858000"/>
              <a:gd name="connsiteX794" fmla="*/ 5208466 w 7467600"/>
              <a:gd name="connsiteY794" fmla="*/ 257550 h 6858000"/>
              <a:gd name="connsiteX795" fmla="*/ 4980204 w 7467600"/>
              <a:gd name="connsiteY795" fmla="*/ 271903 h 6858000"/>
              <a:gd name="connsiteX796" fmla="*/ 5068068 w 7467600"/>
              <a:gd name="connsiteY796" fmla="*/ 282244 h 6858000"/>
              <a:gd name="connsiteX797" fmla="*/ 5153231 w 7467600"/>
              <a:gd name="connsiteY797" fmla="*/ 292240 h 6858000"/>
              <a:gd name="connsiteX798" fmla="*/ 5426491 w 7467600"/>
              <a:gd name="connsiteY798" fmla="*/ 281128 h 6858000"/>
              <a:gd name="connsiteX799" fmla="*/ 5731212 w 7467600"/>
              <a:gd name="connsiteY799" fmla="*/ 231951 h 6858000"/>
              <a:gd name="connsiteX800" fmla="*/ 5905192 w 7467600"/>
              <a:gd name="connsiteY800" fmla="*/ 163079 h 6858000"/>
              <a:gd name="connsiteX801" fmla="*/ 5944437 w 7467600"/>
              <a:gd name="connsiteY801" fmla="*/ 113829 h 6858000"/>
              <a:gd name="connsiteX802" fmla="*/ 5825032 w 7467600"/>
              <a:gd name="connsiteY802" fmla="*/ 146405 h 6858000"/>
              <a:gd name="connsiteX803" fmla="*/ 4955599 w 7467600"/>
              <a:gd name="connsiteY803" fmla="*/ 247008 h 6858000"/>
              <a:gd name="connsiteX804" fmla="*/ 5210104 w 7467600"/>
              <a:gd name="connsiteY804" fmla="*/ 228123 h 6858000"/>
              <a:gd name="connsiteX805" fmla="*/ 5261015 w 7467600"/>
              <a:gd name="connsiteY805" fmla="*/ 227087 h 6858000"/>
              <a:gd name="connsiteX806" fmla="*/ 5861181 w 7467600"/>
              <a:gd name="connsiteY806" fmla="*/ 143093 h 6858000"/>
              <a:gd name="connsiteX807" fmla="*/ 5961252 w 7467600"/>
              <a:gd name="connsiteY807" fmla="*/ 114820 h 6858000"/>
              <a:gd name="connsiteX808" fmla="*/ 5944437 w 7467600"/>
              <a:gd name="connsiteY808" fmla="*/ 113829 h 6858000"/>
              <a:gd name="connsiteX809" fmla="*/ 3882765 w 7467600"/>
              <a:gd name="connsiteY809" fmla="*/ 0 h 6858000"/>
              <a:gd name="connsiteX810" fmla="*/ 3995099 w 7467600"/>
              <a:gd name="connsiteY810" fmla="*/ 0 h 6858000"/>
              <a:gd name="connsiteX811" fmla="*/ 4163818 w 7467600"/>
              <a:gd name="connsiteY811" fmla="*/ 234104 h 6858000"/>
              <a:gd name="connsiteX812" fmla="*/ 4172099 w 7467600"/>
              <a:gd name="connsiteY812" fmla="*/ 234207 h 6858000"/>
              <a:gd name="connsiteX813" fmla="*/ 4784282 w 7467600"/>
              <a:gd name="connsiteY813" fmla="*/ 276561 h 6858000"/>
              <a:gd name="connsiteX814" fmla="*/ 4801687 w 7467600"/>
              <a:gd name="connsiteY814" fmla="*/ 267764 h 6858000"/>
              <a:gd name="connsiteX815" fmla="*/ 6082788 w 7467600"/>
              <a:gd name="connsiteY815" fmla="*/ 64119 h 6858000"/>
              <a:gd name="connsiteX816" fmla="*/ 6099442 w 7467600"/>
              <a:gd name="connsiteY816" fmla="*/ 82568 h 6858000"/>
              <a:gd name="connsiteX817" fmla="*/ 4804137 w 7467600"/>
              <a:gd name="connsiteY817" fmla="*/ 320931 h 6858000"/>
              <a:gd name="connsiteX818" fmla="*/ 4227047 w 7467600"/>
              <a:gd name="connsiteY818" fmla="*/ 313415 h 6858000"/>
              <a:gd name="connsiteX819" fmla="*/ 4346041 w 7467600"/>
              <a:gd name="connsiteY819" fmla="*/ 456086 h 6858000"/>
              <a:gd name="connsiteX820" fmla="*/ 4870967 w 7467600"/>
              <a:gd name="connsiteY820" fmla="*/ 963061 h 6858000"/>
              <a:gd name="connsiteX821" fmla="*/ 4889647 w 7467600"/>
              <a:gd name="connsiteY821" fmla="*/ 957147 h 6858000"/>
              <a:gd name="connsiteX822" fmla="*/ 5422504 w 7467600"/>
              <a:gd name="connsiteY822" fmla="*/ 805191 h 6858000"/>
              <a:gd name="connsiteX823" fmla="*/ 6087656 w 7467600"/>
              <a:gd name="connsiteY823" fmla="*/ 826703 h 6858000"/>
              <a:gd name="connsiteX824" fmla="*/ 6058717 w 7467600"/>
              <a:gd name="connsiteY824" fmla="*/ 865992 h 6858000"/>
              <a:gd name="connsiteX825" fmla="*/ 4974153 w 7467600"/>
              <a:gd name="connsiteY825" fmla="*/ 1045456 h 6858000"/>
              <a:gd name="connsiteX826" fmla="*/ 5627835 w 7467600"/>
              <a:gd name="connsiteY826" fmla="*/ 1472077 h 6858000"/>
              <a:gd name="connsiteX827" fmla="*/ 5629817 w 7467600"/>
              <a:gd name="connsiteY827" fmla="*/ 1471412 h 6858000"/>
              <a:gd name="connsiteX828" fmla="*/ 5634124 w 7467600"/>
              <a:gd name="connsiteY828" fmla="*/ 1470572 h 6858000"/>
              <a:gd name="connsiteX829" fmla="*/ 5755832 w 7467600"/>
              <a:gd name="connsiteY829" fmla="*/ 1383886 h 6858000"/>
              <a:gd name="connsiteX830" fmla="*/ 6014186 w 7467600"/>
              <a:gd name="connsiteY830" fmla="*/ 1279799 h 6858000"/>
              <a:gd name="connsiteX831" fmla="*/ 6901619 w 7467600"/>
              <a:gd name="connsiteY831" fmla="*/ 1047874 h 6858000"/>
              <a:gd name="connsiteX832" fmla="*/ 6931566 w 7467600"/>
              <a:gd name="connsiteY832" fmla="*/ 1062034 h 6858000"/>
              <a:gd name="connsiteX833" fmla="*/ 5790982 w 7467600"/>
              <a:gd name="connsiteY833" fmla="*/ 1561380 h 6858000"/>
              <a:gd name="connsiteX834" fmla="*/ 6188971 w 7467600"/>
              <a:gd name="connsiteY834" fmla="*/ 1755168 h 6858000"/>
              <a:gd name="connsiteX835" fmla="*/ 6202446 w 7467600"/>
              <a:gd name="connsiteY835" fmla="*/ 1752268 h 6858000"/>
              <a:gd name="connsiteX836" fmla="*/ 7179560 w 7467600"/>
              <a:gd name="connsiteY836" fmla="*/ 1467551 h 6858000"/>
              <a:gd name="connsiteX837" fmla="*/ 7158730 w 7467600"/>
              <a:gd name="connsiteY837" fmla="*/ 1507835 h 6858000"/>
              <a:gd name="connsiteX838" fmla="*/ 6326959 w 7467600"/>
              <a:gd name="connsiteY838" fmla="*/ 1817686 h 6858000"/>
              <a:gd name="connsiteX839" fmla="*/ 6537433 w 7467600"/>
              <a:gd name="connsiteY839" fmla="*/ 1907790 h 6858000"/>
              <a:gd name="connsiteX840" fmla="*/ 6550221 w 7467600"/>
              <a:gd name="connsiteY840" fmla="*/ 1910729 h 6858000"/>
              <a:gd name="connsiteX841" fmla="*/ 6964438 w 7467600"/>
              <a:gd name="connsiteY841" fmla="*/ 2209505 h 6858000"/>
              <a:gd name="connsiteX842" fmla="*/ 7367862 w 7467600"/>
              <a:gd name="connsiteY842" fmla="*/ 2806833 h 6858000"/>
              <a:gd name="connsiteX843" fmla="*/ 7364329 w 7467600"/>
              <a:gd name="connsiteY843" fmla="*/ 2826907 h 6858000"/>
              <a:gd name="connsiteX844" fmla="*/ 7290545 w 7467600"/>
              <a:gd name="connsiteY844" fmla="*/ 2850663 h 6858000"/>
              <a:gd name="connsiteX845" fmla="*/ 6472036 w 7467600"/>
              <a:gd name="connsiteY845" fmla="*/ 1959003 h 6858000"/>
              <a:gd name="connsiteX846" fmla="*/ 5792897 w 7467600"/>
              <a:gd name="connsiteY846" fmla="*/ 1647747 h 6858000"/>
              <a:gd name="connsiteX847" fmla="*/ 5842751 w 7467600"/>
              <a:gd name="connsiteY847" fmla="*/ 1816112 h 6858000"/>
              <a:gd name="connsiteX848" fmla="*/ 5847424 w 7467600"/>
              <a:gd name="connsiteY848" fmla="*/ 1815776 h 6858000"/>
              <a:gd name="connsiteX849" fmla="*/ 6399821 w 7467600"/>
              <a:gd name="connsiteY849" fmla="*/ 2344799 h 6858000"/>
              <a:gd name="connsiteX850" fmla="*/ 6323232 w 7467600"/>
              <a:gd name="connsiteY850" fmla="*/ 2389634 h 6858000"/>
              <a:gd name="connsiteX851" fmla="*/ 5942958 w 7467600"/>
              <a:gd name="connsiteY851" fmla="*/ 2077708 h 6858000"/>
              <a:gd name="connsiteX852" fmla="*/ 5921559 w 7467600"/>
              <a:gd name="connsiteY852" fmla="*/ 2378596 h 6858000"/>
              <a:gd name="connsiteX853" fmla="*/ 5817651 w 7467600"/>
              <a:gd name="connsiteY853" fmla="*/ 3023919 h 6858000"/>
              <a:gd name="connsiteX854" fmla="*/ 5729634 w 7467600"/>
              <a:gd name="connsiteY854" fmla="*/ 3051849 h 6858000"/>
              <a:gd name="connsiteX855" fmla="*/ 5611018 w 7467600"/>
              <a:gd name="connsiteY855" fmla="*/ 2316769 h 6858000"/>
              <a:gd name="connsiteX856" fmla="*/ 5687608 w 7467600"/>
              <a:gd name="connsiteY856" fmla="*/ 2039972 h 6858000"/>
              <a:gd name="connsiteX857" fmla="*/ 5657554 w 7467600"/>
              <a:gd name="connsiteY857" fmla="*/ 1576445 h 6858000"/>
              <a:gd name="connsiteX858" fmla="*/ 5150475 w 7467600"/>
              <a:gd name="connsiteY858" fmla="*/ 1274012 h 6858000"/>
              <a:gd name="connsiteX859" fmla="*/ 5349142 w 7467600"/>
              <a:gd name="connsiteY859" fmla="*/ 2204405 h 6858000"/>
              <a:gd name="connsiteX860" fmla="*/ 5262214 w 7467600"/>
              <a:gd name="connsiteY860" fmla="*/ 2233836 h 6858000"/>
              <a:gd name="connsiteX861" fmla="*/ 4981539 w 7467600"/>
              <a:gd name="connsiteY861" fmla="*/ 1542201 h 6858000"/>
              <a:gd name="connsiteX862" fmla="*/ 4958461 w 7467600"/>
              <a:gd name="connsiteY862" fmla="*/ 1136957 h 6858000"/>
              <a:gd name="connsiteX863" fmla="*/ 4655015 w 7467600"/>
              <a:gd name="connsiteY863" fmla="*/ 891426 h 6858000"/>
              <a:gd name="connsiteX864" fmla="*/ 4348002 w 7467600"/>
              <a:gd name="connsiteY864" fmla="*/ 2205895 h 6858000"/>
              <a:gd name="connsiteX865" fmla="*/ 4262250 w 7467600"/>
              <a:gd name="connsiteY865" fmla="*/ 2219972 h 6858000"/>
              <a:gd name="connsiteX866" fmla="*/ 4550611 w 7467600"/>
              <a:gd name="connsiteY866" fmla="*/ 817540 h 6858000"/>
              <a:gd name="connsiteX867" fmla="*/ 4564418 w 7467600"/>
              <a:gd name="connsiteY867" fmla="*/ 808293 h 6858000"/>
              <a:gd name="connsiteX868" fmla="*/ 4266388 w 7467600"/>
              <a:gd name="connsiteY868" fmla="*/ 500083 h 6858000"/>
              <a:gd name="connsiteX869" fmla="*/ 4032842 w 7467600"/>
              <a:gd name="connsiteY869" fmla="*/ 211809 h 6858000"/>
              <a:gd name="connsiteX870" fmla="*/ 3882765 w 7467600"/>
              <a:gd name="connsiteY870" fmla="*/ 0 h 6858000"/>
              <a:gd name="connsiteX871" fmla="*/ 3721337 w 7467600"/>
              <a:gd name="connsiteY871" fmla="*/ 0 h 6858000"/>
              <a:gd name="connsiteX872" fmla="*/ 3797544 w 7467600"/>
              <a:gd name="connsiteY872" fmla="*/ 0 h 6858000"/>
              <a:gd name="connsiteX873" fmla="*/ 3775734 w 7467600"/>
              <a:gd name="connsiteY873" fmla="*/ 95131 h 6858000"/>
              <a:gd name="connsiteX874" fmla="*/ 3724807 w 7467600"/>
              <a:gd name="connsiteY874" fmla="*/ 272257 h 6858000"/>
              <a:gd name="connsiteX875" fmla="*/ 3726844 w 7467600"/>
              <a:gd name="connsiteY875" fmla="*/ 282988 h 6858000"/>
              <a:gd name="connsiteX876" fmla="*/ 3742664 w 7467600"/>
              <a:gd name="connsiteY876" fmla="*/ 279918 h 6858000"/>
              <a:gd name="connsiteX877" fmla="*/ 4103910 w 7467600"/>
              <a:gd name="connsiteY877" fmla="*/ 1161917 h 6858000"/>
              <a:gd name="connsiteX878" fmla="*/ 4020269 w 7467600"/>
              <a:gd name="connsiteY878" fmla="*/ 1200406 h 6858000"/>
              <a:gd name="connsiteX879" fmla="*/ 3674882 w 7467600"/>
              <a:gd name="connsiteY879" fmla="*/ 488524 h 6858000"/>
              <a:gd name="connsiteX880" fmla="*/ 3132682 w 7467600"/>
              <a:gd name="connsiteY880" fmla="*/ 1072284 h 6858000"/>
              <a:gd name="connsiteX881" fmla="*/ 2716346 w 7467600"/>
              <a:gd name="connsiteY881" fmla="*/ 1276376 h 6858000"/>
              <a:gd name="connsiteX882" fmla="*/ 2716772 w 7467600"/>
              <a:gd name="connsiteY882" fmla="*/ 1255462 h 6858000"/>
              <a:gd name="connsiteX883" fmla="*/ 3471096 w 7467600"/>
              <a:gd name="connsiteY883" fmla="*/ 437072 h 6858000"/>
              <a:gd name="connsiteX884" fmla="*/ 3639057 w 7467600"/>
              <a:gd name="connsiteY884" fmla="*/ 286334 h 6858000"/>
              <a:gd name="connsiteX885" fmla="*/ 3640309 w 7467600"/>
              <a:gd name="connsiteY885" fmla="*/ 284664 h 6858000"/>
              <a:gd name="connsiteX886" fmla="*/ 3646022 w 7467600"/>
              <a:gd name="connsiteY886" fmla="*/ 276711 h 6858000"/>
              <a:gd name="connsiteX887" fmla="*/ 3707943 w 7467600"/>
              <a:gd name="connsiteY887" fmla="*/ 65958 h 6858000"/>
              <a:gd name="connsiteX888" fmla="*/ 3721337 w 7467600"/>
              <a:gd name="connsiteY888" fmla="*/ 0 h 6858000"/>
              <a:gd name="connsiteX889" fmla="*/ 2867960 w 7467600"/>
              <a:gd name="connsiteY889" fmla="*/ 0 h 6858000"/>
              <a:gd name="connsiteX890" fmla="*/ 2926351 w 7467600"/>
              <a:gd name="connsiteY890" fmla="*/ 0 h 6858000"/>
              <a:gd name="connsiteX891" fmla="*/ 2902823 w 7467600"/>
              <a:gd name="connsiteY891" fmla="*/ 262929 h 6858000"/>
              <a:gd name="connsiteX892" fmla="*/ 2940663 w 7467600"/>
              <a:gd name="connsiteY892" fmla="*/ 140884 h 6858000"/>
              <a:gd name="connsiteX893" fmla="*/ 2947039 w 7467600"/>
              <a:gd name="connsiteY893" fmla="*/ 122524 h 6858000"/>
              <a:gd name="connsiteX894" fmla="*/ 2984316 w 7467600"/>
              <a:gd name="connsiteY894" fmla="*/ 0 h 6858000"/>
              <a:gd name="connsiteX895" fmla="*/ 3016114 w 7467600"/>
              <a:gd name="connsiteY895" fmla="*/ 0 h 6858000"/>
              <a:gd name="connsiteX896" fmla="*/ 2979949 w 7467600"/>
              <a:gd name="connsiteY896" fmla="*/ 119274 h 6858000"/>
              <a:gd name="connsiteX897" fmla="*/ 3023879 w 7467600"/>
              <a:gd name="connsiteY897" fmla="*/ 0 h 6858000"/>
              <a:gd name="connsiteX898" fmla="*/ 3105400 w 7467600"/>
              <a:gd name="connsiteY898" fmla="*/ 0 h 6858000"/>
              <a:gd name="connsiteX899" fmla="*/ 3094669 w 7467600"/>
              <a:gd name="connsiteY899" fmla="*/ 30308 h 6858000"/>
              <a:gd name="connsiteX900" fmla="*/ 2901945 w 7467600"/>
              <a:gd name="connsiteY900" fmla="*/ 466538 h 6858000"/>
              <a:gd name="connsiteX901" fmla="*/ 2815209 w 7467600"/>
              <a:gd name="connsiteY901" fmla="*/ 497361 h 6858000"/>
              <a:gd name="connsiteX902" fmla="*/ 2844845 w 7467600"/>
              <a:gd name="connsiteY902" fmla="*/ 127638 h 6858000"/>
              <a:gd name="connsiteX903" fmla="*/ 2867960 w 7467600"/>
              <a:gd name="connsiteY903" fmla="*/ 0 h 6858000"/>
              <a:gd name="connsiteX904" fmla="*/ 1057230 w 7467600"/>
              <a:gd name="connsiteY904" fmla="*/ 0 h 6858000"/>
              <a:gd name="connsiteX905" fmla="*/ 1111003 w 7467600"/>
              <a:gd name="connsiteY905" fmla="*/ 0 h 6858000"/>
              <a:gd name="connsiteX906" fmla="*/ 1125553 w 7467600"/>
              <a:gd name="connsiteY906" fmla="*/ 52588 h 6858000"/>
              <a:gd name="connsiteX907" fmla="*/ 1304276 w 7467600"/>
              <a:gd name="connsiteY907" fmla="*/ 476275 h 6858000"/>
              <a:gd name="connsiteX908" fmla="*/ 1492066 w 7467600"/>
              <a:gd name="connsiteY908" fmla="*/ 886333 h 6858000"/>
              <a:gd name="connsiteX909" fmla="*/ 1423698 w 7467600"/>
              <a:gd name="connsiteY909" fmla="*/ 710817 h 6858000"/>
              <a:gd name="connsiteX910" fmla="*/ 1357609 w 7467600"/>
              <a:gd name="connsiteY910" fmla="*/ 532892 h 6858000"/>
              <a:gd name="connsiteX911" fmla="*/ 1309550 w 7467600"/>
              <a:gd name="connsiteY911" fmla="*/ 374031 h 6858000"/>
              <a:gd name="connsiteX912" fmla="*/ 1193673 w 7467600"/>
              <a:gd name="connsiteY912" fmla="*/ 49533 h 6858000"/>
              <a:gd name="connsiteX913" fmla="*/ 1164391 w 7467600"/>
              <a:gd name="connsiteY913" fmla="*/ 0 h 6858000"/>
              <a:gd name="connsiteX914" fmla="*/ 1200666 w 7467600"/>
              <a:gd name="connsiteY914" fmla="*/ 0 h 6858000"/>
              <a:gd name="connsiteX915" fmla="*/ 1223408 w 7467600"/>
              <a:gd name="connsiteY915" fmla="*/ 38996 h 6858000"/>
              <a:gd name="connsiteX916" fmla="*/ 1339635 w 7467600"/>
              <a:gd name="connsiteY916" fmla="*/ 365517 h 6858000"/>
              <a:gd name="connsiteX917" fmla="*/ 1387469 w 7467600"/>
              <a:gd name="connsiteY917" fmla="*/ 523079 h 6858000"/>
              <a:gd name="connsiteX918" fmla="*/ 1452685 w 7467600"/>
              <a:gd name="connsiteY918" fmla="*/ 699806 h 6858000"/>
              <a:gd name="connsiteX919" fmla="*/ 1492092 w 7467600"/>
              <a:gd name="connsiteY919" fmla="*/ 800424 h 6858000"/>
              <a:gd name="connsiteX920" fmla="*/ 1455302 w 7467600"/>
              <a:gd name="connsiteY920" fmla="*/ 632913 h 6858000"/>
              <a:gd name="connsiteX921" fmla="*/ 1222336 w 7467600"/>
              <a:gd name="connsiteY921" fmla="*/ 9480 h 6858000"/>
              <a:gd name="connsiteX922" fmla="*/ 1214634 w 7467600"/>
              <a:gd name="connsiteY922" fmla="*/ 0 h 6858000"/>
              <a:gd name="connsiteX923" fmla="*/ 1289827 w 7467600"/>
              <a:gd name="connsiteY923" fmla="*/ 0 h 6858000"/>
              <a:gd name="connsiteX924" fmla="*/ 1321076 w 7467600"/>
              <a:gd name="connsiteY924" fmla="*/ 59722 h 6858000"/>
              <a:gd name="connsiteX925" fmla="*/ 1512579 w 7467600"/>
              <a:gd name="connsiteY925" fmla="*/ 626441 h 6858000"/>
              <a:gd name="connsiteX926" fmla="*/ 1506076 w 7467600"/>
              <a:gd name="connsiteY926" fmla="*/ 1089289 h 6858000"/>
              <a:gd name="connsiteX927" fmla="*/ 1486346 w 7467600"/>
              <a:gd name="connsiteY927" fmla="*/ 1079919 h 6858000"/>
              <a:gd name="connsiteX928" fmla="*/ 1070511 w 7467600"/>
              <a:gd name="connsiteY928" fmla="*/ 48609 h 6858000"/>
              <a:gd name="connsiteX929" fmla="*/ 1057230 w 7467600"/>
              <a:gd name="connsiteY929" fmla="*/ 0 h 6858000"/>
              <a:gd name="connsiteX930" fmla="*/ 43151 w 7467600"/>
              <a:gd name="connsiteY930" fmla="*/ 0 h 6858000"/>
              <a:gd name="connsiteX931" fmla="*/ 95283 w 7467600"/>
              <a:gd name="connsiteY931" fmla="*/ 0 h 6858000"/>
              <a:gd name="connsiteX932" fmla="*/ 300708 w 7467600"/>
              <a:gd name="connsiteY932" fmla="*/ 154571 h 6858000"/>
              <a:gd name="connsiteX933" fmla="*/ 530414 w 7467600"/>
              <a:gd name="connsiteY933" fmla="*/ 354673 h 6858000"/>
              <a:gd name="connsiteX934" fmla="*/ 333785 w 7467600"/>
              <a:gd name="connsiteY934" fmla="*/ 161564 h 6858000"/>
              <a:gd name="connsiteX935" fmla="*/ 147005 w 7467600"/>
              <a:gd name="connsiteY935" fmla="*/ 0 h 6858000"/>
              <a:gd name="connsiteX936" fmla="*/ 272509 w 7467600"/>
              <a:gd name="connsiteY936" fmla="*/ 0 h 6858000"/>
              <a:gd name="connsiteX937" fmla="*/ 326276 w 7467600"/>
              <a:gd name="connsiteY937" fmla="*/ 45847 h 6858000"/>
              <a:gd name="connsiteX938" fmla="*/ 823759 w 7467600"/>
              <a:gd name="connsiteY938" fmla="*/ 574145 h 6858000"/>
              <a:gd name="connsiteX939" fmla="*/ 811254 w 7467600"/>
              <a:gd name="connsiteY939" fmla="*/ 665546 h 6858000"/>
              <a:gd name="connsiteX940" fmla="*/ 154042 w 7467600"/>
              <a:gd name="connsiteY940" fmla="*/ 261522 h 6858000"/>
              <a:gd name="connsiteX941" fmla="*/ 13550 w 7467600"/>
              <a:gd name="connsiteY941" fmla="*/ 158423 h 6858000"/>
              <a:gd name="connsiteX942" fmla="*/ 0 w 7467600"/>
              <a:gd name="connsiteY942" fmla="*/ 146618 h 6858000"/>
              <a:gd name="connsiteX943" fmla="*/ 0 w 7467600"/>
              <a:gd name="connsiteY943" fmla="*/ 59161 h 6858000"/>
              <a:gd name="connsiteX944" fmla="*/ 45427 w 7467600"/>
              <a:gd name="connsiteY944" fmla="*/ 101078 h 6858000"/>
              <a:gd name="connsiteX945" fmla="*/ 630103 w 7467600"/>
              <a:gd name="connsiteY945" fmla="*/ 485885 h 6858000"/>
              <a:gd name="connsiteX946" fmla="*/ 532040 w 7467600"/>
              <a:gd name="connsiteY946" fmla="*/ 399359 h 6858000"/>
              <a:gd name="connsiteX947" fmla="*/ 517618 w 7467600"/>
              <a:gd name="connsiteY947" fmla="*/ 385726 h 6858000"/>
              <a:gd name="connsiteX948" fmla="*/ 285074 w 7467600"/>
              <a:gd name="connsiteY948" fmla="*/ 182755 h 6858000"/>
              <a:gd name="connsiteX949" fmla="*/ 43151 w 7467600"/>
              <a:gd name="connsiteY94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805948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467600 w 7467600"/>
              <a:gd name="connsiteY16" fmla="*/ 6805948 h 6858000"/>
              <a:gd name="connsiteX17" fmla="*/ 1019354 w 7467600"/>
              <a:gd name="connsiteY17" fmla="*/ 6315006 h 6858000"/>
              <a:gd name="connsiteX18" fmla="*/ 441046 w 7467600"/>
              <a:gd name="connsiteY18" fmla="*/ 6691153 h 6858000"/>
              <a:gd name="connsiteX19" fmla="*/ 1019354 w 7467600"/>
              <a:gd name="connsiteY19" fmla="*/ 6315006 h 6858000"/>
              <a:gd name="connsiteX20" fmla="*/ 991680 w 7467600"/>
              <a:gd name="connsiteY20" fmla="*/ 6298413 h 6858000"/>
              <a:gd name="connsiteX21" fmla="*/ 409060 w 7467600"/>
              <a:gd name="connsiteY21" fmla="*/ 6671470 h 6858000"/>
              <a:gd name="connsiteX22" fmla="*/ 991680 w 7467600"/>
              <a:gd name="connsiteY22" fmla="*/ 6298413 h 6858000"/>
              <a:gd name="connsiteX23" fmla="*/ 103333 w 7467600"/>
              <a:gd name="connsiteY23" fmla="*/ 5699602 h 6858000"/>
              <a:gd name="connsiteX24" fmla="*/ 233938 w 7467600"/>
              <a:gd name="connsiteY24" fmla="*/ 5809416 h 6858000"/>
              <a:gd name="connsiteX25" fmla="*/ 883580 w 7467600"/>
              <a:gd name="connsiteY25" fmla="*/ 6180710 h 6858000"/>
              <a:gd name="connsiteX26" fmla="*/ 487337 w 7467600"/>
              <a:gd name="connsiteY26" fmla="*/ 5950182 h 6858000"/>
              <a:gd name="connsiteX27" fmla="*/ 354051 w 7467600"/>
              <a:gd name="connsiteY27" fmla="*/ 5854912 h 6858000"/>
              <a:gd name="connsiteX28" fmla="*/ 195436 w 7467600"/>
              <a:gd name="connsiteY28" fmla="*/ 5755068 h 6858000"/>
              <a:gd name="connsiteX29" fmla="*/ 103333 w 7467600"/>
              <a:gd name="connsiteY29" fmla="*/ 5699602 h 6858000"/>
              <a:gd name="connsiteX30" fmla="*/ 5539432 w 7467600"/>
              <a:gd name="connsiteY30" fmla="*/ 5642928 h 6858000"/>
              <a:gd name="connsiteX31" fmla="*/ 5555462 w 7467600"/>
              <a:gd name="connsiteY31" fmla="*/ 5694454 h 6858000"/>
              <a:gd name="connsiteX32" fmla="*/ 5828270 w 7467600"/>
              <a:gd name="connsiteY32" fmla="*/ 6320663 h 6858000"/>
              <a:gd name="connsiteX33" fmla="*/ 5947416 w 7467600"/>
              <a:gd name="connsiteY33" fmla="*/ 6574846 h 6858000"/>
              <a:gd name="connsiteX34" fmla="*/ 5539432 w 7467600"/>
              <a:gd name="connsiteY34" fmla="*/ 5642928 h 6858000"/>
              <a:gd name="connsiteX35" fmla="*/ 51253 w 7467600"/>
              <a:gd name="connsiteY35" fmla="*/ 5631825 h 6858000"/>
              <a:gd name="connsiteX36" fmla="*/ 211622 w 7467600"/>
              <a:gd name="connsiteY36" fmla="*/ 5728803 h 6858000"/>
              <a:gd name="connsiteX37" fmla="*/ 371652 w 7467600"/>
              <a:gd name="connsiteY37" fmla="*/ 5829062 h 6858000"/>
              <a:gd name="connsiteX38" fmla="*/ 505903 w 7467600"/>
              <a:gd name="connsiteY38" fmla="*/ 5925221 h 6858000"/>
              <a:gd name="connsiteX39" fmla="*/ 899240 w 7467600"/>
              <a:gd name="connsiteY39" fmla="*/ 6153068 h 6858000"/>
              <a:gd name="connsiteX40" fmla="*/ 988114 w 7467600"/>
              <a:gd name="connsiteY40" fmla="*/ 6174204 h 6858000"/>
              <a:gd name="connsiteX41" fmla="*/ 845971 w 7467600"/>
              <a:gd name="connsiteY41" fmla="*/ 6067177 h 6858000"/>
              <a:gd name="connsiteX42" fmla="*/ 448057 w 7467600"/>
              <a:gd name="connsiteY42" fmla="*/ 5841376 h 6858000"/>
              <a:gd name="connsiteX43" fmla="*/ 51253 w 7467600"/>
              <a:gd name="connsiteY43" fmla="*/ 5631825 h 6858000"/>
              <a:gd name="connsiteX44" fmla="*/ 2606687 w 7467600"/>
              <a:gd name="connsiteY44" fmla="*/ 5630718 h 6858000"/>
              <a:gd name="connsiteX45" fmla="*/ 2645658 w 7467600"/>
              <a:gd name="connsiteY45" fmla="*/ 6640259 h 6858000"/>
              <a:gd name="connsiteX46" fmla="*/ 2606687 w 7467600"/>
              <a:gd name="connsiteY46" fmla="*/ 5630718 h 6858000"/>
              <a:gd name="connsiteX47" fmla="*/ 3642057 w 7467600"/>
              <a:gd name="connsiteY47" fmla="*/ 5573487 h 6858000"/>
              <a:gd name="connsiteX48" fmla="*/ 3632981 w 7467600"/>
              <a:gd name="connsiteY48" fmla="*/ 5579437 h 6858000"/>
              <a:gd name="connsiteX49" fmla="*/ 3382436 w 7467600"/>
              <a:gd name="connsiteY49" fmla="*/ 5952726 h 6858000"/>
              <a:gd name="connsiteX50" fmla="*/ 3191929 w 7467600"/>
              <a:gd name="connsiteY50" fmla="*/ 6662669 h 6858000"/>
              <a:gd name="connsiteX51" fmla="*/ 3369898 w 7467600"/>
              <a:gd name="connsiteY51" fmla="*/ 6081771 h 6858000"/>
              <a:gd name="connsiteX52" fmla="*/ 3642057 w 7467600"/>
              <a:gd name="connsiteY52" fmla="*/ 5573487 h 6858000"/>
              <a:gd name="connsiteX53" fmla="*/ 2650666 w 7467600"/>
              <a:gd name="connsiteY53" fmla="*/ 5530686 h 6858000"/>
              <a:gd name="connsiteX54" fmla="*/ 2650249 w 7467600"/>
              <a:gd name="connsiteY54" fmla="*/ 5532101 h 6858000"/>
              <a:gd name="connsiteX55" fmla="*/ 2663808 w 7467600"/>
              <a:gd name="connsiteY55" fmla="*/ 6535215 h 6858000"/>
              <a:gd name="connsiteX56" fmla="*/ 2665418 w 7467600"/>
              <a:gd name="connsiteY56" fmla="*/ 6132756 h 6858000"/>
              <a:gd name="connsiteX57" fmla="*/ 2650666 w 7467600"/>
              <a:gd name="connsiteY57" fmla="*/ 5530686 h 6858000"/>
              <a:gd name="connsiteX58" fmla="*/ 2680277 w 7467600"/>
              <a:gd name="connsiteY58" fmla="*/ 5479204 h 6858000"/>
              <a:gd name="connsiteX59" fmla="*/ 2678972 w 7467600"/>
              <a:gd name="connsiteY59" fmla="*/ 5481582 h 6858000"/>
              <a:gd name="connsiteX60" fmla="*/ 2696666 w 7467600"/>
              <a:gd name="connsiteY60" fmla="*/ 6133836 h 6858000"/>
              <a:gd name="connsiteX61" fmla="*/ 2695769 w 7467600"/>
              <a:gd name="connsiteY61" fmla="*/ 6390955 h 6858000"/>
              <a:gd name="connsiteX62" fmla="*/ 2739893 w 7467600"/>
              <a:gd name="connsiteY62" fmla="*/ 6108357 h 6858000"/>
              <a:gd name="connsiteX63" fmla="*/ 2680277 w 7467600"/>
              <a:gd name="connsiteY63" fmla="*/ 5479204 h 6858000"/>
              <a:gd name="connsiteX64" fmla="*/ 1132195 w 7467600"/>
              <a:gd name="connsiteY64" fmla="*/ 5467980 h 6858000"/>
              <a:gd name="connsiteX65" fmla="*/ 1679056 w 7467600"/>
              <a:gd name="connsiteY65" fmla="*/ 5516907 h 6858000"/>
              <a:gd name="connsiteX66" fmla="*/ 2128648 w 7467600"/>
              <a:gd name="connsiteY66" fmla="*/ 5474249 h 6858000"/>
              <a:gd name="connsiteX67" fmla="*/ 1825619 w 7467600"/>
              <a:gd name="connsiteY67" fmla="*/ 5478447 h 6858000"/>
              <a:gd name="connsiteX68" fmla="*/ 1737798 w 7467600"/>
              <a:gd name="connsiteY68" fmla="*/ 5483353 h 6858000"/>
              <a:gd name="connsiteX69" fmla="*/ 1132195 w 7467600"/>
              <a:gd name="connsiteY69" fmla="*/ 5467980 h 6858000"/>
              <a:gd name="connsiteX70" fmla="*/ 1456157 w 7467600"/>
              <a:gd name="connsiteY70" fmla="*/ 5371404 h 6858000"/>
              <a:gd name="connsiteX71" fmla="*/ 1244432 w 7467600"/>
              <a:gd name="connsiteY71" fmla="*/ 5385601 h 6858000"/>
              <a:gd name="connsiteX72" fmla="*/ 973990 w 7467600"/>
              <a:gd name="connsiteY72" fmla="*/ 5424940 h 6858000"/>
              <a:gd name="connsiteX73" fmla="*/ 1103809 w 7467600"/>
              <a:gd name="connsiteY73" fmla="*/ 5433720 h 6858000"/>
              <a:gd name="connsiteX74" fmla="*/ 1123454 w 7467600"/>
              <a:gd name="connsiteY74" fmla="*/ 5435727 h 6858000"/>
              <a:gd name="connsiteX75" fmla="*/ 1737017 w 7467600"/>
              <a:gd name="connsiteY75" fmla="*/ 5452183 h 6858000"/>
              <a:gd name="connsiteX76" fmla="*/ 1824397 w 7467600"/>
              <a:gd name="connsiteY76" fmla="*/ 5447757 h 6858000"/>
              <a:gd name="connsiteX77" fmla="*/ 2070059 w 7467600"/>
              <a:gd name="connsiteY77" fmla="*/ 5441660 h 6858000"/>
              <a:gd name="connsiteX78" fmla="*/ 1456157 w 7467600"/>
              <a:gd name="connsiteY78" fmla="*/ 5371404 h 6858000"/>
              <a:gd name="connsiteX79" fmla="*/ 4988186 w 7467600"/>
              <a:gd name="connsiteY79" fmla="*/ 5216467 h 6858000"/>
              <a:gd name="connsiteX80" fmla="*/ 4777334 w 7467600"/>
              <a:gd name="connsiteY80" fmla="*/ 5406072 h 6858000"/>
              <a:gd name="connsiteX81" fmla="*/ 4718341 w 7467600"/>
              <a:gd name="connsiteY81" fmla="*/ 5468043 h 6858000"/>
              <a:gd name="connsiteX82" fmla="*/ 4604655 w 7467600"/>
              <a:gd name="connsiteY82" fmla="*/ 5583434 h 6858000"/>
              <a:gd name="connsiteX83" fmla="*/ 4565074 w 7467600"/>
              <a:gd name="connsiteY83" fmla="*/ 5618550 h 6858000"/>
              <a:gd name="connsiteX84" fmla="*/ 4988186 w 7467600"/>
              <a:gd name="connsiteY84" fmla="*/ 5216467 h 6858000"/>
              <a:gd name="connsiteX85" fmla="*/ 4978032 w 7467600"/>
              <a:gd name="connsiteY85" fmla="*/ 5183809 h 6858000"/>
              <a:gd name="connsiteX86" fmla="*/ 4463413 w 7467600"/>
              <a:gd name="connsiteY86" fmla="*/ 5615162 h 6858000"/>
              <a:gd name="connsiteX87" fmla="*/ 4358134 w 7467600"/>
              <a:gd name="connsiteY87" fmla="*/ 5742791 h 6858000"/>
              <a:gd name="connsiteX88" fmla="*/ 4376219 w 7467600"/>
              <a:gd name="connsiteY88" fmla="*/ 5729027 h 6858000"/>
              <a:gd name="connsiteX89" fmla="*/ 4582340 w 7467600"/>
              <a:gd name="connsiteY89" fmla="*/ 5561037 h 6858000"/>
              <a:gd name="connsiteX90" fmla="*/ 4694684 w 7467600"/>
              <a:gd name="connsiteY90" fmla="*/ 5447098 h 6858000"/>
              <a:gd name="connsiteX91" fmla="*/ 4754123 w 7467600"/>
              <a:gd name="connsiteY91" fmla="*/ 5384643 h 6858000"/>
              <a:gd name="connsiteX92" fmla="*/ 4978032 w 7467600"/>
              <a:gd name="connsiteY92" fmla="*/ 5183809 h 6858000"/>
              <a:gd name="connsiteX93" fmla="*/ 1903353 w 7467600"/>
              <a:gd name="connsiteY93" fmla="*/ 5044827 h 6858000"/>
              <a:gd name="connsiteX94" fmla="*/ 1936931 w 7467600"/>
              <a:gd name="connsiteY94" fmla="*/ 5093954 h 6858000"/>
              <a:gd name="connsiteX95" fmla="*/ 2195868 w 7467600"/>
              <a:gd name="connsiteY95" fmla="*/ 5396574 h 6858000"/>
              <a:gd name="connsiteX96" fmla="*/ 2088852 w 7467600"/>
              <a:gd name="connsiteY96" fmla="*/ 5166123 h 6858000"/>
              <a:gd name="connsiteX97" fmla="*/ 1958241 w 7467600"/>
              <a:gd name="connsiteY97" fmla="*/ 5067955 h 6858000"/>
              <a:gd name="connsiteX98" fmla="*/ 1903353 w 7467600"/>
              <a:gd name="connsiteY98" fmla="*/ 5044827 h 6858000"/>
              <a:gd name="connsiteX99" fmla="*/ 1979378 w 7467600"/>
              <a:gd name="connsiteY99" fmla="*/ 4769504 h 6858000"/>
              <a:gd name="connsiteX100" fmla="*/ 2882120 w 7467600"/>
              <a:gd name="connsiteY100" fmla="*/ 5064547 h 6858000"/>
              <a:gd name="connsiteX101" fmla="*/ 2793103 w 7467600"/>
              <a:gd name="connsiteY101" fmla="*/ 5039699 h 6858000"/>
              <a:gd name="connsiteX102" fmla="*/ 2770041 w 7467600"/>
              <a:gd name="connsiteY102" fmla="*/ 5033634 h 6858000"/>
              <a:gd name="connsiteX103" fmla="*/ 1979378 w 7467600"/>
              <a:gd name="connsiteY103" fmla="*/ 4769504 h 6858000"/>
              <a:gd name="connsiteX104" fmla="*/ 1927410 w 7467600"/>
              <a:gd name="connsiteY104" fmla="*/ 4716164 h 6858000"/>
              <a:gd name="connsiteX105" fmla="*/ 1959587 w 7467600"/>
              <a:gd name="connsiteY105" fmla="*/ 4728849 h 6858000"/>
              <a:gd name="connsiteX106" fmla="*/ 2777707 w 7467600"/>
              <a:gd name="connsiteY106" fmla="*/ 5003991 h 6858000"/>
              <a:gd name="connsiteX107" fmla="*/ 2800768 w 7467600"/>
              <a:gd name="connsiteY107" fmla="*/ 5010056 h 6858000"/>
              <a:gd name="connsiteX108" fmla="*/ 2879408 w 7467600"/>
              <a:gd name="connsiteY108" fmla="*/ 5031590 h 6858000"/>
              <a:gd name="connsiteX109" fmla="*/ 2862295 w 7467600"/>
              <a:gd name="connsiteY109" fmla="*/ 5022958 h 6858000"/>
              <a:gd name="connsiteX110" fmla="*/ 2813343 w 7467600"/>
              <a:gd name="connsiteY110" fmla="*/ 4998369 h 6858000"/>
              <a:gd name="connsiteX111" fmla="*/ 2646245 w 7467600"/>
              <a:gd name="connsiteY111" fmla="*/ 4930999 h 6858000"/>
              <a:gd name="connsiteX112" fmla="*/ 1999243 w 7467600"/>
              <a:gd name="connsiteY112" fmla="*/ 4730524 h 6858000"/>
              <a:gd name="connsiteX113" fmla="*/ 1979527 w 7467600"/>
              <a:gd name="connsiteY113" fmla="*/ 4726651 h 6858000"/>
              <a:gd name="connsiteX114" fmla="*/ 1927410 w 7467600"/>
              <a:gd name="connsiteY114" fmla="*/ 4716164 h 6858000"/>
              <a:gd name="connsiteX115" fmla="*/ 1997014 w 7467600"/>
              <a:gd name="connsiteY115" fmla="*/ 4698007 h 6858000"/>
              <a:gd name="connsiteX116" fmla="*/ 2005458 w 7467600"/>
              <a:gd name="connsiteY116" fmla="*/ 4699540 h 6858000"/>
              <a:gd name="connsiteX117" fmla="*/ 2657186 w 7467600"/>
              <a:gd name="connsiteY117" fmla="*/ 4901687 h 6858000"/>
              <a:gd name="connsiteX118" fmla="*/ 2826662 w 7467600"/>
              <a:gd name="connsiteY118" fmla="*/ 4970362 h 6858000"/>
              <a:gd name="connsiteX119" fmla="*/ 2876100 w 7467600"/>
              <a:gd name="connsiteY119" fmla="*/ 4995397 h 6858000"/>
              <a:gd name="connsiteX120" fmla="*/ 3042600 w 7467600"/>
              <a:gd name="connsiteY120" fmla="*/ 5059532 h 6858000"/>
              <a:gd name="connsiteX121" fmla="*/ 1997014 w 7467600"/>
              <a:gd name="connsiteY121" fmla="*/ 4698007 h 6858000"/>
              <a:gd name="connsiteX122" fmla="*/ 2305292 w 7467600"/>
              <a:gd name="connsiteY122" fmla="*/ 4219492 h 6858000"/>
              <a:gd name="connsiteX123" fmla="*/ 3360922 w 7467600"/>
              <a:gd name="connsiteY123" fmla="*/ 4529373 h 6858000"/>
              <a:gd name="connsiteX124" fmla="*/ 3492420 w 7467600"/>
              <a:gd name="connsiteY124" fmla="*/ 4510145 h 6858000"/>
              <a:gd name="connsiteX125" fmla="*/ 3364086 w 7467600"/>
              <a:gd name="connsiteY125" fmla="*/ 4480340 h 6858000"/>
              <a:gd name="connsiteX126" fmla="*/ 3225818 w 7467600"/>
              <a:gd name="connsiteY126" fmla="*/ 4411822 h 6858000"/>
              <a:gd name="connsiteX127" fmla="*/ 3129696 w 7467600"/>
              <a:gd name="connsiteY127" fmla="*/ 4360704 h 6858000"/>
              <a:gd name="connsiteX128" fmla="*/ 2814545 w 7467600"/>
              <a:gd name="connsiteY128" fmla="*/ 4282955 h 6858000"/>
              <a:gd name="connsiteX129" fmla="*/ 2305292 w 7467600"/>
              <a:gd name="connsiteY129" fmla="*/ 4219492 h 6858000"/>
              <a:gd name="connsiteX130" fmla="*/ 2626982 w 7467600"/>
              <a:gd name="connsiteY130" fmla="*/ 4206450 h 6858000"/>
              <a:gd name="connsiteX131" fmla="*/ 2490617 w 7467600"/>
              <a:gd name="connsiteY131" fmla="*/ 4206951 h 6858000"/>
              <a:gd name="connsiteX132" fmla="*/ 2819869 w 7467600"/>
              <a:gd name="connsiteY132" fmla="*/ 4252936 h 6858000"/>
              <a:gd name="connsiteX133" fmla="*/ 3143018 w 7467600"/>
              <a:gd name="connsiteY133" fmla="*/ 4332698 h 6858000"/>
              <a:gd name="connsiteX134" fmla="*/ 3241520 w 7467600"/>
              <a:gd name="connsiteY134" fmla="*/ 4385112 h 6858000"/>
              <a:gd name="connsiteX135" fmla="*/ 3374575 w 7467600"/>
              <a:gd name="connsiteY135" fmla="*/ 4451517 h 6858000"/>
              <a:gd name="connsiteX136" fmla="*/ 3505221 w 7467600"/>
              <a:gd name="connsiteY136" fmla="*/ 4480757 h 6858000"/>
              <a:gd name="connsiteX137" fmla="*/ 2626982 w 7467600"/>
              <a:gd name="connsiteY137" fmla="*/ 4206450 h 6858000"/>
              <a:gd name="connsiteX138" fmla="*/ 1310106 w 7467600"/>
              <a:gd name="connsiteY138" fmla="*/ 3943217 h 6858000"/>
              <a:gd name="connsiteX139" fmla="*/ 854994 w 7467600"/>
              <a:gd name="connsiteY139" fmla="*/ 4399136 h 6858000"/>
              <a:gd name="connsiteX140" fmla="*/ 742462 w 7467600"/>
              <a:gd name="connsiteY140" fmla="*/ 4594648 h 6858000"/>
              <a:gd name="connsiteX141" fmla="*/ 820602 w 7467600"/>
              <a:gd name="connsiteY141" fmla="*/ 4485915 h 6858000"/>
              <a:gd name="connsiteX142" fmla="*/ 878295 w 7467600"/>
              <a:gd name="connsiteY142" fmla="*/ 4403594 h 6858000"/>
              <a:gd name="connsiteX143" fmla="*/ 1240607 w 7467600"/>
              <a:gd name="connsiteY143" fmla="*/ 4010401 h 6858000"/>
              <a:gd name="connsiteX144" fmla="*/ 1310106 w 7467600"/>
              <a:gd name="connsiteY144" fmla="*/ 3943217 h 6858000"/>
              <a:gd name="connsiteX145" fmla="*/ 1423113 w 7467600"/>
              <a:gd name="connsiteY145" fmla="*/ 3874565 h 6858000"/>
              <a:gd name="connsiteX146" fmla="*/ 1260565 w 7467600"/>
              <a:gd name="connsiteY146" fmla="*/ 4031982 h 6858000"/>
              <a:gd name="connsiteX147" fmla="*/ 901900 w 7467600"/>
              <a:gd name="connsiteY147" fmla="*/ 4421236 h 6858000"/>
              <a:gd name="connsiteX148" fmla="*/ 845044 w 7467600"/>
              <a:gd name="connsiteY148" fmla="*/ 4502436 h 6858000"/>
              <a:gd name="connsiteX149" fmla="*/ 685926 w 7467600"/>
              <a:gd name="connsiteY149" fmla="*/ 4703069 h 6858000"/>
              <a:gd name="connsiteX150" fmla="*/ 684248 w 7467600"/>
              <a:gd name="connsiteY150" fmla="*/ 4706721 h 6858000"/>
              <a:gd name="connsiteX151" fmla="*/ 1423113 w 7467600"/>
              <a:gd name="connsiteY151" fmla="*/ 3874565 h 6858000"/>
              <a:gd name="connsiteX152" fmla="*/ 3316479 w 7467600"/>
              <a:gd name="connsiteY152" fmla="*/ 3872136 h 6858000"/>
              <a:gd name="connsiteX153" fmla="*/ 3546806 w 7467600"/>
              <a:gd name="connsiteY153" fmla="*/ 4356139 h 6858000"/>
              <a:gd name="connsiteX154" fmla="*/ 3364433 w 7467600"/>
              <a:gd name="connsiteY154" fmla="*/ 3953121 h 6858000"/>
              <a:gd name="connsiteX155" fmla="*/ 3316479 w 7467600"/>
              <a:gd name="connsiteY155" fmla="*/ 3872136 h 6858000"/>
              <a:gd name="connsiteX156" fmla="*/ 3291335 w 7467600"/>
              <a:gd name="connsiteY156" fmla="*/ 3767420 h 6858000"/>
              <a:gd name="connsiteX157" fmla="*/ 3390805 w 7467600"/>
              <a:gd name="connsiteY157" fmla="*/ 3937163 h 6858000"/>
              <a:gd name="connsiteX158" fmla="*/ 3579062 w 7467600"/>
              <a:gd name="connsiteY158" fmla="*/ 4359040 h 6858000"/>
              <a:gd name="connsiteX159" fmla="*/ 3467355 w 7467600"/>
              <a:gd name="connsiteY159" fmla="*/ 3988130 h 6858000"/>
              <a:gd name="connsiteX160" fmla="*/ 3310753 w 7467600"/>
              <a:gd name="connsiteY160" fmla="*/ 3787140 h 6858000"/>
              <a:gd name="connsiteX161" fmla="*/ 3291335 w 7467600"/>
              <a:gd name="connsiteY161" fmla="*/ 3767420 h 6858000"/>
              <a:gd name="connsiteX162" fmla="*/ 1635889 w 7467600"/>
              <a:gd name="connsiteY162" fmla="*/ 3709494 h 6858000"/>
              <a:gd name="connsiteX163" fmla="*/ 1634800 w 7467600"/>
              <a:gd name="connsiteY163" fmla="*/ 3731111 h 6858000"/>
              <a:gd name="connsiteX164" fmla="*/ 1635889 w 7467600"/>
              <a:gd name="connsiteY164" fmla="*/ 3709494 h 6858000"/>
              <a:gd name="connsiteX165" fmla="*/ 1510397 w 7467600"/>
              <a:gd name="connsiteY165" fmla="*/ 3684705 h 6858000"/>
              <a:gd name="connsiteX166" fmla="*/ 1146550 w 7467600"/>
              <a:gd name="connsiteY166" fmla="*/ 3802012 h 6858000"/>
              <a:gd name="connsiteX167" fmla="*/ 698834 w 7467600"/>
              <a:gd name="connsiteY167" fmla="*/ 3952272 h 6858000"/>
              <a:gd name="connsiteX168" fmla="*/ 34256 w 7467600"/>
              <a:gd name="connsiteY168" fmla="*/ 4347603 h 6858000"/>
              <a:gd name="connsiteX169" fmla="*/ 527241 w 7467600"/>
              <a:gd name="connsiteY169" fmla="*/ 4065078 h 6858000"/>
              <a:gd name="connsiteX170" fmla="*/ 1510397 w 7467600"/>
              <a:gd name="connsiteY170" fmla="*/ 3684705 h 6858000"/>
              <a:gd name="connsiteX171" fmla="*/ 1313114 w 7467600"/>
              <a:gd name="connsiteY171" fmla="*/ 3655216 h 6858000"/>
              <a:gd name="connsiteX172" fmla="*/ 1109304 w 7467600"/>
              <a:gd name="connsiteY172" fmla="*/ 3669030 h 6858000"/>
              <a:gd name="connsiteX173" fmla="*/ 8129 w 7467600"/>
              <a:gd name="connsiteY173" fmla="*/ 4330519 h 6858000"/>
              <a:gd name="connsiteX174" fmla="*/ 687572 w 7467600"/>
              <a:gd name="connsiteY174" fmla="*/ 3925629 h 6858000"/>
              <a:gd name="connsiteX175" fmla="*/ 1138365 w 7467600"/>
              <a:gd name="connsiteY175" fmla="*/ 3774515 h 6858000"/>
              <a:gd name="connsiteX176" fmla="*/ 1505579 w 7467600"/>
              <a:gd name="connsiteY176" fmla="*/ 3655526 h 6858000"/>
              <a:gd name="connsiteX177" fmla="*/ 1313114 w 7467600"/>
              <a:gd name="connsiteY177" fmla="*/ 3655216 h 6858000"/>
              <a:gd name="connsiteX178" fmla="*/ 3655073 w 7467600"/>
              <a:gd name="connsiteY178" fmla="*/ 3650884 h 6858000"/>
              <a:gd name="connsiteX179" fmla="*/ 3989938 w 7467600"/>
              <a:gd name="connsiteY179" fmla="*/ 3991685 h 6858000"/>
              <a:gd name="connsiteX180" fmla="*/ 4393907 w 7467600"/>
              <a:gd name="connsiteY180" fmla="*/ 4261258 h 6858000"/>
              <a:gd name="connsiteX181" fmla="*/ 4648051 w 7467600"/>
              <a:gd name="connsiteY181" fmla="*/ 4374051 h 6858000"/>
              <a:gd name="connsiteX182" fmla="*/ 4383389 w 7467600"/>
              <a:gd name="connsiteY182" fmla="*/ 4184369 h 6858000"/>
              <a:gd name="connsiteX183" fmla="*/ 4165508 w 7467600"/>
              <a:gd name="connsiteY183" fmla="*/ 4035196 h 6858000"/>
              <a:gd name="connsiteX184" fmla="*/ 4068162 w 7467600"/>
              <a:gd name="connsiteY184" fmla="*/ 3953394 h 6858000"/>
              <a:gd name="connsiteX185" fmla="*/ 3981416 w 7467600"/>
              <a:gd name="connsiteY185" fmla="*/ 3880482 h 6858000"/>
              <a:gd name="connsiteX186" fmla="*/ 3800147 w 7467600"/>
              <a:gd name="connsiteY186" fmla="*/ 3749872 h 6858000"/>
              <a:gd name="connsiteX187" fmla="*/ 3655073 w 7467600"/>
              <a:gd name="connsiteY187" fmla="*/ 3650884 h 6858000"/>
              <a:gd name="connsiteX188" fmla="*/ 3670252 w 7467600"/>
              <a:gd name="connsiteY188" fmla="*/ 3622798 h 6858000"/>
              <a:gd name="connsiteX189" fmla="*/ 3817258 w 7467600"/>
              <a:gd name="connsiteY189" fmla="*/ 3723577 h 6858000"/>
              <a:gd name="connsiteX190" fmla="*/ 4000461 w 7467600"/>
              <a:gd name="connsiteY190" fmla="*/ 3855966 h 6858000"/>
              <a:gd name="connsiteX191" fmla="*/ 4088180 w 7467600"/>
              <a:gd name="connsiteY191" fmla="*/ 3929774 h 6858000"/>
              <a:gd name="connsiteX192" fmla="*/ 4184555 w 7467600"/>
              <a:gd name="connsiteY192" fmla="*/ 4010683 h 6858000"/>
              <a:gd name="connsiteX193" fmla="*/ 4399563 w 7467600"/>
              <a:gd name="connsiteY193" fmla="*/ 4158106 h 6858000"/>
              <a:gd name="connsiteX194" fmla="*/ 4684469 w 7467600"/>
              <a:gd name="connsiteY194" fmla="*/ 4364680 h 6858000"/>
              <a:gd name="connsiteX195" fmla="*/ 4690271 w 7467600"/>
              <a:gd name="connsiteY195" fmla="*/ 4370034 h 6858000"/>
              <a:gd name="connsiteX196" fmla="*/ 4136093 w 7467600"/>
              <a:gd name="connsiteY196" fmla="*/ 3858466 h 6858000"/>
              <a:gd name="connsiteX197" fmla="*/ 3670252 w 7467600"/>
              <a:gd name="connsiteY197" fmla="*/ 3622798 h 6858000"/>
              <a:gd name="connsiteX198" fmla="*/ 4440129 w 7467600"/>
              <a:gd name="connsiteY198" fmla="*/ 3448571 h 6858000"/>
              <a:gd name="connsiteX199" fmla="*/ 4856525 w 7467600"/>
              <a:gd name="connsiteY199" fmla="*/ 3915351 h 6858000"/>
              <a:gd name="connsiteX200" fmla="*/ 5059055 w 7467600"/>
              <a:gd name="connsiteY200" fmla="*/ 4108918 h 6858000"/>
              <a:gd name="connsiteX201" fmla="*/ 5290070 w 7467600"/>
              <a:gd name="connsiteY201" fmla="*/ 4263619 h 6858000"/>
              <a:gd name="connsiteX202" fmla="*/ 4834991 w 7467600"/>
              <a:gd name="connsiteY202" fmla="*/ 3830985 h 6858000"/>
              <a:gd name="connsiteX203" fmla="*/ 4440129 w 7467600"/>
              <a:gd name="connsiteY203" fmla="*/ 3448571 h 6858000"/>
              <a:gd name="connsiteX204" fmla="*/ 4441737 w 7467600"/>
              <a:gd name="connsiteY204" fmla="*/ 3399734 h 6858000"/>
              <a:gd name="connsiteX205" fmla="*/ 4431236 w 7467600"/>
              <a:gd name="connsiteY205" fmla="*/ 3400954 h 6858000"/>
              <a:gd name="connsiteX206" fmla="*/ 4557150 w 7467600"/>
              <a:gd name="connsiteY206" fmla="*/ 3510023 h 6858000"/>
              <a:gd name="connsiteX207" fmla="*/ 4856936 w 7467600"/>
              <a:gd name="connsiteY207" fmla="*/ 3809146 h 6858000"/>
              <a:gd name="connsiteX208" fmla="*/ 5111996 w 7467600"/>
              <a:gd name="connsiteY208" fmla="*/ 4065759 h 6858000"/>
              <a:gd name="connsiteX209" fmla="*/ 5388878 w 7467600"/>
              <a:gd name="connsiteY209" fmla="*/ 4300185 h 6858000"/>
              <a:gd name="connsiteX210" fmla="*/ 5425556 w 7467600"/>
              <a:gd name="connsiteY210" fmla="*/ 4308967 h 6858000"/>
              <a:gd name="connsiteX211" fmla="*/ 4943646 w 7467600"/>
              <a:gd name="connsiteY211" fmla="*/ 3822916 h 6858000"/>
              <a:gd name="connsiteX212" fmla="*/ 4594837 w 7467600"/>
              <a:gd name="connsiteY212" fmla="*/ 3532274 h 6858000"/>
              <a:gd name="connsiteX213" fmla="*/ 4441737 w 7467600"/>
              <a:gd name="connsiteY213" fmla="*/ 3399734 h 6858000"/>
              <a:gd name="connsiteX214" fmla="*/ 5425834 w 7467600"/>
              <a:gd name="connsiteY214" fmla="*/ 3162785 h 6858000"/>
              <a:gd name="connsiteX215" fmla="*/ 5401644 w 7467600"/>
              <a:gd name="connsiteY215" fmla="*/ 3617847 h 6858000"/>
              <a:gd name="connsiteX216" fmla="*/ 5467256 w 7467600"/>
              <a:gd name="connsiteY216" fmla="*/ 4175494 h 6858000"/>
              <a:gd name="connsiteX217" fmla="*/ 5448069 w 7467600"/>
              <a:gd name="connsiteY217" fmla="*/ 3567554 h 6858000"/>
              <a:gd name="connsiteX218" fmla="*/ 5425834 w 7467600"/>
              <a:gd name="connsiteY218" fmla="*/ 3162785 h 6858000"/>
              <a:gd name="connsiteX219" fmla="*/ 1318687 w 7467600"/>
              <a:gd name="connsiteY219" fmla="*/ 3113840 h 6858000"/>
              <a:gd name="connsiteX220" fmla="*/ 1066793 w 7467600"/>
              <a:gd name="connsiteY220" fmla="*/ 3212171 h 6858000"/>
              <a:gd name="connsiteX221" fmla="*/ 993319 w 7467600"/>
              <a:gd name="connsiteY221" fmla="*/ 3247648 h 6858000"/>
              <a:gd name="connsiteX222" fmla="*/ 853081 w 7467600"/>
              <a:gd name="connsiteY222" fmla="*/ 3312410 h 6858000"/>
              <a:gd name="connsiteX223" fmla="*/ 805957 w 7467600"/>
              <a:gd name="connsiteY223" fmla="*/ 3330443 h 6858000"/>
              <a:gd name="connsiteX224" fmla="*/ 1318687 w 7467600"/>
              <a:gd name="connsiteY224" fmla="*/ 3113840 h 6858000"/>
              <a:gd name="connsiteX225" fmla="*/ 5453702 w 7467600"/>
              <a:gd name="connsiteY225" fmla="*/ 3090882 h 6858000"/>
              <a:gd name="connsiteX226" fmla="*/ 5480135 w 7467600"/>
              <a:gd name="connsiteY226" fmla="*/ 3565802 h 6858000"/>
              <a:gd name="connsiteX227" fmla="*/ 5499023 w 7467600"/>
              <a:gd name="connsiteY227" fmla="*/ 4166310 h 6858000"/>
              <a:gd name="connsiteX228" fmla="*/ 5547022 w 7467600"/>
              <a:gd name="connsiteY228" fmla="*/ 3607838 h 6858000"/>
              <a:gd name="connsiteX229" fmla="*/ 5515964 w 7467600"/>
              <a:gd name="connsiteY229" fmla="*/ 3378541 h 6858000"/>
              <a:gd name="connsiteX230" fmla="*/ 5453702 w 7467600"/>
              <a:gd name="connsiteY230" fmla="*/ 3090882 h 6858000"/>
              <a:gd name="connsiteX231" fmla="*/ 1238695 w 7467600"/>
              <a:gd name="connsiteY231" fmla="*/ 3076820 h 6858000"/>
              <a:gd name="connsiteX232" fmla="*/ 716371 w 7467600"/>
              <a:gd name="connsiteY232" fmla="*/ 3293249 h 6858000"/>
              <a:gd name="connsiteX233" fmla="*/ 579522 w 7467600"/>
              <a:gd name="connsiteY233" fmla="*/ 3371759 h 6858000"/>
              <a:gd name="connsiteX234" fmla="*/ 600288 w 7467600"/>
              <a:gd name="connsiteY234" fmla="*/ 3365555 h 6858000"/>
              <a:gd name="connsiteX235" fmla="*/ 840692 w 7467600"/>
              <a:gd name="connsiteY235" fmla="*/ 3284921 h 6858000"/>
              <a:gd name="connsiteX236" fmla="*/ 979248 w 7467600"/>
              <a:gd name="connsiteY236" fmla="*/ 3221003 h 6858000"/>
              <a:gd name="connsiteX237" fmla="*/ 1053282 w 7467600"/>
              <a:gd name="connsiteY237" fmla="*/ 3185247 h 6858000"/>
              <a:gd name="connsiteX238" fmla="*/ 1320603 w 7467600"/>
              <a:gd name="connsiteY238" fmla="*/ 3081281 h 6858000"/>
              <a:gd name="connsiteX239" fmla="*/ 1238695 w 7467600"/>
              <a:gd name="connsiteY239" fmla="*/ 3076820 h 6858000"/>
              <a:gd name="connsiteX240" fmla="*/ 5425627 w 7467600"/>
              <a:gd name="connsiteY240" fmla="*/ 2954192 h 6858000"/>
              <a:gd name="connsiteX241" fmla="*/ 5470770 w 7467600"/>
              <a:gd name="connsiteY241" fmla="*/ 3005435 h 6858000"/>
              <a:gd name="connsiteX242" fmla="*/ 5519779 w 7467600"/>
              <a:gd name="connsiteY242" fmla="*/ 4359223 h 6858000"/>
              <a:gd name="connsiteX243" fmla="*/ 5520293 w 7467600"/>
              <a:gd name="connsiteY243" fmla="*/ 4360602 h 6858000"/>
              <a:gd name="connsiteX244" fmla="*/ 5767221 w 7467600"/>
              <a:gd name="connsiteY244" fmla="*/ 4665564 h 6858000"/>
              <a:gd name="connsiteX245" fmla="*/ 6937169 w 7467600"/>
              <a:gd name="connsiteY245" fmla="*/ 4815941 h 6858000"/>
              <a:gd name="connsiteX246" fmla="*/ 6953922 w 7467600"/>
              <a:gd name="connsiteY246" fmla="*/ 4890068 h 6858000"/>
              <a:gd name="connsiteX247" fmla="*/ 6071359 w 7467600"/>
              <a:gd name="connsiteY247" fmla="*/ 4770770 h 6858000"/>
              <a:gd name="connsiteX248" fmla="*/ 6038839 w 7467600"/>
              <a:gd name="connsiteY248" fmla="*/ 4764474 h 6858000"/>
              <a:gd name="connsiteX249" fmla="*/ 6038706 w 7467600"/>
              <a:gd name="connsiteY249" fmla="*/ 4763847 h 6858000"/>
              <a:gd name="connsiteX250" fmla="*/ 6037784 w 7467600"/>
              <a:gd name="connsiteY250" fmla="*/ 4764270 h 6858000"/>
              <a:gd name="connsiteX251" fmla="*/ 6038839 w 7467600"/>
              <a:gd name="connsiteY251" fmla="*/ 4764474 h 6858000"/>
              <a:gd name="connsiteX252" fmla="*/ 6040338 w 7467600"/>
              <a:gd name="connsiteY252" fmla="*/ 4771418 h 6858000"/>
              <a:gd name="connsiteX253" fmla="*/ 6024488 w 7467600"/>
              <a:gd name="connsiteY253" fmla="*/ 4809903 h 6858000"/>
              <a:gd name="connsiteX254" fmla="*/ 5599771 w 7467600"/>
              <a:gd name="connsiteY254" fmla="*/ 5509652 h 6858000"/>
              <a:gd name="connsiteX255" fmla="*/ 5548843 w 7467600"/>
              <a:gd name="connsiteY255" fmla="*/ 5563845 h 6858000"/>
              <a:gd name="connsiteX256" fmla="*/ 5940952 w 7467600"/>
              <a:gd name="connsiteY256" fmla="*/ 6250028 h 6858000"/>
              <a:gd name="connsiteX257" fmla="*/ 6043441 w 7467600"/>
              <a:gd name="connsiteY257" fmla="*/ 6665847 h 6858000"/>
              <a:gd name="connsiteX258" fmla="*/ 6093432 w 7467600"/>
              <a:gd name="connsiteY258" fmla="*/ 6858000 h 6858000"/>
              <a:gd name="connsiteX259" fmla="*/ 6034344 w 7467600"/>
              <a:gd name="connsiteY259" fmla="*/ 6858000 h 6858000"/>
              <a:gd name="connsiteX260" fmla="*/ 6026679 w 7467600"/>
              <a:gd name="connsiteY260" fmla="*/ 6836959 h 6858000"/>
              <a:gd name="connsiteX261" fmla="*/ 5800441 w 7467600"/>
              <a:gd name="connsiteY261" fmla="*/ 6335286 h 6858000"/>
              <a:gd name="connsiteX262" fmla="*/ 5526562 w 7467600"/>
              <a:gd name="connsiteY262" fmla="*/ 5705388 h 6858000"/>
              <a:gd name="connsiteX263" fmla="*/ 5519640 w 7467600"/>
              <a:gd name="connsiteY263" fmla="*/ 5683774 h 6858000"/>
              <a:gd name="connsiteX264" fmla="*/ 5844559 w 7467600"/>
              <a:gd name="connsiteY264" fmla="*/ 6553349 h 6858000"/>
              <a:gd name="connsiteX265" fmla="*/ 5975994 w 7467600"/>
              <a:gd name="connsiteY265" fmla="*/ 6858000 h 6858000"/>
              <a:gd name="connsiteX266" fmla="*/ 5898547 w 7467600"/>
              <a:gd name="connsiteY266" fmla="*/ 6858000 h 6858000"/>
              <a:gd name="connsiteX267" fmla="*/ 5682041 w 7467600"/>
              <a:gd name="connsiteY267" fmla="*/ 6355860 h 6858000"/>
              <a:gd name="connsiteX268" fmla="*/ 5461758 w 7467600"/>
              <a:gd name="connsiteY268" fmla="*/ 5820220 h 6858000"/>
              <a:gd name="connsiteX269" fmla="*/ 5237282 w 7467600"/>
              <a:gd name="connsiteY269" fmla="*/ 6579086 h 6858000"/>
              <a:gd name="connsiteX270" fmla="*/ 5115009 w 7467600"/>
              <a:gd name="connsiteY270" fmla="*/ 6858000 h 6858000"/>
              <a:gd name="connsiteX271" fmla="*/ 5028074 w 7467600"/>
              <a:gd name="connsiteY271" fmla="*/ 6858000 h 6858000"/>
              <a:gd name="connsiteX272" fmla="*/ 5079508 w 7467600"/>
              <a:gd name="connsiteY272" fmla="*/ 6749074 h 6858000"/>
              <a:gd name="connsiteX273" fmla="*/ 5371846 w 7467600"/>
              <a:gd name="connsiteY273" fmla="*/ 5924413 h 6858000"/>
              <a:gd name="connsiteX274" fmla="*/ 5270512 w 7467600"/>
              <a:gd name="connsiteY274" fmla="*/ 6138975 h 6858000"/>
              <a:gd name="connsiteX275" fmla="*/ 5062409 w 7467600"/>
              <a:gd name="connsiteY275" fmla="*/ 6653544 h 6858000"/>
              <a:gd name="connsiteX276" fmla="*/ 5036628 w 7467600"/>
              <a:gd name="connsiteY276" fmla="*/ 6754247 h 6858000"/>
              <a:gd name="connsiteX277" fmla="*/ 5009112 w 7467600"/>
              <a:gd name="connsiteY277" fmla="*/ 6858000 h 6858000"/>
              <a:gd name="connsiteX278" fmla="*/ 4976679 w 7467600"/>
              <a:gd name="connsiteY278" fmla="*/ 6858000 h 6858000"/>
              <a:gd name="connsiteX279" fmla="*/ 5006537 w 7467600"/>
              <a:gd name="connsiteY279" fmla="*/ 6747068 h 6858000"/>
              <a:gd name="connsiteX280" fmla="*/ 5032723 w 7467600"/>
              <a:gd name="connsiteY280" fmla="*/ 6644957 h 6858000"/>
              <a:gd name="connsiteX281" fmla="*/ 5242949 w 7467600"/>
              <a:gd name="connsiteY281" fmla="*/ 6125175 h 6858000"/>
              <a:gd name="connsiteX282" fmla="*/ 5286321 w 7467600"/>
              <a:gd name="connsiteY282" fmla="*/ 6033555 h 6858000"/>
              <a:gd name="connsiteX283" fmla="*/ 5008210 w 7467600"/>
              <a:gd name="connsiteY283" fmla="*/ 6649194 h 6858000"/>
              <a:gd name="connsiteX284" fmla="*/ 4986321 w 7467600"/>
              <a:gd name="connsiteY284" fmla="*/ 6765687 h 6858000"/>
              <a:gd name="connsiteX285" fmla="*/ 4973474 w 7467600"/>
              <a:gd name="connsiteY285" fmla="*/ 6858000 h 6858000"/>
              <a:gd name="connsiteX286" fmla="*/ 4907178 w 7467600"/>
              <a:gd name="connsiteY286" fmla="*/ 6858000 h 6858000"/>
              <a:gd name="connsiteX287" fmla="*/ 4910810 w 7467600"/>
              <a:gd name="connsiteY287" fmla="*/ 6829660 h 6858000"/>
              <a:gd name="connsiteX288" fmla="*/ 4987461 w 7467600"/>
              <a:gd name="connsiteY288" fmla="*/ 6432994 h 6858000"/>
              <a:gd name="connsiteX289" fmla="*/ 5179262 w 7467600"/>
              <a:gd name="connsiteY289" fmla="*/ 6035044 h 6858000"/>
              <a:gd name="connsiteX290" fmla="*/ 4689678 w 7467600"/>
              <a:gd name="connsiteY290" fmla="*/ 6440241 h 6858000"/>
              <a:gd name="connsiteX291" fmla="*/ 4477543 w 7467600"/>
              <a:gd name="connsiteY291" fmla="*/ 6674836 h 6858000"/>
              <a:gd name="connsiteX292" fmla="*/ 4329957 w 7467600"/>
              <a:gd name="connsiteY292" fmla="*/ 6858000 h 6858000"/>
              <a:gd name="connsiteX293" fmla="*/ 4218595 w 7467600"/>
              <a:gd name="connsiteY293" fmla="*/ 6858000 h 6858000"/>
              <a:gd name="connsiteX294" fmla="*/ 4368888 w 7467600"/>
              <a:gd name="connsiteY294" fmla="*/ 6668412 h 6858000"/>
              <a:gd name="connsiteX295" fmla="*/ 4563091 w 7467600"/>
              <a:gd name="connsiteY295" fmla="*/ 6442508 h 6858000"/>
              <a:gd name="connsiteX296" fmla="*/ 5387324 w 7467600"/>
              <a:gd name="connsiteY296" fmla="*/ 5705830 h 6858000"/>
              <a:gd name="connsiteX297" fmla="*/ 5073620 w 7467600"/>
              <a:gd name="connsiteY297" fmla="*/ 5955437 h 6858000"/>
              <a:gd name="connsiteX298" fmla="*/ 4689789 w 7467600"/>
              <a:gd name="connsiteY298" fmla="*/ 6268382 h 6858000"/>
              <a:gd name="connsiteX299" fmla="*/ 4418722 w 7467600"/>
              <a:gd name="connsiteY299" fmla="*/ 6570886 h 6858000"/>
              <a:gd name="connsiteX300" fmla="*/ 4214944 w 7467600"/>
              <a:gd name="connsiteY300" fmla="*/ 6858000 h 6858000"/>
              <a:gd name="connsiteX301" fmla="*/ 4177898 w 7467600"/>
              <a:gd name="connsiteY301" fmla="*/ 6858000 h 6858000"/>
              <a:gd name="connsiteX302" fmla="*/ 4391597 w 7467600"/>
              <a:gd name="connsiteY302" fmla="*/ 6556370 h 6858000"/>
              <a:gd name="connsiteX303" fmla="*/ 4668889 w 7467600"/>
              <a:gd name="connsiteY303" fmla="*/ 6246399 h 6858000"/>
              <a:gd name="connsiteX304" fmla="*/ 5055427 w 7467600"/>
              <a:gd name="connsiteY304" fmla="*/ 5931476 h 6858000"/>
              <a:gd name="connsiteX305" fmla="*/ 5371814 w 7467600"/>
              <a:gd name="connsiteY305" fmla="*/ 5678975 h 6858000"/>
              <a:gd name="connsiteX306" fmla="*/ 4987918 w 7467600"/>
              <a:gd name="connsiteY306" fmla="*/ 5838701 h 6858000"/>
              <a:gd name="connsiteX307" fmla="*/ 4317146 w 7467600"/>
              <a:gd name="connsiteY307" fmla="*/ 6587716 h 6858000"/>
              <a:gd name="connsiteX308" fmla="*/ 4171627 w 7467600"/>
              <a:gd name="connsiteY308" fmla="*/ 6858000 h 6858000"/>
              <a:gd name="connsiteX309" fmla="*/ 4081585 w 7467600"/>
              <a:gd name="connsiteY309" fmla="*/ 6858000 h 6858000"/>
              <a:gd name="connsiteX310" fmla="*/ 4238603 w 7467600"/>
              <a:gd name="connsiteY310" fmla="*/ 6559341 h 6858000"/>
              <a:gd name="connsiteX311" fmla="*/ 4778333 w 7467600"/>
              <a:gd name="connsiteY311" fmla="*/ 5873626 h 6858000"/>
              <a:gd name="connsiteX312" fmla="*/ 5414185 w 7467600"/>
              <a:gd name="connsiteY312" fmla="*/ 5573882 h 6858000"/>
              <a:gd name="connsiteX313" fmla="*/ 5959648 w 7467600"/>
              <a:gd name="connsiteY313" fmla="*/ 4760797 h 6858000"/>
              <a:gd name="connsiteX314" fmla="*/ 5355019 w 7467600"/>
              <a:gd name="connsiteY314" fmla="*/ 4734672 h 6858000"/>
              <a:gd name="connsiteX315" fmla="*/ 5083565 w 7467600"/>
              <a:gd name="connsiteY315" fmla="*/ 5179121 h 6858000"/>
              <a:gd name="connsiteX316" fmla="*/ 4713577 w 7467600"/>
              <a:gd name="connsiteY316" fmla="*/ 5616803 h 6858000"/>
              <a:gd name="connsiteX317" fmla="*/ 3989559 w 7467600"/>
              <a:gd name="connsiteY317" fmla="*/ 6145945 h 6858000"/>
              <a:gd name="connsiteX318" fmla="*/ 3939824 w 7467600"/>
              <a:gd name="connsiteY318" fmla="*/ 6066900 h 6858000"/>
              <a:gd name="connsiteX319" fmla="*/ 4584537 w 7467600"/>
              <a:gd name="connsiteY319" fmla="*/ 5324826 h 6858000"/>
              <a:gd name="connsiteX320" fmla="*/ 5037105 w 7467600"/>
              <a:gd name="connsiteY320" fmla="*/ 5088765 h 6858000"/>
              <a:gd name="connsiteX321" fmla="*/ 5039930 w 7467600"/>
              <a:gd name="connsiteY321" fmla="*/ 5089585 h 6858000"/>
              <a:gd name="connsiteX322" fmla="*/ 5263764 w 7467600"/>
              <a:gd name="connsiteY322" fmla="*/ 4735525 h 6858000"/>
              <a:gd name="connsiteX323" fmla="*/ 4086300 w 7467600"/>
              <a:gd name="connsiteY323" fmla="*/ 4884599 h 6858000"/>
              <a:gd name="connsiteX324" fmla="*/ 4085485 w 7467600"/>
              <a:gd name="connsiteY324" fmla="*/ 4899070 h 6858000"/>
              <a:gd name="connsiteX325" fmla="*/ 3871915 w 7467600"/>
              <a:gd name="connsiteY325" fmla="*/ 5253645 h 6858000"/>
              <a:gd name="connsiteX326" fmla="*/ 3799374 w 7467600"/>
              <a:gd name="connsiteY326" fmla="*/ 5466127 h 6858000"/>
              <a:gd name="connsiteX327" fmla="*/ 3498850 w 7467600"/>
              <a:gd name="connsiteY327" fmla="*/ 6661888 h 6858000"/>
              <a:gd name="connsiteX328" fmla="*/ 3399216 w 7467600"/>
              <a:gd name="connsiteY328" fmla="*/ 6858000 h 6858000"/>
              <a:gd name="connsiteX329" fmla="*/ 3303688 w 7467600"/>
              <a:gd name="connsiteY329" fmla="*/ 6858000 h 6858000"/>
              <a:gd name="connsiteX330" fmla="*/ 3391774 w 7467600"/>
              <a:gd name="connsiteY330" fmla="*/ 6697181 h 6858000"/>
              <a:gd name="connsiteX331" fmla="*/ 3735540 w 7467600"/>
              <a:gd name="connsiteY331" fmla="*/ 5546923 h 6858000"/>
              <a:gd name="connsiteX332" fmla="*/ 3729438 w 7467600"/>
              <a:gd name="connsiteY332" fmla="*/ 5569058 h 6858000"/>
              <a:gd name="connsiteX333" fmla="*/ 3707782 w 7467600"/>
              <a:gd name="connsiteY333" fmla="*/ 5644908 h 6858000"/>
              <a:gd name="connsiteX334" fmla="*/ 3583827 w 7467600"/>
              <a:gd name="connsiteY334" fmla="*/ 6039215 h 6858000"/>
              <a:gd name="connsiteX335" fmla="*/ 3547861 w 7467600"/>
              <a:gd name="connsiteY335" fmla="*/ 6129609 h 6858000"/>
              <a:gd name="connsiteX336" fmla="*/ 3490905 w 7467600"/>
              <a:gd name="connsiteY336" fmla="*/ 6277660 h 6858000"/>
              <a:gd name="connsiteX337" fmla="*/ 3455859 w 7467600"/>
              <a:gd name="connsiteY337" fmla="*/ 6391301 h 6858000"/>
              <a:gd name="connsiteX338" fmla="*/ 3429112 w 7467600"/>
              <a:gd name="connsiteY338" fmla="*/ 6479469 h 6858000"/>
              <a:gd name="connsiteX339" fmla="*/ 3304862 w 7467600"/>
              <a:gd name="connsiteY339" fmla="*/ 6796476 h 6858000"/>
              <a:gd name="connsiteX340" fmla="*/ 3276071 w 7467600"/>
              <a:gd name="connsiteY340" fmla="*/ 6858000 h 6858000"/>
              <a:gd name="connsiteX341" fmla="*/ 3240805 w 7467600"/>
              <a:gd name="connsiteY341" fmla="*/ 6858000 h 6858000"/>
              <a:gd name="connsiteX342" fmla="*/ 3275917 w 7467600"/>
              <a:gd name="connsiteY342" fmla="*/ 6783192 h 6858000"/>
              <a:gd name="connsiteX343" fmla="*/ 3399358 w 7467600"/>
              <a:gd name="connsiteY343" fmla="*/ 6469011 h 6858000"/>
              <a:gd name="connsiteX344" fmla="*/ 3425650 w 7467600"/>
              <a:gd name="connsiteY344" fmla="*/ 6381333 h 6858000"/>
              <a:gd name="connsiteX345" fmla="*/ 3460661 w 7467600"/>
              <a:gd name="connsiteY345" fmla="*/ 6266763 h 6858000"/>
              <a:gd name="connsiteX346" fmla="*/ 3518021 w 7467600"/>
              <a:gd name="connsiteY346" fmla="*/ 6117298 h 6858000"/>
              <a:gd name="connsiteX347" fmla="*/ 3554035 w 7467600"/>
              <a:gd name="connsiteY347" fmla="*/ 6027832 h 6858000"/>
              <a:gd name="connsiteX348" fmla="*/ 3677174 w 7467600"/>
              <a:gd name="connsiteY348" fmla="*/ 5636351 h 6858000"/>
              <a:gd name="connsiteX349" fmla="*/ 3698819 w 7467600"/>
              <a:gd name="connsiteY349" fmla="*/ 5560503 h 6858000"/>
              <a:gd name="connsiteX350" fmla="*/ 3702094 w 7467600"/>
              <a:gd name="connsiteY350" fmla="*/ 5549194 h 6858000"/>
              <a:gd name="connsiteX351" fmla="*/ 3398355 w 7467600"/>
              <a:gd name="connsiteY351" fmla="*/ 6094603 h 6858000"/>
              <a:gd name="connsiteX352" fmla="*/ 3193941 w 7467600"/>
              <a:gd name="connsiteY352" fmla="*/ 6798775 h 6858000"/>
              <a:gd name="connsiteX353" fmla="*/ 3184140 w 7467600"/>
              <a:gd name="connsiteY353" fmla="*/ 6858000 h 6858000"/>
              <a:gd name="connsiteX354" fmla="*/ 3099978 w 7467600"/>
              <a:gd name="connsiteY354" fmla="*/ 6858000 h 6858000"/>
              <a:gd name="connsiteX355" fmla="*/ 3101556 w 7467600"/>
              <a:gd name="connsiteY355" fmla="*/ 6843337 h 6858000"/>
              <a:gd name="connsiteX356" fmla="*/ 3370162 w 7467600"/>
              <a:gd name="connsiteY356" fmla="*/ 5785550 h 6858000"/>
              <a:gd name="connsiteX357" fmla="*/ 3746477 w 7467600"/>
              <a:gd name="connsiteY357" fmla="*/ 5377889 h 6858000"/>
              <a:gd name="connsiteX358" fmla="*/ 3863399 w 7467600"/>
              <a:gd name="connsiteY358" fmla="*/ 5087257 h 6858000"/>
              <a:gd name="connsiteX359" fmla="*/ 3968712 w 7467600"/>
              <a:gd name="connsiteY359" fmla="*/ 4913989 h 6858000"/>
              <a:gd name="connsiteX360" fmla="*/ 2792390 w 7467600"/>
              <a:gd name="connsiteY360" fmla="*/ 5382974 h 6858000"/>
              <a:gd name="connsiteX361" fmla="*/ 2714982 w 7467600"/>
              <a:gd name="connsiteY361" fmla="*/ 5427051 h 6858000"/>
              <a:gd name="connsiteX362" fmla="*/ 2813361 w 7467600"/>
              <a:gd name="connsiteY362" fmla="*/ 6023912 h 6858000"/>
              <a:gd name="connsiteX363" fmla="*/ 2688430 w 7467600"/>
              <a:gd name="connsiteY363" fmla="*/ 6801564 h 6858000"/>
              <a:gd name="connsiteX364" fmla="*/ 2629626 w 7467600"/>
              <a:gd name="connsiteY364" fmla="*/ 6763394 h 6858000"/>
              <a:gd name="connsiteX365" fmla="*/ 2565328 w 7467600"/>
              <a:gd name="connsiteY365" fmla="*/ 5516399 h 6858000"/>
              <a:gd name="connsiteX366" fmla="*/ 1922999 w 7467600"/>
              <a:gd name="connsiteY366" fmla="*/ 5980343 h 6858000"/>
              <a:gd name="connsiteX367" fmla="*/ 1950261 w 7467600"/>
              <a:gd name="connsiteY367" fmla="*/ 6405858 h 6858000"/>
              <a:gd name="connsiteX368" fmla="*/ 2365554 w 7467600"/>
              <a:gd name="connsiteY368" fmla="*/ 6759107 h 6858000"/>
              <a:gd name="connsiteX369" fmla="*/ 2424142 w 7467600"/>
              <a:gd name="connsiteY369" fmla="*/ 6858000 h 6858000"/>
              <a:gd name="connsiteX370" fmla="*/ 2395994 w 7467600"/>
              <a:gd name="connsiteY370" fmla="*/ 6858000 h 6858000"/>
              <a:gd name="connsiteX371" fmla="*/ 2392863 w 7467600"/>
              <a:gd name="connsiteY371" fmla="*/ 6852964 h 6858000"/>
              <a:gd name="connsiteX372" fmla="*/ 2017589 w 7467600"/>
              <a:gd name="connsiteY372" fmla="*/ 6493982 h 6858000"/>
              <a:gd name="connsiteX373" fmla="*/ 2147336 w 7467600"/>
              <a:gd name="connsiteY373" fmla="*/ 6594052 h 6858000"/>
              <a:gd name="connsiteX374" fmla="*/ 2207047 w 7467600"/>
              <a:gd name="connsiteY374" fmla="*/ 6654540 h 6858000"/>
              <a:gd name="connsiteX375" fmla="*/ 2299106 w 7467600"/>
              <a:gd name="connsiteY375" fmla="*/ 6778931 h 6858000"/>
              <a:gd name="connsiteX376" fmla="*/ 2314430 w 7467600"/>
              <a:gd name="connsiteY376" fmla="*/ 6801144 h 6858000"/>
              <a:gd name="connsiteX377" fmla="*/ 2352406 w 7467600"/>
              <a:gd name="connsiteY377" fmla="*/ 6858000 h 6858000"/>
              <a:gd name="connsiteX378" fmla="*/ 2314492 w 7467600"/>
              <a:gd name="connsiteY378" fmla="*/ 6858000 h 6858000"/>
              <a:gd name="connsiteX379" fmla="*/ 2288095 w 7467600"/>
              <a:gd name="connsiteY379" fmla="*/ 6818030 h 6858000"/>
              <a:gd name="connsiteX380" fmla="*/ 2272768 w 7467600"/>
              <a:gd name="connsiteY380" fmla="*/ 6795822 h 6858000"/>
              <a:gd name="connsiteX381" fmla="*/ 2182715 w 7467600"/>
              <a:gd name="connsiteY381" fmla="*/ 6675071 h 6858000"/>
              <a:gd name="connsiteX382" fmla="*/ 2032061 w 7467600"/>
              <a:gd name="connsiteY382" fmla="*/ 6541380 h 6858000"/>
              <a:gd name="connsiteX383" fmla="*/ 2257220 w 7467600"/>
              <a:gd name="connsiteY383" fmla="*/ 6826257 h 6858000"/>
              <a:gd name="connsiteX384" fmla="*/ 2281324 w 7467600"/>
              <a:gd name="connsiteY384" fmla="*/ 6858000 h 6858000"/>
              <a:gd name="connsiteX385" fmla="*/ 2242860 w 7467600"/>
              <a:gd name="connsiteY385" fmla="*/ 6858000 h 6858000"/>
              <a:gd name="connsiteX386" fmla="*/ 2232818 w 7467600"/>
              <a:gd name="connsiteY386" fmla="*/ 6844926 h 6858000"/>
              <a:gd name="connsiteX387" fmla="*/ 1990172 w 7467600"/>
              <a:gd name="connsiteY387" fmla="*/ 6542121 h 6858000"/>
              <a:gd name="connsiteX388" fmla="*/ 2124090 w 7467600"/>
              <a:gd name="connsiteY388" fmla="*/ 6761017 h 6858000"/>
              <a:gd name="connsiteX389" fmla="*/ 2200380 w 7467600"/>
              <a:gd name="connsiteY389" fmla="*/ 6858000 h 6858000"/>
              <a:gd name="connsiteX390" fmla="*/ 2147507 w 7467600"/>
              <a:gd name="connsiteY390" fmla="*/ 6858000 h 6858000"/>
              <a:gd name="connsiteX391" fmla="*/ 2070668 w 7467600"/>
              <a:gd name="connsiteY391" fmla="*/ 6761520 h 6858000"/>
              <a:gd name="connsiteX392" fmla="*/ 1975142 w 7467600"/>
              <a:gd name="connsiteY392" fmla="*/ 6585570 h 6858000"/>
              <a:gd name="connsiteX393" fmla="*/ 2050035 w 7467600"/>
              <a:gd name="connsiteY393" fmla="*/ 6813345 h 6858000"/>
              <a:gd name="connsiteX394" fmla="*/ 2063025 w 7467600"/>
              <a:gd name="connsiteY394" fmla="*/ 6858000 h 6858000"/>
              <a:gd name="connsiteX395" fmla="*/ 2021675 w 7467600"/>
              <a:gd name="connsiteY395" fmla="*/ 6858000 h 6858000"/>
              <a:gd name="connsiteX396" fmla="*/ 2019308 w 7467600"/>
              <a:gd name="connsiteY396" fmla="*/ 6847118 h 6858000"/>
              <a:gd name="connsiteX397" fmla="*/ 1938835 w 7467600"/>
              <a:gd name="connsiteY397" fmla="*/ 6551160 h 6858000"/>
              <a:gd name="connsiteX398" fmla="*/ 1953230 w 7467600"/>
              <a:gd name="connsiteY398" fmla="*/ 6759699 h 6858000"/>
              <a:gd name="connsiteX399" fmla="*/ 1956763 w 7467600"/>
              <a:gd name="connsiteY399" fmla="*/ 6778191 h 6858000"/>
              <a:gd name="connsiteX400" fmla="*/ 1967925 w 7467600"/>
              <a:gd name="connsiteY400" fmla="*/ 6858000 h 6858000"/>
              <a:gd name="connsiteX401" fmla="*/ 1936622 w 7467600"/>
              <a:gd name="connsiteY401" fmla="*/ 6858000 h 6858000"/>
              <a:gd name="connsiteX402" fmla="*/ 1926261 w 7467600"/>
              <a:gd name="connsiteY402" fmla="*/ 6784064 h 6858000"/>
              <a:gd name="connsiteX403" fmla="*/ 1922724 w 7467600"/>
              <a:gd name="connsiteY403" fmla="*/ 6765577 h 6858000"/>
              <a:gd name="connsiteX404" fmla="*/ 1904650 w 7467600"/>
              <a:gd name="connsiteY404" fmla="*/ 6639616 h 6858000"/>
              <a:gd name="connsiteX405" fmla="*/ 1885273 w 7467600"/>
              <a:gd name="connsiteY405" fmla="*/ 6858000 h 6858000"/>
              <a:gd name="connsiteX406" fmla="*/ 1854363 w 7467600"/>
              <a:gd name="connsiteY406" fmla="*/ 6858000 h 6858000"/>
              <a:gd name="connsiteX407" fmla="*/ 1880391 w 7467600"/>
              <a:gd name="connsiteY407" fmla="*/ 6603796 h 6858000"/>
              <a:gd name="connsiteX408" fmla="*/ 1818273 w 7467600"/>
              <a:gd name="connsiteY408" fmla="*/ 6715729 h 6858000"/>
              <a:gd name="connsiteX409" fmla="*/ 1794691 w 7467600"/>
              <a:gd name="connsiteY409" fmla="*/ 6843239 h 6858000"/>
              <a:gd name="connsiteX410" fmla="*/ 1794914 w 7467600"/>
              <a:gd name="connsiteY410" fmla="*/ 6858000 h 6858000"/>
              <a:gd name="connsiteX411" fmla="*/ 1746128 w 7467600"/>
              <a:gd name="connsiteY411" fmla="*/ 6858000 h 6858000"/>
              <a:gd name="connsiteX412" fmla="*/ 1753934 w 7467600"/>
              <a:gd name="connsiteY412" fmla="*/ 6724796 h 6858000"/>
              <a:gd name="connsiteX413" fmla="*/ 1792053 w 7467600"/>
              <a:gd name="connsiteY413" fmla="*/ 6572396 h 6858000"/>
              <a:gd name="connsiteX414" fmla="*/ 1862248 w 7467600"/>
              <a:gd name="connsiteY414" fmla="*/ 6266397 h 6858000"/>
              <a:gd name="connsiteX415" fmla="*/ 1862250 w 7467600"/>
              <a:gd name="connsiteY415" fmla="*/ 6033531 h 6858000"/>
              <a:gd name="connsiteX416" fmla="*/ 1211999 w 7467600"/>
              <a:gd name="connsiteY416" fmla="*/ 6683610 h 6858000"/>
              <a:gd name="connsiteX417" fmla="*/ 1213266 w 7467600"/>
              <a:gd name="connsiteY417" fmla="*/ 6691947 h 6858000"/>
              <a:gd name="connsiteX418" fmla="*/ 1203370 w 7467600"/>
              <a:gd name="connsiteY418" fmla="*/ 6850676 h 6858000"/>
              <a:gd name="connsiteX419" fmla="*/ 1203671 w 7467600"/>
              <a:gd name="connsiteY419" fmla="*/ 6858000 h 6858000"/>
              <a:gd name="connsiteX420" fmla="*/ 1143180 w 7467600"/>
              <a:gd name="connsiteY420" fmla="*/ 6858000 h 6858000"/>
              <a:gd name="connsiteX421" fmla="*/ 1142176 w 7467600"/>
              <a:gd name="connsiteY421" fmla="*/ 6766045 h 6858000"/>
              <a:gd name="connsiteX422" fmla="*/ 1067484 w 7467600"/>
              <a:gd name="connsiteY422" fmla="*/ 6858000 h 6858000"/>
              <a:gd name="connsiteX423" fmla="*/ 953928 w 7467600"/>
              <a:gd name="connsiteY423" fmla="*/ 6858000 h 6858000"/>
              <a:gd name="connsiteX424" fmla="*/ 959715 w 7467600"/>
              <a:gd name="connsiteY424" fmla="*/ 6850185 h 6858000"/>
              <a:gd name="connsiteX425" fmla="*/ 1483788 w 7467600"/>
              <a:gd name="connsiteY425" fmla="*/ 6259174 h 6858000"/>
              <a:gd name="connsiteX426" fmla="*/ 1100671 w 7467600"/>
              <a:gd name="connsiteY426" fmla="*/ 6252137 h 6858000"/>
              <a:gd name="connsiteX427" fmla="*/ 1090144 w 7467600"/>
              <a:gd name="connsiteY427" fmla="*/ 6256748 h 6858000"/>
              <a:gd name="connsiteX428" fmla="*/ 1095872 w 7467600"/>
              <a:gd name="connsiteY428" fmla="*/ 6271892 h 6858000"/>
              <a:gd name="connsiteX429" fmla="*/ 262785 w 7467600"/>
              <a:gd name="connsiteY429" fmla="*/ 6845450 h 6858000"/>
              <a:gd name="connsiteX430" fmla="*/ 209968 w 7467600"/>
              <a:gd name="connsiteY430" fmla="*/ 6770713 h 6858000"/>
              <a:gd name="connsiteX431" fmla="*/ 873460 w 7467600"/>
              <a:gd name="connsiteY431" fmla="*/ 6253768 h 6858000"/>
              <a:gd name="connsiteX432" fmla="*/ 192686 w 7467600"/>
              <a:gd name="connsiteY432" fmla="*/ 5849257 h 6858000"/>
              <a:gd name="connsiteX433" fmla="*/ 4696 w 7467600"/>
              <a:gd name="connsiteY433" fmla="*/ 5697668 h 6858000"/>
              <a:gd name="connsiteX434" fmla="*/ 0 w 7467600"/>
              <a:gd name="connsiteY434" fmla="*/ 5689984 h 6858000"/>
              <a:gd name="connsiteX435" fmla="*/ 0 w 7467600"/>
              <a:gd name="connsiteY435" fmla="*/ 5513472 h 6858000"/>
              <a:gd name="connsiteX436" fmla="*/ 174101 w 7467600"/>
              <a:gd name="connsiteY436" fmla="*/ 5620277 h 6858000"/>
              <a:gd name="connsiteX437" fmla="*/ 891800 w 7467600"/>
              <a:gd name="connsiteY437" fmla="*/ 6036935 h 6858000"/>
              <a:gd name="connsiteX438" fmla="*/ 1072219 w 7467600"/>
              <a:gd name="connsiteY438" fmla="*/ 6169443 h 6858000"/>
              <a:gd name="connsiteX439" fmla="*/ 1074117 w 7467600"/>
              <a:gd name="connsiteY439" fmla="*/ 6170301 h 6858000"/>
              <a:gd name="connsiteX440" fmla="*/ 1083114 w 7467600"/>
              <a:gd name="connsiteY440" fmla="*/ 6174131 h 6858000"/>
              <a:gd name="connsiteX441" fmla="*/ 1543010 w 7467600"/>
              <a:gd name="connsiteY441" fmla="*/ 6191140 h 6858000"/>
              <a:gd name="connsiteX442" fmla="*/ 1551080 w 7467600"/>
              <a:gd name="connsiteY442" fmla="*/ 6195006 h 6858000"/>
              <a:gd name="connsiteX443" fmla="*/ 2345443 w 7467600"/>
              <a:gd name="connsiteY443" fmla="*/ 5549882 h 6858000"/>
              <a:gd name="connsiteX444" fmla="*/ 1721499 w 7467600"/>
              <a:gd name="connsiteY444" fmla="*/ 5599969 h 6858000"/>
              <a:gd name="connsiteX445" fmla="*/ 767716 w 7467600"/>
              <a:gd name="connsiteY445" fmla="*/ 5472768 h 6858000"/>
              <a:gd name="connsiteX446" fmla="*/ 722147 w 7467600"/>
              <a:gd name="connsiteY446" fmla="*/ 5393091 h 6858000"/>
              <a:gd name="connsiteX447" fmla="*/ 1485552 w 7467600"/>
              <a:gd name="connsiteY447" fmla="*/ 5313202 h 6858000"/>
              <a:gd name="connsiteX448" fmla="*/ 2143004 w 7467600"/>
              <a:gd name="connsiteY448" fmla="*/ 5402420 h 6858000"/>
              <a:gd name="connsiteX449" fmla="*/ 1933391 w 7467600"/>
              <a:gd name="connsiteY449" fmla="*/ 5156971 h 6858000"/>
              <a:gd name="connsiteX450" fmla="*/ 1827118 w 7467600"/>
              <a:gd name="connsiteY450" fmla="*/ 4968410 h 6858000"/>
              <a:gd name="connsiteX451" fmla="*/ 1837349 w 7467600"/>
              <a:gd name="connsiteY451" fmla="*/ 4956357 h 6858000"/>
              <a:gd name="connsiteX452" fmla="*/ 2162835 w 7467600"/>
              <a:gd name="connsiteY452" fmla="*/ 5187853 h 6858000"/>
              <a:gd name="connsiteX453" fmla="*/ 2257167 w 7467600"/>
              <a:gd name="connsiteY453" fmla="*/ 5462123 h 6858000"/>
              <a:gd name="connsiteX454" fmla="*/ 2261598 w 7467600"/>
              <a:gd name="connsiteY454" fmla="*/ 5467998 h 6858000"/>
              <a:gd name="connsiteX455" fmla="*/ 2437177 w 7467600"/>
              <a:gd name="connsiteY455" fmla="*/ 5479608 h 6858000"/>
              <a:gd name="connsiteX456" fmla="*/ 2445247 w 7467600"/>
              <a:gd name="connsiteY456" fmla="*/ 5483476 h 6858000"/>
              <a:gd name="connsiteX457" fmla="*/ 2743626 w 7467600"/>
              <a:gd name="connsiteY457" fmla="*/ 5304819 h 6858000"/>
              <a:gd name="connsiteX458" fmla="*/ 3048102 w 7467600"/>
              <a:gd name="connsiteY458" fmla="*/ 5150595 h 6858000"/>
              <a:gd name="connsiteX459" fmla="*/ 1799414 w 7467600"/>
              <a:gd name="connsiteY459" fmla="*/ 4694732 h 6858000"/>
              <a:gd name="connsiteX460" fmla="*/ 1771735 w 7467600"/>
              <a:gd name="connsiteY460" fmla="*/ 4619929 h 6858000"/>
              <a:gd name="connsiteX461" fmla="*/ 3104273 w 7467600"/>
              <a:gd name="connsiteY461" fmla="*/ 5076159 h 6858000"/>
              <a:gd name="connsiteX462" fmla="*/ 3113245 w 7467600"/>
              <a:gd name="connsiteY462" fmla="*/ 5090705 h 6858000"/>
              <a:gd name="connsiteX463" fmla="*/ 3126294 w 7467600"/>
              <a:gd name="connsiteY463" fmla="*/ 5114400 h 6858000"/>
              <a:gd name="connsiteX464" fmla="*/ 3937433 w 7467600"/>
              <a:gd name="connsiteY464" fmla="*/ 4830473 h 6858000"/>
              <a:gd name="connsiteX465" fmla="*/ 3590475 w 7467600"/>
              <a:gd name="connsiteY465" fmla="*/ 4597974 h 6858000"/>
              <a:gd name="connsiteX466" fmla="*/ 3100264 w 7467600"/>
              <a:gd name="connsiteY466" fmla="*/ 4579845 h 6858000"/>
              <a:gd name="connsiteX467" fmla="*/ 2183576 w 7467600"/>
              <a:gd name="connsiteY467" fmla="*/ 4227150 h 6858000"/>
              <a:gd name="connsiteX468" fmla="*/ 2151029 w 7467600"/>
              <a:gd name="connsiteY468" fmla="*/ 4146947 h 6858000"/>
              <a:gd name="connsiteX469" fmla="*/ 3563434 w 7467600"/>
              <a:gd name="connsiteY469" fmla="*/ 4469115 h 6858000"/>
              <a:gd name="connsiteX470" fmla="*/ 3177952 w 7467600"/>
              <a:gd name="connsiteY470" fmla="*/ 3657386 h 6858000"/>
              <a:gd name="connsiteX471" fmla="*/ 3189263 w 7467600"/>
              <a:gd name="connsiteY471" fmla="*/ 3625726 h 6858000"/>
              <a:gd name="connsiteX472" fmla="*/ 3560912 w 7467600"/>
              <a:gd name="connsiteY472" fmla="*/ 4079863 h 6858000"/>
              <a:gd name="connsiteX473" fmla="*/ 3626636 w 7467600"/>
              <a:gd name="connsiteY473" fmla="*/ 4512230 h 6858000"/>
              <a:gd name="connsiteX474" fmla="*/ 3653088 w 7467600"/>
              <a:gd name="connsiteY474" fmla="*/ 4521417 h 6858000"/>
              <a:gd name="connsiteX475" fmla="*/ 3988128 w 7467600"/>
              <a:gd name="connsiteY475" fmla="*/ 4817267 h 6858000"/>
              <a:gd name="connsiteX476" fmla="*/ 4830582 w 7467600"/>
              <a:gd name="connsiteY476" fmla="*/ 4676000 h 6858000"/>
              <a:gd name="connsiteX477" fmla="*/ 4830100 w 7467600"/>
              <a:gd name="connsiteY477" fmla="*/ 4675554 h 6858000"/>
              <a:gd name="connsiteX478" fmla="*/ 4036318 w 7467600"/>
              <a:gd name="connsiteY478" fmla="*/ 4147013 h 6858000"/>
              <a:gd name="connsiteX479" fmla="*/ 3432098 w 7467600"/>
              <a:gd name="connsiteY479" fmla="*/ 3537312 h 6858000"/>
              <a:gd name="connsiteX480" fmla="*/ 3446761 w 7467600"/>
              <a:gd name="connsiteY480" fmla="*/ 3461278 h 6858000"/>
              <a:gd name="connsiteX481" fmla="*/ 4419733 w 7467600"/>
              <a:gd name="connsiteY481" fmla="*/ 3963555 h 6858000"/>
              <a:gd name="connsiteX482" fmla="*/ 4781371 w 7467600"/>
              <a:gd name="connsiteY482" fmla="*/ 4458604 h 6858000"/>
              <a:gd name="connsiteX483" fmla="*/ 4780440 w 7467600"/>
              <a:gd name="connsiteY483" fmla="*/ 4470290 h 6858000"/>
              <a:gd name="connsiteX484" fmla="*/ 4898954 w 7467600"/>
              <a:gd name="connsiteY484" fmla="*/ 4662092 h 6858000"/>
              <a:gd name="connsiteX485" fmla="*/ 4900699 w 7467600"/>
              <a:gd name="connsiteY485" fmla="*/ 4670867 h 6858000"/>
              <a:gd name="connsiteX486" fmla="*/ 5714511 w 7467600"/>
              <a:gd name="connsiteY486" fmla="*/ 4663483 h 6858000"/>
              <a:gd name="connsiteX487" fmla="*/ 5464793 w 7467600"/>
              <a:gd name="connsiteY487" fmla="*/ 4393556 h 6858000"/>
              <a:gd name="connsiteX488" fmla="*/ 5461897 w 7467600"/>
              <a:gd name="connsiteY488" fmla="*/ 4390879 h 6858000"/>
              <a:gd name="connsiteX489" fmla="*/ 4294126 w 7467600"/>
              <a:gd name="connsiteY489" fmla="*/ 3303048 h 6858000"/>
              <a:gd name="connsiteX490" fmla="*/ 4305321 w 7467600"/>
              <a:gd name="connsiteY490" fmla="*/ 3256953 h 6858000"/>
              <a:gd name="connsiteX491" fmla="*/ 4949299 w 7467600"/>
              <a:gd name="connsiteY491" fmla="*/ 3766336 h 6858000"/>
              <a:gd name="connsiteX492" fmla="*/ 5291452 w 7467600"/>
              <a:gd name="connsiteY492" fmla="*/ 4076801 h 6858000"/>
              <a:gd name="connsiteX493" fmla="*/ 5434998 w 7467600"/>
              <a:gd name="connsiteY493" fmla="*/ 4254100 h 6858000"/>
              <a:gd name="connsiteX494" fmla="*/ 5351015 w 7467600"/>
              <a:gd name="connsiteY494" fmla="*/ 3760989 h 6858000"/>
              <a:gd name="connsiteX495" fmla="*/ 5413780 w 7467600"/>
              <a:gd name="connsiteY495" fmla="*/ 2966265 h 6858000"/>
              <a:gd name="connsiteX496" fmla="*/ 5425627 w 7467600"/>
              <a:gd name="connsiteY496" fmla="*/ 2954192 h 6858000"/>
              <a:gd name="connsiteX497" fmla="*/ 6604735 w 7467600"/>
              <a:gd name="connsiteY497" fmla="*/ 2041381 h 6858000"/>
              <a:gd name="connsiteX498" fmla="*/ 7204487 w 7467600"/>
              <a:gd name="connsiteY498" fmla="*/ 2742112 h 6858000"/>
              <a:gd name="connsiteX499" fmla="*/ 7131592 w 7467600"/>
              <a:gd name="connsiteY499" fmla="*/ 2672096 h 6858000"/>
              <a:gd name="connsiteX500" fmla="*/ 6996344 w 7467600"/>
              <a:gd name="connsiteY500" fmla="*/ 2518310 h 6858000"/>
              <a:gd name="connsiteX501" fmla="*/ 6735495 w 7467600"/>
              <a:gd name="connsiteY501" fmla="*/ 2196890 h 6858000"/>
              <a:gd name="connsiteX502" fmla="*/ 6721901 w 7467600"/>
              <a:gd name="connsiteY502" fmla="*/ 2179274 h 6858000"/>
              <a:gd name="connsiteX503" fmla="*/ 6604735 w 7467600"/>
              <a:gd name="connsiteY503" fmla="*/ 2041381 h 6858000"/>
              <a:gd name="connsiteX504" fmla="*/ 6591670 w 7467600"/>
              <a:gd name="connsiteY504" fmla="*/ 1988277 h 6858000"/>
              <a:gd name="connsiteX505" fmla="*/ 6747349 w 7467600"/>
              <a:gd name="connsiteY505" fmla="*/ 2160069 h 6858000"/>
              <a:gd name="connsiteX506" fmla="*/ 6760943 w 7467600"/>
              <a:gd name="connsiteY506" fmla="*/ 2177686 h 6858000"/>
              <a:gd name="connsiteX507" fmla="*/ 7021065 w 7467600"/>
              <a:gd name="connsiteY507" fmla="*/ 2498102 h 6858000"/>
              <a:gd name="connsiteX508" fmla="*/ 7155223 w 7467600"/>
              <a:gd name="connsiteY508" fmla="*/ 2650386 h 6858000"/>
              <a:gd name="connsiteX509" fmla="*/ 7203167 w 7467600"/>
              <a:gd name="connsiteY509" fmla="*/ 2697288 h 6858000"/>
              <a:gd name="connsiteX510" fmla="*/ 6937703 w 7467600"/>
              <a:gd name="connsiteY510" fmla="*/ 2321981 h 6858000"/>
              <a:gd name="connsiteX511" fmla="*/ 6591670 w 7467600"/>
              <a:gd name="connsiteY511" fmla="*/ 1988277 h 6858000"/>
              <a:gd name="connsiteX512" fmla="*/ 5798671 w 7467600"/>
              <a:gd name="connsiteY512" fmla="*/ 1981601 h 6858000"/>
              <a:gd name="connsiteX513" fmla="*/ 5754709 w 7467600"/>
              <a:gd name="connsiteY513" fmla="*/ 2071454 h 6858000"/>
              <a:gd name="connsiteX514" fmla="*/ 5763044 w 7467600"/>
              <a:gd name="connsiteY514" fmla="*/ 2842206 h 6858000"/>
              <a:gd name="connsiteX515" fmla="*/ 5764974 w 7467600"/>
              <a:gd name="connsiteY515" fmla="*/ 2799609 h 6858000"/>
              <a:gd name="connsiteX516" fmla="*/ 5767665 w 7467600"/>
              <a:gd name="connsiteY516" fmla="*/ 2666409 h 6858000"/>
              <a:gd name="connsiteX517" fmla="*/ 5763055 w 7467600"/>
              <a:gd name="connsiteY517" fmla="*/ 2579705 h 6858000"/>
              <a:gd name="connsiteX518" fmla="*/ 5758079 w 7467600"/>
              <a:gd name="connsiteY518" fmla="*/ 2492508 h 6858000"/>
              <a:gd name="connsiteX519" fmla="*/ 5779325 w 7467600"/>
              <a:gd name="connsiteY519" fmla="*/ 2197069 h 6858000"/>
              <a:gd name="connsiteX520" fmla="*/ 5798671 w 7467600"/>
              <a:gd name="connsiteY520" fmla="*/ 1981601 h 6858000"/>
              <a:gd name="connsiteX521" fmla="*/ 5829202 w 7467600"/>
              <a:gd name="connsiteY521" fmla="*/ 1971679 h 6858000"/>
              <a:gd name="connsiteX522" fmla="*/ 5809558 w 7467600"/>
              <a:gd name="connsiteY522" fmla="*/ 2198043 h 6858000"/>
              <a:gd name="connsiteX523" fmla="*/ 5788653 w 7467600"/>
              <a:gd name="connsiteY523" fmla="*/ 2489430 h 6858000"/>
              <a:gd name="connsiteX524" fmla="*/ 5793439 w 7467600"/>
              <a:gd name="connsiteY524" fmla="*/ 2575235 h 6858000"/>
              <a:gd name="connsiteX525" fmla="*/ 5796837 w 7467600"/>
              <a:gd name="connsiteY525" fmla="*/ 2637633 h 6858000"/>
              <a:gd name="connsiteX526" fmla="*/ 5818614 w 7467600"/>
              <a:gd name="connsiteY526" fmla="*/ 2473055 h 6858000"/>
              <a:gd name="connsiteX527" fmla="*/ 5829202 w 7467600"/>
              <a:gd name="connsiteY527" fmla="*/ 1971679 h 6858000"/>
              <a:gd name="connsiteX528" fmla="*/ 5911389 w 7467600"/>
              <a:gd name="connsiteY528" fmla="*/ 1898371 h 6858000"/>
              <a:gd name="connsiteX529" fmla="*/ 6237627 w 7467600"/>
              <a:gd name="connsiteY529" fmla="*/ 2231921 h 6858000"/>
              <a:gd name="connsiteX530" fmla="*/ 5911389 w 7467600"/>
              <a:gd name="connsiteY530" fmla="*/ 1898371 h 6858000"/>
              <a:gd name="connsiteX531" fmla="*/ 6944437 w 7467600"/>
              <a:gd name="connsiteY531" fmla="*/ 1575402 h 6858000"/>
              <a:gd name="connsiteX532" fmla="*/ 6304730 w 7467600"/>
              <a:gd name="connsiteY532" fmla="*/ 1766654 h 6858000"/>
              <a:gd name="connsiteX533" fmla="*/ 6944437 w 7467600"/>
              <a:gd name="connsiteY533" fmla="*/ 1575402 h 6858000"/>
              <a:gd name="connsiteX534" fmla="*/ 7019523 w 7467600"/>
              <a:gd name="connsiteY534" fmla="*/ 1519450 h 6858000"/>
              <a:gd name="connsiteX535" fmla="*/ 6298091 w 7467600"/>
              <a:gd name="connsiteY535" fmla="*/ 1737122 h 6858000"/>
              <a:gd name="connsiteX536" fmla="*/ 7019523 w 7467600"/>
              <a:gd name="connsiteY536" fmla="*/ 1519450 h 6858000"/>
              <a:gd name="connsiteX537" fmla="*/ 2399523 w 7467600"/>
              <a:gd name="connsiteY537" fmla="*/ 1428234 h 6858000"/>
              <a:gd name="connsiteX538" fmla="*/ 2224982 w 7467600"/>
              <a:gd name="connsiteY538" fmla="*/ 1826201 h 6858000"/>
              <a:gd name="connsiteX539" fmla="*/ 2096099 w 7467600"/>
              <a:gd name="connsiteY539" fmla="*/ 2345900 h 6858000"/>
              <a:gd name="connsiteX540" fmla="*/ 2283317 w 7467600"/>
              <a:gd name="connsiteY540" fmla="*/ 1796925 h 6858000"/>
              <a:gd name="connsiteX541" fmla="*/ 2399523 w 7467600"/>
              <a:gd name="connsiteY541" fmla="*/ 1428234 h 6858000"/>
              <a:gd name="connsiteX542" fmla="*/ 2448558 w 7467600"/>
              <a:gd name="connsiteY542" fmla="*/ 1373435 h 6858000"/>
              <a:gd name="connsiteX543" fmla="*/ 2312521 w 7467600"/>
              <a:gd name="connsiteY543" fmla="*/ 1806140 h 6858000"/>
              <a:gd name="connsiteX544" fmla="*/ 2127533 w 7467600"/>
              <a:gd name="connsiteY544" fmla="*/ 2348380 h 6858000"/>
              <a:gd name="connsiteX545" fmla="*/ 2358080 w 7467600"/>
              <a:gd name="connsiteY545" fmla="*/ 1866134 h 6858000"/>
              <a:gd name="connsiteX546" fmla="*/ 2407436 w 7467600"/>
              <a:gd name="connsiteY546" fmla="*/ 1651070 h 6858000"/>
              <a:gd name="connsiteX547" fmla="*/ 2448558 w 7467600"/>
              <a:gd name="connsiteY547" fmla="*/ 1373435 h 6858000"/>
              <a:gd name="connsiteX548" fmla="*/ 278707 w 7467600"/>
              <a:gd name="connsiteY548" fmla="*/ 1352270 h 6858000"/>
              <a:gd name="connsiteX549" fmla="*/ 321570 w 7467600"/>
              <a:gd name="connsiteY549" fmla="*/ 1861610 h 6858000"/>
              <a:gd name="connsiteX550" fmla="*/ 294281 w 7467600"/>
              <a:gd name="connsiteY550" fmla="*/ 1440658 h 6858000"/>
              <a:gd name="connsiteX551" fmla="*/ 278707 w 7467600"/>
              <a:gd name="connsiteY551" fmla="*/ 1352270 h 6858000"/>
              <a:gd name="connsiteX552" fmla="*/ 1423821 w 7467600"/>
              <a:gd name="connsiteY552" fmla="*/ 1351958 h 6858000"/>
              <a:gd name="connsiteX553" fmla="*/ 1638521 w 7467600"/>
              <a:gd name="connsiteY553" fmla="*/ 1908470 h 6858000"/>
              <a:gd name="connsiteX554" fmla="*/ 1754199 w 7467600"/>
              <a:gd name="connsiteY554" fmla="*/ 2149284 h 6858000"/>
              <a:gd name="connsiteX555" fmla="*/ 1908359 w 7467600"/>
              <a:gd name="connsiteY555" fmla="*/ 2364988 h 6858000"/>
              <a:gd name="connsiteX556" fmla="*/ 1647661 w 7467600"/>
              <a:gd name="connsiteY556" fmla="*/ 1825945 h 6858000"/>
              <a:gd name="connsiteX557" fmla="*/ 1423821 w 7467600"/>
              <a:gd name="connsiteY557" fmla="*/ 1351958 h 6858000"/>
              <a:gd name="connsiteX558" fmla="*/ 1431890 w 7467600"/>
              <a:gd name="connsiteY558" fmla="*/ 1306475 h 6858000"/>
              <a:gd name="connsiteX559" fmla="*/ 1507597 w 7467600"/>
              <a:gd name="connsiteY559" fmla="*/ 1446132 h 6858000"/>
              <a:gd name="connsiteX560" fmla="*/ 1674586 w 7467600"/>
              <a:gd name="connsiteY560" fmla="*/ 1813832 h 6858000"/>
              <a:gd name="connsiteX561" fmla="*/ 1815950 w 7467600"/>
              <a:gd name="connsiteY561" fmla="*/ 2128564 h 6858000"/>
              <a:gd name="connsiteX562" fmla="*/ 1984242 w 7467600"/>
              <a:gd name="connsiteY562" fmla="*/ 2430829 h 6858000"/>
              <a:gd name="connsiteX563" fmla="*/ 2014023 w 7467600"/>
              <a:gd name="connsiteY563" fmla="*/ 2450995 h 6858000"/>
              <a:gd name="connsiteX564" fmla="*/ 1747337 w 7467600"/>
              <a:gd name="connsiteY564" fmla="*/ 1855264 h 6858000"/>
              <a:gd name="connsiteX565" fmla="*/ 1533749 w 7467600"/>
              <a:gd name="connsiteY565" fmla="*/ 1478656 h 6858000"/>
              <a:gd name="connsiteX566" fmla="*/ 1431890 w 7467600"/>
              <a:gd name="connsiteY566" fmla="*/ 1306475 h 6858000"/>
              <a:gd name="connsiteX567" fmla="*/ 5052692 w 7467600"/>
              <a:gd name="connsiteY567" fmla="*/ 1292994 h 6858000"/>
              <a:gd name="connsiteX568" fmla="*/ 5200661 w 7467600"/>
              <a:gd name="connsiteY568" fmla="*/ 1635186 h 6858000"/>
              <a:gd name="connsiteX569" fmla="*/ 5297138 w 7467600"/>
              <a:gd name="connsiteY569" fmla="*/ 1906351 h 6858000"/>
              <a:gd name="connsiteX570" fmla="*/ 5052692 w 7467600"/>
              <a:gd name="connsiteY570" fmla="*/ 1292994 h 6858000"/>
              <a:gd name="connsiteX571" fmla="*/ 5009948 w 7467600"/>
              <a:gd name="connsiteY571" fmla="*/ 1273619 h 6858000"/>
              <a:gd name="connsiteX572" fmla="*/ 5121777 w 7467600"/>
              <a:gd name="connsiteY572" fmla="*/ 1654213 h 6858000"/>
              <a:gd name="connsiteX573" fmla="*/ 5293545 w 7467600"/>
              <a:gd name="connsiteY573" fmla="*/ 2072247 h 6858000"/>
              <a:gd name="connsiteX574" fmla="*/ 5294042 w 7467600"/>
              <a:gd name="connsiteY574" fmla="*/ 2065019 h 6858000"/>
              <a:gd name="connsiteX575" fmla="*/ 5171936 w 7467600"/>
              <a:gd name="connsiteY575" fmla="*/ 1647613 h 6858000"/>
              <a:gd name="connsiteX576" fmla="*/ 5009948 w 7467600"/>
              <a:gd name="connsiteY576" fmla="*/ 1273619 h 6858000"/>
              <a:gd name="connsiteX577" fmla="*/ 655236 w 7467600"/>
              <a:gd name="connsiteY577" fmla="*/ 1268632 h 6858000"/>
              <a:gd name="connsiteX578" fmla="*/ 839521 w 7467600"/>
              <a:gd name="connsiteY578" fmla="*/ 1685315 h 6858000"/>
              <a:gd name="connsiteX579" fmla="*/ 1109416 w 7467600"/>
              <a:gd name="connsiteY579" fmla="*/ 2061663 h 6858000"/>
              <a:gd name="connsiteX580" fmla="*/ 1298300 w 7467600"/>
              <a:gd name="connsiteY580" fmla="*/ 2247742 h 6858000"/>
              <a:gd name="connsiteX581" fmla="*/ 1125871 w 7467600"/>
              <a:gd name="connsiteY581" fmla="*/ 1989513 h 6858000"/>
              <a:gd name="connsiteX582" fmla="*/ 981574 w 7467600"/>
              <a:gd name="connsiteY582" fmla="*/ 1783157 h 6858000"/>
              <a:gd name="connsiteX583" fmla="*/ 922198 w 7467600"/>
              <a:gd name="connsiteY583" fmla="*/ 1677437 h 6858000"/>
              <a:gd name="connsiteX584" fmla="*/ 869293 w 7467600"/>
              <a:gd name="connsiteY584" fmla="*/ 1583214 h 6858000"/>
              <a:gd name="connsiteX585" fmla="*/ 751431 w 7467600"/>
              <a:gd name="connsiteY585" fmla="*/ 1405731 h 6858000"/>
              <a:gd name="connsiteX586" fmla="*/ 655236 w 7467600"/>
              <a:gd name="connsiteY586" fmla="*/ 1268632 h 6858000"/>
              <a:gd name="connsiteX587" fmla="*/ 6516292 w 7467600"/>
              <a:gd name="connsiteY587" fmla="*/ 1263064 h 6858000"/>
              <a:gd name="connsiteX588" fmla="*/ 5736320 w 7467600"/>
              <a:gd name="connsiteY588" fmla="*/ 1501803 h 6858000"/>
              <a:gd name="connsiteX589" fmla="*/ 6516292 w 7467600"/>
              <a:gd name="connsiteY589" fmla="*/ 1263064 h 6858000"/>
              <a:gd name="connsiteX590" fmla="*/ 291466 w 7467600"/>
              <a:gd name="connsiteY590" fmla="*/ 1250369 h 6858000"/>
              <a:gd name="connsiteX591" fmla="*/ 323180 w 7467600"/>
              <a:gd name="connsiteY591" fmla="*/ 1435283 h 6858000"/>
              <a:gd name="connsiteX592" fmla="*/ 349381 w 7467600"/>
              <a:gd name="connsiteY592" fmla="*/ 1875041 h 6858000"/>
              <a:gd name="connsiteX593" fmla="*/ 374363 w 7467600"/>
              <a:gd name="connsiteY593" fmla="*/ 1506494 h 6858000"/>
              <a:gd name="connsiteX594" fmla="*/ 302168 w 7467600"/>
              <a:gd name="connsiteY594" fmla="*/ 1274495 h 6858000"/>
              <a:gd name="connsiteX595" fmla="*/ 291466 w 7467600"/>
              <a:gd name="connsiteY595" fmla="*/ 1250369 h 6858000"/>
              <a:gd name="connsiteX596" fmla="*/ 678222 w 7467600"/>
              <a:gd name="connsiteY596" fmla="*/ 1248670 h 6858000"/>
              <a:gd name="connsiteX597" fmla="*/ 775536 w 7467600"/>
              <a:gd name="connsiteY597" fmla="*/ 1388015 h 6858000"/>
              <a:gd name="connsiteX598" fmla="*/ 894529 w 7467600"/>
              <a:gd name="connsiteY598" fmla="*/ 1567739 h 6858000"/>
              <a:gd name="connsiteX599" fmla="*/ 948000 w 7467600"/>
              <a:gd name="connsiteY599" fmla="*/ 1663088 h 6858000"/>
              <a:gd name="connsiteX600" fmla="*/ 1006812 w 7467600"/>
              <a:gd name="connsiteY600" fmla="*/ 1767683 h 6858000"/>
              <a:gd name="connsiteX601" fmla="*/ 1149133 w 7467600"/>
              <a:gd name="connsiteY601" fmla="*/ 1971513 h 6858000"/>
              <a:gd name="connsiteX602" fmla="*/ 1333952 w 7467600"/>
              <a:gd name="connsiteY602" fmla="*/ 2251620 h 6858000"/>
              <a:gd name="connsiteX603" fmla="*/ 1337329 w 7467600"/>
              <a:gd name="connsiteY603" fmla="*/ 2258350 h 6858000"/>
              <a:gd name="connsiteX604" fmla="*/ 1014726 w 7467600"/>
              <a:gd name="connsiteY604" fmla="*/ 1615556 h 6858000"/>
              <a:gd name="connsiteX605" fmla="*/ 678222 w 7467600"/>
              <a:gd name="connsiteY605" fmla="*/ 1248670 h 6858000"/>
              <a:gd name="connsiteX606" fmla="*/ 6691602 w 7467600"/>
              <a:gd name="connsiteY606" fmla="*/ 1140573 h 6858000"/>
              <a:gd name="connsiteX607" fmla="*/ 6571100 w 7467600"/>
              <a:gd name="connsiteY607" fmla="*/ 1183662 h 6858000"/>
              <a:gd name="connsiteX608" fmla="*/ 6241687 w 7467600"/>
              <a:gd name="connsiteY608" fmla="*/ 1257600 h 6858000"/>
              <a:gd name="connsiteX609" fmla="*/ 5693009 w 7467600"/>
              <a:gd name="connsiteY609" fmla="*/ 1478256 h 6858000"/>
              <a:gd name="connsiteX610" fmla="*/ 6548420 w 7467600"/>
              <a:gd name="connsiteY610" fmla="*/ 1214599 h 6858000"/>
              <a:gd name="connsiteX611" fmla="*/ 6605473 w 7467600"/>
              <a:gd name="connsiteY611" fmla="*/ 1184686 h 6858000"/>
              <a:gd name="connsiteX612" fmla="*/ 6691602 w 7467600"/>
              <a:gd name="connsiteY612" fmla="*/ 1140573 h 6858000"/>
              <a:gd name="connsiteX613" fmla="*/ 4002475 w 7467600"/>
              <a:gd name="connsiteY613" fmla="*/ 1037802 h 6858000"/>
              <a:gd name="connsiteX614" fmla="*/ 4000324 w 7467600"/>
              <a:gd name="connsiteY614" fmla="*/ 1039362 h 6858000"/>
              <a:gd name="connsiteX615" fmla="*/ 4002862 w 7467600"/>
              <a:gd name="connsiteY615" fmla="*/ 1042866 h 6858000"/>
              <a:gd name="connsiteX616" fmla="*/ 4002475 w 7467600"/>
              <a:gd name="connsiteY616" fmla="*/ 1037802 h 6858000"/>
              <a:gd name="connsiteX617" fmla="*/ 506322 w 7467600"/>
              <a:gd name="connsiteY617" fmla="*/ 1020997 h 6858000"/>
              <a:gd name="connsiteX618" fmla="*/ 533068 w 7467600"/>
              <a:gd name="connsiteY618" fmla="*/ 1029409 h 6858000"/>
              <a:gd name="connsiteX619" fmla="*/ 1232525 w 7467600"/>
              <a:gd name="connsiteY619" fmla="*/ 1804675 h 6858000"/>
              <a:gd name="connsiteX620" fmla="*/ 1388858 w 7467600"/>
              <a:gd name="connsiteY620" fmla="*/ 2368011 h 6858000"/>
              <a:gd name="connsiteX621" fmla="*/ 1384098 w 7467600"/>
              <a:gd name="connsiteY621" fmla="*/ 2378125 h 6858000"/>
              <a:gd name="connsiteX622" fmla="*/ 1425393 w 7467600"/>
              <a:gd name="connsiteY622" fmla="*/ 2589124 h 6858000"/>
              <a:gd name="connsiteX623" fmla="*/ 1424001 w 7467600"/>
              <a:gd name="connsiteY623" fmla="*/ 2597541 h 6858000"/>
              <a:gd name="connsiteX624" fmla="*/ 2152729 w 7467600"/>
              <a:gd name="connsiteY624" fmla="*/ 2864487 h 6858000"/>
              <a:gd name="connsiteX625" fmla="*/ 2020609 w 7467600"/>
              <a:gd name="connsiteY625" fmla="*/ 2539671 h 6858000"/>
              <a:gd name="connsiteX626" fmla="*/ 2018920 w 7467600"/>
              <a:gd name="connsiteY626" fmla="*/ 2536309 h 6858000"/>
              <a:gd name="connsiteX627" fmla="*/ 1342441 w 7467600"/>
              <a:gd name="connsiteY627" fmla="*/ 1173017 h 6858000"/>
              <a:gd name="connsiteX628" fmla="*/ 1367925 w 7467600"/>
              <a:gd name="connsiteY628" fmla="*/ 1135648 h 6858000"/>
              <a:gd name="connsiteX629" fmla="*/ 1771401 w 7467600"/>
              <a:gd name="connsiteY629" fmla="*/ 1806673 h 6858000"/>
              <a:gd name="connsiteX630" fmla="*/ 1972385 w 7467600"/>
              <a:gd name="connsiteY630" fmla="*/ 2198735 h 6858000"/>
              <a:gd name="connsiteX631" fmla="*/ 2040892 w 7467600"/>
              <a:gd name="connsiteY631" fmla="*/ 2405205 h 6858000"/>
              <a:gd name="connsiteX632" fmla="*/ 2131689 w 7467600"/>
              <a:gd name="connsiteY632" fmla="*/ 1936926 h 6858000"/>
              <a:gd name="connsiteX633" fmla="*/ 2454820 w 7467600"/>
              <a:gd name="connsiteY633" fmla="*/ 1248808 h 6858000"/>
              <a:gd name="connsiteX634" fmla="*/ 2492512 w 7467600"/>
              <a:gd name="connsiteY634" fmla="*/ 1302920 h 6858000"/>
              <a:gd name="connsiteX635" fmla="*/ 2081216 w 7467600"/>
              <a:gd name="connsiteY635" fmla="*/ 2527513 h 6858000"/>
              <a:gd name="connsiteX636" fmla="*/ 2081211 w 7467600"/>
              <a:gd name="connsiteY636" fmla="*/ 2528916 h 6858000"/>
              <a:gd name="connsiteX637" fmla="*/ 2199067 w 7467600"/>
              <a:gd name="connsiteY637" fmla="*/ 2884061 h 6858000"/>
              <a:gd name="connsiteX638" fmla="*/ 3192586 w 7467600"/>
              <a:gd name="connsiteY638" fmla="*/ 3411496 h 6858000"/>
              <a:gd name="connsiteX639" fmla="*/ 3182620 w 7467600"/>
              <a:gd name="connsiteY639" fmla="*/ 3483279 h 6858000"/>
              <a:gd name="connsiteX640" fmla="*/ 2435119 w 7467600"/>
              <a:gd name="connsiteY640" fmla="*/ 3080173 h 6858000"/>
              <a:gd name="connsiteX641" fmla="*/ 2410152 w 7467600"/>
              <a:gd name="connsiteY641" fmla="*/ 3063751 h 6858000"/>
              <a:gd name="connsiteX642" fmla="*/ 2408099 w 7467600"/>
              <a:gd name="connsiteY642" fmla="*/ 3064403 h 6858000"/>
              <a:gd name="connsiteX643" fmla="*/ 2407218 w 7467600"/>
              <a:gd name="connsiteY643" fmla="*/ 3070324 h 6858000"/>
              <a:gd name="connsiteX644" fmla="*/ 2380138 w 7467600"/>
              <a:gd name="connsiteY644" fmla="*/ 3099341 h 6858000"/>
              <a:gd name="connsiteX645" fmla="*/ 1765923 w 7467600"/>
              <a:gd name="connsiteY645" fmla="*/ 3581043 h 6858000"/>
              <a:gd name="connsiteX646" fmla="*/ 1702258 w 7467600"/>
              <a:gd name="connsiteY646" fmla="*/ 3612286 h 6858000"/>
              <a:gd name="connsiteX647" fmla="*/ 1538370 w 7467600"/>
              <a:gd name="connsiteY647" fmla="*/ 3811804 h 6858000"/>
              <a:gd name="connsiteX648" fmla="*/ 542867 w 7467600"/>
              <a:gd name="connsiteY648" fmla="*/ 4944092 h 6858000"/>
              <a:gd name="connsiteX649" fmla="*/ 515800 w 7467600"/>
              <a:gd name="connsiteY649" fmla="*/ 4862180 h 6858000"/>
              <a:gd name="connsiteX650" fmla="*/ 909145 w 7467600"/>
              <a:gd name="connsiteY650" fmla="*/ 4199225 h 6858000"/>
              <a:gd name="connsiteX651" fmla="*/ 1214067 w 7467600"/>
              <a:gd name="connsiteY651" fmla="*/ 3908561 h 6858000"/>
              <a:gd name="connsiteX652" fmla="*/ 640967 w 7467600"/>
              <a:gd name="connsiteY652" fmla="*/ 4105601 h 6858000"/>
              <a:gd name="connsiteX653" fmla="*/ 112563 w 7467600"/>
              <a:gd name="connsiteY653" fmla="*/ 4396952 h 6858000"/>
              <a:gd name="connsiteX654" fmla="*/ 0 w 7467600"/>
              <a:gd name="connsiteY654" fmla="*/ 4466006 h 6858000"/>
              <a:gd name="connsiteX655" fmla="*/ 0 w 7467600"/>
              <a:gd name="connsiteY655" fmla="*/ 4233763 h 6858000"/>
              <a:gd name="connsiteX656" fmla="*/ 36881 w 7467600"/>
              <a:gd name="connsiteY656" fmla="*/ 4200118 h 6858000"/>
              <a:gd name="connsiteX657" fmla="*/ 910534 w 7467600"/>
              <a:gd name="connsiteY657" fmla="*/ 3629753 h 6858000"/>
              <a:gd name="connsiteX658" fmla="*/ 1578717 w 7467600"/>
              <a:gd name="connsiteY658" fmla="*/ 3575982 h 6858000"/>
              <a:gd name="connsiteX659" fmla="*/ 2338780 w 7467600"/>
              <a:gd name="connsiteY659" fmla="*/ 3033725 h 6858000"/>
              <a:gd name="connsiteX660" fmla="*/ 1807991 w 7467600"/>
              <a:gd name="connsiteY660" fmla="*/ 2807184 h 6858000"/>
              <a:gd name="connsiteX661" fmla="*/ 1416358 w 7467600"/>
              <a:gd name="connsiteY661" fmla="*/ 3112571 h 6858000"/>
              <a:gd name="connsiteX662" fmla="*/ 939066 w 7467600"/>
              <a:gd name="connsiteY662" fmla="*/ 3378798 h 6858000"/>
              <a:gd name="connsiteX663" fmla="*/ 115099 w 7467600"/>
              <a:gd name="connsiteY663" fmla="*/ 3607650 h 6858000"/>
              <a:gd name="connsiteX664" fmla="*/ 97284 w 7467600"/>
              <a:gd name="connsiteY664" fmla="*/ 3520393 h 6858000"/>
              <a:gd name="connsiteX665" fmla="*/ 922050 w 7467600"/>
              <a:gd name="connsiteY665" fmla="*/ 3074867 h 6858000"/>
              <a:gd name="connsiteX666" fmla="*/ 1405265 w 7467600"/>
              <a:gd name="connsiteY666" fmla="*/ 3016319 h 6858000"/>
              <a:gd name="connsiteX667" fmla="*/ 1407512 w 7467600"/>
              <a:gd name="connsiteY667" fmla="*/ 3018001 h 6858000"/>
              <a:gd name="connsiteX668" fmla="*/ 1726266 w 7467600"/>
              <a:gd name="connsiteY668" fmla="*/ 2777274 h 6858000"/>
              <a:gd name="connsiteX669" fmla="*/ 625390 w 7467600"/>
              <a:gd name="connsiteY669" fmla="*/ 2514541 h 6858000"/>
              <a:gd name="connsiteX670" fmla="*/ 619799 w 7467600"/>
              <a:gd name="connsiteY670" fmla="*/ 2527180 h 6858000"/>
              <a:gd name="connsiteX671" fmla="*/ 310030 w 7467600"/>
              <a:gd name="connsiteY671" fmla="*/ 2771818 h 6858000"/>
              <a:gd name="connsiteX672" fmla="*/ 173877 w 7467600"/>
              <a:gd name="connsiteY672" fmla="*/ 2937056 h 6858000"/>
              <a:gd name="connsiteX673" fmla="*/ 77889 w 7467600"/>
              <a:gd name="connsiteY673" fmla="*/ 3138440 h 6858000"/>
              <a:gd name="connsiteX674" fmla="*/ 0 w 7467600"/>
              <a:gd name="connsiteY674" fmla="*/ 3271395 h 6858000"/>
              <a:gd name="connsiteX675" fmla="*/ 0 w 7467600"/>
              <a:gd name="connsiteY675" fmla="*/ 3153002 h 6858000"/>
              <a:gd name="connsiteX676" fmla="*/ 2386 w 7467600"/>
              <a:gd name="connsiteY676" fmla="*/ 3149203 h 6858000"/>
              <a:gd name="connsiteX677" fmla="*/ 89753 w 7467600"/>
              <a:gd name="connsiteY677" fmla="*/ 2987702 h 6858000"/>
              <a:gd name="connsiteX678" fmla="*/ 76869 w 7467600"/>
              <a:gd name="connsiteY678" fmla="*/ 3005404 h 6858000"/>
              <a:gd name="connsiteX679" fmla="*/ 32049 w 7467600"/>
              <a:gd name="connsiteY679" fmla="*/ 3065814 h 6858000"/>
              <a:gd name="connsiteX680" fmla="*/ 0 w 7467600"/>
              <a:gd name="connsiteY680" fmla="*/ 3108744 h 6858000"/>
              <a:gd name="connsiteX681" fmla="*/ 0 w 7467600"/>
              <a:gd name="connsiteY681" fmla="*/ 3058059 h 6858000"/>
              <a:gd name="connsiteX682" fmla="*/ 7610 w 7467600"/>
              <a:gd name="connsiteY682" fmla="*/ 3047889 h 6858000"/>
              <a:gd name="connsiteX683" fmla="*/ 52419 w 7467600"/>
              <a:gd name="connsiteY683" fmla="*/ 2987479 h 6858000"/>
              <a:gd name="connsiteX684" fmla="*/ 59142 w 7467600"/>
              <a:gd name="connsiteY684" fmla="*/ 2978488 h 6858000"/>
              <a:gd name="connsiteX685" fmla="*/ 0 w 7467600"/>
              <a:gd name="connsiteY685" fmla="*/ 3015334 h 6858000"/>
              <a:gd name="connsiteX686" fmla="*/ 0 w 7467600"/>
              <a:gd name="connsiteY686" fmla="*/ 2914286 h 6858000"/>
              <a:gd name="connsiteX687" fmla="*/ 36383 w 7467600"/>
              <a:gd name="connsiteY687" fmla="*/ 2901128 h 6858000"/>
              <a:gd name="connsiteX688" fmla="*/ 156329 w 7467600"/>
              <a:gd name="connsiteY688" fmla="*/ 2840533 h 6858000"/>
              <a:gd name="connsiteX689" fmla="*/ 358355 w 7467600"/>
              <a:gd name="connsiteY689" fmla="*/ 2620471 h 6858000"/>
              <a:gd name="connsiteX690" fmla="*/ 510577 w 7467600"/>
              <a:gd name="connsiteY690" fmla="*/ 2501244 h 6858000"/>
              <a:gd name="connsiteX691" fmla="*/ 211967 w 7467600"/>
              <a:gd name="connsiteY691" fmla="*/ 2479171 h 6858000"/>
              <a:gd name="connsiteX692" fmla="*/ 0 w 7467600"/>
              <a:gd name="connsiteY692" fmla="*/ 2476398 h 6858000"/>
              <a:gd name="connsiteX693" fmla="*/ 0 w 7467600"/>
              <a:gd name="connsiteY693" fmla="*/ 2389189 h 6858000"/>
              <a:gd name="connsiteX694" fmla="*/ 103062 w 7467600"/>
              <a:gd name="connsiteY694" fmla="*/ 2389518 h 6858000"/>
              <a:gd name="connsiteX695" fmla="*/ 510734 w 7467600"/>
              <a:gd name="connsiteY695" fmla="*/ 2416201 h 6858000"/>
              <a:gd name="connsiteX696" fmla="*/ 279257 w 7467600"/>
              <a:gd name="connsiteY696" fmla="*/ 2092102 h 6858000"/>
              <a:gd name="connsiteX697" fmla="*/ 65265 w 7467600"/>
              <a:gd name="connsiteY697" fmla="*/ 2006049 h 6858000"/>
              <a:gd name="connsiteX698" fmla="*/ 0 w 7467600"/>
              <a:gd name="connsiteY698" fmla="*/ 1982532 h 6858000"/>
              <a:gd name="connsiteX699" fmla="*/ 0 w 7467600"/>
              <a:gd name="connsiteY699" fmla="*/ 1912789 h 6858000"/>
              <a:gd name="connsiteX700" fmla="*/ 97460 w 7467600"/>
              <a:gd name="connsiteY700" fmla="*/ 1953725 h 6858000"/>
              <a:gd name="connsiteX701" fmla="*/ 221272 w 7467600"/>
              <a:gd name="connsiteY701" fmla="*/ 1980766 h 6858000"/>
              <a:gd name="connsiteX702" fmla="*/ 116765 w 7467600"/>
              <a:gd name="connsiteY702" fmla="*/ 1911033 h 6858000"/>
              <a:gd name="connsiteX703" fmla="*/ 16405 w 7467600"/>
              <a:gd name="connsiteY703" fmla="*/ 1803412 h 6858000"/>
              <a:gd name="connsiteX704" fmla="*/ 0 w 7467600"/>
              <a:gd name="connsiteY704" fmla="*/ 1784777 h 6858000"/>
              <a:gd name="connsiteX705" fmla="*/ 0 w 7467600"/>
              <a:gd name="connsiteY705" fmla="*/ 1740082 h 6858000"/>
              <a:gd name="connsiteX706" fmla="*/ 39394 w 7467600"/>
              <a:gd name="connsiteY706" fmla="*/ 1784856 h 6858000"/>
              <a:gd name="connsiteX707" fmla="*/ 135813 w 7467600"/>
              <a:gd name="connsiteY707" fmla="*/ 1888838 h 6858000"/>
              <a:gd name="connsiteX708" fmla="*/ 242575 w 7467600"/>
              <a:gd name="connsiteY708" fmla="*/ 1958841 h 6858000"/>
              <a:gd name="connsiteX709" fmla="*/ 82197 w 7467600"/>
              <a:gd name="connsiteY709" fmla="*/ 1754826 h 6858000"/>
              <a:gd name="connsiteX710" fmla="*/ 0 w 7467600"/>
              <a:gd name="connsiteY710" fmla="*/ 1679650 h 6858000"/>
              <a:gd name="connsiteX711" fmla="*/ 0 w 7467600"/>
              <a:gd name="connsiteY711" fmla="*/ 1602463 h 6858000"/>
              <a:gd name="connsiteX712" fmla="*/ 84689 w 7467600"/>
              <a:gd name="connsiteY712" fmla="*/ 1677442 h 6858000"/>
              <a:gd name="connsiteX713" fmla="*/ 298437 w 7467600"/>
              <a:gd name="connsiteY713" fmla="*/ 1968019 h 6858000"/>
              <a:gd name="connsiteX714" fmla="*/ 227269 w 7467600"/>
              <a:gd name="connsiteY714" fmla="*/ 1114064 h 6858000"/>
              <a:gd name="connsiteX715" fmla="*/ 248003 w 7467600"/>
              <a:gd name="connsiteY715" fmla="*/ 1089613 h 6858000"/>
              <a:gd name="connsiteX716" fmla="*/ 427020 w 7467600"/>
              <a:gd name="connsiteY716" fmla="*/ 1619803 h 6858000"/>
              <a:gd name="connsiteX717" fmla="*/ 340345 w 7467600"/>
              <a:gd name="connsiteY717" fmla="*/ 2027739 h 6858000"/>
              <a:gd name="connsiteX718" fmla="*/ 360865 w 7467600"/>
              <a:gd name="connsiteY718" fmla="*/ 2044827 h 6858000"/>
              <a:gd name="connsiteX719" fmla="*/ 560414 w 7467600"/>
              <a:gd name="connsiteY719" fmla="*/ 2421457 h 6858000"/>
              <a:gd name="connsiteX720" fmla="*/ 1359703 w 7467600"/>
              <a:gd name="connsiteY720" fmla="*/ 2578554 h 6858000"/>
              <a:gd name="connsiteX721" fmla="*/ 1359422 w 7467600"/>
              <a:gd name="connsiteY721" fmla="*/ 2577994 h 6858000"/>
              <a:gd name="connsiteX722" fmla="*/ 828701 w 7467600"/>
              <a:gd name="connsiteY722" fmla="*/ 1839520 h 6858000"/>
              <a:gd name="connsiteX723" fmla="*/ 494427 w 7467600"/>
              <a:gd name="connsiteY723" fmla="*/ 1092333 h 6858000"/>
              <a:gd name="connsiteX724" fmla="*/ 506322 w 7467600"/>
              <a:gd name="connsiteY724" fmla="*/ 1020997 h 6858000"/>
              <a:gd name="connsiteX725" fmla="*/ 4570198 w 7467600"/>
              <a:gd name="connsiteY725" fmla="*/ 978081 h 6858000"/>
              <a:gd name="connsiteX726" fmla="*/ 4523691 w 7467600"/>
              <a:gd name="connsiteY726" fmla="*/ 1127776 h 6858000"/>
              <a:gd name="connsiteX727" fmla="*/ 4509875 w 7467600"/>
              <a:gd name="connsiteY727" fmla="*/ 1167552 h 6858000"/>
              <a:gd name="connsiteX728" fmla="*/ 4478168 w 7467600"/>
              <a:gd name="connsiteY728" fmla="*/ 1260735 h 6858000"/>
              <a:gd name="connsiteX729" fmla="*/ 4409309 w 7467600"/>
              <a:gd name="connsiteY729" fmla="*/ 1666996 h 6858000"/>
              <a:gd name="connsiteX730" fmla="*/ 4370031 w 7467600"/>
              <a:gd name="connsiteY730" fmla="*/ 1955666 h 6858000"/>
              <a:gd name="connsiteX731" fmla="*/ 4570198 w 7467600"/>
              <a:gd name="connsiteY731" fmla="*/ 978081 h 6858000"/>
              <a:gd name="connsiteX732" fmla="*/ 4557898 w 7467600"/>
              <a:gd name="connsiteY732" fmla="*/ 900011 h 6858000"/>
              <a:gd name="connsiteX733" fmla="*/ 4344840 w 7467600"/>
              <a:gd name="connsiteY733" fmla="*/ 1922038 h 6858000"/>
              <a:gd name="connsiteX734" fmla="*/ 4378710 w 7467600"/>
              <a:gd name="connsiteY734" fmla="*/ 1665516 h 6858000"/>
              <a:gd name="connsiteX735" fmla="*/ 4448798 w 7467600"/>
              <a:gd name="connsiteY735" fmla="*/ 1253024 h 6858000"/>
              <a:gd name="connsiteX736" fmla="*/ 4480315 w 7467600"/>
              <a:gd name="connsiteY736" fmla="*/ 1158454 h 6858000"/>
              <a:gd name="connsiteX737" fmla="*/ 4494133 w 7467600"/>
              <a:gd name="connsiteY737" fmla="*/ 1118676 h 6858000"/>
              <a:gd name="connsiteX738" fmla="*/ 4557898 w 7467600"/>
              <a:gd name="connsiteY738" fmla="*/ 900011 h 6858000"/>
              <a:gd name="connsiteX739" fmla="*/ 5870151 w 7467600"/>
              <a:gd name="connsiteY739" fmla="*/ 898890 h 6858000"/>
              <a:gd name="connsiteX740" fmla="*/ 5861335 w 7467600"/>
              <a:gd name="connsiteY740" fmla="*/ 899177 h 6858000"/>
              <a:gd name="connsiteX741" fmla="*/ 5843702 w 7467600"/>
              <a:gd name="connsiteY741" fmla="*/ 899748 h 6858000"/>
              <a:gd name="connsiteX742" fmla="*/ 5651107 w 7467600"/>
              <a:gd name="connsiteY742" fmla="*/ 920306 h 6858000"/>
              <a:gd name="connsiteX743" fmla="*/ 5459407 w 7467600"/>
              <a:gd name="connsiteY743" fmla="*/ 940975 h 6858000"/>
              <a:gd name="connsiteX744" fmla="*/ 5374846 w 7467600"/>
              <a:gd name="connsiteY744" fmla="*/ 941988 h 6858000"/>
              <a:gd name="connsiteX745" fmla="*/ 5256105 w 7467600"/>
              <a:gd name="connsiteY745" fmla="*/ 945632 h 6858000"/>
              <a:gd name="connsiteX746" fmla="*/ 5107071 w 7467600"/>
              <a:gd name="connsiteY746" fmla="*/ 969720 h 6858000"/>
              <a:gd name="connsiteX747" fmla="*/ 4998681 w 7467600"/>
              <a:gd name="connsiteY747" fmla="*/ 988771 h 6858000"/>
              <a:gd name="connsiteX748" fmla="*/ 5870151 w 7467600"/>
              <a:gd name="connsiteY748" fmla="*/ 898890 h 6858000"/>
              <a:gd name="connsiteX749" fmla="*/ 5504425 w 7467600"/>
              <a:gd name="connsiteY749" fmla="*/ 848067 h 6858000"/>
              <a:gd name="connsiteX750" fmla="*/ 4968849 w 7467600"/>
              <a:gd name="connsiteY750" fmla="*/ 962318 h 6858000"/>
              <a:gd name="connsiteX751" fmla="*/ 5104039 w 7467600"/>
              <a:gd name="connsiteY751" fmla="*/ 940634 h 6858000"/>
              <a:gd name="connsiteX752" fmla="*/ 5256311 w 7467600"/>
              <a:gd name="connsiteY752" fmla="*/ 916490 h 6858000"/>
              <a:gd name="connsiteX753" fmla="*/ 5377381 w 7467600"/>
              <a:gd name="connsiteY753" fmla="*/ 912671 h 6858000"/>
              <a:gd name="connsiteX754" fmla="*/ 5460148 w 7467600"/>
              <a:gd name="connsiteY754" fmla="*/ 911442 h 6858000"/>
              <a:gd name="connsiteX755" fmla="*/ 5648971 w 7467600"/>
              <a:gd name="connsiteY755" fmla="*/ 891331 h 6858000"/>
              <a:gd name="connsiteX756" fmla="*/ 5844807 w 7467600"/>
              <a:gd name="connsiteY756" fmla="*/ 870718 h 6858000"/>
              <a:gd name="connsiteX757" fmla="*/ 5862975 w 7467600"/>
              <a:gd name="connsiteY757" fmla="*/ 869756 h 6858000"/>
              <a:gd name="connsiteX758" fmla="*/ 5920887 w 7467600"/>
              <a:gd name="connsiteY758" fmla="*/ 865929 h 6858000"/>
              <a:gd name="connsiteX759" fmla="*/ 5504425 w 7467600"/>
              <a:gd name="connsiteY759" fmla="*/ 848067 h 6858000"/>
              <a:gd name="connsiteX760" fmla="*/ 3607114 w 7467600"/>
              <a:gd name="connsiteY760" fmla="*/ 467441 h 6858000"/>
              <a:gd name="connsiteX761" fmla="*/ 3296242 w 7467600"/>
              <a:gd name="connsiteY761" fmla="*/ 807991 h 6858000"/>
              <a:gd name="connsiteX762" fmla="*/ 3174674 w 7467600"/>
              <a:gd name="connsiteY762" fmla="*/ 919759 h 6858000"/>
              <a:gd name="connsiteX763" fmla="*/ 3042978 w 7467600"/>
              <a:gd name="connsiteY763" fmla="*/ 1054894 h 6858000"/>
              <a:gd name="connsiteX764" fmla="*/ 2968914 w 7467600"/>
              <a:gd name="connsiteY764" fmla="*/ 1133756 h 6858000"/>
              <a:gd name="connsiteX765" fmla="*/ 3103823 w 7467600"/>
              <a:gd name="connsiteY765" fmla="*/ 1026814 h 6858000"/>
              <a:gd name="connsiteX766" fmla="*/ 3607114 w 7467600"/>
              <a:gd name="connsiteY766" fmla="*/ 467441 h 6858000"/>
              <a:gd name="connsiteX767" fmla="*/ 3744487 w 7467600"/>
              <a:gd name="connsiteY767" fmla="*/ 383136 h 6858000"/>
              <a:gd name="connsiteX768" fmla="*/ 3970213 w 7467600"/>
              <a:gd name="connsiteY768" fmla="*/ 995559 h 6858000"/>
              <a:gd name="connsiteX769" fmla="*/ 3744487 w 7467600"/>
              <a:gd name="connsiteY769" fmla="*/ 383136 h 6858000"/>
              <a:gd name="connsiteX770" fmla="*/ 3624562 w 7467600"/>
              <a:gd name="connsiteY770" fmla="*/ 367041 h 6858000"/>
              <a:gd name="connsiteX771" fmla="*/ 3489712 w 7467600"/>
              <a:gd name="connsiteY771" fmla="*/ 485386 h 6858000"/>
              <a:gd name="connsiteX772" fmla="*/ 3182994 w 7467600"/>
              <a:gd name="connsiteY772" fmla="*/ 828265 h 6858000"/>
              <a:gd name="connsiteX773" fmla="*/ 2892114 w 7467600"/>
              <a:gd name="connsiteY773" fmla="*/ 1172635 h 6858000"/>
              <a:gd name="connsiteX774" fmla="*/ 3021459 w 7467600"/>
              <a:gd name="connsiteY774" fmla="*/ 1035385 h 6858000"/>
              <a:gd name="connsiteX775" fmla="*/ 3153873 w 7467600"/>
              <a:gd name="connsiteY775" fmla="*/ 898971 h 6858000"/>
              <a:gd name="connsiteX776" fmla="*/ 3276511 w 7467600"/>
              <a:gd name="connsiteY776" fmla="*/ 786423 h 6858000"/>
              <a:gd name="connsiteX777" fmla="*/ 3584154 w 7467600"/>
              <a:gd name="connsiteY777" fmla="*/ 448218 h 6858000"/>
              <a:gd name="connsiteX778" fmla="*/ 3624562 w 7467600"/>
              <a:gd name="connsiteY778" fmla="*/ 367041 h 6858000"/>
              <a:gd name="connsiteX779" fmla="*/ 3766672 w 7467600"/>
              <a:gd name="connsiteY779" fmla="*/ 359429 h 6858000"/>
              <a:gd name="connsiteX780" fmla="*/ 3996338 w 7467600"/>
              <a:gd name="connsiteY780" fmla="*/ 968237 h 6858000"/>
              <a:gd name="connsiteX781" fmla="*/ 3766672 w 7467600"/>
              <a:gd name="connsiteY781" fmla="*/ 359429 h 6858000"/>
              <a:gd name="connsiteX782" fmla="*/ 5805386 w 7467600"/>
              <a:gd name="connsiteY782" fmla="*/ 239240 h 6858000"/>
              <a:gd name="connsiteX783" fmla="*/ 5736947 w 7467600"/>
              <a:gd name="connsiteY783" fmla="*/ 261367 h 6858000"/>
              <a:gd name="connsiteX784" fmla="*/ 5427012 w 7467600"/>
              <a:gd name="connsiteY784" fmla="*/ 311272 h 6858000"/>
              <a:gd name="connsiteX785" fmla="*/ 5147818 w 7467600"/>
              <a:gd name="connsiteY785" fmla="*/ 322112 h 6858000"/>
              <a:gd name="connsiteX786" fmla="*/ 5060854 w 7467600"/>
              <a:gd name="connsiteY786" fmla="*/ 311882 h 6858000"/>
              <a:gd name="connsiteX787" fmla="*/ 4945989 w 7467600"/>
              <a:gd name="connsiteY787" fmla="*/ 300516 h 6858000"/>
              <a:gd name="connsiteX788" fmla="*/ 5410479 w 7467600"/>
              <a:gd name="connsiteY788" fmla="*/ 348434 h 6858000"/>
              <a:gd name="connsiteX789" fmla="*/ 5805386 w 7467600"/>
              <a:gd name="connsiteY789" fmla="*/ 239240 h 6858000"/>
              <a:gd name="connsiteX790" fmla="*/ 5905192 w 7467600"/>
              <a:gd name="connsiteY790" fmla="*/ 163079 h 6858000"/>
              <a:gd name="connsiteX791" fmla="*/ 5865655 w 7467600"/>
              <a:gd name="connsiteY791" fmla="*/ 171901 h 6858000"/>
              <a:gd name="connsiteX792" fmla="*/ 5259740 w 7467600"/>
              <a:gd name="connsiteY792" fmla="*/ 257013 h 6858000"/>
              <a:gd name="connsiteX793" fmla="*/ 5208466 w 7467600"/>
              <a:gd name="connsiteY793" fmla="*/ 257550 h 6858000"/>
              <a:gd name="connsiteX794" fmla="*/ 4980204 w 7467600"/>
              <a:gd name="connsiteY794" fmla="*/ 271903 h 6858000"/>
              <a:gd name="connsiteX795" fmla="*/ 5068068 w 7467600"/>
              <a:gd name="connsiteY795" fmla="*/ 282244 h 6858000"/>
              <a:gd name="connsiteX796" fmla="*/ 5153231 w 7467600"/>
              <a:gd name="connsiteY796" fmla="*/ 292240 h 6858000"/>
              <a:gd name="connsiteX797" fmla="*/ 5426491 w 7467600"/>
              <a:gd name="connsiteY797" fmla="*/ 281128 h 6858000"/>
              <a:gd name="connsiteX798" fmla="*/ 5731212 w 7467600"/>
              <a:gd name="connsiteY798" fmla="*/ 231951 h 6858000"/>
              <a:gd name="connsiteX799" fmla="*/ 5905192 w 7467600"/>
              <a:gd name="connsiteY799" fmla="*/ 163079 h 6858000"/>
              <a:gd name="connsiteX800" fmla="*/ 5944437 w 7467600"/>
              <a:gd name="connsiteY800" fmla="*/ 113829 h 6858000"/>
              <a:gd name="connsiteX801" fmla="*/ 5825032 w 7467600"/>
              <a:gd name="connsiteY801" fmla="*/ 146405 h 6858000"/>
              <a:gd name="connsiteX802" fmla="*/ 4955599 w 7467600"/>
              <a:gd name="connsiteY802" fmla="*/ 247008 h 6858000"/>
              <a:gd name="connsiteX803" fmla="*/ 5210104 w 7467600"/>
              <a:gd name="connsiteY803" fmla="*/ 228123 h 6858000"/>
              <a:gd name="connsiteX804" fmla="*/ 5261015 w 7467600"/>
              <a:gd name="connsiteY804" fmla="*/ 227087 h 6858000"/>
              <a:gd name="connsiteX805" fmla="*/ 5861181 w 7467600"/>
              <a:gd name="connsiteY805" fmla="*/ 143093 h 6858000"/>
              <a:gd name="connsiteX806" fmla="*/ 5961252 w 7467600"/>
              <a:gd name="connsiteY806" fmla="*/ 114820 h 6858000"/>
              <a:gd name="connsiteX807" fmla="*/ 5944437 w 7467600"/>
              <a:gd name="connsiteY807" fmla="*/ 113829 h 6858000"/>
              <a:gd name="connsiteX808" fmla="*/ 3882765 w 7467600"/>
              <a:gd name="connsiteY808" fmla="*/ 0 h 6858000"/>
              <a:gd name="connsiteX809" fmla="*/ 3995099 w 7467600"/>
              <a:gd name="connsiteY809" fmla="*/ 0 h 6858000"/>
              <a:gd name="connsiteX810" fmla="*/ 4163818 w 7467600"/>
              <a:gd name="connsiteY810" fmla="*/ 234104 h 6858000"/>
              <a:gd name="connsiteX811" fmla="*/ 4172099 w 7467600"/>
              <a:gd name="connsiteY811" fmla="*/ 234207 h 6858000"/>
              <a:gd name="connsiteX812" fmla="*/ 4784282 w 7467600"/>
              <a:gd name="connsiteY812" fmla="*/ 276561 h 6858000"/>
              <a:gd name="connsiteX813" fmla="*/ 4801687 w 7467600"/>
              <a:gd name="connsiteY813" fmla="*/ 267764 h 6858000"/>
              <a:gd name="connsiteX814" fmla="*/ 6082788 w 7467600"/>
              <a:gd name="connsiteY814" fmla="*/ 64119 h 6858000"/>
              <a:gd name="connsiteX815" fmla="*/ 6099442 w 7467600"/>
              <a:gd name="connsiteY815" fmla="*/ 82568 h 6858000"/>
              <a:gd name="connsiteX816" fmla="*/ 4804137 w 7467600"/>
              <a:gd name="connsiteY816" fmla="*/ 320931 h 6858000"/>
              <a:gd name="connsiteX817" fmla="*/ 4227047 w 7467600"/>
              <a:gd name="connsiteY817" fmla="*/ 313415 h 6858000"/>
              <a:gd name="connsiteX818" fmla="*/ 4346041 w 7467600"/>
              <a:gd name="connsiteY818" fmla="*/ 456086 h 6858000"/>
              <a:gd name="connsiteX819" fmla="*/ 4870967 w 7467600"/>
              <a:gd name="connsiteY819" fmla="*/ 963061 h 6858000"/>
              <a:gd name="connsiteX820" fmla="*/ 4889647 w 7467600"/>
              <a:gd name="connsiteY820" fmla="*/ 957147 h 6858000"/>
              <a:gd name="connsiteX821" fmla="*/ 5422504 w 7467600"/>
              <a:gd name="connsiteY821" fmla="*/ 805191 h 6858000"/>
              <a:gd name="connsiteX822" fmla="*/ 6087656 w 7467600"/>
              <a:gd name="connsiteY822" fmla="*/ 826703 h 6858000"/>
              <a:gd name="connsiteX823" fmla="*/ 6058717 w 7467600"/>
              <a:gd name="connsiteY823" fmla="*/ 865992 h 6858000"/>
              <a:gd name="connsiteX824" fmla="*/ 4974153 w 7467600"/>
              <a:gd name="connsiteY824" fmla="*/ 1045456 h 6858000"/>
              <a:gd name="connsiteX825" fmla="*/ 5627835 w 7467600"/>
              <a:gd name="connsiteY825" fmla="*/ 1472077 h 6858000"/>
              <a:gd name="connsiteX826" fmla="*/ 5629817 w 7467600"/>
              <a:gd name="connsiteY826" fmla="*/ 1471412 h 6858000"/>
              <a:gd name="connsiteX827" fmla="*/ 5634124 w 7467600"/>
              <a:gd name="connsiteY827" fmla="*/ 1470572 h 6858000"/>
              <a:gd name="connsiteX828" fmla="*/ 5755832 w 7467600"/>
              <a:gd name="connsiteY828" fmla="*/ 1383886 h 6858000"/>
              <a:gd name="connsiteX829" fmla="*/ 6014186 w 7467600"/>
              <a:gd name="connsiteY829" fmla="*/ 1279799 h 6858000"/>
              <a:gd name="connsiteX830" fmla="*/ 6901619 w 7467600"/>
              <a:gd name="connsiteY830" fmla="*/ 1047874 h 6858000"/>
              <a:gd name="connsiteX831" fmla="*/ 6931566 w 7467600"/>
              <a:gd name="connsiteY831" fmla="*/ 1062034 h 6858000"/>
              <a:gd name="connsiteX832" fmla="*/ 5790982 w 7467600"/>
              <a:gd name="connsiteY832" fmla="*/ 1561380 h 6858000"/>
              <a:gd name="connsiteX833" fmla="*/ 6188971 w 7467600"/>
              <a:gd name="connsiteY833" fmla="*/ 1755168 h 6858000"/>
              <a:gd name="connsiteX834" fmla="*/ 6202446 w 7467600"/>
              <a:gd name="connsiteY834" fmla="*/ 1752268 h 6858000"/>
              <a:gd name="connsiteX835" fmla="*/ 7179560 w 7467600"/>
              <a:gd name="connsiteY835" fmla="*/ 1467551 h 6858000"/>
              <a:gd name="connsiteX836" fmla="*/ 7158730 w 7467600"/>
              <a:gd name="connsiteY836" fmla="*/ 1507835 h 6858000"/>
              <a:gd name="connsiteX837" fmla="*/ 6326959 w 7467600"/>
              <a:gd name="connsiteY837" fmla="*/ 1817686 h 6858000"/>
              <a:gd name="connsiteX838" fmla="*/ 6537433 w 7467600"/>
              <a:gd name="connsiteY838" fmla="*/ 1907790 h 6858000"/>
              <a:gd name="connsiteX839" fmla="*/ 6550221 w 7467600"/>
              <a:gd name="connsiteY839" fmla="*/ 1910729 h 6858000"/>
              <a:gd name="connsiteX840" fmla="*/ 6964438 w 7467600"/>
              <a:gd name="connsiteY840" fmla="*/ 2209505 h 6858000"/>
              <a:gd name="connsiteX841" fmla="*/ 7367862 w 7467600"/>
              <a:gd name="connsiteY841" fmla="*/ 2806833 h 6858000"/>
              <a:gd name="connsiteX842" fmla="*/ 7364329 w 7467600"/>
              <a:gd name="connsiteY842" fmla="*/ 2826907 h 6858000"/>
              <a:gd name="connsiteX843" fmla="*/ 7290545 w 7467600"/>
              <a:gd name="connsiteY843" fmla="*/ 2850663 h 6858000"/>
              <a:gd name="connsiteX844" fmla="*/ 6472036 w 7467600"/>
              <a:gd name="connsiteY844" fmla="*/ 1959003 h 6858000"/>
              <a:gd name="connsiteX845" fmla="*/ 5792897 w 7467600"/>
              <a:gd name="connsiteY845" fmla="*/ 1647747 h 6858000"/>
              <a:gd name="connsiteX846" fmla="*/ 5842751 w 7467600"/>
              <a:gd name="connsiteY846" fmla="*/ 1816112 h 6858000"/>
              <a:gd name="connsiteX847" fmla="*/ 5847424 w 7467600"/>
              <a:gd name="connsiteY847" fmla="*/ 1815776 h 6858000"/>
              <a:gd name="connsiteX848" fmla="*/ 6399821 w 7467600"/>
              <a:gd name="connsiteY848" fmla="*/ 2344799 h 6858000"/>
              <a:gd name="connsiteX849" fmla="*/ 6323232 w 7467600"/>
              <a:gd name="connsiteY849" fmla="*/ 2389634 h 6858000"/>
              <a:gd name="connsiteX850" fmla="*/ 5942958 w 7467600"/>
              <a:gd name="connsiteY850" fmla="*/ 2077708 h 6858000"/>
              <a:gd name="connsiteX851" fmla="*/ 5921559 w 7467600"/>
              <a:gd name="connsiteY851" fmla="*/ 2378596 h 6858000"/>
              <a:gd name="connsiteX852" fmla="*/ 5817651 w 7467600"/>
              <a:gd name="connsiteY852" fmla="*/ 3023919 h 6858000"/>
              <a:gd name="connsiteX853" fmla="*/ 5729634 w 7467600"/>
              <a:gd name="connsiteY853" fmla="*/ 3051849 h 6858000"/>
              <a:gd name="connsiteX854" fmla="*/ 5611018 w 7467600"/>
              <a:gd name="connsiteY854" fmla="*/ 2316769 h 6858000"/>
              <a:gd name="connsiteX855" fmla="*/ 5687608 w 7467600"/>
              <a:gd name="connsiteY855" fmla="*/ 2039972 h 6858000"/>
              <a:gd name="connsiteX856" fmla="*/ 5657554 w 7467600"/>
              <a:gd name="connsiteY856" fmla="*/ 1576445 h 6858000"/>
              <a:gd name="connsiteX857" fmla="*/ 5150475 w 7467600"/>
              <a:gd name="connsiteY857" fmla="*/ 1274012 h 6858000"/>
              <a:gd name="connsiteX858" fmla="*/ 5349142 w 7467600"/>
              <a:gd name="connsiteY858" fmla="*/ 2204405 h 6858000"/>
              <a:gd name="connsiteX859" fmla="*/ 5262214 w 7467600"/>
              <a:gd name="connsiteY859" fmla="*/ 2233836 h 6858000"/>
              <a:gd name="connsiteX860" fmla="*/ 4981539 w 7467600"/>
              <a:gd name="connsiteY860" fmla="*/ 1542201 h 6858000"/>
              <a:gd name="connsiteX861" fmla="*/ 4958461 w 7467600"/>
              <a:gd name="connsiteY861" fmla="*/ 1136957 h 6858000"/>
              <a:gd name="connsiteX862" fmla="*/ 4655015 w 7467600"/>
              <a:gd name="connsiteY862" fmla="*/ 891426 h 6858000"/>
              <a:gd name="connsiteX863" fmla="*/ 4348002 w 7467600"/>
              <a:gd name="connsiteY863" fmla="*/ 2205895 h 6858000"/>
              <a:gd name="connsiteX864" fmla="*/ 4262250 w 7467600"/>
              <a:gd name="connsiteY864" fmla="*/ 2219972 h 6858000"/>
              <a:gd name="connsiteX865" fmla="*/ 4550611 w 7467600"/>
              <a:gd name="connsiteY865" fmla="*/ 817540 h 6858000"/>
              <a:gd name="connsiteX866" fmla="*/ 4564418 w 7467600"/>
              <a:gd name="connsiteY866" fmla="*/ 808293 h 6858000"/>
              <a:gd name="connsiteX867" fmla="*/ 4266388 w 7467600"/>
              <a:gd name="connsiteY867" fmla="*/ 500083 h 6858000"/>
              <a:gd name="connsiteX868" fmla="*/ 4032842 w 7467600"/>
              <a:gd name="connsiteY868" fmla="*/ 211809 h 6858000"/>
              <a:gd name="connsiteX869" fmla="*/ 3882765 w 7467600"/>
              <a:gd name="connsiteY869" fmla="*/ 0 h 6858000"/>
              <a:gd name="connsiteX870" fmla="*/ 3721337 w 7467600"/>
              <a:gd name="connsiteY870" fmla="*/ 0 h 6858000"/>
              <a:gd name="connsiteX871" fmla="*/ 3797544 w 7467600"/>
              <a:gd name="connsiteY871" fmla="*/ 0 h 6858000"/>
              <a:gd name="connsiteX872" fmla="*/ 3775734 w 7467600"/>
              <a:gd name="connsiteY872" fmla="*/ 95131 h 6858000"/>
              <a:gd name="connsiteX873" fmla="*/ 3724807 w 7467600"/>
              <a:gd name="connsiteY873" fmla="*/ 272257 h 6858000"/>
              <a:gd name="connsiteX874" fmla="*/ 3726844 w 7467600"/>
              <a:gd name="connsiteY874" fmla="*/ 282988 h 6858000"/>
              <a:gd name="connsiteX875" fmla="*/ 3742664 w 7467600"/>
              <a:gd name="connsiteY875" fmla="*/ 279918 h 6858000"/>
              <a:gd name="connsiteX876" fmla="*/ 4103910 w 7467600"/>
              <a:gd name="connsiteY876" fmla="*/ 1161917 h 6858000"/>
              <a:gd name="connsiteX877" fmla="*/ 4020269 w 7467600"/>
              <a:gd name="connsiteY877" fmla="*/ 1200406 h 6858000"/>
              <a:gd name="connsiteX878" fmla="*/ 3674882 w 7467600"/>
              <a:gd name="connsiteY878" fmla="*/ 488524 h 6858000"/>
              <a:gd name="connsiteX879" fmla="*/ 3132682 w 7467600"/>
              <a:gd name="connsiteY879" fmla="*/ 1072284 h 6858000"/>
              <a:gd name="connsiteX880" fmla="*/ 2716346 w 7467600"/>
              <a:gd name="connsiteY880" fmla="*/ 1276376 h 6858000"/>
              <a:gd name="connsiteX881" fmla="*/ 2716772 w 7467600"/>
              <a:gd name="connsiteY881" fmla="*/ 1255462 h 6858000"/>
              <a:gd name="connsiteX882" fmla="*/ 3471096 w 7467600"/>
              <a:gd name="connsiteY882" fmla="*/ 437072 h 6858000"/>
              <a:gd name="connsiteX883" fmla="*/ 3639057 w 7467600"/>
              <a:gd name="connsiteY883" fmla="*/ 286334 h 6858000"/>
              <a:gd name="connsiteX884" fmla="*/ 3640309 w 7467600"/>
              <a:gd name="connsiteY884" fmla="*/ 284664 h 6858000"/>
              <a:gd name="connsiteX885" fmla="*/ 3646022 w 7467600"/>
              <a:gd name="connsiteY885" fmla="*/ 276711 h 6858000"/>
              <a:gd name="connsiteX886" fmla="*/ 3707943 w 7467600"/>
              <a:gd name="connsiteY886" fmla="*/ 65958 h 6858000"/>
              <a:gd name="connsiteX887" fmla="*/ 3721337 w 7467600"/>
              <a:gd name="connsiteY887" fmla="*/ 0 h 6858000"/>
              <a:gd name="connsiteX888" fmla="*/ 2867960 w 7467600"/>
              <a:gd name="connsiteY888" fmla="*/ 0 h 6858000"/>
              <a:gd name="connsiteX889" fmla="*/ 2926351 w 7467600"/>
              <a:gd name="connsiteY889" fmla="*/ 0 h 6858000"/>
              <a:gd name="connsiteX890" fmla="*/ 2902823 w 7467600"/>
              <a:gd name="connsiteY890" fmla="*/ 262929 h 6858000"/>
              <a:gd name="connsiteX891" fmla="*/ 2940663 w 7467600"/>
              <a:gd name="connsiteY891" fmla="*/ 140884 h 6858000"/>
              <a:gd name="connsiteX892" fmla="*/ 2947039 w 7467600"/>
              <a:gd name="connsiteY892" fmla="*/ 122524 h 6858000"/>
              <a:gd name="connsiteX893" fmla="*/ 2984316 w 7467600"/>
              <a:gd name="connsiteY893" fmla="*/ 0 h 6858000"/>
              <a:gd name="connsiteX894" fmla="*/ 3016114 w 7467600"/>
              <a:gd name="connsiteY894" fmla="*/ 0 h 6858000"/>
              <a:gd name="connsiteX895" fmla="*/ 2979949 w 7467600"/>
              <a:gd name="connsiteY895" fmla="*/ 119274 h 6858000"/>
              <a:gd name="connsiteX896" fmla="*/ 3023879 w 7467600"/>
              <a:gd name="connsiteY896" fmla="*/ 0 h 6858000"/>
              <a:gd name="connsiteX897" fmla="*/ 3105400 w 7467600"/>
              <a:gd name="connsiteY897" fmla="*/ 0 h 6858000"/>
              <a:gd name="connsiteX898" fmla="*/ 3094669 w 7467600"/>
              <a:gd name="connsiteY898" fmla="*/ 30308 h 6858000"/>
              <a:gd name="connsiteX899" fmla="*/ 2901945 w 7467600"/>
              <a:gd name="connsiteY899" fmla="*/ 466538 h 6858000"/>
              <a:gd name="connsiteX900" fmla="*/ 2815209 w 7467600"/>
              <a:gd name="connsiteY900" fmla="*/ 497361 h 6858000"/>
              <a:gd name="connsiteX901" fmla="*/ 2844845 w 7467600"/>
              <a:gd name="connsiteY901" fmla="*/ 127638 h 6858000"/>
              <a:gd name="connsiteX902" fmla="*/ 2867960 w 7467600"/>
              <a:gd name="connsiteY902" fmla="*/ 0 h 6858000"/>
              <a:gd name="connsiteX903" fmla="*/ 1057230 w 7467600"/>
              <a:gd name="connsiteY903" fmla="*/ 0 h 6858000"/>
              <a:gd name="connsiteX904" fmla="*/ 1111003 w 7467600"/>
              <a:gd name="connsiteY904" fmla="*/ 0 h 6858000"/>
              <a:gd name="connsiteX905" fmla="*/ 1125553 w 7467600"/>
              <a:gd name="connsiteY905" fmla="*/ 52588 h 6858000"/>
              <a:gd name="connsiteX906" fmla="*/ 1304276 w 7467600"/>
              <a:gd name="connsiteY906" fmla="*/ 476275 h 6858000"/>
              <a:gd name="connsiteX907" fmla="*/ 1492066 w 7467600"/>
              <a:gd name="connsiteY907" fmla="*/ 886333 h 6858000"/>
              <a:gd name="connsiteX908" fmla="*/ 1423698 w 7467600"/>
              <a:gd name="connsiteY908" fmla="*/ 710817 h 6858000"/>
              <a:gd name="connsiteX909" fmla="*/ 1357609 w 7467600"/>
              <a:gd name="connsiteY909" fmla="*/ 532892 h 6858000"/>
              <a:gd name="connsiteX910" fmla="*/ 1309550 w 7467600"/>
              <a:gd name="connsiteY910" fmla="*/ 374031 h 6858000"/>
              <a:gd name="connsiteX911" fmla="*/ 1193673 w 7467600"/>
              <a:gd name="connsiteY911" fmla="*/ 49533 h 6858000"/>
              <a:gd name="connsiteX912" fmla="*/ 1164391 w 7467600"/>
              <a:gd name="connsiteY912" fmla="*/ 0 h 6858000"/>
              <a:gd name="connsiteX913" fmla="*/ 1200666 w 7467600"/>
              <a:gd name="connsiteY913" fmla="*/ 0 h 6858000"/>
              <a:gd name="connsiteX914" fmla="*/ 1223408 w 7467600"/>
              <a:gd name="connsiteY914" fmla="*/ 38996 h 6858000"/>
              <a:gd name="connsiteX915" fmla="*/ 1339635 w 7467600"/>
              <a:gd name="connsiteY915" fmla="*/ 365517 h 6858000"/>
              <a:gd name="connsiteX916" fmla="*/ 1387469 w 7467600"/>
              <a:gd name="connsiteY916" fmla="*/ 523079 h 6858000"/>
              <a:gd name="connsiteX917" fmla="*/ 1452685 w 7467600"/>
              <a:gd name="connsiteY917" fmla="*/ 699806 h 6858000"/>
              <a:gd name="connsiteX918" fmla="*/ 1492092 w 7467600"/>
              <a:gd name="connsiteY918" fmla="*/ 800424 h 6858000"/>
              <a:gd name="connsiteX919" fmla="*/ 1455302 w 7467600"/>
              <a:gd name="connsiteY919" fmla="*/ 632913 h 6858000"/>
              <a:gd name="connsiteX920" fmla="*/ 1222336 w 7467600"/>
              <a:gd name="connsiteY920" fmla="*/ 9480 h 6858000"/>
              <a:gd name="connsiteX921" fmla="*/ 1214634 w 7467600"/>
              <a:gd name="connsiteY921" fmla="*/ 0 h 6858000"/>
              <a:gd name="connsiteX922" fmla="*/ 1289827 w 7467600"/>
              <a:gd name="connsiteY922" fmla="*/ 0 h 6858000"/>
              <a:gd name="connsiteX923" fmla="*/ 1321076 w 7467600"/>
              <a:gd name="connsiteY923" fmla="*/ 59722 h 6858000"/>
              <a:gd name="connsiteX924" fmla="*/ 1512579 w 7467600"/>
              <a:gd name="connsiteY924" fmla="*/ 626441 h 6858000"/>
              <a:gd name="connsiteX925" fmla="*/ 1506076 w 7467600"/>
              <a:gd name="connsiteY925" fmla="*/ 1089289 h 6858000"/>
              <a:gd name="connsiteX926" fmla="*/ 1486346 w 7467600"/>
              <a:gd name="connsiteY926" fmla="*/ 1079919 h 6858000"/>
              <a:gd name="connsiteX927" fmla="*/ 1070511 w 7467600"/>
              <a:gd name="connsiteY927" fmla="*/ 48609 h 6858000"/>
              <a:gd name="connsiteX928" fmla="*/ 1057230 w 7467600"/>
              <a:gd name="connsiteY928" fmla="*/ 0 h 6858000"/>
              <a:gd name="connsiteX929" fmla="*/ 43151 w 7467600"/>
              <a:gd name="connsiteY929" fmla="*/ 0 h 6858000"/>
              <a:gd name="connsiteX930" fmla="*/ 95283 w 7467600"/>
              <a:gd name="connsiteY930" fmla="*/ 0 h 6858000"/>
              <a:gd name="connsiteX931" fmla="*/ 300708 w 7467600"/>
              <a:gd name="connsiteY931" fmla="*/ 154571 h 6858000"/>
              <a:gd name="connsiteX932" fmla="*/ 530414 w 7467600"/>
              <a:gd name="connsiteY932" fmla="*/ 354673 h 6858000"/>
              <a:gd name="connsiteX933" fmla="*/ 333785 w 7467600"/>
              <a:gd name="connsiteY933" fmla="*/ 161564 h 6858000"/>
              <a:gd name="connsiteX934" fmla="*/ 147005 w 7467600"/>
              <a:gd name="connsiteY934" fmla="*/ 0 h 6858000"/>
              <a:gd name="connsiteX935" fmla="*/ 272509 w 7467600"/>
              <a:gd name="connsiteY935" fmla="*/ 0 h 6858000"/>
              <a:gd name="connsiteX936" fmla="*/ 326276 w 7467600"/>
              <a:gd name="connsiteY936" fmla="*/ 45847 h 6858000"/>
              <a:gd name="connsiteX937" fmla="*/ 823759 w 7467600"/>
              <a:gd name="connsiteY937" fmla="*/ 574145 h 6858000"/>
              <a:gd name="connsiteX938" fmla="*/ 811254 w 7467600"/>
              <a:gd name="connsiteY938" fmla="*/ 665546 h 6858000"/>
              <a:gd name="connsiteX939" fmla="*/ 154042 w 7467600"/>
              <a:gd name="connsiteY939" fmla="*/ 261522 h 6858000"/>
              <a:gd name="connsiteX940" fmla="*/ 13550 w 7467600"/>
              <a:gd name="connsiteY940" fmla="*/ 158423 h 6858000"/>
              <a:gd name="connsiteX941" fmla="*/ 0 w 7467600"/>
              <a:gd name="connsiteY941" fmla="*/ 146618 h 6858000"/>
              <a:gd name="connsiteX942" fmla="*/ 0 w 7467600"/>
              <a:gd name="connsiteY942" fmla="*/ 59161 h 6858000"/>
              <a:gd name="connsiteX943" fmla="*/ 45427 w 7467600"/>
              <a:gd name="connsiteY943" fmla="*/ 101078 h 6858000"/>
              <a:gd name="connsiteX944" fmla="*/ 630103 w 7467600"/>
              <a:gd name="connsiteY944" fmla="*/ 485885 h 6858000"/>
              <a:gd name="connsiteX945" fmla="*/ 532040 w 7467600"/>
              <a:gd name="connsiteY945" fmla="*/ 399359 h 6858000"/>
              <a:gd name="connsiteX946" fmla="*/ 517618 w 7467600"/>
              <a:gd name="connsiteY946" fmla="*/ 385726 h 6858000"/>
              <a:gd name="connsiteX947" fmla="*/ 285074 w 7467600"/>
              <a:gd name="connsiteY947" fmla="*/ 182755 h 6858000"/>
              <a:gd name="connsiteX948" fmla="*/ 43151 w 7467600"/>
              <a:gd name="connsiteY94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767913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1019354 w 7467600"/>
              <a:gd name="connsiteY16" fmla="*/ 6315006 h 6858000"/>
              <a:gd name="connsiteX17" fmla="*/ 441046 w 7467600"/>
              <a:gd name="connsiteY17" fmla="*/ 6691153 h 6858000"/>
              <a:gd name="connsiteX18" fmla="*/ 1019354 w 7467600"/>
              <a:gd name="connsiteY18" fmla="*/ 6315006 h 6858000"/>
              <a:gd name="connsiteX19" fmla="*/ 991680 w 7467600"/>
              <a:gd name="connsiteY19" fmla="*/ 6298413 h 6858000"/>
              <a:gd name="connsiteX20" fmla="*/ 409060 w 7467600"/>
              <a:gd name="connsiteY20" fmla="*/ 6671470 h 6858000"/>
              <a:gd name="connsiteX21" fmla="*/ 991680 w 7467600"/>
              <a:gd name="connsiteY21" fmla="*/ 6298413 h 6858000"/>
              <a:gd name="connsiteX22" fmla="*/ 103333 w 7467600"/>
              <a:gd name="connsiteY22" fmla="*/ 5699602 h 6858000"/>
              <a:gd name="connsiteX23" fmla="*/ 233938 w 7467600"/>
              <a:gd name="connsiteY23" fmla="*/ 5809416 h 6858000"/>
              <a:gd name="connsiteX24" fmla="*/ 883580 w 7467600"/>
              <a:gd name="connsiteY24" fmla="*/ 6180710 h 6858000"/>
              <a:gd name="connsiteX25" fmla="*/ 487337 w 7467600"/>
              <a:gd name="connsiteY25" fmla="*/ 5950182 h 6858000"/>
              <a:gd name="connsiteX26" fmla="*/ 354051 w 7467600"/>
              <a:gd name="connsiteY26" fmla="*/ 5854912 h 6858000"/>
              <a:gd name="connsiteX27" fmla="*/ 195436 w 7467600"/>
              <a:gd name="connsiteY27" fmla="*/ 5755068 h 6858000"/>
              <a:gd name="connsiteX28" fmla="*/ 103333 w 7467600"/>
              <a:gd name="connsiteY28" fmla="*/ 5699602 h 6858000"/>
              <a:gd name="connsiteX29" fmla="*/ 5539432 w 7467600"/>
              <a:gd name="connsiteY29" fmla="*/ 5642928 h 6858000"/>
              <a:gd name="connsiteX30" fmla="*/ 5555462 w 7467600"/>
              <a:gd name="connsiteY30" fmla="*/ 5694454 h 6858000"/>
              <a:gd name="connsiteX31" fmla="*/ 5828270 w 7467600"/>
              <a:gd name="connsiteY31" fmla="*/ 6320663 h 6858000"/>
              <a:gd name="connsiteX32" fmla="*/ 5947416 w 7467600"/>
              <a:gd name="connsiteY32" fmla="*/ 6574846 h 6858000"/>
              <a:gd name="connsiteX33" fmla="*/ 5539432 w 7467600"/>
              <a:gd name="connsiteY33" fmla="*/ 5642928 h 6858000"/>
              <a:gd name="connsiteX34" fmla="*/ 51253 w 7467600"/>
              <a:gd name="connsiteY34" fmla="*/ 5631825 h 6858000"/>
              <a:gd name="connsiteX35" fmla="*/ 211622 w 7467600"/>
              <a:gd name="connsiteY35" fmla="*/ 5728803 h 6858000"/>
              <a:gd name="connsiteX36" fmla="*/ 371652 w 7467600"/>
              <a:gd name="connsiteY36" fmla="*/ 5829062 h 6858000"/>
              <a:gd name="connsiteX37" fmla="*/ 505903 w 7467600"/>
              <a:gd name="connsiteY37" fmla="*/ 5925221 h 6858000"/>
              <a:gd name="connsiteX38" fmla="*/ 899240 w 7467600"/>
              <a:gd name="connsiteY38" fmla="*/ 6153068 h 6858000"/>
              <a:gd name="connsiteX39" fmla="*/ 988114 w 7467600"/>
              <a:gd name="connsiteY39" fmla="*/ 6174204 h 6858000"/>
              <a:gd name="connsiteX40" fmla="*/ 845971 w 7467600"/>
              <a:gd name="connsiteY40" fmla="*/ 6067177 h 6858000"/>
              <a:gd name="connsiteX41" fmla="*/ 448057 w 7467600"/>
              <a:gd name="connsiteY41" fmla="*/ 5841376 h 6858000"/>
              <a:gd name="connsiteX42" fmla="*/ 51253 w 7467600"/>
              <a:gd name="connsiteY42" fmla="*/ 5631825 h 6858000"/>
              <a:gd name="connsiteX43" fmla="*/ 2606687 w 7467600"/>
              <a:gd name="connsiteY43" fmla="*/ 5630718 h 6858000"/>
              <a:gd name="connsiteX44" fmla="*/ 2645658 w 7467600"/>
              <a:gd name="connsiteY44" fmla="*/ 6640259 h 6858000"/>
              <a:gd name="connsiteX45" fmla="*/ 2606687 w 7467600"/>
              <a:gd name="connsiteY45" fmla="*/ 5630718 h 6858000"/>
              <a:gd name="connsiteX46" fmla="*/ 3642057 w 7467600"/>
              <a:gd name="connsiteY46" fmla="*/ 5573487 h 6858000"/>
              <a:gd name="connsiteX47" fmla="*/ 3632981 w 7467600"/>
              <a:gd name="connsiteY47" fmla="*/ 5579437 h 6858000"/>
              <a:gd name="connsiteX48" fmla="*/ 3382436 w 7467600"/>
              <a:gd name="connsiteY48" fmla="*/ 5952726 h 6858000"/>
              <a:gd name="connsiteX49" fmla="*/ 3191929 w 7467600"/>
              <a:gd name="connsiteY49" fmla="*/ 6662669 h 6858000"/>
              <a:gd name="connsiteX50" fmla="*/ 3369898 w 7467600"/>
              <a:gd name="connsiteY50" fmla="*/ 6081771 h 6858000"/>
              <a:gd name="connsiteX51" fmla="*/ 3642057 w 7467600"/>
              <a:gd name="connsiteY51" fmla="*/ 5573487 h 6858000"/>
              <a:gd name="connsiteX52" fmla="*/ 2650666 w 7467600"/>
              <a:gd name="connsiteY52" fmla="*/ 5530686 h 6858000"/>
              <a:gd name="connsiteX53" fmla="*/ 2650249 w 7467600"/>
              <a:gd name="connsiteY53" fmla="*/ 5532101 h 6858000"/>
              <a:gd name="connsiteX54" fmla="*/ 2663808 w 7467600"/>
              <a:gd name="connsiteY54" fmla="*/ 6535215 h 6858000"/>
              <a:gd name="connsiteX55" fmla="*/ 2665418 w 7467600"/>
              <a:gd name="connsiteY55" fmla="*/ 6132756 h 6858000"/>
              <a:gd name="connsiteX56" fmla="*/ 2650666 w 7467600"/>
              <a:gd name="connsiteY56" fmla="*/ 5530686 h 6858000"/>
              <a:gd name="connsiteX57" fmla="*/ 2680277 w 7467600"/>
              <a:gd name="connsiteY57" fmla="*/ 5479204 h 6858000"/>
              <a:gd name="connsiteX58" fmla="*/ 2678972 w 7467600"/>
              <a:gd name="connsiteY58" fmla="*/ 5481582 h 6858000"/>
              <a:gd name="connsiteX59" fmla="*/ 2696666 w 7467600"/>
              <a:gd name="connsiteY59" fmla="*/ 6133836 h 6858000"/>
              <a:gd name="connsiteX60" fmla="*/ 2695769 w 7467600"/>
              <a:gd name="connsiteY60" fmla="*/ 6390955 h 6858000"/>
              <a:gd name="connsiteX61" fmla="*/ 2739893 w 7467600"/>
              <a:gd name="connsiteY61" fmla="*/ 6108357 h 6858000"/>
              <a:gd name="connsiteX62" fmla="*/ 2680277 w 7467600"/>
              <a:gd name="connsiteY62" fmla="*/ 5479204 h 6858000"/>
              <a:gd name="connsiteX63" fmla="*/ 1132195 w 7467600"/>
              <a:gd name="connsiteY63" fmla="*/ 5467980 h 6858000"/>
              <a:gd name="connsiteX64" fmla="*/ 1679056 w 7467600"/>
              <a:gd name="connsiteY64" fmla="*/ 5516907 h 6858000"/>
              <a:gd name="connsiteX65" fmla="*/ 2128648 w 7467600"/>
              <a:gd name="connsiteY65" fmla="*/ 5474249 h 6858000"/>
              <a:gd name="connsiteX66" fmla="*/ 1825619 w 7467600"/>
              <a:gd name="connsiteY66" fmla="*/ 5478447 h 6858000"/>
              <a:gd name="connsiteX67" fmla="*/ 1737798 w 7467600"/>
              <a:gd name="connsiteY67" fmla="*/ 5483353 h 6858000"/>
              <a:gd name="connsiteX68" fmla="*/ 1132195 w 7467600"/>
              <a:gd name="connsiteY68" fmla="*/ 5467980 h 6858000"/>
              <a:gd name="connsiteX69" fmla="*/ 1456157 w 7467600"/>
              <a:gd name="connsiteY69" fmla="*/ 5371404 h 6858000"/>
              <a:gd name="connsiteX70" fmla="*/ 1244432 w 7467600"/>
              <a:gd name="connsiteY70" fmla="*/ 5385601 h 6858000"/>
              <a:gd name="connsiteX71" fmla="*/ 973990 w 7467600"/>
              <a:gd name="connsiteY71" fmla="*/ 5424940 h 6858000"/>
              <a:gd name="connsiteX72" fmla="*/ 1103809 w 7467600"/>
              <a:gd name="connsiteY72" fmla="*/ 5433720 h 6858000"/>
              <a:gd name="connsiteX73" fmla="*/ 1123454 w 7467600"/>
              <a:gd name="connsiteY73" fmla="*/ 5435727 h 6858000"/>
              <a:gd name="connsiteX74" fmla="*/ 1737017 w 7467600"/>
              <a:gd name="connsiteY74" fmla="*/ 5452183 h 6858000"/>
              <a:gd name="connsiteX75" fmla="*/ 1824397 w 7467600"/>
              <a:gd name="connsiteY75" fmla="*/ 5447757 h 6858000"/>
              <a:gd name="connsiteX76" fmla="*/ 2070059 w 7467600"/>
              <a:gd name="connsiteY76" fmla="*/ 5441660 h 6858000"/>
              <a:gd name="connsiteX77" fmla="*/ 1456157 w 7467600"/>
              <a:gd name="connsiteY77" fmla="*/ 5371404 h 6858000"/>
              <a:gd name="connsiteX78" fmla="*/ 4988186 w 7467600"/>
              <a:gd name="connsiteY78" fmla="*/ 5216467 h 6858000"/>
              <a:gd name="connsiteX79" fmla="*/ 4777334 w 7467600"/>
              <a:gd name="connsiteY79" fmla="*/ 5406072 h 6858000"/>
              <a:gd name="connsiteX80" fmla="*/ 4718341 w 7467600"/>
              <a:gd name="connsiteY80" fmla="*/ 5468043 h 6858000"/>
              <a:gd name="connsiteX81" fmla="*/ 4604655 w 7467600"/>
              <a:gd name="connsiteY81" fmla="*/ 5583434 h 6858000"/>
              <a:gd name="connsiteX82" fmla="*/ 4565074 w 7467600"/>
              <a:gd name="connsiteY82" fmla="*/ 5618550 h 6858000"/>
              <a:gd name="connsiteX83" fmla="*/ 4988186 w 7467600"/>
              <a:gd name="connsiteY83" fmla="*/ 5216467 h 6858000"/>
              <a:gd name="connsiteX84" fmla="*/ 4978032 w 7467600"/>
              <a:gd name="connsiteY84" fmla="*/ 5183809 h 6858000"/>
              <a:gd name="connsiteX85" fmla="*/ 4463413 w 7467600"/>
              <a:gd name="connsiteY85" fmla="*/ 5615162 h 6858000"/>
              <a:gd name="connsiteX86" fmla="*/ 4358134 w 7467600"/>
              <a:gd name="connsiteY86" fmla="*/ 5742791 h 6858000"/>
              <a:gd name="connsiteX87" fmla="*/ 4376219 w 7467600"/>
              <a:gd name="connsiteY87" fmla="*/ 5729027 h 6858000"/>
              <a:gd name="connsiteX88" fmla="*/ 4582340 w 7467600"/>
              <a:gd name="connsiteY88" fmla="*/ 5561037 h 6858000"/>
              <a:gd name="connsiteX89" fmla="*/ 4694684 w 7467600"/>
              <a:gd name="connsiteY89" fmla="*/ 5447098 h 6858000"/>
              <a:gd name="connsiteX90" fmla="*/ 4754123 w 7467600"/>
              <a:gd name="connsiteY90" fmla="*/ 5384643 h 6858000"/>
              <a:gd name="connsiteX91" fmla="*/ 4978032 w 7467600"/>
              <a:gd name="connsiteY91" fmla="*/ 5183809 h 6858000"/>
              <a:gd name="connsiteX92" fmla="*/ 1903353 w 7467600"/>
              <a:gd name="connsiteY92" fmla="*/ 5044827 h 6858000"/>
              <a:gd name="connsiteX93" fmla="*/ 1936931 w 7467600"/>
              <a:gd name="connsiteY93" fmla="*/ 5093954 h 6858000"/>
              <a:gd name="connsiteX94" fmla="*/ 2195868 w 7467600"/>
              <a:gd name="connsiteY94" fmla="*/ 5396574 h 6858000"/>
              <a:gd name="connsiteX95" fmla="*/ 2088852 w 7467600"/>
              <a:gd name="connsiteY95" fmla="*/ 5166123 h 6858000"/>
              <a:gd name="connsiteX96" fmla="*/ 1958241 w 7467600"/>
              <a:gd name="connsiteY96" fmla="*/ 5067955 h 6858000"/>
              <a:gd name="connsiteX97" fmla="*/ 1903353 w 7467600"/>
              <a:gd name="connsiteY97" fmla="*/ 5044827 h 6858000"/>
              <a:gd name="connsiteX98" fmla="*/ 1979378 w 7467600"/>
              <a:gd name="connsiteY98" fmla="*/ 4769504 h 6858000"/>
              <a:gd name="connsiteX99" fmla="*/ 2882120 w 7467600"/>
              <a:gd name="connsiteY99" fmla="*/ 5064547 h 6858000"/>
              <a:gd name="connsiteX100" fmla="*/ 2793103 w 7467600"/>
              <a:gd name="connsiteY100" fmla="*/ 5039699 h 6858000"/>
              <a:gd name="connsiteX101" fmla="*/ 2770041 w 7467600"/>
              <a:gd name="connsiteY101" fmla="*/ 5033634 h 6858000"/>
              <a:gd name="connsiteX102" fmla="*/ 1979378 w 7467600"/>
              <a:gd name="connsiteY102" fmla="*/ 4769504 h 6858000"/>
              <a:gd name="connsiteX103" fmla="*/ 1927410 w 7467600"/>
              <a:gd name="connsiteY103" fmla="*/ 4716164 h 6858000"/>
              <a:gd name="connsiteX104" fmla="*/ 1959587 w 7467600"/>
              <a:gd name="connsiteY104" fmla="*/ 4728849 h 6858000"/>
              <a:gd name="connsiteX105" fmla="*/ 2777707 w 7467600"/>
              <a:gd name="connsiteY105" fmla="*/ 5003991 h 6858000"/>
              <a:gd name="connsiteX106" fmla="*/ 2800768 w 7467600"/>
              <a:gd name="connsiteY106" fmla="*/ 5010056 h 6858000"/>
              <a:gd name="connsiteX107" fmla="*/ 2879408 w 7467600"/>
              <a:gd name="connsiteY107" fmla="*/ 5031590 h 6858000"/>
              <a:gd name="connsiteX108" fmla="*/ 2862295 w 7467600"/>
              <a:gd name="connsiteY108" fmla="*/ 5022958 h 6858000"/>
              <a:gd name="connsiteX109" fmla="*/ 2813343 w 7467600"/>
              <a:gd name="connsiteY109" fmla="*/ 4998369 h 6858000"/>
              <a:gd name="connsiteX110" fmla="*/ 2646245 w 7467600"/>
              <a:gd name="connsiteY110" fmla="*/ 4930999 h 6858000"/>
              <a:gd name="connsiteX111" fmla="*/ 1999243 w 7467600"/>
              <a:gd name="connsiteY111" fmla="*/ 4730524 h 6858000"/>
              <a:gd name="connsiteX112" fmla="*/ 1979527 w 7467600"/>
              <a:gd name="connsiteY112" fmla="*/ 4726651 h 6858000"/>
              <a:gd name="connsiteX113" fmla="*/ 1927410 w 7467600"/>
              <a:gd name="connsiteY113" fmla="*/ 4716164 h 6858000"/>
              <a:gd name="connsiteX114" fmla="*/ 1997014 w 7467600"/>
              <a:gd name="connsiteY114" fmla="*/ 4698007 h 6858000"/>
              <a:gd name="connsiteX115" fmla="*/ 2005458 w 7467600"/>
              <a:gd name="connsiteY115" fmla="*/ 4699540 h 6858000"/>
              <a:gd name="connsiteX116" fmla="*/ 2657186 w 7467600"/>
              <a:gd name="connsiteY116" fmla="*/ 4901687 h 6858000"/>
              <a:gd name="connsiteX117" fmla="*/ 2826662 w 7467600"/>
              <a:gd name="connsiteY117" fmla="*/ 4970362 h 6858000"/>
              <a:gd name="connsiteX118" fmla="*/ 2876100 w 7467600"/>
              <a:gd name="connsiteY118" fmla="*/ 4995397 h 6858000"/>
              <a:gd name="connsiteX119" fmla="*/ 3042600 w 7467600"/>
              <a:gd name="connsiteY119" fmla="*/ 5059532 h 6858000"/>
              <a:gd name="connsiteX120" fmla="*/ 1997014 w 7467600"/>
              <a:gd name="connsiteY120" fmla="*/ 4698007 h 6858000"/>
              <a:gd name="connsiteX121" fmla="*/ 2305292 w 7467600"/>
              <a:gd name="connsiteY121" fmla="*/ 4219492 h 6858000"/>
              <a:gd name="connsiteX122" fmla="*/ 3360922 w 7467600"/>
              <a:gd name="connsiteY122" fmla="*/ 4529373 h 6858000"/>
              <a:gd name="connsiteX123" fmla="*/ 3492420 w 7467600"/>
              <a:gd name="connsiteY123" fmla="*/ 4510145 h 6858000"/>
              <a:gd name="connsiteX124" fmla="*/ 3364086 w 7467600"/>
              <a:gd name="connsiteY124" fmla="*/ 4480340 h 6858000"/>
              <a:gd name="connsiteX125" fmla="*/ 3225818 w 7467600"/>
              <a:gd name="connsiteY125" fmla="*/ 4411822 h 6858000"/>
              <a:gd name="connsiteX126" fmla="*/ 3129696 w 7467600"/>
              <a:gd name="connsiteY126" fmla="*/ 4360704 h 6858000"/>
              <a:gd name="connsiteX127" fmla="*/ 2814545 w 7467600"/>
              <a:gd name="connsiteY127" fmla="*/ 4282955 h 6858000"/>
              <a:gd name="connsiteX128" fmla="*/ 2305292 w 7467600"/>
              <a:gd name="connsiteY128" fmla="*/ 4219492 h 6858000"/>
              <a:gd name="connsiteX129" fmla="*/ 2626982 w 7467600"/>
              <a:gd name="connsiteY129" fmla="*/ 4206450 h 6858000"/>
              <a:gd name="connsiteX130" fmla="*/ 2490617 w 7467600"/>
              <a:gd name="connsiteY130" fmla="*/ 4206951 h 6858000"/>
              <a:gd name="connsiteX131" fmla="*/ 2819869 w 7467600"/>
              <a:gd name="connsiteY131" fmla="*/ 4252936 h 6858000"/>
              <a:gd name="connsiteX132" fmla="*/ 3143018 w 7467600"/>
              <a:gd name="connsiteY132" fmla="*/ 4332698 h 6858000"/>
              <a:gd name="connsiteX133" fmla="*/ 3241520 w 7467600"/>
              <a:gd name="connsiteY133" fmla="*/ 4385112 h 6858000"/>
              <a:gd name="connsiteX134" fmla="*/ 3374575 w 7467600"/>
              <a:gd name="connsiteY134" fmla="*/ 4451517 h 6858000"/>
              <a:gd name="connsiteX135" fmla="*/ 3505221 w 7467600"/>
              <a:gd name="connsiteY135" fmla="*/ 4480757 h 6858000"/>
              <a:gd name="connsiteX136" fmla="*/ 2626982 w 7467600"/>
              <a:gd name="connsiteY136" fmla="*/ 4206450 h 6858000"/>
              <a:gd name="connsiteX137" fmla="*/ 1310106 w 7467600"/>
              <a:gd name="connsiteY137" fmla="*/ 3943217 h 6858000"/>
              <a:gd name="connsiteX138" fmla="*/ 854994 w 7467600"/>
              <a:gd name="connsiteY138" fmla="*/ 4399136 h 6858000"/>
              <a:gd name="connsiteX139" fmla="*/ 742462 w 7467600"/>
              <a:gd name="connsiteY139" fmla="*/ 4594648 h 6858000"/>
              <a:gd name="connsiteX140" fmla="*/ 820602 w 7467600"/>
              <a:gd name="connsiteY140" fmla="*/ 4485915 h 6858000"/>
              <a:gd name="connsiteX141" fmla="*/ 878295 w 7467600"/>
              <a:gd name="connsiteY141" fmla="*/ 4403594 h 6858000"/>
              <a:gd name="connsiteX142" fmla="*/ 1240607 w 7467600"/>
              <a:gd name="connsiteY142" fmla="*/ 4010401 h 6858000"/>
              <a:gd name="connsiteX143" fmla="*/ 1310106 w 7467600"/>
              <a:gd name="connsiteY143" fmla="*/ 3943217 h 6858000"/>
              <a:gd name="connsiteX144" fmla="*/ 1423113 w 7467600"/>
              <a:gd name="connsiteY144" fmla="*/ 3874565 h 6858000"/>
              <a:gd name="connsiteX145" fmla="*/ 1260565 w 7467600"/>
              <a:gd name="connsiteY145" fmla="*/ 4031982 h 6858000"/>
              <a:gd name="connsiteX146" fmla="*/ 901900 w 7467600"/>
              <a:gd name="connsiteY146" fmla="*/ 4421236 h 6858000"/>
              <a:gd name="connsiteX147" fmla="*/ 845044 w 7467600"/>
              <a:gd name="connsiteY147" fmla="*/ 4502436 h 6858000"/>
              <a:gd name="connsiteX148" fmla="*/ 685926 w 7467600"/>
              <a:gd name="connsiteY148" fmla="*/ 4703069 h 6858000"/>
              <a:gd name="connsiteX149" fmla="*/ 684248 w 7467600"/>
              <a:gd name="connsiteY149" fmla="*/ 4706721 h 6858000"/>
              <a:gd name="connsiteX150" fmla="*/ 1423113 w 7467600"/>
              <a:gd name="connsiteY150" fmla="*/ 3874565 h 6858000"/>
              <a:gd name="connsiteX151" fmla="*/ 3316479 w 7467600"/>
              <a:gd name="connsiteY151" fmla="*/ 3872136 h 6858000"/>
              <a:gd name="connsiteX152" fmla="*/ 3546806 w 7467600"/>
              <a:gd name="connsiteY152" fmla="*/ 4356139 h 6858000"/>
              <a:gd name="connsiteX153" fmla="*/ 3364433 w 7467600"/>
              <a:gd name="connsiteY153" fmla="*/ 3953121 h 6858000"/>
              <a:gd name="connsiteX154" fmla="*/ 3316479 w 7467600"/>
              <a:gd name="connsiteY154" fmla="*/ 3872136 h 6858000"/>
              <a:gd name="connsiteX155" fmla="*/ 3291335 w 7467600"/>
              <a:gd name="connsiteY155" fmla="*/ 3767420 h 6858000"/>
              <a:gd name="connsiteX156" fmla="*/ 3390805 w 7467600"/>
              <a:gd name="connsiteY156" fmla="*/ 3937163 h 6858000"/>
              <a:gd name="connsiteX157" fmla="*/ 3579062 w 7467600"/>
              <a:gd name="connsiteY157" fmla="*/ 4359040 h 6858000"/>
              <a:gd name="connsiteX158" fmla="*/ 3467355 w 7467600"/>
              <a:gd name="connsiteY158" fmla="*/ 3988130 h 6858000"/>
              <a:gd name="connsiteX159" fmla="*/ 3310753 w 7467600"/>
              <a:gd name="connsiteY159" fmla="*/ 3787140 h 6858000"/>
              <a:gd name="connsiteX160" fmla="*/ 3291335 w 7467600"/>
              <a:gd name="connsiteY160" fmla="*/ 3767420 h 6858000"/>
              <a:gd name="connsiteX161" fmla="*/ 1635889 w 7467600"/>
              <a:gd name="connsiteY161" fmla="*/ 3709494 h 6858000"/>
              <a:gd name="connsiteX162" fmla="*/ 1634800 w 7467600"/>
              <a:gd name="connsiteY162" fmla="*/ 3731111 h 6858000"/>
              <a:gd name="connsiteX163" fmla="*/ 1635889 w 7467600"/>
              <a:gd name="connsiteY163" fmla="*/ 3709494 h 6858000"/>
              <a:gd name="connsiteX164" fmla="*/ 1510397 w 7467600"/>
              <a:gd name="connsiteY164" fmla="*/ 3684705 h 6858000"/>
              <a:gd name="connsiteX165" fmla="*/ 1146550 w 7467600"/>
              <a:gd name="connsiteY165" fmla="*/ 3802012 h 6858000"/>
              <a:gd name="connsiteX166" fmla="*/ 698834 w 7467600"/>
              <a:gd name="connsiteY166" fmla="*/ 3952272 h 6858000"/>
              <a:gd name="connsiteX167" fmla="*/ 34256 w 7467600"/>
              <a:gd name="connsiteY167" fmla="*/ 4347603 h 6858000"/>
              <a:gd name="connsiteX168" fmla="*/ 527241 w 7467600"/>
              <a:gd name="connsiteY168" fmla="*/ 4065078 h 6858000"/>
              <a:gd name="connsiteX169" fmla="*/ 1510397 w 7467600"/>
              <a:gd name="connsiteY169" fmla="*/ 3684705 h 6858000"/>
              <a:gd name="connsiteX170" fmla="*/ 1313114 w 7467600"/>
              <a:gd name="connsiteY170" fmla="*/ 3655216 h 6858000"/>
              <a:gd name="connsiteX171" fmla="*/ 1109304 w 7467600"/>
              <a:gd name="connsiteY171" fmla="*/ 3669030 h 6858000"/>
              <a:gd name="connsiteX172" fmla="*/ 8129 w 7467600"/>
              <a:gd name="connsiteY172" fmla="*/ 4330519 h 6858000"/>
              <a:gd name="connsiteX173" fmla="*/ 687572 w 7467600"/>
              <a:gd name="connsiteY173" fmla="*/ 3925629 h 6858000"/>
              <a:gd name="connsiteX174" fmla="*/ 1138365 w 7467600"/>
              <a:gd name="connsiteY174" fmla="*/ 3774515 h 6858000"/>
              <a:gd name="connsiteX175" fmla="*/ 1505579 w 7467600"/>
              <a:gd name="connsiteY175" fmla="*/ 3655526 h 6858000"/>
              <a:gd name="connsiteX176" fmla="*/ 1313114 w 7467600"/>
              <a:gd name="connsiteY176" fmla="*/ 3655216 h 6858000"/>
              <a:gd name="connsiteX177" fmla="*/ 3655073 w 7467600"/>
              <a:gd name="connsiteY177" fmla="*/ 3650884 h 6858000"/>
              <a:gd name="connsiteX178" fmla="*/ 3989938 w 7467600"/>
              <a:gd name="connsiteY178" fmla="*/ 3991685 h 6858000"/>
              <a:gd name="connsiteX179" fmla="*/ 4393907 w 7467600"/>
              <a:gd name="connsiteY179" fmla="*/ 4261258 h 6858000"/>
              <a:gd name="connsiteX180" fmla="*/ 4648051 w 7467600"/>
              <a:gd name="connsiteY180" fmla="*/ 4374051 h 6858000"/>
              <a:gd name="connsiteX181" fmla="*/ 4383389 w 7467600"/>
              <a:gd name="connsiteY181" fmla="*/ 4184369 h 6858000"/>
              <a:gd name="connsiteX182" fmla="*/ 4165508 w 7467600"/>
              <a:gd name="connsiteY182" fmla="*/ 4035196 h 6858000"/>
              <a:gd name="connsiteX183" fmla="*/ 4068162 w 7467600"/>
              <a:gd name="connsiteY183" fmla="*/ 3953394 h 6858000"/>
              <a:gd name="connsiteX184" fmla="*/ 3981416 w 7467600"/>
              <a:gd name="connsiteY184" fmla="*/ 3880482 h 6858000"/>
              <a:gd name="connsiteX185" fmla="*/ 3800147 w 7467600"/>
              <a:gd name="connsiteY185" fmla="*/ 3749872 h 6858000"/>
              <a:gd name="connsiteX186" fmla="*/ 3655073 w 7467600"/>
              <a:gd name="connsiteY186" fmla="*/ 3650884 h 6858000"/>
              <a:gd name="connsiteX187" fmla="*/ 3670252 w 7467600"/>
              <a:gd name="connsiteY187" fmla="*/ 3622798 h 6858000"/>
              <a:gd name="connsiteX188" fmla="*/ 3817258 w 7467600"/>
              <a:gd name="connsiteY188" fmla="*/ 3723577 h 6858000"/>
              <a:gd name="connsiteX189" fmla="*/ 4000461 w 7467600"/>
              <a:gd name="connsiteY189" fmla="*/ 3855966 h 6858000"/>
              <a:gd name="connsiteX190" fmla="*/ 4088180 w 7467600"/>
              <a:gd name="connsiteY190" fmla="*/ 3929774 h 6858000"/>
              <a:gd name="connsiteX191" fmla="*/ 4184555 w 7467600"/>
              <a:gd name="connsiteY191" fmla="*/ 4010683 h 6858000"/>
              <a:gd name="connsiteX192" fmla="*/ 4399563 w 7467600"/>
              <a:gd name="connsiteY192" fmla="*/ 4158106 h 6858000"/>
              <a:gd name="connsiteX193" fmla="*/ 4684469 w 7467600"/>
              <a:gd name="connsiteY193" fmla="*/ 4364680 h 6858000"/>
              <a:gd name="connsiteX194" fmla="*/ 4690271 w 7467600"/>
              <a:gd name="connsiteY194" fmla="*/ 4370034 h 6858000"/>
              <a:gd name="connsiteX195" fmla="*/ 4136093 w 7467600"/>
              <a:gd name="connsiteY195" fmla="*/ 3858466 h 6858000"/>
              <a:gd name="connsiteX196" fmla="*/ 3670252 w 7467600"/>
              <a:gd name="connsiteY196" fmla="*/ 3622798 h 6858000"/>
              <a:gd name="connsiteX197" fmla="*/ 4440129 w 7467600"/>
              <a:gd name="connsiteY197" fmla="*/ 3448571 h 6858000"/>
              <a:gd name="connsiteX198" fmla="*/ 4856525 w 7467600"/>
              <a:gd name="connsiteY198" fmla="*/ 3915351 h 6858000"/>
              <a:gd name="connsiteX199" fmla="*/ 5059055 w 7467600"/>
              <a:gd name="connsiteY199" fmla="*/ 4108918 h 6858000"/>
              <a:gd name="connsiteX200" fmla="*/ 5290070 w 7467600"/>
              <a:gd name="connsiteY200" fmla="*/ 4263619 h 6858000"/>
              <a:gd name="connsiteX201" fmla="*/ 4834991 w 7467600"/>
              <a:gd name="connsiteY201" fmla="*/ 3830985 h 6858000"/>
              <a:gd name="connsiteX202" fmla="*/ 4440129 w 7467600"/>
              <a:gd name="connsiteY202" fmla="*/ 3448571 h 6858000"/>
              <a:gd name="connsiteX203" fmla="*/ 4441737 w 7467600"/>
              <a:gd name="connsiteY203" fmla="*/ 3399734 h 6858000"/>
              <a:gd name="connsiteX204" fmla="*/ 4431236 w 7467600"/>
              <a:gd name="connsiteY204" fmla="*/ 3400954 h 6858000"/>
              <a:gd name="connsiteX205" fmla="*/ 4557150 w 7467600"/>
              <a:gd name="connsiteY205" fmla="*/ 3510023 h 6858000"/>
              <a:gd name="connsiteX206" fmla="*/ 4856936 w 7467600"/>
              <a:gd name="connsiteY206" fmla="*/ 3809146 h 6858000"/>
              <a:gd name="connsiteX207" fmla="*/ 5111996 w 7467600"/>
              <a:gd name="connsiteY207" fmla="*/ 4065759 h 6858000"/>
              <a:gd name="connsiteX208" fmla="*/ 5388878 w 7467600"/>
              <a:gd name="connsiteY208" fmla="*/ 4300185 h 6858000"/>
              <a:gd name="connsiteX209" fmla="*/ 5425556 w 7467600"/>
              <a:gd name="connsiteY209" fmla="*/ 4308967 h 6858000"/>
              <a:gd name="connsiteX210" fmla="*/ 4943646 w 7467600"/>
              <a:gd name="connsiteY210" fmla="*/ 3822916 h 6858000"/>
              <a:gd name="connsiteX211" fmla="*/ 4594837 w 7467600"/>
              <a:gd name="connsiteY211" fmla="*/ 3532274 h 6858000"/>
              <a:gd name="connsiteX212" fmla="*/ 4441737 w 7467600"/>
              <a:gd name="connsiteY212" fmla="*/ 3399734 h 6858000"/>
              <a:gd name="connsiteX213" fmla="*/ 5425834 w 7467600"/>
              <a:gd name="connsiteY213" fmla="*/ 3162785 h 6858000"/>
              <a:gd name="connsiteX214" fmla="*/ 5401644 w 7467600"/>
              <a:gd name="connsiteY214" fmla="*/ 3617847 h 6858000"/>
              <a:gd name="connsiteX215" fmla="*/ 5467256 w 7467600"/>
              <a:gd name="connsiteY215" fmla="*/ 4175494 h 6858000"/>
              <a:gd name="connsiteX216" fmla="*/ 5448069 w 7467600"/>
              <a:gd name="connsiteY216" fmla="*/ 3567554 h 6858000"/>
              <a:gd name="connsiteX217" fmla="*/ 5425834 w 7467600"/>
              <a:gd name="connsiteY217" fmla="*/ 3162785 h 6858000"/>
              <a:gd name="connsiteX218" fmla="*/ 1318687 w 7467600"/>
              <a:gd name="connsiteY218" fmla="*/ 3113840 h 6858000"/>
              <a:gd name="connsiteX219" fmla="*/ 1066793 w 7467600"/>
              <a:gd name="connsiteY219" fmla="*/ 3212171 h 6858000"/>
              <a:gd name="connsiteX220" fmla="*/ 993319 w 7467600"/>
              <a:gd name="connsiteY220" fmla="*/ 3247648 h 6858000"/>
              <a:gd name="connsiteX221" fmla="*/ 853081 w 7467600"/>
              <a:gd name="connsiteY221" fmla="*/ 3312410 h 6858000"/>
              <a:gd name="connsiteX222" fmla="*/ 805957 w 7467600"/>
              <a:gd name="connsiteY222" fmla="*/ 3330443 h 6858000"/>
              <a:gd name="connsiteX223" fmla="*/ 1318687 w 7467600"/>
              <a:gd name="connsiteY223" fmla="*/ 3113840 h 6858000"/>
              <a:gd name="connsiteX224" fmla="*/ 5453702 w 7467600"/>
              <a:gd name="connsiteY224" fmla="*/ 3090882 h 6858000"/>
              <a:gd name="connsiteX225" fmla="*/ 5480135 w 7467600"/>
              <a:gd name="connsiteY225" fmla="*/ 3565802 h 6858000"/>
              <a:gd name="connsiteX226" fmla="*/ 5499023 w 7467600"/>
              <a:gd name="connsiteY226" fmla="*/ 4166310 h 6858000"/>
              <a:gd name="connsiteX227" fmla="*/ 5547022 w 7467600"/>
              <a:gd name="connsiteY227" fmla="*/ 3607838 h 6858000"/>
              <a:gd name="connsiteX228" fmla="*/ 5515964 w 7467600"/>
              <a:gd name="connsiteY228" fmla="*/ 3378541 h 6858000"/>
              <a:gd name="connsiteX229" fmla="*/ 5453702 w 7467600"/>
              <a:gd name="connsiteY229" fmla="*/ 3090882 h 6858000"/>
              <a:gd name="connsiteX230" fmla="*/ 1238695 w 7467600"/>
              <a:gd name="connsiteY230" fmla="*/ 3076820 h 6858000"/>
              <a:gd name="connsiteX231" fmla="*/ 716371 w 7467600"/>
              <a:gd name="connsiteY231" fmla="*/ 3293249 h 6858000"/>
              <a:gd name="connsiteX232" fmla="*/ 579522 w 7467600"/>
              <a:gd name="connsiteY232" fmla="*/ 3371759 h 6858000"/>
              <a:gd name="connsiteX233" fmla="*/ 600288 w 7467600"/>
              <a:gd name="connsiteY233" fmla="*/ 3365555 h 6858000"/>
              <a:gd name="connsiteX234" fmla="*/ 840692 w 7467600"/>
              <a:gd name="connsiteY234" fmla="*/ 3284921 h 6858000"/>
              <a:gd name="connsiteX235" fmla="*/ 979248 w 7467600"/>
              <a:gd name="connsiteY235" fmla="*/ 3221003 h 6858000"/>
              <a:gd name="connsiteX236" fmla="*/ 1053282 w 7467600"/>
              <a:gd name="connsiteY236" fmla="*/ 3185247 h 6858000"/>
              <a:gd name="connsiteX237" fmla="*/ 1320603 w 7467600"/>
              <a:gd name="connsiteY237" fmla="*/ 3081281 h 6858000"/>
              <a:gd name="connsiteX238" fmla="*/ 1238695 w 7467600"/>
              <a:gd name="connsiteY238" fmla="*/ 3076820 h 6858000"/>
              <a:gd name="connsiteX239" fmla="*/ 5425627 w 7467600"/>
              <a:gd name="connsiteY239" fmla="*/ 2954192 h 6858000"/>
              <a:gd name="connsiteX240" fmla="*/ 5470770 w 7467600"/>
              <a:gd name="connsiteY240" fmla="*/ 3005435 h 6858000"/>
              <a:gd name="connsiteX241" fmla="*/ 5519779 w 7467600"/>
              <a:gd name="connsiteY241" fmla="*/ 4359223 h 6858000"/>
              <a:gd name="connsiteX242" fmla="*/ 5520293 w 7467600"/>
              <a:gd name="connsiteY242" fmla="*/ 4360602 h 6858000"/>
              <a:gd name="connsiteX243" fmla="*/ 5767221 w 7467600"/>
              <a:gd name="connsiteY243" fmla="*/ 4665564 h 6858000"/>
              <a:gd name="connsiteX244" fmla="*/ 6937169 w 7467600"/>
              <a:gd name="connsiteY244" fmla="*/ 4815941 h 6858000"/>
              <a:gd name="connsiteX245" fmla="*/ 6953922 w 7467600"/>
              <a:gd name="connsiteY245" fmla="*/ 4890068 h 6858000"/>
              <a:gd name="connsiteX246" fmla="*/ 6071359 w 7467600"/>
              <a:gd name="connsiteY246" fmla="*/ 4770770 h 6858000"/>
              <a:gd name="connsiteX247" fmla="*/ 6038839 w 7467600"/>
              <a:gd name="connsiteY247" fmla="*/ 4764474 h 6858000"/>
              <a:gd name="connsiteX248" fmla="*/ 6038706 w 7467600"/>
              <a:gd name="connsiteY248" fmla="*/ 4763847 h 6858000"/>
              <a:gd name="connsiteX249" fmla="*/ 6037784 w 7467600"/>
              <a:gd name="connsiteY249" fmla="*/ 4764270 h 6858000"/>
              <a:gd name="connsiteX250" fmla="*/ 6038839 w 7467600"/>
              <a:gd name="connsiteY250" fmla="*/ 4764474 h 6858000"/>
              <a:gd name="connsiteX251" fmla="*/ 6040338 w 7467600"/>
              <a:gd name="connsiteY251" fmla="*/ 4771418 h 6858000"/>
              <a:gd name="connsiteX252" fmla="*/ 6024488 w 7467600"/>
              <a:gd name="connsiteY252" fmla="*/ 4809903 h 6858000"/>
              <a:gd name="connsiteX253" fmla="*/ 5599771 w 7467600"/>
              <a:gd name="connsiteY253" fmla="*/ 5509652 h 6858000"/>
              <a:gd name="connsiteX254" fmla="*/ 5548843 w 7467600"/>
              <a:gd name="connsiteY254" fmla="*/ 5563845 h 6858000"/>
              <a:gd name="connsiteX255" fmla="*/ 5940952 w 7467600"/>
              <a:gd name="connsiteY255" fmla="*/ 6250028 h 6858000"/>
              <a:gd name="connsiteX256" fmla="*/ 6043441 w 7467600"/>
              <a:gd name="connsiteY256" fmla="*/ 6665847 h 6858000"/>
              <a:gd name="connsiteX257" fmla="*/ 6093432 w 7467600"/>
              <a:gd name="connsiteY257" fmla="*/ 6858000 h 6858000"/>
              <a:gd name="connsiteX258" fmla="*/ 6034344 w 7467600"/>
              <a:gd name="connsiteY258" fmla="*/ 6858000 h 6858000"/>
              <a:gd name="connsiteX259" fmla="*/ 6026679 w 7467600"/>
              <a:gd name="connsiteY259" fmla="*/ 6836959 h 6858000"/>
              <a:gd name="connsiteX260" fmla="*/ 5800441 w 7467600"/>
              <a:gd name="connsiteY260" fmla="*/ 6335286 h 6858000"/>
              <a:gd name="connsiteX261" fmla="*/ 5526562 w 7467600"/>
              <a:gd name="connsiteY261" fmla="*/ 5705388 h 6858000"/>
              <a:gd name="connsiteX262" fmla="*/ 5519640 w 7467600"/>
              <a:gd name="connsiteY262" fmla="*/ 5683774 h 6858000"/>
              <a:gd name="connsiteX263" fmla="*/ 5844559 w 7467600"/>
              <a:gd name="connsiteY263" fmla="*/ 6553349 h 6858000"/>
              <a:gd name="connsiteX264" fmla="*/ 5975994 w 7467600"/>
              <a:gd name="connsiteY264" fmla="*/ 6858000 h 6858000"/>
              <a:gd name="connsiteX265" fmla="*/ 5898547 w 7467600"/>
              <a:gd name="connsiteY265" fmla="*/ 6858000 h 6858000"/>
              <a:gd name="connsiteX266" fmla="*/ 5682041 w 7467600"/>
              <a:gd name="connsiteY266" fmla="*/ 6355860 h 6858000"/>
              <a:gd name="connsiteX267" fmla="*/ 5461758 w 7467600"/>
              <a:gd name="connsiteY267" fmla="*/ 5820220 h 6858000"/>
              <a:gd name="connsiteX268" fmla="*/ 5237282 w 7467600"/>
              <a:gd name="connsiteY268" fmla="*/ 6579086 h 6858000"/>
              <a:gd name="connsiteX269" fmla="*/ 5115009 w 7467600"/>
              <a:gd name="connsiteY269" fmla="*/ 6858000 h 6858000"/>
              <a:gd name="connsiteX270" fmla="*/ 5028074 w 7467600"/>
              <a:gd name="connsiteY270" fmla="*/ 6858000 h 6858000"/>
              <a:gd name="connsiteX271" fmla="*/ 5079508 w 7467600"/>
              <a:gd name="connsiteY271" fmla="*/ 6749074 h 6858000"/>
              <a:gd name="connsiteX272" fmla="*/ 5371846 w 7467600"/>
              <a:gd name="connsiteY272" fmla="*/ 5924413 h 6858000"/>
              <a:gd name="connsiteX273" fmla="*/ 5270512 w 7467600"/>
              <a:gd name="connsiteY273" fmla="*/ 6138975 h 6858000"/>
              <a:gd name="connsiteX274" fmla="*/ 5062409 w 7467600"/>
              <a:gd name="connsiteY274" fmla="*/ 6653544 h 6858000"/>
              <a:gd name="connsiteX275" fmla="*/ 5036628 w 7467600"/>
              <a:gd name="connsiteY275" fmla="*/ 6754247 h 6858000"/>
              <a:gd name="connsiteX276" fmla="*/ 5009112 w 7467600"/>
              <a:gd name="connsiteY276" fmla="*/ 6858000 h 6858000"/>
              <a:gd name="connsiteX277" fmla="*/ 4976679 w 7467600"/>
              <a:gd name="connsiteY277" fmla="*/ 6858000 h 6858000"/>
              <a:gd name="connsiteX278" fmla="*/ 5006537 w 7467600"/>
              <a:gd name="connsiteY278" fmla="*/ 6747068 h 6858000"/>
              <a:gd name="connsiteX279" fmla="*/ 5032723 w 7467600"/>
              <a:gd name="connsiteY279" fmla="*/ 6644957 h 6858000"/>
              <a:gd name="connsiteX280" fmla="*/ 5242949 w 7467600"/>
              <a:gd name="connsiteY280" fmla="*/ 6125175 h 6858000"/>
              <a:gd name="connsiteX281" fmla="*/ 5286321 w 7467600"/>
              <a:gd name="connsiteY281" fmla="*/ 6033555 h 6858000"/>
              <a:gd name="connsiteX282" fmla="*/ 5008210 w 7467600"/>
              <a:gd name="connsiteY282" fmla="*/ 6649194 h 6858000"/>
              <a:gd name="connsiteX283" fmla="*/ 4986321 w 7467600"/>
              <a:gd name="connsiteY283" fmla="*/ 6765687 h 6858000"/>
              <a:gd name="connsiteX284" fmla="*/ 4973474 w 7467600"/>
              <a:gd name="connsiteY284" fmla="*/ 6858000 h 6858000"/>
              <a:gd name="connsiteX285" fmla="*/ 4907178 w 7467600"/>
              <a:gd name="connsiteY285" fmla="*/ 6858000 h 6858000"/>
              <a:gd name="connsiteX286" fmla="*/ 4910810 w 7467600"/>
              <a:gd name="connsiteY286" fmla="*/ 6829660 h 6858000"/>
              <a:gd name="connsiteX287" fmla="*/ 4987461 w 7467600"/>
              <a:gd name="connsiteY287" fmla="*/ 6432994 h 6858000"/>
              <a:gd name="connsiteX288" fmla="*/ 5179262 w 7467600"/>
              <a:gd name="connsiteY288" fmla="*/ 6035044 h 6858000"/>
              <a:gd name="connsiteX289" fmla="*/ 4689678 w 7467600"/>
              <a:gd name="connsiteY289" fmla="*/ 6440241 h 6858000"/>
              <a:gd name="connsiteX290" fmla="*/ 4477543 w 7467600"/>
              <a:gd name="connsiteY290" fmla="*/ 6674836 h 6858000"/>
              <a:gd name="connsiteX291" fmla="*/ 4329957 w 7467600"/>
              <a:gd name="connsiteY291" fmla="*/ 6858000 h 6858000"/>
              <a:gd name="connsiteX292" fmla="*/ 4218595 w 7467600"/>
              <a:gd name="connsiteY292" fmla="*/ 6858000 h 6858000"/>
              <a:gd name="connsiteX293" fmla="*/ 4368888 w 7467600"/>
              <a:gd name="connsiteY293" fmla="*/ 6668412 h 6858000"/>
              <a:gd name="connsiteX294" fmla="*/ 4563091 w 7467600"/>
              <a:gd name="connsiteY294" fmla="*/ 6442508 h 6858000"/>
              <a:gd name="connsiteX295" fmla="*/ 5387324 w 7467600"/>
              <a:gd name="connsiteY295" fmla="*/ 5705830 h 6858000"/>
              <a:gd name="connsiteX296" fmla="*/ 5073620 w 7467600"/>
              <a:gd name="connsiteY296" fmla="*/ 5955437 h 6858000"/>
              <a:gd name="connsiteX297" fmla="*/ 4689789 w 7467600"/>
              <a:gd name="connsiteY297" fmla="*/ 6268382 h 6858000"/>
              <a:gd name="connsiteX298" fmla="*/ 4418722 w 7467600"/>
              <a:gd name="connsiteY298" fmla="*/ 6570886 h 6858000"/>
              <a:gd name="connsiteX299" fmla="*/ 4214944 w 7467600"/>
              <a:gd name="connsiteY299" fmla="*/ 6858000 h 6858000"/>
              <a:gd name="connsiteX300" fmla="*/ 4177898 w 7467600"/>
              <a:gd name="connsiteY300" fmla="*/ 6858000 h 6858000"/>
              <a:gd name="connsiteX301" fmla="*/ 4391597 w 7467600"/>
              <a:gd name="connsiteY301" fmla="*/ 6556370 h 6858000"/>
              <a:gd name="connsiteX302" fmla="*/ 4668889 w 7467600"/>
              <a:gd name="connsiteY302" fmla="*/ 6246399 h 6858000"/>
              <a:gd name="connsiteX303" fmla="*/ 5055427 w 7467600"/>
              <a:gd name="connsiteY303" fmla="*/ 5931476 h 6858000"/>
              <a:gd name="connsiteX304" fmla="*/ 5371814 w 7467600"/>
              <a:gd name="connsiteY304" fmla="*/ 5678975 h 6858000"/>
              <a:gd name="connsiteX305" fmla="*/ 4987918 w 7467600"/>
              <a:gd name="connsiteY305" fmla="*/ 5838701 h 6858000"/>
              <a:gd name="connsiteX306" fmla="*/ 4317146 w 7467600"/>
              <a:gd name="connsiteY306" fmla="*/ 6587716 h 6858000"/>
              <a:gd name="connsiteX307" fmla="*/ 4171627 w 7467600"/>
              <a:gd name="connsiteY307" fmla="*/ 6858000 h 6858000"/>
              <a:gd name="connsiteX308" fmla="*/ 4081585 w 7467600"/>
              <a:gd name="connsiteY308" fmla="*/ 6858000 h 6858000"/>
              <a:gd name="connsiteX309" fmla="*/ 4238603 w 7467600"/>
              <a:gd name="connsiteY309" fmla="*/ 6559341 h 6858000"/>
              <a:gd name="connsiteX310" fmla="*/ 4778333 w 7467600"/>
              <a:gd name="connsiteY310" fmla="*/ 5873626 h 6858000"/>
              <a:gd name="connsiteX311" fmla="*/ 5414185 w 7467600"/>
              <a:gd name="connsiteY311" fmla="*/ 5573882 h 6858000"/>
              <a:gd name="connsiteX312" fmla="*/ 5959648 w 7467600"/>
              <a:gd name="connsiteY312" fmla="*/ 4760797 h 6858000"/>
              <a:gd name="connsiteX313" fmla="*/ 5355019 w 7467600"/>
              <a:gd name="connsiteY313" fmla="*/ 4734672 h 6858000"/>
              <a:gd name="connsiteX314" fmla="*/ 5083565 w 7467600"/>
              <a:gd name="connsiteY314" fmla="*/ 5179121 h 6858000"/>
              <a:gd name="connsiteX315" fmla="*/ 4713577 w 7467600"/>
              <a:gd name="connsiteY315" fmla="*/ 5616803 h 6858000"/>
              <a:gd name="connsiteX316" fmla="*/ 3989559 w 7467600"/>
              <a:gd name="connsiteY316" fmla="*/ 6145945 h 6858000"/>
              <a:gd name="connsiteX317" fmla="*/ 3939824 w 7467600"/>
              <a:gd name="connsiteY317" fmla="*/ 6066900 h 6858000"/>
              <a:gd name="connsiteX318" fmla="*/ 4584537 w 7467600"/>
              <a:gd name="connsiteY318" fmla="*/ 5324826 h 6858000"/>
              <a:gd name="connsiteX319" fmla="*/ 5037105 w 7467600"/>
              <a:gd name="connsiteY319" fmla="*/ 5088765 h 6858000"/>
              <a:gd name="connsiteX320" fmla="*/ 5039930 w 7467600"/>
              <a:gd name="connsiteY320" fmla="*/ 5089585 h 6858000"/>
              <a:gd name="connsiteX321" fmla="*/ 5263764 w 7467600"/>
              <a:gd name="connsiteY321" fmla="*/ 4735525 h 6858000"/>
              <a:gd name="connsiteX322" fmla="*/ 4086300 w 7467600"/>
              <a:gd name="connsiteY322" fmla="*/ 4884599 h 6858000"/>
              <a:gd name="connsiteX323" fmla="*/ 4085485 w 7467600"/>
              <a:gd name="connsiteY323" fmla="*/ 4899070 h 6858000"/>
              <a:gd name="connsiteX324" fmla="*/ 3871915 w 7467600"/>
              <a:gd name="connsiteY324" fmla="*/ 5253645 h 6858000"/>
              <a:gd name="connsiteX325" fmla="*/ 3799374 w 7467600"/>
              <a:gd name="connsiteY325" fmla="*/ 5466127 h 6858000"/>
              <a:gd name="connsiteX326" fmla="*/ 3498850 w 7467600"/>
              <a:gd name="connsiteY326" fmla="*/ 6661888 h 6858000"/>
              <a:gd name="connsiteX327" fmla="*/ 3399216 w 7467600"/>
              <a:gd name="connsiteY327" fmla="*/ 6858000 h 6858000"/>
              <a:gd name="connsiteX328" fmla="*/ 3303688 w 7467600"/>
              <a:gd name="connsiteY328" fmla="*/ 6858000 h 6858000"/>
              <a:gd name="connsiteX329" fmla="*/ 3391774 w 7467600"/>
              <a:gd name="connsiteY329" fmla="*/ 6697181 h 6858000"/>
              <a:gd name="connsiteX330" fmla="*/ 3735540 w 7467600"/>
              <a:gd name="connsiteY330" fmla="*/ 5546923 h 6858000"/>
              <a:gd name="connsiteX331" fmla="*/ 3729438 w 7467600"/>
              <a:gd name="connsiteY331" fmla="*/ 5569058 h 6858000"/>
              <a:gd name="connsiteX332" fmla="*/ 3707782 w 7467600"/>
              <a:gd name="connsiteY332" fmla="*/ 5644908 h 6858000"/>
              <a:gd name="connsiteX333" fmla="*/ 3583827 w 7467600"/>
              <a:gd name="connsiteY333" fmla="*/ 6039215 h 6858000"/>
              <a:gd name="connsiteX334" fmla="*/ 3547861 w 7467600"/>
              <a:gd name="connsiteY334" fmla="*/ 6129609 h 6858000"/>
              <a:gd name="connsiteX335" fmla="*/ 3490905 w 7467600"/>
              <a:gd name="connsiteY335" fmla="*/ 6277660 h 6858000"/>
              <a:gd name="connsiteX336" fmla="*/ 3455859 w 7467600"/>
              <a:gd name="connsiteY336" fmla="*/ 6391301 h 6858000"/>
              <a:gd name="connsiteX337" fmla="*/ 3429112 w 7467600"/>
              <a:gd name="connsiteY337" fmla="*/ 6479469 h 6858000"/>
              <a:gd name="connsiteX338" fmla="*/ 3304862 w 7467600"/>
              <a:gd name="connsiteY338" fmla="*/ 6796476 h 6858000"/>
              <a:gd name="connsiteX339" fmla="*/ 3276071 w 7467600"/>
              <a:gd name="connsiteY339" fmla="*/ 6858000 h 6858000"/>
              <a:gd name="connsiteX340" fmla="*/ 3240805 w 7467600"/>
              <a:gd name="connsiteY340" fmla="*/ 6858000 h 6858000"/>
              <a:gd name="connsiteX341" fmla="*/ 3275917 w 7467600"/>
              <a:gd name="connsiteY341" fmla="*/ 6783192 h 6858000"/>
              <a:gd name="connsiteX342" fmla="*/ 3399358 w 7467600"/>
              <a:gd name="connsiteY342" fmla="*/ 6469011 h 6858000"/>
              <a:gd name="connsiteX343" fmla="*/ 3425650 w 7467600"/>
              <a:gd name="connsiteY343" fmla="*/ 6381333 h 6858000"/>
              <a:gd name="connsiteX344" fmla="*/ 3460661 w 7467600"/>
              <a:gd name="connsiteY344" fmla="*/ 6266763 h 6858000"/>
              <a:gd name="connsiteX345" fmla="*/ 3518021 w 7467600"/>
              <a:gd name="connsiteY345" fmla="*/ 6117298 h 6858000"/>
              <a:gd name="connsiteX346" fmla="*/ 3554035 w 7467600"/>
              <a:gd name="connsiteY346" fmla="*/ 6027832 h 6858000"/>
              <a:gd name="connsiteX347" fmla="*/ 3677174 w 7467600"/>
              <a:gd name="connsiteY347" fmla="*/ 5636351 h 6858000"/>
              <a:gd name="connsiteX348" fmla="*/ 3698819 w 7467600"/>
              <a:gd name="connsiteY348" fmla="*/ 5560503 h 6858000"/>
              <a:gd name="connsiteX349" fmla="*/ 3702094 w 7467600"/>
              <a:gd name="connsiteY349" fmla="*/ 5549194 h 6858000"/>
              <a:gd name="connsiteX350" fmla="*/ 3398355 w 7467600"/>
              <a:gd name="connsiteY350" fmla="*/ 6094603 h 6858000"/>
              <a:gd name="connsiteX351" fmla="*/ 3193941 w 7467600"/>
              <a:gd name="connsiteY351" fmla="*/ 6798775 h 6858000"/>
              <a:gd name="connsiteX352" fmla="*/ 3184140 w 7467600"/>
              <a:gd name="connsiteY352" fmla="*/ 6858000 h 6858000"/>
              <a:gd name="connsiteX353" fmla="*/ 3099978 w 7467600"/>
              <a:gd name="connsiteY353" fmla="*/ 6858000 h 6858000"/>
              <a:gd name="connsiteX354" fmla="*/ 3101556 w 7467600"/>
              <a:gd name="connsiteY354" fmla="*/ 6843337 h 6858000"/>
              <a:gd name="connsiteX355" fmla="*/ 3370162 w 7467600"/>
              <a:gd name="connsiteY355" fmla="*/ 5785550 h 6858000"/>
              <a:gd name="connsiteX356" fmla="*/ 3746477 w 7467600"/>
              <a:gd name="connsiteY356" fmla="*/ 5377889 h 6858000"/>
              <a:gd name="connsiteX357" fmla="*/ 3863399 w 7467600"/>
              <a:gd name="connsiteY357" fmla="*/ 5087257 h 6858000"/>
              <a:gd name="connsiteX358" fmla="*/ 3968712 w 7467600"/>
              <a:gd name="connsiteY358" fmla="*/ 4913989 h 6858000"/>
              <a:gd name="connsiteX359" fmla="*/ 2792390 w 7467600"/>
              <a:gd name="connsiteY359" fmla="*/ 5382974 h 6858000"/>
              <a:gd name="connsiteX360" fmla="*/ 2714982 w 7467600"/>
              <a:gd name="connsiteY360" fmla="*/ 5427051 h 6858000"/>
              <a:gd name="connsiteX361" fmla="*/ 2813361 w 7467600"/>
              <a:gd name="connsiteY361" fmla="*/ 6023912 h 6858000"/>
              <a:gd name="connsiteX362" fmla="*/ 2688430 w 7467600"/>
              <a:gd name="connsiteY362" fmla="*/ 6801564 h 6858000"/>
              <a:gd name="connsiteX363" fmla="*/ 2629626 w 7467600"/>
              <a:gd name="connsiteY363" fmla="*/ 6763394 h 6858000"/>
              <a:gd name="connsiteX364" fmla="*/ 2565328 w 7467600"/>
              <a:gd name="connsiteY364" fmla="*/ 5516399 h 6858000"/>
              <a:gd name="connsiteX365" fmla="*/ 1922999 w 7467600"/>
              <a:gd name="connsiteY365" fmla="*/ 5980343 h 6858000"/>
              <a:gd name="connsiteX366" fmla="*/ 1950261 w 7467600"/>
              <a:gd name="connsiteY366" fmla="*/ 6405858 h 6858000"/>
              <a:gd name="connsiteX367" fmla="*/ 2365554 w 7467600"/>
              <a:gd name="connsiteY367" fmla="*/ 6759107 h 6858000"/>
              <a:gd name="connsiteX368" fmla="*/ 2424142 w 7467600"/>
              <a:gd name="connsiteY368" fmla="*/ 6858000 h 6858000"/>
              <a:gd name="connsiteX369" fmla="*/ 2395994 w 7467600"/>
              <a:gd name="connsiteY369" fmla="*/ 6858000 h 6858000"/>
              <a:gd name="connsiteX370" fmla="*/ 2392863 w 7467600"/>
              <a:gd name="connsiteY370" fmla="*/ 6852964 h 6858000"/>
              <a:gd name="connsiteX371" fmla="*/ 2017589 w 7467600"/>
              <a:gd name="connsiteY371" fmla="*/ 6493982 h 6858000"/>
              <a:gd name="connsiteX372" fmla="*/ 2147336 w 7467600"/>
              <a:gd name="connsiteY372" fmla="*/ 6594052 h 6858000"/>
              <a:gd name="connsiteX373" fmla="*/ 2207047 w 7467600"/>
              <a:gd name="connsiteY373" fmla="*/ 6654540 h 6858000"/>
              <a:gd name="connsiteX374" fmla="*/ 2299106 w 7467600"/>
              <a:gd name="connsiteY374" fmla="*/ 6778931 h 6858000"/>
              <a:gd name="connsiteX375" fmla="*/ 2314430 w 7467600"/>
              <a:gd name="connsiteY375" fmla="*/ 6801144 h 6858000"/>
              <a:gd name="connsiteX376" fmla="*/ 2352406 w 7467600"/>
              <a:gd name="connsiteY376" fmla="*/ 6858000 h 6858000"/>
              <a:gd name="connsiteX377" fmla="*/ 2314492 w 7467600"/>
              <a:gd name="connsiteY377" fmla="*/ 6858000 h 6858000"/>
              <a:gd name="connsiteX378" fmla="*/ 2288095 w 7467600"/>
              <a:gd name="connsiteY378" fmla="*/ 6818030 h 6858000"/>
              <a:gd name="connsiteX379" fmla="*/ 2272768 w 7467600"/>
              <a:gd name="connsiteY379" fmla="*/ 6795822 h 6858000"/>
              <a:gd name="connsiteX380" fmla="*/ 2182715 w 7467600"/>
              <a:gd name="connsiteY380" fmla="*/ 6675071 h 6858000"/>
              <a:gd name="connsiteX381" fmla="*/ 2032061 w 7467600"/>
              <a:gd name="connsiteY381" fmla="*/ 6541380 h 6858000"/>
              <a:gd name="connsiteX382" fmla="*/ 2257220 w 7467600"/>
              <a:gd name="connsiteY382" fmla="*/ 6826257 h 6858000"/>
              <a:gd name="connsiteX383" fmla="*/ 2281324 w 7467600"/>
              <a:gd name="connsiteY383" fmla="*/ 6858000 h 6858000"/>
              <a:gd name="connsiteX384" fmla="*/ 2242860 w 7467600"/>
              <a:gd name="connsiteY384" fmla="*/ 6858000 h 6858000"/>
              <a:gd name="connsiteX385" fmla="*/ 2232818 w 7467600"/>
              <a:gd name="connsiteY385" fmla="*/ 6844926 h 6858000"/>
              <a:gd name="connsiteX386" fmla="*/ 1990172 w 7467600"/>
              <a:gd name="connsiteY386" fmla="*/ 6542121 h 6858000"/>
              <a:gd name="connsiteX387" fmla="*/ 2124090 w 7467600"/>
              <a:gd name="connsiteY387" fmla="*/ 6761017 h 6858000"/>
              <a:gd name="connsiteX388" fmla="*/ 2200380 w 7467600"/>
              <a:gd name="connsiteY388" fmla="*/ 6858000 h 6858000"/>
              <a:gd name="connsiteX389" fmla="*/ 2147507 w 7467600"/>
              <a:gd name="connsiteY389" fmla="*/ 6858000 h 6858000"/>
              <a:gd name="connsiteX390" fmla="*/ 2070668 w 7467600"/>
              <a:gd name="connsiteY390" fmla="*/ 6761520 h 6858000"/>
              <a:gd name="connsiteX391" fmla="*/ 1975142 w 7467600"/>
              <a:gd name="connsiteY391" fmla="*/ 6585570 h 6858000"/>
              <a:gd name="connsiteX392" fmla="*/ 2050035 w 7467600"/>
              <a:gd name="connsiteY392" fmla="*/ 6813345 h 6858000"/>
              <a:gd name="connsiteX393" fmla="*/ 2063025 w 7467600"/>
              <a:gd name="connsiteY393" fmla="*/ 6858000 h 6858000"/>
              <a:gd name="connsiteX394" fmla="*/ 2021675 w 7467600"/>
              <a:gd name="connsiteY394" fmla="*/ 6858000 h 6858000"/>
              <a:gd name="connsiteX395" fmla="*/ 2019308 w 7467600"/>
              <a:gd name="connsiteY395" fmla="*/ 6847118 h 6858000"/>
              <a:gd name="connsiteX396" fmla="*/ 1938835 w 7467600"/>
              <a:gd name="connsiteY396" fmla="*/ 6551160 h 6858000"/>
              <a:gd name="connsiteX397" fmla="*/ 1953230 w 7467600"/>
              <a:gd name="connsiteY397" fmla="*/ 6759699 h 6858000"/>
              <a:gd name="connsiteX398" fmla="*/ 1956763 w 7467600"/>
              <a:gd name="connsiteY398" fmla="*/ 6778191 h 6858000"/>
              <a:gd name="connsiteX399" fmla="*/ 1967925 w 7467600"/>
              <a:gd name="connsiteY399" fmla="*/ 6858000 h 6858000"/>
              <a:gd name="connsiteX400" fmla="*/ 1936622 w 7467600"/>
              <a:gd name="connsiteY400" fmla="*/ 6858000 h 6858000"/>
              <a:gd name="connsiteX401" fmla="*/ 1926261 w 7467600"/>
              <a:gd name="connsiteY401" fmla="*/ 6784064 h 6858000"/>
              <a:gd name="connsiteX402" fmla="*/ 1922724 w 7467600"/>
              <a:gd name="connsiteY402" fmla="*/ 6765577 h 6858000"/>
              <a:gd name="connsiteX403" fmla="*/ 1904650 w 7467600"/>
              <a:gd name="connsiteY403" fmla="*/ 6639616 h 6858000"/>
              <a:gd name="connsiteX404" fmla="*/ 1885273 w 7467600"/>
              <a:gd name="connsiteY404" fmla="*/ 6858000 h 6858000"/>
              <a:gd name="connsiteX405" fmla="*/ 1854363 w 7467600"/>
              <a:gd name="connsiteY405" fmla="*/ 6858000 h 6858000"/>
              <a:gd name="connsiteX406" fmla="*/ 1880391 w 7467600"/>
              <a:gd name="connsiteY406" fmla="*/ 6603796 h 6858000"/>
              <a:gd name="connsiteX407" fmla="*/ 1818273 w 7467600"/>
              <a:gd name="connsiteY407" fmla="*/ 6715729 h 6858000"/>
              <a:gd name="connsiteX408" fmla="*/ 1794691 w 7467600"/>
              <a:gd name="connsiteY408" fmla="*/ 6843239 h 6858000"/>
              <a:gd name="connsiteX409" fmla="*/ 1794914 w 7467600"/>
              <a:gd name="connsiteY409" fmla="*/ 6858000 h 6858000"/>
              <a:gd name="connsiteX410" fmla="*/ 1746128 w 7467600"/>
              <a:gd name="connsiteY410" fmla="*/ 6858000 h 6858000"/>
              <a:gd name="connsiteX411" fmla="*/ 1753934 w 7467600"/>
              <a:gd name="connsiteY411" fmla="*/ 6724796 h 6858000"/>
              <a:gd name="connsiteX412" fmla="*/ 1792053 w 7467600"/>
              <a:gd name="connsiteY412" fmla="*/ 6572396 h 6858000"/>
              <a:gd name="connsiteX413" fmla="*/ 1862248 w 7467600"/>
              <a:gd name="connsiteY413" fmla="*/ 6266397 h 6858000"/>
              <a:gd name="connsiteX414" fmla="*/ 1862250 w 7467600"/>
              <a:gd name="connsiteY414" fmla="*/ 6033531 h 6858000"/>
              <a:gd name="connsiteX415" fmla="*/ 1211999 w 7467600"/>
              <a:gd name="connsiteY415" fmla="*/ 6683610 h 6858000"/>
              <a:gd name="connsiteX416" fmla="*/ 1213266 w 7467600"/>
              <a:gd name="connsiteY416" fmla="*/ 6691947 h 6858000"/>
              <a:gd name="connsiteX417" fmla="*/ 1203370 w 7467600"/>
              <a:gd name="connsiteY417" fmla="*/ 6850676 h 6858000"/>
              <a:gd name="connsiteX418" fmla="*/ 1203671 w 7467600"/>
              <a:gd name="connsiteY418" fmla="*/ 6858000 h 6858000"/>
              <a:gd name="connsiteX419" fmla="*/ 1143180 w 7467600"/>
              <a:gd name="connsiteY419" fmla="*/ 6858000 h 6858000"/>
              <a:gd name="connsiteX420" fmla="*/ 1142176 w 7467600"/>
              <a:gd name="connsiteY420" fmla="*/ 6766045 h 6858000"/>
              <a:gd name="connsiteX421" fmla="*/ 1067484 w 7467600"/>
              <a:gd name="connsiteY421" fmla="*/ 6858000 h 6858000"/>
              <a:gd name="connsiteX422" fmla="*/ 953928 w 7467600"/>
              <a:gd name="connsiteY422" fmla="*/ 6858000 h 6858000"/>
              <a:gd name="connsiteX423" fmla="*/ 959715 w 7467600"/>
              <a:gd name="connsiteY423" fmla="*/ 6850185 h 6858000"/>
              <a:gd name="connsiteX424" fmla="*/ 1483788 w 7467600"/>
              <a:gd name="connsiteY424" fmla="*/ 6259174 h 6858000"/>
              <a:gd name="connsiteX425" fmla="*/ 1100671 w 7467600"/>
              <a:gd name="connsiteY425" fmla="*/ 6252137 h 6858000"/>
              <a:gd name="connsiteX426" fmla="*/ 1090144 w 7467600"/>
              <a:gd name="connsiteY426" fmla="*/ 6256748 h 6858000"/>
              <a:gd name="connsiteX427" fmla="*/ 1095872 w 7467600"/>
              <a:gd name="connsiteY427" fmla="*/ 6271892 h 6858000"/>
              <a:gd name="connsiteX428" fmla="*/ 262785 w 7467600"/>
              <a:gd name="connsiteY428" fmla="*/ 6845450 h 6858000"/>
              <a:gd name="connsiteX429" fmla="*/ 209968 w 7467600"/>
              <a:gd name="connsiteY429" fmla="*/ 6770713 h 6858000"/>
              <a:gd name="connsiteX430" fmla="*/ 873460 w 7467600"/>
              <a:gd name="connsiteY430" fmla="*/ 6253768 h 6858000"/>
              <a:gd name="connsiteX431" fmla="*/ 192686 w 7467600"/>
              <a:gd name="connsiteY431" fmla="*/ 5849257 h 6858000"/>
              <a:gd name="connsiteX432" fmla="*/ 4696 w 7467600"/>
              <a:gd name="connsiteY432" fmla="*/ 5697668 h 6858000"/>
              <a:gd name="connsiteX433" fmla="*/ 0 w 7467600"/>
              <a:gd name="connsiteY433" fmla="*/ 5689984 h 6858000"/>
              <a:gd name="connsiteX434" fmla="*/ 0 w 7467600"/>
              <a:gd name="connsiteY434" fmla="*/ 5513472 h 6858000"/>
              <a:gd name="connsiteX435" fmla="*/ 174101 w 7467600"/>
              <a:gd name="connsiteY435" fmla="*/ 5620277 h 6858000"/>
              <a:gd name="connsiteX436" fmla="*/ 891800 w 7467600"/>
              <a:gd name="connsiteY436" fmla="*/ 6036935 h 6858000"/>
              <a:gd name="connsiteX437" fmla="*/ 1072219 w 7467600"/>
              <a:gd name="connsiteY437" fmla="*/ 6169443 h 6858000"/>
              <a:gd name="connsiteX438" fmla="*/ 1074117 w 7467600"/>
              <a:gd name="connsiteY438" fmla="*/ 6170301 h 6858000"/>
              <a:gd name="connsiteX439" fmla="*/ 1083114 w 7467600"/>
              <a:gd name="connsiteY439" fmla="*/ 6174131 h 6858000"/>
              <a:gd name="connsiteX440" fmla="*/ 1543010 w 7467600"/>
              <a:gd name="connsiteY440" fmla="*/ 6191140 h 6858000"/>
              <a:gd name="connsiteX441" fmla="*/ 1551080 w 7467600"/>
              <a:gd name="connsiteY441" fmla="*/ 6195006 h 6858000"/>
              <a:gd name="connsiteX442" fmla="*/ 2345443 w 7467600"/>
              <a:gd name="connsiteY442" fmla="*/ 5549882 h 6858000"/>
              <a:gd name="connsiteX443" fmla="*/ 1721499 w 7467600"/>
              <a:gd name="connsiteY443" fmla="*/ 5599969 h 6858000"/>
              <a:gd name="connsiteX444" fmla="*/ 767716 w 7467600"/>
              <a:gd name="connsiteY444" fmla="*/ 5472768 h 6858000"/>
              <a:gd name="connsiteX445" fmla="*/ 722147 w 7467600"/>
              <a:gd name="connsiteY445" fmla="*/ 5393091 h 6858000"/>
              <a:gd name="connsiteX446" fmla="*/ 1485552 w 7467600"/>
              <a:gd name="connsiteY446" fmla="*/ 5313202 h 6858000"/>
              <a:gd name="connsiteX447" fmla="*/ 2143004 w 7467600"/>
              <a:gd name="connsiteY447" fmla="*/ 5402420 h 6858000"/>
              <a:gd name="connsiteX448" fmla="*/ 1933391 w 7467600"/>
              <a:gd name="connsiteY448" fmla="*/ 5156971 h 6858000"/>
              <a:gd name="connsiteX449" fmla="*/ 1827118 w 7467600"/>
              <a:gd name="connsiteY449" fmla="*/ 4968410 h 6858000"/>
              <a:gd name="connsiteX450" fmla="*/ 1837349 w 7467600"/>
              <a:gd name="connsiteY450" fmla="*/ 4956357 h 6858000"/>
              <a:gd name="connsiteX451" fmla="*/ 2162835 w 7467600"/>
              <a:gd name="connsiteY451" fmla="*/ 5187853 h 6858000"/>
              <a:gd name="connsiteX452" fmla="*/ 2257167 w 7467600"/>
              <a:gd name="connsiteY452" fmla="*/ 5462123 h 6858000"/>
              <a:gd name="connsiteX453" fmla="*/ 2261598 w 7467600"/>
              <a:gd name="connsiteY453" fmla="*/ 5467998 h 6858000"/>
              <a:gd name="connsiteX454" fmla="*/ 2437177 w 7467600"/>
              <a:gd name="connsiteY454" fmla="*/ 5479608 h 6858000"/>
              <a:gd name="connsiteX455" fmla="*/ 2445247 w 7467600"/>
              <a:gd name="connsiteY455" fmla="*/ 5483476 h 6858000"/>
              <a:gd name="connsiteX456" fmla="*/ 2743626 w 7467600"/>
              <a:gd name="connsiteY456" fmla="*/ 5304819 h 6858000"/>
              <a:gd name="connsiteX457" fmla="*/ 3048102 w 7467600"/>
              <a:gd name="connsiteY457" fmla="*/ 5150595 h 6858000"/>
              <a:gd name="connsiteX458" fmla="*/ 1799414 w 7467600"/>
              <a:gd name="connsiteY458" fmla="*/ 4694732 h 6858000"/>
              <a:gd name="connsiteX459" fmla="*/ 1771735 w 7467600"/>
              <a:gd name="connsiteY459" fmla="*/ 4619929 h 6858000"/>
              <a:gd name="connsiteX460" fmla="*/ 3104273 w 7467600"/>
              <a:gd name="connsiteY460" fmla="*/ 5076159 h 6858000"/>
              <a:gd name="connsiteX461" fmla="*/ 3113245 w 7467600"/>
              <a:gd name="connsiteY461" fmla="*/ 5090705 h 6858000"/>
              <a:gd name="connsiteX462" fmla="*/ 3126294 w 7467600"/>
              <a:gd name="connsiteY462" fmla="*/ 5114400 h 6858000"/>
              <a:gd name="connsiteX463" fmla="*/ 3937433 w 7467600"/>
              <a:gd name="connsiteY463" fmla="*/ 4830473 h 6858000"/>
              <a:gd name="connsiteX464" fmla="*/ 3590475 w 7467600"/>
              <a:gd name="connsiteY464" fmla="*/ 4597974 h 6858000"/>
              <a:gd name="connsiteX465" fmla="*/ 3100264 w 7467600"/>
              <a:gd name="connsiteY465" fmla="*/ 4579845 h 6858000"/>
              <a:gd name="connsiteX466" fmla="*/ 2183576 w 7467600"/>
              <a:gd name="connsiteY466" fmla="*/ 4227150 h 6858000"/>
              <a:gd name="connsiteX467" fmla="*/ 2151029 w 7467600"/>
              <a:gd name="connsiteY467" fmla="*/ 4146947 h 6858000"/>
              <a:gd name="connsiteX468" fmla="*/ 3563434 w 7467600"/>
              <a:gd name="connsiteY468" fmla="*/ 4469115 h 6858000"/>
              <a:gd name="connsiteX469" fmla="*/ 3177952 w 7467600"/>
              <a:gd name="connsiteY469" fmla="*/ 3657386 h 6858000"/>
              <a:gd name="connsiteX470" fmla="*/ 3189263 w 7467600"/>
              <a:gd name="connsiteY470" fmla="*/ 3625726 h 6858000"/>
              <a:gd name="connsiteX471" fmla="*/ 3560912 w 7467600"/>
              <a:gd name="connsiteY471" fmla="*/ 4079863 h 6858000"/>
              <a:gd name="connsiteX472" fmla="*/ 3626636 w 7467600"/>
              <a:gd name="connsiteY472" fmla="*/ 4512230 h 6858000"/>
              <a:gd name="connsiteX473" fmla="*/ 3653088 w 7467600"/>
              <a:gd name="connsiteY473" fmla="*/ 4521417 h 6858000"/>
              <a:gd name="connsiteX474" fmla="*/ 3988128 w 7467600"/>
              <a:gd name="connsiteY474" fmla="*/ 4817267 h 6858000"/>
              <a:gd name="connsiteX475" fmla="*/ 4830582 w 7467600"/>
              <a:gd name="connsiteY475" fmla="*/ 4676000 h 6858000"/>
              <a:gd name="connsiteX476" fmla="*/ 4830100 w 7467600"/>
              <a:gd name="connsiteY476" fmla="*/ 4675554 h 6858000"/>
              <a:gd name="connsiteX477" fmla="*/ 4036318 w 7467600"/>
              <a:gd name="connsiteY477" fmla="*/ 4147013 h 6858000"/>
              <a:gd name="connsiteX478" fmla="*/ 3432098 w 7467600"/>
              <a:gd name="connsiteY478" fmla="*/ 3537312 h 6858000"/>
              <a:gd name="connsiteX479" fmla="*/ 3446761 w 7467600"/>
              <a:gd name="connsiteY479" fmla="*/ 3461278 h 6858000"/>
              <a:gd name="connsiteX480" fmla="*/ 4419733 w 7467600"/>
              <a:gd name="connsiteY480" fmla="*/ 3963555 h 6858000"/>
              <a:gd name="connsiteX481" fmla="*/ 4781371 w 7467600"/>
              <a:gd name="connsiteY481" fmla="*/ 4458604 h 6858000"/>
              <a:gd name="connsiteX482" fmla="*/ 4780440 w 7467600"/>
              <a:gd name="connsiteY482" fmla="*/ 4470290 h 6858000"/>
              <a:gd name="connsiteX483" fmla="*/ 4898954 w 7467600"/>
              <a:gd name="connsiteY483" fmla="*/ 4662092 h 6858000"/>
              <a:gd name="connsiteX484" fmla="*/ 4900699 w 7467600"/>
              <a:gd name="connsiteY484" fmla="*/ 4670867 h 6858000"/>
              <a:gd name="connsiteX485" fmla="*/ 5714511 w 7467600"/>
              <a:gd name="connsiteY485" fmla="*/ 4663483 h 6858000"/>
              <a:gd name="connsiteX486" fmla="*/ 5464793 w 7467600"/>
              <a:gd name="connsiteY486" fmla="*/ 4393556 h 6858000"/>
              <a:gd name="connsiteX487" fmla="*/ 5461897 w 7467600"/>
              <a:gd name="connsiteY487" fmla="*/ 4390879 h 6858000"/>
              <a:gd name="connsiteX488" fmla="*/ 4294126 w 7467600"/>
              <a:gd name="connsiteY488" fmla="*/ 3303048 h 6858000"/>
              <a:gd name="connsiteX489" fmla="*/ 4305321 w 7467600"/>
              <a:gd name="connsiteY489" fmla="*/ 3256953 h 6858000"/>
              <a:gd name="connsiteX490" fmla="*/ 4949299 w 7467600"/>
              <a:gd name="connsiteY490" fmla="*/ 3766336 h 6858000"/>
              <a:gd name="connsiteX491" fmla="*/ 5291452 w 7467600"/>
              <a:gd name="connsiteY491" fmla="*/ 4076801 h 6858000"/>
              <a:gd name="connsiteX492" fmla="*/ 5434998 w 7467600"/>
              <a:gd name="connsiteY492" fmla="*/ 4254100 h 6858000"/>
              <a:gd name="connsiteX493" fmla="*/ 5351015 w 7467600"/>
              <a:gd name="connsiteY493" fmla="*/ 3760989 h 6858000"/>
              <a:gd name="connsiteX494" fmla="*/ 5413780 w 7467600"/>
              <a:gd name="connsiteY494" fmla="*/ 2966265 h 6858000"/>
              <a:gd name="connsiteX495" fmla="*/ 5425627 w 7467600"/>
              <a:gd name="connsiteY495" fmla="*/ 2954192 h 6858000"/>
              <a:gd name="connsiteX496" fmla="*/ 6604735 w 7467600"/>
              <a:gd name="connsiteY496" fmla="*/ 2041381 h 6858000"/>
              <a:gd name="connsiteX497" fmla="*/ 7204487 w 7467600"/>
              <a:gd name="connsiteY497" fmla="*/ 2742112 h 6858000"/>
              <a:gd name="connsiteX498" fmla="*/ 7131592 w 7467600"/>
              <a:gd name="connsiteY498" fmla="*/ 2672096 h 6858000"/>
              <a:gd name="connsiteX499" fmla="*/ 6996344 w 7467600"/>
              <a:gd name="connsiteY499" fmla="*/ 2518310 h 6858000"/>
              <a:gd name="connsiteX500" fmla="*/ 6735495 w 7467600"/>
              <a:gd name="connsiteY500" fmla="*/ 2196890 h 6858000"/>
              <a:gd name="connsiteX501" fmla="*/ 6721901 w 7467600"/>
              <a:gd name="connsiteY501" fmla="*/ 2179274 h 6858000"/>
              <a:gd name="connsiteX502" fmla="*/ 6604735 w 7467600"/>
              <a:gd name="connsiteY502" fmla="*/ 2041381 h 6858000"/>
              <a:gd name="connsiteX503" fmla="*/ 6591670 w 7467600"/>
              <a:gd name="connsiteY503" fmla="*/ 1988277 h 6858000"/>
              <a:gd name="connsiteX504" fmla="*/ 6747349 w 7467600"/>
              <a:gd name="connsiteY504" fmla="*/ 2160069 h 6858000"/>
              <a:gd name="connsiteX505" fmla="*/ 6760943 w 7467600"/>
              <a:gd name="connsiteY505" fmla="*/ 2177686 h 6858000"/>
              <a:gd name="connsiteX506" fmla="*/ 7021065 w 7467600"/>
              <a:gd name="connsiteY506" fmla="*/ 2498102 h 6858000"/>
              <a:gd name="connsiteX507" fmla="*/ 7155223 w 7467600"/>
              <a:gd name="connsiteY507" fmla="*/ 2650386 h 6858000"/>
              <a:gd name="connsiteX508" fmla="*/ 7203167 w 7467600"/>
              <a:gd name="connsiteY508" fmla="*/ 2697288 h 6858000"/>
              <a:gd name="connsiteX509" fmla="*/ 6937703 w 7467600"/>
              <a:gd name="connsiteY509" fmla="*/ 2321981 h 6858000"/>
              <a:gd name="connsiteX510" fmla="*/ 6591670 w 7467600"/>
              <a:gd name="connsiteY510" fmla="*/ 1988277 h 6858000"/>
              <a:gd name="connsiteX511" fmla="*/ 5798671 w 7467600"/>
              <a:gd name="connsiteY511" fmla="*/ 1981601 h 6858000"/>
              <a:gd name="connsiteX512" fmla="*/ 5754709 w 7467600"/>
              <a:gd name="connsiteY512" fmla="*/ 2071454 h 6858000"/>
              <a:gd name="connsiteX513" fmla="*/ 5763044 w 7467600"/>
              <a:gd name="connsiteY513" fmla="*/ 2842206 h 6858000"/>
              <a:gd name="connsiteX514" fmla="*/ 5764974 w 7467600"/>
              <a:gd name="connsiteY514" fmla="*/ 2799609 h 6858000"/>
              <a:gd name="connsiteX515" fmla="*/ 5767665 w 7467600"/>
              <a:gd name="connsiteY515" fmla="*/ 2666409 h 6858000"/>
              <a:gd name="connsiteX516" fmla="*/ 5763055 w 7467600"/>
              <a:gd name="connsiteY516" fmla="*/ 2579705 h 6858000"/>
              <a:gd name="connsiteX517" fmla="*/ 5758079 w 7467600"/>
              <a:gd name="connsiteY517" fmla="*/ 2492508 h 6858000"/>
              <a:gd name="connsiteX518" fmla="*/ 5779325 w 7467600"/>
              <a:gd name="connsiteY518" fmla="*/ 2197069 h 6858000"/>
              <a:gd name="connsiteX519" fmla="*/ 5798671 w 7467600"/>
              <a:gd name="connsiteY519" fmla="*/ 1981601 h 6858000"/>
              <a:gd name="connsiteX520" fmla="*/ 5829202 w 7467600"/>
              <a:gd name="connsiteY520" fmla="*/ 1971679 h 6858000"/>
              <a:gd name="connsiteX521" fmla="*/ 5809558 w 7467600"/>
              <a:gd name="connsiteY521" fmla="*/ 2198043 h 6858000"/>
              <a:gd name="connsiteX522" fmla="*/ 5788653 w 7467600"/>
              <a:gd name="connsiteY522" fmla="*/ 2489430 h 6858000"/>
              <a:gd name="connsiteX523" fmla="*/ 5793439 w 7467600"/>
              <a:gd name="connsiteY523" fmla="*/ 2575235 h 6858000"/>
              <a:gd name="connsiteX524" fmla="*/ 5796837 w 7467600"/>
              <a:gd name="connsiteY524" fmla="*/ 2637633 h 6858000"/>
              <a:gd name="connsiteX525" fmla="*/ 5818614 w 7467600"/>
              <a:gd name="connsiteY525" fmla="*/ 2473055 h 6858000"/>
              <a:gd name="connsiteX526" fmla="*/ 5829202 w 7467600"/>
              <a:gd name="connsiteY526" fmla="*/ 1971679 h 6858000"/>
              <a:gd name="connsiteX527" fmla="*/ 5911389 w 7467600"/>
              <a:gd name="connsiteY527" fmla="*/ 1898371 h 6858000"/>
              <a:gd name="connsiteX528" fmla="*/ 6237627 w 7467600"/>
              <a:gd name="connsiteY528" fmla="*/ 2231921 h 6858000"/>
              <a:gd name="connsiteX529" fmla="*/ 5911389 w 7467600"/>
              <a:gd name="connsiteY529" fmla="*/ 1898371 h 6858000"/>
              <a:gd name="connsiteX530" fmla="*/ 6944437 w 7467600"/>
              <a:gd name="connsiteY530" fmla="*/ 1575402 h 6858000"/>
              <a:gd name="connsiteX531" fmla="*/ 6304730 w 7467600"/>
              <a:gd name="connsiteY531" fmla="*/ 1766654 h 6858000"/>
              <a:gd name="connsiteX532" fmla="*/ 6944437 w 7467600"/>
              <a:gd name="connsiteY532" fmla="*/ 1575402 h 6858000"/>
              <a:gd name="connsiteX533" fmla="*/ 7019523 w 7467600"/>
              <a:gd name="connsiteY533" fmla="*/ 1519450 h 6858000"/>
              <a:gd name="connsiteX534" fmla="*/ 6298091 w 7467600"/>
              <a:gd name="connsiteY534" fmla="*/ 1737122 h 6858000"/>
              <a:gd name="connsiteX535" fmla="*/ 7019523 w 7467600"/>
              <a:gd name="connsiteY535" fmla="*/ 1519450 h 6858000"/>
              <a:gd name="connsiteX536" fmla="*/ 2399523 w 7467600"/>
              <a:gd name="connsiteY536" fmla="*/ 1428234 h 6858000"/>
              <a:gd name="connsiteX537" fmla="*/ 2224982 w 7467600"/>
              <a:gd name="connsiteY537" fmla="*/ 1826201 h 6858000"/>
              <a:gd name="connsiteX538" fmla="*/ 2096099 w 7467600"/>
              <a:gd name="connsiteY538" fmla="*/ 2345900 h 6858000"/>
              <a:gd name="connsiteX539" fmla="*/ 2283317 w 7467600"/>
              <a:gd name="connsiteY539" fmla="*/ 1796925 h 6858000"/>
              <a:gd name="connsiteX540" fmla="*/ 2399523 w 7467600"/>
              <a:gd name="connsiteY540" fmla="*/ 1428234 h 6858000"/>
              <a:gd name="connsiteX541" fmla="*/ 2448558 w 7467600"/>
              <a:gd name="connsiteY541" fmla="*/ 1373435 h 6858000"/>
              <a:gd name="connsiteX542" fmla="*/ 2312521 w 7467600"/>
              <a:gd name="connsiteY542" fmla="*/ 1806140 h 6858000"/>
              <a:gd name="connsiteX543" fmla="*/ 2127533 w 7467600"/>
              <a:gd name="connsiteY543" fmla="*/ 2348380 h 6858000"/>
              <a:gd name="connsiteX544" fmla="*/ 2358080 w 7467600"/>
              <a:gd name="connsiteY544" fmla="*/ 1866134 h 6858000"/>
              <a:gd name="connsiteX545" fmla="*/ 2407436 w 7467600"/>
              <a:gd name="connsiteY545" fmla="*/ 1651070 h 6858000"/>
              <a:gd name="connsiteX546" fmla="*/ 2448558 w 7467600"/>
              <a:gd name="connsiteY546" fmla="*/ 1373435 h 6858000"/>
              <a:gd name="connsiteX547" fmla="*/ 278707 w 7467600"/>
              <a:gd name="connsiteY547" fmla="*/ 1352270 h 6858000"/>
              <a:gd name="connsiteX548" fmla="*/ 321570 w 7467600"/>
              <a:gd name="connsiteY548" fmla="*/ 1861610 h 6858000"/>
              <a:gd name="connsiteX549" fmla="*/ 294281 w 7467600"/>
              <a:gd name="connsiteY549" fmla="*/ 1440658 h 6858000"/>
              <a:gd name="connsiteX550" fmla="*/ 278707 w 7467600"/>
              <a:gd name="connsiteY550" fmla="*/ 1352270 h 6858000"/>
              <a:gd name="connsiteX551" fmla="*/ 1423821 w 7467600"/>
              <a:gd name="connsiteY551" fmla="*/ 1351958 h 6858000"/>
              <a:gd name="connsiteX552" fmla="*/ 1638521 w 7467600"/>
              <a:gd name="connsiteY552" fmla="*/ 1908470 h 6858000"/>
              <a:gd name="connsiteX553" fmla="*/ 1754199 w 7467600"/>
              <a:gd name="connsiteY553" fmla="*/ 2149284 h 6858000"/>
              <a:gd name="connsiteX554" fmla="*/ 1908359 w 7467600"/>
              <a:gd name="connsiteY554" fmla="*/ 2364988 h 6858000"/>
              <a:gd name="connsiteX555" fmla="*/ 1647661 w 7467600"/>
              <a:gd name="connsiteY555" fmla="*/ 1825945 h 6858000"/>
              <a:gd name="connsiteX556" fmla="*/ 1423821 w 7467600"/>
              <a:gd name="connsiteY556" fmla="*/ 1351958 h 6858000"/>
              <a:gd name="connsiteX557" fmla="*/ 1431890 w 7467600"/>
              <a:gd name="connsiteY557" fmla="*/ 1306475 h 6858000"/>
              <a:gd name="connsiteX558" fmla="*/ 1507597 w 7467600"/>
              <a:gd name="connsiteY558" fmla="*/ 1446132 h 6858000"/>
              <a:gd name="connsiteX559" fmla="*/ 1674586 w 7467600"/>
              <a:gd name="connsiteY559" fmla="*/ 1813832 h 6858000"/>
              <a:gd name="connsiteX560" fmla="*/ 1815950 w 7467600"/>
              <a:gd name="connsiteY560" fmla="*/ 2128564 h 6858000"/>
              <a:gd name="connsiteX561" fmla="*/ 1984242 w 7467600"/>
              <a:gd name="connsiteY561" fmla="*/ 2430829 h 6858000"/>
              <a:gd name="connsiteX562" fmla="*/ 2014023 w 7467600"/>
              <a:gd name="connsiteY562" fmla="*/ 2450995 h 6858000"/>
              <a:gd name="connsiteX563" fmla="*/ 1747337 w 7467600"/>
              <a:gd name="connsiteY563" fmla="*/ 1855264 h 6858000"/>
              <a:gd name="connsiteX564" fmla="*/ 1533749 w 7467600"/>
              <a:gd name="connsiteY564" fmla="*/ 1478656 h 6858000"/>
              <a:gd name="connsiteX565" fmla="*/ 1431890 w 7467600"/>
              <a:gd name="connsiteY565" fmla="*/ 1306475 h 6858000"/>
              <a:gd name="connsiteX566" fmla="*/ 5052692 w 7467600"/>
              <a:gd name="connsiteY566" fmla="*/ 1292994 h 6858000"/>
              <a:gd name="connsiteX567" fmla="*/ 5200661 w 7467600"/>
              <a:gd name="connsiteY567" fmla="*/ 1635186 h 6858000"/>
              <a:gd name="connsiteX568" fmla="*/ 5297138 w 7467600"/>
              <a:gd name="connsiteY568" fmla="*/ 1906351 h 6858000"/>
              <a:gd name="connsiteX569" fmla="*/ 5052692 w 7467600"/>
              <a:gd name="connsiteY569" fmla="*/ 1292994 h 6858000"/>
              <a:gd name="connsiteX570" fmla="*/ 5009948 w 7467600"/>
              <a:gd name="connsiteY570" fmla="*/ 1273619 h 6858000"/>
              <a:gd name="connsiteX571" fmla="*/ 5121777 w 7467600"/>
              <a:gd name="connsiteY571" fmla="*/ 1654213 h 6858000"/>
              <a:gd name="connsiteX572" fmla="*/ 5293545 w 7467600"/>
              <a:gd name="connsiteY572" fmla="*/ 2072247 h 6858000"/>
              <a:gd name="connsiteX573" fmla="*/ 5294042 w 7467600"/>
              <a:gd name="connsiteY573" fmla="*/ 2065019 h 6858000"/>
              <a:gd name="connsiteX574" fmla="*/ 5171936 w 7467600"/>
              <a:gd name="connsiteY574" fmla="*/ 1647613 h 6858000"/>
              <a:gd name="connsiteX575" fmla="*/ 5009948 w 7467600"/>
              <a:gd name="connsiteY575" fmla="*/ 1273619 h 6858000"/>
              <a:gd name="connsiteX576" fmla="*/ 655236 w 7467600"/>
              <a:gd name="connsiteY576" fmla="*/ 1268632 h 6858000"/>
              <a:gd name="connsiteX577" fmla="*/ 839521 w 7467600"/>
              <a:gd name="connsiteY577" fmla="*/ 1685315 h 6858000"/>
              <a:gd name="connsiteX578" fmla="*/ 1109416 w 7467600"/>
              <a:gd name="connsiteY578" fmla="*/ 2061663 h 6858000"/>
              <a:gd name="connsiteX579" fmla="*/ 1298300 w 7467600"/>
              <a:gd name="connsiteY579" fmla="*/ 2247742 h 6858000"/>
              <a:gd name="connsiteX580" fmla="*/ 1125871 w 7467600"/>
              <a:gd name="connsiteY580" fmla="*/ 1989513 h 6858000"/>
              <a:gd name="connsiteX581" fmla="*/ 981574 w 7467600"/>
              <a:gd name="connsiteY581" fmla="*/ 1783157 h 6858000"/>
              <a:gd name="connsiteX582" fmla="*/ 922198 w 7467600"/>
              <a:gd name="connsiteY582" fmla="*/ 1677437 h 6858000"/>
              <a:gd name="connsiteX583" fmla="*/ 869293 w 7467600"/>
              <a:gd name="connsiteY583" fmla="*/ 1583214 h 6858000"/>
              <a:gd name="connsiteX584" fmla="*/ 751431 w 7467600"/>
              <a:gd name="connsiteY584" fmla="*/ 1405731 h 6858000"/>
              <a:gd name="connsiteX585" fmla="*/ 655236 w 7467600"/>
              <a:gd name="connsiteY585" fmla="*/ 1268632 h 6858000"/>
              <a:gd name="connsiteX586" fmla="*/ 6516292 w 7467600"/>
              <a:gd name="connsiteY586" fmla="*/ 1263064 h 6858000"/>
              <a:gd name="connsiteX587" fmla="*/ 5736320 w 7467600"/>
              <a:gd name="connsiteY587" fmla="*/ 1501803 h 6858000"/>
              <a:gd name="connsiteX588" fmla="*/ 6516292 w 7467600"/>
              <a:gd name="connsiteY588" fmla="*/ 1263064 h 6858000"/>
              <a:gd name="connsiteX589" fmla="*/ 291466 w 7467600"/>
              <a:gd name="connsiteY589" fmla="*/ 1250369 h 6858000"/>
              <a:gd name="connsiteX590" fmla="*/ 323180 w 7467600"/>
              <a:gd name="connsiteY590" fmla="*/ 1435283 h 6858000"/>
              <a:gd name="connsiteX591" fmla="*/ 349381 w 7467600"/>
              <a:gd name="connsiteY591" fmla="*/ 1875041 h 6858000"/>
              <a:gd name="connsiteX592" fmla="*/ 374363 w 7467600"/>
              <a:gd name="connsiteY592" fmla="*/ 1506494 h 6858000"/>
              <a:gd name="connsiteX593" fmla="*/ 302168 w 7467600"/>
              <a:gd name="connsiteY593" fmla="*/ 1274495 h 6858000"/>
              <a:gd name="connsiteX594" fmla="*/ 291466 w 7467600"/>
              <a:gd name="connsiteY594" fmla="*/ 1250369 h 6858000"/>
              <a:gd name="connsiteX595" fmla="*/ 678222 w 7467600"/>
              <a:gd name="connsiteY595" fmla="*/ 1248670 h 6858000"/>
              <a:gd name="connsiteX596" fmla="*/ 775536 w 7467600"/>
              <a:gd name="connsiteY596" fmla="*/ 1388015 h 6858000"/>
              <a:gd name="connsiteX597" fmla="*/ 894529 w 7467600"/>
              <a:gd name="connsiteY597" fmla="*/ 1567739 h 6858000"/>
              <a:gd name="connsiteX598" fmla="*/ 948000 w 7467600"/>
              <a:gd name="connsiteY598" fmla="*/ 1663088 h 6858000"/>
              <a:gd name="connsiteX599" fmla="*/ 1006812 w 7467600"/>
              <a:gd name="connsiteY599" fmla="*/ 1767683 h 6858000"/>
              <a:gd name="connsiteX600" fmla="*/ 1149133 w 7467600"/>
              <a:gd name="connsiteY600" fmla="*/ 1971513 h 6858000"/>
              <a:gd name="connsiteX601" fmla="*/ 1333952 w 7467600"/>
              <a:gd name="connsiteY601" fmla="*/ 2251620 h 6858000"/>
              <a:gd name="connsiteX602" fmla="*/ 1337329 w 7467600"/>
              <a:gd name="connsiteY602" fmla="*/ 2258350 h 6858000"/>
              <a:gd name="connsiteX603" fmla="*/ 1014726 w 7467600"/>
              <a:gd name="connsiteY603" fmla="*/ 1615556 h 6858000"/>
              <a:gd name="connsiteX604" fmla="*/ 678222 w 7467600"/>
              <a:gd name="connsiteY604" fmla="*/ 1248670 h 6858000"/>
              <a:gd name="connsiteX605" fmla="*/ 6691602 w 7467600"/>
              <a:gd name="connsiteY605" fmla="*/ 1140573 h 6858000"/>
              <a:gd name="connsiteX606" fmla="*/ 6571100 w 7467600"/>
              <a:gd name="connsiteY606" fmla="*/ 1183662 h 6858000"/>
              <a:gd name="connsiteX607" fmla="*/ 6241687 w 7467600"/>
              <a:gd name="connsiteY607" fmla="*/ 1257600 h 6858000"/>
              <a:gd name="connsiteX608" fmla="*/ 5693009 w 7467600"/>
              <a:gd name="connsiteY608" fmla="*/ 1478256 h 6858000"/>
              <a:gd name="connsiteX609" fmla="*/ 6548420 w 7467600"/>
              <a:gd name="connsiteY609" fmla="*/ 1214599 h 6858000"/>
              <a:gd name="connsiteX610" fmla="*/ 6605473 w 7467600"/>
              <a:gd name="connsiteY610" fmla="*/ 1184686 h 6858000"/>
              <a:gd name="connsiteX611" fmla="*/ 6691602 w 7467600"/>
              <a:gd name="connsiteY611" fmla="*/ 1140573 h 6858000"/>
              <a:gd name="connsiteX612" fmla="*/ 4002475 w 7467600"/>
              <a:gd name="connsiteY612" fmla="*/ 1037802 h 6858000"/>
              <a:gd name="connsiteX613" fmla="*/ 4000324 w 7467600"/>
              <a:gd name="connsiteY613" fmla="*/ 1039362 h 6858000"/>
              <a:gd name="connsiteX614" fmla="*/ 4002862 w 7467600"/>
              <a:gd name="connsiteY614" fmla="*/ 1042866 h 6858000"/>
              <a:gd name="connsiteX615" fmla="*/ 4002475 w 7467600"/>
              <a:gd name="connsiteY615" fmla="*/ 1037802 h 6858000"/>
              <a:gd name="connsiteX616" fmla="*/ 506322 w 7467600"/>
              <a:gd name="connsiteY616" fmla="*/ 1020997 h 6858000"/>
              <a:gd name="connsiteX617" fmla="*/ 533068 w 7467600"/>
              <a:gd name="connsiteY617" fmla="*/ 1029409 h 6858000"/>
              <a:gd name="connsiteX618" fmla="*/ 1232525 w 7467600"/>
              <a:gd name="connsiteY618" fmla="*/ 1804675 h 6858000"/>
              <a:gd name="connsiteX619" fmla="*/ 1388858 w 7467600"/>
              <a:gd name="connsiteY619" fmla="*/ 2368011 h 6858000"/>
              <a:gd name="connsiteX620" fmla="*/ 1384098 w 7467600"/>
              <a:gd name="connsiteY620" fmla="*/ 2378125 h 6858000"/>
              <a:gd name="connsiteX621" fmla="*/ 1425393 w 7467600"/>
              <a:gd name="connsiteY621" fmla="*/ 2589124 h 6858000"/>
              <a:gd name="connsiteX622" fmla="*/ 1424001 w 7467600"/>
              <a:gd name="connsiteY622" fmla="*/ 2597541 h 6858000"/>
              <a:gd name="connsiteX623" fmla="*/ 2152729 w 7467600"/>
              <a:gd name="connsiteY623" fmla="*/ 2864487 h 6858000"/>
              <a:gd name="connsiteX624" fmla="*/ 2020609 w 7467600"/>
              <a:gd name="connsiteY624" fmla="*/ 2539671 h 6858000"/>
              <a:gd name="connsiteX625" fmla="*/ 2018920 w 7467600"/>
              <a:gd name="connsiteY625" fmla="*/ 2536309 h 6858000"/>
              <a:gd name="connsiteX626" fmla="*/ 1342441 w 7467600"/>
              <a:gd name="connsiteY626" fmla="*/ 1173017 h 6858000"/>
              <a:gd name="connsiteX627" fmla="*/ 1367925 w 7467600"/>
              <a:gd name="connsiteY627" fmla="*/ 1135648 h 6858000"/>
              <a:gd name="connsiteX628" fmla="*/ 1771401 w 7467600"/>
              <a:gd name="connsiteY628" fmla="*/ 1806673 h 6858000"/>
              <a:gd name="connsiteX629" fmla="*/ 1972385 w 7467600"/>
              <a:gd name="connsiteY629" fmla="*/ 2198735 h 6858000"/>
              <a:gd name="connsiteX630" fmla="*/ 2040892 w 7467600"/>
              <a:gd name="connsiteY630" fmla="*/ 2405205 h 6858000"/>
              <a:gd name="connsiteX631" fmla="*/ 2131689 w 7467600"/>
              <a:gd name="connsiteY631" fmla="*/ 1936926 h 6858000"/>
              <a:gd name="connsiteX632" fmla="*/ 2454820 w 7467600"/>
              <a:gd name="connsiteY632" fmla="*/ 1248808 h 6858000"/>
              <a:gd name="connsiteX633" fmla="*/ 2492512 w 7467600"/>
              <a:gd name="connsiteY633" fmla="*/ 1302920 h 6858000"/>
              <a:gd name="connsiteX634" fmla="*/ 2081216 w 7467600"/>
              <a:gd name="connsiteY634" fmla="*/ 2527513 h 6858000"/>
              <a:gd name="connsiteX635" fmla="*/ 2081211 w 7467600"/>
              <a:gd name="connsiteY635" fmla="*/ 2528916 h 6858000"/>
              <a:gd name="connsiteX636" fmla="*/ 2199067 w 7467600"/>
              <a:gd name="connsiteY636" fmla="*/ 2884061 h 6858000"/>
              <a:gd name="connsiteX637" fmla="*/ 3192586 w 7467600"/>
              <a:gd name="connsiteY637" fmla="*/ 3411496 h 6858000"/>
              <a:gd name="connsiteX638" fmla="*/ 3182620 w 7467600"/>
              <a:gd name="connsiteY638" fmla="*/ 3483279 h 6858000"/>
              <a:gd name="connsiteX639" fmla="*/ 2435119 w 7467600"/>
              <a:gd name="connsiteY639" fmla="*/ 3080173 h 6858000"/>
              <a:gd name="connsiteX640" fmla="*/ 2410152 w 7467600"/>
              <a:gd name="connsiteY640" fmla="*/ 3063751 h 6858000"/>
              <a:gd name="connsiteX641" fmla="*/ 2408099 w 7467600"/>
              <a:gd name="connsiteY641" fmla="*/ 3064403 h 6858000"/>
              <a:gd name="connsiteX642" fmla="*/ 2407218 w 7467600"/>
              <a:gd name="connsiteY642" fmla="*/ 3070324 h 6858000"/>
              <a:gd name="connsiteX643" fmla="*/ 2380138 w 7467600"/>
              <a:gd name="connsiteY643" fmla="*/ 3099341 h 6858000"/>
              <a:gd name="connsiteX644" fmla="*/ 1765923 w 7467600"/>
              <a:gd name="connsiteY644" fmla="*/ 3581043 h 6858000"/>
              <a:gd name="connsiteX645" fmla="*/ 1702258 w 7467600"/>
              <a:gd name="connsiteY645" fmla="*/ 3612286 h 6858000"/>
              <a:gd name="connsiteX646" fmla="*/ 1538370 w 7467600"/>
              <a:gd name="connsiteY646" fmla="*/ 3811804 h 6858000"/>
              <a:gd name="connsiteX647" fmla="*/ 542867 w 7467600"/>
              <a:gd name="connsiteY647" fmla="*/ 4944092 h 6858000"/>
              <a:gd name="connsiteX648" fmla="*/ 515800 w 7467600"/>
              <a:gd name="connsiteY648" fmla="*/ 4862180 h 6858000"/>
              <a:gd name="connsiteX649" fmla="*/ 909145 w 7467600"/>
              <a:gd name="connsiteY649" fmla="*/ 4199225 h 6858000"/>
              <a:gd name="connsiteX650" fmla="*/ 1214067 w 7467600"/>
              <a:gd name="connsiteY650" fmla="*/ 3908561 h 6858000"/>
              <a:gd name="connsiteX651" fmla="*/ 640967 w 7467600"/>
              <a:gd name="connsiteY651" fmla="*/ 4105601 h 6858000"/>
              <a:gd name="connsiteX652" fmla="*/ 112563 w 7467600"/>
              <a:gd name="connsiteY652" fmla="*/ 4396952 h 6858000"/>
              <a:gd name="connsiteX653" fmla="*/ 0 w 7467600"/>
              <a:gd name="connsiteY653" fmla="*/ 4466006 h 6858000"/>
              <a:gd name="connsiteX654" fmla="*/ 0 w 7467600"/>
              <a:gd name="connsiteY654" fmla="*/ 4233763 h 6858000"/>
              <a:gd name="connsiteX655" fmla="*/ 36881 w 7467600"/>
              <a:gd name="connsiteY655" fmla="*/ 4200118 h 6858000"/>
              <a:gd name="connsiteX656" fmla="*/ 910534 w 7467600"/>
              <a:gd name="connsiteY656" fmla="*/ 3629753 h 6858000"/>
              <a:gd name="connsiteX657" fmla="*/ 1578717 w 7467600"/>
              <a:gd name="connsiteY657" fmla="*/ 3575982 h 6858000"/>
              <a:gd name="connsiteX658" fmla="*/ 2338780 w 7467600"/>
              <a:gd name="connsiteY658" fmla="*/ 3033725 h 6858000"/>
              <a:gd name="connsiteX659" fmla="*/ 1807991 w 7467600"/>
              <a:gd name="connsiteY659" fmla="*/ 2807184 h 6858000"/>
              <a:gd name="connsiteX660" fmla="*/ 1416358 w 7467600"/>
              <a:gd name="connsiteY660" fmla="*/ 3112571 h 6858000"/>
              <a:gd name="connsiteX661" fmla="*/ 939066 w 7467600"/>
              <a:gd name="connsiteY661" fmla="*/ 3378798 h 6858000"/>
              <a:gd name="connsiteX662" fmla="*/ 115099 w 7467600"/>
              <a:gd name="connsiteY662" fmla="*/ 3607650 h 6858000"/>
              <a:gd name="connsiteX663" fmla="*/ 97284 w 7467600"/>
              <a:gd name="connsiteY663" fmla="*/ 3520393 h 6858000"/>
              <a:gd name="connsiteX664" fmla="*/ 922050 w 7467600"/>
              <a:gd name="connsiteY664" fmla="*/ 3074867 h 6858000"/>
              <a:gd name="connsiteX665" fmla="*/ 1405265 w 7467600"/>
              <a:gd name="connsiteY665" fmla="*/ 3016319 h 6858000"/>
              <a:gd name="connsiteX666" fmla="*/ 1407512 w 7467600"/>
              <a:gd name="connsiteY666" fmla="*/ 3018001 h 6858000"/>
              <a:gd name="connsiteX667" fmla="*/ 1726266 w 7467600"/>
              <a:gd name="connsiteY667" fmla="*/ 2777274 h 6858000"/>
              <a:gd name="connsiteX668" fmla="*/ 625390 w 7467600"/>
              <a:gd name="connsiteY668" fmla="*/ 2514541 h 6858000"/>
              <a:gd name="connsiteX669" fmla="*/ 619799 w 7467600"/>
              <a:gd name="connsiteY669" fmla="*/ 2527180 h 6858000"/>
              <a:gd name="connsiteX670" fmla="*/ 310030 w 7467600"/>
              <a:gd name="connsiteY670" fmla="*/ 2771818 h 6858000"/>
              <a:gd name="connsiteX671" fmla="*/ 173877 w 7467600"/>
              <a:gd name="connsiteY671" fmla="*/ 2937056 h 6858000"/>
              <a:gd name="connsiteX672" fmla="*/ 77889 w 7467600"/>
              <a:gd name="connsiteY672" fmla="*/ 3138440 h 6858000"/>
              <a:gd name="connsiteX673" fmla="*/ 0 w 7467600"/>
              <a:gd name="connsiteY673" fmla="*/ 3271395 h 6858000"/>
              <a:gd name="connsiteX674" fmla="*/ 0 w 7467600"/>
              <a:gd name="connsiteY674" fmla="*/ 3153002 h 6858000"/>
              <a:gd name="connsiteX675" fmla="*/ 2386 w 7467600"/>
              <a:gd name="connsiteY675" fmla="*/ 3149203 h 6858000"/>
              <a:gd name="connsiteX676" fmla="*/ 89753 w 7467600"/>
              <a:gd name="connsiteY676" fmla="*/ 2987702 h 6858000"/>
              <a:gd name="connsiteX677" fmla="*/ 76869 w 7467600"/>
              <a:gd name="connsiteY677" fmla="*/ 3005404 h 6858000"/>
              <a:gd name="connsiteX678" fmla="*/ 32049 w 7467600"/>
              <a:gd name="connsiteY678" fmla="*/ 3065814 h 6858000"/>
              <a:gd name="connsiteX679" fmla="*/ 0 w 7467600"/>
              <a:gd name="connsiteY679" fmla="*/ 3108744 h 6858000"/>
              <a:gd name="connsiteX680" fmla="*/ 0 w 7467600"/>
              <a:gd name="connsiteY680" fmla="*/ 3058059 h 6858000"/>
              <a:gd name="connsiteX681" fmla="*/ 7610 w 7467600"/>
              <a:gd name="connsiteY681" fmla="*/ 3047889 h 6858000"/>
              <a:gd name="connsiteX682" fmla="*/ 52419 w 7467600"/>
              <a:gd name="connsiteY682" fmla="*/ 2987479 h 6858000"/>
              <a:gd name="connsiteX683" fmla="*/ 59142 w 7467600"/>
              <a:gd name="connsiteY683" fmla="*/ 2978488 h 6858000"/>
              <a:gd name="connsiteX684" fmla="*/ 0 w 7467600"/>
              <a:gd name="connsiteY684" fmla="*/ 3015334 h 6858000"/>
              <a:gd name="connsiteX685" fmla="*/ 0 w 7467600"/>
              <a:gd name="connsiteY685" fmla="*/ 2914286 h 6858000"/>
              <a:gd name="connsiteX686" fmla="*/ 36383 w 7467600"/>
              <a:gd name="connsiteY686" fmla="*/ 2901128 h 6858000"/>
              <a:gd name="connsiteX687" fmla="*/ 156329 w 7467600"/>
              <a:gd name="connsiteY687" fmla="*/ 2840533 h 6858000"/>
              <a:gd name="connsiteX688" fmla="*/ 358355 w 7467600"/>
              <a:gd name="connsiteY688" fmla="*/ 2620471 h 6858000"/>
              <a:gd name="connsiteX689" fmla="*/ 510577 w 7467600"/>
              <a:gd name="connsiteY689" fmla="*/ 2501244 h 6858000"/>
              <a:gd name="connsiteX690" fmla="*/ 211967 w 7467600"/>
              <a:gd name="connsiteY690" fmla="*/ 2479171 h 6858000"/>
              <a:gd name="connsiteX691" fmla="*/ 0 w 7467600"/>
              <a:gd name="connsiteY691" fmla="*/ 2476398 h 6858000"/>
              <a:gd name="connsiteX692" fmla="*/ 0 w 7467600"/>
              <a:gd name="connsiteY692" fmla="*/ 2389189 h 6858000"/>
              <a:gd name="connsiteX693" fmla="*/ 103062 w 7467600"/>
              <a:gd name="connsiteY693" fmla="*/ 2389518 h 6858000"/>
              <a:gd name="connsiteX694" fmla="*/ 510734 w 7467600"/>
              <a:gd name="connsiteY694" fmla="*/ 2416201 h 6858000"/>
              <a:gd name="connsiteX695" fmla="*/ 279257 w 7467600"/>
              <a:gd name="connsiteY695" fmla="*/ 2092102 h 6858000"/>
              <a:gd name="connsiteX696" fmla="*/ 65265 w 7467600"/>
              <a:gd name="connsiteY696" fmla="*/ 2006049 h 6858000"/>
              <a:gd name="connsiteX697" fmla="*/ 0 w 7467600"/>
              <a:gd name="connsiteY697" fmla="*/ 1982532 h 6858000"/>
              <a:gd name="connsiteX698" fmla="*/ 0 w 7467600"/>
              <a:gd name="connsiteY698" fmla="*/ 1912789 h 6858000"/>
              <a:gd name="connsiteX699" fmla="*/ 97460 w 7467600"/>
              <a:gd name="connsiteY699" fmla="*/ 1953725 h 6858000"/>
              <a:gd name="connsiteX700" fmla="*/ 221272 w 7467600"/>
              <a:gd name="connsiteY700" fmla="*/ 1980766 h 6858000"/>
              <a:gd name="connsiteX701" fmla="*/ 116765 w 7467600"/>
              <a:gd name="connsiteY701" fmla="*/ 1911033 h 6858000"/>
              <a:gd name="connsiteX702" fmla="*/ 16405 w 7467600"/>
              <a:gd name="connsiteY702" fmla="*/ 1803412 h 6858000"/>
              <a:gd name="connsiteX703" fmla="*/ 0 w 7467600"/>
              <a:gd name="connsiteY703" fmla="*/ 1784777 h 6858000"/>
              <a:gd name="connsiteX704" fmla="*/ 0 w 7467600"/>
              <a:gd name="connsiteY704" fmla="*/ 1740082 h 6858000"/>
              <a:gd name="connsiteX705" fmla="*/ 39394 w 7467600"/>
              <a:gd name="connsiteY705" fmla="*/ 1784856 h 6858000"/>
              <a:gd name="connsiteX706" fmla="*/ 135813 w 7467600"/>
              <a:gd name="connsiteY706" fmla="*/ 1888838 h 6858000"/>
              <a:gd name="connsiteX707" fmla="*/ 242575 w 7467600"/>
              <a:gd name="connsiteY707" fmla="*/ 1958841 h 6858000"/>
              <a:gd name="connsiteX708" fmla="*/ 82197 w 7467600"/>
              <a:gd name="connsiteY708" fmla="*/ 1754826 h 6858000"/>
              <a:gd name="connsiteX709" fmla="*/ 0 w 7467600"/>
              <a:gd name="connsiteY709" fmla="*/ 1679650 h 6858000"/>
              <a:gd name="connsiteX710" fmla="*/ 0 w 7467600"/>
              <a:gd name="connsiteY710" fmla="*/ 1602463 h 6858000"/>
              <a:gd name="connsiteX711" fmla="*/ 84689 w 7467600"/>
              <a:gd name="connsiteY711" fmla="*/ 1677442 h 6858000"/>
              <a:gd name="connsiteX712" fmla="*/ 298437 w 7467600"/>
              <a:gd name="connsiteY712" fmla="*/ 1968019 h 6858000"/>
              <a:gd name="connsiteX713" fmla="*/ 227269 w 7467600"/>
              <a:gd name="connsiteY713" fmla="*/ 1114064 h 6858000"/>
              <a:gd name="connsiteX714" fmla="*/ 248003 w 7467600"/>
              <a:gd name="connsiteY714" fmla="*/ 1089613 h 6858000"/>
              <a:gd name="connsiteX715" fmla="*/ 427020 w 7467600"/>
              <a:gd name="connsiteY715" fmla="*/ 1619803 h 6858000"/>
              <a:gd name="connsiteX716" fmla="*/ 340345 w 7467600"/>
              <a:gd name="connsiteY716" fmla="*/ 2027739 h 6858000"/>
              <a:gd name="connsiteX717" fmla="*/ 360865 w 7467600"/>
              <a:gd name="connsiteY717" fmla="*/ 2044827 h 6858000"/>
              <a:gd name="connsiteX718" fmla="*/ 560414 w 7467600"/>
              <a:gd name="connsiteY718" fmla="*/ 2421457 h 6858000"/>
              <a:gd name="connsiteX719" fmla="*/ 1359703 w 7467600"/>
              <a:gd name="connsiteY719" fmla="*/ 2578554 h 6858000"/>
              <a:gd name="connsiteX720" fmla="*/ 1359422 w 7467600"/>
              <a:gd name="connsiteY720" fmla="*/ 2577994 h 6858000"/>
              <a:gd name="connsiteX721" fmla="*/ 828701 w 7467600"/>
              <a:gd name="connsiteY721" fmla="*/ 1839520 h 6858000"/>
              <a:gd name="connsiteX722" fmla="*/ 494427 w 7467600"/>
              <a:gd name="connsiteY722" fmla="*/ 1092333 h 6858000"/>
              <a:gd name="connsiteX723" fmla="*/ 506322 w 7467600"/>
              <a:gd name="connsiteY723" fmla="*/ 1020997 h 6858000"/>
              <a:gd name="connsiteX724" fmla="*/ 4570198 w 7467600"/>
              <a:gd name="connsiteY724" fmla="*/ 978081 h 6858000"/>
              <a:gd name="connsiteX725" fmla="*/ 4523691 w 7467600"/>
              <a:gd name="connsiteY725" fmla="*/ 1127776 h 6858000"/>
              <a:gd name="connsiteX726" fmla="*/ 4509875 w 7467600"/>
              <a:gd name="connsiteY726" fmla="*/ 1167552 h 6858000"/>
              <a:gd name="connsiteX727" fmla="*/ 4478168 w 7467600"/>
              <a:gd name="connsiteY727" fmla="*/ 1260735 h 6858000"/>
              <a:gd name="connsiteX728" fmla="*/ 4409309 w 7467600"/>
              <a:gd name="connsiteY728" fmla="*/ 1666996 h 6858000"/>
              <a:gd name="connsiteX729" fmla="*/ 4370031 w 7467600"/>
              <a:gd name="connsiteY729" fmla="*/ 1955666 h 6858000"/>
              <a:gd name="connsiteX730" fmla="*/ 4570198 w 7467600"/>
              <a:gd name="connsiteY730" fmla="*/ 978081 h 6858000"/>
              <a:gd name="connsiteX731" fmla="*/ 4557898 w 7467600"/>
              <a:gd name="connsiteY731" fmla="*/ 900011 h 6858000"/>
              <a:gd name="connsiteX732" fmla="*/ 4344840 w 7467600"/>
              <a:gd name="connsiteY732" fmla="*/ 1922038 h 6858000"/>
              <a:gd name="connsiteX733" fmla="*/ 4378710 w 7467600"/>
              <a:gd name="connsiteY733" fmla="*/ 1665516 h 6858000"/>
              <a:gd name="connsiteX734" fmla="*/ 4448798 w 7467600"/>
              <a:gd name="connsiteY734" fmla="*/ 1253024 h 6858000"/>
              <a:gd name="connsiteX735" fmla="*/ 4480315 w 7467600"/>
              <a:gd name="connsiteY735" fmla="*/ 1158454 h 6858000"/>
              <a:gd name="connsiteX736" fmla="*/ 4494133 w 7467600"/>
              <a:gd name="connsiteY736" fmla="*/ 1118676 h 6858000"/>
              <a:gd name="connsiteX737" fmla="*/ 4557898 w 7467600"/>
              <a:gd name="connsiteY737" fmla="*/ 900011 h 6858000"/>
              <a:gd name="connsiteX738" fmla="*/ 5870151 w 7467600"/>
              <a:gd name="connsiteY738" fmla="*/ 898890 h 6858000"/>
              <a:gd name="connsiteX739" fmla="*/ 5861335 w 7467600"/>
              <a:gd name="connsiteY739" fmla="*/ 899177 h 6858000"/>
              <a:gd name="connsiteX740" fmla="*/ 5843702 w 7467600"/>
              <a:gd name="connsiteY740" fmla="*/ 899748 h 6858000"/>
              <a:gd name="connsiteX741" fmla="*/ 5651107 w 7467600"/>
              <a:gd name="connsiteY741" fmla="*/ 920306 h 6858000"/>
              <a:gd name="connsiteX742" fmla="*/ 5459407 w 7467600"/>
              <a:gd name="connsiteY742" fmla="*/ 940975 h 6858000"/>
              <a:gd name="connsiteX743" fmla="*/ 5374846 w 7467600"/>
              <a:gd name="connsiteY743" fmla="*/ 941988 h 6858000"/>
              <a:gd name="connsiteX744" fmla="*/ 5256105 w 7467600"/>
              <a:gd name="connsiteY744" fmla="*/ 945632 h 6858000"/>
              <a:gd name="connsiteX745" fmla="*/ 5107071 w 7467600"/>
              <a:gd name="connsiteY745" fmla="*/ 969720 h 6858000"/>
              <a:gd name="connsiteX746" fmla="*/ 4998681 w 7467600"/>
              <a:gd name="connsiteY746" fmla="*/ 988771 h 6858000"/>
              <a:gd name="connsiteX747" fmla="*/ 5870151 w 7467600"/>
              <a:gd name="connsiteY747" fmla="*/ 898890 h 6858000"/>
              <a:gd name="connsiteX748" fmla="*/ 5504425 w 7467600"/>
              <a:gd name="connsiteY748" fmla="*/ 848067 h 6858000"/>
              <a:gd name="connsiteX749" fmla="*/ 4968849 w 7467600"/>
              <a:gd name="connsiteY749" fmla="*/ 962318 h 6858000"/>
              <a:gd name="connsiteX750" fmla="*/ 5104039 w 7467600"/>
              <a:gd name="connsiteY750" fmla="*/ 940634 h 6858000"/>
              <a:gd name="connsiteX751" fmla="*/ 5256311 w 7467600"/>
              <a:gd name="connsiteY751" fmla="*/ 916490 h 6858000"/>
              <a:gd name="connsiteX752" fmla="*/ 5377381 w 7467600"/>
              <a:gd name="connsiteY752" fmla="*/ 912671 h 6858000"/>
              <a:gd name="connsiteX753" fmla="*/ 5460148 w 7467600"/>
              <a:gd name="connsiteY753" fmla="*/ 911442 h 6858000"/>
              <a:gd name="connsiteX754" fmla="*/ 5648971 w 7467600"/>
              <a:gd name="connsiteY754" fmla="*/ 891331 h 6858000"/>
              <a:gd name="connsiteX755" fmla="*/ 5844807 w 7467600"/>
              <a:gd name="connsiteY755" fmla="*/ 870718 h 6858000"/>
              <a:gd name="connsiteX756" fmla="*/ 5862975 w 7467600"/>
              <a:gd name="connsiteY756" fmla="*/ 869756 h 6858000"/>
              <a:gd name="connsiteX757" fmla="*/ 5920887 w 7467600"/>
              <a:gd name="connsiteY757" fmla="*/ 865929 h 6858000"/>
              <a:gd name="connsiteX758" fmla="*/ 5504425 w 7467600"/>
              <a:gd name="connsiteY758" fmla="*/ 848067 h 6858000"/>
              <a:gd name="connsiteX759" fmla="*/ 3607114 w 7467600"/>
              <a:gd name="connsiteY759" fmla="*/ 467441 h 6858000"/>
              <a:gd name="connsiteX760" fmla="*/ 3296242 w 7467600"/>
              <a:gd name="connsiteY760" fmla="*/ 807991 h 6858000"/>
              <a:gd name="connsiteX761" fmla="*/ 3174674 w 7467600"/>
              <a:gd name="connsiteY761" fmla="*/ 919759 h 6858000"/>
              <a:gd name="connsiteX762" fmla="*/ 3042978 w 7467600"/>
              <a:gd name="connsiteY762" fmla="*/ 1054894 h 6858000"/>
              <a:gd name="connsiteX763" fmla="*/ 2968914 w 7467600"/>
              <a:gd name="connsiteY763" fmla="*/ 1133756 h 6858000"/>
              <a:gd name="connsiteX764" fmla="*/ 3103823 w 7467600"/>
              <a:gd name="connsiteY764" fmla="*/ 1026814 h 6858000"/>
              <a:gd name="connsiteX765" fmla="*/ 3607114 w 7467600"/>
              <a:gd name="connsiteY765" fmla="*/ 467441 h 6858000"/>
              <a:gd name="connsiteX766" fmla="*/ 3744487 w 7467600"/>
              <a:gd name="connsiteY766" fmla="*/ 383136 h 6858000"/>
              <a:gd name="connsiteX767" fmla="*/ 3970213 w 7467600"/>
              <a:gd name="connsiteY767" fmla="*/ 995559 h 6858000"/>
              <a:gd name="connsiteX768" fmla="*/ 3744487 w 7467600"/>
              <a:gd name="connsiteY768" fmla="*/ 383136 h 6858000"/>
              <a:gd name="connsiteX769" fmla="*/ 3624562 w 7467600"/>
              <a:gd name="connsiteY769" fmla="*/ 367041 h 6858000"/>
              <a:gd name="connsiteX770" fmla="*/ 3489712 w 7467600"/>
              <a:gd name="connsiteY770" fmla="*/ 485386 h 6858000"/>
              <a:gd name="connsiteX771" fmla="*/ 3182994 w 7467600"/>
              <a:gd name="connsiteY771" fmla="*/ 828265 h 6858000"/>
              <a:gd name="connsiteX772" fmla="*/ 2892114 w 7467600"/>
              <a:gd name="connsiteY772" fmla="*/ 1172635 h 6858000"/>
              <a:gd name="connsiteX773" fmla="*/ 3021459 w 7467600"/>
              <a:gd name="connsiteY773" fmla="*/ 1035385 h 6858000"/>
              <a:gd name="connsiteX774" fmla="*/ 3153873 w 7467600"/>
              <a:gd name="connsiteY774" fmla="*/ 898971 h 6858000"/>
              <a:gd name="connsiteX775" fmla="*/ 3276511 w 7467600"/>
              <a:gd name="connsiteY775" fmla="*/ 786423 h 6858000"/>
              <a:gd name="connsiteX776" fmla="*/ 3584154 w 7467600"/>
              <a:gd name="connsiteY776" fmla="*/ 448218 h 6858000"/>
              <a:gd name="connsiteX777" fmla="*/ 3624562 w 7467600"/>
              <a:gd name="connsiteY777" fmla="*/ 367041 h 6858000"/>
              <a:gd name="connsiteX778" fmla="*/ 3766672 w 7467600"/>
              <a:gd name="connsiteY778" fmla="*/ 359429 h 6858000"/>
              <a:gd name="connsiteX779" fmla="*/ 3996338 w 7467600"/>
              <a:gd name="connsiteY779" fmla="*/ 968237 h 6858000"/>
              <a:gd name="connsiteX780" fmla="*/ 3766672 w 7467600"/>
              <a:gd name="connsiteY780" fmla="*/ 359429 h 6858000"/>
              <a:gd name="connsiteX781" fmla="*/ 5805386 w 7467600"/>
              <a:gd name="connsiteY781" fmla="*/ 239240 h 6858000"/>
              <a:gd name="connsiteX782" fmla="*/ 5736947 w 7467600"/>
              <a:gd name="connsiteY782" fmla="*/ 261367 h 6858000"/>
              <a:gd name="connsiteX783" fmla="*/ 5427012 w 7467600"/>
              <a:gd name="connsiteY783" fmla="*/ 311272 h 6858000"/>
              <a:gd name="connsiteX784" fmla="*/ 5147818 w 7467600"/>
              <a:gd name="connsiteY784" fmla="*/ 322112 h 6858000"/>
              <a:gd name="connsiteX785" fmla="*/ 5060854 w 7467600"/>
              <a:gd name="connsiteY785" fmla="*/ 311882 h 6858000"/>
              <a:gd name="connsiteX786" fmla="*/ 4945989 w 7467600"/>
              <a:gd name="connsiteY786" fmla="*/ 300516 h 6858000"/>
              <a:gd name="connsiteX787" fmla="*/ 5410479 w 7467600"/>
              <a:gd name="connsiteY787" fmla="*/ 348434 h 6858000"/>
              <a:gd name="connsiteX788" fmla="*/ 5805386 w 7467600"/>
              <a:gd name="connsiteY788" fmla="*/ 239240 h 6858000"/>
              <a:gd name="connsiteX789" fmla="*/ 5905192 w 7467600"/>
              <a:gd name="connsiteY789" fmla="*/ 163079 h 6858000"/>
              <a:gd name="connsiteX790" fmla="*/ 5865655 w 7467600"/>
              <a:gd name="connsiteY790" fmla="*/ 171901 h 6858000"/>
              <a:gd name="connsiteX791" fmla="*/ 5259740 w 7467600"/>
              <a:gd name="connsiteY791" fmla="*/ 257013 h 6858000"/>
              <a:gd name="connsiteX792" fmla="*/ 5208466 w 7467600"/>
              <a:gd name="connsiteY792" fmla="*/ 257550 h 6858000"/>
              <a:gd name="connsiteX793" fmla="*/ 4980204 w 7467600"/>
              <a:gd name="connsiteY793" fmla="*/ 271903 h 6858000"/>
              <a:gd name="connsiteX794" fmla="*/ 5068068 w 7467600"/>
              <a:gd name="connsiteY794" fmla="*/ 282244 h 6858000"/>
              <a:gd name="connsiteX795" fmla="*/ 5153231 w 7467600"/>
              <a:gd name="connsiteY795" fmla="*/ 292240 h 6858000"/>
              <a:gd name="connsiteX796" fmla="*/ 5426491 w 7467600"/>
              <a:gd name="connsiteY796" fmla="*/ 281128 h 6858000"/>
              <a:gd name="connsiteX797" fmla="*/ 5731212 w 7467600"/>
              <a:gd name="connsiteY797" fmla="*/ 231951 h 6858000"/>
              <a:gd name="connsiteX798" fmla="*/ 5905192 w 7467600"/>
              <a:gd name="connsiteY798" fmla="*/ 163079 h 6858000"/>
              <a:gd name="connsiteX799" fmla="*/ 5944437 w 7467600"/>
              <a:gd name="connsiteY799" fmla="*/ 113829 h 6858000"/>
              <a:gd name="connsiteX800" fmla="*/ 5825032 w 7467600"/>
              <a:gd name="connsiteY800" fmla="*/ 146405 h 6858000"/>
              <a:gd name="connsiteX801" fmla="*/ 4955599 w 7467600"/>
              <a:gd name="connsiteY801" fmla="*/ 247008 h 6858000"/>
              <a:gd name="connsiteX802" fmla="*/ 5210104 w 7467600"/>
              <a:gd name="connsiteY802" fmla="*/ 228123 h 6858000"/>
              <a:gd name="connsiteX803" fmla="*/ 5261015 w 7467600"/>
              <a:gd name="connsiteY803" fmla="*/ 227087 h 6858000"/>
              <a:gd name="connsiteX804" fmla="*/ 5861181 w 7467600"/>
              <a:gd name="connsiteY804" fmla="*/ 143093 h 6858000"/>
              <a:gd name="connsiteX805" fmla="*/ 5961252 w 7467600"/>
              <a:gd name="connsiteY805" fmla="*/ 114820 h 6858000"/>
              <a:gd name="connsiteX806" fmla="*/ 5944437 w 7467600"/>
              <a:gd name="connsiteY806" fmla="*/ 113829 h 6858000"/>
              <a:gd name="connsiteX807" fmla="*/ 3882765 w 7467600"/>
              <a:gd name="connsiteY807" fmla="*/ 0 h 6858000"/>
              <a:gd name="connsiteX808" fmla="*/ 3995099 w 7467600"/>
              <a:gd name="connsiteY808" fmla="*/ 0 h 6858000"/>
              <a:gd name="connsiteX809" fmla="*/ 4163818 w 7467600"/>
              <a:gd name="connsiteY809" fmla="*/ 234104 h 6858000"/>
              <a:gd name="connsiteX810" fmla="*/ 4172099 w 7467600"/>
              <a:gd name="connsiteY810" fmla="*/ 234207 h 6858000"/>
              <a:gd name="connsiteX811" fmla="*/ 4784282 w 7467600"/>
              <a:gd name="connsiteY811" fmla="*/ 276561 h 6858000"/>
              <a:gd name="connsiteX812" fmla="*/ 4801687 w 7467600"/>
              <a:gd name="connsiteY812" fmla="*/ 267764 h 6858000"/>
              <a:gd name="connsiteX813" fmla="*/ 6082788 w 7467600"/>
              <a:gd name="connsiteY813" fmla="*/ 64119 h 6858000"/>
              <a:gd name="connsiteX814" fmla="*/ 6099442 w 7467600"/>
              <a:gd name="connsiteY814" fmla="*/ 82568 h 6858000"/>
              <a:gd name="connsiteX815" fmla="*/ 4804137 w 7467600"/>
              <a:gd name="connsiteY815" fmla="*/ 320931 h 6858000"/>
              <a:gd name="connsiteX816" fmla="*/ 4227047 w 7467600"/>
              <a:gd name="connsiteY816" fmla="*/ 313415 h 6858000"/>
              <a:gd name="connsiteX817" fmla="*/ 4346041 w 7467600"/>
              <a:gd name="connsiteY817" fmla="*/ 456086 h 6858000"/>
              <a:gd name="connsiteX818" fmla="*/ 4870967 w 7467600"/>
              <a:gd name="connsiteY818" fmla="*/ 963061 h 6858000"/>
              <a:gd name="connsiteX819" fmla="*/ 4889647 w 7467600"/>
              <a:gd name="connsiteY819" fmla="*/ 957147 h 6858000"/>
              <a:gd name="connsiteX820" fmla="*/ 5422504 w 7467600"/>
              <a:gd name="connsiteY820" fmla="*/ 805191 h 6858000"/>
              <a:gd name="connsiteX821" fmla="*/ 6087656 w 7467600"/>
              <a:gd name="connsiteY821" fmla="*/ 826703 h 6858000"/>
              <a:gd name="connsiteX822" fmla="*/ 6058717 w 7467600"/>
              <a:gd name="connsiteY822" fmla="*/ 865992 h 6858000"/>
              <a:gd name="connsiteX823" fmla="*/ 4974153 w 7467600"/>
              <a:gd name="connsiteY823" fmla="*/ 1045456 h 6858000"/>
              <a:gd name="connsiteX824" fmla="*/ 5627835 w 7467600"/>
              <a:gd name="connsiteY824" fmla="*/ 1472077 h 6858000"/>
              <a:gd name="connsiteX825" fmla="*/ 5629817 w 7467600"/>
              <a:gd name="connsiteY825" fmla="*/ 1471412 h 6858000"/>
              <a:gd name="connsiteX826" fmla="*/ 5634124 w 7467600"/>
              <a:gd name="connsiteY826" fmla="*/ 1470572 h 6858000"/>
              <a:gd name="connsiteX827" fmla="*/ 5755832 w 7467600"/>
              <a:gd name="connsiteY827" fmla="*/ 1383886 h 6858000"/>
              <a:gd name="connsiteX828" fmla="*/ 6014186 w 7467600"/>
              <a:gd name="connsiteY828" fmla="*/ 1279799 h 6858000"/>
              <a:gd name="connsiteX829" fmla="*/ 6901619 w 7467600"/>
              <a:gd name="connsiteY829" fmla="*/ 1047874 h 6858000"/>
              <a:gd name="connsiteX830" fmla="*/ 6931566 w 7467600"/>
              <a:gd name="connsiteY830" fmla="*/ 1062034 h 6858000"/>
              <a:gd name="connsiteX831" fmla="*/ 5790982 w 7467600"/>
              <a:gd name="connsiteY831" fmla="*/ 1561380 h 6858000"/>
              <a:gd name="connsiteX832" fmla="*/ 6188971 w 7467600"/>
              <a:gd name="connsiteY832" fmla="*/ 1755168 h 6858000"/>
              <a:gd name="connsiteX833" fmla="*/ 6202446 w 7467600"/>
              <a:gd name="connsiteY833" fmla="*/ 1752268 h 6858000"/>
              <a:gd name="connsiteX834" fmla="*/ 7179560 w 7467600"/>
              <a:gd name="connsiteY834" fmla="*/ 1467551 h 6858000"/>
              <a:gd name="connsiteX835" fmla="*/ 7158730 w 7467600"/>
              <a:gd name="connsiteY835" fmla="*/ 1507835 h 6858000"/>
              <a:gd name="connsiteX836" fmla="*/ 6326959 w 7467600"/>
              <a:gd name="connsiteY836" fmla="*/ 1817686 h 6858000"/>
              <a:gd name="connsiteX837" fmla="*/ 6537433 w 7467600"/>
              <a:gd name="connsiteY837" fmla="*/ 1907790 h 6858000"/>
              <a:gd name="connsiteX838" fmla="*/ 6550221 w 7467600"/>
              <a:gd name="connsiteY838" fmla="*/ 1910729 h 6858000"/>
              <a:gd name="connsiteX839" fmla="*/ 6964438 w 7467600"/>
              <a:gd name="connsiteY839" fmla="*/ 2209505 h 6858000"/>
              <a:gd name="connsiteX840" fmla="*/ 7367862 w 7467600"/>
              <a:gd name="connsiteY840" fmla="*/ 2806833 h 6858000"/>
              <a:gd name="connsiteX841" fmla="*/ 7364329 w 7467600"/>
              <a:gd name="connsiteY841" fmla="*/ 2826907 h 6858000"/>
              <a:gd name="connsiteX842" fmla="*/ 7290545 w 7467600"/>
              <a:gd name="connsiteY842" fmla="*/ 2850663 h 6858000"/>
              <a:gd name="connsiteX843" fmla="*/ 6472036 w 7467600"/>
              <a:gd name="connsiteY843" fmla="*/ 1959003 h 6858000"/>
              <a:gd name="connsiteX844" fmla="*/ 5792897 w 7467600"/>
              <a:gd name="connsiteY844" fmla="*/ 1647747 h 6858000"/>
              <a:gd name="connsiteX845" fmla="*/ 5842751 w 7467600"/>
              <a:gd name="connsiteY845" fmla="*/ 1816112 h 6858000"/>
              <a:gd name="connsiteX846" fmla="*/ 5847424 w 7467600"/>
              <a:gd name="connsiteY846" fmla="*/ 1815776 h 6858000"/>
              <a:gd name="connsiteX847" fmla="*/ 6399821 w 7467600"/>
              <a:gd name="connsiteY847" fmla="*/ 2344799 h 6858000"/>
              <a:gd name="connsiteX848" fmla="*/ 6323232 w 7467600"/>
              <a:gd name="connsiteY848" fmla="*/ 2389634 h 6858000"/>
              <a:gd name="connsiteX849" fmla="*/ 5942958 w 7467600"/>
              <a:gd name="connsiteY849" fmla="*/ 2077708 h 6858000"/>
              <a:gd name="connsiteX850" fmla="*/ 5921559 w 7467600"/>
              <a:gd name="connsiteY850" fmla="*/ 2378596 h 6858000"/>
              <a:gd name="connsiteX851" fmla="*/ 5817651 w 7467600"/>
              <a:gd name="connsiteY851" fmla="*/ 3023919 h 6858000"/>
              <a:gd name="connsiteX852" fmla="*/ 5729634 w 7467600"/>
              <a:gd name="connsiteY852" fmla="*/ 3051849 h 6858000"/>
              <a:gd name="connsiteX853" fmla="*/ 5611018 w 7467600"/>
              <a:gd name="connsiteY853" fmla="*/ 2316769 h 6858000"/>
              <a:gd name="connsiteX854" fmla="*/ 5687608 w 7467600"/>
              <a:gd name="connsiteY854" fmla="*/ 2039972 h 6858000"/>
              <a:gd name="connsiteX855" fmla="*/ 5657554 w 7467600"/>
              <a:gd name="connsiteY855" fmla="*/ 1576445 h 6858000"/>
              <a:gd name="connsiteX856" fmla="*/ 5150475 w 7467600"/>
              <a:gd name="connsiteY856" fmla="*/ 1274012 h 6858000"/>
              <a:gd name="connsiteX857" fmla="*/ 5349142 w 7467600"/>
              <a:gd name="connsiteY857" fmla="*/ 2204405 h 6858000"/>
              <a:gd name="connsiteX858" fmla="*/ 5262214 w 7467600"/>
              <a:gd name="connsiteY858" fmla="*/ 2233836 h 6858000"/>
              <a:gd name="connsiteX859" fmla="*/ 4981539 w 7467600"/>
              <a:gd name="connsiteY859" fmla="*/ 1542201 h 6858000"/>
              <a:gd name="connsiteX860" fmla="*/ 4958461 w 7467600"/>
              <a:gd name="connsiteY860" fmla="*/ 1136957 h 6858000"/>
              <a:gd name="connsiteX861" fmla="*/ 4655015 w 7467600"/>
              <a:gd name="connsiteY861" fmla="*/ 891426 h 6858000"/>
              <a:gd name="connsiteX862" fmla="*/ 4348002 w 7467600"/>
              <a:gd name="connsiteY862" fmla="*/ 2205895 h 6858000"/>
              <a:gd name="connsiteX863" fmla="*/ 4262250 w 7467600"/>
              <a:gd name="connsiteY863" fmla="*/ 2219972 h 6858000"/>
              <a:gd name="connsiteX864" fmla="*/ 4550611 w 7467600"/>
              <a:gd name="connsiteY864" fmla="*/ 817540 h 6858000"/>
              <a:gd name="connsiteX865" fmla="*/ 4564418 w 7467600"/>
              <a:gd name="connsiteY865" fmla="*/ 808293 h 6858000"/>
              <a:gd name="connsiteX866" fmla="*/ 4266388 w 7467600"/>
              <a:gd name="connsiteY866" fmla="*/ 500083 h 6858000"/>
              <a:gd name="connsiteX867" fmla="*/ 4032842 w 7467600"/>
              <a:gd name="connsiteY867" fmla="*/ 211809 h 6858000"/>
              <a:gd name="connsiteX868" fmla="*/ 3882765 w 7467600"/>
              <a:gd name="connsiteY868" fmla="*/ 0 h 6858000"/>
              <a:gd name="connsiteX869" fmla="*/ 3721337 w 7467600"/>
              <a:gd name="connsiteY869" fmla="*/ 0 h 6858000"/>
              <a:gd name="connsiteX870" fmla="*/ 3797544 w 7467600"/>
              <a:gd name="connsiteY870" fmla="*/ 0 h 6858000"/>
              <a:gd name="connsiteX871" fmla="*/ 3775734 w 7467600"/>
              <a:gd name="connsiteY871" fmla="*/ 95131 h 6858000"/>
              <a:gd name="connsiteX872" fmla="*/ 3724807 w 7467600"/>
              <a:gd name="connsiteY872" fmla="*/ 272257 h 6858000"/>
              <a:gd name="connsiteX873" fmla="*/ 3726844 w 7467600"/>
              <a:gd name="connsiteY873" fmla="*/ 282988 h 6858000"/>
              <a:gd name="connsiteX874" fmla="*/ 3742664 w 7467600"/>
              <a:gd name="connsiteY874" fmla="*/ 279918 h 6858000"/>
              <a:gd name="connsiteX875" fmla="*/ 4103910 w 7467600"/>
              <a:gd name="connsiteY875" fmla="*/ 1161917 h 6858000"/>
              <a:gd name="connsiteX876" fmla="*/ 4020269 w 7467600"/>
              <a:gd name="connsiteY876" fmla="*/ 1200406 h 6858000"/>
              <a:gd name="connsiteX877" fmla="*/ 3674882 w 7467600"/>
              <a:gd name="connsiteY877" fmla="*/ 488524 h 6858000"/>
              <a:gd name="connsiteX878" fmla="*/ 3132682 w 7467600"/>
              <a:gd name="connsiteY878" fmla="*/ 1072284 h 6858000"/>
              <a:gd name="connsiteX879" fmla="*/ 2716346 w 7467600"/>
              <a:gd name="connsiteY879" fmla="*/ 1276376 h 6858000"/>
              <a:gd name="connsiteX880" fmla="*/ 2716772 w 7467600"/>
              <a:gd name="connsiteY880" fmla="*/ 1255462 h 6858000"/>
              <a:gd name="connsiteX881" fmla="*/ 3471096 w 7467600"/>
              <a:gd name="connsiteY881" fmla="*/ 437072 h 6858000"/>
              <a:gd name="connsiteX882" fmla="*/ 3639057 w 7467600"/>
              <a:gd name="connsiteY882" fmla="*/ 286334 h 6858000"/>
              <a:gd name="connsiteX883" fmla="*/ 3640309 w 7467600"/>
              <a:gd name="connsiteY883" fmla="*/ 284664 h 6858000"/>
              <a:gd name="connsiteX884" fmla="*/ 3646022 w 7467600"/>
              <a:gd name="connsiteY884" fmla="*/ 276711 h 6858000"/>
              <a:gd name="connsiteX885" fmla="*/ 3707943 w 7467600"/>
              <a:gd name="connsiteY885" fmla="*/ 65958 h 6858000"/>
              <a:gd name="connsiteX886" fmla="*/ 3721337 w 7467600"/>
              <a:gd name="connsiteY886" fmla="*/ 0 h 6858000"/>
              <a:gd name="connsiteX887" fmla="*/ 2867960 w 7467600"/>
              <a:gd name="connsiteY887" fmla="*/ 0 h 6858000"/>
              <a:gd name="connsiteX888" fmla="*/ 2926351 w 7467600"/>
              <a:gd name="connsiteY888" fmla="*/ 0 h 6858000"/>
              <a:gd name="connsiteX889" fmla="*/ 2902823 w 7467600"/>
              <a:gd name="connsiteY889" fmla="*/ 262929 h 6858000"/>
              <a:gd name="connsiteX890" fmla="*/ 2940663 w 7467600"/>
              <a:gd name="connsiteY890" fmla="*/ 140884 h 6858000"/>
              <a:gd name="connsiteX891" fmla="*/ 2947039 w 7467600"/>
              <a:gd name="connsiteY891" fmla="*/ 122524 h 6858000"/>
              <a:gd name="connsiteX892" fmla="*/ 2984316 w 7467600"/>
              <a:gd name="connsiteY892" fmla="*/ 0 h 6858000"/>
              <a:gd name="connsiteX893" fmla="*/ 3016114 w 7467600"/>
              <a:gd name="connsiteY893" fmla="*/ 0 h 6858000"/>
              <a:gd name="connsiteX894" fmla="*/ 2979949 w 7467600"/>
              <a:gd name="connsiteY894" fmla="*/ 119274 h 6858000"/>
              <a:gd name="connsiteX895" fmla="*/ 3023879 w 7467600"/>
              <a:gd name="connsiteY895" fmla="*/ 0 h 6858000"/>
              <a:gd name="connsiteX896" fmla="*/ 3105400 w 7467600"/>
              <a:gd name="connsiteY896" fmla="*/ 0 h 6858000"/>
              <a:gd name="connsiteX897" fmla="*/ 3094669 w 7467600"/>
              <a:gd name="connsiteY897" fmla="*/ 30308 h 6858000"/>
              <a:gd name="connsiteX898" fmla="*/ 2901945 w 7467600"/>
              <a:gd name="connsiteY898" fmla="*/ 466538 h 6858000"/>
              <a:gd name="connsiteX899" fmla="*/ 2815209 w 7467600"/>
              <a:gd name="connsiteY899" fmla="*/ 497361 h 6858000"/>
              <a:gd name="connsiteX900" fmla="*/ 2844845 w 7467600"/>
              <a:gd name="connsiteY900" fmla="*/ 127638 h 6858000"/>
              <a:gd name="connsiteX901" fmla="*/ 2867960 w 7467600"/>
              <a:gd name="connsiteY901" fmla="*/ 0 h 6858000"/>
              <a:gd name="connsiteX902" fmla="*/ 1057230 w 7467600"/>
              <a:gd name="connsiteY902" fmla="*/ 0 h 6858000"/>
              <a:gd name="connsiteX903" fmla="*/ 1111003 w 7467600"/>
              <a:gd name="connsiteY903" fmla="*/ 0 h 6858000"/>
              <a:gd name="connsiteX904" fmla="*/ 1125553 w 7467600"/>
              <a:gd name="connsiteY904" fmla="*/ 52588 h 6858000"/>
              <a:gd name="connsiteX905" fmla="*/ 1304276 w 7467600"/>
              <a:gd name="connsiteY905" fmla="*/ 476275 h 6858000"/>
              <a:gd name="connsiteX906" fmla="*/ 1492066 w 7467600"/>
              <a:gd name="connsiteY906" fmla="*/ 886333 h 6858000"/>
              <a:gd name="connsiteX907" fmla="*/ 1423698 w 7467600"/>
              <a:gd name="connsiteY907" fmla="*/ 710817 h 6858000"/>
              <a:gd name="connsiteX908" fmla="*/ 1357609 w 7467600"/>
              <a:gd name="connsiteY908" fmla="*/ 532892 h 6858000"/>
              <a:gd name="connsiteX909" fmla="*/ 1309550 w 7467600"/>
              <a:gd name="connsiteY909" fmla="*/ 374031 h 6858000"/>
              <a:gd name="connsiteX910" fmla="*/ 1193673 w 7467600"/>
              <a:gd name="connsiteY910" fmla="*/ 49533 h 6858000"/>
              <a:gd name="connsiteX911" fmla="*/ 1164391 w 7467600"/>
              <a:gd name="connsiteY911" fmla="*/ 0 h 6858000"/>
              <a:gd name="connsiteX912" fmla="*/ 1200666 w 7467600"/>
              <a:gd name="connsiteY912" fmla="*/ 0 h 6858000"/>
              <a:gd name="connsiteX913" fmla="*/ 1223408 w 7467600"/>
              <a:gd name="connsiteY913" fmla="*/ 38996 h 6858000"/>
              <a:gd name="connsiteX914" fmla="*/ 1339635 w 7467600"/>
              <a:gd name="connsiteY914" fmla="*/ 365517 h 6858000"/>
              <a:gd name="connsiteX915" fmla="*/ 1387469 w 7467600"/>
              <a:gd name="connsiteY915" fmla="*/ 523079 h 6858000"/>
              <a:gd name="connsiteX916" fmla="*/ 1452685 w 7467600"/>
              <a:gd name="connsiteY916" fmla="*/ 699806 h 6858000"/>
              <a:gd name="connsiteX917" fmla="*/ 1492092 w 7467600"/>
              <a:gd name="connsiteY917" fmla="*/ 800424 h 6858000"/>
              <a:gd name="connsiteX918" fmla="*/ 1455302 w 7467600"/>
              <a:gd name="connsiteY918" fmla="*/ 632913 h 6858000"/>
              <a:gd name="connsiteX919" fmla="*/ 1222336 w 7467600"/>
              <a:gd name="connsiteY919" fmla="*/ 9480 h 6858000"/>
              <a:gd name="connsiteX920" fmla="*/ 1214634 w 7467600"/>
              <a:gd name="connsiteY920" fmla="*/ 0 h 6858000"/>
              <a:gd name="connsiteX921" fmla="*/ 1289827 w 7467600"/>
              <a:gd name="connsiteY921" fmla="*/ 0 h 6858000"/>
              <a:gd name="connsiteX922" fmla="*/ 1321076 w 7467600"/>
              <a:gd name="connsiteY922" fmla="*/ 59722 h 6858000"/>
              <a:gd name="connsiteX923" fmla="*/ 1512579 w 7467600"/>
              <a:gd name="connsiteY923" fmla="*/ 626441 h 6858000"/>
              <a:gd name="connsiteX924" fmla="*/ 1506076 w 7467600"/>
              <a:gd name="connsiteY924" fmla="*/ 1089289 h 6858000"/>
              <a:gd name="connsiteX925" fmla="*/ 1486346 w 7467600"/>
              <a:gd name="connsiteY925" fmla="*/ 1079919 h 6858000"/>
              <a:gd name="connsiteX926" fmla="*/ 1070511 w 7467600"/>
              <a:gd name="connsiteY926" fmla="*/ 48609 h 6858000"/>
              <a:gd name="connsiteX927" fmla="*/ 1057230 w 7467600"/>
              <a:gd name="connsiteY927" fmla="*/ 0 h 6858000"/>
              <a:gd name="connsiteX928" fmla="*/ 43151 w 7467600"/>
              <a:gd name="connsiteY928" fmla="*/ 0 h 6858000"/>
              <a:gd name="connsiteX929" fmla="*/ 95283 w 7467600"/>
              <a:gd name="connsiteY929" fmla="*/ 0 h 6858000"/>
              <a:gd name="connsiteX930" fmla="*/ 300708 w 7467600"/>
              <a:gd name="connsiteY930" fmla="*/ 154571 h 6858000"/>
              <a:gd name="connsiteX931" fmla="*/ 530414 w 7467600"/>
              <a:gd name="connsiteY931" fmla="*/ 354673 h 6858000"/>
              <a:gd name="connsiteX932" fmla="*/ 333785 w 7467600"/>
              <a:gd name="connsiteY932" fmla="*/ 161564 h 6858000"/>
              <a:gd name="connsiteX933" fmla="*/ 147005 w 7467600"/>
              <a:gd name="connsiteY933" fmla="*/ 0 h 6858000"/>
              <a:gd name="connsiteX934" fmla="*/ 272509 w 7467600"/>
              <a:gd name="connsiteY934" fmla="*/ 0 h 6858000"/>
              <a:gd name="connsiteX935" fmla="*/ 326276 w 7467600"/>
              <a:gd name="connsiteY935" fmla="*/ 45847 h 6858000"/>
              <a:gd name="connsiteX936" fmla="*/ 823759 w 7467600"/>
              <a:gd name="connsiteY936" fmla="*/ 574145 h 6858000"/>
              <a:gd name="connsiteX937" fmla="*/ 811254 w 7467600"/>
              <a:gd name="connsiteY937" fmla="*/ 665546 h 6858000"/>
              <a:gd name="connsiteX938" fmla="*/ 154042 w 7467600"/>
              <a:gd name="connsiteY938" fmla="*/ 261522 h 6858000"/>
              <a:gd name="connsiteX939" fmla="*/ 13550 w 7467600"/>
              <a:gd name="connsiteY939" fmla="*/ 158423 h 6858000"/>
              <a:gd name="connsiteX940" fmla="*/ 0 w 7467600"/>
              <a:gd name="connsiteY940" fmla="*/ 146618 h 6858000"/>
              <a:gd name="connsiteX941" fmla="*/ 0 w 7467600"/>
              <a:gd name="connsiteY941" fmla="*/ 59161 h 6858000"/>
              <a:gd name="connsiteX942" fmla="*/ 45427 w 7467600"/>
              <a:gd name="connsiteY942" fmla="*/ 101078 h 6858000"/>
              <a:gd name="connsiteX943" fmla="*/ 630103 w 7467600"/>
              <a:gd name="connsiteY943" fmla="*/ 485885 h 6858000"/>
              <a:gd name="connsiteX944" fmla="*/ 532040 w 7467600"/>
              <a:gd name="connsiteY944" fmla="*/ 399359 h 6858000"/>
              <a:gd name="connsiteX945" fmla="*/ 517618 w 7467600"/>
              <a:gd name="connsiteY945" fmla="*/ 385726 h 6858000"/>
              <a:gd name="connsiteX946" fmla="*/ 285074 w 7467600"/>
              <a:gd name="connsiteY946" fmla="*/ 182755 h 6858000"/>
              <a:gd name="connsiteX947" fmla="*/ 43151 w 7467600"/>
              <a:gd name="connsiteY94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73615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1019354 w 7467600"/>
              <a:gd name="connsiteY15" fmla="*/ 6315006 h 6858000"/>
              <a:gd name="connsiteX16" fmla="*/ 441046 w 7467600"/>
              <a:gd name="connsiteY16" fmla="*/ 6691153 h 6858000"/>
              <a:gd name="connsiteX17" fmla="*/ 1019354 w 7467600"/>
              <a:gd name="connsiteY17" fmla="*/ 6315006 h 6858000"/>
              <a:gd name="connsiteX18" fmla="*/ 991680 w 7467600"/>
              <a:gd name="connsiteY18" fmla="*/ 6298413 h 6858000"/>
              <a:gd name="connsiteX19" fmla="*/ 409060 w 7467600"/>
              <a:gd name="connsiteY19" fmla="*/ 6671470 h 6858000"/>
              <a:gd name="connsiteX20" fmla="*/ 991680 w 7467600"/>
              <a:gd name="connsiteY20" fmla="*/ 6298413 h 6858000"/>
              <a:gd name="connsiteX21" fmla="*/ 103333 w 7467600"/>
              <a:gd name="connsiteY21" fmla="*/ 5699602 h 6858000"/>
              <a:gd name="connsiteX22" fmla="*/ 233938 w 7467600"/>
              <a:gd name="connsiteY22" fmla="*/ 5809416 h 6858000"/>
              <a:gd name="connsiteX23" fmla="*/ 883580 w 7467600"/>
              <a:gd name="connsiteY23" fmla="*/ 6180710 h 6858000"/>
              <a:gd name="connsiteX24" fmla="*/ 487337 w 7467600"/>
              <a:gd name="connsiteY24" fmla="*/ 5950182 h 6858000"/>
              <a:gd name="connsiteX25" fmla="*/ 354051 w 7467600"/>
              <a:gd name="connsiteY25" fmla="*/ 5854912 h 6858000"/>
              <a:gd name="connsiteX26" fmla="*/ 195436 w 7467600"/>
              <a:gd name="connsiteY26" fmla="*/ 5755068 h 6858000"/>
              <a:gd name="connsiteX27" fmla="*/ 103333 w 7467600"/>
              <a:gd name="connsiteY27" fmla="*/ 5699602 h 6858000"/>
              <a:gd name="connsiteX28" fmla="*/ 5539432 w 7467600"/>
              <a:gd name="connsiteY28" fmla="*/ 5642928 h 6858000"/>
              <a:gd name="connsiteX29" fmla="*/ 5555462 w 7467600"/>
              <a:gd name="connsiteY29" fmla="*/ 5694454 h 6858000"/>
              <a:gd name="connsiteX30" fmla="*/ 5828270 w 7467600"/>
              <a:gd name="connsiteY30" fmla="*/ 6320663 h 6858000"/>
              <a:gd name="connsiteX31" fmla="*/ 5947416 w 7467600"/>
              <a:gd name="connsiteY31" fmla="*/ 6574846 h 6858000"/>
              <a:gd name="connsiteX32" fmla="*/ 5539432 w 7467600"/>
              <a:gd name="connsiteY32" fmla="*/ 5642928 h 6858000"/>
              <a:gd name="connsiteX33" fmla="*/ 51253 w 7467600"/>
              <a:gd name="connsiteY33" fmla="*/ 5631825 h 6858000"/>
              <a:gd name="connsiteX34" fmla="*/ 211622 w 7467600"/>
              <a:gd name="connsiteY34" fmla="*/ 5728803 h 6858000"/>
              <a:gd name="connsiteX35" fmla="*/ 371652 w 7467600"/>
              <a:gd name="connsiteY35" fmla="*/ 5829062 h 6858000"/>
              <a:gd name="connsiteX36" fmla="*/ 505903 w 7467600"/>
              <a:gd name="connsiteY36" fmla="*/ 5925221 h 6858000"/>
              <a:gd name="connsiteX37" fmla="*/ 899240 w 7467600"/>
              <a:gd name="connsiteY37" fmla="*/ 6153068 h 6858000"/>
              <a:gd name="connsiteX38" fmla="*/ 988114 w 7467600"/>
              <a:gd name="connsiteY38" fmla="*/ 6174204 h 6858000"/>
              <a:gd name="connsiteX39" fmla="*/ 845971 w 7467600"/>
              <a:gd name="connsiteY39" fmla="*/ 6067177 h 6858000"/>
              <a:gd name="connsiteX40" fmla="*/ 448057 w 7467600"/>
              <a:gd name="connsiteY40" fmla="*/ 5841376 h 6858000"/>
              <a:gd name="connsiteX41" fmla="*/ 51253 w 7467600"/>
              <a:gd name="connsiteY41" fmla="*/ 5631825 h 6858000"/>
              <a:gd name="connsiteX42" fmla="*/ 2606687 w 7467600"/>
              <a:gd name="connsiteY42" fmla="*/ 5630718 h 6858000"/>
              <a:gd name="connsiteX43" fmla="*/ 2645658 w 7467600"/>
              <a:gd name="connsiteY43" fmla="*/ 6640259 h 6858000"/>
              <a:gd name="connsiteX44" fmla="*/ 2606687 w 7467600"/>
              <a:gd name="connsiteY44" fmla="*/ 5630718 h 6858000"/>
              <a:gd name="connsiteX45" fmla="*/ 3642057 w 7467600"/>
              <a:gd name="connsiteY45" fmla="*/ 5573487 h 6858000"/>
              <a:gd name="connsiteX46" fmla="*/ 3632981 w 7467600"/>
              <a:gd name="connsiteY46" fmla="*/ 5579437 h 6858000"/>
              <a:gd name="connsiteX47" fmla="*/ 3382436 w 7467600"/>
              <a:gd name="connsiteY47" fmla="*/ 5952726 h 6858000"/>
              <a:gd name="connsiteX48" fmla="*/ 3191929 w 7467600"/>
              <a:gd name="connsiteY48" fmla="*/ 6662669 h 6858000"/>
              <a:gd name="connsiteX49" fmla="*/ 3369898 w 7467600"/>
              <a:gd name="connsiteY49" fmla="*/ 6081771 h 6858000"/>
              <a:gd name="connsiteX50" fmla="*/ 3642057 w 7467600"/>
              <a:gd name="connsiteY50" fmla="*/ 5573487 h 6858000"/>
              <a:gd name="connsiteX51" fmla="*/ 2650666 w 7467600"/>
              <a:gd name="connsiteY51" fmla="*/ 5530686 h 6858000"/>
              <a:gd name="connsiteX52" fmla="*/ 2650249 w 7467600"/>
              <a:gd name="connsiteY52" fmla="*/ 5532101 h 6858000"/>
              <a:gd name="connsiteX53" fmla="*/ 2663808 w 7467600"/>
              <a:gd name="connsiteY53" fmla="*/ 6535215 h 6858000"/>
              <a:gd name="connsiteX54" fmla="*/ 2665418 w 7467600"/>
              <a:gd name="connsiteY54" fmla="*/ 6132756 h 6858000"/>
              <a:gd name="connsiteX55" fmla="*/ 2650666 w 7467600"/>
              <a:gd name="connsiteY55" fmla="*/ 5530686 h 6858000"/>
              <a:gd name="connsiteX56" fmla="*/ 2680277 w 7467600"/>
              <a:gd name="connsiteY56" fmla="*/ 5479204 h 6858000"/>
              <a:gd name="connsiteX57" fmla="*/ 2678972 w 7467600"/>
              <a:gd name="connsiteY57" fmla="*/ 5481582 h 6858000"/>
              <a:gd name="connsiteX58" fmla="*/ 2696666 w 7467600"/>
              <a:gd name="connsiteY58" fmla="*/ 6133836 h 6858000"/>
              <a:gd name="connsiteX59" fmla="*/ 2695769 w 7467600"/>
              <a:gd name="connsiteY59" fmla="*/ 6390955 h 6858000"/>
              <a:gd name="connsiteX60" fmla="*/ 2739893 w 7467600"/>
              <a:gd name="connsiteY60" fmla="*/ 6108357 h 6858000"/>
              <a:gd name="connsiteX61" fmla="*/ 2680277 w 7467600"/>
              <a:gd name="connsiteY61" fmla="*/ 5479204 h 6858000"/>
              <a:gd name="connsiteX62" fmla="*/ 1132195 w 7467600"/>
              <a:gd name="connsiteY62" fmla="*/ 5467980 h 6858000"/>
              <a:gd name="connsiteX63" fmla="*/ 1679056 w 7467600"/>
              <a:gd name="connsiteY63" fmla="*/ 5516907 h 6858000"/>
              <a:gd name="connsiteX64" fmla="*/ 2128648 w 7467600"/>
              <a:gd name="connsiteY64" fmla="*/ 5474249 h 6858000"/>
              <a:gd name="connsiteX65" fmla="*/ 1825619 w 7467600"/>
              <a:gd name="connsiteY65" fmla="*/ 5478447 h 6858000"/>
              <a:gd name="connsiteX66" fmla="*/ 1737798 w 7467600"/>
              <a:gd name="connsiteY66" fmla="*/ 5483353 h 6858000"/>
              <a:gd name="connsiteX67" fmla="*/ 1132195 w 7467600"/>
              <a:gd name="connsiteY67" fmla="*/ 5467980 h 6858000"/>
              <a:gd name="connsiteX68" fmla="*/ 1456157 w 7467600"/>
              <a:gd name="connsiteY68" fmla="*/ 5371404 h 6858000"/>
              <a:gd name="connsiteX69" fmla="*/ 1244432 w 7467600"/>
              <a:gd name="connsiteY69" fmla="*/ 5385601 h 6858000"/>
              <a:gd name="connsiteX70" fmla="*/ 973990 w 7467600"/>
              <a:gd name="connsiteY70" fmla="*/ 5424940 h 6858000"/>
              <a:gd name="connsiteX71" fmla="*/ 1103809 w 7467600"/>
              <a:gd name="connsiteY71" fmla="*/ 5433720 h 6858000"/>
              <a:gd name="connsiteX72" fmla="*/ 1123454 w 7467600"/>
              <a:gd name="connsiteY72" fmla="*/ 5435727 h 6858000"/>
              <a:gd name="connsiteX73" fmla="*/ 1737017 w 7467600"/>
              <a:gd name="connsiteY73" fmla="*/ 5452183 h 6858000"/>
              <a:gd name="connsiteX74" fmla="*/ 1824397 w 7467600"/>
              <a:gd name="connsiteY74" fmla="*/ 5447757 h 6858000"/>
              <a:gd name="connsiteX75" fmla="*/ 2070059 w 7467600"/>
              <a:gd name="connsiteY75" fmla="*/ 5441660 h 6858000"/>
              <a:gd name="connsiteX76" fmla="*/ 1456157 w 7467600"/>
              <a:gd name="connsiteY76" fmla="*/ 5371404 h 6858000"/>
              <a:gd name="connsiteX77" fmla="*/ 4988186 w 7467600"/>
              <a:gd name="connsiteY77" fmla="*/ 5216467 h 6858000"/>
              <a:gd name="connsiteX78" fmla="*/ 4777334 w 7467600"/>
              <a:gd name="connsiteY78" fmla="*/ 5406072 h 6858000"/>
              <a:gd name="connsiteX79" fmla="*/ 4718341 w 7467600"/>
              <a:gd name="connsiteY79" fmla="*/ 5468043 h 6858000"/>
              <a:gd name="connsiteX80" fmla="*/ 4604655 w 7467600"/>
              <a:gd name="connsiteY80" fmla="*/ 5583434 h 6858000"/>
              <a:gd name="connsiteX81" fmla="*/ 4565074 w 7467600"/>
              <a:gd name="connsiteY81" fmla="*/ 5618550 h 6858000"/>
              <a:gd name="connsiteX82" fmla="*/ 4988186 w 7467600"/>
              <a:gd name="connsiteY82" fmla="*/ 5216467 h 6858000"/>
              <a:gd name="connsiteX83" fmla="*/ 4978032 w 7467600"/>
              <a:gd name="connsiteY83" fmla="*/ 5183809 h 6858000"/>
              <a:gd name="connsiteX84" fmla="*/ 4463413 w 7467600"/>
              <a:gd name="connsiteY84" fmla="*/ 5615162 h 6858000"/>
              <a:gd name="connsiteX85" fmla="*/ 4358134 w 7467600"/>
              <a:gd name="connsiteY85" fmla="*/ 5742791 h 6858000"/>
              <a:gd name="connsiteX86" fmla="*/ 4376219 w 7467600"/>
              <a:gd name="connsiteY86" fmla="*/ 5729027 h 6858000"/>
              <a:gd name="connsiteX87" fmla="*/ 4582340 w 7467600"/>
              <a:gd name="connsiteY87" fmla="*/ 5561037 h 6858000"/>
              <a:gd name="connsiteX88" fmla="*/ 4694684 w 7467600"/>
              <a:gd name="connsiteY88" fmla="*/ 5447098 h 6858000"/>
              <a:gd name="connsiteX89" fmla="*/ 4754123 w 7467600"/>
              <a:gd name="connsiteY89" fmla="*/ 5384643 h 6858000"/>
              <a:gd name="connsiteX90" fmla="*/ 4978032 w 7467600"/>
              <a:gd name="connsiteY90" fmla="*/ 5183809 h 6858000"/>
              <a:gd name="connsiteX91" fmla="*/ 1903353 w 7467600"/>
              <a:gd name="connsiteY91" fmla="*/ 5044827 h 6858000"/>
              <a:gd name="connsiteX92" fmla="*/ 1936931 w 7467600"/>
              <a:gd name="connsiteY92" fmla="*/ 5093954 h 6858000"/>
              <a:gd name="connsiteX93" fmla="*/ 2195868 w 7467600"/>
              <a:gd name="connsiteY93" fmla="*/ 5396574 h 6858000"/>
              <a:gd name="connsiteX94" fmla="*/ 2088852 w 7467600"/>
              <a:gd name="connsiteY94" fmla="*/ 5166123 h 6858000"/>
              <a:gd name="connsiteX95" fmla="*/ 1958241 w 7467600"/>
              <a:gd name="connsiteY95" fmla="*/ 5067955 h 6858000"/>
              <a:gd name="connsiteX96" fmla="*/ 1903353 w 7467600"/>
              <a:gd name="connsiteY96" fmla="*/ 5044827 h 6858000"/>
              <a:gd name="connsiteX97" fmla="*/ 1979378 w 7467600"/>
              <a:gd name="connsiteY97" fmla="*/ 4769504 h 6858000"/>
              <a:gd name="connsiteX98" fmla="*/ 2882120 w 7467600"/>
              <a:gd name="connsiteY98" fmla="*/ 5064547 h 6858000"/>
              <a:gd name="connsiteX99" fmla="*/ 2793103 w 7467600"/>
              <a:gd name="connsiteY99" fmla="*/ 5039699 h 6858000"/>
              <a:gd name="connsiteX100" fmla="*/ 2770041 w 7467600"/>
              <a:gd name="connsiteY100" fmla="*/ 5033634 h 6858000"/>
              <a:gd name="connsiteX101" fmla="*/ 1979378 w 7467600"/>
              <a:gd name="connsiteY101" fmla="*/ 4769504 h 6858000"/>
              <a:gd name="connsiteX102" fmla="*/ 1927410 w 7467600"/>
              <a:gd name="connsiteY102" fmla="*/ 4716164 h 6858000"/>
              <a:gd name="connsiteX103" fmla="*/ 1959587 w 7467600"/>
              <a:gd name="connsiteY103" fmla="*/ 4728849 h 6858000"/>
              <a:gd name="connsiteX104" fmla="*/ 2777707 w 7467600"/>
              <a:gd name="connsiteY104" fmla="*/ 5003991 h 6858000"/>
              <a:gd name="connsiteX105" fmla="*/ 2800768 w 7467600"/>
              <a:gd name="connsiteY105" fmla="*/ 5010056 h 6858000"/>
              <a:gd name="connsiteX106" fmla="*/ 2879408 w 7467600"/>
              <a:gd name="connsiteY106" fmla="*/ 5031590 h 6858000"/>
              <a:gd name="connsiteX107" fmla="*/ 2862295 w 7467600"/>
              <a:gd name="connsiteY107" fmla="*/ 5022958 h 6858000"/>
              <a:gd name="connsiteX108" fmla="*/ 2813343 w 7467600"/>
              <a:gd name="connsiteY108" fmla="*/ 4998369 h 6858000"/>
              <a:gd name="connsiteX109" fmla="*/ 2646245 w 7467600"/>
              <a:gd name="connsiteY109" fmla="*/ 4930999 h 6858000"/>
              <a:gd name="connsiteX110" fmla="*/ 1999243 w 7467600"/>
              <a:gd name="connsiteY110" fmla="*/ 4730524 h 6858000"/>
              <a:gd name="connsiteX111" fmla="*/ 1979527 w 7467600"/>
              <a:gd name="connsiteY111" fmla="*/ 4726651 h 6858000"/>
              <a:gd name="connsiteX112" fmla="*/ 1927410 w 7467600"/>
              <a:gd name="connsiteY112" fmla="*/ 4716164 h 6858000"/>
              <a:gd name="connsiteX113" fmla="*/ 1997014 w 7467600"/>
              <a:gd name="connsiteY113" fmla="*/ 4698007 h 6858000"/>
              <a:gd name="connsiteX114" fmla="*/ 2005458 w 7467600"/>
              <a:gd name="connsiteY114" fmla="*/ 4699540 h 6858000"/>
              <a:gd name="connsiteX115" fmla="*/ 2657186 w 7467600"/>
              <a:gd name="connsiteY115" fmla="*/ 4901687 h 6858000"/>
              <a:gd name="connsiteX116" fmla="*/ 2826662 w 7467600"/>
              <a:gd name="connsiteY116" fmla="*/ 4970362 h 6858000"/>
              <a:gd name="connsiteX117" fmla="*/ 2876100 w 7467600"/>
              <a:gd name="connsiteY117" fmla="*/ 4995397 h 6858000"/>
              <a:gd name="connsiteX118" fmla="*/ 3042600 w 7467600"/>
              <a:gd name="connsiteY118" fmla="*/ 5059532 h 6858000"/>
              <a:gd name="connsiteX119" fmla="*/ 1997014 w 7467600"/>
              <a:gd name="connsiteY119" fmla="*/ 4698007 h 6858000"/>
              <a:gd name="connsiteX120" fmla="*/ 2305292 w 7467600"/>
              <a:gd name="connsiteY120" fmla="*/ 4219492 h 6858000"/>
              <a:gd name="connsiteX121" fmla="*/ 3360922 w 7467600"/>
              <a:gd name="connsiteY121" fmla="*/ 4529373 h 6858000"/>
              <a:gd name="connsiteX122" fmla="*/ 3492420 w 7467600"/>
              <a:gd name="connsiteY122" fmla="*/ 4510145 h 6858000"/>
              <a:gd name="connsiteX123" fmla="*/ 3364086 w 7467600"/>
              <a:gd name="connsiteY123" fmla="*/ 4480340 h 6858000"/>
              <a:gd name="connsiteX124" fmla="*/ 3225818 w 7467600"/>
              <a:gd name="connsiteY124" fmla="*/ 4411822 h 6858000"/>
              <a:gd name="connsiteX125" fmla="*/ 3129696 w 7467600"/>
              <a:gd name="connsiteY125" fmla="*/ 4360704 h 6858000"/>
              <a:gd name="connsiteX126" fmla="*/ 2814545 w 7467600"/>
              <a:gd name="connsiteY126" fmla="*/ 4282955 h 6858000"/>
              <a:gd name="connsiteX127" fmla="*/ 2305292 w 7467600"/>
              <a:gd name="connsiteY127" fmla="*/ 4219492 h 6858000"/>
              <a:gd name="connsiteX128" fmla="*/ 2626982 w 7467600"/>
              <a:gd name="connsiteY128" fmla="*/ 4206450 h 6858000"/>
              <a:gd name="connsiteX129" fmla="*/ 2490617 w 7467600"/>
              <a:gd name="connsiteY129" fmla="*/ 4206951 h 6858000"/>
              <a:gd name="connsiteX130" fmla="*/ 2819869 w 7467600"/>
              <a:gd name="connsiteY130" fmla="*/ 4252936 h 6858000"/>
              <a:gd name="connsiteX131" fmla="*/ 3143018 w 7467600"/>
              <a:gd name="connsiteY131" fmla="*/ 4332698 h 6858000"/>
              <a:gd name="connsiteX132" fmla="*/ 3241520 w 7467600"/>
              <a:gd name="connsiteY132" fmla="*/ 4385112 h 6858000"/>
              <a:gd name="connsiteX133" fmla="*/ 3374575 w 7467600"/>
              <a:gd name="connsiteY133" fmla="*/ 4451517 h 6858000"/>
              <a:gd name="connsiteX134" fmla="*/ 3505221 w 7467600"/>
              <a:gd name="connsiteY134" fmla="*/ 4480757 h 6858000"/>
              <a:gd name="connsiteX135" fmla="*/ 2626982 w 7467600"/>
              <a:gd name="connsiteY135" fmla="*/ 4206450 h 6858000"/>
              <a:gd name="connsiteX136" fmla="*/ 1310106 w 7467600"/>
              <a:gd name="connsiteY136" fmla="*/ 3943217 h 6858000"/>
              <a:gd name="connsiteX137" fmla="*/ 854994 w 7467600"/>
              <a:gd name="connsiteY137" fmla="*/ 4399136 h 6858000"/>
              <a:gd name="connsiteX138" fmla="*/ 742462 w 7467600"/>
              <a:gd name="connsiteY138" fmla="*/ 4594648 h 6858000"/>
              <a:gd name="connsiteX139" fmla="*/ 820602 w 7467600"/>
              <a:gd name="connsiteY139" fmla="*/ 4485915 h 6858000"/>
              <a:gd name="connsiteX140" fmla="*/ 878295 w 7467600"/>
              <a:gd name="connsiteY140" fmla="*/ 4403594 h 6858000"/>
              <a:gd name="connsiteX141" fmla="*/ 1240607 w 7467600"/>
              <a:gd name="connsiteY141" fmla="*/ 4010401 h 6858000"/>
              <a:gd name="connsiteX142" fmla="*/ 1310106 w 7467600"/>
              <a:gd name="connsiteY142" fmla="*/ 3943217 h 6858000"/>
              <a:gd name="connsiteX143" fmla="*/ 1423113 w 7467600"/>
              <a:gd name="connsiteY143" fmla="*/ 3874565 h 6858000"/>
              <a:gd name="connsiteX144" fmla="*/ 1260565 w 7467600"/>
              <a:gd name="connsiteY144" fmla="*/ 4031982 h 6858000"/>
              <a:gd name="connsiteX145" fmla="*/ 901900 w 7467600"/>
              <a:gd name="connsiteY145" fmla="*/ 4421236 h 6858000"/>
              <a:gd name="connsiteX146" fmla="*/ 845044 w 7467600"/>
              <a:gd name="connsiteY146" fmla="*/ 4502436 h 6858000"/>
              <a:gd name="connsiteX147" fmla="*/ 685926 w 7467600"/>
              <a:gd name="connsiteY147" fmla="*/ 4703069 h 6858000"/>
              <a:gd name="connsiteX148" fmla="*/ 684248 w 7467600"/>
              <a:gd name="connsiteY148" fmla="*/ 4706721 h 6858000"/>
              <a:gd name="connsiteX149" fmla="*/ 1423113 w 7467600"/>
              <a:gd name="connsiteY149" fmla="*/ 3874565 h 6858000"/>
              <a:gd name="connsiteX150" fmla="*/ 3316479 w 7467600"/>
              <a:gd name="connsiteY150" fmla="*/ 3872136 h 6858000"/>
              <a:gd name="connsiteX151" fmla="*/ 3546806 w 7467600"/>
              <a:gd name="connsiteY151" fmla="*/ 4356139 h 6858000"/>
              <a:gd name="connsiteX152" fmla="*/ 3364433 w 7467600"/>
              <a:gd name="connsiteY152" fmla="*/ 3953121 h 6858000"/>
              <a:gd name="connsiteX153" fmla="*/ 3316479 w 7467600"/>
              <a:gd name="connsiteY153" fmla="*/ 3872136 h 6858000"/>
              <a:gd name="connsiteX154" fmla="*/ 3291335 w 7467600"/>
              <a:gd name="connsiteY154" fmla="*/ 3767420 h 6858000"/>
              <a:gd name="connsiteX155" fmla="*/ 3390805 w 7467600"/>
              <a:gd name="connsiteY155" fmla="*/ 3937163 h 6858000"/>
              <a:gd name="connsiteX156" fmla="*/ 3579062 w 7467600"/>
              <a:gd name="connsiteY156" fmla="*/ 4359040 h 6858000"/>
              <a:gd name="connsiteX157" fmla="*/ 3467355 w 7467600"/>
              <a:gd name="connsiteY157" fmla="*/ 3988130 h 6858000"/>
              <a:gd name="connsiteX158" fmla="*/ 3310753 w 7467600"/>
              <a:gd name="connsiteY158" fmla="*/ 3787140 h 6858000"/>
              <a:gd name="connsiteX159" fmla="*/ 3291335 w 7467600"/>
              <a:gd name="connsiteY159" fmla="*/ 3767420 h 6858000"/>
              <a:gd name="connsiteX160" fmla="*/ 1635889 w 7467600"/>
              <a:gd name="connsiteY160" fmla="*/ 3709494 h 6858000"/>
              <a:gd name="connsiteX161" fmla="*/ 1634800 w 7467600"/>
              <a:gd name="connsiteY161" fmla="*/ 3731111 h 6858000"/>
              <a:gd name="connsiteX162" fmla="*/ 1635889 w 7467600"/>
              <a:gd name="connsiteY162" fmla="*/ 3709494 h 6858000"/>
              <a:gd name="connsiteX163" fmla="*/ 1510397 w 7467600"/>
              <a:gd name="connsiteY163" fmla="*/ 3684705 h 6858000"/>
              <a:gd name="connsiteX164" fmla="*/ 1146550 w 7467600"/>
              <a:gd name="connsiteY164" fmla="*/ 3802012 h 6858000"/>
              <a:gd name="connsiteX165" fmla="*/ 698834 w 7467600"/>
              <a:gd name="connsiteY165" fmla="*/ 3952272 h 6858000"/>
              <a:gd name="connsiteX166" fmla="*/ 34256 w 7467600"/>
              <a:gd name="connsiteY166" fmla="*/ 4347603 h 6858000"/>
              <a:gd name="connsiteX167" fmla="*/ 527241 w 7467600"/>
              <a:gd name="connsiteY167" fmla="*/ 4065078 h 6858000"/>
              <a:gd name="connsiteX168" fmla="*/ 1510397 w 7467600"/>
              <a:gd name="connsiteY168" fmla="*/ 3684705 h 6858000"/>
              <a:gd name="connsiteX169" fmla="*/ 1313114 w 7467600"/>
              <a:gd name="connsiteY169" fmla="*/ 3655216 h 6858000"/>
              <a:gd name="connsiteX170" fmla="*/ 1109304 w 7467600"/>
              <a:gd name="connsiteY170" fmla="*/ 3669030 h 6858000"/>
              <a:gd name="connsiteX171" fmla="*/ 8129 w 7467600"/>
              <a:gd name="connsiteY171" fmla="*/ 4330519 h 6858000"/>
              <a:gd name="connsiteX172" fmla="*/ 687572 w 7467600"/>
              <a:gd name="connsiteY172" fmla="*/ 3925629 h 6858000"/>
              <a:gd name="connsiteX173" fmla="*/ 1138365 w 7467600"/>
              <a:gd name="connsiteY173" fmla="*/ 3774515 h 6858000"/>
              <a:gd name="connsiteX174" fmla="*/ 1505579 w 7467600"/>
              <a:gd name="connsiteY174" fmla="*/ 3655526 h 6858000"/>
              <a:gd name="connsiteX175" fmla="*/ 1313114 w 7467600"/>
              <a:gd name="connsiteY175" fmla="*/ 3655216 h 6858000"/>
              <a:gd name="connsiteX176" fmla="*/ 3655073 w 7467600"/>
              <a:gd name="connsiteY176" fmla="*/ 3650884 h 6858000"/>
              <a:gd name="connsiteX177" fmla="*/ 3989938 w 7467600"/>
              <a:gd name="connsiteY177" fmla="*/ 3991685 h 6858000"/>
              <a:gd name="connsiteX178" fmla="*/ 4393907 w 7467600"/>
              <a:gd name="connsiteY178" fmla="*/ 4261258 h 6858000"/>
              <a:gd name="connsiteX179" fmla="*/ 4648051 w 7467600"/>
              <a:gd name="connsiteY179" fmla="*/ 4374051 h 6858000"/>
              <a:gd name="connsiteX180" fmla="*/ 4383389 w 7467600"/>
              <a:gd name="connsiteY180" fmla="*/ 4184369 h 6858000"/>
              <a:gd name="connsiteX181" fmla="*/ 4165508 w 7467600"/>
              <a:gd name="connsiteY181" fmla="*/ 4035196 h 6858000"/>
              <a:gd name="connsiteX182" fmla="*/ 4068162 w 7467600"/>
              <a:gd name="connsiteY182" fmla="*/ 3953394 h 6858000"/>
              <a:gd name="connsiteX183" fmla="*/ 3981416 w 7467600"/>
              <a:gd name="connsiteY183" fmla="*/ 3880482 h 6858000"/>
              <a:gd name="connsiteX184" fmla="*/ 3800147 w 7467600"/>
              <a:gd name="connsiteY184" fmla="*/ 3749872 h 6858000"/>
              <a:gd name="connsiteX185" fmla="*/ 3655073 w 7467600"/>
              <a:gd name="connsiteY185" fmla="*/ 3650884 h 6858000"/>
              <a:gd name="connsiteX186" fmla="*/ 3670252 w 7467600"/>
              <a:gd name="connsiteY186" fmla="*/ 3622798 h 6858000"/>
              <a:gd name="connsiteX187" fmla="*/ 3817258 w 7467600"/>
              <a:gd name="connsiteY187" fmla="*/ 3723577 h 6858000"/>
              <a:gd name="connsiteX188" fmla="*/ 4000461 w 7467600"/>
              <a:gd name="connsiteY188" fmla="*/ 3855966 h 6858000"/>
              <a:gd name="connsiteX189" fmla="*/ 4088180 w 7467600"/>
              <a:gd name="connsiteY189" fmla="*/ 3929774 h 6858000"/>
              <a:gd name="connsiteX190" fmla="*/ 4184555 w 7467600"/>
              <a:gd name="connsiteY190" fmla="*/ 4010683 h 6858000"/>
              <a:gd name="connsiteX191" fmla="*/ 4399563 w 7467600"/>
              <a:gd name="connsiteY191" fmla="*/ 4158106 h 6858000"/>
              <a:gd name="connsiteX192" fmla="*/ 4684469 w 7467600"/>
              <a:gd name="connsiteY192" fmla="*/ 4364680 h 6858000"/>
              <a:gd name="connsiteX193" fmla="*/ 4690271 w 7467600"/>
              <a:gd name="connsiteY193" fmla="*/ 4370034 h 6858000"/>
              <a:gd name="connsiteX194" fmla="*/ 4136093 w 7467600"/>
              <a:gd name="connsiteY194" fmla="*/ 3858466 h 6858000"/>
              <a:gd name="connsiteX195" fmla="*/ 3670252 w 7467600"/>
              <a:gd name="connsiteY195" fmla="*/ 3622798 h 6858000"/>
              <a:gd name="connsiteX196" fmla="*/ 4440129 w 7467600"/>
              <a:gd name="connsiteY196" fmla="*/ 3448571 h 6858000"/>
              <a:gd name="connsiteX197" fmla="*/ 4856525 w 7467600"/>
              <a:gd name="connsiteY197" fmla="*/ 3915351 h 6858000"/>
              <a:gd name="connsiteX198" fmla="*/ 5059055 w 7467600"/>
              <a:gd name="connsiteY198" fmla="*/ 4108918 h 6858000"/>
              <a:gd name="connsiteX199" fmla="*/ 5290070 w 7467600"/>
              <a:gd name="connsiteY199" fmla="*/ 4263619 h 6858000"/>
              <a:gd name="connsiteX200" fmla="*/ 4834991 w 7467600"/>
              <a:gd name="connsiteY200" fmla="*/ 3830985 h 6858000"/>
              <a:gd name="connsiteX201" fmla="*/ 4440129 w 7467600"/>
              <a:gd name="connsiteY201" fmla="*/ 3448571 h 6858000"/>
              <a:gd name="connsiteX202" fmla="*/ 4441737 w 7467600"/>
              <a:gd name="connsiteY202" fmla="*/ 3399734 h 6858000"/>
              <a:gd name="connsiteX203" fmla="*/ 4431236 w 7467600"/>
              <a:gd name="connsiteY203" fmla="*/ 3400954 h 6858000"/>
              <a:gd name="connsiteX204" fmla="*/ 4557150 w 7467600"/>
              <a:gd name="connsiteY204" fmla="*/ 3510023 h 6858000"/>
              <a:gd name="connsiteX205" fmla="*/ 4856936 w 7467600"/>
              <a:gd name="connsiteY205" fmla="*/ 3809146 h 6858000"/>
              <a:gd name="connsiteX206" fmla="*/ 5111996 w 7467600"/>
              <a:gd name="connsiteY206" fmla="*/ 4065759 h 6858000"/>
              <a:gd name="connsiteX207" fmla="*/ 5388878 w 7467600"/>
              <a:gd name="connsiteY207" fmla="*/ 4300185 h 6858000"/>
              <a:gd name="connsiteX208" fmla="*/ 5425556 w 7467600"/>
              <a:gd name="connsiteY208" fmla="*/ 4308967 h 6858000"/>
              <a:gd name="connsiteX209" fmla="*/ 4943646 w 7467600"/>
              <a:gd name="connsiteY209" fmla="*/ 3822916 h 6858000"/>
              <a:gd name="connsiteX210" fmla="*/ 4594837 w 7467600"/>
              <a:gd name="connsiteY210" fmla="*/ 3532274 h 6858000"/>
              <a:gd name="connsiteX211" fmla="*/ 4441737 w 7467600"/>
              <a:gd name="connsiteY211" fmla="*/ 3399734 h 6858000"/>
              <a:gd name="connsiteX212" fmla="*/ 5425834 w 7467600"/>
              <a:gd name="connsiteY212" fmla="*/ 3162785 h 6858000"/>
              <a:gd name="connsiteX213" fmla="*/ 5401644 w 7467600"/>
              <a:gd name="connsiteY213" fmla="*/ 3617847 h 6858000"/>
              <a:gd name="connsiteX214" fmla="*/ 5467256 w 7467600"/>
              <a:gd name="connsiteY214" fmla="*/ 4175494 h 6858000"/>
              <a:gd name="connsiteX215" fmla="*/ 5448069 w 7467600"/>
              <a:gd name="connsiteY215" fmla="*/ 3567554 h 6858000"/>
              <a:gd name="connsiteX216" fmla="*/ 5425834 w 7467600"/>
              <a:gd name="connsiteY216" fmla="*/ 3162785 h 6858000"/>
              <a:gd name="connsiteX217" fmla="*/ 1318687 w 7467600"/>
              <a:gd name="connsiteY217" fmla="*/ 3113840 h 6858000"/>
              <a:gd name="connsiteX218" fmla="*/ 1066793 w 7467600"/>
              <a:gd name="connsiteY218" fmla="*/ 3212171 h 6858000"/>
              <a:gd name="connsiteX219" fmla="*/ 993319 w 7467600"/>
              <a:gd name="connsiteY219" fmla="*/ 3247648 h 6858000"/>
              <a:gd name="connsiteX220" fmla="*/ 853081 w 7467600"/>
              <a:gd name="connsiteY220" fmla="*/ 3312410 h 6858000"/>
              <a:gd name="connsiteX221" fmla="*/ 805957 w 7467600"/>
              <a:gd name="connsiteY221" fmla="*/ 3330443 h 6858000"/>
              <a:gd name="connsiteX222" fmla="*/ 1318687 w 7467600"/>
              <a:gd name="connsiteY222" fmla="*/ 3113840 h 6858000"/>
              <a:gd name="connsiteX223" fmla="*/ 5453702 w 7467600"/>
              <a:gd name="connsiteY223" fmla="*/ 3090882 h 6858000"/>
              <a:gd name="connsiteX224" fmla="*/ 5480135 w 7467600"/>
              <a:gd name="connsiteY224" fmla="*/ 3565802 h 6858000"/>
              <a:gd name="connsiteX225" fmla="*/ 5499023 w 7467600"/>
              <a:gd name="connsiteY225" fmla="*/ 4166310 h 6858000"/>
              <a:gd name="connsiteX226" fmla="*/ 5547022 w 7467600"/>
              <a:gd name="connsiteY226" fmla="*/ 3607838 h 6858000"/>
              <a:gd name="connsiteX227" fmla="*/ 5515964 w 7467600"/>
              <a:gd name="connsiteY227" fmla="*/ 3378541 h 6858000"/>
              <a:gd name="connsiteX228" fmla="*/ 5453702 w 7467600"/>
              <a:gd name="connsiteY228" fmla="*/ 3090882 h 6858000"/>
              <a:gd name="connsiteX229" fmla="*/ 1238695 w 7467600"/>
              <a:gd name="connsiteY229" fmla="*/ 3076820 h 6858000"/>
              <a:gd name="connsiteX230" fmla="*/ 716371 w 7467600"/>
              <a:gd name="connsiteY230" fmla="*/ 3293249 h 6858000"/>
              <a:gd name="connsiteX231" fmla="*/ 579522 w 7467600"/>
              <a:gd name="connsiteY231" fmla="*/ 3371759 h 6858000"/>
              <a:gd name="connsiteX232" fmla="*/ 600288 w 7467600"/>
              <a:gd name="connsiteY232" fmla="*/ 3365555 h 6858000"/>
              <a:gd name="connsiteX233" fmla="*/ 840692 w 7467600"/>
              <a:gd name="connsiteY233" fmla="*/ 3284921 h 6858000"/>
              <a:gd name="connsiteX234" fmla="*/ 979248 w 7467600"/>
              <a:gd name="connsiteY234" fmla="*/ 3221003 h 6858000"/>
              <a:gd name="connsiteX235" fmla="*/ 1053282 w 7467600"/>
              <a:gd name="connsiteY235" fmla="*/ 3185247 h 6858000"/>
              <a:gd name="connsiteX236" fmla="*/ 1320603 w 7467600"/>
              <a:gd name="connsiteY236" fmla="*/ 3081281 h 6858000"/>
              <a:gd name="connsiteX237" fmla="*/ 1238695 w 7467600"/>
              <a:gd name="connsiteY237" fmla="*/ 3076820 h 6858000"/>
              <a:gd name="connsiteX238" fmla="*/ 5425627 w 7467600"/>
              <a:gd name="connsiteY238" fmla="*/ 2954192 h 6858000"/>
              <a:gd name="connsiteX239" fmla="*/ 5470770 w 7467600"/>
              <a:gd name="connsiteY239" fmla="*/ 3005435 h 6858000"/>
              <a:gd name="connsiteX240" fmla="*/ 5519779 w 7467600"/>
              <a:gd name="connsiteY240" fmla="*/ 4359223 h 6858000"/>
              <a:gd name="connsiteX241" fmla="*/ 5520293 w 7467600"/>
              <a:gd name="connsiteY241" fmla="*/ 4360602 h 6858000"/>
              <a:gd name="connsiteX242" fmla="*/ 5767221 w 7467600"/>
              <a:gd name="connsiteY242" fmla="*/ 4665564 h 6858000"/>
              <a:gd name="connsiteX243" fmla="*/ 6937169 w 7467600"/>
              <a:gd name="connsiteY243" fmla="*/ 4815941 h 6858000"/>
              <a:gd name="connsiteX244" fmla="*/ 6953922 w 7467600"/>
              <a:gd name="connsiteY244" fmla="*/ 4890068 h 6858000"/>
              <a:gd name="connsiteX245" fmla="*/ 6071359 w 7467600"/>
              <a:gd name="connsiteY245" fmla="*/ 4770770 h 6858000"/>
              <a:gd name="connsiteX246" fmla="*/ 6038839 w 7467600"/>
              <a:gd name="connsiteY246" fmla="*/ 4764474 h 6858000"/>
              <a:gd name="connsiteX247" fmla="*/ 6038706 w 7467600"/>
              <a:gd name="connsiteY247" fmla="*/ 4763847 h 6858000"/>
              <a:gd name="connsiteX248" fmla="*/ 6037784 w 7467600"/>
              <a:gd name="connsiteY248" fmla="*/ 4764270 h 6858000"/>
              <a:gd name="connsiteX249" fmla="*/ 6038839 w 7467600"/>
              <a:gd name="connsiteY249" fmla="*/ 4764474 h 6858000"/>
              <a:gd name="connsiteX250" fmla="*/ 6040338 w 7467600"/>
              <a:gd name="connsiteY250" fmla="*/ 4771418 h 6858000"/>
              <a:gd name="connsiteX251" fmla="*/ 6024488 w 7467600"/>
              <a:gd name="connsiteY251" fmla="*/ 4809903 h 6858000"/>
              <a:gd name="connsiteX252" fmla="*/ 5599771 w 7467600"/>
              <a:gd name="connsiteY252" fmla="*/ 5509652 h 6858000"/>
              <a:gd name="connsiteX253" fmla="*/ 5548843 w 7467600"/>
              <a:gd name="connsiteY253" fmla="*/ 5563845 h 6858000"/>
              <a:gd name="connsiteX254" fmla="*/ 5940952 w 7467600"/>
              <a:gd name="connsiteY254" fmla="*/ 6250028 h 6858000"/>
              <a:gd name="connsiteX255" fmla="*/ 6043441 w 7467600"/>
              <a:gd name="connsiteY255" fmla="*/ 6665847 h 6858000"/>
              <a:gd name="connsiteX256" fmla="*/ 6093432 w 7467600"/>
              <a:gd name="connsiteY256" fmla="*/ 6858000 h 6858000"/>
              <a:gd name="connsiteX257" fmla="*/ 6034344 w 7467600"/>
              <a:gd name="connsiteY257" fmla="*/ 6858000 h 6858000"/>
              <a:gd name="connsiteX258" fmla="*/ 6026679 w 7467600"/>
              <a:gd name="connsiteY258" fmla="*/ 6836959 h 6858000"/>
              <a:gd name="connsiteX259" fmla="*/ 5800441 w 7467600"/>
              <a:gd name="connsiteY259" fmla="*/ 6335286 h 6858000"/>
              <a:gd name="connsiteX260" fmla="*/ 5526562 w 7467600"/>
              <a:gd name="connsiteY260" fmla="*/ 5705388 h 6858000"/>
              <a:gd name="connsiteX261" fmla="*/ 5519640 w 7467600"/>
              <a:gd name="connsiteY261" fmla="*/ 5683774 h 6858000"/>
              <a:gd name="connsiteX262" fmla="*/ 5844559 w 7467600"/>
              <a:gd name="connsiteY262" fmla="*/ 6553349 h 6858000"/>
              <a:gd name="connsiteX263" fmla="*/ 5975994 w 7467600"/>
              <a:gd name="connsiteY263" fmla="*/ 6858000 h 6858000"/>
              <a:gd name="connsiteX264" fmla="*/ 5898547 w 7467600"/>
              <a:gd name="connsiteY264" fmla="*/ 6858000 h 6858000"/>
              <a:gd name="connsiteX265" fmla="*/ 5682041 w 7467600"/>
              <a:gd name="connsiteY265" fmla="*/ 6355860 h 6858000"/>
              <a:gd name="connsiteX266" fmla="*/ 5461758 w 7467600"/>
              <a:gd name="connsiteY266" fmla="*/ 5820220 h 6858000"/>
              <a:gd name="connsiteX267" fmla="*/ 5237282 w 7467600"/>
              <a:gd name="connsiteY267" fmla="*/ 6579086 h 6858000"/>
              <a:gd name="connsiteX268" fmla="*/ 5115009 w 7467600"/>
              <a:gd name="connsiteY268" fmla="*/ 6858000 h 6858000"/>
              <a:gd name="connsiteX269" fmla="*/ 5028074 w 7467600"/>
              <a:gd name="connsiteY269" fmla="*/ 6858000 h 6858000"/>
              <a:gd name="connsiteX270" fmla="*/ 5079508 w 7467600"/>
              <a:gd name="connsiteY270" fmla="*/ 6749074 h 6858000"/>
              <a:gd name="connsiteX271" fmla="*/ 5371846 w 7467600"/>
              <a:gd name="connsiteY271" fmla="*/ 5924413 h 6858000"/>
              <a:gd name="connsiteX272" fmla="*/ 5270512 w 7467600"/>
              <a:gd name="connsiteY272" fmla="*/ 6138975 h 6858000"/>
              <a:gd name="connsiteX273" fmla="*/ 5062409 w 7467600"/>
              <a:gd name="connsiteY273" fmla="*/ 6653544 h 6858000"/>
              <a:gd name="connsiteX274" fmla="*/ 5036628 w 7467600"/>
              <a:gd name="connsiteY274" fmla="*/ 6754247 h 6858000"/>
              <a:gd name="connsiteX275" fmla="*/ 5009112 w 7467600"/>
              <a:gd name="connsiteY275" fmla="*/ 6858000 h 6858000"/>
              <a:gd name="connsiteX276" fmla="*/ 4976679 w 7467600"/>
              <a:gd name="connsiteY276" fmla="*/ 6858000 h 6858000"/>
              <a:gd name="connsiteX277" fmla="*/ 5006537 w 7467600"/>
              <a:gd name="connsiteY277" fmla="*/ 6747068 h 6858000"/>
              <a:gd name="connsiteX278" fmla="*/ 5032723 w 7467600"/>
              <a:gd name="connsiteY278" fmla="*/ 6644957 h 6858000"/>
              <a:gd name="connsiteX279" fmla="*/ 5242949 w 7467600"/>
              <a:gd name="connsiteY279" fmla="*/ 6125175 h 6858000"/>
              <a:gd name="connsiteX280" fmla="*/ 5286321 w 7467600"/>
              <a:gd name="connsiteY280" fmla="*/ 6033555 h 6858000"/>
              <a:gd name="connsiteX281" fmla="*/ 5008210 w 7467600"/>
              <a:gd name="connsiteY281" fmla="*/ 6649194 h 6858000"/>
              <a:gd name="connsiteX282" fmla="*/ 4986321 w 7467600"/>
              <a:gd name="connsiteY282" fmla="*/ 6765687 h 6858000"/>
              <a:gd name="connsiteX283" fmla="*/ 4973474 w 7467600"/>
              <a:gd name="connsiteY283" fmla="*/ 6858000 h 6858000"/>
              <a:gd name="connsiteX284" fmla="*/ 4907178 w 7467600"/>
              <a:gd name="connsiteY284" fmla="*/ 6858000 h 6858000"/>
              <a:gd name="connsiteX285" fmla="*/ 4910810 w 7467600"/>
              <a:gd name="connsiteY285" fmla="*/ 6829660 h 6858000"/>
              <a:gd name="connsiteX286" fmla="*/ 4987461 w 7467600"/>
              <a:gd name="connsiteY286" fmla="*/ 6432994 h 6858000"/>
              <a:gd name="connsiteX287" fmla="*/ 5179262 w 7467600"/>
              <a:gd name="connsiteY287" fmla="*/ 6035044 h 6858000"/>
              <a:gd name="connsiteX288" fmla="*/ 4689678 w 7467600"/>
              <a:gd name="connsiteY288" fmla="*/ 6440241 h 6858000"/>
              <a:gd name="connsiteX289" fmla="*/ 4477543 w 7467600"/>
              <a:gd name="connsiteY289" fmla="*/ 6674836 h 6858000"/>
              <a:gd name="connsiteX290" fmla="*/ 4329957 w 7467600"/>
              <a:gd name="connsiteY290" fmla="*/ 6858000 h 6858000"/>
              <a:gd name="connsiteX291" fmla="*/ 4218595 w 7467600"/>
              <a:gd name="connsiteY291" fmla="*/ 6858000 h 6858000"/>
              <a:gd name="connsiteX292" fmla="*/ 4368888 w 7467600"/>
              <a:gd name="connsiteY292" fmla="*/ 6668412 h 6858000"/>
              <a:gd name="connsiteX293" fmla="*/ 4563091 w 7467600"/>
              <a:gd name="connsiteY293" fmla="*/ 6442508 h 6858000"/>
              <a:gd name="connsiteX294" fmla="*/ 5387324 w 7467600"/>
              <a:gd name="connsiteY294" fmla="*/ 5705830 h 6858000"/>
              <a:gd name="connsiteX295" fmla="*/ 5073620 w 7467600"/>
              <a:gd name="connsiteY295" fmla="*/ 5955437 h 6858000"/>
              <a:gd name="connsiteX296" fmla="*/ 4689789 w 7467600"/>
              <a:gd name="connsiteY296" fmla="*/ 6268382 h 6858000"/>
              <a:gd name="connsiteX297" fmla="*/ 4418722 w 7467600"/>
              <a:gd name="connsiteY297" fmla="*/ 6570886 h 6858000"/>
              <a:gd name="connsiteX298" fmla="*/ 4214944 w 7467600"/>
              <a:gd name="connsiteY298" fmla="*/ 6858000 h 6858000"/>
              <a:gd name="connsiteX299" fmla="*/ 4177898 w 7467600"/>
              <a:gd name="connsiteY299" fmla="*/ 6858000 h 6858000"/>
              <a:gd name="connsiteX300" fmla="*/ 4391597 w 7467600"/>
              <a:gd name="connsiteY300" fmla="*/ 6556370 h 6858000"/>
              <a:gd name="connsiteX301" fmla="*/ 4668889 w 7467600"/>
              <a:gd name="connsiteY301" fmla="*/ 6246399 h 6858000"/>
              <a:gd name="connsiteX302" fmla="*/ 5055427 w 7467600"/>
              <a:gd name="connsiteY302" fmla="*/ 5931476 h 6858000"/>
              <a:gd name="connsiteX303" fmla="*/ 5371814 w 7467600"/>
              <a:gd name="connsiteY303" fmla="*/ 5678975 h 6858000"/>
              <a:gd name="connsiteX304" fmla="*/ 4987918 w 7467600"/>
              <a:gd name="connsiteY304" fmla="*/ 5838701 h 6858000"/>
              <a:gd name="connsiteX305" fmla="*/ 4317146 w 7467600"/>
              <a:gd name="connsiteY305" fmla="*/ 6587716 h 6858000"/>
              <a:gd name="connsiteX306" fmla="*/ 4171627 w 7467600"/>
              <a:gd name="connsiteY306" fmla="*/ 6858000 h 6858000"/>
              <a:gd name="connsiteX307" fmla="*/ 4081585 w 7467600"/>
              <a:gd name="connsiteY307" fmla="*/ 6858000 h 6858000"/>
              <a:gd name="connsiteX308" fmla="*/ 4238603 w 7467600"/>
              <a:gd name="connsiteY308" fmla="*/ 6559341 h 6858000"/>
              <a:gd name="connsiteX309" fmla="*/ 4778333 w 7467600"/>
              <a:gd name="connsiteY309" fmla="*/ 5873626 h 6858000"/>
              <a:gd name="connsiteX310" fmla="*/ 5414185 w 7467600"/>
              <a:gd name="connsiteY310" fmla="*/ 5573882 h 6858000"/>
              <a:gd name="connsiteX311" fmla="*/ 5959648 w 7467600"/>
              <a:gd name="connsiteY311" fmla="*/ 4760797 h 6858000"/>
              <a:gd name="connsiteX312" fmla="*/ 5355019 w 7467600"/>
              <a:gd name="connsiteY312" fmla="*/ 4734672 h 6858000"/>
              <a:gd name="connsiteX313" fmla="*/ 5083565 w 7467600"/>
              <a:gd name="connsiteY313" fmla="*/ 5179121 h 6858000"/>
              <a:gd name="connsiteX314" fmla="*/ 4713577 w 7467600"/>
              <a:gd name="connsiteY314" fmla="*/ 5616803 h 6858000"/>
              <a:gd name="connsiteX315" fmla="*/ 3989559 w 7467600"/>
              <a:gd name="connsiteY315" fmla="*/ 6145945 h 6858000"/>
              <a:gd name="connsiteX316" fmla="*/ 3939824 w 7467600"/>
              <a:gd name="connsiteY316" fmla="*/ 6066900 h 6858000"/>
              <a:gd name="connsiteX317" fmla="*/ 4584537 w 7467600"/>
              <a:gd name="connsiteY317" fmla="*/ 5324826 h 6858000"/>
              <a:gd name="connsiteX318" fmla="*/ 5037105 w 7467600"/>
              <a:gd name="connsiteY318" fmla="*/ 5088765 h 6858000"/>
              <a:gd name="connsiteX319" fmla="*/ 5039930 w 7467600"/>
              <a:gd name="connsiteY319" fmla="*/ 5089585 h 6858000"/>
              <a:gd name="connsiteX320" fmla="*/ 5263764 w 7467600"/>
              <a:gd name="connsiteY320" fmla="*/ 4735525 h 6858000"/>
              <a:gd name="connsiteX321" fmla="*/ 4086300 w 7467600"/>
              <a:gd name="connsiteY321" fmla="*/ 4884599 h 6858000"/>
              <a:gd name="connsiteX322" fmla="*/ 4085485 w 7467600"/>
              <a:gd name="connsiteY322" fmla="*/ 4899070 h 6858000"/>
              <a:gd name="connsiteX323" fmla="*/ 3871915 w 7467600"/>
              <a:gd name="connsiteY323" fmla="*/ 5253645 h 6858000"/>
              <a:gd name="connsiteX324" fmla="*/ 3799374 w 7467600"/>
              <a:gd name="connsiteY324" fmla="*/ 5466127 h 6858000"/>
              <a:gd name="connsiteX325" fmla="*/ 3498850 w 7467600"/>
              <a:gd name="connsiteY325" fmla="*/ 6661888 h 6858000"/>
              <a:gd name="connsiteX326" fmla="*/ 3399216 w 7467600"/>
              <a:gd name="connsiteY326" fmla="*/ 6858000 h 6858000"/>
              <a:gd name="connsiteX327" fmla="*/ 3303688 w 7467600"/>
              <a:gd name="connsiteY327" fmla="*/ 6858000 h 6858000"/>
              <a:gd name="connsiteX328" fmla="*/ 3391774 w 7467600"/>
              <a:gd name="connsiteY328" fmla="*/ 6697181 h 6858000"/>
              <a:gd name="connsiteX329" fmla="*/ 3735540 w 7467600"/>
              <a:gd name="connsiteY329" fmla="*/ 5546923 h 6858000"/>
              <a:gd name="connsiteX330" fmla="*/ 3729438 w 7467600"/>
              <a:gd name="connsiteY330" fmla="*/ 5569058 h 6858000"/>
              <a:gd name="connsiteX331" fmla="*/ 3707782 w 7467600"/>
              <a:gd name="connsiteY331" fmla="*/ 5644908 h 6858000"/>
              <a:gd name="connsiteX332" fmla="*/ 3583827 w 7467600"/>
              <a:gd name="connsiteY332" fmla="*/ 6039215 h 6858000"/>
              <a:gd name="connsiteX333" fmla="*/ 3547861 w 7467600"/>
              <a:gd name="connsiteY333" fmla="*/ 6129609 h 6858000"/>
              <a:gd name="connsiteX334" fmla="*/ 3490905 w 7467600"/>
              <a:gd name="connsiteY334" fmla="*/ 6277660 h 6858000"/>
              <a:gd name="connsiteX335" fmla="*/ 3455859 w 7467600"/>
              <a:gd name="connsiteY335" fmla="*/ 6391301 h 6858000"/>
              <a:gd name="connsiteX336" fmla="*/ 3429112 w 7467600"/>
              <a:gd name="connsiteY336" fmla="*/ 6479469 h 6858000"/>
              <a:gd name="connsiteX337" fmla="*/ 3304862 w 7467600"/>
              <a:gd name="connsiteY337" fmla="*/ 6796476 h 6858000"/>
              <a:gd name="connsiteX338" fmla="*/ 3276071 w 7467600"/>
              <a:gd name="connsiteY338" fmla="*/ 6858000 h 6858000"/>
              <a:gd name="connsiteX339" fmla="*/ 3240805 w 7467600"/>
              <a:gd name="connsiteY339" fmla="*/ 6858000 h 6858000"/>
              <a:gd name="connsiteX340" fmla="*/ 3275917 w 7467600"/>
              <a:gd name="connsiteY340" fmla="*/ 6783192 h 6858000"/>
              <a:gd name="connsiteX341" fmla="*/ 3399358 w 7467600"/>
              <a:gd name="connsiteY341" fmla="*/ 6469011 h 6858000"/>
              <a:gd name="connsiteX342" fmla="*/ 3425650 w 7467600"/>
              <a:gd name="connsiteY342" fmla="*/ 6381333 h 6858000"/>
              <a:gd name="connsiteX343" fmla="*/ 3460661 w 7467600"/>
              <a:gd name="connsiteY343" fmla="*/ 6266763 h 6858000"/>
              <a:gd name="connsiteX344" fmla="*/ 3518021 w 7467600"/>
              <a:gd name="connsiteY344" fmla="*/ 6117298 h 6858000"/>
              <a:gd name="connsiteX345" fmla="*/ 3554035 w 7467600"/>
              <a:gd name="connsiteY345" fmla="*/ 6027832 h 6858000"/>
              <a:gd name="connsiteX346" fmla="*/ 3677174 w 7467600"/>
              <a:gd name="connsiteY346" fmla="*/ 5636351 h 6858000"/>
              <a:gd name="connsiteX347" fmla="*/ 3698819 w 7467600"/>
              <a:gd name="connsiteY347" fmla="*/ 5560503 h 6858000"/>
              <a:gd name="connsiteX348" fmla="*/ 3702094 w 7467600"/>
              <a:gd name="connsiteY348" fmla="*/ 5549194 h 6858000"/>
              <a:gd name="connsiteX349" fmla="*/ 3398355 w 7467600"/>
              <a:gd name="connsiteY349" fmla="*/ 6094603 h 6858000"/>
              <a:gd name="connsiteX350" fmla="*/ 3193941 w 7467600"/>
              <a:gd name="connsiteY350" fmla="*/ 6798775 h 6858000"/>
              <a:gd name="connsiteX351" fmla="*/ 3184140 w 7467600"/>
              <a:gd name="connsiteY351" fmla="*/ 6858000 h 6858000"/>
              <a:gd name="connsiteX352" fmla="*/ 3099978 w 7467600"/>
              <a:gd name="connsiteY352" fmla="*/ 6858000 h 6858000"/>
              <a:gd name="connsiteX353" fmla="*/ 3101556 w 7467600"/>
              <a:gd name="connsiteY353" fmla="*/ 6843337 h 6858000"/>
              <a:gd name="connsiteX354" fmla="*/ 3370162 w 7467600"/>
              <a:gd name="connsiteY354" fmla="*/ 5785550 h 6858000"/>
              <a:gd name="connsiteX355" fmla="*/ 3746477 w 7467600"/>
              <a:gd name="connsiteY355" fmla="*/ 5377889 h 6858000"/>
              <a:gd name="connsiteX356" fmla="*/ 3863399 w 7467600"/>
              <a:gd name="connsiteY356" fmla="*/ 5087257 h 6858000"/>
              <a:gd name="connsiteX357" fmla="*/ 3968712 w 7467600"/>
              <a:gd name="connsiteY357" fmla="*/ 4913989 h 6858000"/>
              <a:gd name="connsiteX358" fmla="*/ 2792390 w 7467600"/>
              <a:gd name="connsiteY358" fmla="*/ 5382974 h 6858000"/>
              <a:gd name="connsiteX359" fmla="*/ 2714982 w 7467600"/>
              <a:gd name="connsiteY359" fmla="*/ 5427051 h 6858000"/>
              <a:gd name="connsiteX360" fmla="*/ 2813361 w 7467600"/>
              <a:gd name="connsiteY360" fmla="*/ 6023912 h 6858000"/>
              <a:gd name="connsiteX361" fmla="*/ 2688430 w 7467600"/>
              <a:gd name="connsiteY361" fmla="*/ 6801564 h 6858000"/>
              <a:gd name="connsiteX362" fmla="*/ 2629626 w 7467600"/>
              <a:gd name="connsiteY362" fmla="*/ 6763394 h 6858000"/>
              <a:gd name="connsiteX363" fmla="*/ 2565328 w 7467600"/>
              <a:gd name="connsiteY363" fmla="*/ 5516399 h 6858000"/>
              <a:gd name="connsiteX364" fmla="*/ 1922999 w 7467600"/>
              <a:gd name="connsiteY364" fmla="*/ 5980343 h 6858000"/>
              <a:gd name="connsiteX365" fmla="*/ 1950261 w 7467600"/>
              <a:gd name="connsiteY365" fmla="*/ 6405858 h 6858000"/>
              <a:gd name="connsiteX366" fmla="*/ 2365554 w 7467600"/>
              <a:gd name="connsiteY366" fmla="*/ 6759107 h 6858000"/>
              <a:gd name="connsiteX367" fmla="*/ 2424142 w 7467600"/>
              <a:gd name="connsiteY367" fmla="*/ 6858000 h 6858000"/>
              <a:gd name="connsiteX368" fmla="*/ 2395994 w 7467600"/>
              <a:gd name="connsiteY368" fmla="*/ 6858000 h 6858000"/>
              <a:gd name="connsiteX369" fmla="*/ 2392863 w 7467600"/>
              <a:gd name="connsiteY369" fmla="*/ 6852964 h 6858000"/>
              <a:gd name="connsiteX370" fmla="*/ 2017589 w 7467600"/>
              <a:gd name="connsiteY370" fmla="*/ 6493982 h 6858000"/>
              <a:gd name="connsiteX371" fmla="*/ 2147336 w 7467600"/>
              <a:gd name="connsiteY371" fmla="*/ 6594052 h 6858000"/>
              <a:gd name="connsiteX372" fmla="*/ 2207047 w 7467600"/>
              <a:gd name="connsiteY372" fmla="*/ 6654540 h 6858000"/>
              <a:gd name="connsiteX373" fmla="*/ 2299106 w 7467600"/>
              <a:gd name="connsiteY373" fmla="*/ 6778931 h 6858000"/>
              <a:gd name="connsiteX374" fmla="*/ 2314430 w 7467600"/>
              <a:gd name="connsiteY374" fmla="*/ 6801144 h 6858000"/>
              <a:gd name="connsiteX375" fmla="*/ 2352406 w 7467600"/>
              <a:gd name="connsiteY375" fmla="*/ 6858000 h 6858000"/>
              <a:gd name="connsiteX376" fmla="*/ 2314492 w 7467600"/>
              <a:gd name="connsiteY376" fmla="*/ 6858000 h 6858000"/>
              <a:gd name="connsiteX377" fmla="*/ 2288095 w 7467600"/>
              <a:gd name="connsiteY377" fmla="*/ 6818030 h 6858000"/>
              <a:gd name="connsiteX378" fmla="*/ 2272768 w 7467600"/>
              <a:gd name="connsiteY378" fmla="*/ 6795822 h 6858000"/>
              <a:gd name="connsiteX379" fmla="*/ 2182715 w 7467600"/>
              <a:gd name="connsiteY379" fmla="*/ 6675071 h 6858000"/>
              <a:gd name="connsiteX380" fmla="*/ 2032061 w 7467600"/>
              <a:gd name="connsiteY380" fmla="*/ 6541380 h 6858000"/>
              <a:gd name="connsiteX381" fmla="*/ 2257220 w 7467600"/>
              <a:gd name="connsiteY381" fmla="*/ 6826257 h 6858000"/>
              <a:gd name="connsiteX382" fmla="*/ 2281324 w 7467600"/>
              <a:gd name="connsiteY382" fmla="*/ 6858000 h 6858000"/>
              <a:gd name="connsiteX383" fmla="*/ 2242860 w 7467600"/>
              <a:gd name="connsiteY383" fmla="*/ 6858000 h 6858000"/>
              <a:gd name="connsiteX384" fmla="*/ 2232818 w 7467600"/>
              <a:gd name="connsiteY384" fmla="*/ 6844926 h 6858000"/>
              <a:gd name="connsiteX385" fmla="*/ 1990172 w 7467600"/>
              <a:gd name="connsiteY385" fmla="*/ 6542121 h 6858000"/>
              <a:gd name="connsiteX386" fmla="*/ 2124090 w 7467600"/>
              <a:gd name="connsiteY386" fmla="*/ 6761017 h 6858000"/>
              <a:gd name="connsiteX387" fmla="*/ 2200380 w 7467600"/>
              <a:gd name="connsiteY387" fmla="*/ 6858000 h 6858000"/>
              <a:gd name="connsiteX388" fmla="*/ 2147507 w 7467600"/>
              <a:gd name="connsiteY388" fmla="*/ 6858000 h 6858000"/>
              <a:gd name="connsiteX389" fmla="*/ 2070668 w 7467600"/>
              <a:gd name="connsiteY389" fmla="*/ 6761520 h 6858000"/>
              <a:gd name="connsiteX390" fmla="*/ 1975142 w 7467600"/>
              <a:gd name="connsiteY390" fmla="*/ 6585570 h 6858000"/>
              <a:gd name="connsiteX391" fmla="*/ 2050035 w 7467600"/>
              <a:gd name="connsiteY391" fmla="*/ 6813345 h 6858000"/>
              <a:gd name="connsiteX392" fmla="*/ 2063025 w 7467600"/>
              <a:gd name="connsiteY392" fmla="*/ 6858000 h 6858000"/>
              <a:gd name="connsiteX393" fmla="*/ 2021675 w 7467600"/>
              <a:gd name="connsiteY393" fmla="*/ 6858000 h 6858000"/>
              <a:gd name="connsiteX394" fmla="*/ 2019308 w 7467600"/>
              <a:gd name="connsiteY394" fmla="*/ 6847118 h 6858000"/>
              <a:gd name="connsiteX395" fmla="*/ 1938835 w 7467600"/>
              <a:gd name="connsiteY395" fmla="*/ 6551160 h 6858000"/>
              <a:gd name="connsiteX396" fmla="*/ 1953230 w 7467600"/>
              <a:gd name="connsiteY396" fmla="*/ 6759699 h 6858000"/>
              <a:gd name="connsiteX397" fmla="*/ 1956763 w 7467600"/>
              <a:gd name="connsiteY397" fmla="*/ 6778191 h 6858000"/>
              <a:gd name="connsiteX398" fmla="*/ 1967925 w 7467600"/>
              <a:gd name="connsiteY398" fmla="*/ 6858000 h 6858000"/>
              <a:gd name="connsiteX399" fmla="*/ 1936622 w 7467600"/>
              <a:gd name="connsiteY399" fmla="*/ 6858000 h 6858000"/>
              <a:gd name="connsiteX400" fmla="*/ 1926261 w 7467600"/>
              <a:gd name="connsiteY400" fmla="*/ 6784064 h 6858000"/>
              <a:gd name="connsiteX401" fmla="*/ 1922724 w 7467600"/>
              <a:gd name="connsiteY401" fmla="*/ 6765577 h 6858000"/>
              <a:gd name="connsiteX402" fmla="*/ 1904650 w 7467600"/>
              <a:gd name="connsiteY402" fmla="*/ 6639616 h 6858000"/>
              <a:gd name="connsiteX403" fmla="*/ 1885273 w 7467600"/>
              <a:gd name="connsiteY403" fmla="*/ 6858000 h 6858000"/>
              <a:gd name="connsiteX404" fmla="*/ 1854363 w 7467600"/>
              <a:gd name="connsiteY404" fmla="*/ 6858000 h 6858000"/>
              <a:gd name="connsiteX405" fmla="*/ 1880391 w 7467600"/>
              <a:gd name="connsiteY405" fmla="*/ 6603796 h 6858000"/>
              <a:gd name="connsiteX406" fmla="*/ 1818273 w 7467600"/>
              <a:gd name="connsiteY406" fmla="*/ 6715729 h 6858000"/>
              <a:gd name="connsiteX407" fmla="*/ 1794691 w 7467600"/>
              <a:gd name="connsiteY407" fmla="*/ 6843239 h 6858000"/>
              <a:gd name="connsiteX408" fmla="*/ 1794914 w 7467600"/>
              <a:gd name="connsiteY408" fmla="*/ 6858000 h 6858000"/>
              <a:gd name="connsiteX409" fmla="*/ 1746128 w 7467600"/>
              <a:gd name="connsiteY409" fmla="*/ 6858000 h 6858000"/>
              <a:gd name="connsiteX410" fmla="*/ 1753934 w 7467600"/>
              <a:gd name="connsiteY410" fmla="*/ 6724796 h 6858000"/>
              <a:gd name="connsiteX411" fmla="*/ 1792053 w 7467600"/>
              <a:gd name="connsiteY411" fmla="*/ 6572396 h 6858000"/>
              <a:gd name="connsiteX412" fmla="*/ 1862248 w 7467600"/>
              <a:gd name="connsiteY412" fmla="*/ 6266397 h 6858000"/>
              <a:gd name="connsiteX413" fmla="*/ 1862250 w 7467600"/>
              <a:gd name="connsiteY413" fmla="*/ 6033531 h 6858000"/>
              <a:gd name="connsiteX414" fmla="*/ 1211999 w 7467600"/>
              <a:gd name="connsiteY414" fmla="*/ 6683610 h 6858000"/>
              <a:gd name="connsiteX415" fmla="*/ 1213266 w 7467600"/>
              <a:gd name="connsiteY415" fmla="*/ 6691947 h 6858000"/>
              <a:gd name="connsiteX416" fmla="*/ 1203370 w 7467600"/>
              <a:gd name="connsiteY416" fmla="*/ 6850676 h 6858000"/>
              <a:gd name="connsiteX417" fmla="*/ 1203671 w 7467600"/>
              <a:gd name="connsiteY417" fmla="*/ 6858000 h 6858000"/>
              <a:gd name="connsiteX418" fmla="*/ 1143180 w 7467600"/>
              <a:gd name="connsiteY418" fmla="*/ 6858000 h 6858000"/>
              <a:gd name="connsiteX419" fmla="*/ 1142176 w 7467600"/>
              <a:gd name="connsiteY419" fmla="*/ 6766045 h 6858000"/>
              <a:gd name="connsiteX420" fmla="*/ 1067484 w 7467600"/>
              <a:gd name="connsiteY420" fmla="*/ 6858000 h 6858000"/>
              <a:gd name="connsiteX421" fmla="*/ 953928 w 7467600"/>
              <a:gd name="connsiteY421" fmla="*/ 6858000 h 6858000"/>
              <a:gd name="connsiteX422" fmla="*/ 959715 w 7467600"/>
              <a:gd name="connsiteY422" fmla="*/ 6850185 h 6858000"/>
              <a:gd name="connsiteX423" fmla="*/ 1483788 w 7467600"/>
              <a:gd name="connsiteY423" fmla="*/ 6259174 h 6858000"/>
              <a:gd name="connsiteX424" fmla="*/ 1100671 w 7467600"/>
              <a:gd name="connsiteY424" fmla="*/ 6252137 h 6858000"/>
              <a:gd name="connsiteX425" fmla="*/ 1090144 w 7467600"/>
              <a:gd name="connsiteY425" fmla="*/ 6256748 h 6858000"/>
              <a:gd name="connsiteX426" fmla="*/ 1095872 w 7467600"/>
              <a:gd name="connsiteY426" fmla="*/ 6271892 h 6858000"/>
              <a:gd name="connsiteX427" fmla="*/ 262785 w 7467600"/>
              <a:gd name="connsiteY427" fmla="*/ 6845450 h 6858000"/>
              <a:gd name="connsiteX428" fmla="*/ 209968 w 7467600"/>
              <a:gd name="connsiteY428" fmla="*/ 6770713 h 6858000"/>
              <a:gd name="connsiteX429" fmla="*/ 873460 w 7467600"/>
              <a:gd name="connsiteY429" fmla="*/ 6253768 h 6858000"/>
              <a:gd name="connsiteX430" fmla="*/ 192686 w 7467600"/>
              <a:gd name="connsiteY430" fmla="*/ 5849257 h 6858000"/>
              <a:gd name="connsiteX431" fmla="*/ 4696 w 7467600"/>
              <a:gd name="connsiteY431" fmla="*/ 5697668 h 6858000"/>
              <a:gd name="connsiteX432" fmla="*/ 0 w 7467600"/>
              <a:gd name="connsiteY432" fmla="*/ 5689984 h 6858000"/>
              <a:gd name="connsiteX433" fmla="*/ 0 w 7467600"/>
              <a:gd name="connsiteY433" fmla="*/ 5513472 h 6858000"/>
              <a:gd name="connsiteX434" fmla="*/ 174101 w 7467600"/>
              <a:gd name="connsiteY434" fmla="*/ 5620277 h 6858000"/>
              <a:gd name="connsiteX435" fmla="*/ 891800 w 7467600"/>
              <a:gd name="connsiteY435" fmla="*/ 6036935 h 6858000"/>
              <a:gd name="connsiteX436" fmla="*/ 1072219 w 7467600"/>
              <a:gd name="connsiteY436" fmla="*/ 6169443 h 6858000"/>
              <a:gd name="connsiteX437" fmla="*/ 1074117 w 7467600"/>
              <a:gd name="connsiteY437" fmla="*/ 6170301 h 6858000"/>
              <a:gd name="connsiteX438" fmla="*/ 1083114 w 7467600"/>
              <a:gd name="connsiteY438" fmla="*/ 6174131 h 6858000"/>
              <a:gd name="connsiteX439" fmla="*/ 1543010 w 7467600"/>
              <a:gd name="connsiteY439" fmla="*/ 6191140 h 6858000"/>
              <a:gd name="connsiteX440" fmla="*/ 1551080 w 7467600"/>
              <a:gd name="connsiteY440" fmla="*/ 6195006 h 6858000"/>
              <a:gd name="connsiteX441" fmla="*/ 2345443 w 7467600"/>
              <a:gd name="connsiteY441" fmla="*/ 5549882 h 6858000"/>
              <a:gd name="connsiteX442" fmla="*/ 1721499 w 7467600"/>
              <a:gd name="connsiteY442" fmla="*/ 5599969 h 6858000"/>
              <a:gd name="connsiteX443" fmla="*/ 767716 w 7467600"/>
              <a:gd name="connsiteY443" fmla="*/ 5472768 h 6858000"/>
              <a:gd name="connsiteX444" fmla="*/ 722147 w 7467600"/>
              <a:gd name="connsiteY444" fmla="*/ 5393091 h 6858000"/>
              <a:gd name="connsiteX445" fmla="*/ 1485552 w 7467600"/>
              <a:gd name="connsiteY445" fmla="*/ 5313202 h 6858000"/>
              <a:gd name="connsiteX446" fmla="*/ 2143004 w 7467600"/>
              <a:gd name="connsiteY446" fmla="*/ 5402420 h 6858000"/>
              <a:gd name="connsiteX447" fmla="*/ 1933391 w 7467600"/>
              <a:gd name="connsiteY447" fmla="*/ 5156971 h 6858000"/>
              <a:gd name="connsiteX448" fmla="*/ 1827118 w 7467600"/>
              <a:gd name="connsiteY448" fmla="*/ 4968410 h 6858000"/>
              <a:gd name="connsiteX449" fmla="*/ 1837349 w 7467600"/>
              <a:gd name="connsiteY449" fmla="*/ 4956357 h 6858000"/>
              <a:gd name="connsiteX450" fmla="*/ 2162835 w 7467600"/>
              <a:gd name="connsiteY450" fmla="*/ 5187853 h 6858000"/>
              <a:gd name="connsiteX451" fmla="*/ 2257167 w 7467600"/>
              <a:gd name="connsiteY451" fmla="*/ 5462123 h 6858000"/>
              <a:gd name="connsiteX452" fmla="*/ 2261598 w 7467600"/>
              <a:gd name="connsiteY452" fmla="*/ 5467998 h 6858000"/>
              <a:gd name="connsiteX453" fmla="*/ 2437177 w 7467600"/>
              <a:gd name="connsiteY453" fmla="*/ 5479608 h 6858000"/>
              <a:gd name="connsiteX454" fmla="*/ 2445247 w 7467600"/>
              <a:gd name="connsiteY454" fmla="*/ 5483476 h 6858000"/>
              <a:gd name="connsiteX455" fmla="*/ 2743626 w 7467600"/>
              <a:gd name="connsiteY455" fmla="*/ 5304819 h 6858000"/>
              <a:gd name="connsiteX456" fmla="*/ 3048102 w 7467600"/>
              <a:gd name="connsiteY456" fmla="*/ 5150595 h 6858000"/>
              <a:gd name="connsiteX457" fmla="*/ 1799414 w 7467600"/>
              <a:gd name="connsiteY457" fmla="*/ 4694732 h 6858000"/>
              <a:gd name="connsiteX458" fmla="*/ 1771735 w 7467600"/>
              <a:gd name="connsiteY458" fmla="*/ 4619929 h 6858000"/>
              <a:gd name="connsiteX459" fmla="*/ 3104273 w 7467600"/>
              <a:gd name="connsiteY459" fmla="*/ 5076159 h 6858000"/>
              <a:gd name="connsiteX460" fmla="*/ 3113245 w 7467600"/>
              <a:gd name="connsiteY460" fmla="*/ 5090705 h 6858000"/>
              <a:gd name="connsiteX461" fmla="*/ 3126294 w 7467600"/>
              <a:gd name="connsiteY461" fmla="*/ 5114400 h 6858000"/>
              <a:gd name="connsiteX462" fmla="*/ 3937433 w 7467600"/>
              <a:gd name="connsiteY462" fmla="*/ 4830473 h 6858000"/>
              <a:gd name="connsiteX463" fmla="*/ 3590475 w 7467600"/>
              <a:gd name="connsiteY463" fmla="*/ 4597974 h 6858000"/>
              <a:gd name="connsiteX464" fmla="*/ 3100264 w 7467600"/>
              <a:gd name="connsiteY464" fmla="*/ 4579845 h 6858000"/>
              <a:gd name="connsiteX465" fmla="*/ 2183576 w 7467600"/>
              <a:gd name="connsiteY465" fmla="*/ 4227150 h 6858000"/>
              <a:gd name="connsiteX466" fmla="*/ 2151029 w 7467600"/>
              <a:gd name="connsiteY466" fmla="*/ 4146947 h 6858000"/>
              <a:gd name="connsiteX467" fmla="*/ 3563434 w 7467600"/>
              <a:gd name="connsiteY467" fmla="*/ 4469115 h 6858000"/>
              <a:gd name="connsiteX468" fmla="*/ 3177952 w 7467600"/>
              <a:gd name="connsiteY468" fmla="*/ 3657386 h 6858000"/>
              <a:gd name="connsiteX469" fmla="*/ 3189263 w 7467600"/>
              <a:gd name="connsiteY469" fmla="*/ 3625726 h 6858000"/>
              <a:gd name="connsiteX470" fmla="*/ 3560912 w 7467600"/>
              <a:gd name="connsiteY470" fmla="*/ 4079863 h 6858000"/>
              <a:gd name="connsiteX471" fmla="*/ 3626636 w 7467600"/>
              <a:gd name="connsiteY471" fmla="*/ 4512230 h 6858000"/>
              <a:gd name="connsiteX472" fmla="*/ 3653088 w 7467600"/>
              <a:gd name="connsiteY472" fmla="*/ 4521417 h 6858000"/>
              <a:gd name="connsiteX473" fmla="*/ 3988128 w 7467600"/>
              <a:gd name="connsiteY473" fmla="*/ 4817267 h 6858000"/>
              <a:gd name="connsiteX474" fmla="*/ 4830582 w 7467600"/>
              <a:gd name="connsiteY474" fmla="*/ 4676000 h 6858000"/>
              <a:gd name="connsiteX475" fmla="*/ 4830100 w 7467600"/>
              <a:gd name="connsiteY475" fmla="*/ 4675554 h 6858000"/>
              <a:gd name="connsiteX476" fmla="*/ 4036318 w 7467600"/>
              <a:gd name="connsiteY476" fmla="*/ 4147013 h 6858000"/>
              <a:gd name="connsiteX477" fmla="*/ 3432098 w 7467600"/>
              <a:gd name="connsiteY477" fmla="*/ 3537312 h 6858000"/>
              <a:gd name="connsiteX478" fmla="*/ 3446761 w 7467600"/>
              <a:gd name="connsiteY478" fmla="*/ 3461278 h 6858000"/>
              <a:gd name="connsiteX479" fmla="*/ 4419733 w 7467600"/>
              <a:gd name="connsiteY479" fmla="*/ 3963555 h 6858000"/>
              <a:gd name="connsiteX480" fmla="*/ 4781371 w 7467600"/>
              <a:gd name="connsiteY480" fmla="*/ 4458604 h 6858000"/>
              <a:gd name="connsiteX481" fmla="*/ 4780440 w 7467600"/>
              <a:gd name="connsiteY481" fmla="*/ 4470290 h 6858000"/>
              <a:gd name="connsiteX482" fmla="*/ 4898954 w 7467600"/>
              <a:gd name="connsiteY482" fmla="*/ 4662092 h 6858000"/>
              <a:gd name="connsiteX483" fmla="*/ 4900699 w 7467600"/>
              <a:gd name="connsiteY483" fmla="*/ 4670867 h 6858000"/>
              <a:gd name="connsiteX484" fmla="*/ 5714511 w 7467600"/>
              <a:gd name="connsiteY484" fmla="*/ 4663483 h 6858000"/>
              <a:gd name="connsiteX485" fmla="*/ 5464793 w 7467600"/>
              <a:gd name="connsiteY485" fmla="*/ 4393556 h 6858000"/>
              <a:gd name="connsiteX486" fmla="*/ 5461897 w 7467600"/>
              <a:gd name="connsiteY486" fmla="*/ 4390879 h 6858000"/>
              <a:gd name="connsiteX487" fmla="*/ 4294126 w 7467600"/>
              <a:gd name="connsiteY487" fmla="*/ 3303048 h 6858000"/>
              <a:gd name="connsiteX488" fmla="*/ 4305321 w 7467600"/>
              <a:gd name="connsiteY488" fmla="*/ 3256953 h 6858000"/>
              <a:gd name="connsiteX489" fmla="*/ 4949299 w 7467600"/>
              <a:gd name="connsiteY489" fmla="*/ 3766336 h 6858000"/>
              <a:gd name="connsiteX490" fmla="*/ 5291452 w 7467600"/>
              <a:gd name="connsiteY490" fmla="*/ 4076801 h 6858000"/>
              <a:gd name="connsiteX491" fmla="*/ 5434998 w 7467600"/>
              <a:gd name="connsiteY491" fmla="*/ 4254100 h 6858000"/>
              <a:gd name="connsiteX492" fmla="*/ 5351015 w 7467600"/>
              <a:gd name="connsiteY492" fmla="*/ 3760989 h 6858000"/>
              <a:gd name="connsiteX493" fmla="*/ 5413780 w 7467600"/>
              <a:gd name="connsiteY493" fmla="*/ 2966265 h 6858000"/>
              <a:gd name="connsiteX494" fmla="*/ 5425627 w 7467600"/>
              <a:gd name="connsiteY494" fmla="*/ 2954192 h 6858000"/>
              <a:gd name="connsiteX495" fmla="*/ 6604735 w 7467600"/>
              <a:gd name="connsiteY495" fmla="*/ 2041381 h 6858000"/>
              <a:gd name="connsiteX496" fmla="*/ 7204487 w 7467600"/>
              <a:gd name="connsiteY496" fmla="*/ 2742112 h 6858000"/>
              <a:gd name="connsiteX497" fmla="*/ 7131592 w 7467600"/>
              <a:gd name="connsiteY497" fmla="*/ 2672096 h 6858000"/>
              <a:gd name="connsiteX498" fmla="*/ 6996344 w 7467600"/>
              <a:gd name="connsiteY498" fmla="*/ 2518310 h 6858000"/>
              <a:gd name="connsiteX499" fmla="*/ 6735495 w 7467600"/>
              <a:gd name="connsiteY499" fmla="*/ 2196890 h 6858000"/>
              <a:gd name="connsiteX500" fmla="*/ 6721901 w 7467600"/>
              <a:gd name="connsiteY500" fmla="*/ 2179274 h 6858000"/>
              <a:gd name="connsiteX501" fmla="*/ 6604735 w 7467600"/>
              <a:gd name="connsiteY501" fmla="*/ 2041381 h 6858000"/>
              <a:gd name="connsiteX502" fmla="*/ 6591670 w 7467600"/>
              <a:gd name="connsiteY502" fmla="*/ 1988277 h 6858000"/>
              <a:gd name="connsiteX503" fmla="*/ 6747349 w 7467600"/>
              <a:gd name="connsiteY503" fmla="*/ 2160069 h 6858000"/>
              <a:gd name="connsiteX504" fmla="*/ 6760943 w 7467600"/>
              <a:gd name="connsiteY504" fmla="*/ 2177686 h 6858000"/>
              <a:gd name="connsiteX505" fmla="*/ 7021065 w 7467600"/>
              <a:gd name="connsiteY505" fmla="*/ 2498102 h 6858000"/>
              <a:gd name="connsiteX506" fmla="*/ 7155223 w 7467600"/>
              <a:gd name="connsiteY506" fmla="*/ 2650386 h 6858000"/>
              <a:gd name="connsiteX507" fmla="*/ 7203167 w 7467600"/>
              <a:gd name="connsiteY507" fmla="*/ 2697288 h 6858000"/>
              <a:gd name="connsiteX508" fmla="*/ 6937703 w 7467600"/>
              <a:gd name="connsiteY508" fmla="*/ 2321981 h 6858000"/>
              <a:gd name="connsiteX509" fmla="*/ 6591670 w 7467600"/>
              <a:gd name="connsiteY509" fmla="*/ 1988277 h 6858000"/>
              <a:gd name="connsiteX510" fmla="*/ 5798671 w 7467600"/>
              <a:gd name="connsiteY510" fmla="*/ 1981601 h 6858000"/>
              <a:gd name="connsiteX511" fmla="*/ 5754709 w 7467600"/>
              <a:gd name="connsiteY511" fmla="*/ 2071454 h 6858000"/>
              <a:gd name="connsiteX512" fmla="*/ 5763044 w 7467600"/>
              <a:gd name="connsiteY512" fmla="*/ 2842206 h 6858000"/>
              <a:gd name="connsiteX513" fmla="*/ 5764974 w 7467600"/>
              <a:gd name="connsiteY513" fmla="*/ 2799609 h 6858000"/>
              <a:gd name="connsiteX514" fmla="*/ 5767665 w 7467600"/>
              <a:gd name="connsiteY514" fmla="*/ 2666409 h 6858000"/>
              <a:gd name="connsiteX515" fmla="*/ 5763055 w 7467600"/>
              <a:gd name="connsiteY515" fmla="*/ 2579705 h 6858000"/>
              <a:gd name="connsiteX516" fmla="*/ 5758079 w 7467600"/>
              <a:gd name="connsiteY516" fmla="*/ 2492508 h 6858000"/>
              <a:gd name="connsiteX517" fmla="*/ 5779325 w 7467600"/>
              <a:gd name="connsiteY517" fmla="*/ 2197069 h 6858000"/>
              <a:gd name="connsiteX518" fmla="*/ 5798671 w 7467600"/>
              <a:gd name="connsiteY518" fmla="*/ 1981601 h 6858000"/>
              <a:gd name="connsiteX519" fmla="*/ 5829202 w 7467600"/>
              <a:gd name="connsiteY519" fmla="*/ 1971679 h 6858000"/>
              <a:gd name="connsiteX520" fmla="*/ 5809558 w 7467600"/>
              <a:gd name="connsiteY520" fmla="*/ 2198043 h 6858000"/>
              <a:gd name="connsiteX521" fmla="*/ 5788653 w 7467600"/>
              <a:gd name="connsiteY521" fmla="*/ 2489430 h 6858000"/>
              <a:gd name="connsiteX522" fmla="*/ 5793439 w 7467600"/>
              <a:gd name="connsiteY522" fmla="*/ 2575235 h 6858000"/>
              <a:gd name="connsiteX523" fmla="*/ 5796837 w 7467600"/>
              <a:gd name="connsiteY523" fmla="*/ 2637633 h 6858000"/>
              <a:gd name="connsiteX524" fmla="*/ 5818614 w 7467600"/>
              <a:gd name="connsiteY524" fmla="*/ 2473055 h 6858000"/>
              <a:gd name="connsiteX525" fmla="*/ 5829202 w 7467600"/>
              <a:gd name="connsiteY525" fmla="*/ 1971679 h 6858000"/>
              <a:gd name="connsiteX526" fmla="*/ 5911389 w 7467600"/>
              <a:gd name="connsiteY526" fmla="*/ 1898371 h 6858000"/>
              <a:gd name="connsiteX527" fmla="*/ 6237627 w 7467600"/>
              <a:gd name="connsiteY527" fmla="*/ 2231921 h 6858000"/>
              <a:gd name="connsiteX528" fmla="*/ 5911389 w 7467600"/>
              <a:gd name="connsiteY528" fmla="*/ 1898371 h 6858000"/>
              <a:gd name="connsiteX529" fmla="*/ 6944437 w 7467600"/>
              <a:gd name="connsiteY529" fmla="*/ 1575402 h 6858000"/>
              <a:gd name="connsiteX530" fmla="*/ 6304730 w 7467600"/>
              <a:gd name="connsiteY530" fmla="*/ 1766654 h 6858000"/>
              <a:gd name="connsiteX531" fmla="*/ 6944437 w 7467600"/>
              <a:gd name="connsiteY531" fmla="*/ 1575402 h 6858000"/>
              <a:gd name="connsiteX532" fmla="*/ 7019523 w 7467600"/>
              <a:gd name="connsiteY532" fmla="*/ 1519450 h 6858000"/>
              <a:gd name="connsiteX533" fmla="*/ 6298091 w 7467600"/>
              <a:gd name="connsiteY533" fmla="*/ 1737122 h 6858000"/>
              <a:gd name="connsiteX534" fmla="*/ 7019523 w 7467600"/>
              <a:gd name="connsiteY534" fmla="*/ 1519450 h 6858000"/>
              <a:gd name="connsiteX535" fmla="*/ 2399523 w 7467600"/>
              <a:gd name="connsiteY535" fmla="*/ 1428234 h 6858000"/>
              <a:gd name="connsiteX536" fmla="*/ 2224982 w 7467600"/>
              <a:gd name="connsiteY536" fmla="*/ 1826201 h 6858000"/>
              <a:gd name="connsiteX537" fmla="*/ 2096099 w 7467600"/>
              <a:gd name="connsiteY537" fmla="*/ 2345900 h 6858000"/>
              <a:gd name="connsiteX538" fmla="*/ 2283317 w 7467600"/>
              <a:gd name="connsiteY538" fmla="*/ 1796925 h 6858000"/>
              <a:gd name="connsiteX539" fmla="*/ 2399523 w 7467600"/>
              <a:gd name="connsiteY539" fmla="*/ 1428234 h 6858000"/>
              <a:gd name="connsiteX540" fmla="*/ 2448558 w 7467600"/>
              <a:gd name="connsiteY540" fmla="*/ 1373435 h 6858000"/>
              <a:gd name="connsiteX541" fmla="*/ 2312521 w 7467600"/>
              <a:gd name="connsiteY541" fmla="*/ 1806140 h 6858000"/>
              <a:gd name="connsiteX542" fmla="*/ 2127533 w 7467600"/>
              <a:gd name="connsiteY542" fmla="*/ 2348380 h 6858000"/>
              <a:gd name="connsiteX543" fmla="*/ 2358080 w 7467600"/>
              <a:gd name="connsiteY543" fmla="*/ 1866134 h 6858000"/>
              <a:gd name="connsiteX544" fmla="*/ 2407436 w 7467600"/>
              <a:gd name="connsiteY544" fmla="*/ 1651070 h 6858000"/>
              <a:gd name="connsiteX545" fmla="*/ 2448558 w 7467600"/>
              <a:gd name="connsiteY545" fmla="*/ 1373435 h 6858000"/>
              <a:gd name="connsiteX546" fmla="*/ 278707 w 7467600"/>
              <a:gd name="connsiteY546" fmla="*/ 1352270 h 6858000"/>
              <a:gd name="connsiteX547" fmla="*/ 321570 w 7467600"/>
              <a:gd name="connsiteY547" fmla="*/ 1861610 h 6858000"/>
              <a:gd name="connsiteX548" fmla="*/ 294281 w 7467600"/>
              <a:gd name="connsiteY548" fmla="*/ 1440658 h 6858000"/>
              <a:gd name="connsiteX549" fmla="*/ 278707 w 7467600"/>
              <a:gd name="connsiteY549" fmla="*/ 1352270 h 6858000"/>
              <a:gd name="connsiteX550" fmla="*/ 1423821 w 7467600"/>
              <a:gd name="connsiteY550" fmla="*/ 1351958 h 6858000"/>
              <a:gd name="connsiteX551" fmla="*/ 1638521 w 7467600"/>
              <a:gd name="connsiteY551" fmla="*/ 1908470 h 6858000"/>
              <a:gd name="connsiteX552" fmla="*/ 1754199 w 7467600"/>
              <a:gd name="connsiteY552" fmla="*/ 2149284 h 6858000"/>
              <a:gd name="connsiteX553" fmla="*/ 1908359 w 7467600"/>
              <a:gd name="connsiteY553" fmla="*/ 2364988 h 6858000"/>
              <a:gd name="connsiteX554" fmla="*/ 1647661 w 7467600"/>
              <a:gd name="connsiteY554" fmla="*/ 1825945 h 6858000"/>
              <a:gd name="connsiteX555" fmla="*/ 1423821 w 7467600"/>
              <a:gd name="connsiteY555" fmla="*/ 1351958 h 6858000"/>
              <a:gd name="connsiteX556" fmla="*/ 1431890 w 7467600"/>
              <a:gd name="connsiteY556" fmla="*/ 1306475 h 6858000"/>
              <a:gd name="connsiteX557" fmla="*/ 1507597 w 7467600"/>
              <a:gd name="connsiteY557" fmla="*/ 1446132 h 6858000"/>
              <a:gd name="connsiteX558" fmla="*/ 1674586 w 7467600"/>
              <a:gd name="connsiteY558" fmla="*/ 1813832 h 6858000"/>
              <a:gd name="connsiteX559" fmla="*/ 1815950 w 7467600"/>
              <a:gd name="connsiteY559" fmla="*/ 2128564 h 6858000"/>
              <a:gd name="connsiteX560" fmla="*/ 1984242 w 7467600"/>
              <a:gd name="connsiteY560" fmla="*/ 2430829 h 6858000"/>
              <a:gd name="connsiteX561" fmla="*/ 2014023 w 7467600"/>
              <a:gd name="connsiteY561" fmla="*/ 2450995 h 6858000"/>
              <a:gd name="connsiteX562" fmla="*/ 1747337 w 7467600"/>
              <a:gd name="connsiteY562" fmla="*/ 1855264 h 6858000"/>
              <a:gd name="connsiteX563" fmla="*/ 1533749 w 7467600"/>
              <a:gd name="connsiteY563" fmla="*/ 1478656 h 6858000"/>
              <a:gd name="connsiteX564" fmla="*/ 1431890 w 7467600"/>
              <a:gd name="connsiteY564" fmla="*/ 1306475 h 6858000"/>
              <a:gd name="connsiteX565" fmla="*/ 5052692 w 7467600"/>
              <a:gd name="connsiteY565" fmla="*/ 1292994 h 6858000"/>
              <a:gd name="connsiteX566" fmla="*/ 5200661 w 7467600"/>
              <a:gd name="connsiteY566" fmla="*/ 1635186 h 6858000"/>
              <a:gd name="connsiteX567" fmla="*/ 5297138 w 7467600"/>
              <a:gd name="connsiteY567" fmla="*/ 1906351 h 6858000"/>
              <a:gd name="connsiteX568" fmla="*/ 5052692 w 7467600"/>
              <a:gd name="connsiteY568" fmla="*/ 1292994 h 6858000"/>
              <a:gd name="connsiteX569" fmla="*/ 5009948 w 7467600"/>
              <a:gd name="connsiteY569" fmla="*/ 1273619 h 6858000"/>
              <a:gd name="connsiteX570" fmla="*/ 5121777 w 7467600"/>
              <a:gd name="connsiteY570" fmla="*/ 1654213 h 6858000"/>
              <a:gd name="connsiteX571" fmla="*/ 5293545 w 7467600"/>
              <a:gd name="connsiteY571" fmla="*/ 2072247 h 6858000"/>
              <a:gd name="connsiteX572" fmla="*/ 5294042 w 7467600"/>
              <a:gd name="connsiteY572" fmla="*/ 2065019 h 6858000"/>
              <a:gd name="connsiteX573" fmla="*/ 5171936 w 7467600"/>
              <a:gd name="connsiteY573" fmla="*/ 1647613 h 6858000"/>
              <a:gd name="connsiteX574" fmla="*/ 5009948 w 7467600"/>
              <a:gd name="connsiteY574" fmla="*/ 1273619 h 6858000"/>
              <a:gd name="connsiteX575" fmla="*/ 655236 w 7467600"/>
              <a:gd name="connsiteY575" fmla="*/ 1268632 h 6858000"/>
              <a:gd name="connsiteX576" fmla="*/ 839521 w 7467600"/>
              <a:gd name="connsiteY576" fmla="*/ 1685315 h 6858000"/>
              <a:gd name="connsiteX577" fmla="*/ 1109416 w 7467600"/>
              <a:gd name="connsiteY577" fmla="*/ 2061663 h 6858000"/>
              <a:gd name="connsiteX578" fmla="*/ 1298300 w 7467600"/>
              <a:gd name="connsiteY578" fmla="*/ 2247742 h 6858000"/>
              <a:gd name="connsiteX579" fmla="*/ 1125871 w 7467600"/>
              <a:gd name="connsiteY579" fmla="*/ 1989513 h 6858000"/>
              <a:gd name="connsiteX580" fmla="*/ 981574 w 7467600"/>
              <a:gd name="connsiteY580" fmla="*/ 1783157 h 6858000"/>
              <a:gd name="connsiteX581" fmla="*/ 922198 w 7467600"/>
              <a:gd name="connsiteY581" fmla="*/ 1677437 h 6858000"/>
              <a:gd name="connsiteX582" fmla="*/ 869293 w 7467600"/>
              <a:gd name="connsiteY582" fmla="*/ 1583214 h 6858000"/>
              <a:gd name="connsiteX583" fmla="*/ 751431 w 7467600"/>
              <a:gd name="connsiteY583" fmla="*/ 1405731 h 6858000"/>
              <a:gd name="connsiteX584" fmla="*/ 655236 w 7467600"/>
              <a:gd name="connsiteY584" fmla="*/ 1268632 h 6858000"/>
              <a:gd name="connsiteX585" fmla="*/ 6516292 w 7467600"/>
              <a:gd name="connsiteY585" fmla="*/ 1263064 h 6858000"/>
              <a:gd name="connsiteX586" fmla="*/ 5736320 w 7467600"/>
              <a:gd name="connsiteY586" fmla="*/ 1501803 h 6858000"/>
              <a:gd name="connsiteX587" fmla="*/ 6516292 w 7467600"/>
              <a:gd name="connsiteY587" fmla="*/ 1263064 h 6858000"/>
              <a:gd name="connsiteX588" fmla="*/ 291466 w 7467600"/>
              <a:gd name="connsiteY588" fmla="*/ 1250369 h 6858000"/>
              <a:gd name="connsiteX589" fmla="*/ 323180 w 7467600"/>
              <a:gd name="connsiteY589" fmla="*/ 1435283 h 6858000"/>
              <a:gd name="connsiteX590" fmla="*/ 349381 w 7467600"/>
              <a:gd name="connsiteY590" fmla="*/ 1875041 h 6858000"/>
              <a:gd name="connsiteX591" fmla="*/ 374363 w 7467600"/>
              <a:gd name="connsiteY591" fmla="*/ 1506494 h 6858000"/>
              <a:gd name="connsiteX592" fmla="*/ 302168 w 7467600"/>
              <a:gd name="connsiteY592" fmla="*/ 1274495 h 6858000"/>
              <a:gd name="connsiteX593" fmla="*/ 291466 w 7467600"/>
              <a:gd name="connsiteY593" fmla="*/ 1250369 h 6858000"/>
              <a:gd name="connsiteX594" fmla="*/ 678222 w 7467600"/>
              <a:gd name="connsiteY594" fmla="*/ 1248670 h 6858000"/>
              <a:gd name="connsiteX595" fmla="*/ 775536 w 7467600"/>
              <a:gd name="connsiteY595" fmla="*/ 1388015 h 6858000"/>
              <a:gd name="connsiteX596" fmla="*/ 894529 w 7467600"/>
              <a:gd name="connsiteY596" fmla="*/ 1567739 h 6858000"/>
              <a:gd name="connsiteX597" fmla="*/ 948000 w 7467600"/>
              <a:gd name="connsiteY597" fmla="*/ 1663088 h 6858000"/>
              <a:gd name="connsiteX598" fmla="*/ 1006812 w 7467600"/>
              <a:gd name="connsiteY598" fmla="*/ 1767683 h 6858000"/>
              <a:gd name="connsiteX599" fmla="*/ 1149133 w 7467600"/>
              <a:gd name="connsiteY599" fmla="*/ 1971513 h 6858000"/>
              <a:gd name="connsiteX600" fmla="*/ 1333952 w 7467600"/>
              <a:gd name="connsiteY600" fmla="*/ 2251620 h 6858000"/>
              <a:gd name="connsiteX601" fmla="*/ 1337329 w 7467600"/>
              <a:gd name="connsiteY601" fmla="*/ 2258350 h 6858000"/>
              <a:gd name="connsiteX602" fmla="*/ 1014726 w 7467600"/>
              <a:gd name="connsiteY602" fmla="*/ 1615556 h 6858000"/>
              <a:gd name="connsiteX603" fmla="*/ 678222 w 7467600"/>
              <a:gd name="connsiteY603" fmla="*/ 1248670 h 6858000"/>
              <a:gd name="connsiteX604" fmla="*/ 6691602 w 7467600"/>
              <a:gd name="connsiteY604" fmla="*/ 1140573 h 6858000"/>
              <a:gd name="connsiteX605" fmla="*/ 6571100 w 7467600"/>
              <a:gd name="connsiteY605" fmla="*/ 1183662 h 6858000"/>
              <a:gd name="connsiteX606" fmla="*/ 6241687 w 7467600"/>
              <a:gd name="connsiteY606" fmla="*/ 1257600 h 6858000"/>
              <a:gd name="connsiteX607" fmla="*/ 5693009 w 7467600"/>
              <a:gd name="connsiteY607" fmla="*/ 1478256 h 6858000"/>
              <a:gd name="connsiteX608" fmla="*/ 6548420 w 7467600"/>
              <a:gd name="connsiteY608" fmla="*/ 1214599 h 6858000"/>
              <a:gd name="connsiteX609" fmla="*/ 6605473 w 7467600"/>
              <a:gd name="connsiteY609" fmla="*/ 1184686 h 6858000"/>
              <a:gd name="connsiteX610" fmla="*/ 6691602 w 7467600"/>
              <a:gd name="connsiteY610" fmla="*/ 1140573 h 6858000"/>
              <a:gd name="connsiteX611" fmla="*/ 4002475 w 7467600"/>
              <a:gd name="connsiteY611" fmla="*/ 1037802 h 6858000"/>
              <a:gd name="connsiteX612" fmla="*/ 4000324 w 7467600"/>
              <a:gd name="connsiteY612" fmla="*/ 1039362 h 6858000"/>
              <a:gd name="connsiteX613" fmla="*/ 4002862 w 7467600"/>
              <a:gd name="connsiteY613" fmla="*/ 1042866 h 6858000"/>
              <a:gd name="connsiteX614" fmla="*/ 4002475 w 7467600"/>
              <a:gd name="connsiteY614" fmla="*/ 1037802 h 6858000"/>
              <a:gd name="connsiteX615" fmla="*/ 506322 w 7467600"/>
              <a:gd name="connsiteY615" fmla="*/ 1020997 h 6858000"/>
              <a:gd name="connsiteX616" fmla="*/ 533068 w 7467600"/>
              <a:gd name="connsiteY616" fmla="*/ 1029409 h 6858000"/>
              <a:gd name="connsiteX617" fmla="*/ 1232525 w 7467600"/>
              <a:gd name="connsiteY617" fmla="*/ 1804675 h 6858000"/>
              <a:gd name="connsiteX618" fmla="*/ 1388858 w 7467600"/>
              <a:gd name="connsiteY618" fmla="*/ 2368011 h 6858000"/>
              <a:gd name="connsiteX619" fmla="*/ 1384098 w 7467600"/>
              <a:gd name="connsiteY619" fmla="*/ 2378125 h 6858000"/>
              <a:gd name="connsiteX620" fmla="*/ 1425393 w 7467600"/>
              <a:gd name="connsiteY620" fmla="*/ 2589124 h 6858000"/>
              <a:gd name="connsiteX621" fmla="*/ 1424001 w 7467600"/>
              <a:gd name="connsiteY621" fmla="*/ 2597541 h 6858000"/>
              <a:gd name="connsiteX622" fmla="*/ 2152729 w 7467600"/>
              <a:gd name="connsiteY622" fmla="*/ 2864487 h 6858000"/>
              <a:gd name="connsiteX623" fmla="*/ 2020609 w 7467600"/>
              <a:gd name="connsiteY623" fmla="*/ 2539671 h 6858000"/>
              <a:gd name="connsiteX624" fmla="*/ 2018920 w 7467600"/>
              <a:gd name="connsiteY624" fmla="*/ 2536309 h 6858000"/>
              <a:gd name="connsiteX625" fmla="*/ 1342441 w 7467600"/>
              <a:gd name="connsiteY625" fmla="*/ 1173017 h 6858000"/>
              <a:gd name="connsiteX626" fmla="*/ 1367925 w 7467600"/>
              <a:gd name="connsiteY626" fmla="*/ 1135648 h 6858000"/>
              <a:gd name="connsiteX627" fmla="*/ 1771401 w 7467600"/>
              <a:gd name="connsiteY627" fmla="*/ 1806673 h 6858000"/>
              <a:gd name="connsiteX628" fmla="*/ 1972385 w 7467600"/>
              <a:gd name="connsiteY628" fmla="*/ 2198735 h 6858000"/>
              <a:gd name="connsiteX629" fmla="*/ 2040892 w 7467600"/>
              <a:gd name="connsiteY629" fmla="*/ 2405205 h 6858000"/>
              <a:gd name="connsiteX630" fmla="*/ 2131689 w 7467600"/>
              <a:gd name="connsiteY630" fmla="*/ 1936926 h 6858000"/>
              <a:gd name="connsiteX631" fmla="*/ 2454820 w 7467600"/>
              <a:gd name="connsiteY631" fmla="*/ 1248808 h 6858000"/>
              <a:gd name="connsiteX632" fmla="*/ 2492512 w 7467600"/>
              <a:gd name="connsiteY632" fmla="*/ 1302920 h 6858000"/>
              <a:gd name="connsiteX633" fmla="*/ 2081216 w 7467600"/>
              <a:gd name="connsiteY633" fmla="*/ 2527513 h 6858000"/>
              <a:gd name="connsiteX634" fmla="*/ 2081211 w 7467600"/>
              <a:gd name="connsiteY634" fmla="*/ 2528916 h 6858000"/>
              <a:gd name="connsiteX635" fmla="*/ 2199067 w 7467600"/>
              <a:gd name="connsiteY635" fmla="*/ 2884061 h 6858000"/>
              <a:gd name="connsiteX636" fmla="*/ 3192586 w 7467600"/>
              <a:gd name="connsiteY636" fmla="*/ 3411496 h 6858000"/>
              <a:gd name="connsiteX637" fmla="*/ 3182620 w 7467600"/>
              <a:gd name="connsiteY637" fmla="*/ 3483279 h 6858000"/>
              <a:gd name="connsiteX638" fmla="*/ 2435119 w 7467600"/>
              <a:gd name="connsiteY638" fmla="*/ 3080173 h 6858000"/>
              <a:gd name="connsiteX639" fmla="*/ 2410152 w 7467600"/>
              <a:gd name="connsiteY639" fmla="*/ 3063751 h 6858000"/>
              <a:gd name="connsiteX640" fmla="*/ 2408099 w 7467600"/>
              <a:gd name="connsiteY640" fmla="*/ 3064403 h 6858000"/>
              <a:gd name="connsiteX641" fmla="*/ 2407218 w 7467600"/>
              <a:gd name="connsiteY641" fmla="*/ 3070324 h 6858000"/>
              <a:gd name="connsiteX642" fmla="*/ 2380138 w 7467600"/>
              <a:gd name="connsiteY642" fmla="*/ 3099341 h 6858000"/>
              <a:gd name="connsiteX643" fmla="*/ 1765923 w 7467600"/>
              <a:gd name="connsiteY643" fmla="*/ 3581043 h 6858000"/>
              <a:gd name="connsiteX644" fmla="*/ 1702258 w 7467600"/>
              <a:gd name="connsiteY644" fmla="*/ 3612286 h 6858000"/>
              <a:gd name="connsiteX645" fmla="*/ 1538370 w 7467600"/>
              <a:gd name="connsiteY645" fmla="*/ 3811804 h 6858000"/>
              <a:gd name="connsiteX646" fmla="*/ 542867 w 7467600"/>
              <a:gd name="connsiteY646" fmla="*/ 4944092 h 6858000"/>
              <a:gd name="connsiteX647" fmla="*/ 515800 w 7467600"/>
              <a:gd name="connsiteY647" fmla="*/ 4862180 h 6858000"/>
              <a:gd name="connsiteX648" fmla="*/ 909145 w 7467600"/>
              <a:gd name="connsiteY648" fmla="*/ 4199225 h 6858000"/>
              <a:gd name="connsiteX649" fmla="*/ 1214067 w 7467600"/>
              <a:gd name="connsiteY649" fmla="*/ 3908561 h 6858000"/>
              <a:gd name="connsiteX650" fmla="*/ 640967 w 7467600"/>
              <a:gd name="connsiteY650" fmla="*/ 4105601 h 6858000"/>
              <a:gd name="connsiteX651" fmla="*/ 112563 w 7467600"/>
              <a:gd name="connsiteY651" fmla="*/ 4396952 h 6858000"/>
              <a:gd name="connsiteX652" fmla="*/ 0 w 7467600"/>
              <a:gd name="connsiteY652" fmla="*/ 4466006 h 6858000"/>
              <a:gd name="connsiteX653" fmla="*/ 0 w 7467600"/>
              <a:gd name="connsiteY653" fmla="*/ 4233763 h 6858000"/>
              <a:gd name="connsiteX654" fmla="*/ 36881 w 7467600"/>
              <a:gd name="connsiteY654" fmla="*/ 4200118 h 6858000"/>
              <a:gd name="connsiteX655" fmla="*/ 910534 w 7467600"/>
              <a:gd name="connsiteY655" fmla="*/ 3629753 h 6858000"/>
              <a:gd name="connsiteX656" fmla="*/ 1578717 w 7467600"/>
              <a:gd name="connsiteY656" fmla="*/ 3575982 h 6858000"/>
              <a:gd name="connsiteX657" fmla="*/ 2338780 w 7467600"/>
              <a:gd name="connsiteY657" fmla="*/ 3033725 h 6858000"/>
              <a:gd name="connsiteX658" fmla="*/ 1807991 w 7467600"/>
              <a:gd name="connsiteY658" fmla="*/ 2807184 h 6858000"/>
              <a:gd name="connsiteX659" fmla="*/ 1416358 w 7467600"/>
              <a:gd name="connsiteY659" fmla="*/ 3112571 h 6858000"/>
              <a:gd name="connsiteX660" fmla="*/ 939066 w 7467600"/>
              <a:gd name="connsiteY660" fmla="*/ 3378798 h 6858000"/>
              <a:gd name="connsiteX661" fmla="*/ 115099 w 7467600"/>
              <a:gd name="connsiteY661" fmla="*/ 3607650 h 6858000"/>
              <a:gd name="connsiteX662" fmla="*/ 97284 w 7467600"/>
              <a:gd name="connsiteY662" fmla="*/ 3520393 h 6858000"/>
              <a:gd name="connsiteX663" fmla="*/ 922050 w 7467600"/>
              <a:gd name="connsiteY663" fmla="*/ 3074867 h 6858000"/>
              <a:gd name="connsiteX664" fmla="*/ 1405265 w 7467600"/>
              <a:gd name="connsiteY664" fmla="*/ 3016319 h 6858000"/>
              <a:gd name="connsiteX665" fmla="*/ 1407512 w 7467600"/>
              <a:gd name="connsiteY665" fmla="*/ 3018001 h 6858000"/>
              <a:gd name="connsiteX666" fmla="*/ 1726266 w 7467600"/>
              <a:gd name="connsiteY666" fmla="*/ 2777274 h 6858000"/>
              <a:gd name="connsiteX667" fmla="*/ 625390 w 7467600"/>
              <a:gd name="connsiteY667" fmla="*/ 2514541 h 6858000"/>
              <a:gd name="connsiteX668" fmla="*/ 619799 w 7467600"/>
              <a:gd name="connsiteY668" fmla="*/ 2527180 h 6858000"/>
              <a:gd name="connsiteX669" fmla="*/ 310030 w 7467600"/>
              <a:gd name="connsiteY669" fmla="*/ 2771818 h 6858000"/>
              <a:gd name="connsiteX670" fmla="*/ 173877 w 7467600"/>
              <a:gd name="connsiteY670" fmla="*/ 2937056 h 6858000"/>
              <a:gd name="connsiteX671" fmla="*/ 77889 w 7467600"/>
              <a:gd name="connsiteY671" fmla="*/ 3138440 h 6858000"/>
              <a:gd name="connsiteX672" fmla="*/ 0 w 7467600"/>
              <a:gd name="connsiteY672" fmla="*/ 3271395 h 6858000"/>
              <a:gd name="connsiteX673" fmla="*/ 0 w 7467600"/>
              <a:gd name="connsiteY673" fmla="*/ 3153002 h 6858000"/>
              <a:gd name="connsiteX674" fmla="*/ 2386 w 7467600"/>
              <a:gd name="connsiteY674" fmla="*/ 3149203 h 6858000"/>
              <a:gd name="connsiteX675" fmla="*/ 89753 w 7467600"/>
              <a:gd name="connsiteY675" fmla="*/ 2987702 h 6858000"/>
              <a:gd name="connsiteX676" fmla="*/ 76869 w 7467600"/>
              <a:gd name="connsiteY676" fmla="*/ 3005404 h 6858000"/>
              <a:gd name="connsiteX677" fmla="*/ 32049 w 7467600"/>
              <a:gd name="connsiteY677" fmla="*/ 3065814 h 6858000"/>
              <a:gd name="connsiteX678" fmla="*/ 0 w 7467600"/>
              <a:gd name="connsiteY678" fmla="*/ 3108744 h 6858000"/>
              <a:gd name="connsiteX679" fmla="*/ 0 w 7467600"/>
              <a:gd name="connsiteY679" fmla="*/ 3058059 h 6858000"/>
              <a:gd name="connsiteX680" fmla="*/ 7610 w 7467600"/>
              <a:gd name="connsiteY680" fmla="*/ 3047889 h 6858000"/>
              <a:gd name="connsiteX681" fmla="*/ 52419 w 7467600"/>
              <a:gd name="connsiteY681" fmla="*/ 2987479 h 6858000"/>
              <a:gd name="connsiteX682" fmla="*/ 59142 w 7467600"/>
              <a:gd name="connsiteY682" fmla="*/ 2978488 h 6858000"/>
              <a:gd name="connsiteX683" fmla="*/ 0 w 7467600"/>
              <a:gd name="connsiteY683" fmla="*/ 3015334 h 6858000"/>
              <a:gd name="connsiteX684" fmla="*/ 0 w 7467600"/>
              <a:gd name="connsiteY684" fmla="*/ 2914286 h 6858000"/>
              <a:gd name="connsiteX685" fmla="*/ 36383 w 7467600"/>
              <a:gd name="connsiteY685" fmla="*/ 2901128 h 6858000"/>
              <a:gd name="connsiteX686" fmla="*/ 156329 w 7467600"/>
              <a:gd name="connsiteY686" fmla="*/ 2840533 h 6858000"/>
              <a:gd name="connsiteX687" fmla="*/ 358355 w 7467600"/>
              <a:gd name="connsiteY687" fmla="*/ 2620471 h 6858000"/>
              <a:gd name="connsiteX688" fmla="*/ 510577 w 7467600"/>
              <a:gd name="connsiteY688" fmla="*/ 2501244 h 6858000"/>
              <a:gd name="connsiteX689" fmla="*/ 211967 w 7467600"/>
              <a:gd name="connsiteY689" fmla="*/ 2479171 h 6858000"/>
              <a:gd name="connsiteX690" fmla="*/ 0 w 7467600"/>
              <a:gd name="connsiteY690" fmla="*/ 2476398 h 6858000"/>
              <a:gd name="connsiteX691" fmla="*/ 0 w 7467600"/>
              <a:gd name="connsiteY691" fmla="*/ 2389189 h 6858000"/>
              <a:gd name="connsiteX692" fmla="*/ 103062 w 7467600"/>
              <a:gd name="connsiteY692" fmla="*/ 2389518 h 6858000"/>
              <a:gd name="connsiteX693" fmla="*/ 510734 w 7467600"/>
              <a:gd name="connsiteY693" fmla="*/ 2416201 h 6858000"/>
              <a:gd name="connsiteX694" fmla="*/ 279257 w 7467600"/>
              <a:gd name="connsiteY694" fmla="*/ 2092102 h 6858000"/>
              <a:gd name="connsiteX695" fmla="*/ 65265 w 7467600"/>
              <a:gd name="connsiteY695" fmla="*/ 2006049 h 6858000"/>
              <a:gd name="connsiteX696" fmla="*/ 0 w 7467600"/>
              <a:gd name="connsiteY696" fmla="*/ 1982532 h 6858000"/>
              <a:gd name="connsiteX697" fmla="*/ 0 w 7467600"/>
              <a:gd name="connsiteY697" fmla="*/ 1912789 h 6858000"/>
              <a:gd name="connsiteX698" fmla="*/ 97460 w 7467600"/>
              <a:gd name="connsiteY698" fmla="*/ 1953725 h 6858000"/>
              <a:gd name="connsiteX699" fmla="*/ 221272 w 7467600"/>
              <a:gd name="connsiteY699" fmla="*/ 1980766 h 6858000"/>
              <a:gd name="connsiteX700" fmla="*/ 116765 w 7467600"/>
              <a:gd name="connsiteY700" fmla="*/ 1911033 h 6858000"/>
              <a:gd name="connsiteX701" fmla="*/ 16405 w 7467600"/>
              <a:gd name="connsiteY701" fmla="*/ 1803412 h 6858000"/>
              <a:gd name="connsiteX702" fmla="*/ 0 w 7467600"/>
              <a:gd name="connsiteY702" fmla="*/ 1784777 h 6858000"/>
              <a:gd name="connsiteX703" fmla="*/ 0 w 7467600"/>
              <a:gd name="connsiteY703" fmla="*/ 1740082 h 6858000"/>
              <a:gd name="connsiteX704" fmla="*/ 39394 w 7467600"/>
              <a:gd name="connsiteY704" fmla="*/ 1784856 h 6858000"/>
              <a:gd name="connsiteX705" fmla="*/ 135813 w 7467600"/>
              <a:gd name="connsiteY705" fmla="*/ 1888838 h 6858000"/>
              <a:gd name="connsiteX706" fmla="*/ 242575 w 7467600"/>
              <a:gd name="connsiteY706" fmla="*/ 1958841 h 6858000"/>
              <a:gd name="connsiteX707" fmla="*/ 82197 w 7467600"/>
              <a:gd name="connsiteY707" fmla="*/ 1754826 h 6858000"/>
              <a:gd name="connsiteX708" fmla="*/ 0 w 7467600"/>
              <a:gd name="connsiteY708" fmla="*/ 1679650 h 6858000"/>
              <a:gd name="connsiteX709" fmla="*/ 0 w 7467600"/>
              <a:gd name="connsiteY709" fmla="*/ 1602463 h 6858000"/>
              <a:gd name="connsiteX710" fmla="*/ 84689 w 7467600"/>
              <a:gd name="connsiteY710" fmla="*/ 1677442 h 6858000"/>
              <a:gd name="connsiteX711" fmla="*/ 298437 w 7467600"/>
              <a:gd name="connsiteY711" fmla="*/ 1968019 h 6858000"/>
              <a:gd name="connsiteX712" fmla="*/ 227269 w 7467600"/>
              <a:gd name="connsiteY712" fmla="*/ 1114064 h 6858000"/>
              <a:gd name="connsiteX713" fmla="*/ 248003 w 7467600"/>
              <a:gd name="connsiteY713" fmla="*/ 1089613 h 6858000"/>
              <a:gd name="connsiteX714" fmla="*/ 427020 w 7467600"/>
              <a:gd name="connsiteY714" fmla="*/ 1619803 h 6858000"/>
              <a:gd name="connsiteX715" fmla="*/ 340345 w 7467600"/>
              <a:gd name="connsiteY715" fmla="*/ 2027739 h 6858000"/>
              <a:gd name="connsiteX716" fmla="*/ 360865 w 7467600"/>
              <a:gd name="connsiteY716" fmla="*/ 2044827 h 6858000"/>
              <a:gd name="connsiteX717" fmla="*/ 560414 w 7467600"/>
              <a:gd name="connsiteY717" fmla="*/ 2421457 h 6858000"/>
              <a:gd name="connsiteX718" fmla="*/ 1359703 w 7467600"/>
              <a:gd name="connsiteY718" fmla="*/ 2578554 h 6858000"/>
              <a:gd name="connsiteX719" fmla="*/ 1359422 w 7467600"/>
              <a:gd name="connsiteY719" fmla="*/ 2577994 h 6858000"/>
              <a:gd name="connsiteX720" fmla="*/ 828701 w 7467600"/>
              <a:gd name="connsiteY720" fmla="*/ 1839520 h 6858000"/>
              <a:gd name="connsiteX721" fmla="*/ 494427 w 7467600"/>
              <a:gd name="connsiteY721" fmla="*/ 1092333 h 6858000"/>
              <a:gd name="connsiteX722" fmla="*/ 506322 w 7467600"/>
              <a:gd name="connsiteY722" fmla="*/ 1020997 h 6858000"/>
              <a:gd name="connsiteX723" fmla="*/ 4570198 w 7467600"/>
              <a:gd name="connsiteY723" fmla="*/ 978081 h 6858000"/>
              <a:gd name="connsiteX724" fmla="*/ 4523691 w 7467600"/>
              <a:gd name="connsiteY724" fmla="*/ 1127776 h 6858000"/>
              <a:gd name="connsiteX725" fmla="*/ 4509875 w 7467600"/>
              <a:gd name="connsiteY725" fmla="*/ 1167552 h 6858000"/>
              <a:gd name="connsiteX726" fmla="*/ 4478168 w 7467600"/>
              <a:gd name="connsiteY726" fmla="*/ 1260735 h 6858000"/>
              <a:gd name="connsiteX727" fmla="*/ 4409309 w 7467600"/>
              <a:gd name="connsiteY727" fmla="*/ 1666996 h 6858000"/>
              <a:gd name="connsiteX728" fmla="*/ 4370031 w 7467600"/>
              <a:gd name="connsiteY728" fmla="*/ 1955666 h 6858000"/>
              <a:gd name="connsiteX729" fmla="*/ 4570198 w 7467600"/>
              <a:gd name="connsiteY729" fmla="*/ 978081 h 6858000"/>
              <a:gd name="connsiteX730" fmla="*/ 4557898 w 7467600"/>
              <a:gd name="connsiteY730" fmla="*/ 900011 h 6858000"/>
              <a:gd name="connsiteX731" fmla="*/ 4344840 w 7467600"/>
              <a:gd name="connsiteY731" fmla="*/ 1922038 h 6858000"/>
              <a:gd name="connsiteX732" fmla="*/ 4378710 w 7467600"/>
              <a:gd name="connsiteY732" fmla="*/ 1665516 h 6858000"/>
              <a:gd name="connsiteX733" fmla="*/ 4448798 w 7467600"/>
              <a:gd name="connsiteY733" fmla="*/ 1253024 h 6858000"/>
              <a:gd name="connsiteX734" fmla="*/ 4480315 w 7467600"/>
              <a:gd name="connsiteY734" fmla="*/ 1158454 h 6858000"/>
              <a:gd name="connsiteX735" fmla="*/ 4494133 w 7467600"/>
              <a:gd name="connsiteY735" fmla="*/ 1118676 h 6858000"/>
              <a:gd name="connsiteX736" fmla="*/ 4557898 w 7467600"/>
              <a:gd name="connsiteY736" fmla="*/ 900011 h 6858000"/>
              <a:gd name="connsiteX737" fmla="*/ 5870151 w 7467600"/>
              <a:gd name="connsiteY737" fmla="*/ 898890 h 6858000"/>
              <a:gd name="connsiteX738" fmla="*/ 5861335 w 7467600"/>
              <a:gd name="connsiteY738" fmla="*/ 899177 h 6858000"/>
              <a:gd name="connsiteX739" fmla="*/ 5843702 w 7467600"/>
              <a:gd name="connsiteY739" fmla="*/ 899748 h 6858000"/>
              <a:gd name="connsiteX740" fmla="*/ 5651107 w 7467600"/>
              <a:gd name="connsiteY740" fmla="*/ 920306 h 6858000"/>
              <a:gd name="connsiteX741" fmla="*/ 5459407 w 7467600"/>
              <a:gd name="connsiteY741" fmla="*/ 940975 h 6858000"/>
              <a:gd name="connsiteX742" fmla="*/ 5374846 w 7467600"/>
              <a:gd name="connsiteY742" fmla="*/ 941988 h 6858000"/>
              <a:gd name="connsiteX743" fmla="*/ 5256105 w 7467600"/>
              <a:gd name="connsiteY743" fmla="*/ 945632 h 6858000"/>
              <a:gd name="connsiteX744" fmla="*/ 5107071 w 7467600"/>
              <a:gd name="connsiteY744" fmla="*/ 969720 h 6858000"/>
              <a:gd name="connsiteX745" fmla="*/ 4998681 w 7467600"/>
              <a:gd name="connsiteY745" fmla="*/ 988771 h 6858000"/>
              <a:gd name="connsiteX746" fmla="*/ 5870151 w 7467600"/>
              <a:gd name="connsiteY746" fmla="*/ 898890 h 6858000"/>
              <a:gd name="connsiteX747" fmla="*/ 5504425 w 7467600"/>
              <a:gd name="connsiteY747" fmla="*/ 848067 h 6858000"/>
              <a:gd name="connsiteX748" fmla="*/ 4968849 w 7467600"/>
              <a:gd name="connsiteY748" fmla="*/ 962318 h 6858000"/>
              <a:gd name="connsiteX749" fmla="*/ 5104039 w 7467600"/>
              <a:gd name="connsiteY749" fmla="*/ 940634 h 6858000"/>
              <a:gd name="connsiteX750" fmla="*/ 5256311 w 7467600"/>
              <a:gd name="connsiteY750" fmla="*/ 916490 h 6858000"/>
              <a:gd name="connsiteX751" fmla="*/ 5377381 w 7467600"/>
              <a:gd name="connsiteY751" fmla="*/ 912671 h 6858000"/>
              <a:gd name="connsiteX752" fmla="*/ 5460148 w 7467600"/>
              <a:gd name="connsiteY752" fmla="*/ 911442 h 6858000"/>
              <a:gd name="connsiteX753" fmla="*/ 5648971 w 7467600"/>
              <a:gd name="connsiteY753" fmla="*/ 891331 h 6858000"/>
              <a:gd name="connsiteX754" fmla="*/ 5844807 w 7467600"/>
              <a:gd name="connsiteY754" fmla="*/ 870718 h 6858000"/>
              <a:gd name="connsiteX755" fmla="*/ 5862975 w 7467600"/>
              <a:gd name="connsiteY755" fmla="*/ 869756 h 6858000"/>
              <a:gd name="connsiteX756" fmla="*/ 5920887 w 7467600"/>
              <a:gd name="connsiteY756" fmla="*/ 865929 h 6858000"/>
              <a:gd name="connsiteX757" fmla="*/ 5504425 w 7467600"/>
              <a:gd name="connsiteY757" fmla="*/ 848067 h 6858000"/>
              <a:gd name="connsiteX758" fmla="*/ 3607114 w 7467600"/>
              <a:gd name="connsiteY758" fmla="*/ 467441 h 6858000"/>
              <a:gd name="connsiteX759" fmla="*/ 3296242 w 7467600"/>
              <a:gd name="connsiteY759" fmla="*/ 807991 h 6858000"/>
              <a:gd name="connsiteX760" fmla="*/ 3174674 w 7467600"/>
              <a:gd name="connsiteY760" fmla="*/ 919759 h 6858000"/>
              <a:gd name="connsiteX761" fmla="*/ 3042978 w 7467600"/>
              <a:gd name="connsiteY761" fmla="*/ 1054894 h 6858000"/>
              <a:gd name="connsiteX762" fmla="*/ 2968914 w 7467600"/>
              <a:gd name="connsiteY762" fmla="*/ 1133756 h 6858000"/>
              <a:gd name="connsiteX763" fmla="*/ 3103823 w 7467600"/>
              <a:gd name="connsiteY763" fmla="*/ 1026814 h 6858000"/>
              <a:gd name="connsiteX764" fmla="*/ 3607114 w 7467600"/>
              <a:gd name="connsiteY764" fmla="*/ 467441 h 6858000"/>
              <a:gd name="connsiteX765" fmla="*/ 3744487 w 7467600"/>
              <a:gd name="connsiteY765" fmla="*/ 383136 h 6858000"/>
              <a:gd name="connsiteX766" fmla="*/ 3970213 w 7467600"/>
              <a:gd name="connsiteY766" fmla="*/ 995559 h 6858000"/>
              <a:gd name="connsiteX767" fmla="*/ 3744487 w 7467600"/>
              <a:gd name="connsiteY767" fmla="*/ 383136 h 6858000"/>
              <a:gd name="connsiteX768" fmla="*/ 3624562 w 7467600"/>
              <a:gd name="connsiteY768" fmla="*/ 367041 h 6858000"/>
              <a:gd name="connsiteX769" fmla="*/ 3489712 w 7467600"/>
              <a:gd name="connsiteY769" fmla="*/ 485386 h 6858000"/>
              <a:gd name="connsiteX770" fmla="*/ 3182994 w 7467600"/>
              <a:gd name="connsiteY770" fmla="*/ 828265 h 6858000"/>
              <a:gd name="connsiteX771" fmla="*/ 2892114 w 7467600"/>
              <a:gd name="connsiteY771" fmla="*/ 1172635 h 6858000"/>
              <a:gd name="connsiteX772" fmla="*/ 3021459 w 7467600"/>
              <a:gd name="connsiteY772" fmla="*/ 1035385 h 6858000"/>
              <a:gd name="connsiteX773" fmla="*/ 3153873 w 7467600"/>
              <a:gd name="connsiteY773" fmla="*/ 898971 h 6858000"/>
              <a:gd name="connsiteX774" fmla="*/ 3276511 w 7467600"/>
              <a:gd name="connsiteY774" fmla="*/ 786423 h 6858000"/>
              <a:gd name="connsiteX775" fmla="*/ 3584154 w 7467600"/>
              <a:gd name="connsiteY775" fmla="*/ 448218 h 6858000"/>
              <a:gd name="connsiteX776" fmla="*/ 3624562 w 7467600"/>
              <a:gd name="connsiteY776" fmla="*/ 367041 h 6858000"/>
              <a:gd name="connsiteX777" fmla="*/ 3766672 w 7467600"/>
              <a:gd name="connsiteY777" fmla="*/ 359429 h 6858000"/>
              <a:gd name="connsiteX778" fmla="*/ 3996338 w 7467600"/>
              <a:gd name="connsiteY778" fmla="*/ 968237 h 6858000"/>
              <a:gd name="connsiteX779" fmla="*/ 3766672 w 7467600"/>
              <a:gd name="connsiteY779" fmla="*/ 359429 h 6858000"/>
              <a:gd name="connsiteX780" fmla="*/ 5805386 w 7467600"/>
              <a:gd name="connsiteY780" fmla="*/ 239240 h 6858000"/>
              <a:gd name="connsiteX781" fmla="*/ 5736947 w 7467600"/>
              <a:gd name="connsiteY781" fmla="*/ 261367 h 6858000"/>
              <a:gd name="connsiteX782" fmla="*/ 5427012 w 7467600"/>
              <a:gd name="connsiteY782" fmla="*/ 311272 h 6858000"/>
              <a:gd name="connsiteX783" fmla="*/ 5147818 w 7467600"/>
              <a:gd name="connsiteY783" fmla="*/ 322112 h 6858000"/>
              <a:gd name="connsiteX784" fmla="*/ 5060854 w 7467600"/>
              <a:gd name="connsiteY784" fmla="*/ 311882 h 6858000"/>
              <a:gd name="connsiteX785" fmla="*/ 4945989 w 7467600"/>
              <a:gd name="connsiteY785" fmla="*/ 300516 h 6858000"/>
              <a:gd name="connsiteX786" fmla="*/ 5410479 w 7467600"/>
              <a:gd name="connsiteY786" fmla="*/ 348434 h 6858000"/>
              <a:gd name="connsiteX787" fmla="*/ 5805386 w 7467600"/>
              <a:gd name="connsiteY787" fmla="*/ 239240 h 6858000"/>
              <a:gd name="connsiteX788" fmla="*/ 5905192 w 7467600"/>
              <a:gd name="connsiteY788" fmla="*/ 163079 h 6858000"/>
              <a:gd name="connsiteX789" fmla="*/ 5865655 w 7467600"/>
              <a:gd name="connsiteY789" fmla="*/ 171901 h 6858000"/>
              <a:gd name="connsiteX790" fmla="*/ 5259740 w 7467600"/>
              <a:gd name="connsiteY790" fmla="*/ 257013 h 6858000"/>
              <a:gd name="connsiteX791" fmla="*/ 5208466 w 7467600"/>
              <a:gd name="connsiteY791" fmla="*/ 257550 h 6858000"/>
              <a:gd name="connsiteX792" fmla="*/ 4980204 w 7467600"/>
              <a:gd name="connsiteY792" fmla="*/ 271903 h 6858000"/>
              <a:gd name="connsiteX793" fmla="*/ 5068068 w 7467600"/>
              <a:gd name="connsiteY793" fmla="*/ 282244 h 6858000"/>
              <a:gd name="connsiteX794" fmla="*/ 5153231 w 7467600"/>
              <a:gd name="connsiteY794" fmla="*/ 292240 h 6858000"/>
              <a:gd name="connsiteX795" fmla="*/ 5426491 w 7467600"/>
              <a:gd name="connsiteY795" fmla="*/ 281128 h 6858000"/>
              <a:gd name="connsiteX796" fmla="*/ 5731212 w 7467600"/>
              <a:gd name="connsiteY796" fmla="*/ 231951 h 6858000"/>
              <a:gd name="connsiteX797" fmla="*/ 5905192 w 7467600"/>
              <a:gd name="connsiteY797" fmla="*/ 163079 h 6858000"/>
              <a:gd name="connsiteX798" fmla="*/ 5944437 w 7467600"/>
              <a:gd name="connsiteY798" fmla="*/ 113829 h 6858000"/>
              <a:gd name="connsiteX799" fmla="*/ 5825032 w 7467600"/>
              <a:gd name="connsiteY799" fmla="*/ 146405 h 6858000"/>
              <a:gd name="connsiteX800" fmla="*/ 4955599 w 7467600"/>
              <a:gd name="connsiteY800" fmla="*/ 247008 h 6858000"/>
              <a:gd name="connsiteX801" fmla="*/ 5210104 w 7467600"/>
              <a:gd name="connsiteY801" fmla="*/ 228123 h 6858000"/>
              <a:gd name="connsiteX802" fmla="*/ 5261015 w 7467600"/>
              <a:gd name="connsiteY802" fmla="*/ 227087 h 6858000"/>
              <a:gd name="connsiteX803" fmla="*/ 5861181 w 7467600"/>
              <a:gd name="connsiteY803" fmla="*/ 143093 h 6858000"/>
              <a:gd name="connsiteX804" fmla="*/ 5961252 w 7467600"/>
              <a:gd name="connsiteY804" fmla="*/ 114820 h 6858000"/>
              <a:gd name="connsiteX805" fmla="*/ 5944437 w 7467600"/>
              <a:gd name="connsiteY805" fmla="*/ 113829 h 6858000"/>
              <a:gd name="connsiteX806" fmla="*/ 3882765 w 7467600"/>
              <a:gd name="connsiteY806" fmla="*/ 0 h 6858000"/>
              <a:gd name="connsiteX807" fmla="*/ 3995099 w 7467600"/>
              <a:gd name="connsiteY807" fmla="*/ 0 h 6858000"/>
              <a:gd name="connsiteX808" fmla="*/ 4163818 w 7467600"/>
              <a:gd name="connsiteY808" fmla="*/ 234104 h 6858000"/>
              <a:gd name="connsiteX809" fmla="*/ 4172099 w 7467600"/>
              <a:gd name="connsiteY809" fmla="*/ 234207 h 6858000"/>
              <a:gd name="connsiteX810" fmla="*/ 4784282 w 7467600"/>
              <a:gd name="connsiteY810" fmla="*/ 276561 h 6858000"/>
              <a:gd name="connsiteX811" fmla="*/ 4801687 w 7467600"/>
              <a:gd name="connsiteY811" fmla="*/ 267764 h 6858000"/>
              <a:gd name="connsiteX812" fmla="*/ 6082788 w 7467600"/>
              <a:gd name="connsiteY812" fmla="*/ 64119 h 6858000"/>
              <a:gd name="connsiteX813" fmla="*/ 6099442 w 7467600"/>
              <a:gd name="connsiteY813" fmla="*/ 82568 h 6858000"/>
              <a:gd name="connsiteX814" fmla="*/ 4804137 w 7467600"/>
              <a:gd name="connsiteY814" fmla="*/ 320931 h 6858000"/>
              <a:gd name="connsiteX815" fmla="*/ 4227047 w 7467600"/>
              <a:gd name="connsiteY815" fmla="*/ 313415 h 6858000"/>
              <a:gd name="connsiteX816" fmla="*/ 4346041 w 7467600"/>
              <a:gd name="connsiteY816" fmla="*/ 456086 h 6858000"/>
              <a:gd name="connsiteX817" fmla="*/ 4870967 w 7467600"/>
              <a:gd name="connsiteY817" fmla="*/ 963061 h 6858000"/>
              <a:gd name="connsiteX818" fmla="*/ 4889647 w 7467600"/>
              <a:gd name="connsiteY818" fmla="*/ 957147 h 6858000"/>
              <a:gd name="connsiteX819" fmla="*/ 5422504 w 7467600"/>
              <a:gd name="connsiteY819" fmla="*/ 805191 h 6858000"/>
              <a:gd name="connsiteX820" fmla="*/ 6087656 w 7467600"/>
              <a:gd name="connsiteY820" fmla="*/ 826703 h 6858000"/>
              <a:gd name="connsiteX821" fmla="*/ 6058717 w 7467600"/>
              <a:gd name="connsiteY821" fmla="*/ 865992 h 6858000"/>
              <a:gd name="connsiteX822" fmla="*/ 4974153 w 7467600"/>
              <a:gd name="connsiteY822" fmla="*/ 1045456 h 6858000"/>
              <a:gd name="connsiteX823" fmla="*/ 5627835 w 7467600"/>
              <a:gd name="connsiteY823" fmla="*/ 1472077 h 6858000"/>
              <a:gd name="connsiteX824" fmla="*/ 5629817 w 7467600"/>
              <a:gd name="connsiteY824" fmla="*/ 1471412 h 6858000"/>
              <a:gd name="connsiteX825" fmla="*/ 5634124 w 7467600"/>
              <a:gd name="connsiteY825" fmla="*/ 1470572 h 6858000"/>
              <a:gd name="connsiteX826" fmla="*/ 5755832 w 7467600"/>
              <a:gd name="connsiteY826" fmla="*/ 1383886 h 6858000"/>
              <a:gd name="connsiteX827" fmla="*/ 6014186 w 7467600"/>
              <a:gd name="connsiteY827" fmla="*/ 1279799 h 6858000"/>
              <a:gd name="connsiteX828" fmla="*/ 6901619 w 7467600"/>
              <a:gd name="connsiteY828" fmla="*/ 1047874 h 6858000"/>
              <a:gd name="connsiteX829" fmla="*/ 6931566 w 7467600"/>
              <a:gd name="connsiteY829" fmla="*/ 1062034 h 6858000"/>
              <a:gd name="connsiteX830" fmla="*/ 5790982 w 7467600"/>
              <a:gd name="connsiteY830" fmla="*/ 1561380 h 6858000"/>
              <a:gd name="connsiteX831" fmla="*/ 6188971 w 7467600"/>
              <a:gd name="connsiteY831" fmla="*/ 1755168 h 6858000"/>
              <a:gd name="connsiteX832" fmla="*/ 6202446 w 7467600"/>
              <a:gd name="connsiteY832" fmla="*/ 1752268 h 6858000"/>
              <a:gd name="connsiteX833" fmla="*/ 7179560 w 7467600"/>
              <a:gd name="connsiteY833" fmla="*/ 1467551 h 6858000"/>
              <a:gd name="connsiteX834" fmla="*/ 7158730 w 7467600"/>
              <a:gd name="connsiteY834" fmla="*/ 1507835 h 6858000"/>
              <a:gd name="connsiteX835" fmla="*/ 6326959 w 7467600"/>
              <a:gd name="connsiteY835" fmla="*/ 1817686 h 6858000"/>
              <a:gd name="connsiteX836" fmla="*/ 6537433 w 7467600"/>
              <a:gd name="connsiteY836" fmla="*/ 1907790 h 6858000"/>
              <a:gd name="connsiteX837" fmla="*/ 6550221 w 7467600"/>
              <a:gd name="connsiteY837" fmla="*/ 1910729 h 6858000"/>
              <a:gd name="connsiteX838" fmla="*/ 6964438 w 7467600"/>
              <a:gd name="connsiteY838" fmla="*/ 2209505 h 6858000"/>
              <a:gd name="connsiteX839" fmla="*/ 7367862 w 7467600"/>
              <a:gd name="connsiteY839" fmla="*/ 2806833 h 6858000"/>
              <a:gd name="connsiteX840" fmla="*/ 7364329 w 7467600"/>
              <a:gd name="connsiteY840" fmla="*/ 2826907 h 6858000"/>
              <a:gd name="connsiteX841" fmla="*/ 7290545 w 7467600"/>
              <a:gd name="connsiteY841" fmla="*/ 2850663 h 6858000"/>
              <a:gd name="connsiteX842" fmla="*/ 6472036 w 7467600"/>
              <a:gd name="connsiteY842" fmla="*/ 1959003 h 6858000"/>
              <a:gd name="connsiteX843" fmla="*/ 5792897 w 7467600"/>
              <a:gd name="connsiteY843" fmla="*/ 1647747 h 6858000"/>
              <a:gd name="connsiteX844" fmla="*/ 5842751 w 7467600"/>
              <a:gd name="connsiteY844" fmla="*/ 1816112 h 6858000"/>
              <a:gd name="connsiteX845" fmla="*/ 5847424 w 7467600"/>
              <a:gd name="connsiteY845" fmla="*/ 1815776 h 6858000"/>
              <a:gd name="connsiteX846" fmla="*/ 6399821 w 7467600"/>
              <a:gd name="connsiteY846" fmla="*/ 2344799 h 6858000"/>
              <a:gd name="connsiteX847" fmla="*/ 6323232 w 7467600"/>
              <a:gd name="connsiteY847" fmla="*/ 2389634 h 6858000"/>
              <a:gd name="connsiteX848" fmla="*/ 5942958 w 7467600"/>
              <a:gd name="connsiteY848" fmla="*/ 2077708 h 6858000"/>
              <a:gd name="connsiteX849" fmla="*/ 5921559 w 7467600"/>
              <a:gd name="connsiteY849" fmla="*/ 2378596 h 6858000"/>
              <a:gd name="connsiteX850" fmla="*/ 5817651 w 7467600"/>
              <a:gd name="connsiteY850" fmla="*/ 3023919 h 6858000"/>
              <a:gd name="connsiteX851" fmla="*/ 5729634 w 7467600"/>
              <a:gd name="connsiteY851" fmla="*/ 3051849 h 6858000"/>
              <a:gd name="connsiteX852" fmla="*/ 5611018 w 7467600"/>
              <a:gd name="connsiteY852" fmla="*/ 2316769 h 6858000"/>
              <a:gd name="connsiteX853" fmla="*/ 5687608 w 7467600"/>
              <a:gd name="connsiteY853" fmla="*/ 2039972 h 6858000"/>
              <a:gd name="connsiteX854" fmla="*/ 5657554 w 7467600"/>
              <a:gd name="connsiteY854" fmla="*/ 1576445 h 6858000"/>
              <a:gd name="connsiteX855" fmla="*/ 5150475 w 7467600"/>
              <a:gd name="connsiteY855" fmla="*/ 1274012 h 6858000"/>
              <a:gd name="connsiteX856" fmla="*/ 5349142 w 7467600"/>
              <a:gd name="connsiteY856" fmla="*/ 2204405 h 6858000"/>
              <a:gd name="connsiteX857" fmla="*/ 5262214 w 7467600"/>
              <a:gd name="connsiteY857" fmla="*/ 2233836 h 6858000"/>
              <a:gd name="connsiteX858" fmla="*/ 4981539 w 7467600"/>
              <a:gd name="connsiteY858" fmla="*/ 1542201 h 6858000"/>
              <a:gd name="connsiteX859" fmla="*/ 4958461 w 7467600"/>
              <a:gd name="connsiteY859" fmla="*/ 1136957 h 6858000"/>
              <a:gd name="connsiteX860" fmla="*/ 4655015 w 7467600"/>
              <a:gd name="connsiteY860" fmla="*/ 891426 h 6858000"/>
              <a:gd name="connsiteX861" fmla="*/ 4348002 w 7467600"/>
              <a:gd name="connsiteY861" fmla="*/ 2205895 h 6858000"/>
              <a:gd name="connsiteX862" fmla="*/ 4262250 w 7467600"/>
              <a:gd name="connsiteY862" fmla="*/ 2219972 h 6858000"/>
              <a:gd name="connsiteX863" fmla="*/ 4550611 w 7467600"/>
              <a:gd name="connsiteY863" fmla="*/ 817540 h 6858000"/>
              <a:gd name="connsiteX864" fmla="*/ 4564418 w 7467600"/>
              <a:gd name="connsiteY864" fmla="*/ 808293 h 6858000"/>
              <a:gd name="connsiteX865" fmla="*/ 4266388 w 7467600"/>
              <a:gd name="connsiteY865" fmla="*/ 500083 h 6858000"/>
              <a:gd name="connsiteX866" fmla="*/ 4032842 w 7467600"/>
              <a:gd name="connsiteY866" fmla="*/ 211809 h 6858000"/>
              <a:gd name="connsiteX867" fmla="*/ 3882765 w 7467600"/>
              <a:gd name="connsiteY867" fmla="*/ 0 h 6858000"/>
              <a:gd name="connsiteX868" fmla="*/ 3721337 w 7467600"/>
              <a:gd name="connsiteY868" fmla="*/ 0 h 6858000"/>
              <a:gd name="connsiteX869" fmla="*/ 3797544 w 7467600"/>
              <a:gd name="connsiteY869" fmla="*/ 0 h 6858000"/>
              <a:gd name="connsiteX870" fmla="*/ 3775734 w 7467600"/>
              <a:gd name="connsiteY870" fmla="*/ 95131 h 6858000"/>
              <a:gd name="connsiteX871" fmla="*/ 3724807 w 7467600"/>
              <a:gd name="connsiteY871" fmla="*/ 272257 h 6858000"/>
              <a:gd name="connsiteX872" fmla="*/ 3726844 w 7467600"/>
              <a:gd name="connsiteY872" fmla="*/ 282988 h 6858000"/>
              <a:gd name="connsiteX873" fmla="*/ 3742664 w 7467600"/>
              <a:gd name="connsiteY873" fmla="*/ 279918 h 6858000"/>
              <a:gd name="connsiteX874" fmla="*/ 4103910 w 7467600"/>
              <a:gd name="connsiteY874" fmla="*/ 1161917 h 6858000"/>
              <a:gd name="connsiteX875" fmla="*/ 4020269 w 7467600"/>
              <a:gd name="connsiteY875" fmla="*/ 1200406 h 6858000"/>
              <a:gd name="connsiteX876" fmla="*/ 3674882 w 7467600"/>
              <a:gd name="connsiteY876" fmla="*/ 488524 h 6858000"/>
              <a:gd name="connsiteX877" fmla="*/ 3132682 w 7467600"/>
              <a:gd name="connsiteY877" fmla="*/ 1072284 h 6858000"/>
              <a:gd name="connsiteX878" fmla="*/ 2716346 w 7467600"/>
              <a:gd name="connsiteY878" fmla="*/ 1276376 h 6858000"/>
              <a:gd name="connsiteX879" fmla="*/ 2716772 w 7467600"/>
              <a:gd name="connsiteY879" fmla="*/ 1255462 h 6858000"/>
              <a:gd name="connsiteX880" fmla="*/ 3471096 w 7467600"/>
              <a:gd name="connsiteY880" fmla="*/ 437072 h 6858000"/>
              <a:gd name="connsiteX881" fmla="*/ 3639057 w 7467600"/>
              <a:gd name="connsiteY881" fmla="*/ 286334 h 6858000"/>
              <a:gd name="connsiteX882" fmla="*/ 3640309 w 7467600"/>
              <a:gd name="connsiteY882" fmla="*/ 284664 h 6858000"/>
              <a:gd name="connsiteX883" fmla="*/ 3646022 w 7467600"/>
              <a:gd name="connsiteY883" fmla="*/ 276711 h 6858000"/>
              <a:gd name="connsiteX884" fmla="*/ 3707943 w 7467600"/>
              <a:gd name="connsiteY884" fmla="*/ 65958 h 6858000"/>
              <a:gd name="connsiteX885" fmla="*/ 3721337 w 7467600"/>
              <a:gd name="connsiteY885" fmla="*/ 0 h 6858000"/>
              <a:gd name="connsiteX886" fmla="*/ 2867960 w 7467600"/>
              <a:gd name="connsiteY886" fmla="*/ 0 h 6858000"/>
              <a:gd name="connsiteX887" fmla="*/ 2926351 w 7467600"/>
              <a:gd name="connsiteY887" fmla="*/ 0 h 6858000"/>
              <a:gd name="connsiteX888" fmla="*/ 2902823 w 7467600"/>
              <a:gd name="connsiteY888" fmla="*/ 262929 h 6858000"/>
              <a:gd name="connsiteX889" fmla="*/ 2940663 w 7467600"/>
              <a:gd name="connsiteY889" fmla="*/ 140884 h 6858000"/>
              <a:gd name="connsiteX890" fmla="*/ 2947039 w 7467600"/>
              <a:gd name="connsiteY890" fmla="*/ 122524 h 6858000"/>
              <a:gd name="connsiteX891" fmla="*/ 2984316 w 7467600"/>
              <a:gd name="connsiteY891" fmla="*/ 0 h 6858000"/>
              <a:gd name="connsiteX892" fmla="*/ 3016114 w 7467600"/>
              <a:gd name="connsiteY892" fmla="*/ 0 h 6858000"/>
              <a:gd name="connsiteX893" fmla="*/ 2979949 w 7467600"/>
              <a:gd name="connsiteY893" fmla="*/ 119274 h 6858000"/>
              <a:gd name="connsiteX894" fmla="*/ 3023879 w 7467600"/>
              <a:gd name="connsiteY894" fmla="*/ 0 h 6858000"/>
              <a:gd name="connsiteX895" fmla="*/ 3105400 w 7467600"/>
              <a:gd name="connsiteY895" fmla="*/ 0 h 6858000"/>
              <a:gd name="connsiteX896" fmla="*/ 3094669 w 7467600"/>
              <a:gd name="connsiteY896" fmla="*/ 30308 h 6858000"/>
              <a:gd name="connsiteX897" fmla="*/ 2901945 w 7467600"/>
              <a:gd name="connsiteY897" fmla="*/ 466538 h 6858000"/>
              <a:gd name="connsiteX898" fmla="*/ 2815209 w 7467600"/>
              <a:gd name="connsiteY898" fmla="*/ 497361 h 6858000"/>
              <a:gd name="connsiteX899" fmla="*/ 2844845 w 7467600"/>
              <a:gd name="connsiteY899" fmla="*/ 127638 h 6858000"/>
              <a:gd name="connsiteX900" fmla="*/ 2867960 w 7467600"/>
              <a:gd name="connsiteY900" fmla="*/ 0 h 6858000"/>
              <a:gd name="connsiteX901" fmla="*/ 1057230 w 7467600"/>
              <a:gd name="connsiteY901" fmla="*/ 0 h 6858000"/>
              <a:gd name="connsiteX902" fmla="*/ 1111003 w 7467600"/>
              <a:gd name="connsiteY902" fmla="*/ 0 h 6858000"/>
              <a:gd name="connsiteX903" fmla="*/ 1125553 w 7467600"/>
              <a:gd name="connsiteY903" fmla="*/ 52588 h 6858000"/>
              <a:gd name="connsiteX904" fmla="*/ 1304276 w 7467600"/>
              <a:gd name="connsiteY904" fmla="*/ 476275 h 6858000"/>
              <a:gd name="connsiteX905" fmla="*/ 1492066 w 7467600"/>
              <a:gd name="connsiteY905" fmla="*/ 886333 h 6858000"/>
              <a:gd name="connsiteX906" fmla="*/ 1423698 w 7467600"/>
              <a:gd name="connsiteY906" fmla="*/ 710817 h 6858000"/>
              <a:gd name="connsiteX907" fmla="*/ 1357609 w 7467600"/>
              <a:gd name="connsiteY907" fmla="*/ 532892 h 6858000"/>
              <a:gd name="connsiteX908" fmla="*/ 1309550 w 7467600"/>
              <a:gd name="connsiteY908" fmla="*/ 374031 h 6858000"/>
              <a:gd name="connsiteX909" fmla="*/ 1193673 w 7467600"/>
              <a:gd name="connsiteY909" fmla="*/ 49533 h 6858000"/>
              <a:gd name="connsiteX910" fmla="*/ 1164391 w 7467600"/>
              <a:gd name="connsiteY910" fmla="*/ 0 h 6858000"/>
              <a:gd name="connsiteX911" fmla="*/ 1200666 w 7467600"/>
              <a:gd name="connsiteY911" fmla="*/ 0 h 6858000"/>
              <a:gd name="connsiteX912" fmla="*/ 1223408 w 7467600"/>
              <a:gd name="connsiteY912" fmla="*/ 38996 h 6858000"/>
              <a:gd name="connsiteX913" fmla="*/ 1339635 w 7467600"/>
              <a:gd name="connsiteY913" fmla="*/ 365517 h 6858000"/>
              <a:gd name="connsiteX914" fmla="*/ 1387469 w 7467600"/>
              <a:gd name="connsiteY914" fmla="*/ 523079 h 6858000"/>
              <a:gd name="connsiteX915" fmla="*/ 1452685 w 7467600"/>
              <a:gd name="connsiteY915" fmla="*/ 699806 h 6858000"/>
              <a:gd name="connsiteX916" fmla="*/ 1492092 w 7467600"/>
              <a:gd name="connsiteY916" fmla="*/ 800424 h 6858000"/>
              <a:gd name="connsiteX917" fmla="*/ 1455302 w 7467600"/>
              <a:gd name="connsiteY917" fmla="*/ 632913 h 6858000"/>
              <a:gd name="connsiteX918" fmla="*/ 1222336 w 7467600"/>
              <a:gd name="connsiteY918" fmla="*/ 9480 h 6858000"/>
              <a:gd name="connsiteX919" fmla="*/ 1214634 w 7467600"/>
              <a:gd name="connsiteY919" fmla="*/ 0 h 6858000"/>
              <a:gd name="connsiteX920" fmla="*/ 1289827 w 7467600"/>
              <a:gd name="connsiteY920" fmla="*/ 0 h 6858000"/>
              <a:gd name="connsiteX921" fmla="*/ 1321076 w 7467600"/>
              <a:gd name="connsiteY921" fmla="*/ 59722 h 6858000"/>
              <a:gd name="connsiteX922" fmla="*/ 1512579 w 7467600"/>
              <a:gd name="connsiteY922" fmla="*/ 626441 h 6858000"/>
              <a:gd name="connsiteX923" fmla="*/ 1506076 w 7467600"/>
              <a:gd name="connsiteY923" fmla="*/ 1089289 h 6858000"/>
              <a:gd name="connsiteX924" fmla="*/ 1486346 w 7467600"/>
              <a:gd name="connsiteY924" fmla="*/ 1079919 h 6858000"/>
              <a:gd name="connsiteX925" fmla="*/ 1070511 w 7467600"/>
              <a:gd name="connsiteY925" fmla="*/ 48609 h 6858000"/>
              <a:gd name="connsiteX926" fmla="*/ 1057230 w 7467600"/>
              <a:gd name="connsiteY926" fmla="*/ 0 h 6858000"/>
              <a:gd name="connsiteX927" fmla="*/ 43151 w 7467600"/>
              <a:gd name="connsiteY927" fmla="*/ 0 h 6858000"/>
              <a:gd name="connsiteX928" fmla="*/ 95283 w 7467600"/>
              <a:gd name="connsiteY928" fmla="*/ 0 h 6858000"/>
              <a:gd name="connsiteX929" fmla="*/ 300708 w 7467600"/>
              <a:gd name="connsiteY929" fmla="*/ 154571 h 6858000"/>
              <a:gd name="connsiteX930" fmla="*/ 530414 w 7467600"/>
              <a:gd name="connsiteY930" fmla="*/ 354673 h 6858000"/>
              <a:gd name="connsiteX931" fmla="*/ 333785 w 7467600"/>
              <a:gd name="connsiteY931" fmla="*/ 161564 h 6858000"/>
              <a:gd name="connsiteX932" fmla="*/ 147005 w 7467600"/>
              <a:gd name="connsiteY932" fmla="*/ 0 h 6858000"/>
              <a:gd name="connsiteX933" fmla="*/ 272509 w 7467600"/>
              <a:gd name="connsiteY933" fmla="*/ 0 h 6858000"/>
              <a:gd name="connsiteX934" fmla="*/ 326276 w 7467600"/>
              <a:gd name="connsiteY934" fmla="*/ 45847 h 6858000"/>
              <a:gd name="connsiteX935" fmla="*/ 823759 w 7467600"/>
              <a:gd name="connsiteY935" fmla="*/ 574145 h 6858000"/>
              <a:gd name="connsiteX936" fmla="*/ 811254 w 7467600"/>
              <a:gd name="connsiteY936" fmla="*/ 665546 h 6858000"/>
              <a:gd name="connsiteX937" fmla="*/ 154042 w 7467600"/>
              <a:gd name="connsiteY937" fmla="*/ 261522 h 6858000"/>
              <a:gd name="connsiteX938" fmla="*/ 13550 w 7467600"/>
              <a:gd name="connsiteY938" fmla="*/ 158423 h 6858000"/>
              <a:gd name="connsiteX939" fmla="*/ 0 w 7467600"/>
              <a:gd name="connsiteY939" fmla="*/ 146618 h 6858000"/>
              <a:gd name="connsiteX940" fmla="*/ 0 w 7467600"/>
              <a:gd name="connsiteY940" fmla="*/ 59161 h 6858000"/>
              <a:gd name="connsiteX941" fmla="*/ 45427 w 7467600"/>
              <a:gd name="connsiteY941" fmla="*/ 101078 h 6858000"/>
              <a:gd name="connsiteX942" fmla="*/ 630103 w 7467600"/>
              <a:gd name="connsiteY942" fmla="*/ 485885 h 6858000"/>
              <a:gd name="connsiteX943" fmla="*/ 532040 w 7467600"/>
              <a:gd name="connsiteY943" fmla="*/ 399359 h 6858000"/>
              <a:gd name="connsiteX944" fmla="*/ 517618 w 7467600"/>
              <a:gd name="connsiteY944" fmla="*/ 385726 h 6858000"/>
              <a:gd name="connsiteX945" fmla="*/ 285074 w 7467600"/>
              <a:gd name="connsiteY945" fmla="*/ 182755 h 6858000"/>
              <a:gd name="connsiteX946" fmla="*/ 43151 w 7467600"/>
              <a:gd name="connsiteY94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34024 w 7467600"/>
              <a:gd name="connsiteY4" fmla="*/ 6722130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1019354 w 7467600"/>
              <a:gd name="connsiteY14" fmla="*/ 6315006 h 6858000"/>
              <a:gd name="connsiteX15" fmla="*/ 441046 w 7467600"/>
              <a:gd name="connsiteY15" fmla="*/ 6691153 h 6858000"/>
              <a:gd name="connsiteX16" fmla="*/ 1019354 w 7467600"/>
              <a:gd name="connsiteY16" fmla="*/ 6315006 h 6858000"/>
              <a:gd name="connsiteX17" fmla="*/ 991680 w 7467600"/>
              <a:gd name="connsiteY17" fmla="*/ 6298413 h 6858000"/>
              <a:gd name="connsiteX18" fmla="*/ 409060 w 7467600"/>
              <a:gd name="connsiteY18" fmla="*/ 6671470 h 6858000"/>
              <a:gd name="connsiteX19" fmla="*/ 991680 w 7467600"/>
              <a:gd name="connsiteY19" fmla="*/ 6298413 h 6858000"/>
              <a:gd name="connsiteX20" fmla="*/ 103333 w 7467600"/>
              <a:gd name="connsiteY20" fmla="*/ 5699602 h 6858000"/>
              <a:gd name="connsiteX21" fmla="*/ 233938 w 7467600"/>
              <a:gd name="connsiteY21" fmla="*/ 5809416 h 6858000"/>
              <a:gd name="connsiteX22" fmla="*/ 883580 w 7467600"/>
              <a:gd name="connsiteY22" fmla="*/ 6180710 h 6858000"/>
              <a:gd name="connsiteX23" fmla="*/ 487337 w 7467600"/>
              <a:gd name="connsiteY23" fmla="*/ 5950182 h 6858000"/>
              <a:gd name="connsiteX24" fmla="*/ 354051 w 7467600"/>
              <a:gd name="connsiteY24" fmla="*/ 5854912 h 6858000"/>
              <a:gd name="connsiteX25" fmla="*/ 195436 w 7467600"/>
              <a:gd name="connsiteY25" fmla="*/ 5755068 h 6858000"/>
              <a:gd name="connsiteX26" fmla="*/ 103333 w 7467600"/>
              <a:gd name="connsiteY26" fmla="*/ 5699602 h 6858000"/>
              <a:gd name="connsiteX27" fmla="*/ 5539432 w 7467600"/>
              <a:gd name="connsiteY27" fmla="*/ 5642928 h 6858000"/>
              <a:gd name="connsiteX28" fmla="*/ 5555462 w 7467600"/>
              <a:gd name="connsiteY28" fmla="*/ 5694454 h 6858000"/>
              <a:gd name="connsiteX29" fmla="*/ 5828270 w 7467600"/>
              <a:gd name="connsiteY29" fmla="*/ 6320663 h 6858000"/>
              <a:gd name="connsiteX30" fmla="*/ 5947416 w 7467600"/>
              <a:gd name="connsiteY30" fmla="*/ 6574846 h 6858000"/>
              <a:gd name="connsiteX31" fmla="*/ 5539432 w 7467600"/>
              <a:gd name="connsiteY31" fmla="*/ 5642928 h 6858000"/>
              <a:gd name="connsiteX32" fmla="*/ 51253 w 7467600"/>
              <a:gd name="connsiteY32" fmla="*/ 5631825 h 6858000"/>
              <a:gd name="connsiteX33" fmla="*/ 211622 w 7467600"/>
              <a:gd name="connsiteY33" fmla="*/ 5728803 h 6858000"/>
              <a:gd name="connsiteX34" fmla="*/ 371652 w 7467600"/>
              <a:gd name="connsiteY34" fmla="*/ 5829062 h 6858000"/>
              <a:gd name="connsiteX35" fmla="*/ 505903 w 7467600"/>
              <a:gd name="connsiteY35" fmla="*/ 5925221 h 6858000"/>
              <a:gd name="connsiteX36" fmla="*/ 899240 w 7467600"/>
              <a:gd name="connsiteY36" fmla="*/ 6153068 h 6858000"/>
              <a:gd name="connsiteX37" fmla="*/ 988114 w 7467600"/>
              <a:gd name="connsiteY37" fmla="*/ 6174204 h 6858000"/>
              <a:gd name="connsiteX38" fmla="*/ 845971 w 7467600"/>
              <a:gd name="connsiteY38" fmla="*/ 6067177 h 6858000"/>
              <a:gd name="connsiteX39" fmla="*/ 448057 w 7467600"/>
              <a:gd name="connsiteY39" fmla="*/ 5841376 h 6858000"/>
              <a:gd name="connsiteX40" fmla="*/ 51253 w 7467600"/>
              <a:gd name="connsiteY40" fmla="*/ 5631825 h 6858000"/>
              <a:gd name="connsiteX41" fmla="*/ 2606687 w 7467600"/>
              <a:gd name="connsiteY41" fmla="*/ 5630718 h 6858000"/>
              <a:gd name="connsiteX42" fmla="*/ 2645658 w 7467600"/>
              <a:gd name="connsiteY42" fmla="*/ 6640259 h 6858000"/>
              <a:gd name="connsiteX43" fmla="*/ 2606687 w 7467600"/>
              <a:gd name="connsiteY43" fmla="*/ 5630718 h 6858000"/>
              <a:gd name="connsiteX44" fmla="*/ 3642057 w 7467600"/>
              <a:gd name="connsiteY44" fmla="*/ 5573487 h 6858000"/>
              <a:gd name="connsiteX45" fmla="*/ 3632981 w 7467600"/>
              <a:gd name="connsiteY45" fmla="*/ 5579437 h 6858000"/>
              <a:gd name="connsiteX46" fmla="*/ 3382436 w 7467600"/>
              <a:gd name="connsiteY46" fmla="*/ 5952726 h 6858000"/>
              <a:gd name="connsiteX47" fmla="*/ 3191929 w 7467600"/>
              <a:gd name="connsiteY47" fmla="*/ 6662669 h 6858000"/>
              <a:gd name="connsiteX48" fmla="*/ 3369898 w 7467600"/>
              <a:gd name="connsiteY48" fmla="*/ 6081771 h 6858000"/>
              <a:gd name="connsiteX49" fmla="*/ 3642057 w 7467600"/>
              <a:gd name="connsiteY49" fmla="*/ 5573487 h 6858000"/>
              <a:gd name="connsiteX50" fmla="*/ 2650666 w 7467600"/>
              <a:gd name="connsiteY50" fmla="*/ 5530686 h 6858000"/>
              <a:gd name="connsiteX51" fmla="*/ 2650249 w 7467600"/>
              <a:gd name="connsiteY51" fmla="*/ 5532101 h 6858000"/>
              <a:gd name="connsiteX52" fmla="*/ 2663808 w 7467600"/>
              <a:gd name="connsiteY52" fmla="*/ 6535215 h 6858000"/>
              <a:gd name="connsiteX53" fmla="*/ 2665418 w 7467600"/>
              <a:gd name="connsiteY53" fmla="*/ 6132756 h 6858000"/>
              <a:gd name="connsiteX54" fmla="*/ 2650666 w 7467600"/>
              <a:gd name="connsiteY54" fmla="*/ 5530686 h 6858000"/>
              <a:gd name="connsiteX55" fmla="*/ 2680277 w 7467600"/>
              <a:gd name="connsiteY55" fmla="*/ 5479204 h 6858000"/>
              <a:gd name="connsiteX56" fmla="*/ 2678972 w 7467600"/>
              <a:gd name="connsiteY56" fmla="*/ 5481582 h 6858000"/>
              <a:gd name="connsiteX57" fmla="*/ 2696666 w 7467600"/>
              <a:gd name="connsiteY57" fmla="*/ 6133836 h 6858000"/>
              <a:gd name="connsiteX58" fmla="*/ 2695769 w 7467600"/>
              <a:gd name="connsiteY58" fmla="*/ 6390955 h 6858000"/>
              <a:gd name="connsiteX59" fmla="*/ 2739893 w 7467600"/>
              <a:gd name="connsiteY59" fmla="*/ 6108357 h 6858000"/>
              <a:gd name="connsiteX60" fmla="*/ 2680277 w 7467600"/>
              <a:gd name="connsiteY60" fmla="*/ 5479204 h 6858000"/>
              <a:gd name="connsiteX61" fmla="*/ 1132195 w 7467600"/>
              <a:gd name="connsiteY61" fmla="*/ 5467980 h 6858000"/>
              <a:gd name="connsiteX62" fmla="*/ 1679056 w 7467600"/>
              <a:gd name="connsiteY62" fmla="*/ 5516907 h 6858000"/>
              <a:gd name="connsiteX63" fmla="*/ 2128648 w 7467600"/>
              <a:gd name="connsiteY63" fmla="*/ 5474249 h 6858000"/>
              <a:gd name="connsiteX64" fmla="*/ 1825619 w 7467600"/>
              <a:gd name="connsiteY64" fmla="*/ 5478447 h 6858000"/>
              <a:gd name="connsiteX65" fmla="*/ 1737798 w 7467600"/>
              <a:gd name="connsiteY65" fmla="*/ 5483353 h 6858000"/>
              <a:gd name="connsiteX66" fmla="*/ 1132195 w 7467600"/>
              <a:gd name="connsiteY66" fmla="*/ 5467980 h 6858000"/>
              <a:gd name="connsiteX67" fmla="*/ 1456157 w 7467600"/>
              <a:gd name="connsiteY67" fmla="*/ 5371404 h 6858000"/>
              <a:gd name="connsiteX68" fmla="*/ 1244432 w 7467600"/>
              <a:gd name="connsiteY68" fmla="*/ 5385601 h 6858000"/>
              <a:gd name="connsiteX69" fmla="*/ 973990 w 7467600"/>
              <a:gd name="connsiteY69" fmla="*/ 5424940 h 6858000"/>
              <a:gd name="connsiteX70" fmla="*/ 1103809 w 7467600"/>
              <a:gd name="connsiteY70" fmla="*/ 5433720 h 6858000"/>
              <a:gd name="connsiteX71" fmla="*/ 1123454 w 7467600"/>
              <a:gd name="connsiteY71" fmla="*/ 5435727 h 6858000"/>
              <a:gd name="connsiteX72" fmla="*/ 1737017 w 7467600"/>
              <a:gd name="connsiteY72" fmla="*/ 5452183 h 6858000"/>
              <a:gd name="connsiteX73" fmla="*/ 1824397 w 7467600"/>
              <a:gd name="connsiteY73" fmla="*/ 5447757 h 6858000"/>
              <a:gd name="connsiteX74" fmla="*/ 2070059 w 7467600"/>
              <a:gd name="connsiteY74" fmla="*/ 5441660 h 6858000"/>
              <a:gd name="connsiteX75" fmla="*/ 1456157 w 7467600"/>
              <a:gd name="connsiteY75" fmla="*/ 5371404 h 6858000"/>
              <a:gd name="connsiteX76" fmla="*/ 4988186 w 7467600"/>
              <a:gd name="connsiteY76" fmla="*/ 5216467 h 6858000"/>
              <a:gd name="connsiteX77" fmla="*/ 4777334 w 7467600"/>
              <a:gd name="connsiteY77" fmla="*/ 5406072 h 6858000"/>
              <a:gd name="connsiteX78" fmla="*/ 4718341 w 7467600"/>
              <a:gd name="connsiteY78" fmla="*/ 5468043 h 6858000"/>
              <a:gd name="connsiteX79" fmla="*/ 4604655 w 7467600"/>
              <a:gd name="connsiteY79" fmla="*/ 5583434 h 6858000"/>
              <a:gd name="connsiteX80" fmla="*/ 4565074 w 7467600"/>
              <a:gd name="connsiteY80" fmla="*/ 5618550 h 6858000"/>
              <a:gd name="connsiteX81" fmla="*/ 4988186 w 7467600"/>
              <a:gd name="connsiteY81" fmla="*/ 5216467 h 6858000"/>
              <a:gd name="connsiteX82" fmla="*/ 4978032 w 7467600"/>
              <a:gd name="connsiteY82" fmla="*/ 5183809 h 6858000"/>
              <a:gd name="connsiteX83" fmla="*/ 4463413 w 7467600"/>
              <a:gd name="connsiteY83" fmla="*/ 5615162 h 6858000"/>
              <a:gd name="connsiteX84" fmla="*/ 4358134 w 7467600"/>
              <a:gd name="connsiteY84" fmla="*/ 5742791 h 6858000"/>
              <a:gd name="connsiteX85" fmla="*/ 4376219 w 7467600"/>
              <a:gd name="connsiteY85" fmla="*/ 5729027 h 6858000"/>
              <a:gd name="connsiteX86" fmla="*/ 4582340 w 7467600"/>
              <a:gd name="connsiteY86" fmla="*/ 5561037 h 6858000"/>
              <a:gd name="connsiteX87" fmla="*/ 4694684 w 7467600"/>
              <a:gd name="connsiteY87" fmla="*/ 5447098 h 6858000"/>
              <a:gd name="connsiteX88" fmla="*/ 4754123 w 7467600"/>
              <a:gd name="connsiteY88" fmla="*/ 5384643 h 6858000"/>
              <a:gd name="connsiteX89" fmla="*/ 4978032 w 7467600"/>
              <a:gd name="connsiteY89" fmla="*/ 5183809 h 6858000"/>
              <a:gd name="connsiteX90" fmla="*/ 1903353 w 7467600"/>
              <a:gd name="connsiteY90" fmla="*/ 5044827 h 6858000"/>
              <a:gd name="connsiteX91" fmla="*/ 1936931 w 7467600"/>
              <a:gd name="connsiteY91" fmla="*/ 5093954 h 6858000"/>
              <a:gd name="connsiteX92" fmla="*/ 2195868 w 7467600"/>
              <a:gd name="connsiteY92" fmla="*/ 5396574 h 6858000"/>
              <a:gd name="connsiteX93" fmla="*/ 2088852 w 7467600"/>
              <a:gd name="connsiteY93" fmla="*/ 5166123 h 6858000"/>
              <a:gd name="connsiteX94" fmla="*/ 1958241 w 7467600"/>
              <a:gd name="connsiteY94" fmla="*/ 5067955 h 6858000"/>
              <a:gd name="connsiteX95" fmla="*/ 1903353 w 7467600"/>
              <a:gd name="connsiteY95" fmla="*/ 5044827 h 6858000"/>
              <a:gd name="connsiteX96" fmla="*/ 1979378 w 7467600"/>
              <a:gd name="connsiteY96" fmla="*/ 4769504 h 6858000"/>
              <a:gd name="connsiteX97" fmla="*/ 2882120 w 7467600"/>
              <a:gd name="connsiteY97" fmla="*/ 5064547 h 6858000"/>
              <a:gd name="connsiteX98" fmla="*/ 2793103 w 7467600"/>
              <a:gd name="connsiteY98" fmla="*/ 5039699 h 6858000"/>
              <a:gd name="connsiteX99" fmla="*/ 2770041 w 7467600"/>
              <a:gd name="connsiteY99" fmla="*/ 5033634 h 6858000"/>
              <a:gd name="connsiteX100" fmla="*/ 1979378 w 7467600"/>
              <a:gd name="connsiteY100" fmla="*/ 4769504 h 6858000"/>
              <a:gd name="connsiteX101" fmla="*/ 1927410 w 7467600"/>
              <a:gd name="connsiteY101" fmla="*/ 4716164 h 6858000"/>
              <a:gd name="connsiteX102" fmla="*/ 1959587 w 7467600"/>
              <a:gd name="connsiteY102" fmla="*/ 4728849 h 6858000"/>
              <a:gd name="connsiteX103" fmla="*/ 2777707 w 7467600"/>
              <a:gd name="connsiteY103" fmla="*/ 5003991 h 6858000"/>
              <a:gd name="connsiteX104" fmla="*/ 2800768 w 7467600"/>
              <a:gd name="connsiteY104" fmla="*/ 5010056 h 6858000"/>
              <a:gd name="connsiteX105" fmla="*/ 2879408 w 7467600"/>
              <a:gd name="connsiteY105" fmla="*/ 5031590 h 6858000"/>
              <a:gd name="connsiteX106" fmla="*/ 2862295 w 7467600"/>
              <a:gd name="connsiteY106" fmla="*/ 5022958 h 6858000"/>
              <a:gd name="connsiteX107" fmla="*/ 2813343 w 7467600"/>
              <a:gd name="connsiteY107" fmla="*/ 4998369 h 6858000"/>
              <a:gd name="connsiteX108" fmla="*/ 2646245 w 7467600"/>
              <a:gd name="connsiteY108" fmla="*/ 4930999 h 6858000"/>
              <a:gd name="connsiteX109" fmla="*/ 1999243 w 7467600"/>
              <a:gd name="connsiteY109" fmla="*/ 4730524 h 6858000"/>
              <a:gd name="connsiteX110" fmla="*/ 1979527 w 7467600"/>
              <a:gd name="connsiteY110" fmla="*/ 4726651 h 6858000"/>
              <a:gd name="connsiteX111" fmla="*/ 1927410 w 7467600"/>
              <a:gd name="connsiteY111" fmla="*/ 4716164 h 6858000"/>
              <a:gd name="connsiteX112" fmla="*/ 1997014 w 7467600"/>
              <a:gd name="connsiteY112" fmla="*/ 4698007 h 6858000"/>
              <a:gd name="connsiteX113" fmla="*/ 2005458 w 7467600"/>
              <a:gd name="connsiteY113" fmla="*/ 4699540 h 6858000"/>
              <a:gd name="connsiteX114" fmla="*/ 2657186 w 7467600"/>
              <a:gd name="connsiteY114" fmla="*/ 4901687 h 6858000"/>
              <a:gd name="connsiteX115" fmla="*/ 2826662 w 7467600"/>
              <a:gd name="connsiteY115" fmla="*/ 4970362 h 6858000"/>
              <a:gd name="connsiteX116" fmla="*/ 2876100 w 7467600"/>
              <a:gd name="connsiteY116" fmla="*/ 4995397 h 6858000"/>
              <a:gd name="connsiteX117" fmla="*/ 3042600 w 7467600"/>
              <a:gd name="connsiteY117" fmla="*/ 5059532 h 6858000"/>
              <a:gd name="connsiteX118" fmla="*/ 1997014 w 7467600"/>
              <a:gd name="connsiteY118" fmla="*/ 4698007 h 6858000"/>
              <a:gd name="connsiteX119" fmla="*/ 2305292 w 7467600"/>
              <a:gd name="connsiteY119" fmla="*/ 4219492 h 6858000"/>
              <a:gd name="connsiteX120" fmla="*/ 3360922 w 7467600"/>
              <a:gd name="connsiteY120" fmla="*/ 4529373 h 6858000"/>
              <a:gd name="connsiteX121" fmla="*/ 3492420 w 7467600"/>
              <a:gd name="connsiteY121" fmla="*/ 4510145 h 6858000"/>
              <a:gd name="connsiteX122" fmla="*/ 3364086 w 7467600"/>
              <a:gd name="connsiteY122" fmla="*/ 4480340 h 6858000"/>
              <a:gd name="connsiteX123" fmla="*/ 3225818 w 7467600"/>
              <a:gd name="connsiteY123" fmla="*/ 4411822 h 6858000"/>
              <a:gd name="connsiteX124" fmla="*/ 3129696 w 7467600"/>
              <a:gd name="connsiteY124" fmla="*/ 4360704 h 6858000"/>
              <a:gd name="connsiteX125" fmla="*/ 2814545 w 7467600"/>
              <a:gd name="connsiteY125" fmla="*/ 4282955 h 6858000"/>
              <a:gd name="connsiteX126" fmla="*/ 2305292 w 7467600"/>
              <a:gd name="connsiteY126" fmla="*/ 4219492 h 6858000"/>
              <a:gd name="connsiteX127" fmla="*/ 2626982 w 7467600"/>
              <a:gd name="connsiteY127" fmla="*/ 4206450 h 6858000"/>
              <a:gd name="connsiteX128" fmla="*/ 2490617 w 7467600"/>
              <a:gd name="connsiteY128" fmla="*/ 4206951 h 6858000"/>
              <a:gd name="connsiteX129" fmla="*/ 2819869 w 7467600"/>
              <a:gd name="connsiteY129" fmla="*/ 4252936 h 6858000"/>
              <a:gd name="connsiteX130" fmla="*/ 3143018 w 7467600"/>
              <a:gd name="connsiteY130" fmla="*/ 4332698 h 6858000"/>
              <a:gd name="connsiteX131" fmla="*/ 3241520 w 7467600"/>
              <a:gd name="connsiteY131" fmla="*/ 4385112 h 6858000"/>
              <a:gd name="connsiteX132" fmla="*/ 3374575 w 7467600"/>
              <a:gd name="connsiteY132" fmla="*/ 4451517 h 6858000"/>
              <a:gd name="connsiteX133" fmla="*/ 3505221 w 7467600"/>
              <a:gd name="connsiteY133" fmla="*/ 4480757 h 6858000"/>
              <a:gd name="connsiteX134" fmla="*/ 2626982 w 7467600"/>
              <a:gd name="connsiteY134" fmla="*/ 4206450 h 6858000"/>
              <a:gd name="connsiteX135" fmla="*/ 1310106 w 7467600"/>
              <a:gd name="connsiteY135" fmla="*/ 3943217 h 6858000"/>
              <a:gd name="connsiteX136" fmla="*/ 854994 w 7467600"/>
              <a:gd name="connsiteY136" fmla="*/ 4399136 h 6858000"/>
              <a:gd name="connsiteX137" fmla="*/ 742462 w 7467600"/>
              <a:gd name="connsiteY137" fmla="*/ 4594648 h 6858000"/>
              <a:gd name="connsiteX138" fmla="*/ 820602 w 7467600"/>
              <a:gd name="connsiteY138" fmla="*/ 4485915 h 6858000"/>
              <a:gd name="connsiteX139" fmla="*/ 878295 w 7467600"/>
              <a:gd name="connsiteY139" fmla="*/ 4403594 h 6858000"/>
              <a:gd name="connsiteX140" fmla="*/ 1240607 w 7467600"/>
              <a:gd name="connsiteY140" fmla="*/ 4010401 h 6858000"/>
              <a:gd name="connsiteX141" fmla="*/ 1310106 w 7467600"/>
              <a:gd name="connsiteY141" fmla="*/ 3943217 h 6858000"/>
              <a:gd name="connsiteX142" fmla="*/ 1423113 w 7467600"/>
              <a:gd name="connsiteY142" fmla="*/ 3874565 h 6858000"/>
              <a:gd name="connsiteX143" fmla="*/ 1260565 w 7467600"/>
              <a:gd name="connsiteY143" fmla="*/ 4031982 h 6858000"/>
              <a:gd name="connsiteX144" fmla="*/ 901900 w 7467600"/>
              <a:gd name="connsiteY144" fmla="*/ 4421236 h 6858000"/>
              <a:gd name="connsiteX145" fmla="*/ 845044 w 7467600"/>
              <a:gd name="connsiteY145" fmla="*/ 4502436 h 6858000"/>
              <a:gd name="connsiteX146" fmla="*/ 685926 w 7467600"/>
              <a:gd name="connsiteY146" fmla="*/ 4703069 h 6858000"/>
              <a:gd name="connsiteX147" fmla="*/ 684248 w 7467600"/>
              <a:gd name="connsiteY147" fmla="*/ 4706721 h 6858000"/>
              <a:gd name="connsiteX148" fmla="*/ 1423113 w 7467600"/>
              <a:gd name="connsiteY148" fmla="*/ 3874565 h 6858000"/>
              <a:gd name="connsiteX149" fmla="*/ 3316479 w 7467600"/>
              <a:gd name="connsiteY149" fmla="*/ 3872136 h 6858000"/>
              <a:gd name="connsiteX150" fmla="*/ 3546806 w 7467600"/>
              <a:gd name="connsiteY150" fmla="*/ 4356139 h 6858000"/>
              <a:gd name="connsiteX151" fmla="*/ 3364433 w 7467600"/>
              <a:gd name="connsiteY151" fmla="*/ 3953121 h 6858000"/>
              <a:gd name="connsiteX152" fmla="*/ 3316479 w 7467600"/>
              <a:gd name="connsiteY152" fmla="*/ 3872136 h 6858000"/>
              <a:gd name="connsiteX153" fmla="*/ 3291335 w 7467600"/>
              <a:gd name="connsiteY153" fmla="*/ 3767420 h 6858000"/>
              <a:gd name="connsiteX154" fmla="*/ 3390805 w 7467600"/>
              <a:gd name="connsiteY154" fmla="*/ 3937163 h 6858000"/>
              <a:gd name="connsiteX155" fmla="*/ 3579062 w 7467600"/>
              <a:gd name="connsiteY155" fmla="*/ 4359040 h 6858000"/>
              <a:gd name="connsiteX156" fmla="*/ 3467355 w 7467600"/>
              <a:gd name="connsiteY156" fmla="*/ 3988130 h 6858000"/>
              <a:gd name="connsiteX157" fmla="*/ 3310753 w 7467600"/>
              <a:gd name="connsiteY157" fmla="*/ 3787140 h 6858000"/>
              <a:gd name="connsiteX158" fmla="*/ 3291335 w 7467600"/>
              <a:gd name="connsiteY158" fmla="*/ 3767420 h 6858000"/>
              <a:gd name="connsiteX159" fmla="*/ 1635889 w 7467600"/>
              <a:gd name="connsiteY159" fmla="*/ 3709494 h 6858000"/>
              <a:gd name="connsiteX160" fmla="*/ 1634800 w 7467600"/>
              <a:gd name="connsiteY160" fmla="*/ 3731111 h 6858000"/>
              <a:gd name="connsiteX161" fmla="*/ 1635889 w 7467600"/>
              <a:gd name="connsiteY161" fmla="*/ 3709494 h 6858000"/>
              <a:gd name="connsiteX162" fmla="*/ 1510397 w 7467600"/>
              <a:gd name="connsiteY162" fmla="*/ 3684705 h 6858000"/>
              <a:gd name="connsiteX163" fmla="*/ 1146550 w 7467600"/>
              <a:gd name="connsiteY163" fmla="*/ 3802012 h 6858000"/>
              <a:gd name="connsiteX164" fmla="*/ 698834 w 7467600"/>
              <a:gd name="connsiteY164" fmla="*/ 3952272 h 6858000"/>
              <a:gd name="connsiteX165" fmla="*/ 34256 w 7467600"/>
              <a:gd name="connsiteY165" fmla="*/ 4347603 h 6858000"/>
              <a:gd name="connsiteX166" fmla="*/ 527241 w 7467600"/>
              <a:gd name="connsiteY166" fmla="*/ 4065078 h 6858000"/>
              <a:gd name="connsiteX167" fmla="*/ 1510397 w 7467600"/>
              <a:gd name="connsiteY167" fmla="*/ 3684705 h 6858000"/>
              <a:gd name="connsiteX168" fmla="*/ 1313114 w 7467600"/>
              <a:gd name="connsiteY168" fmla="*/ 3655216 h 6858000"/>
              <a:gd name="connsiteX169" fmla="*/ 1109304 w 7467600"/>
              <a:gd name="connsiteY169" fmla="*/ 3669030 h 6858000"/>
              <a:gd name="connsiteX170" fmla="*/ 8129 w 7467600"/>
              <a:gd name="connsiteY170" fmla="*/ 4330519 h 6858000"/>
              <a:gd name="connsiteX171" fmla="*/ 687572 w 7467600"/>
              <a:gd name="connsiteY171" fmla="*/ 3925629 h 6858000"/>
              <a:gd name="connsiteX172" fmla="*/ 1138365 w 7467600"/>
              <a:gd name="connsiteY172" fmla="*/ 3774515 h 6858000"/>
              <a:gd name="connsiteX173" fmla="*/ 1505579 w 7467600"/>
              <a:gd name="connsiteY173" fmla="*/ 3655526 h 6858000"/>
              <a:gd name="connsiteX174" fmla="*/ 1313114 w 7467600"/>
              <a:gd name="connsiteY174" fmla="*/ 3655216 h 6858000"/>
              <a:gd name="connsiteX175" fmla="*/ 3655073 w 7467600"/>
              <a:gd name="connsiteY175" fmla="*/ 3650884 h 6858000"/>
              <a:gd name="connsiteX176" fmla="*/ 3989938 w 7467600"/>
              <a:gd name="connsiteY176" fmla="*/ 3991685 h 6858000"/>
              <a:gd name="connsiteX177" fmla="*/ 4393907 w 7467600"/>
              <a:gd name="connsiteY177" fmla="*/ 4261258 h 6858000"/>
              <a:gd name="connsiteX178" fmla="*/ 4648051 w 7467600"/>
              <a:gd name="connsiteY178" fmla="*/ 4374051 h 6858000"/>
              <a:gd name="connsiteX179" fmla="*/ 4383389 w 7467600"/>
              <a:gd name="connsiteY179" fmla="*/ 4184369 h 6858000"/>
              <a:gd name="connsiteX180" fmla="*/ 4165508 w 7467600"/>
              <a:gd name="connsiteY180" fmla="*/ 4035196 h 6858000"/>
              <a:gd name="connsiteX181" fmla="*/ 4068162 w 7467600"/>
              <a:gd name="connsiteY181" fmla="*/ 3953394 h 6858000"/>
              <a:gd name="connsiteX182" fmla="*/ 3981416 w 7467600"/>
              <a:gd name="connsiteY182" fmla="*/ 3880482 h 6858000"/>
              <a:gd name="connsiteX183" fmla="*/ 3800147 w 7467600"/>
              <a:gd name="connsiteY183" fmla="*/ 3749872 h 6858000"/>
              <a:gd name="connsiteX184" fmla="*/ 3655073 w 7467600"/>
              <a:gd name="connsiteY184" fmla="*/ 3650884 h 6858000"/>
              <a:gd name="connsiteX185" fmla="*/ 3670252 w 7467600"/>
              <a:gd name="connsiteY185" fmla="*/ 3622798 h 6858000"/>
              <a:gd name="connsiteX186" fmla="*/ 3817258 w 7467600"/>
              <a:gd name="connsiteY186" fmla="*/ 3723577 h 6858000"/>
              <a:gd name="connsiteX187" fmla="*/ 4000461 w 7467600"/>
              <a:gd name="connsiteY187" fmla="*/ 3855966 h 6858000"/>
              <a:gd name="connsiteX188" fmla="*/ 4088180 w 7467600"/>
              <a:gd name="connsiteY188" fmla="*/ 3929774 h 6858000"/>
              <a:gd name="connsiteX189" fmla="*/ 4184555 w 7467600"/>
              <a:gd name="connsiteY189" fmla="*/ 4010683 h 6858000"/>
              <a:gd name="connsiteX190" fmla="*/ 4399563 w 7467600"/>
              <a:gd name="connsiteY190" fmla="*/ 4158106 h 6858000"/>
              <a:gd name="connsiteX191" fmla="*/ 4684469 w 7467600"/>
              <a:gd name="connsiteY191" fmla="*/ 4364680 h 6858000"/>
              <a:gd name="connsiteX192" fmla="*/ 4690271 w 7467600"/>
              <a:gd name="connsiteY192" fmla="*/ 4370034 h 6858000"/>
              <a:gd name="connsiteX193" fmla="*/ 4136093 w 7467600"/>
              <a:gd name="connsiteY193" fmla="*/ 3858466 h 6858000"/>
              <a:gd name="connsiteX194" fmla="*/ 3670252 w 7467600"/>
              <a:gd name="connsiteY194" fmla="*/ 3622798 h 6858000"/>
              <a:gd name="connsiteX195" fmla="*/ 4440129 w 7467600"/>
              <a:gd name="connsiteY195" fmla="*/ 3448571 h 6858000"/>
              <a:gd name="connsiteX196" fmla="*/ 4856525 w 7467600"/>
              <a:gd name="connsiteY196" fmla="*/ 3915351 h 6858000"/>
              <a:gd name="connsiteX197" fmla="*/ 5059055 w 7467600"/>
              <a:gd name="connsiteY197" fmla="*/ 4108918 h 6858000"/>
              <a:gd name="connsiteX198" fmla="*/ 5290070 w 7467600"/>
              <a:gd name="connsiteY198" fmla="*/ 4263619 h 6858000"/>
              <a:gd name="connsiteX199" fmla="*/ 4834991 w 7467600"/>
              <a:gd name="connsiteY199" fmla="*/ 3830985 h 6858000"/>
              <a:gd name="connsiteX200" fmla="*/ 4440129 w 7467600"/>
              <a:gd name="connsiteY200" fmla="*/ 3448571 h 6858000"/>
              <a:gd name="connsiteX201" fmla="*/ 4441737 w 7467600"/>
              <a:gd name="connsiteY201" fmla="*/ 3399734 h 6858000"/>
              <a:gd name="connsiteX202" fmla="*/ 4431236 w 7467600"/>
              <a:gd name="connsiteY202" fmla="*/ 3400954 h 6858000"/>
              <a:gd name="connsiteX203" fmla="*/ 4557150 w 7467600"/>
              <a:gd name="connsiteY203" fmla="*/ 3510023 h 6858000"/>
              <a:gd name="connsiteX204" fmla="*/ 4856936 w 7467600"/>
              <a:gd name="connsiteY204" fmla="*/ 3809146 h 6858000"/>
              <a:gd name="connsiteX205" fmla="*/ 5111996 w 7467600"/>
              <a:gd name="connsiteY205" fmla="*/ 4065759 h 6858000"/>
              <a:gd name="connsiteX206" fmla="*/ 5388878 w 7467600"/>
              <a:gd name="connsiteY206" fmla="*/ 4300185 h 6858000"/>
              <a:gd name="connsiteX207" fmla="*/ 5425556 w 7467600"/>
              <a:gd name="connsiteY207" fmla="*/ 4308967 h 6858000"/>
              <a:gd name="connsiteX208" fmla="*/ 4943646 w 7467600"/>
              <a:gd name="connsiteY208" fmla="*/ 3822916 h 6858000"/>
              <a:gd name="connsiteX209" fmla="*/ 4594837 w 7467600"/>
              <a:gd name="connsiteY209" fmla="*/ 3532274 h 6858000"/>
              <a:gd name="connsiteX210" fmla="*/ 4441737 w 7467600"/>
              <a:gd name="connsiteY210" fmla="*/ 3399734 h 6858000"/>
              <a:gd name="connsiteX211" fmla="*/ 5425834 w 7467600"/>
              <a:gd name="connsiteY211" fmla="*/ 3162785 h 6858000"/>
              <a:gd name="connsiteX212" fmla="*/ 5401644 w 7467600"/>
              <a:gd name="connsiteY212" fmla="*/ 3617847 h 6858000"/>
              <a:gd name="connsiteX213" fmla="*/ 5467256 w 7467600"/>
              <a:gd name="connsiteY213" fmla="*/ 4175494 h 6858000"/>
              <a:gd name="connsiteX214" fmla="*/ 5448069 w 7467600"/>
              <a:gd name="connsiteY214" fmla="*/ 3567554 h 6858000"/>
              <a:gd name="connsiteX215" fmla="*/ 5425834 w 7467600"/>
              <a:gd name="connsiteY215" fmla="*/ 3162785 h 6858000"/>
              <a:gd name="connsiteX216" fmla="*/ 1318687 w 7467600"/>
              <a:gd name="connsiteY216" fmla="*/ 3113840 h 6858000"/>
              <a:gd name="connsiteX217" fmla="*/ 1066793 w 7467600"/>
              <a:gd name="connsiteY217" fmla="*/ 3212171 h 6858000"/>
              <a:gd name="connsiteX218" fmla="*/ 993319 w 7467600"/>
              <a:gd name="connsiteY218" fmla="*/ 3247648 h 6858000"/>
              <a:gd name="connsiteX219" fmla="*/ 853081 w 7467600"/>
              <a:gd name="connsiteY219" fmla="*/ 3312410 h 6858000"/>
              <a:gd name="connsiteX220" fmla="*/ 805957 w 7467600"/>
              <a:gd name="connsiteY220" fmla="*/ 3330443 h 6858000"/>
              <a:gd name="connsiteX221" fmla="*/ 1318687 w 7467600"/>
              <a:gd name="connsiteY221" fmla="*/ 3113840 h 6858000"/>
              <a:gd name="connsiteX222" fmla="*/ 5453702 w 7467600"/>
              <a:gd name="connsiteY222" fmla="*/ 3090882 h 6858000"/>
              <a:gd name="connsiteX223" fmla="*/ 5480135 w 7467600"/>
              <a:gd name="connsiteY223" fmla="*/ 3565802 h 6858000"/>
              <a:gd name="connsiteX224" fmla="*/ 5499023 w 7467600"/>
              <a:gd name="connsiteY224" fmla="*/ 4166310 h 6858000"/>
              <a:gd name="connsiteX225" fmla="*/ 5547022 w 7467600"/>
              <a:gd name="connsiteY225" fmla="*/ 3607838 h 6858000"/>
              <a:gd name="connsiteX226" fmla="*/ 5515964 w 7467600"/>
              <a:gd name="connsiteY226" fmla="*/ 3378541 h 6858000"/>
              <a:gd name="connsiteX227" fmla="*/ 5453702 w 7467600"/>
              <a:gd name="connsiteY227" fmla="*/ 3090882 h 6858000"/>
              <a:gd name="connsiteX228" fmla="*/ 1238695 w 7467600"/>
              <a:gd name="connsiteY228" fmla="*/ 3076820 h 6858000"/>
              <a:gd name="connsiteX229" fmla="*/ 716371 w 7467600"/>
              <a:gd name="connsiteY229" fmla="*/ 3293249 h 6858000"/>
              <a:gd name="connsiteX230" fmla="*/ 579522 w 7467600"/>
              <a:gd name="connsiteY230" fmla="*/ 3371759 h 6858000"/>
              <a:gd name="connsiteX231" fmla="*/ 600288 w 7467600"/>
              <a:gd name="connsiteY231" fmla="*/ 3365555 h 6858000"/>
              <a:gd name="connsiteX232" fmla="*/ 840692 w 7467600"/>
              <a:gd name="connsiteY232" fmla="*/ 3284921 h 6858000"/>
              <a:gd name="connsiteX233" fmla="*/ 979248 w 7467600"/>
              <a:gd name="connsiteY233" fmla="*/ 3221003 h 6858000"/>
              <a:gd name="connsiteX234" fmla="*/ 1053282 w 7467600"/>
              <a:gd name="connsiteY234" fmla="*/ 3185247 h 6858000"/>
              <a:gd name="connsiteX235" fmla="*/ 1320603 w 7467600"/>
              <a:gd name="connsiteY235" fmla="*/ 3081281 h 6858000"/>
              <a:gd name="connsiteX236" fmla="*/ 1238695 w 7467600"/>
              <a:gd name="connsiteY236" fmla="*/ 3076820 h 6858000"/>
              <a:gd name="connsiteX237" fmla="*/ 5425627 w 7467600"/>
              <a:gd name="connsiteY237" fmla="*/ 2954192 h 6858000"/>
              <a:gd name="connsiteX238" fmla="*/ 5470770 w 7467600"/>
              <a:gd name="connsiteY238" fmla="*/ 3005435 h 6858000"/>
              <a:gd name="connsiteX239" fmla="*/ 5519779 w 7467600"/>
              <a:gd name="connsiteY239" fmla="*/ 4359223 h 6858000"/>
              <a:gd name="connsiteX240" fmla="*/ 5520293 w 7467600"/>
              <a:gd name="connsiteY240" fmla="*/ 4360602 h 6858000"/>
              <a:gd name="connsiteX241" fmla="*/ 5767221 w 7467600"/>
              <a:gd name="connsiteY241" fmla="*/ 4665564 h 6858000"/>
              <a:gd name="connsiteX242" fmla="*/ 6937169 w 7467600"/>
              <a:gd name="connsiteY242" fmla="*/ 4815941 h 6858000"/>
              <a:gd name="connsiteX243" fmla="*/ 6953922 w 7467600"/>
              <a:gd name="connsiteY243" fmla="*/ 4890068 h 6858000"/>
              <a:gd name="connsiteX244" fmla="*/ 6071359 w 7467600"/>
              <a:gd name="connsiteY244" fmla="*/ 4770770 h 6858000"/>
              <a:gd name="connsiteX245" fmla="*/ 6038839 w 7467600"/>
              <a:gd name="connsiteY245" fmla="*/ 4764474 h 6858000"/>
              <a:gd name="connsiteX246" fmla="*/ 6038706 w 7467600"/>
              <a:gd name="connsiteY246" fmla="*/ 4763847 h 6858000"/>
              <a:gd name="connsiteX247" fmla="*/ 6037784 w 7467600"/>
              <a:gd name="connsiteY247" fmla="*/ 4764270 h 6858000"/>
              <a:gd name="connsiteX248" fmla="*/ 6038839 w 7467600"/>
              <a:gd name="connsiteY248" fmla="*/ 4764474 h 6858000"/>
              <a:gd name="connsiteX249" fmla="*/ 6040338 w 7467600"/>
              <a:gd name="connsiteY249" fmla="*/ 4771418 h 6858000"/>
              <a:gd name="connsiteX250" fmla="*/ 6024488 w 7467600"/>
              <a:gd name="connsiteY250" fmla="*/ 4809903 h 6858000"/>
              <a:gd name="connsiteX251" fmla="*/ 5599771 w 7467600"/>
              <a:gd name="connsiteY251" fmla="*/ 5509652 h 6858000"/>
              <a:gd name="connsiteX252" fmla="*/ 5548843 w 7467600"/>
              <a:gd name="connsiteY252" fmla="*/ 5563845 h 6858000"/>
              <a:gd name="connsiteX253" fmla="*/ 5940952 w 7467600"/>
              <a:gd name="connsiteY253" fmla="*/ 6250028 h 6858000"/>
              <a:gd name="connsiteX254" fmla="*/ 6043441 w 7467600"/>
              <a:gd name="connsiteY254" fmla="*/ 6665847 h 6858000"/>
              <a:gd name="connsiteX255" fmla="*/ 6093432 w 7467600"/>
              <a:gd name="connsiteY255" fmla="*/ 6858000 h 6858000"/>
              <a:gd name="connsiteX256" fmla="*/ 6034344 w 7467600"/>
              <a:gd name="connsiteY256" fmla="*/ 6858000 h 6858000"/>
              <a:gd name="connsiteX257" fmla="*/ 6026679 w 7467600"/>
              <a:gd name="connsiteY257" fmla="*/ 6836959 h 6858000"/>
              <a:gd name="connsiteX258" fmla="*/ 5800441 w 7467600"/>
              <a:gd name="connsiteY258" fmla="*/ 6335286 h 6858000"/>
              <a:gd name="connsiteX259" fmla="*/ 5526562 w 7467600"/>
              <a:gd name="connsiteY259" fmla="*/ 5705388 h 6858000"/>
              <a:gd name="connsiteX260" fmla="*/ 5519640 w 7467600"/>
              <a:gd name="connsiteY260" fmla="*/ 5683774 h 6858000"/>
              <a:gd name="connsiteX261" fmla="*/ 5844559 w 7467600"/>
              <a:gd name="connsiteY261" fmla="*/ 6553349 h 6858000"/>
              <a:gd name="connsiteX262" fmla="*/ 5975994 w 7467600"/>
              <a:gd name="connsiteY262" fmla="*/ 6858000 h 6858000"/>
              <a:gd name="connsiteX263" fmla="*/ 5898547 w 7467600"/>
              <a:gd name="connsiteY263" fmla="*/ 6858000 h 6858000"/>
              <a:gd name="connsiteX264" fmla="*/ 5682041 w 7467600"/>
              <a:gd name="connsiteY264" fmla="*/ 6355860 h 6858000"/>
              <a:gd name="connsiteX265" fmla="*/ 5461758 w 7467600"/>
              <a:gd name="connsiteY265" fmla="*/ 5820220 h 6858000"/>
              <a:gd name="connsiteX266" fmla="*/ 5237282 w 7467600"/>
              <a:gd name="connsiteY266" fmla="*/ 6579086 h 6858000"/>
              <a:gd name="connsiteX267" fmla="*/ 5115009 w 7467600"/>
              <a:gd name="connsiteY267" fmla="*/ 6858000 h 6858000"/>
              <a:gd name="connsiteX268" fmla="*/ 5028074 w 7467600"/>
              <a:gd name="connsiteY268" fmla="*/ 6858000 h 6858000"/>
              <a:gd name="connsiteX269" fmla="*/ 5079508 w 7467600"/>
              <a:gd name="connsiteY269" fmla="*/ 6749074 h 6858000"/>
              <a:gd name="connsiteX270" fmla="*/ 5371846 w 7467600"/>
              <a:gd name="connsiteY270" fmla="*/ 5924413 h 6858000"/>
              <a:gd name="connsiteX271" fmla="*/ 5270512 w 7467600"/>
              <a:gd name="connsiteY271" fmla="*/ 6138975 h 6858000"/>
              <a:gd name="connsiteX272" fmla="*/ 5062409 w 7467600"/>
              <a:gd name="connsiteY272" fmla="*/ 6653544 h 6858000"/>
              <a:gd name="connsiteX273" fmla="*/ 5036628 w 7467600"/>
              <a:gd name="connsiteY273" fmla="*/ 6754247 h 6858000"/>
              <a:gd name="connsiteX274" fmla="*/ 5009112 w 7467600"/>
              <a:gd name="connsiteY274" fmla="*/ 6858000 h 6858000"/>
              <a:gd name="connsiteX275" fmla="*/ 4976679 w 7467600"/>
              <a:gd name="connsiteY275" fmla="*/ 6858000 h 6858000"/>
              <a:gd name="connsiteX276" fmla="*/ 5006537 w 7467600"/>
              <a:gd name="connsiteY276" fmla="*/ 6747068 h 6858000"/>
              <a:gd name="connsiteX277" fmla="*/ 5032723 w 7467600"/>
              <a:gd name="connsiteY277" fmla="*/ 6644957 h 6858000"/>
              <a:gd name="connsiteX278" fmla="*/ 5242949 w 7467600"/>
              <a:gd name="connsiteY278" fmla="*/ 6125175 h 6858000"/>
              <a:gd name="connsiteX279" fmla="*/ 5286321 w 7467600"/>
              <a:gd name="connsiteY279" fmla="*/ 6033555 h 6858000"/>
              <a:gd name="connsiteX280" fmla="*/ 5008210 w 7467600"/>
              <a:gd name="connsiteY280" fmla="*/ 6649194 h 6858000"/>
              <a:gd name="connsiteX281" fmla="*/ 4986321 w 7467600"/>
              <a:gd name="connsiteY281" fmla="*/ 6765687 h 6858000"/>
              <a:gd name="connsiteX282" fmla="*/ 4973474 w 7467600"/>
              <a:gd name="connsiteY282" fmla="*/ 6858000 h 6858000"/>
              <a:gd name="connsiteX283" fmla="*/ 4907178 w 7467600"/>
              <a:gd name="connsiteY283" fmla="*/ 6858000 h 6858000"/>
              <a:gd name="connsiteX284" fmla="*/ 4910810 w 7467600"/>
              <a:gd name="connsiteY284" fmla="*/ 6829660 h 6858000"/>
              <a:gd name="connsiteX285" fmla="*/ 4987461 w 7467600"/>
              <a:gd name="connsiteY285" fmla="*/ 6432994 h 6858000"/>
              <a:gd name="connsiteX286" fmla="*/ 5179262 w 7467600"/>
              <a:gd name="connsiteY286" fmla="*/ 6035044 h 6858000"/>
              <a:gd name="connsiteX287" fmla="*/ 4689678 w 7467600"/>
              <a:gd name="connsiteY287" fmla="*/ 6440241 h 6858000"/>
              <a:gd name="connsiteX288" fmla="*/ 4477543 w 7467600"/>
              <a:gd name="connsiteY288" fmla="*/ 6674836 h 6858000"/>
              <a:gd name="connsiteX289" fmla="*/ 4329957 w 7467600"/>
              <a:gd name="connsiteY289" fmla="*/ 6858000 h 6858000"/>
              <a:gd name="connsiteX290" fmla="*/ 4218595 w 7467600"/>
              <a:gd name="connsiteY290" fmla="*/ 6858000 h 6858000"/>
              <a:gd name="connsiteX291" fmla="*/ 4368888 w 7467600"/>
              <a:gd name="connsiteY291" fmla="*/ 6668412 h 6858000"/>
              <a:gd name="connsiteX292" fmla="*/ 4563091 w 7467600"/>
              <a:gd name="connsiteY292" fmla="*/ 6442508 h 6858000"/>
              <a:gd name="connsiteX293" fmla="*/ 5387324 w 7467600"/>
              <a:gd name="connsiteY293" fmla="*/ 5705830 h 6858000"/>
              <a:gd name="connsiteX294" fmla="*/ 5073620 w 7467600"/>
              <a:gd name="connsiteY294" fmla="*/ 5955437 h 6858000"/>
              <a:gd name="connsiteX295" fmla="*/ 4689789 w 7467600"/>
              <a:gd name="connsiteY295" fmla="*/ 6268382 h 6858000"/>
              <a:gd name="connsiteX296" fmla="*/ 4418722 w 7467600"/>
              <a:gd name="connsiteY296" fmla="*/ 6570886 h 6858000"/>
              <a:gd name="connsiteX297" fmla="*/ 4214944 w 7467600"/>
              <a:gd name="connsiteY297" fmla="*/ 6858000 h 6858000"/>
              <a:gd name="connsiteX298" fmla="*/ 4177898 w 7467600"/>
              <a:gd name="connsiteY298" fmla="*/ 6858000 h 6858000"/>
              <a:gd name="connsiteX299" fmla="*/ 4391597 w 7467600"/>
              <a:gd name="connsiteY299" fmla="*/ 6556370 h 6858000"/>
              <a:gd name="connsiteX300" fmla="*/ 4668889 w 7467600"/>
              <a:gd name="connsiteY300" fmla="*/ 6246399 h 6858000"/>
              <a:gd name="connsiteX301" fmla="*/ 5055427 w 7467600"/>
              <a:gd name="connsiteY301" fmla="*/ 5931476 h 6858000"/>
              <a:gd name="connsiteX302" fmla="*/ 5371814 w 7467600"/>
              <a:gd name="connsiteY302" fmla="*/ 5678975 h 6858000"/>
              <a:gd name="connsiteX303" fmla="*/ 4987918 w 7467600"/>
              <a:gd name="connsiteY303" fmla="*/ 5838701 h 6858000"/>
              <a:gd name="connsiteX304" fmla="*/ 4317146 w 7467600"/>
              <a:gd name="connsiteY304" fmla="*/ 6587716 h 6858000"/>
              <a:gd name="connsiteX305" fmla="*/ 4171627 w 7467600"/>
              <a:gd name="connsiteY305" fmla="*/ 6858000 h 6858000"/>
              <a:gd name="connsiteX306" fmla="*/ 4081585 w 7467600"/>
              <a:gd name="connsiteY306" fmla="*/ 6858000 h 6858000"/>
              <a:gd name="connsiteX307" fmla="*/ 4238603 w 7467600"/>
              <a:gd name="connsiteY307" fmla="*/ 6559341 h 6858000"/>
              <a:gd name="connsiteX308" fmla="*/ 4778333 w 7467600"/>
              <a:gd name="connsiteY308" fmla="*/ 5873626 h 6858000"/>
              <a:gd name="connsiteX309" fmla="*/ 5414185 w 7467600"/>
              <a:gd name="connsiteY309" fmla="*/ 5573882 h 6858000"/>
              <a:gd name="connsiteX310" fmla="*/ 5959648 w 7467600"/>
              <a:gd name="connsiteY310" fmla="*/ 4760797 h 6858000"/>
              <a:gd name="connsiteX311" fmla="*/ 5355019 w 7467600"/>
              <a:gd name="connsiteY311" fmla="*/ 4734672 h 6858000"/>
              <a:gd name="connsiteX312" fmla="*/ 5083565 w 7467600"/>
              <a:gd name="connsiteY312" fmla="*/ 5179121 h 6858000"/>
              <a:gd name="connsiteX313" fmla="*/ 4713577 w 7467600"/>
              <a:gd name="connsiteY313" fmla="*/ 5616803 h 6858000"/>
              <a:gd name="connsiteX314" fmla="*/ 3989559 w 7467600"/>
              <a:gd name="connsiteY314" fmla="*/ 6145945 h 6858000"/>
              <a:gd name="connsiteX315" fmla="*/ 3939824 w 7467600"/>
              <a:gd name="connsiteY315" fmla="*/ 6066900 h 6858000"/>
              <a:gd name="connsiteX316" fmla="*/ 4584537 w 7467600"/>
              <a:gd name="connsiteY316" fmla="*/ 5324826 h 6858000"/>
              <a:gd name="connsiteX317" fmla="*/ 5037105 w 7467600"/>
              <a:gd name="connsiteY317" fmla="*/ 5088765 h 6858000"/>
              <a:gd name="connsiteX318" fmla="*/ 5039930 w 7467600"/>
              <a:gd name="connsiteY318" fmla="*/ 5089585 h 6858000"/>
              <a:gd name="connsiteX319" fmla="*/ 5263764 w 7467600"/>
              <a:gd name="connsiteY319" fmla="*/ 4735525 h 6858000"/>
              <a:gd name="connsiteX320" fmla="*/ 4086300 w 7467600"/>
              <a:gd name="connsiteY320" fmla="*/ 4884599 h 6858000"/>
              <a:gd name="connsiteX321" fmla="*/ 4085485 w 7467600"/>
              <a:gd name="connsiteY321" fmla="*/ 4899070 h 6858000"/>
              <a:gd name="connsiteX322" fmla="*/ 3871915 w 7467600"/>
              <a:gd name="connsiteY322" fmla="*/ 5253645 h 6858000"/>
              <a:gd name="connsiteX323" fmla="*/ 3799374 w 7467600"/>
              <a:gd name="connsiteY323" fmla="*/ 5466127 h 6858000"/>
              <a:gd name="connsiteX324" fmla="*/ 3498850 w 7467600"/>
              <a:gd name="connsiteY324" fmla="*/ 6661888 h 6858000"/>
              <a:gd name="connsiteX325" fmla="*/ 3399216 w 7467600"/>
              <a:gd name="connsiteY325" fmla="*/ 6858000 h 6858000"/>
              <a:gd name="connsiteX326" fmla="*/ 3303688 w 7467600"/>
              <a:gd name="connsiteY326" fmla="*/ 6858000 h 6858000"/>
              <a:gd name="connsiteX327" fmla="*/ 3391774 w 7467600"/>
              <a:gd name="connsiteY327" fmla="*/ 6697181 h 6858000"/>
              <a:gd name="connsiteX328" fmla="*/ 3735540 w 7467600"/>
              <a:gd name="connsiteY328" fmla="*/ 5546923 h 6858000"/>
              <a:gd name="connsiteX329" fmla="*/ 3729438 w 7467600"/>
              <a:gd name="connsiteY329" fmla="*/ 5569058 h 6858000"/>
              <a:gd name="connsiteX330" fmla="*/ 3707782 w 7467600"/>
              <a:gd name="connsiteY330" fmla="*/ 5644908 h 6858000"/>
              <a:gd name="connsiteX331" fmla="*/ 3583827 w 7467600"/>
              <a:gd name="connsiteY331" fmla="*/ 6039215 h 6858000"/>
              <a:gd name="connsiteX332" fmla="*/ 3547861 w 7467600"/>
              <a:gd name="connsiteY332" fmla="*/ 6129609 h 6858000"/>
              <a:gd name="connsiteX333" fmla="*/ 3490905 w 7467600"/>
              <a:gd name="connsiteY333" fmla="*/ 6277660 h 6858000"/>
              <a:gd name="connsiteX334" fmla="*/ 3455859 w 7467600"/>
              <a:gd name="connsiteY334" fmla="*/ 6391301 h 6858000"/>
              <a:gd name="connsiteX335" fmla="*/ 3429112 w 7467600"/>
              <a:gd name="connsiteY335" fmla="*/ 6479469 h 6858000"/>
              <a:gd name="connsiteX336" fmla="*/ 3304862 w 7467600"/>
              <a:gd name="connsiteY336" fmla="*/ 6796476 h 6858000"/>
              <a:gd name="connsiteX337" fmla="*/ 3276071 w 7467600"/>
              <a:gd name="connsiteY337" fmla="*/ 6858000 h 6858000"/>
              <a:gd name="connsiteX338" fmla="*/ 3240805 w 7467600"/>
              <a:gd name="connsiteY338" fmla="*/ 6858000 h 6858000"/>
              <a:gd name="connsiteX339" fmla="*/ 3275917 w 7467600"/>
              <a:gd name="connsiteY339" fmla="*/ 6783192 h 6858000"/>
              <a:gd name="connsiteX340" fmla="*/ 3399358 w 7467600"/>
              <a:gd name="connsiteY340" fmla="*/ 6469011 h 6858000"/>
              <a:gd name="connsiteX341" fmla="*/ 3425650 w 7467600"/>
              <a:gd name="connsiteY341" fmla="*/ 6381333 h 6858000"/>
              <a:gd name="connsiteX342" fmla="*/ 3460661 w 7467600"/>
              <a:gd name="connsiteY342" fmla="*/ 6266763 h 6858000"/>
              <a:gd name="connsiteX343" fmla="*/ 3518021 w 7467600"/>
              <a:gd name="connsiteY343" fmla="*/ 6117298 h 6858000"/>
              <a:gd name="connsiteX344" fmla="*/ 3554035 w 7467600"/>
              <a:gd name="connsiteY344" fmla="*/ 6027832 h 6858000"/>
              <a:gd name="connsiteX345" fmla="*/ 3677174 w 7467600"/>
              <a:gd name="connsiteY345" fmla="*/ 5636351 h 6858000"/>
              <a:gd name="connsiteX346" fmla="*/ 3698819 w 7467600"/>
              <a:gd name="connsiteY346" fmla="*/ 5560503 h 6858000"/>
              <a:gd name="connsiteX347" fmla="*/ 3702094 w 7467600"/>
              <a:gd name="connsiteY347" fmla="*/ 5549194 h 6858000"/>
              <a:gd name="connsiteX348" fmla="*/ 3398355 w 7467600"/>
              <a:gd name="connsiteY348" fmla="*/ 6094603 h 6858000"/>
              <a:gd name="connsiteX349" fmla="*/ 3193941 w 7467600"/>
              <a:gd name="connsiteY349" fmla="*/ 6798775 h 6858000"/>
              <a:gd name="connsiteX350" fmla="*/ 3184140 w 7467600"/>
              <a:gd name="connsiteY350" fmla="*/ 6858000 h 6858000"/>
              <a:gd name="connsiteX351" fmla="*/ 3099978 w 7467600"/>
              <a:gd name="connsiteY351" fmla="*/ 6858000 h 6858000"/>
              <a:gd name="connsiteX352" fmla="*/ 3101556 w 7467600"/>
              <a:gd name="connsiteY352" fmla="*/ 6843337 h 6858000"/>
              <a:gd name="connsiteX353" fmla="*/ 3370162 w 7467600"/>
              <a:gd name="connsiteY353" fmla="*/ 5785550 h 6858000"/>
              <a:gd name="connsiteX354" fmla="*/ 3746477 w 7467600"/>
              <a:gd name="connsiteY354" fmla="*/ 5377889 h 6858000"/>
              <a:gd name="connsiteX355" fmla="*/ 3863399 w 7467600"/>
              <a:gd name="connsiteY355" fmla="*/ 5087257 h 6858000"/>
              <a:gd name="connsiteX356" fmla="*/ 3968712 w 7467600"/>
              <a:gd name="connsiteY356" fmla="*/ 4913989 h 6858000"/>
              <a:gd name="connsiteX357" fmla="*/ 2792390 w 7467600"/>
              <a:gd name="connsiteY357" fmla="*/ 5382974 h 6858000"/>
              <a:gd name="connsiteX358" fmla="*/ 2714982 w 7467600"/>
              <a:gd name="connsiteY358" fmla="*/ 5427051 h 6858000"/>
              <a:gd name="connsiteX359" fmla="*/ 2813361 w 7467600"/>
              <a:gd name="connsiteY359" fmla="*/ 6023912 h 6858000"/>
              <a:gd name="connsiteX360" fmla="*/ 2688430 w 7467600"/>
              <a:gd name="connsiteY360" fmla="*/ 6801564 h 6858000"/>
              <a:gd name="connsiteX361" fmla="*/ 2629626 w 7467600"/>
              <a:gd name="connsiteY361" fmla="*/ 6763394 h 6858000"/>
              <a:gd name="connsiteX362" fmla="*/ 2565328 w 7467600"/>
              <a:gd name="connsiteY362" fmla="*/ 5516399 h 6858000"/>
              <a:gd name="connsiteX363" fmla="*/ 1922999 w 7467600"/>
              <a:gd name="connsiteY363" fmla="*/ 5980343 h 6858000"/>
              <a:gd name="connsiteX364" fmla="*/ 1950261 w 7467600"/>
              <a:gd name="connsiteY364" fmla="*/ 6405858 h 6858000"/>
              <a:gd name="connsiteX365" fmla="*/ 2365554 w 7467600"/>
              <a:gd name="connsiteY365" fmla="*/ 6759107 h 6858000"/>
              <a:gd name="connsiteX366" fmla="*/ 2424142 w 7467600"/>
              <a:gd name="connsiteY366" fmla="*/ 6858000 h 6858000"/>
              <a:gd name="connsiteX367" fmla="*/ 2395994 w 7467600"/>
              <a:gd name="connsiteY367" fmla="*/ 6858000 h 6858000"/>
              <a:gd name="connsiteX368" fmla="*/ 2392863 w 7467600"/>
              <a:gd name="connsiteY368" fmla="*/ 6852964 h 6858000"/>
              <a:gd name="connsiteX369" fmla="*/ 2017589 w 7467600"/>
              <a:gd name="connsiteY369" fmla="*/ 6493982 h 6858000"/>
              <a:gd name="connsiteX370" fmla="*/ 2147336 w 7467600"/>
              <a:gd name="connsiteY370" fmla="*/ 6594052 h 6858000"/>
              <a:gd name="connsiteX371" fmla="*/ 2207047 w 7467600"/>
              <a:gd name="connsiteY371" fmla="*/ 6654540 h 6858000"/>
              <a:gd name="connsiteX372" fmla="*/ 2299106 w 7467600"/>
              <a:gd name="connsiteY372" fmla="*/ 6778931 h 6858000"/>
              <a:gd name="connsiteX373" fmla="*/ 2314430 w 7467600"/>
              <a:gd name="connsiteY373" fmla="*/ 6801144 h 6858000"/>
              <a:gd name="connsiteX374" fmla="*/ 2352406 w 7467600"/>
              <a:gd name="connsiteY374" fmla="*/ 6858000 h 6858000"/>
              <a:gd name="connsiteX375" fmla="*/ 2314492 w 7467600"/>
              <a:gd name="connsiteY375" fmla="*/ 6858000 h 6858000"/>
              <a:gd name="connsiteX376" fmla="*/ 2288095 w 7467600"/>
              <a:gd name="connsiteY376" fmla="*/ 6818030 h 6858000"/>
              <a:gd name="connsiteX377" fmla="*/ 2272768 w 7467600"/>
              <a:gd name="connsiteY377" fmla="*/ 6795822 h 6858000"/>
              <a:gd name="connsiteX378" fmla="*/ 2182715 w 7467600"/>
              <a:gd name="connsiteY378" fmla="*/ 6675071 h 6858000"/>
              <a:gd name="connsiteX379" fmla="*/ 2032061 w 7467600"/>
              <a:gd name="connsiteY379" fmla="*/ 6541380 h 6858000"/>
              <a:gd name="connsiteX380" fmla="*/ 2257220 w 7467600"/>
              <a:gd name="connsiteY380" fmla="*/ 6826257 h 6858000"/>
              <a:gd name="connsiteX381" fmla="*/ 2281324 w 7467600"/>
              <a:gd name="connsiteY381" fmla="*/ 6858000 h 6858000"/>
              <a:gd name="connsiteX382" fmla="*/ 2242860 w 7467600"/>
              <a:gd name="connsiteY382" fmla="*/ 6858000 h 6858000"/>
              <a:gd name="connsiteX383" fmla="*/ 2232818 w 7467600"/>
              <a:gd name="connsiteY383" fmla="*/ 6844926 h 6858000"/>
              <a:gd name="connsiteX384" fmla="*/ 1990172 w 7467600"/>
              <a:gd name="connsiteY384" fmla="*/ 6542121 h 6858000"/>
              <a:gd name="connsiteX385" fmla="*/ 2124090 w 7467600"/>
              <a:gd name="connsiteY385" fmla="*/ 6761017 h 6858000"/>
              <a:gd name="connsiteX386" fmla="*/ 2200380 w 7467600"/>
              <a:gd name="connsiteY386" fmla="*/ 6858000 h 6858000"/>
              <a:gd name="connsiteX387" fmla="*/ 2147507 w 7467600"/>
              <a:gd name="connsiteY387" fmla="*/ 6858000 h 6858000"/>
              <a:gd name="connsiteX388" fmla="*/ 2070668 w 7467600"/>
              <a:gd name="connsiteY388" fmla="*/ 6761520 h 6858000"/>
              <a:gd name="connsiteX389" fmla="*/ 1975142 w 7467600"/>
              <a:gd name="connsiteY389" fmla="*/ 6585570 h 6858000"/>
              <a:gd name="connsiteX390" fmla="*/ 2050035 w 7467600"/>
              <a:gd name="connsiteY390" fmla="*/ 6813345 h 6858000"/>
              <a:gd name="connsiteX391" fmla="*/ 2063025 w 7467600"/>
              <a:gd name="connsiteY391" fmla="*/ 6858000 h 6858000"/>
              <a:gd name="connsiteX392" fmla="*/ 2021675 w 7467600"/>
              <a:gd name="connsiteY392" fmla="*/ 6858000 h 6858000"/>
              <a:gd name="connsiteX393" fmla="*/ 2019308 w 7467600"/>
              <a:gd name="connsiteY393" fmla="*/ 6847118 h 6858000"/>
              <a:gd name="connsiteX394" fmla="*/ 1938835 w 7467600"/>
              <a:gd name="connsiteY394" fmla="*/ 6551160 h 6858000"/>
              <a:gd name="connsiteX395" fmla="*/ 1953230 w 7467600"/>
              <a:gd name="connsiteY395" fmla="*/ 6759699 h 6858000"/>
              <a:gd name="connsiteX396" fmla="*/ 1956763 w 7467600"/>
              <a:gd name="connsiteY396" fmla="*/ 6778191 h 6858000"/>
              <a:gd name="connsiteX397" fmla="*/ 1967925 w 7467600"/>
              <a:gd name="connsiteY397" fmla="*/ 6858000 h 6858000"/>
              <a:gd name="connsiteX398" fmla="*/ 1936622 w 7467600"/>
              <a:gd name="connsiteY398" fmla="*/ 6858000 h 6858000"/>
              <a:gd name="connsiteX399" fmla="*/ 1926261 w 7467600"/>
              <a:gd name="connsiteY399" fmla="*/ 6784064 h 6858000"/>
              <a:gd name="connsiteX400" fmla="*/ 1922724 w 7467600"/>
              <a:gd name="connsiteY400" fmla="*/ 6765577 h 6858000"/>
              <a:gd name="connsiteX401" fmla="*/ 1904650 w 7467600"/>
              <a:gd name="connsiteY401" fmla="*/ 6639616 h 6858000"/>
              <a:gd name="connsiteX402" fmla="*/ 1885273 w 7467600"/>
              <a:gd name="connsiteY402" fmla="*/ 6858000 h 6858000"/>
              <a:gd name="connsiteX403" fmla="*/ 1854363 w 7467600"/>
              <a:gd name="connsiteY403" fmla="*/ 6858000 h 6858000"/>
              <a:gd name="connsiteX404" fmla="*/ 1880391 w 7467600"/>
              <a:gd name="connsiteY404" fmla="*/ 6603796 h 6858000"/>
              <a:gd name="connsiteX405" fmla="*/ 1818273 w 7467600"/>
              <a:gd name="connsiteY405" fmla="*/ 6715729 h 6858000"/>
              <a:gd name="connsiteX406" fmla="*/ 1794691 w 7467600"/>
              <a:gd name="connsiteY406" fmla="*/ 6843239 h 6858000"/>
              <a:gd name="connsiteX407" fmla="*/ 1794914 w 7467600"/>
              <a:gd name="connsiteY407" fmla="*/ 6858000 h 6858000"/>
              <a:gd name="connsiteX408" fmla="*/ 1746128 w 7467600"/>
              <a:gd name="connsiteY408" fmla="*/ 6858000 h 6858000"/>
              <a:gd name="connsiteX409" fmla="*/ 1753934 w 7467600"/>
              <a:gd name="connsiteY409" fmla="*/ 6724796 h 6858000"/>
              <a:gd name="connsiteX410" fmla="*/ 1792053 w 7467600"/>
              <a:gd name="connsiteY410" fmla="*/ 6572396 h 6858000"/>
              <a:gd name="connsiteX411" fmla="*/ 1862248 w 7467600"/>
              <a:gd name="connsiteY411" fmla="*/ 6266397 h 6858000"/>
              <a:gd name="connsiteX412" fmla="*/ 1862250 w 7467600"/>
              <a:gd name="connsiteY412" fmla="*/ 6033531 h 6858000"/>
              <a:gd name="connsiteX413" fmla="*/ 1211999 w 7467600"/>
              <a:gd name="connsiteY413" fmla="*/ 6683610 h 6858000"/>
              <a:gd name="connsiteX414" fmla="*/ 1213266 w 7467600"/>
              <a:gd name="connsiteY414" fmla="*/ 6691947 h 6858000"/>
              <a:gd name="connsiteX415" fmla="*/ 1203370 w 7467600"/>
              <a:gd name="connsiteY415" fmla="*/ 6850676 h 6858000"/>
              <a:gd name="connsiteX416" fmla="*/ 1203671 w 7467600"/>
              <a:gd name="connsiteY416" fmla="*/ 6858000 h 6858000"/>
              <a:gd name="connsiteX417" fmla="*/ 1143180 w 7467600"/>
              <a:gd name="connsiteY417" fmla="*/ 6858000 h 6858000"/>
              <a:gd name="connsiteX418" fmla="*/ 1142176 w 7467600"/>
              <a:gd name="connsiteY418" fmla="*/ 6766045 h 6858000"/>
              <a:gd name="connsiteX419" fmla="*/ 1067484 w 7467600"/>
              <a:gd name="connsiteY419" fmla="*/ 6858000 h 6858000"/>
              <a:gd name="connsiteX420" fmla="*/ 953928 w 7467600"/>
              <a:gd name="connsiteY420" fmla="*/ 6858000 h 6858000"/>
              <a:gd name="connsiteX421" fmla="*/ 959715 w 7467600"/>
              <a:gd name="connsiteY421" fmla="*/ 6850185 h 6858000"/>
              <a:gd name="connsiteX422" fmla="*/ 1483788 w 7467600"/>
              <a:gd name="connsiteY422" fmla="*/ 6259174 h 6858000"/>
              <a:gd name="connsiteX423" fmla="*/ 1100671 w 7467600"/>
              <a:gd name="connsiteY423" fmla="*/ 6252137 h 6858000"/>
              <a:gd name="connsiteX424" fmla="*/ 1090144 w 7467600"/>
              <a:gd name="connsiteY424" fmla="*/ 6256748 h 6858000"/>
              <a:gd name="connsiteX425" fmla="*/ 1095872 w 7467600"/>
              <a:gd name="connsiteY425" fmla="*/ 6271892 h 6858000"/>
              <a:gd name="connsiteX426" fmla="*/ 262785 w 7467600"/>
              <a:gd name="connsiteY426" fmla="*/ 6845450 h 6858000"/>
              <a:gd name="connsiteX427" fmla="*/ 209968 w 7467600"/>
              <a:gd name="connsiteY427" fmla="*/ 6770713 h 6858000"/>
              <a:gd name="connsiteX428" fmla="*/ 873460 w 7467600"/>
              <a:gd name="connsiteY428" fmla="*/ 6253768 h 6858000"/>
              <a:gd name="connsiteX429" fmla="*/ 192686 w 7467600"/>
              <a:gd name="connsiteY429" fmla="*/ 5849257 h 6858000"/>
              <a:gd name="connsiteX430" fmla="*/ 4696 w 7467600"/>
              <a:gd name="connsiteY430" fmla="*/ 5697668 h 6858000"/>
              <a:gd name="connsiteX431" fmla="*/ 0 w 7467600"/>
              <a:gd name="connsiteY431" fmla="*/ 5689984 h 6858000"/>
              <a:gd name="connsiteX432" fmla="*/ 0 w 7467600"/>
              <a:gd name="connsiteY432" fmla="*/ 5513472 h 6858000"/>
              <a:gd name="connsiteX433" fmla="*/ 174101 w 7467600"/>
              <a:gd name="connsiteY433" fmla="*/ 5620277 h 6858000"/>
              <a:gd name="connsiteX434" fmla="*/ 891800 w 7467600"/>
              <a:gd name="connsiteY434" fmla="*/ 6036935 h 6858000"/>
              <a:gd name="connsiteX435" fmla="*/ 1072219 w 7467600"/>
              <a:gd name="connsiteY435" fmla="*/ 6169443 h 6858000"/>
              <a:gd name="connsiteX436" fmla="*/ 1074117 w 7467600"/>
              <a:gd name="connsiteY436" fmla="*/ 6170301 h 6858000"/>
              <a:gd name="connsiteX437" fmla="*/ 1083114 w 7467600"/>
              <a:gd name="connsiteY437" fmla="*/ 6174131 h 6858000"/>
              <a:gd name="connsiteX438" fmla="*/ 1543010 w 7467600"/>
              <a:gd name="connsiteY438" fmla="*/ 6191140 h 6858000"/>
              <a:gd name="connsiteX439" fmla="*/ 1551080 w 7467600"/>
              <a:gd name="connsiteY439" fmla="*/ 6195006 h 6858000"/>
              <a:gd name="connsiteX440" fmla="*/ 2345443 w 7467600"/>
              <a:gd name="connsiteY440" fmla="*/ 5549882 h 6858000"/>
              <a:gd name="connsiteX441" fmla="*/ 1721499 w 7467600"/>
              <a:gd name="connsiteY441" fmla="*/ 5599969 h 6858000"/>
              <a:gd name="connsiteX442" fmla="*/ 767716 w 7467600"/>
              <a:gd name="connsiteY442" fmla="*/ 5472768 h 6858000"/>
              <a:gd name="connsiteX443" fmla="*/ 722147 w 7467600"/>
              <a:gd name="connsiteY443" fmla="*/ 5393091 h 6858000"/>
              <a:gd name="connsiteX444" fmla="*/ 1485552 w 7467600"/>
              <a:gd name="connsiteY444" fmla="*/ 5313202 h 6858000"/>
              <a:gd name="connsiteX445" fmla="*/ 2143004 w 7467600"/>
              <a:gd name="connsiteY445" fmla="*/ 5402420 h 6858000"/>
              <a:gd name="connsiteX446" fmla="*/ 1933391 w 7467600"/>
              <a:gd name="connsiteY446" fmla="*/ 5156971 h 6858000"/>
              <a:gd name="connsiteX447" fmla="*/ 1827118 w 7467600"/>
              <a:gd name="connsiteY447" fmla="*/ 4968410 h 6858000"/>
              <a:gd name="connsiteX448" fmla="*/ 1837349 w 7467600"/>
              <a:gd name="connsiteY448" fmla="*/ 4956357 h 6858000"/>
              <a:gd name="connsiteX449" fmla="*/ 2162835 w 7467600"/>
              <a:gd name="connsiteY449" fmla="*/ 5187853 h 6858000"/>
              <a:gd name="connsiteX450" fmla="*/ 2257167 w 7467600"/>
              <a:gd name="connsiteY450" fmla="*/ 5462123 h 6858000"/>
              <a:gd name="connsiteX451" fmla="*/ 2261598 w 7467600"/>
              <a:gd name="connsiteY451" fmla="*/ 5467998 h 6858000"/>
              <a:gd name="connsiteX452" fmla="*/ 2437177 w 7467600"/>
              <a:gd name="connsiteY452" fmla="*/ 5479608 h 6858000"/>
              <a:gd name="connsiteX453" fmla="*/ 2445247 w 7467600"/>
              <a:gd name="connsiteY453" fmla="*/ 5483476 h 6858000"/>
              <a:gd name="connsiteX454" fmla="*/ 2743626 w 7467600"/>
              <a:gd name="connsiteY454" fmla="*/ 5304819 h 6858000"/>
              <a:gd name="connsiteX455" fmla="*/ 3048102 w 7467600"/>
              <a:gd name="connsiteY455" fmla="*/ 5150595 h 6858000"/>
              <a:gd name="connsiteX456" fmla="*/ 1799414 w 7467600"/>
              <a:gd name="connsiteY456" fmla="*/ 4694732 h 6858000"/>
              <a:gd name="connsiteX457" fmla="*/ 1771735 w 7467600"/>
              <a:gd name="connsiteY457" fmla="*/ 4619929 h 6858000"/>
              <a:gd name="connsiteX458" fmla="*/ 3104273 w 7467600"/>
              <a:gd name="connsiteY458" fmla="*/ 5076159 h 6858000"/>
              <a:gd name="connsiteX459" fmla="*/ 3113245 w 7467600"/>
              <a:gd name="connsiteY459" fmla="*/ 5090705 h 6858000"/>
              <a:gd name="connsiteX460" fmla="*/ 3126294 w 7467600"/>
              <a:gd name="connsiteY460" fmla="*/ 5114400 h 6858000"/>
              <a:gd name="connsiteX461" fmla="*/ 3937433 w 7467600"/>
              <a:gd name="connsiteY461" fmla="*/ 4830473 h 6858000"/>
              <a:gd name="connsiteX462" fmla="*/ 3590475 w 7467600"/>
              <a:gd name="connsiteY462" fmla="*/ 4597974 h 6858000"/>
              <a:gd name="connsiteX463" fmla="*/ 3100264 w 7467600"/>
              <a:gd name="connsiteY463" fmla="*/ 4579845 h 6858000"/>
              <a:gd name="connsiteX464" fmla="*/ 2183576 w 7467600"/>
              <a:gd name="connsiteY464" fmla="*/ 4227150 h 6858000"/>
              <a:gd name="connsiteX465" fmla="*/ 2151029 w 7467600"/>
              <a:gd name="connsiteY465" fmla="*/ 4146947 h 6858000"/>
              <a:gd name="connsiteX466" fmla="*/ 3563434 w 7467600"/>
              <a:gd name="connsiteY466" fmla="*/ 4469115 h 6858000"/>
              <a:gd name="connsiteX467" fmla="*/ 3177952 w 7467600"/>
              <a:gd name="connsiteY467" fmla="*/ 3657386 h 6858000"/>
              <a:gd name="connsiteX468" fmla="*/ 3189263 w 7467600"/>
              <a:gd name="connsiteY468" fmla="*/ 3625726 h 6858000"/>
              <a:gd name="connsiteX469" fmla="*/ 3560912 w 7467600"/>
              <a:gd name="connsiteY469" fmla="*/ 4079863 h 6858000"/>
              <a:gd name="connsiteX470" fmla="*/ 3626636 w 7467600"/>
              <a:gd name="connsiteY470" fmla="*/ 4512230 h 6858000"/>
              <a:gd name="connsiteX471" fmla="*/ 3653088 w 7467600"/>
              <a:gd name="connsiteY471" fmla="*/ 4521417 h 6858000"/>
              <a:gd name="connsiteX472" fmla="*/ 3988128 w 7467600"/>
              <a:gd name="connsiteY472" fmla="*/ 4817267 h 6858000"/>
              <a:gd name="connsiteX473" fmla="*/ 4830582 w 7467600"/>
              <a:gd name="connsiteY473" fmla="*/ 4676000 h 6858000"/>
              <a:gd name="connsiteX474" fmla="*/ 4830100 w 7467600"/>
              <a:gd name="connsiteY474" fmla="*/ 4675554 h 6858000"/>
              <a:gd name="connsiteX475" fmla="*/ 4036318 w 7467600"/>
              <a:gd name="connsiteY475" fmla="*/ 4147013 h 6858000"/>
              <a:gd name="connsiteX476" fmla="*/ 3432098 w 7467600"/>
              <a:gd name="connsiteY476" fmla="*/ 3537312 h 6858000"/>
              <a:gd name="connsiteX477" fmla="*/ 3446761 w 7467600"/>
              <a:gd name="connsiteY477" fmla="*/ 3461278 h 6858000"/>
              <a:gd name="connsiteX478" fmla="*/ 4419733 w 7467600"/>
              <a:gd name="connsiteY478" fmla="*/ 3963555 h 6858000"/>
              <a:gd name="connsiteX479" fmla="*/ 4781371 w 7467600"/>
              <a:gd name="connsiteY479" fmla="*/ 4458604 h 6858000"/>
              <a:gd name="connsiteX480" fmla="*/ 4780440 w 7467600"/>
              <a:gd name="connsiteY480" fmla="*/ 4470290 h 6858000"/>
              <a:gd name="connsiteX481" fmla="*/ 4898954 w 7467600"/>
              <a:gd name="connsiteY481" fmla="*/ 4662092 h 6858000"/>
              <a:gd name="connsiteX482" fmla="*/ 4900699 w 7467600"/>
              <a:gd name="connsiteY482" fmla="*/ 4670867 h 6858000"/>
              <a:gd name="connsiteX483" fmla="*/ 5714511 w 7467600"/>
              <a:gd name="connsiteY483" fmla="*/ 4663483 h 6858000"/>
              <a:gd name="connsiteX484" fmla="*/ 5464793 w 7467600"/>
              <a:gd name="connsiteY484" fmla="*/ 4393556 h 6858000"/>
              <a:gd name="connsiteX485" fmla="*/ 5461897 w 7467600"/>
              <a:gd name="connsiteY485" fmla="*/ 4390879 h 6858000"/>
              <a:gd name="connsiteX486" fmla="*/ 4294126 w 7467600"/>
              <a:gd name="connsiteY486" fmla="*/ 3303048 h 6858000"/>
              <a:gd name="connsiteX487" fmla="*/ 4305321 w 7467600"/>
              <a:gd name="connsiteY487" fmla="*/ 3256953 h 6858000"/>
              <a:gd name="connsiteX488" fmla="*/ 4949299 w 7467600"/>
              <a:gd name="connsiteY488" fmla="*/ 3766336 h 6858000"/>
              <a:gd name="connsiteX489" fmla="*/ 5291452 w 7467600"/>
              <a:gd name="connsiteY489" fmla="*/ 4076801 h 6858000"/>
              <a:gd name="connsiteX490" fmla="*/ 5434998 w 7467600"/>
              <a:gd name="connsiteY490" fmla="*/ 4254100 h 6858000"/>
              <a:gd name="connsiteX491" fmla="*/ 5351015 w 7467600"/>
              <a:gd name="connsiteY491" fmla="*/ 3760989 h 6858000"/>
              <a:gd name="connsiteX492" fmla="*/ 5413780 w 7467600"/>
              <a:gd name="connsiteY492" fmla="*/ 2966265 h 6858000"/>
              <a:gd name="connsiteX493" fmla="*/ 5425627 w 7467600"/>
              <a:gd name="connsiteY493" fmla="*/ 2954192 h 6858000"/>
              <a:gd name="connsiteX494" fmla="*/ 6604735 w 7467600"/>
              <a:gd name="connsiteY494" fmla="*/ 2041381 h 6858000"/>
              <a:gd name="connsiteX495" fmla="*/ 7204487 w 7467600"/>
              <a:gd name="connsiteY495" fmla="*/ 2742112 h 6858000"/>
              <a:gd name="connsiteX496" fmla="*/ 7131592 w 7467600"/>
              <a:gd name="connsiteY496" fmla="*/ 2672096 h 6858000"/>
              <a:gd name="connsiteX497" fmla="*/ 6996344 w 7467600"/>
              <a:gd name="connsiteY497" fmla="*/ 2518310 h 6858000"/>
              <a:gd name="connsiteX498" fmla="*/ 6735495 w 7467600"/>
              <a:gd name="connsiteY498" fmla="*/ 2196890 h 6858000"/>
              <a:gd name="connsiteX499" fmla="*/ 6721901 w 7467600"/>
              <a:gd name="connsiteY499" fmla="*/ 2179274 h 6858000"/>
              <a:gd name="connsiteX500" fmla="*/ 6604735 w 7467600"/>
              <a:gd name="connsiteY500" fmla="*/ 2041381 h 6858000"/>
              <a:gd name="connsiteX501" fmla="*/ 6591670 w 7467600"/>
              <a:gd name="connsiteY501" fmla="*/ 1988277 h 6858000"/>
              <a:gd name="connsiteX502" fmla="*/ 6747349 w 7467600"/>
              <a:gd name="connsiteY502" fmla="*/ 2160069 h 6858000"/>
              <a:gd name="connsiteX503" fmla="*/ 6760943 w 7467600"/>
              <a:gd name="connsiteY503" fmla="*/ 2177686 h 6858000"/>
              <a:gd name="connsiteX504" fmla="*/ 7021065 w 7467600"/>
              <a:gd name="connsiteY504" fmla="*/ 2498102 h 6858000"/>
              <a:gd name="connsiteX505" fmla="*/ 7155223 w 7467600"/>
              <a:gd name="connsiteY505" fmla="*/ 2650386 h 6858000"/>
              <a:gd name="connsiteX506" fmla="*/ 7203167 w 7467600"/>
              <a:gd name="connsiteY506" fmla="*/ 2697288 h 6858000"/>
              <a:gd name="connsiteX507" fmla="*/ 6937703 w 7467600"/>
              <a:gd name="connsiteY507" fmla="*/ 2321981 h 6858000"/>
              <a:gd name="connsiteX508" fmla="*/ 6591670 w 7467600"/>
              <a:gd name="connsiteY508" fmla="*/ 1988277 h 6858000"/>
              <a:gd name="connsiteX509" fmla="*/ 5798671 w 7467600"/>
              <a:gd name="connsiteY509" fmla="*/ 1981601 h 6858000"/>
              <a:gd name="connsiteX510" fmla="*/ 5754709 w 7467600"/>
              <a:gd name="connsiteY510" fmla="*/ 2071454 h 6858000"/>
              <a:gd name="connsiteX511" fmla="*/ 5763044 w 7467600"/>
              <a:gd name="connsiteY511" fmla="*/ 2842206 h 6858000"/>
              <a:gd name="connsiteX512" fmla="*/ 5764974 w 7467600"/>
              <a:gd name="connsiteY512" fmla="*/ 2799609 h 6858000"/>
              <a:gd name="connsiteX513" fmla="*/ 5767665 w 7467600"/>
              <a:gd name="connsiteY513" fmla="*/ 2666409 h 6858000"/>
              <a:gd name="connsiteX514" fmla="*/ 5763055 w 7467600"/>
              <a:gd name="connsiteY514" fmla="*/ 2579705 h 6858000"/>
              <a:gd name="connsiteX515" fmla="*/ 5758079 w 7467600"/>
              <a:gd name="connsiteY515" fmla="*/ 2492508 h 6858000"/>
              <a:gd name="connsiteX516" fmla="*/ 5779325 w 7467600"/>
              <a:gd name="connsiteY516" fmla="*/ 2197069 h 6858000"/>
              <a:gd name="connsiteX517" fmla="*/ 5798671 w 7467600"/>
              <a:gd name="connsiteY517" fmla="*/ 1981601 h 6858000"/>
              <a:gd name="connsiteX518" fmla="*/ 5829202 w 7467600"/>
              <a:gd name="connsiteY518" fmla="*/ 1971679 h 6858000"/>
              <a:gd name="connsiteX519" fmla="*/ 5809558 w 7467600"/>
              <a:gd name="connsiteY519" fmla="*/ 2198043 h 6858000"/>
              <a:gd name="connsiteX520" fmla="*/ 5788653 w 7467600"/>
              <a:gd name="connsiteY520" fmla="*/ 2489430 h 6858000"/>
              <a:gd name="connsiteX521" fmla="*/ 5793439 w 7467600"/>
              <a:gd name="connsiteY521" fmla="*/ 2575235 h 6858000"/>
              <a:gd name="connsiteX522" fmla="*/ 5796837 w 7467600"/>
              <a:gd name="connsiteY522" fmla="*/ 2637633 h 6858000"/>
              <a:gd name="connsiteX523" fmla="*/ 5818614 w 7467600"/>
              <a:gd name="connsiteY523" fmla="*/ 2473055 h 6858000"/>
              <a:gd name="connsiteX524" fmla="*/ 5829202 w 7467600"/>
              <a:gd name="connsiteY524" fmla="*/ 1971679 h 6858000"/>
              <a:gd name="connsiteX525" fmla="*/ 5911389 w 7467600"/>
              <a:gd name="connsiteY525" fmla="*/ 1898371 h 6858000"/>
              <a:gd name="connsiteX526" fmla="*/ 6237627 w 7467600"/>
              <a:gd name="connsiteY526" fmla="*/ 2231921 h 6858000"/>
              <a:gd name="connsiteX527" fmla="*/ 5911389 w 7467600"/>
              <a:gd name="connsiteY527" fmla="*/ 1898371 h 6858000"/>
              <a:gd name="connsiteX528" fmla="*/ 6944437 w 7467600"/>
              <a:gd name="connsiteY528" fmla="*/ 1575402 h 6858000"/>
              <a:gd name="connsiteX529" fmla="*/ 6304730 w 7467600"/>
              <a:gd name="connsiteY529" fmla="*/ 1766654 h 6858000"/>
              <a:gd name="connsiteX530" fmla="*/ 6944437 w 7467600"/>
              <a:gd name="connsiteY530" fmla="*/ 1575402 h 6858000"/>
              <a:gd name="connsiteX531" fmla="*/ 7019523 w 7467600"/>
              <a:gd name="connsiteY531" fmla="*/ 1519450 h 6858000"/>
              <a:gd name="connsiteX532" fmla="*/ 6298091 w 7467600"/>
              <a:gd name="connsiteY532" fmla="*/ 1737122 h 6858000"/>
              <a:gd name="connsiteX533" fmla="*/ 7019523 w 7467600"/>
              <a:gd name="connsiteY533" fmla="*/ 1519450 h 6858000"/>
              <a:gd name="connsiteX534" fmla="*/ 2399523 w 7467600"/>
              <a:gd name="connsiteY534" fmla="*/ 1428234 h 6858000"/>
              <a:gd name="connsiteX535" fmla="*/ 2224982 w 7467600"/>
              <a:gd name="connsiteY535" fmla="*/ 1826201 h 6858000"/>
              <a:gd name="connsiteX536" fmla="*/ 2096099 w 7467600"/>
              <a:gd name="connsiteY536" fmla="*/ 2345900 h 6858000"/>
              <a:gd name="connsiteX537" fmla="*/ 2283317 w 7467600"/>
              <a:gd name="connsiteY537" fmla="*/ 1796925 h 6858000"/>
              <a:gd name="connsiteX538" fmla="*/ 2399523 w 7467600"/>
              <a:gd name="connsiteY538" fmla="*/ 1428234 h 6858000"/>
              <a:gd name="connsiteX539" fmla="*/ 2448558 w 7467600"/>
              <a:gd name="connsiteY539" fmla="*/ 1373435 h 6858000"/>
              <a:gd name="connsiteX540" fmla="*/ 2312521 w 7467600"/>
              <a:gd name="connsiteY540" fmla="*/ 1806140 h 6858000"/>
              <a:gd name="connsiteX541" fmla="*/ 2127533 w 7467600"/>
              <a:gd name="connsiteY541" fmla="*/ 2348380 h 6858000"/>
              <a:gd name="connsiteX542" fmla="*/ 2358080 w 7467600"/>
              <a:gd name="connsiteY542" fmla="*/ 1866134 h 6858000"/>
              <a:gd name="connsiteX543" fmla="*/ 2407436 w 7467600"/>
              <a:gd name="connsiteY543" fmla="*/ 1651070 h 6858000"/>
              <a:gd name="connsiteX544" fmla="*/ 2448558 w 7467600"/>
              <a:gd name="connsiteY544" fmla="*/ 1373435 h 6858000"/>
              <a:gd name="connsiteX545" fmla="*/ 278707 w 7467600"/>
              <a:gd name="connsiteY545" fmla="*/ 1352270 h 6858000"/>
              <a:gd name="connsiteX546" fmla="*/ 321570 w 7467600"/>
              <a:gd name="connsiteY546" fmla="*/ 1861610 h 6858000"/>
              <a:gd name="connsiteX547" fmla="*/ 294281 w 7467600"/>
              <a:gd name="connsiteY547" fmla="*/ 1440658 h 6858000"/>
              <a:gd name="connsiteX548" fmla="*/ 278707 w 7467600"/>
              <a:gd name="connsiteY548" fmla="*/ 1352270 h 6858000"/>
              <a:gd name="connsiteX549" fmla="*/ 1423821 w 7467600"/>
              <a:gd name="connsiteY549" fmla="*/ 1351958 h 6858000"/>
              <a:gd name="connsiteX550" fmla="*/ 1638521 w 7467600"/>
              <a:gd name="connsiteY550" fmla="*/ 1908470 h 6858000"/>
              <a:gd name="connsiteX551" fmla="*/ 1754199 w 7467600"/>
              <a:gd name="connsiteY551" fmla="*/ 2149284 h 6858000"/>
              <a:gd name="connsiteX552" fmla="*/ 1908359 w 7467600"/>
              <a:gd name="connsiteY552" fmla="*/ 2364988 h 6858000"/>
              <a:gd name="connsiteX553" fmla="*/ 1647661 w 7467600"/>
              <a:gd name="connsiteY553" fmla="*/ 1825945 h 6858000"/>
              <a:gd name="connsiteX554" fmla="*/ 1423821 w 7467600"/>
              <a:gd name="connsiteY554" fmla="*/ 1351958 h 6858000"/>
              <a:gd name="connsiteX555" fmla="*/ 1431890 w 7467600"/>
              <a:gd name="connsiteY555" fmla="*/ 1306475 h 6858000"/>
              <a:gd name="connsiteX556" fmla="*/ 1507597 w 7467600"/>
              <a:gd name="connsiteY556" fmla="*/ 1446132 h 6858000"/>
              <a:gd name="connsiteX557" fmla="*/ 1674586 w 7467600"/>
              <a:gd name="connsiteY557" fmla="*/ 1813832 h 6858000"/>
              <a:gd name="connsiteX558" fmla="*/ 1815950 w 7467600"/>
              <a:gd name="connsiteY558" fmla="*/ 2128564 h 6858000"/>
              <a:gd name="connsiteX559" fmla="*/ 1984242 w 7467600"/>
              <a:gd name="connsiteY559" fmla="*/ 2430829 h 6858000"/>
              <a:gd name="connsiteX560" fmla="*/ 2014023 w 7467600"/>
              <a:gd name="connsiteY560" fmla="*/ 2450995 h 6858000"/>
              <a:gd name="connsiteX561" fmla="*/ 1747337 w 7467600"/>
              <a:gd name="connsiteY561" fmla="*/ 1855264 h 6858000"/>
              <a:gd name="connsiteX562" fmla="*/ 1533749 w 7467600"/>
              <a:gd name="connsiteY562" fmla="*/ 1478656 h 6858000"/>
              <a:gd name="connsiteX563" fmla="*/ 1431890 w 7467600"/>
              <a:gd name="connsiteY563" fmla="*/ 1306475 h 6858000"/>
              <a:gd name="connsiteX564" fmla="*/ 5052692 w 7467600"/>
              <a:gd name="connsiteY564" fmla="*/ 1292994 h 6858000"/>
              <a:gd name="connsiteX565" fmla="*/ 5200661 w 7467600"/>
              <a:gd name="connsiteY565" fmla="*/ 1635186 h 6858000"/>
              <a:gd name="connsiteX566" fmla="*/ 5297138 w 7467600"/>
              <a:gd name="connsiteY566" fmla="*/ 1906351 h 6858000"/>
              <a:gd name="connsiteX567" fmla="*/ 5052692 w 7467600"/>
              <a:gd name="connsiteY567" fmla="*/ 1292994 h 6858000"/>
              <a:gd name="connsiteX568" fmla="*/ 5009948 w 7467600"/>
              <a:gd name="connsiteY568" fmla="*/ 1273619 h 6858000"/>
              <a:gd name="connsiteX569" fmla="*/ 5121777 w 7467600"/>
              <a:gd name="connsiteY569" fmla="*/ 1654213 h 6858000"/>
              <a:gd name="connsiteX570" fmla="*/ 5293545 w 7467600"/>
              <a:gd name="connsiteY570" fmla="*/ 2072247 h 6858000"/>
              <a:gd name="connsiteX571" fmla="*/ 5294042 w 7467600"/>
              <a:gd name="connsiteY571" fmla="*/ 2065019 h 6858000"/>
              <a:gd name="connsiteX572" fmla="*/ 5171936 w 7467600"/>
              <a:gd name="connsiteY572" fmla="*/ 1647613 h 6858000"/>
              <a:gd name="connsiteX573" fmla="*/ 5009948 w 7467600"/>
              <a:gd name="connsiteY573" fmla="*/ 1273619 h 6858000"/>
              <a:gd name="connsiteX574" fmla="*/ 655236 w 7467600"/>
              <a:gd name="connsiteY574" fmla="*/ 1268632 h 6858000"/>
              <a:gd name="connsiteX575" fmla="*/ 839521 w 7467600"/>
              <a:gd name="connsiteY575" fmla="*/ 1685315 h 6858000"/>
              <a:gd name="connsiteX576" fmla="*/ 1109416 w 7467600"/>
              <a:gd name="connsiteY576" fmla="*/ 2061663 h 6858000"/>
              <a:gd name="connsiteX577" fmla="*/ 1298300 w 7467600"/>
              <a:gd name="connsiteY577" fmla="*/ 2247742 h 6858000"/>
              <a:gd name="connsiteX578" fmla="*/ 1125871 w 7467600"/>
              <a:gd name="connsiteY578" fmla="*/ 1989513 h 6858000"/>
              <a:gd name="connsiteX579" fmla="*/ 981574 w 7467600"/>
              <a:gd name="connsiteY579" fmla="*/ 1783157 h 6858000"/>
              <a:gd name="connsiteX580" fmla="*/ 922198 w 7467600"/>
              <a:gd name="connsiteY580" fmla="*/ 1677437 h 6858000"/>
              <a:gd name="connsiteX581" fmla="*/ 869293 w 7467600"/>
              <a:gd name="connsiteY581" fmla="*/ 1583214 h 6858000"/>
              <a:gd name="connsiteX582" fmla="*/ 751431 w 7467600"/>
              <a:gd name="connsiteY582" fmla="*/ 1405731 h 6858000"/>
              <a:gd name="connsiteX583" fmla="*/ 655236 w 7467600"/>
              <a:gd name="connsiteY583" fmla="*/ 1268632 h 6858000"/>
              <a:gd name="connsiteX584" fmla="*/ 6516292 w 7467600"/>
              <a:gd name="connsiteY584" fmla="*/ 1263064 h 6858000"/>
              <a:gd name="connsiteX585" fmla="*/ 5736320 w 7467600"/>
              <a:gd name="connsiteY585" fmla="*/ 1501803 h 6858000"/>
              <a:gd name="connsiteX586" fmla="*/ 6516292 w 7467600"/>
              <a:gd name="connsiteY586" fmla="*/ 1263064 h 6858000"/>
              <a:gd name="connsiteX587" fmla="*/ 291466 w 7467600"/>
              <a:gd name="connsiteY587" fmla="*/ 1250369 h 6858000"/>
              <a:gd name="connsiteX588" fmla="*/ 323180 w 7467600"/>
              <a:gd name="connsiteY588" fmla="*/ 1435283 h 6858000"/>
              <a:gd name="connsiteX589" fmla="*/ 349381 w 7467600"/>
              <a:gd name="connsiteY589" fmla="*/ 1875041 h 6858000"/>
              <a:gd name="connsiteX590" fmla="*/ 374363 w 7467600"/>
              <a:gd name="connsiteY590" fmla="*/ 1506494 h 6858000"/>
              <a:gd name="connsiteX591" fmla="*/ 302168 w 7467600"/>
              <a:gd name="connsiteY591" fmla="*/ 1274495 h 6858000"/>
              <a:gd name="connsiteX592" fmla="*/ 291466 w 7467600"/>
              <a:gd name="connsiteY592" fmla="*/ 1250369 h 6858000"/>
              <a:gd name="connsiteX593" fmla="*/ 678222 w 7467600"/>
              <a:gd name="connsiteY593" fmla="*/ 1248670 h 6858000"/>
              <a:gd name="connsiteX594" fmla="*/ 775536 w 7467600"/>
              <a:gd name="connsiteY594" fmla="*/ 1388015 h 6858000"/>
              <a:gd name="connsiteX595" fmla="*/ 894529 w 7467600"/>
              <a:gd name="connsiteY595" fmla="*/ 1567739 h 6858000"/>
              <a:gd name="connsiteX596" fmla="*/ 948000 w 7467600"/>
              <a:gd name="connsiteY596" fmla="*/ 1663088 h 6858000"/>
              <a:gd name="connsiteX597" fmla="*/ 1006812 w 7467600"/>
              <a:gd name="connsiteY597" fmla="*/ 1767683 h 6858000"/>
              <a:gd name="connsiteX598" fmla="*/ 1149133 w 7467600"/>
              <a:gd name="connsiteY598" fmla="*/ 1971513 h 6858000"/>
              <a:gd name="connsiteX599" fmla="*/ 1333952 w 7467600"/>
              <a:gd name="connsiteY599" fmla="*/ 2251620 h 6858000"/>
              <a:gd name="connsiteX600" fmla="*/ 1337329 w 7467600"/>
              <a:gd name="connsiteY600" fmla="*/ 2258350 h 6858000"/>
              <a:gd name="connsiteX601" fmla="*/ 1014726 w 7467600"/>
              <a:gd name="connsiteY601" fmla="*/ 1615556 h 6858000"/>
              <a:gd name="connsiteX602" fmla="*/ 678222 w 7467600"/>
              <a:gd name="connsiteY602" fmla="*/ 1248670 h 6858000"/>
              <a:gd name="connsiteX603" fmla="*/ 6691602 w 7467600"/>
              <a:gd name="connsiteY603" fmla="*/ 1140573 h 6858000"/>
              <a:gd name="connsiteX604" fmla="*/ 6571100 w 7467600"/>
              <a:gd name="connsiteY604" fmla="*/ 1183662 h 6858000"/>
              <a:gd name="connsiteX605" fmla="*/ 6241687 w 7467600"/>
              <a:gd name="connsiteY605" fmla="*/ 1257600 h 6858000"/>
              <a:gd name="connsiteX606" fmla="*/ 5693009 w 7467600"/>
              <a:gd name="connsiteY606" fmla="*/ 1478256 h 6858000"/>
              <a:gd name="connsiteX607" fmla="*/ 6548420 w 7467600"/>
              <a:gd name="connsiteY607" fmla="*/ 1214599 h 6858000"/>
              <a:gd name="connsiteX608" fmla="*/ 6605473 w 7467600"/>
              <a:gd name="connsiteY608" fmla="*/ 1184686 h 6858000"/>
              <a:gd name="connsiteX609" fmla="*/ 6691602 w 7467600"/>
              <a:gd name="connsiteY609" fmla="*/ 1140573 h 6858000"/>
              <a:gd name="connsiteX610" fmla="*/ 4002475 w 7467600"/>
              <a:gd name="connsiteY610" fmla="*/ 1037802 h 6858000"/>
              <a:gd name="connsiteX611" fmla="*/ 4000324 w 7467600"/>
              <a:gd name="connsiteY611" fmla="*/ 1039362 h 6858000"/>
              <a:gd name="connsiteX612" fmla="*/ 4002862 w 7467600"/>
              <a:gd name="connsiteY612" fmla="*/ 1042866 h 6858000"/>
              <a:gd name="connsiteX613" fmla="*/ 4002475 w 7467600"/>
              <a:gd name="connsiteY613" fmla="*/ 1037802 h 6858000"/>
              <a:gd name="connsiteX614" fmla="*/ 506322 w 7467600"/>
              <a:gd name="connsiteY614" fmla="*/ 1020997 h 6858000"/>
              <a:gd name="connsiteX615" fmla="*/ 533068 w 7467600"/>
              <a:gd name="connsiteY615" fmla="*/ 1029409 h 6858000"/>
              <a:gd name="connsiteX616" fmla="*/ 1232525 w 7467600"/>
              <a:gd name="connsiteY616" fmla="*/ 1804675 h 6858000"/>
              <a:gd name="connsiteX617" fmla="*/ 1388858 w 7467600"/>
              <a:gd name="connsiteY617" fmla="*/ 2368011 h 6858000"/>
              <a:gd name="connsiteX618" fmla="*/ 1384098 w 7467600"/>
              <a:gd name="connsiteY618" fmla="*/ 2378125 h 6858000"/>
              <a:gd name="connsiteX619" fmla="*/ 1425393 w 7467600"/>
              <a:gd name="connsiteY619" fmla="*/ 2589124 h 6858000"/>
              <a:gd name="connsiteX620" fmla="*/ 1424001 w 7467600"/>
              <a:gd name="connsiteY620" fmla="*/ 2597541 h 6858000"/>
              <a:gd name="connsiteX621" fmla="*/ 2152729 w 7467600"/>
              <a:gd name="connsiteY621" fmla="*/ 2864487 h 6858000"/>
              <a:gd name="connsiteX622" fmla="*/ 2020609 w 7467600"/>
              <a:gd name="connsiteY622" fmla="*/ 2539671 h 6858000"/>
              <a:gd name="connsiteX623" fmla="*/ 2018920 w 7467600"/>
              <a:gd name="connsiteY623" fmla="*/ 2536309 h 6858000"/>
              <a:gd name="connsiteX624" fmla="*/ 1342441 w 7467600"/>
              <a:gd name="connsiteY624" fmla="*/ 1173017 h 6858000"/>
              <a:gd name="connsiteX625" fmla="*/ 1367925 w 7467600"/>
              <a:gd name="connsiteY625" fmla="*/ 1135648 h 6858000"/>
              <a:gd name="connsiteX626" fmla="*/ 1771401 w 7467600"/>
              <a:gd name="connsiteY626" fmla="*/ 1806673 h 6858000"/>
              <a:gd name="connsiteX627" fmla="*/ 1972385 w 7467600"/>
              <a:gd name="connsiteY627" fmla="*/ 2198735 h 6858000"/>
              <a:gd name="connsiteX628" fmla="*/ 2040892 w 7467600"/>
              <a:gd name="connsiteY628" fmla="*/ 2405205 h 6858000"/>
              <a:gd name="connsiteX629" fmla="*/ 2131689 w 7467600"/>
              <a:gd name="connsiteY629" fmla="*/ 1936926 h 6858000"/>
              <a:gd name="connsiteX630" fmla="*/ 2454820 w 7467600"/>
              <a:gd name="connsiteY630" fmla="*/ 1248808 h 6858000"/>
              <a:gd name="connsiteX631" fmla="*/ 2492512 w 7467600"/>
              <a:gd name="connsiteY631" fmla="*/ 1302920 h 6858000"/>
              <a:gd name="connsiteX632" fmla="*/ 2081216 w 7467600"/>
              <a:gd name="connsiteY632" fmla="*/ 2527513 h 6858000"/>
              <a:gd name="connsiteX633" fmla="*/ 2081211 w 7467600"/>
              <a:gd name="connsiteY633" fmla="*/ 2528916 h 6858000"/>
              <a:gd name="connsiteX634" fmla="*/ 2199067 w 7467600"/>
              <a:gd name="connsiteY634" fmla="*/ 2884061 h 6858000"/>
              <a:gd name="connsiteX635" fmla="*/ 3192586 w 7467600"/>
              <a:gd name="connsiteY635" fmla="*/ 3411496 h 6858000"/>
              <a:gd name="connsiteX636" fmla="*/ 3182620 w 7467600"/>
              <a:gd name="connsiteY636" fmla="*/ 3483279 h 6858000"/>
              <a:gd name="connsiteX637" fmla="*/ 2435119 w 7467600"/>
              <a:gd name="connsiteY637" fmla="*/ 3080173 h 6858000"/>
              <a:gd name="connsiteX638" fmla="*/ 2410152 w 7467600"/>
              <a:gd name="connsiteY638" fmla="*/ 3063751 h 6858000"/>
              <a:gd name="connsiteX639" fmla="*/ 2408099 w 7467600"/>
              <a:gd name="connsiteY639" fmla="*/ 3064403 h 6858000"/>
              <a:gd name="connsiteX640" fmla="*/ 2407218 w 7467600"/>
              <a:gd name="connsiteY640" fmla="*/ 3070324 h 6858000"/>
              <a:gd name="connsiteX641" fmla="*/ 2380138 w 7467600"/>
              <a:gd name="connsiteY641" fmla="*/ 3099341 h 6858000"/>
              <a:gd name="connsiteX642" fmla="*/ 1765923 w 7467600"/>
              <a:gd name="connsiteY642" fmla="*/ 3581043 h 6858000"/>
              <a:gd name="connsiteX643" fmla="*/ 1702258 w 7467600"/>
              <a:gd name="connsiteY643" fmla="*/ 3612286 h 6858000"/>
              <a:gd name="connsiteX644" fmla="*/ 1538370 w 7467600"/>
              <a:gd name="connsiteY644" fmla="*/ 3811804 h 6858000"/>
              <a:gd name="connsiteX645" fmla="*/ 542867 w 7467600"/>
              <a:gd name="connsiteY645" fmla="*/ 4944092 h 6858000"/>
              <a:gd name="connsiteX646" fmla="*/ 515800 w 7467600"/>
              <a:gd name="connsiteY646" fmla="*/ 4862180 h 6858000"/>
              <a:gd name="connsiteX647" fmla="*/ 909145 w 7467600"/>
              <a:gd name="connsiteY647" fmla="*/ 4199225 h 6858000"/>
              <a:gd name="connsiteX648" fmla="*/ 1214067 w 7467600"/>
              <a:gd name="connsiteY648" fmla="*/ 3908561 h 6858000"/>
              <a:gd name="connsiteX649" fmla="*/ 640967 w 7467600"/>
              <a:gd name="connsiteY649" fmla="*/ 4105601 h 6858000"/>
              <a:gd name="connsiteX650" fmla="*/ 112563 w 7467600"/>
              <a:gd name="connsiteY650" fmla="*/ 4396952 h 6858000"/>
              <a:gd name="connsiteX651" fmla="*/ 0 w 7467600"/>
              <a:gd name="connsiteY651" fmla="*/ 4466006 h 6858000"/>
              <a:gd name="connsiteX652" fmla="*/ 0 w 7467600"/>
              <a:gd name="connsiteY652" fmla="*/ 4233763 h 6858000"/>
              <a:gd name="connsiteX653" fmla="*/ 36881 w 7467600"/>
              <a:gd name="connsiteY653" fmla="*/ 4200118 h 6858000"/>
              <a:gd name="connsiteX654" fmla="*/ 910534 w 7467600"/>
              <a:gd name="connsiteY654" fmla="*/ 3629753 h 6858000"/>
              <a:gd name="connsiteX655" fmla="*/ 1578717 w 7467600"/>
              <a:gd name="connsiteY655" fmla="*/ 3575982 h 6858000"/>
              <a:gd name="connsiteX656" fmla="*/ 2338780 w 7467600"/>
              <a:gd name="connsiteY656" fmla="*/ 3033725 h 6858000"/>
              <a:gd name="connsiteX657" fmla="*/ 1807991 w 7467600"/>
              <a:gd name="connsiteY657" fmla="*/ 2807184 h 6858000"/>
              <a:gd name="connsiteX658" fmla="*/ 1416358 w 7467600"/>
              <a:gd name="connsiteY658" fmla="*/ 3112571 h 6858000"/>
              <a:gd name="connsiteX659" fmla="*/ 939066 w 7467600"/>
              <a:gd name="connsiteY659" fmla="*/ 3378798 h 6858000"/>
              <a:gd name="connsiteX660" fmla="*/ 115099 w 7467600"/>
              <a:gd name="connsiteY660" fmla="*/ 3607650 h 6858000"/>
              <a:gd name="connsiteX661" fmla="*/ 97284 w 7467600"/>
              <a:gd name="connsiteY661" fmla="*/ 3520393 h 6858000"/>
              <a:gd name="connsiteX662" fmla="*/ 922050 w 7467600"/>
              <a:gd name="connsiteY662" fmla="*/ 3074867 h 6858000"/>
              <a:gd name="connsiteX663" fmla="*/ 1405265 w 7467600"/>
              <a:gd name="connsiteY663" fmla="*/ 3016319 h 6858000"/>
              <a:gd name="connsiteX664" fmla="*/ 1407512 w 7467600"/>
              <a:gd name="connsiteY664" fmla="*/ 3018001 h 6858000"/>
              <a:gd name="connsiteX665" fmla="*/ 1726266 w 7467600"/>
              <a:gd name="connsiteY665" fmla="*/ 2777274 h 6858000"/>
              <a:gd name="connsiteX666" fmla="*/ 625390 w 7467600"/>
              <a:gd name="connsiteY666" fmla="*/ 2514541 h 6858000"/>
              <a:gd name="connsiteX667" fmla="*/ 619799 w 7467600"/>
              <a:gd name="connsiteY667" fmla="*/ 2527180 h 6858000"/>
              <a:gd name="connsiteX668" fmla="*/ 310030 w 7467600"/>
              <a:gd name="connsiteY668" fmla="*/ 2771818 h 6858000"/>
              <a:gd name="connsiteX669" fmla="*/ 173877 w 7467600"/>
              <a:gd name="connsiteY669" fmla="*/ 2937056 h 6858000"/>
              <a:gd name="connsiteX670" fmla="*/ 77889 w 7467600"/>
              <a:gd name="connsiteY670" fmla="*/ 3138440 h 6858000"/>
              <a:gd name="connsiteX671" fmla="*/ 0 w 7467600"/>
              <a:gd name="connsiteY671" fmla="*/ 3271395 h 6858000"/>
              <a:gd name="connsiteX672" fmla="*/ 0 w 7467600"/>
              <a:gd name="connsiteY672" fmla="*/ 3153002 h 6858000"/>
              <a:gd name="connsiteX673" fmla="*/ 2386 w 7467600"/>
              <a:gd name="connsiteY673" fmla="*/ 3149203 h 6858000"/>
              <a:gd name="connsiteX674" fmla="*/ 89753 w 7467600"/>
              <a:gd name="connsiteY674" fmla="*/ 2987702 h 6858000"/>
              <a:gd name="connsiteX675" fmla="*/ 76869 w 7467600"/>
              <a:gd name="connsiteY675" fmla="*/ 3005404 h 6858000"/>
              <a:gd name="connsiteX676" fmla="*/ 32049 w 7467600"/>
              <a:gd name="connsiteY676" fmla="*/ 3065814 h 6858000"/>
              <a:gd name="connsiteX677" fmla="*/ 0 w 7467600"/>
              <a:gd name="connsiteY677" fmla="*/ 3108744 h 6858000"/>
              <a:gd name="connsiteX678" fmla="*/ 0 w 7467600"/>
              <a:gd name="connsiteY678" fmla="*/ 3058059 h 6858000"/>
              <a:gd name="connsiteX679" fmla="*/ 7610 w 7467600"/>
              <a:gd name="connsiteY679" fmla="*/ 3047889 h 6858000"/>
              <a:gd name="connsiteX680" fmla="*/ 52419 w 7467600"/>
              <a:gd name="connsiteY680" fmla="*/ 2987479 h 6858000"/>
              <a:gd name="connsiteX681" fmla="*/ 59142 w 7467600"/>
              <a:gd name="connsiteY681" fmla="*/ 2978488 h 6858000"/>
              <a:gd name="connsiteX682" fmla="*/ 0 w 7467600"/>
              <a:gd name="connsiteY682" fmla="*/ 3015334 h 6858000"/>
              <a:gd name="connsiteX683" fmla="*/ 0 w 7467600"/>
              <a:gd name="connsiteY683" fmla="*/ 2914286 h 6858000"/>
              <a:gd name="connsiteX684" fmla="*/ 36383 w 7467600"/>
              <a:gd name="connsiteY684" fmla="*/ 2901128 h 6858000"/>
              <a:gd name="connsiteX685" fmla="*/ 156329 w 7467600"/>
              <a:gd name="connsiteY685" fmla="*/ 2840533 h 6858000"/>
              <a:gd name="connsiteX686" fmla="*/ 358355 w 7467600"/>
              <a:gd name="connsiteY686" fmla="*/ 2620471 h 6858000"/>
              <a:gd name="connsiteX687" fmla="*/ 510577 w 7467600"/>
              <a:gd name="connsiteY687" fmla="*/ 2501244 h 6858000"/>
              <a:gd name="connsiteX688" fmla="*/ 211967 w 7467600"/>
              <a:gd name="connsiteY688" fmla="*/ 2479171 h 6858000"/>
              <a:gd name="connsiteX689" fmla="*/ 0 w 7467600"/>
              <a:gd name="connsiteY689" fmla="*/ 2476398 h 6858000"/>
              <a:gd name="connsiteX690" fmla="*/ 0 w 7467600"/>
              <a:gd name="connsiteY690" fmla="*/ 2389189 h 6858000"/>
              <a:gd name="connsiteX691" fmla="*/ 103062 w 7467600"/>
              <a:gd name="connsiteY691" fmla="*/ 2389518 h 6858000"/>
              <a:gd name="connsiteX692" fmla="*/ 510734 w 7467600"/>
              <a:gd name="connsiteY692" fmla="*/ 2416201 h 6858000"/>
              <a:gd name="connsiteX693" fmla="*/ 279257 w 7467600"/>
              <a:gd name="connsiteY693" fmla="*/ 2092102 h 6858000"/>
              <a:gd name="connsiteX694" fmla="*/ 65265 w 7467600"/>
              <a:gd name="connsiteY694" fmla="*/ 2006049 h 6858000"/>
              <a:gd name="connsiteX695" fmla="*/ 0 w 7467600"/>
              <a:gd name="connsiteY695" fmla="*/ 1982532 h 6858000"/>
              <a:gd name="connsiteX696" fmla="*/ 0 w 7467600"/>
              <a:gd name="connsiteY696" fmla="*/ 1912789 h 6858000"/>
              <a:gd name="connsiteX697" fmla="*/ 97460 w 7467600"/>
              <a:gd name="connsiteY697" fmla="*/ 1953725 h 6858000"/>
              <a:gd name="connsiteX698" fmla="*/ 221272 w 7467600"/>
              <a:gd name="connsiteY698" fmla="*/ 1980766 h 6858000"/>
              <a:gd name="connsiteX699" fmla="*/ 116765 w 7467600"/>
              <a:gd name="connsiteY699" fmla="*/ 1911033 h 6858000"/>
              <a:gd name="connsiteX700" fmla="*/ 16405 w 7467600"/>
              <a:gd name="connsiteY700" fmla="*/ 1803412 h 6858000"/>
              <a:gd name="connsiteX701" fmla="*/ 0 w 7467600"/>
              <a:gd name="connsiteY701" fmla="*/ 1784777 h 6858000"/>
              <a:gd name="connsiteX702" fmla="*/ 0 w 7467600"/>
              <a:gd name="connsiteY702" fmla="*/ 1740082 h 6858000"/>
              <a:gd name="connsiteX703" fmla="*/ 39394 w 7467600"/>
              <a:gd name="connsiteY703" fmla="*/ 1784856 h 6858000"/>
              <a:gd name="connsiteX704" fmla="*/ 135813 w 7467600"/>
              <a:gd name="connsiteY704" fmla="*/ 1888838 h 6858000"/>
              <a:gd name="connsiteX705" fmla="*/ 242575 w 7467600"/>
              <a:gd name="connsiteY705" fmla="*/ 1958841 h 6858000"/>
              <a:gd name="connsiteX706" fmla="*/ 82197 w 7467600"/>
              <a:gd name="connsiteY706" fmla="*/ 1754826 h 6858000"/>
              <a:gd name="connsiteX707" fmla="*/ 0 w 7467600"/>
              <a:gd name="connsiteY707" fmla="*/ 1679650 h 6858000"/>
              <a:gd name="connsiteX708" fmla="*/ 0 w 7467600"/>
              <a:gd name="connsiteY708" fmla="*/ 1602463 h 6858000"/>
              <a:gd name="connsiteX709" fmla="*/ 84689 w 7467600"/>
              <a:gd name="connsiteY709" fmla="*/ 1677442 h 6858000"/>
              <a:gd name="connsiteX710" fmla="*/ 298437 w 7467600"/>
              <a:gd name="connsiteY710" fmla="*/ 1968019 h 6858000"/>
              <a:gd name="connsiteX711" fmla="*/ 227269 w 7467600"/>
              <a:gd name="connsiteY711" fmla="*/ 1114064 h 6858000"/>
              <a:gd name="connsiteX712" fmla="*/ 248003 w 7467600"/>
              <a:gd name="connsiteY712" fmla="*/ 1089613 h 6858000"/>
              <a:gd name="connsiteX713" fmla="*/ 427020 w 7467600"/>
              <a:gd name="connsiteY713" fmla="*/ 1619803 h 6858000"/>
              <a:gd name="connsiteX714" fmla="*/ 340345 w 7467600"/>
              <a:gd name="connsiteY714" fmla="*/ 2027739 h 6858000"/>
              <a:gd name="connsiteX715" fmla="*/ 360865 w 7467600"/>
              <a:gd name="connsiteY715" fmla="*/ 2044827 h 6858000"/>
              <a:gd name="connsiteX716" fmla="*/ 560414 w 7467600"/>
              <a:gd name="connsiteY716" fmla="*/ 2421457 h 6858000"/>
              <a:gd name="connsiteX717" fmla="*/ 1359703 w 7467600"/>
              <a:gd name="connsiteY717" fmla="*/ 2578554 h 6858000"/>
              <a:gd name="connsiteX718" fmla="*/ 1359422 w 7467600"/>
              <a:gd name="connsiteY718" fmla="*/ 2577994 h 6858000"/>
              <a:gd name="connsiteX719" fmla="*/ 828701 w 7467600"/>
              <a:gd name="connsiteY719" fmla="*/ 1839520 h 6858000"/>
              <a:gd name="connsiteX720" fmla="*/ 494427 w 7467600"/>
              <a:gd name="connsiteY720" fmla="*/ 1092333 h 6858000"/>
              <a:gd name="connsiteX721" fmla="*/ 506322 w 7467600"/>
              <a:gd name="connsiteY721" fmla="*/ 1020997 h 6858000"/>
              <a:gd name="connsiteX722" fmla="*/ 4570198 w 7467600"/>
              <a:gd name="connsiteY722" fmla="*/ 978081 h 6858000"/>
              <a:gd name="connsiteX723" fmla="*/ 4523691 w 7467600"/>
              <a:gd name="connsiteY723" fmla="*/ 1127776 h 6858000"/>
              <a:gd name="connsiteX724" fmla="*/ 4509875 w 7467600"/>
              <a:gd name="connsiteY724" fmla="*/ 1167552 h 6858000"/>
              <a:gd name="connsiteX725" fmla="*/ 4478168 w 7467600"/>
              <a:gd name="connsiteY725" fmla="*/ 1260735 h 6858000"/>
              <a:gd name="connsiteX726" fmla="*/ 4409309 w 7467600"/>
              <a:gd name="connsiteY726" fmla="*/ 1666996 h 6858000"/>
              <a:gd name="connsiteX727" fmla="*/ 4370031 w 7467600"/>
              <a:gd name="connsiteY727" fmla="*/ 1955666 h 6858000"/>
              <a:gd name="connsiteX728" fmla="*/ 4570198 w 7467600"/>
              <a:gd name="connsiteY728" fmla="*/ 978081 h 6858000"/>
              <a:gd name="connsiteX729" fmla="*/ 4557898 w 7467600"/>
              <a:gd name="connsiteY729" fmla="*/ 900011 h 6858000"/>
              <a:gd name="connsiteX730" fmla="*/ 4344840 w 7467600"/>
              <a:gd name="connsiteY730" fmla="*/ 1922038 h 6858000"/>
              <a:gd name="connsiteX731" fmla="*/ 4378710 w 7467600"/>
              <a:gd name="connsiteY731" fmla="*/ 1665516 h 6858000"/>
              <a:gd name="connsiteX732" fmla="*/ 4448798 w 7467600"/>
              <a:gd name="connsiteY732" fmla="*/ 1253024 h 6858000"/>
              <a:gd name="connsiteX733" fmla="*/ 4480315 w 7467600"/>
              <a:gd name="connsiteY733" fmla="*/ 1158454 h 6858000"/>
              <a:gd name="connsiteX734" fmla="*/ 4494133 w 7467600"/>
              <a:gd name="connsiteY734" fmla="*/ 1118676 h 6858000"/>
              <a:gd name="connsiteX735" fmla="*/ 4557898 w 7467600"/>
              <a:gd name="connsiteY735" fmla="*/ 900011 h 6858000"/>
              <a:gd name="connsiteX736" fmla="*/ 5870151 w 7467600"/>
              <a:gd name="connsiteY736" fmla="*/ 898890 h 6858000"/>
              <a:gd name="connsiteX737" fmla="*/ 5861335 w 7467600"/>
              <a:gd name="connsiteY737" fmla="*/ 899177 h 6858000"/>
              <a:gd name="connsiteX738" fmla="*/ 5843702 w 7467600"/>
              <a:gd name="connsiteY738" fmla="*/ 899748 h 6858000"/>
              <a:gd name="connsiteX739" fmla="*/ 5651107 w 7467600"/>
              <a:gd name="connsiteY739" fmla="*/ 920306 h 6858000"/>
              <a:gd name="connsiteX740" fmla="*/ 5459407 w 7467600"/>
              <a:gd name="connsiteY740" fmla="*/ 940975 h 6858000"/>
              <a:gd name="connsiteX741" fmla="*/ 5374846 w 7467600"/>
              <a:gd name="connsiteY741" fmla="*/ 941988 h 6858000"/>
              <a:gd name="connsiteX742" fmla="*/ 5256105 w 7467600"/>
              <a:gd name="connsiteY742" fmla="*/ 945632 h 6858000"/>
              <a:gd name="connsiteX743" fmla="*/ 5107071 w 7467600"/>
              <a:gd name="connsiteY743" fmla="*/ 969720 h 6858000"/>
              <a:gd name="connsiteX744" fmla="*/ 4998681 w 7467600"/>
              <a:gd name="connsiteY744" fmla="*/ 988771 h 6858000"/>
              <a:gd name="connsiteX745" fmla="*/ 5870151 w 7467600"/>
              <a:gd name="connsiteY745" fmla="*/ 898890 h 6858000"/>
              <a:gd name="connsiteX746" fmla="*/ 5504425 w 7467600"/>
              <a:gd name="connsiteY746" fmla="*/ 848067 h 6858000"/>
              <a:gd name="connsiteX747" fmla="*/ 4968849 w 7467600"/>
              <a:gd name="connsiteY747" fmla="*/ 962318 h 6858000"/>
              <a:gd name="connsiteX748" fmla="*/ 5104039 w 7467600"/>
              <a:gd name="connsiteY748" fmla="*/ 940634 h 6858000"/>
              <a:gd name="connsiteX749" fmla="*/ 5256311 w 7467600"/>
              <a:gd name="connsiteY749" fmla="*/ 916490 h 6858000"/>
              <a:gd name="connsiteX750" fmla="*/ 5377381 w 7467600"/>
              <a:gd name="connsiteY750" fmla="*/ 912671 h 6858000"/>
              <a:gd name="connsiteX751" fmla="*/ 5460148 w 7467600"/>
              <a:gd name="connsiteY751" fmla="*/ 911442 h 6858000"/>
              <a:gd name="connsiteX752" fmla="*/ 5648971 w 7467600"/>
              <a:gd name="connsiteY752" fmla="*/ 891331 h 6858000"/>
              <a:gd name="connsiteX753" fmla="*/ 5844807 w 7467600"/>
              <a:gd name="connsiteY753" fmla="*/ 870718 h 6858000"/>
              <a:gd name="connsiteX754" fmla="*/ 5862975 w 7467600"/>
              <a:gd name="connsiteY754" fmla="*/ 869756 h 6858000"/>
              <a:gd name="connsiteX755" fmla="*/ 5920887 w 7467600"/>
              <a:gd name="connsiteY755" fmla="*/ 865929 h 6858000"/>
              <a:gd name="connsiteX756" fmla="*/ 5504425 w 7467600"/>
              <a:gd name="connsiteY756" fmla="*/ 848067 h 6858000"/>
              <a:gd name="connsiteX757" fmla="*/ 3607114 w 7467600"/>
              <a:gd name="connsiteY757" fmla="*/ 467441 h 6858000"/>
              <a:gd name="connsiteX758" fmla="*/ 3296242 w 7467600"/>
              <a:gd name="connsiteY758" fmla="*/ 807991 h 6858000"/>
              <a:gd name="connsiteX759" fmla="*/ 3174674 w 7467600"/>
              <a:gd name="connsiteY759" fmla="*/ 919759 h 6858000"/>
              <a:gd name="connsiteX760" fmla="*/ 3042978 w 7467600"/>
              <a:gd name="connsiteY760" fmla="*/ 1054894 h 6858000"/>
              <a:gd name="connsiteX761" fmla="*/ 2968914 w 7467600"/>
              <a:gd name="connsiteY761" fmla="*/ 1133756 h 6858000"/>
              <a:gd name="connsiteX762" fmla="*/ 3103823 w 7467600"/>
              <a:gd name="connsiteY762" fmla="*/ 1026814 h 6858000"/>
              <a:gd name="connsiteX763" fmla="*/ 3607114 w 7467600"/>
              <a:gd name="connsiteY763" fmla="*/ 467441 h 6858000"/>
              <a:gd name="connsiteX764" fmla="*/ 3744487 w 7467600"/>
              <a:gd name="connsiteY764" fmla="*/ 383136 h 6858000"/>
              <a:gd name="connsiteX765" fmla="*/ 3970213 w 7467600"/>
              <a:gd name="connsiteY765" fmla="*/ 995559 h 6858000"/>
              <a:gd name="connsiteX766" fmla="*/ 3744487 w 7467600"/>
              <a:gd name="connsiteY766" fmla="*/ 383136 h 6858000"/>
              <a:gd name="connsiteX767" fmla="*/ 3624562 w 7467600"/>
              <a:gd name="connsiteY767" fmla="*/ 367041 h 6858000"/>
              <a:gd name="connsiteX768" fmla="*/ 3489712 w 7467600"/>
              <a:gd name="connsiteY768" fmla="*/ 485386 h 6858000"/>
              <a:gd name="connsiteX769" fmla="*/ 3182994 w 7467600"/>
              <a:gd name="connsiteY769" fmla="*/ 828265 h 6858000"/>
              <a:gd name="connsiteX770" fmla="*/ 2892114 w 7467600"/>
              <a:gd name="connsiteY770" fmla="*/ 1172635 h 6858000"/>
              <a:gd name="connsiteX771" fmla="*/ 3021459 w 7467600"/>
              <a:gd name="connsiteY771" fmla="*/ 1035385 h 6858000"/>
              <a:gd name="connsiteX772" fmla="*/ 3153873 w 7467600"/>
              <a:gd name="connsiteY772" fmla="*/ 898971 h 6858000"/>
              <a:gd name="connsiteX773" fmla="*/ 3276511 w 7467600"/>
              <a:gd name="connsiteY773" fmla="*/ 786423 h 6858000"/>
              <a:gd name="connsiteX774" fmla="*/ 3584154 w 7467600"/>
              <a:gd name="connsiteY774" fmla="*/ 448218 h 6858000"/>
              <a:gd name="connsiteX775" fmla="*/ 3624562 w 7467600"/>
              <a:gd name="connsiteY775" fmla="*/ 367041 h 6858000"/>
              <a:gd name="connsiteX776" fmla="*/ 3766672 w 7467600"/>
              <a:gd name="connsiteY776" fmla="*/ 359429 h 6858000"/>
              <a:gd name="connsiteX777" fmla="*/ 3996338 w 7467600"/>
              <a:gd name="connsiteY777" fmla="*/ 968237 h 6858000"/>
              <a:gd name="connsiteX778" fmla="*/ 3766672 w 7467600"/>
              <a:gd name="connsiteY778" fmla="*/ 359429 h 6858000"/>
              <a:gd name="connsiteX779" fmla="*/ 5805386 w 7467600"/>
              <a:gd name="connsiteY779" fmla="*/ 239240 h 6858000"/>
              <a:gd name="connsiteX780" fmla="*/ 5736947 w 7467600"/>
              <a:gd name="connsiteY780" fmla="*/ 261367 h 6858000"/>
              <a:gd name="connsiteX781" fmla="*/ 5427012 w 7467600"/>
              <a:gd name="connsiteY781" fmla="*/ 311272 h 6858000"/>
              <a:gd name="connsiteX782" fmla="*/ 5147818 w 7467600"/>
              <a:gd name="connsiteY782" fmla="*/ 322112 h 6858000"/>
              <a:gd name="connsiteX783" fmla="*/ 5060854 w 7467600"/>
              <a:gd name="connsiteY783" fmla="*/ 311882 h 6858000"/>
              <a:gd name="connsiteX784" fmla="*/ 4945989 w 7467600"/>
              <a:gd name="connsiteY784" fmla="*/ 300516 h 6858000"/>
              <a:gd name="connsiteX785" fmla="*/ 5410479 w 7467600"/>
              <a:gd name="connsiteY785" fmla="*/ 348434 h 6858000"/>
              <a:gd name="connsiteX786" fmla="*/ 5805386 w 7467600"/>
              <a:gd name="connsiteY786" fmla="*/ 239240 h 6858000"/>
              <a:gd name="connsiteX787" fmla="*/ 5905192 w 7467600"/>
              <a:gd name="connsiteY787" fmla="*/ 163079 h 6858000"/>
              <a:gd name="connsiteX788" fmla="*/ 5865655 w 7467600"/>
              <a:gd name="connsiteY788" fmla="*/ 171901 h 6858000"/>
              <a:gd name="connsiteX789" fmla="*/ 5259740 w 7467600"/>
              <a:gd name="connsiteY789" fmla="*/ 257013 h 6858000"/>
              <a:gd name="connsiteX790" fmla="*/ 5208466 w 7467600"/>
              <a:gd name="connsiteY790" fmla="*/ 257550 h 6858000"/>
              <a:gd name="connsiteX791" fmla="*/ 4980204 w 7467600"/>
              <a:gd name="connsiteY791" fmla="*/ 271903 h 6858000"/>
              <a:gd name="connsiteX792" fmla="*/ 5068068 w 7467600"/>
              <a:gd name="connsiteY792" fmla="*/ 282244 h 6858000"/>
              <a:gd name="connsiteX793" fmla="*/ 5153231 w 7467600"/>
              <a:gd name="connsiteY793" fmla="*/ 292240 h 6858000"/>
              <a:gd name="connsiteX794" fmla="*/ 5426491 w 7467600"/>
              <a:gd name="connsiteY794" fmla="*/ 281128 h 6858000"/>
              <a:gd name="connsiteX795" fmla="*/ 5731212 w 7467600"/>
              <a:gd name="connsiteY795" fmla="*/ 231951 h 6858000"/>
              <a:gd name="connsiteX796" fmla="*/ 5905192 w 7467600"/>
              <a:gd name="connsiteY796" fmla="*/ 163079 h 6858000"/>
              <a:gd name="connsiteX797" fmla="*/ 5944437 w 7467600"/>
              <a:gd name="connsiteY797" fmla="*/ 113829 h 6858000"/>
              <a:gd name="connsiteX798" fmla="*/ 5825032 w 7467600"/>
              <a:gd name="connsiteY798" fmla="*/ 146405 h 6858000"/>
              <a:gd name="connsiteX799" fmla="*/ 4955599 w 7467600"/>
              <a:gd name="connsiteY799" fmla="*/ 247008 h 6858000"/>
              <a:gd name="connsiteX800" fmla="*/ 5210104 w 7467600"/>
              <a:gd name="connsiteY800" fmla="*/ 228123 h 6858000"/>
              <a:gd name="connsiteX801" fmla="*/ 5261015 w 7467600"/>
              <a:gd name="connsiteY801" fmla="*/ 227087 h 6858000"/>
              <a:gd name="connsiteX802" fmla="*/ 5861181 w 7467600"/>
              <a:gd name="connsiteY802" fmla="*/ 143093 h 6858000"/>
              <a:gd name="connsiteX803" fmla="*/ 5961252 w 7467600"/>
              <a:gd name="connsiteY803" fmla="*/ 114820 h 6858000"/>
              <a:gd name="connsiteX804" fmla="*/ 5944437 w 7467600"/>
              <a:gd name="connsiteY804" fmla="*/ 113829 h 6858000"/>
              <a:gd name="connsiteX805" fmla="*/ 3882765 w 7467600"/>
              <a:gd name="connsiteY805" fmla="*/ 0 h 6858000"/>
              <a:gd name="connsiteX806" fmla="*/ 3995099 w 7467600"/>
              <a:gd name="connsiteY806" fmla="*/ 0 h 6858000"/>
              <a:gd name="connsiteX807" fmla="*/ 4163818 w 7467600"/>
              <a:gd name="connsiteY807" fmla="*/ 234104 h 6858000"/>
              <a:gd name="connsiteX808" fmla="*/ 4172099 w 7467600"/>
              <a:gd name="connsiteY808" fmla="*/ 234207 h 6858000"/>
              <a:gd name="connsiteX809" fmla="*/ 4784282 w 7467600"/>
              <a:gd name="connsiteY809" fmla="*/ 276561 h 6858000"/>
              <a:gd name="connsiteX810" fmla="*/ 4801687 w 7467600"/>
              <a:gd name="connsiteY810" fmla="*/ 267764 h 6858000"/>
              <a:gd name="connsiteX811" fmla="*/ 6082788 w 7467600"/>
              <a:gd name="connsiteY811" fmla="*/ 64119 h 6858000"/>
              <a:gd name="connsiteX812" fmla="*/ 6099442 w 7467600"/>
              <a:gd name="connsiteY812" fmla="*/ 82568 h 6858000"/>
              <a:gd name="connsiteX813" fmla="*/ 4804137 w 7467600"/>
              <a:gd name="connsiteY813" fmla="*/ 320931 h 6858000"/>
              <a:gd name="connsiteX814" fmla="*/ 4227047 w 7467600"/>
              <a:gd name="connsiteY814" fmla="*/ 313415 h 6858000"/>
              <a:gd name="connsiteX815" fmla="*/ 4346041 w 7467600"/>
              <a:gd name="connsiteY815" fmla="*/ 456086 h 6858000"/>
              <a:gd name="connsiteX816" fmla="*/ 4870967 w 7467600"/>
              <a:gd name="connsiteY816" fmla="*/ 963061 h 6858000"/>
              <a:gd name="connsiteX817" fmla="*/ 4889647 w 7467600"/>
              <a:gd name="connsiteY817" fmla="*/ 957147 h 6858000"/>
              <a:gd name="connsiteX818" fmla="*/ 5422504 w 7467600"/>
              <a:gd name="connsiteY818" fmla="*/ 805191 h 6858000"/>
              <a:gd name="connsiteX819" fmla="*/ 6087656 w 7467600"/>
              <a:gd name="connsiteY819" fmla="*/ 826703 h 6858000"/>
              <a:gd name="connsiteX820" fmla="*/ 6058717 w 7467600"/>
              <a:gd name="connsiteY820" fmla="*/ 865992 h 6858000"/>
              <a:gd name="connsiteX821" fmla="*/ 4974153 w 7467600"/>
              <a:gd name="connsiteY821" fmla="*/ 1045456 h 6858000"/>
              <a:gd name="connsiteX822" fmla="*/ 5627835 w 7467600"/>
              <a:gd name="connsiteY822" fmla="*/ 1472077 h 6858000"/>
              <a:gd name="connsiteX823" fmla="*/ 5629817 w 7467600"/>
              <a:gd name="connsiteY823" fmla="*/ 1471412 h 6858000"/>
              <a:gd name="connsiteX824" fmla="*/ 5634124 w 7467600"/>
              <a:gd name="connsiteY824" fmla="*/ 1470572 h 6858000"/>
              <a:gd name="connsiteX825" fmla="*/ 5755832 w 7467600"/>
              <a:gd name="connsiteY825" fmla="*/ 1383886 h 6858000"/>
              <a:gd name="connsiteX826" fmla="*/ 6014186 w 7467600"/>
              <a:gd name="connsiteY826" fmla="*/ 1279799 h 6858000"/>
              <a:gd name="connsiteX827" fmla="*/ 6901619 w 7467600"/>
              <a:gd name="connsiteY827" fmla="*/ 1047874 h 6858000"/>
              <a:gd name="connsiteX828" fmla="*/ 6931566 w 7467600"/>
              <a:gd name="connsiteY828" fmla="*/ 1062034 h 6858000"/>
              <a:gd name="connsiteX829" fmla="*/ 5790982 w 7467600"/>
              <a:gd name="connsiteY829" fmla="*/ 1561380 h 6858000"/>
              <a:gd name="connsiteX830" fmla="*/ 6188971 w 7467600"/>
              <a:gd name="connsiteY830" fmla="*/ 1755168 h 6858000"/>
              <a:gd name="connsiteX831" fmla="*/ 6202446 w 7467600"/>
              <a:gd name="connsiteY831" fmla="*/ 1752268 h 6858000"/>
              <a:gd name="connsiteX832" fmla="*/ 7179560 w 7467600"/>
              <a:gd name="connsiteY832" fmla="*/ 1467551 h 6858000"/>
              <a:gd name="connsiteX833" fmla="*/ 7158730 w 7467600"/>
              <a:gd name="connsiteY833" fmla="*/ 1507835 h 6858000"/>
              <a:gd name="connsiteX834" fmla="*/ 6326959 w 7467600"/>
              <a:gd name="connsiteY834" fmla="*/ 1817686 h 6858000"/>
              <a:gd name="connsiteX835" fmla="*/ 6537433 w 7467600"/>
              <a:gd name="connsiteY835" fmla="*/ 1907790 h 6858000"/>
              <a:gd name="connsiteX836" fmla="*/ 6550221 w 7467600"/>
              <a:gd name="connsiteY836" fmla="*/ 1910729 h 6858000"/>
              <a:gd name="connsiteX837" fmla="*/ 6964438 w 7467600"/>
              <a:gd name="connsiteY837" fmla="*/ 2209505 h 6858000"/>
              <a:gd name="connsiteX838" fmla="*/ 7367862 w 7467600"/>
              <a:gd name="connsiteY838" fmla="*/ 2806833 h 6858000"/>
              <a:gd name="connsiteX839" fmla="*/ 7364329 w 7467600"/>
              <a:gd name="connsiteY839" fmla="*/ 2826907 h 6858000"/>
              <a:gd name="connsiteX840" fmla="*/ 7290545 w 7467600"/>
              <a:gd name="connsiteY840" fmla="*/ 2850663 h 6858000"/>
              <a:gd name="connsiteX841" fmla="*/ 6472036 w 7467600"/>
              <a:gd name="connsiteY841" fmla="*/ 1959003 h 6858000"/>
              <a:gd name="connsiteX842" fmla="*/ 5792897 w 7467600"/>
              <a:gd name="connsiteY842" fmla="*/ 1647747 h 6858000"/>
              <a:gd name="connsiteX843" fmla="*/ 5842751 w 7467600"/>
              <a:gd name="connsiteY843" fmla="*/ 1816112 h 6858000"/>
              <a:gd name="connsiteX844" fmla="*/ 5847424 w 7467600"/>
              <a:gd name="connsiteY844" fmla="*/ 1815776 h 6858000"/>
              <a:gd name="connsiteX845" fmla="*/ 6399821 w 7467600"/>
              <a:gd name="connsiteY845" fmla="*/ 2344799 h 6858000"/>
              <a:gd name="connsiteX846" fmla="*/ 6323232 w 7467600"/>
              <a:gd name="connsiteY846" fmla="*/ 2389634 h 6858000"/>
              <a:gd name="connsiteX847" fmla="*/ 5942958 w 7467600"/>
              <a:gd name="connsiteY847" fmla="*/ 2077708 h 6858000"/>
              <a:gd name="connsiteX848" fmla="*/ 5921559 w 7467600"/>
              <a:gd name="connsiteY848" fmla="*/ 2378596 h 6858000"/>
              <a:gd name="connsiteX849" fmla="*/ 5817651 w 7467600"/>
              <a:gd name="connsiteY849" fmla="*/ 3023919 h 6858000"/>
              <a:gd name="connsiteX850" fmla="*/ 5729634 w 7467600"/>
              <a:gd name="connsiteY850" fmla="*/ 3051849 h 6858000"/>
              <a:gd name="connsiteX851" fmla="*/ 5611018 w 7467600"/>
              <a:gd name="connsiteY851" fmla="*/ 2316769 h 6858000"/>
              <a:gd name="connsiteX852" fmla="*/ 5687608 w 7467600"/>
              <a:gd name="connsiteY852" fmla="*/ 2039972 h 6858000"/>
              <a:gd name="connsiteX853" fmla="*/ 5657554 w 7467600"/>
              <a:gd name="connsiteY853" fmla="*/ 1576445 h 6858000"/>
              <a:gd name="connsiteX854" fmla="*/ 5150475 w 7467600"/>
              <a:gd name="connsiteY854" fmla="*/ 1274012 h 6858000"/>
              <a:gd name="connsiteX855" fmla="*/ 5349142 w 7467600"/>
              <a:gd name="connsiteY855" fmla="*/ 2204405 h 6858000"/>
              <a:gd name="connsiteX856" fmla="*/ 5262214 w 7467600"/>
              <a:gd name="connsiteY856" fmla="*/ 2233836 h 6858000"/>
              <a:gd name="connsiteX857" fmla="*/ 4981539 w 7467600"/>
              <a:gd name="connsiteY857" fmla="*/ 1542201 h 6858000"/>
              <a:gd name="connsiteX858" fmla="*/ 4958461 w 7467600"/>
              <a:gd name="connsiteY858" fmla="*/ 1136957 h 6858000"/>
              <a:gd name="connsiteX859" fmla="*/ 4655015 w 7467600"/>
              <a:gd name="connsiteY859" fmla="*/ 891426 h 6858000"/>
              <a:gd name="connsiteX860" fmla="*/ 4348002 w 7467600"/>
              <a:gd name="connsiteY860" fmla="*/ 2205895 h 6858000"/>
              <a:gd name="connsiteX861" fmla="*/ 4262250 w 7467600"/>
              <a:gd name="connsiteY861" fmla="*/ 2219972 h 6858000"/>
              <a:gd name="connsiteX862" fmla="*/ 4550611 w 7467600"/>
              <a:gd name="connsiteY862" fmla="*/ 817540 h 6858000"/>
              <a:gd name="connsiteX863" fmla="*/ 4564418 w 7467600"/>
              <a:gd name="connsiteY863" fmla="*/ 808293 h 6858000"/>
              <a:gd name="connsiteX864" fmla="*/ 4266388 w 7467600"/>
              <a:gd name="connsiteY864" fmla="*/ 500083 h 6858000"/>
              <a:gd name="connsiteX865" fmla="*/ 4032842 w 7467600"/>
              <a:gd name="connsiteY865" fmla="*/ 211809 h 6858000"/>
              <a:gd name="connsiteX866" fmla="*/ 3882765 w 7467600"/>
              <a:gd name="connsiteY866" fmla="*/ 0 h 6858000"/>
              <a:gd name="connsiteX867" fmla="*/ 3721337 w 7467600"/>
              <a:gd name="connsiteY867" fmla="*/ 0 h 6858000"/>
              <a:gd name="connsiteX868" fmla="*/ 3797544 w 7467600"/>
              <a:gd name="connsiteY868" fmla="*/ 0 h 6858000"/>
              <a:gd name="connsiteX869" fmla="*/ 3775734 w 7467600"/>
              <a:gd name="connsiteY869" fmla="*/ 95131 h 6858000"/>
              <a:gd name="connsiteX870" fmla="*/ 3724807 w 7467600"/>
              <a:gd name="connsiteY870" fmla="*/ 272257 h 6858000"/>
              <a:gd name="connsiteX871" fmla="*/ 3726844 w 7467600"/>
              <a:gd name="connsiteY871" fmla="*/ 282988 h 6858000"/>
              <a:gd name="connsiteX872" fmla="*/ 3742664 w 7467600"/>
              <a:gd name="connsiteY872" fmla="*/ 279918 h 6858000"/>
              <a:gd name="connsiteX873" fmla="*/ 4103910 w 7467600"/>
              <a:gd name="connsiteY873" fmla="*/ 1161917 h 6858000"/>
              <a:gd name="connsiteX874" fmla="*/ 4020269 w 7467600"/>
              <a:gd name="connsiteY874" fmla="*/ 1200406 h 6858000"/>
              <a:gd name="connsiteX875" fmla="*/ 3674882 w 7467600"/>
              <a:gd name="connsiteY875" fmla="*/ 488524 h 6858000"/>
              <a:gd name="connsiteX876" fmla="*/ 3132682 w 7467600"/>
              <a:gd name="connsiteY876" fmla="*/ 1072284 h 6858000"/>
              <a:gd name="connsiteX877" fmla="*/ 2716346 w 7467600"/>
              <a:gd name="connsiteY877" fmla="*/ 1276376 h 6858000"/>
              <a:gd name="connsiteX878" fmla="*/ 2716772 w 7467600"/>
              <a:gd name="connsiteY878" fmla="*/ 1255462 h 6858000"/>
              <a:gd name="connsiteX879" fmla="*/ 3471096 w 7467600"/>
              <a:gd name="connsiteY879" fmla="*/ 437072 h 6858000"/>
              <a:gd name="connsiteX880" fmla="*/ 3639057 w 7467600"/>
              <a:gd name="connsiteY880" fmla="*/ 286334 h 6858000"/>
              <a:gd name="connsiteX881" fmla="*/ 3640309 w 7467600"/>
              <a:gd name="connsiteY881" fmla="*/ 284664 h 6858000"/>
              <a:gd name="connsiteX882" fmla="*/ 3646022 w 7467600"/>
              <a:gd name="connsiteY882" fmla="*/ 276711 h 6858000"/>
              <a:gd name="connsiteX883" fmla="*/ 3707943 w 7467600"/>
              <a:gd name="connsiteY883" fmla="*/ 65958 h 6858000"/>
              <a:gd name="connsiteX884" fmla="*/ 3721337 w 7467600"/>
              <a:gd name="connsiteY884" fmla="*/ 0 h 6858000"/>
              <a:gd name="connsiteX885" fmla="*/ 2867960 w 7467600"/>
              <a:gd name="connsiteY885" fmla="*/ 0 h 6858000"/>
              <a:gd name="connsiteX886" fmla="*/ 2926351 w 7467600"/>
              <a:gd name="connsiteY886" fmla="*/ 0 h 6858000"/>
              <a:gd name="connsiteX887" fmla="*/ 2902823 w 7467600"/>
              <a:gd name="connsiteY887" fmla="*/ 262929 h 6858000"/>
              <a:gd name="connsiteX888" fmla="*/ 2940663 w 7467600"/>
              <a:gd name="connsiteY888" fmla="*/ 140884 h 6858000"/>
              <a:gd name="connsiteX889" fmla="*/ 2947039 w 7467600"/>
              <a:gd name="connsiteY889" fmla="*/ 122524 h 6858000"/>
              <a:gd name="connsiteX890" fmla="*/ 2984316 w 7467600"/>
              <a:gd name="connsiteY890" fmla="*/ 0 h 6858000"/>
              <a:gd name="connsiteX891" fmla="*/ 3016114 w 7467600"/>
              <a:gd name="connsiteY891" fmla="*/ 0 h 6858000"/>
              <a:gd name="connsiteX892" fmla="*/ 2979949 w 7467600"/>
              <a:gd name="connsiteY892" fmla="*/ 119274 h 6858000"/>
              <a:gd name="connsiteX893" fmla="*/ 3023879 w 7467600"/>
              <a:gd name="connsiteY893" fmla="*/ 0 h 6858000"/>
              <a:gd name="connsiteX894" fmla="*/ 3105400 w 7467600"/>
              <a:gd name="connsiteY894" fmla="*/ 0 h 6858000"/>
              <a:gd name="connsiteX895" fmla="*/ 3094669 w 7467600"/>
              <a:gd name="connsiteY895" fmla="*/ 30308 h 6858000"/>
              <a:gd name="connsiteX896" fmla="*/ 2901945 w 7467600"/>
              <a:gd name="connsiteY896" fmla="*/ 466538 h 6858000"/>
              <a:gd name="connsiteX897" fmla="*/ 2815209 w 7467600"/>
              <a:gd name="connsiteY897" fmla="*/ 497361 h 6858000"/>
              <a:gd name="connsiteX898" fmla="*/ 2844845 w 7467600"/>
              <a:gd name="connsiteY898" fmla="*/ 127638 h 6858000"/>
              <a:gd name="connsiteX899" fmla="*/ 2867960 w 7467600"/>
              <a:gd name="connsiteY899" fmla="*/ 0 h 6858000"/>
              <a:gd name="connsiteX900" fmla="*/ 1057230 w 7467600"/>
              <a:gd name="connsiteY900" fmla="*/ 0 h 6858000"/>
              <a:gd name="connsiteX901" fmla="*/ 1111003 w 7467600"/>
              <a:gd name="connsiteY901" fmla="*/ 0 h 6858000"/>
              <a:gd name="connsiteX902" fmla="*/ 1125553 w 7467600"/>
              <a:gd name="connsiteY902" fmla="*/ 52588 h 6858000"/>
              <a:gd name="connsiteX903" fmla="*/ 1304276 w 7467600"/>
              <a:gd name="connsiteY903" fmla="*/ 476275 h 6858000"/>
              <a:gd name="connsiteX904" fmla="*/ 1492066 w 7467600"/>
              <a:gd name="connsiteY904" fmla="*/ 886333 h 6858000"/>
              <a:gd name="connsiteX905" fmla="*/ 1423698 w 7467600"/>
              <a:gd name="connsiteY905" fmla="*/ 710817 h 6858000"/>
              <a:gd name="connsiteX906" fmla="*/ 1357609 w 7467600"/>
              <a:gd name="connsiteY906" fmla="*/ 532892 h 6858000"/>
              <a:gd name="connsiteX907" fmla="*/ 1309550 w 7467600"/>
              <a:gd name="connsiteY907" fmla="*/ 374031 h 6858000"/>
              <a:gd name="connsiteX908" fmla="*/ 1193673 w 7467600"/>
              <a:gd name="connsiteY908" fmla="*/ 49533 h 6858000"/>
              <a:gd name="connsiteX909" fmla="*/ 1164391 w 7467600"/>
              <a:gd name="connsiteY909" fmla="*/ 0 h 6858000"/>
              <a:gd name="connsiteX910" fmla="*/ 1200666 w 7467600"/>
              <a:gd name="connsiteY910" fmla="*/ 0 h 6858000"/>
              <a:gd name="connsiteX911" fmla="*/ 1223408 w 7467600"/>
              <a:gd name="connsiteY911" fmla="*/ 38996 h 6858000"/>
              <a:gd name="connsiteX912" fmla="*/ 1339635 w 7467600"/>
              <a:gd name="connsiteY912" fmla="*/ 365517 h 6858000"/>
              <a:gd name="connsiteX913" fmla="*/ 1387469 w 7467600"/>
              <a:gd name="connsiteY913" fmla="*/ 523079 h 6858000"/>
              <a:gd name="connsiteX914" fmla="*/ 1452685 w 7467600"/>
              <a:gd name="connsiteY914" fmla="*/ 699806 h 6858000"/>
              <a:gd name="connsiteX915" fmla="*/ 1492092 w 7467600"/>
              <a:gd name="connsiteY915" fmla="*/ 800424 h 6858000"/>
              <a:gd name="connsiteX916" fmla="*/ 1455302 w 7467600"/>
              <a:gd name="connsiteY916" fmla="*/ 632913 h 6858000"/>
              <a:gd name="connsiteX917" fmla="*/ 1222336 w 7467600"/>
              <a:gd name="connsiteY917" fmla="*/ 9480 h 6858000"/>
              <a:gd name="connsiteX918" fmla="*/ 1214634 w 7467600"/>
              <a:gd name="connsiteY918" fmla="*/ 0 h 6858000"/>
              <a:gd name="connsiteX919" fmla="*/ 1289827 w 7467600"/>
              <a:gd name="connsiteY919" fmla="*/ 0 h 6858000"/>
              <a:gd name="connsiteX920" fmla="*/ 1321076 w 7467600"/>
              <a:gd name="connsiteY920" fmla="*/ 59722 h 6858000"/>
              <a:gd name="connsiteX921" fmla="*/ 1512579 w 7467600"/>
              <a:gd name="connsiteY921" fmla="*/ 626441 h 6858000"/>
              <a:gd name="connsiteX922" fmla="*/ 1506076 w 7467600"/>
              <a:gd name="connsiteY922" fmla="*/ 1089289 h 6858000"/>
              <a:gd name="connsiteX923" fmla="*/ 1486346 w 7467600"/>
              <a:gd name="connsiteY923" fmla="*/ 1079919 h 6858000"/>
              <a:gd name="connsiteX924" fmla="*/ 1070511 w 7467600"/>
              <a:gd name="connsiteY924" fmla="*/ 48609 h 6858000"/>
              <a:gd name="connsiteX925" fmla="*/ 1057230 w 7467600"/>
              <a:gd name="connsiteY925" fmla="*/ 0 h 6858000"/>
              <a:gd name="connsiteX926" fmla="*/ 43151 w 7467600"/>
              <a:gd name="connsiteY926" fmla="*/ 0 h 6858000"/>
              <a:gd name="connsiteX927" fmla="*/ 95283 w 7467600"/>
              <a:gd name="connsiteY927" fmla="*/ 0 h 6858000"/>
              <a:gd name="connsiteX928" fmla="*/ 300708 w 7467600"/>
              <a:gd name="connsiteY928" fmla="*/ 154571 h 6858000"/>
              <a:gd name="connsiteX929" fmla="*/ 530414 w 7467600"/>
              <a:gd name="connsiteY929" fmla="*/ 354673 h 6858000"/>
              <a:gd name="connsiteX930" fmla="*/ 333785 w 7467600"/>
              <a:gd name="connsiteY930" fmla="*/ 161564 h 6858000"/>
              <a:gd name="connsiteX931" fmla="*/ 147005 w 7467600"/>
              <a:gd name="connsiteY931" fmla="*/ 0 h 6858000"/>
              <a:gd name="connsiteX932" fmla="*/ 272509 w 7467600"/>
              <a:gd name="connsiteY932" fmla="*/ 0 h 6858000"/>
              <a:gd name="connsiteX933" fmla="*/ 326276 w 7467600"/>
              <a:gd name="connsiteY933" fmla="*/ 45847 h 6858000"/>
              <a:gd name="connsiteX934" fmla="*/ 823759 w 7467600"/>
              <a:gd name="connsiteY934" fmla="*/ 574145 h 6858000"/>
              <a:gd name="connsiteX935" fmla="*/ 811254 w 7467600"/>
              <a:gd name="connsiteY935" fmla="*/ 665546 h 6858000"/>
              <a:gd name="connsiteX936" fmla="*/ 154042 w 7467600"/>
              <a:gd name="connsiteY936" fmla="*/ 261522 h 6858000"/>
              <a:gd name="connsiteX937" fmla="*/ 13550 w 7467600"/>
              <a:gd name="connsiteY937" fmla="*/ 158423 h 6858000"/>
              <a:gd name="connsiteX938" fmla="*/ 0 w 7467600"/>
              <a:gd name="connsiteY938" fmla="*/ 146618 h 6858000"/>
              <a:gd name="connsiteX939" fmla="*/ 0 w 7467600"/>
              <a:gd name="connsiteY939" fmla="*/ 59161 h 6858000"/>
              <a:gd name="connsiteX940" fmla="*/ 45427 w 7467600"/>
              <a:gd name="connsiteY940" fmla="*/ 101078 h 6858000"/>
              <a:gd name="connsiteX941" fmla="*/ 630103 w 7467600"/>
              <a:gd name="connsiteY941" fmla="*/ 485885 h 6858000"/>
              <a:gd name="connsiteX942" fmla="*/ 532040 w 7467600"/>
              <a:gd name="connsiteY942" fmla="*/ 399359 h 6858000"/>
              <a:gd name="connsiteX943" fmla="*/ 517618 w 7467600"/>
              <a:gd name="connsiteY943" fmla="*/ 385726 h 6858000"/>
              <a:gd name="connsiteX944" fmla="*/ 285074 w 7467600"/>
              <a:gd name="connsiteY944" fmla="*/ 182755 h 6858000"/>
              <a:gd name="connsiteX945" fmla="*/ 43151 w 7467600"/>
              <a:gd name="connsiteY94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1019354 w 7467600"/>
              <a:gd name="connsiteY13" fmla="*/ 6315006 h 6858000"/>
              <a:gd name="connsiteX14" fmla="*/ 441046 w 7467600"/>
              <a:gd name="connsiteY14" fmla="*/ 6691153 h 6858000"/>
              <a:gd name="connsiteX15" fmla="*/ 1019354 w 7467600"/>
              <a:gd name="connsiteY15" fmla="*/ 6315006 h 6858000"/>
              <a:gd name="connsiteX16" fmla="*/ 991680 w 7467600"/>
              <a:gd name="connsiteY16" fmla="*/ 6298413 h 6858000"/>
              <a:gd name="connsiteX17" fmla="*/ 409060 w 7467600"/>
              <a:gd name="connsiteY17" fmla="*/ 6671470 h 6858000"/>
              <a:gd name="connsiteX18" fmla="*/ 991680 w 7467600"/>
              <a:gd name="connsiteY18" fmla="*/ 6298413 h 6858000"/>
              <a:gd name="connsiteX19" fmla="*/ 103333 w 7467600"/>
              <a:gd name="connsiteY19" fmla="*/ 5699602 h 6858000"/>
              <a:gd name="connsiteX20" fmla="*/ 233938 w 7467600"/>
              <a:gd name="connsiteY20" fmla="*/ 5809416 h 6858000"/>
              <a:gd name="connsiteX21" fmla="*/ 883580 w 7467600"/>
              <a:gd name="connsiteY21" fmla="*/ 6180710 h 6858000"/>
              <a:gd name="connsiteX22" fmla="*/ 487337 w 7467600"/>
              <a:gd name="connsiteY22" fmla="*/ 5950182 h 6858000"/>
              <a:gd name="connsiteX23" fmla="*/ 354051 w 7467600"/>
              <a:gd name="connsiteY23" fmla="*/ 5854912 h 6858000"/>
              <a:gd name="connsiteX24" fmla="*/ 195436 w 7467600"/>
              <a:gd name="connsiteY24" fmla="*/ 5755068 h 6858000"/>
              <a:gd name="connsiteX25" fmla="*/ 103333 w 7467600"/>
              <a:gd name="connsiteY25" fmla="*/ 5699602 h 6858000"/>
              <a:gd name="connsiteX26" fmla="*/ 5539432 w 7467600"/>
              <a:gd name="connsiteY26" fmla="*/ 5642928 h 6858000"/>
              <a:gd name="connsiteX27" fmla="*/ 5555462 w 7467600"/>
              <a:gd name="connsiteY27" fmla="*/ 5694454 h 6858000"/>
              <a:gd name="connsiteX28" fmla="*/ 5828270 w 7467600"/>
              <a:gd name="connsiteY28" fmla="*/ 6320663 h 6858000"/>
              <a:gd name="connsiteX29" fmla="*/ 5947416 w 7467600"/>
              <a:gd name="connsiteY29" fmla="*/ 6574846 h 6858000"/>
              <a:gd name="connsiteX30" fmla="*/ 5539432 w 7467600"/>
              <a:gd name="connsiteY30" fmla="*/ 5642928 h 6858000"/>
              <a:gd name="connsiteX31" fmla="*/ 51253 w 7467600"/>
              <a:gd name="connsiteY31" fmla="*/ 5631825 h 6858000"/>
              <a:gd name="connsiteX32" fmla="*/ 211622 w 7467600"/>
              <a:gd name="connsiteY32" fmla="*/ 5728803 h 6858000"/>
              <a:gd name="connsiteX33" fmla="*/ 371652 w 7467600"/>
              <a:gd name="connsiteY33" fmla="*/ 5829062 h 6858000"/>
              <a:gd name="connsiteX34" fmla="*/ 505903 w 7467600"/>
              <a:gd name="connsiteY34" fmla="*/ 5925221 h 6858000"/>
              <a:gd name="connsiteX35" fmla="*/ 899240 w 7467600"/>
              <a:gd name="connsiteY35" fmla="*/ 6153068 h 6858000"/>
              <a:gd name="connsiteX36" fmla="*/ 988114 w 7467600"/>
              <a:gd name="connsiteY36" fmla="*/ 6174204 h 6858000"/>
              <a:gd name="connsiteX37" fmla="*/ 845971 w 7467600"/>
              <a:gd name="connsiteY37" fmla="*/ 6067177 h 6858000"/>
              <a:gd name="connsiteX38" fmla="*/ 448057 w 7467600"/>
              <a:gd name="connsiteY38" fmla="*/ 5841376 h 6858000"/>
              <a:gd name="connsiteX39" fmla="*/ 51253 w 7467600"/>
              <a:gd name="connsiteY39" fmla="*/ 5631825 h 6858000"/>
              <a:gd name="connsiteX40" fmla="*/ 2606687 w 7467600"/>
              <a:gd name="connsiteY40" fmla="*/ 5630718 h 6858000"/>
              <a:gd name="connsiteX41" fmla="*/ 2645658 w 7467600"/>
              <a:gd name="connsiteY41" fmla="*/ 6640259 h 6858000"/>
              <a:gd name="connsiteX42" fmla="*/ 2606687 w 7467600"/>
              <a:gd name="connsiteY42" fmla="*/ 5630718 h 6858000"/>
              <a:gd name="connsiteX43" fmla="*/ 3642057 w 7467600"/>
              <a:gd name="connsiteY43" fmla="*/ 5573487 h 6858000"/>
              <a:gd name="connsiteX44" fmla="*/ 3632981 w 7467600"/>
              <a:gd name="connsiteY44" fmla="*/ 5579437 h 6858000"/>
              <a:gd name="connsiteX45" fmla="*/ 3382436 w 7467600"/>
              <a:gd name="connsiteY45" fmla="*/ 5952726 h 6858000"/>
              <a:gd name="connsiteX46" fmla="*/ 3191929 w 7467600"/>
              <a:gd name="connsiteY46" fmla="*/ 6662669 h 6858000"/>
              <a:gd name="connsiteX47" fmla="*/ 3369898 w 7467600"/>
              <a:gd name="connsiteY47" fmla="*/ 6081771 h 6858000"/>
              <a:gd name="connsiteX48" fmla="*/ 3642057 w 7467600"/>
              <a:gd name="connsiteY48" fmla="*/ 5573487 h 6858000"/>
              <a:gd name="connsiteX49" fmla="*/ 2650666 w 7467600"/>
              <a:gd name="connsiteY49" fmla="*/ 5530686 h 6858000"/>
              <a:gd name="connsiteX50" fmla="*/ 2650249 w 7467600"/>
              <a:gd name="connsiteY50" fmla="*/ 5532101 h 6858000"/>
              <a:gd name="connsiteX51" fmla="*/ 2663808 w 7467600"/>
              <a:gd name="connsiteY51" fmla="*/ 6535215 h 6858000"/>
              <a:gd name="connsiteX52" fmla="*/ 2665418 w 7467600"/>
              <a:gd name="connsiteY52" fmla="*/ 6132756 h 6858000"/>
              <a:gd name="connsiteX53" fmla="*/ 2650666 w 7467600"/>
              <a:gd name="connsiteY53" fmla="*/ 5530686 h 6858000"/>
              <a:gd name="connsiteX54" fmla="*/ 2680277 w 7467600"/>
              <a:gd name="connsiteY54" fmla="*/ 5479204 h 6858000"/>
              <a:gd name="connsiteX55" fmla="*/ 2678972 w 7467600"/>
              <a:gd name="connsiteY55" fmla="*/ 5481582 h 6858000"/>
              <a:gd name="connsiteX56" fmla="*/ 2696666 w 7467600"/>
              <a:gd name="connsiteY56" fmla="*/ 6133836 h 6858000"/>
              <a:gd name="connsiteX57" fmla="*/ 2695769 w 7467600"/>
              <a:gd name="connsiteY57" fmla="*/ 6390955 h 6858000"/>
              <a:gd name="connsiteX58" fmla="*/ 2739893 w 7467600"/>
              <a:gd name="connsiteY58" fmla="*/ 6108357 h 6858000"/>
              <a:gd name="connsiteX59" fmla="*/ 2680277 w 7467600"/>
              <a:gd name="connsiteY59" fmla="*/ 5479204 h 6858000"/>
              <a:gd name="connsiteX60" fmla="*/ 1132195 w 7467600"/>
              <a:gd name="connsiteY60" fmla="*/ 5467980 h 6858000"/>
              <a:gd name="connsiteX61" fmla="*/ 1679056 w 7467600"/>
              <a:gd name="connsiteY61" fmla="*/ 5516907 h 6858000"/>
              <a:gd name="connsiteX62" fmla="*/ 2128648 w 7467600"/>
              <a:gd name="connsiteY62" fmla="*/ 5474249 h 6858000"/>
              <a:gd name="connsiteX63" fmla="*/ 1825619 w 7467600"/>
              <a:gd name="connsiteY63" fmla="*/ 5478447 h 6858000"/>
              <a:gd name="connsiteX64" fmla="*/ 1737798 w 7467600"/>
              <a:gd name="connsiteY64" fmla="*/ 5483353 h 6858000"/>
              <a:gd name="connsiteX65" fmla="*/ 1132195 w 7467600"/>
              <a:gd name="connsiteY65" fmla="*/ 5467980 h 6858000"/>
              <a:gd name="connsiteX66" fmla="*/ 1456157 w 7467600"/>
              <a:gd name="connsiteY66" fmla="*/ 5371404 h 6858000"/>
              <a:gd name="connsiteX67" fmla="*/ 1244432 w 7467600"/>
              <a:gd name="connsiteY67" fmla="*/ 5385601 h 6858000"/>
              <a:gd name="connsiteX68" fmla="*/ 973990 w 7467600"/>
              <a:gd name="connsiteY68" fmla="*/ 5424940 h 6858000"/>
              <a:gd name="connsiteX69" fmla="*/ 1103809 w 7467600"/>
              <a:gd name="connsiteY69" fmla="*/ 5433720 h 6858000"/>
              <a:gd name="connsiteX70" fmla="*/ 1123454 w 7467600"/>
              <a:gd name="connsiteY70" fmla="*/ 5435727 h 6858000"/>
              <a:gd name="connsiteX71" fmla="*/ 1737017 w 7467600"/>
              <a:gd name="connsiteY71" fmla="*/ 5452183 h 6858000"/>
              <a:gd name="connsiteX72" fmla="*/ 1824397 w 7467600"/>
              <a:gd name="connsiteY72" fmla="*/ 5447757 h 6858000"/>
              <a:gd name="connsiteX73" fmla="*/ 2070059 w 7467600"/>
              <a:gd name="connsiteY73" fmla="*/ 5441660 h 6858000"/>
              <a:gd name="connsiteX74" fmla="*/ 1456157 w 7467600"/>
              <a:gd name="connsiteY74" fmla="*/ 5371404 h 6858000"/>
              <a:gd name="connsiteX75" fmla="*/ 4988186 w 7467600"/>
              <a:gd name="connsiteY75" fmla="*/ 5216467 h 6858000"/>
              <a:gd name="connsiteX76" fmla="*/ 4777334 w 7467600"/>
              <a:gd name="connsiteY76" fmla="*/ 5406072 h 6858000"/>
              <a:gd name="connsiteX77" fmla="*/ 4718341 w 7467600"/>
              <a:gd name="connsiteY77" fmla="*/ 5468043 h 6858000"/>
              <a:gd name="connsiteX78" fmla="*/ 4604655 w 7467600"/>
              <a:gd name="connsiteY78" fmla="*/ 5583434 h 6858000"/>
              <a:gd name="connsiteX79" fmla="*/ 4565074 w 7467600"/>
              <a:gd name="connsiteY79" fmla="*/ 5618550 h 6858000"/>
              <a:gd name="connsiteX80" fmla="*/ 4988186 w 7467600"/>
              <a:gd name="connsiteY80" fmla="*/ 5216467 h 6858000"/>
              <a:gd name="connsiteX81" fmla="*/ 4978032 w 7467600"/>
              <a:gd name="connsiteY81" fmla="*/ 5183809 h 6858000"/>
              <a:gd name="connsiteX82" fmla="*/ 4463413 w 7467600"/>
              <a:gd name="connsiteY82" fmla="*/ 5615162 h 6858000"/>
              <a:gd name="connsiteX83" fmla="*/ 4358134 w 7467600"/>
              <a:gd name="connsiteY83" fmla="*/ 5742791 h 6858000"/>
              <a:gd name="connsiteX84" fmla="*/ 4376219 w 7467600"/>
              <a:gd name="connsiteY84" fmla="*/ 5729027 h 6858000"/>
              <a:gd name="connsiteX85" fmla="*/ 4582340 w 7467600"/>
              <a:gd name="connsiteY85" fmla="*/ 5561037 h 6858000"/>
              <a:gd name="connsiteX86" fmla="*/ 4694684 w 7467600"/>
              <a:gd name="connsiteY86" fmla="*/ 5447098 h 6858000"/>
              <a:gd name="connsiteX87" fmla="*/ 4754123 w 7467600"/>
              <a:gd name="connsiteY87" fmla="*/ 5384643 h 6858000"/>
              <a:gd name="connsiteX88" fmla="*/ 4978032 w 7467600"/>
              <a:gd name="connsiteY88" fmla="*/ 5183809 h 6858000"/>
              <a:gd name="connsiteX89" fmla="*/ 1903353 w 7467600"/>
              <a:gd name="connsiteY89" fmla="*/ 5044827 h 6858000"/>
              <a:gd name="connsiteX90" fmla="*/ 1936931 w 7467600"/>
              <a:gd name="connsiteY90" fmla="*/ 5093954 h 6858000"/>
              <a:gd name="connsiteX91" fmla="*/ 2195868 w 7467600"/>
              <a:gd name="connsiteY91" fmla="*/ 5396574 h 6858000"/>
              <a:gd name="connsiteX92" fmla="*/ 2088852 w 7467600"/>
              <a:gd name="connsiteY92" fmla="*/ 5166123 h 6858000"/>
              <a:gd name="connsiteX93" fmla="*/ 1958241 w 7467600"/>
              <a:gd name="connsiteY93" fmla="*/ 5067955 h 6858000"/>
              <a:gd name="connsiteX94" fmla="*/ 1903353 w 7467600"/>
              <a:gd name="connsiteY94" fmla="*/ 5044827 h 6858000"/>
              <a:gd name="connsiteX95" fmla="*/ 1979378 w 7467600"/>
              <a:gd name="connsiteY95" fmla="*/ 4769504 h 6858000"/>
              <a:gd name="connsiteX96" fmla="*/ 2882120 w 7467600"/>
              <a:gd name="connsiteY96" fmla="*/ 5064547 h 6858000"/>
              <a:gd name="connsiteX97" fmla="*/ 2793103 w 7467600"/>
              <a:gd name="connsiteY97" fmla="*/ 5039699 h 6858000"/>
              <a:gd name="connsiteX98" fmla="*/ 2770041 w 7467600"/>
              <a:gd name="connsiteY98" fmla="*/ 5033634 h 6858000"/>
              <a:gd name="connsiteX99" fmla="*/ 1979378 w 7467600"/>
              <a:gd name="connsiteY99" fmla="*/ 4769504 h 6858000"/>
              <a:gd name="connsiteX100" fmla="*/ 1927410 w 7467600"/>
              <a:gd name="connsiteY100" fmla="*/ 4716164 h 6858000"/>
              <a:gd name="connsiteX101" fmla="*/ 1959587 w 7467600"/>
              <a:gd name="connsiteY101" fmla="*/ 4728849 h 6858000"/>
              <a:gd name="connsiteX102" fmla="*/ 2777707 w 7467600"/>
              <a:gd name="connsiteY102" fmla="*/ 5003991 h 6858000"/>
              <a:gd name="connsiteX103" fmla="*/ 2800768 w 7467600"/>
              <a:gd name="connsiteY103" fmla="*/ 5010056 h 6858000"/>
              <a:gd name="connsiteX104" fmla="*/ 2879408 w 7467600"/>
              <a:gd name="connsiteY104" fmla="*/ 5031590 h 6858000"/>
              <a:gd name="connsiteX105" fmla="*/ 2862295 w 7467600"/>
              <a:gd name="connsiteY105" fmla="*/ 5022958 h 6858000"/>
              <a:gd name="connsiteX106" fmla="*/ 2813343 w 7467600"/>
              <a:gd name="connsiteY106" fmla="*/ 4998369 h 6858000"/>
              <a:gd name="connsiteX107" fmla="*/ 2646245 w 7467600"/>
              <a:gd name="connsiteY107" fmla="*/ 4930999 h 6858000"/>
              <a:gd name="connsiteX108" fmla="*/ 1999243 w 7467600"/>
              <a:gd name="connsiteY108" fmla="*/ 4730524 h 6858000"/>
              <a:gd name="connsiteX109" fmla="*/ 1979527 w 7467600"/>
              <a:gd name="connsiteY109" fmla="*/ 4726651 h 6858000"/>
              <a:gd name="connsiteX110" fmla="*/ 1927410 w 7467600"/>
              <a:gd name="connsiteY110" fmla="*/ 4716164 h 6858000"/>
              <a:gd name="connsiteX111" fmla="*/ 1997014 w 7467600"/>
              <a:gd name="connsiteY111" fmla="*/ 4698007 h 6858000"/>
              <a:gd name="connsiteX112" fmla="*/ 2005458 w 7467600"/>
              <a:gd name="connsiteY112" fmla="*/ 4699540 h 6858000"/>
              <a:gd name="connsiteX113" fmla="*/ 2657186 w 7467600"/>
              <a:gd name="connsiteY113" fmla="*/ 4901687 h 6858000"/>
              <a:gd name="connsiteX114" fmla="*/ 2826662 w 7467600"/>
              <a:gd name="connsiteY114" fmla="*/ 4970362 h 6858000"/>
              <a:gd name="connsiteX115" fmla="*/ 2876100 w 7467600"/>
              <a:gd name="connsiteY115" fmla="*/ 4995397 h 6858000"/>
              <a:gd name="connsiteX116" fmla="*/ 3042600 w 7467600"/>
              <a:gd name="connsiteY116" fmla="*/ 5059532 h 6858000"/>
              <a:gd name="connsiteX117" fmla="*/ 1997014 w 7467600"/>
              <a:gd name="connsiteY117" fmla="*/ 4698007 h 6858000"/>
              <a:gd name="connsiteX118" fmla="*/ 2305292 w 7467600"/>
              <a:gd name="connsiteY118" fmla="*/ 4219492 h 6858000"/>
              <a:gd name="connsiteX119" fmla="*/ 3360922 w 7467600"/>
              <a:gd name="connsiteY119" fmla="*/ 4529373 h 6858000"/>
              <a:gd name="connsiteX120" fmla="*/ 3492420 w 7467600"/>
              <a:gd name="connsiteY120" fmla="*/ 4510145 h 6858000"/>
              <a:gd name="connsiteX121" fmla="*/ 3364086 w 7467600"/>
              <a:gd name="connsiteY121" fmla="*/ 4480340 h 6858000"/>
              <a:gd name="connsiteX122" fmla="*/ 3225818 w 7467600"/>
              <a:gd name="connsiteY122" fmla="*/ 4411822 h 6858000"/>
              <a:gd name="connsiteX123" fmla="*/ 3129696 w 7467600"/>
              <a:gd name="connsiteY123" fmla="*/ 4360704 h 6858000"/>
              <a:gd name="connsiteX124" fmla="*/ 2814545 w 7467600"/>
              <a:gd name="connsiteY124" fmla="*/ 4282955 h 6858000"/>
              <a:gd name="connsiteX125" fmla="*/ 2305292 w 7467600"/>
              <a:gd name="connsiteY125" fmla="*/ 4219492 h 6858000"/>
              <a:gd name="connsiteX126" fmla="*/ 2626982 w 7467600"/>
              <a:gd name="connsiteY126" fmla="*/ 4206450 h 6858000"/>
              <a:gd name="connsiteX127" fmla="*/ 2490617 w 7467600"/>
              <a:gd name="connsiteY127" fmla="*/ 4206951 h 6858000"/>
              <a:gd name="connsiteX128" fmla="*/ 2819869 w 7467600"/>
              <a:gd name="connsiteY128" fmla="*/ 4252936 h 6858000"/>
              <a:gd name="connsiteX129" fmla="*/ 3143018 w 7467600"/>
              <a:gd name="connsiteY129" fmla="*/ 4332698 h 6858000"/>
              <a:gd name="connsiteX130" fmla="*/ 3241520 w 7467600"/>
              <a:gd name="connsiteY130" fmla="*/ 4385112 h 6858000"/>
              <a:gd name="connsiteX131" fmla="*/ 3374575 w 7467600"/>
              <a:gd name="connsiteY131" fmla="*/ 4451517 h 6858000"/>
              <a:gd name="connsiteX132" fmla="*/ 3505221 w 7467600"/>
              <a:gd name="connsiteY132" fmla="*/ 4480757 h 6858000"/>
              <a:gd name="connsiteX133" fmla="*/ 2626982 w 7467600"/>
              <a:gd name="connsiteY133" fmla="*/ 4206450 h 6858000"/>
              <a:gd name="connsiteX134" fmla="*/ 1310106 w 7467600"/>
              <a:gd name="connsiteY134" fmla="*/ 3943217 h 6858000"/>
              <a:gd name="connsiteX135" fmla="*/ 854994 w 7467600"/>
              <a:gd name="connsiteY135" fmla="*/ 4399136 h 6858000"/>
              <a:gd name="connsiteX136" fmla="*/ 742462 w 7467600"/>
              <a:gd name="connsiteY136" fmla="*/ 4594648 h 6858000"/>
              <a:gd name="connsiteX137" fmla="*/ 820602 w 7467600"/>
              <a:gd name="connsiteY137" fmla="*/ 4485915 h 6858000"/>
              <a:gd name="connsiteX138" fmla="*/ 878295 w 7467600"/>
              <a:gd name="connsiteY138" fmla="*/ 4403594 h 6858000"/>
              <a:gd name="connsiteX139" fmla="*/ 1240607 w 7467600"/>
              <a:gd name="connsiteY139" fmla="*/ 4010401 h 6858000"/>
              <a:gd name="connsiteX140" fmla="*/ 1310106 w 7467600"/>
              <a:gd name="connsiteY140" fmla="*/ 3943217 h 6858000"/>
              <a:gd name="connsiteX141" fmla="*/ 1423113 w 7467600"/>
              <a:gd name="connsiteY141" fmla="*/ 3874565 h 6858000"/>
              <a:gd name="connsiteX142" fmla="*/ 1260565 w 7467600"/>
              <a:gd name="connsiteY142" fmla="*/ 4031982 h 6858000"/>
              <a:gd name="connsiteX143" fmla="*/ 901900 w 7467600"/>
              <a:gd name="connsiteY143" fmla="*/ 4421236 h 6858000"/>
              <a:gd name="connsiteX144" fmla="*/ 845044 w 7467600"/>
              <a:gd name="connsiteY144" fmla="*/ 4502436 h 6858000"/>
              <a:gd name="connsiteX145" fmla="*/ 685926 w 7467600"/>
              <a:gd name="connsiteY145" fmla="*/ 4703069 h 6858000"/>
              <a:gd name="connsiteX146" fmla="*/ 684248 w 7467600"/>
              <a:gd name="connsiteY146" fmla="*/ 4706721 h 6858000"/>
              <a:gd name="connsiteX147" fmla="*/ 1423113 w 7467600"/>
              <a:gd name="connsiteY147" fmla="*/ 3874565 h 6858000"/>
              <a:gd name="connsiteX148" fmla="*/ 3316479 w 7467600"/>
              <a:gd name="connsiteY148" fmla="*/ 3872136 h 6858000"/>
              <a:gd name="connsiteX149" fmla="*/ 3546806 w 7467600"/>
              <a:gd name="connsiteY149" fmla="*/ 4356139 h 6858000"/>
              <a:gd name="connsiteX150" fmla="*/ 3364433 w 7467600"/>
              <a:gd name="connsiteY150" fmla="*/ 3953121 h 6858000"/>
              <a:gd name="connsiteX151" fmla="*/ 3316479 w 7467600"/>
              <a:gd name="connsiteY151" fmla="*/ 3872136 h 6858000"/>
              <a:gd name="connsiteX152" fmla="*/ 3291335 w 7467600"/>
              <a:gd name="connsiteY152" fmla="*/ 3767420 h 6858000"/>
              <a:gd name="connsiteX153" fmla="*/ 3390805 w 7467600"/>
              <a:gd name="connsiteY153" fmla="*/ 3937163 h 6858000"/>
              <a:gd name="connsiteX154" fmla="*/ 3579062 w 7467600"/>
              <a:gd name="connsiteY154" fmla="*/ 4359040 h 6858000"/>
              <a:gd name="connsiteX155" fmla="*/ 3467355 w 7467600"/>
              <a:gd name="connsiteY155" fmla="*/ 3988130 h 6858000"/>
              <a:gd name="connsiteX156" fmla="*/ 3310753 w 7467600"/>
              <a:gd name="connsiteY156" fmla="*/ 3787140 h 6858000"/>
              <a:gd name="connsiteX157" fmla="*/ 3291335 w 7467600"/>
              <a:gd name="connsiteY157" fmla="*/ 3767420 h 6858000"/>
              <a:gd name="connsiteX158" fmla="*/ 1635889 w 7467600"/>
              <a:gd name="connsiteY158" fmla="*/ 3709494 h 6858000"/>
              <a:gd name="connsiteX159" fmla="*/ 1634800 w 7467600"/>
              <a:gd name="connsiteY159" fmla="*/ 3731111 h 6858000"/>
              <a:gd name="connsiteX160" fmla="*/ 1635889 w 7467600"/>
              <a:gd name="connsiteY160" fmla="*/ 3709494 h 6858000"/>
              <a:gd name="connsiteX161" fmla="*/ 1510397 w 7467600"/>
              <a:gd name="connsiteY161" fmla="*/ 3684705 h 6858000"/>
              <a:gd name="connsiteX162" fmla="*/ 1146550 w 7467600"/>
              <a:gd name="connsiteY162" fmla="*/ 3802012 h 6858000"/>
              <a:gd name="connsiteX163" fmla="*/ 698834 w 7467600"/>
              <a:gd name="connsiteY163" fmla="*/ 3952272 h 6858000"/>
              <a:gd name="connsiteX164" fmla="*/ 34256 w 7467600"/>
              <a:gd name="connsiteY164" fmla="*/ 4347603 h 6858000"/>
              <a:gd name="connsiteX165" fmla="*/ 527241 w 7467600"/>
              <a:gd name="connsiteY165" fmla="*/ 4065078 h 6858000"/>
              <a:gd name="connsiteX166" fmla="*/ 1510397 w 7467600"/>
              <a:gd name="connsiteY166" fmla="*/ 3684705 h 6858000"/>
              <a:gd name="connsiteX167" fmla="*/ 1313114 w 7467600"/>
              <a:gd name="connsiteY167" fmla="*/ 3655216 h 6858000"/>
              <a:gd name="connsiteX168" fmla="*/ 1109304 w 7467600"/>
              <a:gd name="connsiteY168" fmla="*/ 3669030 h 6858000"/>
              <a:gd name="connsiteX169" fmla="*/ 8129 w 7467600"/>
              <a:gd name="connsiteY169" fmla="*/ 4330519 h 6858000"/>
              <a:gd name="connsiteX170" fmla="*/ 687572 w 7467600"/>
              <a:gd name="connsiteY170" fmla="*/ 3925629 h 6858000"/>
              <a:gd name="connsiteX171" fmla="*/ 1138365 w 7467600"/>
              <a:gd name="connsiteY171" fmla="*/ 3774515 h 6858000"/>
              <a:gd name="connsiteX172" fmla="*/ 1505579 w 7467600"/>
              <a:gd name="connsiteY172" fmla="*/ 3655526 h 6858000"/>
              <a:gd name="connsiteX173" fmla="*/ 1313114 w 7467600"/>
              <a:gd name="connsiteY173" fmla="*/ 3655216 h 6858000"/>
              <a:gd name="connsiteX174" fmla="*/ 3655073 w 7467600"/>
              <a:gd name="connsiteY174" fmla="*/ 3650884 h 6858000"/>
              <a:gd name="connsiteX175" fmla="*/ 3989938 w 7467600"/>
              <a:gd name="connsiteY175" fmla="*/ 3991685 h 6858000"/>
              <a:gd name="connsiteX176" fmla="*/ 4393907 w 7467600"/>
              <a:gd name="connsiteY176" fmla="*/ 4261258 h 6858000"/>
              <a:gd name="connsiteX177" fmla="*/ 4648051 w 7467600"/>
              <a:gd name="connsiteY177" fmla="*/ 4374051 h 6858000"/>
              <a:gd name="connsiteX178" fmla="*/ 4383389 w 7467600"/>
              <a:gd name="connsiteY178" fmla="*/ 4184369 h 6858000"/>
              <a:gd name="connsiteX179" fmla="*/ 4165508 w 7467600"/>
              <a:gd name="connsiteY179" fmla="*/ 4035196 h 6858000"/>
              <a:gd name="connsiteX180" fmla="*/ 4068162 w 7467600"/>
              <a:gd name="connsiteY180" fmla="*/ 3953394 h 6858000"/>
              <a:gd name="connsiteX181" fmla="*/ 3981416 w 7467600"/>
              <a:gd name="connsiteY181" fmla="*/ 3880482 h 6858000"/>
              <a:gd name="connsiteX182" fmla="*/ 3800147 w 7467600"/>
              <a:gd name="connsiteY182" fmla="*/ 3749872 h 6858000"/>
              <a:gd name="connsiteX183" fmla="*/ 3655073 w 7467600"/>
              <a:gd name="connsiteY183" fmla="*/ 3650884 h 6858000"/>
              <a:gd name="connsiteX184" fmla="*/ 3670252 w 7467600"/>
              <a:gd name="connsiteY184" fmla="*/ 3622798 h 6858000"/>
              <a:gd name="connsiteX185" fmla="*/ 3817258 w 7467600"/>
              <a:gd name="connsiteY185" fmla="*/ 3723577 h 6858000"/>
              <a:gd name="connsiteX186" fmla="*/ 4000461 w 7467600"/>
              <a:gd name="connsiteY186" fmla="*/ 3855966 h 6858000"/>
              <a:gd name="connsiteX187" fmla="*/ 4088180 w 7467600"/>
              <a:gd name="connsiteY187" fmla="*/ 3929774 h 6858000"/>
              <a:gd name="connsiteX188" fmla="*/ 4184555 w 7467600"/>
              <a:gd name="connsiteY188" fmla="*/ 4010683 h 6858000"/>
              <a:gd name="connsiteX189" fmla="*/ 4399563 w 7467600"/>
              <a:gd name="connsiteY189" fmla="*/ 4158106 h 6858000"/>
              <a:gd name="connsiteX190" fmla="*/ 4684469 w 7467600"/>
              <a:gd name="connsiteY190" fmla="*/ 4364680 h 6858000"/>
              <a:gd name="connsiteX191" fmla="*/ 4690271 w 7467600"/>
              <a:gd name="connsiteY191" fmla="*/ 4370034 h 6858000"/>
              <a:gd name="connsiteX192" fmla="*/ 4136093 w 7467600"/>
              <a:gd name="connsiteY192" fmla="*/ 3858466 h 6858000"/>
              <a:gd name="connsiteX193" fmla="*/ 3670252 w 7467600"/>
              <a:gd name="connsiteY193" fmla="*/ 3622798 h 6858000"/>
              <a:gd name="connsiteX194" fmla="*/ 4440129 w 7467600"/>
              <a:gd name="connsiteY194" fmla="*/ 3448571 h 6858000"/>
              <a:gd name="connsiteX195" fmla="*/ 4856525 w 7467600"/>
              <a:gd name="connsiteY195" fmla="*/ 3915351 h 6858000"/>
              <a:gd name="connsiteX196" fmla="*/ 5059055 w 7467600"/>
              <a:gd name="connsiteY196" fmla="*/ 4108918 h 6858000"/>
              <a:gd name="connsiteX197" fmla="*/ 5290070 w 7467600"/>
              <a:gd name="connsiteY197" fmla="*/ 4263619 h 6858000"/>
              <a:gd name="connsiteX198" fmla="*/ 4834991 w 7467600"/>
              <a:gd name="connsiteY198" fmla="*/ 3830985 h 6858000"/>
              <a:gd name="connsiteX199" fmla="*/ 4440129 w 7467600"/>
              <a:gd name="connsiteY199" fmla="*/ 3448571 h 6858000"/>
              <a:gd name="connsiteX200" fmla="*/ 4441737 w 7467600"/>
              <a:gd name="connsiteY200" fmla="*/ 3399734 h 6858000"/>
              <a:gd name="connsiteX201" fmla="*/ 4431236 w 7467600"/>
              <a:gd name="connsiteY201" fmla="*/ 3400954 h 6858000"/>
              <a:gd name="connsiteX202" fmla="*/ 4557150 w 7467600"/>
              <a:gd name="connsiteY202" fmla="*/ 3510023 h 6858000"/>
              <a:gd name="connsiteX203" fmla="*/ 4856936 w 7467600"/>
              <a:gd name="connsiteY203" fmla="*/ 3809146 h 6858000"/>
              <a:gd name="connsiteX204" fmla="*/ 5111996 w 7467600"/>
              <a:gd name="connsiteY204" fmla="*/ 4065759 h 6858000"/>
              <a:gd name="connsiteX205" fmla="*/ 5388878 w 7467600"/>
              <a:gd name="connsiteY205" fmla="*/ 4300185 h 6858000"/>
              <a:gd name="connsiteX206" fmla="*/ 5425556 w 7467600"/>
              <a:gd name="connsiteY206" fmla="*/ 4308967 h 6858000"/>
              <a:gd name="connsiteX207" fmla="*/ 4943646 w 7467600"/>
              <a:gd name="connsiteY207" fmla="*/ 3822916 h 6858000"/>
              <a:gd name="connsiteX208" fmla="*/ 4594837 w 7467600"/>
              <a:gd name="connsiteY208" fmla="*/ 3532274 h 6858000"/>
              <a:gd name="connsiteX209" fmla="*/ 4441737 w 7467600"/>
              <a:gd name="connsiteY209" fmla="*/ 3399734 h 6858000"/>
              <a:gd name="connsiteX210" fmla="*/ 5425834 w 7467600"/>
              <a:gd name="connsiteY210" fmla="*/ 3162785 h 6858000"/>
              <a:gd name="connsiteX211" fmla="*/ 5401644 w 7467600"/>
              <a:gd name="connsiteY211" fmla="*/ 3617847 h 6858000"/>
              <a:gd name="connsiteX212" fmla="*/ 5467256 w 7467600"/>
              <a:gd name="connsiteY212" fmla="*/ 4175494 h 6858000"/>
              <a:gd name="connsiteX213" fmla="*/ 5448069 w 7467600"/>
              <a:gd name="connsiteY213" fmla="*/ 3567554 h 6858000"/>
              <a:gd name="connsiteX214" fmla="*/ 5425834 w 7467600"/>
              <a:gd name="connsiteY214" fmla="*/ 3162785 h 6858000"/>
              <a:gd name="connsiteX215" fmla="*/ 1318687 w 7467600"/>
              <a:gd name="connsiteY215" fmla="*/ 3113840 h 6858000"/>
              <a:gd name="connsiteX216" fmla="*/ 1066793 w 7467600"/>
              <a:gd name="connsiteY216" fmla="*/ 3212171 h 6858000"/>
              <a:gd name="connsiteX217" fmla="*/ 993319 w 7467600"/>
              <a:gd name="connsiteY217" fmla="*/ 3247648 h 6858000"/>
              <a:gd name="connsiteX218" fmla="*/ 853081 w 7467600"/>
              <a:gd name="connsiteY218" fmla="*/ 3312410 h 6858000"/>
              <a:gd name="connsiteX219" fmla="*/ 805957 w 7467600"/>
              <a:gd name="connsiteY219" fmla="*/ 3330443 h 6858000"/>
              <a:gd name="connsiteX220" fmla="*/ 1318687 w 7467600"/>
              <a:gd name="connsiteY220" fmla="*/ 3113840 h 6858000"/>
              <a:gd name="connsiteX221" fmla="*/ 5453702 w 7467600"/>
              <a:gd name="connsiteY221" fmla="*/ 3090882 h 6858000"/>
              <a:gd name="connsiteX222" fmla="*/ 5480135 w 7467600"/>
              <a:gd name="connsiteY222" fmla="*/ 3565802 h 6858000"/>
              <a:gd name="connsiteX223" fmla="*/ 5499023 w 7467600"/>
              <a:gd name="connsiteY223" fmla="*/ 4166310 h 6858000"/>
              <a:gd name="connsiteX224" fmla="*/ 5547022 w 7467600"/>
              <a:gd name="connsiteY224" fmla="*/ 3607838 h 6858000"/>
              <a:gd name="connsiteX225" fmla="*/ 5515964 w 7467600"/>
              <a:gd name="connsiteY225" fmla="*/ 3378541 h 6858000"/>
              <a:gd name="connsiteX226" fmla="*/ 5453702 w 7467600"/>
              <a:gd name="connsiteY226" fmla="*/ 3090882 h 6858000"/>
              <a:gd name="connsiteX227" fmla="*/ 1238695 w 7467600"/>
              <a:gd name="connsiteY227" fmla="*/ 3076820 h 6858000"/>
              <a:gd name="connsiteX228" fmla="*/ 716371 w 7467600"/>
              <a:gd name="connsiteY228" fmla="*/ 3293249 h 6858000"/>
              <a:gd name="connsiteX229" fmla="*/ 579522 w 7467600"/>
              <a:gd name="connsiteY229" fmla="*/ 3371759 h 6858000"/>
              <a:gd name="connsiteX230" fmla="*/ 600288 w 7467600"/>
              <a:gd name="connsiteY230" fmla="*/ 3365555 h 6858000"/>
              <a:gd name="connsiteX231" fmla="*/ 840692 w 7467600"/>
              <a:gd name="connsiteY231" fmla="*/ 3284921 h 6858000"/>
              <a:gd name="connsiteX232" fmla="*/ 979248 w 7467600"/>
              <a:gd name="connsiteY232" fmla="*/ 3221003 h 6858000"/>
              <a:gd name="connsiteX233" fmla="*/ 1053282 w 7467600"/>
              <a:gd name="connsiteY233" fmla="*/ 3185247 h 6858000"/>
              <a:gd name="connsiteX234" fmla="*/ 1320603 w 7467600"/>
              <a:gd name="connsiteY234" fmla="*/ 3081281 h 6858000"/>
              <a:gd name="connsiteX235" fmla="*/ 1238695 w 7467600"/>
              <a:gd name="connsiteY235" fmla="*/ 3076820 h 6858000"/>
              <a:gd name="connsiteX236" fmla="*/ 5425627 w 7467600"/>
              <a:gd name="connsiteY236" fmla="*/ 2954192 h 6858000"/>
              <a:gd name="connsiteX237" fmla="*/ 5470770 w 7467600"/>
              <a:gd name="connsiteY237" fmla="*/ 3005435 h 6858000"/>
              <a:gd name="connsiteX238" fmla="*/ 5519779 w 7467600"/>
              <a:gd name="connsiteY238" fmla="*/ 4359223 h 6858000"/>
              <a:gd name="connsiteX239" fmla="*/ 5520293 w 7467600"/>
              <a:gd name="connsiteY239" fmla="*/ 4360602 h 6858000"/>
              <a:gd name="connsiteX240" fmla="*/ 5767221 w 7467600"/>
              <a:gd name="connsiteY240" fmla="*/ 4665564 h 6858000"/>
              <a:gd name="connsiteX241" fmla="*/ 6937169 w 7467600"/>
              <a:gd name="connsiteY241" fmla="*/ 4815941 h 6858000"/>
              <a:gd name="connsiteX242" fmla="*/ 6953922 w 7467600"/>
              <a:gd name="connsiteY242" fmla="*/ 4890068 h 6858000"/>
              <a:gd name="connsiteX243" fmla="*/ 6071359 w 7467600"/>
              <a:gd name="connsiteY243" fmla="*/ 4770770 h 6858000"/>
              <a:gd name="connsiteX244" fmla="*/ 6038839 w 7467600"/>
              <a:gd name="connsiteY244" fmla="*/ 4764474 h 6858000"/>
              <a:gd name="connsiteX245" fmla="*/ 6038706 w 7467600"/>
              <a:gd name="connsiteY245" fmla="*/ 4763847 h 6858000"/>
              <a:gd name="connsiteX246" fmla="*/ 6037784 w 7467600"/>
              <a:gd name="connsiteY246" fmla="*/ 4764270 h 6858000"/>
              <a:gd name="connsiteX247" fmla="*/ 6038839 w 7467600"/>
              <a:gd name="connsiteY247" fmla="*/ 4764474 h 6858000"/>
              <a:gd name="connsiteX248" fmla="*/ 6040338 w 7467600"/>
              <a:gd name="connsiteY248" fmla="*/ 4771418 h 6858000"/>
              <a:gd name="connsiteX249" fmla="*/ 6024488 w 7467600"/>
              <a:gd name="connsiteY249" fmla="*/ 4809903 h 6858000"/>
              <a:gd name="connsiteX250" fmla="*/ 5599771 w 7467600"/>
              <a:gd name="connsiteY250" fmla="*/ 5509652 h 6858000"/>
              <a:gd name="connsiteX251" fmla="*/ 5548843 w 7467600"/>
              <a:gd name="connsiteY251" fmla="*/ 5563845 h 6858000"/>
              <a:gd name="connsiteX252" fmla="*/ 5940952 w 7467600"/>
              <a:gd name="connsiteY252" fmla="*/ 6250028 h 6858000"/>
              <a:gd name="connsiteX253" fmla="*/ 6043441 w 7467600"/>
              <a:gd name="connsiteY253" fmla="*/ 6665847 h 6858000"/>
              <a:gd name="connsiteX254" fmla="*/ 6093432 w 7467600"/>
              <a:gd name="connsiteY254" fmla="*/ 6858000 h 6858000"/>
              <a:gd name="connsiteX255" fmla="*/ 6034344 w 7467600"/>
              <a:gd name="connsiteY255" fmla="*/ 6858000 h 6858000"/>
              <a:gd name="connsiteX256" fmla="*/ 6026679 w 7467600"/>
              <a:gd name="connsiteY256" fmla="*/ 6836959 h 6858000"/>
              <a:gd name="connsiteX257" fmla="*/ 5800441 w 7467600"/>
              <a:gd name="connsiteY257" fmla="*/ 6335286 h 6858000"/>
              <a:gd name="connsiteX258" fmla="*/ 5526562 w 7467600"/>
              <a:gd name="connsiteY258" fmla="*/ 5705388 h 6858000"/>
              <a:gd name="connsiteX259" fmla="*/ 5519640 w 7467600"/>
              <a:gd name="connsiteY259" fmla="*/ 5683774 h 6858000"/>
              <a:gd name="connsiteX260" fmla="*/ 5844559 w 7467600"/>
              <a:gd name="connsiteY260" fmla="*/ 6553349 h 6858000"/>
              <a:gd name="connsiteX261" fmla="*/ 5975994 w 7467600"/>
              <a:gd name="connsiteY261" fmla="*/ 6858000 h 6858000"/>
              <a:gd name="connsiteX262" fmla="*/ 5898547 w 7467600"/>
              <a:gd name="connsiteY262" fmla="*/ 6858000 h 6858000"/>
              <a:gd name="connsiteX263" fmla="*/ 5682041 w 7467600"/>
              <a:gd name="connsiteY263" fmla="*/ 6355860 h 6858000"/>
              <a:gd name="connsiteX264" fmla="*/ 5461758 w 7467600"/>
              <a:gd name="connsiteY264" fmla="*/ 5820220 h 6858000"/>
              <a:gd name="connsiteX265" fmla="*/ 5237282 w 7467600"/>
              <a:gd name="connsiteY265" fmla="*/ 6579086 h 6858000"/>
              <a:gd name="connsiteX266" fmla="*/ 5115009 w 7467600"/>
              <a:gd name="connsiteY266" fmla="*/ 6858000 h 6858000"/>
              <a:gd name="connsiteX267" fmla="*/ 5028074 w 7467600"/>
              <a:gd name="connsiteY267" fmla="*/ 6858000 h 6858000"/>
              <a:gd name="connsiteX268" fmla="*/ 5079508 w 7467600"/>
              <a:gd name="connsiteY268" fmla="*/ 6749074 h 6858000"/>
              <a:gd name="connsiteX269" fmla="*/ 5371846 w 7467600"/>
              <a:gd name="connsiteY269" fmla="*/ 5924413 h 6858000"/>
              <a:gd name="connsiteX270" fmla="*/ 5270512 w 7467600"/>
              <a:gd name="connsiteY270" fmla="*/ 6138975 h 6858000"/>
              <a:gd name="connsiteX271" fmla="*/ 5062409 w 7467600"/>
              <a:gd name="connsiteY271" fmla="*/ 6653544 h 6858000"/>
              <a:gd name="connsiteX272" fmla="*/ 5036628 w 7467600"/>
              <a:gd name="connsiteY272" fmla="*/ 6754247 h 6858000"/>
              <a:gd name="connsiteX273" fmla="*/ 5009112 w 7467600"/>
              <a:gd name="connsiteY273" fmla="*/ 6858000 h 6858000"/>
              <a:gd name="connsiteX274" fmla="*/ 4976679 w 7467600"/>
              <a:gd name="connsiteY274" fmla="*/ 6858000 h 6858000"/>
              <a:gd name="connsiteX275" fmla="*/ 5006537 w 7467600"/>
              <a:gd name="connsiteY275" fmla="*/ 6747068 h 6858000"/>
              <a:gd name="connsiteX276" fmla="*/ 5032723 w 7467600"/>
              <a:gd name="connsiteY276" fmla="*/ 6644957 h 6858000"/>
              <a:gd name="connsiteX277" fmla="*/ 5242949 w 7467600"/>
              <a:gd name="connsiteY277" fmla="*/ 6125175 h 6858000"/>
              <a:gd name="connsiteX278" fmla="*/ 5286321 w 7467600"/>
              <a:gd name="connsiteY278" fmla="*/ 6033555 h 6858000"/>
              <a:gd name="connsiteX279" fmla="*/ 5008210 w 7467600"/>
              <a:gd name="connsiteY279" fmla="*/ 6649194 h 6858000"/>
              <a:gd name="connsiteX280" fmla="*/ 4986321 w 7467600"/>
              <a:gd name="connsiteY280" fmla="*/ 6765687 h 6858000"/>
              <a:gd name="connsiteX281" fmla="*/ 4973474 w 7467600"/>
              <a:gd name="connsiteY281" fmla="*/ 6858000 h 6858000"/>
              <a:gd name="connsiteX282" fmla="*/ 4907178 w 7467600"/>
              <a:gd name="connsiteY282" fmla="*/ 6858000 h 6858000"/>
              <a:gd name="connsiteX283" fmla="*/ 4910810 w 7467600"/>
              <a:gd name="connsiteY283" fmla="*/ 6829660 h 6858000"/>
              <a:gd name="connsiteX284" fmla="*/ 4987461 w 7467600"/>
              <a:gd name="connsiteY284" fmla="*/ 6432994 h 6858000"/>
              <a:gd name="connsiteX285" fmla="*/ 5179262 w 7467600"/>
              <a:gd name="connsiteY285" fmla="*/ 6035044 h 6858000"/>
              <a:gd name="connsiteX286" fmla="*/ 4689678 w 7467600"/>
              <a:gd name="connsiteY286" fmla="*/ 6440241 h 6858000"/>
              <a:gd name="connsiteX287" fmla="*/ 4477543 w 7467600"/>
              <a:gd name="connsiteY287" fmla="*/ 6674836 h 6858000"/>
              <a:gd name="connsiteX288" fmla="*/ 4329957 w 7467600"/>
              <a:gd name="connsiteY288" fmla="*/ 6858000 h 6858000"/>
              <a:gd name="connsiteX289" fmla="*/ 4218595 w 7467600"/>
              <a:gd name="connsiteY289" fmla="*/ 6858000 h 6858000"/>
              <a:gd name="connsiteX290" fmla="*/ 4368888 w 7467600"/>
              <a:gd name="connsiteY290" fmla="*/ 6668412 h 6858000"/>
              <a:gd name="connsiteX291" fmla="*/ 4563091 w 7467600"/>
              <a:gd name="connsiteY291" fmla="*/ 6442508 h 6858000"/>
              <a:gd name="connsiteX292" fmla="*/ 5387324 w 7467600"/>
              <a:gd name="connsiteY292" fmla="*/ 5705830 h 6858000"/>
              <a:gd name="connsiteX293" fmla="*/ 5073620 w 7467600"/>
              <a:gd name="connsiteY293" fmla="*/ 5955437 h 6858000"/>
              <a:gd name="connsiteX294" fmla="*/ 4689789 w 7467600"/>
              <a:gd name="connsiteY294" fmla="*/ 6268382 h 6858000"/>
              <a:gd name="connsiteX295" fmla="*/ 4418722 w 7467600"/>
              <a:gd name="connsiteY295" fmla="*/ 6570886 h 6858000"/>
              <a:gd name="connsiteX296" fmla="*/ 4214944 w 7467600"/>
              <a:gd name="connsiteY296" fmla="*/ 6858000 h 6858000"/>
              <a:gd name="connsiteX297" fmla="*/ 4177898 w 7467600"/>
              <a:gd name="connsiteY297" fmla="*/ 6858000 h 6858000"/>
              <a:gd name="connsiteX298" fmla="*/ 4391597 w 7467600"/>
              <a:gd name="connsiteY298" fmla="*/ 6556370 h 6858000"/>
              <a:gd name="connsiteX299" fmla="*/ 4668889 w 7467600"/>
              <a:gd name="connsiteY299" fmla="*/ 6246399 h 6858000"/>
              <a:gd name="connsiteX300" fmla="*/ 5055427 w 7467600"/>
              <a:gd name="connsiteY300" fmla="*/ 5931476 h 6858000"/>
              <a:gd name="connsiteX301" fmla="*/ 5371814 w 7467600"/>
              <a:gd name="connsiteY301" fmla="*/ 5678975 h 6858000"/>
              <a:gd name="connsiteX302" fmla="*/ 4987918 w 7467600"/>
              <a:gd name="connsiteY302" fmla="*/ 5838701 h 6858000"/>
              <a:gd name="connsiteX303" fmla="*/ 4317146 w 7467600"/>
              <a:gd name="connsiteY303" fmla="*/ 6587716 h 6858000"/>
              <a:gd name="connsiteX304" fmla="*/ 4171627 w 7467600"/>
              <a:gd name="connsiteY304" fmla="*/ 6858000 h 6858000"/>
              <a:gd name="connsiteX305" fmla="*/ 4081585 w 7467600"/>
              <a:gd name="connsiteY305" fmla="*/ 6858000 h 6858000"/>
              <a:gd name="connsiteX306" fmla="*/ 4238603 w 7467600"/>
              <a:gd name="connsiteY306" fmla="*/ 6559341 h 6858000"/>
              <a:gd name="connsiteX307" fmla="*/ 4778333 w 7467600"/>
              <a:gd name="connsiteY307" fmla="*/ 5873626 h 6858000"/>
              <a:gd name="connsiteX308" fmla="*/ 5414185 w 7467600"/>
              <a:gd name="connsiteY308" fmla="*/ 5573882 h 6858000"/>
              <a:gd name="connsiteX309" fmla="*/ 5959648 w 7467600"/>
              <a:gd name="connsiteY309" fmla="*/ 4760797 h 6858000"/>
              <a:gd name="connsiteX310" fmla="*/ 5355019 w 7467600"/>
              <a:gd name="connsiteY310" fmla="*/ 4734672 h 6858000"/>
              <a:gd name="connsiteX311" fmla="*/ 5083565 w 7467600"/>
              <a:gd name="connsiteY311" fmla="*/ 5179121 h 6858000"/>
              <a:gd name="connsiteX312" fmla="*/ 4713577 w 7467600"/>
              <a:gd name="connsiteY312" fmla="*/ 5616803 h 6858000"/>
              <a:gd name="connsiteX313" fmla="*/ 3989559 w 7467600"/>
              <a:gd name="connsiteY313" fmla="*/ 6145945 h 6858000"/>
              <a:gd name="connsiteX314" fmla="*/ 3939824 w 7467600"/>
              <a:gd name="connsiteY314" fmla="*/ 6066900 h 6858000"/>
              <a:gd name="connsiteX315" fmla="*/ 4584537 w 7467600"/>
              <a:gd name="connsiteY315" fmla="*/ 5324826 h 6858000"/>
              <a:gd name="connsiteX316" fmla="*/ 5037105 w 7467600"/>
              <a:gd name="connsiteY316" fmla="*/ 5088765 h 6858000"/>
              <a:gd name="connsiteX317" fmla="*/ 5039930 w 7467600"/>
              <a:gd name="connsiteY317" fmla="*/ 5089585 h 6858000"/>
              <a:gd name="connsiteX318" fmla="*/ 5263764 w 7467600"/>
              <a:gd name="connsiteY318" fmla="*/ 4735525 h 6858000"/>
              <a:gd name="connsiteX319" fmla="*/ 4086300 w 7467600"/>
              <a:gd name="connsiteY319" fmla="*/ 4884599 h 6858000"/>
              <a:gd name="connsiteX320" fmla="*/ 4085485 w 7467600"/>
              <a:gd name="connsiteY320" fmla="*/ 4899070 h 6858000"/>
              <a:gd name="connsiteX321" fmla="*/ 3871915 w 7467600"/>
              <a:gd name="connsiteY321" fmla="*/ 5253645 h 6858000"/>
              <a:gd name="connsiteX322" fmla="*/ 3799374 w 7467600"/>
              <a:gd name="connsiteY322" fmla="*/ 5466127 h 6858000"/>
              <a:gd name="connsiteX323" fmla="*/ 3498850 w 7467600"/>
              <a:gd name="connsiteY323" fmla="*/ 6661888 h 6858000"/>
              <a:gd name="connsiteX324" fmla="*/ 3399216 w 7467600"/>
              <a:gd name="connsiteY324" fmla="*/ 6858000 h 6858000"/>
              <a:gd name="connsiteX325" fmla="*/ 3303688 w 7467600"/>
              <a:gd name="connsiteY325" fmla="*/ 6858000 h 6858000"/>
              <a:gd name="connsiteX326" fmla="*/ 3391774 w 7467600"/>
              <a:gd name="connsiteY326" fmla="*/ 6697181 h 6858000"/>
              <a:gd name="connsiteX327" fmla="*/ 3735540 w 7467600"/>
              <a:gd name="connsiteY327" fmla="*/ 5546923 h 6858000"/>
              <a:gd name="connsiteX328" fmla="*/ 3729438 w 7467600"/>
              <a:gd name="connsiteY328" fmla="*/ 5569058 h 6858000"/>
              <a:gd name="connsiteX329" fmla="*/ 3707782 w 7467600"/>
              <a:gd name="connsiteY329" fmla="*/ 5644908 h 6858000"/>
              <a:gd name="connsiteX330" fmla="*/ 3583827 w 7467600"/>
              <a:gd name="connsiteY330" fmla="*/ 6039215 h 6858000"/>
              <a:gd name="connsiteX331" fmla="*/ 3547861 w 7467600"/>
              <a:gd name="connsiteY331" fmla="*/ 6129609 h 6858000"/>
              <a:gd name="connsiteX332" fmla="*/ 3490905 w 7467600"/>
              <a:gd name="connsiteY332" fmla="*/ 6277660 h 6858000"/>
              <a:gd name="connsiteX333" fmla="*/ 3455859 w 7467600"/>
              <a:gd name="connsiteY333" fmla="*/ 6391301 h 6858000"/>
              <a:gd name="connsiteX334" fmla="*/ 3429112 w 7467600"/>
              <a:gd name="connsiteY334" fmla="*/ 6479469 h 6858000"/>
              <a:gd name="connsiteX335" fmla="*/ 3304862 w 7467600"/>
              <a:gd name="connsiteY335" fmla="*/ 6796476 h 6858000"/>
              <a:gd name="connsiteX336" fmla="*/ 3276071 w 7467600"/>
              <a:gd name="connsiteY336" fmla="*/ 6858000 h 6858000"/>
              <a:gd name="connsiteX337" fmla="*/ 3240805 w 7467600"/>
              <a:gd name="connsiteY337" fmla="*/ 6858000 h 6858000"/>
              <a:gd name="connsiteX338" fmla="*/ 3275917 w 7467600"/>
              <a:gd name="connsiteY338" fmla="*/ 6783192 h 6858000"/>
              <a:gd name="connsiteX339" fmla="*/ 3399358 w 7467600"/>
              <a:gd name="connsiteY339" fmla="*/ 6469011 h 6858000"/>
              <a:gd name="connsiteX340" fmla="*/ 3425650 w 7467600"/>
              <a:gd name="connsiteY340" fmla="*/ 6381333 h 6858000"/>
              <a:gd name="connsiteX341" fmla="*/ 3460661 w 7467600"/>
              <a:gd name="connsiteY341" fmla="*/ 6266763 h 6858000"/>
              <a:gd name="connsiteX342" fmla="*/ 3518021 w 7467600"/>
              <a:gd name="connsiteY342" fmla="*/ 6117298 h 6858000"/>
              <a:gd name="connsiteX343" fmla="*/ 3554035 w 7467600"/>
              <a:gd name="connsiteY343" fmla="*/ 6027832 h 6858000"/>
              <a:gd name="connsiteX344" fmla="*/ 3677174 w 7467600"/>
              <a:gd name="connsiteY344" fmla="*/ 5636351 h 6858000"/>
              <a:gd name="connsiteX345" fmla="*/ 3698819 w 7467600"/>
              <a:gd name="connsiteY345" fmla="*/ 5560503 h 6858000"/>
              <a:gd name="connsiteX346" fmla="*/ 3702094 w 7467600"/>
              <a:gd name="connsiteY346" fmla="*/ 5549194 h 6858000"/>
              <a:gd name="connsiteX347" fmla="*/ 3398355 w 7467600"/>
              <a:gd name="connsiteY347" fmla="*/ 6094603 h 6858000"/>
              <a:gd name="connsiteX348" fmla="*/ 3193941 w 7467600"/>
              <a:gd name="connsiteY348" fmla="*/ 6798775 h 6858000"/>
              <a:gd name="connsiteX349" fmla="*/ 3184140 w 7467600"/>
              <a:gd name="connsiteY349" fmla="*/ 6858000 h 6858000"/>
              <a:gd name="connsiteX350" fmla="*/ 3099978 w 7467600"/>
              <a:gd name="connsiteY350" fmla="*/ 6858000 h 6858000"/>
              <a:gd name="connsiteX351" fmla="*/ 3101556 w 7467600"/>
              <a:gd name="connsiteY351" fmla="*/ 6843337 h 6858000"/>
              <a:gd name="connsiteX352" fmla="*/ 3370162 w 7467600"/>
              <a:gd name="connsiteY352" fmla="*/ 5785550 h 6858000"/>
              <a:gd name="connsiteX353" fmla="*/ 3746477 w 7467600"/>
              <a:gd name="connsiteY353" fmla="*/ 5377889 h 6858000"/>
              <a:gd name="connsiteX354" fmla="*/ 3863399 w 7467600"/>
              <a:gd name="connsiteY354" fmla="*/ 5087257 h 6858000"/>
              <a:gd name="connsiteX355" fmla="*/ 3968712 w 7467600"/>
              <a:gd name="connsiteY355" fmla="*/ 4913989 h 6858000"/>
              <a:gd name="connsiteX356" fmla="*/ 2792390 w 7467600"/>
              <a:gd name="connsiteY356" fmla="*/ 5382974 h 6858000"/>
              <a:gd name="connsiteX357" fmla="*/ 2714982 w 7467600"/>
              <a:gd name="connsiteY357" fmla="*/ 5427051 h 6858000"/>
              <a:gd name="connsiteX358" fmla="*/ 2813361 w 7467600"/>
              <a:gd name="connsiteY358" fmla="*/ 6023912 h 6858000"/>
              <a:gd name="connsiteX359" fmla="*/ 2688430 w 7467600"/>
              <a:gd name="connsiteY359" fmla="*/ 6801564 h 6858000"/>
              <a:gd name="connsiteX360" fmla="*/ 2629626 w 7467600"/>
              <a:gd name="connsiteY360" fmla="*/ 6763394 h 6858000"/>
              <a:gd name="connsiteX361" fmla="*/ 2565328 w 7467600"/>
              <a:gd name="connsiteY361" fmla="*/ 5516399 h 6858000"/>
              <a:gd name="connsiteX362" fmla="*/ 1922999 w 7467600"/>
              <a:gd name="connsiteY362" fmla="*/ 5980343 h 6858000"/>
              <a:gd name="connsiteX363" fmla="*/ 1950261 w 7467600"/>
              <a:gd name="connsiteY363" fmla="*/ 6405858 h 6858000"/>
              <a:gd name="connsiteX364" fmla="*/ 2365554 w 7467600"/>
              <a:gd name="connsiteY364" fmla="*/ 6759107 h 6858000"/>
              <a:gd name="connsiteX365" fmla="*/ 2424142 w 7467600"/>
              <a:gd name="connsiteY365" fmla="*/ 6858000 h 6858000"/>
              <a:gd name="connsiteX366" fmla="*/ 2395994 w 7467600"/>
              <a:gd name="connsiteY366" fmla="*/ 6858000 h 6858000"/>
              <a:gd name="connsiteX367" fmla="*/ 2392863 w 7467600"/>
              <a:gd name="connsiteY367" fmla="*/ 6852964 h 6858000"/>
              <a:gd name="connsiteX368" fmla="*/ 2017589 w 7467600"/>
              <a:gd name="connsiteY368" fmla="*/ 6493982 h 6858000"/>
              <a:gd name="connsiteX369" fmla="*/ 2147336 w 7467600"/>
              <a:gd name="connsiteY369" fmla="*/ 6594052 h 6858000"/>
              <a:gd name="connsiteX370" fmla="*/ 2207047 w 7467600"/>
              <a:gd name="connsiteY370" fmla="*/ 6654540 h 6858000"/>
              <a:gd name="connsiteX371" fmla="*/ 2299106 w 7467600"/>
              <a:gd name="connsiteY371" fmla="*/ 6778931 h 6858000"/>
              <a:gd name="connsiteX372" fmla="*/ 2314430 w 7467600"/>
              <a:gd name="connsiteY372" fmla="*/ 6801144 h 6858000"/>
              <a:gd name="connsiteX373" fmla="*/ 2352406 w 7467600"/>
              <a:gd name="connsiteY373" fmla="*/ 6858000 h 6858000"/>
              <a:gd name="connsiteX374" fmla="*/ 2314492 w 7467600"/>
              <a:gd name="connsiteY374" fmla="*/ 6858000 h 6858000"/>
              <a:gd name="connsiteX375" fmla="*/ 2288095 w 7467600"/>
              <a:gd name="connsiteY375" fmla="*/ 6818030 h 6858000"/>
              <a:gd name="connsiteX376" fmla="*/ 2272768 w 7467600"/>
              <a:gd name="connsiteY376" fmla="*/ 6795822 h 6858000"/>
              <a:gd name="connsiteX377" fmla="*/ 2182715 w 7467600"/>
              <a:gd name="connsiteY377" fmla="*/ 6675071 h 6858000"/>
              <a:gd name="connsiteX378" fmla="*/ 2032061 w 7467600"/>
              <a:gd name="connsiteY378" fmla="*/ 6541380 h 6858000"/>
              <a:gd name="connsiteX379" fmla="*/ 2257220 w 7467600"/>
              <a:gd name="connsiteY379" fmla="*/ 6826257 h 6858000"/>
              <a:gd name="connsiteX380" fmla="*/ 2281324 w 7467600"/>
              <a:gd name="connsiteY380" fmla="*/ 6858000 h 6858000"/>
              <a:gd name="connsiteX381" fmla="*/ 2242860 w 7467600"/>
              <a:gd name="connsiteY381" fmla="*/ 6858000 h 6858000"/>
              <a:gd name="connsiteX382" fmla="*/ 2232818 w 7467600"/>
              <a:gd name="connsiteY382" fmla="*/ 6844926 h 6858000"/>
              <a:gd name="connsiteX383" fmla="*/ 1990172 w 7467600"/>
              <a:gd name="connsiteY383" fmla="*/ 6542121 h 6858000"/>
              <a:gd name="connsiteX384" fmla="*/ 2124090 w 7467600"/>
              <a:gd name="connsiteY384" fmla="*/ 6761017 h 6858000"/>
              <a:gd name="connsiteX385" fmla="*/ 2200380 w 7467600"/>
              <a:gd name="connsiteY385" fmla="*/ 6858000 h 6858000"/>
              <a:gd name="connsiteX386" fmla="*/ 2147507 w 7467600"/>
              <a:gd name="connsiteY386" fmla="*/ 6858000 h 6858000"/>
              <a:gd name="connsiteX387" fmla="*/ 2070668 w 7467600"/>
              <a:gd name="connsiteY387" fmla="*/ 6761520 h 6858000"/>
              <a:gd name="connsiteX388" fmla="*/ 1975142 w 7467600"/>
              <a:gd name="connsiteY388" fmla="*/ 6585570 h 6858000"/>
              <a:gd name="connsiteX389" fmla="*/ 2050035 w 7467600"/>
              <a:gd name="connsiteY389" fmla="*/ 6813345 h 6858000"/>
              <a:gd name="connsiteX390" fmla="*/ 2063025 w 7467600"/>
              <a:gd name="connsiteY390" fmla="*/ 6858000 h 6858000"/>
              <a:gd name="connsiteX391" fmla="*/ 2021675 w 7467600"/>
              <a:gd name="connsiteY391" fmla="*/ 6858000 h 6858000"/>
              <a:gd name="connsiteX392" fmla="*/ 2019308 w 7467600"/>
              <a:gd name="connsiteY392" fmla="*/ 6847118 h 6858000"/>
              <a:gd name="connsiteX393" fmla="*/ 1938835 w 7467600"/>
              <a:gd name="connsiteY393" fmla="*/ 6551160 h 6858000"/>
              <a:gd name="connsiteX394" fmla="*/ 1953230 w 7467600"/>
              <a:gd name="connsiteY394" fmla="*/ 6759699 h 6858000"/>
              <a:gd name="connsiteX395" fmla="*/ 1956763 w 7467600"/>
              <a:gd name="connsiteY395" fmla="*/ 6778191 h 6858000"/>
              <a:gd name="connsiteX396" fmla="*/ 1967925 w 7467600"/>
              <a:gd name="connsiteY396" fmla="*/ 6858000 h 6858000"/>
              <a:gd name="connsiteX397" fmla="*/ 1936622 w 7467600"/>
              <a:gd name="connsiteY397" fmla="*/ 6858000 h 6858000"/>
              <a:gd name="connsiteX398" fmla="*/ 1926261 w 7467600"/>
              <a:gd name="connsiteY398" fmla="*/ 6784064 h 6858000"/>
              <a:gd name="connsiteX399" fmla="*/ 1922724 w 7467600"/>
              <a:gd name="connsiteY399" fmla="*/ 6765577 h 6858000"/>
              <a:gd name="connsiteX400" fmla="*/ 1904650 w 7467600"/>
              <a:gd name="connsiteY400" fmla="*/ 6639616 h 6858000"/>
              <a:gd name="connsiteX401" fmla="*/ 1885273 w 7467600"/>
              <a:gd name="connsiteY401" fmla="*/ 6858000 h 6858000"/>
              <a:gd name="connsiteX402" fmla="*/ 1854363 w 7467600"/>
              <a:gd name="connsiteY402" fmla="*/ 6858000 h 6858000"/>
              <a:gd name="connsiteX403" fmla="*/ 1880391 w 7467600"/>
              <a:gd name="connsiteY403" fmla="*/ 6603796 h 6858000"/>
              <a:gd name="connsiteX404" fmla="*/ 1818273 w 7467600"/>
              <a:gd name="connsiteY404" fmla="*/ 6715729 h 6858000"/>
              <a:gd name="connsiteX405" fmla="*/ 1794691 w 7467600"/>
              <a:gd name="connsiteY405" fmla="*/ 6843239 h 6858000"/>
              <a:gd name="connsiteX406" fmla="*/ 1794914 w 7467600"/>
              <a:gd name="connsiteY406" fmla="*/ 6858000 h 6858000"/>
              <a:gd name="connsiteX407" fmla="*/ 1746128 w 7467600"/>
              <a:gd name="connsiteY407" fmla="*/ 6858000 h 6858000"/>
              <a:gd name="connsiteX408" fmla="*/ 1753934 w 7467600"/>
              <a:gd name="connsiteY408" fmla="*/ 6724796 h 6858000"/>
              <a:gd name="connsiteX409" fmla="*/ 1792053 w 7467600"/>
              <a:gd name="connsiteY409" fmla="*/ 6572396 h 6858000"/>
              <a:gd name="connsiteX410" fmla="*/ 1862248 w 7467600"/>
              <a:gd name="connsiteY410" fmla="*/ 6266397 h 6858000"/>
              <a:gd name="connsiteX411" fmla="*/ 1862250 w 7467600"/>
              <a:gd name="connsiteY411" fmla="*/ 6033531 h 6858000"/>
              <a:gd name="connsiteX412" fmla="*/ 1211999 w 7467600"/>
              <a:gd name="connsiteY412" fmla="*/ 6683610 h 6858000"/>
              <a:gd name="connsiteX413" fmla="*/ 1213266 w 7467600"/>
              <a:gd name="connsiteY413" fmla="*/ 6691947 h 6858000"/>
              <a:gd name="connsiteX414" fmla="*/ 1203370 w 7467600"/>
              <a:gd name="connsiteY414" fmla="*/ 6850676 h 6858000"/>
              <a:gd name="connsiteX415" fmla="*/ 1203671 w 7467600"/>
              <a:gd name="connsiteY415" fmla="*/ 6858000 h 6858000"/>
              <a:gd name="connsiteX416" fmla="*/ 1143180 w 7467600"/>
              <a:gd name="connsiteY416" fmla="*/ 6858000 h 6858000"/>
              <a:gd name="connsiteX417" fmla="*/ 1142176 w 7467600"/>
              <a:gd name="connsiteY417" fmla="*/ 6766045 h 6858000"/>
              <a:gd name="connsiteX418" fmla="*/ 1067484 w 7467600"/>
              <a:gd name="connsiteY418" fmla="*/ 6858000 h 6858000"/>
              <a:gd name="connsiteX419" fmla="*/ 953928 w 7467600"/>
              <a:gd name="connsiteY419" fmla="*/ 6858000 h 6858000"/>
              <a:gd name="connsiteX420" fmla="*/ 959715 w 7467600"/>
              <a:gd name="connsiteY420" fmla="*/ 6850185 h 6858000"/>
              <a:gd name="connsiteX421" fmla="*/ 1483788 w 7467600"/>
              <a:gd name="connsiteY421" fmla="*/ 6259174 h 6858000"/>
              <a:gd name="connsiteX422" fmla="*/ 1100671 w 7467600"/>
              <a:gd name="connsiteY422" fmla="*/ 6252137 h 6858000"/>
              <a:gd name="connsiteX423" fmla="*/ 1090144 w 7467600"/>
              <a:gd name="connsiteY423" fmla="*/ 6256748 h 6858000"/>
              <a:gd name="connsiteX424" fmla="*/ 1095872 w 7467600"/>
              <a:gd name="connsiteY424" fmla="*/ 6271892 h 6858000"/>
              <a:gd name="connsiteX425" fmla="*/ 262785 w 7467600"/>
              <a:gd name="connsiteY425" fmla="*/ 6845450 h 6858000"/>
              <a:gd name="connsiteX426" fmla="*/ 209968 w 7467600"/>
              <a:gd name="connsiteY426" fmla="*/ 6770713 h 6858000"/>
              <a:gd name="connsiteX427" fmla="*/ 873460 w 7467600"/>
              <a:gd name="connsiteY427" fmla="*/ 6253768 h 6858000"/>
              <a:gd name="connsiteX428" fmla="*/ 192686 w 7467600"/>
              <a:gd name="connsiteY428" fmla="*/ 5849257 h 6858000"/>
              <a:gd name="connsiteX429" fmla="*/ 4696 w 7467600"/>
              <a:gd name="connsiteY429" fmla="*/ 5697668 h 6858000"/>
              <a:gd name="connsiteX430" fmla="*/ 0 w 7467600"/>
              <a:gd name="connsiteY430" fmla="*/ 5689984 h 6858000"/>
              <a:gd name="connsiteX431" fmla="*/ 0 w 7467600"/>
              <a:gd name="connsiteY431" fmla="*/ 5513472 h 6858000"/>
              <a:gd name="connsiteX432" fmla="*/ 174101 w 7467600"/>
              <a:gd name="connsiteY432" fmla="*/ 5620277 h 6858000"/>
              <a:gd name="connsiteX433" fmla="*/ 891800 w 7467600"/>
              <a:gd name="connsiteY433" fmla="*/ 6036935 h 6858000"/>
              <a:gd name="connsiteX434" fmla="*/ 1072219 w 7467600"/>
              <a:gd name="connsiteY434" fmla="*/ 6169443 h 6858000"/>
              <a:gd name="connsiteX435" fmla="*/ 1074117 w 7467600"/>
              <a:gd name="connsiteY435" fmla="*/ 6170301 h 6858000"/>
              <a:gd name="connsiteX436" fmla="*/ 1083114 w 7467600"/>
              <a:gd name="connsiteY436" fmla="*/ 6174131 h 6858000"/>
              <a:gd name="connsiteX437" fmla="*/ 1543010 w 7467600"/>
              <a:gd name="connsiteY437" fmla="*/ 6191140 h 6858000"/>
              <a:gd name="connsiteX438" fmla="*/ 1551080 w 7467600"/>
              <a:gd name="connsiteY438" fmla="*/ 6195006 h 6858000"/>
              <a:gd name="connsiteX439" fmla="*/ 2345443 w 7467600"/>
              <a:gd name="connsiteY439" fmla="*/ 5549882 h 6858000"/>
              <a:gd name="connsiteX440" fmla="*/ 1721499 w 7467600"/>
              <a:gd name="connsiteY440" fmla="*/ 5599969 h 6858000"/>
              <a:gd name="connsiteX441" fmla="*/ 767716 w 7467600"/>
              <a:gd name="connsiteY441" fmla="*/ 5472768 h 6858000"/>
              <a:gd name="connsiteX442" fmla="*/ 722147 w 7467600"/>
              <a:gd name="connsiteY442" fmla="*/ 5393091 h 6858000"/>
              <a:gd name="connsiteX443" fmla="*/ 1485552 w 7467600"/>
              <a:gd name="connsiteY443" fmla="*/ 5313202 h 6858000"/>
              <a:gd name="connsiteX444" fmla="*/ 2143004 w 7467600"/>
              <a:gd name="connsiteY444" fmla="*/ 5402420 h 6858000"/>
              <a:gd name="connsiteX445" fmla="*/ 1933391 w 7467600"/>
              <a:gd name="connsiteY445" fmla="*/ 5156971 h 6858000"/>
              <a:gd name="connsiteX446" fmla="*/ 1827118 w 7467600"/>
              <a:gd name="connsiteY446" fmla="*/ 4968410 h 6858000"/>
              <a:gd name="connsiteX447" fmla="*/ 1837349 w 7467600"/>
              <a:gd name="connsiteY447" fmla="*/ 4956357 h 6858000"/>
              <a:gd name="connsiteX448" fmla="*/ 2162835 w 7467600"/>
              <a:gd name="connsiteY448" fmla="*/ 5187853 h 6858000"/>
              <a:gd name="connsiteX449" fmla="*/ 2257167 w 7467600"/>
              <a:gd name="connsiteY449" fmla="*/ 5462123 h 6858000"/>
              <a:gd name="connsiteX450" fmla="*/ 2261598 w 7467600"/>
              <a:gd name="connsiteY450" fmla="*/ 5467998 h 6858000"/>
              <a:gd name="connsiteX451" fmla="*/ 2437177 w 7467600"/>
              <a:gd name="connsiteY451" fmla="*/ 5479608 h 6858000"/>
              <a:gd name="connsiteX452" fmla="*/ 2445247 w 7467600"/>
              <a:gd name="connsiteY452" fmla="*/ 5483476 h 6858000"/>
              <a:gd name="connsiteX453" fmla="*/ 2743626 w 7467600"/>
              <a:gd name="connsiteY453" fmla="*/ 5304819 h 6858000"/>
              <a:gd name="connsiteX454" fmla="*/ 3048102 w 7467600"/>
              <a:gd name="connsiteY454" fmla="*/ 5150595 h 6858000"/>
              <a:gd name="connsiteX455" fmla="*/ 1799414 w 7467600"/>
              <a:gd name="connsiteY455" fmla="*/ 4694732 h 6858000"/>
              <a:gd name="connsiteX456" fmla="*/ 1771735 w 7467600"/>
              <a:gd name="connsiteY456" fmla="*/ 4619929 h 6858000"/>
              <a:gd name="connsiteX457" fmla="*/ 3104273 w 7467600"/>
              <a:gd name="connsiteY457" fmla="*/ 5076159 h 6858000"/>
              <a:gd name="connsiteX458" fmla="*/ 3113245 w 7467600"/>
              <a:gd name="connsiteY458" fmla="*/ 5090705 h 6858000"/>
              <a:gd name="connsiteX459" fmla="*/ 3126294 w 7467600"/>
              <a:gd name="connsiteY459" fmla="*/ 5114400 h 6858000"/>
              <a:gd name="connsiteX460" fmla="*/ 3937433 w 7467600"/>
              <a:gd name="connsiteY460" fmla="*/ 4830473 h 6858000"/>
              <a:gd name="connsiteX461" fmla="*/ 3590475 w 7467600"/>
              <a:gd name="connsiteY461" fmla="*/ 4597974 h 6858000"/>
              <a:gd name="connsiteX462" fmla="*/ 3100264 w 7467600"/>
              <a:gd name="connsiteY462" fmla="*/ 4579845 h 6858000"/>
              <a:gd name="connsiteX463" fmla="*/ 2183576 w 7467600"/>
              <a:gd name="connsiteY463" fmla="*/ 4227150 h 6858000"/>
              <a:gd name="connsiteX464" fmla="*/ 2151029 w 7467600"/>
              <a:gd name="connsiteY464" fmla="*/ 4146947 h 6858000"/>
              <a:gd name="connsiteX465" fmla="*/ 3563434 w 7467600"/>
              <a:gd name="connsiteY465" fmla="*/ 4469115 h 6858000"/>
              <a:gd name="connsiteX466" fmla="*/ 3177952 w 7467600"/>
              <a:gd name="connsiteY466" fmla="*/ 3657386 h 6858000"/>
              <a:gd name="connsiteX467" fmla="*/ 3189263 w 7467600"/>
              <a:gd name="connsiteY467" fmla="*/ 3625726 h 6858000"/>
              <a:gd name="connsiteX468" fmla="*/ 3560912 w 7467600"/>
              <a:gd name="connsiteY468" fmla="*/ 4079863 h 6858000"/>
              <a:gd name="connsiteX469" fmla="*/ 3626636 w 7467600"/>
              <a:gd name="connsiteY469" fmla="*/ 4512230 h 6858000"/>
              <a:gd name="connsiteX470" fmla="*/ 3653088 w 7467600"/>
              <a:gd name="connsiteY470" fmla="*/ 4521417 h 6858000"/>
              <a:gd name="connsiteX471" fmla="*/ 3988128 w 7467600"/>
              <a:gd name="connsiteY471" fmla="*/ 4817267 h 6858000"/>
              <a:gd name="connsiteX472" fmla="*/ 4830582 w 7467600"/>
              <a:gd name="connsiteY472" fmla="*/ 4676000 h 6858000"/>
              <a:gd name="connsiteX473" fmla="*/ 4830100 w 7467600"/>
              <a:gd name="connsiteY473" fmla="*/ 4675554 h 6858000"/>
              <a:gd name="connsiteX474" fmla="*/ 4036318 w 7467600"/>
              <a:gd name="connsiteY474" fmla="*/ 4147013 h 6858000"/>
              <a:gd name="connsiteX475" fmla="*/ 3432098 w 7467600"/>
              <a:gd name="connsiteY475" fmla="*/ 3537312 h 6858000"/>
              <a:gd name="connsiteX476" fmla="*/ 3446761 w 7467600"/>
              <a:gd name="connsiteY476" fmla="*/ 3461278 h 6858000"/>
              <a:gd name="connsiteX477" fmla="*/ 4419733 w 7467600"/>
              <a:gd name="connsiteY477" fmla="*/ 3963555 h 6858000"/>
              <a:gd name="connsiteX478" fmla="*/ 4781371 w 7467600"/>
              <a:gd name="connsiteY478" fmla="*/ 4458604 h 6858000"/>
              <a:gd name="connsiteX479" fmla="*/ 4780440 w 7467600"/>
              <a:gd name="connsiteY479" fmla="*/ 4470290 h 6858000"/>
              <a:gd name="connsiteX480" fmla="*/ 4898954 w 7467600"/>
              <a:gd name="connsiteY480" fmla="*/ 4662092 h 6858000"/>
              <a:gd name="connsiteX481" fmla="*/ 4900699 w 7467600"/>
              <a:gd name="connsiteY481" fmla="*/ 4670867 h 6858000"/>
              <a:gd name="connsiteX482" fmla="*/ 5714511 w 7467600"/>
              <a:gd name="connsiteY482" fmla="*/ 4663483 h 6858000"/>
              <a:gd name="connsiteX483" fmla="*/ 5464793 w 7467600"/>
              <a:gd name="connsiteY483" fmla="*/ 4393556 h 6858000"/>
              <a:gd name="connsiteX484" fmla="*/ 5461897 w 7467600"/>
              <a:gd name="connsiteY484" fmla="*/ 4390879 h 6858000"/>
              <a:gd name="connsiteX485" fmla="*/ 4294126 w 7467600"/>
              <a:gd name="connsiteY485" fmla="*/ 3303048 h 6858000"/>
              <a:gd name="connsiteX486" fmla="*/ 4305321 w 7467600"/>
              <a:gd name="connsiteY486" fmla="*/ 3256953 h 6858000"/>
              <a:gd name="connsiteX487" fmla="*/ 4949299 w 7467600"/>
              <a:gd name="connsiteY487" fmla="*/ 3766336 h 6858000"/>
              <a:gd name="connsiteX488" fmla="*/ 5291452 w 7467600"/>
              <a:gd name="connsiteY488" fmla="*/ 4076801 h 6858000"/>
              <a:gd name="connsiteX489" fmla="*/ 5434998 w 7467600"/>
              <a:gd name="connsiteY489" fmla="*/ 4254100 h 6858000"/>
              <a:gd name="connsiteX490" fmla="*/ 5351015 w 7467600"/>
              <a:gd name="connsiteY490" fmla="*/ 3760989 h 6858000"/>
              <a:gd name="connsiteX491" fmla="*/ 5413780 w 7467600"/>
              <a:gd name="connsiteY491" fmla="*/ 2966265 h 6858000"/>
              <a:gd name="connsiteX492" fmla="*/ 5425627 w 7467600"/>
              <a:gd name="connsiteY492" fmla="*/ 2954192 h 6858000"/>
              <a:gd name="connsiteX493" fmla="*/ 6604735 w 7467600"/>
              <a:gd name="connsiteY493" fmla="*/ 2041381 h 6858000"/>
              <a:gd name="connsiteX494" fmla="*/ 7204487 w 7467600"/>
              <a:gd name="connsiteY494" fmla="*/ 2742112 h 6858000"/>
              <a:gd name="connsiteX495" fmla="*/ 7131592 w 7467600"/>
              <a:gd name="connsiteY495" fmla="*/ 2672096 h 6858000"/>
              <a:gd name="connsiteX496" fmla="*/ 6996344 w 7467600"/>
              <a:gd name="connsiteY496" fmla="*/ 2518310 h 6858000"/>
              <a:gd name="connsiteX497" fmla="*/ 6735495 w 7467600"/>
              <a:gd name="connsiteY497" fmla="*/ 2196890 h 6858000"/>
              <a:gd name="connsiteX498" fmla="*/ 6721901 w 7467600"/>
              <a:gd name="connsiteY498" fmla="*/ 2179274 h 6858000"/>
              <a:gd name="connsiteX499" fmla="*/ 6604735 w 7467600"/>
              <a:gd name="connsiteY499" fmla="*/ 2041381 h 6858000"/>
              <a:gd name="connsiteX500" fmla="*/ 6591670 w 7467600"/>
              <a:gd name="connsiteY500" fmla="*/ 1988277 h 6858000"/>
              <a:gd name="connsiteX501" fmla="*/ 6747349 w 7467600"/>
              <a:gd name="connsiteY501" fmla="*/ 2160069 h 6858000"/>
              <a:gd name="connsiteX502" fmla="*/ 6760943 w 7467600"/>
              <a:gd name="connsiteY502" fmla="*/ 2177686 h 6858000"/>
              <a:gd name="connsiteX503" fmla="*/ 7021065 w 7467600"/>
              <a:gd name="connsiteY503" fmla="*/ 2498102 h 6858000"/>
              <a:gd name="connsiteX504" fmla="*/ 7155223 w 7467600"/>
              <a:gd name="connsiteY504" fmla="*/ 2650386 h 6858000"/>
              <a:gd name="connsiteX505" fmla="*/ 7203167 w 7467600"/>
              <a:gd name="connsiteY505" fmla="*/ 2697288 h 6858000"/>
              <a:gd name="connsiteX506" fmla="*/ 6937703 w 7467600"/>
              <a:gd name="connsiteY506" fmla="*/ 2321981 h 6858000"/>
              <a:gd name="connsiteX507" fmla="*/ 6591670 w 7467600"/>
              <a:gd name="connsiteY507" fmla="*/ 1988277 h 6858000"/>
              <a:gd name="connsiteX508" fmla="*/ 5798671 w 7467600"/>
              <a:gd name="connsiteY508" fmla="*/ 1981601 h 6858000"/>
              <a:gd name="connsiteX509" fmla="*/ 5754709 w 7467600"/>
              <a:gd name="connsiteY509" fmla="*/ 2071454 h 6858000"/>
              <a:gd name="connsiteX510" fmla="*/ 5763044 w 7467600"/>
              <a:gd name="connsiteY510" fmla="*/ 2842206 h 6858000"/>
              <a:gd name="connsiteX511" fmla="*/ 5764974 w 7467600"/>
              <a:gd name="connsiteY511" fmla="*/ 2799609 h 6858000"/>
              <a:gd name="connsiteX512" fmla="*/ 5767665 w 7467600"/>
              <a:gd name="connsiteY512" fmla="*/ 2666409 h 6858000"/>
              <a:gd name="connsiteX513" fmla="*/ 5763055 w 7467600"/>
              <a:gd name="connsiteY513" fmla="*/ 2579705 h 6858000"/>
              <a:gd name="connsiteX514" fmla="*/ 5758079 w 7467600"/>
              <a:gd name="connsiteY514" fmla="*/ 2492508 h 6858000"/>
              <a:gd name="connsiteX515" fmla="*/ 5779325 w 7467600"/>
              <a:gd name="connsiteY515" fmla="*/ 2197069 h 6858000"/>
              <a:gd name="connsiteX516" fmla="*/ 5798671 w 7467600"/>
              <a:gd name="connsiteY516" fmla="*/ 1981601 h 6858000"/>
              <a:gd name="connsiteX517" fmla="*/ 5829202 w 7467600"/>
              <a:gd name="connsiteY517" fmla="*/ 1971679 h 6858000"/>
              <a:gd name="connsiteX518" fmla="*/ 5809558 w 7467600"/>
              <a:gd name="connsiteY518" fmla="*/ 2198043 h 6858000"/>
              <a:gd name="connsiteX519" fmla="*/ 5788653 w 7467600"/>
              <a:gd name="connsiteY519" fmla="*/ 2489430 h 6858000"/>
              <a:gd name="connsiteX520" fmla="*/ 5793439 w 7467600"/>
              <a:gd name="connsiteY520" fmla="*/ 2575235 h 6858000"/>
              <a:gd name="connsiteX521" fmla="*/ 5796837 w 7467600"/>
              <a:gd name="connsiteY521" fmla="*/ 2637633 h 6858000"/>
              <a:gd name="connsiteX522" fmla="*/ 5818614 w 7467600"/>
              <a:gd name="connsiteY522" fmla="*/ 2473055 h 6858000"/>
              <a:gd name="connsiteX523" fmla="*/ 5829202 w 7467600"/>
              <a:gd name="connsiteY523" fmla="*/ 1971679 h 6858000"/>
              <a:gd name="connsiteX524" fmla="*/ 5911389 w 7467600"/>
              <a:gd name="connsiteY524" fmla="*/ 1898371 h 6858000"/>
              <a:gd name="connsiteX525" fmla="*/ 6237627 w 7467600"/>
              <a:gd name="connsiteY525" fmla="*/ 2231921 h 6858000"/>
              <a:gd name="connsiteX526" fmla="*/ 5911389 w 7467600"/>
              <a:gd name="connsiteY526" fmla="*/ 1898371 h 6858000"/>
              <a:gd name="connsiteX527" fmla="*/ 6944437 w 7467600"/>
              <a:gd name="connsiteY527" fmla="*/ 1575402 h 6858000"/>
              <a:gd name="connsiteX528" fmla="*/ 6304730 w 7467600"/>
              <a:gd name="connsiteY528" fmla="*/ 1766654 h 6858000"/>
              <a:gd name="connsiteX529" fmla="*/ 6944437 w 7467600"/>
              <a:gd name="connsiteY529" fmla="*/ 1575402 h 6858000"/>
              <a:gd name="connsiteX530" fmla="*/ 7019523 w 7467600"/>
              <a:gd name="connsiteY530" fmla="*/ 1519450 h 6858000"/>
              <a:gd name="connsiteX531" fmla="*/ 6298091 w 7467600"/>
              <a:gd name="connsiteY531" fmla="*/ 1737122 h 6858000"/>
              <a:gd name="connsiteX532" fmla="*/ 7019523 w 7467600"/>
              <a:gd name="connsiteY532" fmla="*/ 1519450 h 6858000"/>
              <a:gd name="connsiteX533" fmla="*/ 2399523 w 7467600"/>
              <a:gd name="connsiteY533" fmla="*/ 1428234 h 6858000"/>
              <a:gd name="connsiteX534" fmla="*/ 2224982 w 7467600"/>
              <a:gd name="connsiteY534" fmla="*/ 1826201 h 6858000"/>
              <a:gd name="connsiteX535" fmla="*/ 2096099 w 7467600"/>
              <a:gd name="connsiteY535" fmla="*/ 2345900 h 6858000"/>
              <a:gd name="connsiteX536" fmla="*/ 2283317 w 7467600"/>
              <a:gd name="connsiteY536" fmla="*/ 1796925 h 6858000"/>
              <a:gd name="connsiteX537" fmla="*/ 2399523 w 7467600"/>
              <a:gd name="connsiteY537" fmla="*/ 1428234 h 6858000"/>
              <a:gd name="connsiteX538" fmla="*/ 2448558 w 7467600"/>
              <a:gd name="connsiteY538" fmla="*/ 1373435 h 6858000"/>
              <a:gd name="connsiteX539" fmla="*/ 2312521 w 7467600"/>
              <a:gd name="connsiteY539" fmla="*/ 1806140 h 6858000"/>
              <a:gd name="connsiteX540" fmla="*/ 2127533 w 7467600"/>
              <a:gd name="connsiteY540" fmla="*/ 2348380 h 6858000"/>
              <a:gd name="connsiteX541" fmla="*/ 2358080 w 7467600"/>
              <a:gd name="connsiteY541" fmla="*/ 1866134 h 6858000"/>
              <a:gd name="connsiteX542" fmla="*/ 2407436 w 7467600"/>
              <a:gd name="connsiteY542" fmla="*/ 1651070 h 6858000"/>
              <a:gd name="connsiteX543" fmla="*/ 2448558 w 7467600"/>
              <a:gd name="connsiteY543" fmla="*/ 1373435 h 6858000"/>
              <a:gd name="connsiteX544" fmla="*/ 278707 w 7467600"/>
              <a:gd name="connsiteY544" fmla="*/ 1352270 h 6858000"/>
              <a:gd name="connsiteX545" fmla="*/ 321570 w 7467600"/>
              <a:gd name="connsiteY545" fmla="*/ 1861610 h 6858000"/>
              <a:gd name="connsiteX546" fmla="*/ 294281 w 7467600"/>
              <a:gd name="connsiteY546" fmla="*/ 1440658 h 6858000"/>
              <a:gd name="connsiteX547" fmla="*/ 278707 w 7467600"/>
              <a:gd name="connsiteY547" fmla="*/ 1352270 h 6858000"/>
              <a:gd name="connsiteX548" fmla="*/ 1423821 w 7467600"/>
              <a:gd name="connsiteY548" fmla="*/ 1351958 h 6858000"/>
              <a:gd name="connsiteX549" fmla="*/ 1638521 w 7467600"/>
              <a:gd name="connsiteY549" fmla="*/ 1908470 h 6858000"/>
              <a:gd name="connsiteX550" fmla="*/ 1754199 w 7467600"/>
              <a:gd name="connsiteY550" fmla="*/ 2149284 h 6858000"/>
              <a:gd name="connsiteX551" fmla="*/ 1908359 w 7467600"/>
              <a:gd name="connsiteY551" fmla="*/ 2364988 h 6858000"/>
              <a:gd name="connsiteX552" fmla="*/ 1647661 w 7467600"/>
              <a:gd name="connsiteY552" fmla="*/ 1825945 h 6858000"/>
              <a:gd name="connsiteX553" fmla="*/ 1423821 w 7467600"/>
              <a:gd name="connsiteY553" fmla="*/ 1351958 h 6858000"/>
              <a:gd name="connsiteX554" fmla="*/ 1431890 w 7467600"/>
              <a:gd name="connsiteY554" fmla="*/ 1306475 h 6858000"/>
              <a:gd name="connsiteX555" fmla="*/ 1507597 w 7467600"/>
              <a:gd name="connsiteY555" fmla="*/ 1446132 h 6858000"/>
              <a:gd name="connsiteX556" fmla="*/ 1674586 w 7467600"/>
              <a:gd name="connsiteY556" fmla="*/ 1813832 h 6858000"/>
              <a:gd name="connsiteX557" fmla="*/ 1815950 w 7467600"/>
              <a:gd name="connsiteY557" fmla="*/ 2128564 h 6858000"/>
              <a:gd name="connsiteX558" fmla="*/ 1984242 w 7467600"/>
              <a:gd name="connsiteY558" fmla="*/ 2430829 h 6858000"/>
              <a:gd name="connsiteX559" fmla="*/ 2014023 w 7467600"/>
              <a:gd name="connsiteY559" fmla="*/ 2450995 h 6858000"/>
              <a:gd name="connsiteX560" fmla="*/ 1747337 w 7467600"/>
              <a:gd name="connsiteY560" fmla="*/ 1855264 h 6858000"/>
              <a:gd name="connsiteX561" fmla="*/ 1533749 w 7467600"/>
              <a:gd name="connsiteY561" fmla="*/ 1478656 h 6858000"/>
              <a:gd name="connsiteX562" fmla="*/ 1431890 w 7467600"/>
              <a:gd name="connsiteY562" fmla="*/ 1306475 h 6858000"/>
              <a:gd name="connsiteX563" fmla="*/ 5052692 w 7467600"/>
              <a:gd name="connsiteY563" fmla="*/ 1292994 h 6858000"/>
              <a:gd name="connsiteX564" fmla="*/ 5200661 w 7467600"/>
              <a:gd name="connsiteY564" fmla="*/ 1635186 h 6858000"/>
              <a:gd name="connsiteX565" fmla="*/ 5297138 w 7467600"/>
              <a:gd name="connsiteY565" fmla="*/ 1906351 h 6858000"/>
              <a:gd name="connsiteX566" fmla="*/ 5052692 w 7467600"/>
              <a:gd name="connsiteY566" fmla="*/ 1292994 h 6858000"/>
              <a:gd name="connsiteX567" fmla="*/ 5009948 w 7467600"/>
              <a:gd name="connsiteY567" fmla="*/ 1273619 h 6858000"/>
              <a:gd name="connsiteX568" fmla="*/ 5121777 w 7467600"/>
              <a:gd name="connsiteY568" fmla="*/ 1654213 h 6858000"/>
              <a:gd name="connsiteX569" fmla="*/ 5293545 w 7467600"/>
              <a:gd name="connsiteY569" fmla="*/ 2072247 h 6858000"/>
              <a:gd name="connsiteX570" fmla="*/ 5294042 w 7467600"/>
              <a:gd name="connsiteY570" fmla="*/ 2065019 h 6858000"/>
              <a:gd name="connsiteX571" fmla="*/ 5171936 w 7467600"/>
              <a:gd name="connsiteY571" fmla="*/ 1647613 h 6858000"/>
              <a:gd name="connsiteX572" fmla="*/ 5009948 w 7467600"/>
              <a:gd name="connsiteY572" fmla="*/ 1273619 h 6858000"/>
              <a:gd name="connsiteX573" fmla="*/ 655236 w 7467600"/>
              <a:gd name="connsiteY573" fmla="*/ 1268632 h 6858000"/>
              <a:gd name="connsiteX574" fmla="*/ 839521 w 7467600"/>
              <a:gd name="connsiteY574" fmla="*/ 1685315 h 6858000"/>
              <a:gd name="connsiteX575" fmla="*/ 1109416 w 7467600"/>
              <a:gd name="connsiteY575" fmla="*/ 2061663 h 6858000"/>
              <a:gd name="connsiteX576" fmla="*/ 1298300 w 7467600"/>
              <a:gd name="connsiteY576" fmla="*/ 2247742 h 6858000"/>
              <a:gd name="connsiteX577" fmla="*/ 1125871 w 7467600"/>
              <a:gd name="connsiteY577" fmla="*/ 1989513 h 6858000"/>
              <a:gd name="connsiteX578" fmla="*/ 981574 w 7467600"/>
              <a:gd name="connsiteY578" fmla="*/ 1783157 h 6858000"/>
              <a:gd name="connsiteX579" fmla="*/ 922198 w 7467600"/>
              <a:gd name="connsiteY579" fmla="*/ 1677437 h 6858000"/>
              <a:gd name="connsiteX580" fmla="*/ 869293 w 7467600"/>
              <a:gd name="connsiteY580" fmla="*/ 1583214 h 6858000"/>
              <a:gd name="connsiteX581" fmla="*/ 751431 w 7467600"/>
              <a:gd name="connsiteY581" fmla="*/ 1405731 h 6858000"/>
              <a:gd name="connsiteX582" fmla="*/ 655236 w 7467600"/>
              <a:gd name="connsiteY582" fmla="*/ 1268632 h 6858000"/>
              <a:gd name="connsiteX583" fmla="*/ 6516292 w 7467600"/>
              <a:gd name="connsiteY583" fmla="*/ 1263064 h 6858000"/>
              <a:gd name="connsiteX584" fmla="*/ 5736320 w 7467600"/>
              <a:gd name="connsiteY584" fmla="*/ 1501803 h 6858000"/>
              <a:gd name="connsiteX585" fmla="*/ 6516292 w 7467600"/>
              <a:gd name="connsiteY585" fmla="*/ 1263064 h 6858000"/>
              <a:gd name="connsiteX586" fmla="*/ 291466 w 7467600"/>
              <a:gd name="connsiteY586" fmla="*/ 1250369 h 6858000"/>
              <a:gd name="connsiteX587" fmla="*/ 323180 w 7467600"/>
              <a:gd name="connsiteY587" fmla="*/ 1435283 h 6858000"/>
              <a:gd name="connsiteX588" fmla="*/ 349381 w 7467600"/>
              <a:gd name="connsiteY588" fmla="*/ 1875041 h 6858000"/>
              <a:gd name="connsiteX589" fmla="*/ 374363 w 7467600"/>
              <a:gd name="connsiteY589" fmla="*/ 1506494 h 6858000"/>
              <a:gd name="connsiteX590" fmla="*/ 302168 w 7467600"/>
              <a:gd name="connsiteY590" fmla="*/ 1274495 h 6858000"/>
              <a:gd name="connsiteX591" fmla="*/ 291466 w 7467600"/>
              <a:gd name="connsiteY591" fmla="*/ 1250369 h 6858000"/>
              <a:gd name="connsiteX592" fmla="*/ 678222 w 7467600"/>
              <a:gd name="connsiteY592" fmla="*/ 1248670 h 6858000"/>
              <a:gd name="connsiteX593" fmla="*/ 775536 w 7467600"/>
              <a:gd name="connsiteY593" fmla="*/ 1388015 h 6858000"/>
              <a:gd name="connsiteX594" fmla="*/ 894529 w 7467600"/>
              <a:gd name="connsiteY594" fmla="*/ 1567739 h 6858000"/>
              <a:gd name="connsiteX595" fmla="*/ 948000 w 7467600"/>
              <a:gd name="connsiteY595" fmla="*/ 1663088 h 6858000"/>
              <a:gd name="connsiteX596" fmla="*/ 1006812 w 7467600"/>
              <a:gd name="connsiteY596" fmla="*/ 1767683 h 6858000"/>
              <a:gd name="connsiteX597" fmla="*/ 1149133 w 7467600"/>
              <a:gd name="connsiteY597" fmla="*/ 1971513 h 6858000"/>
              <a:gd name="connsiteX598" fmla="*/ 1333952 w 7467600"/>
              <a:gd name="connsiteY598" fmla="*/ 2251620 h 6858000"/>
              <a:gd name="connsiteX599" fmla="*/ 1337329 w 7467600"/>
              <a:gd name="connsiteY599" fmla="*/ 2258350 h 6858000"/>
              <a:gd name="connsiteX600" fmla="*/ 1014726 w 7467600"/>
              <a:gd name="connsiteY600" fmla="*/ 1615556 h 6858000"/>
              <a:gd name="connsiteX601" fmla="*/ 678222 w 7467600"/>
              <a:gd name="connsiteY601" fmla="*/ 1248670 h 6858000"/>
              <a:gd name="connsiteX602" fmla="*/ 6691602 w 7467600"/>
              <a:gd name="connsiteY602" fmla="*/ 1140573 h 6858000"/>
              <a:gd name="connsiteX603" fmla="*/ 6571100 w 7467600"/>
              <a:gd name="connsiteY603" fmla="*/ 1183662 h 6858000"/>
              <a:gd name="connsiteX604" fmla="*/ 6241687 w 7467600"/>
              <a:gd name="connsiteY604" fmla="*/ 1257600 h 6858000"/>
              <a:gd name="connsiteX605" fmla="*/ 5693009 w 7467600"/>
              <a:gd name="connsiteY605" fmla="*/ 1478256 h 6858000"/>
              <a:gd name="connsiteX606" fmla="*/ 6548420 w 7467600"/>
              <a:gd name="connsiteY606" fmla="*/ 1214599 h 6858000"/>
              <a:gd name="connsiteX607" fmla="*/ 6605473 w 7467600"/>
              <a:gd name="connsiteY607" fmla="*/ 1184686 h 6858000"/>
              <a:gd name="connsiteX608" fmla="*/ 6691602 w 7467600"/>
              <a:gd name="connsiteY608" fmla="*/ 1140573 h 6858000"/>
              <a:gd name="connsiteX609" fmla="*/ 4002475 w 7467600"/>
              <a:gd name="connsiteY609" fmla="*/ 1037802 h 6858000"/>
              <a:gd name="connsiteX610" fmla="*/ 4000324 w 7467600"/>
              <a:gd name="connsiteY610" fmla="*/ 1039362 h 6858000"/>
              <a:gd name="connsiteX611" fmla="*/ 4002862 w 7467600"/>
              <a:gd name="connsiteY611" fmla="*/ 1042866 h 6858000"/>
              <a:gd name="connsiteX612" fmla="*/ 4002475 w 7467600"/>
              <a:gd name="connsiteY612" fmla="*/ 1037802 h 6858000"/>
              <a:gd name="connsiteX613" fmla="*/ 506322 w 7467600"/>
              <a:gd name="connsiteY613" fmla="*/ 1020997 h 6858000"/>
              <a:gd name="connsiteX614" fmla="*/ 533068 w 7467600"/>
              <a:gd name="connsiteY614" fmla="*/ 1029409 h 6858000"/>
              <a:gd name="connsiteX615" fmla="*/ 1232525 w 7467600"/>
              <a:gd name="connsiteY615" fmla="*/ 1804675 h 6858000"/>
              <a:gd name="connsiteX616" fmla="*/ 1388858 w 7467600"/>
              <a:gd name="connsiteY616" fmla="*/ 2368011 h 6858000"/>
              <a:gd name="connsiteX617" fmla="*/ 1384098 w 7467600"/>
              <a:gd name="connsiteY617" fmla="*/ 2378125 h 6858000"/>
              <a:gd name="connsiteX618" fmla="*/ 1425393 w 7467600"/>
              <a:gd name="connsiteY618" fmla="*/ 2589124 h 6858000"/>
              <a:gd name="connsiteX619" fmla="*/ 1424001 w 7467600"/>
              <a:gd name="connsiteY619" fmla="*/ 2597541 h 6858000"/>
              <a:gd name="connsiteX620" fmla="*/ 2152729 w 7467600"/>
              <a:gd name="connsiteY620" fmla="*/ 2864487 h 6858000"/>
              <a:gd name="connsiteX621" fmla="*/ 2020609 w 7467600"/>
              <a:gd name="connsiteY621" fmla="*/ 2539671 h 6858000"/>
              <a:gd name="connsiteX622" fmla="*/ 2018920 w 7467600"/>
              <a:gd name="connsiteY622" fmla="*/ 2536309 h 6858000"/>
              <a:gd name="connsiteX623" fmla="*/ 1342441 w 7467600"/>
              <a:gd name="connsiteY623" fmla="*/ 1173017 h 6858000"/>
              <a:gd name="connsiteX624" fmla="*/ 1367925 w 7467600"/>
              <a:gd name="connsiteY624" fmla="*/ 1135648 h 6858000"/>
              <a:gd name="connsiteX625" fmla="*/ 1771401 w 7467600"/>
              <a:gd name="connsiteY625" fmla="*/ 1806673 h 6858000"/>
              <a:gd name="connsiteX626" fmla="*/ 1972385 w 7467600"/>
              <a:gd name="connsiteY626" fmla="*/ 2198735 h 6858000"/>
              <a:gd name="connsiteX627" fmla="*/ 2040892 w 7467600"/>
              <a:gd name="connsiteY627" fmla="*/ 2405205 h 6858000"/>
              <a:gd name="connsiteX628" fmla="*/ 2131689 w 7467600"/>
              <a:gd name="connsiteY628" fmla="*/ 1936926 h 6858000"/>
              <a:gd name="connsiteX629" fmla="*/ 2454820 w 7467600"/>
              <a:gd name="connsiteY629" fmla="*/ 1248808 h 6858000"/>
              <a:gd name="connsiteX630" fmla="*/ 2492512 w 7467600"/>
              <a:gd name="connsiteY630" fmla="*/ 1302920 h 6858000"/>
              <a:gd name="connsiteX631" fmla="*/ 2081216 w 7467600"/>
              <a:gd name="connsiteY631" fmla="*/ 2527513 h 6858000"/>
              <a:gd name="connsiteX632" fmla="*/ 2081211 w 7467600"/>
              <a:gd name="connsiteY632" fmla="*/ 2528916 h 6858000"/>
              <a:gd name="connsiteX633" fmla="*/ 2199067 w 7467600"/>
              <a:gd name="connsiteY633" fmla="*/ 2884061 h 6858000"/>
              <a:gd name="connsiteX634" fmla="*/ 3192586 w 7467600"/>
              <a:gd name="connsiteY634" fmla="*/ 3411496 h 6858000"/>
              <a:gd name="connsiteX635" fmla="*/ 3182620 w 7467600"/>
              <a:gd name="connsiteY635" fmla="*/ 3483279 h 6858000"/>
              <a:gd name="connsiteX636" fmla="*/ 2435119 w 7467600"/>
              <a:gd name="connsiteY636" fmla="*/ 3080173 h 6858000"/>
              <a:gd name="connsiteX637" fmla="*/ 2410152 w 7467600"/>
              <a:gd name="connsiteY637" fmla="*/ 3063751 h 6858000"/>
              <a:gd name="connsiteX638" fmla="*/ 2408099 w 7467600"/>
              <a:gd name="connsiteY638" fmla="*/ 3064403 h 6858000"/>
              <a:gd name="connsiteX639" fmla="*/ 2407218 w 7467600"/>
              <a:gd name="connsiteY639" fmla="*/ 3070324 h 6858000"/>
              <a:gd name="connsiteX640" fmla="*/ 2380138 w 7467600"/>
              <a:gd name="connsiteY640" fmla="*/ 3099341 h 6858000"/>
              <a:gd name="connsiteX641" fmla="*/ 1765923 w 7467600"/>
              <a:gd name="connsiteY641" fmla="*/ 3581043 h 6858000"/>
              <a:gd name="connsiteX642" fmla="*/ 1702258 w 7467600"/>
              <a:gd name="connsiteY642" fmla="*/ 3612286 h 6858000"/>
              <a:gd name="connsiteX643" fmla="*/ 1538370 w 7467600"/>
              <a:gd name="connsiteY643" fmla="*/ 3811804 h 6858000"/>
              <a:gd name="connsiteX644" fmla="*/ 542867 w 7467600"/>
              <a:gd name="connsiteY644" fmla="*/ 4944092 h 6858000"/>
              <a:gd name="connsiteX645" fmla="*/ 515800 w 7467600"/>
              <a:gd name="connsiteY645" fmla="*/ 4862180 h 6858000"/>
              <a:gd name="connsiteX646" fmla="*/ 909145 w 7467600"/>
              <a:gd name="connsiteY646" fmla="*/ 4199225 h 6858000"/>
              <a:gd name="connsiteX647" fmla="*/ 1214067 w 7467600"/>
              <a:gd name="connsiteY647" fmla="*/ 3908561 h 6858000"/>
              <a:gd name="connsiteX648" fmla="*/ 640967 w 7467600"/>
              <a:gd name="connsiteY648" fmla="*/ 4105601 h 6858000"/>
              <a:gd name="connsiteX649" fmla="*/ 112563 w 7467600"/>
              <a:gd name="connsiteY649" fmla="*/ 4396952 h 6858000"/>
              <a:gd name="connsiteX650" fmla="*/ 0 w 7467600"/>
              <a:gd name="connsiteY650" fmla="*/ 4466006 h 6858000"/>
              <a:gd name="connsiteX651" fmla="*/ 0 w 7467600"/>
              <a:gd name="connsiteY651" fmla="*/ 4233763 h 6858000"/>
              <a:gd name="connsiteX652" fmla="*/ 36881 w 7467600"/>
              <a:gd name="connsiteY652" fmla="*/ 4200118 h 6858000"/>
              <a:gd name="connsiteX653" fmla="*/ 910534 w 7467600"/>
              <a:gd name="connsiteY653" fmla="*/ 3629753 h 6858000"/>
              <a:gd name="connsiteX654" fmla="*/ 1578717 w 7467600"/>
              <a:gd name="connsiteY654" fmla="*/ 3575982 h 6858000"/>
              <a:gd name="connsiteX655" fmla="*/ 2338780 w 7467600"/>
              <a:gd name="connsiteY655" fmla="*/ 3033725 h 6858000"/>
              <a:gd name="connsiteX656" fmla="*/ 1807991 w 7467600"/>
              <a:gd name="connsiteY656" fmla="*/ 2807184 h 6858000"/>
              <a:gd name="connsiteX657" fmla="*/ 1416358 w 7467600"/>
              <a:gd name="connsiteY657" fmla="*/ 3112571 h 6858000"/>
              <a:gd name="connsiteX658" fmla="*/ 939066 w 7467600"/>
              <a:gd name="connsiteY658" fmla="*/ 3378798 h 6858000"/>
              <a:gd name="connsiteX659" fmla="*/ 115099 w 7467600"/>
              <a:gd name="connsiteY659" fmla="*/ 3607650 h 6858000"/>
              <a:gd name="connsiteX660" fmla="*/ 97284 w 7467600"/>
              <a:gd name="connsiteY660" fmla="*/ 3520393 h 6858000"/>
              <a:gd name="connsiteX661" fmla="*/ 922050 w 7467600"/>
              <a:gd name="connsiteY661" fmla="*/ 3074867 h 6858000"/>
              <a:gd name="connsiteX662" fmla="*/ 1405265 w 7467600"/>
              <a:gd name="connsiteY662" fmla="*/ 3016319 h 6858000"/>
              <a:gd name="connsiteX663" fmla="*/ 1407512 w 7467600"/>
              <a:gd name="connsiteY663" fmla="*/ 3018001 h 6858000"/>
              <a:gd name="connsiteX664" fmla="*/ 1726266 w 7467600"/>
              <a:gd name="connsiteY664" fmla="*/ 2777274 h 6858000"/>
              <a:gd name="connsiteX665" fmla="*/ 625390 w 7467600"/>
              <a:gd name="connsiteY665" fmla="*/ 2514541 h 6858000"/>
              <a:gd name="connsiteX666" fmla="*/ 619799 w 7467600"/>
              <a:gd name="connsiteY666" fmla="*/ 2527180 h 6858000"/>
              <a:gd name="connsiteX667" fmla="*/ 310030 w 7467600"/>
              <a:gd name="connsiteY667" fmla="*/ 2771818 h 6858000"/>
              <a:gd name="connsiteX668" fmla="*/ 173877 w 7467600"/>
              <a:gd name="connsiteY668" fmla="*/ 2937056 h 6858000"/>
              <a:gd name="connsiteX669" fmla="*/ 77889 w 7467600"/>
              <a:gd name="connsiteY669" fmla="*/ 3138440 h 6858000"/>
              <a:gd name="connsiteX670" fmla="*/ 0 w 7467600"/>
              <a:gd name="connsiteY670" fmla="*/ 3271395 h 6858000"/>
              <a:gd name="connsiteX671" fmla="*/ 0 w 7467600"/>
              <a:gd name="connsiteY671" fmla="*/ 3153002 h 6858000"/>
              <a:gd name="connsiteX672" fmla="*/ 2386 w 7467600"/>
              <a:gd name="connsiteY672" fmla="*/ 3149203 h 6858000"/>
              <a:gd name="connsiteX673" fmla="*/ 89753 w 7467600"/>
              <a:gd name="connsiteY673" fmla="*/ 2987702 h 6858000"/>
              <a:gd name="connsiteX674" fmla="*/ 76869 w 7467600"/>
              <a:gd name="connsiteY674" fmla="*/ 3005404 h 6858000"/>
              <a:gd name="connsiteX675" fmla="*/ 32049 w 7467600"/>
              <a:gd name="connsiteY675" fmla="*/ 3065814 h 6858000"/>
              <a:gd name="connsiteX676" fmla="*/ 0 w 7467600"/>
              <a:gd name="connsiteY676" fmla="*/ 3108744 h 6858000"/>
              <a:gd name="connsiteX677" fmla="*/ 0 w 7467600"/>
              <a:gd name="connsiteY677" fmla="*/ 3058059 h 6858000"/>
              <a:gd name="connsiteX678" fmla="*/ 7610 w 7467600"/>
              <a:gd name="connsiteY678" fmla="*/ 3047889 h 6858000"/>
              <a:gd name="connsiteX679" fmla="*/ 52419 w 7467600"/>
              <a:gd name="connsiteY679" fmla="*/ 2987479 h 6858000"/>
              <a:gd name="connsiteX680" fmla="*/ 59142 w 7467600"/>
              <a:gd name="connsiteY680" fmla="*/ 2978488 h 6858000"/>
              <a:gd name="connsiteX681" fmla="*/ 0 w 7467600"/>
              <a:gd name="connsiteY681" fmla="*/ 3015334 h 6858000"/>
              <a:gd name="connsiteX682" fmla="*/ 0 w 7467600"/>
              <a:gd name="connsiteY682" fmla="*/ 2914286 h 6858000"/>
              <a:gd name="connsiteX683" fmla="*/ 36383 w 7467600"/>
              <a:gd name="connsiteY683" fmla="*/ 2901128 h 6858000"/>
              <a:gd name="connsiteX684" fmla="*/ 156329 w 7467600"/>
              <a:gd name="connsiteY684" fmla="*/ 2840533 h 6858000"/>
              <a:gd name="connsiteX685" fmla="*/ 358355 w 7467600"/>
              <a:gd name="connsiteY685" fmla="*/ 2620471 h 6858000"/>
              <a:gd name="connsiteX686" fmla="*/ 510577 w 7467600"/>
              <a:gd name="connsiteY686" fmla="*/ 2501244 h 6858000"/>
              <a:gd name="connsiteX687" fmla="*/ 211967 w 7467600"/>
              <a:gd name="connsiteY687" fmla="*/ 2479171 h 6858000"/>
              <a:gd name="connsiteX688" fmla="*/ 0 w 7467600"/>
              <a:gd name="connsiteY688" fmla="*/ 2476398 h 6858000"/>
              <a:gd name="connsiteX689" fmla="*/ 0 w 7467600"/>
              <a:gd name="connsiteY689" fmla="*/ 2389189 h 6858000"/>
              <a:gd name="connsiteX690" fmla="*/ 103062 w 7467600"/>
              <a:gd name="connsiteY690" fmla="*/ 2389518 h 6858000"/>
              <a:gd name="connsiteX691" fmla="*/ 510734 w 7467600"/>
              <a:gd name="connsiteY691" fmla="*/ 2416201 h 6858000"/>
              <a:gd name="connsiteX692" fmla="*/ 279257 w 7467600"/>
              <a:gd name="connsiteY692" fmla="*/ 2092102 h 6858000"/>
              <a:gd name="connsiteX693" fmla="*/ 65265 w 7467600"/>
              <a:gd name="connsiteY693" fmla="*/ 2006049 h 6858000"/>
              <a:gd name="connsiteX694" fmla="*/ 0 w 7467600"/>
              <a:gd name="connsiteY694" fmla="*/ 1982532 h 6858000"/>
              <a:gd name="connsiteX695" fmla="*/ 0 w 7467600"/>
              <a:gd name="connsiteY695" fmla="*/ 1912789 h 6858000"/>
              <a:gd name="connsiteX696" fmla="*/ 97460 w 7467600"/>
              <a:gd name="connsiteY696" fmla="*/ 1953725 h 6858000"/>
              <a:gd name="connsiteX697" fmla="*/ 221272 w 7467600"/>
              <a:gd name="connsiteY697" fmla="*/ 1980766 h 6858000"/>
              <a:gd name="connsiteX698" fmla="*/ 116765 w 7467600"/>
              <a:gd name="connsiteY698" fmla="*/ 1911033 h 6858000"/>
              <a:gd name="connsiteX699" fmla="*/ 16405 w 7467600"/>
              <a:gd name="connsiteY699" fmla="*/ 1803412 h 6858000"/>
              <a:gd name="connsiteX700" fmla="*/ 0 w 7467600"/>
              <a:gd name="connsiteY700" fmla="*/ 1784777 h 6858000"/>
              <a:gd name="connsiteX701" fmla="*/ 0 w 7467600"/>
              <a:gd name="connsiteY701" fmla="*/ 1740082 h 6858000"/>
              <a:gd name="connsiteX702" fmla="*/ 39394 w 7467600"/>
              <a:gd name="connsiteY702" fmla="*/ 1784856 h 6858000"/>
              <a:gd name="connsiteX703" fmla="*/ 135813 w 7467600"/>
              <a:gd name="connsiteY703" fmla="*/ 1888838 h 6858000"/>
              <a:gd name="connsiteX704" fmla="*/ 242575 w 7467600"/>
              <a:gd name="connsiteY704" fmla="*/ 1958841 h 6858000"/>
              <a:gd name="connsiteX705" fmla="*/ 82197 w 7467600"/>
              <a:gd name="connsiteY705" fmla="*/ 1754826 h 6858000"/>
              <a:gd name="connsiteX706" fmla="*/ 0 w 7467600"/>
              <a:gd name="connsiteY706" fmla="*/ 1679650 h 6858000"/>
              <a:gd name="connsiteX707" fmla="*/ 0 w 7467600"/>
              <a:gd name="connsiteY707" fmla="*/ 1602463 h 6858000"/>
              <a:gd name="connsiteX708" fmla="*/ 84689 w 7467600"/>
              <a:gd name="connsiteY708" fmla="*/ 1677442 h 6858000"/>
              <a:gd name="connsiteX709" fmla="*/ 298437 w 7467600"/>
              <a:gd name="connsiteY709" fmla="*/ 1968019 h 6858000"/>
              <a:gd name="connsiteX710" fmla="*/ 227269 w 7467600"/>
              <a:gd name="connsiteY710" fmla="*/ 1114064 h 6858000"/>
              <a:gd name="connsiteX711" fmla="*/ 248003 w 7467600"/>
              <a:gd name="connsiteY711" fmla="*/ 1089613 h 6858000"/>
              <a:gd name="connsiteX712" fmla="*/ 427020 w 7467600"/>
              <a:gd name="connsiteY712" fmla="*/ 1619803 h 6858000"/>
              <a:gd name="connsiteX713" fmla="*/ 340345 w 7467600"/>
              <a:gd name="connsiteY713" fmla="*/ 2027739 h 6858000"/>
              <a:gd name="connsiteX714" fmla="*/ 360865 w 7467600"/>
              <a:gd name="connsiteY714" fmla="*/ 2044827 h 6858000"/>
              <a:gd name="connsiteX715" fmla="*/ 560414 w 7467600"/>
              <a:gd name="connsiteY715" fmla="*/ 2421457 h 6858000"/>
              <a:gd name="connsiteX716" fmla="*/ 1359703 w 7467600"/>
              <a:gd name="connsiteY716" fmla="*/ 2578554 h 6858000"/>
              <a:gd name="connsiteX717" fmla="*/ 1359422 w 7467600"/>
              <a:gd name="connsiteY717" fmla="*/ 2577994 h 6858000"/>
              <a:gd name="connsiteX718" fmla="*/ 828701 w 7467600"/>
              <a:gd name="connsiteY718" fmla="*/ 1839520 h 6858000"/>
              <a:gd name="connsiteX719" fmla="*/ 494427 w 7467600"/>
              <a:gd name="connsiteY719" fmla="*/ 1092333 h 6858000"/>
              <a:gd name="connsiteX720" fmla="*/ 506322 w 7467600"/>
              <a:gd name="connsiteY720" fmla="*/ 1020997 h 6858000"/>
              <a:gd name="connsiteX721" fmla="*/ 4570198 w 7467600"/>
              <a:gd name="connsiteY721" fmla="*/ 978081 h 6858000"/>
              <a:gd name="connsiteX722" fmla="*/ 4523691 w 7467600"/>
              <a:gd name="connsiteY722" fmla="*/ 1127776 h 6858000"/>
              <a:gd name="connsiteX723" fmla="*/ 4509875 w 7467600"/>
              <a:gd name="connsiteY723" fmla="*/ 1167552 h 6858000"/>
              <a:gd name="connsiteX724" fmla="*/ 4478168 w 7467600"/>
              <a:gd name="connsiteY724" fmla="*/ 1260735 h 6858000"/>
              <a:gd name="connsiteX725" fmla="*/ 4409309 w 7467600"/>
              <a:gd name="connsiteY725" fmla="*/ 1666996 h 6858000"/>
              <a:gd name="connsiteX726" fmla="*/ 4370031 w 7467600"/>
              <a:gd name="connsiteY726" fmla="*/ 1955666 h 6858000"/>
              <a:gd name="connsiteX727" fmla="*/ 4570198 w 7467600"/>
              <a:gd name="connsiteY727" fmla="*/ 978081 h 6858000"/>
              <a:gd name="connsiteX728" fmla="*/ 4557898 w 7467600"/>
              <a:gd name="connsiteY728" fmla="*/ 900011 h 6858000"/>
              <a:gd name="connsiteX729" fmla="*/ 4344840 w 7467600"/>
              <a:gd name="connsiteY729" fmla="*/ 1922038 h 6858000"/>
              <a:gd name="connsiteX730" fmla="*/ 4378710 w 7467600"/>
              <a:gd name="connsiteY730" fmla="*/ 1665516 h 6858000"/>
              <a:gd name="connsiteX731" fmla="*/ 4448798 w 7467600"/>
              <a:gd name="connsiteY731" fmla="*/ 1253024 h 6858000"/>
              <a:gd name="connsiteX732" fmla="*/ 4480315 w 7467600"/>
              <a:gd name="connsiteY732" fmla="*/ 1158454 h 6858000"/>
              <a:gd name="connsiteX733" fmla="*/ 4494133 w 7467600"/>
              <a:gd name="connsiteY733" fmla="*/ 1118676 h 6858000"/>
              <a:gd name="connsiteX734" fmla="*/ 4557898 w 7467600"/>
              <a:gd name="connsiteY734" fmla="*/ 900011 h 6858000"/>
              <a:gd name="connsiteX735" fmla="*/ 5870151 w 7467600"/>
              <a:gd name="connsiteY735" fmla="*/ 898890 h 6858000"/>
              <a:gd name="connsiteX736" fmla="*/ 5861335 w 7467600"/>
              <a:gd name="connsiteY736" fmla="*/ 899177 h 6858000"/>
              <a:gd name="connsiteX737" fmla="*/ 5843702 w 7467600"/>
              <a:gd name="connsiteY737" fmla="*/ 899748 h 6858000"/>
              <a:gd name="connsiteX738" fmla="*/ 5651107 w 7467600"/>
              <a:gd name="connsiteY738" fmla="*/ 920306 h 6858000"/>
              <a:gd name="connsiteX739" fmla="*/ 5459407 w 7467600"/>
              <a:gd name="connsiteY739" fmla="*/ 940975 h 6858000"/>
              <a:gd name="connsiteX740" fmla="*/ 5374846 w 7467600"/>
              <a:gd name="connsiteY740" fmla="*/ 941988 h 6858000"/>
              <a:gd name="connsiteX741" fmla="*/ 5256105 w 7467600"/>
              <a:gd name="connsiteY741" fmla="*/ 945632 h 6858000"/>
              <a:gd name="connsiteX742" fmla="*/ 5107071 w 7467600"/>
              <a:gd name="connsiteY742" fmla="*/ 969720 h 6858000"/>
              <a:gd name="connsiteX743" fmla="*/ 4998681 w 7467600"/>
              <a:gd name="connsiteY743" fmla="*/ 988771 h 6858000"/>
              <a:gd name="connsiteX744" fmla="*/ 5870151 w 7467600"/>
              <a:gd name="connsiteY744" fmla="*/ 898890 h 6858000"/>
              <a:gd name="connsiteX745" fmla="*/ 5504425 w 7467600"/>
              <a:gd name="connsiteY745" fmla="*/ 848067 h 6858000"/>
              <a:gd name="connsiteX746" fmla="*/ 4968849 w 7467600"/>
              <a:gd name="connsiteY746" fmla="*/ 962318 h 6858000"/>
              <a:gd name="connsiteX747" fmla="*/ 5104039 w 7467600"/>
              <a:gd name="connsiteY747" fmla="*/ 940634 h 6858000"/>
              <a:gd name="connsiteX748" fmla="*/ 5256311 w 7467600"/>
              <a:gd name="connsiteY748" fmla="*/ 916490 h 6858000"/>
              <a:gd name="connsiteX749" fmla="*/ 5377381 w 7467600"/>
              <a:gd name="connsiteY749" fmla="*/ 912671 h 6858000"/>
              <a:gd name="connsiteX750" fmla="*/ 5460148 w 7467600"/>
              <a:gd name="connsiteY750" fmla="*/ 911442 h 6858000"/>
              <a:gd name="connsiteX751" fmla="*/ 5648971 w 7467600"/>
              <a:gd name="connsiteY751" fmla="*/ 891331 h 6858000"/>
              <a:gd name="connsiteX752" fmla="*/ 5844807 w 7467600"/>
              <a:gd name="connsiteY752" fmla="*/ 870718 h 6858000"/>
              <a:gd name="connsiteX753" fmla="*/ 5862975 w 7467600"/>
              <a:gd name="connsiteY753" fmla="*/ 869756 h 6858000"/>
              <a:gd name="connsiteX754" fmla="*/ 5920887 w 7467600"/>
              <a:gd name="connsiteY754" fmla="*/ 865929 h 6858000"/>
              <a:gd name="connsiteX755" fmla="*/ 5504425 w 7467600"/>
              <a:gd name="connsiteY755" fmla="*/ 848067 h 6858000"/>
              <a:gd name="connsiteX756" fmla="*/ 3607114 w 7467600"/>
              <a:gd name="connsiteY756" fmla="*/ 467441 h 6858000"/>
              <a:gd name="connsiteX757" fmla="*/ 3296242 w 7467600"/>
              <a:gd name="connsiteY757" fmla="*/ 807991 h 6858000"/>
              <a:gd name="connsiteX758" fmla="*/ 3174674 w 7467600"/>
              <a:gd name="connsiteY758" fmla="*/ 919759 h 6858000"/>
              <a:gd name="connsiteX759" fmla="*/ 3042978 w 7467600"/>
              <a:gd name="connsiteY759" fmla="*/ 1054894 h 6858000"/>
              <a:gd name="connsiteX760" fmla="*/ 2968914 w 7467600"/>
              <a:gd name="connsiteY760" fmla="*/ 1133756 h 6858000"/>
              <a:gd name="connsiteX761" fmla="*/ 3103823 w 7467600"/>
              <a:gd name="connsiteY761" fmla="*/ 1026814 h 6858000"/>
              <a:gd name="connsiteX762" fmla="*/ 3607114 w 7467600"/>
              <a:gd name="connsiteY762" fmla="*/ 467441 h 6858000"/>
              <a:gd name="connsiteX763" fmla="*/ 3744487 w 7467600"/>
              <a:gd name="connsiteY763" fmla="*/ 383136 h 6858000"/>
              <a:gd name="connsiteX764" fmla="*/ 3970213 w 7467600"/>
              <a:gd name="connsiteY764" fmla="*/ 995559 h 6858000"/>
              <a:gd name="connsiteX765" fmla="*/ 3744487 w 7467600"/>
              <a:gd name="connsiteY765" fmla="*/ 383136 h 6858000"/>
              <a:gd name="connsiteX766" fmla="*/ 3624562 w 7467600"/>
              <a:gd name="connsiteY766" fmla="*/ 367041 h 6858000"/>
              <a:gd name="connsiteX767" fmla="*/ 3489712 w 7467600"/>
              <a:gd name="connsiteY767" fmla="*/ 485386 h 6858000"/>
              <a:gd name="connsiteX768" fmla="*/ 3182994 w 7467600"/>
              <a:gd name="connsiteY768" fmla="*/ 828265 h 6858000"/>
              <a:gd name="connsiteX769" fmla="*/ 2892114 w 7467600"/>
              <a:gd name="connsiteY769" fmla="*/ 1172635 h 6858000"/>
              <a:gd name="connsiteX770" fmla="*/ 3021459 w 7467600"/>
              <a:gd name="connsiteY770" fmla="*/ 1035385 h 6858000"/>
              <a:gd name="connsiteX771" fmla="*/ 3153873 w 7467600"/>
              <a:gd name="connsiteY771" fmla="*/ 898971 h 6858000"/>
              <a:gd name="connsiteX772" fmla="*/ 3276511 w 7467600"/>
              <a:gd name="connsiteY772" fmla="*/ 786423 h 6858000"/>
              <a:gd name="connsiteX773" fmla="*/ 3584154 w 7467600"/>
              <a:gd name="connsiteY773" fmla="*/ 448218 h 6858000"/>
              <a:gd name="connsiteX774" fmla="*/ 3624562 w 7467600"/>
              <a:gd name="connsiteY774" fmla="*/ 367041 h 6858000"/>
              <a:gd name="connsiteX775" fmla="*/ 3766672 w 7467600"/>
              <a:gd name="connsiteY775" fmla="*/ 359429 h 6858000"/>
              <a:gd name="connsiteX776" fmla="*/ 3996338 w 7467600"/>
              <a:gd name="connsiteY776" fmla="*/ 968237 h 6858000"/>
              <a:gd name="connsiteX777" fmla="*/ 3766672 w 7467600"/>
              <a:gd name="connsiteY777" fmla="*/ 359429 h 6858000"/>
              <a:gd name="connsiteX778" fmla="*/ 5805386 w 7467600"/>
              <a:gd name="connsiteY778" fmla="*/ 239240 h 6858000"/>
              <a:gd name="connsiteX779" fmla="*/ 5736947 w 7467600"/>
              <a:gd name="connsiteY779" fmla="*/ 261367 h 6858000"/>
              <a:gd name="connsiteX780" fmla="*/ 5427012 w 7467600"/>
              <a:gd name="connsiteY780" fmla="*/ 311272 h 6858000"/>
              <a:gd name="connsiteX781" fmla="*/ 5147818 w 7467600"/>
              <a:gd name="connsiteY781" fmla="*/ 322112 h 6858000"/>
              <a:gd name="connsiteX782" fmla="*/ 5060854 w 7467600"/>
              <a:gd name="connsiteY782" fmla="*/ 311882 h 6858000"/>
              <a:gd name="connsiteX783" fmla="*/ 4945989 w 7467600"/>
              <a:gd name="connsiteY783" fmla="*/ 300516 h 6858000"/>
              <a:gd name="connsiteX784" fmla="*/ 5410479 w 7467600"/>
              <a:gd name="connsiteY784" fmla="*/ 348434 h 6858000"/>
              <a:gd name="connsiteX785" fmla="*/ 5805386 w 7467600"/>
              <a:gd name="connsiteY785" fmla="*/ 239240 h 6858000"/>
              <a:gd name="connsiteX786" fmla="*/ 5905192 w 7467600"/>
              <a:gd name="connsiteY786" fmla="*/ 163079 h 6858000"/>
              <a:gd name="connsiteX787" fmla="*/ 5865655 w 7467600"/>
              <a:gd name="connsiteY787" fmla="*/ 171901 h 6858000"/>
              <a:gd name="connsiteX788" fmla="*/ 5259740 w 7467600"/>
              <a:gd name="connsiteY788" fmla="*/ 257013 h 6858000"/>
              <a:gd name="connsiteX789" fmla="*/ 5208466 w 7467600"/>
              <a:gd name="connsiteY789" fmla="*/ 257550 h 6858000"/>
              <a:gd name="connsiteX790" fmla="*/ 4980204 w 7467600"/>
              <a:gd name="connsiteY790" fmla="*/ 271903 h 6858000"/>
              <a:gd name="connsiteX791" fmla="*/ 5068068 w 7467600"/>
              <a:gd name="connsiteY791" fmla="*/ 282244 h 6858000"/>
              <a:gd name="connsiteX792" fmla="*/ 5153231 w 7467600"/>
              <a:gd name="connsiteY792" fmla="*/ 292240 h 6858000"/>
              <a:gd name="connsiteX793" fmla="*/ 5426491 w 7467600"/>
              <a:gd name="connsiteY793" fmla="*/ 281128 h 6858000"/>
              <a:gd name="connsiteX794" fmla="*/ 5731212 w 7467600"/>
              <a:gd name="connsiteY794" fmla="*/ 231951 h 6858000"/>
              <a:gd name="connsiteX795" fmla="*/ 5905192 w 7467600"/>
              <a:gd name="connsiteY795" fmla="*/ 163079 h 6858000"/>
              <a:gd name="connsiteX796" fmla="*/ 5944437 w 7467600"/>
              <a:gd name="connsiteY796" fmla="*/ 113829 h 6858000"/>
              <a:gd name="connsiteX797" fmla="*/ 5825032 w 7467600"/>
              <a:gd name="connsiteY797" fmla="*/ 146405 h 6858000"/>
              <a:gd name="connsiteX798" fmla="*/ 4955599 w 7467600"/>
              <a:gd name="connsiteY798" fmla="*/ 247008 h 6858000"/>
              <a:gd name="connsiteX799" fmla="*/ 5210104 w 7467600"/>
              <a:gd name="connsiteY799" fmla="*/ 228123 h 6858000"/>
              <a:gd name="connsiteX800" fmla="*/ 5261015 w 7467600"/>
              <a:gd name="connsiteY800" fmla="*/ 227087 h 6858000"/>
              <a:gd name="connsiteX801" fmla="*/ 5861181 w 7467600"/>
              <a:gd name="connsiteY801" fmla="*/ 143093 h 6858000"/>
              <a:gd name="connsiteX802" fmla="*/ 5961252 w 7467600"/>
              <a:gd name="connsiteY802" fmla="*/ 114820 h 6858000"/>
              <a:gd name="connsiteX803" fmla="*/ 5944437 w 7467600"/>
              <a:gd name="connsiteY803" fmla="*/ 113829 h 6858000"/>
              <a:gd name="connsiteX804" fmla="*/ 3882765 w 7467600"/>
              <a:gd name="connsiteY804" fmla="*/ 0 h 6858000"/>
              <a:gd name="connsiteX805" fmla="*/ 3995099 w 7467600"/>
              <a:gd name="connsiteY805" fmla="*/ 0 h 6858000"/>
              <a:gd name="connsiteX806" fmla="*/ 4163818 w 7467600"/>
              <a:gd name="connsiteY806" fmla="*/ 234104 h 6858000"/>
              <a:gd name="connsiteX807" fmla="*/ 4172099 w 7467600"/>
              <a:gd name="connsiteY807" fmla="*/ 234207 h 6858000"/>
              <a:gd name="connsiteX808" fmla="*/ 4784282 w 7467600"/>
              <a:gd name="connsiteY808" fmla="*/ 276561 h 6858000"/>
              <a:gd name="connsiteX809" fmla="*/ 4801687 w 7467600"/>
              <a:gd name="connsiteY809" fmla="*/ 267764 h 6858000"/>
              <a:gd name="connsiteX810" fmla="*/ 6082788 w 7467600"/>
              <a:gd name="connsiteY810" fmla="*/ 64119 h 6858000"/>
              <a:gd name="connsiteX811" fmla="*/ 6099442 w 7467600"/>
              <a:gd name="connsiteY811" fmla="*/ 82568 h 6858000"/>
              <a:gd name="connsiteX812" fmla="*/ 4804137 w 7467600"/>
              <a:gd name="connsiteY812" fmla="*/ 320931 h 6858000"/>
              <a:gd name="connsiteX813" fmla="*/ 4227047 w 7467600"/>
              <a:gd name="connsiteY813" fmla="*/ 313415 h 6858000"/>
              <a:gd name="connsiteX814" fmla="*/ 4346041 w 7467600"/>
              <a:gd name="connsiteY814" fmla="*/ 456086 h 6858000"/>
              <a:gd name="connsiteX815" fmla="*/ 4870967 w 7467600"/>
              <a:gd name="connsiteY815" fmla="*/ 963061 h 6858000"/>
              <a:gd name="connsiteX816" fmla="*/ 4889647 w 7467600"/>
              <a:gd name="connsiteY816" fmla="*/ 957147 h 6858000"/>
              <a:gd name="connsiteX817" fmla="*/ 5422504 w 7467600"/>
              <a:gd name="connsiteY817" fmla="*/ 805191 h 6858000"/>
              <a:gd name="connsiteX818" fmla="*/ 6087656 w 7467600"/>
              <a:gd name="connsiteY818" fmla="*/ 826703 h 6858000"/>
              <a:gd name="connsiteX819" fmla="*/ 6058717 w 7467600"/>
              <a:gd name="connsiteY819" fmla="*/ 865992 h 6858000"/>
              <a:gd name="connsiteX820" fmla="*/ 4974153 w 7467600"/>
              <a:gd name="connsiteY820" fmla="*/ 1045456 h 6858000"/>
              <a:gd name="connsiteX821" fmla="*/ 5627835 w 7467600"/>
              <a:gd name="connsiteY821" fmla="*/ 1472077 h 6858000"/>
              <a:gd name="connsiteX822" fmla="*/ 5629817 w 7467600"/>
              <a:gd name="connsiteY822" fmla="*/ 1471412 h 6858000"/>
              <a:gd name="connsiteX823" fmla="*/ 5634124 w 7467600"/>
              <a:gd name="connsiteY823" fmla="*/ 1470572 h 6858000"/>
              <a:gd name="connsiteX824" fmla="*/ 5755832 w 7467600"/>
              <a:gd name="connsiteY824" fmla="*/ 1383886 h 6858000"/>
              <a:gd name="connsiteX825" fmla="*/ 6014186 w 7467600"/>
              <a:gd name="connsiteY825" fmla="*/ 1279799 h 6858000"/>
              <a:gd name="connsiteX826" fmla="*/ 6901619 w 7467600"/>
              <a:gd name="connsiteY826" fmla="*/ 1047874 h 6858000"/>
              <a:gd name="connsiteX827" fmla="*/ 6931566 w 7467600"/>
              <a:gd name="connsiteY827" fmla="*/ 1062034 h 6858000"/>
              <a:gd name="connsiteX828" fmla="*/ 5790982 w 7467600"/>
              <a:gd name="connsiteY828" fmla="*/ 1561380 h 6858000"/>
              <a:gd name="connsiteX829" fmla="*/ 6188971 w 7467600"/>
              <a:gd name="connsiteY829" fmla="*/ 1755168 h 6858000"/>
              <a:gd name="connsiteX830" fmla="*/ 6202446 w 7467600"/>
              <a:gd name="connsiteY830" fmla="*/ 1752268 h 6858000"/>
              <a:gd name="connsiteX831" fmla="*/ 7179560 w 7467600"/>
              <a:gd name="connsiteY831" fmla="*/ 1467551 h 6858000"/>
              <a:gd name="connsiteX832" fmla="*/ 7158730 w 7467600"/>
              <a:gd name="connsiteY832" fmla="*/ 1507835 h 6858000"/>
              <a:gd name="connsiteX833" fmla="*/ 6326959 w 7467600"/>
              <a:gd name="connsiteY833" fmla="*/ 1817686 h 6858000"/>
              <a:gd name="connsiteX834" fmla="*/ 6537433 w 7467600"/>
              <a:gd name="connsiteY834" fmla="*/ 1907790 h 6858000"/>
              <a:gd name="connsiteX835" fmla="*/ 6550221 w 7467600"/>
              <a:gd name="connsiteY835" fmla="*/ 1910729 h 6858000"/>
              <a:gd name="connsiteX836" fmla="*/ 6964438 w 7467600"/>
              <a:gd name="connsiteY836" fmla="*/ 2209505 h 6858000"/>
              <a:gd name="connsiteX837" fmla="*/ 7367862 w 7467600"/>
              <a:gd name="connsiteY837" fmla="*/ 2806833 h 6858000"/>
              <a:gd name="connsiteX838" fmla="*/ 7364329 w 7467600"/>
              <a:gd name="connsiteY838" fmla="*/ 2826907 h 6858000"/>
              <a:gd name="connsiteX839" fmla="*/ 7290545 w 7467600"/>
              <a:gd name="connsiteY839" fmla="*/ 2850663 h 6858000"/>
              <a:gd name="connsiteX840" fmla="*/ 6472036 w 7467600"/>
              <a:gd name="connsiteY840" fmla="*/ 1959003 h 6858000"/>
              <a:gd name="connsiteX841" fmla="*/ 5792897 w 7467600"/>
              <a:gd name="connsiteY841" fmla="*/ 1647747 h 6858000"/>
              <a:gd name="connsiteX842" fmla="*/ 5842751 w 7467600"/>
              <a:gd name="connsiteY842" fmla="*/ 1816112 h 6858000"/>
              <a:gd name="connsiteX843" fmla="*/ 5847424 w 7467600"/>
              <a:gd name="connsiteY843" fmla="*/ 1815776 h 6858000"/>
              <a:gd name="connsiteX844" fmla="*/ 6399821 w 7467600"/>
              <a:gd name="connsiteY844" fmla="*/ 2344799 h 6858000"/>
              <a:gd name="connsiteX845" fmla="*/ 6323232 w 7467600"/>
              <a:gd name="connsiteY845" fmla="*/ 2389634 h 6858000"/>
              <a:gd name="connsiteX846" fmla="*/ 5942958 w 7467600"/>
              <a:gd name="connsiteY846" fmla="*/ 2077708 h 6858000"/>
              <a:gd name="connsiteX847" fmla="*/ 5921559 w 7467600"/>
              <a:gd name="connsiteY847" fmla="*/ 2378596 h 6858000"/>
              <a:gd name="connsiteX848" fmla="*/ 5817651 w 7467600"/>
              <a:gd name="connsiteY848" fmla="*/ 3023919 h 6858000"/>
              <a:gd name="connsiteX849" fmla="*/ 5729634 w 7467600"/>
              <a:gd name="connsiteY849" fmla="*/ 3051849 h 6858000"/>
              <a:gd name="connsiteX850" fmla="*/ 5611018 w 7467600"/>
              <a:gd name="connsiteY850" fmla="*/ 2316769 h 6858000"/>
              <a:gd name="connsiteX851" fmla="*/ 5687608 w 7467600"/>
              <a:gd name="connsiteY851" fmla="*/ 2039972 h 6858000"/>
              <a:gd name="connsiteX852" fmla="*/ 5657554 w 7467600"/>
              <a:gd name="connsiteY852" fmla="*/ 1576445 h 6858000"/>
              <a:gd name="connsiteX853" fmla="*/ 5150475 w 7467600"/>
              <a:gd name="connsiteY853" fmla="*/ 1274012 h 6858000"/>
              <a:gd name="connsiteX854" fmla="*/ 5349142 w 7467600"/>
              <a:gd name="connsiteY854" fmla="*/ 2204405 h 6858000"/>
              <a:gd name="connsiteX855" fmla="*/ 5262214 w 7467600"/>
              <a:gd name="connsiteY855" fmla="*/ 2233836 h 6858000"/>
              <a:gd name="connsiteX856" fmla="*/ 4981539 w 7467600"/>
              <a:gd name="connsiteY856" fmla="*/ 1542201 h 6858000"/>
              <a:gd name="connsiteX857" fmla="*/ 4958461 w 7467600"/>
              <a:gd name="connsiteY857" fmla="*/ 1136957 h 6858000"/>
              <a:gd name="connsiteX858" fmla="*/ 4655015 w 7467600"/>
              <a:gd name="connsiteY858" fmla="*/ 891426 h 6858000"/>
              <a:gd name="connsiteX859" fmla="*/ 4348002 w 7467600"/>
              <a:gd name="connsiteY859" fmla="*/ 2205895 h 6858000"/>
              <a:gd name="connsiteX860" fmla="*/ 4262250 w 7467600"/>
              <a:gd name="connsiteY860" fmla="*/ 2219972 h 6858000"/>
              <a:gd name="connsiteX861" fmla="*/ 4550611 w 7467600"/>
              <a:gd name="connsiteY861" fmla="*/ 817540 h 6858000"/>
              <a:gd name="connsiteX862" fmla="*/ 4564418 w 7467600"/>
              <a:gd name="connsiteY862" fmla="*/ 808293 h 6858000"/>
              <a:gd name="connsiteX863" fmla="*/ 4266388 w 7467600"/>
              <a:gd name="connsiteY863" fmla="*/ 500083 h 6858000"/>
              <a:gd name="connsiteX864" fmla="*/ 4032842 w 7467600"/>
              <a:gd name="connsiteY864" fmla="*/ 211809 h 6858000"/>
              <a:gd name="connsiteX865" fmla="*/ 3882765 w 7467600"/>
              <a:gd name="connsiteY865" fmla="*/ 0 h 6858000"/>
              <a:gd name="connsiteX866" fmla="*/ 3721337 w 7467600"/>
              <a:gd name="connsiteY866" fmla="*/ 0 h 6858000"/>
              <a:gd name="connsiteX867" fmla="*/ 3797544 w 7467600"/>
              <a:gd name="connsiteY867" fmla="*/ 0 h 6858000"/>
              <a:gd name="connsiteX868" fmla="*/ 3775734 w 7467600"/>
              <a:gd name="connsiteY868" fmla="*/ 95131 h 6858000"/>
              <a:gd name="connsiteX869" fmla="*/ 3724807 w 7467600"/>
              <a:gd name="connsiteY869" fmla="*/ 272257 h 6858000"/>
              <a:gd name="connsiteX870" fmla="*/ 3726844 w 7467600"/>
              <a:gd name="connsiteY870" fmla="*/ 282988 h 6858000"/>
              <a:gd name="connsiteX871" fmla="*/ 3742664 w 7467600"/>
              <a:gd name="connsiteY871" fmla="*/ 279918 h 6858000"/>
              <a:gd name="connsiteX872" fmla="*/ 4103910 w 7467600"/>
              <a:gd name="connsiteY872" fmla="*/ 1161917 h 6858000"/>
              <a:gd name="connsiteX873" fmla="*/ 4020269 w 7467600"/>
              <a:gd name="connsiteY873" fmla="*/ 1200406 h 6858000"/>
              <a:gd name="connsiteX874" fmla="*/ 3674882 w 7467600"/>
              <a:gd name="connsiteY874" fmla="*/ 488524 h 6858000"/>
              <a:gd name="connsiteX875" fmla="*/ 3132682 w 7467600"/>
              <a:gd name="connsiteY875" fmla="*/ 1072284 h 6858000"/>
              <a:gd name="connsiteX876" fmla="*/ 2716346 w 7467600"/>
              <a:gd name="connsiteY876" fmla="*/ 1276376 h 6858000"/>
              <a:gd name="connsiteX877" fmla="*/ 2716772 w 7467600"/>
              <a:gd name="connsiteY877" fmla="*/ 1255462 h 6858000"/>
              <a:gd name="connsiteX878" fmla="*/ 3471096 w 7467600"/>
              <a:gd name="connsiteY878" fmla="*/ 437072 h 6858000"/>
              <a:gd name="connsiteX879" fmla="*/ 3639057 w 7467600"/>
              <a:gd name="connsiteY879" fmla="*/ 286334 h 6858000"/>
              <a:gd name="connsiteX880" fmla="*/ 3640309 w 7467600"/>
              <a:gd name="connsiteY880" fmla="*/ 284664 h 6858000"/>
              <a:gd name="connsiteX881" fmla="*/ 3646022 w 7467600"/>
              <a:gd name="connsiteY881" fmla="*/ 276711 h 6858000"/>
              <a:gd name="connsiteX882" fmla="*/ 3707943 w 7467600"/>
              <a:gd name="connsiteY882" fmla="*/ 65958 h 6858000"/>
              <a:gd name="connsiteX883" fmla="*/ 3721337 w 7467600"/>
              <a:gd name="connsiteY883" fmla="*/ 0 h 6858000"/>
              <a:gd name="connsiteX884" fmla="*/ 2867960 w 7467600"/>
              <a:gd name="connsiteY884" fmla="*/ 0 h 6858000"/>
              <a:gd name="connsiteX885" fmla="*/ 2926351 w 7467600"/>
              <a:gd name="connsiteY885" fmla="*/ 0 h 6858000"/>
              <a:gd name="connsiteX886" fmla="*/ 2902823 w 7467600"/>
              <a:gd name="connsiteY886" fmla="*/ 262929 h 6858000"/>
              <a:gd name="connsiteX887" fmla="*/ 2940663 w 7467600"/>
              <a:gd name="connsiteY887" fmla="*/ 140884 h 6858000"/>
              <a:gd name="connsiteX888" fmla="*/ 2947039 w 7467600"/>
              <a:gd name="connsiteY888" fmla="*/ 122524 h 6858000"/>
              <a:gd name="connsiteX889" fmla="*/ 2984316 w 7467600"/>
              <a:gd name="connsiteY889" fmla="*/ 0 h 6858000"/>
              <a:gd name="connsiteX890" fmla="*/ 3016114 w 7467600"/>
              <a:gd name="connsiteY890" fmla="*/ 0 h 6858000"/>
              <a:gd name="connsiteX891" fmla="*/ 2979949 w 7467600"/>
              <a:gd name="connsiteY891" fmla="*/ 119274 h 6858000"/>
              <a:gd name="connsiteX892" fmla="*/ 3023879 w 7467600"/>
              <a:gd name="connsiteY892" fmla="*/ 0 h 6858000"/>
              <a:gd name="connsiteX893" fmla="*/ 3105400 w 7467600"/>
              <a:gd name="connsiteY893" fmla="*/ 0 h 6858000"/>
              <a:gd name="connsiteX894" fmla="*/ 3094669 w 7467600"/>
              <a:gd name="connsiteY894" fmla="*/ 30308 h 6858000"/>
              <a:gd name="connsiteX895" fmla="*/ 2901945 w 7467600"/>
              <a:gd name="connsiteY895" fmla="*/ 466538 h 6858000"/>
              <a:gd name="connsiteX896" fmla="*/ 2815209 w 7467600"/>
              <a:gd name="connsiteY896" fmla="*/ 497361 h 6858000"/>
              <a:gd name="connsiteX897" fmla="*/ 2844845 w 7467600"/>
              <a:gd name="connsiteY897" fmla="*/ 127638 h 6858000"/>
              <a:gd name="connsiteX898" fmla="*/ 2867960 w 7467600"/>
              <a:gd name="connsiteY898" fmla="*/ 0 h 6858000"/>
              <a:gd name="connsiteX899" fmla="*/ 1057230 w 7467600"/>
              <a:gd name="connsiteY899" fmla="*/ 0 h 6858000"/>
              <a:gd name="connsiteX900" fmla="*/ 1111003 w 7467600"/>
              <a:gd name="connsiteY900" fmla="*/ 0 h 6858000"/>
              <a:gd name="connsiteX901" fmla="*/ 1125553 w 7467600"/>
              <a:gd name="connsiteY901" fmla="*/ 52588 h 6858000"/>
              <a:gd name="connsiteX902" fmla="*/ 1304276 w 7467600"/>
              <a:gd name="connsiteY902" fmla="*/ 476275 h 6858000"/>
              <a:gd name="connsiteX903" fmla="*/ 1492066 w 7467600"/>
              <a:gd name="connsiteY903" fmla="*/ 886333 h 6858000"/>
              <a:gd name="connsiteX904" fmla="*/ 1423698 w 7467600"/>
              <a:gd name="connsiteY904" fmla="*/ 710817 h 6858000"/>
              <a:gd name="connsiteX905" fmla="*/ 1357609 w 7467600"/>
              <a:gd name="connsiteY905" fmla="*/ 532892 h 6858000"/>
              <a:gd name="connsiteX906" fmla="*/ 1309550 w 7467600"/>
              <a:gd name="connsiteY906" fmla="*/ 374031 h 6858000"/>
              <a:gd name="connsiteX907" fmla="*/ 1193673 w 7467600"/>
              <a:gd name="connsiteY907" fmla="*/ 49533 h 6858000"/>
              <a:gd name="connsiteX908" fmla="*/ 1164391 w 7467600"/>
              <a:gd name="connsiteY908" fmla="*/ 0 h 6858000"/>
              <a:gd name="connsiteX909" fmla="*/ 1200666 w 7467600"/>
              <a:gd name="connsiteY909" fmla="*/ 0 h 6858000"/>
              <a:gd name="connsiteX910" fmla="*/ 1223408 w 7467600"/>
              <a:gd name="connsiteY910" fmla="*/ 38996 h 6858000"/>
              <a:gd name="connsiteX911" fmla="*/ 1339635 w 7467600"/>
              <a:gd name="connsiteY911" fmla="*/ 365517 h 6858000"/>
              <a:gd name="connsiteX912" fmla="*/ 1387469 w 7467600"/>
              <a:gd name="connsiteY912" fmla="*/ 523079 h 6858000"/>
              <a:gd name="connsiteX913" fmla="*/ 1452685 w 7467600"/>
              <a:gd name="connsiteY913" fmla="*/ 699806 h 6858000"/>
              <a:gd name="connsiteX914" fmla="*/ 1492092 w 7467600"/>
              <a:gd name="connsiteY914" fmla="*/ 800424 h 6858000"/>
              <a:gd name="connsiteX915" fmla="*/ 1455302 w 7467600"/>
              <a:gd name="connsiteY915" fmla="*/ 632913 h 6858000"/>
              <a:gd name="connsiteX916" fmla="*/ 1222336 w 7467600"/>
              <a:gd name="connsiteY916" fmla="*/ 9480 h 6858000"/>
              <a:gd name="connsiteX917" fmla="*/ 1214634 w 7467600"/>
              <a:gd name="connsiteY917" fmla="*/ 0 h 6858000"/>
              <a:gd name="connsiteX918" fmla="*/ 1289827 w 7467600"/>
              <a:gd name="connsiteY918" fmla="*/ 0 h 6858000"/>
              <a:gd name="connsiteX919" fmla="*/ 1321076 w 7467600"/>
              <a:gd name="connsiteY919" fmla="*/ 59722 h 6858000"/>
              <a:gd name="connsiteX920" fmla="*/ 1512579 w 7467600"/>
              <a:gd name="connsiteY920" fmla="*/ 626441 h 6858000"/>
              <a:gd name="connsiteX921" fmla="*/ 1506076 w 7467600"/>
              <a:gd name="connsiteY921" fmla="*/ 1089289 h 6858000"/>
              <a:gd name="connsiteX922" fmla="*/ 1486346 w 7467600"/>
              <a:gd name="connsiteY922" fmla="*/ 1079919 h 6858000"/>
              <a:gd name="connsiteX923" fmla="*/ 1070511 w 7467600"/>
              <a:gd name="connsiteY923" fmla="*/ 48609 h 6858000"/>
              <a:gd name="connsiteX924" fmla="*/ 1057230 w 7467600"/>
              <a:gd name="connsiteY924" fmla="*/ 0 h 6858000"/>
              <a:gd name="connsiteX925" fmla="*/ 43151 w 7467600"/>
              <a:gd name="connsiteY925" fmla="*/ 0 h 6858000"/>
              <a:gd name="connsiteX926" fmla="*/ 95283 w 7467600"/>
              <a:gd name="connsiteY926" fmla="*/ 0 h 6858000"/>
              <a:gd name="connsiteX927" fmla="*/ 300708 w 7467600"/>
              <a:gd name="connsiteY927" fmla="*/ 154571 h 6858000"/>
              <a:gd name="connsiteX928" fmla="*/ 530414 w 7467600"/>
              <a:gd name="connsiteY928" fmla="*/ 354673 h 6858000"/>
              <a:gd name="connsiteX929" fmla="*/ 333785 w 7467600"/>
              <a:gd name="connsiteY929" fmla="*/ 161564 h 6858000"/>
              <a:gd name="connsiteX930" fmla="*/ 147005 w 7467600"/>
              <a:gd name="connsiteY930" fmla="*/ 0 h 6858000"/>
              <a:gd name="connsiteX931" fmla="*/ 272509 w 7467600"/>
              <a:gd name="connsiteY931" fmla="*/ 0 h 6858000"/>
              <a:gd name="connsiteX932" fmla="*/ 326276 w 7467600"/>
              <a:gd name="connsiteY932" fmla="*/ 45847 h 6858000"/>
              <a:gd name="connsiteX933" fmla="*/ 823759 w 7467600"/>
              <a:gd name="connsiteY933" fmla="*/ 574145 h 6858000"/>
              <a:gd name="connsiteX934" fmla="*/ 811254 w 7467600"/>
              <a:gd name="connsiteY934" fmla="*/ 665546 h 6858000"/>
              <a:gd name="connsiteX935" fmla="*/ 154042 w 7467600"/>
              <a:gd name="connsiteY935" fmla="*/ 261522 h 6858000"/>
              <a:gd name="connsiteX936" fmla="*/ 13550 w 7467600"/>
              <a:gd name="connsiteY936" fmla="*/ 158423 h 6858000"/>
              <a:gd name="connsiteX937" fmla="*/ 0 w 7467600"/>
              <a:gd name="connsiteY937" fmla="*/ 146618 h 6858000"/>
              <a:gd name="connsiteX938" fmla="*/ 0 w 7467600"/>
              <a:gd name="connsiteY938" fmla="*/ 59161 h 6858000"/>
              <a:gd name="connsiteX939" fmla="*/ 45427 w 7467600"/>
              <a:gd name="connsiteY939" fmla="*/ 101078 h 6858000"/>
              <a:gd name="connsiteX940" fmla="*/ 630103 w 7467600"/>
              <a:gd name="connsiteY940" fmla="*/ 485885 h 6858000"/>
              <a:gd name="connsiteX941" fmla="*/ 532040 w 7467600"/>
              <a:gd name="connsiteY941" fmla="*/ 399359 h 6858000"/>
              <a:gd name="connsiteX942" fmla="*/ 517618 w 7467600"/>
              <a:gd name="connsiteY942" fmla="*/ 385726 h 6858000"/>
              <a:gd name="connsiteX943" fmla="*/ 285074 w 7467600"/>
              <a:gd name="connsiteY943" fmla="*/ 182755 h 6858000"/>
              <a:gd name="connsiteX944" fmla="*/ 43151 w 7467600"/>
              <a:gd name="connsiteY944"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289862 w 7467600"/>
              <a:gd name="connsiteY11" fmla="*/ 6659827 h 6858000"/>
              <a:gd name="connsiteX12" fmla="*/ 1019354 w 7467600"/>
              <a:gd name="connsiteY12" fmla="*/ 6315006 h 6858000"/>
              <a:gd name="connsiteX13" fmla="*/ 441046 w 7467600"/>
              <a:gd name="connsiteY13" fmla="*/ 6691153 h 6858000"/>
              <a:gd name="connsiteX14" fmla="*/ 1019354 w 7467600"/>
              <a:gd name="connsiteY14" fmla="*/ 6315006 h 6858000"/>
              <a:gd name="connsiteX15" fmla="*/ 991680 w 7467600"/>
              <a:gd name="connsiteY15" fmla="*/ 6298413 h 6858000"/>
              <a:gd name="connsiteX16" fmla="*/ 409060 w 7467600"/>
              <a:gd name="connsiteY16" fmla="*/ 6671470 h 6858000"/>
              <a:gd name="connsiteX17" fmla="*/ 991680 w 7467600"/>
              <a:gd name="connsiteY17" fmla="*/ 6298413 h 6858000"/>
              <a:gd name="connsiteX18" fmla="*/ 103333 w 7467600"/>
              <a:gd name="connsiteY18" fmla="*/ 5699602 h 6858000"/>
              <a:gd name="connsiteX19" fmla="*/ 233938 w 7467600"/>
              <a:gd name="connsiteY19" fmla="*/ 5809416 h 6858000"/>
              <a:gd name="connsiteX20" fmla="*/ 883580 w 7467600"/>
              <a:gd name="connsiteY20" fmla="*/ 6180710 h 6858000"/>
              <a:gd name="connsiteX21" fmla="*/ 487337 w 7467600"/>
              <a:gd name="connsiteY21" fmla="*/ 5950182 h 6858000"/>
              <a:gd name="connsiteX22" fmla="*/ 354051 w 7467600"/>
              <a:gd name="connsiteY22" fmla="*/ 5854912 h 6858000"/>
              <a:gd name="connsiteX23" fmla="*/ 195436 w 7467600"/>
              <a:gd name="connsiteY23" fmla="*/ 5755068 h 6858000"/>
              <a:gd name="connsiteX24" fmla="*/ 103333 w 7467600"/>
              <a:gd name="connsiteY24" fmla="*/ 5699602 h 6858000"/>
              <a:gd name="connsiteX25" fmla="*/ 5539432 w 7467600"/>
              <a:gd name="connsiteY25" fmla="*/ 5642928 h 6858000"/>
              <a:gd name="connsiteX26" fmla="*/ 5555462 w 7467600"/>
              <a:gd name="connsiteY26" fmla="*/ 5694454 h 6858000"/>
              <a:gd name="connsiteX27" fmla="*/ 5828270 w 7467600"/>
              <a:gd name="connsiteY27" fmla="*/ 6320663 h 6858000"/>
              <a:gd name="connsiteX28" fmla="*/ 5947416 w 7467600"/>
              <a:gd name="connsiteY28" fmla="*/ 6574846 h 6858000"/>
              <a:gd name="connsiteX29" fmla="*/ 5539432 w 7467600"/>
              <a:gd name="connsiteY29" fmla="*/ 5642928 h 6858000"/>
              <a:gd name="connsiteX30" fmla="*/ 51253 w 7467600"/>
              <a:gd name="connsiteY30" fmla="*/ 5631825 h 6858000"/>
              <a:gd name="connsiteX31" fmla="*/ 211622 w 7467600"/>
              <a:gd name="connsiteY31" fmla="*/ 5728803 h 6858000"/>
              <a:gd name="connsiteX32" fmla="*/ 371652 w 7467600"/>
              <a:gd name="connsiteY32" fmla="*/ 5829062 h 6858000"/>
              <a:gd name="connsiteX33" fmla="*/ 505903 w 7467600"/>
              <a:gd name="connsiteY33" fmla="*/ 5925221 h 6858000"/>
              <a:gd name="connsiteX34" fmla="*/ 899240 w 7467600"/>
              <a:gd name="connsiteY34" fmla="*/ 6153068 h 6858000"/>
              <a:gd name="connsiteX35" fmla="*/ 988114 w 7467600"/>
              <a:gd name="connsiteY35" fmla="*/ 6174204 h 6858000"/>
              <a:gd name="connsiteX36" fmla="*/ 845971 w 7467600"/>
              <a:gd name="connsiteY36" fmla="*/ 6067177 h 6858000"/>
              <a:gd name="connsiteX37" fmla="*/ 448057 w 7467600"/>
              <a:gd name="connsiteY37" fmla="*/ 5841376 h 6858000"/>
              <a:gd name="connsiteX38" fmla="*/ 51253 w 7467600"/>
              <a:gd name="connsiteY38" fmla="*/ 5631825 h 6858000"/>
              <a:gd name="connsiteX39" fmla="*/ 2606687 w 7467600"/>
              <a:gd name="connsiteY39" fmla="*/ 5630718 h 6858000"/>
              <a:gd name="connsiteX40" fmla="*/ 2645658 w 7467600"/>
              <a:gd name="connsiteY40" fmla="*/ 6640259 h 6858000"/>
              <a:gd name="connsiteX41" fmla="*/ 2606687 w 7467600"/>
              <a:gd name="connsiteY41" fmla="*/ 5630718 h 6858000"/>
              <a:gd name="connsiteX42" fmla="*/ 3642057 w 7467600"/>
              <a:gd name="connsiteY42" fmla="*/ 5573487 h 6858000"/>
              <a:gd name="connsiteX43" fmla="*/ 3632981 w 7467600"/>
              <a:gd name="connsiteY43" fmla="*/ 5579437 h 6858000"/>
              <a:gd name="connsiteX44" fmla="*/ 3382436 w 7467600"/>
              <a:gd name="connsiteY44" fmla="*/ 5952726 h 6858000"/>
              <a:gd name="connsiteX45" fmla="*/ 3191929 w 7467600"/>
              <a:gd name="connsiteY45" fmla="*/ 6662669 h 6858000"/>
              <a:gd name="connsiteX46" fmla="*/ 3369898 w 7467600"/>
              <a:gd name="connsiteY46" fmla="*/ 6081771 h 6858000"/>
              <a:gd name="connsiteX47" fmla="*/ 3642057 w 7467600"/>
              <a:gd name="connsiteY47" fmla="*/ 5573487 h 6858000"/>
              <a:gd name="connsiteX48" fmla="*/ 2650666 w 7467600"/>
              <a:gd name="connsiteY48" fmla="*/ 5530686 h 6858000"/>
              <a:gd name="connsiteX49" fmla="*/ 2650249 w 7467600"/>
              <a:gd name="connsiteY49" fmla="*/ 5532101 h 6858000"/>
              <a:gd name="connsiteX50" fmla="*/ 2663808 w 7467600"/>
              <a:gd name="connsiteY50" fmla="*/ 6535215 h 6858000"/>
              <a:gd name="connsiteX51" fmla="*/ 2665418 w 7467600"/>
              <a:gd name="connsiteY51" fmla="*/ 6132756 h 6858000"/>
              <a:gd name="connsiteX52" fmla="*/ 2650666 w 7467600"/>
              <a:gd name="connsiteY52" fmla="*/ 5530686 h 6858000"/>
              <a:gd name="connsiteX53" fmla="*/ 2680277 w 7467600"/>
              <a:gd name="connsiteY53" fmla="*/ 5479204 h 6858000"/>
              <a:gd name="connsiteX54" fmla="*/ 2678972 w 7467600"/>
              <a:gd name="connsiteY54" fmla="*/ 5481582 h 6858000"/>
              <a:gd name="connsiteX55" fmla="*/ 2696666 w 7467600"/>
              <a:gd name="connsiteY55" fmla="*/ 6133836 h 6858000"/>
              <a:gd name="connsiteX56" fmla="*/ 2695769 w 7467600"/>
              <a:gd name="connsiteY56" fmla="*/ 6390955 h 6858000"/>
              <a:gd name="connsiteX57" fmla="*/ 2739893 w 7467600"/>
              <a:gd name="connsiteY57" fmla="*/ 6108357 h 6858000"/>
              <a:gd name="connsiteX58" fmla="*/ 2680277 w 7467600"/>
              <a:gd name="connsiteY58" fmla="*/ 5479204 h 6858000"/>
              <a:gd name="connsiteX59" fmla="*/ 1132195 w 7467600"/>
              <a:gd name="connsiteY59" fmla="*/ 5467980 h 6858000"/>
              <a:gd name="connsiteX60" fmla="*/ 1679056 w 7467600"/>
              <a:gd name="connsiteY60" fmla="*/ 5516907 h 6858000"/>
              <a:gd name="connsiteX61" fmla="*/ 2128648 w 7467600"/>
              <a:gd name="connsiteY61" fmla="*/ 5474249 h 6858000"/>
              <a:gd name="connsiteX62" fmla="*/ 1825619 w 7467600"/>
              <a:gd name="connsiteY62" fmla="*/ 5478447 h 6858000"/>
              <a:gd name="connsiteX63" fmla="*/ 1737798 w 7467600"/>
              <a:gd name="connsiteY63" fmla="*/ 5483353 h 6858000"/>
              <a:gd name="connsiteX64" fmla="*/ 1132195 w 7467600"/>
              <a:gd name="connsiteY64" fmla="*/ 5467980 h 6858000"/>
              <a:gd name="connsiteX65" fmla="*/ 1456157 w 7467600"/>
              <a:gd name="connsiteY65" fmla="*/ 5371404 h 6858000"/>
              <a:gd name="connsiteX66" fmla="*/ 1244432 w 7467600"/>
              <a:gd name="connsiteY66" fmla="*/ 5385601 h 6858000"/>
              <a:gd name="connsiteX67" fmla="*/ 973990 w 7467600"/>
              <a:gd name="connsiteY67" fmla="*/ 5424940 h 6858000"/>
              <a:gd name="connsiteX68" fmla="*/ 1103809 w 7467600"/>
              <a:gd name="connsiteY68" fmla="*/ 5433720 h 6858000"/>
              <a:gd name="connsiteX69" fmla="*/ 1123454 w 7467600"/>
              <a:gd name="connsiteY69" fmla="*/ 5435727 h 6858000"/>
              <a:gd name="connsiteX70" fmla="*/ 1737017 w 7467600"/>
              <a:gd name="connsiteY70" fmla="*/ 5452183 h 6858000"/>
              <a:gd name="connsiteX71" fmla="*/ 1824397 w 7467600"/>
              <a:gd name="connsiteY71" fmla="*/ 5447757 h 6858000"/>
              <a:gd name="connsiteX72" fmla="*/ 2070059 w 7467600"/>
              <a:gd name="connsiteY72" fmla="*/ 5441660 h 6858000"/>
              <a:gd name="connsiteX73" fmla="*/ 1456157 w 7467600"/>
              <a:gd name="connsiteY73" fmla="*/ 5371404 h 6858000"/>
              <a:gd name="connsiteX74" fmla="*/ 4988186 w 7467600"/>
              <a:gd name="connsiteY74" fmla="*/ 5216467 h 6858000"/>
              <a:gd name="connsiteX75" fmla="*/ 4777334 w 7467600"/>
              <a:gd name="connsiteY75" fmla="*/ 5406072 h 6858000"/>
              <a:gd name="connsiteX76" fmla="*/ 4718341 w 7467600"/>
              <a:gd name="connsiteY76" fmla="*/ 5468043 h 6858000"/>
              <a:gd name="connsiteX77" fmla="*/ 4604655 w 7467600"/>
              <a:gd name="connsiteY77" fmla="*/ 5583434 h 6858000"/>
              <a:gd name="connsiteX78" fmla="*/ 4565074 w 7467600"/>
              <a:gd name="connsiteY78" fmla="*/ 5618550 h 6858000"/>
              <a:gd name="connsiteX79" fmla="*/ 4988186 w 7467600"/>
              <a:gd name="connsiteY79" fmla="*/ 5216467 h 6858000"/>
              <a:gd name="connsiteX80" fmla="*/ 4978032 w 7467600"/>
              <a:gd name="connsiteY80" fmla="*/ 5183809 h 6858000"/>
              <a:gd name="connsiteX81" fmla="*/ 4463413 w 7467600"/>
              <a:gd name="connsiteY81" fmla="*/ 5615162 h 6858000"/>
              <a:gd name="connsiteX82" fmla="*/ 4358134 w 7467600"/>
              <a:gd name="connsiteY82" fmla="*/ 5742791 h 6858000"/>
              <a:gd name="connsiteX83" fmla="*/ 4376219 w 7467600"/>
              <a:gd name="connsiteY83" fmla="*/ 5729027 h 6858000"/>
              <a:gd name="connsiteX84" fmla="*/ 4582340 w 7467600"/>
              <a:gd name="connsiteY84" fmla="*/ 5561037 h 6858000"/>
              <a:gd name="connsiteX85" fmla="*/ 4694684 w 7467600"/>
              <a:gd name="connsiteY85" fmla="*/ 5447098 h 6858000"/>
              <a:gd name="connsiteX86" fmla="*/ 4754123 w 7467600"/>
              <a:gd name="connsiteY86" fmla="*/ 5384643 h 6858000"/>
              <a:gd name="connsiteX87" fmla="*/ 4978032 w 7467600"/>
              <a:gd name="connsiteY87" fmla="*/ 5183809 h 6858000"/>
              <a:gd name="connsiteX88" fmla="*/ 1903353 w 7467600"/>
              <a:gd name="connsiteY88" fmla="*/ 5044827 h 6858000"/>
              <a:gd name="connsiteX89" fmla="*/ 1936931 w 7467600"/>
              <a:gd name="connsiteY89" fmla="*/ 5093954 h 6858000"/>
              <a:gd name="connsiteX90" fmla="*/ 2195868 w 7467600"/>
              <a:gd name="connsiteY90" fmla="*/ 5396574 h 6858000"/>
              <a:gd name="connsiteX91" fmla="*/ 2088852 w 7467600"/>
              <a:gd name="connsiteY91" fmla="*/ 5166123 h 6858000"/>
              <a:gd name="connsiteX92" fmla="*/ 1958241 w 7467600"/>
              <a:gd name="connsiteY92" fmla="*/ 5067955 h 6858000"/>
              <a:gd name="connsiteX93" fmla="*/ 1903353 w 7467600"/>
              <a:gd name="connsiteY93" fmla="*/ 5044827 h 6858000"/>
              <a:gd name="connsiteX94" fmla="*/ 1979378 w 7467600"/>
              <a:gd name="connsiteY94" fmla="*/ 4769504 h 6858000"/>
              <a:gd name="connsiteX95" fmla="*/ 2882120 w 7467600"/>
              <a:gd name="connsiteY95" fmla="*/ 5064547 h 6858000"/>
              <a:gd name="connsiteX96" fmla="*/ 2793103 w 7467600"/>
              <a:gd name="connsiteY96" fmla="*/ 5039699 h 6858000"/>
              <a:gd name="connsiteX97" fmla="*/ 2770041 w 7467600"/>
              <a:gd name="connsiteY97" fmla="*/ 5033634 h 6858000"/>
              <a:gd name="connsiteX98" fmla="*/ 1979378 w 7467600"/>
              <a:gd name="connsiteY98" fmla="*/ 4769504 h 6858000"/>
              <a:gd name="connsiteX99" fmla="*/ 1927410 w 7467600"/>
              <a:gd name="connsiteY99" fmla="*/ 4716164 h 6858000"/>
              <a:gd name="connsiteX100" fmla="*/ 1959587 w 7467600"/>
              <a:gd name="connsiteY100" fmla="*/ 4728849 h 6858000"/>
              <a:gd name="connsiteX101" fmla="*/ 2777707 w 7467600"/>
              <a:gd name="connsiteY101" fmla="*/ 5003991 h 6858000"/>
              <a:gd name="connsiteX102" fmla="*/ 2800768 w 7467600"/>
              <a:gd name="connsiteY102" fmla="*/ 5010056 h 6858000"/>
              <a:gd name="connsiteX103" fmla="*/ 2879408 w 7467600"/>
              <a:gd name="connsiteY103" fmla="*/ 5031590 h 6858000"/>
              <a:gd name="connsiteX104" fmla="*/ 2862295 w 7467600"/>
              <a:gd name="connsiteY104" fmla="*/ 5022958 h 6858000"/>
              <a:gd name="connsiteX105" fmla="*/ 2813343 w 7467600"/>
              <a:gd name="connsiteY105" fmla="*/ 4998369 h 6858000"/>
              <a:gd name="connsiteX106" fmla="*/ 2646245 w 7467600"/>
              <a:gd name="connsiteY106" fmla="*/ 4930999 h 6858000"/>
              <a:gd name="connsiteX107" fmla="*/ 1999243 w 7467600"/>
              <a:gd name="connsiteY107" fmla="*/ 4730524 h 6858000"/>
              <a:gd name="connsiteX108" fmla="*/ 1979527 w 7467600"/>
              <a:gd name="connsiteY108" fmla="*/ 4726651 h 6858000"/>
              <a:gd name="connsiteX109" fmla="*/ 1927410 w 7467600"/>
              <a:gd name="connsiteY109" fmla="*/ 4716164 h 6858000"/>
              <a:gd name="connsiteX110" fmla="*/ 1997014 w 7467600"/>
              <a:gd name="connsiteY110" fmla="*/ 4698007 h 6858000"/>
              <a:gd name="connsiteX111" fmla="*/ 2005458 w 7467600"/>
              <a:gd name="connsiteY111" fmla="*/ 4699540 h 6858000"/>
              <a:gd name="connsiteX112" fmla="*/ 2657186 w 7467600"/>
              <a:gd name="connsiteY112" fmla="*/ 4901687 h 6858000"/>
              <a:gd name="connsiteX113" fmla="*/ 2826662 w 7467600"/>
              <a:gd name="connsiteY113" fmla="*/ 4970362 h 6858000"/>
              <a:gd name="connsiteX114" fmla="*/ 2876100 w 7467600"/>
              <a:gd name="connsiteY114" fmla="*/ 4995397 h 6858000"/>
              <a:gd name="connsiteX115" fmla="*/ 3042600 w 7467600"/>
              <a:gd name="connsiteY115" fmla="*/ 5059532 h 6858000"/>
              <a:gd name="connsiteX116" fmla="*/ 1997014 w 7467600"/>
              <a:gd name="connsiteY116" fmla="*/ 4698007 h 6858000"/>
              <a:gd name="connsiteX117" fmla="*/ 2305292 w 7467600"/>
              <a:gd name="connsiteY117" fmla="*/ 4219492 h 6858000"/>
              <a:gd name="connsiteX118" fmla="*/ 3360922 w 7467600"/>
              <a:gd name="connsiteY118" fmla="*/ 4529373 h 6858000"/>
              <a:gd name="connsiteX119" fmla="*/ 3492420 w 7467600"/>
              <a:gd name="connsiteY119" fmla="*/ 4510145 h 6858000"/>
              <a:gd name="connsiteX120" fmla="*/ 3364086 w 7467600"/>
              <a:gd name="connsiteY120" fmla="*/ 4480340 h 6858000"/>
              <a:gd name="connsiteX121" fmla="*/ 3225818 w 7467600"/>
              <a:gd name="connsiteY121" fmla="*/ 4411822 h 6858000"/>
              <a:gd name="connsiteX122" fmla="*/ 3129696 w 7467600"/>
              <a:gd name="connsiteY122" fmla="*/ 4360704 h 6858000"/>
              <a:gd name="connsiteX123" fmla="*/ 2814545 w 7467600"/>
              <a:gd name="connsiteY123" fmla="*/ 4282955 h 6858000"/>
              <a:gd name="connsiteX124" fmla="*/ 2305292 w 7467600"/>
              <a:gd name="connsiteY124" fmla="*/ 4219492 h 6858000"/>
              <a:gd name="connsiteX125" fmla="*/ 2626982 w 7467600"/>
              <a:gd name="connsiteY125" fmla="*/ 4206450 h 6858000"/>
              <a:gd name="connsiteX126" fmla="*/ 2490617 w 7467600"/>
              <a:gd name="connsiteY126" fmla="*/ 4206951 h 6858000"/>
              <a:gd name="connsiteX127" fmla="*/ 2819869 w 7467600"/>
              <a:gd name="connsiteY127" fmla="*/ 4252936 h 6858000"/>
              <a:gd name="connsiteX128" fmla="*/ 3143018 w 7467600"/>
              <a:gd name="connsiteY128" fmla="*/ 4332698 h 6858000"/>
              <a:gd name="connsiteX129" fmla="*/ 3241520 w 7467600"/>
              <a:gd name="connsiteY129" fmla="*/ 4385112 h 6858000"/>
              <a:gd name="connsiteX130" fmla="*/ 3374575 w 7467600"/>
              <a:gd name="connsiteY130" fmla="*/ 4451517 h 6858000"/>
              <a:gd name="connsiteX131" fmla="*/ 3505221 w 7467600"/>
              <a:gd name="connsiteY131" fmla="*/ 4480757 h 6858000"/>
              <a:gd name="connsiteX132" fmla="*/ 2626982 w 7467600"/>
              <a:gd name="connsiteY132" fmla="*/ 4206450 h 6858000"/>
              <a:gd name="connsiteX133" fmla="*/ 1310106 w 7467600"/>
              <a:gd name="connsiteY133" fmla="*/ 3943217 h 6858000"/>
              <a:gd name="connsiteX134" fmla="*/ 854994 w 7467600"/>
              <a:gd name="connsiteY134" fmla="*/ 4399136 h 6858000"/>
              <a:gd name="connsiteX135" fmla="*/ 742462 w 7467600"/>
              <a:gd name="connsiteY135" fmla="*/ 4594648 h 6858000"/>
              <a:gd name="connsiteX136" fmla="*/ 820602 w 7467600"/>
              <a:gd name="connsiteY136" fmla="*/ 4485915 h 6858000"/>
              <a:gd name="connsiteX137" fmla="*/ 878295 w 7467600"/>
              <a:gd name="connsiteY137" fmla="*/ 4403594 h 6858000"/>
              <a:gd name="connsiteX138" fmla="*/ 1240607 w 7467600"/>
              <a:gd name="connsiteY138" fmla="*/ 4010401 h 6858000"/>
              <a:gd name="connsiteX139" fmla="*/ 1310106 w 7467600"/>
              <a:gd name="connsiteY139" fmla="*/ 3943217 h 6858000"/>
              <a:gd name="connsiteX140" fmla="*/ 1423113 w 7467600"/>
              <a:gd name="connsiteY140" fmla="*/ 3874565 h 6858000"/>
              <a:gd name="connsiteX141" fmla="*/ 1260565 w 7467600"/>
              <a:gd name="connsiteY141" fmla="*/ 4031982 h 6858000"/>
              <a:gd name="connsiteX142" fmla="*/ 901900 w 7467600"/>
              <a:gd name="connsiteY142" fmla="*/ 4421236 h 6858000"/>
              <a:gd name="connsiteX143" fmla="*/ 845044 w 7467600"/>
              <a:gd name="connsiteY143" fmla="*/ 4502436 h 6858000"/>
              <a:gd name="connsiteX144" fmla="*/ 685926 w 7467600"/>
              <a:gd name="connsiteY144" fmla="*/ 4703069 h 6858000"/>
              <a:gd name="connsiteX145" fmla="*/ 684248 w 7467600"/>
              <a:gd name="connsiteY145" fmla="*/ 4706721 h 6858000"/>
              <a:gd name="connsiteX146" fmla="*/ 1423113 w 7467600"/>
              <a:gd name="connsiteY146" fmla="*/ 3874565 h 6858000"/>
              <a:gd name="connsiteX147" fmla="*/ 3316479 w 7467600"/>
              <a:gd name="connsiteY147" fmla="*/ 3872136 h 6858000"/>
              <a:gd name="connsiteX148" fmla="*/ 3546806 w 7467600"/>
              <a:gd name="connsiteY148" fmla="*/ 4356139 h 6858000"/>
              <a:gd name="connsiteX149" fmla="*/ 3364433 w 7467600"/>
              <a:gd name="connsiteY149" fmla="*/ 3953121 h 6858000"/>
              <a:gd name="connsiteX150" fmla="*/ 3316479 w 7467600"/>
              <a:gd name="connsiteY150" fmla="*/ 3872136 h 6858000"/>
              <a:gd name="connsiteX151" fmla="*/ 3291335 w 7467600"/>
              <a:gd name="connsiteY151" fmla="*/ 3767420 h 6858000"/>
              <a:gd name="connsiteX152" fmla="*/ 3390805 w 7467600"/>
              <a:gd name="connsiteY152" fmla="*/ 3937163 h 6858000"/>
              <a:gd name="connsiteX153" fmla="*/ 3579062 w 7467600"/>
              <a:gd name="connsiteY153" fmla="*/ 4359040 h 6858000"/>
              <a:gd name="connsiteX154" fmla="*/ 3467355 w 7467600"/>
              <a:gd name="connsiteY154" fmla="*/ 3988130 h 6858000"/>
              <a:gd name="connsiteX155" fmla="*/ 3310753 w 7467600"/>
              <a:gd name="connsiteY155" fmla="*/ 3787140 h 6858000"/>
              <a:gd name="connsiteX156" fmla="*/ 3291335 w 7467600"/>
              <a:gd name="connsiteY156" fmla="*/ 3767420 h 6858000"/>
              <a:gd name="connsiteX157" fmla="*/ 1635889 w 7467600"/>
              <a:gd name="connsiteY157" fmla="*/ 3709494 h 6858000"/>
              <a:gd name="connsiteX158" fmla="*/ 1634800 w 7467600"/>
              <a:gd name="connsiteY158" fmla="*/ 3731111 h 6858000"/>
              <a:gd name="connsiteX159" fmla="*/ 1635889 w 7467600"/>
              <a:gd name="connsiteY159" fmla="*/ 3709494 h 6858000"/>
              <a:gd name="connsiteX160" fmla="*/ 1510397 w 7467600"/>
              <a:gd name="connsiteY160" fmla="*/ 3684705 h 6858000"/>
              <a:gd name="connsiteX161" fmla="*/ 1146550 w 7467600"/>
              <a:gd name="connsiteY161" fmla="*/ 3802012 h 6858000"/>
              <a:gd name="connsiteX162" fmla="*/ 698834 w 7467600"/>
              <a:gd name="connsiteY162" fmla="*/ 3952272 h 6858000"/>
              <a:gd name="connsiteX163" fmla="*/ 34256 w 7467600"/>
              <a:gd name="connsiteY163" fmla="*/ 4347603 h 6858000"/>
              <a:gd name="connsiteX164" fmla="*/ 527241 w 7467600"/>
              <a:gd name="connsiteY164" fmla="*/ 4065078 h 6858000"/>
              <a:gd name="connsiteX165" fmla="*/ 1510397 w 7467600"/>
              <a:gd name="connsiteY165" fmla="*/ 3684705 h 6858000"/>
              <a:gd name="connsiteX166" fmla="*/ 1313114 w 7467600"/>
              <a:gd name="connsiteY166" fmla="*/ 3655216 h 6858000"/>
              <a:gd name="connsiteX167" fmla="*/ 1109304 w 7467600"/>
              <a:gd name="connsiteY167" fmla="*/ 3669030 h 6858000"/>
              <a:gd name="connsiteX168" fmla="*/ 8129 w 7467600"/>
              <a:gd name="connsiteY168" fmla="*/ 4330519 h 6858000"/>
              <a:gd name="connsiteX169" fmla="*/ 687572 w 7467600"/>
              <a:gd name="connsiteY169" fmla="*/ 3925629 h 6858000"/>
              <a:gd name="connsiteX170" fmla="*/ 1138365 w 7467600"/>
              <a:gd name="connsiteY170" fmla="*/ 3774515 h 6858000"/>
              <a:gd name="connsiteX171" fmla="*/ 1505579 w 7467600"/>
              <a:gd name="connsiteY171" fmla="*/ 3655526 h 6858000"/>
              <a:gd name="connsiteX172" fmla="*/ 1313114 w 7467600"/>
              <a:gd name="connsiteY172" fmla="*/ 3655216 h 6858000"/>
              <a:gd name="connsiteX173" fmla="*/ 3655073 w 7467600"/>
              <a:gd name="connsiteY173" fmla="*/ 3650884 h 6858000"/>
              <a:gd name="connsiteX174" fmla="*/ 3989938 w 7467600"/>
              <a:gd name="connsiteY174" fmla="*/ 3991685 h 6858000"/>
              <a:gd name="connsiteX175" fmla="*/ 4393907 w 7467600"/>
              <a:gd name="connsiteY175" fmla="*/ 4261258 h 6858000"/>
              <a:gd name="connsiteX176" fmla="*/ 4648051 w 7467600"/>
              <a:gd name="connsiteY176" fmla="*/ 4374051 h 6858000"/>
              <a:gd name="connsiteX177" fmla="*/ 4383389 w 7467600"/>
              <a:gd name="connsiteY177" fmla="*/ 4184369 h 6858000"/>
              <a:gd name="connsiteX178" fmla="*/ 4165508 w 7467600"/>
              <a:gd name="connsiteY178" fmla="*/ 4035196 h 6858000"/>
              <a:gd name="connsiteX179" fmla="*/ 4068162 w 7467600"/>
              <a:gd name="connsiteY179" fmla="*/ 3953394 h 6858000"/>
              <a:gd name="connsiteX180" fmla="*/ 3981416 w 7467600"/>
              <a:gd name="connsiteY180" fmla="*/ 3880482 h 6858000"/>
              <a:gd name="connsiteX181" fmla="*/ 3800147 w 7467600"/>
              <a:gd name="connsiteY181" fmla="*/ 3749872 h 6858000"/>
              <a:gd name="connsiteX182" fmla="*/ 3655073 w 7467600"/>
              <a:gd name="connsiteY182" fmla="*/ 3650884 h 6858000"/>
              <a:gd name="connsiteX183" fmla="*/ 3670252 w 7467600"/>
              <a:gd name="connsiteY183" fmla="*/ 3622798 h 6858000"/>
              <a:gd name="connsiteX184" fmla="*/ 3817258 w 7467600"/>
              <a:gd name="connsiteY184" fmla="*/ 3723577 h 6858000"/>
              <a:gd name="connsiteX185" fmla="*/ 4000461 w 7467600"/>
              <a:gd name="connsiteY185" fmla="*/ 3855966 h 6858000"/>
              <a:gd name="connsiteX186" fmla="*/ 4088180 w 7467600"/>
              <a:gd name="connsiteY186" fmla="*/ 3929774 h 6858000"/>
              <a:gd name="connsiteX187" fmla="*/ 4184555 w 7467600"/>
              <a:gd name="connsiteY187" fmla="*/ 4010683 h 6858000"/>
              <a:gd name="connsiteX188" fmla="*/ 4399563 w 7467600"/>
              <a:gd name="connsiteY188" fmla="*/ 4158106 h 6858000"/>
              <a:gd name="connsiteX189" fmla="*/ 4684469 w 7467600"/>
              <a:gd name="connsiteY189" fmla="*/ 4364680 h 6858000"/>
              <a:gd name="connsiteX190" fmla="*/ 4690271 w 7467600"/>
              <a:gd name="connsiteY190" fmla="*/ 4370034 h 6858000"/>
              <a:gd name="connsiteX191" fmla="*/ 4136093 w 7467600"/>
              <a:gd name="connsiteY191" fmla="*/ 3858466 h 6858000"/>
              <a:gd name="connsiteX192" fmla="*/ 3670252 w 7467600"/>
              <a:gd name="connsiteY192" fmla="*/ 3622798 h 6858000"/>
              <a:gd name="connsiteX193" fmla="*/ 4440129 w 7467600"/>
              <a:gd name="connsiteY193" fmla="*/ 3448571 h 6858000"/>
              <a:gd name="connsiteX194" fmla="*/ 4856525 w 7467600"/>
              <a:gd name="connsiteY194" fmla="*/ 3915351 h 6858000"/>
              <a:gd name="connsiteX195" fmla="*/ 5059055 w 7467600"/>
              <a:gd name="connsiteY195" fmla="*/ 4108918 h 6858000"/>
              <a:gd name="connsiteX196" fmla="*/ 5290070 w 7467600"/>
              <a:gd name="connsiteY196" fmla="*/ 4263619 h 6858000"/>
              <a:gd name="connsiteX197" fmla="*/ 4834991 w 7467600"/>
              <a:gd name="connsiteY197" fmla="*/ 3830985 h 6858000"/>
              <a:gd name="connsiteX198" fmla="*/ 4440129 w 7467600"/>
              <a:gd name="connsiteY198" fmla="*/ 3448571 h 6858000"/>
              <a:gd name="connsiteX199" fmla="*/ 4441737 w 7467600"/>
              <a:gd name="connsiteY199" fmla="*/ 3399734 h 6858000"/>
              <a:gd name="connsiteX200" fmla="*/ 4431236 w 7467600"/>
              <a:gd name="connsiteY200" fmla="*/ 3400954 h 6858000"/>
              <a:gd name="connsiteX201" fmla="*/ 4557150 w 7467600"/>
              <a:gd name="connsiteY201" fmla="*/ 3510023 h 6858000"/>
              <a:gd name="connsiteX202" fmla="*/ 4856936 w 7467600"/>
              <a:gd name="connsiteY202" fmla="*/ 3809146 h 6858000"/>
              <a:gd name="connsiteX203" fmla="*/ 5111996 w 7467600"/>
              <a:gd name="connsiteY203" fmla="*/ 4065759 h 6858000"/>
              <a:gd name="connsiteX204" fmla="*/ 5388878 w 7467600"/>
              <a:gd name="connsiteY204" fmla="*/ 4300185 h 6858000"/>
              <a:gd name="connsiteX205" fmla="*/ 5425556 w 7467600"/>
              <a:gd name="connsiteY205" fmla="*/ 4308967 h 6858000"/>
              <a:gd name="connsiteX206" fmla="*/ 4943646 w 7467600"/>
              <a:gd name="connsiteY206" fmla="*/ 3822916 h 6858000"/>
              <a:gd name="connsiteX207" fmla="*/ 4594837 w 7467600"/>
              <a:gd name="connsiteY207" fmla="*/ 3532274 h 6858000"/>
              <a:gd name="connsiteX208" fmla="*/ 4441737 w 7467600"/>
              <a:gd name="connsiteY208" fmla="*/ 3399734 h 6858000"/>
              <a:gd name="connsiteX209" fmla="*/ 5425834 w 7467600"/>
              <a:gd name="connsiteY209" fmla="*/ 3162785 h 6858000"/>
              <a:gd name="connsiteX210" fmla="*/ 5401644 w 7467600"/>
              <a:gd name="connsiteY210" fmla="*/ 3617847 h 6858000"/>
              <a:gd name="connsiteX211" fmla="*/ 5467256 w 7467600"/>
              <a:gd name="connsiteY211" fmla="*/ 4175494 h 6858000"/>
              <a:gd name="connsiteX212" fmla="*/ 5448069 w 7467600"/>
              <a:gd name="connsiteY212" fmla="*/ 3567554 h 6858000"/>
              <a:gd name="connsiteX213" fmla="*/ 5425834 w 7467600"/>
              <a:gd name="connsiteY213" fmla="*/ 3162785 h 6858000"/>
              <a:gd name="connsiteX214" fmla="*/ 1318687 w 7467600"/>
              <a:gd name="connsiteY214" fmla="*/ 3113840 h 6858000"/>
              <a:gd name="connsiteX215" fmla="*/ 1066793 w 7467600"/>
              <a:gd name="connsiteY215" fmla="*/ 3212171 h 6858000"/>
              <a:gd name="connsiteX216" fmla="*/ 993319 w 7467600"/>
              <a:gd name="connsiteY216" fmla="*/ 3247648 h 6858000"/>
              <a:gd name="connsiteX217" fmla="*/ 853081 w 7467600"/>
              <a:gd name="connsiteY217" fmla="*/ 3312410 h 6858000"/>
              <a:gd name="connsiteX218" fmla="*/ 805957 w 7467600"/>
              <a:gd name="connsiteY218" fmla="*/ 3330443 h 6858000"/>
              <a:gd name="connsiteX219" fmla="*/ 1318687 w 7467600"/>
              <a:gd name="connsiteY219" fmla="*/ 3113840 h 6858000"/>
              <a:gd name="connsiteX220" fmla="*/ 5453702 w 7467600"/>
              <a:gd name="connsiteY220" fmla="*/ 3090882 h 6858000"/>
              <a:gd name="connsiteX221" fmla="*/ 5480135 w 7467600"/>
              <a:gd name="connsiteY221" fmla="*/ 3565802 h 6858000"/>
              <a:gd name="connsiteX222" fmla="*/ 5499023 w 7467600"/>
              <a:gd name="connsiteY222" fmla="*/ 4166310 h 6858000"/>
              <a:gd name="connsiteX223" fmla="*/ 5547022 w 7467600"/>
              <a:gd name="connsiteY223" fmla="*/ 3607838 h 6858000"/>
              <a:gd name="connsiteX224" fmla="*/ 5515964 w 7467600"/>
              <a:gd name="connsiteY224" fmla="*/ 3378541 h 6858000"/>
              <a:gd name="connsiteX225" fmla="*/ 5453702 w 7467600"/>
              <a:gd name="connsiteY225" fmla="*/ 3090882 h 6858000"/>
              <a:gd name="connsiteX226" fmla="*/ 1238695 w 7467600"/>
              <a:gd name="connsiteY226" fmla="*/ 3076820 h 6858000"/>
              <a:gd name="connsiteX227" fmla="*/ 716371 w 7467600"/>
              <a:gd name="connsiteY227" fmla="*/ 3293249 h 6858000"/>
              <a:gd name="connsiteX228" fmla="*/ 579522 w 7467600"/>
              <a:gd name="connsiteY228" fmla="*/ 3371759 h 6858000"/>
              <a:gd name="connsiteX229" fmla="*/ 600288 w 7467600"/>
              <a:gd name="connsiteY229" fmla="*/ 3365555 h 6858000"/>
              <a:gd name="connsiteX230" fmla="*/ 840692 w 7467600"/>
              <a:gd name="connsiteY230" fmla="*/ 3284921 h 6858000"/>
              <a:gd name="connsiteX231" fmla="*/ 979248 w 7467600"/>
              <a:gd name="connsiteY231" fmla="*/ 3221003 h 6858000"/>
              <a:gd name="connsiteX232" fmla="*/ 1053282 w 7467600"/>
              <a:gd name="connsiteY232" fmla="*/ 3185247 h 6858000"/>
              <a:gd name="connsiteX233" fmla="*/ 1320603 w 7467600"/>
              <a:gd name="connsiteY233" fmla="*/ 3081281 h 6858000"/>
              <a:gd name="connsiteX234" fmla="*/ 1238695 w 7467600"/>
              <a:gd name="connsiteY234" fmla="*/ 3076820 h 6858000"/>
              <a:gd name="connsiteX235" fmla="*/ 5425627 w 7467600"/>
              <a:gd name="connsiteY235" fmla="*/ 2954192 h 6858000"/>
              <a:gd name="connsiteX236" fmla="*/ 5470770 w 7467600"/>
              <a:gd name="connsiteY236" fmla="*/ 3005435 h 6858000"/>
              <a:gd name="connsiteX237" fmla="*/ 5519779 w 7467600"/>
              <a:gd name="connsiteY237" fmla="*/ 4359223 h 6858000"/>
              <a:gd name="connsiteX238" fmla="*/ 5520293 w 7467600"/>
              <a:gd name="connsiteY238" fmla="*/ 4360602 h 6858000"/>
              <a:gd name="connsiteX239" fmla="*/ 5767221 w 7467600"/>
              <a:gd name="connsiteY239" fmla="*/ 4665564 h 6858000"/>
              <a:gd name="connsiteX240" fmla="*/ 6937169 w 7467600"/>
              <a:gd name="connsiteY240" fmla="*/ 4815941 h 6858000"/>
              <a:gd name="connsiteX241" fmla="*/ 6953922 w 7467600"/>
              <a:gd name="connsiteY241" fmla="*/ 4890068 h 6858000"/>
              <a:gd name="connsiteX242" fmla="*/ 6071359 w 7467600"/>
              <a:gd name="connsiteY242" fmla="*/ 4770770 h 6858000"/>
              <a:gd name="connsiteX243" fmla="*/ 6038839 w 7467600"/>
              <a:gd name="connsiteY243" fmla="*/ 4764474 h 6858000"/>
              <a:gd name="connsiteX244" fmla="*/ 6038706 w 7467600"/>
              <a:gd name="connsiteY244" fmla="*/ 4763847 h 6858000"/>
              <a:gd name="connsiteX245" fmla="*/ 6037784 w 7467600"/>
              <a:gd name="connsiteY245" fmla="*/ 4764270 h 6858000"/>
              <a:gd name="connsiteX246" fmla="*/ 6038839 w 7467600"/>
              <a:gd name="connsiteY246" fmla="*/ 4764474 h 6858000"/>
              <a:gd name="connsiteX247" fmla="*/ 6040338 w 7467600"/>
              <a:gd name="connsiteY247" fmla="*/ 4771418 h 6858000"/>
              <a:gd name="connsiteX248" fmla="*/ 6024488 w 7467600"/>
              <a:gd name="connsiteY248" fmla="*/ 4809903 h 6858000"/>
              <a:gd name="connsiteX249" fmla="*/ 5599771 w 7467600"/>
              <a:gd name="connsiteY249" fmla="*/ 5509652 h 6858000"/>
              <a:gd name="connsiteX250" fmla="*/ 5548843 w 7467600"/>
              <a:gd name="connsiteY250" fmla="*/ 5563845 h 6858000"/>
              <a:gd name="connsiteX251" fmla="*/ 5940952 w 7467600"/>
              <a:gd name="connsiteY251" fmla="*/ 6250028 h 6858000"/>
              <a:gd name="connsiteX252" fmla="*/ 6043441 w 7467600"/>
              <a:gd name="connsiteY252" fmla="*/ 6665847 h 6858000"/>
              <a:gd name="connsiteX253" fmla="*/ 6093432 w 7467600"/>
              <a:gd name="connsiteY253" fmla="*/ 6858000 h 6858000"/>
              <a:gd name="connsiteX254" fmla="*/ 6034344 w 7467600"/>
              <a:gd name="connsiteY254" fmla="*/ 6858000 h 6858000"/>
              <a:gd name="connsiteX255" fmla="*/ 6026679 w 7467600"/>
              <a:gd name="connsiteY255" fmla="*/ 6836959 h 6858000"/>
              <a:gd name="connsiteX256" fmla="*/ 5800441 w 7467600"/>
              <a:gd name="connsiteY256" fmla="*/ 6335286 h 6858000"/>
              <a:gd name="connsiteX257" fmla="*/ 5526562 w 7467600"/>
              <a:gd name="connsiteY257" fmla="*/ 5705388 h 6858000"/>
              <a:gd name="connsiteX258" fmla="*/ 5519640 w 7467600"/>
              <a:gd name="connsiteY258" fmla="*/ 5683774 h 6858000"/>
              <a:gd name="connsiteX259" fmla="*/ 5844559 w 7467600"/>
              <a:gd name="connsiteY259" fmla="*/ 6553349 h 6858000"/>
              <a:gd name="connsiteX260" fmla="*/ 5975994 w 7467600"/>
              <a:gd name="connsiteY260" fmla="*/ 6858000 h 6858000"/>
              <a:gd name="connsiteX261" fmla="*/ 5898547 w 7467600"/>
              <a:gd name="connsiteY261" fmla="*/ 6858000 h 6858000"/>
              <a:gd name="connsiteX262" fmla="*/ 5682041 w 7467600"/>
              <a:gd name="connsiteY262" fmla="*/ 6355860 h 6858000"/>
              <a:gd name="connsiteX263" fmla="*/ 5461758 w 7467600"/>
              <a:gd name="connsiteY263" fmla="*/ 5820220 h 6858000"/>
              <a:gd name="connsiteX264" fmla="*/ 5237282 w 7467600"/>
              <a:gd name="connsiteY264" fmla="*/ 6579086 h 6858000"/>
              <a:gd name="connsiteX265" fmla="*/ 5115009 w 7467600"/>
              <a:gd name="connsiteY265" fmla="*/ 6858000 h 6858000"/>
              <a:gd name="connsiteX266" fmla="*/ 5028074 w 7467600"/>
              <a:gd name="connsiteY266" fmla="*/ 6858000 h 6858000"/>
              <a:gd name="connsiteX267" fmla="*/ 5079508 w 7467600"/>
              <a:gd name="connsiteY267" fmla="*/ 6749074 h 6858000"/>
              <a:gd name="connsiteX268" fmla="*/ 5371846 w 7467600"/>
              <a:gd name="connsiteY268" fmla="*/ 5924413 h 6858000"/>
              <a:gd name="connsiteX269" fmla="*/ 5270512 w 7467600"/>
              <a:gd name="connsiteY269" fmla="*/ 6138975 h 6858000"/>
              <a:gd name="connsiteX270" fmla="*/ 5062409 w 7467600"/>
              <a:gd name="connsiteY270" fmla="*/ 6653544 h 6858000"/>
              <a:gd name="connsiteX271" fmla="*/ 5036628 w 7467600"/>
              <a:gd name="connsiteY271" fmla="*/ 6754247 h 6858000"/>
              <a:gd name="connsiteX272" fmla="*/ 5009112 w 7467600"/>
              <a:gd name="connsiteY272" fmla="*/ 6858000 h 6858000"/>
              <a:gd name="connsiteX273" fmla="*/ 4976679 w 7467600"/>
              <a:gd name="connsiteY273" fmla="*/ 6858000 h 6858000"/>
              <a:gd name="connsiteX274" fmla="*/ 5006537 w 7467600"/>
              <a:gd name="connsiteY274" fmla="*/ 6747068 h 6858000"/>
              <a:gd name="connsiteX275" fmla="*/ 5032723 w 7467600"/>
              <a:gd name="connsiteY275" fmla="*/ 6644957 h 6858000"/>
              <a:gd name="connsiteX276" fmla="*/ 5242949 w 7467600"/>
              <a:gd name="connsiteY276" fmla="*/ 6125175 h 6858000"/>
              <a:gd name="connsiteX277" fmla="*/ 5286321 w 7467600"/>
              <a:gd name="connsiteY277" fmla="*/ 6033555 h 6858000"/>
              <a:gd name="connsiteX278" fmla="*/ 5008210 w 7467600"/>
              <a:gd name="connsiteY278" fmla="*/ 6649194 h 6858000"/>
              <a:gd name="connsiteX279" fmla="*/ 4986321 w 7467600"/>
              <a:gd name="connsiteY279" fmla="*/ 6765687 h 6858000"/>
              <a:gd name="connsiteX280" fmla="*/ 4973474 w 7467600"/>
              <a:gd name="connsiteY280" fmla="*/ 6858000 h 6858000"/>
              <a:gd name="connsiteX281" fmla="*/ 4907178 w 7467600"/>
              <a:gd name="connsiteY281" fmla="*/ 6858000 h 6858000"/>
              <a:gd name="connsiteX282" fmla="*/ 4910810 w 7467600"/>
              <a:gd name="connsiteY282" fmla="*/ 6829660 h 6858000"/>
              <a:gd name="connsiteX283" fmla="*/ 4987461 w 7467600"/>
              <a:gd name="connsiteY283" fmla="*/ 6432994 h 6858000"/>
              <a:gd name="connsiteX284" fmla="*/ 5179262 w 7467600"/>
              <a:gd name="connsiteY284" fmla="*/ 6035044 h 6858000"/>
              <a:gd name="connsiteX285" fmla="*/ 4689678 w 7467600"/>
              <a:gd name="connsiteY285" fmla="*/ 6440241 h 6858000"/>
              <a:gd name="connsiteX286" fmla="*/ 4477543 w 7467600"/>
              <a:gd name="connsiteY286" fmla="*/ 6674836 h 6858000"/>
              <a:gd name="connsiteX287" fmla="*/ 4329957 w 7467600"/>
              <a:gd name="connsiteY287" fmla="*/ 6858000 h 6858000"/>
              <a:gd name="connsiteX288" fmla="*/ 4218595 w 7467600"/>
              <a:gd name="connsiteY288" fmla="*/ 6858000 h 6858000"/>
              <a:gd name="connsiteX289" fmla="*/ 4368888 w 7467600"/>
              <a:gd name="connsiteY289" fmla="*/ 6668412 h 6858000"/>
              <a:gd name="connsiteX290" fmla="*/ 4563091 w 7467600"/>
              <a:gd name="connsiteY290" fmla="*/ 6442508 h 6858000"/>
              <a:gd name="connsiteX291" fmla="*/ 5387324 w 7467600"/>
              <a:gd name="connsiteY291" fmla="*/ 5705830 h 6858000"/>
              <a:gd name="connsiteX292" fmla="*/ 5073620 w 7467600"/>
              <a:gd name="connsiteY292" fmla="*/ 5955437 h 6858000"/>
              <a:gd name="connsiteX293" fmla="*/ 4689789 w 7467600"/>
              <a:gd name="connsiteY293" fmla="*/ 6268382 h 6858000"/>
              <a:gd name="connsiteX294" fmla="*/ 4418722 w 7467600"/>
              <a:gd name="connsiteY294" fmla="*/ 6570886 h 6858000"/>
              <a:gd name="connsiteX295" fmla="*/ 4214944 w 7467600"/>
              <a:gd name="connsiteY295" fmla="*/ 6858000 h 6858000"/>
              <a:gd name="connsiteX296" fmla="*/ 4177898 w 7467600"/>
              <a:gd name="connsiteY296" fmla="*/ 6858000 h 6858000"/>
              <a:gd name="connsiteX297" fmla="*/ 4391597 w 7467600"/>
              <a:gd name="connsiteY297" fmla="*/ 6556370 h 6858000"/>
              <a:gd name="connsiteX298" fmla="*/ 4668889 w 7467600"/>
              <a:gd name="connsiteY298" fmla="*/ 6246399 h 6858000"/>
              <a:gd name="connsiteX299" fmla="*/ 5055427 w 7467600"/>
              <a:gd name="connsiteY299" fmla="*/ 5931476 h 6858000"/>
              <a:gd name="connsiteX300" fmla="*/ 5371814 w 7467600"/>
              <a:gd name="connsiteY300" fmla="*/ 5678975 h 6858000"/>
              <a:gd name="connsiteX301" fmla="*/ 4987918 w 7467600"/>
              <a:gd name="connsiteY301" fmla="*/ 5838701 h 6858000"/>
              <a:gd name="connsiteX302" fmla="*/ 4317146 w 7467600"/>
              <a:gd name="connsiteY302" fmla="*/ 6587716 h 6858000"/>
              <a:gd name="connsiteX303" fmla="*/ 4171627 w 7467600"/>
              <a:gd name="connsiteY303" fmla="*/ 6858000 h 6858000"/>
              <a:gd name="connsiteX304" fmla="*/ 4081585 w 7467600"/>
              <a:gd name="connsiteY304" fmla="*/ 6858000 h 6858000"/>
              <a:gd name="connsiteX305" fmla="*/ 4238603 w 7467600"/>
              <a:gd name="connsiteY305" fmla="*/ 6559341 h 6858000"/>
              <a:gd name="connsiteX306" fmla="*/ 4778333 w 7467600"/>
              <a:gd name="connsiteY306" fmla="*/ 5873626 h 6858000"/>
              <a:gd name="connsiteX307" fmla="*/ 5414185 w 7467600"/>
              <a:gd name="connsiteY307" fmla="*/ 5573882 h 6858000"/>
              <a:gd name="connsiteX308" fmla="*/ 5959648 w 7467600"/>
              <a:gd name="connsiteY308" fmla="*/ 4760797 h 6858000"/>
              <a:gd name="connsiteX309" fmla="*/ 5355019 w 7467600"/>
              <a:gd name="connsiteY309" fmla="*/ 4734672 h 6858000"/>
              <a:gd name="connsiteX310" fmla="*/ 5083565 w 7467600"/>
              <a:gd name="connsiteY310" fmla="*/ 5179121 h 6858000"/>
              <a:gd name="connsiteX311" fmla="*/ 4713577 w 7467600"/>
              <a:gd name="connsiteY311" fmla="*/ 5616803 h 6858000"/>
              <a:gd name="connsiteX312" fmla="*/ 3989559 w 7467600"/>
              <a:gd name="connsiteY312" fmla="*/ 6145945 h 6858000"/>
              <a:gd name="connsiteX313" fmla="*/ 3939824 w 7467600"/>
              <a:gd name="connsiteY313" fmla="*/ 6066900 h 6858000"/>
              <a:gd name="connsiteX314" fmla="*/ 4584537 w 7467600"/>
              <a:gd name="connsiteY314" fmla="*/ 5324826 h 6858000"/>
              <a:gd name="connsiteX315" fmla="*/ 5037105 w 7467600"/>
              <a:gd name="connsiteY315" fmla="*/ 5088765 h 6858000"/>
              <a:gd name="connsiteX316" fmla="*/ 5039930 w 7467600"/>
              <a:gd name="connsiteY316" fmla="*/ 5089585 h 6858000"/>
              <a:gd name="connsiteX317" fmla="*/ 5263764 w 7467600"/>
              <a:gd name="connsiteY317" fmla="*/ 4735525 h 6858000"/>
              <a:gd name="connsiteX318" fmla="*/ 4086300 w 7467600"/>
              <a:gd name="connsiteY318" fmla="*/ 4884599 h 6858000"/>
              <a:gd name="connsiteX319" fmla="*/ 4085485 w 7467600"/>
              <a:gd name="connsiteY319" fmla="*/ 4899070 h 6858000"/>
              <a:gd name="connsiteX320" fmla="*/ 3871915 w 7467600"/>
              <a:gd name="connsiteY320" fmla="*/ 5253645 h 6858000"/>
              <a:gd name="connsiteX321" fmla="*/ 3799374 w 7467600"/>
              <a:gd name="connsiteY321" fmla="*/ 5466127 h 6858000"/>
              <a:gd name="connsiteX322" fmla="*/ 3498850 w 7467600"/>
              <a:gd name="connsiteY322" fmla="*/ 6661888 h 6858000"/>
              <a:gd name="connsiteX323" fmla="*/ 3399216 w 7467600"/>
              <a:gd name="connsiteY323" fmla="*/ 6858000 h 6858000"/>
              <a:gd name="connsiteX324" fmla="*/ 3303688 w 7467600"/>
              <a:gd name="connsiteY324" fmla="*/ 6858000 h 6858000"/>
              <a:gd name="connsiteX325" fmla="*/ 3391774 w 7467600"/>
              <a:gd name="connsiteY325" fmla="*/ 6697181 h 6858000"/>
              <a:gd name="connsiteX326" fmla="*/ 3735540 w 7467600"/>
              <a:gd name="connsiteY326" fmla="*/ 5546923 h 6858000"/>
              <a:gd name="connsiteX327" fmla="*/ 3729438 w 7467600"/>
              <a:gd name="connsiteY327" fmla="*/ 5569058 h 6858000"/>
              <a:gd name="connsiteX328" fmla="*/ 3707782 w 7467600"/>
              <a:gd name="connsiteY328" fmla="*/ 5644908 h 6858000"/>
              <a:gd name="connsiteX329" fmla="*/ 3583827 w 7467600"/>
              <a:gd name="connsiteY329" fmla="*/ 6039215 h 6858000"/>
              <a:gd name="connsiteX330" fmla="*/ 3547861 w 7467600"/>
              <a:gd name="connsiteY330" fmla="*/ 6129609 h 6858000"/>
              <a:gd name="connsiteX331" fmla="*/ 3490905 w 7467600"/>
              <a:gd name="connsiteY331" fmla="*/ 6277660 h 6858000"/>
              <a:gd name="connsiteX332" fmla="*/ 3455859 w 7467600"/>
              <a:gd name="connsiteY332" fmla="*/ 6391301 h 6858000"/>
              <a:gd name="connsiteX333" fmla="*/ 3429112 w 7467600"/>
              <a:gd name="connsiteY333" fmla="*/ 6479469 h 6858000"/>
              <a:gd name="connsiteX334" fmla="*/ 3304862 w 7467600"/>
              <a:gd name="connsiteY334" fmla="*/ 6796476 h 6858000"/>
              <a:gd name="connsiteX335" fmla="*/ 3276071 w 7467600"/>
              <a:gd name="connsiteY335" fmla="*/ 6858000 h 6858000"/>
              <a:gd name="connsiteX336" fmla="*/ 3240805 w 7467600"/>
              <a:gd name="connsiteY336" fmla="*/ 6858000 h 6858000"/>
              <a:gd name="connsiteX337" fmla="*/ 3275917 w 7467600"/>
              <a:gd name="connsiteY337" fmla="*/ 6783192 h 6858000"/>
              <a:gd name="connsiteX338" fmla="*/ 3399358 w 7467600"/>
              <a:gd name="connsiteY338" fmla="*/ 6469011 h 6858000"/>
              <a:gd name="connsiteX339" fmla="*/ 3425650 w 7467600"/>
              <a:gd name="connsiteY339" fmla="*/ 6381333 h 6858000"/>
              <a:gd name="connsiteX340" fmla="*/ 3460661 w 7467600"/>
              <a:gd name="connsiteY340" fmla="*/ 6266763 h 6858000"/>
              <a:gd name="connsiteX341" fmla="*/ 3518021 w 7467600"/>
              <a:gd name="connsiteY341" fmla="*/ 6117298 h 6858000"/>
              <a:gd name="connsiteX342" fmla="*/ 3554035 w 7467600"/>
              <a:gd name="connsiteY342" fmla="*/ 6027832 h 6858000"/>
              <a:gd name="connsiteX343" fmla="*/ 3677174 w 7467600"/>
              <a:gd name="connsiteY343" fmla="*/ 5636351 h 6858000"/>
              <a:gd name="connsiteX344" fmla="*/ 3698819 w 7467600"/>
              <a:gd name="connsiteY344" fmla="*/ 5560503 h 6858000"/>
              <a:gd name="connsiteX345" fmla="*/ 3702094 w 7467600"/>
              <a:gd name="connsiteY345" fmla="*/ 5549194 h 6858000"/>
              <a:gd name="connsiteX346" fmla="*/ 3398355 w 7467600"/>
              <a:gd name="connsiteY346" fmla="*/ 6094603 h 6858000"/>
              <a:gd name="connsiteX347" fmla="*/ 3193941 w 7467600"/>
              <a:gd name="connsiteY347" fmla="*/ 6798775 h 6858000"/>
              <a:gd name="connsiteX348" fmla="*/ 3184140 w 7467600"/>
              <a:gd name="connsiteY348" fmla="*/ 6858000 h 6858000"/>
              <a:gd name="connsiteX349" fmla="*/ 3099978 w 7467600"/>
              <a:gd name="connsiteY349" fmla="*/ 6858000 h 6858000"/>
              <a:gd name="connsiteX350" fmla="*/ 3101556 w 7467600"/>
              <a:gd name="connsiteY350" fmla="*/ 6843337 h 6858000"/>
              <a:gd name="connsiteX351" fmla="*/ 3370162 w 7467600"/>
              <a:gd name="connsiteY351" fmla="*/ 5785550 h 6858000"/>
              <a:gd name="connsiteX352" fmla="*/ 3746477 w 7467600"/>
              <a:gd name="connsiteY352" fmla="*/ 5377889 h 6858000"/>
              <a:gd name="connsiteX353" fmla="*/ 3863399 w 7467600"/>
              <a:gd name="connsiteY353" fmla="*/ 5087257 h 6858000"/>
              <a:gd name="connsiteX354" fmla="*/ 3968712 w 7467600"/>
              <a:gd name="connsiteY354" fmla="*/ 4913989 h 6858000"/>
              <a:gd name="connsiteX355" fmla="*/ 2792390 w 7467600"/>
              <a:gd name="connsiteY355" fmla="*/ 5382974 h 6858000"/>
              <a:gd name="connsiteX356" fmla="*/ 2714982 w 7467600"/>
              <a:gd name="connsiteY356" fmla="*/ 5427051 h 6858000"/>
              <a:gd name="connsiteX357" fmla="*/ 2813361 w 7467600"/>
              <a:gd name="connsiteY357" fmla="*/ 6023912 h 6858000"/>
              <a:gd name="connsiteX358" fmla="*/ 2688430 w 7467600"/>
              <a:gd name="connsiteY358" fmla="*/ 6801564 h 6858000"/>
              <a:gd name="connsiteX359" fmla="*/ 2629626 w 7467600"/>
              <a:gd name="connsiteY359" fmla="*/ 6763394 h 6858000"/>
              <a:gd name="connsiteX360" fmla="*/ 2565328 w 7467600"/>
              <a:gd name="connsiteY360" fmla="*/ 5516399 h 6858000"/>
              <a:gd name="connsiteX361" fmla="*/ 1922999 w 7467600"/>
              <a:gd name="connsiteY361" fmla="*/ 5980343 h 6858000"/>
              <a:gd name="connsiteX362" fmla="*/ 1950261 w 7467600"/>
              <a:gd name="connsiteY362" fmla="*/ 6405858 h 6858000"/>
              <a:gd name="connsiteX363" fmla="*/ 2365554 w 7467600"/>
              <a:gd name="connsiteY363" fmla="*/ 6759107 h 6858000"/>
              <a:gd name="connsiteX364" fmla="*/ 2424142 w 7467600"/>
              <a:gd name="connsiteY364" fmla="*/ 6858000 h 6858000"/>
              <a:gd name="connsiteX365" fmla="*/ 2395994 w 7467600"/>
              <a:gd name="connsiteY365" fmla="*/ 6858000 h 6858000"/>
              <a:gd name="connsiteX366" fmla="*/ 2392863 w 7467600"/>
              <a:gd name="connsiteY366" fmla="*/ 6852964 h 6858000"/>
              <a:gd name="connsiteX367" fmla="*/ 2017589 w 7467600"/>
              <a:gd name="connsiteY367" fmla="*/ 6493982 h 6858000"/>
              <a:gd name="connsiteX368" fmla="*/ 2147336 w 7467600"/>
              <a:gd name="connsiteY368" fmla="*/ 6594052 h 6858000"/>
              <a:gd name="connsiteX369" fmla="*/ 2207047 w 7467600"/>
              <a:gd name="connsiteY369" fmla="*/ 6654540 h 6858000"/>
              <a:gd name="connsiteX370" fmla="*/ 2299106 w 7467600"/>
              <a:gd name="connsiteY370" fmla="*/ 6778931 h 6858000"/>
              <a:gd name="connsiteX371" fmla="*/ 2314430 w 7467600"/>
              <a:gd name="connsiteY371" fmla="*/ 6801144 h 6858000"/>
              <a:gd name="connsiteX372" fmla="*/ 2352406 w 7467600"/>
              <a:gd name="connsiteY372" fmla="*/ 6858000 h 6858000"/>
              <a:gd name="connsiteX373" fmla="*/ 2314492 w 7467600"/>
              <a:gd name="connsiteY373" fmla="*/ 6858000 h 6858000"/>
              <a:gd name="connsiteX374" fmla="*/ 2288095 w 7467600"/>
              <a:gd name="connsiteY374" fmla="*/ 6818030 h 6858000"/>
              <a:gd name="connsiteX375" fmla="*/ 2272768 w 7467600"/>
              <a:gd name="connsiteY375" fmla="*/ 6795822 h 6858000"/>
              <a:gd name="connsiteX376" fmla="*/ 2182715 w 7467600"/>
              <a:gd name="connsiteY376" fmla="*/ 6675071 h 6858000"/>
              <a:gd name="connsiteX377" fmla="*/ 2032061 w 7467600"/>
              <a:gd name="connsiteY377" fmla="*/ 6541380 h 6858000"/>
              <a:gd name="connsiteX378" fmla="*/ 2257220 w 7467600"/>
              <a:gd name="connsiteY378" fmla="*/ 6826257 h 6858000"/>
              <a:gd name="connsiteX379" fmla="*/ 2281324 w 7467600"/>
              <a:gd name="connsiteY379" fmla="*/ 6858000 h 6858000"/>
              <a:gd name="connsiteX380" fmla="*/ 2242860 w 7467600"/>
              <a:gd name="connsiteY380" fmla="*/ 6858000 h 6858000"/>
              <a:gd name="connsiteX381" fmla="*/ 2232818 w 7467600"/>
              <a:gd name="connsiteY381" fmla="*/ 6844926 h 6858000"/>
              <a:gd name="connsiteX382" fmla="*/ 1990172 w 7467600"/>
              <a:gd name="connsiteY382" fmla="*/ 6542121 h 6858000"/>
              <a:gd name="connsiteX383" fmla="*/ 2124090 w 7467600"/>
              <a:gd name="connsiteY383" fmla="*/ 6761017 h 6858000"/>
              <a:gd name="connsiteX384" fmla="*/ 2200380 w 7467600"/>
              <a:gd name="connsiteY384" fmla="*/ 6858000 h 6858000"/>
              <a:gd name="connsiteX385" fmla="*/ 2147507 w 7467600"/>
              <a:gd name="connsiteY385" fmla="*/ 6858000 h 6858000"/>
              <a:gd name="connsiteX386" fmla="*/ 2070668 w 7467600"/>
              <a:gd name="connsiteY386" fmla="*/ 6761520 h 6858000"/>
              <a:gd name="connsiteX387" fmla="*/ 1975142 w 7467600"/>
              <a:gd name="connsiteY387" fmla="*/ 6585570 h 6858000"/>
              <a:gd name="connsiteX388" fmla="*/ 2050035 w 7467600"/>
              <a:gd name="connsiteY388" fmla="*/ 6813345 h 6858000"/>
              <a:gd name="connsiteX389" fmla="*/ 2063025 w 7467600"/>
              <a:gd name="connsiteY389" fmla="*/ 6858000 h 6858000"/>
              <a:gd name="connsiteX390" fmla="*/ 2021675 w 7467600"/>
              <a:gd name="connsiteY390" fmla="*/ 6858000 h 6858000"/>
              <a:gd name="connsiteX391" fmla="*/ 2019308 w 7467600"/>
              <a:gd name="connsiteY391" fmla="*/ 6847118 h 6858000"/>
              <a:gd name="connsiteX392" fmla="*/ 1938835 w 7467600"/>
              <a:gd name="connsiteY392" fmla="*/ 6551160 h 6858000"/>
              <a:gd name="connsiteX393" fmla="*/ 1953230 w 7467600"/>
              <a:gd name="connsiteY393" fmla="*/ 6759699 h 6858000"/>
              <a:gd name="connsiteX394" fmla="*/ 1956763 w 7467600"/>
              <a:gd name="connsiteY394" fmla="*/ 6778191 h 6858000"/>
              <a:gd name="connsiteX395" fmla="*/ 1967925 w 7467600"/>
              <a:gd name="connsiteY395" fmla="*/ 6858000 h 6858000"/>
              <a:gd name="connsiteX396" fmla="*/ 1936622 w 7467600"/>
              <a:gd name="connsiteY396" fmla="*/ 6858000 h 6858000"/>
              <a:gd name="connsiteX397" fmla="*/ 1926261 w 7467600"/>
              <a:gd name="connsiteY397" fmla="*/ 6784064 h 6858000"/>
              <a:gd name="connsiteX398" fmla="*/ 1922724 w 7467600"/>
              <a:gd name="connsiteY398" fmla="*/ 6765577 h 6858000"/>
              <a:gd name="connsiteX399" fmla="*/ 1904650 w 7467600"/>
              <a:gd name="connsiteY399" fmla="*/ 6639616 h 6858000"/>
              <a:gd name="connsiteX400" fmla="*/ 1885273 w 7467600"/>
              <a:gd name="connsiteY400" fmla="*/ 6858000 h 6858000"/>
              <a:gd name="connsiteX401" fmla="*/ 1854363 w 7467600"/>
              <a:gd name="connsiteY401" fmla="*/ 6858000 h 6858000"/>
              <a:gd name="connsiteX402" fmla="*/ 1880391 w 7467600"/>
              <a:gd name="connsiteY402" fmla="*/ 6603796 h 6858000"/>
              <a:gd name="connsiteX403" fmla="*/ 1818273 w 7467600"/>
              <a:gd name="connsiteY403" fmla="*/ 6715729 h 6858000"/>
              <a:gd name="connsiteX404" fmla="*/ 1794691 w 7467600"/>
              <a:gd name="connsiteY404" fmla="*/ 6843239 h 6858000"/>
              <a:gd name="connsiteX405" fmla="*/ 1794914 w 7467600"/>
              <a:gd name="connsiteY405" fmla="*/ 6858000 h 6858000"/>
              <a:gd name="connsiteX406" fmla="*/ 1746128 w 7467600"/>
              <a:gd name="connsiteY406" fmla="*/ 6858000 h 6858000"/>
              <a:gd name="connsiteX407" fmla="*/ 1753934 w 7467600"/>
              <a:gd name="connsiteY407" fmla="*/ 6724796 h 6858000"/>
              <a:gd name="connsiteX408" fmla="*/ 1792053 w 7467600"/>
              <a:gd name="connsiteY408" fmla="*/ 6572396 h 6858000"/>
              <a:gd name="connsiteX409" fmla="*/ 1862248 w 7467600"/>
              <a:gd name="connsiteY409" fmla="*/ 6266397 h 6858000"/>
              <a:gd name="connsiteX410" fmla="*/ 1862250 w 7467600"/>
              <a:gd name="connsiteY410" fmla="*/ 6033531 h 6858000"/>
              <a:gd name="connsiteX411" fmla="*/ 1211999 w 7467600"/>
              <a:gd name="connsiteY411" fmla="*/ 6683610 h 6858000"/>
              <a:gd name="connsiteX412" fmla="*/ 1213266 w 7467600"/>
              <a:gd name="connsiteY412" fmla="*/ 6691947 h 6858000"/>
              <a:gd name="connsiteX413" fmla="*/ 1203370 w 7467600"/>
              <a:gd name="connsiteY413" fmla="*/ 6850676 h 6858000"/>
              <a:gd name="connsiteX414" fmla="*/ 1203671 w 7467600"/>
              <a:gd name="connsiteY414" fmla="*/ 6858000 h 6858000"/>
              <a:gd name="connsiteX415" fmla="*/ 1143180 w 7467600"/>
              <a:gd name="connsiteY415" fmla="*/ 6858000 h 6858000"/>
              <a:gd name="connsiteX416" fmla="*/ 1142176 w 7467600"/>
              <a:gd name="connsiteY416" fmla="*/ 6766045 h 6858000"/>
              <a:gd name="connsiteX417" fmla="*/ 1067484 w 7467600"/>
              <a:gd name="connsiteY417" fmla="*/ 6858000 h 6858000"/>
              <a:gd name="connsiteX418" fmla="*/ 953928 w 7467600"/>
              <a:gd name="connsiteY418" fmla="*/ 6858000 h 6858000"/>
              <a:gd name="connsiteX419" fmla="*/ 959715 w 7467600"/>
              <a:gd name="connsiteY419" fmla="*/ 6850185 h 6858000"/>
              <a:gd name="connsiteX420" fmla="*/ 1483788 w 7467600"/>
              <a:gd name="connsiteY420" fmla="*/ 6259174 h 6858000"/>
              <a:gd name="connsiteX421" fmla="*/ 1100671 w 7467600"/>
              <a:gd name="connsiteY421" fmla="*/ 6252137 h 6858000"/>
              <a:gd name="connsiteX422" fmla="*/ 1090144 w 7467600"/>
              <a:gd name="connsiteY422" fmla="*/ 6256748 h 6858000"/>
              <a:gd name="connsiteX423" fmla="*/ 1095872 w 7467600"/>
              <a:gd name="connsiteY423" fmla="*/ 6271892 h 6858000"/>
              <a:gd name="connsiteX424" fmla="*/ 262785 w 7467600"/>
              <a:gd name="connsiteY424" fmla="*/ 6845450 h 6858000"/>
              <a:gd name="connsiteX425" fmla="*/ 209968 w 7467600"/>
              <a:gd name="connsiteY425" fmla="*/ 6770713 h 6858000"/>
              <a:gd name="connsiteX426" fmla="*/ 873460 w 7467600"/>
              <a:gd name="connsiteY426" fmla="*/ 6253768 h 6858000"/>
              <a:gd name="connsiteX427" fmla="*/ 192686 w 7467600"/>
              <a:gd name="connsiteY427" fmla="*/ 5849257 h 6858000"/>
              <a:gd name="connsiteX428" fmla="*/ 4696 w 7467600"/>
              <a:gd name="connsiteY428" fmla="*/ 5697668 h 6858000"/>
              <a:gd name="connsiteX429" fmla="*/ 0 w 7467600"/>
              <a:gd name="connsiteY429" fmla="*/ 5689984 h 6858000"/>
              <a:gd name="connsiteX430" fmla="*/ 0 w 7467600"/>
              <a:gd name="connsiteY430" fmla="*/ 5513472 h 6858000"/>
              <a:gd name="connsiteX431" fmla="*/ 174101 w 7467600"/>
              <a:gd name="connsiteY431" fmla="*/ 5620277 h 6858000"/>
              <a:gd name="connsiteX432" fmla="*/ 891800 w 7467600"/>
              <a:gd name="connsiteY432" fmla="*/ 6036935 h 6858000"/>
              <a:gd name="connsiteX433" fmla="*/ 1072219 w 7467600"/>
              <a:gd name="connsiteY433" fmla="*/ 6169443 h 6858000"/>
              <a:gd name="connsiteX434" fmla="*/ 1074117 w 7467600"/>
              <a:gd name="connsiteY434" fmla="*/ 6170301 h 6858000"/>
              <a:gd name="connsiteX435" fmla="*/ 1083114 w 7467600"/>
              <a:gd name="connsiteY435" fmla="*/ 6174131 h 6858000"/>
              <a:gd name="connsiteX436" fmla="*/ 1543010 w 7467600"/>
              <a:gd name="connsiteY436" fmla="*/ 6191140 h 6858000"/>
              <a:gd name="connsiteX437" fmla="*/ 1551080 w 7467600"/>
              <a:gd name="connsiteY437" fmla="*/ 6195006 h 6858000"/>
              <a:gd name="connsiteX438" fmla="*/ 2345443 w 7467600"/>
              <a:gd name="connsiteY438" fmla="*/ 5549882 h 6858000"/>
              <a:gd name="connsiteX439" fmla="*/ 1721499 w 7467600"/>
              <a:gd name="connsiteY439" fmla="*/ 5599969 h 6858000"/>
              <a:gd name="connsiteX440" fmla="*/ 767716 w 7467600"/>
              <a:gd name="connsiteY440" fmla="*/ 5472768 h 6858000"/>
              <a:gd name="connsiteX441" fmla="*/ 722147 w 7467600"/>
              <a:gd name="connsiteY441" fmla="*/ 5393091 h 6858000"/>
              <a:gd name="connsiteX442" fmla="*/ 1485552 w 7467600"/>
              <a:gd name="connsiteY442" fmla="*/ 5313202 h 6858000"/>
              <a:gd name="connsiteX443" fmla="*/ 2143004 w 7467600"/>
              <a:gd name="connsiteY443" fmla="*/ 5402420 h 6858000"/>
              <a:gd name="connsiteX444" fmla="*/ 1933391 w 7467600"/>
              <a:gd name="connsiteY444" fmla="*/ 5156971 h 6858000"/>
              <a:gd name="connsiteX445" fmla="*/ 1827118 w 7467600"/>
              <a:gd name="connsiteY445" fmla="*/ 4968410 h 6858000"/>
              <a:gd name="connsiteX446" fmla="*/ 1837349 w 7467600"/>
              <a:gd name="connsiteY446" fmla="*/ 4956357 h 6858000"/>
              <a:gd name="connsiteX447" fmla="*/ 2162835 w 7467600"/>
              <a:gd name="connsiteY447" fmla="*/ 5187853 h 6858000"/>
              <a:gd name="connsiteX448" fmla="*/ 2257167 w 7467600"/>
              <a:gd name="connsiteY448" fmla="*/ 5462123 h 6858000"/>
              <a:gd name="connsiteX449" fmla="*/ 2261598 w 7467600"/>
              <a:gd name="connsiteY449" fmla="*/ 5467998 h 6858000"/>
              <a:gd name="connsiteX450" fmla="*/ 2437177 w 7467600"/>
              <a:gd name="connsiteY450" fmla="*/ 5479608 h 6858000"/>
              <a:gd name="connsiteX451" fmla="*/ 2445247 w 7467600"/>
              <a:gd name="connsiteY451" fmla="*/ 5483476 h 6858000"/>
              <a:gd name="connsiteX452" fmla="*/ 2743626 w 7467600"/>
              <a:gd name="connsiteY452" fmla="*/ 5304819 h 6858000"/>
              <a:gd name="connsiteX453" fmla="*/ 3048102 w 7467600"/>
              <a:gd name="connsiteY453" fmla="*/ 5150595 h 6858000"/>
              <a:gd name="connsiteX454" fmla="*/ 1799414 w 7467600"/>
              <a:gd name="connsiteY454" fmla="*/ 4694732 h 6858000"/>
              <a:gd name="connsiteX455" fmla="*/ 1771735 w 7467600"/>
              <a:gd name="connsiteY455" fmla="*/ 4619929 h 6858000"/>
              <a:gd name="connsiteX456" fmla="*/ 3104273 w 7467600"/>
              <a:gd name="connsiteY456" fmla="*/ 5076159 h 6858000"/>
              <a:gd name="connsiteX457" fmla="*/ 3113245 w 7467600"/>
              <a:gd name="connsiteY457" fmla="*/ 5090705 h 6858000"/>
              <a:gd name="connsiteX458" fmla="*/ 3126294 w 7467600"/>
              <a:gd name="connsiteY458" fmla="*/ 5114400 h 6858000"/>
              <a:gd name="connsiteX459" fmla="*/ 3937433 w 7467600"/>
              <a:gd name="connsiteY459" fmla="*/ 4830473 h 6858000"/>
              <a:gd name="connsiteX460" fmla="*/ 3590475 w 7467600"/>
              <a:gd name="connsiteY460" fmla="*/ 4597974 h 6858000"/>
              <a:gd name="connsiteX461" fmla="*/ 3100264 w 7467600"/>
              <a:gd name="connsiteY461" fmla="*/ 4579845 h 6858000"/>
              <a:gd name="connsiteX462" fmla="*/ 2183576 w 7467600"/>
              <a:gd name="connsiteY462" fmla="*/ 4227150 h 6858000"/>
              <a:gd name="connsiteX463" fmla="*/ 2151029 w 7467600"/>
              <a:gd name="connsiteY463" fmla="*/ 4146947 h 6858000"/>
              <a:gd name="connsiteX464" fmla="*/ 3563434 w 7467600"/>
              <a:gd name="connsiteY464" fmla="*/ 4469115 h 6858000"/>
              <a:gd name="connsiteX465" fmla="*/ 3177952 w 7467600"/>
              <a:gd name="connsiteY465" fmla="*/ 3657386 h 6858000"/>
              <a:gd name="connsiteX466" fmla="*/ 3189263 w 7467600"/>
              <a:gd name="connsiteY466" fmla="*/ 3625726 h 6858000"/>
              <a:gd name="connsiteX467" fmla="*/ 3560912 w 7467600"/>
              <a:gd name="connsiteY467" fmla="*/ 4079863 h 6858000"/>
              <a:gd name="connsiteX468" fmla="*/ 3626636 w 7467600"/>
              <a:gd name="connsiteY468" fmla="*/ 4512230 h 6858000"/>
              <a:gd name="connsiteX469" fmla="*/ 3653088 w 7467600"/>
              <a:gd name="connsiteY469" fmla="*/ 4521417 h 6858000"/>
              <a:gd name="connsiteX470" fmla="*/ 3988128 w 7467600"/>
              <a:gd name="connsiteY470" fmla="*/ 4817267 h 6858000"/>
              <a:gd name="connsiteX471" fmla="*/ 4830582 w 7467600"/>
              <a:gd name="connsiteY471" fmla="*/ 4676000 h 6858000"/>
              <a:gd name="connsiteX472" fmla="*/ 4830100 w 7467600"/>
              <a:gd name="connsiteY472" fmla="*/ 4675554 h 6858000"/>
              <a:gd name="connsiteX473" fmla="*/ 4036318 w 7467600"/>
              <a:gd name="connsiteY473" fmla="*/ 4147013 h 6858000"/>
              <a:gd name="connsiteX474" fmla="*/ 3432098 w 7467600"/>
              <a:gd name="connsiteY474" fmla="*/ 3537312 h 6858000"/>
              <a:gd name="connsiteX475" fmla="*/ 3446761 w 7467600"/>
              <a:gd name="connsiteY475" fmla="*/ 3461278 h 6858000"/>
              <a:gd name="connsiteX476" fmla="*/ 4419733 w 7467600"/>
              <a:gd name="connsiteY476" fmla="*/ 3963555 h 6858000"/>
              <a:gd name="connsiteX477" fmla="*/ 4781371 w 7467600"/>
              <a:gd name="connsiteY477" fmla="*/ 4458604 h 6858000"/>
              <a:gd name="connsiteX478" fmla="*/ 4780440 w 7467600"/>
              <a:gd name="connsiteY478" fmla="*/ 4470290 h 6858000"/>
              <a:gd name="connsiteX479" fmla="*/ 4898954 w 7467600"/>
              <a:gd name="connsiteY479" fmla="*/ 4662092 h 6858000"/>
              <a:gd name="connsiteX480" fmla="*/ 4900699 w 7467600"/>
              <a:gd name="connsiteY480" fmla="*/ 4670867 h 6858000"/>
              <a:gd name="connsiteX481" fmla="*/ 5714511 w 7467600"/>
              <a:gd name="connsiteY481" fmla="*/ 4663483 h 6858000"/>
              <a:gd name="connsiteX482" fmla="*/ 5464793 w 7467600"/>
              <a:gd name="connsiteY482" fmla="*/ 4393556 h 6858000"/>
              <a:gd name="connsiteX483" fmla="*/ 5461897 w 7467600"/>
              <a:gd name="connsiteY483" fmla="*/ 4390879 h 6858000"/>
              <a:gd name="connsiteX484" fmla="*/ 4294126 w 7467600"/>
              <a:gd name="connsiteY484" fmla="*/ 3303048 h 6858000"/>
              <a:gd name="connsiteX485" fmla="*/ 4305321 w 7467600"/>
              <a:gd name="connsiteY485" fmla="*/ 3256953 h 6858000"/>
              <a:gd name="connsiteX486" fmla="*/ 4949299 w 7467600"/>
              <a:gd name="connsiteY486" fmla="*/ 3766336 h 6858000"/>
              <a:gd name="connsiteX487" fmla="*/ 5291452 w 7467600"/>
              <a:gd name="connsiteY487" fmla="*/ 4076801 h 6858000"/>
              <a:gd name="connsiteX488" fmla="*/ 5434998 w 7467600"/>
              <a:gd name="connsiteY488" fmla="*/ 4254100 h 6858000"/>
              <a:gd name="connsiteX489" fmla="*/ 5351015 w 7467600"/>
              <a:gd name="connsiteY489" fmla="*/ 3760989 h 6858000"/>
              <a:gd name="connsiteX490" fmla="*/ 5413780 w 7467600"/>
              <a:gd name="connsiteY490" fmla="*/ 2966265 h 6858000"/>
              <a:gd name="connsiteX491" fmla="*/ 5425627 w 7467600"/>
              <a:gd name="connsiteY491" fmla="*/ 2954192 h 6858000"/>
              <a:gd name="connsiteX492" fmla="*/ 6604735 w 7467600"/>
              <a:gd name="connsiteY492" fmla="*/ 2041381 h 6858000"/>
              <a:gd name="connsiteX493" fmla="*/ 7204487 w 7467600"/>
              <a:gd name="connsiteY493" fmla="*/ 2742112 h 6858000"/>
              <a:gd name="connsiteX494" fmla="*/ 7131592 w 7467600"/>
              <a:gd name="connsiteY494" fmla="*/ 2672096 h 6858000"/>
              <a:gd name="connsiteX495" fmla="*/ 6996344 w 7467600"/>
              <a:gd name="connsiteY495" fmla="*/ 2518310 h 6858000"/>
              <a:gd name="connsiteX496" fmla="*/ 6735495 w 7467600"/>
              <a:gd name="connsiteY496" fmla="*/ 2196890 h 6858000"/>
              <a:gd name="connsiteX497" fmla="*/ 6721901 w 7467600"/>
              <a:gd name="connsiteY497" fmla="*/ 2179274 h 6858000"/>
              <a:gd name="connsiteX498" fmla="*/ 6604735 w 7467600"/>
              <a:gd name="connsiteY498" fmla="*/ 2041381 h 6858000"/>
              <a:gd name="connsiteX499" fmla="*/ 6591670 w 7467600"/>
              <a:gd name="connsiteY499" fmla="*/ 1988277 h 6858000"/>
              <a:gd name="connsiteX500" fmla="*/ 6747349 w 7467600"/>
              <a:gd name="connsiteY500" fmla="*/ 2160069 h 6858000"/>
              <a:gd name="connsiteX501" fmla="*/ 6760943 w 7467600"/>
              <a:gd name="connsiteY501" fmla="*/ 2177686 h 6858000"/>
              <a:gd name="connsiteX502" fmla="*/ 7021065 w 7467600"/>
              <a:gd name="connsiteY502" fmla="*/ 2498102 h 6858000"/>
              <a:gd name="connsiteX503" fmla="*/ 7155223 w 7467600"/>
              <a:gd name="connsiteY503" fmla="*/ 2650386 h 6858000"/>
              <a:gd name="connsiteX504" fmla="*/ 7203167 w 7467600"/>
              <a:gd name="connsiteY504" fmla="*/ 2697288 h 6858000"/>
              <a:gd name="connsiteX505" fmla="*/ 6937703 w 7467600"/>
              <a:gd name="connsiteY505" fmla="*/ 2321981 h 6858000"/>
              <a:gd name="connsiteX506" fmla="*/ 6591670 w 7467600"/>
              <a:gd name="connsiteY506" fmla="*/ 1988277 h 6858000"/>
              <a:gd name="connsiteX507" fmla="*/ 5798671 w 7467600"/>
              <a:gd name="connsiteY507" fmla="*/ 1981601 h 6858000"/>
              <a:gd name="connsiteX508" fmla="*/ 5754709 w 7467600"/>
              <a:gd name="connsiteY508" fmla="*/ 2071454 h 6858000"/>
              <a:gd name="connsiteX509" fmla="*/ 5763044 w 7467600"/>
              <a:gd name="connsiteY509" fmla="*/ 2842206 h 6858000"/>
              <a:gd name="connsiteX510" fmla="*/ 5764974 w 7467600"/>
              <a:gd name="connsiteY510" fmla="*/ 2799609 h 6858000"/>
              <a:gd name="connsiteX511" fmla="*/ 5767665 w 7467600"/>
              <a:gd name="connsiteY511" fmla="*/ 2666409 h 6858000"/>
              <a:gd name="connsiteX512" fmla="*/ 5763055 w 7467600"/>
              <a:gd name="connsiteY512" fmla="*/ 2579705 h 6858000"/>
              <a:gd name="connsiteX513" fmla="*/ 5758079 w 7467600"/>
              <a:gd name="connsiteY513" fmla="*/ 2492508 h 6858000"/>
              <a:gd name="connsiteX514" fmla="*/ 5779325 w 7467600"/>
              <a:gd name="connsiteY514" fmla="*/ 2197069 h 6858000"/>
              <a:gd name="connsiteX515" fmla="*/ 5798671 w 7467600"/>
              <a:gd name="connsiteY515" fmla="*/ 1981601 h 6858000"/>
              <a:gd name="connsiteX516" fmla="*/ 5829202 w 7467600"/>
              <a:gd name="connsiteY516" fmla="*/ 1971679 h 6858000"/>
              <a:gd name="connsiteX517" fmla="*/ 5809558 w 7467600"/>
              <a:gd name="connsiteY517" fmla="*/ 2198043 h 6858000"/>
              <a:gd name="connsiteX518" fmla="*/ 5788653 w 7467600"/>
              <a:gd name="connsiteY518" fmla="*/ 2489430 h 6858000"/>
              <a:gd name="connsiteX519" fmla="*/ 5793439 w 7467600"/>
              <a:gd name="connsiteY519" fmla="*/ 2575235 h 6858000"/>
              <a:gd name="connsiteX520" fmla="*/ 5796837 w 7467600"/>
              <a:gd name="connsiteY520" fmla="*/ 2637633 h 6858000"/>
              <a:gd name="connsiteX521" fmla="*/ 5818614 w 7467600"/>
              <a:gd name="connsiteY521" fmla="*/ 2473055 h 6858000"/>
              <a:gd name="connsiteX522" fmla="*/ 5829202 w 7467600"/>
              <a:gd name="connsiteY522" fmla="*/ 1971679 h 6858000"/>
              <a:gd name="connsiteX523" fmla="*/ 5911389 w 7467600"/>
              <a:gd name="connsiteY523" fmla="*/ 1898371 h 6858000"/>
              <a:gd name="connsiteX524" fmla="*/ 6237627 w 7467600"/>
              <a:gd name="connsiteY524" fmla="*/ 2231921 h 6858000"/>
              <a:gd name="connsiteX525" fmla="*/ 5911389 w 7467600"/>
              <a:gd name="connsiteY525" fmla="*/ 1898371 h 6858000"/>
              <a:gd name="connsiteX526" fmla="*/ 6944437 w 7467600"/>
              <a:gd name="connsiteY526" fmla="*/ 1575402 h 6858000"/>
              <a:gd name="connsiteX527" fmla="*/ 6304730 w 7467600"/>
              <a:gd name="connsiteY527" fmla="*/ 1766654 h 6858000"/>
              <a:gd name="connsiteX528" fmla="*/ 6944437 w 7467600"/>
              <a:gd name="connsiteY528" fmla="*/ 1575402 h 6858000"/>
              <a:gd name="connsiteX529" fmla="*/ 7019523 w 7467600"/>
              <a:gd name="connsiteY529" fmla="*/ 1519450 h 6858000"/>
              <a:gd name="connsiteX530" fmla="*/ 6298091 w 7467600"/>
              <a:gd name="connsiteY530" fmla="*/ 1737122 h 6858000"/>
              <a:gd name="connsiteX531" fmla="*/ 7019523 w 7467600"/>
              <a:gd name="connsiteY531" fmla="*/ 1519450 h 6858000"/>
              <a:gd name="connsiteX532" fmla="*/ 2399523 w 7467600"/>
              <a:gd name="connsiteY532" fmla="*/ 1428234 h 6858000"/>
              <a:gd name="connsiteX533" fmla="*/ 2224982 w 7467600"/>
              <a:gd name="connsiteY533" fmla="*/ 1826201 h 6858000"/>
              <a:gd name="connsiteX534" fmla="*/ 2096099 w 7467600"/>
              <a:gd name="connsiteY534" fmla="*/ 2345900 h 6858000"/>
              <a:gd name="connsiteX535" fmla="*/ 2283317 w 7467600"/>
              <a:gd name="connsiteY535" fmla="*/ 1796925 h 6858000"/>
              <a:gd name="connsiteX536" fmla="*/ 2399523 w 7467600"/>
              <a:gd name="connsiteY536" fmla="*/ 1428234 h 6858000"/>
              <a:gd name="connsiteX537" fmla="*/ 2448558 w 7467600"/>
              <a:gd name="connsiteY537" fmla="*/ 1373435 h 6858000"/>
              <a:gd name="connsiteX538" fmla="*/ 2312521 w 7467600"/>
              <a:gd name="connsiteY538" fmla="*/ 1806140 h 6858000"/>
              <a:gd name="connsiteX539" fmla="*/ 2127533 w 7467600"/>
              <a:gd name="connsiteY539" fmla="*/ 2348380 h 6858000"/>
              <a:gd name="connsiteX540" fmla="*/ 2358080 w 7467600"/>
              <a:gd name="connsiteY540" fmla="*/ 1866134 h 6858000"/>
              <a:gd name="connsiteX541" fmla="*/ 2407436 w 7467600"/>
              <a:gd name="connsiteY541" fmla="*/ 1651070 h 6858000"/>
              <a:gd name="connsiteX542" fmla="*/ 2448558 w 7467600"/>
              <a:gd name="connsiteY542" fmla="*/ 1373435 h 6858000"/>
              <a:gd name="connsiteX543" fmla="*/ 278707 w 7467600"/>
              <a:gd name="connsiteY543" fmla="*/ 1352270 h 6858000"/>
              <a:gd name="connsiteX544" fmla="*/ 321570 w 7467600"/>
              <a:gd name="connsiteY544" fmla="*/ 1861610 h 6858000"/>
              <a:gd name="connsiteX545" fmla="*/ 294281 w 7467600"/>
              <a:gd name="connsiteY545" fmla="*/ 1440658 h 6858000"/>
              <a:gd name="connsiteX546" fmla="*/ 278707 w 7467600"/>
              <a:gd name="connsiteY546" fmla="*/ 1352270 h 6858000"/>
              <a:gd name="connsiteX547" fmla="*/ 1423821 w 7467600"/>
              <a:gd name="connsiteY547" fmla="*/ 1351958 h 6858000"/>
              <a:gd name="connsiteX548" fmla="*/ 1638521 w 7467600"/>
              <a:gd name="connsiteY548" fmla="*/ 1908470 h 6858000"/>
              <a:gd name="connsiteX549" fmla="*/ 1754199 w 7467600"/>
              <a:gd name="connsiteY549" fmla="*/ 2149284 h 6858000"/>
              <a:gd name="connsiteX550" fmla="*/ 1908359 w 7467600"/>
              <a:gd name="connsiteY550" fmla="*/ 2364988 h 6858000"/>
              <a:gd name="connsiteX551" fmla="*/ 1647661 w 7467600"/>
              <a:gd name="connsiteY551" fmla="*/ 1825945 h 6858000"/>
              <a:gd name="connsiteX552" fmla="*/ 1423821 w 7467600"/>
              <a:gd name="connsiteY552" fmla="*/ 1351958 h 6858000"/>
              <a:gd name="connsiteX553" fmla="*/ 1431890 w 7467600"/>
              <a:gd name="connsiteY553" fmla="*/ 1306475 h 6858000"/>
              <a:gd name="connsiteX554" fmla="*/ 1507597 w 7467600"/>
              <a:gd name="connsiteY554" fmla="*/ 1446132 h 6858000"/>
              <a:gd name="connsiteX555" fmla="*/ 1674586 w 7467600"/>
              <a:gd name="connsiteY555" fmla="*/ 1813832 h 6858000"/>
              <a:gd name="connsiteX556" fmla="*/ 1815950 w 7467600"/>
              <a:gd name="connsiteY556" fmla="*/ 2128564 h 6858000"/>
              <a:gd name="connsiteX557" fmla="*/ 1984242 w 7467600"/>
              <a:gd name="connsiteY557" fmla="*/ 2430829 h 6858000"/>
              <a:gd name="connsiteX558" fmla="*/ 2014023 w 7467600"/>
              <a:gd name="connsiteY558" fmla="*/ 2450995 h 6858000"/>
              <a:gd name="connsiteX559" fmla="*/ 1747337 w 7467600"/>
              <a:gd name="connsiteY559" fmla="*/ 1855264 h 6858000"/>
              <a:gd name="connsiteX560" fmla="*/ 1533749 w 7467600"/>
              <a:gd name="connsiteY560" fmla="*/ 1478656 h 6858000"/>
              <a:gd name="connsiteX561" fmla="*/ 1431890 w 7467600"/>
              <a:gd name="connsiteY561" fmla="*/ 1306475 h 6858000"/>
              <a:gd name="connsiteX562" fmla="*/ 5052692 w 7467600"/>
              <a:gd name="connsiteY562" fmla="*/ 1292994 h 6858000"/>
              <a:gd name="connsiteX563" fmla="*/ 5200661 w 7467600"/>
              <a:gd name="connsiteY563" fmla="*/ 1635186 h 6858000"/>
              <a:gd name="connsiteX564" fmla="*/ 5297138 w 7467600"/>
              <a:gd name="connsiteY564" fmla="*/ 1906351 h 6858000"/>
              <a:gd name="connsiteX565" fmla="*/ 5052692 w 7467600"/>
              <a:gd name="connsiteY565" fmla="*/ 1292994 h 6858000"/>
              <a:gd name="connsiteX566" fmla="*/ 5009948 w 7467600"/>
              <a:gd name="connsiteY566" fmla="*/ 1273619 h 6858000"/>
              <a:gd name="connsiteX567" fmla="*/ 5121777 w 7467600"/>
              <a:gd name="connsiteY567" fmla="*/ 1654213 h 6858000"/>
              <a:gd name="connsiteX568" fmla="*/ 5293545 w 7467600"/>
              <a:gd name="connsiteY568" fmla="*/ 2072247 h 6858000"/>
              <a:gd name="connsiteX569" fmla="*/ 5294042 w 7467600"/>
              <a:gd name="connsiteY569" fmla="*/ 2065019 h 6858000"/>
              <a:gd name="connsiteX570" fmla="*/ 5171936 w 7467600"/>
              <a:gd name="connsiteY570" fmla="*/ 1647613 h 6858000"/>
              <a:gd name="connsiteX571" fmla="*/ 5009948 w 7467600"/>
              <a:gd name="connsiteY571" fmla="*/ 1273619 h 6858000"/>
              <a:gd name="connsiteX572" fmla="*/ 655236 w 7467600"/>
              <a:gd name="connsiteY572" fmla="*/ 1268632 h 6858000"/>
              <a:gd name="connsiteX573" fmla="*/ 839521 w 7467600"/>
              <a:gd name="connsiteY573" fmla="*/ 1685315 h 6858000"/>
              <a:gd name="connsiteX574" fmla="*/ 1109416 w 7467600"/>
              <a:gd name="connsiteY574" fmla="*/ 2061663 h 6858000"/>
              <a:gd name="connsiteX575" fmla="*/ 1298300 w 7467600"/>
              <a:gd name="connsiteY575" fmla="*/ 2247742 h 6858000"/>
              <a:gd name="connsiteX576" fmla="*/ 1125871 w 7467600"/>
              <a:gd name="connsiteY576" fmla="*/ 1989513 h 6858000"/>
              <a:gd name="connsiteX577" fmla="*/ 981574 w 7467600"/>
              <a:gd name="connsiteY577" fmla="*/ 1783157 h 6858000"/>
              <a:gd name="connsiteX578" fmla="*/ 922198 w 7467600"/>
              <a:gd name="connsiteY578" fmla="*/ 1677437 h 6858000"/>
              <a:gd name="connsiteX579" fmla="*/ 869293 w 7467600"/>
              <a:gd name="connsiteY579" fmla="*/ 1583214 h 6858000"/>
              <a:gd name="connsiteX580" fmla="*/ 751431 w 7467600"/>
              <a:gd name="connsiteY580" fmla="*/ 1405731 h 6858000"/>
              <a:gd name="connsiteX581" fmla="*/ 655236 w 7467600"/>
              <a:gd name="connsiteY581" fmla="*/ 1268632 h 6858000"/>
              <a:gd name="connsiteX582" fmla="*/ 6516292 w 7467600"/>
              <a:gd name="connsiteY582" fmla="*/ 1263064 h 6858000"/>
              <a:gd name="connsiteX583" fmla="*/ 5736320 w 7467600"/>
              <a:gd name="connsiteY583" fmla="*/ 1501803 h 6858000"/>
              <a:gd name="connsiteX584" fmla="*/ 6516292 w 7467600"/>
              <a:gd name="connsiteY584" fmla="*/ 1263064 h 6858000"/>
              <a:gd name="connsiteX585" fmla="*/ 291466 w 7467600"/>
              <a:gd name="connsiteY585" fmla="*/ 1250369 h 6858000"/>
              <a:gd name="connsiteX586" fmla="*/ 323180 w 7467600"/>
              <a:gd name="connsiteY586" fmla="*/ 1435283 h 6858000"/>
              <a:gd name="connsiteX587" fmla="*/ 349381 w 7467600"/>
              <a:gd name="connsiteY587" fmla="*/ 1875041 h 6858000"/>
              <a:gd name="connsiteX588" fmla="*/ 374363 w 7467600"/>
              <a:gd name="connsiteY588" fmla="*/ 1506494 h 6858000"/>
              <a:gd name="connsiteX589" fmla="*/ 302168 w 7467600"/>
              <a:gd name="connsiteY589" fmla="*/ 1274495 h 6858000"/>
              <a:gd name="connsiteX590" fmla="*/ 291466 w 7467600"/>
              <a:gd name="connsiteY590" fmla="*/ 1250369 h 6858000"/>
              <a:gd name="connsiteX591" fmla="*/ 678222 w 7467600"/>
              <a:gd name="connsiteY591" fmla="*/ 1248670 h 6858000"/>
              <a:gd name="connsiteX592" fmla="*/ 775536 w 7467600"/>
              <a:gd name="connsiteY592" fmla="*/ 1388015 h 6858000"/>
              <a:gd name="connsiteX593" fmla="*/ 894529 w 7467600"/>
              <a:gd name="connsiteY593" fmla="*/ 1567739 h 6858000"/>
              <a:gd name="connsiteX594" fmla="*/ 948000 w 7467600"/>
              <a:gd name="connsiteY594" fmla="*/ 1663088 h 6858000"/>
              <a:gd name="connsiteX595" fmla="*/ 1006812 w 7467600"/>
              <a:gd name="connsiteY595" fmla="*/ 1767683 h 6858000"/>
              <a:gd name="connsiteX596" fmla="*/ 1149133 w 7467600"/>
              <a:gd name="connsiteY596" fmla="*/ 1971513 h 6858000"/>
              <a:gd name="connsiteX597" fmla="*/ 1333952 w 7467600"/>
              <a:gd name="connsiteY597" fmla="*/ 2251620 h 6858000"/>
              <a:gd name="connsiteX598" fmla="*/ 1337329 w 7467600"/>
              <a:gd name="connsiteY598" fmla="*/ 2258350 h 6858000"/>
              <a:gd name="connsiteX599" fmla="*/ 1014726 w 7467600"/>
              <a:gd name="connsiteY599" fmla="*/ 1615556 h 6858000"/>
              <a:gd name="connsiteX600" fmla="*/ 678222 w 7467600"/>
              <a:gd name="connsiteY600" fmla="*/ 1248670 h 6858000"/>
              <a:gd name="connsiteX601" fmla="*/ 6691602 w 7467600"/>
              <a:gd name="connsiteY601" fmla="*/ 1140573 h 6858000"/>
              <a:gd name="connsiteX602" fmla="*/ 6571100 w 7467600"/>
              <a:gd name="connsiteY602" fmla="*/ 1183662 h 6858000"/>
              <a:gd name="connsiteX603" fmla="*/ 6241687 w 7467600"/>
              <a:gd name="connsiteY603" fmla="*/ 1257600 h 6858000"/>
              <a:gd name="connsiteX604" fmla="*/ 5693009 w 7467600"/>
              <a:gd name="connsiteY604" fmla="*/ 1478256 h 6858000"/>
              <a:gd name="connsiteX605" fmla="*/ 6548420 w 7467600"/>
              <a:gd name="connsiteY605" fmla="*/ 1214599 h 6858000"/>
              <a:gd name="connsiteX606" fmla="*/ 6605473 w 7467600"/>
              <a:gd name="connsiteY606" fmla="*/ 1184686 h 6858000"/>
              <a:gd name="connsiteX607" fmla="*/ 6691602 w 7467600"/>
              <a:gd name="connsiteY607" fmla="*/ 1140573 h 6858000"/>
              <a:gd name="connsiteX608" fmla="*/ 4002475 w 7467600"/>
              <a:gd name="connsiteY608" fmla="*/ 1037802 h 6858000"/>
              <a:gd name="connsiteX609" fmla="*/ 4000324 w 7467600"/>
              <a:gd name="connsiteY609" fmla="*/ 1039362 h 6858000"/>
              <a:gd name="connsiteX610" fmla="*/ 4002862 w 7467600"/>
              <a:gd name="connsiteY610" fmla="*/ 1042866 h 6858000"/>
              <a:gd name="connsiteX611" fmla="*/ 4002475 w 7467600"/>
              <a:gd name="connsiteY611" fmla="*/ 1037802 h 6858000"/>
              <a:gd name="connsiteX612" fmla="*/ 506322 w 7467600"/>
              <a:gd name="connsiteY612" fmla="*/ 1020997 h 6858000"/>
              <a:gd name="connsiteX613" fmla="*/ 533068 w 7467600"/>
              <a:gd name="connsiteY613" fmla="*/ 1029409 h 6858000"/>
              <a:gd name="connsiteX614" fmla="*/ 1232525 w 7467600"/>
              <a:gd name="connsiteY614" fmla="*/ 1804675 h 6858000"/>
              <a:gd name="connsiteX615" fmla="*/ 1388858 w 7467600"/>
              <a:gd name="connsiteY615" fmla="*/ 2368011 h 6858000"/>
              <a:gd name="connsiteX616" fmla="*/ 1384098 w 7467600"/>
              <a:gd name="connsiteY616" fmla="*/ 2378125 h 6858000"/>
              <a:gd name="connsiteX617" fmla="*/ 1425393 w 7467600"/>
              <a:gd name="connsiteY617" fmla="*/ 2589124 h 6858000"/>
              <a:gd name="connsiteX618" fmla="*/ 1424001 w 7467600"/>
              <a:gd name="connsiteY618" fmla="*/ 2597541 h 6858000"/>
              <a:gd name="connsiteX619" fmla="*/ 2152729 w 7467600"/>
              <a:gd name="connsiteY619" fmla="*/ 2864487 h 6858000"/>
              <a:gd name="connsiteX620" fmla="*/ 2020609 w 7467600"/>
              <a:gd name="connsiteY620" fmla="*/ 2539671 h 6858000"/>
              <a:gd name="connsiteX621" fmla="*/ 2018920 w 7467600"/>
              <a:gd name="connsiteY621" fmla="*/ 2536309 h 6858000"/>
              <a:gd name="connsiteX622" fmla="*/ 1342441 w 7467600"/>
              <a:gd name="connsiteY622" fmla="*/ 1173017 h 6858000"/>
              <a:gd name="connsiteX623" fmla="*/ 1367925 w 7467600"/>
              <a:gd name="connsiteY623" fmla="*/ 1135648 h 6858000"/>
              <a:gd name="connsiteX624" fmla="*/ 1771401 w 7467600"/>
              <a:gd name="connsiteY624" fmla="*/ 1806673 h 6858000"/>
              <a:gd name="connsiteX625" fmla="*/ 1972385 w 7467600"/>
              <a:gd name="connsiteY625" fmla="*/ 2198735 h 6858000"/>
              <a:gd name="connsiteX626" fmla="*/ 2040892 w 7467600"/>
              <a:gd name="connsiteY626" fmla="*/ 2405205 h 6858000"/>
              <a:gd name="connsiteX627" fmla="*/ 2131689 w 7467600"/>
              <a:gd name="connsiteY627" fmla="*/ 1936926 h 6858000"/>
              <a:gd name="connsiteX628" fmla="*/ 2454820 w 7467600"/>
              <a:gd name="connsiteY628" fmla="*/ 1248808 h 6858000"/>
              <a:gd name="connsiteX629" fmla="*/ 2492512 w 7467600"/>
              <a:gd name="connsiteY629" fmla="*/ 1302920 h 6858000"/>
              <a:gd name="connsiteX630" fmla="*/ 2081216 w 7467600"/>
              <a:gd name="connsiteY630" fmla="*/ 2527513 h 6858000"/>
              <a:gd name="connsiteX631" fmla="*/ 2081211 w 7467600"/>
              <a:gd name="connsiteY631" fmla="*/ 2528916 h 6858000"/>
              <a:gd name="connsiteX632" fmla="*/ 2199067 w 7467600"/>
              <a:gd name="connsiteY632" fmla="*/ 2884061 h 6858000"/>
              <a:gd name="connsiteX633" fmla="*/ 3192586 w 7467600"/>
              <a:gd name="connsiteY633" fmla="*/ 3411496 h 6858000"/>
              <a:gd name="connsiteX634" fmla="*/ 3182620 w 7467600"/>
              <a:gd name="connsiteY634" fmla="*/ 3483279 h 6858000"/>
              <a:gd name="connsiteX635" fmla="*/ 2435119 w 7467600"/>
              <a:gd name="connsiteY635" fmla="*/ 3080173 h 6858000"/>
              <a:gd name="connsiteX636" fmla="*/ 2410152 w 7467600"/>
              <a:gd name="connsiteY636" fmla="*/ 3063751 h 6858000"/>
              <a:gd name="connsiteX637" fmla="*/ 2408099 w 7467600"/>
              <a:gd name="connsiteY637" fmla="*/ 3064403 h 6858000"/>
              <a:gd name="connsiteX638" fmla="*/ 2407218 w 7467600"/>
              <a:gd name="connsiteY638" fmla="*/ 3070324 h 6858000"/>
              <a:gd name="connsiteX639" fmla="*/ 2380138 w 7467600"/>
              <a:gd name="connsiteY639" fmla="*/ 3099341 h 6858000"/>
              <a:gd name="connsiteX640" fmla="*/ 1765923 w 7467600"/>
              <a:gd name="connsiteY640" fmla="*/ 3581043 h 6858000"/>
              <a:gd name="connsiteX641" fmla="*/ 1702258 w 7467600"/>
              <a:gd name="connsiteY641" fmla="*/ 3612286 h 6858000"/>
              <a:gd name="connsiteX642" fmla="*/ 1538370 w 7467600"/>
              <a:gd name="connsiteY642" fmla="*/ 3811804 h 6858000"/>
              <a:gd name="connsiteX643" fmla="*/ 542867 w 7467600"/>
              <a:gd name="connsiteY643" fmla="*/ 4944092 h 6858000"/>
              <a:gd name="connsiteX644" fmla="*/ 515800 w 7467600"/>
              <a:gd name="connsiteY644" fmla="*/ 4862180 h 6858000"/>
              <a:gd name="connsiteX645" fmla="*/ 909145 w 7467600"/>
              <a:gd name="connsiteY645" fmla="*/ 4199225 h 6858000"/>
              <a:gd name="connsiteX646" fmla="*/ 1214067 w 7467600"/>
              <a:gd name="connsiteY646" fmla="*/ 3908561 h 6858000"/>
              <a:gd name="connsiteX647" fmla="*/ 640967 w 7467600"/>
              <a:gd name="connsiteY647" fmla="*/ 4105601 h 6858000"/>
              <a:gd name="connsiteX648" fmla="*/ 112563 w 7467600"/>
              <a:gd name="connsiteY648" fmla="*/ 4396952 h 6858000"/>
              <a:gd name="connsiteX649" fmla="*/ 0 w 7467600"/>
              <a:gd name="connsiteY649" fmla="*/ 4466006 h 6858000"/>
              <a:gd name="connsiteX650" fmla="*/ 0 w 7467600"/>
              <a:gd name="connsiteY650" fmla="*/ 4233763 h 6858000"/>
              <a:gd name="connsiteX651" fmla="*/ 36881 w 7467600"/>
              <a:gd name="connsiteY651" fmla="*/ 4200118 h 6858000"/>
              <a:gd name="connsiteX652" fmla="*/ 910534 w 7467600"/>
              <a:gd name="connsiteY652" fmla="*/ 3629753 h 6858000"/>
              <a:gd name="connsiteX653" fmla="*/ 1578717 w 7467600"/>
              <a:gd name="connsiteY653" fmla="*/ 3575982 h 6858000"/>
              <a:gd name="connsiteX654" fmla="*/ 2338780 w 7467600"/>
              <a:gd name="connsiteY654" fmla="*/ 3033725 h 6858000"/>
              <a:gd name="connsiteX655" fmla="*/ 1807991 w 7467600"/>
              <a:gd name="connsiteY655" fmla="*/ 2807184 h 6858000"/>
              <a:gd name="connsiteX656" fmla="*/ 1416358 w 7467600"/>
              <a:gd name="connsiteY656" fmla="*/ 3112571 h 6858000"/>
              <a:gd name="connsiteX657" fmla="*/ 939066 w 7467600"/>
              <a:gd name="connsiteY657" fmla="*/ 3378798 h 6858000"/>
              <a:gd name="connsiteX658" fmla="*/ 115099 w 7467600"/>
              <a:gd name="connsiteY658" fmla="*/ 3607650 h 6858000"/>
              <a:gd name="connsiteX659" fmla="*/ 97284 w 7467600"/>
              <a:gd name="connsiteY659" fmla="*/ 3520393 h 6858000"/>
              <a:gd name="connsiteX660" fmla="*/ 922050 w 7467600"/>
              <a:gd name="connsiteY660" fmla="*/ 3074867 h 6858000"/>
              <a:gd name="connsiteX661" fmla="*/ 1405265 w 7467600"/>
              <a:gd name="connsiteY661" fmla="*/ 3016319 h 6858000"/>
              <a:gd name="connsiteX662" fmla="*/ 1407512 w 7467600"/>
              <a:gd name="connsiteY662" fmla="*/ 3018001 h 6858000"/>
              <a:gd name="connsiteX663" fmla="*/ 1726266 w 7467600"/>
              <a:gd name="connsiteY663" fmla="*/ 2777274 h 6858000"/>
              <a:gd name="connsiteX664" fmla="*/ 625390 w 7467600"/>
              <a:gd name="connsiteY664" fmla="*/ 2514541 h 6858000"/>
              <a:gd name="connsiteX665" fmla="*/ 619799 w 7467600"/>
              <a:gd name="connsiteY665" fmla="*/ 2527180 h 6858000"/>
              <a:gd name="connsiteX666" fmla="*/ 310030 w 7467600"/>
              <a:gd name="connsiteY666" fmla="*/ 2771818 h 6858000"/>
              <a:gd name="connsiteX667" fmla="*/ 173877 w 7467600"/>
              <a:gd name="connsiteY667" fmla="*/ 2937056 h 6858000"/>
              <a:gd name="connsiteX668" fmla="*/ 77889 w 7467600"/>
              <a:gd name="connsiteY668" fmla="*/ 3138440 h 6858000"/>
              <a:gd name="connsiteX669" fmla="*/ 0 w 7467600"/>
              <a:gd name="connsiteY669" fmla="*/ 3271395 h 6858000"/>
              <a:gd name="connsiteX670" fmla="*/ 0 w 7467600"/>
              <a:gd name="connsiteY670" fmla="*/ 3153002 h 6858000"/>
              <a:gd name="connsiteX671" fmla="*/ 2386 w 7467600"/>
              <a:gd name="connsiteY671" fmla="*/ 3149203 h 6858000"/>
              <a:gd name="connsiteX672" fmla="*/ 89753 w 7467600"/>
              <a:gd name="connsiteY672" fmla="*/ 2987702 h 6858000"/>
              <a:gd name="connsiteX673" fmla="*/ 76869 w 7467600"/>
              <a:gd name="connsiteY673" fmla="*/ 3005404 h 6858000"/>
              <a:gd name="connsiteX674" fmla="*/ 32049 w 7467600"/>
              <a:gd name="connsiteY674" fmla="*/ 3065814 h 6858000"/>
              <a:gd name="connsiteX675" fmla="*/ 0 w 7467600"/>
              <a:gd name="connsiteY675" fmla="*/ 3108744 h 6858000"/>
              <a:gd name="connsiteX676" fmla="*/ 0 w 7467600"/>
              <a:gd name="connsiteY676" fmla="*/ 3058059 h 6858000"/>
              <a:gd name="connsiteX677" fmla="*/ 7610 w 7467600"/>
              <a:gd name="connsiteY677" fmla="*/ 3047889 h 6858000"/>
              <a:gd name="connsiteX678" fmla="*/ 52419 w 7467600"/>
              <a:gd name="connsiteY678" fmla="*/ 2987479 h 6858000"/>
              <a:gd name="connsiteX679" fmla="*/ 59142 w 7467600"/>
              <a:gd name="connsiteY679" fmla="*/ 2978488 h 6858000"/>
              <a:gd name="connsiteX680" fmla="*/ 0 w 7467600"/>
              <a:gd name="connsiteY680" fmla="*/ 3015334 h 6858000"/>
              <a:gd name="connsiteX681" fmla="*/ 0 w 7467600"/>
              <a:gd name="connsiteY681" fmla="*/ 2914286 h 6858000"/>
              <a:gd name="connsiteX682" fmla="*/ 36383 w 7467600"/>
              <a:gd name="connsiteY682" fmla="*/ 2901128 h 6858000"/>
              <a:gd name="connsiteX683" fmla="*/ 156329 w 7467600"/>
              <a:gd name="connsiteY683" fmla="*/ 2840533 h 6858000"/>
              <a:gd name="connsiteX684" fmla="*/ 358355 w 7467600"/>
              <a:gd name="connsiteY684" fmla="*/ 2620471 h 6858000"/>
              <a:gd name="connsiteX685" fmla="*/ 510577 w 7467600"/>
              <a:gd name="connsiteY685" fmla="*/ 2501244 h 6858000"/>
              <a:gd name="connsiteX686" fmla="*/ 211967 w 7467600"/>
              <a:gd name="connsiteY686" fmla="*/ 2479171 h 6858000"/>
              <a:gd name="connsiteX687" fmla="*/ 0 w 7467600"/>
              <a:gd name="connsiteY687" fmla="*/ 2476398 h 6858000"/>
              <a:gd name="connsiteX688" fmla="*/ 0 w 7467600"/>
              <a:gd name="connsiteY688" fmla="*/ 2389189 h 6858000"/>
              <a:gd name="connsiteX689" fmla="*/ 103062 w 7467600"/>
              <a:gd name="connsiteY689" fmla="*/ 2389518 h 6858000"/>
              <a:gd name="connsiteX690" fmla="*/ 510734 w 7467600"/>
              <a:gd name="connsiteY690" fmla="*/ 2416201 h 6858000"/>
              <a:gd name="connsiteX691" fmla="*/ 279257 w 7467600"/>
              <a:gd name="connsiteY691" fmla="*/ 2092102 h 6858000"/>
              <a:gd name="connsiteX692" fmla="*/ 65265 w 7467600"/>
              <a:gd name="connsiteY692" fmla="*/ 2006049 h 6858000"/>
              <a:gd name="connsiteX693" fmla="*/ 0 w 7467600"/>
              <a:gd name="connsiteY693" fmla="*/ 1982532 h 6858000"/>
              <a:gd name="connsiteX694" fmla="*/ 0 w 7467600"/>
              <a:gd name="connsiteY694" fmla="*/ 1912789 h 6858000"/>
              <a:gd name="connsiteX695" fmla="*/ 97460 w 7467600"/>
              <a:gd name="connsiteY695" fmla="*/ 1953725 h 6858000"/>
              <a:gd name="connsiteX696" fmla="*/ 221272 w 7467600"/>
              <a:gd name="connsiteY696" fmla="*/ 1980766 h 6858000"/>
              <a:gd name="connsiteX697" fmla="*/ 116765 w 7467600"/>
              <a:gd name="connsiteY697" fmla="*/ 1911033 h 6858000"/>
              <a:gd name="connsiteX698" fmla="*/ 16405 w 7467600"/>
              <a:gd name="connsiteY698" fmla="*/ 1803412 h 6858000"/>
              <a:gd name="connsiteX699" fmla="*/ 0 w 7467600"/>
              <a:gd name="connsiteY699" fmla="*/ 1784777 h 6858000"/>
              <a:gd name="connsiteX700" fmla="*/ 0 w 7467600"/>
              <a:gd name="connsiteY700" fmla="*/ 1740082 h 6858000"/>
              <a:gd name="connsiteX701" fmla="*/ 39394 w 7467600"/>
              <a:gd name="connsiteY701" fmla="*/ 1784856 h 6858000"/>
              <a:gd name="connsiteX702" fmla="*/ 135813 w 7467600"/>
              <a:gd name="connsiteY702" fmla="*/ 1888838 h 6858000"/>
              <a:gd name="connsiteX703" fmla="*/ 242575 w 7467600"/>
              <a:gd name="connsiteY703" fmla="*/ 1958841 h 6858000"/>
              <a:gd name="connsiteX704" fmla="*/ 82197 w 7467600"/>
              <a:gd name="connsiteY704" fmla="*/ 1754826 h 6858000"/>
              <a:gd name="connsiteX705" fmla="*/ 0 w 7467600"/>
              <a:gd name="connsiteY705" fmla="*/ 1679650 h 6858000"/>
              <a:gd name="connsiteX706" fmla="*/ 0 w 7467600"/>
              <a:gd name="connsiteY706" fmla="*/ 1602463 h 6858000"/>
              <a:gd name="connsiteX707" fmla="*/ 84689 w 7467600"/>
              <a:gd name="connsiteY707" fmla="*/ 1677442 h 6858000"/>
              <a:gd name="connsiteX708" fmla="*/ 298437 w 7467600"/>
              <a:gd name="connsiteY708" fmla="*/ 1968019 h 6858000"/>
              <a:gd name="connsiteX709" fmla="*/ 227269 w 7467600"/>
              <a:gd name="connsiteY709" fmla="*/ 1114064 h 6858000"/>
              <a:gd name="connsiteX710" fmla="*/ 248003 w 7467600"/>
              <a:gd name="connsiteY710" fmla="*/ 1089613 h 6858000"/>
              <a:gd name="connsiteX711" fmla="*/ 427020 w 7467600"/>
              <a:gd name="connsiteY711" fmla="*/ 1619803 h 6858000"/>
              <a:gd name="connsiteX712" fmla="*/ 340345 w 7467600"/>
              <a:gd name="connsiteY712" fmla="*/ 2027739 h 6858000"/>
              <a:gd name="connsiteX713" fmla="*/ 360865 w 7467600"/>
              <a:gd name="connsiteY713" fmla="*/ 2044827 h 6858000"/>
              <a:gd name="connsiteX714" fmla="*/ 560414 w 7467600"/>
              <a:gd name="connsiteY714" fmla="*/ 2421457 h 6858000"/>
              <a:gd name="connsiteX715" fmla="*/ 1359703 w 7467600"/>
              <a:gd name="connsiteY715" fmla="*/ 2578554 h 6858000"/>
              <a:gd name="connsiteX716" fmla="*/ 1359422 w 7467600"/>
              <a:gd name="connsiteY716" fmla="*/ 2577994 h 6858000"/>
              <a:gd name="connsiteX717" fmla="*/ 828701 w 7467600"/>
              <a:gd name="connsiteY717" fmla="*/ 1839520 h 6858000"/>
              <a:gd name="connsiteX718" fmla="*/ 494427 w 7467600"/>
              <a:gd name="connsiteY718" fmla="*/ 1092333 h 6858000"/>
              <a:gd name="connsiteX719" fmla="*/ 506322 w 7467600"/>
              <a:gd name="connsiteY719" fmla="*/ 1020997 h 6858000"/>
              <a:gd name="connsiteX720" fmla="*/ 4570198 w 7467600"/>
              <a:gd name="connsiteY720" fmla="*/ 978081 h 6858000"/>
              <a:gd name="connsiteX721" fmla="*/ 4523691 w 7467600"/>
              <a:gd name="connsiteY721" fmla="*/ 1127776 h 6858000"/>
              <a:gd name="connsiteX722" fmla="*/ 4509875 w 7467600"/>
              <a:gd name="connsiteY722" fmla="*/ 1167552 h 6858000"/>
              <a:gd name="connsiteX723" fmla="*/ 4478168 w 7467600"/>
              <a:gd name="connsiteY723" fmla="*/ 1260735 h 6858000"/>
              <a:gd name="connsiteX724" fmla="*/ 4409309 w 7467600"/>
              <a:gd name="connsiteY724" fmla="*/ 1666996 h 6858000"/>
              <a:gd name="connsiteX725" fmla="*/ 4370031 w 7467600"/>
              <a:gd name="connsiteY725" fmla="*/ 1955666 h 6858000"/>
              <a:gd name="connsiteX726" fmla="*/ 4570198 w 7467600"/>
              <a:gd name="connsiteY726" fmla="*/ 978081 h 6858000"/>
              <a:gd name="connsiteX727" fmla="*/ 4557898 w 7467600"/>
              <a:gd name="connsiteY727" fmla="*/ 900011 h 6858000"/>
              <a:gd name="connsiteX728" fmla="*/ 4344840 w 7467600"/>
              <a:gd name="connsiteY728" fmla="*/ 1922038 h 6858000"/>
              <a:gd name="connsiteX729" fmla="*/ 4378710 w 7467600"/>
              <a:gd name="connsiteY729" fmla="*/ 1665516 h 6858000"/>
              <a:gd name="connsiteX730" fmla="*/ 4448798 w 7467600"/>
              <a:gd name="connsiteY730" fmla="*/ 1253024 h 6858000"/>
              <a:gd name="connsiteX731" fmla="*/ 4480315 w 7467600"/>
              <a:gd name="connsiteY731" fmla="*/ 1158454 h 6858000"/>
              <a:gd name="connsiteX732" fmla="*/ 4494133 w 7467600"/>
              <a:gd name="connsiteY732" fmla="*/ 1118676 h 6858000"/>
              <a:gd name="connsiteX733" fmla="*/ 4557898 w 7467600"/>
              <a:gd name="connsiteY733" fmla="*/ 900011 h 6858000"/>
              <a:gd name="connsiteX734" fmla="*/ 5870151 w 7467600"/>
              <a:gd name="connsiteY734" fmla="*/ 898890 h 6858000"/>
              <a:gd name="connsiteX735" fmla="*/ 5861335 w 7467600"/>
              <a:gd name="connsiteY735" fmla="*/ 899177 h 6858000"/>
              <a:gd name="connsiteX736" fmla="*/ 5843702 w 7467600"/>
              <a:gd name="connsiteY736" fmla="*/ 899748 h 6858000"/>
              <a:gd name="connsiteX737" fmla="*/ 5651107 w 7467600"/>
              <a:gd name="connsiteY737" fmla="*/ 920306 h 6858000"/>
              <a:gd name="connsiteX738" fmla="*/ 5459407 w 7467600"/>
              <a:gd name="connsiteY738" fmla="*/ 940975 h 6858000"/>
              <a:gd name="connsiteX739" fmla="*/ 5374846 w 7467600"/>
              <a:gd name="connsiteY739" fmla="*/ 941988 h 6858000"/>
              <a:gd name="connsiteX740" fmla="*/ 5256105 w 7467600"/>
              <a:gd name="connsiteY740" fmla="*/ 945632 h 6858000"/>
              <a:gd name="connsiteX741" fmla="*/ 5107071 w 7467600"/>
              <a:gd name="connsiteY741" fmla="*/ 969720 h 6858000"/>
              <a:gd name="connsiteX742" fmla="*/ 4998681 w 7467600"/>
              <a:gd name="connsiteY742" fmla="*/ 988771 h 6858000"/>
              <a:gd name="connsiteX743" fmla="*/ 5870151 w 7467600"/>
              <a:gd name="connsiteY743" fmla="*/ 898890 h 6858000"/>
              <a:gd name="connsiteX744" fmla="*/ 5504425 w 7467600"/>
              <a:gd name="connsiteY744" fmla="*/ 848067 h 6858000"/>
              <a:gd name="connsiteX745" fmla="*/ 4968849 w 7467600"/>
              <a:gd name="connsiteY745" fmla="*/ 962318 h 6858000"/>
              <a:gd name="connsiteX746" fmla="*/ 5104039 w 7467600"/>
              <a:gd name="connsiteY746" fmla="*/ 940634 h 6858000"/>
              <a:gd name="connsiteX747" fmla="*/ 5256311 w 7467600"/>
              <a:gd name="connsiteY747" fmla="*/ 916490 h 6858000"/>
              <a:gd name="connsiteX748" fmla="*/ 5377381 w 7467600"/>
              <a:gd name="connsiteY748" fmla="*/ 912671 h 6858000"/>
              <a:gd name="connsiteX749" fmla="*/ 5460148 w 7467600"/>
              <a:gd name="connsiteY749" fmla="*/ 911442 h 6858000"/>
              <a:gd name="connsiteX750" fmla="*/ 5648971 w 7467600"/>
              <a:gd name="connsiteY750" fmla="*/ 891331 h 6858000"/>
              <a:gd name="connsiteX751" fmla="*/ 5844807 w 7467600"/>
              <a:gd name="connsiteY751" fmla="*/ 870718 h 6858000"/>
              <a:gd name="connsiteX752" fmla="*/ 5862975 w 7467600"/>
              <a:gd name="connsiteY752" fmla="*/ 869756 h 6858000"/>
              <a:gd name="connsiteX753" fmla="*/ 5920887 w 7467600"/>
              <a:gd name="connsiteY753" fmla="*/ 865929 h 6858000"/>
              <a:gd name="connsiteX754" fmla="*/ 5504425 w 7467600"/>
              <a:gd name="connsiteY754" fmla="*/ 848067 h 6858000"/>
              <a:gd name="connsiteX755" fmla="*/ 3607114 w 7467600"/>
              <a:gd name="connsiteY755" fmla="*/ 467441 h 6858000"/>
              <a:gd name="connsiteX756" fmla="*/ 3296242 w 7467600"/>
              <a:gd name="connsiteY756" fmla="*/ 807991 h 6858000"/>
              <a:gd name="connsiteX757" fmla="*/ 3174674 w 7467600"/>
              <a:gd name="connsiteY757" fmla="*/ 919759 h 6858000"/>
              <a:gd name="connsiteX758" fmla="*/ 3042978 w 7467600"/>
              <a:gd name="connsiteY758" fmla="*/ 1054894 h 6858000"/>
              <a:gd name="connsiteX759" fmla="*/ 2968914 w 7467600"/>
              <a:gd name="connsiteY759" fmla="*/ 1133756 h 6858000"/>
              <a:gd name="connsiteX760" fmla="*/ 3103823 w 7467600"/>
              <a:gd name="connsiteY760" fmla="*/ 1026814 h 6858000"/>
              <a:gd name="connsiteX761" fmla="*/ 3607114 w 7467600"/>
              <a:gd name="connsiteY761" fmla="*/ 467441 h 6858000"/>
              <a:gd name="connsiteX762" fmla="*/ 3744487 w 7467600"/>
              <a:gd name="connsiteY762" fmla="*/ 383136 h 6858000"/>
              <a:gd name="connsiteX763" fmla="*/ 3970213 w 7467600"/>
              <a:gd name="connsiteY763" fmla="*/ 995559 h 6858000"/>
              <a:gd name="connsiteX764" fmla="*/ 3744487 w 7467600"/>
              <a:gd name="connsiteY764" fmla="*/ 383136 h 6858000"/>
              <a:gd name="connsiteX765" fmla="*/ 3624562 w 7467600"/>
              <a:gd name="connsiteY765" fmla="*/ 367041 h 6858000"/>
              <a:gd name="connsiteX766" fmla="*/ 3489712 w 7467600"/>
              <a:gd name="connsiteY766" fmla="*/ 485386 h 6858000"/>
              <a:gd name="connsiteX767" fmla="*/ 3182994 w 7467600"/>
              <a:gd name="connsiteY767" fmla="*/ 828265 h 6858000"/>
              <a:gd name="connsiteX768" fmla="*/ 2892114 w 7467600"/>
              <a:gd name="connsiteY768" fmla="*/ 1172635 h 6858000"/>
              <a:gd name="connsiteX769" fmla="*/ 3021459 w 7467600"/>
              <a:gd name="connsiteY769" fmla="*/ 1035385 h 6858000"/>
              <a:gd name="connsiteX770" fmla="*/ 3153873 w 7467600"/>
              <a:gd name="connsiteY770" fmla="*/ 898971 h 6858000"/>
              <a:gd name="connsiteX771" fmla="*/ 3276511 w 7467600"/>
              <a:gd name="connsiteY771" fmla="*/ 786423 h 6858000"/>
              <a:gd name="connsiteX772" fmla="*/ 3584154 w 7467600"/>
              <a:gd name="connsiteY772" fmla="*/ 448218 h 6858000"/>
              <a:gd name="connsiteX773" fmla="*/ 3624562 w 7467600"/>
              <a:gd name="connsiteY773" fmla="*/ 367041 h 6858000"/>
              <a:gd name="connsiteX774" fmla="*/ 3766672 w 7467600"/>
              <a:gd name="connsiteY774" fmla="*/ 359429 h 6858000"/>
              <a:gd name="connsiteX775" fmla="*/ 3996338 w 7467600"/>
              <a:gd name="connsiteY775" fmla="*/ 968237 h 6858000"/>
              <a:gd name="connsiteX776" fmla="*/ 3766672 w 7467600"/>
              <a:gd name="connsiteY776" fmla="*/ 359429 h 6858000"/>
              <a:gd name="connsiteX777" fmla="*/ 5805386 w 7467600"/>
              <a:gd name="connsiteY777" fmla="*/ 239240 h 6858000"/>
              <a:gd name="connsiteX778" fmla="*/ 5736947 w 7467600"/>
              <a:gd name="connsiteY778" fmla="*/ 261367 h 6858000"/>
              <a:gd name="connsiteX779" fmla="*/ 5427012 w 7467600"/>
              <a:gd name="connsiteY779" fmla="*/ 311272 h 6858000"/>
              <a:gd name="connsiteX780" fmla="*/ 5147818 w 7467600"/>
              <a:gd name="connsiteY780" fmla="*/ 322112 h 6858000"/>
              <a:gd name="connsiteX781" fmla="*/ 5060854 w 7467600"/>
              <a:gd name="connsiteY781" fmla="*/ 311882 h 6858000"/>
              <a:gd name="connsiteX782" fmla="*/ 4945989 w 7467600"/>
              <a:gd name="connsiteY782" fmla="*/ 300516 h 6858000"/>
              <a:gd name="connsiteX783" fmla="*/ 5410479 w 7467600"/>
              <a:gd name="connsiteY783" fmla="*/ 348434 h 6858000"/>
              <a:gd name="connsiteX784" fmla="*/ 5805386 w 7467600"/>
              <a:gd name="connsiteY784" fmla="*/ 239240 h 6858000"/>
              <a:gd name="connsiteX785" fmla="*/ 5905192 w 7467600"/>
              <a:gd name="connsiteY785" fmla="*/ 163079 h 6858000"/>
              <a:gd name="connsiteX786" fmla="*/ 5865655 w 7467600"/>
              <a:gd name="connsiteY786" fmla="*/ 171901 h 6858000"/>
              <a:gd name="connsiteX787" fmla="*/ 5259740 w 7467600"/>
              <a:gd name="connsiteY787" fmla="*/ 257013 h 6858000"/>
              <a:gd name="connsiteX788" fmla="*/ 5208466 w 7467600"/>
              <a:gd name="connsiteY788" fmla="*/ 257550 h 6858000"/>
              <a:gd name="connsiteX789" fmla="*/ 4980204 w 7467600"/>
              <a:gd name="connsiteY789" fmla="*/ 271903 h 6858000"/>
              <a:gd name="connsiteX790" fmla="*/ 5068068 w 7467600"/>
              <a:gd name="connsiteY790" fmla="*/ 282244 h 6858000"/>
              <a:gd name="connsiteX791" fmla="*/ 5153231 w 7467600"/>
              <a:gd name="connsiteY791" fmla="*/ 292240 h 6858000"/>
              <a:gd name="connsiteX792" fmla="*/ 5426491 w 7467600"/>
              <a:gd name="connsiteY792" fmla="*/ 281128 h 6858000"/>
              <a:gd name="connsiteX793" fmla="*/ 5731212 w 7467600"/>
              <a:gd name="connsiteY793" fmla="*/ 231951 h 6858000"/>
              <a:gd name="connsiteX794" fmla="*/ 5905192 w 7467600"/>
              <a:gd name="connsiteY794" fmla="*/ 163079 h 6858000"/>
              <a:gd name="connsiteX795" fmla="*/ 5944437 w 7467600"/>
              <a:gd name="connsiteY795" fmla="*/ 113829 h 6858000"/>
              <a:gd name="connsiteX796" fmla="*/ 5825032 w 7467600"/>
              <a:gd name="connsiteY796" fmla="*/ 146405 h 6858000"/>
              <a:gd name="connsiteX797" fmla="*/ 4955599 w 7467600"/>
              <a:gd name="connsiteY797" fmla="*/ 247008 h 6858000"/>
              <a:gd name="connsiteX798" fmla="*/ 5210104 w 7467600"/>
              <a:gd name="connsiteY798" fmla="*/ 228123 h 6858000"/>
              <a:gd name="connsiteX799" fmla="*/ 5261015 w 7467600"/>
              <a:gd name="connsiteY799" fmla="*/ 227087 h 6858000"/>
              <a:gd name="connsiteX800" fmla="*/ 5861181 w 7467600"/>
              <a:gd name="connsiteY800" fmla="*/ 143093 h 6858000"/>
              <a:gd name="connsiteX801" fmla="*/ 5961252 w 7467600"/>
              <a:gd name="connsiteY801" fmla="*/ 114820 h 6858000"/>
              <a:gd name="connsiteX802" fmla="*/ 5944437 w 7467600"/>
              <a:gd name="connsiteY802" fmla="*/ 113829 h 6858000"/>
              <a:gd name="connsiteX803" fmla="*/ 3882765 w 7467600"/>
              <a:gd name="connsiteY803" fmla="*/ 0 h 6858000"/>
              <a:gd name="connsiteX804" fmla="*/ 3995099 w 7467600"/>
              <a:gd name="connsiteY804" fmla="*/ 0 h 6858000"/>
              <a:gd name="connsiteX805" fmla="*/ 4163818 w 7467600"/>
              <a:gd name="connsiteY805" fmla="*/ 234104 h 6858000"/>
              <a:gd name="connsiteX806" fmla="*/ 4172099 w 7467600"/>
              <a:gd name="connsiteY806" fmla="*/ 234207 h 6858000"/>
              <a:gd name="connsiteX807" fmla="*/ 4784282 w 7467600"/>
              <a:gd name="connsiteY807" fmla="*/ 276561 h 6858000"/>
              <a:gd name="connsiteX808" fmla="*/ 4801687 w 7467600"/>
              <a:gd name="connsiteY808" fmla="*/ 267764 h 6858000"/>
              <a:gd name="connsiteX809" fmla="*/ 6082788 w 7467600"/>
              <a:gd name="connsiteY809" fmla="*/ 64119 h 6858000"/>
              <a:gd name="connsiteX810" fmla="*/ 6099442 w 7467600"/>
              <a:gd name="connsiteY810" fmla="*/ 82568 h 6858000"/>
              <a:gd name="connsiteX811" fmla="*/ 4804137 w 7467600"/>
              <a:gd name="connsiteY811" fmla="*/ 320931 h 6858000"/>
              <a:gd name="connsiteX812" fmla="*/ 4227047 w 7467600"/>
              <a:gd name="connsiteY812" fmla="*/ 313415 h 6858000"/>
              <a:gd name="connsiteX813" fmla="*/ 4346041 w 7467600"/>
              <a:gd name="connsiteY813" fmla="*/ 456086 h 6858000"/>
              <a:gd name="connsiteX814" fmla="*/ 4870967 w 7467600"/>
              <a:gd name="connsiteY814" fmla="*/ 963061 h 6858000"/>
              <a:gd name="connsiteX815" fmla="*/ 4889647 w 7467600"/>
              <a:gd name="connsiteY815" fmla="*/ 957147 h 6858000"/>
              <a:gd name="connsiteX816" fmla="*/ 5422504 w 7467600"/>
              <a:gd name="connsiteY816" fmla="*/ 805191 h 6858000"/>
              <a:gd name="connsiteX817" fmla="*/ 6087656 w 7467600"/>
              <a:gd name="connsiteY817" fmla="*/ 826703 h 6858000"/>
              <a:gd name="connsiteX818" fmla="*/ 6058717 w 7467600"/>
              <a:gd name="connsiteY818" fmla="*/ 865992 h 6858000"/>
              <a:gd name="connsiteX819" fmla="*/ 4974153 w 7467600"/>
              <a:gd name="connsiteY819" fmla="*/ 1045456 h 6858000"/>
              <a:gd name="connsiteX820" fmla="*/ 5627835 w 7467600"/>
              <a:gd name="connsiteY820" fmla="*/ 1472077 h 6858000"/>
              <a:gd name="connsiteX821" fmla="*/ 5629817 w 7467600"/>
              <a:gd name="connsiteY821" fmla="*/ 1471412 h 6858000"/>
              <a:gd name="connsiteX822" fmla="*/ 5634124 w 7467600"/>
              <a:gd name="connsiteY822" fmla="*/ 1470572 h 6858000"/>
              <a:gd name="connsiteX823" fmla="*/ 5755832 w 7467600"/>
              <a:gd name="connsiteY823" fmla="*/ 1383886 h 6858000"/>
              <a:gd name="connsiteX824" fmla="*/ 6014186 w 7467600"/>
              <a:gd name="connsiteY824" fmla="*/ 1279799 h 6858000"/>
              <a:gd name="connsiteX825" fmla="*/ 6901619 w 7467600"/>
              <a:gd name="connsiteY825" fmla="*/ 1047874 h 6858000"/>
              <a:gd name="connsiteX826" fmla="*/ 6931566 w 7467600"/>
              <a:gd name="connsiteY826" fmla="*/ 1062034 h 6858000"/>
              <a:gd name="connsiteX827" fmla="*/ 5790982 w 7467600"/>
              <a:gd name="connsiteY827" fmla="*/ 1561380 h 6858000"/>
              <a:gd name="connsiteX828" fmla="*/ 6188971 w 7467600"/>
              <a:gd name="connsiteY828" fmla="*/ 1755168 h 6858000"/>
              <a:gd name="connsiteX829" fmla="*/ 6202446 w 7467600"/>
              <a:gd name="connsiteY829" fmla="*/ 1752268 h 6858000"/>
              <a:gd name="connsiteX830" fmla="*/ 7179560 w 7467600"/>
              <a:gd name="connsiteY830" fmla="*/ 1467551 h 6858000"/>
              <a:gd name="connsiteX831" fmla="*/ 7158730 w 7467600"/>
              <a:gd name="connsiteY831" fmla="*/ 1507835 h 6858000"/>
              <a:gd name="connsiteX832" fmla="*/ 6326959 w 7467600"/>
              <a:gd name="connsiteY832" fmla="*/ 1817686 h 6858000"/>
              <a:gd name="connsiteX833" fmla="*/ 6537433 w 7467600"/>
              <a:gd name="connsiteY833" fmla="*/ 1907790 h 6858000"/>
              <a:gd name="connsiteX834" fmla="*/ 6550221 w 7467600"/>
              <a:gd name="connsiteY834" fmla="*/ 1910729 h 6858000"/>
              <a:gd name="connsiteX835" fmla="*/ 6964438 w 7467600"/>
              <a:gd name="connsiteY835" fmla="*/ 2209505 h 6858000"/>
              <a:gd name="connsiteX836" fmla="*/ 7367862 w 7467600"/>
              <a:gd name="connsiteY836" fmla="*/ 2806833 h 6858000"/>
              <a:gd name="connsiteX837" fmla="*/ 7364329 w 7467600"/>
              <a:gd name="connsiteY837" fmla="*/ 2826907 h 6858000"/>
              <a:gd name="connsiteX838" fmla="*/ 7290545 w 7467600"/>
              <a:gd name="connsiteY838" fmla="*/ 2850663 h 6858000"/>
              <a:gd name="connsiteX839" fmla="*/ 6472036 w 7467600"/>
              <a:gd name="connsiteY839" fmla="*/ 1959003 h 6858000"/>
              <a:gd name="connsiteX840" fmla="*/ 5792897 w 7467600"/>
              <a:gd name="connsiteY840" fmla="*/ 1647747 h 6858000"/>
              <a:gd name="connsiteX841" fmla="*/ 5842751 w 7467600"/>
              <a:gd name="connsiteY841" fmla="*/ 1816112 h 6858000"/>
              <a:gd name="connsiteX842" fmla="*/ 5847424 w 7467600"/>
              <a:gd name="connsiteY842" fmla="*/ 1815776 h 6858000"/>
              <a:gd name="connsiteX843" fmla="*/ 6399821 w 7467600"/>
              <a:gd name="connsiteY843" fmla="*/ 2344799 h 6858000"/>
              <a:gd name="connsiteX844" fmla="*/ 6323232 w 7467600"/>
              <a:gd name="connsiteY844" fmla="*/ 2389634 h 6858000"/>
              <a:gd name="connsiteX845" fmla="*/ 5942958 w 7467600"/>
              <a:gd name="connsiteY845" fmla="*/ 2077708 h 6858000"/>
              <a:gd name="connsiteX846" fmla="*/ 5921559 w 7467600"/>
              <a:gd name="connsiteY846" fmla="*/ 2378596 h 6858000"/>
              <a:gd name="connsiteX847" fmla="*/ 5817651 w 7467600"/>
              <a:gd name="connsiteY847" fmla="*/ 3023919 h 6858000"/>
              <a:gd name="connsiteX848" fmla="*/ 5729634 w 7467600"/>
              <a:gd name="connsiteY848" fmla="*/ 3051849 h 6858000"/>
              <a:gd name="connsiteX849" fmla="*/ 5611018 w 7467600"/>
              <a:gd name="connsiteY849" fmla="*/ 2316769 h 6858000"/>
              <a:gd name="connsiteX850" fmla="*/ 5687608 w 7467600"/>
              <a:gd name="connsiteY850" fmla="*/ 2039972 h 6858000"/>
              <a:gd name="connsiteX851" fmla="*/ 5657554 w 7467600"/>
              <a:gd name="connsiteY851" fmla="*/ 1576445 h 6858000"/>
              <a:gd name="connsiteX852" fmla="*/ 5150475 w 7467600"/>
              <a:gd name="connsiteY852" fmla="*/ 1274012 h 6858000"/>
              <a:gd name="connsiteX853" fmla="*/ 5349142 w 7467600"/>
              <a:gd name="connsiteY853" fmla="*/ 2204405 h 6858000"/>
              <a:gd name="connsiteX854" fmla="*/ 5262214 w 7467600"/>
              <a:gd name="connsiteY854" fmla="*/ 2233836 h 6858000"/>
              <a:gd name="connsiteX855" fmla="*/ 4981539 w 7467600"/>
              <a:gd name="connsiteY855" fmla="*/ 1542201 h 6858000"/>
              <a:gd name="connsiteX856" fmla="*/ 4958461 w 7467600"/>
              <a:gd name="connsiteY856" fmla="*/ 1136957 h 6858000"/>
              <a:gd name="connsiteX857" fmla="*/ 4655015 w 7467600"/>
              <a:gd name="connsiteY857" fmla="*/ 891426 h 6858000"/>
              <a:gd name="connsiteX858" fmla="*/ 4348002 w 7467600"/>
              <a:gd name="connsiteY858" fmla="*/ 2205895 h 6858000"/>
              <a:gd name="connsiteX859" fmla="*/ 4262250 w 7467600"/>
              <a:gd name="connsiteY859" fmla="*/ 2219972 h 6858000"/>
              <a:gd name="connsiteX860" fmla="*/ 4550611 w 7467600"/>
              <a:gd name="connsiteY860" fmla="*/ 817540 h 6858000"/>
              <a:gd name="connsiteX861" fmla="*/ 4564418 w 7467600"/>
              <a:gd name="connsiteY861" fmla="*/ 808293 h 6858000"/>
              <a:gd name="connsiteX862" fmla="*/ 4266388 w 7467600"/>
              <a:gd name="connsiteY862" fmla="*/ 500083 h 6858000"/>
              <a:gd name="connsiteX863" fmla="*/ 4032842 w 7467600"/>
              <a:gd name="connsiteY863" fmla="*/ 211809 h 6858000"/>
              <a:gd name="connsiteX864" fmla="*/ 3882765 w 7467600"/>
              <a:gd name="connsiteY864" fmla="*/ 0 h 6858000"/>
              <a:gd name="connsiteX865" fmla="*/ 3721337 w 7467600"/>
              <a:gd name="connsiteY865" fmla="*/ 0 h 6858000"/>
              <a:gd name="connsiteX866" fmla="*/ 3797544 w 7467600"/>
              <a:gd name="connsiteY866" fmla="*/ 0 h 6858000"/>
              <a:gd name="connsiteX867" fmla="*/ 3775734 w 7467600"/>
              <a:gd name="connsiteY867" fmla="*/ 95131 h 6858000"/>
              <a:gd name="connsiteX868" fmla="*/ 3724807 w 7467600"/>
              <a:gd name="connsiteY868" fmla="*/ 272257 h 6858000"/>
              <a:gd name="connsiteX869" fmla="*/ 3726844 w 7467600"/>
              <a:gd name="connsiteY869" fmla="*/ 282988 h 6858000"/>
              <a:gd name="connsiteX870" fmla="*/ 3742664 w 7467600"/>
              <a:gd name="connsiteY870" fmla="*/ 279918 h 6858000"/>
              <a:gd name="connsiteX871" fmla="*/ 4103910 w 7467600"/>
              <a:gd name="connsiteY871" fmla="*/ 1161917 h 6858000"/>
              <a:gd name="connsiteX872" fmla="*/ 4020269 w 7467600"/>
              <a:gd name="connsiteY872" fmla="*/ 1200406 h 6858000"/>
              <a:gd name="connsiteX873" fmla="*/ 3674882 w 7467600"/>
              <a:gd name="connsiteY873" fmla="*/ 488524 h 6858000"/>
              <a:gd name="connsiteX874" fmla="*/ 3132682 w 7467600"/>
              <a:gd name="connsiteY874" fmla="*/ 1072284 h 6858000"/>
              <a:gd name="connsiteX875" fmla="*/ 2716346 w 7467600"/>
              <a:gd name="connsiteY875" fmla="*/ 1276376 h 6858000"/>
              <a:gd name="connsiteX876" fmla="*/ 2716772 w 7467600"/>
              <a:gd name="connsiteY876" fmla="*/ 1255462 h 6858000"/>
              <a:gd name="connsiteX877" fmla="*/ 3471096 w 7467600"/>
              <a:gd name="connsiteY877" fmla="*/ 437072 h 6858000"/>
              <a:gd name="connsiteX878" fmla="*/ 3639057 w 7467600"/>
              <a:gd name="connsiteY878" fmla="*/ 286334 h 6858000"/>
              <a:gd name="connsiteX879" fmla="*/ 3640309 w 7467600"/>
              <a:gd name="connsiteY879" fmla="*/ 284664 h 6858000"/>
              <a:gd name="connsiteX880" fmla="*/ 3646022 w 7467600"/>
              <a:gd name="connsiteY880" fmla="*/ 276711 h 6858000"/>
              <a:gd name="connsiteX881" fmla="*/ 3707943 w 7467600"/>
              <a:gd name="connsiteY881" fmla="*/ 65958 h 6858000"/>
              <a:gd name="connsiteX882" fmla="*/ 3721337 w 7467600"/>
              <a:gd name="connsiteY882" fmla="*/ 0 h 6858000"/>
              <a:gd name="connsiteX883" fmla="*/ 2867960 w 7467600"/>
              <a:gd name="connsiteY883" fmla="*/ 0 h 6858000"/>
              <a:gd name="connsiteX884" fmla="*/ 2926351 w 7467600"/>
              <a:gd name="connsiteY884" fmla="*/ 0 h 6858000"/>
              <a:gd name="connsiteX885" fmla="*/ 2902823 w 7467600"/>
              <a:gd name="connsiteY885" fmla="*/ 262929 h 6858000"/>
              <a:gd name="connsiteX886" fmla="*/ 2940663 w 7467600"/>
              <a:gd name="connsiteY886" fmla="*/ 140884 h 6858000"/>
              <a:gd name="connsiteX887" fmla="*/ 2947039 w 7467600"/>
              <a:gd name="connsiteY887" fmla="*/ 122524 h 6858000"/>
              <a:gd name="connsiteX888" fmla="*/ 2984316 w 7467600"/>
              <a:gd name="connsiteY888" fmla="*/ 0 h 6858000"/>
              <a:gd name="connsiteX889" fmla="*/ 3016114 w 7467600"/>
              <a:gd name="connsiteY889" fmla="*/ 0 h 6858000"/>
              <a:gd name="connsiteX890" fmla="*/ 2979949 w 7467600"/>
              <a:gd name="connsiteY890" fmla="*/ 119274 h 6858000"/>
              <a:gd name="connsiteX891" fmla="*/ 3023879 w 7467600"/>
              <a:gd name="connsiteY891" fmla="*/ 0 h 6858000"/>
              <a:gd name="connsiteX892" fmla="*/ 3105400 w 7467600"/>
              <a:gd name="connsiteY892" fmla="*/ 0 h 6858000"/>
              <a:gd name="connsiteX893" fmla="*/ 3094669 w 7467600"/>
              <a:gd name="connsiteY893" fmla="*/ 30308 h 6858000"/>
              <a:gd name="connsiteX894" fmla="*/ 2901945 w 7467600"/>
              <a:gd name="connsiteY894" fmla="*/ 466538 h 6858000"/>
              <a:gd name="connsiteX895" fmla="*/ 2815209 w 7467600"/>
              <a:gd name="connsiteY895" fmla="*/ 497361 h 6858000"/>
              <a:gd name="connsiteX896" fmla="*/ 2844845 w 7467600"/>
              <a:gd name="connsiteY896" fmla="*/ 127638 h 6858000"/>
              <a:gd name="connsiteX897" fmla="*/ 2867960 w 7467600"/>
              <a:gd name="connsiteY897" fmla="*/ 0 h 6858000"/>
              <a:gd name="connsiteX898" fmla="*/ 1057230 w 7467600"/>
              <a:gd name="connsiteY898" fmla="*/ 0 h 6858000"/>
              <a:gd name="connsiteX899" fmla="*/ 1111003 w 7467600"/>
              <a:gd name="connsiteY899" fmla="*/ 0 h 6858000"/>
              <a:gd name="connsiteX900" fmla="*/ 1125553 w 7467600"/>
              <a:gd name="connsiteY900" fmla="*/ 52588 h 6858000"/>
              <a:gd name="connsiteX901" fmla="*/ 1304276 w 7467600"/>
              <a:gd name="connsiteY901" fmla="*/ 476275 h 6858000"/>
              <a:gd name="connsiteX902" fmla="*/ 1492066 w 7467600"/>
              <a:gd name="connsiteY902" fmla="*/ 886333 h 6858000"/>
              <a:gd name="connsiteX903" fmla="*/ 1423698 w 7467600"/>
              <a:gd name="connsiteY903" fmla="*/ 710817 h 6858000"/>
              <a:gd name="connsiteX904" fmla="*/ 1357609 w 7467600"/>
              <a:gd name="connsiteY904" fmla="*/ 532892 h 6858000"/>
              <a:gd name="connsiteX905" fmla="*/ 1309550 w 7467600"/>
              <a:gd name="connsiteY905" fmla="*/ 374031 h 6858000"/>
              <a:gd name="connsiteX906" fmla="*/ 1193673 w 7467600"/>
              <a:gd name="connsiteY906" fmla="*/ 49533 h 6858000"/>
              <a:gd name="connsiteX907" fmla="*/ 1164391 w 7467600"/>
              <a:gd name="connsiteY907" fmla="*/ 0 h 6858000"/>
              <a:gd name="connsiteX908" fmla="*/ 1200666 w 7467600"/>
              <a:gd name="connsiteY908" fmla="*/ 0 h 6858000"/>
              <a:gd name="connsiteX909" fmla="*/ 1223408 w 7467600"/>
              <a:gd name="connsiteY909" fmla="*/ 38996 h 6858000"/>
              <a:gd name="connsiteX910" fmla="*/ 1339635 w 7467600"/>
              <a:gd name="connsiteY910" fmla="*/ 365517 h 6858000"/>
              <a:gd name="connsiteX911" fmla="*/ 1387469 w 7467600"/>
              <a:gd name="connsiteY911" fmla="*/ 523079 h 6858000"/>
              <a:gd name="connsiteX912" fmla="*/ 1452685 w 7467600"/>
              <a:gd name="connsiteY912" fmla="*/ 699806 h 6858000"/>
              <a:gd name="connsiteX913" fmla="*/ 1492092 w 7467600"/>
              <a:gd name="connsiteY913" fmla="*/ 800424 h 6858000"/>
              <a:gd name="connsiteX914" fmla="*/ 1455302 w 7467600"/>
              <a:gd name="connsiteY914" fmla="*/ 632913 h 6858000"/>
              <a:gd name="connsiteX915" fmla="*/ 1222336 w 7467600"/>
              <a:gd name="connsiteY915" fmla="*/ 9480 h 6858000"/>
              <a:gd name="connsiteX916" fmla="*/ 1214634 w 7467600"/>
              <a:gd name="connsiteY916" fmla="*/ 0 h 6858000"/>
              <a:gd name="connsiteX917" fmla="*/ 1289827 w 7467600"/>
              <a:gd name="connsiteY917" fmla="*/ 0 h 6858000"/>
              <a:gd name="connsiteX918" fmla="*/ 1321076 w 7467600"/>
              <a:gd name="connsiteY918" fmla="*/ 59722 h 6858000"/>
              <a:gd name="connsiteX919" fmla="*/ 1512579 w 7467600"/>
              <a:gd name="connsiteY919" fmla="*/ 626441 h 6858000"/>
              <a:gd name="connsiteX920" fmla="*/ 1506076 w 7467600"/>
              <a:gd name="connsiteY920" fmla="*/ 1089289 h 6858000"/>
              <a:gd name="connsiteX921" fmla="*/ 1486346 w 7467600"/>
              <a:gd name="connsiteY921" fmla="*/ 1079919 h 6858000"/>
              <a:gd name="connsiteX922" fmla="*/ 1070511 w 7467600"/>
              <a:gd name="connsiteY922" fmla="*/ 48609 h 6858000"/>
              <a:gd name="connsiteX923" fmla="*/ 1057230 w 7467600"/>
              <a:gd name="connsiteY923" fmla="*/ 0 h 6858000"/>
              <a:gd name="connsiteX924" fmla="*/ 43151 w 7467600"/>
              <a:gd name="connsiteY924" fmla="*/ 0 h 6858000"/>
              <a:gd name="connsiteX925" fmla="*/ 95283 w 7467600"/>
              <a:gd name="connsiteY925" fmla="*/ 0 h 6858000"/>
              <a:gd name="connsiteX926" fmla="*/ 300708 w 7467600"/>
              <a:gd name="connsiteY926" fmla="*/ 154571 h 6858000"/>
              <a:gd name="connsiteX927" fmla="*/ 530414 w 7467600"/>
              <a:gd name="connsiteY927" fmla="*/ 354673 h 6858000"/>
              <a:gd name="connsiteX928" fmla="*/ 333785 w 7467600"/>
              <a:gd name="connsiteY928" fmla="*/ 161564 h 6858000"/>
              <a:gd name="connsiteX929" fmla="*/ 147005 w 7467600"/>
              <a:gd name="connsiteY929" fmla="*/ 0 h 6858000"/>
              <a:gd name="connsiteX930" fmla="*/ 272509 w 7467600"/>
              <a:gd name="connsiteY930" fmla="*/ 0 h 6858000"/>
              <a:gd name="connsiteX931" fmla="*/ 326276 w 7467600"/>
              <a:gd name="connsiteY931" fmla="*/ 45847 h 6858000"/>
              <a:gd name="connsiteX932" fmla="*/ 823759 w 7467600"/>
              <a:gd name="connsiteY932" fmla="*/ 574145 h 6858000"/>
              <a:gd name="connsiteX933" fmla="*/ 811254 w 7467600"/>
              <a:gd name="connsiteY933" fmla="*/ 665546 h 6858000"/>
              <a:gd name="connsiteX934" fmla="*/ 154042 w 7467600"/>
              <a:gd name="connsiteY934" fmla="*/ 261522 h 6858000"/>
              <a:gd name="connsiteX935" fmla="*/ 13550 w 7467600"/>
              <a:gd name="connsiteY935" fmla="*/ 158423 h 6858000"/>
              <a:gd name="connsiteX936" fmla="*/ 0 w 7467600"/>
              <a:gd name="connsiteY936" fmla="*/ 146618 h 6858000"/>
              <a:gd name="connsiteX937" fmla="*/ 0 w 7467600"/>
              <a:gd name="connsiteY937" fmla="*/ 59161 h 6858000"/>
              <a:gd name="connsiteX938" fmla="*/ 45427 w 7467600"/>
              <a:gd name="connsiteY938" fmla="*/ 101078 h 6858000"/>
              <a:gd name="connsiteX939" fmla="*/ 630103 w 7467600"/>
              <a:gd name="connsiteY939" fmla="*/ 485885 h 6858000"/>
              <a:gd name="connsiteX940" fmla="*/ 532040 w 7467600"/>
              <a:gd name="connsiteY940" fmla="*/ 399359 h 6858000"/>
              <a:gd name="connsiteX941" fmla="*/ 517618 w 7467600"/>
              <a:gd name="connsiteY941" fmla="*/ 385726 h 6858000"/>
              <a:gd name="connsiteX942" fmla="*/ 285074 w 7467600"/>
              <a:gd name="connsiteY942" fmla="*/ 182755 h 6858000"/>
              <a:gd name="connsiteX943" fmla="*/ 43151 w 7467600"/>
              <a:gd name="connsiteY943"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289862 w 7467600"/>
              <a:gd name="connsiteY10" fmla="*/ 6659827 h 6858000"/>
              <a:gd name="connsiteX11" fmla="*/ 1019354 w 7467600"/>
              <a:gd name="connsiteY11" fmla="*/ 6315006 h 6858000"/>
              <a:gd name="connsiteX12" fmla="*/ 441046 w 7467600"/>
              <a:gd name="connsiteY12" fmla="*/ 6691153 h 6858000"/>
              <a:gd name="connsiteX13" fmla="*/ 1019354 w 7467600"/>
              <a:gd name="connsiteY13" fmla="*/ 6315006 h 6858000"/>
              <a:gd name="connsiteX14" fmla="*/ 991680 w 7467600"/>
              <a:gd name="connsiteY14" fmla="*/ 6298413 h 6858000"/>
              <a:gd name="connsiteX15" fmla="*/ 409060 w 7467600"/>
              <a:gd name="connsiteY15" fmla="*/ 6671470 h 6858000"/>
              <a:gd name="connsiteX16" fmla="*/ 991680 w 7467600"/>
              <a:gd name="connsiteY16" fmla="*/ 6298413 h 6858000"/>
              <a:gd name="connsiteX17" fmla="*/ 103333 w 7467600"/>
              <a:gd name="connsiteY17" fmla="*/ 5699602 h 6858000"/>
              <a:gd name="connsiteX18" fmla="*/ 233938 w 7467600"/>
              <a:gd name="connsiteY18" fmla="*/ 5809416 h 6858000"/>
              <a:gd name="connsiteX19" fmla="*/ 883580 w 7467600"/>
              <a:gd name="connsiteY19" fmla="*/ 6180710 h 6858000"/>
              <a:gd name="connsiteX20" fmla="*/ 487337 w 7467600"/>
              <a:gd name="connsiteY20" fmla="*/ 5950182 h 6858000"/>
              <a:gd name="connsiteX21" fmla="*/ 354051 w 7467600"/>
              <a:gd name="connsiteY21" fmla="*/ 5854912 h 6858000"/>
              <a:gd name="connsiteX22" fmla="*/ 195436 w 7467600"/>
              <a:gd name="connsiteY22" fmla="*/ 5755068 h 6858000"/>
              <a:gd name="connsiteX23" fmla="*/ 103333 w 7467600"/>
              <a:gd name="connsiteY23" fmla="*/ 5699602 h 6858000"/>
              <a:gd name="connsiteX24" fmla="*/ 5539432 w 7467600"/>
              <a:gd name="connsiteY24" fmla="*/ 5642928 h 6858000"/>
              <a:gd name="connsiteX25" fmla="*/ 5555462 w 7467600"/>
              <a:gd name="connsiteY25" fmla="*/ 5694454 h 6858000"/>
              <a:gd name="connsiteX26" fmla="*/ 5828270 w 7467600"/>
              <a:gd name="connsiteY26" fmla="*/ 6320663 h 6858000"/>
              <a:gd name="connsiteX27" fmla="*/ 5947416 w 7467600"/>
              <a:gd name="connsiteY27" fmla="*/ 6574846 h 6858000"/>
              <a:gd name="connsiteX28" fmla="*/ 5539432 w 7467600"/>
              <a:gd name="connsiteY28" fmla="*/ 5642928 h 6858000"/>
              <a:gd name="connsiteX29" fmla="*/ 51253 w 7467600"/>
              <a:gd name="connsiteY29" fmla="*/ 5631825 h 6858000"/>
              <a:gd name="connsiteX30" fmla="*/ 211622 w 7467600"/>
              <a:gd name="connsiteY30" fmla="*/ 5728803 h 6858000"/>
              <a:gd name="connsiteX31" fmla="*/ 371652 w 7467600"/>
              <a:gd name="connsiteY31" fmla="*/ 5829062 h 6858000"/>
              <a:gd name="connsiteX32" fmla="*/ 505903 w 7467600"/>
              <a:gd name="connsiteY32" fmla="*/ 5925221 h 6858000"/>
              <a:gd name="connsiteX33" fmla="*/ 899240 w 7467600"/>
              <a:gd name="connsiteY33" fmla="*/ 6153068 h 6858000"/>
              <a:gd name="connsiteX34" fmla="*/ 988114 w 7467600"/>
              <a:gd name="connsiteY34" fmla="*/ 6174204 h 6858000"/>
              <a:gd name="connsiteX35" fmla="*/ 845971 w 7467600"/>
              <a:gd name="connsiteY35" fmla="*/ 6067177 h 6858000"/>
              <a:gd name="connsiteX36" fmla="*/ 448057 w 7467600"/>
              <a:gd name="connsiteY36" fmla="*/ 5841376 h 6858000"/>
              <a:gd name="connsiteX37" fmla="*/ 51253 w 7467600"/>
              <a:gd name="connsiteY37" fmla="*/ 5631825 h 6858000"/>
              <a:gd name="connsiteX38" fmla="*/ 2606687 w 7467600"/>
              <a:gd name="connsiteY38" fmla="*/ 5630718 h 6858000"/>
              <a:gd name="connsiteX39" fmla="*/ 2645658 w 7467600"/>
              <a:gd name="connsiteY39" fmla="*/ 6640259 h 6858000"/>
              <a:gd name="connsiteX40" fmla="*/ 2606687 w 7467600"/>
              <a:gd name="connsiteY40" fmla="*/ 5630718 h 6858000"/>
              <a:gd name="connsiteX41" fmla="*/ 3642057 w 7467600"/>
              <a:gd name="connsiteY41" fmla="*/ 5573487 h 6858000"/>
              <a:gd name="connsiteX42" fmla="*/ 3632981 w 7467600"/>
              <a:gd name="connsiteY42" fmla="*/ 5579437 h 6858000"/>
              <a:gd name="connsiteX43" fmla="*/ 3382436 w 7467600"/>
              <a:gd name="connsiteY43" fmla="*/ 5952726 h 6858000"/>
              <a:gd name="connsiteX44" fmla="*/ 3191929 w 7467600"/>
              <a:gd name="connsiteY44" fmla="*/ 6662669 h 6858000"/>
              <a:gd name="connsiteX45" fmla="*/ 3369898 w 7467600"/>
              <a:gd name="connsiteY45" fmla="*/ 6081771 h 6858000"/>
              <a:gd name="connsiteX46" fmla="*/ 3642057 w 7467600"/>
              <a:gd name="connsiteY46" fmla="*/ 5573487 h 6858000"/>
              <a:gd name="connsiteX47" fmla="*/ 2650666 w 7467600"/>
              <a:gd name="connsiteY47" fmla="*/ 5530686 h 6858000"/>
              <a:gd name="connsiteX48" fmla="*/ 2650249 w 7467600"/>
              <a:gd name="connsiteY48" fmla="*/ 5532101 h 6858000"/>
              <a:gd name="connsiteX49" fmla="*/ 2663808 w 7467600"/>
              <a:gd name="connsiteY49" fmla="*/ 6535215 h 6858000"/>
              <a:gd name="connsiteX50" fmla="*/ 2665418 w 7467600"/>
              <a:gd name="connsiteY50" fmla="*/ 6132756 h 6858000"/>
              <a:gd name="connsiteX51" fmla="*/ 2650666 w 7467600"/>
              <a:gd name="connsiteY51" fmla="*/ 5530686 h 6858000"/>
              <a:gd name="connsiteX52" fmla="*/ 2680277 w 7467600"/>
              <a:gd name="connsiteY52" fmla="*/ 5479204 h 6858000"/>
              <a:gd name="connsiteX53" fmla="*/ 2678972 w 7467600"/>
              <a:gd name="connsiteY53" fmla="*/ 5481582 h 6858000"/>
              <a:gd name="connsiteX54" fmla="*/ 2696666 w 7467600"/>
              <a:gd name="connsiteY54" fmla="*/ 6133836 h 6858000"/>
              <a:gd name="connsiteX55" fmla="*/ 2695769 w 7467600"/>
              <a:gd name="connsiteY55" fmla="*/ 6390955 h 6858000"/>
              <a:gd name="connsiteX56" fmla="*/ 2739893 w 7467600"/>
              <a:gd name="connsiteY56" fmla="*/ 6108357 h 6858000"/>
              <a:gd name="connsiteX57" fmla="*/ 2680277 w 7467600"/>
              <a:gd name="connsiteY57" fmla="*/ 5479204 h 6858000"/>
              <a:gd name="connsiteX58" fmla="*/ 1132195 w 7467600"/>
              <a:gd name="connsiteY58" fmla="*/ 5467980 h 6858000"/>
              <a:gd name="connsiteX59" fmla="*/ 1679056 w 7467600"/>
              <a:gd name="connsiteY59" fmla="*/ 5516907 h 6858000"/>
              <a:gd name="connsiteX60" fmla="*/ 2128648 w 7467600"/>
              <a:gd name="connsiteY60" fmla="*/ 5474249 h 6858000"/>
              <a:gd name="connsiteX61" fmla="*/ 1825619 w 7467600"/>
              <a:gd name="connsiteY61" fmla="*/ 5478447 h 6858000"/>
              <a:gd name="connsiteX62" fmla="*/ 1737798 w 7467600"/>
              <a:gd name="connsiteY62" fmla="*/ 5483353 h 6858000"/>
              <a:gd name="connsiteX63" fmla="*/ 1132195 w 7467600"/>
              <a:gd name="connsiteY63" fmla="*/ 5467980 h 6858000"/>
              <a:gd name="connsiteX64" fmla="*/ 1456157 w 7467600"/>
              <a:gd name="connsiteY64" fmla="*/ 5371404 h 6858000"/>
              <a:gd name="connsiteX65" fmla="*/ 1244432 w 7467600"/>
              <a:gd name="connsiteY65" fmla="*/ 5385601 h 6858000"/>
              <a:gd name="connsiteX66" fmla="*/ 973990 w 7467600"/>
              <a:gd name="connsiteY66" fmla="*/ 5424940 h 6858000"/>
              <a:gd name="connsiteX67" fmla="*/ 1103809 w 7467600"/>
              <a:gd name="connsiteY67" fmla="*/ 5433720 h 6858000"/>
              <a:gd name="connsiteX68" fmla="*/ 1123454 w 7467600"/>
              <a:gd name="connsiteY68" fmla="*/ 5435727 h 6858000"/>
              <a:gd name="connsiteX69" fmla="*/ 1737017 w 7467600"/>
              <a:gd name="connsiteY69" fmla="*/ 5452183 h 6858000"/>
              <a:gd name="connsiteX70" fmla="*/ 1824397 w 7467600"/>
              <a:gd name="connsiteY70" fmla="*/ 5447757 h 6858000"/>
              <a:gd name="connsiteX71" fmla="*/ 2070059 w 7467600"/>
              <a:gd name="connsiteY71" fmla="*/ 5441660 h 6858000"/>
              <a:gd name="connsiteX72" fmla="*/ 1456157 w 7467600"/>
              <a:gd name="connsiteY72" fmla="*/ 5371404 h 6858000"/>
              <a:gd name="connsiteX73" fmla="*/ 4988186 w 7467600"/>
              <a:gd name="connsiteY73" fmla="*/ 5216467 h 6858000"/>
              <a:gd name="connsiteX74" fmla="*/ 4777334 w 7467600"/>
              <a:gd name="connsiteY74" fmla="*/ 5406072 h 6858000"/>
              <a:gd name="connsiteX75" fmla="*/ 4718341 w 7467600"/>
              <a:gd name="connsiteY75" fmla="*/ 5468043 h 6858000"/>
              <a:gd name="connsiteX76" fmla="*/ 4604655 w 7467600"/>
              <a:gd name="connsiteY76" fmla="*/ 5583434 h 6858000"/>
              <a:gd name="connsiteX77" fmla="*/ 4565074 w 7467600"/>
              <a:gd name="connsiteY77" fmla="*/ 5618550 h 6858000"/>
              <a:gd name="connsiteX78" fmla="*/ 4988186 w 7467600"/>
              <a:gd name="connsiteY78" fmla="*/ 5216467 h 6858000"/>
              <a:gd name="connsiteX79" fmla="*/ 4978032 w 7467600"/>
              <a:gd name="connsiteY79" fmla="*/ 5183809 h 6858000"/>
              <a:gd name="connsiteX80" fmla="*/ 4463413 w 7467600"/>
              <a:gd name="connsiteY80" fmla="*/ 5615162 h 6858000"/>
              <a:gd name="connsiteX81" fmla="*/ 4358134 w 7467600"/>
              <a:gd name="connsiteY81" fmla="*/ 5742791 h 6858000"/>
              <a:gd name="connsiteX82" fmla="*/ 4376219 w 7467600"/>
              <a:gd name="connsiteY82" fmla="*/ 5729027 h 6858000"/>
              <a:gd name="connsiteX83" fmla="*/ 4582340 w 7467600"/>
              <a:gd name="connsiteY83" fmla="*/ 5561037 h 6858000"/>
              <a:gd name="connsiteX84" fmla="*/ 4694684 w 7467600"/>
              <a:gd name="connsiteY84" fmla="*/ 5447098 h 6858000"/>
              <a:gd name="connsiteX85" fmla="*/ 4754123 w 7467600"/>
              <a:gd name="connsiteY85" fmla="*/ 5384643 h 6858000"/>
              <a:gd name="connsiteX86" fmla="*/ 4978032 w 7467600"/>
              <a:gd name="connsiteY86" fmla="*/ 5183809 h 6858000"/>
              <a:gd name="connsiteX87" fmla="*/ 1903353 w 7467600"/>
              <a:gd name="connsiteY87" fmla="*/ 5044827 h 6858000"/>
              <a:gd name="connsiteX88" fmla="*/ 1936931 w 7467600"/>
              <a:gd name="connsiteY88" fmla="*/ 5093954 h 6858000"/>
              <a:gd name="connsiteX89" fmla="*/ 2195868 w 7467600"/>
              <a:gd name="connsiteY89" fmla="*/ 5396574 h 6858000"/>
              <a:gd name="connsiteX90" fmla="*/ 2088852 w 7467600"/>
              <a:gd name="connsiteY90" fmla="*/ 5166123 h 6858000"/>
              <a:gd name="connsiteX91" fmla="*/ 1958241 w 7467600"/>
              <a:gd name="connsiteY91" fmla="*/ 5067955 h 6858000"/>
              <a:gd name="connsiteX92" fmla="*/ 1903353 w 7467600"/>
              <a:gd name="connsiteY92" fmla="*/ 5044827 h 6858000"/>
              <a:gd name="connsiteX93" fmla="*/ 1979378 w 7467600"/>
              <a:gd name="connsiteY93" fmla="*/ 4769504 h 6858000"/>
              <a:gd name="connsiteX94" fmla="*/ 2882120 w 7467600"/>
              <a:gd name="connsiteY94" fmla="*/ 5064547 h 6858000"/>
              <a:gd name="connsiteX95" fmla="*/ 2793103 w 7467600"/>
              <a:gd name="connsiteY95" fmla="*/ 5039699 h 6858000"/>
              <a:gd name="connsiteX96" fmla="*/ 2770041 w 7467600"/>
              <a:gd name="connsiteY96" fmla="*/ 5033634 h 6858000"/>
              <a:gd name="connsiteX97" fmla="*/ 1979378 w 7467600"/>
              <a:gd name="connsiteY97" fmla="*/ 4769504 h 6858000"/>
              <a:gd name="connsiteX98" fmla="*/ 1927410 w 7467600"/>
              <a:gd name="connsiteY98" fmla="*/ 4716164 h 6858000"/>
              <a:gd name="connsiteX99" fmla="*/ 1959587 w 7467600"/>
              <a:gd name="connsiteY99" fmla="*/ 4728849 h 6858000"/>
              <a:gd name="connsiteX100" fmla="*/ 2777707 w 7467600"/>
              <a:gd name="connsiteY100" fmla="*/ 5003991 h 6858000"/>
              <a:gd name="connsiteX101" fmla="*/ 2800768 w 7467600"/>
              <a:gd name="connsiteY101" fmla="*/ 5010056 h 6858000"/>
              <a:gd name="connsiteX102" fmla="*/ 2879408 w 7467600"/>
              <a:gd name="connsiteY102" fmla="*/ 5031590 h 6858000"/>
              <a:gd name="connsiteX103" fmla="*/ 2862295 w 7467600"/>
              <a:gd name="connsiteY103" fmla="*/ 5022958 h 6858000"/>
              <a:gd name="connsiteX104" fmla="*/ 2813343 w 7467600"/>
              <a:gd name="connsiteY104" fmla="*/ 4998369 h 6858000"/>
              <a:gd name="connsiteX105" fmla="*/ 2646245 w 7467600"/>
              <a:gd name="connsiteY105" fmla="*/ 4930999 h 6858000"/>
              <a:gd name="connsiteX106" fmla="*/ 1999243 w 7467600"/>
              <a:gd name="connsiteY106" fmla="*/ 4730524 h 6858000"/>
              <a:gd name="connsiteX107" fmla="*/ 1979527 w 7467600"/>
              <a:gd name="connsiteY107" fmla="*/ 4726651 h 6858000"/>
              <a:gd name="connsiteX108" fmla="*/ 1927410 w 7467600"/>
              <a:gd name="connsiteY108" fmla="*/ 4716164 h 6858000"/>
              <a:gd name="connsiteX109" fmla="*/ 1997014 w 7467600"/>
              <a:gd name="connsiteY109" fmla="*/ 4698007 h 6858000"/>
              <a:gd name="connsiteX110" fmla="*/ 2005458 w 7467600"/>
              <a:gd name="connsiteY110" fmla="*/ 4699540 h 6858000"/>
              <a:gd name="connsiteX111" fmla="*/ 2657186 w 7467600"/>
              <a:gd name="connsiteY111" fmla="*/ 4901687 h 6858000"/>
              <a:gd name="connsiteX112" fmla="*/ 2826662 w 7467600"/>
              <a:gd name="connsiteY112" fmla="*/ 4970362 h 6858000"/>
              <a:gd name="connsiteX113" fmla="*/ 2876100 w 7467600"/>
              <a:gd name="connsiteY113" fmla="*/ 4995397 h 6858000"/>
              <a:gd name="connsiteX114" fmla="*/ 3042600 w 7467600"/>
              <a:gd name="connsiteY114" fmla="*/ 5059532 h 6858000"/>
              <a:gd name="connsiteX115" fmla="*/ 1997014 w 7467600"/>
              <a:gd name="connsiteY115" fmla="*/ 4698007 h 6858000"/>
              <a:gd name="connsiteX116" fmla="*/ 2305292 w 7467600"/>
              <a:gd name="connsiteY116" fmla="*/ 4219492 h 6858000"/>
              <a:gd name="connsiteX117" fmla="*/ 3360922 w 7467600"/>
              <a:gd name="connsiteY117" fmla="*/ 4529373 h 6858000"/>
              <a:gd name="connsiteX118" fmla="*/ 3492420 w 7467600"/>
              <a:gd name="connsiteY118" fmla="*/ 4510145 h 6858000"/>
              <a:gd name="connsiteX119" fmla="*/ 3364086 w 7467600"/>
              <a:gd name="connsiteY119" fmla="*/ 4480340 h 6858000"/>
              <a:gd name="connsiteX120" fmla="*/ 3225818 w 7467600"/>
              <a:gd name="connsiteY120" fmla="*/ 4411822 h 6858000"/>
              <a:gd name="connsiteX121" fmla="*/ 3129696 w 7467600"/>
              <a:gd name="connsiteY121" fmla="*/ 4360704 h 6858000"/>
              <a:gd name="connsiteX122" fmla="*/ 2814545 w 7467600"/>
              <a:gd name="connsiteY122" fmla="*/ 4282955 h 6858000"/>
              <a:gd name="connsiteX123" fmla="*/ 2305292 w 7467600"/>
              <a:gd name="connsiteY123" fmla="*/ 4219492 h 6858000"/>
              <a:gd name="connsiteX124" fmla="*/ 2626982 w 7467600"/>
              <a:gd name="connsiteY124" fmla="*/ 4206450 h 6858000"/>
              <a:gd name="connsiteX125" fmla="*/ 2490617 w 7467600"/>
              <a:gd name="connsiteY125" fmla="*/ 4206951 h 6858000"/>
              <a:gd name="connsiteX126" fmla="*/ 2819869 w 7467600"/>
              <a:gd name="connsiteY126" fmla="*/ 4252936 h 6858000"/>
              <a:gd name="connsiteX127" fmla="*/ 3143018 w 7467600"/>
              <a:gd name="connsiteY127" fmla="*/ 4332698 h 6858000"/>
              <a:gd name="connsiteX128" fmla="*/ 3241520 w 7467600"/>
              <a:gd name="connsiteY128" fmla="*/ 4385112 h 6858000"/>
              <a:gd name="connsiteX129" fmla="*/ 3374575 w 7467600"/>
              <a:gd name="connsiteY129" fmla="*/ 4451517 h 6858000"/>
              <a:gd name="connsiteX130" fmla="*/ 3505221 w 7467600"/>
              <a:gd name="connsiteY130" fmla="*/ 4480757 h 6858000"/>
              <a:gd name="connsiteX131" fmla="*/ 2626982 w 7467600"/>
              <a:gd name="connsiteY131" fmla="*/ 4206450 h 6858000"/>
              <a:gd name="connsiteX132" fmla="*/ 1310106 w 7467600"/>
              <a:gd name="connsiteY132" fmla="*/ 3943217 h 6858000"/>
              <a:gd name="connsiteX133" fmla="*/ 854994 w 7467600"/>
              <a:gd name="connsiteY133" fmla="*/ 4399136 h 6858000"/>
              <a:gd name="connsiteX134" fmla="*/ 742462 w 7467600"/>
              <a:gd name="connsiteY134" fmla="*/ 4594648 h 6858000"/>
              <a:gd name="connsiteX135" fmla="*/ 820602 w 7467600"/>
              <a:gd name="connsiteY135" fmla="*/ 4485915 h 6858000"/>
              <a:gd name="connsiteX136" fmla="*/ 878295 w 7467600"/>
              <a:gd name="connsiteY136" fmla="*/ 4403594 h 6858000"/>
              <a:gd name="connsiteX137" fmla="*/ 1240607 w 7467600"/>
              <a:gd name="connsiteY137" fmla="*/ 4010401 h 6858000"/>
              <a:gd name="connsiteX138" fmla="*/ 1310106 w 7467600"/>
              <a:gd name="connsiteY138" fmla="*/ 3943217 h 6858000"/>
              <a:gd name="connsiteX139" fmla="*/ 1423113 w 7467600"/>
              <a:gd name="connsiteY139" fmla="*/ 3874565 h 6858000"/>
              <a:gd name="connsiteX140" fmla="*/ 1260565 w 7467600"/>
              <a:gd name="connsiteY140" fmla="*/ 4031982 h 6858000"/>
              <a:gd name="connsiteX141" fmla="*/ 901900 w 7467600"/>
              <a:gd name="connsiteY141" fmla="*/ 4421236 h 6858000"/>
              <a:gd name="connsiteX142" fmla="*/ 845044 w 7467600"/>
              <a:gd name="connsiteY142" fmla="*/ 4502436 h 6858000"/>
              <a:gd name="connsiteX143" fmla="*/ 685926 w 7467600"/>
              <a:gd name="connsiteY143" fmla="*/ 4703069 h 6858000"/>
              <a:gd name="connsiteX144" fmla="*/ 684248 w 7467600"/>
              <a:gd name="connsiteY144" fmla="*/ 4706721 h 6858000"/>
              <a:gd name="connsiteX145" fmla="*/ 1423113 w 7467600"/>
              <a:gd name="connsiteY145" fmla="*/ 3874565 h 6858000"/>
              <a:gd name="connsiteX146" fmla="*/ 3316479 w 7467600"/>
              <a:gd name="connsiteY146" fmla="*/ 3872136 h 6858000"/>
              <a:gd name="connsiteX147" fmla="*/ 3546806 w 7467600"/>
              <a:gd name="connsiteY147" fmla="*/ 4356139 h 6858000"/>
              <a:gd name="connsiteX148" fmla="*/ 3364433 w 7467600"/>
              <a:gd name="connsiteY148" fmla="*/ 3953121 h 6858000"/>
              <a:gd name="connsiteX149" fmla="*/ 3316479 w 7467600"/>
              <a:gd name="connsiteY149" fmla="*/ 3872136 h 6858000"/>
              <a:gd name="connsiteX150" fmla="*/ 3291335 w 7467600"/>
              <a:gd name="connsiteY150" fmla="*/ 3767420 h 6858000"/>
              <a:gd name="connsiteX151" fmla="*/ 3390805 w 7467600"/>
              <a:gd name="connsiteY151" fmla="*/ 3937163 h 6858000"/>
              <a:gd name="connsiteX152" fmla="*/ 3579062 w 7467600"/>
              <a:gd name="connsiteY152" fmla="*/ 4359040 h 6858000"/>
              <a:gd name="connsiteX153" fmla="*/ 3467355 w 7467600"/>
              <a:gd name="connsiteY153" fmla="*/ 3988130 h 6858000"/>
              <a:gd name="connsiteX154" fmla="*/ 3310753 w 7467600"/>
              <a:gd name="connsiteY154" fmla="*/ 3787140 h 6858000"/>
              <a:gd name="connsiteX155" fmla="*/ 3291335 w 7467600"/>
              <a:gd name="connsiteY155" fmla="*/ 3767420 h 6858000"/>
              <a:gd name="connsiteX156" fmla="*/ 1635889 w 7467600"/>
              <a:gd name="connsiteY156" fmla="*/ 3709494 h 6858000"/>
              <a:gd name="connsiteX157" fmla="*/ 1634800 w 7467600"/>
              <a:gd name="connsiteY157" fmla="*/ 3731111 h 6858000"/>
              <a:gd name="connsiteX158" fmla="*/ 1635889 w 7467600"/>
              <a:gd name="connsiteY158" fmla="*/ 3709494 h 6858000"/>
              <a:gd name="connsiteX159" fmla="*/ 1510397 w 7467600"/>
              <a:gd name="connsiteY159" fmla="*/ 3684705 h 6858000"/>
              <a:gd name="connsiteX160" fmla="*/ 1146550 w 7467600"/>
              <a:gd name="connsiteY160" fmla="*/ 3802012 h 6858000"/>
              <a:gd name="connsiteX161" fmla="*/ 698834 w 7467600"/>
              <a:gd name="connsiteY161" fmla="*/ 3952272 h 6858000"/>
              <a:gd name="connsiteX162" fmla="*/ 34256 w 7467600"/>
              <a:gd name="connsiteY162" fmla="*/ 4347603 h 6858000"/>
              <a:gd name="connsiteX163" fmla="*/ 527241 w 7467600"/>
              <a:gd name="connsiteY163" fmla="*/ 4065078 h 6858000"/>
              <a:gd name="connsiteX164" fmla="*/ 1510397 w 7467600"/>
              <a:gd name="connsiteY164" fmla="*/ 3684705 h 6858000"/>
              <a:gd name="connsiteX165" fmla="*/ 1313114 w 7467600"/>
              <a:gd name="connsiteY165" fmla="*/ 3655216 h 6858000"/>
              <a:gd name="connsiteX166" fmla="*/ 1109304 w 7467600"/>
              <a:gd name="connsiteY166" fmla="*/ 3669030 h 6858000"/>
              <a:gd name="connsiteX167" fmla="*/ 8129 w 7467600"/>
              <a:gd name="connsiteY167" fmla="*/ 4330519 h 6858000"/>
              <a:gd name="connsiteX168" fmla="*/ 687572 w 7467600"/>
              <a:gd name="connsiteY168" fmla="*/ 3925629 h 6858000"/>
              <a:gd name="connsiteX169" fmla="*/ 1138365 w 7467600"/>
              <a:gd name="connsiteY169" fmla="*/ 3774515 h 6858000"/>
              <a:gd name="connsiteX170" fmla="*/ 1505579 w 7467600"/>
              <a:gd name="connsiteY170" fmla="*/ 3655526 h 6858000"/>
              <a:gd name="connsiteX171" fmla="*/ 1313114 w 7467600"/>
              <a:gd name="connsiteY171" fmla="*/ 3655216 h 6858000"/>
              <a:gd name="connsiteX172" fmla="*/ 3655073 w 7467600"/>
              <a:gd name="connsiteY172" fmla="*/ 3650884 h 6858000"/>
              <a:gd name="connsiteX173" fmla="*/ 3989938 w 7467600"/>
              <a:gd name="connsiteY173" fmla="*/ 3991685 h 6858000"/>
              <a:gd name="connsiteX174" fmla="*/ 4393907 w 7467600"/>
              <a:gd name="connsiteY174" fmla="*/ 4261258 h 6858000"/>
              <a:gd name="connsiteX175" fmla="*/ 4648051 w 7467600"/>
              <a:gd name="connsiteY175" fmla="*/ 4374051 h 6858000"/>
              <a:gd name="connsiteX176" fmla="*/ 4383389 w 7467600"/>
              <a:gd name="connsiteY176" fmla="*/ 4184369 h 6858000"/>
              <a:gd name="connsiteX177" fmla="*/ 4165508 w 7467600"/>
              <a:gd name="connsiteY177" fmla="*/ 4035196 h 6858000"/>
              <a:gd name="connsiteX178" fmla="*/ 4068162 w 7467600"/>
              <a:gd name="connsiteY178" fmla="*/ 3953394 h 6858000"/>
              <a:gd name="connsiteX179" fmla="*/ 3981416 w 7467600"/>
              <a:gd name="connsiteY179" fmla="*/ 3880482 h 6858000"/>
              <a:gd name="connsiteX180" fmla="*/ 3800147 w 7467600"/>
              <a:gd name="connsiteY180" fmla="*/ 3749872 h 6858000"/>
              <a:gd name="connsiteX181" fmla="*/ 3655073 w 7467600"/>
              <a:gd name="connsiteY181" fmla="*/ 3650884 h 6858000"/>
              <a:gd name="connsiteX182" fmla="*/ 3670252 w 7467600"/>
              <a:gd name="connsiteY182" fmla="*/ 3622798 h 6858000"/>
              <a:gd name="connsiteX183" fmla="*/ 3817258 w 7467600"/>
              <a:gd name="connsiteY183" fmla="*/ 3723577 h 6858000"/>
              <a:gd name="connsiteX184" fmla="*/ 4000461 w 7467600"/>
              <a:gd name="connsiteY184" fmla="*/ 3855966 h 6858000"/>
              <a:gd name="connsiteX185" fmla="*/ 4088180 w 7467600"/>
              <a:gd name="connsiteY185" fmla="*/ 3929774 h 6858000"/>
              <a:gd name="connsiteX186" fmla="*/ 4184555 w 7467600"/>
              <a:gd name="connsiteY186" fmla="*/ 4010683 h 6858000"/>
              <a:gd name="connsiteX187" fmla="*/ 4399563 w 7467600"/>
              <a:gd name="connsiteY187" fmla="*/ 4158106 h 6858000"/>
              <a:gd name="connsiteX188" fmla="*/ 4684469 w 7467600"/>
              <a:gd name="connsiteY188" fmla="*/ 4364680 h 6858000"/>
              <a:gd name="connsiteX189" fmla="*/ 4690271 w 7467600"/>
              <a:gd name="connsiteY189" fmla="*/ 4370034 h 6858000"/>
              <a:gd name="connsiteX190" fmla="*/ 4136093 w 7467600"/>
              <a:gd name="connsiteY190" fmla="*/ 3858466 h 6858000"/>
              <a:gd name="connsiteX191" fmla="*/ 3670252 w 7467600"/>
              <a:gd name="connsiteY191" fmla="*/ 3622798 h 6858000"/>
              <a:gd name="connsiteX192" fmla="*/ 4440129 w 7467600"/>
              <a:gd name="connsiteY192" fmla="*/ 3448571 h 6858000"/>
              <a:gd name="connsiteX193" fmla="*/ 4856525 w 7467600"/>
              <a:gd name="connsiteY193" fmla="*/ 3915351 h 6858000"/>
              <a:gd name="connsiteX194" fmla="*/ 5059055 w 7467600"/>
              <a:gd name="connsiteY194" fmla="*/ 4108918 h 6858000"/>
              <a:gd name="connsiteX195" fmla="*/ 5290070 w 7467600"/>
              <a:gd name="connsiteY195" fmla="*/ 4263619 h 6858000"/>
              <a:gd name="connsiteX196" fmla="*/ 4834991 w 7467600"/>
              <a:gd name="connsiteY196" fmla="*/ 3830985 h 6858000"/>
              <a:gd name="connsiteX197" fmla="*/ 4440129 w 7467600"/>
              <a:gd name="connsiteY197" fmla="*/ 3448571 h 6858000"/>
              <a:gd name="connsiteX198" fmla="*/ 4441737 w 7467600"/>
              <a:gd name="connsiteY198" fmla="*/ 3399734 h 6858000"/>
              <a:gd name="connsiteX199" fmla="*/ 4431236 w 7467600"/>
              <a:gd name="connsiteY199" fmla="*/ 3400954 h 6858000"/>
              <a:gd name="connsiteX200" fmla="*/ 4557150 w 7467600"/>
              <a:gd name="connsiteY200" fmla="*/ 3510023 h 6858000"/>
              <a:gd name="connsiteX201" fmla="*/ 4856936 w 7467600"/>
              <a:gd name="connsiteY201" fmla="*/ 3809146 h 6858000"/>
              <a:gd name="connsiteX202" fmla="*/ 5111996 w 7467600"/>
              <a:gd name="connsiteY202" fmla="*/ 4065759 h 6858000"/>
              <a:gd name="connsiteX203" fmla="*/ 5388878 w 7467600"/>
              <a:gd name="connsiteY203" fmla="*/ 4300185 h 6858000"/>
              <a:gd name="connsiteX204" fmla="*/ 5425556 w 7467600"/>
              <a:gd name="connsiteY204" fmla="*/ 4308967 h 6858000"/>
              <a:gd name="connsiteX205" fmla="*/ 4943646 w 7467600"/>
              <a:gd name="connsiteY205" fmla="*/ 3822916 h 6858000"/>
              <a:gd name="connsiteX206" fmla="*/ 4594837 w 7467600"/>
              <a:gd name="connsiteY206" fmla="*/ 3532274 h 6858000"/>
              <a:gd name="connsiteX207" fmla="*/ 4441737 w 7467600"/>
              <a:gd name="connsiteY207" fmla="*/ 3399734 h 6858000"/>
              <a:gd name="connsiteX208" fmla="*/ 5425834 w 7467600"/>
              <a:gd name="connsiteY208" fmla="*/ 3162785 h 6858000"/>
              <a:gd name="connsiteX209" fmla="*/ 5401644 w 7467600"/>
              <a:gd name="connsiteY209" fmla="*/ 3617847 h 6858000"/>
              <a:gd name="connsiteX210" fmla="*/ 5467256 w 7467600"/>
              <a:gd name="connsiteY210" fmla="*/ 4175494 h 6858000"/>
              <a:gd name="connsiteX211" fmla="*/ 5448069 w 7467600"/>
              <a:gd name="connsiteY211" fmla="*/ 3567554 h 6858000"/>
              <a:gd name="connsiteX212" fmla="*/ 5425834 w 7467600"/>
              <a:gd name="connsiteY212" fmla="*/ 3162785 h 6858000"/>
              <a:gd name="connsiteX213" fmla="*/ 1318687 w 7467600"/>
              <a:gd name="connsiteY213" fmla="*/ 3113840 h 6858000"/>
              <a:gd name="connsiteX214" fmla="*/ 1066793 w 7467600"/>
              <a:gd name="connsiteY214" fmla="*/ 3212171 h 6858000"/>
              <a:gd name="connsiteX215" fmla="*/ 993319 w 7467600"/>
              <a:gd name="connsiteY215" fmla="*/ 3247648 h 6858000"/>
              <a:gd name="connsiteX216" fmla="*/ 853081 w 7467600"/>
              <a:gd name="connsiteY216" fmla="*/ 3312410 h 6858000"/>
              <a:gd name="connsiteX217" fmla="*/ 805957 w 7467600"/>
              <a:gd name="connsiteY217" fmla="*/ 3330443 h 6858000"/>
              <a:gd name="connsiteX218" fmla="*/ 1318687 w 7467600"/>
              <a:gd name="connsiteY218" fmla="*/ 3113840 h 6858000"/>
              <a:gd name="connsiteX219" fmla="*/ 5453702 w 7467600"/>
              <a:gd name="connsiteY219" fmla="*/ 3090882 h 6858000"/>
              <a:gd name="connsiteX220" fmla="*/ 5480135 w 7467600"/>
              <a:gd name="connsiteY220" fmla="*/ 3565802 h 6858000"/>
              <a:gd name="connsiteX221" fmla="*/ 5499023 w 7467600"/>
              <a:gd name="connsiteY221" fmla="*/ 4166310 h 6858000"/>
              <a:gd name="connsiteX222" fmla="*/ 5547022 w 7467600"/>
              <a:gd name="connsiteY222" fmla="*/ 3607838 h 6858000"/>
              <a:gd name="connsiteX223" fmla="*/ 5515964 w 7467600"/>
              <a:gd name="connsiteY223" fmla="*/ 3378541 h 6858000"/>
              <a:gd name="connsiteX224" fmla="*/ 5453702 w 7467600"/>
              <a:gd name="connsiteY224" fmla="*/ 3090882 h 6858000"/>
              <a:gd name="connsiteX225" fmla="*/ 1238695 w 7467600"/>
              <a:gd name="connsiteY225" fmla="*/ 3076820 h 6858000"/>
              <a:gd name="connsiteX226" fmla="*/ 716371 w 7467600"/>
              <a:gd name="connsiteY226" fmla="*/ 3293249 h 6858000"/>
              <a:gd name="connsiteX227" fmla="*/ 579522 w 7467600"/>
              <a:gd name="connsiteY227" fmla="*/ 3371759 h 6858000"/>
              <a:gd name="connsiteX228" fmla="*/ 600288 w 7467600"/>
              <a:gd name="connsiteY228" fmla="*/ 3365555 h 6858000"/>
              <a:gd name="connsiteX229" fmla="*/ 840692 w 7467600"/>
              <a:gd name="connsiteY229" fmla="*/ 3284921 h 6858000"/>
              <a:gd name="connsiteX230" fmla="*/ 979248 w 7467600"/>
              <a:gd name="connsiteY230" fmla="*/ 3221003 h 6858000"/>
              <a:gd name="connsiteX231" fmla="*/ 1053282 w 7467600"/>
              <a:gd name="connsiteY231" fmla="*/ 3185247 h 6858000"/>
              <a:gd name="connsiteX232" fmla="*/ 1320603 w 7467600"/>
              <a:gd name="connsiteY232" fmla="*/ 3081281 h 6858000"/>
              <a:gd name="connsiteX233" fmla="*/ 1238695 w 7467600"/>
              <a:gd name="connsiteY233" fmla="*/ 3076820 h 6858000"/>
              <a:gd name="connsiteX234" fmla="*/ 5425627 w 7467600"/>
              <a:gd name="connsiteY234" fmla="*/ 2954192 h 6858000"/>
              <a:gd name="connsiteX235" fmla="*/ 5470770 w 7467600"/>
              <a:gd name="connsiteY235" fmla="*/ 3005435 h 6858000"/>
              <a:gd name="connsiteX236" fmla="*/ 5519779 w 7467600"/>
              <a:gd name="connsiteY236" fmla="*/ 4359223 h 6858000"/>
              <a:gd name="connsiteX237" fmla="*/ 5520293 w 7467600"/>
              <a:gd name="connsiteY237" fmla="*/ 4360602 h 6858000"/>
              <a:gd name="connsiteX238" fmla="*/ 5767221 w 7467600"/>
              <a:gd name="connsiteY238" fmla="*/ 4665564 h 6858000"/>
              <a:gd name="connsiteX239" fmla="*/ 6937169 w 7467600"/>
              <a:gd name="connsiteY239" fmla="*/ 4815941 h 6858000"/>
              <a:gd name="connsiteX240" fmla="*/ 6953922 w 7467600"/>
              <a:gd name="connsiteY240" fmla="*/ 4890068 h 6858000"/>
              <a:gd name="connsiteX241" fmla="*/ 6071359 w 7467600"/>
              <a:gd name="connsiteY241" fmla="*/ 4770770 h 6858000"/>
              <a:gd name="connsiteX242" fmla="*/ 6038839 w 7467600"/>
              <a:gd name="connsiteY242" fmla="*/ 4764474 h 6858000"/>
              <a:gd name="connsiteX243" fmla="*/ 6038706 w 7467600"/>
              <a:gd name="connsiteY243" fmla="*/ 4763847 h 6858000"/>
              <a:gd name="connsiteX244" fmla="*/ 6037784 w 7467600"/>
              <a:gd name="connsiteY244" fmla="*/ 4764270 h 6858000"/>
              <a:gd name="connsiteX245" fmla="*/ 6038839 w 7467600"/>
              <a:gd name="connsiteY245" fmla="*/ 4764474 h 6858000"/>
              <a:gd name="connsiteX246" fmla="*/ 6040338 w 7467600"/>
              <a:gd name="connsiteY246" fmla="*/ 4771418 h 6858000"/>
              <a:gd name="connsiteX247" fmla="*/ 6024488 w 7467600"/>
              <a:gd name="connsiteY247" fmla="*/ 4809903 h 6858000"/>
              <a:gd name="connsiteX248" fmla="*/ 5599771 w 7467600"/>
              <a:gd name="connsiteY248" fmla="*/ 5509652 h 6858000"/>
              <a:gd name="connsiteX249" fmla="*/ 5548843 w 7467600"/>
              <a:gd name="connsiteY249" fmla="*/ 5563845 h 6858000"/>
              <a:gd name="connsiteX250" fmla="*/ 5940952 w 7467600"/>
              <a:gd name="connsiteY250" fmla="*/ 6250028 h 6858000"/>
              <a:gd name="connsiteX251" fmla="*/ 6043441 w 7467600"/>
              <a:gd name="connsiteY251" fmla="*/ 6665847 h 6858000"/>
              <a:gd name="connsiteX252" fmla="*/ 6093432 w 7467600"/>
              <a:gd name="connsiteY252" fmla="*/ 6858000 h 6858000"/>
              <a:gd name="connsiteX253" fmla="*/ 6034344 w 7467600"/>
              <a:gd name="connsiteY253" fmla="*/ 6858000 h 6858000"/>
              <a:gd name="connsiteX254" fmla="*/ 6026679 w 7467600"/>
              <a:gd name="connsiteY254" fmla="*/ 6836959 h 6858000"/>
              <a:gd name="connsiteX255" fmla="*/ 5800441 w 7467600"/>
              <a:gd name="connsiteY255" fmla="*/ 6335286 h 6858000"/>
              <a:gd name="connsiteX256" fmla="*/ 5526562 w 7467600"/>
              <a:gd name="connsiteY256" fmla="*/ 5705388 h 6858000"/>
              <a:gd name="connsiteX257" fmla="*/ 5519640 w 7467600"/>
              <a:gd name="connsiteY257" fmla="*/ 5683774 h 6858000"/>
              <a:gd name="connsiteX258" fmla="*/ 5844559 w 7467600"/>
              <a:gd name="connsiteY258" fmla="*/ 6553349 h 6858000"/>
              <a:gd name="connsiteX259" fmla="*/ 5975994 w 7467600"/>
              <a:gd name="connsiteY259" fmla="*/ 6858000 h 6858000"/>
              <a:gd name="connsiteX260" fmla="*/ 5898547 w 7467600"/>
              <a:gd name="connsiteY260" fmla="*/ 6858000 h 6858000"/>
              <a:gd name="connsiteX261" fmla="*/ 5682041 w 7467600"/>
              <a:gd name="connsiteY261" fmla="*/ 6355860 h 6858000"/>
              <a:gd name="connsiteX262" fmla="*/ 5461758 w 7467600"/>
              <a:gd name="connsiteY262" fmla="*/ 5820220 h 6858000"/>
              <a:gd name="connsiteX263" fmla="*/ 5237282 w 7467600"/>
              <a:gd name="connsiteY263" fmla="*/ 6579086 h 6858000"/>
              <a:gd name="connsiteX264" fmla="*/ 5115009 w 7467600"/>
              <a:gd name="connsiteY264" fmla="*/ 6858000 h 6858000"/>
              <a:gd name="connsiteX265" fmla="*/ 5028074 w 7467600"/>
              <a:gd name="connsiteY265" fmla="*/ 6858000 h 6858000"/>
              <a:gd name="connsiteX266" fmla="*/ 5079508 w 7467600"/>
              <a:gd name="connsiteY266" fmla="*/ 6749074 h 6858000"/>
              <a:gd name="connsiteX267" fmla="*/ 5371846 w 7467600"/>
              <a:gd name="connsiteY267" fmla="*/ 5924413 h 6858000"/>
              <a:gd name="connsiteX268" fmla="*/ 5270512 w 7467600"/>
              <a:gd name="connsiteY268" fmla="*/ 6138975 h 6858000"/>
              <a:gd name="connsiteX269" fmla="*/ 5062409 w 7467600"/>
              <a:gd name="connsiteY269" fmla="*/ 6653544 h 6858000"/>
              <a:gd name="connsiteX270" fmla="*/ 5036628 w 7467600"/>
              <a:gd name="connsiteY270" fmla="*/ 6754247 h 6858000"/>
              <a:gd name="connsiteX271" fmla="*/ 5009112 w 7467600"/>
              <a:gd name="connsiteY271" fmla="*/ 6858000 h 6858000"/>
              <a:gd name="connsiteX272" fmla="*/ 4976679 w 7467600"/>
              <a:gd name="connsiteY272" fmla="*/ 6858000 h 6858000"/>
              <a:gd name="connsiteX273" fmla="*/ 5006537 w 7467600"/>
              <a:gd name="connsiteY273" fmla="*/ 6747068 h 6858000"/>
              <a:gd name="connsiteX274" fmla="*/ 5032723 w 7467600"/>
              <a:gd name="connsiteY274" fmla="*/ 6644957 h 6858000"/>
              <a:gd name="connsiteX275" fmla="*/ 5242949 w 7467600"/>
              <a:gd name="connsiteY275" fmla="*/ 6125175 h 6858000"/>
              <a:gd name="connsiteX276" fmla="*/ 5286321 w 7467600"/>
              <a:gd name="connsiteY276" fmla="*/ 6033555 h 6858000"/>
              <a:gd name="connsiteX277" fmla="*/ 5008210 w 7467600"/>
              <a:gd name="connsiteY277" fmla="*/ 6649194 h 6858000"/>
              <a:gd name="connsiteX278" fmla="*/ 4986321 w 7467600"/>
              <a:gd name="connsiteY278" fmla="*/ 6765687 h 6858000"/>
              <a:gd name="connsiteX279" fmla="*/ 4973474 w 7467600"/>
              <a:gd name="connsiteY279" fmla="*/ 6858000 h 6858000"/>
              <a:gd name="connsiteX280" fmla="*/ 4907178 w 7467600"/>
              <a:gd name="connsiteY280" fmla="*/ 6858000 h 6858000"/>
              <a:gd name="connsiteX281" fmla="*/ 4910810 w 7467600"/>
              <a:gd name="connsiteY281" fmla="*/ 6829660 h 6858000"/>
              <a:gd name="connsiteX282" fmla="*/ 4987461 w 7467600"/>
              <a:gd name="connsiteY282" fmla="*/ 6432994 h 6858000"/>
              <a:gd name="connsiteX283" fmla="*/ 5179262 w 7467600"/>
              <a:gd name="connsiteY283" fmla="*/ 6035044 h 6858000"/>
              <a:gd name="connsiteX284" fmla="*/ 4689678 w 7467600"/>
              <a:gd name="connsiteY284" fmla="*/ 6440241 h 6858000"/>
              <a:gd name="connsiteX285" fmla="*/ 4477543 w 7467600"/>
              <a:gd name="connsiteY285" fmla="*/ 6674836 h 6858000"/>
              <a:gd name="connsiteX286" fmla="*/ 4329957 w 7467600"/>
              <a:gd name="connsiteY286" fmla="*/ 6858000 h 6858000"/>
              <a:gd name="connsiteX287" fmla="*/ 4218595 w 7467600"/>
              <a:gd name="connsiteY287" fmla="*/ 6858000 h 6858000"/>
              <a:gd name="connsiteX288" fmla="*/ 4368888 w 7467600"/>
              <a:gd name="connsiteY288" fmla="*/ 6668412 h 6858000"/>
              <a:gd name="connsiteX289" fmla="*/ 4563091 w 7467600"/>
              <a:gd name="connsiteY289" fmla="*/ 6442508 h 6858000"/>
              <a:gd name="connsiteX290" fmla="*/ 5387324 w 7467600"/>
              <a:gd name="connsiteY290" fmla="*/ 5705830 h 6858000"/>
              <a:gd name="connsiteX291" fmla="*/ 5073620 w 7467600"/>
              <a:gd name="connsiteY291" fmla="*/ 5955437 h 6858000"/>
              <a:gd name="connsiteX292" fmla="*/ 4689789 w 7467600"/>
              <a:gd name="connsiteY292" fmla="*/ 6268382 h 6858000"/>
              <a:gd name="connsiteX293" fmla="*/ 4418722 w 7467600"/>
              <a:gd name="connsiteY293" fmla="*/ 6570886 h 6858000"/>
              <a:gd name="connsiteX294" fmla="*/ 4214944 w 7467600"/>
              <a:gd name="connsiteY294" fmla="*/ 6858000 h 6858000"/>
              <a:gd name="connsiteX295" fmla="*/ 4177898 w 7467600"/>
              <a:gd name="connsiteY295" fmla="*/ 6858000 h 6858000"/>
              <a:gd name="connsiteX296" fmla="*/ 4391597 w 7467600"/>
              <a:gd name="connsiteY296" fmla="*/ 6556370 h 6858000"/>
              <a:gd name="connsiteX297" fmla="*/ 4668889 w 7467600"/>
              <a:gd name="connsiteY297" fmla="*/ 6246399 h 6858000"/>
              <a:gd name="connsiteX298" fmla="*/ 5055427 w 7467600"/>
              <a:gd name="connsiteY298" fmla="*/ 5931476 h 6858000"/>
              <a:gd name="connsiteX299" fmla="*/ 5371814 w 7467600"/>
              <a:gd name="connsiteY299" fmla="*/ 5678975 h 6858000"/>
              <a:gd name="connsiteX300" fmla="*/ 4987918 w 7467600"/>
              <a:gd name="connsiteY300" fmla="*/ 5838701 h 6858000"/>
              <a:gd name="connsiteX301" fmla="*/ 4317146 w 7467600"/>
              <a:gd name="connsiteY301" fmla="*/ 6587716 h 6858000"/>
              <a:gd name="connsiteX302" fmla="*/ 4171627 w 7467600"/>
              <a:gd name="connsiteY302" fmla="*/ 6858000 h 6858000"/>
              <a:gd name="connsiteX303" fmla="*/ 4081585 w 7467600"/>
              <a:gd name="connsiteY303" fmla="*/ 6858000 h 6858000"/>
              <a:gd name="connsiteX304" fmla="*/ 4238603 w 7467600"/>
              <a:gd name="connsiteY304" fmla="*/ 6559341 h 6858000"/>
              <a:gd name="connsiteX305" fmla="*/ 4778333 w 7467600"/>
              <a:gd name="connsiteY305" fmla="*/ 5873626 h 6858000"/>
              <a:gd name="connsiteX306" fmla="*/ 5414185 w 7467600"/>
              <a:gd name="connsiteY306" fmla="*/ 5573882 h 6858000"/>
              <a:gd name="connsiteX307" fmla="*/ 5959648 w 7467600"/>
              <a:gd name="connsiteY307" fmla="*/ 4760797 h 6858000"/>
              <a:gd name="connsiteX308" fmla="*/ 5355019 w 7467600"/>
              <a:gd name="connsiteY308" fmla="*/ 4734672 h 6858000"/>
              <a:gd name="connsiteX309" fmla="*/ 5083565 w 7467600"/>
              <a:gd name="connsiteY309" fmla="*/ 5179121 h 6858000"/>
              <a:gd name="connsiteX310" fmla="*/ 4713577 w 7467600"/>
              <a:gd name="connsiteY310" fmla="*/ 5616803 h 6858000"/>
              <a:gd name="connsiteX311" fmla="*/ 3989559 w 7467600"/>
              <a:gd name="connsiteY311" fmla="*/ 6145945 h 6858000"/>
              <a:gd name="connsiteX312" fmla="*/ 3939824 w 7467600"/>
              <a:gd name="connsiteY312" fmla="*/ 6066900 h 6858000"/>
              <a:gd name="connsiteX313" fmla="*/ 4584537 w 7467600"/>
              <a:gd name="connsiteY313" fmla="*/ 5324826 h 6858000"/>
              <a:gd name="connsiteX314" fmla="*/ 5037105 w 7467600"/>
              <a:gd name="connsiteY314" fmla="*/ 5088765 h 6858000"/>
              <a:gd name="connsiteX315" fmla="*/ 5039930 w 7467600"/>
              <a:gd name="connsiteY315" fmla="*/ 5089585 h 6858000"/>
              <a:gd name="connsiteX316" fmla="*/ 5263764 w 7467600"/>
              <a:gd name="connsiteY316" fmla="*/ 4735525 h 6858000"/>
              <a:gd name="connsiteX317" fmla="*/ 4086300 w 7467600"/>
              <a:gd name="connsiteY317" fmla="*/ 4884599 h 6858000"/>
              <a:gd name="connsiteX318" fmla="*/ 4085485 w 7467600"/>
              <a:gd name="connsiteY318" fmla="*/ 4899070 h 6858000"/>
              <a:gd name="connsiteX319" fmla="*/ 3871915 w 7467600"/>
              <a:gd name="connsiteY319" fmla="*/ 5253645 h 6858000"/>
              <a:gd name="connsiteX320" fmla="*/ 3799374 w 7467600"/>
              <a:gd name="connsiteY320" fmla="*/ 5466127 h 6858000"/>
              <a:gd name="connsiteX321" fmla="*/ 3498850 w 7467600"/>
              <a:gd name="connsiteY321" fmla="*/ 6661888 h 6858000"/>
              <a:gd name="connsiteX322" fmla="*/ 3399216 w 7467600"/>
              <a:gd name="connsiteY322" fmla="*/ 6858000 h 6858000"/>
              <a:gd name="connsiteX323" fmla="*/ 3303688 w 7467600"/>
              <a:gd name="connsiteY323" fmla="*/ 6858000 h 6858000"/>
              <a:gd name="connsiteX324" fmla="*/ 3391774 w 7467600"/>
              <a:gd name="connsiteY324" fmla="*/ 6697181 h 6858000"/>
              <a:gd name="connsiteX325" fmla="*/ 3735540 w 7467600"/>
              <a:gd name="connsiteY325" fmla="*/ 5546923 h 6858000"/>
              <a:gd name="connsiteX326" fmla="*/ 3729438 w 7467600"/>
              <a:gd name="connsiteY326" fmla="*/ 5569058 h 6858000"/>
              <a:gd name="connsiteX327" fmla="*/ 3707782 w 7467600"/>
              <a:gd name="connsiteY327" fmla="*/ 5644908 h 6858000"/>
              <a:gd name="connsiteX328" fmla="*/ 3583827 w 7467600"/>
              <a:gd name="connsiteY328" fmla="*/ 6039215 h 6858000"/>
              <a:gd name="connsiteX329" fmla="*/ 3547861 w 7467600"/>
              <a:gd name="connsiteY329" fmla="*/ 6129609 h 6858000"/>
              <a:gd name="connsiteX330" fmla="*/ 3490905 w 7467600"/>
              <a:gd name="connsiteY330" fmla="*/ 6277660 h 6858000"/>
              <a:gd name="connsiteX331" fmla="*/ 3455859 w 7467600"/>
              <a:gd name="connsiteY331" fmla="*/ 6391301 h 6858000"/>
              <a:gd name="connsiteX332" fmla="*/ 3429112 w 7467600"/>
              <a:gd name="connsiteY332" fmla="*/ 6479469 h 6858000"/>
              <a:gd name="connsiteX333" fmla="*/ 3304862 w 7467600"/>
              <a:gd name="connsiteY333" fmla="*/ 6796476 h 6858000"/>
              <a:gd name="connsiteX334" fmla="*/ 3276071 w 7467600"/>
              <a:gd name="connsiteY334" fmla="*/ 6858000 h 6858000"/>
              <a:gd name="connsiteX335" fmla="*/ 3240805 w 7467600"/>
              <a:gd name="connsiteY335" fmla="*/ 6858000 h 6858000"/>
              <a:gd name="connsiteX336" fmla="*/ 3275917 w 7467600"/>
              <a:gd name="connsiteY336" fmla="*/ 6783192 h 6858000"/>
              <a:gd name="connsiteX337" fmla="*/ 3399358 w 7467600"/>
              <a:gd name="connsiteY337" fmla="*/ 6469011 h 6858000"/>
              <a:gd name="connsiteX338" fmla="*/ 3425650 w 7467600"/>
              <a:gd name="connsiteY338" fmla="*/ 6381333 h 6858000"/>
              <a:gd name="connsiteX339" fmla="*/ 3460661 w 7467600"/>
              <a:gd name="connsiteY339" fmla="*/ 6266763 h 6858000"/>
              <a:gd name="connsiteX340" fmla="*/ 3518021 w 7467600"/>
              <a:gd name="connsiteY340" fmla="*/ 6117298 h 6858000"/>
              <a:gd name="connsiteX341" fmla="*/ 3554035 w 7467600"/>
              <a:gd name="connsiteY341" fmla="*/ 6027832 h 6858000"/>
              <a:gd name="connsiteX342" fmla="*/ 3677174 w 7467600"/>
              <a:gd name="connsiteY342" fmla="*/ 5636351 h 6858000"/>
              <a:gd name="connsiteX343" fmla="*/ 3698819 w 7467600"/>
              <a:gd name="connsiteY343" fmla="*/ 5560503 h 6858000"/>
              <a:gd name="connsiteX344" fmla="*/ 3702094 w 7467600"/>
              <a:gd name="connsiteY344" fmla="*/ 5549194 h 6858000"/>
              <a:gd name="connsiteX345" fmla="*/ 3398355 w 7467600"/>
              <a:gd name="connsiteY345" fmla="*/ 6094603 h 6858000"/>
              <a:gd name="connsiteX346" fmla="*/ 3193941 w 7467600"/>
              <a:gd name="connsiteY346" fmla="*/ 6798775 h 6858000"/>
              <a:gd name="connsiteX347" fmla="*/ 3184140 w 7467600"/>
              <a:gd name="connsiteY347" fmla="*/ 6858000 h 6858000"/>
              <a:gd name="connsiteX348" fmla="*/ 3099978 w 7467600"/>
              <a:gd name="connsiteY348" fmla="*/ 6858000 h 6858000"/>
              <a:gd name="connsiteX349" fmla="*/ 3101556 w 7467600"/>
              <a:gd name="connsiteY349" fmla="*/ 6843337 h 6858000"/>
              <a:gd name="connsiteX350" fmla="*/ 3370162 w 7467600"/>
              <a:gd name="connsiteY350" fmla="*/ 5785550 h 6858000"/>
              <a:gd name="connsiteX351" fmla="*/ 3746477 w 7467600"/>
              <a:gd name="connsiteY351" fmla="*/ 5377889 h 6858000"/>
              <a:gd name="connsiteX352" fmla="*/ 3863399 w 7467600"/>
              <a:gd name="connsiteY352" fmla="*/ 5087257 h 6858000"/>
              <a:gd name="connsiteX353" fmla="*/ 3968712 w 7467600"/>
              <a:gd name="connsiteY353" fmla="*/ 4913989 h 6858000"/>
              <a:gd name="connsiteX354" fmla="*/ 2792390 w 7467600"/>
              <a:gd name="connsiteY354" fmla="*/ 5382974 h 6858000"/>
              <a:gd name="connsiteX355" fmla="*/ 2714982 w 7467600"/>
              <a:gd name="connsiteY355" fmla="*/ 5427051 h 6858000"/>
              <a:gd name="connsiteX356" fmla="*/ 2813361 w 7467600"/>
              <a:gd name="connsiteY356" fmla="*/ 6023912 h 6858000"/>
              <a:gd name="connsiteX357" fmla="*/ 2688430 w 7467600"/>
              <a:gd name="connsiteY357" fmla="*/ 6801564 h 6858000"/>
              <a:gd name="connsiteX358" fmla="*/ 2629626 w 7467600"/>
              <a:gd name="connsiteY358" fmla="*/ 6763394 h 6858000"/>
              <a:gd name="connsiteX359" fmla="*/ 2565328 w 7467600"/>
              <a:gd name="connsiteY359" fmla="*/ 5516399 h 6858000"/>
              <a:gd name="connsiteX360" fmla="*/ 1922999 w 7467600"/>
              <a:gd name="connsiteY360" fmla="*/ 5980343 h 6858000"/>
              <a:gd name="connsiteX361" fmla="*/ 1950261 w 7467600"/>
              <a:gd name="connsiteY361" fmla="*/ 6405858 h 6858000"/>
              <a:gd name="connsiteX362" fmla="*/ 2365554 w 7467600"/>
              <a:gd name="connsiteY362" fmla="*/ 6759107 h 6858000"/>
              <a:gd name="connsiteX363" fmla="*/ 2424142 w 7467600"/>
              <a:gd name="connsiteY363" fmla="*/ 6858000 h 6858000"/>
              <a:gd name="connsiteX364" fmla="*/ 2395994 w 7467600"/>
              <a:gd name="connsiteY364" fmla="*/ 6858000 h 6858000"/>
              <a:gd name="connsiteX365" fmla="*/ 2392863 w 7467600"/>
              <a:gd name="connsiteY365" fmla="*/ 6852964 h 6858000"/>
              <a:gd name="connsiteX366" fmla="*/ 2017589 w 7467600"/>
              <a:gd name="connsiteY366" fmla="*/ 6493982 h 6858000"/>
              <a:gd name="connsiteX367" fmla="*/ 2147336 w 7467600"/>
              <a:gd name="connsiteY367" fmla="*/ 6594052 h 6858000"/>
              <a:gd name="connsiteX368" fmla="*/ 2207047 w 7467600"/>
              <a:gd name="connsiteY368" fmla="*/ 6654540 h 6858000"/>
              <a:gd name="connsiteX369" fmla="*/ 2299106 w 7467600"/>
              <a:gd name="connsiteY369" fmla="*/ 6778931 h 6858000"/>
              <a:gd name="connsiteX370" fmla="*/ 2314430 w 7467600"/>
              <a:gd name="connsiteY370" fmla="*/ 6801144 h 6858000"/>
              <a:gd name="connsiteX371" fmla="*/ 2352406 w 7467600"/>
              <a:gd name="connsiteY371" fmla="*/ 6858000 h 6858000"/>
              <a:gd name="connsiteX372" fmla="*/ 2314492 w 7467600"/>
              <a:gd name="connsiteY372" fmla="*/ 6858000 h 6858000"/>
              <a:gd name="connsiteX373" fmla="*/ 2288095 w 7467600"/>
              <a:gd name="connsiteY373" fmla="*/ 6818030 h 6858000"/>
              <a:gd name="connsiteX374" fmla="*/ 2272768 w 7467600"/>
              <a:gd name="connsiteY374" fmla="*/ 6795822 h 6858000"/>
              <a:gd name="connsiteX375" fmla="*/ 2182715 w 7467600"/>
              <a:gd name="connsiteY375" fmla="*/ 6675071 h 6858000"/>
              <a:gd name="connsiteX376" fmla="*/ 2032061 w 7467600"/>
              <a:gd name="connsiteY376" fmla="*/ 6541380 h 6858000"/>
              <a:gd name="connsiteX377" fmla="*/ 2257220 w 7467600"/>
              <a:gd name="connsiteY377" fmla="*/ 6826257 h 6858000"/>
              <a:gd name="connsiteX378" fmla="*/ 2281324 w 7467600"/>
              <a:gd name="connsiteY378" fmla="*/ 6858000 h 6858000"/>
              <a:gd name="connsiteX379" fmla="*/ 2242860 w 7467600"/>
              <a:gd name="connsiteY379" fmla="*/ 6858000 h 6858000"/>
              <a:gd name="connsiteX380" fmla="*/ 2232818 w 7467600"/>
              <a:gd name="connsiteY380" fmla="*/ 6844926 h 6858000"/>
              <a:gd name="connsiteX381" fmla="*/ 1990172 w 7467600"/>
              <a:gd name="connsiteY381" fmla="*/ 6542121 h 6858000"/>
              <a:gd name="connsiteX382" fmla="*/ 2124090 w 7467600"/>
              <a:gd name="connsiteY382" fmla="*/ 6761017 h 6858000"/>
              <a:gd name="connsiteX383" fmla="*/ 2200380 w 7467600"/>
              <a:gd name="connsiteY383" fmla="*/ 6858000 h 6858000"/>
              <a:gd name="connsiteX384" fmla="*/ 2147507 w 7467600"/>
              <a:gd name="connsiteY384" fmla="*/ 6858000 h 6858000"/>
              <a:gd name="connsiteX385" fmla="*/ 2070668 w 7467600"/>
              <a:gd name="connsiteY385" fmla="*/ 6761520 h 6858000"/>
              <a:gd name="connsiteX386" fmla="*/ 1975142 w 7467600"/>
              <a:gd name="connsiteY386" fmla="*/ 6585570 h 6858000"/>
              <a:gd name="connsiteX387" fmla="*/ 2050035 w 7467600"/>
              <a:gd name="connsiteY387" fmla="*/ 6813345 h 6858000"/>
              <a:gd name="connsiteX388" fmla="*/ 2063025 w 7467600"/>
              <a:gd name="connsiteY388" fmla="*/ 6858000 h 6858000"/>
              <a:gd name="connsiteX389" fmla="*/ 2021675 w 7467600"/>
              <a:gd name="connsiteY389" fmla="*/ 6858000 h 6858000"/>
              <a:gd name="connsiteX390" fmla="*/ 2019308 w 7467600"/>
              <a:gd name="connsiteY390" fmla="*/ 6847118 h 6858000"/>
              <a:gd name="connsiteX391" fmla="*/ 1938835 w 7467600"/>
              <a:gd name="connsiteY391" fmla="*/ 6551160 h 6858000"/>
              <a:gd name="connsiteX392" fmla="*/ 1953230 w 7467600"/>
              <a:gd name="connsiteY392" fmla="*/ 6759699 h 6858000"/>
              <a:gd name="connsiteX393" fmla="*/ 1956763 w 7467600"/>
              <a:gd name="connsiteY393" fmla="*/ 6778191 h 6858000"/>
              <a:gd name="connsiteX394" fmla="*/ 1967925 w 7467600"/>
              <a:gd name="connsiteY394" fmla="*/ 6858000 h 6858000"/>
              <a:gd name="connsiteX395" fmla="*/ 1936622 w 7467600"/>
              <a:gd name="connsiteY395" fmla="*/ 6858000 h 6858000"/>
              <a:gd name="connsiteX396" fmla="*/ 1926261 w 7467600"/>
              <a:gd name="connsiteY396" fmla="*/ 6784064 h 6858000"/>
              <a:gd name="connsiteX397" fmla="*/ 1922724 w 7467600"/>
              <a:gd name="connsiteY397" fmla="*/ 6765577 h 6858000"/>
              <a:gd name="connsiteX398" fmla="*/ 1904650 w 7467600"/>
              <a:gd name="connsiteY398" fmla="*/ 6639616 h 6858000"/>
              <a:gd name="connsiteX399" fmla="*/ 1885273 w 7467600"/>
              <a:gd name="connsiteY399" fmla="*/ 6858000 h 6858000"/>
              <a:gd name="connsiteX400" fmla="*/ 1854363 w 7467600"/>
              <a:gd name="connsiteY400" fmla="*/ 6858000 h 6858000"/>
              <a:gd name="connsiteX401" fmla="*/ 1880391 w 7467600"/>
              <a:gd name="connsiteY401" fmla="*/ 6603796 h 6858000"/>
              <a:gd name="connsiteX402" fmla="*/ 1818273 w 7467600"/>
              <a:gd name="connsiteY402" fmla="*/ 6715729 h 6858000"/>
              <a:gd name="connsiteX403" fmla="*/ 1794691 w 7467600"/>
              <a:gd name="connsiteY403" fmla="*/ 6843239 h 6858000"/>
              <a:gd name="connsiteX404" fmla="*/ 1794914 w 7467600"/>
              <a:gd name="connsiteY404" fmla="*/ 6858000 h 6858000"/>
              <a:gd name="connsiteX405" fmla="*/ 1746128 w 7467600"/>
              <a:gd name="connsiteY405" fmla="*/ 6858000 h 6858000"/>
              <a:gd name="connsiteX406" fmla="*/ 1753934 w 7467600"/>
              <a:gd name="connsiteY406" fmla="*/ 6724796 h 6858000"/>
              <a:gd name="connsiteX407" fmla="*/ 1792053 w 7467600"/>
              <a:gd name="connsiteY407" fmla="*/ 6572396 h 6858000"/>
              <a:gd name="connsiteX408" fmla="*/ 1862248 w 7467600"/>
              <a:gd name="connsiteY408" fmla="*/ 6266397 h 6858000"/>
              <a:gd name="connsiteX409" fmla="*/ 1862250 w 7467600"/>
              <a:gd name="connsiteY409" fmla="*/ 6033531 h 6858000"/>
              <a:gd name="connsiteX410" fmla="*/ 1211999 w 7467600"/>
              <a:gd name="connsiteY410" fmla="*/ 6683610 h 6858000"/>
              <a:gd name="connsiteX411" fmla="*/ 1213266 w 7467600"/>
              <a:gd name="connsiteY411" fmla="*/ 6691947 h 6858000"/>
              <a:gd name="connsiteX412" fmla="*/ 1203370 w 7467600"/>
              <a:gd name="connsiteY412" fmla="*/ 6850676 h 6858000"/>
              <a:gd name="connsiteX413" fmla="*/ 1203671 w 7467600"/>
              <a:gd name="connsiteY413" fmla="*/ 6858000 h 6858000"/>
              <a:gd name="connsiteX414" fmla="*/ 1143180 w 7467600"/>
              <a:gd name="connsiteY414" fmla="*/ 6858000 h 6858000"/>
              <a:gd name="connsiteX415" fmla="*/ 1142176 w 7467600"/>
              <a:gd name="connsiteY415" fmla="*/ 6766045 h 6858000"/>
              <a:gd name="connsiteX416" fmla="*/ 1067484 w 7467600"/>
              <a:gd name="connsiteY416" fmla="*/ 6858000 h 6858000"/>
              <a:gd name="connsiteX417" fmla="*/ 953928 w 7467600"/>
              <a:gd name="connsiteY417" fmla="*/ 6858000 h 6858000"/>
              <a:gd name="connsiteX418" fmla="*/ 959715 w 7467600"/>
              <a:gd name="connsiteY418" fmla="*/ 6850185 h 6858000"/>
              <a:gd name="connsiteX419" fmla="*/ 1483788 w 7467600"/>
              <a:gd name="connsiteY419" fmla="*/ 6259174 h 6858000"/>
              <a:gd name="connsiteX420" fmla="*/ 1100671 w 7467600"/>
              <a:gd name="connsiteY420" fmla="*/ 6252137 h 6858000"/>
              <a:gd name="connsiteX421" fmla="*/ 1090144 w 7467600"/>
              <a:gd name="connsiteY421" fmla="*/ 6256748 h 6858000"/>
              <a:gd name="connsiteX422" fmla="*/ 1095872 w 7467600"/>
              <a:gd name="connsiteY422" fmla="*/ 6271892 h 6858000"/>
              <a:gd name="connsiteX423" fmla="*/ 262785 w 7467600"/>
              <a:gd name="connsiteY423" fmla="*/ 6845450 h 6858000"/>
              <a:gd name="connsiteX424" fmla="*/ 209968 w 7467600"/>
              <a:gd name="connsiteY424" fmla="*/ 6770713 h 6858000"/>
              <a:gd name="connsiteX425" fmla="*/ 873460 w 7467600"/>
              <a:gd name="connsiteY425" fmla="*/ 6253768 h 6858000"/>
              <a:gd name="connsiteX426" fmla="*/ 192686 w 7467600"/>
              <a:gd name="connsiteY426" fmla="*/ 5849257 h 6858000"/>
              <a:gd name="connsiteX427" fmla="*/ 4696 w 7467600"/>
              <a:gd name="connsiteY427" fmla="*/ 5697668 h 6858000"/>
              <a:gd name="connsiteX428" fmla="*/ 0 w 7467600"/>
              <a:gd name="connsiteY428" fmla="*/ 5689984 h 6858000"/>
              <a:gd name="connsiteX429" fmla="*/ 0 w 7467600"/>
              <a:gd name="connsiteY429" fmla="*/ 5513472 h 6858000"/>
              <a:gd name="connsiteX430" fmla="*/ 174101 w 7467600"/>
              <a:gd name="connsiteY430" fmla="*/ 5620277 h 6858000"/>
              <a:gd name="connsiteX431" fmla="*/ 891800 w 7467600"/>
              <a:gd name="connsiteY431" fmla="*/ 6036935 h 6858000"/>
              <a:gd name="connsiteX432" fmla="*/ 1072219 w 7467600"/>
              <a:gd name="connsiteY432" fmla="*/ 6169443 h 6858000"/>
              <a:gd name="connsiteX433" fmla="*/ 1074117 w 7467600"/>
              <a:gd name="connsiteY433" fmla="*/ 6170301 h 6858000"/>
              <a:gd name="connsiteX434" fmla="*/ 1083114 w 7467600"/>
              <a:gd name="connsiteY434" fmla="*/ 6174131 h 6858000"/>
              <a:gd name="connsiteX435" fmla="*/ 1543010 w 7467600"/>
              <a:gd name="connsiteY435" fmla="*/ 6191140 h 6858000"/>
              <a:gd name="connsiteX436" fmla="*/ 1551080 w 7467600"/>
              <a:gd name="connsiteY436" fmla="*/ 6195006 h 6858000"/>
              <a:gd name="connsiteX437" fmla="*/ 2345443 w 7467600"/>
              <a:gd name="connsiteY437" fmla="*/ 5549882 h 6858000"/>
              <a:gd name="connsiteX438" fmla="*/ 1721499 w 7467600"/>
              <a:gd name="connsiteY438" fmla="*/ 5599969 h 6858000"/>
              <a:gd name="connsiteX439" fmla="*/ 767716 w 7467600"/>
              <a:gd name="connsiteY439" fmla="*/ 5472768 h 6858000"/>
              <a:gd name="connsiteX440" fmla="*/ 722147 w 7467600"/>
              <a:gd name="connsiteY440" fmla="*/ 5393091 h 6858000"/>
              <a:gd name="connsiteX441" fmla="*/ 1485552 w 7467600"/>
              <a:gd name="connsiteY441" fmla="*/ 5313202 h 6858000"/>
              <a:gd name="connsiteX442" fmla="*/ 2143004 w 7467600"/>
              <a:gd name="connsiteY442" fmla="*/ 5402420 h 6858000"/>
              <a:gd name="connsiteX443" fmla="*/ 1933391 w 7467600"/>
              <a:gd name="connsiteY443" fmla="*/ 5156971 h 6858000"/>
              <a:gd name="connsiteX444" fmla="*/ 1827118 w 7467600"/>
              <a:gd name="connsiteY444" fmla="*/ 4968410 h 6858000"/>
              <a:gd name="connsiteX445" fmla="*/ 1837349 w 7467600"/>
              <a:gd name="connsiteY445" fmla="*/ 4956357 h 6858000"/>
              <a:gd name="connsiteX446" fmla="*/ 2162835 w 7467600"/>
              <a:gd name="connsiteY446" fmla="*/ 5187853 h 6858000"/>
              <a:gd name="connsiteX447" fmla="*/ 2257167 w 7467600"/>
              <a:gd name="connsiteY447" fmla="*/ 5462123 h 6858000"/>
              <a:gd name="connsiteX448" fmla="*/ 2261598 w 7467600"/>
              <a:gd name="connsiteY448" fmla="*/ 5467998 h 6858000"/>
              <a:gd name="connsiteX449" fmla="*/ 2437177 w 7467600"/>
              <a:gd name="connsiteY449" fmla="*/ 5479608 h 6858000"/>
              <a:gd name="connsiteX450" fmla="*/ 2445247 w 7467600"/>
              <a:gd name="connsiteY450" fmla="*/ 5483476 h 6858000"/>
              <a:gd name="connsiteX451" fmla="*/ 2743626 w 7467600"/>
              <a:gd name="connsiteY451" fmla="*/ 5304819 h 6858000"/>
              <a:gd name="connsiteX452" fmla="*/ 3048102 w 7467600"/>
              <a:gd name="connsiteY452" fmla="*/ 5150595 h 6858000"/>
              <a:gd name="connsiteX453" fmla="*/ 1799414 w 7467600"/>
              <a:gd name="connsiteY453" fmla="*/ 4694732 h 6858000"/>
              <a:gd name="connsiteX454" fmla="*/ 1771735 w 7467600"/>
              <a:gd name="connsiteY454" fmla="*/ 4619929 h 6858000"/>
              <a:gd name="connsiteX455" fmla="*/ 3104273 w 7467600"/>
              <a:gd name="connsiteY455" fmla="*/ 5076159 h 6858000"/>
              <a:gd name="connsiteX456" fmla="*/ 3113245 w 7467600"/>
              <a:gd name="connsiteY456" fmla="*/ 5090705 h 6858000"/>
              <a:gd name="connsiteX457" fmla="*/ 3126294 w 7467600"/>
              <a:gd name="connsiteY457" fmla="*/ 5114400 h 6858000"/>
              <a:gd name="connsiteX458" fmla="*/ 3937433 w 7467600"/>
              <a:gd name="connsiteY458" fmla="*/ 4830473 h 6858000"/>
              <a:gd name="connsiteX459" fmla="*/ 3590475 w 7467600"/>
              <a:gd name="connsiteY459" fmla="*/ 4597974 h 6858000"/>
              <a:gd name="connsiteX460" fmla="*/ 3100264 w 7467600"/>
              <a:gd name="connsiteY460" fmla="*/ 4579845 h 6858000"/>
              <a:gd name="connsiteX461" fmla="*/ 2183576 w 7467600"/>
              <a:gd name="connsiteY461" fmla="*/ 4227150 h 6858000"/>
              <a:gd name="connsiteX462" fmla="*/ 2151029 w 7467600"/>
              <a:gd name="connsiteY462" fmla="*/ 4146947 h 6858000"/>
              <a:gd name="connsiteX463" fmla="*/ 3563434 w 7467600"/>
              <a:gd name="connsiteY463" fmla="*/ 4469115 h 6858000"/>
              <a:gd name="connsiteX464" fmla="*/ 3177952 w 7467600"/>
              <a:gd name="connsiteY464" fmla="*/ 3657386 h 6858000"/>
              <a:gd name="connsiteX465" fmla="*/ 3189263 w 7467600"/>
              <a:gd name="connsiteY465" fmla="*/ 3625726 h 6858000"/>
              <a:gd name="connsiteX466" fmla="*/ 3560912 w 7467600"/>
              <a:gd name="connsiteY466" fmla="*/ 4079863 h 6858000"/>
              <a:gd name="connsiteX467" fmla="*/ 3626636 w 7467600"/>
              <a:gd name="connsiteY467" fmla="*/ 4512230 h 6858000"/>
              <a:gd name="connsiteX468" fmla="*/ 3653088 w 7467600"/>
              <a:gd name="connsiteY468" fmla="*/ 4521417 h 6858000"/>
              <a:gd name="connsiteX469" fmla="*/ 3988128 w 7467600"/>
              <a:gd name="connsiteY469" fmla="*/ 4817267 h 6858000"/>
              <a:gd name="connsiteX470" fmla="*/ 4830582 w 7467600"/>
              <a:gd name="connsiteY470" fmla="*/ 4676000 h 6858000"/>
              <a:gd name="connsiteX471" fmla="*/ 4830100 w 7467600"/>
              <a:gd name="connsiteY471" fmla="*/ 4675554 h 6858000"/>
              <a:gd name="connsiteX472" fmla="*/ 4036318 w 7467600"/>
              <a:gd name="connsiteY472" fmla="*/ 4147013 h 6858000"/>
              <a:gd name="connsiteX473" fmla="*/ 3432098 w 7467600"/>
              <a:gd name="connsiteY473" fmla="*/ 3537312 h 6858000"/>
              <a:gd name="connsiteX474" fmla="*/ 3446761 w 7467600"/>
              <a:gd name="connsiteY474" fmla="*/ 3461278 h 6858000"/>
              <a:gd name="connsiteX475" fmla="*/ 4419733 w 7467600"/>
              <a:gd name="connsiteY475" fmla="*/ 3963555 h 6858000"/>
              <a:gd name="connsiteX476" fmla="*/ 4781371 w 7467600"/>
              <a:gd name="connsiteY476" fmla="*/ 4458604 h 6858000"/>
              <a:gd name="connsiteX477" fmla="*/ 4780440 w 7467600"/>
              <a:gd name="connsiteY477" fmla="*/ 4470290 h 6858000"/>
              <a:gd name="connsiteX478" fmla="*/ 4898954 w 7467600"/>
              <a:gd name="connsiteY478" fmla="*/ 4662092 h 6858000"/>
              <a:gd name="connsiteX479" fmla="*/ 4900699 w 7467600"/>
              <a:gd name="connsiteY479" fmla="*/ 4670867 h 6858000"/>
              <a:gd name="connsiteX480" fmla="*/ 5714511 w 7467600"/>
              <a:gd name="connsiteY480" fmla="*/ 4663483 h 6858000"/>
              <a:gd name="connsiteX481" fmla="*/ 5464793 w 7467600"/>
              <a:gd name="connsiteY481" fmla="*/ 4393556 h 6858000"/>
              <a:gd name="connsiteX482" fmla="*/ 5461897 w 7467600"/>
              <a:gd name="connsiteY482" fmla="*/ 4390879 h 6858000"/>
              <a:gd name="connsiteX483" fmla="*/ 4294126 w 7467600"/>
              <a:gd name="connsiteY483" fmla="*/ 3303048 h 6858000"/>
              <a:gd name="connsiteX484" fmla="*/ 4305321 w 7467600"/>
              <a:gd name="connsiteY484" fmla="*/ 3256953 h 6858000"/>
              <a:gd name="connsiteX485" fmla="*/ 4949299 w 7467600"/>
              <a:gd name="connsiteY485" fmla="*/ 3766336 h 6858000"/>
              <a:gd name="connsiteX486" fmla="*/ 5291452 w 7467600"/>
              <a:gd name="connsiteY486" fmla="*/ 4076801 h 6858000"/>
              <a:gd name="connsiteX487" fmla="*/ 5434998 w 7467600"/>
              <a:gd name="connsiteY487" fmla="*/ 4254100 h 6858000"/>
              <a:gd name="connsiteX488" fmla="*/ 5351015 w 7467600"/>
              <a:gd name="connsiteY488" fmla="*/ 3760989 h 6858000"/>
              <a:gd name="connsiteX489" fmla="*/ 5413780 w 7467600"/>
              <a:gd name="connsiteY489" fmla="*/ 2966265 h 6858000"/>
              <a:gd name="connsiteX490" fmla="*/ 5425627 w 7467600"/>
              <a:gd name="connsiteY490" fmla="*/ 2954192 h 6858000"/>
              <a:gd name="connsiteX491" fmla="*/ 6604735 w 7467600"/>
              <a:gd name="connsiteY491" fmla="*/ 2041381 h 6858000"/>
              <a:gd name="connsiteX492" fmla="*/ 7204487 w 7467600"/>
              <a:gd name="connsiteY492" fmla="*/ 2742112 h 6858000"/>
              <a:gd name="connsiteX493" fmla="*/ 7131592 w 7467600"/>
              <a:gd name="connsiteY493" fmla="*/ 2672096 h 6858000"/>
              <a:gd name="connsiteX494" fmla="*/ 6996344 w 7467600"/>
              <a:gd name="connsiteY494" fmla="*/ 2518310 h 6858000"/>
              <a:gd name="connsiteX495" fmla="*/ 6735495 w 7467600"/>
              <a:gd name="connsiteY495" fmla="*/ 2196890 h 6858000"/>
              <a:gd name="connsiteX496" fmla="*/ 6721901 w 7467600"/>
              <a:gd name="connsiteY496" fmla="*/ 2179274 h 6858000"/>
              <a:gd name="connsiteX497" fmla="*/ 6604735 w 7467600"/>
              <a:gd name="connsiteY497" fmla="*/ 2041381 h 6858000"/>
              <a:gd name="connsiteX498" fmla="*/ 6591670 w 7467600"/>
              <a:gd name="connsiteY498" fmla="*/ 1988277 h 6858000"/>
              <a:gd name="connsiteX499" fmla="*/ 6747349 w 7467600"/>
              <a:gd name="connsiteY499" fmla="*/ 2160069 h 6858000"/>
              <a:gd name="connsiteX500" fmla="*/ 6760943 w 7467600"/>
              <a:gd name="connsiteY500" fmla="*/ 2177686 h 6858000"/>
              <a:gd name="connsiteX501" fmla="*/ 7021065 w 7467600"/>
              <a:gd name="connsiteY501" fmla="*/ 2498102 h 6858000"/>
              <a:gd name="connsiteX502" fmla="*/ 7155223 w 7467600"/>
              <a:gd name="connsiteY502" fmla="*/ 2650386 h 6858000"/>
              <a:gd name="connsiteX503" fmla="*/ 7203167 w 7467600"/>
              <a:gd name="connsiteY503" fmla="*/ 2697288 h 6858000"/>
              <a:gd name="connsiteX504" fmla="*/ 6937703 w 7467600"/>
              <a:gd name="connsiteY504" fmla="*/ 2321981 h 6858000"/>
              <a:gd name="connsiteX505" fmla="*/ 6591670 w 7467600"/>
              <a:gd name="connsiteY505" fmla="*/ 1988277 h 6858000"/>
              <a:gd name="connsiteX506" fmla="*/ 5798671 w 7467600"/>
              <a:gd name="connsiteY506" fmla="*/ 1981601 h 6858000"/>
              <a:gd name="connsiteX507" fmla="*/ 5754709 w 7467600"/>
              <a:gd name="connsiteY507" fmla="*/ 2071454 h 6858000"/>
              <a:gd name="connsiteX508" fmla="*/ 5763044 w 7467600"/>
              <a:gd name="connsiteY508" fmla="*/ 2842206 h 6858000"/>
              <a:gd name="connsiteX509" fmla="*/ 5764974 w 7467600"/>
              <a:gd name="connsiteY509" fmla="*/ 2799609 h 6858000"/>
              <a:gd name="connsiteX510" fmla="*/ 5767665 w 7467600"/>
              <a:gd name="connsiteY510" fmla="*/ 2666409 h 6858000"/>
              <a:gd name="connsiteX511" fmla="*/ 5763055 w 7467600"/>
              <a:gd name="connsiteY511" fmla="*/ 2579705 h 6858000"/>
              <a:gd name="connsiteX512" fmla="*/ 5758079 w 7467600"/>
              <a:gd name="connsiteY512" fmla="*/ 2492508 h 6858000"/>
              <a:gd name="connsiteX513" fmla="*/ 5779325 w 7467600"/>
              <a:gd name="connsiteY513" fmla="*/ 2197069 h 6858000"/>
              <a:gd name="connsiteX514" fmla="*/ 5798671 w 7467600"/>
              <a:gd name="connsiteY514" fmla="*/ 1981601 h 6858000"/>
              <a:gd name="connsiteX515" fmla="*/ 5829202 w 7467600"/>
              <a:gd name="connsiteY515" fmla="*/ 1971679 h 6858000"/>
              <a:gd name="connsiteX516" fmla="*/ 5809558 w 7467600"/>
              <a:gd name="connsiteY516" fmla="*/ 2198043 h 6858000"/>
              <a:gd name="connsiteX517" fmla="*/ 5788653 w 7467600"/>
              <a:gd name="connsiteY517" fmla="*/ 2489430 h 6858000"/>
              <a:gd name="connsiteX518" fmla="*/ 5793439 w 7467600"/>
              <a:gd name="connsiteY518" fmla="*/ 2575235 h 6858000"/>
              <a:gd name="connsiteX519" fmla="*/ 5796837 w 7467600"/>
              <a:gd name="connsiteY519" fmla="*/ 2637633 h 6858000"/>
              <a:gd name="connsiteX520" fmla="*/ 5818614 w 7467600"/>
              <a:gd name="connsiteY520" fmla="*/ 2473055 h 6858000"/>
              <a:gd name="connsiteX521" fmla="*/ 5829202 w 7467600"/>
              <a:gd name="connsiteY521" fmla="*/ 1971679 h 6858000"/>
              <a:gd name="connsiteX522" fmla="*/ 5911389 w 7467600"/>
              <a:gd name="connsiteY522" fmla="*/ 1898371 h 6858000"/>
              <a:gd name="connsiteX523" fmla="*/ 6237627 w 7467600"/>
              <a:gd name="connsiteY523" fmla="*/ 2231921 h 6858000"/>
              <a:gd name="connsiteX524" fmla="*/ 5911389 w 7467600"/>
              <a:gd name="connsiteY524" fmla="*/ 1898371 h 6858000"/>
              <a:gd name="connsiteX525" fmla="*/ 6944437 w 7467600"/>
              <a:gd name="connsiteY525" fmla="*/ 1575402 h 6858000"/>
              <a:gd name="connsiteX526" fmla="*/ 6304730 w 7467600"/>
              <a:gd name="connsiteY526" fmla="*/ 1766654 h 6858000"/>
              <a:gd name="connsiteX527" fmla="*/ 6944437 w 7467600"/>
              <a:gd name="connsiteY527" fmla="*/ 1575402 h 6858000"/>
              <a:gd name="connsiteX528" fmla="*/ 7019523 w 7467600"/>
              <a:gd name="connsiteY528" fmla="*/ 1519450 h 6858000"/>
              <a:gd name="connsiteX529" fmla="*/ 6298091 w 7467600"/>
              <a:gd name="connsiteY529" fmla="*/ 1737122 h 6858000"/>
              <a:gd name="connsiteX530" fmla="*/ 7019523 w 7467600"/>
              <a:gd name="connsiteY530" fmla="*/ 1519450 h 6858000"/>
              <a:gd name="connsiteX531" fmla="*/ 2399523 w 7467600"/>
              <a:gd name="connsiteY531" fmla="*/ 1428234 h 6858000"/>
              <a:gd name="connsiteX532" fmla="*/ 2224982 w 7467600"/>
              <a:gd name="connsiteY532" fmla="*/ 1826201 h 6858000"/>
              <a:gd name="connsiteX533" fmla="*/ 2096099 w 7467600"/>
              <a:gd name="connsiteY533" fmla="*/ 2345900 h 6858000"/>
              <a:gd name="connsiteX534" fmla="*/ 2283317 w 7467600"/>
              <a:gd name="connsiteY534" fmla="*/ 1796925 h 6858000"/>
              <a:gd name="connsiteX535" fmla="*/ 2399523 w 7467600"/>
              <a:gd name="connsiteY535" fmla="*/ 1428234 h 6858000"/>
              <a:gd name="connsiteX536" fmla="*/ 2448558 w 7467600"/>
              <a:gd name="connsiteY536" fmla="*/ 1373435 h 6858000"/>
              <a:gd name="connsiteX537" fmla="*/ 2312521 w 7467600"/>
              <a:gd name="connsiteY537" fmla="*/ 1806140 h 6858000"/>
              <a:gd name="connsiteX538" fmla="*/ 2127533 w 7467600"/>
              <a:gd name="connsiteY538" fmla="*/ 2348380 h 6858000"/>
              <a:gd name="connsiteX539" fmla="*/ 2358080 w 7467600"/>
              <a:gd name="connsiteY539" fmla="*/ 1866134 h 6858000"/>
              <a:gd name="connsiteX540" fmla="*/ 2407436 w 7467600"/>
              <a:gd name="connsiteY540" fmla="*/ 1651070 h 6858000"/>
              <a:gd name="connsiteX541" fmla="*/ 2448558 w 7467600"/>
              <a:gd name="connsiteY541" fmla="*/ 1373435 h 6858000"/>
              <a:gd name="connsiteX542" fmla="*/ 278707 w 7467600"/>
              <a:gd name="connsiteY542" fmla="*/ 1352270 h 6858000"/>
              <a:gd name="connsiteX543" fmla="*/ 321570 w 7467600"/>
              <a:gd name="connsiteY543" fmla="*/ 1861610 h 6858000"/>
              <a:gd name="connsiteX544" fmla="*/ 294281 w 7467600"/>
              <a:gd name="connsiteY544" fmla="*/ 1440658 h 6858000"/>
              <a:gd name="connsiteX545" fmla="*/ 278707 w 7467600"/>
              <a:gd name="connsiteY545" fmla="*/ 1352270 h 6858000"/>
              <a:gd name="connsiteX546" fmla="*/ 1423821 w 7467600"/>
              <a:gd name="connsiteY546" fmla="*/ 1351958 h 6858000"/>
              <a:gd name="connsiteX547" fmla="*/ 1638521 w 7467600"/>
              <a:gd name="connsiteY547" fmla="*/ 1908470 h 6858000"/>
              <a:gd name="connsiteX548" fmla="*/ 1754199 w 7467600"/>
              <a:gd name="connsiteY548" fmla="*/ 2149284 h 6858000"/>
              <a:gd name="connsiteX549" fmla="*/ 1908359 w 7467600"/>
              <a:gd name="connsiteY549" fmla="*/ 2364988 h 6858000"/>
              <a:gd name="connsiteX550" fmla="*/ 1647661 w 7467600"/>
              <a:gd name="connsiteY550" fmla="*/ 1825945 h 6858000"/>
              <a:gd name="connsiteX551" fmla="*/ 1423821 w 7467600"/>
              <a:gd name="connsiteY551" fmla="*/ 1351958 h 6858000"/>
              <a:gd name="connsiteX552" fmla="*/ 1431890 w 7467600"/>
              <a:gd name="connsiteY552" fmla="*/ 1306475 h 6858000"/>
              <a:gd name="connsiteX553" fmla="*/ 1507597 w 7467600"/>
              <a:gd name="connsiteY553" fmla="*/ 1446132 h 6858000"/>
              <a:gd name="connsiteX554" fmla="*/ 1674586 w 7467600"/>
              <a:gd name="connsiteY554" fmla="*/ 1813832 h 6858000"/>
              <a:gd name="connsiteX555" fmla="*/ 1815950 w 7467600"/>
              <a:gd name="connsiteY555" fmla="*/ 2128564 h 6858000"/>
              <a:gd name="connsiteX556" fmla="*/ 1984242 w 7467600"/>
              <a:gd name="connsiteY556" fmla="*/ 2430829 h 6858000"/>
              <a:gd name="connsiteX557" fmla="*/ 2014023 w 7467600"/>
              <a:gd name="connsiteY557" fmla="*/ 2450995 h 6858000"/>
              <a:gd name="connsiteX558" fmla="*/ 1747337 w 7467600"/>
              <a:gd name="connsiteY558" fmla="*/ 1855264 h 6858000"/>
              <a:gd name="connsiteX559" fmla="*/ 1533749 w 7467600"/>
              <a:gd name="connsiteY559" fmla="*/ 1478656 h 6858000"/>
              <a:gd name="connsiteX560" fmla="*/ 1431890 w 7467600"/>
              <a:gd name="connsiteY560" fmla="*/ 1306475 h 6858000"/>
              <a:gd name="connsiteX561" fmla="*/ 5052692 w 7467600"/>
              <a:gd name="connsiteY561" fmla="*/ 1292994 h 6858000"/>
              <a:gd name="connsiteX562" fmla="*/ 5200661 w 7467600"/>
              <a:gd name="connsiteY562" fmla="*/ 1635186 h 6858000"/>
              <a:gd name="connsiteX563" fmla="*/ 5297138 w 7467600"/>
              <a:gd name="connsiteY563" fmla="*/ 1906351 h 6858000"/>
              <a:gd name="connsiteX564" fmla="*/ 5052692 w 7467600"/>
              <a:gd name="connsiteY564" fmla="*/ 1292994 h 6858000"/>
              <a:gd name="connsiteX565" fmla="*/ 5009948 w 7467600"/>
              <a:gd name="connsiteY565" fmla="*/ 1273619 h 6858000"/>
              <a:gd name="connsiteX566" fmla="*/ 5121777 w 7467600"/>
              <a:gd name="connsiteY566" fmla="*/ 1654213 h 6858000"/>
              <a:gd name="connsiteX567" fmla="*/ 5293545 w 7467600"/>
              <a:gd name="connsiteY567" fmla="*/ 2072247 h 6858000"/>
              <a:gd name="connsiteX568" fmla="*/ 5294042 w 7467600"/>
              <a:gd name="connsiteY568" fmla="*/ 2065019 h 6858000"/>
              <a:gd name="connsiteX569" fmla="*/ 5171936 w 7467600"/>
              <a:gd name="connsiteY569" fmla="*/ 1647613 h 6858000"/>
              <a:gd name="connsiteX570" fmla="*/ 5009948 w 7467600"/>
              <a:gd name="connsiteY570" fmla="*/ 1273619 h 6858000"/>
              <a:gd name="connsiteX571" fmla="*/ 655236 w 7467600"/>
              <a:gd name="connsiteY571" fmla="*/ 1268632 h 6858000"/>
              <a:gd name="connsiteX572" fmla="*/ 839521 w 7467600"/>
              <a:gd name="connsiteY572" fmla="*/ 1685315 h 6858000"/>
              <a:gd name="connsiteX573" fmla="*/ 1109416 w 7467600"/>
              <a:gd name="connsiteY573" fmla="*/ 2061663 h 6858000"/>
              <a:gd name="connsiteX574" fmla="*/ 1298300 w 7467600"/>
              <a:gd name="connsiteY574" fmla="*/ 2247742 h 6858000"/>
              <a:gd name="connsiteX575" fmla="*/ 1125871 w 7467600"/>
              <a:gd name="connsiteY575" fmla="*/ 1989513 h 6858000"/>
              <a:gd name="connsiteX576" fmla="*/ 981574 w 7467600"/>
              <a:gd name="connsiteY576" fmla="*/ 1783157 h 6858000"/>
              <a:gd name="connsiteX577" fmla="*/ 922198 w 7467600"/>
              <a:gd name="connsiteY577" fmla="*/ 1677437 h 6858000"/>
              <a:gd name="connsiteX578" fmla="*/ 869293 w 7467600"/>
              <a:gd name="connsiteY578" fmla="*/ 1583214 h 6858000"/>
              <a:gd name="connsiteX579" fmla="*/ 751431 w 7467600"/>
              <a:gd name="connsiteY579" fmla="*/ 1405731 h 6858000"/>
              <a:gd name="connsiteX580" fmla="*/ 655236 w 7467600"/>
              <a:gd name="connsiteY580" fmla="*/ 1268632 h 6858000"/>
              <a:gd name="connsiteX581" fmla="*/ 6516292 w 7467600"/>
              <a:gd name="connsiteY581" fmla="*/ 1263064 h 6858000"/>
              <a:gd name="connsiteX582" fmla="*/ 5736320 w 7467600"/>
              <a:gd name="connsiteY582" fmla="*/ 1501803 h 6858000"/>
              <a:gd name="connsiteX583" fmla="*/ 6516292 w 7467600"/>
              <a:gd name="connsiteY583" fmla="*/ 1263064 h 6858000"/>
              <a:gd name="connsiteX584" fmla="*/ 291466 w 7467600"/>
              <a:gd name="connsiteY584" fmla="*/ 1250369 h 6858000"/>
              <a:gd name="connsiteX585" fmla="*/ 323180 w 7467600"/>
              <a:gd name="connsiteY585" fmla="*/ 1435283 h 6858000"/>
              <a:gd name="connsiteX586" fmla="*/ 349381 w 7467600"/>
              <a:gd name="connsiteY586" fmla="*/ 1875041 h 6858000"/>
              <a:gd name="connsiteX587" fmla="*/ 374363 w 7467600"/>
              <a:gd name="connsiteY587" fmla="*/ 1506494 h 6858000"/>
              <a:gd name="connsiteX588" fmla="*/ 302168 w 7467600"/>
              <a:gd name="connsiteY588" fmla="*/ 1274495 h 6858000"/>
              <a:gd name="connsiteX589" fmla="*/ 291466 w 7467600"/>
              <a:gd name="connsiteY589" fmla="*/ 1250369 h 6858000"/>
              <a:gd name="connsiteX590" fmla="*/ 678222 w 7467600"/>
              <a:gd name="connsiteY590" fmla="*/ 1248670 h 6858000"/>
              <a:gd name="connsiteX591" fmla="*/ 775536 w 7467600"/>
              <a:gd name="connsiteY591" fmla="*/ 1388015 h 6858000"/>
              <a:gd name="connsiteX592" fmla="*/ 894529 w 7467600"/>
              <a:gd name="connsiteY592" fmla="*/ 1567739 h 6858000"/>
              <a:gd name="connsiteX593" fmla="*/ 948000 w 7467600"/>
              <a:gd name="connsiteY593" fmla="*/ 1663088 h 6858000"/>
              <a:gd name="connsiteX594" fmla="*/ 1006812 w 7467600"/>
              <a:gd name="connsiteY594" fmla="*/ 1767683 h 6858000"/>
              <a:gd name="connsiteX595" fmla="*/ 1149133 w 7467600"/>
              <a:gd name="connsiteY595" fmla="*/ 1971513 h 6858000"/>
              <a:gd name="connsiteX596" fmla="*/ 1333952 w 7467600"/>
              <a:gd name="connsiteY596" fmla="*/ 2251620 h 6858000"/>
              <a:gd name="connsiteX597" fmla="*/ 1337329 w 7467600"/>
              <a:gd name="connsiteY597" fmla="*/ 2258350 h 6858000"/>
              <a:gd name="connsiteX598" fmla="*/ 1014726 w 7467600"/>
              <a:gd name="connsiteY598" fmla="*/ 1615556 h 6858000"/>
              <a:gd name="connsiteX599" fmla="*/ 678222 w 7467600"/>
              <a:gd name="connsiteY599" fmla="*/ 1248670 h 6858000"/>
              <a:gd name="connsiteX600" fmla="*/ 6691602 w 7467600"/>
              <a:gd name="connsiteY600" fmla="*/ 1140573 h 6858000"/>
              <a:gd name="connsiteX601" fmla="*/ 6571100 w 7467600"/>
              <a:gd name="connsiteY601" fmla="*/ 1183662 h 6858000"/>
              <a:gd name="connsiteX602" fmla="*/ 6241687 w 7467600"/>
              <a:gd name="connsiteY602" fmla="*/ 1257600 h 6858000"/>
              <a:gd name="connsiteX603" fmla="*/ 5693009 w 7467600"/>
              <a:gd name="connsiteY603" fmla="*/ 1478256 h 6858000"/>
              <a:gd name="connsiteX604" fmla="*/ 6548420 w 7467600"/>
              <a:gd name="connsiteY604" fmla="*/ 1214599 h 6858000"/>
              <a:gd name="connsiteX605" fmla="*/ 6605473 w 7467600"/>
              <a:gd name="connsiteY605" fmla="*/ 1184686 h 6858000"/>
              <a:gd name="connsiteX606" fmla="*/ 6691602 w 7467600"/>
              <a:gd name="connsiteY606" fmla="*/ 1140573 h 6858000"/>
              <a:gd name="connsiteX607" fmla="*/ 4002475 w 7467600"/>
              <a:gd name="connsiteY607" fmla="*/ 1037802 h 6858000"/>
              <a:gd name="connsiteX608" fmla="*/ 4000324 w 7467600"/>
              <a:gd name="connsiteY608" fmla="*/ 1039362 h 6858000"/>
              <a:gd name="connsiteX609" fmla="*/ 4002862 w 7467600"/>
              <a:gd name="connsiteY609" fmla="*/ 1042866 h 6858000"/>
              <a:gd name="connsiteX610" fmla="*/ 4002475 w 7467600"/>
              <a:gd name="connsiteY610" fmla="*/ 1037802 h 6858000"/>
              <a:gd name="connsiteX611" fmla="*/ 506322 w 7467600"/>
              <a:gd name="connsiteY611" fmla="*/ 1020997 h 6858000"/>
              <a:gd name="connsiteX612" fmla="*/ 533068 w 7467600"/>
              <a:gd name="connsiteY612" fmla="*/ 1029409 h 6858000"/>
              <a:gd name="connsiteX613" fmla="*/ 1232525 w 7467600"/>
              <a:gd name="connsiteY613" fmla="*/ 1804675 h 6858000"/>
              <a:gd name="connsiteX614" fmla="*/ 1388858 w 7467600"/>
              <a:gd name="connsiteY614" fmla="*/ 2368011 h 6858000"/>
              <a:gd name="connsiteX615" fmla="*/ 1384098 w 7467600"/>
              <a:gd name="connsiteY615" fmla="*/ 2378125 h 6858000"/>
              <a:gd name="connsiteX616" fmla="*/ 1425393 w 7467600"/>
              <a:gd name="connsiteY616" fmla="*/ 2589124 h 6858000"/>
              <a:gd name="connsiteX617" fmla="*/ 1424001 w 7467600"/>
              <a:gd name="connsiteY617" fmla="*/ 2597541 h 6858000"/>
              <a:gd name="connsiteX618" fmla="*/ 2152729 w 7467600"/>
              <a:gd name="connsiteY618" fmla="*/ 2864487 h 6858000"/>
              <a:gd name="connsiteX619" fmla="*/ 2020609 w 7467600"/>
              <a:gd name="connsiteY619" fmla="*/ 2539671 h 6858000"/>
              <a:gd name="connsiteX620" fmla="*/ 2018920 w 7467600"/>
              <a:gd name="connsiteY620" fmla="*/ 2536309 h 6858000"/>
              <a:gd name="connsiteX621" fmla="*/ 1342441 w 7467600"/>
              <a:gd name="connsiteY621" fmla="*/ 1173017 h 6858000"/>
              <a:gd name="connsiteX622" fmla="*/ 1367925 w 7467600"/>
              <a:gd name="connsiteY622" fmla="*/ 1135648 h 6858000"/>
              <a:gd name="connsiteX623" fmla="*/ 1771401 w 7467600"/>
              <a:gd name="connsiteY623" fmla="*/ 1806673 h 6858000"/>
              <a:gd name="connsiteX624" fmla="*/ 1972385 w 7467600"/>
              <a:gd name="connsiteY624" fmla="*/ 2198735 h 6858000"/>
              <a:gd name="connsiteX625" fmla="*/ 2040892 w 7467600"/>
              <a:gd name="connsiteY625" fmla="*/ 2405205 h 6858000"/>
              <a:gd name="connsiteX626" fmla="*/ 2131689 w 7467600"/>
              <a:gd name="connsiteY626" fmla="*/ 1936926 h 6858000"/>
              <a:gd name="connsiteX627" fmla="*/ 2454820 w 7467600"/>
              <a:gd name="connsiteY627" fmla="*/ 1248808 h 6858000"/>
              <a:gd name="connsiteX628" fmla="*/ 2492512 w 7467600"/>
              <a:gd name="connsiteY628" fmla="*/ 1302920 h 6858000"/>
              <a:gd name="connsiteX629" fmla="*/ 2081216 w 7467600"/>
              <a:gd name="connsiteY629" fmla="*/ 2527513 h 6858000"/>
              <a:gd name="connsiteX630" fmla="*/ 2081211 w 7467600"/>
              <a:gd name="connsiteY630" fmla="*/ 2528916 h 6858000"/>
              <a:gd name="connsiteX631" fmla="*/ 2199067 w 7467600"/>
              <a:gd name="connsiteY631" fmla="*/ 2884061 h 6858000"/>
              <a:gd name="connsiteX632" fmla="*/ 3192586 w 7467600"/>
              <a:gd name="connsiteY632" fmla="*/ 3411496 h 6858000"/>
              <a:gd name="connsiteX633" fmla="*/ 3182620 w 7467600"/>
              <a:gd name="connsiteY633" fmla="*/ 3483279 h 6858000"/>
              <a:gd name="connsiteX634" fmla="*/ 2435119 w 7467600"/>
              <a:gd name="connsiteY634" fmla="*/ 3080173 h 6858000"/>
              <a:gd name="connsiteX635" fmla="*/ 2410152 w 7467600"/>
              <a:gd name="connsiteY635" fmla="*/ 3063751 h 6858000"/>
              <a:gd name="connsiteX636" fmla="*/ 2408099 w 7467600"/>
              <a:gd name="connsiteY636" fmla="*/ 3064403 h 6858000"/>
              <a:gd name="connsiteX637" fmla="*/ 2407218 w 7467600"/>
              <a:gd name="connsiteY637" fmla="*/ 3070324 h 6858000"/>
              <a:gd name="connsiteX638" fmla="*/ 2380138 w 7467600"/>
              <a:gd name="connsiteY638" fmla="*/ 3099341 h 6858000"/>
              <a:gd name="connsiteX639" fmla="*/ 1765923 w 7467600"/>
              <a:gd name="connsiteY639" fmla="*/ 3581043 h 6858000"/>
              <a:gd name="connsiteX640" fmla="*/ 1702258 w 7467600"/>
              <a:gd name="connsiteY640" fmla="*/ 3612286 h 6858000"/>
              <a:gd name="connsiteX641" fmla="*/ 1538370 w 7467600"/>
              <a:gd name="connsiteY641" fmla="*/ 3811804 h 6858000"/>
              <a:gd name="connsiteX642" fmla="*/ 542867 w 7467600"/>
              <a:gd name="connsiteY642" fmla="*/ 4944092 h 6858000"/>
              <a:gd name="connsiteX643" fmla="*/ 515800 w 7467600"/>
              <a:gd name="connsiteY643" fmla="*/ 4862180 h 6858000"/>
              <a:gd name="connsiteX644" fmla="*/ 909145 w 7467600"/>
              <a:gd name="connsiteY644" fmla="*/ 4199225 h 6858000"/>
              <a:gd name="connsiteX645" fmla="*/ 1214067 w 7467600"/>
              <a:gd name="connsiteY645" fmla="*/ 3908561 h 6858000"/>
              <a:gd name="connsiteX646" fmla="*/ 640967 w 7467600"/>
              <a:gd name="connsiteY646" fmla="*/ 4105601 h 6858000"/>
              <a:gd name="connsiteX647" fmla="*/ 112563 w 7467600"/>
              <a:gd name="connsiteY647" fmla="*/ 4396952 h 6858000"/>
              <a:gd name="connsiteX648" fmla="*/ 0 w 7467600"/>
              <a:gd name="connsiteY648" fmla="*/ 4466006 h 6858000"/>
              <a:gd name="connsiteX649" fmla="*/ 0 w 7467600"/>
              <a:gd name="connsiteY649" fmla="*/ 4233763 h 6858000"/>
              <a:gd name="connsiteX650" fmla="*/ 36881 w 7467600"/>
              <a:gd name="connsiteY650" fmla="*/ 4200118 h 6858000"/>
              <a:gd name="connsiteX651" fmla="*/ 910534 w 7467600"/>
              <a:gd name="connsiteY651" fmla="*/ 3629753 h 6858000"/>
              <a:gd name="connsiteX652" fmla="*/ 1578717 w 7467600"/>
              <a:gd name="connsiteY652" fmla="*/ 3575982 h 6858000"/>
              <a:gd name="connsiteX653" fmla="*/ 2338780 w 7467600"/>
              <a:gd name="connsiteY653" fmla="*/ 3033725 h 6858000"/>
              <a:gd name="connsiteX654" fmla="*/ 1807991 w 7467600"/>
              <a:gd name="connsiteY654" fmla="*/ 2807184 h 6858000"/>
              <a:gd name="connsiteX655" fmla="*/ 1416358 w 7467600"/>
              <a:gd name="connsiteY655" fmla="*/ 3112571 h 6858000"/>
              <a:gd name="connsiteX656" fmla="*/ 939066 w 7467600"/>
              <a:gd name="connsiteY656" fmla="*/ 3378798 h 6858000"/>
              <a:gd name="connsiteX657" fmla="*/ 115099 w 7467600"/>
              <a:gd name="connsiteY657" fmla="*/ 3607650 h 6858000"/>
              <a:gd name="connsiteX658" fmla="*/ 97284 w 7467600"/>
              <a:gd name="connsiteY658" fmla="*/ 3520393 h 6858000"/>
              <a:gd name="connsiteX659" fmla="*/ 922050 w 7467600"/>
              <a:gd name="connsiteY659" fmla="*/ 3074867 h 6858000"/>
              <a:gd name="connsiteX660" fmla="*/ 1405265 w 7467600"/>
              <a:gd name="connsiteY660" fmla="*/ 3016319 h 6858000"/>
              <a:gd name="connsiteX661" fmla="*/ 1407512 w 7467600"/>
              <a:gd name="connsiteY661" fmla="*/ 3018001 h 6858000"/>
              <a:gd name="connsiteX662" fmla="*/ 1726266 w 7467600"/>
              <a:gd name="connsiteY662" fmla="*/ 2777274 h 6858000"/>
              <a:gd name="connsiteX663" fmla="*/ 625390 w 7467600"/>
              <a:gd name="connsiteY663" fmla="*/ 2514541 h 6858000"/>
              <a:gd name="connsiteX664" fmla="*/ 619799 w 7467600"/>
              <a:gd name="connsiteY664" fmla="*/ 2527180 h 6858000"/>
              <a:gd name="connsiteX665" fmla="*/ 310030 w 7467600"/>
              <a:gd name="connsiteY665" fmla="*/ 2771818 h 6858000"/>
              <a:gd name="connsiteX666" fmla="*/ 173877 w 7467600"/>
              <a:gd name="connsiteY666" fmla="*/ 2937056 h 6858000"/>
              <a:gd name="connsiteX667" fmla="*/ 77889 w 7467600"/>
              <a:gd name="connsiteY667" fmla="*/ 3138440 h 6858000"/>
              <a:gd name="connsiteX668" fmla="*/ 0 w 7467600"/>
              <a:gd name="connsiteY668" fmla="*/ 3271395 h 6858000"/>
              <a:gd name="connsiteX669" fmla="*/ 0 w 7467600"/>
              <a:gd name="connsiteY669" fmla="*/ 3153002 h 6858000"/>
              <a:gd name="connsiteX670" fmla="*/ 2386 w 7467600"/>
              <a:gd name="connsiteY670" fmla="*/ 3149203 h 6858000"/>
              <a:gd name="connsiteX671" fmla="*/ 89753 w 7467600"/>
              <a:gd name="connsiteY671" fmla="*/ 2987702 h 6858000"/>
              <a:gd name="connsiteX672" fmla="*/ 76869 w 7467600"/>
              <a:gd name="connsiteY672" fmla="*/ 3005404 h 6858000"/>
              <a:gd name="connsiteX673" fmla="*/ 32049 w 7467600"/>
              <a:gd name="connsiteY673" fmla="*/ 3065814 h 6858000"/>
              <a:gd name="connsiteX674" fmla="*/ 0 w 7467600"/>
              <a:gd name="connsiteY674" fmla="*/ 3108744 h 6858000"/>
              <a:gd name="connsiteX675" fmla="*/ 0 w 7467600"/>
              <a:gd name="connsiteY675" fmla="*/ 3058059 h 6858000"/>
              <a:gd name="connsiteX676" fmla="*/ 7610 w 7467600"/>
              <a:gd name="connsiteY676" fmla="*/ 3047889 h 6858000"/>
              <a:gd name="connsiteX677" fmla="*/ 52419 w 7467600"/>
              <a:gd name="connsiteY677" fmla="*/ 2987479 h 6858000"/>
              <a:gd name="connsiteX678" fmla="*/ 59142 w 7467600"/>
              <a:gd name="connsiteY678" fmla="*/ 2978488 h 6858000"/>
              <a:gd name="connsiteX679" fmla="*/ 0 w 7467600"/>
              <a:gd name="connsiteY679" fmla="*/ 3015334 h 6858000"/>
              <a:gd name="connsiteX680" fmla="*/ 0 w 7467600"/>
              <a:gd name="connsiteY680" fmla="*/ 2914286 h 6858000"/>
              <a:gd name="connsiteX681" fmla="*/ 36383 w 7467600"/>
              <a:gd name="connsiteY681" fmla="*/ 2901128 h 6858000"/>
              <a:gd name="connsiteX682" fmla="*/ 156329 w 7467600"/>
              <a:gd name="connsiteY682" fmla="*/ 2840533 h 6858000"/>
              <a:gd name="connsiteX683" fmla="*/ 358355 w 7467600"/>
              <a:gd name="connsiteY683" fmla="*/ 2620471 h 6858000"/>
              <a:gd name="connsiteX684" fmla="*/ 510577 w 7467600"/>
              <a:gd name="connsiteY684" fmla="*/ 2501244 h 6858000"/>
              <a:gd name="connsiteX685" fmla="*/ 211967 w 7467600"/>
              <a:gd name="connsiteY685" fmla="*/ 2479171 h 6858000"/>
              <a:gd name="connsiteX686" fmla="*/ 0 w 7467600"/>
              <a:gd name="connsiteY686" fmla="*/ 2476398 h 6858000"/>
              <a:gd name="connsiteX687" fmla="*/ 0 w 7467600"/>
              <a:gd name="connsiteY687" fmla="*/ 2389189 h 6858000"/>
              <a:gd name="connsiteX688" fmla="*/ 103062 w 7467600"/>
              <a:gd name="connsiteY688" fmla="*/ 2389518 h 6858000"/>
              <a:gd name="connsiteX689" fmla="*/ 510734 w 7467600"/>
              <a:gd name="connsiteY689" fmla="*/ 2416201 h 6858000"/>
              <a:gd name="connsiteX690" fmla="*/ 279257 w 7467600"/>
              <a:gd name="connsiteY690" fmla="*/ 2092102 h 6858000"/>
              <a:gd name="connsiteX691" fmla="*/ 65265 w 7467600"/>
              <a:gd name="connsiteY691" fmla="*/ 2006049 h 6858000"/>
              <a:gd name="connsiteX692" fmla="*/ 0 w 7467600"/>
              <a:gd name="connsiteY692" fmla="*/ 1982532 h 6858000"/>
              <a:gd name="connsiteX693" fmla="*/ 0 w 7467600"/>
              <a:gd name="connsiteY693" fmla="*/ 1912789 h 6858000"/>
              <a:gd name="connsiteX694" fmla="*/ 97460 w 7467600"/>
              <a:gd name="connsiteY694" fmla="*/ 1953725 h 6858000"/>
              <a:gd name="connsiteX695" fmla="*/ 221272 w 7467600"/>
              <a:gd name="connsiteY695" fmla="*/ 1980766 h 6858000"/>
              <a:gd name="connsiteX696" fmla="*/ 116765 w 7467600"/>
              <a:gd name="connsiteY696" fmla="*/ 1911033 h 6858000"/>
              <a:gd name="connsiteX697" fmla="*/ 16405 w 7467600"/>
              <a:gd name="connsiteY697" fmla="*/ 1803412 h 6858000"/>
              <a:gd name="connsiteX698" fmla="*/ 0 w 7467600"/>
              <a:gd name="connsiteY698" fmla="*/ 1784777 h 6858000"/>
              <a:gd name="connsiteX699" fmla="*/ 0 w 7467600"/>
              <a:gd name="connsiteY699" fmla="*/ 1740082 h 6858000"/>
              <a:gd name="connsiteX700" fmla="*/ 39394 w 7467600"/>
              <a:gd name="connsiteY700" fmla="*/ 1784856 h 6858000"/>
              <a:gd name="connsiteX701" fmla="*/ 135813 w 7467600"/>
              <a:gd name="connsiteY701" fmla="*/ 1888838 h 6858000"/>
              <a:gd name="connsiteX702" fmla="*/ 242575 w 7467600"/>
              <a:gd name="connsiteY702" fmla="*/ 1958841 h 6858000"/>
              <a:gd name="connsiteX703" fmla="*/ 82197 w 7467600"/>
              <a:gd name="connsiteY703" fmla="*/ 1754826 h 6858000"/>
              <a:gd name="connsiteX704" fmla="*/ 0 w 7467600"/>
              <a:gd name="connsiteY704" fmla="*/ 1679650 h 6858000"/>
              <a:gd name="connsiteX705" fmla="*/ 0 w 7467600"/>
              <a:gd name="connsiteY705" fmla="*/ 1602463 h 6858000"/>
              <a:gd name="connsiteX706" fmla="*/ 84689 w 7467600"/>
              <a:gd name="connsiteY706" fmla="*/ 1677442 h 6858000"/>
              <a:gd name="connsiteX707" fmla="*/ 298437 w 7467600"/>
              <a:gd name="connsiteY707" fmla="*/ 1968019 h 6858000"/>
              <a:gd name="connsiteX708" fmla="*/ 227269 w 7467600"/>
              <a:gd name="connsiteY708" fmla="*/ 1114064 h 6858000"/>
              <a:gd name="connsiteX709" fmla="*/ 248003 w 7467600"/>
              <a:gd name="connsiteY709" fmla="*/ 1089613 h 6858000"/>
              <a:gd name="connsiteX710" fmla="*/ 427020 w 7467600"/>
              <a:gd name="connsiteY710" fmla="*/ 1619803 h 6858000"/>
              <a:gd name="connsiteX711" fmla="*/ 340345 w 7467600"/>
              <a:gd name="connsiteY711" fmla="*/ 2027739 h 6858000"/>
              <a:gd name="connsiteX712" fmla="*/ 360865 w 7467600"/>
              <a:gd name="connsiteY712" fmla="*/ 2044827 h 6858000"/>
              <a:gd name="connsiteX713" fmla="*/ 560414 w 7467600"/>
              <a:gd name="connsiteY713" fmla="*/ 2421457 h 6858000"/>
              <a:gd name="connsiteX714" fmla="*/ 1359703 w 7467600"/>
              <a:gd name="connsiteY714" fmla="*/ 2578554 h 6858000"/>
              <a:gd name="connsiteX715" fmla="*/ 1359422 w 7467600"/>
              <a:gd name="connsiteY715" fmla="*/ 2577994 h 6858000"/>
              <a:gd name="connsiteX716" fmla="*/ 828701 w 7467600"/>
              <a:gd name="connsiteY716" fmla="*/ 1839520 h 6858000"/>
              <a:gd name="connsiteX717" fmla="*/ 494427 w 7467600"/>
              <a:gd name="connsiteY717" fmla="*/ 1092333 h 6858000"/>
              <a:gd name="connsiteX718" fmla="*/ 506322 w 7467600"/>
              <a:gd name="connsiteY718" fmla="*/ 1020997 h 6858000"/>
              <a:gd name="connsiteX719" fmla="*/ 4570198 w 7467600"/>
              <a:gd name="connsiteY719" fmla="*/ 978081 h 6858000"/>
              <a:gd name="connsiteX720" fmla="*/ 4523691 w 7467600"/>
              <a:gd name="connsiteY720" fmla="*/ 1127776 h 6858000"/>
              <a:gd name="connsiteX721" fmla="*/ 4509875 w 7467600"/>
              <a:gd name="connsiteY721" fmla="*/ 1167552 h 6858000"/>
              <a:gd name="connsiteX722" fmla="*/ 4478168 w 7467600"/>
              <a:gd name="connsiteY722" fmla="*/ 1260735 h 6858000"/>
              <a:gd name="connsiteX723" fmla="*/ 4409309 w 7467600"/>
              <a:gd name="connsiteY723" fmla="*/ 1666996 h 6858000"/>
              <a:gd name="connsiteX724" fmla="*/ 4370031 w 7467600"/>
              <a:gd name="connsiteY724" fmla="*/ 1955666 h 6858000"/>
              <a:gd name="connsiteX725" fmla="*/ 4570198 w 7467600"/>
              <a:gd name="connsiteY725" fmla="*/ 978081 h 6858000"/>
              <a:gd name="connsiteX726" fmla="*/ 4557898 w 7467600"/>
              <a:gd name="connsiteY726" fmla="*/ 900011 h 6858000"/>
              <a:gd name="connsiteX727" fmla="*/ 4344840 w 7467600"/>
              <a:gd name="connsiteY727" fmla="*/ 1922038 h 6858000"/>
              <a:gd name="connsiteX728" fmla="*/ 4378710 w 7467600"/>
              <a:gd name="connsiteY728" fmla="*/ 1665516 h 6858000"/>
              <a:gd name="connsiteX729" fmla="*/ 4448798 w 7467600"/>
              <a:gd name="connsiteY729" fmla="*/ 1253024 h 6858000"/>
              <a:gd name="connsiteX730" fmla="*/ 4480315 w 7467600"/>
              <a:gd name="connsiteY730" fmla="*/ 1158454 h 6858000"/>
              <a:gd name="connsiteX731" fmla="*/ 4494133 w 7467600"/>
              <a:gd name="connsiteY731" fmla="*/ 1118676 h 6858000"/>
              <a:gd name="connsiteX732" fmla="*/ 4557898 w 7467600"/>
              <a:gd name="connsiteY732" fmla="*/ 900011 h 6858000"/>
              <a:gd name="connsiteX733" fmla="*/ 5870151 w 7467600"/>
              <a:gd name="connsiteY733" fmla="*/ 898890 h 6858000"/>
              <a:gd name="connsiteX734" fmla="*/ 5861335 w 7467600"/>
              <a:gd name="connsiteY734" fmla="*/ 899177 h 6858000"/>
              <a:gd name="connsiteX735" fmla="*/ 5843702 w 7467600"/>
              <a:gd name="connsiteY735" fmla="*/ 899748 h 6858000"/>
              <a:gd name="connsiteX736" fmla="*/ 5651107 w 7467600"/>
              <a:gd name="connsiteY736" fmla="*/ 920306 h 6858000"/>
              <a:gd name="connsiteX737" fmla="*/ 5459407 w 7467600"/>
              <a:gd name="connsiteY737" fmla="*/ 940975 h 6858000"/>
              <a:gd name="connsiteX738" fmla="*/ 5374846 w 7467600"/>
              <a:gd name="connsiteY738" fmla="*/ 941988 h 6858000"/>
              <a:gd name="connsiteX739" fmla="*/ 5256105 w 7467600"/>
              <a:gd name="connsiteY739" fmla="*/ 945632 h 6858000"/>
              <a:gd name="connsiteX740" fmla="*/ 5107071 w 7467600"/>
              <a:gd name="connsiteY740" fmla="*/ 969720 h 6858000"/>
              <a:gd name="connsiteX741" fmla="*/ 4998681 w 7467600"/>
              <a:gd name="connsiteY741" fmla="*/ 988771 h 6858000"/>
              <a:gd name="connsiteX742" fmla="*/ 5870151 w 7467600"/>
              <a:gd name="connsiteY742" fmla="*/ 898890 h 6858000"/>
              <a:gd name="connsiteX743" fmla="*/ 5504425 w 7467600"/>
              <a:gd name="connsiteY743" fmla="*/ 848067 h 6858000"/>
              <a:gd name="connsiteX744" fmla="*/ 4968849 w 7467600"/>
              <a:gd name="connsiteY744" fmla="*/ 962318 h 6858000"/>
              <a:gd name="connsiteX745" fmla="*/ 5104039 w 7467600"/>
              <a:gd name="connsiteY745" fmla="*/ 940634 h 6858000"/>
              <a:gd name="connsiteX746" fmla="*/ 5256311 w 7467600"/>
              <a:gd name="connsiteY746" fmla="*/ 916490 h 6858000"/>
              <a:gd name="connsiteX747" fmla="*/ 5377381 w 7467600"/>
              <a:gd name="connsiteY747" fmla="*/ 912671 h 6858000"/>
              <a:gd name="connsiteX748" fmla="*/ 5460148 w 7467600"/>
              <a:gd name="connsiteY748" fmla="*/ 911442 h 6858000"/>
              <a:gd name="connsiteX749" fmla="*/ 5648971 w 7467600"/>
              <a:gd name="connsiteY749" fmla="*/ 891331 h 6858000"/>
              <a:gd name="connsiteX750" fmla="*/ 5844807 w 7467600"/>
              <a:gd name="connsiteY750" fmla="*/ 870718 h 6858000"/>
              <a:gd name="connsiteX751" fmla="*/ 5862975 w 7467600"/>
              <a:gd name="connsiteY751" fmla="*/ 869756 h 6858000"/>
              <a:gd name="connsiteX752" fmla="*/ 5920887 w 7467600"/>
              <a:gd name="connsiteY752" fmla="*/ 865929 h 6858000"/>
              <a:gd name="connsiteX753" fmla="*/ 5504425 w 7467600"/>
              <a:gd name="connsiteY753" fmla="*/ 848067 h 6858000"/>
              <a:gd name="connsiteX754" fmla="*/ 3607114 w 7467600"/>
              <a:gd name="connsiteY754" fmla="*/ 467441 h 6858000"/>
              <a:gd name="connsiteX755" fmla="*/ 3296242 w 7467600"/>
              <a:gd name="connsiteY755" fmla="*/ 807991 h 6858000"/>
              <a:gd name="connsiteX756" fmla="*/ 3174674 w 7467600"/>
              <a:gd name="connsiteY756" fmla="*/ 919759 h 6858000"/>
              <a:gd name="connsiteX757" fmla="*/ 3042978 w 7467600"/>
              <a:gd name="connsiteY757" fmla="*/ 1054894 h 6858000"/>
              <a:gd name="connsiteX758" fmla="*/ 2968914 w 7467600"/>
              <a:gd name="connsiteY758" fmla="*/ 1133756 h 6858000"/>
              <a:gd name="connsiteX759" fmla="*/ 3103823 w 7467600"/>
              <a:gd name="connsiteY759" fmla="*/ 1026814 h 6858000"/>
              <a:gd name="connsiteX760" fmla="*/ 3607114 w 7467600"/>
              <a:gd name="connsiteY760" fmla="*/ 467441 h 6858000"/>
              <a:gd name="connsiteX761" fmla="*/ 3744487 w 7467600"/>
              <a:gd name="connsiteY761" fmla="*/ 383136 h 6858000"/>
              <a:gd name="connsiteX762" fmla="*/ 3970213 w 7467600"/>
              <a:gd name="connsiteY762" fmla="*/ 995559 h 6858000"/>
              <a:gd name="connsiteX763" fmla="*/ 3744487 w 7467600"/>
              <a:gd name="connsiteY763" fmla="*/ 383136 h 6858000"/>
              <a:gd name="connsiteX764" fmla="*/ 3624562 w 7467600"/>
              <a:gd name="connsiteY764" fmla="*/ 367041 h 6858000"/>
              <a:gd name="connsiteX765" fmla="*/ 3489712 w 7467600"/>
              <a:gd name="connsiteY765" fmla="*/ 485386 h 6858000"/>
              <a:gd name="connsiteX766" fmla="*/ 3182994 w 7467600"/>
              <a:gd name="connsiteY766" fmla="*/ 828265 h 6858000"/>
              <a:gd name="connsiteX767" fmla="*/ 2892114 w 7467600"/>
              <a:gd name="connsiteY767" fmla="*/ 1172635 h 6858000"/>
              <a:gd name="connsiteX768" fmla="*/ 3021459 w 7467600"/>
              <a:gd name="connsiteY768" fmla="*/ 1035385 h 6858000"/>
              <a:gd name="connsiteX769" fmla="*/ 3153873 w 7467600"/>
              <a:gd name="connsiteY769" fmla="*/ 898971 h 6858000"/>
              <a:gd name="connsiteX770" fmla="*/ 3276511 w 7467600"/>
              <a:gd name="connsiteY770" fmla="*/ 786423 h 6858000"/>
              <a:gd name="connsiteX771" fmla="*/ 3584154 w 7467600"/>
              <a:gd name="connsiteY771" fmla="*/ 448218 h 6858000"/>
              <a:gd name="connsiteX772" fmla="*/ 3624562 w 7467600"/>
              <a:gd name="connsiteY772" fmla="*/ 367041 h 6858000"/>
              <a:gd name="connsiteX773" fmla="*/ 3766672 w 7467600"/>
              <a:gd name="connsiteY773" fmla="*/ 359429 h 6858000"/>
              <a:gd name="connsiteX774" fmla="*/ 3996338 w 7467600"/>
              <a:gd name="connsiteY774" fmla="*/ 968237 h 6858000"/>
              <a:gd name="connsiteX775" fmla="*/ 3766672 w 7467600"/>
              <a:gd name="connsiteY775" fmla="*/ 359429 h 6858000"/>
              <a:gd name="connsiteX776" fmla="*/ 5805386 w 7467600"/>
              <a:gd name="connsiteY776" fmla="*/ 239240 h 6858000"/>
              <a:gd name="connsiteX777" fmla="*/ 5736947 w 7467600"/>
              <a:gd name="connsiteY777" fmla="*/ 261367 h 6858000"/>
              <a:gd name="connsiteX778" fmla="*/ 5427012 w 7467600"/>
              <a:gd name="connsiteY778" fmla="*/ 311272 h 6858000"/>
              <a:gd name="connsiteX779" fmla="*/ 5147818 w 7467600"/>
              <a:gd name="connsiteY779" fmla="*/ 322112 h 6858000"/>
              <a:gd name="connsiteX780" fmla="*/ 5060854 w 7467600"/>
              <a:gd name="connsiteY780" fmla="*/ 311882 h 6858000"/>
              <a:gd name="connsiteX781" fmla="*/ 4945989 w 7467600"/>
              <a:gd name="connsiteY781" fmla="*/ 300516 h 6858000"/>
              <a:gd name="connsiteX782" fmla="*/ 5410479 w 7467600"/>
              <a:gd name="connsiteY782" fmla="*/ 348434 h 6858000"/>
              <a:gd name="connsiteX783" fmla="*/ 5805386 w 7467600"/>
              <a:gd name="connsiteY783" fmla="*/ 239240 h 6858000"/>
              <a:gd name="connsiteX784" fmla="*/ 5905192 w 7467600"/>
              <a:gd name="connsiteY784" fmla="*/ 163079 h 6858000"/>
              <a:gd name="connsiteX785" fmla="*/ 5865655 w 7467600"/>
              <a:gd name="connsiteY785" fmla="*/ 171901 h 6858000"/>
              <a:gd name="connsiteX786" fmla="*/ 5259740 w 7467600"/>
              <a:gd name="connsiteY786" fmla="*/ 257013 h 6858000"/>
              <a:gd name="connsiteX787" fmla="*/ 5208466 w 7467600"/>
              <a:gd name="connsiteY787" fmla="*/ 257550 h 6858000"/>
              <a:gd name="connsiteX788" fmla="*/ 4980204 w 7467600"/>
              <a:gd name="connsiteY788" fmla="*/ 271903 h 6858000"/>
              <a:gd name="connsiteX789" fmla="*/ 5068068 w 7467600"/>
              <a:gd name="connsiteY789" fmla="*/ 282244 h 6858000"/>
              <a:gd name="connsiteX790" fmla="*/ 5153231 w 7467600"/>
              <a:gd name="connsiteY790" fmla="*/ 292240 h 6858000"/>
              <a:gd name="connsiteX791" fmla="*/ 5426491 w 7467600"/>
              <a:gd name="connsiteY791" fmla="*/ 281128 h 6858000"/>
              <a:gd name="connsiteX792" fmla="*/ 5731212 w 7467600"/>
              <a:gd name="connsiteY792" fmla="*/ 231951 h 6858000"/>
              <a:gd name="connsiteX793" fmla="*/ 5905192 w 7467600"/>
              <a:gd name="connsiteY793" fmla="*/ 163079 h 6858000"/>
              <a:gd name="connsiteX794" fmla="*/ 5944437 w 7467600"/>
              <a:gd name="connsiteY794" fmla="*/ 113829 h 6858000"/>
              <a:gd name="connsiteX795" fmla="*/ 5825032 w 7467600"/>
              <a:gd name="connsiteY795" fmla="*/ 146405 h 6858000"/>
              <a:gd name="connsiteX796" fmla="*/ 4955599 w 7467600"/>
              <a:gd name="connsiteY796" fmla="*/ 247008 h 6858000"/>
              <a:gd name="connsiteX797" fmla="*/ 5210104 w 7467600"/>
              <a:gd name="connsiteY797" fmla="*/ 228123 h 6858000"/>
              <a:gd name="connsiteX798" fmla="*/ 5261015 w 7467600"/>
              <a:gd name="connsiteY798" fmla="*/ 227087 h 6858000"/>
              <a:gd name="connsiteX799" fmla="*/ 5861181 w 7467600"/>
              <a:gd name="connsiteY799" fmla="*/ 143093 h 6858000"/>
              <a:gd name="connsiteX800" fmla="*/ 5961252 w 7467600"/>
              <a:gd name="connsiteY800" fmla="*/ 114820 h 6858000"/>
              <a:gd name="connsiteX801" fmla="*/ 5944437 w 7467600"/>
              <a:gd name="connsiteY801" fmla="*/ 113829 h 6858000"/>
              <a:gd name="connsiteX802" fmla="*/ 3882765 w 7467600"/>
              <a:gd name="connsiteY802" fmla="*/ 0 h 6858000"/>
              <a:gd name="connsiteX803" fmla="*/ 3995099 w 7467600"/>
              <a:gd name="connsiteY803" fmla="*/ 0 h 6858000"/>
              <a:gd name="connsiteX804" fmla="*/ 4163818 w 7467600"/>
              <a:gd name="connsiteY804" fmla="*/ 234104 h 6858000"/>
              <a:gd name="connsiteX805" fmla="*/ 4172099 w 7467600"/>
              <a:gd name="connsiteY805" fmla="*/ 234207 h 6858000"/>
              <a:gd name="connsiteX806" fmla="*/ 4784282 w 7467600"/>
              <a:gd name="connsiteY806" fmla="*/ 276561 h 6858000"/>
              <a:gd name="connsiteX807" fmla="*/ 4801687 w 7467600"/>
              <a:gd name="connsiteY807" fmla="*/ 267764 h 6858000"/>
              <a:gd name="connsiteX808" fmla="*/ 6082788 w 7467600"/>
              <a:gd name="connsiteY808" fmla="*/ 64119 h 6858000"/>
              <a:gd name="connsiteX809" fmla="*/ 6099442 w 7467600"/>
              <a:gd name="connsiteY809" fmla="*/ 82568 h 6858000"/>
              <a:gd name="connsiteX810" fmla="*/ 4804137 w 7467600"/>
              <a:gd name="connsiteY810" fmla="*/ 320931 h 6858000"/>
              <a:gd name="connsiteX811" fmla="*/ 4227047 w 7467600"/>
              <a:gd name="connsiteY811" fmla="*/ 313415 h 6858000"/>
              <a:gd name="connsiteX812" fmla="*/ 4346041 w 7467600"/>
              <a:gd name="connsiteY812" fmla="*/ 456086 h 6858000"/>
              <a:gd name="connsiteX813" fmla="*/ 4870967 w 7467600"/>
              <a:gd name="connsiteY813" fmla="*/ 963061 h 6858000"/>
              <a:gd name="connsiteX814" fmla="*/ 4889647 w 7467600"/>
              <a:gd name="connsiteY814" fmla="*/ 957147 h 6858000"/>
              <a:gd name="connsiteX815" fmla="*/ 5422504 w 7467600"/>
              <a:gd name="connsiteY815" fmla="*/ 805191 h 6858000"/>
              <a:gd name="connsiteX816" fmla="*/ 6087656 w 7467600"/>
              <a:gd name="connsiteY816" fmla="*/ 826703 h 6858000"/>
              <a:gd name="connsiteX817" fmla="*/ 6058717 w 7467600"/>
              <a:gd name="connsiteY817" fmla="*/ 865992 h 6858000"/>
              <a:gd name="connsiteX818" fmla="*/ 4974153 w 7467600"/>
              <a:gd name="connsiteY818" fmla="*/ 1045456 h 6858000"/>
              <a:gd name="connsiteX819" fmla="*/ 5627835 w 7467600"/>
              <a:gd name="connsiteY819" fmla="*/ 1472077 h 6858000"/>
              <a:gd name="connsiteX820" fmla="*/ 5629817 w 7467600"/>
              <a:gd name="connsiteY820" fmla="*/ 1471412 h 6858000"/>
              <a:gd name="connsiteX821" fmla="*/ 5634124 w 7467600"/>
              <a:gd name="connsiteY821" fmla="*/ 1470572 h 6858000"/>
              <a:gd name="connsiteX822" fmla="*/ 5755832 w 7467600"/>
              <a:gd name="connsiteY822" fmla="*/ 1383886 h 6858000"/>
              <a:gd name="connsiteX823" fmla="*/ 6014186 w 7467600"/>
              <a:gd name="connsiteY823" fmla="*/ 1279799 h 6858000"/>
              <a:gd name="connsiteX824" fmla="*/ 6901619 w 7467600"/>
              <a:gd name="connsiteY824" fmla="*/ 1047874 h 6858000"/>
              <a:gd name="connsiteX825" fmla="*/ 6931566 w 7467600"/>
              <a:gd name="connsiteY825" fmla="*/ 1062034 h 6858000"/>
              <a:gd name="connsiteX826" fmla="*/ 5790982 w 7467600"/>
              <a:gd name="connsiteY826" fmla="*/ 1561380 h 6858000"/>
              <a:gd name="connsiteX827" fmla="*/ 6188971 w 7467600"/>
              <a:gd name="connsiteY827" fmla="*/ 1755168 h 6858000"/>
              <a:gd name="connsiteX828" fmla="*/ 6202446 w 7467600"/>
              <a:gd name="connsiteY828" fmla="*/ 1752268 h 6858000"/>
              <a:gd name="connsiteX829" fmla="*/ 7179560 w 7467600"/>
              <a:gd name="connsiteY829" fmla="*/ 1467551 h 6858000"/>
              <a:gd name="connsiteX830" fmla="*/ 7158730 w 7467600"/>
              <a:gd name="connsiteY830" fmla="*/ 1507835 h 6858000"/>
              <a:gd name="connsiteX831" fmla="*/ 6326959 w 7467600"/>
              <a:gd name="connsiteY831" fmla="*/ 1817686 h 6858000"/>
              <a:gd name="connsiteX832" fmla="*/ 6537433 w 7467600"/>
              <a:gd name="connsiteY832" fmla="*/ 1907790 h 6858000"/>
              <a:gd name="connsiteX833" fmla="*/ 6550221 w 7467600"/>
              <a:gd name="connsiteY833" fmla="*/ 1910729 h 6858000"/>
              <a:gd name="connsiteX834" fmla="*/ 6964438 w 7467600"/>
              <a:gd name="connsiteY834" fmla="*/ 2209505 h 6858000"/>
              <a:gd name="connsiteX835" fmla="*/ 7367862 w 7467600"/>
              <a:gd name="connsiteY835" fmla="*/ 2806833 h 6858000"/>
              <a:gd name="connsiteX836" fmla="*/ 7364329 w 7467600"/>
              <a:gd name="connsiteY836" fmla="*/ 2826907 h 6858000"/>
              <a:gd name="connsiteX837" fmla="*/ 7290545 w 7467600"/>
              <a:gd name="connsiteY837" fmla="*/ 2850663 h 6858000"/>
              <a:gd name="connsiteX838" fmla="*/ 6472036 w 7467600"/>
              <a:gd name="connsiteY838" fmla="*/ 1959003 h 6858000"/>
              <a:gd name="connsiteX839" fmla="*/ 5792897 w 7467600"/>
              <a:gd name="connsiteY839" fmla="*/ 1647747 h 6858000"/>
              <a:gd name="connsiteX840" fmla="*/ 5842751 w 7467600"/>
              <a:gd name="connsiteY840" fmla="*/ 1816112 h 6858000"/>
              <a:gd name="connsiteX841" fmla="*/ 5847424 w 7467600"/>
              <a:gd name="connsiteY841" fmla="*/ 1815776 h 6858000"/>
              <a:gd name="connsiteX842" fmla="*/ 6399821 w 7467600"/>
              <a:gd name="connsiteY842" fmla="*/ 2344799 h 6858000"/>
              <a:gd name="connsiteX843" fmla="*/ 6323232 w 7467600"/>
              <a:gd name="connsiteY843" fmla="*/ 2389634 h 6858000"/>
              <a:gd name="connsiteX844" fmla="*/ 5942958 w 7467600"/>
              <a:gd name="connsiteY844" fmla="*/ 2077708 h 6858000"/>
              <a:gd name="connsiteX845" fmla="*/ 5921559 w 7467600"/>
              <a:gd name="connsiteY845" fmla="*/ 2378596 h 6858000"/>
              <a:gd name="connsiteX846" fmla="*/ 5817651 w 7467600"/>
              <a:gd name="connsiteY846" fmla="*/ 3023919 h 6858000"/>
              <a:gd name="connsiteX847" fmla="*/ 5729634 w 7467600"/>
              <a:gd name="connsiteY847" fmla="*/ 3051849 h 6858000"/>
              <a:gd name="connsiteX848" fmla="*/ 5611018 w 7467600"/>
              <a:gd name="connsiteY848" fmla="*/ 2316769 h 6858000"/>
              <a:gd name="connsiteX849" fmla="*/ 5687608 w 7467600"/>
              <a:gd name="connsiteY849" fmla="*/ 2039972 h 6858000"/>
              <a:gd name="connsiteX850" fmla="*/ 5657554 w 7467600"/>
              <a:gd name="connsiteY850" fmla="*/ 1576445 h 6858000"/>
              <a:gd name="connsiteX851" fmla="*/ 5150475 w 7467600"/>
              <a:gd name="connsiteY851" fmla="*/ 1274012 h 6858000"/>
              <a:gd name="connsiteX852" fmla="*/ 5349142 w 7467600"/>
              <a:gd name="connsiteY852" fmla="*/ 2204405 h 6858000"/>
              <a:gd name="connsiteX853" fmla="*/ 5262214 w 7467600"/>
              <a:gd name="connsiteY853" fmla="*/ 2233836 h 6858000"/>
              <a:gd name="connsiteX854" fmla="*/ 4981539 w 7467600"/>
              <a:gd name="connsiteY854" fmla="*/ 1542201 h 6858000"/>
              <a:gd name="connsiteX855" fmla="*/ 4958461 w 7467600"/>
              <a:gd name="connsiteY855" fmla="*/ 1136957 h 6858000"/>
              <a:gd name="connsiteX856" fmla="*/ 4655015 w 7467600"/>
              <a:gd name="connsiteY856" fmla="*/ 891426 h 6858000"/>
              <a:gd name="connsiteX857" fmla="*/ 4348002 w 7467600"/>
              <a:gd name="connsiteY857" fmla="*/ 2205895 h 6858000"/>
              <a:gd name="connsiteX858" fmla="*/ 4262250 w 7467600"/>
              <a:gd name="connsiteY858" fmla="*/ 2219972 h 6858000"/>
              <a:gd name="connsiteX859" fmla="*/ 4550611 w 7467600"/>
              <a:gd name="connsiteY859" fmla="*/ 817540 h 6858000"/>
              <a:gd name="connsiteX860" fmla="*/ 4564418 w 7467600"/>
              <a:gd name="connsiteY860" fmla="*/ 808293 h 6858000"/>
              <a:gd name="connsiteX861" fmla="*/ 4266388 w 7467600"/>
              <a:gd name="connsiteY861" fmla="*/ 500083 h 6858000"/>
              <a:gd name="connsiteX862" fmla="*/ 4032842 w 7467600"/>
              <a:gd name="connsiteY862" fmla="*/ 211809 h 6858000"/>
              <a:gd name="connsiteX863" fmla="*/ 3882765 w 7467600"/>
              <a:gd name="connsiteY863" fmla="*/ 0 h 6858000"/>
              <a:gd name="connsiteX864" fmla="*/ 3721337 w 7467600"/>
              <a:gd name="connsiteY864" fmla="*/ 0 h 6858000"/>
              <a:gd name="connsiteX865" fmla="*/ 3797544 w 7467600"/>
              <a:gd name="connsiteY865" fmla="*/ 0 h 6858000"/>
              <a:gd name="connsiteX866" fmla="*/ 3775734 w 7467600"/>
              <a:gd name="connsiteY866" fmla="*/ 95131 h 6858000"/>
              <a:gd name="connsiteX867" fmla="*/ 3724807 w 7467600"/>
              <a:gd name="connsiteY867" fmla="*/ 272257 h 6858000"/>
              <a:gd name="connsiteX868" fmla="*/ 3726844 w 7467600"/>
              <a:gd name="connsiteY868" fmla="*/ 282988 h 6858000"/>
              <a:gd name="connsiteX869" fmla="*/ 3742664 w 7467600"/>
              <a:gd name="connsiteY869" fmla="*/ 279918 h 6858000"/>
              <a:gd name="connsiteX870" fmla="*/ 4103910 w 7467600"/>
              <a:gd name="connsiteY870" fmla="*/ 1161917 h 6858000"/>
              <a:gd name="connsiteX871" fmla="*/ 4020269 w 7467600"/>
              <a:gd name="connsiteY871" fmla="*/ 1200406 h 6858000"/>
              <a:gd name="connsiteX872" fmla="*/ 3674882 w 7467600"/>
              <a:gd name="connsiteY872" fmla="*/ 488524 h 6858000"/>
              <a:gd name="connsiteX873" fmla="*/ 3132682 w 7467600"/>
              <a:gd name="connsiteY873" fmla="*/ 1072284 h 6858000"/>
              <a:gd name="connsiteX874" fmla="*/ 2716346 w 7467600"/>
              <a:gd name="connsiteY874" fmla="*/ 1276376 h 6858000"/>
              <a:gd name="connsiteX875" fmla="*/ 2716772 w 7467600"/>
              <a:gd name="connsiteY875" fmla="*/ 1255462 h 6858000"/>
              <a:gd name="connsiteX876" fmla="*/ 3471096 w 7467600"/>
              <a:gd name="connsiteY876" fmla="*/ 437072 h 6858000"/>
              <a:gd name="connsiteX877" fmla="*/ 3639057 w 7467600"/>
              <a:gd name="connsiteY877" fmla="*/ 286334 h 6858000"/>
              <a:gd name="connsiteX878" fmla="*/ 3640309 w 7467600"/>
              <a:gd name="connsiteY878" fmla="*/ 284664 h 6858000"/>
              <a:gd name="connsiteX879" fmla="*/ 3646022 w 7467600"/>
              <a:gd name="connsiteY879" fmla="*/ 276711 h 6858000"/>
              <a:gd name="connsiteX880" fmla="*/ 3707943 w 7467600"/>
              <a:gd name="connsiteY880" fmla="*/ 65958 h 6858000"/>
              <a:gd name="connsiteX881" fmla="*/ 3721337 w 7467600"/>
              <a:gd name="connsiteY881" fmla="*/ 0 h 6858000"/>
              <a:gd name="connsiteX882" fmla="*/ 2867960 w 7467600"/>
              <a:gd name="connsiteY882" fmla="*/ 0 h 6858000"/>
              <a:gd name="connsiteX883" fmla="*/ 2926351 w 7467600"/>
              <a:gd name="connsiteY883" fmla="*/ 0 h 6858000"/>
              <a:gd name="connsiteX884" fmla="*/ 2902823 w 7467600"/>
              <a:gd name="connsiteY884" fmla="*/ 262929 h 6858000"/>
              <a:gd name="connsiteX885" fmla="*/ 2940663 w 7467600"/>
              <a:gd name="connsiteY885" fmla="*/ 140884 h 6858000"/>
              <a:gd name="connsiteX886" fmla="*/ 2947039 w 7467600"/>
              <a:gd name="connsiteY886" fmla="*/ 122524 h 6858000"/>
              <a:gd name="connsiteX887" fmla="*/ 2984316 w 7467600"/>
              <a:gd name="connsiteY887" fmla="*/ 0 h 6858000"/>
              <a:gd name="connsiteX888" fmla="*/ 3016114 w 7467600"/>
              <a:gd name="connsiteY888" fmla="*/ 0 h 6858000"/>
              <a:gd name="connsiteX889" fmla="*/ 2979949 w 7467600"/>
              <a:gd name="connsiteY889" fmla="*/ 119274 h 6858000"/>
              <a:gd name="connsiteX890" fmla="*/ 3023879 w 7467600"/>
              <a:gd name="connsiteY890" fmla="*/ 0 h 6858000"/>
              <a:gd name="connsiteX891" fmla="*/ 3105400 w 7467600"/>
              <a:gd name="connsiteY891" fmla="*/ 0 h 6858000"/>
              <a:gd name="connsiteX892" fmla="*/ 3094669 w 7467600"/>
              <a:gd name="connsiteY892" fmla="*/ 30308 h 6858000"/>
              <a:gd name="connsiteX893" fmla="*/ 2901945 w 7467600"/>
              <a:gd name="connsiteY893" fmla="*/ 466538 h 6858000"/>
              <a:gd name="connsiteX894" fmla="*/ 2815209 w 7467600"/>
              <a:gd name="connsiteY894" fmla="*/ 497361 h 6858000"/>
              <a:gd name="connsiteX895" fmla="*/ 2844845 w 7467600"/>
              <a:gd name="connsiteY895" fmla="*/ 127638 h 6858000"/>
              <a:gd name="connsiteX896" fmla="*/ 2867960 w 7467600"/>
              <a:gd name="connsiteY896" fmla="*/ 0 h 6858000"/>
              <a:gd name="connsiteX897" fmla="*/ 1057230 w 7467600"/>
              <a:gd name="connsiteY897" fmla="*/ 0 h 6858000"/>
              <a:gd name="connsiteX898" fmla="*/ 1111003 w 7467600"/>
              <a:gd name="connsiteY898" fmla="*/ 0 h 6858000"/>
              <a:gd name="connsiteX899" fmla="*/ 1125553 w 7467600"/>
              <a:gd name="connsiteY899" fmla="*/ 52588 h 6858000"/>
              <a:gd name="connsiteX900" fmla="*/ 1304276 w 7467600"/>
              <a:gd name="connsiteY900" fmla="*/ 476275 h 6858000"/>
              <a:gd name="connsiteX901" fmla="*/ 1492066 w 7467600"/>
              <a:gd name="connsiteY901" fmla="*/ 886333 h 6858000"/>
              <a:gd name="connsiteX902" fmla="*/ 1423698 w 7467600"/>
              <a:gd name="connsiteY902" fmla="*/ 710817 h 6858000"/>
              <a:gd name="connsiteX903" fmla="*/ 1357609 w 7467600"/>
              <a:gd name="connsiteY903" fmla="*/ 532892 h 6858000"/>
              <a:gd name="connsiteX904" fmla="*/ 1309550 w 7467600"/>
              <a:gd name="connsiteY904" fmla="*/ 374031 h 6858000"/>
              <a:gd name="connsiteX905" fmla="*/ 1193673 w 7467600"/>
              <a:gd name="connsiteY905" fmla="*/ 49533 h 6858000"/>
              <a:gd name="connsiteX906" fmla="*/ 1164391 w 7467600"/>
              <a:gd name="connsiteY906" fmla="*/ 0 h 6858000"/>
              <a:gd name="connsiteX907" fmla="*/ 1200666 w 7467600"/>
              <a:gd name="connsiteY907" fmla="*/ 0 h 6858000"/>
              <a:gd name="connsiteX908" fmla="*/ 1223408 w 7467600"/>
              <a:gd name="connsiteY908" fmla="*/ 38996 h 6858000"/>
              <a:gd name="connsiteX909" fmla="*/ 1339635 w 7467600"/>
              <a:gd name="connsiteY909" fmla="*/ 365517 h 6858000"/>
              <a:gd name="connsiteX910" fmla="*/ 1387469 w 7467600"/>
              <a:gd name="connsiteY910" fmla="*/ 523079 h 6858000"/>
              <a:gd name="connsiteX911" fmla="*/ 1452685 w 7467600"/>
              <a:gd name="connsiteY911" fmla="*/ 699806 h 6858000"/>
              <a:gd name="connsiteX912" fmla="*/ 1492092 w 7467600"/>
              <a:gd name="connsiteY912" fmla="*/ 800424 h 6858000"/>
              <a:gd name="connsiteX913" fmla="*/ 1455302 w 7467600"/>
              <a:gd name="connsiteY913" fmla="*/ 632913 h 6858000"/>
              <a:gd name="connsiteX914" fmla="*/ 1222336 w 7467600"/>
              <a:gd name="connsiteY914" fmla="*/ 9480 h 6858000"/>
              <a:gd name="connsiteX915" fmla="*/ 1214634 w 7467600"/>
              <a:gd name="connsiteY915" fmla="*/ 0 h 6858000"/>
              <a:gd name="connsiteX916" fmla="*/ 1289827 w 7467600"/>
              <a:gd name="connsiteY916" fmla="*/ 0 h 6858000"/>
              <a:gd name="connsiteX917" fmla="*/ 1321076 w 7467600"/>
              <a:gd name="connsiteY917" fmla="*/ 59722 h 6858000"/>
              <a:gd name="connsiteX918" fmla="*/ 1512579 w 7467600"/>
              <a:gd name="connsiteY918" fmla="*/ 626441 h 6858000"/>
              <a:gd name="connsiteX919" fmla="*/ 1506076 w 7467600"/>
              <a:gd name="connsiteY919" fmla="*/ 1089289 h 6858000"/>
              <a:gd name="connsiteX920" fmla="*/ 1486346 w 7467600"/>
              <a:gd name="connsiteY920" fmla="*/ 1079919 h 6858000"/>
              <a:gd name="connsiteX921" fmla="*/ 1070511 w 7467600"/>
              <a:gd name="connsiteY921" fmla="*/ 48609 h 6858000"/>
              <a:gd name="connsiteX922" fmla="*/ 1057230 w 7467600"/>
              <a:gd name="connsiteY922" fmla="*/ 0 h 6858000"/>
              <a:gd name="connsiteX923" fmla="*/ 43151 w 7467600"/>
              <a:gd name="connsiteY923" fmla="*/ 0 h 6858000"/>
              <a:gd name="connsiteX924" fmla="*/ 95283 w 7467600"/>
              <a:gd name="connsiteY924" fmla="*/ 0 h 6858000"/>
              <a:gd name="connsiteX925" fmla="*/ 300708 w 7467600"/>
              <a:gd name="connsiteY925" fmla="*/ 154571 h 6858000"/>
              <a:gd name="connsiteX926" fmla="*/ 530414 w 7467600"/>
              <a:gd name="connsiteY926" fmla="*/ 354673 h 6858000"/>
              <a:gd name="connsiteX927" fmla="*/ 333785 w 7467600"/>
              <a:gd name="connsiteY927" fmla="*/ 161564 h 6858000"/>
              <a:gd name="connsiteX928" fmla="*/ 147005 w 7467600"/>
              <a:gd name="connsiteY928" fmla="*/ 0 h 6858000"/>
              <a:gd name="connsiteX929" fmla="*/ 272509 w 7467600"/>
              <a:gd name="connsiteY929" fmla="*/ 0 h 6858000"/>
              <a:gd name="connsiteX930" fmla="*/ 326276 w 7467600"/>
              <a:gd name="connsiteY930" fmla="*/ 45847 h 6858000"/>
              <a:gd name="connsiteX931" fmla="*/ 823759 w 7467600"/>
              <a:gd name="connsiteY931" fmla="*/ 574145 h 6858000"/>
              <a:gd name="connsiteX932" fmla="*/ 811254 w 7467600"/>
              <a:gd name="connsiteY932" fmla="*/ 665546 h 6858000"/>
              <a:gd name="connsiteX933" fmla="*/ 154042 w 7467600"/>
              <a:gd name="connsiteY933" fmla="*/ 261522 h 6858000"/>
              <a:gd name="connsiteX934" fmla="*/ 13550 w 7467600"/>
              <a:gd name="connsiteY934" fmla="*/ 158423 h 6858000"/>
              <a:gd name="connsiteX935" fmla="*/ 0 w 7467600"/>
              <a:gd name="connsiteY935" fmla="*/ 146618 h 6858000"/>
              <a:gd name="connsiteX936" fmla="*/ 0 w 7467600"/>
              <a:gd name="connsiteY936" fmla="*/ 59161 h 6858000"/>
              <a:gd name="connsiteX937" fmla="*/ 45427 w 7467600"/>
              <a:gd name="connsiteY937" fmla="*/ 101078 h 6858000"/>
              <a:gd name="connsiteX938" fmla="*/ 630103 w 7467600"/>
              <a:gd name="connsiteY938" fmla="*/ 485885 h 6858000"/>
              <a:gd name="connsiteX939" fmla="*/ 532040 w 7467600"/>
              <a:gd name="connsiteY939" fmla="*/ 399359 h 6858000"/>
              <a:gd name="connsiteX940" fmla="*/ 517618 w 7467600"/>
              <a:gd name="connsiteY940" fmla="*/ 385726 h 6858000"/>
              <a:gd name="connsiteX941" fmla="*/ 285074 w 7467600"/>
              <a:gd name="connsiteY941" fmla="*/ 182755 h 6858000"/>
              <a:gd name="connsiteX942" fmla="*/ 43151 w 7467600"/>
              <a:gd name="connsiteY94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289862 w 7467600"/>
              <a:gd name="connsiteY9" fmla="*/ 6659827 h 6858000"/>
              <a:gd name="connsiteX10" fmla="*/ 1019354 w 7467600"/>
              <a:gd name="connsiteY10" fmla="*/ 6315006 h 6858000"/>
              <a:gd name="connsiteX11" fmla="*/ 441046 w 7467600"/>
              <a:gd name="connsiteY11" fmla="*/ 6691153 h 6858000"/>
              <a:gd name="connsiteX12" fmla="*/ 1019354 w 7467600"/>
              <a:gd name="connsiteY12" fmla="*/ 6315006 h 6858000"/>
              <a:gd name="connsiteX13" fmla="*/ 991680 w 7467600"/>
              <a:gd name="connsiteY13" fmla="*/ 6298413 h 6858000"/>
              <a:gd name="connsiteX14" fmla="*/ 409060 w 7467600"/>
              <a:gd name="connsiteY14" fmla="*/ 6671470 h 6858000"/>
              <a:gd name="connsiteX15" fmla="*/ 991680 w 7467600"/>
              <a:gd name="connsiteY15" fmla="*/ 6298413 h 6858000"/>
              <a:gd name="connsiteX16" fmla="*/ 103333 w 7467600"/>
              <a:gd name="connsiteY16" fmla="*/ 5699602 h 6858000"/>
              <a:gd name="connsiteX17" fmla="*/ 233938 w 7467600"/>
              <a:gd name="connsiteY17" fmla="*/ 5809416 h 6858000"/>
              <a:gd name="connsiteX18" fmla="*/ 883580 w 7467600"/>
              <a:gd name="connsiteY18" fmla="*/ 6180710 h 6858000"/>
              <a:gd name="connsiteX19" fmla="*/ 487337 w 7467600"/>
              <a:gd name="connsiteY19" fmla="*/ 5950182 h 6858000"/>
              <a:gd name="connsiteX20" fmla="*/ 354051 w 7467600"/>
              <a:gd name="connsiteY20" fmla="*/ 5854912 h 6858000"/>
              <a:gd name="connsiteX21" fmla="*/ 195436 w 7467600"/>
              <a:gd name="connsiteY21" fmla="*/ 5755068 h 6858000"/>
              <a:gd name="connsiteX22" fmla="*/ 103333 w 7467600"/>
              <a:gd name="connsiteY22" fmla="*/ 5699602 h 6858000"/>
              <a:gd name="connsiteX23" fmla="*/ 5539432 w 7467600"/>
              <a:gd name="connsiteY23" fmla="*/ 5642928 h 6858000"/>
              <a:gd name="connsiteX24" fmla="*/ 5555462 w 7467600"/>
              <a:gd name="connsiteY24" fmla="*/ 5694454 h 6858000"/>
              <a:gd name="connsiteX25" fmla="*/ 5828270 w 7467600"/>
              <a:gd name="connsiteY25" fmla="*/ 6320663 h 6858000"/>
              <a:gd name="connsiteX26" fmla="*/ 5947416 w 7467600"/>
              <a:gd name="connsiteY26" fmla="*/ 6574846 h 6858000"/>
              <a:gd name="connsiteX27" fmla="*/ 5539432 w 7467600"/>
              <a:gd name="connsiteY27" fmla="*/ 5642928 h 6858000"/>
              <a:gd name="connsiteX28" fmla="*/ 51253 w 7467600"/>
              <a:gd name="connsiteY28" fmla="*/ 5631825 h 6858000"/>
              <a:gd name="connsiteX29" fmla="*/ 211622 w 7467600"/>
              <a:gd name="connsiteY29" fmla="*/ 5728803 h 6858000"/>
              <a:gd name="connsiteX30" fmla="*/ 371652 w 7467600"/>
              <a:gd name="connsiteY30" fmla="*/ 5829062 h 6858000"/>
              <a:gd name="connsiteX31" fmla="*/ 505903 w 7467600"/>
              <a:gd name="connsiteY31" fmla="*/ 5925221 h 6858000"/>
              <a:gd name="connsiteX32" fmla="*/ 899240 w 7467600"/>
              <a:gd name="connsiteY32" fmla="*/ 6153068 h 6858000"/>
              <a:gd name="connsiteX33" fmla="*/ 988114 w 7467600"/>
              <a:gd name="connsiteY33" fmla="*/ 6174204 h 6858000"/>
              <a:gd name="connsiteX34" fmla="*/ 845971 w 7467600"/>
              <a:gd name="connsiteY34" fmla="*/ 6067177 h 6858000"/>
              <a:gd name="connsiteX35" fmla="*/ 448057 w 7467600"/>
              <a:gd name="connsiteY35" fmla="*/ 5841376 h 6858000"/>
              <a:gd name="connsiteX36" fmla="*/ 51253 w 7467600"/>
              <a:gd name="connsiteY36" fmla="*/ 5631825 h 6858000"/>
              <a:gd name="connsiteX37" fmla="*/ 2606687 w 7467600"/>
              <a:gd name="connsiteY37" fmla="*/ 5630718 h 6858000"/>
              <a:gd name="connsiteX38" fmla="*/ 2645658 w 7467600"/>
              <a:gd name="connsiteY38" fmla="*/ 6640259 h 6858000"/>
              <a:gd name="connsiteX39" fmla="*/ 2606687 w 7467600"/>
              <a:gd name="connsiteY39" fmla="*/ 5630718 h 6858000"/>
              <a:gd name="connsiteX40" fmla="*/ 3642057 w 7467600"/>
              <a:gd name="connsiteY40" fmla="*/ 5573487 h 6858000"/>
              <a:gd name="connsiteX41" fmla="*/ 3632981 w 7467600"/>
              <a:gd name="connsiteY41" fmla="*/ 5579437 h 6858000"/>
              <a:gd name="connsiteX42" fmla="*/ 3382436 w 7467600"/>
              <a:gd name="connsiteY42" fmla="*/ 5952726 h 6858000"/>
              <a:gd name="connsiteX43" fmla="*/ 3191929 w 7467600"/>
              <a:gd name="connsiteY43" fmla="*/ 6662669 h 6858000"/>
              <a:gd name="connsiteX44" fmla="*/ 3369898 w 7467600"/>
              <a:gd name="connsiteY44" fmla="*/ 6081771 h 6858000"/>
              <a:gd name="connsiteX45" fmla="*/ 3642057 w 7467600"/>
              <a:gd name="connsiteY45" fmla="*/ 5573487 h 6858000"/>
              <a:gd name="connsiteX46" fmla="*/ 2650666 w 7467600"/>
              <a:gd name="connsiteY46" fmla="*/ 5530686 h 6858000"/>
              <a:gd name="connsiteX47" fmla="*/ 2650249 w 7467600"/>
              <a:gd name="connsiteY47" fmla="*/ 5532101 h 6858000"/>
              <a:gd name="connsiteX48" fmla="*/ 2663808 w 7467600"/>
              <a:gd name="connsiteY48" fmla="*/ 6535215 h 6858000"/>
              <a:gd name="connsiteX49" fmla="*/ 2665418 w 7467600"/>
              <a:gd name="connsiteY49" fmla="*/ 6132756 h 6858000"/>
              <a:gd name="connsiteX50" fmla="*/ 2650666 w 7467600"/>
              <a:gd name="connsiteY50" fmla="*/ 5530686 h 6858000"/>
              <a:gd name="connsiteX51" fmla="*/ 2680277 w 7467600"/>
              <a:gd name="connsiteY51" fmla="*/ 5479204 h 6858000"/>
              <a:gd name="connsiteX52" fmla="*/ 2678972 w 7467600"/>
              <a:gd name="connsiteY52" fmla="*/ 5481582 h 6858000"/>
              <a:gd name="connsiteX53" fmla="*/ 2696666 w 7467600"/>
              <a:gd name="connsiteY53" fmla="*/ 6133836 h 6858000"/>
              <a:gd name="connsiteX54" fmla="*/ 2695769 w 7467600"/>
              <a:gd name="connsiteY54" fmla="*/ 6390955 h 6858000"/>
              <a:gd name="connsiteX55" fmla="*/ 2739893 w 7467600"/>
              <a:gd name="connsiteY55" fmla="*/ 6108357 h 6858000"/>
              <a:gd name="connsiteX56" fmla="*/ 2680277 w 7467600"/>
              <a:gd name="connsiteY56" fmla="*/ 5479204 h 6858000"/>
              <a:gd name="connsiteX57" fmla="*/ 1132195 w 7467600"/>
              <a:gd name="connsiteY57" fmla="*/ 5467980 h 6858000"/>
              <a:gd name="connsiteX58" fmla="*/ 1679056 w 7467600"/>
              <a:gd name="connsiteY58" fmla="*/ 5516907 h 6858000"/>
              <a:gd name="connsiteX59" fmla="*/ 2128648 w 7467600"/>
              <a:gd name="connsiteY59" fmla="*/ 5474249 h 6858000"/>
              <a:gd name="connsiteX60" fmla="*/ 1825619 w 7467600"/>
              <a:gd name="connsiteY60" fmla="*/ 5478447 h 6858000"/>
              <a:gd name="connsiteX61" fmla="*/ 1737798 w 7467600"/>
              <a:gd name="connsiteY61" fmla="*/ 5483353 h 6858000"/>
              <a:gd name="connsiteX62" fmla="*/ 1132195 w 7467600"/>
              <a:gd name="connsiteY62" fmla="*/ 5467980 h 6858000"/>
              <a:gd name="connsiteX63" fmla="*/ 1456157 w 7467600"/>
              <a:gd name="connsiteY63" fmla="*/ 5371404 h 6858000"/>
              <a:gd name="connsiteX64" fmla="*/ 1244432 w 7467600"/>
              <a:gd name="connsiteY64" fmla="*/ 5385601 h 6858000"/>
              <a:gd name="connsiteX65" fmla="*/ 973990 w 7467600"/>
              <a:gd name="connsiteY65" fmla="*/ 5424940 h 6858000"/>
              <a:gd name="connsiteX66" fmla="*/ 1103809 w 7467600"/>
              <a:gd name="connsiteY66" fmla="*/ 5433720 h 6858000"/>
              <a:gd name="connsiteX67" fmla="*/ 1123454 w 7467600"/>
              <a:gd name="connsiteY67" fmla="*/ 5435727 h 6858000"/>
              <a:gd name="connsiteX68" fmla="*/ 1737017 w 7467600"/>
              <a:gd name="connsiteY68" fmla="*/ 5452183 h 6858000"/>
              <a:gd name="connsiteX69" fmla="*/ 1824397 w 7467600"/>
              <a:gd name="connsiteY69" fmla="*/ 5447757 h 6858000"/>
              <a:gd name="connsiteX70" fmla="*/ 2070059 w 7467600"/>
              <a:gd name="connsiteY70" fmla="*/ 5441660 h 6858000"/>
              <a:gd name="connsiteX71" fmla="*/ 1456157 w 7467600"/>
              <a:gd name="connsiteY71" fmla="*/ 5371404 h 6858000"/>
              <a:gd name="connsiteX72" fmla="*/ 4988186 w 7467600"/>
              <a:gd name="connsiteY72" fmla="*/ 5216467 h 6858000"/>
              <a:gd name="connsiteX73" fmla="*/ 4777334 w 7467600"/>
              <a:gd name="connsiteY73" fmla="*/ 5406072 h 6858000"/>
              <a:gd name="connsiteX74" fmla="*/ 4718341 w 7467600"/>
              <a:gd name="connsiteY74" fmla="*/ 5468043 h 6858000"/>
              <a:gd name="connsiteX75" fmla="*/ 4604655 w 7467600"/>
              <a:gd name="connsiteY75" fmla="*/ 5583434 h 6858000"/>
              <a:gd name="connsiteX76" fmla="*/ 4565074 w 7467600"/>
              <a:gd name="connsiteY76" fmla="*/ 5618550 h 6858000"/>
              <a:gd name="connsiteX77" fmla="*/ 4988186 w 7467600"/>
              <a:gd name="connsiteY77" fmla="*/ 5216467 h 6858000"/>
              <a:gd name="connsiteX78" fmla="*/ 4978032 w 7467600"/>
              <a:gd name="connsiteY78" fmla="*/ 5183809 h 6858000"/>
              <a:gd name="connsiteX79" fmla="*/ 4463413 w 7467600"/>
              <a:gd name="connsiteY79" fmla="*/ 5615162 h 6858000"/>
              <a:gd name="connsiteX80" fmla="*/ 4358134 w 7467600"/>
              <a:gd name="connsiteY80" fmla="*/ 5742791 h 6858000"/>
              <a:gd name="connsiteX81" fmla="*/ 4376219 w 7467600"/>
              <a:gd name="connsiteY81" fmla="*/ 5729027 h 6858000"/>
              <a:gd name="connsiteX82" fmla="*/ 4582340 w 7467600"/>
              <a:gd name="connsiteY82" fmla="*/ 5561037 h 6858000"/>
              <a:gd name="connsiteX83" fmla="*/ 4694684 w 7467600"/>
              <a:gd name="connsiteY83" fmla="*/ 5447098 h 6858000"/>
              <a:gd name="connsiteX84" fmla="*/ 4754123 w 7467600"/>
              <a:gd name="connsiteY84" fmla="*/ 5384643 h 6858000"/>
              <a:gd name="connsiteX85" fmla="*/ 4978032 w 7467600"/>
              <a:gd name="connsiteY85" fmla="*/ 5183809 h 6858000"/>
              <a:gd name="connsiteX86" fmla="*/ 1903353 w 7467600"/>
              <a:gd name="connsiteY86" fmla="*/ 5044827 h 6858000"/>
              <a:gd name="connsiteX87" fmla="*/ 1936931 w 7467600"/>
              <a:gd name="connsiteY87" fmla="*/ 5093954 h 6858000"/>
              <a:gd name="connsiteX88" fmla="*/ 2195868 w 7467600"/>
              <a:gd name="connsiteY88" fmla="*/ 5396574 h 6858000"/>
              <a:gd name="connsiteX89" fmla="*/ 2088852 w 7467600"/>
              <a:gd name="connsiteY89" fmla="*/ 5166123 h 6858000"/>
              <a:gd name="connsiteX90" fmla="*/ 1958241 w 7467600"/>
              <a:gd name="connsiteY90" fmla="*/ 5067955 h 6858000"/>
              <a:gd name="connsiteX91" fmla="*/ 1903353 w 7467600"/>
              <a:gd name="connsiteY91" fmla="*/ 5044827 h 6858000"/>
              <a:gd name="connsiteX92" fmla="*/ 1979378 w 7467600"/>
              <a:gd name="connsiteY92" fmla="*/ 4769504 h 6858000"/>
              <a:gd name="connsiteX93" fmla="*/ 2882120 w 7467600"/>
              <a:gd name="connsiteY93" fmla="*/ 5064547 h 6858000"/>
              <a:gd name="connsiteX94" fmla="*/ 2793103 w 7467600"/>
              <a:gd name="connsiteY94" fmla="*/ 5039699 h 6858000"/>
              <a:gd name="connsiteX95" fmla="*/ 2770041 w 7467600"/>
              <a:gd name="connsiteY95" fmla="*/ 5033634 h 6858000"/>
              <a:gd name="connsiteX96" fmla="*/ 1979378 w 7467600"/>
              <a:gd name="connsiteY96" fmla="*/ 4769504 h 6858000"/>
              <a:gd name="connsiteX97" fmla="*/ 1927410 w 7467600"/>
              <a:gd name="connsiteY97" fmla="*/ 4716164 h 6858000"/>
              <a:gd name="connsiteX98" fmla="*/ 1959587 w 7467600"/>
              <a:gd name="connsiteY98" fmla="*/ 4728849 h 6858000"/>
              <a:gd name="connsiteX99" fmla="*/ 2777707 w 7467600"/>
              <a:gd name="connsiteY99" fmla="*/ 5003991 h 6858000"/>
              <a:gd name="connsiteX100" fmla="*/ 2800768 w 7467600"/>
              <a:gd name="connsiteY100" fmla="*/ 5010056 h 6858000"/>
              <a:gd name="connsiteX101" fmla="*/ 2879408 w 7467600"/>
              <a:gd name="connsiteY101" fmla="*/ 5031590 h 6858000"/>
              <a:gd name="connsiteX102" fmla="*/ 2862295 w 7467600"/>
              <a:gd name="connsiteY102" fmla="*/ 5022958 h 6858000"/>
              <a:gd name="connsiteX103" fmla="*/ 2813343 w 7467600"/>
              <a:gd name="connsiteY103" fmla="*/ 4998369 h 6858000"/>
              <a:gd name="connsiteX104" fmla="*/ 2646245 w 7467600"/>
              <a:gd name="connsiteY104" fmla="*/ 4930999 h 6858000"/>
              <a:gd name="connsiteX105" fmla="*/ 1999243 w 7467600"/>
              <a:gd name="connsiteY105" fmla="*/ 4730524 h 6858000"/>
              <a:gd name="connsiteX106" fmla="*/ 1979527 w 7467600"/>
              <a:gd name="connsiteY106" fmla="*/ 4726651 h 6858000"/>
              <a:gd name="connsiteX107" fmla="*/ 1927410 w 7467600"/>
              <a:gd name="connsiteY107" fmla="*/ 4716164 h 6858000"/>
              <a:gd name="connsiteX108" fmla="*/ 1997014 w 7467600"/>
              <a:gd name="connsiteY108" fmla="*/ 4698007 h 6858000"/>
              <a:gd name="connsiteX109" fmla="*/ 2005458 w 7467600"/>
              <a:gd name="connsiteY109" fmla="*/ 4699540 h 6858000"/>
              <a:gd name="connsiteX110" fmla="*/ 2657186 w 7467600"/>
              <a:gd name="connsiteY110" fmla="*/ 4901687 h 6858000"/>
              <a:gd name="connsiteX111" fmla="*/ 2826662 w 7467600"/>
              <a:gd name="connsiteY111" fmla="*/ 4970362 h 6858000"/>
              <a:gd name="connsiteX112" fmla="*/ 2876100 w 7467600"/>
              <a:gd name="connsiteY112" fmla="*/ 4995397 h 6858000"/>
              <a:gd name="connsiteX113" fmla="*/ 3042600 w 7467600"/>
              <a:gd name="connsiteY113" fmla="*/ 5059532 h 6858000"/>
              <a:gd name="connsiteX114" fmla="*/ 1997014 w 7467600"/>
              <a:gd name="connsiteY114" fmla="*/ 4698007 h 6858000"/>
              <a:gd name="connsiteX115" fmla="*/ 2305292 w 7467600"/>
              <a:gd name="connsiteY115" fmla="*/ 4219492 h 6858000"/>
              <a:gd name="connsiteX116" fmla="*/ 3360922 w 7467600"/>
              <a:gd name="connsiteY116" fmla="*/ 4529373 h 6858000"/>
              <a:gd name="connsiteX117" fmla="*/ 3492420 w 7467600"/>
              <a:gd name="connsiteY117" fmla="*/ 4510145 h 6858000"/>
              <a:gd name="connsiteX118" fmla="*/ 3364086 w 7467600"/>
              <a:gd name="connsiteY118" fmla="*/ 4480340 h 6858000"/>
              <a:gd name="connsiteX119" fmla="*/ 3225818 w 7467600"/>
              <a:gd name="connsiteY119" fmla="*/ 4411822 h 6858000"/>
              <a:gd name="connsiteX120" fmla="*/ 3129696 w 7467600"/>
              <a:gd name="connsiteY120" fmla="*/ 4360704 h 6858000"/>
              <a:gd name="connsiteX121" fmla="*/ 2814545 w 7467600"/>
              <a:gd name="connsiteY121" fmla="*/ 4282955 h 6858000"/>
              <a:gd name="connsiteX122" fmla="*/ 2305292 w 7467600"/>
              <a:gd name="connsiteY122" fmla="*/ 4219492 h 6858000"/>
              <a:gd name="connsiteX123" fmla="*/ 2626982 w 7467600"/>
              <a:gd name="connsiteY123" fmla="*/ 4206450 h 6858000"/>
              <a:gd name="connsiteX124" fmla="*/ 2490617 w 7467600"/>
              <a:gd name="connsiteY124" fmla="*/ 4206951 h 6858000"/>
              <a:gd name="connsiteX125" fmla="*/ 2819869 w 7467600"/>
              <a:gd name="connsiteY125" fmla="*/ 4252936 h 6858000"/>
              <a:gd name="connsiteX126" fmla="*/ 3143018 w 7467600"/>
              <a:gd name="connsiteY126" fmla="*/ 4332698 h 6858000"/>
              <a:gd name="connsiteX127" fmla="*/ 3241520 w 7467600"/>
              <a:gd name="connsiteY127" fmla="*/ 4385112 h 6858000"/>
              <a:gd name="connsiteX128" fmla="*/ 3374575 w 7467600"/>
              <a:gd name="connsiteY128" fmla="*/ 4451517 h 6858000"/>
              <a:gd name="connsiteX129" fmla="*/ 3505221 w 7467600"/>
              <a:gd name="connsiteY129" fmla="*/ 4480757 h 6858000"/>
              <a:gd name="connsiteX130" fmla="*/ 2626982 w 7467600"/>
              <a:gd name="connsiteY130" fmla="*/ 4206450 h 6858000"/>
              <a:gd name="connsiteX131" fmla="*/ 1310106 w 7467600"/>
              <a:gd name="connsiteY131" fmla="*/ 3943217 h 6858000"/>
              <a:gd name="connsiteX132" fmla="*/ 854994 w 7467600"/>
              <a:gd name="connsiteY132" fmla="*/ 4399136 h 6858000"/>
              <a:gd name="connsiteX133" fmla="*/ 742462 w 7467600"/>
              <a:gd name="connsiteY133" fmla="*/ 4594648 h 6858000"/>
              <a:gd name="connsiteX134" fmla="*/ 820602 w 7467600"/>
              <a:gd name="connsiteY134" fmla="*/ 4485915 h 6858000"/>
              <a:gd name="connsiteX135" fmla="*/ 878295 w 7467600"/>
              <a:gd name="connsiteY135" fmla="*/ 4403594 h 6858000"/>
              <a:gd name="connsiteX136" fmla="*/ 1240607 w 7467600"/>
              <a:gd name="connsiteY136" fmla="*/ 4010401 h 6858000"/>
              <a:gd name="connsiteX137" fmla="*/ 1310106 w 7467600"/>
              <a:gd name="connsiteY137" fmla="*/ 3943217 h 6858000"/>
              <a:gd name="connsiteX138" fmla="*/ 1423113 w 7467600"/>
              <a:gd name="connsiteY138" fmla="*/ 3874565 h 6858000"/>
              <a:gd name="connsiteX139" fmla="*/ 1260565 w 7467600"/>
              <a:gd name="connsiteY139" fmla="*/ 4031982 h 6858000"/>
              <a:gd name="connsiteX140" fmla="*/ 901900 w 7467600"/>
              <a:gd name="connsiteY140" fmla="*/ 4421236 h 6858000"/>
              <a:gd name="connsiteX141" fmla="*/ 845044 w 7467600"/>
              <a:gd name="connsiteY141" fmla="*/ 4502436 h 6858000"/>
              <a:gd name="connsiteX142" fmla="*/ 685926 w 7467600"/>
              <a:gd name="connsiteY142" fmla="*/ 4703069 h 6858000"/>
              <a:gd name="connsiteX143" fmla="*/ 684248 w 7467600"/>
              <a:gd name="connsiteY143" fmla="*/ 4706721 h 6858000"/>
              <a:gd name="connsiteX144" fmla="*/ 1423113 w 7467600"/>
              <a:gd name="connsiteY144" fmla="*/ 3874565 h 6858000"/>
              <a:gd name="connsiteX145" fmla="*/ 3316479 w 7467600"/>
              <a:gd name="connsiteY145" fmla="*/ 3872136 h 6858000"/>
              <a:gd name="connsiteX146" fmla="*/ 3546806 w 7467600"/>
              <a:gd name="connsiteY146" fmla="*/ 4356139 h 6858000"/>
              <a:gd name="connsiteX147" fmla="*/ 3364433 w 7467600"/>
              <a:gd name="connsiteY147" fmla="*/ 3953121 h 6858000"/>
              <a:gd name="connsiteX148" fmla="*/ 3316479 w 7467600"/>
              <a:gd name="connsiteY148" fmla="*/ 3872136 h 6858000"/>
              <a:gd name="connsiteX149" fmla="*/ 3291335 w 7467600"/>
              <a:gd name="connsiteY149" fmla="*/ 3767420 h 6858000"/>
              <a:gd name="connsiteX150" fmla="*/ 3390805 w 7467600"/>
              <a:gd name="connsiteY150" fmla="*/ 3937163 h 6858000"/>
              <a:gd name="connsiteX151" fmla="*/ 3579062 w 7467600"/>
              <a:gd name="connsiteY151" fmla="*/ 4359040 h 6858000"/>
              <a:gd name="connsiteX152" fmla="*/ 3467355 w 7467600"/>
              <a:gd name="connsiteY152" fmla="*/ 3988130 h 6858000"/>
              <a:gd name="connsiteX153" fmla="*/ 3310753 w 7467600"/>
              <a:gd name="connsiteY153" fmla="*/ 3787140 h 6858000"/>
              <a:gd name="connsiteX154" fmla="*/ 3291335 w 7467600"/>
              <a:gd name="connsiteY154" fmla="*/ 3767420 h 6858000"/>
              <a:gd name="connsiteX155" fmla="*/ 1635889 w 7467600"/>
              <a:gd name="connsiteY155" fmla="*/ 3709494 h 6858000"/>
              <a:gd name="connsiteX156" fmla="*/ 1634800 w 7467600"/>
              <a:gd name="connsiteY156" fmla="*/ 3731111 h 6858000"/>
              <a:gd name="connsiteX157" fmla="*/ 1635889 w 7467600"/>
              <a:gd name="connsiteY157" fmla="*/ 3709494 h 6858000"/>
              <a:gd name="connsiteX158" fmla="*/ 1510397 w 7467600"/>
              <a:gd name="connsiteY158" fmla="*/ 3684705 h 6858000"/>
              <a:gd name="connsiteX159" fmla="*/ 1146550 w 7467600"/>
              <a:gd name="connsiteY159" fmla="*/ 3802012 h 6858000"/>
              <a:gd name="connsiteX160" fmla="*/ 698834 w 7467600"/>
              <a:gd name="connsiteY160" fmla="*/ 3952272 h 6858000"/>
              <a:gd name="connsiteX161" fmla="*/ 34256 w 7467600"/>
              <a:gd name="connsiteY161" fmla="*/ 4347603 h 6858000"/>
              <a:gd name="connsiteX162" fmla="*/ 527241 w 7467600"/>
              <a:gd name="connsiteY162" fmla="*/ 4065078 h 6858000"/>
              <a:gd name="connsiteX163" fmla="*/ 1510397 w 7467600"/>
              <a:gd name="connsiteY163" fmla="*/ 3684705 h 6858000"/>
              <a:gd name="connsiteX164" fmla="*/ 1313114 w 7467600"/>
              <a:gd name="connsiteY164" fmla="*/ 3655216 h 6858000"/>
              <a:gd name="connsiteX165" fmla="*/ 1109304 w 7467600"/>
              <a:gd name="connsiteY165" fmla="*/ 3669030 h 6858000"/>
              <a:gd name="connsiteX166" fmla="*/ 8129 w 7467600"/>
              <a:gd name="connsiteY166" fmla="*/ 4330519 h 6858000"/>
              <a:gd name="connsiteX167" fmla="*/ 687572 w 7467600"/>
              <a:gd name="connsiteY167" fmla="*/ 3925629 h 6858000"/>
              <a:gd name="connsiteX168" fmla="*/ 1138365 w 7467600"/>
              <a:gd name="connsiteY168" fmla="*/ 3774515 h 6858000"/>
              <a:gd name="connsiteX169" fmla="*/ 1505579 w 7467600"/>
              <a:gd name="connsiteY169" fmla="*/ 3655526 h 6858000"/>
              <a:gd name="connsiteX170" fmla="*/ 1313114 w 7467600"/>
              <a:gd name="connsiteY170" fmla="*/ 3655216 h 6858000"/>
              <a:gd name="connsiteX171" fmla="*/ 3655073 w 7467600"/>
              <a:gd name="connsiteY171" fmla="*/ 3650884 h 6858000"/>
              <a:gd name="connsiteX172" fmla="*/ 3989938 w 7467600"/>
              <a:gd name="connsiteY172" fmla="*/ 3991685 h 6858000"/>
              <a:gd name="connsiteX173" fmla="*/ 4393907 w 7467600"/>
              <a:gd name="connsiteY173" fmla="*/ 4261258 h 6858000"/>
              <a:gd name="connsiteX174" fmla="*/ 4648051 w 7467600"/>
              <a:gd name="connsiteY174" fmla="*/ 4374051 h 6858000"/>
              <a:gd name="connsiteX175" fmla="*/ 4383389 w 7467600"/>
              <a:gd name="connsiteY175" fmla="*/ 4184369 h 6858000"/>
              <a:gd name="connsiteX176" fmla="*/ 4165508 w 7467600"/>
              <a:gd name="connsiteY176" fmla="*/ 4035196 h 6858000"/>
              <a:gd name="connsiteX177" fmla="*/ 4068162 w 7467600"/>
              <a:gd name="connsiteY177" fmla="*/ 3953394 h 6858000"/>
              <a:gd name="connsiteX178" fmla="*/ 3981416 w 7467600"/>
              <a:gd name="connsiteY178" fmla="*/ 3880482 h 6858000"/>
              <a:gd name="connsiteX179" fmla="*/ 3800147 w 7467600"/>
              <a:gd name="connsiteY179" fmla="*/ 3749872 h 6858000"/>
              <a:gd name="connsiteX180" fmla="*/ 3655073 w 7467600"/>
              <a:gd name="connsiteY180" fmla="*/ 3650884 h 6858000"/>
              <a:gd name="connsiteX181" fmla="*/ 3670252 w 7467600"/>
              <a:gd name="connsiteY181" fmla="*/ 3622798 h 6858000"/>
              <a:gd name="connsiteX182" fmla="*/ 3817258 w 7467600"/>
              <a:gd name="connsiteY182" fmla="*/ 3723577 h 6858000"/>
              <a:gd name="connsiteX183" fmla="*/ 4000461 w 7467600"/>
              <a:gd name="connsiteY183" fmla="*/ 3855966 h 6858000"/>
              <a:gd name="connsiteX184" fmla="*/ 4088180 w 7467600"/>
              <a:gd name="connsiteY184" fmla="*/ 3929774 h 6858000"/>
              <a:gd name="connsiteX185" fmla="*/ 4184555 w 7467600"/>
              <a:gd name="connsiteY185" fmla="*/ 4010683 h 6858000"/>
              <a:gd name="connsiteX186" fmla="*/ 4399563 w 7467600"/>
              <a:gd name="connsiteY186" fmla="*/ 4158106 h 6858000"/>
              <a:gd name="connsiteX187" fmla="*/ 4684469 w 7467600"/>
              <a:gd name="connsiteY187" fmla="*/ 4364680 h 6858000"/>
              <a:gd name="connsiteX188" fmla="*/ 4690271 w 7467600"/>
              <a:gd name="connsiteY188" fmla="*/ 4370034 h 6858000"/>
              <a:gd name="connsiteX189" fmla="*/ 4136093 w 7467600"/>
              <a:gd name="connsiteY189" fmla="*/ 3858466 h 6858000"/>
              <a:gd name="connsiteX190" fmla="*/ 3670252 w 7467600"/>
              <a:gd name="connsiteY190" fmla="*/ 3622798 h 6858000"/>
              <a:gd name="connsiteX191" fmla="*/ 4440129 w 7467600"/>
              <a:gd name="connsiteY191" fmla="*/ 3448571 h 6858000"/>
              <a:gd name="connsiteX192" fmla="*/ 4856525 w 7467600"/>
              <a:gd name="connsiteY192" fmla="*/ 3915351 h 6858000"/>
              <a:gd name="connsiteX193" fmla="*/ 5059055 w 7467600"/>
              <a:gd name="connsiteY193" fmla="*/ 4108918 h 6858000"/>
              <a:gd name="connsiteX194" fmla="*/ 5290070 w 7467600"/>
              <a:gd name="connsiteY194" fmla="*/ 4263619 h 6858000"/>
              <a:gd name="connsiteX195" fmla="*/ 4834991 w 7467600"/>
              <a:gd name="connsiteY195" fmla="*/ 3830985 h 6858000"/>
              <a:gd name="connsiteX196" fmla="*/ 4440129 w 7467600"/>
              <a:gd name="connsiteY196" fmla="*/ 3448571 h 6858000"/>
              <a:gd name="connsiteX197" fmla="*/ 4441737 w 7467600"/>
              <a:gd name="connsiteY197" fmla="*/ 3399734 h 6858000"/>
              <a:gd name="connsiteX198" fmla="*/ 4431236 w 7467600"/>
              <a:gd name="connsiteY198" fmla="*/ 3400954 h 6858000"/>
              <a:gd name="connsiteX199" fmla="*/ 4557150 w 7467600"/>
              <a:gd name="connsiteY199" fmla="*/ 3510023 h 6858000"/>
              <a:gd name="connsiteX200" fmla="*/ 4856936 w 7467600"/>
              <a:gd name="connsiteY200" fmla="*/ 3809146 h 6858000"/>
              <a:gd name="connsiteX201" fmla="*/ 5111996 w 7467600"/>
              <a:gd name="connsiteY201" fmla="*/ 4065759 h 6858000"/>
              <a:gd name="connsiteX202" fmla="*/ 5388878 w 7467600"/>
              <a:gd name="connsiteY202" fmla="*/ 4300185 h 6858000"/>
              <a:gd name="connsiteX203" fmla="*/ 5425556 w 7467600"/>
              <a:gd name="connsiteY203" fmla="*/ 4308967 h 6858000"/>
              <a:gd name="connsiteX204" fmla="*/ 4943646 w 7467600"/>
              <a:gd name="connsiteY204" fmla="*/ 3822916 h 6858000"/>
              <a:gd name="connsiteX205" fmla="*/ 4594837 w 7467600"/>
              <a:gd name="connsiteY205" fmla="*/ 3532274 h 6858000"/>
              <a:gd name="connsiteX206" fmla="*/ 4441737 w 7467600"/>
              <a:gd name="connsiteY206" fmla="*/ 3399734 h 6858000"/>
              <a:gd name="connsiteX207" fmla="*/ 5425834 w 7467600"/>
              <a:gd name="connsiteY207" fmla="*/ 3162785 h 6858000"/>
              <a:gd name="connsiteX208" fmla="*/ 5401644 w 7467600"/>
              <a:gd name="connsiteY208" fmla="*/ 3617847 h 6858000"/>
              <a:gd name="connsiteX209" fmla="*/ 5467256 w 7467600"/>
              <a:gd name="connsiteY209" fmla="*/ 4175494 h 6858000"/>
              <a:gd name="connsiteX210" fmla="*/ 5448069 w 7467600"/>
              <a:gd name="connsiteY210" fmla="*/ 3567554 h 6858000"/>
              <a:gd name="connsiteX211" fmla="*/ 5425834 w 7467600"/>
              <a:gd name="connsiteY211" fmla="*/ 3162785 h 6858000"/>
              <a:gd name="connsiteX212" fmla="*/ 1318687 w 7467600"/>
              <a:gd name="connsiteY212" fmla="*/ 3113840 h 6858000"/>
              <a:gd name="connsiteX213" fmla="*/ 1066793 w 7467600"/>
              <a:gd name="connsiteY213" fmla="*/ 3212171 h 6858000"/>
              <a:gd name="connsiteX214" fmla="*/ 993319 w 7467600"/>
              <a:gd name="connsiteY214" fmla="*/ 3247648 h 6858000"/>
              <a:gd name="connsiteX215" fmla="*/ 853081 w 7467600"/>
              <a:gd name="connsiteY215" fmla="*/ 3312410 h 6858000"/>
              <a:gd name="connsiteX216" fmla="*/ 805957 w 7467600"/>
              <a:gd name="connsiteY216" fmla="*/ 3330443 h 6858000"/>
              <a:gd name="connsiteX217" fmla="*/ 1318687 w 7467600"/>
              <a:gd name="connsiteY217" fmla="*/ 3113840 h 6858000"/>
              <a:gd name="connsiteX218" fmla="*/ 5453702 w 7467600"/>
              <a:gd name="connsiteY218" fmla="*/ 3090882 h 6858000"/>
              <a:gd name="connsiteX219" fmla="*/ 5480135 w 7467600"/>
              <a:gd name="connsiteY219" fmla="*/ 3565802 h 6858000"/>
              <a:gd name="connsiteX220" fmla="*/ 5499023 w 7467600"/>
              <a:gd name="connsiteY220" fmla="*/ 4166310 h 6858000"/>
              <a:gd name="connsiteX221" fmla="*/ 5547022 w 7467600"/>
              <a:gd name="connsiteY221" fmla="*/ 3607838 h 6858000"/>
              <a:gd name="connsiteX222" fmla="*/ 5515964 w 7467600"/>
              <a:gd name="connsiteY222" fmla="*/ 3378541 h 6858000"/>
              <a:gd name="connsiteX223" fmla="*/ 5453702 w 7467600"/>
              <a:gd name="connsiteY223" fmla="*/ 3090882 h 6858000"/>
              <a:gd name="connsiteX224" fmla="*/ 1238695 w 7467600"/>
              <a:gd name="connsiteY224" fmla="*/ 3076820 h 6858000"/>
              <a:gd name="connsiteX225" fmla="*/ 716371 w 7467600"/>
              <a:gd name="connsiteY225" fmla="*/ 3293249 h 6858000"/>
              <a:gd name="connsiteX226" fmla="*/ 579522 w 7467600"/>
              <a:gd name="connsiteY226" fmla="*/ 3371759 h 6858000"/>
              <a:gd name="connsiteX227" fmla="*/ 600288 w 7467600"/>
              <a:gd name="connsiteY227" fmla="*/ 3365555 h 6858000"/>
              <a:gd name="connsiteX228" fmla="*/ 840692 w 7467600"/>
              <a:gd name="connsiteY228" fmla="*/ 3284921 h 6858000"/>
              <a:gd name="connsiteX229" fmla="*/ 979248 w 7467600"/>
              <a:gd name="connsiteY229" fmla="*/ 3221003 h 6858000"/>
              <a:gd name="connsiteX230" fmla="*/ 1053282 w 7467600"/>
              <a:gd name="connsiteY230" fmla="*/ 3185247 h 6858000"/>
              <a:gd name="connsiteX231" fmla="*/ 1320603 w 7467600"/>
              <a:gd name="connsiteY231" fmla="*/ 3081281 h 6858000"/>
              <a:gd name="connsiteX232" fmla="*/ 1238695 w 7467600"/>
              <a:gd name="connsiteY232" fmla="*/ 3076820 h 6858000"/>
              <a:gd name="connsiteX233" fmla="*/ 5425627 w 7467600"/>
              <a:gd name="connsiteY233" fmla="*/ 2954192 h 6858000"/>
              <a:gd name="connsiteX234" fmla="*/ 5470770 w 7467600"/>
              <a:gd name="connsiteY234" fmla="*/ 3005435 h 6858000"/>
              <a:gd name="connsiteX235" fmla="*/ 5519779 w 7467600"/>
              <a:gd name="connsiteY235" fmla="*/ 4359223 h 6858000"/>
              <a:gd name="connsiteX236" fmla="*/ 5520293 w 7467600"/>
              <a:gd name="connsiteY236" fmla="*/ 4360602 h 6858000"/>
              <a:gd name="connsiteX237" fmla="*/ 5767221 w 7467600"/>
              <a:gd name="connsiteY237" fmla="*/ 4665564 h 6858000"/>
              <a:gd name="connsiteX238" fmla="*/ 6937169 w 7467600"/>
              <a:gd name="connsiteY238" fmla="*/ 4815941 h 6858000"/>
              <a:gd name="connsiteX239" fmla="*/ 6953922 w 7467600"/>
              <a:gd name="connsiteY239" fmla="*/ 4890068 h 6858000"/>
              <a:gd name="connsiteX240" fmla="*/ 6071359 w 7467600"/>
              <a:gd name="connsiteY240" fmla="*/ 4770770 h 6858000"/>
              <a:gd name="connsiteX241" fmla="*/ 6038839 w 7467600"/>
              <a:gd name="connsiteY241" fmla="*/ 4764474 h 6858000"/>
              <a:gd name="connsiteX242" fmla="*/ 6038706 w 7467600"/>
              <a:gd name="connsiteY242" fmla="*/ 4763847 h 6858000"/>
              <a:gd name="connsiteX243" fmla="*/ 6037784 w 7467600"/>
              <a:gd name="connsiteY243" fmla="*/ 4764270 h 6858000"/>
              <a:gd name="connsiteX244" fmla="*/ 6038839 w 7467600"/>
              <a:gd name="connsiteY244" fmla="*/ 4764474 h 6858000"/>
              <a:gd name="connsiteX245" fmla="*/ 6040338 w 7467600"/>
              <a:gd name="connsiteY245" fmla="*/ 4771418 h 6858000"/>
              <a:gd name="connsiteX246" fmla="*/ 6024488 w 7467600"/>
              <a:gd name="connsiteY246" fmla="*/ 4809903 h 6858000"/>
              <a:gd name="connsiteX247" fmla="*/ 5599771 w 7467600"/>
              <a:gd name="connsiteY247" fmla="*/ 5509652 h 6858000"/>
              <a:gd name="connsiteX248" fmla="*/ 5548843 w 7467600"/>
              <a:gd name="connsiteY248" fmla="*/ 5563845 h 6858000"/>
              <a:gd name="connsiteX249" fmla="*/ 5940952 w 7467600"/>
              <a:gd name="connsiteY249" fmla="*/ 6250028 h 6858000"/>
              <a:gd name="connsiteX250" fmla="*/ 6043441 w 7467600"/>
              <a:gd name="connsiteY250" fmla="*/ 6665847 h 6858000"/>
              <a:gd name="connsiteX251" fmla="*/ 6093432 w 7467600"/>
              <a:gd name="connsiteY251" fmla="*/ 6858000 h 6858000"/>
              <a:gd name="connsiteX252" fmla="*/ 6034344 w 7467600"/>
              <a:gd name="connsiteY252" fmla="*/ 6858000 h 6858000"/>
              <a:gd name="connsiteX253" fmla="*/ 6026679 w 7467600"/>
              <a:gd name="connsiteY253" fmla="*/ 6836959 h 6858000"/>
              <a:gd name="connsiteX254" fmla="*/ 5800441 w 7467600"/>
              <a:gd name="connsiteY254" fmla="*/ 6335286 h 6858000"/>
              <a:gd name="connsiteX255" fmla="*/ 5526562 w 7467600"/>
              <a:gd name="connsiteY255" fmla="*/ 5705388 h 6858000"/>
              <a:gd name="connsiteX256" fmla="*/ 5519640 w 7467600"/>
              <a:gd name="connsiteY256" fmla="*/ 5683774 h 6858000"/>
              <a:gd name="connsiteX257" fmla="*/ 5844559 w 7467600"/>
              <a:gd name="connsiteY257" fmla="*/ 6553349 h 6858000"/>
              <a:gd name="connsiteX258" fmla="*/ 5975994 w 7467600"/>
              <a:gd name="connsiteY258" fmla="*/ 6858000 h 6858000"/>
              <a:gd name="connsiteX259" fmla="*/ 5898547 w 7467600"/>
              <a:gd name="connsiteY259" fmla="*/ 6858000 h 6858000"/>
              <a:gd name="connsiteX260" fmla="*/ 5682041 w 7467600"/>
              <a:gd name="connsiteY260" fmla="*/ 6355860 h 6858000"/>
              <a:gd name="connsiteX261" fmla="*/ 5461758 w 7467600"/>
              <a:gd name="connsiteY261" fmla="*/ 5820220 h 6858000"/>
              <a:gd name="connsiteX262" fmla="*/ 5237282 w 7467600"/>
              <a:gd name="connsiteY262" fmla="*/ 6579086 h 6858000"/>
              <a:gd name="connsiteX263" fmla="*/ 5115009 w 7467600"/>
              <a:gd name="connsiteY263" fmla="*/ 6858000 h 6858000"/>
              <a:gd name="connsiteX264" fmla="*/ 5028074 w 7467600"/>
              <a:gd name="connsiteY264" fmla="*/ 6858000 h 6858000"/>
              <a:gd name="connsiteX265" fmla="*/ 5079508 w 7467600"/>
              <a:gd name="connsiteY265" fmla="*/ 6749074 h 6858000"/>
              <a:gd name="connsiteX266" fmla="*/ 5371846 w 7467600"/>
              <a:gd name="connsiteY266" fmla="*/ 5924413 h 6858000"/>
              <a:gd name="connsiteX267" fmla="*/ 5270512 w 7467600"/>
              <a:gd name="connsiteY267" fmla="*/ 6138975 h 6858000"/>
              <a:gd name="connsiteX268" fmla="*/ 5062409 w 7467600"/>
              <a:gd name="connsiteY268" fmla="*/ 6653544 h 6858000"/>
              <a:gd name="connsiteX269" fmla="*/ 5036628 w 7467600"/>
              <a:gd name="connsiteY269" fmla="*/ 6754247 h 6858000"/>
              <a:gd name="connsiteX270" fmla="*/ 5009112 w 7467600"/>
              <a:gd name="connsiteY270" fmla="*/ 6858000 h 6858000"/>
              <a:gd name="connsiteX271" fmla="*/ 4976679 w 7467600"/>
              <a:gd name="connsiteY271" fmla="*/ 6858000 h 6858000"/>
              <a:gd name="connsiteX272" fmla="*/ 5006537 w 7467600"/>
              <a:gd name="connsiteY272" fmla="*/ 6747068 h 6858000"/>
              <a:gd name="connsiteX273" fmla="*/ 5032723 w 7467600"/>
              <a:gd name="connsiteY273" fmla="*/ 6644957 h 6858000"/>
              <a:gd name="connsiteX274" fmla="*/ 5242949 w 7467600"/>
              <a:gd name="connsiteY274" fmla="*/ 6125175 h 6858000"/>
              <a:gd name="connsiteX275" fmla="*/ 5286321 w 7467600"/>
              <a:gd name="connsiteY275" fmla="*/ 6033555 h 6858000"/>
              <a:gd name="connsiteX276" fmla="*/ 5008210 w 7467600"/>
              <a:gd name="connsiteY276" fmla="*/ 6649194 h 6858000"/>
              <a:gd name="connsiteX277" fmla="*/ 4986321 w 7467600"/>
              <a:gd name="connsiteY277" fmla="*/ 6765687 h 6858000"/>
              <a:gd name="connsiteX278" fmla="*/ 4973474 w 7467600"/>
              <a:gd name="connsiteY278" fmla="*/ 6858000 h 6858000"/>
              <a:gd name="connsiteX279" fmla="*/ 4907178 w 7467600"/>
              <a:gd name="connsiteY279" fmla="*/ 6858000 h 6858000"/>
              <a:gd name="connsiteX280" fmla="*/ 4910810 w 7467600"/>
              <a:gd name="connsiteY280" fmla="*/ 6829660 h 6858000"/>
              <a:gd name="connsiteX281" fmla="*/ 4987461 w 7467600"/>
              <a:gd name="connsiteY281" fmla="*/ 6432994 h 6858000"/>
              <a:gd name="connsiteX282" fmla="*/ 5179262 w 7467600"/>
              <a:gd name="connsiteY282" fmla="*/ 6035044 h 6858000"/>
              <a:gd name="connsiteX283" fmla="*/ 4689678 w 7467600"/>
              <a:gd name="connsiteY283" fmla="*/ 6440241 h 6858000"/>
              <a:gd name="connsiteX284" fmla="*/ 4477543 w 7467600"/>
              <a:gd name="connsiteY284" fmla="*/ 6674836 h 6858000"/>
              <a:gd name="connsiteX285" fmla="*/ 4329957 w 7467600"/>
              <a:gd name="connsiteY285" fmla="*/ 6858000 h 6858000"/>
              <a:gd name="connsiteX286" fmla="*/ 4218595 w 7467600"/>
              <a:gd name="connsiteY286" fmla="*/ 6858000 h 6858000"/>
              <a:gd name="connsiteX287" fmla="*/ 4368888 w 7467600"/>
              <a:gd name="connsiteY287" fmla="*/ 6668412 h 6858000"/>
              <a:gd name="connsiteX288" fmla="*/ 4563091 w 7467600"/>
              <a:gd name="connsiteY288" fmla="*/ 6442508 h 6858000"/>
              <a:gd name="connsiteX289" fmla="*/ 5387324 w 7467600"/>
              <a:gd name="connsiteY289" fmla="*/ 5705830 h 6858000"/>
              <a:gd name="connsiteX290" fmla="*/ 5073620 w 7467600"/>
              <a:gd name="connsiteY290" fmla="*/ 5955437 h 6858000"/>
              <a:gd name="connsiteX291" fmla="*/ 4689789 w 7467600"/>
              <a:gd name="connsiteY291" fmla="*/ 6268382 h 6858000"/>
              <a:gd name="connsiteX292" fmla="*/ 4418722 w 7467600"/>
              <a:gd name="connsiteY292" fmla="*/ 6570886 h 6858000"/>
              <a:gd name="connsiteX293" fmla="*/ 4214944 w 7467600"/>
              <a:gd name="connsiteY293" fmla="*/ 6858000 h 6858000"/>
              <a:gd name="connsiteX294" fmla="*/ 4177898 w 7467600"/>
              <a:gd name="connsiteY294" fmla="*/ 6858000 h 6858000"/>
              <a:gd name="connsiteX295" fmla="*/ 4391597 w 7467600"/>
              <a:gd name="connsiteY295" fmla="*/ 6556370 h 6858000"/>
              <a:gd name="connsiteX296" fmla="*/ 4668889 w 7467600"/>
              <a:gd name="connsiteY296" fmla="*/ 6246399 h 6858000"/>
              <a:gd name="connsiteX297" fmla="*/ 5055427 w 7467600"/>
              <a:gd name="connsiteY297" fmla="*/ 5931476 h 6858000"/>
              <a:gd name="connsiteX298" fmla="*/ 5371814 w 7467600"/>
              <a:gd name="connsiteY298" fmla="*/ 5678975 h 6858000"/>
              <a:gd name="connsiteX299" fmla="*/ 4987918 w 7467600"/>
              <a:gd name="connsiteY299" fmla="*/ 5838701 h 6858000"/>
              <a:gd name="connsiteX300" fmla="*/ 4317146 w 7467600"/>
              <a:gd name="connsiteY300" fmla="*/ 6587716 h 6858000"/>
              <a:gd name="connsiteX301" fmla="*/ 4171627 w 7467600"/>
              <a:gd name="connsiteY301" fmla="*/ 6858000 h 6858000"/>
              <a:gd name="connsiteX302" fmla="*/ 4081585 w 7467600"/>
              <a:gd name="connsiteY302" fmla="*/ 6858000 h 6858000"/>
              <a:gd name="connsiteX303" fmla="*/ 4238603 w 7467600"/>
              <a:gd name="connsiteY303" fmla="*/ 6559341 h 6858000"/>
              <a:gd name="connsiteX304" fmla="*/ 4778333 w 7467600"/>
              <a:gd name="connsiteY304" fmla="*/ 5873626 h 6858000"/>
              <a:gd name="connsiteX305" fmla="*/ 5414185 w 7467600"/>
              <a:gd name="connsiteY305" fmla="*/ 5573882 h 6858000"/>
              <a:gd name="connsiteX306" fmla="*/ 5959648 w 7467600"/>
              <a:gd name="connsiteY306" fmla="*/ 4760797 h 6858000"/>
              <a:gd name="connsiteX307" fmla="*/ 5355019 w 7467600"/>
              <a:gd name="connsiteY307" fmla="*/ 4734672 h 6858000"/>
              <a:gd name="connsiteX308" fmla="*/ 5083565 w 7467600"/>
              <a:gd name="connsiteY308" fmla="*/ 5179121 h 6858000"/>
              <a:gd name="connsiteX309" fmla="*/ 4713577 w 7467600"/>
              <a:gd name="connsiteY309" fmla="*/ 5616803 h 6858000"/>
              <a:gd name="connsiteX310" fmla="*/ 3989559 w 7467600"/>
              <a:gd name="connsiteY310" fmla="*/ 6145945 h 6858000"/>
              <a:gd name="connsiteX311" fmla="*/ 3939824 w 7467600"/>
              <a:gd name="connsiteY311" fmla="*/ 6066900 h 6858000"/>
              <a:gd name="connsiteX312" fmla="*/ 4584537 w 7467600"/>
              <a:gd name="connsiteY312" fmla="*/ 5324826 h 6858000"/>
              <a:gd name="connsiteX313" fmla="*/ 5037105 w 7467600"/>
              <a:gd name="connsiteY313" fmla="*/ 5088765 h 6858000"/>
              <a:gd name="connsiteX314" fmla="*/ 5039930 w 7467600"/>
              <a:gd name="connsiteY314" fmla="*/ 5089585 h 6858000"/>
              <a:gd name="connsiteX315" fmla="*/ 5263764 w 7467600"/>
              <a:gd name="connsiteY315" fmla="*/ 4735525 h 6858000"/>
              <a:gd name="connsiteX316" fmla="*/ 4086300 w 7467600"/>
              <a:gd name="connsiteY316" fmla="*/ 4884599 h 6858000"/>
              <a:gd name="connsiteX317" fmla="*/ 4085485 w 7467600"/>
              <a:gd name="connsiteY317" fmla="*/ 4899070 h 6858000"/>
              <a:gd name="connsiteX318" fmla="*/ 3871915 w 7467600"/>
              <a:gd name="connsiteY318" fmla="*/ 5253645 h 6858000"/>
              <a:gd name="connsiteX319" fmla="*/ 3799374 w 7467600"/>
              <a:gd name="connsiteY319" fmla="*/ 5466127 h 6858000"/>
              <a:gd name="connsiteX320" fmla="*/ 3498850 w 7467600"/>
              <a:gd name="connsiteY320" fmla="*/ 6661888 h 6858000"/>
              <a:gd name="connsiteX321" fmla="*/ 3399216 w 7467600"/>
              <a:gd name="connsiteY321" fmla="*/ 6858000 h 6858000"/>
              <a:gd name="connsiteX322" fmla="*/ 3303688 w 7467600"/>
              <a:gd name="connsiteY322" fmla="*/ 6858000 h 6858000"/>
              <a:gd name="connsiteX323" fmla="*/ 3391774 w 7467600"/>
              <a:gd name="connsiteY323" fmla="*/ 6697181 h 6858000"/>
              <a:gd name="connsiteX324" fmla="*/ 3735540 w 7467600"/>
              <a:gd name="connsiteY324" fmla="*/ 5546923 h 6858000"/>
              <a:gd name="connsiteX325" fmla="*/ 3729438 w 7467600"/>
              <a:gd name="connsiteY325" fmla="*/ 5569058 h 6858000"/>
              <a:gd name="connsiteX326" fmla="*/ 3707782 w 7467600"/>
              <a:gd name="connsiteY326" fmla="*/ 5644908 h 6858000"/>
              <a:gd name="connsiteX327" fmla="*/ 3583827 w 7467600"/>
              <a:gd name="connsiteY327" fmla="*/ 6039215 h 6858000"/>
              <a:gd name="connsiteX328" fmla="*/ 3547861 w 7467600"/>
              <a:gd name="connsiteY328" fmla="*/ 6129609 h 6858000"/>
              <a:gd name="connsiteX329" fmla="*/ 3490905 w 7467600"/>
              <a:gd name="connsiteY329" fmla="*/ 6277660 h 6858000"/>
              <a:gd name="connsiteX330" fmla="*/ 3455859 w 7467600"/>
              <a:gd name="connsiteY330" fmla="*/ 6391301 h 6858000"/>
              <a:gd name="connsiteX331" fmla="*/ 3429112 w 7467600"/>
              <a:gd name="connsiteY331" fmla="*/ 6479469 h 6858000"/>
              <a:gd name="connsiteX332" fmla="*/ 3304862 w 7467600"/>
              <a:gd name="connsiteY332" fmla="*/ 6796476 h 6858000"/>
              <a:gd name="connsiteX333" fmla="*/ 3276071 w 7467600"/>
              <a:gd name="connsiteY333" fmla="*/ 6858000 h 6858000"/>
              <a:gd name="connsiteX334" fmla="*/ 3240805 w 7467600"/>
              <a:gd name="connsiteY334" fmla="*/ 6858000 h 6858000"/>
              <a:gd name="connsiteX335" fmla="*/ 3275917 w 7467600"/>
              <a:gd name="connsiteY335" fmla="*/ 6783192 h 6858000"/>
              <a:gd name="connsiteX336" fmla="*/ 3399358 w 7467600"/>
              <a:gd name="connsiteY336" fmla="*/ 6469011 h 6858000"/>
              <a:gd name="connsiteX337" fmla="*/ 3425650 w 7467600"/>
              <a:gd name="connsiteY337" fmla="*/ 6381333 h 6858000"/>
              <a:gd name="connsiteX338" fmla="*/ 3460661 w 7467600"/>
              <a:gd name="connsiteY338" fmla="*/ 6266763 h 6858000"/>
              <a:gd name="connsiteX339" fmla="*/ 3518021 w 7467600"/>
              <a:gd name="connsiteY339" fmla="*/ 6117298 h 6858000"/>
              <a:gd name="connsiteX340" fmla="*/ 3554035 w 7467600"/>
              <a:gd name="connsiteY340" fmla="*/ 6027832 h 6858000"/>
              <a:gd name="connsiteX341" fmla="*/ 3677174 w 7467600"/>
              <a:gd name="connsiteY341" fmla="*/ 5636351 h 6858000"/>
              <a:gd name="connsiteX342" fmla="*/ 3698819 w 7467600"/>
              <a:gd name="connsiteY342" fmla="*/ 5560503 h 6858000"/>
              <a:gd name="connsiteX343" fmla="*/ 3702094 w 7467600"/>
              <a:gd name="connsiteY343" fmla="*/ 5549194 h 6858000"/>
              <a:gd name="connsiteX344" fmla="*/ 3398355 w 7467600"/>
              <a:gd name="connsiteY344" fmla="*/ 6094603 h 6858000"/>
              <a:gd name="connsiteX345" fmla="*/ 3193941 w 7467600"/>
              <a:gd name="connsiteY345" fmla="*/ 6798775 h 6858000"/>
              <a:gd name="connsiteX346" fmla="*/ 3184140 w 7467600"/>
              <a:gd name="connsiteY346" fmla="*/ 6858000 h 6858000"/>
              <a:gd name="connsiteX347" fmla="*/ 3099978 w 7467600"/>
              <a:gd name="connsiteY347" fmla="*/ 6858000 h 6858000"/>
              <a:gd name="connsiteX348" fmla="*/ 3101556 w 7467600"/>
              <a:gd name="connsiteY348" fmla="*/ 6843337 h 6858000"/>
              <a:gd name="connsiteX349" fmla="*/ 3370162 w 7467600"/>
              <a:gd name="connsiteY349" fmla="*/ 5785550 h 6858000"/>
              <a:gd name="connsiteX350" fmla="*/ 3746477 w 7467600"/>
              <a:gd name="connsiteY350" fmla="*/ 5377889 h 6858000"/>
              <a:gd name="connsiteX351" fmla="*/ 3863399 w 7467600"/>
              <a:gd name="connsiteY351" fmla="*/ 5087257 h 6858000"/>
              <a:gd name="connsiteX352" fmla="*/ 3968712 w 7467600"/>
              <a:gd name="connsiteY352" fmla="*/ 4913989 h 6858000"/>
              <a:gd name="connsiteX353" fmla="*/ 2792390 w 7467600"/>
              <a:gd name="connsiteY353" fmla="*/ 5382974 h 6858000"/>
              <a:gd name="connsiteX354" fmla="*/ 2714982 w 7467600"/>
              <a:gd name="connsiteY354" fmla="*/ 5427051 h 6858000"/>
              <a:gd name="connsiteX355" fmla="*/ 2813361 w 7467600"/>
              <a:gd name="connsiteY355" fmla="*/ 6023912 h 6858000"/>
              <a:gd name="connsiteX356" fmla="*/ 2688430 w 7467600"/>
              <a:gd name="connsiteY356" fmla="*/ 6801564 h 6858000"/>
              <a:gd name="connsiteX357" fmla="*/ 2629626 w 7467600"/>
              <a:gd name="connsiteY357" fmla="*/ 6763394 h 6858000"/>
              <a:gd name="connsiteX358" fmla="*/ 2565328 w 7467600"/>
              <a:gd name="connsiteY358" fmla="*/ 5516399 h 6858000"/>
              <a:gd name="connsiteX359" fmla="*/ 1922999 w 7467600"/>
              <a:gd name="connsiteY359" fmla="*/ 5980343 h 6858000"/>
              <a:gd name="connsiteX360" fmla="*/ 1950261 w 7467600"/>
              <a:gd name="connsiteY360" fmla="*/ 6405858 h 6858000"/>
              <a:gd name="connsiteX361" fmla="*/ 2365554 w 7467600"/>
              <a:gd name="connsiteY361" fmla="*/ 6759107 h 6858000"/>
              <a:gd name="connsiteX362" fmla="*/ 2424142 w 7467600"/>
              <a:gd name="connsiteY362" fmla="*/ 6858000 h 6858000"/>
              <a:gd name="connsiteX363" fmla="*/ 2395994 w 7467600"/>
              <a:gd name="connsiteY363" fmla="*/ 6858000 h 6858000"/>
              <a:gd name="connsiteX364" fmla="*/ 2392863 w 7467600"/>
              <a:gd name="connsiteY364" fmla="*/ 6852964 h 6858000"/>
              <a:gd name="connsiteX365" fmla="*/ 2017589 w 7467600"/>
              <a:gd name="connsiteY365" fmla="*/ 6493982 h 6858000"/>
              <a:gd name="connsiteX366" fmla="*/ 2147336 w 7467600"/>
              <a:gd name="connsiteY366" fmla="*/ 6594052 h 6858000"/>
              <a:gd name="connsiteX367" fmla="*/ 2207047 w 7467600"/>
              <a:gd name="connsiteY367" fmla="*/ 6654540 h 6858000"/>
              <a:gd name="connsiteX368" fmla="*/ 2299106 w 7467600"/>
              <a:gd name="connsiteY368" fmla="*/ 6778931 h 6858000"/>
              <a:gd name="connsiteX369" fmla="*/ 2314430 w 7467600"/>
              <a:gd name="connsiteY369" fmla="*/ 6801144 h 6858000"/>
              <a:gd name="connsiteX370" fmla="*/ 2352406 w 7467600"/>
              <a:gd name="connsiteY370" fmla="*/ 6858000 h 6858000"/>
              <a:gd name="connsiteX371" fmla="*/ 2314492 w 7467600"/>
              <a:gd name="connsiteY371" fmla="*/ 6858000 h 6858000"/>
              <a:gd name="connsiteX372" fmla="*/ 2288095 w 7467600"/>
              <a:gd name="connsiteY372" fmla="*/ 6818030 h 6858000"/>
              <a:gd name="connsiteX373" fmla="*/ 2272768 w 7467600"/>
              <a:gd name="connsiteY373" fmla="*/ 6795822 h 6858000"/>
              <a:gd name="connsiteX374" fmla="*/ 2182715 w 7467600"/>
              <a:gd name="connsiteY374" fmla="*/ 6675071 h 6858000"/>
              <a:gd name="connsiteX375" fmla="*/ 2032061 w 7467600"/>
              <a:gd name="connsiteY375" fmla="*/ 6541380 h 6858000"/>
              <a:gd name="connsiteX376" fmla="*/ 2257220 w 7467600"/>
              <a:gd name="connsiteY376" fmla="*/ 6826257 h 6858000"/>
              <a:gd name="connsiteX377" fmla="*/ 2281324 w 7467600"/>
              <a:gd name="connsiteY377" fmla="*/ 6858000 h 6858000"/>
              <a:gd name="connsiteX378" fmla="*/ 2242860 w 7467600"/>
              <a:gd name="connsiteY378" fmla="*/ 6858000 h 6858000"/>
              <a:gd name="connsiteX379" fmla="*/ 2232818 w 7467600"/>
              <a:gd name="connsiteY379" fmla="*/ 6844926 h 6858000"/>
              <a:gd name="connsiteX380" fmla="*/ 1990172 w 7467600"/>
              <a:gd name="connsiteY380" fmla="*/ 6542121 h 6858000"/>
              <a:gd name="connsiteX381" fmla="*/ 2124090 w 7467600"/>
              <a:gd name="connsiteY381" fmla="*/ 6761017 h 6858000"/>
              <a:gd name="connsiteX382" fmla="*/ 2200380 w 7467600"/>
              <a:gd name="connsiteY382" fmla="*/ 6858000 h 6858000"/>
              <a:gd name="connsiteX383" fmla="*/ 2147507 w 7467600"/>
              <a:gd name="connsiteY383" fmla="*/ 6858000 h 6858000"/>
              <a:gd name="connsiteX384" fmla="*/ 2070668 w 7467600"/>
              <a:gd name="connsiteY384" fmla="*/ 6761520 h 6858000"/>
              <a:gd name="connsiteX385" fmla="*/ 1975142 w 7467600"/>
              <a:gd name="connsiteY385" fmla="*/ 6585570 h 6858000"/>
              <a:gd name="connsiteX386" fmla="*/ 2050035 w 7467600"/>
              <a:gd name="connsiteY386" fmla="*/ 6813345 h 6858000"/>
              <a:gd name="connsiteX387" fmla="*/ 2063025 w 7467600"/>
              <a:gd name="connsiteY387" fmla="*/ 6858000 h 6858000"/>
              <a:gd name="connsiteX388" fmla="*/ 2021675 w 7467600"/>
              <a:gd name="connsiteY388" fmla="*/ 6858000 h 6858000"/>
              <a:gd name="connsiteX389" fmla="*/ 2019308 w 7467600"/>
              <a:gd name="connsiteY389" fmla="*/ 6847118 h 6858000"/>
              <a:gd name="connsiteX390" fmla="*/ 1938835 w 7467600"/>
              <a:gd name="connsiteY390" fmla="*/ 6551160 h 6858000"/>
              <a:gd name="connsiteX391" fmla="*/ 1953230 w 7467600"/>
              <a:gd name="connsiteY391" fmla="*/ 6759699 h 6858000"/>
              <a:gd name="connsiteX392" fmla="*/ 1956763 w 7467600"/>
              <a:gd name="connsiteY392" fmla="*/ 6778191 h 6858000"/>
              <a:gd name="connsiteX393" fmla="*/ 1967925 w 7467600"/>
              <a:gd name="connsiteY393" fmla="*/ 6858000 h 6858000"/>
              <a:gd name="connsiteX394" fmla="*/ 1936622 w 7467600"/>
              <a:gd name="connsiteY394" fmla="*/ 6858000 h 6858000"/>
              <a:gd name="connsiteX395" fmla="*/ 1926261 w 7467600"/>
              <a:gd name="connsiteY395" fmla="*/ 6784064 h 6858000"/>
              <a:gd name="connsiteX396" fmla="*/ 1922724 w 7467600"/>
              <a:gd name="connsiteY396" fmla="*/ 6765577 h 6858000"/>
              <a:gd name="connsiteX397" fmla="*/ 1904650 w 7467600"/>
              <a:gd name="connsiteY397" fmla="*/ 6639616 h 6858000"/>
              <a:gd name="connsiteX398" fmla="*/ 1885273 w 7467600"/>
              <a:gd name="connsiteY398" fmla="*/ 6858000 h 6858000"/>
              <a:gd name="connsiteX399" fmla="*/ 1854363 w 7467600"/>
              <a:gd name="connsiteY399" fmla="*/ 6858000 h 6858000"/>
              <a:gd name="connsiteX400" fmla="*/ 1880391 w 7467600"/>
              <a:gd name="connsiteY400" fmla="*/ 6603796 h 6858000"/>
              <a:gd name="connsiteX401" fmla="*/ 1818273 w 7467600"/>
              <a:gd name="connsiteY401" fmla="*/ 6715729 h 6858000"/>
              <a:gd name="connsiteX402" fmla="*/ 1794691 w 7467600"/>
              <a:gd name="connsiteY402" fmla="*/ 6843239 h 6858000"/>
              <a:gd name="connsiteX403" fmla="*/ 1794914 w 7467600"/>
              <a:gd name="connsiteY403" fmla="*/ 6858000 h 6858000"/>
              <a:gd name="connsiteX404" fmla="*/ 1746128 w 7467600"/>
              <a:gd name="connsiteY404" fmla="*/ 6858000 h 6858000"/>
              <a:gd name="connsiteX405" fmla="*/ 1753934 w 7467600"/>
              <a:gd name="connsiteY405" fmla="*/ 6724796 h 6858000"/>
              <a:gd name="connsiteX406" fmla="*/ 1792053 w 7467600"/>
              <a:gd name="connsiteY406" fmla="*/ 6572396 h 6858000"/>
              <a:gd name="connsiteX407" fmla="*/ 1862248 w 7467600"/>
              <a:gd name="connsiteY407" fmla="*/ 6266397 h 6858000"/>
              <a:gd name="connsiteX408" fmla="*/ 1862250 w 7467600"/>
              <a:gd name="connsiteY408" fmla="*/ 6033531 h 6858000"/>
              <a:gd name="connsiteX409" fmla="*/ 1211999 w 7467600"/>
              <a:gd name="connsiteY409" fmla="*/ 6683610 h 6858000"/>
              <a:gd name="connsiteX410" fmla="*/ 1213266 w 7467600"/>
              <a:gd name="connsiteY410" fmla="*/ 6691947 h 6858000"/>
              <a:gd name="connsiteX411" fmla="*/ 1203370 w 7467600"/>
              <a:gd name="connsiteY411" fmla="*/ 6850676 h 6858000"/>
              <a:gd name="connsiteX412" fmla="*/ 1203671 w 7467600"/>
              <a:gd name="connsiteY412" fmla="*/ 6858000 h 6858000"/>
              <a:gd name="connsiteX413" fmla="*/ 1143180 w 7467600"/>
              <a:gd name="connsiteY413" fmla="*/ 6858000 h 6858000"/>
              <a:gd name="connsiteX414" fmla="*/ 1142176 w 7467600"/>
              <a:gd name="connsiteY414" fmla="*/ 6766045 h 6858000"/>
              <a:gd name="connsiteX415" fmla="*/ 1067484 w 7467600"/>
              <a:gd name="connsiteY415" fmla="*/ 6858000 h 6858000"/>
              <a:gd name="connsiteX416" fmla="*/ 953928 w 7467600"/>
              <a:gd name="connsiteY416" fmla="*/ 6858000 h 6858000"/>
              <a:gd name="connsiteX417" fmla="*/ 959715 w 7467600"/>
              <a:gd name="connsiteY417" fmla="*/ 6850185 h 6858000"/>
              <a:gd name="connsiteX418" fmla="*/ 1483788 w 7467600"/>
              <a:gd name="connsiteY418" fmla="*/ 6259174 h 6858000"/>
              <a:gd name="connsiteX419" fmla="*/ 1100671 w 7467600"/>
              <a:gd name="connsiteY419" fmla="*/ 6252137 h 6858000"/>
              <a:gd name="connsiteX420" fmla="*/ 1090144 w 7467600"/>
              <a:gd name="connsiteY420" fmla="*/ 6256748 h 6858000"/>
              <a:gd name="connsiteX421" fmla="*/ 1095872 w 7467600"/>
              <a:gd name="connsiteY421" fmla="*/ 6271892 h 6858000"/>
              <a:gd name="connsiteX422" fmla="*/ 262785 w 7467600"/>
              <a:gd name="connsiteY422" fmla="*/ 6845450 h 6858000"/>
              <a:gd name="connsiteX423" fmla="*/ 209968 w 7467600"/>
              <a:gd name="connsiteY423" fmla="*/ 6770713 h 6858000"/>
              <a:gd name="connsiteX424" fmla="*/ 873460 w 7467600"/>
              <a:gd name="connsiteY424" fmla="*/ 6253768 h 6858000"/>
              <a:gd name="connsiteX425" fmla="*/ 192686 w 7467600"/>
              <a:gd name="connsiteY425" fmla="*/ 5849257 h 6858000"/>
              <a:gd name="connsiteX426" fmla="*/ 4696 w 7467600"/>
              <a:gd name="connsiteY426" fmla="*/ 5697668 h 6858000"/>
              <a:gd name="connsiteX427" fmla="*/ 0 w 7467600"/>
              <a:gd name="connsiteY427" fmla="*/ 5689984 h 6858000"/>
              <a:gd name="connsiteX428" fmla="*/ 0 w 7467600"/>
              <a:gd name="connsiteY428" fmla="*/ 5513472 h 6858000"/>
              <a:gd name="connsiteX429" fmla="*/ 174101 w 7467600"/>
              <a:gd name="connsiteY429" fmla="*/ 5620277 h 6858000"/>
              <a:gd name="connsiteX430" fmla="*/ 891800 w 7467600"/>
              <a:gd name="connsiteY430" fmla="*/ 6036935 h 6858000"/>
              <a:gd name="connsiteX431" fmla="*/ 1072219 w 7467600"/>
              <a:gd name="connsiteY431" fmla="*/ 6169443 h 6858000"/>
              <a:gd name="connsiteX432" fmla="*/ 1074117 w 7467600"/>
              <a:gd name="connsiteY432" fmla="*/ 6170301 h 6858000"/>
              <a:gd name="connsiteX433" fmla="*/ 1083114 w 7467600"/>
              <a:gd name="connsiteY433" fmla="*/ 6174131 h 6858000"/>
              <a:gd name="connsiteX434" fmla="*/ 1543010 w 7467600"/>
              <a:gd name="connsiteY434" fmla="*/ 6191140 h 6858000"/>
              <a:gd name="connsiteX435" fmla="*/ 1551080 w 7467600"/>
              <a:gd name="connsiteY435" fmla="*/ 6195006 h 6858000"/>
              <a:gd name="connsiteX436" fmla="*/ 2345443 w 7467600"/>
              <a:gd name="connsiteY436" fmla="*/ 5549882 h 6858000"/>
              <a:gd name="connsiteX437" fmla="*/ 1721499 w 7467600"/>
              <a:gd name="connsiteY437" fmla="*/ 5599969 h 6858000"/>
              <a:gd name="connsiteX438" fmla="*/ 767716 w 7467600"/>
              <a:gd name="connsiteY438" fmla="*/ 5472768 h 6858000"/>
              <a:gd name="connsiteX439" fmla="*/ 722147 w 7467600"/>
              <a:gd name="connsiteY439" fmla="*/ 5393091 h 6858000"/>
              <a:gd name="connsiteX440" fmla="*/ 1485552 w 7467600"/>
              <a:gd name="connsiteY440" fmla="*/ 5313202 h 6858000"/>
              <a:gd name="connsiteX441" fmla="*/ 2143004 w 7467600"/>
              <a:gd name="connsiteY441" fmla="*/ 5402420 h 6858000"/>
              <a:gd name="connsiteX442" fmla="*/ 1933391 w 7467600"/>
              <a:gd name="connsiteY442" fmla="*/ 5156971 h 6858000"/>
              <a:gd name="connsiteX443" fmla="*/ 1827118 w 7467600"/>
              <a:gd name="connsiteY443" fmla="*/ 4968410 h 6858000"/>
              <a:gd name="connsiteX444" fmla="*/ 1837349 w 7467600"/>
              <a:gd name="connsiteY444" fmla="*/ 4956357 h 6858000"/>
              <a:gd name="connsiteX445" fmla="*/ 2162835 w 7467600"/>
              <a:gd name="connsiteY445" fmla="*/ 5187853 h 6858000"/>
              <a:gd name="connsiteX446" fmla="*/ 2257167 w 7467600"/>
              <a:gd name="connsiteY446" fmla="*/ 5462123 h 6858000"/>
              <a:gd name="connsiteX447" fmla="*/ 2261598 w 7467600"/>
              <a:gd name="connsiteY447" fmla="*/ 5467998 h 6858000"/>
              <a:gd name="connsiteX448" fmla="*/ 2437177 w 7467600"/>
              <a:gd name="connsiteY448" fmla="*/ 5479608 h 6858000"/>
              <a:gd name="connsiteX449" fmla="*/ 2445247 w 7467600"/>
              <a:gd name="connsiteY449" fmla="*/ 5483476 h 6858000"/>
              <a:gd name="connsiteX450" fmla="*/ 2743626 w 7467600"/>
              <a:gd name="connsiteY450" fmla="*/ 5304819 h 6858000"/>
              <a:gd name="connsiteX451" fmla="*/ 3048102 w 7467600"/>
              <a:gd name="connsiteY451" fmla="*/ 5150595 h 6858000"/>
              <a:gd name="connsiteX452" fmla="*/ 1799414 w 7467600"/>
              <a:gd name="connsiteY452" fmla="*/ 4694732 h 6858000"/>
              <a:gd name="connsiteX453" fmla="*/ 1771735 w 7467600"/>
              <a:gd name="connsiteY453" fmla="*/ 4619929 h 6858000"/>
              <a:gd name="connsiteX454" fmla="*/ 3104273 w 7467600"/>
              <a:gd name="connsiteY454" fmla="*/ 5076159 h 6858000"/>
              <a:gd name="connsiteX455" fmla="*/ 3113245 w 7467600"/>
              <a:gd name="connsiteY455" fmla="*/ 5090705 h 6858000"/>
              <a:gd name="connsiteX456" fmla="*/ 3126294 w 7467600"/>
              <a:gd name="connsiteY456" fmla="*/ 5114400 h 6858000"/>
              <a:gd name="connsiteX457" fmla="*/ 3937433 w 7467600"/>
              <a:gd name="connsiteY457" fmla="*/ 4830473 h 6858000"/>
              <a:gd name="connsiteX458" fmla="*/ 3590475 w 7467600"/>
              <a:gd name="connsiteY458" fmla="*/ 4597974 h 6858000"/>
              <a:gd name="connsiteX459" fmla="*/ 3100264 w 7467600"/>
              <a:gd name="connsiteY459" fmla="*/ 4579845 h 6858000"/>
              <a:gd name="connsiteX460" fmla="*/ 2183576 w 7467600"/>
              <a:gd name="connsiteY460" fmla="*/ 4227150 h 6858000"/>
              <a:gd name="connsiteX461" fmla="*/ 2151029 w 7467600"/>
              <a:gd name="connsiteY461" fmla="*/ 4146947 h 6858000"/>
              <a:gd name="connsiteX462" fmla="*/ 3563434 w 7467600"/>
              <a:gd name="connsiteY462" fmla="*/ 4469115 h 6858000"/>
              <a:gd name="connsiteX463" fmla="*/ 3177952 w 7467600"/>
              <a:gd name="connsiteY463" fmla="*/ 3657386 h 6858000"/>
              <a:gd name="connsiteX464" fmla="*/ 3189263 w 7467600"/>
              <a:gd name="connsiteY464" fmla="*/ 3625726 h 6858000"/>
              <a:gd name="connsiteX465" fmla="*/ 3560912 w 7467600"/>
              <a:gd name="connsiteY465" fmla="*/ 4079863 h 6858000"/>
              <a:gd name="connsiteX466" fmla="*/ 3626636 w 7467600"/>
              <a:gd name="connsiteY466" fmla="*/ 4512230 h 6858000"/>
              <a:gd name="connsiteX467" fmla="*/ 3653088 w 7467600"/>
              <a:gd name="connsiteY467" fmla="*/ 4521417 h 6858000"/>
              <a:gd name="connsiteX468" fmla="*/ 3988128 w 7467600"/>
              <a:gd name="connsiteY468" fmla="*/ 4817267 h 6858000"/>
              <a:gd name="connsiteX469" fmla="*/ 4830582 w 7467600"/>
              <a:gd name="connsiteY469" fmla="*/ 4676000 h 6858000"/>
              <a:gd name="connsiteX470" fmla="*/ 4830100 w 7467600"/>
              <a:gd name="connsiteY470" fmla="*/ 4675554 h 6858000"/>
              <a:gd name="connsiteX471" fmla="*/ 4036318 w 7467600"/>
              <a:gd name="connsiteY471" fmla="*/ 4147013 h 6858000"/>
              <a:gd name="connsiteX472" fmla="*/ 3432098 w 7467600"/>
              <a:gd name="connsiteY472" fmla="*/ 3537312 h 6858000"/>
              <a:gd name="connsiteX473" fmla="*/ 3446761 w 7467600"/>
              <a:gd name="connsiteY473" fmla="*/ 3461278 h 6858000"/>
              <a:gd name="connsiteX474" fmla="*/ 4419733 w 7467600"/>
              <a:gd name="connsiteY474" fmla="*/ 3963555 h 6858000"/>
              <a:gd name="connsiteX475" fmla="*/ 4781371 w 7467600"/>
              <a:gd name="connsiteY475" fmla="*/ 4458604 h 6858000"/>
              <a:gd name="connsiteX476" fmla="*/ 4780440 w 7467600"/>
              <a:gd name="connsiteY476" fmla="*/ 4470290 h 6858000"/>
              <a:gd name="connsiteX477" fmla="*/ 4898954 w 7467600"/>
              <a:gd name="connsiteY477" fmla="*/ 4662092 h 6858000"/>
              <a:gd name="connsiteX478" fmla="*/ 4900699 w 7467600"/>
              <a:gd name="connsiteY478" fmla="*/ 4670867 h 6858000"/>
              <a:gd name="connsiteX479" fmla="*/ 5714511 w 7467600"/>
              <a:gd name="connsiteY479" fmla="*/ 4663483 h 6858000"/>
              <a:gd name="connsiteX480" fmla="*/ 5464793 w 7467600"/>
              <a:gd name="connsiteY480" fmla="*/ 4393556 h 6858000"/>
              <a:gd name="connsiteX481" fmla="*/ 5461897 w 7467600"/>
              <a:gd name="connsiteY481" fmla="*/ 4390879 h 6858000"/>
              <a:gd name="connsiteX482" fmla="*/ 4294126 w 7467600"/>
              <a:gd name="connsiteY482" fmla="*/ 3303048 h 6858000"/>
              <a:gd name="connsiteX483" fmla="*/ 4305321 w 7467600"/>
              <a:gd name="connsiteY483" fmla="*/ 3256953 h 6858000"/>
              <a:gd name="connsiteX484" fmla="*/ 4949299 w 7467600"/>
              <a:gd name="connsiteY484" fmla="*/ 3766336 h 6858000"/>
              <a:gd name="connsiteX485" fmla="*/ 5291452 w 7467600"/>
              <a:gd name="connsiteY485" fmla="*/ 4076801 h 6858000"/>
              <a:gd name="connsiteX486" fmla="*/ 5434998 w 7467600"/>
              <a:gd name="connsiteY486" fmla="*/ 4254100 h 6858000"/>
              <a:gd name="connsiteX487" fmla="*/ 5351015 w 7467600"/>
              <a:gd name="connsiteY487" fmla="*/ 3760989 h 6858000"/>
              <a:gd name="connsiteX488" fmla="*/ 5413780 w 7467600"/>
              <a:gd name="connsiteY488" fmla="*/ 2966265 h 6858000"/>
              <a:gd name="connsiteX489" fmla="*/ 5425627 w 7467600"/>
              <a:gd name="connsiteY489" fmla="*/ 2954192 h 6858000"/>
              <a:gd name="connsiteX490" fmla="*/ 6604735 w 7467600"/>
              <a:gd name="connsiteY490" fmla="*/ 2041381 h 6858000"/>
              <a:gd name="connsiteX491" fmla="*/ 7204487 w 7467600"/>
              <a:gd name="connsiteY491" fmla="*/ 2742112 h 6858000"/>
              <a:gd name="connsiteX492" fmla="*/ 7131592 w 7467600"/>
              <a:gd name="connsiteY492" fmla="*/ 2672096 h 6858000"/>
              <a:gd name="connsiteX493" fmla="*/ 6996344 w 7467600"/>
              <a:gd name="connsiteY493" fmla="*/ 2518310 h 6858000"/>
              <a:gd name="connsiteX494" fmla="*/ 6735495 w 7467600"/>
              <a:gd name="connsiteY494" fmla="*/ 2196890 h 6858000"/>
              <a:gd name="connsiteX495" fmla="*/ 6721901 w 7467600"/>
              <a:gd name="connsiteY495" fmla="*/ 2179274 h 6858000"/>
              <a:gd name="connsiteX496" fmla="*/ 6604735 w 7467600"/>
              <a:gd name="connsiteY496" fmla="*/ 2041381 h 6858000"/>
              <a:gd name="connsiteX497" fmla="*/ 6591670 w 7467600"/>
              <a:gd name="connsiteY497" fmla="*/ 1988277 h 6858000"/>
              <a:gd name="connsiteX498" fmla="*/ 6747349 w 7467600"/>
              <a:gd name="connsiteY498" fmla="*/ 2160069 h 6858000"/>
              <a:gd name="connsiteX499" fmla="*/ 6760943 w 7467600"/>
              <a:gd name="connsiteY499" fmla="*/ 2177686 h 6858000"/>
              <a:gd name="connsiteX500" fmla="*/ 7021065 w 7467600"/>
              <a:gd name="connsiteY500" fmla="*/ 2498102 h 6858000"/>
              <a:gd name="connsiteX501" fmla="*/ 7155223 w 7467600"/>
              <a:gd name="connsiteY501" fmla="*/ 2650386 h 6858000"/>
              <a:gd name="connsiteX502" fmla="*/ 7203167 w 7467600"/>
              <a:gd name="connsiteY502" fmla="*/ 2697288 h 6858000"/>
              <a:gd name="connsiteX503" fmla="*/ 6937703 w 7467600"/>
              <a:gd name="connsiteY503" fmla="*/ 2321981 h 6858000"/>
              <a:gd name="connsiteX504" fmla="*/ 6591670 w 7467600"/>
              <a:gd name="connsiteY504" fmla="*/ 1988277 h 6858000"/>
              <a:gd name="connsiteX505" fmla="*/ 5798671 w 7467600"/>
              <a:gd name="connsiteY505" fmla="*/ 1981601 h 6858000"/>
              <a:gd name="connsiteX506" fmla="*/ 5754709 w 7467600"/>
              <a:gd name="connsiteY506" fmla="*/ 2071454 h 6858000"/>
              <a:gd name="connsiteX507" fmla="*/ 5763044 w 7467600"/>
              <a:gd name="connsiteY507" fmla="*/ 2842206 h 6858000"/>
              <a:gd name="connsiteX508" fmla="*/ 5764974 w 7467600"/>
              <a:gd name="connsiteY508" fmla="*/ 2799609 h 6858000"/>
              <a:gd name="connsiteX509" fmla="*/ 5767665 w 7467600"/>
              <a:gd name="connsiteY509" fmla="*/ 2666409 h 6858000"/>
              <a:gd name="connsiteX510" fmla="*/ 5763055 w 7467600"/>
              <a:gd name="connsiteY510" fmla="*/ 2579705 h 6858000"/>
              <a:gd name="connsiteX511" fmla="*/ 5758079 w 7467600"/>
              <a:gd name="connsiteY511" fmla="*/ 2492508 h 6858000"/>
              <a:gd name="connsiteX512" fmla="*/ 5779325 w 7467600"/>
              <a:gd name="connsiteY512" fmla="*/ 2197069 h 6858000"/>
              <a:gd name="connsiteX513" fmla="*/ 5798671 w 7467600"/>
              <a:gd name="connsiteY513" fmla="*/ 1981601 h 6858000"/>
              <a:gd name="connsiteX514" fmla="*/ 5829202 w 7467600"/>
              <a:gd name="connsiteY514" fmla="*/ 1971679 h 6858000"/>
              <a:gd name="connsiteX515" fmla="*/ 5809558 w 7467600"/>
              <a:gd name="connsiteY515" fmla="*/ 2198043 h 6858000"/>
              <a:gd name="connsiteX516" fmla="*/ 5788653 w 7467600"/>
              <a:gd name="connsiteY516" fmla="*/ 2489430 h 6858000"/>
              <a:gd name="connsiteX517" fmla="*/ 5793439 w 7467600"/>
              <a:gd name="connsiteY517" fmla="*/ 2575235 h 6858000"/>
              <a:gd name="connsiteX518" fmla="*/ 5796837 w 7467600"/>
              <a:gd name="connsiteY518" fmla="*/ 2637633 h 6858000"/>
              <a:gd name="connsiteX519" fmla="*/ 5818614 w 7467600"/>
              <a:gd name="connsiteY519" fmla="*/ 2473055 h 6858000"/>
              <a:gd name="connsiteX520" fmla="*/ 5829202 w 7467600"/>
              <a:gd name="connsiteY520" fmla="*/ 1971679 h 6858000"/>
              <a:gd name="connsiteX521" fmla="*/ 5911389 w 7467600"/>
              <a:gd name="connsiteY521" fmla="*/ 1898371 h 6858000"/>
              <a:gd name="connsiteX522" fmla="*/ 6237627 w 7467600"/>
              <a:gd name="connsiteY522" fmla="*/ 2231921 h 6858000"/>
              <a:gd name="connsiteX523" fmla="*/ 5911389 w 7467600"/>
              <a:gd name="connsiteY523" fmla="*/ 1898371 h 6858000"/>
              <a:gd name="connsiteX524" fmla="*/ 6944437 w 7467600"/>
              <a:gd name="connsiteY524" fmla="*/ 1575402 h 6858000"/>
              <a:gd name="connsiteX525" fmla="*/ 6304730 w 7467600"/>
              <a:gd name="connsiteY525" fmla="*/ 1766654 h 6858000"/>
              <a:gd name="connsiteX526" fmla="*/ 6944437 w 7467600"/>
              <a:gd name="connsiteY526" fmla="*/ 1575402 h 6858000"/>
              <a:gd name="connsiteX527" fmla="*/ 7019523 w 7467600"/>
              <a:gd name="connsiteY527" fmla="*/ 1519450 h 6858000"/>
              <a:gd name="connsiteX528" fmla="*/ 6298091 w 7467600"/>
              <a:gd name="connsiteY528" fmla="*/ 1737122 h 6858000"/>
              <a:gd name="connsiteX529" fmla="*/ 7019523 w 7467600"/>
              <a:gd name="connsiteY529" fmla="*/ 1519450 h 6858000"/>
              <a:gd name="connsiteX530" fmla="*/ 2399523 w 7467600"/>
              <a:gd name="connsiteY530" fmla="*/ 1428234 h 6858000"/>
              <a:gd name="connsiteX531" fmla="*/ 2224982 w 7467600"/>
              <a:gd name="connsiteY531" fmla="*/ 1826201 h 6858000"/>
              <a:gd name="connsiteX532" fmla="*/ 2096099 w 7467600"/>
              <a:gd name="connsiteY532" fmla="*/ 2345900 h 6858000"/>
              <a:gd name="connsiteX533" fmla="*/ 2283317 w 7467600"/>
              <a:gd name="connsiteY533" fmla="*/ 1796925 h 6858000"/>
              <a:gd name="connsiteX534" fmla="*/ 2399523 w 7467600"/>
              <a:gd name="connsiteY534" fmla="*/ 1428234 h 6858000"/>
              <a:gd name="connsiteX535" fmla="*/ 2448558 w 7467600"/>
              <a:gd name="connsiteY535" fmla="*/ 1373435 h 6858000"/>
              <a:gd name="connsiteX536" fmla="*/ 2312521 w 7467600"/>
              <a:gd name="connsiteY536" fmla="*/ 1806140 h 6858000"/>
              <a:gd name="connsiteX537" fmla="*/ 2127533 w 7467600"/>
              <a:gd name="connsiteY537" fmla="*/ 2348380 h 6858000"/>
              <a:gd name="connsiteX538" fmla="*/ 2358080 w 7467600"/>
              <a:gd name="connsiteY538" fmla="*/ 1866134 h 6858000"/>
              <a:gd name="connsiteX539" fmla="*/ 2407436 w 7467600"/>
              <a:gd name="connsiteY539" fmla="*/ 1651070 h 6858000"/>
              <a:gd name="connsiteX540" fmla="*/ 2448558 w 7467600"/>
              <a:gd name="connsiteY540" fmla="*/ 1373435 h 6858000"/>
              <a:gd name="connsiteX541" fmla="*/ 278707 w 7467600"/>
              <a:gd name="connsiteY541" fmla="*/ 1352270 h 6858000"/>
              <a:gd name="connsiteX542" fmla="*/ 321570 w 7467600"/>
              <a:gd name="connsiteY542" fmla="*/ 1861610 h 6858000"/>
              <a:gd name="connsiteX543" fmla="*/ 294281 w 7467600"/>
              <a:gd name="connsiteY543" fmla="*/ 1440658 h 6858000"/>
              <a:gd name="connsiteX544" fmla="*/ 278707 w 7467600"/>
              <a:gd name="connsiteY544" fmla="*/ 1352270 h 6858000"/>
              <a:gd name="connsiteX545" fmla="*/ 1423821 w 7467600"/>
              <a:gd name="connsiteY545" fmla="*/ 1351958 h 6858000"/>
              <a:gd name="connsiteX546" fmla="*/ 1638521 w 7467600"/>
              <a:gd name="connsiteY546" fmla="*/ 1908470 h 6858000"/>
              <a:gd name="connsiteX547" fmla="*/ 1754199 w 7467600"/>
              <a:gd name="connsiteY547" fmla="*/ 2149284 h 6858000"/>
              <a:gd name="connsiteX548" fmla="*/ 1908359 w 7467600"/>
              <a:gd name="connsiteY548" fmla="*/ 2364988 h 6858000"/>
              <a:gd name="connsiteX549" fmla="*/ 1647661 w 7467600"/>
              <a:gd name="connsiteY549" fmla="*/ 1825945 h 6858000"/>
              <a:gd name="connsiteX550" fmla="*/ 1423821 w 7467600"/>
              <a:gd name="connsiteY550" fmla="*/ 1351958 h 6858000"/>
              <a:gd name="connsiteX551" fmla="*/ 1431890 w 7467600"/>
              <a:gd name="connsiteY551" fmla="*/ 1306475 h 6858000"/>
              <a:gd name="connsiteX552" fmla="*/ 1507597 w 7467600"/>
              <a:gd name="connsiteY552" fmla="*/ 1446132 h 6858000"/>
              <a:gd name="connsiteX553" fmla="*/ 1674586 w 7467600"/>
              <a:gd name="connsiteY553" fmla="*/ 1813832 h 6858000"/>
              <a:gd name="connsiteX554" fmla="*/ 1815950 w 7467600"/>
              <a:gd name="connsiteY554" fmla="*/ 2128564 h 6858000"/>
              <a:gd name="connsiteX555" fmla="*/ 1984242 w 7467600"/>
              <a:gd name="connsiteY555" fmla="*/ 2430829 h 6858000"/>
              <a:gd name="connsiteX556" fmla="*/ 2014023 w 7467600"/>
              <a:gd name="connsiteY556" fmla="*/ 2450995 h 6858000"/>
              <a:gd name="connsiteX557" fmla="*/ 1747337 w 7467600"/>
              <a:gd name="connsiteY557" fmla="*/ 1855264 h 6858000"/>
              <a:gd name="connsiteX558" fmla="*/ 1533749 w 7467600"/>
              <a:gd name="connsiteY558" fmla="*/ 1478656 h 6858000"/>
              <a:gd name="connsiteX559" fmla="*/ 1431890 w 7467600"/>
              <a:gd name="connsiteY559" fmla="*/ 1306475 h 6858000"/>
              <a:gd name="connsiteX560" fmla="*/ 5052692 w 7467600"/>
              <a:gd name="connsiteY560" fmla="*/ 1292994 h 6858000"/>
              <a:gd name="connsiteX561" fmla="*/ 5200661 w 7467600"/>
              <a:gd name="connsiteY561" fmla="*/ 1635186 h 6858000"/>
              <a:gd name="connsiteX562" fmla="*/ 5297138 w 7467600"/>
              <a:gd name="connsiteY562" fmla="*/ 1906351 h 6858000"/>
              <a:gd name="connsiteX563" fmla="*/ 5052692 w 7467600"/>
              <a:gd name="connsiteY563" fmla="*/ 1292994 h 6858000"/>
              <a:gd name="connsiteX564" fmla="*/ 5009948 w 7467600"/>
              <a:gd name="connsiteY564" fmla="*/ 1273619 h 6858000"/>
              <a:gd name="connsiteX565" fmla="*/ 5121777 w 7467600"/>
              <a:gd name="connsiteY565" fmla="*/ 1654213 h 6858000"/>
              <a:gd name="connsiteX566" fmla="*/ 5293545 w 7467600"/>
              <a:gd name="connsiteY566" fmla="*/ 2072247 h 6858000"/>
              <a:gd name="connsiteX567" fmla="*/ 5294042 w 7467600"/>
              <a:gd name="connsiteY567" fmla="*/ 2065019 h 6858000"/>
              <a:gd name="connsiteX568" fmla="*/ 5171936 w 7467600"/>
              <a:gd name="connsiteY568" fmla="*/ 1647613 h 6858000"/>
              <a:gd name="connsiteX569" fmla="*/ 5009948 w 7467600"/>
              <a:gd name="connsiteY569" fmla="*/ 1273619 h 6858000"/>
              <a:gd name="connsiteX570" fmla="*/ 655236 w 7467600"/>
              <a:gd name="connsiteY570" fmla="*/ 1268632 h 6858000"/>
              <a:gd name="connsiteX571" fmla="*/ 839521 w 7467600"/>
              <a:gd name="connsiteY571" fmla="*/ 1685315 h 6858000"/>
              <a:gd name="connsiteX572" fmla="*/ 1109416 w 7467600"/>
              <a:gd name="connsiteY572" fmla="*/ 2061663 h 6858000"/>
              <a:gd name="connsiteX573" fmla="*/ 1298300 w 7467600"/>
              <a:gd name="connsiteY573" fmla="*/ 2247742 h 6858000"/>
              <a:gd name="connsiteX574" fmla="*/ 1125871 w 7467600"/>
              <a:gd name="connsiteY574" fmla="*/ 1989513 h 6858000"/>
              <a:gd name="connsiteX575" fmla="*/ 981574 w 7467600"/>
              <a:gd name="connsiteY575" fmla="*/ 1783157 h 6858000"/>
              <a:gd name="connsiteX576" fmla="*/ 922198 w 7467600"/>
              <a:gd name="connsiteY576" fmla="*/ 1677437 h 6858000"/>
              <a:gd name="connsiteX577" fmla="*/ 869293 w 7467600"/>
              <a:gd name="connsiteY577" fmla="*/ 1583214 h 6858000"/>
              <a:gd name="connsiteX578" fmla="*/ 751431 w 7467600"/>
              <a:gd name="connsiteY578" fmla="*/ 1405731 h 6858000"/>
              <a:gd name="connsiteX579" fmla="*/ 655236 w 7467600"/>
              <a:gd name="connsiteY579" fmla="*/ 1268632 h 6858000"/>
              <a:gd name="connsiteX580" fmla="*/ 6516292 w 7467600"/>
              <a:gd name="connsiteY580" fmla="*/ 1263064 h 6858000"/>
              <a:gd name="connsiteX581" fmla="*/ 5736320 w 7467600"/>
              <a:gd name="connsiteY581" fmla="*/ 1501803 h 6858000"/>
              <a:gd name="connsiteX582" fmla="*/ 6516292 w 7467600"/>
              <a:gd name="connsiteY582" fmla="*/ 1263064 h 6858000"/>
              <a:gd name="connsiteX583" fmla="*/ 291466 w 7467600"/>
              <a:gd name="connsiteY583" fmla="*/ 1250369 h 6858000"/>
              <a:gd name="connsiteX584" fmla="*/ 323180 w 7467600"/>
              <a:gd name="connsiteY584" fmla="*/ 1435283 h 6858000"/>
              <a:gd name="connsiteX585" fmla="*/ 349381 w 7467600"/>
              <a:gd name="connsiteY585" fmla="*/ 1875041 h 6858000"/>
              <a:gd name="connsiteX586" fmla="*/ 374363 w 7467600"/>
              <a:gd name="connsiteY586" fmla="*/ 1506494 h 6858000"/>
              <a:gd name="connsiteX587" fmla="*/ 302168 w 7467600"/>
              <a:gd name="connsiteY587" fmla="*/ 1274495 h 6858000"/>
              <a:gd name="connsiteX588" fmla="*/ 291466 w 7467600"/>
              <a:gd name="connsiteY588" fmla="*/ 1250369 h 6858000"/>
              <a:gd name="connsiteX589" fmla="*/ 678222 w 7467600"/>
              <a:gd name="connsiteY589" fmla="*/ 1248670 h 6858000"/>
              <a:gd name="connsiteX590" fmla="*/ 775536 w 7467600"/>
              <a:gd name="connsiteY590" fmla="*/ 1388015 h 6858000"/>
              <a:gd name="connsiteX591" fmla="*/ 894529 w 7467600"/>
              <a:gd name="connsiteY591" fmla="*/ 1567739 h 6858000"/>
              <a:gd name="connsiteX592" fmla="*/ 948000 w 7467600"/>
              <a:gd name="connsiteY592" fmla="*/ 1663088 h 6858000"/>
              <a:gd name="connsiteX593" fmla="*/ 1006812 w 7467600"/>
              <a:gd name="connsiteY593" fmla="*/ 1767683 h 6858000"/>
              <a:gd name="connsiteX594" fmla="*/ 1149133 w 7467600"/>
              <a:gd name="connsiteY594" fmla="*/ 1971513 h 6858000"/>
              <a:gd name="connsiteX595" fmla="*/ 1333952 w 7467600"/>
              <a:gd name="connsiteY595" fmla="*/ 2251620 h 6858000"/>
              <a:gd name="connsiteX596" fmla="*/ 1337329 w 7467600"/>
              <a:gd name="connsiteY596" fmla="*/ 2258350 h 6858000"/>
              <a:gd name="connsiteX597" fmla="*/ 1014726 w 7467600"/>
              <a:gd name="connsiteY597" fmla="*/ 1615556 h 6858000"/>
              <a:gd name="connsiteX598" fmla="*/ 678222 w 7467600"/>
              <a:gd name="connsiteY598" fmla="*/ 1248670 h 6858000"/>
              <a:gd name="connsiteX599" fmla="*/ 6691602 w 7467600"/>
              <a:gd name="connsiteY599" fmla="*/ 1140573 h 6858000"/>
              <a:gd name="connsiteX600" fmla="*/ 6571100 w 7467600"/>
              <a:gd name="connsiteY600" fmla="*/ 1183662 h 6858000"/>
              <a:gd name="connsiteX601" fmla="*/ 6241687 w 7467600"/>
              <a:gd name="connsiteY601" fmla="*/ 1257600 h 6858000"/>
              <a:gd name="connsiteX602" fmla="*/ 5693009 w 7467600"/>
              <a:gd name="connsiteY602" fmla="*/ 1478256 h 6858000"/>
              <a:gd name="connsiteX603" fmla="*/ 6548420 w 7467600"/>
              <a:gd name="connsiteY603" fmla="*/ 1214599 h 6858000"/>
              <a:gd name="connsiteX604" fmla="*/ 6605473 w 7467600"/>
              <a:gd name="connsiteY604" fmla="*/ 1184686 h 6858000"/>
              <a:gd name="connsiteX605" fmla="*/ 6691602 w 7467600"/>
              <a:gd name="connsiteY605" fmla="*/ 1140573 h 6858000"/>
              <a:gd name="connsiteX606" fmla="*/ 4002475 w 7467600"/>
              <a:gd name="connsiteY606" fmla="*/ 1037802 h 6858000"/>
              <a:gd name="connsiteX607" fmla="*/ 4000324 w 7467600"/>
              <a:gd name="connsiteY607" fmla="*/ 1039362 h 6858000"/>
              <a:gd name="connsiteX608" fmla="*/ 4002862 w 7467600"/>
              <a:gd name="connsiteY608" fmla="*/ 1042866 h 6858000"/>
              <a:gd name="connsiteX609" fmla="*/ 4002475 w 7467600"/>
              <a:gd name="connsiteY609" fmla="*/ 1037802 h 6858000"/>
              <a:gd name="connsiteX610" fmla="*/ 506322 w 7467600"/>
              <a:gd name="connsiteY610" fmla="*/ 1020997 h 6858000"/>
              <a:gd name="connsiteX611" fmla="*/ 533068 w 7467600"/>
              <a:gd name="connsiteY611" fmla="*/ 1029409 h 6858000"/>
              <a:gd name="connsiteX612" fmla="*/ 1232525 w 7467600"/>
              <a:gd name="connsiteY612" fmla="*/ 1804675 h 6858000"/>
              <a:gd name="connsiteX613" fmla="*/ 1388858 w 7467600"/>
              <a:gd name="connsiteY613" fmla="*/ 2368011 h 6858000"/>
              <a:gd name="connsiteX614" fmla="*/ 1384098 w 7467600"/>
              <a:gd name="connsiteY614" fmla="*/ 2378125 h 6858000"/>
              <a:gd name="connsiteX615" fmla="*/ 1425393 w 7467600"/>
              <a:gd name="connsiteY615" fmla="*/ 2589124 h 6858000"/>
              <a:gd name="connsiteX616" fmla="*/ 1424001 w 7467600"/>
              <a:gd name="connsiteY616" fmla="*/ 2597541 h 6858000"/>
              <a:gd name="connsiteX617" fmla="*/ 2152729 w 7467600"/>
              <a:gd name="connsiteY617" fmla="*/ 2864487 h 6858000"/>
              <a:gd name="connsiteX618" fmla="*/ 2020609 w 7467600"/>
              <a:gd name="connsiteY618" fmla="*/ 2539671 h 6858000"/>
              <a:gd name="connsiteX619" fmla="*/ 2018920 w 7467600"/>
              <a:gd name="connsiteY619" fmla="*/ 2536309 h 6858000"/>
              <a:gd name="connsiteX620" fmla="*/ 1342441 w 7467600"/>
              <a:gd name="connsiteY620" fmla="*/ 1173017 h 6858000"/>
              <a:gd name="connsiteX621" fmla="*/ 1367925 w 7467600"/>
              <a:gd name="connsiteY621" fmla="*/ 1135648 h 6858000"/>
              <a:gd name="connsiteX622" fmla="*/ 1771401 w 7467600"/>
              <a:gd name="connsiteY622" fmla="*/ 1806673 h 6858000"/>
              <a:gd name="connsiteX623" fmla="*/ 1972385 w 7467600"/>
              <a:gd name="connsiteY623" fmla="*/ 2198735 h 6858000"/>
              <a:gd name="connsiteX624" fmla="*/ 2040892 w 7467600"/>
              <a:gd name="connsiteY624" fmla="*/ 2405205 h 6858000"/>
              <a:gd name="connsiteX625" fmla="*/ 2131689 w 7467600"/>
              <a:gd name="connsiteY625" fmla="*/ 1936926 h 6858000"/>
              <a:gd name="connsiteX626" fmla="*/ 2454820 w 7467600"/>
              <a:gd name="connsiteY626" fmla="*/ 1248808 h 6858000"/>
              <a:gd name="connsiteX627" fmla="*/ 2492512 w 7467600"/>
              <a:gd name="connsiteY627" fmla="*/ 1302920 h 6858000"/>
              <a:gd name="connsiteX628" fmla="*/ 2081216 w 7467600"/>
              <a:gd name="connsiteY628" fmla="*/ 2527513 h 6858000"/>
              <a:gd name="connsiteX629" fmla="*/ 2081211 w 7467600"/>
              <a:gd name="connsiteY629" fmla="*/ 2528916 h 6858000"/>
              <a:gd name="connsiteX630" fmla="*/ 2199067 w 7467600"/>
              <a:gd name="connsiteY630" fmla="*/ 2884061 h 6858000"/>
              <a:gd name="connsiteX631" fmla="*/ 3192586 w 7467600"/>
              <a:gd name="connsiteY631" fmla="*/ 3411496 h 6858000"/>
              <a:gd name="connsiteX632" fmla="*/ 3182620 w 7467600"/>
              <a:gd name="connsiteY632" fmla="*/ 3483279 h 6858000"/>
              <a:gd name="connsiteX633" fmla="*/ 2435119 w 7467600"/>
              <a:gd name="connsiteY633" fmla="*/ 3080173 h 6858000"/>
              <a:gd name="connsiteX634" fmla="*/ 2410152 w 7467600"/>
              <a:gd name="connsiteY634" fmla="*/ 3063751 h 6858000"/>
              <a:gd name="connsiteX635" fmla="*/ 2408099 w 7467600"/>
              <a:gd name="connsiteY635" fmla="*/ 3064403 h 6858000"/>
              <a:gd name="connsiteX636" fmla="*/ 2407218 w 7467600"/>
              <a:gd name="connsiteY636" fmla="*/ 3070324 h 6858000"/>
              <a:gd name="connsiteX637" fmla="*/ 2380138 w 7467600"/>
              <a:gd name="connsiteY637" fmla="*/ 3099341 h 6858000"/>
              <a:gd name="connsiteX638" fmla="*/ 1765923 w 7467600"/>
              <a:gd name="connsiteY638" fmla="*/ 3581043 h 6858000"/>
              <a:gd name="connsiteX639" fmla="*/ 1702258 w 7467600"/>
              <a:gd name="connsiteY639" fmla="*/ 3612286 h 6858000"/>
              <a:gd name="connsiteX640" fmla="*/ 1538370 w 7467600"/>
              <a:gd name="connsiteY640" fmla="*/ 3811804 h 6858000"/>
              <a:gd name="connsiteX641" fmla="*/ 542867 w 7467600"/>
              <a:gd name="connsiteY641" fmla="*/ 4944092 h 6858000"/>
              <a:gd name="connsiteX642" fmla="*/ 515800 w 7467600"/>
              <a:gd name="connsiteY642" fmla="*/ 4862180 h 6858000"/>
              <a:gd name="connsiteX643" fmla="*/ 909145 w 7467600"/>
              <a:gd name="connsiteY643" fmla="*/ 4199225 h 6858000"/>
              <a:gd name="connsiteX644" fmla="*/ 1214067 w 7467600"/>
              <a:gd name="connsiteY644" fmla="*/ 3908561 h 6858000"/>
              <a:gd name="connsiteX645" fmla="*/ 640967 w 7467600"/>
              <a:gd name="connsiteY645" fmla="*/ 4105601 h 6858000"/>
              <a:gd name="connsiteX646" fmla="*/ 112563 w 7467600"/>
              <a:gd name="connsiteY646" fmla="*/ 4396952 h 6858000"/>
              <a:gd name="connsiteX647" fmla="*/ 0 w 7467600"/>
              <a:gd name="connsiteY647" fmla="*/ 4466006 h 6858000"/>
              <a:gd name="connsiteX648" fmla="*/ 0 w 7467600"/>
              <a:gd name="connsiteY648" fmla="*/ 4233763 h 6858000"/>
              <a:gd name="connsiteX649" fmla="*/ 36881 w 7467600"/>
              <a:gd name="connsiteY649" fmla="*/ 4200118 h 6858000"/>
              <a:gd name="connsiteX650" fmla="*/ 910534 w 7467600"/>
              <a:gd name="connsiteY650" fmla="*/ 3629753 h 6858000"/>
              <a:gd name="connsiteX651" fmla="*/ 1578717 w 7467600"/>
              <a:gd name="connsiteY651" fmla="*/ 3575982 h 6858000"/>
              <a:gd name="connsiteX652" fmla="*/ 2338780 w 7467600"/>
              <a:gd name="connsiteY652" fmla="*/ 3033725 h 6858000"/>
              <a:gd name="connsiteX653" fmla="*/ 1807991 w 7467600"/>
              <a:gd name="connsiteY653" fmla="*/ 2807184 h 6858000"/>
              <a:gd name="connsiteX654" fmla="*/ 1416358 w 7467600"/>
              <a:gd name="connsiteY654" fmla="*/ 3112571 h 6858000"/>
              <a:gd name="connsiteX655" fmla="*/ 939066 w 7467600"/>
              <a:gd name="connsiteY655" fmla="*/ 3378798 h 6858000"/>
              <a:gd name="connsiteX656" fmla="*/ 115099 w 7467600"/>
              <a:gd name="connsiteY656" fmla="*/ 3607650 h 6858000"/>
              <a:gd name="connsiteX657" fmla="*/ 97284 w 7467600"/>
              <a:gd name="connsiteY657" fmla="*/ 3520393 h 6858000"/>
              <a:gd name="connsiteX658" fmla="*/ 922050 w 7467600"/>
              <a:gd name="connsiteY658" fmla="*/ 3074867 h 6858000"/>
              <a:gd name="connsiteX659" fmla="*/ 1405265 w 7467600"/>
              <a:gd name="connsiteY659" fmla="*/ 3016319 h 6858000"/>
              <a:gd name="connsiteX660" fmla="*/ 1407512 w 7467600"/>
              <a:gd name="connsiteY660" fmla="*/ 3018001 h 6858000"/>
              <a:gd name="connsiteX661" fmla="*/ 1726266 w 7467600"/>
              <a:gd name="connsiteY661" fmla="*/ 2777274 h 6858000"/>
              <a:gd name="connsiteX662" fmla="*/ 625390 w 7467600"/>
              <a:gd name="connsiteY662" fmla="*/ 2514541 h 6858000"/>
              <a:gd name="connsiteX663" fmla="*/ 619799 w 7467600"/>
              <a:gd name="connsiteY663" fmla="*/ 2527180 h 6858000"/>
              <a:gd name="connsiteX664" fmla="*/ 310030 w 7467600"/>
              <a:gd name="connsiteY664" fmla="*/ 2771818 h 6858000"/>
              <a:gd name="connsiteX665" fmla="*/ 173877 w 7467600"/>
              <a:gd name="connsiteY665" fmla="*/ 2937056 h 6858000"/>
              <a:gd name="connsiteX666" fmla="*/ 77889 w 7467600"/>
              <a:gd name="connsiteY666" fmla="*/ 3138440 h 6858000"/>
              <a:gd name="connsiteX667" fmla="*/ 0 w 7467600"/>
              <a:gd name="connsiteY667" fmla="*/ 3271395 h 6858000"/>
              <a:gd name="connsiteX668" fmla="*/ 0 w 7467600"/>
              <a:gd name="connsiteY668" fmla="*/ 3153002 h 6858000"/>
              <a:gd name="connsiteX669" fmla="*/ 2386 w 7467600"/>
              <a:gd name="connsiteY669" fmla="*/ 3149203 h 6858000"/>
              <a:gd name="connsiteX670" fmla="*/ 89753 w 7467600"/>
              <a:gd name="connsiteY670" fmla="*/ 2987702 h 6858000"/>
              <a:gd name="connsiteX671" fmla="*/ 76869 w 7467600"/>
              <a:gd name="connsiteY671" fmla="*/ 3005404 h 6858000"/>
              <a:gd name="connsiteX672" fmla="*/ 32049 w 7467600"/>
              <a:gd name="connsiteY672" fmla="*/ 3065814 h 6858000"/>
              <a:gd name="connsiteX673" fmla="*/ 0 w 7467600"/>
              <a:gd name="connsiteY673" fmla="*/ 3108744 h 6858000"/>
              <a:gd name="connsiteX674" fmla="*/ 0 w 7467600"/>
              <a:gd name="connsiteY674" fmla="*/ 3058059 h 6858000"/>
              <a:gd name="connsiteX675" fmla="*/ 7610 w 7467600"/>
              <a:gd name="connsiteY675" fmla="*/ 3047889 h 6858000"/>
              <a:gd name="connsiteX676" fmla="*/ 52419 w 7467600"/>
              <a:gd name="connsiteY676" fmla="*/ 2987479 h 6858000"/>
              <a:gd name="connsiteX677" fmla="*/ 59142 w 7467600"/>
              <a:gd name="connsiteY677" fmla="*/ 2978488 h 6858000"/>
              <a:gd name="connsiteX678" fmla="*/ 0 w 7467600"/>
              <a:gd name="connsiteY678" fmla="*/ 3015334 h 6858000"/>
              <a:gd name="connsiteX679" fmla="*/ 0 w 7467600"/>
              <a:gd name="connsiteY679" fmla="*/ 2914286 h 6858000"/>
              <a:gd name="connsiteX680" fmla="*/ 36383 w 7467600"/>
              <a:gd name="connsiteY680" fmla="*/ 2901128 h 6858000"/>
              <a:gd name="connsiteX681" fmla="*/ 156329 w 7467600"/>
              <a:gd name="connsiteY681" fmla="*/ 2840533 h 6858000"/>
              <a:gd name="connsiteX682" fmla="*/ 358355 w 7467600"/>
              <a:gd name="connsiteY682" fmla="*/ 2620471 h 6858000"/>
              <a:gd name="connsiteX683" fmla="*/ 510577 w 7467600"/>
              <a:gd name="connsiteY683" fmla="*/ 2501244 h 6858000"/>
              <a:gd name="connsiteX684" fmla="*/ 211967 w 7467600"/>
              <a:gd name="connsiteY684" fmla="*/ 2479171 h 6858000"/>
              <a:gd name="connsiteX685" fmla="*/ 0 w 7467600"/>
              <a:gd name="connsiteY685" fmla="*/ 2476398 h 6858000"/>
              <a:gd name="connsiteX686" fmla="*/ 0 w 7467600"/>
              <a:gd name="connsiteY686" fmla="*/ 2389189 h 6858000"/>
              <a:gd name="connsiteX687" fmla="*/ 103062 w 7467600"/>
              <a:gd name="connsiteY687" fmla="*/ 2389518 h 6858000"/>
              <a:gd name="connsiteX688" fmla="*/ 510734 w 7467600"/>
              <a:gd name="connsiteY688" fmla="*/ 2416201 h 6858000"/>
              <a:gd name="connsiteX689" fmla="*/ 279257 w 7467600"/>
              <a:gd name="connsiteY689" fmla="*/ 2092102 h 6858000"/>
              <a:gd name="connsiteX690" fmla="*/ 65265 w 7467600"/>
              <a:gd name="connsiteY690" fmla="*/ 2006049 h 6858000"/>
              <a:gd name="connsiteX691" fmla="*/ 0 w 7467600"/>
              <a:gd name="connsiteY691" fmla="*/ 1982532 h 6858000"/>
              <a:gd name="connsiteX692" fmla="*/ 0 w 7467600"/>
              <a:gd name="connsiteY692" fmla="*/ 1912789 h 6858000"/>
              <a:gd name="connsiteX693" fmla="*/ 97460 w 7467600"/>
              <a:gd name="connsiteY693" fmla="*/ 1953725 h 6858000"/>
              <a:gd name="connsiteX694" fmla="*/ 221272 w 7467600"/>
              <a:gd name="connsiteY694" fmla="*/ 1980766 h 6858000"/>
              <a:gd name="connsiteX695" fmla="*/ 116765 w 7467600"/>
              <a:gd name="connsiteY695" fmla="*/ 1911033 h 6858000"/>
              <a:gd name="connsiteX696" fmla="*/ 16405 w 7467600"/>
              <a:gd name="connsiteY696" fmla="*/ 1803412 h 6858000"/>
              <a:gd name="connsiteX697" fmla="*/ 0 w 7467600"/>
              <a:gd name="connsiteY697" fmla="*/ 1784777 h 6858000"/>
              <a:gd name="connsiteX698" fmla="*/ 0 w 7467600"/>
              <a:gd name="connsiteY698" fmla="*/ 1740082 h 6858000"/>
              <a:gd name="connsiteX699" fmla="*/ 39394 w 7467600"/>
              <a:gd name="connsiteY699" fmla="*/ 1784856 h 6858000"/>
              <a:gd name="connsiteX700" fmla="*/ 135813 w 7467600"/>
              <a:gd name="connsiteY700" fmla="*/ 1888838 h 6858000"/>
              <a:gd name="connsiteX701" fmla="*/ 242575 w 7467600"/>
              <a:gd name="connsiteY701" fmla="*/ 1958841 h 6858000"/>
              <a:gd name="connsiteX702" fmla="*/ 82197 w 7467600"/>
              <a:gd name="connsiteY702" fmla="*/ 1754826 h 6858000"/>
              <a:gd name="connsiteX703" fmla="*/ 0 w 7467600"/>
              <a:gd name="connsiteY703" fmla="*/ 1679650 h 6858000"/>
              <a:gd name="connsiteX704" fmla="*/ 0 w 7467600"/>
              <a:gd name="connsiteY704" fmla="*/ 1602463 h 6858000"/>
              <a:gd name="connsiteX705" fmla="*/ 84689 w 7467600"/>
              <a:gd name="connsiteY705" fmla="*/ 1677442 h 6858000"/>
              <a:gd name="connsiteX706" fmla="*/ 298437 w 7467600"/>
              <a:gd name="connsiteY706" fmla="*/ 1968019 h 6858000"/>
              <a:gd name="connsiteX707" fmla="*/ 227269 w 7467600"/>
              <a:gd name="connsiteY707" fmla="*/ 1114064 h 6858000"/>
              <a:gd name="connsiteX708" fmla="*/ 248003 w 7467600"/>
              <a:gd name="connsiteY708" fmla="*/ 1089613 h 6858000"/>
              <a:gd name="connsiteX709" fmla="*/ 427020 w 7467600"/>
              <a:gd name="connsiteY709" fmla="*/ 1619803 h 6858000"/>
              <a:gd name="connsiteX710" fmla="*/ 340345 w 7467600"/>
              <a:gd name="connsiteY710" fmla="*/ 2027739 h 6858000"/>
              <a:gd name="connsiteX711" fmla="*/ 360865 w 7467600"/>
              <a:gd name="connsiteY711" fmla="*/ 2044827 h 6858000"/>
              <a:gd name="connsiteX712" fmla="*/ 560414 w 7467600"/>
              <a:gd name="connsiteY712" fmla="*/ 2421457 h 6858000"/>
              <a:gd name="connsiteX713" fmla="*/ 1359703 w 7467600"/>
              <a:gd name="connsiteY713" fmla="*/ 2578554 h 6858000"/>
              <a:gd name="connsiteX714" fmla="*/ 1359422 w 7467600"/>
              <a:gd name="connsiteY714" fmla="*/ 2577994 h 6858000"/>
              <a:gd name="connsiteX715" fmla="*/ 828701 w 7467600"/>
              <a:gd name="connsiteY715" fmla="*/ 1839520 h 6858000"/>
              <a:gd name="connsiteX716" fmla="*/ 494427 w 7467600"/>
              <a:gd name="connsiteY716" fmla="*/ 1092333 h 6858000"/>
              <a:gd name="connsiteX717" fmla="*/ 506322 w 7467600"/>
              <a:gd name="connsiteY717" fmla="*/ 1020997 h 6858000"/>
              <a:gd name="connsiteX718" fmla="*/ 4570198 w 7467600"/>
              <a:gd name="connsiteY718" fmla="*/ 978081 h 6858000"/>
              <a:gd name="connsiteX719" fmla="*/ 4523691 w 7467600"/>
              <a:gd name="connsiteY719" fmla="*/ 1127776 h 6858000"/>
              <a:gd name="connsiteX720" fmla="*/ 4509875 w 7467600"/>
              <a:gd name="connsiteY720" fmla="*/ 1167552 h 6858000"/>
              <a:gd name="connsiteX721" fmla="*/ 4478168 w 7467600"/>
              <a:gd name="connsiteY721" fmla="*/ 1260735 h 6858000"/>
              <a:gd name="connsiteX722" fmla="*/ 4409309 w 7467600"/>
              <a:gd name="connsiteY722" fmla="*/ 1666996 h 6858000"/>
              <a:gd name="connsiteX723" fmla="*/ 4370031 w 7467600"/>
              <a:gd name="connsiteY723" fmla="*/ 1955666 h 6858000"/>
              <a:gd name="connsiteX724" fmla="*/ 4570198 w 7467600"/>
              <a:gd name="connsiteY724" fmla="*/ 978081 h 6858000"/>
              <a:gd name="connsiteX725" fmla="*/ 4557898 w 7467600"/>
              <a:gd name="connsiteY725" fmla="*/ 900011 h 6858000"/>
              <a:gd name="connsiteX726" fmla="*/ 4344840 w 7467600"/>
              <a:gd name="connsiteY726" fmla="*/ 1922038 h 6858000"/>
              <a:gd name="connsiteX727" fmla="*/ 4378710 w 7467600"/>
              <a:gd name="connsiteY727" fmla="*/ 1665516 h 6858000"/>
              <a:gd name="connsiteX728" fmla="*/ 4448798 w 7467600"/>
              <a:gd name="connsiteY728" fmla="*/ 1253024 h 6858000"/>
              <a:gd name="connsiteX729" fmla="*/ 4480315 w 7467600"/>
              <a:gd name="connsiteY729" fmla="*/ 1158454 h 6858000"/>
              <a:gd name="connsiteX730" fmla="*/ 4494133 w 7467600"/>
              <a:gd name="connsiteY730" fmla="*/ 1118676 h 6858000"/>
              <a:gd name="connsiteX731" fmla="*/ 4557898 w 7467600"/>
              <a:gd name="connsiteY731" fmla="*/ 900011 h 6858000"/>
              <a:gd name="connsiteX732" fmla="*/ 5870151 w 7467600"/>
              <a:gd name="connsiteY732" fmla="*/ 898890 h 6858000"/>
              <a:gd name="connsiteX733" fmla="*/ 5861335 w 7467600"/>
              <a:gd name="connsiteY733" fmla="*/ 899177 h 6858000"/>
              <a:gd name="connsiteX734" fmla="*/ 5843702 w 7467600"/>
              <a:gd name="connsiteY734" fmla="*/ 899748 h 6858000"/>
              <a:gd name="connsiteX735" fmla="*/ 5651107 w 7467600"/>
              <a:gd name="connsiteY735" fmla="*/ 920306 h 6858000"/>
              <a:gd name="connsiteX736" fmla="*/ 5459407 w 7467600"/>
              <a:gd name="connsiteY736" fmla="*/ 940975 h 6858000"/>
              <a:gd name="connsiteX737" fmla="*/ 5374846 w 7467600"/>
              <a:gd name="connsiteY737" fmla="*/ 941988 h 6858000"/>
              <a:gd name="connsiteX738" fmla="*/ 5256105 w 7467600"/>
              <a:gd name="connsiteY738" fmla="*/ 945632 h 6858000"/>
              <a:gd name="connsiteX739" fmla="*/ 5107071 w 7467600"/>
              <a:gd name="connsiteY739" fmla="*/ 969720 h 6858000"/>
              <a:gd name="connsiteX740" fmla="*/ 4998681 w 7467600"/>
              <a:gd name="connsiteY740" fmla="*/ 988771 h 6858000"/>
              <a:gd name="connsiteX741" fmla="*/ 5870151 w 7467600"/>
              <a:gd name="connsiteY741" fmla="*/ 898890 h 6858000"/>
              <a:gd name="connsiteX742" fmla="*/ 5504425 w 7467600"/>
              <a:gd name="connsiteY742" fmla="*/ 848067 h 6858000"/>
              <a:gd name="connsiteX743" fmla="*/ 4968849 w 7467600"/>
              <a:gd name="connsiteY743" fmla="*/ 962318 h 6858000"/>
              <a:gd name="connsiteX744" fmla="*/ 5104039 w 7467600"/>
              <a:gd name="connsiteY744" fmla="*/ 940634 h 6858000"/>
              <a:gd name="connsiteX745" fmla="*/ 5256311 w 7467600"/>
              <a:gd name="connsiteY745" fmla="*/ 916490 h 6858000"/>
              <a:gd name="connsiteX746" fmla="*/ 5377381 w 7467600"/>
              <a:gd name="connsiteY746" fmla="*/ 912671 h 6858000"/>
              <a:gd name="connsiteX747" fmla="*/ 5460148 w 7467600"/>
              <a:gd name="connsiteY747" fmla="*/ 911442 h 6858000"/>
              <a:gd name="connsiteX748" fmla="*/ 5648971 w 7467600"/>
              <a:gd name="connsiteY748" fmla="*/ 891331 h 6858000"/>
              <a:gd name="connsiteX749" fmla="*/ 5844807 w 7467600"/>
              <a:gd name="connsiteY749" fmla="*/ 870718 h 6858000"/>
              <a:gd name="connsiteX750" fmla="*/ 5862975 w 7467600"/>
              <a:gd name="connsiteY750" fmla="*/ 869756 h 6858000"/>
              <a:gd name="connsiteX751" fmla="*/ 5920887 w 7467600"/>
              <a:gd name="connsiteY751" fmla="*/ 865929 h 6858000"/>
              <a:gd name="connsiteX752" fmla="*/ 5504425 w 7467600"/>
              <a:gd name="connsiteY752" fmla="*/ 848067 h 6858000"/>
              <a:gd name="connsiteX753" fmla="*/ 3607114 w 7467600"/>
              <a:gd name="connsiteY753" fmla="*/ 467441 h 6858000"/>
              <a:gd name="connsiteX754" fmla="*/ 3296242 w 7467600"/>
              <a:gd name="connsiteY754" fmla="*/ 807991 h 6858000"/>
              <a:gd name="connsiteX755" fmla="*/ 3174674 w 7467600"/>
              <a:gd name="connsiteY755" fmla="*/ 919759 h 6858000"/>
              <a:gd name="connsiteX756" fmla="*/ 3042978 w 7467600"/>
              <a:gd name="connsiteY756" fmla="*/ 1054894 h 6858000"/>
              <a:gd name="connsiteX757" fmla="*/ 2968914 w 7467600"/>
              <a:gd name="connsiteY757" fmla="*/ 1133756 h 6858000"/>
              <a:gd name="connsiteX758" fmla="*/ 3103823 w 7467600"/>
              <a:gd name="connsiteY758" fmla="*/ 1026814 h 6858000"/>
              <a:gd name="connsiteX759" fmla="*/ 3607114 w 7467600"/>
              <a:gd name="connsiteY759" fmla="*/ 467441 h 6858000"/>
              <a:gd name="connsiteX760" fmla="*/ 3744487 w 7467600"/>
              <a:gd name="connsiteY760" fmla="*/ 383136 h 6858000"/>
              <a:gd name="connsiteX761" fmla="*/ 3970213 w 7467600"/>
              <a:gd name="connsiteY761" fmla="*/ 995559 h 6858000"/>
              <a:gd name="connsiteX762" fmla="*/ 3744487 w 7467600"/>
              <a:gd name="connsiteY762" fmla="*/ 383136 h 6858000"/>
              <a:gd name="connsiteX763" fmla="*/ 3624562 w 7467600"/>
              <a:gd name="connsiteY763" fmla="*/ 367041 h 6858000"/>
              <a:gd name="connsiteX764" fmla="*/ 3489712 w 7467600"/>
              <a:gd name="connsiteY764" fmla="*/ 485386 h 6858000"/>
              <a:gd name="connsiteX765" fmla="*/ 3182994 w 7467600"/>
              <a:gd name="connsiteY765" fmla="*/ 828265 h 6858000"/>
              <a:gd name="connsiteX766" fmla="*/ 2892114 w 7467600"/>
              <a:gd name="connsiteY766" fmla="*/ 1172635 h 6858000"/>
              <a:gd name="connsiteX767" fmla="*/ 3021459 w 7467600"/>
              <a:gd name="connsiteY767" fmla="*/ 1035385 h 6858000"/>
              <a:gd name="connsiteX768" fmla="*/ 3153873 w 7467600"/>
              <a:gd name="connsiteY768" fmla="*/ 898971 h 6858000"/>
              <a:gd name="connsiteX769" fmla="*/ 3276511 w 7467600"/>
              <a:gd name="connsiteY769" fmla="*/ 786423 h 6858000"/>
              <a:gd name="connsiteX770" fmla="*/ 3584154 w 7467600"/>
              <a:gd name="connsiteY770" fmla="*/ 448218 h 6858000"/>
              <a:gd name="connsiteX771" fmla="*/ 3624562 w 7467600"/>
              <a:gd name="connsiteY771" fmla="*/ 367041 h 6858000"/>
              <a:gd name="connsiteX772" fmla="*/ 3766672 w 7467600"/>
              <a:gd name="connsiteY772" fmla="*/ 359429 h 6858000"/>
              <a:gd name="connsiteX773" fmla="*/ 3996338 w 7467600"/>
              <a:gd name="connsiteY773" fmla="*/ 968237 h 6858000"/>
              <a:gd name="connsiteX774" fmla="*/ 3766672 w 7467600"/>
              <a:gd name="connsiteY774" fmla="*/ 359429 h 6858000"/>
              <a:gd name="connsiteX775" fmla="*/ 5805386 w 7467600"/>
              <a:gd name="connsiteY775" fmla="*/ 239240 h 6858000"/>
              <a:gd name="connsiteX776" fmla="*/ 5736947 w 7467600"/>
              <a:gd name="connsiteY776" fmla="*/ 261367 h 6858000"/>
              <a:gd name="connsiteX777" fmla="*/ 5427012 w 7467600"/>
              <a:gd name="connsiteY777" fmla="*/ 311272 h 6858000"/>
              <a:gd name="connsiteX778" fmla="*/ 5147818 w 7467600"/>
              <a:gd name="connsiteY778" fmla="*/ 322112 h 6858000"/>
              <a:gd name="connsiteX779" fmla="*/ 5060854 w 7467600"/>
              <a:gd name="connsiteY779" fmla="*/ 311882 h 6858000"/>
              <a:gd name="connsiteX780" fmla="*/ 4945989 w 7467600"/>
              <a:gd name="connsiteY780" fmla="*/ 300516 h 6858000"/>
              <a:gd name="connsiteX781" fmla="*/ 5410479 w 7467600"/>
              <a:gd name="connsiteY781" fmla="*/ 348434 h 6858000"/>
              <a:gd name="connsiteX782" fmla="*/ 5805386 w 7467600"/>
              <a:gd name="connsiteY782" fmla="*/ 239240 h 6858000"/>
              <a:gd name="connsiteX783" fmla="*/ 5905192 w 7467600"/>
              <a:gd name="connsiteY783" fmla="*/ 163079 h 6858000"/>
              <a:gd name="connsiteX784" fmla="*/ 5865655 w 7467600"/>
              <a:gd name="connsiteY784" fmla="*/ 171901 h 6858000"/>
              <a:gd name="connsiteX785" fmla="*/ 5259740 w 7467600"/>
              <a:gd name="connsiteY785" fmla="*/ 257013 h 6858000"/>
              <a:gd name="connsiteX786" fmla="*/ 5208466 w 7467600"/>
              <a:gd name="connsiteY786" fmla="*/ 257550 h 6858000"/>
              <a:gd name="connsiteX787" fmla="*/ 4980204 w 7467600"/>
              <a:gd name="connsiteY787" fmla="*/ 271903 h 6858000"/>
              <a:gd name="connsiteX788" fmla="*/ 5068068 w 7467600"/>
              <a:gd name="connsiteY788" fmla="*/ 282244 h 6858000"/>
              <a:gd name="connsiteX789" fmla="*/ 5153231 w 7467600"/>
              <a:gd name="connsiteY789" fmla="*/ 292240 h 6858000"/>
              <a:gd name="connsiteX790" fmla="*/ 5426491 w 7467600"/>
              <a:gd name="connsiteY790" fmla="*/ 281128 h 6858000"/>
              <a:gd name="connsiteX791" fmla="*/ 5731212 w 7467600"/>
              <a:gd name="connsiteY791" fmla="*/ 231951 h 6858000"/>
              <a:gd name="connsiteX792" fmla="*/ 5905192 w 7467600"/>
              <a:gd name="connsiteY792" fmla="*/ 163079 h 6858000"/>
              <a:gd name="connsiteX793" fmla="*/ 5944437 w 7467600"/>
              <a:gd name="connsiteY793" fmla="*/ 113829 h 6858000"/>
              <a:gd name="connsiteX794" fmla="*/ 5825032 w 7467600"/>
              <a:gd name="connsiteY794" fmla="*/ 146405 h 6858000"/>
              <a:gd name="connsiteX795" fmla="*/ 4955599 w 7467600"/>
              <a:gd name="connsiteY795" fmla="*/ 247008 h 6858000"/>
              <a:gd name="connsiteX796" fmla="*/ 5210104 w 7467600"/>
              <a:gd name="connsiteY796" fmla="*/ 228123 h 6858000"/>
              <a:gd name="connsiteX797" fmla="*/ 5261015 w 7467600"/>
              <a:gd name="connsiteY797" fmla="*/ 227087 h 6858000"/>
              <a:gd name="connsiteX798" fmla="*/ 5861181 w 7467600"/>
              <a:gd name="connsiteY798" fmla="*/ 143093 h 6858000"/>
              <a:gd name="connsiteX799" fmla="*/ 5961252 w 7467600"/>
              <a:gd name="connsiteY799" fmla="*/ 114820 h 6858000"/>
              <a:gd name="connsiteX800" fmla="*/ 5944437 w 7467600"/>
              <a:gd name="connsiteY800" fmla="*/ 113829 h 6858000"/>
              <a:gd name="connsiteX801" fmla="*/ 3882765 w 7467600"/>
              <a:gd name="connsiteY801" fmla="*/ 0 h 6858000"/>
              <a:gd name="connsiteX802" fmla="*/ 3995099 w 7467600"/>
              <a:gd name="connsiteY802" fmla="*/ 0 h 6858000"/>
              <a:gd name="connsiteX803" fmla="*/ 4163818 w 7467600"/>
              <a:gd name="connsiteY803" fmla="*/ 234104 h 6858000"/>
              <a:gd name="connsiteX804" fmla="*/ 4172099 w 7467600"/>
              <a:gd name="connsiteY804" fmla="*/ 234207 h 6858000"/>
              <a:gd name="connsiteX805" fmla="*/ 4784282 w 7467600"/>
              <a:gd name="connsiteY805" fmla="*/ 276561 h 6858000"/>
              <a:gd name="connsiteX806" fmla="*/ 4801687 w 7467600"/>
              <a:gd name="connsiteY806" fmla="*/ 267764 h 6858000"/>
              <a:gd name="connsiteX807" fmla="*/ 6082788 w 7467600"/>
              <a:gd name="connsiteY807" fmla="*/ 64119 h 6858000"/>
              <a:gd name="connsiteX808" fmla="*/ 6099442 w 7467600"/>
              <a:gd name="connsiteY808" fmla="*/ 82568 h 6858000"/>
              <a:gd name="connsiteX809" fmla="*/ 4804137 w 7467600"/>
              <a:gd name="connsiteY809" fmla="*/ 320931 h 6858000"/>
              <a:gd name="connsiteX810" fmla="*/ 4227047 w 7467600"/>
              <a:gd name="connsiteY810" fmla="*/ 313415 h 6858000"/>
              <a:gd name="connsiteX811" fmla="*/ 4346041 w 7467600"/>
              <a:gd name="connsiteY811" fmla="*/ 456086 h 6858000"/>
              <a:gd name="connsiteX812" fmla="*/ 4870967 w 7467600"/>
              <a:gd name="connsiteY812" fmla="*/ 963061 h 6858000"/>
              <a:gd name="connsiteX813" fmla="*/ 4889647 w 7467600"/>
              <a:gd name="connsiteY813" fmla="*/ 957147 h 6858000"/>
              <a:gd name="connsiteX814" fmla="*/ 5422504 w 7467600"/>
              <a:gd name="connsiteY814" fmla="*/ 805191 h 6858000"/>
              <a:gd name="connsiteX815" fmla="*/ 6087656 w 7467600"/>
              <a:gd name="connsiteY815" fmla="*/ 826703 h 6858000"/>
              <a:gd name="connsiteX816" fmla="*/ 6058717 w 7467600"/>
              <a:gd name="connsiteY816" fmla="*/ 865992 h 6858000"/>
              <a:gd name="connsiteX817" fmla="*/ 4974153 w 7467600"/>
              <a:gd name="connsiteY817" fmla="*/ 1045456 h 6858000"/>
              <a:gd name="connsiteX818" fmla="*/ 5627835 w 7467600"/>
              <a:gd name="connsiteY818" fmla="*/ 1472077 h 6858000"/>
              <a:gd name="connsiteX819" fmla="*/ 5629817 w 7467600"/>
              <a:gd name="connsiteY819" fmla="*/ 1471412 h 6858000"/>
              <a:gd name="connsiteX820" fmla="*/ 5634124 w 7467600"/>
              <a:gd name="connsiteY820" fmla="*/ 1470572 h 6858000"/>
              <a:gd name="connsiteX821" fmla="*/ 5755832 w 7467600"/>
              <a:gd name="connsiteY821" fmla="*/ 1383886 h 6858000"/>
              <a:gd name="connsiteX822" fmla="*/ 6014186 w 7467600"/>
              <a:gd name="connsiteY822" fmla="*/ 1279799 h 6858000"/>
              <a:gd name="connsiteX823" fmla="*/ 6901619 w 7467600"/>
              <a:gd name="connsiteY823" fmla="*/ 1047874 h 6858000"/>
              <a:gd name="connsiteX824" fmla="*/ 6931566 w 7467600"/>
              <a:gd name="connsiteY824" fmla="*/ 1062034 h 6858000"/>
              <a:gd name="connsiteX825" fmla="*/ 5790982 w 7467600"/>
              <a:gd name="connsiteY825" fmla="*/ 1561380 h 6858000"/>
              <a:gd name="connsiteX826" fmla="*/ 6188971 w 7467600"/>
              <a:gd name="connsiteY826" fmla="*/ 1755168 h 6858000"/>
              <a:gd name="connsiteX827" fmla="*/ 6202446 w 7467600"/>
              <a:gd name="connsiteY827" fmla="*/ 1752268 h 6858000"/>
              <a:gd name="connsiteX828" fmla="*/ 7179560 w 7467600"/>
              <a:gd name="connsiteY828" fmla="*/ 1467551 h 6858000"/>
              <a:gd name="connsiteX829" fmla="*/ 7158730 w 7467600"/>
              <a:gd name="connsiteY829" fmla="*/ 1507835 h 6858000"/>
              <a:gd name="connsiteX830" fmla="*/ 6326959 w 7467600"/>
              <a:gd name="connsiteY830" fmla="*/ 1817686 h 6858000"/>
              <a:gd name="connsiteX831" fmla="*/ 6537433 w 7467600"/>
              <a:gd name="connsiteY831" fmla="*/ 1907790 h 6858000"/>
              <a:gd name="connsiteX832" fmla="*/ 6550221 w 7467600"/>
              <a:gd name="connsiteY832" fmla="*/ 1910729 h 6858000"/>
              <a:gd name="connsiteX833" fmla="*/ 6964438 w 7467600"/>
              <a:gd name="connsiteY833" fmla="*/ 2209505 h 6858000"/>
              <a:gd name="connsiteX834" fmla="*/ 7367862 w 7467600"/>
              <a:gd name="connsiteY834" fmla="*/ 2806833 h 6858000"/>
              <a:gd name="connsiteX835" fmla="*/ 7364329 w 7467600"/>
              <a:gd name="connsiteY835" fmla="*/ 2826907 h 6858000"/>
              <a:gd name="connsiteX836" fmla="*/ 7290545 w 7467600"/>
              <a:gd name="connsiteY836" fmla="*/ 2850663 h 6858000"/>
              <a:gd name="connsiteX837" fmla="*/ 6472036 w 7467600"/>
              <a:gd name="connsiteY837" fmla="*/ 1959003 h 6858000"/>
              <a:gd name="connsiteX838" fmla="*/ 5792897 w 7467600"/>
              <a:gd name="connsiteY838" fmla="*/ 1647747 h 6858000"/>
              <a:gd name="connsiteX839" fmla="*/ 5842751 w 7467600"/>
              <a:gd name="connsiteY839" fmla="*/ 1816112 h 6858000"/>
              <a:gd name="connsiteX840" fmla="*/ 5847424 w 7467600"/>
              <a:gd name="connsiteY840" fmla="*/ 1815776 h 6858000"/>
              <a:gd name="connsiteX841" fmla="*/ 6399821 w 7467600"/>
              <a:gd name="connsiteY841" fmla="*/ 2344799 h 6858000"/>
              <a:gd name="connsiteX842" fmla="*/ 6323232 w 7467600"/>
              <a:gd name="connsiteY842" fmla="*/ 2389634 h 6858000"/>
              <a:gd name="connsiteX843" fmla="*/ 5942958 w 7467600"/>
              <a:gd name="connsiteY843" fmla="*/ 2077708 h 6858000"/>
              <a:gd name="connsiteX844" fmla="*/ 5921559 w 7467600"/>
              <a:gd name="connsiteY844" fmla="*/ 2378596 h 6858000"/>
              <a:gd name="connsiteX845" fmla="*/ 5817651 w 7467600"/>
              <a:gd name="connsiteY845" fmla="*/ 3023919 h 6858000"/>
              <a:gd name="connsiteX846" fmla="*/ 5729634 w 7467600"/>
              <a:gd name="connsiteY846" fmla="*/ 3051849 h 6858000"/>
              <a:gd name="connsiteX847" fmla="*/ 5611018 w 7467600"/>
              <a:gd name="connsiteY847" fmla="*/ 2316769 h 6858000"/>
              <a:gd name="connsiteX848" fmla="*/ 5687608 w 7467600"/>
              <a:gd name="connsiteY848" fmla="*/ 2039972 h 6858000"/>
              <a:gd name="connsiteX849" fmla="*/ 5657554 w 7467600"/>
              <a:gd name="connsiteY849" fmla="*/ 1576445 h 6858000"/>
              <a:gd name="connsiteX850" fmla="*/ 5150475 w 7467600"/>
              <a:gd name="connsiteY850" fmla="*/ 1274012 h 6858000"/>
              <a:gd name="connsiteX851" fmla="*/ 5349142 w 7467600"/>
              <a:gd name="connsiteY851" fmla="*/ 2204405 h 6858000"/>
              <a:gd name="connsiteX852" fmla="*/ 5262214 w 7467600"/>
              <a:gd name="connsiteY852" fmla="*/ 2233836 h 6858000"/>
              <a:gd name="connsiteX853" fmla="*/ 4981539 w 7467600"/>
              <a:gd name="connsiteY853" fmla="*/ 1542201 h 6858000"/>
              <a:gd name="connsiteX854" fmla="*/ 4958461 w 7467600"/>
              <a:gd name="connsiteY854" fmla="*/ 1136957 h 6858000"/>
              <a:gd name="connsiteX855" fmla="*/ 4655015 w 7467600"/>
              <a:gd name="connsiteY855" fmla="*/ 891426 h 6858000"/>
              <a:gd name="connsiteX856" fmla="*/ 4348002 w 7467600"/>
              <a:gd name="connsiteY856" fmla="*/ 2205895 h 6858000"/>
              <a:gd name="connsiteX857" fmla="*/ 4262250 w 7467600"/>
              <a:gd name="connsiteY857" fmla="*/ 2219972 h 6858000"/>
              <a:gd name="connsiteX858" fmla="*/ 4550611 w 7467600"/>
              <a:gd name="connsiteY858" fmla="*/ 817540 h 6858000"/>
              <a:gd name="connsiteX859" fmla="*/ 4564418 w 7467600"/>
              <a:gd name="connsiteY859" fmla="*/ 808293 h 6858000"/>
              <a:gd name="connsiteX860" fmla="*/ 4266388 w 7467600"/>
              <a:gd name="connsiteY860" fmla="*/ 500083 h 6858000"/>
              <a:gd name="connsiteX861" fmla="*/ 4032842 w 7467600"/>
              <a:gd name="connsiteY861" fmla="*/ 211809 h 6858000"/>
              <a:gd name="connsiteX862" fmla="*/ 3882765 w 7467600"/>
              <a:gd name="connsiteY862" fmla="*/ 0 h 6858000"/>
              <a:gd name="connsiteX863" fmla="*/ 3721337 w 7467600"/>
              <a:gd name="connsiteY863" fmla="*/ 0 h 6858000"/>
              <a:gd name="connsiteX864" fmla="*/ 3797544 w 7467600"/>
              <a:gd name="connsiteY864" fmla="*/ 0 h 6858000"/>
              <a:gd name="connsiteX865" fmla="*/ 3775734 w 7467600"/>
              <a:gd name="connsiteY865" fmla="*/ 95131 h 6858000"/>
              <a:gd name="connsiteX866" fmla="*/ 3724807 w 7467600"/>
              <a:gd name="connsiteY866" fmla="*/ 272257 h 6858000"/>
              <a:gd name="connsiteX867" fmla="*/ 3726844 w 7467600"/>
              <a:gd name="connsiteY867" fmla="*/ 282988 h 6858000"/>
              <a:gd name="connsiteX868" fmla="*/ 3742664 w 7467600"/>
              <a:gd name="connsiteY868" fmla="*/ 279918 h 6858000"/>
              <a:gd name="connsiteX869" fmla="*/ 4103910 w 7467600"/>
              <a:gd name="connsiteY869" fmla="*/ 1161917 h 6858000"/>
              <a:gd name="connsiteX870" fmla="*/ 4020269 w 7467600"/>
              <a:gd name="connsiteY870" fmla="*/ 1200406 h 6858000"/>
              <a:gd name="connsiteX871" fmla="*/ 3674882 w 7467600"/>
              <a:gd name="connsiteY871" fmla="*/ 488524 h 6858000"/>
              <a:gd name="connsiteX872" fmla="*/ 3132682 w 7467600"/>
              <a:gd name="connsiteY872" fmla="*/ 1072284 h 6858000"/>
              <a:gd name="connsiteX873" fmla="*/ 2716346 w 7467600"/>
              <a:gd name="connsiteY873" fmla="*/ 1276376 h 6858000"/>
              <a:gd name="connsiteX874" fmla="*/ 2716772 w 7467600"/>
              <a:gd name="connsiteY874" fmla="*/ 1255462 h 6858000"/>
              <a:gd name="connsiteX875" fmla="*/ 3471096 w 7467600"/>
              <a:gd name="connsiteY875" fmla="*/ 437072 h 6858000"/>
              <a:gd name="connsiteX876" fmla="*/ 3639057 w 7467600"/>
              <a:gd name="connsiteY876" fmla="*/ 286334 h 6858000"/>
              <a:gd name="connsiteX877" fmla="*/ 3640309 w 7467600"/>
              <a:gd name="connsiteY877" fmla="*/ 284664 h 6858000"/>
              <a:gd name="connsiteX878" fmla="*/ 3646022 w 7467600"/>
              <a:gd name="connsiteY878" fmla="*/ 276711 h 6858000"/>
              <a:gd name="connsiteX879" fmla="*/ 3707943 w 7467600"/>
              <a:gd name="connsiteY879" fmla="*/ 65958 h 6858000"/>
              <a:gd name="connsiteX880" fmla="*/ 3721337 w 7467600"/>
              <a:gd name="connsiteY880" fmla="*/ 0 h 6858000"/>
              <a:gd name="connsiteX881" fmla="*/ 2867960 w 7467600"/>
              <a:gd name="connsiteY881" fmla="*/ 0 h 6858000"/>
              <a:gd name="connsiteX882" fmla="*/ 2926351 w 7467600"/>
              <a:gd name="connsiteY882" fmla="*/ 0 h 6858000"/>
              <a:gd name="connsiteX883" fmla="*/ 2902823 w 7467600"/>
              <a:gd name="connsiteY883" fmla="*/ 262929 h 6858000"/>
              <a:gd name="connsiteX884" fmla="*/ 2940663 w 7467600"/>
              <a:gd name="connsiteY884" fmla="*/ 140884 h 6858000"/>
              <a:gd name="connsiteX885" fmla="*/ 2947039 w 7467600"/>
              <a:gd name="connsiteY885" fmla="*/ 122524 h 6858000"/>
              <a:gd name="connsiteX886" fmla="*/ 2984316 w 7467600"/>
              <a:gd name="connsiteY886" fmla="*/ 0 h 6858000"/>
              <a:gd name="connsiteX887" fmla="*/ 3016114 w 7467600"/>
              <a:gd name="connsiteY887" fmla="*/ 0 h 6858000"/>
              <a:gd name="connsiteX888" fmla="*/ 2979949 w 7467600"/>
              <a:gd name="connsiteY888" fmla="*/ 119274 h 6858000"/>
              <a:gd name="connsiteX889" fmla="*/ 3023879 w 7467600"/>
              <a:gd name="connsiteY889" fmla="*/ 0 h 6858000"/>
              <a:gd name="connsiteX890" fmla="*/ 3105400 w 7467600"/>
              <a:gd name="connsiteY890" fmla="*/ 0 h 6858000"/>
              <a:gd name="connsiteX891" fmla="*/ 3094669 w 7467600"/>
              <a:gd name="connsiteY891" fmla="*/ 30308 h 6858000"/>
              <a:gd name="connsiteX892" fmla="*/ 2901945 w 7467600"/>
              <a:gd name="connsiteY892" fmla="*/ 466538 h 6858000"/>
              <a:gd name="connsiteX893" fmla="*/ 2815209 w 7467600"/>
              <a:gd name="connsiteY893" fmla="*/ 497361 h 6858000"/>
              <a:gd name="connsiteX894" fmla="*/ 2844845 w 7467600"/>
              <a:gd name="connsiteY894" fmla="*/ 127638 h 6858000"/>
              <a:gd name="connsiteX895" fmla="*/ 2867960 w 7467600"/>
              <a:gd name="connsiteY895" fmla="*/ 0 h 6858000"/>
              <a:gd name="connsiteX896" fmla="*/ 1057230 w 7467600"/>
              <a:gd name="connsiteY896" fmla="*/ 0 h 6858000"/>
              <a:gd name="connsiteX897" fmla="*/ 1111003 w 7467600"/>
              <a:gd name="connsiteY897" fmla="*/ 0 h 6858000"/>
              <a:gd name="connsiteX898" fmla="*/ 1125553 w 7467600"/>
              <a:gd name="connsiteY898" fmla="*/ 52588 h 6858000"/>
              <a:gd name="connsiteX899" fmla="*/ 1304276 w 7467600"/>
              <a:gd name="connsiteY899" fmla="*/ 476275 h 6858000"/>
              <a:gd name="connsiteX900" fmla="*/ 1492066 w 7467600"/>
              <a:gd name="connsiteY900" fmla="*/ 886333 h 6858000"/>
              <a:gd name="connsiteX901" fmla="*/ 1423698 w 7467600"/>
              <a:gd name="connsiteY901" fmla="*/ 710817 h 6858000"/>
              <a:gd name="connsiteX902" fmla="*/ 1357609 w 7467600"/>
              <a:gd name="connsiteY902" fmla="*/ 532892 h 6858000"/>
              <a:gd name="connsiteX903" fmla="*/ 1309550 w 7467600"/>
              <a:gd name="connsiteY903" fmla="*/ 374031 h 6858000"/>
              <a:gd name="connsiteX904" fmla="*/ 1193673 w 7467600"/>
              <a:gd name="connsiteY904" fmla="*/ 49533 h 6858000"/>
              <a:gd name="connsiteX905" fmla="*/ 1164391 w 7467600"/>
              <a:gd name="connsiteY905" fmla="*/ 0 h 6858000"/>
              <a:gd name="connsiteX906" fmla="*/ 1200666 w 7467600"/>
              <a:gd name="connsiteY906" fmla="*/ 0 h 6858000"/>
              <a:gd name="connsiteX907" fmla="*/ 1223408 w 7467600"/>
              <a:gd name="connsiteY907" fmla="*/ 38996 h 6858000"/>
              <a:gd name="connsiteX908" fmla="*/ 1339635 w 7467600"/>
              <a:gd name="connsiteY908" fmla="*/ 365517 h 6858000"/>
              <a:gd name="connsiteX909" fmla="*/ 1387469 w 7467600"/>
              <a:gd name="connsiteY909" fmla="*/ 523079 h 6858000"/>
              <a:gd name="connsiteX910" fmla="*/ 1452685 w 7467600"/>
              <a:gd name="connsiteY910" fmla="*/ 699806 h 6858000"/>
              <a:gd name="connsiteX911" fmla="*/ 1492092 w 7467600"/>
              <a:gd name="connsiteY911" fmla="*/ 800424 h 6858000"/>
              <a:gd name="connsiteX912" fmla="*/ 1455302 w 7467600"/>
              <a:gd name="connsiteY912" fmla="*/ 632913 h 6858000"/>
              <a:gd name="connsiteX913" fmla="*/ 1222336 w 7467600"/>
              <a:gd name="connsiteY913" fmla="*/ 9480 h 6858000"/>
              <a:gd name="connsiteX914" fmla="*/ 1214634 w 7467600"/>
              <a:gd name="connsiteY914" fmla="*/ 0 h 6858000"/>
              <a:gd name="connsiteX915" fmla="*/ 1289827 w 7467600"/>
              <a:gd name="connsiteY915" fmla="*/ 0 h 6858000"/>
              <a:gd name="connsiteX916" fmla="*/ 1321076 w 7467600"/>
              <a:gd name="connsiteY916" fmla="*/ 59722 h 6858000"/>
              <a:gd name="connsiteX917" fmla="*/ 1512579 w 7467600"/>
              <a:gd name="connsiteY917" fmla="*/ 626441 h 6858000"/>
              <a:gd name="connsiteX918" fmla="*/ 1506076 w 7467600"/>
              <a:gd name="connsiteY918" fmla="*/ 1089289 h 6858000"/>
              <a:gd name="connsiteX919" fmla="*/ 1486346 w 7467600"/>
              <a:gd name="connsiteY919" fmla="*/ 1079919 h 6858000"/>
              <a:gd name="connsiteX920" fmla="*/ 1070511 w 7467600"/>
              <a:gd name="connsiteY920" fmla="*/ 48609 h 6858000"/>
              <a:gd name="connsiteX921" fmla="*/ 1057230 w 7467600"/>
              <a:gd name="connsiteY921" fmla="*/ 0 h 6858000"/>
              <a:gd name="connsiteX922" fmla="*/ 43151 w 7467600"/>
              <a:gd name="connsiteY922" fmla="*/ 0 h 6858000"/>
              <a:gd name="connsiteX923" fmla="*/ 95283 w 7467600"/>
              <a:gd name="connsiteY923" fmla="*/ 0 h 6858000"/>
              <a:gd name="connsiteX924" fmla="*/ 300708 w 7467600"/>
              <a:gd name="connsiteY924" fmla="*/ 154571 h 6858000"/>
              <a:gd name="connsiteX925" fmla="*/ 530414 w 7467600"/>
              <a:gd name="connsiteY925" fmla="*/ 354673 h 6858000"/>
              <a:gd name="connsiteX926" fmla="*/ 333785 w 7467600"/>
              <a:gd name="connsiteY926" fmla="*/ 161564 h 6858000"/>
              <a:gd name="connsiteX927" fmla="*/ 147005 w 7467600"/>
              <a:gd name="connsiteY927" fmla="*/ 0 h 6858000"/>
              <a:gd name="connsiteX928" fmla="*/ 272509 w 7467600"/>
              <a:gd name="connsiteY928" fmla="*/ 0 h 6858000"/>
              <a:gd name="connsiteX929" fmla="*/ 326276 w 7467600"/>
              <a:gd name="connsiteY929" fmla="*/ 45847 h 6858000"/>
              <a:gd name="connsiteX930" fmla="*/ 823759 w 7467600"/>
              <a:gd name="connsiteY930" fmla="*/ 574145 h 6858000"/>
              <a:gd name="connsiteX931" fmla="*/ 811254 w 7467600"/>
              <a:gd name="connsiteY931" fmla="*/ 665546 h 6858000"/>
              <a:gd name="connsiteX932" fmla="*/ 154042 w 7467600"/>
              <a:gd name="connsiteY932" fmla="*/ 261522 h 6858000"/>
              <a:gd name="connsiteX933" fmla="*/ 13550 w 7467600"/>
              <a:gd name="connsiteY933" fmla="*/ 158423 h 6858000"/>
              <a:gd name="connsiteX934" fmla="*/ 0 w 7467600"/>
              <a:gd name="connsiteY934" fmla="*/ 146618 h 6858000"/>
              <a:gd name="connsiteX935" fmla="*/ 0 w 7467600"/>
              <a:gd name="connsiteY935" fmla="*/ 59161 h 6858000"/>
              <a:gd name="connsiteX936" fmla="*/ 45427 w 7467600"/>
              <a:gd name="connsiteY936" fmla="*/ 101078 h 6858000"/>
              <a:gd name="connsiteX937" fmla="*/ 630103 w 7467600"/>
              <a:gd name="connsiteY937" fmla="*/ 485885 h 6858000"/>
              <a:gd name="connsiteX938" fmla="*/ 532040 w 7467600"/>
              <a:gd name="connsiteY938" fmla="*/ 399359 h 6858000"/>
              <a:gd name="connsiteX939" fmla="*/ 517618 w 7467600"/>
              <a:gd name="connsiteY939" fmla="*/ 385726 h 6858000"/>
              <a:gd name="connsiteX940" fmla="*/ 285074 w 7467600"/>
              <a:gd name="connsiteY940" fmla="*/ 182755 h 6858000"/>
              <a:gd name="connsiteX941" fmla="*/ 43151 w 7467600"/>
              <a:gd name="connsiteY94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289862 w 7467600"/>
              <a:gd name="connsiteY8" fmla="*/ 6659827 h 6858000"/>
              <a:gd name="connsiteX9" fmla="*/ 1019354 w 7467600"/>
              <a:gd name="connsiteY9" fmla="*/ 6315006 h 6858000"/>
              <a:gd name="connsiteX10" fmla="*/ 441046 w 7467600"/>
              <a:gd name="connsiteY10" fmla="*/ 6691153 h 6858000"/>
              <a:gd name="connsiteX11" fmla="*/ 1019354 w 7467600"/>
              <a:gd name="connsiteY11" fmla="*/ 6315006 h 6858000"/>
              <a:gd name="connsiteX12" fmla="*/ 991680 w 7467600"/>
              <a:gd name="connsiteY12" fmla="*/ 6298413 h 6858000"/>
              <a:gd name="connsiteX13" fmla="*/ 409060 w 7467600"/>
              <a:gd name="connsiteY13" fmla="*/ 6671470 h 6858000"/>
              <a:gd name="connsiteX14" fmla="*/ 991680 w 7467600"/>
              <a:gd name="connsiteY14" fmla="*/ 6298413 h 6858000"/>
              <a:gd name="connsiteX15" fmla="*/ 103333 w 7467600"/>
              <a:gd name="connsiteY15" fmla="*/ 5699602 h 6858000"/>
              <a:gd name="connsiteX16" fmla="*/ 233938 w 7467600"/>
              <a:gd name="connsiteY16" fmla="*/ 5809416 h 6858000"/>
              <a:gd name="connsiteX17" fmla="*/ 883580 w 7467600"/>
              <a:gd name="connsiteY17" fmla="*/ 6180710 h 6858000"/>
              <a:gd name="connsiteX18" fmla="*/ 487337 w 7467600"/>
              <a:gd name="connsiteY18" fmla="*/ 5950182 h 6858000"/>
              <a:gd name="connsiteX19" fmla="*/ 354051 w 7467600"/>
              <a:gd name="connsiteY19" fmla="*/ 5854912 h 6858000"/>
              <a:gd name="connsiteX20" fmla="*/ 195436 w 7467600"/>
              <a:gd name="connsiteY20" fmla="*/ 5755068 h 6858000"/>
              <a:gd name="connsiteX21" fmla="*/ 103333 w 7467600"/>
              <a:gd name="connsiteY21" fmla="*/ 5699602 h 6858000"/>
              <a:gd name="connsiteX22" fmla="*/ 5539432 w 7467600"/>
              <a:gd name="connsiteY22" fmla="*/ 5642928 h 6858000"/>
              <a:gd name="connsiteX23" fmla="*/ 5555462 w 7467600"/>
              <a:gd name="connsiteY23" fmla="*/ 5694454 h 6858000"/>
              <a:gd name="connsiteX24" fmla="*/ 5828270 w 7467600"/>
              <a:gd name="connsiteY24" fmla="*/ 6320663 h 6858000"/>
              <a:gd name="connsiteX25" fmla="*/ 5947416 w 7467600"/>
              <a:gd name="connsiteY25" fmla="*/ 6574846 h 6858000"/>
              <a:gd name="connsiteX26" fmla="*/ 5539432 w 7467600"/>
              <a:gd name="connsiteY26" fmla="*/ 5642928 h 6858000"/>
              <a:gd name="connsiteX27" fmla="*/ 51253 w 7467600"/>
              <a:gd name="connsiteY27" fmla="*/ 5631825 h 6858000"/>
              <a:gd name="connsiteX28" fmla="*/ 211622 w 7467600"/>
              <a:gd name="connsiteY28" fmla="*/ 5728803 h 6858000"/>
              <a:gd name="connsiteX29" fmla="*/ 371652 w 7467600"/>
              <a:gd name="connsiteY29" fmla="*/ 5829062 h 6858000"/>
              <a:gd name="connsiteX30" fmla="*/ 505903 w 7467600"/>
              <a:gd name="connsiteY30" fmla="*/ 5925221 h 6858000"/>
              <a:gd name="connsiteX31" fmla="*/ 899240 w 7467600"/>
              <a:gd name="connsiteY31" fmla="*/ 6153068 h 6858000"/>
              <a:gd name="connsiteX32" fmla="*/ 988114 w 7467600"/>
              <a:gd name="connsiteY32" fmla="*/ 6174204 h 6858000"/>
              <a:gd name="connsiteX33" fmla="*/ 845971 w 7467600"/>
              <a:gd name="connsiteY33" fmla="*/ 6067177 h 6858000"/>
              <a:gd name="connsiteX34" fmla="*/ 448057 w 7467600"/>
              <a:gd name="connsiteY34" fmla="*/ 5841376 h 6858000"/>
              <a:gd name="connsiteX35" fmla="*/ 51253 w 7467600"/>
              <a:gd name="connsiteY35" fmla="*/ 5631825 h 6858000"/>
              <a:gd name="connsiteX36" fmla="*/ 2606687 w 7467600"/>
              <a:gd name="connsiteY36" fmla="*/ 5630718 h 6858000"/>
              <a:gd name="connsiteX37" fmla="*/ 2645658 w 7467600"/>
              <a:gd name="connsiteY37" fmla="*/ 6640259 h 6858000"/>
              <a:gd name="connsiteX38" fmla="*/ 2606687 w 7467600"/>
              <a:gd name="connsiteY38" fmla="*/ 5630718 h 6858000"/>
              <a:gd name="connsiteX39" fmla="*/ 3642057 w 7467600"/>
              <a:gd name="connsiteY39" fmla="*/ 5573487 h 6858000"/>
              <a:gd name="connsiteX40" fmla="*/ 3632981 w 7467600"/>
              <a:gd name="connsiteY40" fmla="*/ 5579437 h 6858000"/>
              <a:gd name="connsiteX41" fmla="*/ 3382436 w 7467600"/>
              <a:gd name="connsiteY41" fmla="*/ 5952726 h 6858000"/>
              <a:gd name="connsiteX42" fmla="*/ 3191929 w 7467600"/>
              <a:gd name="connsiteY42" fmla="*/ 6662669 h 6858000"/>
              <a:gd name="connsiteX43" fmla="*/ 3369898 w 7467600"/>
              <a:gd name="connsiteY43" fmla="*/ 6081771 h 6858000"/>
              <a:gd name="connsiteX44" fmla="*/ 3642057 w 7467600"/>
              <a:gd name="connsiteY44" fmla="*/ 5573487 h 6858000"/>
              <a:gd name="connsiteX45" fmla="*/ 2650666 w 7467600"/>
              <a:gd name="connsiteY45" fmla="*/ 5530686 h 6858000"/>
              <a:gd name="connsiteX46" fmla="*/ 2650249 w 7467600"/>
              <a:gd name="connsiteY46" fmla="*/ 5532101 h 6858000"/>
              <a:gd name="connsiteX47" fmla="*/ 2663808 w 7467600"/>
              <a:gd name="connsiteY47" fmla="*/ 6535215 h 6858000"/>
              <a:gd name="connsiteX48" fmla="*/ 2665418 w 7467600"/>
              <a:gd name="connsiteY48" fmla="*/ 6132756 h 6858000"/>
              <a:gd name="connsiteX49" fmla="*/ 2650666 w 7467600"/>
              <a:gd name="connsiteY49" fmla="*/ 5530686 h 6858000"/>
              <a:gd name="connsiteX50" fmla="*/ 2680277 w 7467600"/>
              <a:gd name="connsiteY50" fmla="*/ 5479204 h 6858000"/>
              <a:gd name="connsiteX51" fmla="*/ 2678972 w 7467600"/>
              <a:gd name="connsiteY51" fmla="*/ 5481582 h 6858000"/>
              <a:gd name="connsiteX52" fmla="*/ 2696666 w 7467600"/>
              <a:gd name="connsiteY52" fmla="*/ 6133836 h 6858000"/>
              <a:gd name="connsiteX53" fmla="*/ 2695769 w 7467600"/>
              <a:gd name="connsiteY53" fmla="*/ 6390955 h 6858000"/>
              <a:gd name="connsiteX54" fmla="*/ 2739893 w 7467600"/>
              <a:gd name="connsiteY54" fmla="*/ 6108357 h 6858000"/>
              <a:gd name="connsiteX55" fmla="*/ 2680277 w 7467600"/>
              <a:gd name="connsiteY55" fmla="*/ 5479204 h 6858000"/>
              <a:gd name="connsiteX56" fmla="*/ 1132195 w 7467600"/>
              <a:gd name="connsiteY56" fmla="*/ 5467980 h 6858000"/>
              <a:gd name="connsiteX57" fmla="*/ 1679056 w 7467600"/>
              <a:gd name="connsiteY57" fmla="*/ 5516907 h 6858000"/>
              <a:gd name="connsiteX58" fmla="*/ 2128648 w 7467600"/>
              <a:gd name="connsiteY58" fmla="*/ 5474249 h 6858000"/>
              <a:gd name="connsiteX59" fmla="*/ 1825619 w 7467600"/>
              <a:gd name="connsiteY59" fmla="*/ 5478447 h 6858000"/>
              <a:gd name="connsiteX60" fmla="*/ 1737798 w 7467600"/>
              <a:gd name="connsiteY60" fmla="*/ 5483353 h 6858000"/>
              <a:gd name="connsiteX61" fmla="*/ 1132195 w 7467600"/>
              <a:gd name="connsiteY61" fmla="*/ 5467980 h 6858000"/>
              <a:gd name="connsiteX62" fmla="*/ 1456157 w 7467600"/>
              <a:gd name="connsiteY62" fmla="*/ 5371404 h 6858000"/>
              <a:gd name="connsiteX63" fmla="*/ 1244432 w 7467600"/>
              <a:gd name="connsiteY63" fmla="*/ 5385601 h 6858000"/>
              <a:gd name="connsiteX64" fmla="*/ 973990 w 7467600"/>
              <a:gd name="connsiteY64" fmla="*/ 5424940 h 6858000"/>
              <a:gd name="connsiteX65" fmla="*/ 1103809 w 7467600"/>
              <a:gd name="connsiteY65" fmla="*/ 5433720 h 6858000"/>
              <a:gd name="connsiteX66" fmla="*/ 1123454 w 7467600"/>
              <a:gd name="connsiteY66" fmla="*/ 5435727 h 6858000"/>
              <a:gd name="connsiteX67" fmla="*/ 1737017 w 7467600"/>
              <a:gd name="connsiteY67" fmla="*/ 5452183 h 6858000"/>
              <a:gd name="connsiteX68" fmla="*/ 1824397 w 7467600"/>
              <a:gd name="connsiteY68" fmla="*/ 5447757 h 6858000"/>
              <a:gd name="connsiteX69" fmla="*/ 2070059 w 7467600"/>
              <a:gd name="connsiteY69" fmla="*/ 5441660 h 6858000"/>
              <a:gd name="connsiteX70" fmla="*/ 1456157 w 7467600"/>
              <a:gd name="connsiteY70" fmla="*/ 5371404 h 6858000"/>
              <a:gd name="connsiteX71" fmla="*/ 4988186 w 7467600"/>
              <a:gd name="connsiteY71" fmla="*/ 5216467 h 6858000"/>
              <a:gd name="connsiteX72" fmla="*/ 4777334 w 7467600"/>
              <a:gd name="connsiteY72" fmla="*/ 5406072 h 6858000"/>
              <a:gd name="connsiteX73" fmla="*/ 4718341 w 7467600"/>
              <a:gd name="connsiteY73" fmla="*/ 5468043 h 6858000"/>
              <a:gd name="connsiteX74" fmla="*/ 4604655 w 7467600"/>
              <a:gd name="connsiteY74" fmla="*/ 5583434 h 6858000"/>
              <a:gd name="connsiteX75" fmla="*/ 4565074 w 7467600"/>
              <a:gd name="connsiteY75" fmla="*/ 5618550 h 6858000"/>
              <a:gd name="connsiteX76" fmla="*/ 4988186 w 7467600"/>
              <a:gd name="connsiteY76" fmla="*/ 5216467 h 6858000"/>
              <a:gd name="connsiteX77" fmla="*/ 4978032 w 7467600"/>
              <a:gd name="connsiteY77" fmla="*/ 5183809 h 6858000"/>
              <a:gd name="connsiteX78" fmla="*/ 4463413 w 7467600"/>
              <a:gd name="connsiteY78" fmla="*/ 5615162 h 6858000"/>
              <a:gd name="connsiteX79" fmla="*/ 4358134 w 7467600"/>
              <a:gd name="connsiteY79" fmla="*/ 5742791 h 6858000"/>
              <a:gd name="connsiteX80" fmla="*/ 4376219 w 7467600"/>
              <a:gd name="connsiteY80" fmla="*/ 5729027 h 6858000"/>
              <a:gd name="connsiteX81" fmla="*/ 4582340 w 7467600"/>
              <a:gd name="connsiteY81" fmla="*/ 5561037 h 6858000"/>
              <a:gd name="connsiteX82" fmla="*/ 4694684 w 7467600"/>
              <a:gd name="connsiteY82" fmla="*/ 5447098 h 6858000"/>
              <a:gd name="connsiteX83" fmla="*/ 4754123 w 7467600"/>
              <a:gd name="connsiteY83" fmla="*/ 5384643 h 6858000"/>
              <a:gd name="connsiteX84" fmla="*/ 4978032 w 7467600"/>
              <a:gd name="connsiteY84" fmla="*/ 5183809 h 6858000"/>
              <a:gd name="connsiteX85" fmla="*/ 1903353 w 7467600"/>
              <a:gd name="connsiteY85" fmla="*/ 5044827 h 6858000"/>
              <a:gd name="connsiteX86" fmla="*/ 1936931 w 7467600"/>
              <a:gd name="connsiteY86" fmla="*/ 5093954 h 6858000"/>
              <a:gd name="connsiteX87" fmla="*/ 2195868 w 7467600"/>
              <a:gd name="connsiteY87" fmla="*/ 5396574 h 6858000"/>
              <a:gd name="connsiteX88" fmla="*/ 2088852 w 7467600"/>
              <a:gd name="connsiteY88" fmla="*/ 5166123 h 6858000"/>
              <a:gd name="connsiteX89" fmla="*/ 1958241 w 7467600"/>
              <a:gd name="connsiteY89" fmla="*/ 5067955 h 6858000"/>
              <a:gd name="connsiteX90" fmla="*/ 1903353 w 7467600"/>
              <a:gd name="connsiteY90" fmla="*/ 5044827 h 6858000"/>
              <a:gd name="connsiteX91" fmla="*/ 1979378 w 7467600"/>
              <a:gd name="connsiteY91" fmla="*/ 4769504 h 6858000"/>
              <a:gd name="connsiteX92" fmla="*/ 2882120 w 7467600"/>
              <a:gd name="connsiteY92" fmla="*/ 5064547 h 6858000"/>
              <a:gd name="connsiteX93" fmla="*/ 2793103 w 7467600"/>
              <a:gd name="connsiteY93" fmla="*/ 5039699 h 6858000"/>
              <a:gd name="connsiteX94" fmla="*/ 2770041 w 7467600"/>
              <a:gd name="connsiteY94" fmla="*/ 5033634 h 6858000"/>
              <a:gd name="connsiteX95" fmla="*/ 1979378 w 7467600"/>
              <a:gd name="connsiteY95" fmla="*/ 4769504 h 6858000"/>
              <a:gd name="connsiteX96" fmla="*/ 1927410 w 7467600"/>
              <a:gd name="connsiteY96" fmla="*/ 4716164 h 6858000"/>
              <a:gd name="connsiteX97" fmla="*/ 1959587 w 7467600"/>
              <a:gd name="connsiteY97" fmla="*/ 4728849 h 6858000"/>
              <a:gd name="connsiteX98" fmla="*/ 2777707 w 7467600"/>
              <a:gd name="connsiteY98" fmla="*/ 5003991 h 6858000"/>
              <a:gd name="connsiteX99" fmla="*/ 2800768 w 7467600"/>
              <a:gd name="connsiteY99" fmla="*/ 5010056 h 6858000"/>
              <a:gd name="connsiteX100" fmla="*/ 2879408 w 7467600"/>
              <a:gd name="connsiteY100" fmla="*/ 5031590 h 6858000"/>
              <a:gd name="connsiteX101" fmla="*/ 2862295 w 7467600"/>
              <a:gd name="connsiteY101" fmla="*/ 5022958 h 6858000"/>
              <a:gd name="connsiteX102" fmla="*/ 2813343 w 7467600"/>
              <a:gd name="connsiteY102" fmla="*/ 4998369 h 6858000"/>
              <a:gd name="connsiteX103" fmla="*/ 2646245 w 7467600"/>
              <a:gd name="connsiteY103" fmla="*/ 4930999 h 6858000"/>
              <a:gd name="connsiteX104" fmla="*/ 1999243 w 7467600"/>
              <a:gd name="connsiteY104" fmla="*/ 4730524 h 6858000"/>
              <a:gd name="connsiteX105" fmla="*/ 1979527 w 7467600"/>
              <a:gd name="connsiteY105" fmla="*/ 4726651 h 6858000"/>
              <a:gd name="connsiteX106" fmla="*/ 1927410 w 7467600"/>
              <a:gd name="connsiteY106" fmla="*/ 4716164 h 6858000"/>
              <a:gd name="connsiteX107" fmla="*/ 1997014 w 7467600"/>
              <a:gd name="connsiteY107" fmla="*/ 4698007 h 6858000"/>
              <a:gd name="connsiteX108" fmla="*/ 2005458 w 7467600"/>
              <a:gd name="connsiteY108" fmla="*/ 4699540 h 6858000"/>
              <a:gd name="connsiteX109" fmla="*/ 2657186 w 7467600"/>
              <a:gd name="connsiteY109" fmla="*/ 4901687 h 6858000"/>
              <a:gd name="connsiteX110" fmla="*/ 2826662 w 7467600"/>
              <a:gd name="connsiteY110" fmla="*/ 4970362 h 6858000"/>
              <a:gd name="connsiteX111" fmla="*/ 2876100 w 7467600"/>
              <a:gd name="connsiteY111" fmla="*/ 4995397 h 6858000"/>
              <a:gd name="connsiteX112" fmla="*/ 3042600 w 7467600"/>
              <a:gd name="connsiteY112" fmla="*/ 5059532 h 6858000"/>
              <a:gd name="connsiteX113" fmla="*/ 1997014 w 7467600"/>
              <a:gd name="connsiteY113" fmla="*/ 4698007 h 6858000"/>
              <a:gd name="connsiteX114" fmla="*/ 2305292 w 7467600"/>
              <a:gd name="connsiteY114" fmla="*/ 4219492 h 6858000"/>
              <a:gd name="connsiteX115" fmla="*/ 3360922 w 7467600"/>
              <a:gd name="connsiteY115" fmla="*/ 4529373 h 6858000"/>
              <a:gd name="connsiteX116" fmla="*/ 3492420 w 7467600"/>
              <a:gd name="connsiteY116" fmla="*/ 4510145 h 6858000"/>
              <a:gd name="connsiteX117" fmla="*/ 3364086 w 7467600"/>
              <a:gd name="connsiteY117" fmla="*/ 4480340 h 6858000"/>
              <a:gd name="connsiteX118" fmla="*/ 3225818 w 7467600"/>
              <a:gd name="connsiteY118" fmla="*/ 4411822 h 6858000"/>
              <a:gd name="connsiteX119" fmla="*/ 3129696 w 7467600"/>
              <a:gd name="connsiteY119" fmla="*/ 4360704 h 6858000"/>
              <a:gd name="connsiteX120" fmla="*/ 2814545 w 7467600"/>
              <a:gd name="connsiteY120" fmla="*/ 4282955 h 6858000"/>
              <a:gd name="connsiteX121" fmla="*/ 2305292 w 7467600"/>
              <a:gd name="connsiteY121" fmla="*/ 4219492 h 6858000"/>
              <a:gd name="connsiteX122" fmla="*/ 2626982 w 7467600"/>
              <a:gd name="connsiteY122" fmla="*/ 4206450 h 6858000"/>
              <a:gd name="connsiteX123" fmla="*/ 2490617 w 7467600"/>
              <a:gd name="connsiteY123" fmla="*/ 4206951 h 6858000"/>
              <a:gd name="connsiteX124" fmla="*/ 2819869 w 7467600"/>
              <a:gd name="connsiteY124" fmla="*/ 4252936 h 6858000"/>
              <a:gd name="connsiteX125" fmla="*/ 3143018 w 7467600"/>
              <a:gd name="connsiteY125" fmla="*/ 4332698 h 6858000"/>
              <a:gd name="connsiteX126" fmla="*/ 3241520 w 7467600"/>
              <a:gd name="connsiteY126" fmla="*/ 4385112 h 6858000"/>
              <a:gd name="connsiteX127" fmla="*/ 3374575 w 7467600"/>
              <a:gd name="connsiteY127" fmla="*/ 4451517 h 6858000"/>
              <a:gd name="connsiteX128" fmla="*/ 3505221 w 7467600"/>
              <a:gd name="connsiteY128" fmla="*/ 4480757 h 6858000"/>
              <a:gd name="connsiteX129" fmla="*/ 2626982 w 7467600"/>
              <a:gd name="connsiteY129" fmla="*/ 4206450 h 6858000"/>
              <a:gd name="connsiteX130" fmla="*/ 1310106 w 7467600"/>
              <a:gd name="connsiteY130" fmla="*/ 3943217 h 6858000"/>
              <a:gd name="connsiteX131" fmla="*/ 854994 w 7467600"/>
              <a:gd name="connsiteY131" fmla="*/ 4399136 h 6858000"/>
              <a:gd name="connsiteX132" fmla="*/ 742462 w 7467600"/>
              <a:gd name="connsiteY132" fmla="*/ 4594648 h 6858000"/>
              <a:gd name="connsiteX133" fmla="*/ 820602 w 7467600"/>
              <a:gd name="connsiteY133" fmla="*/ 4485915 h 6858000"/>
              <a:gd name="connsiteX134" fmla="*/ 878295 w 7467600"/>
              <a:gd name="connsiteY134" fmla="*/ 4403594 h 6858000"/>
              <a:gd name="connsiteX135" fmla="*/ 1240607 w 7467600"/>
              <a:gd name="connsiteY135" fmla="*/ 4010401 h 6858000"/>
              <a:gd name="connsiteX136" fmla="*/ 1310106 w 7467600"/>
              <a:gd name="connsiteY136" fmla="*/ 3943217 h 6858000"/>
              <a:gd name="connsiteX137" fmla="*/ 1423113 w 7467600"/>
              <a:gd name="connsiteY137" fmla="*/ 3874565 h 6858000"/>
              <a:gd name="connsiteX138" fmla="*/ 1260565 w 7467600"/>
              <a:gd name="connsiteY138" fmla="*/ 4031982 h 6858000"/>
              <a:gd name="connsiteX139" fmla="*/ 901900 w 7467600"/>
              <a:gd name="connsiteY139" fmla="*/ 4421236 h 6858000"/>
              <a:gd name="connsiteX140" fmla="*/ 845044 w 7467600"/>
              <a:gd name="connsiteY140" fmla="*/ 4502436 h 6858000"/>
              <a:gd name="connsiteX141" fmla="*/ 685926 w 7467600"/>
              <a:gd name="connsiteY141" fmla="*/ 4703069 h 6858000"/>
              <a:gd name="connsiteX142" fmla="*/ 684248 w 7467600"/>
              <a:gd name="connsiteY142" fmla="*/ 4706721 h 6858000"/>
              <a:gd name="connsiteX143" fmla="*/ 1423113 w 7467600"/>
              <a:gd name="connsiteY143" fmla="*/ 3874565 h 6858000"/>
              <a:gd name="connsiteX144" fmla="*/ 3316479 w 7467600"/>
              <a:gd name="connsiteY144" fmla="*/ 3872136 h 6858000"/>
              <a:gd name="connsiteX145" fmla="*/ 3546806 w 7467600"/>
              <a:gd name="connsiteY145" fmla="*/ 4356139 h 6858000"/>
              <a:gd name="connsiteX146" fmla="*/ 3364433 w 7467600"/>
              <a:gd name="connsiteY146" fmla="*/ 3953121 h 6858000"/>
              <a:gd name="connsiteX147" fmla="*/ 3316479 w 7467600"/>
              <a:gd name="connsiteY147" fmla="*/ 3872136 h 6858000"/>
              <a:gd name="connsiteX148" fmla="*/ 3291335 w 7467600"/>
              <a:gd name="connsiteY148" fmla="*/ 3767420 h 6858000"/>
              <a:gd name="connsiteX149" fmla="*/ 3390805 w 7467600"/>
              <a:gd name="connsiteY149" fmla="*/ 3937163 h 6858000"/>
              <a:gd name="connsiteX150" fmla="*/ 3579062 w 7467600"/>
              <a:gd name="connsiteY150" fmla="*/ 4359040 h 6858000"/>
              <a:gd name="connsiteX151" fmla="*/ 3467355 w 7467600"/>
              <a:gd name="connsiteY151" fmla="*/ 3988130 h 6858000"/>
              <a:gd name="connsiteX152" fmla="*/ 3310753 w 7467600"/>
              <a:gd name="connsiteY152" fmla="*/ 3787140 h 6858000"/>
              <a:gd name="connsiteX153" fmla="*/ 3291335 w 7467600"/>
              <a:gd name="connsiteY153" fmla="*/ 3767420 h 6858000"/>
              <a:gd name="connsiteX154" fmla="*/ 1635889 w 7467600"/>
              <a:gd name="connsiteY154" fmla="*/ 3709494 h 6858000"/>
              <a:gd name="connsiteX155" fmla="*/ 1634800 w 7467600"/>
              <a:gd name="connsiteY155" fmla="*/ 3731111 h 6858000"/>
              <a:gd name="connsiteX156" fmla="*/ 1635889 w 7467600"/>
              <a:gd name="connsiteY156" fmla="*/ 3709494 h 6858000"/>
              <a:gd name="connsiteX157" fmla="*/ 1510397 w 7467600"/>
              <a:gd name="connsiteY157" fmla="*/ 3684705 h 6858000"/>
              <a:gd name="connsiteX158" fmla="*/ 1146550 w 7467600"/>
              <a:gd name="connsiteY158" fmla="*/ 3802012 h 6858000"/>
              <a:gd name="connsiteX159" fmla="*/ 698834 w 7467600"/>
              <a:gd name="connsiteY159" fmla="*/ 3952272 h 6858000"/>
              <a:gd name="connsiteX160" fmla="*/ 34256 w 7467600"/>
              <a:gd name="connsiteY160" fmla="*/ 4347603 h 6858000"/>
              <a:gd name="connsiteX161" fmla="*/ 527241 w 7467600"/>
              <a:gd name="connsiteY161" fmla="*/ 4065078 h 6858000"/>
              <a:gd name="connsiteX162" fmla="*/ 1510397 w 7467600"/>
              <a:gd name="connsiteY162" fmla="*/ 3684705 h 6858000"/>
              <a:gd name="connsiteX163" fmla="*/ 1313114 w 7467600"/>
              <a:gd name="connsiteY163" fmla="*/ 3655216 h 6858000"/>
              <a:gd name="connsiteX164" fmla="*/ 1109304 w 7467600"/>
              <a:gd name="connsiteY164" fmla="*/ 3669030 h 6858000"/>
              <a:gd name="connsiteX165" fmla="*/ 8129 w 7467600"/>
              <a:gd name="connsiteY165" fmla="*/ 4330519 h 6858000"/>
              <a:gd name="connsiteX166" fmla="*/ 687572 w 7467600"/>
              <a:gd name="connsiteY166" fmla="*/ 3925629 h 6858000"/>
              <a:gd name="connsiteX167" fmla="*/ 1138365 w 7467600"/>
              <a:gd name="connsiteY167" fmla="*/ 3774515 h 6858000"/>
              <a:gd name="connsiteX168" fmla="*/ 1505579 w 7467600"/>
              <a:gd name="connsiteY168" fmla="*/ 3655526 h 6858000"/>
              <a:gd name="connsiteX169" fmla="*/ 1313114 w 7467600"/>
              <a:gd name="connsiteY169" fmla="*/ 3655216 h 6858000"/>
              <a:gd name="connsiteX170" fmla="*/ 3655073 w 7467600"/>
              <a:gd name="connsiteY170" fmla="*/ 3650884 h 6858000"/>
              <a:gd name="connsiteX171" fmla="*/ 3989938 w 7467600"/>
              <a:gd name="connsiteY171" fmla="*/ 3991685 h 6858000"/>
              <a:gd name="connsiteX172" fmla="*/ 4393907 w 7467600"/>
              <a:gd name="connsiteY172" fmla="*/ 4261258 h 6858000"/>
              <a:gd name="connsiteX173" fmla="*/ 4648051 w 7467600"/>
              <a:gd name="connsiteY173" fmla="*/ 4374051 h 6858000"/>
              <a:gd name="connsiteX174" fmla="*/ 4383389 w 7467600"/>
              <a:gd name="connsiteY174" fmla="*/ 4184369 h 6858000"/>
              <a:gd name="connsiteX175" fmla="*/ 4165508 w 7467600"/>
              <a:gd name="connsiteY175" fmla="*/ 4035196 h 6858000"/>
              <a:gd name="connsiteX176" fmla="*/ 4068162 w 7467600"/>
              <a:gd name="connsiteY176" fmla="*/ 3953394 h 6858000"/>
              <a:gd name="connsiteX177" fmla="*/ 3981416 w 7467600"/>
              <a:gd name="connsiteY177" fmla="*/ 3880482 h 6858000"/>
              <a:gd name="connsiteX178" fmla="*/ 3800147 w 7467600"/>
              <a:gd name="connsiteY178" fmla="*/ 3749872 h 6858000"/>
              <a:gd name="connsiteX179" fmla="*/ 3655073 w 7467600"/>
              <a:gd name="connsiteY179" fmla="*/ 3650884 h 6858000"/>
              <a:gd name="connsiteX180" fmla="*/ 3670252 w 7467600"/>
              <a:gd name="connsiteY180" fmla="*/ 3622798 h 6858000"/>
              <a:gd name="connsiteX181" fmla="*/ 3817258 w 7467600"/>
              <a:gd name="connsiteY181" fmla="*/ 3723577 h 6858000"/>
              <a:gd name="connsiteX182" fmla="*/ 4000461 w 7467600"/>
              <a:gd name="connsiteY182" fmla="*/ 3855966 h 6858000"/>
              <a:gd name="connsiteX183" fmla="*/ 4088180 w 7467600"/>
              <a:gd name="connsiteY183" fmla="*/ 3929774 h 6858000"/>
              <a:gd name="connsiteX184" fmla="*/ 4184555 w 7467600"/>
              <a:gd name="connsiteY184" fmla="*/ 4010683 h 6858000"/>
              <a:gd name="connsiteX185" fmla="*/ 4399563 w 7467600"/>
              <a:gd name="connsiteY185" fmla="*/ 4158106 h 6858000"/>
              <a:gd name="connsiteX186" fmla="*/ 4684469 w 7467600"/>
              <a:gd name="connsiteY186" fmla="*/ 4364680 h 6858000"/>
              <a:gd name="connsiteX187" fmla="*/ 4690271 w 7467600"/>
              <a:gd name="connsiteY187" fmla="*/ 4370034 h 6858000"/>
              <a:gd name="connsiteX188" fmla="*/ 4136093 w 7467600"/>
              <a:gd name="connsiteY188" fmla="*/ 3858466 h 6858000"/>
              <a:gd name="connsiteX189" fmla="*/ 3670252 w 7467600"/>
              <a:gd name="connsiteY189" fmla="*/ 3622798 h 6858000"/>
              <a:gd name="connsiteX190" fmla="*/ 4440129 w 7467600"/>
              <a:gd name="connsiteY190" fmla="*/ 3448571 h 6858000"/>
              <a:gd name="connsiteX191" fmla="*/ 4856525 w 7467600"/>
              <a:gd name="connsiteY191" fmla="*/ 3915351 h 6858000"/>
              <a:gd name="connsiteX192" fmla="*/ 5059055 w 7467600"/>
              <a:gd name="connsiteY192" fmla="*/ 4108918 h 6858000"/>
              <a:gd name="connsiteX193" fmla="*/ 5290070 w 7467600"/>
              <a:gd name="connsiteY193" fmla="*/ 4263619 h 6858000"/>
              <a:gd name="connsiteX194" fmla="*/ 4834991 w 7467600"/>
              <a:gd name="connsiteY194" fmla="*/ 3830985 h 6858000"/>
              <a:gd name="connsiteX195" fmla="*/ 4440129 w 7467600"/>
              <a:gd name="connsiteY195" fmla="*/ 3448571 h 6858000"/>
              <a:gd name="connsiteX196" fmla="*/ 4441737 w 7467600"/>
              <a:gd name="connsiteY196" fmla="*/ 3399734 h 6858000"/>
              <a:gd name="connsiteX197" fmla="*/ 4431236 w 7467600"/>
              <a:gd name="connsiteY197" fmla="*/ 3400954 h 6858000"/>
              <a:gd name="connsiteX198" fmla="*/ 4557150 w 7467600"/>
              <a:gd name="connsiteY198" fmla="*/ 3510023 h 6858000"/>
              <a:gd name="connsiteX199" fmla="*/ 4856936 w 7467600"/>
              <a:gd name="connsiteY199" fmla="*/ 3809146 h 6858000"/>
              <a:gd name="connsiteX200" fmla="*/ 5111996 w 7467600"/>
              <a:gd name="connsiteY200" fmla="*/ 4065759 h 6858000"/>
              <a:gd name="connsiteX201" fmla="*/ 5388878 w 7467600"/>
              <a:gd name="connsiteY201" fmla="*/ 4300185 h 6858000"/>
              <a:gd name="connsiteX202" fmla="*/ 5425556 w 7467600"/>
              <a:gd name="connsiteY202" fmla="*/ 4308967 h 6858000"/>
              <a:gd name="connsiteX203" fmla="*/ 4943646 w 7467600"/>
              <a:gd name="connsiteY203" fmla="*/ 3822916 h 6858000"/>
              <a:gd name="connsiteX204" fmla="*/ 4594837 w 7467600"/>
              <a:gd name="connsiteY204" fmla="*/ 3532274 h 6858000"/>
              <a:gd name="connsiteX205" fmla="*/ 4441737 w 7467600"/>
              <a:gd name="connsiteY205" fmla="*/ 3399734 h 6858000"/>
              <a:gd name="connsiteX206" fmla="*/ 5425834 w 7467600"/>
              <a:gd name="connsiteY206" fmla="*/ 3162785 h 6858000"/>
              <a:gd name="connsiteX207" fmla="*/ 5401644 w 7467600"/>
              <a:gd name="connsiteY207" fmla="*/ 3617847 h 6858000"/>
              <a:gd name="connsiteX208" fmla="*/ 5467256 w 7467600"/>
              <a:gd name="connsiteY208" fmla="*/ 4175494 h 6858000"/>
              <a:gd name="connsiteX209" fmla="*/ 5448069 w 7467600"/>
              <a:gd name="connsiteY209" fmla="*/ 3567554 h 6858000"/>
              <a:gd name="connsiteX210" fmla="*/ 5425834 w 7467600"/>
              <a:gd name="connsiteY210" fmla="*/ 3162785 h 6858000"/>
              <a:gd name="connsiteX211" fmla="*/ 1318687 w 7467600"/>
              <a:gd name="connsiteY211" fmla="*/ 3113840 h 6858000"/>
              <a:gd name="connsiteX212" fmla="*/ 1066793 w 7467600"/>
              <a:gd name="connsiteY212" fmla="*/ 3212171 h 6858000"/>
              <a:gd name="connsiteX213" fmla="*/ 993319 w 7467600"/>
              <a:gd name="connsiteY213" fmla="*/ 3247648 h 6858000"/>
              <a:gd name="connsiteX214" fmla="*/ 853081 w 7467600"/>
              <a:gd name="connsiteY214" fmla="*/ 3312410 h 6858000"/>
              <a:gd name="connsiteX215" fmla="*/ 805957 w 7467600"/>
              <a:gd name="connsiteY215" fmla="*/ 3330443 h 6858000"/>
              <a:gd name="connsiteX216" fmla="*/ 1318687 w 7467600"/>
              <a:gd name="connsiteY216" fmla="*/ 3113840 h 6858000"/>
              <a:gd name="connsiteX217" fmla="*/ 5453702 w 7467600"/>
              <a:gd name="connsiteY217" fmla="*/ 3090882 h 6858000"/>
              <a:gd name="connsiteX218" fmla="*/ 5480135 w 7467600"/>
              <a:gd name="connsiteY218" fmla="*/ 3565802 h 6858000"/>
              <a:gd name="connsiteX219" fmla="*/ 5499023 w 7467600"/>
              <a:gd name="connsiteY219" fmla="*/ 4166310 h 6858000"/>
              <a:gd name="connsiteX220" fmla="*/ 5547022 w 7467600"/>
              <a:gd name="connsiteY220" fmla="*/ 3607838 h 6858000"/>
              <a:gd name="connsiteX221" fmla="*/ 5515964 w 7467600"/>
              <a:gd name="connsiteY221" fmla="*/ 3378541 h 6858000"/>
              <a:gd name="connsiteX222" fmla="*/ 5453702 w 7467600"/>
              <a:gd name="connsiteY222" fmla="*/ 3090882 h 6858000"/>
              <a:gd name="connsiteX223" fmla="*/ 1238695 w 7467600"/>
              <a:gd name="connsiteY223" fmla="*/ 3076820 h 6858000"/>
              <a:gd name="connsiteX224" fmla="*/ 716371 w 7467600"/>
              <a:gd name="connsiteY224" fmla="*/ 3293249 h 6858000"/>
              <a:gd name="connsiteX225" fmla="*/ 579522 w 7467600"/>
              <a:gd name="connsiteY225" fmla="*/ 3371759 h 6858000"/>
              <a:gd name="connsiteX226" fmla="*/ 600288 w 7467600"/>
              <a:gd name="connsiteY226" fmla="*/ 3365555 h 6858000"/>
              <a:gd name="connsiteX227" fmla="*/ 840692 w 7467600"/>
              <a:gd name="connsiteY227" fmla="*/ 3284921 h 6858000"/>
              <a:gd name="connsiteX228" fmla="*/ 979248 w 7467600"/>
              <a:gd name="connsiteY228" fmla="*/ 3221003 h 6858000"/>
              <a:gd name="connsiteX229" fmla="*/ 1053282 w 7467600"/>
              <a:gd name="connsiteY229" fmla="*/ 3185247 h 6858000"/>
              <a:gd name="connsiteX230" fmla="*/ 1320603 w 7467600"/>
              <a:gd name="connsiteY230" fmla="*/ 3081281 h 6858000"/>
              <a:gd name="connsiteX231" fmla="*/ 1238695 w 7467600"/>
              <a:gd name="connsiteY231" fmla="*/ 3076820 h 6858000"/>
              <a:gd name="connsiteX232" fmla="*/ 5425627 w 7467600"/>
              <a:gd name="connsiteY232" fmla="*/ 2954192 h 6858000"/>
              <a:gd name="connsiteX233" fmla="*/ 5470770 w 7467600"/>
              <a:gd name="connsiteY233" fmla="*/ 3005435 h 6858000"/>
              <a:gd name="connsiteX234" fmla="*/ 5519779 w 7467600"/>
              <a:gd name="connsiteY234" fmla="*/ 4359223 h 6858000"/>
              <a:gd name="connsiteX235" fmla="*/ 5520293 w 7467600"/>
              <a:gd name="connsiteY235" fmla="*/ 4360602 h 6858000"/>
              <a:gd name="connsiteX236" fmla="*/ 5767221 w 7467600"/>
              <a:gd name="connsiteY236" fmla="*/ 4665564 h 6858000"/>
              <a:gd name="connsiteX237" fmla="*/ 6937169 w 7467600"/>
              <a:gd name="connsiteY237" fmla="*/ 4815941 h 6858000"/>
              <a:gd name="connsiteX238" fmla="*/ 6953922 w 7467600"/>
              <a:gd name="connsiteY238" fmla="*/ 4890068 h 6858000"/>
              <a:gd name="connsiteX239" fmla="*/ 6071359 w 7467600"/>
              <a:gd name="connsiteY239" fmla="*/ 4770770 h 6858000"/>
              <a:gd name="connsiteX240" fmla="*/ 6038839 w 7467600"/>
              <a:gd name="connsiteY240" fmla="*/ 4764474 h 6858000"/>
              <a:gd name="connsiteX241" fmla="*/ 6038706 w 7467600"/>
              <a:gd name="connsiteY241" fmla="*/ 4763847 h 6858000"/>
              <a:gd name="connsiteX242" fmla="*/ 6037784 w 7467600"/>
              <a:gd name="connsiteY242" fmla="*/ 4764270 h 6858000"/>
              <a:gd name="connsiteX243" fmla="*/ 6038839 w 7467600"/>
              <a:gd name="connsiteY243" fmla="*/ 4764474 h 6858000"/>
              <a:gd name="connsiteX244" fmla="*/ 6040338 w 7467600"/>
              <a:gd name="connsiteY244" fmla="*/ 4771418 h 6858000"/>
              <a:gd name="connsiteX245" fmla="*/ 6024488 w 7467600"/>
              <a:gd name="connsiteY245" fmla="*/ 4809903 h 6858000"/>
              <a:gd name="connsiteX246" fmla="*/ 5599771 w 7467600"/>
              <a:gd name="connsiteY246" fmla="*/ 5509652 h 6858000"/>
              <a:gd name="connsiteX247" fmla="*/ 5548843 w 7467600"/>
              <a:gd name="connsiteY247" fmla="*/ 5563845 h 6858000"/>
              <a:gd name="connsiteX248" fmla="*/ 5940952 w 7467600"/>
              <a:gd name="connsiteY248" fmla="*/ 6250028 h 6858000"/>
              <a:gd name="connsiteX249" fmla="*/ 6043441 w 7467600"/>
              <a:gd name="connsiteY249" fmla="*/ 6665847 h 6858000"/>
              <a:gd name="connsiteX250" fmla="*/ 6093432 w 7467600"/>
              <a:gd name="connsiteY250" fmla="*/ 6858000 h 6858000"/>
              <a:gd name="connsiteX251" fmla="*/ 6034344 w 7467600"/>
              <a:gd name="connsiteY251" fmla="*/ 6858000 h 6858000"/>
              <a:gd name="connsiteX252" fmla="*/ 6026679 w 7467600"/>
              <a:gd name="connsiteY252" fmla="*/ 6836959 h 6858000"/>
              <a:gd name="connsiteX253" fmla="*/ 5800441 w 7467600"/>
              <a:gd name="connsiteY253" fmla="*/ 6335286 h 6858000"/>
              <a:gd name="connsiteX254" fmla="*/ 5526562 w 7467600"/>
              <a:gd name="connsiteY254" fmla="*/ 5705388 h 6858000"/>
              <a:gd name="connsiteX255" fmla="*/ 5519640 w 7467600"/>
              <a:gd name="connsiteY255" fmla="*/ 5683774 h 6858000"/>
              <a:gd name="connsiteX256" fmla="*/ 5844559 w 7467600"/>
              <a:gd name="connsiteY256" fmla="*/ 6553349 h 6858000"/>
              <a:gd name="connsiteX257" fmla="*/ 5975994 w 7467600"/>
              <a:gd name="connsiteY257" fmla="*/ 6858000 h 6858000"/>
              <a:gd name="connsiteX258" fmla="*/ 5898547 w 7467600"/>
              <a:gd name="connsiteY258" fmla="*/ 6858000 h 6858000"/>
              <a:gd name="connsiteX259" fmla="*/ 5682041 w 7467600"/>
              <a:gd name="connsiteY259" fmla="*/ 6355860 h 6858000"/>
              <a:gd name="connsiteX260" fmla="*/ 5461758 w 7467600"/>
              <a:gd name="connsiteY260" fmla="*/ 5820220 h 6858000"/>
              <a:gd name="connsiteX261" fmla="*/ 5237282 w 7467600"/>
              <a:gd name="connsiteY261" fmla="*/ 6579086 h 6858000"/>
              <a:gd name="connsiteX262" fmla="*/ 5115009 w 7467600"/>
              <a:gd name="connsiteY262" fmla="*/ 6858000 h 6858000"/>
              <a:gd name="connsiteX263" fmla="*/ 5028074 w 7467600"/>
              <a:gd name="connsiteY263" fmla="*/ 6858000 h 6858000"/>
              <a:gd name="connsiteX264" fmla="*/ 5079508 w 7467600"/>
              <a:gd name="connsiteY264" fmla="*/ 6749074 h 6858000"/>
              <a:gd name="connsiteX265" fmla="*/ 5371846 w 7467600"/>
              <a:gd name="connsiteY265" fmla="*/ 5924413 h 6858000"/>
              <a:gd name="connsiteX266" fmla="*/ 5270512 w 7467600"/>
              <a:gd name="connsiteY266" fmla="*/ 6138975 h 6858000"/>
              <a:gd name="connsiteX267" fmla="*/ 5062409 w 7467600"/>
              <a:gd name="connsiteY267" fmla="*/ 6653544 h 6858000"/>
              <a:gd name="connsiteX268" fmla="*/ 5036628 w 7467600"/>
              <a:gd name="connsiteY268" fmla="*/ 6754247 h 6858000"/>
              <a:gd name="connsiteX269" fmla="*/ 5009112 w 7467600"/>
              <a:gd name="connsiteY269" fmla="*/ 6858000 h 6858000"/>
              <a:gd name="connsiteX270" fmla="*/ 4976679 w 7467600"/>
              <a:gd name="connsiteY270" fmla="*/ 6858000 h 6858000"/>
              <a:gd name="connsiteX271" fmla="*/ 5006537 w 7467600"/>
              <a:gd name="connsiteY271" fmla="*/ 6747068 h 6858000"/>
              <a:gd name="connsiteX272" fmla="*/ 5032723 w 7467600"/>
              <a:gd name="connsiteY272" fmla="*/ 6644957 h 6858000"/>
              <a:gd name="connsiteX273" fmla="*/ 5242949 w 7467600"/>
              <a:gd name="connsiteY273" fmla="*/ 6125175 h 6858000"/>
              <a:gd name="connsiteX274" fmla="*/ 5286321 w 7467600"/>
              <a:gd name="connsiteY274" fmla="*/ 6033555 h 6858000"/>
              <a:gd name="connsiteX275" fmla="*/ 5008210 w 7467600"/>
              <a:gd name="connsiteY275" fmla="*/ 6649194 h 6858000"/>
              <a:gd name="connsiteX276" fmla="*/ 4986321 w 7467600"/>
              <a:gd name="connsiteY276" fmla="*/ 6765687 h 6858000"/>
              <a:gd name="connsiteX277" fmla="*/ 4973474 w 7467600"/>
              <a:gd name="connsiteY277" fmla="*/ 6858000 h 6858000"/>
              <a:gd name="connsiteX278" fmla="*/ 4907178 w 7467600"/>
              <a:gd name="connsiteY278" fmla="*/ 6858000 h 6858000"/>
              <a:gd name="connsiteX279" fmla="*/ 4910810 w 7467600"/>
              <a:gd name="connsiteY279" fmla="*/ 6829660 h 6858000"/>
              <a:gd name="connsiteX280" fmla="*/ 4987461 w 7467600"/>
              <a:gd name="connsiteY280" fmla="*/ 6432994 h 6858000"/>
              <a:gd name="connsiteX281" fmla="*/ 5179262 w 7467600"/>
              <a:gd name="connsiteY281" fmla="*/ 6035044 h 6858000"/>
              <a:gd name="connsiteX282" fmla="*/ 4689678 w 7467600"/>
              <a:gd name="connsiteY282" fmla="*/ 6440241 h 6858000"/>
              <a:gd name="connsiteX283" fmla="*/ 4477543 w 7467600"/>
              <a:gd name="connsiteY283" fmla="*/ 6674836 h 6858000"/>
              <a:gd name="connsiteX284" fmla="*/ 4329957 w 7467600"/>
              <a:gd name="connsiteY284" fmla="*/ 6858000 h 6858000"/>
              <a:gd name="connsiteX285" fmla="*/ 4218595 w 7467600"/>
              <a:gd name="connsiteY285" fmla="*/ 6858000 h 6858000"/>
              <a:gd name="connsiteX286" fmla="*/ 4368888 w 7467600"/>
              <a:gd name="connsiteY286" fmla="*/ 6668412 h 6858000"/>
              <a:gd name="connsiteX287" fmla="*/ 4563091 w 7467600"/>
              <a:gd name="connsiteY287" fmla="*/ 6442508 h 6858000"/>
              <a:gd name="connsiteX288" fmla="*/ 5387324 w 7467600"/>
              <a:gd name="connsiteY288" fmla="*/ 5705830 h 6858000"/>
              <a:gd name="connsiteX289" fmla="*/ 5073620 w 7467600"/>
              <a:gd name="connsiteY289" fmla="*/ 5955437 h 6858000"/>
              <a:gd name="connsiteX290" fmla="*/ 4689789 w 7467600"/>
              <a:gd name="connsiteY290" fmla="*/ 6268382 h 6858000"/>
              <a:gd name="connsiteX291" fmla="*/ 4418722 w 7467600"/>
              <a:gd name="connsiteY291" fmla="*/ 6570886 h 6858000"/>
              <a:gd name="connsiteX292" fmla="*/ 4214944 w 7467600"/>
              <a:gd name="connsiteY292" fmla="*/ 6858000 h 6858000"/>
              <a:gd name="connsiteX293" fmla="*/ 4177898 w 7467600"/>
              <a:gd name="connsiteY293" fmla="*/ 6858000 h 6858000"/>
              <a:gd name="connsiteX294" fmla="*/ 4391597 w 7467600"/>
              <a:gd name="connsiteY294" fmla="*/ 6556370 h 6858000"/>
              <a:gd name="connsiteX295" fmla="*/ 4668889 w 7467600"/>
              <a:gd name="connsiteY295" fmla="*/ 6246399 h 6858000"/>
              <a:gd name="connsiteX296" fmla="*/ 5055427 w 7467600"/>
              <a:gd name="connsiteY296" fmla="*/ 5931476 h 6858000"/>
              <a:gd name="connsiteX297" fmla="*/ 5371814 w 7467600"/>
              <a:gd name="connsiteY297" fmla="*/ 5678975 h 6858000"/>
              <a:gd name="connsiteX298" fmla="*/ 4987918 w 7467600"/>
              <a:gd name="connsiteY298" fmla="*/ 5838701 h 6858000"/>
              <a:gd name="connsiteX299" fmla="*/ 4317146 w 7467600"/>
              <a:gd name="connsiteY299" fmla="*/ 6587716 h 6858000"/>
              <a:gd name="connsiteX300" fmla="*/ 4171627 w 7467600"/>
              <a:gd name="connsiteY300" fmla="*/ 6858000 h 6858000"/>
              <a:gd name="connsiteX301" fmla="*/ 4081585 w 7467600"/>
              <a:gd name="connsiteY301" fmla="*/ 6858000 h 6858000"/>
              <a:gd name="connsiteX302" fmla="*/ 4238603 w 7467600"/>
              <a:gd name="connsiteY302" fmla="*/ 6559341 h 6858000"/>
              <a:gd name="connsiteX303" fmla="*/ 4778333 w 7467600"/>
              <a:gd name="connsiteY303" fmla="*/ 5873626 h 6858000"/>
              <a:gd name="connsiteX304" fmla="*/ 5414185 w 7467600"/>
              <a:gd name="connsiteY304" fmla="*/ 5573882 h 6858000"/>
              <a:gd name="connsiteX305" fmla="*/ 5959648 w 7467600"/>
              <a:gd name="connsiteY305" fmla="*/ 4760797 h 6858000"/>
              <a:gd name="connsiteX306" fmla="*/ 5355019 w 7467600"/>
              <a:gd name="connsiteY306" fmla="*/ 4734672 h 6858000"/>
              <a:gd name="connsiteX307" fmla="*/ 5083565 w 7467600"/>
              <a:gd name="connsiteY307" fmla="*/ 5179121 h 6858000"/>
              <a:gd name="connsiteX308" fmla="*/ 4713577 w 7467600"/>
              <a:gd name="connsiteY308" fmla="*/ 5616803 h 6858000"/>
              <a:gd name="connsiteX309" fmla="*/ 3989559 w 7467600"/>
              <a:gd name="connsiteY309" fmla="*/ 6145945 h 6858000"/>
              <a:gd name="connsiteX310" fmla="*/ 3939824 w 7467600"/>
              <a:gd name="connsiteY310" fmla="*/ 6066900 h 6858000"/>
              <a:gd name="connsiteX311" fmla="*/ 4584537 w 7467600"/>
              <a:gd name="connsiteY311" fmla="*/ 5324826 h 6858000"/>
              <a:gd name="connsiteX312" fmla="*/ 5037105 w 7467600"/>
              <a:gd name="connsiteY312" fmla="*/ 5088765 h 6858000"/>
              <a:gd name="connsiteX313" fmla="*/ 5039930 w 7467600"/>
              <a:gd name="connsiteY313" fmla="*/ 5089585 h 6858000"/>
              <a:gd name="connsiteX314" fmla="*/ 5263764 w 7467600"/>
              <a:gd name="connsiteY314" fmla="*/ 4735525 h 6858000"/>
              <a:gd name="connsiteX315" fmla="*/ 4086300 w 7467600"/>
              <a:gd name="connsiteY315" fmla="*/ 4884599 h 6858000"/>
              <a:gd name="connsiteX316" fmla="*/ 4085485 w 7467600"/>
              <a:gd name="connsiteY316" fmla="*/ 4899070 h 6858000"/>
              <a:gd name="connsiteX317" fmla="*/ 3871915 w 7467600"/>
              <a:gd name="connsiteY317" fmla="*/ 5253645 h 6858000"/>
              <a:gd name="connsiteX318" fmla="*/ 3799374 w 7467600"/>
              <a:gd name="connsiteY318" fmla="*/ 5466127 h 6858000"/>
              <a:gd name="connsiteX319" fmla="*/ 3498850 w 7467600"/>
              <a:gd name="connsiteY319" fmla="*/ 6661888 h 6858000"/>
              <a:gd name="connsiteX320" fmla="*/ 3399216 w 7467600"/>
              <a:gd name="connsiteY320" fmla="*/ 6858000 h 6858000"/>
              <a:gd name="connsiteX321" fmla="*/ 3303688 w 7467600"/>
              <a:gd name="connsiteY321" fmla="*/ 6858000 h 6858000"/>
              <a:gd name="connsiteX322" fmla="*/ 3391774 w 7467600"/>
              <a:gd name="connsiteY322" fmla="*/ 6697181 h 6858000"/>
              <a:gd name="connsiteX323" fmla="*/ 3735540 w 7467600"/>
              <a:gd name="connsiteY323" fmla="*/ 5546923 h 6858000"/>
              <a:gd name="connsiteX324" fmla="*/ 3729438 w 7467600"/>
              <a:gd name="connsiteY324" fmla="*/ 5569058 h 6858000"/>
              <a:gd name="connsiteX325" fmla="*/ 3707782 w 7467600"/>
              <a:gd name="connsiteY325" fmla="*/ 5644908 h 6858000"/>
              <a:gd name="connsiteX326" fmla="*/ 3583827 w 7467600"/>
              <a:gd name="connsiteY326" fmla="*/ 6039215 h 6858000"/>
              <a:gd name="connsiteX327" fmla="*/ 3547861 w 7467600"/>
              <a:gd name="connsiteY327" fmla="*/ 6129609 h 6858000"/>
              <a:gd name="connsiteX328" fmla="*/ 3490905 w 7467600"/>
              <a:gd name="connsiteY328" fmla="*/ 6277660 h 6858000"/>
              <a:gd name="connsiteX329" fmla="*/ 3455859 w 7467600"/>
              <a:gd name="connsiteY329" fmla="*/ 6391301 h 6858000"/>
              <a:gd name="connsiteX330" fmla="*/ 3429112 w 7467600"/>
              <a:gd name="connsiteY330" fmla="*/ 6479469 h 6858000"/>
              <a:gd name="connsiteX331" fmla="*/ 3304862 w 7467600"/>
              <a:gd name="connsiteY331" fmla="*/ 6796476 h 6858000"/>
              <a:gd name="connsiteX332" fmla="*/ 3276071 w 7467600"/>
              <a:gd name="connsiteY332" fmla="*/ 6858000 h 6858000"/>
              <a:gd name="connsiteX333" fmla="*/ 3240805 w 7467600"/>
              <a:gd name="connsiteY333" fmla="*/ 6858000 h 6858000"/>
              <a:gd name="connsiteX334" fmla="*/ 3275917 w 7467600"/>
              <a:gd name="connsiteY334" fmla="*/ 6783192 h 6858000"/>
              <a:gd name="connsiteX335" fmla="*/ 3399358 w 7467600"/>
              <a:gd name="connsiteY335" fmla="*/ 6469011 h 6858000"/>
              <a:gd name="connsiteX336" fmla="*/ 3425650 w 7467600"/>
              <a:gd name="connsiteY336" fmla="*/ 6381333 h 6858000"/>
              <a:gd name="connsiteX337" fmla="*/ 3460661 w 7467600"/>
              <a:gd name="connsiteY337" fmla="*/ 6266763 h 6858000"/>
              <a:gd name="connsiteX338" fmla="*/ 3518021 w 7467600"/>
              <a:gd name="connsiteY338" fmla="*/ 6117298 h 6858000"/>
              <a:gd name="connsiteX339" fmla="*/ 3554035 w 7467600"/>
              <a:gd name="connsiteY339" fmla="*/ 6027832 h 6858000"/>
              <a:gd name="connsiteX340" fmla="*/ 3677174 w 7467600"/>
              <a:gd name="connsiteY340" fmla="*/ 5636351 h 6858000"/>
              <a:gd name="connsiteX341" fmla="*/ 3698819 w 7467600"/>
              <a:gd name="connsiteY341" fmla="*/ 5560503 h 6858000"/>
              <a:gd name="connsiteX342" fmla="*/ 3702094 w 7467600"/>
              <a:gd name="connsiteY342" fmla="*/ 5549194 h 6858000"/>
              <a:gd name="connsiteX343" fmla="*/ 3398355 w 7467600"/>
              <a:gd name="connsiteY343" fmla="*/ 6094603 h 6858000"/>
              <a:gd name="connsiteX344" fmla="*/ 3193941 w 7467600"/>
              <a:gd name="connsiteY344" fmla="*/ 6798775 h 6858000"/>
              <a:gd name="connsiteX345" fmla="*/ 3184140 w 7467600"/>
              <a:gd name="connsiteY345" fmla="*/ 6858000 h 6858000"/>
              <a:gd name="connsiteX346" fmla="*/ 3099978 w 7467600"/>
              <a:gd name="connsiteY346" fmla="*/ 6858000 h 6858000"/>
              <a:gd name="connsiteX347" fmla="*/ 3101556 w 7467600"/>
              <a:gd name="connsiteY347" fmla="*/ 6843337 h 6858000"/>
              <a:gd name="connsiteX348" fmla="*/ 3370162 w 7467600"/>
              <a:gd name="connsiteY348" fmla="*/ 5785550 h 6858000"/>
              <a:gd name="connsiteX349" fmla="*/ 3746477 w 7467600"/>
              <a:gd name="connsiteY349" fmla="*/ 5377889 h 6858000"/>
              <a:gd name="connsiteX350" fmla="*/ 3863399 w 7467600"/>
              <a:gd name="connsiteY350" fmla="*/ 5087257 h 6858000"/>
              <a:gd name="connsiteX351" fmla="*/ 3968712 w 7467600"/>
              <a:gd name="connsiteY351" fmla="*/ 4913989 h 6858000"/>
              <a:gd name="connsiteX352" fmla="*/ 2792390 w 7467600"/>
              <a:gd name="connsiteY352" fmla="*/ 5382974 h 6858000"/>
              <a:gd name="connsiteX353" fmla="*/ 2714982 w 7467600"/>
              <a:gd name="connsiteY353" fmla="*/ 5427051 h 6858000"/>
              <a:gd name="connsiteX354" fmla="*/ 2813361 w 7467600"/>
              <a:gd name="connsiteY354" fmla="*/ 6023912 h 6858000"/>
              <a:gd name="connsiteX355" fmla="*/ 2688430 w 7467600"/>
              <a:gd name="connsiteY355" fmla="*/ 6801564 h 6858000"/>
              <a:gd name="connsiteX356" fmla="*/ 2629626 w 7467600"/>
              <a:gd name="connsiteY356" fmla="*/ 6763394 h 6858000"/>
              <a:gd name="connsiteX357" fmla="*/ 2565328 w 7467600"/>
              <a:gd name="connsiteY357" fmla="*/ 5516399 h 6858000"/>
              <a:gd name="connsiteX358" fmla="*/ 1922999 w 7467600"/>
              <a:gd name="connsiteY358" fmla="*/ 5980343 h 6858000"/>
              <a:gd name="connsiteX359" fmla="*/ 1950261 w 7467600"/>
              <a:gd name="connsiteY359" fmla="*/ 6405858 h 6858000"/>
              <a:gd name="connsiteX360" fmla="*/ 2365554 w 7467600"/>
              <a:gd name="connsiteY360" fmla="*/ 6759107 h 6858000"/>
              <a:gd name="connsiteX361" fmla="*/ 2424142 w 7467600"/>
              <a:gd name="connsiteY361" fmla="*/ 6858000 h 6858000"/>
              <a:gd name="connsiteX362" fmla="*/ 2395994 w 7467600"/>
              <a:gd name="connsiteY362" fmla="*/ 6858000 h 6858000"/>
              <a:gd name="connsiteX363" fmla="*/ 2392863 w 7467600"/>
              <a:gd name="connsiteY363" fmla="*/ 6852964 h 6858000"/>
              <a:gd name="connsiteX364" fmla="*/ 2017589 w 7467600"/>
              <a:gd name="connsiteY364" fmla="*/ 6493982 h 6858000"/>
              <a:gd name="connsiteX365" fmla="*/ 2147336 w 7467600"/>
              <a:gd name="connsiteY365" fmla="*/ 6594052 h 6858000"/>
              <a:gd name="connsiteX366" fmla="*/ 2207047 w 7467600"/>
              <a:gd name="connsiteY366" fmla="*/ 6654540 h 6858000"/>
              <a:gd name="connsiteX367" fmla="*/ 2299106 w 7467600"/>
              <a:gd name="connsiteY367" fmla="*/ 6778931 h 6858000"/>
              <a:gd name="connsiteX368" fmla="*/ 2314430 w 7467600"/>
              <a:gd name="connsiteY368" fmla="*/ 6801144 h 6858000"/>
              <a:gd name="connsiteX369" fmla="*/ 2352406 w 7467600"/>
              <a:gd name="connsiteY369" fmla="*/ 6858000 h 6858000"/>
              <a:gd name="connsiteX370" fmla="*/ 2314492 w 7467600"/>
              <a:gd name="connsiteY370" fmla="*/ 6858000 h 6858000"/>
              <a:gd name="connsiteX371" fmla="*/ 2288095 w 7467600"/>
              <a:gd name="connsiteY371" fmla="*/ 6818030 h 6858000"/>
              <a:gd name="connsiteX372" fmla="*/ 2272768 w 7467600"/>
              <a:gd name="connsiteY372" fmla="*/ 6795822 h 6858000"/>
              <a:gd name="connsiteX373" fmla="*/ 2182715 w 7467600"/>
              <a:gd name="connsiteY373" fmla="*/ 6675071 h 6858000"/>
              <a:gd name="connsiteX374" fmla="*/ 2032061 w 7467600"/>
              <a:gd name="connsiteY374" fmla="*/ 6541380 h 6858000"/>
              <a:gd name="connsiteX375" fmla="*/ 2257220 w 7467600"/>
              <a:gd name="connsiteY375" fmla="*/ 6826257 h 6858000"/>
              <a:gd name="connsiteX376" fmla="*/ 2281324 w 7467600"/>
              <a:gd name="connsiteY376" fmla="*/ 6858000 h 6858000"/>
              <a:gd name="connsiteX377" fmla="*/ 2242860 w 7467600"/>
              <a:gd name="connsiteY377" fmla="*/ 6858000 h 6858000"/>
              <a:gd name="connsiteX378" fmla="*/ 2232818 w 7467600"/>
              <a:gd name="connsiteY378" fmla="*/ 6844926 h 6858000"/>
              <a:gd name="connsiteX379" fmla="*/ 1990172 w 7467600"/>
              <a:gd name="connsiteY379" fmla="*/ 6542121 h 6858000"/>
              <a:gd name="connsiteX380" fmla="*/ 2124090 w 7467600"/>
              <a:gd name="connsiteY380" fmla="*/ 6761017 h 6858000"/>
              <a:gd name="connsiteX381" fmla="*/ 2200380 w 7467600"/>
              <a:gd name="connsiteY381" fmla="*/ 6858000 h 6858000"/>
              <a:gd name="connsiteX382" fmla="*/ 2147507 w 7467600"/>
              <a:gd name="connsiteY382" fmla="*/ 6858000 h 6858000"/>
              <a:gd name="connsiteX383" fmla="*/ 2070668 w 7467600"/>
              <a:gd name="connsiteY383" fmla="*/ 6761520 h 6858000"/>
              <a:gd name="connsiteX384" fmla="*/ 1975142 w 7467600"/>
              <a:gd name="connsiteY384" fmla="*/ 6585570 h 6858000"/>
              <a:gd name="connsiteX385" fmla="*/ 2050035 w 7467600"/>
              <a:gd name="connsiteY385" fmla="*/ 6813345 h 6858000"/>
              <a:gd name="connsiteX386" fmla="*/ 2063025 w 7467600"/>
              <a:gd name="connsiteY386" fmla="*/ 6858000 h 6858000"/>
              <a:gd name="connsiteX387" fmla="*/ 2021675 w 7467600"/>
              <a:gd name="connsiteY387" fmla="*/ 6858000 h 6858000"/>
              <a:gd name="connsiteX388" fmla="*/ 2019308 w 7467600"/>
              <a:gd name="connsiteY388" fmla="*/ 6847118 h 6858000"/>
              <a:gd name="connsiteX389" fmla="*/ 1938835 w 7467600"/>
              <a:gd name="connsiteY389" fmla="*/ 6551160 h 6858000"/>
              <a:gd name="connsiteX390" fmla="*/ 1953230 w 7467600"/>
              <a:gd name="connsiteY390" fmla="*/ 6759699 h 6858000"/>
              <a:gd name="connsiteX391" fmla="*/ 1956763 w 7467600"/>
              <a:gd name="connsiteY391" fmla="*/ 6778191 h 6858000"/>
              <a:gd name="connsiteX392" fmla="*/ 1967925 w 7467600"/>
              <a:gd name="connsiteY392" fmla="*/ 6858000 h 6858000"/>
              <a:gd name="connsiteX393" fmla="*/ 1936622 w 7467600"/>
              <a:gd name="connsiteY393" fmla="*/ 6858000 h 6858000"/>
              <a:gd name="connsiteX394" fmla="*/ 1926261 w 7467600"/>
              <a:gd name="connsiteY394" fmla="*/ 6784064 h 6858000"/>
              <a:gd name="connsiteX395" fmla="*/ 1922724 w 7467600"/>
              <a:gd name="connsiteY395" fmla="*/ 6765577 h 6858000"/>
              <a:gd name="connsiteX396" fmla="*/ 1904650 w 7467600"/>
              <a:gd name="connsiteY396" fmla="*/ 6639616 h 6858000"/>
              <a:gd name="connsiteX397" fmla="*/ 1885273 w 7467600"/>
              <a:gd name="connsiteY397" fmla="*/ 6858000 h 6858000"/>
              <a:gd name="connsiteX398" fmla="*/ 1854363 w 7467600"/>
              <a:gd name="connsiteY398" fmla="*/ 6858000 h 6858000"/>
              <a:gd name="connsiteX399" fmla="*/ 1880391 w 7467600"/>
              <a:gd name="connsiteY399" fmla="*/ 6603796 h 6858000"/>
              <a:gd name="connsiteX400" fmla="*/ 1818273 w 7467600"/>
              <a:gd name="connsiteY400" fmla="*/ 6715729 h 6858000"/>
              <a:gd name="connsiteX401" fmla="*/ 1794691 w 7467600"/>
              <a:gd name="connsiteY401" fmla="*/ 6843239 h 6858000"/>
              <a:gd name="connsiteX402" fmla="*/ 1794914 w 7467600"/>
              <a:gd name="connsiteY402" fmla="*/ 6858000 h 6858000"/>
              <a:gd name="connsiteX403" fmla="*/ 1746128 w 7467600"/>
              <a:gd name="connsiteY403" fmla="*/ 6858000 h 6858000"/>
              <a:gd name="connsiteX404" fmla="*/ 1753934 w 7467600"/>
              <a:gd name="connsiteY404" fmla="*/ 6724796 h 6858000"/>
              <a:gd name="connsiteX405" fmla="*/ 1792053 w 7467600"/>
              <a:gd name="connsiteY405" fmla="*/ 6572396 h 6858000"/>
              <a:gd name="connsiteX406" fmla="*/ 1862248 w 7467600"/>
              <a:gd name="connsiteY406" fmla="*/ 6266397 h 6858000"/>
              <a:gd name="connsiteX407" fmla="*/ 1862250 w 7467600"/>
              <a:gd name="connsiteY407" fmla="*/ 6033531 h 6858000"/>
              <a:gd name="connsiteX408" fmla="*/ 1211999 w 7467600"/>
              <a:gd name="connsiteY408" fmla="*/ 6683610 h 6858000"/>
              <a:gd name="connsiteX409" fmla="*/ 1213266 w 7467600"/>
              <a:gd name="connsiteY409" fmla="*/ 6691947 h 6858000"/>
              <a:gd name="connsiteX410" fmla="*/ 1203370 w 7467600"/>
              <a:gd name="connsiteY410" fmla="*/ 6850676 h 6858000"/>
              <a:gd name="connsiteX411" fmla="*/ 1203671 w 7467600"/>
              <a:gd name="connsiteY411" fmla="*/ 6858000 h 6858000"/>
              <a:gd name="connsiteX412" fmla="*/ 1143180 w 7467600"/>
              <a:gd name="connsiteY412" fmla="*/ 6858000 h 6858000"/>
              <a:gd name="connsiteX413" fmla="*/ 1142176 w 7467600"/>
              <a:gd name="connsiteY413" fmla="*/ 6766045 h 6858000"/>
              <a:gd name="connsiteX414" fmla="*/ 1067484 w 7467600"/>
              <a:gd name="connsiteY414" fmla="*/ 6858000 h 6858000"/>
              <a:gd name="connsiteX415" fmla="*/ 953928 w 7467600"/>
              <a:gd name="connsiteY415" fmla="*/ 6858000 h 6858000"/>
              <a:gd name="connsiteX416" fmla="*/ 959715 w 7467600"/>
              <a:gd name="connsiteY416" fmla="*/ 6850185 h 6858000"/>
              <a:gd name="connsiteX417" fmla="*/ 1483788 w 7467600"/>
              <a:gd name="connsiteY417" fmla="*/ 6259174 h 6858000"/>
              <a:gd name="connsiteX418" fmla="*/ 1100671 w 7467600"/>
              <a:gd name="connsiteY418" fmla="*/ 6252137 h 6858000"/>
              <a:gd name="connsiteX419" fmla="*/ 1090144 w 7467600"/>
              <a:gd name="connsiteY419" fmla="*/ 6256748 h 6858000"/>
              <a:gd name="connsiteX420" fmla="*/ 1095872 w 7467600"/>
              <a:gd name="connsiteY420" fmla="*/ 6271892 h 6858000"/>
              <a:gd name="connsiteX421" fmla="*/ 262785 w 7467600"/>
              <a:gd name="connsiteY421" fmla="*/ 6845450 h 6858000"/>
              <a:gd name="connsiteX422" fmla="*/ 209968 w 7467600"/>
              <a:gd name="connsiteY422" fmla="*/ 6770713 h 6858000"/>
              <a:gd name="connsiteX423" fmla="*/ 873460 w 7467600"/>
              <a:gd name="connsiteY423" fmla="*/ 6253768 h 6858000"/>
              <a:gd name="connsiteX424" fmla="*/ 192686 w 7467600"/>
              <a:gd name="connsiteY424" fmla="*/ 5849257 h 6858000"/>
              <a:gd name="connsiteX425" fmla="*/ 4696 w 7467600"/>
              <a:gd name="connsiteY425" fmla="*/ 5697668 h 6858000"/>
              <a:gd name="connsiteX426" fmla="*/ 0 w 7467600"/>
              <a:gd name="connsiteY426" fmla="*/ 5689984 h 6858000"/>
              <a:gd name="connsiteX427" fmla="*/ 0 w 7467600"/>
              <a:gd name="connsiteY427" fmla="*/ 5513472 h 6858000"/>
              <a:gd name="connsiteX428" fmla="*/ 174101 w 7467600"/>
              <a:gd name="connsiteY428" fmla="*/ 5620277 h 6858000"/>
              <a:gd name="connsiteX429" fmla="*/ 891800 w 7467600"/>
              <a:gd name="connsiteY429" fmla="*/ 6036935 h 6858000"/>
              <a:gd name="connsiteX430" fmla="*/ 1072219 w 7467600"/>
              <a:gd name="connsiteY430" fmla="*/ 6169443 h 6858000"/>
              <a:gd name="connsiteX431" fmla="*/ 1074117 w 7467600"/>
              <a:gd name="connsiteY431" fmla="*/ 6170301 h 6858000"/>
              <a:gd name="connsiteX432" fmla="*/ 1083114 w 7467600"/>
              <a:gd name="connsiteY432" fmla="*/ 6174131 h 6858000"/>
              <a:gd name="connsiteX433" fmla="*/ 1543010 w 7467600"/>
              <a:gd name="connsiteY433" fmla="*/ 6191140 h 6858000"/>
              <a:gd name="connsiteX434" fmla="*/ 1551080 w 7467600"/>
              <a:gd name="connsiteY434" fmla="*/ 6195006 h 6858000"/>
              <a:gd name="connsiteX435" fmla="*/ 2345443 w 7467600"/>
              <a:gd name="connsiteY435" fmla="*/ 5549882 h 6858000"/>
              <a:gd name="connsiteX436" fmla="*/ 1721499 w 7467600"/>
              <a:gd name="connsiteY436" fmla="*/ 5599969 h 6858000"/>
              <a:gd name="connsiteX437" fmla="*/ 767716 w 7467600"/>
              <a:gd name="connsiteY437" fmla="*/ 5472768 h 6858000"/>
              <a:gd name="connsiteX438" fmla="*/ 722147 w 7467600"/>
              <a:gd name="connsiteY438" fmla="*/ 5393091 h 6858000"/>
              <a:gd name="connsiteX439" fmla="*/ 1485552 w 7467600"/>
              <a:gd name="connsiteY439" fmla="*/ 5313202 h 6858000"/>
              <a:gd name="connsiteX440" fmla="*/ 2143004 w 7467600"/>
              <a:gd name="connsiteY440" fmla="*/ 5402420 h 6858000"/>
              <a:gd name="connsiteX441" fmla="*/ 1933391 w 7467600"/>
              <a:gd name="connsiteY441" fmla="*/ 5156971 h 6858000"/>
              <a:gd name="connsiteX442" fmla="*/ 1827118 w 7467600"/>
              <a:gd name="connsiteY442" fmla="*/ 4968410 h 6858000"/>
              <a:gd name="connsiteX443" fmla="*/ 1837349 w 7467600"/>
              <a:gd name="connsiteY443" fmla="*/ 4956357 h 6858000"/>
              <a:gd name="connsiteX444" fmla="*/ 2162835 w 7467600"/>
              <a:gd name="connsiteY444" fmla="*/ 5187853 h 6858000"/>
              <a:gd name="connsiteX445" fmla="*/ 2257167 w 7467600"/>
              <a:gd name="connsiteY445" fmla="*/ 5462123 h 6858000"/>
              <a:gd name="connsiteX446" fmla="*/ 2261598 w 7467600"/>
              <a:gd name="connsiteY446" fmla="*/ 5467998 h 6858000"/>
              <a:gd name="connsiteX447" fmla="*/ 2437177 w 7467600"/>
              <a:gd name="connsiteY447" fmla="*/ 5479608 h 6858000"/>
              <a:gd name="connsiteX448" fmla="*/ 2445247 w 7467600"/>
              <a:gd name="connsiteY448" fmla="*/ 5483476 h 6858000"/>
              <a:gd name="connsiteX449" fmla="*/ 2743626 w 7467600"/>
              <a:gd name="connsiteY449" fmla="*/ 5304819 h 6858000"/>
              <a:gd name="connsiteX450" fmla="*/ 3048102 w 7467600"/>
              <a:gd name="connsiteY450" fmla="*/ 5150595 h 6858000"/>
              <a:gd name="connsiteX451" fmla="*/ 1799414 w 7467600"/>
              <a:gd name="connsiteY451" fmla="*/ 4694732 h 6858000"/>
              <a:gd name="connsiteX452" fmla="*/ 1771735 w 7467600"/>
              <a:gd name="connsiteY452" fmla="*/ 4619929 h 6858000"/>
              <a:gd name="connsiteX453" fmla="*/ 3104273 w 7467600"/>
              <a:gd name="connsiteY453" fmla="*/ 5076159 h 6858000"/>
              <a:gd name="connsiteX454" fmla="*/ 3113245 w 7467600"/>
              <a:gd name="connsiteY454" fmla="*/ 5090705 h 6858000"/>
              <a:gd name="connsiteX455" fmla="*/ 3126294 w 7467600"/>
              <a:gd name="connsiteY455" fmla="*/ 5114400 h 6858000"/>
              <a:gd name="connsiteX456" fmla="*/ 3937433 w 7467600"/>
              <a:gd name="connsiteY456" fmla="*/ 4830473 h 6858000"/>
              <a:gd name="connsiteX457" fmla="*/ 3590475 w 7467600"/>
              <a:gd name="connsiteY457" fmla="*/ 4597974 h 6858000"/>
              <a:gd name="connsiteX458" fmla="*/ 3100264 w 7467600"/>
              <a:gd name="connsiteY458" fmla="*/ 4579845 h 6858000"/>
              <a:gd name="connsiteX459" fmla="*/ 2183576 w 7467600"/>
              <a:gd name="connsiteY459" fmla="*/ 4227150 h 6858000"/>
              <a:gd name="connsiteX460" fmla="*/ 2151029 w 7467600"/>
              <a:gd name="connsiteY460" fmla="*/ 4146947 h 6858000"/>
              <a:gd name="connsiteX461" fmla="*/ 3563434 w 7467600"/>
              <a:gd name="connsiteY461" fmla="*/ 4469115 h 6858000"/>
              <a:gd name="connsiteX462" fmla="*/ 3177952 w 7467600"/>
              <a:gd name="connsiteY462" fmla="*/ 3657386 h 6858000"/>
              <a:gd name="connsiteX463" fmla="*/ 3189263 w 7467600"/>
              <a:gd name="connsiteY463" fmla="*/ 3625726 h 6858000"/>
              <a:gd name="connsiteX464" fmla="*/ 3560912 w 7467600"/>
              <a:gd name="connsiteY464" fmla="*/ 4079863 h 6858000"/>
              <a:gd name="connsiteX465" fmla="*/ 3626636 w 7467600"/>
              <a:gd name="connsiteY465" fmla="*/ 4512230 h 6858000"/>
              <a:gd name="connsiteX466" fmla="*/ 3653088 w 7467600"/>
              <a:gd name="connsiteY466" fmla="*/ 4521417 h 6858000"/>
              <a:gd name="connsiteX467" fmla="*/ 3988128 w 7467600"/>
              <a:gd name="connsiteY467" fmla="*/ 4817267 h 6858000"/>
              <a:gd name="connsiteX468" fmla="*/ 4830582 w 7467600"/>
              <a:gd name="connsiteY468" fmla="*/ 4676000 h 6858000"/>
              <a:gd name="connsiteX469" fmla="*/ 4830100 w 7467600"/>
              <a:gd name="connsiteY469" fmla="*/ 4675554 h 6858000"/>
              <a:gd name="connsiteX470" fmla="*/ 4036318 w 7467600"/>
              <a:gd name="connsiteY470" fmla="*/ 4147013 h 6858000"/>
              <a:gd name="connsiteX471" fmla="*/ 3432098 w 7467600"/>
              <a:gd name="connsiteY471" fmla="*/ 3537312 h 6858000"/>
              <a:gd name="connsiteX472" fmla="*/ 3446761 w 7467600"/>
              <a:gd name="connsiteY472" fmla="*/ 3461278 h 6858000"/>
              <a:gd name="connsiteX473" fmla="*/ 4419733 w 7467600"/>
              <a:gd name="connsiteY473" fmla="*/ 3963555 h 6858000"/>
              <a:gd name="connsiteX474" fmla="*/ 4781371 w 7467600"/>
              <a:gd name="connsiteY474" fmla="*/ 4458604 h 6858000"/>
              <a:gd name="connsiteX475" fmla="*/ 4780440 w 7467600"/>
              <a:gd name="connsiteY475" fmla="*/ 4470290 h 6858000"/>
              <a:gd name="connsiteX476" fmla="*/ 4898954 w 7467600"/>
              <a:gd name="connsiteY476" fmla="*/ 4662092 h 6858000"/>
              <a:gd name="connsiteX477" fmla="*/ 4900699 w 7467600"/>
              <a:gd name="connsiteY477" fmla="*/ 4670867 h 6858000"/>
              <a:gd name="connsiteX478" fmla="*/ 5714511 w 7467600"/>
              <a:gd name="connsiteY478" fmla="*/ 4663483 h 6858000"/>
              <a:gd name="connsiteX479" fmla="*/ 5464793 w 7467600"/>
              <a:gd name="connsiteY479" fmla="*/ 4393556 h 6858000"/>
              <a:gd name="connsiteX480" fmla="*/ 5461897 w 7467600"/>
              <a:gd name="connsiteY480" fmla="*/ 4390879 h 6858000"/>
              <a:gd name="connsiteX481" fmla="*/ 4294126 w 7467600"/>
              <a:gd name="connsiteY481" fmla="*/ 3303048 h 6858000"/>
              <a:gd name="connsiteX482" fmla="*/ 4305321 w 7467600"/>
              <a:gd name="connsiteY482" fmla="*/ 3256953 h 6858000"/>
              <a:gd name="connsiteX483" fmla="*/ 4949299 w 7467600"/>
              <a:gd name="connsiteY483" fmla="*/ 3766336 h 6858000"/>
              <a:gd name="connsiteX484" fmla="*/ 5291452 w 7467600"/>
              <a:gd name="connsiteY484" fmla="*/ 4076801 h 6858000"/>
              <a:gd name="connsiteX485" fmla="*/ 5434998 w 7467600"/>
              <a:gd name="connsiteY485" fmla="*/ 4254100 h 6858000"/>
              <a:gd name="connsiteX486" fmla="*/ 5351015 w 7467600"/>
              <a:gd name="connsiteY486" fmla="*/ 3760989 h 6858000"/>
              <a:gd name="connsiteX487" fmla="*/ 5413780 w 7467600"/>
              <a:gd name="connsiteY487" fmla="*/ 2966265 h 6858000"/>
              <a:gd name="connsiteX488" fmla="*/ 5425627 w 7467600"/>
              <a:gd name="connsiteY488" fmla="*/ 2954192 h 6858000"/>
              <a:gd name="connsiteX489" fmla="*/ 6604735 w 7467600"/>
              <a:gd name="connsiteY489" fmla="*/ 2041381 h 6858000"/>
              <a:gd name="connsiteX490" fmla="*/ 7204487 w 7467600"/>
              <a:gd name="connsiteY490" fmla="*/ 2742112 h 6858000"/>
              <a:gd name="connsiteX491" fmla="*/ 7131592 w 7467600"/>
              <a:gd name="connsiteY491" fmla="*/ 2672096 h 6858000"/>
              <a:gd name="connsiteX492" fmla="*/ 6996344 w 7467600"/>
              <a:gd name="connsiteY492" fmla="*/ 2518310 h 6858000"/>
              <a:gd name="connsiteX493" fmla="*/ 6735495 w 7467600"/>
              <a:gd name="connsiteY493" fmla="*/ 2196890 h 6858000"/>
              <a:gd name="connsiteX494" fmla="*/ 6721901 w 7467600"/>
              <a:gd name="connsiteY494" fmla="*/ 2179274 h 6858000"/>
              <a:gd name="connsiteX495" fmla="*/ 6604735 w 7467600"/>
              <a:gd name="connsiteY495" fmla="*/ 2041381 h 6858000"/>
              <a:gd name="connsiteX496" fmla="*/ 6591670 w 7467600"/>
              <a:gd name="connsiteY496" fmla="*/ 1988277 h 6858000"/>
              <a:gd name="connsiteX497" fmla="*/ 6747349 w 7467600"/>
              <a:gd name="connsiteY497" fmla="*/ 2160069 h 6858000"/>
              <a:gd name="connsiteX498" fmla="*/ 6760943 w 7467600"/>
              <a:gd name="connsiteY498" fmla="*/ 2177686 h 6858000"/>
              <a:gd name="connsiteX499" fmla="*/ 7021065 w 7467600"/>
              <a:gd name="connsiteY499" fmla="*/ 2498102 h 6858000"/>
              <a:gd name="connsiteX500" fmla="*/ 7155223 w 7467600"/>
              <a:gd name="connsiteY500" fmla="*/ 2650386 h 6858000"/>
              <a:gd name="connsiteX501" fmla="*/ 7203167 w 7467600"/>
              <a:gd name="connsiteY501" fmla="*/ 2697288 h 6858000"/>
              <a:gd name="connsiteX502" fmla="*/ 6937703 w 7467600"/>
              <a:gd name="connsiteY502" fmla="*/ 2321981 h 6858000"/>
              <a:gd name="connsiteX503" fmla="*/ 6591670 w 7467600"/>
              <a:gd name="connsiteY503" fmla="*/ 1988277 h 6858000"/>
              <a:gd name="connsiteX504" fmla="*/ 5798671 w 7467600"/>
              <a:gd name="connsiteY504" fmla="*/ 1981601 h 6858000"/>
              <a:gd name="connsiteX505" fmla="*/ 5754709 w 7467600"/>
              <a:gd name="connsiteY505" fmla="*/ 2071454 h 6858000"/>
              <a:gd name="connsiteX506" fmla="*/ 5763044 w 7467600"/>
              <a:gd name="connsiteY506" fmla="*/ 2842206 h 6858000"/>
              <a:gd name="connsiteX507" fmla="*/ 5764974 w 7467600"/>
              <a:gd name="connsiteY507" fmla="*/ 2799609 h 6858000"/>
              <a:gd name="connsiteX508" fmla="*/ 5767665 w 7467600"/>
              <a:gd name="connsiteY508" fmla="*/ 2666409 h 6858000"/>
              <a:gd name="connsiteX509" fmla="*/ 5763055 w 7467600"/>
              <a:gd name="connsiteY509" fmla="*/ 2579705 h 6858000"/>
              <a:gd name="connsiteX510" fmla="*/ 5758079 w 7467600"/>
              <a:gd name="connsiteY510" fmla="*/ 2492508 h 6858000"/>
              <a:gd name="connsiteX511" fmla="*/ 5779325 w 7467600"/>
              <a:gd name="connsiteY511" fmla="*/ 2197069 h 6858000"/>
              <a:gd name="connsiteX512" fmla="*/ 5798671 w 7467600"/>
              <a:gd name="connsiteY512" fmla="*/ 1981601 h 6858000"/>
              <a:gd name="connsiteX513" fmla="*/ 5829202 w 7467600"/>
              <a:gd name="connsiteY513" fmla="*/ 1971679 h 6858000"/>
              <a:gd name="connsiteX514" fmla="*/ 5809558 w 7467600"/>
              <a:gd name="connsiteY514" fmla="*/ 2198043 h 6858000"/>
              <a:gd name="connsiteX515" fmla="*/ 5788653 w 7467600"/>
              <a:gd name="connsiteY515" fmla="*/ 2489430 h 6858000"/>
              <a:gd name="connsiteX516" fmla="*/ 5793439 w 7467600"/>
              <a:gd name="connsiteY516" fmla="*/ 2575235 h 6858000"/>
              <a:gd name="connsiteX517" fmla="*/ 5796837 w 7467600"/>
              <a:gd name="connsiteY517" fmla="*/ 2637633 h 6858000"/>
              <a:gd name="connsiteX518" fmla="*/ 5818614 w 7467600"/>
              <a:gd name="connsiteY518" fmla="*/ 2473055 h 6858000"/>
              <a:gd name="connsiteX519" fmla="*/ 5829202 w 7467600"/>
              <a:gd name="connsiteY519" fmla="*/ 1971679 h 6858000"/>
              <a:gd name="connsiteX520" fmla="*/ 5911389 w 7467600"/>
              <a:gd name="connsiteY520" fmla="*/ 1898371 h 6858000"/>
              <a:gd name="connsiteX521" fmla="*/ 6237627 w 7467600"/>
              <a:gd name="connsiteY521" fmla="*/ 2231921 h 6858000"/>
              <a:gd name="connsiteX522" fmla="*/ 5911389 w 7467600"/>
              <a:gd name="connsiteY522" fmla="*/ 1898371 h 6858000"/>
              <a:gd name="connsiteX523" fmla="*/ 6944437 w 7467600"/>
              <a:gd name="connsiteY523" fmla="*/ 1575402 h 6858000"/>
              <a:gd name="connsiteX524" fmla="*/ 6304730 w 7467600"/>
              <a:gd name="connsiteY524" fmla="*/ 1766654 h 6858000"/>
              <a:gd name="connsiteX525" fmla="*/ 6944437 w 7467600"/>
              <a:gd name="connsiteY525" fmla="*/ 1575402 h 6858000"/>
              <a:gd name="connsiteX526" fmla="*/ 7019523 w 7467600"/>
              <a:gd name="connsiteY526" fmla="*/ 1519450 h 6858000"/>
              <a:gd name="connsiteX527" fmla="*/ 6298091 w 7467600"/>
              <a:gd name="connsiteY527" fmla="*/ 1737122 h 6858000"/>
              <a:gd name="connsiteX528" fmla="*/ 7019523 w 7467600"/>
              <a:gd name="connsiteY528" fmla="*/ 1519450 h 6858000"/>
              <a:gd name="connsiteX529" fmla="*/ 2399523 w 7467600"/>
              <a:gd name="connsiteY529" fmla="*/ 1428234 h 6858000"/>
              <a:gd name="connsiteX530" fmla="*/ 2224982 w 7467600"/>
              <a:gd name="connsiteY530" fmla="*/ 1826201 h 6858000"/>
              <a:gd name="connsiteX531" fmla="*/ 2096099 w 7467600"/>
              <a:gd name="connsiteY531" fmla="*/ 2345900 h 6858000"/>
              <a:gd name="connsiteX532" fmla="*/ 2283317 w 7467600"/>
              <a:gd name="connsiteY532" fmla="*/ 1796925 h 6858000"/>
              <a:gd name="connsiteX533" fmla="*/ 2399523 w 7467600"/>
              <a:gd name="connsiteY533" fmla="*/ 1428234 h 6858000"/>
              <a:gd name="connsiteX534" fmla="*/ 2448558 w 7467600"/>
              <a:gd name="connsiteY534" fmla="*/ 1373435 h 6858000"/>
              <a:gd name="connsiteX535" fmla="*/ 2312521 w 7467600"/>
              <a:gd name="connsiteY535" fmla="*/ 1806140 h 6858000"/>
              <a:gd name="connsiteX536" fmla="*/ 2127533 w 7467600"/>
              <a:gd name="connsiteY536" fmla="*/ 2348380 h 6858000"/>
              <a:gd name="connsiteX537" fmla="*/ 2358080 w 7467600"/>
              <a:gd name="connsiteY537" fmla="*/ 1866134 h 6858000"/>
              <a:gd name="connsiteX538" fmla="*/ 2407436 w 7467600"/>
              <a:gd name="connsiteY538" fmla="*/ 1651070 h 6858000"/>
              <a:gd name="connsiteX539" fmla="*/ 2448558 w 7467600"/>
              <a:gd name="connsiteY539" fmla="*/ 1373435 h 6858000"/>
              <a:gd name="connsiteX540" fmla="*/ 278707 w 7467600"/>
              <a:gd name="connsiteY540" fmla="*/ 1352270 h 6858000"/>
              <a:gd name="connsiteX541" fmla="*/ 321570 w 7467600"/>
              <a:gd name="connsiteY541" fmla="*/ 1861610 h 6858000"/>
              <a:gd name="connsiteX542" fmla="*/ 294281 w 7467600"/>
              <a:gd name="connsiteY542" fmla="*/ 1440658 h 6858000"/>
              <a:gd name="connsiteX543" fmla="*/ 278707 w 7467600"/>
              <a:gd name="connsiteY543" fmla="*/ 1352270 h 6858000"/>
              <a:gd name="connsiteX544" fmla="*/ 1423821 w 7467600"/>
              <a:gd name="connsiteY544" fmla="*/ 1351958 h 6858000"/>
              <a:gd name="connsiteX545" fmla="*/ 1638521 w 7467600"/>
              <a:gd name="connsiteY545" fmla="*/ 1908470 h 6858000"/>
              <a:gd name="connsiteX546" fmla="*/ 1754199 w 7467600"/>
              <a:gd name="connsiteY546" fmla="*/ 2149284 h 6858000"/>
              <a:gd name="connsiteX547" fmla="*/ 1908359 w 7467600"/>
              <a:gd name="connsiteY547" fmla="*/ 2364988 h 6858000"/>
              <a:gd name="connsiteX548" fmla="*/ 1647661 w 7467600"/>
              <a:gd name="connsiteY548" fmla="*/ 1825945 h 6858000"/>
              <a:gd name="connsiteX549" fmla="*/ 1423821 w 7467600"/>
              <a:gd name="connsiteY549" fmla="*/ 1351958 h 6858000"/>
              <a:gd name="connsiteX550" fmla="*/ 1431890 w 7467600"/>
              <a:gd name="connsiteY550" fmla="*/ 1306475 h 6858000"/>
              <a:gd name="connsiteX551" fmla="*/ 1507597 w 7467600"/>
              <a:gd name="connsiteY551" fmla="*/ 1446132 h 6858000"/>
              <a:gd name="connsiteX552" fmla="*/ 1674586 w 7467600"/>
              <a:gd name="connsiteY552" fmla="*/ 1813832 h 6858000"/>
              <a:gd name="connsiteX553" fmla="*/ 1815950 w 7467600"/>
              <a:gd name="connsiteY553" fmla="*/ 2128564 h 6858000"/>
              <a:gd name="connsiteX554" fmla="*/ 1984242 w 7467600"/>
              <a:gd name="connsiteY554" fmla="*/ 2430829 h 6858000"/>
              <a:gd name="connsiteX555" fmla="*/ 2014023 w 7467600"/>
              <a:gd name="connsiteY555" fmla="*/ 2450995 h 6858000"/>
              <a:gd name="connsiteX556" fmla="*/ 1747337 w 7467600"/>
              <a:gd name="connsiteY556" fmla="*/ 1855264 h 6858000"/>
              <a:gd name="connsiteX557" fmla="*/ 1533749 w 7467600"/>
              <a:gd name="connsiteY557" fmla="*/ 1478656 h 6858000"/>
              <a:gd name="connsiteX558" fmla="*/ 1431890 w 7467600"/>
              <a:gd name="connsiteY558" fmla="*/ 1306475 h 6858000"/>
              <a:gd name="connsiteX559" fmla="*/ 5052692 w 7467600"/>
              <a:gd name="connsiteY559" fmla="*/ 1292994 h 6858000"/>
              <a:gd name="connsiteX560" fmla="*/ 5200661 w 7467600"/>
              <a:gd name="connsiteY560" fmla="*/ 1635186 h 6858000"/>
              <a:gd name="connsiteX561" fmla="*/ 5297138 w 7467600"/>
              <a:gd name="connsiteY561" fmla="*/ 1906351 h 6858000"/>
              <a:gd name="connsiteX562" fmla="*/ 5052692 w 7467600"/>
              <a:gd name="connsiteY562" fmla="*/ 1292994 h 6858000"/>
              <a:gd name="connsiteX563" fmla="*/ 5009948 w 7467600"/>
              <a:gd name="connsiteY563" fmla="*/ 1273619 h 6858000"/>
              <a:gd name="connsiteX564" fmla="*/ 5121777 w 7467600"/>
              <a:gd name="connsiteY564" fmla="*/ 1654213 h 6858000"/>
              <a:gd name="connsiteX565" fmla="*/ 5293545 w 7467600"/>
              <a:gd name="connsiteY565" fmla="*/ 2072247 h 6858000"/>
              <a:gd name="connsiteX566" fmla="*/ 5294042 w 7467600"/>
              <a:gd name="connsiteY566" fmla="*/ 2065019 h 6858000"/>
              <a:gd name="connsiteX567" fmla="*/ 5171936 w 7467600"/>
              <a:gd name="connsiteY567" fmla="*/ 1647613 h 6858000"/>
              <a:gd name="connsiteX568" fmla="*/ 5009948 w 7467600"/>
              <a:gd name="connsiteY568" fmla="*/ 1273619 h 6858000"/>
              <a:gd name="connsiteX569" fmla="*/ 655236 w 7467600"/>
              <a:gd name="connsiteY569" fmla="*/ 1268632 h 6858000"/>
              <a:gd name="connsiteX570" fmla="*/ 839521 w 7467600"/>
              <a:gd name="connsiteY570" fmla="*/ 1685315 h 6858000"/>
              <a:gd name="connsiteX571" fmla="*/ 1109416 w 7467600"/>
              <a:gd name="connsiteY571" fmla="*/ 2061663 h 6858000"/>
              <a:gd name="connsiteX572" fmla="*/ 1298300 w 7467600"/>
              <a:gd name="connsiteY572" fmla="*/ 2247742 h 6858000"/>
              <a:gd name="connsiteX573" fmla="*/ 1125871 w 7467600"/>
              <a:gd name="connsiteY573" fmla="*/ 1989513 h 6858000"/>
              <a:gd name="connsiteX574" fmla="*/ 981574 w 7467600"/>
              <a:gd name="connsiteY574" fmla="*/ 1783157 h 6858000"/>
              <a:gd name="connsiteX575" fmla="*/ 922198 w 7467600"/>
              <a:gd name="connsiteY575" fmla="*/ 1677437 h 6858000"/>
              <a:gd name="connsiteX576" fmla="*/ 869293 w 7467600"/>
              <a:gd name="connsiteY576" fmla="*/ 1583214 h 6858000"/>
              <a:gd name="connsiteX577" fmla="*/ 751431 w 7467600"/>
              <a:gd name="connsiteY577" fmla="*/ 1405731 h 6858000"/>
              <a:gd name="connsiteX578" fmla="*/ 655236 w 7467600"/>
              <a:gd name="connsiteY578" fmla="*/ 1268632 h 6858000"/>
              <a:gd name="connsiteX579" fmla="*/ 6516292 w 7467600"/>
              <a:gd name="connsiteY579" fmla="*/ 1263064 h 6858000"/>
              <a:gd name="connsiteX580" fmla="*/ 5736320 w 7467600"/>
              <a:gd name="connsiteY580" fmla="*/ 1501803 h 6858000"/>
              <a:gd name="connsiteX581" fmla="*/ 6516292 w 7467600"/>
              <a:gd name="connsiteY581" fmla="*/ 1263064 h 6858000"/>
              <a:gd name="connsiteX582" fmla="*/ 291466 w 7467600"/>
              <a:gd name="connsiteY582" fmla="*/ 1250369 h 6858000"/>
              <a:gd name="connsiteX583" fmla="*/ 323180 w 7467600"/>
              <a:gd name="connsiteY583" fmla="*/ 1435283 h 6858000"/>
              <a:gd name="connsiteX584" fmla="*/ 349381 w 7467600"/>
              <a:gd name="connsiteY584" fmla="*/ 1875041 h 6858000"/>
              <a:gd name="connsiteX585" fmla="*/ 374363 w 7467600"/>
              <a:gd name="connsiteY585" fmla="*/ 1506494 h 6858000"/>
              <a:gd name="connsiteX586" fmla="*/ 302168 w 7467600"/>
              <a:gd name="connsiteY586" fmla="*/ 1274495 h 6858000"/>
              <a:gd name="connsiteX587" fmla="*/ 291466 w 7467600"/>
              <a:gd name="connsiteY587" fmla="*/ 1250369 h 6858000"/>
              <a:gd name="connsiteX588" fmla="*/ 678222 w 7467600"/>
              <a:gd name="connsiteY588" fmla="*/ 1248670 h 6858000"/>
              <a:gd name="connsiteX589" fmla="*/ 775536 w 7467600"/>
              <a:gd name="connsiteY589" fmla="*/ 1388015 h 6858000"/>
              <a:gd name="connsiteX590" fmla="*/ 894529 w 7467600"/>
              <a:gd name="connsiteY590" fmla="*/ 1567739 h 6858000"/>
              <a:gd name="connsiteX591" fmla="*/ 948000 w 7467600"/>
              <a:gd name="connsiteY591" fmla="*/ 1663088 h 6858000"/>
              <a:gd name="connsiteX592" fmla="*/ 1006812 w 7467600"/>
              <a:gd name="connsiteY592" fmla="*/ 1767683 h 6858000"/>
              <a:gd name="connsiteX593" fmla="*/ 1149133 w 7467600"/>
              <a:gd name="connsiteY593" fmla="*/ 1971513 h 6858000"/>
              <a:gd name="connsiteX594" fmla="*/ 1333952 w 7467600"/>
              <a:gd name="connsiteY594" fmla="*/ 2251620 h 6858000"/>
              <a:gd name="connsiteX595" fmla="*/ 1337329 w 7467600"/>
              <a:gd name="connsiteY595" fmla="*/ 2258350 h 6858000"/>
              <a:gd name="connsiteX596" fmla="*/ 1014726 w 7467600"/>
              <a:gd name="connsiteY596" fmla="*/ 1615556 h 6858000"/>
              <a:gd name="connsiteX597" fmla="*/ 678222 w 7467600"/>
              <a:gd name="connsiteY597" fmla="*/ 1248670 h 6858000"/>
              <a:gd name="connsiteX598" fmla="*/ 6691602 w 7467600"/>
              <a:gd name="connsiteY598" fmla="*/ 1140573 h 6858000"/>
              <a:gd name="connsiteX599" fmla="*/ 6571100 w 7467600"/>
              <a:gd name="connsiteY599" fmla="*/ 1183662 h 6858000"/>
              <a:gd name="connsiteX600" fmla="*/ 6241687 w 7467600"/>
              <a:gd name="connsiteY600" fmla="*/ 1257600 h 6858000"/>
              <a:gd name="connsiteX601" fmla="*/ 5693009 w 7467600"/>
              <a:gd name="connsiteY601" fmla="*/ 1478256 h 6858000"/>
              <a:gd name="connsiteX602" fmla="*/ 6548420 w 7467600"/>
              <a:gd name="connsiteY602" fmla="*/ 1214599 h 6858000"/>
              <a:gd name="connsiteX603" fmla="*/ 6605473 w 7467600"/>
              <a:gd name="connsiteY603" fmla="*/ 1184686 h 6858000"/>
              <a:gd name="connsiteX604" fmla="*/ 6691602 w 7467600"/>
              <a:gd name="connsiteY604" fmla="*/ 1140573 h 6858000"/>
              <a:gd name="connsiteX605" fmla="*/ 4002475 w 7467600"/>
              <a:gd name="connsiteY605" fmla="*/ 1037802 h 6858000"/>
              <a:gd name="connsiteX606" fmla="*/ 4000324 w 7467600"/>
              <a:gd name="connsiteY606" fmla="*/ 1039362 h 6858000"/>
              <a:gd name="connsiteX607" fmla="*/ 4002862 w 7467600"/>
              <a:gd name="connsiteY607" fmla="*/ 1042866 h 6858000"/>
              <a:gd name="connsiteX608" fmla="*/ 4002475 w 7467600"/>
              <a:gd name="connsiteY608" fmla="*/ 1037802 h 6858000"/>
              <a:gd name="connsiteX609" fmla="*/ 506322 w 7467600"/>
              <a:gd name="connsiteY609" fmla="*/ 1020997 h 6858000"/>
              <a:gd name="connsiteX610" fmla="*/ 533068 w 7467600"/>
              <a:gd name="connsiteY610" fmla="*/ 1029409 h 6858000"/>
              <a:gd name="connsiteX611" fmla="*/ 1232525 w 7467600"/>
              <a:gd name="connsiteY611" fmla="*/ 1804675 h 6858000"/>
              <a:gd name="connsiteX612" fmla="*/ 1388858 w 7467600"/>
              <a:gd name="connsiteY612" fmla="*/ 2368011 h 6858000"/>
              <a:gd name="connsiteX613" fmla="*/ 1384098 w 7467600"/>
              <a:gd name="connsiteY613" fmla="*/ 2378125 h 6858000"/>
              <a:gd name="connsiteX614" fmla="*/ 1425393 w 7467600"/>
              <a:gd name="connsiteY614" fmla="*/ 2589124 h 6858000"/>
              <a:gd name="connsiteX615" fmla="*/ 1424001 w 7467600"/>
              <a:gd name="connsiteY615" fmla="*/ 2597541 h 6858000"/>
              <a:gd name="connsiteX616" fmla="*/ 2152729 w 7467600"/>
              <a:gd name="connsiteY616" fmla="*/ 2864487 h 6858000"/>
              <a:gd name="connsiteX617" fmla="*/ 2020609 w 7467600"/>
              <a:gd name="connsiteY617" fmla="*/ 2539671 h 6858000"/>
              <a:gd name="connsiteX618" fmla="*/ 2018920 w 7467600"/>
              <a:gd name="connsiteY618" fmla="*/ 2536309 h 6858000"/>
              <a:gd name="connsiteX619" fmla="*/ 1342441 w 7467600"/>
              <a:gd name="connsiteY619" fmla="*/ 1173017 h 6858000"/>
              <a:gd name="connsiteX620" fmla="*/ 1367925 w 7467600"/>
              <a:gd name="connsiteY620" fmla="*/ 1135648 h 6858000"/>
              <a:gd name="connsiteX621" fmla="*/ 1771401 w 7467600"/>
              <a:gd name="connsiteY621" fmla="*/ 1806673 h 6858000"/>
              <a:gd name="connsiteX622" fmla="*/ 1972385 w 7467600"/>
              <a:gd name="connsiteY622" fmla="*/ 2198735 h 6858000"/>
              <a:gd name="connsiteX623" fmla="*/ 2040892 w 7467600"/>
              <a:gd name="connsiteY623" fmla="*/ 2405205 h 6858000"/>
              <a:gd name="connsiteX624" fmla="*/ 2131689 w 7467600"/>
              <a:gd name="connsiteY624" fmla="*/ 1936926 h 6858000"/>
              <a:gd name="connsiteX625" fmla="*/ 2454820 w 7467600"/>
              <a:gd name="connsiteY625" fmla="*/ 1248808 h 6858000"/>
              <a:gd name="connsiteX626" fmla="*/ 2492512 w 7467600"/>
              <a:gd name="connsiteY626" fmla="*/ 1302920 h 6858000"/>
              <a:gd name="connsiteX627" fmla="*/ 2081216 w 7467600"/>
              <a:gd name="connsiteY627" fmla="*/ 2527513 h 6858000"/>
              <a:gd name="connsiteX628" fmla="*/ 2081211 w 7467600"/>
              <a:gd name="connsiteY628" fmla="*/ 2528916 h 6858000"/>
              <a:gd name="connsiteX629" fmla="*/ 2199067 w 7467600"/>
              <a:gd name="connsiteY629" fmla="*/ 2884061 h 6858000"/>
              <a:gd name="connsiteX630" fmla="*/ 3192586 w 7467600"/>
              <a:gd name="connsiteY630" fmla="*/ 3411496 h 6858000"/>
              <a:gd name="connsiteX631" fmla="*/ 3182620 w 7467600"/>
              <a:gd name="connsiteY631" fmla="*/ 3483279 h 6858000"/>
              <a:gd name="connsiteX632" fmla="*/ 2435119 w 7467600"/>
              <a:gd name="connsiteY632" fmla="*/ 3080173 h 6858000"/>
              <a:gd name="connsiteX633" fmla="*/ 2410152 w 7467600"/>
              <a:gd name="connsiteY633" fmla="*/ 3063751 h 6858000"/>
              <a:gd name="connsiteX634" fmla="*/ 2408099 w 7467600"/>
              <a:gd name="connsiteY634" fmla="*/ 3064403 h 6858000"/>
              <a:gd name="connsiteX635" fmla="*/ 2407218 w 7467600"/>
              <a:gd name="connsiteY635" fmla="*/ 3070324 h 6858000"/>
              <a:gd name="connsiteX636" fmla="*/ 2380138 w 7467600"/>
              <a:gd name="connsiteY636" fmla="*/ 3099341 h 6858000"/>
              <a:gd name="connsiteX637" fmla="*/ 1765923 w 7467600"/>
              <a:gd name="connsiteY637" fmla="*/ 3581043 h 6858000"/>
              <a:gd name="connsiteX638" fmla="*/ 1702258 w 7467600"/>
              <a:gd name="connsiteY638" fmla="*/ 3612286 h 6858000"/>
              <a:gd name="connsiteX639" fmla="*/ 1538370 w 7467600"/>
              <a:gd name="connsiteY639" fmla="*/ 3811804 h 6858000"/>
              <a:gd name="connsiteX640" fmla="*/ 542867 w 7467600"/>
              <a:gd name="connsiteY640" fmla="*/ 4944092 h 6858000"/>
              <a:gd name="connsiteX641" fmla="*/ 515800 w 7467600"/>
              <a:gd name="connsiteY641" fmla="*/ 4862180 h 6858000"/>
              <a:gd name="connsiteX642" fmla="*/ 909145 w 7467600"/>
              <a:gd name="connsiteY642" fmla="*/ 4199225 h 6858000"/>
              <a:gd name="connsiteX643" fmla="*/ 1214067 w 7467600"/>
              <a:gd name="connsiteY643" fmla="*/ 3908561 h 6858000"/>
              <a:gd name="connsiteX644" fmla="*/ 640967 w 7467600"/>
              <a:gd name="connsiteY644" fmla="*/ 4105601 h 6858000"/>
              <a:gd name="connsiteX645" fmla="*/ 112563 w 7467600"/>
              <a:gd name="connsiteY645" fmla="*/ 4396952 h 6858000"/>
              <a:gd name="connsiteX646" fmla="*/ 0 w 7467600"/>
              <a:gd name="connsiteY646" fmla="*/ 4466006 h 6858000"/>
              <a:gd name="connsiteX647" fmla="*/ 0 w 7467600"/>
              <a:gd name="connsiteY647" fmla="*/ 4233763 h 6858000"/>
              <a:gd name="connsiteX648" fmla="*/ 36881 w 7467600"/>
              <a:gd name="connsiteY648" fmla="*/ 4200118 h 6858000"/>
              <a:gd name="connsiteX649" fmla="*/ 910534 w 7467600"/>
              <a:gd name="connsiteY649" fmla="*/ 3629753 h 6858000"/>
              <a:gd name="connsiteX650" fmla="*/ 1578717 w 7467600"/>
              <a:gd name="connsiteY650" fmla="*/ 3575982 h 6858000"/>
              <a:gd name="connsiteX651" fmla="*/ 2338780 w 7467600"/>
              <a:gd name="connsiteY651" fmla="*/ 3033725 h 6858000"/>
              <a:gd name="connsiteX652" fmla="*/ 1807991 w 7467600"/>
              <a:gd name="connsiteY652" fmla="*/ 2807184 h 6858000"/>
              <a:gd name="connsiteX653" fmla="*/ 1416358 w 7467600"/>
              <a:gd name="connsiteY653" fmla="*/ 3112571 h 6858000"/>
              <a:gd name="connsiteX654" fmla="*/ 939066 w 7467600"/>
              <a:gd name="connsiteY654" fmla="*/ 3378798 h 6858000"/>
              <a:gd name="connsiteX655" fmla="*/ 115099 w 7467600"/>
              <a:gd name="connsiteY655" fmla="*/ 3607650 h 6858000"/>
              <a:gd name="connsiteX656" fmla="*/ 97284 w 7467600"/>
              <a:gd name="connsiteY656" fmla="*/ 3520393 h 6858000"/>
              <a:gd name="connsiteX657" fmla="*/ 922050 w 7467600"/>
              <a:gd name="connsiteY657" fmla="*/ 3074867 h 6858000"/>
              <a:gd name="connsiteX658" fmla="*/ 1405265 w 7467600"/>
              <a:gd name="connsiteY658" fmla="*/ 3016319 h 6858000"/>
              <a:gd name="connsiteX659" fmla="*/ 1407512 w 7467600"/>
              <a:gd name="connsiteY659" fmla="*/ 3018001 h 6858000"/>
              <a:gd name="connsiteX660" fmla="*/ 1726266 w 7467600"/>
              <a:gd name="connsiteY660" fmla="*/ 2777274 h 6858000"/>
              <a:gd name="connsiteX661" fmla="*/ 625390 w 7467600"/>
              <a:gd name="connsiteY661" fmla="*/ 2514541 h 6858000"/>
              <a:gd name="connsiteX662" fmla="*/ 619799 w 7467600"/>
              <a:gd name="connsiteY662" fmla="*/ 2527180 h 6858000"/>
              <a:gd name="connsiteX663" fmla="*/ 310030 w 7467600"/>
              <a:gd name="connsiteY663" fmla="*/ 2771818 h 6858000"/>
              <a:gd name="connsiteX664" fmla="*/ 173877 w 7467600"/>
              <a:gd name="connsiteY664" fmla="*/ 2937056 h 6858000"/>
              <a:gd name="connsiteX665" fmla="*/ 77889 w 7467600"/>
              <a:gd name="connsiteY665" fmla="*/ 3138440 h 6858000"/>
              <a:gd name="connsiteX666" fmla="*/ 0 w 7467600"/>
              <a:gd name="connsiteY666" fmla="*/ 3271395 h 6858000"/>
              <a:gd name="connsiteX667" fmla="*/ 0 w 7467600"/>
              <a:gd name="connsiteY667" fmla="*/ 3153002 h 6858000"/>
              <a:gd name="connsiteX668" fmla="*/ 2386 w 7467600"/>
              <a:gd name="connsiteY668" fmla="*/ 3149203 h 6858000"/>
              <a:gd name="connsiteX669" fmla="*/ 89753 w 7467600"/>
              <a:gd name="connsiteY669" fmla="*/ 2987702 h 6858000"/>
              <a:gd name="connsiteX670" fmla="*/ 76869 w 7467600"/>
              <a:gd name="connsiteY670" fmla="*/ 3005404 h 6858000"/>
              <a:gd name="connsiteX671" fmla="*/ 32049 w 7467600"/>
              <a:gd name="connsiteY671" fmla="*/ 3065814 h 6858000"/>
              <a:gd name="connsiteX672" fmla="*/ 0 w 7467600"/>
              <a:gd name="connsiteY672" fmla="*/ 3108744 h 6858000"/>
              <a:gd name="connsiteX673" fmla="*/ 0 w 7467600"/>
              <a:gd name="connsiteY673" fmla="*/ 3058059 h 6858000"/>
              <a:gd name="connsiteX674" fmla="*/ 7610 w 7467600"/>
              <a:gd name="connsiteY674" fmla="*/ 3047889 h 6858000"/>
              <a:gd name="connsiteX675" fmla="*/ 52419 w 7467600"/>
              <a:gd name="connsiteY675" fmla="*/ 2987479 h 6858000"/>
              <a:gd name="connsiteX676" fmla="*/ 59142 w 7467600"/>
              <a:gd name="connsiteY676" fmla="*/ 2978488 h 6858000"/>
              <a:gd name="connsiteX677" fmla="*/ 0 w 7467600"/>
              <a:gd name="connsiteY677" fmla="*/ 3015334 h 6858000"/>
              <a:gd name="connsiteX678" fmla="*/ 0 w 7467600"/>
              <a:gd name="connsiteY678" fmla="*/ 2914286 h 6858000"/>
              <a:gd name="connsiteX679" fmla="*/ 36383 w 7467600"/>
              <a:gd name="connsiteY679" fmla="*/ 2901128 h 6858000"/>
              <a:gd name="connsiteX680" fmla="*/ 156329 w 7467600"/>
              <a:gd name="connsiteY680" fmla="*/ 2840533 h 6858000"/>
              <a:gd name="connsiteX681" fmla="*/ 358355 w 7467600"/>
              <a:gd name="connsiteY681" fmla="*/ 2620471 h 6858000"/>
              <a:gd name="connsiteX682" fmla="*/ 510577 w 7467600"/>
              <a:gd name="connsiteY682" fmla="*/ 2501244 h 6858000"/>
              <a:gd name="connsiteX683" fmla="*/ 211967 w 7467600"/>
              <a:gd name="connsiteY683" fmla="*/ 2479171 h 6858000"/>
              <a:gd name="connsiteX684" fmla="*/ 0 w 7467600"/>
              <a:gd name="connsiteY684" fmla="*/ 2476398 h 6858000"/>
              <a:gd name="connsiteX685" fmla="*/ 0 w 7467600"/>
              <a:gd name="connsiteY685" fmla="*/ 2389189 h 6858000"/>
              <a:gd name="connsiteX686" fmla="*/ 103062 w 7467600"/>
              <a:gd name="connsiteY686" fmla="*/ 2389518 h 6858000"/>
              <a:gd name="connsiteX687" fmla="*/ 510734 w 7467600"/>
              <a:gd name="connsiteY687" fmla="*/ 2416201 h 6858000"/>
              <a:gd name="connsiteX688" fmla="*/ 279257 w 7467600"/>
              <a:gd name="connsiteY688" fmla="*/ 2092102 h 6858000"/>
              <a:gd name="connsiteX689" fmla="*/ 65265 w 7467600"/>
              <a:gd name="connsiteY689" fmla="*/ 2006049 h 6858000"/>
              <a:gd name="connsiteX690" fmla="*/ 0 w 7467600"/>
              <a:gd name="connsiteY690" fmla="*/ 1982532 h 6858000"/>
              <a:gd name="connsiteX691" fmla="*/ 0 w 7467600"/>
              <a:gd name="connsiteY691" fmla="*/ 1912789 h 6858000"/>
              <a:gd name="connsiteX692" fmla="*/ 97460 w 7467600"/>
              <a:gd name="connsiteY692" fmla="*/ 1953725 h 6858000"/>
              <a:gd name="connsiteX693" fmla="*/ 221272 w 7467600"/>
              <a:gd name="connsiteY693" fmla="*/ 1980766 h 6858000"/>
              <a:gd name="connsiteX694" fmla="*/ 116765 w 7467600"/>
              <a:gd name="connsiteY694" fmla="*/ 1911033 h 6858000"/>
              <a:gd name="connsiteX695" fmla="*/ 16405 w 7467600"/>
              <a:gd name="connsiteY695" fmla="*/ 1803412 h 6858000"/>
              <a:gd name="connsiteX696" fmla="*/ 0 w 7467600"/>
              <a:gd name="connsiteY696" fmla="*/ 1784777 h 6858000"/>
              <a:gd name="connsiteX697" fmla="*/ 0 w 7467600"/>
              <a:gd name="connsiteY697" fmla="*/ 1740082 h 6858000"/>
              <a:gd name="connsiteX698" fmla="*/ 39394 w 7467600"/>
              <a:gd name="connsiteY698" fmla="*/ 1784856 h 6858000"/>
              <a:gd name="connsiteX699" fmla="*/ 135813 w 7467600"/>
              <a:gd name="connsiteY699" fmla="*/ 1888838 h 6858000"/>
              <a:gd name="connsiteX700" fmla="*/ 242575 w 7467600"/>
              <a:gd name="connsiteY700" fmla="*/ 1958841 h 6858000"/>
              <a:gd name="connsiteX701" fmla="*/ 82197 w 7467600"/>
              <a:gd name="connsiteY701" fmla="*/ 1754826 h 6858000"/>
              <a:gd name="connsiteX702" fmla="*/ 0 w 7467600"/>
              <a:gd name="connsiteY702" fmla="*/ 1679650 h 6858000"/>
              <a:gd name="connsiteX703" fmla="*/ 0 w 7467600"/>
              <a:gd name="connsiteY703" fmla="*/ 1602463 h 6858000"/>
              <a:gd name="connsiteX704" fmla="*/ 84689 w 7467600"/>
              <a:gd name="connsiteY704" fmla="*/ 1677442 h 6858000"/>
              <a:gd name="connsiteX705" fmla="*/ 298437 w 7467600"/>
              <a:gd name="connsiteY705" fmla="*/ 1968019 h 6858000"/>
              <a:gd name="connsiteX706" fmla="*/ 227269 w 7467600"/>
              <a:gd name="connsiteY706" fmla="*/ 1114064 h 6858000"/>
              <a:gd name="connsiteX707" fmla="*/ 248003 w 7467600"/>
              <a:gd name="connsiteY707" fmla="*/ 1089613 h 6858000"/>
              <a:gd name="connsiteX708" fmla="*/ 427020 w 7467600"/>
              <a:gd name="connsiteY708" fmla="*/ 1619803 h 6858000"/>
              <a:gd name="connsiteX709" fmla="*/ 340345 w 7467600"/>
              <a:gd name="connsiteY709" fmla="*/ 2027739 h 6858000"/>
              <a:gd name="connsiteX710" fmla="*/ 360865 w 7467600"/>
              <a:gd name="connsiteY710" fmla="*/ 2044827 h 6858000"/>
              <a:gd name="connsiteX711" fmla="*/ 560414 w 7467600"/>
              <a:gd name="connsiteY711" fmla="*/ 2421457 h 6858000"/>
              <a:gd name="connsiteX712" fmla="*/ 1359703 w 7467600"/>
              <a:gd name="connsiteY712" fmla="*/ 2578554 h 6858000"/>
              <a:gd name="connsiteX713" fmla="*/ 1359422 w 7467600"/>
              <a:gd name="connsiteY713" fmla="*/ 2577994 h 6858000"/>
              <a:gd name="connsiteX714" fmla="*/ 828701 w 7467600"/>
              <a:gd name="connsiteY714" fmla="*/ 1839520 h 6858000"/>
              <a:gd name="connsiteX715" fmla="*/ 494427 w 7467600"/>
              <a:gd name="connsiteY715" fmla="*/ 1092333 h 6858000"/>
              <a:gd name="connsiteX716" fmla="*/ 506322 w 7467600"/>
              <a:gd name="connsiteY716" fmla="*/ 1020997 h 6858000"/>
              <a:gd name="connsiteX717" fmla="*/ 4570198 w 7467600"/>
              <a:gd name="connsiteY717" fmla="*/ 978081 h 6858000"/>
              <a:gd name="connsiteX718" fmla="*/ 4523691 w 7467600"/>
              <a:gd name="connsiteY718" fmla="*/ 1127776 h 6858000"/>
              <a:gd name="connsiteX719" fmla="*/ 4509875 w 7467600"/>
              <a:gd name="connsiteY719" fmla="*/ 1167552 h 6858000"/>
              <a:gd name="connsiteX720" fmla="*/ 4478168 w 7467600"/>
              <a:gd name="connsiteY720" fmla="*/ 1260735 h 6858000"/>
              <a:gd name="connsiteX721" fmla="*/ 4409309 w 7467600"/>
              <a:gd name="connsiteY721" fmla="*/ 1666996 h 6858000"/>
              <a:gd name="connsiteX722" fmla="*/ 4370031 w 7467600"/>
              <a:gd name="connsiteY722" fmla="*/ 1955666 h 6858000"/>
              <a:gd name="connsiteX723" fmla="*/ 4570198 w 7467600"/>
              <a:gd name="connsiteY723" fmla="*/ 978081 h 6858000"/>
              <a:gd name="connsiteX724" fmla="*/ 4557898 w 7467600"/>
              <a:gd name="connsiteY724" fmla="*/ 900011 h 6858000"/>
              <a:gd name="connsiteX725" fmla="*/ 4344840 w 7467600"/>
              <a:gd name="connsiteY725" fmla="*/ 1922038 h 6858000"/>
              <a:gd name="connsiteX726" fmla="*/ 4378710 w 7467600"/>
              <a:gd name="connsiteY726" fmla="*/ 1665516 h 6858000"/>
              <a:gd name="connsiteX727" fmla="*/ 4448798 w 7467600"/>
              <a:gd name="connsiteY727" fmla="*/ 1253024 h 6858000"/>
              <a:gd name="connsiteX728" fmla="*/ 4480315 w 7467600"/>
              <a:gd name="connsiteY728" fmla="*/ 1158454 h 6858000"/>
              <a:gd name="connsiteX729" fmla="*/ 4494133 w 7467600"/>
              <a:gd name="connsiteY729" fmla="*/ 1118676 h 6858000"/>
              <a:gd name="connsiteX730" fmla="*/ 4557898 w 7467600"/>
              <a:gd name="connsiteY730" fmla="*/ 900011 h 6858000"/>
              <a:gd name="connsiteX731" fmla="*/ 5870151 w 7467600"/>
              <a:gd name="connsiteY731" fmla="*/ 898890 h 6858000"/>
              <a:gd name="connsiteX732" fmla="*/ 5861335 w 7467600"/>
              <a:gd name="connsiteY732" fmla="*/ 899177 h 6858000"/>
              <a:gd name="connsiteX733" fmla="*/ 5843702 w 7467600"/>
              <a:gd name="connsiteY733" fmla="*/ 899748 h 6858000"/>
              <a:gd name="connsiteX734" fmla="*/ 5651107 w 7467600"/>
              <a:gd name="connsiteY734" fmla="*/ 920306 h 6858000"/>
              <a:gd name="connsiteX735" fmla="*/ 5459407 w 7467600"/>
              <a:gd name="connsiteY735" fmla="*/ 940975 h 6858000"/>
              <a:gd name="connsiteX736" fmla="*/ 5374846 w 7467600"/>
              <a:gd name="connsiteY736" fmla="*/ 941988 h 6858000"/>
              <a:gd name="connsiteX737" fmla="*/ 5256105 w 7467600"/>
              <a:gd name="connsiteY737" fmla="*/ 945632 h 6858000"/>
              <a:gd name="connsiteX738" fmla="*/ 5107071 w 7467600"/>
              <a:gd name="connsiteY738" fmla="*/ 969720 h 6858000"/>
              <a:gd name="connsiteX739" fmla="*/ 4998681 w 7467600"/>
              <a:gd name="connsiteY739" fmla="*/ 988771 h 6858000"/>
              <a:gd name="connsiteX740" fmla="*/ 5870151 w 7467600"/>
              <a:gd name="connsiteY740" fmla="*/ 898890 h 6858000"/>
              <a:gd name="connsiteX741" fmla="*/ 5504425 w 7467600"/>
              <a:gd name="connsiteY741" fmla="*/ 848067 h 6858000"/>
              <a:gd name="connsiteX742" fmla="*/ 4968849 w 7467600"/>
              <a:gd name="connsiteY742" fmla="*/ 962318 h 6858000"/>
              <a:gd name="connsiteX743" fmla="*/ 5104039 w 7467600"/>
              <a:gd name="connsiteY743" fmla="*/ 940634 h 6858000"/>
              <a:gd name="connsiteX744" fmla="*/ 5256311 w 7467600"/>
              <a:gd name="connsiteY744" fmla="*/ 916490 h 6858000"/>
              <a:gd name="connsiteX745" fmla="*/ 5377381 w 7467600"/>
              <a:gd name="connsiteY745" fmla="*/ 912671 h 6858000"/>
              <a:gd name="connsiteX746" fmla="*/ 5460148 w 7467600"/>
              <a:gd name="connsiteY746" fmla="*/ 911442 h 6858000"/>
              <a:gd name="connsiteX747" fmla="*/ 5648971 w 7467600"/>
              <a:gd name="connsiteY747" fmla="*/ 891331 h 6858000"/>
              <a:gd name="connsiteX748" fmla="*/ 5844807 w 7467600"/>
              <a:gd name="connsiteY748" fmla="*/ 870718 h 6858000"/>
              <a:gd name="connsiteX749" fmla="*/ 5862975 w 7467600"/>
              <a:gd name="connsiteY749" fmla="*/ 869756 h 6858000"/>
              <a:gd name="connsiteX750" fmla="*/ 5920887 w 7467600"/>
              <a:gd name="connsiteY750" fmla="*/ 865929 h 6858000"/>
              <a:gd name="connsiteX751" fmla="*/ 5504425 w 7467600"/>
              <a:gd name="connsiteY751" fmla="*/ 848067 h 6858000"/>
              <a:gd name="connsiteX752" fmla="*/ 3607114 w 7467600"/>
              <a:gd name="connsiteY752" fmla="*/ 467441 h 6858000"/>
              <a:gd name="connsiteX753" fmla="*/ 3296242 w 7467600"/>
              <a:gd name="connsiteY753" fmla="*/ 807991 h 6858000"/>
              <a:gd name="connsiteX754" fmla="*/ 3174674 w 7467600"/>
              <a:gd name="connsiteY754" fmla="*/ 919759 h 6858000"/>
              <a:gd name="connsiteX755" fmla="*/ 3042978 w 7467600"/>
              <a:gd name="connsiteY755" fmla="*/ 1054894 h 6858000"/>
              <a:gd name="connsiteX756" fmla="*/ 2968914 w 7467600"/>
              <a:gd name="connsiteY756" fmla="*/ 1133756 h 6858000"/>
              <a:gd name="connsiteX757" fmla="*/ 3103823 w 7467600"/>
              <a:gd name="connsiteY757" fmla="*/ 1026814 h 6858000"/>
              <a:gd name="connsiteX758" fmla="*/ 3607114 w 7467600"/>
              <a:gd name="connsiteY758" fmla="*/ 467441 h 6858000"/>
              <a:gd name="connsiteX759" fmla="*/ 3744487 w 7467600"/>
              <a:gd name="connsiteY759" fmla="*/ 383136 h 6858000"/>
              <a:gd name="connsiteX760" fmla="*/ 3970213 w 7467600"/>
              <a:gd name="connsiteY760" fmla="*/ 995559 h 6858000"/>
              <a:gd name="connsiteX761" fmla="*/ 3744487 w 7467600"/>
              <a:gd name="connsiteY761" fmla="*/ 383136 h 6858000"/>
              <a:gd name="connsiteX762" fmla="*/ 3624562 w 7467600"/>
              <a:gd name="connsiteY762" fmla="*/ 367041 h 6858000"/>
              <a:gd name="connsiteX763" fmla="*/ 3489712 w 7467600"/>
              <a:gd name="connsiteY763" fmla="*/ 485386 h 6858000"/>
              <a:gd name="connsiteX764" fmla="*/ 3182994 w 7467600"/>
              <a:gd name="connsiteY764" fmla="*/ 828265 h 6858000"/>
              <a:gd name="connsiteX765" fmla="*/ 2892114 w 7467600"/>
              <a:gd name="connsiteY765" fmla="*/ 1172635 h 6858000"/>
              <a:gd name="connsiteX766" fmla="*/ 3021459 w 7467600"/>
              <a:gd name="connsiteY766" fmla="*/ 1035385 h 6858000"/>
              <a:gd name="connsiteX767" fmla="*/ 3153873 w 7467600"/>
              <a:gd name="connsiteY767" fmla="*/ 898971 h 6858000"/>
              <a:gd name="connsiteX768" fmla="*/ 3276511 w 7467600"/>
              <a:gd name="connsiteY768" fmla="*/ 786423 h 6858000"/>
              <a:gd name="connsiteX769" fmla="*/ 3584154 w 7467600"/>
              <a:gd name="connsiteY769" fmla="*/ 448218 h 6858000"/>
              <a:gd name="connsiteX770" fmla="*/ 3624562 w 7467600"/>
              <a:gd name="connsiteY770" fmla="*/ 367041 h 6858000"/>
              <a:gd name="connsiteX771" fmla="*/ 3766672 w 7467600"/>
              <a:gd name="connsiteY771" fmla="*/ 359429 h 6858000"/>
              <a:gd name="connsiteX772" fmla="*/ 3996338 w 7467600"/>
              <a:gd name="connsiteY772" fmla="*/ 968237 h 6858000"/>
              <a:gd name="connsiteX773" fmla="*/ 3766672 w 7467600"/>
              <a:gd name="connsiteY773" fmla="*/ 359429 h 6858000"/>
              <a:gd name="connsiteX774" fmla="*/ 5805386 w 7467600"/>
              <a:gd name="connsiteY774" fmla="*/ 239240 h 6858000"/>
              <a:gd name="connsiteX775" fmla="*/ 5736947 w 7467600"/>
              <a:gd name="connsiteY775" fmla="*/ 261367 h 6858000"/>
              <a:gd name="connsiteX776" fmla="*/ 5427012 w 7467600"/>
              <a:gd name="connsiteY776" fmla="*/ 311272 h 6858000"/>
              <a:gd name="connsiteX777" fmla="*/ 5147818 w 7467600"/>
              <a:gd name="connsiteY777" fmla="*/ 322112 h 6858000"/>
              <a:gd name="connsiteX778" fmla="*/ 5060854 w 7467600"/>
              <a:gd name="connsiteY778" fmla="*/ 311882 h 6858000"/>
              <a:gd name="connsiteX779" fmla="*/ 4945989 w 7467600"/>
              <a:gd name="connsiteY779" fmla="*/ 300516 h 6858000"/>
              <a:gd name="connsiteX780" fmla="*/ 5410479 w 7467600"/>
              <a:gd name="connsiteY780" fmla="*/ 348434 h 6858000"/>
              <a:gd name="connsiteX781" fmla="*/ 5805386 w 7467600"/>
              <a:gd name="connsiteY781" fmla="*/ 239240 h 6858000"/>
              <a:gd name="connsiteX782" fmla="*/ 5905192 w 7467600"/>
              <a:gd name="connsiteY782" fmla="*/ 163079 h 6858000"/>
              <a:gd name="connsiteX783" fmla="*/ 5865655 w 7467600"/>
              <a:gd name="connsiteY783" fmla="*/ 171901 h 6858000"/>
              <a:gd name="connsiteX784" fmla="*/ 5259740 w 7467600"/>
              <a:gd name="connsiteY784" fmla="*/ 257013 h 6858000"/>
              <a:gd name="connsiteX785" fmla="*/ 5208466 w 7467600"/>
              <a:gd name="connsiteY785" fmla="*/ 257550 h 6858000"/>
              <a:gd name="connsiteX786" fmla="*/ 4980204 w 7467600"/>
              <a:gd name="connsiteY786" fmla="*/ 271903 h 6858000"/>
              <a:gd name="connsiteX787" fmla="*/ 5068068 w 7467600"/>
              <a:gd name="connsiteY787" fmla="*/ 282244 h 6858000"/>
              <a:gd name="connsiteX788" fmla="*/ 5153231 w 7467600"/>
              <a:gd name="connsiteY788" fmla="*/ 292240 h 6858000"/>
              <a:gd name="connsiteX789" fmla="*/ 5426491 w 7467600"/>
              <a:gd name="connsiteY789" fmla="*/ 281128 h 6858000"/>
              <a:gd name="connsiteX790" fmla="*/ 5731212 w 7467600"/>
              <a:gd name="connsiteY790" fmla="*/ 231951 h 6858000"/>
              <a:gd name="connsiteX791" fmla="*/ 5905192 w 7467600"/>
              <a:gd name="connsiteY791" fmla="*/ 163079 h 6858000"/>
              <a:gd name="connsiteX792" fmla="*/ 5944437 w 7467600"/>
              <a:gd name="connsiteY792" fmla="*/ 113829 h 6858000"/>
              <a:gd name="connsiteX793" fmla="*/ 5825032 w 7467600"/>
              <a:gd name="connsiteY793" fmla="*/ 146405 h 6858000"/>
              <a:gd name="connsiteX794" fmla="*/ 4955599 w 7467600"/>
              <a:gd name="connsiteY794" fmla="*/ 247008 h 6858000"/>
              <a:gd name="connsiteX795" fmla="*/ 5210104 w 7467600"/>
              <a:gd name="connsiteY795" fmla="*/ 228123 h 6858000"/>
              <a:gd name="connsiteX796" fmla="*/ 5261015 w 7467600"/>
              <a:gd name="connsiteY796" fmla="*/ 227087 h 6858000"/>
              <a:gd name="connsiteX797" fmla="*/ 5861181 w 7467600"/>
              <a:gd name="connsiteY797" fmla="*/ 143093 h 6858000"/>
              <a:gd name="connsiteX798" fmla="*/ 5961252 w 7467600"/>
              <a:gd name="connsiteY798" fmla="*/ 114820 h 6858000"/>
              <a:gd name="connsiteX799" fmla="*/ 5944437 w 7467600"/>
              <a:gd name="connsiteY799" fmla="*/ 113829 h 6858000"/>
              <a:gd name="connsiteX800" fmla="*/ 3882765 w 7467600"/>
              <a:gd name="connsiteY800" fmla="*/ 0 h 6858000"/>
              <a:gd name="connsiteX801" fmla="*/ 3995099 w 7467600"/>
              <a:gd name="connsiteY801" fmla="*/ 0 h 6858000"/>
              <a:gd name="connsiteX802" fmla="*/ 4163818 w 7467600"/>
              <a:gd name="connsiteY802" fmla="*/ 234104 h 6858000"/>
              <a:gd name="connsiteX803" fmla="*/ 4172099 w 7467600"/>
              <a:gd name="connsiteY803" fmla="*/ 234207 h 6858000"/>
              <a:gd name="connsiteX804" fmla="*/ 4784282 w 7467600"/>
              <a:gd name="connsiteY804" fmla="*/ 276561 h 6858000"/>
              <a:gd name="connsiteX805" fmla="*/ 4801687 w 7467600"/>
              <a:gd name="connsiteY805" fmla="*/ 267764 h 6858000"/>
              <a:gd name="connsiteX806" fmla="*/ 6082788 w 7467600"/>
              <a:gd name="connsiteY806" fmla="*/ 64119 h 6858000"/>
              <a:gd name="connsiteX807" fmla="*/ 6099442 w 7467600"/>
              <a:gd name="connsiteY807" fmla="*/ 82568 h 6858000"/>
              <a:gd name="connsiteX808" fmla="*/ 4804137 w 7467600"/>
              <a:gd name="connsiteY808" fmla="*/ 320931 h 6858000"/>
              <a:gd name="connsiteX809" fmla="*/ 4227047 w 7467600"/>
              <a:gd name="connsiteY809" fmla="*/ 313415 h 6858000"/>
              <a:gd name="connsiteX810" fmla="*/ 4346041 w 7467600"/>
              <a:gd name="connsiteY810" fmla="*/ 456086 h 6858000"/>
              <a:gd name="connsiteX811" fmla="*/ 4870967 w 7467600"/>
              <a:gd name="connsiteY811" fmla="*/ 963061 h 6858000"/>
              <a:gd name="connsiteX812" fmla="*/ 4889647 w 7467600"/>
              <a:gd name="connsiteY812" fmla="*/ 957147 h 6858000"/>
              <a:gd name="connsiteX813" fmla="*/ 5422504 w 7467600"/>
              <a:gd name="connsiteY813" fmla="*/ 805191 h 6858000"/>
              <a:gd name="connsiteX814" fmla="*/ 6087656 w 7467600"/>
              <a:gd name="connsiteY814" fmla="*/ 826703 h 6858000"/>
              <a:gd name="connsiteX815" fmla="*/ 6058717 w 7467600"/>
              <a:gd name="connsiteY815" fmla="*/ 865992 h 6858000"/>
              <a:gd name="connsiteX816" fmla="*/ 4974153 w 7467600"/>
              <a:gd name="connsiteY816" fmla="*/ 1045456 h 6858000"/>
              <a:gd name="connsiteX817" fmla="*/ 5627835 w 7467600"/>
              <a:gd name="connsiteY817" fmla="*/ 1472077 h 6858000"/>
              <a:gd name="connsiteX818" fmla="*/ 5629817 w 7467600"/>
              <a:gd name="connsiteY818" fmla="*/ 1471412 h 6858000"/>
              <a:gd name="connsiteX819" fmla="*/ 5634124 w 7467600"/>
              <a:gd name="connsiteY819" fmla="*/ 1470572 h 6858000"/>
              <a:gd name="connsiteX820" fmla="*/ 5755832 w 7467600"/>
              <a:gd name="connsiteY820" fmla="*/ 1383886 h 6858000"/>
              <a:gd name="connsiteX821" fmla="*/ 6014186 w 7467600"/>
              <a:gd name="connsiteY821" fmla="*/ 1279799 h 6858000"/>
              <a:gd name="connsiteX822" fmla="*/ 6901619 w 7467600"/>
              <a:gd name="connsiteY822" fmla="*/ 1047874 h 6858000"/>
              <a:gd name="connsiteX823" fmla="*/ 6931566 w 7467600"/>
              <a:gd name="connsiteY823" fmla="*/ 1062034 h 6858000"/>
              <a:gd name="connsiteX824" fmla="*/ 5790982 w 7467600"/>
              <a:gd name="connsiteY824" fmla="*/ 1561380 h 6858000"/>
              <a:gd name="connsiteX825" fmla="*/ 6188971 w 7467600"/>
              <a:gd name="connsiteY825" fmla="*/ 1755168 h 6858000"/>
              <a:gd name="connsiteX826" fmla="*/ 6202446 w 7467600"/>
              <a:gd name="connsiteY826" fmla="*/ 1752268 h 6858000"/>
              <a:gd name="connsiteX827" fmla="*/ 7179560 w 7467600"/>
              <a:gd name="connsiteY827" fmla="*/ 1467551 h 6858000"/>
              <a:gd name="connsiteX828" fmla="*/ 7158730 w 7467600"/>
              <a:gd name="connsiteY828" fmla="*/ 1507835 h 6858000"/>
              <a:gd name="connsiteX829" fmla="*/ 6326959 w 7467600"/>
              <a:gd name="connsiteY829" fmla="*/ 1817686 h 6858000"/>
              <a:gd name="connsiteX830" fmla="*/ 6537433 w 7467600"/>
              <a:gd name="connsiteY830" fmla="*/ 1907790 h 6858000"/>
              <a:gd name="connsiteX831" fmla="*/ 6550221 w 7467600"/>
              <a:gd name="connsiteY831" fmla="*/ 1910729 h 6858000"/>
              <a:gd name="connsiteX832" fmla="*/ 6964438 w 7467600"/>
              <a:gd name="connsiteY832" fmla="*/ 2209505 h 6858000"/>
              <a:gd name="connsiteX833" fmla="*/ 7367862 w 7467600"/>
              <a:gd name="connsiteY833" fmla="*/ 2806833 h 6858000"/>
              <a:gd name="connsiteX834" fmla="*/ 7364329 w 7467600"/>
              <a:gd name="connsiteY834" fmla="*/ 2826907 h 6858000"/>
              <a:gd name="connsiteX835" fmla="*/ 7290545 w 7467600"/>
              <a:gd name="connsiteY835" fmla="*/ 2850663 h 6858000"/>
              <a:gd name="connsiteX836" fmla="*/ 6472036 w 7467600"/>
              <a:gd name="connsiteY836" fmla="*/ 1959003 h 6858000"/>
              <a:gd name="connsiteX837" fmla="*/ 5792897 w 7467600"/>
              <a:gd name="connsiteY837" fmla="*/ 1647747 h 6858000"/>
              <a:gd name="connsiteX838" fmla="*/ 5842751 w 7467600"/>
              <a:gd name="connsiteY838" fmla="*/ 1816112 h 6858000"/>
              <a:gd name="connsiteX839" fmla="*/ 5847424 w 7467600"/>
              <a:gd name="connsiteY839" fmla="*/ 1815776 h 6858000"/>
              <a:gd name="connsiteX840" fmla="*/ 6399821 w 7467600"/>
              <a:gd name="connsiteY840" fmla="*/ 2344799 h 6858000"/>
              <a:gd name="connsiteX841" fmla="*/ 6323232 w 7467600"/>
              <a:gd name="connsiteY841" fmla="*/ 2389634 h 6858000"/>
              <a:gd name="connsiteX842" fmla="*/ 5942958 w 7467600"/>
              <a:gd name="connsiteY842" fmla="*/ 2077708 h 6858000"/>
              <a:gd name="connsiteX843" fmla="*/ 5921559 w 7467600"/>
              <a:gd name="connsiteY843" fmla="*/ 2378596 h 6858000"/>
              <a:gd name="connsiteX844" fmla="*/ 5817651 w 7467600"/>
              <a:gd name="connsiteY844" fmla="*/ 3023919 h 6858000"/>
              <a:gd name="connsiteX845" fmla="*/ 5729634 w 7467600"/>
              <a:gd name="connsiteY845" fmla="*/ 3051849 h 6858000"/>
              <a:gd name="connsiteX846" fmla="*/ 5611018 w 7467600"/>
              <a:gd name="connsiteY846" fmla="*/ 2316769 h 6858000"/>
              <a:gd name="connsiteX847" fmla="*/ 5687608 w 7467600"/>
              <a:gd name="connsiteY847" fmla="*/ 2039972 h 6858000"/>
              <a:gd name="connsiteX848" fmla="*/ 5657554 w 7467600"/>
              <a:gd name="connsiteY848" fmla="*/ 1576445 h 6858000"/>
              <a:gd name="connsiteX849" fmla="*/ 5150475 w 7467600"/>
              <a:gd name="connsiteY849" fmla="*/ 1274012 h 6858000"/>
              <a:gd name="connsiteX850" fmla="*/ 5349142 w 7467600"/>
              <a:gd name="connsiteY850" fmla="*/ 2204405 h 6858000"/>
              <a:gd name="connsiteX851" fmla="*/ 5262214 w 7467600"/>
              <a:gd name="connsiteY851" fmla="*/ 2233836 h 6858000"/>
              <a:gd name="connsiteX852" fmla="*/ 4981539 w 7467600"/>
              <a:gd name="connsiteY852" fmla="*/ 1542201 h 6858000"/>
              <a:gd name="connsiteX853" fmla="*/ 4958461 w 7467600"/>
              <a:gd name="connsiteY853" fmla="*/ 1136957 h 6858000"/>
              <a:gd name="connsiteX854" fmla="*/ 4655015 w 7467600"/>
              <a:gd name="connsiteY854" fmla="*/ 891426 h 6858000"/>
              <a:gd name="connsiteX855" fmla="*/ 4348002 w 7467600"/>
              <a:gd name="connsiteY855" fmla="*/ 2205895 h 6858000"/>
              <a:gd name="connsiteX856" fmla="*/ 4262250 w 7467600"/>
              <a:gd name="connsiteY856" fmla="*/ 2219972 h 6858000"/>
              <a:gd name="connsiteX857" fmla="*/ 4550611 w 7467600"/>
              <a:gd name="connsiteY857" fmla="*/ 817540 h 6858000"/>
              <a:gd name="connsiteX858" fmla="*/ 4564418 w 7467600"/>
              <a:gd name="connsiteY858" fmla="*/ 808293 h 6858000"/>
              <a:gd name="connsiteX859" fmla="*/ 4266388 w 7467600"/>
              <a:gd name="connsiteY859" fmla="*/ 500083 h 6858000"/>
              <a:gd name="connsiteX860" fmla="*/ 4032842 w 7467600"/>
              <a:gd name="connsiteY860" fmla="*/ 211809 h 6858000"/>
              <a:gd name="connsiteX861" fmla="*/ 3882765 w 7467600"/>
              <a:gd name="connsiteY861" fmla="*/ 0 h 6858000"/>
              <a:gd name="connsiteX862" fmla="*/ 3721337 w 7467600"/>
              <a:gd name="connsiteY862" fmla="*/ 0 h 6858000"/>
              <a:gd name="connsiteX863" fmla="*/ 3797544 w 7467600"/>
              <a:gd name="connsiteY863" fmla="*/ 0 h 6858000"/>
              <a:gd name="connsiteX864" fmla="*/ 3775734 w 7467600"/>
              <a:gd name="connsiteY864" fmla="*/ 95131 h 6858000"/>
              <a:gd name="connsiteX865" fmla="*/ 3724807 w 7467600"/>
              <a:gd name="connsiteY865" fmla="*/ 272257 h 6858000"/>
              <a:gd name="connsiteX866" fmla="*/ 3726844 w 7467600"/>
              <a:gd name="connsiteY866" fmla="*/ 282988 h 6858000"/>
              <a:gd name="connsiteX867" fmla="*/ 3742664 w 7467600"/>
              <a:gd name="connsiteY867" fmla="*/ 279918 h 6858000"/>
              <a:gd name="connsiteX868" fmla="*/ 4103910 w 7467600"/>
              <a:gd name="connsiteY868" fmla="*/ 1161917 h 6858000"/>
              <a:gd name="connsiteX869" fmla="*/ 4020269 w 7467600"/>
              <a:gd name="connsiteY869" fmla="*/ 1200406 h 6858000"/>
              <a:gd name="connsiteX870" fmla="*/ 3674882 w 7467600"/>
              <a:gd name="connsiteY870" fmla="*/ 488524 h 6858000"/>
              <a:gd name="connsiteX871" fmla="*/ 3132682 w 7467600"/>
              <a:gd name="connsiteY871" fmla="*/ 1072284 h 6858000"/>
              <a:gd name="connsiteX872" fmla="*/ 2716346 w 7467600"/>
              <a:gd name="connsiteY872" fmla="*/ 1276376 h 6858000"/>
              <a:gd name="connsiteX873" fmla="*/ 2716772 w 7467600"/>
              <a:gd name="connsiteY873" fmla="*/ 1255462 h 6858000"/>
              <a:gd name="connsiteX874" fmla="*/ 3471096 w 7467600"/>
              <a:gd name="connsiteY874" fmla="*/ 437072 h 6858000"/>
              <a:gd name="connsiteX875" fmla="*/ 3639057 w 7467600"/>
              <a:gd name="connsiteY875" fmla="*/ 286334 h 6858000"/>
              <a:gd name="connsiteX876" fmla="*/ 3640309 w 7467600"/>
              <a:gd name="connsiteY876" fmla="*/ 284664 h 6858000"/>
              <a:gd name="connsiteX877" fmla="*/ 3646022 w 7467600"/>
              <a:gd name="connsiteY877" fmla="*/ 276711 h 6858000"/>
              <a:gd name="connsiteX878" fmla="*/ 3707943 w 7467600"/>
              <a:gd name="connsiteY878" fmla="*/ 65958 h 6858000"/>
              <a:gd name="connsiteX879" fmla="*/ 3721337 w 7467600"/>
              <a:gd name="connsiteY879" fmla="*/ 0 h 6858000"/>
              <a:gd name="connsiteX880" fmla="*/ 2867960 w 7467600"/>
              <a:gd name="connsiteY880" fmla="*/ 0 h 6858000"/>
              <a:gd name="connsiteX881" fmla="*/ 2926351 w 7467600"/>
              <a:gd name="connsiteY881" fmla="*/ 0 h 6858000"/>
              <a:gd name="connsiteX882" fmla="*/ 2902823 w 7467600"/>
              <a:gd name="connsiteY882" fmla="*/ 262929 h 6858000"/>
              <a:gd name="connsiteX883" fmla="*/ 2940663 w 7467600"/>
              <a:gd name="connsiteY883" fmla="*/ 140884 h 6858000"/>
              <a:gd name="connsiteX884" fmla="*/ 2947039 w 7467600"/>
              <a:gd name="connsiteY884" fmla="*/ 122524 h 6858000"/>
              <a:gd name="connsiteX885" fmla="*/ 2984316 w 7467600"/>
              <a:gd name="connsiteY885" fmla="*/ 0 h 6858000"/>
              <a:gd name="connsiteX886" fmla="*/ 3016114 w 7467600"/>
              <a:gd name="connsiteY886" fmla="*/ 0 h 6858000"/>
              <a:gd name="connsiteX887" fmla="*/ 2979949 w 7467600"/>
              <a:gd name="connsiteY887" fmla="*/ 119274 h 6858000"/>
              <a:gd name="connsiteX888" fmla="*/ 3023879 w 7467600"/>
              <a:gd name="connsiteY888" fmla="*/ 0 h 6858000"/>
              <a:gd name="connsiteX889" fmla="*/ 3105400 w 7467600"/>
              <a:gd name="connsiteY889" fmla="*/ 0 h 6858000"/>
              <a:gd name="connsiteX890" fmla="*/ 3094669 w 7467600"/>
              <a:gd name="connsiteY890" fmla="*/ 30308 h 6858000"/>
              <a:gd name="connsiteX891" fmla="*/ 2901945 w 7467600"/>
              <a:gd name="connsiteY891" fmla="*/ 466538 h 6858000"/>
              <a:gd name="connsiteX892" fmla="*/ 2815209 w 7467600"/>
              <a:gd name="connsiteY892" fmla="*/ 497361 h 6858000"/>
              <a:gd name="connsiteX893" fmla="*/ 2844845 w 7467600"/>
              <a:gd name="connsiteY893" fmla="*/ 127638 h 6858000"/>
              <a:gd name="connsiteX894" fmla="*/ 2867960 w 7467600"/>
              <a:gd name="connsiteY894" fmla="*/ 0 h 6858000"/>
              <a:gd name="connsiteX895" fmla="*/ 1057230 w 7467600"/>
              <a:gd name="connsiteY895" fmla="*/ 0 h 6858000"/>
              <a:gd name="connsiteX896" fmla="*/ 1111003 w 7467600"/>
              <a:gd name="connsiteY896" fmla="*/ 0 h 6858000"/>
              <a:gd name="connsiteX897" fmla="*/ 1125553 w 7467600"/>
              <a:gd name="connsiteY897" fmla="*/ 52588 h 6858000"/>
              <a:gd name="connsiteX898" fmla="*/ 1304276 w 7467600"/>
              <a:gd name="connsiteY898" fmla="*/ 476275 h 6858000"/>
              <a:gd name="connsiteX899" fmla="*/ 1492066 w 7467600"/>
              <a:gd name="connsiteY899" fmla="*/ 886333 h 6858000"/>
              <a:gd name="connsiteX900" fmla="*/ 1423698 w 7467600"/>
              <a:gd name="connsiteY900" fmla="*/ 710817 h 6858000"/>
              <a:gd name="connsiteX901" fmla="*/ 1357609 w 7467600"/>
              <a:gd name="connsiteY901" fmla="*/ 532892 h 6858000"/>
              <a:gd name="connsiteX902" fmla="*/ 1309550 w 7467600"/>
              <a:gd name="connsiteY902" fmla="*/ 374031 h 6858000"/>
              <a:gd name="connsiteX903" fmla="*/ 1193673 w 7467600"/>
              <a:gd name="connsiteY903" fmla="*/ 49533 h 6858000"/>
              <a:gd name="connsiteX904" fmla="*/ 1164391 w 7467600"/>
              <a:gd name="connsiteY904" fmla="*/ 0 h 6858000"/>
              <a:gd name="connsiteX905" fmla="*/ 1200666 w 7467600"/>
              <a:gd name="connsiteY905" fmla="*/ 0 h 6858000"/>
              <a:gd name="connsiteX906" fmla="*/ 1223408 w 7467600"/>
              <a:gd name="connsiteY906" fmla="*/ 38996 h 6858000"/>
              <a:gd name="connsiteX907" fmla="*/ 1339635 w 7467600"/>
              <a:gd name="connsiteY907" fmla="*/ 365517 h 6858000"/>
              <a:gd name="connsiteX908" fmla="*/ 1387469 w 7467600"/>
              <a:gd name="connsiteY908" fmla="*/ 523079 h 6858000"/>
              <a:gd name="connsiteX909" fmla="*/ 1452685 w 7467600"/>
              <a:gd name="connsiteY909" fmla="*/ 699806 h 6858000"/>
              <a:gd name="connsiteX910" fmla="*/ 1492092 w 7467600"/>
              <a:gd name="connsiteY910" fmla="*/ 800424 h 6858000"/>
              <a:gd name="connsiteX911" fmla="*/ 1455302 w 7467600"/>
              <a:gd name="connsiteY911" fmla="*/ 632913 h 6858000"/>
              <a:gd name="connsiteX912" fmla="*/ 1222336 w 7467600"/>
              <a:gd name="connsiteY912" fmla="*/ 9480 h 6858000"/>
              <a:gd name="connsiteX913" fmla="*/ 1214634 w 7467600"/>
              <a:gd name="connsiteY913" fmla="*/ 0 h 6858000"/>
              <a:gd name="connsiteX914" fmla="*/ 1289827 w 7467600"/>
              <a:gd name="connsiteY914" fmla="*/ 0 h 6858000"/>
              <a:gd name="connsiteX915" fmla="*/ 1321076 w 7467600"/>
              <a:gd name="connsiteY915" fmla="*/ 59722 h 6858000"/>
              <a:gd name="connsiteX916" fmla="*/ 1512579 w 7467600"/>
              <a:gd name="connsiteY916" fmla="*/ 626441 h 6858000"/>
              <a:gd name="connsiteX917" fmla="*/ 1506076 w 7467600"/>
              <a:gd name="connsiteY917" fmla="*/ 1089289 h 6858000"/>
              <a:gd name="connsiteX918" fmla="*/ 1486346 w 7467600"/>
              <a:gd name="connsiteY918" fmla="*/ 1079919 h 6858000"/>
              <a:gd name="connsiteX919" fmla="*/ 1070511 w 7467600"/>
              <a:gd name="connsiteY919" fmla="*/ 48609 h 6858000"/>
              <a:gd name="connsiteX920" fmla="*/ 1057230 w 7467600"/>
              <a:gd name="connsiteY920" fmla="*/ 0 h 6858000"/>
              <a:gd name="connsiteX921" fmla="*/ 43151 w 7467600"/>
              <a:gd name="connsiteY921" fmla="*/ 0 h 6858000"/>
              <a:gd name="connsiteX922" fmla="*/ 95283 w 7467600"/>
              <a:gd name="connsiteY922" fmla="*/ 0 h 6858000"/>
              <a:gd name="connsiteX923" fmla="*/ 300708 w 7467600"/>
              <a:gd name="connsiteY923" fmla="*/ 154571 h 6858000"/>
              <a:gd name="connsiteX924" fmla="*/ 530414 w 7467600"/>
              <a:gd name="connsiteY924" fmla="*/ 354673 h 6858000"/>
              <a:gd name="connsiteX925" fmla="*/ 333785 w 7467600"/>
              <a:gd name="connsiteY925" fmla="*/ 161564 h 6858000"/>
              <a:gd name="connsiteX926" fmla="*/ 147005 w 7467600"/>
              <a:gd name="connsiteY926" fmla="*/ 0 h 6858000"/>
              <a:gd name="connsiteX927" fmla="*/ 272509 w 7467600"/>
              <a:gd name="connsiteY927" fmla="*/ 0 h 6858000"/>
              <a:gd name="connsiteX928" fmla="*/ 326276 w 7467600"/>
              <a:gd name="connsiteY928" fmla="*/ 45847 h 6858000"/>
              <a:gd name="connsiteX929" fmla="*/ 823759 w 7467600"/>
              <a:gd name="connsiteY929" fmla="*/ 574145 h 6858000"/>
              <a:gd name="connsiteX930" fmla="*/ 811254 w 7467600"/>
              <a:gd name="connsiteY930" fmla="*/ 665546 h 6858000"/>
              <a:gd name="connsiteX931" fmla="*/ 154042 w 7467600"/>
              <a:gd name="connsiteY931" fmla="*/ 261522 h 6858000"/>
              <a:gd name="connsiteX932" fmla="*/ 13550 w 7467600"/>
              <a:gd name="connsiteY932" fmla="*/ 158423 h 6858000"/>
              <a:gd name="connsiteX933" fmla="*/ 0 w 7467600"/>
              <a:gd name="connsiteY933" fmla="*/ 146618 h 6858000"/>
              <a:gd name="connsiteX934" fmla="*/ 0 w 7467600"/>
              <a:gd name="connsiteY934" fmla="*/ 59161 h 6858000"/>
              <a:gd name="connsiteX935" fmla="*/ 45427 w 7467600"/>
              <a:gd name="connsiteY935" fmla="*/ 101078 h 6858000"/>
              <a:gd name="connsiteX936" fmla="*/ 630103 w 7467600"/>
              <a:gd name="connsiteY936" fmla="*/ 485885 h 6858000"/>
              <a:gd name="connsiteX937" fmla="*/ 532040 w 7467600"/>
              <a:gd name="connsiteY937" fmla="*/ 399359 h 6858000"/>
              <a:gd name="connsiteX938" fmla="*/ 517618 w 7467600"/>
              <a:gd name="connsiteY938" fmla="*/ 385726 h 6858000"/>
              <a:gd name="connsiteX939" fmla="*/ 285074 w 7467600"/>
              <a:gd name="connsiteY939" fmla="*/ 182755 h 6858000"/>
              <a:gd name="connsiteX940" fmla="*/ 43151 w 7467600"/>
              <a:gd name="connsiteY94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66857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1019354 w 7467600"/>
              <a:gd name="connsiteY8" fmla="*/ 6315006 h 6858000"/>
              <a:gd name="connsiteX9" fmla="*/ 441046 w 7467600"/>
              <a:gd name="connsiteY9" fmla="*/ 6691153 h 6858000"/>
              <a:gd name="connsiteX10" fmla="*/ 1019354 w 7467600"/>
              <a:gd name="connsiteY10" fmla="*/ 6315006 h 6858000"/>
              <a:gd name="connsiteX11" fmla="*/ 991680 w 7467600"/>
              <a:gd name="connsiteY11" fmla="*/ 6298413 h 6858000"/>
              <a:gd name="connsiteX12" fmla="*/ 409060 w 7467600"/>
              <a:gd name="connsiteY12" fmla="*/ 6671470 h 6858000"/>
              <a:gd name="connsiteX13" fmla="*/ 991680 w 7467600"/>
              <a:gd name="connsiteY13" fmla="*/ 6298413 h 6858000"/>
              <a:gd name="connsiteX14" fmla="*/ 103333 w 7467600"/>
              <a:gd name="connsiteY14" fmla="*/ 5699602 h 6858000"/>
              <a:gd name="connsiteX15" fmla="*/ 233938 w 7467600"/>
              <a:gd name="connsiteY15" fmla="*/ 5809416 h 6858000"/>
              <a:gd name="connsiteX16" fmla="*/ 883580 w 7467600"/>
              <a:gd name="connsiteY16" fmla="*/ 6180710 h 6858000"/>
              <a:gd name="connsiteX17" fmla="*/ 487337 w 7467600"/>
              <a:gd name="connsiteY17" fmla="*/ 5950182 h 6858000"/>
              <a:gd name="connsiteX18" fmla="*/ 354051 w 7467600"/>
              <a:gd name="connsiteY18" fmla="*/ 5854912 h 6858000"/>
              <a:gd name="connsiteX19" fmla="*/ 195436 w 7467600"/>
              <a:gd name="connsiteY19" fmla="*/ 5755068 h 6858000"/>
              <a:gd name="connsiteX20" fmla="*/ 103333 w 7467600"/>
              <a:gd name="connsiteY20" fmla="*/ 5699602 h 6858000"/>
              <a:gd name="connsiteX21" fmla="*/ 5539432 w 7467600"/>
              <a:gd name="connsiteY21" fmla="*/ 5642928 h 6858000"/>
              <a:gd name="connsiteX22" fmla="*/ 5555462 w 7467600"/>
              <a:gd name="connsiteY22" fmla="*/ 5694454 h 6858000"/>
              <a:gd name="connsiteX23" fmla="*/ 5828270 w 7467600"/>
              <a:gd name="connsiteY23" fmla="*/ 6320663 h 6858000"/>
              <a:gd name="connsiteX24" fmla="*/ 5947416 w 7467600"/>
              <a:gd name="connsiteY24" fmla="*/ 6574846 h 6858000"/>
              <a:gd name="connsiteX25" fmla="*/ 5539432 w 7467600"/>
              <a:gd name="connsiteY25" fmla="*/ 5642928 h 6858000"/>
              <a:gd name="connsiteX26" fmla="*/ 51253 w 7467600"/>
              <a:gd name="connsiteY26" fmla="*/ 5631825 h 6858000"/>
              <a:gd name="connsiteX27" fmla="*/ 211622 w 7467600"/>
              <a:gd name="connsiteY27" fmla="*/ 5728803 h 6858000"/>
              <a:gd name="connsiteX28" fmla="*/ 371652 w 7467600"/>
              <a:gd name="connsiteY28" fmla="*/ 5829062 h 6858000"/>
              <a:gd name="connsiteX29" fmla="*/ 505903 w 7467600"/>
              <a:gd name="connsiteY29" fmla="*/ 5925221 h 6858000"/>
              <a:gd name="connsiteX30" fmla="*/ 899240 w 7467600"/>
              <a:gd name="connsiteY30" fmla="*/ 6153068 h 6858000"/>
              <a:gd name="connsiteX31" fmla="*/ 988114 w 7467600"/>
              <a:gd name="connsiteY31" fmla="*/ 6174204 h 6858000"/>
              <a:gd name="connsiteX32" fmla="*/ 845971 w 7467600"/>
              <a:gd name="connsiteY32" fmla="*/ 6067177 h 6858000"/>
              <a:gd name="connsiteX33" fmla="*/ 448057 w 7467600"/>
              <a:gd name="connsiteY33" fmla="*/ 5841376 h 6858000"/>
              <a:gd name="connsiteX34" fmla="*/ 51253 w 7467600"/>
              <a:gd name="connsiteY34" fmla="*/ 5631825 h 6858000"/>
              <a:gd name="connsiteX35" fmla="*/ 2606687 w 7467600"/>
              <a:gd name="connsiteY35" fmla="*/ 5630718 h 6858000"/>
              <a:gd name="connsiteX36" fmla="*/ 2645658 w 7467600"/>
              <a:gd name="connsiteY36" fmla="*/ 6640259 h 6858000"/>
              <a:gd name="connsiteX37" fmla="*/ 2606687 w 7467600"/>
              <a:gd name="connsiteY37" fmla="*/ 5630718 h 6858000"/>
              <a:gd name="connsiteX38" fmla="*/ 3642057 w 7467600"/>
              <a:gd name="connsiteY38" fmla="*/ 5573487 h 6858000"/>
              <a:gd name="connsiteX39" fmla="*/ 3632981 w 7467600"/>
              <a:gd name="connsiteY39" fmla="*/ 5579437 h 6858000"/>
              <a:gd name="connsiteX40" fmla="*/ 3382436 w 7467600"/>
              <a:gd name="connsiteY40" fmla="*/ 5952726 h 6858000"/>
              <a:gd name="connsiteX41" fmla="*/ 3191929 w 7467600"/>
              <a:gd name="connsiteY41" fmla="*/ 6662669 h 6858000"/>
              <a:gd name="connsiteX42" fmla="*/ 3369898 w 7467600"/>
              <a:gd name="connsiteY42" fmla="*/ 6081771 h 6858000"/>
              <a:gd name="connsiteX43" fmla="*/ 3642057 w 7467600"/>
              <a:gd name="connsiteY43" fmla="*/ 5573487 h 6858000"/>
              <a:gd name="connsiteX44" fmla="*/ 2650666 w 7467600"/>
              <a:gd name="connsiteY44" fmla="*/ 5530686 h 6858000"/>
              <a:gd name="connsiteX45" fmla="*/ 2650249 w 7467600"/>
              <a:gd name="connsiteY45" fmla="*/ 5532101 h 6858000"/>
              <a:gd name="connsiteX46" fmla="*/ 2663808 w 7467600"/>
              <a:gd name="connsiteY46" fmla="*/ 6535215 h 6858000"/>
              <a:gd name="connsiteX47" fmla="*/ 2665418 w 7467600"/>
              <a:gd name="connsiteY47" fmla="*/ 6132756 h 6858000"/>
              <a:gd name="connsiteX48" fmla="*/ 2650666 w 7467600"/>
              <a:gd name="connsiteY48" fmla="*/ 5530686 h 6858000"/>
              <a:gd name="connsiteX49" fmla="*/ 2680277 w 7467600"/>
              <a:gd name="connsiteY49" fmla="*/ 5479204 h 6858000"/>
              <a:gd name="connsiteX50" fmla="*/ 2678972 w 7467600"/>
              <a:gd name="connsiteY50" fmla="*/ 5481582 h 6858000"/>
              <a:gd name="connsiteX51" fmla="*/ 2696666 w 7467600"/>
              <a:gd name="connsiteY51" fmla="*/ 6133836 h 6858000"/>
              <a:gd name="connsiteX52" fmla="*/ 2695769 w 7467600"/>
              <a:gd name="connsiteY52" fmla="*/ 6390955 h 6858000"/>
              <a:gd name="connsiteX53" fmla="*/ 2739893 w 7467600"/>
              <a:gd name="connsiteY53" fmla="*/ 6108357 h 6858000"/>
              <a:gd name="connsiteX54" fmla="*/ 2680277 w 7467600"/>
              <a:gd name="connsiteY54" fmla="*/ 5479204 h 6858000"/>
              <a:gd name="connsiteX55" fmla="*/ 1132195 w 7467600"/>
              <a:gd name="connsiteY55" fmla="*/ 5467980 h 6858000"/>
              <a:gd name="connsiteX56" fmla="*/ 1679056 w 7467600"/>
              <a:gd name="connsiteY56" fmla="*/ 5516907 h 6858000"/>
              <a:gd name="connsiteX57" fmla="*/ 2128648 w 7467600"/>
              <a:gd name="connsiteY57" fmla="*/ 5474249 h 6858000"/>
              <a:gd name="connsiteX58" fmla="*/ 1825619 w 7467600"/>
              <a:gd name="connsiteY58" fmla="*/ 5478447 h 6858000"/>
              <a:gd name="connsiteX59" fmla="*/ 1737798 w 7467600"/>
              <a:gd name="connsiteY59" fmla="*/ 5483353 h 6858000"/>
              <a:gd name="connsiteX60" fmla="*/ 1132195 w 7467600"/>
              <a:gd name="connsiteY60" fmla="*/ 5467980 h 6858000"/>
              <a:gd name="connsiteX61" fmla="*/ 1456157 w 7467600"/>
              <a:gd name="connsiteY61" fmla="*/ 5371404 h 6858000"/>
              <a:gd name="connsiteX62" fmla="*/ 1244432 w 7467600"/>
              <a:gd name="connsiteY62" fmla="*/ 5385601 h 6858000"/>
              <a:gd name="connsiteX63" fmla="*/ 973990 w 7467600"/>
              <a:gd name="connsiteY63" fmla="*/ 5424940 h 6858000"/>
              <a:gd name="connsiteX64" fmla="*/ 1103809 w 7467600"/>
              <a:gd name="connsiteY64" fmla="*/ 5433720 h 6858000"/>
              <a:gd name="connsiteX65" fmla="*/ 1123454 w 7467600"/>
              <a:gd name="connsiteY65" fmla="*/ 5435727 h 6858000"/>
              <a:gd name="connsiteX66" fmla="*/ 1737017 w 7467600"/>
              <a:gd name="connsiteY66" fmla="*/ 5452183 h 6858000"/>
              <a:gd name="connsiteX67" fmla="*/ 1824397 w 7467600"/>
              <a:gd name="connsiteY67" fmla="*/ 5447757 h 6858000"/>
              <a:gd name="connsiteX68" fmla="*/ 2070059 w 7467600"/>
              <a:gd name="connsiteY68" fmla="*/ 5441660 h 6858000"/>
              <a:gd name="connsiteX69" fmla="*/ 1456157 w 7467600"/>
              <a:gd name="connsiteY69" fmla="*/ 5371404 h 6858000"/>
              <a:gd name="connsiteX70" fmla="*/ 4988186 w 7467600"/>
              <a:gd name="connsiteY70" fmla="*/ 5216467 h 6858000"/>
              <a:gd name="connsiteX71" fmla="*/ 4777334 w 7467600"/>
              <a:gd name="connsiteY71" fmla="*/ 5406072 h 6858000"/>
              <a:gd name="connsiteX72" fmla="*/ 4718341 w 7467600"/>
              <a:gd name="connsiteY72" fmla="*/ 5468043 h 6858000"/>
              <a:gd name="connsiteX73" fmla="*/ 4604655 w 7467600"/>
              <a:gd name="connsiteY73" fmla="*/ 5583434 h 6858000"/>
              <a:gd name="connsiteX74" fmla="*/ 4565074 w 7467600"/>
              <a:gd name="connsiteY74" fmla="*/ 5618550 h 6858000"/>
              <a:gd name="connsiteX75" fmla="*/ 4988186 w 7467600"/>
              <a:gd name="connsiteY75" fmla="*/ 5216467 h 6858000"/>
              <a:gd name="connsiteX76" fmla="*/ 4978032 w 7467600"/>
              <a:gd name="connsiteY76" fmla="*/ 5183809 h 6858000"/>
              <a:gd name="connsiteX77" fmla="*/ 4463413 w 7467600"/>
              <a:gd name="connsiteY77" fmla="*/ 5615162 h 6858000"/>
              <a:gd name="connsiteX78" fmla="*/ 4358134 w 7467600"/>
              <a:gd name="connsiteY78" fmla="*/ 5742791 h 6858000"/>
              <a:gd name="connsiteX79" fmla="*/ 4376219 w 7467600"/>
              <a:gd name="connsiteY79" fmla="*/ 5729027 h 6858000"/>
              <a:gd name="connsiteX80" fmla="*/ 4582340 w 7467600"/>
              <a:gd name="connsiteY80" fmla="*/ 5561037 h 6858000"/>
              <a:gd name="connsiteX81" fmla="*/ 4694684 w 7467600"/>
              <a:gd name="connsiteY81" fmla="*/ 5447098 h 6858000"/>
              <a:gd name="connsiteX82" fmla="*/ 4754123 w 7467600"/>
              <a:gd name="connsiteY82" fmla="*/ 5384643 h 6858000"/>
              <a:gd name="connsiteX83" fmla="*/ 4978032 w 7467600"/>
              <a:gd name="connsiteY83" fmla="*/ 5183809 h 6858000"/>
              <a:gd name="connsiteX84" fmla="*/ 1903353 w 7467600"/>
              <a:gd name="connsiteY84" fmla="*/ 5044827 h 6858000"/>
              <a:gd name="connsiteX85" fmla="*/ 1936931 w 7467600"/>
              <a:gd name="connsiteY85" fmla="*/ 5093954 h 6858000"/>
              <a:gd name="connsiteX86" fmla="*/ 2195868 w 7467600"/>
              <a:gd name="connsiteY86" fmla="*/ 5396574 h 6858000"/>
              <a:gd name="connsiteX87" fmla="*/ 2088852 w 7467600"/>
              <a:gd name="connsiteY87" fmla="*/ 5166123 h 6858000"/>
              <a:gd name="connsiteX88" fmla="*/ 1958241 w 7467600"/>
              <a:gd name="connsiteY88" fmla="*/ 5067955 h 6858000"/>
              <a:gd name="connsiteX89" fmla="*/ 1903353 w 7467600"/>
              <a:gd name="connsiteY89" fmla="*/ 5044827 h 6858000"/>
              <a:gd name="connsiteX90" fmla="*/ 1979378 w 7467600"/>
              <a:gd name="connsiteY90" fmla="*/ 4769504 h 6858000"/>
              <a:gd name="connsiteX91" fmla="*/ 2882120 w 7467600"/>
              <a:gd name="connsiteY91" fmla="*/ 5064547 h 6858000"/>
              <a:gd name="connsiteX92" fmla="*/ 2793103 w 7467600"/>
              <a:gd name="connsiteY92" fmla="*/ 5039699 h 6858000"/>
              <a:gd name="connsiteX93" fmla="*/ 2770041 w 7467600"/>
              <a:gd name="connsiteY93" fmla="*/ 5033634 h 6858000"/>
              <a:gd name="connsiteX94" fmla="*/ 1979378 w 7467600"/>
              <a:gd name="connsiteY94" fmla="*/ 4769504 h 6858000"/>
              <a:gd name="connsiteX95" fmla="*/ 1927410 w 7467600"/>
              <a:gd name="connsiteY95" fmla="*/ 4716164 h 6858000"/>
              <a:gd name="connsiteX96" fmla="*/ 1959587 w 7467600"/>
              <a:gd name="connsiteY96" fmla="*/ 4728849 h 6858000"/>
              <a:gd name="connsiteX97" fmla="*/ 2777707 w 7467600"/>
              <a:gd name="connsiteY97" fmla="*/ 5003991 h 6858000"/>
              <a:gd name="connsiteX98" fmla="*/ 2800768 w 7467600"/>
              <a:gd name="connsiteY98" fmla="*/ 5010056 h 6858000"/>
              <a:gd name="connsiteX99" fmla="*/ 2879408 w 7467600"/>
              <a:gd name="connsiteY99" fmla="*/ 5031590 h 6858000"/>
              <a:gd name="connsiteX100" fmla="*/ 2862295 w 7467600"/>
              <a:gd name="connsiteY100" fmla="*/ 5022958 h 6858000"/>
              <a:gd name="connsiteX101" fmla="*/ 2813343 w 7467600"/>
              <a:gd name="connsiteY101" fmla="*/ 4998369 h 6858000"/>
              <a:gd name="connsiteX102" fmla="*/ 2646245 w 7467600"/>
              <a:gd name="connsiteY102" fmla="*/ 4930999 h 6858000"/>
              <a:gd name="connsiteX103" fmla="*/ 1999243 w 7467600"/>
              <a:gd name="connsiteY103" fmla="*/ 4730524 h 6858000"/>
              <a:gd name="connsiteX104" fmla="*/ 1979527 w 7467600"/>
              <a:gd name="connsiteY104" fmla="*/ 4726651 h 6858000"/>
              <a:gd name="connsiteX105" fmla="*/ 1927410 w 7467600"/>
              <a:gd name="connsiteY105" fmla="*/ 4716164 h 6858000"/>
              <a:gd name="connsiteX106" fmla="*/ 1997014 w 7467600"/>
              <a:gd name="connsiteY106" fmla="*/ 4698007 h 6858000"/>
              <a:gd name="connsiteX107" fmla="*/ 2005458 w 7467600"/>
              <a:gd name="connsiteY107" fmla="*/ 4699540 h 6858000"/>
              <a:gd name="connsiteX108" fmla="*/ 2657186 w 7467600"/>
              <a:gd name="connsiteY108" fmla="*/ 4901687 h 6858000"/>
              <a:gd name="connsiteX109" fmla="*/ 2826662 w 7467600"/>
              <a:gd name="connsiteY109" fmla="*/ 4970362 h 6858000"/>
              <a:gd name="connsiteX110" fmla="*/ 2876100 w 7467600"/>
              <a:gd name="connsiteY110" fmla="*/ 4995397 h 6858000"/>
              <a:gd name="connsiteX111" fmla="*/ 3042600 w 7467600"/>
              <a:gd name="connsiteY111" fmla="*/ 5059532 h 6858000"/>
              <a:gd name="connsiteX112" fmla="*/ 1997014 w 7467600"/>
              <a:gd name="connsiteY112" fmla="*/ 4698007 h 6858000"/>
              <a:gd name="connsiteX113" fmla="*/ 2305292 w 7467600"/>
              <a:gd name="connsiteY113" fmla="*/ 4219492 h 6858000"/>
              <a:gd name="connsiteX114" fmla="*/ 3360922 w 7467600"/>
              <a:gd name="connsiteY114" fmla="*/ 4529373 h 6858000"/>
              <a:gd name="connsiteX115" fmla="*/ 3492420 w 7467600"/>
              <a:gd name="connsiteY115" fmla="*/ 4510145 h 6858000"/>
              <a:gd name="connsiteX116" fmla="*/ 3364086 w 7467600"/>
              <a:gd name="connsiteY116" fmla="*/ 4480340 h 6858000"/>
              <a:gd name="connsiteX117" fmla="*/ 3225818 w 7467600"/>
              <a:gd name="connsiteY117" fmla="*/ 4411822 h 6858000"/>
              <a:gd name="connsiteX118" fmla="*/ 3129696 w 7467600"/>
              <a:gd name="connsiteY118" fmla="*/ 4360704 h 6858000"/>
              <a:gd name="connsiteX119" fmla="*/ 2814545 w 7467600"/>
              <a:gd name="connsiteY119" fmla="*/ 4282955 h 6858000"/>
              <a:gd name="connsiteX120" fmla="*/ 2305292 w 7467600"/>
              <a:gd name="connsiteY120" fmla="*/ 4219492 h 6858000"/>
              <a:gd name="connsiteX121" fmla="*/ 2626982 w 7467600"/>
              <a:gd name="connsiteY121" fmla="*/ 4206450 h 6858000"/>
              <a:gd name="connsiteX122" fmla="*/ 2490617 w 7467600"/>
              <a:gd name="connsiteY122" fmla="*/ 4206951 h 6858000"/>
              <a:gd name="connsiteX123" fmla="*/ 2819869 w 7467600"/>
              <a:gd name="connsiteY123" fmla="*/ 4252936 h 6858000"/>
              <a:gd name="connsiteX124" fmla="*/ 3143018 w 7467600"/>
              <a:gd name="connsiteY124" fmla="*/ 4332698 h 6858000"/>
              <a:gd name="connsiteX125" fmla="*/ 3241520 w 7467600"/>
              <a:gd name="connsiteY125" fmla="*/ 4385112 h 6858000"/>
              <a:gd name="connsiteX126" fmla="*/ 3374575 w 7467600"/>
              <a:gd name="connsiteY126" fmla="*/ 4451517 h 6858000"/>
              <a:gd name="connsiteX127" fmla="*/ 3505221 w 7467600"/>
              <a:gd name="connsiteY127" fmla="*/ 4480757 h 6858000"/>
              <a:gd name="connsiteX128" fmla="*/ 2626982 w 7467600"/>
              <a:gd name="connsiteY128" fmla="*/ 4206450 h 6858000"/>
              <a:gd name="connsiteX129" fmla="*/ 1310106 w 7467600"/>
              <a:gd name="connsiteY129" fmla="*/ 3943217 h 6858000"/>
              <a:gd name="connsiteX130" fmla="*/ 854994 w 7467600"/>
              <a:gd name="connsiteY130" fmla="*/ 4399136 h 6858000"/>
              <a:gd name="connsiteX131" fmla="*/ 742462 w 7467600"/>
              <a:gd name="connsiteY131" fmla="*/ 4594648 h 6858000"/>
              <a:gd name="connsiteX132" fmla="*/ 820602 w 7467600"/>
              <a:gd name="connsiteY132" fmla="*/ 4485915 h 6858000"/>
              <a:gd name="connsiteX133" fmla="*/ 878295 w 7467600"/>
              <a:gd name="connsiteY133" fmla="*/ 4403594 h 6858000"/>
              <a:gd name="connsiteX134" fmla="*/ 1240607 w 7467600"/>
              <a:gd name="connsiteY134" fmla="*/ 4010401 h 6858000"/>
              <a:gd name="connsiteX135" fmla="*/ 1310106 w 7467600"/>
              <a:gd name="connsiteY135" fmla="*/ 3943217 h 6858000"/>
              <a:gd name="connsiteX136" fmla="*/ 1423113 w 7467600"/>
              <a:gd name="connsiteY136" fmla="*/ 3874565 h 6858000"/>
              <a:gd name="connsiteX137" fmla="*/ 1260565 w 7467600"/>
              <a:gd name="connsiteY137" fmla="*/ 4031982 h 6858000"/>
              <a:gd name="connsiteX138" fmla="*/ 901900 w 7467600"/>
              <a:gd name="connsiteY138" fmla="*/ 4421236 h 6858000"/>
              <a:gd name="connsiteX139" fmla="*/ 845044 w 7467600"/>
              <a:gd name="connsiteY139" fmla="*/ 4502436 h 6858000"/>
              <a:gd name="connsiteX140" fmla="*/ 685926 w 7467600"/>
              <a:gd name="connsiteY140" fmla="*/ 4703069 h 6858000"/>
              <a:gd name="connsiteX141" fmla="*/ 684248 w 7467600"/>
              <a:gd name="connsiteY141" fmla="*/ 4706721 h 6858000"/>
              <a:gd name="connsiteX142" fmla="*/ 1423113 w 7467600"/>
              <a:gd name="connsiteY142" fmla="*/ 3874565 h 6858000"/>
              <a:gd name="connsiteX143" fmla="*/ 3316479 w 7467600"/>
              <a:gd name="connsiteY143" fmla="*/ 3872136 h 6858000"/>
              <a:gd name="connsiteX144" fmla="*/ 3546806 w 7467600"/>
              <a:gd name="connsiteY144" fmla="*/ 4356139 h 6858000"/>
              <a:gd name="connsiteX145" fmla="*/ 3364433 w 7467600"/>
              <a:gd name="connsiteY145" fmla="*/ 3953121 h 6858000"/>
              <a:gd name="connsiteX146" fmla="*/ 3316479 w 7467600"/>
              <a:gd name="connsiteY146" fmla="*/ 3872136 h 6858000"/>
              <a:gd name="connsiteX147" fmla="*/ 3291335 w 7467600"/>
              <a:gd name="connsiteY147" fmla="*/ 3767420 h 6858000"/>
              <a:gd name="connsiteX148" fmla="*/ 3390805 w 7467600"/>
              <a:gd name="connsiteY148" fmla="*/ 3937163 h 6858000"/>
              <a:gd name="connsiteX149" fmla="*/ 3579062 w 7467600"/>
              <a:gd name="connsiteY149" fmla="*/ 4359040 h 6858000"/>
              <a:gd name="connsiteX150" fmla="*/ 3467355 w 7467600"/>
              <a:gd name="connsiteY150" fmla="*/ 3988130 h 6858000"/>
              <a:gd name="connsiteX151" fmla="*/ 3310753 w 7467600"/>
              <a:gd name="connsiteY151" fmla="*/ 3787140 h 6858000"/>
              <a:gd name="connsiteX152" fmla="*/ 3291335 w 7467600"/>
              <a:gd name="connsiteY152" fmla="*/ 3767420 h 6858000"/>
              <a:gd name="connsiteX153" fmla="*/ 1635889 w 7467600"/>
              <a:gd name="connsiteY153" fmla="*/ 3709494 h 6858000"/>
              <a:gd name="connsiteX154" fmla="*/ 1634800 w 7467600"/>
              <a:gd name="connsiteY154" fmla="*/ 3731111 h 6858000"/>
              <a:gd name="connsiteX155" fmla="*/ 1635889 w 7467600"/>
              <a:gd name="connsiteY155" fmla="*/ 3709494 h 6858000"/>
              <a:gd name="connsiteX156" fmla="*/ 1510397 w 7467600"/>
              <a:gd name="connsiteY156" fmla="*/ 3684705 h 6858000"/>
              <a:gd name="connsiteX157" fmla="*/ 1146550 w 7467600"/>
              <a:gd name="connsiteY157" fmla="*/ 3802012 h 6858000"/>
              <a:gd name="connsiteX158" fmla="*/ 698834 w 7467600"/>
              <a:gd name="connsiteY158" fmla="*/ 3952272 h 6858000"/>
              <a:gd name="connsiteX159" fmla="*/ 34256 w 7467600"/>
              <a:gd name="connsiteY159" fmla="*/ 4347603 h 6858000"/>
              <a:gd name="connsiteX160" fmla="*/ 527241 w 7467600"/>
              <a:gd name="connsiteY160" fmla="*/ 4065078 h 6858000"/>
              <a:gd name="connsiteX161" fmla="*/ 1510397 w 7467600"/>
              <a:gd name="connsiteY161" fmla="*/ 3684705 h 6858000"/>
              <a:gd name="connsiteX162" fmla="*/ 1313114 w 7467600"/>
              <a:gd name="connsiteY162" fmla="*/ 3655216 h 6858000"/>
              <a:gd name="connsiteX163" fmla="*/ 1109304 w 7467600"/>
              <a:gd name="connsiteY163" fmla="*/ 3669030 h 6858000"/>
              <a:gd name="connsiteX164" fmla="*/ 8129 w 7467600"/>
              <a:gd name="connsiteY164" fmla="*/ 4330519 h 6858000"/>
              <a:gd name="connsiteX165" fmla="*/ 687572 w 7467600"/>
              <a:gd name="connsiteY165" fmla="*/ 3925629 h 6858000"/>
              <a:gd name="connsiteX166" fmla="*/ 1138365 w 7467600"/>
              <a:gd name="connsiteY166" fmla="*/ 3774515 h 6858000"/>
              <a:gd name="connsiteX167" fmla="*/ 1505579 w 7467600"/>
              <a:gd name="connsiteY167" fmla="*/ 3655526 h 6858000"/>
              <a:gd name="connsiteX168" fmla="*/ 1313114 w 7467600"/>
              <a:gd name="connsiteY168" fmla="*/ 3655216 h 6858000"/>
              <a:gd name="connsiteX169" fmla="*/ 3655073 w 7467600"/>
              <a:gd name="connsiteY169" fmla="*/ 3650884 h 6858000"/>
              <a:gd name="connsiteX170" fmla="*/ 3989938 w 7467600"/>
              <a:gd name="connsiteY170" fmla="*/ 3991685 h 6858000"/>
              <a:gd name="connsiteX171" fmla="*/ 4393907 w 7467600"/>
              <a:gd name="connsiteY171" fmla="*/ 4261258 h 6858000"/>
              <a:gd name="connsiteX172" fmla="*/ 4648051 w 7467600"/>
              <a:gd name="connsiteY172" fmla="*/ 4374051 h 6858000"/>
              <a:gd name="connsiteX173" fmla="*/ 4383389 w 7467600"/>
              <a:gd name="connsiteY173" fmla="*/ 4184369 h 6858000"/>
              <a:gd name="connsiteX174" fmla="*/ 4165508 w 7467600"/>
              <a:gd name="connsiteY174" fmla="*/ 4035196 h 6858000"/>
              <a:gd name="connsiteX175" fmla="*/ 4068162 w 7467600"/>
              <a:gd name="connsiteY175" fmla="*/ 3953394 h 6858000"/>
              <a:gd name="connsiteX176" fmla="*/ 3981416 w 7467600"/>
              <a:gd name="connsiteY176" fmla="*/ 3880482 h 6858000"/>
              <a:gd name="connsiteX177" fmla="*/ 3800147 w 7467600"/>
              <a:gd name="connsiteY177" fmla="*/ 3749872 h 6858000"/>
              <a:gd name="connsiteX178" fmla="*/ 3655073 w 7467600"/>
              <a:gd name="connsiteY178" fmla="*/ 3650884 h 6858000"/>
              <a:gd name="connsiteX179" fmla="*/ 3670252 w 7467600"/>
              <a:gd name="connsiteY179" fmla="*/ 3622798 h 6858000"/>
              <a:gd name="connsiteX180" fmla="*/ 3817258 w 7467600"/>
              <a:gd name="connsiteY180" fmla="*/ 3723577 h 6858000"/>
              <a:gd name="connsiteX181" fmla="*/ 4000461 w 7467600"/>
              <a:gd name="connsiteY181" fmla="*/ 3855966 h 6858000"/>
              <a:gd name="connsiteX182" fmla="*/ 4088180 w 7467600"/>
              <a:gd name="connsiteY182" fmla="*/ 3929774 h 6858000"/>
              <a:gd name="connsiteX183" fmla="*/ 4184555 w 7467600"/>
              <a:gd name="connsiteY183" fmla="*/ 4010683 h 6858000"/>
              <a:gd name="connsiteX184" fmla="*/ 4399563 w 7467600"/>
              <a:gd name="connsiteY184" fmla="*/ 4158106 h 6858000"/>
              <a:gd name="connsiteX185" fmla="*/ 4684469 w 7467600"/>
              <a:gd name="connsiteY185" fmla="*/ 4364680 h 6858000"/>
              <a:gd name="connsiteX186" fmla="*/ 4690271 w 7467600"/>
              <a:gd name="connsiteY186" fmla="*/ 4370034 h 6858000"/>
              <a:gd name="connsiteX187" fmla="*/ 4136093 w 7467600"/>
              <a:gd name="connsiteY187" fmla="*/ 3858466 h 6858000"/>
              <a:gd name="connsiteX188" fmla="*/ 3670252 w 7467600"/>
              <a:gd name="connsiteY188" fmla="*/ 3622798 h 6858000"/>
              <a:gd name="connsiteX189" fmla="*/ 4440129 w 7467600"/>
              <a:gd name="connsiteY189" fmla="*/ 3448571 h 6858000"/>
              <a:gd name="connsiteX190" fmla="*/ 4856525 w 7467600"/>
              <a:gd name="connsiteY190" fmla="*/ 3915351 h 6858000"/>
              <a:gd name="connsiteX191" fmla="*/ 5059055 w 7467600"/>
              <a:gd name="connsiteY191" fmla="*/ 4108918 h 6858000"/>
              <a:gd name="connsiteX192" fmla="*/ 5290070 w 7467600"/>
              <a:gd name="connsiteY192" fmla="*/ 4263619 h 6858000"/>
              <a:gd name="connsiteX193" fmla="*/ 4834991 w 7467600"/>
              <a:gd name="connsiteY193" fmla="*/ 3830985 h 6858000"/>
              <a:gd name="connsiteX194" fmla="*/ 4440129 w 7467600"/>
              <a:gd name="connsiteY194" fmla="*/ 3448571 h 6858000"/>
              <a:gd name="connsiteX195" fmla="*/ 4441737 w 7467600"/>
              <a:gd name="connsiteY195" fmla="*/ 3399734 h 6858000"/>
              <a:gd name="connsiteX196" fmla="*/ 4431236 w 7467600"/>
              <a:gd name="connsiteY196" fmla="*/ 3400954 h 6858000"/>
              <a:gd name="connsiteX197" fmla="*/ 4557150 w 7467600"/>
              <a:gd name="connsiteY197" fmla="*/ 3510023 h 6858000"/>
              <a:gd name="connsiteX198" fmla="*/ 4856936 w 7467600"/>
              <a:gd name="connsiteY198" fmla="*/ 3809146 h 6858000"/>
              <a:gd name="connsiteX199" fmla="*/ 5111996 w 7467600"/>
              <a:gd name="connsiteY199" fmla="*/ 4065759 h 6858000"/>
              <a:gd name="connsiteX200" fmla="*/ 5388878 w 7467600"/>
              <a:gd name="connsiteY200" fmla="*/ 4300185 h 6858000"/>
              <a:gd name="connsiteX201" fmla="*/ 5425556 w 7467600"/>
              <a:gd name="connsiteY201" fmla="*/ 4308967 h 6858000"/>
              <a:gd name="connsiteX202" fmla="*/ 4943646 w 7467600"/>
              <a:gd name="connsiteY202" fmla="*/ 3822916 h 6858000"/>
              <a:gd name="connsiteX203" fmla="*/ 4594837 w 7467600"/>
              <a:gd name="connsiteY203" fmla="*/ 3532274 h 6858000"/>
              <a:gd name="connsiteX204" fmla="*/ 4441737 w 7467600"/>
              <a:gd name="connsiteY204" fmla="*/ 3399734 h 6858000"/>
              <a:gd name="connsiteX205" fmla="*/ 5425834 w 7467600"/>
              <a:gd name="connsiteY205" fmla="*/ 3162785 h 6858000"/>
              <a:gd name="connsiteX206" fmla="*/ 5401644 w 7467600"/>
              <a:gd name="connsiteY206" fmla="*/ 3617847 h 6858000"/>
              <a:gd name="connsiteX207" fmla="*/ 5467256 w 7467600"/>
              <a:gd name="connsiteY207" fmla="*/ 4175494 h 6858000"/>
              <a:gd name="connsiteX208" fmla="*/ 5448069 w 7467600"/>
              <a:gd name="connsiteY208" fmla="*/ 3567554 h 6858000"/>
              <a:gd name="connsiteX209" fmla="*/ 5425834 w 7467600"/>
              <a:gd name="connsiteY209" fmla="*/ 3162785 h 6858000"/>
              <a:gd name="connsiteX210" fmla="*/ 1318687 w 7467600"/>
              <a:gd name="connsiteY210" fmla="*/ 3113840 h 6858000"/>
              <a:gd name="connsiteX211" fmla="*/ 1066793 w 7467600"/>
              <a:gd name="connsiteY211" fmla="*/ 3212171 h 6858000"/>
              <a:gd name="connsiteX212" fmla="*/ 993319 w 7467600"/>
              <a:gd name="connsiteY212" fmla="*/ 3247648 h 6858000"/>
              <a:gd name="connsiteX213" fmla="*/ 853081 w 7467600"/>
              <a:gd name="connsiteY213" fmla="*/ 3312410 h 6858000"/>
              <a:gd name="connsiteX214" fmla="*/ 805957 w 7467600"/>
              <a:gd name="connsiteY214" fmla="*/ 3330443 h 6858000"/>
              <a:gd name="connsiteX215" fmla="*/ 1318687 w 7467600"/>
              <a:gd name="connsiteY215" fmla="*/ 3113840 h 6858000"/>
              <a:gd name="connsiteX216" fmla="*/ 5453702 w 7467600"/>
              <a:gd name="connsiteY216" fmla="*/ 3090882 h 6858000"/>
              <a:gd name="connsiteX217" fmla="*/ 5480135 w 7467600"/>
              <a:gd name="connsiteY217" fmla="*/ 3565802 h 6858000"/>
              <a:gd name="connsiteX218" fmla="*/ 5499023 w 7467600"/>
              <a:gd name="connsiteY218" fmla="*/ 4166310 h 6858000"/>
              <a:gd name="connsiteX219" fmla="*/ 5547022 w 7467600"/>
              <a:gd name="connsiteY219" fmla="*/ 3607838 h 6858000"/>
              <a:gd name="connsiteX220" fmla="*/ 5515964 w 7467600"/>
              <a:gd name="connsiteY220" fmla="*/ 3378541 h 6858000"/>
              <a:gd name="connsiteX221" fmla="*/ 5453702 w 7467600"/>
              <a:gd name="connsiteY221" fmla="*/ 3090882 h 6858000"/>
              <a:gd name="connsiteX222" fmla="*/ 1238695 w 7467600"/>
              <a:gd name="connsiteY222" fmla="*/ 3076820 h 6858000"/>
              <a:gd name="connsiteX223" fmla="*/ 716371 w 7467600"/>
              <a:gd name="connsiteY223" fmla="*/ 3293249 h 6858000"/>
              <a:gd name="connsiteX224" fmla="*/ 579522 w 7467600"/>
              <a:gd name="connsiteY224" fmla="*/ 3371759 h 6858000"/>
              <a:gd name="connsiteX225" fmla="*/ 600288 w 7467600"/>
              <a:gd name="connsiteY225" fmla="*/ 3365555 h 6858000"/>
              <a:gd name="connsiteX226" fmla="*/ 840692 w 7467600"/>
              <a:gd name="connsiteY226" fmla="*/ 3284921 h 6858000"/>
              <a:gd name="connsiteX227" fmla="*/ 979248 w 7467600"/>
              <a:gd name="connsiteY227" fmla="*/ 3221003 h 6858000"/>
              <a:gd name="connsiteX228" fmla="*/ 1053282 w 7467600"/>
              <a:gd name="connsiteY228" fmla="*/ 3185247 h 6858000"/>
              <a:gd name="connsiteX229" fmla="*/ 1320603 w 7467600"/>
              <a:gd name="connsiteY229" fmla="*/ 3081281 h 6858000"/>
              <a:gd name="connsiteX230" fmla="*/ 1238695 w 7467600"/>
              <a:gd name="connsiteY230" fmla="*/ 3076820 h 6858000"/>
              <a:gd name="connsiteX231" fmla="*/ 5425627 w 7467600"/>
              <a:gd name="connsiteY231" fmla="*/ 2954192 h 6858000"/>
              <a:gd name="connsiteX232" fmla="*/ 5470770 w 7467600"/>
              <a:gd name="connsiteY232" fmla="*/ 3005435 h 6858000"/>
              <a:gd name="connsiteX233" fmla="*/ 5519779 w 7467600"/>
              <a:gd name="connsiteY233" fmla="*/ 4359223 h 6858000"/>
              <a:gd name="connsiteX234" fmla="*/ 5520293 w 7467600"/>
              <a:gd name="connsiteY234" fmla="*/ 4360602 h 6858000"/>
              <a:gd name="connsiteX235" fmla="*/ 5767221 w 7467600"/>
              <a:gd name="connsiteY235" fmla="*/ 4665564 h 6858000"/>
              <a:gd name="connsiteX236" fmla="*/ 6937169 w 7467600"/>
              <a:gd name="connsiteY236" fmla="*/ 4815941 h 6858000"/>
              <a:gd name="connsiteX237" fmla="*/ 6953922 w 7467600"/>
              <a:gd name="connsiteY237" fmla="*/ 4890068 h 6858000"/>
              <a:gd name="connsiteX238" fmla="*/ 6071359 w 7467600"/>
              <a:gd name="connsiteY238" fmla="*/ 4770770 h 6858000"/>
              <a:gd name="connsiteX239" fmla="*/ 6038839 w 7467600"/>
              <a:gd name="connsiteY239" fmla="*/ 4764474 h 6858000"/>
              <a:gd name="connsiteX240" fmla="*/ 6038706 w 7467600"/>
              <a:gd name="connsiteY240" fmla="*/ 4763847 h 6858000"/>
              <a:gd name="connsiteX241" fmla="*/ 6037784 w 7467600"/>
              <a:gd name="connsiteY241" fmla="*/ 4764270 h 6858000"/>
              <a:gd name="connsiteX242" fmla="*/ 6038839 w 7467600"/>
              <a:gd name="connsiteY242" fmla="*/ 4764474 h 6858000"/>
              <a:gd name="connsiteX243" fmla="*/ 6040338 w 7467600"/>
              <a:gd name="connsiteY243" fmla="*/ 4771418 h 6858000"/>
              <a:gd name="connsiteX244" fmla="*/ 6024488 w 7467600"/>
              <a:gd name="connsiteY244" fmla="*/ 4809903 h 6858000"/>
              <a:gd name="connsiteX245" fmla="*/ 5599771 w 7467600"/>
              <a:gd name="connsiteY245" fmla="*/ 5509652 h 6858000"/>
              <a:gd name="connsiteX246" fmla="*/ 5548843 w 7467600"/>
              <a:gd name="connsiteY246" fmla="*/ 5563845 h 6858000"/>
              <a:gd name="connsiteX247" fmla="*/ 5940952 w 7467600"/>
              <a:gd name="connsiteY247" fmla="*/ 6250028 h 6858000"/>
              <a:gd name="connsiteX248" fmla="*/ 6043441 w 7467600"/>
              <a:gd name="connsiteY248" fmla="*/ 6665847 h 6858000"/>
              <a:gd name="connsiteX249" fmla="*/ 6093432 w 7467600"/>
              <a:gd name="connsiteY249" fmla="*/ 6858000 h 6858000"/>
              <a:gd name="connsiteX250" fmla="*/ 6034344 w 7467600"/>
              <a:gd name="connsiteY250" fmla="*/ 6858000 h 6858000"/>
              <a:gd name="connsiteX251" fmla="*/ 6026679 w 7467600"/>
              <a:gd name="connsiteY251" fmla="*/ 6836959 h 6858000"/>
              <a:gd name="connsiteX252" fmla="*/ 5800441 w 7467600"/>
              <a:gd name="connsiteY252" fmla="*/ 6335286 h 6858000"/>
              <a:gd name="connsiteX253" fmla="*/ 5526562 w 7467600"/>
              <a:gd name="connsiteY253" fmla="*/ 5705388 h 6858000"/>
              <a:gd name="connsiteX254" fmla="*/ 5519640 w 7467600"/>
              <a:gd name="connsiteY254" fmla="*/ 5683774 h 6858000"/>
              <a:gd name="connsiteX255" fmla="*/ 5844559 w 7467600"/>
              <a:gd name="connsiteY255" fmla="*/ 6553349 h 6858000"/>
              <a:gd name="connsiteX256" fmla="*/ 5975994 w 7467600"/>
              <a:gd name="connsiteY256" fmla="*/ 6858000 h 6858000"/>
              <a:gd name="connsiteX257" fmla="*/ 5898547 w 7467600"/>
              <a:gd name="connsiteY257" fmla="*/ 6858000 h 6858000"/>
              <a:gd name="connsiteX258" fmla="*/ 5682041 w 7467600"/>
              <a:gd name="connsiteY258" fmla="*/ 6355860 h 6858000"/>
              <a:gd name="connsiteX259" fmla="*/ 5461758 w 7467600"/>
              <a:gd name="connsiteY259" fmla="*/ 5820220 h 6858000"/>
              <a:gd name="connsiteX260" fmla="*/ 5237282 w 7467600"/>
              <a:gd name="connsiteY260" fmla="*/ 6579086 h 6858000"/>
              <a:gd name="connsiteX261" fmla="*/ 5115009 w 7467600"/>
              <a:gd name="connsiteY261" fmla="*/ 6858000 h 6858000"/>
              <a:gd name="connsiteX262" fmla="*/ 5028074 w 7467600"/>
              <a:gd name="connsiteY262" fmla="*/ 6858000 h 6858000"/>
              <a:gd name="connsiteX263" fmla="*/ 5079508 w 7467600"/>
              <a:gd name="connsiteY263" fmla="*/ 6749074 h 6858000"/>
              <a:gd name="connsiteX264" fmla="*/ 5371846 w 7467600"/>
              <a:gd name="connsiteY264" fmla="*/ 5924413 h 6858000"/>
              <a:gd name="connsiteX265" fmla="*/ 5270512 w 7467600"/>
              <a:gd name="connsiteY265" fmla="*/ 6138975 h 6858000"/>
              <a:gd name="connsiteX266" fmla="*/ 5062409 w 7467600"/>
              <a:gd name="connsiteY266" fmla="*/ 6653544 h 6858000"/>
              <a:gd name="connsiteX267" fmla="*/ 5036628 w 7467600"/>
              <a:gd name="connsiteY267" fmla="*/ 6754247 h 6858000"/>
              <a:gd name="connsiteX268" fmla="*/ 5009112 w 7467600"/>
              <a:gd name="connsiteY268" fmla="*/ 6858000 h 6858000"/>
              <a:gd name="connsiteX269" fmla="*/ 4976679 w 7467600"/>
              <a:gd name="connsiteY269" fmla="*/ 6858000 h 6858000"/>
              <a:gd name="connsiteX270" fmla="*/ 5006537 w 7467600"/>
              <a:gd name="connsiteY270" fmla="*/ 6747068 h 6858000"/>
              <a:gd name="connsiteX271" fmla="*/ 5032723 w 7467600"/>
              <a:gd name="connsiteY271" fmla="*/ 6644957 h 6858000"/>
              <a:gd name="connsiteX272" fmla="*/ 5242949 w 7467600"/>
              <a:gd name="connsiteY272" fmla="*/ 6125175 h 6858000"/>
              <a:gd name="connsiteX273" fmla="*/ 5286321 w 7467600"/>
              <a:gd name="connsiteY273" fmla="*/ 6033555 h 6858000"/>
              <a:gd name="connsiteX274" fmla="*/ 5008210 w 7467600"/>
              <a:gd name="connsiteY274" fmla="*/ 6649194 h 6858000"/>
              <a:gd name="connsiteX275" fmla="*/ 4986321 w 7467600"/>
              <a:gd name="connsiteY275" fmla="*/ 6765687 h 6858000"/>
              <a:gd name="connsiteX276" fmla="*/ 4973474 w 7467600"/>
              <a:gd name="connsiteY276" fmla="*/ 6858000 h 6858000"/>
              <a:gd name="connsiteX277" fmla="*/ 4907178 w 7467600"/>
              <a:gd name="connsiteY277" fmla="*/ 6858000 h 6858000"/>
              <a:gd name="connsiteX278" fmla="*/ 4910810 w 7467600"/>
              <a:gd name="connsiteY278" fmla="*/ 6829660 h 6858000"/>
              <a:gd name="connsiteX279" fmla="*/ 4987461 w 7467600"/>
              <a:gd name="connsiteY279" fmla="*/ 6432994 h 6858000"/>
              <a:gd name="connsiteX280" fmla="*/ 5179262 w 7467600"/>
              <a:gd name="connsiteY280" fmla="*/ 6035044 h 6858000"/>
              <a:gd name="connsiteX281" fmla="*/ 4689678 w 7467600"/>
              <a:gd name="connsiteY281" fmla="*/ 6440241 h 6858000"/>
              <a:gd name="connsiteX282" fmla="*/ 4477543 w 7467600"/>
              <a:gd name="connsiteY282" fmla="*/ 6674836 h 6858000"/>
              <a:gd name="connsiteX283" fmla="*/ 4329957 w 7467600"/>
              <a:gd name="connsiteY283" fmla="*/ 6858000 h 6858000"/>
              <a:gd name="connsiteX284" fmla="*/ 4218595 w 7467600"/>
              <a:gd name="connsiteY284" fmla="*/ 6858000 h 6858000"/>
              <a:gd name="connsiteX285" fmla="*/ 4368888 w 7467600"/>
              <a:gd name="connsiteY285" fmla="*/ 6668412 h 6858000"/>
              <a:gd name="connsiteX286" fmla="*/ 4563091 w 7467600"/>
              <a:gd name="connsiteY286" fmla="*/ 6442508 h 6858000"/>
              <a:gd name="connsiteX287" fmla="*/ 5387324 w 7467600"/>
              <a:gd name="connsiteY287" fmla="*/ 5705830 h 6858000"/>
              <a:gd name="connsiteX288" fmla="*/ 5073620 w 7467600"/>
              <a:gd name="connsiteY288" fmla="*/ 5955437 h 6858000"/>
              <a:gd name="connsiteX289" fmla="*/ 4689789 w 7467600"/>
              <a:gd name="connsiteY289" fmla="*/ 6268382 h 6858000"/>
              <a:gd name="connsiteX290" fmla="*/ 4418722 w 7467600"/>
              <a:gd name="connsiteY290" fmla="*/ 6570886 h 6858000"/>
              <a:gd name="connsiteX291" fmla="*/ 4214944 w 7467600"/>
              <a:gd name="connsiteY291" fmla="*/ 6858000 h 6858000"/>
              <a:gd name="connsiteX292" fmla="*/ 4177898 w 7467600"/>
              <a:gd name="connsiteY292" fmla="*/ 6858000 h 6858000"/>
              <a:gd name="connsiteX293" fmla="*/ 4391597 w 7467600"/>
              <a:gd name="connsiteY293" fmla="*/ 6556370 h 6858000"/>
              <a:gd name="connsiteX294" fmla="*/ 4668889 w 7467600"/>
              <a:gd name="connsiteY294" fmla="*/ 6246399 h 6858000"/>
              <a:gd name="connsiteX295" fmla="*/ 5055427 w 7467600"/>
              <a:gd name="connsiteY295" fmla="*/ 5931476 h 6858000"/>
              <a:gd name="connsiteX296" fmla="*/ 5371814 w 7467600"/>
              <a:gd name="connsiteY296" fmla="*/ 5678975 h 6858000"/>
              <a:gd name="connsiteX297" fmla="*/ 4987918 w 7467600"/>
              <a:gd name="connsiteY297" fmla="*/ 5838701 h 6858000"/>
              <a:gd name="connsiteX298" fmla="*/ 4317146 w 7467600"/>
              <a:gd name="connsiteY298" fmla="*/ 6587716 h 6858000"/>
              <a:gd name="connsiteX299" fmla="*/ 4171627 w 7467600"/>
              <a:gd name="connsiteY299" fmla="*/ 6858000 h 6858000"/>
              <a:gd name="connsiteX300" fmla="*/ 4081585 w 7467600"/>
              <a:gd name="connsiteY300" fmla="*/ 6858000 h 6858000"/>
              <a:gd name="connsiteX301" fmla="*/ 4238603 w 7467600"/>
              <a:gd name="connsiteY301" fmla="*/ 6559341 h 6858000"/>
              <a:gd name="connsiteX302" fmla="*/ 4778333 w 7467600"/>
              <a:gd name="connsiteY302" fmla="*/ 5873626 h 6858000"/>
              <a:gd name="connsiteX303" fmla="*/ 5414185 w 7467600"/>
              <a:gd name="connsiteY303" fmla="*/ 5573882 h 6858000"/>
              <a:gd name="connsiteX304" fmla="*/ 5959648 w 7467600"/>
              <a:gd name="connsiteY304" fmla="*/ 4760797 h 6858000"/>
              <a:gd name="connsiteX305" fmla="*/ 5355019 w 7467600"/>
              <a:gd name="connsiteY305" fmla="*/ 4734672 h 6858000"/>
              <a:gd name="connsiteX306" fmla="*/ 5083565 w 7467600"/>
              <a:gd name="connsiteY306" fmla="*/ 5179121 h 6858000"/>
              <a:gd name="connsiteX307" fmla="*/ 4713577 w 7467600"/>
              <a:gd name="connsiteY307" fmla="*/ 5616803 h 6858000"/>
              <a:gd name="connsiteX308" fmla="*/ 3989559 w 7467600"/>
              <a:gd name="connsiteY308" fmla="*/ 6145945 h 6858000"/>
              <a:gd name="connsiteX309" fmla="*/ 3939824 w 7467600"/>
              <a:gd name="connsiteY309" fmla="*/ 6066900 h 6858000"/>
              <a:gd name="connsiteX310" fmla="*/ 4584537 w 7467600"/>
              <a:gd name="connsiteY310" fmla="*/ 5324826 h 6858000"/>
              <a:gd name="connsiteX311" fmla="*/ 5037105 w 7467600"/>
              <a:gd name="connsiteY311" fmla="*/ 5088765 h 6858000"/>
              <a:gd name="connsiteX312" fmla="*/ 5039930 w 7467600"/>
              <a:gd name="connsiteY312" fmla="*/ 5089585 h 6858000"/>
              <a:gd name="connsiteX313" fmla="*/ 5263764 w 7467600"/>
              <a:gd name="connsiteY313" fmla="*/ 4735525 h 6858000"/>
              <a:gd name="connsiteX314" fmla="*/ 4086300 w 7467600"/>
              <a:gd name="connsiteY314" fmla="*/ 4884599 h 6858000"/>
              <a:gd name="connsiteX315" fmla="*/ 4085485 w 7467600"/>
              <a:gd name="connsiteY315" fmla="*/ 4899070 h 6858000"/>
              <a:gd name="connsiteX316" fmla="*/ 3871915 w 7467600"/>
              <a:gd name="connsiteY316" fmla="*/ 5253645 h 6858000"/>
              <a:gd name="connsiteX317" fmla="*/ 3799374 w 7467600"/>
              <a:gd name="connsiteY317" fmla="*/ 5466127 h 6858000"/>
              <a:gd name="connsiteX318" fmla="*/ 3498850 w 7467600"/>
              <a:gd name="connsiteY318" fmla="*/ 6661888 h 6858000"/>
              <a:gd name="connsiteX319" fmla="*/ 3399216 w 7467600"/>
              <a:gd name="connsiteY319" fmla="*/ 6858000 h 6858000"/>
              <a:gd name="connsiteX320" fmla="*/ 3303688 w 7467600"/>
              <a:gd name="connsiteY320" fmla="*/ 6858000 h 6858000"/>
              <a:gd name="connsiteX321" fmla="*/ 3391774 w 7467600"/>
              <a:gd name="connsiteY321" fmla="*/ 6697181 h 6858000"/>
              <a:gd name="connsiteX322" fmla="*/ 3735540 w 7467600"/>
              <a:gd name="connsiteY322" fmla="*/ 5546923 h 6858000"/>
              <a:gd name="connsiteX323" fmla="*/ 3729438 w 7467600"/>
              <a:gd name="connsiteY323" fmla="*/ 5569058 h 6858000"/>
              <a:gd name="connsiteX324" fmla="*/ 3707782 w 7467600"/>
              <a:gd name="connsiteY324" fmla="*/ 5644908 h 6858000"/>
              <a:gd name="connsiteX325" fmla="*/ 3583827 w 7467600"/>
              <a:gd name="connsiteY325" fmla="*/ 6039215 h 6858000"/>
              <a:gd name="connsiteX326" fmla="*/ 3547861 w 7467600"/>
              <a:gd name="connsiteY326" fmla="*/ 6129609 h 6858000"/>
              <a:gd name="connsiteX327" fmla="*/ 3490905 w 7467600"/>
              <a:gd name="connsiteY327" fmla="*/ 6277660 h 6858000"/>
              <a:gd name="connsiteX328" fmla="*/ 3455859 w 7467600"/>
              <a:gd name="connsiteY328" fmla="*/ 6391301 h 6858000"/>
              <a:gd name="connsiteX329" fmla="*/ 3429112 w 7467600"/>
              <a:gd name="connsiteY329" fmla="*/ 6479469 h 6858000"/>
              <a:gd name="connsiteX330" fmla="*/ 3304862 w 7467600"/>
              <a:gd name="connsiteY330" fmla="*/ 6796476 h 6858000"/>
              <a:gd name="connsiteX331" fmla="*/ 3276071 w 7467600"/>
              <a:gd name="connsiteY331" fmla="*/ 6858000 h 6858000"/>
              <a:gd name="connsiteX332" fmla="*/ 3240805 w 7467600"/>
              <a:gd name="connsiteY332" fmla="*/ 6858000 h 6858000"/>
              <a:gd name="connsiteX333" fmla="*/ 3275917 w 7467600"/>
              <a:gd name="connsiteY333" fmla="*/ 6783192 h 6858000"/>
              <a:gd name="connsiteX334" fmla="*/ 3399358 w 7467600"/>
              <a:gd name="connsiteY334" fmla="*/ 6469011 h 6858000"/>
              <a:gd name="connsiteX335" fmla="*/ 3425650 w 7467600"/>
              <a:gd name="connsiteY335" fmla="*/ 6381333 h 6858000"/>
              <a:gd name="connsiteX336" fmla="*/ 3460661 w 7467600"/>
              <a:gd name="connsiteY336" fmla="*/ 6266763 h 6858000"/>
              <a:gd name="connsiteX337" fmla="*/ 3518021 w 7467600"/>
              <a:gd name="connsiteY337" fmla="*/ 6117298 h 6858000"/>
              <a:gd name="connsiteX338" fmla="*/ 3554035 w 7467600"/>
              <a:gd name="connsiteY338" fmla="*/ 6027832 h 6858000"/>
              <a:gd name="connsiteX339" fmla="*/ 3677174 w 7467600"/>
              <a:gd name="connsiteY339" fmla="*/ 5636351 h 6858000"/>
              <a:gd name="connsiteX340" fmla="*/ 3698819 w 7467600"/>
              <a:gd name="connsiteY340" fmla="*/ 5560503 h 6858000"/>
              <a:gd name="connsiteX341" fmla="*/ 3702094 w 7467600"/>
              <a:gd name="connsiteY341" fmla="*/ 5549194 h 6858000"/>
              <a:gd name="connsiteX342" fmla="*/ 3398355 w 7467600"/>
              <a:gd name="connsiteY342" fmla="*/ 6094603 h 6858000"/>
              <a:gd name="connsiteX343" fmla="*/ 3193941 w 7467600"/>
              <a:gd name="connsiteY343" fmla="*/ 6798775 h 6858000"/>
              <a:gd name="connsiteX344" fmla="*/ 3184140 w 7467600"/>
              <a:gd name="connsiteY344" fmla="*/ 6858000 h 6858000"/>
              <a:gd name="connsiteX345" fmla="*/ 3099978 w 7467600"/>
              <a:gd name="connsiteY345" fmla="*/ 6858000 h 6858000"/>
              <a:gd name="connsiteX346" fmla="*/ 3101556 w 7467600"/>
              <a:gd name="connsiteY346" fmla="*/ 6843337 h 6858000"/>
              <a:gd name="connsiteX347" fmla="*/ 3370162 w 7467600"/>
              <a:gd name="connsiteY347" fmla="*/ 5785550 h 6858000"/>
              <a:gd name="connsiteX348" fmla="*/ 3746477 w 7467600"/>
              <a:gd name="connsiteY348" fmla="*/ 5377889 h 6858000"/>
              <a:gd name="connsiteX349" fmla="*/ 3863399 w 7467600"/>
              <a:gd name="connsiteY349" fmla="*/ 5087257 h 6858000"/>
              <a:gd name="connsiteX350" fmla="*/ 3968712 w 7467600"/>
              <a:gd name="connsiteY350" fmla="*/ 4913989 h 6858000"/>
              <a:gd name="connsiteX351" fmla="*/ 2792390 w 7467600"/>
              <a:gd name="connsiteY351" fmla="*/ 5382974 h 6858000"/>
              <a:gd name="connsiteX352" fmla="*/ 2714982 w 7467600"/>
              <a:gd name="connsiteY352" fmla="*/ 5427051 h 6858000"/>
              <a:gd name="connsiteX353" fmla="*/ 2813361 w 7467600"/>
              <a:gd name="connsiteY353" fmla="*/ 6023912 h 6858000"/>
              <a:gd name="connsiteX354" fmla="*/ 2688430 w 7467600"/>
              <a:gd name="connsiteY354" fmla="*/ 6801564 h 6858000"/>
              <a:gd name="connsiteX355" fmla="*/ 2629626 w 7467600"/>
              <a:gd name="connsiteY355" fmla="*/ 6763394 h 6858000"/>
              <a:gd name="connsiteX356" fmla="*/ 2565328 w 7467600"/>
              <a:gd name="connsiteY356" fmla="*/ 5516399 h 6858000"/>
              <a:gd name="connsiteX357" fmla="*/ 1922999 w 7467600"/>
              <a:gd name="connsiteY357" fmla="*/ 5980343 h 6858000"/>
              <a:gd name="connsiteX358" fmla="*/ 1950261 w 7467600"/>
              <a:gd name="connsiteY358" fmla="*/ 6405858 h 6858000"/>
              <a:gd name="connsiteX359" fmla="*/ 2365554 w 7467600"/>
              <a:gd name="connsiteY359" fmla="*/ 6759107 h 6858000"/>
              <a:gd name="connsiteX360" fmla="*/ 2424142 w 7467600"/>
              <a:gd name="connsiteY360" fmla="*/ 6858000 h 6858000"/>
              <a:gd name="connsiteX361" fmla="*/ 2395994 w 7467600"/>
              <a:gd name="connsiteY361" fmla="*/ 6858000 h 6858000"/>
              <a:gd name="connsiteX362" fmla="*/ 2392863 w 7467600"/>
              <a:gd name="connsiteY362" fmla="*/ 6852964 h 6858000"/>
              <a:gd name="connsiteX363" fmla="*/ 2017589 w 7467600"/>
              <a:gd name="connsiteY363" fmla="*/ 6493982 h 6858000"/>
              <a:gd name="connsiteX364" fmla="*/ 2147336 w 7467600"/>
              <a:gd name="connsiteY364" fmla="*/ 6594052 h 6858000"/>
              <a:gd name="connsiteX365" fmla="*/ 2207047 w 7467600"/>
              <a:gd name="connsiteY365" fmla="*/ 6654540 h 6858000"/>
              <a:gd name="connsiteX366" fmla="*/ 2299106 w 7467600"/>
              <a:gd name="connsiteY366" fmla="*/ 6778931 h 6858000"/>
              <a:gd name="connsiteX367" fmla="*/ 2314430 w 7467600"/>
              <a:gd name="connsiteY367" fmla="*/ 6801144 h 6858000"/>
              <a:gd name="connsiteX368" fmla="*/ 2352406 w 7467600"/>
              <a:gd name="connsiteY368" fmla="*/ 6858000 h 6858000"/>
              <a:gd name="connsiteX369" fmla="*/ 2314492 w 7467600"/>
              <a:gd name="connsiteY369" fmla="*/ 6858000 h 6858000"/>
              <a:gd name="connsiteX370" fmla="*/ 2288095 w 7467600"/>
              <a:gd name="connsiteY370" fmla="*/ 6818030 h 6858000"/>
              <a:gd name="connsiteX371" fmla="*/ 2272768 w 7467600"/>
              <a:gd name="connsiteY371" fmla="*/ 6795822 h 6858000"/>
              <a:gd name="connsiteX372" fmla="*/ 2182715 w 7467600"/>
              <a:gd name="connsiteY372" fmla="*/ 6675071 h 6858000"/>
              <a:gd name="connsiteX373" fmla="*/ 2032061 w 7467600"/>
              <a:gd name="connsiteY373" fmla="*/ 6541380 h 6858000"/>
              <a:gd name="connsiteX374" fmla="*/ 2257220 w 7467600"/>
              <a:gd name="connsiteY374" fmla="*/ 6826257 h 6858000"/>
              <a:gd name="connsiteX375" fmla="*/ 2281324 w 7467600"/>
              <a:gd name="connsiteY375" fmla="*/ 6858000 h 6858000"/>
              <a:gd name="connsiteX376" fmla="*/ 2242860 w 7467600"/>
              <a:gd name="connsiteY376" fmla="*/ 6858000 h 6858000"/>
              <a:gd name="connsiteX377" fmla="*/ 2232818 w 7467600"/>
              <a:gd name="connsiteY377" fmla="*/ 6844926 h 6858000"/>
              <a:gd name="connsiteX378" fmla="*/ 1990172 w 7467600"/>
              <a:gd name="connsiteY378" fmla="*/ 6542121 h 6858000"/>
              <a:gd name="connsiteX379" fmla="*/ 2124090 w 7467600"/>
              <a:gd name="connsiteY379" fmla="*/ 6761017 h 6858000"/>
              <a:gd name="connsiteX380" fmla="*/ 2200380 w 7467600"/>
              <a:gd name="connsiteY380" fmla="*/ 6858000 h 6858000"/>
              <a:gd name="connsiteX381" fmla="*/ 2147507 w 7467600"/>
              <a:gd name="connsiteY381" fmla="*/ 6858000 h 6858000"/>
              <a:gd name="connsiteX382" fmla="*/ 2070668 w 7467600"/>
              <a:gd name="connsiteY382" fmla="*/ 6761520 h 6858000"/>
              <a:gd name="connsiteX383" fmla="*/ 1975142 w 7467600"/>
              <a:gd name="connsiteY383" fmla="*/ 6585570 h 6858000"/>
              <a:gd name="connsiteX384" fmla="*/ 2050035 w 7467600"/>
              <a:gd name="connsiteY384" fmla="*/ 6813345 h 6858000"/>
              <a:gd name="connsiteX385" fmla="*/ 2063025 w 7467600"/>
              <a:gd name="connsiteY385" fmla="*/ 6858000 h 6858000"/>
              <a:gd name="connsiteX386" fmla="*/ 2021675 w 7467600"/>
              <a:gd name="connsiteY386" fmla="*/ 6858000 h 6858000"/>
              <a:gd name="connsiteX387" fmla="*/ 2019308 w 7467600"/>
              <a:gd name="connsiteY387" fmla="*/ 6847118 h 6858000"/>
              <a:gd name="connsiteX388" fmla="*/ 1938835 w 7467600"/>
              <a:gd name="connsiteY388" fmla="*/ 6551160 h 6858000"/>
              <a:gd name="connsiteX389" fmla="*/ 1953230 w 7467600"/>
              <a:gd name="connsiteY389" fmla="*/ 6759699 h 6858000"/>
              <a:gd name="connsiteX390" fmla="*/ 1956763 w 7467600"/>
              <a:gd name="connsiteY390" fmla="*/ 6778191 h 6858000"/>
              <a:gd name="connsiteX391" fmla="*/ 1967925 w 7467600"/>
              <a:gd name="connsiteY391" fmla="*/ 6858000 h 6858000"/>
              <a:gd name="connsiteX392" fmla="*/ 1936622 w 7467600"/>
              <a:gd name="connsiteY392" fmla="*/ 6858000 h 6858000"/>
              <a:gd name="connsiteX393" fmla="*/ 1926261 w 7467600"/>
              <a:gd name="connsiteY393" fmla="*/ 6784064 h 6858000"/>
              <a:gd name="connsiteX394" fmla="*/ 1922724 w 7467600"/>
              <a:gd name="connsiteY394" fmla="*/ 6765577 h 6858000"/>
              <a:gd name="connsiteX395" fmla="*/ 1904650 w 7467600"/>
              <a:gd name="connsiteY395" fmla="*/ 6639616 h 6858000"/>
              <a:gd name="connsiteX396" fmla="*/ 1885273 w 7467600"/>
              <a:gd name="connsiteY396" fmla="*/ 6858000 h 6858000"/>
              <a:gd name="connsiteX397" fmla="*/ 1854363 w 7467600"/>
              <a:gd name="connsiteY397" fmla="*/ 6858000 h 6858000"/>
              <a:gd name="connsiteX398" fmla="*/ 1880391 w 7467600"/>
              <a:gd name="connsiteY398" fmla="*/ 6603796 h 6858000"/>
              <a:gd name="connsiteX399" fmla="*/ 1818273 w 7467600"/>
              <a:gd name="connsiteY399" fmla="*/ 6715729 h 6858000"/>
              <a:gd name="connsiteX400" fmla="*/ 1794691 w 7467600"/>
              <a:gd name="connsiteY400" fmla="*/ 6843239 h 6858000"/>
              <a:gd name="connsiteX401" fmla="*/ 1794914 w 7467600"/>
              <a:gd name="connsiteY401" fmla="*/ 6858000 h 6858000"/>
              <a:gd name="connsiteX402" fmla="*/ 1746128 w 7467600"/>
              <a:gd name="connsiteY402" fmla="*/ 6858000 h 6858000"/>
              <a:gd name="connsiteX403" fmla="*/ 1753934 w 7467600"/>
              <a:gd name="connsiteY403" fmla="*/ 6724796 h 6858000"/>
              <a:gd name="connsiteX404" fmla="*/ 1792053 w 7467600"/>
              <a:gd name="connsiteY404" fmla="*/ 6572396 h 6858000"/>
              <a:gd name="connsiteX405" fmla="*/ 1862248 w 7467600"/>
              <a:gd name="connsiteY405" fmla="*/ 6266397 h 6858000"/>
              <a:gd name="connsiteX406" fmla="*/ 1862250 w 7467600"/>
              <a:gd name="connsiteY406" fmla="*/ 6033531 h 6858000"/>
              <a:gd name="connsiteX407" fmla="*/ 1211999 w 7467600"/>
              <a:gd name="connsiteY407" fmla="*/ 6683610 h 6858000"/>
              <a:gd name="connsiteX408" fmla="*/ 1213266 w 7467600"/>
              <a:gd name="connsiteY408" fmla="*/ 6691947 h 6858000"/>
              <a:gd name="connsiteX409" fmla="*/ 1203370 w 7467600"/>
              <a:gd name="connsiteY409" fmla="*/ 6850676 h 6858000"/>
              <a:gd name="connsiteX410" fmla="*/ 1203671 w 7467600"/>
              <a:gd name="connsiteY410" fmla="*/ 6858000 h 6858000"/>
              <a:gd name="connsiteX411" fmla="*/ 1143180 w 7467600"/>
              <a:gd name="connsiteY411" fmla="*/ 6858000 h 6858000"/>
              <a:gd name="connsiteX412" fmla="*/ 1142176 w 7467600"/>
              <a:gd name="connsiteY412" fmla="*/ 6766045 h 6858000"/>
              <a:gd name="connsiteX413" fmla="*/ 1067484 w 7467600"/>
              <a:gd name="connsiteY413" fmla="*/ 6858000 h 6858000"/>
              <a:gd name="connsiteX414" fmla="*/ 953928 w 7467600"/>
              <a:gd name="connsiteY414" fmla="*/ 6858000 h 6858000"/>
              <a:gd name="connsiteX415" fmla="*/ 959715 w 7467600"/>
              <a:gd name="connsiteY415" fmla="*/ 6850185 h 6858000"/>
              <a:gd name="connsiteX416" fmla="*/ 1483788 w 7467600"/>
              <a:gd name="connsiteY416" fmla="*/ 6259174 h 6858000"/>
              <a:gd name="connsiteX417" fmla="*/ 1100671 w 7467600"/>
              <a:gd name="connsiteY417" fmla="*/ 6252137 h 6858000"/>
              <a:gd name="connsiteX418" fmla="*/ 1090144 w 7467600"/>
              <a:gd name="connsiteY418" fmla="*/ 6256748 h 6858000"/>
              <a:gd name="connsiteX419" fmla="*/ 1095872 w 7467600"/>
              <a:gd name="connsiteY419" fmla="*/ 6271892 h 6858000"/>
              <a:gd name="connsiteX420" fmla="*/ 262785 w 7467600"/>
              <a:gd name="connsiteY420" fmla="*/ 6845450 h 6858000"/>
              <a:gd name="connsiteX421" fmla="*/ 209968 w 7467600"/>
              <a:gd name="connsiteY421" fmla="*/ 6770713 h 6858000"/>
              <a:gd name="connsiteX422" fmla="*/ 873460 w 7467600"/>
              <a:gd name="connsiteY422" fmla="*/ 6253768 h 6858000"/>
              <a:gd name="connsiteX423" fmla="*/ 192686 w 7467600"/>
              <a:gd name="connsiteY423" fmla="*/ 5849257 h 6858000"/>
              <a:gd name="connsiteX424" fmla="*/ 4696 w 7467600"/>
              <a:gd name="connsiteY424" fmla="*/ 5697668 h 6858000"/>
              <a:gd name="connsiteX425" fmla="*/ 0 w 7467600"/>
              <a:gd name="connsiteY425" fmla="*/ 5689984 h 6858000"/>
              <a:gd name="connsiteX426" fmla="*/ 0 w 7467600"/>
              <a:gd name="connsiteY426" fmla="*/ 5513472 h 6858000"/>
              <a:gd name="connsiteX427" fmla="*/ 174101 w 7467600"/>
              <a:gd name="connsiteY427" fmla="*/ 5620277 h 6858000"/>
              <a:gd name="connsiteX428" fmla="*/ 891800 w 7467600"/>
              <a:gd name="connsiteY428" fmla="*/ 6036935 h 6858000"/>
              <a:gd name="connsiteX429" fmla="*/ 1072219 w 7467600"/>
              <a:gd name="connsiteY429" fmla="*/ 6169443 h 6858000"/>
              <a:gd name="connsiteX430" fmla="*/ 1074117 w 7467600"/>
              <a:gd name="connsiteY430" fmla="*/ 6170301 h 6858000"/>
              <a:gd name="connsiteX431" fmla="*/ 1083114 w 7467600"/>
              <a:gd name="connsiteY431" fmla="*/ 6174131 h 6858000"/>
              <a:gd name="connsiteX432" fmla="*/ 1543010 w 7467600"/>
              <a:gd name="connsiteY432" fmla="*/ 6191140 h 6858000"/>
              <a:gd name="connsiteX433" fmla="*/ 1551080 w 7467600"/>
              <a:gd name="connsiteY433" fmla="*/ 6195006 h 6858000"/>
              <a:gd name="connsiteX434" fmla="*/ 2345443 w 7467600"/>
              <a:gd name="connsiteY434" fmla="*/ 5549882 h 6858000"/>
              <a:gd name="connsiteX435" fmla="*/ 1721499 w 7467600"/>
              <a:gd name="connsiteY435" fmla="*/ 5599969 h 6858000"/>
              <a:gd name="connsiteX436" fmla="*/ 767716 w 7467600"/>
              <a:gd name="connsiteY436" fmla="*/ 5472768 h 6858000"/>
              <a:gd name="connsiteX437" fmla="*/ 722147 w 7467600"/>
              <a:gd name="connsiteY437" fmla="*/ 5393091 h 6858000"/>
              <a:gd name="connsiteX438" fmla="*/ 1485552 w 7467600"/>
              <a:gd name="connsiteY438" fmla="*/ 5313202 h 6858000"/>
              <a:gd name="connsiteX439" fmla="*/ 2143004 w 7467600"/>
              <a:gd name="connsiteY439" fmla="*/ 5402420 h 6858000"/>
              <a:gd name="connsiteX440" fmla="*/ 1933391 w 7467600"/>
              <a:gd name="connsiteY440" fmla="*/ 5156971 h 6858000"/>
              <a:gd name="connsiteX441" fmla="*/ 1827118 w 7467600"/>
              <a:gd name="connsiteY441" fmla="*/ 4968410 h 6858000"/>
              <a:gd name="connsiteX442" fmla="*/ 1837349 w 7467600"/>
              <a:gd name="connsiteY442" fmla="*/ 4956357 h 6858000"/>
              <a:gd name="connsiteX443" fmla="*/ 2162835 w 7467600"/>
              <a:gd name="connsiteY443" fmla="*/ 5187853 h 6858000"/>
              <a:gd name="connsiteX444" fmla="*/ 2257167 w 7467600"/>
              <a:gd name="connsiteY444" fmla="*/ 5462123 h 6858000"/>
              <a:gd name="connsiteX445" fmla="*/ 2261598 w 7467600"/>
              <a:gd name="connsiteY445" fmla="*/ 5467998 h 6858000"/>
              <a:gd name="connsiteX446" fmla="*/ 2437177 w 7467600"/>
              <a:gd name="connsiteY446" fmla="*/ 5479608 h 6858000"/>
              <a:gd name="connsiteX447" fmla="*/ 2445247 w 7467600"/>
              <a:gd name="connsiteY447" fmla="*/ 5483476 h 6858000"/>
              <a:gd name="connsiteX448" fmla="*/ 2743626 w 7467600"/>
              <a:gd name="connsiteY448" fmla="*/ 5304819 h 6858000"/>
              <a:gd name="connsiteX449" fmla="*/ 3048102 w 7467600"/>
              <a:gd name="connsiteY449" fmla="*/ 5150595 h 6858000"/>
              <a:gd name="connsiteX450" fmla="*/ 1799414 w 7467600"/>
              <a:gd name="connsiteY450" fmla="*/ 4694732 h 6858000"/>
              <a:gd name="connsiteX451" fmla="*/ 1771735 w 7467600"/>
              <a:gd name="connsiteY451" fmla="*/ 4619929 h 6858000"/>
              <a:gd name="connsiteX452" fmla="*/ 3104273 w 7467600"/>
              <a:gd name="connsiteY452" fmla="*/ 5076159 h 6858000"/>
              <a:gd name="connsiteX453" fmla="*/ 3113245 w 7467600"/>
              <a:gd name="connsiteY453" fmla="*/ 5090705 h 6858000"/>
              <a:gd name="connsiteX454" fmla="*/ 3126294 w 7467600"/>
              <a:gd name="connsiteY454" fmla="*/ 5114400 h 6858000"/>
              <a:gd name="connsiteX455" fmla="*/ 3937433 w 7467600"/>
              <a:gd name="connsiteY455" fmla="*/ 4830473 h 6858000"/>
              <a:gd name="connsiteX456" fmla="*/ 3590475 w 7467600"/>
              <a:gd name="connsiteY456" fmla="*/ 4597974 h 6858000"/>
              <a:gd name="connsiteX457" fmla="*/ 3100264 w 7467600"/>
              <a:gd name="connsiteY457" fmla="*/ 4579845 h 6858000"/>
              <a:gd name="connsiteX458" fmla="*/ 2183576 w 7467600"/>
              <a:gd name="connsiteY458" fmla="*/ 4227150 h 6858000"/>
              <a:gd name="connsiteX459" fmla="*/ 2151029 w 7467600"/>
              <a:gd name="connsiteY459" fmla="*/ 4146947 h 6858000"/>
              <a:gd name="connsiteX460" fmla="*/ 3563434 w 7467600"/>
              <a:gd name="connsiteY460" fmla="*/ 4469115 h 6858000"/>
              <a:gd name="connsiteX461" fmla="*/ 3177952 w 7467600"/>
              <a:gd name="connsiteY461" fmla="*/ 3657386 h 6858000"/>
              <a:gd name="connsiteX462" fmla="*/ 3189263 w 7467600"/>
              <a:gd name="connsiteY462" fmla="*/ 3625726 h 6858000"/>
              <a:gd name="connsiteX463" fmla="*/ 3560912 w 7467600"/>
              <a:gd name="connsiteY463" fmla="*/ 4079863 h 6858000"/>
              <a:gd name="connsiteX464" fmla="*/ 3626636 w 7467600"/>
              <a:gd name="connsiteY464" fmla="*/ 4512230 h 6858000"/>
              <a:gd name="connsiteX465" fmla="*/ 3653088 w 7467600"/>
              <a:gd name="connsiteY465" fmla="*/ 4521417 h 6858000"/>
              <a:gd name="connsiteX466" fmla="*/ 3988128 w 7467600"/>
              <a:gd name="connsiteY466" fmla="*/ 4817267 h 6858000"/>
              <a:gd name="connsiteX467" fmla="*/ 4830582 w 7467600"/>
              <a:gd name="connsiteY467" fmla="*/ 4676000 h 6858000"/>
              <a:gd name="connsiteX468" fmla="*/ 4830100 w 7467600"/>
              <a:gd name="connsiteY468" fmla="*/ 4675554 h 6858000"/>
              <a:gd name="connsiteX469" fmla="*/ 4036318 w 7467600"/>
              <a:gd name="connsiteY469" fmla="*/ 4147013 h 6858000"/>
              <a:gd name="connsiteX470" fmla="*/ 3432098 w 7467600"/>
              <a:gd name="connsiteY470" fmla="*/ 3537312 h 6858000"/>
              <a:gd name="connsiteX471" fmla="*/ 3446761 w 7467600"/>
              <a:gd name="connsiteY471" fmla="*/ 3461278 h 6858000"/>
              <a:gd name="connsiteX472" fmla="*/ 4419733 w 7467600"/>
              <a:gd name="connsiteY472" fmla="*/ 3963555 h 6858000"/>
              <a:gd name="connsiteX473" fmla="*/ 4781371 w 7467600"/>
              <a:gd name="connsiteY473" fmla="*/ 4458604 h 6858000"/>
              <a:gd name="connsiteX474" fmla="*/ 4780440 w 7467600"/>
              <a:gd name="connsiteY474" fmla="*/ 4470290 h 6858000"/>
              <a:gd name="connsiteX475" fmla="*/ 4898954 w 7467600"/>
              <a:gd name="connsiteY475" fmla="*/ 4662092 h 6858000"/>
              <a:gd name="connsiteX476" fmla="*/ 4900699 w 7467600"/>
              <a:gd name="connsiteY476" fmla="*/ 4670867 h 6858000"/>
              <a:gd name="connsiteX477" fmla="*/ 5714511 w 7467600"/>
              <a:gd name="connsiteY477" fmla="*/ 4663483 h 6858000"/>
              <a:gd name="connsiteX478" fmla="*/ 5464793 w 7467600"/>
              <a:gd name="connsiteY478" fmla="*/ 4393556 h 6858000"/>
              <a:gd name="connsiteX479" fmla="*/ 5461897 w 7467600"/>
              <a:gd name="connsiteY479" fmla="*/ 4390879 h 6858000"/>
              <a:gd name="connsiteX480" fmla="*/ 4294126 w 7467600"/>
              <a:gd name="connsiteY480" fmla="*/ 3303048 h 6858000"/>
              <a:gd name="connsiteX481" fmla="*/ 4305321 w 7467600"/>
              <a:gd name="connsiteY481" fmla="*/ 3256953 h 6858000"/>
              <a:gd name="connsiteX482" fmla="*/ 4949299 w 7467600"/>
              <a:gd name="connsiteY482" fmla="*/ 3766336 h 6858000"/>
              <a:gd name="connsiteX483" fmla="*/ 5291452 w 7467600"/>
              <a:gd name="connsiteY483" fmla="*/ 4076801 h 6858000"/>
              <a:gd name="connsiteX484" fmla="*/ 5434998 w 7467600"/>
              <a:gd name="connsiteY484" fmla="*/ 4254100 h 6858000"/>
              <a:gd name="connsiteX485" fmla="*/ 5351015 w 7467600"/>
              <a:gd name="connsiteY485" fmla="*/ 3760989 h 6858000"/>
              <a:gd name="connsiteX486" fmla="*/ 5413780 w 7467600"/>
              <a:gd name="connsiteY486" fmla="*/ 2966265 h 6858000"/>
              <a:gd name="connsiteX487" fmla="*/ 5425627 w 7467600"/>
              <a:gd name="connsiteY487" fmla="*/ 2954192 h 6858000"/>
              <a:gd name="connsiteX488" fmla="*/ 6604735 w 7467600"/>
              <a:gd name="connsiteY488" fmla="*/ 2041381 h 6858000"/>
              <a:gd name="connsiteX489" fmla="*/ 7204487 w 7467600"/>
              <a:gd name="connsiteY489" fmla="*/ 2742112 h 6858000"/>
              <a:gd name="connsiteX490" fmla="*/ 7131592 w 7467600"/>
              <a:gd name="connsiteY490" fmla="*/ 2672096 h 6858000"/>
              <a:gd name="connsiteX491" fmla="*/ 6996344 w 7467600"/>
              <a:gd name="connsiteY491" fmla="*/ 2518310 h 6858000"/>
              <a:gd name="connsiteX492" fmla="*/ 6735495 w 7467600"/>
              <a:gd name="connsiteY492" fmla="*/ 2196890 h 6858000"/>
              <a:gd name="connsiteX493" fmla="*/ 6721901 w 7467600"/>
              <a:gd name="connsiteY493" fmla="*/ 2179274 h 6858000"/>
              <a:gd name="connsiteX494" fmla="*/ 6604735 w 7467600"/>
              <a:gd name="connsiteY494" fmla="*/ 2041381 h 6858000"/>
              <a:gd name="connsiteX495" fmla="*/ 6591670 w 7467600"/>
              <a:gd name="connsiteY495" fmla="*/ 1988277 h 6858000"/>
              <a:gd name="connsiteX496" fmla="*/ 6747349 w 7467600"/>
              <a:gd name="connsiteY496" fmla="*/ 2160069 h 6858000"/>
              <a:gd name="connsiteX497" fmla="*/ 6760943 w 7467600"/>
              <a:gd name="connsiteY497" fmla="*/ 2177686 h 6858000"/>
              <a:gd name="connsiteX498" fmla="*/ 7021065 w 7467600"/>
              <a:gd name="connsiteY498" fmla="*/ 2498102 h 6858000"/>
              <a:gd name="connsiteX499" fmla="*/ 7155223 w 7467600"/>
              <a:gd name="connsiteY499" fmla="*/ 2650386 h 6858000"/>
              <a:gd name="connsiteX500" fmla="*/ 7203167 w 7467600"/>
              <a:gd name="connsiteY500" fmla="*/ 2697288 h 6858000"/>
              <a:gd name="connsiteX501" fmla="*/ 6937703 w 7467600"/>
              <a:gd name="connsiteY501" fmla="*/ 2321981 h 6858000"/>
              <a:gd name="connsiteX502" fmla="*/ 6591670 w 7467600"/>
              <a:gd name="connsiteY502" fmla="*/ 1988277 h 6858000"/>
              <a:gd name="connsiteX503" fmla="*/ 5798671 w 7467600"/>
              <a:gd name="connsiteY503" fmla="*/ 1981601 h 6858000"/>
              <a:gd name="connsiteX504" fmla="*/ 5754709 w 7467600"/>
              <a:gd name="connsiteY504" fmla="*/ 2071454 h 6858000"/>
              <a:gd name="connsiteX505" fmla="*/ 5763044 w 7467600"/>
              <a:gd name="connsiteY505" fmla="*/ 2842206 h 6858000"/>
              <a:gd name="connsiteX506" fmla="*/ 5764974 w 7467600"/>
              <a:gd name="connsiteY506" fmla="*/ 2799609 h 6858000"/>
              <a:gd name="connsiteX507" fmla="*/ 5767665 w 7467600"/>
              <a:gd name="connsiteY507" fmla="*/ 2666409 h 6858000"/>
              <a:gd name="connsiteX508" fmla="*/ 5763055 w 7467600"/>
              <a:gd name="connsiteY508" fmla="*/ 2579705 h 6858000"/>
              <a:gd name="connsiteX509" fmla="*/ 5758079 w 7467600"/>
              <a:gd name="connsiteY509" fmla="*/ 2492508 h 6858000"/>
              <a:gd name="connsiteX510" fmla="*/ 5779325 w 7467600"/>
              <a:gd name="connsiteY510" fmla="*/ 2197069 h 6858000"/>
              <a:gd name="connsiteX511" fmla="*/ 5798671 w 7467600"/>
              <a:gd name="connsiteY511" fmla="*/ 1981601 h 6858000"/>
              <a:gd name="connsiteX512" fmla="*/ 5829202 w 7467600"/>
              <a:gd name="connsiteY512" fmla="*/ 1971679 h 6858000"/>
              <a:gd name="connsiteX513" fmla="*/ 5809558 w 7467600"/>
              <a:gd name="connsiteY513" fmla="*/ 2198043 h 6858000"/>
              <a:gd name="connsiteX514" fmla="*/ 5788653 w 7467600"/>
              <a:gd name="connsiteY514" fmla="*/ 2489430 h 6858000"/>
              <a:gd name="connsiteX515" fmla="*/ 5793439 w 7467600"/>
              <a:gd name="connsiteY515" fmla="*/ 2575235 h 6858000"/>
              <a:gd name="connsiteX516" fmla="*/ 5796837 w 7467600"/>
              <a:gd name="connsiteY516" fmla="*/ 2637633 h 6858000"/>
              <a:gd name="connsiteX517" fmla="*/ 5818614 w 7467600"/>
              <a:gd name="connsiteY517" fmla="*/ 2473055 h 6858000"/>
              <a:gd name="connsiteX518" fmla="*/ 5829202 w 7467600"/>
              <a:gd name="connsiteY518" fmla="*/ 1971679 h 6858000"/>
              <a:gd name="connsiteX519" fmla="*/ 5911389 w 7467600"/>
              <a:gd name="connsiteY519" fmla="*/ 1898371 h 6858000"/>
              <a:gd name="connsiteX520" fmla="*/ 6237627 w 7467600"/>
              <a:gd name="connsiteY520" fmla="*/ 2231921 h 6858000"/>
              <a:gd name="connsiteX521" fmla="*/ 5911389 w 7467600"/>
              <a:gd name="connsiteY521" fmla="*/ 1898371 h 6858000"/>
              <a:gd name="connsiteX522" fmla="*/ 6944437 w 7467600"/>
              <a:gd name="connsiteY522" fmla="*/ 1575402 h 6858000"/>
              <a:gd name="connsiteX523" fmla="*/ 6304730 w 7467600"/>
              <a:gd name="connsiteY523" fmla="*/ 1766654 h 6858000"/>
              <a:gd name="connsiteX524" fmla="*/ 6944437 w 7467600"/>
              <a:gd name="connsiteY524" fmla="*/ 1575402 h 6858000"/>
              <a:gd name="connsiteX525" fmla="*/ 7019523 w 7467600"/>
              <a:gd name="connsiteY525" fmla="*/ 1519450 h 6858000"/>
              <a:gd name="connsiteX526" fmla="*/ 6298091 w 7467600"/>
              <a:gd name="connsiteY526" fmla="*/ 1737122 h 6858000"/>
              <a:gd name="connsiteX527" fmla="*/ 7019523 w 7467600"/>
              <a:gd name="connsiteY527" fmla="*/ 1519450 h 6858000"/>
              <a:gd name="connsiteX528" fmla="*/ 2399523 w 7467600"/>
              <a:gd name="connsiteY528" fmla="*/ 1428234 h 6858000"/>
              <a:gd name="connsiteX529" fmla="*/ 2224982 w 7467600"/>
              <a:gd name="connsiteY529" fmla="*/ 1826201 h 6858000"/>
              <a:gd name="connsiteX530" fmla="*/ 2096099 w 7467600"/>
              <a:gd name="connsiteY530" fmla="*/ 2345900 h 6858000"/>
              <a:gd name="connsiteX531" fmla="*/ 2283317 w 7467600"/>
              <a:gd name="connsiteY531" fmla="*/ 1796925 h 6858000"/>
              <a:gd name="connsiteX532" fmla="*/ 2399523 w 7467600"/>
              <a:gd name="connsiteY532" fmla="*/ 1428234 h 6858000"/>
              <a:gd name="connsiteX533" fmla="*/ 2448558 w 7467600"/>
              <a:gd name="connsiteY533" fmla="*/ 1373435 h 6858000"/>
              <a:gd name="connsiteX534" fmla="*/ 2312521 w 7467600"/>
              <a:gd name="connsiteY534" fmla="*/ 1806140 h 6858000"/>
              <a:gd name="connsiteX535" fmla="*/ 2127533 w 7467600"/>
              <a:gd name="connsiteY535" fmla="*/ 2348380 h 6858000"/>
              <a:gd name="connsiteX536" fmla="*/ 2358080 w 7467600"/>
              <a:gd name="connsiteY536" fmla="*/ 1866134 h 6858000"/>
              <a:gd name="connsiteX537" fmla="*/ 2407436 w 7467600"/>
              <a:gd name="connsiteY537" fmla="*/ 1651070 h 6858000"/>
              <a:gd name="connsiteX538" fmla="*/ 2448558 w 7467600"/>
              <a:gd name="connsiteY538" fmla="*/ 1373435 h 6858000"/>
              <a:gd name="connsiteX539" fmla="*/ 278707 w 7467600"/>
              <a:gd name="connsiteY539" fmla="*/ 1352270 h 6858000"/>
              <a:gd name="connsiteX540" fmla="*/ 321570 w 7467600"/>
              <a:gd name="connsiteY540" fmla="*/ 1861610 h 6858000"/>
              <a:gd name="connsiteX541" fmla="*/ 294281 w 7467600"/>
              <a:gd name="connsiteY541" fmla="*/ 1440658 h 6858000"/>
              <a:gd name="connsiteX542" fmla="*/ 278707 w 7467600"/>
              <a:gd name="connsiteY542" fmla="*/ 1352270 h 6858000"/>
              <a:gd name="connsiteX543" fmla="*/ 1423821 w 7467600"/>
              <a:gd name="connsiteY543" fmla="*/ 1351958 h 6858000"/>
              <a:gd name="connsiteX544" fmla="*/ 1638521 w 7467600"/>
              <a:gd name="connsiteY544" fmla="*/ 1908470 h 6858000"/>
              <a:gd name="connsiteX545" fmla="*/ 1754199 w 7467600"/>
              <a:gd name="connsiteY545" fmla="*/ 2149284 h 6858000"/>
              <a:gd name="connsiteX546" fmla="*/ 1908359 w 7467600"/>
              <a:gd name="connsiteY546" fmla="*/ 2364988 h 6858000"/>
              <a:gd name="connsiteX547" fmla="*/ 1647661 w 7467600"/>
              <a:gd name="connsiteY547" fmla="*/ 1825945 h 6858000"/>
              <a:gd name="connsiteX548" fmla="*/ 1423821 w 7467600"/>
              <a:gd name="connsiteY548" fmla="*/ 1351958 h 6858000"/>
              <a:gd name="connsiteX549" fmla="*/ 1431890 w 7467600"/>
              <a:gd name="connsiteY549" fmla="*/ 1306475 h 6858000"/>
              <a:gd name="connsiteX550" fmla="*/ 1507597 w 7467600"/>
              <a:gd name="connsiteY550" fmla="*/ 1446132 h 6858000"/>
              <a:gd name="connsiteX551" fmla="*/ 1674586 w 7467600"/>
              <a:gd name="connsiteY551" fmla="*/ 1813832 h 6858000"/>
              <a:gd name="connsiteX552" fmla="*/ 1815950 w 7467600"/>
              <a:gd name="connsiteY552" fmla="*/ 2128564 h 6858000"/>
              <a:gd name="connsiteX553" fmla="*/ 1984242 w 7467600"/>
              <a:gd name="connsiteY553" fmla="*/ 2430829 h 6858000"/>
              <a:gd name="connsiteX554" fmla="*/ 2014023 w 7467600"/>
              <a:gd name="connsiteY554" fmla="*/ 2450995 h 6858000"/>
              <a:gd name="connsiteX555" fmla="*/ 1747337 w 7467600"/>
              <a:gd name="connsiteY555" fmla="*/ 1855264 h 6858000"/>
              <a:gd name="connsiteX556" fmla="*/ 1533749 w 7467600"/>
              <a:gd name="connsiteY556" fmla="*/ 1478656 h 6858000"/>
              <a:gd name="connsiteX557" fmla="*/ 1431890 w 7467600"/>
              <a:gd name="connsiteY557" fmla="*/ 1306475 h 6858000"/>
              <a:gd name="connsiteX558" fmla="*/ 5052692 w 7467600"/>
              <a:gd name="connsiteY558" fmla="*/ 1292994 h 6858000"/>
              <a:gd name="connsiteX559" fmla="*/ 5200661 w 7467600"/>
              <a:gd name="connsiteY559" fmla="*/ 1635186 h 6858000"/>
              <a:gd name="connsiteX560" fmla="*/ 5297138 w 7467600"/>
              <a:gd name="connsiteY560" fmla="*/ 1906351 h 6858000"/>
              <a:gd name="connsiteX561" fmla="*/ 5052692 w 7467600"/>
              <a:gd name="connsiteY561" fmla="*/ 1292994 h 6858000"/>
              <a:gd name="connsiteX562" fmla="*/ 5009948 w 7467600"/>
              <a:gd name="connsiteY562" fmla="*/ 1273619 h 6858000"/>
              <a:gd name="connsiteX563" fmla="*/ 5121777 w 7467600"/>
              <a:gd name="connsiteY563" fmla="*/ 1654213 h 6858000"/>
              <a:gd name="connsiteX564" fmla="*/ 5293545 w 7467600"/>
              <a:gd name="connsiteY564" fmla="*/ 2072247 h 6858000"/>
              <a:gd name="connsiteX565" fmla="*/ 5294042 w 7467600"/>
              <a:gd name="connsiteY565" fmla="*/ 2065019 h 6858000"/>
              <a:gd name="connsiteX566" fmla="*/ 5171936 w 7467600"/>
              <a:gd name="connsiteY566" fmla="*/ 1647613 h 6858000"/>
              <a:gd name="connsiteX567" fmla="*/ 5009948 w 7467600"/>
              <a:gd name="connsiteY567" fmla="*/ 1273619 h 6858000"/>
              <a:gd name="connsiteX568" fmla="*/ 655236 w 7467600"/>
              <a:gd name="connsiteY568" fmla="*/ 1268632 h 6858000"/>
              <a:gd name="connsiteX569" fmla="*/ 839521 w 7467600"/>
              <a:gd name="connsiteY569" fmla="*/ 1685315 h 6858000"/>
              <a:gd name="connsiteX570" fmla="*/ 1109416 w 7467600"/>
              <a:gd name="connsiteY570" fmla="*/ 2061663 h 6858000"/>
              <a:gd name="connsiteX571" fmla="*/ 1298300 w 7467600"/>
              <a:gd name="connsiteY571" fmla="*/ 2247742 h 6858000"/>
              <a:gd name="connsiteX572" fmla="*/ 1125871 w 7467600"/>
              <a:gd name="connsiteY572" fmla="*/ 1989513 h 6858000"/>
              <a:gd name="connsiteX573" fmla="*/ 981574 w 7467600"/>
              <a:gd name="connsiteY573" fmla="*/ 1783157 h 6858000"/>
              <a:gd name="connsiteX574" fmla="*/ 922198 w 7467600"/>
              <a:gd name="connsiteY574" fmla="*/ 1677437 h 6858000"/>
              <a:gd name="connsiteX575" fmla="*/ 869293 w 7467600"/>
              <a:gd name="connsiteY575" fmla="*/ 1583214 h 6858000"/>
              <a:gd name="connsiteX576" fmla="*/ 751431 w 7467600"/>
              <a:gd name="connsiteY576" fmla="*/ 1405731 h 6858000"/>
              <a:gd name="connsiteX577" fmla="*/ 655236 w 7467600"/>
              <a:gd name="connsiteY577" fmla="*/ 1268632 h 6858000"/>
              <a:gd name="connsiteX578" fmla="*/ 6516292 w 7467600"/>
              <a:gd name="connsiteY578" fmla="*/ 1263064 h 6858000"/>
              <a:gd name="connsiteX579" fmla="*/ 5736320 w 7467600"/>
              <a:gd name="connsiteY579" fmla="*/ 1501803 h 6858000"/>
              <a:gd name="connsiteX580" fmla="*/ 6516292 w 7467600"/>
              <a:gd name="connsiteY580" fmla="*/ 1263064 h 6858000"/>
              <a:gd name="connsiteX581" fmla="*/ 291466 w 7467600"/>
              <a:gd name="connsiteY581" fmla="*/ 1250369 h 6858000"/>
              <a:gd name="connsiteX582" fmla="*/ 323180 w 7467600"/>
              <a:gd name="connsiteY582" fmla="*/ 1435283 h 6858000"/>
              <a:gd name="connsiteX583" fmla="*/ 349381 w 7467600"/>
              <a:gd name="connsiteY583" fmla="*/ 1875041 h 6858000"/>
              <a:gd name="connsiteX584" fmla="*/ 374363 w 7467600"/>
              <a:gd name="connsiteY584" fmla="*/ 1506494 h 6858000"/>
              <a:gd name="connsiteX585" fmla="*/ 302168 w 7467600"/>
              <a:gd name="connsiteY585" fmla="*/ 1274495 h 6858000"/>
              <a:gd name="connsiteX586" fmla="*/ 291466 w 7467600"/>
              <a:gd name="connsiteY586" fmla="*/ 1250369 h 6858000"/>
              <a:gd name="connsiteX587" fmla="*/ 678222 w 7467600"/>
              <a:gd name="connsiteY587" fmla="*/ 1248670 h 6858000"/>
              <a:gd name="connsiteX588" fmla="*/ 775536 w 7467600"/>
              <a:gd name="connsiteY588" fmla="*/ 1388015 h 6858000"/>
              <a:gd name="connsiteX589" fmla="*/ 894529 w 7467600"/>
              <a:gd name="connsiteY589" fmla="*/ 1567739 h 6858000"/>
              <a:gd name="connsiteX590" fmla="*/ 948000 w 7467600"/>
              <a:gd name="connsiteY590" fmla="*/ 1663088 h 6858000"/>
              <a:gd name="connsiteX591" fmla="*/ 1006812 w 7467600"/>
              <a:gd name="connsiteY591" fmla="*/ 1767683 h 6858000"/>
              <a:gd name="connsiteX592" fmla="*/ 1149133 w 7467600"/>
              <a:gd name="connsiteY592" fmla="*/ 1971513 h 6858000"/>
              <a:gd name="connsiteX593" fmla="*/ 1333952 w 7467600"/>
              <a:gd name="connsiteY593" fmla="*/ 2251620 h 6858000"/>
              <a:gd name="connsiteX594" fmla="*/ 1337329 w 7467600"/>
              <a:gd name="connsiteY594" fmla="*/ 2258350 h 6858000"/>
              <a:gd name="connsiteX595" fmla="*/ 1014726 w 7467600"/>
              <a:gd name="connsiteY595" fmla="*/ 1615556 h 6858000"/>
              <a:gd name="connsiteX596" fmla="*/ 678222 w 7467600"/>
              <a:gd name="connsiteY596" fmla="*/ 1248670 h 6858000"/>
              <a:gd name="connsiteX597" fmla="*/ 6691602 w 7467600"/>
              <a:gd name="connsiteY597" fmla="*/ 1140573 h 6858000"/>
              <a:gd name="connsiteX598" fmla="*/ 6571100 w 7467600"/>
              <a:gd name="connsiteY598" fmla="*/ 1183662 h 6858000"/>
              <a:gd name="connsiteX599" fmla="*/ 6241687 w 7467600"/>
              <a:gd name="connsiteY599" fmla="*/ 1257600 h 6858000"/>
              <a:gd name="connsiteX600" fmla="*/ 5693009 w 7467600"/>
              <a:gd name="connsiteY600" fmla="*/ 1478256 h 6858000"/>
              <a:gd name="connsiteX601" fmla="*/ 6548420 w 7467600"/>
              <a:gd name="connsiteY601" fmla="*/ 1214599 h 6858000"/>
              <a:gd name="connsiteX602" fmla="*/ 6605473 w 7467600"/>
              <a:gd name="connsiteY602" fmla="*/ 1184686 h 6858000"/>
              <a:gd name="connsiteX603" fmla="*/ 6691602 w 7467600"/>
              <a:gd name="connsiteY603" fmla="*/ 1140573 h 6858000"/>
              <a:gd name="connsiteX604" fmla="*/ 4002475 w 7467600"/>
              <a:gd name="connsiteY604" fmla="*/ 1037802 h 6858000"/>
              <a:gd name="connsiteX605" fmla="*/ 4000324 w 7467600"/>
              <a:gd name="connsiteY605" fmla="*/ 1039362 h 6858000"/>
              <a:gd name="connsiteX606" fmla="*/ 4002862 w 7467600"/>
              <a:gd name="connsiteY606" fmla="*/ 1042866 h 6858000"/>
              <a:gd name="connsiteX607" fmla="*/ 4002475 w 7467600"/>
              <a:gd name="connsiteY607" fmla="*/ 1037802 h 6858000"/>
              <a:gd name="connsiteX608" fmla="*/ 506322 w 7467600"/>
              <a:gd name="connsiteY608" fmla="*/ 1020997 h 6858000"/>
              <a:gd name="connsiteX609" fmla="*/ 533068 w 7467600"/>
              <a:gd name="connsiteY609" fmla="*/ 1029409 h 6858000"/>
              <a:gd name="connsiteX610" fmla="*/ 1232525 w 7467600"/>
              <a:gd name="connsiteY610" fmla="*/ 1804675 h 6858000"/>
              <a:gd name="connsiteX611" fmla="*/ 1388858 w 7467600"/>
              <a:gd name="connsiteY611" fmla="*/ 2368011 h 6858000"/>
              <a:gd name="connsiteX612" fmla="*/ 1384098 w 7467600"/>
              <a:gd name="connsiteY612" fmla="*/ 2378125 h 6858000"/>
              <a:gd name="connsiteX613" fmla="*/ 1425393 w 7467600"/>
              <a:gd name="connsiteY613" fmla="*/ 2589124 h 6858000"/>
              <a:gd name="connsiteX614" fmla="*/ 1424001 w 7467600"/>
              <a:gd name="connsiteY614" fmla="*/ 2597541 h 6858000"/>
              <a:gd name="connsiteX615" fmla="*/ 2152729 w 7467600"/>
              <a:gd name="connsiteY615" fmla="*/ 2864487 h 6858000"/>
              <a:gd name="connsiteX616" fmla="*/ 2020609 w 7467600"/>
              <a:gd name="connsiteY616" fmla="*/ 2539671 h 6858000"/>
              <a:gd name="connsiteX617" fmla="*/ 2018920 w 7467600"/>
              <a:gd name="connsiteY617" fmla="*/ 2536309 h 6858000"/>
              <a:gd name="connsiteX618" fmla="*/ 1342441 w 7467600"/>
              <a:gd name="connsiteY618" fmla="*/ 1173017 h 6858000"/>
              <a:gd name="connsiteX619" fmla="*/ 1367925 w 7467600"/>
              <a:gd name="connsiteY619" fmla="*/ 1135648 h 6858000"/>
              <a:gd name="connsiteX620" fmla="*/ 1771401 w 7467600"/>
              <a:gd name="connsiteY620" fmla="*/ 1806673 h 6858000"/>
              <a:gd name="connsiteX621" fmla="*/ 1972385 w 7467600"/>
              <a:gd name="connsiteY621" fmla="*/ 2198735 h 6858000"/>
              <a:gd name="connsiteX622" fmla="*/ 2040892 w 7467600"/>
              <a:gd name="connsiteY622" fmla="*/ 2405205 h 6858000"/>
              <a:gd name="connsiteX623" fmla="*/ 2131689 w 7467600"/>
              <a:gd name="connsiteY623" fmla="*/ 1936926 h 6858000"/>
              <a:gd name="connsiteX624" fmla="*/ 2454820 w 7467600"/>
              <a:gd name="connsiteY624" fmla="*/ 1248808 h 6858000"/>
              <a:gd name="connsiteX625" fmla="*/ 2492512 w 7467600"/>
              <a:gd name="connsiteY625" fmla="*/ 1302920 h 6858000"/>
              <a:gd name="connsiteX626" fmla="*/ 2081216 w 7467600"/>
              <a:gd name="connsiteY626" fmla="*/ 2527513 h 6858000"/>
              <a:gd name="connsiteX627" fmla="*/ 2081211 w 7467600"/>
              <a:gd name="connsiteY627" fmla="*/ 2528916 h 6858000"/>
              <a:gd name="connsiteX628" fmla="*/ 2199067 w 7467600"/>
              <a:gd name="connsiteY628" fmla="*/ 2884061 h 6858000"/>
              <a:gd name="connsiteX629" fmla="*/ 3192586 w 7467600"/>
              <a:gd name="connsiteY629" fmla="*/ 3411496 h 6858000"/>
              <a:gd name="connsiteX630" fmla="*/ 3182620 w 7467600"/>
              <a:gd name="connsiteY630" fmla="*/ 3483279 h 6858000"/>
              <a:gd name="connsiteX631" fmla="*/ 2435119 w 7467600"/>
              <a:gd name="connsiteY631" fmla="*/ 3080173 h 6858000"/>
              <a:gd name="connsiteX632" fmla="*/ 2410152 w 7467600"/>
              <a:gd name="connsiteY632" fmla="*/ 3063751 h 6858000"/>
              <a:gd name="connsiteX633" fmla="*/ 2408099 w 7467600"/>
              <a:gd name="connsiteY633" fmla="*/ 3064403 h 6858000"/>
              <a:gd name="connsiteX634" fmla="*/ 2407218 w 7467600"/>
              <a:gd name="connsiteY634" fmla="*/ 3070324 h 6858000"/>
              <a:gd name="connsiteX635" fmla="*/ 2380138 w 7467600"/>
              <a:gd name="connsiteY635" fmla="*/ 3099341 h 6858000"/>
              <a:gd name="connsiteX636" fmla="*/ 1765923 w 7467600"/>
              <a:gd name="connsiteY636" fmla="*/ 3581043 h 6858000"/>
              <a:gd name="connsiteX637" fmla="*/ 1702258 w 7467600"/>
              <a:gd name="connsiteY637" fmla="*/ 3612286 h 6858000"/>
              <a:gd name="connsiteX638" fmla="*/ 1538370 w 7467600"/>
              <a:gd name="connsiteY638" fmla="*/ 3811804 h 6858000"/>
              <a:gd name="connsiteX639" fmla="*/ 542867 w 7467600"/>
              <a:gd name="connsiteY639" fmla="*/ 4944092 h 6858000"/>
              <a:gd name="connsiteX640" fmla="*/ 515800 w 7467600"/>
              <a:gd name="connsiteY640" fmla="*/ 4862180 h 6858000"/>
              <a:gd name="connsiteX641" fmla="*/ 909145 w 7467600"/>
              <a:gd name="connsiteY641" fmla="*/ 4199225 h 6858000"/>
              <a:gd name="connsiteX642" fmla="*/ 1214067 w 7467600"/>
              <a:gd name="connsiteY642" fmla="*/ 3908561 h 6858000"/>
              <a:gd name="connsiteX643" fmla="*/ 640967 w 7467600"/>
              <a:gd name="connsiteY643" fmla="*/ 4105601 h 6858000"/>
              <a:gd name="connsiteX644" fmla="*/ 112563 w 7467600"/>
              <a:gd name="connsiteY644" fmla="*/ 4396952 h 6858000"/>
              <a:gd name="connsiteX645" fmla="*/ 0 w 7467600"/>
              <a:gd name="connsiteY645" fmla="*/ 4466006 h 6858000"/>
              <a:gd name="connsiteX646" fmla="*/ 0 w 7467600"/>
              <a:gd name="connsiteY646" fmla="*/ 4233763 h 6858000"/>
              <a:gd name="connsiteX647" fmla="*/ 36881 w 7467600"/>
              <a:gd name="connsiteY647" fmla="*/ 4200118 h 6858000"/>
              <a:gd name="connsiteX648" fmla="*/ 910534 w 7467600"/>
              <a:gd name="connsiteY648" fmla="*/ 3629753 h 6858000"/>
              <a:gd name="connsiteX649" fmla="*/ 1578717 w 7467600"/>
              <a:gd name="connsiteY649" fmla="*/ 3575982 h 6858000"/>
              <a:gd name="connsiteX650" fmla="*/ 2338780 w 7467600"/>
              <a:gd name="connsiteY650" fmla="*/ 3033725 h 6858000"/>
              <a:gd name="connsiteX651" fmla="*/ 1807991 w 7467600"/>
              <a:gd name="connsiteY651" fmla="*/ 2807184 h 6858000"/>
              <a:gd name="connsiteX652" fmla="*/ 1416358 w 7467600"/>
              <a:gd name="connsiteY652" fmla="*/ 3112571 h 6858000"/>
              <a:gd name="connsiteX653" fmla="*/ 939066 w 7467600"/>
              <a:gd name="connsiteY653" fmla="*/ 3378798 h 6858000"/>
              <a:gd name="connsiteX654" fmla="*/ 115099 w 7467600"/>
              <a:gd name="connsiteY654" fmla="*/ 3607650 h 6858000"/>
              <a:gd name="connsiteX655" fmla="*/ 97284 w 7467600"/>
              <a:gd name="connsiteY655" fmla="*/ 3520393 h 6858000"/>
              <a:gd name="connsiteX656" fmla="*/ 922050 w 7467600"/>
              <a:gd name="connsiteY656" fmla="*/ 3074867 h 6858000"/>
              <a:gd name="connsiteX657" fmla="*/ 1405265 w 7467600"/>
              <a:gd name="connsiteY657" fmla="*/ 3016319 h 6858000"/>
              <a:gd name="connsiteX658" fmla="*/ 1407512 w 7467600"/>
              <a:gd name="connsiteY658" fmla="*/ 3018001 h 6858000"/>
              <a:gd name="connsiteX659" fmla="*/ 1726266 w 7467600"/>
              <a:gd name="connsiteY659" fmla="*/ 2777274 h 6858000"/>
              <a:gd name="connsiteX660" fmla="*/ 625390 w 7467600"/>
              <a:gd name="connsiteY660" fmla="*/ 2514541 h 6858000"/>
              <a:gd name="connsiteX661" fmla="*/ 619799 w 7467600"/>
              <a:gd name="connsiteY661" fmla="*/ 2527180 h 6858000"/>
              <a:gd name="connsiteX662" fmla="*/ 310030 w 7467600"/>
              <a:gd name="connsiteY662" fmla="*/ 2771818 h 6858000"/>
              <a:gd name="connsiteX663" fmla="*/ 173877 w 7467600"/>
              <a:gd name="connsiteY663" fmla="*/ 2937056 h 6858000"/>
              <a:gd name="connsiteX664" fmla="*/ 77889 w 7467600"/>
              <a:gd name="connsiteY664" fmla="*/ 3138440 h 6858000"/>
              <a:gd name="connsiteX665" fmla="*/ 0 w 7467600"/>
              <a:gd name="connsiteY665" fmla="*/ 3271395 h 6858000"/>
              <a:gd name="connsiteX666" fmla="*/ 0 w 7467600"/>
              <a:gd name="connsiteY666" fmla="*/ 3153002 h 6858000"/>
              <a:gd name="connsiteX667" fmla="*/ 2386 w 7467600"/>
              <a:gd name="connsiteY667" fmla="*/ 3149203 h 6858000"/>
              <a:gd name="connsiteX668" fmla="*/ 89753 w 7467600"/>
              <a:gd name="connsiteY668" fmla="*/ 2987702 h 6858000"/>
              <a:gd name="connsiteX669" fmla="*/ 76869 w 7467600"/>
              <a:gd name="connsiteY669" fmla="*/ 3005404 h 6858000"/>
              <a:gd name="connsiteX670" fmla="*/ 32049 w 7467600"/>
              <a:gd name="connsiteY670" fmla="*/ 3065814 h 6858000"/>
              <a:gd name="connsiteX671" fmla="*/ 0 w 7467600"/>
              <a:gd name="connsiteY671" fmla="*/ 3108744 h 6858000"/>
              <a:gd name="connsiteX672" fmla="*/ 0 w 7467600"/>
              <a:gd name="connsiteY672" fmla="*/ 3058059 h 6858000"/>
              <a:gd name="connsiteX673" fmla="*/ 7610 w 7467600"/>
              <a:gd name="connsiteY673" fmla="*/ 3047889 h 6858000"/>
              <a:gd name="connsiteX674" fmla="*/ 52419 w 7467600"/>
              <a:gd name="connsiteY674" fmla="*/ 2987479 h 6858000"/>
              <a:gd name="connsiteX675" fmla="*/ 59142 w 7467600"/>
              <a:gd name="connsiteY675" fmla="*/ 2978488 h 6858000"/>
              <a:gd name="connsiteX676" fmla="*/ 0 w 7467600"/>
              <a:gd name="connsiteY676" fmla="*/ 3015334 h 6858000"/>
              <a:gd name="connsiteX677" fmla="*/ 0 w 7467600"/>
              <a:gd name="connsiteY677" fmla="*/ 2914286 h 6858000"/>
              <a:gd name="connsiteX678" fmla="*/ 36383 w 7467600"/>
              <a:gd name="connsiteY678" fmla="*/ 2901128 h 6858000"/>
              <a:gd name="connsiteX679" fmla="*/ 156329 w 7467600"/>
              <a:gd name="connsiteY679" fmla="*/ 2840533 h 6858000"/>
              <a:gd name="connsiteX680" fmla="*/ 358355 w 7467600"/>
              <a:gd name="connsiteY680" fmla="*/ 2620471 h 6858000"/>
              <a:gd name="connsiteX681" fmla="*/ 510577 w 7467600"/>
              <a:gd name="connsiteY681" fmla="*/ 2501244 h 6858000"/>
              <a:gd name="connsiteX682" fmla="*/ 211967 w 7467600"/>
              <a:gd name="connsiteY682" fmla="*/ 2479171 h 6858000"/>
              <a:gd name="connsiteX683" fmla="*/ 0 w 7467600"/>
              <a:gd name="connsiteY683" fmla="*/ 2476398 h 6858000"/>
              <a:gd name="connsiteX684" fmla="*/ 0 w 7467600"/>
              <a:gd name="connsiteY684" fmla="*/ 2389189 h 6858000"/>
              <a:gd name="connsiteX685" fmla="*/ 103062 w 7467600"/>
              <a:gd name="connsiteY685" fmla="*/ 2389518 h 6858000"/>
              <a:gd name="connsiteX686" fmla="*/ 510734 w 7467600"/>
              <a:gd name="connsiteY686" fmla="*/ 2416201 h 6858000"/>
              <a:gd name="connsiteX687" fmla="*/ 279257 w 7467600"/>
              <a:gd name="connsiteY687" fmla="*/ 2092102 h 6858000"/>
              <a:gd name="connsiteX688" fmla="*/ 65265 w 7467600"/>
              <a:gd name="connsiteY688" fmla="*/ 2006049 h 6858000"/>
              <a:gd name="connsiteX689" fmla="*/ 0 w 7467600"/>
              <a:gd name="connsiteY689" fmla="*/ 1982532 h 6858000"/>
              <a:gd name="connsiteX690" fmla="*/ 0 w 7467600"/>
              <a:gd name="connsiteY690" fmla="*/ 1912789 h 6858000"/>
              <a:gd name="connsiteX691" fmla="*/ 97460 w 7467600"/>
              <a:gd name="connsiteY691" fmla="*/ 1953725 h 6858000"/>
              <a:gd name="connsiteX692" fmla="*/ 221272 w 7467600"/>
              <a:gd name="connsiteY692" fmla="*/ 1980766 h 6858000"/>
              <a:gd name="connsiteX693" fmla="*/ 116765 w 7467600"/>
              <a:gd name="connsiteY693" fmla="*/ 1911033 h 6858000"/>
              <a:gd name="connsiteX694" fmla="*/ 16405 w 7467600"/>
              <a:gd name="connsiteY694" fmla="*/ 1803412 h 6858000"/>
              <a:gd name="connsiteX695" fmla="*/ 0 w 7467600"/>
              <a:gd name="connsiteY695" fmla="*/ 1784777 h 6858000"/>
              <a:gd name="connsiteX696" fmla="*/ 0 w 7467600"/>
              <a:gd name="connsiteY696" fmla="*/ 1740082 h 6858000"/>
              <a:gd name="connsiteX697" fmla="*/ 39394 w 7467600"/>
              <a:gd name="connsiteY697" fmla="*/ 1784856 h 6858000"/>
              <a:gd name="connsiteX698" fmla="*/ 135813 w 7467600"/>
              <a:gd name="connsiteY698" fmla="*/ 1888838 h 6858000"/>
              <a:gd name="connsiteX699" fmla="*/ 242575 w 7467600"/>
              <a:gd name="connsiteY699" fmla="*/ 1958841 h 6858000"/>
              <a:gd name="connsiteX700" fmla="*/ 82197 w 7467600"/>
              <a:gd name="connsiteY700" fmla="*/ 1754826 h 6858000"/>
              <a:gd name="connsiteX701" fmla="*/ 0 w 7467600"/>
              <a:gd name="connsiteY701" fmla="*/ 1679650 h 6858000"/>
              <a:gd name="connsiteX702" fmla="*/ 0 w 7467600"/>
              <a:gd name="connsiteY702" fmla="*/ 1602463 h 6858000"/>
              <a:gd name="connsiteX703" fmla="*/ 84689 w 7467600"/>
              <a:gd name="connsiteY703" fmla="*/ 1677442 h 6858000"/>
              <a:gd name="connsiteX704" fmla="*/ 298437 w 7467600"/>
              <a:gd name="connsiteY704" fmla="*/ 1968019 h 6858000"/>
              <a:gd name="connsiteX705" fmla="*/ 227269 w 7467600"/>
              <a:gd name="connsiteY705" fmla="*/ 1114064 h 6858000"/>
              <a:gd name="connsiteX706" fmla="*/ 248003 w 7467600"/>
              <a:gd name="connsiteY706" fmla="*/ 1089613 h 6858000"/>
              <a:gd name="connsiteX707" fmla="*/ 427020 w 7467600"/>
              <a:gd name="connsiteY707" fmla="*/ 1619803 h 6858000"/>
              <a:gd name="connsiteX708" fmla="*/ 340345 w 7467600"/>
              <a:gd name="connsiteY708" fmla="*/ 2027739 h 6858000"/>
              <a:gd name="connsiteX709" fmla="*/ 360865 w 7467600"/>
              <a:gd name="connsiteY709" fmla="*/ 2044827 h 6858000"/>
              <a:gd name="connsiteX710" fmla="*/ 560414 w 7467600"/>
              <a:gd name="connsiteY710" fmla="*/ 2421457 h 6858000"/>
              <a:gd name="connsiteX711" fmla="*/ 1359703 w 7467600"/>
              <a:gd name="connsiteY711" fmla="*/ 2578554 h 6858000"/>
              <a:gd name="connsiteX712" fmla="*/ 1359422 w 7467600"/>
              <a:gd name="connsiteY712" fmla="*/ 2577994 h 6858000"/>
              <a:gd name="connsiteX713" fmla="*/ 828701 w 7467600"/>
              <a:gd name="connsiteY713" fmla="*/ 1839520 h 6858000"/>
              <a:gd name="connsiteX714" fmla="*/ 494427 w 7467600"/>
              <a:gd name="connsiteY714" fmla="*/ 1092333 h 6858000"/>
              <a:gd name="connsiteX715" fmla="*/ 506322 w 7467600"/>
              <a:gd name="connsiteY715" fmla="*/ 1020997 h 6858000"/>
              <a:gd name="connsiteX716" fmla="*/ 4570198 w 7467600"/>
              <a:gd name="connsiteY716" fmla="*/ 978081 h 6858000"/>
              <a:gd name="connsiteX717" fmla="*/ 4523691 w 7467600"/>
              <a:gd name="connsiteY717" fmla="*/ 1127776 h 6858000"/>
              <a:gd name="connsiteX718" fmla="*/ 4509875 w 7467600"/>
              <a:gd name="connsiteY718" fmla="*/ 1167552 h 6858000"/>
              <a:gd name="connsiteX719" fmla="*/ 4478168 w 7467600"/>
              <a:gd name="connsiteY719" fmla="*/ 1260735 h 6858000"/>
              <a:gd name="connsiteX720" fmla="*/ 4409309 w 7467600"/>
              <a:gd name="connsiteY720" fmla="*/ 1666996 h 6858000"/>
              <a:gd name="connsiteX721" fmla="*/ 4370031 w 7467600"/>
              <a:gd name="connsiteY721" fmla="*/ 1955666 h 6858000"/>
              <a:gd name="connsiteX722" fmla="*/ 4570198 w 7467600"/>
              <a:gd name="connsiteY722" fmla="*/ 978081 h 6858000"/>
              <a:gd name="connsiteX723" fmla="*/ 4557898 w 7467600"/>
              <a:gd name="connsiteY723" fmla="*/ 900011 h 6858000"/>
              <a:gd name="connsiteX724" fmla="*/ 4344840 w 7467600"/>
              <a:gd name="connsiteY724" fmla="*/ 1922038 h 6858000"/>
              <a:gd name="connsiteX725" fmla="*/ 4378710 w 7467600"/>
              <a:gd name="connsiteY725" fmla="*/ 1665516 h 6858000"/>
              <a:gd name="connsiteX726" fmla="*/ 4448798 w 7467600"/>
              <a:gd name="connsiteY726" fmla="*/ 1253024 h 6858000"/>
              <a:gd name="connsiteX727" fmla="*/ 4480315 w 7467600"/>
              <a:gd name="connsiteY727" fmla="*/ 1158454 h 6858000"/>
              <a:gd name="connsiteX728" fmla="*/ 4494133 w 7467600"/>
              <a:gd name="connsiteY728" fmla="*/ 1118676 h 6858000"/>
              <a:gd name="connsiteX729" fmla="*/ 4557898 w 7467600"/>
              <a:gd name="connsiteY729" fmla="*/ 900011 h 6858000"/>
              <a:gd name="connsiteX730" fmla="*/ 5870151 w 7467600"/>
              <a:gd name="connsiteY730" fmla="*/ 898890 h 6858000"/>
              <a:gd name="connsiteX731" fmla="*/ 5861335 w 7467600"/>
              <a:gd name="connsiteY731" fmla="*/ 899177 h 6858000"/>
              <a:gd name="connsiteX732" fmla="*/ 5843702 w 7467600"/>
              <a:gd name="connsiteY732" fmla="*/ 899748 h 6858000"/>
              <a:gd name="connsiteX733" fmla="*/ 5651107 w 7467600"/>
              <a:gd name="connsiteY733" fmla="*/ 920306 h 6858000"/>
              <a:gd name="connsiteX734" fmla="*/ 5459407 w 7467600"/>
              <a:gd name="connsiteY734" fmla="*/ 940975 h 6858000"/>
              <a:gd name="connsiteX735" fmla="*/ 5374846 w 7467600"/>
              <a:gd name="connsiteY735" fmla="*/ 941988 h 6858000"/>
              <a:gd name="connsiteX736" fmla="*/ 5256105 w 7467600"/>
              <a:gd name="connsiteY736" fmla="*/ 945632 h 6858000"/>
              <a:gd name="connsiteX737" fmla="*/ 5107071 w 7467600"/>
              <a:gd name="connsiteY737" fmla="*/ 969720 h 6858000"/>
              <a:gd name="connsiteX738" fmla="*/ 4998681 w 7467600"/>
              <a:gd name="connsiteY738" fmla="*/ 988771 h 6858000"/>
              <a:gd name="connsiteX739" fmla="*/ 5870151 w 7467600"/>
              <a:gd name="connsiteY739" fmla="*/ 898890 h 6858000"/>
              <a:gd name="connsiteX740" fmla="*/ 5504425 w 7467600"/>
              <a:gd name="connsiteY740" fmla="*/ 848067 h 6858000"/>
              <a:gd name="connsiteX741" fmla="*/ 4968849 w 7467600"/>
              <a:gd name="connsiteY741" fmla="*/ 962318 h 6858000"/>
              <a:gd name="connsiteX742" fmla="*/ 5104039 w 7467600"/>
              <a:gd name="connsiteY742" fmla="*/ 940634 h 6858000"/>
              <a:gd name="connsiteX743" fmla="*/ 5256311 w 7467600"/>
              <a:gd name="connsiteY743" fmla="*/ 916490 h 6858000"/>
              <a:gd name="connsiteX744" fmla="*/ 5377381 w 7467600"/>
              <a:gd name="connsiteY744" fmla="*/ 912671 h 6858000"/>
              <a:gd name="connsiteX745" fmla="*/ 5460148 w 7467600"/>
              <a:gd name="connsiteY745" fmla="*/ 911442 h 6858000"/>
              <a:gd name="connsiteX746" fmla="*/ 5648971 w 7467600"/>
              <a:gd name="connsiteY746" fmla="*/ 891331 h 6858000"/>
              <a:gd name="connsiteX747" fmla="*/ 5844807 w 7467600"/>
              <a:gd name="connsiteY747" fmla="*/ 870718 h 6858000"/>
              <a:gd name="connsiteX748" fmla="*/ 5862975 w 7467600"/>
              <a:gd name="connsiteY748" fmla="*/ 869756 h 6858000"/>
              <a:gd name="connsiteX749" fmla="*/ 5920887 w 7467600"/>
              <a:gd name="connsiteY749" fmla="*/ 865929 h 6858000"/>
              <a:gd name="connsiteX750" fmla="*/ 5504425 w 7467600"/>
              <a:gd name="connsiteY750" fmla="*/ 848067 h 6858000"/>
              <a:gd name="connsiteX751" fmla="*/ 3607114 w 7467600"/>
              <a:gd name="connsiteY751" fmla="*/ 467441 h 6858000"/>
              <a:gd name="connsiteX752" fmla="*/ 3296242 w 7467600"/>
              <a:gd name="connsiteY752" fmla="*/ 807991 h 6858000"/>
              <a:gd name="connsiteX753" fmla="*/ 3174674 w 7467600"/>
              <a:gd name="connsiteY753" fmla="*/ 919759 h 6858000"/>
              <a:gd name="connsiteX754" fmla="*/ 3042978 w 7467600"/>
              <a:gd name="connsiteY754" fmla="*/ 1054894 h 6858000"/>
              <a:gd name="connsiteX755" fmla="*/ 2968914 w 7467600"/>
              <a:gd name="connsiteY755" fmla="*/ 1133756 h 6858000"/>
              <a:gd name="connsiteX756" fmla="*/ 3103823 w 7467600"/>
              <a:gd name="connsiteY756" fmla="*/ 1026814 h 6858000"/>
              <a:gd name="connsiteX757" fmla="*/ 3607114 w 7467600"/>
              <a:gd name="connsiteY757" fmla="*/ 467441 h 6858000"/>
              <a:gd name="connsiteX758" fmla="*/ 3744487 w 7467600"/>
              <a:gd name="connsiteY758" fmla="*/ 383136 h 6858000"/>
              <a:gd name="connsiteX759" fmla="*/ 3970213 w 7467600"/>
              <a:gd name="connsiteY759" fmla="*/ 995559 h 6858000"/>
              <a:gd name="connsiteX760" fmla="*/ 3744487 w 7467600"/>
              <a:gd name="connsiteY760" fmla="*/ 383136 h 6858000"/>
              <a:gd name="connsiteX761" fmla="*/ 3624562 w 7467600"/>
              <a:gd name="connsiteY761" fmla="*/ 367041 h 6858000"/>
              <a:gd name="connsiteX762" fmla="*/ 3489712 w 7467600"/>
              <a:gd name="connsiteY762" fmla="*/ 485386 h 6858000"/>
              <a:gd name="connsiteX763" fmla="*/ 3182994 w 7467600"/>
              <a:gd name="connsiteY763" fmla="*/ 828265 h 6858000"/>
              <a:gd name="connsiteX764" fmla="*/ 2892114 w 7467600"/>
              <a:gd name="connsiteY764" fmla="*/ 1172635 h 6858000"/>
              <a:gd name="connsiteX765" fmla="*/ 3021459 w 7467600"/>
              <a:gd name="connsiteY765" fmla="*/ 1035385 h 6858000"/>
              <a:gd name="connsiteX766" fmla="*/ 3153873 w 7467600"/>
              <a:gd name="connsiteY766" fmla="*/ 898971 h 6858000"/>
              <a:gd name="connsiteX767" fmla="*/ 3276511 w 7467600"/>
              <a:gd name="connsiteY767" fmla="*/ 786423 h 6858000"/>
              <a:gd name="connsiteX768" fmla="*/ 3584154 w 7467600"/>
              <a:gd name="connsiteY768" fmla="*/ 448218 h 6858000"/>
              <a:gd name="connsiteX769" fmla="*/ 3624562 w 7467600"/>
              <a:gd name="connsiteY769" fmla="*/ 367041 h 6858000"/>
              <a:gd name="connsiteX770" fmla="*/ 3766672 w 7467600"/>
              <a:gd name="connsiteY770" fmla="*/ 359429 h 6858000"/>
              <a:gd name="connsiteX771" fmla="*/ 3996338 w 7467600"/>
              <a:gd name="connsiteY771" fmla="*/ 968237 h 6858000"/>
              <a:gd name="connsiteX772" fmla="*/ 3766672 w 7467600"/>
              <a:gd name="connsiteY772" fmla="*/ 359429 h 6858000"/>
              <a:gd name="connsiteX773" fmla="*/ 5805386 w 7467600"/>
              <a:gd name="connsiteY773" fmla="*/ 239240 h 6858000"/>
              <a:gd name="connsiteX774" fmla="*/ 5736947 w 7467600"/>
              <a:gd name="connsiteY774" fmla="*/ 261367 h 6858000"/>
              <a:gd name="connsiteX775" fmla="*/ 5427012 w 7467600"/>
              <a:gd name="connsiteY775" fmla="*/ 311272 h 6858000"/>
              <a:gd name="connsiteX776" fmla="*/ 5147818 w 7467600"/>
              <a:gd name="connsiteY776" fmla="*/ 322112 h 6858000"/>
              <a:gd name="connsiteX777" fmla="*/ 5060854 w 7467600"/>
              <a:gd name="connsiteY777" fmla="*/ 311882 h 6858000"/>
              <a:gd name="connsiteX778" fmla="*/ 4945989 w 7467600"/>
              <a:gd name="connsiteY778" fmla="*/ 300516 h 6858000"/>
              <a:gd name="connsiteX779" fmla="*/ 5410479 w 7467600"/>
              <a:gd name="connsiteY779" fmla="*/ 348434 h 6858000"/>
              <a:gd name="connsiteX780" fmla="*/ 5805386 w 7467600"/>
              <a:gd name="connsiteY780" fmla="*/ 239240 h 6858000"/>
              <a:gd name="connsiteX781" fmla="*/ 5905192 w 7467600"/>
              <a:gd name="connsiteY781" fmla="*/ 163079 h 6858000"/>
              <a:gd name="connsiteX782" fmla="*/ 5865655 w 7467600"/>
              <a:gd name="connsiteY782" fmla="*/ 171901 h 6858000"/>
              <a:gd name="connsiteX783" fmla="*/ 5259740 w 7467600"/>
              <a:gd name="connsiteY783" fmla="*/ 257013 h 6858000"/>
              <a:gd name="connsiteX784" fmla="*/ 5208466 w 7467600"/>
              <a:gd name="connsiteY784" fmla="*/ 257550 h 6858000"/>
              <a:gd name="connsiteX785" fmla="*/ 4980204 w 7467600"/>
              <a:gd name="connsiteY785" fmla="*/ 271903 h 6858000"/>
              <a:gd name="connsiteX786" fmla="*/ 5068068 w 7467600"/>
              <a:gd name="connsiteY786" fmla="*/ 282244 h 6858000"/>
              <a:gd name="connsiteX787" fmla="*/ 5153231 w 7467600"/>
              <a:gd name="connsiteY787" fmla="*/ 292240 h 6858000"/>
              <a:gd name="connsiteX788" fmla="*/ 5426491 w 7467600"/>
              <a:gd name="connsiteY788" fmla="*/ 281128 h 6858000"/>
              <a:gd name="connsiteX789" fmla="*/ 5731212 w 7467600"/>
              <a:gd name="connsiteY789" fmla="*/ 231951 h 6858000"/>
              <a:gd name="connsiteX790" fmla="*/ 5905192 w 7467600"/>
              <a:gd name="connsiteY790" fmla="*/ 163079 h 6858000"/>
              <a:gd name="connsiteX791" fmla="*/ 5944437 w 7467600"/>
              <a:gd name="connsiteY791" fmla="*/ 113829 h 6858000"/>
              <a:gd name="connsiteX792" fmla="*/ 5825032 w 7467600"/>
              <a:gd name="connsiteY792" fmla="*/ 146405 h 6858000"/>
              <a:gd name="connsiteX793" fmla="*/ 4955599 w 7467600"/>
              <a:gd name="connsiteY793" fmla="*/ 247008 h 6858000"/>
              <a:gd name="connsiteX794" fmla="*/ 5210104 w 7467600"/>
              <a:gd name="connsiteY794" fmla="*/ 228123 h 6858000"/>
              <a:gd name="connsiteX795" fmla="*/ 5261015 w 7467600"/>
              <a:gd name="connsiteY795" fmla="*/ 227087 h 6858000"/>
              <a:gd name="connsiteX796" fmla="*/ 5861181 w 7467600"/>
              <a:gd name="connsiteY796" fmla="*/ 143093 h 6858000"/>
              <a:gd name="connsiteX797" fmla="*/ 5961252 w 7467600"/>
              <a:gd name="connsiteY797" fmla="*/ 114820 h 6858000"/>
              <a:gd name="connsiteX798" fmla="*/ 5944437 w 7467600"/>
              <a:gd name="connsiteY798" fmla="*/ 113829 h 6858000"/>
              <a:gd name="connsiteX799" fmla="*/ 3882765 w 7467600"/>
              <a:gd name="connsiteY799" fmla="*/ 0 h 6858000"/>
              <a:gd name="connsiteX800" fmla="*/ 3995099 w 7467600"/>
              <a:gd name="connsiteY800" fmla="*/ 0 h 6858000"/>
              <a:gd name="connsiteX801" fmla="*/ 4163818 w 7467600"/>
              <a:gd name="connsiteY801" fmla="*/ 234104 h 6858000"/>
              <a:gd name="connsiteX802" fmla="*/ 4172099 w 7467600"/>
              <a:gd name="connsiteY802" fmla="*/ 234207 h 6858000"/>
              <a:gd name="connsiteX803" fmla="*/ 4784282 w 7467600"/>
              <a:gd name="connsiteY803" fmla="*/ 276561 h 6858000"/>
              <a:gd name="connsiteX804" fmla="*/ 4801687 w 7467600"/>
              <a:gd name="connsiteY804" fmla="*/ 267764 h 6858000"/>
              <a:gd name="connsiteX805" fmla="*/ 6082788 w 7467600"/>
              <a:gd name="connsiteY805" fmla="*/ 64119 h 6858000"/>
              <a:gd name="connsiteX806" fmla="*/ 6099442 w 7467600"/>
              <a:gd name="connsiteY806" fmla="*/ 82568 h 6858000"/>
              <a:gd name="connsiteX807" fmla="*/ 4804137 w 7467600"/>
              <a:gd name="connsiteY807" fmla="*/ 320931 h 6858000"/>
              <a:gd name="connsiteX808" fmla="*/ 4227047 w 7467600"/>
              <a:gd name="connsiteY808" fmla="*/ 313415 h 6858000"/>
              <a:gd name="connsiteX809" fmla="*/ 4346041 w 7467600"/>
              <a:gd name="connsiteY809" fmla="*/ 456086 h 6858000"/>
              <a:gd name="connsiteX810" fmla="*/ 4870967 w 7467600"/>
              <a:gd name="connsiteY810" fmla="*/ 963061 h 6858000"/>
              <a:gd name="connsiteX811" fmla="*/ 4889647 w 7467600"/>
              <a:gd name="connsiteY811" fmla="*/ 957147 h 6858000"/>
              <a:gd name="connsiteX812" fmla="*/ 5422504 w 7467600"/>
              <a:gd name="connsiteY812" fmla="*/ 805191 h 6858000"/>
              <a:gd name="connsiteX813" fmla="*/ 6087656 w 7467600"/>
              <a:gd name="connsiteY813" fmla="*/ 826703 h 6858000"/>
              <a:gd name="connsiteX814" fmla="*/ 6058717 w 7467600"/>
              <a:gd name="connsiteY814" fmla="*/ 865992 h 6858000"/>
              <a:gd name="connsiteX815" fmla="*/ 4974153 w 7467600"/>
              <a:gd name="connsiteY815" fmla="*/ 1045456 h 6858000"/>
              <a:gd name="connsiteX816" fmla="*/ 5627835 w 7467600"/>
              <a:gd name="connsiteY816" fmla="*/ 1472077 h 6858000"/>
              <a:gd name="connsiteX817" fmla="*/ 5629817 w 7467600"/>
              <a:gd name="connsiteY817" fmla="*/ 1471412 h 6858000"/>
              <a:gd name="connsiteX818" fmla="*/ 5634124 w 7467600"/>
              <a:gd name="connsiteY818" fmla="*/ 1470572 h 6858000"/>
              <a:gd name="connsiteX819" fmla="*/ 5755832 w 7467600"/>
              <a:gd name="connsiteY819" fmla="*/ 1383886 h 6858000"/>
              <a:gd name="connsiteX820" fmla="*/ 6014186 w 7467600"/>
              <a:gd name="connsiteY820" fmla="*/ 1279799 h 6858000"/>
              <a:gd name="connsiteX821" fmla="*/ 6901619 w 7467600"/>
              <a:gd name="connsiteY821" fmla="*/ 1047874 h 6858000"/>
              <a:gd name="connsiteX822" fmla="*/ 6931566 w 7467600"/>
              <a:gd name="connsiteY822" fmla="*/ 1062034 h 6858000"/>
              <a:gd name="connsiteX823" fmla="*/ 5790982 w 7467600"/>
              <a:gd name="connsiteY823" fmla="*/ 1561380 h 6858000"/>
              <a:gd name="connsiteX824" fmla="*/ 6188971 w 7467600"/>
              <a:gd name="connsiteY824" fmla="*/ 1755168 h 6858000"/>
              <a:gd name="connsiteX825" fmla="*/ 6202446 w 7467600"/>
              <a:gd name="connsiteY825" fmla="*/ 1752268 h 6858000"/>
              <a:gd name="connsiteX826" fmla="*/ 7179560 w 7467600"/>
              <a:gd name="connsiteY826" fmla="*/ 1467551 h 6858000"/>
              <a:gd name="connsiteX827" fmla="*/ 7158730 w 7467600"/>
              <a:gd name="connsiteY827" fmla="*/ 1507835 h 6858000"/>
              <a:gd name="connsiteX828" fmla="*/ 6326959 w 7467600"/>
              <a:gd name="connsiteY828" fmla="*/ 1817686 h 6858000"/>
              <a:gd name="connsiteX829" fmla="*/ 6537433 w 7467600"/>
              <a:gd name="connsiteY829" fmla="*/ 1907790 h 6858000"/>
              <a:gd name="connsiteX830" fmla="*/ 6550221 w 7467600"/>
              <a:gd name="connsiteY830" fmla="*/ 1910729 h 6858000"/>
              <a:gd name="connsiteX831" fmla="*/ 6964438 w 7467600"/>
              <a:gd name="connsiteY831" fmla="*/ 2209505 h 6858000"/>
              <a:gd name="connsiteX832" fmla="*/ 7367862 w 7467600"/>
              <a:gd name="connsiteY832" fmla="*/ 2806833 h 6858000"/>
              <a:gd name="connsiteX833" fmla="*/ 7364329 w 7467600"/>
              <a:gd name="connsiteY833" fmla="*/ 2826907 h 6858000"/>
              <a:gd name="connsiteX834" fmla="*/ 7290545 w 7467600"/>
              <a:gd name="connsiteY834" fmla="*/ 2850663 h 6858000"/>
              <a:gd name="connsiteX835" fmla="*/ 6472036 w 7467600"/>
              <a:gd name="connsiteY835" fmla="*/ 1959003 h 6858000"/>
              <a:gd name="connsiteX836" fmla="*/ 5792897 w 7467600"/>
              <a:gd name="connsiteY836" fmla="*/ 1647747 h 6858000"/>
              <a:gd name="connsiteX837" fmla="*/ 5842751 w 7467600"/>
              <a:gd name="connsiteY837" fmla="*/ 1816112 h 6858000"/>
              <a:gd name="connsiteX838" fmla="*/ 5847424 w 7467600"/>
              <a:gd name="connsiteY838" fmla="*/ 1815776 h 6858000"/>
              <a:gd name="connsiteX839" fmla="*/ 6399821 w 7467600"/>
              <a:gd name="connsiteY839" fmla="*/ 2344799 h 6858000"/>
              <a:gd name="connsiteX840" fmla="*/ 6323232 w 7467600"/>
              <a:gd name="connsiteY840" fmla="*/ 2389634 h 6858000"/>
              <a:gd name="connsiteX841" fmla="*/ 5942958 w 7467600"/>
              <a:gd name="connsiteY841" fmla="*/ 2077708 h 6858000"/>
              <a:gd name="connsiteX842" fmla="*/ 5921559 w 7467600"/>
              <a:gd name="connsiteY842" fmla="*/ 2378596 h 6858000"/>
              <a:gd name="connsiteX843" fmla="*/ 5817651 w 7467600"/>
              <a:gd name="connsiteY843" fmla="*/ 3023919 h 6858000"/>
              <a:gd name="connsiteX844" fmla="*/ 5729634 w 7467600"/>
              <a:gd name="connsiteY844" fmla="*/ 3051849 h 6858000"/>
              <a:gd name="connsiteX845" fmla="*/ 5611018 w 7467600"/>
              <a:gd name="connsiteY845" fmla="*/ 2316769 h 6858000"/>
              <a:gd name="connsiteX846" fmla="*/ 5687608 w 7467600"/>
              <a:gd name="connsiteY846" fmla="*/ 2039972 h 6858000"/>
              <a:gd name="connsiteX847" fmla="*/ 5657554 w 7467600"/>
              <a:gd name="connsiteY847" fmla="*/ 1576445 h 6858000"/>
              <a:gd name="connsiteX848" fmla="*/ 5150475 w 7467600"/>
              <a:gd name="connsiteY848" fmla="*/ 1274012 h 6858000"/>
              <a:gd name="connsiteX849" fmla="*/ 5349142 w 7467600"/>
              <a:gd name="connsiteY849" fmla="*/ 2204405 h 6858000"/>
              <a:gd name="connsiteX850" fmla="*/ 5262214 w 7467600"/>
              <a:gd name="connsiteY850" fmla="*/ 2233836 h 6858000"/>
              <a:gd name="connsiteX851" fmla="*/ 4981539 w 7467600"/>
              <a:gd name="connsiteY851" fmla="*/ 1542201 h 6858000"/>
              <a:gd name="connsiteX852" fmla="*/ 4958461 w 7467600"/>
              <a:gd name="connsiteY852" fmla="*/ 1136957 h 6858000"/>
              <a:gd name="connsiteX853" fmla="*/ 4655015 w 7467600"/>
              <a:gd name="connsiteY853" fmla="*/ 891426 h 6858000"/>
              <a:gd name="connsiteX854" fmla="*/ 4348002 w 7467600"/>
              <a:gd name="connsiteY854" fmla="*/ 2205895 h 6858000"/>
              <a:gd name="connsiteX855" fmla="*/ 4262250 w 7467600"/>
              <a:gd name="connsiteY855" fmla="*/ 2219972 h 6858000"/>
              <a:gd name="connsiteX856" fmla="*/ 4550611 w 7467600"/>
              <a:gd name="connsiteY856" fmla="*/ 817540 h 6858000"/>
              <a:gd name="connsiteX857" fmla="*/ 4564418 w 7467600"/>
              <a:gd name="connsiteY857" fmla="*/ 808293 h 6858000"/>
              <a:gd name="connsiteX858" fmla="*/ 4266388 w 7467600"/>
              <a:gd name="connsiteY858" fmla="*/ 500083 h 6858000"/>
              <a:gd name="connsiteX859" fmla="*/ 4032842 w 7467600"/>
              <a:gd name="connsiteY859" fmla="*/ 211809 h 6858000"/>
              <a:gd name="connsiteX860" fmla="*/ 3882765 w 7467600"/>
              <a:gd name="connsiteY860" fmla="*/ 0 h 6858000"/>
              <a:gd name="connsiteX861" fmla="*/ 3721337 w 7467600"/>
              <a:gd name="connsiteY861" fmla="*/ 0 h 6858000"/>
              <a:gd name="connsiteX862" fmla="*/ 3797544 w 7467600"/>
              <a:gd name="connsiteY862" fmla="*/ 0 h 6858000"/>
              <a:gd name="connsiteX863" fmla="*/ 3775734 w 7467600"/>
              <a:gd name="connsiteY863" fmla="*/ 95131 h 6858000"/>
              <a:gd name="connsiteX864" fmla="*/ 3724807 w 7467600"/>
              <a:gd name="connsiteY864" fmla="*/ 272257 h 6858000"/>
              <a:gd name="connsiteX865" fmla="*/ 3726844 w 7467600"/>
              <a:gd name="connsiteY865" fmla="*/ 282988 h 6858000"/>
              <a:gd name="connsiteX866" fmla="*/ 3742664 w 7467600"/>
              <a:gd name="connsiteY866" fmla="*/ 279918 h 6858000"/>
              <a:gd name="connsiteX867" fmla="*/ 4103910 w 7467600"/>
              <a:gd name="connsiteY867" fmla="*/ 1161917 h 6858000"/>
              <a:gd name="connsiteX868" fmla="*/ 4020269 w 7467600"/>
              <a:gd name="connsiteY868" fmla="*/ 1200406 h 6858000"/>
              <a:gd name="connsiteX869" fmla="*/ 3674882 w 7467600"/>
              <a:gd name="connsiteY869" fmla="*/ 488524 h 6858000"/>
              <a:gd name="connsiteX870" fmla="*/ 3132682 w 7467600"/>
              <a:gd name="connsiteY870" fmla="*/ 1072284 h 6858000"/>
              <a:gd name="connsiteX871" fmla="*/ 2716346 w 7467600"/>
              <a:gd name="connsiteY871" fmla="*/ 1276376 h 6858000"/>
              <a:gd name="connsiteX872" fmla="*/ 2716772 w 7467600"/>
              <a:gd name="connsiteY872" fmla="*/ 1255462 h 6858000"/>
              <a:gd name="connsiteX873" fmla="*/ 3471096 w 7467600"/>
              <a:gd name="connsiteY873" fmla="*/ 437072 h 6858000"/>
              <a:gd name="connsiteX874" fmla="*/ 3639057 w 7467600"/>
              <a:gd name="connsiteY874" fmla="*/ 286334 h 6858000"/>
              <a:gd name="connsiteX875" fmla="*/ 3640309 w 7467600"/>
              <a:gd name="connsiteY875" fmla="*/ 284664 h 6858000"/>
              <a:gd name="connsiteX876" fmla="*/ 3646022 w 7467600"/>
              <a:gd name="connsiteY876" fmla="*/ 276711 h 6858000"/>
              <a:gd name="connsiteX877" fmla="*/ 3707943 w 7467600"/>
              <a:gd name="connsiteY877" fmla="*/ 65958 h 6858000"/>
              <a:gd name="connsiteX878" fmla="*/ 3721337 w 7467600"/>
              <a:gd name="connsiteY878" fmla="*/ 0 h 6858000"/>
              <a:gd name="connsiteX879" fmla="*/ 2867960 w 7467600"/>
              <a:gd name="connsiteY879" fmla="*/ 0 h 6858000"/>
              <a:gd name="connsiteX880" fmla="*/ 2926351 w 7467600"/>
              <a:gd name="connsiteY880" fmla="*/ 0 h 6858000"/>
              <a:gd name="connsiteX881" fmla="*/ 2902823 w 7467600"/>
              <a:gd name="connsiteY881" fmla="*/ 262929 h 6858000"/>
              <a:gd name="connsiteX882" fmla="*/ 2940663 w 7467600"/>
              <a:gd name="connsiteY882" fmla="*/ 140884 h 6858000"/>
              <a:gd name="connsiteX883" fmla="*/ 2947039 w 7467600"/>
              <a:gd name="connsiteY883" fmla="*/ 122524 h 6858000"/>
              <a:gd name="connsiteX884" fmla="*/ 2984316 w 7467600"/>
              <a:gd name="connsiteY884" fmla="*/ 0 h 6858000"/>
              <a:gd name="connsiteX885" fmla="*/ 3016114 w 7467600"/>
              <a:gd name="connsiteY885" fmla="*/ 0 h 6858000"/>
              <a:gd name="connsiteX886" fmla="*/ 2979949 w 7467600"/>
              <a:gd name="connsiteY886" fmla="*/ 119274 h 6858000"/>
              <a:gd name="connsiteX887" fmla="*/ 3023879 w 7467600"/>
              <a:gd name="connsiteY887" fmla="*/ 0 h 6858000"/>
              <a:gd name="connsiteX888" fmla="*/ 3105400 w 7467600"/>
              <a:gd name="connsiteY888" fmla="*/ 0 h 6858000"/>
              <a:gd name="connsiteX889" fmla="*/ 3094669 w 7467600"/>
              <a:gd name="connsiteY889" fmla="*/ 30308 h 6858000"/>
              <a:gd name="connsiteX890" fmla="*/ 2901945 w 7467600"/>
              <a:gd name="connsiteY890" fmla="*/ 466538 h 6858000"/>
              <a:gd name="connsiteX891" fmla="*/ 2815209 w 7467600"/>
              <a:gd name="connsiteY891" fmla="*/ 497361 h 6858000"/>
              <a:gd name="connsiteX892" fmla="*/ 2844845 w 7467600"/>
              <a:gd name="connsiteY892" fmla="*/ 127638 h 6858000"/>
              <a:gd name="connsiteX893" fmla="*/ 2867960 w 7467600"/>
              <a:gd name="connsiteY893" fmla="*/ 0 h 6858000"/>
              <a:gd name="connsiteX894" fmla="*/ 1057230 w 7467600"/>
              <a:gd name="connsiteY894" fmla="*/ 0 h 6858000"/>
              <a:gd name="connsiteX895" fmla="*/ 1111003 w 7467600"/>
              <a:gd name="connsiteY895" fmla="*/ 0 h 6858000"/>
              <a:gd name="connsiteX896" fmla="*/ 1125553 w 7467600"/>
              <a:gd name="connsiteY896" fmla="*/ 52588 h 6858000"/>
              <a:gd name="connsiteX897" fmla="*/ 1304276 w 7467600"/>
              <a:gd name="connsiteY897" fmla="*/ 476275 h 6858000"/>
              <a:gd name="connsiteX898" fmla="*/ 1492066 w 7467600"/>
              <a:gd name="connsiteY898" fmla="*/ 886333 h 6858000"/>
              <a:gd name="connsiteX899" fmla="*/ 1423698 w 7467600"/>
              <a:gd name="connsiteY899" fmla="*/ 710817 h 6858000"/>
              <a:gd name="connsiteX900" fmla="*/ 1357609 w 7467600"/>
              <a:gd name="connsiteY900" fmla="*/ 532892 h 6858000"/>
              <a:gd name="connsiteX901" fmla="*/ 1309550 w 7467600"/>
              <a:gd name="connsiteY901" fmla="*/ 374031 h 6858000"/>
              <a:gd name="connsiteX902" fmla="*/ 1193673 w 7467600"/>
              <a:gd name="connsiteY902" fmla="*/ 49533 h 6858000"/>
              <a:gd name="connsiteX903" fmla="*/ 1164391 w 7467600"/>
              <a:gd name="connsiteY903" fmla="*/ 0 h 6858000"/>
              <a:gd name="connsiteX904" fmla="*/ 1200666 w 7467600"/>
              <a:gd name="connsiteY904" fmla="*/ 0 h 6858000"/>
              <a:gd name="connsiteX905" fmla="*/ 1223408 w 7467600"/>
              <a:gd name="connsiteY905" fmla="*/ 38996 h 6858000"/>
              <a:gd name="connsiteX906" fmla="*/ 1339635 w 7467600"/>
              <a:gd name="connsiteY906" fmla="*/ 365517 h 6858000"/>
              <a:gd name="connsiteX907" fmla="*/ 1387469 w 7467600"/>
              <a:gd name="connsiteY907" fmla="*/ 523079 h 6858000"/>
              <a:gd name="connsiteX908" fmla="*/ 1452685 w 7467600"/>
              <a:gd name="connsiteY908" fmla="*/ 699806 h 6858000"/>
              <a:gd name="connsiteX909" fmla="*/ 1492092 w 7467600"/>
              <a:gd name="connsiteY909" fmla="*/ 800424 h 6858000"/>
              <a:gd name="connsiteX910" fmla="*/ 1455302 w 7467600"/>
              <a:gd name="connsiteY910" fmla="*/ 632913 h 6858000"/>
              <a:gd name="connsiteX911" fmla="*/ 1222336 w 7467600"/>
              <a:gd name="connsiteY911" fmla="*/ 9480 h 6858000"/>
              <a:gd name="connsiteX912" fmla="*/ 1214634 w 7467600"/>
              <a:gd name="connsiteY912" fmla="*/ 0 h 6858000"/>
              <a:gd name="connsiteX913" fmla="*/ 1289827 w 7467600"/>
              <a:gd name="connsiteY913" fmla="*/ 0 h 6858000"/>
              <a:gd name="connsiteX914" fmla="*/ 1321076 w 7467600"/>
              <a:gd name="connsiteY914" fmla="*/ 59722 h 6858000"/>
              <a:gd name="connsiteX915" fmla="*/ 1512579 w 7467600"/>
              <a:gd name="connsiteY915" fmla="*/ 626441 h 6858000"/>
              <a:gd name="connsiteX916" fmla="*/ 1506076 w 7467600"/>
              <a:gd name="connsiteY916" fmla="*/ 1089289 h 6858000"/>
              <a:gd name="connsiteX917" fmla="*/ 1486346 w 7467600"/>
              <a:gd name="connsiteY917" fmla="*/ 1079919 h 6858000"/>
              <a:gd name="connsiteX918" fmla="*/ 1070511 w 7467600"/>
              <a:gd name="connsiteY918" fmla="*/ 48609 h 6858000"/>
              <a:gd name="connsiteX919" fmla="*/ 1057230 w 7467600"/>
              <a:gd name="connsiteY919" fmla="*/ 0 h 6858000"/>
              <a:gd name="connsiteX920" fmla="*/ 43151 w 7467600"/>
              <a:gd name="connsiteY920" fmla="*/ 0 h 6858000"/>
              <a:gd name="connsiteX921" fmla="*/ 95283 w 7467600"/>
              <a:gd name="connsiteY921" fmla="*/ 0 h 6858000"/>
              <a:gd name="connsiteX922" fmla="*/ 300708 w 7467600"/>
              <a:gd name="connsiteY922" fmla="*/ 154571 h 6858000"/>
              <a:gd name="connsiteX923" fmla="*/ 530414 w 7467600"/>
              <a:gd name="connsiteY923" fmla="*/ 354673 h 6858000"/>
              <a:gd name="connsiteX924" fmla="*/ 333785 w 7467600"/>
              <a:gd name="connsiteY924" fmla="*/ 161564 h 6858000"/>
              <a:gd name="connsiteX925" fmla="*/ 147005 w 7467600"/>
              <a:gd name="connsiteY925" fmla="*/ 0 h 6858000"/>
              <a:gd name="connsiteX926" fmla="*/ 272509 w 7467600"/>
              <a:gd name="connsiteY926" fmla="*/ 0 h 6858000"/>
              <a:gd name="connsiteX927" fmla="*/ 326276 w 7467600"/>
              <a:gd name="connsiteY927" fmla="*/ 45847 h 6858000"/>
              <a:gd name="connsiteX928" fmla="*/ 823759 w 7467600"/>
              <a:gd name="connsiteY928" fmla="*/ 574145 h 6858000"/>
              <a:gd name="connsiteX929" fmla="*/ 811254 w 7467600"/>
              <a:gd name="connsiteY929" fmla="*/ 665546 h 6858000"/>
              <a:gd name="connsiteX930" fmla="*/ 154042 w 7467600"/>
              <a:gd name="connsiteY930" fmla="*/ 261522 h 6858000"/>
              <a:gd name="connsiteX931" fmla="*/ 13550 w 7467600"/>
              <a:gd name="connsiteY931" fmla="*/ 158423 h 6858000"/>
              <a:gd name="connsiteX932" fmla="*/ 0 w 7467600"/>
              <a:gd name="connsiteY932" fmla="*/ 146618 h 6858000"/>
              <a:gd name="connsiteX933" fmla="*/ 0 w 7467600"/>
              <a:gd name="connsiteY933" fmla="*/ 59161 h 6858000"/>
              <a:gd name="connsiteX934" fmla="*/ 45427 w 7467600"/>
              <a:gd name="connsiteY934" fmla="*/ 101078 h 6858000"/>
              <a:gd name="connsiteX935" fmla="*/ 630103 w 7467600"/>
              <a:gd name="connsiteY935" fmla="*/ 485885 h 6858000"/>
              <a:gd name="connsiteX936" fmla="*/ 532040 w 7467600"/>
              <a:gd name="connsiteY936" fmla="*/ 399359 h 6858000"/>
              <a:gd name="connsiteX937" fmla="*/ 517618 w 7467600"/>
              <a:gd name="connsiteY937" fmla="*/ 385726 h 6858000"/>
              <a:gd name="connsiteX938" fmla="*/ 285074 w 7467600"/>
              <a:gd name="connsiteY938" fmla="*/ 182755 h 6858000"/>
              <a:gd name="connsiteX939" fmla="*/ 43151 w 7467600"/>
              <a:gd name="connsiteY93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628217 h 6858000"/>
              <a:gd name="connsiteX5" fmla="*/ 7440138 w 7467600"/>
              <a:gd name="connsiteY5" fmla="*/ 6622648 h 6858000"/>
              <a:gd name="connsiteX6" fmla="*/ 7467600 w 7467600"/>
              <a:gd name="connsiteY6" fmla="*/ 6628217 h 6858000"/>
              <a:gd name="connsiteX7" fmla="*/ 1019354 w 7467600"/>
              <a:gd name="connsiteY7" fmla="*/ 6315006 h 6858000"/>
              <a:gd name="connsiteX8" fmla="*/ 441046 w 7467600"/>
              <a:gd name="connsiteY8" fmla="*/ 6691153 h 6858000"/>
              <a:gd name="connsiteX9" fmla="*/ 1019354 w 7467600"/>
              <a:gd name="connsiteY9" fmla="*/ 6315006 h 6858000"/>
              <a:gd name="connsiteX10" fmla="*/ 991680 w 7467600"/>
              <a:gd name="connsiteY10" fmla="*/ 6298413 h 6858000"/>
              <a:gd name="connsiteX11" fmla="*/ 409060 w 7467600"/>
              <a:gd name="connsiteY11" fmla="*/ 6671470 h 6858000"/>
              <a:gd name="connsiteX12" fmla="*/ 991680 w 7467600"/>
              <a:gd name="connsiteY12" fmla="*/ 6298413 h 6858000"/>
              <a:gd name="connsiteX13" fmla="*/ 103333 w 7467600"/>
              <a:gd name="connsiteY13" fmla="*/ 5699602 h 6858000"/>
              <a:gd name="connsiteX14" fmla="*/ 233938 w 7467600"/>
              <a:gd name="connsiteY14" fmla="*/ 5809416 h 6858000"/>
              <a:gd name="connsiteX15" fmla="*/ 883580 w 7467600"/>
              <a:gd name="connsiteY15" fmla="*/ 6180710 h 6858000"/>
              <a:gd name="connsiteX16" fmla="*/ 487337 w 7467600"/>
              <a:gd name="connsiteY16" fmla="*/ 5950182 h 6858000"/>
              <a:gd name="connsiteX17" fmla="*/ 354051 w 7467600"/>
              <a:gd name="connsiteY17" fmla="*/ 5854912 h 6858000"/>
              <a:gd name="connsiteX18" fmla="*/ 195436 w 7467600"/>
              <a:gd name="connsiteY18" fmla="*/ 5755068 h 6858000"/>
              <a:gd name="connsiteX19" fmla="*/ 103333 w 7467600"/>
              <a:gd name="connsiteY19" fmla="*/ 5699602 h 6858000"/>
              <a:gd name="connsiteX20" fmla="*/ 5539432 w 7467600"/>
              <a:gd name="connsiteY20" fmla="*/ 5642928 h 6858000"/>
              <a:gd name="connsiteX21" fmla="*/ 5555462 w 7467600"/>
              <a:gd name="connsiteY21" fmla="*/ 5694454 h 6858000"/>
              <a:gd name="connsiteX22" fmla="*/ 5828270 w 7467600"/>
              <a:gd name="connsiteY22" fmla="*/ 6320663 h 6858000"/>
              <a:gd name="connsiteX23" fmla="*/ 5947416 w 7467600"/>
              <a:gd name="connsiteY23" fmla="*/ 6574846 h 6858000"/>
              <a:gd name="connsiteX24" fmla="*/ 5539432 w 7467600"/>
              <a:gd name="connsiteY24" fmla="*/ 5642928 h 6858000"/>
              <a:gd name="connsiteX25" fmla="*/ 51253 w 7467600"/>
              <a:gd name="connsiteY25" fmla="*/ 5631825 h 6858000"/>
              <a:gd name="connsiteX26" fmla="*/ 211622 w 7467600"/>
              <a:gd name="connsiteY26" fmla="*/ 5728803 h 6858000"/>
              <a:gd name="connsiteX27" fmla="*/ 371652 w 7467600"/>
              <a:gd name="connsiteY27" fmla="*/ 5829062 h 6858000"/>
              <a:gd name="connsiteX28" fmla="*/ 505903 w 7467600"/>
              <a:gd name="connsiteY28" fmla="*/ 5925221 h 6858000"/>
              <a:gd name="connsiteX29" fmla="*/ 899240 w 7467600"/>
              <a:gd name="connsiteY29" fmla="*/ 6153068 h 6858000"/>
              <a:gd name="connsiteX30" fmla="*/ 988114 w 7467600"/>
              <a:gd name="connsiteY30" fmla="*/ 6174204 h 6858000"/>
              <a:gd name="connsiteX31" fmla="*/ 845971 w 7467600"/>
              <a:gd name="connsiteY31" fmla="*/ 6067177 h 6858000"/>
              <a:gd name="connsiteX32" fmla="*/ 448057 w 7467600"/>
              <a:gd name="connsiteY32" fmla="*/ 5841376 h 6858000"/>
              <a:gd name="connsiteX33" fmla="*/ 51253 w 7467600"/>
              <a:gd name="connsiteY33" fmla="*/ 5631825 h 6858000"/>
              <a:gd name="connsiteX34" fmla="*/ 2606687 w 7467600"/>
              <a:gd name="connsiteY34" fmla="*/ 5630718 h 6858000"/>
              <a:gd name="connsiteX35" fmla="*/ 2645658 w 7467600"/>
              <a:gd name="connsiteY35" fmla="*/ 6640259 h 6858000"/>
              <a:gd name="connsiteX36" fmla="*/ 2606687 w 7467600"/>
              <a:gd name="connsiteY36" fmla="*/ 5630718 h 6858000"/>
              <a:gd name="connsiteX37" fmla="*/ 3642057 w 7467600"/>
              <a:gd name="connsiteY37" fmla="*/ 5573487 h 6858000"/>
              <a:gd name="connsiteX38" fmla="*/ 3632981 w 7467600"/>
              <a:gd name="connsiteY38" fmla="*/ 5579437 h 6858000"/>
              <a:gd name="connsiteX39" fmla="*/ 3382436 w 7467600"/>
              <a:gd name="connsiteY39" fmla="*/ 5952726 h 6858000"/>
              <a:gd name="connsiteX40" fmla="*/ 3191929 w 7467600"/>
              <a:gd name="connsiteY40" fmla="*/ 6662669 h 6858000"/>
              <a:gd name="connsiteX41" fmla="*/ 3369898 w 7467600"/>
              <a:gd name="connsiteY41" fmla="*/ 6081771 h 6858000"/>
              <a:gd name="connsiteX42" fmla="*/ 3642057 w 7467600"/>
              <a:gd name="connsiteY42" fmla="*/ 5573487 h 6858000"/>
              <a:gd name="connsiteX43" fmla="*/ 2650666 w 7467600"/>
              <a:gd name="connsiteY43" fmla="*/ 5530686 h 6858000"/>
              <a:gd name="connsiteX44" fmla="*/ 2650249 w 7467600"/>
              <a:gd name="connsiteY44" fmla="*/ 5532101 h 6858000"/>
              <a:gd name="connsiteX45" fmla="*/ 2663808 w 7467600"/>
              <a:gd name="connsiteY45" fmla="*/ 6535215 h 6858000"/>
              <a:gd name="connsiteX46" fmla="*/ 2665418 w 7467600"/>
              <a:gd name="connsiteY46" fmla="*/ 6132756 h 6858000"/>
              <a:gd name="connsiteX47" fmla="*/ 2650666 w 7467600"/>
              <a:gd name="connsiteY47" fmla="*/ 5530686 h 6858000"/>
              <a:gd name="connsiteX48" fmla="*/ 2680277 w 7467600"/>
              <a:gd name="connsiteY48" fmla="*/ 5479204 h 6858000"/>
              <a:gd name="connsiteX49" fmla="*/ 2678972 w 7467600"/>
              <a:gd name="connsiteY49" fmla="*/ 5481582 h 6858000"/>
              <a:gd name="connsiteX50" fmla="*/ 2696666 w 7467600"/>
              <a:gd name="connsiteY50" fmla="*/ 6133836 h 6858000"/>
              <a:gd name="connsiteX51" fmla="*/ 2695769 w 7467600"/>
              <a:gd name="connsiteY51" fmla="*/ 6390955 h 6858000"/>
              <a:gd name="connsiteX52" fmla="*/ 2739893 w 7467600"/>
              <a:gd name="connsiteY52" fmla="*/ 6108357 h 6858000"/>
              <a:gd name="connsiteX53" fmla="*/ 2680277 w 7467600"/>
              <a:gd name="connsiteY53" fmla="*/ 5479204 h 6858000"/>
              <a:gd name="connsiteX54" fmla="*/ 1132195 w 7467600"/>
              <a:gd name="connsiteY54" fmla="*/ 5467980 h 6858000"/>
              <a:gd name="connsiteX55" fmla="*/ 1679056 w 7467600"/>
              <a:gd name="connsiteY55" fmla="*/ 5516907 h 6858000"/>
              <a:gd name="connsiteX56" fmla="*/ 2128648 w 7467600"/>
              <a:gd name="connsiteY56" fmla="*/ 5474249 h 6858000"/>
              <a:gd name="connsiteX57" fmla="*/ 1825619 w 7467600"/>
              <a:gd name="connsiteY57" fmla="*/ 5478447 h 6858000"/>
              <a:gd name="connsiteX58" fmla="*/ 1737798 w 7467600"/>
              <a:gd name="connsiteY58" fmla="*/ 5483353 h 6858000"/>
              <a:gd name="connsiteX59" fmla="*/ 1132195 w 7467600"/>
              <a:gd name="connsiteY59" fmla="*/ 5467980 h 6858000"/>
              <a:gd name="connsiteX60" fmla="*/ 1456157 w 7467600"/>
              <a:gd name="connsiteY60" fmla="*/ 5371404 h 6858000"/>
              <a:gd name="connsiteX61" fmla="*/ 1244432 w 7467600"/>
              <a:gd name="connsiteY61" fmla="*/ 5385601 h 6858000"/>
              <a:gd name="connsiteX62" fmla="*/ 973990 w 7467600"/>
              <a:gd name="connsiteY62" fmla="*/ 5424940 h 6858000"/>
              <a:gd name="connsiteX63" fmla="*/ 1103809 w 7467600"/>
              <a:gd name="connsiteY63" fmla="*/ 5433720 h 6858000"/>
              <a:gd name="connsiteX64" fmla="*/ 1123454 w 7467600"/>
              <a:gd name="connsiteY64" fmla="*/ 5435727 h 6858000"/>
              <a:gd name="connsiteX65" fmla="*/ 1737017 w 7467600"/>
              <a:gd name="connsiteY65" fmla="*/ 5452183 h 6858000"/>
              <a:gd name="connsiteX66" fmla="*/ 1824397 w 7467600"/>
              <a:gd name="connsiteY66" fmla="*/ 5447757 h 6858000"/>
              <a:gd name="connsiteX67" fmla="*/ 2070059 w 7467600"/>
              <a:gd name="connsiteY67" fmla="*/ 5441660 h 6858000"/>
              <a:gd name="connsiteX68" fmla="*/ 1456157 w 7467600"/>
              <a:gd name="connsiteY68" fmla="*/ 5371404 h 6858000"/>
              <a:gd name="connsiteX69" fmla="*/ 4988186 w 7467600"/>
              <a:gd name="connsiteY69" fmla="*/ 5216467 h 6858000"/>
              <a:gd name="connsiteX70" fmla="*/ 4777334 w 7467600"/>
              <a:gd name="connsiteY70" fmla="*/ 5406072 h 6858000"/>
              <a:gd name="connsiteX71" fmla="*/ 4718341 w 7467600"/>
              <a:gd name="connsiteY71" fmla="*/ 5468043 h 6858000"/>
              <a:gd name="connsiteX72" fmla="*/ 4604655 w 7467600"/>
              <a:gd name="connsiteY72" fmla="*/ 5583434 h 6858000"/>
              <a:gd name="connsiteX73" fmla="*/ 4565074 w 7467600"/>
              <a:gd name="connsiteY73" fmla="*/ 5618550 h 6858000"/>
              <a:gd name="connsiteX74" fmla="*/ 4988186 w 7467600"/>
              <a:gd name="connsiteY74" fmla="*/ 5216467 h 6858000"/>
              <a:gd name="connsiteX75" fmla="*/ 4978032 w 7467600"/>
              <a:gd name="connsiteY75" fmla="*/ 5183809 h 6858000"/>
              <a:gd name="connsiteX76" fmla="*/ 4463413 w 7467600"/>
              <a:gd name="connsiteY76" fmla="*/ 5615162 h 6858000"/>
              <a:gd name="connsiteX77" fmla="*/ 4358134 w 7467600"/>
              <a:gd name="connsiteY77" fmla="*/ 5742791 h 6858000"/>
              <a:gd name="connsiteX78" fmla="*/ 4376219 w 7467600"/>
              <a:gd name="connsiteY78" fmla="*/ 5729027 h 6858000"/>
              <a:gd name="connsiteX79" fmla="*/ 4582340 w 7467600"/>
              <a:gd name="connsiteY79" fmla="*/ 5561037 h 6858000"/>
              <a:gd name="connsiteX80" fmla="*/ 4694684 w 7467600"/>
              <a:gd name="connsiteY80" fmla="*/ 5447098 h 6858000"/>
              <a:gd name="connsiteX81" fmla="*/ 4754123 w 7467600"/>
              <a:gd name="connsiteY81" fmla="*/ 5384643 h 6858000"/>
              <a:gd name="connsiteX82" fmla="*/ 4978032 w 7467600"/>
              <a:gd name="connsiteY82" fmla="*/ 5183809 h 6858000"/>
              <a:gd name="connsiteX83" fmla="*/ 1903353 w 7467600"/>
              <a:gd name="connsiteY83" fmla="*/ 5044827 h 6858000"/>
              <a:gd name="connsiteX84" fmla="*/ 1936931 w 7467600"/>
              <a:gd name="connsiteY84" fmla="*/ 5093954 h 6858000"/>
              <a:gd name="connsiteX85" fmla="*/ 2195868 w 7467600"/>
              <a:gd name="connsiteY85" fmla="*/ 5396574 h 6858000"/>
              <a:gd name="connsiteX86" fmla="*/ 2088852 w 7467600"/>
              <a:gd name="connsiteY86" fmla="*/ 5166123 h 6858000"/>
              <a:gd name="connsiteX87" fmla="*/ 1958241 w 7467600"/>
              <a:gd name="connsiteY87" fmla="*/ 5067955 h 6858000"/>
              <a:gd name="connsiteX88" fmla="*/ 1903353 w 7467600"/>
              <a:gd name="connsiteY88" fmla="*/ 5044827 h 6858000"/>
              <a:gd name="connsiteX89" fmla="*/ 1979378 w 7467600"/>
              <a:gd name="connsiteY89" fmla="*/ 4769504 h 6858000"/>
              <a:gd name="connsiteX90" fmla="*/ 2882120 w 7467600"/>
              <a:gd name="connsiteY90" fmla="*/ 5064547 h 6858000"/>
              <a:gd name="connsiteX91" fmla="*/ 2793103 w 7467600"/>
              <a:gd name="connsiteY91" fmla="*/ 5039699 h 6858000"/>
              <a:gd name="connsiteX92" fmla="*/ 2770041 w 7467600"/>
              <a:gd name="connsiteY92" fmla="*/ 5033634 h 6858000"/>
              <a:gd name="connsiteX93" fmla="*/ 1979378 w 7467600"/>
              <a:gd name="connsiteY93" fmla="*/ 4769504 h 6858000"/>
              <a:gd name="connsiteX94" fmla="*/ 1927410 w 7467600"/>
              <a:gd name="connsiteY94" fmla="*/ 4716164 h 6858000"/>
              <a:gd name="connsiteX95" fmla="*/ 1959587 w 7467600"/>
              <a:gd name="connsiteY95" fmla="*/ 4728849 h 6858000"/>
              <a:gd name="connsiteX96" fmla="*/ 2777707 w 7467600"/>
              <a:gd name="connsiteY96" fmla="*/ 5003991 h 6858000"/>
              <a:gd name="connsiteX97" fmla="*/ 2800768 w 7467600"/>
              <a:gd name="connsiteY97" fmla="*/ 5010056 h 6858000"/>
              <a:gd name="connsiteX98" fmla="*/ 2879408 w 7467600"/>
              <a:gd name="connsiteY98" fmla="*/ 5031590 h 6858000"/>
              <a:gd name="connsiteX99" fmla="*/ 2862295 w 7467600"/>
              <a:gd name="connsiteY99" fmla="*/ 5022958 h 6858000"/>
              <a:gd name="connsiteX100" fmla="*/ 2813343 w 7467600"/>
              <a:gd name="connsiteY100" fmla="*/ 4998369 h 6858000"/>
              <a:gd name="connsiteX101" fmla="*/ 2646245 w 7467600"/>
              <a:gd name="connsiteY101" fmla="*/ 4930999 h 6858000"/>
              <a:gd name="connsiteX102" fmla="*/ 1999243 w 7467600"/>
              <a:gd name="connsiteY102" fmla="*/ 4730524 h 6858000"/>
              <a:gd name="connsiteX103" fmla="*/ 1979527 w 7467600"/>
              <a:gd name="connsiteY103" fmla="*/ 4726651 h 6858000"/>
              <a:gd name="connsiteX104" fmla="*/ 1927410 w 7467600"/>
              <a:gd name="connsiteY104" fmla="*/ 4716164 h 6858000"/>
              <a:gd name="connsiteX105" fmla="*/ 1997014 w 7467600"/>
              <a:gd name="connsiteY105" fmla="*/ 4698007 h 6858000"/>
              <a:gd name="connsiteX106" fmla="*/ 2005458 w 7467600"/>
              <a:gd name="connsiteY106" fmla="*/ 4699540 h 6858000"/>
              <a:gd name="connsiteX107" fmla="*/ 2657186 w 7467600"/>
              <a:gd name="connsiteY107" fmla="*/ 4901687 h 6858000"/>
              <a:gd name="connsiteX108" fmla="*/ 2826662 w 7467600"/>
              <a:gd name="connsiteY108" fmla="*/ 4970362 h 6858000"/>
              <a:gd name="connsiteX109" fmla="*/ 2876100 w 7467600"/>
              <a:gd name="connsiteY109" fmla="*/ 4995397 h 6858000"/>
              <a:gd name="connsiteX110" fmla="*/ 3042600 w 7467600"/>
              <a:gd name="connsiteY110" fmla="*/ 5059532 h 6858000"/>
              <a:gd name="connsiteX111" fmla="*/ 1997014 w 7467600"/>
              <a:gd name="connsiteY111" fmla="*/ 4698007 h 6858000"/>
              <a:gd name="connsiteX112" fmla="*/ 2305292 w 7467600"/>
              <a:gd name="connsiteY112" fmla="*/ 4219492 h 6858000"/>
              <a:gd name="connsiteX113" fmla="*/ 3360922 w 7467600"/>
              <a:gd name="connsiteY113" fmla="*/ 4529373 h 6858000"/>
              <a:gd name="connsiteX114" fmla="*/ 3492420 w 7467600"/>
              <a:gd name="connsiteY114" fmla="*/ 4510145 h 6858000"/>
              <a:gd name="connsiteX115" fmla="*/ 3364086 w 7467600"/>
              <a:gd name="connsiteY115" fmla="*/ 4480340 h 6858000"/>
              <a:gd name="connsiteX116" fmla="*/ 3225818 w 7467600"/>
              <a:gd name="connsiteY116" fmla="*/ 4411822 h 6858000"/>
              <a:gd name="connsiteX117" fmla="*/ 3129696 w 7467600"/>
              <a:gd name="connsiteY117" fmla="*/ 4360704 h 6858000"/>
              <a:gd name="connsiteX118" fmla="*/ 2814545 w 7467600"/>
              <a:gd name="connsiteY118" fmla="*/ 4282955 h 6858000"/>
              <a:gd name="connsiteX119" fmla="*/ 2305292 w 7467600"/>
              <a:gd name="connsiteY119" fmla="*/ 4219492 h 6858000"/>
              <a:gd name="connsiteX120" fmla="*/ 2626982 w 7467600"/>
              <a:gd name="connsiteY120" fmla="*/ 4206450 h 6858000"/>
              <a:gd name="connsiteX121" fmla="*/ 2490617 w 7467600"/>
              <a:gd name="connsiteY121" fmla="*/ 4206951 h 6858000"/>
              <a:gd name="connsiteX122" fmla="*/ 2819869 w 7467600"/>
              <a:gd name="connsiteY122" fmla="*/ 4252936 h 6858000"/>
              <a:gd name="connsiteX123" fmla="*/ 3143018 w 7467600"/>
              <a:gd name="connsiteY123" fmla="*/ 4332698 h 6858000"/>
              <a:gd name="connsiteX124" fmla="*/ 3241520 w 7467600"/>
              <a:gd name="connsiteY124" fmla="*/ 4385112 h 6858000"/>
              <a:gd name="connsiteX125" fmla="*/ 3374575 w 7467600"/>
              <a:gd name="connsiteY125" fmla="*/ 4451517 h 6858000"/>
              <a:gd name="connsiteX126" fmla="*/ 3505221 w 7467600"/>
              <a:gd name="connsiteY126" fmla="*/ 4480757 h 6858000"/>
              <a:gd name="connsiteX127" fmla="*/ 2626982 w 7467600"/>
              <a:gd name="connsiteY127" fmla="*/ 4206450 h 6858000"/>
              <a:gd name="connsiteX128" fmla="*/ 1310106 w 7467600"/>
              <a:gd name="connsiteY128" fmla="*/ 3943217 h 6858000"/>
              <a:gd name="connsiteX129" fmla="*/ 854994 w 7467600"/>
              <a:gd name="connsiteY129" fmla="*/ 4399136 h 6858000"/>
              <a:gd name="connsiteX130" fmla="*/ 742462 w 7467600"/>
              <a:gd name="connsiteY130" fmla="*/ 4594648 h 6858000"/>
              <a:gd name="connsiteX131" fmla="*/ 820602 w 7467600"/>
              <a:gd name="connsiteY131" fmla="*/ 4485915 h 6858000"/>
              <a:gd name="connsiteX132" fmla="*/ 878295 w 7467600"/>
              <a:gd name="connsiteY132" fmla="*/ 4403594 h 6858000"/>
              <a:gd name="connsiteX133" fmla="*/ 1240607 w 7467600"/>
              <a:gd name="connsiteY133" fmla="*/ 4010401 h 6858000"/>
              <a:gd name="connsiteX134" fmla="*/ 1310106 w 7467600"/>
              <a:gd name="connsiteY134" fmla="*/ 3943217 h 6858000"/>
              <a:gd name="connsiteX135" fmla="*/ 1423113 w 7467600"/>
              <a:gd name="connsiteY135" fmla="*/ 3874565 h 6858000"/>
              <a:gd name="connsiteX136" fmla="*/ 1260565 w 7467600"/>
              <a:gd name="connsiteY136" fmla="*/ 4031982 h 6858000"/>
              <a:gd name="connsiteX137" fmla="*/ 901900 w 7467600"/>
              <a:gd name="connsiteY137" fmla="*/ 4421236 h 6858000"/>
              <a:gd name="connsiteX138" fmla="*/ 845044 w 7467600"/>
              <a:gd name="connsiteY138" fmla="*/ 4502436 h 6858000"/>
              <a:gd name="connsiteX139" fmla="*/ 685926 w 7467600"/>
              <a:gd name="connsiteY139" fmla="*/ 4703069 h 6858000"/>
              <a:gd name="connsiteX140" fmla="*/ 684248 w 7467600"/>
              <a:gd name="connsiteY140" fmla="*/ 4706721 h 6858000"/>
              <a:gd name="connsiteX141" fmla="*/ 1423113 w 7467600"/>
              <a:gd name="connsiteY141" fmla="*/ 3874565 h 6858000"/>
              <a:gd name="connsiteX142" fmla="*/ 3316479 w 7467600"/>
              <a:gd name="connsiteY142" fmla="*/ 3872136 h 6858000"/>
              <a:gd name="connsiteX143" fmla="*/ 3546806 w 7467600"/>
              <a:gd name="connsiteY143" fmla="*/ 4356139 h 6858000"/>
              <a:gd name="connsiteX144" fmla="*/ 3364433 w 7467600"/>
              <a:gd name="connsiteY144" fmla="*/ 3953121 h 6858000"/>
              <a:gd name="connsiteX145" fmla="*/ 3316479 w 7467600"/>
              <a:gd name="connsiteY145" fmla="*/ 3872136 h 6858000"/>
              <a:gd name="connsiteX146" fmla="*/ 3291335 w 7467600"/>
              <a:gd name="connsiteY146" fmla="*/ 3767420 h 6858000"/>
              <a:gd name="connsiteX147" fmla="*/ 3390805 w 7467600"/>
              <a:gd name="connsiteY147" fmla="*/ 3937163 h 6858000"/>
              <a:gd name="connsiteX148" fmla="*/ 3579062 w 7467600"/>
              <a:gd name="connsiteY148" fmla="*/ 4359040 h 6858000"/>
              <a:gd name="connsiteX149" fmla="*/ 3467355 w 7467600"/>
              <a:gd name="connsiteY149" fmla="*/ 3988130 h 6858000"/>
              <a:gd name="connsiteX150" fmla="*/ 3310753 w 7467600"/>
              <a:gd name="connsiteY150" fmla="*/ 3787140 h 6858000"/>
              <a:gd name="connsiteX151" fmla="*/ 3291335 w 7467600"/>
              <a:gd name="connsiteY151" fmla="*/ 3767420 h 6858000"/>
              <a:gd name="connsiteX152" fmla="*/ 1635889 w 7467600"/>
              <a:gd name="connsiteY152" fmla="*/ 3709494 h 6858000"/>
              <a:gd name="connsiteX153" fmla="*/ 1634800 w 7467600"/>
              <a:gd name="connsiteY153" fmla="*/ 3731111 h 6858000"/>
              <a:gd name="connsiteX154" fmla="*/ 1635889 w 7467600"/>
              <a:gd name="connsiteY154" fmla="*/ 3709494 h 6858000"/>
              <a:gd name="connsiteX155" fmla="*/ 1510397 w 7467600"/>
              <a:gd name="connsiteY155" fmla="*/ 3684705 h 6858000"/>
              <a:gd name="connsiteX156" fmla="*/ 1146550 w 7467600"/>
              <a:gd name="connsiteY156" fmla="*/ 3802012 h 6858000"/>
              <a:gd name="connsiteX157" fmla="*/ 698834 w 7467600"/>
              <a:gd name="connsiteY157" fmla="*/ 3952272 h 6858000"/>
              <a:gd name="connsiteX158" fmla="*/ 34256 w 7467600"/>
              <a:gd name="connsiteY158" fmla="*/ 4347603 h 6858000"/>
              <a:gd name="connsiteX159" fmla="*/ 527241 w 7467600"/>
              <a:gd name="connsiteY159" fmla="*/ 4065078 h 6858000"/>
              <a:gd name="connsiteX160" fmla="*/ 1510397 w 7467600"/>
              <a:gd name="connsiteY160" fmla="*/ 3684705 h 6858000"/>
              <a:gd name="connsiteX161" fmla="*/ 1313114 w 7467600"/>
              <a:gd name="connsiteY161" fmla="*/ 3655216 h 6858000"/>
              <a:gd name="connsiteX162" fmla="*/ 1109304 w 7467600"/>
              <a:gd name="connsiteY162" fmla="*/ 3669030 h 6858000"/>
              <a:gd name="connsiteX163" fmla="*/ 8129 w 7467600"/>
              <a:gd name="connsiteY163" fmla="*/ 4330519 h 6858000"/>
              <a:gd name="connsiteX164" fmla="*/ 687572 w 7467600"/>
              <a:gd name="connsiteY164" fmla="*/ 3925629 h 6858000"/>
              <a:gd name="connsiteX165" fmla="*/ 1138365 w 7467600"/>
              <a:gd name="connsiteY165" fmla="*/ 3774515 h 6858000"/>
              <a:gd name="connsiteX166" fmla="*/ 1505579 w 7467600"/>
              <a:gd name="connsiteY166" fmla="*/ 3655526 h 6858000"/>
              <a:gd name="connsiteX167" fmla="*/ 1313114 w 7467600"/>
              <a:gd name="connsiteY167" fmla="*/ 3655216 h 6858000"/>
              <a:gd name="connsiteX168" fmla="*/ 3655073 w 7467600"/>
              <a:gd name="connsiteY168" fmla="*/ 3650884 h 6858000"/>
              <a:gd name="connsiteX169" fmla="*/ 3989938 w 7467600"/>
              <a:gd name="connsiteY169" fmla="*/ 3991685 h 6858000"/>
              <a:gd name="connsiteX170" fmla="*/ 4393907 w 7467600"/>
              <a:gd name="connsiteY170" fmla="*/ 4261258 h 6858000"/>
              <a:gd name="connsiteX171" fmla="*/ 4648051 w 7467600"/>
              <a:gd name="connsiteY171" fmla="*/ 4374051 h 6858000"/>
              <a:gd name="connsiteX172" fmla="*/ 4383389 w 7467600"/>
              <a:gd name="connsiteY172" fmla="*/ 4184369 h 6858000"/>
              <a:gd name="connsiteX173" fmla="*/ 4165508 w 7467600"/>
              <a:gd name="connsiteY173" fmla="*/ 4035196 h 6858000"/>
              <a:gd name="connsiteX174" fmla="*/ 4068162 w 7467600"/>
              <a:gd name="connsiteY174" fmla="*/ 3953394 h 6858000"/>
              <a:gd name="connsiteX175" fmla="*/ 3981416 w 7467600"/>
              <a:gd name="connsiteY175" fmla="*/ 3880482 h 6858000"/>
              <a:gd name="connsiteX176" fmla="*/ 3800147 w 7467600"/>
              <a:gd name="connsiteY176" fmla="*/ 3749872 h 6858000"/>
              <a:gd name="connsiteX177" fmla="*/ 3655073 w 7467600"/>
              <a:gd name="connsiteY177" fmla="*/ 3650884 h 6858000"/>
              <a:gd name="connsiteX178" fmla="*/ 3670252 w 7467600"/>
              <a:gd name="connsiteY178" fmla="*/ 3622798 h 6858000"/>
              <a:gd name="connsiteX179" fmla="*/ 3817258 w 7467600"/>
              <a:gd name="connsiteY179" fmla="*/ 3723577 h 6858000"/>
              <a:gd name="connsiteX180" fmla="*/ 4000461 w 7467600"/>
              <a:gd name="connsiteY180" fmla="*/ 3855966 h 6858000"/>
              <a:gd name="connsiteX181" fmla="*/ 4088180 w 7467600"/>
              <a:gd name="connsiteY181" fmla="*/ 3929774 h 6858000"/>
              <a:gd name="connsiteX182" fmla="*/ 4184555 w 7467600"/>
              <a:gd name="connsiteY182" fmla="*/ 4010683 h 6858000"/>
              <a:gd name="connsiteX183" fmla="*/ 4399563 w 7467600"/>
              <a:gd name="connsiteY183" fmla="*/ 4158106 h 6858000"/>
              <a:gd name="connsiteX184" fmla="*/ 4684469 w 7467600"/>
              <a:gd name="connsiteY184" fmla="*/ 4364680 h 6858000"/>
              <a:gd name="connsiteX185" fmla="*/ 4690271 w 7467600"/>
              <a:gd name="connsiteY185" fmla="*/ 4370034 h 6858000"/>
              <a:gd name="connsiteX186" fmla="*/ 4136093 w 7467600"/>
              <a:gd name="connsiteY186" fmla="*/ 3858466 h 6858000"/>
              <a:gd name="connsiteX187" fmla="*/ 3670252 w 7467600"/>
              <a:gd name="connsiteY187" fmla="*/ 3622798 h 6858000"/>
              <a:gd name="connsiteX188" fmla="*/ 4440129 w 7467600"/>
              <a:gd name="connsiteY188" fmla="*/ 3448571 h 6858000"/>
              <a:gd name="connsiteX189" fmla="*/ 4856525 w 7467600"/>
              <a:gd name="connsiteY189" fmla="*/ 3915351 h 6858000"/>
              <a:gd name="connsiteX190" fmla="*/ 5059055 w 7467600"/>
              <a:gd name="connsiteY190" fmla="*/ 4108918 h 6858000"/>
              <a:gd name="connsiteX191" fmla="*/ 5290070 w 7467600"/>
              <a:gd name="connsiteY191" fmla="*/ 4263619 h 6858000"/>
              <a:gd name="connsiteX192" fmla="*/ 4834991 w 7467600"/>
              <a:gd name="connsiteY192" fmla="*/ 3830985 h 6858000"/>
              <a:gd name="connsiteX193" fmla="*/ 4440129 w 7467600"/>
              <a:gd name="connsiteY193" fmla="*/ 3448571 h 6858000"/>
              <a:gd name="connsiteX194" fmla="*/ 4441737 w 7467600"/>
              <a:gd name="connsiteY194" fmla="*/ 3399734 h 6858000"/>
              <a:gd name="connsiteX195" fmla="*/ 4431236 w 7467600"/>
              <a:gd name="connsiteY195" fmla="*/ 3400954 h 6858000"/>
              <a:gd name="connsiteX196" fmla="*/ 4557150 w 7467600"/>
              <a:gd name="connsiteY196" fmla="*/ 3510023 h 6858000"/>
              <a:gd name="connsiteX197" fmla="*/ 4856936 w 7467600"/>
              <a:gd name="connsiteY197" fmla="*/ 3809146 h 6858000"/>
              <a:gd name="connsiteX198" fmla="*/ 5111996 w 7467600"/>
              <a:gd name="connsiteY198" fmla="*/ 4065759 h 6858000"/>
              <a:gd name="connsiteX199" fmla="*/ 5388878 w 7467600"/>
              <a:gd name="connsiteY199" fmla="*/ 4300185 h 6858000"/>
              <a:gd name="connsiteX200" fmla="*/ 5425556 w 7467600"/>
              <a:gd name="connsiteY200" fmla="*/ 4308967 h 6858000"/>
              <a:gd name="connsiteX201" fmla="*/ 4943646 w 7467600"/>
              <a:gd name="connsiteY201" fmla="*/ 3822916 h 6858000"/>
              <a:gd name="connsiteX202" fmla="*/ 4594837 w 7467600"/>
              <a:gd name="connsiteY202" fmla="*/ 3532274 h 6858000"/>
              <a:gd name="connsiteX203" fmla="*/ 4441737 w 7467600"/>
              <a:gd name="connsiteY203" fmla="*/ 3399734 h 6858000"/>
              <a:gd name="connsiteX204" fmla="*/ 5425834 w 7467600"/>
              <a:gd name="connsiteY204" fmla="*/ 3162785 h 6858000"/>
              <a:gd name="connsiteX205" fmla="*/ 5401644 w 7467600"/>
              <a:gd name="connsiteY205" fmla="*/ 3617847 h 6858000"/>
              <a:gd name="connsiteX206" fmla="*/ 5467256 w 7467600"/>
              <a:gd name="connsiteY206" fmla="*/ 4175494 h 6858000"/>
              <a:gd name="connsiteX207" fmla="*/ 5448069 w 7467600"/>
              <a:gd name="connsiteY207" fmla="*/ 3567554 h 6858000"/>
              <a:gd name="connsiteX208" fmla="*/ 5425834 w 7467600"/>
              <a:gd name="connsiteY208" fmla="*/ 3162785 h 6858000"/>
              <a:gd name="connsiteX209" fmla="*/ 1318687 w 7467600"/>
              <a:gd name="connsiteY209" fmla="*/ 3113840 h 6858000"/>
              <a:gd name="connsiteX210" fmla="*/ 1066793 w 7467600"/>
              <a:gd name="connsiteY210" fmla="*/ 3212171 h 6858000"/>
              <a:gd name="connsiteX211" fmla="*/ 993319 w 7467600"/>
              <a:gd name="connsiteY211" fmla="*/ 3247648 h 6858000"/>
              <a:gd name="connsiteX212" fmla="*/ 853081 w 7467600"/>
              <a:gd name="connsiteY212" fmla="*/ 3312410 h 6858000"/>
              <a:gd name="connsiteX213" fmla="*/ 805957 w 7467600"/>
              <a:gd name="connsiteY213" fmla="*/ 3330443 h 6858000"/>
              <a:gd name="connsiteX214" fmla="*/ 1318687 w 7467600"/>
              <a:gd name="connsiteY214" fmla="*/ 3113840 h 6858000"/>
              <a:gd name="connsiteX215" fmla="*/ 5453702 w 7467600"/>
              <a:gd name="connsiteY215" fmla="*/ 3090882 h 6858000"/>
              <a:gd name="connsiteX216" fmla="*/ 5480135 w 7467600"/>
              <a:gd name="connsiteY216" fmla="*/ 3565802 h 6858000"/>
              <a:gd name="connsiteX217" fmla="*/ 5499023 w 7467600"/>
              <a:gd name="connsiteY217" fmla="*/ 4166310 h 6858000"/>
              <a:gd name="connsiteX218" fmla="*/ 5547022 w 7467600"/>
              <a:gd name="connsiteY218" fmla="*/ 3607838 h 6858000"/>
              <a:gd name="connsiteX219" fmla="*/ 5515964 w 7467600"/>
              <a:gd name="connsiteY219" fmla="*/ 3378541 h 6858000"/>
              <a:gd name="connsiteX220" fmla="*/ 5453702 w 7467600"/>
              <a:gd name="connsiteY220" fmla="*/ 3090882 h 6858000"/>
              <a:gd name="connsiteX221" fmla="*/ 1238695 w 7467600"/>
              <a:gd name="connsiteY221" fmla="*/ 3076820 h 6858000"/>
              <a:gd name="connsiteX222" fmla="*/ 716371 w 7467600"/>
              <a:gd name="connsiteY222" fmla="*/ 3293249 h 6858000"/>
              <a:gd name="connsiteX223" fmla="*/ 579522 w 7467600"/>
              <a:gd name="connsiteY223" fmla="*/ 3371759 h 6858000"/>
              <a:gd name="connsiteX224" fmla="*/ 600288 w 7467600"/>
              <a:gd name="connsiteY224" fmla="*/ 3365555 h 6858000"/>
              <a:gd name="connsiteX225" fmla="*/ 840692 w 7467600"/>
              <a:gd name="connsiteY225" fmla="*/ 3284921 h 6858000"/>
              <a:gd name="connsiteX226" fmla="*/ 979248 w 7467600"/>
              <a:gd name="connsiteY226" fmla="*/ 3221003 h 6858000"/>
              <a:gd name="connsiteX227" fmla="*/ 1053282 w 7467600"/>
              <a:gd name="connsiteY227" fmla="*/ 3185247 h 6858000"/>
              <a:gd name="connsiteX228" fmla="*/ 1320603 w 7467600"/>
              <a:gd name="connsiteY228" fmla="*/ 3081281 h 6858000"/>
              <a:gd name="connsiteX229" fmla="*/ 1238695 w 7467600"/>
              <a:gd name="connsiteY229" fmla="*/ 3076820 h 6858000"/>
              <a:gd name="connsiteX230" fmla="*/ 5425627 w 7467600"/>
              <a:gd name="connsiteY230" fmla="*/ 2954192 h 6858000"/>
              <a:gd name="connsiteX231" fmla="*/ 5470770 w 7467600"/>
              <a:gd name="connsiteY231" fmla="*/ 3005435 h 6858000"/>
              <a:gd name="connsiteX232" fmla="*/ 5519779 w 7467600"/>
              <a:gd name="connsiteY232" fmla="*/ 4359223 h 6858000"/>
              <a:gd name="connsiteX233" fmla="*/ 5520293 w 7467600"/>
              <a:gd name="connsiteY233" fmla="*/ 4360602 h 6858000"/>
              <a:gd name="connsiteX234" fmla="*/ 5767221 w 7467600"/>
              <a:gd name="connsiteY234" fmla="*/ 4665564 h 6858000"/>
              <a:gd name="connsiteX235" fmla="*/ 6937169 w 7467600"/>
              <a:gd name="connsiteY235" fmla="*/ 4815941 h 6858000"/>
              <a:gd name="connsiteX236" fmla="*/ 6953922 w 7467600"/>
              <a:gd name="connsiteY236" fmla="*/ 4890068 h 6858000"/>
              <a:gd name="connsiteX237" fmla="*/ 6071359 w 7467600"/>
              <a:gd name="connsiteY237" fmla="*/ 4770770 h 6858000"/>
              <a:gd name="connsiteX238" fmla="*/ 6038839 w 7467600"/>
              <a:gd name="connsiteY238" fmla="*/ 4764474 h 6858000"/>
              <a:gd name="connsiteX239" fmla="*/ 6038706 w 7467600"/>
              <a:gd name="connsiteY239" fmla="*/ 4763847 h 6858000"/>
              <a:gd name="connsiteX240" fmla="*/ 6037784 w 7467600"/>
              <a:gd name="connsiteY240" fmla="*/ 4764270 h 6858000"/>
              <a:gd name="connsiteX241" fmla="*/ 6038839 w 7467600"/>
              <a:gd name="connsiteY241" fmla="*/ 4764474 h 6858000"/>
              <a:gd name="connsiteX242" fmla="*/ 6040338 w 7467600"/>
              <a:gd name="connsiteY242" fmla="*/ 4771418 h 6858000"/>
              <a:gd name="connsiteX243" fmla="*/ 6024488 w 7467600"/>
              <a:gd name="connsiteY243" fmla="*/ 4809903 h 6858000"/>
              <a:gd name="connsiteX244" fmla="*/ 5599771 w 7467600"/>
              <a:gd name="connsiteY244" fmla="*/ 5509652 h 6858000"/>
              <a:gd name="connsiteX245" fmla="*/ 5548843 w 7467600"/>
              <a:gd name="connsiteY245" fmla="*/ 5563845 h 6858000"/>
              <a:gd name="connsiteX246" fmla="*/ 5940952 w 7467600"/>
              <a:gd name="connsiteY246" fmla="*/ 6250028 h 6858000"/>
              <a:gd name="connsiteX247" fmla="*/ 6043441 w 7467600"/>
              <a:gd name="connsiteY247" fmla="*/ 6665847 h 6858000"/>
              <a:gd name="connsiteX248" fmla="*/ 6093432 w 7467600"/>
              <a:gd name="connsiteY248" fmla="*/ 6858000 h 6858000"/>
              <a:gd name="connsiteX249" fmla="*/ 6034344 w 7467600"/>
              <a:gd name="connsiteY249" fmla="*/ 6858000 h 6858000"/>
              <a:gd name="connsiteX250" fmla="*/ 6026679 w 7467600"/>
              <a:gd name="connsiteY250" fmla="*/ 6836959 h 6858000"/>
              <a:gd name="connsiteX251" fmla="*/ 5800441 w 7467600"/>
              <a:gd name="connsiteY251" fmla="*/ 6335286 h 6858000"/>
              <a:gd name="connsiteX252" fmla="*/ 5526562 w 7467600"/>
              <a:gd name="connsiteY252" fmla="*/ 5705388 h 6858000"/>
              <a:gd name="connsiteX253" fmla="*/ 5519640 w 7467600"/>
              <a:gd name="connsiteY253" fmla="*/ 5683774 h 6858000"/>
              <a:gd name="connsiteX254" fmla="*/ 5844559 w 7467600"/>
              <a:gd name="connsiteY254" fmla="*/ 6553349 h 6858000"/>
              <a:gd name="connsiteX255" fmla="*/ 5975994 w 7467600"/>
              <a:gd name="connsiteY255" fmla="*/ 6858000 h 6858000"/>
              <a:gd name="connsiteX256" fmla="*/ 5898547 w 7467600"/>
              <a:gd name="connsiteY256" fmla="*/ 6858000 h 6858000"/>
              <a:gd name="connsiteX257" fmla="*/ 5682041 w 7467600"/>
              <a:gd name="connsiteY257" fmla="*/ 6355860 h 6858000"/>
              <a:gd name="connsiteX258" fmla="*/ 5461758 w 7467600"/>
              <a:gd name="connsiteY258" fmla="*/ 5820220 h 6858000"/>
              <a:gd name="connsiteX259" fmla="*/ 5237282 w 7467600"/>
              <a:gd name="connsiteY259" fmla="*/ 6579086 h 6858000"/>
              <a:gd name="connsiteX260" fmla="*/ 5115009 w 7467600"/>
              <a:gd name="connsiteY260" fmla="*/ 6858000 h 6858000"/>
              <a:gd name="connsiteX261" fmla="*/ 5028074 w 7467600"/>
              <a:gd name="connsiteY261" fmla="*/ 6858000 h 6858000"/>
              <a:gd name="connsiteX262" fmla="*/ 5079508 w 7467600"/>
              <a:gd name="connsiteY262" fmla="*/ 6749074 h 6858000"/>
              <a:gd name="connsiteX263" fmla="*/ 5371846 w 7467600"/>
              <a:gd name="connsiteY263" fmla="*/ 5924413 h 6858000"/>
              <a:gd name="connsiteX264" fmla="*/ 5270512 w 7467600"/>
              <a:gd name="connsiteY264" fmla="*/ 6138975 h 6858000"/>
              <a:gd name="connsiteX265" fmla="*/ 5062409 w 7467600"/>
              <a:gd name="connsiteY265" fmla="*/ 6653544 h 6858000"/>
              <a:gd name="connsiteX266" fmla="*/ 5036628 w 7467600"/>
              <a:gd name="connsiteY266" fmla="*/ 6754247 h 6858000"/>
              <a:gd name="connsiteX267" fmla="*/ 5009112 w 7467600"/>
              <a:gd name="connsiteY267" fmla="*/ 6858000 h 6858000"/>
              <a:gd name="connsiteX268" fmla="*/ 4976679 w 7467600"/>
              <a:gd name="connsiteY268" fmla="*/ 6858000 h 6858000"/>
              <a:gd name="connsiteX269" fmla="*/ 5006537 w 7467600"/>
              <a:gd name="connsiteY269" fmla="*/ 6747068 h 6858000"/>
              <a:gd name="connsiteX270" fmla="*/ 5032723 w 7467600"/>
              <a:gd name="connsiteY270" fmla="*/ 6644957 h 6858000"/>
              <a:gd name="connsiteX271" fmla="*/ 5242949 w 7467600"/>
              <a:gd name="connsiteY271" fmla="*/ 6125175 h 6858000"/>
              <a:gd name="connsiteX272" fmla="*/ 5286321 w 7467600"/>
              <a:gd name="connsiteY272" fmla="*/ 6033555 h 6858000"/>
              <a:gd name="connsiteX273" fmla="*/ 5008210 w 7467600"/>
              <a:gd name="connsiteY273" fmla="*/ 6649194 h 6858000"/>
              <a:gd name="connsiteX274" fmla="*/ 4986321 w 7467600"/>
              <a:gd name="connsiteY274" fmla="*/ 6765687 h 6858000"/>
              <a:gd name="connsiteX275" fmla="*/ 4973474 w 7467600"/>
              <a:gd name="connsiteY275" fmla="*/ 6858000 h 6858000"/>
              <a:gd name="connsiteX276" fmla="*/ 4907178 w 7467600"/>
              <a:gd name="connsiteY276" fmla="*/ 6858000 h 6858000"/>
              <a:gd name="connsiteX277" fmla="*/ 4910810 w 7467600"/>
              <a:gd name="connsiteY277" fmla="*/ 6829660 h 6858000"/>
              <a:gd name="connsiteX278" fmla="*/ 4987461 w 7467600"/>
              <a:gd name="connsiteY278" fmla="*/ 6432994 h 6858000"/>
              <a:gd name="connsiteX279" fmla="*/ 5179262 w 7467600"/>
              <a:gd name="connsiteY279" fmla="*/ 6035044 h 6858000"/>
              <a:gd name="connsiteX280" fmla="*/ 4689678 w 7467600"/>
              <a:gd name="connsiteY280" fmla="*/ 6440241 h 6858000"/>
              <a:gd name="connsiteX281" fmla="*/ 4477543 w 7467600"/>
              <a:gd name="connsiteY281" fmla="*/ 6674836 h 6858000"/>
              <a:gd name="connsiteX282" fmla="*/ 4329957 w 7467600"/>
              <a:gd name="connsiteY282" fmla="*/ 6858000 h 6858000"/>
              <a:gd name="connsiteX283" fmla="*/ 4218595 w 7467600"/>
              <a:gd name="connsiteY283" fmla="*/ 6858000 h 6858000"/>
              <a:gd name="connsiteX284" fmla="*/ 4368888 w 7467600"/>
              <a:gd name="connsiteY284" fmla="*/ 6668412 h 6858000"/>
              <a:gd name="connsiteX285" fmla="*/ 4563091 w 7467600"/>
              <a:gd name="connsiteY285" fmla="*/ 6442508 h 6858000"/>
              <a:gd name="connsiteX286" fmla="*/ 5387324 w 7467600"/>
              <a:gd name="connsiteY286" fmla="*/ 5705830 h 6858000"/>
              <a:gd name="connsiteX287" fmla="*/ 5073620 w 7467600"/>
              <a:gd name="connsiteY287" fmla="*/ 5955437 h 6858000"/>
              <a:gd name="connsiteX288" fmla="*/ 4689789 w 7467600"/>
              <a:gd name="connsiteY288" fmla="*/ 6268382 h 6858000"/>
              <a:gd name="connsiteX289" fmla="*/ 4418722 w 7467600"/>
              <a:gd name="connsiteY289" fmla="*/ 6570886 h 6858000"/>
              <a:gd name="connsiteX290" fmla="*/ 4214944 w 7467600"/>
              <a:gd name="connsiteY290" fmla="*/ 6858000 h 6858000"/>
              <a:gd name="connsiteX291" fmla="*/ 4177898 w 7467600"/>
              <a:gd name="connsiteY291" fmla="*/ 6858000 h 6858000"/>
              <a:gd name="connsiteX292" fmla="*/ 4391597 w 7467600"/>
              <a:gd name="connsiteY292" fmla="*/ 6556370 h 6858000"/>
              <a:gd name="connsiteX293" fmla="*/ 4668889 w 7467600"/>
              <a:gd name="connsiteY293" fmla="*/ 6246399 h 6858000"/>
              <a:gd name="connsiteX294" fmla="*/ 5055427 w 7467600"/>
              <a:gd name="connsiteY294" fmla="*/ 5931476 h 6858000"/>
              <a:gd name="connsiteX295" fmla="*/ 5371814 w 7467600"/>
              <a:gd name="connsiteY295" fmla="*/ 5678975 h 6858000"/>
              <a:gd name="connsiteX296" fmla="*/ 4987918 w 7467600"/>
              <a:gd name="connsiteY296" fmla="*/ 5838701 h 6858000"/>
              <a:gd name="connsiteX297" fmla="*/ 4317146 w 7467600"/>
              <a:gd name="connsiteY297" fmla="*/ 6587716 h 6858000"/>
              <a:gd name="connsiteX298" fmla="*/ 4171627 w 7467600"/>
              <a:gd name="connsiteY298" fmla="*/ 6858000 h 6858000"/>
              <a:gd name="connsiteX299" fmla="*/ 4081585 w 7467600"/>
              <a:gd name="connsiteY299" fmla="*/ 6858000 h 6858000"/>
              <a:gd name="connsiteX300" fmla="*/ 4238603 w 7467600"/>
              <a:gd name="connsiteY300" fmla="*/ 6559341 h 6858000"/>
              <a:gd name="connsiteX301" fmla="*/ 4778333 w 7467600"/>
              <a:gd name="connsiteY301" fmla="*/ 5873626 h 6858000"/>
              <a:gd name="connsiteX302" fmla="*/ 5414185 w 7467600"/>
              <a:gd name="connsiteY302" fmla="*/ 5573882 h 6858000"/>
              <a:gd name="connsiteX303" fmla="*/ 5959648 w 7467600"/>
              <a:gd name="connsiteY303" fmla="*/ 4760797 h 6858000"/>
              <a:gd name="connsiteX304" fmla="*/ 5355019 w 7467600"/>
              <a:gd name="connsiteY304" fmla="*/ 4734672 h 6858000"/>
              <a:gd name="connsiteX305" fmla="*/ 5083565 w 7467600"/>
              <a:gd name="connsiteY305" fmla="*/ 5179121 h 6858000"/>
              <a:gd name="connsiteX306" fmla="*/ 4713577 w 7467600"/>
              <a:gd name="connsiteY306" fmla="*/ 5616803 h 6858000"/>
              <a:gd name="connsiteX307" fmla="*/ 3989559 w 7467600"/>
              <a:gd name="connsiteY307" fmla="*/ 6145945 h 6858000"/>
              <a:gd name="connsiteX308" fmla="*/ 3939824 w 7467600"/>
              <a:gd name="connsiteY308" fmla="*/ 6066900 h 6858000"/>
              <a:gd name="connsiteX309" fmla="*/ 4584537 w 7467600"/>
              <a:gd name="connsiteY309" fmla="*/ 5324826 h 6858000"/>
              <a:gd name="connsiteX310" fmla="*/ 5037105 w 7467600"/>
              <a:gd name="connsiteY310" fmla="*/ 5088765 h 6858000"/>
              <a:gd name="connsiteX311" fmla="*/ 5039930 w 7467600"/>
              <a:gd name="connsiteY311" fmla="*/ 5089585 h 6858000"/>
              <a:gd name="connsiteX312" fmla="*/ 5263764 w 7467600"/>
              <a:gd name="connsiteY312" fmla="*/ 4735525 h 6858000"/>
              <a:gd name="connsiteX313" fmla="*/ 4086300 w 7467600"/>
              <a:gd name="connsiteY313" fmla="*/ 4884599 h 6858000"/>
              <a:gd name="connsiteX314" fmla="*/ 4085485 w 7467600"/>
              <a:gd name="connsiteY314" fmla="*/ 4899070 h 6858000"/>
              <a:gd name="connsiteX315" fmla="*/ 3871915 w 7467600"/>
              <a:gd name="connsiteY315" fmla="*/ 5253645 h 6858000"/>
              <a:gd name="connsiteX316" fmla="*/ 3799374 w 7467600"/>
              <a:gd name="connsiteY316" fmla="*/ 5466127 h 6858000"/>
              <a:gd name="connsiteX317" fmla="*/ 3498850 w 7467600"/>
              <a:gd name="connsiteY317" fmla="*/ 6661888 h 6858000"/>
              <a:gd name="connsiteX318" fmla="*/ 3399216 w 7467600"/>
              <a:gd name="connsiteY318" fmla="*/ 6858000 h 6858000"/>
              <a:gd name="connsiteX319" fmla="*/ 3303688 w 7467600"/>
              <a:gd name="connsiteY319" fmla="*/ 6858000 h 6858000"/>
              <a:gd name="connsiteX320" fmla="*/ 3391774 w 7467600"/>
              <a:gd name="connsiteY320" fmla="*/ 6697181 h 6858000"/>
              <a:gd name="connsiteX321" fmla="*/ 3735540 w 7467600"/>
              <a:gd name="connsiteY321" fmla="*/ 5546923 h 6858000"/>
              <a:gd name="connsiteX322" fmla="*/ 3729438 w 7467600"/>
              <a:gd name="connsiteY322" fmla="*/ 5569058 h 6858000"/>
              <a:gd name="connsiteX323" fmla="*/ 3707782 w 7467600"/>
              <a:gd name="connsiteY323" fmla="*/ 5644908 h 6858000"/>
              <a:gd name="connsiteX324" fmla="*/ 3583827 w 7467600"/>
              <a:gd name="connsiteY324" fmla="*/ 6039215 h 6858000"/>
              <a:gd name="connsiteX325" fmla="*/ 3547861 w 7467600"/>
              <a:gd name="connsiteY325" fmla="*/ 6129609 h 6858000"/>
              <a:gd name="connsiteX326" fmla="*/ 3490905 w 7467600"/>
              <a:gd name="connsiteY326" fmla="*/ 6277660 h 6858000"/>
              <a:gd name="connsiteX327" fmla="*/ 3455859 w 7467600"/>
              <a:gd name="connsiteY327" fmla="*/ 6391301 h 6858000"/>
              <a:gd name="connsiteX328" fmla="*/ 3429112 w 7467600"/>
              <a:gd name="connsiteY328" fmla="*/ 6479469 h 6858000"/>
              <a:gd name="connsiteX329" fmla="*/ 3304862 w 7467600"/>
              <a:gd name="connsiteY329" fmla="*/ 6796476 h 6858000"/>
              <a:gd name="connsiteX330" fmla="*/ 3276071 w 7467600"/>
              <a:gd name="connsiteY330" fmla="*/ 6858000 h 6858000"/>
              <a:gd name="connsiteX331" fmla="*/ 3240805 w 7467600"/>
              <a:gd name="connsiteY331" fmla="*/ 6858000 h 6858000"/>
              <a:gd name="connsiteX332" fmla="*/ 3275917 w 7467600"/>
              <a:gd name="connsiteY332" fmla="*/ 6783192 h 6858000"/>
              <a:gd name="connsiteX333" fmla="*/ 3399358 w 7467600"/>
              <a:gd name="connsiteY333" fmla="*/ 6469011 h 6858000"/>
              <a:gd name="connsiteX334" fmla="*/ 3425650 w 7467600"/>
              <a:gd name="connsiteY334" fmla="*/ 6381333 h 6858000"/>
              <a:gd name="connsiteX335" fmla="*/ 3460661 w 7467600"/>
              <a:gd name="connsiteY335" fmla="*/ 6266763 h 6858000"/>
              <a:gd name="connsiteX336" fmla="*/ 3518021 w 7467600"/>
              <a:gd name="connsiteY336" fmla="*/ 6117298 h 6858000"/>
              <a:gd name="connsiteX337" fmla="*/ 3554035 w 7467600"/>
              <a:gd name="connsiteY337" fmla="*/ 6027832 h 6858000"/>
              <a:gd name="connsiteX338" fmla="*/ 3677174 w 7467600"/>
              <a:gd name="connsiteY338" fmla="*/ 5636351 h 6858000"/>
              <a:gd name="connsiteX339" fmla="*/ 3698819 w 7467600"/>
              <a:gd name="connsiteY339" fmla="*/ 5560503 h 6858000"/>
              <a:gd name="connsiteX340" fmla="*/ 3702094 w 7467600"/>
              <a:gd name="connsiteY340" fmla="*/ 5549194 h 6858000"/>
              <a:gd name="connsiteX341" fmla="*/ 3398355 w 7467600"/>
              <a:gd name="connsiteY341" fmla="*/ 6094603 h 6858000"/>
              <a:gd name="connsiteX342" fmla="*/ 3193941 w 7467600"/>
              <a:gd name="connsiteY342" fmla="*/ 6798775 h 6858000"/>
              <a:gd name="connsiteX343" fmla="*/ 3184140 w 7467600"/>
              <a:gd name="connsiteY343" fmla="*/ 6858000 h 6858000"/>
              <a:gd name="connsiteX344" fmla="*/ 3099978 w 7467600"/>
              <a:gd name="connsiteY344" fmla="*/ 6858000 h 6858000"/>
              <a:gd name="connsiteX345" fmla="*/ 3101556 w 7467600"/>
              <a:gd name="connsiteY345" fmla="*/ 6843337 h 6858000"/>
              <a:gd name="connsiteX346" fmla="*/ 3370162 w 7467600"/>
              <a:gd name="connsiteY346" fmla="*/ 5785550 h 6858000"/>
              <a:gd name="connsiteX347" fmla="*/ 3746477 w 7467600"/>
              <a:gd name="connsiteY347" fmla="*/ 5377889 h 6858000"/>
              <a:gd name="connsiteX348" fmla="*/ 3863399 w 7467600"/>
              <a:gd name="connsiteY348" fmla="*/ 5087257 h 6858000"/>
              <a:gd name="connsiteX349" fmla="*/ 3968712 w 7467600"/>
              <a:gd name="connsiteY349" fmla="*/ 4913989 h 6858000"/>
              <a:gd name="connsiteX350" fmla="*/ 2792390 w 7467600"/>
              <a:gd name="connsiteY350" fmla="*/ 5382974 h 6858000"/>
              <a:gd name="connsiteX351" fmla="*/ 2714982 w 7467600"/>
              <a:gd name="connsiteY351" fmla="*/ 5427051 h 6858000"/>
              <a:gd name="connsiteX352" fmla="*/ 2813361 w 7467600"/>
              <a:gd name="connsiteY352" fmla="*/ 6023912 h 6858000"/>
              <a:gd name="connsiteX353" fmla="*/ 2688430 w 7467600"/>
              <a:gd name="connsiteY353" fmla="*/ 6801564 h 6858000"/>
              <a:gd name="connsiteX354" fmla="*/ 2629626 w 7467600"/>
              <a:gd name="connsiteY354" fmla="*/ 6763394 h 6858000"/>
              <a:gd name="connsiteX355" fmla="*/ 2565328 w 7467600"/>
              <a:gd name="connsiteY355" fmla="*/ 5516399 h 6858000"/>
              <a:gd name="connsiteX356" fmla="*/ 1922999 w 7467600"/>
              <a:gd name="connsiteY356" fmla="*/ 5980343 h 6858000"/>
              <a:gd name="connsiteX357" fmla="*/ 1950261 w 7467600"/>
              <a:gd name="connsiteY357" fmla="*/ 6405858 h 6858000"/>
              <a:gd name="connsiteX358" fmla="*/ 2365554 w 7467600"/>
              <a:gd name="connsiteY358" fmla="*/ 6759107 h 6858000"/>
              <a:gd name="connsiteX359" fmla="*/ 2424142 w 7467600"/>
              <a:gd name="connsiteY359" fmla="*/ 6858000 h 6858000"/>
              <a:gd name="connsiteX360" fmla="*/ 2395994 w 7467600"/>
              <a:gd name="connsiteY360" fmla="*/ 6858000 h 6858000"/>
              <a:gd name="connsiteX361" fmla="*/ 2392863 w 7467600"/>
              <a:gd name="connsiteY361" fmla="*/ 6852964 h 6858000"/>
              <a:gd name="connsiteX362" fmla="*/ 2017589 w 7467600"/>
              <a:gd name="connsiteY362" fmla="*/ 6493982 h 6858000"/>
              <a:gd name="connsiteX363" fmla="*/ 2147336 w 7467600"/>
              <a:gd name="connsiteY363" fmla="*/ 6594052 h 6858000"/>
              <a:gd name="connsiteX364" fmla="*/ 2207047 w 7467600"/>
              <a:gd name="connsiteY364" fmla="*/ 6654540 h 6858000"/>
              <a:gd name="connsiteX365" fmla="*/ 2299106 w 7467600"/>
              <a:gd name="connsiteY365" fmla="*/ 6778931 h 6858000"/>
              <a:gd name="connsiteX366" fmla="*/ 2314430 w 7467600"/>
              <a:gd name="connsiteY366" fmla="*/ 6801144 h 6858000"/>
              <a:gd name="connsiteX367" fmla="*/ 2352406 w 7467600"/>
              <a:gd name="connsiteY367" fmla="*/ 6858000 h 6858000"/>
              <a:gd name="connsiteX368" fmla="*/ 2314492 w 7467600"/>
              <a:gd name="connsiteY368" fmla="*/ 6858000 h 6858000"/>
              <a:gd name="connsiteX369" fmla="*/ 2288095 w 7467600"/>
              <a:gd name="connsiteY369" fmla="*/ 6818030 h 6858000"/>
              <a:gd name="connsiteX370" fmla="*/ 2272768 w 7467600"/>
              <a:gd name="connsiteY370" fmla="*/ 6795822 h 6858000"/>
              <a:gd name="connsiteX371" fmla="*/ 2182715 w 7467600"/>
              <a:gd name="connsiteY371" fmla="*/ 6675071 h 6858000"/>
              <a:gd name="connsiteX372" fmla="*/ 2032061 w 7467600"/>
              <a:gd name="connsiteY372" fmla="*/ 6541380 h 6858000"/>
              <a:gd name="connsiteX373" fmla="*/ 2257220 w 7467600"/>
              <a:gd name="connsiteY373" fmla="*/ 6826257 h 6858000"/>
              <a:gd name="connsiteX374" fmla="*/ 2281324 w 7467600"/>
              <a:gd name="connsiteY374" fmla="*/ 6858000 h 6858000"/>
              <a:gd name="connsiteX375" fmla="*/ 2242860 w 7467600"/>
              <a:gd name="connsiteY375" fmla="*/ 6858000 h 6858000"/>
              <a:gd name="connsiteX376" fmla="*/ 2232818 w 7467600"/>
              <a:gd name="connsiteY376" fmla="*/ 6844926 h 6858000"/>
              <a:gd name="connsiteX377" fmla="*/ 1990172 w 7467600"/>
              <a:gd name="connsiteY377" fmla="*/ 6542121 h 6858000"/>
              <a:gd name="connsiteX378" fmla="*/ 2124090 w 7467600"/>
              <a:gd name="connsiteY378" fmla="*/ 6761017 h 6858000"/>
              <a:gd name="connsiteX379" fmla="*/ 2200380 w 7467600"/>
              <a:gd name="connsiteY379" fmla="*/ 6858000 h 6858000"/>
              <a:gd name="connsiteX380" fmla="*/ 2147507 w 7467600"/>
              <a:gd name="connsiteY380" fmla="*/ 6858000 h 6858000"/>
              <a:gd name="connsiteX381" fmla="*/ 2070668 w 7467600"/>
              <a:gd name="connsiteY381" fmla="*/ 6761520 h 6858000"/>
              <a:gd name="connsiteX382" fmla="*/ 1975142 w 7467600"/>
              <a:gd name="connsiteY382" fmla="*/ 6585570 h 6858000"/>
              <a:gd name="connsiteX383" fmla="*/ 2050035 w 7467600"/>
              <a:gd name="connsiteY383" fmla="*/ 6813345 h 6858000"/>
              <a:gd name="connsiteX384" fmla="*/ 2063025 w 7467600"/>
              <a:gd name="connsiteY384" fmla="*/ 6858000 h 6858000"/>
              <a:gd name="connsiteX385" fmla="*/ 2021675 w 7467600"/>
              <a:gd name="connsiteY385" fmla="*/ 6858000 h 6858000"/>
              <a:gd name="connsiteX386" fmla="*/ 2019308 w 7467600"/>
              <a:gd name="connsiteY386" fmla="*/ 6847118 h 6858000"/>
              <a:gd name="connsiteX387" fmla="*/ 1938835 w 7467600"/>
              <a:gd name="connsiteY387" fmla="*/ 6551160 h 6858000"/>
              <a:gd name="connsiteX388" fmla="*/ 1953230 w 7467600"/>
              <a:gd name="connsiteY388" fmla="*/ 6759699 h 6858000"/>
              <a:gd name="connsiteX389" fmla="*/ 1956763 w 7467600"/>
              <a:gd name="connsiteY389" fmla="*/ 6778191 h 6858000"/>
              <a:gd name="connsiteX390" fmla="*/ 1967925 w 7467600"/>
              <a:gd name="connsiteY390" fmla="*/ 6858000 h 6858000"/>
              <a:gd name="connsiteX391" fmla="*/ 1936622 w 7467600"/>
              <a:gd name="connsiteY391" fmla="*/ 6858000 h 6858000"/>
              <a:gd name="connsiteX392" fmla="*/ 1926261 w 7467600"/>
              <a:gd name="connsiteY392" fmla="*/ 6784064 h 6858000"/>
              <a:gd name="connsiteX393" fmla="*/ 1922724 w 7467600"/>
              <a:gd name="connsiteY393" fmla="*/ 6765577 h 6858000"/>
              <a:gd name="connsiteX394" fmla="*/ 1904650 w 7467600"/>
              <a:gd name="connsiteY394" fmla="*/ 6639616 h 6858000"/>
              <a:gd name="connsiteX395" fmla="*/ 1885273 w 7467600"/>
              <a:gd name="connsiteY395" fmla="*/ 6858000 h 6858000"/>
              <a:gd name="connsiteX396" fmla="*/ 1854363 w 7467600"/>
              <a:gd name="connsiteY396" fmla="*/ 6858000 h 6858000"/>
              <a:gd name="connsiteX397" fmla="*/ 1880391 w 7467600"/>
              <a:gd name="connsiteY397" fmla="*/ 6603796 h 6858000"/>
              <a:gd name="connsiteX398" fmla="*/ 1818273 w 7467600"/>
              <a:gd name="connsiteY398" fmla="*/ 6715729 h 6858000"/>
              <a:gd name="connsiteX399" fmla="*/ 1794691 w 7467600"/>
              <a:gd name="connsiteY399" fmla="*/ 6843239 h 6858000"/>
              <a:gd name="connsiteX400" fmla="*/ 1794914 w 7467600"/>
              <a:gd name="connsiteY400" fmla="*/ 6858000 h 6858000"/>
              <a:gd name="connsiteX401" fmla="*/ 1746128 w 7467600"/>
              <a:gd name="connsiteY401" fmla="*/ 6858000 h 6858000"/>
              <a:gd name="connsiteX402" fmla="*/ 1753934 w 7467600"/>
              <a:gd name="connsiteY402" fmla="*/ 6724796 h 6858000"/>
              <a:gd name="connsiteX403" fmla="*/ 1792053 w 7467600"/>
              <a:gd name="connsiteY403" fmla="*/ 6572396 h 6858000"/>
              <a:gd name="connsiteX404" fmla="*/ 1862248 w 7467600"/>
              <a:gd name="connsiteY404" fmla="*/ 6266397 h 6858000"/>
              <a:gd name="connsiteX405" fmla="*/ 1862250 w 7467600"/>
              <a:gd name="connsiteY405" fmla="*/ 6033531 h 6858000"/>
              <a:gd name="connsiteX406" fmla="*/ 1211999 w 7467600"/>
              <a:gd name="connsiteY406" fmla="*/ 6683610 h 6858000"/>
              <a:gd name="connsiteX407" fmla="*/ 1213266 w 7467600"/>
              <a:gd name="connsiteY407" fmla="*/ 6691947 h 6858000"/>
              <a:gd name="connsiteX408" fmla="*/ 1203370 w 7467600"/>
              <a:gd name="connsiteY408" fmla="*/ 6850676 h 6858000"/>
              <a:gd name="connsiteX409" fmla="*/ 1203671 w 7467600"/>
              <a:gd name="connsiteY409" fmla="*/ 6858000 h 6858000"/>
              <a:gd name="connsiteX410" fmla="*/ 1143180 w 7467600"/>
              <a:gd name="connsiteY410" fmla="*/ 6858000 h 6858000"/>
              <a:gd name="connsiteX411" fmla="*/ 1142176 w 7467600"/>
              <a:gd name="connsiteY411" fmla="*/ 6766045 h 6858000"/>
              <a:gd name="connsiteX412" fmla="*/ 1067484 w 7467600"/>
              <a:gd name="connsiteY412" fmla="*/ 6858000 h 6858000"/>
              <a:gd name="connsiteX413" fmla="*/ 953928 w 7467600"/>
              <a:gd name="connsiteY413" fmla="*/ 6858000 h 6858000"/>
              <a:gd name="connsiteX414" fmla="*/ 959715 w 7467600"/>
              <a:gd name="connsiteY414" fmla="*/ 6850185 h 6858000"/>
              <a:gd name="connsiteX415" fmla="*/ 1483788 w 7467600"/>
              <a:gd name="connsiteY415" fmla="*/ 6259174 h 6858000"/>
              <a:gd name="connsiteX416" fmla="*/ 1100671 w 7467600"/>
              <a:gd name="connsiteY416" fmla="*/ 6252137 h 6858000"/>
              <a:gd name="connsiteX417" fmla="*/ 1090144 w 7467600"/>
              <a:gd name="connsiteY417" fmla="*/ 6256748 h 6858000"/>
              <a:gd name="connsiteX418" fmla="*/ 1095872 w 7467600"/>
              <a:gd name="connsiteY418" fmla="*/ 6271892 h 6858000"/>
              <a:gd name="connsiteX419" fmla="*/ 262785 w 7467600"/>
              <a:gd name="connsiteY419" fmla="*/ 6845450 h 6858000"/>
              <a:gd name="connsiteX420" fmla="*/ 209968 w 7467600"/>
              <a:gd name="connsiteY420" fmla="*/ 6770713 h 6858000"/>
              <a:gd name="connsiteX421" fmla="*/ 873460 w 7467600"/>
              <a:gd name="connsiteY421" fmla="*/ 6253768 h 6858000"/>
              <a:gd name="connsiteX422" fmla="*/ 192686 w 7467600"/>
              <a:gd name="connsiteY422" fmla="*/ 5849257 h 6858000"/>
              <a:gd name="connsiteX423" fmla="*/ 4696 w 7467600"/>
              <a:gd name="connsiteY423" fmla="*/ 5697668 h 6858000"/>
              <a:gd name="connsiteX424" fmla="*/ 0 w 7467600"/>
              <a:gd name="connsiteY424" fmla="*/ 5689984 h 6858000"/>
              <a:gd name="connsiteX425" fmla="*/ 0 w 7467600"/>
              <a:gd name="connsiteY425" fmla="*/ 5513472 h 6858000"/>
              <a:gd name="connsiteX426" fmla="*/ 174101 w 7467600"/>
              <a:gd name="connsiteY426" fmla="*/ 5620277 h 6858000"/>
              <a:gd name="connsiteX427" fmla="*/ 891800 w 7467600"/>
              <a:gd name="connsiteY427" fmla="*/ 6036935 h 6858000"/>
              <a:gd name="connsiteX428" fmla="*/ 1072219 w 7467600"/>
              <a:gd name="connsiteY428" fmla="*/ 6169443 h 6858000"/>
              <a:gd name="connsiteX429" fmla="*/ 1074117 w 7467600"/>
              <a:gd name="connsiteY429" fmla="*/ 6170301 h 6858000"/>
              <a:gd name="connsiteX430" fmla="*/ 1083114 w 7467600"/>
              <a:gd name="connsiteY430" fmla="*/ 6174131 h 6858000"/>
              <a:gd name="connsiteX431" fmla="*/ 1543010 w 7467600"/>
              <a:gd name="connsiteY431" fmla="*/ 6191140 h 6858000"/>
              <a:gd name="connsiteX432" fmla="*/ 1551080 w 7467600"/>
              <a:gd name="connsiteY432" fmla="*/ 6195006 h 6858000"/>
              <a:gd name="connsiteX433" fmla="*/ 2345443 w 7467600"/>
              <a:gd name="connsiteY433" fmla="*/ 5549882 h 6858000"/>
              <a:gd name="connsiteX434" fmla="*/ 1721499 w 7467600"/>
              <a:gd name="connsiteY434" fmla="*/ 5599969 h 6858000"/>
              <a:gd name="connsiteX435" fmla="*/ 767716 w 7467600"/>
              <a:gd name="connsiteY435" fmla="*/ 5472768 h 6858000"/>
              <a:gd name="connsiteX436" fmla="*/ 722147 w 7467600"/>
              <a:gd name="connsiteY436" fmla="*/ 5393091 h 6858000"/>
              <a:gd name="connsiteX437" fmla="*/ 1485552 w 7467600"/>
              <a:gd name="connsiteY437" fmla="*/ 5313202 h 6858000"/>
              <a:gd name="connsiteX438" fmla="*/ 2143004 w 7467600"/>
              <a:gd name="connsiteY438" fmla="*/ 5402420 h 6858000"/>
              <a:gd name="connsiteX439" fmla="*/ 1933391 w 7467600"/>
              <a:gd name="connsiteY439" fmla="*/ 5156971 h 6858000"/>
              <a:gd name="connsiteX440" fmla="*/ 1827118 w 7467600"/>
              <a:gd name="connsiteY440" fmla="*/ 4968410 h 6858000"/>
              <a:gd name="connsiteX441" fmla="*/ 1837349 w 7467600"/>
              <a:gd name="connsiteY441" fmla="*/ 4956357 h 6858000"/>
              <a:gd name="connsiteX442" fmla="*/ 2162835 w 7467600"/>
              <a:gd name="connsiteY442" fmla="*/ 5187853 h 6858000"/>
              <a:gd name="connsiteX443" fmla="*/ 2257167 w 7467600"/>
              <a:gd name="connsiteY443" fmla="*/ 5462123 h 6858000"/>
              <a:gd name="connsiteX444" fmla="*/ 2261598 w 7467600"/>
              <a:gd name="connsiteY444" fmla="*/ 5467998 h 6858000"/>
              <a:gd name="connsiteX445" fmla="*/ 2437177 w 7467600"/>
              <a:gd name="connsiteY445" fmla="*/ 5479608 h 6858000"/>
              <a:gd name="connsiteX446" fmla="*/ 2445247 w 7467600"/>
              <a:gd name="connsiteY446" fmla="*/ 5483476 h 6858000"/>
              <a:gd name="connsiteX447" fmla="*/ 2743626 w 7467600"/>
              <a:gd name="connsiteY447" fmla="*/ 5304819 h 6858000"/>
              <a:gd name="connsiteX448" fmla="*/ 3048102 w 7467600"/>
              <a:gd name="connsiteY448" fmla="*/ 5150595 h 6858000"/>
              <a:gd name="connsiteX449" fmla="*/ 1799414 w 7467600"/>
              <a:gd name="connsiteY449" fmla="*/ 4694732 h 6858000"/>
              <a:gd name="connsiteX450" fmla="*/ 1771735 w 7467600"/>
              <a:gd name="connsiteY450" fmla="*/ 4619929 h 6858000"/>
              <a:gd name="connsiteX451" fmla="*/ 3104273 w 7467600"/>
              <a:gd name="connsiteY451" fmla="*/ 5076159 h 6858000"/>
              <a:gd name="connsiteX452" fmla="*/ 3113245 w 7467600"/>
              <a:gd name="connsiteY452" fmla="*/ 5090705 h 6858000"/>
              <a:gd name="connsiteX453" fmla="*/ 3126294 w 7467600"/>
              <a:gd name="connsiteY453" fmla="*/ 5114400 h 6858000"/>
              <a:gd name="connsiteX454" fmla="*/ 3937433 w 7467600"/>
              <a:gd name="connsiteY454" fmla="*/ 4830473 h 6858000"/>
              <a:gd name="connsiteX455" fmla="*/ 3590475 w 7467600"/>
              <a:gd name="connsiteY455" fmla="*/ 4597974 h 6858000"/>
              <a:gd name="connsiteX456" fmla="*/ 3100264 w 7467600"/>
              <a:gd name="connsiteY456" fmla="*/ 4579845 h 6858000"/>
              <a:gd name="connsiteX457" fmla="*/ 2183576 w 7467600"/>
              <a:gd name="connsiteY457" fmla="*/ 4227150 h 6858000"/>
              <a:gd name="connsiteX458" fmla="*/ 2151029 w 7467600"/>
              <a:gd name="connsiteY458" fmla="*/ 4146947 h 6858000"/>
              <a:gd name="connsiteX459" fmla="*/ 3563434 w 7467600"/>
              <a:gd name="connsiteY459" fmla="*/ 4469115 h 6858000"/>
              <a:gd name="connsiteX460" fmla="*/ 3177952 w 7467600"/>
              <a:gd name="connsiteY460" fmla="*/ 3657386 h 6858000"/>
              <a:gd name="connsiteX461" fmla="*/ 3189263 w 7467600"/>
              <a:gd name="connsiteY461" fmla="*/ 3625726 h 6858000"/>
              <a:gd name="connsiteX462" fmla="*/ 3560912 w 7467600"/>
              <a:gd name="connsiteY462" fmla="*/ 4079863 h 6858000"/>
              <a:gd name="connsiteX463" fmla="*/ 3626636 w 7467600"/>
              <a:gd name="connsiteY463" fmla="*/ 4512230 h 6858000"/>
              <a:gd name="connsiteX464" fmla="*/ 3653088 w 7467600"/>
              <a:gd name="connsiteY464" fmla="*/ 4521417 h 6858000"/>
              <a:gd name="connsiteX465" fmla="*/ 3988128 w 7467600"/>
              <a:gd name="connsiteY465" fmla="*/ 4817267 h 6858000"/>
              <a:gd name="connsiteX466" fmla="*/ 4830582 w 7467600"/>
              <a:gd name="connsiteY466" fmla="*/ 4676000 h 6858000"/>
              <a:gd name="connsiteX467" fmla="*/ 4830100 w 7467600"/>
              <a:gd name="connsiteY467" fmla="*/ 4675554 h 6858000"/>
              <a:gd name="connsiteX468" fmla="*/ 4036318 w 7467600"/>
              <a:gd name="connsiteY468" fmla="*/ 4147013 h 6858000"/>
              <a:gd name="connsiteX469" fmla="*/ 3432098 w 7467600"/>
              <a:gd name="connsiteY469" fmla="*/ 3537312 h 6858000"/>
              <a:gd name="connsiteX470" fmla="*/ 3446761 w 7467600"/>
              <a:gd name="connsiteY470" fmla="*/ 3461278 h 6858000"/>
              <a:gd name="connsiteX471" fmla="*/ 4419733 w 7467600"/>
              <a:gd name="connsiteY471" fmla="*/ 3963555 h 6858000"/>
              <a:gd name="connsiteX472" fmla="*/ 4781371 w 7467600"/>
              <a:gd name="connsiteY472" fmla="*/ 4458604 h 6858000"/>
              <a:gd name="connsiteX473" fmla="*/ 4780440 w 7467600"/>
              <a:gd name="connsiteY473" fmla="*/ 4470290 h 6858000"/>
              <a:gd name="connsiteX474" fmla="*/ 4898954 w 7467600"/>
              <a:gd name="connsiteY474" fmla="*/ 4662092 h 6858000"/>
              <a:gd name="connsiteX475" fmla="*/ 4900699 w 7467600"/>
              <a:gd name="connsiteY475" fmla="*/ 4670867 h 6858000"/>
              <a:gd name="connsiteX476" fmla="*/ 5714511 w 7467600"/>
              <a:gd name="connsiteY476" fmla="*/ 4663483 h 6858000"/>
              <a:gd name="connsiteX477" fmla="*/ 5464793 w 7467600"/>
              <a:gd name="connsiteY477" fmla="*/ 4393556 h 6858000"/>
              <a:gd name="connsiteX478" fmla="*/ 5461897 w 7467600"/>
              <a:gd name="connsiteY478" fmla="*/ 4390879 h 6858000"/>
              <a:gd name="connsiteX479" fmla="*/ 4294126 w 7467600"/>
              <a:gd name="connsiteY479" fmla="*/ 3303048 h 6858000"/>
              <a:gd name="connsiteX480" fmla="*/ 4305321 w 7467600"/>
              <a:gd name="connsiteY480" fmla="*/ 3256953 h 6858000"/>
              <a:gd name="connsiteX481" fmla="*/ 4949299 w 7467600"/>
              <a:gd name="connsiteY481" fmla="*/ 3766336 h 6858000"/>
              <a:gd name="connsiteX482" fmla="*/ 5291452 w 7467600"/>
              <a:gd name="connsiteY482" fmla="*/ 4076801 h 6858000"/>
              <a:gd name="connsiteX483" fmla="*/ 5434998 w 7467600"/>
              <a:gd name="connsiteY483" fmla="*/ 4254100 h 6858000"/>
              <a:gd name="connsiteX484" fmla="*/ 5351015 w 7467600"/>
              <a:gd name="connsiteY484" fmla="*/ 3760989 h 6858000"/>
              <a:gd name="connsiteX485" fmla="*/ 5413780 w 7467600"/>
              <a:gd name="connsiteY485" fmla="*/ 2966265 h 6858000"/>
              <a:gd name="connsiteX486" fmla="*/ 5425627 w 7467600"/>
              <a:gd name="connsiteY486" fmla="*/ 2954192 h 6858000"/>
              <a:gd name="connsiteX487" fmla="*/ 6604735 w 7467600"/>
              <a:gd name="connsiteY487" fmla="*/ 2041381 h 6858000"/>
              <a:gd name="connsiteX488" fmla="*/ 7204487 w 7467600"/>
              <a:gd name="connsiteY488" fmla="*/ 2742112 h 6858000"/>
              <a:gd name="connsiteX489" fmla="*/ 7131592 w 7467600"/>
              <a:gd name="connsiteY489" fmla="*/ 2672096 h 6858000"/>
              <a:gd name="connsiteX490" fmla="*/ 6996344 w 7467600"/>
              <a:gd name="connsiteY490" fmla="*/ 2518310 h 6858000"/>
              <a:gd name="connsiteX491" fmla="*/ 6735495 w 7467600"/>
              <a:gd name="connsiteY491" fmla="*/ 2196890 h 6858000"/>
              <a:gd name="connsiteX492" fmla="*/ 6721901 w 7467600"/>
              <a:gd name="connsiteY492" fmla="*/ 2179274 h 6858000"/>
              <a:gd name="connsiteX493" fmla="*/ 6604735 w 7467600"/>
              <a:gd name="connsiteY493" fmla="*/ 2041381 h 6858000"/>
              <a:gd name="connsiteX494" fmla="*/ 6591670 w 7467600"/>
              <a:gd name="connsiteY494" fmla="*/ 1988277 h 6858000"/>
              <a:gd name="connsiteX495" fmla="*/ 6747349 w 7467600"/>
              <a:gd name="connsiteY495" fmla="*/ 2160069 h 6858000"/>
              <a:gd name="connsiteX496" fmla="*/ 6760943 w 7467600"/>
              <a:gd name="connsiteY496" fmla="*/ 2177686 h 6858000"/>
              <a:gd name="connsiteX497" fmla="*/ 7021065 w 7467600"/>
              <a:gd name="connsiteY497" fmla="*/ 2498102 h 6858000"/>
              <a:gd name="connsiteX498" fmla="*/ 7155223 w 7467600"/>
              <a:gd name="connsiteY498" fmla="*/ 2650386 h 6858000"/>
              <a:gd name="connsiteX499" fmla="*/ 7203167 w 7467600"/>
              <a:gd name="connsiteY499" fmla="*/ 2697288 h 6858000"/>
              <a:gd name="connsiteX500" fmla="*/ 6937703 w 7467600"/>
              <a:gd name="connsiteY500" fmla="*/ 2321981 h 6858000"/>
              <a:gd name="connsiteX501" fmla="*/ 6591670 w 7467600"/>
              <a:gd name="connsiteY501" fmla="*/ 1988277 h 6858000"/>
              <a:gd name="connsiteX502" fmla="*/ 5798671 w 7467600"/>
              <a:gd name="connsiteY502" fmla="*/ 1981601 h 6858000"/>
              <a:gd name="connsiteX503" fmla="*/ 5754709 w 7467600"/>
              <a:gd name="connsiteY503" fmla="*/ 2071454 h 6858000"/>
              <a:gd name="connsiteX504" fmla="*/ 5763044 w 7467600"/>
              <a:gd name="connsiteY504" fmla="*/ 2842206 h 6858000"/>
              <a:gd name="connsiteX505" fmla="*/ 5764974 w 7467600"/>
              <a:gd name="connsiteY505" fmla="*/ 2799609 h 6858000"/>
              <a:gd name="connsiteX506" fmla="*/ 5767665 w 7467600"/>
              <a:gd name="connsiteY506" fmla="*/ 2666409 h 6858000"/>
              <a:gd name="connsiteX507" fmla="*/ 5763055 w 7467600"/>
              <a:gd name="connsiteY507" fmla="*/ 2579705 h 6858000"/>
              <a:gd name="connsiteX508" fmla="*/ 5758079 w 7467600"/>
              <a:gd name="connsiteY508" fmla="*/ 2492508 h 6858000"/>
              <a:gd name="connsiteX509" fmla="*/ 5779325 w 7467600"/>
              <a:gd name="connsiteY509" fmla="*/ 2197069 h 6858000"/>
              <a:gd name="connsiteX510" fmla="*/ 5798671 w 7467600"/>
              <a:gd name="connsiteY510" fmla="*/ 1981601 h 6858000"/>
              <a:gd name="connsiteX511" fmla="*/ 5829202 w 7467600"/>
              <a:gd name="connsiteY511" fmla="*/ 1971679 h 6858000"/>
              <a:gd name="connsiteX512" fmla="*/ 5809558 w 7467600"/>
              <a:gd name="connsiteY512" fmla="*/ 2198043 h 6858000"/>
              <a:gd name="connsiteX513" fmla="*/ 5788653 w 7467600"/>
              <a:gd name="connsiteY513" fmla="*/ 2489430 h 6858000"/>
              <a:gd name="connsiteX514" fmla="*/ 5793439 w 7467600"/>
              <a:gd name="connsiteY514" fmla="*/ 2575235 h 6858000"/>
              <a:gd name="connsiteX515" fmla="*/ 5796837 w 7467600"/>
              <a:gd name="connsiteY515" fmla="*/ 2637633 h 6858000"/>
              <a:gd name="connsiteX516" fmla="*/ 5818614 w 7467600"/>
              <a:gd name="connsiteY516" fmla="*/ 2473055 h 6858000"/>
              <a:gd name="connsiteX517" fmla="*/ 5829202 w 7467600"/>
              <a:gd name="connsiteY517" fmla="*/ 1971679 h 6858000"/>
              <a:gd name="connsiteX518" fmla="*/ 5911389 w 7467600"/>
              <a:gd name="connsiteY518" fmla="*/ 1898371 h 6858000"/>
              <a:gd name="connsiteX519" fmla="*/ 6237627 w 7467600"/>
              <a:gd name="connsiteY519" fmla="*/ 2231921 h 6858000"/>
              <a:gd name="connsiteX520" fmla="*/ 5911389 w 7467600"/>
              <a:gd name="connsiteY520" fmla="*/ 1898371 h 6858000"/>
              <a:gd name="connsiteX521" fmla="*/ 6944437 w 7467600"/>
              <a:gd name="connsiteY521" fmla="*/ 1575402 h 6858000"/>
              <a:gd name="connsiteX522" fmla="*/ 6304730 w 7467600"/>
              <a:gd name="connsiteY522" fmla="*/ 1766654 h 6858000"/>
              <a:gd name="connsiteX523" fmla="*/ 6944437 w 7467600"/>
              <a:gd name="connsiteY523" fmla="*/ 1575402 h 6858000"/>
              <a:gd name="connsiteX524" fmla="*/ 7019523 w 7467600"/>
              <a:gd name="connsiteY524" fmla="*/ 1519450 h 6858000"/>
              <a:gd name="connsiteX525" fmla="*/ 6298091 w 7467600"/>
              <a:gd name="connsiteY525" fmla="*/ 1737122 h 6858000"/>
              <a:gd name="connsiteX526" fmla="*/ 7019523 w 7467600"/>
              <a:gd name="connsiteY526" fmla="*/ 1519450 h 6858000"/>
              <a:gd name="connsiteX527" fmla="*/ 2399523 w 7467600"/>
              <a:gd name="connsiteY527" fmla="*/ 1428234 h 6858000"/>
              <a:gd name="connsiteX528" fmla="*/ 2224982 w 7467600"/>
              <a:gd name="connsiteY528" fmla="*/ 1826201 h 6858000"/>
              <a:gd name="connsiteX529" fmla="*/ 2096099 w 7467600"/>
              <a:gd name="connsiteY529" fmla="*/ 2345900 h 6858000"/>
              <a:gd name="connsiteX530" fmla="*/ 2283317 w 7467600"/>
              <a:gd name="connsiteY530" fmla="*/ 1796925 h 6858000"/>
              <a:gd name="connsiteX531" fmla="*/ 2399523 w 7467600"/>
              <a:gd name="connsiteY531" fmla="*/ 1428234 h 6858000"/>
              <a:gd name="connsiteX532" fmla="*/ 2448558 w 7467600"/>
              <a:gd name="connsiteY532" fmla="*/ 1373435 h 6858000"/>
              <a:gd name="connsiteX533" fmla="*/ 2312521 w 7467600"/>
              <a:gd name="connsiteY533" fmla="*/ 1806140 h 6858000"/>
              <a:gd name="connsiteX534" fmla="*/ 2127533 w 7467600"/>
              <a:gd name="connsiteY534" fmla="*/ 2348380 h 6858000"/>
              <a:gd name="connsiteX535" fmla="*/ 2358080 w 7467600"/>
              <a:gd name="connsiteY535" fmla="*/ 1866134 h 6858000"/>
              <a:gd name="connsiteX536" fmla="*/ 2407436 w 7467600"/>
              <a:gd name="connsiteY536" fmla="*/ 1651070 h 6858000"/>
              <a:gd name="connsiteX537" fmla="*/ 2448558 w 7467600"/>
              <a:gd name="connsiteY537" fmla="*/ 1373435 h 6858000"/>
              <a:gd name="connsiteX538" fmla="*/ 278707 w 7467600"/>
              <a:gd name="connsiteY538" fmla="*/ 1352270 h 6858000"/>
              <a:gd name="connsiteX539" fmla="*/ 321570 w 7467600"/>
              <a:gd name="connsiteY539" fmla="*/ 1861610 h 6858000"/>
              <a:gd name="connsiteX540" fmla="*/ 294281 w 7467600"/>
              <a:gd name="connsiteY540" fmla="*/ 1440658 h 6858000"/>
              <a:gd name="connsiteX541" fmla="*/ 278707 w 7467600"/>
              <a:gd name="connsiteY541" fmla="*/ 1352270 h 6858000"/>
              <a:gd name="connsiteX542" fmla="*/ 1423821 w 7467600"/>
              <a:gd name="connsiteY542" fmla="*/ 1351958 h 6858000"/>
              <a:gd name="connsiteX543" fmla="*/ 1638521 w 7467600"/>
              <a:gd name="connsiteY543" fmla="*/ 1908470 h 6858000"/>
              <a:gd name="connsiteX544" fmla="*/ 1754199 w 7467600"/>
              <a:gd name="connsiteY544" fmla="*/ 2149284 h 6858000"/>
              <a:gd name="connsiteX545" fmla="*/ 1908359 w 7467600"/>
              <a:gd name="connsiteY545" fmla="*/ 2364988 h 6858000"/>
              <a:gd name="connsiteX546" fmla="*/ 1647661 w 7467600"/>
              <a:gd name="connsiteY546" fmla="*/ 1825945 h 6858000"/>
              <a:gd name="connsiteX547" fmla="*/ 1423821 w 7467600"/>
              <a:gd name="connsiteY547" fmla="*/ 1351958 h 6858000"/>
              <a:gd name="connsiteX548" fmla="*/ 1431890 w 7467600"/>
              <a:gd name="connsiteY548" fmla="*/ 1306475 h 6858000"/>
              <a:gd name="connsiteX549" fmla="*/ 1507597 w 7467600"/>
              <a:gd name="connsiteY549" fmla="*/ 1446132 h 6858000"/>
              <a:gd name="connsiteX550" fmla="*/ 1674586 w 7467600"/>
              <a:gd name="connsiteY550" fmla="*/ 1813832 h 6858000"/>
              <a:gd name="connsiteX551" fmla="*/ 1815950 w 7467600"/>
              <a:gd name="connsiteY551" fmla="*/ 2128564 h 6858000"/>
              <a:gd name="connsiteX552" fmla="*/ 1984242 w 7467600"/>
              <a:gd name="connsiteY552" fmla="*/ 2430829 h 6858000"/>
              <a:gd name="connsiteX553" fmla="*/ 2014023 w 7467600"/>
              <a:gd name="connsiteY553" fmla="*/ 2450995 h 6858000"/>
              <a:gd name="connsiteX554" fmla="*/ 1747337 w 7467600"/>
              <a:gd name="connsiteY554" fmla="*/ 1855264 h 6858000"/>
              <a:gd name="connsiteX555" fmla="*/ 1533749 w 7467600"/>
              <a:gd name="connsiteY555" fmla="*/ 1478656 h 6858000"/>
              <a:gd name="connsiteX556" fmla="*/ 1431890 w 7467600"/>
              <a:gd name="connsiteY556" fmla="*/ 1306475 h 6858000"/>
              <a:gd name="connsiteX557" fmla="*/ 5052692 w 7467600"/>
              <a:gd name="connsiteY557" fmla="*/ 1292994 h 6858000"/>
              <a:gd name="connsiteX558" fmla="*/ 5200661 w 7467600"/>
              <a:gd name="connsiteY558" fmla="*/ 1635186 h 6858000"/>
              <a:gd name="connsiteX559" fmla="*/ 5297138 w 7467600"/>
              <a:gd name="connsiteY559" fmla="*/ 1906351 h 6858000"/>
              <a:gd name="connsiteX560" fmla="*/ 5052692 w 7467600"/>
              <a:gd name="connsiteY560" fmla="*/ 1292994 h 6858000"/>
              <a:gd name="connsiteX561" fmla="*/ 5009948 w 7467600"/>
              <a:gd name="connsiteY561" fmla="*/ 1273619 h 6858000"/>
              <a:gd name="connsiteX562" fmla="*/ 5121777 w 7467600"/>
              <a:gd name="connsiteY562" fmla="*/ 1654213 h 6858000"/>
              <a:gd name="connsiteX563" fmla="*/ 5293545 w 7467600"/>
              <a:gd name="connsiteY563" fmla="*/ 2072247 h 6858000"/>
              <a:gd name="connsiteX564" fmla="*/ 5294042 w 7467600"/>
              <a:gd name="connsiteY564" fmla="*/ 2065019 h 6858000"/>
              <a:gd name="connsiteX565" fmla="*/ 5171936 w 7467600"/>
              <a:gd name="connsiteY565" fmla="*/ 1647613 h 6858000"/>
              <a:gd name="connsiteX566" fmla="*/ 5009948 w 7467600"/>
              <a:gd name="connsiteY566" fmla="*/ 1273619 h 6858000"/>
              <a:gd name="connsiteX567" fmla="*/ 655236 w 7467600"/>
              <a:gd name="connsiteY567" fmla="*/ 1268632 h 6858000"/>
              <a:gd name="connsiteX568" fmla="*/ 839521 w 7467600"/>
              <a:gd name="connsiteY568" fmla="*/ 1685315 h 6858000"/>
              <a:gd name="connsiteX569" fmla="*/ 1109416 w 7467600"/>
              <a:gd name="connsiteY569" fmla="*/ 2061663 h 6858000"/>
              <a:gd name="connsiteX570" fmla="*/ 1298300 w 7467600"/>
              <a:gd name="connsiteY570" fmla="*/ 2247742 h 6858000"/>
              <a:gd name="connsiteX571" fmla="*/ 1125871 w 7467600"/>
              <a:gd name="connsiteY571" fmla="*/ 1989513 h 6858000"/>
              <a:gd name="connsiteX572" fmla="*/ 981574 w 7467600"/>
              <a:gd name="connsiteY572" fmla="*/ 1783157 h 6858000"/>
              <a:gd name="connsiteX573" fmla="*/ 922198 w 7467600"/>
              <a:gd name="connsiteY573" fmla="*/ 1677437 h 6858000"/>
              <a:gd name="connsiteX574" fmla="*/ 869293 w 7467600"/>
              <a:gd name="connsiteY574" fmla="*/ 1583214 h 6858000"/>
              <a:gd name="connsiteX575" fmla="*/ 751431 w 7467600"/>
              <a:gd name="connsiteY575" fmla="*/ 1405731 h 6858000"/>
              <a:gd name="connsiteX576" fmla="*/ 655236 w 7467600"/>
              <a:gd name="connsiteY576" fmla="*/ 1268632 h 6858000"/>
              <a:gd name="connsiteX577" fmla="*/ 6516292 w 7467600"/>
              <a:gd name="connsiteY577" fmla="*/ 1263064 h 6858000"/>
              <a:gd name="connsiteX578" fmla="*/ 5736320 w 7467600"/>
              <a:gd name="connsiteY578" fmla="*/ 1501803 h 6858000"/>
              <a:gd name="connsiteX579" fmla="*/ 6516292 w 7467600"/>
              <a:gd name="connsiteY579" fmla="*/ 1263064 h 6858000"/>
              <a:gd name="connsiteX580" fmla="*/ 291466 w 7467600"/>
              <a:gd name="connsiteY580" fmla="*/ 1250369 h 6858000"/>
              <a:gd name="connsiteX581" fmla="*/ 323180 w 7467600"/>
              <a:gd name="connsiteY581" fmla="*/ 1435283 h 6858000"/>
              <a:gd name="connsiteX582" fmla="*/ 349381 w 7467600"/>
              <a:gd name="connsiteY582" fmla="*/ 1875041 h 6858000"/>
              <a:gd name="connsiteX583" fmla="*/ 374363 w 7467600"/>
              <a:gd name="connsiteY583" fmla="*/ 1506494 h 6858000"/>
              <a:gd name="connsiteX584" fmla="*/ 302168 w 7467600"/>
              <a:gd name="connsiteY584" fmla="*/ 1274495 h 6858000"/>
              <a:gd name="connsiteX585" fmla="*/ 291466 w 7467600"/>
              <a:gd name="connsiteY585" fmla="*/ 1250369 h 6858000"/>
              <a:gd name="connsiteX586" fmla="*/ 678222 w 7467600"/>
              <a:gd name="connsiteY586" fmla="*/ 1248670 h 6858000"/>
              <a:gd name="connsiteX587" fmla="*/ 775536 w 7467600"/>
              <a:gd name="connsiteY587" fmla="*/ 1388015 h 6858000"/>
              <a:gd name="connsiteX588" fmla="*/ 894529 w 7467600"/>
              <a:gd name="connsiteY588" fmla="*/ 1567739 h 6858000"/>
              <a:gd name="connsiteX589" fmla="*/ 948000 w 7467600"/>
              <a:gd name="connsiteY589" fmla="*/ 1663088 h 6858000"/>
              <a:gd name="connsiteX590" fmla="*/ 1006812 w 7467600"/>
              <a:gd name="connsiteY590" fmla="*/ 1767683 h 6858000"/>
              <a:gd name="connsiteX591" fmla="*/ 1149133 w 7467600"/>
              <a:gd name="connsiteY591" fmla="*/ 1971513 h 6858000"/>
              <a:gd name="connsiteX592" fmla="*/ 1333952 w 7467600"/>
              <a:gd name="connsiteY592" fmla="*/ 2251620 h 6858000"/>
              <a:gd name="connsiteX593" fmla="*/ 1337329 w 7467600"/>
              <a:gd name="connsiteY593" fmla="*/ 2258350 h 6858000"/>
              <a:gd name="connsiteX594" fmla="*/ 1014726 w 7467600"/>
              <a:gd name="connsiteY594" fmla="*/ 1615556 h 6858000"/>
              <a:gd name="connsiteX595" fmla="*/ 678222 w 7467600"/>
              <a:gd name="connsiteY595" fmla="*/ 1248670 h 6858000"/>
              <a:gd name="connsiteX596" fmla="*/ 6691602 w 7467600"/>
              <a:gd name="connsiteY596" fmla="*/ 1140573 h 6858000"/>
              <a:gd name="connsiteX597" fmla="*/ 6571100 w 7467600"/>
              <a:gd name="connsiteY597" fmla="*/ 1183662 h 6858000"/>
              <a:gd name="connsiteX598" fmla="*/ 6241687 w 7467600"/>
              <a:gd name="connsiteY598" fmla="*/ 1257600 h 6858000"/>
              <a:gd name="connsiteX599" fmla="*/ 5693009 w 7467600"/>
              <a:gd name="connsiteY599" fmla="*/ 1478256 h 6858000"/>
              <a:gd name="connsiteX600" fmla="*/ 6548420 w 7467600"/>
              <a:gd name="connsiteY600" fmla="*/ 1214599 h 6858000"/>
              <a:gd name="connsiteX601" fmla="*/ 6605473 w 7467600"/>
              <a:gd name="connsiteY601" fmla="*/ 1184686 h 6858000"/>
              <a:gd name="connsiteX602" fmla="*/ 6691602 w 7467600"/>
              <a:gd name="connsiteY602" fmla="*/ 1140573 h 6858000"/>
              <a:gd name="connsiteX603" fmla="*/ 4002475 w 7467600"/>
              <a:gd name="connsiteY603" fmla="*/ 1037802 h 6858000"/>
              <a:gd name="connsiteX604" fmla="*/ 4000324 w 7467600"/>
              <a:gd name="connsiteY604" fmla="*/ 1039362 h 6858000"/>
              <a:gd name="connsiteX605" fmla="*/ 4002862 w 7467600"/>
              <a:gd name="connsiteY605" fmla="*/ 1042866 h 6858000"/>
              <a:gd name="connsiteX606" fmla="*/ 4002475 w 7467600"/>
              <a:gd name="connsiteY606" fmla="*/ 1037802 h 6858000"/>
              <a:gd name="connsiteX607" fmla="*/ 506322 w 7467600"/>
              <a:gd name="connsiteY607" fmla="*/ 1020997 h 6858000"/>
              <a:gd name="connsiteX608" fmla="*/ 533068 w 7467600"/>
              <a:gd name="connsiteY608" fmla="*/ 1029409 h 6858000"/>
              <a:gd name="connsiteX609" fmla="*/ 1232525 w 7467600"/>
              <a:gd name="connsiteY609" fmla="*/ 1804675 h 6858000"/>
              <a:gd name="connsiteX610" fmla="*/ 1388858 w 7467600"/>
              <a:gd name="connsiteY610" fmla="*/ 2368011 h 6858000"/>
              <a:gd name="connsiteX611" fmla="*/ 1384098 w 7467600"/>
              <a:gd name="connsiteY611" fmla="*/ 2378125 h 6858000"/>
              <a:gd name="connsiteX612" fmla="*/ 1425393 w 7467600"/>
              <a:gd name="connsiteY612" fmla="*/ 2589124 h 6858000"/>
              <a:gd name="connsiteX613" fmla="*/ 1424001 w 7467600"/>
              <a:gd name="connsiteY613" fmla="*/ 2597541 h 6858000"/>
              <a:gd name="connsiteX614" fmla="*/ 2152729 w 7467600"/>
              <a:gd name="connsiteY614" fmla="*/ 2864487 h 6858000"/>
              <a:gd name="connsiteX615" fmla="*/ 2020609 w 7467600"/>
              <a:gd name="connsiteY615" fmla="*/ 2539671 h 6858000"/>
              <a:gd name="connsiteX616" fmla="*/ 2018920 w 7467600"/>
              <a:gd name="connsiteY616" fmla="*/ 2536309 h 6858000"/>
              <a:gd name="connsiteX617" fmla="*/ 1342441 w 7467600"/>
              <a:gd name="connsiteY617" fmla="*/ 1173017 h 6858000"/>
              <a:gd name="connsiteX618" fmla="*/ 1367925 w 7467600"/>
              <a:gd name="connsiteY618" fmla="*/ 1135648 h 6858000"/>
              <a:gd name="connsiteX619" fmla="*/ 1771401 w 7467600"/>
              <a:gd name="connsiteY619" fmla="*/ 1806673 h 6858000"/>
              <a:gd name="connsiteX620" fmla="*/ 1972385 w 7467600"/>
              <a:gd name="connsiteY620" fmla="*/ 2198735 h 6858000"/>
              <a:gd name="connsiteX621" fmla="*/ 2040892 w 7467600"/>
              <a:gd name="connsiteY621" fmla="*/ 2405205 h 6858000"/>
              <a:gd name="connsiteX622" fmla="*/ 2131689 w 7467600"/>
              <a:gd name="connsiteY622" fmla="*/ 1936926 h 6858000"/>
              <a:gd name="connsiteX623" fmla="*/ 2454820 w 7467600"/>
              <a:gd name="connsiteY623" fmla="*/ 1248808 h 6858000"/>
              <a:gd name="connsiteX624" fmla="*/ 2492512 w 7467600"/>
              <a:gd name="connsiteY624" fmla="*/ 1302920 h 6858000"/>
              <a:gd name="connsiteX625" fmla="*/ 2081216 w 7467600"/>
              <a:gd name="connsiteY625" fmla="*/ 2527513 h 6858000"/>
              <a:gd name="connsiteX626" fmla="*/ 2081211 w 7467600"/>
              <a:gd name="connsiteY626" fmla="*/ 2528916 h 6858000"/>
              <a:gd name="connsiteX627" fmla="*/ 2199067 w 7467600"/>
              <a:gd name="connsiteY627" fmla="*/ 2884061 h 6858000"/>
              <a:gd name="connsiteX628" fmla="*/ 3192586 w 7467600"/>
              <a:gd name="connsiteY628" fmla="*/ 3411496 h 6858000"/>
              <a:gd name="connsiteX629" fmla="*/ 3182620 w 7467600"/>
              <a:gd name="connsiteY629" fmla="*/ 3483279 h 6858000"/>
              <a:gd name="connsiteX630" fmla="*/ 2435119 w 7467600"/>
              <a:gd name="connsiteY630" fmla="*/ 3080173 h 6858000"/>
              <a:gd name="connsiteX631" fmla="*/ 2410152 w 7467600"/>
              <a:gd name="connsiteY631" fmla="*/ 3063751 h 6858000"/>
              <a:gd name="connsiteX632" fmla="*/ 2408099 w 7467600"/>
              <a:gd name="connsiteY632" fmla="*/ 3064403 h 6858000"/>
              <a:gd name="connsiteX633" fmla="*/ 2407218 w 7467600"/>
              <a:gd name="connsiteY633" fmla="*/ 3070324 h 6858000"/>
              <a:gd name="connsiteX634" fmla="*/ 2380138 w 7467600"/>
              <a:gd name="connsiteY634" fmla="*/ 3099341 h 6858000"/>
              <a:gd name="connsiteX635" fmla="*/ 1765923 w 7467600"/>
              <a:gd name="connsiteY635" fmla="*/ 3581043 h 6858000"/>
              <a:gd name="connsiteX636" fmla="*/ 1702258 w 7467600"/>
              <a:gd name="connsiteY636" fmla="*/ 3612286 h 6858000"/>
              <a:gd name="connsiteX637" fmla="*/ 1538370 w 7467600"/>
              <a:gd name="connsiteY637" fmla="*/ 3811804 h 6858000"/>
              <a:gd name="connsiteX638" fmla="*/ 542867 w 7467600"/>
              <a:gd name="connsiteY638" fmla="*/ 4944092 h 6858000"/>
              <a:gd name="connsiteX639" fmla="*/ 515800 w 7467600"/>
              <a:gd name="connsiteY639" fmla="*/ 4862180 h 6858000"/>
              <a:gd name="connsiteX640" fmla="*/ 909145 w 7467600"/>
              <a:gd name="connsiteY640" fmla="*/ 4199225 h 6858000"/>
              <a:gd name="connsiteX641" fmla="*/ 1214067 w 7467600"/>
              <a:gd name="connsiteY641" fmla="*/ 3908561 h 6858000"/>
              <a:gd name="connsiteX642" fmla="*/ 640967 w 7467600"/>
              <a:gd name="connsiteY642" fmla="*/ 4105601 h 6858000"/>
              <a:gd name="connsiteX643" fmla="*/ 112563 w 7467600"/>
              <a:gd name="connsiteY643" fmla="*/ 4396952 h 6858000"/>
              <a:gd name="connsiteX644" fmla="*/ 0 w 7467600"/>
              <a:gd name="connsiteY644" fmla="*/ 4466006 h 6858000"/>
              <a:gd name="connsiteX645" fmla="*/ 0 w 7467600"/>
              <a:gd name="connsiteY645" fmla="*/ 4233763 h 6858000"/>
              <a:gd name="connsiteX646" fmla="*/ 36881 w 7467600"/>
              <a:gd name="connsiteY646" fmla="*/ 4200118 h 6858000"/>
              <a:gd name="connsiteX647" fmla="*/ 910534 w 7467600"/>
              <a:gd name="connsiteY647" fmla="*/ 3629753 h 6858000"/>
              <a:gd name="connsiteX648" fmla="*/ 1578717 w 7467600"/>
              <a:gd name="connsiteY648" fmla="*/ 3575982 h 6858000"/>
              <a:gd name="connsiteX649" fmla="*/ 2338780 w 7467600"/>
              <a:gd name="connsiteY649" fmla="*/ 3033725 h 6858000"/>
              <a:gd name="connsiteX650" fmla="*/ 1807991 w 7467600"/>
              <a:gd name="connsiteY650" fmla="*/ 2807184 h 6858000"/>
              <a:gd name="connsiteX651" fmla="*/ 1416358 w 7467600"/>
              <a:gd name="connsiteY651" fmla="*/ 3112571 h 6858000"/>
              <a:gd name="connsiteX652" fmla="*/ 939066 w 7467600"/>
              <a:gd name="connsiteY652" fmla="*/ 3378798 h 6858000"/>
              <a:gd name="connsiteX653" fmla="*/ 115099 w 7467600"/>
              <a:gd name="connsiteY653" fmla="*/ 3607650 h 6858000"/>
              <a:gd name="connsiteX654" fmla="*/ 97284 w 7467600"/>
              <a:gd name="connsiteY654" fmla="*/ 3520393 h 6858000"/>
              <a:gd name="connsiteX655" fmla="*/ 922050 w 7467600"/>
              <a:gd name="connsiteY655" fmla="*/ 3074867 h 6858000"/>
              <a:gd name="connsiteX656" fmla="*/ 1405265 w 7467600"/>
              <a:gd name="connsiteY656" fmla="*/ 3016319 h 6858000"/>
              <a:gd name="connsiteX657" fmla="*/ 1407512 w 7467600"/>
              <a:gd name="connsiteY657" fmla="*/ 3018001 h 6858000"/>
              <a:gd name="connsiteX658" fmla="*/ 1726266 w 7467600"/>
              <a:gd name="connsiteY658" fmla="*/ 2777274 h 6858000"/>
              <a:gd name="connsiteX659" fmla="*/ 625390 w 7467600"/>
              <a:gd name="connsiteY659" fmla="*/ 2514541 h 6858000"/>
              <a:gd name="connsiteX660" fmla="*/ 619799 w 7467600"/>
              <a:gd name="connsiteY660" fmla="*/ 2527180 h 6858000"/>
              <a:gd name="connsiteX661" fmla="*/ 310030 w 7467600"/>
              <a:gd name="connsiteY661" fmla="*/ 2771818 h 6858000"/>
              <a:gd name="connsiteX662" fmla="*/ 173877 w 7467600"/>
              <a:gd name="connsiteY662" fmla="*/ 2937056 h 6858000"/>
              <a:gd name="connsiteX663" fmla="*/ 77889 w 7467600"/>
              <a:gd name="connsiteY663" fmla="*/ 3138440 h 6858000"/>
              <a:gd name="connsiteX664" fmla="*/ 0 w 7467600"/>
              <a:gd name="connsiteY664" fmla="*/ 3271395 h 6858000"/>
              <a:gd name="connsiteX665" fmla="*/ 0 w 7467600"/>
              <a:gd name="connsiteY665" fmla="*/ 3153002 h 6858000"/>
              <a:gd name="connsiteX666" fmla="*/ 2386 w 7467600"/>
              <a:gd name="connsiteY666" fmla="*/ 3149203 h 6858000"/>
              <a:gd name="connsiteX667" fmla="*/ 89753 w 7467600"/>
              <a:gd name="connsiteY667" fmla="*/ 2987702 h 6858000"/>
              <a:gd name="connsiteX668" fmla="*/ 76869 w 7467600"/>
              <a:gd name="connsiteY668" fmla="*/ 3005404 h 6858000"/>
              <a:gd name="connsiteX669" fmla="*/ 32049 w 7467600"/>
              <a:gd name="connsiteY669" fmla="*/ 3065814 h 6858000"/>
              <a:gd name="connsiteX670" fmla="*/ 0 w 7467600"/>
              <a:gd name="connsiteY670" fmla="*/ 3108744 h 6858000"/>
              <a:gd name="connsiteX671" fmla="*/ 0 w 7467600"/>
              <a:gd name="connsiteY671" fmla="*/ 3058059 h 6858000"/>
              <a:gd name="connsiteX672" fmla="*/ 7610 w 7467600"/>
              <a:gd name="connsiteY672" fmla="*/ 3047889 h 6858000"/>
              <a:gd name="connsiteX673" fmla="*/ 52419 w 7467600"/>
              <a:gd name="connsiteY673" fmla="*/ 2987479 h 6858000"/>
              <a:gd name="connsiteX674" fmla="*/ 59142 w 7467600"/>
              <a:gd name="connsiteY674" fmla="*/ 2978488 h 6858000"/>
              <a:gd name="connsiteX675" fmla="*/ 0 w 7467600"/>
              <a:gd name="connsiteY675" fmla="*/ 3015334 h 6858000"/>
              <a:gd name="connsiteX676" fmla="*/ 0 w 7467600"/>
              <a:gd name="connsiteY676" fmla="*/ 2914286 h 6858000"/>
              <a:gd name="connsiteX677" fmla="*/ 36383 w 7467600"/>
              <a:gd name="connsiteY677" fmla="*/ 2901128 h 6858000"/>
              <a:gd name="connsiteX678" fmla="*/ 156329 w 7467600"/>
              <a:gd name="connsiteY678" fmla="*/ 2840533 h 6858000"/>
              <a:gd name="connsiteX679" fmla="*/ 358355 w 7467600"/>
              <a:gd name="connsiteY679" fmla="*/ 2620471 h 6858000"/>
              <a:gd name="connsiteX680" fmla="*/ 510577 w 7467600"/>
              <a:gd name="connsiteY680" fmla="*/ 2501244 h 6858000"/>
              <a:gd name="connsiteX681" fmla="*/ 211967 w 7467600"/>
              <a:gd name="connsiteY681" fmla="*/ 2479171 h 6858000"/>
              <a:gd name="connsiteX682" fmla="*/ 0 w 7467600"/>
              <a:gd name="connsiteY682" fmla="*/ 2476398 h 6858000"/>
              <a:gd name="connsiteX683" fmla="*/ 0 w 7467600"/>
              <a:gd name="connsiteY683" fmla="*/ 2389189 h 6858000"/>
              <a:gd name="connsiteX684" fmla="*/ 103062 w 7467600"/>
              <a:gd name="connsiteY684" fmla="*/ 2389518 h 6858000"/>
              <a:gd name="connsiteX685" fmla="*/ 510734 w 7467600"/>
              <a:gd name="connsiteY685" fmla="*/ 2416201 h 6858000"/>
              <a:gd name="connsiteX686" fmla="*/ 279257 w 7467600"/>
              <a:gd name="connsiteY686" fmla="*/ 2092102 h 6858000"/>
              <a:gd name="connsiteX687" fmla="*/ 65265 w 7467600"/>
              <a:gd name="connsiteY687" fmla="*/ 2006049 h 6858000"/>
              <a:gd name="connsiteX688" fmla="*/ 0 w 7467600"/>
              <a:gd name="connsiteY688" fmla="*/ 1982532 h 6858000"/>
              <a:gd name="connsiteX689" fmla="*/ 0 w 7467600"/>
              <a:gd name="connsiteY689" fmla="*/ 1912789 h 6858000"/>
              <a:gd name="connsiteX690" fmla="*/ 97460 w 7467600"/>
              <a:gd name="connsiteY690" fmla="*/ 1953725 h 6858000"/>
              <a:gd name="connsiteX691" fmla="*/ 221272 w 7467600"/>
              <a:gd name="connsiteY691" fmla="*/ 1980766 h 6858000"/>
              <a:gd name="connsiteX692" fmla="*/ 116765 w 7467600"/>
              <a:gd name="connsiteY692" fmla="*/ 1911033 h 6858000"/>
              <a:gd name="connsiteX693" fmla="*/ 16405 w 7467600"/>
              <a:gd name="connsiteY693" fmla="*/ 1803412 h 6858000"/>
              <a:gd name="connsiteX694" fmla="*/ 0 w 7467600"/>
              <a:gd name="connsiteY694" fmla="*/ 1784777 h 6858000"/>
              <a:gd name="connsiteX695" fmla="*/ 0 w 7467600"/>
              <a:gd name="connsiteY695" fmla="*/ 1740082 h 6858000"/>
              <a:gd name="connsiteX696" fmla="*/ 39394 w 7467600"/>
              <a:gd name="connsiteY696" fmla="*/ 1784856 h 6858000"/>
              <a:gd name="connsiteX697" fmla="*/ 135813 w 7467600"/>
              <a:gd name="connsiteY697" fmla="*/ 1888838 h 6858000"/>
              <a:gd name="connsiteX698" fmla="*/ 242575 w 7467600"/>
              <a:gd name="connsiteY698" fmla="*/ 1958841 h 6858000"/>
              <a:gd name="connsiteX699" fmla="*/ 82197 w 7467600"/>
              <a:gd name="connsiteY699" fmla="*/ 1754826 h 6858000"/>
              <a:gd name="connsiteX700" fmla="*/ 0 w 7467600"/>
              <a:gd name="connsiteY700" fmla="*/ 1679650 h 6858000"/>
              <a:gd name="connsiteX701" fmla="*/ 0 w 7467600"/>
              <a:gd name="connsiteY701" fmla="*/ 1602463 h 6858000"/>
              <a:gd name="connsiteX702" fmla="*/ 84689 w 7467600"/>
              <a:gd name="connsiteY702" fmla="*/ 1677442 h 6858000"/>
              <a:gd name="connsiteX703" fmla="*/ 298437 w 7467600"/>
              <a:gd name="connsiteY703" fmla="*/ 1968019 h 6858000"/>
              <a:gd name="connsiteX704" fmla="*/ 227269 w 7467600"/>
              <a:gd name="connsiteY704" fmla="*/ 1114064 h 6858000"/>
              <a:gd name="connsiteX705" fmla="*/ 248003 w 7467600"/>
              <a:gd name="connsiteY705" fmla="*/ 1089613 h 6858000"/>
              <a:gd name="connsiteX706" fmla="*/ 427020 w 7467600"/>
              <a:gd name="connsiteY706" fmla="*/ 1619803 h 6858000"/>
              <a:gd name="connsiteX707" fmla="*/ 340345 w 7467600"/>
              <a:gd name="connsiteY707" fmla="*/ 2027739 h 6858000"/>
              <a:gd name="connsiteX708" fmla="*/ 360865 w 7467600"/>
              <a:gd name="connsiteY708" fmla="*/ 2044827 h 6858000"/>
              <a:gd name="connsiteX709" fmla="*/ 560414 w 7467600"/>
              <a:gd name="connsiteY709" fmla="*/ 2421457 h 6858000"/>
              <a:gd name="connsiteX710" fmla="*/ 1359703 w 7467600"/>
              <a:gd name="connsiteY710" fmla="*/ 2578554 h 6858000"/>
              <a:gd name="connsiteX711" fmla="*/ 1359422 w 7467600"/>
              <a:gd name="connsiteY711" fmla="*/ 2577994 h 6858000"/>
              <a:gd name="connsiteX712" fmla="*/ 828701 w 7467600"/>
              <a:gd name="connsiteY712" fmla="*/ 1839520 h 6858000"/>
              <a:gd name="connsiteX713" fmla="*/ 494427 w 7467600"/>
              <a:gd name="connsiteY713" fmla="*/ 1092333 h 6858000"/>
              <a:gd name="connsiteX714" fmla="*/ 506322 w 7467600"/>
              <a:gd name="connsiteY714" fmla="*/ 1020997 h 6858000"/>
              <a:gd name="connsiteX715" fmla="*/ 4570198 w 7467600"/>
              <a:gd name="connsiteY715" fmla="*/ 978081 h 6858000"/>
              <a:gd name="connsiteX716" fmla="*/ 4523691 w 7467600"/>
              <a:gd name="connsiteY716" fmla="*/ 1127776 h 6858000"/>
              <a:gd name="connsiteX717" fmla="*/ 4509875 w 7467600"/>
              <a:gd name="connsiteY717" fmla="*/ 1167552 h 6858000"/>
              <a:gd name="connsiteX718" fmla="*/ 4478168 w 7467600"/>
              <a:gd name="connsiteY718" fmla="*/ 1260735 h 6858000"/>
              <a:gd name="connsiteX719" fmla="*/ 4409309 w 7467600"/>
              <a:gd name="connsiteY719" fmla="*/ 1666996 h 6858000"/>
              <a:gd name="connsiteX720" fmla="*/ 4370031 w 7467600"/>
              <a:gd name="connsiteY720" fmla="*/ 1955666 h 6858000"/>
              <a:gd name="connsiteX721" fmla="*/ 4570198 w 7467600"/>
              <a:gd name="connsiteY721" fmla="*/ 978081 h 6858000"/>
              <a:gd name="connsiteX722" fmla="*/ 4557898 w 7467600"/>
              <a:gd name="connsiteY722" fmla="*/ 900011 h 6858000"/>
              <a:gd name="connsiteX723" fmla="*/ 4344840 w 7467600"/>
              <a:gd name="connsiteY723" fmla="*/ 1922038 h 6858000"/>
              <a:gd name="connsiteX724" fmla="*/ 4378710 w 7467600"/>
              <a:gd name="connsiteY724" fmla="*/ 1665516 h 6858000"/>
              <a:gd name="connsiteX725" fmla="*/ 4448798 w 7467600"/>
              <a:gd name="connsiteY725" fmla="*/ 1253024 h 6858000"/>
              <a:gd name="connsiteX726" fmla="*/ 4480315 w 7467600"/>
              <a:gd name="connsiteY726" fmla="*/ 1158454 h 6858000"/>
              <a:gd name="connsiteX727" fmla="*/ 4494133 w 7467600"/>
              <a:gd name="connsiteY727" fmla="*/ 1118676 h 6858000"/>
              <a:gd name="connsiteX728" fmla="*/ 4557898 w 7467600"/>
              <a:gd name="connsiteY728" fmla="*/ 900011 h 6858000"/>
              <a:gd name="connsiteX729" fmla="*/ 5870151 w 7467600"/>
              <a:gd name="connsiteY729" fmla="*/ 898890 h 6858000"/>
              <a:gd name="connsiteX730" fmla="*/ 5861335 w 7467600"/>
              <a:gd name="connsiteY730" fmla="*/ 899177 h 6858000"/>
              <a:gd name="connsiteX731" fmla="*/ 5843702 w 7467600"/>
              <a:gd name="connsiteY731" fmla="*/ 899748 h 6858000"/>
              <a:gd name="connsiteX732" fmla="*/ 5651107 w 7467600"/>
              <a:gd name="connsiteY732" fmla="*/ 920306 h 6858000"/>
              <a:gd name="connsiteX733" fmla="*/ 5459407 w 7467600"/>
              <a:gd name="connsiteY733" fmla="*/ 940975 h 6858000"/>
              <a:gd name="connsiteX734" fmla="*/ 5374846 w 7467600"/>
              <a:gd name="connsiteY734" fmla="*/ 941988 h 6858000"/>
              <a:gd name="connsiteX735" fmla="*/ 5256105 w 7467600"/>
              <a:gd name="connsiteY735" fmla="*/ 945632 h 6858000"/>
              <a:gd name="connsiteX736" fmla="*/ 5107071 w 7467600"/>
              <a:gd name="connsiteY736" fmla="*/ 969720 h 6858000"/>
              <a:gd name="connsiteX737" fmla="*/ 4998681 w 7467600"/>
              <a:gd name="connsiteY737" fmla="*/ 988771 h 6858000"/>
              <a:gd name="connsiteX738" fmla="*/ 5870151 w 7467600"/>
              <a:gd name="connsiteY738" fmla="*/ 898890 h 6858000"/>
              <a:gd name="connsiteX739" fmla="*/ 5504425 w 7467600"/>
              <a:gd name="connsiteY739" fmla="*/ 848067 h 6858000"/>
              <a:gd name="connsiteX740" fmla="*/ 4968849 w 7467600"/>
              <a:gd name="connsiteY740" fmla="*/ 962318 h 6858000"/>
              <a:gd name="connsiteX741" fmla="*/ 5104039 w 7467600"/>
              <a:gd name="connsiteY741" fmla="*/ 940634 h 6858000"/>
              <a:gd name="connsiteX742" fmla="*/ 5256311 w 7467600"/>
              <a:gd name="connsiteY742" fmla="*/ 916490 h 6858000"/>
              <a:gd name="connsiteX743" fmla="*/ 5377381 w 7467600"/>
              <a:gd name="connsiteY743" fmla="*/ 912671 h 6858000"/>
              <a:gd name="connsiteX744" fmla="*/ 5460148 w 7467600"/>
              <a:gd name="connsiteY744" fmla="*/ 911442 h 6858000"/>
              <a:gd name="connsiteX745" fmla="*/ 5648971 w 7467600"/>
              <a:gd name="connsiteY745" fmla="*/ 891331 h 6858000"/>
              <a:gd name="connsiteX746" fmla="*/ 5844807 w 7467600"/>
              <a:gd name="connsiteY746" fmla="*/ 870718 h 6858000"/>
              <a:gd name="connsiteX747" fmla="*/ 5862975 w 7467600"/>
              <a:gd name="connsiteY747" fmla="*/ 869756 h 6858000"/>
              <a:gd name="connsiteX748" fmla="*/ 5920887 w 7467600"/>
              <a:gd name="connsiteY748" fmla="*/ 865929 h 6858000"/>
              <a:gd name="connsiteX749" fmla="*/ 5504425 w 7467600"/>
              <a:gd name="connsiteY749" fmla="*/ 848067 h 6858000"/>
              <a:gd name="connsiteX750" fmla="*/ 3607114 w 7467600"/>
              <a:gd name="connsiteY750" fmla="*/ 467441 h 6858000"/>
              <a:gd name="connsiteX751" fmla="*/ 3296242 w 7467600"/>
              <a:gd name="connsiteY751" fmla="*/ 807991 h 6858000"/>
              <a:gd name="connsiteX752" fmla="*/ 3174674 w 7467600"/>
              <a:gd name="connsiteY752" fmla="*/ 919759 h 6858000"/>
              <a:gd name="connsiteX753" fmla="*/ 3042978 w 7467600"/>
              <a:gd name="connsiteY753" fmla="*/ 1054894 h 6858000"/>
              <a:gd name="connsiteX754" fmla="*/ 2968914 w 7467600"/>
              <a:gd name="connsiteY754" fmla="*/ 1133756 h 6858000"/>
              <a:gd name="connsiteX755" fmla="*/ 3103823 w 7467600"/>
              <a:gd name="connsiteY755" fmla="*/ 1026814 h 6858000"/>
              <a:gd name="connsiteX756" fmla="*/ 3607114 w 7467600"/>
              <a:gd name="connsiteY756" fmla="*/ 467441 h 6858000"/>
              <a:gd name="connsiteX757" fmla="*/ 3744487 w 7467600"/>
              <a:gd name="connsiteY757" fmla="*/ 383136 h 6858000"/>
              <a:gd name="connsiteX758" fmla="*/ 3970213 w 7467600"/>
              <a:gd name="connsiteY758" fmla="*/ 995559 h 6858000"/>
              <a:gd name="connsiteX759" fmla="*/ 3744487 w 7467600"/>
              <a:gd name="connsiteY759" fmla="*/ 383136 h 6858000"/>
              <a:gd name="connsiteX760" fmla="*/ 3624562 w 7467600"/>
              <a:gd name="connsiteY760" fmla="*/ 367041 h 6858000"/>
              <a:gd name="connsiteX761" fmla="*/ 3489712 w 7467600"/>
              <a:gd name="connsiteY761" fmla="*/ 485386 h 6858000"/>
              <a:gd name="connsiteX762" fmla="*/ 3182994 w 7467600"/>
              <a:gd name="connsiteY762" fmla="*/ 828265 h 6858000"/>
              <a:gd name="connsiteX763" fmla="*/ 2892114 w 7467600"/>
              <a:gd name="connsiteY763" fmla="*/ 1172635 h 6858000"/>
              <a:gd name="connsiteX764" fmla="*/ 3021459 w 7467600"/>
              <a:gd name="connsiteY764" fmla="*/ 1035385 h 6858000"/>
              <a:gd name="connsiteX765" fmla="*/ 3153873 w 7467600"/>
              <a:gd name="connsiteY765" fmla="*/ 898971 h 6858000"/>
              <a:gd name="connsiteX766" fmla="*/ 3276511 w 7467600"/>
              <a:gd name="connsiteY766" fmla="*/ 786423 h 6858000"/>
              <a:gd name="connsiteX767" fmla="*/ 3584154 w 7467600"/>
              <a:gd name="connsiteY767" fmla="*/ 448218 h 6858000"/>
              <a:gd name="connsiteX768" fmla="*/ 3624562 w 7467600"/>
              <a:gd name="connsiteY768" fmla="*/ 367041 h 6858000"/>
              <a:gd name="connsiteX769" fmla="*/ 3766672 w 7467600"/>
              <a:gd name="connsiteY769" fmla="*/ 359429 h 6858000"/>
              <a:gd name="connsiteX770" fmla="*/ 3996338 w 7467600"/>
              <a:gd name="connsiteY770" fmla="*/ 968237 h 6858000"/>
              <a:gd name="connsiteX771" fmla="*/ 3766672 w 7467600"/>
              <a:gd name="connsiteY771" fmla="*/ 359429 h 6858000"/>
              <a:gd name="connsiteX772" fmla="*/ 5805386 w 7467600"/>
              <a:gd name="connsiteY772" fmla="*/ 239240 h 6858000"/>
              <a:gd name="connsiteX773" fmla="*/ 5736947 w 7467600"/>
              <a:gd name="connsiteY773" fmla="*/ 261367 h 6858000"/>
              <a:gd name="connsiteX774" fmla="*/ 5427012 w 7467600"/>
              <a:gd name="connsiteY774" fmla="*/ 311272 h 6858000"/>
              <a:gd name="connsiteX775" fmla="*/ 5147818 w 7467600"/>
              <a:gd name="connsiteY775" fmla="*/ 322112 h 6858000"/>
              <a:gd name="connsiteX776" fmla="*/ 5060854 w 7467600"/>
              <a:gd name="connsiteY776" fmla="*/ 311882 h 6858000"/>
              <a:gd name="connsiteX777" fmla="*/ 4945989 w 7467600"/>
              <a:gd name="connsiteY777" fmla="*/ 300516 h 6858000"/>
              <a:gd name="connsiteX778" fmla="*/ 5410479 w 7467600"/>
              <a:gd name="connsiteY778" fmla="*/ 348434 h 6858000"/>
              <a:gd name="connsiteX779" fmla="*/ 5805386 w 7467600"/>
              <a:gd name="connsiteY779" fmla="*/ 239240 h 6858000"/>
              <a:gd name="connsiteX780" fmla="*/ 5905192 w 7467600"/>
              <a:gd name="connsiteY780" fmla="*/ 163079 h 6858000"/>
              <a:gd name="connsiteX781" fmla="*/ 5865655 w 7467600"/>
              <a:gd name="connsiteY781" fmla="*/ 171901 h 6858000"/>
              <a:gd name="connsiteX782" fmla="*/ 5259740 w 7467600"/>
              <a:gd name="connsiteY782" fmla="*/ 257013 h 6858000"/>
              <a:gd name="connsiteX783" fmla="*/ 5208466 w 7467600"/>
              <a:gd name="connsiteY783" fmla="*/ 257550 h 6858000"/>
              <a:gd name="connsiteX784" fmla="*/ 4980204 w 7467600"/>
              <a:gd name="connsiteY784" fmla="*/ 271903 h 6858000"/>
              <a:gd name="connsiteX785" fmla="*/ 5068068 w 7467600"/>
              <a:gd name="connsiteY785" fmla="*/ 282244 h 6858000"/>
              <a:gd name="connsiteX786" fmla="*/ 5153231 w 7467600"/>
              <a:gd name="connsiteY786" fmla="*/ 292240 h 6858000"/>
              <a:gd name="connsiteX787" fmla="*/ 5426491 w 7467600"/>
              <a:gd name="connsiteY787" fmla="*/ 281128 h 6858000"/>
              <a:gd name="connsiteX788" fmla="*/ 5731212 w 7467600"/>
              <a:gd name="connsiteY788" fmla="*/ 231951 h 6858000"/>
              <a:gd name="connsiteX789" fmla="*/ 5905192 w 7467600"/>
              <a:gd name="connsiteY789" fmla="*/ 163079 h 6858000"/>
              <a:gd name="connsiteX790" fmla="*/ 5944437 w 7467600"/>
              <a:gd name="connsiteY790" fmla="*/ 113829 h 6858000"/>
              <a:gd name="connsiteX791" fmla="*/ 5825032 w 7467600"/>
              <a:gd name="connsiteY791" fmla="*/ 146405 h 6858000"/>
              <a:gd name="connsiteX792" fmla="*/ 4955599 w 7467600"/>
              <a:gd name="connsiteY792" fmla="*/ 247008 h 6858000"/>
              <a:gd name="connsiteX793" fmla="*/ 5210104 w 7467600"/>
              <a:gd name="connsiteY793" fmla="*/ 228123 h 6858000"/>
              <a:gd name="connsiteX794" fmla="*/ 5261015 w 7467600"/>
              <a:gd name="connsiteY794" fmla="*/ 227087 h 6858000"/>
              <a:gd name="connsiteX795" fmla="*/ 5861181 w 7467600"/>
              <a:gd name="connsiteY795" fmla="*/ 143093 h 6858000"/>
              <a:gd name="connsiteX796" fmla="*/ 5961252 w 7467600"/>
              <a:gd name="connsiteY796" fmla="*/ 114820 h 6858000"/>
              <a:gd name="connsiteX797" fmla="*/ 5944437 w 7467600"/>
              <a:gd name="connsiteY797" fmla="*/ 113829 h 6858000"/>
              <a:gd name="connsiteX798" fmla="*/ 3882765 w 7467600"/>
              <a:gd name="connsiteY798" fmla="*/ 0 h 6858000"/>
              <a:gd name="connsiteX799" fmla="*/ 3995099 w 7467600"/>
              <a:gd name="connsiteY799" fmla="*/ 0 h 6858000"/>
              <a:gd name="connsiteX800" fmla="*/ 4163818 w 7467600"/>
              <a:gd name="connsiteY800" fmla="*/ 234104 h 6858000"/>
              <a:gd name="connsiteX801" fmla="*/ 4172099 w 7467600"/>
              <a:gd name="connsiteY801" fmla="*/ 234207 h 6858000"/>
              <a:gd name="connsiteX802" fmla="*/ 4784282 w 7467600"/>
              <a:gd name="connsiteY802" fmla="*/ 276561 h 6858000"/>
              <a:gd name="connsiteX803" fmla="*/ 4801687 w 7467600"/>
              <a:gd name="connsiteY803" fmla="*/ 267764 h 6858000"/>
              <a:gd name="connsiteX804" fmla="*/ 6082788 w 7467600"/>
              <a:gd name="connsiteY804" fmla="*/ 64119 h 6858000"/>
              <a:gd name="connsiteX805" fmla="*/ 6099442 w 7467600"/>
              <a:gd name="connsiteY805" fmla="*/ 82568 h 6858000"/>
              <a:gd name="connsiteX806" fmla="*/ 4804137 w 7467600"/>
              <a:gd name="connsiteY806" fmla="*/ 320931 h 6858000"/>
              <a:gd name="connsiteX807" fmla="*/ 4227047 w 7467600"/>
              <a:gd name="connsiteY807" fmla="*/ 313415 h 6858000"/>
              <a:gd name="connsiteX808" fmla="*/ 4346041 w 7467600"/>
              <a:gd name="connsiteY808" fmla="*/ 456086 h 6858000"/>
              <a:gd name="connsiteX809" fmla="*/ 4870967 w 7467600"/>
              <a:gd name="connsiteY809" fmla="*/ 963061 h 6858000"/>
              <a:gd name="connsiteX810" fmla="*/ 4889647 w 7467600"/>
              <a:gd name="connsiteY810" fmla="*/ 957147 h 6858000"/>
              <a:gd name="connsiteX811" fmla="*/ 5422504 w 7467600"/>
              <a:gd name="connsiteY811" fmla="*/ 805191 h 6858000"/>
              <a:gd name="connsiteX812" fmla="*/ 6087656 w 7467600"/>
              <a:gd name="connsiteY812" fmla="*/ 826703 h 6858000"/>
              <a:gd name="connsiteX813" fmla="*/ 6058717 w 7467600"/>
              <a:gd name="connsiteY813" fmla="*/ 865992 h 6858000"/>
              <a:gd name="connsiteX814" fmla="*/ 4974153 w 7467600"/>
              <a:gd name="connsiteY814" fmla="*/ 1045456 h 6858000"/>
              <a:gd name="connsiteX815" fmla="*/ 5627835 w 7467600"/>
              <a:gd name="connsiteY815" fmla="*/ 1472077 h 6858000"/>
              <a:gd name="connsiteX816" fmla="*/ 5629817 w 7467600"/>
              <a:gd name="connsiteY816" fmla="*/ 1471412 h 6858000"/>
              <a:gd name="connsiteX817" fmla="*/ 5634124 w 7467600"/>
              <a:gd name="connsiteY817" fmla="*/ 1470572 h 6858000"/>
              <a:gd name="connsiteX818" fmla="*/ 5755832 w 7467600"/>
              <a:gd name="connsiteY818" fmla="*/ 1383886 h 6858000"/>
              <a:gd name="connsiteX819" fmla="*/ 6014186 w 7467600"/>
              <a:gd name="connsiteY819" fmla="*/ 1279799 h 6858000"/>
              <a:gd name="connsiteX820" fmla="*/ 6901619 w 7467600"/>
              <a:gd name="connsiteY820" fmla="*/ 1047874 h 6858000"/>
              <a:gd name="connsiteX821" fmla="*/ 6931566 w 7467600"/>
              <a:gd name="connsiteY821" fmla="*/ 1062034 h 6858000"/>
              <a:gd name="connsiteX822" fmla="*/ 5790982 w 7467600"/>
              <a:gd name="connsiteY822" fmla="*/ 1561380 h 6858000"/>
              <a:gd name="connsiteX823" fmla="*/ 6188971 w 7467600"/>
              <a:gd name="connsiteY823" fmla="*/ 1755168 h 6858000"/>
              <a:gd name="connsiteX824" fmla="*/ 6202446 w 7467600"/>
              <a:gd name="connsiteY824" fmla="*/ 1752268 h 6858000"/>
              <a:gd name="connsiteX825" fmla="*/ 7179560 w 7467600"/>
              <a:gd name="connsiteY825" fmla="*/ 1467551 h 6858000"/>
              <a:gd name="connsiteX826" fmla="*/ 7158730 w 7467600"/>
              <a:gd name="connsiteY826" fmla="*/ 1507835 h 6858000"/>
              <a:gd name="connsiteX827" fmla="*/ 6326959 w 7467600"/>
              <a:gd name="connsiteY827" fmla="*/ 1817686 h 6858000"/>
              <a:gd name="connsiteX828" fmla="*/ 6537433 w 7467600"/>
              <a:gd name="connsiteY828" fmla="*/ 1907790 h 6858000"/>
              <a:gd name="connsiteX829" fmla="*/ 6550221 w 7467600"/>
              <a:gd name="connsiteY829" fmla="*/ 1910729 h 6858000"/>
              <a:gd name="connsiteX830" fmla="*/ 6964438 w 7467600"/>
              <a:gd name="connsiteY830" fmla="*/ 2209505 h 6858000"/>
              <a:gd name="connsiteX831" fmla="*/ 7367862 w 7467600"/>
              <a:gd name="connsiteY831" fmla="*/ 2806833 h 6858000"/>
              <a:gd name="connsiteX832" fmla="*/ 7364329 w 7467600"/>
              <a:gd name="connsiteY832" fmla="*/ 2826907 h 6858000"/>
              <a:gd name="connsiteX833" fmla="*/ 7290545 w 7467600"/>
              <a:gd name="connsiteY833" fmla="*/ 2850663 h 6858000"/>
              <a:gd name="connsiteX834" fmla="*/ 6472036 w 7467600"/>
              <a:gd name="connsiteY834" fmla="*/ 1959003 h 6858000"/>
              <a:gd name="connsiteX835" fmla="*/ 5792897 w 7467600"/>
              <a:gd name="connsiteY835" fmla="*/ 1647747 h 6858000"/>
              <a:gd name="connsiteX836" fmla="*/ 5842751 w 7467600"/>
              <a:gd name="connsiteY836" fmla="*/ 1816112 h 6858000"/>
              <a:gd name="connsiteX837" fmla="*/ 5847424 w 7467600"/>
              <a:gd name="connsiteY837" fmla="*/ 1815776 h 6858000"/>
              <a:gd name="connsiteX838" fmla="*/ 6399821 w 7467600"/>
              <a:gd name="connsiteY838" fmla="*/ 2344799 h 6858000"/>
              <a:gd name="connsiteX839" fmla="*/ 6323232 w 7467600"/>
              <a:gd name="connsiteY839" fmla="*/ 2389634 h 6858000"/>
              <a:gd name="connsiteX840" fmla="*/ 5942958 w 7467600"/>
              <a:gd name="connsiteY840" fmla="*/ 2077708 h 6858000"/>
              <a:gd name="connsiteX841" fmla="*/ 5921559 w 7467600"/>
              <a:gd name="connsiteY841" fmla="*/ 2378596 h 6858000"/>
              <a:gd name="connsiteX842" fmla="*/ 5817651 w 7467600"/>
              <a:gd name="connsiteY842" fmla="*/ 3023919 h 6858000"/>
              <a:gd name="connsiteX843" fmla="*/ 5729634 w 7467600"/>
              <a:gd name="connsiteY843" fmla="*/ 3051849 h 6858000"/>
              <a:gd name="connsiteX844" fmla="*/ 5611018 w 7467600"/>
              <a:gd name="connsiteY844" fmla="*/ 2316769 h 6858000"/>
              <a:gd name="connsiteX845" fmla="*/ 5687608 w 7467600"/>
              <a:gd name="connsiteY845" fmla="*/ 2039972 h 6858000"/>
              <a:gd name="connsiteX846" fmla="*/ 5657554 w 7467600"/>
              <a:gd name="connsiteY846" fmla="*/ 1576445 h 6858000"/>
              <a:gd name="connsiteX847" fmla="*/ 5150475 w 7467600"/>
              <a:gd name="connsiteY847" fmla="*/ 1274012 h 6858000"/>
              <a:gd name="connsiteX848" fmla="*/ 5349142 w 7467600"/>
              <a:gd name="connsiteY848" fmla="*/ 2204405 h 6858000"/>
              <a:gd name="connsiteX849" fmla="*/ 5262214 w 7467600"/>
              <a:gd name="connsiteY849" fmla="*/ 2233836 h 6858000"/>
              <a:gd name="connsiteX850" fmla="*/ 4981539 w 7467600"/>
              <a:gd name="connsiteY850" fmla="*/ 1542201 h 6858000"/>
              <a:gd name="connsiteX851" fmla="*/ 4958461 w 7467600"/>
              <a:gd name="connsiteY851" fmla="*/ 1136957 h 6858000"/>
              <a:gd name="connsiteX852" fmla="*/ 4655015 w 7467600"/>
              <a:gd name="connsiteY852" fmla="*/ 891426 h 6858000"/>
              <a:gd name="connsiteX853" fmla="*/ 4348002 w 7467600"/>
              <a:gd name="connsiteY853" fmla="*/ 2205895 h 6858000"/>
              <a:gd name="connsiteX854" fmla="*/ 4262250 w 7467600"/>
              <a:gd name="connsiteY854" fmla="*/ 2219972 h 6858000"/>
              <a:gd name="connsiteX855" fmla="*/ 4550611 w 7467600"/>
              <a:gd name="connsiteY855" fmla="*/ 817540 h 6858000"/>
              <a:gd name="connsiteX856" fmla="*/ 4564418 w 7467600"/>
              <a:gd name="connsiteY856" fmla="*/ 808293 h 6858000"/>
              <a:gd name="connsiteX857" fmla="*/ 4266388 w 7467600"/>
              <a:gd name="connsiteY857" fmla="*/ 500083 h 6858000"/>
              <a:gd name="connsiteX858" fmla="*/ 4032842 w 7467600"/>
              <a:gd name="connsiteY858" fmla="*/ 211809 h 6858000"/>
              <a:gd name="connsiteX859" fmla="*/ 3882765 w 7467600"/>
              <a:gd name="connsiteY859" fmla="*/ 0 h 6858000"/>
              <a:gd name="connsiteX860" fmla="*/ 3721337 w 7467600"/>
              <a:gd name="connsiteY860" fmla="*/ 0 h 6858000"/>
              <a:gd name="connsiteX861" fmla="*/ 3797544 w 7467600"/>
              <a:gd name="connsiteY861" fmla="*/ 0 h 6858000"/>
              <a:gd name="connsiteX862" fmla="*/ 3775734 w 7467600"/>
              <a:gd name="connsiteY862" fmla="*/ 95131 h 6858000"/>
              <a:gd name="connsiteX863" fmla="*/ 3724807 w 7467600"/>
              <a:gd name="connsiteY863" fmla="*/ 272257 h 6858000"/>
              <a:gd name="connsiteX864" fmla="*/ 3726844 w 7467600"/>
              <a:gd name="connsiteY864" fmla="*/ 282988 h 6858000"/>
              <a:gd name="connsiteX865" fmla="*/ 3742664 w 7467600"/>
              <a:gd name="connsiteY865" fmla="*/ 279918 h 6858000"/>
              <a:gd name="connsiteX866" fmla="*/ 4103910 w 7467600"/>
              <a:gd name="connsiteY866" fmla="*/ 1161917 h 6858000"/>
              <a:gd name="connsiteX867" fmla="*/ 4020269 w 7467600"/>
              <a:gd name="connsiteY867" fmla="*/ 1200406 h 6858000"/>
              <a:gd name="connsiteX868" fmla="*/ 3674882 w 7467600"/>
              <a:gd name="connsiteY868" fmla="*/ 488524 h 6858000"/>
              <a:gd name="connsiteX869" fmla="*/ 3132682 w 7467600"/>
              <a:gd name="connsiteY869" fmla="*/ 1072284 h 6858000"/>
              <a:gd name="connsiteX870" fmla="*/ 2716346 w 7467600"/>
              <a:gd name="connsiteY870" fmla="*/ 1276376 h 6858000"/>
              <a:gd name="connsiteX871" fmla="*/ 2716772 w 7467600"/>
              <a:gd name="connsiteY871" fmla="*/ 1255462 h 6858000"/>
              <a:gd name="connsiteX872" fmla="*/ 3471096 w 7467600"/>
              <a:gd name="connsiteY872" fmla="*/ 437072 h 6858000"/>
              <a:gd name="connsiteX873" fmla="*/ 3639057 w 7467600"/>
              <a:gd name="connsiteY873" fmla="*/ 286334 h 6858000"/>
              <a:gd name="connsiteX874" fmla="*/ 3640309 w 7467600"/>
              <a:gd name="connsiteY874" fmla="*/ 284664 h 6858000"/>
              <a:gd name="connsiteX875" fmla="*/ 3646022 w 7467600"/>
              <a:gd name="connsiteY875" fmla="*/ 276711 h 6858000"/>
              <a:gd name="connsiteX876" fmla="*/ 3707943 w 7467600"/>
              <a:gd name="connsiteY876" fmla="*/ 65958 h 6858000"/>
              <a:gd name="connsiteX877" fmla="*/ 3721337 w 7467600"/>
              <a:gd name="connsiteY877" fmla="*/ 0 h 6858000"/>
              <a:gd name="connsiteX878" fmla="*/ 2867960 w 7467600"/>
              <a:gd name="connsiteY878" fmla="*/ 0 h 6858000"/>
              <a:gd name="connsiteX879" fmla="*/ 2926351 w 7467600"/>
              <a:gd name="connsiteY879" fmla="*/ 0 h 6858000"/>
              <a:gd name="connsiteX880" fmla="*/ 2902823 w 7467600"/>
              <a:gd name="connsiteY880" fmla="*/ 262929 h 6858000"/>
              <a:gd name="connsiteX881" fmla="*/ 2940663 w 7467600"/>
              <a:gd name="connsiteY881" fmla="*/ 140884 h 6858000"/>
              <a:gd name="connsiteX882" fmla="*/ 2947039 w 7467600"/>
              <a:gd name="connsiteY882" fmla="*/ 122524 h 6858000"/>
              <a:gd name="connsiteX883" fmla="*/ 2984316 w 7467600"/>
              <a:gd name="connsiteY883" fmla="*/ 0 h 6858000"/>
              <a:gd name="connsiteX884" fmla="*/ 3016114 w 7467600"/>
              <a:gd name="connsiteY884" fmla="*/ 0 h 6858000"/>
              <a:gd name="connsiteX885" fmla="*/ 2979949 w 7467600"/>
              <a:gd name="connsiteY885" fmla="*/ 119274 h 6858000"/>
              <a:gd name="connsiteX886" fmla="*/ 3023879 w 7467600"/>
              <a:gd name="connsiteY886" fmla="*/ 0 h 6858000"/>
              <a:gd name="connsiteX887" fmla="*/ 3105400 w 7467600"/>
              <a:gd name="connsiteY887" fmla="*/ 0 h 6858000"/>
              <a:gd name="connsiteX888" fmla="*/ 3094669 w 7467600"/>
              <a:gd name="connsiteY888" fmla="*/ 30308 h 6858000"/>
              <a:gd name="connsiteX889" fmla="*/ 2901945 w 7467600"/>
              <a:gd name="connsiteY889" fmla="*/ 466538 h 6858000"/>
              <a:gd name="connsiteX890" fmla="*/ 2815209 w 7467600"/>
              <a:gd name="connsiteY890" fmla="*/ 497361 h 6858000"/>
              <a:gd name="connsiteX891" fmla="*/ 2844845 w 7467600"/>
              <a:gd name="connsiteY891" fmla="*/ 127638 h 6858000"/>
              <a:gd name="connsiteX892" fmla="*/ 2867960 w 7467600"/>
              <a:gd name="connsiteY892" fmla="*/ 0 h 6858000"/>
              <a:gd name="connsiteX893" fmla="*/ 1057230 w 7467600"/>
              <a:gd name="connsiteY893" fmla="*/ 0 h 6858000"/>
              <a:gd name="connsiteX894" fmla="*/ 1111003 w 7467600"/>
              <a:gd name="connsiteY894" fmla="*/ 0 h 6858000"/>
              <a:gd name="connsiteX895" fmla="*/ 1125553 w 7467600"/>
              <a:gd name="connsiteY895" fmla="*/ 52588 h 6858000"/>
              <a:gd name="connsiteX896" fmla="*/ 1304276 w 7467600"/>
              <a:gd name="connsiteY896" fmla="*/ 476275 h 6858000"/>
              <a:gd name="connsiteX897" fmla="*/ 1492066 w 7467600"/>
              <a:gd name="connsiteY897" fmla="*/ 886333 h 6858000"/>
              <a:gd name="connsiteX898" fmla="*/ 1423698 w 7467600"/>
              <a:gd name="connsiteY898" fmla="*/ 710817 h 6858000"/>
              <a:gd name="connsiteX899" fmla="*/ 1357609 w 7467600"/>
              <a:gd name="connsiteY899" fmla="*/ 532892 h 6858000"/>
              <a:gd name="connsiteX900" fmla="*/ 1309550 w 7467600"/>
              <a:gd name="connsiteY900" fmla="*/ 374031 h 6858000"/>
              <a:gd name="connsiteX901" fmla="*/ 1193673 w 7467600"/>
              <a:gd name="connsiteY901" fmla="*/ 49533 h 6858000"/>
              <a:gd name="connsiteX902" fmla="*/ 1164391 w 7467600"/>
              <a:gd name="connsiteY902" fmla="*/ 0 h 6858000"/>
              <a:gd name="connsiteX903" fmla="*/ 1200666 w 7467600"/>
              <a:gd name="connsiteY903" fmla="*/ 0 h 6858000"/>
              <a:gd name="connsiteX904" fmla="*/ 1223408 w 7467600"/>
              <a:gd name="connsiteY904" fmla="*/ 38996 h 6858000"/>
              <a:gd name="connsiteX905" fmla="*/ 1339635 w 7467600"/>
              <a:gd name="connsiteY905" fmla="*/ 365517 h 6858000"/>
              <a:gd name="connsiteX906" fmla="*/ 1387469 w 7467600"/>
              <a:gd name="connsiteY906" fmla="*/ 523079 h 6858000"/>
              <a:gd name="connsiteX907" fmla="*/ 1452685 w 7467600"/>
              <a:gd name="connsiteY907" fmla="*/ 699806 h 6858000"/>
              <a:gd name="connsiteX908" fmla="*/ 1492092 w 7467600"/>
              <a:gd name="connsiteY908" fmla="*/ 800424 h 6858000"/>
              <a:gd name="connsiteX909" fmla="*/ 1455302 w 7467600"/>
              <a:gd name="connsiteY909" fmla="*/ 632913 h 6858000"/>
              <a:gd name="connsiteX910" fmla="*/ 1222336 w 7467600"/>
              <a:gd name="connsiteY910" fmla="*/ 9480 h 6858000"/>
              <a:gd name="connsiteX911" fmla="*/ 1214634 w 7467600"/>
              <a:gd name="connsiteY911" fmla="*/ 0 h 6858000"/>
              <a:gd name="connsiteX912" fmla="*/ 1289827 w 7467600"/>
              <a:gd name="connsiteY912" fmla="*/ 0 h 6858000"/>
              <a:gd name="connsiteX913" fmla="*/ 1321076 w 7467600"/>
              <a:gd name="connsiteY913" fmla="*/ 59722 h 6858000"/>
              <a:gd name="connsiteX914" fmla="*/ 1512579 w 7467600"/>
              <a:gd name="connsiteY914" fmla="*/ 626441 h 6858000"/>
              <a:gd name="connsiteX915" fmla="*/ 1506076 w 7467600"/>
              <a:gd name="connsiteY915" fmla="*/ 1089289 h 6858000"/>
              <a:gd name="connsiteX916" fmla="*/ 1486346 w 7467600"/>
              <a:gd name="connsiteY916" fmla="*/ 1079919 h 6858000"/>
              <a:gd name="connsiteX917" fmla="*/ 1070511 w 7467600"/>
              <a:gd name="connsiteY917" fmla="*/ 48609 h 6858000"/>
              <a:gd name="connsiteX918" fmla="*/ 1057230 w 7467600"/>
              <a:gd name="connsiteY918" fmla="*/ 0 h 6858000"/>
              <a:gd name="connsiteX919" fmla="*/ 43151 w 7467600"/>
              <a:gd name="connsiteY919" fmla="*/ 0 h 6858000"/>
              <a:gd name="connsiteX920" fmla="*/ 95283 w 7467600"/>
              <a:gd name="connsiteY920" fmla="*/ 0 h 6858000"/>
              <a:gd name="connsiteX921" fmla="*/ 300708 w 7467600"/>
              <a:gd name="connsiteY921" fmla="*/ 154571 h 6858000"/>
              <a:gd name="connsiteX922" fmla="*/ 530414 w 7467600"/>
              <a:gd name="connsiteY922" fmla="*/ 354673 h 6858000"/>
              <a:gd name="connsiteX923" fmla="*/ 333785 w 7467600"/>
              <a:gd name="connsiteY923" fmla="*/ 161564 h 6858000"/>
              <a:gd name="connsiteX924" fmla="*/ 147005 w 7467600"/>
              <a:gd name="connsiteY924" fmla="*/ 0 h 6858000"/>
              <a:gd name="connsiteX925" fmla="*/ 272509 w 7467600"/>
              <a:gd name="connsiteY925" fmla="*/ 0 h 6858000"/>
              <a:gd name="connsiteX926" fmla="*/ 326276 w 7467600"/>
              <a:gd name="connsiteY926" fmla="*/ 45847 h 6858000"/>
              <a:gd name="connsiteX927" fmla="*/ 823759 w 7467600"/>
              <a:gd name="connsiteY927" fmla="*/ 574145 h 6858000"/>
              <a:gd name="connsiteX928" fmla="*/ 811254 w 7467600"/>
              <a:gd name="connsiteY928" fmla="*/ 665546 h 6858000"/>
              <a:gd name="connsiteX929" fmla="*/ 154042 w 7467600"/>
              <a:gd name="connsiteY929" fmla="*/ 261522 h 6858000"/>
              <a:gd name="connsiteX930" fmla="*/ 13550 w 7467600"/>
              <a:gd name="connsiteY930" fmla="*/ 158423 h 6858000"/>
              <a:gd name="connsiteX931" fmla="*/ 0 w 7467600"/>
              <a:gd name="connsiteY931" fmla="*/ 146618 h 6858000"/>
              <a:gd name="connsiteX932" fmla="*/ 0 w 7467600"/>
              <a:gd name="connsiteY932" fmla="*/ 59161 h 6858000"/>
              <a:gd name="connsiteX933" fmla="*/ 45427 w 7467600"/>
              <a:gd name="connsiteY933" fmla="*/ 101078 h 6858000"/>
              <a:gd name="connsiteX934" fmla="*/ 630103 w 7467600"/>
              <a:gd name="connsiteY934" fmla="*/ 485885 h 6858000"/>
              <a:gd name="connsiteX935" fmla="*/ 532040 w 7467600"/>
              <a:gd name="connsiteY935" fmla="*/ 399359 h 6858000"/>
              <a:gd name="connsiteX936" fmla="*/ 517618 w 7467600"/>
              <a:gd name="connsiteY936" fmla="*/ 385726 h 6858000"/>
              <a:gd name="connsiteX937" fmla="*/ 285074 w 7467600"/>
              <a:gd name="connsiteY937" fmla="*/ 182755 h 6858000"/>
              <a:gd name="connsiteX938" fmla="*/ 43151 w 7467600"/>
              <a:gd name="connsiteY938" fmla="*/ 0 h 6858000"/>
              <a:gd name="connsiteX0" fmla="*/ 369702 w 7369701"/>
              <a:gd name="connsiteY0" fmla="*/ 6712169 h 6858000"/>
              <a:gd name="connsiteX1" fmla="*/ 366575 w 7369701"/>
              <a:gd name="connsiteY1" fmla="*/ 6715556 h 6858000"/>
              <a:gd name="connsiteX2" fmla="*/ 371637 w 7369701"/>
              <a:gd name="connsiteY2" fmla="*/ 6713954 h 6858000"/>
              <a:gd name="connsiteX3" fmla="*/ 369702 w 7369701"/>
              <a:gd name="connsiteY3" fmla="*/ 6712169 h 6858000"/>
              <a:gd name="connsiteX4" fmla="*/ 1019354 w 7369701"/>
              <a:gd name="connsiteY4" fmla="*/ 6315006 h 6858000"/>
              <a:gd name="connsiteX5" fmla="*/ 441046 w 7369701"/>
              <a:gd name="connsiteY5" fmla="*/ 6691153 h 6858000"/>
              <a:gd name="connsiteX6" fmla="*/ 1019354 w 7369701"/>
              <a:gd name="connsiteY6" fmla="*/ 6315006 h 6858000"/>
              <a:gd name="connsiteX7" fmla="*/ 991680 w 7369701"/>
              <a:gd name="connsiteY7" fmla="*/ 6298413 h 6858000"/>
              <a:gd name="connsiteX8" fmla="*/ 409060 w 7369701"/>
              <a:gd name="connsiteY8" fmla="*/ 6671470 h 6858000"/>
              <a:gd name="connsiteX9" fmla="*/ 991680 w 7369701"/>
              <a:gd name="connsiteY9" fmla="*/ 6298413 h 6858000"/>
              <a:gd name="connsiteX10" fmla="*/ 103333 w 7369701"/>
              <a:gd name="connsiteY10" fmla="*/ 5699602 h 6858000"/>
              <a:gd name="connsiteX11" fmla="*/ 233938 w 7369701"/>
              <a:gd name="connsiteY11" fmla="*/ 5809416 h 6858000"/>
              <a:gd name="connsiteX12" fmla="*/ 883580 w 7369701"/>
              <a:gd name="connsiteY12" fmla="*/ 6180710 h 6858000"/>
              <a:gd name="connsiteX13" fmla="*/ 487337 w 7369701"/>
              <a:gd name="connsiteY13" fmla="*/ 5950182 h 6858000"/>
              <a:gd name="connsiteX14" fmla="*/ 354051 w 7369701"/>
              <a:gd name="connsiteY14" fmla="*/ 5854912 h 6858000"/>
              <a:gd name="connsiteX15" fmla="*/ 195436 w 7369701"/>
              <a:gd name="connsiteY15" fmla="*/ 5755068 h 6858000"/>
              <a:gd name="connsiteX16" fmla="*/ 103333 w 7369701"/>
              <a:gd name="connsiteY16" fmla="*/ 5699602 h 6858000"/>
              <a:gd name="connsiteX17" fmla="*/ 5539432 w 7369701"/>
              <a:gd name="connsiteY17" fmla="*/ 5642928 h 6858000"/>
              <a:gd name="connsiteX18" fmla="*/ 5555462 w 7369701"/>
              <a:gd name="connsiteY18" fmla="*/ 5694454 h 6858000"/>
              <a:gd name="connsiteX19" fmla="*/ 5828270 w 7369701"/>
              <a:gd name="connsiteY19" fmla="*/ 6320663 h 6858000"/>
              <a:gd name="connsiteX20" fmla="*/ 5947416 w 7369701"/>
              <a:gd name="connsiteY20" fmla="*/ 6574846 h 6858000"/>
              <a:gd name="connsiteX21" fmla="*/ 5539432 w 7369701"/>
              <a:gd name="connsiteY21" fmla="*/ 5642928 h 6858000"/>
              <a:gd name="connsiteX22" fmla="*/ 51253 w 7369701"/>
              <a:gd name="connsiteY22" fmla="*/ 5631825 h 6858000"/>
              <a:gd name="connsiteX23" fmla="*/ 211622 w 7369701"/>
              <a:gd name="connsiteY23" fmla="*/ 5728803 h 6858000"/>
              <a:gd name="connsiteX24" fmla="*/ 371652 w 7369701"/>
              <a:gd name="connsiteY24" fmla="*/ 5829062 h 6858000"/>
              <a:gd name="connsiteX25" fmla="*/ 505903 w 7369701"/>
              <a:gd name="connsiteY25" fmla="*/ 5925221 h 6858000"/>
              <a:gd name="connsiteX26" fmla="*/ 899240 w 7369701"/>
              <a:gd name="connsiteY26" fmla="*/ 6153068 h 6858000"/>
              <a:gd name="connsiteX27" fmla="*/ 988114 w 7369701"/>
              <a:gd name="connsiteY27" fmla="*/ 6174204 h 6858000"/>
              <a:gd name="connsiteX28" fmla="*/ 845971 w 7369701"/>
              <a:gd name="connsiteY28" fmla="*/ 6067177 h 6858000"/>
              <a:gd name="connsiteX29" fmla="*/ 448057 w 7369701"/>
              <a:gd name="connsiteY29" fmla="*/ 5841376 h 6858000"/>
              <a:gd name="connsiteX30" fmla="*/ 51253 w 7369701"/>
              <a:gd name="connsiteY30" fmla="*/ 5631825 h 6858000"/>
              <a:gd name="connsiteX31" fmla="*/ 2606687 w 7369701"/>
              <a:gd name="connsiteY31" fmla="*/ 5630718 h 6858000"/>
              <a:gd name="connsiteX32" fmla="*/ 2645658 w 7369701"/>
              <a:gd name="connsiteY32" fmla="*/ 6640259 h 6858000"/>
              <a:gd name="connsiteX33" fmla="*/ 2606687 w 7369701"/>
              <a:gd name="connsiteY33" fmla="*/ 5630718 h 6858000"/>
              <a:gd name="connsiteX34" fmla="*/ 3642057 w 7369701"/>
              <a:gd name="connsiteY34" fmla="*/ 5573487 h 6858000"/>
              <a:gd name="connsiteX35" fmla="*/ 3632981 w 7369701"/>
              <a:gd name="connsiteY35" fmla="*/ 5579437 h 6858000"/>
              <a:gd name="connsiteX36" fmla="*/ 3382436 w 7369701"/>
              <a:gd name="connsiteY36" fmla="*/ 5952726 h 6858000"/>
              <a:gd name="connsiteX37" fmla="*/ 3191929 w 7369701"/>
              <a:gd name="connsiteY37" fmla="*/ 6662669 h 6858000"/>
              <a:gd name="connsiteX38" fmla="*/ 3369898 w 7369701"/>
              <a:gd name="connsiteY38" fmla="*/ 6081771 h 6858000"/>
              <a:gd name="connsiteX39" fmla="*/ 3642057 w 7369701"/>
              <a:gd name="connsiteY39" fmla="*/ 5573487 h 6858000"/>
              <a:gd name="connsiteX40" fmla="*/ 2650666 w 7369701"/>
              <a:gd name="connsiteY40" fmla="*/ 5530686 h 6858000"/>
              <a:gd name="connsiteX41" fmla="*/ 2650249 w 7369701"/>
              <a:gd name="connsiteY41" fmla="*/ 5532101 h 6858000"/>
              <a:gd name="connsiteX42" fmla="*/ 2663808 w 7369701"/>
              <a:gd name="connsiteY42" fmla="*/ 6535215 h 6858000"/>
              <a:gd name="connsiteX43" fmla="*/ 2665418 w 7369701"/>
              <a:gd name="connsiteY43" fmla="*/ 6132756 h 6858000"/>
              <a:gd name="connsiteX44" fmla="*/ 2650666 w 7369701"/>
              <a:gd name="connsiteY44" fmla="*/ 5530686 h 6858000"/>
              <a:gd name="connsiteX45" fmla="*/ 2680277 w 7369701"/>
              <a:gd name="connsiteY45" fmla="*/ 5479204 h 6858000"/>
              <a:gd name="connsiteX46" fmla="*/ 2678972 w 7369701"/>
              <a:gd name="connsiteY46" fmla="*/ 5481582 h 6858000"/>
              <a:gd name="connsiteX47" fmla="*/ 2696666 w 7369701"/>
              <a:gd name="connsiteY47" fmla="*/ 6133836 h 6858000"/>
              <a:gd name="connsiteX48" fmla="*/ 2695769 w 7369701"/>
              <a:gd name="connsiteY48" fmla="*/ 6390955 h 6858000"/>
              <a:gd name="connsiteX49" fmla="*/ 2739893 w 7369701"/>
              <a:gd name="connsiteY49" fmla="*/ 6108357 h 6858000"/>
              <a:gd name="connsiteX50" fmla="*/ 2680277 w 7369701"/>
              <a:gd name="connsiteY50" fmla="*/ 5479204 h 6858000"/>
              <a:gd name="connsiteX51" fmla="*/ 1132195 w 7369701"/>
              <a:gd name="connsiteY51" fmla="*/ 5467980 h 6858000"/>
              <a:gd name="connsiteX52" fmla="*/ 1679056 w 7369701"/>
              <a:gd name="connsiteY52" fmla="*/ 5516907 h 6858000"/>
              <a:gd name="connsiteX53" fmla="*/ 2128648 w 7369701"/>
              <a:gd name="connsiteY53" fmla="*/ 5474249 h 6858000"/>
              <a:gd name="connsiteX54" fmla="*/ 1825619 w 7369701"/>
              <a:gd name="connsiteY54" fmla="*/ 5478447 h 6858000"/>
              <a:gd name="connsiteX55" fmla="*/ 1737798 w 7369701"/>
              <a:gd name="connsiteY55" fmla="*/ 5483353 h 6858000"/>
              <a:gd name="connsiteX56" fmla="*/ 1132195 w 7369701"/>
              <a:gd name="connsiteY56" fmla="*/ 5467980 h 6858000"/>
              <a:gd name="connsiteX57" fmla="*/ 1456157 w 7369701"/>
              <a:gd name="connsiteY57" fmla="*/ 5371404 h 6858000"/>
              <a:gd name="connsiteX58" fmla="*/ 1244432 w 7369701"/>
              <a:gd name="connsiteY58" fmla="*/ 5385601 h 6858000"/>
              <a:gd name="connsiteX59" fmla="*/ 973990 w 7369701"/>
              <a:gd name="connsiteY59" fmla="*/ 5424940 h 6858000"/>
              <a:gd name="connsiteX60" fmla="*/ 1103809 w 7369701"/>
              <a:gd name="connsiteY60" fmla="*/ 5433720 h 6858000"/>
              <a:gd name="connsiteX61" fmla="*/ 1123454 w 7369701"/>
              <a:gd name="connsiteY61" fmla="*/ 5435727 h 6858000"/>
              <a:gd name="connsiteX62" fmla="*/ 1737017 w 7369701"/>
              <a:gd name="connsiteY62" fmla="*/ 5452183 h 6858000"/>
              <a:gd name="connsiteX63" fmla="*/ 1824397 w 7369701"/>
              <a:gd name="connsiteY63" fmla="*/ 5447757 h 6858000"/>
              <a:gd name="connsiteX64" fmla="*/ 2070059 w 7369701"/>
              <a:gd name="connsiteY64" fmla="*/ 5441660 h 6858000"/>
              <a:gd name="connsiteX65" fmla="*/ 1456157 w 7369701"/>
              <a:gd name="connsiteY65" fmla="*/ 5371404 h 6858000"/>
              <a:gd name="connsiteX66" fmla="*/ 4988186 w 7369701"/>
              <a:gd name="connsiteY66" fmla="*/ 5216467 h 6858000"/>
              <a:gd name="connsiteX67" fmla="*/ 4777334 w 7369701"/>
              <a:gd name="connsiteY67" fmla="*/ 5406072 h 6858000"/>
              <a:gd name="connsiteX68" fmla="*/ 4718341 w 7369701"/>
              <a:gd name="connsiteY68" fmla="*/ 5468043 h 6858000"/>
              <a:gd name="connsiteX69" fmla="*/ 4604655 w 7369701"/>
              <a:gd name="connsiteY69" fmla="*/ 5583434 h 6858000"/>
              <a:gd name="connsiteX70" fmla="*/ 4565074 w 7369701"/>
              <a:gd name="connsiteY70" fmla="*/ 5618550 h 6858000"/>
              <a:gd name="connsiteX71" fmla="*/ 4988186 w 7369701"/>
              <a:gd name="connsiteY71" fmla="*/ 5216467 h 6858000"/>
              <a:gd name="connsiteX72" fmla="*/ 4978032 w 7369701"/>
              <a:gd name="connsiteY72" fmla="*/ 5183809 h 6858000"/>
              <a:gd name="connsiteX73" fmla="*/ 4463413 w 7369701"/>
              <a:gd name="connsiteY73" fmla="*/ 5615162 h 6858000"/>
              <a:gd name="connsiteX74" fmla="*/ 4358134 w 7369701"/>
              <a:gd name="connsiteY74" fmla="*/ 5742791 h 6858000"/>
              <a:gd name="connsiteX75" fmla="*/ 4376219 w 7369701"/>
              <a:gd name="connsiteY75" fmla="*/ 5729027 h 6858000"/>
              <a:gd name="connsiteX76" fmla="*/ 4582340 w 7369701"/>
              <a:gd name="connsiteY76" fmla="*/ 5561037 h 6858000"/>
              <a:gd name="connsiteX77" fmla="*/ 4694684 w 7369701"/>
              <a:gd name="connsiteY77" fmla="*/ 5447098 h 6858000"/>
              <a:gd name="connsiteX78" fmla="*/ 4754123 w 7369701"/>
              <a:gd name="connsiteY78" fmla="*/ 5384643 h 6858000"/>
              <a:gd name="connsiteX79" fmla="*/ 4978032 w 7369701"/>
              <a:gd name="connsiteY79" fmla="*/ 5183809 h 6858000"/>
              <a:gd name="connsiteX80" fmla="*/ 1903353 w 7369701"/>
              <a:gd name="connsiteY80" fmla="*/ 5044827 h 6858000"/>
              <a:gd name="connsiteX81" fmla="*/ 1936931 w 7369701"/>
              <a:gd name="connsiteY81" fmla="*/ 5093954 h 6858000"/>
              <a:gd name="connsiteX82" fmla="*/ 2195868 w 7369701"/>
              <a:gd name="connsiteY82" fmla="*/ 5396574 h 6858000"/>
              <a:gd name="connsiteX83" fmla="*/ 2088852 w 7369701"/>
              <a:gd name="connsiteY83" fmla="*/ 5166123 h 6858000"/>
              <a:gd name="connsiteX84" fmla="*/ 1958241 w 7369701"/>
              <a:gd name="connsiteY84" fmla="*/ 5067955 h 6858000"/>
              <a:gd name="connsiteX85" fmla="*/ 1903353 w 7369701"/>
              <a:gd name="connsiteY85" fmla="*/ 5044827 h 6858000"/>
              <a:gd name="connsiteX86" fmla="*/ 1979378 w 7369701"/>
              <a:gd name="connsiteY86" fmla="*/ 4769504 h 6858000"/>
              <a:gd name="connsiteX87" fmla="*/ 2882120 w 7369701"/>
              <a:gd name="connsiteY87" fmla="*/ 5064547 h 6858000"/>
              <a:gd name="connsiteX88" fmla="*/ 2793103 w 7369701"/>
              <a:gd name="connsiteY88" fmla="*/ 5039699 h 6858000"/>
              <a:gd name="connsiteX89" fmla="*/ 2770041 w 7369701"/>
              <a:gd name="connsiteY89" fmla="*/ 5033634 h 6858000"/>
              <a:gd name="connsiteX90" fmla="*/ 1979378 w 7369701"/>
              <a:gd name="connsiteY90" fmla="*/ 4769504 h 6858000"/>
              <a:gd name="connsiteX91" fmla="*/ 1927410 w 7369701"/>
              <a:gd name="connsiteY91" fmla="*/ 4716164 h 6858000"/>
              <a:gd name="connsiteX92" fmla="*/ 1959587 w 7369701"/>
              <a:gd name="connsiteY92" fmla="*/ 4728849 h 6858000"/>
              <a:gd name="connsiteX93" fmla="*/ 2777707 w 7369701"/>
              <a:gd name="connsiteY93" fmla="*/ 5003991 h 6858000"/>
              <a:gd name="connsiteX94" fmla="*/ 2800768 w 7369701"/>
              <a:gd name="connsiteY94" fmla="*/ 5010056 h 6858000"/>
              <a:gd name="connsiteX95" fmla="*/ 2879408 w 7369701"/>
              <a:gd name="connsiteY95" fmla="*/ 5031590 h 6858000"/>
              <a:gd name="connsiteX96" fmla="*/ 2862295 w 7369701"/>
              <a:gd name="connsiteY96" fmla="*/ 5022958 h 6858000"/>
              <a:gd name="connsiteX97" fmla="*/ 2813343 w 7369701"/>
              <a:gd name="connsiteY97" fmla="*/ 4998369 h 6858000"/>
              <a:gd name="connsiteX98" fmla="*/ 2646245 w 7369701"/>
              <a:gd name="connsiteY98" fmla="*/ 4930999 h 6858000"/>
              <a:gd name="connsiteX99" fmla="*/ 1999243 w 7369701"/>
              <a:gd name="connsiteY99" fmla="*/ 4730524 h 6858000"/>
              <a:gd name="connsiteX100" fmla="*/ 1979527 w 7369701"/>
              <a:gd name="connsiteY100" fmla="*/ 4726651 h 6858000"/>
              <a:gd name="connsiteX101" fmla="*/ 1927410 w 7369701"/>
              <a:gd name="connsiteY101" fmla="*/ 4716164 h 6858000"/>
              <a:gd name="connsiteX102" fmla="*/ 1997014 w 7369701"/>
              <a:gd name="connsiteY102" fmla="*/ 4698007 h 6858000"/>
              <a:gd name="connsiteX103" fmla="*/ 2005458 w 7369701"/>
              <a:gd name="connsiteY103" fmla="*/ 4699540 h 6858000"/>
              <a:gd name="connsiteX104" fmla="*/ 2657186 w 7369701"/>
              <a:gd name="connsiteY104" fmla="*/ 4901687 h 6858000"/>
              <a:gd name="connsiteX105" fmla="*/ 2826662 w 7369701"/>
              <a:gd name="connsiteY105" fmla="*/ 4970362 h 6858000"/>
              <a:gd name="connsiteX106" fmla="*/ 2876100 w 7369701"/>
              <a:gd name="connsiteY106" fmla="*/ 4995397 h 6858000"/>
              <a:gd name="connsiteX107" fmla="*/ 3042600 w 7369701"/>
              <a:gd name="connsiteY107" fmla="*/ 5059532 h 6858000"/>
              <a:gd name="connsiteX108" fmla="*/ 1997014 w 7369701"/>
              <a:gd name="connsiteY108" fmla="*/ 4698007 h 6858000"/>
              <a:gd name="connsiteX109" fmla="*/ 2305292 w 7369701"/>
              <a:gd name="connsiteY109" fmla="*/ 4219492 h 6858000"/>
              <a:gd name="connsiteX110" fmla="*/ 3360922 w 7369701"/>
              <a:gd name="connsiteY110" fmla="*/ 4529373 h 6858000"/>
              <a:gd name="connsiteX111" fmla="*/ 3492420 w 7369701"/>
              <a:gd name="connsiteY111" fmla="*/ 4510145 h 6858000"/>
              <a:gd name="connsiteX112" fmla="*/ 3364086 w 7369701"/>
              <a:gd name="connsiteY112" fmla="*/ 4480340 h 6858000"/>
              <a:gd name="connsiteX113" fmla="*/ 3225818 w 7369701"/>
              <a:gd name="connsiteY113" fmla="*/ 4411822 h 6858000"/>
              <a:gd name="connsiteX114" fmla="*/ 3129696 w 7369701"/>
              <a:gd name="connsiteY114" fmla="*/ 4360704 h 6858000"/>
              <a:gd name="connsiteX115" fmla="*/ 2814545 w 7369701"/>
              <a:gd name="connsiteY115" fmla="*/ 4282955 h 6858000"/>
              <a:gd name="connsiteX116" fmla="*/ 2305292 w 7369701"/>
              <a:gd name="connsiteY116" fmla="*/ 4219492 h 6858000"/>
              <a:gd name="connsiteX117" fmla="*/ 2626982 w 7369701"/>
              <a:gd name="connsiteY117" fmla="*/ 4206450 h 6858000"/>
              <a:gd name="connsiteX118" fmla="*/ 2490617 w 7369701"/>
              <a:gd name="connsiteY118" fmla="*/ 4206951 h 6858000"/>
              <a:gd name="connsiteX119" fmla="*/ 2819869 w 7369701"/>
              <a:gd name="connsiteY119" fmla="*/ 4252936 h 6858000"/>
              <a:gd name="connsiteX120" fmla="*/ 3143018 w 7369701"/>
              <a:gd name="connsiteY120" fmla="*/ 4332698 h 6858000"/>
              <a:gd name="connsiteX121" fmla="*/ 3241520 w 7369701"/>
              <a:gd name="connsiteY121" fmla="*/ 4385112 h 6858000"/>
              <a:gd name="connsiteX122" fmla="*/ 3374575 w 7369701"/>
              <a:gd name="connsiteY122" fmla="*/ 4451517 h 6858000"/>
              <a:gd name="connsiteX123" fmla="*/ 3505221 w 7369701"/>
              <a:gd name="connsiteY123" fmla="*/ 4480757 h 6858000"/>
              <a:gd name="connsiteX124" fmla="*/ 2626982 w 7369701"/>
              <a:gd name="connsiteY124" fmla="*/ 4206450 h 6858000"/>
              <a:gd name="connsiteX125" fmla="*/ 1310106 w 7369701"/>
              <a:gd name="connsiteY125" fmla="*/ 3943217 h 6858000"/>
              <a:gd name="connsiteX126" fmla="*/ 854994 w 7369701"/>
              <a:gd name="connsiteY126" fmla="*/ 4399136 h 6858000"/>
              <a:gd name="connsiteX127" fmla="*/ 742462 w 7369701"/>
              <a:gd name="connsiteY127" fmla="*/ 4594648 h 6858000"/>
              <a:gd name="connsiteX128" fmla="*/ 820602 w 7369701"/>
              <a:gd name="connsiteY128" fmla="*/ 4485915 h 6858000"/>
              <a:gd name="connsiteX129" fmla="*/ 878295 w 7369701"/>
              <a:gd name="connsiteY129" fmla="*/ 4403594 h 6858000"/>
              <a:gd name="connsiteX130" fmla="*/ 1240607 w 7369701"/>
              <a:gd name="connsiteY130" fmla="*/ 4010401 h 6858000"/>
              <a:gd name="connsiteX131" fmla="*/ 1310106 w 7369701"/>
              <a:gd name="connsiteY131" fmla="*/ 3943217 h 6858000"/>
              <a:gd name="connsiteX132" fmla="*/ 1423113 w 7369701"/>
              <a:gd name="connsiteY132" fmla="*/ 3874565 h 6858000"/>
              <a:gd name="connsiteX133" fmla="*/ 1260565 w 7369701"/>
              <a:gd name="connsiteY133" fmla="*/ 4031982 h 6858000"/>
              <a:gd name="connsiteX134" fmla="*/ 901900 w 7369701"/>
              <a:gd name="connsiteY134" fmla="*/ 4421236 h 6858000"/>
              <a:gd name="connsiteX135" fmla="*/ 845044 w 7369701"/>
              <a:gd name="connsiteY135" fmla="*/ 4502436 h 6858000"/>
              <a:gd name="connsiteX136" fmla="*/ 685926 w 7369701"/>
              <a:gd name="connsiteY136" fmla="*/ 4703069 h 6858000"/>
              <a:gd name="connsiteX137" fmla="*/ 684248 w 7369701"/>
              <a:gd name="connsiteY137" fmla="*/ 4706721 h 6858000"/>
              <a:gd name="connsiteX138" fmla="*/ 1423113 w 7369701"/>
              <a:gd name="connsiteY138" fmla="*/ 3874565 h 6858000"/>
              <a:gd name="connsiteX139" fmla="*/ 3316479 w 7369701"/>
              <a:gd name="connsiteY139" fmla="*/ 3872136 h 6858000"/>
              <a:gd name="connsiteX140" fmla="*/ 3546806 w 7369701"/>
              <a:gd name="connsiteY140" fmla="*/ 4356139 h 6858000"/>
              <a:gd name="connsiteX141" fmla="*/ 3364433 w 7369701"/>
              <a:gd name="connsiteY141" fmla="*/ 3953121 h 6858000"/>
              <a:gd name="connsiteX142" fmla="*/ 3316479 w 7369701"/>
              <a:gd name="connsiteY142" fmla="*/ 3872136 h 6858000"/>
              <a:gd name="connsiteX143" fmla="*/ 3291335 w 7369701"/>
              <a:gd name="connsiteY143" fmla="*/ 3767420 h 6858000"/>
              <a:gd name="connsiteX144" fmla="*/ 3390805 w 7369701"/>
              <a:gd name="connsiteY144" fmla="*/ 3937163 h 6858000"/>
              <a:gd name="connsiteX145" fmla="*/ 3579062 w 7369701"/>
              <a:gd name="connsiteY145" fmla="*/ 4359040 h 6858000"/>
              <a:gd name="connsiteX146" fmla="*/ 3467355 w 7369701"/>
              <a:gd name="connsiteY146" fmla="*/ 3988130 h 6858000"/>
              <a:gd name="connsiteX147" fmla="*/ 3310753 w 7369701"/>
              <a:gd name="connsiteY147" fmla="*/ 3787140 h 6858000"/>
              <a:gd name="connsiteX148" fmla="*/ 3291335 w 7369701"/>
              <a:gd name="connsiteY148" fmla="*/ 3767420 h 6858000"/>
              <a:gd name="connsiteX149" fmla="*/ 1635889 w 7369701"/>
              <a:gd name="connsiteY149" fmla="*/ 3709494 h 6858000"/>
              <a:gd name="connsiteX150" fmla="*/ 1634800 w 7369701"/>
              <a:gd name="connsiteY150" fmla="*/ 3731111 h 6858000"/>
              <a:gd name="connsiteX151" fmla="*/ 1635889 w 7369701"/>
              <a:gd name="connsiteY151" fmla="*/ 3709494 h 6858000"/>
              <a:gd name="connsiteX152" fmla="*/ 1510397 w 7369701"/>
              <a:gd name="connsiteY152" fmla="*/ 3684705 h 6858000"/>
              <a:gd name="connsiteX153" fmla="*/ 1146550 w 7369701"/>
              <a:gd name="connsiteY153" fmla="*/ 3802012 h 6858000"/>
              <a:gd name="connsiteX154" fmla="*/ 698834 w 7369701"/>
              <a:gd name="connsiteY154" fmla="*/ 3952272 h 6858000"/>
              <a:gd name="connsiteX155" fmla="*/ 34256 w 7369701"/>
              <a:gd name="connsiteY155" fmla="*/ 4347603 h 6858000"/>
              <a:gd name="connsiteX156" fmla="*/ 527241 w 7369701"/>
              <a:gd name="connsiteY156" fmla="*/ 4065078 h 6858000"/>
              <a:gd name="connsiteX157" fmla="*/ 1510397 w 7369701"/>
              <a:gd name="connsiteY157" fmla="*/ 3684705 h 6858000"/>
              <a:gd name="connsiteX158" fmla="*/ 1313114 w 7369701"/>
              <a:gd name="connsiteY158" fmla="*/ 3655216 h 6858000"/>
              <a:gd name="connsiteX159" fmla="*/ 1109304 w 7369701"/>
              <a:gd name="connsiteY159" fmla="*/ 3669030 h 6858000"/>
              <a:gd name="connsiteX160" fmla="*/ 8129 w 7369701"/>
              <a:gd name="connsiteY160" fmla="*/ 4330519 h 6858000"/>
              <a:gd name="connsiteX161" fmla="*/ 687572 w 7369701"/>
              <a:gd name="connsiteY161" fmla="*/ 3925629 h 6858000"/>
              <a:gd name="connsiteX162" fmla="*/ 1138365 w 7369701"/>
              <a:gd name="connsiteY162" fmla="*/ 3774515 h 6858000"/>
              <a:gd name="connsiteX163" fmla="*/ 1505579 w 7369701"/>
              <a:gd name="connsiteY163" fmla="*/ 3655526 h 6858000"/>
              <a:gd name="connsiteX164" fmla="*/ 1313114 w 7369701"/>
              <a:gd name="connsiteY164" fmla="*/ 3655216 h 6858000"/>
              <a:gd name="connsiteX165" fmla="*/ 3655073 w 7369701"/>
              <a:gd name="connsiteY165" fmla="*/ 3650884 h 6858000"/>
              <a:gd name="connsiteX166" fmla="*/ 3989938 w 7369701"/>
              <a:gd name="connsiteY166" fmla="*/ 3991685 h 6858000"/>
              <a:gd name="connsiteX167" fmla="*/ 4393907 w 7369701"/>
              <a:gd name="connsiteY167" fmla="*/ 4261258 h 6858000"/>
              <a:gd name="connsiteX168" fmla="*/ 4648051 w 7369701"/>
              <a:gd name="connsiteY168" fmla="*/ 4374051 h 6858000"/>
              <a:gd name="connsiteX169" fmla="*/ 4383389 w 7369701"/>
              <a:gd name="connsiteY169" fmla="*/ 4184369 h 6858000"/>
              <a:gd name="connsiteX170" fmla="*/ 4165508 w 7369701"/>
              <a:gd name="connsiteY170" fmla="*/ 4035196 h 6858000"/>
              <a:gd name="connsiteX171" fmla="*/ 4068162 w 7369701"/>
              <a:gd name="connsiteY171" fmla="*/ 3953394 h 6858000"/>
              <a:gd name="connsiteX172" fmla="*/ 3981416 w 7369701"/>
              <a:gd name="connsiteY172" fmla="*/ 3880482 h 6858000"/>
              <a:gd name="connsiteX173" fmla="*/ 3800147 w 7369701"/>
              <a:gd name="connsiteY173" fmla="*/ 3749872 h 6858000"/>
              <a:gd name="connsiteX174" fmla="*/ 3655073 w 7369701"/>
              <a:gd name="connsiteY174" fmla="*/ 3650884 h 6858000"/>
              <a:gd name="connsiteX175" fmla="*/ 3670252 w 7369701"/>
              <a:gd name="connsiteY175" fmla="*/ 3622798 h 6858000"/>
              <a:gd name="connsiteX176" fmla="*/ 3817258 w 7369701"/>
              <a:gd name="connsiteY176" fmla="*/ 3723577 h 6858000"/>
              <a:gd name="connsiteX177" fmla="*/ 4000461 w 7369701"/>
              <a:gd name="connsiteY177" fmla="*/ 3855966 h 6858000"/>
              <a:gd name="connsiteX178" fmla="*/ 4088180 w 7369701"/>
              <a:gd name="connsiteY178" fmla="*/ 3929774 h 6858000"/>
              <a:gd name="connsiteX179" fmla="*/ 4184555 w 7369701"/>
              <a:gd name="connsiteY179" fmla="*/ 4010683 h 6858000"/>
              <a:gd name="connsiteX180" fmla="*/ 4399563 w 7369701"/>
              <a:gd name="connsiteY180" fmla="*/ 4158106 h 6858000"/>
              <a:gd name="connsiteX181" fmla="*/ 4684469 w 7369701"/>
              <a:gd name="connsiteY181" fmla="*/ 4364680 h 6858000"/>
              <a:gd name="connsiteX182" fmla="*/ 4690271 w 7369701"/>
              <a:gd name="connsiteY182" fmla="*/ 4370034 h 6858000"/>
              <a:gd name="connsiteX183" fmla="*/ 4136093 w 7369701"/>
              <a:gd name="connsiteY183" fmla="*/ 3858466 h 6858000"/>
              <a:gd name="connsiteX184" fmla="*/ 3670252 w 7369701"/>
              <a:gd name="connsiteY184" fmla="*/ 3622798 h 6858000"/>
              <a:gd name="connsiteX185" fmla="*/ 4440129 w 7369701"/>
              <a:gd name="connsiteY185" fmla="*/ 3448571 h 6858000"/>
              <a:gd name="connsiteX186" fmla="*/ 4856525 w 7369701"/>
              <a:gd name="connsiteY186" fmla="*/ 3915351 h 6858000"/>
              <a:gd name="connsiteX187" fmla="*/ 5059055 w 7369701"/>
              <a:gd name="connsiteY187" fmla="*/ 4108918 h 6858000"/>
              <a:gd name="connsiteX188" fmla="*/ 5290070 w 7369701"/>
              <a:gd name="connsiteY188" fmla="*/ 4263619 h 6858000"/>
              <a:gd name="connsiteX189" fmla="*/ 4834991 w 7369701"/>
              <a:gd name="connsiteY189" fmla="*/ 3830985 h 6858000"/>
              <a:gd name="connsiteX190" fmla="*/ 4440129 w 7369701"/>
              <a:gd name="connsiteY190" fmla="*/ 3448571 h 6858000"/>
              <a:gd name="connsiteX191" fmla="*/ 4441737 w 7369701"/>
              <a:gd name="connsiteY191" fmla="*/ 3399734 h 6858000"/>
              <a:gd name="connsiteX192" fmla="*/ 4431236 w 7369701"/>
              <a:gd name="connsiteY192" fmla="*/ 3400954 h 6858000"/>
              <a:gd name="connsiteX193" fmla="*/ 4557150 w 7369701"/>
              <a:gd name="connsiteY193" fmla="*/ 3510023 h 6858000"/>
              <a:gd name="connsiteX194" fmla="*/ 4856936 w 7369701"/>
              <a:gd name="connsiteY194" fmla="*/ 3809146 h 6858000"/>
              <a:gd name="connsiteX195" fmla="*/ 5111996 w 7369701"/>
              <a:gd name="connsiteY195" fmla="*/ 4065759 h 6858000"/>
              <a:gd name="connsiteX196" fmla="*/ 5388878 w 7369701"/>
              <a:gd name="connsiteY196" fmla="*/ 4300185 h 6858000"/>
              <a:gd name="connsiteX197" fmla="*/ 5425556 w 7369701"/>
              <a:gd name="connsiteY197" fmla="*/ 4308967 h 6858000"/>
              <a:gd name="connsiteX198" fmla="*/ 4943646 w 7369701"/>
              <a:gd name="connsiteY198" fmla="*/ 3822916 h 6858000"/>
              <a:gd name="connsiteX199" fmla="*/ 4594837 w 7369701"/>
              <a:gd name="connsiteY199" fmla="*/ 3532274 h 6858000"/>
              <a:gd name="connsiteX200" fmla="*/ 4441737 w 7369701"/>
              <a:gd name="connsiteY200" fmla="*/ 3399734 h 6858000"/>
              <a:gd name="connsiteX201" fmla="*/ 5425834 w 7369701"/>
              <a:gd name="connsiteY201" fmla="*/ 3162785 h 6858000"/>
              <a:gd name="connsiteX202" fmla="*/ 5401644 w 7369701"/>
              <a:gd name="connsiteY202" fmla="*/ 3617847 h 6858000"/>
              <a:gd name="connsiteX203" fmla="*/ 5467256 w 7369701"/>
              <a:gd name="connsiteY203" fmla="*/ 4175494 h 6858000"/>
              <a:gd name="connsiteX204" fmla="*/ 5448069 w 7369701"/>
              <a:gd name="connsiteY204" fmla="*/ 3567554 h 6858000"/>
              <a:gd name="connsiteX205" fmla="*/ 5425834 w 7369701"/>
              <a:gd name="connsiteY205" fmla="*/ 3162785 h 6858000"/>
              <a:gd name="connsiteX206" fmla="*/ 1318687 w 7369701"/>
              <a:gd name="connsiteY206" fmla="*/ 3113840 h 6858000"/>
              <a:gd name="connsiteX207" fmla="*/ 1066793 w 7369701"/>
              <a:gd name="connsiteY207" fmla="*/ 3212171 h 6858000"/>
              <a:gd name="connsiteX208" fmla="*/ 993319 w 7369701"/>
              <a:gd name="connsiteY208" fmla="*/ 3247648 h 6858000"/>
              <a:gd name="connsiteX209" fmla="*/ 853081 w 7369701"/>
              <a:gd name="connsiteY209" fmla="*/ 3312410 h 6858000"/>
              <a:gd name="connsiteX210" fmla="*/ 805957 w 7369701"/>
              <a:gd name="connsiteY210" fmla="*/ 3330443 h 6858000"/>
              <a:gd name="connsiteX211" fmla="*/ 1318687 w 7369701"/>
              <a:gd name="connsiteY211" fmla="*/ 3113840 h 6858000"/>
              <a:gd name="connsiteX212" fmla="*/ 5453702 w 7369701"/>
              <a:gd name="connsiteY212" fmla="*/ 3090882 h 6858000"/>
              <a:gd name="connsiteX213" fmla="*/ 5480135 w 7369701"/>
              <a:gd name="connsiteY213" fmla="*/ 3565802 h 6858000"/>
              <a:gd name="connsiteX214" fmla="*/ 5499023 w 7369701"/>
              <a:gd name="connsiteY214" fmla="*/ 4166310 h 6858000"/>
              <a:gd name="connsiteX215" fmla="*/ 5547022 w 7369701"/>
              <a:gd name="connsiteY215" fmla="*/ 3607838 h 6858000"/>
              <a:gd name="connsiteX216" fmla="*/ 5515964 w 7369701"/>
              <a:gd name="connsiteY216" fmla="*/ 3378541 h 6858000"/>
              <a:gd name="connsiteX217" fmla="*/ 5453702 w 7369701"/>
              <a:gd name="connsiteY217" fmla="*/ 3090882 h 6858000"/>
              <a:gd name="connsiteX218" fmla="*/ 1238695 w 7369701"/>
              <a:gd name="connsiteY218" fmla="*/ 3076820 h 6858000"/>
              <a:gd name="connsiteX219" fmla="*/ 716371 w 7369701"/>
              <a:gd name="connsiteY219" fmla="*/ 3293249 h 6858000"/>
              <a:gd name="connsiteX220" fmla="*/ 579522 w 7369701"/>
              <a:gd name="connsiteY220" fmla="*/ 3371759 h 6858000"/>
              <a:gd name="connsiteX221" fmla="*/ 600288 w 7369701"/>
              <a:gd name="connsiteY221" fmla="*/ 3365555 h 6858000"/>
              <a:gd name="connsiteX222" fmla="*/ 840692 w 7369701"/>
              <a:gd name="connsiteY222" fmla="*/ 3284921 h 6858000"/>
              <a:gd name="connsiteX223" fmla="*/ 979248 w 7369701"/>
              <a:gd name="connsiteY223" fmla="*/ 3221003 h 6858000"/>
              <a:gd name="connsiteX224" fmla="*/ 1053282 w 7369701"/>
              <a:gd name="connsiteY224" fmla="*/ 3185247 h 6858000"/>
              <a:gd name="connsiteX225" fmla="*/ 1320603 w 7369701"/>
              <a:gd name="connsiteY225" fmla="*/ 3081281 h 6858000"/>
              <a:gd name="connsiteX226" fmla="*/ 1238695 w 7369701"/>
              <a:gd name="connsiteY226" fmla="*/ 3076820 h 6858000"/>
              <a:gd name="connsiteX227" fmla="*/ 5425627 w 7369701"/>
              <a:gd name="connsiteY227" fmla="*/ 2954192 h 6858000"/>
              <a:gd name="connsiteX228" fmla="*/ 5470770 w 7369701"/>
              <a:gd name="connsiteY228" fmla="*/ 3005435 h 6858000"/>
              <a:gd name="connsiteX229" fmla="*/ 5519779 w 7369701"/>
              <a:gd name="connsiteY229" fmla="*/ 4359223 h 6858000"/>
              <a:gd name="connsiteX230" fmla="*/ 5520293 w 7369701"/>
              <a:gd name="connsiteY230" fmla="*/ 4360602 h 6858000"/>
              <a:gd name="connsiteX231" fmla="*/ 5767221 w 7369701"/>
              <a:gd name="connsiteY231" fmla="*/ 4665564 h 6858000"/>
              <a:gd name="connsiteX232" fmla="*/ 6937169 w 7369701"/>
              <a:gd name="connsiteY232" fmla="*/ 4815941 h 6858000"/>
              <a:gd name="connsiteX233" fmla="*/ 6953922 w 7369701"/>
              <a:gd name="connsiteY233" fmla="*/ 4890068 h 6858000"/>
              <a:gd name="connsiteX234" fmla="*/ 6071359 w 7369701"/>
              <a:gd name="connsiteY234" fmla="*/ 4770770 h 6858000"/>
              <a:gd name="connsiteX235" fmla="*/ 6038839 w 7369701"/>
              <a:gd name="connsiteY235" fmla="*/ 4764474 h 6858000"/>
              <a:gd name="connsiteX236" fmla="*/ 6038706 w 7369701"/>
              <a:gd name="connsiteY236" fmla="*/ 4763847 h 6858000"/>
              <a:gd name="connsiteX237" fmla="*/ 6037784 w 7369701"/>
              <a:gd name="connsiteY237" fmla="*/ 4764270 h 6858000"/>
              <a:gd name="connsiteX238" fmla="*/ 6038839 w 7369701"/>
              <a:gd name="connsiteY238" fmla="*/ 4764474 h 6858000"/>
              <a:gd name="connsiteX239" fmla="*/ 6040338 w 7369701"/>
              <a:gd name="connsiteY239" fmla="*/ 4771418 h 6858000"/>
              <a:gd name="connsiteX240" fmla="*/ 6024488 w 7369701"/>
              <a:gd name="connsiteY240" fmla="*/ 4809903 h 6858000"/>
              <a:gd name="connsiteX241" fmla="*/ 5599771 w 7369701"/>
              <a:gd name="connsiteY241" fmla="*/ 5509652 h 6858000"/>
              <a:gd name="connsiteX242" fmla="*/ 5548843 w 7369701"/>
              <a:gd name="connsiteY242" fmla="*/ 5563845 h 6858000"/>
              <a:gd name="connsiteX243" fmla="*/ 5940952 w 7369701"/>
              <a:gd name="connsiteY243" fmla="*/ 6250028 h 6858000"/>
              <a:gd name="connsiteX244" fmla="*/ 6043441 w 7369701"/>
              <a:gd name="connsiteY244" fmla="*/ 6665847 h 6858000"/>
              <a:gd name="connsiteX245" fmla="*/ 6093432 w 7369701"/>
              <a:gd name="connsiteY245" fmla="*/ 6858000 h 6858000"/>
              <a:gd name="connsiteX246" fmla="*/ 6034344 w 7369701"/>
              <a:gd name="connsiteY246" fmla="*/ 6858000 h 6858000"/>
              <a:gd name="connsiteX247" fmla="*/ 6026679 w 7369701"/>
              <a:gd name="connsiteY247" fmla="*/ 6836959 h 6858000"/>
              <a:gd name="connsiteX248" fmla="*/ 5800441 w 7369701"/>
              <a:gd name="connsiteY248" fmla="*/ 6335286 h 6858000"/>
              <a:gd name="connsiteX249" fmla="*/ 5526562 w 7369701"/>
              <a:gd name="connsiteY249" fmla="*/ 5705388 h 6858000"/>
              <a:gd name="connsiteX250" fmla="*/ 5519640 w 7369701"/>
              <a:gd name="connsiteY250" fmla="*/ 5683774 h 6858000"/>
              <a:gd name="connsiteX251" fmla="*/ 5844559 w 7369701"/>
              <a:gd name="connsiteY251" fmla="*/ 6553349 h 6858000"/>
              <a:gd name="connsiteX252" fmla="*/ 5975994 w 7369701"/>
              <a:gd name="connsiteY252" fmla="*/ 6858000 h 6858000"/>
              <a:gd name="connsiteX253" fmla="*/ 5898547 w 7369701"/>
              <a:gd name="connsiteY253" fmla="*/ 6858000 h 6858000"/>
              <a:gd name="connsiteX254" fmla="*/ 5682041 w 7369701"/>
              <a:gd name="connsiteY254" fmla="*/ 6355860 h 6858000"/>
              <a:gd name="connsiteX255" fmla="*/ 5461758 w 7369701"/>
              <a:gd name="connsiteY255" fmla="*/ 5820220 h 6858000"/>
              <a:gd name="connsiteX256" fmla="*/ 5237282 w 7369701"/>
              <a:gd name="connsiteY256" fmla="*/ 6579086 h 6858000"/>
              <a:gd name="connsiteX257" fmla="*/ 5115009 w 7369701"/>
              <a:gd name="connsiteY257" fmla="*/ 6858000 h 6858000"/>
              <a:gd name="connsiteX258" fmla="*/ 5028074 w 7369701"/>
              <a:gd name="connsiteY258" fmla="*/ 6858000 h 6858000"/>
              <a:gd name="connsiteX259" fmla="*/ 5079508 w 7369701"/>
              <a:gd name="connsiteY259" fmla="*/ 6749074 h 6858000"/>
              <a:gd name="connsiteX260" fmla="*/ 5371846 w 7369701"/>
              <a:gd name="connsiteY260" fmla="*/ 5924413 h 6858000"/>
              <a:gd name="connsiteX261" fmla="*/ 5270512 w 7369701"/>
              <a:gd name="connsiteY261" fmla="*/ 6138975 h 6858000"/>
              <a:gd name="connsiteX262" fmla="*/ 5062409 w 7369701"/>
              <a:gd name="connsiteY262" fmla="*/ 6653544 h 6858000"/>
              <a:gd name="connsiteX263" fmla="*/ 5036628 w 7369701"/>
              <a:gd name="connsiteY263" fmla="*/ 6754247 h 6858000"/>
              <a:gd name="connsiteX264" fmla="*/ 5009112 w 7369701"/>
              <a:gd name="connsiteY264" fmla="*/ 6858000 h 6858000"/>
              <a:gd name="connsiteX265" fmla="*/ 4976679 w 7369701"/>
              <a:gd name="connsiteY265" fmla="*/ 6858000 h 6858000"/>
              <a:gd name="connsiteX266" fmla="*/ 5006537 w 7369701"/>
              <a:gd name="connsiteY266" fmla="*/ 6747068 h 6858000"/>
              <a:gd name="connsiteX267" fmla="*/ 5032723 w 7369701"/>
              <a:gd name="connsiteY267" fmla="*/ 6644957 h 6858000"/>
              <a:gd name="connsiteX268" fmla="*/ 5242949 w 7369701"/>
              <a:gd name="connsiteY268" fmla="*/ 6125175 h 6858000"/>
              <a:gd name="connsiteX269" fmla="*/ 5286321 w 7369701"/>
              <a:gd name="connsiteY269" fmla="*/ 6033555 h 6858000"/>
              <a:gd name="connsiteX270" fmla="*/ 5008210 w 7369701"/>
              <a:gd name="connsiteY270" fmla="*/ 6649194 h 6858000"/>
              <a:gd name="connsiteX271" fmla="*/ 4986321 w 7369701"/>
              <a:gd name="connsiteY271" fmla="*/ 6765687 h 6858000"/>
              <a:gd name="connsiteX272" fmla="*/ 4973474 w 7369701"/>
              <a:gd name="connsiteY272" fmla="*/ 6858000 h 6858000"/>
              <a:gd name="connsiteX273" fmla="*/ 4907178 w 7369701"/>
              <a:gd name="connsiteY273" fmla="*/ 6858000 h 6858000"/>
              <a:gd name="connsiteX274" fmla="*/ 4910810 w 7369701"/>
              <a:gd name="connsiteY274" fmla="*/ 6829660 h 6858000"/>
              <a:gd name="connsiteX275" fmla="*/ 4987461 w 7369701"/>
              <a:gd name="connsiteY275" fmla="*/ 6432994 h 6858000"/>
              <a:gd name="connsiteX276" fmla="*/ 5179262 w 7369701"/>
              <a:gd name="connsiteY276" fmla="*/ 6035044 h 6858000"/>
              <a:gd name="connsiteX277" fmla="*/ 4689678 w 7369701"/>
              <a:gd name="connsiteY277" fmla="*/ 6440241 h 6858000"/>
              <a:gd name="connsiteX278" fmla="*/ 4477543 w 7369701"/>
              <a:gd name="connsiteY278" fmla="*/ 6674836 h 6858000"/>
              <a:gd name="connsiteX279" fmla="*/ 4329957 w 7369701"/>
              <a:gd name="connsiteY279" fmla="*/ 6858000 h 6858000"/>
              <a:gd name="connsiteX280" fmla="*/ 4218595 w 7369701"/>
              <a:gd name="connsiteY280" fmla="*/ 6858000 h 6858000"/>
              <a:gd name="connsiteX281" fmla="*/ 4368888 w 7369701"/>
              <a:gd name="connsiteY281" fmla="*/ 6668412 h 6858000"/>
              <a:gd name="connsiteX282" fmla="*/ 4563091 w 7369701"/>
              <a:gd name="connsiteY282" fmla="*/ 6442508 h 6858000"/>
              <a:gd name="connsiteX283" fmla="*/ 5387324 w 7369701"/>
              <a:gd name="connsiteY283" fmla="*/ 5705830 h 6858000"/>
              <a:gd name="connsiteX284" fmla="*/ 5073620 w 7369701"/>
              <a:gd name="connsiteY284" fmla="*/ 5955437 h 6858000"/>
              <a:gd name="connsiteX285" fmla="*/ 4689789 w 7369701"/>
              <a:gd name="connsiteY285" fmla="*/ 6268382 h 6858000"/>
              <a:gd name="connsiteX286" fmla="*/ 4418722 w 7369701"/>
              <a:gd name="connsiteY286" fmla="*/ 6570886 h 6858000"/>
              <a:gd name="connsiteX287" fmla="*/ 4214944 w 7369701"/>
              <a:gd name="connsiteY287" fmla="*/ 6858000 h 6858000"/>
              <a:gd name="connsiteX288" fmla="*/ 4177898 w 7369701"/>
              <a:gd name="connsiteY288" fmla="*/ 6858000 h 6858000"/>
              <a:gd name="connsiteX289" fmla="*/ 4391597 w 7369701"/>
              <a:gd name="connsiteY289" fmla="*/ 6556370 h 6858000"/>
              <a:gd name="connsiteX290" fmla="*/ 4668889 w 7369701"/>
              <a:gd name="connsiteY290" fmla="*/ 6246399 h 6858000"/>
              <a:gd name="connsiteX291" fmla="*/ 5055427 w 7369701"/>
              <a:gd name="connsiteY291" fmla="*/ 5931476 h 6858000"/>
              <a:gd name="connsiteX292" fmla="*/ 5371814 w 7369701"/>
              <a:gd name="connsiteY292" fmla="*/ 5678975 h 6858000"/>
              <a:gd name="connsiteX293" fmla="*/ 4987918 w 7369701"/>
              <a:gd name="connsiteY293" fmla="*/ 5838701 h 6858000"/>
              <a:gd name="connsiteX294" fmla="*/ 4317146 w 7369701"/>
              <a:gd name="connsiteY294" fmla="*/ 6587716 h 6858000"/>
              <a:gd name="connsiteX295" fmla="*/ 4171627 w 7369701"/>
              <a:gd name="connsiteY295" fmla="*/ 6858000 h 6858000"/>
              <a:gd name="connsiteX296" fmla="*/ 4081585 w 7369701"/>
              <a:gd name="connsiteY296" fmla="*/ 6858000 h 6858000"/>
              <a:gd name="connsiteX297" fmla="*/ 4238603 w 7369701"/>
              <a:gd name="connsiteY297" fmla="*/ 6559341 h 6858000"/>
              <a:gd name="connsiteX298" fmla="*/ 4778333 w 7369701"/>
              <a:gd name="connsiteY298" fmla="*/ 5873626 h 6858000"/>
              <a:gd name="connsiteX299" fmla="*/ 5414185 w 7369701"/>
              <a:gd name="connsiteY299" fmla="*/ 5573882 h 6858000"/>
              <a:gd name="connsiteX300" fmla="*/ 5959648 w 7369701"/>
              <a:gd name="connsiteY300" fmla="*/ 4760797 h 6858000"/>
              <a:gd name="connsiteX301" fmla="*/ 5355019 w 7369701"/>
              <a:gd name="connsiteY301" fmla="*/ 4734672 h 6858000"/>
              <a:gd name="connsiteX302" fmla="*/ 5083565 w 7369701"/>
              <a:gd name="connsiteY302" fmla="*/ 5179121 h 6858000"/>
              <a:gd name="connsiteX303" fmla="*/ 4713577 w 7369701"/>
              <a:gd name="connsiteY303" fmla="*/ 5616803 h 6858000"/>
              <a:gd name="connsiteX304" fmla="*/ 3989559 w 7369701"/>
              <a:gd name="connsiteY304" fmla="*/ 6145945 h 6858000"/>
              <a:gd name="connsiteX305" fmla="*/ 3939824 w 7369701"/>
              <a:gd name="connsiteY305" fmla="*/ 6066900 h 6858000"/>
              <a:gd name="connsiteX306" fmla="*/ 4584537 w 7369701"/>
              <a:gd name="connsiteY306" fmla="*/ 5324826 h 6858000"/>
              <a:gd name="connsiteX307" fmla="*/ 5037105 w 7369701"/>
              <a:gd name="connsiteY307" fmla="*/ 5088765 h 6858000"/>
              <a:gd name="connsiteX308" fmla="*/ 5039930 w 7369701"/>
              <a:gd name="connsiteY308" fmla="*/ 5089585 h 6858000"/>
              <a:gd name="connsiteX309" fmla="*/ 5263764 w 7369701"/>
              <a:gd name="connsiteY309" fmla="*/ 4735525 h 6858000"/>
              <a:gd name="connsiteX310" fmla="*/ 4086300 w 7369701"/>
              <a:gd name="connsiteY310" fmla="*/ 4884599 h 6858000"/>
              <a:gd name="connsiteX311" fmla="*/ 4085485 w 7369701"/>
              <a:gd name="connsiteY311" fmla="*/ 4899070 h 6858000"/>
              <a:gd name="connsiteX312" fmla="*/ 3871915 w 7369701"/>
              <a:gd name="connsiteY312" fmla="*/ 5253645 h 6858000"/>
              <a:gd name="connsiteX313" fmla="*/ 3799374 w 7369701"/>
              <a:gd name="connsiteY313" fmla="*/ 5466127 h 6858000"/>
              <a:gd name="connsiteX314" fmla="*/ 3498850 w 7369701"/>
              <a:gd name="connsiteY314" fmla="*/ 6661888 h 6858000"/>
              <a:gd name="connsiteX315" fmla="*/ 3399216 w 7369701"/>
              <a:gd name="connsiteY315" fmla="*/ 6858000 h 6858000"/>
              <a:gd name="connsiteX316" fmla="*/ 3303688 w 7369701"/>
              <a:gd name="connsiteY316" fmla="*/ 6858000 h 6858000"/>
              <a:gd name="connsiteX317" fmla="*/ 3391774 w 7369701"/>
              <a:gd name="connsiteY317" fmla="*/ 6697181 h 6858000"/>
              <a:gd name="connsiteX318" fmla="*/ 3735540 w 7369701"/>
              <a:gd name="connsiteY318" fmla="*/ 5546923 h 6858000"/>
              <a:gd name="connsiteX319" fmla="*/ 3729438 w 7369701"/>
              <a:gd name="connsiteY319" fmla="*/ 5569058 h 6858000"/>
              <a:gd name="connsiteX320" fmla="*/ 3707782 w 7369701"/>
              <a:gd name="connsiteY320" fmla="*/ 5644908 h 6858000"/>
              <a:gd name="connsiteX321" fmla="*/ 3583827 w 7369701"/>
              <a:gd name="connsiteY321" fmla="*/ 6039215 h 6858000"/>
              <a:gd name="connsiteX322" fmla="*/ 3547861 w 7369701"/>
              <a:gd name="connsiteY322" fmla="*/ 6129609 h 6858000"/>
              <a:gd name="connsiteX323" fmla="*/ 3490905 w 7369701"/>
              <a:gd name="connsiteY323" fmla="*/ 6277660 h 6858000"/>
              <a:gd name="connsiteX324" fmla="*/ 3455859 w 7369701"/>
              <a:gd name="connsiteY324" fmla="*/ 6391301 h 6858000"/>
              <a:gd name="connsiteX325" fmla="*/ 3429112 w 7369701"/>
              <a:gd name="connsiteY325" fmla="*/ 6479469 h 6858000"/>
              <a:gd name="connsiteX326" fmla="*/ 3304862 w 7369701"/>
              <a:gd name="connsiteY326" fmla="*/ 6796476 h 6858000"/>
              <a:gd name="connsiteX327" fmla="*/ 3276071 w 7369701"/>
              <a:gd name="connsiteY327" fmla="*/ 6858000 h 6858000"/>
              <a:gd name="connsiteX328" fmla="*/ 3240805 w 7369701"/>
              <a:gd name="connsiteY328" fmla="*/ 6858000 h 6858000"/>
              <a:gd name="connsiteX329" fmla="*/ 3275917 w 7369701"/>
              <a:gd name="connsiteY329" fmla="*/ 6783192 h 6858000"/>
              <a:gd name="connsiteX330" fmla="*/ 3399358 w 7369701"/>
              <a:gd name="connsiteY330" fmla="*/ 6469011 h 6858000"/>
              <a:gd name="connsiteX331" fmla="*/ 3425650 w 7369701"/>
              <a:gd name="connsiteY331" fmla="*/ 6381333 h 6858000"/>
              <a:gd name="connsiteX332" fmla="*/ 3460661 w 7369701"/>
              <a:gd name="connsiteY332" fmla="*/ 6266763 h 6858000"/>
              <a:gd name="connsiteX333" fmla="*/ 3518021 w 7369701"/>
              <a:gd name="connsiteY333" fmla="*/ 6117298 h 6858000"/>
              <a:gd name="connsiteX334" fmla="*/ 3554035 w 7369701"/>
              <a:gd name="connsiteY334" fmla="*/ 6027832 h 6858000"/>
              <a:gd name="connsiteX335" fmla="*/ 3677174 w 7369701"/>
              <a:gd name="connsiteY335" fmla="*/ 5636351 h 6858000"/>
              <a:gd name="connsiteX336" fmla="*/ 3698819 w 7369701"/>
              <a:gd name="connsiteY336" fmla="*/ 5560503 h 6858000"/>
              <a:gd name="connsiteX337" fmla="*/ 3702094 w 7369701"/>
              <a:gd name="connsiteY337" fmla="*/ 5549194 h 6858000"/>
              <a:gd name="connsiteX338" fmla="*/ 3398355 w 7369701"/>
              <a:gd name="connsiteY338" fmla="*/ 6094603 h 6858000"/>
              <a:gd name="connsiteX339" fmla="*/ 3193941 w 7369701"/>
              <a:gd name="connsiteY339" fmla="*/ 6798775 h 6858000"/>
              <a:gd name="connsiteX340" fmla="*/ 3184140 w 7369701"/>
              <a:gd name="connsiteY340" fmla="*/ 6858000 h 6858000"/>
              <a:gd name="connsiteX341" fmla="*/ 3099978 w 7369701"/>
              <a:gd name="connsiteY341" fmla="*/ 6858000 h 6858000"/>
              <a:gd name="connsiteX342" fmla="*/ 3101556 w 7369701"/>
              <a:gd name="connsiteY342" fmla="*/ 6843337 h 6858000"/>
              <a:gd name="connsiteX343" fmla="*/ 3370162 w 7369701"/>
              <a:gd name="connsiteY343" fmla="*/ 5785550 h 6858000"/>
              <a:gd name="connsiteX344" fmla="*/ 3746477 w 7369701"/>
              <a:gd name="connsiteY344" fmla="*/ 5377889 h 6858000"/>
              <a:gd name="connsiteX345" fmla="*/ 3863399 w 7369701"/>
              <a:gd name="connsiteY345" fmla="*/ 5087257 h 6858000"/>
              <a:gd name="connsiteX346" fmla="*/ 3968712 w 7369701"/>
              <a:gd name="connsiteY346" fmla="*/ 4913989 h 6858000"/>
              <a:gd name="connsiteX347" fmla="*/ 2792390 w 7369701"/>
              <a:gd name="connsiteY347" fmla="*/ 5382974 h 6858000"/>
              <a:gd name="connsiteX348" fmla="*/ 2714982 w 7369701"/>
              <a:gd name="connsiteY348" fmla="*/ 5427051 h 6858000"/>
              <a:gd name="connsiteX349" fmla="*/ 2813361 w 7369701"/>
              <a:gd name="connsiteY349" fmla="*/ 6023912 h 6858000"/>
              <a:gd name="connsiteX350" fmla="*/ 2688430 w 7369701"/>
              <a:gd name="connsiteY350" fmla="*/ 6801564 h 6858000"/>
              <a:gd name="connsiteX351" fmla="*/ 2629626 w 7369701"/>
              <a:gd name="connsiteY351" fmla="*/ 6763394 h 6858000"/>
              <a:gd name="connsiteX352" fmla="*/ 2565328 w 7369701"/>
              <a:gd name="connsiteY352" fmla="*/ 5516399 h 6858000"/>
              <a:gd name="connsiteX353" fmla="*/ 1922999 w 7369701"/>
              <a:gd name="connsiteY353" fmla="*/ 5980343 h 6858000"/>
              <a:gd name="connsiteX354" fmla="*/ 1950261 w 7369701"/>
              <a:gd name="connsiteY354" fmla="*/ 6405858 h 6858000"/>
              <a:gd name="connsiteX355" fmla="*/ 2365554 w 7369701"/>
              <a:gd name="connsiteY355" fmla="*/ 6759107 h 6858000"/>
              <a:gd name="connsiteX356" fmla="*/ 2424142 w 7369701"/>
              <a:gd name="connsiteY356" fmla="*/ 6858000 h 6858000"/>
              <a:gd name="connsiteX357" fmla="*/ 2395994 w 7369701"/>
              <a:gd name="connsiteY357" fmla="*/ 6858000 h 6858000"/>
              <a:gd name="connsiteX358" fmla="*/ 2392863 w 7369701"/>
              <a:gd name="connsiteY358" fmla="*/ 6852964 h 6858000"/>
              <a:gd name="connsiteX359" fmla="*/ 2017589 w 7369701"/>
              <a:gd name="connsiteY359" fmla="*/ 6493982 h 6858000"/>
              <a:gd name="connsiteX360" fmla="*/ 2147336 w 7369701"/>
              <a:gd name="connsiteY360" fmla="*/ 6594052 h 6858000"/>
              <a:gd name="connsiteX361" fmla="*/ 2207047 w 7369701"/>
              <a:gd name="connsiteY361" fmla="*/ 6654540 h 6858000"/>
              <a:gd name="connsiteX362" fmla="*/ 2299106 w 7369701"/>
              <a:gd name="connsiteY362" fmla="*/ 6778931 h 6858000"/>
              <a:gd name="connsiteX363" fmla="*/ 2314430 w 7369701"/>
              <a:gd name="connsiteY363" fmla="*/ 6801144 h 6858000"/>
              <a:gd name="connsiteX364" fmla="*/ 2352406 w 7369701"/>
              <a:gd name="connsiteY364" fmla="*/ 6858000 h 6858000"/>
              <a:gd name="connsiteX365" fmla="*/ 2314492 w 7369701"/>
              <a:gd name="connsiteY365" fmla="*/ 6858000 h 6858000"/>
              <a:gd name="connsiteX366" fmla="*/ 2288095 w 7369701"/>
              <a:gd name="connsiteY366" fmla="*/ 6818030 h 6858000"/>
              <a:gd name="connsiteX367" fmla="*/ 2272768 w 7369701"/>
              <a:gd name="connsiteY367" fmla="*/ 6795822 h 6858000"/>
              <a:gd name="connsiteX368" fmla="*/ 2182715 w 7369701"/>
              <a:gd name="connsiteY368" fmla="*/ 6675071 h 6858000"/>
              <a:gd name="connsiteX369" fmla="*/ 2032061 w 7369701"/>
              <a:gd name="connsiteY369" fmla="*/ 6541380 h 6858000"/>
              <a:gd name="connsiteX370" fmla="*/ 2257220 w 7369701"/>
              <a:gd name="connsiteY370" fmla="*/ 6826257 h 6858000"/>
              <a:gd name="connsiteX371" fmla="*/ 2281324 w 7369701"/>
              <a:gd name="connsiteY371" fmla="*/ 6858000 h 6858000"/>
              <a:gd name="connsiteX372" fmla="*/ 2242860 w 7369701"/>
              <a:gd name="connsiteY372" fmla="*/ 6858000 h 6858000"/>
              <a:gd name="connsiteX373" fmla="*/ 2232818 w 7369701"/>
              <a:gd name="connsiteY373" fmla="*/ 6844926 h 6858000"/>
              <a:gd name="connsiteX374" fmla="*/ 1990172 w 7369701"/>
              <a:gd name="connsiteY374" fmla="*/ 6542121 h 6858000"/>
              <a:gd name="connsiteX375" fmla="*/ 2124090 w 7369701"/>
              <a:gd name="connsiteY375" fmla="*/ 6761017 h 6858000"/>
              <a:gd name="connsiteX376" fmla="*/ 2200380 w 7369701"/>
              <a:gd name="connsiteY376" fmla="*/ 6858000 h 6858000"/>
              <a:gd name="connsiteX377" fmla="*/ 2147507 w 7369701"/>
              <a:gd name="connsiteY377" fmla="*/ 6858000 h 6858000"/>
              <a:gd name="connsiteX378" fmla="*/ 2070668 w 7369701"/>
              <a:gd name="connsiteY378" fmla="*/ 6761520 h 6858000"/>
              <a:gd name="connsiteX379" fmla="*/ 1975142 w 7369701"/>
              <a:gd name="connsiteY379" fmla="*/ 6585570 h 6858000"/>
              <a:gd name="connsiteX380" fmla="*/ 2050035 w 7369701"/>
              <a:gd name="connsiteY380" fmla="*/ 6813345 h 6858000"/>
              <a:gd name="connsiteX381" fmla="*/ 2063025 w 7369701"/>
              <a:gd name="connsiteY381" fmla="*/ 6858000 h 6858000"/>
              <a:gd name="connsiteX382" fmla="*/ 2021675 w 7369701"/>
              <a:gd name="connsiteY382" fmla="*/ 6858000 h 6858000"/>
              <a:gd name="connsiteX383" fmla="*/ 2019308 w 7369701"/>
              <a:gd name="connsiteY383" fmla="*/ 6847118 h 6858000"/>
              <a:gd name="connsiteX384" fmla="*/ 1938835 w 7369701"/>
              <a:gd name="connsiteY384" fmla="*/ 6551160 h 6858000"/>
              <a:gd name="connsiteX385" fmla="*/ 1953230 w 7369701"/>
              <a:gd name="connsiteY385" fmla="*/ 6759699 h 6858000"/>
              <a:gd name="connsiteX386" fmla="*/ 1956763 w 7369701"/>
              <a:gd name="connsiteY386" fmla="*/ 6778191 h 6858000"/>
              <a:gd name="connsiteX387" fmla="*/ 1967925 w 7369701"/>
              <a:gd name="connsiteY387" fmla="*/ 6858000 h 6858000"/>
              <a:gd name="connsiteX388" fmla="*/ 1936622 w 7369701"/>
              <a:gd name="connsiteY388" fmla="*/ 6858000 h 6858000"/>
              <a:gd name="connsiteX389" fmla="*/ 1926261 w 7369701"/>
              <a:gd name="connsiteY389" fmla="*/ 6784064 h 6858000"/>
              <a:gd name="connsiteX390" fmla="*/ 1922724 w 7369701"/>
              <a:gd name="connsiteY390" fmla="*/ 6765577 h 6858000"/>
              <a:gd name="connsiteX391" fmla="*/ 1904650 w 7369701"/>
              <a:gd name="connsiteY391" fmla="*/ 6639616 h 6858000"/>
              <a:gd name="connsiteX392" fmla="*/ 1885273 w 7369701"/>
              <a:gd name="connsiteY392" fmla="*/ 6858000 h 6858000"/>
              <a:gd name="connsiteX393" fmla="*/ 1854363 w 7369701"/>
              <a:gd name="connsiteY393" fmla="*/ 6858000 h 6858000"/>
              <a:gd name="connsiteX394" fmla="*/ 1880391 w 7369701"/>
              <a:gd name="connsiteY394" fmla="*/ 6603796 h 6858000"/>
              <a:gd name="connsiteX395" fmla="*/ 1818273 w 7369701"/>
              <a:gd name="connsiteY395" fmla="*/ 6715729 h 6858000"/>
              <a:gd name="connsiteX396" fmla="*/ 1794691 w 7369701"/>
              <a:gd name="connsiteY396" fmla="*/ 6843239 h 6858000"/>
              <a:gd name="connsiteX397" fmla="*/ 1794914 w 7369701"/>
              <a:gd name="connsiteY397" fmla="*/ 6858000 h 6858000"/>
              <a:gd name="connsiteX398" fmla="*/ 1746128 w 7369701"/>
              <a:gd name="connsiteY398" fmla="*/ 6858000 h 6858000"/>
              <a:gd name="connsiteX399" fmla="*/ 1753934 w 7369701"/>
              <a:gd name="connsiteY399" fmla="*/ 6724796 h 6858000"/>
              <a:gd name="connsiteX400" fmla="*/ 1792053 w 7369701"/>
              <a:gd name="connsiteY400" fmla="*/ 6572396 h 6858000"/>
              <a:gd name="connsiteX401" fmla="*/ 1862248 w 7369701"/>
              <a:gd name="connsiteY401" fmla="*/ 6266397 h 6858000"/>
              <a:gd name="connsiteX402" fmla="*/ 1862250 w 7369701"/>
              <a:gd name="connsiteY402" fmla="*/ 6033531 h 6858000"/>
              <a:gd name="connsiteX403" fmla="*/ 1211999 w 7369701"/>
              <a:gd name="connsiteY403" fmla="*/ 6683610 h 6858000"/>
              <a:gd name="connsiteX404" fmla="*/ 1213266 w 7369701"/>
              <a:gd name="connsiteY404" fmla="*/ 6691947 h 6858000"/>
              <a:gd name="connsiteX405" fmla="*/ 1203370 w 7369701"/>
              <a:gd name="connsiteY405" fmla="*/ 6850676 h 6858000"/>
              <a:gd name="connsiteX406" fmla="*/ 1203671 w 7369701"/>
              <a:gd name="connsiteY406" fmla="*/ 6858000 h 6858000"/>
              <a:gd name="connsiteX407" fmla="*/ 1143180 w 7369701"/>
              <a:gd name="connsiteY407" fmla="*/ 6858000 h 6858000"/>
              <a:gd name="connsiteX408" fmla="*/ 1142176 w 7369701"/>
              <a:gd name="connsiteY408" fmla="*/ 6766045 h 6858000"/>
              <a:gd name="connsiteX409" fmla="*/ 1067484 w 7369701"/>
              <a:gd name="connsiteY409" fmla="*/ 6858000 h 6858000"/>
              <a:gd name="connsiteX410" fmla="*/ 953928 w 7369701"/>
              <a:gd name="connsiteY410" fmla="*/ 6858000 h 6858000"/>
              <a:gd name="connsiteX411" fmla="*/ 959715 w 7369701"/>
              <a:gd name="connsiteY411" fmla="*/ 6850185 h 6858000"/>
              <a:gd name="connsiteX412" fmla="*/ 1483788 w 7369701"/>
              <a:gd name="connsiteY412" fmla="*/ 6259174 h 6858000"/>
              <a:gd name="connsiteX413" fmla="*/ 1100671 w 7369701"/>
              <a:gd name="connsiteY413" fmla="*/ 6252137 h 6858000"/>
              <a:gd name="connsiteX414" fmla="*/ 1090144 w 7369701"/>
              <a:gd name="connsiteY414" fmla="*/ 6256748 h 6858000"/>
              <a:gd name="connsiteX415" fmla="*/ 1095872 w 7369701"/>
              <a:gd name="connsiteY415" fmla="*/ 6271892 h 6858000"/>
              <a:gd name="connsiteX416" fmla="*/ 262785 w 7369701"/>
              <a:gd name="connsiteY416" fmla="*/ 6845450 h 6858000"/>
              <a:gd name="connsiteX417" fmla="*/ 209968 w 7369701"/>
              <a:gd name="connsiteY417" fmla="*/ 6770713 h 6858000"/>
              <a:gd name="connsiteX418" fmla="*/ 873460 w 7369701"/>
              <a:gd name="connsiteY418" fmla="*/ 6253768 h 6858000"/>
              <a:gd name="connsiteX419" fmla="*/ 192686 w 7369701"/>
              <a:gd name="connsiteY419" fmla="*/ 5849257 h 6858000"/>
              <a:gd name="connsiteX420" fmla="*/ 4696 w 7369701"/>
              <a:gd name="connsiteY420" fmla="*/ 5697668 h 6858000"/>
              <a:gd name="connsiteX421" fmla="*/ 0 w 7369701"/>
              <a:gd name="connsiteY421" fmla="*/ 5689984 h 6858000"/>
              <a:gd name="connsiteX422" fmla="*/ 0 w 7369701"/>
              <a:gd name="connsiteY422" fmla="*/ 5513472 h 6858000"/>
              <a:gd name="connsiteX423" fmla="*/ 174101 w 7369701"/>
              <a:gd name="connsiteY423" fmla="*/ 5620277 h 6858000"/>
              <a:gd name="connsiteX424" fmla="*/ 891800 w 7369701"/>
              <a:gd name="connsiteY424" fmla="*/ 6036935 h 6858000"/>
              <a:gd name="connsiteX425" fmla="*/ 1072219 w 7369701"/>
              <a:gd name="connsiteY425" fmla="*/ 6169443 h 6858000"/>
              <a:gd name="connsiteX426" fmla="*/ 1074117 w 7369701"/>
              <a:gd name="connsiteY426" fmla="*/ 6170301 h 6858000"/>
              <a:gd name="connsiteX427" fmla="*/ 1083114 w 7369701"/>
              <a:gd name="connsiteY427" fmla="*/ 6174131 h 6858000"/>
              <a:gd name="connsiteX428" fmla="*/ 1543010 w 7369701"/>
              <a:gd name="connsiteY428" fmla="*/ 6191140 h 6858000"/>
              <a:gd name="connsiteX429" fmla="*/ 1551080 w 7369701"/>
              <a:gd name="connsiteY429" fmla="*/ 6195006 h 6858000"/>
              <a:gd name="connsiteX430" fmla="*/ 2345443 w 7369701"/>
              <a:gd name="connsiteY430" fmla="*/ 5549882 h 6858000"/>
              <a:gd name="connsiteX431" fmla="*/ 1721499 w 7369701"/>
              <a:gd name="connsiteY431" fmla="*/ 5599969 h 6858000"/>
              <a:gd name="connsiteX432" fmla="*/ 767716 w 7369701"/>
              <a:gd name="connsiteY432" fmla="*/ 5472768 h 6858000"/>
              <a:gd name="connsiteX433" fmla="*/ 722147 w 7369701"/>
              <a:gd name="connsiteY433" fmla="*/ 5393091 h 6858000"/>
              <a:gd name="connsiteX434" fmla="*/ 1485552 w 7369701"/>
              <a:gd name="connsiteY434" fmla="*/ 5313202 h 6858000"/>
              <a:gd name="connsiteX435" fmla="*/ 2143004 w 7369701"/>
              <a:gd name="connsiteY435" fmla="*/ 5402420 h 6858000"/>
              <a:gd name="connsiteX436" fmla="*/ 1933391 w 7369701"/>
              <a:gd name="connsiteY436" fmla="*/ 5156971 h 6858000"/>
              <a:gd name="connsiteX437" fmla="*/ 1827118 w 7369701"/>
              <a:gd name="connsiteY437" fmla="*/ 4968410 h 6858000"/>
              <a:gd name="connsiteX438" fmla="*/ 1837349 w 7369701"/>
              <a:gd name="connsiteY438" fmla="*/ 4956357 h 6858000"/>
              <a:gd name="connsiteX439" fmla="*/ 2162835 w 7369701"/>
              <a:gd name="connsiteY439" fmla="*/ 5187853 h 6858000"/>
              <a:gd name="connsiteX440" fmla="*/ 2257167 w 7369701"/>
              <a:gd name="connsiteY440" fmla="*/ 5462123 h 6858000"/>
              <a:gd name="connsiteX441" fmla="*/ 2261598 w 7369701"/>
              <a:gd name="connsiteY441" fmla="*/ 5467998 h 6858000"/>
              <a:gd name="connsiteX442" fmla="*/ 2437177 w 7369701"/>
              <a:gd name="connsiteY442" fmla="*/ 5479608 h 6858000"/>
              <a:gd name="connsiteX443" fmla="*/ 2445247 w 7369701"/>
              <a:gd name="connsiteY443" fmla="*/ 5483476 h 6858000"/>
              <a:gd name="connsiteX444" fmla="*/ 2743626 w 7369701"/>
              <a:gd name="connsiteY444" fmla="*/ 5304819 h 6858000"/>
              <a:gd name="connsiteX445" fmla="*/ 3048102 w 7369701"/>
              <a:gd name="connsiteY445" fmla="*/ 5150595 h 6858000"/>
              <a:gd name="connsiteX446" fmla="*/ 1799414 w 7369701"/>
              <a:gd name="connsiteY446" fmla="*/ 4694732 h 6858000"/>
              <a:gd name="connsiteX447" fmla="*/ 1771735 w 7369701"/>
              <a:gd name="connsiteY447" fmla="*/ 4619929 h 6858000"/>
              <a:gd name="connsiteX448" fmla="*/ 3104273 w 7369701"/>
              <a:gd name="connsiteY448" fmla="*/ 5076159 h 6858000"/>
              <a:gd name="connsiteX449" fmla="*/ 3113245 w 7369701"/>
              <a:gd name="connsiteY449" fmla="*/ 5090705 h 6858000"/>
              <a:gd name="connsiteX450" fmla="*/ 3126294 w 7369701"/>
              <a:gd name="connsiteY450" fmla="*/ 5114400 h 6858000"/>
              <a:gd name="connsiteX451" fmla="*/ 3937433 w 7369701"/>
              <a:gd name="connsiteY451" fmla="*/ 4830473 h 6858000"/>
              <a:gd name="connsiteX452" fmla="*/ 3590475 w 7369701"/>
              <a:gd name="connsiteY452" fmla="*/ 4597974 h 6858000"/>
              <a:gd name="connsiteX453" fmla="*/ 3100264 w 7369701"/>
              <a:gd name="connsiteY453" fmla="*/ 4579845 h 6858000"/>
              <a:gd name="connsiteX454" fmla="*/ 2183576 w 7369701"/>
              <a:gd name="connsiteY454" fmla="*/ 4227150 h 6858000"/>
              <a:gd name="connsiteX455" fmla="*/ 2151029 w 7369701"/>
              <a:gd name="connsiteY455" fmla="*/ 4146947 h 6858000"/>
              <a:gd name="connsiteX456" fmla="*/ 3563434 w 7369701"/>
              <a:gd name="connsiteY456" fmla="*/ 4469115 h 6858000"/>
              <a:gd name="connsiteX457" fmla="*/ 3177952 w 7369701"/>
              <a:gd name="connsiteY457" fmla="*/ 3657386 h 6858000"/>
              <a:gd name="connsiteX458" fmla="*/ 3189263 w 7369701"/>
              <a:gd name="connsiteY458" fmla="*/ 3625726 h 6858000"/>
              <a:gd name="connsiteX459" fmla="*/ 3560912 w 7369701"/>
              <a:gd name="connsiteY459" fmla="*/ 4079863 h 6858000"/>
              <a:gd name="connsiteX460" fmla="*/ 3626636 w 7369701"/>
              <a:gd name="connsiteY460" fmla="*/ 4512230 h 6858000"/>
              <a:gd name="connsiteX461" fmla="*/ 3653088 w 7369701"/>
              <a:gd name="connsiteY461" fmla="*/ 4521417 h 6858000"/>
              <a:gd name="connsiteX462" fmla="*/ 3988128 w 7369701"/>
              <a:gd name="connsiteY462" fmla="*/ 4817267 h 6858000"/>
              <a:gd name="connsiteX463" fmla="*/ 4830582 w 7369701"/>
              <a:gd name="connsiteY463" fmla="*/ 4676000 h 6858000"/>
              <a:gd name="connsiteX464" fmla="*/ 4830100 w 7369701"/>
              <a:gd name="connsiteY464" fmla="*/ 4675554 h 6858000"/>
              <a:gd name="connsiteX465" fmla="*/ 4036318 w 7369701"/>
              <a:gd name="connsiteY465" fmla="*/ 4147013 h 6858000"/>
              <a:gd name="connsiteX466" fmla="*/ 3432098 w 7369701"/>
              <a:gd name="connsiteY466" fmla="*/ 3537312 h 6858000"/>
              <a:gd name="connsiteX467" fmla="*/ 3446761 w 7369701"/>
              <a:gd name="connsiteY467" fmla="*/ 3461278 h 6858000"/>
              <a:gd name="connsiteX468" fmla="*/ 4419733 w 7369701"/>
              <a:gd name="connsiteY468" fmla="*/ 3963555 h 6858000"/>
              <a:gd name="connsiteX469" fmla="*/ 4781371 w 7369701"/>
              <a:gd name="connsiteY469" fmla="*/ 4458604 h 6858000"/>
              <a:gd name="connsiteX470" fmla="*/ 4780440 w 7369701"/>
              <a:gd name="connsiteY470" fmla="*/ 4470290 h 6858000"/>
              <a:gd name="connsiteX471" fmla="*/ 4898954 w 7369701"/>
              <a:gd name="connsiteY471" fmla="*/ 4662092 h 6858000"/>
              <a:gd name="connsiteX472" fmla="*/ 4900699 w 7369701"/>
              <a:gd name="connsiteY472" fmla="*/ 4670867 h 6858000"/>
              <a:gd name="connsiteX473" fmla="*/ 5714511 w 7369701"/>
              <a:gd name="connsiteY473" fmla="*/ 4663483 h 6858000"/>
              <a:gd name="connsiteX474" fmla="*/ 5464793 w 7369701"/>
              <a:gd name="connsiteY474" fmla="*/ 4393556 h 6858000"/>
              <a:gd name="connsiteX475" fmla="*/ 5461897 w 7369701"/>
              <a:gd name="connsiteY475" fmla="*/ 4390879 h 6858000"/>
              <a:gd name="connsiteX476" fmla="*/ 4294126 w 7369701"/>
              <a:gd name="connsiteY476" fmla="*/ 3303048 h 6858000"/>
              <a:gd name="connsiteX477" fmla="*/ 4305321 w 7369701"/>
              <a:gd name="connsiteY477" fmla="*/ 3256953 h 6858000"/>
              <a:gd name="connsiteX478" fmla="*/ 4949299 w 7369701"/>
              <a:gd name="connsiteY478" fmla="*/ 3766336 h 6858000"/>
              <a:gd name="connsiteX479" fmla="*/ 5291452 w 7369701"/>
              <a:gd name="connsiteY479" fmla="*/ 4076801 h 6858000"/>
              <a:gd name="connsiteX480" fmla="*/ 5434998 w 7369701"/>
              <a:gd name="connsiteY480" fmla="*/ 4254100 h 6858000"/>
              <a:gd name="connsiteX481" fmla="*/ 5351015 w 7369701"/>
              <a:gd name="connsiteY481" fmla="*/ 3760989 h 6858000"/>
              <a:gd name="connsiteX482" fmla="*/ 5413780 w 7369701"/>
              <a:gd name="connsiteY482" fmla="*/ 2966265 h 6858000"/>
              <a:gd name="connsiteX483" fmla="*/ 5425627 w 7369701"/>
              <a:gd name="connsiteY483" fmla="*/ 2954192 h 6858000"/>
              <a:gd name="connsiteX484" fmla="*/ 6604735 w 7369701"/>
              <a:gd name="connsiteY484" fmla="*/ 2041381 h 6858000"/>
              <a:gd name="connsiteX485" fmla="*/ 7204487 w 7369701"/>
              <a:gd name="connsiteY485" fmla="*/ 2742112 h 6858000"/>
              <a:gd name="connsiteX486" fmla="*/ 7131592 w 7369701"/>
              <a:gd name="connsiteY486" fmla="*/ 2672096 h 6858000"/>
              <a:gd name="connsiteX487" fmla="*/ 6996344 w 7369701"/>
              <a:gd name="connsiteY487" fmla="*/ 2518310 h 6858000"/>
              <a:gd name="connsiteX488" fmla="*/ 6735495 w 7369701"/>
              <a:gd name="connsiteY488" fmla="*/ 2196890 h 6858000"/>
              <a:gd name="connsiteX489" fmla="*/ 6721901 w 7369701"/>
              <a:gd name="connsiteY489" fmla="*/ 2179274 h 6858000"/>
              <a:gd name="connsiteX490" fmla="*/ 6604735 w 7369701"/>
              <a:gd name="connsiteY490" fmla="*/ 2041381 h 6858000"/>
              <a:gd name="connsiteX491" fmla="*/ 6591670 w 7369701"/>
              <a:gd name="connsiteY491" fmla="*/ 1988277 h 6858000"/>
              <a:gd name="connsiteX492" fmla="*/ 6747349 w 7369701"/>
              <a:gd name="connsiteY492" fmla="*/ 2160069 h 6858000"/>
              <a:gd name="connsiteX493" fmla="*/ 6760943 w 7369701"/>
              <a:gd name="connsiteY493" fmla="*/ 2177686 h 6858000"/>
              <a:gd name="connsiteX494" fmla="*/ 7021065 w 7369701"/>
              <a:gd name="connsiteY494" fmla="*/ 2498102 h 6858000"/>
              <a:gd name="connsiteX495" fmla="*/ 7155223 w 7369701"/>
              <a:gd name="connsiteY495" fmla="*/ 2650386 h 6858000"/>
              <a:gd name="connsiteX496" fmla="*/ 7203167 w 7369701"/>
              <a:gd name="connsiteY496" fmla="*/ 2697288 h 6858000"/>
              <a:gd name="connsiteX497" fmla="*/ 6937703 w 7369701"/>
              <a:gd name="connsiteY497" fmla="*/ 2321981 h 6858000"/>
              <a:gd name="connsiteX498" fmla="*/ 6591670 w 7369701"/>
              <a:gd name="connsiteY498" fmla="*/ 1988277 h 6858000"/>
              <a:gd name="connsiteX499" fmla="*/ 5798671 w 7369701"/>
              <a:gd name="connsiteY499" fmla="*/ 1981601 h 6858000"/>
              <a:gd name="connsiteX500" fmla="*/ 5754709 w 7369701"/>
              <a:gd name="connsiteY500" fmla="*/ 2071454 h 6858000"/>
              <a:gd name="connsiteX501" fmla="*/ 5763044 w 7369701"/>
              <a:gd name="connsiteY501" fmla="*/ 2842206 h 6858000"/>
              <a:gd name="connsiteX502" fmla="*/ 5764974 w 7369701"/>
              <a:gd name="connsiteY502" fmla="*/ 2799609 h 6858000"/>
              <a:gd name="connsiteX503" fmla="*/ 5767665 w 7369701"/>
              <a:gd name="connsiteY503" fmla="*/ 2666409 h 6858000"/>
              <a:gd name="connsiteX504" fmla="*/ 5763055 w 7369701"/>
              <a:gd name="connsiteY504" fmla="*/ 2579705 h 6858000"/>
              <a:gd name="connsiteX505" fmla="*/ 5758079 w 7369701"/>
              <a:gd name="connsiteY505" fmla="*/ 2492508 h 6858000"/>
              <a:gd name="connsiteX506" fmla="*/ 5779325 w 7369701"/>
              <a:gd name="connsiteY506" fmla="*/ 2197069 h 6858000"/>
              <a:gd name="connsiteX507" fmla="*/ 5798671 w 7369701"/>
              <a:gd name="connsiteY507" fmla="*/ 1981601 h 6858000"/>
              <a:gd name="connsiteX508" fmla="*/ 5829202 w 7369701"/>
              <a:gd name="connsiteY508" fmla="*/ 1971679 h 6858000"/>
              <a:gd name="connsiteX509" fmla="*/ 5809558 w 7369701"/>
              <a:gd name="connsiteY509" fmla="*/ 2198043 h 6858000"/>
              <a:gd name="connsiteX510" fmla="*/ 5788653 w 7369701"/>
              <a:gd name="connsiteY510" fmla="*/ 2489430 h 6858000"/>
              <a:gd name="connsiteX511" fmla="*/ 5793439 w 7369701"/>
              <a:gd name="connsiteY511" fmla="*/ 2575235 h 6858000"/>
              <a:gd name="connsiteX512" fmla="*/ 5796837 w 7369701"/>
              <a:gd name="connsiteY512" fmla="*/ 2637633 h 6858000"/>
              <a:gd name="connsiteX513" fmla="*/ 5818614 w 7369701"/>
              <a:gd name="connsiteY513" fmla="*/ 2473055 h 6858000"/>
              <a:gd name="connsiteX514" fmla="*/ 5829202 w 7369701"/>
              <a:gd name="connsiteY514" fmla="*/ 1971679 h 6858000"/>
              <a:gd name="connsiteX515" fmla="*/ 5911389 w 7369701"/>
              <a:gd name="connsiteY515" fmla="*/ 1898371 h 6858000"/>
              <a:gd name="connsiteX516" fmla="*/ 6237627 w 7369701"/>
              <a:gd name="connsiteY516" fmla="*/ 2231921 h 6858000"/>
              <a:gd name="connsiteX517" fmla="*/ 5911389 w 7369701"/>
              <a:gd name="connsiteY517" fmla="*/ 1898371 h 6858000"/>
              <a:gd name="connsiteX518" fmla="*/ 6944437 w 7369701"/>
              <a:gd name="connsiteY518" fmla="*/ 1575402 h 6858000"/>
              <a:gd name="connsiteX519" fmla="*/ 6304730 w 7369701"/>
              <a:gd name="connsiteY519" fmla="*/ 1766654 h 6858000"/>
              <a:gd name="connsiteX520" fmla="*/ 6944437 w 7369701"/>
              <a:gd name="connsiteY520" fmla="*/ 1575402 h 6858000"/>
              <a:gd name="connsiteX521" fmla="*/ 7019523 w 7369701"/>
              <a:gd name="connsiteY521" fmla="*/ 1519450 h 6858000"/>
              <a:gd name="connsiteX522" fmla="*/ 6298091 w 7369701"/>
              <a:gd name="connsiteY522" fmla="*/ 1737122 h 6858000"/>
              <a:gd name="connsiteX523" fmla="*/ 7019523 w 7369701"/>
              <a:gd name="connsiteY523" fmla="*/ 1519450 h 6858000"/>
              <a:gd name="connsiteX524" fmla="*/ 2399523 w 7369701"/>
              <a:gd name="connsiteY524" fmla="*/ 1428234 h 6858000"/>
              <a:gd name="connsiteX525" fmla="*/ 2224982 w 7369701"/>
              <a:gd name="connsiteY525" fmla="*/ 1826201 h 6858000"/>
              <a:gd name="connsiteX526" fmla="*/ 2096099 w 7369701"/>
              <a:gd name="connsiteY526" fmla="*/ 2345900 h 6858000"/>
              <a:gd name="connsiteX527" fmla="*/ 2283317 w 7369701"/>
              <a:gd name="connsiteY527" fmla="*/ 1796925 h 6858000"/>
              <a:gd name="connsiteX528" fmla="*/ 2399523 w 7369701"/>
              <a:gd name="connsiteY528" fmla="*/ 1428234 h 6858000"/>
              <a:gd name="connsiteX529" fmla="*/ 2448558 w 7369701"/>
              <a:gd name="connsiteY529" fmla="*/ 1373435 h 6858000"/>
              <a:gd name="connsiteX530" fmla="*/ 2312521 w 7369701"/>
              <a:gd name="connsiteY530" fmla="*/ 1806140 h 6858000"/>
              <a:gd name="connsiteX531" fmla="*/ 2127533 w 7369701"/>
              <a:gd name="connsiteY531" fmla="*/ 2348380 h 6858000"/>
              <a:gd name="connsiteX532" fmla="*/ 2358080 w 7369701"/>
              <a:gd name="connsiteY532" fmla="*/ 1866134 h 6858000"/>
              <a:gd name="connsiteX533" fmla="*/ 2407436 w 7369701"/>
              <a:gd name="connsiteY533" fmla="*/ 1651070 h 6858000"/>
              <a:gd name="connsiteX534" fmla="*/ 2448558 w 7369701"/>
              <a:gd name="connsiteY534" fmla="*/ 1373435 h 6858000"/>
              <a:gd name="connsiteX535" fmla="*/ 278707 w 7369701"/>
              <a:gd name="connsiteY535" fmla="*/ 1352270 h 6858000"/>
              <a:gd name="connsiteX536" fmla="*/ 321570 w 7369701"/>
              <a:gd name="connsiteY536" fmla="*/ 1861610 h 6858000"/>
              <a:gd name="connsiteX537" fmla="*/ 294281 w 7369701"/>
              <a:gd name="connsiteY537" fmla="*/ 1440658 h 6858000"/>
              <a:gd name="connsiteX538" fmla="*/ 278707 w 7369701"/>
              <a:gd name="connsiteY538" fmla="*/ 1352270 h 6858000"/>
              <a:gd name="connsiteX539" fmla="*/ 1423821 w 7369701"/>
              <a:gd name="connsiteY539" fmla="*/ 1351958 h 6858000"/>
              <a:gd name="connsiteX540" fmla="*/ 1638521 w 7369701"/>
              <a:gd name="connsiteY540" fmla="*/ 1908470 h 6858000"/>
              <a:gd name="connsiteX541" fmla="*/ 1754199 w 7369701"/>
              <a:gd name="connsiteY541" fmla="*/ 2149284 h 6858000"/>
              <a:gd name="connsiteX542" fmla="*/ 1908359 w 7369701"/>
              <a:gd name="connsiteY542" fmla="*/ 2364988 h 6858000"/>
              <a:gd name="connsiteX543" fmla="*/ 1647661 w 7369701"/>
              <a:gd name="connsiteY543" fmla="*/ 1825945 h 6858000"/>
              <a:gd name="connsiteX544" fmla="*/ 1423821 w 7369701"/>
              <a:gd name="connsiteY544" fmla="*/ 1351958 h 6858000"/>
              <a:gd name="connsiteX545" fmla="*/ 1431890 w 7369701"/>
              <a:gd name="connsiteY545" fmla="*/ 1306475 h 6858000"/>
              <a:gd name="connsiteX546" fmla="*/ 1507597 w 7369701"/>
              <a:gd name="connsiteY546" fmla="*/ 1446132 h 6858000"/>
              <a:gd name="connsiteX547" fmla="*/ 1674586 w 7369701"/>
              <a:gd name="connsiteY547" fmla="*/ 1813832 h 6858000"/>
              <a:gd name="connsiteX548" fmla="*/ 1815950 w 7369701"/>
              <a:gd name="connsiteY548" fmla="*/ 2128564 h 6858000"/>
              <a:gd name="connsiteX549" fmla="*/ 1984242 w 7369701"/>
              <a:gd name="connsiteY549" fmla="*/ 2430829 h 6858000"/>
              <a:gd name="connsiteX550" fmla="*/ 2014023 w 7369701"/>
              <a:gd name="connsiteY550" fmla="*/ 2450995 h 6858000"/>
              <a:gd name="connsiteX551" fmla="*/ 1747337 w 7369701"/>
              <a:gd name="connsiteY551" fmla="*/ 1855264 h 6858000"/>
              <a:gd name="connsiteX552" fmla="*/ 1533749 w 7369701"/>
              <a:gd name="connsiteY552" fmla="*/ 1478656 h 6858000"/>
              <a:gd name="connsiteX553" fmla="*/ 1431890 w 7369701"/>
              <a:gd name="connsiteY553" fmla="*/ 1306475 h 6858000"/>
              <a:gd name="connsiteX554" fmla="*/ 5052692 w 7369701"/>
              <a:gd name="connsiteY554" fmla="*/ 1292994 h 6858000"/>
              <a:gd name="connsiteX555" fmla="*/ 5200661 w 7369701"/>
              <a:gd name="connsiteY555" fmla="*/ 1635186 h 6858000"/>
              <a:gd name="connsiteX556" fmla="*/ 5297138 w 7369701"/>
              <a:gd name="connsiteY556" fmla="*/ 1906351 h 6858000"/>
              <a:gd name="connsiteX557" fmla="*/ 5052692 w 7369701"/>
              <a:gd name="connsiteY557" fmla="*/ 1292994 h 6858000"/>
              <a:gd name="connsiteX558" fmla="*/ 5009948 w 7369701"/>
              <a:gd name="connsiteY558" fmla="*/ 1273619 h 6858000"/>
              <a:gd name="connsiteX559" fmla="*/ 5121777 w 7369701"/>
              <a:gd name="connsiteY559" fmla="*/ 1654213 h 6858000"/>
              <a:gd name="connsiteX560" fmla="*/ 5293545 w 7369701"/>
              <a:gd name="connsiteY560" fmla="*/ 2072247 h 6858000"/>
              <a:gd name="connsiteX561" fmla="*/ 5294042 w 7369701"/>
              <a:gd name="connsiteY561" fmla="*/ 2065019 h 6858000"/>
              <a:gd name="connsiteX562" fmla="*/ 5171936 w 7369701"/>
              <a:gd name="connsiteY562" fmla="*/ 1647613 h 6858000"/>
              <a:gd name="connsiteX563" fmla="*/ 5009948 w 7369701"/>
              <a:gd name="connsiteY563" fmla="*/ 1273619 h 6858000"/>
              <a:gd name="connsiteX564" fmla="*/ 655236 w 7369701"/>
              <a:gd name="connsiteY564" fmla="*/ 1268632 h 6858000"/>
              <a:gd name="connsiteX565" fmla="*/ 839521 w 7369701"/>
              <a:gd name="connsiteY565" fmla="*/ 1685315 h 6858000"/>
              <a:gd name="connsiteX566" fmla="*/ 1109416 w 7369701"/>
              <a:gd name="connsiteY566" fmla="*/ 2061663 h 6858000"/>
              <a:gd name="connsiteX567" fmla="*/ 1298300 w 7369701"/>
              <a:gd name="connsiteY567" fmla="*/ 2247742 h 6858000"/>
              <a:gd name="connsiteX568" fmla="*/ 1125871 w 7369701"/>
              <a:gd name="connsiteY568" fmla="*/ 1989513 h 6858000"/>
              <a:gd name="connsiteX569" fmla="*/ 981574 w 7369701"/>
              <a:gd name="connsiteY569" fmla="*/ 1783157 h 6858000"/>
              <a:gd name="connsiteX570" fmla="*/ 922198 w 7369701"/>
              <a:gd name="connsiteY570" fmla="*/ 1677437 h 6858000"/>
              <a:gd name="connsiteX571" fmla="*/ 869293 w 7369701"/>
              <a:gd name="connsiteY571" fmla="*/ 1583214 h 6858000"/>
              <a:gd name="connsiteX572" fmla="*/ 751431 w 7369701"/>
              <a:gd name="connsiteY572" fmla="*/ 1405731 h 6858000"/>
              <a:gd name="connsiteX573" fmla="*/ 655236 w 7369701"/>
              <a:gd name="connsiteY573" fmla="*/ 1268632 h 6858000"/>
              <a:gd name="connsiteX574" fmla="*/ 6516292 w 7369701"/>
              <a:gd name="connsiteY574" fmla="*/ 1263064 h 6858000"/>
              <a:gd name="connsiteX575" fmla="*/ 5736320 w 7369701"/>
              <a:gd name="connsiteY575" fmla="*/ 1501803 h 6858000"/>
              <a:gd name="connsiteX576" fmla="*/ 6516292 w 7369701"/>
              <a:gd name="connsiteY576" fmla="*/ 1263064 h 6858000"/>
              <a:gd name="connsiteX577" fmla="*/ 291466 w 7369701"/>
              <a:gd name="connsiteY577" fmla="*/ 1250369 h 6858000"/>
              <a:gd name="connsiteX578" fmla="*/ 323180 w 7369701"/>
              <a:gd name="connsiteY578" fmla="*/ 1435283 h 6858000"/>
              <a:gd name="connsiteX579" fmla="*/ 349381 w 7369701"/>
              <a:gd name="connsiteY579" fmla="*/ 1875041 h 6858000"/>
              <a:gd name="connsiteX580" fmla="*/ 374363 w 7369701"/>
              <a:gd name="connsiteY580" fmla="*/ 1506494 h 6858000"/>
              <a:gd name="connsiteX581" fmla="*/ 302168 w 7369701"/>
              <a:gd name="connsiteY581" fmla="*/ 1274495 h 6858000"/>
              <a:gd name="connsiteX582" fmla="*/ 291466 w 7369701"/>
              <a:gd name="connsiteY582" fmla="*/ 1250369 h 6858000"/>
              <a:gd name="connsiteX583" fmla="*/ 678222 w 7369701"/>
              <a:gd name="connsiteY583" fmla="*/ 1248670 h 6858000"/>
              <a:gd name="connsiteX584" fmla="*/ 775536 w 7369701"/>
              <a:gd name="connsiteY584" fmla="*/ 1388015 h 6858000"/>
              <a:gd name="connsiteX585" fmla="*/ 894529 w 7369701"/>
              <a:gd name="connsiteY585" fmla="*/ 1567739 h 6858000"/>
              <a:gd name="connsiteX586" fmla="*/ 948000 w 7369701"/>
              <a:gd name="connsiteY586" fmla="*/ 1663088 h 6858000"/>
              <a:gd name="connsiteX587" fmla="*/ 1006812 w 7369701"/>
              <a:gd name="connsiteY587" fmla="*/ 1767683 h 6858000"/>
              <a:gd name="connsiteX588" fmla="*/ 1149133 w 7369701"/>
              <a:gd name="connsiteY588" fmla="*/ 1971513 h 6858000"/>
              <a:gd name="connsiteX589" fmla="*/ 1333952 w 7369701"/>
              <a:gd name="connsiteY589" fmla="*/ 2251620 h 6858000"/>
              <a:gd name="connsiteX590" fmla="*/ 1337329 w 7369701"/>
              <a:gd name="connsiteY590" fmla="*/ 2258350 h 6858000"/>
              <a:gd name="connsiteX591" fmla="*/ 1014726 w 7369701"/>
              <a:gd name="connsiteY591" fmla="*/ 1615556 h 6858000"/>
              <a:gd name="connsiteX592" fmla="*/ 678222 w 7369701"/>
              <a:gd name="connsiteY592" fmla="*/ 1248670 h 6858000"/>
              <a:gd name="connsiteX593" fmla="*/ 6691602 w 7369701"/>
              <a:gd name="connsiteY593" fmla="*/ 1140573 h 6858000"/>
              <a:gd name="connsiteX594" fmla="*/ 6571100 w 7369701"/>
              <a:gd name="connsiteY594" fmla="*/ 1183662 h 6858000"/>
              <a:gd name="connsiteX595" fmla="*/ 6241687 w 7369701"/>
              <a:gd name="connsiteY595" fmla="*/ 1257600 h 6858000"/>
              <a:gd name="connsiteX596" fmla="*/ 5693009 w 7369701"/>
              <a:gd name="connsiteY596" fmla="*/ 1478256 h 6858000"/>
              <a:gd name="connsiteX597" fmla="*/ 6548420 w 7369701"/>
              <a:gd name="connsiteY597" fmla="*/ 1214599 h 6858000"/>
              <a:gd name="connsiteX598" fmla="*/ 6605473 w 7369701"/>
              <a:gd name="connsiteY598" fmla="*/ 1184686 h 6858000"/>
              <a:gd name="connsiteX599" fmla="*/ 6691602 w 7369701"/>
              <a:gd name="connsiteY599" fmla="*/ 1140573 h 6858000"/>
              <a:gd name="connsiteX600" fmla="*/ 4002475 w 7369701"/>
              <a:gd name="connsiteY600" fmla="*/ 1037802 h 6858000"/>
              <a:gd name="connsiteX601" fmla="*/ 4000324 w 7369701"/>
              <a:gd name="connsiteY601" fmla="*/ 1039362 h 6858000"/>
              <a:gd name="connsiteX602" fmla="*/ 4002862 w 7369701"/>
              <a:gd name="connsiteY602" fmla="*/ 1042866 h 6858000"/>
              <a:gd name="connsiteX603" fmla="*/ 4002475 w 7369701"/>
              <a:gd name="connsiteY603" fmla="*/ 1037802 h 6858000"/>
              <a:gd name="connsiteX604" fmla="*/ 506322 w 7369701"/>
              <a:gd name="connsiteY604" fmla="*/ 1020997 h 6858000"/>
              <a:gd name="connsiteX605" fmla="*/ 533068 w 7369701"/>
              <a:gd name="connsiteY605" fmla="*/ 1029409 h 6858000"/>
              <a:gd name="connsiteX606" fmla="*/ 1232525 w 7369701"/>
              <a:gd name="connsiteY606" fmla="*/ 1804675 h 6858000"/>
              <a:gd name="connsiteX607" fmla="*/ 1388858 w 7369701"/>
              <a:gd name="connsiteY607" fmla="*/ 2368011 h 6858000"/>
              <a:gd name="connsiteX608" fmla="*/ 1384098 w 7369701"/>
              <a:gd name="connsiteY608" fmla="*/ 2378125 h 6858000"/>
              <a:gd name="connsiteX609" fmla="*/ 1425393 w 7369701"/>
              <a:gd name="connsiteY609" fmla="*/ 2589124 h 6858000"/>
              <a:gd name="connsiteX610" fmla="*/ 1424001 w 7369701"/>
              <a:gd name="connsiteY610" fmla="*/ 2597541 h 6858000"/>
              <a:gd name="connsiteX611" fmla="*/ 2152729 w 7369701"/>
              <a:gd name="connsiteY611" fmla="*/ 2864487 h 6858000"/>
              <a:gd name="connsiteX612" fmla="*/ 2020609 w 7369701"/>
              <a:gd name="connsiteY612" fmla="*/ 2539671 h 6858000"/>
              <a:gd name="connsiteX613" fmla="*/ 2018920 w 7369701"/>
              <a:gd name="connsiteY613" fmla="*/ 2536309 h 6858000"/>
              <a:gd name="connsiteX614" fmla="*/ 1342441 w 7369701"/>
              <a:gd name="connsiteY614" fmla="*/ 1173017 h 6858000"/>
              <a:gd name="connsiteX615" fmla="*/ 1367925 w 7369701"/>
              <a:gd name="connsiteY615" fmla="*/ 1135648 h 6858000"/>
              <a:gd name="connsiteX616" fmla="*/ 1771401 w 7369701"/>
              <a:gd name="connsiteY616" fmla="*/ 1806673 h 6858000"/>
              <a:gd name="connsiteX617" fmla="*/ 1972385 w 7369701"/>
              <a:gd name="connsiteY617" fmla="*/ 2198735 h 6858000"/>
              <a:gd name="connsiteX618" fmla="*/ 2040892 w 7369701"/>
              <a:gd name="connsiteY618" fmla="*/ 2405205 h 6858000"/>
              <a:gd name="connsiteX619" fmla="*/ 2131689 w 7369701"/>
              <a:gd name="connsiteY619" fmla="*/ 1936926 h 6858000"/>
              <a:gd name="connsiteX620" fmla="*/ 2454820 w 7369701"/>
              <a:gd name="connsiteY620" fmla="*/ 1248808 h 6858000"/>
              <a:gd name="connsiteX621" fmla="*/ 2492512 w 7369701"/>
              <a:gd name="connsiteY621" fmla="*/ 1302920 h 6858000"/>
              <a:gd name="connsiteX622" fmla="*/ 2081216 w 7369701"/>
              <a:gd name="connsiteY622" fmla="*/ 2527513 h 6858000"/>
              <a:gd name="connsiteX623" fmla="*/ 2081211 w 7369701"/>
              <a:gd name="connsiteY623" fmla="*/ 2528916 h 6858000"/>
              <a:gd name="connsiteX624" fmla="*/ 2199067 w 7369701"/>
              <a:gd name="connsiteY624" fmla="*/ 2884061 h 6858000"/>
              <a:gd name="connsiteX625" fmla="*/ 3192586 w 7369701"/>
              <a:gd name="connsiteY625" fmla="*/ 3411496 h 6858000"/>
              <a:gd name="connsiteX626" fmla="*/ 3182620 w 7369701"/>
              <a:gd name="connsiteY626" fmla="*/ 3483279 h 6858000"/>
              <a:gd name="connsiteX627" fmla="*/ 2435119 w 7369701"/>
              <a:gd name="connsiteY627" fmla="*/ 3080173 h 6858000"/>
              <a:gd name="connsiteX628" fmla="*/ 2410152 w 7369701"/>
              <a:gd name="connsiteY628" fmla="*/ 3063751 h 6858000"/>
              <a:gd name="connsiteX629" fmla="*/ 2408099 w 7369701"/>
              <a:gd name="connsiteY629" fmla="*/ 3064403 h 6858000"/>
              <a:gd name="connsiteX630" fmla="*/ 2407218 w 7369701"/>
              <a:gd name="connsiteY630" fmla="*/ 3070324 h 6858000"/>
              <a:gd name="connsiteX631" fmla="*/ 2380138 w 7369701"/>
              <a:gd name="connsiteY631" fmla="*/ 3099341 h 6858000"/>
              <a:gd name="connsiteX632" fmla="*/ 1765923 w 7369701"/>
              <a:gd name="connsiteY632" fmla="*/ 3581043 h 6858000"/>
              <a:gd name="connsiteX633" fmla="*/ 1702258 w 7369701"/>
              <a:gd name="connsiteY633" fmla="*/ 3612286 h 6858000"/>
              <a:gd name="connsiteX634" fmla="*/ 1538370 w 7369701"/>
              <a:gd name="connsiteY634" fmla="*/ 3811804 h 6858000"/>
              <a:gd name="connsiteX635" fmla="*/ 542867 w 7369701"/>
              <a:gd name="connsiteY635" fmla="*/ 4944092 h 6858000"/>
              <a:gd name="connsiteX636" fmla="*/ 515800 w 7369701"/>
              <a:gd name="connsiteY636" fmla="*/ 4862180 h 6858000"/>
              <a:gd name="connsiteX637" fmla="*/ 909145 w 7369701"/>
              <a:gd name="connsiteY637" fmla="*/ 4199225 h 6858000"/>
              <a:gd name="connsiteX638" fmla="*/ 1214067 w 7369701"/>
              <a:gd name="connsiteY638" fmla="*/ 3908561 h 6858000"/>
              <a:gd name="connsiteX639" fmla="*/ 640967 w 7369701"/>
              <a:gd name="connsiteY639" fmla="*/ 4105601 h 6858000"/>
              <a:gd name="connsiteX640" fmla="*/ 112563 w 7369701"/>
              <a:gd name="connsiteY640" fmla="*/ 4396952 h 6858000"/>
              <a:gd name="connsiteX641" fmla="*/ 0 w 7369701"/>
              <a:gd name="connsiteY641" fmla="*/ 4466006 h 6858000"/>
              <a:gd name="connsiteX642" fmla="*/ 0 w 7369701"/>
              <a:gd name="connsiteY642" fmla="*/ 4233763 h 6858000"/>
              <a:gd name="connsiteX643" fmla="*/ 36881 w 7369701"/>
              <a:gd name="connsiteY643" fmla="*/ 4200118 h 6858000"/>
              <a:gd name="connsiteX644" fmla="*/ 910534 w 7369701"/>
              <a:gd name="connsiteY644" fmla="*/ 3629753 h 6858000"/>
              <a:gd name="connsiteX645" fmla="*/ 1578717 w 7369701"/>
              <a:gd name="connsiteY645" fmla="*/ 3575982 h 6858000"/>
              <a:gd name="connsiteX646" fmla="*/ 2338780 w 7369701"/>
              <a:gd name="connsiteY646" fmla="*/ 3033725 h 6858000"/>
              <a:gd name="connsiteX647" fmla="*/ 1807991 w 7369701"/>
              <a:gd name="connsiteY647" fmla="*/ 2807184 h 6858000"/>
              <a:gd name="connsiteX648" fmla="*/ 1416358 w 7369701"/>
              <a:gd name="connsiteY648" fmla="*/ 3112571 h 6858000"/>
              <a:gd name="connsiteX649" fmla="*/ 939066 w 7369701"/>
              <a:gd name="connsiteY649" fmla="*/ 3378798 h 6858000"/>
              <a:gd name="connsiteX650" fmla="*/ 115099 w 7369701"/>
              <a:gd name="connsiteY650" fmla="*/ 3607650 h 6858000"/>
              <a:gd name="connsiteX651" fmla="*/ 97284 w 7369701"/>
              <a:gd name="connsiteY651" fmla="*/ 3520393 h 6858000"/>
              <a:gd name="connsiteX652" fmla="*/ 922050 w 7369701"/>
              <a:gd name="connsiteY652" fmla="*/ 3074867 h 6858000"/>
              <a:gd name="connsiteX653" fmla="*/ 1405265 w 7369701"/>
              <a:gd name="connsiteY653" fmla="*/ 3016319 h 6858000"/>
              <a:gd name="connsiteX654" fmla="*/ 1407512 w 7369701"/>
              <a:gd name="connsiteY654" fmla="*/ 3018001 h 6858000"/>
              <a:gd name="connsiteX655" fmla="*/ 1726266 w 7369701"/>
              <a:gd name="connsiteY655" fmla="*/ 2777274 h 6858000"/>
              <a:gd name="connsiteX656" fmla="*/ 625390 w 7369701"/>
              <a:gd name="connsiteY656" fmla="*/ 2514541 h 6858000"/>
              <a:gd name="connsiteX657" fmla="*/ 619799 w 7369701"/>
              <a:gd name="connsiteY657" fmla="*/ 2527180 h 6858000"/>
              <a:gd name="connsiteX658" fmla="*/ 310030 w 7369701"/>
              <a:gd name="connsiteY658" fmla="*/ 2771818 h 6858000"/>
              <a:gd name="connsiteX659" fmla="*/ 173877 w 7369701"/>
              <a:gd name="connsiteY659" fmla="*/ 2937056 h 6858000"/>
              <a:gd name="connsiteX660" fmla="*/ 77889 w 7369701"/>
              <a:gd name="connsiteY660" fmla="*/ 3138440 h 6858000"/>
              <a:gd name="connsiteX661" fmla="*/ 0 w 7369701"/>
              <a:gd name="connsiteY661" fmla="*/ 3271395 h 6858000"/>
              <a:gd name="connsiteX662" fmla="*/ 0 w 7369701"/>
              <a:gd name="connsiteY662" fmla="*/ 3153002 h 6858000"/>
              <a:gd name="connsiteX663" fmla="*/ 2386 w 7369701"/>
              <a:gd name="connsiteY663" fmla="*/ 3149203 h 6858000"/>
              <a:gd name="connsiteX664" fmla="*/ 89753 w 7369701"/>
              <a:gd name="connsiteY664" fmla="*/ 2987702 h 6858000"/>
              <a:gd name="connsiteX665" fmla="*/ 76869 w 7369701"/>
              <a:gd name="connsiteY665" fmla="*/ 3005404 h 6858000"/>
              <a:gd name="connsiteX666" fmla="*/ 32049 w 7369701"/>
              <a:gd name="connsiteY666" fmla="*/ 3065814 h 6858000"/>
              <a:gd name="connsiteX667" fmla="*/ 0 w 7369701"/>
              <a:gd name="connsiteY667" fmla="*/ 3108744 h 6858000"/>
              <a:gd name="connsiteX668" fmla="*/ 0 w 7369701"/>
              <a:gd name="connsiteY668" fmla="*/ 3058059 h 6858000"/>
              <a:gd name="connsiteX669" fmla="*/ 7610 w 7369701"/>
              <a:gd name="connsiteY669" fmla="*/ 3047889 h 6858000"/>
              <a:gd name="connsiteX670" fmla="*/ 52419 w 7369701"/>
              <a:gd name="connsiteY670" fmla="*/ 2987479 h 6858000"/>
              <a:gd name="connsiteX671" fmla="*/ 59142 w 7369701"/>
              <a:gd name="connsiteY671" fmla="*/ 2978488 h 6858000"/>
              <a:gd name="connsiteX672" fmla="*/ 0 w 7369701"/>
              <a:gd name="connsiteY672" fmla="*/ 3015334 h 6858000"/>
              <a:gd name="connsiteX673" fmla="*/ 0 w 7369701"/>
              <a:gd name="connsiteY673" fmla="*/ 2914286 h 6858000"/>
              <a:gd name="connsiteX674" fmla="*/ 36383 w 7369701"/>
              <a:gd name="connsiteY674" fmla="*/ 2901128 h 6858000"/>
              <a:gd name="connsiteX675" fmla="*/ 156329 w 7369701"/>
              <a:gd name="connsiteY675" fmla="*/ 2840533 h 6858000"/>
              <a:gd name="connsiteX676" fmla="*/ 358355 w 7369701"/>
              <a:gd name="connsiteY676" fmla="*/ 2620471 h 6858000"/>
              <a:gd name="connsiteX677" fmla="*/ 510577 w 7369701"/>
              <a:gd name="connsiteY677" fmla="*/ 2501244 h 6858000"/>
              <a:gd name="connsiteX678" fmla="*/ 211967 w 7369701"/>
              <a:gd name="connsiteY678" fmla="*/ 2479171 h 6858000"/>
              <a:gd name="connsiteX679" fmla="*/ 0 w 7369701"/>
              <a:gd name="connsiteY679" fmla="*/ 2476398 h 6858000"/>
              <a:gd name="connsiteX680" fmla="*/ 0 w 7369701"/>
              <a:gd name="connsiteY680" fmla="*/ 2389189 h 6858000"/>
              <a:gd name="connsiteX681" fmla="*/ 103062 w 7369701"/>
              <a:gd name="connsiteY681" fmla="*/ 2389518 h 6858000"/>
              <a:gd name="connsiteX682" fmla="*/ 510734 w 7369701"/>
              <a:gd name="connsiteY682" fmla="*/ 2416201 h 6858000"/>
              <a:gd name="connsiteX683" fmla="*/ 279257 w 7369701"/>
              <a:gd name="connsiteY683" fmla="*/ 2092102 h 6858000"/>
              <a:gd name="connsiteX684" fmla="*/ 65265 w 7369701"/>
              <a:gd name="connsiteY684" fmla="*/ 2006049 h 6858000"/>
              <a:gd name="connsiteX685" fmla="*/ 0 w 7369701"/>
              <a:gd name="connsiteY685" fmla="*/ 1982532 h 6858000"/>
              <a:gd name="connsiteX686" fmla="*/ 0 w 7369701"/>
              <a:gd name="connsiteY686" fmla="*/ 1912789 h 6858000"/>
              <a:gd name="connsiteX687" fmla="*/ 97460 w 7369701"/>
              <a:gd name="connsiteY687" fmla="*/ 1953725 h 6858000"/>
              <a:gd name="connsiteX688" fmla="*/ 221272 w 7369701"/>
              <a:gd name="connsiteY688" fmla="*/ 1980766 h 6858000"/>
              <a:gd name="connsiteX689" fmla="*/ 116765 w 7369701"/>
              <a:gd name="connsiteY689" fmla="*/ 1911033 h 6858000"/>
              <a:gd name="connsiteX690" fmla="*/ 16405 w 7369701"/>
              <a:gd name="connsiteY690" fmla="*/ 1803412 h 6858000"/>
              <a:gd name="connsiteX691" fmla="*/ 0 w 7369701"/>
              <a:gd name="connsiteY691" fmla="*/ 1784777 h 6858000"/>
              <a:gd name="connsiteX692" fmla="*/ 0 w 7369701"/>
              <a:gd name="connsiteY692" fmla="*/ 1740082 h 6858000"/>
              <a:gd name="connsiteX693" fmla="*/ 39394 w 7369701"/>
              <a:gd name="connsiteY693" fmla="*/ 1784856 h 6858000"/>
              <a:gd name="connsiteX694" fmla="*/ 135813 w 7369701"/>
              <a:gd name="connsiteY694" fmla="*/ 1888838 h 6858000"/>
              <a:gd name="connsiteX695" fmla="*/ 242575 w 7369701"/>
              <a:gd name="connsiteY695" fmla="*/ 1958841 h 6858000"/>
              <a:gd name="connsiteX696" fmla="*/ 82197 w 7369701"/>
              <a:gd name="connsiteY696" fmla="*/ 1754826 h 6858000"/>
              <a:gd name="connsiteX697" fmla="*/ 0 w 7369701"/>
              <a:gd name="connsiteY697" fmla="*/ 1679650 h 6858000"/>
              <a:gd name="connsiteX698" fmla="*/ 0 w 7369701"/>
              <a:gd name="connsiteY698" fmla="*/ 1602463 h 6858000"/>
              <a:gd name="connsiteX699" fmla="*/ 84689 w 7369701"/>
              <a:gd name="connsiteY699" fmla="*/ 1677442 h 6858000"/>
              <a:gd name="connsiteX700" fmla="*/ 298437 w 7369701"/>
              <a:gd name="connsiteY700" fmla="*/ 1968019 h 6858000"/>
              <a:gd name="connsiteX701" fmla="*/ 227269 w 7369701"/>
              <a:gd name="connsiteY701" fmla="*/ 1114064 h 6858000"/>
              <a:gd name="connsiteX702" fmla="*/ 248003 w 7369701"/>
              <a:gd name="connsiteY702" fmla="*/ 1089613 h 6858000"/>
              <a:gd name="connsiteX703" fmla="*/ 427020 w 7369701"/>
              <a:gd name="connsiteY703" fmla="*/ 1619803 h 6858000"/>
              <a:gd name="connsiteX704" fmla="*/ 340345 w 7369701"/>
              <a:gd name="connsiteY704" fmla="*/ 2027739 h 6858000"/>
              <a:gd name="connsiteX705" fmla="*/ 360865 w 7369701"/>
              <a:gd name="connsiteY705" fmla="*/ 2044827 h 6858000"/>
              <a:gd name="connsiteX706" fmla="*/ 560414 w 7369701"/>
              <a:gd name="connsiteY706" fmla="*/ 2421457 h 6858000"/>
              <a:gd name="connsiteX707" fmla="*/ 1359703 w 7369701"/>
              <a:gd name="connsiteY707" fmla="*/ 2578554 h 6858000"/>
              <a:gd name="connsiteX708" fmla="*/ 1359422 w 7369701"/>
              <a:gd name="connsiteY708" fmla="*/ 2577994 h 6858000"/>
              <a:gd name="connsiteX709" fmla="*/ 828701 w 7369701"/>
              <a:gd name="connsiteY709" fmla="*/ 1839520 h 6858000"/>
              <a:gd name="connsiteX710" fmla="*/ 494427 w 7369701"/>
              <a:gd name="connsiteY710" fmla="*/ 1092333 h 6858000"/>
              <a:gd name="connsiteX711" fmla="*/ 506322 w 7369701"/>
              <a:gd name="connsiteY711" fmla="*/ 1020997 h 6858000"/>
              <a:gd name="connsiteX712" fmla="*/ 4570198 w 7369701"/>
              <a:gd name="connsiteY712" fmla="*/ 978081 h 6858000"/>
              <a:gd name="connsiteX713" fmla="*/ 4523691 w 7369701"/>
              <a:gd name="connsiteY713" fmla="*/ 1127776 h 6858000"/>
              <a:gd name="connsiteX714" fmla="*/ 4509875 w 7369701"/>
              <a:gd name="connsiteY714" fmla="*/ 1167552 h 6858000"/>
              <a:gd name="connsiteX715" fmla="*/ 4478168 w 7369701"/>
              <a:gd name="connsiteY715" fmla="*/ 1260735 h 6858000"/>
              <a:gd name="connsiteX716" fmla="*/ 4409309 w 7369701"/>
              <a:gd name="connsiteY716" fmla="*/ 1666996 h 6858000"/>
              <a:gd name="connsiteX717" fmla="*/ 4370031 w 7369701"/>
              <a:gd name="connsiteY717" fmla="*/ 1955666 h 6858000"/>
              <a:gd name="connsiteX718" fmla="*/ 4570198 w 7369701"/>
              <a:gd name="connsiteY718" fmla="*/ 978081 h 6858000"/>
              <a:gd name="connsiteX719" fmla="*/ 4557898 w 7369701"/>
              <a:gd name="connsiteY719" fmla="*/ 900011 h 6858000"/>
              <a:gd name="connsiteX720" fmla="*/ 4344840 w 7369701"/>
              <a:gd name="connsiteY720" fmla="*/ 1922038 h 6858000"/>
              <a:gd name="connsiteX721" fmla="*/ 4378710 w 7369701"/>
              <a:gd name="connsiteY721" fmla="*/ 1665516 h 6858000"/>
              <a:gd name="connsiteX722" fmla="*/ 4448798 w 7369701"/>
              <a:gd name="connsiteY722" fmla="*/ 1253024 h 6858000"/>
              <a:gd name="connsiteX723" fmla="*/ 4480315 w 7369701"/>
              <a:gd name="connsiteY723" fmla="*/ 1158454 h 6858000"/>
              <a:gd name="connsiteX724" fmla="*/ 4494133 w 7369701"/>
              <a:gd name="connsiteY724" fmla="*/ 1118676 h 6858000"/>
              <a:gd name="connsiteX725" fmla="*/ 4557898 w 7369701"/>
              <a:gd name="connsiteY725" fmla="*/ 900011 h 6858000"/>
              <a:gd name="connsiteX726" fmla="*/ 5870151 w 7369701"/>
              <a:gd name="connsiteY726" fmla="*/ 898890 h 6858000"/>
              <a:gd name="connsiteX727" fmla="*/ 5861335 w 7369701"/>
              <a:gd name="connsiteY727" fmla="*/ 899177 h 6858000"/>
              <a:gd name="connsiteX728" fmla="*/ 5843702 w 7369701"/>
              <a:gd name="connsiteY728" fmla="*/ 899748 h 6858000"/>
              <a:gd name="connsiteX729" fmla="*/ 5651107 w 7369701"/>
              <a:gd name="connsiteY729" fmla="*/ 920306 h 6858000"/>
              <a:gd name="connsiteX730" fmla="*/ 5459407 w 7369701"/>
              <a:gd name="connsiteY730" fmla="*/ 940975 h 6858000"/>
              <a:gd name="connsiteX731" fmla="*/ 5374846 w 7369701"/>
              <a:gd name="connsiteY731" fmla="*/ 941988 h 6858000"/>
              <a:gd name="connsiteX732" fmla="*/ 5256105 w 7369701"/>
              <a:gd name="connsiteY732" fmla="*/ 945632 h 6858000"/>
              <a:gd name="connsiteX733" fmla="*/ 5107071 w 7369701"/>
              <a:gd name="connsiteY733" fmla="*/ 969720 h 6858000"/>
              <a:gd name="connsiteX734" fmla="*/ 4998681 w 7369701"/>
              <a:gd name="connsiteY734" fmla="*/ 988771 h 6858000"/>
              <a:gd name="connsiteX735" fmla="*/ 5870151 w 7369701"/>
              <a:gd name="connsiteY735" fmla="*/ 898890 h 6858000"/>
              <a:gd name="connsiteX736" fmla="*/ 5504425 w 7369701"/>
              <a:gd name="connsiteY736" fmla="*/ 848067 h 6858000"/>
              <a:gd name="connsiteX737" fmla="*/ 4968849 w 7369701"/>
              <a:gd name="connsiteY737" fmla="*/ 962318 h 6858000"/>
              <a:gd name="connsiteX738" fmla="*/ 5104039 w 7369701"/>
              <a:gd name="connsiteY738" fmla="*/ 940634 h 6858000"/>
              <a:gd name="connsiteX739" fmla="*/ 5256311 w 7369701"/>
              <a:gd name="connsiteY739" fmla="*/ 916490 h 6858000"/>
              <a:gd name="connsiteX740" fmla="*/ 5377381 w 7369701"/>
              <a:gd name="connsiteY740" fmla="*/ 912671 h 6858000"/>
              <a:gd name="connsiteX741" fmla="*/ 5460148 w 7369701"/>
              <a:gd name="connsiteY741" fmla="*/ 911442 h 6858000"/>
              <a:gd name="connsiteX742" fmla="*/ 5648971 w 7369701"/>
              <a:gd name="connsiteY742" fmla="*/ 891331 h 6858000"/>
              <a:gd name="connsiteX743" fmla="*/ 5844807 w 7369701"/>
              <a:gd name="connsiteY743" fmla="*/ 870718 h 6858000"/>
              <a:gd name="connsiteX744" fmla="*/ 5862975 w 7369701"/>
              <a:gd name="connsiteY744" fmla="*/ 869756 h 6858000"/>
              <a:gd name="connsiteX745" fmla="*/ 5920887 w 7369701"/>
              <a:gd name="connsiteY745" fmla="*/ 865929 h 6858000"/>
              <a:gd name="connsiteX746" fmla="*/ 5504425 w 7369701"/>
              <a:gd name="connsiteY746" fmla="*/ 848067 h 6858000"/>
              <a:gd name="connsiteX747" fmla="*/ 3607114 w 7369701"/>
              <a:gd name="connsiteY747" fmla="*/ 467441 h 6858000"/>
              <a:gd name="connsiteX748" fmla="*/ 3296242 w 7369701"/>
              <a:gd name="connsiteY748" fmla="*/ 807991 h 6858000"/>
              <a:gd name="connsiteX749" fmla="*/ 3174674 w 7369701"/>
              <a:gd name="connsiteY749" fmla="*/ 919759 h 6858000"/>
              <a:gd name="connsiteX750" fmla="*/ 3042978 w 7369701"/>
              <a:gd name="connsiteY750" fmla="*/ 1054894 h 6858000"/>
              <a:gd name="connsiteX751" fmla="*/ 2968914 w 7369701"/>
              <a:gd name="connsiteY751" fmla="*/ 1133756 h 6858000"/>
              <a:gd name="connsiteX752" fmla="*/ 3103823 w 7369701"/>
              <a:gd name="connsiteY752" fmla="*/ 1026814 h 6858000"/>
              <a:gd name="connsiteX753" fmla="*/ 3607114 w 7369701"/>
              <a:gd name="connsiteY753" fmla="*/ 467441 h 6858000"/>
              <a:gd name="connsiteX754" fmla="*/ 3744487 w 7369701"/>
              <a:gd name="connsiteY754" fmla="*/ 383136 h 6858000"/>
              <a:gd name="connsiteX755" fmla="*/ 3970213 w 7369701"/>
              <a:gd name="connsiteY755" fmla="*/ 995559 h 6858000"/>
              <a:gd name="connsiteX756" fmla="*/ 3744487 w 7369701"/>
              <a:gd name="connsiteY756" fmla="*/ 383136 h 6858000"/>
              <a:gd name="connsiteX757" fmla="*/ 3624562 w 7369701"/>
              <a:gd name="connsiteY757" fmla="*/ 367041 h 6858000"/>
              <a:gd name="connsiteX758" fmla="*/ 3489712 w 7369701"/>
              <a:gd name="connsiteY758" fmla="*/ 485386 h 6858000"/>
              <a:gd name="connsiteX759" fmla="*/ 3182994 w 7369701"/>
              <a:gd name="connsiteY759" fmla="*/ 828265 h 6858000"/>
              <a:gd name="connsiteX760" fmla="*/ 2892114 w 7369701"/>
              <a:gd name="connsiteY760" fmla="*/ 1172635 h 6858000"/>
              <a:gd name="connsiteX761" fmla="*/ 3021459 w 7369701"/>
              <a:gd name="connsiteY761" fmla="*/ 1035385 h 6858000"/>
              <a:gd name="connsiteX762" fmla="*/ 3153873 w 7369701"/>
              <a:gd name="connsiteY762" fmla="*/ 898971 h 6858000"/>
              <a:gd name="connsiteX763" fmla="*/ 3276511 w 7369701"/>
              <a:gd name="connsiteY763" fmla="*/ 786423 h 6858000"/>
              <a:gd name="connsiteX764" fmla="*/ 3584154 w 7369701"/>
              <a:gd name="connsiteY764" fmla="*/ 448218 h 6858000"/>
              <a:gd name="connsiteX765" fmla="*/ 3624562 w 7369701"/>
              <a:gd name="connsiteY765" fmla="*/ 367041 h 6858000"/>
              <a:gd name="connsiteX766" fmla="*/ 3766672 w 7369701"/>
              <a:gd name="connsiteY766" fmla="*/ 359429 h 6858000"/>
              <a:gd name="connsiteX767" fmla="*/ 3996338 w 7369701"/>
              <a:gd name="connsiteY767" fmla="*/ 968237 h 6858000"/>
              <a:gd name="connsiteX768" fmla="*/ 3766672 w 7369701"/>
              <a:gd name="connsiteY768" fmla="*/ 359429 h 6858000"/>
              <a:gd name="connsiteX769" fmla="*/ 5805386 w 7369701"/>
              <a:gd name="connsiteY769" fmla="*/ 239240 h 6858000"/>
              <a:gd name="connsiteX770" fmla="*/ 5736947 w 7369701"/>
              <a:gd name="connsiteY770" fmla="*/ 261367 h 6858000"/>
              <a:gd name="connsiteX771" fmla="*/ 5427012 w 7369701"/>
              <a:gd name="connsiteY771" fmla="*/ 311272 h 6858000"/>
              <a:gd name="connsiteX772" fmla="*/ 5147818 w 7369701"/>
              <a:gd name="connsiteY772" fmla="*/ 322112 h 6858000"/>
              <a:gd name="connsiteX773" fmla="*/ 5060854 w 7369701"/>
              <a:gd name="connsiteY773" fmla="*/ 311882 h 6858000"/>
              <a:gd name="connsiteX774" fmla="*/ 4945989 w 7369701"/>
              <a:gd name="connsiteY774" fmla="*/ 300516 h 6858000"/>
              <a:gd name="connsiteX775" fmla="*/ 5410479 w 7369701"/>
              <a:gd name="connsiteY775" fmla="*/ 348434 h 6858000"/>
              <a:gd name="connsiteX776" fmla="*/ 5805386 w 7369701"/>
              <a:gd name="connsiteY776" fmla="*/ 239240 h 6858000"/>
              <a:gd name="connsiteX777" fmla="*/ 5905192 w 7369701"/>
              <a:gd name="connsiteY777" fmla="*/ 163079 h 6858000"/>
              <a:gd name="connsiteX778" fmla="*/ 5865655 w 7369701"/>
              <a:gd name="connsiteY778" fmla="*/ 171901 h 6858000"/>
              <a:gd name="connsiteX779" fmla="*/ 5259740 w 7369701"/>
              <a:gd name="connsiteY779" fmla="*/ 257013 h 6858000"/>
              <a:gd name="connsiteX780" fmla="*/ 5208466 w 7369701"/>
              <a:gd name="connsiteY780" fmla="*/ 257550 h 6858000"/>
              <a:gd name="connsiteX781" fmla="*/ 4980204 w 7369701"/>
              <a:gd name="connsiteY781" fmla="*/ 271903 h 6858000"/>
              <a:gd name="connsiteX782" fmla="*/ 5068068 w 7369701"/>
              <a:gd name="connsiteY782" fmla="*/ 282244 h 6858000"/>
              <a:gd name="connsiteX783" fmla="*/ 5153231 w 7369701"/>
              <a:gd name="connsiteY783" fmla="*/ 292240 h 6858000"/>
              <a:gd name="connsiteX784" fmla="*/ 5426491 w 7369701"/>
              <a:gd name="connsiteY784" fmla="*/ 281128 h 6858000"/>
              <a:gd name="connsiteX785" fmla="*/ 5731212 w 7369701"/>
              <a:gd name="connsiteY785" fmla="*/ 231951 h 6858000"/>
              <a:gd name="connsiteX786" fmla="*/ 5905192 w 7369701"/>
              <a:gd name="connsiteY786" fmla="*/ 163079 h 6858000"/>
              <a:gd name="connsiteX787" fmla="*/ 5944437 w 7369701"/>
              <a:gd name="connsiteY787" fmla="*/ 113829 h 6858000"/>
              <a:gd name="connsiteX788" fmla="*/ 5825032 w 7369701"/>
              <a:gd name="connsiteY788" fmla="*/ 146405 h 6858000"/>
              <a:gd name="connsiteX789" fmla="*/ 4955599 w 7369701"/>
              <a:gd name="connsiteY789" fmla="*/ 247008 h 6858000"/>
              <a:gd name="connsiteX790" fmla="*/ 5210104 w 7369701"/>
              <a:gd name="connsiteY790" fmla="*/ 228123 h 6858000"/>
              <a:gd name="connsiteX791" fmla="*/ 5261015 w 7369701"/>
              <a:gd name="connsiteY791" fmla="*/ 227087 h 6858000"/>
              <a:gd name="connsiteX792" fmla="*/ 5861181 w 7369701"/>
              <a:gd name="connsiteY792" fmla="*/ 143093 h 6858000"/>
              <a:gd name="connsiteX793" fmla="*/ 5961252 w 7369701"/>
              <a:gd name="connsiteY793" fmla="*/ 114820 h 6858000"/>
              <a:gd name="connsiteX794" fmla="*/ 5944437 w 7369701"/>
              <a:gd name="connsiteY794" fmla="*/ 113829 h 6858000"/>
              <a:gd name="connsiteX795" fmla="*/ 3882765 w 7369701"/>
              <a:gd name="connsiteY795" fmla="*/ 0 h 6858000"/>
              <a:gd name="connsiteX796" fmla="*/ 3995099 w 7369701"/>
              <a:gd name="connsiteY796" fmla="*/ 0 h 6858000"/>
              <a:gd name="connsiteX797" fmla="*/ 4163818 w 7369701"/>
              <a:gd name="connsiteY797" fmla="*/ 234104 h 6858000"/>
              <a:gd name="connsiteX798" fmla="*/ 4172099 w 7369701"/>
              <a:gd name="connsiteY798" fmla="*/ 234207 h 6858000"/>
              <a:gd name="connsiteX799" fmla="*/ 4784282 w 7369701"/>
              <a:gd name="connsiteY799" fmla="*/ 276561 h 6858000"/>
              <a:gd name="connsiteX800" fmla="*/ 4801687 w 7369701"/>
              <a:gd name="connsiteY800" fmla="*/ 267764 h 6858000"/>
              <a:gd name="connsiteX801" fmla="*/ 6082788 w 7369701"/>
              <a:gd name="connsiteY801" fmla="*/ 64119 h 6858000"/>
              <a:gd name="connsiteX802" fmla="*/ 6099442 w 7369701"/>
              <a:gd name="connsiteY802" fmla="*/ 82568 h 6858000"/>
              <a:gd name="connsiteX803" fmla="*/ 4804137 w 7369701"/>
              <a:gd name="connsiteY803" fmla="*/ 320931 h 6858000"/>
              <a:gd name="connsiteX804" fmla="*/ 4227047 w 7369701"/>
              <a:gd name="connsiteY804" fmla="*/ 313415 h 6858000"/>
              <a:gd name="connsiteX805" fmla="*/ 4346041 w 7369701"/>
              <a:gd name="connsiteY805" fmla="*/ 456086 h 6858000"/>
              <a:gd name="connsiteX806" fmla="*/ 4870967 w 7369701"/>
              <a:gd name="connsiteY806" fmla="*/ 963061 h 6858000"/>
              <a:gd name="connsiteX807" fmla="*/ 4889647 w 7369701"/>
              <a:gd name="connsiteY807" fmla="*/ 957147 h 6858000"/>
              <a:gd name="connsiteX808" fmla="*/ 5422504 w 7369701"/>
              <a:gd name="connsiteY808" fmla="*/ 805191 h 6858000"/>
              <a:gd name="connsiteX809" fmla="*/ 6087656 w 7369701"/>
              <a:gd name="connsiteY809" fmla="*/ 826703 h 6858000"/>
              <a:gd name="connsiteX810" fmla="*/ 6058717 w 7369701"/>
              <a:gd name="connsiteY810" fmla="*/ 865992 h 6858000"/>
              <a:gd name="connsiteX811" fmla="*/ 4974153 w 7369701"/>
              <a:gd name="connsiteY811" fmla="*/ 1045456 h 6858000"/>
              <a:gd name="connsiteX812" fmla="*/ 5627835 w 7369701"/>
              <a:gd name="connsiteY812" fmla="*/ 1472077 h 6858000"/>
              <a:gd name="connsiteX813" fmla="*/ 5629817 w 7369701"/>
              <a:gd name="connsiteY813" fmla="*/ 1471412 h 6858000"/>
              <a:gd name="connsiteX814" fmla="*/ 5634124 w 7369701"/>
              <a:gd name="connsiteY814" fmla="*/ 1470572 h 6858000"/>
              <a:gd name="connsiteX815" fmla="*/ 5755832 w 7369701"/>
              <a:gd name="connsiteY815" fmla="*/ 1383886 h 6858000"/>
              <a:gd name="connsiteX816" fmla="*/ 6014186 w 7369701"/>
              <a:gd name="connsiteY816" fmla="*/ 1279799 h 6858000"/>
              <a:gd name="connsiteX817" fmla="*/ 6901619 w 7369701"/>
              <a:gd name="connsiteY817" fmla="*/ 1047874 h 6858000"/>
              <a:gd name="connsiteX818" fmla="*/ 6931566 w 7369701"/>
              <a:gd name="connsiteY818" fmla="*/ 1062034 h 6858000"/>
              <a:gd name="connsiteX819" fmla="*/ 5790982 w 7369701"/>
              <a:gd name="connsiteY819" fmla="*/ 1561380 h 6858000"/>
              <a:gd name="connsiteX820" fmla="*/ 6188971 w 7369701"/>
              <a:gd name="connsiteY820" fmla="*/ 1755168 h 6858000"/>
              <a:gd name="connsiteX821" fmla="*/ 6202446 w 7369701"/>
              <a:gd name="connsiteY821" fmla="*/ 1752268 h 6858000"/>
              <a:gd name="connsiteX822" fmla="*/ 7179560 w 7369701"/>
              <a:gd name="connsiteY822" fmla="*/ 1467551 h 6858000"/>
              <a:gd name="connsiteX823" fmla="*/ 7158730 w 7369701"/>
              <a:gd name="connsiteY823" fmla="*/ 1507835 h 6858000"/>
              <a:gd name="connsiteX824" fmla="*/ 6326959 w 7369701"/>
              <a:gd name="connsiteY824" fmla="*/ 1817686 h 6858000"/>
              <a:gd name="connsiteX825" fmla="*/ 6537433 w 7369701"/>
              <a:gd name="connsiteY825" fmla="*/ 1907790 h 6858000"/>
              <a:gd name="connsiteX826" fmla="*/ 6550221 w 7369701"/>
              <a:gd name="connsiteY826" fmla="*/ 1910729 h 6858000"/>
              <a:gd name="connsiteX827" fmla="*/ 6964438 w 7369701"/>
              <a:gd name="connsiteY827" fmla="*/ 2209505 h 6858000"/>
              <a:gd name="connsiteX828" fmla="*/ 7367862 w 7369701"/>
              <a:gd name="connsiteY828" fmla="*/ 2806833 h 6858000"/>
              <a:gd name="connsiteX829" fmla="*/ 7364329 w 7369701"/>
              <a:gd name="connsiteY829" fmla="*/ 2826907 h 6858000"/>
              <a:gd name="connsiteX830" fmla="*/ 7290545 w 7369701"/>
              <a:gd name="connsiteY830" fmla="*/ 2850663 h 6858000"/>
              <a:gd name="connsiteX831" fmla="*/ 6472036 w 7369701"/>
              <a:gd name="connsiteY831" fmla="*/ 1959003 h 6858000"/>
              <a:gd name="connsiteX832" fmla="*/ 5792897 w 7369701"/>
              <a:gd name="connsiteY832" fmla="*/ 1647747 h 6858000"/>
              <a:gd name="connsiteX833" fmla="*/ 5842751 w 7369701"/>
              <a:gd name="connsiteY833" fmla="*/ 1816112 h 6858000"/>
              <a:gd name="connsiteX834" fmla="*/ 5847424 w 7369701"/>
              <a:gd name="connsiteY834" fmla="*/ 1815776 h 6858000"/>
              <a:gd name="connsiteX835" fmla="*/ 6399821 w 7369701"/>
              <a:gd name="connsiteY835" fmla="*/ 2344799 h 6858000"/>
              <a:gd name="connsiteX836" fmla="*/ 6323232 w 7369701"/>
              <a:gd name="connsiteY836" fmla="*/ 2389634 h 6858000"/>
              <a:gd name="connsiteX837" fmla="*/ 5942958 w 7369701"/>
              <a:gd name="connsiteY837" fmla="*/ 2077708 h 6858000"/>
              <a:gd name="connsiteX838" fmla="*/ 5921559 w 7369701"/>
              <a:gd name="connsiteY838" fmla="*/ 2378596 h 6858000"/>
              <a:gd name="connsiteX839" fmla="*/ 5817651 w 7369701"/>
              <a:gd name="connsiteY839" fmla="*/ 3023919 h 6858000"/>
              <a:gd name="connsiteX840" fmla="*/ 5729634 w 7369701"/>
              <a:gd name="connsiteY840" fmla="*/ 3051849 h 6858000"/>
              <a:gd name="connsiteX841" fmla="*/ 5611018 w 7369701"/>
              <a:gd name="connsiteY841" fmla="*/ 2316769 h 6858000"/>
              <a:gd name="connsiteX842" fmla="*/ 5687608 w 7369701"/>
              <a:gd name="connsiteY842" fmla="*/ 2039972 h 6858000"/>
              <a:gd name="connsiteX843" fmla="*/ 5657554 w 7369701"/>
              <a:gd name="connsiteY843" fmla="*/ 1576445 h 6858000"/>
              <a:gd name="connsiteX844" fmla="*/ 5150475 w 7369701"/>
              <a:gd name="connsiteY844" fmla="*/ 1274012 h 6858000"/>
              <a:gd name="connsiteX845" fmla="*/ 5349142 w 7369701"/>
              <a:gd name="connsiteY845" fmla="*/ 2204405 h 6858000"/>
              <a:gd name="connsiteX846" fmla="*/ 5262214 w 7369701"/>
              <a:gd name="connsiteY846" fmla="*/ 2233836 h 6858000"/>
              <a:gd name="connsiteX847" fmla="*/ 4981539 w 7369701"/>
              <a:gd name="connsiteY847" fmla="*/ 1542201 h 6858000"/>
              <a:gd name="connsiteX848" fmla="*/ 4958461 w 7369701"/>
              <a:gd name="connsiteY848" fmla="*/ 1136957 h 6858000"/>
              <a:gd name="connsiteX849" fmla="*/ 4655015 w 7369701"/>
              <a:gd name="connsiteY849" fmla="*/ 891426 h 6858000"/>
              <a:gd name="connsiteX850" fmla="*/ 4348002 w 7369701"/>
              <a:gd name="connsiteY850" fmla="*/ 2205895 h 6858000"/>
              <a:gd name="connsiteX851" fmla="*/ 4262250 w 7369701"/>
              <a:gd name="connsiteY851" fmla="*/ 2219972 h 6858000"/>
              <a:gd name="connsiteX852" fmla="*/ 4550611 w 7369701"/>
              <a:gd name="connsiteY852" fmla="*/ 817540 h 6858000"/>
              <a:gd name="connsiteX853" fmla="*/ 4564418 w 7369701"/>
              <a:gd name="connsiteY853" fmla="*/ 808293 h 6858000"/>
              <a:gd name="connsiteX854" fmla="*/ 4266388 w 7369701"/>
              <a:gd name="connsiteY854" fmla="*/ 500083 h 6858000"/>
              <a:gd name="connsiteX855" fmla="*/ 4032842 w 7369701"/>
              <a:gd name="connsiteY855" fmla="*/ 211809 h 6858000"/>
              <a:gd name="connsiteX856" fmla="*/ 3882765 w 7369701"/>
              <a:gd name="connsiteY856" fmla="*/ 0 h 6858000"/>
              <a:gd name="connsiteX857" fmla="*/ 3721337 w 7369701"/>
              <a:gd name="connsiteY857" fmla="*/ 0 h 6858000"/>
              <a:gd name="connsiteX858" fmla="*/ 3797544 w 7369701"/>
              <a:gd name="connsiteY858" fmla="*/ 0 h 6858000"/>
              <a:gd name="connsiteX859" fmla="*/ 3775734 w 7369701"/>
              <a:gd name="connsiteY859" fmla="*/ 95131 h 6858000"/>
              <a:gd name="connsiteX860" fmla="*/ 3724807 w 7369701"/>
              <a:gd name="connsiteY860" fmla="*/ 272257 h 6858000"/>
              <a:gd name="connsiteX861" fmla="*/ 3726844 w 7369701"/>
              <a:gd name="connsiteY861" fmla="*/ 282988 h 6858000"/>
              <a:gd name="connsiteX862" fmla="*/ 3742664 w 7369701"/>
              <a:gd name="connsiteY862" fmla="*/ 279918 h 6858000"/>
              <a:gd name="connsiteX863" fmla="*/ 4103910 w 7369701"/>
              <a:gd name="connsiteY863" fmla="*/ 1161917 h 6858000"/>
              <a:gd name="connsiteX864" fmla="*/ 4020269 w 7369701"/>
              <a:gd name="connsiteY864" fmla="*/ 1200406 h 6858000"/>
              <a:gd name="connsiteX865" fmla="*/ 3674882 w 7369701"/>
              <a:gd name="connsiteY865" fmla="*/ 488524 h 6858000"/>
              <a:gd name="connsiteX866" fmla="*/ 3132682 w 7369701"/>
              <a:gd name="connsiteY866" fmla="*/ 1072284 h 6858000"/>
              <a:gd name="connsiteX867" fmla="*/ 2716346 w 7369701"/>
              <a:gd name="connsiteY867" fmla="*/ 1276376 h 6858000"/>
              <a:gd name="connsiteX868" fmla="*/ 2716772 w 7369701"/>
              <a:gd name="connsiteY868" fmla="*/ 1255462 h 6858000"/>
              <a:gd name="connsiteX869" fmla="*/ 3471096 w 7369701"/>
              <a:gd name="connsiteY869" fmla="*/ 437072 h 6858000"/>
              <a:gd name="connsiteX870" fmla="*/ 3639057 w 7369701"/>
              <a:gd name="connsiteY870" fmla="*/ 286334 h 6858000"/>
              <a:gd name="connsiteX871" fmla="*/ 3640309 w 7369701"/>
              <a:gd name="connsiteY871" fmla="*/ 284664 h 6858000"/>
              <a:gd name="connsiteX872" fmla="*/ 3646022 w 7369701"/>
              <a:gd name="connsiteY872" fmla="*/ 276711 h 6858000"/>
              <a:gd name="connsiteX873" fmla="*/ 3707943 w 7369701"/>
              <a:gd name="connsiteY873" fmla="*/ 65958 h 6858000"/>
              <a:gd name="connsiteX874" fmla="*/ 3721337 w 7369701"/>
              <a:gd name="connsiteY874" fmla="*/ 0 h 6858000"/>
              <a:gd name="connsiteX875" fmla="*/ 2867960 w 7369701"/>
              <a:gd name="connsiteY875" fmla="*/ 0 h 6858000"/>
              <a:gd name="connsiteX876" fmla="*/ 2926351 w 7369701"/>
              <a:gd name="connsiteY876" fmla="*/ 0 h 6858000"/>
              <a:gd name="connsiteX877" fmla="*/ 2902823 w 7369701"/>
              <a:gd name="connsiteY877" fmla="*/ 262929 h 6858000"/>
              <a:gd name="connsiteX878" fmla="*/ 2940663 w 7369701"/>
              <a:gd name="connsiteY878" fmla="*/ 140884 h 6858000"/>
              <a:gd name="connsiteX879" fmla="*/ 2947039 w 7369701"/>
              <a:gd name="connsiteY879" fmla="*/ 122524 h 6858000"/>
              <a:gd name="connsiteX880" fmla="*/ 2984316 w 7369701"/>
              <a:gd name="connsiteY880" fmla="*/ 0 h 6858000"/>
              <a:gd name="connsiteX881" fmla="*/ 3016114 w 7369701"/>
              <a:gd name="connsiteY881" fmla="*/ 0 h 6858000"/>
              <a:gd name="connsiteX882" fmla="*/ 2979949 w 7369701"/>
              <a:gd name="connsiteY882" fmla="*/ 119274 h 6858000"/>
              <a:gd name="connsiteX883" fmla="*/ 3023879 w 7369701"/>
              <a:gd name="connsiteY883" fmla="*/ 0 h 6858000"/>
              <a:gd name="connsiteX884" fmla="*/ 3105400 w 7369701"/>
              <a:gd name="connsiteY884" fmla="*/ 0 h 6858000"/>
              <a:gd name="connsiteX885" fmla="*/ 3094669 w 7369701"/>
              <a:gd name="connsiteY885" fmla="*/ 30308 h 6858000"/>
              <a:gd name="connsiteX886" fmla="*/ 2901945 w 7369701"/>
              <a:gd name="connsiteY886" fmla="*/ 466538 h 6858000"/>
              <a:gd name="connsiteX887" fmla="*/ 2815209 w 7369701"/>
              <a:gd name="connsiteY887" fmla="*/ 497361 h 6858000"/>
              <a:gd name="connsiteX888" fmla="*/ 2844845 w 7369701"/>
              <a:gd name="connsiteY888" fmla="*/ 127638 h 6858000"/>
              <a:gd name="connsiteX889" fmla="*/ 2867960 w 7369701"/>
              <a:gd name="connsiteY889" fmla="*/ 0 h 6858000"/>
              <a:gd name="connsiteX890" fmla="*/ 1057230 w 7369701"/>
              <a:gd name="connsiteY890" fmla="*/ 0 h 6858000"/>
              <a:gd name="connsiteX891" fmla="*/ 1111003 w 7369701"/>
              <a:gd name="connsiteY891" fmla="*/ 0 h 6858000"/>
              <a:gd name="connsiteX892" fmla="*/ 1125553 w 7369701"/>
              <a:gd name="connsiteY892" fmla="*/ 52588 h 6858000"/>
              <a:gd name="connsiteX893" fmla="*/ 1304276 w 7369701"/>
              <a:gd name="connsiteY893" fmla="*/ 476275 h 6858000"/>
              <a:gd name="connsiteX894" fmla="*/ 1492066 w 7369701"/>
              <a:gd name="connsiteY894" fmla="*/ 886333 h 6858000"/>
              <a:gd name="connsiteX895" fmla="*/ 1423698 w 7369701"/>
              <a:gd name="connsiteY895" fmla="*/ 710817 h 6858000"/>
              <a:gd name="connsiteX896" fmla="*/ 1357609 w 7369701"/>
              <a:gd name="connsiteY896" fmla="*/ 532892 h 6858000"/>
              <a:gd name="connsiteX897" fmla="*/ 1309550 w 7369701"/>
              <a:gd name="connsiteY897" fmla="*/ 374031 h 6858000"/>
              <a:gd name="connsiteX898" fmla="*/ 1193673 w 7369701"/>
              <a:gd name="connsiteY898" fmla="*/ 49533 h 6858000"/>
              <a:gd name="connsiteX899" fmla="*/ 1164391 w 7369701"/>
              <a:gd name="connsiteY899" fmla="*/ 0 h 6858000"/>
              <a:gd name="connsiteX900" fmla="*/ 1200666 w 7369701"/>
              <a:gd name="connsiteY900" fmla="*/ 0 h 6858000"/>
              <a:gd name="connsiteX901" fmla="*/ 1223408 w 7369701"/>
              <a:gd name="connsiteY901" fmla="*/ 38996 h 6858000"/>
              <a:gd name="connsiteX902" fmla="*/ 1339635 w 7369701"/>
              <a:gd name="connsiteY902" fmla="*/ 365517 h 6858000"/>
              <a:gd name="connsiteX903" fmla="*/ 1387469 w 7369701"/>
              <a:gd name="connsiteY903" fmla="*/ 523079 h 6858000"/>
              <a:gd name="connsiteX904" fmla="*/ 1452685 w 7369701"/>
              <a:gd name="connsiteY904" fmla="*/ 699806 h 6858000"/>
              <a:gd name="connsiteX905" fmla="*/ 1492092 w 7369701"/>
              <a:gd name="connsiteY905" fmla="*/ 800424 h 6858000"/>
              <a:gd name="connsiteX906" fmla="*/ 1455302 w 7369701"/>
              <a:gd name="connsiteY906" fmla="*/ 632913 h 6858000"/>
              <a:gd name="connsiteX907" fmla="*/ 1222336 w 7369701"/>
              <a:gd name="connsiteY907" fmla="*/ 9480 h 6858000"/>
              <a:gd name="connsiteX908" fmla="*/ 1214634 w 7369701"/>
              <a:gd name="connsiteY908" fmla="*/ 0 h 6858000"/>
              <a:gd name="connsiteX909" fmla="*/ 1289827 w 7369701"/>
              <a:gd name="connsiteY909" fmla="*/ 0 h 6858000"/>
              <a:gd name="connsiteX910" fmla="*/ 1321076 w 7369701"/>
              <a:gd name="connsiteY910" fmla="*/ 59722 h 6858000"/>
              <a:gd name="connsiteX911" fmla="*/ 1512579 w 7369701"/>
              <a:gd name="connsiteY911" fmla="*/ 626441 h 6858000"/>
              <a:gd name="connsiteX912" fmla="*/ 1506076 w 7369701"/>
              <a:gd name="connsiteY912" fmla="*/ 1089289 h 6858000"/>
              <a:gd name="connsiteX913" fmla="*/ 1486346 w 7369701"/>
              <a:gd name="connsiteY913" fmla="*/ 1079919 h 6858000"/>
              <a:gd name="connsiteX914" fmla="*/ 1070511 w 7369701"/>
              <a:gd name="connsiteY914" fmla="*/ 48609 h 6858000"/>
              <a:gd name="connsiteX915" fmla="*/ 1057230 w 7369701"/>
              <a:gd name="connsiteY915" fmla="*/ 0 h 6858000"/>
              <a:gd name="connsiteX916" fmla="*/ 43151 w 7369701"/>
              <a:gd name="connsiteY916" fmla="*/ 0 h 6858000"/>
              <a:gd name="connsiteX917" fmla="*/ 95283 w 7369701"/>
              <a:gd name="connsiteY917" fmla="*/ 0 h 6858000"/>
              <a:gd name="connsiteX918" fmla="*/ 300708 w 7369701"/>
              <a:gd name="connsiteY918" fmla="*/ 154571 h 6858000"/>
              <a:gd name="connsiteX919" fmla="*/ 530414 w 7369701"/>
              <a:gd name="connsiteY919" fmla="*/ 354673 h 6858000"/>
              <a:gd name="connsiteX920" fmla="*/ 333785 w 7369701"/>
              <a:gd name="connsiteY920" fmla="*/ 161564 h 6858000"/>
              <a:gd name="connsiteX921" fmla="*/ 147005 w 7369701"/>
              <a:gd name="connsiteY921" fmla="*/ 0 h 6858000"/>
              <a:gd name="connsiteX922" fmla="*/ 272509 w 7369701"/>
              <a:gd name="connsiteY922" fmla="*/ 0 h 6858000"/>
              <a:gd name="connsiteX923" fmla="*/ 326276 w 7369701"/>
              <a:gd name="connsiteY923" fmla="*/ 45847 h 6858000"/>
              <a:gd name="connsiteX924" fmla="*/ 823759 w 7369701"/>
              <a:gd name="connsiteY924" fmla="*/ 574145 h 6858000"/>
              <a:gd name="connsiteX925" fmla="*/ 811254 w 7369701"/>
              <a:gd name="connsiteY925" fmla="*/ 665546 h 6858000"/>
              <a:gd name="connsiteX926" fmla="*/ 154042 w 7369701"/>
              <a:gd name="connsiteY926" fmla="*/ 261522 h 6858000"/>
              <a:gd name="connsiteX927" fmla="*/ 13550 w 7369701"/>
              <a:gd name="connsiteY927" fmla="*/ 158423 h 6858000"/>
              <a:gd name="connsiteX928" fmla="*/ 0 w 7369701"/>
              <a:gd name="connsiteY928" fmla="*/ 146618 h 6858000"/>
              <a:gd name="connsiteX929" fmla="*/ 0 w 7369701"/>
              <a:gd name="connsiteY929" fmla="*/ 59161 h 6858000"/>
              <a:gd name="connsiteX930" fmla="*/ 45427 w 7369701"/>
              <a:gd name="connsiteY930" fmla="*/ 101078 h 6858000"/>
              <a:gd name="connsiteX931" fmla="*/ 630103 w 7369701"/>
              <a:gd name="connsiteY931" fmla="*/ 485885 h 6858000"/>
              <a:gd name="connsiteX932" fmla="*/ 532040 w 7369701"/>
              <a:gd name="connsiteY932" fmla="*/ 399359 h 6858000"/>
              <a:gd name="connsiteX933" fmla="*/ 517618 w 7369701"/>
              <a:gd name="connsiteY933" fmla="*/ 385726 h 6858000"/>
              <a:gd name="connsiteX934" fmla="*/ 285074 w 7369701"/>
              <a:gd name="connsiteY934" fmla="*/ 182755 h 6858000"/>
              <a:gd name="connsiteX935" fmla="*/ 43151 w 7369701"/>
              <a:gd name="connsiteY935" fmla="*/ 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Lst>
            <a:rect l="l" t="t" r="r" b="b"/>
            <a:pathLst>
              <a:path w="7369701" h="6858000">
                <a:moveTo>
                  <a:pt x="369702" y="6712169"/>
                </a:moveTo>
                <a:lnTo>
                  <a:pt x="366575" y="6715556"/>
                </a:lnTo>
                <a:cubicBezTo>
                  <a:pt x="367954" y="6715031"/>
                  <a:pt x="369326" y="6714512"/>
                  <a:pt x="371637" y="6713954"/>
                </a:cubicBezTo>
                <a:lnTo>
                  <a:pt x="369702" y="6712169"/>
                </a:lnTo>
                <a:close/>
                <a:moveTo>
                  <a:pt x="1019354" y="6315006"/>
                </a:moveTo>
                <a:cubicBezTo>
                  <a:pt x="847231" y="6483030"/>
                  <a:pt x="636234" y="6599053"/>
                  <a:pt x="441046" y="6691153"/>
                </a:cubicBezTo>
                <a:cubicBezTo>
                  <a:pt x="668934" y="6613112"/>
                  <a:pt x="947819" y="6494377"/>
                  <a:pt x="1019354" y="6315006"/>
                </a:cubicBezTo>
                <a:close/>
                <a:moveTo>
                  <a:pt x="991680" y="6298413"/>
                </a:moveTo>
                <a:cubicBezTo>
                  <a:pt x="775775" y="6396465"/>
                  <a:pt x="575302" y="6507871"/>
                  <a:pt x="409060" y="6671470"/>
                </a:cubicBezTo>
                <a:cubicBezTo>
                  <a:pt x="603834" y="6580783"/>
                  <a:pt x="817655" y="6465584"/>
                  <a:pt x="991680" y="6298413"/>
                </a:cubicBezTo>
                <a:close/>
                <a:moveTo>
                  <a:pt x="103333" y="5699602"/>
                </a:moveTo>
                <a:cubicBezTo>
                  <a:pt x="133282" y="5726353"/>
                  <a:pt x="175725" y="5762843"/>
                  <a:pt x="233938" y="5809416"/>
                </a:cubicBezTo>
                <a:cubicBezTo>
                  <a:pt x="390802" y="5935412"/>
                  <a:pt x="652575" y="6145703"/>
                  <a:pt x="883580" y="6180710"/>
                </a:cubicBezTo>
                <a:cubicBezTo>
                  <a:pt x="736829" y="6133021"/>
                  <a:pt x="610173" y="6040280"/>
                  <a:pt x="487337" y="5950182"/>
                </a:cubicBezTo>
                <a:cubicBezTo>
                  <a:pt x="443670" y="5917932"/>
                  <a:pt x="398584" y="5885270"/>
                  <a:pt x="354051" y="5854912"/>
                </a:cubicBezTo>
                <a:cubicBezTo>
                  <a:pt x="302352" y="5819720"/>
                  <a:pt x="247963" y="5787429"/>
                  <a:pt x="195436" y="5755068"/>
                </a:cubicBezTo>
                <a:lnTo>
                  <a:pt x="103333" y="5699602"/>
                </a:lnTo>
                <a:close/>
                <a:moveTo>
                  <a:pt x="5539432" y="5642928"/>
                </a:moveTo>
                <a:cubicBezTo>
                  <a:pt x="5544304" y="5659969"/>
                  <a:pt x="5549664" y="5677449"/>
                  <a:pt x="5555462" y="5694454"/>
                </a:cubicBezTo>
                <a:cubicBezTo>
                  <a:pt x="5631122" y="5909386"/>
                  <a:pt x="5731219" y="6118228"/>
                  <a:pt x="5828270" y="6320663"/>
                </a:cubicBezTo>
                <a:cubicBezTo>
                  <a:pt x="5868407" y="6404290"/>
                  <a:pt x="5908582" y="6488842"/>
                  <a:pt x="5947416" y="6574846"/>
                </a:cubicBezTo>
                <a:cubicBezTo>
                  <a:pt x="5894674" y="6327329"/>
                  <a:pt x="5793018" y="5718484"/>
                  <a:pt x="5539432" y="5642928"/>
                </a:cubicBezTo>
                <a:close/>
                <a:moveTo>
                  <a:pt x="51253" y="5631825"/>
                </a:moveTo>
                <a:lnTo>
                  <a:pt x="211622" y="5728803"/>
                </a:lnTo>
                <a:cubicBezTo>
                  <a:pt x="264592" y="5760684"/>
                  <a:pt x="319013" y="5793908"/>
                  <a:pt x="371652" y="5829062"/>
                </a:cubicBezTo>
                <a:cubicBezTo>
                  <a:pt x="417589" y="5859824"/>
                  <a:pt x="462230" y="5892964"/>
                  <a:pt x="505903" y="5925221"/>
                </a:cubicBezTo>
                <a:cubicBezTo>
                  <a:pt x="628246" y="6014875"/>
                  <a:pt x="754907" y="6107611"/>
                  <a:pt x="899240" y="6153068"/>
                </a:cubicBezTo>
                <a:cubicBezTo>
                  <a:pt x="928476" y="6162153"/>
                  <a:pt x="958088" y="6168887"/>
                  <a:pt x="988114" y="6174204"/>
                </a:cubicBezTo>
                <a:cubicBezTo>
                  <a:pt x="943280" y="6136411"/>
                  <a:pt x="896194" y="6100100"/>
                  <a:pt x="845971" y="6067177"/>
                </a:cubicBezTo>
                <a:cubicBezTo>
                  <a:pt x="720131" y="5983257"/>
                  <a:pt x="580034" y="5915740"/>
                  <a:pt x="448057" y="5841376"/>
                </a:cubicBezTo>
                <a:cubicBezTo>
                  <a:pt x="341781" y="5780886"/>
                  <a:pt x="90319" y="5630263"/>
                  <a:pt x="51253" y="5631825"/>
                </a:cubicBezTo>
                <a:close/>
                <a:moveTo>
                  <a:pt x="2606687" y="5630718"/>
                </a:moveTo>
                <a:cubicBezTo>
                  <a:pt x="2484040" y="5952782"/>
                  <a:pt x="2550772" y="6305470"/>
                  <a:pt x="2645658" y="6640259"/>
                </a:cubicBezTo>
                <a:cubicBezTo>
                  <a:pt x="2605413" y="6320984"/>
                  <a:pt x="2566733" y="5970903"/>
                  <a:pt x="2606687" y="5630718"/>
                </a:cubicBezTo>
                <a:close/>
                <a:moveTo>
                  <a:pt x="3642057" y="5573487"/>
                </a:moveTo>
                <a:cubicBezTo>
                  <a:pt x="3639338" y="5575453"/>
                  <a:pt x="3635693" y="5577466"/>
                  <a:pt x="3632981" y="5579437"/>
                </a:cubicBezTo>
                <a:cubicBezTo>
                  <a:pt x="3509182" y="5674738"/>
                  <a:pt x="3441993" y="5811556"/>
                  <a:pt x="3382436" y="5952726"/>
                </a:cubicBezTo>
                <a:cubicBezTo>
                  <a:pt x="3286719" y="6179641"/>
                  <a:pt x="3231101" y="6419386"/>
                  <a:pt x="3191929" y="6662669"/>
                </a:cubicBezTo>
                <a:cubicBezTo>
                  <a:pt x="3237125" y="6465250"/>
                  <a:pt x="3296425" y="6271000"/>
                  <a:pt x="3369898" y="6081771"/>
                </a:cubicBezTo>
                <a:cubicBezTo>
                  <a:pt x="3454377" y="5865084"/>
                  <a:pt x="3540614" y="5703753"/>
                  <a:pt x="3642057" y="5573487"/>
                </a:cubicBezTo>
                <a:close/>
                <a:moveTo>
                  <a:pt x="2650666" y="5530686"/>
                </a:moveTo>
                <a:cubicBezTo>
                  <a:pt x="2650695" y="5531619"/>
                  <a:pt x="2650695" y="5531619"/>
                  <a:pt x="2650249" y="5532101"/>
                </a:cubicBezTo>
                <a:cubicBezTo>
                  <a:pt x="2594633" y="5864991"/>
                  <a:pt x="2624834" y="6212617"/>
                  <a:pt x="2663808" y="6535215"/>
                </a:cubicBezTo>
                <a:cubicBezTo>
                  <a:pt x="2664345" y="6401062"/>
                  <a:pt x="2664881" y="6266909"/>
                  <a:pt x="2665418" y="6132756"/>
                </a:cubicBezTo>
                <a:cubicBezTo>
                  <a:pt x="2666315" y="5945493"/>
                  <a:pt x="2661038" y="5743579"/>
                  <a:pt x="2650666" y="5530686"/>
                </a:cubicBezTo>
                <a:close/>
                <a:moveTo>
                  <a:pt x="2680277" y="5479204"/>
                </a:moveTo>
                <a:cubicBezTo>
                  <a:pt x="2679826" y="5479692"/>
                  <a:pt x="2679381" y="5480173"/>
                  <a:pt x="2678972" y="5481582"/>
                </a:cubicBezTo>
                <a:cubicBezTo>
                  <a:pt x="2691463" y="5712555"/>
                  <a:pt x="2697451" y="5932139"/>
                  <a:pt x="2696666" y="6133836"/>
                </a:cubicBezTo>
                <a:lnTo>
                  <a:pt x="2695769" y="6390955"/>
                </a:lnTo>
                <a:cubicBezTo>
                  <a:pt x="2712509" y="6297144"/>
                  <a:pt x="2727840" y="6202916"/>
                  <a:pt x="2739893" y="6108357"/>
                </a:cubicBezTo>
                <a:cubicBezTo>
                  <a:pt x="2767348" y="5886500"/>
                  <a:pt x="2737035" y="5687445"/>
                  <a:pt x="2680277" y="5479204"/>
                </a:cubicBezTo>
                <a:close/>
                <a:moveTo>
                  <a:pt x="1132195" y="5467980"/>
                </a:moveTo>
                <a:cubicBezTo>
                  <a:pt x="1313054" y="5495211"/>
                  <a:pt x="1494925" y="5512628"/>
                  <a:pt x="1679056" y="5516907"/>
                </a:cubicBezTo>
                <a:cubicBezTo>
                  <a:pt x="1838007" y="5520331"/>
                  <a:pt x="1983050" y="5490313"/>
                  <a:pt x="2128648" y="5474249"/>
                </a:cubicBezTo>
                <a:cubicBezTo>
                  <a:pt x="2028248" y="5467548"/>
                  <a:pt x="1925543" y="5473055"/>
                  <a:pt x="1825619" y="5478447"/>
                </a:cubicBezTo>
                <a:lnTo>
                  <a:pt x="1737798" y="5483353"/>
                </a:lnTo>
                <a:cubicBezTo>
                  <a:pt x="1536509" y="5492800"/>
                  <a:pt x="1332771" y="5487439"/>
                  <a:pt x="1132195" y="5467980"/>
                </a:cubicBezTo>
                <a:close/>
                <a:moveTo>
                  <a:pt x="1456157" y="5371404"/>
                </a:moveTo>
                <a:cubicBezTo>
                  <a:pt x="1385125" y="5373535"/>
                  <a:pt x="1314200" y="5378444"/>
                  <a:pt x="1244432" y="5385601"/>
                </a:cubicBezTo>
                <a:cubicBezTo>
                  <a:pt x="1151404" y="5395142"/>
                  <a:pt x="1060429" y="5408677"/>
                  <a:pt x="973990" y="5424940"/>
                </a:cubicBezTo>
                <a:cubicBezTo>
                  <a:pt x="1017323" y="5425535"/>
                  <a:pt x="1061253" y="5429367"/>
                  <a:pt x="1103809" y="5433720"/>
                </a:cubicBezTo>
                <a:lnTo>
                  <a:pt x="1123454" y="5435727"/>
                </a:lnTo>
                <a:cubicBezTo>
                  <a:pt x="1326373" y="5455563"/>
                  <a:pt x="1533386" y="5461253"/>
                  <a:pt x="1737017" y="5452183"/>
                </a:cubicBezTo>
                <a:lnTo>
                  <a:pt x="1824397" y="5447757"/>
                </a:lnTo>
                <a:cubicBezTo>
                  <a:pt x="1905266" y="5443590"/>
                  <a:pt x="1987993" y="5439352"/>
                  <a:pt x="2070059" y="5441660"/>
                </a:cubicBezTo>
                <a:cubicBezTo>
                  <a:pt x="1883310" y="5383634"/>
                  <a:pt x="1669251" y="5365013"/>
                  <a:pt x="1456157" y="5371404"/>
                </a:cubicBezTo>
                <a:close/>
                <a:moveTo>
                  <a:pt x="4988186" y="5216467"/>
                </a:moveTo>
                <a:cubicBezTo>
                  <a:pt x="4914642" y="5275764"/>
                  <a:pt x="4843105" y="5338703"/>
                  <a:pt x="4777334" y="5406072"/>
                </a:cubicBezTo>
                <a:cubicBezTo>
                  <a:pt x="4757662" y="5426414"/>
                  <a:pt x="4737537" y="5447249"/>
                  <a:pt x="4718341" y="5468043"/>
                </a:cubicBezTo>
                <a:cubicBezTo>
                  <a:pt x="4681696" y="5506771"/>
                  <a:pt x="4644162" y="5546455"/>
                  <a:pt x="4604655" y="5583434"/>
                </a:cubicBezTo>
                <a:cubicBezTo>
                  <a:pt x="4591636" y="5595592"/>
                  <a:pt x="4578581" y="5606832"/>
                  <a:pt x="4565074" y="5618550"/>
                </a:cubicBezTo>
                <a:cubicBezTo>
                  <a:pt x="4712605" y="5511121"/>
                  <a:pt x="4908425" y="5376611"/>
                  <a:pt x="4988186" y="5216467"/>
                </a:cubicBezTo>
                <a:close/>
                <a:moveTo>
                  <a:pt x="4978032" y="5183809"/>
                </a:moveTo>
                <a:cubicBezTo>
                  <a:pt x="4748175" y="5235846"/>
                  <a:pt x="4611576" y="5430393"/>
                  <a:pt x="4463413" y="5615162"/>
                </a:cubicBezTo>
                <a:cubicBezTo>
                  <a:pt x="4428815" y="5658459"/>
                  <a:pt x="4393697" y="5700384"/>
                  <a:pt x="4358134" y="5742791"/>
                </a:cubicBezTo>
                <a:lnTo>
                  <a:pt x="4376219" y="5729027"/>
                </a:lnTo>
                <a:cubicBezTo>
                  <a:pt x="4445817" y="5675939"/>
                  <a:pt x="4517680" y="5621374"/>
                  <a:pt x="4582340" y="5561037"/>
                </a:cubicBezTo>
                <a:cubicBezTo>
                  <a:pt x="4621394" y="5524545"/>
                  <a:pt x="4658482" y="5485345"/>
                  <a:pt x="4694684" y="5447098"/>
                </a:cubicBezTo>
                <a:cubicBezTo>
                  <a:pt x="4714806" y="5426264"/>
                  <a:pt x="4733997" y="5405475"/>
                  <a:pt x="4754123" y="5384643"/>
                </a:cubicBezTo>
                <a:cubicBezTo>
                  <a:pt x="4823909" y="5312925"/>
                  <a:pt x="4899949" y="5246074"/>
                  <a:pt x="4978032" y="5183809"/>
                </a:cubicBezTo>
                <a:close/>
                <a:moveTo>
                  <a:pt x="1903353" y="5044827"/>
                </a:moveTo>
                <a:cubicBezTo>
                  <a:pt x="1900901" y="5049058"/>
                  <a:pt x="1913196" y="5065331"/>
                  <a:pt x="1936931" y="5093954"/>
                </a:cubicBezTo>
                <a:cubicBezTo>
                  <a:pt x="2021149" y="5196773"/>
                  <a:pt x="2108079" y="5297623"/>
                  <a:pt x="2195868" y="5396574"/>
                </a:cubicBezTo>
                <a:cubicBezTo>
                  <a:pt x="2196092" y="5309013"/>
                  <a:pt x="2155695" y="5230515"/>
                  <a:pt x="2088852" y="5166123"/>
                </a:cubicBezTo>
                <a:cubicBezTo>
                  <a:pt x="2054441" y="5132572"/>
                  <a:pt x="2001584" y="5091839"/>
                  <a:pt x="1958241" y="5067955"/>
                </a:cubicBezTo>
                <a:cubicBezTo>
                  <a:pt x="1922998" y="5048408"/>
                  <a:pt x="1905803" y="5040595"/>
                  <a:pt x="1903353" y="5044827"/>
                </a:cubicBezTo>
                <a:close/>
                <a:moveTo>
                  <a:pt x="1979378" y="4769504"/>
                </a:moveTo>
                <a:cubicBezTo>
                  <a:pt x="2251008" y="4946802"/>
                  <a:pt x="2557265" y="5046794"/>
                  <a:pt x="2882120" y="5064547"/>
                </a:cubicBezTo>
                <a:cubicBezTo>
                  <a:pt x="2852884" y="5055476"/>
                  <a:pt x="2822307" y="5047842"/>
                  <a:pt x="2793103" y="5039699"/>
                </a:cubicBezTo>
                <a:lnTo>
                  <a:pt x="2770041" y="5033634"/>
                </a:lnTo>
                <a:cubicBezTo>
                  <a:pt x="2500352" y="4962917"/>
                  <a:pt x="2236095" y="4864963"/>
                  <a:pt x="1979378" y="4769504"/>
                </a:cubicBezTo>
                <a:close/>
                <a:moveTo>
                  <a:pt x="1927410" y="4716164"/>
                </a:moveTo>
                <a:cubicBezTo>
                  <a:pt x="1938311" y="4720848"/>
                  <a:pt x="1949172" y="4724604"/>
                  <a:pt x="1959587" y="4728849"/>
                </a:cubicBezTo>
                <a:cubicBezTo>
                  <a:pt x="2224818" y="4827692"/>
                  <a:pt x="2499050" y="4930367"/>
                  <a:pt x="2777707" y="5003991"/>
                </a:cubicBezTo>
                <a:lnTo>
                  <a:pt x="2800768" y="5010056"/>
                </a:lnTo>
                <a:lnTo>
                  <a:pt x="2879408" y="5031590"/>
                </a:lnTo>
                <a:cubicBezTo>
                  <a:pt x="2873718" y="5029024"/>
                  <a:pt x="2868475" y="5025973"/>
                  <a:pt x="2862295" y="5022958"/>
                </a:cubicBezTo>
                <a:cubicBezTo>
                  <a:pt x="2846112" y="5014292"/>
                  <a:pt x="2829972" y="5006555"/>
                  <a:pt x="2813343" y="4998369"/>
                </a:cubicBezTo>
                <a:cubicBezTo>
                  <a:pt x="2759214" y="4972589"/>
                  <a:pt x="2702010" y="4951123"/>
                  <a:pt x="2646245" y="4930999"/>
                </a:cubicBezTo>
                <a:cubicBezTo>
                  <a:pt x="2437298" y="4853662"/>
                  <a:pt x="2221285" y="4774272"/>
                  <a:pt x="1999243" y="4730524"/>
                </a:cubicBezTo>
                <a:lnTo>
                  <a:pt x="1979527" y="4726651"/>
                </a:lnTo>
                <a:lnTo>
                  <a:pt x="1927410" y="4716164"/>
                </a:lnTo>
                <a:close/>
                <a:moveTo>
                  <a:pt x="1997014" y="4698007"/>
                </a:moveTo>
                <a:lnTo>
                  <a:pt x="2005458" y="4699540"/>
                </a:lnTo>
                <a:cubicBezTo>
                  <a:pt x="2229844" y="4743659"/>
                  <a:pt x="2447268" y="4823456"/>
                  <a:pt x="2657186" y="4901687"/>
                </a:cubicBezTo>
                <a:cubicBezTo>
                  <a:pt x="2713431" y="4922259"/>
                  <a:pt x="2771565" y="4943688"/>
                  <a:pt x="2826662" y="4970362"/>
                </a:cubicBezTo>
                <a:cubicBezTo>
                  <a:pt x="2843286" y="4978544"/>
                  <a:pt x="2859914" y="4986729"/>
                  <a:pt x="2876100" y="4995397"/>
                </a:cubicBezTo>
                <a:cubicBezTo>
                  <a:pt x="2929811" y="5022592"/>
                  <a:pt x="2984941" y="5050189"/>
                  <a:pt x="3042600" y="5059532"/>
                </a:cubicBezTo>
                <a:cubicBezTo>
                  <a:pt x="2779645" y="4772909"/>
                  <a:pt x="2376891" y="4705645"/>
                  <a:pt x="1997014" y="4698007"/>
                </a:cubicBezTo>
                <a:close/>
                <a:moveTo>
                  <a:pt x="2305292" y="4219492"/>
                </a:moveTo>
                <a:cubicBezTo>
                  <a:pt x="2631112" y="4377847"/>
                  <a:pt x="3011879" y="4535878"/>
                  <a:pt x="3360922" y="4529373"/>
                </a:cubicBezTo>
                <a:cubicBezTo>
                  <a:pt x="3408391" y="4528405"/>
                  <a:pt x="3451278" y="4517839"/>
                  <a:pt x="3492420" y="4510145"/>
                </a:cubicBezTo>
                <a:cubicBezTo>
                  <a:pt x="3448862" y="4503966"/>
                  <a:pt x="3405674" y="4495449"/>
                  <a:pt x="3364086" y="4480340"/>
                </a:cubicBezTo>
                <a:cubicBezTo>
                  <a:pt x="3314946" y="4462747"/>
                  <a:pt x="3269673" y="4437082"/>
                  <a:pt x="3225818" y="4411822"/>
                </a:cubicBezTo>
                <a:cubicBezTo>
                  <a:pt x="3194830" y="4393966"/>
                  <a:pt x="3162431" y="4375699"/>
                  <a:pt x="3129696" y="4360704"/>
                </a:cubicBezTo>
                <a:cubicBezTo>
                  <a:pt x="3030558" y="4315774"/>
                  <a:pt x="2920899" y="4298731"/>
                  <a:pt x="2814545" y="4282955"/>
                </a:cubicBezTo>
                <a:cubicBezTo>
                  <a:pt x="2648192" y="4257474"/>
                  <a:pt x="2475773" y="4231762"/>
                  <a:pt x="2305292" y="4219492"/>
                </a:cubicBezTo>
                <a:close/>
                <a:moveTo>
                  <a:pt x="2626982" y="4206450"/>
                </a:moveTo>
                <a:cubicBezTo>
                  <a:pt x="2581807" y="4205467"/>
                  <a:pt x="2536327" y="4205706"/>
                  <a:pt x="2490617" y="4206951"/>
                </a:cubicBezTo>
                <a:cubicBezTo>
                  <a:pt x="2601507" y="4219748"/>
                  <a:pt x="2711611" y="4236309"/>
                  <a:pt x="2819869" y="4252936"/>
                </a:cubicBezTo>
                <a:cubicBezTo>
                  <a:pt x="2928115" y="4269564"/>
                  <a:pt x="3040565" y="4286495"/>
                  <a:pt x="3143018" y="4332698"/>
                </a:cubicBezTo>
                <a:cubicBezTo>
                  <a:pt x="3177162" y="4348099"/>
                  <a:pt x="3210046" y="4366808"/>
                  <a:pt x="3241520" y="4385112"/>
                </a:cubicBezTo>
                <a:cubicBezTo>
                  <a:pt x="3284409" y="4409477"/>
                  <a:pt x="3328265" y="4434739"/>
                  <a:pt x="3374575" y="4451517"/>
                </a:cubicBezTo>
                <a:cubicBezTo>
                  <a:pt x="3416609" y="4466134"/>
                  <a:pt x="3460730" y="4474620"/>
                  <a:pt x="3505221" y="4480757"/>
                </a:cubicBezTo>
                <a:cubicBezTo>
                  <a:pt x="3244537" y="4280088"/>
                  <a:pt x="2943211" y="4213332"/>
                  <a:pt x="2626982" y="4206450"/>
                </a:cubicBezTo>
                <a:close/>
                <a:moveTo>
                  <a:pt x="1310106" y="3943217"/>
                </a:moveTo>
                <a:cubicBezTo>
                  <a:pt x="1129544" y="4063332"/>
                  <a:pt x="976804" y="4212308"/>
                  <a:pt x="854994" y="4399136"/>
                </a:cubicBezTo>
                <a:cubicBezTo>
                  <a:pt x="813550" y="4462067"/>
                  <a:pt x="777442" y="4528637"/>
                  <a:pt x="742462" y="4594648"/>
                </a:cubicBezTo>
                <a:cubicBezTo>
                  <a:pt x="769633" y="4559245"/>
                  <a:pt x="795392" y="4522436"/>
                  <a:pt x="820602" y="4485915"/>
                </a:cubicBezTo>
                <a:cubicBezTo>
                  <a:pt x="839644" y="4458097"/>
                  <a:pt x="858127" y="4430568"/>
                  <a:pt x="878295" y="4403594"/>
                </a:cubicBezTo>
                <a:cubicBezTo>
                  <a:pt x="984168" y="4259170"/>
                  <a:pt x="1114491" y="4132679"/>
                  <a:pt x="1240607" y="4010401"/>
                </a:cubicBezTo>
                <a:lnTo>
                  <a:pt x="1310106" y="3943217"/>
                </a:lnTo>
                <a:close/>
                <a:moveTo>
                  <a:pt x="1423113" y="3874565"/>
                </a:moveTo>
                <a:lnTo>
                  <a:pt x="1260565" y="4031982"/>
                </a:lnTo>
                <a:cubicBezTo>
                  <a:pt x="1135292" y="4153135"/>
                  <a:pt x="1006090" y="4279065"/>
                  <a:pt x="901900" y="4421236"/>
                </a:cubicBezTo>
                <a:cubicBezTo>
                  <a:pt x="882292" y="4447928"/>
                  <a:pt x="863806" y="4475465"/>
                  <a:pt x="845044" y="4502436"/>
                </a:cubicBezTo>
                <a:cubicBezTo>
                  <a:pt x="797719" y="4571828"/>
                  <a:pt x="747866" y="4643196"/>
                  <a:pt x="685926" y="4703069"/>
                </a:cubicBezTo>
                <a:cubicBezTo>
                  <a:pt x="685087" y="4704192"/>
                  <a:pt x="684806" y="4705038"/>
                  <a:pt x="684248" y="4706721"/>
                </a:cubicBezTo>
                <a:cubicBezTo>
                  <a:pt x="955830" y="4450343"/>
                  <a:pt x="1215323" y="4185291"/>
                  <a:pt x="1423113" y="3874565"/>
                </a:cubicBezTo>
                <a:close/>
                <a:moveTo>
                  <a:pt x="3316479" y="3872136"/>
                </a:moveTo>
                <a:lnTo>
                  <a:pt x="3546806" y="4356139"/>
                </a:lnTo>
                <a:cubicBezTo>
                  <a:pt x="3510992" y="4217388"/>
                  <a:pt x="3440535" y="4086075"/>
                  <a:pt x="3364433" y="3953121"/>
                </a:cubicBezTo>
                <a:lnTo>
                  <a:pt x="3316479" y="3872136"/>
                </a:lnTo>
                <a:close/>
                <a:moveTo>
                  <a:pt x="3291335" y="3767420"/>
                </a:moveTo>
                <a:cubicBezTo>
                  <a:pt x="3324815" y="3824296"/>
                  <a:pt x="3358740" y="3880691"/>
                  <a:pt x="3390805" y="3937163"/>
                </a:cubicBezTo>
                <a:cubicBezTo>
                  <a:pt x="3469925" y="4075583"/>
                  <a:pt x="3543427" y="4213298"/>
                  <a:pt x="3579062" y="4359040"/>
                </a:cubicBezTo>
                <a:cubicBezTo>
                  <a:pt x="3585500" y="4228842"/>
                  <a:pt x="3547302" y="4112076"/>
                  <a:pt x="3467355" y="3988130"/>
                </a:cubicBezTo>
                <a:cubicBezTo>
                  <a:pt x="3420192" y="3915029"/>
                  <a:pt x="3371016" y="3849934"/>
                  <a:pt x="3310753" y="3787140"/>
                </a:cubicBezTo>
                <a:cubicBezTo>
                  <a:pt x="3303466" y="3779509"/>
                  <a:pt x="3297626" y="3773227"/>
                  <a:pt x="3291335" y="3767420"/>
                </a:cubicBezTo>
                <a:close/>
                <a:moveTo>
                  <a:pt x="1635889" y="3709494"/>
                </a:moveTo>
                <a:lnTo>
                  <a:pt x="1634800" y="3731111"/>
                </a:lnTo>
                <a:cubicBezTo>
                  <a:pt x="1634800" y="3731111"/>
                  <a:pt x="1635342" y="3716795"/>
                  <a:pt x="1635889" y="3709494"/>
                </a:cubicBezTo>
                <a:close/>
                <a:moveTo>
                  <a:pt x="1510397" y="3684705"/>
                </a:moveTo>
                <a:cubicBezTo>
                  <a:pt x="1390337" y="3729510"/>
                  <a:pt x="1267181" y="3766747"/>
                  <a:pt x="1146550" y="3802012"/>
                </a:cubicBezTo>
                <a:cubicBezTo>
                  <a:pt x="997862" y="3845736"/>
                  <a:pt x="843568" y="3890871"/>
                  <a:pt x="698834" y="3952272"/>
                </a:cubicBezTo>
                <a:cubicBezTo>
                  <a:pt x="460140" y="4053106"/>
                  <a:pt x="242842" y="4196577"/>
                  <a:pt x="34256" y="4347603"/>
                </a:cubicBezTo>
                <a:cubicBezTo>
                  <a:pt x="196048" y="4248849"/>
                  <a:pt x="358125" y="4150653"/>
                  <a:pt x="527241" y="4065078"/>
                </a:cubicBezTo>
                <a:cubicBezTo>
                  <a:pt x="838255" y="3908281"/>
                  <a:pt x="1212318" y="3863093"/>
                  <a:pt x="1510397" y="3684705"/>
                </a:cubicBezTo>
                <a:close/>
                <a:moveTo>
                  <a:pt x="1313114" y="3655216"/>
                </a:moveTo>
                <a:cubicBezTo>
                  <a:pt x="1247578" y="3654578"/>
                  <a:pt x="1180153" y="3656293"/>
                  <a:pt x="1109304" y="3669030"/>
                </a:cubicBezTo>
                <a:cubicBezTo>
                  <a:pt x="689821" y="3744031"/>
                  <a:pt x="334655" y="4032530"/>
                  <a:pt x="8129" y="4330519"/>
                </a:cubicBezTo>
                <a:cubicBezTo>
                  <a:pt x="220923" y="4176682"/>
                  <a:pt x="442983" y="4028720"/>
                  <a:pt x="687572" y="3925629"/>
                </a:cubicBezTo>
                <a:cubicBezTo>
                  <a:pt x="833705" y="3864223"/>
                  <a:pt x="989118" y="3818520"/>
                  <a:pt x="1138365" y="3774515"/>
                </a:cubicBezTo>
                <a:cubicBezTo>
                  <a:pt x="1260121" y="3738686"/>
                  <a:pt x="1384681" y="3701451"/>
                  <a:pt x="1505579" y="3655526"/>
                </a:cubicBezTo>
                <a:cubicBezTo>
                  <a:pt x="1442294" y="3658846"/>
                  <a:pt x="1378650" y="3655854"/>
                  <a:pt x="1313114" y="3655216"/>
                </a:cubicBezTo>
                <a:close/>
                <a:moveTo>
                  <a:pt x="3655073" y="3650884"/>
                </a:moveTo>
                <a:cubicBezTo>
                  <a:pt x="3768399" y="3765347"/>
                  <a:pt x="3873410" y="3884450"/>
                  <a:pt x="3989938" y="3991685"/>
                </a:cubicBezTo>
                <a:cubicBezTo>
                  <a:pt x="4106468" y="4098916"/>
                  <a:pt x="4234512" y="4194281"/>
                  <a:pt x="4393907" y="4261258"/>
                </a:cubicBezTo>
                <a:cubicBezTo>
                  <a:pt x="4484865" y="4299540"/>
                  <a:pt x="4571866" y="4332385"/>
                  <a:pt x="4648051" y="4374051"/>
                </a:cubicBezTo>
                <a:cubicBezTo>
                  <a:pt x="4566919" y="4301848"/>
                  <a:pt x="4474187" y="4242216"/>
                  <a:pt x="4383389" y="4184369"/>
                </a:cubicBezTo>
                <a:cubicBezTo>
                  <a:pt x="4310251" y="4137460"/>
                  <a:pt x="4234739" y="4089250"/>
                  <a:pt x="4165508" y="4035196"/>
                </a:cubicBezTo>
                <a:cubicBezTo>
                  <a:pt x="4131846" y="4008598"/>
                  <a:pt x="4099524" y="3980549"/>
                  <a:pt x="4068162" y="3953394"/>
                </a:cubicBezTo>
                <a:cubicBezTo>
                  <a:pt x="4039704" y="3928919"/>
                  <a:pt x="4010763" y="3903992"/>
                  <a:pt x="3981416" y="3880482"/>
                </a:cubicBezTo>
                <a:cubicBezTo>
                  <a:pt x="3923199" y="3833909"/>
                  <a:pt x="3860482" y="3791236"/>
                  <a:pt x="3800147" y="3749872"/>
                </a:cubicBezTo>
                <a:lnTo>
                  <a:pt x="3655073" y="3650884"/>
                </a:lnTo>
                <a:close/>
                <a:moveTo>
                  <a:pt x="3670252" y="3622798"/>
                </a:moveTo>
                <a:lnTo>
                  <a:pt x="3817258" y="3723577"/>
                </a:lnTo>
                <a:cubicBezTo>
                  <a:pt x="3878082" y="3765387"/>
                  <a:pt x="3941278" y="3808498"/>
                  <a:pt x="4000461" y="3855966"/>
                </a:cubicBezTo>
                <a:cubicBezTo>
                  <a:pt x="4030299" y="3879926"/>
                  <a:pt x="4059233" y="3904849"/>
                  <a:pt x="4088180" y="3929774"/>
                </a:cubicBezTo>
                <a:cubicBezTo>
                  <a:pt x="4119532" y="3956928"/>
                  <a:pt x="4151864" y="3984979"/>
                  <a:pt x="4184555" y="4010683"/>
                </a:cubicBezTo>
                <a:cubicBezTo>
                  <a:pt x="4252374" y="4064322"/>
                  <a:pt x="4327401" y="4112085"/>
                  <a:pt x="4399563" y="4158106"/>
                </a:cubicBezTo>
                <a:cubicBezTo>
                  <a:pt x="4497546" y="4220788"/>
                  <a:pt x="4597907" y="4284772"/>
                  <a:pt x="4684469" y="4364680"/>
                </a:cubicBezTo>
                <a:lnTo>
                  <a:pt x="4690271" y="4370034"/>
                </a:lnTo>
                <a:cubicBezTo>
                  <a:pt x="4617960" y="4134006"/>
                  <a:pt x="4326618" y="3976128"/>
                  <a:pt x="4136093" y="3858466"/>
                </a:cubicBezTo>
                <a:cubicBezTo>
                  <a:pt x="3985171" y="3764831"/>
                  <a:pt x="3831168" y="3687155"/>
                  <a:pt x="3670252" y="3622798"/>
                </a:cubicBezTo>
                <a:close/>
                <a:moveTo>
                  <a:pt x="4440129" y="3448571"/>
                </a:moveTo>
                <a:cubicBezTo>
                  <a:pt x="4500684" y="3600308"/>
                  <a:pt x="4765312" y="3823987"/>
                  <a:pt x="4856525" y="3915351"/>
                </a:cubicBezTo>
                <a:cubicBezTo>
                  <a:pt x="4921046" y="3979838"/>
                  <a:pt x="4987678" y="4047617"/>
                  <a:pt x="5059055" y="4108918"/>
                </a:cubicBezTo>
                <a:cubicBezTo>
                  <a:pt x="5130436" y="4170218"/>
                  <a:pt x="5206561" y="4225043"/>
                  <a:pt x="5290070" y="4263619"/>
                </a:cubicBezTo>
                <a:cubicBezTo>
                  <a:pt x="5126032" y="4132785"/>
                  <a:pt x="4978794" y="3979858"/>
                  <a:pt x="4834991" y="3830985"/>
                </a:cubicBezTo>
                <a:cubicBezTo>
                  <a:pt x="4709629" y="3700933"/>
                  <a:pt x="4579958" y="3567796"/>
                  <a:pt x="4440129" y="3448571"/>
                </a:cubicBezTo>
                <a:close/>
                <a:moveTo>
                  <a:pt x="4441737" y="3399734"/>
                </a:moveTo>
                <a:cubicBezTo>
                  <a:pt x="4437014" y="3398227"/>
                  <a:pt x="4433408" y="3398482"/>
                  <a:pt x="4431236" y="3400954"/>
                </a:cubicBezTo>
                <a:cubicBezTo>
                  <a:pt x="4474088" y="3436036"/>
                  <a:pt x="4516531" y="3472527"/>
                  <a:pt x="4557150" y="3510023"/>
                </a:cubicBezTo>
                <a:cubicBezTo>
                  <a:pt x="4661606" y="3606446"/>
                  <a:pt x="4760255" y="3709152"/>
                  <a:pt x="4856936" y="3809146"/>
                </a:cubicBezTo>
                <a:cubicBezTo>
                  <a:pt x="4939779" y="3895025"/>
                  <a:pt x="5024071" y="3982240"/>
                  <a:pt x="5111996" y="4065759"/>
                </a:cubicBezTo>
                <a:cubicBezTo>
                  <a:pt x="5199925" y="4149276"/>
                  <a:pt x="5291490" y="4229096"/>
                  <a:pt x="5388878" y="4300185"/>
                </a:cubicBezTo>
                <a:cubicBezTo>
                  <a:pt x="5401114" y="4303421"/>
                  <a:pt x="5413353" y="4306662"/>
                  <a:pt x="5425556" y="4308967"/>
                </a:cubicBezTo>
                <a:cubicBezTo>
                  <a:pt x="5290970" y="4122931"/>
                  <a:pt x="5119226" y="3974244"/>
                  <a:pt x="4943646" y="3822916"/>
                </a:cubicBezTo>
                <a:cubicBezTo>
                  <a:pt x="4828850" y="3724110"/>
                  <a:pt x="4714058" y="3625311"/>
                  <a:pt x="4594837" y="3532274"/>
                </a:cubicBezTo>
                <a:cubicBezTo>
                  <a:pt x="4562450" y="3507077"/>
                  <a:pt x="4474786" y="3410282"/>
                  <a:pt x="4441737" y="3399734"/>
                </a:cubicBezTo>
                <a:close/>
                <a:moveTo>
                  <a:pt x="5425834" y="3162785"/>
                </a:moveTo>
                <a:cubicBezTo>
                  <a:pt x="5393133" y="3300089"/>
                  <a:pt x="5401723" y="3491623"/>
                  <a:pt x="5401644" y="3617847"/>
                </a:cubicBezTo>
                <a:cubicBezTo>
                  <a:pt x="5401790" y="3807859"/>
                  <a:pt x="5425483" y="3992734"/>
                  <a:pt x="5467256" y="4175494"/>
                </a:cubicBezTo>
                <a:cubicBezTo>
                  <a:pt x="5469824" y="3971868"/>
                  <a:pt x="5459296" y="3766904"/>
                  <a:pt x="5448069" y="3567554"/>
                </a:cubicBezTo>
                <a:lnTo>
                  <a:pt x="5425834" y="3162785"/>
                </a:lnTo>
                <a:close/>
                <a:moveTo>
                  <a:pt x="1318687" y="3113840"/>
                </a:moveTo>
                <a:cubicBezTo>
                  <a:pt x="1233126" y="3142037"/>
                  <a:pt x="1148133" y="3174161"/>
                  <a:pt x="1066793" y="3212171"/>
                </a:cubicBezTo>
                <a:lnTo>
                  <a:pt x="993319" y="3247648"/>
                </a:lnTo>
                <a:cubicBezTo>
                  <a:pt x="947600" y="3269890"/>
                  <a:pt x="900765" y="3292688"/>
                  <a:pt x="853081" y="3312410"/>
                </a:cubicBezTo>
                <a:cubicBezTo>
                  <a:pt x="837376" y="3318884"/>
                  <a:pt x="821948" y="3324526"/>
                  <a:pt x="805957" y="3330443"/>
                </a:cubicBezTo>
                <a:cubicBezTo>
                  <a:pt x="973723" y="3284161"/>
                  <a:pt x="1193682" y="3229943"/>
                  <a:pt x="1318687" y="3113840"/>
                </a:cubicBezTo>
                <a:close/>
                <a:moveTo>
                  <a:pt x="5453702" y="3090882"/>
                </a:moveTo>
                <a:lnTo>
                  <a:pt x="5480135" y="3565802"/>
                </a:lnTo>
                <a:cubicBezTo>
                  <a:pt x="5490809" y="3762845"/>
                  <a:pt x="5501220" y="3965024"/>
                  <a:pt x="5499023" y="4166310"/>
                </a:cubicBezTo>
                <a:cubicBezTo>
                  <a:pt x="5546233" y="3984186"/>
                  <a:pt x="5562118" y="3799116"/>
                  <a:pt x="5547022" y="3607838"/>
                </a:cubicBezTo>
                <a:cubicBezTo>
                  <a:pt x="5541143" y="3530760"/>
                  <a:pt x="5529684" y="3453908"/>
                  <a:pt x="5515964" y="3378541"/>
                </a:cubicBezTo>
                <a:cubicBezTo>
                  <a:pt x="5505773" y="3321668"/>
                  <a:pt x="5475310" y="3095607"/>
                  <a:pt x="5453702" y="3090882"/>
                </a:cubicBezTo>
                <a:close/>
                <a:moveTo>
                  <a:pt x="1238695" y="3076820"/>
                </a:moveTo>
                <a:cubicBezTo>
                  <a:pt x="1051055" y="3082190"/>
                  <a:pt x="886407" y="3192548"/>
                  <a:pt x="716371" y="3293249"/>
                </a:cubicBezTo>
                <a:cubicBezTo>
                  <a:pt x="670943" y="3320259"/>
                  <a:pt x="625512" y="3345868"/>
                  <a:pt x="579522" y="3371759"/>
                </a:cubicBezTo>
                <a:lnTo>
                  <a:pt x="600288" y="3365555"/>
                </a:lnTo>
                <a:cubicBezTo>
                  <a:pt x="680240" y="3341573"/>
                  <a:pt x="762713" y="3317034"/>
                  <a:pt x="840692" y="3284921"/>
                </a:cubicBezTo>
                <a:cubicBezTo>
                  <a:pt x="887813" y="3265484"/>
                  <a:pt x="934087" y="3242968"/>
                  <a:pt x="979248" y="3221003"/>
                </a:cubicBezTo>
                <a:lnTo>
                  <a:pt x="1053282" y="3185247"/>
                </a:lnTo>
                <a:cubicBezTo>
                  <a:pt x="1139666" y="3144704"/>
                  <a:pt x="1229994" y="3110602"/>
                  <a:pt x="1320603" y="3081281"/>
                </a:cubicBezTo>
                <a:cubicBezTo>
                  <a:pt x="1292776" y="3077429"/>
                  <a:pt x="1265502" y="3076054"/>
                  <a:pt x="1238695" y="3076820"/>
                </a:cubicBezTo>
                <a:close/>
                <a:moveTo>
                  <a:pt x="5425627" y="2954192"/>
                </a:moveTo>
                <a:cubicBezTo>
                  <a:pt x="5441934" y="2956815"/>
                  <a:pt x="5467954" y="2996115"/>
                  <a:pt x="5470770" y="3005435"/>
                </a:cubicBezTo>
                <a:cubicBezTo>
                  <a:pt x="5608772" y="3451680"/>
                  <a:pt x="5674122" y="3909676"/>
                  <a:pt x="5519779" y="4359223"/>
                </a:cubicBezTo>
                <a:cubicBezTo>
                  <a:pt x="5520262" y="4359669"/>
                  <a:pt x="5520293" y="4360602"/>
                  <a:pt x="5520293" y="4360602"/>
                </a:cubicBezTo>
                <a:cubicBezTo>
                  <a:pt x="5627244" y="4437825"/>
                  <a:pt x="5699666" y="4548575"/>
                  <a:pt x="5767221" y="4665564"/>
                </a:cubicBezTo>
                <a:cubicBezTo>
                  <a:pt x="6275281" y="4699277"/>
                  <a:pt x="6739386" y="4778523"/>
                  <a:pt x="6937169" y="4815941"/>
                </a:cubicBezTo>
                <a:cubicBezTo>
                  <a:pt x="7134952" y="4853359"/>
                  <a:pt x="7020263" y="4903218"/>
                  <a:pt x="6953922" y="4890068"/>
                </a:cubicBezTo>
                <a:cubicBezTo>
                  <a:pt x="6799988" y="4859556"/>
                  <a:pt x="6485790" y="4815676"/>
                  <a:pt x="6071359" y="4770770"/>
                </a:cubicBezTo>
                <a:lnTo>
                  <a:pt x="6038839" y="4764474"/>
                </a:lnTo>
                <a:cubicBezTo>
                  <a:pt x="6038795" y="4764265"/>
                  <a:pt x="6038750" y="4764056"/>
                  <a:pt x="6038706" y="4763847"/>
                </a:cubicBezTo>
                <a:lnTo>
                  <a:pt x="6037784" y="4764270"/>
                </a:lnTo>
                <a:lnTo>
                  <a:pt x="6038839" y="4764474"/>
                </a:lnTo>
                <a:lnTo>
                  <a:pt x="6040338" y="4771418"/>
                </a:lnTo>
                <a:cubicBezTo>
                  <a:pt x="6039088" y="4781803"/>
                  <a:pt x="6034314" y="4794510"/>
                  <a:pt x="6024488" y="4809903"/>
                </a:cubicBezTo>
                <a:cubicBezTo>
                  <a:pt x="5910095" y="5058984"/>
                  <a:pt x="5773348" y="5296385"/>
                  <a:pt x="5599771" y="5509652"/>
                </a:cubicBezTo>
                <a:cubicBezTo>
                  <a:pt x="5583815" y="5529842"/>
                  <a:pt x="5566811" y="5547293"/>
                  <a:pt x="5548843" y="5563845"/>
                </a:cubicBezTo>
                <a:cubicBezTo>
                  <a:pt x="5773782" y="5645205"/>
                  <a:pt x="5890323" y="6067151"/>
                  <a:pt x="5940952" y="6250028"/>
                </a:cubicBezTo>
                <a:cubicBezTo>
                  <a:pt x="5979301" y="6387982"/>
                  <a:pt x="6009900" y="6527294"/>
                  <a:pt x="6043441" y="6665847"/>
                </a:cubicBezTo>
                <a:lnTo>
                  <a:pt x="6093432" y="6858000"/>
                </a:lnTo>
                <a:lnTo>
                  <a:pt x="6034344" y="6858000"/>
                </a:lnTo>
                <a:lnTo>
                  <a:pt x="6026679" y="6836959"/>
                </a:lnTo>
                <a:cubicBezTo>
                  <a:pt x="5958957" y="6665497"/>
                  <a:pt x="5878558" y="6498078"/>
                  <a:pt x="5800441" y="6335286"/>
                </a:cubicBezTo>
                <a:cubicBezTo>
                  <a:pt x="5703359" y="6131918"/>
                  <a:pt x="5602295" y="5922187"/>
                  <a:pt x="5526562" y="5705388"/>
                </a:cubicBezTo>
                <a:cubicBezTo>
                  <a:pt x="5523956" y="5698505"/>
                  <a:pt x="5521803" y="5691139"/>
                  <a:pt x="5519640" y="5683774"/>
                </a:cubicBezTo>
                <a:cubicBezTo>
                  <a:pt x="5523207" y="5970988"/>
                  <a:pt x="5738292" y="6306566"/>
                  <a:pt x="5844559" y="6553349"/>
                </a:cubicBezTo>
                <a:lnTo>
                  <a:pt x="5975994" y="6858000"/>
                </a:lnTo>
                <a:lnTo>
                  <a:pt x="5898547" y="6858000"/>
                </a:lnTo>
                <a:lnTo>
                  <a:pt x="5682041" y="6355860"/>
                </a:lnTo>
                <a:cubicBezTo>
                  <a:pt x="5609136" y="6186449"/>
                  <a:pt x="5505535" y="6006625"/>
                  <a:pt x="5461758" y="5820220"/>
                </a:cubicBezTo>
                <a:cubicBezTo>
                  <a:pt x="5415457" y="6083349"/>
                  <a:pt x="5335494" y="6334433"/>
                  <a:pt x="5237282" y="6579086"/>
                </a:cubicBezTo>
                <a:lnTo>
                  <a:pt x="5115009" y="6858000"/>
                </a:lnTo>
                <a:lnTo>
                  <a:pt x="5028074" y="6858000"/>
                </a:lnTo>
                <a:lnTo>
                  <a:pt x="5079508" y="6749074"/>
                </a:lnTo>
                <a:cubicBezTo>
                  <a:pt x="5200211" y="6482556"/>
                  <a:pt x="5305048" y="6210716"/>
                  <a:pt x="5371846" y="5924413"/>
                </a:cubicBezTo>
                <a:lnTo>
                  <a:pt x="5270512" y="6138975"/>
                </a:lnTo>
                <a:cubicBezTo>
                  <a:pt x="5192357" y="6304175"/>
                  <a:pt x="5112108" y="6475512"/>
                  <a:pt x="5062409" y="6653544"/>
                </a:cubicBezTo>
                <a:cubicBezTo>
                  <a:pt x="5053035" y="6686987"/>
                  <a:pt x="5045072" y="6720843"/>
                  <a:pt x="5036628" y="6754247"/>
                </a:cubicBezTo>
                <a:lnTo>
                  <a:pt x="5009112" y="6858000"/>
                </a:lnTo>
                <a:lnTo>
                  <a:pt x="4976679" y="6858000"/>
                </a:lnTo>
                <a:lnTo>
                  <a:pt x="5006537" y="6747068"/>
                </a:lnTo>
                <a:cubicBezTo>
                  <a:pt x="5014940" y="6712729"/>
                  <a:pt x="5022903" y="6678883"/>
                  <a:pt x="5032723" y="6644957"/>
                </a:cubicBezTo>
                <a:cubicBezTo>
                  <a:pt x="5083245" y="6464091"/>
                  <a:pt x="5164383" y="6291790"/>
                  <a:pt x="5242949" y="6125175"/>
                </a:cubicBezTo>
                <a:lnTo>
                  <a:pt x="5286321" y="6033555"/>
                </a:lnTo>
                <a:cubicBezTo>
                  <a:pt x="5153522" y="6218172"/>
                  <a:pt x="5058694" y="6420826"/>
                  <a:pt x="5008210" y="6649194"/>
                </a:cubicBezTo>
                <a:cubicBezTo>
                  <a:pt x="4999505" y="6687732"/>
                  <a:pt x="4992445" y="6726670"/>
                  <a:pt x="4986321" y="6765687"/>
                </a:cubicBezTo>
                <a:lnTo>
                  <a:pt x="4973474" y="6858000"/>
                </a:lnTo>
                <a:lnTo>
                  <a:pt x="4907178" y="6858000"/>
                </a:lnTo>
                <a:lnTo>
                  <a:pt x="4910810" y="6829660"/>
                </a:lnTo>
                <a:cubicBezTo>
                  <a:pt x="4927183" y="6695980"/>
                  <a:pt x="4945608" y="6562743"/>
                  <a:pt x="4987461" y="6432994"/>
                </a:cubicBezTo>
                <a:cubicBezTo>
                  <a:pt x="5033887" y="6289556"/>
                  <a:pt x="5098947" y="6157948"/>
                  <a:pt x="5179262" y="6035044"/>
                </a:cubicBezTo>
                <a:cubicBezTo>
                  <a:pt x="5016033" y="6169178"/>
                  <a:pt x="4838252" y="6288995"/>
                  <a:pt x="4689678" y="6440241"/>
                </a:cubicBezTo>
                <a:cubicBezTo>
                  <a:pt x="4615724" y="6515503"/>
                  <a:pt x="4545518" y="6594166"/>
                  <a:pt x="4477543" y="6674836"/>
                </a:cubicBezTo>
                <a:lnTo>
                  <a:pt x="4329957" y="6858000"/>
                </a:lnTo>
                <a:lnTo>
                  <a:pt x="4218595" y="6858000"/>
                </a:lnTo>
                <a:lnTo>
                  <a:pt x="4368888" y="6668412"/>
                </a:lnTo>
                <a:cubicBezTo>
                  <a:pt x="4431654" y="6591444"/>
                  <a:pt x="4495926" y="6515754"/>
                  <a:pt x="4563091" y="6442508"/>
                </a:cubicBezTo>
                <a:cubicBezTo>
                  <a:pt x="4810353" y="6173676"/>
                  <a:pt x="5160740" y="5991069"/>
                  <a:pt x="5387324" y="5705830"/>
                </a:cubicBezTo>
                <a:cubicBezTo>
                  <a:pt x="5286064" y="5794177"/>
                  <a:pt x="5178968" y="5876241"/>
                  <a:pt x="5073620" y="5955437"/>
                </a:cubicBezTo>
                <a:cubicBezTo>
                  <a:pt x="4943865" y="6053305"/>
                  <a:pt x="4809130" y="6154627"/>
                  <a:pt x="4689789" y="6268382"/>
                </a:cubicBezTo>
                <a:cubicBezTo>
                  <a:pt x="4591303" y="6361972"/>
                  <a:pt x="4502007" y="6464046"/>
                  <a:pt x="4418722" y="6570886"/>
                </a:cubicBezTo>
                <a:lnTo>
                  <a:pt x="4214944" y="6858000"/>
                </a:lnTo>
                <a:lnTo>
                  <a:pt x="4177898" y="6858000"/>
                </a:lnTo>
                <a:lnTo>
                  <a:pt x="4391597" y="6556370"/>
                </a:lnTo>
                <a:cubicBezTo>
                  <a:pt x="4476641" y="6446900"/>
                  <a:pt x="4567929" y="6342186"/>
                  <a:pt x="4668889" y="6246399"/>
                </a:cubicBezTo>
                <a:cubicBezTo>
                  <a:pt x="4789603" y="6132122"/>
                  <a:pt x="4925227" y="6029827"/>
                  <a:pt x="5055427" y="5931476"/>
                </a:cubicBezTo>
                <a:cubicBezTo>
                  <a:pt x="5161670" y="5851314"/>
                  <a:pt x="5270142" y="5768732"/>
                  <a:pt x="5371814" y="5678975"/>
                </a:cubicBezTo>
                <a:cubicBezTo>
                  <a:pt x="5250056" y="5732278"/>
                  <a:pt x="5117554" y="5761328"/>
                  <a:pt x="4987918" y="5838701"/>
                </a:cubicBezTo>
                <a:cubicBezTo>
                  <a:pt x="4699961" y="6010191"/>
                  <a:pt x="4491898" y="6286162"/>
                  <a:pt x="4317146" y="6587716"/>
                </a:cubicBezTo>
                <a:lnTo>
                  <a:pt x="4171627" y="6858000"/>
                </a:lnTo>
                <a:lnTo>
                  <a:pt x="4081585" y="6858000"/>
                </a:lnTo>
                <a:lnTo>
                  <a:pt x="4238603" y="6559341"/>
                </a:lnTo>
                <a:cubicBezTo>
                  <a:pt x="4385995" y="6299856"/>
                  <a:pt x="4555804" y="6056475"/>
                  <a:pt x="4778333" y="5873626"/>
                </a:cubicBezTo>
                <a:cubicBezTo>
                  <a:pt x="4974935" y="5712072"/>
                  <a:pt x="5214460" y="5703893"/>
                  <a:pt x="5414185" y="5573882"/>
                </a:cubicBezTo>
                <a:cubicBezTo>
                  <a:pt x="5665168" y="5409695"/>
                  <a:pt x="5834734" y="5037780"/>
                  <a:pt x="5959648" y="4760797"/>
                </a:cubicBezTo>
                <a:cubicBezTo>
                  <a:pt x="5758178" y="4742307"/>
                  <a:pt x="5556149" y="4733150"/>
                  <a:pt x="5355019" y="4734672"/>
                </a:cubicBezTo>
                <a:cubicBezTo>
                  <a:pt x="5292258" y="4900655"/>
                  <a:pt x="5203125" y="5047664"/>
                  <a:pt x="5083565" y="5179121"/>
                </a:cubicBezTo>
                <a:cubicBezTo>
                  <a:pt x="5049677" y="5379813"/>
                  <a:pt x="4862890" y="5495797"/>
                  <a:pt x="4713577" y="5616803"/>
                </a:cubicBezTo>
                <a:cubicBezTo>
                  <a:pt x="4481263" y="5805403"/>
                  <a:pt x="4239092" y="5980417"/>
                  <a:pt x="3989559" y="6145945"/>
                </a:cubicBezTo>
                <a:cubicBezTo>
                  <a:pt x="3958721" y="6166743"/>
                  <a:pt x="3915645" y="6091150"/>
                  <a:pt x="3939824" y="6066900"/>
                </a:cubicBezTo>
                <a:cubicBezTo>
                  <a:pt x="4170724" y="5831323"/>
                  <a:pt x="4361787" y="5566131"/>
                  <a:pt x="4584537" y="5324826"/>
                </a:cubicBezTo>
                <a:cubicBezTo>
                  <a:pt x="4710868" y="5187971"/>
                  <a:pt x="4848359" y="5097244"/>
                  <a:pt x="5037105" y="5088765"/>
                </a:cubicBezTo>
                <a:cubicBezTo>
                  <a:pt x="5038033" y="5088728"/>
                  <a:pt x="5039001" y="5089622"/>
                  <a:pt x="5039930" y="5089585"/>
                </a:cubicBezTo>
                <a:cubicBezTo>
                  <a:pt x="5133008" y="4982937"/>
                  <a:pt x="5207480" y="4865387"/>
                  <a:pt x="5263764" y="4735525"/>
                </a:cubicBezTo>
                <a:cubicBezTo>
                  <a:pt x="4867298" y="4743930"/>
                  <a:pt x="4472427" y="4792315"/>
                  <a:pt x="4086300" y="4884599"/>
                </a:cubicBezTo>
                <a:cubicBezTo>
                  <a:pt x="4087456" y="4890142"/>
                  <a:pt x="4087673" y="4895720"/>
                  <a:pt x="4085485" y="4899070"/>
                </a:cubicBezTo>
                <a:cubicBezTo>
                  <a:pt x="4003302" y="5010406"/>
                  <a:pt x="3928312" y="5126573"/>
                  <a:pt x="3871915" y="5253645"/>
                </a:cubicBezTo>
                <a:cubicBezTo>
                  <a:pt x="3845467" y="5314321"/>
                  <a:pt x="3832705" y="5402857"/>
                  <a:pt x="3799374" y="5466127"/>
                </a:cubicBezTo>
                <a:cubicBezTo>
                  <a:pt x="3785138" y="5845399"/>
                  <a:pt x="3675506" y="6277604"/>
                  <a:pt x="3498850" y="6661888"/>
                </a:cubicBezTo>
                <a:lnTo>
                  <a:pt x="3399216" y="6858000"/>
                </a:lnTo>
                <a:lnTo>
                  <a:pt x="3303688" y="6858000"/>
                </a:lnTo>
                <a:lnTo>
                  <a:pt x="3391774" y="6697181"/>
                </a:lnTo>
                <a:cubicBezTo>
                  <a:pt x="3573729" y="6337659"/>
                  <a:pt x="3697480" y="5922895"/>
                  <a:pt x="3735540" y="5546923"/>
                </a:cubicBezTo>
                <a:cubicBezTo>
                  <a:pt x="3733489" y="5553993"/>
                  <a:pt x="3731483" y="5561993"/>
                  <a:pt x="3729438" y="5569058"/>
                </a:cubicBezTo>
                <a:cubicBezTo>
                  <a:pt x="3722922" y="5592607"/>
                  <a:pt x="3715485" y="5616189"/>
                  <a:pt x="3707782" y="5644908"/>
                </a:cubicBezTo>
                <a:cubicBezTo>
                  <a:pt x="3671550" y="5775366"/>
                  <a:pt x="3633159" y="5910098"/>
                  <a:pt x="3583827" y="6039215"/>
                </a:cubicBezTo>
                <a:cubicBezTo>
                  <a:pt x="3571998" y="6069498"/>
                  <a:pt x="3559686" y="6099330"/>
                  <a:pt x="3547861" y="6129609"/>
                </a:cubicBezTo>
                <a:cubicBezTo>
                  <a:pt x="3528366" y="6177894"/>
                  <a:pt x="3507534" y="6227631"/>
                  <a:pt x="3490905" y="6277660"/>
                </a:cubicBezTo>
                <a:cubicBezTo>
                  <a:pt x="3477958" y="6314973"/>
                  <a:pt x="3466463" y="6353624"/>
                  <a:pt x="3455859" y="6391301"/>
                </a:cubicBezTo>
                <a:cubicBezTo>
                  <a:pt x="3447266" y="6420993"/>
                  <a:pt x="3438672" y="6450673"/>
                  <a:pt x="3429112" y="6479469"/>
                </a:cubicBezTo>
                <a:cubicBezTo>
                  <a:pt x="3394330" y="6587977"/>
                  <a:pt x="3348719" y="6693654"/>
                  <a:pt x="3304862" y="6796476"/>
                </a:cubicBezTo>
                <a:lnTo>
                  <a:pt x="3276071" y="6858000"/>
                </a:lnTo>
                <a:lnTo>
                  <a:pt x="3240805" y="6858000"/>
                </a:lnTo>
                <a:lnTo>
                  <a:pt x="3275917" y="6783192"/>
                </a:lnTo>
                <a:cubicBezTo>
                  <a:pt x="3319817" y="6681303"/>
                  <a:pt x="3364982" y="6576108"/>
                  <a:pt x="3399358" y="6469011"/>
                </a:cubicBezTo>
                <a:cubicBezTo>
                  <a:pt x="3408430" y="6439778"/>
                  <a:pt x="3417061" y="6411021"/>
                  <a:pt x="3425650" y="6381333"/>
                </a:cubicBezTo>
                <a:cubicBezTo>
                  <a:pt x="3436256" y="6343653"/>
                  <a:pt x="3448199" y="6304520"/>
                  <a:pt x="3460661" y="6266763"/>
                </a:cubicBezTo>
                <a:cubicBezTo>
                  <a:pt x="3477731" y="6216246"/>
                  <a:pt x="3498530" y="6165579"/>
                  <a:pt x="3518021" y="6117298"/>
                </a:cubicBezTo>
                <a:cubicBezTo>
                  <a:pt x="3530339" y="6087462"/>
                  <a:pt x="3542206" y="6058115"/>
                  <a:pt x="3554035" y="6027832"/>
                </a:cubicBezTo>
                <a:cubicBezTo>
                  <a:pt x="3602956" y="5900128"/>
                  <a:pt x="3640454" y="5766362"/>
                  <a:pt x="3677174" y="5636351"/>
                </a:cubicBezTo>
                <a:cubicBezTo>
                  <a:pt x="3685353" y="5608086"/>
                  <a:pt x="3692308" y="5584047"/>
                  <a:pt x="3698819" y="5560503"/>
                </a:cubicBezTo>
                <a:cubicBezTo>
                  <a:pt x="3699603" y="5556742"/>
                  <a:pt x="3701314" y="5552952"/>
                  <a:pt x="3702094" y="5549194"/>
                </a:cubicBezTo>
                <a:cubicBezTo>
                  <a:pt x="3586407" y="5684227"/>
                  <a:pt x="3491727" y="5855671"/>
                  <a:pt x="3398355" y="6094603"/>
                </a:cubicBezTo>
                <a:cubicBezTo>
                  <a:pt x="3309322" y="6322763"/>
                  <a:pt x="3241029" y="6558474"/>
                  <a:pt x="3193941" y="6798775"/>
                </a:cubicBezTo>
                <a:lnTo>
                  <a:pt x="3184140" y="6858000"/>
                </a:lnTo>
                <a:lnTo>
                  <a:pt x="3099978" y="6858000"/>
                </a:lnTo>
                <a:lnTo>
                  <a:pt x="3101556" y="6843337"/>
                </a:lnTo>
                <a:cubicBezTo>
                  <a:pt x="3144932" y="6479621"/>
                  <a:pt x="3209988" y="6112612"/>
                  <a:pt x="3370162" y="5785550"/>
                </a:cubicBezTo>
                <a:cubicBezTo>
                  <a:pt x="3467073" y="5588398"/>
                  <a:pt x="3627623" y="5538666"/>
                  <a:pt x="3746477" y="5377889"/>
                </a:cubicBezTo>
                <a:cubicBezTo>
                  <a:pt x="3800786" y="5303532"/>
                  <a:pt x="3818424" y="5173820"/>
                  <a:pt x="3863399" y="5087257"/>
                </a:cubicBezTo>
                <a:cubicBezTo>
                  <a:pt x="3894981" y="5026843"/>
                  <a:pt x="3930436" y="4970007"/>
                  <a:pt x="3968712" y="4913989"/>
                </a:cubicBezTo>
                <a:cubicBezTo>
                  <a:pt x="3564505" y="5020029"/>
                  <a:pt x="3170154" y="5174588"/>
                  <a:pt x="2792390" y="5382974"/>
                </a:cubicBezTo>
                <a:lnTo>
                  <a:pt x="2714982" y="5427051"/>
                </a:lnTo>
                <a:cubicBezTo>
                  <a:pt x="2773600" y="5623577"/>
                  <a:pt x="2823261" y="5817201"/>
                  <a:pt x="2813361" y="6023912"/>
                </a:cubicBezTo>
                <a:cubicBezTo>
                  <a:pt x="2800935" y="6283826"/>
                  <a:pt x="2738768" y="6546188"/>
                  <a:pt x="2688430" y="6801564"/>
                </a:cubicBezTo>
                <a:cubicBezTo>
                  <a:pt x="2680286" y="6842403"/>
                  <a:pt x="2633415" y="6776749"/>
                  <a:pt x="2629626" y="6763394"/>
                </a:cubicBezTo>
                <a:cubicBezTo>
                  <a:pt x="2507208" y="6357509"/>
                  <a:pt x="2389664" y="5910450"/>
                  <a:pt x="2565328" y="5516399"/>
                </a:cubicBezTo>
                <a:cubicBezTo>
                  <a:pt x="2340344" y="5655334"/>
                  <a:pt x="2126262" y="5810607"/>
                  <a:pt x="1922999" y="5980343"/>
                </a:cubicBezTo>
                <a:cubicBezTo>
                  <a:pt x="1913735" y="6121357"/>
                  <a:pt x="1951823" y="6270268"/>
                  <a:pt x="1950261" y="6405858"/>
                </a:cubicBezTo>
                <a:cubicBezTo>
                  <a:pt x="2095468" y="6403315"/>
                  <a:pt x="2243415" y="6568324"/>
                  <a:pt x="2365554" y="6759107"/>
                </a:cubicBezTo>
                <a:lnTo>
                  <a:pt x="2424142" y="6858000"/>
                </a:lnTo>
                <a:lnTo>
                  <a:pt x="2395994" y="6858000"/>
                </a:lnTo>
                <a:lnTo>
                  <a:pt x="2392863" y="6852964"/>
                </a:lnTo>
                <a:cubicBezTo>
                  <a:pt x="2286592" y="6697030"/>
                  <a:pt x="2128210" y="6530604"/>
                  <a:pt x="2017589" y="6493982"/>
                </a:cubicBezTo>
                <a:cubicBezTo>
                  <a:pt x="2065428" y="6525607"/>
                  <a:pt x="2108651" y="6558340"/>
                  <a:pt x="2147336" y="6594052"/>
                </a:cubicBezTo>
                <a:cubicBezTo>
                  <a:pt x="2168131" y="6613249"/>
                  <a:pt x="2188032" y="6633414"/>
                  <a:pt x="2207047" y="6654540"/>
                </a:cubicBezTo>
                <a:cubicBezTo>
                  <a:pt x="2240670" y="6691852"/>
                  <a:pt x="2268864" y="6733110"/>
                  <a:pt x="2299106" y="6778931"/>
                </a:cubicBezTo>
                <a:lnTo>
                  <a:pt x="2314430" y="6801144"/>
                </a:lnTo>
                <a:lnTo>
                  <a:pt x="2352406" y="6858000"/>
                </a:lnTo>
                <a:lnTo>
                  <a:pt x="2314492" y="6858000"/>
                </a:lnTo>
                <a:lnTo>
                  <a:pt x="2288095" y="6818030"/>
                </a:lnTo>
                <a:lnTo>
                  <a:pt x="2272768" y="6795822"/>
                </a:lnTo>
                <a:cubicBezTo>
                  <a:pt x="2242565" y="6750921"/>
                  <a:pt x="2214890" y="6711042"/>
                  <a:pt x="2182715" y="6675071"/>
                </a:cubicBezTo>
                <a:cubicBezTo>
                  <a:pt x="2139301" y="6626043"/>
                  <a:pt x="2090046" y="6582375"/>
                  <a:pt x="2032061" y="6541380"/>
                </a:cubicBezTo>
                <a:cubicBezTo>
                  <a:pt x="2113005" y="6632219"/>
                  <a:pt x="2185837" y="6729905"/>
                  <a:pt x="2257220" y="6826257"/>
                </a:cubicBezTo>
                <a:lnTo>
                  <a:pt x="2281324" y="6858000"/>
                </a:lnTo>
                <a:lnTo>
                  <a:pt x="2242860" y="6858000"/>
                </a:lnTo>
                <a:lnTo>
                  <a:pt x="2232818" y="6844926"/>
                </a:lnTo>
                <a:cubicBezTo>
                  <a:pt x="2156524" y="6742256"/>
                  <a:pt x="2077809" y="6637351"/>
                  <a:pt x="1990172" y="6542121"/>
                </a:cubicBezTo>
                <a:cubicBezTo>
                  <a:pt x="2025229" y="6615236"/>
                  <a:pt x="2072239" y="6690202"/>
                  <a:pt x="2124090" y="6761017"/>
                </a:cubicBezTo>
                <a:lnTo>
                  <a:pt x="2200380" y="6858000"/>
                </a:lnTo>
                <a:lnTo>
                  <a:pt x="2147507" y="6858000"/>
                </a:lnTo>
                <a:lnTo>
                  <a:pt x="2070668" y="6761520"/>
                </a:lnTo>
                <a:cubicBezTo>
                  <a:pt x="2050397" y="6732060"/>
                  <a:pt x="1955949" y="6524860"/>
                  <a:pt x="1975142" y="6585570"/>
                </a:cubicBezTo>
                <a:cubicBezTo>
                  <a:pt x="1998651" y="6661010"/>
                  <a:pt x="2025657" y="6736543"/>
                  <a:pt x="2050035" y="6813345"/>
                </a:cubicBezTo>
                <a:lnTo>
                  <a:pt x="2063025" y="6858000"/>
                </a:lnTo>
                <a:lnTo>
                  <a:pt x="2021675" y="6858000"/>
                </a:lnTo>
                <a:lnTo>
                  <a:pt x="2019308" y="6847118"/>
                </a:lnTo>
                <a:cubicBezTo>
                  <a:pt x="1994223" y="6748278"/>
                  <a:pt x="1963999" y="6650518"/>
                  <a:pt x="1938835" y="6551160"/>
                </a:cubicBezTo>
                <a:cubicBezTo>
                  <a:pt x="1929908" y="6619047"/>
                  <a:pt x="1941143" y="6690322"/>
                  <a:pt x="1953230" y="6759699"/>
                </a:cubicBezTo>
                <a:lnTo>
                  <a:pt x="1956763" y="6778191"/>
                </a:lnTo>
                <a:lnTo>
                  <a:pt x="1967925" y="6858000"/>
                </a:lnTo>
                <a:lnTo>
                  <a:pt x="1936622" y="6858000"/>
                </a:lnTo>
                <a:lnTo>
                  <a:pt x="1926261" y="6784064"/>
                </a:lnTo>
                <a:lnTo>
                  <a:pt x="1922724" y="6765577"/>
                </a:lnTo>
                <a:cubicBezTo>
                  <a:pt x="1915473" y="6723948"/>
                  <a:pt x="1907737" y="6681875"/>
                  <a:pt x="1904650" y="6639616"/>
                </a:cubicBezTo>
                <a:lnTo>
                  <a:pt x="1885273" y="6858000"/>
                </a:lnTo>
                <a:lnTo>
                  <a:pt x="1854363" y="6858000"/>
                </a:lnTo>
                <a:lnTo>
                  <a:pt x="1880391" y="6603796"/>
                </a:lnTo>
                <a:cubicBezTo>
                  <a:pt x="1857032" y="6636864"/>
                  <a:pt x="1833268" y="6671346"/>
                  <a:pt x="1818273" y="6715729"/>
                </a:cubicBezTo>
                <a:cubicBezTo>
                  <a:pt x="1804852" y="6755735"/>
                  <a:pt x="1797634" y="6798725"/>
                  <a:pt x="1794691" y="6843239"/>
                </a:cubicBezTo>
                <a:cubicBezTo>
                  <a:pt x="1794765" y="6848159"/>
                  <a:pt x="1794840" y="6853080"/>
                  <a:pt x="1794914" y="6858000"/>
                </a:cubicBezTo>
                <a:lnTo>
                  <a:pt x="1746128" y="6858000"/>
                </a:lnTo>
                <a:lnTo>
                  <a:pt x="1753934" y="6724796"/>
                </a:lnTo>
                <a:cubicBezTo>
                  <a:pt x="1761216" y="6674140"/>
                  <a:pt x="1773366" y="6623443"/>
                  <a:pt x="1792053" y="6572396"/>
                </a:cubicBezTo>
                <a:cubicBezTo>
                  <a:pt x="1831929" y="6463223"/>
                  <a:pt x="1865036" y="6394363"/>
                  <a:pt x="1862248" y="6266397"/>
                </a:cubicBezTo>
                <a:cubicBezTo>
                  <a:pt x="1860953" y="6187277"/>
                  <a:pt x="1859762" y="6110946"/>
                  <a:pt x="1862250" y="6033531"/>
                </a:cubicBezTo>
                <a:cubicBezTo>
                  <a:pt x="1629459" y="6233327"/>
                  <a:pt x="1412286" y="6451119"/>
                  <a:pt x="1211999" y="6683610"/>
                </a:cubicBezTo>
                <a:cubicBezTo>
                  <a:pt x="1212594" y="6686848"/>
                  <a:pt x="1213637" y="6689601"/>
                  <a:pt x="1213266" y="6691947"/>
                </a:cubicBezTo>
                <a:cubicBezTo>
                  <a:pt x="1207239" y="6745048"/>
                  <a:pt x="1203941" y="6797982"/>
                  <a:pt x="1203370" y="6850676"/>
                </a:cubicBezTo>
                <a:cubicBezTo>
                  <a:pt x="1203470" y="6853117"/>
                  <a:pt x="1203571" y="6855559"/>
                  <a:pt x="1203671" y="6858000"/>
                </a:cubicBezTo>
                <a:lnTo>
                  <a:pt x="1143180" y="6858000"/>
                </a:lnTo>
                <a:cubicBezTo>
                  <a:pt x="1142845" y="6827348"/>
                  <a:pt x="1142511" y="6796697"/>
                  <a:pt x="1142176" y="6766045"/>
                </a:cubicBezTo>
                <a:lnTo>
                  <a:pt x="1067484" y="6858000"/>
                </a:lnTo>
                <a:lnTo>
                  <a:pt x="953928" y="6858000"/>
                </a:lnTo>
                <a:lnTo>
                  <a:pt x="959715" y="6850185"/>
                </a:lnTo>
                <a:cubicBezTo>
                  <a:pt x="1122351" y="6642955"/>
                  <a:pt x="1297493" y="6445464"/>
                  <a:pt x="1483788" y="6259174"/>
                </a:cubicBezTo>
                <a:cubicBezTo>
                  <a:pt x="1354519" y="6252700"/>
                  <a:pt x="1219786" y="6272526"/>
                  <a:pt x="1100671" y="6252137"/>
                </a:cubicBezTo>
                <a:cubicBezTo>
                  <a:pt x="1097473" y="6253667"/>
                  <a:pt x="1093344" y="6255226"/>
                  <a:pt x="1090144" y="6256748"/>
                </a:cubicBezTo>
                <a:cubicBezTo>
                  <a:pt x="1093160" y="6262221"/>
                  <a:pt x="1095726" y="6268172"/>
                  <a:pt x="1095872" y="6271892"/>
                </a:cubicBezTo>
                <a:cubicBezTo>
                  <a:pt x="1117034" y="6614754"/>
                  <a:pt x="501310" y="6765589"/>
                  <a:pt x="262785" y="6845450"/>
                </a:cubicBezTo>
                <a:cubicBezTo>
                  <a:pt x="240730" y="6852851"/>
                  <a:pt x="197167" y="6788461"/>
                  <a:pt x="209968" y="6770713"/>
                </a:cubicBezTo>
                <a:cubicBezTo>
                  <a:pt x="383281" y="6527661"/>
                  <a:pt x="615742" y="6377713"/>
                  <a:pt x="873460" y="6253768"/>
                </a:cubicBezTo>
                <a:cubicBezTo>
                  <a:pt x="626943" y="6191900"/>
                  <a:pt x="365733" y="5960633"/>
                  <a:pt x="192686" y="5849257"/>
                </a:cubicBezTo>
                <a:cubicBezTo>
                  <a:pt x="116185" y="5799690"/>
                  <a:pt x="52073" y="5754165"/>
                  <a:pt x="4696" y="5697668"/>
                </a:cubicBezTo>
                <a:lnTo>
                  <a:pt x="0" y="5689984"/>
                </a:lnTo>
                <a:lnTo>
                  <a:pt x="0" y="5513472"/>
                </a:lnTo>
                <a:lnTo>
                  <a:pt x="174101" y="5620277"/>
                </a:lnTo>
                <a:cubicBezTo>
                  <a:pt x="413334" y="5759164"/>
                  <a:pt x="660435" y="5885160"/>
                  <a:pt x="891800" y="6036935"/>
                </a:cubicBezTo>
                <a:cubicBezTo>
                  <a:pt x="944884" y="6071606"/>
                  <a:pt x="1012106" y="6145300"/>
                  <a:pt x="1072219" y="6169443"/>
                </a:cubicBezTo>
                <a:cubicBezTo>
                  <a:pt x="1072700" y="6169886"/>
                  <a:pt x="1073629" y="6169850"/>
                  <a:pt x="1074117" y="6170301"/>
                </a:cubicBezTo>
                <a:cubicBezTo>
                  <a:pt x="1077423" y="6171567"/>
                  <a:pt x="1080285" y="6173315"/>
                  <a:pt x="1083114" y="6174131"/>
                </a:cubicBezTo>
                <a:cubicBezTo>
                  <a:pt x="1205686" y="6211148"/>
                  <a:pt x="1403553" y="6162717"/>
                  <a:pt x="1543010" y="6191140"/>
                </a:cubicBezTo>
                <a:cubicBezTo>
                  <a:pt x="1545352" y="6191516"/>
                  <a:pt x="1548218" y="6193258"/>
                  <a:pt x="1551080" y="6195006"/>
                </a:cubicBezTo>
                <a:cubicBezTo>
                  <a:pt x="1796784" y="5956970"/>
                  <a:pt x="2061981" y="5740521"/>
                  <a:pt x="2345443" y="5549882"/>
                </a:cubicBezTo>
                <a:cubicBezTo>
                  <a:pt x="2141371" y="5547786"/>
                  <a:pt x="1930334" y="5604666"/>
                  <a:pt x="1721499" y="5599969"/>
                </a:cubicBezTo>
                <a:cubicBezTo>
                  <a:pt x="1398951" y="5593309"/>
                  <a:pt x="1081337" y="5547329"/>
                  <a:pt x="767716" y="5472768"/>
                </a:cubicBezTo>
                <a:cubicBezTo>
                  <a:pt x="753133" y="5469162"/>
                  <a:pt x="700946" y="5398599"/>
                  <a:pt x="722147" y="5393091"/>
                </a:cubicBezTo>
                <a:cubicBezTo>
                  <a:pt x="968781" y="5329673"/>
                  <a:pt x="1232259" y="5326588"/>
                  <a:pt x="1485552" y="5313202"/>
                </a:cubicBezTo>
                <a:cubicBezTo>
                  <a:pt x="1722589" y="5300930"/>
                  <a:pt x="1934026" y="5312502"/>
                  <a:pt x="2143004" y="5402420"/>
                </a:cubicBezTo>
                <a:cubicBezTo>
                  <a:pt x="2072259" y="5321879"/>
                  <a:pt x="2001915" y="5239927"/>
                  <a:pt x="1933391" y="5156971"/>
                </a:cubicBezTo>
                <a:cubicBezTo>
                  <a:pt x="1884964" y="5098829"/>
                  <a:pt x="1830279" y="5047453"/>
                  <a:pt x="1827118" y="4968410"/>
                </a:cubicBezTo>
                <a:cubicBezTo>
                  <a:pt x="1826899" y="4962830"/>
                  <a:pt x="1831287" y="4956131"/>
                  <a:pt x="1837349" y="4956357"/>
                </a:cubicBezTo>
                <a:cubicBezTo>
                  <a:pt x="1954786" y="4958180"/>
                  <a:pt x="2095955" y="5099243"/>
                  <a:pt x="2162835" y="5187853"/>
                </a:cubicBezTo>
                <a:cubicBezTo>
                  <a:pt x="2223806" y="5268314"/>
                  <a:pt x="2261117" y="5362764"/>
                  <a:pt x="2257167" y="5462123"/>
                </a:cubicBezTo>
                <a:cubicBezTo>
                  <a:pt x="2258619" y="5463463"/>
                  <a:pt x="2260110" y="5465731"/>
                  <a:pt x="2261598" y="5467998"/>
                </a:cubicBezTo>
                <a:cubicBezTo>
                  <a:pt x="2319293" y="5466627"/>
                  <a:pt x="2377620" y="5469418"/>
                  <a:pt x="2437177" y="5479608"/>
                </a:cubicBezTo>
                <a:cubicBezTo>
                  <a:pt x="2440002" y="5480429"/>
                  <a:pt x="2442387" y="5481726"/>
                  <a:pt x="2445247" y="5483476"/>
                </a:cubicBezTo>
                <a:cubicBezTo>
                  <a:pt x="2542410" y="5420910"/>
                  <a:pt x="2642483" y="5361023"/>
                  <a:pt x="2743626" y="5304819"/>
                </a:cubicBezTo>
                <a:cubicBezTo>
                  <a:pt x="2843877" y="5249576"/>
                  <a:pt x="2945694" y="5198471"/>
                  <a:pt x="3048102" y="5150595"/>
                </a:cubicBezTo>
                <a:cubicBezTo>
                  <a:pt x="2585795" y="5154639"/>
                  <a:pt x="2153807" y="4996795"/>
                  <a:pt x="1799414" y="4694732"/>
                </a:cubicBezTo>
                <a:cubicBezTo>
                  <a:pt x="1791709" y="4688523"/>
                  <a:pt x="1742423" y="4620635"/>
                  <a:pt x="1771735" y="4619929"/>
                </a:cubicBezTo>
                <a:cubicBezTo>
                  <a:pt x="2256142" y="4609405"/>
                  <a:pt x="2784409" y="4670721"/>
                  <a:pt x="3104273" y="5076159"/>
                </a:cubicBezTo>
                <a:cubicBezTo>
                  <a:pt x="3108183" y="5080663"/>
                  <a:pt x="3110711" y="5085686"/>
                  <a:pt x="3113245" y="5090705"/>
                </a:cubicBezTo>
                <a:cubicBezTo>
                  <a:pt x="3118189" y="5097958"/>
                  <a:pt x="3122727" y="5106622"/>
                  <a:pt x="3126294" y="5114400"/>
                </a:cubicBezTo>
                <a:cubicBezTo>
                  <a:pt x="3390302" y="4996262"/>
                  <a:pt x="3661785" y="4902036"/>
                  <a:pt x="3937433" y="4830473"/>
                </a:cubicBezTo>
                <a:cubicBezTo>
                  <a:pt x="3836176" y="4732523"/>
                  <a:pt x="3721785" y="4620668"/>
                  <a:pt x="3590475" y="4597974"/>
                </a:cubicBezTo>
                <a:cubicBezTo>
                  <a:pt x="3435249" y="4571111"/>
                  <a:pt x="3264279" y="4616605"/>
                  <a:pt x="3100264" y="4579845"/>
                </a:cubicBezTo>
                <a:cubicBezTo>
                  <a:pt x="2787310" y="4510393"/>
                  <a:pt x="2468738" y="4370372"/>
                  <a:pt x="2183576" y="4227150"/>
                </a:cubicBezTo>
                <a:cubicBezTo>
                  <a:pt x="2170260" y="4220226"/>
                  <a:pt x="2115765" y="4150220"/>
                  <a:pt x="2151029" y="4146947"/>
                </a:cubicBezTo>
                <a:cubicBezTo>
                  <a:pt x="2677991" y="4094203"/>
                  <a:pt x="3159089" y="4117356"/>
                  <a:pt x="3563434" y="4469115"/>
                </a:cubicBezTo>
                <a:lnTo>
                  <a:pt x="3177952" y="3657386"/>
                </a:lnTo>
                <a:cubicBezTo>
                  <a:pt x="3171337" y="3643210"/>
                  <a:pt x="3161442" y="3605414"/>
                  <a:pt x="3189263" y="3625726"/>
                </a:cubicBezTo>
                <a:cubicBezTo>
                  <a:pt x="3348177" y="3744655"/>
                  <a:pt x="3463235" y="3908187"/>
                  <a:pt x="3560912" y="4079863"/>
                </a:cubicBezTo>
                <a:cubicBezTo>
                  <a:pt x="3646545" y="4229668"/>
                  <a:pt x="3658964" y="4353983"/>
                  <a:pt x="3626636" y="4512230"/>
                </a:cubicBezTo>
                <a:cubicBezTo>
                  <a:pt x="3635603" y="4515129"/>
                  <a:pt x="3644081" y="4517586"/>
                  <a:pt x="3653088" y="4521417"/>
                </a:cubicBezTo>
                <a:cubicBezTo>
                  <a:pt x="3765052" y="4572828"/>
                  <a:pt x="3892199" y="4724230"/>
                  <a:pt x="3988128" y="4817267"/>
                </a:cubicBezTo>
                <a:cubicBezTo>
                  <a:pt x="4265269" y="4747971"/>
                  <a:pt x="4547054" y="4701774"/>
                  <a:pt x="4830582" y="4676000"/>
                </a:cubicBezTo>
                <a:lnTo>
                  <a:pt x="4830100" y="4675554"/>
                </a:lnTo>
                <a:cubicBezTo>
                  <a:pt x="4727027" y="4369030"/>
                  <a:pt x="4271973" y="4333199"/>
                  <a:pt x="4036318" y="4147013"/>
                </a:cubicBezTo>
                <a:cubicBezTo>
                  <a:pt x="3810777" y="3969273"/>
                  <a:pt x="3654591" y="3720297"/>
                  <a:pt x="3432098" y="3537312"/>
                </a:cubicBezTo>
                <a:cubicBezTo>
                  <a:pt x="3405134" y="3515099"/>
                  <a:pt x="3391592" y="3444385"/>
                  <a:pt x="3446761" y="3461278"/>
                </a:cubicBezTo>
                <a:cubicBezTo>
                  <a:pt x="3801752" y="3568638"/>
                  <a:pt x="4119982" y="3746863"/>
                  <a:pt x="4419733" y="3963555"/>
                </a:cubicBezTo>
                <a:cubicBezTo>
                  <a:pt x="4597168" y="4091520"/>
                  <a:pt x="4760991" y="4228417"/>
                  <a:pt x="4781371" y="4458604"/>
                </a:cubicBezTo>
                <a:cubicBezTo>
                  <a:pt x="4781562" y="4463257"/>
                  <a:pt x="4780772" y="4467014"/>
                  <a:pt x="4780440" y="4470290"/>
                </a:cubicBezTo>
                <a:cubicBezTo>
                  <a:pt x="4830364" y="4519056"/>
                  <a:pt x="4870983" y="4579844"/>
                  <a:pt x="4898954" y="4662092"/>
                </a:cubicBezTo>
                <a:cubicBezTo>
                  <a:pt x="4900480" y="4665288"/>
                  <a:pt x="4900107" y="4667630"/>
                  <a:pt x="4900699" y="4670867"/>
                </a:cubicBezTo>
                <a:cubicBezTo>
                  <a:pt x="5170915" y="4649815"/>
                  <a:pt x="5442360" y="4647817"/>
                  <a:pt x="5714511" y="4663483"/>
                </a:cubicBezTo>
                <a:cubicBezTo>
                  <a:pt x="5651495" y="4555157"/>
                  <a:pt x="5582088" y="4449879"/>
                  <a:pt x="5464793" y="4393556"/>
                </a:cubicBezTo>
                <a:cubicBezTo>
                  <a:pt x="5463384" y="4393148"/>
                  <a:pt x="5462860" y="4391770"/>
                  <a:pt x="5461897" y="4390879"/>
                </a:cubicBezTo>
                <a:cubicBezTo>
                  <a:pt x="4970387" y="4293633"/>
                  <a:pt x="4556299" y="3674930"/>
                  <a:pt x="4294126" y="3303048"/>
                </a:cubicBezTo>
                <a:cubicBezTo>
                  <a:pt x="4284225" y="3288537"/>
                  <a:pt x="4271318" y="3233630"/>
                  <a:pt x="4305321" y="3256953"/>
                </a:cubicBezTo>
                <a:cubicBezTo>
                  <a:pt x="4530520" y="3414680"/>
                  <a:pt x="4740956" y="3587440"/>
                  <a:pt x="4949299" y="3766336"/>
                </a:cubicBezTo>
                <a:cubicBezTo>
                  <a:pt x="5065543" y="3866477"/>
                  <a:pt x="5184542" y="3965579"/>
                  <a:pt x="5291452" y="4076801"/>
                </a:cubicBezTo>
                <a:cubicBezTo>
                  <a:pt x="5309900" y="4095629"/>
                  <a:pt x="5393714" y="4211504"/>
                  <a:pt x="5434998" y="4254100"/>
                </a:cubicBezTo>
                <a:cubicBezTo>
                  <a:pt x="5369347" y="4172892"/>
                  <a:pt x="5356822" y="3836202"/>
                  <a:pt x="5351015" y="3760989"/>
                </a:cubicBezTo>
                <a:cubicBezTo>
                  <a:pt x="5330486" y="3492147"/>
                  <a:pt x="5355823" y="3228927"/>
                  <a:pt x="5413780" y="2966265"/>
                </a:cubicBezTo>
                <a:cubicBezTo>
                  <a:pt x="5415835" y="2956520"/>
                  <a:pt x="5420191" y="2953318"/>
                  <a:pt x="5425627" y="2954192"/>
                </a:cubicBezTo>
                <a:close/>
                <a:moveTo>
                  <a:pt x="6604735" y="2041381"/>
                </a:moveTo>
                <a:cubicBezTo>
                  <a:pt x="6726311" y="2327927"/>
                  <a:pt x="6916754" y="2606522"/>
                  <a:pt x="7204487" y="2742112"/>
                </a:cubicBezTo>
                <a:cubicBezTo>
                  <a:pt x="7179895" y="2719491"/>
                  <a:pt x="7154936" y="2696378"/>
                  <a:pt x="7131592" y="2672096"/>
                </a:cubicBezTo>
                <a:cubicBezTo>
                  <a:pt x="7084181" y="2622518"/>
                  <a:pt x="7039271" y="2569608"/>
                  <a:pt x="6996344" y="2518310"/>
                </a:cubicBezTo>
                <a:cubicBezTo>
                  <a:pt x="6908871" y="2414600"/>
                  <a:pt x="6818501" y="2306884"/>
                  <a:pt x="6735495" y="2196890"/>
                </a:cubicBezTo>
                <a:lnTo>
                  <a:pt x="6721901" y="2179274"/>
                </a:lnTo>
                <a:cubicBezTo>
                  <a:pt x="6685654" y="2131523"/>
                  <a:pt x="6648317" y="2082278"/>
                  <a:pt x="6604735" y="2041381"/>
                </a:cubicBezTo>
                <a:close/>
                <a:moveTo>
                  <a:pt x="6591670" y="1988277"/>
                </a:moveTo>
                <a:cubicBezTo>
                  <a:pt x="6653650" y="2036451"/>
                  <a:pt x="6701310" y="2098809"/>
                  <a:pt x="6747349" y="2160069"/>
                </a:cubicBezTo>
                <a:lnTo>
                  <a:pt x="6760943" y="2177686"/>
                </a:lnTo>
                <a:cubicBezTo>
                  <a:pt x="6844486" y="2287290"/>
                  <a:pt x="6934499" y="2394502"/>
                  <a:pt x="7021065" y="2498102"/>
                </a:cubicBezTo>
                <a:cubicBezTo>
                  <a:pt x="7063629" y="2548900"/>
                  <a:pt x="7108178" y="2601313"/>
                  <a:pt x="7155223" y="2650386"/>
                </a:cubicBezTo>
                <a:cubicBezTo>
                  <a:pt x="7170968" y="2666443"/>
                  <a:pt x="7186885" y="2681619"/>
                  <a:pt x="7203167" y="2697288"/>
                </a:cubicBezTo>
                <a:cubicBezTo>
                  <a:pt x="7124362" y="2565928"/>
                  <a:pt x="7030837" y="2441422"/>
                  <a:pt x="6937703" y="2321981"/>
                </a:cubicBezTo>
                <a:cubicBezTo>
                  <a:pt x="6842752" y="2200032"/>
                  <a:pt x="6742965" y="2048781"/>
                  <a:pt x="6591670" y="1988277"/>
                </a:cubicBezTo>
                <a:close/>
                <a:moveTo>
                  <a:pt x="5798671" y="1981601"/>
                </a:moveTo>
                <a:cubicBezTo>
                  <a:pt x="5784234" y="2008086"/>
                  <a:pt x="5768551" y="2036236"/>
                  <a:pt x="5754709" y="2071454"/>
                </a:cubicBezTo>
                <a:cubicBezTo>
                  <a:pt x="5651219" y="2330361"/>
                  <a:pt x="5694208" y="2592217"/>
                  <a:pt x="5763044" y="2842206"/>
                </a:cubicBezTo>
                <a:cubicBezTo>
                  <a:pt x="5763687" y="2828007"/>
                  <a:pt x="5764331" y="2813808"/>
                  <a:pt x="5764974" y="2799609"/>
                </a:cubicBezTo>
                <a:cubicBezTo>
                  <a:pt x="5766710" y="2755616"/>
                  <a:pt x="5768626" y="2710738"/>
                  <a:pt x="5767665" y="2666409"/>
                </a:cubicBezTo>
                <a:cubicBezTo>
                  <a:pt x="5766964" y="2637156"/>
                  <a:pt x="5764828" y="2608182"/>
                  <a:pt x="5763055" y="2579705"/>
                </a:cubicBezTo>
                <a:cubicBezTo>
                  <a:pt x="5760913" y="2550734"/>
                  <a:pt x="5758780" y="2521760"/>
                  <a:pt x="5758079" y="2492508"/>
                </a:cubicBezTo>
                <a:cubicBezTo>
                  <a:pt x="5755745" y="2394242"/>
                  <a:pt x="5767619" y="2294070"/>
                  <a:pt x="5779325" y="2197069"/>
                </a:cubicBezTo>
                <a:cubicBezTo>
                  <a:pt x="5787753" y="2126095"/>
                  <a:pt x="5796001" y="2053736"/>
                  <a:pt x="5798671" y="1981601"/>
                </a:cubicBezTo>
                <a:close/>
                <a:moveTo>
                  <a:pt x="5829202" y="1971679"/>
                </a:moveTo>
                <a:cubicBezTo>
                  <a:pt x="5826736" y="2047481"/>
                  <a:pt x="5818154" y="2123904"/>
                  <a:pt x="5809558" y="2198043"/>
                </a:cubicBezTo>
                <a:cubicBezTo>
                  <a:pt x="5798026" y="2294159"/>
                  <a:pt x="5785973" y="2392938"/>
                  <a:pt x="5788653" y="2489430"/>
                </a:cubicBezTo>
                <a:cubicBezTo>
                  <a:pt x="5789524" y="2517790"/>
                  <a:pt x="5791665" y="2546759"/>
                  <a:pt x="5793439" y="2575235"/>
                </a:cubicBezTo>
                <a:cubicBezTo>
                  <a:pt x="5794815" y="2596366"/>
                  <a:pt x="5795822" y="2617001"/>
                  <a:pt x="5796837" y="2637633"/>
                </a:cubicBezTo>
                <a:cubicBezTo>
                  <a:pt x="5803017" y="2582794"/>
                  <a:pt x="5810098" y="2528066"/>
                  <a:pt x="5818614" y="2473055"/>
                </a:cubicBezTo>
                <a:cubicBezTo>
                  <a:pt x="5845917" y="2299125"/>
                  <a:pt x="5877599" y="2135758"/>
                  <a:pt x="5829202" y="1971679"/>
                </a:cubicBezTo>
                <a:close/>
                <a:moveTo>
                  <a:pt x="5911389" y="1898371"/>
                </a:moveTo>
                <a:cubicBezTo>
                  <a:pt x="6006914" y="2026768"/>
                  <a:pt x="6112955" y="2136857"/>
                  <a:pt x="6237627" y="2231921"/>
                </a:cubicBezTo>
                <a:cubicBezTo>
                  <a:pt x="6161282" y="2090381"/>
                  <a:pt x="6060308" y="1952200"/>
                  <a:pt x="5911389" y="1898371"/>
                </a:cubicBezTo>
                <a:close/>
                <a:moveTo>
                  <a:pt x="6944437" y="1575402"/>
                </a:moveTo>
                <a:cubicBezTo>
                  <a:pt x="6732842" y="1643305"/>
                  <a:pt x="6518352" y="1707201"/>
                  <a:pt x="6304730" y="1766654"/>
                </a:cubicBezTo>
                <a:cubicBezTo>
                  <a:pt x="6527947" y="1784949"/>
                  <a:pt x="6737901" y="1680839"/>
                  <a:pt x="6944437" y="1575402"/>
                </a:cubicBezTo>
                <a:close/>
                <a:moveTo>
                  <a:pt x="7019523" y="1519450"/>
                </a:moveTo>
                <a:cubicBezTo>
                  <a:pt x="6766096" y="1537552"/>
                  <a:pt x="6524653" y="1609537"/>
                  <a:pt x="6298091" y="1737122"/>
                </a:cubicBezTo>
                <a:cubicBezTo>
                  <a:pt x="6539381" y="1670594"/>
                  <a:pt x="6780997" y="1597715"/>
                  <a:pt x="7019523" y="1519450"/>
                </a:cubicBezTo>
                <a:close/>
                <a:moveTo>
                  <a:pt x="2399523" y="1428234"/>
                </a:moveTo>
                <a:cubicBezTo>
                  <a:pt x="2324192" y="1539775"/>
                  <a:pt x="2267478" y="1713586"/>
                  <a:pt x="2224982" y="1826201"/>
                </a:cubicBezTo>
                <a:cubicBezTo>
                  <a:pt x="2161246" y="1995817"/>
                  <a:pt x="2120250" y="2168765"/>
                  <a:pt x="2096099" y="2345900"/>
                </a:cubicBezTo>
                <a:cubicBezTo>
                  <a:pt x="2166834" y="2165047"/>
                  <a:pt x="2226331" y="1978598"/>
                  <a:pt x="2283317" y="1796925"/>
                </a:cubicBezTo>
                <a:lnTo>
                  <a:pt x="2399523" y="1428234"/>
                </a:lnTo>
                <a:close/>
                <a:moveTo>
                  <a:pt x="2448558" y="1373435"/>
                </a:moveTo>
                <a:lnTo>
                  <a:pt x="2312521" y="1806140"/>
                </a:lnTo>
                <a:cubicBezTo>
                  <a:pt x="2255817" y="1985569"/>
                  <a:pt x="2197150" y="2169492"/>
                  <a:pt x="2127533" y="2348380"/>
                </a:cubicBezTo>
                <a:cubicBezTo>
                  <a:pt x="2230881" y="2201722"/>
                  <a:pt x="2307261" y="2041905"/>
                  <a:pt x="2358080" y="1866134"/>
                </a:cubicBezTo>
                <a:cubicBezTo>
                  <a:pt x="2378743" y="1795373"/>
                  <a:pt x="2394349" y="1722940"/>
                  <a:pt x="2407436" y="1651070"/>
                </a:cubicBezTo>
                <a:cubicBezTo>
                  <a:pt x="2417458" y="1596892"/>
                  <a:pt x="2466254" y="1384915"/>
                  <a:pt x="2448558" y="1373435"/>
                </a:cubicBezTo>
                <a:close/>
                <a:moveTo>
                  <a:pt x="278707" y="1352270"/>
                </a:moveTo>
                <a:lnTo>
                  <a:pt x="321570" y="1861610"/>
                </a:lnTo>
                <a:cubicBezTo>
                  <a:pt x="336248" y="1725752"/>
                  <a:pt x="317508" y="1584885"/>
                  <a:pt x="294281" y="1440658"/>
                </a:cubicBezTo>
                <a:lnTo>
                  <a:pt x="278707" y="1352270"/>
                </a:lnTo>
                <a:close/>
                <a:moveTo>
                  <a:pt x="1423821" y="1351958"/>
                </a:moveTo>
                <a:cubicBezTo>
                  <a:pt x="1426859" y="1507722"/>
                  <a:pt x="1587831" y="1796280"/>
                  <a:pt x="1638521" y="1908470"/>
                </a:cubicBezTo>
                <a:cubicBezTo>
                  <a:pt x="1674424" y="1987707"/>
                  <a:pt x="1711105" y="2070587"/>
                  <a:pt x="1754199" y="2149284"/>
                </a:cubicBezTo>
                <a:cubicBezTo>
                  <a:pt x="1797295" y="2227981"/>
                  <a:pt x="1846801" y="2302493"/>
                  <a:pt x="1908359" y="2364988"/>
                </a:cubicBezTo>
                <a:cubicBezTo>
                  <a:pt x="1805946" y="2193096"/>
                  <a:pt x="1725953" y="2007134"/>
                  <a:pt x="1647661" y="1825945"/>
                </a:cubicBezTo>
                <a:cubicBezTo>
                  <a:pt x="1579500" y="1667751"/>
                  <a:pt x="1508533" y="1505355"/>
                  <a:pt x="1423821" y="1351958"/>
                </a:cubicBezTo>
                <a:close/>
                <a:moveTo>
                  <a:pt x="1431890" y="1306475"/>
                </a:moveTo>
                <a:cubicBezTo>
                  <a:pt x="1458339" y="1352187"/>
                  <a:pt x="1483952" y="1399016"/>
                  <a:pt x="1507597" y="1446132"/>
                </a:cubicBezTo>
                <a:cubicBezTo>
                  <a:pt x="1568403" y="1567288"/>
                  <a:pt x="1621917" y="1692101"/>
                  <a:pt x="1674586" y="1813832"/>
                </a:cubicBezTo>
                <a:cubicBezTo>
                  <a:pt x="1719648" y="1918315"/>
                  <a:pt x="1765554" y="2024477"/>
                  <a:pt x="1815950" y="2128564"/>
                </a:cubicBezTo>
                <a:cubicBezTo>
                  <a:pt x="1866346" y="2232648"/>
                  <a:pt x="1921228" y="2334658"/>
                  <a:pt x="1984242" y="2430829"/>
                </a:cubicBezTo>
                <a:cubicBezTo>
                  <a:pt x="1994073" y="2437830"/>
                  <a:pt x="2003908" y="2444836"/>
                  <a:pt x="2014023" y="2450995"/>
                </a:cubicBezTo>
                <a:cubicBezTo>
                  <a:pt x="1956448" y="2239741"/>
                  <a:pt x="1853160" y="2049325"/>
                  <a:pt x="1747337" y="1855264"/>
                </a:cubicBezTo>
                <a:cubicBezTo>
                  <a:pt x="1678102" y="1728504"/>
                  <a:pt x="1608870" y="1601753"/>
                  <a:pt x="1533749" y="1478656"/>
                </a:cubicBezTo>
                <a:cubicBezTo>
                  <a:pt x="1510398" y="1440515"/>
                  <a:pt x="1454048" y="1294657"/>
                  <a:pt x="1431890" y="1306475"/>
                </a:cubicBezTo>
                <a:close/>
                <a:moveTo>
                  <a:pt x="5052692" y="1292994"/>
                </a:moveTo>
                <a:cubicBezTo>
                  <a:pt x="5103155" y="1406739"/>
                  <a:pt x="5153078" y="1520878"/>
                  <a:pt x="5200661" y="1635186"/>
                </a:cubicBezTo>
                <a:cubicBezTo>
                  <a:pt x="5238218" y="1725483"/>
                  <a:pt x="5273610" y="1815047"/>
                  <a:pt x="5297138" y="1906351"/>
                </a:cubicBezTo>
                <a:cubicBezTo>
                  <a:pt x="5281533" y="1683399"/>
                  <a:pt x="5177210" y="1491946"/>
                  <a:pt x="5052692" y="1292994"/>
                </a:cubicBezTo>
                <a:close/>
                <a:moveTo>
                  <a:pt x="5009948" y="1273619"/>
                </a:moveTo>
                <a:cubicBezTo>
                  <a:pt x="5013363" y="1406203"/>
                  <a:pt x="5078144" y="1538571"/>
                  <a:pt x="5121777" y="1654213"/>
                </a:cubicBezTo>
                <a:cubicBezTo>
                  <a:pt x="5175625" y="1795269"/>
                  <a:pt x="5233597" y="1934093"/>
                  <a:pt x="5293545" y="2072247"/>
                </a:cubicBezTo>
                <a:cubicBezTo>
                  <a:pt x="5293533" y="2069971"/>
                  <a:pt x="5294060" y="2067298"/>
                  <a:pt x="5294042" y="2065019"/>
                </a:cubicBezTo>
                <a:cubicBezTo>
                  <a:pt x="5282123" y="1924099"/>
                  <a:pt x="5230273" y="1786942"/>
                  <a:pt x="5171936" y="1647613"/>
                </a:cubicBezTo>
                <a:cubicBezTo>
                  <a:pt x="5119977" y="1522743"/>
                  <a:pt x="5065315" y="1397539"/>
                  <a:pt x="5009948" y="1273619"/>
                </a:cubicBezTo>
                <a:close/>
                <a:moveTo>
                  <a:pt x="655236" y="1268632"/>
                </a:moveTo>
                <a:cubicBezTo>
                  <a:pt x="717895" y="1408869"/>
                  <a:pt x="771574" y="1550454"/>
                  <a:pt x="839521" y="1685315"/>
                </a:cubicBezTo>
                <a:cubicBezTo>
                  <a:pt x="907470" y="1820177"/>
                  <a:pt x="989683" y="1948318"/>
                  <a:pt x="1109416" y="2061663"/>
                </a:cubicBezTo>
                <a:cubicBezTo>
                  <a:pt x="1177718" y="2126399"/>
                  <a:pt x="1244319" y="2184954"/>
                  <a:pt x="1298300" y="2247742"/>
                </a:cubicBezTo>
                <a:cubicBezTo>
                  <a:pt x="1250168" y="2156040"/>
                  <a:pt x="1187457" y="2071655"/>
                  <a:pt x="1125871" y="1989513"/>
                </a:cubicBezTo>
                <a:cubicBezTo>
                  <a:pt x="1076370" y="1923070"/>
                  <a:pt x="1025189" y="1854667"/>
                  <a:pt x="981574" y="1783157"/>
                </a:cubicBezTo>
                <a:cubicBezTo>
                  <a:pt x="960475" y="1748106"/>
                  <a:pt x="941058" y="1712211"/>
                  <a:pt x="922198" y="1677437"/>
                </a:cubicBezTo>
                <a:cubicBezTo>
                  <a:pt x="905028" y="1646031"/>
                  <a:pt x="887579" y="1614059"/>
                  <a:pt x="869293" y="1583214"/>
                </a:cubicBezTo>
                <a:cubicBezTo>
                  <a:pt x="832994" y="1522086"/>
                  <a:pt x="791368" y="1462924"/>
                  <a:pt x="751431" y="1405731"/>
                </a:cubicBezTo>
                <a:lnTo>
                  <a:pt x="655236" y="1268632"/>
                </a:lnTo>
                <a:close/>
                <a:moveTo>
                  <a:pt x="6516292" y="1263064"/>
                </a:moveTo>
                <a:cubicBezTo>
                  <a:pt x="6288018" y="1373581"/>
                  <a:pt x="6031500" y="1451909"/>
                  <a:pt x="5736320" y="1501803"/>
                </a:cubicBezTo>
                <a:cubicBezTo>
                  <a:pt x="6001708" y="1565837"/>
                  <a:pt x="6267694" y="1408906"/>
                  <a:pt x="6516292" y="1263064"/>
                </a:cubicBezTo>
                <a:close/>
                <a:moveTo>
                  <a:pt x="291466" y="1250369"/>
                </a:moveTo>
                <a:cubicBezTo>
                  <a:pt x="302228" y="1312380"/>
                  <a:pt x="313548" y="1374109"/>
                  <a:pt x="323180" y="1435283"/>
                </a:cubicBezTo>
                <a:cubicBezTo>
                  <a:pt x="347262" y="1585402"/>
                  <a:pt x="366566" y="1733005"/>
                  <a:pt x="349381" y="1875041"/>
                </a:cubicBezTo>
                <a:cubicBezTo>
                  <a:pt x="398887" y="1761016"/>
                  <a:pt x="404047" y="1643975"/>
                  <a:pt x="374363" y="1506494"/>
                </a:cubicBezTo>
                <a:cubicBezTo>
                  <a:pt x="356845" y="1425406"/>
                  <a:pt x="334841" y="1350786"/>
                  <a:pt x="302168" y="1274495"/>
                </a:cubicBezTo>
                <a:cubicBezTo>
                  <a:pt x="298229" y="1265236"/>
                  <a:pt x="295129" y="1257666"/>
                  <a:pt x="291466" y="1250369"/>
                </a:cubicBezTo>
                <a:close/>
                <a:moveTo>
                  <a:pt x="678222" y="1248670"/>
                </a:moveTo>
                <a:lnTo>
                  <a:pt x="775536" y="1388015"/>
                </a:lnTo>
                <a:cubicBezTo>
                  <a:pt x="815764" y="1445771"/>
                  <a:pt x="857669" y="1505484"/>
                  <a:pt x="894529" y="1567739"/>
                </a:cubicBezTo>
                <a:cubicBezTo>
                  <a:pt x="913103" y="1599148"/>
                  <a:pt x="930546" y="1631115"/>
                  <a:pt x="948000" y="1663088"/>
                </a:cubicBezTo>
                <a:cubicBezTo>
                  <a:pt x="966853" y="1697859"/>
                  <a:pt x="986277" y="1733757"/>
                  <a:pt x="1006812" y="1767683"/>
                </a:cubicBezTo>
                <a:cubicBezTo>
                  <a:pt x="1049303" y="1838347"/>
                  <a:pt x="1100205" y="1906189"/>
                  <a:pt x="1149133" y="1971513"/>
                </a:cubicBezTo>
                <a:cubicBezTo>
                  <a:pt x="1215506" y="2060384"/>
                  <a:pt x="1283561" y="2151216"/>
                  <a:pt x="1333952" y="2251620"/>
                </a:cubicBezTo>
                <a:lnTo>
                  <a:pt x="1337329" y="2258350"/>
                </a:lnTo>
                <a:cubicBezTo>
                  <a:pt x="1352131" y="2023413"/>
                  <a:pt x="1145204" y="1784597"/>
                  <a:pt x="1014726" y="1615556"/>
                </a:cubicBezTo>
                <a:cubicBezTo>
                  <a:pt x="911517" y="1481269"/>
                  <a:pt x="800192" y="1360189"/>
                  <a:pt x="678222" y="1248670"/>
                </a:cubicBezTo>
                <a:close/>
                <a:moveTo>
                  <a:pt x="6691602" y="1140573"/>
                </a:moveTo>
                <a:cubicBezTo>
                  <a:pt x="6646175" y="1158238"/>
                  <a:pt x="6598950" y="1175684"/>
                  <a:pt x="6571100" y="1183662"/>
                </a:cubicBezTo>
                <a:cubicBezTo>
                  <a:pt x="6462406" y="1213607"/>
                  <a:pt x="6352215" y="1234713"/>
                  <a:pt x="6241687" y="1257600"/>
                </a:cubicBezTo>
                <a:cubicBezTo>
                  <a:pt x="6040746" y="1299467"/>
                  <a:pt x="5893317" y="1420819"/>
                  <a:pt x="5693009" y="1478256"/>
                </a:cubicBezTo>
                <a:cubicBezTo>
                  <a:pt x="6021285" y="1426507"/>
                  <a:pt x="6301876" y="1340642"/>
                  <a:pt x="6548420" y="1214599"/>
                </a:cubicBezTo>
                <a:lnTo>
                  <a:pt x="6605473" y="1184686"/>
                </a:lnTo>
                <a:cubicBezTo>
                  <a:pt x="6633823" y="1169483"/>
                  <a:pt x="6662531" y="1154778"/>
                  <a:pt x="6691602" y="1140573"/>
                </a:cubicBezTo>
                <a:close/>
                <a:moveTo>
                  <a:pt x="4002475" y="1037802"/>
                </a:moveTo>
                <a:lnTo>
                  <a:pt x="4000324" y="1039362"/>
                </a:lnTo>
                <a:lnTo>
                  <a:pt x="4002862" y="1042866"/>
                </a:lnTo>
                <a:cubicBezTo>
                  <a:pt x="4002672" y="1041472"/>
                  <a:pt x="4002487" y="1040086"/>
                  <a:pt x="4002475" y="1037802"/>
                </a:cubicBezTo>
                <a:close/>
                <a:moveTo>
                  <a:pt x="506322" y="1020997"/>
                </a:moveTo>
                <a:cubicBezTo>
                  <a:pt x="513282" y="1018930"/>
                  <a:pt x="522180" y="1021005"/>
                  <a:pt x="533068" y="1029409"/>
                </a:cubicBezTo>
                <a:cubicBezTo>
                  <a:pt x="813777" y="1244537"/>
                  <a:pt x="1037861" y="1510547"/>
                  <a:pt x="1232525" y="1804675"/>
                </a:cubicBezTo>
                <a:cubicBezTo>
                  <a:pt x="1347857" y="1978510"/>
                  <a:pt x="1448039" y="2155739"/>
                  <a:pt x="1388858" y="2368011"/>
                </a:cubicBezTo>
                <a:cubicBezTo>
                  <a:pt x="1387462" y="2372226"/>
                  <a:pt x="1385496" y="2375314"/>
                  <a:pt x="1384098" y="2378125"/>
                </a:cubicBezTo>
                <a:cubicBezTo>
                  <a:pt x="1412260" y="2438425"/>
                  <a:pt x="1428077" y="2506324"/>
                  <a:pt x="1425393" y="2589124"/>
                </a:cubicBezTo>
                <a:cubicBezTo>
                  <a:pt x="1425681" y="2592488"/>
                  <a:pt x="1424559" y="2594453"/>
                  <a:pt x="1424001" y="2597541"/>
                </a:cubicBezTo>
                <a:cubicBezTo>
                  <a:pt x="1672217" y="2669579"/>
                  <a:pt x="1915127" y="2759032"/>
                  <a:pt x="2152729" y="2864487"/>
                </a:cubicBezTo>
                <a:cubicBezTo>
                  <a:pt x="2132903" y="2746636"/>
                  <a:pt x="2106350" y="2629357"/>
                  <a:pt x="2020609" y="2539671"/>
                </a:cubicBezTo>
                <a:cubicBezTo>
                  <a:pt x="2019486" y="2538832"/>
                  <a:pt x="2019482" y="2537426"/>
                  <a:pt x="2018920" y="2536309"/>
                </a:cubicBezTo>
                <a:cubicBezTo>
                  <a:pt x="1612986" y="2284320"/>
                  <a:pt x="1451410" y="1593008"/>
                  <a:pt x="1342441" y="1173017"/>
                </a:cubicBezTo>
                <a:cubicBezTo>
                  <a:pt x="1338482" y="1156742"/>
                  <a:pt x="1345418" y="1103405"/>
                  <a:pt x="1367925" y="1135648"/>
                </a:cubicBezTo>
                <a:cubicBezTo>
                  <a:pt x="1515878" y="1352095"/>
                  <a:pt x="1645605" y="1576999"/>
                  <a:pt x="1771401" y="1806673"/>
                </a:cubicBezTo>
                <a:cubicBezTo>
                  <a:pt x="1841477" y="1935111"/>
                  <a:pt x="1914363" y="2063547"/>
                  <a:pt x="1972385" y="2198735"/>
                </a:cubicBezTo>
                <a:cubicBezTo>
                  <a:pt x="1982518" y="2221738"/>
                  <a:pt x="2018367" y="2353316"/>
                  <a:pt x="2040892" y="2405205"/>
                </a:cubicBezTo>
                <a:cubicBezTo>
                  <a:pt x="2009600" y="2310668"/>
                  <a:pt x="2111587" y="2005996"/>
                  <a:pt x="2131689" y="1936926"/>
                </a:cubicBezTo>
                <a:cubicBezTo>
                  <a:pt x="2203731" y="1690111"/>
                  <a:pt x="2314813" y="1463729"/>
                  <a:pt x="2454820" y="1248808"/>
                </a:cubicBezTo>
                <a:cubicBezTo>
                  <a:pt x="2475264" y="1216788"/>
                  <a:pt x="2493340" y="1290570"/>
                  <a:pt x="2492512" y="1302920"/>
                </a:cubicBezTo>
                <a:cubicBezTo>
                  <a:pt x="2465675" y="1747535"/>
                  <a:pt x="2370053" y="2178216"/>
                  <a:pt x="2081216" y="2527513"/>
                </a:cubicBezTo>
                <a:cubicBezTo>
                  <a:pt x="2081497" y="2528073"/>
                  <a:pt x="2081211" y="2528916"/>
                  <a:pt x="2081211" y="2528916"/>
                </a:cubicBezTo>
                <a:cubicBezTo>
                  <a:pt x="2150699" y="2633778"/>
                  <a:pt x="2178105" y="2756954"/>
                  <a:pt x="2199067" y="2884061"/>
                </a:cubicBezTo>
                <a:cubicBezTo>
                  <a:pt x="2641128" y="3084915"/>
                  <a:pt x="3028660" y="3311628"/>
                  <a:pt x="3192586" y="3411496"/>
                </a:cubicBezTo>
                <a:cubicBezTo>
                  <a:pt x="3356510" y="3511368"/>
                  <a:pt x="3237401" y="3517312"/>
                  <a:pt x="3182620" y="3483279"/>
                </a:cubicBezTo>
                <a:cubicBezTo>
                  <a:pt x="3055506" y="3404310"/>
                  <a:pt x="2789863" y="3259545"/>
                  <a:pt x="2435119" y="3080173"/>
                </a:cubicBezTo>
                <a:lnTo>
                  <a:pt x="2410152" y="3063751"/>
                </a:lnTo>
                <a:lnTo>
                  <a:pt x="2408099" y="3064403"/>
                </a:lnTo>
                <a:lnTo>
                  <a:pt x="2407218" y="3070324"/>
                </a:lnTo>
                <a:cubicBezTo>
                  <a:pt x="2402612" y="3079171"/>
                  <a:pt x="2394080" y="3088906"/>
                  <a:pt x="2380138" y="3099341"/>
                </a:cubicBezTo>
                <a:cubicBezTo>
                  <a:pt x="2194333" y="3283170"/>
                  <a:pt x="1992503" y="3449064"/>
                  <a:pt x="1765923" y="3581043"/>
                </a:cubicBezTo>
                <a:cubicBezTo>
                  <a:pt x="1744896" y="3593696"/>
                  <a:pt x="1723857" y="3603555"/>
                  <a:pt x="1702258" y="3612286"/>
                </a:cubicBezTo>
                <a:cubicBezTo>
                  <a:pt x="1664333" y="3650747"/>
                  <a:pt x="1731601" y="3589836"/>
                  <a:pt x="1538370" y="3811804"/>
                </a:cubicBezTo>
                <a:cubicBezTo>
                  <a:pt x="1278852" y="4250311"/>
                  <a:pt x="915356" y="4600566"/>
                  <a:pt x="542867" y="4944092"/>
                </a:cubicBezTo>
                <a:cubicBezTo>
                  <a:pt x="521291" y="4964055"/>
                  <a:pt x="503482" y="4879596"/>
                  <a:pt x="515800" y="4862180"/>
                </a:cubicBezTo>
                <a:cubicBezTo>
                  <a:pt x="664236" y="4650055"/>
                  <a:pt x="747224" y="4402666"/>
                  <a:pt x="909145" y="4199225"/>
                </a:cubicBezTo>
                <a:cubicBezTo>
                  <a:pt x="998789" y="4086824"/>
                  <a:pt x="1101084" y="3991246"/>
                  <a:pt x="1214067" y="3908561"/>
                </a:cubicBezTo>
                <a:cubicBezTo>
                  <a:pt x="1023317" y="3973399"/>
                  <a:pt x="824392" y="4020568"/>
                  <a:pt x="640967" y="4105601"/>
                </a:cubicBezTo>
                <a:cubicBezTo>
                  <a:pt x="458381" y="4190213"/>
                  <a:pt x="284593" y="4292005"/>
                  <a:pt x="112563" y="4396952"/>
                </a:cubicBezTo>
                <a:lnTo>
                  <a:pt x="0" y="4466006"/>
                </a:lnTo>
                <a:lnTo>
                  <a:pt x="0" y="4233763"/>
                </a:lnTo>
                <a:lnTo>
                  <a:pt x="36881" y="4200118"/>
                </a:lnTo>
                <a:cubicBezTo>
                  <a:pt x="302143" y="3962792"/>
                  <a:pt x="585478" y="3740226"/>
                  <a:pt x="910534" y="3629753"/>
                </a:cubicBezTo>
                <a:cubicBezTo>
                  <a:pt x="1140280" y="3551663"/>
                  <a:pt x="1356783" y="3624873"/>
                  <a:pt x="1578717" y="3575982"/>
                </a:cubicBezTo>
                <a:cubicBezTo>
                  <a:pt x="1857881" y="3513822"/>
                  <a:pt x="2134207" y="3238918"/>
                  <a:pt x="2338780" y="3033725"/>
                </a:cubicBezTo>
                <a:cubicBezTo>
                  <a:pt x="2165203" y="2949506"/>
                  <a:pt x="1987990" y="2873430"/>
                  <a:pt x="1807991" y="2807184"/>
                </a:cubicBezTo>
                <a:cubicBezTo>
                  <a:pt x="1696192" y="2934214"/>
                  <a:pt x="1567238" y="3035444"/>
                  <a:pt x="1416358" y="3112571"/>
                </a:cubicBezTo>
                <a:cubicBezTo>
                  <a:pt x="1318658" y="3280278"/>
                  <a:pt x="1112986" y="3321000"/>
                  <a:pt x="939066" y="3378798"/>
                </a:cubicBezTo>
                <a:cubicBezTo>
                  <a:pt x="668357" y="3469020"/>
                  <a:pt x="393418" y="3543804"/>
                  <a:pt x="115099" y="3607650"/>
                </a:cubicBezTo>
                <a:cubicBezTo>
                  <a:pt x="80589" y="3615844"/>
                  <a:pt x="67554" y="3533906"/>
                  <a:pt x="97284" y="3520393"/>
                </a:cubicBezTo>
                <a:cubicBezTo>
                  <a:pt x="382521" y="3387774"/>
                  <a:pt x="642160" y="3215335"/>
                  <a:pt x="922050" y="3074867"/>
                </a:cubicBezTo>
                <a:cubicBezTo>
                  <a:pt x="1080787" y="2995199"/>
                  <a:pt x="1233979" y="2960447"/>
                  <a:pt x="1405265" y="3016319"/>
                </a:cubicBezTo>
                <a:cubicBezTo>
                  <a:pt x="1406106" y="3016600"/>
                  <a:pt x="1406671" y="3017724"/>
                  <a:pt x="1407512" y="3018001"/>
                </a:cubicBezTo>
                <a:cubicBezTo>
                  <a:pt x="1526420" y="2954115"/>
                  <a:pt x="1632390" y="2874245"/>
                  <a:pt x="1726266" y="2777274"/>
                </a:cubicBezTo>
                <a:cubicBezTo>
                  <a:pt x="1369635" y="2651515"/>
                  <a:pt x="1000990" y="2561972"/>
                  <a:pt x="625390" y="2514541"/>
                </a:cubicBezTo>
                <a:cubicBezTo>
                  <a:pt x="624559" y="2519877"/>
                  <a:pt x="622878" y="2524928"/>
                  <a:pt x="619799" y="2527180"/>
                </a:cubicBezTo>
                <a:cubicBezTo>
                  <a:pt x="509037" y="2598914"/>
                  <a:pt x="403069" y="2677377"/>
                  <a:pt x="310030" y="2771818"/>
                </a:cubicBezTo>
                <a:cubicBezTo>
                  <a:pt x="266034" y="2817076"/>
                  <a:pt x="224887" y="2891795"/>
                  <a:pt x="173877" y="2937056"/>
                </a:cubicBezTo>
                <a:cubicBezTo>
                  <a:pt x="145840" y="3003792"/>
                  <a:pt x="113686" y="3071134"/>
                  <a:pt x="77889" y="3138440"/>
                </a:cubicBezTo>
                <a:lnTo>
                  <a:pt x="0" y="3271395"/>
                </a:lnTo>
                <a:lnTo>
                  <a:pt x="0" y="3153002"/>
                </a:lnTo>
                <a:lnTo>
                  <a:pt x="2386" y="3149203"/>
                </a:lnTo>
                <a:cubicBezTo>
                  <a:pt x="33821" y="3095439"/>
                  <a:pt x="63030" y="3041490"/>
                  <a:pt x="89753" y="2987702"/>
                </a:cubicBezTo>
                <a:cubicBezTo>
                  <a:pt x="85546" y="2993322"/>
                  <a:pt x="81066" y="2999788"/>
                  <a:pt x="76869" y="3005404"/>
                </a:cubicBezTo>
                <a:cubicBezTo>
                  <a:pt x="63139" y="3024231"/>
                  <a:pt x="48575" y="3042776"/>
                  <a:pt x="32049" y="3065814"/>
                </a:cubicBezTo>
                <a:lnTo>
                  <a:pt x="0" y="3108744"/>
                </a:lnTo>
                <a:lnTo>
                  <a:pt x="0" y="3058059"/>
                </a:lnTo>
                <a:lnTo>
                  <a:pt x="7610" y="3047889"/>
                </a:lnTo>
                <a:cubicBezTo>
                  <a:pt x="24410" y="3025415"/>
                  <a:pt x="38695" y="3006301"/>
                  <a:pt x="52419" y="2987479"/>
                </a:cubicBezTo>
                <a:cubicBezTo>
                  <a:pt x="54382" y="2984385"/>
                  <a:pt x="57184" y="2981579"/>
                  <a:pt x="59142" y="2978488"/>
                </a:cubicBezTo>
                <a:lnTo>
                  <a:pt x="0" y="3015334"/>
                </a:lnTo>
                <a:lnTo>
                  <a:pt x="0" y="2914286"/>
                </a:lnTo>
                <a:lnTo>
                  <a:pt x="36383" y="2901128"/>
                </a:lnTo>
                <a:cubicBezTo>
                  <a:pt x="76283" y="2885228"/>
                  <a:pt x="116303" y="2866415"/>
                  <a:pt x="156329" y="2840533"/>
                </a:cubicBezTo>
                <a:cubicBezTo>
                  <a:pt x="229785" y="2792431"/>
                  <a:pt x="289125" y="2682604"/>
                  <a:pt x="358355" y="2620471"/>
                </a:cubicBezTo>
                <a:cubicBezTo>
                  <a:pt x="406846" y="2577174"/>
                  <a:pt x="457591" y="2538372"/>
                  <a:pt x="510577" y="2501244"/>
                </a:cubicBezTo>
                <a:cubicBezTo>
                  <a:pt x="411488" y="2490937"/>
                  <a:pt x="311929" y="2483543"/>
                  <a:pt x="211967" y="2479171"/>
                </a:cubicBezTo>
                <a:lnTo>
                  <a:pt x="0" y="2476398"/>
                </a:lnTo>
                <a:lnTo>
                  <a:pt x="0" y="2389189"/>
                </a:lnTo>
                <a:lnTo>
                  <a:pt x="103062" y="2389518"/>
                </a:lnTo>
                <a:cubicBezTo>
                  <a:pt x="239716" y="2392822"/>
                  <a:pt x="375712" y="2401808"/>
                  <a:pt x="510734" y="2416201"/>
                </a:cubicBezTo>
                <a:cubicBezTo>
                  <a:pt x="453295" y="2294758"/>
                  <a:pt x="388809" y="2156489"/>
                  <a:pt x="279257" y="2092102"/>
                </a:cubicBezTo>
                <a:cubicBezTo>
                  <a:pt x="214509" y="2054029"/>
                  <a:pt x="140169" y="2030776"/>
                  <a:pt x="65265" y="2006049"/>
                </a:cubicBezTo>
                <a:lnTo>
                  <a:pt x="0" y="1982532"/>
                </a:lnTo>
                <a:lnTo>
                  <a:pt x="0" y="1912789"/>
                </a:lnTo>
                <a:lnTo>
                  <a:pt x="97460" y="1953725"/>
                </a:lnTo>
                <a:cubicBezTo>
                  <a:pt x="140146" y="1968817"/>
                  <a:pt x="181972" y="1973804"/>
                  <a:pt x="221272" y="1980766"/>
                </a:cubicBezTo>
                <a:cubicBezTo>
                  <a:pt x="184478" y="1960612"/>
                  <a:pt x="148800" y="1938494"/>
                  <a:pt x="116765" y="1911033"/>
                </a:cubicBezTo>
                <a:cubicBezTo>
                  <a:pt x="78825" y="1878815"/>
                  <a:pt x="47051" y="1840696"/>
                  <a:pt x="16405" y="1803412"/>
                </a:cubicBezTo>
                <a:lnTo>
                  <a:pt x="0" y="1784777"/>
                </a:lnTo>
                <a:lnTo>
                  <a:pt x="0" y="1740082"/>
                </a:lnTo>
                <a:lnTo>
                  <a:pt x="39394" y="1784856"/>
                </a:lnTo>
                <a:cubicBezTo>
                  <a:pt x="69479" y="1821014"/>
                  <a:pt x="100126" y="1858299"/>
                  <a:pt x="135813" y="1888838"/>
                </a:cubicBezTo>
                <a:cubicBezTo>
                  <a:pt x="168411" y="1916009"/>
                  <a:pt x="204933" y="1938411"/>
                  <a:pt x="242575" y="1958841"/>
                </a:cubicBezTo>
                <a:cubicBezTo>
                  <a:pt x="195379" y="1882642"/>
                  <a:pt x="141547" y="1815083"/>
                  <a:pt x="82197" y="1754826"/>
                </a:cubicBezTo>
                <a:lnTo>
                  <a:pt x="0" y="1679650"/>
                </a:lnTo>
                <a:lnTo>
                  <a:pt x="0" y="1602463"/>
                </a:lnTo>
                <a:lnTo>
                  <a:pt x="84689" y="1677442"/>
                </a:lnTo>
                <a:cubicBezTo>
                  <a:pt x="165950" y="1759826"/>
                  <a:pt x="237786" y="1855565"/>
                  <a:pt x="298437" y="1968019"/>
                </a:cubicBezTo>
                <a:lnTo>
                  <a:pt x="227269" y="1114064"/>
                </a:lnTo>
                <a:cubicBezTo>
                  <a:pt x="226129" y="1099191"/>
                  <a:pt x="230003" y="1062136"/>
                  <a:pt x="248003" y="1089613"/>
                </a:cubicBezTo>
                <a:cubicBezTo>
                  <a:pt x="349844" y="1249160"/>
                  <a:pt x="397556" y="1433768"/>
                  <a:pt x="427020" y="1619803"/>
                </a:cubicBezTo>
                <a:cubicBezTo>
                  <a:pt x="453086" y="1782272"/>
                  <a:pt x="422387" y="1897385"/>
                  <a:pt x="340345" y="2027739"/>
                </a:cubicBezTo>
                <a:cubicBezTo>
                  <a:pt x="347373" y="2033339"/>
                  <a:pt x="354114" y="2038383"/>
                  <a:pt x="360865" y="2044827"/>
                </a:cubicBezTo>
                <a:cubicBezTo>
                  <a:pt x="443500" y="2128340"/>
                  <a:pt x="506078" y="2306190"/>
                  <a:pt x="560414" y="2421457"/>
                </a:cubicBezTo>
                <a:cubicBezTo>
                  <a:pt x="831022" y="2452769"/>
                  <a:pt x="1098019" y="2506255"/>
                  <a:pt x="1359703" y="2578554"/>
                </a:cubicBezTo>
                <a:lnTo>
                  <a:pt x="1359422" y="2577994"/>
                </a:lnTo>
                <a:cubicBezTo>
                  <a:pt x="1370467" y="2269807"/>
                  <a:pt x="976420" y="2084880"/>
                  <a:pt x="828701" y="1839520"/>
                </a:cubicBezTo>
                <a:cubicBezTo>
                  <a:pt x="687172" y="1605098"/>
                  <a:pt x="631475" y="1330413"/>
                  <a:pt x="494427" y="1092333"/>
                </a:cubicBezTo>
                <a:cubicBezTo>
                  <a:pt x="481980" y="1070671"/>
                  <a:pt x="485440" y="1027197"/>
                  <a:pt x="506322" y="1020997"/>
                </a:cubicBezTo>
                <a:close/>
                <a:moveTo>
                  <a:pt x="4570198" y="978081"/>
                </a:moveTo>
                <a:cubicBezTo>
                  <a:pt x="4555714" y="1028259"/>
                  <a:pt x="4540870" y="1077934"/>
                  <a:pt x="4523691" y="1127776"/>
                </a:cubicBezTo>
                <a:lnTo>
                  <a:pt x="4509875" y="1167552"/>
                </a:lnTo>
                <a:cubicBezTo>
                  <a:pt x="4498703" y="1198545"/>
                  <a:pt x="4488074" y="1229138"/>
                  <a:pt x="4478168" y="1260735"/>
                </a:cubicBezTo>
                <a:cubicBezTo>
                  <a:pt x="4437866" y="1392962"/>
                  <a:pt x="4423333" y="1532451"/>
                  <a:pt x="4409309" y="1666996"/>
                </a:cubicBezTo>
                <a:cubicBezTo>
                  <a:pt x="4399387" y="1761934"/>
                  <a:pt x="4389478" y="1859162"/>
                  <a:pt x="4370031" y="1955666"/>
                </a:cubicBezTo>
                <a:cubicBezTo>
                  <a:pt x="4495511" y="1636562"/>
                  <a:pt x="4590903" y="1311031"/>
                  <a:pt x="4570198" y="978081"/>
                </a:cubicBezTo>
                <a:close/>
                <a:moveTo>
                  <a:pt x="4557898" y="900011"/>
                </a:moveTo>
                <a:cubicBezTo>
                  <a:pt x="4330292" y="1199280"/>
                  <a:pt x="4335713" y="1567725"/>
                  <a:pt x="4344840" y="1922038"/>
                </a:cubicBezTo>
                <a:cubicBezTo>
                  <a:pt x="4360210" y="1836882"/>
                  <a:pt x="4369815" y="1750562"/>
                  <a:pt x="4378710" y="1665516"/>
                </a:cubicBezTo>
                <a:cubicBezTo>
                  <a:pt x="4393083" y="1529197"/>
                  <a:pt x="4407432" y="1388309"/>
                  <a:pt x="4448798" y="1253024"/>
                </a:cubicBezTo>
                <a:cubicBezTo>
                  <a:pt x="4458700" y="1221425"/>
                  <a:pt x="4469507" y="1189944"/>
                  <a:pt x="4480315" y="1158454"/>
                </a:cubicBezTo>
                <a:lnTo>
                  <a:pt x="4494133" y="1118676"/>
                </a:lnTo>
                <a:cubicBezTo>
                  <a:pt x="4518925" y="1046526"/>
                  <a:pt x="4539765" y="973431"/>
                  <a:pt x="4557898" y="900011"/>
                </a:cubicBezTo>
                <a:close/>
                <a:moveTo>
                  <a:pt x="5870151" y="898890"/>
                </a:moveTo>
                <a:cubicBezTo>
                  <a:pt x="5866911" y="898948"/>
                  <a:pt x="5864574" y="899121"/>
                  <a:pt x="5861335" y="899177"/>
                </a:cubicBezTo>
                <a:lnTo>
                  <a:pt x="5843702" y="899748"/>
                </a:lnTo>
                <a:cubicBezTo>
                  <a:pt x="5780018" y="902412"/>
                  <a:pt x="5714210" y="911192"/>
                  <a:pt x="5651107" y="920306"/>
                </a:cubicBezTo>
                <a:cubicBezTo>
                  <a:pt x="5588537" y="929031"/>
                  <a:pt x="5523624" y="937920"/>
                  <a:pt x="5459407" y="940975"/>
                </a:cubicBezTo>
                <a:cubicBezTo>
                  <a:pt x="5431523" y="942110"/>
                  <a:pt x="5402918" y="942237"/>
                  <a:pt x="5374846" y="941988"/>
                </a:cubicBezTo>
                <a:cubicBezTo>
                  <a:pt x="5336157" y="941792"/>
                  <a:pt x="5295497" y="942268"/>
                  <a:pt x="5256105" y="945632"/>
                </a:cubicBezTo>
                <a:cubicBezTo>
                  <a:pt x="5206829" y="950064"/>
                  <a:pt x="5155964" y="960232"/>
                  <a:pt x="5107071" y="969720"/>
                </a:cubicBezTo>
                <a:cubicBezTo>
                  <a:pt x="5071129" y="976700"/>
                  <a:pt x="5035177" y="983681"/>
                  <a:pt x="4998681" y="988771"/>
                </a:cubicBezTo>
                <a:cubicBezTo>
                  <a:pt x="5256175" y="1057755"/>
                  <a:pt x="5597864" y="989418"/>
                  <a:pt x="5870151" y="898890"/>
                </a:cubicBezTo>
                <a:close/>
                <a:moveTo>
                  <a:pt x="5504425" y="848067"/>
                </a:moveTo>
                <a:cubicBezTo>
                  <a:pt x="5313518" y="848319"/>
                  <a:pt x="5144450" y="894555"/>
                  <a:pt x="4968849" y="962318"/>
                </a:cubicBezTo>
                <a:cubicBezTo>
                  <a:pt x="5013986" y="957830"/>
                  <a:pt x="5059460" y="949291"/>
                  <a:pt x="5104039" y="940634"/>
                </a:cubicBezTo>
                <a:cubicBezTo>
                  <a:pt x="5153465" y="930752"/>
                  <a:pt x="5205230" y="920703"/>
                  <a:pt x="5256311" y="916490"/>
                </a:cubicBezTo>
                <a:cubicBezTo>
                  <a:pt x="5297138" y="912849"/>
                  <a:pt x="5338158" y="912871"/>
                  <a:pt x="5377381" y="912671"/>
                </a:cubicBezTo>
                <a:lnTo>
                  <a:pt x="5460148" y="911442"/>
                </a:lnTo>
                <a:cubicBezTo>
                  <a:pt x="5522934" y="908669"/>
                  <a:pt x="5586937" y="899666"/>
                  <a:pt x="5648971" y="891331"/>
                </a:cubicBezTo>
                <a:cubicBezTo>
                  <a:pt x="5712974" y="882328"/>
                  <a:pt x="5779324" y="873155"/>
                  <a:pt x="5844807" y="870718"/>
                </a:cubicBezTo>
                <a:lnTo>
                  <a:pt x="5862975" y="869756"/>
                </a:lnTo>
                <a:cubicBezTo>
                  <a:pt x="5882405" y="869405"/>
                  <a:pt x="5902011" y="868171"/>
                  <a:pt x="5920887" y="865929"/>
                </a:cubicBezTo>
                <a:cubicBezTo>
                  <a:pt x="5782825" y="855356"/>
                  <a:pt x="5643867" y="846954"/>
                  <a:pt x="5504425" y="848067"/>
                </a:cubicBezTo>
                <a:close/>
                <a:moveTo>
                  <a:pt x="3607114" y="467441"/>
                </a:moveTo>
                <a:cubicBezTo>
                  <a:pt x="3528124" y="599478"/>
                  <a:pt x="3410482" y="705343"/>
                  <a:pt x="3296242" y="807991"/>
                </a:cubicBezTo>
                <a:cubicBezTo>
                  <a:pt x="3255418" y="844446"/>
                  <a:pt x="3213877" y="882186"/>
                  <a:pt x="3174674" y="919759"/>
                </a:cubicBezTo>
                <a:cubicBezTo>
                  <a:pt x="3129209" y="963390"/>
                  <a:pt x="3085915" y="1010032"/>
                  <a:pt x="3042978" y="1054894"/>
                </a:cubicBezTo>
                <a:lnTo>
                  <a:pt x="2968914" y="1133756"/>
                </a:lnTo>
                <a:cubicBezTo>
                  <a:pt x="3001355" y="1109480"/>
                  <a:pt x="3045966" y="1074853"/>
                  <a:pt x="3103823" y="1026814"/>
                </a:cubicBezTo>
                <a:cubicBezTo>
                  <a:pt x="3260201" y="897449"/>
                  <a:pt x="3521192" y="681569"/>
                  <a:pt x="3607114" y="467441"/>
                </a:cubicBezTo>
                <a:close/>
                <a:moveTo>
                  <a:pt x="3744487" y="383136"/>
                </a:moveTo>
                <a:cubicBezTo>
                  <a:pt x="3789590" y="603780"/>
                  <a:pt x="3850997" y="811848"/>
                  <a:pt x="3970213" y="995559"/>
                </a:cubicBezTo>
                <a:cubicBezTo>
                  <a:pt x="3927384" y="796159"/>
                  <a:pt x="3865366" y="574806"/>
                  <a:pt x="3744487" y="383136"/>
                </a:cubicBezTo>
                <a:close/>
                <a:moveTo>
                  <a:pt x="3624562" y="367041"/>
                </a:moveTo>
                <a:cubicBezTo>
                  <a:pt x="3578160" y="403736"/>
                  <a:pt x="3532667" y="442805"/>
                  <a:pt x="3489712" y="485386"/>
                </a:cubicBezTo>
                <a:cubicBezTo>
                  <a:pt x="3380716" y="591858"/>
                  <a:pt x="3284219" y="714458"/>
                  <a:pt x="3182994" y="828265"/>
                </a:cubicBezTo>
                <a:cubicBezTo>
                  <a:pt x="3100902" y="919812"/>
                  <a:pt x="2899469" y="1135252"/>
                  <a:pt x="2892114" y="1172635"/>
                </a:cubicBezTo>
                <a:lnTo>
                  <a:pt x="3021459" y="1035385"/>
                </a:lnTo>
                <a:cubicBezTo>
                  <a:pt x="3064036" y="990026"/>
                  <a:pt x="3108229" y="943501"/>
                  <a:pt x="3153873" y="898971"/>
                </a:cubicBezTo>
                <a:cubicBezTo>
                  <a:pt x="3193783" y="860125"/>
                  <a:pt x="3235680" y="822883"/>
                  <a:pt x="3276511" y="786423"/>
                </a:cubicBezTo>
                <a:cubicBezTo>
                  <a:pt x="3390214" y="684175"/>
                  <a:pt x="3507852" y="578306"/>
                  <a:pt x="3584154" y="448218"/>
                </a:cubicBezTo>
                <a:cubicBezTo>
                  <a:pt x="3599491" y="421848"/>
                  <a:pt x="3612660" y="394752"/>
                  <a:pt x="3624562" y="367041"/>
                </a:cubicBezTo>
                <a:close/>
                <a:moveTo>
                  <a:pt x="3766672" y="359429"/>
                </a:moveTo>
                <a:cubicBezTo>
                  <a:pt x="3888797" y="549425"/>
                  <a:pt x="3952247" y="768223"/>
                  <a:pt x="3996338" y="968237"/>
                </a:cubicBezTo>
                <a:cubicBezTo>
                  <a:pt x="3973140" y="739339"/>
                  <a:pt x="3922473" y="455576"/>
                  <a:pt x="3766672" y="359429"/>
                </a:cubicBezTo>
                <a:close/>
                <a:moveTo>
                  <a:pt x="5805386" y="239240"/>
                </a:moveTo>
                <a:cubicBezTo>
                  <a:pt x="5783116" y="246988"/>
                  <a:pt x="5760847" y="254734"/>
                  <a:pt x="5736947" y="261367"/>
                </a:cubicBezTo>
                <a:cubicBezTo>
                  <a:pt x="5638133" y="287976"/>
                  <a:pt x="5538513" y="299897"/>
                  <a:pt x="5427012" y="311272"/>
                </a:cubicBezTo>
                <a:cubicBezTo>
                  <a:pt x="5345554" y="319953"/>
                  <a:pt x="5243942" y="330268"/>
                  <a:pt x="5147818" y="322112"/>
                </a:cubicBezTo>
                <a:cubicBezTo>
                  <a:pt x="5118835" y="319462"/>
                  <a:pt x="5090027" y="315925"/>
                  <a:pt x="5060854" y="311882"/>
                </a:cubicBezTo>
                <a:cubicBezTo>
                  <a:pt x="5021780" y="306636"/>
                  <a:pt x="4983964" y="301993"/>
                  <a:pt x="4945989" y="300516"/>
                </a:cubicBezTo>
                <a:cubicBezTo>
                  <a:pt x="5093776" y="343728"/>
                  <a:pt x="5255799" y="359063"/>
                  <a:pt x="5410479" y="348434"/>
                </a:cubicBezTo>
                <a:cubicBezTo>
                  <a:pt x="5535307" y="339607"/>
                  <a:pt x="5683741" y="304513"/>
                  <a:pt x="5805386" y="239240"/>
                </a:cubicBezTo>
                <a:close/>
                <a:moveTo>
                  <a:pt x="5905192" y="163079"/>
                </a:moveTo>
                <a:cubicBezTo>
                  <a:pt x="5892074" y="166484"/>
                  <a:pt x="5879136" y="168997"/>
                  <a:pt x="5865655" y="171901"/>
                </a:cubicBezTo>
                <a:cubicBezTo>
                  <a:pt x="5671371" y="212758"/>
                  <a:pt x="5464843" y="252569"/>
                  <a:pt x="5259740" y="257013"/>
                </a:cubicBezTo>
                <a:lnTo>
                  <a:pt x="5208466" y="257550"/>
                </a:lnTo>
                <a:cubicBezTo>
                  <a:pt x="5132177" y="258666"/>
                  <a:pt x="5054091" y="259560"/>
                  <a:pt x="4980204" y="271903"/>
                </a:cubicBezTo>
                <a:cubicBezTo>
                  <a:pt x="5009725" y="274165"/>
                  <a:pt x="5038894" y="278201"/>
                  <a:pt x="5068068" y="282244"/>
                </a:cubicBezTo>
                <a:cubicBezTo>
                  <a:pt x="5096338" y="286164"/>
                  <a:pt x="5124608" y="290090"/>
                  <a:pt x="5153231" y="292240"/>
                </a:cubicBezTo>
                <a:cubicBezTo>
                  <a:pt x="5246661" y="300067"/>
                  <a:pt x="5346469" y="289533"/>
                  <a:pt x="5426491" y="281128"/>
                </a:cubicBezTo>
                <a:cubicBezTo>
                  <a:pt x="5536189" y="269536"/>
                  <a:pt x="5634727" y="258390"/>
                  <a:pt x="5731212" y="231951"/>
                </a:cubicBezTo>
                <a:cubicBezTo>
                  <a:pt x="5794995" y="214721"/>
                  <a:pt x="5853525" y="191373"/>
                  <a:pt x="5905192" y="163079"/>
                </a:cubicBezTo>
                <a:close/>
                <a:moveTo>
                  <a:pt x="5944437" y="113829"/>
                </a:moveTo>
                <a:cubicBezTo>
                  <a:pt x="5917256" y="119186"/>
                  <a:pt x="5863594" y="140199"/>
                  <a:pt x="5825032" y="146405"/>
                </a:cubicBezTo>
                <a:cubicBezTo>
                  <a:pt x="5539893" y="189777"/>
                  <a:pt x="5237140" y="170377"/>
                  <a:pt x="4955599" y="247008"/>
                </a:cubicBezTo>
                <a:cubicBezTo>
                  <a:pt x="5038637" y="230314"/>
                  <a:pt x="5125543" y="229138"/>
                  <a:pt x="5210104" y="228123"/>
                </a:cubicBezTo>
                <a:lnTo>
                  <a:pt x="5261015" y="227087"/>
                </a:lnTo>
                <a:cubicBezTo>
                  <a:pt x="5463242" y="223204"/>
                  <a:pt x="5667966" y="183171"/>
                  <a:pt x="5861181" y="143093"/>
                </a:cubicBezTo>
                <a:cubicBezTo>
                  <a:pt x="5895331" y="135893"/>
                  <a:pt x="5928215" y="128080"/>
                  <a:pt x="5961252" y="114820"/>
                </a:cubicBezTo>
                <a:cubicBezTo>
                  <a:pt x="5959615" y="111998"/>
                  <a:pt x="5953497" y="112044"/>
                  <a:pt x="5944437" y="113829"/>
                </a:cubicBezTo>
                <a:close/>
                <a:moveTo>
                  <a:pt x="3882765" y="0"/>
                </a:moveTo>
                <a:lnTo>
                  <a:pt x="3995099" y="0"/>
                </a:lnTo>
                <a:lnTo>
                  <a:pt x="4163818" y="234104"/>
                </a:lnTo>
                <a:cubicBezTo>
                  <a:pt x="4167056" y="234046"/>
                  <a:pt x="4169933" y="233486"/>
                  <a:pt x="4172099" y="234207"/>
                </a:cubicBezTo>
                <a:cubicBezTo>
                  <a:pt x="4370329" y="290447"/>
                  <a:pt x="4575890" y="304753"/>
                  <a:pt x="4784282" y="276561"/>
                </a:cubicBezTo>
                <a:cubicBezTo>
                  <a:pt x="4788943" y="273941"/>
                  <a:pt x="4794689" y="270546"/>
                  <a:pt x="4801687" y="267764"/>
                </a:cubicBezTo>
                <a:cubicBezTo>
                  <a:pt x="5207052" y="98325"/>
                  <a:pt x="5661672" y="149587"/>
                  <a:pt x="6082788" y="64119"/>
                </a:cubicBezTo>
                <a:cubicBezTo>
                  <a:pt x="6097705" y="60940"/>
                  <a:pt x="6122565" y="65809"/>
                  <a:pt x="6099442" y="82568"/>
                </a:cubicBezTo>
                <a:cubicBezTo>
                  <a:pt x="5702970" y="366122"/>
                  <a:pt x="5250177" y="483706"/>
                  <a:pt x="4804137" y="320931"/>
                </a:cubicBezTo>
                <a:cubicBezTo>
                  <a:pt x="4608728" y="353445"/>
                  <a:pt x="4415104" y="351091"/>
                  <a:pt x="4227047" y="313415"/>
                </a:cubicBezTo>
                <a:cubicBezTo>
                  <a:pt x="4265992" y="361495"/>
                  <a:pt x="4305481" y="409180"/>
                  <a:pt x="4346041" y="456086"/>
                </a:cubicBezTo>
                <a:cubicBezTo>
                  <a:pt x="4508645" y="644218"/>
                  <a:pt x="4684629" y="811207"/>
                  <a:pt x="4870967" y="963061"/>
                </a:cubicBezTo>
                <a:cubicBezTo>
                  <a:pt x="4877428" y="960662"/>
                  <a:pt x="4883360" y="958653"/>
                  <a:pt x="4889647" y="957147"/>
                </a:cubicBezTo>
                <a:cubicBezTo>
                  <a:pt x="5063790" y="885104"/>
                  <a:pt x="5235998" y="820573"/>
                  <a:pt x="5422504" y="805191"/>
                </a:cubicBezTo>
                <a:cubicBezTo>
                  <a:pt x="5643719" y="786779"/>
                  <a:pt x="5869113" y="808075"/>
                  <a:pt x="6087656" y="826703"/>
                </a:cubicBezTo>
                <a:cubicBezTo>
                  <a:pt x="6118977" y="829180"/>
                  <a:pt x="6064821" y="863092"/>
                  <a:pt x="6058717" y="865992"/>
                </a:cubicBezTo>
                <a:cubicBezTo>
                  <a:pt x="5757093" y="988464"/>
                  <a:pt x="5312094" y="1115658"/>
                  <a:pt x="4974153" y="1045456"/>
                </a:cubicBezTo>
                <a:cubicBezTo>
                  <a:pt x="5180499" y="1203411"/>
                  <a:pt x="5398986" y="1344171"/>
                  <a:pt x="5627835" y="1472077"/>
                </a:cubicBezTo>
                <a:cubicBezTo>
                  <a:pt x="5628372" y="1471688"/>
                  <a:pt x="5629279" y="1471800"/>
                  <a:pt x="5629817" y="1471412"/>
                </a:cubicBezTo>
                <a:cubicBezTo>
                  <a:pt x="5631249" y="1471132"/>
                  <a:pt x="5633225" y="1470462"/>
                  <a:pt x="5634124" y="1470572"/>
                </a:cubicBezTo>
                <a:cubicBezTo>
                  <a:pt x="5647257" y="1469448"/>
                  <a:pt x="5751167" y="1386498"/>
                  <a:pt x="5755832" y="1383886"/>
                </a:cubicBezTo>
                <a:cubicBezTo>
                  <a:pt x="5837996" y="1338827"/>
                  <a:pt x="5925989" y="1306339"/>
                  <a:pt x="6014186" y="1279799"/>
                </a:cubicBezTo>
                <a:cubicBezTo>
                  <a:pt x="6310230" y="1190367"/>
                  <a:pt x="6608567" y="1157268"/>
                  <a:pt x="6901619" y="1047874"/>
                </a:cubicBezTo>
                <a:cubicBezTo>
                  <a:pt x="6921553" y="1040293"/>
                  <a:pt x="6976591" y="1037028"/>
                  <a:pt x="6931566" y="1062034"/>
                </a:cubicBezTo>
                <a:cubicBezTo>
                  <a:pt x="6610108" y="1243134"/>
                  <a:pt x="6183662" y="1573592"/>
                  <a:pt x="5790982" y="1561380"/>
                </a:cubicBezTo>
                <a:cubicBezTo>
                  <a:pt x="5920545" y="1629240"/>
                  <a:pt x="6053507" y="1693876"/>
                  <a:pt x="6188971" y="1755168"/>
                </a:cubicBezTo>
                <a:cubicBezTo>
                  <a:pt x="6193458" y="1753446"/>
                  <a:pt x="6198307" y="1752214"/>
                  <a:pt x="6202446" y="1752268"/>
                </a:cubicBezTo>
                <a:cubicBezTo>
                  <a:pt x="6504288" y="1570118"/>
                  <a:pt x="6833930" y="1471594"/>
                  <a:pt x="7179560" y="1467551"/>
                </a:cubicBezTo>
                <a:cubicBezTo>
                  <a:pt x="7221126" y="1467186"/>
                  <a:pt x="7172003" y="1501258"/>
                  <a:pt x="7158730" y="1507835"/>
                </a:cubicBezTo>
                <a:cubicBezTo>
                  <a:pt x="6888412" y="1630502"/>
                  <a:pt x="6618589" y="1809287"/>
                  <a:pt x="6326959" y="1817686"/>
                </a:cubicBezTo>
                <a:lnTo>
                  <a:pt x="6537433" y="1907790"/>
                </a:lnTo>
                <a:cubicBezTo>
                  <a:pt x="6542473" y="1907949"/>
                  <a:pt x="6546435" y="1908891"/>
                  <a:pt x="6550221" y="1910729"/>
                </a:cubicBezTo>
                <a:cubicBezTo>
                  <a:pt x="6742694" y="1932993"/>
                  <a:pt x="6849771" y="2068278"/>
                  <a:pt x="6964438" y="2209505"/>
                </a:cubicBezTo>
                <a:cubicBezTo>
                  <a:pt x="7113162" y="2393201"/>
                  <a:pt x="7266286" y="2592015"/>
                  <a:pt x="7367862" y="2806833"/>
                </a:cubicBezTo>
                <a:cubicBezTo>
                  <a:pt x="7371456" y="2814338"/>
                  <a:pt x="7369522" y="2821080"/>
                  <a:pt x="7364329" y="2826907"/>
                </a:cubicBezTo>
                <a:cubicBezTo>
                  <a:pt x="7348741" y="2844389"/>
                  <a:pt x="7303788" y="2853651"/>
                  <a:pt x="7290545" y="2850663"/>
                </a:cubicBezTo>
                <a:cubicBezTo>
                  <a:pt x="6859896" y="2738539"/>
                  <a:pt x="6609607" y="2342306"/>
                  <a:pt x="6472036" y="1959003"/>
                </a:cubicBezTo>
                <a:cubicBezTo>
                  <a:pt x="6239391" y="1862081"/>
                  <a:pt x="6011946" y="1759868"/>
                  <a:pt x="5792897" y="1647747"/>
                </a:cubicBezTo>
                <a:cubicBezTo>
                  <a:pt x="5817125" y="1702679"/>
                  <a:pt x="5838127" y="1759942"/>
                  <a:pt x="5842751" y="1816112"/>
                </a:cubicBezTo>
                <a:cubicBezTo>
                  <a:pt x="5844184" y="1815832"/>
                  <a:pt x="5846161" y="1815162"/>
                  <a:pt x="5847424" y="1815776"/>
                </a:cubicBezTo>
                <a:cubicBezTo>
                  <a:pt x="6140442" y="1830791"/>
                  <a:pt x="6291873" y="2115536"/>
                  <a:pt x="6399821" y="2344799"/>
                </a:cubicBezTo>
                <a:cubicBezTo>
                  <a:pt x="6413837" y="2374329"/>
                  <a:pt x="6342916" y="2402075"/>
                  <a:pt x="6323232" y="2389634"/>
                </a:cubicBezTo>
                <a:cubicBezTo>
                  <a:pt x="6177906" y="2301146"/>
                  <a:pt x="6052833" y="2198747"/>
                  <a:pt x="5942958" y="2077708"/>
                </a:cubicBezTo>
                <a:cubicBezTo>
                  <a:pt x="5949243" y="2174636"/>
                  <a:pt x="5937179" y="2273417"/>
                  <a:pt x="5921559" y="2378596"/>
                </a:cubicBezTo>
                <a:cubicBezTo>
                  <a:pt x="5888539" y="2593290"/>
                  <a:pt x="5878937" y="2813146"/>
                  <a:pt x="5817651" y="3023919"/>
                </a:cubicBezTo>
                <a:cubicBezTo>
                  <a:pt x="5810408" y="3049005"/>
                  <a:pt x="5741174" y="3089270"/>
                  <a:pt x="5729634" y="3051849"/>
                </a:cubicBezTo>
                <a:cubicBezTo>
                  <a:pt x="5657096" y="2815984"/>
                  <a:pt x="5581632" y="2571559"/>
                  <a:pt x="5611018" y="2316769"/>
                </a:cubicBezTo>
                <a:cubicBezTo>
                  <a:pt x="5622715" y="2217484"/>
                  <a:pt x="5656813" y="2135538"/>
                  <a:pt x="5687608" y="2039972"/>
                </a:cubicBezTo>
                <a:cubicBezTo>
                  <a:pt x="5744741" y="1859679"/>
                  <a:pt x="5733310" y="1742061"/>
                  <a:pt x="5657554" y="1576445"/>
                </a:cubicBezTo>
                <a:cubicBezTo>
                  <a:pt x="5483232" y="1483028"/>
                  <a:pt x="5313009" y="1382833"/>
                  <a:pt x="5150475" y="1274012"/>
                </a:cubicBezTo>
                <a:cubicBezTo>
                  <a:pt x="5326569" y="1559959"/>
                  <a:pt x="5457991" y="1838600"/>
                  <a:pt x="5349142" y="2204405"/>
                </a:cubicBezTo>
                <a:cubicBezTo>
                  <a:pt x="5342604" y="2225928"/>
                  <a:pt x="5273881" y="2261245"/>
                  <a:pt x="5262214" y="2233836"/>
                </a:cubicBezTo>
                <a:cubicBezTo>
                  <a:pt x="5160759" y="2006724"/>
                  <a:pt x="5064863" y="1777114"/>
                  <a:pt x="4981539" y="1542201"/>
                </a:cubicBezTo>
                <a:cubicBezTo>
                  <a:pt x="4932755" y="1405876"/>
                  <a:pt x="4893729" y="1278486"/>
                  <a:pt x="4958461" y="1136957"/>
                </a:cubicBezTo>
                <a:cubicBezTo>
                  <a:pt x="4854219" y="1059900"/>
                  <a:pt x="4753195" y="978221"/>
                  <a:pt x="4655015" y="891426"/>
                </a:cubicBezTo>
                <a:cubicBezTo>
                  <a:pt x="4700834" y="1342763"/>
                  <a:pt x="4530476" y="1779853"/>
                  <a:pt x="4348002" y="2205895"/>
                </a:cubicBezTo>
                <a:cubicBezTo>
                  <a:pt x="4337873" y="2229260"/>
                  <a:pt x="4261560" y="2258626"/>
                  <a:pt x="4262250" y="2219972"/>
                </a:cubicBezTo>
                <a:cubicBezTo>
                  <a:pt x="4268663" y="1744520"/>
                  <a:pt x="4175629" y="1214471"/>
                  <a:pt x="4550611" y="817540"/>
                </a:cubicBezTo>
                <a:cubicBezTo>
                  <a:pt x="4554014" y="814312"/>
                  <a:pt x="4558850" y="810804"/>
                  <a:pt x="4564418" y="808293"/>
                </a:cubicBezTo>
                <a:cubicBezTo>
                  <a:pt x="4461330" y="711325"/>
                  <a:pt x="4361455" y="609738"/>
                  <a:pt x="4266388" y="500083"/>
                </a:cubicBezTo>
                <a:cubicBezTo>
                  <a:pt x="4185451" y="406519"/>
                  <a:pt x="4107556" y="310364"/>
                  <a:pt x="4032842" y="211809"/>
                </a:cubicBezTo>
                <a:lnTo>
                  <a:pt x="3882765" y="0"/>
                </a:lnTo>
                <a:close/>
                <a:moveTo>
                  <a:pt x="3721337" y="0"/>
                </a:moveTo>
                <a:lnTo>
                  <a:pt x="3797544" y="0"/>
                </a:lnTo>
                <a:lnTo>
                  <a:pt x="3775734" y="95131"/>
                </a:lnTo>
                <a:cubicBezTo>
                  <a:pt x="3762598" y="156923"/>
                  <a:pt x="3748081" y="217234"/>
                  <a:pt x="3724807" y="272257"/>
                </a:cubicBezTo>
                <a:cubicBezTo>
                  <a:pt x="3725550" y="275539"/>
                  <a:pt x="3726109" y="279707"/>
                  <a:pt x="3726844" y="282988"/>
                </a:cubicBezTo>
                <a:cubicBezTo>
                  <a:pt x="3732776" y="280979"/>
                  <a:pt x="3739065" y="279475"/>
                  <a:pt x="3742664" y="279918"/>
                </a:cubicBezTo>
                <a:cubicBezTo>
                  <a:pt x="4076263" y="313585"/>
                  <a:pt x="4081377" y="922622"/>
                  <a:pt x="4103910" y="1161917"/>
                </a:cubicBezTo>
                <a:cubicBezTo>
                  <a:pt x="4106010" y="1184045"/>
                  <a:pt x="4034389" y="1215360"/>
                  <a:pt x="4020269" y="1200406"/>
                </a:cubicBezTo>
                <a:cubicBezTo>
                  <a:pt x="3826459" y="997506"/>
                  <a:pt x="3735339" y="752983"/>
                  <a:pt x="3674882" y="488524"/>
                </a:cubicBezTo>
                <a:cubicBezTo>
                  <a:pt x="3559684" y="713184"/>
                  <a:pt x="3278706" y="925237"/>
                  <a:pt x="3132682" y="1072284"/>
                </a:cubicBezTo>
                <a:cubicBezTo>
                  <a:pt x="3002939" y="1202191"/>
                  <a:pt x="2899935" y="1287527"/>
                  <a:pt x="2716346" y="1276376"/>
                </a:cubicBezTo>
                <a:cubicBezTo>
                  <a:pt x="2700863" y="1275390"/>
                  <a:pt x="2710506" y="1261536"/>
                  <a:pt x="2716772" y="1255462"/>
                </a:cubicBezTo>
                <a:cubicBezTo>
                  <a:pt x="2980750" y="993927"/>
                  <a:pt x="3207119" y="698608"/>
                  <a:pt x="3471096" y="437072"/>
                </a:cubicBezTo>
                <a:cubicBezTo>
                  <a:pt x="3516376" y="392044"/>
                  <a:pt x="3602281" y="339698"/>
                  <a:pt x="3639057" y="286334"/>
                </a:cubicBezTo>
                <a:cubicBezTo>
                  <a:pt x="3639591" y="285947"/>
                  <a:pt x="3639767" y="285058"/>
                  <a:pt x="3640309" y="284664"/>
                </a:cubicBezTo>
                <a:cubicBezTo>
                  <a:pt x="3642272" y="281720"/>
                  <a:pt x="3644597" y="279273"/>
                  <a:pt x="3646022" y="276711"/>
                </a:cubicBezTo>
                <a:cubicBezTo>
                  <a:pt x="3677659" y="221350"/>
                  <a:pt x="3693078" y="144742"/>
                  <a:pt x="3707943" y="65958"/>
                </a:cubicBezTo>
                <a:lnTo>
                  <a:pt x="3721337" y="0"/>
                </a:lnTo>
                <a:close/>
                <a:moveTo>
                  <a:pt x="2867960" y="0"/>
                </a:moveTo>
                <a:lnTo>
                  <a:pt x="2926351" y="0"/>
                </a:lnTo>
                <a:lnTo>
                  <a:pt x="2902823" y="262929"/>
                </a:lnTo>
                <a:cubicBezTo>
                  <a:pt x="2913215" y="221824"/>
                  <a:pt x="2926844" y="180662"/>
                  <a:pt x="2940663" y="140884"/>
                </a:cubicBezTo>
                <a:lnTo>
                  <a:pt x="2947039" y="122524"/>
                </a:lnTo>
                <a:lnTo>
                  <a:pt x="2984316" y="0"/>
                </a:lnTo>
                <a:lnTo>
                  <a:pt x="3016114" y="0"/>
                </a:lnTo>
                <a:lnTo>
                  <a:pt x="2979949" y="119274"/>
                </a:lnTo>
                <a:lnTo>
                  <a:pt x="3023879" y="0"/>
                </a:lnTo>
                <a:lnTo>
                  <a:pt x="3105400" y="0"/>
                </a:lnTo>
                <a:lnTo>
                  <a:pt x="3094669" y="30308"/>
                </a:lnTo>
                <a:cubicBezTo>
                  <a:pt x="3037894" y="178003"/>
                  <a:pt x="2973232" y="323305"/>
                  <a:pt x="2901945" y="466538"/>
                </a:cubicBezTo>
                <a:cubicBezTo>
                  <a:pt x="2895180" y="479835"/>
                  <a:pt x="2815686" y="518381"/>
                  <a:pt x="2815209" y="497361"/>
                </a:cubicBezTo>
                <a:cubicBezTo>
                  <a:pt x="2812746" y="375148"/>
                  <a:pt x="2825702" y="251298"/>
                  <a:pt x="2844845" y="127638"/>
                </a:cubicBezTo>
                <a:lnTo>
                  <a:pt x="2867960" y="0"/>
                </a:lnTo>
                <a:close/>
                <a:moveTo>
                  <a:pt x="1057230" y="0"/>
                </a:moveTo>
                <a:lnTo>
                  <a:pt x="1111003" y="0"/>
                </a:lnTo>
                <a:lnTo>
                  <a:pt x="1125553" y="52588"/>
                </a:lnTo>
                <a:cubicBezTo>
                  <a:pt x="1174409" y="196547"/>
                  <a:pt x="1244674" y="336170"/>
                  <a:pt x="1304276" y="476275"/>
                </a:cubicBezTo>
                <a:cubicBezTo>
                  <a:pt x="1351896" y="589579"/>
                  <a:pt x="1459984" y="863646"/>
                  <a:pt x="1492066" y="886333"/>
                </a:cubicBezTo>
                <a:lnTo>
                  <a:pt x="1423698" y="710817"/>
                </a:lnTo>
                <a:cubicBezTo>
                  <a:pt x="1401022" y="652964"/>
                  <a:pt x="1378015" y="593152"/>
                  <a:pt x="1357609" y="532892"/>
                </a:cubicBezTo>
                <a:cubicBezTo>
                  <a:pt x="1339853" y="480241"/>
                  <a:pt x="1324587" y="426487"/>
                  <a:pt x="1309550" y="374031"/>
                </a:cubicBezTo>
                <a:cubicBezTo>
                  <a:pt x="1277632" y="264242"/>
                  <a:pt x="1244842" y="151584"/>
                  <a:pt x="1193673" y="49533"/>
                </a:cubicBezTo>
                <a:lnTo>
                  <a:pt x="1164391" y="0"/>
                </a:lnTo>
                <a:lnTo>
                  <a:pt x="1200666" y="0"/>
                </a:lnTo>
                <a:lnTo>
                  <a:pt x="1223408" y="38996"/>
                </a:lnTo>
                <a:cubicBezTo>
                  <a:pt x="1274817" y="142454"/>
                  <a:pt x="1307626" y="255236"/>
                  <a:pt x="1339635" y="365517"/>
                </a:cubicBezTo>
                <a:cubicBezTo>
                  <a:pt x="1354670" y="417965"/>
                  <a:pt x="1370587" y="471608"/>
                  <a:pt x="1387469" y="523079"/>
                </a:cubicBezTo>
                <a:cubicBezTo>
                  <a:pt x="1407105" y="582792"/>
                  <a:pt x="1430659" y="641842"/>
                  <a:pt x="1452685" y="699806"/>
                </a:cubicBezTo>
                <a:lnTo>
                  <a:pt x="1492092" y="800424"/>
                </a:lnTo>
                <a:cubicBezTo>
                  <a:pt x="1484618" y="760762"/>
                  <a:pt x="1473155" y="705686"/>
                  <a:pt x="1455302" y="632913"/>
                </a:cubicBezTo>
                <a:cubicBezTo>
                  <a:pt x="1413478" y="460985"/>
                  <a:pt x="1347194" y="188426"/>
                  <a:pt x="1222336" y="9480"/>
                </a:cubicBezTo>
                <a:lnTo>
                  <a:pt x="1214634" y="0"/>
                </a:lnTo>
                <a:lnTo>
                  <a:pt x="1289827" y="0"/>
                </a:lnTo>
                <a:lnTo>
                  <a:pt x="1321076" y="59722"/>
                </a:lnTo>
                <a:cubicBezTo>
                  <a:pt x="1409905" y="250193"/>
                  <a:pt x="1460341" y="480374"/>
                  <a:pt x="1512579" y="626441"/>
                </a:cubicBezTo>
                <a:cubicBezTo>
                  <a:pt x="1573756" y="799163"/>
                  <a:pt x="1605359" y="928641"/>
                  <a:pt x="1506076" y="1089289"/>
                </a:cubicBezTo>
                <a:cubicBezTo>
                  <a:pt x="1497659" y="1102817"/>
                  <a:pt x="1489109" y="1088176"/>
                  <a:pt x="1486346" y="1079919"/>
                </a:cubicBezTo>
                <a:cubicBezTo>
                  <a:pt x="1364522" y="729689"/>
                  <a:pt x="1192335" y="398839"/>
                  <a:pt x="1070511" y="48609"/>
                </a:cubicBezTo>
                <a:lnTo>
                  <a:pt x="1057230" y="0"/>
                </a:lnTo>
                <a:close/>
                <a:moveTo>
                  <a:pt x="43151" y="0"/>
                </a:moveTo>
                <a:lnTo>
                  <a:pt x="95283" y="0"/>
                </a:lnTo>
                <a:lnTo>
                  <a:pt x="300708" y="154571"/>
                </a:lnTo>
                <a:cubicBezTo>
                  <a:pt x="379729" y="218614"/>
                  <a:pt x="456466" y="285481"/>
                  <a:pt x="530414" y="354673"/>
                </a:cubicBezTo>
                <a:cubicBezTo>
                  <a:pt x="466701" y="288424"/>
                  <a:pt x="401285" y="223977"/>
                  <a:pt x="333785" y="161564"/>
                </a:cubicBezTo>
                <a:lnTo>
                  <a:pt x="147005" y="0"/>
                </a:lnTo>
                <a:lnTo>
                  <a:pt x="272509" y="0"/>
                </a:lnTo>
                <a:lnTo>
                  <a:pt x="326276" y="45847"/>
                </a:lnTo>
                <a:cubicBezTo>
                  <a:pt x="505803" y="208268"/>
                  <a:pt x="670600" y="385490"/>
                  <a:pt x="823759" y="574145"/>
                </a:cubicBezTo>
                <a:cubicBezTo>
                  <a:pt x="833168" y="585952"/>
                  <a:pt x="831522" y="674146"/>
                  <a:pt x="811254" y="665546"/>
                </a:cubicBezTo>
                <a:cubicBezTo>
                  <a:pt x="575890" y="564984"/>
                  <a:pt x="364063" y="406029"/>
                  <a:pt x="154042" y="261522"/>
                </a:cubicBezTo>
                <a:cubicBezTo>
                  <a:pt x="104946" y="227663"/>
                  <a:pt x="58037" y="193597"/>
                  <a:pt x="13550" y="158423"/>
                </a:cubicBezTo>
                <a:lnTo>
                  <a:pt x="0" y="146618"/>
                </a:lnTo>
                <a:lnTo>
                  <a:pt x="0" y="59161"/>
                </a:lnTo>
                <a:lnTo>
                  <a:pt x="45427" y="101078"/>
                </a:lnTo>
                <a:cubicBezTo>
                  <a:pt x="223783" y="254949"/>
                  <a:pt x="433006" y="385896"/>
                  <a:pt x="630103" y="485885"/>
                </a:cubicBezTo>
                <a:cubicBezTo>
                  <a:pt x="595938" y="458865"/>
                  <a:pt x="563284" y="428899"/>
                  <a:pt x="532040" y="399359"/>
                </a:cubicBezTo>
                <a:lnTo>
                  <a:pt x="517618" y="385726"/>
                </a:lnTo>
                <a:cubicBezTo>
                  <a:pt x="442853" y="315667"/>
                  <a:pt x="365106" y="247799"/>
                  <a:pt x="285074" y="182755"/>
                </a:cubicBezTo>
                <a:lnTo>
                  <a:pt x="43151" y="0"/>
                </a:lnTo>
                <a:close/>
              </a:path>
            </a:pathLst>
          </a:cu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sp useBgFill="1">
        <p:nvSpPr>
          <p:cNvPr id="19472" name="Rectangle 19471">
            <a:extLst>
              <a:ext uri="{FF2B5EF4-FFF2-40B4-BE49-F238E27FC236}">
                <a16:creationId xmlns:a16="http://schemas.microsoft.com/office/drawing/2014/main" id="{ED888B23-07FA-482A-96DF-47E31AF1A60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57200" y="990600"/>
            <a:ext cx="11277600" cy="4876800"/>
          </a:xfrm>
          <a:prstGeom prst="rect">
            <a:avLst/>
          </a:prstGeom>
          <a:ln w="12700" cap="flat" cmpd="sng" algn="ctr">
            <a:noFill/>
            <a:prstDash val="solid"/>
            <a:miter lim="800000"/>
          </a:ln>
          <a:effectLst>
            <a:outerShdw blurRad="317500" algn="ctr" rotWithShape="0">
              <a:schemeClr val="tx1">
                <a:alpha val="2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sp>
        <p:nvSpPr>
          <p:cNvPr id="19458" name="Rectangle 2">
            <a:extLst>
              <a:ext uri="{FF2B5EF4-FFF2-40B4-BE49-F238E27FC236}">
                <a16:creationId xmlns:a16="http://schemas.microsoft.com/office/drawing/2014/main" id="{DED9A9E5-4E82-BE36-7B8F-A88DE4496149}"/>
              </a:ext>
            </a:extLst>
          </p:cNvPr>
          <p:cNvSpPr>
            <a:spLocks noGrp="1" noChangeArrowheads="1"/>
          </p:cNvSpPr>
          <p:nvPr>
            <p:ph type="title"/>
          </p:nvPr>
        </p:nvSpPr>
        <p:spPr>
          <a:xfrm>
            <a:off x="1143000" y="1676400"/>
            <a:ext cx="3810000" cy="3505200"/>
          </a:xfrm>
        </p:spPr>
        <p:txBody>
          <a:bodyPr anchor="t">
            <a:normAutofit/>
          </a:bodyPr>
          <a:lstStyle/>
          <a:p>
            <a:pPr eaLnBrk="1" hangingPunct="1"/>
            <a:endParaRPr lang="en-US" altLang="en-US" sz="4000"/>
          </a:p>
        </p:txBody>
      </p:sp>
      <p:sp>
        <p:nvSpPr>
          <p:cNvPr id="19459" name="Rectangle 3">
            <a:extLst>
              <a:ext uri="{FF2B5EF4-FFF2-40B4-BE49-F238E27FC236}">
                <a16:creationId xmlns:a16="http://schemas.microsoft.com/office/drawing/2014/main" id="{EFBEBDF2-BE88-E40B-FE85-F43B0FC2766E}"/>
              </a:ext>
            </a:extLst>
          </p:cNvPr>
          <p:cNvSpPr>
            <a:spLocks noGrp="1" noChangeArrowheads="1"/>
          </p:cNvSpPr>
          <p:nvPr>
            <p:ph type="body" idx="1"/>
          </p:nvPr>
        </p:nvSpPr>
        <p:spPr>
          <a:xfrm>
            <a:off x="5181604" y="1676400"/>
            <a:ext cx="5638796" cy="3505200"/>
          </a:xfrm>
        </p:spPr>
        <p:txBody>
          <a:bodyPr>
            <a:normAutofit/>
          </a:bodyPr>
          <a:lstStyle/>
          <a:p>
            <a:pPr eaLnBrk="1" hangingPunct="1"/>
            <a:r>
              <a:rPr lang="en-US" altLang="en-US" sz="3200" dirty="0">
                <a:solidFill>
                  <a:schemeClr val="tx1">
                    <a:alpha val="55000"/>
                  </a:schemeClr>
                </a:solidFill>
                <a:latin typeface="VNI-Souvir" pitchFamily="2" charset="0"/>
              </a:rPr>
              <a:t>Q </a:t>
            </a:r>
            <a:r>
              <a:rPr lang="en-US" altLang="en-US" sz="3200" dirty="0" err="1">
                <a:solidFill>
                  <a:schemeClr val="tx1">
                    <a:alpha val="55000"/>
                  </a:schemeClr>
                </a:solidFill>
                <a:latin typeface="VNI-Souvir" pitchFamily="2" charset="0"/>
              </a:rPr>
              <a:t>trong</a:t>
            </a:r>
            <a:r>
              <a:rPr lang="en-US" altLang="en-US" sz="3200" dirty="0">
                <a:solidFill>
                  <a:schemeClr val="tx1">
                    <a:alpha val="55000"/>
                  </a:schemeClr>
                </a:solidFill>
                <a:latin typeface="VNI-Souvir" pitchFamily="2" charset="0"/>
              </a:rPr>
              <a:t> </a:t>
            </a:r>
            <a:r>
              <a:rPr lang="en-US" altLang="en-US" sz="3200" dirty="0" err="1">
                <a:solidFill>
                  <a:schemeClr val="tx1">
                    <a:alpha val="55000"/>
                  </a:schemeClr>
                </a:solidFill>
                <a:latin typeface="VNI-Souvir" pitchFamily="2" charset="0"/>
              </a:rPr>
              <a:t>ngaén</a:t>
            </a:r>
            <a:r>
              <a:rPr lang="en-US" altLang="en-US" sz="3200" dirty="0">
                <a:solidFill>
                  <a:schemeClr val="tx1">
                    <a:alpha val="55000"/>
                  </a:schemeClr>
                </a:solidFill>
                <a:latin typeface="VNI-Souvir" pitchFamily="2" charset="0"/>
              </a:rPr>
              <a:t> </a:t>
            </a:r>
            <a:r>
              <a:rPr lang="en-US" altLang="en-US" sz="3200" dirty="0" err="1">
                <a:solidFill>
                  <a:schemeClr val="tx1">
                    <a:alpha val="55000"/>
                  </a:schemeClr>
                </a:solidFill>
                <a:latin typeface="VNI-Souvir" pitchFamily="2" charset="0"/>
              </a:rPr>
              <a:t>haïn</a:t>
            </a:r>
            <a:r>
              <a:rPr lang="en-US" altLang="en-US" sz="3200" dirty="0">
                <a:solidFill>
                  <a:schemeClr val="tx1">
                    <a:alpha val="55000"/>
                  </a:schemeClr>
                </a:solidFill>
                <a:latin typeface="VNI-Souvir" pitchFamily="2" charset="0"/>
              </a:rPr>
              <a:t> </a:t>
            </a:r>
            <a:r>
              <a:rPr lang="en-US" altLang="en-US" sz="3200" dirty="0" err="1">
                <a:solidFill>
                  <a:schemeClr val="tx1">
                    <a:alpha val="55000"/>
                  </a:schemeClr>
                </a:solidFill>
                <a:latin typeface="VNI-Souvir" pitchFamily="2" charset="0"/>
              </a:rPr>
              <a:t>coù</a:t>
            </a:r>
            <a:r>
              <a:rPr lang="en-US" altLang="en-US" sz="3200" dirty="0">
                <a:solidFill>
                  <a:schemeClr val="tx1">
                    <a:alpha val="55000"/>
                  </a:schemeClr>
                </a:solidFill>
                <a:latin typeface="VNI-Souvir" pitchFamily="2" charset="0"/>
              </a:rPr>
              <a:t> </a:t>
            </a:r>
            <a:r>
              <a:rPr lang="en-US" altLang="en-US" sz="3200" dirty="0" err="1">
                <a:solidFill>
                  <a:schemeClr val="tx1">
                    <a:alpha val="55000"/>
                  </a:schemeClr>
                </a:solidFill>
                <a:latin typeface="VNI-Souvir" pitchFamily="2" charset="0"/>
              </a:rPr>
              <a:t>ñaëc</a:t>
            </a:r>
            <a:r>
              <a:rPr lang="en-US" altLang="en-US" sz="3200" dirty="0">
                <a:solidFill>
                  <a:schemeClr val="tx1">
                    <a:alpha val="55000"/>
                  </a:schemeClr>
                </a:solidFill>
                <a:latin typeface="VNI-Souvir" pitchFamily="2" charset="0"/>
              </a:rPr>
              <a:t> </a:t>
            </a:r>
            <a:r>
              <a:rPr lang="en-US" altLang="en-US" sz="3200" dirty="0" err="1">
                <a:solidFill>
                  <a:schemeClr val="tx1">
                    <a:alpha val="55000"/>
                  </a:schemeClr>
                </a:solidFill>
                <a:latin typeface="VNI-Souvir" pitchFamily="2" charset="0"/>
              </a:rPr>
              <a:t>ñieåm</a:t>
            </a:r>
            <a:r>
              <a:rPr lang="en-US" altLang="en-US" sz="3200" dirty="0">
                <a:solidFill>
                  <a:schemeClr val="tx1">
                    <a:alpha val="55000"/>
                  </a:schemeClr>
                </a:solidFill>
                <a:latin typeface="VNI-Souvir" pitchFamily="2" charset="0"/>
              </a:rPr>
              <a:t>:</a:t>
            </a:r>
          </a:p>
          <a:p>
            <a:pPr lvl="1" eaLnBrk="1" hangingPunct="1"/>
            <a:r>
              <a:rPr lang="en-US" altLang="en-US" sz="3200" dirty="0">
                <a:solidFill>
                  <a:schemeClr val="tx1">
                    <a:alpha val="55000"/>
                  </a:schemeClr>
                </a:solidFill>
                <a:latin typeface="VNI-Souvir" pitchFamily="2" charset="0"/>
              </a:rPr>
              <a:t>Ban </a:t>
            </a:r>
            <a:r>
              <a:rPr lang="en-US" altLang="en-US" sz="3200" dirty="0" err="1">
                <a:solidFill>
                  <a:schemeClr val="tx1">
                    <a:alpha val="55000"/>
                  </a:schemeClr>
                </a:solidFill>
                <a:latin typeface="VNI-Souvir" pitchFamily="2" charset="0"/>
              </a:rPr>
              <a:t>ñaàu</a:t>
            </a:r>
            <a:r>
              <a:rPr lang="en-US" altLang="en-US" sz="3200" dirty="0">
                <a:solidFill>
                  <a:schemeClr val="tx1">
                    <a:alpha val="55000"/>
                  </a:schemeClr>
                </a:solidFill>
                <a:latin typeface="VNI-Souvir" pitchFamily="2" charset="0"/>
              </a:rPr>
              <a:t> L</a:t>
            </a:r>
            <a:r>
              <a:rPr lang="en-US" altLang="en-US" sz="3200" dirty="0">
                <a:solidFill>
                  <a:schemeClr val="tx1">
                    <a:alpha val="55000"/>
                  </a:schemeClr>
                </a:solidFill>
                <a:latin typeface="VNI-Souvir" pitchFamily="2" charset="0"/>
                <a:cs typeface="Arial" panose="020B0604020202020204" pitchFamily="34" charset="0"/>
              </a:rPr>
              <a:t>↑→Q↑</a:t>
            </a:r>
            <a:r>
              <a:rPr lang="en-US" altLang="en-US" sz="3200" dirty="0">
                <a:solidFill>
                  <a:schemeClr val="tx1">
                    <a:alpha val="55000"/>
                  </a:schemeClr>
                </a:solidFill>
                <a:latin typeface="VNI-Souvir" pitchFamily="2" charset="0"/>
              </a:rPr>
              <a:t> </a:t>
            </a:r>
            <a:r>
              <a:rPr lang="en-US" altLang="en-US" sz="3200" dirty="0" err="1">
                <a:solidFill>
                  <a:schemeClr val="tx1">
                    <a:alpha val="55000"/>
                  </a:schemeClr>
                </a:solidFill>
                <a:latin typeface="VNI-Souvir" pitchFamily="2" charset="0"/>
              </a:rPr>
              <a:t>nhanh</a:t>
            </a:r>
            <a:endParaRPr lang="en-US" altLang="en-US" sz="3200" dirty="0">
              <a:solidFill>
                <a:schemeClr val="tx1">
                  <a:alpha val="55000"/>
                </a:schemeClr>
              </a:solidFill>
              <a:latin typeface="VNI-Souvir" pitchFamily="2" charset="0"/>
            </a:endParaRPr>
          </a:p>
          <a:p>
            <a:pPr lvl="1" eaLnBrk="1" hangingPunct="1"/>
            <a:r>
              <a:rPr lang="en-US" altLang="en-US" sz="3200" dirty="0">
                <a:solidFill>
                  <a:schemeClr val="tx1">
                    <a:alpha val="55000"/>
                  </a:schemeClr>
                </a:solidFill>
                <a:latin typeface="VNI-Souvir" pitchFamily="2" charset="0"/>
              </a:rPr>
              <a:t>Sau </a:t>
            </a:r>
            <a:r>
              <a:rPr lang="en-US" altLang="en-US" sz="3200" dirty="0" err="1">
                <a:solidFill>
                  <a:schemeClr val="tx1">
                    <a:alpha val="55000"/>
                  </a:schemeClr>
                </a:solidFill>
                <a:latin typeface="VNI-Souvir" pitchFamily="2" charset="0"/>
              </a:rPr>
              <a:t>ñoù</a:t>
            </a:r>
            <a:r>
              <a:rPr lang="en-US" altLang="en-US" sz="3200" dirty="0">
                <a:solidFill>
                  <a:schemeClr val="tx1">
                    <a:alpha val="55000"/>
                  </a:schemeClr>
                </a:solidFill>
                <a:latin typeface="VNI-Souvir" pitchFamily="2" charset="0"/>
              </a:rPr>
              <a:t> L</a:t>
            </a:r>
            <a:r>
              <a:rPr lang="en-US" altLang="en-US" sz="3200" dirty="0">
                <a:solidFill>
                  <a:schemeClr val="tx1">
                    <a:alpha val="55000"/>
                  </a:schemeClr>
                </a:solidFill>
                <a:latin typeface="VNI-Souvir" pitchFamily="2" charset="0"/>
                <a:cs typeface="Arial" panose="020B0604020202020204" pitchFamily="34" charset="0"/>
              </a:rPr>
              <a:t>↑→Q↑</a:t>
            </a:r>
            <a:r>
              <a:rPr lang="en-US" altLang="en-US" sz="3200" dirty="0">
                <a:solidFill>
                  <a:schemeClr val="tx1">
                    <a:alpha val="55000"/>
                  </a:schemeClr>
                </a:solidFill>
                <a:latin typeface="VNI-Souvir" pitchFamily="2" charset="0"/>
              </a:rPr>
              <a:t> </a:t>
            </a:r>
            <a:r>
              <a:rPr lang="en-US" altLang="en-US" sz="3200" dirty="0" err="1">
                <a:solidFill>
                  <a:schemeClr val="tx1">
                    <a:alpha val="55000"/>
                  </a:schemeClr>
                </a:solidFill>
                <a:latin typeface="VNI-Souvir" pitchFamily="2" charset="0"/>
              </a:rPr>
              <a:t>chaäm</a:t>
            </a:r>
            <a:r>
              <a:rPr lang="en-US" altLang="en-US" sz="3200" dirty="0">
                <a:solidFill>
                  <a:schemeClr val="tx1">
                    <a:alpha val="55000"/>
                  </a:schemeClr>
                </a:solidFill>
                <a:latin typeface="VNI-Souvir" pitchFamily="2" charset="0"/>
              </a:rPr>
              <a:t> </a:t>
            </a:r>
            <a:r>
              <a:rPr lang="en-US" altLang="en-US" sz="3200" dirty="0" err="1">
                <a:solidFill>
                  <a:schemeClr val="tx1">
                    <a:alpha val="55000"/>
                  </a:schemeClr>
                </a:solidFill>
                <a:latin typeface="VNI-Souvir" pitchFamily="2" charset="0"/>
              </a:rPr>
              <a:t>daàn</a:t>
            </a:r>
            <a:r>
              <a:rPr lang="en-US" altLang="en-US" sz="3200" dirty="0" err="1">
                <a:solidFill>
                  <a:schemeClr val="tx1">
                    <a:alpha val="55000"/>
                  </a:schemeClr>
                </a:solidFill>
                <a:latin typeface="VNI-Souvir" pitchFamily="2" charset="0"/>
                <a:cs typeface="Arial" panose="020B0604020202020204" pitchFamily="34" charset="0"/>
              </a:rPr>
              <a:t>→</a:t>
            </a:r>
            <a:r>
              <a:rPr lang="en-US" altLang="en-US" sz="3200" dirty="0" err="1">
                <a:solidFill>
                  <a:schemeClr val="tx1">
                    <a:alpha val="55000"/>
                  </a:schemeClr>
                </a:solidFill>
                <a:latin typeface="VNI-Souvir" pitchFamily="2" charset="0"/>
              </a:rPr>
              <a:t>Qmax</a:t>
            </a:r>
            <a:endParaRPr lang="en-US" altLang="en-US" sz="3200" dirty="0">
              <a:solidFill>
                <a:schemeClr val="tx1">
                  <a:alpha val="55000"/>
                </a:schemeClr>
              </a:solidFill>
              <a:latin typeface="VNI-Souvir" pitchFamily="2" charset="0"/>
            </a:endParaRPr>
          </a:p>
          <a:p>
            <a:pPr lvl="1" eaLnBrk="1" hangingPunct="1"/>
            <a:r>
              <a:rPr lang="en-US" altLang="en-US" sz="3200" dirty="0" err="1">
                <a:solidFill>
                  <a:schemeClr val="tx1">
                    <a:alpha val="55000"/>
                  </a:schemeClr>
                </a:solidFill>
                <a:latin typeface="VNI-Souvir" pitchFamily="2" charset="0"/>
              </a:rPr>
              <a:t>Tieáp</a:t>
            </a:r>
            <a:r>
              <a:rPr lang="en-US" altLang="en-US" sz="3200" dirty="0">
                <a:solidFill>
                  <a:schemeClr val="tx1">
                    <a:alpha val="55000"/>
                  </a:schemeClr>
                </a:solidFill>
                <a:latin typeface="VNI-Souvir" pitchFamily="2" charset="0"/>
              </a:rPr>
              <a:t> </a:t>
            </a:r>
            <a:r>
              <a:rPr lang="en-US" altLang="en-US" sz="3200" dirty="0" err="1">
                <a:solidFill>
                  <a:schemeClr val="tx1">
                    <a:alpha val="55000"/>
                  </a:schemeClr>
                </a:solidFill>
                <a:latin typeface="VNI-Souvir" pitchFamily="2" charset="0"/>
              </a:rPr>
              <a:t>tuïc</a:t>
            </a:r>
            <a:r>
              <a:rPr lang="en-US" altLang="en-US" sz="3200" dirty="0">
                <a:solidFill>
                  <a:schemeClr val="tx1">
                    <a:alpha val="55000"/>
                  </a:schemeClr>
                </a:solidFill>
                <a:latin typeface="VNI-Souvir" pitchFamily="2" charset="0"/>
              </a:rPr>
              <a:t> L</a:t>
            </a:r>
            <a:r>
              <a:rPr lang="en-US" altLang="en-US" sz="3200" dirty="0">
                <a:solidFill>
                  <a:schemeClr val="tx1">
                    <a:alpha val="55000"/>
                  </a:schemeClr>
                </a:solidFill>
                <a:latin typeface="VNI-Souvir" pitchFamily="2" charset="0"/>
                <a:cs typeface="Arial" panose="020B0604020202020204" pitchFamily="34" charset="0"/>
              </a:rPr>
              <a:t>↑→Q↓</a:t>
            </a:r>
            <a:endParaRPr lang="en-US" altLang="en-US" sz="3200" dirty="0">
              <a:solidFill>
                <a:schemeClr val="tx1">
                  <a:alpha val="55000"/>
                </a:schemeClr>
              </a:solidFill>
              <a:latin typeface="VNI-Souvir" pitchFamily="2" charset="0"/>
            </a:endParaRPr>
          </a:p>
          <a:p>
            <a:pPr eaLnBrk="1" hangingPunct="1"/>
            <a:endParaRPr lang="en-US" altLang="en-US" sz="3200" dirty="0">
              <a:solidFill>
                <a:schemeClr val="tx1">
                  <a:alpha val="55000"/>
                </a:schemeClr>
              </a:solidFill>
              <a:latin typeface="VNI-Souvir" pitchFamily="2" charset="0"/>
            </a:endParaRPr>
          </a:p>
        </p:txBody>
      </p:sp>
    </p:spTree>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66568" name="Rectangle 66567">
            <a:extLst>
              <a:ext uri="{FF2B5EF4-FFF2-40B4-BE49-F238E27FC236}">
                <a16:creationId xmlns:a16="http://schemas.microsoft.com/office/drawing/2014/main" id="{907EF6B7-1338-4443-8C46-6A318D952DF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48" y="0"/>
            <a:ext cx="12188952"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570" name="Freeform: Shape 66569">
            <a:extLst>
              <a:ext uri="{FF2B5EF4-FFF2-40B4-BE49-F238E27FC236}">
                <a16:creationId xmlns:a16="http://schemas.microsoft.com/office/drawing/2014/main" id="{DAAE4CDD-124C-4DCF-9584-B6033B545DD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 y="0"/>
            <a:ext cx="4167271" cy="6858000"/>
          </a:xfrm>
          <a:custGeom>
            <a:avLst/>
            <a:gdLst>
              <a:gd name="connsiteX0" fmla="*/ 0 w 4167271"/>
              <a:gd name="connsiteY0" fmla="*/ 0 h 6858000"/>
              <a:gd name="connsiteX1" fmla="*/ 2259550 w 4167271"/>
              <a:gd name="connsiteY1" fmla="*/ 0 h 6858000"/>
              <a:gd name="connsiteX2" fmla="*/ 2387803 w 4167271"/>
              <a:gd name="connsiteY2" fmla="*/ 82222 h 6858000"/>
              <a:gd name="connsiteX3" fmla="*/ 4167271 w 4167271"/>
              <a:gd name="connsiteY3" fmla="*/ 3429000 h 6858000"/>
              <a:gd name="connsiteX4" fmla="*/ 2387803 w 4167271"/>
              <a:gd name="connsiteY4" fmla="*/ 6775779 h 6858000"/>
              <a:gd name="connsiteX5" fmla="*/ 2259550 w 4167271"/>
              <a:gd name="connsiteY5" fmla="*/ 6858000 h 6858000"/>
              <a:gd name="connsiteX6" fmla="*/ 0 w 4167271"/>
              <a:gd name="connsiteY6"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67271" h="6858000">
                <a:moveTo>
                  <a:pt x="0" y="0"/>
                </a:moveTo>
                <a:lnTo>
                  <a:pt x="2259550" y="0"/>
                </a:lnTo>
                <a:lnTo>
                  <a:pt x="2387803" y="82222"/>
                </a:lnTo>
                <a:cubicBezTo>
                  <a:pt x="3461407" y="807534"/>
                  <a:pt x="4167271" y="2035835"/>
                  <a:pt x="4167271" y="3429000"/>
                </a:cubicBezTo>
                <a:cubicBezTo>
                  <a:pt x="4167271" y="4822165"/>
                  <a:pt x="3461407" y="6050467"/>
                  <a:pt x="2387803" y="6775779"/>
                </a:cubicBezTo>
                <a:lnTo>
                  <a:pt x="2259550" y="6858000"/>
                </a:lnTo>
                <a:lnTo>
                  <a:pt x="0" y="6858000"/>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482" name="Rectangle 2">
            <a:extLst>
              <a:ext uri="{FF2B5EF4-FFF2-40B4-BE49-F238E27FC236}">
                <a16:creationId xmlns:a16="http://schemas.microsoft.com/office/drawing/2014/main" id="{8418D39D-14FC-FAA9-1D58-3AEB4C0153AC}"/>
              </a:ext>
            </a:extLst>
          </p:cNvPr>
          <p:cNvSpPr>
            <a:spLocks noGrp="1" noChangeArrowheads="1"/>
          </p:cNvSpPr>
          <p:nvPr>
            <p:ph type="title"/>
          </p:nvPr>
        </p:nvSpPr>
        <p:spPr>
          <a:xfrm>
            <a:off x="-135465" y="1153572"/>
            <a:ext cx="4447309" cy="4461163"/>
          </a:xfrm>
        </p:spPr>
        <p:txBody>
          <a:bodyPr>
            <a:normAutofit/>
          </a:bodyPr>
          <a:lstStyle/>
          <a:p>
            <a:pPr algn="ctr" eaLnBrk="1" hangingPunct="1"/>
            <a:r>
              <a:rPr lang="en-US" altLang="en-US" sz="3600" b="1" i="1" dirty="0" err="1">
                <a:solidFill>
                  <a:srgbClr val="FFFFFF"/>
                </a:solidFill>
                <a:latin typeface="VNI-Souvir" pitchFamily="2" charset="0"/>
              </a:rPr>
              <a:t>HAØM</a:t>
            </a:r>
            <a:r>
              <a:rPr lang="en-US" altLang="en-US" sz="3600" b="1" i="1" dirty="0">
                <a:solidFill>
                  <a:srgbClr val="FFFFFF"/>
                </a:solidFill>
                <a:latin typeface="VNI-Souvir" pitchFamily="2" charset="0"/>
              </a:rPr>
              <a:t> </a:t>
            </a:r>
            <a:r>
              <a:rPr lang="en-US" altLang="en-US" sz="3600" b="1" i="1" dirty="0" err="1">
                <a:solidFill>
                  <a:srgbClr val="FFFFFF"/>
                </a:solidFill>
                <a:latin typeface="VNI-Souvir" pitchFamily="2" charset="0"/>
              </a:rPr>
              <a:t>SAÛN</a:t>
            </a:r>
            <a:r>
              <a:rPr lang="en-US" altLang="en-US" sz="3600" b="1" i="1" dirty="0">
                <a:solidFill>
                  <a:srgbClr val="FFFFFF"/>
                </a:solidFill>
                <a:latin typeface="VNI-Souvir" pitchFamily="2" charset="0"/>
              </a:rPr>
              <a:t> </a:t>
            </a:r>
            <a:r>
              <a:rPr lang="en-US" altLang="en-US" sz="3600" b="1" i="1" dirty="0" err="1">
                <a:solidFill>
                  <a:srgbClr val="FFFFFF"/>
                </a:solidFill>
                <a:latin typeface="VNI-Souvir" pitchFamily="2" charset="0"/>
              </a:rPr>
              <a:t>XUAÁT</a:t>
            </a:r>
            <a:r>
              <a:rPr lang="en-US" altLang="en-US" sz="3600" b="1" i="1" dirty="0">
                <a:solidFill>
                  <a:srgbClr val="FFFFFF"/>
                </a:solidFill>
                <a:latin typeface="VNI-Souvir" pitchFamily="2" charset="0"/>
              </a:rPr>
              <a:t> </a:t>
            </a:r>
            <a:r>
              <a:rPr lang="en-US" altLang="en-US" sz="3600" b="1" i="1" dirty="0" err="1">
                <a:solidFill>
                  <a:srgbClr val="FFFFFF"/>
                </a:solidFill>
                <a:latin typeface="VNI-Souvir" pitchFamily="2" charset="0"/>
              </a:rPr>
              <a:t>DAØI</a:t>
            </a:r>
            <a:r>
              <a:rPr lang="en-US" altLang="en-US" sz="3600" b="1" i="1" dirty="0">
                <a:solidFill>
                  <a:srgbClr val="FFFFFF"/>
                </a:solidFill>
                <a:latin typeface="VNI-Souvir" pitchFamily="2" charset="0"/>
              </a:rPr>
              <a:t> </a:t>
            </a:r>
            <a:r>
              <a:rPr lang="en-US" altLang="en-US" sz="3600" b="1" i="1" dirty="0" err="1">
                <a:solidFill>
                  <a:srgbClr val="FFFFFF"/>
                </a:solidFill>
                <a:latin typeface="VNI-Souvir" pitchFamily="2" charset="0"/>
              </a:rPr>
              <a:t>HAÏN</a:t>
            </a:r>
            <a:br>
              <a:rPr lang="en-US" altLang="en-US" sz="3600" i="1" dirty="0">
                <a:solidFill>
                  <a:srgbClr val="FFFFFF"/>
                </a:solidFill>
                <a:latin typeface="VNI-Souvir" pitchFamily="2" charset="0"/>
              </a:rPr>
            </a:br>
            <a:endParaRPr lang="en-US" altLang="en-US" sz="3600" i="1" dirty="0">
              <a:solidFill>
                <a:srgbClr val="FFFFFF"/>
              </a:solidFill>
              <a:latin typeface="VNI-Souvir" pitchFamily="2" charset="0"/>
            </a:endParaRPr>
          </a:p>
        </p:txBody>
      </p:sp>
      <p:sp>
        <p:nvSpPr>
          <p:cNvPr id="66572" name="Arc 66571">
            <a:extLst>
              <a:ext uri="{FF2B5EF4-FFF2-40B4-BE49-F238E27FC236}">
                <a16:creationId xmlns:a16="http://schemas.microsoft.com/office/drawing/2014/main" id="{081E4A58-353D-44AE-B2FC-2A74E2E400F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V="1">
            <a:off x="7550402" y="2455479"/>
            <a:ext cx="4083433" cy="4083433"/>
          </a:xfrm>
          <a:prstGeom prst="arc">
            <a:avLst/>
          </a:prstGeom>
          <a:ln w="127000" cap="rnd">
            <a:solidFill>
              <a:schemeClr val="accent4"/>
            </a:solidFill>
            <a:prstDash val="das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66563" name="Rectangle 3">
            <a:extLst>
              <a:ext uri="{FF2B5EF4-FFF2-40B4-BE49-F238E27FC236}">
                <a16:creationId xmlns:a16="http://schemas.microsoft.com/office/drawing/2014/main" id="{4841246B-2291-D484-24ED-15995F91B980}"/>
              </a:ext>
            </a:extLst>
          </p:cNvPr>
          <p:cNvSpPr>
            <a:spLocks noGrp="1" noChangeArrowheads="1"/>
          </p:cNvSpPr>
          <p:nvPr>
            <p:ph type="body" idx="1"/>
          </p:nvPr>
        </p:nvSpPr>
        <p:spPr>
          <a:xfrm>
            <a:off x="4447308" y="591344"/>
            <a:ext cx="6906491" cy="5585619"/>
          </a:xfrm>
        </p:spPr>
        <p:txBody>
          <a:bodyPr anchor="ctr">
            <a:normAutofit/>
          </a:bodyPr>
          <a:lstStyle/>
          <a:p>
            <a:pPr lvl="1" eaLnBrk="1" hangingPunct="1">
              <a:buFont typeface="Wingdings" panose="05000000000000000000" pitchFamily="2" charset="2"/>
              <a:buNone/>
            </a:pPr>
            <a:endParaRPr lang="en-US" altLang="en-US" sz="3200" dirty="0">
              <a:latin typeface="VNI-Souvir" pitchFamily="2" charset="0"/>
            </a:endParaRPr>
          </a:p>
          <a:p>
            <a:pPr eaLnBrk="1" hangingPunct="1"/>
            <a:r>
              <a:rPr lang="en-US" altLang="en-US" sz="3200" dirty="0">
                <a:latin typeface="VNI-Souvir" pitchFamily="2" charset="0"/>
              </a:rPr>
              <a:t>Khi </a:t>
            </a:r>
            <a:r>
              <a:rPr lang="en-US" altLang="en-US" sz="3200" dirty="0" err="1">
                <a:latin typeface="VNI-Souvir" pitchFamily="2" charset="0"/>
              </a:rPr>
              <a:t>taát</a:t>
            </a:r>
            <a:r>
              <a:rPr lang="en-US" altLang="en-US" sz="3200" dirty="0">
                <a:latin typeface="VNI-Souvir" pitchFamily="2" charset="0"/>
              </a:rPr>
              <a:t> </a:t>
            </a:r>
            <a:r>
              <a:rPr lang="en-US" altLang="en-US" sz="3200" dirty="0" err="1">
                <a:latin typeface="VNI-Souvir" pitchFamily="2" charset="0"/>
              </a:rPr>
              <a:t>caû</a:t>
            </a:r>
            <a:r>
              <a:rPr lang="en-US" altLang="en-US" sz="3200" dirty="0">
                <a:latin typeface="VNI-Souvir" pitchFamily="2" charset="0"/>
              </a:rPr>
              <a:t> </a:t>
            </a:r>
            <a:r>
              <a:rPr lang="en-US" altLang="en-US" sz="3200" dirty="0" err="1">
                <a:latin typeface="VNI-Souvir" pitchFamily="2" charset="0"/>
              </a:rPr>
              <a:t>caùc</a:t>
            </a:r>
            <a:r>
              <a:rPr lang="en-US" altLang="en-US" sz="3200" dirty="0">
                <a:latin typeface="VNI-Souvir" pitchFamily="2" charset="0"/>
              </a:rPr>
              <a:t> </a:t>
            </a:r>
            <a:r>
              <a:rPr lang="en-US" altLang="en-US" sz="3200" dirty="0" err="1">
                <a:latin typeface="VNI-Souvir" pitchFamily="2" charset="0"/>
              </a:rPr>
              <a:t>YTSX</a:t>
            </a:r>
            <a:r>
              <a:rPr lang="en-US" altLang="en-US" sz="3200" dirty="0">
                <a:latin typeface="VNI-Souvir" pitchFamily="2" charset="0"/>
              </a:rPr>
              <a:t> </a:t>
            </a:r>
            <a:r>
              <a:rPr lang="en-US" altLang="en-US" sz="3200" dirty="0" err="1">
                <a:latin typeface="VNI-Souvir" pitchFamily="2" charset="0"/>
              </a:rPr>
              <a:t>ñeàu</a:t>
            </a:r>
            <a:r>
              <a:rPr lang="en-US" altLang="en-US" sz="3200" dirty="0">
                <a:latin typeface="VNI-Souvir" pitchFamily="2" charset="0"/>
              </a:rPr>
              <a:t> </a:t>
            </a:r>
            <a:r>
              <a:rPr lang="en-US" altLang="en-US" sz="3200" dirty="0" err="1">
                <a:latin typeface="VNI-Souvir" pitchFamily="2" charset="0"/>
              </a:rPr>
              <a:t>bieán</a:t>
            </a:r>
            <a:r>
              <a:rPr lang="en-US" altLang="en-US" sz="3200" dirty="0">
                <a:latin typeface="VNI-Souvir" pitchFamily="2" charset="0"/>
              </a:rPr>
              <a:t> </a:t>
            </a:r>
            <a:r>
              <a:rPr lang="en-US" altLang="en-US" sz="3200" dirty="0" err="1">
                <a:latin typeface="VNI-Souvir" pitchFamily="2" charset="0"/>
              </a:rPr>
              <a:t>ñoåi</a:t>
            </a:r>
            <a:r>
              <a:rPr lang="en-US" altLang="en-US" sz="3200" dirty="0">
                <a:latin typeface="VNI-Souvir" pitchFamily="2" charset="0"/>
              </a:rPr>
              <a:t>, ta </a:t>
            </a:r>
            <a:r>
              <a:rPr lang="en-US" altLang="en-US" sz="3200" dirty="0" err="1">
                <a:latin typeface="VNI-Souvir" pitchFamily="2" charset="0"/>
              </a:rPr>
              <a:t>coù</a:t>
            </a:r>
            <a:r>
              <a:rPr lang="en-US" altLang="en-US" sz="3200" dirty="0">
                <a:latin typeface="VNI-Souvir" pitchFamily="2" charset="0"/>
              </a:rPr>
              <a:t> </a:t>
            </a:r>
            <a:r>
              <a:rPr lang="en-US" altLang="en-US" sz="3200" dirty="0" err="1">
                <a:latin typeface="VNI-Souvir" pitchFamily="2" charset="0"/>
              </a:rPr>
              <a:t>haøm</a:t>
            </a:r>
            <a:r>
              <a:rPr lang="en-US" altLang="en-US" sz="3200" dirty="0">
                <a:latin typeface="VNI-Souvir" pitchFamily="2" charset="0"/>
              </a:rPr>
              <a:t> </a:t>
            </a:r>
            <a:r>
              <a:rPr lang="en-US" altLang="en-US" sz="3200" dirty="0" err="1">
                <a:latin typeface="VNI-Souvir" pitchFamily="2" charset="0"/>
              </a:rPr>
              <a:t>saûn</a:t>
            </a:r>
            <a:r>
              <a:rPr lang="en-US" altLang="en-US" sz="3200" dirty="0">
                <a:latin typeface="VNI-Souvir" pitchFamily="2" charset="0"/>
              </a:rPr>
              <a:t> </a:t>
            </a:r>
            <a:r>
              <a:rPr lang="en-US" altLang="en-US" sz="3200" dirty="0" err="1">
                <a:latin typeface="VNI-Souvir" pitchFamily="2" charset="0"/>
              </a:rPr>
              <a:t>xuaát</a:t>
            </a:r>
            <a:r>
              <a:rPr lang="en-US" altLang="en-US" sz="3200" dirty="0">
                <a:latin typeface="VNI-Souvir" pitchFamily="2" charset="0"/>
              </a:rPr>
              <a:t> </a:t>
            </a:r>
            <a:r>
              <a:rPr lang="en-US" altLang="en-US" sz="3200" dirty="0" err="1">
                <a:latin typeface="VNI-Souvir" pitchFamily="2" charset="0"/>
              </a:rPr>
              <a:t>daøi</a:t>
            </a:r>
            <a:r>
              <a:rPr lang="en-US" altLang="en-US" sz="3200" dirty="0">
                <a:latin typeface="VNI-Souvir" pitchFamily="2" charset="0"/>
              </a:rPr>
              <a:t> </a:t>
            </a:r>
            <a:r>
              <a:rPr lang="en-US" altLang="en-US" sz="3200" dirty="0" err="1">
                <a:latin typeface="VNI-Souvir" pitchFamily="2" charset="0"/>
              </a:rPr>
              <a:t>haïn</a:t>
            </a:r>
            <a:r>
              <a:rPr lang="en-US" altLang="en-US" sz="3200" dirty="0">
                <a:latin typeface="VNI-Souvir" pitchFamily="2" charset="0"/>
              </a:rPr>
              <a:t>:</a:t>
            </a:r>
          </a:p>
          <a:p>
            <a:pPr eaLnBrk="1" hangingPunct="1"/>
            <a:r>
              <a:rPr lang="en-US" altLang="en-US" sz="3200" dirty="0">
                <a:latin typeface="VNI-Souvir" pitchFamily="2" charset="0"/>
              </a:rPr>
              <a:t>        Q =  f ( </a:t>
            </a:r>
            <a:r>
              <a:rPr lang="en-US" altLang="en-US" sz="3200" dirty="0" err="1">
                <a:latin typeface="VNI-Souvir" pitchFamily="2" charset="0"/>
              </a:rPr>
              <a:t>K,L</a:t>
            </a:r>
            <a:r>
              <a:rPr lang="en-US" altLang="en-US" sz="3200" dirty="0">
                <a:latin typeface="VNI-Souvir" pitchFamily="2" charset="0"/>
              </a:rPr>
              <a:t>)</a:t>
            </a:r>
          </a:p>
          <a:p>
            <a:pPr eaLnBrk="1" hangingPunct="1"/>
            <a:endParaRPr lang="en-US" altLang="en-US" sz="3200" dirty="0">
              <a:latin typeface="VNI-Souvir" pitchFamily="2" charset="0"/>
            </a:endParaRPr>
          </a:p>
          <a:p>
            <a:pPr eaLnBrk="1" hangingPunct="1"/>
            <a:endParaRPr lang="en-US" altLang="en-US" sz="3200" dirty="0">
              <a:latin typeface="VNI-Souvir" pitchFamily="2"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nodeType="clickEffect">
                                  <p:stCondLst>
                                    <p:cond delay="0"/>
                                  </p:stCondLst>
                                  <p:childTnLst>
                                    <p:set>
                                      <p:cBhvr>
                                        <p:cTn id="6" dur="1" fill="hold">
                                          <p:stCondLst>
                                            <p:cond delay="0"/>
                                          </p:stCondLst>
                                        </p:cTn>
                                        <p:tgtEl>
                                          <p:spTgt spid="66563">
                                            <p:txEl>
                                              <p:pRg st="1" end="1"/>
                                            </p:txEl>
                                          </p:spTgt>
                                        </p:tgtEl>
                                        <p:attrNameLst>
                                          <p:attrName>style.visibility</p:attrName>
                                        </p:attrNameLst>
                                      </p:cBhvr>
                                      <p:to>
                                        <p:strVal val="visible"/>
                                      </p:to>
                                    </p:set>
                                    <p:anim calcmode="lin" valueType="num">
                                      <p:cBhvr additive="base">
                                        <p:cTn id="7" dur="500" fill="hold"/>
                                        <p:tgtEl>
                                          <p:spTgt spid="66563">
                                            <p:txEl>
                                              <p:pRg st="1" end="1"/>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66563">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66563">
                                            <p:txEl>
                                              <p:pRg st="2" end="2"/>
                                            </p:txEl>
                                          </p:spTgt>
                                        </p:tgtEl>
                                        <p:attrNameLst>
                                          <p:attrName>style.visibility</p:attrName>
                                        </p:attrNameLst>
                                      </p:cBhvr>
                                      <p:to>
                                        <p:strVal val="visible"/>
                                      </p:to>
                                    </p:set>
                                    <p:anim calcmode="lin" valueType="num">
                                      <p:cBhvr additive="base">
                                        <p:cTn id="13" dur="500" fill="hold"/>
                                        <p:tgtEl>
                                          <p:spTgt spid="66563">
                                            <p:txEl>
                                              <p:pRg st="2" end="2"/>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66563">
                                            <p:txEl>
                                              <p:pRg st="2" end="2"/>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2.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67592" name="Rectangle 67591">
            <a:extLst>
              <a:ext uri="{FF2B5EF4-FFF2-40B4-BE49-F238E27FC236}">
                <a16:creationId xmlns:a16="http://schemas.microsoft.com/office/drawing/2014/main" id="{5C8908E2-EE49-44D2-9428-A28D2312A8D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grpSp>
        <p:nvGrpSpPr>
          <p:cNvPr id="67594" name="Group 67593">
            <a:extLst>
              <a:ext uri="{FF2B5EF4-FFF2-40B4-BE49-F238E27FC236}">
                <a16:creationId xmlns:a16="http://schemas.microsoft.com/office/drawing/2014/main" id="{5D1A9D8B-3117-4D9D-BDA4-DD81895098B0}"/>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0"/>
            <a:ext cx="7467600" cy="6858000"/>
            <a:chOff x="7467600" y="0"/>
            <a:chExt cx="4724400" cy="6858000"/>
          </a:xfrm>
        </p:grpSpPr>
        <p:sp>
          <p:nvSpPr>
            <p:cNvPr id="67595" name="Rectangle 67594">
              <a:extLst>
                <a:ext uri="{FF2B5EF4-FFF2-40B4-BE49-F238E27FC236}">
                  <a16:creationId xmlns:a16="http://schemas.microsoft.com/office/drawing/2014/main" id="{A7877B25-8C10-4C8D-BC88-BF3C557F8FF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7467600" y="0"/>
              <a:ext cx="4724400" cy="6858000"/>
            </a:xfrm>
            <a:prstGeom prst="rect">
              <a:avLst/>
            </a:prstGeom>
            <a:solidFill>
              <a:schemeClr val="accent5">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7596" name="Rectangle 67595">
              <a:extLst>
                <a:ext uri="{FF2B5EF4-FFF2-40B4-BE49-F238E27FC236}">
                  <a16:creationId xmlns:a16="http://schemas.microsoft.com/office/drawing/2014/main" id="{54F0DD86-96CD-4F5F-BA4D-FFC17F2D6C46}"/>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7467600" y="0"/>
              <a:ext cx="4724400" cy="6858000"/>
            </a:xfrm>
            <a:prstGeom prst="rect">
              <a:avLst/>
            </a:prstGeom>
            <a:solidFill>
              <a:schemeClr val="accent6">
                <a:lumMod val="20000"/>
                <a:lumOff val="80000"/>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sp>
        <p:nvSpPr>
          <p:cNvPr id="67598" name="Freeform: Shape 67597">
            <a:extLst>
              <a:ext uri="{FF2B5EF4-FFF2-40B4-BE49-F238E27FC236}">
                <a16:creationId xmlns:a16="http://schemas.microsoft.com/office/drawing/2014/main" id="{BD92035A-AA2F-4CD8-A556-1CE8BDEC75B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 y="0"/>
            <a:ext cx="7369701" cy="6858000"/>
          </a:xfrm>
          <a:custGeom>
            <a:avLst/>
            <a:gdLst>
              <a:gd name="connsiteX0" fmla="*/ 369702 w 7467600"/>
              <a:gd name="connsiteY0" fmla="*/ 6712169 h 6858000"/>
              <a:gd name="connsiteX1" fmla="*/ 366575 w 7467600"/>
              <a:gd name="connsiteY1" fmla="*/ 6715556 h 6858000"/>
              <a:gd name="connsiteX2" fmla="*/ 371637 w 7467600"/>
              <a:gd name="connsiteY2" fmla="*/ 6713954 h 6858000"/>
              <a:gd name="connsiteX3" fmla="*/ 7090188 w 7467600"/>
              <a:gd name="connsiteY3" fmla="*/ 6584365 h 6858000"/>
              <a:gd name="connsiteX4" fmla="*/ 7440138 w 7467600"/>
              <a:gd name="connsiteY4" fmla="*/ 6622648 h 6858000"/>
              <a:gd name="connsiteX5" fmla="*/ 7467600 w 7467600"/>
              <a:gd name="connsiteY5" fmla="*/ 6628217 h 6858000"/>
              <a:gd name="connsiteX6" fmla="*/ 7467600 w 7467600"/>
              <a:gd name="connsiteY6" fmla="*/ 6668575 h 6858000"/>
              <a:gd name="connsiteX7" fmla="*/ 7392322 w 7467600"/>
              <a:gd name="connsiteY7" fmla="*/ 6658238 h 6858000"/>
              <a:gd name="connsiteX8" fmla="*/ 7467600 w 7467600"/>
              <a:gd name="connsiteY8" fmla="*/ 6683873 h 6858000"/>
              <a:gd name="connsiteX9" fmla="*/ 7467600 w 7467600"/>
              <a:gd name="connsiteY9" fmla="*/ 6714215 h 6858000"/>
              <a:gd name="connsiteX10" fmla="*/ 7447383 w 7467600"/>
              <a:gd name="connsiteY10" fmla="*/ 6707202 h 6858000"/>
              <a:gd name="connsiteX11" fmla="*/ 7289862 w 7467600"/>
              <a:gd name="connsiteY11" fmla="*/ 6659827 h 6858000"/>
              <a:gd name="connsiteX12" fmla="*/ 7434024 w 7467600"/>
              <a:gd name="connsiteY12" fmla="*/ 6722130 h 6858000"/>
              <a:gd name="connsiteX13" fmla="*/ 7467600 w 7467600"/>
              <a:gd name="connsiteY13" fmla="*/ 6736157 h 6858000"/>
              <a:gd name="connsiteX14" fmla="*/ 7467600 w 7467600"/>
              <a:gd name="connsiteY14" fmla="*/ 6767913 h 6858000"/>
              <a:gd name="connsiteX15" fmla="*/ 7271814 w 7467600"/>
              <a:gd name="connsiteY15" fmla="*/ 6684601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7090188 w 7467600"/>
              <a:gd name="connsiteY21" fmla="*/ 6584365 h 6858000"/>
              <a:gd name="connsiteX22" fmla="*/ 1019354 w 7467600"/>
              <a:gd name="connsiteY22" fmla="*/ 6315006 h 6858000"/>
              <a:gd name="connsiteX23" fmla="*/ 441046 w 7467600"/>
              <a:gd name="connsiteY23" fmla="*/ 6691153 h 6858000"/>
              <a:gd name="connsiteX24" fmla="*/ 1019354 w 7467600"/>
              <a:gd name="connsiteY24" fmla="*/ 6315006 h 6858000"/>
              <a:gd name="connsiteX25" fmla="*/ 991680 w 7467600"/>
              <a:gd name="connsiteY25" fmla="*/ 6298413 h 6858000"/>
              <a:gd name="connsiteX26" fmla="*/ 409060 w 7467600"/>
              <a:gd name="connsiteY26" fmla="*/ 6671470 h 6858000"/>
              <a:gd name="connsiteX27" fmla="*/ 991680 w 7467600"/>
              <a:gd name="connsiteY27" fmla="*/ 6298413 h 6858000"/>
              <a:gd name="connsiteX28" fmla="*/ 103333 w 7467600"/>
              <a:gd name="connsiteY28" fmla="*/ 5699602 h 6858000"/>
              <a:gd name="connsiteX29" fmla="*/ 233938 w 7467600"/>
              <a:gd name="connsiteY29" fmla="*/ 5809416 h 6858000"/>
              <a:gd name="connsiteX30" fmla="*/ 883580 w 7467600"/>
              <a:gd name="connsiteY30" fmla="*/ 6180710 h 6858000"/>
              <a:gd name="connsiteX31" fmla="*/ 487337 w 7467600"/>
              <a:gd name="connsiteY31" fmla="*/ 5950182 h 6858000"/>
              <a:gd name="connsiteX32" fmla="*/ 354051 w 7467600"/>
              <a:gd name="connsiteY32" fmla="*/ 5854912 h 6858000"/>
              <a:gd name="connsiteX33" fmla="*/ 195436 w 7467600"/>
              <a:gd name="connsiteY33" fmla="*/ 5755068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61797 w 7467600"/>
              <a:gd name="connsiteY74" fmla="*/ 5419899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5971257 h 6858000"/>
              <a:gd name="connsiteX83" fmla="*/ 7467600 w 7467600"/>
              <a:gd name="connsiteY83" fmla="*/ 6012219 h 6858000"/>
              <a:gd name="connsiteX84" fmla="*/ 7240170 w 7467600"/>
              <a:gd name="connsiteY84" fmla="*/ 5787985 h 6858000"/>
              <a:gd name="connsiteX85" fmla="*/ 6946849 w 7467600"/>
              <a:gd name="connsiteY85" fmla="*/ 5523271 h 6858000"/>
              <a:gd name="connsiteX86" fmla="*/ 6946972 w 7467600"/>
              <a:gd name="connsiteY86" fmla="*/ 5526491 h 6858000"/>
              <a:gd name="connsiteX87" fmla="*/ 7105827 w 7467600"/>
              <a:gd name="connsiteY87" fmla="*/ 5718700 h 6858000"/>
              <a:gd name="connsiteX88" fmla="*/ 7126431 w 7467600"/>
              <a:gd name="connsiteY88" fmla="*/ 5737872 h 6858000"/>
              <a:gd name="connsiteX89" fmla="*/ 7356878 w 7467600"/>
              <a:gd name="connsiteY89" fmla="*/ 5981332 h 6858000"/>
              <a:gd name="connsiteX90" fmla="*/ 7467600 w 7467600"/>
              <a:gd name="connsiteY90" fmla="*/ 6117703 h 6858000"/>
              <a:gd name="connsiteX91" fmla="*/ 7467600 w 7467600"/>
              <a:gd name="connsiteY91" fmla="*/ 6163634 h 6858000"/>
              <a:gd name="connsiteX92" fmla="*/ 7403637 w 7467600"/>
              <a:gd name="connsiteY92" fmla="*/ 6083957 h 6858000"/>
              <a:gd name="connsiteX93" fmla="*/ 7254615 w 7467600"/>
              <a:gd name="connsiteY93" fmla="*/ 5911918 h 6858000"/>
              <a:gd name="connsiteX94" fmla="*/ 7312589 w 7467600"/>
              <a:gd name="connsiteY94" fmla="*/ 5982309 h 6858000"/>
              <a:gd name="connsiteX95" fmla="*/ 7448321 w 7467600"/>
              <a:gd name="connsiteY95" fmla="*/ 6190991 h 6858000"/>
              <a:gd name="connsiteX96" fmla="*/ 7467600 w 7467600"/>
              <a:gd name="connsiteY96" fmla="*/ 6221686 h 6858000"/>
              <a:gd name="connsiteX97" fmla="*/ 7467600 w 7467600"/>
              <a:gd name="connsiteY97" fmla="*/ 6334256 h 6858000"/>
              <a:gd name="connsiteX98" fmla="*/ 7454976 w 7467600"/>
              <a:gd name="connsiteY98" fmla="*/ 6318297 h 6858000"/>
              <a:gd name="connsiteX99" fmla="*/ 7042773 w 7467600"/>
              <a:gd name="connsiteY99" fmla="*/ 5734011 h 6858000"/>
              <a:gd name="connsiteX100" fmla="*/ 6844835 w 7467600"/>
              <a:gd name="connsiteY100" fmla="*/ 5424988 h 6858000"/>
              <a:gd name="connsiteX101" fmla="*/ 6861797 w 7467600"/>
              <a:gd name="connsiteY101" fmla="*/ 5419899 h 6858000"/>
              <a:gd name="connsiteX102" fmla="*/ 1456157 w 7467600"/>
              <a:gd name="connsiteY102" fmla="*/ 5371404 h 6858000"/>
              <a:gd name="connsiteX103" fmla="*/ 1244432 w 7467600"/>
              <a:gd name="connsiteY103" fmla="*/ 5385601 h 6858000"/>
              <a:gd name="connsiteX104" fmla="*/ 973990 w 7467600"/>
              <a:gd name="connsiteY104" fmla="*/ 5424940 h 6858000"/>
              <a:gd name="connsiteX105" fmla="*/ 1103809 w 7467600"/>
              <a:gd name="connsiteY105" fmla="*/ 5433720 h 6858000"/>
              <a:gd name="connsiteX106" fmla="*/ 1123454 w 7467600"/>
              <a:gd name="connsiteY106" fmla="*/ 5435727 h 6858000"/>
              <a:gd name="connsiteX107" fmla="*/ 1737017 w 7467600"/>
              <a:gd name="connsiteY107" fmla="*/ 5452183 h 6858000"/>
              <a:gd name="connsiteX108" fmla="*/ 1824397 w 7467600"/>
              <a:gd name="connsiteY108" fmla="*/ 5447757 h 6858000"/>
              <a:gd name="connsiteX109" fmla="*/ 2070059 w 7467600"/>
              <a:gd name="connsiteY109" fmla="*/ 5441660 h 6858000"/>
              <a:gd name="connsiteX110" fmla="*/ 1456157 w 7467600"/>
              <a:gd name="connsiteY110" fmla="*/ 5371404 h 6858000"/>
              <a:gd name="connsiteX111" fmla="*/ 4988186 w 7467600"/>
              <a:gd name="connsiteY111" fmla="*/ 5216467 h 6858000"/>
              <a:gd name="connsiteX112" fmla="*/ 4777334 w 7467600"/>
              <a:gd name="connsiteY112" fmla="*/ 5406072 h 6858000"/>
              <a:gd name="connsiteX113" fmla="*/ 4718341 w 7467600"/>
              <a:gd name="connsiteY113" fmla="*/ 5468043 h 6858000"/>
              <a:gd name="connsiteX114" fmla="*/ 4604655 w 7467600"/>
              <a:gd name="connsiteY114" fmla="*/ 5583434 h 6858000"/>
              <a:gd name="connsiteX115" fmla="*/ 4565074 w 7467600"/>
              <a:gd name="connsiteY115" fmla="*/ 5618550 h 6858000"/>
              <a:gd name="connsiteX116" fmla="*/ 4988186 w 7467600"/>
              <a:gd name="connsiteY116" fmla="*/ 5216467 h 6858000"/>
              <a:gd name="connsiteX117" fmla="*/ 4978032 w 7467600"/>
              <a:gd name="connsiteY117" fmla="*/ 5183809 h 6858000"/>
              <a:gd name="connsiteX118" fmla="*/ 4463413 w 7467600"/>
              <a:gd name="connsiteY118" fmla="*/ 5615162 h 6858000"/>
              <a:gd name="connsiteX119" fmla="*/ 4358134 w 7467600"/>
              <a:gd name="connsiteY119" fmla="*/ 5742791 h 6858000"/>
              <a:gd name="connsiteX120" fmla="*/ 4376219 w 7467600"/>
              <a:gd name="connsiteY120" fmla="*/ 5729027 h 6858000"/>
              <a:gd name="connsiteX121" fmla="*/ 4582340 w 7467600"/>
              <a:gd name="connsiteY121" fmla="*/ 5561037 h 6858000"/>
              <a:gd name="connsiteX122" fmla="*/ 4694684 w 7467600"/>
              <a:gd name="connsiteY122" fmla="*/ 5447098 h 6858000"/>
              <a:gd name="connsiteX123" fmla="*/ 4754123 w 7467600"/>
              <a:gd name="connsiteY123" fmla="*/ 5384643 h 6858000"/>
              <a:gd name="connsiteX124" fmla="*/ 4978032 w 7467600"/>
              <a:gd name="connsiteY124" fmla="*/ 5183809 h 6858000"/>
              <a:gd name="connsiteX125" fmla="*/ 7133363 w 7467600"/>
              <a:gd name="connsiteY125" fmla="*/ 5050246 h 6858000"/>
              <a:gd name="connsiteX126" fmla="*/ 7450656 w 7467600"/>
              <a:gd name="connsiteY126" fmla="*/ 5134750 h 6858000"/>
              <a:gd name="connsiteX127" fmla="*/ 7467600 w 7467600"/>
              <a:gd name="connsiteY127" fmla="*/ 5142496 h 6858000"/>
              <a:gd name="connsiteX128" fmla="*/ 7467600 w 7467600"/>
              <a:gd name="connsiteY128" fmla="*/ 5158623 h 6858000"/>
              <a:gd name="connsiteX129" fmla="*/ 7427076 w 7467600"/>
              <a:gd name="connsiteY129" fmla="*/ 5142684 h 6858000"/>
              <a:gd name="connsiteX130" fmla="*/ 7467600 w 7467600"/>
              <a:gd name="connsiteY130" fmla="*/ 5164774 h 6858000"/>
              <a:gd name="connsiteX131" fmla="*/ 7467600 w 7467600"/>
              <a:gd name="connsiteY131" fmla="*/ 5199146 h 6858000"/>
              <a:gd name="connsiteX132" fmla="*/ 7391022 w 7467600"/>
              <a:gd name="connsiteY132" fmla="*/ 5158141 h 6858000"/>
              <a:gd name="connsiteX133" fmla="*/ 7312201 w 7467600"/>
              <a:gd name="connsiteY133" fmla="*/ 5128278 h 6858000"/>
              <a:gd name="connsiteX134" fmla="*/ 7343603 w 7467600"/>
              <a:gd name="connsiteY134" fmla="*/ 5149746 h 6858000"/>
              <a:gd name="connsiteX135" fmla="*/ 7467600 w 7467600"/>
              <a:gd name="connsiteY135" fmla="*/ 5241225 h 6858000"/>
              <a:gd name="connsiteX136" fmla="*/ 7467600 w 7467600"/>
              <a:gd name="connsiteY136" fmla="*/ 5277736 h 6858000"/>
              <a:gd name="connsiteX137" fmla="*/ 7327465 w 7467600"/>
              <a:gd name="connsiteY137" fmla="*/ 5174181 h 6858000"/>
              <a:gd name="connsiteX138" fmla="*/ 7244057 w 7467600"/>
              <a:gd name="connsiteY138" fmla="*/ 5124233 h 6858000"/>
              <a:gd name="connsiteX139" fmla="*/ 7353035 w 7467600"/>
              <a:gd name="connsiteY139" fmla="*/ 5197318 h 6858000"/>
              <a:gd name="connsiteX140" fmla="*/ 7467600 w 7467600"/>
              <a:gd name="connsiteY140" fmla="*/ 5297634 h 6858000"/>
              <a:gd name="connsiteX141" fmla="*/ 7467600 w 7467600"/>
              <a:gd name="connsiteY141" fmla="*/ 5361850 h 6858000"/>
              <a:gd name="connsiteX142" fmla="*/ 7368569 w 7467600"/>
              <a:gd name="connsiteY142" fmla="*/ 5270182 h 6858000"/>
              <a:gd name="connsiteX143" fmla="*/ 7131946 w 7467600"/>
              <a:gd name="connsiteY143" fmla="*/ 5075653 h 6858000"/>
              <a:gd name="connsiteX144" fmla="*/ 7133363 w 7467600"/>
              <a:gd name="connsiteY144" fmla="*/ 5050246 h 6858000"/>
              <a:gd name="connsiteX145" fmla="*/ 1903353 w 7467600"/>
              <a:gd name="connsiteY145" fmla="*/ 5044827 h 6858000"/>
              <a:gd name="connsiteX146" fmla="*/ 1936931 w 7467600"/>
              <a:gd name="connsiteY146" fmla="*/ 5093954 h 6858000"/>
              <a:gd name="connsiteX147" fmla="*/ 2195868 w 7467600"/>
              <a:gd name="connsiteY147" fmla="*/ 5396574 h 6858000"/>
              <a:gd name="connsiteX148" fmla="*/ 2088852 w 7467600"/>
              <a:gd name="connsiteY148" fmla="*/ 5166123 h 6858000"/>
              <a:gd name="connsiteX149" fmla="*/ 1958241 w 7467600"/>
              <a:gd name="connsiteY149" fmla="*/ 5067955 h 6858000"/>
              <a:gd name="connsiteX150" fmla="*/ 1903353 w 7467600"/>
              <a:gd name="connsiteY150" fmla="*/ 5044827 h 6858000"/>
              <a:gd name="connsiteX151" fmla="*/ 1979378 w 7467600"/>
              <a:gd name="connsiteY151" fmla="*/ 4769504 h 6858000"/>
              <a:gd name="connsiteX152" fmla="*/ 2882120 w 7467600"/>
              <a:gd name="connsiteY152" fmla="*/ 5064547 h 6858000"/>
              <a:gd name="connsiteX153" fmla="*/ 2793103 w 7467600"/>
              <a:gd name="connsiteY153" fmla="*/ 5039699 h 6858000"/>
              <a:gd name="connsiteX154" fmla="*/ 2770041 w 7467600"/>
              <a:gd name="connsiteY154" fmla="*/ 5033634 h 6858000"/>
              <a:gd name="connsiteX155" fmla="*/ 1979378 w 7467600"/>
              <a:gd name="connsiteY155" fmla="*/ 4769504 h 6858000"/>
              <a:gd name="connsiteX156" fmla="*/ 1927410 w 7467600"/>
              <a:gd name="connsiteY156" fmla="*/ 4716164 h 6858000"/>
              <a:gd name="connsiteX157" fmla="*/ 1959587 w 7467600"/>
              <a:gd name="connsiteY157" fmla="*/ 4728849 h 6858000"/>
              <a:gd name="connsiteX158" fmla="*/ 2777707 w 7467600"/>
              <a:gd name="connsiteY158" fmla="*/ 5003991 h 6858000"/>
              <a:gd name="connsiteX159" fmla="*/ 2800768 w 7467600"/>
              <a:gd name="connsiteY159" fmla="*/ 5010056 h 6858000"/>
              <a:gd name="connsiteX160" fmla="*/ 2879408 w 7467600"/>
              <a:gd name="connsiteY160" fmla="*/ 5031590 h 6858000"/>
              <a:gd name="connsiteX161" fmla="*/ 2862295 w 7467600"/>
              <a:gd name="connsiteY161" fmla="*/ 5022958 h 6858000"/>
              <a:gd name="connsiteX162" fmla="*/ 2813343 w 7467600"/>
              <a:gd name="connsiteY162" fmla="*/ 4998369 h 6858000"/>
              <a:gd name="connsiteX163" fmla="*/ 2646245 w 7467600"/>
              <a:gd name="connsiteY163" fmla="*/ 4930999 h 6858000"/>
              <a:gd name="connsiteX164" fmla="*/ 1999243 w 7467600"/>
              <a:gd name="connsiteY164" fmla="*/ 4730524 h 6858000"/>
              <a:gd name="connsiteX165" fmla="*/ 1979527 w 7467600"/>
              <a:gd name="connsiteY165" fmla="*/ 4726651 h 6858000"/>
              <a:gd name="connsiteX166" fmla="*/ 1997014 w 7467600"/>
              <a:gd name="connsiteY166" fmla="*/ 4698007 h 6858000"/>
              <a:gd name="connsiteX167" fmla="*/ 2005458 w 7467600"/>
              <a:gd name="connsiteY167" fmla="*/ 4699540 h 6858000"/>
              <a:gd name="connsiteX168" fmla="*/ 2657186 w 7467600"/>
              <a:gd name="connsiteY168" fmla="*/ 4901687 h 6858000"/>
              <a:gd name="connsiteX169" fmla="*/ 2826662 w 7467600"/>
              <a:gd name="connsiteY169" fmla="*/ 4970362 h 6858000"/>
              <a:gd name="connsiteX170" fmla="*/ 2876100 w 7467600"/>
              <a:gd name="connsiteY170" fmla="*/ 4995397 h 6858000"/>
              <a:gd name="connsiteX171" fmla="*/ 3042600 w 7467600"/>
              <a:gd name="connsiteY171" fmla="*/ 5059532 h 6858000"/>
              <a:gd name="connsiteX172" fmla="*/ 1997014 w 7467600"/>
              <a:gd name="connsiteY172" fmla="*/ 4698007 h 6858000"/>
              <a:gd name="connsiteX173" fmla="*/ 2305292 w 7467600"/>
              <a:gd name="connsiteY173" fmla="*/ 4219492 h 6858000"/>
              <a:gd name="connsiteX174" fmla="*/ 3360922 w 7467600"/>
              <a:gd name="connsiteY174" fmla="*/ 4529373 h 6858000"/>
              <a:gd name="connsiteX175" fmla="*/ 3492420 w 7467600"/>
              <a:gd name="connsiteY175" fmla="*/ 4510145 h 6858000"/>
              <a:gd name="connsiteX176" fmla="*/ 3364086 w 7467600"/>
              <a:gd name="connsiteY176" fmla="*/ 4480340 h 6858000"/>
              <a:gd name="connsiteX177" fmla="*/ 3225818 w 7467600"/>
              <a:gd name="connsiteY177" fmla="*/ 4411822 h 6858000"/>
              <a:gd name="connsiteX178" fmla="*/ 3129696 w 7467600"/>
              <a:gd name="connsiteY178" fmla="*/ 4360704 h 6858000"/>
              <a:gd name="connsiteX179" fmla="*/ 2814545 w 7467600"/>
              <a:gd name="connsiteY179" fmla="*/ 4282955 h 6858000"/>
              <a:gd name="connsiteX180" fmla="*/ 2305292 w 7467600"/>
              <a:gd name="connsiteY180" fmla="*/ 4219492 h 6858000"/>
              <a:gd name="connsiteX181" fmla="*/ 2626982 w 7467600"/>
              <a:gd name="connsiteY181" fmla="*/ 4206450 h 6858000"/>
              <a:gd name="connsiteX182" fmla="*/ 2490617 w 7467600"/>
              <a:gd name="connsiteY182" fmla="*/ 4206951 h 6858000"/>
              <a:gd name="connsiteX183" fmla="*/ 2819869 w 7467600"/>
              <a:gd name="connsiteY183" fmla="*/ 4252936 h 6858000"/>
              <a:gd name="connsiteX184" fmla="*/ 3143018 w 7467600"/>
              <a:gd name="connsiteY184" fmla="*/ 4332698 h 6858000"/>
              <a:gd name="connsiteX185" fmla="*/ 3241520 w 7467600"/>
              <a:gd name="connsiteY185" fmla="*/ 4385112 h 6858000"/>
              <a:gd name="connsiteX186" fmla="*/ 3374575 w 7467600"/>
              <a:gd name="connsiteY186" fmla="*/ 4451517 h 6858000"/>
              <a:gd name="connsiteX187" fmla="*/ 3505221 w 7467600"/>
              <a:gd name="connsiteY187" fmla="*/ 4480757 h 6858000"/>
              <a:gd name="connsiteX188" fmla="*/ 2626982 w 7467600"/>
              <a:gd name="connsiteY188" fmla="*/ 4206450 h 6858000"/>
              <a:gd name="connsiteX189" fmla="*/ 1310106 w 7467600"/>
              <a:gd name="connsiteY189" fmla="*/ 3943217 h 6858000"/>
              <a:gd name="connsiteX190" fmla="*/ 854994 w 7467600"/>
              <a:gd name="connsiteY190" fmla="*/ 4399136 h 6858000"/>
              <a:gd name="connsiteX191" fmla="*/ 742462 w 7467600"/>
              <a:gd name="connsiteY191" fmla="*/ 4594648 h 6858000"/>
              <a:gd name="connsiteX192" fmla="*/ 820602 w 7467600"/>
              <a:gd name="connsiteY192" fmla="*/ 4485915 h 6858000"/>
              <a:gd name="connsiteX193" fmla="*/ 878295 w 7467600"/>
              <a:gd name="connsiteY193" fmla="*/ 4403594 h 6858000"/>
              <a:gd name="connsiteX194" fmla="*/ 1240607 w 7467600"/>
              <a:gd name="connsiteY194" fmla="*/ 4010401 h 6858000"/>
              <a:gd name="connsiteX195" fmla="*/ 1423113 w 7467600"/>
              <a:gd name="connsiteY195" fmla="*/ 3874565 h 6858000"/>
              <a:gd name="connsiteX196" fmla="*/ 1260565 w 7467600"/>
              <a:gd name="connsiteY196" fmla="*/ 4031982 h 6858000"/>
              <a:gd name="connsiteX197" fmla="*/ 901900 w 7467600"/>
              <a:gd name="connsiteY197" fmla="*/ 4421236 h 6858000"/>
              <a:gd name="connsiteX198" fmla="*/ 845044 w 7467600"/>
              <a:gd name="connsiteY198" fmla="*/ 4502436 h 6858000"/>
              <a:gd name="connsiteX199" fmla="*/ 685926 w 7467600"/>
              <a:gd name="connsiteY199" fmla="*/ 4703069 h 6858000"/>
              <a:gd name="connsiteX200" fmla="*/ 684248 w 7467600"/>
              <a:gd name="connsiteY200" fmla="*/ 4706721 h 6858000"/>
              <a:gd name="connsiteX201" fmla="*/ 1423113 w 7467600"/>
              <a:gd name="connsiteY201" fmla="*/ 3874565 h 6858000"/>
              <a:gd name="connsiteX202" fmla="*/ 3316479 w 7467600"/>
              <a:gd name="connsiteY202" fmla="*/ 3872136 h 6858000"/>
              <a:gd name="connsiteX203" fmla="*/ 3546806 w 7467600"/>
              <a:gd name="connsiteY203" fmla="*/ 4356139 h 6858000"/>
              <a:gd name="connsiteX204" fmla="*/ 3364433 w 7467600"/>
              <a:gd name="connsiteY204" fmla="*/ 3953121 h 6858000"/>
              <a:gd name="connsiteX205" fmla="*/ 3291335 w 7467600"/>
              <a:gd name="connsiteY205" fmla="*/ 3767420 h 6858000"/>
              <a:gd name="connsiteX206" fmla="*/ 3390805 w 7467600"/>
              <a:gd name="connsiteY206" fmla="*/ 3937163 h 6858000"/>
              <a:gd name="connsiteX207" fmla="*/ 3579062 w 7467600"/>
              <a:gd name="connsiteY207" fmla="*/ 4359040 h 6858000"/>
              <a:gd name="connsiteX208" fmla="*/ 3467355 w 7467600"/>
              <a:gd name="connsiteY208" fmla="*/ 3988130 h 6858000"/>
              <a:gd name="connsiteX209" fmla="*/ 3310753 w 7467600"/>
              <a:gd name="connsiteY209" fmla="*/ 3787140 h 6858000"/>
              <a:gd name="connsiteX210" fmla="*/ 3291335 w 7467600"/>
              <a:gd name="connsiteY210" fmla="*/ 3767420 h 6858000"/>
              <a:gd name="connsiteX211" fmla="*/ 1635889 w 7467600"/>
              <a:gd name="connsiteY211" fmla="*/ 3709494 h 6858000"/>
              <a:gd name="connsiteX212" fmla="*/ 1634800 w 7467600"/>
              <a:gd name="connsiteY212" fmla="*/ 3731111 h 6858000"/>
              <a:gd name="connsiteX213" fmla="*/ 1635889 w 7467600"/>
              <a:gd name="connsiteY213" fmla="*/ 3709494 h 6858000"/>
              <a:gd name="connsiteX214" fmla="*/ 1510397 w 7467600"/>
              <a:gd name="connsiteY214" fmla="*/ 3684705 h 6858000"/>
              <a:gd name="connsiteX215" fmla="*/ 1146550 w 7467600"/>
              <a:gd name="connsiteY215" fmla="*/ 3802012 h 6858000"/>
              <a:gd name="connsiteX216" fmla="*/ 698834 w 7467600"/>
              <a:gd name="connsiteY216" fmla="*/ 3952272 h 6858000"/>
              <a:gd name="connsiteX217" fmla="*/ 34256 w 7467600"/>
              <a:gd name="connsiteY217" fmla="*/ 4347603 h 6858000"/>
              <a:gd name="connsiteX218" fmla="*/ 527241 w 7467600"/>
              <a:gd name="connsiteY218" fmla="*/ 4065078 h 6858000"/>
              <a:gd name="connsiteX219" fmla="*/ 1510397 w 7467600"/>
              <a:gd name="connsiteY219" fmla="*/ 3684705 h 6858000"/>
              <a:gd name="connsiteX220" fmla="*/ 1313114 w 7467600"/>
              <a:gd name="connsiteY220" fmla="*/ 3655216 h 6858000"/>
              <a:gd name="connsiteX221" fmla="*/ 1109304 w 7467600"/>
              <a:gd name="connsiteY221" fmla="*/ 3669030 h 6858000"/>
              <a:gd name="connsiteX222" fmla="*/ 8129 w 7467600"/>
              <a:gd name="connsiteY222" fmla="*/ 4330519 h 6858000"/>
              <a:gd name="connsiteX223" fmla="*/ 687572 w 7467600"/>
              <a:gd name="connsiteY223" fmla="*/ 3925629 h 6858000"/>
              <a:gd name="connsiteX224" fmla="*/ 1138365 w 7467600"/>
              <a:gd name="connsiteY224" fmla="*/ 3774515 h 6858000"/>
              <a:gd name="connsiteX225" fmla="*/ 1505579 w 7467600"/>
              <a:gd name="connsiteY225" fmla="*/ 3655526 h 6858000"/>
              <a:gd name="connsiteX226" fmla="*/ 1313114 w 7467600"/>
              <a:gd name="connsiteY226" fmla="*/ 3655216 h 6858000"/>
              <a:gd name="connsiteX227" fmla="*/ 3655073 w 7467600"/>
              <a:gd name="connsiteY227" fmla="*/ 3650884 h 6858000"/>
              <a:gd name="connsiteX228" fmla="*/ 3989938 w 7467600"/>
              <a:gd name="connsiteY228" fmla="*/ 3991685 h 6858000"/>
              <a:gd name="connsiteX229" fmla="*/ 4393907 w 7467600"/>
              <a:gd name="connsiteY229" fmla="*/ 4261258 h 6858000"/>
              <a:gd name="connsiteX230" fmla="*/ 4648051 w 7467600"/>
              <a:gd name="connsiteY230" fmla="*/ 4374051 h 6858000"/>
              <a:gd name="connsiteX231" fmla="*/ 4383389 w 7467600"/>
              <a:gd name="connsiteY231" fmla="*/ 4184369 h 6858000"/>
              <a:gd name="connsiteX232" fmla="*/ 4165508 w 7467600"/>
              <a:gd name="connsiteY232" fmla="*/ 4035196 h 6858000"/>
              <a:gd name="connsiteX233" fmla="*/ 4068162 w 7467600"/>
              <a:gd name="connsiteY233" fmla="*/ 3953394 h 6858000"/>
              <a:gd name="connsiteX234" fmla="*/ 3981416 w 7467600"/>
              <a:gd name="connsiteY234" fmla="*/ 3880482 h 6858000"/>
              <a:gd name="connsiteX235" fmla="*/ 3800147 w 7467600"/>
              <a:gd name="connsiteY235" fmla="*/ 3749872 h 6858000"/>
              <a:gd name="connsiteX236" fmla="*/ 3670252 w 7467600"/>
              <a:gd name="connsiteY236" fmla="*/ 3622798 h 6858000"/>
              <a:gd name="connsiteX237" fmla="*/ 3817258 w 7467600"/>
              <a:gd name="connsiteY237" fmla="*/ 3723577 h 6858000"/>
              <a:gd name="connsiteX238" fmla="*/ 4000461 w 7467600"/>
              <a:gd name="connsiteY238" fmla="*/ 3855966 h 6858000"/>
              <a:gd name="connsiteX239" fmla="*/ 4088180 w 7467600"/>
              <a:gd name="connsiteY239" fmla="*/ 3929774 h 6858000"/>
              <a:gd name="connsiteX240" fmla="*/ 4184555 w 7467600"/>
              <a:gd name="connsiteY240" fmla="*/ 4010683 h 6858000"/>
              <a:gd name="connsiteX241" fmla="*/ 4399563 w 7467600"/>
              <a:gd name="connsiteY241" fmla="*/ 4158106 h 6858000"/>
              <a:gd name="connsiteX242" fmla="*/ 4684469 w 7467600"/>
              <a:gd name="connsiteY242" fmla="*/ 4364680 h 6858000"/>
              <a:gd name="connsiteX243" fmla="*/ 4690271 w 7467600"/>
              <a:gd name="connsiteY243" fmla="*/ 4370034 h 6858000"/>
              <a:gd name="connsiteX244" fmla="*/ 4136093 w 7467600"/>
              <a:gd name="connsiteY244" fmla="*/ 3858466 h 6858000"/>
              <a:gd name="connsiteX245" fmla="*/ 3670252 w 7467600"/>
              <a:gd name="connsiteY245" fmla="*/ 3622798 h 6858000"/>
              <a:gd name="connsiteX246" fmla="*/ 4440129 w 7467600"/>
              <a:gd name="connsiteY246" fmla="*/ 3448571 h 6858000"/>
              <a:gd name="connsiteX247" fmla="*/ 4856525 w 7467600"/>
              <a:gd name="connsiteY247" fmla="*/ 3915351 h 6858000"/>
              <a:gd name="connsiteX248" fmla="*/ 5059055 w 7467600"/>
              <a:gd name="connsiteY248" fmla="*/ 4108918 h 6858000"/>
              <a:gd name="connsiteX249" fmla="*/ 5290070 w 7467600"/>
              <a:gd name="connsiteY249" fmla="*/ 4263619 h 6858000"/>
              <a:gd name="connsiteX250" fmla="*/ 4834991 w 7467600"/>
              <a:gd name="connsiteY250" fmla="*/ 3830985 h 6858000"/>
              <a:gd name="connsiteX251" fmla="*/ 4440129 w 7467600"/>
              <a:gd name="connsiteY251" fmla="*/ 3448571 h 6858000"/>
              <a:gd name="connsiteX252" fmla="*/ 4441737 w 7467600"/>
              <a:gd name="connsiteY252" fmla="*/ 3399734 h 6858000"/>
              <a:gd name="connsiteX253" fmla="*/ 4431236 w 7467600"/>
              <a:gd name="connsiteY253" fmla="*/ 3400954 h 6858000"/>
              <a:gd name="connsiteX254" fmla="*/ 4557150 w 7467600"/>
              <a:gd name="connsiteY254" fmla="*/ 3510023 h 6858000"/>
              <a:gd name="connsiteX255" fmla="*/ 4856936 w 7467600"/>
              <a:gd name="connsiteY255" fmla="*/ 3809146 h 6858000"/>
              <a:gd name="connsiteX256" fmla="*/ 5111996 w 7467600"/>
              <a:gd name="connsiteY256" fmla="*/ 4065759 h 6858000"/>
              <a:gd name="connsiteX257" fmla="*/ 5388878 w 7467600"/>
              <a:gd name="connsiteY257" fmla="*/ 4300185 h 6858000"/>
              <a:gd name="connsiteX258" fmla="*/ 5425556 w 7467600"/>
              <a:gd name="connsiteY258" fmla="*/ 4308967 h 6858000"/>
              <a:gd name="connsiteX259" fmla="*/ 4943646 w 7467600"/>
              <a:gd name="connsiteY259" fmla="*/ 3822916 h 6858000"/>
              <a:gd name="connsiteX260" fmla="*/ 4594837 w 7467600"/>
              <a:gd name="connsiteY260" fmla="*/ 3532274 h 6858000"/>
              <a:gd name="connsiteX261" fmla="*/ 4441737 w 7467600"/>
              <a:gd name="connsiteY261" fmla="*/ 3399734 h 6858000"/>
              <a:gd name="connsiteX262" fmla="*/ 5425834 w 7467600"/>
              <a:gd name="connsiteY262" fmla="*/ 3162785 h 6858000"/>
              <a:gd name="connsiteX263" fmla="*/ 5401644 w 7467600"/>
              <a:gd name="connsiteY263" fmla="*/ 3617847 h 6858000"/>
              <a:gd name="connsiteX264" fmla="*/ 5467256 w 7467600"/>
              <a:gd name="connsiteY264" fmla="*/ 4175494 h 6858000"/>
              <a:gd name="connsiteX265" fmla="*/ 5448069 w 7467600"/>
              <a:gd name="connsiteY265" fmla="*/ 3567554 h 6858000"/>
              <a:gd name="connsiteX266" fmla="*/ 1318687 w 7467600"/>
              <a:gd name="connsiteY266" fmla="*/ 3113840 h 6858000"/>
              <a:gd name="connsiteX267" fmla="*/ 1066793 w 7467600"/>
              <a:gd name="connsiteY267" fmla="*/ 3212171 h 6858000"/>
              <a:gd name="connsiteX268" fmla="*/ 993319 w 7467600"/>
              <a:gd name="connsiteY268" fmla="*/ 3247648 h 6858000"/>
              <a:gd name="connsiteX269" fmla="*/ 853081 w 7467600"/>
              <a:gd name="connsiteY269" fmla="*/ 3312410 h 6858000"/>
              <a:gd name="connsiteX270" fmla="*/ 805957 w 7467600"/>
              <a:gd name="connsiteY270" fmla="*/ 3330443 h 6858000"/>
              <a:gd name="connsiteX271" fmla="*/ 1318687 w 7467600"/>
              <a:gd name="connsiteY271" fmla="*/ 3113840 h 6858000"/>
              <a:gd name="connsiteX272" fmla="*/ 5453702 w 7467600"/>
              <a:gd name="connsiteY272" fmla="*/ 3090882 h 6858000"/>
              <a:gd name="connsiteX273" fmla="*/ 5480135 w 7467600"/>
              <a:gd name="connsiteY273" fmla="*/ 3565802 h 6858000"/>
              <a:gd name="connsiteX274" fmla="*/ 5499023 w 7467600"/>
              <a:gd name="connsiteY274" fmla="*/ 4166310 h 6858000"/>
              <a:gd name="connsiteX275" fmla="*/ 5547022 w 7467600"/>
              <a:gd name="connsiteY275" fmla="*/ 3607838 h 6858000"/>
              <a:gd name="connsiteX276" fmla="*/ 5515964 w 7467600"/>
              <a:gd name="connsiteY276" fmla="*/ 3378541 h 6858000"/>
              <a:gd name="connsiteX277" fmla="*/ 5453702 w 7467600"/>
              <a:gd name="connsiteY277" fmla="*/ 3090882 h 6858000"/>
              <a:gd name="connsiteX278" fmla="*/ 1238695 w 7467600"/>
              <a:gd name="connsiteY278" fmla="*/ 3076820 h 6858000"/>
              <a:gd name="connsiteX279" fmla="*/ 716371 w 7467600"/>
              <a:gd name="connsiteY279" fmla="*/ 3293249 h 6858000"/>
              <a:gd name="connsiteX280" fmla="*/ 579522 w 7467600"/>
              <a:gd name="connsiteY280" fmla="*/ 3371759 h 6858000"/>
              <a:gd name="connsiteX281" fmla="*/ 600288 w 7467600"/>
              <a:gd name="connsiteY281" fmla="*/ 3365555 h 6858000"/>
              <a:gd name="connsiteX282" fmla="*/ 840692 w 7467600"/>
              <a:gd name="connsiteY282" fmla="*/ 3284921 h 6858000"/>
              <a:gd name="connsiteX283" fmla="*/ 979248 w 7467600"/>
              <a:gd name="connsiteY283" fmla="*/ 3221003 h 6858000"/>
              <a:gd name="connsiteX284" fmla="*/ 1053282 w 7467600"/>
              <a:gd name="connsiteY284" fmla="*/ 3185247 h 6858000"/>
              <a:gd name="connsiteX285" fmla="*/ 1320603 w 7467600"/>
              <a:gd name="connsiteY285" fmla="*/ 3081281 h 6858000"/>
              <a:gd name="connsiteX286" fmla="*/ 1238695 w 7467600"/>
              <a:gd name="connsiteY286" fmla="*/ 3076820 h 6858000"/>
              <a:gd name="connsiteX287" fmla="*/ 5425627 w 7467600"/>
              <a:gd name="connsiteY287" fmla="*/ 2954192 h 6858000"/>
              <a:gd name="connsiteX288" fmla="*/ 5470770 w 7467600"/>
              <a:gd name="connsiteY288" fmla="*/ 3005435 h 6858000"/>
              <a:gd name="connsiteX289" fmla="*/ 5519779 w 7467600"/>
              <a:gd name="connsiteY289" fmla="*/ 4359223 h 6858000"/>
              <a:gd name="connsiteX290" fmla="*/ 5520293 w 7467600"/>
              <a:gd name="connsiteY290" fmla="*/ 4360602 h 6858000"/>
              <a:gd name="connsiteX291" fmla="*/ 5767221 w 7467600"/>
              <a:gd name="connsiteY291" fmla="*/ 4665564 h 6858000"/>
              <a:gd name="connsiteX292" fmla="*/ 6937169 w 7467600"/>
              <a:gd name="connsiteY292" fmla="*/ 4815941 h 6858000"/>
              <a:gd name="connsiteX293" fmla="*/ 6953922 w 7467600"/>
              <a:gd name="connsiteY293" fmla="*/ 4890068 h 6858000"/>
              <a:gd name="connsiteX294" fmla="*/ 6071359 w 7467600"/>
              <a:gd name="connsiteY294" fmla="*/ 4770770 h 6858000"/>
              <a:gd name="connsiteX295" fmla="*/ 6038839 w 7467600"/>
              <a:gd name="connsiteY295" fmla="*/ 4764474 h 6858000"/>
              <a:gd name="connsiteX296" fmla="*/ 6038706 w 7467600"/>
              <a:gd name="connsiteY296" fmla="*/ 4763847 h 6858000"/>
              <a:gd name="connsiteX297" fmla="*/ 6037784 w 7467600"/>
              <a:gd name="connsiteY297" fmla="*/ 4764270 h 6858000"/>
              <a:gd name="connsiteX298" fmla="*/ 6038839 w 7467600"/>
              <a:gd name="connsiteY298" fmla="*/ 4764474 h 6858000"/>
              <a:gd name="connsiteX299" fmla="*/ 6040338 w 7467600"/>
              <a:gd name="connsiteY299" fmla="*/ 4771418 h 6858000"/>
              <a:gd name="connsiteX300" fmla="*/ 6024488 w 7467600"/>
              <a:gd name="connsiteY300" fmla="*/ 4809903 h 6858000"/>
              <a:gd name="connsiteX301" fmla="*/ 5599771 w 7467600"/>
              <a:gd name="connsiteY301" fmla="*/ 5509652 h 6858000"/>
              <a:gd name="connsiteX302" fmla="*/ 5548843 w 7467600"/>
              <a:gd name="connsiteY302" fmla="*/ 5563845 h 6858000"/>
              <a:gd name="connsiteX303" fmla="*/ 5940952 w 7467600"/>
              <a:gd name="connsiteY303" fmla="*/ 6250028 h 6858000"/>
              <a:gd name="connsiteX304" fmla="*/ 6043441 w 7467600"/>
              <a:gd name="connsiteY304" fmla="*/ 6665847 h 6858000"/>
              <a:gd name="connsiteX305" fmla="*/ 6093432 w 7467600"/>
              <a:gd name="connsiteY305" fmla="*/ 6858000 h 6858000"/>
              <a:gd name="connsiteX306" fmla="*/ 6034344 w 7467600"/>
              <a:gd name="connsiteY306" fmla="*/ 6858000 h 6858000"/>
              <a:gd name="connsiteX307" fmla="*/ 6026679 w 7467600"/>
              <a:gd name="connsiteY307" fmla="*/ 6836959 h 6858000"/>
              <a:gd name="connsiteX308" fmla="*/ 5800441 w 7467600"/>
              <a:gd name="connsiteY308" fmla="*/ 6335286 h 6858000"/>
              <a:gd name="connsiteX309" fmla="*/ 5526562 w 7467600"/>
              <a:gd name="connsiteY309" fmla="*/ 5705388 h 6858000"/>
              <a:gd name="connsiteX310" fmla="*/ 5519640 w 7467600"/>
              <a:gd name="connsiteY310" fmla="*/ 5683774 h 6858000"/>
              <a:gd name="connsiteX311" fmla="*/ 5844559 w 7467600"/>
              <a:gd name="connsiteY311" fmla="*/ 6553349 h 6858000"/>
              <a:gd name="connsiteX312" fmla="*/ 5975994 w 7467600"/>
              <a:gd name="connsiteY312" fmla="*/ 6858000 h 6858000"/>
              <a:gd name="connsiteX313" fmla="*/ 5898547 w 7467600"/>
              <a:gd name="connsiteY313" fmla="*/ 6858000 h 6858000"/>
              <a:gd name="connsiteX314" fmla="*/ 5682041 w 7467600"/>
              <a:gd name="connsiteY314" fmla="*/ 6355860 h 6858000"/>
              <a:gd name="connsiteX315" fmla="*/ 5461758 w 7467600"/>
              <a:gd name="connsiteY315" fmla="*/ 5820220 h 6858000"/>
              <a:gd name="connsiteX316" fmla="*/ 5237282 w 7467600"/>
              <a:gd name="connsiteY316" fmla="*/ 6579086 h 6858000"/>
              <a:gd name="connsiteX317" fmla="*/ 5115009 w 7467600"/>
              <a:gd name="connsiteY317" fmla="*/ 6858000 h 6858000"/>
              <a:gd name="connsiteX318" fmla="*/ 5028074 w 7467600"/>
              <a:gd name="connsiteY318" fmla="*/ 6858000 h 6858000"/>
              <a:gd name="connsiteX319" fmla="*/ 5079508 w 7467600"/>
              <a:gd name="connsiteY319" fmla="*/ 6749074 h 6858000"/>
              <a:gd name="connsiteX320" fmla="*/ 5371846 w 7467600"/>
              <a:gd name="connsiteY320" fmla="*/ 5924413 h 6858000"/>
              <a:gd name="connsiteX321" fmla="*/ 5270512 w 7467600"/>
              <a:gd name="connsiteY321" fmla="*/ 6138975 h 6858000"/>
              <a:gd name="connsiteX322" fmla="*/ 5062409 w 7467600"/>
              <a:gd name="connsiteY322" fmla="*/ 6653544 h 6858000"/>
              <a:gd name="connsiteX323" fmla="*/ 5036628 w 7467600"/>
              <a:gd name="connsiteY323" fmla="*/ 6754247 h 6858000"/>
              <a:gd name="connsiteX324" fmla="*/ 5009112 w 7467600"/>
              <a:gd name="connsiteY324" fmla="*/ 6858000 h 6858000"/>
              <a:gd name="connsiteX325" fmla="*/ 4976679 w 7467600"/>
              <a:gd name="connsiteY325" fmla="*/ 6858000 h 6858000"/>
              <a:gd name="connsiteX326" fmla="*/ 5006537 w 7467600"/>
              <a:gd name="connsiteY326" fmla="*/ 6747068 h 6858000"/>
              <a:gd name="connsiteX327" fmla="*/ 5032723 w 7467600"/>
              <a:gd name="connsiteY327" fmla="*/ 6644957 h 6858000"/>
              <a:gd name="connsiteX328" fmla="*/ 5242949 w 7467600"/>
              <a:gd name="connsiteY328" fmla="*/ 6125175 h 6858000"/>
              <a:gd name="connsiteX329" fmla="*/ 5286321 w 7467600"/>
              <a:gd name="connsiteY329" fmla="*/ 6033555 h 6858000"/>
              <a:gd name="connsiteX330" fmla="*/ 5008210 w 7467600"/>
              <a:gd name="connsiteY330" fmla="*/ 6649194 h 6858000"/>
              <a:gd name="connsiteX331" fmla="*/ 4986321 w 7467600"/>
              <a:gd name="connsiteY331" fmla="*/ 6765687 h 6858000"/>
              <a:gd name="connsiteX332" fmla="*/ 4973474 w 7467600"/>
              <a:gd name="connsiteY332" fmla="*/ 6858000 h 6858000"/>
              <a:gd name="connsiteX333" fmla="*/ 4907178 w 7467600"/>
              <a:gd name="connsiteY333" fmla="*/ 6858000 h 6858000"/>
              <a:gd name="connsiteX334" fmla="*/ 4910810 w 7467600"/>
              <a:gd name="connsiteY334" fmla="*/ 6829660 h 6858000"/>
              <a:gd name="connsiteX335" fmla="*/ 4987461 w 7467600"/>
              <a:gd name="connsiteY335" fmla="*/ 6432994 h 6858000"/>
              <a:gd name="connsiteX336" fmla="*/ 5179262 w 7467600"/>
              <a:gd name="connsiteY336" fmla="*/ 6035044 h 6858000"/>
              <a:gd name="connsiteX337" fmla="*/ 4689678 w 7467600"/>
              <a:gd name="connsiteY337" fmla="*/ 6440241 h 6858000"/>
              <a:gd name="connsiteX338" fmla="*/ 4477543 w 7467600"/>
              <a:gd name="connsiteY338" fmla="*/ 6674836 h 6858000"/>
              <a:gd name="connsiteX339" fmla="*/ 4329957 w 7467600"/>
              <a:gd name="connsiteY339" fmla="*/ 6858000 h 6858000"/>
              <a:gd name="connsiteX340" fmla="*/ 4218595 w 7467600"/>
              <a:gd name="connsiteY340" fmla="*/ 6858000 h 6858000"/>
              <a:gd name="connsiteX341" fmla="*/ 4368888 w 7467600"/>
              <a:gd name="connsiteY341" fmla="*/ 6668412 h 6858000"/>
              <a:gd name="connsiteX342" fmla="*/ 4563091 w 7467600"/>
              <a:gd name="connsiteY342" fmla="*/ 6442508 h 6858000"/>
              <a:gd name="connsiteX343" fmla="*/ 5387324 w 7467600"/>
              <a:gd name="connsiteY343" fmla="*/ 5705830 h 6858000"/>
              <a:gd name="connsiteX344" fmla="*/ 5073620 w 7467600"/>
              <a:gd name="connsiteY344" fmla="*/ 5955437 h 6858000"/>
              <a:gd name="connsiteX345" fmla="*/ 4689789 w 7467600"/>
              <a:gd name="connsiteY345" fmla="*/ 6268382 h 6858000"/>
              <a:gd name="connsiteX346" fmla="*/ 4418722 w 7467600"/>
              <a:gd name="connsiteY346" fmla="*/ 6570886 h 6858000"/>
              <a:gd name="connsiteX347" fmla="*/ 4214944 w 7467600"/>
              <a:gd name="connsiteY347" fmla="*/ 6858000 h 6858000"/>
              <a:gd name="connsiteX348" fmla="*/ 4177898 w 7467600"/>
              <a:gd name="connsiteY348" fmla="*/ 6858000 h 6858000"/>
              <a:gd name="connsiteX349" fmla="*/ 4391597 w 7467600"/>
              <a:gd name="connsiteY349" fmla="*/ 6556370 h 6858000"/>
              <a:gd name="connsiteX350" fmla="*/ 4668889 w 7467600"/>
              <a:gd name="connsiteY350" fmla="*/ 6246399 h 6858000"/>
              <a:gd name="connsiteX351" fmla="*/ 5055427 w 7467600"/>
              <a:gd name="connsiteY351" fmla="*/ 5931476 h 6858000"/>
              <a:gd name="connsiteX352" fmla="*/ 5371814 w 7467600"/>
              <a:gd name="connsiteY352" fmla="*/ 5678975 h 6858000"/>
              <a:gd name="connsiteX353" fmla="*/ 4987918 w 7467600"/>
              <a:gd name="connsiteY353" fmla="*/ 5838701 h 6858000"/>
              <a:gd name="connsiteX354" fmla="*/ 4317146 w 7467600"/>
              <a:gd name="connsiteY354" fmla="*/ 6587716 h 6858000"/>
              <a:gd name="connsiteX355" fmla="*/ 4171627 w 7467600"/>
              <a:gd name="connsiteY355" fmla="*/ 6858000 h 6858000"/>
              <a:gd name="connsiteX356" fmla="*/ 4081585 w 7467600"/>
              <a:gd name="connsiteY356" fmla="*/ 6858000 h 6858000"/>
              <a:gd name="connsiteX357" fmla="*/ 4238603 w 7467600"/>
              <a:gd name="connsiteY357" fmla="*/ 6559341 h 6858000"/>
              <a:gd name="connsiteX358" fmla="*/ 4778333 w 7467600"/>
              <a:gd name="connsiteY358" fmla="*/ 5873626 h 6858000"/>
              <a:gd name="connsiteX359" fmla="*/ 5414185 w 7467600"/>
              <a:gd name="connsiteY359" fmla="*/ 5573882 h 6858000"/>
              <a:gd name="connsiteX360" fmla="*/ 5959648 w 7467600"/>
              <a:gd name="connsiteY360" fmla="*/ 4760797 h 6858000"/>
              <a:gd name="connsiteX361" fmla="*/ 5355019 w 7467600"/>
              <a:gd name="connsiteY361" fmla="*/ 4734672 h 6858000"/>
              <a:gd name="connsiteX362" fmla="*/ 5083565 w 7467600"/>
              <a:gd name="connsiteY362" fmla="*/ 5179121 h 6858000"/>
              <a:gd name="connsiteX363" fmla="*/ 4713577 w 7467600"/>
              <a:gd name="connsiteY363" fmla="*/ 5616803 h 6858000"/>
              <a:gd name="connsiteX364" fmla="*/ 3989559 w 7467600"/>
              <a:gd name="connsiteY364" fmla="*/ 6145945 h 6858000"/>
              <a:gd name="connsiteX365" fmla="*/ 3939824 w 7467600"/>
              <a:gd name="connsiteY365" fmla="*/ 6066900 h 6858000"/>
              <a:gd name="connsiteX366" fmla="*/ 4584537 w 7467600"/>
              <a:gd name="connsiteY366" fmla="*/ 5324826 h 6858000"/>
              <a:gd name="connsiteX367" fmla="*/ 5037105 w 7467600"/>
              <a:gd name="connsiteY367" fmla="*/ 5088765 h 6858000"/>
              <a:gd name="connsiteX368" fmla="*/ 5039930 w 7467600"/>
              <a:gd name="connsiteY368" fmla="*/ 5089585 h 6858000"/>
              <a:gd name="connsiteX369" fmla="*/ 5263764 w 7467600"/>
              <a:gd name="connsiteY369" fmla="*/ 4735525 h 6858000"/>
              <a:gd name="connsiteX370" fmla="*/ 4086300 w 7467600"/>
              <a:gd name="connsiteY370" fmla="*/ 4884599 h 6858000"/>
              <a:gd name="connsiteX371" fmla="*/ 4085485 w 7467600"/>
              <a:gd name="connsiteY371" fmla="*/ 4899070 h 6858000"/>
              <a:gd name="connsiteX372" fmla="*/ 3871915 w 7467600"/>
              <a:gd name="connsiteY372" fmla="*/ 5253645 h 6858000"/>
              <a:gd name="connsiteX373" fmla="*/ 3799374 w 7467600"/>
              <a:gd name="connsiteY373" fmla="*/ 5466127 h 6858000"/>
              <a:gd name="connsiteX374" fmla="*/ 3498850 w 7467600"/>
              <a:gd name="connsiteY374" fmla="*/ 6661888 h 6858000"/>
              <a:gd name="connsiteX375" fmla="*/ 3399216 w 7467600"/>
              <a:gd name="connsiteY375" fmla="*/ 6858000 h 6858000"/>
              <a:gd name="connsiteX376" fmla="*/ 3303688 w 7467600"/>
              <a:gd name="connsiteY376" fmla="*/ 6858000 h 6858000"/>
              <a:gd name="connsiteX377" fmla="*/ 3391774 w 7467600"/>
              <a:gd name="connsiteY377" fmla="*/ 6697181 h 6858000"/>
              <a:gd name="connsiteX378" fmla="*/ 3735540 w 7467600"/>
              <a:gd name="connsiteY378" fmla="*/ 5546923 h 6858000"/>
              <a:gd name="connsiteX379" fmla="*/ 3729438 w 7467600"/>
              <a:gd name="connsiteY379" fmla="*/ 5569058 h 6858000"/>
              <a:gd name="connsiteX380" fmla="*/ 3707782 w 7467600"/>
              <a:gd name="connsiteY380" fmla="*/ 5644908 h 6858000"/>
              <a:gd name="connsiteX381" fmla="*/ 3583827 w 7467600"/>
              <a:gd name="connsiteY381" fmla="*/ 6039215 h 6858000"/>
              <a:gd name="connsiteX382" fmla="*/ 3547861 w 7467600"/>
              <a:gd name="connsiteY382" fmla="*/ 6129609 h 6858000"/>
              <a:gd name="connsiteX383" fmla="*/ 3490905 w 7467600"/>
              <a:gd name="connsiteY383" fmla="*/ 6277660 h 6858000"/>
              <a:gd name="connsiteX384" fmla="*/ 3455859 w 7467600"/>
              <a:gd name="connsiteY384" fmla="*/ 6391301 h 6858000"/>
              <a:gd name="connsiteX385" fmla="*/ 3429112 w 7467600"/>
              <a:gd name="connsiteY385" fmla="*/ 6479469 h 6858000"/>
              <a:gd name="connsiteX386" fmla="*/ 3304862 w 7467600"/>
              <a:gd name="connsiteY386" fmla="*/ 6796476 h 6858000"/>
              <a:gd name="connsiteX387" fmla="*/ 3276071 w 7467600"/>
              <a:gd name="connsiteY387" fmla="*/ 6858000 h 6858000"/>
              <a:gd name="connsiteX388" fmla="*/ 3240805 w 7467600"/>
              <a:gd name="connsiteY388" fmla="*/ 6858000 h 6858000"/>
              <a:gd name="connsiteX389" fmla="*/ 3275917 w 7467600"/>
              <a:gd name="connsiteY389" fmla="*/ 6783192 h 6858000"/>
              <a:gd name="connsiteX390" fmla="*/ 3399358 w 7467600"/>
              <a:gd name="connsiteY390" fmla="*/ 6469011 h 6858000"/>
              <a:gd name="connsiteX391" fmla="*/ 3425650 w 7467600"/>
              <a:gd name="connsiteY391" fmla="*/ 6381333 h 6858000"/>
              <a:gd name="connsiteX392" fmla="*/ 3460661 w 7467600"/>
              <a:gd name="connsiteY392" fmla="*/ 6266763 h 6858000"/>
              <a:gd name="connsiteX393" fmla="*/ 3518021 w 7467600"/>
              <a:gd name="connsiteY393" fmla="*/ 6117298 h 6858000"/>
              <a:gd name="connsiteX394" fmla="*/ 3554035 w 7467600"/>
              <a:gd name="connsiteY394" fmla="*/ 6027832 h 6858000"/>
              <a:gd name="connsiteX395" fmla="*/ 3677174 w 7467600"/>
              <a:gd name="connsiteY395" fmla="*/ 5636351 h 6858000"/>
              <a:gd name="connsiteX396" fmla="*/ 3698819 w 7467600"/>
              <a:gd name="connsiteY396" fmla="*/ 5560503 h 6858000"/>
              <a:gd name="connsiteX397" fmla="*/ 3702094 w 7467600"/>
              <a:gd name="connsiteY397" fmla="*/ 5549194 h 6858000"/>
              <a:gd name="connsiteX398" fmla="*/ 3398355 w 7467600"/>
              <a:gd name="connsiteY398" fmla="*/ 6094603 h 6858000"/>
              <a:gd name="connsiteX399" fmla="*/ 3193941 w 7467600"/>
              <a:gd name="connsiteY399" fmla="*/ 6798775 h 6858000"/>
              <a:gd name="connsiteX400" fmla="*/ 3184140 w 7467600"/>
              <a:gd name="connsiteY400" fmla="*/ 6858000 h 6858000"/>
              <a:gd name="connsiteX401" fmla="*/ 3099978 w 7467600"/>
              <a:gd name="connsiteY401" fmla="*/ 6858000 h 6858000"/>
              <a:gd name="connsiteX402" fmla="*/ 3101556 w 7467600"/>
              <a:gd name="connsiteY402" fmla="*/ 6843337 h 6858000"/>
              <a:gd name="connsiteX403" fmla="*/ 3370162 w 7467600"/>
              <a:gd name="connsiteY403" fmla="*/ 5785550 h 6858000"/>
              <a:gd name="connsiteX404" fmla="*/ 3746477 w 7467600"/>
              <a:gd name="connsiteY404" fmla="*/ 5377889 h 6858000"/>
              <a:gd name="connsiteX405" fmla="*/ 3863399 w 7467600"/>
              <a:gd name="connsiteY405" fmla="*/ 5087257 h 6858000"/>
              <a:gd name="connsiteX406" fmla="*/ 3968712 w 7467600"/>
              <a:gd name="connsiteY406" fmla="*/ 4913989 h 6858000"/>
              <a:gd name="connsiteX407" fmla="*/ 2792390 w 7467600"/>
              <a:gd name="connsiteY407" fmla="*/ 5382974 h 6858000"/>
              <a:gd name="connsiteX408" fmla="*/ 2714982 w 7467600"/>
              <a:gd name="connsiteY408" fmla="*/ 5427051 h 6858000"/>
              <a:gd name="connsiteX409" fmla="*/ 2813361 w 7467600"/>
              <a:gd name="connsiteY409" fmla="*/ 6023912 h 6858000"/>
              <a:gd name="connsiteX410" fmla="*/ 2688430 w 7467600"/>
              <a:gd name="connsiteY410" fmla="*/ 6801564 h 6858000"/>
              <a:gd name="connsiteX411" fmla="*/ 2629626 w 7467600"/>
              <a:gd name="connsiteY411" fmla="*/ 6763394 h 6858000"/>
              <a:gd name="connsiteX412" fmla="*/ 2565328 w 7467600"/>
              <a:gd name="connsiteY412" fmla="*/ 5516399 h 6858000"/>
              <a:gd name="connsiteX413" fmla="*/ 1922999 w 7467600"/>
              <a:gd name="connsiteY413" fmla="*/ 5980343 h 6858000"/>
              <a:gd name="connsiteX414" fmla="*/ 1950261 w 7467600"/>
              <a:gd name="connsiteY414" fmla="*/ 6405858 h 6858000"/>
              <a:gd name="connsiteX415" fmla="*/ 2365554 w 7467600"/>
              <a:gd name="connsiteY415" fmla="*/ 6759107 h 6858000"/>
              <a:gd name="connsiteX416" fmla="*/ 2424142 w 7467600"/>
              <a:gd name="connsiteY416" fmla="*/ 6858000 h 6858000"/>
              <a:gd name="connsiteX417" fmla="*/ 2395994 w 7467600"/>
              <a:gd name="connsiteY417" fmla="*/ 6858000 h 6858000"/>
              <a:gd name="connsiteX418" fmla="*/ 2392863 w 7467600"/>
              <a:gd name="connsiteY418" fmla="*/ 6852964 h 6858000"/>
              <a:gd name="connsiteX419" fmla="*/ 2017589 w 7467600"/>
              <a:gd name="connsiteY419" fmla="*/ 6493982 h 6858000"/>
              <a:gd name="connsiteX420" fmla="*/ 2147336 w 7467600"/>
              <a:gd name="connsiteY420" fmla="*/ 6594052 h 6858000"/>
              <a:gd name="connsiteX421" fmla="*/ 2207047 w 7467600"/>
              <a:gd name="connsiteY421" fmla="*/ 6654540 h 6858000"/>
              <a:gd name="connsiteX422" fmla="*/ 2299106 w 7467600"/>
              <a:gd name="connsiteY422" fmla="*/ 6778931 h 6858000"/>
              <a:gd name="connsiteX423" fmla="*/ 2314430 w 7467600"/>
              <a:gd name="connsiteY423" fmla="*/ 6801144 h 6858000"/>
              <a:gd name="connsiteX424" fmla="*/ 2352406 w 7467600"/>
              <a:gd name="connsiteY424" fmla="*/ 6858000 h 6858000"/>
              <a:gd name="connsiteX425" fmla="*/ 2314492 w 7467600"/>
              <a:gd name="connsiteY425" fmla="*/ 6858000 h 6858000"/>
              <a:gd name="connsiteX426" fmla="*/ 2288095 w 7467600"/>
              <a:gd name="connsiteY426" fmla="*/ 6818030 h 6858000"/>
              <a:gd name="connsiteX427" fmla="*/ 2272768 w 7467600"/>
              <a:gd name="connsiteY427" fmla="*/ 6795822 h 6858000"/>
              <a:gd name="connsiteX428" fmla="*/ 2182715 w 7467600"/>
              <a:gd name="connsiteY428" fmla="*/ 6675071 h 6858000"/>
              <a:gd name="connsiteX429" fmla="*/ 2032061 w 7467600"/>
              <a:gd name="connsiteY429" fmla="*/ 6541380 h 6858000"/>
              <a:gd name="connsiteX430" fmla="*/ 2257220 w 7467600"/>
              <a:gd name="connsiteY430" fmla="*/ 6826257 h 6858000"/>
              <a:gd name="connsiteX431" fmla="*/ 2281324 w 7467600"/>
              <a:gd name="connsiteY431" fmla="*/ 6858000 h 6858000"/>
              <a:gd name="connsiteX432" fmla="*/ 2242860 w 7467600"/>
              <a:gd name="connsiteY432" fmla="*/ 6858000 h 6858000"/>
              <a:gd name="connsiteX433" fmla="*/ 2232818 w 7467600"/>
              <a:gd name="connsiteY433" fmla="*/ 6844926 h 6858000"/>
              <a:gd name="connsiteX434" fmla="*/ 1990172 w 7467600"/>
              <a:gd name="connsiteY434" fmla="*/ 6542121 h 6858000"/>
              <a:gd name="connsiteX435" fmla="*/ 2124090 w 7467600"/>
              <a:gd name="connsiteY435" fmla="*/ 6761017 h 6858000"/>
              <a:gd name="connsiteX436" fmla="*/ 2200380 w 7467600"/>
              <a:gd name="connsiteY436" fmla="*/ 6858000 h 6858000"/>
              <a:gd name="connsiteX437" fmla="*/ 2147507 w 7467600"/>
              <a:gd name="connsiteY437" fmla="*/ 6858000 h 6858000"/>
              <a:gd name="connsiteX438" fmla="*/ 2070668 w 7467600"/>
              <a:gd name="connsiteY438" fmla="*/ 6761520 h 6858000"/>
              <a:gd name="connsiteX439" fmla="*/ 1975142 w 7467600"/>
              <a:gd name="connsiteY439" fmla="*/ 6585570 h 6858000"/>
              <a:gd name="connsiteX440" fmla="*/ 2050035 w 7467600"/>
              <a:gd name="connsiteY440" fmla="*/ 6813345 h 6858000"/>
              <a:gd name="connsiteX441" fmla="*/ 2063025 w 7467600"/>
              <a:gd name="connsiteY441" fmla="*/ 6858000 h 6858000"/>
              <a:gd name="connsiteX442" fmla="*/ 2021675 w 7467600"/>
              <a:gd name="connsiteY442" fmla="*/ 6858000 h 6858000"/>
              <a:gd name="connsiteX443" fmla="*/ 2019308 w 7467600"/>
              <a:gd name="connsiteY443" fmla="*/ 6847118 h 6858000"/>
              <a:gd name="connsiteX444" fmla="*/ 1938835 w 7467600"/>
              <a:gd name="connsiteY444" fmla="*/ 6551160 h 6858000"/>
              <a:gd name="connsiteX445" fmla="*/ 1953230 w 7467600"/>
              <a:gd name="connsiteY445" fmla="*/ 6759699 h 6858000"/>
              <a:gd name="connsiteX446" fmla="*/ 1956763 w 7467600"/>
              <a:gd name="connsiteY446" fmla="*/ 6778191 h 6858000"/>
              <a:gd name="connsiteX447" fmla="*/ 1967925 w 7467600"/>
              <a:gd name="connsiteY447" fmla="*/ 6858000 h 6858000"/>
              <a:gd name="connsiteX448" fmla="*/ 1936622 w 7467600"/>
              <a:gd name="connsiteY448" fmla="*/ 6858000 h 6858000"/>
              <a:gd name="connsiteX449" fmla="*/ 1926261 w 7467600"/>
              <a:gd name="connsiteY449" fmla="*/ 6784064 h 6858000"/>
              <a:gd name="connsiteX450" fmla="*/ 1922724 w 7467600"/>
              <a:gd name="connsiteY450" fmla="*/ 6765577 h 6858000"/>
              <a:gd name="connsiteX451" fmla="*/ 1904650 w 7467600"/>
              <a:gd name="connsiteY451" fmla="*/ 6639616 h 6858000"/>
              <a:gd name="connsiteX452" fmla="*/ 1885273 w 7467600"/>
              <a:gd name="connsiteY452" fmla="*/ 6858000 h 6858000"/>
              <a:gd name="connsiteX453" fmla="*/ 1854363 w 7467600"/>
              <a:gd name="connsiteY453" fmla="*/ 6858000 h 6858000"/>
              <a:gd name="connsiteX454" fmla="*/ 1880391 w 7467600"/>
              <a:gd name="connsiteY454" fmla="*/ 6603796 h 6858000"/>
              <a:gd name="connsiteX455" fmla="*/ 1818273 w 7467600"/>
              <a:gd name="connsiteY455" fmla="*/ 6715729 h 6858000"/>
              <a:gd name="connsiteX456" fmla="*/ 1794691 w 7467600"/>
              <a:gd name="connsiteY456" fmla="*/ 6843239 h 6858000"/>
              <a:gd name="connsiteX457" fmla="*/ 1794914 w 7467600"/>
              <a:gd name="connsiteY457" fmla="*/ 6858000 h 6858000"/>
              <a:gd name="connsiteX458" fmla="*/ 1746128 w 7467600"/>
              <a:gd name="connsiteY458" fmla="*/ 6858000 h 6858000"/>
              <a:gd name="connsiteX459" fmla="*/ 1753934 w 7467600"/>
              <a:gd name="connsiteY459" fmla="*/ 6724796 h 6858000"/>
              <a:gd name="connsiteX460" fmla="*/ 1792053 w 7467600"/>
              <a:gd name="connsiteY460" fmla="*/ 6572396 h 6858000"/>
              <a:gd name="connsiteX461" fmla="*/ 1862248 w 7467600"/>
              <a:gd name="connsiteY461" fmla="*/ 6266397 h 6858000"/>
              <a:gd name="connsiteX462" fmla="*/ 1862250 w 7467600"/>
              <a:gd name="connsiteY462" fmla="*/ 6033531 h 6858000"/>
              <a:gd name="connsiteX463" fmla="*/ 1211999 w 7467600"/>
              <a:gd name="connsiteY463" fmla="*/ 6683610 h 6858000"/>
              <a:gd name="connsiteX464" fmla="*/ 1213266 w 7467600"/>
              <a:gd name="connsiteY464" fmla="*/ 6691947 h 6858000"/>
              <a:gd name="connsiteX465" fmla="*/ 1203370 w 7467600"/>
              <a:gd name="connsiteY465" fmla="*/ 6850676 h 6858000"/>
              <a:gd name="connsiteX466" fmla="*/ 1203671 w 7467600"/>
              <a:gd name="connsiteY466" fmla="*/ 6858000 h 6858000"/>
              <a:gd name="connsiteX467" fmla="*/ 1143180 w 7467600"/>
              <a:gd name="connsiteY467" fmla="*/ 6858000 h 6858000"/>
              <a:gd name="connsiteX468" fmla="*/ 1142176 w 7467600"/>
              <a:gd name="connsiteY468" fmla="*/ 6766045 h 6858000"/>
              <a:gd name="connsiteX469" fmla="*/ 1067484 w 7467600"/>
              <a:gd name="connsiteY469" fmla="*/ 6858000 h 6858000"/>
              <a:gd name="connsiteX470" fmla="*/ 953928 w 7467600"/>
              <a:gd name="connsiteY470" fmla="*/ 6858000 h 6858000"/>
              <a:gd name="connsiteX471" fmla="*/ 959715 w 7467600"/>
              <a:gd name="connsiteY471" fmla="*/ 6850185 h 6858000"/>
              <a:gd name="connsiteX472" fmla="*/ 1483788 w 7467600"/>
              <a:gd name="connsiteY472" fmla="*/ 6259174 h 6858000"/>
              <a:gd name="connsiteX473" fmla="*/ 1100671 w 7467600"/>
              <a:gd name="connsiteY473" fmla="*/ 6252137 h 6858000"/>
              <a:gd name="connsiteX474" fmla="*/ 1090144 w 7467600"/>
              <a:gd name="connsiteY474" fmla="*/ 6256748 h 6858000"/>
              <a:gd name="connsiteX475" fmla="*/ 1095872 w 7467600"/>
              <a:gd name="connsiteY475" fmla="*/ 6271892 h 6858000"/>
              <a:gd name="connsiteX476" fmla="*/ 262785 w 7467600"/>
              <a:gd name="connsiteY476" fmla="*/ 6845450 h 6858000"/>
              <a:gd name="connsiteX477" fmla="*/ 209968 w 7467600"/>
              <a:gd name="connsiteY477" fmla="*/ 6770713 h 6858000"/>
              <a:gd name="connsiteX478" fmla="*/ 873460 w 7467600"/>
              <a:gd name="connsiteY478" fmla="*/ 6253768 h 6858000"/>
              <a:gd name="connsiteX479" fmla="*/ 192686 w 7467600"/>
              <a:gd name="connsiteY479" fmla="*/ 5849257 h 6858000"/>
              <a:gd name="connsiteX480" fmla="*/ 4696 w 7467600"/>
              <a:gd name="connsiteY480" fmla="*/ 5697668 h 6858000"/>
              <a:gd name="connsiteX481" fmla="*/ 0 w 7467600"/>
              <a:gd name="connsiteY481" fmla="*/ 5689984 h 6858000"/>
              <a:gd name="connsiteX482" fmla="*/ 0 w 7467600"/>
              <a:gd name="connsiteY482" fmla="*/ 5513472 h 6858000"/>
              <a:gd name="connsiteX483" fmla="*/ 174101 w 7467600"/>
              <a:gd name="connsiteY483" fmla="*/ 5620277 h 6858000"/>
              <a:gd name="connsiteX484" fmla="*/ 891800 w 7467600"/>
              <a:gd name="connsiteY484" fmla="*/ 6036935 h 6858000"/>
              <a:gd name="connsiteX485" fmla="*/ 1072219 w 7467600"/>
              <a:gd name="connsiteY485" fmla="*/ 6169443 h 6858000"/>
              <a:gd name="connsiteX486" fmla="*/ 1074117 w 7467600"/>
              <a:gd name="connsiteY486" fmla="*/ 6170301 h 6858000"/>
              <a:gd name="connsiteX487" fmla="*/ 1083114 w 7467600"/>
              <a:gd name="connsiteY487" fmla="*/ 6174131 h 6858000"/>
              <a:gd name="connsiteX488" fmla="*/ 1543010 w 7467600"/>
              <a:gd name="connsiteY488" fmla="*/ 6191140 h 6858000"/>
              <a:gd name="connsiteX489" fmla="*/ 1551080 w 7467600"/>
              <a:gd name="connsiteY489" fmla="*/ 6195006 h 6858000"/>
              <a:gd name="connsiteX490" fmla="*/ 2345443 w 7467600"/>
              <a:gd name="connsiteY490" fmla="*/ 5549882 h 6858000"/>
              <a:gd name="connsiteX491" fmla="*/ 1721499 w 7467600"/>
              <a:gd name="connsiteY491" fmla="*/ 5599969 h 6858000"/>
              <a:gd name="connsiteX492" fmla="*/ 767716 w 7467600"/>
              <a:gd name="connsiteY492" fmla="*/ 5472768 h 6858000"/>
              <a:gd name="connsiteX493" fmla="*/ 722147 w 7467600"/>
              <a:gd name="connsiteY493" fmla="*/ 5393091 h 6858000"/>
              <a:gd name="connsiteX494" fmla="*/ 1485552 w 7467600"/>
              <a:gd name="connsiteY494" fmla="*/ 5313202 h 6858000"/>
              <a:gd name="connsiteX495" fmla="*/ 2143004 w 7467600"/>
              <a:gd name="connsiteY495" fmla="*/ 5402420 h 6858000"/>
              <a:gd name="connsiteX496" fmla="*/ 1933391 w 7467600"/>
              <a:gd name="connsiteY496" fmla="*/ 5156971 h 6858000"/>
              <a:gd name="connsiteX497" fmla="*/ 1827118 w 7467600"/>
              <a:gd name="connsiteY497" fmla="*/ 4968410 h 6858000"/>
              <a:gd name="connsiteX498" fmla="*/ 1837349 w 7467600"/>
              <a:gd name="connsiteY498" fmla="*/ 4956357 h 6858000"/>
              <a:gd name="connsiteX499" fmla="*/ 2162835 w 7467600"/>
              <a:gd name="connsiteY499" fmla="*/ 5187853 h 6858000"/>
              <a:gd name="connsiteX500" fmla="*/ 2257167 w 7467600"/>
              <a:gd name="connsiteY500" fmla="*/ 5462123 h 6858000"/>
              <a:gd name="connsiteX501" fmla="*/ 2261598 w 7467600"/>
              <a:gd name="connsiteY501" fmla="*/ 5467998 h 6858000"/>
              <a:gd name="connsiteX502" fmla="*/ 2437177 w 7467600"/>
              <a:gd name="connsiteY502" fmla="*/ 5479608 h 6858000"/>
              <a:gd name="connsiteX503" fmla="*/ 2445247 w 7467600"/>
              <a:gd name="connsiteY503" fmla="*/ 5483476 h 6858000"/>
              <a:gd name="connsiteX504" fmla="*/ 2743626 w 7467600"/>
              <a:gd name="connsiteY504" fmla="*/ 5304819 h 6858000"/>
              <a:gd name="connsiteX505" fmla="*/ 3048102 w 7467600"/>
              <a:gd name="connsiteY505" fmla="*/ 5150595 h 6858000"/>
              <a:gd name="connsiteX506" fmla="*/ 1799414 w 7467600"/>
              <a:gd name="connsiteY506" fmla="*/ 4694732 h 6858000"/>
              <a:gd name="connsiteX507" fmla="*/ 1771735 w 7467600"/>
              <a:gd name="connsiteY507" fmla="*/ 4619929 h 6858000"/>
              <a:gd name="connsiteX508" fmla="*/ 3104273 w 7467600"/>
              <a:gd name="connsiteY508" fmla="*/ 5076159 h 6858000"/>
              <a:gd name="connsiteX509" fmla="*/ 3113245 w 7467600"/>
              <a:gd name="connsiteY509" fmla="*/ 5090705 h 6858000"/>
              <a:gd name="connsiteX510" fmla="*/ 3126294 w 7467600"/>
              <a:gd name="connsiteY510" fmla="*/ 5114400 h 6858000"/>
              <a:gd name="connsiteX511" fmla="*/ 3937433 w 7467600"/>
              <a:gd name="connsiteY511" fmla="*/ 4830473 h 6858000"/>
              <a:gd name="connsiteX512" fmla="*/ 3590475 w 7467600"/>
              <a:gd name="connsiteY512" fmla="*/ 4597974 h 6858000"/>
              <a:gd name="connsiteX513" fmla="*/ 3100264 w 7467600"/>
              <a:gd name="connsiteY513" fmla="*/ 4579845 h 6858000"/>
              <a:gd name="connsiteX514" fmla="*/ 2183576 w 7467600"/>
              <a:gd name="connsiteY514" fmla="*/ 4227150 h 6858000"/>
              <a:gd name="connsiteX515" fmla="*/ 2151029 w 7467600"/>
              <a:gd name="connsiteY515" fmla="*/ 4146947 h 6858000"/>
              <a:gd name="connsiteX516" fmla="*/ 3563434 w 7467600"/>
              <a:gd name="connsiteY516" fmla="*/ 4469115 h 6858000"/>
              <a:gd name="connsiteX517" fmla="*/ 3177952 w 7467600"/>
              <a:gd name="connsiteY517" fmla="*/ 3657386 h 6858000"/>
              <a:gd name="connsiteX518" fmla="*/ 3189263 w 7467600"/>
              <a:gd name="connsiteY518" fmla="*/ 3625726 h 6858000"/>
              <a:gd name="connsiteX519" fmla="*/ 3560912 w 7467600"/>
              <a:gd name="connsiteY519" fmla="*/ 4079863 h 6858000"/>
              <a:gd name="connsiteX520" fmla="*/ 3626636 w 7467600"/>
              <a:gd name="connsiteY520" fmla="*/ 4512230 h 6858000"/>
              <a:gd name="connsiteX521" fmla="*/ 3653088 w 7467600"/>
              <a:gd name="connsiteY521" fmla="*/ 4521417 h 6858000"/>
              <a:gd name="connsiteX522" fmla="*/ 3988128 w 7467600"/>
              <a:gd name="connsiteY522" fmla="*/ 4817267 h 6858000"/>
              <a:gd name="connsiteX523" fmla="*/ 4830582 w 7467600"/>
              <a:gd name="connsiteY523" fmla="*/ 4676000 h 6858000"/>
              <a:gd name="connsiteX524" fmla="*/ 4830100 w 7467600"/>
              <a:gd name="connsiteY524" fmla="*/ 4675554 h 6858000"/>
              <a:gd name="connsiteX525" fmla="*/ 4036318 w 7467600"/>
              <a:gd name="connsiteY525" fmla="*/ 4147013 h 6858000"/>
              <a:gd name="connsiteX526" fmla="*/ 3432098 w 7467600"/>
              <a:gd name="connsiteY526" fmla="*/ 3537312 h 6858000"/>
              <a:gd name="connsiteX527" fmla="*/ 3446761 w 7467600"/>
              <a:gd name="connsiteY527" fmla="*/ 3461278 h 6858000"/>
              <a:gd name="connsiteX528" fmla="*/ 4419733 w 7467600"/>
              <a:gd name="connsiteY528" fmla="*/ 3963555 h 6858000"/>
              <a:gd name="connsiteX529" fmla="*/ 4781371 w 7467600"/>
              <a:gd name="connsiteY529" fmla="*/ 4458604 h 6858000"/>
              <a:gd name="connsiteX530" fmla="*/ 4780440 w 7467600"/>
              <a:gd name="connsiteY530" fmla="*/ 4470290 h 6858000"/>
              <a:gd name="connsiteX531" fmla="*/ 4898954 w 7467600"/>
              <a:gd name="connsiteY531" fmla="*/ 4662092 h 6858000"/>
              <a:gd name="connsiteX532" fmla="*/ 4900699 w 7467600"/>
              <a:gd name="connsiteY532" fmla="*/ 4670867 h 6858000"/>
              <a:gd name="connsiteX533" fmla="*/ 5714511 w 7467600"/>
              <a:gd name="connsiteY533" fmla="*/ 4663483 h 6858000"/>
              <a:gd name="connsiteX534" fmla="*/ 5464793 w 7467600"/>
              <a:gd name="connsiteY534" fmla="*/ 4393556 h 6858000"/>
              <a:gd name="connsiteX535" fmla="*/ 5461897 w 7467600"/>
              <a:gd name="connsiteY535" fmla="*/ 4390879 h 6858000"/>
              <a:gd name="connsiteX536" fmla="*/ 4294126 w 7467600"/>
              <a:gd name="connsiteY536" fmla="*/ 3303048 h 6858000"/>
              <a:gd name="connsiteX537" fmla="*/ 4305321 w 7467600"/>
              <a:gd name="connsiteY537" fmla="*/ 3256953 h 6858000"/>
              <a:gd name="connsiteX538" fmla="*/ 4949299 w 7467600"/>
              <a:gd name="connsiteY538" fmla="*/ 3766336 h 6858000"/>
              <a:gd name="connsiteX539" fmla="*/ 5291452 w 7467600"/>
              <a:gd name="connsiteY539" fmla="*/ 4076801 h 6858000"/>
              <a:gd name="connsiteX540" fmla="*/ 5434998 w 7467600"/>
              <a:gd name="connsiteY540" fmla="*/ 4254100 h 6858000"/>
              <a:gd name="connsiteX541" fmla="*/ 5351015 w 7467600"/>
              <a:gd name="connsiteY541" fmla="*/ 3760989 h 6858000"/>
              <a:gd name="connsiteX542" fmla="*/ 5413780 w 7467600"/>
              <a:gd name="connsiteY542" fmla="*/ 2966265 h 6858000"/>
              <a:gd name="connsiteX543" fmla="*/ 5425627 w 7467600"/>
              <a:gd name="connsiteY543" fmla="*/ 2954192 h 6858000"/>
              <a:gd name="connsiteX544" fmla="*/ 6604735 w 7467600"/>
              <a:gd name="connsiteY544" fmla="*/ 2041381 h 6858000"/>
              <a:gd name="connsiteX545" fmla="*/ 7204487 w 7467600"/>
              <a:gd name="connsiteY545" fmla="*/ 2742112 h 6858000"/>
              <a:gd name="connsiteX546" fmla="*/ 7131592 w 7467600"/>
              <a:gd name="connsiteY546" fmla="*/ 2672096 h 6858000"/>
              <a:gd name="connsiteX547" fmla="*/ 6996344 w 7467600"/>
              <a:gd name="connsiteY547" fmla="*/ 2518310 h 6858000"/>
              <a:gd name="connsiteX548" fmla="*/ 6735495 w 7467600"/>
              <a:gd name="connsiteY548" fmla="*/ 2196890 h 6858000"/>
              <a:gd name="connsiteX549" fmla="*/ 6721901 w 7467600"/>
              <a:gd name="connsiteY549" fmla="*/ 2179274 h 6858000"/>
              <a:gd name="connsiteX550" fmla="*/ 6604735 w 7467600"/>
              <a:gd name="connsiteY550" fmla="*/ 2041381 h 6858000"/>
              <a:gd name="connsiteX551" fmla="*/ 6591670 w 7467600"/>
              <a:gd name="connsiteY551" fmla="*/ 1988277 h 6858000"/>
              <a:gd name="connsiteX552" fmla="*/ 6747349 w 7467600"/>
              <a:gd name="connsiteY552" fmla="*/ 2160069 h 6858000"/>
              <a:gd name="connsiteX553" fmla="*/ 6760943 w 7467600"/>
              <a:gd name="connsiteY553" fmla="*/ 2177686 h 6858000"/>
              <a:gd name="connsiteX554" fmla="*/ 7021065 w 7467600"/>
              <a:gd name="connsiteY554" fmla="*/ 2498102 h 6858000"/>
              <a:gd name="connsiteX555" fmla="*/ 7155223 w 7467600"/>
              <a:gd name="connsiteY555" fmla="*/ 2650386 h 6858000"/>
              <a:gd name="connsiteX556" fmla="*/ 7203167 w 7467600"/>
              <a:gd name="connsiteY556" fmla="*/ 2697288 h 6858000"/>
              <a:gd name="connsiteX557" fmla="*/ 6937703 w 7467600"/>
              <a:gd name="connsiteY557" fmla="*/ 2321981 h 6858000"/>
              <a:gd name="connsiteX558" fmla="*/ 6591670 w 7467600"/>
              <a:gd name="connsiteY558" fmla="*/ 1988277 h 6858000"/>
              <a:gd name="connsiteX559" fmla="*/ 5798671 w 7467600"/>
              <a:gd name="connsiteY559" fmla="*/ 1981601 h 6858000"/>
              <a:gd name="connsiteX560" fmla="*/ 5754709 w 7467600"/>
              <a:gd name="connsiteY560" fmla="*/ 2071454 h 6858000"/>
              <a:gd name="connsiteX561" fmla="*/ 5763044 w 7467600"/>
              <a:gd name="connsiteY561" fmla="*/ 2842206 h 6858000"/>
              <a:gd name="connsiteX562" fmla="*/ 5764974 w 7467600"/>
              <a:gd name="connsiteY562" fmla="*/ 2799609 h 6858000"/>
              <a:gd name="connsiteX563" fmla="*/ 5767665 w 7467600"/>
              <a:gd name="connsiteY563" fmla="*/ 2666409 h 6858000"/>
              <a:gd name="connsiteX564" fmla="*/ 5763055 w 7467600"/>
              <a:gd name="connsiteY564" fmla="*/ 2579705 h 6858000"/>
              <a:gd name="connsiteX565" fmla="*/ 5758079 w 7467600"/>
              <a:gd name="connsiteY565" fmla="*/ 2492508 h 6858000"/>
              <a:gd name="connsiteX566" fmla="*/ 5779325 w 7467600"/>
              <a:gd name="connsiteY566" fmla="*/ 2197069 h 6858000"/>
              <a:gd name="connsiteX567" fmla="*/ 5798671 w 7467600"/>
              <a:gd name="connsiteY567" fmla="*/ 1981601 h 6858000"/>
              <a:gd name="connsiteX568" fmla="*/ 5829202 w 7467600"/>
              <a:gd name="connsiteY568" fmla="*/ 1971679 h 6858000"/>
              <a:gd name="connsiteX569" fmla="*/ 5809558 w 7467600"/>
              <a:gd name="connsiteY569" fmla="*/ 2198043 h 6858000"/>
              <a:gd name="connsiteX570" fmla="*/ 5788653 w 7467600"/>
              <a:gd name="connsiteY570" fmla="*/ 2489430 h 6858000"/>
              <a:gd name="connsiteX571" fmla="*/ 5793439 w 7467600"/>
              <a:gd name="connsiteY571" fmla="*/ 2575235 h 6858000"/>
              <a:gd name="connsiteX572" fmla="*/ 5796837 w 7467600"/>
              <a:gd name="connsiteY572" fmla="*/ 2637633 h 6858000"/>
              <a:gd name="connsiteX573" fmla="*/ 5818614 w 7467600"/>
              <a:gd name="connsiteY573" fmla="*/ 2473055 h 6858000"/>
              <a:gd name="connsiteX574" fmla="*/ 5829202 w 7467600"/>
              <a:gd name="connsiteY574" fmla="*/ 1971679 h 6858000"/>
              <a:gd name="connsiteX575" fmla="*/ 5911389 w 7467600"/>
              <a:gd name="connsiteY575" fmla="*/ 1898371 h 6858000"/>
              <a:gd name="connsiteX576" fmla="*/ 6237627 w 7467600"/>
              <a:gd name="connsiteY576" fmla="*/ 2231921 h 6858000"/>
              <a:gd name="connsiteX577" fmla="*/ 5911389 w 7467600"/>
              <a:gd name="connsiteY577" fmla="*/ 1898371 h 6858000"/>
              <a:gd name="connsiteX578" fmla="*/ 6944437 w 7467600"/>
              <a:gd name="connsiteY578" fmla="*/ 1575402 h 6858000"/>
              <a:gd name="connsiteX579" fmla="*/ 6304730 w 7467600"/>
              <a:gd name="connsiteY579" fmla="*/ 1766654 h 6858000"/>
              <a:gd name="connsiteX580" fmla="*/ 6944437 w 7467600"/>
              <a:gd name="connsiteY580" fmla="*/ 1575402 h 6858000"/>
              <a:gd name="connsiteX581" fmla="*/ 7019523 w 7467600"/>
              <a:gd name="connsiteY581" fmla="*/ 1519450 h 6858000"/>
              <a:gd name="connsiteX582" fmla="*/ 6298091 w 7467600"/>
              <a:gd name="connsiteY582" fmla="*/ 1737122 h 6858000"/>
              <a:gd name="connsiteX583" fmla="*/ 7019523 w 7467600"/>
              <a:gd name="connsiteY583" fmla="*/ 1519450 h 6858000"/>
              <a:gd name="connsiteX584" fmla="*/ 2399523 w 7467600"/>
              <a:gd name="connsiteY584" fmla="*/ 1428234 h 6858000"/>
              <a:gd name="connsiteX585" fmla="*/ 2224982 w 7467600"/>
              <a:gd name="connsiteY585" fmla="*/ 1826201 h 6858000"/>
              <a:gd name="connsiteX586" fmla="*/ 2096099 w 7467600"/>
              <a:gd name="connsiteY586" fmla="*/ 2345900 h 6858000"/>
              <a:gd name="connsiteX587" fmla="*/ 2283317 w 7467600"/>
              <a:gd name="connsiteY587" fmla="*/ 1796925 h 6858000"/>
              <a:gd name="connsiteX588" fmla="*/ 2448558 w 7467600"/>
              <a:gd name="connsiteY588" fmla="*/ 1373435 h 6858000"/>
              <a:gd name="connsiteX589" fmla="*/ 2312521 w 7467600"/>
              <a:gd name="connsiteY589" fmla="*/ 1806140 h 6858000"/>
              <a:gd name="connsiteX590" fmla="*/ 2127533 w 7467600"/>
              <a:gd name="connsiteY590" fmla="*/ 2348380 h 6858000"/>
              <a:gd name="connsiteX591" fmla="*/ 2358080 w 7467600"/>
              <a:gd name="connsiteY591" fmla="*/ 1866134 h 6858000"/>
              <a:gd name="connsiteX592" fmla="*/ 2407436 w 7467600"/>
              <a:gd name="connsiteY592" fmla="*/ 1651070 h 6858000"/>
              <a:gd name="connsiteX593" fmla="*/ 2448558 w 7467600"/>
              <a:gd name="connsiteY593" fmla="*/ 1373435 h 6858000"/>
              <a:gd name="connsiteX594" fmla="*/ 278707 w 7467600"/>
              <a:gd name="connsiteY594" fmla="*/ 1352270 h 6858000"/>
              <a:gd name="connsiteX595" fmla="*/ 321570 w 7467600"/>
              <a:gd name="connsiteY595" fmla="*/ 1861610 h 6858000"/>
              <a:gd name="connsiteX596" fmla="*/ 294281 w 7467600"/>
              <a:gd name="connsiteY596" fmla="*/ 1440658 h 6858000"/>
              <a:gd name="connsiteX597" fmla="*/ 1423821 w 7467600"/>
              <a:gd name="connsiteY597" fmla="*/ 1351958 h 6858000"/>
              <a:gd name="connsiteX598" fmla="*/ 1638521 w 7467600"/>
              <a:gd name="connsiteY598" fmla="*/ 1908470 h 6858000"/>
              <a:gd name="connsiteX599" fmla="*/ 1754199 w 7467600"/>
              <a:gd name="connsiteY599" fmla="*/ 2149284 h 6858000"/>
              <a:gd name="connsiteX600" fmla="*/ 1908359 w 7467600"/>
              <a:gd name="connsiteY600" fmla="*/ 2364988 h 6858000"/>
              <a:gd name="connsiteX601" fmla="*/ 1647661 w 7467600"/>
              <a:gd name="connsiteY601" fmla="*/ 1825945 h 6858000"/>
              <a:gd name="connsiteX602" fmla="*/ 1423821 w 7467600"/>
              <a:gd name="connsiteY602" fmla="*/ 1351958 h 6858000"/>
              <a:gd name="connsiteX603" fmla="*/ 1431890 w 7467600"/>
              <a:gd name="connsiteY603" fmla="*/ 1306475 h 6858000"/>
              <a:gd name="connsiteX604" fmla="*/ 1507597 w 7467600"/>
              <a:gd name="connsiteY604" fmla="*/ 1446132 h 6858000"/>
              <a:gd name="connsiteX605" fmla="*/ 1674586 w 7467600"/>
              <a:gd name="connsiteY605" fmla="*/ 1813832 h 6858000"/>
              <a:gd name="connsiteX606" fmla="*/ 1815950 w 7467600"/>
              <a:gd name="connsiteY606" fmla="*/ 2128564 h 6858000"/>
              <a:gd name="connsiteX607" fmla="*/ 1984242 w 7467600"/>
              <a:gd name="connsiteY607" fmla="*/ 2430829 h 6858000"/>
              <a:gd name="connsiteX608" fmla="*/ 2014023 w 7467600"/>
              <a:gd name="connsiteY608" fmla="*/ 2450995 h 6858000"/>
              <a:gd name="connsiteX609" fmla="*/ 1747337 w 7467600"/>
              <a:gd name="connsiteY609" fmla="*/ 1855264 h 6858000"/>
              <a:gd name="connsiteX610" fmla="*/ 1533749 w 7467600"/>
              <a:gd name="connsiteY610" fmla="*/ 1478656 h 6858000"/>
              <a:gd name="connsiteX611" fmla="*/ 1431890 w 7467600"/>
              <a:gd name="connsiteY611" fmla="*/ 1306475 h 6858000"/>
              <a:gd name="connsiteX612" fmla="*/ 5052692 w 7467600"/>
              <a:gd name="connsiteY612" fmla="*/ 1292994 h 6858000"/>
              <a:gd name="connsiteX613" fmla="*/ 5200661 w 7467600"/>
              <a:gd name="connsiteY613" fmla="*/ 1635186 h 6858000"/>
              <a:gd name="connsiteX614" fmla="*/ 5297138 w 7467600"/>
              <a:gd name="connsiteY614" fmla="*/ 1906351 h 6858000"/>
              <a:gd name="connsiteX615" fmla="*/ 5052692 w 7467600"/>
              <a:gd name="connsiteY615" fmla="*/ 1292994 h 6858000"/>
              <a:gd name="connsiteX616" fmla="*/ 5009948 w 7467600"/>
              <a:gd name="connsiteY616" fmla="*/ 1273619 h 6858000"/>
              <a:gd name="connsiteX617" fmla="*/ 5121777 w 7467600"/>
              <a:gd name="connsiteY617" fmla="*/ 1654213 h 6858000"/>
              <a:gd name="connsiteX618" fmla="*/ 5293545 w 7467600"/>
              <a:gd name="connsiteY618" fmla="*/ 2072247 h 6858000"/>
              <a:gd name="connsiteX619" fmla="*/ 5294042 w 7467600"/>
              <a:gd name="connsiteY619" fmla="*/ 2065019 h 6858000"/>
              <a:gd name="connsiteX620" fmla="*/ 5171936 w 7467600"/>
              <a:gd name="connsiteY620" fmla="*/ 1647613 h 6858000"/>
              <a:gd name="connsiteX621" fmla="*/ 5009948 w 7467600"/>
              <a:gd name="connsiteY621" fmla="*/ 1273619 h 6858000"/>
              <a:gd name="connsiteX622" fmla="*/ 655236 w 7467600"/>
              <a:gd name="connsiteY622" fmla="*/ 1268632 h 6858000"/>
              <a:gd name="connsiteX623" fmla="*/ 839521 w 7467600"/>
              <a:gd name="connsiteY623" fmla="*/ 1685315 h 6858000"/>
              <a:gd name="connsiteX624" fmla="*/ 1109416 w 7467600"/>
              <a:gd name="connsiteY624" fmla="*/ 2061663 h 6858000"/>
              <a:gd name="connsiteX625" fmla="*/ 1298300 w 7467600"/>
              <a:gd name="connsiteY625" fmla="*/ 2247742 h 6858000"/>
              <a:gd name="connsiteX626" fmla="*/ 1125871 w 7467600"/>
              <a:gd name="connsiteY626" fmla="*/ 1989513 h 6858000"/>
              <a:gd name="connsiteX627" fmla="*/ 981574 w 7467600"/>
              <a:gd name="connsiteY627" fmla="*/ 1783157 h 6858000"/>
              <a:gd name="connsiteX628" fmla="*/ 922198 w 7467600"/>
              <a:gd name="connsiteY628" fmla="*/ 1677437 h 6858000"/>
              <a:gd name="connsiteX629" fmla="*/ 869293 w 7467600"/>
              <a:gd name="connsiteY629" fmla="*/ 1583214 h 6858000"/>
              <a:gd name="connsiteX630" fmla="*/ 751431 w 7467600"/>
              <a:gd name="connsiteY630" fmla="*/ 1405731 h 6858000"/>
              <a:gd name="connsiteX631" fmla="*/ 6516292 w 7467600"/>
              <a:gd name="connsiteY631" fmla="*/ 1263064 h 6858000"/>
              <a:gd name="connsiteX632" fmla="*/ 5736320 w 7467600"/>
              <a:gd name="connsiteY632" fmla="*/ 1501803 h 6858000"/>
              <a:gd name="connsiteX633" fmla="*/ 6516292 w 7467600"/>
              <a:gd name="connsiteY633" fmla="*/ 1263064 h 6858000"/>
              <a:gd name="connsiteX634" fmla="*/ 291466 w 7467600"/>
              <a:gd name="connsiteY634" fmla="*/ 1250369 h 6858000"/>
              <a:gd name="connsiteX635" fmla="*/ 323180 w 7467600"/>
              <a:gd name="connsiteY635" fmla="*/ 1435283 h 6858000"/>
              <a:gd name="connsiteX636" fmla="*/ 349381 w 7467600"/>
              <a:gd name="connsiteY636" fmla="*/ 1875041 h 6858000"/>
              <a:gd name="connsiteX637" fmla="*/ 374363 w 7467600"/>
              <a:gd name="connsiteY637" fmla="*/ 1506494 h 6858000"/>
              <a:gd name="connsiteX638" fmla="*/ 302168 w 7467600"/>
              <a:gd name="connsiteY638" fmla="*/ 1274495 h 6858000"/>
              <a:gd name="connsiteX639" fmla="*/ 291466 w 7467600"/>
              <a:gd name="connsiteY639" fmla="*/ 1250369 h 6858000"/>
              <a:gd name="connsiteX640" fmla="*/ 678222 w 7467600"/>
              <a:gd name="connsiteY640" fmla="*/ 1248670 h 6858000"/>
              <a:gd name="connsiteX641" fmla="*/ 775536 w 7467600"/>
              <a:gd name="connsiteY641" fmla="*/ 1388015 h 6858000"/>
              <a:gd name="connsiteX642" fmla="*/ 894529 w 7467600"/>
              <a:gd name="connsiteY642" fmla="*/ 1567739 h 6858000"/>
              <a:gd name="connsiteX643" fmla="*/ 948000 w 7467600"/>
              <a:gd name="connsiteY643" fmla="*/ 1663088 h 6858000"/>
              <a:gd name="connsiteX644" fmla="*/ 1006812 w 7467600"/>
              <a:gd name="connsiteY644" fmla="*/ 1767683 h 6858000"/>
              <a:gd name="connsiteX645" fmla="*/ 1149133 w 7467600"/>
              <a:gd name="connsiteY645" fmla="*/ 1971513 h 6858000"/>
              <a:gd name="connsiteX646" fmla="*/ 1333952 w 7467600"/>
              <a:gd name="connsiteY646" fmla="*/ 2251620 h 6858000"/>
              <a:gd name="connsiteX647" fmla="*/ 1337329 w 7467600"/>
              <a:gd name="connsiteY647" fmla="*/ 2258350 h 6858000"/>
              <a:gd name="connsiteX648" fmla="*/ 1014726 w 7467600"/>
              <a:gd name="connsiteY648" fmla="*/ 1615556 h 6858000"/>
              <a:gd name="connsiteX649" fmla="*/ 678222 w 7467600"/>
              <a:gd name="connsiteY649" fmla="*/ 1248670 h 6858000"/>
              <a:gd name="connsiteX650" fmla="*/ 6691602 w 7467600"/>
              <a:gd name="connsiteY650" fmla="*/ 1140573 h 6858000"/>
              <a:gd name="connsiteX651" fmla="*/ 6571100 w 7467600"/>
              <a:gd name="connsiteY651" fmla="*/ 1183662 h 6858000"/>
              <a:gd name="connsiteX652" fmla="*/ 6241687 w 7467600"/>
              <a:gd name="connsiteY652" fmla="*/ 1257600 h 6858000"/>
              <a:gd name="connsiteX653" fmla="*/ 5693009 w 7467600"/>
              <a:gd name="connsiteY653" fmla="*/ 1478256 h 6858000"/>
              <a:gd name="connsiteX654" fmla="*/ 6548420 w 7467600"/>
              <a:gd name="connsiteY654" fmla="*/ 1214599 h 6858000"/>
              <a:gd name="connsiteX655" fmla="*/ 6605473 w 7467600"/>
              <a:gd name="connsiteY655" fmla="*/ 1184686 h 6858000"/>
              <a:gd name="connsiteX656" fmla="*/ 6691602 w 7467600"/>
              <a:gd name="connsiteY656" fmla="*/ 1140573 h 6858000"/>
              <a:gd name="connsiteX657" fmla="*/ 4002475 w 7467600"/>
              <a:gd name="connsiteY657" fmla="*/ 1037802 h 6858000"/>
              <a:gd name="connsiteX658" fmla="*/ 4000324 w 7467600"/>
              <a:gd name="connsiteY658" fmla="*/ 1039362 h 6858000"/>
              <a:gd name="connsiteX659" fmla="*/ 4002862 w 7467600"/>
              <a:gd name="connsiteY659" fmla="*/ 1042866 h 6858000"/>
              <a:gd name="connsiteX660" fmla="*/ 4002475 w 7467600"/>
              <a:gd name="connsiteY660" fmla="*/ 1037802 h 6858000"/>
              <a:gd name="connsiteX661" fmla="*/ 506322 w 7467600"/>
              <a:gd name="connsiteY661" fmla="*/ 1020997 h 6858000"/>
              <a:gd name="connsiteX662" fmla="*/ 533068 w 7467600"/>
              <a:gd name="connsiteY662" fmla="*/ 1029409 h 6858000"/>
              <a:gd name="connsiteX663" fmla="*/ 1232525 w 7467600"/>
              <a:gd name="connsiteY663" fmla="*/ 1804675 h 6858000"/>
              <a:gd name="connsiteX664" fmla="*/ 1388858 w 7467600"/>
              <a:gd name="connsiteY664" fmla="*/ 2368011 h 6858000"/>
              <a:gd name="connsiteX665" fmla="*/ 1384098 w 7467600"/>
              <a:gd name="connsiteY665" fmla="*/ 2378125 h 6858000"/>
              <a:gd name="connsiteX666" fmla="*/ 1425393 w 7467600"/>
              <a:gd name="connsiteY666" fmla="*/ 2589124 h 6858000"/>
              <a:gd name="connsiteX667" fmla="*/ 1424001 w 7467600"/>
              <a:gd name="connsiteY667" fmla="*/ 2597541 h 6858000"/>
              <a:gd name="connsiteX668" fmla="*/ 2152729 w 7467600"/>
              <a:gd name="connsiteY668" fmla="*/ 2864487 h 6858000"/>
              <a:gd name="connsiteX669" fmla="*/ 2020609 w 7467600"/>
              <a:gd name="connsiteY669" fmla="*/ 2539671 h 6858000"/>
              <a:gd name="connsiteX670" fmla="*/ 2018920 w 7467600"/>
              <a:gd name="connsiteY670" fmla="*/ 2536309 h 6858000"/>
              <a:gd name="connsiteX671" fmla="*/ 1342441 w 7467600"/>
              <a:gd name="connsiteY671" fmla="*/ 1173017 h 6858000"/>
              <a:gd name="connsiteX672" fmla="*/ 1367925 w 7467600"/>
              <a:gd name="connsiteY672" fmla="*/ 1135648 h 6858000"/>
              <a:gd name="connsiteX673" fmla="*/ 1771401 w 7467600"/>
              <a:gd name="connsiteY673" fmla="*/ 1806673 h 6858000"/>
              <a:gd name="connsiteX674" fmla="*/ 1972385 w 7467600"/>
              <a:gd name="connsiteY674" fmla="*/ 2198735 h 6858000"/>
              <a:gd name="connsiteX675" fmla="*/ 2040892 w 7467600"/>
              <a:gd name="connsiteY675" fmla="*/ 2405205 h 6858000"/>
              <a:gd name="connsiteX676" fmla="*/ 2131689 w 7467600"/>
              <a:gd name="connsiteY676" fmla="*/ 1936926 h 6858000"/>
              <a:gd name="connsiteX677" fmla="*/ 2454820 w 7467600"/>
              <a:gd name="connsiteY677" fmla="*/ 1248808 h 6858000"/>
              <a:gd name="connsiteX678" fmla="*/ 2492512 w 7467600"/>
              <a:gd name="connsiteY678" fmla="*/ 1302920 h 6858000"/>
              <a:gd name="connsiteX679" fmla="*/ 2081216 w 7467600"/>
              <a:gd name="connsiteY679" fmla="*/ 2527513 h 6858000"/>
              <a:gd name="connsiteX680" fmla="*/ 2081211 w 7467600"/>
              <a:gd name="connsiteY680" fmla="*/ 2528916 h 6858000"/>
              <a:gd name="connsiteX681" fmla="*/ 2199067 w 7467600"/>
              <a:gd name="connsiteY681" fmla="*/ 2884061 h 6858000"/>
              <a:gd name="connsiteX682" fmla="*/ 3192586 w 7467600"/>
              <a:gd name="connsiteY682" fmla="*/ 3411496 h 6858000"/>
              <a:gd name="connsiteX683" fmla="*/ 3182620 w 7467600"/>
              <a:gd name="connsiteY683" fmla="*/ 3483279 h 6858000"/>
              <a:gd name="connsiteX684" fmla="*/ 2435119 w 7467600"/>
              <a:gd name="connsiteY684" fmla="*/ 3080173 h 6858000"/>
              <a:gd name="connsiteX685" fmla="*/ 2410152 w 7467600"/>
              <a:gd name="connsiteY685" fmla="*/ 3063751 h 6858000"/>
              <a:gd name="connsiteX686" fmla="*/ 2408099 w 7467600"/>
              <a:gd name="connsiteY686" fmla="*/ 3064403 h 6858000"/>
              <a:gd name="connsiteX687" fmla="*/ 2407218 w 7467600"/>
              <a:gd name="connsiteY687" fmla="*/ 3070324 h 6858000"/>
              <a:gd name="connsiteX688" fmla="*/ 2380138 w 7467600"/>
              <a:gd name="connsiteY688" fmla="*/ 3099341 h 6858000"/>
              <a:gd name="connsiteX689" fmla="*/ 1765923 w 7467600"/>
              <a:gd name="connsiteY689" fmla="*/ 3581043 h 6858000"/>
              <a:gd name="connsiteX690" fmla="*/ 1702258 w 7467600"/>
              <a:gd name="connsiteY690" fmla="*/ 3612286 h 6858000"/>
              <a:gd name="connsiteX691" fmla="*/ 1538370 w 7467600"/>
              <a:gd name="connsiteY691" fmla="*/ 3811804 h 6858000"/>
              <a:gd name="connsiteX692" fmla="*/ 542867 w 7467600"/>
              <a:gd name="connsiteY692" fmla="*/ 4944092 h 6858000"/>
              <a:gd name="connsiteX693" fmla="*/ 515800 w 7467600"/>
              <a:gd name="connsiteY693" fmla="*/ 4862180 h 6858000"/>
              <a:gd name="connsiteX694" fmla="*/ 909145 w 7467600"/>
              <a:gd name="connsiteY694" fmla="*/ 4199225 h 6858000"/>
              <a:gd name="connsiteX695" fmla="*/ 1214067 w 7467600"/>
              <a:gd name="connsiteY695" fmla="*/ 3908561 h 6858000"/>
              <a:gd name="connsiteX696" fmla="*/ 640967 w 7467600"/>
              <a:gd name="connsiteY696" fmla="*/ 4105601 h 6858000"/>
              <a:gd name="connsiteX697" fmla="*/ 112563 w 7467600"/>
              <a:gd name="connsiteY697" fmla="*/ 4396952 h 6858000"/>
              <a:gd name="connsiteX698" fmla="*/ 0 w 7467600"/>
              <a:gd name="connsiteY698" fmla="*/ 4466006 h 6858000"/>
              <a:gd name="connsiteX699" fmla="*/ 0 w 7467600"/>
              <a:gd name="connsiteY699" fmla="*/ 4233763 h 6858000"/>
              <a:gd name="connsiteX700" fmla="*/ 36881 w 7467600"/>
              <a:gd name="connsiteY700" fmla="*/ 4200118 h 6858000"/>
              <a:gd name="connsiteX701" fmla="*/ 910534 w 7467600"/>
              <a:gd name="connsiteY701" fmla="*/ 3629753 h 6858000"/>
              <a:gd name="connsiteX702" fmla="*/ 1578717 w 7467600"/>
              <a:gd name="connsiteY702" fmla="*/ 3575982 h 6858000"/>
              <a:gd name="connsiteX703" fmla="*/ 2338780 w 7467600"/>
              <a:gd name="connsiteY703" fmla="*/ 3033725 h 6858000"/>
              <a:gd name="connsiteX704" fmla="*/ 1807991 w 7467600"/>
              <a:gd name="connsiteY704" fmla="*/ 2807184 h 6858000"/>
              <a:gd name="connsiteX705" fmla="*/ 1416358 w 7467600"/>
              <a:gd name="connsiteY705" fmla="*/ 3112571 h 6858000"/>
              <a:gd name="connsiteX706" fmla="*/ 939066 w 7467600"/>
              <a:gd name="connsiteY706" fmla="*/ 3378798 h 6858000"/>
              <a:gd name="connsiteX707" fmla="*/ 115099 w 7467600"/>
              <a:gd name="connsiteY707" fmla="*/ 3607650 h 6858000"/>
              <a:gd name="connsiteX708" fmla="*/ 97284 w 7467600"/>
              <a:gd name="connsiteY708" fmla="*/ 3520393 h 6858000"/>
              <a:gd name="connsiteX709" fmla="*/ 922050 w 7467600"/>
              <a:gd name="connsiteY709" fmla="*/ 3074867 h 6858000"/>
              <a:gd name="connsiteX710" fmla="*/ 1405265 w 7467600"/>
              <a:gd name="connsiteY710" fmla="*/ 3016319 h 6858000"/>
              <a:gd name="connsiteX711" fmla="*/ 1407512 w 7467600"/>
              <a:gd name="connsiteY711" fmla="*/ 3018001 h 6858000"/>
              <a:gd name="connsiteX712" fmla="*/ 1726266 w 7467600"/>
              <a:gd name="connsiteY712" fmla="*/ 2777274 h 6858000"/>
              <a:gd name="connsiteX713" fmla="*/ 625390 w 7467600"/>
              <a:gd name="connsiteY713" fmla="*/ 2514541 h 6858000"/>
              <a:gd name="connsiteX714" fmla="*/ 619799 w 7467600"/>
              <a:gd name="connsiteY714" fmla="*/ 2527180 h 6858000"/>
              <a:gd name="connsiteX715" fmla="*/ 310030 w 7467600"/>
              <a:gd name="connsiteY715" fmla="*/ 2771818 h 6858000"/>
              <a:gd name="connsiteX716" fmla="*/ 173877 w 7467600"/>
              <a:gd name="connsiteY716" fmla="*/ 2937056 h 6858000"/>
              <a:gd name="connsiteX717" fmla="*/ 77889 w 7467600"/>
              <a:gd name="connsiteY717" fmla="*/ 3138440 h 6858000"/>
              <a:gd name="connsiteX718" fmla="*/ 0 w 7467600"/>
              <a:gd name="connsiteY718" fmla="*/ 3271395 h 6858000"/>
              <a:gd name="connsiteX719" fmla="*/ 0 w 7467600"/>
              <a:gd name="connsiteY719" fmla="*/ 3153002 h 6858000"/>
              <a:gd name="connsiteX720" fmla="*/ 2386 w 7467600"/>
              <a:gd name="connsiteY720" fmla="*/ 3149203 h 6858000"/>
              <a:gd name="connsiteX721" fmla="*/ 89753 w 7467600"/>
              <a:gd name="connsiteY721" fmla="*/ 2987702 h 6858000"/>
              <a:gd name="connsiteX722" fmla="*/ 76869 w 7467600"/>
              <a:gd name="connsiteY722" fmla="*/ 3005404 h 6858000"/>
              <a:gd name="connsiteX723" fmla="*/ 32049 w 7467600"/>
              <a:gd name="connsiteY723" fmla="*/ 3065814 h 6858000"/>
              <a:gd name="connsiteX724" fmla="*/ 0 w 7467600"/>
              <a:gd name="connsiteY724" fmla="*/ 3108744 h 6858000"/>
              <a:gd name="connsiteX725" fmla="*/ 0 w 7467600"/>
              <a:gd name="connsiteY725" fmla="*/ 3058059 h 6858000"/>
              <a:gd name="connsiteX726" fmla="*/ 7610 w 7467600"/>
              <a:gd name="connsiteY726" fmla="*/ 3047889 h 6858000"/>
              <a:gd name="connsiteX727" fmla="*/ 52419 w 7467600"/>
              <a:gd name="connsiteY727" fmla="*/ 2987479 h 6858000"/>
              <a:gd name="connsiteX728" fmla="*/ 59142 w 7467600"/>
              <a:gd name="connsiteY728" fmla="*/ 2978488 h 6858000"/>
              <a:gd name="connsiteX729" fmla="*/ 0 w 7467600"/>
              <a:gd name="connsiteY729" fmla="*/ 3015334 h 6858000"/>
              <a:gd name="connsiteX730" fmla="*/ 0 w 7467600"/>
              <a:gd name="connsiteY730" fmla="*/ 2914286 h 6858000"/>
              <a:gd name="connsiteX731" fmla="*/ 36383 w 7467600"/>
              <a:gd name="connsiteY731" fmla="*/ 2901128 h 6858000"/>
              <a:gd name="connsiteX732" fmla="*/ 156329 w 7467600"/>
              <a:gd name="connsiteY732" fmla="*/ 2840533 h 6858000"/>
              <a:gd name="connsiteX733" fmla="*/ 358355 w 7467600"/>
              <a:gd name="connsiteY733" fmla="*/ 2620471 h 6858000"/>
              <a:gd name="connsiteX734" fmla="*/ 510577 w 7467600"/>
              <a:gd name="connsiteY734" fmla="*/ 2501244 h 6858000"/>
              <a:gd name="connsiteX735" fmla="*/ 211967 w 7467600"/>
              <a:gd name="connsiteY735" fmla="*/ 2479171 h 6858000"/>
              <a:gd name="connsiteX736" fmla="*/ 0 w 7467600"/>
              <a:gd name="connsiteY736" fmla="*/ 2476398 h 6858000"/>
              <a:gd name="connsiteX737" fmla="*/ 0 w 7467600"/>
              <a:gd name="connsiteY737" fmla="*/ 2389189 h 6858000"/>
              <a:gd name="connsiteX738" fmla="*/ 103062 w 7467600"/>
              <a:gd name="connsiteY738" fmla="*/ 2389518 h 6858000"/>
              <a:gd name="connsiteX739" fmla="*/ 510734 w 7467600"/>
              <a:gd name="connsiteY739" fmla="*/ 2416201 h 6858000"/>
              <a:gd name="connsiteX740" fmla="*/ 279257 w 7467600"/>
              <a:gd name="connsiteY740" fmla="*/ 2092102 h 6858000"/>
              <a:gd name="connsiteX741" fmla="*/ 65265 w 7467600"/>
              <a:gd name="connsiteY741" fmla="*/ 2006049 h 6858000"/>
              <a:gd name="connsiteX742" fmla="*/ 0 w 7467600"/>
              <a:gd name="connsiteY742" fmla="*/ 1982532 h 6858000"/>
              <a:gd name="connsiteX743" fmla="*/ 0 w 7467600"/>
              <a:gd name="connsiteY743" fmla="*/ 1912789 h 6858000"/>
              <a:gd name="connsiteX744" fmla="*/ 97460 w 7467600"/>
              <a:gd name="connsiteY744" fmla="*/ 1953725 h 6858000"/>
              <a:gd name="connsiteX745" fmla="*/ 221272 w 7467600"/>
              <a:gd name="connsiteY745" fmla="*/ 1980766 h 6858000"/>
              <a:gd name="connsiteX746" fmla="*/ 116765 w 7467600"/>
              <a:gd name="connsiteY746" fmla="*/ 1911033 h 6858000"/>
              <a:gd name="connsiteX747" fmla="*/ 16405 w 7467600"/>
              <a:gd name="connsiteY747" fmla="*/ 1803412 h 6858000"/>
              <a:gd name="connsiteX748" fmla="*/ 0 w 7467600"/>
              <a:gd name="connsiteY748" fmla="*/ 1784777 h 6858000"/>
              <a:gd name="connsiteX749" fmla="*/ 0 w 7467600"/>
              <a:gd name="connsiteY749" fmla="*/ 1740082 h 6858000"/>
              <a:gd name="connsiteX750" fmla="*/ 39394 w 7467600"/>
              <a:gd name="connsiteY750" fmla="*/ 1784856 h 6858000"/>
              <a:gd name="connsiteX751" fmla="*/ 135813 w 7467600"/>
              <a:gd name="connsiteY751" fmla="*/ 1888838 h 6858000"/>
              <a:gd name="connsiteX752" fmla="*/ 242575 w 7467600"/>
              <a:gd name="connsiteY752" fmla="*/ 1958841 h 6858000"/>
              <a:gd name="connsiteX753" fmla="*/ 82197 w 7467600"/>
              <a:gd name="connsiteY753" fmla="*/ 1754826 h 6858000"/>
              <a:gd name="connsiteX754" fmla="*/ 0 w 7467600"/>
              <a:gd name="connsiteY754" fmla="*/ 1679650 h 6858000"/>
              <a:gd name="connsiteX755" fmla="*/ 0 w 7467600"/>
              <a:gd name="connsiteY755" fmla="*/ 1602463 h 6858000"/>
              <a:gd name="connsiteX756" fmla="*/ 84689 w 7467600"/>
              <a:gd name="connsiteY756" fmla="*/ 1677442 h 6858000"/>
              <a:gd name="connsiteX757" fmla="*/ 298437 w 7467600"/>
              <a:gd name="connsiteY757" fmla="*/ 1968019 h 6858000"/>
              <a:gd name="connsiteX758" fmla="*/ 227269 w 7467600"/>
              <a:gd name="connsiteY758" fmla="*/ 1114064 h 6858000"/>
              <a:gd name="connsiteX759" fmla="*/ 248003 w 7467600"/>
              <a:gd name="connsiteY759" fmla="*/ 1089613 h 6858000"/>
              <a:gd name="connsiteX760" fmla="*/ 427020 w 7467600"/>
              <a:gd name="connsiteY760" fmla="*/ 1619803 h 6858000"/>
              <a:gd name="connsiteX761" fmla="*/ 340345 w 7467600"/>
              <a:gd name="connsiteY761" fmla="*/ 2027739 h 6858000"/>
              <a:gd name="connsiteX762" fmla="*/ 360865 w 7467600"/>
              <a:gd name="connsiteY762" fmla="*/ 2044827 h 6858000"/>
              <a:gd name="connsiteX763" fmla="*/ 560414 w 7467600"/>
              <a:gd name="connsiteY763" fmla="*/ 2421457 h 6858000"/>
              <a:gd name="connsiteX764" fmla="*/ 1359703 w 7467600"/>
              <a:gd name="connsiteY764" fmla="*/ 2578554 h 6858000"/>
              <a:gd name="connsiteX765" fmla="*/ 1359422 w 7467600"/>
              <a:gd name="connsiteY765" fmla="*/ 2577994 h 6858000"/>
              <a:gd name="connsiteX766" fmla="*/ 828701 w 7467600"/>
              <a:gd name="connsiteY766" fmla="*/ 1839520 h 6858000"/>
              <a:gd name="connsiteX767" fmla="*/ 494427 w 7467600"/>
              <a:gd name="connsiteY767" fmla="*/ 1092333 h 6858000"/>
              <a:gd name="connsiteX768" fmla="*/ 506322 w 7467600"/>
              <a:gd name="connsiteY768" fmla="*/ 1020997 h 6858000"/>
              <a:gd name="connsiteX769" fmla="*/ 4570198 w 7467600"/>
              <a:gd name="connsiteY769" fmla="*/ 978081 h 6858000"/>
              <a:gd name="connsiteX770" fmla="*/ 4523691 w 7467600"/>
              <a:gd name="connsiteY770" fmla="*/ 1127776 h 6858000"/>
              <a:gd name="connsiteX771" fmla="*/ 4509875 w 7467600"/>
              <a:gd name="connsiteY771" fmla="*/ 1167552 h 6858000"/>
              <a:gd name="connsiteX772" fmla="*/ 4478168 w 7467600"/>
              <a:gd name="connsiteY772" fmla="*/ 1260735 h 6858000"/>
              <a:gd name="connsiteX773" fmla="*/ 4409309 w 7467600"/>
              <a:gd name="connsiteY773" fmla="*/ 1666996 h 6858000"/>
              <a:gd name="connsiteX774" fmla="*/ 4370031 w 7467600"/>
              <a:gd name="connsiteY774" fmla="*/ 1955666 h 6858000"/>
              <a:gd name="connsiteX775" fmla="*/ 4570198 w 7467600"/>
              <a:gd name="connsiteY775" fmla="*/ 978081 h 6858000"/>
              <a:gd name="connsiteX776" fmla="*/ 4557898 w 7467600"/>
              <a:gd name="connsiteY776" fmla="*/ 900011 h 6858000"/>
              <a:gd name="connsiteX777" fmla="*/ 4344840 w 7467600"/>
              <a:gd name="connsiteY777" fmla="*/ 1922038 h 6858000"/>
              <a:gd name="connsiteX778" fmla="*/ 4378710 w 7467600"/>
              <a:gd name="connsiteY778" fmla="*/ 1665516 h 6858000"/>
              <a:gd name="connsiteX779" fmla="*/ 4448798 w 7467600"/>
              <a:gd name="connsiteY779" fmla="*/ 1253024 h 6858000"/>
              <a:gd name="connsiteX780" fmla="*/ 4480315 w 7467600"/>
              <a:gd name="connsiteY780" fmla="*/ 1158454 h 6858000"/>
              <a:gd name="connsiteX781" fmla="*/ 4494133 w 7467600"/>
              <a:gd name="connsiteY781" fmla="*/ 1118676 h 6858000"/>
              <a:gd name="connsiteX782" fmla="*/ 4557898 w 7467600"/>
              <a:gd name="connsiteY782" fmla="*/ 900011 h 6858000"/>
              <a:gd name="connsiteX783" fmla="*/ 5870151 w 7467600"/>
              <a:gd name="connsiteY783" fmla="*/ 898890 h 6858000"/>
              <a:gd name="connsiteX784" fmla="*/ 5861335 w 7467600"/>
              <a:gd name="connsiteY784" fmla="*/ 899177 h 6858000"/>
              <a:gd name="connsiteX785" fmla="*/ 5843702 w 7467600"/>
              <a:gd name="connsiteY785" fmla="*/ 899748 h 6858000"/>
              <a:gd name="connsiteX786" fmla="*/ 5651107 w 7467600"/>
              <a:gd name="connsiteY786" fmla="*/ 920306 h 6858000"/>
              <a:gd name="connsiteX787" fmla="*/ 5459407 w 7467600"/>
              <a:gd name="connsiteY787" fmla="*/ 940975 h 6858000"/>
              <a:gd name="connsiteX788" fmla="*/ 5374846 w 7467600"/>
              <a:gd name="connsiteY788" fmla="*/ 941988 h 6858000"/>
              <a:gd name="connsiteX789" fmla="*/ 5256105 w 7467600"/>
              <a:gd name="connsiteY789" fmla="*/ 945632 h 6858000"/>
              <a:gd name="connsiteX790" fmla="*/ 5107071 w 7467600"/>
              <a:gd name="connsiteY790" fmla="*/ 969720 h 6858000"/>
              <a:gd name="connsiteX791" fmla="*/ 4998681 w 7467600"/>
              <a:gd name="connsiteY791" fmla="*/ 988771 h 6858000"/>
              <a:gd name="connsiteX792" fmla="*/ 5870151 w 7467600"/>
              <a:gd name="connsiteY792" fmla="*/ 898890 h 6858000"/>
              <a:gd name="connsiteX793" fmla="*/ 5504425 w 7467600"/>
              <a:gd name="connsiteY793" fmla="*/ 848067 h 6858000"/>
              <a:gd name="connsiteX794" fmla="*/ 4968849 w 7467600"/>
              <a:gd name="connsiteY794" fmla="*/ 962318 h 6858000"/>
              <a:gd name="connsiteX795" fmla="*/ 5104039 w 7467600"/>
              <a:gd name="connsiteY795" fmla="*/ 940634 h 6858000"/>
              <a:gd name="connsiteX796" fmla="*/ 5256311 w 7467600"/>
              <a:gd name="connsiteY796" fmla="*/ 916490 h 6858000"/>
              <a:gd name="connsiteX797" fmla="*/ 5377381 w 7467600"/>
              <a:gd name="connsiteY797" fmla="*/ 912671 h 6858000"/>
              <a:gd name="connsiteX798" fmla="*/ 5460148 w 7467600"/>
              <a:gd name="connsiteY798" fmla="*/ 911442 h 6858000"/>
              <a:gd name="connsiteX799" fmla="*/ 5648971 w 7467600"/>
              <a:gd name="connsiteY799" fmla="*/ 891331 h 6858000"/>
              <a:gd name="connsiteX800" fmla="*/ 5844807 w 7467600"/>
              <a:gd name="connsiteY800" fmla="*/ 870718 h 6858000"/>
              <a:gd name="connsiteX801" fmla="*/ 5862975 w 7467600"/>
              <a:gd name="connsiteY801" fmla="*/ 869756 h 6858000"/>
              <a:gd name="connsiteX802" fmla="*/ 5920887 w 7467600"/>
              <a:gd name="connsiteY802" fmla="*/ 865929 h 6858000"/>
              <a:gd name="connsiteX803" fmla="*/ 5504425 w 7467600"/>
              <a:gd name="connsiteY803" fmla="*/ 848067 h 6858000"/>
              <a:gd name="connsiteX804" fmla="*/ 3607114 w 7467600"/>
              <a:gd name="connsiteY804" fmla="*/ 467441 h 6858000"/>
              <a:gd name="connsiteX805" fmla="*/ 3296242 w 7467600"/>
              <a:gd name="connsiteY805" fmla="*/ 807991 h 6858000"/>
              <a:gd name="connsiteX806" fmla="*/ 3174674 w 7467600"/>
              <a:gd name="connsiteY806" fmla="*/ 919759 h 6858000"/>
              <a:gd name="connsiteX807" fmla="*/ 3042978 w 7467600"/>
              <a:gd name="connsiteY807" fmla="*/ 1054894 h 6858000"/>
              <a:gd name="connsiteX808" fmla="*/ 2968914 w 7467600"/>
              <a:gd name="connsiteY808" fmla="*/ 1133756 h 6858000"/>
              <a:gd name="connsiteX809" fmla="*/ 3103823 w 7467600"/>
              <a:gd name="connsiteY809" fmla="*/ 1026814 h 6858000"/>
              <a:gd name="connsiteX810" fmla="*/ 3607114 w 7467600"/>
              <a:gd name="connsiteY810" fmla="*/ 467441 h 6858000"/>
              <a:gd name="connsiteX811" fmla="*/ 3744487 w 7467600"/>
              <a:gd name="connsiteY811" fmla="*/ 383136 h 6858000"/>
              <a:gd name="connsiteX812" fmla="*/ 3970213 w 7467600"/>
              <a:gd name="connsiteY812" fmla="*/ 995559 h 6858000"/>
              <a:gd name="connsiteX813" fmla="*/ 3744487 w 7467600"/>
              <a:gd name="connsiteY813" fmla="*/ 383136 h 6858000"/>
              <a:gd name="connsiteX814" fmla="*/ 3624562 w 7467600"/>
              <a:gd name="connsiteY814" fmla="*/ 367041 h 6858000"/>
              <a:gd name="connsiteX815" fmla="*/ 3489712 w 7467600"/>
              <a:gd name="connsiteY815" fmla="*/ 485386 h 6858000"/>
              <a:gd name="connsiteX816" fmla="*/ 3182994 w 7467600"/>
              <a:gd name="connsiteY816" fmla="*/ 828265 h 6858000"/>
              <a:gd name="connsiteX817" fmla="*/ 2892114 w 7467600"/>
              <a:gd name="connsiteY817" fmla="*/ 1172635 h 6858000"/>
              <a:gd name="connsiteX818" fmla="*/ 3021459 w 7467600"/>
              <a:gd name="connsiteY818" fmla="*/ 1035385 h 6858000"/>
              <a:gd name="connsiteX819" fmla="*/ 3153873 w 7467600"/>
              <a:gd name="connsiteY819" fmla="*/ 898971 h 6858000"/>
              <a:gd name="connsiteX820" fmla="*/ 3276511 w 7467600"/>
              <a:gd name="connsiteY820" fmla="*/ 786423 h 6858000"/>
              <a:gd name="connsiteX821" fmla="*/ 3584154 w 7467600"/>
              <a:gd name="connsiteY821" fmla="*/ 448218 h 6858000"/>
              <a:gd name="connsiteX822" fmla="*/ 3624562 w 7467600"/>
              <a:gd name="connsiteY822" fmla="*/ 367041 h 6858000"/>
              <a:gd name="connsiteX823" fmla="*/ 3766672 w 7467600"/>
              <a:gd name="connsiteY823" fmla="*/ 359429 h 6858000"/>
              <a:gd name="connsiteX824" fmla="*/ 3996338 w 7467600"/>
              <a:gd name="connsiteY824" fmla="*/ 968237 h 6858000"/>
              <a:gd name="connsiteX825" fmla="*/ 3766672 w 7467600"/>
              <a:gd name="connsiteY825" fmla="*/ 359429 h 6858000"/>
              <a:gd name="connsiteX826" fmla="*/ 5805386 w 7467600"/>
              <a:gd name="connsiteY826" fmla="*/ 239240 h 6858000"/>
              <a:gd name="connsiteX827" fmla="*/ 5736947 w 7467600"/>
              <a:gd name="connsiteY827" fmla="*/ 261367 h 6858000"/>
              <a:gd name="connsiteX828" fmla="*/ 5427012 w 7467600"/>
              <a:gd name="connsiteY828" fmla="*/ 311272 h 6858000"/>
              <a:gd name="connsiteX829" fmla="*/ 5147818 w 7467600"/>
              <a:gd name="connsiteY829" fmla="*/ 322112 h 6858000"/>
              <a:gd name="connsiteX830" fmla="*/ 5060854 w 7467600"/>
              <a:gd name="connsiteY830" fmla="*/ 311882 h 6858000"/>
              <a:gd name="connsiteX831" fmla="*/ 4945989 w 7467600"/>
              <a:gd name="connsiteY831" fmla="*/ 300516 h 6858000"/>
              <a:gd name="connsiteX832" fmla="*/ 5410479 w 7467600"/>
              <a:gd name="connsiteY832" fmla="*/ 348434 h 6858000"/>
              <a:gd name="connsiteX833" fmla="*/ 5805386 w 7467600"/>
              <a:gd name="connsiteY833" fmla="*/ 239240 h 6858000"/>
              <a:gd name="connsiteX834" fmla="*/ 7467600 w 7467600"/>
              <a:gd name="connsiteY834" fmla="*/ 163142 h 6858000"/>
              <a:gd name="connsiteX835" fmla="*/ 7467600 w 7467600"/>
              <a:gd name="connsiteY835" fmla="*/ 789215 h 6858000"/>
              <a:gd name="connsiteX836" fmla="*/ 7451412 w 7467600"/>
              <a:gd name="connsiteY836" fmla="*/ 799572 h 6858000"/>
              <a:gd name="connsiteX837" fmla="*/ 7419999 w 7467600"/>
              <a:gd name="connsiteY837" fmla="*/ 774360 h 6858000"/>
              <a:gd name="connsiteX838" fmla="*/ 7429067 w 7467600"/>
              <a:gd name="connsiteY838" fmla="*/ 402737 h 6858000"/>
              <a:gd name="connsiteX839" fmla="*/ 5905192 w 7467600"/>
              <a:gd name="connsiteY839" fmla="*/ 163079 h 6858000"/>
              <a:gd name="connsiteX840" fmla="*/ 5865655 w 7467600"/>
              <a:gd name="connsiteY840" fmla="*/ 171901 h 6858000"/>
              <a:gd name="connsiteX841" fmla="*/ 5259740 w 7467600"/>
              <a:gd name="connsiteY841" fmla="*/ 257013 h 6858000"/>
              <a:gd name="connsiteX842" fmla="*/ 5208466 w 7467600"/>
              <a:gd name="connsiteY842" fmla="*/ 257550 h 6858000"/>
              <a:gd name="connsiteX843" fmla="*/ 4980204 w 7467600"/>
              <a:gd name="connsiteY843" fmla="*/ 271903 h 6858000"/>
              <a:gd name="connsiteX844" fmla="*/ 5068068 w 7467600"/>
              <a:gd name="connsiteY844" fmla="*/ 282244 h 6858000"/>
              <a:gd name="connsiteX845" fmla="*/ 5153231 w 7467600"/>
              <a:gd name="connsiteY845" fmla="*/ 292240 h 6858000"/>
              <a:gd name="connsiteX846" fmla="*/ 5426491 w 7467600"/>
              <a:gd name="connsiteY846" fmla="*/ 281128 h 6858000"/>
              <a:gd name="connsiteX847" fmla="*/ 5731212 w 7467600"/>
              <a:gd name="connsiteY847" fmla="*/ 231951 h 6858000"/>
              <a:gd name="connsiteX848" fmla="*/ 5905192 w 7467600"/>
              <a:gd name="connsiteY848" fmla="*/ 163079 h 6858000"/>
              <a:gd name="connsiteX849" fmla="*/ 5944437 w 7467600"/>
              <a:gd name="connsiteY849" fmla="*/ 113829 h 6858000"/>
              <a:gd name="connsiteX850" fmla="*/ 5825032 w 7467600"/>
              <a:gd name="connsiteY850" fmla="*/ 146405 h 6858000"/>
              <a:gd name="connsiteX851" fmla="*/ 4955599 w 7467600"/>
              <a:gd name="connsiteY851" fmla="*/ 247008 h 6858000"/>
              <a:gd name="connsiteX852" fmla="*/ 5210104 w 7467600"/>
              <a:gd name="connsiteY852" fmla="*/ 228123 h 6858000"/>
              <a:gd name="connsiteX853" fmla="*/ 5261015 w 7467600"/>
              <a:gd name="connsiteY853" fmla="*/ 227087 h 6858000"/>
              <a:gd name="connsiteX854" fmla="*/ 5861181 w 7467600"/>
              <a:gd name="connsiteY854" fmla="*/ 143093 h 6858000"/>
              <a:gd name="connsiteX855" fmla="*/ 5961252 w 7467600"/>
              <a:gd name="connsiteY855" fmla="*/ 114820 h 6858000"/>
              <a:gd name="connsiteX856" fmla="*/ 5944437 w 7467600"/>
              <a:gd name="connsiteY856" fmla="*/ 113829 h 6858000"/>
              <a:gd name="connsiteX857" fmla="*/ 3882765 w 7467600"/>
              <a:gd name="connsiteY857" fmla="*/ 0 h 6858000"/>
              <a:gd name="connsiteX858" fmla="*/ 3995099 w 7467600"/>
              <a:gd name="connsiteY858" fmla="*/ 0 h 6858000"/>
              <a:gd name="connsiteX859" fmla="*/ 4163818 w 7467600"/>
              <a:gd name="connsiteY859" fmla="*/ 234104 h 6858000"/>
              <a:gd name="connsiteX860" fmla="*/ 4172099 w 7467600"/>
              <a:gd name="connsiteY860" fmla="*/ 234207 h 6858000"/>
              <a:gd name="connsiteX861" fmla="*/ 4784282 w 7467600"/>
              <a:gd name="connsiteY861" fmla="*/ 276561 h 6858000"/>
              <a:gd name="connsiteX862" fmla="*/ 4801687 w 7467600"/>
              <a:gd name="connsiteY862" fmla="*/ 267764 h 6858000"/>
              <a:gd name="connsiteX863" fmla="*/ 6082788 w 7467600"/>
              <a:gd name="connsiteY863" fmla="*/ 64119 h 6858000"/>
              <a:gd name="connsiteX864" fmla="*/ 6099442 w 7467600"/>
              <a:gd name="connsiteY864" fmla="*/ 82568 h 6858000"/>
              <a:gd name="connsiteX865" fmla="*/ 4804137 w 7467600"/>
              <a:gd name="connsiteY865" fmla="*/ 320931 h 6858000"/>
              <a:gd name="connsiteX866" fmla="*/ 4227047 w 7467600"/>
              <a:gd name="connsiteY866" fmla="*/ 313415 h 6858000"/>
              <a:gd name="connsiteX867" fmla="*/ 4346041 w 7467600"/>
              <a:gd name="connsiteY867" fmla="*/ 456086 h 6858000"/>
              <a:gd name="connsiteX868" fmla="*/ 4870967 w 7467600"/>
              <a:gd name="connsiteY868" fmla="*/ 963061 h 6858000"/>
              <a:gd name="connsiteX869" fmla="*/ 4889647 w 7467600"/>
              <a:gd name="connsiteY869" fmla="*/ 957147 h 6858000"/>
              <a:gd name="connsiteX870" fmla="*/ 5422504 w 7467600"/>
              <a:gd name="connsiteY870" fmla="*/ 805191 h 6858000"/>
              <a:gd name="connsiteX871" fmla="*/ 6087656 w 7467600"/>
              <a:gd name="connsiteY871" fmla="*/ 826703 h 6858000"/>
              <a:gd name="connsiteX872" fmla="*/ 6058717 w 7467600"/>
              <a:gd name="connsiteY872" fmla="*/ 865992 h 6858000"/>
              <a:gd name="connsiteX873" fmla="*/ 4974153 w 7467600"/>
              <a:gd name="connsiteY873" fmla="*/ 1045456 h 6858000"/>
              <a:gd name="connsiteX874" fmla="*/ 5627835 w 7467600"/>
              <a:gd name="connsiteY874" fmla="*/ 1472077 h 6858000"/>
              <a:gd name="connsiteX875" fmla="*/ 5629817 w 7467600"/>
              <a:gd name="connsiteY875" fmla="*/ 1471412 h 6858000"/>
              <a:gd name="connsiteX876" fmla="*/ 5634124 w 7467600"/>
              <a:gd name="connsiteY876" fmla="*/ 1470572 h 6858000"/>
              <a:gd name="connsiteX877" fmla="*/ 5755832 w 7467600"/>
              <a:gd name="connsiteY877" fmla="*/ 1383886 h 6858000"/>
              <a:gd name="connsiteX878" fmla="*/ 6014186 w 7467600"/>
              <a:gd name="connsiteY878" fmla="*/ 1279799 h 6858000"/>
              <a:gd name="connsiteX879" fmla="*/ 6901619 w 7467600"/>
              <a:gd name="connsiteY879" fmla="*/ 1047874 h 6858000"/>
              <a:gd name="connsiteX880" fmla="*/ 6931566 w 7467600"/>
              <a:gd name="connsiteY880" fmla="*/ 1062034 h 6858000"/>
              <a:gd name="connsiteX881" fmla="*/ 5790982 w 7467600"/>
              <a:gd name="connsiteY881" fmla="*/ 1561380 h 6858000"/>
              <a:gd name="connsiteX882" fmla="*/ 6188971 w 7467600"/>
              <a:gd name="connsiteY882" fmla="*/ 1755168 h 6858000"/>
              <a:gd name="connsiteX883" fmla="*/ 6202446 w 7467600"/>
              <a:gd name="connsiteY883" fmla="*/ 1752268 h 6858000"/>
              <a:gd name="connsiteX884" fmla="*/ 7179560 w 7467600"/>
              <a:gd name="connsiteY884" fmla="*/ 1467551 h 6858000"/>
              <a:gd name="connsiteX885" fmla="*/ 7158730 w 7467600"/>
              <a:gd name="connsiteY885" fmla="*/ 1507835 h 6858000"/>
              <a:gd name="connsiteX886" fmla="*/ 6326959 w 7467600"/>
              <a:gd name="connsiteY886" fmla="*/ 1817686 h 6858000"/>
              <a:gd name="connsiteX887" fmla="*/ 6537433 w 7467600"/>
              <a:gd name="connsiteY887" fmla="*/ 1907790 h 6858000"/>
              <a:gd name="connsiteX888" fmla="*/ 6550221 w 7467600"/>
              <a:gd name="connsiteY888" fmla="*/ 1910729 h 6858000"/>
              <a:gd name="connsiteX889" fmla="*/ 6964438 w 7467600"/>
              <a:gd name="connsiteY889" fmla="*/ 2209505 h 6858000"/>
              <a:gd name="connsiteX890" fmla="*/ 7367862 w 7467600"/>
              <a:gd name="connsiteY890" fmla="*/ 2806833 h 6858000"/>
              <a:gd name="connsiteX891" fmla="*/ 7364329 w 7467600"/>
              <a:gd name="connsiteY891" fmla="*/ 2826907 h 6858000"/>
              <a:gd name="connsiteX892" fmla="*/ 7290545 w 7467600"/>
              <a:gd name="connsiteY892" fmla="*/ 2850663 h 6858000"/>
              <a:gd name="connsiteX893" fmla="*/ 6472036 w 7467600"/>
              <a:gd name="connsiteY893" fmla="*/ 1959003 h 6858000"/>
              <a:gd name="connsiteX894" fmla="*/ 5792897 w 7467600"/>
              <a:gd name="connsiteY894" fmla="*/ 1647747 h 6858000"/>
              <a:gd name="connsiteX895" fmla="*/ 5842751 w 7467600"/>
              <a:gd name="connsiteY895" fmla="*/ 1816112 h 6858000"/>
              <a:gd name="connsiteX896" fmla="*/ 5847424 w 7467600"/>
              <a:gd name="connsiteY896" fmla="*/ 1815776 h 6858000"/>
              <a:gd name="connsiteX897" fmla="*/ 6399821 w 7467600"/>
              <a:gd name="connsiteY897" fmla="*/ 2344799 h 6858000"/>
              <a:gd name="connsiteX898" fmla="*/ 6323232 w 7467600"/>
              <a:gd name="connsiteY898" fmla="*/ 2389634 h 6858000"/>
              <a:gd name="connsiteX899" fmla="*/ 5942958 w 7467600"/>
              <a:gd name="connsiteY899" fmla="*/ 2077708 h 6858000"/>
              <a:gd name="connsiteX900" fmla="*/ 5921559 w 7467600"/>
              <a:gd name="connsiteY900" fmla="*/ 2378596 h 6858000"/>
              <a:gd name="connsiteX901" fmla="*/ 5817651 w 7467600"/>
              <a:gd name="connsiteY901" fmla="*/ 3023919 h 6858000"/>
              <a:gd name="connsiteX902" fmla="*/ 5729634 w 7467600"/>
              <a:gd name="connsiteY902" fmla="*/ 3051849 h 6858000"/>
              <a:gd name="connsiteX903" fmla="*/ 5611018 w 7467600"/>
              <a:gd name="connsiteY903" fmla="*/ 2316769 h 6858000"/>
              <a:gd name="connsiteX904" fmla="*/ 5687608 w 7467600"/>
              <a:gd name="connsiteY904" fmla="*/ 2039972 h 6858000"/>
              <a:gd name="connsiteX905" fmla="*/ 5657554 w 7467600"/>
              <a:gd name="connsiteY905" fmla="*/ 1576445 h 6858000"/>
              <a:gd name="connsiteX906" fmla="*/ 5150475 w 7467600"/>
              <a:gd name="connsiteY906" fmla="*/ 1274012 h 6858000"/>
              <a:gd name="connsiteX907" fmla="*/ 5349142 w 7467600"/>
              <a:gd name="connsiteY907" fmla="*/ 2204405 h 6858000"/>
              <a:gd name="connsiteX908" fmla="*/ 5262214 w 7467600"/>
              <a:gd name="connsiteY908" fmla="*/ 2233836 h 6858000"/>
              <a:gd name="connsiteX909" fmla="*/ 4981539 w 7467600"/>
              <a:gd name="connsiteY909" fmla="*/ 1542201 h 6858000"/>
              <a:gd name="connsiteX910" fmla="*/ 4958461 w 7467600"/>
              <a:gd name="connsiteY910" fmla="*/ 1136957 h 6858000"/>
              <a:gd name="connsiteX911" fmla="*/ 4655015 w 7467600"/>
              <a:gd name="connsiteY911" fmla="*/ 891426 h 6858000"/>
              <a:gd name="connsiteX912" fmla="*/ 4348002 w 7467600"/>
              <a:gd name="connsiteY912" fmla="*/ 2205895 h 6858000"/>
              <a:gd name="connsiteX913" fmla="*/ 4262250 w 7467600"/>
              <a:gd name="connsiteY913" fmla="*/ 2219972 h 6858000"/>
              <a:gd name="connsiteX914" fmla="*/ 4550611 w 7467600"/>
              <a:gd name="connsiteY914" fmla="*/ 817540 h 6858000"/>
              <a:gd name="connsiteX915" fmla="*/ 4564418 w 7467600"/>
              <a:gd name="connsiteY915" fmla="*/ 808293 h 6858000"/>
              <a:gd name="connsiteX916" fmla="*/ 4266388 w 7467600"/>
              <a:gd name="connsiteY916" fmla="*/ 500083 h 6858000"/>
              <a:gd name="connsiteX917" fmla="*/ 4032842 w 7467600"/>
              <a:gd name="connsiteY917" fmla="*/ 211809 h 6858000"/>
              <a:gd name="connsiteX918" fmla="*/ 3721337 w 7467600"/>
              <a:gd name="connsiteY918" fmla="*/ 0 h 6858000"/>
              <a:gd name="connsiteX919" fmla="*/ 3797544 w 7467600"/>
              <a:gd name="connsiteY919" fmla="*/ 0 h 6858000"/>
              <a:gd name="connsiteX920" fmla="*/ 3775734 w 7467600"/>
              <a:gd name="connsiteY920" fmla="*/ 95131 h 6858000"/>
              <a:gd name="connsiteX921" fmla="*/ 3724807 w 7467600"/>
              <a:gd name="connsiteY921" fmla="*/ 272257 h 6858000"/>
              <a:gd name="connsiteX922" fmla="*/ 3726844 w 7467600"/>
              <a:gd name="connsiteY922" fmla="*/ 282988 h 6858000"/>
              <a:gd name="connsiteX923" fmla="*/ 3742664 w 7467600"/>
              <a:gd name="connsiteY923" fmla="*/ 279918 h 6858000"/>
              <a:gd name="connsiteX924" fmla="*/ 4103910 w 7467600"/>
              <a:gd name="connsiteY924" fmla="*/ 1161917 h 6858000"/>
              <a:gd name="connsiteX925" fmla="*/ 4020269 w 7467600"/>
              <a:gd name="connsiteY925" fmla="*/ 1200406 h 6858000"/>
              <a:gd name="connsiteX926" fmla="*/ 3674882 w 7467600"/>
              <a:gd name="connsiteY926" fmla="*/ 488524 h 6858000"/>
              <a:gd name="connsiteX927" fmla="*/ 3132682 w 7467600"/>
              <a:gd name="connsiteY927" fmla="*/ 1072284 h 6858000"/>
              <a:gd name="connsiteX928" fmla="*/ 2716346 w 7467600"/>
              <a:gd name="connsiteY928" fmla="*/ 1276376 h 6858000"/>
              <a:gd name="connsiteX929" fmla="*/ 2716772 w 7467600"/>
              <a:gd name="connsiteY929" fmla="*/ 1255462 h 6858000"/>
              <a:gd name="connsiteX930" fmla="*/ 3471096 w 7467600"/>
              <a:gd name="connsiteY930" fmla="*/ 437072 h 6858000"/>
              <a:gd name="connsiteX931" fmla="*/ 3639057 w 7467600"/>
              <a:gd name="connsiteY931" fmla="*/ 286334 h 6858000"/>
              <a:gd name="connsiteX932" fmla="*/ 3640309 w 7467600"/>
              <a:gd name="connsiteY932" fmla="*/ 284664 h 6858000"/>
              <a:gd name="connsiteX933" fmla="*/ 3646022 w 7467600"/>
              <a:gd name="connsiteY933" fmla="*/ 276711 h 6858000"/>
              <a:gd name="connsiteX934" fmla="*/ 3707943 w 7467600"/>
              <a:gd name="connsiteY934" fmla="*/ 65958 h 6858000"/>
              <a:gd name="connsiteX935" fmla="*/ 2867960 w 7467600"/>
              <a:gd name="connsiteY935" fmla="*/ 0 h 6858000"/>
              <a:gd name="connsiteX936" fmla="*/ 2926351 w 7467600"/>
              <a:gd name="connsiteY936" fmla="*/ 0 h 6858000"/>
              <a:gd name="connsiteX937" fmla="*/ 2902823 w 7467600"/>
              <a:gd name="connsiteY937" fmla="*/ 262929 h 6858000"/>
              <a:gd name="connsiteX938" fmla="*/ 2940663 w 7467600"/>
              <a:gd name="connsiteY938" fmla="*/ 140884 h 6858000"/>
              <a:gd name="connsiteX939" fmla="*/ 2947039 w 7467600"/>
              <a:gd name="connsiteY939" fmla="*/ 122524 h 6858000"/>
              <a:gd name="connsiteX940" fmla="*/ 2984316 w 7467600"/>
              <a:gd name="connsiteY940" fmla="*/ 0 h 6858000"/>
              <a:gd name="connsiteX941" fmla="*/ 3016114 w 7467600"/>
              <a:gd name="connsiteY941" fmla="*/ 0 h 6858000"/>
              <a:gd name="connsiteX942" fmla="*/ 2979949 w 7467600"/>
              <a:gd name="connsiteY942" fmla="*/ 119274 h 6858000"/>
              <a:gd name="connsiteX943" fmla="*/ 3023879 w 7467600"/>
              <a:gd name="connsiteY943" fmla="*/ 0 h 6858000"/>
              <a:gd name="connsiteX944" fmla="*/ 3105400 w 7467600"/>
              <a:gd name="connsiteY944" fmla="*/ 0 h 6858000"/>
              <a:gd name="connsiteX945" fmla="*/ 3094669 w 7467600"/>
              <a:gd name="connsiteY945" fmla="*/ 30308 h 6858000"/>
              <a:gd name="connsiteX946" fmla="*/ 2901945 w 7467600"/>
              <a:gd name="connsiteY946" fmla="*/ 466538 h 6858000"/>
              <a:gd name="connsiteX947" fmla="*/ 2815209 w 7467600"/>
              <a:gd name="connsiteY947" fmla="*/ 497361 h 6858000"/>
              <a:gd name="connsiteX948" fmla="*/ 2844845 w 7467600"/>
              <a:gd name="connsiteY948" fmla="*/ 127638 h 6858000"/>
              <a:gd name="connsiteX949" fmla="*/ 1057230 w 7467600"/>
              <a:gd name="connsiteY949" fmla="*/ 0 h 6858000"/>
              <a:gd name="connsiteX950" fmla="*/ 1111003 w 7467600"/>
              <a:gd name="connsiteY950" fmla="*/ 0 h 6858000"/>
              <a:gd name="connsiteX951" fmla="*/ 1125553 w 7467600"/>
              <a:gd name="connsiteY951" fmla="*/ 52588 h 6858000"/>
              <a:gd name="connsiteX952" fmla="*/ 1304276 w 7467600"/>
              <a:gd name="connsiteY952" fmla="*/ 476275 h 6858000"/>
              <a:gd name="connsiteX953" fmla="*/ 1492066 w 7467600"/>
              <a:gd name="connsiteY953" fmla="*/ 886333 h 6858000"/>
              <a:gd name="connsiteX954" fmla="*/ 1423698 w 7467600"/>
              <a:gd name="connsiteY954" fmla="*/ 710817 h 6858000"/>
              <a:gd name="connsiteX955" fmla="*/ 1357609 w 7467600"/>
              <a:gd name="connsiteY955" fmla="*/ 532892 h 6858000"/>
              <a:gd name="connsiteX956" fmla="*/ 1309550 w 7467600"/>
              <a:gd name="connsiteY956" fmla="*/ 374031 h 6858000"/>
              <a:gd name="connsiteX957" fmla="*/ 1193673 w 7467600"/>
              <a:gd name="connsiteY957" fmla="*/ 49533 h 6858000"/>
              <a:gd name="connsiteX958" fmla="*/ 1164391 w 7467600"/>
              <a:gd name="connsiteY958" fmla="*/ 0 h 6858000"/>
              <a:gd name="connsiteX959" fmla="*/ 1200666 w 7467600"/>
              <a:gd name="connsiteY959" fmla="*/ 0 h 6858000"/>
              <a:gd name="connsiteX960" fmla="*/ 1223408 w 7467600"/>
              <a:gd name="connsiteY960" fmla="*/ 38996 h 6858000"/>
              <a:gd name="connsiteX961" fmla="*/ 1339635 w 7467600"/>
              <a:gd name="connsiteY961" fmla="*/ 365517 h 6858000"/>
              <a:gd name="connsiteX962" fmla="*/ 1387469 w 7467600"/>
              <a:gd name="connsiteY962" fmla="*/ 523079 h 6858000"/>
              <a:gd name="connsiteX963" fmla="*/ 1452685 w 7467600"/>
              <a:gd name="connsiteY963" fmla="*/ 699806 h 6858000"/>
              <a:gd name="connsiteX964" fmla="*/ 1492092 w 7467600"/>
              <a:gd name="connsiteY964" fmla="*/ 800424 h 6858000"/>
              <a:gd name="connsiteX965" fmla="*/ 1455302 w 7467600"/>
              <a:gd name="connsiteY965" fmla="*/ 632913 h 6858000"/>
              <a:gd name="connsiteX966" fmla="*/ 1222336 w 7467600"/>
              <a:gd name="connsiteY966" fmla="*/ 9480 h 6858000"/>
              <a:gd name="connsiteX967" fmla="*/ 1214634 w 7467600"/>
              <a:gd name="connsiteY967" fmla="*/ 0 h 6858000"/>
              <a:gd name="connsiteX968" fmla="*/ 1289827 w 7467600"/>
              <a:gd name="connsiteY968" fmla="*/ 0 h 6858000"/>
              <a:gd name="connsiteX969" fmla="*/ 1321076 w 7467600"/>
              <a:gd name="connsiteY969" fmla="*/ 59722 h 6858000"/>
              <a:gd name="connsiteX970" fmla="*/ 1512579 w 7467600"/>
              <a:gd name="connsiteY970" fmla="*/ 626441 h 6858000"/>
              <a:gd name="connsiteX971" fmla="*/ 1506076 w 7467600"/>
              <a:gd name="connsiteY971" fmla="*/ 1089289 h 6858000"/>
              <a:gd name="connsiteX972" fmla="*/ 1486346 w 7467600"/>
              <a:gd name="connsiteY972" fmla="*/ 1079919 h 6858000"/>
              <a:gd name="connsiteX973" fmla="*/ 1070511 w 7467600"/>
              <a:gd name="connsiteY973" fmla="*/ 48609 h 6858000"/>
              <a:gd name="connsiteX974" fmla="*/ 43151 w 7467600"/>
              <a:gd name="connsiteY974" fmla="*/ 0 h 6858000"/>
              <a:gd name="connsiteX975" fmla="*/ 95283 w 7467600"/>
              <a:gd name="connsiteY975" fmla="*/ 0 h 6858000"/>
              <a:gd name="connsiteX976" fmla="*/ 300708 w 7467600"/>
              <a:gd name="connsiteY976" fmla="*/ 154571 h 6858000"/>
              <a:gd name="connsiteX977" fmla="*/ 530414 w 7467600"/>
              <a:gd name="connsiteY977" fmla="*/ 354673 h 6858000"/>
              <a:gd name="connsiteX978" fmla="*/ 333785 w 7467600"/>
              <a:gd name="connsiteY978" fmla="*/ 161564 h 6858000"/>
              <a:gd name="connsiteX979" fmla="*/ 147005 w 7467600"/>
              <a:gd name="connsiteY979" fmla="*/ 0 h 6858000"/>
              <a:gd name="connsiteX980" fmla="*/ 272509 w 7467600"/>
              <a:gd name="connsiteY980" fmla="*/ 0 h 6858000"/>
              <a:gd name="connsiteX981" fmla="*/ 326276 w 7467600"/>
              <a:gd name="connsiteY981" fmla="*/ 45847 h 6858000"/>
              <a:gd name="connsiteX982" fmla="*/ 823759 w 7467600"/>
              <a:gd name="connsiteY982" fmla="*/ 574145 h 6858000"/>
              <a:gd name="connsiteX983" fmla="*/ 811254 w 7467600"/>
              <a:gd name="connsiteY983" fmla="*/ 665546 h 6858000"/>
              <a:gd name="connsiteX984" fmla="*/ 154042 w 7467600"/>
              <a:gd name="connsiteY984" fmla="*/ 261522 h 6858000"/>
              <a:gd name="connsiteX985" fmla="*/ 13550 w 7467600"/>
              <a:gd name="connsiteY985" fmla="*/ 158423 h 6858000"/>
              <a:gd name="connsiteX986" fmla="*/ 0 w 7467600"/>
              <a:gd name="connsiteY986" fmla="*/ 146618 h 6858000"/>
              <a:gd name="connsiteX987" fmla="*/ 0 w 7467600"/>
              <a:gd name="connsiteY987" fmla="*/ 59161 h 6858000"/>
              <a:gd name="connsiteX988" fmla="*/ 45427 w 7467600"/>
              <a:gd name="connsiteY988" fmla="*/ 101078 h 6858000"/>
              <a:gd name="connsiteX989" fmla="*/ 630103 w 7467600"/>
              <a:gd name="connsiteY989" fmla="*/ 485885 h 6858000"/>
              <a:gd name="connsiteX990" fmla="*/ 532040 w 7467600"/>
              <a:gd name="connsiteY990" fmla="*/ 399359 h 6858000"/>
              <a:gd name="connsiteX991" fmla="*/ 517618 w 7467600"/>
              <a:gd name="connsiteY991" fmla="*/ 385726 h 6858000"/>
              <a:gd name="connsiteX992" fmla="*/ 285074 w 7467600"/>
              <a:gd name="connsiteY992" fmla="*/ 182755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7429067 w 7467600"/>
              <a:gd name="connsiteY844" fmla="*/ 402737 h 6858000"/>
              <a:gd name="connsiteX845" fmla="*/ 7467600 w 7467600"/>
              <a:gd name="connsiteY845" fmla="*/ 789215 h 6858000"/>
              <a:gd name="connsiteX846" fmla="*/ 7451412 w 7467600"/>
              <a:gd name="connsiteY846" fmla="*/ 799572 h 6858000"/>
              <a:gd name="connsiteX847" fmla="*/ 7419999 w 7467600"/>
              <a:gd name="connsiteY847" fmla="*/ 774360 h 6858000"/>
              <a:gd name="connsiteX848" fmla="*/ 7429067 w 7467600"/>
              <a:gd name="connsiteY848" fmla="*/ 402737 h 6858000"/>
              <a:gd name="connsiteX849" fmla="*/ 5905192 w 7467600"/>
              <a:gd name="connsiteY849" fmla="*/ 163079 h 6858000"/>
              <a:gd name="connsiteX850" fmla="*/ 5865655 w 7467600"/>
              <a:gd name="connsiteY850" fmla="*/ 171901 h 6858000"/>
              <a:gd name="connsiteX851" fmla="*/ 5259740 w 7467600"/>
              <a:gd name="connsiteY851" fmla="*/ 257013 h 6858000"/>
              <a:gd name="connsiteX852" fmla="*/ 5208466 w 7467600"/>
              <a:gd name="connsiteY852" fmla="*/ 257550 h 6858000"/>
              <a:gd name="connsiteX853" fmla="*/ 4980204 w 7467600"/>
              <a:gd name="connsiteY853" fmla="*/ 271903 h 6858000"/>
              <a:gd name="connsiteX854" fmla="*/ 5068068 w 7467600"/>
              <a:gd name="connsiteY854" fmla="*/ 282244 h 6858000"/>
              <a:gd name="connsiteX855" fmla="*/ 5153231 w 7467600"/>
              <a:gd name="connsiteY855" fmla="*/ 292240 h 6858000"/>
              <a:gd name="connsiteX856" fmla="*/ 5426491 w 7467600"/>
              <a:gd name="connsiteY856" fmla="*/ 281128 h 6858000"/>
              <a:gd name="connsiteX857" fmla="*/ 5731212 w 7467600"/>
              <a:gd name="connsiteY857" fmla="*/ 231951 h 6858000"/>
              <a:gd name="connsiteX858" fmla="*/ 5905192 w 7467600"/>
              <a:gd name="connsiteY858" fmla="*/ 163079 h 6858000"/>
              <a:gd name="connsiteX859" fmla="*/ 5944437 w 7467600"/>
              <a:gd name="connsiteY859" fmla="*/ 113829 h 6858000"/>
              <a:gd name="connsiteX860" fmla="*/ 5825032 w 7467600"/>
              <a:gd name="connsiteY860" fmla="*/ 146405 h 6858000"/>
              <a:gd name="connsiteX861" fmla="*/ 4955599 w 7467600"/>
              <a:gd name="connsiteY861" fmla="*/ 247008 h 6858000"/>
              <a:gd name="connsiteX862" fmla="*/ 5210104 w 7467600"/>
              <a:gd name="connsiteY862" fmla="*/ 228123 h 6858000"/>
              <a:gd name="connsiteX863" fmla="*/ 5261015 w 7467600"/>
              <a:gd name="connsiteY863" fmla="*/ 227087 h 6858000"/>
              <a:gd name="connsiteX864" fmla="*/ 5861181 w 7467600"/>
              <a:gd name="connsiteY864" fmla="*/ 143093 h 6858000"/>
              <a:gd name="connsiteX865" fmla="*/ 5961252 w 7467600"/>
              <a:gd name="connsiteY865" fmla="*/ 114820 h 6858000"/>
              <a:gd name="connsiteX866" fmla="*/ 5944437 w 7467600"/>
              <a:gd name="connsiteY866" fmla="*/ 113829 h 6858000"/>
              <a:gd name="connsiteX867" fmla="*/ 3882765 w 7467600"/>
              <a:gd name="connsiteY867" fmla="*/ 0 h 6858000"/>
              <a:gd name="connsiteX868" fmla="*/ 3995099 w 7467600"/>
              <a:gd name="connsiteY868" fmla="*/ 0 h 6858000"/>
              <a:gd name="connsiteX869" fmla="*/ 4163818 w 7467600"/>
              <a:gd name="connsiteY869" fmla="*/ 234104 h 6858000"/>
              <a:gd name="connsiteX870" fmla="*/ 4172099 w 7467600"/>
              <a:gd name="connsiteY870" fmla="*/ 234207 h 6858000"/>
              <a:gd name="connsiteX871" fmla="*/ 4784282 w 7467600"/>
              <a:gd name="connsiteY871" fmla="*/ 276561 h 6858000"/>
              <a:gd name="connsiteX872" fmla="*/ 4801687 w 7467600"/>
              <a:gd name="connsiteY872" fmla="*/ 267764 h 6858000"/>
              <a:gd name="connsiteX873" fmla="*/ 6082788 w 7467600"/>
              <a:gd name="connsiteY873" fmla="*/ 64119 h 6858000"/>
              <a:gd name="connsiteX874" fmla="*/ 6099442 w 7467600"/>
              <a:gd name="connsiteY874" fmla="*/ 82568 h 6858000"/>
              <a:gd name="connsiteX875" fmla="*/ 4804137 w 7467600"/>
              <a:gd name="connsiteY875" fmla="*/ 320931 h 6858000"/>
              <a:gd name="connsiteX876" fmla="*/ 4227047 w 7467600"/>
              <a:gd name="connsiteY876" fmla="*/ 313415 h 6858000"/>
              <a:gd name="connsiteX877" fmla="*/ 4346041 w 7467600"/>
              <a:gd name="connsiteY877" fmla="*/ 456086 h 6858000"/>
              <a:gd name="connsiteX878" fmla="*/ 4870967 w 7467600"/>
              <a:gd name="connsiteY878" fmla="*/ 963061 h 6858000"/>
              <a:gd name="connsiteX879" fmla="*/ 4889647 w 7467600"/>
              <a:gd name="connsiteY879" fmla="*/ 957147 h 6858000"/>
              <a:gd name="connsiteX880" fmla="*/ 5422504 w 7467600"/>
              <a:gd name="connsiteY880" fmla="*/ 805191 h 6858000"/>
              <a:gd name="connsiteX881" fmla="*/ 6087656 w 7467600"/>
              <a:gd name="connsiteY881" fmla="*/ 826703 h 6858000"/>
              <a:gd name="connsiteX882" fmla="*/ 6058717 w 7467600"/>
              <a:gd name="connsiteY882" fmla="*/ 865992 h 6858000"/>
              <a:gd name="connsiteX883" fmla="*/ 4974153 w 7467600"/>
              <a:gd name="connsiteY883" fmla="*/ 1045456 h 6858000"/>
              <a:gd name="connsiteX884" fmla="*/ 5627835 w 7467600"/>
              <a:gd name="connsiteY884" fmla="*/ 1472077 h 6858000"/>
              <a:gd name="connsiteX885" fmla="*/ 5629817 w 7467600"/>
              <a:gd name="connsiteY885" fmla="*/ 1471412 h 6858000"/>
              <a:gd name="connsiteX886" fmla="*/ 5634124 w 7467600"/>
              <a:gd name="connsiteY886" fmla="*/ 1470572 h 6858000"/>
              <a:gd name="connsiteX887" fmla="*/ 5755832 w 7467600"/>
              <a:gd name="connsiteY887" fmla="*/ 1383886 h 6858000"/>
              <a:gd name="connsiteX888" fmla="*/ 6014186 w 7467600"/>
              <a:gd name="connsiteY888" fmla="*/ 1279799 h 6858000"/>
              <a:gd name="connsiteX889" fmla="*/ 6901619 w 7467600"/>
              <a:gd name="connsiteY889" fmla="*/ 1047874 h 6858000"/>
              <a:gd name="connsiteX890" fmla="*/ 6931566 w 7467600"/>
              <a:gd name="connsiteY890" fmla="*/ 1062034 h 6858000"/>
              <a:gd name="connsiteX891" fmla="*/ 5790982 w 7467600"/>
              <a:gd name="connsiteY891" fmla="*/ 1561380 h 6858000"/>
              <a:gd name="connsiteX892" fmla="*/ 6188971 w 7467600"/>
              <a:gd name="connsiteY892" fmla="*/ 1755168 h 6858000"/>
              <a:gd name="connsiteX893" fmla="*/ 6202446 w 7467600"/>
              <a:gd name="connsiteY893" fmla="*/ 1752268 h 6858000"/>
              <a:gd name="connsiteX894" fmla="*/ 7179560 w 7467600"/>
              <a:gd name="connsiteY894" fmla="*/ 1467551 h 6858000"/>
              <a:gd name="connsiteX895" fmla="*/ 7158730 w 7467600"/>
              <a:gd name="connsiteY895" fmla="*/ 1507835 h 6858000"/>
              <a:gd name="connsiteX896" fmla="*/ 6326959 w 7467600"/>
              <a:gd name="connsiteY896" fmla="*/ 1817686 h 6858000"/>
              <a:gd name="connsiteX897" fmla="*/ 6537433 w 7467600"/>
              <a:gd name="connsiteY897" fmla="*/ 1907790 h 6858000"/>
              <a:gd name="connsiteX898" fmla="*/ 6550221 w 7467600"/>
              <a:gd name="connsiteY898" fmla="*/ 1910729 h 6858000"/>
              <a:gd name="connsiteX899" fmla="*/ 6964438 w 7467600"/>
              <a:gd name="connsiteY899" fmla="*/ 2209505 h 6858000"/>
              <a:gd name="connsiteX900" fmla="*/ 7367862 w 7467600"/>
              <a:gd name="connsiteY900" fmla="*/ 2806833 h 6858000"/>
              <a:gd name="connsiteX901" fmla="*/ 7364329 w 7467600"/>
              <a:gd name="connsiteY901" fmla="*/ 2826907 h 6858000"/>
              <a:gd name="connsiteX902" fmla="*/ 7290545 w 7467600"/>
              <a:gd name="connsiteY902" fmla="*/ 2850663 h 6858000"/>
              <a:gd name="connsiteX903" fmla="*/ 6472036 w 7467600"/>
              <a:gd name="connsiteY903" fmla="*/ 1959003 h 6858000"/>
              <a:gd name="connsiteX904" fmla="*/ 5792897 w 7467600"/>
              <a:gd name="connsiteY904" fmla="*/ 1647747 h 6858000"/>
              <a:gd name="connsiteX905" fmla="*/ 5842751 w 7467600"/>
              <a:gd name="connsiteY905" fmla="*/ 1816112 h 6858000"/>
              <a:gd name="connsiteX906" fmla="*/ 5847424 w 7467600"/>
              <a:gd name="connsiteY906" fmla="*/ 1815776 h 6858000"/>
              <a:gd name="connsiteX907" fmla="*/ 6399821 w 7467600"/>
              <a:gd name="connsiteY907" fmla="*/ 2344799 h 6858000"/>
              <a:gd name="connsiteX908" fmla="*/ 6323232 w 7467600"/>
              <a:gd name="connsiteY908" fmla="*/ 2389634 h 6858000"/>
              <a:gd name="connsiteX909" fmla="*/ 5942958 w 7467600"/>
              <a:gd name="connsiteY909" fmla="*/ 2077708 h 6858000"/>
              <a:gd name="connsiteX910" fmla="*/ 5921559 w 7467600"/>
              <a:gd name="connsiteY910" fmla="*/ 2378596 h 6858000"/>
              <a:gd name="connsiteX911" fmla="*/ 5817651 w 7467600"/>
              <a:gd name="connsiteY911" fmla="*/ 3023919 h 6858000"/>
              <a:gd name="connsiteX912" fmla="*/ 5729634 w 7467600"/>
              <a:gd name="connsiteY912" fmla="*/ 3051849 h 6858000"/>
              <a:gd name="connsiteX913" fmla="*/ 5611018 w 7467600"/>
              <a:gd name="connsiteY913" fmla="*/ 2316769 h 6858000"/>
              <a:gd name="connsiteX914" fmla="*/ 5687608 w 7467600"/>
              <a:gd name="connsiteY914" fmla="*/ 2039972 h 6858000"/>
              <a:gd name="connsiteX915" fmla="*/ 5657554 w 7467600"/>
              <a:gd name="connsiteY915" fmla="*/ 1576445 h 6858000"/>
              <a:gd name="connsiteX916" fmla="*/ 5150475 w 7467600"/>
              <a:gd name="connsiteY916" fmla="*/ 1274012 h 6858000"/>
              <a:gd name="connsiteX917" fmla="*/ 5349142 w 7467600"/>
              <a:gd name="connsiteY917" fmla="*/ 2204405 h 6858000"/>
              <a:gd name="connsiteX918" fmla="*/ 5262214 w 7467600"/>
              <a:gd name="connsiteY918" fmla="*/ 2233836 h 6858000"/>
              <a:gd name="connsiteX919" fmla="*/ 4981539 w 7467600"/>
              <a:gd name="connsiteY919" fmla="*/ 1542201 h 6858000"/>
              <a:gd name="connsiteX920" fmla="*/ 4958461 w 7467600"/>
              <a:gd name="connsiteY920" fmla="*/ 1136957 h 6858000"/>
              <a:gd name="connsiteX921" fmla="*/ 4655015 w 7467600"/>
              <a:gd name="connsiteY921" fmla="*/ 891426 h 6858000"/>
              <a:gd name="connsiteX922" fmla="*/ 4348002 w 7467600"/>
              <a:gd name="connsiteY922" fmla="*/ 2205895 h 6858000"/>
              <a:gd name="connsiteX923" fmla="*/ 4262250 w 7467600"/>
              <a:gd name="connsiteY923" fmla="*/ 2219972 h 6858000"/>
              <a:gd name="connsiteX924" fmla="*/ 4550611 w 7467600"/>
              <a:gd name="connsiteY924" fmla="*/ 817540 h 6858000"/>
              <a:gd name="connsiteX925" fmla="*/ 4564418 w 7467600"/>
              <a:gd name="connsiteY925" fmla="*/ 808293 h 6858000"/>
              <a:gd name="connsiteX926" fmla="*/ 4266388 w 7467600"/>
              <a:gd name="connsiteY926" fmla="*/ 500083 h 6858000"/>
              <a:gd name="connsiteX927" fmla="*/ 4032842 w 7467600"/>
              <a:gd name="connsiteY927" fmla="*/ 211809 h 6858000"/>
              <a:gd name="connsiteX928" fmla="*/ 3882765 w 7467600"/>
              <a:gd name="connsiteY928" fmla="*/ 0 h 6858000"/>
              <a:gd name="connsiteX929" fmla="*/ 3721337 w 7467600"/>
              <a:gd name="connsiteY929" fmla="*/ 0 h 6858000"/>
              <a:gd name="connsiteX930" fmla="*/ 3797544 w 7467600"/>
              <a:gd name="connsiteY930" fmla="*/ 0 h 6858000"/>
              <a:gd name="connsiteX931" fmla="*/ 3775734 w 7467600"/>
              <a:gd name="connsiteY931" fmla="*/ 95131 h 6858000"/>
              <a:gd name="connsiteX932" fmla="*/ 3724807 w 7467600"/>
              <a:gd name="connsiteY932" fmla="*/ 272257 h 6858000"/>
              <a:gd name="connsiteX933" fmla="*/ 3726844 w 7467600"/>
              <a:gd name="connsiteY933" fmla="*/ 282988 h 6858000"/>
              <a:gd name="connsiteX934" fmla="*/ 3742664 w 7467600"/>
              <a:gd name="connsiteY934" fmla="*/ 279918 h 6858000"/>
              <a:gd name="connsiteX935" fmla="*/ 4103910 w 7467600"/>
              <a:gd name="connsiteY935" fmla="*/ 1161917 h 6858000"/>
              <a:gd name="connsiteX936" fmla="*/ 4020269 w 7467600"/>
              <a:gd name="connsiteY936" fmla="*/ 1200406 h 6858000"/>
              <a:gd name="connsiteX937" fmla="*/ 3674882 w 7467600"/>
              <a:gd name="connsiteY937" fmla="*/ 488524 h 6858000"/>
              <a:gd name="connsiteX938" fmla="*/ 3132682 w 7467600"/>
              <a:gd name="connsiteY938" fmla="*/ 1072284 h 6858000"/>
              <a:gd name="connsiteX939" fmla="*/ 2716346 w 7467600"/>
              <a:gd name="connsiteY939" fmla="*/ 1276376 h 6858000"/>
              <a:gd name="connsiteX940" fmla="*/ 2716772 w 7467600"/>
              <a:gd name="connsiteY940" fmla="*/ 1255462 h 6858000"/>
              <a:gd name="connsiteX941" fmla="*/ 3471096 w 7467600"/>
              <a:gd name="connsiteY941" fmla="*/ 437072 h 6858000"/>
              <a:gd name="connsiteX942" fmla="*/ 3639057 w 7467600"/>
              <a:gd name="connsiteY942" fmla="*/ 286334 h 6858000"/>
              <a:gd name="connsiteX943" fmla="*/ 3640309 w 7467600"/>
              <a:gd name="connsiteY943" fmla="*/ 284664 h 6858000"/>
              <a:gd name="connsiteX944" fmla="*/ 3646022 w 7467600"/>
              <a:gd name="connsiteY944" fmla="*/ 276711 h 6858000"/>
              <a:gd name="connsiteX945" fmla="*/ 3707943 w 7467600"/>
              <a:gd name="connsiteY945" fmla="*/ 65958 h 6858000"/>
              <a:gd name="connsiteX946" fmla="*/ 3721337 w 7467600"/>
              <a:gd name="connsiteY946" fmla="*/ 0 h 6858000"/>
              <a:gd name="connsiteX947" fmla="*/ 2867960 w 7467600"/>
              <a:gd name="connsiteY947" fmla="*/ 0 h 6858000"/>
              <a:gd name="connsiteX948" fmla="*/ 2926351 w 7467600"/>
              <a:gd name="connsiteY948" fmla="*/ 0 h 6858000"/>
              <a:gd name="connsiteX949" fmla="*/ 2902823 w 7467600"/>
              <a:gd name="connsiteY949" fmla="*/ 262929 h 6858000"/>
              <a:gd name="connsiteX950" fmla="*/ 2940663 w 7467600"/>
              <a:gd name="connsiteY950" fmla="*/ 140884 h 6858000"/>
              <a:gd name="connsiteX951" fmla="*/ 2947039 w 7467600"/>
              <a:gd name="connsiteY951" fmla="*/ 122524 h 6858000"/>
              <a:gd name="connsiteX952" fmla="*/ 2984316 w 7467600"/>
              <a:gd name="connsiteY952" fmla="*/ 0 h 6858000"/>
              <a:gd name="connsiteX953" fmla="*/ 3016114 w 7467600"/>
              <a:gd name="connsiteY953" fmla="*/ 0 h 6858000"/>
              <a:gd name="connsiteX954" fmla="*/ 2979949 w 7467600"/>
              <a:gd name="connsiteY954" fmla="*/ 119274 h 6858000"/>
              <a:gd name="connsiteX955" fmla="*/ 3023879 w 7467600"/>
              <a:gd name="connsiteY955" fmla="*/ 0 h 6858000"/>
              <a:gd name="connsiteX956" fmla="*/ 3105400 w 7467600"/>
              <a:gd name="connsiteY956" fmla="*/ 0 h 6858000"/>
              <a:gd name="connsiteX957" fmla="*/ 3094669 w 7467600"/>
              <a:gd name="connsiteY957" fmla="*/ 30308 h 6858000"/>
              <a:gd name="connsiteX958" fmla="*/ 2901945 w 7467600"/>
              <a:gd name="connsiteY958" fmla="*/ 466538 h 6858000"/>
              <a:gd name="connsiteX959" fmla="*/ 2815209 w 7467600"/>
              <a:gd name="connsiteY959" fmla="*/ 497361 h 6858000"/>
              <a:gd name="connsiteX960" fmla="*/ 2844845 w 7467600"/>
              <a:gd name="connsiteY960" fmla="*/ 127638 h 6858000"/>
              <a:gd name="connsiteX961" fmla="*/ 2867960 w 7467600"/>
              <a:gd name="connsiteY961" fmla="*/ 0 h 6858000"/>
              <a:gd name="connsiteX962" fmla="*/ 1057230 w 7467600"/>
              <a:gd name="connsiteY962" fmla="*/ 0 h 6858000"/>
              <a:gd name="connsiteX963" fmla="*/ 1111003 w 7467600"/>
              <a:gd name="connsiteY963" fmla="*/ 0 h 6858000"/>
              <a:gd name="connsiteX964" fmla="*/ 1125553 w 7467600"/>
              <a:gd name="connsiteY964" fmla="*/ 52588 h 6858000"/>
              <a:gd name="connsiteX965" fmla="*/ 1304276 w 7467600"/>
              <a:gd name="connsiteY965" fmla="*/ 476275 h 6858000"/>
              <a:gd name="connsiteX966" fmla="*/ 1492066 w 7467600"/>
              <a:gd name="connsiteY966" fmla="*/ 886333 h 6858000"/>
              <a:gd name="connsiteX967" fmla="*/ 1423698 w 7467600"/>
              <a:gd name="connsiteY967" fmla="*/ 710817 h 6858000"/>
              <a:gd name="connsiteX968" fmla="*/ 1357609 w 7467600"/>
              <a:gd name="connsiteY968" fmla="*/ 532892 h 6858000"/>
              <a:gd name="connsiteX969" fmla="*/ 1309550 w 7467600"/>
              <a:gd name="connsiteY969" fmla="*/ 374031 h 6858000"/>
              <a:gd name="connsiteX970" fmla="*/ 1193673 w 7467600"/>
              <a:gd name="connsiteY970" fmla="*/ 49533 h 6858000"/>
              <a:gd name="connsiteX971" fmla="*/ 1164391 w 7467600"/>
              <a:gd name="connsiteY971" fmla="*/ 0 h 6858000"/>
              <a:gd name="connsiteX972" fmla="*/ 1200666 w 7467600"/>
              <a:gd name="connsiteY972" fmla="*/ 0 h 6858000"/>
              <a:gd name="connsiteX973" fmla="*/ 1223408 w 7467600"/>
              <a:gd name="connsiteY973" fmla="*/ 38996 h 6858000"/>
              <a:gd name="connsiteX974" fmla="*/ 1339635 w 7467600"/>
              <a:gd name="connsiteY974" fmla="*/ 365517 h 6858000"/>
              <a:gd name="connsiteX975" fmla="*/ 1387469 w 7467600"/>
              <a:gd name="connsiteY975" fmla="*/ 523079 h 6858000"/>
              <a:gd name="connsiteX976" fmla="*/ 1452685 w 7467600"/>
              <a:gd name="connsiteY976" fmla="*/ 699806 h 6858000"/>
              <a:gd name="connsiteX977" fmla="*/ 1492092 w 7467600"/>
              <a:gd name="connsiteY977" fmla="*/ 800424 h 6858000"/>
              <a:gd name="connsiteX978" fmla="*/ 1455302 w 7467600"/>
              <a:gd name="connsiteY978" fmla="*/ 632913 h 6858000"/>
              <a:gd name="connsiteX979" fmla="*/ 1222336 w 7467600"/>
              <a:gd name="connsiteY979" fmla="*/ 9480 h 6858000"/>
              <a:gd name="connsiteX980" fmla="*/ 1214634 w 7467600"/>
              <a:gd name="connsiteY980" fmla="*/ 0 h 6858000"/>
              <a:gd name="connsiteX981" fmla="*/ 1289827 w 7467600"/>
              <a:gd name="connsiteY981" fmla="*/ 0 h 6858000"/>
              <a:gd name="connsiteX982" fmla="*/ 1321076 w 7467600"/>
              <a:gd name="connsiteY982" fmla="*/ 59722 h 6858000"/>
              <a:gd name="connsiteX983" fmla="*/ 1512579 w 7467600"/>
              <a:gd name="connsiteY983" fmla="*/ 626441 h 6858000"/>
              <a:gd name="connsiteX984" fmla="*/ 1506076 w 7467600"/>
              <a:gd name="connsiteY984" fmla="*/ 1089289 h 6858000"/>
              <a:gd name="connsiteX985" fmla="*/ 1486346 w 7467600"/>
              <a:gd name="connsiteY985" fmla="*/ 1079919 h 6858000"/>
              <a:gd name="connsiteX986" fmla="*/ 1070511 w 7467600"/>
              <a:gd name="connsiteY986" fmla="*/ 48609 h 6858000"/>
              <a:gd name="connsiteX987" fmla="*/ 1057230 w 7467600"/>
              <a:gd name="connsiteY987" fmla="*/ 0 h 6858000"/>
              <a:gd name="connsiteX988" fmla="*/ 43151 w 7467600"/>
              <a:gd name="connsiteY988" fmla="*/ 0 h 6858000"/>
              <a:gd name="connsiteX989" fmla="*/ 95283 w 7467600"/>
              <a:gd name="connsiteY989" fmla="*/ 0 h 6858000"/>
              <a:gd name="connsiteX990" fmla="*/ 300708 w 7467600"/>
              <a:gd name="connsiteY990" fmla="*/ 154571 h 6858000"/>
              <a:gd name="connsiteX991" fmla="*/ 530414 w 7467600"/>
              <a:gd name="connsiteY991" fmla="*/ 354673 h 6858000"/>
              <a:gd name="connsiteX992" fmla="*/ 333785 w 7467600"/>
              <a:gd name="connsiteY992" fmla="*/ 161564 h 6858000"/>
              <a:gd name="connsiteX993" fmla="*/ 147005 w 7467600"/>
              <a:gd name="connsiteY993" fmla="*/ 0 h 6858000"/>
              <a:gd name="connsiteX994" fmla="*/ 272509 w 7467600"/>
              <a:gd name="connsiteY994" fmla="*/ 0 h 6858000"/>
              <a:gd name="connsiteX995" fmla="*/ 326276 w 7467600"/>
              <a:gd name="connsiteY995" fmla="*/ 45847 h 6858000"/>
              <a:gd name="connsiteX996" fmla="*/ 823759 w 7467600"/>
              <a:gd name="connsiteY996" fmla="*/ 574145 h 6858000"/>
              <a:gd name="connsiteX997" fmla="*/ 811254 w 7467600"/>
              <a:gd name="connsiteY997" fmla="*/ 665546 h 6858000"/>
              <a:gd name="connsiteX998" fmla="*/ 154042 w 7467600"/>
              <a:gd name="connsiteY998" fmla="*/ 261522 h 6858000"/>
              <a:gd name="connsiteX999" fmla="*/ 13550 w 7467600"/>
              <a:gd name="connsiteY999" fmla="*/ 158423 h 6858000"/>
              <a:gd name="connsiteX1000" fmla="*/ 0 w 7467600"/>
              <a:gd name="connsiteY1000" fmla="*/ 146618 h 6858000"/>
              <a:gd name="connsiteX1001" fmla="*/ 0 w 7467600"/>
              <a:gd name="connsiteY1001" fmla="*/ 59161 h 6858000"/>
              <a:gd name="connsiteX1002" fmla="*/ 45427 w 7467600"/>
              <a:gd name="connsiteY1002" fmla="*/ 101078 h 6858000"/>
              <a:gd name="connsiteX1003" fmla="*/ 630103 w 7467600"/>
              <a:gd name="connsiteY1003" fmla="*/ 485885 h 6858000"/>
              <a:gd name="connsiteX1004" fmla="*/ 532040 w 7467600"/>
              <a:gd name="connsiteY1004" fmla="*/ 399359 h 6858000"/>
              <a:gd name="connsiteX1005" fmla="*/ 517618 w 7467600"/>
              <a:gd name="connsiteY1005" fmla="*/ 385726 h 6858000"/>
              <a:gd name="connsiteX1006" fmla="*/ 285074 w 7467600"/>
              <a:gd name="connsiteY1006" fmla="*/ 182755 h 6858000"/>
              <a:gd name="connsiteX1007" fmla="*/ 43151 w 7467600"/>
              <a:gd name="connsiteY100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7419999 w 7467600"/>
              <a:gd name="connsiteY844" fmla="*/ 774360 h 6858000"/>
              <a:gd name="connsiteX845" fmla="*/ 7467600 w 7467600"/>
              <a:gd name="connsiteY845" fmla="*/ 789215 h 6858000"/>
              <a:gd name="connsiteX846" fmla="*/ 7451412 w 7467600"/>
              <a:gd name="connsiteY846" fmla="*/ 799572 h 6858000"/>
              <a:gd name="connsiteX847" fmla="*/ 7419999 w 7467600"/>
              <a:gd name="connsiteY847" fmla="*/ 774360 h 6858000"/>
              <a:gd name="connsiteX848" fmla="*/ 5905192 w 7467600"/>
              <a:gd name="connsiteY848" fmla="*/ 163079 h 6858000"/>
              <a:gd name="connsiteX849" fmla="*/ 5865655 w 7467600"/>
              <a:gd name="connsiteY849" fmla="*/ 171901 h 6858000"/>
              <a:gd name="connsiteX850" fmla="*/ 5259740 w 7467600"/>
              <a:gd name="connsiteY850" fmla="*/ 257013 h 6858000"/>
              <a:gd name="connsiteX851" fmla="*/ 5208466 w 7467600"/>
              <a:gd name="connsiteY851" fmla="*/ 257550 h 6858000"/>
              <a:gd name="connsiteX852" fmla="*/ 4980204 w 7467600"/>
              <a:gd name="connsiteY852" fmla="*/ 271903 h 6858000"/>
              <a:gd name="connsiteX853" fmla="*/ 5068068 w 7467600"/>
              <a:gd name="connsiteY853" fmla="*/ 282244 h 6858000"/>
              <a:gd name="connsiteX854" fmla="*/ 5153231 w 7467600"/>
              <a:gd name="connsiteY854" fmla="*/ 292240 h 6858000"/>
              <a:gd name="connsiteX855" fmla="*/ 5426491 w 7467600"/>
              <a:gd name="connsiteY855" fmla="*/ 281128 h 6858000"/>
              <a:gd name="connsiteX856" fmla="*/ 5731212 w 7467600"/>
              <a:gd name="connsiteY856" fmla="*/ 231951 h 6858000"/>
              <a:gd name="connsiteX857" fmla="*/ 5905192 w 7467600"/>
              <a:gd name="connsiteY857" fmla="*/ 163079 h 6858000"/>
              <a:gd name="connsiteX858" fmla="*/ 5944437 w 7467600"/>
              <a:gd name="connsiteY858" fmla="*/ 113829 h 6858000"/>
              <a:gd name="connsiteX859" fmla="*/ 5825032 w 7467600"/>
              <a:gd name="connsiteY859" fmla="*/ 146405 h 6858000"/>
              <a:gd name="connsiteX860" fmla="*/ 4955599 w 7467600"/>
              <a:gd name="connsiteY860" fmla="*/ 247008 h 6858000"/>
              <a:gd name="connsiteX861" fmla="*/ 5210104 w 7467600"/>
              <a:gd name="connsiteY861" fmla="*/ 228123 h 6858000"/>
              <a:gd name="connsiteX862" fmla="*/ 5261015 w 7467600"/>
              <a:gd name="connsiteY862" fmla="*/ 227087 h 6858000"/>
              <a:gd name="connsiteX863" fmla="*/ 5861181 w 7467600"/>
              <a:gd name="connsiteY863" fmla="*/ 143093 h 6858000"/>
              <a:gd name="connsiteX864" fmla="*/ 5961252 w 7467600"/>
              <a:gd name="connsiteY864" fmla="*/ 114820 h 6858000"/>
              <a:gd name="connsiteX865" fmla="*/ 5944437 w 7467600"/>
              <a:gd name="connsiteY865" fmla="*/ 113829 h 6858000"/>
              <a:gd name="connsiteX866" fmla="*/ 3882765 w 7467600"/>
              <a:gd name="connsiteY866" fmla="*/ 0 h 6858000"/>
              <a:gd name="connsiteX867" fmla="*/ 3995099 w 7467600"/>
              <a:gd name="connsiteY867" fmla="*/ 0 h 6858000"/>
              <a:gd name="connsiteX868" fmla="*/ 4163818 w 7467600"/>
              <a:gd name="connsiteY868" fmla="*/ 234104 h 6858000"/>
              <a:gd name="connsiteX869" fmla="*/ 4172099 w 7467600"/>
              <a:gd name="connsiteY869" fmla="*/ 234207 h 6858000"/>
              <a:gd name="connsiteX870" fmla="*/ 4784282 w 7467600"/>
              <a:gd name="connsiteY870" fmla="*/ 276561 h 6858000"/>
              <a:gd name="connsiteX871" fmla="*/ 4801687 w 7467600"/>
              <a:gd name="connsiteY871" fmla="*/ 267764 h 6858000"/>
              <a:gd name="connsiteX872" fmla="*/ 6082788 w 7467600"/>
              <a:gd name="connsiteY872" fmla="*/ 64119 h 6858000"/>
              <a:gd name="connsiteX873" fmla="*/ 6099442 w 7467600"/>
              <a:gd name="connsiteY873" fmla="*/ 82568 h 6858000"/>
              <a:gd name="connsiteX874" fmla="*/ 4804137 w 7467600"/>
              <a:gd name="connsiteY874" fmla="*/ 320931 h 6858000"/>
              <a:gd name="connsiteX875" fmla="*/ 4227047 w 7467600"/>
              <a:gd name="connsiteY875" fmla="*/ 313415 h 6858000"/>
              <a:gd name="connsiteX876" fmla="*/ 4346041 w 7467600"/>
              <a:gd name="connsiteY876" fmla="*/ 456086 h 6858000"/>
              <a:gd name="connsiteX877" fmla="*/ 4870967 w 7467600"/>
              <a:gd name="connsiteY877" fmla="*/ 963061 h 6858000"/>
              <a:gd name="connsiteX878" fmla="*/ 4889647 w 7467600"/>
              <a:gd name="connsiteY878" fmla="*/ 957147 h 6858000"/>
              <a:gd name="connsiteX879" fmla="*/ 5422504 w 7467600"/>
              <a:gd name="connsiteY879" fmla="*/ 805191 h 6858000"/>
              <a:gd name="connsiteX880" fmla="*/ 6087656 w 7467600"/>
              <a:gd name="connsiteY880" fmla="*/ 826703 h 6858000"/>
              <a:gd name="connsiteX881" fmla="*/ 6058717 w 7467600"/>
              <a:gd name="connsiteY881" fmla="*/ 865992 h 6858000"/>
              <a:gd name="connsiteX882" fmla="*/ 4974153 w 7467600"/>
              <a:gd name="connsiteY882" fmla="*/ 1045456 h 6858000"/>
              <a:gd name="connsiteX883" fmla="*/ 5627835 w 7467600"/>
              <a:gd name="connsiteY883" fmla="*/ 1472077 h 6858000"/>
              <a:gd name="connsiteX884" fmla="*/ 5629817 w 7467600"/>
              <a:gd name="connsiteY884" fmla="*/ 1471412 h 6858000"/>
              <a:gd name="connsiteX885" fmla="*/ 5634124 w 7467600"/>
              <a:gd name="connsiteY885" fmla="*/ 1470572 h 6858000"/>
              <a:gd name="connsiteX886" fmla="*/ 5755832 w 7467600"/>
              <a:gd name="connsiteY886" fmla="*/ 1383886 h 6858000"/>
              <a:gd name="connsiteX887" fmla="*/ 6014186 w 7467600"/>
              <a:gd name="connsiteY887" fmla="*/ 1279799 h 6858000"/>
              <a:gd name="connsiteX888" fmla="*/ 6901619 w 7467600"/>
              <a:gd name="connsiteY888" fmla="*/ 1047874 h 6858000"/>
              <a:gd name="connsiteX889" fmla="*/ 6931566 w 7467600"/>
              <a:gd name="connsiteY889" fmla="*/ 1062034 h 6858000"/>
              <a:gd name="connsiteX890" fmla="*/ 5790982 w 7467600"/>
              <a:gd name="connsiteY890" fmla="*/ 1561380 h 6858000"/>
              <a:gd name="connsiteX891" fmla="*/ 6188971 w 7467600"/>
              <a:gd name="connsiteY891" fmla="*/ 1755168 h 6858000"/>
              <a:gd name="connsiteX892" fmla="*/ 6202446 w 7467600"/>
              <a:gd name="connsiteY892" fmla="*/ 1752268 h 6858000"/>
              <a:gd name="connsiteX893" fmla="*/ 7179560 w 7467600"/>
              <a:gd name="connsiteY893" fmla="*/ 1467551 h 6858000"/>
              <a:gd name="connsiteX894" fmla="*/ 7158730 w 7467600"/>
              <a:gd name="connsiteY894" fmla="*/ 1507835 h 6858000"/>
              <a:gd name="connsiteX895" fmla="*/ 6326959 w 7467600"/>
              <a:gd name="connsiteY895" fmla="*/ 1817686 h 6858000"/>
              <a:gd name="connsiteX896" fmla="*/ 6537433 w 7467600"/>
              <a:gd name="connsiteY896" fmla="*/ 1907790 h 6858000"/>
              <a:gd name="connsiteX897" fmla="*/ 6550221 w 7467600"/>
              <a:gd name="connsiteY897" fmla="*/ 1910729 h 6858000"/>
              <a:gd name="connsiteX898" fmla="*/ 6964438 w 7467600"/>
              <a:gd name="connsiteY898" fmla="*/ 2209505 h 6858000"/>
              <a:gd name="connsiteX899" fmla="*/ 7367862 w 7467600"/>
              <a:gd name="connsiteY899" fmla="*/ 2806833 h 6858000"/>
              <a:gd name="connsiteX900" fmla="*/ 7364329 w 7467600"/>
              <a:gd name="connsiteY900" fmla="*/ 2826907 h 6858000"/>
              <a:gd name="connsiteX901" fmla="*/ 7290545 w 7467600"/>
              <a:gd name="connsiteY901" fmla="*/ 2850663 h 6858000"/>
              <a:gd name="connsiteX902" fmla="*/ 6472036 w 7467600"/>
              <a:gd name="connsiteY902" fmla="*/ 1959003 h 6858000"/>
              <a:gd name="connsiteX903" fmla="*/ 5792897 w 7467600"/>
              <a:gd name="connsiteY903" fmla="*/ 1647747 h 6858000"/>
              <a:gd name="connsiteX904" fmla="*/ 5842751 w 7467600"/>
              <a:gd name="connsiteY904" fmla="*/ 1816112 h 6858000"/>
              <a:gd name="connsiteX905" fmla="*/ 5847424 w 7467600"/>
              <a:gd name="connsiteY905" fmla="*/ 1815776 h 6858000"/>
              <a:gd name="connsiteX906" fmla="*/ 6399821 w 7467600"/>
              <a:gd name="connsiteY906" fmla="*/ 2344799 h 6858000"/>
              <a:gd name="connsiteX907" fmla="*/ 6323232 w 7467600"/>
              <a:gd name="connsiteY907" fmla="*/ 2389634 h 6858000"/>
              <a:gd name="connsiteX908" fmla="*/ 5942958 w 7467600"/>
              <a:gd name="connsiteY908" fmla="*/ 2077708 h 6858000"/>
              <a:gd name="connsiteX909" fmla="*/ 5921559 w 7467600"/>
              <a:gd name="connsiteY909" fmla="*/ 2378596 h 6858000"/>
              <a:gd name="connsiteX910" fmla="*/ 5817651 w 7467600"/>
              <a:gd name="connsiteY910" fmla="*/ 3023919 h 6858000"/>
              <a:gd name="connsiteX911" fmla="*/ 5729634 w 7467600"/>
              <a:gd name="connsiteY911" fmla="*/ 3051849 h 6858000"/>
              <a:gd name="connsiteX912" fmla="*/ 5611018 w 7467600"/>
              <a:gd name="connsiteY912" fmla="*/ 2316769 h 6858000"/>
              <a:gd name="connsiteX913" fmla="*/ 5687608 w 7467600"/>
              <a:gd name="connsiteY913" fmla="*/ 2039972 h 6858000"/>
              <a:gd name="connsiteX914" fmla="*/ 5657554 w 7467600"/>
              <a:gd name="connsiteY914" fmla="*/ 1576445 h 6858000"/>
              <a:gd name="connsiteX915" fmla="*/ 5150475 w 7467600"/>
              <a:gd name="connsiteY915" fmla="*/ 1274012 h 6858000"/>
              <a:gd name="connsiteX916" fmla="*/ 5349142 w 7467600"/>
              <a:gd name="connsiteY916" fmla="*/ 2204405 h 6858000"/>
              <a:gd name="connsiteX917" fmla="*/ 5262214 w 7467600"/>
              <a:gd name="connsiteY917" fmla="*/ 2233836 h 6858000"/>
              <a:gd name="connsiteX918" fmla="*/ 4981539 w 7467600"/>
              <a:gd name="connsiteY918" fmla="*/ 1542201 h 6858000"/>
              <a:gd name="connsiteX919" fmla="*/ 4958461 w 7467600"/>
              <a:gd name="connsiteY919" fmla="*/ 1136957 h 6858000"/>
              <a:gd name="connsiteX920" fmla="*/ 4655015 w 7467600"/>
              <a:gd name="connsiteY920" fmla="*/ 891426 h 6858000"/>
              <a:gd name="connsiteX921" fmla="*/ 4348002 w 7467600"/>
              <a:gd name="connsiteY921" fmla="*/ 2205895 h 6858000"/>
              <a:gd name="connsiteX922" fmla="*/ 4262250 w 7467600"/>
              <a:gd name="connsiteY922" fmla="*/ 2219972 h 6858000"/>
              <a:gd name="connsiteX923" fmla="*/ 4550611 w 7467600"/>
              <a:gd name="connsiteY923" fmla="*/ 817540 h 6858000"/>
              <a:gd name="connsiteX924" fmla="*/ 4564418 w 7467600"/>
              <a:gd name="connsiteY924" fmla="*/ 808293 h 6858000"/>
              <a:gd name="connsiteX925" fmla="*/ 4266388 w 7467600"/>
              <a:gd name="connsiteY925" fmla="*/ 500083 h 6858000"/>
              <a:gd name="connsiteX926" fmla="*/ 4032842 w 7467600"/>
              <a:gd name="connsiteY926" fmla="*/ 211809 h 6858000"/>
              <a:gd name="connsiteX927" fmla="*/ 3882765 w 7467600"/>
              <a:gd name="connsiteY927" fmla="*/ 0 h 6858000"/>
              <a:gd name="connsiteX928" fmla="*/ 3721337 w 7467600"/>
              <a:gd name="connsiteY928" fmla="*/ 0 h 6858000"/>
              <a:gd name="connsiteX929" fmla="*/ 3797544 w 7467600"/>
              <a:gd name="connsiteY929" fmla="*/ 0 h 6858000"/>
              <a:gd name="connsiteX930" fmla="*/ 3775734 w 7467600"/>
              <a:gd name="connsiteY930" fmla="*/ 95131 h 6858000"/>
              <a:gd name="connsiteX931" fmla="*/ 3724807 w 7467600"/>
              <a:gd name="connsiteY931" fmla="*/ 272257 h 6858000"/>
              <a:gd name="connsiteX932" fmla="*/ 3726844 w 7467600"/>
              <a:gd name="connsiteY932" fmla="*/ 282988 h 6858000"/>
              <a:gd name="connsiteX933" fmla="*/ 3742664 w 7467600"/>
              <a:gd name="connsiteY933" fmla="*/ 279918 h 6858000"/>
              <a:gd name="connsiteX934" fmla="*/ 4103910 w 7467600"/>
              <a:gd name="connsiteY934" fmla="*/ 1161917 h 6858000"/>
              <a:gd name="connsiteX935" fmla="*/ 4020269 w 7467600"/>
              <a:gd name="connsiteY935" fmla="*/ 1200406 h 6858000"/>
              <a:gd name="connsiteX936" fmla="*/ 3674882 w 7467600"/>
              <a:gd name="connsiteY936" fmla="*/ 488524 h 6858000"/>
              <a:gd name="connsiteX937" fmla="*/ 3132682 w 7467600"/>
              <a:gd name="connsiteY937" fmla="*/ 1072284 h 6858000"/>
              <a:gd name="connsiteX938" fmla="*/ 2716346 w 7467600"/>
              <a:gd name="connsiteY938" fmla="*/ 1276376 h 6858000"/>
              <a:gd name="connsiteX939" fmla="*/ 2716772 w 7467600"/>
              <a:gd name="connsiteY939" fmla="*/ 1255462 h 6858000"/>
              <a:gd name="connsiteX940" fmla="*/ 3471096 w 7467600"/>
              <a:gd name="connsiteY940" fmla="*/ 437072 h 6858000"/>
              <a:gd name="connsiteX941" fmla="*/ 3639057 w 7467600"/>
              <a:gd name="connsiteY941" fmla="*/ 286334 h 6858000"/>
              <a:gd name="connsiteX942" fmla="*/ 3640309 w 7467600"/>
              <a:gd name="connsiteY942" fmla="*/ 284664 h 6858000"/>
              <a:gd name="connsiteX943" fmla="*/ 3646022 w 7467600"/>
              <a:gd name="connsiteY943" fmla="*/ 276711 h 6858000"/>
              <a:gd name="connsiteX944" fmla="*/ 3707943 w 7467600"/>
              <a:gd name="connsiteY944" fmla="*/ 65958 h 6858000"/>
              <a:gd name="connsiteX945" fmla="*/ 3721337 w 7467600"/>
              <a:gd name="connsiteY945" fmla="*/ 0 h 6858000"/>
              <a:gd name="connsiteX946" fmla="*/ 2867960 w 7467600"/>
              <a:gd name="connsiteY946" fmla="*/ 0 h 6858000"/>
              <a:gd name="connsiteX947" fmla="*/ 2926351 w 7467600"/>
              <a:gd name="connsiteY947" fmla="*/ 0 h 6858000"/>
              <a:gd name="connsiteX948" fmla="*/ 2902823 w 7467600"/>
              <a:gd name="connsiteY948" fmla="*/ 262929 h 6858000"/>
              <a:gd name="connsiteX949" fmla="*/ 2940663 w 7467600"/>
              <a:gd name="connsiteY949" fmla="*/ 140884 h 6858000"/>
              <a:gd name="connsiteX950" fmla="*/ 2947039 w 7467600"/>
              <a:gd name="connsiteY950" fmla="*/ 122524 h 6858000"/>
              <a:gd name="connsiteX951" fmla="*/ 2984316 w 7467600"/>
              <a:gd name="connsiteY951" fmla="*/ 0 h 6858000"/>
              <a:gd name="connsiteX952" fmla="*/ 3016114 w 7467600"/>
              <a:gd name="connsiteY952" fmla="*/ 0 h 6858000"/>
              <a:gd name="connsiteX953" fmla="*/ 2979949 w 7467600"/>
              <a:gd name="connsiteY953" fmla="*/ 119274 h 6858000"/>
              <a:gd name="connsiteX954" fmla="*/ 3023879 w 7467600"/>
              <a:gd name="connsiteY954" fmla="*/ 0 h 6858000"/>
              <a:gd name="connsiteX955" fmla="*/ 3105400 w 7467600"/>
              <a:gd name="connsiteY955" fmla="*/ 0 h 6858000"/>
              <a:gd name="connsiteX956" fmla="*/ 3094669 w 7467600"/>
              <a:gd name="connsiteY956" fmla="*/ 30308 h 6858000"/>
              <a:gd name="connsiteX957" fmla="*/ 2901945 w 7467600"/>
              <a:gd name="connsiteY957" fmla="*/ 466538 h 6858000"/>
              <a:gd name="connsiteX958" fmla="*/ 2815209 w 7467600"/>
              <a:gd name="connsiteY958" fmla="*/ 497361 h 6858000"/>
              <a:gd name="connsiteX959" fmla="*/ 2844845 w 7467600"/>
              <a:gd name="connsiteY959" fmla="*/ 127638 h 6858000"/>
              <a:gd name="connsiteX960" fmla="*/ 2867960 w 7467600"/>
              <a:gd name="connsiteY960" fmla="*/ 0 h 6858000"/>
              <a:gd name="connsiteX961" fmla="*/ 1057230 w 7467600"/>
              <a:gd name="connsiteY961" fmla="*/ 0 h 6858000"/>
              <a:gd name="connsiteX962" fmla="*/ 1111003 w 7467600"/>
              <a:gd name="connsiteY962" fmla="*/ 0 h 6858000"/>
              <a:gd name="connsiteX963" fmla="*/ 1125553 w 7467600"/>
              <a:gd name="connsiteY963" fmla="*/ 52588 h 6858000"/>
              <a:gd name="connsiteX964" fmla="*/ 1304276 w 7467600"/>
              <a:gd name="connsiteY964" fmla="*/ 476275 h 6858000"/>
              <a:gd name="connsiteX965" fmla="*/ 1492066 w 7467600"/>
              <a:gd name="connsiteY965" fmla="*/ 886333 h 6858000"/>
              <a:gd name="connsiteX966" fmla="*/ 1423698 w 7467600"/>
              <a:gd name="connsiteY966" fmla="*/ 710817 h 6858000"/>
              <a:gd name="connsiteX967" fmla="*/ 1357609 w 7467600"/>
              <a:gd name="connsiteY967" fmla="*/ 532892 h 6858000"/>
              <a:gd name="connsiteX968" fmla="*/ 1309550 w 7467600"/>
              <a:gd name="connsiteY968" fmla="*/ 374031 h 6858000"/>
              <a:gd name="connsiteX969" fmla="*/ 1193673 w 7467600"/>
              <a:gd name="connsiteY969" fmla="*/ 49533 h 6858000"/>
              <a:gd name="connsiteX970" fmla="*/ 1164391 w 7467600"/>
              <a:gd name="connsiteY970" fmla="*/ 0 h 6858000"/>
              <a:gd name="connsiteX971" fmla="*/ 1200666 w 7467600"/>
              <a:gd name="connsiteY971" fmla="*/ 0 h 6858000"/>
              <a:gd name="connsiteX972" fmla="*/ 1223408 w 7467600"/>
              <a:gd name="connsiteY972" fmla="*/ 38996 h 6858000"/>
              <a:gd name="connsiteX973" fmla="*/ 1339635 w 7467600"/>
              <a:gd name="connsiteY973" fmla="*/ 365517 h 6858000"/>
              <a:gd name="connsiteX974" fmla="*/ 1387469 w 7467600"/>
              <a:gd name="connsiteY974" fmla="*/ 523079 h 6858000"/>
              <a:gd name="connsiteX975" fmla="*/ 1452685 w 7467600"/>
              <a:gd name="connsiteY975" fmla="*/ 699806 h 6858000"/>
              <a:gd name="connsiteX976" fmla="*/ 1492092 w 7467600"/>
              <a:gd name="connsiteY976" fmla="*/ 800424 h 6858000"/>
              <a:gd name="connsiteX977" fmla="*/ 1455302 w 7467600"/>
              <a:gd name="connsiteY977" fmla="*/ 632913 h 6858000"/>
              <a:gd name="connsiteX978" fmla="*/ 1222336 w 7467600"/>
              <a:gd name="connsiteY978" fmla="*/ 9480 h 6858000"/>
              <a:gd name="connsiteX979" fmla="*/ 1214634 w 7467600"/>
              <a:gd name="connsiteY979" fmla="*/ 0 h 6858000"/>
              <a:gd name="connsiteX980" fmla="*/ 1289827 w 7467600"/>
              <a:gd name="connsiteY980" fmla="*/ 0 h 6858000"/>
              <a:gd name="connsiteX981" fmla="*/ 1321076 w 7467600"/>
              <a:gd name="connsiteY981" fmla="*/ 59722 h 6858000"/>
              <a:gd name="connsiteX982" fmla="*/ 1512579 w 7467600"/>
              <a:gd name="connsiteY982" fmla="*/ 626441 h 6858000"/>
              <a:gd name="connsiteX983" fmla="*/ 1506076 w 7467600"/>
              <a:gd name="connsiteY983" fmla="*/ 1089289 h 6858000"/>
              <a:gd name="connsiteX984" fmla="*/ 1486346 w 7467600"/>
              <a:gd name="connsiteY984" fmla="*/ 1079919 h 6858000"/>
              <a:gd name="connsiteX985" fmla="*/ 1070511 w 7467600"/>
              <a:gd name="connsiteY985" fmla="*/ 48609 h 6858000"/>
              <a:gd name="connsiteX986" fmla="*/ 1057230 w 7467600"/>
              <a:gd name="connsiteY986" fmla="*/ 0 h 6858000"/>
              <a:gd name="connsiteX987" fmla="*/ 43151 w 7467600"/>
              <a:gd name="connsiteY987" fmla="*/ 0 h 6858000"/>
              <a:gd name="connsiteX988" fmla="*/ 95283 w 7467600"/>
              <a:gd name="connsiteY988" fmla="*/ 0 h 6858000"/>
              <a:gd name="connsiteX989" fmla="*/ 300708 w 7467600"/>
              <a:gd name="connsiteY989" fmla="*/ 154571 h 6858000"/>
              <a:gd name="connsiteX990" fmla="*/ 530414 w 7467600"/>
              <a:gd name="connsiteY990" fmla="*/ 354673 h 6858000"/>
              <a:gd name="connsiteX991" fmla="*/ 333785 w 7467600"/>
              <a:gd name="connsiteY991" fmla="*/ 161564 h 6858000"/>
              <a:gd name="connsiteX992" fmla="*/ 147005 w 7467600"/>
              <a:gd name="connsiteY992" fmla="*/ 0 h 6858000"/>
              <a:gd name="connsiteX993" fmla="*/ 272509 w 7467600"/>
              <a:gd name="connsiteY993" fmla="*/ 0 h 6858000"/>
              <a:gd name="connsiteX994" fmla="*/ 326276 w 7467600"/>
              <a:gd name="connsiteY994" fmla="*/ 45847 h 6858000"/>
              <a:gd name="connsiteX995" fmla="*/ 823759 w 7467600"/>
              <a:gd name="connsiteY995" fmla="*/ 574145 h 6858000"/>
              <a:gd name="connsiteX996" fmla="*/ 811254 w 7467600"/>
              <a:gd name="connsiteY996" fmla="*/ 665546 h 6858000"/>
              <a:gd name="connsiteX997" fmla="*/ 154042 w 7467600"/>
              <a:gd name="connsiteY997" fmla="*/ 261522 h 6858000"/>
              <a:gd name="connsiteX998" fmla="*/ 13550 w 7467600"/>
              <a:gd name="connsiteY998" fmla="*/ 158423 h 6858000"/>
              <a:gd name="connsiteX999" fmla="*/ 0 w 7467600"/>
              <a:gd name="connsiteY999" fmla="*/ 146618 h 6858000"/>
              <a:gd name="connsiteX1000" fmla="*/ 0 w 7467600"/>
              <a:gd name="connsiteY1000" fmla="*/ 59161 h 6858000"/>
              <a:gd name="connsiteX1001" fmla="*/ 45427 w 7467600"/>
              <a:gd name="connsiteY1001" fmla="*/ 101078 h 6858000"/>
              <a:gd name="connsiteX1002" fmla="*/ 630103 w 7467600"/>
              <a:gd name="connsiteY1002" fmla="*/ 485885 h 6858000"/>
              <a:gd name="connsiteX1003" fmla="*/ 532040 w 7467600"/>
              <a:gd name="connsiteY1003" fmla="*/ 399359 h 6858000"/>
              <a:gd name="connsiteX1004" fmla="*/ 517618 w 7467600"/>
              <a:gd name="connsiteY1004" fmla="*/ 385726 h 6858000"/>
              <a:gd name="connsiteX1005" fmla="*/ 285074 w 7467600"/>
              <a:gd name="connsiteY1005" fmla="*/ 182755 h 6858000"/>
              <a:gd name="connsiteX1006" fmla="*/ 43151 w 7467600"/>
              <a:gd name="connsiteY100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7451412 w 7467600"/>
              <a:gd name="connsiteY844" fmla="*/ 799572 h 6858000"/>
              <a:gd name="connsiteX845" fmla="*/ 7467600 w 7467600"/>
              <a:gd name="connsiteY845" fmla="*/ 789215 h 6858000"/>
              <a:gd name="connsiteX846" fmla="*/ 7451412 w 7467600"/>
              <a:gd name="connsiteY846" fmla="*/ 799572 h 6858000"/>
              <a:gd name="connsiteX847" fmla="*/ 5905192 w 7467600"/>
              <a:gd name="connsiteY847" fmla="*/ 163079 h 6858000"/>
              <a:gd name="connsiteX848" fmla="*/ 5865655 w 7467600"/>
              <a:gd name="connsiteY848" fmla="*/ 171901 h 6858000"/>
              <a:gd name="connsiteX849" fmla="*/ 5259740 w 7467600"/>
              <a:gd name="connsiteY849" fmla="*/ 257013 h 6858000"/>
              <a:gd name="connsiteX850" fmla="*/ 5208466 w 7467600"/>
              <a:gd name="connsiteY850" fmla="*/ 257550 h 6858000"/>
              <a:gd name="connsiteX851" fmla="*/ 4980204 w 7467600"/>
              <a:gd name="connsiteY851" fmla="*/ 271903 h 6858000"/>
              <a:gd name="connsiteX852" fmla="*/ 5068068 w 7467600"/>
              <a:gd name="connsiteY852" fmla="*/ 282244 h 6858000"/>
              <a:gd name="connsiteX853" fmla="*/ 5153231 w 7467600"/>
              <a:gd name="connsiteY853" fmla="*/ 292240 h 6858000"/>
              <a:gd name="connsiteX854" fmla="*/ 5426491 w 7467600"/>
              <a:gd name="connsiteY854" fmla="*/ 281128 h 6858000"/>
              <a:gd name="connsiteX855" fmla="*/ 5731212 w 7467600"/>
              <a:gd name="connsiteY855" fmla="*/ 231951 h 6858000"/>
              <a:gd name="connsiteX856" fmla="*/ 5905192 w 7467600"/>
              <a:gd name="connsiteY856" fmla="*/ 163079 h 6858000"/>
              <a:gd name="connsiteX857" fmla="*/ 5944437 w 7467600"/>
              <a:gd name="connsiteY857" fmla="*/ 113829 h 6858000"/>
              <a:gd name="connsiteX858" fmla="*/ 5825032 w 7467600"/>
              <a:gd name="connsiteY858" fmla="*/ 146405 h 6858000"/>
              <a:gd name="connsiteX859" fmla="*/ 4955599 w 7467600"/>
              <a:gd name="connsiteY859" fmla="*/ 247008 h 6858000"/>
              <a:gd name="connsiteX860" fmla="*/ 5210104 w 7467600"/>
              <a:gd name="connsiteY860" fmla="*/ 228123 h 6858000"/>
              <a:gd name="connsiteX861" fmla="*/ 5261015 w 7467600"/>
              <a:gd name="connsiteY861" fmla="*/ 227087 h 6858000"/>
              <a:gd name="connsiteX862" fmla="*/ 5861181 w 7467600"/>
              <a:gd name="connsiteY862" fmla="*/ 143093 h 6858000"/>
              <a:gd name="connsiteX863" fmla="*/ 5961252 w 7467600"/>
              <a:gd name="connsiteY863" fmla="*/ 114820 h 6858000"/>
              <a:gd name="connsiteX864" fmla="*/ 5944437 w 7467600"/>
              <a:gd name="connsiteY864" fmla="*/ 113829 h 6858000"/>
              <a:gd name="connsiteX865" fmla="*/ 3882765 w 7467600"/>
              <a:gd name="connsiteY865" fmla="*/ 0 h 6858000"/>
              <a:gd name="connsiteX866" fmla="*/ 3995099 w 7467600"/>
              <a:gd name="connsiteY866" fmla="*/ 0 h 6858000"/>
              <a:gd name="connsiteX867" fmla="*/ 4163818 w 7467600"/>
              <a:gd name="connsiteY867" fmla="*/ 234104 h 6858000"/>
              <a:gd name="connsiteX868" fmla="*/ 4172099 w 7467600"/>
              <a:gd name="connsiteY868" fmla="*/ 234207 h 6858000"/>
              <a:gd name="connsiteX869" fmla="*/ 4784282 w 7467600"/>
              <a:gd name="connsiteY869" fmla="*/ 276561 h 6858000"/>
              <a:gd name="connsiteX870" fmla="*/ 4801687 w 7467600"/>
              <a:gd name="connsiteY870" fmla="*/ 267764 h 6858000"/>
              <a:gd name="connsiteX871" fmla="*/ 6082788 w 7467600"/>
              <a:gd name="connsiteY871" fmla="*/ 64119 h 6858000"/>
              <a:gd name="connsiteX872" fmla="*/ 6099442 w 7467600"/>
              <a:gd name="connsiteY872" fmla="*/ 82568 h 6858000"/>
              <a:gd name="connsiteX873" fmla="*/ 4804137 w 7467600"/>
              <a:gd name="connsiteY873" fmla="*/ 320931 h 6858000"/>
              <a:gd name="connsiteX874" fmla="*/ 4227047 w 7467600"/>
              <a:gd name="connsiteY874" fmla="*/ 313415 h 6858000"/>
              <a:gd name="connsiteX875" fmla="*/ 4346041 w 7467600"/>
              <a:gd name="connsiteY875" fmla="*/ 456086 h 6858000"/>
              <a:gd name="connsiteX876" fmla="*/ 4870967 w 7467600"/>
              <a:gd name="connsiteY876" fmla="*/ 963061 h 6858000"/>
              <a:gd name="connsiteX877" fmla="*/ 4889647 w 7467600"/>
              <a:gd name="connsiteY877" fmla="*/ 957147 h 6858000"/>
              <a:gd name="connsiteX878" fmla="*/ 5422504 w 7467600"/>
              <a:gd name="connsiteY878" fmla="*/ 805191 h 6858000"/>
              <a:gd name="connsiteX879" fmla="*/ 6087656 w 7467600"/>
              <a:gd name="connsiteY879" fmla="*/ 826703 h 6858000"/>
              <a:gd name="connsiteX880" fmla="*/ 6058717 w 7467600"/>
              <a:gd name="connsiteY880" fmla="*/ 865992 h 6858000"/>
              <a:gd name="connsiteX881" fmla="*/ 4974153 w 7467600"/>
              <a:gd name="connsiteY881" fmla="*/ 1045456 h 6858000"/>
              <a:gd name="connsiteX882" fmla="*/ 5627835 w 7467600"/>
              <a:gd name="connsiteY882" fmla="*/ 1472077 h 6858000"/>
              <a:gd name="connsiteX883" fmla="*/ 5629817 w 7467600"/>
              <a:gd name="connsiteY883" fmla="*/ 1471412 h 6858000"/>
              <a:gd name="connsiteX884" fmla="*/ 5634124 w 7467600"/>
              <a:gd name="connsiteY884" fmla="*/ 1470572 h 6858000"/>
              <a:gd name="connsiteX885" fmla="*/ 5755832 w 7467600"/>
              <a:gd name="connsiteY885" fmla="*/ 1383886 h 6858000"/>
              <a:gd name="connsiteX886" fmla="*/ 6014186 w 7467600"/>
              <a:gd name="connsiteY886" fmla="*/ 1279799 h 6858000"/>
              <a:gd name="connsiteX887" fmla="*/ 6901619 w 7467600"/>
              <a:gd name="connsiteY887" fmla="*/ 1047874 h 6858000"/>
              <a:gd name="connsiteX888" fmla="*/ 6931566 w 7467600"/>
              <a:gd name="connsiteY888" fmla="*/ 1062034 h 6858000"/>
              <a:gd name="connsiteX889" fmla="*/ 5790982 w 7467600"/>
              <a:gd name="connsiteY889" fmla="*/ 1561380 h 6858000"/>
              <a:gd name="connsiteX890" fmla="*/ 6188971 w 7467600"/>
              <a:gd name="connsiteY890" fmla="*/ 1755168 h 6858000"/>
              <a:gd name="connsiteX891" fmla="*/ 6202446 w 7467600"/>
              <a:gd name="connsiteY891" fmla="*/ 1752268 h 6858000"/>
              <a:gd name="connsiteX892" fmla="*/ 7179560 w 7467600"/>
              <a:gd name="connsiteY892" fmla="*/ 1467551 h 6858000"/>
              <a:gd name="connsiteX893" fmla="*/ 7158730 w 7467600"/>
              <a:gd name="connsiteY893" fmla="*/ 1507835 h 6858000"/>
              <a:gd name="connsiteX894" fmla="*/ 6326959 w 7467600"/>
              <a:gd name="connsiteY894" fmla="*/ 1817686 h 6858000"/>
              <a:gd name="connsiteX895" fmla="*/ 6537433 w 7467600"/>
              <a:gd name="connsiteY895" fmla="*/ 1907790 h 6858000"/>
              <a:gd name="connsiteX896" fmla="*/ 6550221 w 7467600"/>
              <a:gd name="connsiteY896" fmla="*/ 1910729 h 6858000"/>
              <a:gd name="connsiteX897" fmla="*/ 6964438 w 7467600"/>
              <a:gd name="connsiteY897" fmla="*/ 2209505 h 6858000"/>
              <a:gd name="connsiteX898" fmla="*/ 7367862 w 7467600"/>
              <a:gd name="connsiteY898" fmla="*/ 2806833 h 6858000"/>
              <a:gd name="connsiteX899" fmla="*/ 7364329 w 7467600"/>
              <a:gd name="connsiteY899" fmla="*/ 2826907 h 6858000"/>
              <a:gd name="connsiteX900" fmla="*/ 7290545 w 7467600"/>
              <a:gd name="connsiteY900" fmla="*/ 2850663 h 6858000"/>
              <a:gd name="connsiteX901" fmla="*/ 6472036 w 7467600"/>
              <a:gd name="connsiteY901" fmla="*/ 1959003 h 6858000"/>
              <a:gd name="connsiteX902" fmla="*/ 5792897 w 7467600"/>
              <a:gd name="connsiteY902" fmla="*/ 1647747 h 6858000"/>
              <a:gd name="connsiteX903" fmla="*/ 5842751 w 7467600"/>
              <a:gd name="connsiteY903" fmla="*/ 1816112 h 6858000"/>
              <a:gd name="connsiteX904" fmla="*/ 5847424 w 7467600"/>
              <a:gd name="connsiteY904" fmla="*/ 1815776 h 6858000"/>
              <a:gd name="connsiteX905" fmla="*/ 6399821 w 7467600"/>
              <a:gd name="connsiteY905" fmla="*/ 2344799 h 6858000"/>
              <a:gd name="connsiteX906" fmla="*/ 6323232 w 7467600"/>
              <a:gd name="connsiteY906" fmla="*/ 2389634 h 6858000"/>
              <a:gd name="connsiteX907" fmla="*/ 5942958 w 7467600"/>
              <a:gd name="connsiteY907" fmla="*/ 2077708 h 6858000"/>
              <a:gd name="connsiteX908" fmla="*/ 5921559 w 7467600"/>
              <a:gd name="connsiteY908" fmla="*/ 2378596 h 6858000"/>
              <a:gd name="connsiteX909" fmla="*/ 5817651 w 7467600"/>
              <a:gd name="connsiteY909" fmla="*/ 3023919 h 6858000"/>
              <a:gd name="connsiteX910" fmla="*/ 5729634 w 7467600"/>
              <a:gd name="connsiteY910" fmla="*/ 3051849 h 6858000"/>
              <a:gd name="connsiteX911" fmla="*/ 5611018 w 7467600"/>
              <a:gd name="connsiteY911" fmla="*/ 2316769 h 6858000"/>
              <a:gd name="connsiteX912" fmla="*/ 5687608 w 7467600"/>
              <a:gd name="connsiteY912" fmla="*/ 2039972 h 6858000"/>
              <a:gd name="connsiteX913" fmla="*/ 5657554 w 7467600"/>
              <a:gd name="connsiteY913" fmla="*/ 1576445 h 6858000"/>
              <a:gd name="connsiteX914" fmla="*/ 5150475 w 7467600"/>
              <a:gd name="connsiteY914" fmla="*/ 1274012 h 6858000"/>
              <a:gd name="connsiteX915" fmla="*/ 5349142 w 7467600"/>
              <a:gd name="connsiteY915" fmla="*/ 2204405 h 6858000"/>
              <a:gd name="connsiteX916" fmla="*/ 5262214 w 7467600"/>
              <a:gd name="connsiteY916" fmla="*/ 2233836 h 6858000"/>
              <a:gd name="connsiteX917" fmla="*/ 4981539 w 7467600"/>
              <a:gd name="connsiteY917" fmla="*/ 1542201 h 6858000"/>
              <a:gd name="connsiteX918" fmla="*/ 4958461 w 7467600"/>
              <a:gd name="connsiteY918" fmla="*/ 1136957 h 6858000"/>
              <a:gd name="connsiteX919" fmla="*/ 4655015 w 7467600"/>
              <a:gd name="connsiteY919" fmla="*/ 891426 h 6858000"/>
              <a:gd name="connsiteX920" fmla="*/ 4348002 w 7467600"/>
              <a:gd name="connsiteY920" fmla="*/ 2205895 h 6858000"/>
              <a:gd name="connsiteX921" fmla="*/ 4262250 w 7467600"/>
              <a:gd name="connsiteY921" fmla="*/ 2219972 h 6858000"/>
              <a:gd name="connsiteX922" fmla="*/ 4550611 w 7467600"/>
              <a:gd name="connsiteY922" fmla="*/ 817540 h 6858000"/>
              <a:gd name="connsiteX923" fmla="*/ 4564418 w 7467600"/>
              <a:gd name="connsiteY923" fmla="*/ 808293 h 6858000"/>
              <a:gd name="connsiteX924" fmla="*/ 4266388 w 7467600"/>
              <a:gd name="connsiteY924" fmla="*/ 500083 h 6858000"/>
              <a:gd name="connsiteX925" fmla="*/ 4032842 w 7467600"/>
              <a:gd name="connsiteY925" fmla="*/ 211809 h 6858000"/>
              <a:gd name="connsiteX926" fmla="*/ 3882765 w 7467600"/>
              <a:gd name="connsiteY926" fmla="*/ 0 h 6858000"/>
              <a:gd name="connsiteX927" fmla="*/ 3721337 w 7467600"/>
              <a:gd name="connsiteY927" fmla="*/ 0 h 6858000"/>
              <a:gd name="connsiteX928" fmla="*/ 3797544 w 7467600"/>
              <a:gd name="connsiteY928" fmla="*/ 0 h 6858000"/>
              <a:gd name="connsiteX929" fmla="*/ 3775734 w 7467600"/>
              <a:gd name="connsiteY929" fmla="*/ 95131 h 6858000"/>
              <a:gd name="connsiteX930" fmla="*/ 3724807 w 7467600"/>
              <a:gd name="connsiteY930" fmla="*/ 272257 h 6858000"/>
              <a:gd name="connsiteX931" fmla="*/ 3726844 w 7467600"/>
              <a:gd name="connsiteY931" fmla="*/ 282988 h 6858000"/>
              <a:gd name="connsiteX932" fmla="*/ 3742664 w 7467600"/>
              <a:gd name="connsiteY932" fmla="*/ 279918 h 6858000"/>
              <a:gd name="connsiteX933" fmla="*/ 4103910 w 7467600"/>
              <a:gd name="connsiteY933" fmla="*/ 1161917 h 6858000"/>
              <a:gd name="connsiteX934" fmla="*/ 4020269 w 7467600"/>
              <a:gd name="connsiteY934" fmla="*/ 1200406 h 6858000"/>
              <a:gd name="connsiteX935" fmla="*/ 3674882 w 7467600"/>
              <a:gd name="connsiteY935" fmla="*/ 488524 h 6858000"/>
              <a:gd name="connsiteX936" fmla="*/ 3132682 w 7467600"/>
              <a:gd name="connsiteY936" fmla="*/ 1072284 h 6858000"/>
              <a:gd name="connsiteX937" fmla="*/ 2716346 w 7467600"/>
              <a:gd name="connsiteY937" fmla="*/ 1276376 h 6858000"/>
              <a:gd name="connsiteX938" fmla="*/ 2716772 w 7467600"/>
              <a:gd name="connsiteY938" fmla="*/ 1255462 h 6858000"/>
              <a:gd name="connsiteX939" fmla="*/ 3471096 w 7467600"/>
              <a:gd name="connsiteY939" fmla="*/ 437072 h 6858000"/>
              <a:gd name="connsiteX940" fmla="*/ 3639057 w 7467600"/>
              <a:gd name="connsiteY940" fmla="*/ 286334 h 6858000"/>
              <a:gd name="connsiteX941" fmla="*/ 3640309 w 7467600"/>
              <a:gd name="connsiteY941" fmla="*/ 284664 h 6858000"/>
              <a:gd name="connsiteX942" fmla="*/ 3646022 w 7467600"/>
              <a:gd name="connsiteY942" fmla="*/ 276711 h 6858000"/>
              <a:gd name="connsiteX943" fmla="*/ 3707943 w 7467600"/>
              <a:gd name="connsiteY943" fmla="*/ 65958 h 6858000"/>
              <a:gd name="connsiteX944" fmla="*/ 3721337 w 7467600"/>
              <a:gd name="connsiteY944" fmla="*/ 0 h 6858000"/>
              <a:gd name="connsiteX945" fmla="*/ 2867960 w 7467600"/>
              <a:gd name="connsiteY945" fmla="*/ 0 h 6858000"/>
              <a:gd name="connsiteX946" fmla="*/ 2926351 w 7467600"/>
              <a:gd name="connsiteY946" fmla="*/ 0 h 6858000"/>
              <a:gd name="connsiteX947" fmla="*/ 2902823 w 7467600"/>
              <a:gd name="connsiteY947" fmla="*/ 262929 h 6858000"/>
              <a:gd name="connsiteX948" fmla="*/ 2940663 w 7467600"/>
              <a:gd name="connsiteY948" fmla="*/ 140884 h 6858000"/>
              <a:gd name="connsiteX949" fmla="*/ 2947039 w 7467600"/>
              <a:gd name="connsiteY949" fmla="*/ 122524 h 6858000"/>
              <a:gd name="connsiteX950" fmla="*/ 2984316 w 7467600"/>
              <a:gd name="connsiteY950" fmla="*/ 0 h 6858000"/>
              <a:gd name="connsiteX951" fmla="*/ 3016114 w 7467600"/>
              <a:gd name="connsiteY951" fmla="*/ 0 h 6858000"/>
              <a:gd name="connsiteX952" fmla="*/ 2979949 w 7467600"/>
              <a:gd name="connsiteY952" fmla="*/ 119274 h 6858000"/>
              <a:gd name="connsiteX953" fmla="*/ 3023879 w 7467600"/>
              <a:gd name="connsiteY953" fmla="*/ 0 h 6858000"/>
              <a:gd name="connsiteX954" fmla="*/ 3105400 w 7467600"/>
              <a:gd name="connsiteY954" fmla="*/ 0 h 6858000"/>
              <a:gd name="connsiteX955" fmla="*/ 3094669 w 7467600"/>
              <a:gd name="connsiteY955" fmla="*/ 30308 h 6858000"/>
              <a:gd name="connsiteX956" fmla="*/ 2901945 w 7467600"/>
              <a:gd name="connsiteY956" fmla="*/ 466538 h 6858000"/>
              <a:gd name="connsiteX957" fmla="*/ 2815209 w 7467600"/>
              <a:gd name="connsiteY957" fmla="*/ 497361 h 6858000"/>
              <a:gd name="connsiteX958" fmla="*/ 2844845 w 7467600"/>
              <a:gd name="connsiteY958" fmla="*/ 127638 h 6858000"/>
              <a:gd name="connsiteX959" fmla="*/ 2867960 w 7467600"/>
              <a:gd name="connsiteY959" fmla="*/ 0 h 6858000"/>
              <a:gd name="connsiteX960" fmla="*/ 1057230 w 7467600"/>
              <a:gd name="connsiteY960" fmla="*/ 0 h 6858000"/>
              <a:gd name="connsiteX961" fmla="*/ 1111003 w 7467600"/>
              <a:gd name="connsiteY961" fmla="*/ 0 h 6858000"/>
              <a:gd name="connsiteX962" fmla="*/ 1125553 w 7467600"/>
              <a:gd name="connsiteY962" fmla="*/ 52588 h 6858000"/>
              <a:gd name="connsiteX963" fmla="*/ 1304276 w 7467600"/>
              <a:gd name="connsiteY963" fmla="*/ 476275 h 6858000"/>
              <a:gd name="connsiteX964" fmla="*/ 1492066 w 7467600"/>
              <a:gd name="connsiteY964" fmla="*/ 886333 h 6858000"/>
              <a:gd name="connsiteX965" fmla="*/ 1423698 w 7467600"/>
              <a:gd name="connsiteY965" fmla="*/ 710817 h 6858000"/>
              <a:gd name="connsiteX966" fmla="*/ 1357609 w 7467600"/>
              <a:gd name="connsiteY966" fmla="*/ 532892 h 6858000"/>
              <a:gd name="connsiteX967" fmla="*/ 1309550 w 7467600"/>
              <a:gd name="connsiteY967" fmla="*/ 374031 h 6858000"/>
              <a:gd name="connsiteX968" fmla="*/ 1193673 w 7467600"/>
              <a:gd name="connsiteY968" fmla="*/ 49533 h 6858000"/>
              <a:gd name="connsiteX969" fmla="*/ 1164391 w 7467600"/>
              <a:gd name="connsiteY969" fmla="*/ 0 h 6858000"/>
              <a:gd name="connsiteX970" fmla="*/ 1200666 w 7467600"/>
              <a:gd name="connsiteY970" fmla="*/ 0 h 6858000"/>
              <a:gd name="connsiteX971" fmla="*/ 1223408 w 7467600"/>
              <a:gd name="connsiteY971" fmla="*/ 38996 h 6858000"/>
              <a:gd name="connsiteX972" fmla="*/ 1339635 w 7467600"/>
              <a:gd name="connsiteY972" fmla="*/ 365517 h 6858000"/>
              <a:gd name="connsiteX973" fmla="*/ 1387469 w 7467600"/>
              <a:gd name="connsiteY973" fmla="*/ 523079 h 6858000"/>
              <a:gd name="connsiteX974" fmla="*/ 1452685 w 7467600"/>
              <a:gd name="connsiteY974" fmla="*/ 699806 h 6858000"/>
              <a:gd name="connsiteX975" fmla="*/ 1492092 w 7467600"/>
              <a:gd name="connsiteY975" fmla="*/ 800424 h 6858000"/>
              <a:gd name="connsiteX976" fmla="*/ 1455302 w 7467600"/>
              <a:gd name="connsiteY976" fmla="*/ 632913 h 6858000"/>
              <a:gd name="connsiteX977" fmla="*/ 1222336 w 7467600"/>
              <a:gd name="connsiteY977" fmla="*/ 9480 h 6858000"/>
              <a:gd name="connsiteX978" fmla="*/ 1214634 w 7467600"/>
              <a:gd name="connsiteY978" fmla="*/ 0 h 6858000"/>
              <a:gd name="connsiteX979" fmla="*/ 1289827 w 7467600"/>
              <a:gd name="connsiteY979" fmla="*/ 0 h 6858000"/>
              <a:gd name="connsiteX980" fmla="*/ 1321076 w 7467600"/>
              <a:gd name="connsiteY980" fmla="*/ 59722 h 6858000"/>
              <a:gd name="connsiteX981" fmla="*/ 1512579 w 7467600"/>
              <a:gd name="connsiteY981" fmla="*/ 626441 h 6858000"/>
              <a:gd name="connsiteX982" fmla="*/ 1506076 w 7467600"/>
              <a:gd name="connsiteY982" fmla="*/ 1089289 h 6858000"/>
              <a:gd name="connsiteX983" fmla="*/ 1486346 w 7467600"/>
              <a:gd name="connsiteY983" fmla="*/ 1079919 h 6858000"/>
              <a:gd name="connsiteX984" fmla="*/ 1070511 w 7467600"/>
              <a:gd name="connsiteY984" fmla="*/ 48609 h 6858000"/>
              <a:gd name="connsiteX985" fmla="*/ 1057230 w 7467600"/>
              <a:gd name="connsiteY985" fmla="*/ 0 h 6858000"/>
              <a:gd name="connsiteX986" fmla="*/ 43151 w 7467600"/>
              <a:gd name="connsiteY986" fmla="*/ 0 h 6858000"/>
              <a:gd name="connsiteX987" fmla="*/ 95283 w 7467600"/>
              <a:gd name="connsiteY987" fmla="*/ 0 h 6858000"/>
              <a:gd name="connsiteX988" fmla="*/ 300708 w 7467600"/>
              <a:gd name="connsiteY988" fmla="*/ 154571 h 6858000"/>
              <a:gd name="connsiteX989" fmla="*/ 530414 w 7467600"/>
              <a:gd name="connsiteY989" fmla="*/ 354673 h 6858000"/>
              <a:gd name="connsiteX990" fmla="*/ 333785 w 7467600"/>
              <a:gd name="connsiteY990" fmla="*/ 161564 h 6858000"/>
              <a:gd name="connsiteX991" fmla="*/ 147005 w 7467600"/>
              <a:gd name="connsiteY991" fmla="*/ 0 h 6858000"/>
              <a:gd name="connsiteX992" fmla="*/ 272509 w 7467600"/>
              <a:gd name="connsiteY992" fmla="*/ 0 h 6858000"/>
              <a:gd name="connsiteX993" fmla="*/ 326276 w 7467600"/>
              <a:gd name="connsiteY993" fmla="*/ 45847 h 6858000"/>
              <a:gd name="connsiteX994" fmla="*/ 823759 w 7467600"/>
              <a:gd name="connsiteY994" fmla="*/ 574145 h 6858000"/>
              <a:gd name="connsiteX995" fmla="*/ 811254 w 7467600"/>
              <a:gd name="connsiteY995" fmla="*/ 665546 h 6858000"/>
              <a:gd name="connsiteX996" fmla="*/ 154042 w 7467600"/>
              <a:gd name="connsiteY996" fmla="*/ 261522 h 6858000"/>
              <a:gd name="connsiteX997" fmla="*/ 13550 w 7467600"/>
              <a:gd name="connsiteY997" fmla="*/ 158423 h 6858000"/>
              <a:gd name="connsiteX998" fmla="*/ 0 w 7467600"/>
              <a:gd name="connsiteY998" fmla="*/ 146618 h 6858000"/>
              <a:gd name="connsiteX999" fmla="*/ 0 w 7467600"/>
              <a:gd name="connsiteY999" fmla="*/ 59161 h 6858000"/>
              <a:gd name="connsiteX1000" fmla="*/ 45427 w 7467600"/>
              <a:gd name="connsiteY1000" fmla="*/ 101078 h 6858000"/>
              <a:gd name="connsiteX1001" fmla="*/ 630103 w 7467600"/>
              <a:gd name="connsiteY1001" fmla="*/ 485885 h 6858000"/>
              <a:gd name="connsiteX1002" fmla="*/ 532040 w 7467600"/>
              <a:gd name="connsiteY1002" fmla="*/ 399359 h 6858000"/>
              <a:gd name="connsiteX1003" fmla="*/ 517618 w 7467600"/>
              <a:gd name="connsiteY1003" fmla="*/ 385726 h 6858000"/>
              <a:gd name="connsiteX1004" fmla="*/ 285074 w 7467600"/>
              <a:gd name="connsiteY1004" fmla="*/ 182755 h 6858000"/>
              <a:gd name="connsiteX1005" fmla="*/ 43151 w 7467600"/>
              <a:gd name="connsiteY100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5905192 w 7467600"/>
              <a:gd name="connsiteY844" fmla="*/ 163079 h 6858000"/>
              <a:gd name="connsiteX845" fmla="*/ 5865655 w 7467600"/>
              <a:gd name="connsiteY845" fmla="*/ 171901 h 6858000"/>
              <a:gd name="connsiteX846" fmla="*/ 5259740 w 7467600"/>
              <a:gd name="connsiteY846" fmla="*/ 257013 h 6858000"/>
              <a:gd name="connsiteX847" fmla="*/ 5208466 w 7467600"/>
              <a:gd name="connsiteY847" fmla="*/ 257550 h 6858000"/>
              <a:gd name="connsiteX848" fmla="*/ 4980204 w 7467600"/>
              <a:gd name="connsiteY848" fmla="*/ 271903 h 6858000"/>
              <a:gd name="connsiteX849" fmla="*/ 5068068 w 7467600"/>
              <a:gd name="connsiteY849" fmla="*/ 282244 h 6858000"/>
              <a:gd name="connsiteX850" fmla="*/ 5153231 w 7467600"/>
              <a:gd name="connsiteY850" fmla="*/ 292240 h 6858000"/>
              <a:gd name="connsiteX851" fmla="*/ 5426491 w 7467600"/>
              <a:gd name="connsiteY851" fmla="*/ 281128 h 6858000"/>
              <a:gd name="connsiteX852" fmla="*/ 5731212 w 7467600"/>
              <a:gd name="connsiteY852" fmla="*/ 231951 h 6858000"/>
              <a:gd name="connsiteX853" fmla="*/ 5905192 w 7467600"/>
              <a:gd name="connsiteY853" fmla="*/ 163079 h 6858000"/>
              <a:gd name="connsiteX854" fmla="*/ 5944437 w 7467600"/>
              <a:gd name="connsiteY854" fmla="*/ 113829 h 6858000"/>
              <a:gd name="connsiteX855" fmla="*/ 5825032 w 7467600"/>
              <a:gd name="connsiteY855" fmla="*/ 146405 h 6858000"/>
              <a:gd name="connsiteX856" fmla="*/ 4955599 w 7467600"/>
              <a:gd name="connsiteY856" fmla="*/ 247008 h 6858000"/>
              <a:gd name="connsiteX857" fmla="*/ 5210104 w 7467600"/>
              <a:gd name="connsiteY857" fmla="*/ 228123 h 6858000"/>
              <a:gd name="connsiteX858" fmla="*/ 5261015 w 7467600"/>
              <a:gd name="connsiteY858" fmla="*/ 227087 h 6858000"/>
              <a:gd name="connsiteX859" fmla="*/ 5861181 w 7467600"/>
              <a:gd name="connsiteY859" fmla="*/ 143093 h 6858000"/>
              <a:gd name="connsiteX860" fmla="*/ 5961252 w 7467600"/>
              <a:gd name="connsiteY860" fmla="*/ 114820 h 6858000"/>
              <a:gd name="connsiteX861" fmla="*/ 5944437 w 7467600"/>
              <a:gd name="connsiteY861" fmla="*/ 113829 h 6858000"/>
              <a:gd name="connsiteX862" fmla="*/ 3882765 w 7467600"/>
              <a:gd name="connsiteY862" fmla="*/ 0 h 6858000"/>
              <a:gd name="connsiteX863" fmla="*/ 3995099 w 7467600"/>
              <a:gd name="connsiteY863" fmla="*/ 0 h 6858000"/>
              <a:gd name="connsiteX864" fmla="*/ 4163818 w 7467600"/>
              <a:gd name="connsiteY864" fmla="*/ 234104 h 6858000"/>
              <a:gd name="connsiteX865" fmla="*/ 4172099 w 7467600"/>
              <a:gd name="connsiteY865" fmla="*/ 234207 h 6858000"/>
              <a:gd name="connsiteX866" fmla="*/ 4784282 w 7467600"/>
              <a:gd name="connsiteY866" fmla="*/ 276561 h 6858000"/>
              <a:gd name="connsiteX867" fmla="*/ 4801687 w 7467600"/>
              <a:gd name="connsiteY867" fmla="*/ 267764 h 6858000"/>
              <a:gd name="connsiteX868" fmla="*/ 6082788 w 7467600"/>
              <a:gd name="connsiteY868" fmla="*/ 64119 h 6858000"/>
              <a:gd name="connsiteX869" fmla="*/ 6099442 w 7467600"/>
              <a:gd name="connsiteY869" fmla="*/ 82568 h 6858000"/>
              <a:gd name="connsiteX870" fmla="*/ 4804137 w 7467600"/>
              <a:gd name="connsiteY870" fmla="*/ 320931 h 6858000"/>
              <a:gd name="connsiteX871" fmla="*/ 4227047 w 7467600"/>
              <a:gd name="connsiteY871" fmla="*/ 313415 h 6858000"/>
              <a:gd name="connsiteX872" fmla="*/ 4346041 w 7467600"/>
              <a:gd name="connsiteY872" fmla="*/ 456086 h 6858000"/>
              <a:gd name="connsiteX873" fmla="*/ 4870967 w 7467600"/>
              <a:gd name="connsiteY873" fmla="*/ 963061 h 6858000"/>
              <a:gd name="connsiteX874" fmla="*/ 4889647 w 7467600"/>
              <a:gd name="connsiteY874" fmla="*/ 957147 h 6858000"/>
              <a:gd name="connsiteX875" fmla="*/ 5422504 w 7467600"/>
              <a:gd name="connsiteY875" fmla="*/ 805191 h 6858000"/>
              <a:gd name="connsiteX876" fmla="*/ 6087656 w 7467600"/>
              <a:gd name="connsiteY876" fmla="*/ 826703 h 6858000"/>
              <a:gd name="connsiteX877" fmla="*/ 6058717 w 7467600"/>
              <a:gd name="connsiteY877" fmla="*/ 865992 h 6858000"/>
              <a:gd name="connsiteX878" fmla="*/ 4974153 w 7467600"/>
              <a:gd name="connsiteY878" fmla="*/ 1045456 h 6858000"/>
              <a:gd name="connsiteX879" fmla="*/ 5627835 w 7467600"/>
              <a:gd name="connsiteY879" fmla="*/ 1472077 h 6858000"/>
              <a:gd name="connsiteX880" fmla="*/ 5629817 w 7467600"/>
              <a:gd name="connsiteY880" fmla="*/ 1471412 h 6858000"/>
              <a:gd name="connsiteX881" fmla="*/ 5634124 w 7467600"/>
              <a:gd name="connsiteY881" fmla="*/ 1470572 h 6858000"/>
              <a:gd name="connsiteX882" fmla="*/ 5755832 w 7467600"/>
              <a:gd name="connsiteY882" fmla="*/ 1383886 h 6858000"/>
              <a:gd name="connsiteX883" fmla="*/ 6014186 w 7467600"/>
              <a:gd name="connsiteY883" fmla="*/ 1279799 h 6858000"/>
              <a:gd name="connsiteX884" fmla="*/ 6901619 w 7467600"/>
              <a:gd name="connsiteY884" fmla="*/ 1047874 h 6858000"/>
              <a:gd name="connsiteX885" fmla="*/ 6931566 w 7467600"/>
              <a:gd name="connsiteY885" fmla="*/ 1062034 h 6858000"/>
              <a:gd name="connsiteX886" fmla="*/ 5790982 w 7467600"/>
              <a:gd name="connsiteY886" fmla="*/ 1561380 h 6858000"/>
              <a:gd name="connsiteX887" fmla="*/ 6188971 w 7467600"/>
              <a:gd name="connsiteY887" fmla="*/ 1755168 h 6858000"/>
              <a:gd name="connsiteX888" fmla="*/ 6202446 w 7467600"/>
              <a:gd name="connsiteY888" fmla="*/ 1752268 h 6858000"/>
              <a:gd name="connsiteX889" fmla="*/ 7179560 w 7467600"/>
              <a:gd name="connsiteY889" fmla="*/ 1467551 h 6858000"/>
              <a:gd name="connsiteX890" fmla="*/ 7158730 w 7467600"/>
              <a:gd name="connsiteY890" fmla="*/ 1507835 h 6858000"/>
              <a:gd name="connsiteX891" fmla="*/ 6326959 w 7467600"/>
              <a:gd name="connsiteY891" fmla="*/ 1817686 h 6858000"/>
              <a:gd name="connsiteX892" fmla="*/ 6537433 w 7467600"/>
              <a:gd name="connsiteY892" fmla="*/ 1907790 h 6858000"/>
              <a:gd name="connsiteX893" fmla="*/ 6550221 w 7467600"/>
              <a:gd name="connsiteY893" fmla="*/ 1910729 h 6858000"/>
              <a:gd name="connsiteX894" fmla="*/ 6964438 w 7467600"/>
              <a:gd name="connsiteY894" fmla="*/ 2209505 h 6858000"/>
              <a:gd name="connsiteX895" fmla="*/ 7367862 w 7467600"/>
              <a:gd name="connsiteY895" fmla="*/ 2806833 h 6858000"/>
              <a:gd name="connsiteX896" fmla="*/ 7364329 w 7467600"/>
              <a:gd name="connsiteY896" fmla="*/ 2826907 h 6858000"/>
              <a:gd name="connsiteX897" fmla="*/ 7290545 w 7467600"/>
              <a:gd name="connsiteY897" fmla="*/ 2850663 h 6858000"/>
              <a:gd name="connsiteX898" fmla="*/ 6472036 w 7467600"/>
              <a:gd name="connsiteY898" fmla="*/ 1959003 h 6858000"/>
              <a:gd name="connsiteX899" fmla="*/ 5792897 w 7467600"/>
              <a:gd name="connsiteY899" fmla="*/ 1647747 h 6858000"/>
              <a:gd name="connsiteX900" fmla="*/ 5842751 w 7467600"/>
              <a:gd name="connsiteY900" fmla="*/ 1816112 h 6858000"/>
              <a:gd name="connsiteX901" fmla="*/ 5847424 w 7467600"/>
              <a:gd name="connsiteY901" fmla="*/ 1815776 h 6858000"/>
              <a:gd name="connsiteX902" fmla="*/ 6399821 w 7467600"/>
              <a:gd name="connsiteY902" fmla="*/ 2344799 h 6858000"/>
              <a:gd name="connsiteX903" fmla="*/ 6323232 w 7467600"/>
              <a:gd name="connsiteY903" fmla="*/ 2389634 h 6858000"/>
              <a:gd name="connsiteX904" fmla="*/ 5942958 w 7467600"/>
              <a:gd name="connsiteY904" fmla="*/ 2077708 h 6858000"/>
              <a:gd name="connsiteX905" fmla="*/ 5921559 w 7467600"/>
              <a:gd name="connsiteY905" fmla="*/ 2378596 h 6858000"/>
              <a:gd name="connsiteX906" fmla="*/ 5817651 w 7467600"/>
              <a:gd name="connsiteY906" fmla="*/ 3023919 h 6858000"/>
              <a:gd name="connsiteX907" fmla="*/ 5729634 w 7467600"/>
              <a:gd name="connsiteY907" fmla="*/ 3051849 h 6858000"/>
              <a:gd name="connsiteX908" fmla="*/ 5611018 w 7467600"/>
              <a:gd name="connsiteY908" fmla="*/ 2316769 h 6858000"/>
              <a:gd name="connsiteX909" fmla="*/ 5687608 w 7467600"/>
              <a:gd name="connsiteY909" fmla="*/ 2039972 h 6858000"/>
              <a:gd name="connsiteX910" fmla="*/ 5657554 w 7467600"/>
              <a:gd name="connsiteY910" fmla="*/ 1576445 h 6858000"/>
              <a:gd name="connsiteX911" fmla="*/ 5150475 w 7467600"/>
              <a:gd name="connsiteY911" fmla="*/ 1274012 h 6858000"/>
              <a:gd name="connsiteX912" fmla="*/ 5349142 w 7467600"/>
              <a:gd name="connsiteY912" fmla="*/ 2204405 h 6858000"/>
              <a:gd name="connsiteX913" fmla="*/ 5262214 w 7467600"/>
              <a:gd name="connsiteY913" fmla="*/ 2233836 h 6858000"/>
              <a:gd name="connsiteX914" fmla="*/ 4981539 w 7467600"/>
              <a:gd name="connsiteY914" fmla="*/ 1542201 h 6858000"/>
              <a:gd name="connsiteX915" fmla="*/ 4958461 w 7467600"/>
              <a:gd name="connsiteY915" fmla="*/ 1136957 h 6858000"/>
              <a:gd name="connsiteX916" fmla="*/ 4655015 w 7467600"/>
              <a:gd name="connsiteY916" fmla="*/ 891426 h 6858000"/>
              <a:gd name="connsiteX917" fmla="*/ 4348002 w 7467600"/>
              <a:gd name="connsiteY917" fmla="*/ 2205895 h 6858000"/>
              <a:gd name="connsiteX918" fmla="*/ 4262250 w 7467600"/>
              <a:gd name="connsiteY918" fmla="*/ 2219972 h 6858000"/>
              <a:gd name="connsiteX919" fmla="*/ 4550611 w 7467600"/>
              <a:gd name="connsiteY919" fmla="*/ 817540 h 6858000"/>
              <a:gd name="connsiteX920" fmla="*/ 4564418 w 7467600"/>
              <a:gd name="connsiteY920" fmla="*/ 808293 h 6858000"/>
              <a:gd name="connsiteX921" fmla="*/ 4266388 w 7467600"/>
              <a:gd name="connsiteY921" fmla="*/ 500083 h 6858000"/>
              <a:gd name="connsiteX922" fmla="*/ 4032842 w 7467600"/>
              <a:gd name="connsiteY922" fmla="*/ 211809 h 6858000"/>
              <a:gd name="connsiteX923" fmla="*/ 3882765 w 7467600"/>
              <a:gd name="connsiteY923" fmla="*/ 0 h 6858000"/>
              <a:gd name="connsiteX924" fmla="*/ 3721337 w 7467600"/>
              <a:gd name="connsiteY924" fmla="*/ 0 h 6858000"/>
              <a:gd name="connsiteX925" fmla="*/ 3797544 w 7467600"/>
              <a:gd name="connsiteY925" fmla="*/ 0 h 6858000"/>
              <a:gd name="connsiteX926" fmla="*/ 3775734 w 7467600"/>
              <a:gd name="connsiteY926" fmla="*/ 95131 h 6858000"/>
              <a:gd name="connsiteX927" fmla="*/ 3724807 w 7467600"/>
              <a:gd name="connsiteY927" fmla="*/ 272257 h 6858000"/>
              <a:gd name="connsiteX928" fmla="*/ 3726844 w 7467600"/>
              <a:gd name="connsiteY928" fmla="*/ 282988 h 6858000"/>
              <a:gd name="connsiteX929" fmla="*/ 3742664 w 7467600"/>
              <a:gd name="connsiteY929" fmla="*/ 279918 h 6858000"/>
              <a:gd name="connsiteX930" fmla="*/ 4103910 w 7467600"/>
              <a:gd name="connsiteY930" fmla="*/ 1161917 h 6858000"/>
              <a:gd name="connsiteX931" fmla="*/ 4020269 w 7467600"/>
              <a:gd name="connsiteY931" fmla="*/ 1200406 h 6858000"/>
              <a:gd name="connsiteX932" fmla="*/ 3674882 w 7467600"/>
              <a:gd name="connsiteY932" fmla="*/ 488524 h 6858000"/>
              <a:gd name="connsiteX933" fmla="*/ 3132682 w 7467600"/>
              <a:gd name="connsiteY933" fmla="*/ 1072284 h 6858000"/>
              <a:gd name="connsiteX934" fmla="*/ 2716346 w 7467600"/>
              <a:gd name="connsiteY934" fmla="*/ 1276376 h 6858000"/>
              <a:gd name="connsiteX935" fmla="*/ 2716772 w 7467600"/>
              <a:gd name="connsiteY935" fmla="*/ 1255462 h 6858000"/>
              <a:gd name="connsiteX936" fmla="*/ 3471096 w 7467600"/>
              <a:gd name="connsiteY936" fmla="*/ 437072 h 6858000"/>
              <a:gd name="connsiteX937" fmla="*/ 3639057 w 7467600"/>
              <a:gd name="connsiteY937" fmla="*/ 286334 h 6858000"/>
              <a:gd name="connsiteX938" fmla="*/ 3640309 w 7467600"/>
              <a:gd name="connsiteY938" fmla="*/ 284664 h 6858000"/>
              <a:gd name="connsiteX939" fmla="*/ 3646022 w 7467600"/>
              <a:gd name="connsiteY939" fmla="*/ 276711 h 6858000"/>
              <a:gd name="connsiteX940" fmla="*/ 3707943 w 7467600"/>
              <a:gd name="connsiteY940" fmla="*/ 65958 h 6858000"/>
              <a:gd name="connsiteX941" fmla="*/ 3721337 w 7467600"/>
              <a:gd name="connsiteY941" fmla="*/ 0 h 6858000"/>
              <a:gd name="connsiteX942" fmla="*/ 2867960 w 7467600"/>
              <a:gd name="connsiteY942" fmla="*/ 0 h 6858000"/>
              <a:gd name="connsiteX943" fmla="*/ 2926351 w 7467600"/>
              <a:gd name="connsiteY943" fmla="*/ 0 h 6858000"/>
              <a:gd name="connsiteX944" fmla="*/ 2902823 w 7467600"/>
              <a:gd name="connsiteY944" fmla="*/ 262929 h 6858000"/>
              <a:gd name="connsiteX945" fmla="*/ 2940663 w 7467600"/>
              <a:gd name="connsiteY945" fmla="*/ 140884 h 6858000"/>
              <a:gd name="connsiteX946" fmla="*/ 2947039 w 7467600"/>
              <a:gd name="connsiteY946" fmla="*/ 122524 h 6858000"/>
              <a:gd name="connsiteX947" fmla="*/ 2984316 w 7467600"/>
              <a:gd name="connsiteY947" fmla="*/ 0 h 6858000"/>
              <a:gd name="connsiteX948" fmla="*/ 3016114 w 7467600"/>
              <a:gd name="connsiteY948" fmla="*/ 0 h 6858000"/>
              <a:gd name="connsiteX949" fmla="*/ 2979949 w 7467600"/>
              <a:gd name="connsiteY949" fmla="*/ 119274 h 6858000"/>
              <a:gd name="connsiteX950" fmla="*/ 3023879 w 7467600"/>
              <a:gd name="connsiteY950" fmla="*/ 0 h 6858000"/>
              <a:gd name="connsiteX951" fmla="*/ 3105400 w 7467600"/>
              <a:gd name="connsiteY951" fmla="*/ 0 h 6858000"/>
              <a:gd name="connsiteX952" fmla="*/ 3094669 w 7467600"/>
              <a:gd name="connsiteY952" fmla="*/ 30308 h 6858000"/>
              <a:gd name="connsiteX953" fmla="*/ 2901945 w 7467600"/>
              <a:gd name="connsiteY953" fmla="*/ 466538 h 6858000"/>
              <a:gd name="connsiteX954" fmla="*/ 2815209 w 7467600"/>
              <a:gd name="connsiteY954" fmla="*/ 497361 h 6858000"/>
              <a:gd name="connsiteX955" fmla="*/ 2844845 w 7467600"/>
              <a:gd name="connsiteY955" fmla="*/ 127638 h 6858000"/>
              <a:gd name="connsiteX956" fmla="*/ 2867960 w 7467600"/>
              <a:gd name="connsiteY956" fmla="*/ 0 h 6858000"/>
              <a:gd name="connsiteX957" fmla="*/ 1057230 w 7467600"/>
              <a:gd name="connsiteY957" fmla="*/ 0 h 6858000"/>
              <a:gd name="connsiteX958" fmla="*/ 1111003 w 7467600"/>
              <a:gd name="connsiteY958" fmla="*/ 0 h 6858000"/>
              <a:gd name="connsiteX959" fmla="*/ 1125553 w 7467600"/>
              <a:gd name="connsiteY959" fmla="*/ 52588 h 6858000"/>
              <a:gd name="connsiteX960" fmla="*/ 1304276 w 7467600"/>
              <a:gd name="connsiteY960" fmla="*/ 476275 h 6858000"/>
              <a:gd name="connsiteX961" fmla="*/ 1492066 w 7467600"/>
              <a:gd name="connsiteY961" fmla="*/ 886333 h 6858000"/>
              <a:gd name="connsiteX962" fmla="*/ 1423698 w 7467600"/>
              <a:gd name="connsiteY962" fmla="*/ 710817 h 6858000"/>
              <a:gd name="connsiteX963" fmla="*/ 1357609 w 7467600"/>
              <a:gd name="connsiteY963" fmla="*/ 532892 h 6858000"/>
              <a:gd name="connsiteX964" fmla="*/ 1309550 w 7467600"/>
              <a:gd name="connsiteY964" fmla="*/ 374031 h 6858000"/>
              <a:gd name="connsiteX965" fmla="*/ 1193673 w 7467600"/>
              <a:gd name="connsiteY965" fmla="*/ 49533 h 6858000"/>
              <a:gd name="connsiteX966" fmla="*/ 1164391 w 7467600"/>
              <a:gd name="connsiteY966" fmla="*/ 0 h 6858000"/>
              <a:gd name="connsiteX967" fmla="*/ 1200666 w 7467600"/>
              <a:gd name="connsiteY967" fmla="*/ 0 h 6858000"/>
              <a:gd name="connsiteX968" fmla="*/ 1223408 w 7467600"/>
              <a:gd name="connsiteY968" fmla="*/ 38996 h 6858000"/>
              <a:gd name="connsiteX969" fmla="*/ 1339635 w 7467600"/>
              <a:gd name="connsiteY969" fmla="*/ 365517 h 6858000"/>
              <a:gd name="connsiteX970" fmla="*/ 1387469 w 7467600"/>
              <a:gd name="connsiteY970" fmla="*/ 523079 h 6858000"/>
              <a:gd name="connsiteX971" fmla="*/ 1452685 w 7467600"/>
              <a:gd name="connsiteY971" fmla="*/ 699806 h 6858000"/>
              <a:gd name="connsiteX972" fmla="*/ 1492092 w 7467600"/>
              <a:gd name="connsiteY972" fmla="*/ 800424 h 6858000"/>
              <a:gd name="connsiteX973" fmla="*/ 1455302 w 7467600"/>
              <a:gd name="connsiteY973" fmla="*/ 632913 h 6858000"/>
              <a:gd name="connsiteX974" fmla="*/ 1222336 w 7467600"/>
              <a:gd name="connsiteY974" fmla="*/ 9480 h 6858000"/>
              <a:gd name="connsiteX975" fmla="*/ 1214634 w 7467600"/>
              <a:gd name="connsiteY975" fmla="*/ 0 h 6858000"/>
              <a:gd name="connsiteX976" fmla="*/ 1289827 w 7467600"/>
              <a:gd name="connsiteY976" fmla="*/ 0 h 6858000"/>
              <a:gd name="connsiteX977" fmla="*/ 1321076 w 7467600"/>
              <a:gd name="connsiteY977" fmla="*/ 59722 h 6858000"/>
              <a:gd name="connsiteX978" fmla="*/ 1512579 w 7467600"/>
              <a:gd name="connsiteY978" fmla="*/ 626441 h 6858000"/>
              <a:gd name="connsiteX979" fmla="*/ 1506076 w 7467600"/>
              <a:gd name="connsiteY979" fmla="*/ 1089289 h 6858000"/>
              <a:gd name="connsiteX980" fmla="*/ 1486346 w 7467600"/>
              <a:gd name="connsiteY980" fmla="*/ 1079919 h 6858000"/>
              <a:gd name="connsiteX981" fmla="*/ 1070511 w 7467600"/>
              <a:gd name="connsiteY981" fmla="*/ 48609 h 6858000"/>
              <a:gd name="connsiteX982" fmla="*/ 1057230 w 7467600"/>
              <a:gd name="connsiteY982" fmla="*/ 0 h 6858000"/>
              <a:gd name="connsiteX983" fmla="*/ 43151 w 7467600"/>
              <a:gd name="connsiteY983" fmla="*/ 0 h 6858000"/>
              <a:gd name="connsiteX984" fmla="*/ 95283 w 7467600"/>
              <a:gd name="connsiteY984" fmla="*/ 0 h 6858000"/>
              <a:gd name="connsiteX985" fmla="*/ 300708 w 7467600"/>
              <a:gd name="connsiteY985" fmla="*/ 154571 h 6858000"/>
              <a:gd name="connsiteX986" fmla="*/ 530414 w 7467600"/>
              <a:gd name="connsiteY986" fmla="*/ 354673 h 6858000"/>
              <a:gd name="connsiteX987" fmla="*/ 333785 w 7467600"/>
              <a:gd name="connsiteY987" fmla="*/ 161564 h 6858000"/>
              <a:gd name="connsiteX988" fmla="*/ 147005 w 7467600"/>
              <a:gd name="connsiteY988" fmla="*/ 0 h 6858000"/>
              <a:gd name="connsiteX989" fmla="*/ 272509 w 7467600"/>
              <a:gd name="connsiteY989" fmla="*/ 0 h 6858000"/>
              <a:gd name="connsiteX990" fmla="*/ 326276 w 7467600"/>
              <a:gd name="connsiteY990" fmla="*/ 45847 h 6858000"/>
              <a:gd name="connsiteX991" fmla="*/ 823759 w 7467600"/>
              <a:gd name="connsiteY991" fmla="*/ 574145 h 6858000"/>
              <a:gd name="connsiteX992" fmla="*/ 811254 w 7467600"/>
              <a:gd name="connsiteY992" fmla="*/ 665546 h 6858000"/>
              <a:gd name="connsiteX993" fmla="*/ 154042 w 7467600"/>
              <a:gd name="connsiteY993" fmla="*/ 261522 h 6858000"/>
              <a:gd name="connsiteX994" fmla="*/ 13550 w 7467600"/>
              <a:gd name="connsiteY994" fmla="*/ 158423 h 6858000"/>
              <a:gd name="connsiteX995" fmla="*/ 0 w 7467600"/>
              <a:gd name="connsiteY995" fmla="*/ 146618 h 6858000"/>
              <a:gd name="connsiteX996" fmla="*/ 0 w 7467600"/>
              <a:gd name="connsiteY996" fmla="*/ 59161 h 6858000"/>
              <a:gd name="connsiteX997" fmla="*/ 45427 w 7467600"/>
              <a:gd name="connsiteY997" fmla="*/ 101078 h 6858000"/>
              <a:gd name="connsiteX998" fmla="*/ 630103 w 7467600"/>
              <a:gd name="connsiteY998" fmla="*/ 485885 h 6858000"/>
              <a:gd name="connsiteX999" fmla="*/ 532040 w 7467600"/>
              <a:gd name="connsiteY999" fmla="*/ 399359 h 6858000"/>
              <a:gd name="connsiteX1000" fmla="*/ 517618 w 7467600"/>
              <a:gd name="connsiteY1000" fmla="*/ 385726 h 6858000"/>
              <a:gd name="connsiteX1001" fmla="*/ 285074 w 7467600"/>
              <a:gd name="connsiteY1001" fmla="*/ 182755 h 6858000"/>
              <a:gd name="connsiteX1002" fmla="*/ 43151 w 7467600"/>
              <a:gd name="connsiteY100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1946 w 7467600"/>
              <a:gd name="connsiteY127" fmla="*/ 5075653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1903353 w 7467600"/>
              <a:gd name="connsiteY146" fmla="*/ 5044827 h 6858000"/>
              <a:gd name="connsiteX147" fmla="*/ 1936931 w 7467600"/>
              <a:gd name="connsiteY147" fmla="*/ 5093954 h 6858000"/>
              <a:gd name="connsiteX148" fmla="*/ 2195868 w 7467600"/>
              <a:gd name="connsiteY148" fmla="*/ 5396574 h 6858000"/>
              <a:gd name="connsiteX149" fmla="*/ 2088852 w 7467600"/>
              <a:gd name="connsiteY149" fmla="*/ 5166123 h 6858000"/>
              <a:gd name="connsiteX150" fmla="*/ 1958241 w 7467600"/>
              <a:gd name="connsiteY150" fmla="*/ 5067955 h 6858000"/>
              <a:gd name="connsiteX151" fmla="*/ 1903353 w 7467600"/>
              <a:gd name="connsiteY151" fmla="*/ 5044827 h 6858000"/>
              <a:gd name="connsiteX152" fmla="*/ 1979378 w 7467600"/>
              <a:gd name="connsiteY152" fmla="*/ 4769504 h 6858000"/>
              <a:gd name="connsiteX153" fmla="*/ 2882120 w 7467600"/>
              <a:gd name="connsiteY153" fmla="*/ 5064547 h 6858000"/>
              <a:gd name="connsiteX154" fmla="*/ 2793103 w 7467600"/>
              <a:gd name="connsiteY154" fmla="*/ 5039699 h 6858000"/>
              <a:gd name="connsiteX155" fmla="*/ 2770041 w 7467600"/>
              <a:gd name="connsiteY155" fmla="*/ 5033634 h 6858000"/>
              <a:gd name="connsiteX156" fmla="*/ 1979378 w 7467600"/>
              <a:gd name="connsiteY156" fmla="*/ 4769504 h 6858000"/>
              <a:gd name="connsiteX157" fmla="*/ 1927410 w 7467600"/>
              <a:gd name="connsiteY157" fmla="*/ 4716164 h 6858000"/>
              <a:gd name="connsiteX158" fmla="*/ 1959587 w 7467600"/>
              <a:gd name="connsiteY158" fmla="*/ 4728849 h 6858000"/>
              <a:gd name="connsiteX159" fmla="*/ 2777707 w 7467600"/>
              <a:gd name="connsiteY159" fmla="*/ 5003991 h 6858000"/>
              <a:gd name="connsiteX160" fmla="*/ 2800768 w 7467600"/>
              <a:gd name="connsiteY160" fmla="*/ 5010056 h 6858000"/>
              <a:gd name="connsiteX161" fmla="*/ 2879408 w 7467600"/>
              <a:gd name="connsiteY161" fmla="*/ 5031590 h 6858000"/>
              <a:gd name="connsiteX162" fmla="*/ 2862295 w 7467600"/>
              <a:gd name="connsiteY162" fmla="*/ 5022958 h 6858000"/>
              <a:gd name="connsiteX163" fmla="*/ 2813343 w 7467600"/>
              <a:gd name="connsiteY163" fmla="*/ 4998369 h 6858000"/>
              <a:gd name="connsiteX164" fmla="*/ 2646245 w 7467600"/>
              <a:gd name="connsiteY164" fmla="*/ 4930999 h 6858000"/>
              <a:gd name="connsiteX165" fmla="*/ 1999243 w 7467600"/>
              <a:gd name="connsiteY165" fmla="*/ 4730524 h 6858000"/>
              <a:gd name="connsiteX166" fmla="*/ 1979527 w 7467600"/>
              <a:gd name="connsiteY166" fmla="*/ 4726651 h 6858000"/>
              <a:gd name="connsiteX167" fmla="*/ 1927410 w 7467600"/>
              <a:gd name="connsiteY167" fmla="*/ 4716164 h 6858000"/>
              <a:gd name="connsiteX168" fmla="*/ 1997014 w 7467600"/>
              <a:gd name="connsiteY168" fmla="*/ 4698007 h 6858000"/>
              <a:gd name="connsiteX169" fmla="*/ 2005458 w 7467600"/>
              <a:gd name="connsiteY169" fmla="*/ 4699540 h 6858000"/>
              <a:gd name="connsiteX170" fmla="*/ 2657186 w 7467600"/>
              <a:gd name="connsiteY170" fmla="*/ 4901687 h 6858000"/>
              <a:gd name="connsiteX171" fmla="*/ 2826662 w 7467600"/>
              <a:gd name="connsiteY171" fmla="*/ 4970362 h 6858000"/>
              <a:gd name="connsiteX172" fmla="*/ 2876100 w 7467600"/>
              <a:gd name="connsiteY172" fmla="*/ 4995397 h 6858000"/>
              <a:gd name="connsiteX173" fmla="*/ 3042600 w 7467600"/>
              <a:gd name="connsiteY173" fmla="*/ 5059532 h 6858000"/>
              <a:gd name="connsiteX174" fmla="*/ 1997014 w 7467600"/>
              <a:gd name="connsiteY174" fmla="*/ 4698007 h 6858000"/>
              <a:gd name="connsiteX175" fmla="*/ 2305292 w 7467600"/>
              <a:gd name="connsiteY175" fmla="*/ 4219492 h 6858000"/>
              <a:gd name="connsiteX176" fmla="*/ 3360922 w 7467600"/>
              <a:gd name="connsiteY176" fmla="*/ 4529373 h 6858000"/>
              <a:gd name="connsiteX177" fmla="*/ 3492420 w 7467600"/>
              <a:gd name="connsiteY177" fmla="*/ 4510145 h 6858000"/>
              <a:gd name="connsiteX178" fmla="*/ 3364086 w 7467600"/>
              <a:gd name="connsiteY178" fmla="*/ 4480340 h 6858000"/>
              <a:gd name="connsiteX179" fmla="*/ 3225818 w 7467600"/>
              <a:gd name="connsiteY179" fmla="*/ 4411822 h 6858000"/>
              <a:gd name="connsiteX180" fmla="*/ 3129696 w 7467600"/>
              <a:gd name="connsiteY180" fmla="*/ 4360704 h 6858000"/>
              <a:gd name="connsiteX181" fmla="*/ 2814545 w 7467600"/>
              <a:gd name="connsiteY181" fmla="*/ 4282955 h 6858000"/>
              <a:gd name="connsiteX182" fmla="*/ 2305292 w 7467600"/>
              <a:gd name="connsiteY182" fmla="*/ 4219492 h 6858000"/>
              <a:gd name="connsiteX183" fmla="*/ 2626982 w 7467600"/>
              <a:gd name="connsiteY183" fmla="*/ 4206450 h 6858000"/>
              <a:gd name="connsiteX184" fmla="*/ 2490617 w 7467600"/>
              <a:gd name="connsiteY184" fmla="*/ 4206951 h 6858000"/>
              <a:gd name="connsiteX185" fmla="*/ 2819869 w 7467600"/>
              <a:gd name="connsiteY185" fmla="*/ 4252936 h 6858000"/>
              <a:gd name="connsiteX186" fmla="*/ 3143018 w 7467600"/>
              <a:gd name="connsiteY186" fmla="*/ 4332698 h 6858000"/>
              <a:gd name="connsiteX187" fmla="*/ 3241520 w 7467600"/>
              <a:gd name="connsiteY187" fmla="*/ 4385112 h 6858000"/>
              <a:gd name="connsiteX188" fmla="*/ 3374575 w 7467600"/>
              <a:gd name="connsiteY188" fmla="*/ 4451517 h 6858000"/>
              <a:gd name="connsiteX189" fmla="*/ 3505221 w 7467600"/>
              <a:gd name="connsiteY189" fmla="*/ 4480757 h 6858000"/>
              <a:gd name="connsiteX190" fmla="*/ 2626982 w 7467600"/>
              <a:gd name="connsiteY190" fmla="*/ 4206450 h 6858000"/>
              <a:gd name="connsiteX191" fmla="*/ 1310106 w 7467600"/>
              <a:gd name="connsiteY191" fmla="*/ 3943217 h 6858000"/>
              <a:gd name="connsiteX192" fmla="*/ 854994 w 7467600"/>
              <a:gd name="connsiteY192" fmla="*/ 4399136 h 6858000"/>
              <a:gd name="connsiteX193" fmla="*/ 742462 w 7467600"/>
              <a:gd name="connsiteY193" fmla="*/ 4594648 h 6858000"/>
              <a:gd name="connsiteX194" fmla="*/ 820602 w 7467600"/>
              <a:gd name="connsiteY194" fmla="*/ 4485915 h 6858000"/>
              <a:gd name="connsiteX195" fmla="*/ 878295 w 7467600"/>
              <a:gd name="connsiteY195" fmla="*/ 4403594 h 6858000"/>
              <a:gd name="connsiteX196" fmla="*/ 1240607 w 7467600"/>
              <a:gd name="connsiteY196" fmla="*/ 4010401 h 6858000"/>
              <a:gd name="connsiteX197" fmla="*/ 1310106 w 7467600"/>
              <a:gd name="connsiteY197" fmla="*/ 3943217 h 6858000"/>
              <a:gd name="connsiteX198" fmla="*/ 1423113 w 7467600"/>
              <a:gd name="connsiteY198" fmla="*/ 3874565 h 6858000"/>
              <a:gd name="connsiteX199" fmla="*/ 1260565 w 7467600"/>
              <a:gd name="connsiteY199" fmla="*/ 4031982 h 6858000"/>
              <a:gd name="connsiteX200" fmla="*/ 901900 w 7467600"/>
              <a:gd name="connsiteY200" fmla="*/ 4421236 h 6858000"/>
              <a:gd name="connsiteX201" fmla="*/ 845044 w 7467600"/>
              <a:gd name="connsiteY201" fmla="*/ 4502436 h 6858000"/>
              <a:gd name="connsiteX202" fmla="*/ 685926 w 7467600"/>
              <a:gd name="connsiteY202" fmla="*/ 4703069 h 6858000"/>
              <a:gd name="connsiteX203" fmla="*/ 684248 w 7467600"/>
              <a:gd name="connsiteY203" fmla="*/ 4706721 h 6858000"/>
              <a:gd name="connsiteX204" fmla="*/ 1423113 w 7467600"/>
              <a:gd name="connsiteY204" fmla="*/ 3874565 h 6858000"/>
              <a:gd name="connsiteX205" fmla="*/ 3316479 w 7467600"/>
              <a:gd name="connsiteY205" fmla="*/ 3872136 h 6858000"/>
              <a:gd name="connsiteX206" fmla="*/ 3546806 w 7467600"/>
              <a:gd name="connsiteY206" fmla="*/ 4356139 h 6858000"/>
              <a:gd name="connsiteX207" fmla="*/ 3364433 w 7467600"/>
              <a:gd name="connsiteY207" fmla="*/ 3953121 h 6858000"/>
              <a:gd name="connsiteX208" fmla="*/ 3316479 w 7467600"/>
              <a:gd name="connsiteY208" fmla="*/ 3872136 h 6858000"/>
              <a:gd name="connsiteX209" fmla="*/ 3291335 w 7467600"/>
              <a:gd name="connsiteY209" fmla="*/ 3767420 h 6858000"/>
              <a:gd name="connsiteX210" fmla="*/ 3390805 w 7467600"/>
              <a:gd name="connsiteY210" fmla="*/ 3937163 h 6858000"/>
              <a:gd name="connsiteX211" fmla="*/ 3579062 w 7467600"/>
              <a:gd name="connsiteY211" fmla="*/ 4359040 h 6858000"/>
              <a:gd name="connsiteX212" fmla="*/ 3467355 w 7467600"/>
              <a:gd name="connsiteY212" fmla="*/ 3988130 h 6858000"/>
              <a:gd name="connsiteX213" fmla="*/ 3310753 w 7467600"/>
              <a:gd name="connsiteY213" fmla="*/ 3787140 h 6858000"/>
              <a:gd name="connsiteX214" fmla="*/ 3291335 w 7467600"/>
              <a:gd name="connsiteY214" fmla="*/ 3767420 h 6858000"/>
              <a:gd name="connsiteX215" fmla="*/ 1635889 w 7467600"/>
              <a:gd name="connsiteY215" fmla="*/ 3709494 h 6858000"/>
              <a:gd name="connsiteX216" fmla="*/ 1634800 w 7467600"/>
              <a:gd name="connsiteY216" fmla="*/ 3731111 h 6858000"/>
              <a:gd name="connsiteX217" fmla="*/ 1635889 w 7467600"/>
              <a:gd name="connsiteY217" fmla="*/ 3709494 h 6858000"/>
              <a:gd name="connsiteX218" fmla="*/ 1510397 w 7467600"/>
              <a:gd name="connsiteY218" fmla="*/ 3684705 h 6858000"/>
              <a:gd name="connsiteX219" fmla="*/ 1146550 w 7467600"/>
              <a:gd name="connsiteY219" fmla="*/ 3802012 h 6858000"/>
              <a:gd name="connsiteX220" fmla="*/ 698834 w 7467600"/>
              <a:gd name="connsiteY220" fmla="*/ 3952272 h 6858000"/>
              <a:gd name="connsiteX221" fmla="*/ 34256 w 7467600"/>
              <a:gd name="connsiteY221" fmla="*/ 4347603 h 6858000"/>
              <a:gd name="connsiteX222" fmla="*/ 527241 w 7467600"/>
              <a:gd name="connsiteY222" fmla="*/ 4065078 h 6858000"/>
              <a:gd name="connsiteX223" fmla="*/ 1510397 w 7467600"/>
              <a:gd name="connsiteY223" fmla="*/ 3684705 h 6858000"/>
              <a:gd name="connsiteX224" fmla="*/ 1313114 w 7467600"/>
              <a:gd name="connsiteY224" fmla="*/ 3655216 h 6858000"/>
              <a:gd name="connsiteX225" fmla="*/ 1109304 w 7467600"/>
              <a:gd name="connsiteY225" fmla="*/ 3669030 h 6858000"/>
              <a:gd name="connsiteX226" fmla="*/ 8129 w 7467600"/>
              <a:gd name="connsiteY226" fmla="*/ 4330519 h 6858000"/>
              <a:gd name="connsiteX227" fmla="*/ 687572 w 7467600"/>
              <a:gd name="connsiteY227" fmla="*/ 3925629 h 6858000"/>
              <a:gd name="connsiteX228" fmla="*/ 1138365 w 7467600"/>
              <a:gd name="connsiteY228" fmla="*/ 3774515 h 6858000"/>
              <a:gd name="connsiteX229" fmla="*/ 1505579 w 7467600"/>
              <a:gd name="connsiteY229" fmla="*/ 3655526 h 6858000"/>
              <a:gd name="connsiteX230" fmla="*/ 1313114 w 7467600"/>
              <a:gd name="connsiteY230" fmla="*/ 3655216 h 6858000"/>
              <a:gd name="connsiteX231" fmla="*/ 3655073 w 7467600"/>
              <a:gd name="connsiteY231" fmla="*/ 3650884 h 6858000"/>
              <a:gd name="connsiteX232" fmla="*/ 3989938 w 7467600"/>
              <a:gd name="connsiteY232" fmla="*/ 3991685 h 6858000"/>
              <a:gd name="connsiteX233" fmla="*/ 4393907 w 7467600"/>
              <a:gd name="connsiteY233" fmla="*/ 4261258 h 6858000"/>
              <a:gd name="connsiteX234" fmla="*/ 4648051 w 7467600"/>
              <a:gd name="connsiteY234" fmla="*/ 4374051 h 6858000"/>
              <a:gd name="connsiteX235" fmla="*/ 4383389 w 7467600"/>
              <a:gd name="connsiteY235" fmla="*/ 4184369 h 6858000"/>
              <a:gd name="connsiteX236" fmla="*/ 4165508 w 7467600"/>
              <a:gd name="connsiteY236" fmla="*/ 4035196 h 6858000"/>
              <a:gd name="connsiteX237" fmla="*/ 4068162 w 7467600"/>
              <a:gd name="connsiteY237" fmla="*/ 3953394 h 6858000"/>
              <a:gd name="connsiteX238" fmla="*/ 3981416 w 7467600"/>
              <a:gd name="connsiteY238" fmla="*/ 3880482 h 6858000"/>
              <a:gd name="connsiteX239" fmla="*/ 3800147 w 7467600"/>
              <a:gd name="connsiteY239" fmla="*/ 3749872 h 6858000"/>
              <a:gd name="connsiteX240" fmla="*/ 3655073 w 7467600"/>
              <a:gd name="connsiteY240" fmla="*/ 3650884 h 6858000"/>
              <a:gd name="connsiteX241" fmla="*/ 3670252 w 7467600"/>
              <a:gd name="connsiteY241" fmla="*/ 3622798 h 6858000"/>
              <a:gd name="connsiteX242" fmla="*/ 3817258 w 7467600"/>
              <a:gd name="connsiteY242" fmla="*/ 3723577 h 6858000"/>
              <a:gd name="connsiteX243" fmla="*/ 4000461 w 7467600"/>
              <a:gd name="connsiteY243" fmla="*/ 3855966 h 6858000"/>
              <a:gd name="connsiteX244" fmla="*/ 4088180 w 7467600"/>
              <a:gd name="connsiteY244" fmla="*/ 3929774 h 6858000"/>
              <a:gd name="connsiteX245" fmla="*/ 4184555 w 7467600"/>
              <a:gd name="connsiteY245" fmla="*/ 4010683 h 6858000"/>
              <a:gd name="connsiteX246" fmla="*/ 4399563 w 7467600"/>
              <a:gd name="connsiteY246" fmla="*/ 4158106 h 6858000"/>
              <a:gd name="connsiteX247" fmla="*/ 4684469 w 7467600"/>
              <a:gd name="connsiteY247" fmla="*/ 4364680 h 6858000"/>
              <a:gd name="connsiteX248" fmla="*/ 4690271 w 7467600"/>
              <a:gd name="connsiteY248" fmla="*/ 4370034 h 6858000"/>
              <a:gd name="connsiteX249" fmla="*/ 4136093 w 7467600"/>
              <a:gd name="connsiteY249" fmla="*/ 3858466 h 6858000"/>
              <a:gd name="connsiteX250" fmla="*/ 3670252 w 7467600"/>
              <a:gd name="connsiteY250" fmla="*/ 3622798 h 6858000"/>
              <a:gd name="connsiteX251" fmla="*/ 4440129 w 7467600"/>
              <a:gd name="connsiteY251" fmla="*/ 3448571 h 6858000"/>
              <a:gd name="connsiteX252" fmla="*/ 4856525 w 7467600"/>
              <a:gd name="connsiteY252" fmla="*/ 3915351 h 6858000"/>
              <a:gd name="connsiteX253" fmla="*/ 5059055 w 7467600"/>
              <a:gd name="connsiteY253" fmla="*/ 4108918 h 6858000"/>
              <a:gd name="connsiteX254" fmla="*/ 5290070 w 7467600"/>
              <a:gd name="connsiteY254" fmla="*/ 4263619 h 6858000"/>
              <a:gd name="connsiteX255" fmla="*/ 4834991 w 7467600"/>
              <a:gd name="connsiteY255" fmla="*/ 3830985 h 6858000"/>
              <a:gd name="connsiteX256" fmla="*/ 4440129 w 7467600"/>
              <a:gd name="connsiteY256" fmla="*/ 3448571 h 6858000"/>
              <a:gd name="connsiteX257" fmla="*/ 4441737 w 7467600"/>
              <a:gd name="connsiteY257" fmla="*/ 3399734 h 6858000"/>
              <a:gd name="connsiteX258" fmla="*/ 4431236 w 7467600"/>
              <a:gd name="connsiteY258" fmla="*/ 3400954 h 6858000"/>
              <a:gd name="connsiteX259" fmla="*/ 4557150 w 7467600"/>
              <a:gd name="connsiteY259" fmla="*/ 3510023 h 6858000"/>
              <a:gd name="connsiteX260" fmla="*/ 4856936 w 7467600"/>
              <a:gd name="connsiteY260" fmla="*/ 3809146 h 6858000"/>
              <a:gd name="connsiteX261" fmla="*/ 5111996 w 7467600"/>
              <a:gd name="connsiteY261" fmla="*/ 4065759 h 6858000"/>
              <a:gd name="connsiteX262" fmla="*/ 5388878 w 7467600"/>
              <a:gd name="connsiteY262" fmla="*/ 4300185 h 6858000"/>
              <a:gd name="connsiteX263" fmla="*/ 5425556 w 7467600"/>
              <a:gd name="connsiteY263" fmla="*/ 4308967 h 6858000"/>
              <a:gd name="connsiteX264" fmla="*/ 4943646 w 7467600"/>
              <a:gd name="connsiteY264" fmla="*/ 3822916 h 6858000"/>
              <a:gd name="connsiteX265" fmla="*/ 4594837 w 7467600"/>
              <a:gd name="connsiteY265" fmla="*/ 3532274 h 6858000"/>
              <a:gd name="connsiteX266" fmla="*/ 4441737 w 7467600"/>
              <a:gd name="connsiteY266" fmla="*/ 3399734 h 6858000"/>
              <a:gd name="connsiteX267" fmla="*/ 5425834 w 7467600"/>
              <a:gd name="connsiteY267" fmla="*/ 3162785 h 6858000"/>
              <a:gd name="connsiteX268" fmla="*/ 5401644 w 7467600"/>
              <a:gd name="connsiteY268" fmla="*/ 3617847 h 6858000"/>
              <a:gd name="connsiteX269" fmla="*/ 5467256 w 7467600"/>
              <a:gd name="connsiteY269" fmla="*/ 4175494 h 6858000"/>
              <a:gd name="connsiteX270" fmla="*/ 5448069 w 7467600"/>
              <a:gd name="connsiteY270" fmla="*/ 3567554 h 6858000"/>
              <a:gd name="connsiteX271" fmla="*/ 5425834 w 7467600"/>
              <a:gd name="connsiteY271" fmla="*/ 3162785 h 6858000"/>
              <a:gd name="connsiteX272" fmla="*/ 1318687 w 7467600"/>
              <a:gd name="connsiteY272" fmla="*/ 3113840 h 6858000"/>
              <a:gd name="connsiteX273" fmla="*/ 1066793 w 7467600"/>
              <a:gd name="connsiteY273" fmla="*/ 3212171 h 6858000"/>
              <a:gd name="connsiteX274" fmla="*/ 993319 w 7467600"/>
              <a:gd name="connsiteY274" fmla="*/ 3247648 h 6858000"/>
              <a:gd name="connsiteX275" fmla="*/ 853081 w 7467600"/>
              <a:gd name="connsiteY275" fmla="*/ 3312410 h 6858000"/>
              <a:gd name="connsiteX276" fmla="*/ 805957 w 7467600"/>
              <a:gd name="connsiteY276" fmla="*/ 3330443 h 6858000"/>
              <a:gd name="connsiteX277" fmla="*/ 1318687 w 7467600"/>
              <a:gd name="connsiteY277" fmla="*/ 3113840 h 6858000"/>
              <a:gd name="connsiteX278" fmla="*/ 5453702 w 7467600"/>
              <a:gd name="connsiteY278" fmla="*/ 3090882 h 6858000"/>
              <a:gd name="connsiteX279" fmla="*/ 5480135 w 7467600"/>
              <a:gd name="connsiteY279" fmla="*/ 3565802 h 6858000"/>
              <a:gd name="connsiteX280" fmla="*/ 5499023 w 7467600"/>
              <a:gd name="connsiteY280" fmla="*/ 4166310 h 6858000"/>
              <a:gd name="connsiteX281" fmla="*/ 5547022 w 7467600"/>
              <a:gd name="connsiteY281" fmla="*/ 3607838 h 6858000"/>
              <a:gd name="connsiteX282" fmla="*/ 5515964 w 7467600"/>
              <a:gd name="connsiteY282" fmla="*/ 3378541 h 6858000"/>
              <a:gd name="connsiteX283" fmla="*/ 5453702 w 7467600"/>
              <a:gd name="connsiteY283" fmla="*/ 3090882 h 6858000"/>
              <a:gd name="connsiteX284" fmla="*/ 1238695 w 7467600"/>
              <a:gd name="connsiteY284" fmla="*/ 3076820 h 6858000"/>
              <a:gd name="connsiteX285" fmla="*/ 716371 w 7467600"/>
              <a:gd name="connsiteY285" fmla="*/ 3293249 h 6858000"/>
              <a:gd name="connsiteX286" fmla="*/ 579522 w 7467600"/>
              <a:gd name="connsiteY286" fmla="*/ 3371759 h 6858000"/>
              <a:gd name="connsiteX287" fmla="*/ 600288 w 7467600"/>
              <a:gd name="connsiteY287" fmla="*/ 3365555 h 6858000"/>
              <a:gd name="connsiteX288" fmla="*/ 840692 w 7467600"/>
              <a:gd name="connsiteY288" fmla="*/ 3284921 h 6858000"/>
              <a:gd name="connsiteX289" fmla="*/ 979248 w 7467600"/>
              <a:gd name="connsiteY289" fmla="*/ 3221003 h 6858000"/>
              <a:gd name="connsiteX290" fmla="*/ 1053282 w 7467600"/>
              <a:gd name="connsiteY290" fmla="*/ 3185247 h 6858000"/>
              <a:gd name="connsiteX291" fmla="*/ 1320603 w 7467600"/>
              <a:gd name="connsiteY291" fmla="*/ 3081281 h 6858000"/>
              <a:gd name="connsiteX292" fmla="*/ 1238695 w 7467600"/>
              <a:gd name="connsiteY292" fmla="*/ 3076820 h 6858000"/>
              <a:gd name="connsiteX293" fmla="*/ 5425627 w 7467600"/>
              <a:gd name="connsiteY293" fmla="*/ 2954192 h 6858000"/>
              <a:gd name="connsiteX294" fmla="*/ 5470770 w 7467600"/>
              <a:gd name="connsiteY294" fmla="*/ 3005435 h 6858000"/>
              <a:gd name="connsiteX295" fmla="*/ 5519779 w 7467600"/>
              <a:gd name="connsiteY295" fmla="*/ 4359223 h 6858000"/>
              <a:gd name="connsiteX296" fmla="*/ 5520293 w 7467600"/>
              <a:gd name="connsiteY296" fmla="*/ 4360602 h 6858000"/>
              <a:gd name="connsiteX297" fmla="*/ 5767221 w 7467600"/>
              <a:gd name="connsiteY297" fmla="*/ 4665564 h 6858000"/>
              <a:gd name="connsiteX298" fmla="*/ 6937169 w 7467600"/>
              <a:gd name="connsiteY298" fmla="*/ 4815941 h 6858000"/>
              <a:gd name="connsiteX299" fmla="*/ 6953922 w 7467600"/>
              <a:gd name="connsiteY299" fmla="*/ 4890068 h 6858000"/>
              <a:gd name="connsiteX300" fmla="*/ 6071359 w 7467600"/>
              <a:gd name="connsiteY300" fmla="*/ 4770770 h 6858000"/>
              <a:gd name="connsiteX301" fmla="*/ 6038839 w 7467600"/>
              <a:gd name="connsiteY301" fmla="*/ 4764474 h 6858000"/>
              <a:gd name="connsiteX302" fmla="*/ 6038706 w 7467600"/>
              <a:gd name="connsiteY302" fmla="*/ 4763847 h 6858000"/>
              <a:gd name="connsiteX303" fmla="*/ 6037784 w 7467600"/>
              <a:gd name="connsiteY303" fmla="*/ 4764270 h 6858000"/>
              <a:gd name="connsiteX304" fmla="*/ 6038839 w 7467600"/>
              <a:gd name="connsiteY304" fmla="*/ 4764474 h 6858000"/>
              <a:gd name="connsiteX305" fmla="*/ 6040338 w 7467600"/>
              <a:gd name="connsiteY305" fmla="*/ 4771418 h 6858000"/>
              <a:gd name="connsiteX306" fmla="*/ 6024488 w 7467600"/>
              <a:gd name="connsiteY306" fmla="*/ 4809903 h 6858000"/>
              <a:gd name="connsiteX307" fmla="*/ 5599771 w 7467600"/>
              <a:gd name="connsiteY307" fmla="*/ 5509652 h 6858000"/>
              <a:gd name="connsiteX308" fmla="*/ 5548843 w 7467600"/>
              <a:gd name="connsiteY308" fmla="*/ 5563845 h 6858000"/>
              <a:gd name="connsiteX309" fmla="*/ 5940952 w 7467600"/>
              <a:gd name="connsiteY309" fmla="*/ 6250028 h 6858000"/>
              <a:gd name="connsiteX310" fmla="*/ 6043441 w 7467600"/>
              <a:gd name="connsiteY310" fmla="*/ 6665847 h 6858000"/>
              <a:gd name="connsiteX311" fmla="*/ 6093432 w 7467600"/>
              <a:gd name="connsiteY311" fmla="*/ 6858000 h 6858000"/>
              <a:gd name="connsiteX312" fmla="*/ 6034344 w 7467600"/>
              <a:gd name="connsiteY312" fmla="*/ 6858000 h 6858000"/>
              <a:gd name="connsiteX313" fmla="*/ 6026679 w 7467600"/>
              <a:gd name="connsiteY313" fmla="*/ 6836959 h 6858000"/>
              <a:gd name="connsiteX314" fmla="*/ 5800441 w 7467600"/>
              <a:gd name="connsiteY314" fmla="*/ 6335286 h 6858000"/>
              <a:gd name="connsiteX315" fmla="*/ 5526562 w 7467600"/>
              <a:gd name="connsiteY315" fmla="*/ 5705388 h 6858000"/>
              <a:gd name="connsiteX316" fmla="*/ 5519640 w 7467600"/>
              <a:gd name="connsiteY316" fmla="*/ 5683774 h 6858000"/>
              <a:gd name="connsiteX317" fmla="*/ 5844559 w 7467600"/>
              <a:gd name="connsiteY317" fmla="*/ 6553349 h 6858000"/>
              <a:gd name="connsiteX318" fmla="*/ 5975994 w 7467600"/>
              <a:gd name="connsiteY318" fmla="*/ 6858000 h 6858000"/>
              <a:gd name="connsiteX319" fmla="*/ 5898547 w 7467600"/>
              <a:gd name="connsiteY319" fmla="*/ 6858000 h 6858000"/>
              <a:gd name="connsiteX320" fmla="*/ 5682041 w 7467600"/>
              <a:gd name="connsiteY320" fmla="*/ 6355860 h 6858000"/>
              <a:gd name="connsiteX321" fmla="*/ 5461758 w 7467600"/>
              <a:gd name="connsiteY321" fmla="*/ 5820220 h 6858000"/>
              <a:gd name="connsiteX322" fmla="*/ 5237282 w 7467600"/>
              <a:gd name="connsiteY322" fmla="*/ 6579086 h 6858000"/>
              <a:gd name="connsiteX323" fmla="*/ 5115009 w 7467600"/>
              <a:gd name="connsiteY323" fmla="*/ 6858000 h 6858000"/>
              <a:gd name="connsiteX324" fmla="*/ 5028074 w 7467600"/>
              <a:gd name="connsiteY324" fmla="*/ 6858000 h 6858000"/>
              <a:gd name="connsiteX325" fmla="*/ 5079508 w 7467600"/>
              <a:gd name="connsiteY325" fmla="*/ 6749074 h 6858000"/>
              <a:gd name="connsiteX326" fmla="*/ 5371846 w 7467600"/>
              <a:gd name="connsiteY326" fmla="*/ 5924413 h 6858000"/>
              <a:gd name="connsiteX327" fmla="*/ 5270512 w 7467600"/>
              <a:gd name="connsiteY327" fmla="*/ 6138975 h 6858000"/>
              <a:gd name="connsiteX328" fmla="*/ 5062409 w 7467600"/>
              <a:gd name="connsiteY328" fmla="*/ 6653544 h 6858000"/>
              <a:gd name="connsiteX329" fmla="*/ 5036628 w 7467600"/>
              <a:gd name="connsiteY329" fmla="*/ 6754247 h 6858000"/>
              <a:gd name="connsiteX330" fmla="*/ 5009112 w 7467600"/>
              <a:gd name="connsiteY330" fmla="*/ 6858000 h 6858000"/>
              <a:gd name="connsiteX331" fmla="*/ 4976679 w 7467600"/>
              <a:gd name="connsiteY331" fmla="*/ 6858000 h 6858000"/>
              <a:gd name="connsiteX332" fmla="*/ 5006537 w 7467600"/>
              <a:gd name="connsiteY332" fmla="*/ 6747068 h 6858000"/>
              <a:gd name="connsiteX333" fmla="*/ 5032723 w 7467600"/>
              <a:gd name="connsiteY333" fmla="*/ 6644957 h 6858000"/>
              <a:gd name="connsiteX334" fmla="*/ 5242949 w 7467600"/>
              <a:gd name="connsiteY334" fmla="*/ 6125175 h 6858000"/>
              <a:gd name="connsiteX335" fmla="*/ 5286321 w 7467600"/>
              <a:gd name="connsiteY335" fmla="*/ 6033555 h 6858000"/>
              <a:gd name="connsiteX336" fmla="*/ 5008210 w 7467600"/>
              <a:gd name="connsiteY336" fmla="*/ 6649194 h 6858000"/>
              <a:gd name="connsiteX337" fmla="*/ 4986321 w 7467600"/>
              <a:gd name="connsiteY337" fmla="*/ 6765687 h 6858000"/>
              <a:gd name="connsiteX338" fmla="*/ 4973474 w 7467600"/>
              <a:gd name="connsiteY338" fmla="*/ 6858000 h 6858000"/>
              <a:gd name="connsiteX339" fmla="*/ 4907178 w 7467600"/>
              <a:gd name="connsiteY339" fmla="*/ 6858000 h 6858000"/>
              <a:gd name="connsiteX340" fmla="*/ 4910810 w 7467600"/>
              <a:gd name="connsiteY340" fmla="*/ 6829660 h 6858000"/>
              <a:gd name="connsiteX341" fmla="*/ 4987461 w 7467600"/>
              <a:gd name="connsiteY341" fmla="*/ 6432994 h 6858000"/>
              <a:gd name="connsiteX342" fmla="*/ 5179262 w 7467600"/>
              <a:gd name="connsiteY342" fmla="*/ 6035044 h 6858000"/>
              <a:gd name="connsiteX343" fmla="*/ 4689678 w 7467600"/>
              <a:gd name="connsiteY343" fmla="*/ 6440241 h 6858000"/>
              <a:gd name="connsiteX344" fmla="*/ 4477543 w 7467600"/>
              <a:gd name="connsiteY344" fmla="*/ 6674836 h 6858000"/>
              <a:gd name="connsiteX345" fmla="*/ 4329957 w 7467600"/>
              <a:gd name="connsiteY345" fmla="*/ 6858000 h 6858000"/>
              <a:gd name="connsiteX346" fmla="*/ 4218595 w 7467600"/>
              <a:gd name="connsiteY346" fmla="*/ 6858000 h 6858000"/>
              <a:gd name="connsiteX347" fmla="*/ 4368888 w 7467600"/>
              <a:gd name="connsiteY347" fmla="*/ 6668412 h 6858000"/>
              <a:gd name="connsiteX348" fmla="*/ 4563091 w 7467600"/>
              <a:gd name="connsiteY348" fmla="*/ 6442508 h 6858000"/>
              <a:gd name="connsiteX349" fmla="*/ 5387324 w 7467600"/>
              <a:gd name="connsiteY349" fmla="*/ 5705830 h 6858000"/>
              <a:gd name="connsiteX350" fmla="*/ 5073620 w 7467600"/>
              <a:gd name="connsiteY350" fmla="*/ 5955437 h 6858000"/>
              <a:gd name="connsiteX351" fmla="*/ 4689789 w 7467600"/>
              <a:gd name="connsiteY351" fmla="*/ 6268382 h 6858000"/>
              <a:gd name="connsiteX352" fmla="*/ 4418722 w 7467600"/>
              <a:gd name="connsiteY352" fmla="*/ 6570886 h 6858000"/>
              <a:gd name="connsiteX353" fmla="*/ 4214944 w 7467600"/>
              <a:gd name="connsiteY353" fmla="*/ 6858000 h 6858000"/>
              <a:gd name="connsiteX354" fmla="*/ 4177898 w 7467600"/>
              <a:gd name="connsiteY354" fmla="*/ 6858000 h 6858000"/>
              <a:gd name="connsiteX355" fmla="*/ 4391597 w 7467600"/>
              <a:gd name="connsiteY355" fmla="*/ 6556370 h 6858000"/>
              <a:gd name="connsiteX356" fmla="*/ 4668889 w 7467600"/>
              <a:gd name="connsiteY356" fmla="*/ 6246399 h 6858000"/>
              <a:gd name="connsiteX357" fmla="*/ 5055427 w 7467600"/>
              <a:gd name="connsiteY357" fmla="*/ 5931476 h 6858000"/>
              <a:gd name="connsiteX358" fmla="*/ 5371814 w 7467600"/>
              <a:gd name="connsiteY358" fmla="*/ 5678975 h 6858000"/>
              <a:gd name="connsiteX359" fmla="*/ 4987918 w 7467600"/>
              <a:gd name="connsiteY359" fmla="*/ 5838701 h 6858000"/>
              <a:gd name="connsiteX360" fmla="*/ 4317146 w 7467600"/>
              <a:gd name="connsiteY360" fmla="*/ 6587716 h 6858000"/>
              <a:gd name="connsiteX361" fmla="*/ 4171627 w 7467600"/>
              <a:gd name="connsiteY361" fmla="*/ 6858000 h 6858000"/>
              <a:gd name="connsiteX362" fmla="*/ 4081585 w 7467600"/>
              <a:gd name="connsiteY362" fmla="*/ 6858000 h 6858000"/>
              <a:gd name="connsiteX363" fmla="*/ 4238603 w 7467600"/>
              <a:gd name="connsiteY363" fmla="*/ 6559341 h 6858000"/>
              <a:gd name="connsiteX364" fmla="*/ 4778333 w 7467600"/>
              <a:gd name="connsiteY364" fmla="*/ 5873626 h 6858000"/>
              <a:gd name="connsiteX365" fmla="*/ 5414185 w 7467600"/>
              <a:gd name="connsiteY365" fmla="*/ 5573882 h 6858000"/>
              <a:gd name="connsiteX366" fmla="*/ 5959648 w 7467600"/>
              <a:gd name="connsiteY366" fmla="*/ 4760797 h 6858000"/>
              <a:gd name="connsiteX367" fmla="*/ 5355019 w 7467600"/>
              <a:gd name="connsiteY367" fmla="*/ 4734672 h 6858000"/>
              <a:gd name="connsiteX368" fmla="*/ 5083565 w 7467600"/>
              <a:gd name="connsiteY368" fmla="*/ 5179121 h 6858000"/>
              <a:gd name="connsiteX369" fmla="*/ 4713577 w 7467600"/>
              <a:gd name="connsiteY369" fmla="*/ 5616803 h 6858000"/>
              <a:gd name="connsiteX370" fmla="*/ 3989559 w 7467600"/>
              <a:gd name="connsiteY370" fmla="*/ 6145945 h 6858000"/>
              <a:gd name="connsiteX371" fmla="*/ 3939824 w 7467600"/>
              <a:gd name="connsiteY371" fmla="*/ 6066900 h 6858000"/>
              <a:gd name="connsiteX372" fmla="*/ 4584537 w 7467600"/>
              <a:gd name="connsiteY372" fmla="*/ 5324826 h 6858000"/>
              <a:gd name="connsiteX373" fmla="*/ 5037105 w 7467600"/>
              <a:gd name="connsiteY373" fmla="*/ 5088765 h 6858000"/>
              <a:gd name="connsiteX374" fmla="*/ 5039930 w 7467600"/>
              <a:gd name="connsiteY374" fmla="*/ 5089585 h 6858000"/>
              <a:gd name="connsiteX375" fmla="*/ 5263764 w 7467600"/>
              <a:gd name="connsiteY375" fmla="*/ 4735525 h 6858000"/>
              <a:gd name="connsiteX376" fmla="*/ 4086300 w 7467600"/>
              <a:gd name="connsiteY376" fmla="*/ 4884599 h 6858000"/>
              <a:gd name="connsiteX377" fmla="*/ 4085485 w 7467600"/>
              <a:gd name="connsiteY377" fmla="*/ 4899070 h 6858000"/>
              <a:gd name="connsiteX378" fmla="*/ 3871915 w 7467600"/>
              <a:gd name="connsiteY378" fmla="*/ 5253645 h 6858000"/>
              <a:gd name="connsiteX379" fmla="*/ 3799374 w 7467600"/>
              <a:gd name="connsiteY379" fmla="*/ 5466127 h 6858000"/>
              <a:gd name="connsiteX380" fmla="*/ 3498850 w 7467600"/>
              <a:gd name="connsiteY380" fmla="*/ 6661888 h 6858000"/>
              <a:gd name="connsiteX381" fmla="*/ 3399216 w 7467600"/>
              <a:gd name="connsiteY381" fmla="*/ 6858000 h 6858000"/>
              <a:gd name="connsiteX382" fmla="*/ 3303688 w 7467600"/>
              <a:gd name="connsiteY382" fmla="*/ 6858000 h 6858000"/>
              <a:gd name="connsiteX383" fmla="*/ 3391774 w 7467600"/>
              <a:gd name="connsiteY383" fmla="*/ 6697181 h 6858000"/>
              <a:gd name="connsiteX384" fmla="*/ 3735540 w 7467600"/>
              <a:gd name="connsiteY384" fmla="*/ 5546923 h 6858000"/>
              <a:gd name="connsiteX385" fmla="*/ 3729438 w 7467600"/>
              <a:gd name="connsiteY385" fmla="*/ 5569058 h 6858000"/>
              <a:gd name="connsiteX386" fmla="*/ 3707782 w 7467600"/>
              <a:gd name="connsiteY386" fmla="*/ 5644908 h 6858000"/>
              <a:gd name="connsiteX387" fmla="*/ 3583827 w 7467600"/>
              <a:gd name="connsiteY387" fmla="*/ 6039215 h 6858000"/>
              <a:gd name="connsiteX388" fmla="*/ 3547861 w 7467600"/>
              <a:gd name="connsiteY388" fmla="*/ 6129609 h 6858000"/>
              <a:gd name="connsiteX389" fmla="*/ 3490905 w 7467600"/>
              <a:gd name="connsiteY389" fmla="*/ 6277660 h 6858000"/>
              <a:gd name="connsiteX390" fmla="*/ 3455859 w 7467600"/>
              <a:gd name="connsiteY390" fmla="*/ 6391301 h 6858000"/>
              <a:gd name="connsiteX391" fmla="*/ 3429112 w 7467600"/>
              <a:gd name="connsiteY391" fmla="*/ 6479469 h 6858000"/>
              <a:gd name="connsiteX392" fmla="*/ 3304862 w 7467600"/>
              <a:gd name="connsiteY392" fmla="*/ 6796476 h 6858000"/>
              <a:gd name="connsiteX393" fmla="*/ 3276071 w 7467600"/>
              <a:gd name="connsiteY393" fmla="*/ 6858000 h 6858000"/>
              <a:gd name="connsiteX394" fmla="*/ 3240805 w 7467600"/>
              <a:gd name="connsiteY394" fmla="*/ 6858000 h 6858000"/>
              <a:gd name="connsiteX395" fmla="*/ 3275917 w 7467600"/>
              <a:gd name="connsiteY395" fmla="*/ 6783192 h 6858000"/>
              <a:gd name="connsiteX396" fmla="*/ 3399358 w 7467600"/>
              <a:gd name="connsiteY396" fmla="*/ 6469011 h 6858000"/>
              <a:gd name="connsiteX397" fmla="*/ 3425650 w 7467600"/>
              <a:gd name="connsiteY397" fmla="*/ 6381333 h 6858000"/>
              <a:gd name="connsiteX398" fmla="*/ 3460661 w 7467600"/>
              <a:gd name="connsiteY398" fmla="*/ 6266763 h 6858000"/>
              <a:gd name="connsiteX399" fmla="*/ 3518021 w 7467600"/>
              <a:gd name="connsiteY399" fmla="*/ 6117298 h 6858000"/>
              <a:gd name="connsiteX400" fmla="*/ 3554035 w 7467600"/>
              <a:gd name="connsiteY400" fmla="*/ 6027832 h 6858000"/>
              <a:gd name="connsiteX401" fmla="*/ 3677174 w 7467600"/>
              <a:gd name="connsiteY401" fmla="*/ 5636351 h 6858000"/>
              <a:gd name="connsiteX402" fmla="*/ 3698819 w 7467600"/>
              <a:gd name="connsiteY402" fmla="*/ 5560503 h 6858000"/>
              <a:gd name="connsiteX403" fmla="*/ 3702094 w 7467600"/>
              <a:gd name="connsiteY403" fmla="*/ 5549194 h 6858000"/>
              <a:gd name="connsiteX404" fmla="*/ 3398355 w 7467600"/>
              <a:gd name="connsiteY404" fmla="*/ 6094603 h 6858000"/>
              <a:gd name="connsiteX405" fmla="*/ 3193941 w 7467600"/>
              <a:gd name="connsiteY405" fmla="*/ 6798775 h 6858000"/>
              <a:gd name="connsiteX406" fmla="*/ 3184140 w 7467600"/>
              <a:gd name="connsiteY406" fmla="*/ 6858000 h 6858000"/>
              <a:gd name="connsiteX407" fmla="*/ 3099978 w 7467600"/>
              <a:gd name="connsiteY407" fmla="*/ 6858000 h 6858000"/>
              <a:gd name="connsiteX408" fmla="*/ 3101556 w 7467600"/>
              <a:gd name="connsiteY408" fmla="*/ 6843337 h 6858000"/>
              <a:gd name="connsiteX409" fmla="*/ 3370162 w 7467600"/>
              <a:gd name="connsiteY409" fmla="*/ 5785550 h 6858000"/>
              <a:gd name="connsiteX410" fmla="*/ 3746477 w 7467600"/>
              <a:gd name="connsiteY410" fmla="*/ 5377889 h 6858000"/>
              <a:gd name="connsiteX411" fmla="*/ 3863399 w 7467600"/>
              <a:gd name="connsiteY411" fmla="*/ 5087257 h 6858000"/>
              <a:gd name="connsiteX412" fmla="*/ 3968712 w 7467600"/>
              <a:gd name="connsiteY412" fmla="*/ 4913989 h 6858000"/>
              <a:gd name="connsiteX413" fmla="*/ 2792390 w 7467600"/>
              <a:gd name="connsiteY413" fmla="*/ 5382974 h 6858000"/>
              <a:gd name="connsiteX414" fmla="*/ 2714982 w 7467600"/>
              <a:gd name="connsiteY414" fmla="*/ 5427051 h 6858000"/>
              <a:gd name="connsiteX415" fmla="*/ 2813361 w 7467600"/>
              <a:gd name="connsiteY415" fmla="*/ 6023912 h 6858000"/>
              <a:gd name="connsiteX416" fmla="*/ 2688430 w 7467600"/>
              <a:gd name="connsiteY416" fmla="*/ 6801564 h 6858000"/>
              <a:gd name="connsiteX417" fmla="*/ 2629626 w 7467600"/>
              <a:gd name="connsiteY417" fmla="*/ 6763394 h 6858000"/>
              <a:gd name="connsiteX418" fmla="*/ 2565328 w 7467600"/>
              <a:gd name="connsiteY418" fmla="*/ 5516399 h 6858000"/>
              <a:gd name="connsiteX419" fmla="*/ 1922999 w 7467600"/>
              <a:gd name="connsiteY419" fmla="*/ 5980343 h 6858000"/>
              <a:gd name="connsiteX420" fmla="*/ 1950261 w 7467600"/>
              <a:gd name="connsiteY420" fmla="*/ 6405858 h 6858000"/>
              <a:gd name="connsiteX421" fmla="*/ 2365554 w 7467600"/>
              <a:gd name="connsiteY421" fmla="*/ 6759107 h 6858000"/>
              <a:gd name="connsiteX422" fmla="*/ 2424142 w 7467600"/>
              <a:gd name="connsiteY422" fmla="*/ 6858000 h 6858000"/>
              <a:gd name="connsiteX423" fmla="*/ 2395994 w 7467600"/>
              <a:gd name="connsiteY423" fmla="*/ 6858000 h 6858000"/>
              <a:gd name="connsiteX424" fmla="*/ 2392863 w 7467600"/>
              <a:gd name="connsiteY424" fmla="*/ 6852964 h 6858000"/>
              <a:gd name="connsiteX425" fmla="*/ 2017589 w 7467600"/>
              <a:gd name="connsiteY425" fmla="*/ 6493982 h 6858000"/>
              <a:gd name="connsiteX426" fmla="*/ 2147336 w 7467600"/>
              <a:gd name="connsiteY426" fmla="*/ 6594052 h 6858000"/>
              <a:gd name="connsiteX427" fmla="*/ 2207047 w 7467600"/>
              <a:gd name="connsiteY427" fmla="*/ 6654540 h 6858000"/>
              <a:gd name="connsiteX428" fmla="*/ 2299106 w 7467600"/>
              <a:gd name="connsiteY428" fmla="*/ 6778931 h 6858000"/>
              <a:gd name="connsiteX429" fmla="*/ 2314430 w 7467600"/>
              <a:gd name="connsiteY429" fmla="*/ 6801144 h 6858000"/>
              <a:gd name="connsiteX430" fmla="*/ 2352406 w 7467600"/>
              <a:gd name="connsiteY430" fmla="*/ 6858000 h 6858000"/>
              <a:gd name="connsiteX431" fmla="*/ 2314492 w 7467600"/>
              <a:gd name="connsiteY431" fmla="*/ 6858000 h 6858000"/>
              <a:gd name="connsiteX432" fmla="*/ 2288095 w 7467600"/>
              <a:gd name="connsiteY432" fmla="*/ 6818030 h 6858000"/>
              <a:gd name="connsiteX433" fmla="*/ 2272768 w 7467600"/>
              <a:gd name="connsiteY433" fmla="*/ 6795822 h 6858000"/>
              <a:gd name="connsiteX434" fmla="*/ 2182715 w 7467600"/>
              <a:gd name="connsiteY434" fmla="*/ 6675071 h 6858000"/>
              <a:gd name="connsiteX435" fmla="*/ 2032061 w 7467600"/>
              <a:gd name="connsiteY435" fmla="*/ 6541380 h 6858000"/>
              <a:gd name="connsiteX436" fmla="*/ 2257220 w 7467600"/>
              <a:gd name="connsiteY436" fmla="*/ 6826257 h 6858000"/>
              <a:gd name="connsiteX437" fmla="*/ 2281324 w 7467600"/>
              <a:gd name="connsiteY437" fmla="*/ 6858000 h 6858000"/>
              <a:gd name="connsiteX438" fmla="*/ 2242860 w 7467600"/>
              <a:gd name="connsiteY438" fmla="*/ 6858000 h 6858000"/>
              <a:gd name="connsiteX439" fmla="*/ 2232818 w 7467600"/>
              <a:gd name="connsiteY439" fmla="*/ 6844926 h 6858000"/>
              <a:gd name="connsiteX440" fmla="*/ 1990172 w 7467600"/>
              <a:gd name="connsiteY440" fmla="*/ 6542121 h 6858000"/>
              <a:gd name="connsiteX441" fmla="*/ 2124090 w 7467600"/>
              <a:gd name="connsiteY441" fmla="*/ 6761017 h 6858000"/>
              <a:gd name="connsiteX442" fmla="*/ 2200380 w 7467600"/>
              <a:gd name="connsiteY442" fmla="*/ 6858000 h 6858000"/>
              <a:gd name="connsiteX443" fmla="*/ 2147507 w 7467600"/>
              <a:gd name="connsiteY443" fmla="*/ 6858000 h 6858000"/>
              <a:gd name="connsiteX444" fmla="*/ 2070668 w 7467600"/>
              <a:gd name="connsiteY444" fmla="*/ 6761520 h 6858000"/>
              <a:gd name="connsiteX445" fmla="*/ 1975142 w 7467600"/>
              <a:gd name="connsiteY445" fmla="*/ 6585570 h 6858000"/>
              <a:gd name="connsiteX446" fmla="*/ 2050035 w 7467600"/>
              <a:gd name="connsiteY446" fmla="*/ 6813345 h 6858000"/>
              <a:gd name="connsiteX447" fmla="*/ 2063025 w 7467600"/>
              <a:gd name="connsiteY447" fmla="*/ 6858000 h 6858000"/>
              <a:gd name="connsiteX448" fmla="*/ 2021675 w 7467600"/>
              <a:gd name="connsiteY448" fmla="*/ 6858000 h 6858000"/>
              <a:gd name="connsiteX449" fmla="*/ 2019308 w 7467600"/>
              <a:gd name="connsiteY449" fmla="*/ 6847118 h 6858000"/>
              <a:gd name="connsiteX450" fmla="*/ 1938835 w 7467600"/>
              <a:gd name="connsiteY450" fmla="*/ 6551160 h 6858000"/>
              <a:gd name="connsiteX451" fmla="*/ 1953230 w 7467600"/>
              <a:gd name="connsiteY451" fmla="*/ 6759699 h 6858000"/>
              <a:gd name="connsiteX452" fmla="*/ 1956763 w 7467600"/>
              <a:gd name="connsiteY452" fmla="*/ 6778191 h 6858000"/>
              <a:gd name="connsiteX453" fmla="*/ 1967925 w 7467600"/>
              <a:gd name="connsiteY453" fmla="*/ 6858000 h 6858000"/>
              <a:gd name="connsiteX454" fmla="*/ 1936622 w 7467600"/>
              <a:gd name="connsiteY454" fmla="*/ 6858000 h 6858000"/>
              <a:gd name="connsiteX455" fmla="*/ 1926261 w 7467600"/>
              <a:gd name="connsiteY455" fmla="*/ 6784064 h 6858000"/>
              <a:gd name="connsiteX456" fmla="*/ 1922724 w 7467600"/>
              <a:gd name="connsiteY456" fmla="*/ 6765577 h 6858000"/>
              <a:gd name="connsiteX457" fmla="*/ 1904650 w 7467600"/>
              <a:gd name="connsiteY457" fmla="*/ 6639616 h 6858000"/>
              <a:gd name="connsiteX458" fmla="*/ 1885273 w 7467600"/>
              <a:gd name="connsiteY458" fmla="*/ 6858000 h 6858000"/>
              <a:gd name="connsiteX459" fmla="*/ 1854363 w 7467600"/>
              <a:gd name="connsiteY459" fmla="*/ 6858000 h 6858000"/>
              <a:gd name="connsiteX460" fmla="*/ 1880391 w 7467600"/>
              <a:gd name="connsiteY460" fmla="*/ 6603796 h 6858000"/>
              <a:gd name="connsiteX461" fmla="*/ 1818273 w 7467600"/>
              <a:gd name="connsiteY461" fmla="*/ 6715729 h 6858000"/>
              <a:gd name="connsiteX462" fmla="*/ 1794691 w 7467600"/>
              <a:gd name="connsiteY462" fmla="*/ 6843239 h 6858000"/>
              <a:gd name="connsiteX463" fmla="*/ 1794914 w 7467600"/>
              <a:gd name="connsiteY463" fmla="*/ 6858000 h 6858000"/>
              <a:gd name="connsiteX464" fmla="*/ 1746128 w 7467600"/>
              <a:gd name="connsiteY464" fmla="*/ 6858000 h 6858000"/>
              <a:gd name="connsiteX465" fmla="*/ 1753934 w 7467600"/>
              <a:gd name="connsiteY465" fmla="*/ 6724796 h 6858000"/>
              <a:gd name="connsiteX466" fmla="*/ 1792053 w 7467600"/>
              <a:gd name="connsiteY466" fmla="*/ 6572396 h 6858000"/>
              <a:gd name="connsiteX467" fmla="*/ 1862248 w 7467600"/>
              <a:gd name="connsiteY467" fmla="*/ 6266397 h 6858000"/>
              <a:gd name="connsiteX468" fmla="*/ 1862250 w 7467600"/>
              <a:gd name="connsiteY468" fmla="*/ 6033531 h 6858000"/>
              <a:gd name="connsiteX469" fmla="*/ 1211999 w 7467600"/>
              <a:gd name="connsiteY469" fmla="*/ 6683610 h 6858000"/>
              <a:gd name="connsiteX470" fmla="*/ 1213266 w 7467600"/>
              <a:gd name="connsiteY470" fmla="*/ 6691947 h 6858000"/>
              <a:gd name="connsiteX471" fmla="*/ 1203370 w 7467600"/>
              <a:gd name="connsiteY471" fmla="*/ 6850676 h 6858000"/>
              <a:gd name="connsiteX472" fmla="*/ 1203671 w 7467600"/>
              <a:gd name="connsiteY472" fmla="*/ 6858000 h 6858000"/>
              <a:gd name="connsiteX473" fmla="*/ 1143180 w 7467600"/>
              <a:gd name="connsiteY473" fmla="*/ 6858000 h 6858000"/>
              <a:gd name="connsiteX474" fmla="*/ 1142176 w 7467600"/>
              <a:gd name="connsiteY474" fmla="*/ 6766045 h 6858000"/>
              <a:gd name="connsiteX475" fmla="*/ 1067484 w 7467600"/>
              <a:gd name="connsiteY475" fmla="*/ 6858000 h 6858000"/>
              <a:gd name="connsiteX476" fmla="*/ 953928 w 7467600"/>
              <a:gd name="connsiteY476" fmla="*/ 6858000 h 6858000"/>
              <a:gd name="connsiteX477" fmla="*/ 959715 w 7467600"/>
              <a:gd name="connsiteY477" fmla="*/ 6850185 h 6858000"/>
              <a:gd name="connsiteX478" fmla="*/ 1483788 w 7467600"/>
              <a:gd name="connsiteY478" fmla="*/ 6259174 h 6858000"/>
              <a:gd name="connsiteX479" fmla="*/ 1100671 w 7467600"/>
              <a:gd name="connsiteY479" fmla="*/ 6252137 h 6858000"/>
              <a:gd name="connsiteX480" fmla="*/ 1090144 w 7467600"/>
              <a:gd name="connsiteY480" fmla="*/ 6256748 h 6858000"/>
              <a:gd name="connsiteX481" fmla="*/ 1095872 w 7467600"/>
              <a:gd name="connsiteY481" fmla="*/ 6271892 h 6858000"/>
              <a:gd name="connsiteX482" fmla="*/ 262785 w 7467600"/>
              <a:gd name="connsiteY482" fmla="*/ 6845450 h 6858000"/>
              <a:gd name="connsiteX483" fmla="*/ 209968 w 7467600"/>
              <a:gd name="connsiteY483" fmla="*/ 6770713 h 6858000"/>
              <a:gd name="connsiteX484" fmla="*/ 873460 w 7467600"/>
              <a:gd name="connsiteY484" fmla="*/ 6253768 h 6858000"/>
              <a:gd name="connsiteX485" fmla="*/ 192686 w 7467600"/>
              <a:gd name="connsiteY485" fmla="*/ 5849257 h 6858000"/>
              <a:gd name="connsiteX486" fmla="*/ 4696 w 7467600"/>
              <a:gd name="connsiteY486" fmla="*/ 5697668 h 6858000"/>
              <a:gd name="connsiteX487" fmla="*/ 0 w 7467600"/>
              <a:gd name="connsiteY487" fmla="*/ 5689984 h 6858000"/>
              <a:gd name="connsiteX488" fmla="*/ 0 w 7467600"/>
              <a:gd name="connsiteY488" fmla="*/ 5513472 h 6858000"/>
              <a:gd name="connsiteX489" fmla="*/ 174101 w 7467600"/>
              <a:gd name="connsiteY489" fmla="*/ 5620277 h 6858000"/>
              <a:gd name="connsiteX490" fmla="*/ 891800 w 7467600"/>
              <a:gd name="connsiteY490" fmla="*/ 6036935 h 6858000"/>
              <a:gd name="connsiteX491" fmla="*/ 1072219 w 7467600"/>
              <a:gd name="connsiteY491" fmla="*/ 6169443 h 6858000"/>
              <a:gd name="connsiteX492" fmla="*/ 1074117 w 7467600"/>
              <a:gd name="connsiteY492" fmla="*/ 6170301 h 6858000"/>
              <a:gd name="connsiteX493" fmla="*/ 1083114 w 7467600"/>
              <a:gd name="connsiteY493" fmla="*/ 6174131 h 6858000"/>
              <a:gd name="connsiteX494" fmla="*/ 1543010 w 7467600"/>
              <a:gd name="connsiteY494" fmla="*/ 6191140 h 6858000"/>
              <a:gd name="connsiteX495" fmla="*/ 1551080 w 7467600"/>
              <a:gd name="connsiteY495" fmla="*/ 6195006 h 6858000"/>
              <a:gd name="connsiteX496" fmla="*/ 2345443 w 7467600"/>
              <a:gd name="connsiteY496" fmla="*/ 5549882 h 6858000"/>
              <a:gd name="connsiteX497" fmla="*/ 1721499 w 7467600"/>
              <a:gd name="connsiteY497" fmla="*/ 5599969 h 6858000"/>
              <a:gd name="connsiteX498" fmla="*/ 767716 w 7467600"/>
              <a:gd name="connsiteY498" fmla="*/ 5472768 h 6858000"/>
              <a:gd name="connsiteX499" fmla="*/ 722147 w 7467600"/>
              <a:gd name="connsiteY499" fmla="*/ 5393091 h 6858000"/>
              <a:gd name="connsiteX500" fmla="*/ 1485552 w 7467600"/>
              <a:gd name="connsiteY500" fmla="*/ 5313202 h 6858000"/>
              <a:gd name="connsiteX501" fmla="*/ 2143004 w 7467600"/>
              <a:gd name="connsiteY501" fmla="*/ 5402420 h 6858000"/>
              <a:gd name="connsiteX502" fmla="*/ 1933391 w 7467600"/>
              <a:gd name="connsiteY502" fmla="*/ 5156971 h 6858000"/>
              <a:gd name="connsiteX503" fmla="*/ 1827118 w 7467600"/>
              <a:gd name="connsiteY503" fmla="*/ 4968410 h 6858000"/>
              <a:gd name="connsiteX504" fmla="*/ 1837349 w 7467600"/>
              <a:gd name="connsiteY504" fmla="*/ 4956357 h 6858000"/>
              <a:gd name="connsiteX505" fmla="*/ 2162835 w 7467600"/>
              <a:gd name="connsiteY505" fmla="*/ 5187853 h 6858000"/>
              <a:gd name="connsiteX506" fmla="*/ 2257167 w 7467600"/>
              <a:gd name="connsiteY506" fmla="*/ 5462123 h 6858000"/>
              <a:gd name="connsiteX507" fmla="*/ 2261598 w 7467600"/>
              <a:gd name="connsiteY507" fmla="*/ 5467998 h 6858000"/>
              <a:gd name="connsiteX508" fmla="*/ 2437177 w 7467600"/>
              <a:gd name="connsiteY508" fmla="*/ 5479608 h 6858000"/>
              <a:gd name="connsiteX509" fmla="*/ 2445247 w 7467600"/>
              <a:gd name="connsiteY509" fmla="*/ 5483476 h 6858000"/>
              <a:gd name="connsiteX510" fmla="*/ 2743626 w 7467600"/>
              <a:gd name="connsiteY510" fmla="*/ 5304819 h 6858000"/>
              <a:gd name="connsiteX511" fmla="*/ 3048102 w 7467600"/>
              <a:gd name="connsiteY511" fmla="*/ 5150595 h 6858000"/>
              <a:gd name="connsiteX512" fmla="*/ 1799414 w 7467600"/>
              <a:gd name="connsiteY512" fmla="*/ 4694732 h 6858000"/>
              <a:gd name="connsiteX513" fmla="*/ 1771735 w 7467600"/>
              <a:gd name="connsiteY513" fmla="*/ 4619929 h 6858000"/>
              <a:gd name="connsiteX514" fmla="*/ 3104273 w 7467600"/>
              <a:gd name="connsiteY514" fmla="*/ 5076159 h 6858000"/>
              <a:gd name="connsiteX515" fmla="*/ 3113245 w 7467600"/>
              <a:gd name="connsiteY515" fmla="*/ 5090705 h 6858000"/>
              <a:gd name="connsiteX516" fmla="*/ 3126294 w 7467600"/>
              <a:gd name="connsiteY516" fmla="*/ 5114400 h 6858000"/>
              <a:gd name="connsiteX517" fmla="*/ 3937433 w 7467600"/>
              <a:gd name="connsiteY517" fmla="*/ 4830473 h 6858000"/>
              <a:gd name="connsiteX518" fmla="*/ 3590475 w 7467600"/>
              <a:gd name="connsiteY518" fmla="*/ 4597974 h 6858000"/>
              <a:gd name="connsiteX519" fmla="*/ 3100264 w 7467600"/>
              <a:gd name="connsiteY519" fmla="*/ 4579845 h 6858000"/>
              <a:gd name="connsiteX520" fmla="*/ 2183576 w 7467600"/>
              <a:gd name="connsiteY520" fmla="*/ 4227150 h 6858000"/>
              <a:gd name="connsiteX521" fmla="*/ 2151029 w 7467600"/>
              <a:gd name="connsiteY521" fmla="*/ 4146947 h 6858000"/>
              <a:gd name="connsiteX522" fmla="*/ 3563434 w 7467600"/>
              <a:gd name="connsiteY522" fmla="*/ 4469115 h 6858000"/>
              <a:gd name="connsiteX523" fmla="*/ 3177952 w 7467600"/>
              <a:gd name="connsiteY523" fmla="*/ 3657386 h 6858000"/>
              <a:gd name="connsiteX524" fmla="*/ 3189263 w 7467600"/>
              <a:gd name="connsiteY524" fmla="*/ 3625726 h 6858000"/>
              <a:gd name="connsiteX525" fmla="*/ 3560912 w 7467600"/>
              <a:gd name="connsiteY525" fmla="*/ 4079863 h 6858000"/>
              <a:gd name="connsiteX526" fmla="*/ 3626636 w 7467600"/>
              <a:gd name="connsiteY526" fmla="*/ 4512230 h 6858000"/>
              <a:gd name="connsiteX527" fmla="*/ 3653088 w 7467600"/>
              <a:gd name="connsiteY527" fmla="*/ 4521417 h 6858000"/>
              <a:gd name="connsiteX528" fmla="*/ 3988128 w 7467600"/>
              <a:gd name="connsiteY528" fmla="*/ 4817267 h 6858000"/>
              <a:gd name="connsiteX529" fmla="*/ 4830582 w 7467600"/>
              <a:gd name="connsiteY529" fmla="*/ 4676000 h 6858000"/>
              <a:gd name="connsiteX530" fmla="*/ 4830100 w 7467600"/>
              <a:gd name="connsiteY530" fmla="*/ 4675554 h 6858000"/>
              <a:gd name="connsiteX531" fmla="*/ 4036318 w 7467600"/>
              <a:gd name="connsiteY531" fmla="*/ 4147013 h 6858000"/>
              <a:gd name="connsiteX532" fmla="*/ 3432098 w 7467600"/>
              <a:gd name="connsiteY532" fmla="*/ 3537312 h 6858000"/>
              <a:gd name="connsiteX533" fmla="*/ 3446761 w 7467600"/>
              <a:gd name="connsiteY533" fmla="*/ 3461278 h 6858000"/>
              <a:gd name="connsiteX534" fmla="*/ 4419733 w 7467600"/>
              <a:gd name="connsiteY534" fmla="*/ 3963555 h 6858000"/>
              <a:gd name="connsiteX535" fmla="*/ 4781371 w 7467600"/>
              <a:gd name="connsiteY535" fmla="*/ 4458604 h 6858000"/>
              <a:gd name="connsiteX536" fmla="*/ 4780440 w 7467600"/>
              <a:gd name="connsiteY536" fmla="*/ 4470290 h 6858000"/>
              <a:gd name="connsiteX537" fmla="*/ 4898954 w 7467600"/>
              <a:gd name="connsiteY537" fmla="*/ 4662092 h 6858000"/>
              <a:gd name="connsiteX538" fmla="*/ 4900699 w 7467600"/>
              <a:gd name="connsiteY538" fmla="*/ 4670867 h 6858000"/>
              <a:gd name="connsiteX539" fmla="*/ 5714511 w 7467600"/>
              <a:gd name="connsiteY539" fmla="*/ 4663483 h 6858000"/>
              <a:gd name="connsiteX540" fmla="*/ 5464793 w 7467600"/>
              <a:gd name="connsiteY540" fmla="*/ 4393556 h 6858000"/>
              <a:gd name="connsiteX541" fmla="*/ 5461897 w 7467600"/>
              <a:gd name="connsiteY541" fmla="*/ 4390879 h 6858000"/>
              <a:gd name="connsiteX542" fmla="*/ 4294126 w 7467600"/>
              <a:gd name="connsiteY542" fmla="*/ 3303048 h 6858000"/>
              <a:gd name="connsiteX543" fmla="*/ 4305321 w 7467600"/>
              <a:gd name="connsiteY543" fmla="*/ 3256953 h 6858000"/>
              <a:gd name="connsiteX544" fmla="*/ 4949299 w 7467600"/>
              <a:gd name="connsiteY544" fmla="*/ 3766336 h 6858000"/>
              <a:gd name="connsiteX545" fmla="*/ 5291452 w 7467600"/>
              <a:gd name="connsiteY545" fmla="*/ 4076801 h 6858000"/>
              <a:gd name="connsiteX546" fmla="*/ 5434998 w 7467600"/>
              <a:gd name="connsiteY546" fmla="*/ 4254100 h 6858000"/>
              <a:gd name="connsiteX547" fmla="*/ 5351015 w 7467600"/>
              <a:gd name="connsiteY547" fmla="*/ 3760989 h 6858000"/>
              <a:gd name="connsiteX548" fmla="*/ 5413780 w 7467600"/>
              <a:gd name="connsiteY548" fmla="*/ 2966265 h 6858000"/>
              <a:gd name="connsiteX549" fmla="*/ 5425627 w 7467600"/>
              <a:gd name="connsiteY549" fmla="*/ 2954192 h 6858000"/>
              <a:gd name="connsiteX550" fmla="*/ 6604735 w 7467600"/>
              <a:gd name="connsiteY550" fmla="*/ 2041381 h 6858000"/>
              <a:gd name="connsiteX551" fmla="*/ 7204487 w 7467600"/>
              <a:gd name="connsiteY551" fmla="*/ 2742112 h 6858000"/>
              <a:gd name="connsiteX552" fmla="*/ 7131592 w 7467600"/>
              <a:gd name="connsiteY552" fmla="*/ 2672096 h 6858000"/>
              <a:gd name="connsiteX553" fmla="*/ 6996344 w 7467600"/>
              <a:gd name="connsiteY553" fmla="*/ 2518310 h 6858000"/>
              <a:gd name="connsiteX554" fmla="*/ 6735495 w 7467600"/>
              <a:gd name="connsiteY554" fmla="*/ 2196890 h 6858000"/>
              <a:gd name="connsiteX555" fmla="*/ 6721901 w 7467600"/>
              <a:gd name="connsiteY555" fmla="*/ 2179274 h 6858000"/>
              <a:gd name="connsiteX556" fmla="*/ 6604735 w 7467600"/>
              <a:gd name="connsiteY556" fmla="*/ 2041381 h 6858000"/>
              <a:gd name="connsiteX557" fmla="*/ 6591670 w 7467600"/>
              <a:gd name="connsiteY557" fmla="*/ 1988277 h 6858000"/>
              <a:gd name="connsiteX558" fmla="*/ 6747349 w 7467600"/>
              <a:gd name="connsiteY558" fmla="*/ 2160069 h 6858000"/>
              <a:gd name="connsiteX559" fmla="*/ 6760943 w 7467600"/>
              <a:gd name="connsiteY559" fmla="*/ 2177686 h 6858000"/>
              <a:gd name="connsiteX560" fmla="*/ 7021065 w 7467600"/>
              <a:gd name="connsiteY560" fmla="*/ 2498102 h 6858000"/>
              <a:gd name="connsiteX561" fmla="*/ 7155223 w 7467600"/>
              <a:gd name="connsiteY561" fmla="*/ 2650386 h 6858000"/>
              <a:gd name="connsiteX562" fmla="*/ 7203167 w 7467600"/>
              <a:gd name="connsiteY562" fmla="*/ 2697288 h 6858000"/>
              <a:gd name="connsiteX563" fmla="*/ 6937703 w 7467600"/>
              <a:gd name="connsiteY563" fmla="*/ 2321981 h 6858000"/>
              <a:gd name="connsiteX564" fmla="*/ 6591670 w 7467600"/>
              <a:gd name="connsiteY564" fmla="*/ 1988277 h 6858000"/>
              <a:gd name="connsiteX565" fmla="*/ 5798671 w 7467600"/>
              <a:gd name="connsiteY565" fmla="*/ 1981601 h 6858000"/>
              <a:gd name="connsiteX566" fmla="*/ 5754709 w 7467600"/>
              <a:gd name="connsiteY566" fmla="*/ 2071454 h 6858000"/>
              <a:gd name="connsiteX567" fmla="*/ 5763044 w 7467600"/>
              <a:gd name="connsiteY567" fmla="*/ 2842206 h 6858000"/>
              <a:gd name="connsiteX568" fmla="*/ 5764974 w 7467600"/>
              <a:gd name="connsiteY568" fmla="*/ 2799609 h 6858000"/>
              <a:gd name="connsiteX569" fmla="*/ 5767665 w 7467600"/>
              <a:gd name="connsiteY569" fmla="*/ 2666409 h 6858000"/>
              <a:gd name="connsiteX570" fmla="*/ 5763055 w 7467600"/>
              <a:gd name="connsiteY570" fmla="*/ 2579705 h 6858000"/>
              <a:gd name="connsiteX571" fmla="*/ 5758079 w 7467600"/>
              <a:gd name="connsiteY571" fmla="*/ 2492508 h 6858000"/>
              <a:gd name="connsiteX572" fmla="*/ 5779325 w 7467600"/>
              <a:gd name="connsiteY572" fmla="*/ 2197069 h 6858000"/>
              <a:gd name="connsiteX573" fmla="*/ 5798671 w 7467600"/>
              <a:gd name="connsiteY573" fmla="*/ 1981601 h 6858000"/>
              <a:gd name="connsiteX574" fmla="*/ 5829202 w 7467600"/>
              <a:gd name="connsiteY574" fmla="*/ 1971679 h 6858000"/>
              <a:gd name="connsiteX575" fmla="*/ 5809558 w 7467600"/>
              <a:gd name="connsiteY575" fmla="*/ 2198043 h 6858000"/>
              <a:gd name="connsiteX576" fmla="*/ 5788653 w 7467600"/>
              <a:gd name="connsiteY576" fmla="*/ 2489430 h 6858000"/>
              <a:gd name="connsiteX577" fmla="*/ 5793439 w 7467600"/>
              <a:gd name="connsiteY577" fmla="*/ 2575235 h 6858000"/>
              <a:gd name="connsiteX578" fmla="*/ 5796837 w 7467600"/>
              <a:gd name="connsiteY578" fmla="*/ 2637633 h 6858000"/>
              <a:gd name="connsiteX579" fmla="*/ 5818614 w 7467600"/>
              <a:gd name="connsiteY579" fmla="*/ 2473055 h 6858000"/>
              <a:gd name="connsiteX580" fmla="*/ 5829202 w 7467600"/>
              <a:gd name="connsiteY580" fmla="*/ 1971679 h 6858000"/>
              <a:gd name="connsiteX581" fmla="*/ 5911389 w 7467600"/>
              <a:gd name="connsiteY581" fmla="*/ 1898371 h 6858000"/>
              <a:gd name="connsiteX582" fmla="*/ 6237627 w 7467600"/>
              <a:gd name="connsiteY582" fmla="*/ 2231921 h 6858000"/>
              <a:gd name="connsiteX583" fmla="*/ 5911389 w 7467600"/>
              <a:gd name="connsiteY583" fmla="*/ 1898371 h 6858000"/>
              <a:gd name="connsiteX584" fmla="*/ 6944437 w 7467600"/>
              <a:gd name="connsiteY584" fmla="*/ 1575402 h 6858000"/>
              <a:gd name="connsiteX585" fmla="*/ 6304730 w 7467600"/>
              <a:gd name="connsiteY585" fmla="*/ 1766654 h 6858000"/>
              <a:gd name="connsiteX586" fmla="*/ 6944437 w 7467600"/>
              <a:gd name="connsiteY586" fmla="*/ 1575402 h 6858000"/>
              <a:gd name="connsiteX587" fmla="*/ 7019523 w 7467600"/>
              <a:gd name="connsiteY587" fmla="*/ 1519450 h 6858000"/>
              <a:gd name="connsiteX588" fmla="*/ 6298091 w 7467600"/>
              <a:gd name="connsiteY588" fmla="*/ 1737122 h 6858000"/>
              <a:gd name="connsiteX589" fmla="*/ 7019523 w 7467600"/>
              <a:gd name="connsiteY589" fmla="*/ 1519450 h 6858000"/>
              <a:gd name="connsiteX590" fmla="*/ 2399523 w 7467600"/>
              <a:gd name="connsiteY590" fmla="*/ 1428234 h 6858000"/>
              <a:gd name="connsiteX591" fmla="*/ 2224982 w 7467600"/>
              <a:gd name="connsiteY591" fmla="*/ 1826201 h 6858000"/>
              <a:gd name="connsiteX592" fmla="*/ 2096099 w 7467600"/>
              <a:gd name="connsiteY592" fmla="*/ 2345900 h 6858000"/>
              <a:gd name="connsiteX593" fmla="*/ 2283317 w 7467600"/>
              <a:gd name="connsiteY593" fmla="*/ 1796925 h 6858000"/>
              <a:gd name="connsiteX594" fmla="*/ 2399523 w 7467600"/>
              <a:gd name="connsiteY594" fmla="*/ 1428234 h 6858000"/>
              <a:gd name="connsiteX595" fmla="*/ 2448558 w 7467600"/>
              <a:gd name="connsiteY595" fmla="*/ 1373435 h 6858000"/>
              <a:gd name="connsiteX596" fmla="*/ 2312521 w 7467600"/>
              <a:gd name="connsiteY596" fmla="*/ 1806140 h 6858000"/>
              <a:gd name="connsiteX597" fmla="*/ 2127533 w 7467600"/>
              <a:gd name="connsiteY597" fmla="*/ 2348380 h 6858000"/>
              <a:gd name="connsiteX598" fmla="*/ 2358080 w 7467600"/>
              <a:gd name="connsiteY598" fmla="*/ 1866134 h 6858000"/>
              <a:gd name="connsiteX599" fmla="*/ 2407436 w 7467600"/>
              <a:gd name="connsiteY599" fmla="*/ 1651070 h 6858000"/>
              <a:gd name="connsiteX600" fmla="*/ 2448558 w 7467600"/>
              <a:gd name="connsiteY600" fmla="*/ 1373435 h 6858000"/>
              <a:gd name="connsiteX601" fmla="*/ 278707 w 7467600"/>
              <a:gd name="connsiteY601" fmla="*/ 1352270 h 6858000"/>
              <a:gd name="connsiteX602" fmla="*/ 321570 w 7467600"/>
              <a:gd name="connsiteY602" fmla="*/ 1861610 h 6858000"/>
              <a:gd name="connsiteX603" fmla="*/ 294281 w 7467600"/>
              <a:gd name="connsiteY603" fmla="*/ 1440658 h 6858000"/>
              <a:gd name="connsiteX604" fmla="*/ 278707 w 7467600"/>
              <a:gd name="connsiteY604" fmla="*/ 1352270 h 6858000"/>
              <a:gd name="connsiteX605" fmla="*/ 1423821 w 7467600"/>
              <a:gd name="connsiteY605" fmla="*/ 1351958 h 6858000"/>
              <a:gd name="connsiteX606" fmla="*/ 1638521 w 7467600"/>
              <a:gd name="connsiteY606" fmla="*/ 1908470 h 6858000"/>
              <a:gd name="connsiteX607" fmla="*/ 1754199 w 7467600"/>
              <a:gd name="connsiteY607" fmla="*/ 2149284 h 6858000"/>
              <a:gd name="connsiteX608" fmla="*/ 1908359 w 7467600"/>
              <a:gd name="connsiteY608" fmla="*/ 2364988 h 6858000"/>
              <a:gd name="connsiteX609" fmla="*/ 1647661 w 7467600"/>
              <a:gd name="connsiteY609" fmla="*/ 1825945 h 6858000"/>
              <a:gd name="connsiteX610" fmla="*/ 1423821 w 7467600"/>
              <a:gd name="connsiteY610" fmla="*/ 1351958 h 6858000"/>
              <a:gd name="connsiteX611" fmla="*/ 1431890 w 7467600"/>
              <a:gd name="connsiteY611" fmla="*/ 1306475 h 6858000"/>
              <a:gd name="connsiteX612" fmla="*/ 1507597 w 7467600"/>
              <a:gd name="connsiteY612" fmla="*/ 1446132 h 6858000"/>
              <a:gd name="connsiteX613" fmla="*/ 1674586 w 7467600"/>
              <a:gd name="connsiteY613" fmla="*/ 1813832 h 6858000"/>
              <a:gd name="connsiteX614" fmla="*/ 1815950 w 7467600"/>
              <a:gd name="connsiteY614" fmla="*/ 2128564 h 6858000"/>
              <a:gd name="connsiteX615" fmla="*/ 1984242 w 7467600"/>
              <a:gd name="connsiteY615" fmla="*/ 2430829 h 6858000"/>
              <a:gd name="connsiteX616" fmla="*/ 2014023 w 7467600"/>
              <a:gd name="connsiteY616" fmla="*/ 2450995 h 6858000"/>
              <a:gd name="connsiteX617" fmla="*/ 1747337 w 7467600"/>
              <a:gd name="connsiteY617" fmla="*/ 1855264 h 6858000"/>
              <a:gd name="connsiteX618" fmla="*/ 1533749 w 7467600"/>
              <a:gd name="connsiteY618" fmla="*/ 1478656 h 6858000"/>
              <a:gd name="connsiteX619" fmla="*/ 1431890 w 7467600"/>
              <a:gd name="connsiteY619" fmla="*/ 1306475 h 6858000"/>
              <a:gd name="connsiteX620" fmla="*/ 5052692 w 7467600"/>
              <a:gd name="connsiteY620" fmla="*/ 1292994 h 6858000"/>
              <a:gd name="connsiteX621" fmla="*/ 5200661 w 7467600"/>
              <a:gd name="connsiteY621" fmla="*/ 1635186 h 6858000"/>
              <a:gd name="connsiteX622" fmla="*/ 5297138 w 7467600"/>
              <a:gd name="connsiteY622" fmla="*/ 1906351 h 6858000"/>
              <a:gd name="connsiteX623" fmla="*/ 5052692 w 7467600"/>
              <a:gd name="connsiteY623" fmla="*/ 1292994 h 6858000"/>
              <a:gd name="connsiteX624" fmla="*/ 5009948 w 7467600"/>
              <a:gd name="connsiteY624" fmla="*/ 1273619 h 6858000"/>
              <a:gd name="connsiteX625" fmla="*/ 5121777 w 7467600"/>
              <a:gd name="connsiteY625" fmla="*/ 1654213 h 6858000"/>
              <a:gd name="connsiteX626" fmla="*/ 5293545 w 7467600"/>
              <a:gd name="connsiteY626" fmla="*/ 2072247 h 6858000"/>
              <a:gd name="connsiteX627" fmla="*/ 5294042 w 7467600"/>
              <a:gd name="connsiteY627" fmla="*/ 2065019 h 6858000"/>
              <a:gd name="connsiteX628" fmla="*/ 5171936 w 7467600"/>
              <a:gd name="connsiteY628" fmla="*/ 1647613 h 6858000"/>
              <a:gd name="connsiteX629" fmla="*/ 5009948 w 7467600"/>
              <a:gd name="connsiteY629" fmla="*/ 1273619 h 6858000"/>
              <a:gd name="connsiteX630" fmla="*/ 655236 w 7467600"/>
              <a:gd name="connsiteY630" fmla="*/ 1268632 h 6858000"/>
              <a:gd name="connsiteX631" fmla="*/ 839521 w 7467600"/>
              <a:gd name="connsiteY631" fmla="*/ 1685315 h 6858000"/>
              <a:gd name="connsiteX632" fmla="*/ 1109416 w 7467600"/>
              <a:gd name="connsiteY632" fmla="*/ 2061663 h 6858000"/>
              <a:gd name="connsiteX633" fmla="*/ 1298300 w 7467600"/>
              <a:gd name="connsiteY633" fmla="*/ 2247742 h 6858000"/>
              <a:gd name="connsiteX634" fmla="*/ 1125871 w 7467600"/>
              <a:gd name="connsiteY634" fmla="*/ 1989513 h 6858000"/>
              <a:gd name="connsiteX635" fmla="*/ 981574 w 7467600"/>
              <a:gd name="connsiteY635" fmla="*/ 1783157 h 6858000"/>
              <a:gd name="connsiteX636" fmla="*/ 922198 w 7467600"/>
              <a:gd name="connsiteY636" fmla="*/ 1677437 h 6858000"/>
              <a:gd name="connsiteX637" fmla="*/ 869293 w 7467600"/>
              <a:gd name="connsiteY637" fmla="*/ 1583214 h 6858000"/>
              <a:gd name="connsiteX638" fmla="*/ 751431 w 7467600"/>
              <a:gd name="connsiteY638" fmla="*/ 1405731 h 6858000"/>
              <a:gd name="connsiteX639" fmla="*/ 655236 w 7467600"/>
              <a:gd name="connsiteY639" fmla="*/ 1268632 h 6858000"/>
              <a:gd name="connsiteX640" fmla="*/ 6516292 w 7467600"/>
              <a:gd name="connsiteY640" fmla="*/ 1263064 h 6858000"/>
              <a:gd name="connsiteX641" fmla="*/ 5736320 w 7467600"/>
              <a:gd name="connsiteY641" fmla="*/ 1501803 h 6858000"/>
              <a:gd name="connsiteX642" fmla="*/ 6516292 w 7467600"/>
              <a:gd name="connsiteY642" fmla="*/ 1263064 h 6858000"/>
              <a:gd name="connsiteX643" fmla="*/ 291466 w 7467600"/>
              <a:gd name="connsiteY643" fmla="*/ 1250369 h 6858000"/>
              <a:gd name="connsiteX644" fmla="*/ 323180 w 7467600"/>
              <a:gd name="connsiteY644" fmla="*/ 1435283 h 6858000"/>
              <a:gd name="connsiteX645" fmla="*/ 349381 w 7467600"/>
              <a:gd name="connsiteY645" fmla="*/ 1875041 h 6858000"/>
              <a:gd name="connsiteX646" fmla="*/ 374363 w 7467600"/>
              <a:gd name="connsiteY646" fmla="*/ 1506494 h 6858000"/>
              <a:gd name="connsiteX647" fmla="*/ 302168 w 7467600"/>
              <a:gd name="connsiteY647" fmla="*/ 1274495 h 6858000"/>
              <a:gd name="connsiteX648" fmla="*/ 291466 w 7467600"/>
              <a:gd name="connsiteY648" fmla="*/ 1250369 h 6858000"/>
              <a:gd name="connsiteX649" fmla="*/ 678222 w 7467600"/>
              <a:gd name="connsiteY649" fmla="*/ 1248670 h 6858000"/>
              <a:gd name="connsiteX650" fmla="*/ 775536 w 7467600"/>
              <a:gd name="connsiteY650" fmla="*/ 1388015 h 6858000"/>
              <a:gd name="connsiteX651" fmla="*/ 894529 w 7467600"/>
              <a:gd name="connsiteY651" fmla="*/ 1567739 h 6858000"/>
              <a:gd name="connsiteX652" fmla="*/ 948000 w 7467600"/>
              <a:gd name="connsiteY652" fmla="*/ 1663088 h 6858000"/>
              <a:gd name="connsiteX653" fmla="*/ 1006812 w 7467600"/>
              <a:gd name="connsiteY653" fmla="*/ 1767683 h 6858000"/>
              <a:gd name="connsiteX654" fmla="*/ 1149133 w 7467600"/>
              <a:gd name="connsiteY654" fmla="*/ 1971513 h 6858000"/>
              <a:gd name="connsiteX655" fmla="*/ 1333952 w 7467600"/>
              <a:gd name="connsiteY655" fmla="*/ 2251620 h 6858000"/>
              <a:gd name="connsiteX656" fmla="*/ 1337329 w 7467600"/>
              <a:gd name="connsiteY656" fmla="*/ 2258350 h 6858000"/>
              <a:gd name="connsiteX657" fmla="*/ 1014726 w 7467600"/>
              <a:gd name="connsiteY657" fmla="*/ 1615556 h 6858000"/>
              <a:gd name="connsiteX658" fmla="*/ 678222 w 7467600"/>
              <a:gd name="connsiteY658" fmla="*/ 1248670 h 6858000"/>
              <a:gd name="connsiteX659" fmla="*/ 6691602 w 7467600"/>
              <a:gd name="connsiteY659" fmla="*/ 1140573 h 6858000"/>
              <a:gd name="connsiteX660" fmla="*/ 6571100 w 7467600"/>
              <a:gd name="connsiteY660" fmla="*/ 1183662 h 6858000"/>
              <a:gd name="connsiteX661" fmla="*/ 6241687 w 7467600"/>
              <a:gd name="connsiteY661" fmla="*/ 1257600 h 6858000"/>
              <a:gd name="connsiteX662" fmla="*/ 5693009 w 7467600"/>
              <a:gd name="connsiteY662" fmla="*/ 1478256 h 6858000"/>
              <a:gd name="connsiteX663" fmla="*/ 6548420 w 7467600"/>
              <a:gd name="connsiteY663" fmla="*/ 1214599 h 6858000"/>
              <a:gd name="connsiteX664" fmla="*/ 6605473 w 7467600"/>
              <a:gd name="connsiteY664" fmla="*/ 1184686 h 6858000"/>
              <a:gd name="connsiteX665" fmla="*/ 6691602 w 7467600"/>
              <a:gd name="connsiteY665" fmla="*/ 1140573 h 6858000"/>
              <a:gd name="connsiteX666" fmla="*/ 4002475 w 7467600"/>
              <a:gd name="connsiteY666" fmla="*/ 1037802 h 6858000"/>
              <a:gd name="connsiteX667" fmla="*/ 4000324 w 7467600"/>
              <a:gd name="connsiteY667" fmla="*/ 1039362 h 6858000"/>
              <a:gd name="connsiteX668" fmla="*/ 4002862 w 7467600"/>
              <a:gd name="connsiteY668" fmla="*/ 1042866 h 6858000"/>
              <a:gd name="connsiteX669" fmla="*/ 4002475 w 7467600"/>
              <a:gd name="connsiteY669" fmla="*/ 1037802 h 6858000"/>
              <a:gd name="connsiteX670" fmla="*/ 506322 w 7467600"/>
              <a:gd name="connsiteY670" fmla="*/ 1020997 h 6858000"/>
              <a:gd name="connsiteX671" fmla="*/ 533068 w 7467600"/>
              <a:gd name="connsiteY671" fmla="*/ 1029409 h 6858000"/>
              <a:gd name="connsiteX672" fmla="*/ 1232525 w 7467600"/>
              <a:gd name="connsiteY672" fmla="*/ 1804675 h 6858000"/>
              <a:gd name="connsiteX673" fmla="*/ 1388858 w 7467600"/>
              <a:gd name="connsiteY673" fmla="*/ 2368011 h 6858000"/>
              <a:gd name="connsiteX674" fmla="*/ 1384098 w 7467600"/>
              <a:gd name="connsiteY674" fmla="*/ 2378125 h 6858000"/>
              <a:gd name="connsiteX675" fmla="*/ 1425393 w 7467600"/>
              <a:gd name="connsiteY675" fmla="*/ 2589124 h 6858000"/>
              <a:gd name="connsiteX676" fmla="*/ 1424001 w 7467600"/>
              <a:gd name="connsiteY676" fmla="*/ 2597541 h 6858000"/>
              <a:gd name="connsiteX677" fmla="*/ 2152729 w 7467600"/>
              <a:gd name="connsiteY677" fmla="*/ 2864487 h 6858000"/>
              <a:gd name="connsiteX678" fmla="*/ 2020609 w 7467600"/>
              <a:gd name="connsiteY678" fmla="*/ 2539671 h 6858000"/>
              <a:gd name="connsiteX679" fmla="*/ 2018920 w 7467600"/>
              <a:gd name="connsiteY679" fmla="*/ 2536309 h 6858000"/>
              <a:gd name="connsiteX680" fmla="*/ 1342441 w 7467600"/>
              <a:gd name="connsiteY680" fmla="*/ 1173017 h 6858000"/>
              <a:gd name="connsiteX681" fmla="*/ 1367925 w 7467600"/>
              <a:gd name="connsiteY681" fmla="*/ 1135648 h 6858000"/>
              <a:gd name="connsiteX682" fmla="*/ 1771401 w 7467600"/>
              <a:gd name="connsiteY682" fmla="*/ 1806673 h 6858000"/>
              <a:gd name="connsiteX683" fmla="*/ 1972385 w 7467600"/>
              <a:gd name="connsiteY683" fmla="*/ 2198735 h 6858000"/>
              <a:gd name="connsiteX684" fmla="*/ 2040892 w 7467600"/>
              <a:gd name="connsiteY684" fmla="*/ 2405205 h 6858000"/>
              <a:gd name="connsiteX685" fmla="*/ 2131689 w 7467600"/>
              <a:gd name="connsiteY685" fmla="*/ 1936926 h 6858000"/>
              <a:gd name="connsiteX686" fmla="*/ 2454820 w 7467600"/>
              <a:gd name="connsiteY686" fmla="*/ 1248808 h 6858000"/>
              <a:gd name="connsiteX687" fmla="*/ 2492512 w 7467600"/>
              <a:gd name="connsiteY687" fmla="*/ 1302920 h 6858000"/>
              <a:gd name="connsiteX688" fmla="*/ 2081216 w 7467600"/>
              <a:gd name="connsiteY688" fmla="*/ 2527513 h 6858000"/>
              <a:gd name="connsiteX689" fmla="*/ 2081211 w 7467600"/>
              <a:gd name="connsiteY689" fmla="*/ 2528916 h 6858000"/>
              <a:gd name="connsiteX690" fmla="*/ 2199067 w 7467600"/>
              <a:gd name="connsiteY690" fmla="*/ 2884061 h 6858000"/>
              <a:gd name="connsiteX691" fmla="*/ 3192586 w 7467600"/>
              <a:gd name="connsiteY691" fmla="*/ 3411496 h 6858000"/>
              <a:gd name="connsiteX692" fmla="*/ 3182620 w 7467600"/>
              <a:gd name="connsiteY692" fmla="*/ 3483279 h 6858000"/>
              <a:gd name="connsiteX693" fmla="*/ 2435119 w 7467600"/>
              <a:gd name="connsiteY693" fmla="*/ 3080173 h 6858000"/>
              <a:gd name="connsiteX694" fmla="*/ 2410152 w 7467600"/>
              <a:gd name="connsiteY694" fmla="*/ 3063751 h 6858000"/>
              <a:gd name="connsiteX695" fmla="*/ 2408099 w 7467600"/>
              <a:gd name="connsiteY695" fmla="*/ 3064403 h 6858000"/>
              <a:gd name="connsiteX696" fmla="*/ 2407218 w 7467600"/>
              <a:gd name="connsiteY696" fmla="*/ 3070324 h 6858000"/>
              <a:gd name="connsiteX697" fmla="*/ 2380138 w 7467600"/>
              <a:gd name="connsiteY697" fmla="*/ 3099341 h 6858000"/>
              <a:gd name="connsiteX698" fmla="*/ 1765923 w 7467600"/>
              <a:gd name="connsiteY698" fmla="*/ 3581043 h 6858000"/>
              <a:gd name="connsiteX699" fmla="*/ 1702258 w 7467600"/>
              <a:gd name="connsiteY699" fmla="*/ 3612286 h 6858000"/>
              <a:gd name="connsiteX700" fmla="*/ 1538370 w 7467600"/>
              <a:gd name="connsiteY700" fmla="*/ 3811804 h 6858000"/>
              <a:gd name="connsiteX701" fmla="*/ 542867 w 7467600"/>
              <a:gd name="connsiteY701" fmla="*/ 4944092 h 6858000"/>
              <a:gd name="connsiteX702" fmla="*/ 515800 w 7467600"/>
              <a:gd name="connsiteY702" fmla="*/ 4862180 h 6858000"/>
              <a:gd name="connsiteX703" fmla="*/ 909145 w 7467600"/>
              <a:gd name="connsiteY703" fmla="*/ 4199225 h 6858000"/>
              <a:gd name="connsiteX704" fmla="*/ 1214067 w 7467600"/>
              <a:gd name="connsiteY704" fmla="*/ 3908561 h 6858000"/>
              <a:gd name="connsiteX705" fmla="*/ 640967 w 7467600"/>
              <a:gd name="connsiteY705" fmla="*/ 4105601 h 6858000"/>
              <a:gd name="connsiteX706" fmla="*/ 112563 w 7467600"/>
              <a:gd name="connsiteY706" fmla="*/ 4396952 h 6858000"/>
              <a:gd name="connsiteX707" fmla="*/ 0 w 7467600"/>
              <a:gd name="connsiteY707" fmla="*/ 4466006 h 6858000"/>
              <a:gd name="connsiteX708" fmla="*/ 0 w 7467600"/>
              <a:gd name="connsiteY708" fmla="*/ 4233763 h 6858000"/>
              <a:gd name="connsiteX709" fmla="*/ 36881 w 7467600"/>
              <a:gd name="connsiteY709" fmla="*/ 4200118 h 6858000"/>
              <a:gd name="connsiteX710" fmla="*/ 910534 w 7467600"/>
              <a:gd name="connsiteY710" fmla="*/ 3629753 h 6858000"/>
              <a:gd name="connsiteX711" fmla="*/ 1578717 w 7467600"/>
              <a:gd name="connsiteY711" fmla="*/ 3575982 h 6858000"/>
              <a:gd name="connsiteX712" fmla="*/ 2338780 w 7467600"/>
              <a:gd name="connsiteY712" fmla="*/ 3033725 h 6858000"/>
              <a:gd name="connsiteX713" fmla="*/ 1807991 w 7467600"/>
              <a:gd name="connsiteY713" fmla="*/ 2807184 h 6858000"/>
              <a:gd name="connsiteX714" fmla="*/ 1416358 w 7467600"/>
              <a:gd name="connsiteY714" fmla="*/ 3112571 h 6858000"/>
              <a:gd name="connsiteX715" fmla="*/ 939066 w 7467600"/>
              <a:gd name="connsiteY715" fmla="*/ 3378798 h 6858000"/>
              <a:gd name="connsiteX716" fmla="*/ 115099 w 7467600"/>
              <a:gd name="connsiteY716" fmla="*/ 3607650 h 6858000"/>
              <a:gd name="connsiteX717" fmla="*/ 97284 w 7467600"/>
              <a:gd name="connsiteY717" fmla="*/ 3520393 h 6858000"/>
              <a:gd name="connsiteX718" fmla="*/ 922050 w 7467600"/>
              <a:gd name="connsiteY718" fmla="*/ 3074867 h 6858000"/>
              <a:gd name="connsiteX719" fmla="*/ 1405265 w 7467600"/>
              <a:gd name="connsiteY719" fmla="*/ 3016319 h 6858000"/>
              <a:gd name="connsiteX720" fmla="*/ 1407512 w 7467600"/>
              <a:gd name="connsiteY720" fmla="*/ 3018001 h 6858000"/>
              <a:gd name="connsiteX721" fmla="*/ 1726266 w 7467600"/>
              <a:gd name="connsiteY721" fmla="*/ 2777274 h 6858000"/>
              <a:gd name="connsiteX722" fmla="*/ 625390 w 7467600"/>
              <a:gd name="connsiteY722" fmla="*/ 2514541 h 6858000"/>
              <a:gd name="connsiteX723" fmla="*/ 619799 w 7467600"/>
              <a:gd name="connsiteY723" fmla="*/ 2527180 h 6858000"/>
              <a:gd name="connsiteX724" fmla="*/ 310030 w 7467600"/>
              <a:gd name="connsiteY724" fmla="*/ 2771818 h 6858000"/>
              <a:gd name="connsiteX725" fmla="*/ 173877 w 7467600"/>
              <a:gd name="connsiteY725" fmla="*/ 2937056 h 6858000"/>
              <a:gd name="connsiteX726" fmla="*/ 77889 w 7467600"/>
              <a:gd name="connsiteY726" fmla="*/ 3138440 h 6858000"/>
              <a:gd name="connsiteX727" fmla="*/ 0 w 7467600"/>
              <a:gd name="connsiteY727" fmla="*/ 3271395 h 6858000"/>
              <a:gd name="connsiteX728" fmla="*/ 0 w 7467600"/>
              <a:gd name="connsiteY728" fmla="*/ 3153002 h 6858000"/>
              <a:gd name="connsiteX729" fmla="*/ 2386 w 7467600"/>
              <a:gd name="connsiteY729" fmla="*/ 3149203 h 6858000"/>
              <a:gd name="connsiteX730" fmla="*/ 89753 w 7467600"/>
              <a:gd name="connsiteY730" fmla="*/ 2987702 h 6858000"/>
              <a:gd name="connsiteX731" fmla="*/ 76869 w 7467600"/>
              <a:gd name="connsiteY731" fmla="*/ 3005404 h 6858000"/>
              <a:gd name="connsiteX732" fmla="*/ 32049 w 7467600"/>
              <a:gd name="connsiteY732" fmla="*/ 3065814 h 6858000"/>
              <a:gd name="connsiteX733" fmla="*/ 0 w 7467600"/>
              <a:gd name="connsiteY733" fmla="*/ 3108744 h 6858000"/>
              <a:gd name="connsiteX734" fmla="*/ 0 w 7467600"/>
              <a:gd name="connsiteY734" fmla="*/ 3058059 h 6858000"/>
              <a:gd name="connsiteX735" fmla="*/ 7610 w 7467600"/>
              <a:gd name="connsiteY735" fmla="*/ 3047889 h 6858000"/>
              <a:gd name="connsiteX736" fmla="*/ 52419 w 7467600"/>
              <a:gd name="connsiteY736" fmla="*/ 2987479 h 6858000"/>
              <a:gd name="connsiteX737" fmla="*/ 59142 w 7467600"/>
              <a:gd name="connsiteY737" fmla="*/ 2978488 h 6858000"/>
              <a:gd name="connsiteX738" fmla="*/ 0 w 7467600"/>
              <a:gd name="connsiteY738" fmla="*/ 3015334 h 6858000"/>
              <a:gd name="connsiteX739" fmla="*/ 0 w 7467600"/>
              <a:gd name="connsiteY739" fmla="*/ 2914286 h 6858000"/>
              <a:gd name="connsiteX740" fmla="*/ 36383 w 7467600"/>
              <a:gd name="connsiteY740" fmla="*/ 2901128 h 6858000"/>
              <a:gd name="connsiteX741" fmla="*/ 156329 w 7467600"/>
              <a:gd name="connsiteY741" fmla="*/ 2840533 h 6858000"/>
              <a:gd name="connsiteX742" fmla="*/ 358355 w 7467600"/>
              <a:gd name="connsiteY742" fmla="*/ 2620471 h 6858000"/>
              <a:gd name="connsiteX743" fmla="*/ 510577 w 7467600"/>
              <a:gd name="connsiteY743" fmla="*/ 2501244 h 6858000"/>
              <a:gd name="connsiteX744" fmla="*/ 211967 w 7467600"/>
              <a:gd name="connsiteY744" fmla="*/ 2479171 h 6858000"/>
              <a:gd name="connsiteX745" fmla="*/ 0 w 7467600"/>
              <a:gd name="connsiteY745" fmla="*/ 2476398 h 6858000"/>
              <a:gd name="connsiteX746" fmla="*/ 0 w 7467600"/>
              <a:gd name="connsiteY746" fmla="*/ 2389189 h 6858000"/>
              <a:gd name="connsiteX747" fmla="*/ 103062 w 7467600"/>
              <a:gd name="connsiteY747" fmla="*/ 2389518 h 6858000"/>
              <a:gd name="connsiteX748" fmla="*/ 510734 w 7467600"/>
              <a:gd name="connsiteY748" fmla="*/ 2416201 h 6858000"/>
              <a:gd name="connsiteX749" fmla="*/ 279257 w 7467600"/>
              <a:gd name="connsiteY749" fmla="*/ 2092102 h 6858000"/>
              <a:gd name="connsiteX750" fmla="*/ 65265 w 7467600"/>
              <a:gd name="connsiteY750" fmla="*/ 2006049 h 6858000"/>
              <a:gd name="connsiteX751" fmla="*/ 0 w 7467600"/>
              <a:gd name="connsiteY751" fmla="*/ 1982532 h 6858000"/>
              <a:gd name="connsiteX752" fmla="*/ 0 w 7467600"/>
              <a:gd name="connsiteY752" fmla="*/ 1912789 h 6858000"/>
              <a:gd name="connsiteX753" fmla="*/ 97460 w 7467600"/>
              <a:gd name="connsiteY753" fmla="*/ 1953725 h 6858000"/>
              <a:gd name="connsiteX754" fmla="*/ 221272 w 7467600"/>
              <a:gd name="connsiteY754" fmla="*/ 1980766 h 6858000"/>
              <a:gd name="connsiteX755" fmla="*/ 116765 w 7467600"/>
              <a:gd name="connsiteY755" fmla="*/ 1911033 h 6858000"/>
              <a:gd name="connsiteX756" fmla="*/ 16405 w 7467600"/>
              <a:gd name="connsiteY756" fmla="*/ 1803412 h 6858000"/>
              <a:gd name="connsiteX757" fmla="*/ 0 w 7467600"/>
              <a:gd name="connsiteY757" fmla="*/ 1784777 h 6858000"/>
              <a:gd name="connsiteX758" fmla="*/ 0 w 7467600"/>
              <a:gd name="connsiteY758" fmla="*/ 1740082 h 6858000"/>
              <a:gd name="connsiteX759" fmla="*/ 39394 w 7467600"/>
              <a:gd name="connsiteY759" fmla="*/ 1784856 h 6858000"/>
              <a:gd name="connsiteX760" fmla="*/ 135813 w 7467600"/>
              <a:gd name="connsiteY760" fmla="*/ 1888838 h 6858000"/>
              <a:gd name="connsiteX761" fmla="*/ 242575 w 7467600"/>
              <a:gd name="connsiteY761" fmla="*/ 1958841 h 6858000"/>
              <a:gd name="connsiteX762" fmla="*/ 82197 w 7467600"/>
              <a:gd name="connsiteY762" fmla="*/ 1754826 h 6858000"/>
              <a:gd name="connsiteX763" fmla="*/ 0 w 7467600"/>
              <a:gd name="connsiteY763" fmla="*/ 1679650 h 6858000"/>
              <a:gd name="connsiteX764" fmla="*/ 0 w 7467600"/>
              <a:gd name="connsiteY764" fmla="*/ 1602463 h 6858000"/>
              <a:gd name="connsiteX765" fmla="*/ 84689 w 7467600"/>
              <a:gd name="connsiteY765" fmla="*/ 1677442 h 6858000"/>
              <a:gd name="connsiteX766" fmla="*/ 298437 w 7467600"/>
              <a:gd name="connsiteY766" fmla="*/ 1968019 h 6858000"/>
              <a:gd name="connsiteX767" fmla="*/ 227269 w 7467600"/>
              <a:gd name="connsiteY767" fmla="*/ 1114064 h 6858000"/>
              <a:gd name="connsiteX768" fmla="*/ 248003 w 7467600"/>
              <a:gd name="connsiteY768" fmla="*/ 1089613 h 6858000"/>
              <a:gd name="connsiteX769" fmla="*/ 427020 w 7467600"/>
              <a:gd name="connsiteY769" fmla="*/ 1619803 h 6858000"/>
              <a:gd name="connsiteX770" fmla="*/ 340345 w 7467600"/>
              <a:gd name="connsiteY770" fmla="*/ 2027739 h 6858000"/>
              <a:gd name="connsiteX771" fmla="*/ 360865 w 7467600"/>
              <a:gd name="connsiteY771" fmla="*/ 2044827 h 6858000"/>
              <a:gd name="connsiteX772" fmla="*/ 560414 w 7467600"/>
              <a:gd name="connsiteY772" fmla="*/ 2421457 h 6858000"/>
              <a:gd name="connsiteX773" fmla="*/ 1359703 w 7467600"/>
              <a:gd name="connsiteY773" fmla="*/ 2578554 h 6858000"/>
              <a:gd name="connsiteX774" fmla="*/ 1359422 w 7467600"/>
              <a:gd name="connsiteY774" fmla="*/ 2577994 h 6858000"/>
              <a:gd name="connsiteX775" fmla="*/ 828701 w 7467600"/>
              <a:gd name="connsiteY775" fmla="*/ 1839520 h 6858000"/>
              <a:gd name="connsiteX776" fmla="*/ 494427 w 7467600"/>
              <a:gd name="connsiteY776" fmla="*/ 1092333 h 6858000"/>
              <a:gd name="connsiteX777" fmla="*/ 506322 w 7467600"/>
              <a:gd name="connsiteY777" fmla="*/ 1020997 h 6858000"/>
              <a:gd name="connsiteX778" fmla="*/ 4570198 w 7467600"/>
              <a:gd name="connsiteY778" fmla="*/ 978081 h 6858000"/>
              <a:gd name="connsiteX779" fmla="*/ 4523691 w 7467600"/>
              <a:gd name="connsiteY779" fmla="*/ 1127776 h 6858000"/>
              <a:gd name="connsiteX780" fmla="*/ 4509875 w 7467600"/>
              <a:gd name="connsiteY780" fmla="*/ 1167552 h 6858000"/>
              <a:gd name="connsiteX781" fmla="*/ 4478168 w 7467600"/>
              <a:gd name="connsiteY781" fmla="*/ 1260735 h 6858000"/>
              <a:gd name="connsiteX782" fmla="*/ 4409309 w 7467600"/>
              <a:gd name="connsiteY782" fmla="*/ 1666996 h 6858000"/>
              <a:gd name="connsiteX783" fmla="*/ 4370031 w 7467600"/>
              <a:gd name="connsiteY783" fmla="*/ 1955666 h 6858000"/>
              <a:gd name="connsiteX784" fmla="*/ 4570198 w 7467600"/>
              <a:gd name="connsiteY784" fmla="*/ 978081 h 6858000"/>
              <a:gd name="connsiteX785" fmla="*/ 4557898 w 7467600"/>
              <a:gd name="connsiteY785" fmla="*/ 900011 h 6858000"/>
              <a:gd name="connsiteX786" fmla="*/ 4344840 w 7467600"/>
              <a:gd name="connsiteY786" fmla="*/ 1922038 h 6858000"/>
              <a:gd name="connsiteX787" fmla="*/ 4378710 w 7467600"/>
              <a:gd name="connsiteY787" fmla="*/ 1665516 h 6858000"/>
              <a:gd name="connsiteX788" fmla="*/ 4448798 w 7467600"/>
              <a:gd name="connsiteY788" fmla="*/ 1253024 h 6858000"/>
              <a:gd name="connsiteX789" fmla="*/ 4480315 w 7467600"/>
              <a:gd name="connsiteY789" fmla="*/ 1158454 h 6858000"/>
              <a:gd name="connsiteX790" fmla="*/ 4494133 w 7467600"/>
              <a:gd name="connsiteY790" fmla="*/ 1118676 h 6858000"/>
              <a:gd name="connsiteX791" fmla="*/ 4557898 w 7467600"/>
              <a:gd name="connsiteY791" fmla="*/ 900011 h 6858000"/>
              <a:gd name="connsiteX792" fmla="*/ 5870151 w 7467600"/>
              <a:gd name="connsiteY792" fmla="*/ 898890 h 6858000"/>
              <a:gd name="connsiteX793" fmla="*/ 5861335 w 7467600"/>
              <a:gd name="connsiteY793" fmla="*/ 899177 h 6858000"/>
              <a:gd name="connsiteX794" fmla="*/ 5843702 w 7467600"/>
              <a:gd name="connsiteY794" fmla="*/ 899748 h 6858000"/>
              <a:gd name="connsiteX795" fmla="*/ 5651107 w 7467600"/>
              <a:gd name="connsiteY795" fmla="*/ 920306 h 6858000"/>
              <a:gd name="connsiteX796" fmla="*/ 5459407 w 7467600"/>
              <a:gd name="connsiteY796" fmla="*/ 940975 h 6858000"/>
              <a:gd name="connsiteX797" fmla="*/ 5374846 w 7467600"/>
              <a:gd name="connsiteY797" fmla="*/ 941988 h 6858000"/>
              <a:gd name="connsiteX798" fmla="*/ 5256105 w 7467600"/>
              <a:gd name="connsiteY798" fmla="*/ 945632 h 6858000"/>
              <a:gd name="connsiteX799" fmla="*/ 5107071 w 7467600"/>
              <a:gd name="connsiteY799" fmla="*/ 969720 h 6858000"/>
              <a:gd name="connsiteX800" fmla="*/ 4998681 w 7467600"/>
              <a:gd name="connsiteY800" fmla="*/ 988771 h 6858000"/>
              <a:gd name="connsiteX801" fmla="*/ 5870151 w 7467600"/>
              <a:gd name="connsiteY801" fmla="*/ 898890 h 6858000"/>
              <a:gd name="connsiteX802" fmla="*/ 5504425 w 7467600"/>
              <a:gd name="connsiteY802" fmla="*/ 848067 h 6858000"/>
              <a:gd name="connsiteX803" fmla="*/ 4968849 w 7467600"/>
              <a:gd name="connsiteY803" fmla="*/ 962318 h 6858000"/>
              <a:gd name="connsiteX804" fmla="*/ 5104039 w 7467600"/>
              <a:gd name="connsiteY804" fmla="*/ 940634 h 6858000"/>
              <a:gd name="connsiteX805" fmla="*/ 5256311 w 7467600"/>
              <a:gd name="connsiteY805" fmla="*/ 916490 h 6858000"/>
              <a:gd name="connsiteX806" fmla="*/ 5377381 w 7467600"/>
              <a:gd name="connsiteY806" fmla="*/ 912671 h 6858000"/>
              <a:gd name="connsiteX807" fmla="*/ 5460148 w 7467600"/>
              <a:gd name="connsiteY807" fmla="*/ 911442 h 6858000"/>
              <a:gd name="connsiteX808" fmla="*/ 5648971 w 7467600"/>
              <a:gd name="connsiteY808" fmla="*/ 891331 h 6858000"/>
              <a:gd name="connsiteX809" fmla="*/ 5844807 w 7467600"/>
              <a:gd name="connsiteY809" fmla="*/ 870718 h 6858000"/>
              <a:gd name="connsiteX810" fmla="*/ 5862975 w 7467600"/>
              <a:gd name="connsiteY810" fmla="*/ 869756 h 6858000"/>
              <a:gd name="connsiteX811" fmla="*/ 5920887 w 7467600"/>
              <a:gd name="connsiteY811" fmla="*/ 865929 h 6858000"/>
              <a:gd name="connsiteX812" fmla="*/ 5504425 w 7467600"/>
              <a:gd name="connsiteY812" fmla="*/ 848067 h 6858000"/>
              <a:gd name="connsiteX813" fmla="*/ 3607114 w 7467600"/>
              <a:gd name="connsiteY813" fmla="*/ 467441 h 6858000"/>
              <a:gd name="connsiteX814" fmla="*/ 3296242 w 7467600"/>
              <a:gd name="connsiteY814" fmla="*/ 807991 h 6858000"/>
              <a:gd name="connsiteX815" fmla="*/ 3174674 w 7467600"/>
              <a:gd name="connsiteY815" fmla="*/ 919759 h 6858000"/>
              <a:gd name="connsiteX816" fmla="*/ 3042978 w 7467600"/>
              <a:gd name="connsiteY816" fmla="*/ 1054894 h 6858000"/>
              <a:gd name="connsiteX817" fmla="*/ 2968914 w 7467600"/>
              <a:gd name="connsiteY817" fmla="*/ 1133756 h 6858000"/>
              <a:gd name="connsiteX818" fmla="*/ 3103823 w 7467600"/>
              <a:gd name="connsiteY818" fmla="*/ 1026814 h 6858000"/>
              <a:gd name="connsiteX819" fmla="*/ 3607114 w 7467600"/>
              <a:gd name="connsiteY819" fmla="*/ 467441 h 6858000"/>
              <a:gd name="connsiteX820" fmla="*/ 3744487 w 7467600"/>
              <a:gd name="connsiteY820" fmla="*/ 383136 h 6858000"/>
              <a:gd name="connsiteX821" fmla="*/ 3970213 w 7467600"/>
              <a:gd name="connsiteY821" fmla="*/ 995559 h 6858000"/>
              <a:gd name="connsiteX822" fmla="*/ 3744487 w 7467600"/>
              <a:gd name="connsiteY822" fmla="*/ 383136 h 6858000"/>
              <a:gd name="connsiteX823" fmla="*/ 3624562 w 7467600"/>
              <a:gd name="connsiteY823" fmla="*/ 367041 h 6858000"/>
              <a:gd name="connsiteX824" fmla="*/ 3489712 w 7467600"/>
              <a:gd name="connsiteY824" fmla="*/ 485386 h 6858000"/>
              <a:gd name="connsiteX825" fmla="*/ 3182994 w 7467600"/>
              <a:gd name="connsiteY825" fmla="*/ 828265 h 6858000"/>
              <a:gd name="connsiteX826" fmla="*/ 2892114 w 7467600"/>
              <a:gd name="connsiteY826" fmla="*/ 1172635 h 6858000"/>
              <a:gd name="connsiteX827" fmla="*/ 3021459 w 7467600"/>
              <a:gd name="connsiteY827" fmla="*/ 1035385 h 6858000"/>
              <a:gd name="connsiteX828" fmla="*/ 3153873 w 7467600"/>
              <a:gd name="connsiteY828" fmla="*/ 898971 h 6858000"/>
              <a:gd name="connsiteX829" fmla="*/ 3276511 w 7467600"/>
              <a:gd name="connsiteY829" fmla="*/ 786423 h 6858000"/>
              <a:gd name="connsiteX830" fmla="*/ 3584154 w 7467600"/>
              <a:gd name="connsiteY830" fmla="*/ 448218 h 6858000"/>
              <a:gd name="connsiteX831" fmla="*/ 3624562 w 7467600"/>
              <a:gd name="connsiteY831" fmla="*/ 367041 h 6858000"/>
              <a:gd name="connsiteX832" fmla="*/ 3766672 w 7467600"/>
              <a:gd name="connsiteY832" fmla="*/ 359429 h 6858000"/>
              <a:gd name="connsiteX833" fmla="*/ 3996338 w 7467600"/>
              <a:gd name="connsiteY833" fmla="*/ 968237 h 6858000"/>
              <a:gd name="connsiteX834" fmla="*/ 3766672 w 7467600"/>
              <a:gd name="connsiteY834" fmla="*/ 359429 h 6858000"/>
              <a:gd name="connsiteX835" fmla="*/ 5805386 w 7467600"/>
              <a:gd name="connsiteY835" fmla="*/ 239240 h 6858000"/>
              <a:gd name="connsiteX836" fmla="*/ 5736947 w 7467600"/>
              <a:gd name="connsiteY836" fmla="*/ 261367 h 6858000"/>
              <a:gd name="connsiteX837" fmla="*/ 5427012 w 7467600"/>
              <a:gd name="connsiteY837" fmla="*/ 311272 h 6858000"/>
              <a:gd name="connsiteX838" fmla="*/ 5147818 w 7467600"/>
              <a:gd name="connsiteY838" fmla="*/ 322112 h 6858000"/>
              <a:gd name="connsiteX839" fmla="*/ 5060854 w 7467600"/>
              <a:gd name="connsiteY839" fmla="*/ 311882 h 6858000"/>
              <a:gd name="connsiteX840" fmla="*/ 4945989 w 7467600"/>
              <a:gd name="connsiteY840" fmla="*/ 300516 h 6858000"/>
              <a:gd name="connsiteX841" fmla="*/ 5410479 w 7467600"/>
              <a:gd name="connsiteY841" fmla="*/ 348434 h 6858000"/>
              <a:gd name="connsiteX842" fmla="*/ 5805386 w 7467600"/>
              <a:gd name="connsiteY842" fmla="*/ 239240 h 6858000"/>
              <a:gd name="connsiteX843" fmla="*/ 5905192 w 7467600"/>
              <a:gd name="connsiteY843" fmla="*/ 163079 h 6858000"/>
              <a:gd name="connsiteX844" fmla="*/ 5865655 w 7467600"/>
              <a:gd name="connsiteY844" fmla="*/ 171901 h 6858000"/>
              <a:gd name="connsiteX845" fmla="*/ 5259740 w 7467600"/>
              <a:gd name="connsiteY845" fmla="*/ 257013 h 6858000"/>
              <a:gd name="connsiteX846" fmla="*/ 5208466 w 7467600"/>
              <a:gd name="connsiteY846" fmla="*/ 257550 h 6858000"/>
              <a:gd name="connsiteX847" fmla="*/ 4980204 w 7467600"/>
              <a:gd name="connsiteY847" fmla="*/ 271903 h 6858000"/>
              <a:gd name="connsiteX848" fmla="*/ 5068068 w 7467600"/>
              <a:gd name="connsiteY848" fmla="*/ 282244 h 6858000"/>
              <a:gd name="connsiteX849" fmla="*/ 5153231 w 7467600"/>
              <a:gd name="connsiteY849" fmla="*/ 292240 h 6858000"/>
              <a:gd name="connsiteX850" fmla="*/ 5426491 w 7467600"/>
              <a:gd name="connsiteY850" fmla="*/ 281128 h 6858000"/>
              <a:gd name="connsiteX851" fmla="*/ 5731212 w 7467600"/>
              <a:gd name="connsiteY851" fmla="*/ 231951 h 6858000"/>
              <a:gd name="connsiteX852" fmla="*/ 5905192 w 7467600"/>
              <a:gd name="connsiteY852" fmla="*/ 163079 h 6858000"/>
              <a:gd name="connsiteX853" fmla="*/ 5944437 w 7467600"/>
              <a:gd name="connsiteY853" fmla="*/ 113829 h 6858000"/>
              <a:gd name="connsiteX854" fmla="*/ 5825032 w 7467600"/>
              <a:gd name="connsiteY854" fmla="*/ 146405 h 6858000"/>
              <a:gd name="connsiteX855" fmla="*/ 4955599 w 7467600"/>
              <a:gd name="connsiteY855" fmla="*/ 247008 h 6858000"/>
              <a:gd name="connsiteX856" fmla="*/ 5210104 w 7467600"/>
              <a:gd name="connsiteY856" fmla="*/ 228123 h 6858000"/>
              <a:gd name="connsiteX857" fmla="*/ 5261015 w 7467600"/>
              <a:gd name="connsiteY857" fmla="*/ 227087 h 6858000"/>
              <a:gd name="connsiteX858" fmla="*/ 5861181 w 7467600"/>
              <a:gd name="connsiteY858" fmla="*/ 143093 h 6858000"/>
              <a:gd name="connsiteX859" fmla="*/ 5961252 w 7467600"/>
              <a:gd name="connsiteY859" fmla="*/ 114820 h 6858000"/>
              <a:gd name="connsiteX860" fmla="*/ 5944437 w 7467600"/>
              <a:gd name="connsiteY860" fmla="*/ 113829 h 6858000"/>
              <a:gd name="connsiteX861" fmla="*/ 3882765 w 7467600"/>
              <a:gd name="connsiteY861" fmla="*/ 0 h 6858000"/>
              <a:gd name="connsiteX862" fmla="*/ 3995099 w 7467600"/>
              <a:gd name="connsiteY862" fmla="*/ 0 h 6858000"/>
              <a:gd name="connsiteX863" fmla="*/ 4163818 w 7467600"/>
              <a:gd name="connsiteY863" fmla="*/ 234104 h 6858000"/>
              <a:gd name="connsiteX864" fmla="*/ 4172099 w 7467600"/>
              <a:gd name="connsiteY864" fmla="*/ 234207 h 6858000"/>
              <a:gd name="connsiteX865" fmla="*/ 4784282 w 7467600"/>
              <a:gd name="connsiteY865" fmla="*/ 276561 h 6858000"/>
              <a:gd name="connsiteX866" fmla="*/ 4801687 w 7467600"/>
              <a:gd name="connsiteY866" fmla="*/ 267764 h 6858000"/>
              <a:gd name="connsiteX867" fmla="*/ 6082788 w 7467600"/>
              <a:gd name="connsiteY867" fmla="*/ 64119 h 6858000"/>
              <a:gd name="connsiteX868" fmla="*/ 6099442 w 7467600"/>
              <a:gd name="connsiteY868" fmla="*/ 82568 h 6858000"/>
              <a:gd name="connsiteX869" fmla="*/ 4804137 w 7467600"/>
              <a:gd name="connsiteY869" fmla="*/ 320931 h 6858000"/>
              <a:gd name="connsiteX870" fmla="*/ 4227047 w 7467600"/>
              <a:gd name="connsiteY870" fmla="*/ 313415 h 6858000"/>
              <a:gd name="connsiteX871" fmla="*/ 4346041 w 7467600"/>
              <a:gd name="connsiteY871" fmla="*/ 456086 h 6858000"/>
              <a:gd name="connsiteX872" fmla="*/ 4870967 w 7467600"/>
              <a:gd name="connsiteY872" fmla="*/ 963061 h 6858000"/>
              <a:gd name="connsiteX873" fmla="*/ 4889647 w 7467600"/>
              <a:gd name="connsiteY873" fmla="*/ 957147 h 6858000"/>
              <a:gd name="connsiteX874" fmla="*/ 5422504 w 7467600"/>
              <a:gd name="connsiteY874" fmla="*/ 805191 h 6858000"/>
              <a:gd name="connsiteX875" fmla="*/ 6087656 w 7467600"/>
              <a:gd name="connsiteY875" fmla="*/ 826703 h 6858000"/>
              <a:gd name="connsiteX876" fmla="*/ 6058717 w 7467600"/>
              <a:gd name="connsiteY876" fmla="*/ 865992 h 6858000"/>
              <a:gd name="connsiteX877" fmla="*/ 4974153 w 7467600"/>
              <a:gd name="connsiteY877" fmla="*/ 1045456 h 6858000"/>
              <a:gd name="connsiteX878" fmla="*/ 5627835 w 7467600"/>
              <a:gd name="connsiteY878" fmla="*/ 1472077 h 6858000"/>
              <a:gd name="connsiteX879" fmla="*/ 5629817 w 7467600"/>
              <a:gd name="connsiteY879" fmla="*/ 1471412 h 6858000"/>
              <a:gd name="connsiteX880" fmla="*/ 5634124 w 7467600"/>
              <a:gd name="connsiteY880" fmla="*/ 1470572 h 6858000"/>
              <a:gd name="connsiteX881" fmla="*/ 5755832 w 7467600"/>
              <a:gd name="connsiteY881" fmla="*/ 1383886 h 6858000"/>
              <a:gd name="connsiteX882" fmla="*/ 6014186 w 7467600"/>
              <a:gd name="connsiteY882" fmla="*/ 1279799 h 6858000"/>
              <a:gd name="connsiteX883" fmla="*/ 6901619 w 7467600"/>
              <a:gd name="connsiteY883" fmla="*/ 1047874 h 6858000"/>
              <a:gd name="connsiteX884" fmla="*/ 6931566 w 7467600"/>
              <a:gd name="connsiteY884" fmla="*/ 1062034 h 6858000"/>
              <a:gd name="connsiteX885" fmla="*/ 5790982 w 7467600"/>
              <a:gd name="connsiteY885" fmla="*/ 1561380 h 6858000"/>
              <a:gd name="connsiteX886" fmla="*/ 6188971 w 7467600"/>
              <a:gd name="connsiteY886" fmla="*/ 1755168 h 6858000"/>
              <a:gd name="connsiteX887" fmla="*/ 6202446 w 7467600"/>
              <a:gd name="connsiteY887" fmla="*/ 1752268 h 6858000"/>
              <a:gd name="connsiteX888" fmla="*/ 7179560 w 7467600"/>
              <a:gd name="connsiteY888" fmla="*/ 1467551 h 6858000"/>
              <a:gd name="connsiteX889" fmla="*/ 7158730 w 7467600"/>
              <a:gd name="connsiteY889" fmla="*/ 1507835 h 6858000"/>
              <a:gd name="connsiteX890" fmla="*/ 6326959 w 7467600"/>
              <a:gd name="connsiteY890" fmla="*/ 1817686 h 6858000"/>
              <a:gd name="connsiteX891" fmla="*/ 6537433 w 7467600"/>
              <a:gd name="connsiteY891" fmla="*/ 1907790 h 6858000"/>
              <a:gd name="connsiteX892" fmla="*/ 6550221 w 7467600"/>
              <a:gd name="connsiteY892" fmla="*/ 1910729 h 6858000"/>
              <a:gd name="connsiteX893" fmla="*/ 6964438 w 7467600"/>
              <a:gd name="connsiteY893" fmla="*/ 2209505 h 6858000"/>
              <a:gd name="connsiteX894" fmla="*/ 7367862 w 7467600"/>
              <a:gd name="connsiteY894" fmla="*/ 2806833 h 6858000"/>
              <a:gd name="connsiteX895" fmla="*/ 7364329 w 7467600"/>
              <a:gd name="connsiteY895" fmla="*/ 2826907 h 6858000"/>
              <a:gd name="connsiteX896" fmla="*/ 7290545 w 7467600"/>
              <a:gd name="connsiteY896" fmla="*/ 2850663 h 6858000"/>
              <a:gd name="connsiteX897" fmla="*/ 6472036 w 7467600"/>
              <a:gd name="connsiteY897" fmla="*/ 1959003 h 6858000"/>
              <a:gd name="connsiteX898" fmla="*/ 5792897 w 7467600"/>
              <a:gd name="connsiteY898" fmla="*/ 1647747 h 6858000"/>
              <a:gd name="connsiteX899" fmla="*/ 5842751 w 7467600"/>
              <a:gd name="connsiteY899" fmla="*/ 1816112 h 6858000"/>
              <a:gd name="connsiteX900" fmla="*/ 5847424 w 7467600"/>
              <a:gd name="connsiteY900" fmla="*/ 1815776 h 6858000"/>
              <a:gd name="connsiteX901" fmla="*/ 6399821 w 7467600"/>
              <a:gd name="connsiteY901" fmla="*/ 2344799 h 6858000"/>
              <a:gd name="connsiteX902" fmla="*/ 6323232 w 7467600"/>
              <a:gd name="connsiteY902" fmla="*/ 2389634 h 6858000"/>
              <a:gd name="connsiteX903" fmla="*/ 5942958 w 7467600"/>
              <a:gd name="connsiteY903" fmla="*/ 2077708 h 6858000"/>
              <a:gd name="connsiteX904" fmla="*/ 5921559 w 7467600"/>
              <a:gd name="connsiteY904" fmla="*/ 2378596 h 6858000"/>
              <a:gd name="connsiteX905" fmla="*/ 5817651 w 7467600"/>
              <a:gd name="connsiteY905" fmla="*/ 3023919 h 6858000"/>
              <a:gd name="connsiteX906" fmla="*/ 5729634 w 7467600"/>
              <a:gd name="connsiteY906" fmla="*/ 3051849 h 6858000"/>
              <a:gd name="connsiteX907" fmla="*/ 5611018 w 7467600"/>
              <a:gd name="connsiteY907" fmla="*/ 2316769 h 6858000"/>
              <a:gd name="connsiteX908" fmla="*/ 5687608 w 7467600"/>
              <a:gd name="connsiteY908" fmla="*/ 2039972 h 6858000"/>
              <a:gd name="connsiteX909" fmla="*/ 5657554 w 7467600"/>
              <a:gd name="connsiteY909" fmla="*/ 1576445 h 6858000"/>
              <a:gd name="connsiteX910" fmla="*/ 5150475 w 7467600"/>
              <a:gd name="connsiteY910" fmla="*/ 1274012 h 6858000"/>
              <a:gd name="connsiteX911" fmla="*/ 5349142 w 7467600"/>
              <a:gd name="connsiteY911" fmla="*/ 2204405 h 6858000"/>
              <a:gd name="connsiteX912" fmla="*/ 5262214 w 7467600"/>
              <a:gd name="connsiteY912" fmla="*/ 2233836 h 6858000"/>
              <a:gd name="connsiteX913" fmla="*/ 4981539 w 7467600"/>
              <a:gd name="connsiteY913" fmla="*/ 1542201 h 6858000"/>
              <a:gd name="connsiteX914" fmla="*/ 4958461 w 7467600"/>
              <a:gd name="connsiteY914" fmla="*/ 1136957 h 6858000"/>
              <a:gd name="connsiteX915" fmla="*/ 4655015 w 7467600"/>
              <a:gd name="connsiteY915" fmla="*/ 891426 h 6858000"/>
              <a:gd name="connsiteX916" fmla="*/ 4348002 w 7467600"/>
              <a:gd name="connsiteY916" fmla="*/ 2205895 h 6858000"/>
              <a:gd name="connsiteX917" fmla="*/ 4262250 w 7467600"/>
              <a:gd name="connsiteY917" fmla="*/ 2219972 h 6858000"/>
              <a:gd name="connsiteX918" fmla="*/ 4550611 w 7467600"/>
              <a:gd name="connsiteY918" fmla="*/ 817540 h 6858000"/>
              <a:gd name="connsiteX919" fmla="*/ 4564418 w 7467600"/>
              <a:gd name="connsiteY919" fmla="*/ 808293 h 6858000"/>
              <a:gd name="connsiteX920" fmla="*/ 4266388 w 7467600"/>
              <a:gd name="connsiteY920" fmla="*/ 500083 h 6858000"/>
              <a:gd name="connsiteX921" fmla="*/ 4032842 w 7467600"/>
              <a:gd name="connsiteY921" fmla="*/ 211809 h 6858000"/>
              <a:gd name="connsiteX922" fmla="*/ 3882765 w 7467600"/>
              <a:gd name="connsiteY922" fmla="*/ 0 h 6858000"/>
              <a:gd name="connsiteX923" fmla="*/ 3721337 w 7467600"/>
              <a:gd name="connsiteY923" fmla="*/ 0 h 6858000"/>
              <a:gd name="connsiteX924" fmla="*/ 3797544 w 7467600"/>
              <a:gd name="connsiteY924" fmla="*/ 0 h 6858000"/>
              <a:gd name="connsiteX925" fmla="*/ 3775734 w 7467600"/>
              <a:gd name="connsiteY925" fmla="*/ 95131 h 6858000"/>
              <a:gd name="connsiteX926" fmla="*/ 3724807 w 7467600"/>
              <a:gd name="connsiteY926" fmla="*/ 272257 h 6858000"/>
              <a:gd name="connsiteX927" fmla="*/ 3726844 w 7467600"/>
              <a:gd name="connsiteY927" fmla="*/ 282988 h 6858000"/>
              <a:gd name="connsiteX928" fmla="*/ 3742664 w 7467600"/>
              <a:gd name="connsiteY928" fmla="*/ 279918 h 6858000"/>
              <a:gd name="connsiteX929" fmla="*/ 4103910 w 7467600"/>
              <a:gd name="connsiteY929" fmla="*/ 1161917 h 6858000"/>
              <a:gd name="connsiteX930" fmla="*/ 4020269 w 7467600"/>
              <a:gd name="connsiteY930" fmla="*/ 1200406 h 6858000"/>
              <a:gd name="connsiteX931" fmla="*/ 3674882 w 7467600"/>
              <a:gd name="connsiteY931" fmla="*/ 488524 h 6858000"/>
              <a:gd name="connsiteX932" fmla="*/ 3132682 w 7467600"/>
              <a:gd name="connsiteY932" fmla="*/ 1072284 h 6858000"/>
              <a:gd name="connsiteX933" fmla="*/ 2716346 w 7467600"/>
              <a:gd name="connsiteY933" fmla="*/ 1276376 h 6858000"/>
              <a:gd name="connsiteX934" fmla="*/ 2716772 w 7467600"/>
              <a:gd name="connsiteY934" fmla="*/ 1255462 h 6858000"/>
              <a:gd name="connsiteX935" fmla="*/ 3471096 w 7467600"/>
              <a:gd name="connsiteY935" fmla="*/ 437072 h 6858000"/>
              <a:gd name="connsiteX936" fmla="*/ 3639057 w 7467600"/>
              <a:gd name="connsiteY936" fmla="*/ 286334 h 6858000"/>
              <a:gd name="connsiteX937" fmla="*/ 3640309 w 7467600"/>
              <a:gd name="connsiteY937" fmla="*/ 284664 h 6858000"/>
              <a:gd name="connsiteX938" fmla="*/ 3646022 w 7467600"/>
              <a:gd name="connsiteY938" fmla="*/ 276711 h 6858000"/>
              <a:gd name="connsiteX939" fmla="*/ 3707943 w 7467600"/>
              <a:gd name="connsiteY939" fmla="*/ 65958 h 6858000"/>
              <a:gd name="connsiteX940" fmla="*/ 3721337 w 7467600"/>
              <a:gd name="connsiteY940" fmla="*/ 0 h 6858000"/>
              <a:gd name="connsiteX941" fmla="*/ 2867960 w 7467600"/>
              <a:gd name="connsiteY941" fmla="*/ 0 h 6858000"/>
              <a:gd name="connsiteX942" fmla="*/ 2926351 w 7467600"/>
              <a:gd name="connsiteY942" fmla="*/ 0 h 6858000"/>
              <a:gd name="connsiteX943" fmla="*/ 2902823 w 7467600"/>
              <a:gd name="connsiteY943" fmla="*/ 262929 h 6858000"/>
              <a:gd name="connsiteX944" fmla="*/ 2940663 w 7467600"/>
              <a:gd name="connsiteY944" fmla="*/ 140884 h 6858000"/>
              <a:gd name="connsiteX945" fmla="*/ 2947039 w 7467600"/>
              <a:gd name="connsiteY945" fmla="*/ 122524 h 6858000"/>
              <a:gd name="connsiteX946" fmla="*/ 2984316 w 7467600"/>
              <a:gd name="connsiteY946" fmla="*/ 0 h 6858000"/>
              <a:gd name="connsiteX947" fmla="*/ 3016114 w 7467600"/>
              <a:gd name="connsiteY947" fmla="*/ 0 h 6858000"/>
              <a:gd name="connsiteX948" fmla="*/ 2979949 w 7467600"/>
              <a:gd name="connsiteY948" fmla="*/ 119274 h 6858000"/>
              <a:gd name="connsiteX949" fmla="*/ 3023879 w 7467600"/>
              <a:gd name="connsiteY949" fmla="*/ 0 h 6858000"/>
              <a:gd name="connsiteX950" fmla="*/ 3105400 w 7467600"/>
              <a:gd name="connsiteY950" fmla="*/ 0 h 6858000"/>
              <a:gd name="connsiteX951" fmla="*/ 3094669 w 7467600"/>
              <a:gd name="connsiteY951" fmla="*/ 30308 h 6858000"/>
              <a:gd name="connsiteX952" fmla="*/ 2901945 w 7467600"/>
              <a:gd name="connsiteY952" fmla="*/ 466538 h 6858000"/>
              <a:gd name="connsiteX953" fmla="*/ 2815209 w 7467600"/>
              <a:gd name="connsiteY953" fmla="*/ 497361 h 6858000"/>
              <a:gd name="connsiteX954" fmla="*/ 2844845 w 7467600"/>
              <a:gd name="connsiteY954" fmla="*/ 127638 h 6858000"/>
              <a:gd name="connsiteX955" fmla="*/ 2867960 w 7467600"/>
              <a:gd name="connsiteY955" fmla="*/ 0 h 6858000"/>
              <a:gd name="connsiteX956" fmla="*/ 1057230 w 7467600"/>
              <a:gd name="connsiteY956" fmla="*/ 0 h 6858000"/>
              <a:gd name="connsiteX957" fmla="*/ 1111003 w 7467600"/>
              <a:gd name="connsiteY957" fmla="*/ 0 h 6858000"/>
              <a:gd name="connsiteX958" fmla="*/ 1125553 w 7467600"/>
              <a:gd name="connsiteY958" fmla="*/ 52588 h 6858000"/>
              <a:gd name="connsiteX959" fmla="*/ 1304276 w 7467600"/>
              <a:gd name="connsiteY959" fmla="*/ 476275 h 6858000"/>
              <a:gd name="connsiteX960" fmla="*/ 1492066 w 7467600"/>
              <a:gd name="connsiteY960" fmla="*/ 886333 h 6858000"/>
              <a:gd name="connsiteX961" fmla="*/ 1423698 w 7467600"/>
              <a:gd name="connsiteY961" fmla="*/ 710817 h 6858000"/>
              <a:gd name="connsiteX962" fmla="*/ 1357609 w 7467600"/>
              <a:gd name="connsiteY962" fmla="*/ 532892 h 6858000"/>
              <a:gd name="connsiteX963" fmla="*/ 1309550 w 7467600"/>
              <a:gd name="connsiteY963" fmla="*/ 374031 h 6858000"/>
              <a:gd name="connsiteX964" fmla="*/ 1193673 w 7467600"/>
              <a:gd name="connsiteY964" fmla="*/ 49533 h 6858000"/>
              <a:gd name="connsiteX965" fmla="*/ 1164391 w 7467600"/>
              <a:gd name="connsiteY965" fmla="*/ 0 h 6858000"/>
              <a:gd name="connsiteX966" fmla="*/ 1200666 w 7467600"/>
              <a:gd name="connsiteY966" fmla="*/ 0 h 6858000"/>
              <a:gd name="connsiteX967" fmla="*/ 1223408 w 7467600"/>
              <a:gd name="connsiteY967" fmla="*/ 38996 h 6858000"/>
              <a:gd name="connsiteX968" fmla="*/ 1339635 w 7467600"/>
              <a:gd name="connsiteY968" fmla="*/ 365517 h 6858000"/>
              <a:gd name="connsiteX969" fmla="*/ 1387469 w 7467600"/>
              <a:gd name="connsiteY969" fmla="*/ 523079 h 6858000"/>
              <a:gd name="connsiteX970" fmla="*/ 1452685 w 7467600"/>
              <a:gd name="connsiteY970" fmla="*/ 699806 h 6858000"/>
              <a:gd name="connsiteX971" fmla="*/ 1492092 w 7467600"/>
              <a:gd name="connsiteY971" fmla="*/ 800424 h 6858000"/>
              <a:gd name="connsiteX972" fmla="*/ 1455302 w 7467600"/>
              <a:gd name="connsiteY972" fmla="*/ 632913 h 6858000"/>
              <a:gd name="connsiteX973" fmla="*/ 1222336 w 7467600"/>
              <a:gd name="connsiteY973" fmla="*/ 9480 h 6858000"/>
              <a:gd name="connsiteX974" fmla="*/ 1214634 w 7467600"/>
              <a:gd name="connsiteY974" fmla="*/ 0 h 6858000"/>
              <a:gd name="connsiteX975" fmla="*/ 1289827 w 7467600"/>
              <a:gd name="connsiteY975" fmla="*/ 0 h 6858000"/>
              <a:gd name="connsiteX976" fmla="*/ 1321076 w 7467600"/>
              <a:gd name="connsiteY976" fmla="*/ 59722 h 6858000"/>
              <a:gd name="connsiteX977" fmla="*/ 1512579 w 7467600"/>
              <a:gd name="connsiteY977" fmla="*/ 626441 h 6858000"/>
              <a:gd name="connsiteX978" fmla="*/ 1506076 w 7467600"/>
              <a:gd name="connsiteY978" fmla="*/ 1089289 h 6858000"/>
              <a:gd name="connsiteX979" fmla="*/ 1486346 w 7467600"/>
              <a:gd name="connsiteY979" fmla="*/ 1079919 h 6858000"/>
              <a:gd name="connsiteX980" fmla="*/ 1070511 w 7467600"/>
              <a:gd name="connsiteY980" fmla="*/ 48609 h 6858000"/>
              <a:gd name="connsiteX981" fmla="*/ 1057230 w 7467600"/>
              <a:gd name="connsiteY981" fmla="*/ 0 h 6858000"/>
              <a:gd name="connsiteX982" fmla="*/ 43151 w 7467600"/>
              <a:gd name="connsiteY982" fmla="*/ 0 h 6858000"/>
              <a:gd name="connsiteX983" fmla="*/ 95283 w 7467600"/>
              <a:gd name="connsiteY983" fmla="*/ 0 h 6858000"/>
              <a:gd name="connsiteX984" fmla="*/ 300708 w 7467600"/>
              <a:gd name="connsiteY984" fmla="*/ 154571 h 6858000"/>
              <a:gd name="connsiteX985" fmla="*/ 530414 w 7467600"/>
              <a:gd name="connsiteY985" fmla="*/ 354673 h 6858000"/>
              <a:gd name="connsiteX986" fmla="*/ 333785 w 7467600"/>
              <a:gd name="connsiteY986" fmla="*/ 161564 h 6858000"/>
              <a:gd name="connsiteX987" fmla="*/ 147005 w 7467600"/>
              <a:gd name="connsiteY987" fmla="*/ 0 h 6858000"/>
              <a:gd name="connsiteX988" fmla="*/ 272509 w 7467600"/>
              <a:gd name="connsiteY988" fmla="*/ 0 h 6858000"/>
              <a:gd name="connsiteX989" fmla="*/ 326276 w 7467600"/>
              <a:gd name="connsiteY989" fmla="*/ 45847 h 6858000"/>
              <a:gd name="connsiteX990" fmla="*/ 823759 w 7467600"/>
              <a:gd name="connsiteY990" fmla="*/ 574145 h 6858000"/>
              <a:gd name="connsiteX991" fmla="*/ 811254 w 7467600"/>
              <a:gd name="connsiteY991" fmla="*/ 665546 h 6858000"/>
              <a:gd name="connsiteX992" fmla="*/ 154042 w 7467600"/>
              <a:gd name="connsiteY992" fmla="*/ 261522 h 6858000"/>
              <a:gd name="connsiteX993" fmla="*/ 13550 w 7467600"/>
              <a:gd name="connsiteY993" fmla="*/ 158423 h 6858000"/>
              <a:gd name="connsiteX994" fmla="*/ 0 w 7467600"/>
              <a:gd name="connsiteY994" fmla="*/ 146618 h 6858000"/>
              <a:gd name="connsiteX995" fmla="*/ 0 w 7467600"/>
              <a:gd name="connsiteY995" fmla="*/ 59161 h 6858000"/>
              <a:gd name="connsiteX996" fmla="*/ 45427 w 7467600"/>
              <a:gd name="connsiteY996" fmla="*/ 101078 h 6858000"/>
              <a:gd name="connsiteX997" fmla="*/ 630103 w 7467600"/>
              <a:gd name="connsiteY997" fmla="*/ 485885 h 6858000"/>
              <a:gd name="connsiteX998" fmla="*/ 532040 w 7467600"/>
              <a:gd name="connsiteY998" fmla="*/ 399359 h 6858000"/>
              <a:gd name="connsiteX999" fmla="*/ 517618 w 7467600"/>
              <a:gd name="connsiteY999" fmla="*/ 385726 h 6858000"/>
              <a:gd name="connsiteX1000" fmla="*/ 285074 w 7467600"/>
              <a:gd name="connsiteY1000" fmla="*/ 182755 h 6858000"/>
              <a:gd name="connsiteX1001" fmla="*/ 43151 w 7467600"/>
              <a:gd name="connsiteY100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68569 w 7467600"/>
              <a:gd name="connsiteY127" fmla="*/ 5270182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1903353 w 7467600"/>
              <a:gd name="connsiteY145" fmla="*/ 5044827 h 6858000"/>
              <a:gd name="connsiteX146" fmla="*/ 1936931 w 7467600"/>
              <a:gd name="connsiteY146" fmla="*/ 5093954 h 6858000"/>
              <a:gd name="connsiteX147" fmla="*/ 2195868 w 7467600"/>
              <a:gd name="connsiteY147" fmla="*/ 5396574 h 6858000"/>
              <a:gd name="connsiteX148" fmla="*/ 2088852 w 7467600"/>
              <a:gd name="connsiteY148" fmla="*/ 5166123 h 6858000"/>
              <a:gd name="connsiteX149" fmla="*/ 1958241 w 7467600"/>
              <a:gd name="connsiteY149" fmla="*/ 5067955 h 6858000"/>
              <a:gd name="connsiteX150" fmla="*/ 1903353 w 7467600"/>
              <a:gd name="connsiteY150" fmla="*/ 5044827 h 6858000"/>
              <a:gd name="connsiteX151" fmla="*/ 1979378 w 7467600"/>
              <a:gd name="connsiteY151" fmla="*/ 4769504 h 6858000"/>
              <a:gd name="connsiteX152" fmla="*/ 2882120 w 7467600"/>
              <a:gd name="connsiteY152" fmla="*/ 5064547 h 6858000"/>
              <a:gd name="connsiteX153" fmla="*/ 2793103 w 7467600"/>
              <a:gd name="connsiteY153" fmla="*/ 5039699 h 6858000"/>
              <a:gd name="connsiteX154" fmla="*/ 2770041 w 7467600"/>
              <a:gd name="connsiteY154" fmla="*/ 5033634 h 6858000"/>
              <a:gd name="connsiteX155" fmla="*/ 1979378 w 7467600"/>
              <a:gd name="connsiteY155" fmla="*/ 4769504 h 6858000"/>
              <a:gd name="connsiteX156" fmla="*/ 1927410 w 7467600"/>
              <a:gd name="connsiteY156" fmla="*/ 4716164 h 6858000"/>
              <a:gd name="connsiteX157" fmla="*/ 1959587 w 7467600"/>
              <a:gd name="connsiteY157" fmla="*/ 4728849 h 6858000"/>
              <a:gd name="connsiteX158" fmla="*/ 2777707 w 7467600"/>
              <a:gd name="connsiteY158" fmla="*/ 5003991 h 6858000"/>
              <a:gd name="connsiteX159" fmla="*/ 2800768 w 7467600"/>
              <a:gd name="connsiteY159" fmla="*/ 5010056 h 6858000"/>
              <a:gd name="connsiteX160" fmla="*/ 2879408 w 7467600"/>
              <a:gd name="connsiteY160" fmla="*/ 5031590 h 6858000"/>
              <a:gd name="connsiteX161" fmla="*/ 2862295 w 7467600"/>
              <a:gd name="connsiteY161" fmla="*/ 5022958 h 6858000"/>
              <a:gd name="connsiteX162" fmla="*/ 2813343 w 7467600"/>
              <a:gd name="connsiteY162" fmla="*/ 4998369 h 6858000"/>
              <a:gd name="connsiteX163" fmla="*/ 2646245 w 7467600"/>
              <a:gd name="connsiteY163" fmla="*/ 4930999 h 6858000"/>
              <a:gd name="connsiteX164" fmla="*/ 1999243 w 7467600"/>
              <a:gd name="connsiteY164" fmla="*/ 4730524 h 6858000"/>
              <a:gd name="connsiteX165" fmla="*/ 1979527 w 7467600"/>
              <a:gd name="connsiteY165" fmla="*/ 4726651 h 6858000"/>
              <a:gd name="connsiteX166" fmla="*/ 1927410 w 7467600"/>
              <a:gd name="connsiteY166" fmla="*/ 4716164 h 6858000"/>
              <a:gd name="connsiteX167" fmla="*/ 1997014 w 7467600"/>
              <a:gd name="connsiteY167" fmla="*/ 4698007 h 6858000"/>
              <a:gd name="connsiteX168" fmla="*/ 2005458 w 7467600"/>
              <a:gd name="connsiteY168" fmla="*/ 4699540 h 6858000"/>
              <a:gd name="connsiteX169" fmla="*/ 2657186 w 7467600"/>
              <a:gd name="connsiteY169" fmla="*/ 4901687 h 6858000"/>
              <a:gd name="connsiteX170" fmla="*/ 2826662 w 7467600"/>
              <a:gd name="connsiteY170" fmla="*/ 4970362 h 6858000"/>
              <a:gd name="connsiteX171" fmla="*/ 2876100 w 7467600"/>
              <a:gd name="connsiteY171" fmla="*/ 4995397 h 6858000"/>
              <a:gd name="connsiteX172" fmla="*/ 3042600 w 7467600"/>
              <a:gd name="connsiteY172" fmla="*/ 5059532 h 6858000"/>
              <a:gd name="connsiteX173" fmla="*/ 1997014 w 7467600"/>
              <a:gd name="connsiteY173" fmla="*/ 4698007 h 6858000"/>
              <a:gd name="connsiteX174" fmla="*/ 2305292 w 7467600"/>
              <a:gd name="connsiteY174" fmla="*/ 4219492 h 6858000"/>
              <a:gd name="connsiteX175" fmla="*/ 3360922 w 7467600"/>
              <a:gd name="connsiteY175" fmla="*/ 4529373 h 6858000"/>
              <a:gd name="connsiteX176" fmla="*/ 3492420 w 7467600"/>
              <a:gd name="connsiteY176" fmla="*/ 4510145 h 6858000"/>
              <a:gd name="connsiteX177" fmla="*/ 3364086 w 7467600"/>
              <a:gd name="connsiteY177" fmla="*/ 4480340 h 6858000"/>
              <a:gd name="connsiteX178" fmla="*/ 3225818 w 7467600"/>
              <a:gd name="connsiteY178" fmla="*/ 4411822 h 6858000"/>
              <a:gd name="connsiteX179" fmla="*/ 3129696 w 7467600"/>
              <a:gd name="connsiteY179" fmla="*/ 4360704 h 6858000"/>
              <a:gd name="connsiteX180" fmla="*/ 2814545 w 7467600"/>
              <a:gd name="connsiteY180" fmla="*/ 4282955 h 6858000"/>
              <a:gd name="connsiteX181" fmla="*/ 2305292 w 7467600"/>
              <a:gd name="connsiteY181" fmla="*/ 4219492 h 6858000"/>
              <a:gd name="connsiteX182" fmla="*/ 2626982 w 7467600"/>
              <a:gd name="connsiteY182" fmla="*/ 4206450 h 6858000"/>
              <a:gd name="connsiteX183" fmla="*/ 2490617 w 7467600"/>
              <a:gd name="connsiteY183" fmla="*/ 4206951 h 6858000"/>
              <a:gd name="connsiteX184" fmla="*/ 2819869 w 7467600"/>
              <a:gd name="connsiteY184" fmla="*/ 4252936 h 6858000"/>
              <a:gd name="connsiteX185" fmla="*/ 3143018 w 7467600"/>
              <a:gd name="connsiteY185" fmla="*/ 4332698 h 6858000"/>
              <a:gd name="connsiteX186" fmla="*/ 3241520 w 7467600"/>
              <a:gd name="connsiteY186" fmla="*/ 4385112 h 6858000"/>
              <a:gd name="connsiteX187" fmla="*/ 3374575 w 7467600"/>
              <a:gd name="connsiteY187" fmla="*/ 4451517 h 6858000"/>
              <a:gd name="connsiteX188" fmla="*/ 3505221 w 7467600"/>
              <a:gd name="connsiteY188" fmla="*/ 4480757 h 6858000"/>
              <a:gd name="connsiteX189" fmla="*/ 2626982 w 7467600"/>
              <a:gd name="connsiteY189" fmla="*/ 4206450 h 6858000"/>
              <a:gd name="connsiteX190" fmla="*/ 1310106 w 7467600"/>
              <a:gd name="connsiteY190" fmla="*/ 3943217 h 6858000"/>
              <a:gd name="connsiteX191" fmla="*/ 854994 w 7467600"/>
              <a:gd name="connsiteY191" fmla="*/ 4399136 h 6858000"/>
              <a:gd name="connsiteX192" fmla="*/ 742462 w 7467600"/>
              <a:gd name="connsiteY192" fmla="*/ 4594648 h 6858000"/>
              <a:gd name="connsiteX193" fmla="*/ 820602 w 7467600"/>
              <a:gd name="connsiteY193" fmla="*/ 4485915 h 6858000"/>
              <a:gd name="connsiteX194" fmla="*/ 878295 w 7467600"/>
              <a:gd name="connsiteY194" fmla="*/ 4403594 h 6858000"/>
              <a:gd name="connsiteX195" fmla="*/ 1240607 w 7467600"/>
              <a:gd name="connsiteY195" fmla="*/ 4010401 h 6858000"/>
              <a:gd name="connsiteX196" fmla="*/ 1310106 w 7467600"/>
              <a:gd name="connsiteY196" fmla="*/ 3943217 h 6858000"/>
              <a:gd name="connsiteX197" fmla="*/ 1423113 w 7467600"/>
              <a:gd name="connsiteY197" fmla="*/ 3874565 h 6858000"/>
              <a:gd name="connsiteX198" fmla="*/ 1260565 w 7467600"/>
              <a:gd name="connsiteY198" fmla="*/ 4031982 h 6858000"/>
              <a:gd name="connsiteX199" fmla="*/ 901900 w 7467600"/>
              <a:gd name="connsiteY199" fmla="*/ 4421236 h 6858000"/>
              <a:gd name="connsiteX200" fmla="*/ 845044 w 7467600"/>
              <a:gd name="connsiteY200" fmla="*/ 4502436 h 6858000"/>
              <a:gd name="connsiteX201" fmla="*/ 685926 w 7467600"/>
              <a:gd name="connsiteY201" fmla="*/ 4703069 h 6858000"/>
              <a:gd name="connsiteX202" fmla="*/ 684248 w 7467600"/>
              <a:gd name="connsiteY202" fmla="*/ 4706721 h 6858000"/>
              <a:gd name="connsiteX203" fmla="*/ 1423113 w 7467600"/>
              <a:gd name="connsiteY203" fmla="*/ 3874565 h 6858000"/>
              <a:gd name="connsiteX204" fmla="*/ 3316479 w 7467600"/>
              <a:gd name="connsiteY204" fmla="*/ 3872136 h 6858000"/>
              <a:gd name="connsiteX205" fmla="*/ 3546806 w 7467600"/>
              <a:gd name="connsiteY205" fmla="*/ 4356139 h 6858000"/>
              <a:gd name="connsiteX206" fmla="*/ 3364433 w 7467600"/>
              <a:gd name="connsiteY206" fmla="*/ 3953121 h 6858000"/>
              <a:gd name="connsiteX207" fmla="*/ 3316479 w 7467600"/>
              <a:gd name="connsiteY207" fmla="*/ 3872136 h 6858000"/>
              <a:gd name="connsiteX208" fmla="*/ 3291335 w 7467600"/>
              <a:gd name="connsiteY208" fmla="*/ 3767420 h 6858000"/>
              <a:gd name="connsiteX209" fmla="*/ 3390805 w 7467600"/>
              <a:gd name="connsiteY209" fmla="*/ 3937163 h 6858000"/>
              <a:gd name="connsiteX210" fmla="*/ 3579062 w 7467600"/>
              <a:gd name="connsiteY210" fmla="*/ 4359040 h 6858000"/>
              <a:gd name="connsiteX211" fmla="*/ 3467355 w 7467600"/>
              <a:gd name="connsiteY211" fmla="*/ 3988130 h 6858000"/>
              <a:gd name="connsiteX212" fmla="*/ 3310753 w 7467600"/>
              <a:gd name="connsiteY212" fmla="*/ 3787140 h 6858000"/>
              <a:gd name="connsiteX213" fmla="*/ 3291335 w 7467600"/>
              <a:gd name="connsiteY213" fmla="*/ 3767420 h 6858000"/>
              <a:gd name="connsiteX214" fmla="*/ 1635889 w 7467600"/>
              <a:gd name="connsiteY214" fmla="*/ 3709494 h 6858000"/>
              <a:gd name="connsiteX215" fmla="*/ 1634800 w 7467600"/>
              <a:gd name="connsiteY215" fmla="*/ 3731111 h 6858000"/>
              <a:gd name="connsiteX216" fmla="*/ 1635889 w 7467600"/>
              <a:gd name="connsiteY216" fmla="*/ 3709494 h 6858000"/>
              <a:gd name="connsiteX217" fmla="*/ 1510397 w 7467600"/>
              <a:gd name="connsiteY217" fmla="*/ 3684705 h 6858000"/>
              <a:gd name="connsiteX218" fmla="*/ 1146550 w 7467600"/>
              <a:gd name="connsiteY218" fmla="*/ 3802012 h 6858000"/>
              <a:gd name="connsiteX219" fmla="*/ 698834 w 7467600"/>
              <a:gd name="connsiteY219" fmla="*/ 3952272 h 6858000"/>
              <a:gd name="connsiteX220" fmla="*/ 34256 w 7467600"/>
              <a:gd name="connsiteY220" fmla="*/ 4347603 h 6858000"/>
              <a:gd name="connsiteX221" fmla="*/ 527241 w 7467600"/>
              <a:gd name="connsiteY221" fmla="*/ 4065078 h 6858000"/>
              <a:gd name="connsiteX222" fmla="*/ 1510397 w 7467600"/>
              <a:gd name="connsiteY222" fmla="*/ 3684705 h 6858000"/>
              <a:gd name="connsiteX223" fmla="*/ 1313114 w 7467600"/>
              <a:gd name="connsiteY223" fmla="*/ 3655216 h 6858000"/>
              <a:gd name="connsiteX224" fmla="*/ 1109304 w 7467600"/>
              <a:gd name="connsiteY224" fmla="*/ 3669030 h 6858000"/>
              <a:gd name="connsiteX225" fmla="*/ 8129 w 7467600"/>
              <a:gd name="connsiteY225" fmla="*/ 4330519 h 6858000"/>
              <a:gd name="connsiteX226" fmla="*/ 687572 w 7467600"/>
              <a:gd name="connsiteY226" fmla="*/ 3925629 h 6858000"/>
              <a:gd name="connsiteX227" fmla="*/ 1138365 w 7467600"/>
              <a:gd name="connsiteY227" fmla="*/ 3774515 h 6858000"/>
              <a:gd name="connsiteX228" fmla="*/ 1505579 w 7467600"/>
              <a:gd name="connsiteY228" fmla="*/ 3655526 h 6858000"/>
              <a:gd name="connsiteX229" fmla="*/ 1313114 w 7467600"/>
              <a:gd name="connsiteY229" fmla="*/ 3655216 h 6858000"/>
              <a:gd name="connsiteX230" fmla="*/ 3655073 w 7467600"/>
              <a:gd name="connsiteY230" fmla="*/ 3650884 h 6858000"/>
              <a:gd name="connsiteX231" fmla="*/ 3989938 w 7467600"/>
              <a:gd name="connsiteY231" fmla="*/ 3991685 h 6858000"/>
              <a:gd name="connsiteX232" fmla="*/ 4393907 w 7467600"/>
              <a:gd name="connsiteY232" fmla="*/ 4261258 h 6858000"/>
              <a:gd name="connsiteX233" fmla="*/ 4648051 w 7467600"/>
              <a:gd name="connsiteY233" fmla="*/ 4374051 h 6858000"/>
              <a:gd name="connsiteX234" fmla="*/ 4383389 w 7467600"/>
              <a:gd name="connsiteY234" fmla="*/ 4184369 h 6858000"/>
              <a:gd name="connsiteX235" fmla="*/ 4165508 w 7467600"/>
              <a:gd name="connsiteY235" fmla="*/ 4035196 h 6858000"/>
              <a:gd name="connsiteX236" fmla="*/ 4068162 w 7467600"/>
              <a:gd name="connsiteY236" fmla="*/ 3953394 h 6858000"/>
              <a:gd name="connsiteX237" fmla="*/ 3981416 w 7467600"/>
              <a:gd name="connsiteY237" fmla="*/ 3880482 h 6858000"/>
              <a:gd name="connsiteX238" fmla="*/ 3800147 w 7467600"/>
              <a:gd name="connsiteY238" fmla="*/ 3749872 h 6858000"/>
              <a:gd name="connsiteX239" fmla="*/ 3655073 w 7467600"/>
              <a:gd name="connsiteY239" fmla="*/ 3650884 h 6858000"/>
              <a:gd name="connsiteX240" fmla="*/ 3670252 w 7467600"/>
              <a:gd name="connsiteY240" fmla="*/ 3622798 h 6858000"/>
              <a:gd name="connsiteX241" fmla="*/ 3817258 w 7467600"/>
              <a:gd name="connsiteY241" fmla="*/ 3723577 h 6858000"/>
              <a:gd name="connsiteX242" fmla="*/ 4000461 w 7467600"/>
              <a:gd name="connsiteY242" fmla="*/ 3855966 h 6858000"/>
              <a:gd name="connsiteX243" fmla="*/ 4088180 w 7467600"/>
              <a:gd name="connsiteY243" fmla="*/ 3929774 h 6858000"/>
              <a:gd name="connsiteX244" fmla="*/ 4184555 w 7467600"/>
              <a:gd name="connsiteY244" fmla="*/ 4010683 h 6858000"/>
              <a:gd name="connsiteX245" fmla="*/ 4399563 w 7467600"/>
              <a:gd name="connsiteY245" fmla="*/ 4158106 h 6858000"/>
              <a:gd name="connsiteX246" fmla="*/ 4684469 w 7467600"/>
              <a:gd name="connsiteY246" fmla="*/ 4364680 h 6858000"/>
              <a:gd name="connsiteX247" fmla="*/ 4690271 w 7467600"/>
              <a:gd name="connsiteY247" fmla="*/ 4370034 h 6858000"/>
              <a:gd name="connsiteX248" fmla="*/ 4136093 w 7467600"/>
              <a:gd name="connsiteY248" fmla="*/ 3858466 h 6858000"/>
              <a:gd name="connsiteX249" fmla="*/ 3670252 w 7467600"/>
              <a:gd name="connsiteY249" fmla="*/ 3622798 h 6858000"/>
              <a:gd name="connsiteX250" fmla="*/ 4440129 w 7467600"/>
              <a:gd name="connsiteY250" fmla="*/ 3448571 h 6858000"/>
              <a:gd name="connsiteX251" fmla="*/ 4856525 w 7467600"/>
              <a:gd name="connsiteY251" fmla="*/ 3915351 h 6858000"/>
              <a:gd name="connsiteX252" fmla="*/ 5059055 w 7467600"/>
              <a:gd name="connsiteY252" fmla="*/ 4108918 h 6858000"/>
              <a:gd name="connsiteX253" fmla="*/ 5290070 w 7467600"/>
              <a:gd name="connsiteY253" fmla="*/ 4263619 h 6858000"/>
              <a:gd name="connsiteX254" fmla="*/ 4834991 w 7467600"/>
              <a:gd name="connsiteY254" fmla="*/ 3830985 h 6858000"/>
              <a:gd name="connsiteX255" fmla="*/ 4440129 w 7467600"/>
              <a:gd name="connsiteY255" fmla="*/ 3448571 h 6858000"/>
              <a:gd name="connsiteX256" fmla="*/ 4441737 w 7467600"/>
              <a:gd name="connsiteY256" fmla="*/ 3399734 h 6858000"/>
              <a:gd name="connsiteX257" fmla="*/ 4431236 w 7467600"/>
              <a:gd name="connsiteY257" fmla="*/ 3400954 h 6858000"/>
              <a:gd name="connsiteX258" fmla="*/ 4557150 w 7467600"/>
              <a:gd name="connsiteY258" fmla="*/ 3510023 h 6858000"/>
              <a:gd name="connsiteX259" fmla="*/ 4856936 w 7467600"/>
              <a:gd name="connsiteY259" fmla="*/ 3809146 h 6858000"/>
              <a:gd name="connsiteX260" fmla="*/ 5111996 w 7467600"/>
              <a:gd name="connsiteY260" fmla="*/ 4065759 h 6858000"/>
              <a:gd name="connsiteX261" fmla="*/ 5388878 w 7467600"/>
              <a:gd name="connsiteY261" fmla="*/ 4300185 h 6858000"/>
              <a:gd name="connsiteX262" fmla="*/ 5425556 w 7467600"/>
              <a:gd name="connsiteY262" fmla="*/ 4308967 h 6858000"/>
              <a:gd name="connsiteX263" fmla="*/ 4943646 w 7467600"/>
              <a:gd name="connsiteY263" fmla="*/ 3822916 h 6858000"/>
              <a:gd name="connsiteX264" fmla="*/ 4594837 w 7467600"/>
              <a:gd name="connsiteY264" fmla="*/ 3532274 h 6858000"/>
              <a:gd name="connsiteX265" fmla="*/ 4441737 w 7467600"/>
              <a:gd name="connsiteY265" fmla="*/ 3399734 h 6858000"/>
              <a:gd name="connsiteX266" fmla="*/ 5425834 w 7467600"/>
              <a:gd name="connsiteY266" fmla="*/ 3162785 h 6858000"/>
              <a:gd name="connsiteX267" fmla="*/ 5401644 w 7467600"/>
              <a:gd name="connsiteY267" fmla="*/ 3617847 h 6858000"/>
              <a:gd name="connsiteX268" fmla="*/ 5467256 w 7467600"/>
              <a:gd name="connsiteY268" fmla="*/ 4175494 h 6858000"/>
              <a:gd name="connsiteX269" fmla="*/ 5448069 w 7467600"/>
              <a:gd name="connsiteY269" fmla="*/ 3567554 h 6858000"/>
              <a:gd name="connsiteX270" fmla="*/ 5425834 w 7467600"/>
              <a:gd name="connsiteY270" fmla="*/ 3162785 h 6858000"/>
              <a:gd name="connsiteX271" fmla="*/ 1318687 w 7467600"/>
              <a:gd name="connsiteY271" fmla="*/ 3113840 h 6858000"/>
              <a:gd name="connsiteX272" fmla="*/ 1066793 w 7467600"/>
              <a:gd name="connsiteY272" fmla="*/ 3212171 h 6858000"/>
              <a:gd name="connsiteX273" fmla="*/ 993319 w 7467600"/>
              <a:gd name="connsiteY273" fmla="*/ 3247648 h 6858000"/>
              <a:gd name="connsiteX274" fmla="*/ 853081 w 7467600"/>
              <a:gd name="connsiteY274" fmla="*/ 3312410 h 6858000"/>
              <a:gd name="connsiteX275" fmla="*/ 805957 w 7467600"/>
              <a:gd name="connsiteY275" fmla="*/ 3330443 h 6858000"/>
              <a:gd name="connsiteX276" fmla="*/ 1318687 w 7467600"/>
              <a:gd name="connsiteY276" fmla="*/ 3113840 h 6858000"/>
              <a:gd name="connsiteX277" fmla="*/ 5453702 w 7467600"/>
              <a:gd name="connsiteY277" fmla="*/ 3090882 h 6858000"/>
              <a:gd name="connsiteX278" fmla="*/ 5480135 w 7467600"/>
              <a:gd name="connsiteY278" fmla="*/ 3565802 h 6858000"/>
              <a:gd name="connsiteX279" fmla="*/ 5499023 w 7467600"/>
              <a:gd name="connsiteY279" fmla="*/ 4166310 h 6858000"/>
              <a:gd name="connsiteX280" fmla="*/ 5547022 w 7467600"/>
              <a:gd name="connsiteY280" fmla="*/ 3607838 h 6858000"/>
              <a:gd name="connsiteX281" fmla="*/ 5515964 w 7467600"/>
              <a:gd name="connsiteY281" fmla="*/ 3378541 h 6858000"/>
              <a:gd name="connsiteX282" fmla="*/ 5453702 w 7467600"/>
              <a:gd name="connsiteY282" fmla="*/ 3090882 h 6858000"/>
              <a:gd name="connsiteX283" fmla="*/ 1238695 w 7467600"/>
              <a:gd name="connsiteY283" fmla="*/ 3076820 h 6858000"/>
              <a:gd name="connsiteX284" fmla="*/ 716371 w 7467600"/>
              <a:gd name="connsiteY284" fmla="*/ 3293249 h 6858000"/>
              <a:gd name="connsiteX285" fmla="*/ 579522 w 7467600"/>
              <a:gd name="connsiteY285" fmla="*/ 3371759 h 6858000"/>
              <a:gd name="connsiteX286" fmla="*/ 600288 w 7467600"/>
              <a:gd name="connsiteY286" fmla="*/ 3365555 h 6858000"/>
              <a:gd name="connsiteX287" fmla="*/ 840692 w 7467600"/>
              <a:gd name="connsiteY287" fmla="*/ 3284921 h 6858000"/>
              <a:gd name="connsiteX288" fmla="*/ 979248 w 7467600"/>
              <a:gd name="connsiteY288" fmla="*/ 3221003 h 6858000"/>
              <a:gd name="connsiteX289" fmla="*/ 1053282 w 7467600"/>
              <a:gd name="connsiteY289" fmla="*/ 3185247 h 6858000"/>
              <a:gd name="connsiteX290" fmla="*/ 1320603 w 7467600"/>
              <a:gd name="connsiteY290" fmla="*/ 3081281 h 6858000"/>
              <a:gd name="connsiteX291" fmla="*/ 1238695 w 7467600"/>
              <a:gd name="connsiteY291" fmla="*/ 3076820 h 6858000"/>
              <a:gd name="connsiteX292" fmla="*/ 5425627 w 7467600"/>
              <a:gd name="connsiteY292" fmla="*/ 2954192 h 6858000"/>
              <a:gd name="connsiteX293" fmla="*/ 5470770 w 7467600"/>
              <a:gd name="connsiteY293" fmla="*/ 3005435 h 6858000"/>
              <a:gd name="connsiteX294" fmla="*/ 5519779 w 7467600"/>
              <a:gd name="connsiteY294" fmla="*/ 4359223 h 6858000"/>
              <a:gd name="connsiteX295" fmla="*/ 5520293 w 7467600"/>
              <a:gd name="connsiteY295" fmla="*/ 4360602 h 6858000"/>
              <a:gd name="connsiteX296" fmla="*/ 5767221 w 7467600"/>
              <a:gd name="connsiteY296" fmla="*/ 4665564 h 6858000"/>
              <a:gd name="connsiteX297" fmla="*/ 6937169 w 7467600"/>
              <a:gd name="connsiteY297" fmla="*/ 4815941 h 6858000"/>
              <a:gd name="connsiteX298" fmla="*/ 6953922 w 7467600"/>
              <a:gd name="connsiteY298" fmla="*/ 4890068 h 6858000"/>
              <a:gd name="connsiteX299" fmla="*/ 6071359 w 7467600"/>
              <a:gd name="connsiteY299" fmla="*/ 4770770 h 6858000"/>
              <a:gd name="connsiteX300" fmla="*/ 6038839 w 7467600"/>
              <a:gd name="connsiteY300" fmla="*/ 4764474 h 6858000"/>
              <a:gd name="connsiteX301" fmla="*/ 6038706 w 7467600"/>
              <a:gd name="connsiteY301" fmla="*/ 4763847 h 6858000"/>
              <a:gd name="connsiteX302" fmla="*/ 6037784 w 7467600"/>
              <a:gd name="connsiteY302" fmla="*/ 4764270 h 6858000"/>
              <a:gd name="connsiteX303" fmla="*/ 6038839 w 7467600"/>
              <a:gd name="connsiteY303" fmla="*/ 4764474 h 6858000"/>
              <a:gd name="connsiteX304" fmla="*/ 6040338 w 7467600"/>
              <a:gd name="connsiteY304" fmla="*/ 4771418 h 6858000"/>
              <a:gd name="connsiteX305" fmla="*/ 6024488 w 7467600"/>
              <a:gd name="connsiteY305" fmla="*/ 4809903 h 6858000"/>
              <a:gd name="connsiteX306" fmla="*/ 5599771 w 7467600"/>
              <a:gd name="connsiteY306" fmla="*/ 5509652 h 6858000"/>
              <a:gd name="connsiteX307" fmla="*/ 5548843 w 7467600"/>
              <a:gd name="connsiteY307" fmla="*/ 5563845 h 6858000"/>
              <a:gd name="connsiteX308" fmla="*/ 5940952 w 7467600"/>
              <a:gd name="connsiteY308" fmla="*/ 6250028 h 6858000"/>
              <a:gd name="connsiteX309" fmla="*/ 6043441 w 7467600"/>
              <a:gd name="connsiteY309" fmla="*/ 6665847 h 6858000"/>
              <a:gd name="connsiteX310" fmla="*/ 6093432 w 7467600"/>
              <a:gd name="connsiteY310" fmla="*/ 6858000 h 6858000"/>
              <a:gd name="connsiteX311" fmla="*/ 6034344 w 7467600"/>
              <a:gd name="connsiteY311" fmla="*/ 6858000 h 6858000"/>
              <a:gd name="connsiteX312" fmla="*/ 6026679 w 7467600"/>
              <a:gd name="connsiteY312" fmla="*/ 6836959 h 6858000"/>
              <a:gd name="connsiteX313" fmla="*/ 5800441 w 7467600"/>
              <a:gd name="connsiteY313" fmla="*/ 6335286 h 6858000"/>
              <a:gd name="connsiteX314" fmla="*/ 5526562 w 7467600"/>
              <a:gd name="connsiteY314" fmla="*/ 5705388 h 6858000"/>
              <a:gd name="connsiteX315" fmla="*/ 5519640 w 7467600"/>
              <a:gd name="connsiteY315" fmla="*/ 5683774 h 6858000"/>
              <a:gd name="connsiteX316" fmla="*/ 5844559 w 7467600"/>
              <a:gd name="connsiteY316" fmla="*/ 6553349 h 6858000"/>
              <a:gd name="connsiteX317" fmla="*/ 5975994 w 7467600"/>
              <a:gd name="connsiteY317" fmla="*/ 6858000 h 6858000"/>
              <a:gd name="connsiteX318" fmla="*/ 5898547 w 7467600"/>
              <a:gd name="connsiteY318" fmla="*/ 6858000 h 6858000"/>
              <a:gd name="connsiteX319" fmla="*/ 5682041 w 7467600"/>
              <a:gd name="connsiteY319" fmla="*/ 6355860 h 6858000"/>
              <a:gd name="connsiteX320" fmla="*/ 5461758 w 7467600"/>
              <a:gd name="connsiteY320" fmla="*/ 5820220 h 6858000"/>
              <a:gd name="connsiteX321" fmla="*/ 5237282 w 7467600"/>
              <a:gd name="connsiteY321" fmla="*/ 6579086 h 6858000"/>
              <a:gd name="connsiteX322" fmla="*/ 5115009 w 7467600"/>
              <a:gd name="connsiteY322" fmla="*/ 6858000 h 6858000"/>
              <a:gd name="connsiteX323" fmla="*/ 5028074 w 7467600"/>
              <a:gd name="connsiteY323" fmla="*/ 6858000 h 6858000"/>
              <a:gd name="connsiteX324" fmla="*/ 5079508 w 7467600"/>
              <a:gd name="connsiteY324" fmla="*/ 6749074 h 6858000"/>
              <a:gd name="connsiteX325" fmla="*/ 5371846 w 7467600"/>
              <a:gd name="connsiteY325" fmla="*/ 5924413 h 6858000"/>
              <a:gd name="connsiteX326" fmla="*/ 5270512 w 7467600"/>
              <a:gd name="connsiteY326" fmla="*/ 6138975 h 6858000"/>
              <a:gd name="connsiteX327" fmla="*/ 5062409 w 7467600"/>
              <a:gd name="connsiteY327" fmla="*/ 6653544 h 6858000"/>
              <a:gd name="connsiteX328" fmla="*/ 5036628 w 7467600"/>
              <a:gd name="connsiteY328" fmla="*/ 6754247 h 6858000"/>
              <a:gd name="connsiteX329" fmla="*/ 5009112 w 7467600"/>
              <a:gd name="connsiteY329" fmla="*/ 6858000 h 6858000"/>
              <a:gd name="connsiteX330" fmla="*/ 4976679 w 7467600"/>
              <a:gd name="connsiteY330" fmla="*/ 6858000 h 6858000"/>
              <a:gd name="connsiteX331" fmla="*/ 5006537 w 7467600"/>
              <a:gd name="connsiteY331" fmla="*/ 6747068 h 6858000"/>
              <a:gd name="connsiteX332" fmla="*/ 5032723 w 7467600"/>
              <a:gd name="connsiteY332" fmla="*/ 6644957 h 6858000"/>
              <a:gd name="connsiteX333" fmla="*/ 5242949 w 7467600"/>
              <a:gd name="connsiteY333" fmla="*/ 6125175 h 6858000"/>
              <a:gd name="connsiteX334" fmla="*/ 5286321 w 7467600"/>
              <a:gd name="connsiteY334" fmla="*/ 6033555 h 6858000"/>
              <a:gd name="connsiteX335" fmla="*/ 5008210 w 7467600"/>
              <a:gd name="connsiteY335" fmla="*/ 6649194 h 6858000"/>
              <a:gd name="connsiteX336" fmla="*/ 4986321 w 7467600"/>
              <a:gd name="connsiteY336" fmla="*/ 6765687 h 6858000"/>
              <a:gd name="connsiteX337" fmla="*/ 4973474 w 7467600"/>
              <a:gd name="connsiteY337" fmla="*/ 6858000 h 6858000"/>
              <a:gd name="connsiteX338" fmla="*/ 4907178 w 7467600"/>
              <a:gd name="connsiteY338" fmla="*/ 6858000 h 6858000"/>
              <a:gd name="connsiteX339" fmla="*/ 4910810 w 7467600"/>
              <a:gd name="connsiteY339" fmla="*/ 6829660 h 6858000"/>
              <a:gd name="connsiteX340" fmla="*/ 4987461 w 7467600"/>
              <a:gd name="connsiteY340" fmla="*/ 6432994 h 6858000"/>
              <a:gd name="connsiteX341" fmla="*/ 5179262 w 7467600"/>
              <a:gd name="connsiteY341" fmla="*/ 6035044 h 6858000"/>
              <a:gd name="connsiteX342" fmla="*/ 4689678 w 7467600"/>
              <a:gd name="connsiteY342" fmla="*/ 6440241 h 6858000"/>
              <a:gd name="connsiteX343" fmla="*/ 4477543 w 7467600"/>
              <a:gd name="connsiteY343" fmla="*/ 6674836 h 6858000"/>
              <a:gd name="connsiteX344" fmla="*/ 4329957 w 7467600"/>
              <a:gd name="connsiteY344" fmla="*/ 6858000 h 6858000"/>
              <a:gd name="connsiteX345" fmla="*/ 4218595 w 7467600"/>
              <a:gd name="connsiteY345" fmla="*/ 6858000 h 6858000"/>
              <a:gd name="connsiteX346" fmla="*/ 4368888 w 7467600"/>
              <a:gd name="connsiteY346" fmla="*/ 6668412 h 6858000"/>
              <a:gd name="connsiteX347" fmla="*/ 4563091 w 7467600"/>
              <a:gd name="connsiteY347" fmla="*/ 6442508 h 6858000"/>
              <a:gd name="connsiteX348" fmla="*/ 5387324 w 7467600"/>
              <a:gd name="connsiteY348" fmla="*/ 5705830 h 6858000"/>
              <a:gd name="connsiteX349" fmla="*/ 5073620 w 7467600"/>
              <a:gd name="connsiteY349" fmla="*/ 5955437 h 6858000"/>
              <a:gd name="connsiteX350" fmla="*/ 4689789 w 7467600"/>
              <a:gd name="connsiteY350" fmla="*/ 6268382 h 6858000"/>
              <a:gd name="connsiteX351" fmla="*/ 4418722 w 7467600"/>
              <a:gd name="connsiteY351" fmla="*/ 6570886 h 6858000"/>
              <a:gd name="connsiteX352" fmla="*/ 4214944 w 7467600"/>
              <a:gd name="connsiteY352" fmla="*/ 6858000 h 6858000"/>
              <a:gd name="connsiteX353" fmla="*/ 4177898 w 7467600"/>
              <a:gd name="connsiteY353" fmla="*/ 6858000 h 6858000"/>
              <a:gd name="connsiteX354" fmla="*/ 4391597 w 7467600"/>
              <a:gd name="connsiteY354" fmla="*/ 6556370 h 6858000"/>
              <a:gd name="connsiteX355" fmla="*/ 4668889 w 7467600"/>
              <a:gd name="connsiteY355" fmla="*/ 6246399 h 6858000"/>
              <a:gd name="connsiteX356" fmla="*/ 5055427 w 7467600"/>
              <a:gd name="connsiteY356" fmla="*/ 5931476 h 6858000"/>
              <a:gd name="connsiteX357" fmla="*/ 5371814 w 7467600"/>
              <a:gd name="connsiteY357" fmla="*/ 5678975 h 6858000"/>
              <a:gd name="connsiteX358" fmla="*/ 4987918 w 7467600"/>
              <a:gd name="connsiteY358" fmla="*/ 5838701 h 6858000"/>
              <a:gd name="connsiteX359" fmla="*/ 4317146 w 7467600"/>
              <a:gd name="connsiteY359" fmla="*/ 6587716 h 6858000"/>
              <a:gd name="connsiteX360" fmla="*/ 4171627 w 7467600"/>
              <a:gd name="connsiteY360" fmla="*/ 6858000 h 6858000"/>
              <a:gd name="connsiteX361" fmla="*/ 4081585 w 7467600"/>
              <a:gd name="connsiteY361" fmla="*/ 6858000 h 6858000"/>
              <a:gd name="connsiteX362" fmla="*/ 4238603 w 7467600"/>
              <a:gd name="connsiteY362" fmla="*/ 6559341 h 6858000"/>
              <a:gd name="connsiteX363" fmla="*/ 4778333 w 7467600"/>
              <a:gd name="connsiteY363" fmla="*/ 5873626 h 6858000"/>
              <a:gd name="connsiteX364" fmla="*/ 5414185 w 7467600"/>
              <a:gd name="connsiteY364" fmla="*/ 5573882 h 6858000"/>
              <a:gd name="connsiteX365" fmla="*/ 5959648 w 7467600"/>
              <a:gd name="connsiteY365" fmla="*/ 4760797 h 6858000"/>
              <a:gd name="connsiteX366" fmla="*/ 5355019 w 7467600"/>
              <a:gd name="connsiteY366" fmla="*/ 4734672 h 6858000"/>
              <a:gd name="connsiteX367" fmla="*/ 5083565 w 7467600"/>
              <a:gd name="connsiteY367" fmla="*/ 5179121 h 6858000"/>
              <a:gd name="connsiteX368" fmla="*/ 4713577 w 7467600"/>
              <a:gd name="connsiteY368" fmla="*/ 5616803 h 6858000"/>
              <a:gd name="connsiteX369" fmla="*/ 3989559 w 7467600"/>
              <a:gd name="connsiteY369" fmla="*/ 6145945 h 6858000"/>
              <a:gd name="connsiteX370" fmla="*/ 3939824 w 7467600"/>
              <a:gd name="connsiteY370" fmla="*/ 6066900 h 6858000"/>
              <a:gd name="connsiteX371" fmla="*/ 4584537 w 7467600"/>
              <a:gd name="connsiteY371" fmla="*/ 5324826 h 6858000"/>
              <a:gd name="connsiteX372" fmla="*/ 5037105 w 7467600"/>
              <a:gd name="connsiteY372" fmla="*/ 5088765 h 6858000"/>
              <a:gd name="connsiteX373" fmla="*/ 5039930 w 7467600"/>
              <a:gd name="connsiteY373" fmla="*/ 5089585 h 6858000"/>
              <a:gd name="connsiteX374" fmla="*/ 5263764 w 7467600"/>
              <a:gd name="connsiteY374" fmla="*/ 4735525 h 6858000"/>
              <a:gd name="connsiteX375" fmla="*/ 4086300 w 7467600"/>
              <a:gd name="connsiteY375" fmla="*/ 4884599 h 6858000"/>
              <a:gd name="connsiteX376" fmla="*/ 4085485 w 7467600"/>
              <a:gd name="connsiteY376" fmla="*/ 4899070 h 6858000"/>
              <a:gd name="connsiteX377" fmla="*/ 3871915 w 7467600"/>
              <a:gd name="connsiteY377" fmla="*/ 5253645 h 6858000"/>
              <a:gd name="connsiteX378" fmla="*/ 3799374 w 7467600"/>
              <a:gd name="connsiteY378" fmla="*/ 5466127 h 6858000"/>
              <a:gd name="connsiteX379" fmla="*/ 3498850 w 7467600"/>
              <a:gd name="connsiteY379" fmla="*/ 6661888 h 6858000"/>
              <a:gd name="connsiteX380" fmla="*/ 3399216 w 7467600"/>
              <a:gd name="connsiteY380" fmla="*/ 6858000 h 6858000"/>
              <a:gd name="connsiteX381" fmla="*/ 3303688 w 7467600"/>
              <a:gd name="connsiteY381" fmla="*/ 6858000 h 6858000"/>
              <a:gd name="connsiteX382" fmla="*/ 3391774 w 7467600"/>
              <a:gd name="connsiteY382" fmla="*/ 6697181 h 6858000"/>
              <a:gd name="connsiteX383" fmla="*/ 3735540 w 7467600"/>
              <a:gd name="connsiteY383" fmla="*/ 5546923 h 6858000"/>
              <a:gd name="connsiteX384" fmla="*/ 3729438 w 7467600"/>
              <a:gd name="connsiteY384" fmla="*/ 5569058 h 6858000"/>
              <a:gd name="connsiteX385" fmla="*/ 3707782 w 7467600"/>
              <a:gd name="connsiteY385" fmla="*/ 5644908 h 6858000"/>
              <a:gd name="connsiteX386" fmla="*/ 3583827 w 7467600"/>
              <a:gd name="connsiteY386" fmla="*/ 6039215 h 6858000"/>
              <a:gd name="connsiteX387" fmla="*/ 3547861 w 7467600"/>
              <a:gd name="connsiteY387" fmla="*/ 6129609 h 6858000"/>
              <a:gd name="connsiteX388" fmla="*/ 3490905 w 7467600"/>
              <a:gd name="connsiteY388" fmla="*/ 6277660 h 6858000"/>
              <a:gd name="connsiteX389" fmla="*/ 3455859 w 7467600"/>
              <a:gd name="connsiteY389" fmla="*/ 6391301 h 6858000"/>
              <a:gd name="connsiteX390" fmla="*/ 3429112 w 7467600"/>
              <a:gd name="connsiteY390" fmla="*/ 6479469 h 6858000"/>
              <a:gd name="connsiteX391" fmla="*/ 3304862 w 7467600"/>
              <a:gd name="connsiteY391" fmla="*/ 6796476 h 6858000"/>
              <a:gd name="connsiteX392" fmla="*/ 3276071 w 7467600"/>
              <a:gd name="connsiteY392" fmla="*/ 6858000 h 6858000"/>
              <a:gd name="connsiteX393" fmla="*/ 3240805 w 7467600"/>
              <a:gd name="connsiteY393" fmla="*/ 6858000 h 6858000"/>
              <a:gd name="connsiteX394" fmla="*/ 3275917 w 7467600"/>
              <a:gd name="connsiteY394" fmla="*/ 6783192 h 6858000"/>
              <a:gd name="connsiteX395" fmla="*/ 3399358 w 7467600"/>
              <a:gd name="connsiteY395" fmla="*/ 6469011 h 6858000"/>
              <a:gd name="connsiteX396" fmla="*/ 3425650 w 7467600"/>
              <a:gd name="connsiteY396" fmla="*/ 6381333 h 6858000"/>
              <a:gd name="connsiteX397" fmla="*/ 3460661 w 7467600"/>
              <a:gd name="connsiteY397" fmla="*/ 6266763 h 6858000"/>
              <a:gd name="connsiteX398" fmla="*/ 3518021 w 7467600"/>
              <a:gd name="connsiteY398" fmla="*/ 6117298 h 6858000"/>
              <a:gd name="connsiteX399" fmla="*/ 3554035 w 7467600"/>
              <a:gd name="connsiteY399" fmla="*/ 6027832 h 6858000"/>
              <a:gd name="connsiteX400" fmla="*/ 3677174 w 7467600"/>
              <a:gd name="connsiteY400" fmla="*/ 5636351 h 6858000"/>
              <a:gd name="connsiteX401" fmla="*/ 3698819 w 7467600"/>
              <a:gd name="connsiteY401" fmla="*/ 5560503 h 6858000"/>
              <a:gd name="connsiteX402" fmla="*/ 3702094 w 7467600"/>
              <a:gd name="connsiteY402" fmla="*/ 5549194 h 6858000"/>
              <a:gd name="connsiteX403" fmla="*/ 3398355 w 7467600"/>
              <a:gd name="connsiteY403" fmla="*/ 6094603 h 6858000"/>
              <a:gd name="connsiteX404" fmla="*/ 3193941 w 7467600"/>
              <a:gd name="connsiteY404" fmla="*/ 6798775 h 6858000"/>
              <a:gd name="connsiteX405" fmla="*/ 3184140 w 7467600"/>
              <a:gd name="connsiteY405" fmla="*/ 6858000 h 6858000"/>
              <a:gd name="connsiteX406" fmla="*/ 3099978 w 7467600"/>
              <a:gd name="connsiteY406" fmla="*/ 6858000 h 6858000"/>
              <a:gd name="connsiteX407" fmla="*/ 3101556 w 7467600"/>
              <a:gd name="connsiteY407" fmla="*/ 6843337 h 6858000"/>
              <a:gd name="connsiteX408" fmla="*/ 3370162 w 7467600"/>
              <a:gd name="connsiteY408" fmla="*/ 5785550 h 6858000"/>
              <a:gd name="connsiteX409" fmla="*/ 3746477 w 7467600"/>
              <a:gd name="connsiteY409" fmla="*/ 5377889 h 6858000"/>
              <a:gd name="connsiteX410" fmla="*/ 3863399 w 7467600"/>
              <a:gd name="connsiteY410" fmla="*/ 5087257 h 6858000"/>
              <a:gd name="connsiteX411" fmla="*/ 3968712 w 7467600"/>
              <a:gd name="connsiteY411" fmla="*/ 4913989 h 6858000"/>
              <a:gd name="connsiteX412" fmla="*/ 2792390 w 7467600"/>
              <a:gd name="connsiteY412" fmla="*/ 5382974 h 6858000"/>
              <a:gd name="connsiteX413" fmla="*/ 2714982 w 7467600"/>
              <a:gd name="connsiteY413" fmla="*/ 5427051 h 6858000"/>
              <a:gd name="connsiteX414" fmla="*/ 2813361 w 7467600"/>
              <a:gd name="connsiteY414" fmla="*/ 6023912 h 6858000"/>
              <a:gd name="connsiteX415" fmla="*/ 2688430 w 7467600"/>
              <a:gd name="connsiteY415" fmla="*/ 6801564 h 6858000"/>
              <a:gd name="connsiteX416" fmla="*/ 2629626 w 7467600"/>
              <a:gd name="connsiteY416" fmla="*/ 6763394 h 6858000"/>
              <a:gd name="connsiteX417" fmla="*/ 2565328 w 7467600"/>
              <a:gd name="connsiteY417" fmla="*/ 5516399 h 6858000"/>
              <a:gd name="connsiteX418" fmla="*/ 1922999 w 7467600"/>
              <a:gd name="connsiteY418" fmla="*/ 5980343 h 6858000"/>
              <a:gd name="connsiteX419" fmla="*/ 1950261 w 7467600"/>
              <a:gd name="connsiteY419" fmla="*/ 6405858 h 6858000"/>
              <a:gd name="connsiteX420" fmla="*/ 2365554 w 7467600"/>
              <a:gd name="connsiteY420" fmla="*/ 6759107 h 6858000"/>
              <a:gd name="connsiteX421" fmla="*/ 2424142 w 7467600"/>
              <a:gd name="connsiteY421" fmla="*/ 6858000 h 6858000"/>
              <a:gd name="connsiteX422" fmla="*/ 2395994 w 7467600"/>
              <a:gd name="connsiteY422" fmla="*/ 6858000 h 6858000"/>
              <a:gd name="connsiteX423" fmla="*/ 2392863 w 7467600"/>
              <a:gd name="connsiteY423" fmla="*/ 6852964 h 6858000"/>
              <a:gd name="connsiteX424" fmla="*/ 2017589 w 7467600"/>
              <a:gd name="connsiteY424" fmla="*/ 6493982 h 6858000"/>
              <a:gd name="connsiteX425" fmla="*/ 2147336 w 7467600"/>
              <a:gd name="connsiteY425" fmla="*/ 6594052 h 6858000"/>
              <a:gd name="connsiteX426" fmla="*/ 2207047 w 7467600"/>
              <a:gd name="connsiteY426" fmla="*/ 6654540 h 6858000"/>
              <a:gd name="connsiteX427" fmla="*/ 2299106 w 7467600"/>
              <a:gd name="connsiteY427" fmla="*/ 6778931 h 6858000"/>
              <a:gd name="connsiteX428" fmla="*/ 2314430 w 7467600"/>
              <a:gd name="connsiteY428" fmla="*/ 6801144 h 6858000"/>
              <a:gd name="connsiteX429" fmla="*/ 2352406 w 7467600"/>
              <a:gd name="connsiteY429" fmla="*/ 6858000 h 6858000"/>
              <a:gd name="connsiteX430" fmla="*/ 2314492 w 7467600"/>
              <a:gd name="connsiteY430" fmla="*/ 6858000 h 6858000"/>
              <a:gd name="connsiteX431" fmla="*/ 2288095 w 7467600"/>
              <a:gd name="connsiteY431" fmla="*/ 6818030 h 6858000"/>
              <a:gd name="connsiteX432" fmla="*/ 2272768 w 7467600"/>
              <a:gd name="connsiteY432" fmla="*/ 6795822 h 6858000"/>
              <a:gd name="connsiteX433" fmla="*/ 2182715 w 7467600"/>
              <a:gd name="connsiteY433" fmla="*/ 6675071 h 6858000"/>
              <a:gd name="connsiteX434" fmla="*/ 2032061 w 7467600"/>
              <a:gd name="connsiteY434" fmla="*/ 6541380 h 6858000"/>
              <a:gd name="connsiteX435" fmla="*/ 2257220 w 7467600"/>
              <a:gd name="connsiteY435" fmla="*/ 6826257 h 6858000"/>
              <a:gd name="connsiteX436" fmla="*/ 2281324 w 7467600"/>
              <a:gd name="connsiteY436" fmla="*/ 6858000 h 6858000"/>
              <a:gd name="connsiteX437" fmla="*/ 2242860 w 7467600"/>
              <a:gd name="connsiteY437" fmla="*/ 6858000 h 6858000"/>
              <a:gd name="connsiteX438" fmla="*/ 2232818 w 7467600"/>
              <a:gd name="connsiteY438" fmla="*/ 6844926 h 6858000"/>
              <a:gd name="connsiteX439" fmla="*/ 1990172 w 7467600"/>
              <a:gd name="connsiteY439" fmla="*/ 6542121 h 6858000"/>
              <a:gd name="connsiteX440" fmla="*/ 2124090 w 7467600"/>
              <a:gd name="connsiteY440" fmla="*/ 6761017 h 6858000"/>
              <a:gd name="connsiteX441" fmla="*/ 2200380 w 7467600"/>
              <a:gd name="connsiteY441" fmla="*/ 6858000 h 6858000"/>
              <a:gd name="connsiteX442" fmla="*/ 2147507 w 7467600"/>
              <a:gd name="connsiteY442" fmla="*/ 6858000 h 6858000"/>
              <a:gd name="connsiteX443" fmla="*/ 2070668 w 7467600"/>
              <a:gd name="connsiteY443" fmla="*/ 6761520 h 6858000"/>
              <a:gd name="connsiteX444" fmla="*/ 1975142 w 7467600"/>
              <a:gd name="connsiteY444" fmla="*/ 6585570 h 6858000"/>
              <a:gd name="connsiteX445" fmla="*/ 2050035 w 7467600"/>
              <a:gd name="connsiteY445" fmla="*/ 6813345 h 6858000"/>
              <a:gd name="connsiteX446" fmla="*/ 2063025 w 7467600"/>
              <a:gd name="connsiteY446" fmla="*/ 6858000 h 6858000"/>
              <a:gd name="connsiteX447" fmla="*/ 2021675 w 7467600"/>
              <a:gd name="connsiteY447" fmla="*/ 6858000 h 6858000"/>
              <a:gd name="connsiteX448" fmla="*/ 2019308 w 7467600"/>
              <a:gd name="connsiteY448" fmla="*/ 6847118 h 6858000"/>
              <a:gd name="connsiteX449" fmla="*/ 1938835 w 7467600"/>
              <a:gd name="connsiteY449" fmla="*/ 6551160 h 6858000"/>
              <a:gd name="connsiteX450" fmla="*/ 1953230 w 7467600"/>
              <a:gd name="connsiteY450" fmla="*/ 6759699 h 6858000"/>
              <a:gd name="connsiteX451" fmla="*/ 1956763 w 7467600"/>
              <a:gd name="connsiteY451" fmla="*/ 6778191 h 6858000"/>
              <a:gd name="connsiteX452" fmla="*/ 1967925 w 7467600"/>
              <a:gd name="connsiteY452" fmla="*/ 6858000 h 6858000"/>
              <a:gd name="connsiteX453" fmla="*/ 1936622 w 7467600"/>
              <a:gd name="connsiteY453" fmla="*/ 6858000 h 6858000"/>
              <a:gd name="connsiteX454" fmla="*/ 1926261 w 7467600"/>
              <a:gd name="connsiteY454" fmla="*/ 6784064 h 6858000"/>
              <a:gd name="connsiteX455" fmla="*/ 1922724 w 7467600"/>
              <a:gd name="connsiteY455" fmla="*/ 6765577 h 6858000"/>
              <a:gd name="connsiteX456" fmla="*/ 1904650 w 7467600"/>
              <a:gd name="connsiteY456" fmla="*/ 6639616 h 6858000"/>
              <a:gd name="connsiteX457" fmla="*/ 1885273 w 7467600"/>
              <a:gd name="connsiteY457" fmla="*/ 6858000 h 6858000"/>
              <a:gd name="connsiteX458" fmla="*/ 1854363 w 7467600"/>
              <a:gd name="connsiteY458" fmla="*/ 6858000 h 6858000"/>
              <a:gd name="connsiteX459" fmla="*/ 1880391 w 7467600"/>
              <a:gd name="connsiteY459" fmla="*/ 6603796 h 6858000"/>
              <a:gd name="connsiteX460" fmla="*/ 1818273 w 7467600"/>
              <a:gd name="connsiteY460" fmla="*/ 6715729 h 6858000"/>
              <a:gd name="connsiteX461" fmla="*/ 1794691 w 7467600"/>
              <a:gd name="connsiteY461" fmla="*/ 6843239 h 6858000"/>
              <a:gd name="connsiteX462" fmla="*/ 1794914 w 7467600"/>
              <a:gd name="connsiteY462" fmla="*/ 6858000 h 6858000"/>
              <a:gd name="connsiteX463" fmla="*/ 1746128 w 7467600"/>
              <a:gd name="connsiteY463" fmla="*/ 6858000 h 6858000"/>
              <a:gd name="connsiteX464" fmla="*/ 1753934 w 7467600"/>
              <a:gd name="connsiteY464" fmla="*/ 6724796 h 6858000"/>
              <a:gd name="connsiteX465" fmla="*/ 1792053 w 7467600"/>
              <a:gd name="connsiteY465" fmla="*/ 6572396 h 6858000"/>
              <a:gd name="connsiteX466" fmla="*/ 1862248 w 7467600"/>
              <a:gd name="connsiteY466" fmla="*/ 6266397 h 6858000"/>
              <a:gd name="connsiteX467" fmla="*/ 1862250 w 7467600"/>
              <a:gd name="connsiteY467" fmla="*/ 6033531 h 6858000"/>
              <a:gd name="connsiteX468" fmla="*/ 1211999 w 7467600"/>
              <a:gd name="connsiteY468" fmla="*/ 6683610 h 6858000"/>
              <a:gd name="connsiteX469" fmla="*/ 1213266 w 7467600"/>
              <a:gd name="connsiteY469" fmla="*/ 6691947 h 6858000"/>
              <a:gd name="connsiteX470" fmla="*/ 1203370 w 7467600"/>
              <a:gd name="connsiteY470" fmla="*/ 6850676 h 6858000"/>
              <a:gd name="connsiteX471" fmla="*/ 1203671 w 7467600"/>
              <a:gd name="connsiteY471" fmla="*/ 6858000 h 6858000"/>
              <a:gd name="connsiteX472" fmla="*/ 1143180 w 7467600"/>
              <a:gd name="connsiteY472" fmla="*/ 6858000 h 6858000"/>
              <a:gd name="connsiteX473" fmla="*/ 1142176 w 7467600"/>
              <a:gd name="connsiteY473" fmla="*/ 6766045 h 6858000"/>
              <a:gd name="connsiteX474" fmla="*/ 1067484 w 7467600"/>
              <a:gd name="connsiteY474" fmla="*/ 6858000 h 6858000"/>
              <a:gd name="connsiteX475" fmla="*/ 953928 w 7467600"/>
              <a:gd name="connsiteY475" fmla="*/ 6858000 h 6858000"/>
              <a:gd name="connsiteX476" fmla="*/ 959715 w 7467600"/>
              <a:gd name="connsiteY476" fmla="*/ 6850185 h 6858000"/>
              <a:gd name="connsiteX477" fmla="*/ 1483788 w 7467600"/>
              <a:gd name="connsiteY477" fmla="*/ 6259174 h 6858000"/>
              <a:gd name="connsiteX478" fmla="*/ 1100671 w 7467600"/>
              <a:gd name="connsiteY478" fmla="*/ 6252137 h 6858000"/>
              <a:gd name="connsiteX479" fmla="*/ 1090144 w 7467600"/>
              <a:gd name="connsiteY479" fmla="*/ 6256748 h 6858000"/>
              <a:gd name="connsiteX480" fmla="*/ 1095872 w 7467600"/>
              <a:gd name="connsiteY480" fmla="*/ 6271892 h 6858000"/>
              <a:gd name="connsiteX481" fmla="*/ 262785 w 7467600"/>
              <a:gd name="connsiteY481" fmla="*/ 6845450 h 6858000"/>
              <a:gd name="connsiteX482" fmla="*/ 209968 w 7467600"/>
              <a:gd name="connsiteY482" fmla="*/ 6770713 h 6858000"/>
              <a:gd name="connsiteX483" fmla="*/ 873460 w 7467600"/>
              <a:gd name="connsiteY483" fmla="*/ 6253768 h 6858000"/>
              <a:gd name="connsiteX484" fmla="*/ 192686 w 7467600"/>
              <a:gd name="connsiteY484" fmla="*/ 5849257 h 6858000"/>
              <a:gd name="connsiteX485" fmla="*/ 4696 w 7467600"/>
              <a:gd name="connsiteY485" fmla="*/ 5697668 h 6858000"/>
              <a:gd name="connsiteX486" fmla="*/ 0 w 7467600"/>
              <a:gd name="connsiteY486" fmla="*/ 5689984 h 6858000"/>
              <a:gd name="connsiteX487" fmla="*/ 0 w 7467600"/>
              <a:gd name="connsiteY487" fmla="*/ 5513472 h 6858000"/>
              <a:gd name="connsiteX488" fmla="*/ 174101 w 7467600"/>
              <a:gd name="connsiteY488" fmla="*/ 5620277 h 6858000"/>
              <a:gd name="connsiteX489" fmla="*/ 891800 w 7467600"/>
              <a:gd name="connsiteY489" fmla="*/ 6036935 h 6858000"/>
              <a:gd name="connsiteX490" fmla="*/ 1072219 w 7467600"/>
              <a:gd name="connsiteY490" fmla="*/ 6169443 h 6858000"/>
              <a:gd name="connsiteX491" fmla="*/ 1074117 w 7467600"/>
              <a:gd name="connsiteY491" fmla="*/ 6170301 h 6858000"/>
              <a:gd name="connsiteX492" fmla="*/ 1083114 w 7467600"/>
              <a:gd name="connsiteY492" fmla="*/ 6174131 h 6858000"/>
              <a:gd name="connsiteX493" fmla="*/ 1543010 w 7467600"/>
              <a:gd name="connsiteY493" fmla="*/ 6191140 h 6858000"/>
              <a:gd name="connsiteX494" fmla="*/ 1551080 w 7467600"/>
              <a:gd name="connsiteY494" fmla="*/ 6195006 h 6858000"/>
              <a:gd name="connsiteX495" fmla="*/ 2345443 w 7467600"/>
              <a:gd name="connsiteY495" fmla="*/ 5549882 h 6858000"/>
              <a:gd name="connsiteX496" fmla="*/ 1721499 w 7467600"/>
              <a:gd name="connsiteY496" fmla="*/ 5599969 h 6858000"/>
              <a:gd name="connsiteX497" fmla="*/ 767716 w 7467600"/>
              <a:gd name="connsiteY497" fmla="*/ 5472768 h 6858000"/>
              <a:gd name="connsiteX498" fmla="*/ 722147 w 7467600"/>
              <a:gd name="connsiteY498" fmla="*/ 5393091 h 6858000"/>
              <a:gd name="connsiteX499" fmla="*/ 1485552 w 7467600"/>
              <a:gd name="connsiteY499" fmla="*/ 5313202 h 6858000"/>
              <a:gd name="connsiteX500" fmla="*/ 2143004 w 7467600"/>
              <a:gd name="connsiteY500" fmla="*/ 5402420 h 6858000"/>
              <a:gd name="connsiteX501" fmla="*/ 1933391 w 7467600"/>
              <a:gd name="connsiteY501" fmla="*/ 5156971 h 6858000"/>
              <a:gd name="connsiteX502" fmla="*/ 1827118 w 7467600"/>
              <a:gd name="connsiteY502" fmla="*/ 4968410 h 6858000"/>
              <a:gd name="connsiteX503" fmla="*/ 1837349 w 7467600"/>
              <a:gd name="connsiteY503" fmla="*/ 4956357 h 6858000"/>
              <a:gd name="connsiteX504" fmla="*/ 2162835 w 7467600"/>
              <a:gd name="connsiteY504" fmla="*/ 5187853 h 6858000"/>
              <a:gd name="connsiteX505" fmla="*/ 2257167 w 7467600"/>
              <a:gd name="connsiteY505" fmla="*/ 5462123 h 6858000"/>
              <a:gd name="connsiteX506" fmla="*/ 2261598 w 7467600"/>
              <a:gd name="connsiteY506" fmla="*/ 5467998 h 6858000"/>
              <a:gd name="connsiteX507" fmla="*/ 2437177 w 7467600"/>
              <a:gd name="connsiteY507" fmla="*/ 5479608 h 6858000"/>
              <a:gd name="connsiteX508" fmla="*/ 2445247 w 7467600"/>
              <a:gd name="connsiteY508" fmla="*/ 5483476 h 6858000"/>
              <a:gd name="connsiteX509" fmla="*/ 2743626 w 7467600"/>
              <a:gd name="connsiteY509" fmla="*/ 5304819 h 6858000"/>
              <a:gd name="connsiteX510" fmla="*/ 3048102 w 7467600"/>
              <a:gd name="connsiteY510" fmla="*/ 5150595 h 6858000"/>
              <a:gd name="connsiteX511" fmla="*/ 1799414 w 7467600"/>
              <a:gd name="connsiteY511" fmla="*/ 4694732 h 6858000"/>
              <a:gd name="connsiteX512" fmla="*/ 1771735 w 7467600"/>
              <a:gd name="connsiteY512" fmla="*/ 4619929 h 6858000"/>
              <a:gd name="connsiteX513" fmla="*/ 3104273 w 7467600"/>
              <a:gd name="connsiteY513" fmla="*/ 5076159 h 6858000"/>
              <a:gd name="connsiteX514" fmla="*/ 3113245 w 7467600"/>
              <a:gd name="connsiteY514" fmla="*/ 5090705 h 6858000"/>
              <a:gd name="connsiteX515" fmla="*/ 3126294 w 7467600"/>
              <a:gd name="connsiteY515" fmla="*/ 5114400 h 6858000"/>
              <a:gd name="connsiteX516" fmla="*/ 3937433 w 7467600"/>
              <a:gd name="connsiteY516" fmla="*/ 4830473 h 6858000"/>
              <a:gd name="connsiteX517" fmla="*/ 3590475 w 7467600"/>
              <a:gd name="connsiteY517" fmla="*/ 4597974 h 6858000"/>
              <a:gd name="connsiteX518" fmla="*/ 3100264 w 7467600"/>
              <a:gd name="connsiteY518" fmla="*/ 4579845 h 6858000"/>
              <a:gd name="connsiteX519" fmla="*/ 2183576 w 7467600"/>
              <a:gd name="connsiteY519" fmla="*/ 4227150 h 6858000"/>
              <a:gd name="connsiteX520" fmla="*/ 2151029 w 7467600"/>
              <a:gd name="connsiteY520" fmla="*/ 4146947 h 6858000"/>
              <a:gd name="connsiteX521" fmla="*/ 3563434 w 7467600"/>
              <a:gd name="connsiteY521" fmla="*/ 4469115 h 6858000"/>
              <a:gd name="connsiteX522" fmla="*/ 3177952 w 7467600"/>
              <a:gd name="connsiteY522" fmla="*/ 3657386 h 6858000"/>
              <a:gd name="connsiteX523" fmla="*/ 3189263 w 7467600"/>
              <a:gd name="connsiteY523" fmla="*/ 3625726 h 6858000"/>
              <a:gd name="connsiteX524" fmla="*/ 3560912 w 7467600"/>
              <a:gd name="connsiteY524" fmla="*/ 4079863 h 6858000"/>
              <a:gd name="connsiteX525" fmla="*/ 3626636 w 7467600"/>
              <a:gd name="connsiteY525" fmla="*/ 4512230 h 6858000"/>
              <a:gd name="connsiteX526" fmla="*/ 3653088 w 7467600"/>
              <a:gd name="connsiteY526" fmla="*/ 4521417 h 6858000"/>
              <a:gd name="connsiteX527" fmla="*/ 3988128 w 7467600"/>
              <a:gd name="connsiteY527" fmla="*/ 4817267 h 6858000"/>
              <a:gd name="connsiteX528" fmla="*/ 4830582 w 7467600"/>
              <a:gd name="connsiteY528" fmla="*/ 4676000 h 6858000"/>
              <a:gd name="connsiteX529" fmla="*/ 4830100 w 7467600"/>
              <a:gd name="connsiteY529" fmla="*/ 4675554 h 6858000"/>
              <a:gd name="connsiteX530" fmla="*/ 4036318 w 7467600"/>
              <a:gd name="connsiteY530" fmla="*/ 4147013 h 6858000"/>
              <a:gd name="connsiteX531" fmla="*/ 3432098 w 7467600"/>
              <a:gd name="connsiteY531" fmla="*/ 3537312 h 6858000"/>
              <a:gd name="connsiteX532" fmla="*/ 3446761 w 7467600"/>
              <a:gd name="connsiteY532" fmla="*/ 3461278 h 6858000"/>
              <a:gd name="connsiteX533" fmla="*/ 4419733 w 7467600"/>
              <a:gd name="connsiteY533" fmla="*/ 3963555 h 6858000"/>
              <a:gd name="connsiteX534" fmla="*/ 4781371 w 7467600"/>
              <a:gd name="connsiteY534" fmla="*/ 4458604 h 6858000"/>
              <a:gd name="connsiteX535" fmla="*/ 4780440 w 7467600"/>
              <a:gd name="connsiteY535" fmla="*/ 4470290 h 6858000"/>
              <a:gd name="connsiteX536" fmla="*/ 4898954 w 7467600"/>
              <a:gd name="connsiteY536" fmla="*/ 4662092 h 6858000"/>
              <a:gd name="connsiteX537" fmla="*/ 4900699 w 7467600"/>
              <a:gd name="connsiteY537" fmla="*/ 4670867 h 6858000"/>
              <a:gd name="connsiteX538" fmla="*/ 5714511 w 7467600"/>
              <a:gd name="connsiteY538" fmla="*/ 4663483 h 6858000"/>
              <a:gd name="connsiteX539" fmla="*/ 5464793 w 7467600"/>
              <a:gd name="connsiteY539" fmla="*/ 4393556 h 6858000"/>
              <a:gd name="connsiteX540" fmla="*/ 5461897 w 7467600"/>
              <a:gd name="connsiteY540" fmla="*/ 4390879 h 6858000"/>
              <a:gd name="connsiteX541" fmla="*/ 4294126 w 7467600"/>
              <a:gd name="connsiteY541" fmla="*/ 3303048 h 6858000"/>
              <a:gd name="connsiteX542" fmla="*/ 4305321 w 7467600"/>
              <a:gd name="connsiteY542" fmla="*/ 3256953 h 6858000"/>
              <a:gd name="connsiteX543" fmla="*/ 4949299 w 7467600"/>
              <a:gd name="connsiteY543" fmla="*/ 3766336 h 6858000"/>
              <a:gd name="connsiteX544" fmla="*/ 5291452 w 7467600"/>
              <a:gd name="connsiteY544" fmla="*/ 4076801 h 6858000"/>
              <a:gd name="connsiteX545" fmla="*/ 5434998 w 7467600"/>
              <a:gd name="connsiteY545" fmla="*/ 4254100 h 6858000"/>
              <a:gd name="connsiteX546" fmla="*/ 5351015 w 7467600"/>
              <a:gd name="connsiteY546" fmla="*/ 3760989 h 6858000"/>
              <a:gd name="connsiteX547" fmla="*/ 5413780 w 7467600"/>
              <a:gd name="connsiteY547" fmla="*/ 2966265 h 6858000"/>
              <a:gd name="connsiteX548" fmla="*/ 5425627 w 7467600"/>
              <a:gd name="connsiteY548" fmla="*/ 2954192 h 6858000"/>
              <a:gd name="connsiteX549" fmla="*/ 6604735 w 7467600"/>
              <a:gd name="connsiteY549" fmla="*/ 2041381 h 6858000"/>
              <a:gd name="connsiteX550" fmla="*/ 7204487 w 7467600"/>
              <a:gd name="connsiteY550" fmla="*/ 2742112 h 6858000"/>
              <a:gd name="connsiteX551" fmla="*/ 7131592 w 7467600"/>
              <a:gd name="connsiteY551" fmla="*/ 2672096 h 6858000"/>
              <a:gd name="connsiteX552" fmla="*/ 6996344 w 7467600"/>
              <a:gd name="connsiteY552" fmla="*/ 2518310 h 6858000"/>
              <a:gd name="connsiteX553" fmla="*/ 6735495 w 7467600"/>
              <a:gd name="connsiteY553" fmla="*/ 2196890 h 6858000"/>
              <a:gd name="connsiteX554" fmla="*/ 6721901 w 7467600"/>
              <a:gd name="connsiteY554" fmla="*/ 2179274 h 6858000"/>
              <a:gd name="connsiteX555" fmla="*/ 6604735 w 7467600"/>
              <a:gd name="connsiteY555" fmla="*/ 2041381 h 6858000"/>
              <a:gd name="connsiteX556" fmla="*/ 6591670 w 7467600"/>
              <a:gd name="connsiteY556" fmla="*/ 1988277 h 6858000"/>
              <a:gd name="connsiteX557" fmla="*/ 6747349 w 7467600"/>
              <a:gd name="connsiteY557" fmla="*/ 2160069 h 6858000"/>
              <a:gd name="connsiteX558" fmla="*/ 6760943 w 7467600"/>
              <a:gd name="connsiteY558" fmla="*/ 2177686 h 6858000"/>
              <a:gd name="connsiteX559" fmla="*/ 7021065 w 7467600"/>
              <a:gd name="connsiteY559" fmla="*/ 2498102 h 6858000"/>
              <a:gd name="connsiteX560" fmla="*/ 7155223 w 7467600"/>
              <a:gd name="connsiteY560" fmla="*/ 2650386 h 6858000"/>
              <a:gd name="connsiteX561" fmla="*/ 7203167 w 7467600"/>
              <a:gd name="connsiteY561" fmla="*/ 2697288 h 6858000"/>
              <a:gd name="connsiteX562" fmla="*/ 6937703 w 7467600"/>
              <a:gd name="connsiteY562" fmla="*/ 2321981 h 6858000"/>
              <a:gd name="connsiteX563" fmla="*/ 6591670 w 7467600"/>
              <a:gd name="connsiteY563" fmla="*/ 1988277 h 6858000"/>
              <a:gd name="connsiteX564" fmla="*/ 5798671 w 7467600"/>
              <a:gd name="connsiteY564" fmla="*/ 1981601 h 6858000"/>
              <a:gd name="connsiteX565" fmla="*/ 5754709 w 7467600"/>
              <a:gd name="connsiteY565" fmla="*/ 2071454 h 6858000"/>
              <a:gd name="connsiteX566" fmla="*/ 5763044 w 7467600"/>
              <a:gd name="connsiteY566" fmla="*/ 2842206 h 6858000"/>
              <a:gd name="connsiteX567" fmla="*/ 5764974 w 7467600"/>
              <a:gd name="connsiteY567" fmla="*/ 2799609 h 6858000"/>
              <a:gd name="connsiteX568" fmla="*/ 5767665 w 7467600"/>
              <a:gd name="connsiteY568" fmla="*/ 2666409 h 6858000"/>
              <a:gd name="connsiteX569" fmla="*/ 5763055 w 7467600"/>
              <a:gd name="connsiteY569" fmla="*/ 2579705 h 6858000"/>
              <a:gd name="connsiteX570" fmla="*/ 5758079 w 7467600"/>
              <a:gd name="connsiteY570" fmla="*/ 2492508 h 6858000"/>
              <a:gd name="connsiteX571" fmla="*/ 5779325 w 7467600"/>
              <a:gd name="connsiteY571" fmla="*/ 2197069 h 6858000"/>
              <a:gd name="connsiteX572" fmla="*/ 5798671 w 7467600"/>
              <a:gd name="connsiteY572" fmla="*/ 1981601 h 6858000"/>
              <a:gd name="connsiteX573" fmla="*/ 5829202 w 7467600"/>
              <a:gd name="connsiteY573" fmla="*/ 1971679 h 6858000"/>
              <a:gd name="connsiteX574" fmla="*/ 5809558 w 7467600"/>
              <a:gd name="connsiteY574" fmla="*/ 2198043 h 6858000"/>
              <a:gd name="connsiteX575" fmla="*/ 5788653 w 7467600"/>
              <a:gd name="connsiteY575" fmla="*/ 2489430 h 6858000"/>
              <a:gd name="connsiteX576" fmla="*/ 5793439 w 7467600"/>
              <a:gd name="connsiteY576" fmla="*/ 2575235 h 6858000"/>
              <a:gd name="connsiteX577" fmla="*/ 5796837 w 7467600"/>
              <a:gd name="connsiteY577" fmla="*/ 2637633 h 6858000"/>
              <a:gd name="connsiteX578" fmla="*/ 5818614 w 7467600"/>
              <a:gd name="connsiteY578" fmla="*/ 2473055 h 6858000"/>
              <a:gd name="connsiteX579" fmla="*/ 5829202 w 7467600"/>
              <a:gd name="connsiteY579" fmla="*/ 1971679 h 6858000"/>
              <a:gd name="connsiteX580" fmla="*/ 5911389 w 7467600"/>
              <a:gd name="connsiteY580" fmla="*/ 1898371 h 6858000"/>
              <a:gd name="connsiteX581" fmla="*/ 6237627 w 7467600"/>
              <a:gd name="connsiteY581" fmla="*/ 2231921 h 6858000"/>
              <a:gd name="connsiteX582" fmla="*/ 5911389 w 7467600"/>
              <a:gd name="connsiteY582" fmla="*/ 1898371 h 6858000"/>
              <a:gd name="connsiteX583" fmla="*/ 6944437 w 7467600"/>
              <a:gd name="connsiteY583" fmla="*/ 1575402 h 6858000"/>
              <a:gd name="connsiteX584" fmla="*/ 6304730 w 7467600"/>
              <a:gd name="connsiteY584" fmla="*/ 1766654 h 6858000"/>
              <a:gd name="connsiteX585" fmla="*/ 6944437 w 7467600"/>
              <a:gd name="connsiteY585" fmla="*/ 1575402 h 6858000"/>
              <a:gd name="connsiteX586" fmla="*/ 7019523 w 7467600"/>
              <a:gd name="connsiteY586" fmla="*/ 1519450 h 6858000"/>
              <a:gd name="connsiteX587" fmla="*/ 6298091 w 7467600"/>
              <a:gd name="connsiteY587" fmla="*/ 1737122 h 6858000"/>
              <a:gd name="connsiteX588" fmla="*/ 7019523 w 7467600"/>
              <a:gd name="connsiteY588" fmla="*/ 1519450 h 6858000"/>
              <a:gd name="connsiteX589" fmla="*/ 2399523 w 7467600"/>
              <a:gd name="connsiteY589" fmla="*/ 1428234 h 6858000"/>
              <a:gd name="connsiteX590" fmla="*/ 2224982 w 7467600"/>
              <a:gd name="connsiteY590" fmla="*/ 1826201 h 6858000"/>
              <a:gd name="connsiteX591" fmla="*/ 2096099 w 7467600"/>
              <a:gd name="connsiteY591" fmla="*/ 2345900 h 6858000"/>
              <a:gd name="connsiteX592" fmla="*/ 2283317 w 7467600"/>
              <a:gd name="connsiteY592" fmla="*/ 1796925 h 6858000"/>
              <a:gd name="connsiteX593" fmla="*/ 2399523 w 7467600"/>
              <a:gd name="connsiteY593" fmla="*/ 1428234 h 6858000"/>
              <a:gd name="connsiteX594" fmla="*/ 2448558 w 7467600"/>
              <a:gd name="connsiteY594" fmla="*/ 1373435 h 6858000"/>
              <a:gd name="connsiteX595" fmla="*/ 2312521 w 7467600"/>
              <a:gd name="connsiteY595" fmla="*/ 1806140 h 6858000"/>
              <a:gd name="connsiteX596" fmla="*/ 2127533 w 7467600"/>
              <a:gd name="connsiteY596" fmla="*/ 2348380 h 6858000"/>
              <a:gd name="connsiteX597" fmla="*/ 2358080 w 7467600"/>
              <a:gd name="connsiteY597" fmla="*/ 1866134 h 6858000"/>
              <a:gd name="connsiteX598" fmla="*/ 2407436 w 7467600"/>
              <a:gd name="connsiteY598" fmla="*/ 1651070 h 6858000"/>
              <a:gd name="connsiteX599" fmla="*/ 2448558 w 7467600"/>
              <a:gd name="connsiteY599" fmla="*/ 1373435 h 6858000"/>
              <a:gd name="connsiteX600" fmla="*/ 278707 w 7467600"/>
              <a:gd name="connsiteY600" fmla="*/ 1352270 h 6858000"/>
              <a:gd name="connsiteX601" fmla="*/ 321570 w 7467600"/>
              <a:gd name="connsiteY601" fmla="*/ 1861610 h 6858000"/>
              <a:gd name="connsiteX602" fmla="*/ 294281 w 7467600"/>
              <a:gd name="connsiteY602" fmla="*/ 1440658 h 6858000"/>
              <a:gd name="connsiteX603" fmla="*/ 278707 w 7467600"/>
              <a:gd name="connsiteY603" fmla="*/ 1352270 h 6858000"/>
              <a:gd name="connsiteX604" fmla="*/ 1423821 w 7467600"/>
              <a:gd name="connsiteY604" fmla="*/ 1351958 h 6858000"/>
              <a:gd name="connsiteX605" fmla="*/ 1638521 w 7467600"/>
              <a:gd name="connsiteY605" fmla="*/ 1908470 h 6858000"/>
              <a:gd name="connsiteX606" fmla="*/ 1754199 w 7467600"/>
              <a:gd name="connsiteY606" fmla="*/ 2149284 h 6858000"/>
              <a:gd name="connsiteX607" fmla="*/ 1908359 w 7467600"/>
              <a:gd name="connsiteY607" fmla="*/ 2364988 h 6858000"/>
              <a:gd name="connsiteX608" fmla="*/ 1647661 w 7467600"/>
              <a:gd name="connsiteY608" fmla="*/ 1825945 h 6858000"/>
              <a:gd name="connsiteX609" fmla="*/ 1423821 w 7467600"/>
              <a:gd name="connsiteY609" fmla="*/ 1351958 h 6858000"/>
              <a:gd name="connsiteX610" fmla="*/ 1431890 w 7467600"/>
              <a:gd name="connsiteY610" fmla="*/ 1306475 h 6858000"/>
              <a:gd name="connsiteX611" fmla="*/ 1507597 w 7467600"/>
              <a:gd name="connsiteY611" fmla="*/ 1446132 h 6858000"/>
              <a:gd name="connsiteX612" fmla="*/ 1674586 w 7467600"/>
              <a:gd name="connsiteY612" fmla="*/ 1813832 h 6858000"/>
              <a:gd name="connsiteX613" fmla="*/ 1815950 w 7467600"/>
              <a:gd name="connsiteY613" fmla="*/ 2128564 h 6858000"/>
              <a:gd name="connsiteX614" fmla="*/ 1984242 w 7467600"/>
              <a:gd name="connsiteY614" fmla="*/ 2430829 h 6858000"/>
              <a:gd name="connsiteX615" fmla="*/ 2014023 w 7467600"/>
              <a:gd name="connsiteY615" fmla="*/ 2450995 h 6858000"/>
              <a:gd name="connsiteX616" fmla="*/ 1747337 w 7467600"/>
              <a:gd name="connsiteY616" fmla="*/ 1855264 h 6858000"/>
              <a:gd name="connsiteX617" fmla="*/ 1533749 w 7467600"/>
              <a:gd name="connsiteY617" fmla="*/ 1478656 h 6858000"/>
              <a:gd name="connsiteX618" fmla="*/ 1431890 w 7467600"/>
              <a:gd name="connsiteY618" fmla="*/ 1306475 h 6858000"/>
              <a:gd name="connsiteX619" fmla="*/ 5052692 w 7467600"/>
              <a:gd name="connsiteY619" fmla="*/ 1292994 h 6858000"/>
              <a:gd name="connsiteX620" fmla="*/ 5200661 w 7467600"/>
              <a:gd name="connsiteY620" fmla="*/ 1635186 h 6858000"/>
              <a:gd name="connsiteX621" fmla="*/ 5297138 w 7467600"/>
              <a:gd name="connsiteY621" fmla="*/ 1906351 h 6858000"/>
              <a:gd name="connsiteX622" fmla="*/ 5052692 w 7467600"/>
              <a:gd name="connsiteY622" fmla="*/ 1292994 h 6858000"/>
              <a:gd name="connsiteX623" fmla="*/ 5009948 w 7467600"/>
              <a:gd name="connsiteY623" fmla="*/ 1273619 h 6858000"/>
              <a:gd name="connsiteX624" fmla="*/ 5121777 w 7467600"/>
              <a:gd name="connsiteY624" fmla="*/ 1654213 h 6858000"/>
              <a:gd name="connsiteX625" fmla="*/ 5293545 w 7467600"/>
              <a:gd name="connsiteY625" fmla="*/ 2072247 h 6858000"/>
              <a:gd name="connsiteX626" fmla="*/ 5294042 w 7467600"/>
              <a:gd name="connsiteY626" fmla="*/ 2065019 h 6858000"/>
              <a:gd name="connsiteX627" fmla="*/ 5171936 w 7467600"/>
              <a:gd name="connsiteY627" fmla="*/ 1647613 h 6858000"/>
              <a:gd name="connsiteX628" fmla="*/ 5009948 w 7467600"/>
              <a:gd name="connsiteY628" fmla="*/ 1273619 h 6858000"/>
              <a:gd name="connsiteX629" fmla="*/ 655236 w 7467600"/>
              <a:gd name="connsiteY629" fmla="*/ 1268632 h 6858000"/>
              <a:gd name="connsiteX630" fmla="*/ 839521 w 7467600"/>
              <a:gd name="connsiteY630" fmla="*/ 1685315 h 6858000"/>
              <a:gd name="connsiteX631" fmla="*/ 1109416 w 7467600"/>
              <a:gd name="connsiteY631" fmla="*/ 2061663 h 6858000"/>
              <a:gd name="connsiteX632" fmla="*/ 1298300 w 7467600"/>
              <a:gd name="connsiteY632" fmla="*/ 2247742 h 6858000"/>
              <a:gd name="connsiteX633" fmla="*/ 1125871 w 7467600"/>
              <a:gd name="connsiteY633" fmla="*/ 1989513 h 6858000"/>
              <a:gd name="connsiteX634" fmla="*/ 981574 w 7467600"/>
              <a:gd name="connsiteY634" fmla="*/ 1783157 h 6858000"/>
              <a:gd name="connsiteX635" fmla="*/ 922198 w 7467600"/>
              <a:gd name="connsiteY635" fmla="*/ 1677437 h 6858000"/>
              <a:gd name="connsiteX636" fmla="*/ 869293 w 7467600"/>
              <a:gd name="connsiteY636" fmla="*/ 1583214 h 6858000"/>
              <a:gd name="connsiteX637" fmla="*/ 751431 w 7467600"/>
              <a:gd name="connsiteY637" fmla="*/ 1405731 h 6858000"/>
              <a:gd name="connsiteX638" fmla="*/ 655236 w 7467600"/>
              <a:gd name="connsiteY638" fmla="*/ 1268632 h 6858000"/>
              <a:gd name="connsiteX639" fmla="*/ 6516292 w 7467600"/>
              <a:gd name="connsiteY639" fmla="*/ 1263064 h 6858000"/>
              <a:gd name="connsiteX640" fmla="*/ 5736320 w 7467600"/>
              <a:gd name="connsiteY640" fmla="*/ 1501803 h 6858000"/>
              <a:gd name="connsiteX641" fmla="*/ 6516292 w 7467600"/>
              <a:gd name="connsiteY641" fmla="*/ 1263064 h 6858000"/>
              <a:gd name="connsiteX642" fmla="*/ 291466 w 7467600"/>
              <a:gd name="connsiteY642" fmla="*/ 1250369 h 6858000"/>
              <a:gd name="connsiteX643" fmla="*/ 323180 w 7467600"/>
              <a:gd name="connsiteY643" fmla="*/ 1435283 h 6858000"/>
              <a:gd name="connsiteX644" fmla="*/ 349381 w 7467600"/>
              <a:gd name="connsiteY644" fmla="*/ 1875041 h 6858000"/>
              <a:gd name="connsiteX645" fmla="*/ 374363 w 7467600"/>
              <a:gd name="connsiteY645" fmla="*/ 1506494 h 6858000"/>
              <a:gd name="connsiteX646" fmla="*/ 302168 w 7467600"/>
              <a:gd name="connsiteY646" fmla="*/ 1274495 h 6858000"/>
              <a:gd name="connsiteX647" fmla="*/ 291466 w 7467600"/>
              <a:gd name="connsiteY647" fmla="*/ 1250369 h 6858000"/>
              <a:gd name="connsiteX648" fmla="*/ 678222 w 7467600"/>
              <a:gd name="connsiteY648" fmla="*/ 1248670 h 6858000"/>
              <a:gd name="connsiteX649" fmla="*/ 775536 w 7467600"/>
              <a:gd name="connsiteY649" fmla="*/ 1388015 h 6858000"/>
              <a:gd name="connsiteX650" fmla="*/ 894529 w 7467600"/>
              <a:gd name="connsiteY650" fmla="*/ 1567739 h 6858000"/>
              <a:gd name="connsiteX651" fmla="*/ 948000 w 7467600"/>
              <a:gd name="connsiteY651" fmla="*/ 1663088 h 6858000"/>
              <a:gd name="connsiteX652" fmla="*/ 1006812 w 7467600"/>
              <a:gd name="connsiteY652" fmla="*/ 1767683 h 6858000"/>
              <a:gd name="connsiteX653" fmla="*/ 1149133 w 7467600"/>
              <a:gd name="connsiteY653" fmla="*/ 1971513 h 6858000"/>
              <a:gd name="connsiteX654" fmla="*/ 1333952 w 7467600"/>
              <a:gd name="connsiteY654" fmla="*/ 2251620 h 6858000"/>
              <a:gd name="connsiteX655" fmla="*/ 1337329 w 7467600"/>
              <a:gd name="connsiteY655" fmla="*/ 2258350 h 6858000"/>
              <a:gd name="connsiteX656" fmla="*/ 1014726 w 7467600"/>
              <a:gd name="connsiteY656" fmla="*/ 1615556 h 6858000"/>
              <a:gd name="connsiteX657" fmla="*/ 678222 w 7467600"/>
              <a:gd name="connsiteY657" fmla="*/ 1248670 h 6858000"/>
              <a:gd name="connsiteX658" fmla="*/ 6691602 w 7467600"/>
              <a:gd name="connsiteY658" fmla="*/ 1140573 h 6858000"/>
              <a:gd name="connsiteX659" fmla="*/ 6571100 w 7467600"/>
              <a:gd name="connsiteY659" fmla="*/ 1183662 h 6858000"/>
              <a:gd name="connsiteX660" fmla="*/ 6241687 w 7467600"/>
              <a:gd name="connsiteY660" fmla="*/ 1257600 h 6858000"/>
              <a:gd name="connsiteX661" fmla="*/ 5693009 w 7467600"/>
              <a:gd name="connsiteY661" fmla="*/ 1478256 h 6858000"/>
              <a:gd name="connsiteX662" fmla="*/ 6548420 w 7467600"/>
              <a:gd name="connsiteY662" fmla="*/ 1214599 h 6858000"/>
              <a:gd name="connsiteX663" fmla="*/ 6605473 w 7467600"/>
              <a:gd name="connsiteY663" fmla="*/ 1184686 h 6858000"/>
              <a:gd name="connsiteX664" fmla="*/ 6691602 w 7467600"/>
              <a:gd name="connsiteY664" fmla="*/ 1140573 h 6858000"/>
              <a:gd name="connsiteX665" fmla="*/ 4002475 w 7467600"/>
              <a:gd name="connsiteY665" fmla="*/ 1037802 h 6858000"/>
              <a:gd name="connsiteX666" fmla="*/ 4000324 w 7467600"/>
              <a:gd name="connsiteY666" fmla="*/ 1039362 h 6858000"/>
              <a:gd name="connsiteX667" fmla="*/ 4002862 w 7467600"/>
              <a:gd name="connsiteY667" fmla="*/ 1042866 h 6858000"/>
              <a:gd name="connsiteX668" fmla="*/ 4002475 w 7467600"/>
              <a:gd name="connsiteY668" fmla="*/ 1037802 h 6858000"/>
              <a:gd name="connsiteX669" fmla="*/ 506322 w 7467600"/>
              <a:gd name="connsiteY669" fmla="*/ 1020997 h 6858000"/>
              <a:gd name="connsiteX670" fmla="*/ 533068 w 7467600"/>
              <a:gd name="connsiteY670" fmla="*/ 1029409 h 6858000"/>
              <a:gd name="connsiteX671" fmla="*/ 1232525 w 7467600"/>
              <a:gd name="connsiteY671" fmla="*/ 1804675 h 6858000"/>
              <a:gd name="connsiteX672" fmla="*/ 1388858 w 7467600"/>
              <a:gd name="connsiteY672" fmla="*/ 2368011 h 6858000"/>
              <a:gd name="connsiteX673" fmla="*/ 1384098 w 7467600"/>
              <a:gd name="connsiteY673" fmla="*/ 2378125 h 6858000"/>
              <a:gd name="connsiteX674" fmla="*/ 1425393 w 7467600"/>
              <a:gd name="connsiteY674" fmla="*/ 2589124 h 6858000"/>
              <a:gd name="connsiteX675" fmla="*/ 1424001 w 7467600"/>
              <a:gd name="connsiteY675" fmla="*/ 2597541 h 6858000"/>
              <a:gd name="connsiteX676" fmla="*/ 2152729 w 7467600"/>
              <a:gd name="connsiteY676" fmla="*/ 2864487 h 6858000"/>
              <a:gd name="connsiteX677" fmla="*/ 2020609 w 7467600"/>
              <a:gd name="connsiteY677" fmla="*/ 2539671 h 6858000"/>
              <a:gd name="connsiteX678" fmla="*/ 2018920 w 7467600"/>
              <a:gd name="connsiteY678" fmla="*/ 2536309 h 6858000"/>
              <a:gd name="connsiteX679" fmla="*/ 1342441 w 7467600"/>
              <a:gd name="connsiteY679" fmla="*/ 1173017 h 6858000"/>
              <a:gd name="connsiteX680" fmla="*/ 1367925 w 7467600"/>
              <a:gd name="connsiteY680" fmla="*/ 1135648 h 6858000"/>
              <a:gd name="connsiteX681" fmla="*/ 1771401 w 7467600"/>
              <a:gd name="connsiteY681" fmla="*/ 1806673 h 6858000"/>
              <a:gd name="connsiteX682" fmla="*/ 1972385 w 7467600"/>
              <a:gd name="connsiteY682" fmla="*/ 2198735 h 6858000"/>
              <a:gd name="connsiteX683" fmla="*/ 2040892 w 7467600"/>
              <a:gd name="connsiteY683" fmla="*/ 2405205 h 6858000"/>
              <a:gd name="connsiteX684" fmla="*/ 2131689 w 7467600"/>
              <a:gd name="connsiteY684" fmla="*/ 1936926 h 6858000"/>
              <a:gd name="connsiteX685" fmla="*/ 2454820 w 7467600"/>
              <a:gd name="connsiteY685" fmla="*/ 1248808 h 6858000"/>
              <a:gd name="connsiteX686" fmla="*/ 2492512 w 7467600"/>
              <a:gd name="connsiteY686" fmla="*/ 1302920 h 6858000"/>
              <a:gd name="connsiteX687" fmla="*/ 2081216 w 7467600"/>
              <a:gd name="connsiteY687" fmla="*/ 2527513 h 6858000"/>
              <a:gd name="connsiteX688" fmla="*/ 2081211 w 7467600"/>
              <a:gd name="connsiteY688" fmla="*/ 2528916 h 6858000"/>
              <a:gd name="connsiteX689" fmla="*/ 2199067 w 7467600"/>
              <a:gd name="connsiteY689" fmla="*/ 2884061 h 6858000"/>
              <a:gd name="connsiteX690" fmla="*/ 3192586 w 7467600"/>
              <a:gd name="connsiteY690" fmla="*/ 3411496 h 6858000"/>
              <a:gd name="connsiteX691" fmla="*/ 3182620 w 7467600"/>
              <a:gd name="connsiteY691" fmla="*/ 3483279 h 6858000"/>
              <a:gd name="connsiteX692" fmla="*/ 2435119 w 7467600"/>
              <a:gd name="connsiteY692" fmla="*/ 3080173 h 6858000"/>
              <a:gd name="connsiteX693" fmla="*/ 2410152 w 7467600"/>
              <a:gd name="connsiteY693" fmla="*/ 3063751 h 6858000"/>
              <a:gd name="connsiteX694" fmla="*/ 2408099 w 7467600"/>
              <a:gd name="connsiteY694" fmla="*/ 3064403 h 6858000"/>
              <a:gd name="connsiteX695" fmla="*/ 2407218 w 7467600"/>
              <a:gd name="connsiteY695" fmla="*/ 3070324 h 6858000"/>
              <a:gd name="connsiteX696" fmla="*/ 2380138 w 7467600"/>
              <a:gd name="connsiteY696" fmla="*/ 3099341 h 6858000"/>
              <a:gd name="connsiteX697" fmla="*/ 1765923 w 7467600"/>
              <a:gd name="connsiteY697" fmla="*/ 3581043 h 6858000"/>
              <a:gd name="connsiteX698" fmla="*/ 1702258 w 7467600"/>
              <a:gd name="connsiteY698" fmla="*/ 3612286 h 6858000"/>
              <a:gd name="connsiteX699" fmla="*/ 1538370 w 7467600"/>
              <a:gd name="connsiteY699" fmla="*/ 3811804 h 6858000"/>
              <a:gd name="connsiteX700" fmla="*/ 542867 w 7467600"/>
              <a:gd name="connsiteY700" fmla="*/ 4944092 h 6858000"/>
              <a:gd name="connsiteX701" fmla="*/ 515800 w 7467600"/>
              <a:gd name="connsiteY701" fmla="*/ 4862180 h 6858000"/>
              <a:gd name="connsiteX702" fmla="*/ 909145 w 7467600"/>
              <a:gd name="connsiteY702" fmla="*/ 4199225 h 6858000"/>
              <a:gd name="connsiteX703" fmla="*/ 1214067 w 7467600"/>
              <a:gd name="connsiteY703" fmla="*/ 3908561 h 6858000"/>
              <a:gd name="connsiteX704" fmla="*/ 640967 w 7467600"/>
              <a:gd name="connsiteY704" fmla="*/ 4105601 h 6858000"/>
              <a:gd name="connsiteX705" fmla="*/ 112563 w 7467600"/>
              <a:gd name="connsiteY705" fmla="*/ 4396952 h 6858000"/>
              <a:gd name="connsiteX706" fmla="*/ 0 w 7467600"/>
              <a:gd name="connsiteY706" fmla="*/ 4466006 h 6858000"/>
              <a:gd name="connsiteX707" fmla="*/ 0 w 7467600"/>
              <a:gd name="connsiteY707" fmla="*/ 4233763 h 6858000"/>
              <a:gd name="connsiteX708" fmla="*/ 36881 w 7467600"/>
              <a:gd name="connsiteY708" fmla="*/ 4200118 h 6858000"/>
              <a:gd name="connsiteX709" fmla="*/ 910534 w 7467600"/>
              <a:gd name="connsiteY709" fmla="*/ 3629753 h 6858000"/>
              <a:gd name="connsiteX710" fmla="*/ 1578717 w 7467600"/>
              <a:gd name="connsiteY710" fmla="*/ 3575982 h 6858000"/>
              <a:gd name="connsiteX711" fmla="*/ 2338780 w 7467600"/>
              <a:gd name="connsiteY711" fmla="*/ 3033725 h 6858000"/>
              <a:gd name="connsiteX712" fmla="*/ 1807991 w 7467600"/>
              <a:gd name="connsiteY712" fmla="*/ 2807184 h 6858000"/>
              <a:gd name="connsiteX713" fmla="*/ 1416358 w 7467600"/>
              <a:gd name="connsiteY713" fmla="*/ 3112571 h 6858000"/>
              <a:gd name="connsiteX714" fmla="*/ 939066 w 7467600"/>
              <a:gd name="connsiteY714" fmla="*/ 3378798 h 6858000"/>
              <a:gd name="connsiteX715" fmla="*/ 115099 w 7467600"/>
              <a:gd name="connsiteY715" fmla="*/ 3607650 h 6858000"/>
              <a:gd name="connsiteX716" fmla="*/ 97284 w 7467600"/>
              <a:gd name="connsiteY716" fmla="*/ 3520393 h 6858000"/>
              <a:gd name="connsiteX717" fmla="*/ 922050 w 7467600"/>
              <a:gd name="connsiteY717" fmla="*/ 3074867 h 6858000"/>
              <a:gd name="connsiteX718" fmla="*/ 1405265 w 7467600"/>
              <a:gd name="connsiteY718" fmla="*/ 3016319 h 6858000"/>
              <a:gd name="connsiteX719" fmla="*/ 1407512 w 7467600"/>
              <a:gd name="connsiteY719" fmla="*/ 3018001 h 6858000"/>
              <a:gd name="connsiteX720" fmla="*/ 1726266 w 7467600"/>
              <a:gd name="connsiteY720" fmla="*/ 2777274 h 6858000"/>
              <a:gd name="connsiteX721" fmla="*/ 625390 w 7467600"/>
              <a:gd name="connsiteY721" fmla="*/ 2514541 h 6858000"/>
              <a:gd name="connsiteX722" fmla="*/ 619799 w 7467600"/>
              <a:gd name="connsiteY722" fmla="*/ 2527180 h 6858000"/>
              <a:gd name="connsiteX723" fmla="*/ 310030 w 7467600"/>
              <a:gd name="connsiteY723" fmla="*/ 2771818 h 6858000"/>
              <a:gd name="connsiteX724" fmla="*/ 173877 w 7467600"/>
              <a:gd name="connsiteY724" fmla="*/ 2937056 h 6858000"/>
              <a:gd name="connsiteX725" fmla="*/ 77889 w 7467600"/>
              <a:gd name="connsiteY725" fmla="*/ 3138440 h 6858000"/>
              <a:gd name="connsiteX726" fmla="*/ 0 w 7467600"/>
              <a:gd name="connsiteY726" fmla="*/ 3271395 h 6858000"/>
              <a:gd name="connsiteX727" fmla="*/ 0 w 7467600"/>
              <a:gd name="connsiteY727" fmla="*/ 3153002 h 6858000"/>
              <a:gd name="connsiteX728" fmla="*/ 2386 w 7467600"/>
              <a:gd name="connsiteY728" fmla="*/ 3149203 h 6858000"/>
              <a:gd name="connsiteX729" fmla="*/ 89753 w 7467600"/>
              <a:gd name="connsiteY729" fmla="*/ 2987702 h 6858000"/>
              <a:gd name="connsiteX730" fmla="*/ 76869 w 7467600"/>
              <a:gd name="connsiteY730" fmla="*/ 3005404 h 6858000"/>
              <a:gd name="connsiteX731" fmla="*/ 32049 w 7467600"/>
              <a:gd name="connsiteY731" fmla="*/ 3065814 h 6858000"/>
              <a:gd name="connsiteX732" fmla="*/ 0 w 7467600"/>
              <a:gd name="connsiteY732" fmla="*/ 3108744 h 6858000"/>
              <a:gd name="connsiteX733" fmla="*/ 0 w 7467600"/>
              <a:gd name="connsiteY733" fmla="*/ 3058059 h 6858000"/>
              <a:gd name="connsiteX734" fmla="*/ 7610 w 7467600"/>
              <a:gd name="connsiteY734" fmla="*/ 3047889 h 6858000"/>
              <a:gd name="connsiteX735" fmla="*/ 52419 w 7467600"/>
              <a:gd name="connsiteY735" fmla="*/ 2987479 h 6858000"/>
              <a:gd name="connsiteX736" fmla="*/ 59142 w 7467600"/>
              <a:gd name="connsiteY736" fmla="*/ 2978488 h 6858000"/>
              <a:gd name="connsiteX737" fmla="*/ 0 w 7467600"/>
              <a:gd name="connsiteY737" fmla="*/ 3015334 h 6858000"/>
              <a:gd name="connsiteX738" fmla="*/ 0 w 7467600"/>
              <a:gd name="connsiteY738" fmla="*/ 2914286 h 6858000"/>
              <a:gd name="connsiteX739" fmla="*/ 36383 w 7467600"/>
              <a:gd name="connsiteY739" fmla="*/ 2901128 h 6858000"/>
              <a:gd name="connsiteX740" fmla="*/ 156329 w 7467600"/>
              <a:gd name="connsiteY740" fmla="*/ 2840533 h 6858000"/>
              <a:gd name="connsiteX741" fmla="*/ 358355 w 7467600"/>
              <a:gd name="connsiteY741" fmla="*/ 2620471 h 6858000"/>
              <a:gd name="connsiteX742" fmla="*/ 510577 w 7467600"/>
              <a:gd name="connsiteY742" fmla="*/ 2501244 h 6858000"/>
              <a:gd name="connsiteX743" fmla="*/ 211967 w 7467600"/>
              <a:gd name="connsiteY743" fmla="*/ 2479171 h 6858000"/>
              <a:gd name="connsiteX744" fmla="*/ 0 w 7467600"/>
              <a:gd name="connsiteY744" fmla="*/ 2476398 h 6858000"/>
              <a:gd name="connsiteX745" fmla="*/ 0 w 7467600"/>
              <a:gd name="connsiteY745" fmla="*/ 2389189 h 6858000"/>
              <a:gd name="connsiteX746" fmla="*/ 103062 w 7467600"/>
              <a:gd name="connsiteY746" fmla="*/ 2389518 h 6858000"/>
              <a:gd name="connsiteX747" fmla="*/ 510734 w 7467600"/>
              <a:gd name="connsiteY747" fmla="*/ 2416201 h 6858000"/>
              <a:gd name="connsiteX748" fmla="*/ 279257 w 7467600"/>
              <a:gd name="connsiteY748" fmla="*/ 2092102 h 6858000"/>
              <a:gd name="connsiteX749" fmla="*/ 65265 w 7467600"/>
              <a:gd name="connsiteY749" fmla="*/ 2006049 h 6858000"/>
              <a:gd name="connsiteX750" fmla="*/ 0 w 7467600"/>
              <a:gd name="connsiteY750" fmla="*/ 1982532 h 6858000"/>
              <a:gd name="connsiteX751" fmla="*/ 0 w 7467600"/>
              <a:gd name="connsiteY751" fmla="*/ 1912789 h 6858000"/>
              <a:gd name="connsiteX752" fmla="*/ 97460 w 7467600"/>
              <a:gd name="connsiteY752" fmla="*/ 1953725 h 6858000"/>
              <a:gd name="connsiteX753" fmla="*/ 221272 w 7467600"/>
              <a:gd name="connsiteY753" fmla="*/ 1980766 h 6858000"/>
              <a:gd name="connsiteX754" fmla="*/ 116765 w 7467600"/>
              <a:gd name="connsiteY754" fmla="*/ 1911033 h 6858000"/>
              <a:gd name="connsiteX755" fmla="*/ 16405 w 7467600"/>
              <a:gd name="connsiteY755" fmla="*/ 1803412 h 6858000"/>
              <a:gd name="connsiteX756" fmla="*/ 0 w 7467600"/>
              <a:gd name="connsiteY756" fmla="*/ 1784777 h 6858000"/>
              <a:gd name="connsiteX757" fmla="*/ 0 w 7467600"/>
              <a:gd name="connsiteY757" fmla="*/ 1740082 h 6858000"/>
              <a:gd name="connsiteX758" fmla="*/ 39394 w 7467600"/>
              <a:gd name="connsiteY758" fmla="*/ 1784856 h 6858000"/>
              <a:gd name="connsiteX759" fmla="*/ 135813 w 7467600"/>
              <a:gd name="connsiteY759" fmla="*/ 1888838 h 6858000"/>
              <a:gd name="connsiteX760" fmla="*/ 242575 w 7467600"/>
              <a:gd name="connsiteY760" fmla="*/ 1958841 h 6858000"/>
              <a:gd name="connsiteX761" fmla="*/ 82197 w 7467600"/>
              <a:gd name="connsiteY761" fmla="*/ 1754826 h 6858000"/>
              <a:gd name="connsiteX762" fmla="*/ 0 w 7467600"/>
              <a:gd name="connsiteY762" fmla="*/ 1679650 h 6858000"/>
              <a:gd name="connsiteX763" fmla="*/ 0 w 7467600"/>
              <a:gd name="connsiteY763" fmla="*/ 1602463 h 6858000"/>
              <a:gd name="connsiteX764" fmla="*/ 84689 w 7467600"/>
              <a:gd name="connsiteY764" fmla="*/ 1677442 h 6858000"/>
              <a:gd name="connsiteX765" fmla="*/ 298437 w 7467600"/>
              <a:gd name="connsiteY765" fmla="*/ 1968019 h 6858000"/>
              <a:gd name="connsiteX766" fmla="*/ 227269 w 7467600"/>
              <a:gd name="connsiteY766" fmla="*/ 1114064 h 6858000"/>
              <a:gd name="connsiteX767" fmla="*/ 248003 w 7467600"/>
              <a:gd name="connsiteY767" fmla="*/ 1089613 h 6858000"/>
              <a:gd name="connsiteX768" fmla="*/ 427020 w 7467600"/>
              <a:gd name="connsiteY768" fmla="*/ 1619803 h 6858000"/>
              <a:gd name="connsiteX769" fmla="*/ 340345 w 7467600"/>
              <a:gd name="connsiteY769" fmla="*/ 2027739 h 6858000"/>
              <a:gd name="connsiteX770" fmla="*/ 360865 w 7467600"/>
              <a:gd name="connsiteY770" fmla="*/ 2044827 h 6858000"/>
              <a:gd name="connsiteX771" fmla="*/ 560414 w 7467600"/>
              <a:gd name="connsiteY771" fmla="*/ 2421457 h 6858000"/>
              <a:gd name="connsiteX772" fmla="*/ 1359703 w 7467600"/>
              <a:gd name="connsiteY772" fmla="*/ 2578554 h 6858000"/>
              <a:gd name="connsiteX773" fmla="*/ 1359422 w 7467600"/>
              <a:gd name="connsiteY773" fmla="*/ 2577994 h 6858000"/>
              <a:gd name="connsiteX774" fmla="*/ 828701 w 7467600"/>
              <a:gd name="connsiteY774" fmla="*/ 1839520 h 6858000"/>
              <a:gd name="connsiteX775" fmla="*/ 494427 w 7467600"/>
              <a:gd name="connsiteY775" fmla="*/ 1092333 h 6858000"/>
              <a:gd name="connsiteX776" fmla="*/ 506322 w 7467600"/>
              <a:gd name="connsiteY776" fmla="*/ 1020997 h 6858000"/>
              <a:gd name="connsiteX777" fmla="*/ 4570198 w 7467600"/>
              <a:gd name="connsiteY777" fmla="*/ 978081 h 6858000"/>
              <a:gd name="connsiteX778" fmla="*/ 4523691 w 7467600"/>
              <a:gd name="connsiteY778" fmla="*/ 1127776 h 6858000"/>
              <a:gd name="connsiteX779" fmla="*/ 4509875 w 7467600"/>
              <a:gd name="connsiteY779" fmla="*/ 1167552 h 6858000"/>
              <a:gd name="connsiteX780" fmla="*/ 4478168 w 7467600"/>
              <a:gd name="connsiteY780" fmla="*/ 1260735 h 6858000"/>
              <a:gd name="connsiteX781" fmla="*/ 4409309 w 7467600"/>
              <a:gd name="connsiteY781" fmla="*/ 1666996 h 6858000"/>
              <a:gd name="connsiteX782" fmla="*/ 4370031 w 7467600"/>
              <a:gd name="connsiteY782" fmla="*/ 1955666 h 6858000"/>
              <a:gd name="connsiteX783" fmla="*/ 4570198 w 7467600"/>
              <a:gd name="connsiteY783" fmla="*/ 978081 h 6858000"/>
              <a:gd name="connsiteX784" fmla="*/ 4557898 w 7467600"/>
              <a:gd name="connsiteY784" fmla="*/ 900011 h 6858000"/>
              <a:gd name="connsiteX785" fmla="*/ 4344840 w 7467600"/>
              <a:gd name="connsiteY785" fmla="*/ 1922038 h 6858000"/>
              <a:gd name="connsiteX786" fmla="*/ 4378710 w 7467600"/>
              <a:gd name="connsiteY786" fmla="*/ 1665516 h 6858000"/>
              <a:gd name="connsiteX787" fmla="*/ 4448798 w 7467600"/>
              <a:gd name="connsiteY787" fmla="*/ 1253024 h 6858000"/>
              <a:gd name="connsiteX788" fmla="*/ 4480315 w 7467600"/>
              <a:gd name="connsiteY788" fmla="*/ 1158454 h 6858000"/>
              <a:gd name="connsiteX789" fmla="*/ 4494133 w 7467600"/>
              <a:gd name="connsiteY789" fmla="*/ 1118676 h 6858000"/>
              <a:gd name="connsiteX790" fmla="*/ 4557898 w 7467600"/>
              <a:gd name="connsiteY790" fmla="*/ 900011 h 6858000"/>
              <a:gd name="connsiteX791" fmla="*/ 5870151 w 7467600"/>
              <a:gd name="connsiteY791" fmla="*/ 898890 h 6858000"/>
              <a:gd name="connsiteX792" fmla="*/ 5861335 w 7467600"/>
              <a:gd name="connsiteY792" fmla="*/ 899177 h 6858000"/>
              <a:gd name="connsiteX793" fmla="*/ 5843702 w 7467600"/>
              <a:gd name="connsiteY793" fmla="*/ 899748 h 6858000"/>
              <a:gd name="connsiteX794" fmla="*/ 5651107 w 7467600"/>
              <a:gd name="connsiteY794" fmla="*/ 920306 h 6858000"/>
              <a:gd name="connsiteX795" fmla="*/ 5459407 w 7467600"/>
              <a:gd name="connsiteY795" fmla="*/ 940975 h 6858000"/>
              <a:gd name="connsiteX796" fmla="*/ 5374846 w 7467600"/>
              <a:gd name="connsiteY796" fmla="*/ 941988 h 6858000"/>
              <a:gd name="connsiteX797" fmla="*/ 5256105 w 7467600"/>
              <a:gd name="connsiteY797" fmla="*/ 945632 h 6858000"/>
              <a:gd name="connsiteX798" fmla="*/ 5107071 w 7467600"/>
              <a:gd name="connsiteY798" fmla="*/ 969720 h 6858000"/>
              <a:gd name="connsiteX799" fmla="*/ 4998681 w 7467600"/>
              <a:gd name="connsiteY799" fmla="*/ 988771 h 6858000"/>
              <a:gd name="connsiteX800" fmla="*/ 5870151 w 7467600"/>
              <a:gd name="connsiteY800" fmla="*/ 898890 h 6858000"/>
              <a:gd name="connsiteX801" fmla="*/ 5504425 w 7467600"/>
              <a:gd name="connsiteY801" fmla="*/ 848067 h 6858000"/>
              <a:gd name="connsiteX802" fmla="*/ 4968849 w 7467600"/>
              <a:gd name="connsiteY802" fmla="*/ 962318 h 6858000"/>
              <a:gd name="connsiteX803" fmla="*/ 5104039 w 7467600"/>
              <a:gd name="connsiteY803" fmla="*/ 940634 h 6858000"/>
              <a:gd name="connsiteX804" fmla="*/ 5256311 w 7467600"/>
              <a:gd name="connsiteY804" fmla="*/ 916490 h 6858000"/>
              <a:gd name="connsiteX805" fmla="*/ 5377381 w 7467600"/>
              <a:gd name="connsiteY805" fmla="*/ 912671 h 6858000"/>
              <a:gd name="connsiteX806" fmla="*/ 5460148 w 7467600"/>
              <a:gd name="connsiteY806" fmla="*/ 911442 h 6858000"/>
              <a:gd name="connsiteX807" fmla="*/ 5648971 w 7467600"/>
              <a:gd name="connsiteY807" fmla="*/ 891331 h 6858000"/>
              <a:gd name="connsiteX808" fmla="*/ 5844807 w 7467600"/>
              <a:gd name="connsiteY808" fmla="*/ 870718 h 6858000"/>
              <a:gd name="connsiteX809" fmla="*/ 5862975 w 7467600"/>
              <a:gd name="connsiteY809" fmla="*/ 869756 h 6858000"/>
              <a:gd name="connsiteX810" fmla="*/ 5920887 w 7467600"/>
              <a:gd name="connsiteY810" fmla="*/ 865929 h 6858000"/>
              <a:gd name="connsiteX811" fmla="*/ 5504425 w 7467600"/>
              <a:gd name="connsiteY811" fmla="*/ 848067 h 6858000"/>
              <a:gd name="connsiteX812" fmla="*/ 3607114 w 7467600"/>
              <a:gd name="connsiteY812" fmla="*/ 467441 h 6858000"/>
              <a:gd name="connsiteX813" fmla="*/ 3296242 w 7467600"/>
              <a:gd name="connsiteY813" fmla="*/ 807991 h 6858000"/>
              <a:gd name="connsiteX814" fmla="*/ 3174674 w 7467600"/>
              <a:gd name="connsiteY814" fmla="*/ 919759 h 6858000"/>
              <a:gd name="connsiteX815" fmla="*/ 3042978 w 7467600"/>
              <a:gd name="connsiteY815" fmla="*/ 1054894 h 6858000"/>
              <a:gd name="connsiteX816" fmla="*/ 2968914 w 7467600"/>
              <a:gd name="connsiteY816" fmla="*/ 1133756 h 6858000"/>
              <a:gd name="connsiteX817" fmla="*/ 3103823 w 7467600"/>
              <a:gd name="connsiteY817" fmla="*/ 1026814 h 6858000"/>
              <a:gd name="connsiteX818" fmla="*/ 3607114 w 7467600"/>
              <a:gd name="connsiteY818" fmla="*/ 467441 h 6858000"/>
              <a:gd name="connsiteX819" fmla="*/ 3744487 w 7467600"/>
              <a:gd name="connsiteY819" fmla="*/ 383136 h 6858000"/>
              <a:gd name="connsiteX820" fmla="*/ 3970213 w 7467600"/>
              <a:gd name="connsiteY820" fmla="*/ 995559 h 6858000"/>
              <a:gd name="connsiteX821" fmla="*/ 3744487 w 7467600"/>
              <a:gd name="connsiteY821" fmla="*/ 383136 h 6858000"/>
              <a:gd name="connsiteX822" fmla="*/ 3624562 w 7467600"/>
              <a:gd name="connsiteY822" fmla="*/ 367041 h 6858000"/>
              <a:gd name="connsiteX823" fmla="*/ 3489712 w 7467600"/>
              <a:gd name="connsiteY823" fmla="*/ 485386 h 6858000"/>
              <a:gd name="connsiteX824" fmla="*/ 3182994 w 7467600"/>
              <a:gd name="connsiteY824" fmla="*/ 828265 h 6858000"/>
              <a:gd name="connsiteX825" fmla="*/ 2892114 w 7467600"/>
              <a:gd name="connsiteY825" fmla="*/ 1172635 h 6858000"/>
              <a:gd name="connsiteX826" fmla="*/ 3021459 w 7467600"/>
              <a:gd name="connsiteY826" fmla="*/ 1035385 h 6858000"/>
              <a:gd name="connsiteX827" fmla="*/ 3153873 w 7467600"/>
              <a:gd name="connsiteY827" fmla="*/ 898971 h 6858000"/>
              <a:gd name="connsiteX828" fmla="*/ 3276511 w 7467600"/>
              <a:gd name="connsiteY828" fmla="*/ 786423 h 6858000"/>
              <a:gd name="connsiteX829" fmla="*/ 3584154 w 7467600"/>
              <a:gd name="connsiteY829" fmla="*/ 448218 h 6858000"/>
              <a:gd name="connsiteX830" fmla="*/ 3624562 w 7467600"/>
              <a:gd name="connsiteY830" fmla="*/ 367041 h 6858000"/>
              <a:gd name="connsiteX831" fmla="*/ 3766672 w 7467600"/>
              <a:gd name="connsiteY831" fmla="*/ 359429 h 6858000"/>
              <a:gd name="connsiteX832" fmla="*/ 3996338 w 7467600"/>
              <a:gd name="connsiteY832" fmla="*/ 968237 h 6858000"/>
              <a:gd name="connsiteX833" fmla="*/ 3766672 w 7467600"/>
              <a:gd name="connsiteY833" fmla="*/ 359429 h 6858000"/>
              <a:gd name="connsiteX834" fmla="*/ 5805386 w 7467600"/>
              <a:gd name="connsiteY834" fmla="*/ 239240 h 6858000"/>
              <a:gd name="connsiteX835" fmla="*/ 5736947 w 7467600"/>
              <a:gd name="connsiteY835" fmla="*/ 261367 h 6858000"/>
              <a:gd name="connsiteX836" fmla="*/ 5427012 w 7467600"/>
              <a:gd name="connsiteY836" fmla="*/ 311272 h 6858000"/>
              <a:gd name="connsiteX837" fmla="*/ 5147818 w 7467600"/>
              <a:gd name="connsiteY837" fmla="*/ 322112 h 6858000"/>
              <a:gd name="connsiteX838" fmla="*/ 5060854 w 7467600"/>
              <a:gd name="connsiteY838" fmla="*/ 311882 h 6858000"/>
              <a:gd name="connsiteX839" fmla="*/ 4945989 w 7467600"/>
              <a:gd name="connsiteY839" fmla="*/ 300516 h 6858000"/>
              <a:gd name="connsiteX840" fmla="*/ 5410479 w 7467600"/>
              <a:gd name="connsiteY840" fmla="*/ 348434 h 6858000"/>
              <a:gd name="connsiteX841" fmla="*/ 5805386 w 7467600"/>
              <a:gd name="connsiteY841" fmla="*/ 239240 h 6858000"/>
              <a:gd name="connsiteX842" fmla="*/ 5905192 w 7467600"/>
              <a:gd name="connsiteY842" fmla="*/ 163079 h 6858000"/>
              <a:gd name="connsiteX843" fmla="*/ 5865655 w 7467600"/>
              <a:gd name="connsiteY843" fmla="*/ 171901 h 6858000"/>
              <a:gd name="connsiteX844" fmla="*/ 5259740 w 7467600"/>
              <a:gd name="connsiteY844" fmla="*/ 257013 h 6858000"/>
              <a:gd name="connsiteX845" fmla="*/ 5208466 w 7467600"/>
              <a:gd name="connsiteY845" fmla="*/ 257550 h 6858000"/>
              <a:gd name="connsiteX846" fmla="*/ 4980204 w 7467600"/>
              <a:gd name="connsiteY846" fmla="*/ 271903 h 6858000"/>
              <a:gd name="connsiteX847" fmla="*/ 5068068 w 7467600"/>
              <a:gd name="connsiteY847" fmla="*/ 282244 h 6858000"/>
              <a:gd name="connsiteX848" fmla="*/ 5153231 w 7467600"/>
              <a:gd name="connsiteY848" fmla="*/ 292240 h 6858000"/>
              <a:gd name="connsiteX849" fmla="*/ 5426491 w 7467600"/>
              <a:gd name="connsiteY849" fmla="*/ 281128 h 6858000"/>
              <a:gd name="connsiteX850" fmla="*/ 5731212 w 7467600"/>
              <a:gd name="connsiteY850" fmla="*/ 231951 h 6858000"/>
              <a:gd name="connsiteX851" fmla="*/ 5905192 w 7467600"/>
              <a:gd name="connsiteY851" fmla="*/ 163079 h 6858000"/>
              <a:gd name="connsiteX852" fmla="*/ 5944437 w 7467600"/>
              <a:gd name="connsiteY852" fmla="*/ 113829 h 6858000"/>
              <a:gd name="connsiteX853" fmla="*/ 5825032 w 7467600"/>
              <a:gd name="connsiteY853" fmla="*/ 146405 h 6858000"/>
              <a:gd name="connsiteX854" fmla="*/ 4955599 w 7467600"/>
              <a:gd name="connsiteY854" fmla="*/ 247008 h 6858000"/>
              <a:gd name="connsiteX855" fmla="*/ 5210104 w 7467600"/>
              <a:gd name="connsiteY855" fmla="*/ 228123 h 6858000"/>
              <a:gd name="connsiteX856" fmla="*/ 5261015 w 7467600"/>
              <a:gd name="connsiteY856" fmla="*/ 227087 h 6858000"/>
              <a:gd name="connsiteX857" fmla="*/ 5861181 w 7467600"/>
              <a:gd name="connsiteY857" fmla="*/ 143093 h 6858000"/>
              <a:gd name="connsiteX858" fmla="*/ 5961252 w 7467600"/>
              <a:gd name="connsiteY858" fmla="*/ 114820 h 6858000"/>
              <a:gd name="connsiteX859" fmla="*/ 5944437 w 7467600"/>
              <a:gd name="connsiteY859" fmla="*/ 113829 h 6858000"/>
              <a:gd name="connsiteX860" fmla="*/ 3882765 w 7467600"/>
              <a:gd name="connsiteY860" fmla="*/ 0 h 6858000"/>
              <a:gd name="connsiteX861" fmla="*/ 3995099 w 7467600"/>
              <a:gd name="connsiteY861" fmla="*/ 0 h 6858000"/>
              <a:gd name="connsiteX862" fmla="*/ 4163818 w 7467600"/>
              <a:gd name="connsiteY862" fmla="*/ 234104 h 6858000"/>
              <a:gd name="connsiteX863" fmla="*/ 4172099 w 7467600"/>
              <a:gd name="connsiteY863" fmla="*/ 234207 h 6858000"/>
              <a:gd name="connsiteX864" fmla="*/ 4784282 w 7467600"/>
              <a:gd name="connsiteY864" fmla="*/ 276561 h 6858000"/>
              <a:gd name="connsiteX865" fmla="*/ 4801687 w 7467600"/>
              <a:gd name="connsiteY865" fmla="*/ 267764 h 6858000"/>
              <a:gd name="connsiteX866" fmla="*/ 6082788 w 7467600"/>
              <a:gd name="connsiteY866" fmla="*/ 64119 h 6858000"/>
              <a:gd name="connsiteX867" fmla="*/ 6099442 w 7467600"/>
              <a:gd name="connsiteY867" fmla="*/ 82568 h 6858000"/>
              <a:gd name="connsiteX868" fmla="*/ 4804137 w 7467600"/>
              <a:gd name="connsiteY868" fmla="*/ 320931 h 6858000"/>
              <a:gd name="connsiteX869" fmla="*/ 4227047 w 7467600"/>
              <a:gd name="connsiteY869" fmla="*/ 313415 h 6858000"/>
              <a:gd name="connsiteX870" fmla="*/ 4346041 w 7467600"/>
              <a:gd name="connsiteY870" fmla="*/ 456086 h 6858000"/>
              <a:gd name="connsiteX871" fmla="*/ 4870967 w 7467600"/>
              <a:gd name="connsiteY871" fmla="*/ 963061 h 6858000"/>
              <a:gd name="connsiteX872" fmla="*/ 4889647 w 7467600"/>
              <a:gd name="connsiteY872" fmla="*/ 957147 h 6858000"/>
              <a:gd name="connsiteX873" fmla="*/ 5422504 w 7467600"/>
              <a:gd name="connsiteY873" fmla="*/ 805191 h 6858000"/>
              <a:gd name="connsiteX874" fmla="*/ 6087656 w 7467600"/>
              <a:gd name="connsiteY874" fmla="*/ 826703 h 6858000"/>
              <a:gd name="connsiteX875" fmla="*/ 6058717 w 7467600"/>
              <a:gd name="connsiteY875" fmla="*/ 865992 h 6858000"/>
              <a:gd name="connsiteX876" fmla="*/ 4974153 w 7467600"/>
              <a:gd name="connsiteY876" fmla="*/ 1045456 h 6858000"/>
              <a:gd name="connsiteX877" fmla="*/ 5627835 w 7467600"/>
              <a:gd name="connsiteY877" fmla="*/ 1472077 h 6858000"/>
              <a:gd name="connsiteX878" fmla="*/ 5629817 w 7467600"/>
              <a:gd name="connsiteY878" fmla="*/ 1471412 h 6858000"/>
              <a:gd name="connsiteX879" fmla="*/ 5634124 w 7467600"/>
              <a:gd name="connsiteY879" fmla="*/ 1470572 h 6858000"/>
              <a:gd name="connsiteX880" fmla="*/ 5755832 w 7467600"/>
              <a:gd name="connsiteY880" fmla="*/ 1383886 h 6858000"/>
              <a:gd name="connsiteX881" fmla="*/ 6014186 w 7467600"/>
              <a:gd name="connsiteY881" fmla="*/ 1279799 h 6858000"/>
              <a:gd name="connsiteX882" fmla="*/ 6901619 w 7467600"/>
              <a:gd name="connsiteY882" fmla="*/ 1047874 h 6858000"/>
              <a:gd name="connsiteX883" fmla="*/ 6931566 w 7467600"/>
              <a:gd name="connsiteY883" fmla="*/ 1062034 h 6858000"/>
              <a:gd name="connsiteX884" fmla="*/ 5790982 w 7467600"/>
              <a:gd name="connsiteY884" fmla="*/ 1561380 h 6858000"/>
              <a:gd name="connsiteX885" fmla="*/ 6188971 w 7467600"/>
              <a:gd name="connsiteY885" fmla="*/ 1755168 h 6858000"/>
              <a:gd name="connsiteX886" fmla="*/ 6202446 w 7467600"/>
              <a:gd name="connsiteY886" fmla="*/ 1752268 h 6858000"/>
              <a:gd name="connsiteX887" fmla="*/ 7179560 w 7467600"/>
              <a:gd name="connsiteY887" fmla="*/ 1467551 h 6858000"/>
              <a:gd name="connsiteX888" fmla="*/ 7158730 w 7467600"/>
              <a:gd name="connsiteY888" fmla="*/ 1507835 h 6858000"/>
              <a:gd name="connsiteX889" fmla="*/ 6326959 w 7467600"/>
              <a:gd name="connsiteY889" fmla="*/ 1817686 h 6858000"/>
              <a:gd name="connsiteX890" fmla="*/ 6537433 w 7467600"/>
              <a:gd name="connsiteY890" fmla="*/ 1907790 h 6858000"/>
              <a:gd name="connsiteX891" fmla="*/ 6550221 w 7467600"/>
              <a:gd name="connsiteY891" fmla="*/ 1910729 h 6858000"/>
              <a:gd name="connsiteX892" fmla="*/ 6964438 w 7467600"/>
              <a:gd name="connsiteY892" fmla="*/ 2209505 h 6858000"/>
              <a:gd name="connsiteX893" fmla="*/ 7367862 w 7467600"/>
              <a:gd name="connsiteY893" fmla="*/ 2806833 h 6858000"/>
              <a:gd name="connsiteX894" fmla="*/ 7364329 w 7467600"/>
              <a:gd name="connsiteY894" fmla="*/ 2826907 h 6858000"/>
              <a:gd name="connsiteX895" fmla="*/ 7290545 w 7467600"/>
              <a:gd name="connsiteY895" fmla="*/ 2850663 h 6858000"/>
              <a:gd name="connsiteX896" fmla="*/ 6472036 w 7467600"/>
              <a:gd name="connsiteY896" fmla="*/ 1959003 h 6858000"/>
              <a:gd name="connsiteX897" fmla="*/ 5792897 w 7467600"/>
              <a:gd name="connsiteY897" fmla="*/ 1647747 h 6858000"/>
              <a:gd name="connsiteX898" fmla="*/ 5842751 w 7467600"/>
              <a:gd name="connsiteY898" fmla="*/ 1816112 h 6858000"/>
              <a:gd name="connsiteX899" fmla="*/ 5847424 w 7467600"/>
              <a:gd name="connsiteY899" fmla="*/ 1815776 h 6858000"/>
              <a:gd name="connsiteX900" fmla="*/ 6399821 w 7467600"/>
              <a:gd name="connsiteY900" fmla="*/ 2344799 h 6858000"/>
              <a:gd name="connsiteX901" fmla="*/ 6323232 w 7467600"/>
              <a:gd name="connsiteY901" fmla="*/ 2389634 h 6858000"/>
              <a:gd name="connsiteX902" fmla="*/ 5942958 w 7467600"/>
              <a:gd name="connsiteY902" fmla="*/ 2077708 h 6858000"/>
              <a:gd name="connsiteX903" fmla="*/ 5921559 w 7467600"/>
              <a:gd name="connsiteY903" fmla="*/ 2378596 h 6858000"/>
              <a:gd name="connsiteX904" fmla="*/ 5817651 w 7467600"/>
              <a:gd name="connsiteY904" fmla="*/ 3023919 h 6858000"/>
              <a:gd name="connsiteX905" fmla="*/ 5729634 w 7467600"/>
              <a:gd name="connsiteY905" fmla="*/ 3051849 h 6858000"/>
              <a:gd name="connsiteX906" fmla="*/ 5611018 w 7467600"/>
              <a:gd name="connsiteY906" fmla="*/ 2316769 h 6858000"/>
              <a:gd name="connsiteX907" fmla="*/ 5687608 w 7467600"/>
              <a:gd name="connsiteY907" fmla="*/ 2039972 h 6858000"/>
              <a:gd name="connsiteX908" fmla="*/ 5657554 w 7467600"/>
              <a:gd name="connsiteY908" fmla="*/ 1576445 h 6858000"/>
              <a:gd name="connsiteX909" fmla="*/ 5150475 w 7467600"/>
              <a:gd name="connsiteY909" fmla="*/ 1274012 h 6858000"/>
              <a:gd name="connsiteX910" fmla="*/ 5349142 w 7467600"/>
              <a:gd name="connsiteY910" fmla="*/ 2204405 h 6858000"/>
              <a:gd name="connsiteX911" fmla="*/ 5262214 w 7467600"/>
              <a:gd name="connsiteY911" fmla="*/ 2233836 h 6858000"/>
              <a:gd name="connsiteX912" fmla="*/ 4981539 w 7467600"/>
              <a:gd name="connsiteY912" fmla="*/ 1542201 h 6858000"/>
              <a:gd name="connsiteX913" fmla="*/ 4958461 w 7467600"/>
              <a:gd name="connsiteY913" fmla="*/ 1136957 h 6858000"/>
              <a:gd name="connsiteX914" fmla="*/ 4655015 w 7467600"/>
              <a:gd name="connsiteY914" fmla="*/ 891426 h 6858000"/>
              <a:gd name="connsiteX915" fmla="*/ 4348002 w 7467600"/>
              <a:gd name="connsiteY915" fmla="*/ 2205895 h 6858000"/>
              <a:gd name="connsiteX916" fmla="*/ 4262250 w 7467600"/>
              <a:gd name="connsiteY916" fmla="*/ 2219972 h 6858000"/>
              <a:gd name="connsiteX917" fmla="*/ 4550611 w 7467600"/>
              <a:gd name="connsiteY917" fmla="*/ 817540 h 6858000"/>
              <a:gd name="connsiteX918" fmla="*/ 4564418 w 7467600"/>
              <a:gd name="connsiteY918" fmla="*/ 808293 h 6858000"/>
              <a:gd name="connsiteX919" fmla="*/ 4266388 w 7467600"/>
              <a:gd name="connsiteY919" fmla="*/ 500083 h 6858000"/>
              <a:gd name="connsiteX920" fmla="*/ 4032842 w 7467600"/>
              <a:gd name="connsiteY920" fmla="*/ 211809 h 6858000"/>
              <a:gd name="connsiteX921" fmla="*/ 3882765 w 7467600"/>
              <a:gd name="connsiteY921" fmla="*/ 0 h 6858000"/>
              <a:gd name="connsiteX922" fmla="*/ 3721337 w 7467600"/>
              <a:gd name="connsiteY922" fmla="*/ 0 h 6858000"/>
              <a:gd name="connsiteX923" fmla="*/ 3797544 w 7467600"/>
              <a:gd name="connsiteY923" fmla="*/ 0 h 6858000"/>
              <a:gd name="connsiteX924" fmla="*/ 3775734 w 7467600"/>
              <a:gd name="connsiteY924" fmla="*/ 95131 h 6858000"/>
              <a:gd name="connsiteX925" fmla="*/ 3724807 w 7467600"/>
              <a:gd name="connsiteY925" fmla="*/ 272257 h 6858000"/>
              <a:gd name="connsiteX926" fmla="*/ 3726844 w 7467600"/>
              <a:gd name="connsiteY926" fmla="*/ 282988 h 6858000"/>
              <a:gd name="connsiteX927" fmla="*/ 3742664 w 7467600"/>
              <a:gd name="connsiteY927" fmla="*/ 279918 h 6858000"/>
              <a:gd name="connsiteX928" fmla="*/ 4103910 w 7467600"/>
              <a:gd name="connsiteY928" fmla="*/ 1161917 h 6858000"/>
              <a:gd name="connsiteX929" fmla="*/ 4020269 w 7467600"/>
              <a:gd name="connsiteY929" fmla="*/ 1200406 h 6858000"/>
              <a:gd name="connsiteX930" fmla="*/ 3674882 w 7467600"/>
              <a:gd name="connsiteY930" fmla="*/ 488524 h 6858000"/>
              <a:gd name="connsiteX931" fmla="*/ 3132682 w 7467600"/>
              <a:gd name="connsiteY931" fmla="*/ 1072284 h 6858000"/>
              <a:gd name="connsiteX932" fmla="*/ 2716346 w 7467600"/>
              <a:gd name="connsiteY932" fmla="*/ 1276376 h 6858000"/>
              <a:gd name="connsiteX933" fmla="*/ 2716772 w 7467600"/>
              <a:gd name="connsiteY933" fmla="*/ 1255462 h 6858000"/>
              <a:gd name="connsiteX934" fmla="*/ 3471096 w 7467600"/>
              <a:gd name="connsiteY934" fmla="*/ 437072 h 6858000"/>
              <a:gd name="connsiteX935" fmla="*/ 3639057 w 7467600"/>
              <a:gd name="connsiteY935" fmla="*/ 286334 h 6858000"/>
              <a:gd name="connsiteX936" fmla="*/ 3640309 w 7467600"/>
              <a:gd name="connsiteY936" fmla="*/ 284664 h 6858000"/>
              <a:gd name="connsiteX937" fmla="*/ 3646022 w 7467600"/>
              <a:gd name="connsiteY937" fmla="*/ 276711 h 6858000"/>
              <a:gd name="connsiteX938" fmla="*/ 3707943 w 7467600"/>
              <a:gd name="connsiteY938" fmla="*/ 65958 h 6858000"/>
              <a:gd name="connsiteX939" fmla="*/ 3721337 w 7467600"/>
              <a:gd name="connsiteY939" fmla="*/ 0 h 6858000"/>
              <a:gd name="connsiteX940" fmla="*/ 2867960 w 7467600"/>
              <a:gd name="connsiteY940" fmla="*/ 0 h 6858000"/>
              <a:gd name="connsiteX941" fmla="*/ 2926351 w 7467600"/>
              <a:gd name="connsiteY941" fmla="*/ 0 h 6858000"/>
              <a:gd name="connsiteX942" fmla="*/ 2902823 w 7467600"/>
              <a:gd name="connsiteY942" fmla="*/ 262929 h 6858000"/>
              <a:gd name="connsiteX943" fmla="*/ 2940663 w 7467600"/>
              <a:gd name="connsiteY943" fmla="*/ 140884 h 6858000"/>
              <a:gd name="connsiteX944" fmla="*/ 2947039 w 7467600"/>
              <a:gd name="connsiteY944" fmla="*/ 122524 h 6858000"/>
              <a:gd name="connsiteX945" fmla="*/ 2984316 w 7467600"/>
              <a:gd name="connsiteY945" fmla="*/ 0 h 6858000"/>
              <a:gd name="connsiteX946" fmla="*/ 3016114 w 7467600"/>
              <a:gd name="connsiteY946" fmla="*/ 0 h 6858000"/>
              <a:gd name="connsiteX947" fmla="*/ 2979949 w 7467600"/>
              <a:gd name="connsiteY947" fmla="*/ 119274 h 6858000"/>
              <a:gd name="connsiteX948" fmla="*/ 3023879 w 7467600"/>
              <a:gd name="connsiteY948" fmla="*/ 0 h 6858000"/>
              <a:gd name="connsiteX949" fmla="*/ 3105400 w 7467600"/>
              <a:gd name="connsiteY949" fmla="*/ 0 h 6858000"/>
              <a:gd name="connsiteX950" fmla="*/ 3094669 w 7467600"/>
              <a:gd name="connsiteY950" fmla="*/ 30308 h 6858000"/>
              <a:gd name="connsiteX951" fmla="*/ 2901945 w 7467600"/>
              <a:gd name="connsiteY951" fmla="*/ 466538 h 6858000"/>
              <a:gd name="connsiteX952" fmla="*/ 2815209 w 7467600"/>
              <a:gd name="connsiteY952" fmla="*/ 497361 h 6858000"/>
              <a:gd name="connsiteX953" fmla="*/ 2844845 w 7467600"/>
              <a:gd name="connsiteY953" fmla="*/ 127638 h 6858000"/>
              <a:gd name="connsiteX954" fmla="*/ 2867960 w 7467600"/>
              <a:gd name="connsiteY954" fmla="*/ 0 h 6858000"/>
              <a:gd name="connsiteX955" fmla="*/ 1057230 w 7467600"/>
              <a:gd name="connsiteY955" fmla="*/ 0 h 6858000"/>
              <a:gd name="connsiteX956" fmla="*/ 1111003 w 7467600"/>
              <a:gd name="connsiteY956" fmla="*/ 0 h 6858000"/>
              <a:gd name="connsiteX957" fmla="*/ 1125553 w 7467600"/>
              <a:gd name="connsiteY957" fmla="*/ 52588 h 6858000"/>
              <a:gd name="connsiteX958" fmla="*/ 1304276 w 7467600"/>
              <a:gd name="connsiteY958" fmla="*/ 476275 h 6858000"/>
              <a:gd name="connsiteX959" fmla="*/ 1492066 w 7467600"/>
              <a:gd name="connsiteY959" fmla="*/ 886333 h 6858000"/>
              <a:gd name="connsiteX960" fmla="*/ 1423698 w 7467600"/>
              <a:gd name="connsiteY960" fmla="*/ 710817 h 6858000"/>
              <a:gd name="connsiteX961" fmla="*/ 1357609 w 7467600"/>
              <a:gd name="connsiteY961" fmla="*/ 532892 h 6858000"/>
              <a:gd name="connsiteX962" fmla="*/ 1309550 w 7467600"/>
              <a:gd name="connsiteY962" fmla="*/ 374031 h 6858000"/>
              <a:gd name="connsiteX963" fmla="*/ 1193673 w 7467600"/>
              <a:gd name="connsiteY963" fmla="*/ 49533 h 6858000"/>
              <a:gd name="connsiteX964" fmla="*/ 1164391 w 7467600"/>
              <a:gd name="connsiteY964" fmla="*/ 0 h 6858000"/>
              <a:gd name="connsiteX965" fmla="*/ 1200666 w 7467600"/>
              <a:gd name="connsiteY965" fmla="*/ 0 h 6858000"/>
              <a:gd name="connsiteX966" fmla="*/ 1223408 w 7467600"/>
              <a:gd name="connsiteY966" fmla="*/ 38996 h 6858000"/>
              <a:gd name="connsiteX967" fmla="*/ 1339635 w 7467600"/>
              <a:gd name="connsiteY967" fmla="*/ 365517 h 6858000"/>
              <a:gd name="connsiteX968" fmla="*/ 1387469 w 7467600"/>
              <a:gd name="connsiteY968" fmla="*/ 523079 h 6858000"/>
              <a:gd name="connsiteX969" fmla="*/ 1452685 w 7467600"/>
              <a:gd name="connsiteY969" fmla="*/ 699806 h 6858000"/>
              <a:gd name="connsiteX970" fmla="*/ 1492092 w 7467600"/>
              <a:gd name="connsiteY970" fmla="*/ 800424 h 6858000"/>
              <a:gd name="connsiteX971" fmla="*/ 1455302 w 7467600"/>
              <a:gd name="connsiteY971" fmla="*/ 632913 h 6858000"/>
              <a:gd name="connsiteX972" fmla="*/ 1222336 w 7467600"/>
              <a:gd name="connsiteY972" fmla="*/ 9480 h 6858000"/>
              <a:gd name="connsiteX973" fmla="*/ 1214634 w 7467600"/>
              <a:gd name="connsiteY973" fmla="*/ 0 h 6858000"/>
              <a:gd name="connsiteX974" fmla="*/ 1289827 w 7467600"/>
              <a:gd name="connsiteY974" fmla="*/ 0 h 6858000"/>
              <a:gd name="connsiteX975" fmla="*/ 1321076 w 7467600"/>
              <a:gd name="connsiteY975" fmla="*/ 59722 h 6858000"/>
              <a:gd name="connsiteX976" fmla="*/ 1512579 w 7467600"/>
              <a:gd name="connsiteY976" fmla="*/ 626441 h 6858000"/>
              <a:gd name="connsiteX977" fmla="*/ 1506076 w 7467600"/>
              <a:gd name="connsiteY977" fmla="*/ 1089289 h 6858000"/>
              <a:gd name="connsiteX978" fmla="*/ 1486346 w 7467600"/>
              <a:gd name="connsiteY978" fmla="*/ 1079919 h 6858000"/>
              <a:gd name="connsiteX979" fmla="*/ 1070511 w 7467600"/>
              <a:gd name="connsiteY979" fmla="*/ 48609 h 6858000"/>
              <a:gd name="connsiteX980" fmla="*/ 1057230 w 7467600"/>
              <a:gd name="connsiteY980" fmla="*/ 0 h 6858000"/>
              <a:gd name="connsiteX981" fmla="*/ 43151 w 7467600"/>
              <a:gd name="connsiteY981" fmla="*/ 0 h 6858000"/>
              <a:gd name="connsiteX982" fmla="*/ 95283 w 7467600"/>
              <a:gd name="connsiteY982" fmla="*/ 0 h 6858000"/>
              <a:gd name="connsiteX983" fmla="*/ 300708 w 7467600"/>
              <a:gd name="connsiteY983" fmla="*/ 154571 h 6858000"/>
              <a:gd name="connsiteX984" fmla="*/ 530414 w 7467600"/>
              <a:gd name="connsiteY984" fmla="*/ 354673 h 6858000"/>
              <a:gd name="connsiteX985" fmla="*/ 333785 w 7467600"/>
              <a:gd name="connsiteY985" fmla="*/ 161564 h 6858000"/>
              <a:gd name="connsiteX986" fmla="*/ 147005 w 7467600"/>
              <a:gd name="connsiteY986" fmla="*/ 0 h 6858000"/>
              <a:gd name="connsiteX987" fmla="*/ 272509 w 7467600"/>
              <a:gd name="connsiteY987" fmla="*/ 0 h 6858000"/>
              <a:gd name="connsiteX988" fmla="*/ 326276 w 7467600"/>
              <a:gd name="connsiteY988" fmla="*/ 45847 h 6858000"/>
              <a:gd name="connsiteX989" fmla="*/ 823759 w 7467600"/>
              <a:gd name="connsiteY989" fmla="*/ 574145 h 6858000"/>
              <a:gd name="connsiteX990" fmla="*/ 811254 w 7467600"/>
              <a:gd name="connsiteY990" fmla="*/ 665546 h 6858000"/>
              <a:gd name="connsiteX991" fmla="*/ 154042 w 7467600"/>
              <a:gd name="connsiteY991" fmla="*/ 261522 h 6858000"/>
              <a:gd name="connsiteX992" fmla="*/ 13550 w 7467600"/>
              <a:gd name="connsiteY992" fmla="*/ 158423 h 6858000"/>
              <a:gd name="connsiteX993" fmla="*/ 0 w 7467600"/>
              <a:gd name="connsiteY993" fmla="*/ 146618 h 6858000"/>
              <a:gd name="connsiteX994" fmla="*/ 0 w 7467600"/>
              <a:gd name="connsiteY994" fmla="*/ 59161 h 6858000"/>
              <a:gd name="connsiteX995" fmla="*/ 45427 w 7467600"/>
              <a:gd name="connsiteY995" fmla="*/ 101078 h 6858000"/>
              <a:gd name="connsiteX996" fmla="*/ 630103 w 7467600"/>
              <a:gd name="connsiteY996" fmla="*/ 485885 h 6858000"/>
              <a:gd name="connsiteX997" fmla="*/ 532040 w 7467600"/>
              <a:gd name="connsiteY997" fmla="*/ 399359 h 6858000"/>
              <a:gd name="connsiteX998" fmla="*/ 517618 w 7467600"/>
              <a:gd name="connsiteY998" fmla="*/ 385726 h 6858000"/>
              <a:gd name="connsiteX999" fmla="*/ 285074 w 7467600"/>
              <a:gd name="connsiteY999" fmla="*/ 182755 h 6858000"/>
              <a:gd name="connsiteX1000" fmla="*/ 43151 w 7467600"/>
              <a:gd name="connsiteY100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68569 w 7467600"/>
              <a:gd name="connsiteY127" fmla="*/ 5270182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7467600 w 7467600"/>
              <a:gd name="connsiteY141" fmla="*/ 5297634 h 6858000"/>
              <a:gd name="connsiteX142" fmla="*/ 7467600 w 7467600"/>
              <a:gd name="connsiteY142" fmla="*/ 5361850 h 6858000"/>
              <a:gd name="connsiteX143" fmla="*/ 7368569 w 7467600"/>
              <a:gd name="connsiteY143" fmla="*/ 5270182 h 6858000"/>
              <a:gd name="connsiteX144" fmla="*/ 1903353 w 7467600"/>
              <a:gd name="connsiteY144" fmla="*/ 5044827 h 6858000"/>
              <a:gd name="connsiteX145" fmla="*/ 1936931 w 7467600"/>
              <a:gd name="connsiteY145" fmla="*/ 5093954 h 6858000"/>
              <a:gd name="connsiteX146" fmla="*/ 2195868 w 7467600"/>
              <a:gd name="connsiteY146" fmla="*/ 5396574 h 6858000"/>
              <a:gd name="connsiteX147" fmla="*/ 2088852 w 7467600"/>
              <a:gd name="connsiteY147" fmla="*/ 5166123 h 6858000"/>
              <a:gd name="connsiteX148" fmla="*/ 1958241 w 7467600"/>
              <a:gd name="connsiteY148" fmla="*/ 5067955 h 6858000"/>
              <a:gd name="connsiteX149" fmla="*/ 1903353 w 7467600"/>
              <a:gd name="connsiteY149" fmla="*/ 5044827 h 6858000"/>
              <a:gd name="connsiteX150" fmla="*/ 1979378 w 7467600"/>
              <a:gd name="connsiteY150" fmla="*/ 4769504 h 6858000"/>
              <a:gd name="connsiteX151" fmla="*/ 2882120 w 7467600"/>
              <a:gd name="connsiteY151" fmla="*/ 5064547 h 6858000"/>
              <a:gd name="connsiteX152" fmla="*/ 2793103 w 7467600"/>
              <a:gd name="connsiteY152" fmla="*/ 5039699 h 6858000"/>
              <a:gd name="connsiteX153" fmla="*/ 2770041 w 7467600"/>
              <a:gd name="connsiteY153" fmla="*/ 5033634 h 6858000"/>
              <a:gd name="connsiteX154" fmla="*/ 1979378 w 7467600"/>
              <a:gd name="connsiteY154" fmla="*/ 4769504 h 6858000"/>
              <a:gd name="connsiteX155" fmla="*/ 1927410 w 7467600"/>
              <a:gd name="connsiteY155" fmla="*/ 4716164 h 6858000"/>
              <a:gd name="connsiteX156" fmla="*/ 1959587 w 7467600"/>
              <a:gd name="connsiteY156" fmla="*/ 4728849 h 6858000"/>
              <a:gd name="connsiteX157" fmla="*/ 2777707 w 7467600"/>
              <a:gd name="connsiteY157" fmla="*/ 5003991 h 6858000"/>
              <a:gd name="connsiteX158" fmla="*/ 2800768 w 7467600"/>
              <a:gd name="connsiteY158" fmla="*/ 5010056 h 6858000"/>
              <a:gd name="connsiteX159" fmla="*/ 2879408 w 7467600"/>
              <a:gd name="connsiteY159" fmla="*/ 5031590 h 6858000"/>
              <a:gd name="connsiteX160" fmla="*/ 2862295 w 7467600"/>
              <a:gd name="connsiteY160" fmla="*/ 5022958 h 6858000"/>
              <a:gd name="connsiteX161" fmla="*/ 2813343 w 7467600"/>
              <a:gd name="connsiteY161" fmla="*/ 4998369 h 6858000"/>
              <a:gd name="connsiteX162" fmla="*/ 2646245 w 7467600"/>
              <a:gd name="connsiteY162" fmla="*/ 4930999 h 6858000"/>
              <a:gd name="connsiteX163" fmla="*/ 1999243 w 7467600"/>
              <a:gd name="connsiteY163" fmla="*/ 4730524 h 6858000"/>
              <a:gd name="connsiteX164" fmla="*/ 1979527 w 7467600"/>
              <a:gd name="connsiteY164" fmla="*/ 4726651 h 6858000"/>
              <a:gd name="connsiteX165" fmla="*/ 1927410 w 7467600"/>
              <a:gd name="connsiteY165" fmla="*/ 4716164 h 6858000"/>
              <a:gd name="connsiteX166" fmla="*/ 1997014 w 7467600"/>
              <a:gd name="connsiteY166" fmla="*/ 4698007 h 6858000"/>
              <a:gd name="connsiteX167" fmla="*/ 2005458 w 7467600"/>
              <a:gd name="connsiteY167" fmla="*/ 4699540 h 6858000"/>
              <a:gd name="connsiteX168" fmla="*/ 2657186 w 7467600"/>
              <a:gd name="connsiteY168" fmla="*/ 4901687 h 6858000"/>
              <a:gd name="connsiteX169" fmla="*/ 2826662 w 7467600"/>
              <a:gd name="connsiteY169" fmla="*/ 4970362 h 6858000"/>
              <a:gd name="connsiteX170" fmla="*/ 2876100 w 7467600"/>
              <a:gd name="connsiteY170" fmla="*/ 4995397 h 6858000"/>
              <a:gd name="connsiteX171" fmla="*/ 3042600 w 7467600"/>
              <a:gd name="connsiteY171" fmla="*/ 5059532 h 6858000"/>
              <a:gd name="connsiteX172" fmla="*/ 1997014 w 7467600"/>
              <a:gd name="connsiteY172" fmla="*/ 4698007 h 6858000"/>
              <a:gd name="connsiteX173" fmla="*/ 2305292 w 7467600"/>
              <a:gd name="connsiteY173" fmla="*/ 4219492 h 6858000"/>
              <a:gd name="connsiteX174" fmla="*/ 3360922 w 7467600"/>
              <a:gd name="connsiteY174" fmla="*/ 4529373 h 6858000"/>
              <a:gd name="connsiteX175" fmla="*/ 3492420 w 7467600"/>
              <a:gd name="connsiteY175" fmla="*/ 4510145 h 6858000"/>
              <a:gd name="connsiteX176" fmla="*/ 3364086 w 7467600"/>
              <a:gd name="connsiteY176" fmla="*/ 4480340 h 6858000"/>
              <a:gd name="connsiteX177" fmla="*/ 3225818 w 7467600"/>
              <a:gd name="connsiteY177" fmla="*/ 4411822 h 6858000"/>
              <a:gd name="connsiteX178" fmla="*/ 3129696 w 7467600"/>
              <a:gd name="connsiteY178" fmla="*/ 4360704 h 6858000"/>
              <a:gd name="connsiteX179" fmla="*/ 2814545 w 7467600"/>
              <a:gd name="connsiteY179" fmla="*/ 4282955 h 6858000"/>
              <a:gd name="connsiteX180" fmla="*/ 2305292 w 7467600"/>
              <a:gd name="connsiteY180" fmla="*/ 4219492 h 6858000"/>
              <a:gd name="connsiteX181" fmla="*/ 2626982 w 7467600"/>
              <a:gd name="connsiteY181" fmla="*/ 4206450 h 6858000"/>
              <a:gd name="connsiteX182" fmla="*/ 2490617 w 7467600"/>
              <a:gd name="connsiteY182" fmla="*/ 4206951 h 6858000"/>
              <a:gd name="connsiteX183" fmla="*/ 2819869 w 7467600"/>
              <a:gd name="connsiteY183" fmla="*/ 4252936 h 6858000"/>
              <a:gd name="connsiteX184" fmla="*/ 3143018 w 7467600"/>
              <a:gd name="connsiteY184" fmla="*/ 4332698 h 6858000"/>
              <a:gd name="connsiteX185" fmla="*/ 3241520 w 7467600"/>
              <a:gd name="connsiteY185" fmla="*/ 4385112 h 6858000"/>
              <a:gd name="connsiteX186" fmla="*/ 3374575 w 7467600"/>
              <a:gd name="connsiteY186" fmla="*/ 4451517 h 6858000"/>
              <a:gd name="connsiteX187" fmla="*/ 3505221 w 7467600"/>
              <a:gd name="connsiteY187" fmla="*/ 4480757 h 6858000"/>
              <a:gd name="connsiteX188" fmla="*/ 2626982 w 7467600"/>
              <a:gd name="connsiteY188" fmla="*/ 4206450 h 6858000"/>
              <a:gd name="connsiteX189" fmla="*/ 1310106 w 7467600"/>
              <a:gd name="connsiteY189" fmla="*/ 3943217 h 6858000"/>
              <a:gd name="connsiteX190" fmla="*/ 854994 w 7467600"/>
              <a:gd name="connsiteY190" fmla="*/ 4399136 h 6858000"/>
              <a:gd name="connsiteX191" fmla="*/ 742462 w 7467600"/>
              <a:gd name="connsiteY191" fmla="*/ 4594648 h 6858000"/>
              <a:gd name="connsiteX192" fmla="*/ 820602 w 7467600"/>
              <a:gd name="connsiteY192" fmla="*/ 4485915 h 6858000"/>
              <a:gd name="connsiteX193" fmla="*/ 878295 w 7467600"/>
              <a:gd name="connsiteY193" fmla="*/ 4403594 h 6858000"/>
              <a:gd name="connsiteX194" fmla="*/ 1240607 w 7467600"/>
              <a:gd name="connsiteY194" fmla="*/ 4010401 h 6858000"/>
              <a:gd name="connsiteX195" fmla="*/ 1310106 w 7467600"/>
              <a:gd name="connsiteY195" fmla="*/ 3943217 h 6858000"/>
              <a:gd name="connsiteX196" fmla="*/ 1423113 w 7467600"/>
              <a:gd name="connsiteY196" fmla="*/ 3874565 h 6858000"/>
              <a:gd name="connsiteX197" fmla="*/ 1260565 w 7467600"/>
              <a:gd name="connsiteY197" fmla="*/ 4031982 h 6858000"/>
              <a:gd name="connsiteX198" fmla="*/ 901900 w 7467600"/>
              <a:gd name="connsiteY198" fmla="*/ 4421236 h 6858000"/>
              <a:gd name="connsiteX199" fmla="*/ 845044 w 7467600"/>
              <a:gd name="connsiteY199" fmla="*/ 4502436 h 6858000"/>
              <a:gd name="connsiteX200" fmla="*/ 685926 w 7467600"/>
              <a:gd name="connsiteY200" fmla="*/ 4703069 h 6858000"/>
              <a:gd name="connsiteX201" fmla="*/ 684248 w 7467600"/>
              <a:gd name="connsiteY201" fmla="*/ 4706721 h 6858000"/>
              <a:gd name="connsiteX202" fmla="*/ 1423113 w 7467600"/>
              <a:gd name="connsiteY202" fmla="*/ 3874565 h 6858000"/>
              <a:gd name="connsiteX203" fmla="*/ 3316479 w 7467600"/>
              <a:gd name="connsiteY203" fmla="*/ 3872136 h 6858000"/>
              <a:gd name="connsiteX204" fmla="*/ 3546806 w 7467600"/>
              <a:gd name="connsiteY204" fmla="*/ 4356139 h 6858000"/>
              <a:gd name="connsiteX205" fmla="*/ 3364433 w 7467600"/>
              <a:gd name="connsiteY205" fmla="*/ 3953121 h 6858000"/>
              <a:gd name="connsiteX206" fmla="*/ 3316479 w 7467600"/>
              <a:gd name="connsiteY206" fmla="*/ 3872136 h 6858000"/>
              <a:gd name="connsiteX207" fmla="*/ 3291335 w 7467600"/>
              <a:gd name="connsiteY207" fmla="*/ 3767420 h 6858000"/>
              <a:gd name="connsiteX208" fmla="*/ 3390805 w 7467600"/>
              <a:gd name="connsiteY208" fmla="*/ 3937163 h 6858000"/>
              <a:gd name="connsiteX209" fmla="*/ 3579062 w 7467600"/>
              <a:gd name="connsiteY209" fmla="*/ 4359040 h 6858000"/>
              <a:gd name="connsiteX210" fmla="*/ 3467355 w 7467600"/>
              <a:gd name="connsiteY210" fmla="*/ 3988130 h 6858000"/>
              <a:gd name="connsiteX211" fmla="*/ 3310753 w 7467600"/>
              <a:gd name="connsiteY211" fmla="*/ 3787140 h 6858000"/>
              <a:gd name="connsiteX212" fmla="*/ 3291335 w 7467600"/>
              <a:gd name="connsiteY212" fmla="*/ 3767420 h 6858000"/>
              <a:gd name="connsiteX213" fmla="*/ 1635889 w 7467600"/>
              <a:gd name="connsiteY213" fmla="*/ 3709494 h 6858000"/>
              <a:gd name="connsiteX214" fmla="*/ 1634800 w 7467600"/>
              <a:gd name="connsiteY214" fmla="*/ 3731111 h 6858000"/>
              <a:gd name="connsiteX215" fmla="*/ 1635889 w 7467600"/>
              <a:gd name="connsiteY215" fmla="*/ 3709494 h 6858000"/>
              <a:gd name="connsiteX216" fmla="*/ 1510397 w 7467600"/>
              <a:gd name="connsiteY216" fmla="*/ 3684705 h 6858000"/>
              <a:gd name="connsiteX217" fmla="*/ 1146550 w 7467600"/>
              <a:gd name="connsiteY217" fmla="*/ 3802012 h 6858000"/>
              <a:gd name="connsiteX218" fmla="*/ 698834 w 7467600"/>
              <a:gd name="connsiteY218" fmla="*/ 3952272 h 6858000"/>
              <a:gd name="connsiteX219" fmla="*/ 34256 w 7467600"/>
              <a:gd name="connsiteY219" fmla="*/ 4347603 h 6858000"/>
              <a:gd name="connsiteX220" fmla="*/ 527241 w 7467600"/>
              <a:gd name="connsiteY220" fmla="*/ 4065078 h 6858000"/>
              <a:gd name="connsiteX221" fmla="*/ 1510397 w 7467600"/>
              <a:gd name="connsiteY221" fmla="*/ 3684705 h 6858000"/>
              <a:gd name="connsiteX222" fmla="*/ 1313114 w 7467600"/>
              <a:gd name="connsiteY222" fmla="*/ 3655216 h 6858000"/>
              <a:gd name="connsiteX223" fmla="*/ 1109304 w 7467600"/>
              <a:gd name="connsiteY223" fmla="*/ 3669030 h 6858000"/>
              <a:gd name="connsiteX224" fmla="*/ 8129 w 7467600"/>
              <a:gd name="connsiteY224" fmla="*/ 4330519 h 6858000"/>
              <a:gd name="connsiteX225" fmla="*/ 687572 w 7467600"/>
              <a:gd name="connsiteY225" fmla="*/ 3925629 h 6858000"/>
              <a:gd name="connsiteX226" fmla="*/ 1138365 w 7467600"/>
              <a:gd name="connsiteY226" fmla="*/ 3774515 h 6858000"/>
              <a:gd name="connsiteX227" fmla="*/ 1505579 w 7467600"/>
              <a:gd name="connsiteY227" fmla="*/ 3655526 h 6858000"/>
              <a:gd name="connsiteX228" fmla="*/ 1313114 w 7467600"/>
              <a:gd name="connsiteY228" fmla="*/ 3655216 h 6858000"/>
              <a:gd name="connsiteX229" fmla="*/ 3655073 w 7467600"/>
              <a:gd name="connsiteY229" fmla="*/ 3650884 h 6858000"/>
              <a:gd name="connsiteX230" fmla="*/ 3989938 w 7467600"/>
              <a:gd name="connsiteY230" fmla="*/ 3991685 h 6858000"/>
              <a:gd name="connsiteX231" fmla="*/ 4393907 w 7467600"/>
              <a:gd name="connsiteY231" fmla="*/ 4261258 h 6858000"/>
              <a:gd name="connsiteX232" fmla="*/ 4648051 w 7467600"/>
              <a:gd name="connsiteY232" fmla="*/ 4374051 h 6858000"/>
              <a:gd name="connsiteX233" fmla="*/ 4383389 w 7467600"/>
              <a:gd name="connsiteY233" fmla="*/ 4184369 h 6858000"/>
              <a:gd name="connsiteX234" fmla="*/ 4165508 w 7467600"/>
              <a:gd name="connsiteY234" fmla="*/ 4035196 h 6858000"/>
              <a:gd name="connsiteX235" fmla="*/ 4068162 w 7467600"/>
              <a:gd name="connsiteY235" fmla="*/ 3953394 h 6858000"/>
              <a:gd name="connsiteX236" fmla="*/ 3981416 w 7467600"/>
              <a:gd name="connsiteY236" fmla="*/ 3880482 h 6858000"/>
              <a:gd name="connsiteX237" fmla="*/ 3800147 w 7467600"/>
              <a:gd name="connsiteY237" fmla="*/ 3749872 h 6858000"/>
              <a:gd name="connsiteX238" fmla="*/ 3655073 w 7467600"/>
              <a:gd name="connsiteY238" fmla="*/ 3650884 h 6858000"/>
              <a:gd name="connsiteX239" fmla="*/ 3670252 w 7467600"/>
              <a:gd name="connsiteY239" fmla="*/ 3622798 h 6858000"/>
              <a:gd name="connsiteX240" fmla="*/ 3817258 w 7467600"/>
              <a:gd name="connsiteY240" fmla="*/ 3723577 h 6858000"/>
              <a:gd name="connsiteX241" fmla="*/ 4000461 w 7467600"/>
              <a:gd name="connsiteY241" fmla="*/ 3855966 h 6858000"/>
              <a:gd name="connsiteX242" fmla="*/ 4088180 w 7467600"/>
              <a:gd name="connsiteY242" fmla="*/ 3929774 h 6858000"/>
              <a:gd name="connsiteX243" fmla="*/ 4184555 w 7467600"/>
              <a:gd name="connsiteY243" fmla="*/ 4010683 h 6858000"/>
              <a:gd name="connsiteX244" fmla="*/ 4399563 w 7467600"/>
              <a:gd name="connsiteY244" fmla="*/ 4158106 h 6858000"/>
              <a:gd name="connsiteX245" fmla="*/ 4684469 w 7467600"/>
              <a:gd name="connsiteY245" fmla="*/ 4364680 h 6858000"/>
              <a:gd name="connsiteX246" fmla="*/ 4690271 w 7467600"/>
              <a:gd name="connsiteY246" fmla="*/ 4370034 h 6858000"/>
              <a:gd name="connsiteX247" fmla="*/ 4136093 w 7467600"/>
              <a:gd name="connsiteY247" fmla="*/ 3858466 h 6858000"/>
              <a:gd name="connsiteX248" fmla="*/ 3670252 w 7467600"/>
              <a:gd name="connsiteY248" fmla="*/ 3622798 h 6858000"/>
              <a:gd name="connsiteX249" fmla="*/ 4440129 w 7467600"/>
              <a:gd name="connsiteY249" fmla="*/ 3448571 h 6858000"/>
              <a:gd name="connsiteX250" fmla="*/ 4856525 w 7467600"/>
              <a:gd name="connsiteY250" fmla="*/ 3915351 h 6858000"/>
              <a:gd name="connsiteX251" fmla="*/ 5059055 w 7467600"/>
              <a:gd name="connsiteY251" fmla="*/ 4108918 h 6858000"/>
              <a:gd name="connsiteX252" fmla="*/ 5290070 w 7467600"/>
              <a:gd name="connsiteY252" fmla="*/ 4263619 h 6858000"/>
              <a:gd name="connsiteX253" fmla="*/ 4834991 w 7467600"/>
              <a:gd name="connsiteY253" fmla="*/ 3830985 h 6858000"/>
              <a:gd name="connsiteX254" fmla="*/ 4440129 w 7467600"/>
              <a:gd name="connsiteY254" fmla="*/ 3448571 h 6858000"/>
              <a:gd name="connsiteX255" fmla="*/ 4441737 w 7467600"/>
              <a:gd name="connsiteY255" fmla="*/ 3399734 h 6858000"/>
              <a:gd name="connsiteX256" fmla="*/ 4431236 w 7467600"/>
              <a:gd name="connsiteY256" fmla="*/ 3400954 h 6858000"/>
              <a:gd name="connsiteX257" fmla="*/ 4557150 w 7467600"/>
              <a:gd name="connsiteY257" fmla="*/ 3510023 h 6858000"/>
              <a:gd name="connsiteX258" fmla="*/ 4856936 w 7467600"/>
              <a:gd name="connsiteY258" fmla="*/ 3809146 h 6858000"/>
              <a:gd name="connsiteX259" fmla="*/ 5111996 w 7467600"/>
              <a:gd name="connsiteY259" fmla="*/ 4065759 h 6858000"/>
              <a:gd name="connsiteX260" fmla="*/ 5388878 w 7467600"/>
              <a:gd name="connsiteY260" fmla="*/ 4300185 h 6858000"/>
              <a:gd name="connsiteX261" fmla="*/ 5425556 w 7467600"/>
              <a:gd name="connsiteY261" fmla="*/ 4308967 h 6858000"/>
              <a:gd name="connsiteX262" fmla="*/ 4943646 w 7467600"/>
              <a:gd name="connsiteY262" fmla="*/ 3822916 h 6858000"/>
              <a:gd name="connsiteX263" fmla="*/ 4594837 w 7467600"/>
              <a:gd name="connsiteY263" fmla="*/ 3532274 h 6858000"/>
              <a:gd name="connsiteX264" fmla="*/ 4441737 w 7467600"/>
              <a:gd name="connsiteY264" fmla="*/ 3399734 h 6858000"/>
              <a:gd name="connsiteX265" fmla="*/ 5425834 w 7467600"/>
              <a:gd name="connsiteY265" fmla="*/ 3162785 h 6858000"/>
              <a:gd name="connsiteX266" fmla="*/ 5401644 w 7467600"/>
              <a:gd name="connsiteY266" fmla="*/ 3617847 h 6858000"/>
              <a:gd name="connsiteX267" fmla="*/ 5467256 w 7467600"/>
              <a:gd name="connsiteY267" fmla="*/ 4175494 h 6858000"/>
              <a:gd name="connsiteX268" fmla="*/ 5448069 w 7467600"/>
              <a:gd name="connsiteY268" fmla="*/ 3567554 h 6858000"/>
              <a:gd name="connsiteX269" fmla="*/ 5425834 w 7467600"/>
              <a:gd name="connsiteY269" fmla="*/ 3162785 h 6858000"/>
              <a:gd name="connsiteX270" fmla="*/ 1318687 w 7467600"/>
              <a:gd name="connsiteY270" fmla="*/ 3113840 h 6858000"/>
              <a:gd name="connsiteX271" fmla="*/ 1066793 w 7467600"/>
              <a:gd name="connsiteY271" fmla="*/ 3212171 h 6858000"/>
              <a:gd name="connsiteX272" fmla="*/ 993319 w 7467600"/>
              <a:gd name="connsiteY272" fmla="*/ 3247648 h 6858000"/>
              <a:gd name="connsiteX273" fmla="*/ 853081 w 7467600"/>
              <a:gd name="connsiteY273" fmla="*/ 3312410 h 6858000"/>
              <a:gd name="connsiteX274" fmla="*/ 805957 w 7467600"/>
              <a:gd name="connsiteY274" fmla="*/ 3330443 h 6858000"/>
              <a:gd name="connsiteX275" fmla="*/ 1318687 w 7467600"/>
              <a:gd name="connsiteY275" fmla="*/ 3113840 h 6858000"/>
              <a:gd name="connsiteX276" fmla="*/ 5453702 w 7467600"/>
              <a:gd name="connsiteY276" fmla="*/ 3090882 h 6858000"/>
              <a:gd name="connsiteX277" fmla="*/ 5480135 w 7467600"/>
              <a:gd name="connsiteY277" fmla="*/ 3565802 h 6858000"/>
              <a:gd name="connsiteX278" fmla="*/ 5499023 w 7467600"/>
              <a:gd name="connsiteY278" fmla="*/ 4166310 h 6858000"/>
              <a:gd name="connsiteX279" fmla="*/ 5547022 w 7467600"/>
              <a:gd name="connsiteY279" fmla="*/ 3607838 h 6858000"/>
              <a:gd name="connsiteX280" fmla="*/ 5515964 w 7467600"/>
              <a:gd name="connsiteY280" fmla="*/ 3378541 h 6858000"/>
              <a:gd name="connsiteX281" fmla="*/ 5453702 w 7467600"/>
              <a:gd name="connsiteY281" fmla="*/ 3090882 h 6858000"/>
              <a:gd name="connsiteX282" fmla="*/ 1238695 w 7467600"/>
              <a:gd name="connsiteY282" fmla="*/ 3076820 h 6858000"/>
              <a:gd name="connsiteX283" fmla="*/ 716371 w 7467600"/>
              <a:gd name="connsiteY283" fmla="*/ 3293249 h 6858000"/>
              <a:gd name="connsiteX284" fmla="*/ 579522 w 7467600"/>
              <a:gd name="connsiteY284" fmla="*/ 3371759 h 6858000"/>
              <a:gd name="connsiteX285" fmla="*/ 600288 w 7467600"/>
              <a:gd name="connsiteY285" fmla="*/ 3365555 h 6858000"/>
              <a:gd name="connsiteX286" fmla="*/ 840692 w 7467600"/>
              <a:gd name="connsiteY286" fmla="*/ 3284921 h 6858000"/>
              <a:gd name="connsiteX287" fmla="*/ 979248 w 7467600"/>
              <a:gd name="connsiteY287" fmla="*/ 3221003 h 6858000"/>
              <a:gd name="connsiteX288" fmla="*/ 1053282 w 7467600"/>
              <a:gd name="connsiteY288" fmla="*/ 3185247 h 6858000"/>
              <a:gd name="connsiteX289" fmla="*/ 1320603 w 7467600"/>
              <a:gd name="connsiteY289" fmla="*/ 3081281 h 6858000"/>
              <a:gd name="connsiteX290" fmla="*/ 1238695 w 7467600"/>
              <a:gd name="connsiteY290" fmla="*/ 3076820 h 6858000"/>
              <a:gd name="connsiteX291" fmla="*/ 5425627 w 7467600"/>
              <a:gd name="connsiteY291" fmla="*/ 2954192 h 6858000"/>
              <a:gd name="connsiteX292" fmla="*/ 5470770 w 7467600"/>
              <a:gd name="connsiteY292" fmla="*/ 3005435 h 6858000"/>
              <a:gd name="connsiteX293" fmla="*/ 5519779 w 7467600"/>
              <a:gd name="connsiteY293" fmla="*/ 4359223 h 6858000"/>
              <a:gd name="connsiteX294" fmla="*/ 5520293 w 7467600"/>
              <a:gd name="connsiteY294" fmla="*/ 4360602 h 6858000"/>
              <a:gd name="connsiteX295" fmla="*/ 5767221 w 7467600"/>
              <a:gd name="connsiteY295" fmla="*/ 4665564 h 6858000"/>
              <a:gd name="connsiteX296" fmla="*/ 6937169 w 7467600"/>
              <a:gd name="connsiteY296" fmla="*/ 4815941 h 6858000"/>
              <a:gd name="connsiteX297" fmla="*/ 6953922 w 7467600"/>
              <a:gd name="connsiteY297" fmla="*/ 4890068 h 6858000"/>
              <a:gd name="connsiteX298" fmla="*/ 6071359 w 7467600"/>
              <a:gd name="connsiteY298" fmla="*/ 4770770 h 6858000"/>
              <a:gd name="connsiteX299" fmla="*/ 6038839 w 7467600"/>
              <a:gd name="connsiteY299" fmla="*/ 4764474 h 6858000"/>
              <a:gd name="connsiteX300" fmla="*/ 6038706 w 7467600"/>
              <a:gd name="connsiteY300" fmla="*/ 4763847 h 6858000"/>
              <a:gd name="connsiteX301" fmla="*/ 6037784 w 7467600"/>
              <a:gd name="connsiteY301" fmla="*/ 4764270 h 6858000"/>
              <a:gd name="connsiteX302" fmla="*/ 6038839 w 7467600"/>
              <a:gd name="connsiteY302" fmla="*/ 4764474 h 6858000"/>
              <a:gd name="connsiteX303" fmla="*/ 6040338 w 7467600"/>
              <a:gd name="connsiteY303" fmla="*/ 4771418 h 6858000"/>
              <a:gd name="connsiteX304" fmla="*/ 6024488 w 7467600"/>
              <a:gd name="connsiteY304" fmla="*/ 4809903 h 6858000"/>
              <a:gd name="connsiteX305" fmla="*/ 5599771 w 7467600"/>
              <a:gd name="connsiteY305" fmla="*/ 5509652 h 6858000"/>
              <a:gd name="connsiteX306" fmla="*/ 5548843 w 7467600"/>
              <a:gd name="connsiteY306" fmla="*/ 5563845 h 6858000"/>
              <a:gd name="connsiteX307" fmla="*/ 5940952 w 7467600"/>
              <a:gd name="connsiteY307" fmla="*/ 6250028 h 6858000"/>
              <a:gd name="connsiteX308" fmla="*/ 6043441 w 7467600"/>
              <a:gd name="connsiteY308" fmla="*/ 6665847 h 6858000"/>
              <a:gd name="connsiteX309" fmla="*/ 6093432 w 7467600"/>
              <a:gd name="connsiteY309" fmla="*/ 6858000 h 6858000"/>
              <a:gd name="connsiteX310" fmla="*/ 6034344 w 7467600"/>
              <a:gd name="connsiteY310" fmla="*/ 6858000 h 6858000"/>
              <a:gd name="connsiteX311" fmla="*/ 6026679 w 7467600"/>
              <a:gd name="connsiteY311" fmla="*/ 6836959 h 6858000"/>
              <a:gd name="connsiteX312" fmla="*/ 5800441 w 7467600"/>
              <a:gd name="connsiteY312" fmla="*/ 6335286 h 6858000"/>
              <a:gd name="connsiteX313" fmla="*/ 5526562 w 7467600"/>
              <a:gd name="connsiteY313" fmla="*/ 5705388 h 6858000"/>
              <a:gd name="connsiteX314" fmla="*/ 5519640 w 7467600"/>
              <a:gd name="connsiteY314" fmla="*/ 5683774 h 6858000"/>
              <a:gd name="connsiteX315" fmla="*/ 5844559 w 7467600"/>
              <a:gd name="connsiteY315" fmla="*/ 6553349 h 6858000"/>
              <a:gd name="connsiteX316" fmla="*/ 5975994 w 7467600"/>
              <a:gd name="connsiteY316" fmla="*/ 6858000 h 6858000"/>
              <a:gd name="connsiteX317" fmla="*/ 5898547 w 7467600"/>
              <a:gd name="connsiteY317" fmla="*/ 6858000 h 6858000"/>
              <a:gd name="connsiteX318" fmla="*/ 5682041 w 7467600"/>
              <a:gd name="connsiteY318" fmla="*/ 6355860 h 6858000"/>
              <a:gd name="connsiteX319" fmla="*/ 5461758 w 7467600"/>
              <a:gd name="connsiteY319" fmla="*/ 5820220 h 6858000"/>
              <a:gd name="connsiteX320" fmla="*/ 5237282 w 7467600"/>
              <a:gd name="connsiteY320" fmla="*/ 6579086 h 6858000"/>
              <a:gd name="connsiteX321" fmla="*/ 5115009 w 7467600"/>
              <a:gd name="connsiteY321" fmla="*/ 6858000 h 6858000"/>
              <a:gd name="connsiteX322" fmla="*/ 5028074 w 7467600"/>
              <a:gd name="connsiteY322" fmla="*/ 6858000 h 6858000"/>
              <a:gd name="connsiteX323" fmla="*/ 5079508 w 7467600"/>
              <a:gd name="connsiteY323" fmla="*/ 6749074 h 6858000"/>
              <a:gd name="connsiteX324" fmla="*/ 5371846 w 7467600"/>
              <a:gd name="connsiteY324" fmla="*/ 5924413 h 6858000"/>
              <a:gd name="connsiteX325" fmla="*/ 5270512 w 7467600"/>
              <a:gd name="connsiteY325" fmla="*/ 6138975 h 6858000"/>
              <a:gd name="connsiteX326" fmla="*/ 5062409 w 7467600"/>
              <a:gd name="connsiteY326" fmla="*/ 6653544 h 6858000"/>
              <a:gd name="connsiteX327" fmla="*/ 5036628 w 7467600"/>
              <a:gd name="connsiteY327" fmla="*/ 6754247 h 6858000"/>
              <a:gd name="connsiteX328" fmla="*/ 5009112 w 7467600"/>
              <a:gd name="connsiteY328" fmla="*/ 6858000 h 6858000"/>
              <a:gd name="connsiteX329" fmla="*/ 4976679 w 7467600"/>
              <a:gd name="connsiteY329" fmla="*/ 6858000 h 6858000"/>
              <a:gd name="connsiteX330" fmla="*/ 5006537 w 7467600"/>
              <a:gd name="connsiteY330" fmla="*/ 6747068 h 6858000"/>
              <a:gd name="connsiteX331" fmla="*/ 5032723 w 7467600"/>
              <a:gd name="connsiteY331" fmla="*/ 6644957 h 6858000"/>
              <a:gd name="connsiteX332" fmla="*/ 5242949 w 7467600"/>
              <a:gd name="connsiteY332" fmla="*/ 6125175 h 6858000"/>
              <a:gd name="connsiteX333" fmla="*/ 5286321 w 7467600"/>
              <a:gd name="connsiteY333" fmla="*/ 6033555 h 6858000"/>
              <a:gd name="connsiteX334" fmla="*/ 5008210 w 7467600"/>
              <a:gd name="connsiteY334" fmla="*/ 6649194 h 6858000"/>
              <a:gd name="connsiteX335" fmla="*/ 4986321 w 7467600"/>
              <a:gd name="connsiteY335" fmla="*/ 6765687 h 6858000"/>
              <a:gd name="connsiteX336" fmla="*/ 4973474 w 7467600"/>
              <a:gd name="connsiteY336" fmla="*/ 6858000 h 6858000"/>
              <a:gd name="connsiteX337" fmla="*/ 4907178 w 7467600"/>
              <a:gd name="connsiteY337" fmla="*/ 6858000 h 6858000"/>
              <a:gd name="connsiteX338" fmla="*/ 4910810 w 7467600"/>
              <a:gd name="connsiteY338" fmla="*/ 6829660 h 6858000"/>
              <a:gd name="connsiteX339" fmla="*/ 4987461 w 7467600"/>
              <a:gd name="connsiteY339" fmla="*/ 6432994 h 6858000"/>
              <a:gd name="connsiteX340" fmla="*/ 5179262 w 7467600"/>
              <a:gd name="connsiteY340" fmla="*/ 6035044 h 6858000"/>
              <a:gd name="connsiteX341" fmla="*/ 4689678 w 7467600"/>
              <a:gd name="connsiteY341" fmla="*/ 6440241 h 6858000"/>
              <a:gd name="connsiteX342" fmla="*/ 4477543 w 7467600"/>
              <a:gd name="connsiteY342" fmla="*/ 6674836 h 6858000"/>
              <a:gd name="connsiteX343" fmla="*/ 4329957 w 7467600"/>
              <a:gd name="connsiteY343" fmla="*/ 6858000 h 6858000"/>
              <a:gd name="connsiteX344" fmla="*/ 4218595 w 7467600"/>
              <a:gd name="connsiteY344" fmla="*/ 6858000 h 6858000"/>
              <a:gd name="connsiteX345" fmla="*/ 4368888 w 7467600"/>
              <a:gd name="connsiteY345" fmla="*/ 6668412 h 6858000"/>
              <a:gd name="connsiteX346" fmla="*/ 4563091 w 7467600"/>
              <a:gd name="connsiteY346" fmla="*/ 6442508 h 6858000"/>
              <a:gd name="connsiteX347" fmla="*/ 5387324 w 7467600"/>
              <a:gd name="connsiteY347" fmla="*/ 5705830 h 6858000"/>
              <a:gd name="connsiteX348" fmla="*/ 5073620 w 7467600"/>
              <a:gd name="connsiteY348" fmla="*/ 5955437 h 6858000"/>
              <a:gd name="connsiteX349" fmla="*/ 4689789 w 7467600"/>
              <a:gd name="connsiteY349" fmla="*/ 6268382 h 6858000"/>
              <a:gd name="connsiteX350" fmla="*/ 4418722 w 7467600"/>
              <a:gd name="connsiteY350" fmla="*/ 6570886 h 6858000"/>
              <a:gd name="connsiteX351" fmla="*/ 4214944 w 7467600"/>
              <a:gd name="connsiteY351" fmla="*/ 6858000 h 6858000"/>
              <a:gd name="connsiteX352" fmla="*/ 4177898 w 7467600"/>
              <a:gd name="connsiteY352" fmla="*/ 6858000 h 6858000"/>
              <a:gd name="connsiteX353" fmla="*/ 4391597 w 7467600"/>
              <a:gd name="connsiteY353" fmla="*/ 6556370 h 6858000"/>
              <a:gd name="connsiteX354" fmla="*/ 4668889 w 7467600"/>
              <a:gd name="connsiteY354" fmla="*/ 6246399 h 6858000"/>
              <a:gd name="connsiteX355" fmla="*/ 5055427 w 7467600"/>
              <a:gd name="connsiteY355" fmla="*/ 5931476 h 6858000"/>
              <a:gd name="connsiteX356" fmla="*/ 5371814 w 7467600"/>
              <a:gd name="connsiteY356" fmla="*/ 5678975 h 6858000"/>
              <a:gd name="connsiteX357" fmla="*/ 4987918 w 7467600"/>
              <a:gd name="connsiteY357" fmla="*/ 5838701 h 6858000"/>
              <a:gd name="connsiteX358" fmla="*/ 4317146 w 7467600"/>
              <a:gd name="connsiteY358" fmla="*/ 6587716 h 6858000"/>
              <a:gd name="connsiteX359" fmla="*/ 4171627 w 7467600"/>
              <a:gd name="connsiteY359" fmla="*/ 6858000 h 6858000"/>
              <a:gd name="connsiteX360" fmla="*/ 4081585 w 7467600"/>
              <a:gd name="connsiteY360" fmla="*/ 6858000 h 6858000"/>
              <a:gd name="connsiteX361" fmla="*/ 4238603 w 7467600"/>
              <a:gd name="connsiteY361" fmla="*/ 6559341 h 6858000"/>
              <a:gd name="connsiteX362" fmla="*/ 4778333 w 7467600"/>
              <a:gd name="connsiteY362" fmla="*/ 5873626 h 6858000"/>
              <a:gd name="connsiteX363" fmla="*/ 5414185 w 7467600"/>
              <a:gd name="connsiteY363" fmla="*/ 5573882 h 6858000"/>
              <a:gd name="connsiteX364" fmla="*/ 5959648 w 7467600"/>
              <a:gd name="connsiteY364" fmla="*/ 4760797 h 6858000"/>
              <a:gd name="connsiteX365" fmla="*/ 5355019 w 7467600"/>
              <a:gd name="connsiteY365" fmla="*/ 4734672 h 6858000"/>
              <a:gd name="connsiteX366" fmla="*/ 5083565 w 7467600"/>
              <a:gd name="connsiteY366" fmla="*/ 5179121 h 6858000"/>
              <a:gd name="connsiteX367" fmla="*/ 4713577 w 7467600"/>
              <a:gd name="connsiteY367" fmla="*/ 5616803 h 6858000"/>
              <a:gd name="connsiteX368" fmla="*/ 3989559 w 7467600"/>
              <a:gd name="connsiteY368" fmla="*/ 6145945 h 6858000"/>
              <a:gd name="connsiteX369" fmla="*/ 3939824 w 7467600"/>
              <a:gd name="connsiteY369" fmla="*/ 6066900 h 6858000"/>
              <a:gd name="connsiteX370" fmla="*/ 4584537 w 7467600"/>
              <a:gd name="connsiteY370" fmla="*/ 5324826 h 6858000"/>
              <a:gd name="connsiteX371" fmla="*/ 5037105 w 7467600"/>
              <a:gd name="connsiteY371" fmla="*/ 5088765 h 6858000"/>
              <a:gd name="connsiteX372" fmla="*/ 5039930 w 7467600"/>
              <a:gd name="connsiteY372" fmla="*/ 5089585 h 6858000"/>
              <a:gd name="connsiteX373" fmla="*/ 5263764 w 7467600"/>
              <a:gd name="connsiteY373" fmla="*/ 4735525 h 6858000"/>
              <a:gd name="connsiteX374" fmla="*/ 4086300 w 7467600"/>
              <a:gd name="connsiteY374" fmla="*/ 4884599 h 6858000"/>
              <a:gd name="connsiteX375" fmla="*/ 4085485 w 7467600"/>
              <a:gd name="connsiteY375" fmla="*/ 4899070 h 6858000"/>
              <a:gd name="connsiteX376" fmla="*/ 3871915 w 7467600"/>
              <a:gd name="connsiteY376" fmla="*/ 5253645 h 6858000"/>
              <a:gd name="connsiteX377" fmla="*/ 3799374 w 7467600"/>
              <a:gd name="connsiteY377" fmla="*/ 5466127 h 6858000"/>
              <a:gd name="connsiteX378" fmla="*/ 3498850 w 7467600"/>
              <a:gd name="connsiteY378" fmla="*/ 6661888 h 6858000"/>
              <a:gd name="connsiteX379" fmla="*/ 3399216 w 7467600"/>
              <a:gd name="connsiteY379" fmla="*/ 6858000 h 6858000"/>
              <a:gd name="connsiteX380" fmla="*/ 3303688 w 7467600"/>
              <a:gd name="connsiteY380" fmla="*/ 6858000 h 6858000"/>
              <a:gd name="connsiteX381" fmla="*/ 3391774 w 7467600"/>
              <a:gd name="connsiteY381" fmla="*/ 6697181 h 6858000"/>
              <a:gd name="connsiteX382" fmla="*/ 3735540 w 7467600"/>
              <a:gd name="connsiteY382" fmla="*/ 5546923 h 6858000"/>
              <a:gd name="connsiteX383" fmla="*/ 3729438 w 7467600"/>
              <a:gd name="connsiteY383" fmla="*/ 5569058 h 6858000"/>
              <a:gd name="connsiteX384" fmla="*/ 3707782 w 7467600"/>
              <a:gd name="connsiteY384" fmla="*/ 5644908 h 6858000"/>
              <a:gd name="connsiteX385" fmla="*/ 3583827 w 7467600"/>
              <a:gd name="connsiteY385" fmla="*/ 6039215 h 6858000"/>
              <a:gd name="connsiteX386" fmla="*/ 3547861 w 7467600"/>
              <a:gd name="connsiteY386" fmla="*/ 6129609 h 6858000"/>
              <a:gd name="connsiteX387" fmla="*/ 3490905 w 7467600"/>
              <a:gd name="connsiteY387" fmla="*/ 6277660 h 6858000"/>
              <a:gd name="connsiteX388" fmla="*/ 3455859 w 7467600"/>
              <a:gd name="connsiteY388" fmla="*/ 6391301 h 6858000"/>
              <a:gd name="connsiteX389" fmla="*/ 3429112 w 7467600"/>
              <a:gd name="connsiteY389" fmla="*/ 6479469 h 6858000"/>
              <a:gd name="connsiteX390" fmla="*/ 3304862 w 7467600"/>
              <a:gd name="connsiteY390" fmla="*/ 6796476 h 6858000"/>
              <a:gd name="connsiteX391" fmla="*/ 3276071 w 7467600"/>
              <a:gd name="connsiteY391" fmla="*/ 6858000 h 6858000"/>
              <a:gd name="connsiteX392" fmla="*/ 3240805 w 7467600"/>
              <a:gd name="connsiteY392" fmla="*/ 6858000 h 6858000"/>
              <a:gd name="connsiteX393" fmla="*/ 3275917 w 7467600"/>
              <a:gd name="connsiteY393" fmla="*/ 6783192 h 6858000"/>
              <a:gd name="connsiteX394" fmla="*/ 3399358 w 7467600"/>
              <a:gd name="connsiteY394" fmla="*/ 6469011 h 6858000"/>
              <a:gd name="connsiteX395" fmla="*/ 3425650 w 7467600"/>
              <a:gd name="connsiteY395" fmla="*/ 6381333 h 6858000"/>
              <a:gd name="connsiteX396" fmla="*/ 3460661 w 7467600"/>
              <a:gd name="connsiteY396" fmla="*/ 6266763 h 6858000"/>
              <a:gd name="connsiteX397" fmla="*/ 3518021 w 7467600"/>
              <a:gd name="connsiteY397" fmla="*/ 6117298 h 6858000"/>
              <a:gd name="connsiteX398" fmla="*/ 3554035 w 7467600"/>
              <a:gd name="connsiteY398" fmla="*/ 6027832 h 6858000"/>
              <a:gd name="connsiteX399" fmla="*/ 3677174 w 7467600"/>
              <a:gd name="connsiteY399" fmla="*/ 5636351 h 6858000"/>
              <a:gd name="connsiteX400" fmla="*/ 3698819 w 7467600"/>
              <a:gd name="connsiteY400" fmla="*/ 5560503 h 6858000"/>
              <a:gd name="connsiteX401" fmla="*/ 3702094 w 7467600"/>
              <a:gd name="connsiteY401" fmla="*/ 5549194 h 6858000"/>
              <a:gd name="connsiteX402" fmla="*/ 3398355 w 7467600"/>
              <a:gd name="connsiteY402" fmla="*/ 6094603 h 6858000"/>
              <a:gd name="connsiteX403" fmla="*/ 3193941 w 7467600"/>
              <a:gd name="connsiteY403" fmla="*/ 6798775 h 6858000"/>
              <a:gd name="connsiteX404" fmla="*/ 3184140 w 7467600"/>
              <a:gd name="connsiteY404" fmla="*/ 6858000 h 6858000"/>
              <a:gd name="connsiteX405" fmla="*/ 3099978 w 7467600"/>
              <a:gd name="connsiteY405" fmla="*/ 6858000 h 6858000"/>
              <a:gd name="connsiteX406" fmla="*/ 3101556 w 7467600"/>
              <a:gd name="connsiteY406" fmla="*/ 6843337 h 6858000"/>
              <a:gd name="connsiteX407" fmla="*/ 3370162 w 7467600"/>
              <a:gd name="connsiteY407" fmla="*/ 5785550 h 6858000"/>
              <a:gd name="connsiteX408" fmla="*/ 3746477 w 7467600"/>
              <a:gd name="connsiteY408" fmla="*/ 5377889 h 6858000"/>
              <a:gd name="connsiteX409" fmla="*/ 3863399 w 7467600"/>
              <a:gd name="connsiteY409" fmla="*/ 5087257 h 6858000"/>
              <a:gd name="connsiteX410" fmla="*/ 3968712 w 7467600"/>
              <a:gd name="connsiteY410" fmla="*/ 4913989 h 6858000"/>
              <a:gd name="connsiteX411" fmla="*/ 2792390 w 7467600"/>
              <a:gd name="connsiteY411" fmla="*/ 5382974 h 6858000"/>
              <a:gd name="connsiteX412" fmla="*/ 2714982 w 7467600"/>
              <a:gd name="connsiteY412" fmla="*/ 5427051 h 6858000"/>
              <a:gd name="connsiteX413" fmla="*/ 2813361 w 7467600"/>
              <a:gd name="connsiteY413" fmla="*/ 6023912 h 6858000"/>
              <a:gd name="connsiteX414" fmla="*/ 2688430 w 7467600"/>
              <a:gd name="connsiteY414" fmla="*/ 6801564 h 6858000"/>
              <a:gd name="connsiteX415" fmla="*/ 2629626 w 7467600"/>
              <a:gd name="connsiteY415" fmla="*/ 6763394 h 6858000"/>
              <a:gd name="connsiteX416" fmla="*/ 2565328 w 7467600"/>
              <a:gd name="connsiteY416" fmla="*/ 5516399 h 6858000"/>
              <a:gd name="connsiteX417" fmla="*/ 1922999 w 7467600"/>
              <a:gd name="connsiteY417" fmla="*/ 5980343 h 6858000"/>
              <a:gd name="connsiteX418" fmla="*/ 1950261 w 7467600"/>
              <a:gd name="connsiteY418" fmla="*/ 6405858 h 6858000"/>
              <a:gd name="connsiteX419" fmla="*/ 2365554 w 7467600"/>
              <a:gd name="connsiteY419" fmla="*/ 6759107 h 6858000"/>
              <a:gd name="connsiteX420" fmla="*/ 2424142 w 7467600"/>
              <a:gd name="connsiteY420" fmla="*/ 6858000 h 6858000"/>
              <a:gd name="connsiteX421" fmla="*/ 2395994 w 7467600"/>
              <a:gd name="connsiteY421" fmla="*/ 6858000 h 6858000"/>
              <a:gd name="connsiteX422" fmla="*/ 2392863 w 7467600"/>
              <a:gd name="connsiteY422" fmla="*/ 6852964 h 6858000"/>
              <a:gd name="connsiteX423" fmla="*/ 2017589 w 7467600"/>
              <a:gd name="connsiteY423" fmla="*/ 6493982 h 6858000"/>
              <a:gd name="connsiteX424" fmla="*/ 2147336 w 7467600"/>
              <a:gd name="connsiteY424" fmla="*/ 6594052 h 6858000"/>
              <a:gd name="connsiteX425" fmla="*/ 2207047 w 7467600"/>
              <a:gd name="connsiteY425" fmla="*/ 6654540 h 6858000"/>
              <a:gd name="connsiteX426" fmla="*/ 2299106 w 7467600"/>
              <a:gd name="connsiteY426" fmla="*/ 6778931 h 6858000"/>
              <a:gd name="connsiteX427" fmla="*/ 2314430 w 7467600"/>
              <a:gd name="connsiteY427" fmla="*/ 6801144 h 6858000"/>
              <a:gd name="connsiteX428" fmla="*/ 2352406 w 7467600"/>
              <a:gd name="connsiteY428" fmla="*/ 6858000 h 6858000"/>
              <a:gd name="connsiteX429" fmla="*/ 2314492 w 7467600"/>
              <a:gd name="connsiteY429" fmla="*/ 6858000 h 6858000"/>
              <a:gd name="connsiteX430" fmla="*/ 2288095 w 7467600"/>
              <a:gd name="connsiteY430" fmla="*/ 6818030 h 6858000"/>
              <a:gd name="connsiteX431" fmla="*/ 2272768 w 7467600"/>
              <a:gd name="connsiteY431" fmla="*/ 6795822 h 6858000"/>
              <a:gd name="connsiteX432" fmla="*/ 2182715 w 7467600"/>
              <a:gd name="connsiteY432" fmla="*/ 6675071 h 6858000"/>
              <a:gd name="connsiteX433" fmla="*/ 2032061 w 7467600"/>
              <a:gd name="connsiteY433" fmla="*/ 6541380 h 6858000"/>
              <a:gd name="connsiteX434" fmla="*/ 2257220 w 7467600"/>
              <a:gd name="connsiteY434" fmla="*/ 6826257 h 6858000"/>
              <a:gd name="connsiteX435" fmla="*/ 2281324 w 7467600"/>
              <a:gd name="connsiteY435" fmla="*/ 6858000 h 6858000"/>
              <a:gd name="connsiteX436" fmla="*/ 2242860 w 7467600"/>
              <a:gd name="connsiteY436" fmla="*/ 6858000 h 6858000"/>
              <a:gd name="connsiteX437" fmla="*/ 2232818 w 7467600"/>
              <a:gd name="connsiteY437" fmla="*/ 6844926 h 6858000"/>
              <a:gd name="connsiteX438" fmla="*/ 1990172 w 7467600"/>
              <a:gd name="connsiteY438" fmla="*/ 6542121 h 6858000"/>
              <a:gd name="connsiteX439" fmla="*/ 2124090 w 7467600"/>
              <a:gd name="connsiteY439" fmla="*/ 6761017 h 6858000"/>
              <a:gd name="connsiteX440" fmla="*/ 2200380 w 7467600"/>
              <a:gd name="connsiteY440" fmla="*/ 6858000 h 6858000"/>
              <a:gd name="connsiteX441" fmla="*/ 2147507 w 7467600"/>
              <a:gd name="connsiteY441" fmla="*/ 6858000 h 6858000"/>
              <a:gd name="connsiteX442" fmla="*/ 2070668 w 7467600"/>
              <a:gd name="connsiteY442" fmla="*/ 6761520 h 6858000"/>
              <a:gd name="connsiteX443" fmla="*/ 1975142 w 7467600"/>
              <a:gd name="connsiteY443" fmla="*/ 6585570 h 6858000"/>
              <a:gd name="connsiteX444" fmla="*/ 2050035 w 7467600"/>
              <a:gd name="connsiteY444" fmla="*/ 6813345 h 6858000"/>
              <a:gd name="connsiteX445" fmla="*/ 2063025 w 7467600"/>
              <a:gd name="connsiteY445" fmla="*/ 6858000 h 6858000"/>
              <a:gd name="connsiteX446" fmla="*/ 2021675 w 7467600"/>
              <a:gd name="connsiteY446" fmla="*/ 6858000 h 6858000"/>
              <a:gd name="connsiteX447" fmla="*/ 2019308 w 7467600"/>
              <a:gd name="connsiteY447" fmla="*/ 6847118 h 6858000"/>
              <a:gd name="connsiteX448" fmla="*/ 1938835 w 7467600"/>
              <a:gd name="connsiteY448" fmla="*/ 6551160 h 6858000"/>
              <a:gd name="connsiteX449" fmla="*/ 1953230 w 7467600"/>
              <a:gd name="connsiteY449" fmla="*/ 6759699 h 6858000"/>
              <a:gd name="connsiteX450" fmla="*/ 1956763 w 7467600"/>
              <a:gd name="connsiteY450" fmla="*/ 6778191 h 6858000"/>
              <a:gd name="connsiteX451" fmla="*/ 1967925 w 7467600"/>
              <a:gd name="connsiteY451" fmla="*/ 6858000 h 6858000"/>
              <a:gd name="connsiteX452" fmla="*/ 1936622 w 7467600"/>
              <a:gd name="connsiteY452" fmla="*/ 6858000 h 6858000"/>
              <a:gd name="connsiteX453" fmla="*/ 1926261 w 7467600"/>
              <a:gd name="connsiteY453" fmla="*/ 6784064 h 6858000"/>
              <a:gd name="connsiteX454" fmla="*/ 1922724 w 7467600"/>
              <a:gd name="connsiteY454" fmla="*/ 6765577 h 6858000"/>
              <a:gd name="connsiteX455" fmla="*/ 1904650 w 7467600"/>
              <a:gd name="connsiteY455" fmla="*/ 6639616 h 6858000"/>
              <a:gd name="connsiteX456" fmla="*/ 1885273 w 7467600"/>
              <a:gd name="connsiteY456" fmla="*/ 6858000 h 6858000"/>
              <a:gd name="connsiteX457" fmla="*/ 1854363 w 7467600"/>
              <a:gd name="connsiteY457" fmla="*/ 6858000 h 6858000"/>
              <a:gd name="connsiteX458" fmla="*/ 1880391 w 7467600"/>
              <a:gd name="connsiteY458" fmla="*/ 6603796 h 6858000"/>
              <a:gd name="connsiteX459" fmla="*/ 1818273 w 7467600"/>
              <a:gd name="connsiteY459" fmla="*/ 6715729 h 6858000"/>
              <a:gd name="connsiteX460" fmla="*/ 1794691 w 7467600"/>
              <a:gd name="connsiteY460" fmla="*/ 6843239 h 6858000"/>
              <a:gd name="connsiteX461" fmla="*/ 1794914 w 7467600"/>
              <a:gd name="connsiteY461" fmla="*/ 6858000 h 6858000"/>
              <a:gd name="connsiteX462" fmla="*/ 1746128 w 7467600"/>
              <a:gd name="connsiteY462" fmla="*/ 6858000 h 6858000"/>
              <a:gd name="connsiteX463" fmla="*/ 1753934 w 7467600"/>
              <a:gd name="connsiteY463" fmla="*/ 6724796 h 6858000"/>
              <a:gd name="connsiteX464" fmla="*/ 1792053 w 7467600"/>
              <a:gd name="connsiteY464" fmla="*/ 6572396 h 6858000"/>
              <a:gd name="connsiteX465" fmla="*/ 1862248 w 7467600"/>
              <a:gd name="connsiteY465" fmla="*/ 6266397 h 6858000"/>
              <a:gd name="connsiteX466" fmla="*/ 1862250 w 7467600"/>
              <a:gd name="connsiteY466" fmla="*/ 6033531 h 6858000"/>
              <a:gd name="connsiteX467" fmla="*/ 1211999 w 7467600"/>
              <a:gd name="connsiteY467" fmla="*/ 6683610 h 6858000"/>
              <a:gd name="connsiteX468" fmla="*/ 1213266 w 7467600"/>
              <a:gd name="connsiteY468" fmla="*/ 6691947 h 6858000"/>
              <a:gd name="connsiteX469" fmla="*/ 1203370 w 7467600"/>
              <a:gd name="connsiteY469" fmla="*/ 6850676 h 6858000"/>
              <a:gd name="connsiteX470" fmla="*/ 1203671 w 7467600"/>
              <a:gd name="connsiteY470" fmla="*/ 6858000 h 6858000"/>
              <a:gd name="connsiteX471" fmla="*/ 1143180 w 7467600"/>
              <a:gd name="connsiteY471" fmla="*/ 6858000 h 6858000"/>
              <a:gd name="connsiteX472" fmla="*/ 1142176 w 7467600"/>
              <a:gd name="connsiteY472" fmla="*/ 6766045 h 6858000"/>
              <a:gd name="connsiteX473" fmla="*/ 1067484 w 7467600"/>
              <a:gd name="connsiteY473" fmla="*/ 6858000 h 6858000"/>
              <a:gd name="connsiteX474" fmla="*/ 953928 w 7467600"/>
              <a:gd name="connsiteY474" fmla="*/ 6858000 h 6858000"/>
              <a:gd name="connsiteX475" fmla="*/ 959715 w 7467600"/>
              <a:gd name="connsiteY475" fmla="*/ 6850185 h 6858000"/>
              <a:gd name="connsiteX476" fmla="*/ 1483788 w 7467600"/>
              <a:gd name="connsiteY476" fmla="*/ 6259174 h 6858000"/>
              <a:gd name="connsiteX477" fmla="*/ 1100671 w 7467600"/>
              <a:gd name="connsiteY477" fmla="*/ 6252137 h 6858000"/>
              <a:gd name="connsiteX478" fmla="*/ 1090144 w 7467600"/>
              <a:gd name="connsiteY478" fmla="*/ 6256748 h 6858000"/>
              <a:gd name="connsiteX479" fmla="*/ 1095872 w 7467600"/>
              <a:gd name="connsiteY479" fmla="*/ 6271892 h 6858000"/>
              <a:gd name="connsiteX480" fmla="*/ 262785 w 7467600"/>
              <a:gd name="connsiteY480" fmla="*/ 6845450 h 6858000"/>
              <a:gd name="connsiteX481" fmla="*/ 209968 w 7467600"/>
              <a:gd name="connsiteY481" fmla="*/ 6770713 h 6858000"/>
              <a:gd name="connsiteX482" fmla="*/ 873460 w 7467600"/>
              <a:gd name="connsiteY482" fmla="*/ 6253768 h 6858000"/>
              <a:gd name="connsiteX483" fmla="*/ 192686 w 7467600"/>
              <a:gd name="connsiteY483" fmla="*/ 5849257 h 6858000"/>
              <a:gd name="connsiteX484" fmla="*/ 4696 w 7467600"/>
              <a:gd name="connsiteY484" fmla="*/ 5697668 h 6858000"/>
              <a:gd name="connsiteX485" fmla="*/ 0 w 7467600"/>
              <a:gd name="connsiteY485" fmla="*/ 5689984 h 6858000"/>
              <a:gd name="connsiteX486" fmla="*/ 0 w 7467600"/>
              <a:gd name="connsiteY486" fmla="*/ 5513472 h 6858000"/>
              <a:gd name="connsiteX487" fmla="*/ 174101 w 7467600"/>
              <a:gd name="connsiteY487" fmla="*/ 5620277 h 6858000"/>
              <a:gd name="connsiteX488" fmla="*/ 891800 w 7467600"/>
              <a:gd name="connsiteY488" fmla="*/ 6036935 h 6858000"/>
              <a:gd name="connsiteX489" fmla="*/ 1072219 w 7467600"/>
              <a:gd name="connsiteY489" fmla="*/ 6169443 h 6858000"/>
              <a:gd name="connsiteX490" fmla="*/ 1074117 w 7467600"/>
              <a:gd name="connsiteY490" fmla="*/ 6170301 h 6858000"/>
              <a:gd name="connsiteX491" fmla="*/ 1083114 w 7467600"/>
              <a:gd name="connsiteY491" fmla="*/ 6174131 h 6858000"/>
              <a:gd name="connsiteX492" fmla="*/ 1543010 w 7467600"/>
              <a:gd name="connsiteY492" fmla="*/ 6191140 h 6858000"/>
              <a:gd name="connsiteX493" fmla="*/ 1551080 w 7467600"/>
              <a:gd name="connsiteY493" fmla="*/ 6195006 h 6858000"/>
              <a:gd name="connsiteX494" fmla="*/ 2345443 w 7467600"/>
              <a:gd name="connsiteY494" fmla="*/ 5549882 h 6858000"/>
              <a:gd name="connsiteX495" fmla="*/ 1721499 w 7467600"/>
              <a:gd name="connsiteY495" fmla="*/ 5599969 h 6858000"/>
              <a:gd name="connsiteX496" fmla="*/ 767716 w 7467600"/>
              <a:gd name="connsiteY496" fmla="*/ 5472768 h 6858000"/>
              <a:gd name="connsiteX497" fmla="*/ 722147 w 7467600"/>
              <a:gd name="connsiteY497" fmla="*/ 5393091 h 6858000"/>
              <a:gd name="connsiteX498" fmla="*/ 1485552 w 7467600"/>
              <a:gd name="connsiteY498" fmla="*/ 5313202 h 6858000"/>
              <a:gd name="connsiteX499" fmla="*/ 2143004 w 7467600"/>
              <a:gd name="connsiteY499" fmla="*/ 5402420 h 6858000"/>
              <a:gd name="connsiteX500" fmla="*/ 1933391 w 7467600"/>
              <a:gd name="connsiteY500" fmla="*/ 5156971 h 6858000"/>
              <a:gd name="connsiteX501" fmla="*/ 1827118 w 7467600"/>
              <a:gd name="connsiteY501" fmla="*/ 4968410 h 6858000"/>
              <a:gd name="connsiteX502" fmla="*/ 1837349 w 7467600"/>
              <a:gd name="connsiteY502" fmla="*/ 4956357 h 6858000"/>
              <a:gd name="connsiteX503" fmla="*/ 2162835 w 7467600"/>
              <a:gd name="connsiteY503" fmla="*/ 5187853 h 6858000"/>
              <a:gd name="connsiteX504" fmla="*/ 2257167 w 7467600"/>
              <a:gd name="connsiteY504" fmla="*/ 5462123 h 6858000"/>
              <a:gd name="connsiteX505" fmla="*/ 2261598 w 7467600"/>
              <a:gd name="connsiteY505" fmla="*/ 5467998 h 6858000"/>
              <a:gd name="connsiteX506" fmla="*/ 2437177 w 7467600"/>
              <a:gd name="connsiteY506" fmla="*/ 5479608 h 6858000"/>
              <a:gd name="connsiteX507" fmla="*/ 2445247 w 7467600"/>
              <a:gd name="connsiteY507" fmla="*/ 5483476 h 6858000"/>
              <a:gd name="connsiteX508" fmla="*/ 2743626 w 7467600"/>
              <a:gd name="connsiteY508" fmla="*/ 5304819 h 6858000"/>
              <a:gd name="connsiteX509" fmla="*/ 3048102 w 7467600"/>
              <a:gd name="connsiteY509" fmla="*/ 5150595 h 6858000"/>
              <a:gd name="connsiteX510" fmla="*/ 1799414 w 7467600"/>
              <a:gd name="connsiteY510" fmla="*/ 4694732 h 6858000"/>
              <a:gd name="connsiteX511" fmla="*/ 1771735 w 7467600"/>
              <a:gd name="connsiteY511" fmla="*/ 4619929 h 6858000"/>
              <a:gd name="connsiteX512" fmla="*/ 3104273 w 7467600"/>
              <a:gd name="connsiteY512" fmla="*/ 5076159 h 6858000"/>
              <a:gd name="connsiteX513" fmla="*/ 3113245 w 7467600"/>
              <a:gd name="connsiteY513" fmla="*/ 5090705 h 6858000"/>
              <a:gd name="connsiteX514" fmla="*/ 3126294 w 7467600"/>
              <a:gd name="connsiteY514" fmla="*/ 5114400 h 6858000"/>
              <a:gd name="connsiteX515" fmla="*/ 3937433 w 7467600"/>
              <a:gd name="connsiteY515" fmla="*/ 4830473 h 6858000"/>
              <a:gd name="connsiteX516" fmla="*/ 3590475 w 7467600"/>
              <a:gd name="connsiteY516" fmla="*/ 4597974 h 6858000"/>
              <a:gd name="connsiteX517" fmla="*/ 3100264 w 7467600"/>
              <a:gd name="connsiteY517" fmla="*/ 4579845 h 6858000"/>
              <a:gd name="connsiteX518" fmla="*/ 2183576 w 7467600"/>
              <a:gd name="connsiteY518" fmla="*/ 4227150 h 6858000"/>
              <a:gd name="connsiteX519" fmla="*/ 2151029 w 7467600"/>
              <a:gd name="connsiteY519" fmla="*/ 4146947 h 6858000"/>
              <a:gd name="connsiteX520" fmla="*/ 3563434 w 7467600"/>
              <a:gd name="connsiteY520" fmla="*/ 4469115 h 6858000"/>
              <a:gd name="connsiteX521" fmla="*/ 3177952 w 7467600"/>
              <a:gd name="connsiteY521" fmla="*/ 3657386 h 6858000"/>
              <a:gd name="connsiteX522" fmla="*/ 3189263 w 7467600"/>
              <a:gd name="connsiteY522" fmla="*/ 3625726 h 6858000"/>
              <a:gd name="connsiteX523" fmla="*/ 3560912 w 7467600"/>
              <a:gd name="connsiteY523" fmla="*/ 4079863 h 6858000"/>
              <a:gd name="connsiteX524" fmla="*/ 3626636 w 7467600"/>
              <a:gd name="connsiteY524" fmla="*/ 4512230 h 6858000"/>
              <a:gd name="connsiteX525" fmla="*/ 3653088 w 7467600"/>
              <a:gd name="connsiteY525" fmla="*/ 4521417 h 6858000"/>
              <a:gd name="connsiteX526" fmla="*/ 3988128 w 7467600"/>
              <a:gd name="connsiteY526" fmla="*/ 4817267 h 6858000"/>
              <a:gd name="connsiteX527" fmla="*/ 4830582 w 7467600"/>
              <a:gd name="connsiteY527" fmla="*/ 4676000 h 6858000"/>
              <a:gd name="connsiteX528" fmla="*/ 4830100 w 7467600"/>
              <a:gd name="connsiteY528" fmla="*/ 4675554 h 6858000"/>
              <a:gd name="connsiteX529" fmla="*/ 4036318 w 7467600"/>
              <a:gd name="connsiteY529" fmla="*/ 4147013 h 6858000"/>
              <a:gd name="connsiteX530" fmla="*/ 3432098 w 7467600"/>
              <a:gd name="connsiteY530" fmla="*/ 3537312 h 6858000"/>
              <a:gd name="connsiteX531" fmla="*/ 3446761 w 7467600"/>
              <a:gd name="connsiteY531" fmla="*/ 3461278 h 6858000"/>
              <a:gd name="connsiteX532" fmla="*/ 4419733 w 7467600"/>
              <a:gd name="connsiteY532" fmla="*/ 3963555 h 6858000"/>
              <a:gd name="connsiteX533" fmla="*/ 4781371 w 7467600"/>
              <a:gd name="connsiteY533" fmla="*/ 4458604 h 6858000"/>
              <a:gd name="connsiteX534" fmla="*/ 4780440 w 7467600"/>
              <a:gd name="connsiteY534" fmla="*/ 4470290 h 6858000"/>
              <a:gd name="connsiteX535" fmla="*/ 4898954 w 7467600"/>
              <a:gd name="connsiteY535" fmla="*/ 4662092 h 6858000"/>
              <a:gd name="connsiteX536" fmla="*/ 4900699 w 7467600"/>
              <a:gd name="connsiteY536" fmla="*/ 4670867 h 6858000"/>
              <a:gd name="connsiteX537" fmla="*/ 5714511 w 7467600"/>
              <a:gd name="connsiteY537" fmla="*/ 4663483 h 6858000"/>
              <a:gd name="connsiteX538" fmla="*/ 5464793 w 7467600"/>
              <a:gd name="connsiteY538" fmla="*/ 4393556 h 6858000"/>
              <a:gd name="connsiteX539" fmla="*/ 5461897 w 7467600"/>
              <a:gd name="connsiteY539" fmla="*/ 4390879 h 6858000"/>
              <a:gd name="connsiteX540" fmla="*/ 4294126 w 7467600"/>
              <a:gd name="connsiteY540" fmla="*/ 3303048 h 6858000"/>
              <a:gd name="connsiteX541" fmla="*/ 4305321 w 7467600"/>
              <a:gd name="connsiteY541" fmla="*/ 3256953 h 6858000"/>
              <a:gd name="connsiteX542" fmla="*/ 4949299 w 7467600"/>
              <a:gd name="connsiteY542" fmla="*/ 3766336 h 6858000"/>
              <a:gd name="connsiteX543" fmla="*/ 5291452 w 7467600"/>
              <a:gd name="connsiteY543" fmla="*/ 4076801 h 6858000"/>
              <a:gd name="connsiteX544" fmla="*/ 5434998 w 7467600"/>
              <a:gd name="connsiteY544" fmla="*/ 4254100 h 6858000"/>
              <a:gd name="connsiteX545" fmla="*/ 5351015 w 7467600"/>
              <a:gd name="connsiteY545" fmla="*/ 3760989 h 6858000"/>
              <a:gd name="connsiteX546" fmla="*/ 5413780 w 7467600"/>
              <a:gd name="connsiteY546" fmla="*/ 2966265 h 6858000"/>
              <a:gd name="connsiteX547" fmla="*/ 5425627 w 7467600"/>
              <a:gd name="connsiteY547" fmla="*/ 2954192 h 6858000"/>
              <a:gd name="connsiteX548" fmla="*/ 6604735 w 7467600"/>
              <a:gd name="connsiteY548" fmla="*/ 2041381 h 6858000"/>
              <a:gd name="connsiteX549" fmla="*/ 7204487 w 7467600"/>
              <a:gd name="connsiteY549" fmla="*/ 2742112 h 6858000"/>
              <a:gd name="connsiteX550" fmla="*/ 7131592 w 7467600"/>
              <a:gd name="connsiteY550" fmla="*/ 2672096 h 6858000"/>
              <a:gd name="connsiteX551" fmla="*/ 6996344 w 7467600"/>
              <a:gd name="connsiteY551" fmla="*/ 2518310 h 6858000"/>
              <a:gd name="connsiteX552" fmla="*/ 6735495 w 7467600"/>
              <a:gd name="connsiteY552" fmla="*/ 2196890 h 6858000"/>
              <a:gd name="connsiteX553" fmla="*/ 6721901 w 7467600"/>
              <a:gd name="connsiteY553" fmla="*/ 2179274 h 6858000"/>
              <a:gd name="connsiteX554" fmla="*/ 6604735 w 7467600"/>
              <a:gd name="connsiteY554" fmla="*/ 2041381 h 6858000"/>
              <a:gd name="connsiteX555" fmla="*/ 6591670 w 7467600"/>
              <a:gd name="connsiteY555" fmla="*/ 1988277 h 6858000"/>
              <a:gd name="connsiteX556" fmla="*/ 6747349 w 7467600"/>
              <a:gd name="connsiteY556" fmla="*/ 2160069 h 6858000"/>
              <a:gd name="connsiteX557" fmla="*/ 6760943 w 7467600"/>
              <a:gd name="connsiteY557" fmla="*/ 2177686 h 6858000"/>
              <a:gd name="connsiteX558" fmla="*/ 7021065 w 7467600"/>
              <a:gd name="connsiteY558" fmla="*/ 2498102 h 6858000"/>
              <a:gd name="connsiteX559" fmla="*/ 7155223 w 7467600"/>
              <a:gd name="connsiteY559" fmla="*/ 2650386 h 6858000"/>
              <a:gd name="connsiteX560" fmla="*/ 7203167 w 7467600"/>
              <a:gd name="connsiteY560" fmla="*/ 2697288 h 6858000"/>
              <a:gd name="connsiteX561" fmla="*/ 6937703 w 7467600"/>
              <a:gd name="connsiteY561" fmla="*/ 2321981 h 6858000"/>
              <a:gd name="connsiteX562" fmla="*/ 6591670 w 7467600"/>
              <a:gd name="connsiteY562" fmla="*/ 1988277 h 6858000"/>
              <a:gd name="connsiteX563" fmla="*/ 5798671 w 7467600"/>
              <a:gd name="connsiteY563" fmla="*/ 1981601 h 6858000"/>
              <a:gd name="connsiteX564" fmla="*/ 5754709 w 7467600"/>
              <a:gd name="connsiteY564" fmla="*/ 2071454 h 6858000"/>
              <a:gd name="connsiteX565" fmla="*/ 5763044 w 7467600"/>
              <a:gd name="connsiteY565" fmla="*/ 2842206 h 6858000"/>
              <a:gd name="connsiteX566" fmla="*/ 5764974 w 7467600"/>
              <a:gd name="connsiteY566" fmla="*/ 2799609 h 6858000"/>
              <a:gd name="connsiteX567" fmla="*/ 5767665 w 7467600"/>
              <a:gd name="connsiteY567" fmla="*/ 2666409 h 6858000"/>
              <a:gd name="connsiteX568" fmla="*/ 5763055 w 7467600"/>
              <a:gd name="connsiteY568" fmla="*/ 2579705 h 6858000"/>
              <a:gd name="connsiteX569" fmla="*/ 5758079 w 7467600"/>
              <a:gd name="connsiteY569" fmla="*/ 2492508 h 6858000"/>
              <a:gd name="connsiteX570" fmla="*/ 5779325 w 7467600"/>
              <a:gd name="connsiteY570" fmla="*/ 2197069 h 6858000"/>
              <a:gd name="connsiteX571" fmla="*/ 5798671 w 7467600"/>
              <a:gd name="connsiteY571" fmla="*/ 1981601 h 6858000"/>
              <a:gd name="connsiteX572" fmla="*/ 5829202 w 7467600"/>
              <a:gd name="connsiteY572" fmla="*/ 1971679 h 6858000"/>
              <a:gd name="connsiteX573" fmla="*/ 5809558 w 7467600"/>
              <a:gd name="connsiteY573" fmla="*/ 2198043 h 6858000"/>
              <a:gd name="connsiteX574" fmla="*/ 5788653 w 7467600"/>
              <a:gd name="connsiteY574" fmla="*/ 2489430 h 6858000"/>
              <a:gd name="connsiteX575" fmla="*/ 5793439 w 7467600"/>
              <a:gd name="connsiteY575" fmla="*/ 2575235 h 6858000"/>
              <a:gd name="connsiteX576" fmla="*/ 5796837 w 7467600"/>
              <a:gd name="connsiteY576" fmla="*/ 2637633 h 6858000"/>
              <a:gd name="connsiteX577" fmla="*/ 5818614 w 7467600"/>
              <a:gd name="connsiteY577" fmla="*/ 2473055 h 6858000"/>
              <a:gd name="connsiteX578" fmla="*/ 5829202 w 7467600"/>
              <a:gd name="connsiteY578" fmla="*/ 1971679 h 6858000"/>
              <a:gd name="connsiteX579" fmla="*/ 5911389 w 7467600"/>
              <a:gd name="connsiteY579" fmla="*/ 1898371 h 6858000"/>
              <a:gd name="connsiteX580" fmla="*/ 6237627 w 7467600"/>
              <a:gd name="connsiteY580" fmla="*/ 2231921 h 6858000"/>
              <a:gd name="connsiteX581" fmla="*/ 5911389 w 7467600"/>
              <a:gd name="connsiteY581" fmla="*/ 1898371 h 6858000"/>
              <a:gd name="connsiteX582" fmla="*/ 6944437 w 7467600"/>
              <a:gd name="connsiteY582" fmla="*/ 1575402 h 6858000"/>
              <a:gd name="connsiteX583" fmla="*/ 6304730 w 7467600"/>
              <a:gd name="connsiteY583" fmla="*/ 1766654 h 6858000"/>
              <a:gd name="connsiteX584" fmla="*/ 6944437 w 7467600"/>
              <a:gd name="connsiteY584" fmla="*/ 1575402 h 6858000"/>
              <a:gd name="connsiteX585" fmla="*/ 7019523 w 7467600"/>
              <a:gd name="connsiteY585" fmla="*/ 1519450 h 6858000"/>
              <a:gd name="connsiteX586" fmla="*/ 6298091 w 7467600"/>
              <a:gd name="connsiteY586" fmla="*/ 1737122 h 6858000"/>
              <a:gd name="connsiteX587" fmla="*/ 7019523 w 7467600"/>
              <a:gd name="connsiteY587" fmla="*/ 1519450 h 6858000"/>
              <a:gd name="connsiteX588" fmla="*/ 2399523 w 7467600"/>
              <a:gd name="connsiteY588" fmla="*/ 1428234 h 6858000"/>
              <a:gd name="connsiteX589" fmla="*/ 2224982 w 7467600"/>
              <a:gd name="connsiteY589" fmla="*/ 1826201 h 6858000"/>
              <a:gd name="connsiteX590" fmla="*/ 2096099 w 7467600"/>
              <a:gd name="connsiteY590" fmla="*/ 2345900 h 6858000"/>
              <a:gd name="connsiteX591" fmla="*/ 2283317 w 7467600"/>
              <a:gd name="connsiteY591" fmla="*/ 1796925 h 6858000"/>
              <a:gd name="connsiteX592" fmla="*/ 2399523 w 7467600"/>
              <a:gd name="connsiteY592" fmla="*/ 1428234 h 6858000"/>
              <a:gd name="connsiteX593" fmla="*/ 2448558 w 7467600"/>
              <a:gd name="connsiteY593" fmla="*/ 1373435 h 6858000"/>
              <a:gd name="connsiteX594" fmla="*/ 2312521 w 7467600"/>
              <a:gd name="connsiteY594" fmla="*/ 1806140 h 6858000"/>
              <a:gd name="connsiteX595" fmla="*/ 2127533 w 7467600"/>
              <a:gd name="connsiteY595" fmla="*/ 2348380 h 6858000"/>
              <a:gd name="connsiteX596" fmla="*/ 2358080 w 7467600"/>
              <a:gd name="connsiteY596" fmla="*/ 1866134 h 6858000"/>
              <a:gd name="connsiteX597" fmla="*/ 2407436 w 7467600"/>
              <a:gd name="connsiteY597" fmla="*/ 1651070 h 6858000"/>
              <a:gd name="connsiteX598" fmla="*/ 2448558 w 7467600"/>
              <a:gd name="connsiteY598" fmla="*/ 1373435 h 6858000"/>
              <a:gd name="connsiteX599" fmla="*/ 278707 w 7467600"/>
              <a:gd name="connsiteY599" fmla="*/ 1352270 h 6858000"/>
              <a:gd name="connsiteX600" fmla="*/ 321570 w 7467600"/>
              <a:gd name="connsiteY600" fmla="*/ 1861610 h 6858000"/>
              <a:gd name="connsiteX601" fmla="*/ 294281 w 7467600"/>
              <a:gd name="connsiteY601" fmla="*/ 1440658 h 6858000"/>
              <a:gd name="connsiteX602" fmla="*/ 278707 w 7467600"/>
              <a:gd name="connsiteY602" fmla="*/ 1352270 h 6858000"/>
              <a:gd name="connsiteX603" fmla="*/ 1423821 w 7467600"/>
              <a:gd name="connsiteY603" fmla="*/ 1351958 h 6858000"/>
              <a:gd name="connsiteX604" fmla="*/ 1638521 w 7467600"/>
              <a:gd name="connsiteY604" fmla="*/ 1908470 h 6858000"/>
              <a:gd name="connsiteX605" fmla="*/ 1754199 w 7467600"/>
              <a:gd name="connsiteY605" fmla="*/ 2149284 h 6858000"/>
              <a:gd name="connsiteX606" fmla="*/ 1908359 w 7467600"/>
              <a:gd name="connsiteY606" fmla="*/ 2364988 h 6858000"/>
              <a:gd name="connsiteX607" fmla="*/ 1647661 w 7467600"/>
              <a:gd name="connsiteY607" fmla="*/ 1825945 h 6858000"/>
              <a:gd name="connsiteX608" fmla="*/ 1423821 w 7467600"/>
              <a:gd name="connsiteY608" fmla="*/ 1351958 h 6858000"/>
              <a:gd name="connsiteX609" fmla="*/ 1431890 w 7467600"/>
              <a:gd name="connsiteY609" fmla="*/ 1306475 h 6858000"/>
              <a:gd name="connsiteX610" fmla="*/ 1507597 w 7467600"/>
              <a:gd name="connsiteY610" fmla="*/ 1446132 h 6858000"/>
              <a:gd name="connsiteX611" fmla="*/ 1674586 w 7467600"/>
              <a:gd name="connsiteY611" fmla="*/ 1813832 h 6858000"/>
              <a:gd name="connsiteX612" fmla="*/ 1815950 w 7467600"/>
              <a:gd name="connsiteY612" fmla="*/ 2128564 h 6858000"/>
              <a:gd name="connsiteX613" fmla="*/ 1984242 w 7467600"/>
              <a:gd name="connsiteY613" fmla="*/ 2430829 h 6858000"/>
              <a:gd name="connsiteX614" fmla="*/ 2014023 w 7467600"/>
              <a:gd name="connsiteY614" fmla="*/ 2450995 h 6858000"/>
              <a:gd name="connsiteX615" fmla="*/ 1747337 w 7467600"/>
              <a:gd name="connsiteY615" fmla="*/ 1855264 h 6858000"/>
              <a:gd name="connsiteX616" fmla="*/ 1533749 w 7467600"/>
              <a:gd name="connsiteY616" fmla="*/ 1478656 h 6858000"/>
              <a:gd name="connsiteX617" fmla="*/ 1431890 w 7467600"/>
              <a:gd name="connsiteY617" fmla="*/ 1306475 h 6858000"/>
              <a:gd name="connsiteX618" fmla="*/ 5052692 w 7467600"/>
              <a:gd name="connsiteY618" fmla="*/ 1292994 h 6858000"/>
              <a:gd name="connsiteX619" fmla="*/ 5200661 w 7467600"/>
              <a:gd name="connsiteY619" fmla="*/ 1635186 h 6858000"/>
              <a:gd name="connsiteX620" fmla="*/ 5297138 w 7467600"/>
              <a:gd name="connsiteY620" fmla="*/ 1906351 h 6858000"/>
              <a:gd name="connsiteX621" fmla="*/ 5052692 w 7467600"/>
              <a:gd name="connsiteY621" fmla="*/ 1292994 h 6858000"/>
              <a:gd name="connsiteX622" fmla="*/ 5009948 w 7467600"/>
              <a:gd name="connsiteY622" fmla="*/ 1273619 h 6858000"/>
              <a:gd name="connsiteX623" fmla="*/ 5121777 w 7467600"/>
              <a:gd name="connsiteY623" fmla="*/ 1654213 h 6858000"/>
              <a:gd name="connsiteX624" fmla="*/ 5293545 w 7467600"/>
              <a:gd name="connsiteY624" fmla="*/ 2072247 h 6858000"/>
              <a:gd name="connsiteX625" fmla="*/ 5294042 w 7467600"/>
              <a:gd name="connsiteY625" fmla="*/ 2065019 h 6858000"/>
              <a:gd name="connsiteX626" fmla="*/ 5171936 w 7467600"/>
              <a:gd name="connsiteY626" fmla="*/ 1647613 h 6858000"/>
              <a:gd name="connsiteX627" fmla="*/ 5009948 w 7467600"/>
              <a:gd name="connsiteY627" fmla="*/ 1273619 h 6858000"/>
              <a:gd name="connsiteX628" fmla="*/ 655236 w 7467600"/>
              <a:gd name="connsiteY628" fmla="*/ 1268632 h 6858000"/>
              <a:gd name="connsiteX629" fmla="*/ 839521 w 7467600"/>
              <a:gd name="connsiteY629" fmla="*/ 1685315 h 6858000"/>
              <a:gd name="connsiteX630" fmla="*/ 1109416 w 7467600"/>
              <a:gd name="connsiteY630" fmla="*/ 2061663 h 6858000"/>
              <a:gd name="connsiteX631" fmla="*/ 1298300 w 7467600"/>
              <a:gd name="connsiteY631" fmla="*/ 2247742 h 6858000"/>
              <a:gd name="connsiteX632" fmla="*/ 1125871 w 7467600"/>
              <a:gd name="connsiteY632" fmla="*/ 1989513 h 6858000"/>
              <a:gd name="connsiteX633" fmla="*/ 981574 w 7467600"/>
              <a:gd name="connsiteY633" fmla="*/ 1783157 h 6858000"/>
              <a:gd name="connsiteX634" fmla="*/ 922198 w 7467600"/>
              <a:gd name="connsiteY634" fmla="*/ 1677437 h 6858000"/>
              <a:gd name="connsiteX635" fmla="*/ 869293 w 7467600"/>
              <a:gd name="connsiteY635" fmla="*/ 1583214 h 6858000"/>
              <a:gd name="connsiteX636" fmla="*/ 751431 w 7467600"/>
              <a:gd name="connsiteY636" fmla="*/ 1405731 h 6858000"/>
              <a:gd name="connsiteX637" fmla="*/ 655236 w 7467600"/>
              <a:gd name="connsiteY637" fmla="*/ 1268632 h 6858000"/>
              <a:gd name="connsiteX638" fmla="*/ 6516292 w 7467600"/>
              <a:gd name="connsiteY638" fmla="*/ 1263064 h 6858000"/>
              <a:gd name="connsiteX639" fmla="*/ 5736320 w 7467600"/>
              <a:gd name="connsiteY639" fmla="*/ 1501803 h 6858000"/>
              <a:gd name="connsiteX640" fmla="*/ 6516292 w 7467600"/>
              <a:gd name="connsiteY640" fmla="*/ 1263064 h 6858000"/>
              <a:gd name="connsiteX641" fmla="*/ 291466 w 7467600"/>
              <a:gd name="connsiteY641" fmla="*/ 1250369 h 6858000"/>
              <a:gd name="connsiteX642" fmla="*/ 323180 w 7467600"/>
              <a:gd name="connsiteY642" fmla="*/ 1435283 h 6858000"/>
              <a:gd name="connsiteX643" fmla="*/ 349381 w 7467600"/>
              <a:gd name="connsiteY643" fmla="*/ 1875041 h 6858000"/>
              <a:gd name="connsiteX644" fmla="*/ 374363 w 7467600"/>
              <a:gd name="connsiteY644" fmla="*/ 1506494 h 6858000"/>
              <a:gd name="connsiteX645" fmla="*/ 302168 w 7467600"/>
              <a:gd name="connsiteY645" fmla="*/ 1274495 h 6858000"/>
              <a:gd name="connsiteX646" fmla="*/ 291466 w 7467600"/>
              <a:gd name="connsiteY646" fmla="*/ 1250369 h 6858000"/>
              <a:gd name="connsiteX647" fmla="*/ 678222 w 7467600"/>
              <a:gd name="connsiteY647" fmla="*/ 1248670 h 6858000"/>
              <a:gd name="connsiteX648" fmla="*/ 775536 w 7467600"/>
              <a:gd name="connsiteY648" fmla="*/ 1388015 h 6858000"/>
              <a:gd name="connsiteX649" fmla="*/ 894529 w 7467600"/>
              <a:gd name="connsiteY649" fmla="*/ 1567739 h 6858000"/>
              <a:gd name="connsiteX650" fmla="*/ 948000 w 7467600"/>
              <a:gd name="connsiteY650" fmla="*/ 1663088 h 6858000"/>
              <a:gd name="connsiteX651" fmla="*/ 1006812 w 7467600"/>
              <a:gd name="connsiteY651" fmla="*/ 1767683 h 6858000"/>
              <a:gd name="connsiteX652" fmla="*/ 1149133 w 7467600"/>
              <a:gd name="connsiteY652" fmla="*/ 1971513 h 6858000"/>
              <a:gd name="connsiteX653" fmla="*/ 1333952 w 7467600"/>
              <a:gd name="connsiteY653" fmla="*/ 2251620 h 6858000"/>
              <a:gd name="connsiteX654" fmla="*/ 1337329 w 7467600"/>
              <a:gd name="connsiteY654" fmla="*/ 2258350 h 6858000"/>
              <a:gd name="connsiteX655" fmla="*/ 1014726 w 7467600"/>
              <a:gd name="connsiteY655" fmla="*/ 1615556 h 6858000"/>
              <a:gd name="connsiteX656" fmla="*/ 678222 w 7467600"/>
              <a:gd name="connsiteY656" fmla="*/ 1248670 h 6858000"/>
              <a:gd name="connsiteX657" fmla="*/ 6691602 w 7467600"/>
              <a:gd name="connsiteY657" fmla="*/ 1140573 h 6858000"/>
              <a:gd name="connsiteX658" fmla="*/ 6571100 w 7467600"/>
              <a:gd name="connsiteY658" fmla="*/ 1183662 h 6858000"/>
              <a:gd name="connsiteX659" fmla="*/ 6241687 w 7467600"/>
              <a:gd name="connsiteY659" fmla="*/ 1257600 h 6858000"/>
              <a:gd name="connsiteX660" fmla="*/ 5693009 w 7467600"/>
              <a:gd name="connsiteY660" fmla="*/ 1478256 h 6858000"/>
              <a:gd name="connsiteX661" fmla="*/ 6548420 w 7467600"/>
              <a:gd name="connsiteY661" fmla="*/ 1214599 h 6858000"/>
              <a:gd name="connsiteX662" fmla="*/ 6605473 w 7467600"/>
              <a:gd name="connsiteY662" fmla="*/ 1184686 h 6858000"/>
              <a:gd name="connsiteX663" fmla="*/ 6691602 w 7467600"/>
              <a:gd name="connsiteY663" fmla="*/ 1140573 h 6858000"/>
              <a:gd name="connsiteX664" fmla="*/ 4002475 w 7467600"/>
              <a:gd name="connsiteY664" fmla="*/ 1037802 h 6858000"/>
              <a:gd name="connsiteX665" fmla="*/ 4000324 w 7467600"/>
              <a:gd name="connsiteY665" fmla="*/ 1039362 h 6858000"/>
              <a:gd name="connsiteX666" fmla="*/ 4002862 w 7467600"/>
              <a:gd name="connsiteY666" fmla="*/ 1042866 h 6858000"/>
              <a:gd name="connsiteX667" fmla="*/ 4002475 w 7467600"/>
              <a:gd name="connsiteY667" fmla="*/ 1037802 h 6858000"/>
              <a:gd name="connsiteX668" fmla="*/ 506322 w 7467600"/>
              <a:gd name="connsiteY668" fmla="*/ 1020997 h 6858000"/>
              <a:gd name="connsiteX669" fmla="*/ 533068 w 7467600"/>
              <a:gd name="connsiteY669" fmla="*/ 1029409 h 6858000"/>
              <a:gd name="connsiteX670" fmla="*/ 1232525 w 7467600"/>
              <a:gd name="connsiteY670" fmla="*/ 1804675 h 6858000"/>
              <a:gd name="connsiteX671" fmla="*/ 1388858 w 7467600"/>
              <a:gd name="connsiteY671" fmla="*/ 2368011 h 6858000"/>
              <a:gd name="connsiteX672" fmla="*/ 1384098 w 7467600"/>
              <a:gd name="connsiteY672" fmla="*/ 2378125 h 6858000"/>
              <a:gd name="connsiteX673" fmla="*/ 1425393 w 7467600"/>
              <a:gd name="connsiteY673" fmla="*/ 2589124 h 6858000"/>
              <a:gd name="connsiteX674" fmla="*/ 1424001 w 7467600"/>
              <a:gd name="connsiteY674" fmla="*/ 2597541 h 6858000"/>
              <a:gd name="connsiteX675" fmla="*/ 2152729 w 7467600"/>
              <a:gd name="connsiteY675" fmla="*/ 2864487 h 6858000"/>
              <a:gd name="connsiteX676" fmla="*/ 2020609 w 7467600"/>
              <a:gd name="connsiteY676" fmla="*/ 2539671 h 6858000"/>
              <a:gd name="connsiteX677" fmla="*/ 2018920 w 7467600"/>
              <a:gd name="connsiteY677" fmla="*/ 2536309 h 6858000"/>
              <a:gd name="connsiteX678" fmla="*/ 1342441 w 7467600"/>
              <a:gd name="connsiteY678" fmla="*/ 1173017 h 6858000"/>
              <a:gd name="connsiteX679" fmla="*/ 1367925 w 7467600"/>
              <a:gd name="connsiteY679" fmla="*/ 1135648 h 6858000"/>
              <a:gd name="connsiteX680" fmla="*/ 1771401 w 7467600"/>
              <a:gd name="connsiteY680" fmla="*/ 1806673 h 6858000"/>
              <a:gd name="connsiteX681" fmla="*/ 1972385 w 7467600"/>
              <a:gd name="connsiteY681" fmla="*/ 2198735 h 6858000"/>
              <a:gd name="connsiteX682" fmla="*/ 2040892 w 7467600"/>
              <a:gd name="connsiteY682" fmla="*/ 2405205 h 6858000"/>
              <a:gd name="connsiteX683" fmla="*/ 2131689 w 7467600"/>
              <a:gd name="connsiteY683" fmla="*/ 1936926 h 6858000"/>
              <a:gd name="connsiteX684" fmla="*/ 2454820 w 7467600"/>
              <a:gd name="connsiteY684" fmla="*/ 1248808 h 6858000"/>
              <a:gd name="connsiteX685" fmla="*/ 2492512 w 7467600"/>
              <a:gd name="connsiteY685" fmla="*/ 1302920 h 6858000"/>
              <a:gd name="connsiteX686" fmla="*/ 2081216 w 7467600"/>
              <a:gd name="connsiteY686" fmla="*/ 2527513 h 6858000"/>
              <a:gd name="connsiteX687" fmla="*/ 2081211 w 7467600"/>
              <a:gd name="connsiteY687" fmla="*/ 2528916 h 6858000"/>
              <a:gd name="connsiteX688" fmla="*/ 2199067 w 7467600"/>
              <a:gd name="connsiteY688" fmla="*/ 2884061 h 6858000"/>
              <a:gd name="connsiteX689" fmla="*/ 3192586 w 7467600"/>
              <a:gd name="connsiteY689" fmla="*/ 3411496 h 6858000"/>
              <a:gd name="connsiteX690" fmla="*/ 3182620 w 7467600"/>
              <a:gd name="connsiteY690" fmla="*/ 3483279 h 6858000"/>
              <a:gd name="connsiteX691" fmla="*/ 2435119 w 7467600"/>
              <a:gd name="connsiteY691" fmla="*/ 3080173 h 6858000"/>
              <a:gd name="connsiteX692" fmla="*/ 2410152 w 7467600"/>
              <a:gd name="connsiteY692" fmla="*/ 3063751 h 6858000"/>
              <a:gd name="connsiteX693" fmla="*/ 2408099 w 7467600"/>
              <a:gd name="connsiteY693" fmla="*/ 3064403 h 6858000"/>
              <a:gd name="connsiteX694" fmla="*/ 2407218 w 7467600"/>
              <a:gd name="connsiteY694" fmla="*/ 3070324 h 6858000"/>
              <a:gd name="connsiteX695" fmla="*/ 2380138 w 7467600"/>
              <a:gd name="connsiteY695" fmla="*/ 3099341 h 6858000"/>
              <a:gd name="connsiteX696" fmla="*/ 1765923 w 7467600"/>
              <a:gd name="connsiteY696" fmla="*/ 3581043 h 6858000"/>
              <a:gd name="connsiteX697" fmla="*/ 1702258 w 7467600"/>
              <a:gd name="connsiteY697" fmla="*/ 3612286 h 6858000"/>
              <a:gd name="connsiteX698" fmla="*/ 1538370 w 7467600"/>
              <a:gd name="connsiteY698" fmla="*/ 3811804 h 6858000"/>
              <a:gd name="connsiteX699" fmla="*/ 542867 w 7467600"/>
              <a:gd name="connsiteY699" fmla="*/ 4944092 h 6858000"/>
              <a:gd name="connsiteX700" fmla="*/ 515800 w 7467600"/>
              <a:gd name="connsiteY700" fmla="*/ 4862180 h 6858000"/>
              <a:gd name="connsiteX701" fmla="*/ 909145 w 7467600"/>
              <a:gd name="connsiteY701" fmla="*/ 4199225 h 6858000"/>
              <a:gd name="connsiteX702" fmla="*/ 1214067 w 7467600"/>
              <a:gd name="connsiteY702" fmla="*/ 3908561 h 6858000"/>
              <a:gd name="connsiteX703" fmla="*/ 640967 w 7467600"/>
              <a:gd name="connsiteY703" fmla="*/ 4105601 h 6858000"/>
              <a:gd name="connsiteX704" fmla="*/ 112563 w 7467600"/>
              <a:gd name="connsiteY704" fmla="*/ 4396952 h 6858000"/>
              <a:gd name="connsiteX705" fmla="*/ 0 w 7467600"/>
              <a:gd name="connsiteY705" fmla="*/ 4466006 h 6858000"/>
              <a:gd name="connsiteX706" fmla="*/ 0 w 7467600"/>
              <a:gd name="connsiteY706" fmla="*/ 4233763 h 6858000"/>
              <a:gd name="connsiteX707" fmla="*/ 36881 w 7467600"/>
              <a:gd name="connsiteY707" fmla="*/ 4200118 h 6858000"/>
              <a:gd name="connsiteX708" fmla="*/ 910534 w 7467600"/>
              <a:gd name="connsiteY708" fmla="*/ 3629753 h 6858000"/>
              <a:gd name="connsiteX709" fmla="*/ 1578717 w 7467600"/>
              <a:gd name="connsiteY709" fmla="*/ 3575982 h 6858000"/>
              <a:gd name="connsiteX710" fmla="*/ 2338780 w 7467600"/>
              <a:gd name="connsiteY710" fmla="*/ 3033725 h 6858000"/>
              <a:gd name="connsiteX711" fmla="*/ 1807991 w 7467600"/>
              <a:gd name="connsiteY711" fmla="*/ 2807184 h 6858000"/>
              <a:gd name="connsiteX712" fmla="*/ 1416358 w 7467600"/>
              <a:gd name="connsiteY712" fmla="*/ 3112571 h 6858000"/>
              <a:gd name="connsiteX713" fmla="*/ 939066 w 7467600"/>
              <a:gd name="connsiteY713" fmla="*/ 3378798 h 6858000"/>
              <a:gd name="connsiteX714" fmla="*/ 115099 w 7467600"/>
              <a:gd name="connsiteY714" fmla="*/ 3607650 h 6858000"/>
              <a:gd name="connsiteX715" fmla="*/ 97284 w 7467600"/>
              <a:gd name="connsiteY715" fmla="*/ 3520393 h 6858000"/>
              <a:gd name="connsiteX716" fmla="*/ 922050 w 7467600"/>
              <a:gd name="connsiteY716" fmla="*/ 3074867 h 6858000"/>
              <a:gd name="connsiteX717" fmla="*/ 1405265 w 7467600"/>
              <a:gd name="connsiteY717" fmla="*/ 3016319 h 6858000"/>
              <a:gd name="connsiteX718" fmla="*/ 1407512 w 7467600"/>
              <a:gd name="connsiteY718" fmla="*/ 3018001 h 6858000"/>
              <a:gd name="connsiteX719" fmla="*/ 1726266 w 7467600"/>
              <a:gd name="connsiteY719" fmla="*/ 2777274 h 6858000"/>
              <a:gd name="connsiteX720" fmla="*/ 625390 w 7467600"/>
              <a:gd name="connsiteY720" fmla="*/ 2514541 h 6858000"/>
              <a:gd name="connsiteX721" fmla="*/ 619799 w 7467600"/>
              <a:gd name="connsiteY721" fmla="*/ 2527180 h 6858000"/>
              <a:gd name="connsiteX722" fmla="*/ 310030 w 7467600"/>
              <a:gd name="connsiteY722" fmla="*/ 2771818 h 6858000"/>
              <a:gd name="connsiteX723" fmla="*/ 173877 w 7467600"/>
              <a:gd name="connsiteY723" fmla="*/ 2937056 h 6858000"/>
              <a:gd name="connsiteX724" fmla="*/ 77889 w 7467600"/>
              <a:gd name="connsiteY724" fmla="*/ 3138440 h 6858000"/>
              <a:gd name="connsiteX725" fmla="*/ 0 w 7467600"/>
              <a:gd name="connsiteY725" fmla="*/ 3271395 h 6858000"/>
              <a:gd name="connsiteX726" fmla="*/ 0 w 7467600"/>
              <a:gd name="connsiteY726" fmla="*/ 3153002 h 6858000"/>
              <a:gd name="connsiteX727" fmla="*/ 2386 w 7467600"/>
              <a:gd name="connsiteY727" fmla="*/ 3149203 h 6858000"/>
              <a:gd name="connsiteX728" fmla="*/ 89753 w 7467600"/>
              <a:gd name="connsiteY728" fmla="*/ 2987702 h 6858000"/>
              <a:gd name="connsiteX729" fmla="*/ 76869 w 7467600"/>
              <a:gd name="connsiteY729" fmla="*/ 3005404 h 6858000"/>
              <a:gd name="connsiteX730" fmla="*/ 32049 w 7467600"/>
              <a:gd name="connsiteY730" fmla="*/ 3065814 h 6858000"/>
              <a:gd name="connsiteX731" fmla="*/ 0 w 7467600"/>
              <a:gd name="connsiteY731" fmla="*/ 3108744 h 6858000"/>
              <a:gd name="connsiteX732" fmla="*/ 0 w 7467600"/>
              <a:gd name="connsiteY732" fmla="*/ 3058059 h 6858000"/>
              <a:gd name="connsiteX733" fmla="*/ 7610 w 7467600"/>
              <a:gd name="connsiteY733" fmla="*/ 3047889 h 6858000"/>
              <a:gd name="connsiteX734" fmla="*/ 52419 w 7467600"/>
              <a:gd name="connsiteY734" fmla="*/ 2987479 h 6858000"/>
              <a:gd name="connsiteX735" fmla="*/ 59142 w 7467600"/>
              <a:gd name="connsiteY735" fmla="*/ 2978488 h 6858000"/>
              <a:gd name="connsiteX736" fmla="*/ 0 w 7467600"/>
              <a:gd name="connsiteY736" fmla="*/ 3015334 h 6858000"/>
              <a:gd name="connsiteX737" fmla="*/ 0 w 7467600"/>
              <a:gd name="connsiteY737" fmla="*/ 2914286 h 6858000"/>
              <a:gd name="connsiteX738" fmla="*/ 36383 w 7467600"/>
              <a:gd name="connsiteY738" fmla="*/ 2901128 h 6858000"/>
              <a:gd name="connsiteX739" fmla="*/ 156329 w 7467600"/>
              <a:gd name="connsiteY739" fmla="*/ 2840533 h 6858000"/>
              <a:gd name="connsiteX740" fmla="*/ 358355 w 7467600"/>
              <a:gd name="connsiteY740" fmla="*/ 2620471 h 6858000"/>
              <a:gd name="connsiteX741" fmla="*/ 510577 w 7467600"/>
              <a:gd name="connsiteY741" fmla="*/ 2501244 h 6858000"/>
              <a:gd name="connsiteX742" fmla="*/ 211967 w 7467600"/>
              <a:gd name="connsiteY742" fmla="*/ 2479171 h 6858000"/>
              <a:gd name="connsiteX743" fmla="*/ 0 w 7467600"/>
              <a:gd name="connsiteY743" fmla="*/ 2476398 h 6858000"/>
              <a:gd name="connsiteX744" fmla="*/ 0 w 7467600"/>
              <a:gd name="connsiteY744" fmla="*/ 2389189 h 6858000"/>
              <a:gd name="connsiteX745" fmla="*/ 103062 w 7467600"/>
              <a:gd name="connsiteY745" fmla="*/ 2389518 h 6858000"/>
              <a:gd name="connsiteX746" fmla="*/ 510734 w 7467600"/>
              <a:gd name="connsiteY746" fmla="*/ 2416201 h 6858000"/>
              <a:gd name="connsiteX747" fmla="*/ 279257 w 7467600"/>
              <a:gd name="connsiteY747" fmla="*/ 2092102 h 6858000"/>
              <a:gd name="connsiteX748" fmla="*/ 65265 w 7467600"/>
              <a:gd name="connsiteY748" fmla="*/ 2006049 h 6858000"/>
              <a:gd name="connsiteX749" fmla="*/ 0 w 7467600"/>
              <a:gd name="connsiteY749" fmla="*/ 1982532 h 6858000"/>
              <a:gd name="connsiteX750" fmla="*/ 0 w 7467600"/>
              <a:gd name="connsiteY750" fmla="*/ 1912789 h 6858000"/>
              <a:gd name="connsiteX751" fmla="*/ 97460 w 7467600"/>
              <a:gd name="connsiteY751" fmla="*/ 1953725 h 6858000"/>
              <a:gd name="connsiteX752" fmla="*/ 221272 w 7467600"/>
              <a:gd name="connsiteY752" fmla="*/ 1980766 h 6858000"/>
              <a:gd name="connsiteX753" fmla="*/ 116765 w 7467600"/>
              <a:gd name="connsiteY753" fmla="*/ 1911033 h 6858000"/>
              <a:gd name="connsiteX754" fmla="*/ 16405 w 7467600"/>
              <a:gd name="connsiteY754" fmla="*/ 1803412 h 6858000"/>
              <a:gd name="connsiteX755" fmla="*/ 0 w 7467600"/>
              <a:gd name="connsiteY755" fmla="*/ 1784777 h 6858000"/>
              <a:gd name="connsiteX756" fmla="*/ 0 w 7467600"/>
              <a:gd name="connsiteY756" fmla="*/ 1740082 h 6858000"/>
              <a:gd name="connsiteX757" fmla="*/ 39394 w 7467600"/>
              <a:gd name="connsiteY757" fmla="*/ 1784856 h 6858000"/>
              <a:gd name="connsiteX758" fmla="*/ 135813 w 7467600"/>
              <a:gd name="connsiteY758" fmla="*/ 1888838 h 6858000"/>
              <a:gd name="connsiteX759" fmla="*/ 242575 w 7467600"/>
              <a:gd name="connsiteY759" fmla="*/ 1958841 h 6858000"/>
              <a:gd name="connsiteX760" fmla="*/ 82197 w 7467600"/>
              <a:gd name="connsiteY760" fmla="*/ 1754826 h 6858000"/>
              <a:gd name="connsiteX761" fmla="*/ 0 w 7467600"/>
              <a:gd name="connsiteY761" fmla="*/ 1679650 h 6858000"/>
              <a:gd name="connsiteX762" fmla="*/ 0 w 7467600"/>
              <a:gd name="connsiteY762" fmla="*/ 1602463 h 6858000"/>
              <a:gd name="connsiteX763" fmla="*/ 84689 w 7467600"/>
              <a:gd name="connsiteY763" fmla="*/ 1677442 h 6858000"/>
              <a:gd name="connsiteX764" fmla="*/ 298437 w 7467600"/>
              <a:gd name="connsiteY764" fmla="*/ 1968019 h 6858000"/>
              <a:gd name="connsiteX765" fmla="*/ 227269 w 7467600"/>
              <a:gd name="connsiteY765" fmla="*/ 1114064 h 6858000"/>
              <a:gd name="connsiteX766" fmla="*/ 248003 w 7467600"/>
              <a:gd name="connsiteY766" fmla="*/ 1089613 h 6858000"/>
              <a:gd name="connsiteX767" fmla="*/ 427020 w 7467600"/>
              <a:gd name="connsiteY767" fmla="*/ 1619803 h 6858000"/>
              <a:gd name="connsiteX768" fmla="*/ 340345 w 7467600"/>
              <a:gd name="connsiteY768" fmla="*/ 2027739 h 6858000"/>
              <a:gd name="connsiteX769" fmla="*/ 360865 w 7467600"/>
              <a:gd name="connsiteY769" fmla="*/ 2044827 h 6858000"/>
              <a:gd name="connsiteX770" fmla="*/ 560414 w 7467600"/>
              <a:gd name="connsiteY770" fmla="*/ 2421457 h 6858000"/>
              <a:gd name="connsiteX771" fmla="*/ 1359703 w 7467600"/>
              <a:gd name="connsiteY771" fmla="*/ 2578554 h 6858000"/>
              <a:gd name="connsiteX772" fmla="*/ 1359422 w 7467600"/>
              <a:gd name="connsiteY772" fmla="*/ 2577994 h 6858000"/>
              <a:gd name="connsiteX773" fmla="*/ 828701 w 7467600"/>
              <a:gd name="connsiteY773" fmla="*/ 1839520 h 6858000"/>
              <a:gd name="connsiteX774" fmla="*/ 494427 w 7467600"/>
              <a:gd name="connsiteY774" fmla="*/ 1092333 h 6858000"/>
              <a:gd name="connsiteX775" fmla="*/ 506322 w 7467600"/>
              <a:gd name="connsiteY775" fmla="*/ 1020997 h 6858000"/>
              <a:gd name="connsiteX776" fmla="*/ 4570198 w 7467600"/>
              <a:gd name="connsiteY776" fmla="*/ 978081 h 6858000"/>
              <a:gd name="connsiteX777" fmla="*/ 4523691 w 7467600"/>
              <a:gd name="connsiteY777" fmla="*/ 1127776 h 6858000"/>
              <a:gd name="connsiteX778" fmla="*/ 4509875 w 7467600"/>
              <a:gd name="connsiteY778" fmla="*/ 1167552 h 6858000"/>
              <a:gd name="connsiteX779" fmla="*/ 4478168 w 7467600"/>
              <a:gd name="connsiteY779" fmla="*/ 1260735 h 6858000"/>
              <a:gd name="connsiteX780" fmla="*/ 4409309 w 7467600"/>
              <a:gd name="connsiteY780" fmla="*/ 1666996 h 6858000"/>
              <a:gd name="connsiteX781" fmla="*/ 4370031 w 7467600"/>
              <a:gd name="connsiteY781" fmla="*/ 1955666 h 6858000"/>
              <a:gd name="connsiteX782" fmla="*/ 4570198 w 7467600"/>
              <a:gd name="connsiteY782" fmla="*/ 978081 h 6858000"/>
              <a:gd name="connsiteX783" fmla="*/ 4557898 w 7467600"/>
              <a:gd name="connsiteY783" fmla="*/ 900011 h 6858000"/>
              <a:gd name="connsiteX784" fmla="*/ 4344840 w 7467600"/>
              <a:gd name="connsiteY784" fmla="*/ 1922038 h 6858000"/>
              <a:gd name="connsiteX785" fmla="*/ 4378710 w 7467600"/>
              <a:gd name="connsiteY785" fmla="*/ 1665516 h 6858000"/>
              <a:gd name="connsiteX786" fmla="*/ 4448798 w 7467600"/>
              <a:gd name="connsiteY786" fmla="*/ 1253024 h 6858000"/>
              <a:gd name="connsiteX787" fmla="*/ 4480315 w 7467600"/>
              <a:gd name="connsiteY787" fmla="*/ 1158454 h 6858000"/>
              <a:gd name="connsiteX788" fmla="*/ 4494133 w 7467600"/>
              <a:gd name="connsiteY788" fmla="*/ 1118676 h 6858000"/>
              <a:gd name="connsiteX789" fmla="*/ 4557898 w 7467600"/>
              <a:gd name="connsiteY789" fmla="*/ 900011 h 6858000"/>
              <a:gd name="connsiteX790" fmla="*/ 5870151 w 7467600"/>
              <a:gd name="connsiteY790" fmla="*/ 898890 h 6858000"/>
              <a:gd name="connsiteX791" fmla="*/ 5861335 w 7467600"/>
              <a:gd name="connsiteY791" fmla="*/ 899177 h 6858000"/>
              <a:gd name="connsiteX792" fmla="*/ 5843702 w 7467600"/>
              <a:gd name="connsiteY792" fmla="*/ 899748 h 6858000"/>
              <a:gd name="connsiteX793" fmla="*/ 5651107 w 7467600"/>
              <a:gd name="connsiteY793" fmla="*/ 920306 h 6858000"/>
              <a:gd name="connsiteX794" fmla="*/ 5459407 w 7467600"/>
              <a:gd name="connsiteY794" fmla="*/ 940975 h 6858000"/>
              <a:gd name="connsiteX795" fmla="*/ 5374846 w 7467600"/>
              <a:gd name="connsiteY795" fmla="*/ 941988 h 6858000"/>
              <a:gd name="connsiteX796" fmla="*/ 5256105 w 7467600"/>
              <a:gd name="connsiteY796" fmla="*/ 945632 h 6858000"/>
              <a:gd name="connsiteX797" fmla="*/ 5107071 w 7467600"/>
              <a:gd name="connsiteY797" fmla="*/ 969720 h 6858000"/>
              <a:gd name="connsiteX798" fmla="*/ 4998681 w 7467600"/>
              <a:gd name="connsiteY798" fmla="*/ 988771 h 6858000"/>
              <a:gd name="connsiteX799" fmla="*/ 5870151 w 7467600"/>
              <a:gd name="connsiteY799" fmla="*/ 898890 h 6858000"/>
              <a:gd name="connsiteX800" fmla="*/ 5504425 w 7467600"/>
              <a:gd name="connsiteY800" fmla="*/ 848067 h 6858000"/>
              <a:gd name="connsiteX801" fmla="*/ 4968849 w 7467600"/>
              <a:gd name="connsiteY801" fmla="*/ 962318 h 6858000"/>
              <a:gd name="connsiteX802" fmla="*/ 5104039 w 7467600"/>
              <a:gd name="connsiteY802" fmla="*/ 940634 h 6858000"/>
              <a:gd name="connsiteX803" fmla="*/ 5256311 w 7467600"/>
              <a:gd name="connsiteY803" fmla="*/ 916490 h 6858000"/>
              <a:gd name="connsiteX804" fmla="*/ 5377381 w 7467600"/>
              <a:gd name="connsiteY804" fmla="*/ 912671 h 6858000"/>
              <a:gd name="connsiteX805" fmla="*/ 5460148 w 7467600"/>
              <a:gd name="connsiteY805" fmla="*/ 911442 h 6858000"/>
              <a:gd name="connsiteX806" fmla="*/ 5648971 w 7467600"/>
              <a:gd name="connsiteY806" fmla="*/ 891331 h 6858000"/>
              <a:gd name="connsiteX807" fmla="*/ 5844807 w 7467600"/>
              <a:gd name="connsiteY807" fmla="*/ 870718 h 6858000"/>
              <a:gd name="connsiteX808" fmla="*/ 5862975 w 7467600"/>
              <a:gd name="connsiteY808" fmla="*/ 869756 h 6858000"/>
              <a:gd name="connsiteX809" fmla="*/ 5920887 w 7467600"/>
              <a:gd name="connsiteY809" fmla="*/ 865929 h 6858000"/>
              <a:gd name="connsiteX810" fmla="*/ 5504425 w 7467600"/>
              <a:gd name="connsiteY810" fmla="*/ 848067 h 6858000"/>
              <a:gd name="connsiteX811" fmla="*/ 3607114 w 7467600"/>
              <a:gd name="connsiteY811" fmla="*/ 467441 h 6858000"/>
              <a:gd name="connsiteX812" fmla="*/ 3296242 w 7467600"/>
              <a:gd name="connsiteY812" fmla="*/ 807991 h 6858000"/>
              <a:gd name="connsiteX813" fmla="*/ 3174674 w 7467600"/>
              <a:gd name="connsiteY813" fmla="*/ 919759 h 6858000"/>
              <a:gd name="connsiteX814" fmla="*/ 3042978 w 7467600"/>
              <a:gd name="connsiteY814" fmla="*/ 1054894 h 6858000"/>
              <a:gd name="connsiteX815" fmla="*/ 2968914 w 7467600"/>
              <a:gd name="connsiteY815" fmla="*/ 1133756 h 6858000"/>
              <a:gd name="connsiteX816" fmla="*/ 3103823 w 7467600"/>
              <a:gd name="connsiteY816" fmla="*/ 1026814 h 6858000"/>
              <a:gd name="connsiteX817" fmla="*/ 3607114 w 7467600"/>
              <a:gd name="connsiteY817" fmla="*/ 467441 h 6858000"/>
              <a:gd name="connsiteX818" fmla="*/ 3744487 w 7467600"/>
              <a:gd name="connsiteY818" fmla="*/ 383136 h 6858000"/>
              <a:gd name="connsiteX819" fmla="*/ 3970213 w 7467600"/>
              <a:gd name="connsiteY819" fmla="*/ 995559 h 6858000"/>
              <a:gd name="connsiteX820" fmla="*/ 3744487 w 7467600"/>
              <a:gd name="connsiteY820" fmla="*/ 383136 h 6858000"/>
              <a:gd name="connsiteX821" fmla="*/ 3624562 w 7467600"/>
              <a:gd name="connsiteY821" fmla="*/ 367041 h 6858000"/>
              <a:gd name="connsiteX822" fmla="*/ 3489712 w 7467600"/>
              <a:gd name="connsiteY822" fmla="*/ 485386 h 6858000"/>
              <a:gd name="connsiteX823" fmla="*/ 3182994 w 7467600"/>
              <a:gd name="connsiteY823" fmla="*/ 828265 h 6858000"/>
              <a:gd name="connsiteX824" fmla="*/ 2892114 w 7467600"/>
              <a:gd name="connsiteY824" fmla="*/ 1172635 h 6858000"/>
              <a:gd name="connsiteX825" fmla="*/ 3021459 w 7467600"/>
              <a:gd name="connsiteY825" fmla="*/ 1035385 h 6858000"/>
              <a:gd name="connsiteX826" fmla="*/ 3153873 w 7467600"/>
              <a:gd name="connsiteY826" fmla="*/ 898971 h 6858000"/>
              <a:gd name="connsiteX827" fmla="*/ 3276511 w 7467600"/>
              <a:gd name="connsiteY827" fmla="*/ 786423 h 6858000"/>
              <a:gd name="connsiteX828" fmla="*/ 3584154 w 7467600"/>
              <a:gd name="connsiteY828" fmla="*/ 448218 h 6858000"/>
              <a:gd name="connsiteX829" fmla="*/ 3624562 w 7467600"/>
              <a:gd name="connsiteY829" fmla="*/ 367041 h 6858000"/>
              <a:gd name="connsiteX830" fmla="*/ 3766672 w 7467600"/>
              <a:gd name="connsiteY830" fmla="*/ 359429 h 6858000"/>
              <a:gd name="connsiteX831" fmla="*/ 3996338 w 7467600"/>
              <a:gd name="connsiteY831" fmla="*/ 968237 h 6858000"/>
              <a:gd name="connsiteX832" fmla="*/ 3766672 w 7467600"/>
              <a:gd name="connsiteY832" fmla="*/ 359429 h 6858000"/>
              <a:gd name="connsiteX833" fmla="*/ 5805386 w 7467600"/>
              <a:gd name="connsiteY833" fmla="*/ 239240 h 6858000"/>
              <a:gd name="connsiteX834" fmla="*/ 5736947 w 7467600"/>
              <a:gd name="connsiteY834" fmla="*/ 261367 h 6858000"/>
              <a:gd name="connsiteX835" fmla="*/ 5427012 w 7467600"/>
              <a:gd name="connsiteY835" fmla="*/ 311272 h 6858000"/>
              <a:gd name="connsiteX836" fmla="*/ 5147818 w 7467600"/>
              <a:gd name="connsiteY836" fmla="*/ 322112 h 6858000"/>
              <a:gd name="connsiteX837" fmla="*/ 5060854 w 7467600"/>
              <a:gd name="connsiteY837" fmla="*/ 311882 h 6858000"/>
              <a:gd name="connsiteX838" fmla="*/ 4945989 w 7467600"/>
              <a:gd name="connsiteY838" fmla="*/ 300516 h 6858000"/>
              <a:gd name="connsiteX839" fmla="*/ 5410479 w 7467600"/>
              <a:gd name="connsiteY839" fmla="*/ 348434 h 6858000"/>
              <a:gd name="connsiteX840" fmla="*/ 5805386 w 7467600"/>
              <a:gd name="connsiteY840" fmla="*/ 239240 h 6858000"/>
              <a:gd name="connsiteX841" fmla="*/ 5905192 w 7467600"/>
              <a:gd name="connsiteY841" fmla="*/ 163079 h 6858000"/>
              <a:gd name="connsiteX842" fmla="*/ 5865655 w 7467600"/>
              <a:gd name="connsiteY842" fmla="*/ 171901 h 6858000"/>
              <a:gd name="connsiteX843" fmla="*/ 5259740 w 7467600"/>
              <a:gd name="connsiteY843" fmla="*/ 257013 h 6858000"/>
              <a:gd name="connsiteX844" fmla="*/ 5208466 w 7467600"/>
              <a:gd name="connsiteY844" fmla="*/ 257550 h 6858000"/>
              <a:gd name="connsiteX845" fmla="*/ 4980204 w 7467600"/>
              <a:gd name="connsiteY845" fmla="*/ 271903 h 6858000"/>
              <a:gd name="connsiteX846" fmla="*/ 5068068 w 7467600"/>
              <a:gd name="connsiteY846" fmla="*/ 282244 h 6858000"/>
              <a:gd name="connsiteX847" fmla="*/ 5153231 w 7467600"/>
              <a:gd name="connsiteY847" fmla="*/ 292240 h 6858000"/>
              <a:gd name="connsiteX848" fmla="*/ 5426491 w 7467600"/>
              <a:gd name="connsiteY848" fmla="*/ 281128 h 6858000"/>
              <a:gd name="connsiteX849" fmla="*/ 5731212 w 7467600"/>
              <a:gd name="connsiteY849" fmla="*/ 231951 h 6858000"/>
              <a:gd name="connsiteX850" fmla="*/ 5905192 w 7467600"/>
              <a:gd name="connsiteY850" fmla="*/ 163079 h 6858000"/>
              <a:gd name="connsiteX851" fmla="*/ 5944437 w 7467600"/>
              <a:gd name="connsiteY851" fmla="*/ 113829 h 6858000"/>
              <a:gd name="connsiteX852" fmla="*/ 5825032 w 7467600"/>
              <a:gd name="connsiteY852" fmla="*/ 146405 h 6858000"/>
              <a:gd name="connsiteX853" fmla="*/ 4955599 w 7467600"/>
              <a:gd name="connsiteY853" fmla="*/ 247008 h 6858000"/>
              <a:gd name="connsiteX854" fmla="*/ 5210104 w 7467600"/>
              <a:gd name="connsiteY854" fmla="*/ 228123 h 6858000"/>
              <a:gd name="connsiteX855" fmla="*/ 5261015 w 7467600"/>
              <a:gd name="connsiteY855" fmla="*/ 227087 h 6858000"/>
              <a:gd name="connsiteX856" fmla="*/ 5861181 w 7467600"/>
              <a:gd name="connsiteY856" fmla="*/ 143093 h 6858000"/>
              <a:gd name="connsiteX857" fmla="*/ 5961252 w 7467600"/>
              <a:gd name="connsiteY857" fmla="*/ 114820 h 6858000"/>
              <a:gd name="connsiteX858" fmla="*/ 5944437 w 7467600"/>
              <a:gd name="connsiteY858" fmla="*/ 113829 h 6858000"/>
              <a:gd name="connsiteX859" fmla="*/ 3882765 w 7467600"/>
              <a:gd name="connsiteY859" fmla="*/ 0 h 6858000"/>
              <a:gd name="connsiteX860" fmla="*/ 3995099 w 7467600"/>
              <a:gd name="connsiteY860" fmla="*/ 0 h 6858000"/>
              <a:gd name="connsiteX861" fmla="*/ 4163818 w 7467600"/>
              <a:gd name="connsiteY861" fmla="*/ 234104 h 6858000"/>
              <a:gd name="connsiteX862" fmla="*/ 4172099 w 7467600"/>
              <a:gd name="connsiteY862" fmla="*/ 234207 h 6858000"/>
              <a:gd name="connsiteX863" fmla="*/ 4784282 w 7467600"/>
              <a:gd name="connsiteY863" fmla="*/ 276561 h 6858000"/>
              <a:gd name="connsiteX864" fmla="*/ 4801687 w 7467600"/>
              <a:gd name="connsiteY864" fmla="*/ 267764 h 6858000"/>
              <a:gd name="connsiteX865" fmla="*/ 6082788 w 7467600"/>
              <a:gd name="connsiteY865" fmla="*/ 64119 h 6858000"/>
              <a:gd name="connsiteX866" fmla="*/ 6099442 w 7467600"/>
              <a:gd name="connsiteY866" fmla="*/ 82568 h 6858000"/>
              <a:gd name="connsiteX867" fmla="*/ 4804137 w 7467600"/>
              <a:gd name="connsiteY867" fmla="*/ 320931 h 6858000"/>
              <a:gd name="connsiteX868" fmla="*/ 4227047 w 7467600"/>
              <a:gd name="connsiteY868" fmla="*/ 313415 h 6858000"/>
              <a:gd name="connsiteX869" fmla="*/ 4346041 w 7467600"/>
              <a:gd name="connsiteY869" fmla="*/ 456086 h 6858000"/>
              <a:gd name="connsiteX870" fmla="*/ 4870967 w 7467600"/>
              <a:gd name="connsiteY870" fmla="*/ 963061 h 6858000"/>
              <a:gd name="connsiteX871" fmla="*/ 4889647 w 7467600"/>
              <a:gd name="connsiteY871" fmla="*/ 957147 h 6858000"/>
              <a:gd name="connsiteX872" fmla="*/ 5422504 w 7467600"/>
              <a:gd name="connsiteY872" fmla="*/ 805191 h 6858000"/>
              <a:gd name="connsiteX873" fmla="*/ 6087656 w 7467600"/>
              <a:gd name="connsiteY873" fmla="*/ 826703 h 6858000"/>
              <a:gd name="connsiteX874" fmla="*/ 6058717 w 7467600"/>
              <a:gd name="connsiteY874" fmla="*/ 865992 h 6858000"/>
              <a:gd name="connsiteX875" fmla="*/ 4974153 w 7467600"/>
              <a:gd name="connsiteY875" fmla="*/ 1045456 h 6858000"/>
              <a:gd name="connsiteX876" fmla="*/ 5627835 w 7467600"/>
              <a:gd name="connsiteY876" fmla="*/ 1472077 h 6858000"/>
              <a:gd name="connsiteX877" fmla="*/ 5629817 w 7467600"/>
              <a:gd name="connsiteY877" fmla="*/ 1471412 h 6858000"/>
              <a:gd name="connsiteX878" fmla="*/ 5634124 w 7467600"/>
              <a:gd name="connsiteY878" fmla="*/ 1470572 h 6858000"/>
              <a:gd name="connsiteX879" fmla="*/ 5755832 w 7467600"/>
              <a:gd name="connsiteY879" fmla="*/ 1383886 h 6858000"/>
              <a:gd name="connsiteX880" fmla="*/ 6014186 w 7467600"/>
              <a:gd name="connsiteY880" fmla="*/ 1279799 h 6858000"/>
              <a:gd name="connsiteX881" fmla="*/ 6901619 w 7467600"/>
              <a:gd name="connsiteY881" fmla="*/ 1047874 h 6858000"/>
              <a:gd name="connsiteX882" fmla="*/ 6931566 w 7467600"/>
              <a:gd name="connsiteY882" fmla="*/ 1062034 h 6858000"/>
              <a:gd name="connsiteX883" fmla="*/ 5790982 w 7467600"/>
              <a:gd name="connsiteY883" fmla="*/ 1561380 h 6858000"/>
              <a:gd name="connsiteX884" fmla="*/ 6188971 w 7467600"/>
              <a:gd name="connsiteY884" fmla="*/ 1755168 h 6858000"/>
              <a:gd name="connsiteX885" fmla="*/ 6202446 w 7467600"/>
              <a:gd name="connsiteY885" fmla="*/ 1752268 h 6858000"/>
              <a:gd name="connsiteX886" fmla="*/ 7179560 w 7467600"/>
              <a:gd name="connsiteY886" fmla="*/ 1467551 h 6858000"/>
              <a:gd name="connsiteX887" fmla="*/ 7158730 w 7467600"/>
              <a:gd name="connsiteY887" fmla="*/ 1507835 h 6858000"/>
              <a:gd name="connsiteX888" fmla="*/ 6326959 w 7467600"/>
              <a:gd name="connsiteY888" fmla="*/ 1817686 h 6858000"/>
              <a:gd name="connsiteX889" fmla="*/ 6537433 w 7467600"/>
              <a:gd name="connsiteY889" fmla="*/ 1907790 h 6858000"/>
              <a:gd name="connsiteX890" fmla="*/ 6550221 w 7467600"/>
              <a:gd name="connsiteY890" fmla="*/ 1910729 h 6858000"/>
              <a:gd name="connsiteX891" fmla="*/ 6964438 w 7467600"/>
              <a:gd name="connsiteY891" fmla="*/ 2209505 h 6858000"/>
              <a:gd name="connsiteX892" fmla="*/ 7367862 w 7467600"/>
              <a:gd name="connsiteY892" fmla="*/ 2806833 h 6858000"/>
              <a:gd name="connsiteX893" fmla="*/ 7364329 w 7467600"/>
              <a:gd name="connsiteY893" fmla="*/ 2826907 h 6858000"/>
              <a:gd name="connsiteX894" fmla="*/ 7290545 w 7467600"/>
              <a:gd name="connsiteY894" fmla="*/ 2850663 h 6858000"/>
              <a:gd name="connsiteX895" fmla="*/ 6472036 w 7467600"/>
              <a:gd name="connsiteY895" fmla="*/ 1959003 h 6858000"/>
              <a:gd name="connsiteX896" fmla="*/ 5792897 w 7467600"/>
              <a:gd name="connsiteY896" fmla="*/ 1647747 h 6858000"/>
              <a:gd name="connsiteX897" fmla="*/ 5842751 w 7467600"/>
              <a:gd name="connsiteY897" fmla="*/ 1816112 h 6858000"/>
              <a:gd name="connsiteX898" fmla="*/ 5847424 w 7467600"/>
              <a:gd name="connsiteY898" fmla="*/ 1815776 h 6858000"/>
              <a:gd name="connsiteX899" fmla="*/ 6399821 w 7467600"/>
              <a:gd name="connsiteY899" fmla="*/ 2344799 h 6858000"/>
              <a:gd name="connsiteX900" fmla="*/ 6323232 w 7467600"/>
              <a:gd name="connsiteY900" fmla="*/ 2389634 h 6858000"/>
              <a:gd name="connsiteX901" fmla="*/ 5942958 w 7467600"/>
              <a:gd name="connsiteY901" fmla="*/ 2077708 h 6858000"/>
              <a:gd name="connsiteX902" fmla="*/ 5921559 w 7467600"/>
              <a:gd name="connsiteY902" fmla="*/ 2378596 h 6858000"/>
              <a:gd name="connsiteX903" fmla="*/ 5817651 w 7467600"/>
              <a:gd name="connsiteY903" fmla="*/ 3023919 h 6858000"/>
              <a:gd name="connsiteX904" fmla="*/ 5729634 w 7467600"/>
              <a:gd name="connsiteY904" fmla="*/ 3051849 h 6858000"/>
              <a:gd name="connsiteX905" fmla="*/ 5611018 w 7467600"/>
              <a:gd name="connsiteY905" fmla="*/ 2316769 h 6858000"/>
              <a:gd name="connsiteX906" fmla="*/ 5687608 w 7467600"/>
              <a:gd name="connsiteY906" fmla="*/ 2039972 h 6858000"/>
              <a:gd name="connsiteX907" fmla="*/ 5657554 w 7467600"/>
              <a:gd name="connsiteY907" fmla="*/ 1576445 h 6858000"/>
              <a:gd name="connsiteX908" fmla="*/ 5150475 w 7467600"/>
              <a:gd name="connsiteY908" fmla="*/ 1274012 h 6858000"/>
              <a:gd name="connsiteX909" fmla="*/ 5349142 w 7467600"/>
              <a:gd name="connsiteY909" fmla="*/ 2204405 h 6858000"/>
              <a:gd name="connsiteX910" fmla="*/ 5262214 w 7467600"/>
              <a:gd name="connsiteY910" fmla="*/ 2233836 h 6858000"/>
              <a:gd name="connsiteX911" fmla="*/ 4981539 w 7467600"/>
              <a:gd name="connsiteY911" fmla="*/ 1542201 h 6858000"/>
              <a:gd name="connsiteX912" fmla="*/ 4958461 w 7467600"/>
              <a:gd name="connsiteY912" fmla="*/ 1136957 h 6858000"/>
              <a:gd name="connsiteX913" fmla="*/ 4655015 w 7467600"/>
              <a:gd name="connsiteY913" fmla="*/ 891426 h 6858000"/>
              <a:gd name="connsiteX914" fmla="*/ 4348002 w 7467600"/>
              <a:gd name="connsiteY914" fmla="*/ 2205895 h 6858000"/>
              <a:gd name="connsiteX915" fmla="*/ 4262250 w 7467600"/>
              <a:gd name="connsiteY915" fmla="*/ 2219972 h 6858000"/>
              <a:gd name="connsiteX916" fmla="*/ 4550611 w 7467600"/>
              <a:gd name="connsiteY916" fmla="*/ 817540 h 6858000"/>
              <a:gd name="connsiteX917" fmla="*/ 4564418 w 7467600"/>
              <a:gd name="connsiteY917" fmla="*/ 808293 h 6858000"/>
              <a:gd name="connsiteX918" fmla="*/ 4266388 w 7467600"/>
              <a:gd name="connsiteY918" fmla="*/ 500083 h 6858000"/>
              <a:gd name="connsiteX919" fmla="*/ 4032842 w 7467600"/>
              <a:gd name="connsiteY919" fmla="*/ 211809 h 6858000"/>
              <a:gd name="connsiteX920" fmla="*/ 3882765 w 7467600"/>
              <a:gd name="connsiteY920" fmla="*/ 0 h 6858000"/>
              <a:gd name="connsiteX921" fmla="*/ 3721337 w 7467600"/>
              <a:gd name="connsiteY921" fmla="*/ 0 h 6858000"/>
              <a:gd name="connsiteX922" fmla="*/ 3797544 w 7467600"/>
              <a:gd name="connsiteY922" fmla="*/ 0 h 6858000"/>
              <a:gd name="connsiteX923" fmla="*/ 3775734 w 7467600"/>
              <a:gd name="connsiteY923" fmla="*/ 95131 h 6858000"/>
              <a:gd name="connsiteX924" fmla="*/ 3724807 w 7467600"/>
              <a:gd name="connsiteY924" fmla="*/ 272257 h 6858000"/>
              <a:gd name="connsiteX925" fmla="*/ 3726844 w 7467600"/>
              <a:gd name="connsiteY925" fmla="*/ 282988 h 6858000"/>
              <a:gd name="connsiteX926" fmla="*/ 3742664 w 7467600"/>
              <a:gd name="connsiteY926" fmla="*/ 279918 h 6858000"/>
              <a:gd name="connsiteX927" fmla="*/ 4103910 w 7467600"/>
              <a:gd name="connsiteY927" fmla="*/ 1161917 h 6858000"/>
              <a:gd name="connsiteX928" fmla="*/ 4020269 w 7467600"/>
              <a:gd name="connsiteY928" fmla="*/ 1200406 h 6858000"/>
              <a:gd name="connsiteX929" fmla="*/ 3674882 w 7467600"/>
              <a:gd name="connsiteY929" fmla="*/ 488524 h 6858000"/>
              <a:gd name="connsiteX930" fmla="*/ 3132682 w 7467600"/>
              <a:gd name="connsiteY930" fmla="*/ 1072284 h 6858000"/>
              <a:gd name="connsiteX931" fmla="*/ 2716346 w 7467600"/>
              <a:gd name="connsiteY931" fmla="*/ 1276376 h 6858000"/>
              <a:gd name="connsiteX932" fmla="*/ 2716772 w 7467600"/>
              <a:gd name="connsiteY932" fmla="*/ 1255462 h 6858000"/>
              <a:gd name="connsiteX933" fmla="*/ 3471096 w 7467600"/>
              <a:gd name="connsiteY933" fmla="*/ 437072 h 6858000"/>
              <a:gd name="connsiteX934" fmla="*/ 3639057 w 7467600"/>
              <a:gd name="connsiteY934" fmla="*/ 286334 h 6858000"/>
              <a:gd name="connsiteX935" fmla="*/ 3640309 w 7467600"/>
              <a:gd name="connsiteY935" fmla="*/ 284664 h 6858000"/>
              <a:gd name="connsiteX936" fmla="*/ 3646022 w 7467600"/>
              <a:gd name="connsiteY936" fmla="*/ 276711 h 6858000"/>
              <a:gd name="connsiteX937" fmla="*/ 3707943 w 7467600"/>
              <a:gd name="connsiteY937" fmla="*/ 65958 h 6858000"/>
              <a:gd name="connsiteX938" fmla="*/ 3721337 w 7467600"/>
              <a:gd name="connsiteY938" fmla="*/ 0 h 6858000"/>
              <a:gd name="connsiteX939" fmla="*/ 2867960 w 7467600"/>
              <a:gd name="connsiteY939" fmla="*/ 0 h 6858000"/>
              <a:gd name="connsiteX940" fmla="*/ 2926351 w 7467600"/>
              <a:gd name="connsiteY940" fmla="*/ 0 h 6858000"/>
              <a:gd name="connsiteX941" fmla="*/ 2902823 w 7467600"/>
              <a:gd name="connsiteY941" fmla="*/ 262929 h 6858000"/>
              <a:gd name="connsiteX942" fmla="*/ 2940663 w 7467600"/>
              <a:gd name="connsiteY942" fmla="*/ 140884 h 6858000"/>
              <a:gd name="connsiteX943" fmla="*/ 2947039 w 7467600"/>
              <a:gd name="connsiteY943" fmla="*/ 122524 h 6858000"/>
              <a:gd name="connsiteX944" fmla="*/ 2984316 w 7467600"/>
              <a:gd name="connsiteY944" fmla="*/ 0 h 6858000"/>
              <a:gd name="connsiteX945" fmla="*/ 3016114 w 7467600"/>
              <a:gd name="connsiteY945" fmla="*/ 0 h 6858000"/>
              <a:gd name="connsiteX946" fmla="*/ 2979949 w 7467600"/>
              <a:gd name="connsiteY946" fmla="*/ 119274 h 6858000"/>
              <a:gd name="connsiteX947" fmla="*/ 3023879 w 7467600"/>
              <a:gd name="connsiteY947" fmla="*/ 0 h 6858000"/>
              <a:gd name="connsiteX948" fmla="*/ 3105400 w 7467600"/>
              <a:gd name="connsiteY948" fmla="*/ 0 h 6858000"/>
              <a:gd name="connsiteX949" fmla="*/ 3094669 w 7467600"/>
              <a:gd name="connsiteY949" fmla="*/ 30308 h 6858000"/>
              <a:gd name="connsiteX950" fmla="*/ 2901945 w 7467600"/>
              <a:gd name="connsiteY950" fmla="*/ 466538 h 6858000"/>
              <a:gd name="connsiteX951" fmla="*/ 2815209 w 7467600"/>
              <a:gd name="connsiteY951" fmla="*/ 497361 h 6858000"/>
              <a:gd name="connsiteX952" fmla="*/ 2844845 w 7467600"/>
              <a:gd name="connsiteY952" fmla="*/ 127638 h 6858000"/>
              <a:gd name="connsiteX953" fmla="*/ 2867960 w 7467600"/>
              <a:gd name="connsiteY953" fmla="*/ 0 h 6858000"/>
              <a:gd name="connsiteX954" fmla="*/ 1057230 w 7467600"/>
              <a:gd name="connsiteY954" fmla="*/ 0 h 6858000"/>
              <a:gd name="connsiteX955" fmla="*/ 1111003 w 7467600"/>
              <a:gd name="connsiteY955" fmla="*/ 0 h 6858000"/>
              <a:gd name="connsiteX956" fmla="*/ 1125553 w 7467600"/>
              <a:gd name="connsiteY956" fmla="*/ 52588 h 6858000"/>
              <a:gd name="connsiteX957" fmla="*/ 1304276 w 7467600"/>
              <a:gd name="connsiteY957" fmla="*/ 476275 h 6858000"/>
              <a:gd name="connsiteX958" fmla="*/ 1492066 w 7467600"/>
              <a:gd name="connsiteY958" fmla="*/ 886333 h 6858000"/>
              <a:gd name="connsiteX959" fmla="*/ 1423698 w 7467600"/>
              <a:gd name="connsiteY959" fmla="*/ 710817 h 6858000"/>
              <a:gd name="connsiteX960" fmla="*/ 1357609 w 7467600"/>
              <a:gd name="connsiteY960" fmla="*/ 532892 h 6858000"/>
              <a:gd name="connsiteX961" fmla="*/ 1309550 w 7467600"/>
              <a:gd name="connsiteY961" fmla="*/ 374031 h 6858000"/>
              <a:gd name="connsiteX962" fmla="*/ 1193673 w 7467600"/>
              <a:gd name="connsiteY962" fmla="*/ 49533 h 6858000"/>
              <a:gd name="connsiteX963" fmla="*/ 1164391 w 7467600"/>
              <a:gd name="connsiteY963" fmla="*/ 0 h 6858000"/>
              <a:gd name="connsiteX964" fmla="*/ 1200666 w 7467600"/>
              <a:gd name="connsiteY964" fmla="*/ 0 h 6858000"/>
              <a:gd name="connsiteX965" fmla="*/ 1223408 w 7467600"/>
              <a:gd name="connsiteY965" fmla="*/ 38996 h 6858000"/>
              <a:gd name="connsiteX966" fmla="*/ 1339635 w 7467600"/>
              <a:gd name="connsiteY966" fmla="*/ 365517 h 6858000"/>
              <a:gd name="connsiteX967" fmla="*/ 1387469 w 7467600"/>
              <a:gd name="connsiteY967" fmla="*/ 523079 h 6858000"/>
              <a:gd name="connsiteX968" fmla="*/ 1452685 w 7467600"/>
              <a:gd name="connsiteY968" fmla="*/ 699806 h 6858000"/>
              <a:gd name="connsiteX969" fmla="*/ 1492092 w 7467600"/>
              <a:gd name="connsiteY969" fmla="*/ 800424 h 6858000"/>
              <a:gd name="connsiteX970" fmla="*/ 1455302 w 7467600"/>
              <a:gd name="connsiteY970" fmla="*/ 632913 h 6858000"/>
              <a:gd name="connsiteX971" fmla="*/ 1222336 w 7467600"/>
              <a:gd name="connsiteY971" fmla="*/ 9480 h 6858000"/>
              <a:gd name="connsiteX972" fmla="*/ 1214634 w 7467600"/>
              <a:gd name="connsiteY972" fmla="*/ 0 h 6858000"/>
              <a:gd name="connsiteX973" fmla="*/ 1289827 w 7467600"/>
              <a:gd name="connsiteY973" fmla="*/ 0 h 6858000"/>
              <a:gd name="connsiteX974" fmla="*/ 1321076 w 7467600"/>
              <a:gd name="connsiteY974" fmla="*/ 59722 h 6858000"/>
              <a:gd name="connsiteX975" fmla="*/ 1512579 w 7467600"/>
              <a:gd name="connsiteY975" fmla="*/ 626441 h 6858000"/>
              <a:gd name="connsiteX976" fmla="*/ 1506076 w 7467600"/>
              <a:gd name="connsiteY976" fmla="*/ 1089289 h 6858000"/>
              <a:gd name="connsiteX977" fmla="*/ 1486346 w 7467600"/>
              <a:gd name="connsiteY977" fmla="*/ 1079919 h 6858000"/>
              <a:gd name="connsiteX978" fmla="*/ 1070511 w 7467600"/>
              <a:gd name="connsiteY978" fmla="*/ 48609 h 6858000"/>
              <a:gd name="connsiteX979" fmla="*/ 1057230 w 7467600"/>
              <a:gd name="connsiteY979" fmla="*/ 0 h 6858000"/>
              <a:gd name="connsiteX980" fmla="*/ 43151 w 7467600"/>
              <a:gd name="connsiteY980" fmla="*/ 0 h 6858000"/>
              <a:gd name="connsiteX981" fmla="*/ 95283 w 7467600"/>
              <a:gd name="connsiteY981" fmla="*/ 0 h 6858000"/>
              <a:gd name="connsiteX982" fmla="*/ 300708 w 7467600"/>
              <a:gd name="connsiteY982" fmla="*/ 154571 h 6858000"/>
              <a:gd name="connsiteX983" fmla="*/ 530414 w 7467600"/>
              <a:gd name="connsiteY983" fmla="*/ 354673 h 6858000"/>
              <a:gd name="connsiteX984" fmla="*/ 333785 w 7467600"/>
              <a:gd name="connsiteY984" fmla="*/ 161564 h 6858000"/>
              <a:gd name="connsiteX985" fmla="*/ 147005 w 7467600"/>
              <a:gd name="connsiteY985" fmla="*/ 0 h 6858000"/>
              <a:gd name="connsiteX986" fmla="*/ 272509 w 7467600"/>
              <a:gd name="connsiteY986" fmla="*/ 0 h 6858000"/>
              <a:gd name="connsiteX987" fmla="*/ 326276 w 7467600"/>
              <a:gd name="connsiteY987" fmla="*/ 45847 h 6858000"/>
              <a:gd name="connsiteX988" fmla="*/ 823759 w 7467600"/>
              <a:gd name="connsiteY988" fmla="*/ 574145 h 6858000"/>
              <a:gd name="connsiteX989" fmla="*/ 811254 w 7467600"/>
              <a:gd name="connsiteY989" fmla="*/ 665546 h 6858000"/>
              <a:gd name="connsiteX990" fmla="*/ 154042 w 7467600"/>
              <a:gd name="connsiteY990" fmla="*/ 261522 h 6858000"/>
              <a:gd name="connsiteX991" fmla="*/ 13550 w 7467600"/>
              <a:gd name="connsiteY991" fmla="*/ 158423 h 6858000"/>
              <a:gd name="connsiteX992" fmla="*/ 0 w 7467600"/>
              <a:gd name="connsiteY992" fmla="*/ 146618 h 6858000"/>
              <a:gd name="connsiteX993" fmla="*/ 0 w 7467600"/>
              <a:gd name="connsiteY993" fmla="*/ 59161 h 6858000"/>
              <a:gd name="connsiteX994" fmla="*/ 45427 w 7467600"/>
              <a:gd name="connsiteY994" fmla="*/ 101078 h 6858000"/>
              <a:gd name="connsiteX995" fmla="*/ 630103 w 7467600"/>
              <a:gd name="connsiteY995" fmla="*/ 485885 h 6858000"/>
              <a:gd name="connsiteX996" fmla="*/ 532040 w 7467600"/>
              <a:gd name="connsiteY996" fmla="*/ 399359 h 6858000"/>
              <a:gd name="connsiteX997" fmla="*/ 517618 w 7467600"/>
              <a:gd name="connsiteY997" fmla="*/ 385726 h 6858000"/>
              <a:gd name="connsiteX998" fmla="*/ 285074 w 7467600"/>
              <a:gd name="connsiteY998" fmla="*/ 182755 h 6858000"/>
              <a:gd name="connsiteX999" fmla="*/ 43151 w 7467600"/>
              <a:gd name="connsiteY99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361850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7467600 w 7467600"/>
              <a:gd name="connsiteY141" fmla="*/ 5297634 h 6858000"/>
              <a:gd name="connsiteX142" fmla="*/ 7467600 w 7467600"/>
              <a:gd name="connsiteY142" fmla="*/ 5361850 h 6858000"/>
              <a:gd name="connsiteX143" fmla="*/ 1903353 w 7467600"/>
              <a:gd name="connsiteY143" fmla="*/ 5044827 h 6858000"/>
              <a:gd name="connsiteX144" fmla="*/ 1936931 w 7467600"/>
              <a:gd name="connsiteY144" fmla="*/ 5093954 h 6858000"/>
              <a:gd name="connsiteX145" fmla="*/ 2195868 w 7467600"/>
              <a:gd name="connsiteY145" fmla="*/ 5396574 h 6858000"/>
              <a:gd name="connsiteX146" fmla="*/ 2088852 w 7467600"/>
              <a:gd name="connsiteY146" fmla="*/ 5166123 h 6858000"/>
              <a:gd name="connsiteX147" fmla="*/ 1958241 w 7467600"/>
              <a:gd name="connsiteY147" fmla="*/ 5067955 h 6858000"/>
              <a:gd name="connsiteX148" fmla="*/ 1903353 w 7467600"/>
              <a:gd name="connsiteY148" fmla="*/ 5044827 h 6858000"/>
              <a:gd name="connsiteX149" fmla="*/ 1979378 w 7467600"/>
              <a:gd name="connsiteY149" fmla="*/ 4769504 h 6858000"/>
              <a:gd name="connsiteX150" fmla="*/ 2882120 w 7467600"/>
              <a:gd name="connsiteY150" fmla="*/ 5064547 h 6858000"/>
              <a:gd name="connsiteX151" fmla="*/ 2793103 w 7467600"/>
              <a:gd name="connsiteY151" fmla="*/ 5039699 h 6858000"/>
              <a:gd name="connsiteX152" fmla="*/ 2770041 w 7467600"/>
              <a:gd name="connsiteY152" fmla="*/ 5033634 h 6858000"/>
              <a:gd name="connsiteX153" fmla="*/ 1979378 w 7467600"/>
              <a:gd name="connsiteY153" fmla="*/ 4769504 h 6858000"/>
              <a:gd name="connsiteX154" fmla="*/ 1927410 w 7467600"/>
              <a:gd name="connsiteY154" fmla="*/ 4716164 h 6858000"/>
              <a:gd name="connsiteX155" fmla="*/ 1959587 w 7467600"/>
              <a:gd name="connsiteY155" fmla="*/ 4728849 h 6858000"/>
              <a:gd name="connsiteX156" fmla="*/ 2777707 w 7467600"/>
              <a:gd name="connsiteY156" fmla="*/ 5003991 h 6858000"/>
              <a:gd name="connsiteX157" fmla="*/ 2800768 w 7467600"/>
              <a:gd name="connsiteY157" fmla="*/ 5010056 h 6858000"/>
              <a:gd name="connsiteX158" fmla="*/ 2879408 w 7467600"/>
              <a:gd name="connsiteY158" fmla="*/ 5031590 h 6858000"/>
              <a:gd name="connsiteX159" fmla="*/ 2862295 w 7467600"/>
              <a:gd name="connsiteY159" fmla="*/ 5022958 h 6858000"/>
              <a:gd name="connsiteX160" fmla="*/ 2813343 w 7467600"/>
              <a:gd name="connsiteY160" fmla="*/ 4998369 h 6858000"/>
              <a:gd name="connsiteX161" fmla="*/ 2646245 w 7467600"/>
              <a:gd name="connsiteY161" fmla="*/ 4930999 h 6858000"/>
              <a:gd name="connsiteX162" fmla="*/ 1999243 w 7467600"/>
              <a:gd name="connsiteY162" fmla="*/ 4730524 h 6858000"/>
              <a:gd name="connsiteX163" fmla="*/ 1979527 w 7467600"/>
              <a:gd name="connsiteY163" fmla="*/ 4726651 h 6858000"/>
              <a:gd name="connsiteX164" fmla="*/ 1927410 w 7467600"/>
              <a:gd name="connsiteY164" fmla="*/ 4716164 h 6858000"/>
              <a:gd name="connsiteX165" fmla="*/ 1997014 w 7467600"/>
              <a:gd name="connsiteY165" fmla="*/ 4698007 h 6858000"/>
              <a:gd name="connsiteX166" fmla="*/ 2005458 w 7467600"/>
              <a:gd name="connsiteY166" fmla="*/ 4699540 h 6858000"/>
              <a:gd name="connsiteX167" fmla="*/ 2657186 w 7467600"/>
              <a:gd name="connsiteY167" fmla="*/ 4901687 h 6858000"/>
              <a:gd name="connsiteX168" fmla="*/ 2826662 w 7467600"/>
              <a:gd name="connsiteY168" fmla="*/ 4970362 h 6858000"/>
              <a:gd name="connsiteX169" fmla="*/ 2876100 w 7467600"/>
              <a:gd name="connsiteY169" fmla="*/ 4995397 h 6858000"/>
              <a:gd name="connsiteX170" fmla="*/ 3042600 w 7467600"/>
              <a:gd name="connsiteY170" fmla="*/ 5059532 h 6858000"/>
              <a:gd name="connsiteX171" fmla="*/ 1997014 w 7467600"/>
              <a:gd name="connsiteY171" fmla="*/ 4698007 h 6858000"/>
              <a:gd name="connsiteX172" fmla="*/ 2305292 w 7467600"/>
              <a:gd name="connsiteY172" fmla="*/ 4219492 h 6858000"/>
              <a:gd name="connsiteX173" fmla="*/ 3360922 w 7467600"/>
              <a:gd name="connsiteY173" fmla="*/ 4529373 h 6858000"/>
              <a:gd name="connsiteX174" fmla="*/ 3492420 w 7467600"/>
              <a:gd name="connsiteY174" fmla="*/ 4510145 h 6858000"/>
              <a:gd name="connsiteX175" fmla="*/ 3364086 w 7467600"/>
              <a:gd name="connsiteY175" fmla="*/ 4480340 h 6858000"/>
              <a:gd name="connsiteX176" fmla="*/ 3225818 w 7467600"/>
              <a:gd name="connsiteY176" fmla="*/ 4411822 h 6858000"/>
              <a:gd name="connsiteX177" fmla="*/ 3129696 w 7467600"/>
              <a:gd name="connsiteY177" fmla="*/ 4360704 h 6858000"/>
              <a:gd name="connsiteX178" fmla="*/ 2814545 w 7467600"/>
              <a:gd name="connsiteY178" fmla="*/ 4282955 h 6858000"/>
              <a:gd name="connsiteX179" fmla="*/ 2305292 w 7467600"/>
              <a:gd name="connsiteY179" fmla="*/ 4219492 h 6858000"/>
              <a:gd name="connsiteX180" fmla="*/ 2626982 w 7467600"/>
              <a:gd name="connsiteY180" fmla="*/ 4206450 h 6858000"/>
              <a:gd name="connsiteX181" fmla="*/ 2490617 w 7467600"/>
              <a:gd name="connsiteY181" fmla="*/ 4206951 h 6858000"/>
              <a:gd name="connsiteX182" fmla="*/ 2819869 w 7467600"/>
              <a:gd name="connsiteY182" fmla="*/ 4252936 h 6858000"/>
              <a:gd name="connsiteX183" fmla="*/ 3143018 w 7467600"/>
              <a:gd name="connsiteY183" fmla="*/ 4332698 h 6858000"/>
              <a:gd name="connsiteX184" fmla="*/ 3241520 w 7467600"/>
              <a:gd name="connsiteY184" fmla="*/ 4385112 h 6858000"/>
              <a:gd name="connsiteX185" fmla="*/ 3374575 w 7467600"/>
              <a:gd name="connsiteY185" fmla="*/ 4451517 h 6858000"/>
              <a:gd name="connsiteX186" fmla="*/ 3505221 w 7467600"/>
              <a:gd name="connsiteY186" fmla="*/ 4480757 h 6858000"/>
              <a:gd name="connsiteX187" fmla="*/ 2626982 w 7467600"/>
              <a:gd name="connsiteY187" fmla="*/ 4206450 h 6858000"/>
              <a:gd name="connsiteX188" fmla="*/ 1310106 w 7467600"/>
              <a:gd name="connsiteY188" fmla="*/ 3943217 h 6858000"/>
              <a:gd name="connsiteX189" fmla="*/ 854994 w 7467600"/>
              <a:gd name="connsiteY189" fmla="*/ 4399136 h 6858000"/>
              <a:gd name="connsiteX190" fmla="*/ 742462 w 7467600"/>
              <a:gd name="connsiteY190" fmla="*/ 4594648 h 6858000"/>
              <a:gd name="connsiteX191" fmla="*/ 820602 w 7467600"/>
              <a:gd name="connsiteY191" fmla="*/ 4485915 h 6858000"/>
              <a:gd name="connsiteX192" fmla="*/ 878295 w 7467600"/>
              <a:gd name="connsiteY192" fmla="*/ 4403594 h 6858000"/>
              <a:gd name="connsiteX193" fmla="*/ 1240607 w 7467600"/>
              <a:gd name="connsiteY193" fmla="*/ 4010401 h 6858000"/>
              <a:gd name="connsiteX194" fmla="*/ 1310106 w 7467600"/>
              <a:gd name="connsiteY194" fmla="*/ 3943217 h 6858000"/>
              <a:gd name="connsiteX195" fmla="*/ 1423113 w 7467600"/>
              <a:gd name="connsiteY195" fmla="*/ 3874565 h 6858000"/>
              <a:gd name="connsiteX196" fmla="*/ 1260565 w 7467600"/>
              <a:gd name="connsiteY196" fmla="*/ 4031982 h 6858000"/>
              <a:gd name="connsiteX197" fmla="*/ 901900 w 7467600"/>
              <a:gd name="connsiteY197" fmla="*/ 4421236 h 6858000"/>
              <a:gd name="connsiteX198" fmla="*/ 845044 w 7467600"/>
              <a:gd name="connsiteY198" fmla="*/ 4502436 h 6858000"/>
              <a:gd name="connsiteX199" fmla="*/ 685926 w 7467600"/>
              <a:gd name="connsiteY199" fmla="*/ 4703069 h 6858000"/>
              <a:gd name="connsiteX200" fmla="*/ 684248 w 7467600"/>
              <a:gd name="connsiteY200" fmla="*/ 4706721 h 6858000"/>
              <a:gd name="connsiteX201" fmla="*/ 1423113 w 7467600"/>
              <a:gd name="connsiteY201" fmla="*/ 3874565 h 6858000"/>
              <a:gd name="connsiteX202" fmla="*/ 3316479 w 7467600"/>
              <a:gd name="connsiteY202" fmla="*/ 3872136 h 6858000"/>
              <a:gd name="connsiteX203" fmla="*/ 3546806 w 7467600"/>
              <a:gd name="connsiteY203" fmla="*/ 4356139 h 6858000"/>
              <a:gd name="connsiteX204" fmla="*/ 3364433 w 7467600"/>
              <a:gd name="connsiteY204" fmla="*/ 3953121 h 6858000"/>
              <a:gd name="connsiteX205" fmla="*/ 3316479 w 7467600"/>
              <a:gd name="connsiteY205" fmla="*/ 3872136 h 6858000"/>
              <a:gd name="connsiteX206" fmla="*/ 3291335 w 7467600"/>
              <a:gd name="connsiteY206" fmla="*/ 3767420 h 6858000"/>
              <a:gd name="connsiteX207" fmla="*/ 3390805 w 7467600"/>
              <a:gd name="connsiteY207" fmla="*/ 3937163 h 6858000"/>
              <a:gd name="connsiteX208" fmla="*/ 3579062 w 7467600"/>
              <a:gd name="connsiteY208" fmla="*/ 4359040 h 6858000"/>
              <a:gd name="connsiteX209" fmla="*/ 3467355 w 7467600"/>
              <a:gd name="connsiteY209" fmla="*/ 3988130 h 6858000"/>
              <a:gd name="connsiteX210" fmla="*/ 3310753 w 7467600"/>
              <a:gd name="connsiteY210" fmla="*/ 3787140 h 6858000"/>
              <a:gd name="connsiteX211" fmla="*/ 3291335 w 7467600"/>
              <a:gd name="connsiteY211" fmla="*/ 3767420 h 6858000"/>
              <a:gd name="connsiteX212" fmla="*/ 1635889 w 7467600"/>
              <a:gd name="connsiteY212" fmla="*/ 3709494 h 6858000"/>
              <a:gd name="connsiteX213" fmla="*/ 1634800 w 7467600"/>
              <a:gd name="connsiteY213" fmla="*/ 3731111 h 6858000"/>
              <a:gd name="connsiteX214" fmla="*/ 1635889 w 7467600"/>
              <a:gd name="connsiteY214" fmla="*/ 3709494 h 6858000"/>
              <a:gd name="connsiteX215" fmla="*/ 1510397 w 7467600"/>
              <a:gd name="connsiteY215" fmla="*/ 3684705 h 6858000"/>
              <a:gd name="connsiteX216" fmla="*/ 1146550 w 7467600"/>
              <a:gd name="connsiteY216" fmla="*/ 3802012 h 6858000"/>
              <a:gd name="connsiteX217" fmla="*/ 698834 w 7467600"/>
              <a:gd name="connsiteY217" fmla="*/ 3952272 h 6858000"/>
              <a:gd name="connsiteX218" fmla="*/ 34256 w 7467600"/>
              <a:gd name="connsiteY218" fmla="*/ 4347603 h 6858000"/>
              <a:gd name="connsiteX219" fmla="*/ 527241 w 7467600"/>
              <a:gd name="connsiteY219" fmla="*/ 4065078 h 6858000"/>
              <a:gd name="connsiteX220" fmla="*/ 1510397 w 7467600"/>
              <a:gd name="connsiteY220" fmla="*/ 3684705 h 6858000"/>
              <a:gd name="connsiteX221" fmla="*/ 1313114 w 7467600"/>
              <a:gd name="connsiteY221" fmla="*/ 3655216 h 6858000"/>
              <a:gd name="connsiteX222" fmla="*/ 1109304 w 7467600"/>
              <a:gd name="connsiteY222" fmla="*/ 3669030 h 6858000"/>
              <a:gd name="connsiteX223" fmla="*/ 8129 w 7467600"/>
              <a:gd name="connsiteY223" fmla="*/ 4330519 h 6858000"/>
              <a:gd name="connsiteX224" fmla="*/ 687572 w 7467600"/>
              <a:gd name="connsiteY224" fmla="*/ 3925629 h 6858000"/>
              <a:gd name="connsiteX225" fmla="*/ 1138365 w 7467600"/>
              <a:gd name="connsiteY225" fmla="*/ 3774515 h 6858000"/>
              <a:gd name="connsiteX226" fmla="*/ 1505579 w 7467600"/>
              <a:gd name="connsiteY226" fmla="*/ 3655526 h 6858000"/>
              <a:gd name="connsiteX227" fmla="*/ 1313114 w 7467600"/>
              <a:gd name="connsiteY227" fmla="*/ 3655216 h 6858000"/>
              <a:gd name="connsiteX228" fmla="*/ 3655073 w 7467600"/>
              <a:gd name="connsiteY228" fmla="*/ 3650884 h 6858000"/>
              <a:gd name="connsiteX229" fmla="*/ 3989938 w 7467600"/>
              <a:gd name="connsiteY229" fmla="*/ 3991685 h 6858000"/>
              <a:gd name="connsiteX230" fmla="*/ 4393907 w 7467600"/>
              <a:gd name="connsiteY230" fmla="*/ 4261258 h 6858000"/>
              <a:gd name="connsiteX231" fmla="*/ 4648051 w 7467600"/>
              <a:gd name="connsiteY231" fmla="*/ 4374051 h 6858000"/>
              <a:gd name="connsiteX232" fmla="*/ 4383389 w 7467600"/>
              <a:gd name="connsiteY232" fmla="*/ 4184369 h 6858000"/>
              <a:gd name="connsiteX233" fmla="*/ 4165508 w 7467600"/>
              <a:gd name="connsiteY233" fmla="*/ 4035196 h 6858000"/>
              <a:gd name="connsiteX234" fmla="*/ 4068162 w 7467600"/>
              <a:gd name="connsiteY234" fmla="*/ 3953394 h 6858000"/>
              <a:gd name="connsiteX235" fmla="*/ 3981416 w 7467600"/>
              <a:gd name="connsiteY235" fmla="*/ 3880482 h 6858000"/>
              <a:gd name="connsiteX236" fmla="*/ 3800147 w 7467600"/>
              <a:gd name="connsiteY236" fmla="*/ 3749872 h 6858000"/>
              <a:gd name="connsiteX237" fmla="*/ 3655073 w 7467600"/>
              <a:gd name="connsiteY237" fmla="*/ 3650884 h 6858000"/>
              <a:gd name="connsiteX238" fmla="*/ 3670252 w 7467600"/>
              <a:gd name="connsiteY238" fmla="*/ 3622798 h 6858000"/>
              <a:gd name="connsiteX239" fmla="*/ 3817258 w 7467600"/>
              <a:gd name="connsiteY239" fmla="*/ 3723577 h 6858000"/>
              <a:gd name="connsiteX240" fmla="*/ 4000461 w 7467600"/>
              <a:gd name="connsiteY240" fmla="*/ 3855966 h 6858000"/>
              <a:gd name="connsiteX241" fmla="*/ 4088180 w 7467600"/>
              <a:gd name="connsiteY241" fmla="*/ 3929774 h 6858000"/>
              <a:gd name="connsiteX242" fmla="*/ 4184555 w 7467600"/>
              <a:gd name="connsiteY242" fmla="*/ 4010683 h 6858000"/>
              <a:gd name="connsiteX243" fmla="*/ 4399563 w 7467600"/>
              <a:gd name="connsiteY243" fmla="*/ 4158106 h 6858000"/>
              <a:gd name="connsiteX244" fmla="*/ 4684469 w 7467600"/>
              <a:gd name="connsiteY244" fmla="*/ 4364680 h 6858000"/>
              <a:gd name="connsiteX245" fmla="*/ 4690271 w 7467600"/>
              <a:gd name="connsiteY245" fmla="*/ 4370034 h 6858000"/>
              <a:gd name="connsiteX246" fmla="*/ 4136093 w 7467600"/>
              <a:gd name="connsiteY246" fmla="*/ 3858466 h 6858000"/>
              <a:gd name="connsiteX247" fmla="*/ 3670252 w 7467600"/>
              <a:gd name="connsiteY247" fmla="*/ 3622798 h 6858000"/>
              <a:gd name="connsiteX248" fmla="*/ 4440129 w 7467600"/>
              <a:gd name="connsiteY248" fmla="*/ 3448571 h 6858000"/>
              <a:gd name="connsiteX249" fmla="*/ 4856525 w 7467600"/>
              <a:gd name="connsiteY249" fmla="*/ 3915351 h 6858000"/>
              <a:gd name="connsiteX250" fmla="*/ 5059055 w 7467600"/>
              <a:gd name="connsiteY250" fmla="*/ 4108918 h 6858000"/>
              <a:gd name="connsiteX251" fmla="*/ 5290070 w 7467600"/>
              <a:gd name="connsiteY251" fmla="*/ 4263619 h 6858000"/>
              <a:gd name="connsiteX252" fmla="*/ 4834991 w 7467600"/>
              <a:gd name="connsiteY252" fmla="*/ 3830985 h 6858000"/>
              <a:gd name="connsiteX253" fmla="*/ 4440129 w 7467600"/>
              <a:gd name="connsiteY253" fmla="*/ 3448571 h 6858000"/>
              <a:gd name="connsiteX254" fmla="*/ 4441737 w 7467600"/>
              <a:gd name="connsiteY254" fmla="*/ 3399734 h 6858000"/>
              <a:gd name="connsiteX255" fmla="*/ 4431236 w 7467600"/>
              <a:gd name="connsiteY255" fmla="*/ 3400954 h 6858000"/>
              <a:gd name="connsiteX256" fmla="*/ 4557150 w 7467600"/>
              <a:gd name="connsiteY256" fmla="*/ 3510023 h 6858000"/>
              <a:gd name="connsiteX257" fmla="*/ 4856936 w 7467600"/>
              <a:gd name="connsiteY257" fmla="*/ 3809146 h 6858000"/>
              <a:gd name="connsiteX258" fmla="*/ 5111996 w 7467600"/>
              <a:gd name="connsiteY258" fmla="*/ 4065759 h 6858000"/>
              <a:gd name="connsiteX259" fmla="*/ 5388878 w 7467600"/>
              <a:gd name="connsiteY259" fmla="*/ 4300185 h 6858000"/>
              <a:gd name="connsiteX260" fmla="*/ 5425556 w 7467600"/>
              <a:gd name="connsiteY260" fmla="*/ 4308967 h 6858000"/>
              <a:gd name="connsiteX261" fmla="*/ 4943646 w 7467600"/>
              <a:gd name="connsiteY261" fmla="*/ 3822916 h 6858000"/>
              <a:gd name="connsiteX262" fmla="*/ 4594837 w 7467600"/>
              <a:gd name="connsiteY262" fmla="*/ 3532274 h 6858000"/>
              <a:gd name="connsiteX263" fmla="*/ 4441737 w 7467600"/>
              <a:gd name="connsiteY263" fmla="*/ 3399734 h 6858000"/>
              <a:gd name="connsiteX264" fmla="*/ 5425834 w 7467600"/>
              <a:gd name="connsiteY264" fmla="*/ 3162785 h 6858000"/>
              <a:gd name="connsiteX265" fmla="*/ 5401644 w 7467600"/>
              <a:gd name="connsiteY265" fmla="*/ 3617847 h 6858000"/>
              <a:gd name="connsiteX266" fmla="*/ 5467256 w 7467600"/>
              <a:gd name="connsiteY266" fmla="*/ 4175494 h 6858000"/>
              <a:gd name="connsiteX267" fmla="*/ 5448069 w 7467600"/>
              <a:gd name="connsiteY267" fmla="*/ 3567554 h 6858000"/>
              <a:gd name="connsiteX268" fmla="*/ 5425834 w 7467600"/>
              <a:gd name="connsiteY268" fmla="*/ 3162785 h 6858000"/>
              <a:gd name="connsiteX269" fmla="*/ 1318687 w 7467600"/>
              <a:gd name="connsiteY269" fmla="*/ 3113840 h 6858000"/>
              <a:gd name="connsiteX270" fmla="*/ 1066793 w 7467600"/>
              <a:gd name="connsiteY270" fmla="*/ 3212171 h 6858000"/>
              <a:gd name="connsiteX271" fmla="*/ 993319 w 7467600"/>
              <a:gd name="connsiteY271" fmla="*/ 3247648 h 6858000"/>
              <a:gd name="connsiteX272" fmla="*/ 853081 w 7467600"/>
              <a:gd name="connsiteY272" fmla="*/ 3312410 h 6858000"/>
              <a:gd name="connsiteX273" fmla="*/ 805957 w 7467600"/>
              <a:gd name="connsiteY273" fmla="*/ 3330443 h 6858000"/>
              <a:gd name="connsiteX274" fmla="*/ 1318687 w 7467600"/>
              <a:gd name="connsiteY274" fmla="*/ 3113840 h 6858000"/>
              <a:gd name="connsiteX275" fmla="*/ 5453702 w 7467600"/>
              <a:gd name="connsiteY275" fmla="*/ 3090882 h 6858000"/>
              <a:gd name="connsiteX276" fmla="*/ 5480135 w 7467600"/>
              <a:gd name="connsiteY276" fmla="*/ 3565802 h 6858000"/>
              <a:gd name="connsiteX277" fmla="*/ 5499023 w 7467600"/>
              <a:gd name="connsiteY277" fmla="*/ 4166310 h 6858000"/>
              <a:gd name="connsiteX278" fmla="*/ 5547022 w 7467600"/>
              <a:gd name="connsiteY278" fmla="*/ 3607838 h 6858000"/>
              <a:gd name="connsiteX279" fmla="*/ 5515964 w 7467600"/>
              <a:gd name="connsiteY279" fmla="*/ 3378541 h 6858000"/>
              <a:gd name="connsiteX280" fmla="*/ 5453702 w 7467600"/>
              <a:gd name="connsiteY280" fmla="*/ 3090882 h 6858000"/>
              <a:gd name="connsiteX281" fmla="*/ 1238695 w 7467600"/>
              <a:gd name="connsiteY281" fmla="*/ 3076820 h 6858000"/>
              <a:gd name="connsiteX282" fmla="*/ 716371 w 7467600"/>
              <a:gd name="connsiteY282" fmla="*/ 3293249 h 6858000"/>
              <a:gd name="connsiteX283" fmla="*/ 579522 w 7467600"/>
              <a:gd name="connsiteY283" fmla="*/ 3371759 h 6858000"/>
              <a:gd name="connsiteX284" fmla="*/ 600288 w 7467600"/>
              <a:gd name="connsiteY284" fmla="*/ 3365555 h 6858000"/>
              <a:gd name="connsiteX285" fmla="*/ 840692 w 7467600"/>
              <a:gd name="connsiteY285" fmla="*/ 3284921 h 6858000"/>
              <a:gd name="connsiteX286" fmla="*/ 979248 w 7467600"/>
              <a:gd name="connsiteY286" fmla="*/ 3221003 h 6858000"/>
              <a:gd name="connsiteX287" fmla="*/ 1053282 w 7467600"/>
              <a:gd name="connsiteY287" fmla="*/ 3185247 h 6858000"/>
              <a:gd name="connsiteX288" fmla="*/ 1320603 w 7467600"/>
              <a:gd name="connsiteY288" fmla="*/ 3081281 h 6858000"/>
              <a:gd name="connsiteX289" fmla="*/ 1238695 w 7467600"/>
              <a:gd name="connsiteY289" fmla="*/ 3076820 h 6858000"/>
              <a:gd name="connsiteX290" fmla="*/ 5425627 w 7467600"/>
              <a:gd name="connsiteY290" fmla="*/ 2954192 h 6858000"/>
              <a:gd name="connsiteX291" fmla="*/ 5470770 w 7467600"/>
              <a:gd name="connsiteY291" fmla="*/ 3005435 h 6858000"/>
              <a:gd name="connsiteX292" fmla="*/ 5519779 w 7467600"/>
              <a:gd name="connsiteY292" fmla="*/ 4359223 h 6858000"/>
              <a:gd name="connsiteX293" fmla="*/ 5520293 w 7467600"/>
              <a:gd name="connsiteY293" fmla="*/ 4360602 h 6858000"/>
              <a:gd name="connsiteX294" fmla="*/ 5767221 w 7467600"/>
              <a:gd name="connsiteY294" fmla="*/ 4665564 h 6858000"/>
              <a:gd name="connsiteX295" fmla="*/ 6937169 w 7467600"/>
              <a:gd name="connsiteY295" fmla="*/ 4815941 h 6858000"/>
              <a:gd name="connsiteX296" fmla="*/ 6953922 w 7467600"/>
              <a:gd name="connsiteY296" fmla="*/ 4890068 h 6858000"/>
              <a:gd name="connsiteX297" fmla="*/ 6071359 w 7467600"/>
              <a:gd name="connsiteY297" fmla="*/ 4770770 h 6858000"/>
              <a:gd name="connsiteX298" fmla="*/ 6038839 w 7467600"/>
              <a:gd name="connsiteY298" fmla="*/ 4764474 h 6858000"/>
              <a:gd name="connsiteX299" fmla="*/ 6038706 w 7467600"/>
              <a:gd name="connsiteY299" fmla="*/ 4763847 h 6858000"/>
              <a:gd name="connsiteX300" fmla="*/ 6037784 w 7467600"/>
              <a:gd name="connsiteY300" fmla="*/ 4764270 h 6858000"/>
              <a:gd name="connsiteX301" fmla="*/ 6038839 w 7467600"/>
              <a:gd name="connsiteY301" fmla="*/ 4764474 h 6858000"/>
              <a:gd name="connsiteX302" fmla="*/ 6040338 w 7467600"/>
              <a:gd name="connsiteY302" fmla="*/ 4771418 h 6858000"/>
              <a:gd name="connsiteX303" fmla="*/ 6024488 w 7467600"/>
              <a:gd name="connsiteY303" fmla="*/ 4809903 h 6858000"/>
              <a:gd name="connsiteX304" fmla="*/ 5599771 w 7467600"/>
              <a:gd name="connsiteY304" fmla="*/ 5509652 h 6858000"/>
              <a:gd name="connsiteX305" fmla="*/ 5548843 w 7467600"/>
              <a:gd name="connsiteY305" fmla="*/ 5563845 h 6858000"/>
              <a:gd name="connsiteX306" fmla="*/ 5940952 w 7467600"/>
              <a:gd name="connsiteY306" fmla="*/ 6250028 h 6858000"/>
              <a:gd name="connsiteX307" fmla="*/ 6043441 w 7467600"/>
              <a:gd name="connsiteY307" fmla="*/ 6665847 h 6858000"/>
              <a:gd name="connsiteX308" fmla="*/ 6093432 w 7467600"/>
              <a:gd name="connsiteY308" fmla="*/ 6858000 h 6858000"/>
              <a:gd name="connsiteX309" fmla="*/ 6034344 w 7467600"/>
              <a:gd name="connsiteY309" fmla="*/ 6858000 h 6858000"/>
              <a:gd name="connsiteX310" fmla="*/ 6026679 w 7467600"/>
              <a:gd name="connsiteY310" fmla="*/ 6836959 h 6858000"/>
              <a:gd name="connsiteX311" fmla="*/ 5800441 w 7467600"/>
              <a:gd name="connsiteY311" fmla="*/ 6335286 h 6858000"/>
              <a:gd name="connsiteX312" fmla="*/ 5526562 w 7467600"/>
              <a:gd name="connsiteY312" fmla="*/ 5705388 h 6858000"/>
              <a:gd name="connsiteX313" fmla="*/ 5519640 w 7467600"/>
              <a:gd name="connsiteY313" fmla="*/ 5683774 h 6858000"/>
              <a:gd name="connsiteX314" fmla="*/ 5844559 w 7467600"/>
              <a:gd name="connsiteY314" fmla="*/ 6553349 h 6858000"/>
              <a:gd name="connsiteX315" fmla="*/ 5975994 w 7467600"/>
              <a:gd name="connsiteY315" fmla="*/ 6858000 h 6858000"/>
              <a:gd name="connsiteX316" fmla="*/ 5898547 w 7467600"/>
              <a:gd name="connsiteY316" fmla="*/ 6858000 h 6858000"/>
              <a:gd name="connsiteX317" fmla="*/ 5682041 w 7467600"/>
              <a:gd name="connsiteY317" fmla="*/ 6355860 h 6858000"/>
              <a:gd name="connsiteX318" fmla="*/ 5461758 w 7467600"/>
              <a:gd name="connsiteY318" fmla="*/ 5820220 h 6858000"/>
              <a:gd name="connsiteX319" fmla="*/ 5237282 w 7467600"/>
              <a:gd name="connsiteY319" fmla="*/ 6579086 h 6858000"/>
              <a:gd name="connsiteX320" fmla="*/ 5115009 w 7467600"/>
              <a:gd name="connsiteY320" fmla="*/ 6858000 h 6858000"/>
              <a:gd name="connsiteX321" fmla="*/ 5028074 w 7467600"/>
              <a:gd name="connsiteY321" fmla="*/ 6858000 h 6858000"/>
              <a:gd name="connsiteX322" fmla="*/ 5079508 w 7467600"/>
              <a:gd name="connsiteY322" fmla="*/ 6749074 h 6858000"/>
              <a:gd name="connsiteX323" fmla="*/ 5371846 w 7467600"/>
              <a:gd name="connsiteY323" fmla="*/ 5924413 h 6858000"/>
              <a:gd name="connsiteX324" fmla="*/ 5270512 w 7467600"/>
              <a:gd name="connsiteY324" fmla="*/ 6138975 h 6858000"/>
              <a:gd name="connsiteX325" fmla="*/ 5062409 w 7467600"/>
              <a:gd name="connsiteY325" fmla="*/ 6653544 h 6858000"/>
              <a:gd name="connsiteX326" fmla="*/ 5036628 w 7467600"/>
              <a:gd name="connsiteY326" fmla="*/ 6754247 h 6858000"/>
              <a:gd name="connsiteX327" fmla="*/ 5009112 w 7467600"/>
              <a:gd name="connsiteY327" fmla="*/ 6858000 h 6858000"/>
              <a:gd name="connsiteX328" fmla="*/ 4976679 w 7467600"/>
              <a:gd name="connsiteY328" fmla="*/ 6858000 h 6858000"/>
              <a:gd name="connsiteX329" fmla="*/ 5006537 w 7467600"/>
              <a:gd name="connsiteY329" fmla="*/ 6747068 h 6858000"/>
              <a:gd name="connsiteX330" fmla="*/ 5032723 w 7467600"/>
              <a:gd name="connsiteY330" fmla="*/ 6644957 h 6858000"/>
              <a:gd name="connsiteX331" fmla="*/ 5242949 w 7467600"/>
              <a:gd name="connsiteY331" fmla="*/ 6125175 h 6858000"/>
              <a:gd name="connsiteX332" fmla="*/ 5286321 w 7467600"/>
              <a:gd name="connsiteY332" fmla="*/ 6033555 h 6858000"/>
              <a:gd name="connsiteX333" fmla="*/ 5008210 w 7467600"/>
              <a:gd name="connsiteY333" fmla="*/ 6649194 h 6858000"/>
              <a:gd name="connsiteX334" fmla="*/ 4986321 w 7467600"/>
              <a:gd name="connsiteY334" fmla="*/ 6765687 h 6858000"/>
              <a:gd name="connsiteX335" fmla="*/ 4973474 w 7467600"/>
              <a:gd name="connsiteY335" fmla="*/ 6858000 h 6858000"/>
              <a:gd name="connsiteX336" fmla="*/ 4907178 w 7467600"/>
              <a:gd name="connsiteY336" fmla="*/ 6858000 h 6858000"/>
              <a:gd name="connsiteX337" fmla="*/ 4910810 w 7467600"/>
              <a:gd name="connsiteY337" fmla="*/ 6829660 h 6858000"/>
              <a:gd name="connsiteX338" fmla="*/ 4987461 w 7467600"/>
              <a:gd name="connsiteY338" fmla="*/ 6432994 h 6858000"/>
              <a:gd name="connsiteX339" fmla="*/ 5179262 w 7467600"/>
              <a:gd name="connsiteY339" fmla="*/ 6035044 h 6858000"/>
              <a:gd name="connsiteX340" fmla="*/ 4689678 w 7467600"/>
              <a:gd name="connsiteY340" fmla="*/ 6440241 h 6858000"/>
              <a:gd name="connsiteX341" fmla="*/ 4477543 w 7467600"/>
              <a:gd name="connsiteY341" fmla="*/ 6674836 h 6858000"/>
              <a:gd name="connsiteX342" fmla="*/ 4329957 w 7467600"/>
              <a:gd name="connsiteY342" fmla="*/ 6858000 h 6858000"/>
              <a:gd name="connsiteX343" fmla="*/ 4218595 w 7467600"/>
              <a:gd name="connsiteY343" fmla="*/ 6858000 h 6858000"/>
              <a:gd name="connsiteX344" fmla="*/ 4368888 w 7467600"/>
              <a:gd name="connsiteY344" fmla="*/ 6668412 h 6858000"/>
              <a:gd name="connsiteX345" fmla="*/ 4563091 w 7467600"/>
              <a:gd name="connsiteY345" fmla="*/ 6442508 h 6858000"/>
              <a:gd name="connsiteX346" fmla="*/ 5387324 w 7467600"/>
              <a:gd name="connsiteY346" fmla="*/ 5705830 h 6858000"/>
              <a:gd name="connsiteX347" fmla="*/ 5073620 w 7467600"/>
              <a:gd name="connsiteY347" fmla="*/ 5955437 h 6858000"/>
              <a:gd name="connsiteX348" fmla="*/ 4689789 w 7467600"/>
              <a:gd name="connsiteY348" fmla="*/ 6268382 h 6858000"/>
              <a:gd name="connsiteX349" fmla="*/ 4418722 w 7467600"/>
              <a:gd name="connsiteY349" fmla="*/ 6570886 h 6858000"/>
              <a:gd name="connsiteX350" fmla="*/ 4214944 w 7467600"/>
              <a:gd name="connsiteY350" fmla="*/ 6858000 h 6858000"/>
              <a:gd name="connsiteX351" fmla="*/ 4177898 w 7467600"/>
              <a:gd name="connsiteY351" fmla="*/ 6858000 h 6858000"/>
              <a:gd name="connsiteX352" fmla="*/ 4391597 w 7467600"/>
              <a:gd name="connsiteY352" fmla="*/ 6556370 h 6858000"/>
              <a:gd name="connsiteX353" fmla="*/ 4668889 w 7467600"/>
              <a:gd name="connsiteY353" fmla="*/ 6246399 h 6858000"/>
              <a:gd name="connsiteX354" fmla="*/ 5055427 w 7467600"/>
              <a:gd name="connsiteY354" fmla="*/ 5931476 h 6858000"/>
              <a:gd name="connsiteX355" fmla="*/ 5371814 w 7467600"/>
              <a:gd name="connsiteY355" fmla="*/ 5678975 h 6858000"/>
              <a:gd name="connsiteX356" fmla="*/ 4987918 w 7467600"/>
              <a:gd name="connsiteY356" fmla="*/ 5838701 h 6858000"/>
              <a:gd name="connsiteX357" fmla="*/ 4317146 w 7467600"/>
              <a:gd name="connsiteY357" fmla="*/ 6587716 h 6858000"/>
              <a:gd name="connsiteX358" fmla="*/ 4171627 w 7467600"/>
              <a:gd name="connsiteY358" fmla="*/ 6858000 h 6858000"/>
              <a:gd name="connsiteX359" fmla="*/ 4081585 w 7467600"/>
              <a:gd name="connsiteY359" fmla="*/ 6858000 h 6858000"/>
              <a:gd name="connsiteX360" fmla="*/ 4238603 w 7467600"/>
              <a:gd name="connsiteY360" fmla="*/ 6559341 h 6858000"/>
              <a:gd name="connsiteX361" fmla="*/ 4778333 w 7467600"/>
              <a:gd name="connsiteY361" fmla="*/ 5873626 h 6858000"/>
              <a:gd name="connsiteX362" fmla="*/ 5414185 w 7467600"/>
              <a:gd name="connsiteY362" fmla="*/ 5573882 h 6858000"/>
              <a:gd name="connsiteX363" fmla="*/ 5959648 w 7467600"/>
              <a:gd name="connsiteY363" fmla="*/ 4760797 h 6858000"/>
              <a:gd name="connsiteX364" fmla="*/ 5355019 w 7467600"/>
              <a:gd name="connsiteY364" fmla="*/ 4734672 h 6858000"/>
              <a:gd name="connsiteX365" fmla="*/ 5083565 w 7467600"/>
              <a:gd name="connsiteY365" fmla="*/ 5179121 h 6858000"/>
              <a:gd name="connsiteX366" fmla="*/ 4713577 w 7467600"/>
              <a:gd name="connsiteY366" fmla="*/ 5616803 h 6858000"/>
              <a:gd name="connsiteX367" fmla="*/ 3989559 w 7467600"/>
              <a:gd name="connsiteY367" fmla="*/ 6145945 h 6858000"/>
              <a:gd name="connsiteX368" fmla="*/ 3939824 w 7467600"/>
              <a:gd name="connsiteY368" fmla="*/ 6066900 h 6858000"/>
              <a:gd name="connsiteX369" fmla="*/ 4584537 w 7467600"/>
              <a:gd name="connsiteY369" fmla="*/ 5324826 h 6858000"/>
              <a:gd name="connsiteX370" fmla="*/ 5037105 w 7467600"/>
              <a:gd name="connsiteY370" fmla="*/ 5088765 h 6858000"/>
              <a:gd name="connsiteX371" fmla="*/ 5039930 w 7467600"/>
              <a:gd name="connsiteY371" fmla="*/ 5089585 h 6858000"/>
              <a:gd name="connsiteX372" fmla="*/ 5263764 w 7467600"/>
              <a:gd name="connsiteY372" fmla="*/ 4735525 h 6858000"/>
              <a:gd name="connsiteX373" fmla="*/ 4086300 w 7467600"/>
              <a:gd name="connsiteY373" fmla="*/ 4884599 h 6858000"/>
              <a:gd name="connsiteX374" fmla="*/ 4085485 w 7467600"/>
              <a:gd name="connsiteY374" fmla="*/ 4899070 h 6858000"/>
              <a:gd name="connsiteX375" fmla="*/ 3871915 w 7467600"/>
              <a:gd name="connsiteY375" fmla="*/ 5253645 h 6858000"/>
              <a:gd name="connsiteX376" fmla="*/ 3799374 w 7467600"/>
              <a:gd name="connsiteY376" fmla="*/ 5466127 h 6858000"/>
              <a:gd name="connsiteX377" fmla="*/ 3498850 w 7467600"/>
              <a:gd name="connsiteY377" fmla="*/ 6661888 h 6858000"/>
              <a:gd name="connsiteX378" fmla="*/ 3399216 w 7467600"/>
              <a:gd name="connsiteY378" fmla="*/ 6858000 h 6858000"/>
              <a:gd name="connsiteX379" fmla="*/ 3303688 w 7467600"/>
              <a:gd name="connsiteY379" fmla="*/ 6858000 h 6858000"/>
              <a:gd name="connsiteX380" fmla="*/ 3391774 w 7467600"/>
              <a:gd name="connsiteY380" fmla="*/ 6697181 h 6858000"/>
              <a:gd name="connsiteX381" fmla="*/ 3735540 w 7467600"/>
              <a:gd name="connsiteY381" fmla="*/ 5546923 h 6858000"/>
              <a:gd name="connsiteX382" fmla="*/ 3729438 w 7467600"/>
              <a:gd name="connsiteY382" fmla="*/ 5569058 h 6858000"/>
              <a:gd name="connsiteX383" fmla="*/ 3707782 w 7467600"/>
              <a:gd name="connsiteY383" fmla="*/ 5644908 h 6858000"/>
              <a:gd name="connsiteX384" fmla="*/ 3583827 w 7467600"/>
              <a:gd name="connsiteY384" fmla="*/ 6039215 h 6858000"/>
              <a:gd name="connsiteX385" fmla="*/ 3547861 w 7467600"/>
              <a:gd name="connsiteY385" fmla="*/ 6129609 h 6858000"/>
              <a:gd name="connsiteX386" fmla="*/ 3490905 w 7467600"/>
              <a:gd name="connsiteY386" fmla="*/ 6277660 h 6858000"/>
              <a:gd name="connsiteX387" fmla="*/ 3455859 w 7467600"/>
              <a:gd name="connsiteY387" fmla="*/ 6391301 h 6858000"/>
              <a:gd name="connsiteX388" fmla="*/ 3429112 w 7467600"/>
              <a:gd name="connsiteY388" fmla="*/ 6479469 h 6858000"/>
              <a:gd name="connsiteX389" fmla="*/ 3304862 w 7467600"/>
              <a:gd name="connsiteY389" fmla="*/ 6796476 h 6858000"/>
              <a:gd name="connsiteX390" fmla="*/ 3276071 w 7467600"/>
              <a:gd name="connsiteY390" fmla="*/ 6858000 h 6858000"/>
              <a:gd name="connsiteX391" fmla="*/ 3240805 w 7467600"/>
              <a:gd name="connsiteY391" fmla="*/ 6858000 h 6858000"/>
              <a:gd name="connsiteX392" fmla="*/ 3275917 w 7467600"/>
              <a:gd name="connsiteY392" fmla="*/ 6783192 h 6858000"/>
              <a:gd name="connsiteX393" fmla="*/ 3399358 w 7467600"/>
              <a:gd name="connsiteY393" fmla="*/ 6469011 h 6858000"/>
              <a:gd name="connsiteX394" fmla="*/ 3425650 w 7467600"/>
              <a:gd name="connsiteY394" fmla="*/ 6381333 h 6858000"/>
              <a:gd name="connsiteX395" fmla="*/ 3460661 w 7467600"/>
              <a:gd name="connsiteY395" fmla="*/ 6266763 h 6858000"/>
              <a:gd name="connsiteX396" fmla="*/ 3518021 w 7467600"/>
              <a:gd name="connsiteY396" fmla="*/ 6117298 h 6858000"/>
              <a:gd name="connsiteX397" fmla="*/ 3554035 w 7467600"/>
              <a:gd name="connsiteY397" fmla="*/ 6027832 h 6858000"/>
              <a:gd name="connsiteX398" fmla="*/ 3677174 w 7467600"/>
              <a:gd name="connsiteY398" fmla="*/ 5636351 h 6858000"/>
              <a:gd name="connsiteX399" fmla="*/ 3698819 w 7467600"/>
              <a:gd name="connsiteY399" fmla="*/ 5560503 h 6858000"/>
              <a:gd name="connsiteX400" fmla="*/ 3702094 w 7467600"/>
              <a:gd name="connsiteY400" fmla="*/ 5549194 h 6858000"/>
              <a:gd name="connsiteX401" fmla="*/ 3398355 w 7467600"/>
              <a:gd name="connsiteY401" fmla="*/ 6094603 h 6858000"/>
              <a:gd name="connsiteX402" fmla="*/ 3193941 w 7467600"/>
              <a:gd name="connsiteY402" fmla="*/ 6798775 h 6858000"/>
              <a:gd name="connsiteX403" fmla="*/ 3184140 w 7467600"/>
              <a:gd name="connsiteY403" fmla="*/ 6858000 h 6858000"/>
              <a:gd name="connsiteX404" fmla="*/ 3099978 w 7467600"/>
              <a:gd name="connsiteY404" fmla="*/ 6858000 h 6858000"/>
              <a:gd name="connsiteX405" fmla="*/ 3101556 w 7467600"/>
              <a:gd name="connsiteY405" fmla="*/ 6843337 h 6858000"/>
              <a:gd name="connsiteX406" fmla="*/ 3370162 w 7467600"/>
              <a:gd name="connsiteY406" fmla="*/ 5785550 h 6858000"/>
              <a:gd name="connsiteX407" fmla="*/ 3746477 w 7467600"/>
              <a:gd name="connsiteY407" fmla="*/ 5377889 h 6858000"/>
              <a:gd name="connsiteX408" fmla="*/ 3863399 w 7467600"/>
              <a:gd name="connsiteY408" fmla="*/ 5087257 h 6858000"/>
              <a:gd name="connsiteX409" fmla="*/ 3968712 w 7467600"/>
              <a:gd name="connsiteY409" fmla="*/ 4913989 h 6858000"/>
              <a:gd name="connsiteX410" fmla="*/ 2792390 w 7467600"/>
              <a:gd name="connsiteY410" fmla="*/ 5382974 h 6858000"/>
              <a:gd name="connsiteX411" fmla="*/ 2714982 w 7467600"/>
              <a:gd name="connsiteY411" fmla="*/ 5427051 h 6858000"/>
              <a:gd name="connsiteX412" fmla="*/ 2813361 w 7467600"/>
              <a:gd name="connsiteY412" fmla="*/ 6023912 h 6858000"/>
              <a:gd name="connsiteX413" fmla="*/ 2688430 w 7467600"/>
              <a:gd name="connsiteY413" fmla="*/ 6801564 h 6858000"/>
              <a:gd name="connsiteX414" fmla="*/ 2629626 w 7467600"/>
              <a:gd name="connsiteY414" fmla="*/ 6763394 h 6858000"/>
              <a:gd name="connsiteX415" fmla="*/ 2565328 w 7467600"/>
              <a:gd name="connsiteY415" fmla="*/ 5516399 h 6858000"/>
              <a:gd name="connsiteX416" fmla="*/ 1922999 w 7467600"/>
              <a:gd name="connsiteY416" fmla="*/ 5980343 h 6858000"/>
              <a:gd name="connsiteX417" fmla="*/ 1950261 w 7467600"/>
              <a:gd name="connsiteY417" fmla="*/ 6405858 h 6858000"/>
              <a:gd name="connsiteX418" fmla="*/ 2365554 w 7467600"/>
              <a:gd name="connsiteY418" fmla="*/ 6759107 h 6858000"/>
              <a:gd name="connsiteX419" fmla="*/ 2424142 w 7467600"/>
              <a:gd name="connsiteY419" fmla="*/ 6858000 h 6858000"/>
              <a:gd name="connsiteX420" fmla="*/ 2395994 w 7467600"/>
              <a:gd name="connsiteY420" fmla="*/ 6858000 h 6858000"/>
              <a:gd name="connsiteX421" fmla="*/ 2392863 w 7467600"/>
              <a:gd name="connsiteY421" fmla="*/ 6852964 h 6858000"/>
              <a:gd name="connsiteX422" fmla="*/ 2017589 w 7467600"/>
              <a:gd name="connsiteY422" fmla="*/ 6493982 h 6858000"/>
              <a:gd name="connsiteX423" fmla="*/ 2147336 w 7467600"/>
              <a:gd name="connsiteY423" fmla="*/ 6594052 h 6858000"/>
              <a:gd name="connsiteX424" fmla="*/ 2207047 w 7467600"/>
              <a:gd name="connsiteY424" fmla="*/ 6654540 h 6858000"/>
              <a:gd name="connsiteX425" fmla="*/ 2299106 w 7467600"/>
              <a:gd name="connsiteY425" fmla="*/ 6778931 h 6858000"/>
              <a:gd name="connsiteX426" fmla="*/ 2314430 w 7467600"/>
              <a:gd name="connsiteY426" fmla="*/ 6801144 h 6858000"/>
              <a:gd name="connsiteX427" fmla="*/ 2352406 w 7467600"/>
              <a:gd name="connsiteY427" fmla="*/ 6858000 h 6858000"/>
              <a:gd name="connsiteX428" fmla="*/ 2314492 w 7467600"/>
              <a:gd name="connsiteY428" fmla="*/ 6858000 h 6858000"/>
              <a:gd name="connsiteX429" fmla="*/ 2288095 w 7467600"/>
              <a:gd name="connsiteY429" fmla="*/ 6818030 h 6858000"/>
              <a:gd name="connsiteX430" fmla="*/ 2272768 w 7467600"/>
              <a:gd name="connsiteY430" fmla="*/ 6795822 h 6858000"/>
              <a:gd name="connsiteX431" fmla="*/ 2182715 w 7467600"/>
              <a:gd name="connsiteY431" fmla="*/ 6675071 h 6858000"/>
              <a:gd name="connsiteX432" fmla="*/ 2032061 w 7467600"/>
              <a:gd name="connsiteY432" fmla="*/ 6541380 h 6858000"/>
              <a:gd name="connsiteX433" fmla="*/ 2257220 w 7467600"/>
              <a:gd name="connsiteY433" fmla="*/ 6826257 h 6858000"/>
              <a:gd name="connsiteX434" fmla="*/ 2281324 w 7467600"/>
              <a:gd name="connsiteY434" fmla="*/ 6858000 h 6858000"/>
              <a:gd name="connsiteX435" fmla="*/ 2242860 w 7467600"/>
              <a:gd name="connsiteY435" fmla="*/ 6858000 h 6858000"/>
              <a:gd name="connsiteX436" fmla="*/ 2232818 w 7467600"/>
              <a:gd name="connsiteY436" fmla="*/ 6844926 h 6858000"/>
              <a:gd name="connsiteX437" fmla="*/ 1990172 w 7467600"/>
              <a:gd name="connsiteY437" fmla="*/ 6542121 h 6858000"/>
              <a:gd name="connsiteX438" fmla="*/ 2124090 w 7467600"/>
              <a:gd name="connsiteY438" fmla="*/ 6761017 h 6858000"/>
              <a:gd name="connsiteX439" fmla="*/ 2200380 w 7467600"/>
              <a:gd name="connsiteY439" fmla="*/ 6858000 h 6858000"/>
              <a:gd name="connsiteX440" fmla="*/ 2147507 w 7467600"/>
              <a:gd name="connsiteY440" fmla="*/ 6858000 h 6858000"/>
              <a:gd name="connsiteX441" fmla="*/ 2070668 w 7467600"/>
              <a:gd name="connsiteY441" fmla="*/ 6761520 h 6858000"/>
              <a:gd name="connsiteX442" fmla="*/ 1975142 w 7467600"/>
              <a:gd name="connsiteY442" fmla="*/ 6585570 h 6858000"/>
              <a:gd name="connsiteX443" fmla="*/ 2050035 w 7467600"/>
              <a:gd name="connsiteY443" fmla="*/ 6813345 h 6858000"/>
              <a:gd name="connsiteX444" fmla="*/ 2063025 w 7467600"/>
              <a:gd name="connsiteY444" fmla="*/ 6858000 h 6858000"/>
              <a:gd name="connsiteX445" fmla="*/ 2021675 w 7467600"/>
              <a:gd name="connsiteY445" fmla="*/ 6858000 h 6858000"/>
              <a:gd name="connsiteX446" fmla="*/ 2019308 w 7467600"/>
              <a:gd name="connsiteY446" fmla="*/ 6847118 h 6858000"/>
              <a:gd name="connsiteX447" fmla="*/ 1938835 w 7467600"/>
              <a:gd name="connsiteY447" fmla="*/ 6551160 h 6858000"/>
              <a:gd name="connsiteX448" fmla="*/ 1953230 w 7467600"/>
              <a:gd name="connsiteY448" fmla="*/ 6759699 h 6858000"/>
              <a:gd name="connsiteX449" fmla="*/ 1956763 w 7467600"/>
              <a:gd name="connsiteY449" fmla="*/ 6778191 h 6858000"/>
              <a:gd name="connsiteX450" fmla="*/ 1967925 w 7467600"/>
              <a:gd name="connsiteY450" fmla="*/ 6858000 h 6858000"/>
              <a:gd name="connsiteX451" fmla="*/ 1936622 w 7467600"/>
              <a:gd name="connsiteY451" fmla="*/ 6858000 h 6858000"/>
              <a:gd name="connsiteX452" fmla="*/ 1926261 w 7467600"/>
              <a:gd name="connsiteY452" fmla="*/ 6784064 h 6858000"/>
              <a:gd name="connsiteX453" fmla="*/ 1922724 w 7467600"/>
              <a:gd name="connsiteY453" fmla="*/ 6765577 h 6858000"/>
              <a:gd name="connsiteX454" fmla="*/ 1904650 w 7467600"/>
              <a:gd name="connsiteY454" fmla="*/ 6639616 h 6858000"/>
              <a:gd name="connsiteX455" fmla="*/ 1885273 w 7467600"/>
              <a:gd name="connsiteY455" fmla="*/ 6858000 h 6858000"/>
              <a:gd name="connsiteX456" fmla="*/ 1854363 w 7467600"/>
              <a:gd name="connsiteY456" fmla="*/ 6858000 h 6858000"/>
              <a:gd name="connsiteX457" fmla="*/ 1880391 w 7467600"/>
              <a:gd name="connsiteY457" fmla="*/ 6603796 h 6858000"/>
              <a:gd name="connsiteX458" fmla="*/ 1818273 w 7467600"/>
              <a:gd name="connsiteY458" fmla="*/ 6715729 h 6858000"/>
              <a:gd name="connsiteX459" fmla="*/ 1794691 w 7467600"/>
              <a:gd name="connsiteY459" fmla="*/ 6843239 h 6858000"/>
              <a:gd name="connsiteX460" fmla="*/ 1794914 w 7467600"/>
              <a:gd name="connsiteY460" fmla="*/ 6858000 h 6858000"/>
              <a:gd name="connsiteX461" fmla="*/ 1746128 w 7467600"/>
              <a:gd name="connsiteY461" fmla="*/ 6858000 h 6858000"/>
              <a:gd name="connsiteX462" fmla="*/ 1753934 w 7467600"/>
              <a:gd name="connsiteY462" fmla="*/ 6724796 h 6858000"/>
              <a:gd name="connsiteX463" fmla="*/ 1792053 w 7467600"/>
              <a:gd name="connsiteY463" fmla="*/ 6572396 h 6858000"/>
              <a:gd name="connsiteX464" fmla="*/ 1862248 w 7467600"/>
              <a:gd name="connsiteY464" fmla="*/ 6266397 h 6858000"/>
              <a:gd name="connsiteX465" fmla="*/ 1862250 w 7467600"/>
              <a:gd name="connsiteY465" fmla="*/ 6033531 h 6858000"/>
              <a:gd name="connsiteX466" fmla="*/ 1211999 w 7467600"/>
              <a:gd name="connsiteY466" fmla="*/ 6683610 h 6858000"/>
              <a:gd name="connsiteX467" fmla="*/ 1213266 w 7467600"/>
              <a:gd name="connsiteY467" fmla="*/ 6691947 h 6858000"/>
              <a:gd name="connsiteX468" fmla="*/ 1203370 w 7467600"/>
              <a:gd name="connsiteY468" fmla="*/ 6850676 h 6858000"/>
              <a:gd name="connsiteX469" fmla="*/ 1203671 w 7467600"/>
              <a:gd name="connsiteY469" fmla="*/ 6858000 h 6858000"/>
              <a:gd name="connsiteX470" fmla="*/ 1143180 w 7467600"/>
              <a:gd name="connsiteY470" fmla="*/ 6858000 h 6858000"/>
              <a:gd name="connsiteX471" fmla="*/ 1142176 w 7467600"/>
              <a:gd name="connsiteY471" fmla="*/ 6766045 h 6858000"/>
              <a:gd name="connsiteX472" fmla="*/ 1067484 w 7467600"/>
              <a:gd name="connsiteY472" fmla="*/ 6858000 h 6858000"/>
              <a:gd name="connsiteX473" fmla="*/ 953928 w 7467600"/>
              <a:gd name="connsiteY473" fmla="*/ 6858000 h 6858000"/>
              <a:gd name="connsiteX474" fmla="*/ 959715 w 7467600"/>
              <a:gd name="connsiteY474" fmla="*/ 6850185 h 6858000"/>
              <a:gd name="connsiteX475" fmla="*/ 1483788 w 7467600"/>
              <a:gd name="connsiteY475" fmla="*/ 6259174 h 6858000"/>
              <a:gd name="connsiteX476" fmla="*/ 1100671 w 7467600"/>
              <a:gd name="connsiteY476" fmla="*/ 6252137 h 6858000"/>
              <a:gd name="connsiteX477" fmla="*/ 1090144 w 7467600"/>
              <a:gd name="connsiteY477" fmla="*/ 6256748 h 6858000"/>
              <a:gd name="connsiteX478" fmla="*/ 1095872 w 7467600"/>
              <a:gd name="connsiteY478" fmla="*/ 6271892 h 6858000"/>
              <a:gd name="connsiteX479" fmla="*/ 262785 w 7467600"/>
              <a:gd name="connsiteY479" fmla="*/ 6845450 h 6858000"/>
              <a:gd name="connsiteX480" fmla="*/ 209968 w 7467600"/>
              <a:gd name="connsiteY480" fmla="*/ 6770713 h 6858000"/>
              <a:gd name="connsiteX481" fmla="*/ 873460 w 7467600"/>
              <a:gd name="connsiteY481" fmla="*/ 6253768 h 6858000"/>
              <a:gd name="connsiteX482" fmla="*/ 192686 w 7467600"/>
              <a:gd name="connsiteY482" fmla="*/ 5849257 h 6858000"/>
              <a:gd name="connsiteX483" fmla="*/ 4696 w 7467600"/>
              <a:gd name="connsiteY483" fmla="*/ 5697668 h 6858000"/>
              <a:gd name="connsiteX484" fmla="*/ 0 w 7467600"/>
              <a:gd name="connsiteY484" fmla="*/ 5689984 h 6858000"/>
              <a:gd name="connsiteX485" fmla="*/ 0 w 7467600"/>
              <a:gd name="connsiteY485" fmla="*/ 5513472 h 6858000"/>
              <a:gd name="connsiteX486" fmla="*/ 174101 w 7467600"/>
              <a:gd name="connsiteY486" fmla="*/ 5620277 h 6858000"/>
              <a:gd name="connsiteX487" fmla="*/ 891800 w 7467600"/>
              <a:gd name="connsiteY487" fmla="*/ 6036935 h 6858000"/>
              <a:gd name="connsiteX488" fmla="*/ 1072219 w 7467600"/>
              <a:gd name="connsiteY488" fmla="*/ 6169443 h 6858000"/>
              <a:gd name="connsiteX489" fmla="*/ 1074117 w 7467600"/>
              <a:gd name="connsiteY489" fmla="*/ 6170301 h 6858000"/>
              <a:gd name="connsiteX490" fmla="*/ 1083114 w 7467600"/>
              <a:gd name="connsiteY490" fmla="*/ 6174131 h 6858000"/>
              <a:gd name="connsiteX491" fmla="*/ 1543010 w 7467600"/>
              <a:gd name="connsiteY491" fmla="*/ 6191140 h 6858000"/>
              <a:gd name="connsiteX492" fmla="*/ 1551080 w 7467600"/>
              <a:gd name="connsiteY492" fmla="*/ 6195006 h 6858000"/>
              <a:gd name="connsiteX493" fmla="*/ 2345443 w 7467600"/>
              <a:gd name="connsiteY493" fmla="*/ 5549882 h 6858000"/>
              <a:gd name="connsiteX494" fmla="*/ 1721499 w 7467600"/>
              <a:gd name="connsiteY494" fmla="*/ 5599969 h 6858000"/>
              <a:gd name="connsiteX495" fmla="*/ 767716 w 7467600"/>
              <a:gd name="connsiteY495" fmla="*/ 5472768 h 6858000"/>
              <a:gd name="connsiteX496" fmla="*/ 722147 w 7467600"/>
              <a:gd name="connsiteY496" fmla="*/ 5393091 h 6858000"/>
              <a:gd name="connsiteX497" fmla="*/ 1485552 w 7467600"/>
              <a:gd name="connsiteY497" fmla="*/ 5313202 h 6858000"/>
              <a:gd name="connsiteX498" fmla="*/ 2143004 w 7467600"/>
              <a:gd name="connsiteY498" fmla="*/ 5402420 h 6858000"/>
              <a:gd name="connsiteX499" fmla="*/ 1933391 w 7467600"/>
              <a:gd name="connsiteY499" fmla="*/ 5156971 h 6858000"/>
              <a:gd name="connsiteX500" fmla="*/ 1827118 w 7467600"/>
              <a:gd name="connsiteY500" fmla="*/ 4968410 h 6858000"/>
              <a:gd name="connsiteX501" fmla="*/ 1837349 w 7467600"/>
              <a:gd name="connsiteY501" fmla="*/ 4956357 h 6858000"/>
              <a:gd name="connsiteX502" fmla="*/ 2162835 w 7467600"/>
              <a:gd name="connsiteY502" fmla="*/ 5187853 h 6858000"/>
              <a:gd name="connsiteX503" fmla="*/ 2257167 w 7467600"/>
              <a:gd name="connsiteY503" fmla="*/ 5462123 h 6858000"/>
              <a:gd name="connsiteX504" fmla="*/ 2261598 w 7467600"/>
              <a:gd name="connsiteY504" fmla="*/ 5467998 h 6858000"/>
              <a:gd name="connsiteX505" fmla="*/ 2437177 w 7467600"/>
              <a:gd name="connsiteY505" fmla="*/ 5479608 h 6858000"/>
              <a:gd name="connsiteX506" fmla="*/ 2445247 w 7467600"/>
              <a:gd name="connsiteY506" fmla="*/ 5483476 h 6858000"/>
              <a:gd name="connsiteX507" fmla="*/ 2743626 w 7467600"/>
              <a:gd name="connsiteY507" fmla="*/ 5304819 h 6858000"/>
              <a:gd name="connsiteX508" fmla="*/ 3048102 w 7467600"/>
              <a:gd name="connsiteY508" fmla="*/ 5150595 h 6858000"/>
              <a:gd name="connsiteX509" fmla="*/ 1799414 w 7467600"/>
              <a:gd name="connsiteY509" fmla="*/ 4694732 h 6858000"/>
              <a:gd name="connsiteX510" fmla="*/ 1771735 w 7467600"/>
              <a:gd name="connsiteY510" fmla="*/ 4619929 h 6858000"/>
              <a:gd name="connsiteX511" fmla="*/ 3104273 w 7467600"/>
              <a:gd name="connsiteY511" fmla="*/ 5076159 h 6858000"/>
              <a:gd name="connsiteX512" fmla="*/ 3113245 w 7467600"/>
              <a:gd name="connsiteY512" fmla="*/ 5090705 h 6858000"/>
              <a:gd name="connsiteX513" fmla="*/ 3126294 w 7467600"/>
              <a:gd name="connsiteY513" fmla="*/ 5114400 h 6858000"/>
              <a:gd name="connsiteX514" fmla="*/ 3937433 w 7467600"/>
              <a:gd name="connsiteY514" fmla="*/ 4830473 h 6858000"/>
              <a:gd name="connsiteX515" fmla="*/ 3590475 w 7467600"/>
              <a:gd name="connsiteY515" fmla="*/ 4597974 h 6858000"/>
              <a:gd name="connsiteX516" fmla="*/ 3100264 w 7467600"/>
              <a:gd name="connsiteY516" fmla="*/ 4579845 h 6858000"/>
              <a:gd name="connsiteX517" fmla="*/ 2183576 w 7467600"/>
              <a:gd name="connsiteY517" fmla="*/ 4227150 h 6858000"/>
              <a:gd name="connsiteX518" fmla="*/ 2151029 w 7467600"/>
              <a:gd name="connsiteY518" fmla="*/ 4146947 h 6858000"/>
              <a:gd name="connsiteX519" fmla="*/ 3563434 w 7467600"/>
              <a:gd name="connsiteY519" fmla="*/ 4469115 h 6858000"/>
              <a:gd name="connsiteX520" fmla="*/ 3177952 w 7467600"/>
              <a:gd name="connsiteY520" fmla="*/ 3657386 h 6858000"/>
              <a:gd name="connsiteX521" fmla="*/ 3189263 w 7467600"/>
              <a:gd name="connsiteY521" fmla="*/ 3625726 h 6858000"/>
              <a:gd name="connsiteX522" fmla="*/ 3560912 w 7467600"/>
              <a:gd name="connsiteY522" fmla="*/ 4079863 h 6858000"/>
              <a:gd name="connsiteX523" fmla="*/ 3626636 w 7467600"/>
              <a:gd name="connsiteY523" fmla="*/ 4512230 h 6858000"/>
              <a:gd name="connsiteX524" fmla="*/ 3653088 w 7467600"/>
              <a:gd name="connsiteY524" fmla="*/ 4521417 h 6858000"/>
              <a:gd name="connsiteX525" fmla="*/ 3988128 w 7467600"/>
              <a:gd name="connsiteY525" fmla="*/ 4817267 h 6858000"/>
              <a:gd name="connsiteX526" fmla="*/ 4830582 w 7467600"/>
              <a:gd name="connsiteY526" fmla="*/ 4676000 h 6858000"/>
              <a:gd name="connsiteX527" fmla="*/ 4830100 w 7467600"/>
              <a:gd name="connsiteY527" fmla="*/ 4675554 h 6858000"/>
              <a:gd name="connsiteX528" fmla="*/ 4036318 w 7467600"/>
              <a:gd name="connsiteY528" fmla="*/ 4147013 h 6858000"/>
              <a:gd name="connsiteX529" fmla="*/ 3432098 w 7467600"/>
              <a:gd name="connsiteY529" fmla="*/ 3537312 h 6858000"/>
              <a:gd name="connsiteX530" fmla="*/ 3446761 w 7467600"/>
              <a:gd name="connsiteY530" fmla="*/ 3461278 h 6858000"/>
              <a:gd name="connsiteX531" fmla="*/ 4419733 w 7467600"/>
              <a:gd name="connsiteY531" fmla="*/ 3963555 h 6858000"/>
              <a:gd name="connsiteX532" fmla="*/ 4781371 w 7467600"/>
              <a:gd name="connsiteY532" fmla="*/ 4458604 h 6858000"/>
              <a:gd name="connsiteX533" fmla="*/ 4780440 w 7467600"/>
              <a:gd name="connsiteY533" fmla="*/ 4470290 h 6858000"/>
              <a:gd name="connsiteX534" fmla="*/ 4898954 w 7467600"/>
              <a:gd name="connsiteY534" fmla="*/ 4662092 h 6858000"/>
              <a:gd name="connsiteX535" fmla="*/ 4900699 w 7467600"/>
              <a:gd name="connsiteY535" fmla="*/ 4670867 h 6858000"/>
              <a:gd name="connsiteX536" fmla="*/ 5714511 w 7467600"/>
              <a:gd name="connsiteY536" fmla="*/ 4663483 h 6858000"/>
              <a:gd name="connsiteX537" fmla="*/ 5464793 w 7467600"/>
              <a:gd name="connsiteY537" fmla="*/ 4393556 h 6858000"/>
              <a:gd name="connsiteX538" fmla="*/ 5461897 w 7467600"/>
              <a:gd name="connsiteY538" fmla="*/ 4390879 h 6858000"/>
              <a:gd name="connsiteX539" fmla="*/ 4294126 w 7467600"/>
              <a:gd name="connsiteY539" fmla="*/ 3303048 h 6858000"/>
              <a:gd name="connsiteX540" fmla="*/ 4305321 w 7467600"/>
              <a:gd name="connsiteY540" fmla="*/ 3256953 h 6858000"/>
              <a:gd name="connsiteX541" fmla="*/ 4949299 w 7467600"/>
              <a:gd name="connsiteY541" fmla="*/ 3766336 h 6858000"/>
              <a:gd name="connsiteX542" fmla="*/ 5291452 w 7467600"/>
              <a:gd name="connsiteY542" fmla="*/ 4076801 h 6858000"/>
              <a:gd name="connsiteX543" fmla="*/ 5434998 w 7467600"/>
              <a:gd name="connsiteY543" fmla="*/ 4254100 h 6858000"/>
              <a:gd name="connsiteX544" fmla="*/ 5351015 w 7467600"/>
              <a:gd name="connsiteY544" fmla="*/ 3760989 h 6858000"/>
              <a:gd name="connsiteX545" fmla="*/ 5413780 w 7467600"/>
              <a:gd name="connsiteY545" fmla="*/ 2966265 h 6858000"/>
              <a:gd name="connsiteX546" fmla="*/ 5425627 w 7467600"/>
              <a:gd name="connsiteY546" fmla="*/ 2954192 h 6858000"/>
              <a:gd name="connsiteX547" fmla="*/ 6604735 w 7467600"/>
              <a:gd name="connsiteY547" fmla="*/ 2041381 h 6858000"/>
              <a:gd name="connsiteX548" fmla="*/ 7204487 w 7467600"/>
              <a:gd name="connsiteY548" fmla="*/ 2742112 h 6858000"/>
              <a:gd name="connsiteX549" fmla="*/ 7131592 w 7467600"/>
              <a:gd name="connsiteY549" fmla="*/ 2672096 h 6858000"/>
              <a:gd name="connsiteX550" fmla="*/ 6996344 w 7467600"/>
              <a:gd name="connsiteY550" fmla="*/ 2518310 h 6858000"/>
              <a:gd name="connsiteX551" fmla="*/ 6735495 w 7467600"/>
              <a:gd name="connsiteY551" fmla="*/ 2196890 h 6858000"/>
              <a:gd name="connsiteX552" fmla="*/ 6721901 w 7467600"/>
              <a:gd name="connsiteY552" fmla="*/ 2179274 h 6858000"/>
              <a:gd name="connsiteX553" fmla="*/ 6604735 w 7467600"/>
              <a:gd name="connsiteY553" fmla="*/ 2041381 h 6858000"/>
              <a:gd name="connsiteX554" fmla="*/ 6591670 w 7467600"/>
              <a:gd name="connsiteY554" fmla="*/ 1988277 h 6858000"/>
              <a:gd name="connsiteX555" fmla="*/ 6747349 w 7467600"/>
              <a:gd name="connsiteY555" fmla="*/ 2160069 h 6858000"/>
              <a:gd name="connsiteX556" fmla="*/ 6760943 w 7467600"/>
              <a:gd name="connsiteY556" fmla="*/ 2177686 h 6858000"/>
              <a:gd name="connsiteX557" fmla="*/ 7021065 w 7467600"/>
              <a:gd name="connsiteY557" fmla="*/ 2498102 h 6858000"/>
              <a:gd name="connsiteX558" fmla="*/ 7155223 w 7467600"/>
              <a:gd name="connsiteY558" fmla="*/ 2650386 h 6858000"/>
              <a:gd name="connsiteX559" fmla="*/ 7203167 w 7467600"/>
              <a:gd name="connsiteY559" fmla="*/ 2697288 h 6858000"/>
              <a:gd name="connsiteX560" fmla="*/ 6937703 w 7467600"/>
              <a:gd name="connsiteY560" fmla="*/ 2321981 h 6858000"/>
              <a:gd name="connsiteX561" fmla="*/ 6591670 w 7467600"/>
              <a:gd name="connsiteY561" fmla="*/ 1988277 h 6858000"/>
              <a:gd name="connsiteX562" fmla="*/ 5798671 w 7467600"/>
              <a:gd name="connsiteY562" fmla="*/ 1981601 h 6858000"/>
              <a:gd name="connsiteX563" fmla="*/ 5754709 w 7467600"/>
              <a:gd name="connsiteY563" fmla="*/ 2071454 h 6858000"/>
              <a:gd name="connsiteX564" fmla="*/ 5763044 w 7467600"/>
              <a:gd name="connsiteY564" fmla="*/ 2842206 h 6858000"/>
              <a:gd name="connsiteX565" fmla="*/ 5764974 w 7467600"/>
              <a:gd name="connsiteY565" fmla="*/ 2799609 h 6858000"/>
              <a:gd name="connsiteX566" fmla="*/ 5767665 w 7467600"/>
              <a:gd name="connsiteY566" fmla="*/ 2666409 h 6858000"/>
              <a:gd name="connsiteX567" fmla="*/ 5763055 w 7467600"/>
              <a:gd name="connsiteY567" fmla="*/ 2579705 h 6858000"/>
              <a:gd name="connsiteX568" fmla="*/ 5758079 w 7467600"/>
              <a:gd name="connsiteY568" fmla="*/ 2492508 h 6858000"/>
              <a:gd name="connsiteX569" fmla="*/ 5779325 w 7467600"/>
              <a:gd name="connsiteY569" fmla="*/ 2197069 h 6858000"/>
              <a:gd name="connsiteX570" fmla="*/ 5798671 w 7467600"/>
              <a:gd name="connsiteY570" fmla="*/ 1981601 h 6858000"/>
              <a:gd name="connsiteX571" fmla="*/ 5829202 w 7467600"/>
              <a:gd name="connsiteY571" fmla="*/ 1971679 h 6858000"/>
              <a:gd name="connsiteX572" fmla="*/ 5809558 w 7467600"/>
              <a:gd name="connsiteY572" fmla="*/ 2198043 h 6858000"/>
              <a:gd name="connsiteX573" fmla="*/ 5788653 w 7467600"/>
              <a:gd name="connsiteY573" fmla="*/ 2489430 h 6858000"/>
              <a:gd name="connsiteX574" fmla="*/ 5793439 w 7467600"/>
              <a:gd name="connsiteY574" fmla="*/ 2575235 h 6858000"/>
              <a:gd name="connsiteX575" fmla="*/ 5796837 w 7467600"/>
              <a:gd name="connsiteY575" fmla="*/ 2637633 h 6858000"/>
              <a:gd name="connsiteX576" fmla="*/ 5818614 w 7467600"/>
              <a:gd name="connsiteY576" fmla="*/ 2473055 h 6858000"/>
              <a:gd name="connsiteX577" fmla="*/ 5829202 w 7467600"/>
              <a:gd name="connsiteY577" fmla="*/ 1971679 h 6858000"/>
              <a:gd name="connsiteX578" fmla="*/ 5911389 w 7467600"/>
              <a:gd name="connsiteY578" fmla="*/ 1898371 h 6858000"/>
              <a:gd name="connsiteX579" fmla="*/ 6237627 w 7467600"/>
              <a:gd name="connsiteY579" fmla="*/ 2231921 h 6858000"/>
              <a:gd name="connsiteX580" fmla="*/ 5911389 w 7467600"/>
              <a:gd name="connsiteY580" fmla="*/ 1898371 h 6858000"/>
              <a:gd name="connsiteX581" fmla="*/ 6944437 w 7467600"/>
              <a:gd name="connsiteY581" fmla="*/ 1575402 h 6858000"/>
              <a:gd name="connsiteX582" fmla="*/ 6304730 w 7467600"/>
              <a:gd name="connsiteY582" fmla="*/ 1766654 h 6858000"/>
              <a:gd name="connsiteX583" fmla="*/ 6944437 w 7467600"/>
              <a:gd name="connsiteY583" fmla="*/ 1575402 h 6858000"/>
              <a:gd name="connsiteX584" fmla="*/ 7019523 w 7467600"/>
              <a:gd name="connsiteY584" fmla="*/ 1519450 h 6858000"/>
              <a:gd name="connsiteX585" fmla="*/ 6298091 w 7467600"/>
              <a:gd name="connsiteY585" fmla="*/ 1737122 h 6858000"/>
              <a:gd name="connsiteX586" fmla="*/ 7019523 w 7467600"/>
              <a:gd name="connsiteY586" fmla="*/ 1519450 h 6858000"/>
              <a:gd name="connsiteX587" fmla="*/ 2399523 w 7467600"/>
              <a:gd name="connsiteY587" fmla="*/ 1428234 h 6858000"/>
              <a:gd name="connsiteX588" fmla="*/ 2224982 w 7467600"/>
              <a:gd name="connsiteY588" fmla="*/ 1826201 h 6858000"/>
              <a:gd name="connsiteX589" fmla="*/ 2096099 w 7467600"/>
              <a:gd name="connsiteY589" fmla="*/ 2345900 h 6858000"/>
              <a:gd name="connsiteX590" fmla="*/ 2283317 w 7467600"/>
              <a:gd name="connsiteY590" fmla="*/ 1796925 h 6858000"/>
              <a:gd name="connsiteX591" fmla="*/ 2399523 w 7467600"/>
              <a:gd name="connsiteY591" fmla="*/ 1428234 h 6858000"/>
              <a:gd name="connsiteX592" fmla="*/ 2448558 w 7467600"/>
              <a:gd name="connsiteY592" fmla="*/ 1373435 h 6858000"/>
              <a:gd name="connsiteX593" fmla="*/ 2312521 w 7467600"/>
              <a:gd name="connsiteY593" fmla="*/ 1806140 h 6858000"/>
              <a:gd name="connsiteX594" fmla="*/ 2127533 w 7467600"/>
              <a:gd name="connsiteY594" fmla="*/ 2348380 h 6858000"/>
              <a:gd name="connsiteX595" fmla="*/ 2358080 w 7467600"/>
              <a:gd name="connsiteY595" fmla="*/ 1866134 h 6858000"/>
              <a:gd name="connsiteX596" fmla="*/ 2407436 w 7467600"/>
              <a:gd name="connsiteY596" fmla="*/ 1651070 h 6858000"/>
              <a:gd name="connsiteX597" fmla="*/ 2448558 w 7467600"/>
              <a:gd name="connsiteY597" fmla="*/ 1373435 h 6858000"/>
              <a:gd name="connsiteX598" fmla="*/ 278707 w 7467600"/>
              <a:gd name="connsiteY598" fmla="*/ 1352270 h 6858000"/>
              <a:gd name="connsiteX599" fmla="*/ 321570 w 7467600"/>
              <a:gd name="connsiteY599" fmla="*/ 1861610 h 6858000"/>
              <a:gd name="connsiteX600" fmla="*/ 294281 w 7467600"/>
              <a:gd name="connsiteY600" fmla="*/ 1440658 h 6858000"/>
              <a:gd name="connsiteX601" fmla="*/ 278707 w 7467600"/>
              <a:gd name="connsiteY601" fmla="*/ 1352270 h 6858000"/>
              <a:gd name="connsiteX602" fmla="*/ 1423821 w 7467600"/>
              <a:gd name="connsiteY602" fmla="*/ 1351958 h 6858000"/>
              <a:gd name="connsiteX603" fmla="*/ 1638521 w 7467600"/>
              <a:gd name="connsiteY603" fmla="*/ 1908470 h 6858000"/>
              <a:gd name="connsiteX604" fmla="*/ 1754199 w 7467600"/>
              <a:gd name="connsiteY604" fmla="*/ 2149284 h 6858000"/>
              <a:gd name="connsiteX605" fmla="*/ 1908359 w 7467600"/>
              <a:gd name="connsiteY605" fmla="*/ 2364988 h 6858000"/>
              <a:gd name="connsiteX606" fmla="*/ 1647661 w 7467600"/>
              <a:gd name="connsiteY606" fmla="*/ 1825945 h 6858000"/>
              <a:gd name="connsiteX607" fmla="*/ 1423821 w 7467600"/>
              <a:gd name="connsiteY607" fmla="*/ 1351958 h 6858000"/>
              <a:gd name="connsiteX608" fmla="*/ 1431890 w 7467600"/>
              <a:gd name="connsiteY608" fmla="*/ 1306475 h 6858000"/>
              <a:gd name="connsiteX609" fmla="*/ 1507597 w 7467600"/>
              <a:gd name="connsiteY609" fmla="*/ 1446132 h 6858000"/>
              <a:gd name="connsiteX610" fmla="*/ 1674586 w 7467600"/>
              <a:gd name="connsiteY610" fmla="*/ 1813832 h 6858000"/>
              <a:gd name="connsiteX611" fmla="*/ 1815950 w 7467600"/>
              <a:gd name="connsiteY611" fmla="*/ 2128564 h 6858000"/>
              <a:gd name="connsiteX612" fmla="*/ 1984242 w 7467600"/>
              <a:gd name="connsiteY612" fmla="*/ 2430829 h 6858000"/>
              <a:gd name="connsiteX613" fmla="*/ 2014023 w 7467600"/>
              <a:gd name="connsiteY613" fmla="*/ 2450995 h 6858000"/>
              <a:gd name="connsiteX614" fmla="*/ 1747337 w 7467600"/>
              <a:gd name="connsiteY614" fmla="*/ 1855264 h 6858000"/>
              <a:gd name="connsiteX615" fmla="*/ 1533749 w 7467600"/>
              <a:gd name="connsiteY615" fmla="*/ 1478656 h 6858000"/>
              <a:gd name="connsiteX616" fmla="*/ 1431890 w 7467600"/>
              <a:gd name="connsiteY616" fmla="*/ 1306475 h 6858000"/>
              <a:gd name="connsiteX617" fmla="*/ 5052692 w 7467600"/>
              <a:gd name="connsiteY617" fmla="*/ 1292994 h 6858000"/>
              <a:gd name="connsiteX618" fmla="*/ 5200661 w 7467600"/>
              <a:gd name="connsiteY618" fmla="*/ 1635186 h 6858000"/>
              <a:gd name="connsiteX619" fmla="*/ 5297138 w 7467600"/>
              <a:gd name="connsiteY619" fmla="*/ 1906351 h 6858000"/>
              <a:gd name="connsiteX620" fmla="*/ 5052692 w 7467600"/>
              <a:gd name="connsiteY620" fmla="*/ 1292994 h 6858000"/>
              <a:gd name="connsiteX621" fmla="*/ 5009948 w 7467600"/>
              <a:gd name="connsiteY621" fmla="*/ 1273619 h 6858000"/>
              <a:gd name="connsiteX622" fmla="*/ 5121777 w 7467600"/>
              <a:gd name="connsiteY622" fmla="*/ 1654213 h 6858000"/>
              <a:gd name="connsiteX623" fmla="*/ 5293545 w 7467600"/>
              <a:gd name="connsiteY623" fmla="*/ 2072247 h 6858000"/>
              <a:gd name="connsiteX624" fmla="*/ 5294042 w 7467600"/>
              <a:gd name="connsiteY624" fmla="*/ 2065019 h 6858000"/>
              <a:gd name="connsiteX625" fmla="*/ 5171936 w 7467600"/>
              <a:gd name="connsiteY625" fmla="*/ 1647613 h 6858000"/>
              <a:gd name="connsiteX626" fmla="*/ 5009948 w 7467600"/>
              <a:gd name="connsiteY626" fmla="*/ 1273619 h 6858000"/>
              <a:gd name="connsiteX627" fmla="*/ 655236 w 7467600"/>
              <a:gd name="connsiteY627" fmla="*/ 1268632 h 6858000"/>
              <a:gd name="connsiteX628" fmla="*/ 839521 w 7467600"/>
              <a:gd name="connsiteY628" fmla="*/ 1685315 h 6858000"/>
              <a:gd name="connsiteX629" fmla="*/ 1109416 w 7467600"/>
              <a:gd name="connsiteY629" fmla="*/ 2061663 h 6858000"/>
              <a:gd name="connsiteX630" fmla="*/ 1298300 w 7467600"/>
              <a:gd name="connsiteY630" fmla="*/ 2247742 h 6858000"/>
              <a:gd name="connsiteX631" fmla="*/ 1125871 w 7467600"/>
              <a:gd name="connsiteY631" fmla="*/ 1989513 h 6858000"/>
              <a:gd name="connsiteX632" fmla="*/ 981574 w 7467600"/>
              <a:gd name="connsiteY632" fmla="*/ 1783157 h 6858000"/>
              <a:gd name="connsiteX633" fmla="*/ 922198 w 7467600"/>
              <a:gd name="connsiteY633" fmla="*/ 1677437 h 6858000"/>
              <a:gd name="connsiteX634" fmla="*/ 869293 w 7467600"/>
              <a:gd name="connsiteY634" fmla="*/ 1583214 h 6858000"/>
              <a:gd name="connsiteX635" fmla="*/ 751431 w 7467600"/>
              <a:gd name="connsiteY635" fmla="*/ 1405731 h 6858000"/>
              <a:gd name="connsiteX636" fmla="*/ 655236 w 7467600"/>
              <a:gd name="connsiteY636" fmla="*/ 1268632 h 6858000"/>
              <a:gd name="connsiteX637" fmla="*/ 6516292 w 7467600"/>
              <a:gd name="connsiteY637" fmla="*/ 1263064 h 6858000"/>
              <a:gd name="connsiteX638" fmla="*/ 5736320 w 7467600"/>
              <a:gd name="connsiteY638" fmla="*/ 1501803 h 6858000"/>
              <a:gd name="connsiteX639" fmla="*/ 6516292 w 7467600"/>
              <a:gd name="connsiteY639" fmla="*/ 1263064 h 6858000"/>
              <a:gd name="connsiteX640" fmla="*/ 291466 w 7467600"/>
              <a:gd name="connsiteY640" fmla="*/ 1250369 h 6858000"/>
              <a:gd name="connsiteX641" fmla="*/ 323180 w 7467600"/>
              <a:gd name="connsiteY641" fmla="*/ 1435283 h 6858000"/>
              <a:gd name="connsiteX642" fmla="*/ 349381 w 7467600"/>
              <a:gd name="connsiteY642" fmla="*/ 1875041 h 6858000"/>
              <a:gd name="connsiteX643" fmla="*/ 374363 w 7467600"/>
              <a:gd name="connsiteY643" fmla="*/ 1506494 h 6858000"/>
              <a:gd name="connsiteX644" fmla="*/ 302168 w 7467600"/>
              <a:gd name="connsiteY644" fmla="*/ 1274495 h 6858000"/>
              <a:gd name="connsiteX645" fmla="*/ 291466 w 7467600"/>
              <a:gd name="connsiteY645" fmla="*/ 1250369 h 6858000"/>
              <a:gd name="connsiteX646" fmla="*/ 678222 w 7467600"/>
              <a:gd name="connsiteY646" fmla="*/ 1248670 h 6858000"/>
              <a:gd name="connsiteX647" fmla="*/ 775536 w 7467600"/>
              <a:gd name="connsiteY647" fmla="*/ 1388015 h 6858000"/>
              <a:gd name="connsiteX648" fmla="*/ 894529 w 7467600"/>
              <a:gd name="connsiteY648" fmla="*/ 1567739 h 6858000"/>
              <a:gd name="connsiteX649" fmla="*/ 948000 w 7467600"/>
              <a:gd name="connsiteY649" fmla="*/ 1663088 h 6858000"/>
              <a:gd name="connsiteX650" fmla="*/ 1006812 w 7467600"/>
              <a:gd name="connsiteY650" fmla="*/ 1767683 h 6858000"/>
              <a:gd name="connsiteX651" fmla="*/ 1149133 w 7467600"/>
              <a:gd name="connsiteY651" fmla="*/ 1971513 h 6858000"/>
              <a:gd name="connsiteX652" fmla="*/ 1333952 w 7467600"/>
              <a:gd name="connsiteY652" fmla="*/ 2251620 h 6858000"/>
              <a:gd name="connsiteX653" fmla="*/ 1337329 w 7467600"/>
              <a:gd name="connsiteY653" fmla="*/ 2258350 h 6858000"/>
              <a:gd name="connsiteX654" fmla="*/ 1014726 w 7467600"/>
              <a:gd name="connsiteY654" fmla="*/ 1615556 h 6858000"/>
              <a:gd name="connsiteX655" fmla="*/ 678222 w 7467600"/>
              <a:gd name="connsiteY655" fmla="*/ 1248670 h 6858000"/>
              <a:gd name="connsiteX656" fmla="*/ 6691602 w 7467600"/>
              <a:gd name="connsiteY656" fmla="*/ 1140573 h 6858000"/>
              <a:gd name="connsiteX657" fmla="*/ 6571100 w 7467600"/>
              <a:gd name="connsiteY657" fmla="*/ 1183662 h 6858000"/>
              <a:gd name="connsiteX658" fmla="*/ 6241687 w 7467600"/>
              <a:gd name="connsiteY658" fmla="*/ 1257600 h 6858000"/>
              <a:gd name="connsiteX659" fmla="*/ 5693009 w 7467600"/>
              <a:gd name="connsiteY659" fmla="*/ 1478256 h 6858000"/>
              <a:gd name="connsiteX660" fmla="*/ 6548420 w 7467600"/>
              <a:gd name="connsiteY660" fmla="*/ 1214599 h 6858000"/>
              <a:gd name="connsiteX661" fmla="*/ 6605473 w 7467600"/>
              <a:gd name="connsiteY661" fmla="*/ 1184686 h 6858000"/>
              <a:gd name="connsiteX662" fmla="*/ 6691602 w 7467600"/>
              <a:gd name="connsiteY662" fmla="*/ 1140573 h 6858000"/>
              <a:gd name="connsiteX663" fmla="*/ 4002475 w 7467600"/>
              <a:gd name="connsiteY663" fmla="*/ 1037802 h 6858000"/>
              <a:gd name="connsiteX664" fmla="*/ 4000324 w 7467600"/>
              <a:gd name="connsiteY664" fmla="*/ 1039362 h 6858000"/>
              <a:gd name="connsiteX665" fmla="*/ 4002862 w 7467600"/>
              <a:gd name="connsiteY665" fmla="*/ 1042866 h 6858000"/>
              <a:gd name="connsiteX666" fmla="*/ 4002475 w 7467600"/>
              <a:gd name="connsiteY666" fmla="*/ 1037802 h 6858000"/>
              <a:gd name="connsiteX667" fmla="*/ 506322 w 7467600"/>
              <a:gd name="connsiteY667" fmla="*/ 1020997 h 6858000"/>
              <a:gd name="connsiteX668" fmla="*/ 533068 w 7467600"/>
              <a:gd name="connsiteY668" fmla="*/ 1029409 h 6858000"/>
              <a:gd name="connsiteX669" fmla="*/ 1232525 w 7467600"/>
              <a:gd name="connsiteY669" fmla="*/ 1804675 h 6858000"/>
              <a:gd name="connsiteX670" fmla="*/ 1388858 w 7467600"/>
              <a:gd name="connsiteY670" fmla="*/ 2368011 h 6858000"/>
              <a:gd name="connsiteX671" fmla="*/ 1384098 w 7467600"/>
              <a:gd name="connsiteY671" fmla="*/ 2378125 h 6858000"/>
              <a:gd name="connsiteX672" fmla="*/ 1425393 w 7467600"/>
              <a:gd name="connsiteY672" fmla="*/ 2589124 h 6858000"/>
              <a:gd name="connsiteX673" fmla="*/ 1424001 w 7467600"/>
              <a:gd name="connsiteY673" fmla="*/ 2597541 h 6858000"/>
              <a:gd name="connsiteX674" fmla="*/ 2152729 w 7467600"/>
              <a:gd name="connsiteY674" fmla="*/ 2864487 h 6858000"/>
              <a:gd name="connsiteX675" fmla="*/ 2020609 w 7467600"/>
              <a:gd name="connsiteY675" fmla="*/ 2539671 h 6858000"/>
              <a:gd name="connsiteX676" fmla="*/ 2018920 w 7467600"/>
              <a:gd name="connsiteY676" fmla="*/ 2536309 h 6858000"/>
              <a:gd name="connsiteX677" fmla="*/ 1342441 w 7467600"/>
              <a:gd name="connsiteY677" fmla="*/ 1173017 h 6858000"/>
              <a:gd name="connsiteX678" fmla="*/ 1367925 w 7467600"/>
              <a:gd name="connsiteY678" fmla="*/ 1135648 h 6858000"/>
              <a:gd name="connsiteX679" fmla="*/ 1771401 w 7467600"/>
              <a:gd name="connsiteY679" fmla="*/ 1806673 h 6858000"/>
              <a:gd name="connsiteX680" fmla="*/ 1972385 w 7467600"/>
              <a:gd name="connsiteY680" fmla="*/ 2198735 h 6858000"/>
              <a:gd name="connsiteX681" fmla="*/ 2040892 w 7467600"/>
              <a:gd name="connsiteY681" fmla="*/ 2405205 h 6858000"/>
              <a:gd name="connsiteX682" fmla="*/ 2131689 w 7467600"/>
              <a:gd name="connsiteY682" fmla="*/ 1936926 h 6858000"/>
              <a:gd name="connsiteX683" fmla="*/ 2454820 w 7467600"/>
              <a:gd name="connsiteY683" fmla="*/ 1248808 h 6858000"/>
              <a:gd name="connsiteX684" fmla="*/ 2492512 w 7467600"/>
              <a:gd name="connsiteY684" fmla="*/ 1302920 h 6858000"/>
              <a:gd name="connsiteX685" fmla="*/ 2081216 w 7467600"/>
              <a:gd name="connsiteY685" fmla="*/ 2527513 h 6858000"/>
              <a:gd name="connsiteX686" fmla="*/ 2081211 w 7467600"/>
              <a:gd name="connsiteY686" fmla="*/ 2528916 h 6858000"/>
              <a:gd name="connsiteX687" fmla="*/ 2199067 w 7467600"/>
              <a:gd name="connsiteY687" fmla="*/ 2884061 h 6858000"/>
              <a:gd name="connsiteX688" fmla="*/ 3192586 w 7467600"/>
              <a:gd name="connsiteY688" fmla="*/ 3411496 h 6858000"/>
              <a:gd name="connsiteX689" fmla="*/ 3182620 w 7467600"/>
              <a:gd name="connsiteY689" fmla="*/ 3483279 h 6858000"/>
              <a:gd name="connsiteX690" fmla="*/ 2435119 w 7467600"/>
              <a:gd name="connsiteY690" fmla="*/ 3080173 h 6858000"/>
              <a:gd name="connsiteX691" fmla="*/ 2410152 w 7467600"/>
              <a:gd name="connsiteY691" fmla="*/ 3063751 h 6858000"/>
              <a:gd name="connsiteX692" fmla="*/ 2408099 w 7467600"/>
              <a:gd name="connsiteY692" fmla="*/ 3064403 h 6858000"/>
              <a:gd name="connsiteX693" fmla="*/ 2407218 w 7467600"/>
              <a:gd name="connsiteY693" fmla="*/ 3070324 h 6858000"/>
              <a:gd name="connsiteX694" fmla="*/ 2380138 w 7467600"/>
              <a:gd name="connsiteY694" fmla="*/ 3099341 h 6858000"/>
              <a:gd name="connsiteX695" fmla="*/ 1765923 w 7467600"/>
              <a:gd name="connsiteY695" fmla="*/ 3581043 h 6858000"/>
              <a:gd name="connsiteX696" fmla="*/ 1702258 w 7467600"/>
              <a:gd name="connsiteY696" fmla="*/ 3612286 h 6858000"/>
              <a:gd name="connsiteX697" fmla="*/ 1538370 w 7467600"/>
              <a:gd name="connsiteY697" fmla="*/ 3811804 h 6858000"/>
              <a:gd name="connsiteX698" fmla="*/ 542867 w 7467600"/>
              <a:gd name="connsiteY698" fmla="*/ 4944092 h 6858000"/>
              <a:gd name="connsiteX699" fmla="*/ 515800 w 7467600"/>
              <a:gd name="connsiteY699" fmla="*/ 4862180 h 6858000"/>
              <a:gd name="connsiteX700" fmla="*/ 909145 w 7467600"/>
              <a:gd name="connsiteY700" fmla="*/ 4199225 h 6858000"/>
              <a:gd name="connsiteX701" fmla="*/ 1214067 w 7467600"/>
              <a:gd name="connsiteY701" fmla="*/ 3908561 h 6858000"/>
              <a:gd name="connsiteX702" fmla="*/ 640967 w 7467600"/>
              <a:gd name="connsiteY702" fmla="*/ 4105601 h 6858000"/>
              <a:gd name="connsiteX703" fmla="*/ 112563 w 7467600"/>
              <a:gd name="connsiteY703" fmla="*/ 4396952 h 6858000"/>
              <a:gd name="connsiteX704" fmla="*/ 0 w 7467600"/>
              <a:gd name="connsiteY704" fmla="*/ 4466006 h 6858000"/>
              <a:gd name="connsiteX705" fmla="*/ 0 w 7467600"/>
              <a:gd name="connsiteY705" fmla="*/ 4233763 h 6858000"/>
              <a:gd name="connsiteX706" fmla="*/ 36881 w 7467600"/>
              <a:gd name="connsiteY706" fmla="*/ 4200118 h 6858000"/>
              <a:gd name="connsiteX707" fmla="*/ 910534 w 7467600"/>
              <a:gd name="connsiteY707" fmla="*/ 3629753 h 6858000"/>
              <a:gd name="connsiteX708" fmla="*/ 1578717 w 7467600"/>
              <a:gd name="connsiteY708" fmla="*/ 3575982 h 6858000"/>
              <a:gd name="connsiteX709" fmla="*/ 2338780 w 7467600"/>
              <a:gd name="connsiteY709" fmla="*/ 3033725 h 6858000"/>
              <a:gd name="connsiteX710" fmla="*/ 1807991 w 7467600"/>
              <a:gd name="connsiteY710" fmla="*/ 2807184 h 6858000"/>
              <a:gd name="connsiteX711" fmla="*/ 1416358 w 7467600"/>
              <a:gd name="connsiteY711" fmla="*/ 3112571 h 6858000"/>
              <a:gd name="connsiteX712" fmla="*/ 939066 w 7467600"/>
              <a:gd name="connsiteY712" fmla="*/ 3378798 h 6858000"/>
              <a:gd name="connsiteX713" fmla="*/ 115099 w 7467600"/>
              <a:gd name="connsiteY713" fmla="*/ 3607650 h 6858000"/>
              <a:gd name="connsiteX714" fmla="*/ 97284 w 7467600"/>
              <a:gd name="connsiteY714" fmla="*/ 3520393 h 6858000"/>
              <a:gd name="connsiteX715" fmla="*/ 922050 w 7467600"/>
              <a:gd name="connsiteY715" fmla="*/ 3074867 h 6858000"/>
              <a:gd name="connsiteX716" fmla="*/ 1405265 w 7467600"/>
              <a:gd name="connsiteY716" fmla="*/ 3016319 h 6858000"/>
              <a:gd name="connsiteX717" fmla="*/ 1407512 w 7467600"/>
              <a:gd name="connsiteY717" fmla="*/ 3018001 h 6858000"/>
              <a:gd name="connsiteX718" fmla="*/ 1726266 w 7467600"/>
              <a:gd name="connsiteY718" fmla="*/ 2777274 h 6858000"/>
              <a:gd name="connsiteX719" fmla="*/ 625390 w 7467600"/>
              <a:gd name="connsiteY719" fmla="*/ 2514541 h 6858000"/>
              <a:gd name="connsiteX720" fmla="*/ 619799 w 7467600"/>
              <a:gd name="connsiteY720" fmla="*/ 2527180 h 6858000"/>
              <a:gd name="connsiteX721" fmla="*/ 310030 w 7467600"/>
              <a:gd name="connsiteY721" fmla="*/ 2771818 h 6858000"/>
              <a:gd name="connsiteX722" fmla="*/ 173877 w 7467600"/>
              <a:gd name="connsiteY722" fmla="*/ 2937056 h 6858000"/>
              <a:gd name="connsiteX723" fmla="*/ 77889 w 7467600"/>
              <a:gd name="connsiteY723" fmla="*/ 3138440 h 6858000"/>
              <a:gd name="connsiteX724" fmla="*/ 0 w 7467600"/>
              <a:gd name="connsiteY724" fmla="*/ 3271395 h 6858000"/>
              <a:gd name="connsiteX725" fmla="*/ 0 w 7467600"/>
              <a:gd name="connsiteY725" fmla="*/ 3153002 h 6858000"/>
              <a:gd name="connsiteX726" fmla="*/ 2386 w 7467600"/>
              <a:gd name="connsiteY726" fmla="*/ 3149203 h 6858000"/>
              <a:gd name="connsiteX727" fmla="*/ 89753 w 7467600"/>
              <a:gd name="connsiteY727" fmla="*/ 2987702 h 6858000"/>
              <a:gd name="connsiteX728" fmla="*/ 76869 w 7467600"/>
              <a:gd name="connsiteY728" fmla="*/ 3005404 h 6858000"/>
              <a:gd name="connsiteX729" fmla="*/ 32049 w 7467600"/>
              <a:gd name="connsiteY729" fmla="*/ 3065814 h 6858000"/>
              <a:gd name="connsiteX730" fmla="*/ 0 w 7467600"/>
              <a:gd name="connsiteY730" fmla="*/ 3108744 h 6858000"/>
              <a:gd name="connsiteX731" fmla="*/ 0 w 7467600"/>
              <a:gd name="connsiteY731" fmla="*/ 3058059 h 6858000"/>
              <a:gd name="connsiteX732" fmla="*/ 7610 w 7467600"/>
              <a:gd name="connsiteY732" fmla="*/ 3047889 h 6858000"/>
              <a:gd name="connsiteX733" fmla="*/ 52419 w 7467600"/>
              <a:gd name="connsiteY733" fmla="*/ 2987479 h 6858000"/>
              <a:gd name="connsiteX734" fmla="*/ 59142 w 7467600"/>
              <a:gd name="connsiteY734" fmla="*/ 2978488 h 6858000"/>
              <a:gd name="connsiteX735" fmla="*/ 0 w 7467600"/>
              <a:gd name="connsiteY735" fmla="*/ 3015334 h 6858000"/>
              <a:gd name="connsiteX736" fmla="*/ 0 w 7467600"/>
              <a:gd name="connsiteY736" fmla="*/ 2914286 h 6858000"/>
              <a:gd name="connsiteX737" fmla="*/ 36383 w 7467600"/>
              <a:gd name="connsiteY737" fmla="*/ 2901128 h 6858000"/>
              <a:gd name="connsiteX738" fmla="*/ 156329 w 7467600"/>
              <a:gd name="connsiteY738" fmla="*/ 2840533 h 6858000"/>
              <a:gd name="connsiteX739" fmla="*/ 358355 w 7467600"/>
              <a:gd name="connsiteY739" fmla="*/ 2620471 h 6858000"/>
              <a:gd name="connsiteX740" fmla="*/ 510577 w 7467600"/>
              <a:gd name="connsiteY740" fmla="*/ 2501244 h 6858000"/>
              <a:gd name="connsiteX741" fmla="*/ 211967 w 7467600"/>
              <a:gd name="connsiteY741" fmla="*/ 2479171 h 6858000"/>
              <a:gd name="connsiteX742" fmla="*/ 0 w 7467600"/>
              <a:gd name="connsiteY742" fmla="*/ 2476398 h 6858000"/>
              <a:gd name="connsiteX743" fmla="*/ 0 w 7467600"/>
              <a:gd name="connsiteY743" fmla="*/ 2389189 h 6858000"/>
              <a:gd name="connsiteX744" fmla="*/ 103062 w 7467600"/>
              <a:gd name="connsiteY744" fmla="*/ 2389518 h 6858000"/>
              <a:gd name="connsiteX745" fmla="*/ 510734 w 7467600"/>
              <a:gd name="connsiteY745" fmla="*/ 2416201 h 6858000"/>
              <a:gd name="connsiteX746" fmla="*/ 279257 w 7467600"/>
              <a:gd name="connsiteY746" fmla="*/ 2092102 h 6858000"/>
              <a:gd name="connsiteX747" fmla="*/ 65265 w 7467600"/>
              <a:gd name="connsiteY747" fmla="*/ 2006049 h 6858000"/>
              <a:gd name="connsiteX748" fmla="*/ 0 w 7467600"/>
              <a:gd name="connsiteY748" fmla="*/ 1982532 h 6858000"/>
              <a:gd name="connsiteX749" fmla="*/ 0 w 7467600"/>
              <a:gd name="connsiteY749" fmla="*/ 1912789 h 6858000"/>
              <a:gd name="connsiteX750" fmla="*/ 97460 w 7467600"/>
              <a:gd name="connsiteY750" fmla="*/ 1953725 h 6858000"/>
              <a:gd name="connsiteX751" fmla="*/ 221272 w 7467600"/>
              <a:gd name="connsiteY751" fmla="*/ 1980766 h 6858000"/>
              <a:gd name="connsiteX752" fmla="*/ 116765 w 7467600"/>
              <a:gd name="connsiteY752" fmla="*/ 1911033 h 6858000"/>
              <a:gd name="connsiteX753" fmla="*/ 16405 w 7467600"/>
              <a:gd name="connsiteY753" fmla="*/ 1803412 h 6858000"/>
              <a:gd name="connsiteX754" fmla="*/ 0 w 7467600"/>
              <a:gd name="connsiteY754" fmla="*/ 1784777 h 6858000"/>
              <a:gd name="connsiteX755" fmla="*/ 0 w 7467600"/>
              <a:gd name="connsiteY755" fmla="*/ 1740082 h 6858000"/>
              <a:gd name="connsiteX756" fmla="*/ 39394 w 7467600"/>
              <a:gd name="connsiteY756" fmla="*/ 1784856 h 6858000"/>
              <a:gd name="connsiteX757" fmla="*/ 135813 w 7467600"/>
              <a:gd name="connsiteY757" fmla="*/ 1888838 h 6858000"/>
              <a:gd name="connsiteX758" fmla="*/ 242575 w 7467600"/>
              <a:gd name="connsiteY758" fmla="*/ 1958841 h 6858000"/>
              <a:gd name="connsiteX759" fmla="*/ 82197 w 7467600"/>
              <a:gd name="connsiteY759" fmla="*/ 1754826 h 6858000"/>
              <a:gd name="connsiteX760" fmla="*/ 0 w 7467600"/>
              <a:gd name="connsiteY760" fmla="*/ 1679650 h 6858000"/>
              <a:gd name="connsiteX761" fmla="*/ 0 w 7467600"/>
              <a:gd name="connsiteY761" fmla="*/ 1602463 h 6858000"/>
              <a:gd name="connsiteX762" fmla="*/ 84689 w 7467600"/>
              <a:gd name="connsiteY762" fmla="*/ 1677442 h 6858000"/>
              <a:gd name="connsiteX763" fmla="*/ 298437 w 7467600"/>
              <a:gd name="connsiteY763" fmla="*/ 1968019 h 6858000"/>
              <a:gd name="connsiteX764" fmla="*/ 227269 w 7467600"/>
              <a:gd name="connsiteY764" fmla="*/ 1114064 h 6858000"/>
              <a:gd name="connsiteX765" fmla="*/ 248003 w 7467600"/>
              <a:gd name="connsiteY765" fmla="*/ 1089613 h 6858000"/>
              <a:gd name="connsiteX766" fmla="*/ 427020 w 7467600"/>
              <a:gd name="connsiteY766" fmla="*/ 1619803 h 6858000"/>
              <a:gd name="connsiteX767" fmla="*/ 340345 w 7467600"/>
              <a:gd name="connsiteY767" fmla="*/ 2027739 h 6858000"/>
              <a:gd name="connsiteX768" fmla="*/ 360865 w 7467600"/>
              <a:gd name="connsiteY768" fmla="*/ 2044827 h 6858000"/>
              <a:gd name="connsiteX769" fmla="*/ 560414 w 7467600"/>
              <a:gd name="connsiteY769" fmla="*/ 2421457 h 6858000"/>
              <a:gd name="connsiteX770" fmla="*/ 1359703 w 7467600"/>
              <a:gd name="connsiteY770" fmla="*/ 2578554 h 6858000"/>
              <a:gd name="connsiteX771" fmla="*/ 1359422 w 7467600"/>
              <a:gd name="connsiteY771" fmla="*/ 2577994 h 6858000"/>
              <a:gd name="connsiteX772" fmla="*/ 828701 w 7467600"/>
              <a:gd name="connsiteY772" fmla="*/ 1839520 h 6858000"/>
              <a:gd name="connsiteX773" fmla="*/ 494427 w 7467600"/>
              <a:gd name="connsiteY773" fmla="*/ 1092333 h 6858000"/>
              <a:gd name="connsiteX774" fmla="*/ 506322 w 7467600"/>
              <a:gd name="connsiteY774" fmla="*/ 1020997 h 6858000"/>
              <a:gd name="connsiteX775" fmla="*/ 4570198 w 7467600"/>
              <a:gd name="connsiteY775" fmla="*/ 978081 h 6858000"/>
              <a:gd name="connsiteX776" fmla="*/ 4523691 w 7467600"/>
              <a:gd name="connsiteY776" fmla="*/ 1127776 h 6858000"/>
              <a:gd name="connsiteX777" fmla="*/ 4509875 w 7467600"/>
              <a:gd name="connsiteY777" fmla="*/ 1167552 h 6858000"/>
              <a:gd name="connsiteX778" fmla="*/ 4478168 w 7467600"/>
              <a:gd name="connsiteY778" fmla="*/ 1260735 h 6858000"/>
              <a:gd name="connsiteX779" fmla="*/ 4409309 w 7467600"/>
              <a:gd name="connsiteY779" fmla="*/ 1666996 h 6858000"/>
              <a:gd name="connsiteX780" fmla="*/ 4370031 w 7467600"/>
              <a:gd name="connsiteY780" fmla="*/ 1955666 h 6858000"/>
              <a:gd name="connsiteX781" fmla="*/ 4570198 w 7467600"/>
              <a:gd name="connsiteY781" fmla="*/ 978081 h 6858000"/>
              <a:gd name="connsiteX782" fmla="*/ 4557898 w 7467600"/>
              <a:gd name="connsiteY782" fmla="*/ 900011 h 6858000"/>
              <a:gd name="connsiteX783" fmla="*/ 4344840 w 7467600"/>
              <a:gd name="connsiteY783" fmla="*/ 1922038 h 6858000"/>
              <a:gd name="connsiteX784" fmla="*/ 4378710 w 7467600"/>
              <a:gd name="connsiteY784" fmla="*/ 1665516 h 6858000"/>
              <a:gd name="connsiteX785" fmla="*/ 4448798 w 7467600"/>
              <a:gd name="connsiteY785" fmla="*/ 1253024 h 6858000"/>
              <a:gd name="connsiteX786" fmla="*/ 4480315 w 7467600"/>
              <a:gd name="connsiteY786" fmla="*/ 1158454 h 6858000"/>
              <a:gd name="connsiteX787" fmla="*/ 4494133 w 7467600"/>
              <a:gd name="connsiteY787" fmla="*/ 1118676 h 6858000"/>
              <a:gd name="connsiteX788" fmla="*/ 4557898 w 7467600"/>
              <a:gd name="connsiteY788" fmla="*/ 900011 h 6858000"/>
              <a:gd name="connsiteX789" fmla="*/ 5870151 w 7467600"/>
              <a:gd name="connsiteY789" fmla="*/ 898890 h 6858000"/>
              <a:gd name="connsiteX790" fmla="*/ 5861335 w 7467600"/>
              <a:gd name="connsiteY790" fmla="*/ 899177 h 6858000"/>
              <a:gd name="connsiteX791" fmla="*/ 5843702 w 7467600"/>
              <a:gd name="connsiteY791" fmla="*/ 899748 h 6858000"/>
              <a:gd name="connsiteX792" fmla="*/ 5651107 w 7467600"/>
              <a:gd name="connsiteY792" fmla="*/ 920306 h 6858000"/>
              <a:gd name="connsiteX793" fmla="*/ 5459407 w 7467600"/>
              <a:gd name="connsiteY793" fmla="*/ 940975 h 6858000"/>
              <a:gd name="connsiteX794" fmla="*/ 5374846 w 7467600"/>
              <a:gd name="connsiteY794" fmla="*/ 941988 h 6858000"/>
              <a:gd name="connsiteX795" fmla="*/ 5256105 w 7467600"/>
              <a:gd name="connsiteY795" fmla="*/ 945632 h 6858000"/>
              <a:gd name="connsiteX796" fmla="*/ 5107071 w 7467600"/>
              <a:gd name="connsiteY796" fmla="*/ 969720 h 6858000"/>
              <a:gd name="connsiteX797" fmla="*/ 4998681 w 7467600"/>
              <a:gd name="connsiteY797" fmla="*/ 988771 h 6858000"/>
              <a:gd name="connsiteX798" fmla="*/ 5870151 w 7467600"/>
              <a:gd name="connsiteY798" fmla="*/ 898890 h 6858000"/>
              <a:gd name="connsiteX799" fmla="*/ 5504425 w 7467600"/>
              <a:gd name="connsiteY799" fmla="*/ 848067 h 6858000"/>
              <a:gd name="connsiteX800" fmla="*/ 4968849 w 7467600"/>
              <a:gd name="connsiteY800" fmla="*/ 962318 h 6858000"/>
              <a:gd name="connsiteX801" fmla="*/ 5104039 w 7467600"/>
              <a:gd name="connsiteY801" fmla="*/ 940634 h 6858000"/>
              <a:gd name="connsiteX802" fmla="*/ 5256311 w 7467600"/>
              <a:gd name="connsiteY802" fmla="*/ 916490 h 6858000"/>
              <a:gd name="connsiteX803" fmla="*/ 5377381 w 7467600"/>
              <a:gd name="connsiteY803" fmla="*/ 912671 h 6858000"/>
              <a:gd name="connsiteX804" fmla="*/ 5460148 w 7467600"/>
              <a:gd name="connsiteY804" fmla="*/ 911442 h 6858000"/>
              <a:gd name="connsiteX805" fmla="*/ 5648971 w 7467600"/>
              <a:gd name="connsiteY805" fmla="*/ 891331 h 6858000"/>
              <a:gd name="connsiteX806" fmla="*/ 5844807 w 7467600"/>
              <a:gd name="connsiteY806" fmla="*/ 870718 h 6858000"/>
              <a:gd name="connsiteX807" fmla="*/ 5862975 w 7467600"/>
              <a:gd name="connsiteY807" fmla="*/ 869756 h 6858000"/>
              <a:gd name="connsiteX808" fmla="*/ 5920887 w 7467600"/>
              <a:gd name="connsiteY808" fmla="*/ 865929 h 6858000"/>
              <a:gd name="connsiteX809" fmla="*/ 5504425 w 7467600"/>
              <a:gd name="connsiteY809" fmla="*/ 848067 h 6858000"/>
              <a:gd name="connsiteX810" fmla="*/ 3607114 w 7467600"/>
              <a:gd name="connsiteY810" fmla="*/ 467441 h 6858000"/>
              <a:gd name="connsiteX811" fmla="*/ 3296242 w 7467600"/>
              <a:gd name="connsiteY811" fmla="*/ 807991 h 6858000"/>
              <a:gd name="connsiteX812" fmla="*/ 3174674 w 7467600"/>
              <a:gd name="connsiteY812" fmla="*/ 919759 h 6858000"/>
              <a:gd name="connsiteX813" fmla="*/ 3042978 w 7467600"/>
              <a:gd name="connsiteY813" fmla="*/ 1054894 h 6858000"/>
              <a:gd name="connsiteX814" fmla="*/ 2968914 w 7467600"/>
              <a:gd name="connsiteY814" fmla="*/ 1133756 h 6858000"/>
              <a:gd name="connsiteX815" fmla="*/ 3103823 w 7467600"/>
              <a:gd name="connsiteY815" fmla="*/ 1026814 h 6858000"/>
              <a:gd name="connsiteX816" fmla="*/ 3607114 w 7467600"/>
              <a:gd name="connsiteY816" fmla="*/ 467441 h 6858000"/>
              <a:gd name="connsiteX817" fmla="*/ 3744487 w 7467600"/>
              <a:gd name="connsiteY817" fmla="*/ 383136 h 6858000"/>
              <a:gd name="connsiteX818" fmla="*/ 3970213 w 7467600"/>
              <a:gd name="connsiteY818" fmla="*/ 995559 h 6858000"/>
              <a:gd name="connsiteX819" fmla="*/ 3744487 w 7467600"/>
              <a:gd name="connsiteY819" fmla="*/ 383136 h 6858000"/>
              <a:gd name="connsiteX820" fmla="*/ 3624562 w 7467600"/>
              <a:gd name="connsiteY820" fmla="*/ 367041 h 6858000"/>
              <a:gd name="connsiteX821" fmla="*/ 3489712 w 7467600"/>
              <a:gd name="connsiteY821" fmla="*/ 485386 h 6858000"/>
              <a:gd name="connsiteX822" fmla="*/ 3182994 w 7467600"/>
              <a:gd name="connsiteY822" fmla="*/ 828265 h 6858000"/>
              <a:gd name="connsiteX823" fmla="*/ 2892114 w 7467600"/>
              <a:gd name="connsiteY823" fmla="*/ 1172635 h 6858000"/>
              <a:gd name="connsiteX824" fmla="*/ 3021459 w 7467600"/>
              <a:gd name="connsiteY824" fmla="*/ 1035385 h 6858000"/>
              <a:gd name="connsiteX825" fmla="*/ 3153873 w 7467600"/>
              <a:gd name="connsiteY825" fmla="*/ 898971 h 6858000"/>
              <a:gd name="connsiteX826" fmla="*/ 3276511 w 7467600"/>
              <a:gd name="connsiteY826" fmla="*/ 786423 h 6858000"/>
              <a:gd name="connsiteX827" fmla="*/ 3584154 w 7467600"/>
              <a:gd name="connsiteY827" fmla="*/ 448218 h 6858000"/>
              <a:gd name="connsiteX828" fmla="*/ 3624562 w 7467600"/>
              <a:gd name="connsiteY828" fmla="*/ 367041 h 6858000"/>
              <a:gd name="connsiteX829" fmla="*/ 3766672 w 7467600"/>
              <a:gd name="connsiteY829" fmla="*/ 359429 h 6858000"/>
              <a:gd name="connsiteX830" fmla="*/ 3996338 w 7467600"/>
              <a:gd name="connsiteY830" fmla="*/ 968237 h 6858000"/>
              <a:gd name="connsiteX831" fmla="*/ 3766672 w 7467600"/>
              <a:gd name="connsiteY831" fmla="*/ 359429 h 6858000"/>
              <a:gd name="connsiteX832" fmla="*/ 5805386 w 7467600"/>
              <a:gd name="connsiteY832" fmla="*/ 239240 h 6858000"/>
              <a:gd name="connsiteX833" fmla="*/ 5736947 w 7467600"/>
              <a:gd name="connsiteY833" fmla="*/ 261367 h 6858000"/>
              <a:gd name="connsiteX834" fmla="*/ 5427012 w 7467600"/>
              <a:gd name="connsiteY834" fmla="*/ 311272 h 6858000"/>
              <a:gd name="connsiteX835" fmla="*/ 5147818 w 7467600"/>
              <a:gd name="connsiteY835" fmla="*/ 322112 h 6858000"/>
              <a:gd name="connsiteX836" fmla="*/ 5060854 w 7467600"/>
              <a:gd name="connsiteY836" fmla="*/ 311882 h 6858000"/>
              <a:gd name="connsiteX837" fmla="*/ 4945989 w 7467600"/>
              <a:gd name="connsiteY837" fmla="*/ 300516 h 6858000"/>
              <a:gd name="connsiteX838" fmla="*/ 5410479 w 7467600"/>
              <a:gd name="connsiteY838" fmla="*/ 348434 h 6858000"/>
              <a:gd name="connsiteX839" fmla="*/ 5805386 w 7467600"/>
              <a:gd name="connsiteY839" fmla="*/ 239240 h 6858000"/>
              <a:gd name="connsiteX840" fmla="*/ 5905192 w 7467600"/>
              <a:gd name="connsiteY840" fmla="*/ 163079 h 6858000"/>
              <a:gd name="connsiteX841" fmla="*/ 5865655 w 7467600"/>
              <a:gd name="connsiteY841" fmla="*/ 171901 h 6858000"/>
              <a:gd name="connsiteX842" fmla="*/ 5259740 w 7467600"/>
              <a:gd name="connsiteY842" fmla="*/ 257013 h 6858000"/>
              <a:gd name="connsiteX843" fmla="*/ 5208466 w 7467600"/>
              <a:gd name="connsiteY843" fmla="*/ 257550 h 6858000"/>
              <a:gd name="connsiteX844" fmla="*/ 4980204 w 7467600"/>
              <a:gd name="connsiteY844" fmla="*/ 271903 h 6858000"/>
              <a:gd name="connsiteX845" fmla="*/ 5068068 w 7467600"/>
              <a:gd name="connsiteY845" fmla="*/ 282244 h 6858000"/>
              <a:gd name="connsiteX846" fmla="*/ 5153231 w 7467600"/>
              <a:gd name="connsiteY846" fmla="*/ 292240 h 6858000"/>
              <a:gd name="connsiteX847" fmla="*/ 5426491 w 7467600"/>
              <a:gd name="connsiteY847" fmla="*/ 281128 h 6858000"/>
              <a:gd name="connsiteX848" fmla="*/ 5731212 w 7467600"/>
              <a:gd name="connsiteY848" fmla="*/ 231951 h 6858000"/>
              <a:gd name="connsiteX849" fmla="*/ 5905192 w 7467600"/>
              <a:gd name="connsiteY849" fmla="*/ 163079 h 6858000"/>
              <a:gd name="connsiteX850" fmla="*/ 5944437 w 7467600"/>
              <a:gd name="connsiteY850" fmla="*/ 113829 h 6858000"/>
              <a:gd name="connsiteX851" fmla="*/ 5825032 w 7467600"/>
              <a:gd name="connsiteY851" fmla="*/ 146405 h 6858000"/>
              <a:gd name="connsiteX852" fmla="*/ 4955599 w 7467600"/>
              <a:gd name="connsiteY852" fmla="*/ 247008 h 6858000"/>
              <a:gd name="connsiteX853" fmla="*/ 5210104 w 7467600"/>
              <a:gd name="connsiteY853" fmla="*/ 228123 h 6858000"/>
              <a:gd name="connsiteX854" fmla="*/ 5261015 w 7467600"/>
              <a:gd name="connsiteY854" fmla="*/ 227087 h 6858000"/>
              <a:gd name="connsiteX855" fmla="*/ 5861181 w 7467600"/>
              <a:gd name="connsiteY855" fmla="*/ 143093 h 6858000"/>
              <a:gd name="connsiteX856" fmla="*/ 5961252 w 7467600"/>
              <a:gd name="connsiteY856" fmla="*/ 114820 h 6858000"/>
              <a:gd name="connsiteX857" fmla="*/ 5944437 w 7467600"/>
              <a:gd name="connsiteY857" fmla="*/ 113829 h 6858000"/>
              <a:gd name="connsiteX858" fmla="*/ 3882765 w 7467600"/>
              <a:gd name="connsiteY858" fmla="*/ 0 h 6858000"/>
              <a:gd name="connsiteX859" fmla="*/ 3995099 w 7467600"/>
              <a:gd name="connsiteY859" fmla="*/ 0 h 6858000"/>
              <a:gd name="connsiteX860" fmla="*/ 4163818 w 7467600"/>
              <a:gd name="connsiteY860" fmla="*/ 234104 h 6858000"/>
              <a:gd name="connsiteX861" fmla="*/ 4172099 w 7467600"/>
              <a:gd name="connsiteY861" fmla="*/ 234207 h 6858000"/>
              <a:gd name="connsiteX862" fmla="*/ 4784282 w 7467600"/>
              <a:gd name="connsiteY862" fmla="*/ 276561 h 6858000"/>
              <a:gd name="connsiteX863" fmla="*/ 4801687 w 7467600"/>
              <a:gd name="connsiteY863" fmla="*/ 267764 h 6858000"/>
              <a:gd name="connsiteX864" fmla="*/ 6082788 w 7467600"/>
              <a:gd name="connsiteY864" fmla="*/ 64119 h 6858000"/>
              <a:gd name="connsiteX865" fmla="*/ 6099442 w 7467600"/>
              <a:gd name="connsiteY865" fmla="*/ 82568 h 6858000"/>
              <a:gd name="connsiteX866" fmla="*/ 4804137 w 7467600"/>
              <a:gd name="connsiteY866" fmla="*/ 320931 h 6858000"/>
              <a:gd name="connsiteX867" fmla="*/ 4227047 w 7467600"/>
              <a:gd name="connsiteY867" fmla="*/ 313415 h 6858000"/>
              <a:gd name="connsiteX868" fmla="*/ 4346041 w 7467600"/>
              <a:gd name="connsiteY868" fmla="*/ 456086 h 6858000"/>
              <a:gd name="connsiteX869" fmla="*/ 4870967 w 7467600"/>
              <a:gd name="connsiteY869" fmla="*/ 963061 h 6858000"/>
              <a:gd name="connsiteX870" fmla="*/ 4889647 w 7467600"/>
              <a:gd name="connsiteY870" fmla="*/ 957147 h 6858000"/>
              <a:gd name="connsiteX871" fmla="*/ 5422504 w 7467600"/>
              <a:gd name="connsiteY871" fmla="*/ 805191 h 6858000"/>
              <a:gd name="connsiteX872" fmla="*/ 6087656 w 7467600"/>
              <a:gd name="connsiteY872" fmla="*/ 826703 h 6858000"/>
              <a:gd name="connsiteX873" fmla="*/ 6058717 w 7467600"/>
              <a:gd name="connsiteY873" fmla="*/ 865992 h 6858000"/>
              <a:gd name="connsiteX874" fmla="*/ 4974153 w 7467600"/>
              <a:gd name="connsiteY874" fmla="*/ 1045456 h 6858000"/>
              <a:gd name="connsiteX875" fmla="*/ 5627835 w 7467600"/>
              <a:gd name="connsiteY875" fmla="*/ 1472077 h 6858000"/>
              <a:gd name="connsiteX876" fmla="*/ 5629817 w 7467600"/>
              <a:gd name="connsiteY876" fmla="*/ 1471412 h 6858000"/>
              <a:gd name="connsiteX877" fmla="*/ 5634124 w 7467600"/>
              <a:gd name="connsiteY877" fmla="*/ 1470572 h 6858000"/>
              <a:gd name="connsiteX878" fmla="*/ 5755832 w 7467600"/>
              <a:gd name="connsiteY878" fmla="*/ 1383886 h 6858000"/>
              <a:gd name="connsiteX879" fmla="*/ 6014186 w 7467600"/>
              <a:gd name="connsiteY879" fmla="*/ 1279799 h 6858000"/>
              <a:gd name="connsiteX880" fmla="*/ 6901619 w 7467600"/>
              <a:gd name="connsiteY880" fmla="*/ 1047874 h 6858000"/>
              <a:gd name="connsiteX881" fmla="*/ 6931566 w 7467600"/>
              <a:gd name="connsiteY881" fmla="*/ 1062034 h 6858000"/>
              <a:gd name="connsiteX882" fmla="*/ 5790982 w 7467600"/>
              <a:gd name="connsiteY882" fmla="*/ 1561380 h 6858000"/>
              <a:gd name="connsiteX883" fmla="*/ 6188971 w 7467600"/>
              <a:gd name="connsiteY883" fmla="*/ 1755168 h 6858000"/>
              <a:gd name="connsiteX884" fmla="*/ 6202446 w 7467600"/>
              <a:gd name="connsiteY884" fmla="*/ 1752268 h 6858000"/>
              <a:gd name="connsiteX885" fmla="*/ 7179560 w 7467600"/>
              <a:gd name="connsiteY885" fmla="*/ 1467551 h 6858000"/>
              <a:gd name="connsiteX886" fmla="*/ 7158730 w 7467600"/>
              <a:gd name="connsiteY886" fmla="*/ 1507835 h 6858000"/>
              <a:gd name="connsiteX887" fmla="*/ 6326959 w 7467600"/>
              <a:gd name="connsiteY887" fmla="*/ 1817686 h 6858000"/>
              <a:gd name="connsiteX888" fmla="*/ 6537433 w 7467600"/>
              <a:gd name="connsiteY888" fmla="*/ 1907790 h 6858000"/>
              <a:gd name="connsiteX889" fmla="*/ 6550221 w 7467600"/>
              <a:gd name="connsiteY889" fmla="*/ 1910729 h 6858000"/>
              <a:gd name="connsiteX890" fmla="*/ 6964438 w 7467600"/>
              <a:gd name="connsiteY890" fmla="*/ 2209505 h 6858000"/>
              <a:gd name="connsiteX891" fmla="*/ 7367862 w 7467600"/>
              <a:gd name="connsiteY891" fmla="*/ 2806833 h 6858000"/>
              <a:gd name="connsiteX892" fmla="*/ 7364329 w 7467600"/>
              <a:gd name="connsiteY892" fmla="*/ 2826907 h 6858000"/>
              <a:gd name="connsiteX893" fmla="*/ 7290545 w 7467600"/>
              <a:gd name="connsiteY893" fmla="*/ 2850663 h 6858000"/>
              <a:gd name="connsiteX894" fmla="*/ 6472036 w 7467600"/>
              <a:gd name="connsiteY894" fmla="*/ 1959003 h 6858000"/>
              <a:gd name="connsiteX895" fmla="*/ 5792897 w 7467600"/>
              <a:gd name="connsiteY895" fmla="*/ 1647747 h 6858000"/>
              <a:gd name="connsiteX896" fmla="*/ 5842751 w 7467600"/>
              <a:gd name="connsiteY896" fmla="*/ 1816112 h 6858000"/>
              <a:gd name="connsiteX897" fmla="*/ 5847424 w 7467600"/>
              <a:gd name="connsiteY897" fmla="*/ 1815776 h 6858000"/>
              <a:gd name="connsiteX898" fmla="*/ 6399821 w 7467600"/>
              <a:gd name="connsiteY898" fmla="*/ 2344799 h 6858000"/>
              <a:gd name="connsiteX899" fmla="*/ 6323232 w 7467600"/>
              <a:gd name="connsiteY899" fmla="*/ 2389634 h 6858000"/>
              <a:gd name="connsiteX900" fmla="*/ 5942958 w 7467600"/>
              <a:gd name="connsiteY900" fmla="*/ 2077708 h 6858000"/>
              <a:gd name="connsiteX901" fmla="*/ 5921559 w 7467600"/>
              <a:gd name="connsiteY901" fmla="*/ 2378596 h 6858000"/>
              <a:gd name="connsiteX902" fmla="*/ 5817651 w 7467600"/>
              <a:gd name="connsiteY902" fmla="*/ 3023919 h 6858000"/>
              <a:gd name="connsiteX903" fmla="*/ 5729634 w 7467600"/>
              <a:gd name="connsiteY903" fmla="*/ 3051849 h 6858000"/>
              <a:gd name="connsiteX904" fmla="*/ 5611018 w 7467600"/>
              <a:gd name="connsiteY904" fmla="*/ 2316769 h 6858000"/>
              <a:gd name="connsiteX905" fmla="*/ 5687608 w 7467600"/>
              <a:gd name="connsiteY905" fmla="*/ 2039972 h 6858000"/>
              <a:gd name="connsiteX906" fmla="*/ 5657554 w 7467600"/>
              <a:gd name="connsiteY906" fmla="*/ 1576445 h 6858000"/>
              <a:gd name="connsiteX907" fmla="*/ 5150475 w 7467600"/>
              <a:gd name="connsiteY907" fmla="*/ 1274012 h 6858000"/>
              <a:gd name="connsiteX908" fmla="*/ 5349142 w 7467600"/>
              <a:gd name="connsiteY908" fmla="*/ 2204405 h 6858000"/>
              <a:gd name="connsiteX909" fmla="*/ 5262214 w 7467600"/>
              <a:gd name="connsiteY909" fmla="*/ 2233836 h 6858000"/>
              <a:gd name="connsiteX910" fmla="*/ 4981539 w 7467600"/>
              <a:gd name="connsiteY910" fmla="*/ 1542201 h 6858000"/>
              <a:gd name="connsiteX911" fmla="*/ 4958461 w 7467600"/>
              <a:gd name="connsiteY911" fmla="*/ 1136957 h 6858000"/>
              <a:gd name="connsiteX912" fmla="*/ 4655015 w 7467600"/>
              <a:gd name="connsiteY912" fmla="*/ 891426 h 6858000"/>
              <a:gd name="connsiteX913" fmla="*/ 4348002 w 7467600"/>
              <a:gd name="connsiteY913" fmla="*/ 2205895 h 6858000"/>
              <a:gd name="connsiteX914" fmla="*/ 4262250 w 7467600"/>
              <a:gd name="connsiteY914" fmla="*/ 2219972 h 6858000"/>
              <a:gd name="connsiteX915" fmla="*/ 4550611 w 7467600"/>
              <a:gd name="connsiteY915" fmla="*/ 817540 h 6858000"/>
              <a:gd name="connsiteX916" fmla="*/ 4564418 w 7467600"/>
              <a:gd name="connsiteY916" fmla="*/ 808293 h 6858000"/>
              <a:gd name="connsiteX917" fmla="*/ 4266388 w 7467600"/>
              <a:gd name="connsiteY917" fmla="*/ 500083 h 6858000"/>
              <a:gd name="connsiteX918" fmla="*/ 4032842 w 7467600"/>
              <a:gd name="connsiteY918" fmla="*/ 211809 h 6858000"/>
              <a:gd name="connsiteX919" fmla="*/ 3882765 w 7467600"/>
              <a:gd name="connsiteY919" fmla="*/ 0 h 6858000"/>
              <a:gd name="connsiteX920" fmla="*/ 3721337 w 7467600"/>
              <a:gd name="connsiteY920" fmla="*/ 0 h 6858000"/>
              <a:gd name="connsiteX921" fmla="*/ 3797544 w 7467600"/>
              <a:gd name="connsiteY921" fmla="*/ 0 h 6858000"/>
              <a:gd name="connsiteX922" fmla="*/ 3775734 w 7467600"/>
              <a:gd name="connsiteY922" fmla="*/ 95131 h 6858000"/>
              <a:gd name="connsiteX923" fmla="*/ 3724807 w 7467600"/>
              <a:gd name="connsiteY923" fmla="*/ 272257 h 6858000"/>
              <a:gd name="connsiteX924" fmla="*/ 3726844 w 7467600"/>
              <a:gd name="connsiteY924" fmla="*/ 282988 h 6858000"/>
              <a:gd name="connsiteX925" fmla="*/ 3742664 w 7467600"/>
              <a:gd name="connsiteY925" fmla="*/ 279918 h 6858000"/>
              <a:gd name="connsiteX926" fmla="*/ 4103910 w 7467600"/>
              <a:gd name="connsiteY926" fmla="*/ 1161917 h 6858000"/>
              <a:gd name="connsiteX927" fmla="*/ 4020269 w 7467600"/>
              <a:gd name="connsiteY927" fmla="*/ 1200406 h 6858000"/>
              <a:gd name="connsiteX928" fmla="*/ 3674882 w 7467600"/>
              <a:gd name="connsiteY928" fmla="*/ 488524 h 6858000"/>
              <a:gd name="connsiteX929" fmla="*/ 3132682 w 7467600"/>
              <a:gd name="connsiteY929" fmla="*/ 1072284 h 6858000"/>
              <a:gd name="connsiteX930" fmla="*/ 2716346 w 7467600"/>
              <a:gd name="connsiteY930" fmla="*/ 1276376 h 6858000"/>
              <a:gd name="connsiteX931" fmla="*/ 2716772 w 7467600"/>
              <a:gd name="connsiteY931" fmla="*/ 1255462 h 6858000"/>
              <a:gd name="connsiteX932" fmla="*/ 3471096 w 7467600"/>
              <a:gd name="connsiteY932" fmla="*/ 437072 h 6858000"/>
              <a:gd name="connsiteX933" fmla="*/ 3639057 w 7467600"/>
              <a:gd name="connsiteY933" fmla="*/ 286334 h 6858000"/>
              <a:gd name="connsiteX934" fmla="*/ 3640309 w 7467600"/>
              <a:gd name="connsiteY934" fmla="*/ 284664 h 6858000"/>
              <a:gd name="connsiteX935" fmla="*/ 3646022 w 7467600"/>
              <a:gd name="connsiteY935" fmla="*/ 276711 h 6858000"/>
              <a:gd name="connsiteX936" fmla="*/ 3707943 w 7467600"/>
              <a:gd name="connsiteY936" fmla="*/ 65958 h 6858000"/>
              <a:gd name="connsiteX937" fmla="*/ 3721337 w 7467600"/>
              <a:gd name="connsiteY937" fmla="*/ 0 h 6858000"/>
              <a:gd name="connsiteX938" fmla="*/ 2867960 w 7467600"/>
              <a:gd name="connsiteY938" fmla="*/ 0 h 6858000"/>
              <a:gd name="connsiteX939" fmla="*/ 2926351 w 7467600"/>
              <a:gd name="connsiteY939" fmla="*/ 0 h 6858000"/>
              <a:gd name="connsiteX940" fmla="*/ 2902823 w 7467600"/>
              <a:gd name="connsiteY940" fmla="*/ 262929 h 6858000"/>
              <a:gd name="connsiteX941" fmla="*/ 2940663 w 7467600"/>
              <a:gd name="connsiteY941" fmla="*/ 140884 h 6858000"/>
              <a:gd name="connsiteX942" fmla="*/ 2947039 w 7467600"/>
              <a:gd name="connsiteY942" fmla="*/ 122524 h 6858000"/>
              <a:gd name="connsiteX943" fmla="*/ 2984316 w 7467600"/>
              <a:gd name="connsiteY943" fmla="*/ 0 h 6858000"/>
              <a:gd name="connsiteX944" fmla="*/ 3016114 w 7467600"/>
              <a:gd name="connsiteY944" fmla="*/ 0 h 6858000"/>
              <a:gd name="connsiteX945" fmla="*/ 2979949 w 7467600"/>
              <a:gd name="connsiteY945" fmla="*/ 119274 h 6858000"/>
              <a:gd name="connsiteX946" fmla="*/ 3023879 w 7467600"/>
              <a:gd name="connsiteY946" fmla="*/ 0 h 6858000"/>
              <a:gd name="connsiteX947" fmla="*/ 3105400 w 7467600"/>
              <a:gd name="connsiteY947" fmla="*/ 0 h 6858000"/>
              <a:gd name="connsiteX948" fmla="*/ 3094669 w 7467600"/>
              <a:gd name="connsiteY948" fmla="*/ 30308 h 6858000"/>
              <a:gd name="connsiteX949" fmla="*/ 2901945 w 7467600"/>
              <a:gd name="connsiteY949" fmla="*/ 466538 h 6858000"/>
              <a:gd name="connsiteX950" fmla="*/ 2815209 w 7467600"/>
              <a:gd name="connsiteY950" fmla="*/ 497361 h 6858000"/>
              <a:gd name="connsiteX951" fmla="*/ 2844845 w 7467600"/>
              <a:gd name="connsiteY951" fmla="*/ 127638 h 6858000"/>
              <a:gd name="connsiteX952" fmla="*/ 2867960 w 7467600"/>
              <a:gd name="connsiteY952" fmla="*/ 0 h 6858000"/>
              <a:gd name="connsiteX953" fmla="*/ 1057230 w 7467600"/>
              <a:gd name="connsiteY953" fmla="*/ 0 h 6858000"/>
              <a:gd name="connsiteX954" fmla="*/ 1111003 w 7467600"/>
              <a:gd name="connsiteY954" fmla="*/ 0 h 6858000"/>
              <a:gd name="connsiteX955" fmla="*/ 1125553 w 7467600"/>
              <a:gd name="connsiteY955" fmla="*/ 52588 h 6858000"/>
              <a:gd name="connsiteX956" fmla="*/ 1304276 w 7467600"/>
              <a:gd name="connsiteY956" fmla="*/ 476275 h 6858000"/>
              <a:gd name="connsiteX957" fmla="*/ 1492066 w 7467600"/>
              <a:gd name="connsiteY957" fmla="*/ 886333 h 6858000"/>
              <a:gd name="connsiteX958" fmla="*/ 1423698 w 7467600"/>
              <a:gd name="connsiteY958" fmla="*/ 710817 h 6858000"/>
              <a:gd name="connsiteX959" fmla="*/ 1357609 w 7467600"/>
              <a:gd name="connsiteY959" fmla="*/ 532892 h 6858000"/>
              <a:gd name="connsiteX960" fmla="*/ 1309550 w 7467600"/>
              <a:gd name="connsiteY960" fmla="*/ 374031 h 6858000"/>
              <a:gd name="connsiteX961" fmla="*/ 1193673 w 7467600"/>
              <a:gd name="connsiteY961" fmla="*/ 49533 h 6858000"/>
              <a:gd name="connsiteX962" fmla="*/ 1164391 w 7467600"/>
              <a:gd name="connsiteY962" fmla="*/ 0 h 6858000"/>
              <a:gd name="connsiteX963" fmla="*/ 1200666 w 7467600"/>
              <a:gd name="connsiteY963" fmla="*/ 0 h 6858000"/>
              <a:gd name="connsiteX964" fmla="*/ 1223408 w 7467600"/>
              <a:gd name="connsiteY964" fmla="*/ 38996 h 6858000"/>
              <a:gd name="connsiteX965" fmla="*/ 1339635 w 7467600"/>
              <a:gd name="connsiteY965" fmla="*/ 365517 h 6858000"/>
              <a:gd name="connsiteX966" fmla="*/ 1387469 w 7467600"/>
              <a:gd name="connsiteY966" fmla="*/ 523079 h 6858000"/>
              <a:gd name="connsiteX967" fmla="*/ 1452685 w 7467600"/>
              <a:gd name="connsiteY967" fmla="*/ 699806 h 6858000"/>
              <a:gd name="connsiteX968" fmla="*/ 1492092 w 7467600"/>
              <a:gd name="connsiteY968" fmla="*/ 800424 h 6858000"/>
              <a:gd name="connsiteX969" fmla="*/ 1455302 w 7467600"/>
              <a:gd name="connsiteY969" fmla="*/ 632913 h 6858000"/>
              <a:gd name="connsiteX970" fmla="*/ 1222336 w 7467600"/>
              <a:gd name="connsiteY970" fmla="*/ 9480 h 6858000"/>
              <a:gd name="connsiteX971" fmla="*/ 1214634 w 7467600"/>
              <a:gd name="connsiteY971" fmla="*/ 0 h 6858000"/>
              <a:gd name="connsiteX972" fmla="*/ 1289827 w 7467600"/>
              <a:gd name="connsiteY972" fmla="*/ 0 h 6858000"/>
              <a:gd name="connsiteX973" fmla="*/ 1321076 w 7467600"/>
              <a:gd name="connsiteY973" fmla="*/ 59722 h 6858000"/>
              <a:gd name="connsiteX974" fmla="*/ 1512579 w 7467600"/>
              <a:gd name="connsiteY974" fmla="*/ 626441 h 6858000"/>
              <a:gd name="connsiteX975" fmla="*/ 1506076 w 7467600"/>
              <a:gd name="connsiteY975" fmla="*/ 1089289 h 6858000"/>
              <a:gd name="connsiteX976" fmla="*/ 1486346 w 7467600"/>
              <a:gd name="connsiteY976" fmla="*/ 1079919 h 6858000"/>
              <a:gd name="connsiteX977" fmla="*/ 1070511 w 7467600"/>
              <a:gd name="connsiteY977" fmla="*/ 48609 h 6858000"/>
              <a:gd name="connsiteX978" fmla="*/ 1057230 w 7467600"/>
              <a:gd name="connsiteY978" fmla="*/ 0 h 6858000"/>
              <a:gd name="connsiteX979" fmla="*/ 43151 w 7467600"/>
              <a:gd name="connsiteY979" fmla="*/ 0 h 6858000"/>
              <a:gd name="connsiteX980" fmla="*/ 95283 w 7467600"/>
              <a:gd name="connsiteY980" fmla="*/ 0 h 6858000"/>
              <a:gd name="connsiteX981" fmla="*/ 300708 w 7467600"/>
              <a:gd name="connsiteY981" fmla="*/ 154571 h 6858000"/>
              <a:gd name="connsiteX982" fmla="*/ 530414 w 7467600"/>
              <a:gd name="connsiteY982" fmla="*/ 354673 h 6858000"/>
              <a:gd name="connsiteX983" fmla="*/ 333785 w 7467600"/>
              <a:gd name="connsiteY983" fmla="*/ 161564 h 6858000"/>
              <a:gd name="connsiteX984" fmla="*/ 147005 w 7467600"/>
              <a:gd name="connsiteY984" fmla="*/ 0 h 6858000"/>
              <a:gd name="connsiteX985" fmla="*/ 272509 w 7467600"/>
              <a:gd name="connsiteY985" fmla="*/ 0 h 6858000"/>
              <a:gd name="connsiteX986" fmla="*/ 326276 w 7467600"/>
              <a:gd name="connsiteY986" fmla="*/ 45847 h 6858000"/>
              <a:gd name="connsiteX987" fmla="*/ 823759 w 7467600"/>
              <a:gd name="connsiteY987" fmla="*/ 574145 h 6858000"/>
              <a:gd name="connsiteX988" fmla="*/ 811254 w 7467600"/>
              <a:gd name="connsiteY988" fmla="*/ 665546 h 6858000"/>
              <a:gd name="connsiteX989" fmla="*/ 154042 w 7467600"/>
              <a:gd name="connsiteY989" fmla="*/ 261522 h 6858000"/>
              <a:gd name="connsiteX990" fmla="*/ 13550 w 7467600"/>
              <a:gd name="connsiteY990" fmla="*/ 158423 h 6858000"/>
              <a:gd name="connsiteX991" fmla="*/ 0 w 7467600"/>
              <a:gd name="connsiteY991" fmla="*/ 146618 h 6858000"/>
              <a:gd name="connsiteX992" fmla="*/ 0 w 7467600"/>
              <a:gd name="connsiteY992" fmla="*/ 59161 h 6858000"/>
              <a:gd name="connsiteX993" fmla="*/ 45427 w 7467600"/>
              <a:gd name="connsiteY993" fmla="*/ 101078 h 6858000"/>
              <a:gd name="connsiteX994" fmla="*/ 630103 w 7467600"/>
              <a:gd name="connsiteY994" fmla="*/ 485885 h 6858000"/>
              <a:gd name="connsiteX995" fmla="*/ 532040 w 7467600"/>
              <a:gd name="connsiteY995" fmla="*/ 399359 h 6858000"/>
              <a:gd name="connsiteX996" fmla="*/ 517618 w 7467600"/>
              <a:gd name="connsiteY996" fmla="*/ 385726 h 6858000"/>
              <a:gd name="connsiteX997" fmla="*/ 285074 w 7467600"/>
              <a:gd name="connsiteY997" fmla="*/ 182755 h 6858000"/>
              <a:gd name="connsiteX998" fmla="*/ 43151 w 7467600"/>
              <a:gd name="connsiteY99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297634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7467600 w 7467600"/>
              <a:gd name="connsiteY141" fmla="*/ 5297634 h 6858000"/>
              <a:gd name="connsiteX142" fmla="*/ 1903353 w 7467600"/>
              <a:gd name="connsiteY142" fmla="*/ 5044827 h 6858000"/>
              <a:gd name="connsiteX143" fmla="*/ 1936931 w 7467600"/>
              <a:gd name="connsiteY143" fmla="*/ 5093954 h 6858000"/>
              <a:gd name="connsiteX144" fmla="*/ 2195868 w 7467600"/>
              <a:gd name="connsiteY144" fmla="*/ 5396574 h 6858000"/>
              <a:gd name="connsiteX145" fmla="*/ 2088852 w 7467600"/>
              <a:gd name="connsiteY145" fmla="*/ 5166123 h 6858000"/>
              <a:gd name="connsiteX146" fmla="*/ 1958241 w 7467600"/>
              <a:gd name="connsiteY146" fmla="*/ 5067955 h 6858000"/>
              <a:gd name="connsiteX147" fmla="*/ 1903353 w 7467600"/>
              <a:gd name="connsiteY147" fmla="*/ 5044827 h 6858000"/>
              <a:gd name="connsiteX148" fmla="*/ 1979378 w 7467600"/>
              <a:gd name="connsiteY148" fmla="*/ 4769504 h 6858000"/>
              <a:gd name="connsiteX149" fmla="*/ 2882120 w 7467600"/>
              <a:gd name="connsiteY149" fmla="*/ 5064547 h 6858000"/>
              <a:gd name="connsiteX150" fmla="*/ 2793103 w 7467600"/>
              <a:gd name="connsiteY150" fmla="*/ 5039699 h 6858000"/>
              <a:gd name="connsiteX151" fmla="*/ 2770041 w 7467600"/>
              <a:gd name="connsiteY151" fmla="*/ 5033634 h 6858000"/>
              <a:gd name="connsiteX152" fmla="*/ 1979378 w 7467600"/>
              <a:gd name="connsiteY152" fmla="*/ 4769504 h 6858000"/>
              <a:gd name="connsiteX153" fmla="*/ 1927410 w 7467600"/>
              <a:gd name="connsiteY153" fmla="*/ 4716164 h 6858000"/>
              <a:gd name="connsiteX154" fmla="*/ 1959587 w 7467600"/>
              <a:gd name="connsiteY154" fmla="*/ 4728849 h 6858000"/>
              <a:gd name="connsiteX155" fmla="*/ 2777707 w 7467600"/>
              <a:gd name="connsiteY155" fmla="*/ 5003991 h 6858000"/>
              <a:gd name="connsiteX156" fmla="*/ 2800768 w 7467600"/>
              <a:gd name="connsiteY156" fmla="*/ 5010056 h 6858000"/>
              <a:gd name="connsiteX157" fmla="*/ 2879408 w 7467600"/>
              <a:gd name="connsiteY157" fmla="*/ 5031590 h 6858000"/>
              <a:gd name="connsiteX158" fmla="*/ 2862295 w 7467600"/>
              <a:gd name="connsiteY158" fmla="*/ 5022958 h 6858000"/>
              <a:gd name="connsiteX159" fmla="*/ 2813343 w 7467600"/>
              <a:gd name="connsiteY159" fmla="*/ 4998369 h 6858000"/>
              <a:gd name="connsiteX160" fmla="*/ 2646245 w 7467600"/>
              <a:gd name="connsiteY160" fmla="*/ 4930999 h 6858000"/>
              <a:gd name="connsiteX161" fmla="*/ 1999243 w 7467600"/>
              <a:gd name="connsiteY161" fmla="*/ 4730524 h 6858000"/>
              <a:gd name="connsiteX162" fmla="*/ 1979527 w 7467600"/>
              <a:gd name="connsiteY162" fmla="*/ 4726651 h 6858000"/>
              <a:gd name="connsiteX163" fmla="*/ 1927410 w 7467600"/>
              <a:gd name="connsiteY163" fmla="*/ 4716164 h 6858000"/>
              <a:gd name="connsiteX164" fmla="*/ 1997014 w 7467600"/>
              <a:gd name="connsiteY164" fmla="*/ 4698007 h 6858000"/>
              <a:gd name="connsiteX165" fmla="*/ 2005458 w 7467600"/>
              <a:gd name="connsiteY165" fmla="*/ 4699540 h 6858000"/>
              <a:gd name="connsiteX166" fmla="*/ 2657186 w 7467600"/>
              <a:gd name="connsiteY166" fmla="*/ 4901687 h 6858000"/>
              <a:gd name="connsiteX167" fmla="*/ 2826662 w 7467600"/>
              <a:gd name="connsiteY167" fmla="*/ 4970362 h 6858000"/>
              <a:gd name="connsiteX168" fmla="*/ 2876100 w 7467600"/>
              <a:gd name="connsiteY168" fmla="*/ 4995397 h 6858000"/>
              <a:gd name="connsiteX169" fmla="*/ 3042600 w 7467600"/>
              <a:gd name="connsiteY169" fmla="*/ 5059532 h 6858000"/>
              <a:gd name="connsiteX170" fmla="*/ 1997014 w 7467600"/>
              <a:gd name="connsiteY170" fmla="*/ 4698007 h 6858000"/>
              <a:gd name="connsiteX171" fmla="*/ 2305292 w 7467600"/>
              <a:gd name="connsiteY171" fmla="*/ 4219492 h 6858000"/>
              <a:gd name="connsiteX172" fmla="*/ 3360922 w 7467600"/>
              <a:gd name="connsiteY172" fmla="*/ 4529373 h 6858000"/>
              <a:gd name="connsiteX173" fmla="*/ 3492420 w 7467600"/>
              <a:gd name="connsiteY173" fmla="*/ 4510145 h 6858000"/>
              <a:gd name="connsiteX174" fmla="*/ 3364086 w 7467600"/>
              <a:gd name="connsiteY174" fmla="*/ 4480340 h 6858000"/>
              <a:gd name="connsiteX175" fmla="*/ 3225818 w 7467600"/>
              <a:gd name="connsiteY175" fmla="*/ 4411822 h 6858000"/>
              <a:gd name="connsiteX176" fmla="*/ 3129696 w 7467600"/>
              <a:gd name="connsiteY176" fmla="*/ 4360704 h 6858000"/>
              <a:gd name="connsiteX177" fmla="*/ 2814545 w 7467600"/>
              <a:gd name="connsiteY177" fmla="*/ 4282955 h 6858000"/>
              <a:gd name="connsiteX178" fmla="*/ 2305292 w 7467600"/>
              <a:gd name="connsiteY178" fmla="*/ 4219492 h 6858000"/>
              <a:gd name="connsiteX179" fmla="*/ 2626982 w 7467600"/>
              <a:gd name="connsiteY179" fmla="*/ 4206450 h 6858000"/>
              <a:gd name="connsiteX180" fmla="*/ 2490617 w 7467600"/>
              <a:gd name="connsiteY180" fmla="*/ 4206951 h 6858000"/>
              <a:gd name="connsiteX181" fmla="*/ 2819869 w 7467600"/>
              <a:gd name="connsiteY181" fmla="*/ 4252936 h 6858000"/>
              <a:gd name="connsiteX182" fmla="*/ 3143018 w 7467600"/>
              <a:gd name="connsiteY182" fmla="*/ 4332698 h 6858000"/>
              <a:gd name="connsiteX183" fmla="*/ 3241520 w 7467600"/>
              <a:gd name="connsiteY183" fmla="*/ 4385112 h 6858000"/>
              <a:gd name="connsiteX184" fmla="*/ 3374575 w 7467600"/>
              <a:gd name="connsiteY184" fmla="*/ 4451517 h 6858000"/>
              <a:gd name="connsiteX185" fmla="*/ 3505221 w 7467600"/>
              <a:gd name="connsiteY185" fmla="*/ 4480757 h 6858000"/>
              <a:gd name="connsiteX186" fmla="*/ 2626982 w 7467600"/>
              <a:gd name="connsiteY186" fmla="*/ 4206450 h 6858000"/>
              <a:gd name="connsiteX187" fmla="*/ 1310106 w 7467600"/>
              <a:gd name="connsiteY187" fmla="*/ 3943217 h 6858000"/>
              <a:gd name="connsiteX188" fmla="*/ 854994 w 7467600"/>
              <a:gd name="connsiteY188" fmla="*/ 4399136 h 6858000"/>
              <a:gd name="connsiteX189" fmla="*/ 742462 w 7467600"/>
              <a:gd name="connsiteY189" fmla="*/ 4594648 h 6858000"/>
              <a:gd name="connsiteX190" fmla="*/ 820602 w 7467600"/>
              <a:gd name="connsiteY190" fmla="*/ 4485915 h 6858000"/>
              <a:gd name="connsiteX191" fmla="*/ 878295 w 7467600"/>
              <a:gd name="connsiteY191" fmla="*/ 4403594 h 6858000"/>
              <a:gd name="connsiteX192" fmla="*/ 1240607 w 7467600"/>
              <a:gd name="connsiteY192" fmla="*/ 4010401 h 6858000"/>
              <a:gd name="connsiteX193" fmla="*/ 1310106 w 7467600"/>
              <a:gd name="connsiteY193" fmla="*/ 3943217 h 6858000"/>
              <a:gd name="connsiteX194" fmla="*/ 1423113 w 7467600"/>
              <a:gd name="connsiteY194" fmla="*/ 3874565 h 6858000"/>
              <a:gd name="connsiteX195" fmla="*/ 1260565 w 7467600"/>
              <a:gd name="connsiteY195" fmla="*/ 4031982 h 6858000"/>
              <a:gd name="connsiteX196" fmla="*/ 901900 w 7467600"/>
              <a:gd name="connsiteY196" fmla="*/ 4421236 h 6858000"/>
              <a:gd name="connsiteX197" fmla="*/ 845044 w 7467600"/>
              <a:gd name="connsiteY197" fmla="*/ 4502436 h 6858000"/>
              <a:gd name="connsiteX198" fmla="*/ 685926 w 7467600"/>
              <a:gd name="connsiteY198" fmla="*/ 4703069 h 6858000"/>
              <a:gd name="connsiteX199" fmla="*/ 684248 w 7467600"/>
              <a:gd name="connsiteY199" fmla="*/ 4706721 h 6858000"/>
              <a:gd name="connsiteX200" fmla="*/ 1423113 w 7467600"/>
              <a:gd name="connsiteY200" fmla="*/ 3874565 h 6858000"/>
              <a:gd name="connsiteX201" fmla="*/ 3316479 w 7467600"/>
              <a:gd name="connsiteY201" fmla="*/ 3872136 h 6858000"/>
              <a:gd name="connsiteX202" fmla="*/ 3546806 w 7467600"/>
              <a:gd name="connsiteY202" fmla="*/ 4356139 h 6858000"/>
              <a:gd name="connsiteX203" fmla="*/ 3364433 w 7467600"/>
              <a:gd name="connsiteY203" fmla="*/ 3953121 h 6858000"/>
              <a:gd name="connsiteX204" fmla="*/ 3316479 w 7467600"/>
              <a:gd name="connsiteY204" fmla="*/ 3872136 h 6858000"/>
              <a:gd name="connsiteX205" fmla="*/ 3291335 w 7467600"/>
              <a:gd name="connsiteY205" fmla="*/ 3767420 h 6858000"/>
              <a:gd name="connsiteX206" fmla="*/ 3390805 w 7467600"/>
              <a:gd name="connsiteY206" fmla="*/ 3937163 h 6858000"/>
              <a:gd name="connsiteX207" fmla="*/ 3579062 w 7467600"/>
              <a:gd name="connsiteY207" fmla="*/ 4359040 h 6858000"/>
              <a:gd name="connsiteX208" fmla="*/ 3467355 w 7467600"/>
              <a:gd name="connsiteY208" fmla="*/ 3988130 h 6858000"/>
              <a:gd name="connsiteX209" fmla="*/ 3310753 w 7467600"/>
              <a:gd name="connsiteY209" fmla="*/ 3787140 h 6858000"/>
              <a:gd name="connsiteX210" fmla="*/ 3291335 w 7467600"/>
              <a:gd name="connsiteY210" fmla="*/ 3767420 h 6858000"/>
              <a:gd name="connsiteX211" fmla="*/ 1635889 w 7467600"/>
              <a:gd name="connsiteY211" fmla="*/ 3709494 h 6858000"/>
              <a:gd name="connsiteX212" fmla="*/ 1634800 w 7467600"/>
              <a:gd name="connsiteY212" fmla="*/ 3731111 h 6858000"/>
              <a:gd name="connsiteX213" fmla="*/ 1635889 w 7467600"/>
              <a:gd name="connsiteY213" fmla="*/ 3709494 h 6858000"/>
              <a:gd name="connsiteX214" fmla="*/ 1510397 w 7467600"/>
              <a:gd name="connsiteY214" fmla="*/ 3684705 h 6858000"/>
              <a:gd name="connsiteX215" fmla="*/ 1146550 w 7467600"/>
              <a:gd name="connsiteY215" fmla="*/ 3802012 h 6858000"/>
              <a:gd name="connsiteX216" fmla="*/ 698834 w 7467600"/>
              <a:gd name="connsiteY216" fmla="*/ 3952272 h 6858000"/>
              <a:gd name="connsiteX217" fmla="*/ 34256 w 7467600"/>
              <a:gd name="connsiteY217" fmla="*/ 4347603 h 6858000"/>
              <a:gd name="connsiteX218" fmla="*/ 527241 w 7467600"/>
              <a:gd name="connsiteY218" fmla="*/ 4065078 h 6858000"/>
              <a:gd name="connsiteX219" fmla="*/ 1510397 w 7467600"/>
              <a:gd name="connsiteY219" fmla="*/ 3684705 h 6858000"/>
              <a:gd name="connsiteX220" fmla="*/ 1313114 w 7467600"/>
              <a:gd name="connsiteY220" fmla="*/ 3655216 h 6858000"/>
              <a:gd name="connsiteX221" fmla="*/ 1109304 w 7467600"/>
              <a:gd name="connsiteY221" fmla="*/ 3669030 h 6858000"/>
              <a:gd name="connsiteX222" fmla="*/ 8129 w 7467600"/>
              <a:gd name="connsiteY222" fmla="*/ 4330519 h 6858000"/>
              <a:gd name="connsiteX223" fmla="*/ 687572 w 7467600"/>
              <a:gd name="connsiteY223" fmla="*/ 3925629 h 6858000"/>
              <a:gd name="connsiteX224" fmla="*/ 1138365 w 7467600"/>
              <a:gd name="connsiteY224" fmla="*/ 3774515 h 6858000"/>
              <a:gd name="connsiteX225" fmla="*/ 1505579 w 7467600"/>
              <a:gd name="connsiteY225" fmla="*/ 3655526 h 6858000"/>
              <a:gd name="connsiteX226" fmla="*/ 1313114 w 7467600"/>
              <a:gd name="connsiteY226" fmla="*/ 3655216 h 6858000"/>
              <a:gd name="connsiteX227" fmla="*/ 3655073 w 7467600"/>
              <a:gd name="connsiteY227" fmla="*/ 3650884 h 6858000"/>
              <a:gd name="connsiteX228" fmla="*/ 3989938 w 7467600"/>
              <a:gd name="connsiteY228" fmla="*/ 3991685 h 6858000"/>
              <a:gd name="connsiteX229" fmla="*/ 4393907 w 7467600"/>
              <a:gd name="connsiteY229" fmla="*/ 4261258 h 6858000"/>
              <a:gd name="connsiteX230" fmla="*/ 4648051 w 7467600"/>
              <a:gd name="connsiteY230" fmla="*/ 4374051 h 6858000"/>
              <a:gd name="connsiteX231" fmla="*/ 4383389 w 7467600"/>
              <a:gd name="connsiteY231" fmla="*/ 4184369 h 6858000"/>
              <a:gd name="connsiteX232" fmla="*/ 4165508 w 7467600"/>
              <a:gd name="connsiteY232" fmla="*/ 4035196 h 6858000"/>
              <a:gd name="connsiteX233" fmla="*/ 4068162 w 7467600"/>
              <a:gd name="connsiteY233" fmla="*/ 3953394 h 6858000"/>
              <a:gd name="connsiteX234" fmla="*/ 3981416 w 7467600"/>
              <a:gd name="connsiteY234" fmla="*/ 3880482 h 6858000"/>
              <a:gd name="connsiteX235" fmla="*/ 3800147 w 7467600"/>
              <a:gd name="connsiteY235" fmla="*/ 3749872 h 6858000"/>
              <a:gd name="connsiteX236" fmla="*/ 3655073 w 7467600"/>
              <a:gd name="connsiteY236" fmla="*/ 3650884 h 6858000"/>
              <a:gd name="connsiteX237" fmla="*/ 3670252 w 7467600"/>
              <a:gd name="connsiteY237" fmla="*/ 3622798 h 6858000"/>
              <a:gd name="connsiteX238" fmla="*/ 3817258 w 7467600"/>
              <a:gd name="connsiteY238" fmla="*/ 3723577 h 6858000"/>
              <a:gd name="connsiteX239" fmla="*/ 4000461 w 7467600"/>
              <a:gd name="connsiteY239" fmla="*/ 3855966 h 6858000"/>
              <a:gd name="connsiteX240" fmla="*/ 4088180 w 7467600"/>
              <a:gd name="connsiteY240" fmla="*/ 3929774 h 6858000"/>
              <a:gd name="connsiteX241" fmla="*/ 4184555 w 7467600"/>
              <a:gd name="connsiteY241" fmla="*/ 4010683 h 6858000"/>
              <a:gd name="connsiteX242" fmla="*/ 4399563 w 7467600"/>
              <a:gd name="connsiteY242" fmla="*/ 4158106 h 6858000"/>
              <a:gd name="connsiteX243" fmla="*/ 4684469 w 7467600"/>
              <a:gd name="connsiteY243" fmla="*/ 4364680 h 6858000"/>
              <a:gd name="connsiteX244" fmla="*/ 4690271 w 7467600"/>
              <a:gd name="connsiteY244" fmla="*/ 4370034 h 6858000"/>
              <a:gd name="connsiteX245" fmla="*/ 4136093 w 7467600"/>
              <a:gd name="connsiteY245" fmla="*/ 3858466 h 6858000"/>
              <a:gd name="connsiteX246" fmla="*/ 3670252 w 7467600"/>
              <a:gd name="connsiteY246" fmla="*/ 3622798 h 6858000"/>
              <a:gd name="connsiteX247" fmla="*/ 4440129 w 7467600"/>
              <a:gd name="connsiteY247" fmla="*/ 3448571 h 6858000"/>
              <a:gd name="connsiteX248" fmla="*/ 4856525 w 7467600"/>
              <a:gd name="connsiteY248" fmla="*/ 3915351 h 6858000"/>
              <a:gd name="connsiteX249" fmla="*/ 5059055 w 7467600"/>
              <a:gd name="connsiteY249" fmla="*/ 4108918 h 6858000"/>
              <a:gd name="connsiteX250" fmla="*/ 5290070 w 7467600"/>
              <a:gd name="connsiteY250" fmla="*/ 4263619 h 6858000"/>
              <a:gd name="connsiteX251" fmla="*/ 4834991 w 7467600"/>
              <a:gd name="connsiteY251" fmla="*/ 3830985 h 6858000"/>
              <a:gd name="connsiteX252" fmla="*/ 4440129 w 7467600"/>
              <a:gd name="connsiteY252" fmla="*/ 3448571 h 6858000"/>
              <a:gd name="connsiteX253" fmla="*/ 4441737 w 7467600"/>
              <a:gd name="connsiteY253" fmla="*/ 3399734 h 6858000"/>
              <a:gd name="connsiteX254" fmla="*/ 4431236 w 7467600"/>
              <a:gd name="connsiteY254" fmla="*/ 3400954 h 6858000"/>
              <a:gd name="connsiteX255" fmla="*/ 4557150 w 7467600"/>
              <a:gd name="connsiteY255" fmla="*/ 3510023 h 6858000"/>
              <a:gd name="connsiteX256" fmla="*/ 4856936 w 7467600"/>
              <a:gd name="connsiteY256" fmla="*/ 3809146 h 6858000"/>
              <a:gd name="connsiteX257" fmla="*/ 5111996 w 7467600"/>
              <a:gd name="connsiteY257" fmla="*/ 4065759 h 6858000"/>
              <a:gd name="connsiteX258" fmla="*/ 5388878 w 7467600"/>
              <a:gd name="connsiteY258" fmla="*/ 4300185 h 6858000"/>
              <a:gd name="connsiteX259" fmla="*/ 5425556 w 7467600"/>
              <a:gd name="connsiteY259" fmla="*/ 4308967 h 6858000"/>
              <a:gd name="connsiteX260" fmla="*/ 4943646 w 7467600"/>
              <a:gd name="connsiteY260" fmla="*/ 3822916 h 6858000"/>
              <a:gd name="connsiteX261" fmla="*/ 4594837 w 7467600"/>
              <a:gd name="connsiteY261" fmla="*/ 3532274 h 6858000"/>
              <a:gd name="connsiteX262" fmla="*/ 4441737 w 7467600"/>
              <a:gd name="connsiteY262" fmla="*/ 3399734 h 6858000"/>
              <a:gd name="connsiteX263" fmla="*/ 5425834 w 7467600"/>
              <a:gd name="connsiteY263" fmla="*/ 3162785 h 6858000"/>
              <a:gd name="connsiteX264" fmla="*/ 5401644 w 7467600"/>
              <a:gd name="connsiteY264" fmla="*/ 3617847 h 6858000"/>
              <a:gd name="connsiteX265" fmla="*/ 5467256 w 7467600"/>
              <a:gd name="connsiteY265" fmla="*/ 4175494 h 6858000"/>
              <a:gd name="connsiteX266" fmla="*/ 5448069 w 7467600"/>
              <a:gd name="connsiteY266" fmla="*/ 3567554 h 6858000"/>
              <a:gd name="connsiteX267" fmla="*/ 5425834 w 7467600"/>
              <a:gd name="connsiteY267" fmla="*/ 3162785 h 6858000"/>
              <a:gd name="connsiteX268" fmla="*/ 1318687 w 7467600"/>
              <a:gd name="connsiteY268" fmla="*/ 3113840 h 6858000"/>
              <a:gd name="connsiteX269" fmla="*/ 1066793 w 7467600"/>
              <a:gd name="connsiteY269" fmla="*/ 3212171 h 6858000"/>
              <a:gd name="connsiteX270" fmla="*/ 993319 w 7467600"/>
              <a:gd name="connsiteY270" fmla="*/ 3247648 h 6858000"/>
              <a:gd name="connsiteX271" fmla="*/ 853081 w 7467600"/>
              <a:gd name="connsiteY271" fmla="*/ 3312410 h 6858000"/>
              <a:gd name="connsiteX272" fmla="*/ 805957 w 7467600"/>
              <a:gd name="connsiteY272" fmla="*/ 3330443 h 6858000"/>
              <a:gd name="connsiteX273" fmla="*/ 1318687 w 7467600"/>
              <a:gd name="connsiteY273" fmla="*/ 3113840 h 6858000"/>
              <a:gd name="connsiteX274" fmla="*/ 5453702 w 7467600"/>
              <a:gd name="connsiteY274" fmla="*/ 3090882 h 6858000"/>
              <a:gd name="connsiteX275" fmla="*/ 5480135 w 7467600"/>
              <a:gd name="connsiteY275" fmla="*/ 3565802 h 6858000"/>
              <a:gd name="connsiteX276" fmla="*/ 5499023 w 7467600"/>
              <a:gd name="connsiteY276" fmla="*/ 4166310 h 6858000"/>
              <a:gd name="connsiteX277" fmla="*/ 5547022 w 7467600"/>
              <a:gd name="connsiteY277" fmla="*/ 3607838 h 6858000"/>
              <a:gd name="connsiteX278" fmla="*/ 5515964 w 7467600"/>
              <a:gd name="connsiteY278" fmla="*/ 3378541 h 6858000"/>
              <a:gd name="connsiteX279" fmla="*/ 5453702 w 7467600"/>
              <a:gd name="connsiteY279" fmla="*/ 3090882 h 6858000"/>
              <a:gd name="connsiteX280" fmla="*/ 1238695 w 7467600"/>
              <a:gd name="connsiteY280" fmla="*/ 3076820 h 6858000"/>
              <a:gd name="connsiteX281" fmla="*/ 716371 w 7467600"/>
              <a:gd name="connsiteY281" fmla="*/ 3293249 h 6858000"/>
              <a:gd name="connsiteX282" fmla="*/ 579522 w 7467600"/>
              <a:gd name="connsiteY282" fmla="*/ 3371759 h 6858000"/>
              <a:gd name="connsiteX283" fmla="*/ 600288 w 7467600"/>
              <a:gd name="connsiteY283" fmla="*/ 3365555 h 6858000"/>
              <a:gd name="connsiteX284" fmla="*/ 840692 w 7467600"/>
              <a:gd name="connsiteY284" fmla="*/ 3284921 h 6858000"/>
              <a:gd name="connsiteX285" fmla="*/ 979248 w 7467600"/>
              <a:gd name="connsiteY285" fmla="*/ 3221003 h 6858000"/>
              <a:gd name="connsiteX286" fmla="*/ 1053282 w 7467600"/>
              <a:gd name="connsiteY286" fmla="*/ 3185247 h 6858000"/>
              <a:gd name="connsiteX287" fmla="*/ 1320603 w 7467600"/>
              <a:gd name="connsiteY287" fmla="*/ 3081281 h 6858000"/>
              <a:gd name="connsiteX288" fmla="*/ 1238695 w 7467600"/>
              <a:gd name="connsiteY288" fmla="*/ 3076820 h 6858000"/>
              <a:gd name="connsiteX289" fmla="*/ 5425627 w 7467600"/>
              <a:gd name="connsiteY289" fmla="*/ 2954192 h 6858000"/>
              <a:gd name="connsiteX290" fmla="*/ 5470770 w 7467600"/>
              <a:gd name="connsiteY290" fmla="*/ 3005435 h 6858000"/>
              <a:gd name="connsiteX291" fmla="*/ 5519779 w 7467600"/>
              <a:gd name="connsiteY291" fmla="*/ 4359223 h 6858000"/>
              <a:gd name="connsiteX292" fmla="*/ 5520293 w 7467600"/>
              <a:gd name="connsiteY292" fmla="*/ 4360602 h 6858000"/>
              <a:gd name="connsiteX293" fmla="*/ 5767221 w 7467600"/>
              <a:gd name="connsiteY293" fmla="*/ 4665564 h 6858000"/>
              <a:gd name="connsiteX294" fmla="*/ 6937169 w 7467600"/>
              <a:gd name="connsiteY294" fmla="*/ 4815941 h 6858000"/>
              <a:gd name="connsiteX295" fmla="*/ 6953922 w 7467600"/>
              <a:gd name="connsiteY295" fmla="*/ 4890068 h 6858000"/>
              <a:gd name="connsiteX296" fmla="*/ 6071359 w 7467600"/>
              <a:gd name="connsiteY296" fmla="*/ 4770770 h 6858000"/>
              <a:gd name="connsiteX297" fmla="*/ 6038839 w 7467600"/>
              <a:gd name="connsiteY297" fmla="*/ 4764474 h 6858000"/>
              <a:gd name="connsiteX298" fmla="*/ 6038706 w 7467600"/>
              <a:gd name="connsiteY298" fmla="*/ 4763847 h 6858000"/>
              <a:gd name="connsiteX299" fmla="*/ 6037784 w 7467600"/>
              <a:gd name="connsiteY299" fmla="*/ 4764270 h 6858000"/>
              <a:gd name="connsiteX300" fmla="*/ 6038839 w 7467600"/>
              <a:gd name="connsiteY300" fmla="*/ 4764474 h 6858000"/>
              <a:gd name="connsiteX301" fmla="*/ 6040338 w 7467600"/>
              <a:gd name="connsiteY301" fmla="*/ 4771418 h 6858000"/>
              <a:gd name="connsiteX302" fmla="*/ 6024488 w 7467600"/>
              <a:gd name="connsiteY302" fmla="*/ 4809903 h 6858000"/>
              <a:gd name="connsiteX303" fmla="*/ 5599771 w 7467600"/>
              <a:gd name="connsiteY303" fmla="*/ 5509652 h 6858000"/>
              <a:gd name="connsiteX304" fmla="*/ 5548843 w 7467600"/>
              <a:gd name="connsiteY304" fmla="*/ 5563845 h 6858000"/>
              <a:gd name="connsiteX305" fmla="*/ 5940952 w 7467600"/>
              <a:gd name="connsiteY305" fmla="*/ 6250028 h 6858000"/>
              <a:gd name="connsiteX306" fmla="*/ 6043441 w 7467600"/>
              <a:gd name="connsiteY306" fmla="*/ 6665847 h 6858000"/>
              <a:gd name="connsiteX307" fmla="*/ 6093432 w 7467600"/>
              <a:gd name="connsiteY307" fmla="*/ 6858000 h 6858000"/>
              <a:gd name="connsiteX308" fmla="*/ 6034344 w 7467600"/>
              <a:gd name="connsiteY308" fmla="*/ 6858000 h 6858000"/>
              <a:gd name="connsiteX309" fmla="*/ 6026679 w 7467600"/>
              <a:gd name="connsiteY309" fmla="*/ 6836959 h 6858000"/>
              <a:gd name="connsiteX310" fmla="*/ 5800441 w 7467600"/>
              <a:gd name="connsiteY310" fmla="*/ 6335286 h 6858000"/>
              <a:gd name="connsiteX311" fmla="*/ 5526562 w 7467600"/>
              <a:gd name="connsiteY311" fmla="*/ 5705388 h 6858000"/>
              <a:gd name="connsiteX312" fmla="*/ 5519640 w 7467600"/>
              <a:gd name="connsiteY312" fmla="*/ 5683774 h 6858000"/>
              <a:gd name="connsiteX313" fmla="*/ 5844559 w 7467600"/>
              <a:gd name="connsiteY313" fmla="*/ 6553349 h 6858000"/>
              <a:gd name="connsiteX314" fmla="*/ 5975994 w 7467600"/>
              <a:gd name="connsiteY314" fmla="*/ 6858000 h 6858000"/>
              <a:gd name="connsiteX315" fmla="*/ 5898547 w 7467600"/>
              <a:gd name="connsiteY315" fmla="*/ 6858000 h 6858000"/>
              <a:gd name="connsiteX316" fmla="*/ 5682041 w 7467600"/>
              <a:gd name="connsiteY316" fmla="*/ 6355860 h 6858000"/>
              <a:gd name="connsiteX317" fmla="*/ 5461758 w 7467600"/>
              <a:gd name="connsiteY317" fmla="*/ 5820220 h 6858000"/>
              <a:gd name="connsiteX318" fmla="*/ 5237282 w 7467600"/>
              <a:gd name="connsiteY318" fmla="*/ 6579086 h 6858000"/>
              <a:gd name="connsiteX319" fmla="*/ 5115009 w 7467600"/>
              <a:gd name="connsiteY319" fmla="*/ 6858000 h 6858000"/>
              <a:gd name="connsiteX320" fmla="*/ 5028074 w 7467600"/>
              <a:gd name="connsiteY320" fmla="*/ 6858000 h 6858000"/>
              <a:gd name="connsiteX321" fmla="*/ 5079508 w 7467600"/>
              <a:gd name="connsiteY321" fmla="*/ 6749074 h 6858000"/>
              <a:gd name="connsiteX322" fmla="*/ 5371846 w 7467600"/>
              <a:gd name="connsiteY322" fmla="*/ 5924413 h 6858000"/>
              <a:gd name="connsiteX323" fmla="*/ 5270512 w 7467600"/>
              <a:gd name="connsiteY323" fmla="*/ 6138975 h 6858000"/>
              <a:gd name="connsiteX324" fmla="*/ 5062409 w 7467600"/>
              <a:gd name="connsiteY324" fmla="*/ 6653544 h 6858000"/>
              <a:gd name="connsiteX325" fmla="*/ 5036628 w 7467600"/>
              <a:gd name="connsiteY325" fmla="*/ 6754247 h 6858000"/>
              <a:gd name="connsiteX326" fmla="*/ 5009112 w 7467600"/>
              <a:gd name="connsiteY326" fmla="*/ 6858000 h 6858000"/>
              <a:gd name="connsiteX327" fmla="*/ 4976679 w 7467600"/>
              <a:gd name="connsiteY327" fmla="*/ 6858000 h 6858000"/>
              <a:gd name="connsiteX328" fmla="*/ 5006537 w 7467600"/>
              <a:gd name="connsiteY328" fmla="*/ 6747068 h 6858000"/>
              <a:gd name="connsiteX329" fmla="*/ 5032723 w 7467600"/>
              <a:gd name="connsiteY329" fmla="*/ 6644957 h 6858000"/>
              <a:gd name="connsiteX330" fmla="*/ 5242949 w 7467600"/>
              <a:gd name="connsiteY330" fmla="*/ 6125175 h 6858000"/>
              <a:gd name="connsiteX331" fmla="*/ 5286321 w 7467600"/>
              <a:gd name="connsiteY331" fmla="*/ 6033555 h 6858000"/>
              <a:gd name="connsiteX332" fmla="*/ 5008210 w 7467600"/>
              <a:gd name="connsiteY332" fmla="*/ 6649194 h 6858000"/>
              <a:gd name="connsiteX333" fmla="*/ 4986321 w 7467600"/>
              <a:gd name="connsiteY333" fmla="*/ 6765687 h 6858000"/>
              <a:gd name="connsiteX334" fmla="*/ 4973474 w 7467600"/>
              <a:gd name="connsiteY334" fmla="*/ 6858000 h 6858000"/>
              <a:gd name="connsiteX335" fmla="*/ 4907178 w 7467600"/>
              <a:gd name="connsiteY335" fmla="*/ 6858000 h 6858000"/>
              <a:gd name="connsiteX336" fmla="*/ 4910810 w 7467600"/>
              <a:gd name="connsiteY336" fmla="*/ 6829660 h 6858000"/>
              <a:gd name="connsiteX337" fmla="*/ 4987461 w 7467600"/>
              <a:gd name="connsiteY337" fmla="*/ 6432994 h 6858000"/>
              <a:gd name="connsiteX338" fmla="*/ 5179262 w 7467600"/>
              <a:gd name="connsiteY338" fmla="*/ 6035044 h 6858000"/>
              <a:gd name="connsiteX339" fmla="*/ 4689678 w 7467600"/>
              <a:gd name="connsiteY339" fmla="*/ 6440241 h 6858000"/>
              <a:gd name="connsiteX340" fmla="*/ 4477543 w 7467600"/>
              <a:gd name="connsiteY340" fmla="*/ 6674836 h 6858000"/>
              <a:gd name="connsiteX341" fmla="*/ 4329957 w 7467600"/>
              <a:gd name="connsiteY341" fmla="*/ 6858000 h 6858000"/>
              <a:gd name="connsiteX342" fmla="*/ 4218595 w 7467600"/>
              <a:gd name="connsiteY342" fmla="*/ 6858000 h 6858000"/>
              <a:gd name="connsiteX343" fmla="*/ 4368888 w 7467600"/>
              <a:gd name="connsiteY343" fmla="*/ 6668412 h 6858000"/>
              <a:gd name="connsiteX344" fmla="*/ 4563091 w 7467600"/>
              <a:gd name="connsiteY344" fmla="*/ 6442508 h 6858000"/>
              <a:gd name="connsiteX345" fmla="*/ 5387324 w 7467600"/>
              <a:gd name="connsiteY345" fmla="*/ 5705830 h 6858000"/>
              <a:gd name="connsiteX346" fmla="*/ 5073620 w 7467600"/>
              <a:gd name="connsiteY346" fmla="*/ 5955437 h 6858000"/>
              <a:gd name="connsiteX347" fmla="*/ 4689789 w 7467600"/>
              <a:gd name="connsiteY347" fmla="*/ 6268382 h 6858000"/>
              <a:gd name="connsiteX348" fmla="*/ 4418722 w 7467600"/>
              <a:gd name="connsiteY348" fmla="*/ 6570886 h 6858000"/>
              <a:gd name="connsiteX349" fmla="*/ 4214944 w 7467600"/>
              <a:gd name="connsiteY349" fmla="*/ 6858000 h 6858000"/>
              <a:gd name="connsiteX350" fmla="*/ 4177898 w 7467600"/>
              <a:gd name="connsiteY350" fmla="*/ 6858000 h 6858000"/>
              <a:gd name="connsiteX351" fmla="*/ 4391597 w 7467600"/>
              <a:gd name="connsiteY351" fmla="*/ 6556370 h 6858000"/>
              <a:gd name="connsiteX352" fmla="*/ 4668889 w 7467600"/>
              <a:gd name="connsiteY352" fmla="*/ 6246399 h 6858000"/>
              <a:gd name="connsiteX353" fmla="*/ 5055427 w 7467600"/>
              <a:gd name="connsiteY353" fmla="*/ 5931476 h 6858000"/>
              <a:gd name="connsiteX354" fmla="*/ 5371814 w 7467600"/>
              <a:gd name="connsiteY354" fmla="*/ 5678975 h 6858000"/>
              <a:gd name="connsiteX355" fmla="*/ 4987918 w 7467600"/>
              <a:gd name="connsiteY355" fmla="*/ 5838701 h 6858000"/>
              <a:gd name="connsiteX356" fmla="*/ 4317146 w 7467600"/>
              <a:gd name="connsiteY356" fmla="*/ 6587716 h 6858000"/>
              <a:gd name="connsiteX357" fmla="*/ 4171627 w 7467600"/>
              <a:gd name="connsiteY357" fmla="*/ 6858000 h 6858000"/>
              <a:gd name="connsiteX358" fmla="*/ 4081585 w 7467600"/>
              <a:gd name="connsiteY358" fmla="*/ 6858000 h 6858000"/>
              <a:gd name="connsiteX359" fmla="*/ 4238603 w 7467600"/>
              <a:gd name="connsiteY359" fmla="*/ 6559341 h 6858000"/>
              <a:gd name="connsiteX360" fmla="*/ 4778333 w 7467600"/>
              <a:gd name="connsiteY360" fmla="*/ 5873626 h 6858000"/>
              <a:gd name="connsiteX361" fmla="*/ 5414185 w 7467600"/>
              <a:gd name="connsiteY361" fmla="*/ 5573882 h 6858000"/>
              <a:gd name="connsiteX362" fmla="*/ 5959648 w 7467600"/>
              <a:gd name="connsiteY362" fmla="*/ 4760797 h 6858000"/>
              <a:gd name="connsiteX363" fmla="*/ 5355019 w 7467600"/>
              <a:gd name="connsiteY363" fmla="*/ 4734672 h 6858000"/>
              <a:gd name="connsiteX364" fmla="*/ 5083565 w 7467600"/>
              <a:gd name="connsiteY364" fmla="*/ 5179121 h 6858000"/>
              <a:gd name="connsiteX365" fmla="*/ 4713577 w 7467600"/>
              <a:gd name="connsiteY365" fmla="*/ 5616803 h 6858000"/>
              <a:gd name="connsiteX366" fmla="*/ 3989559 w 7467600"/>
              <a:gd name="connsiteY366" fmla="*/ 6145945 h 6858000"/>
              <a:gd name="connsiteX367" fmla="*/ 3939824 w 7467600"/>
              <a:gd name="connsiteY367" fmla="*/ 6066900 h 6858000"/>
              <a:gd name="connsiteX368" fmla="*/ 4584537 w 7467600"/>
              <a:gd name="connsiteY368" fmla="*/ 5324826 h 6858000"/>
              <a:gd name="connsiteX369" fmla="*/ 5037105 w 7467600"/>
              <a:gd name="connsiteY369" fmla="*/ 5088765 h 6858000"/>
              <a:gd name="connsiteX370" fmla="*/ 5039930 w 7467600"/>
              <a:gd name="connsiteY370" fmla="*/ 5089585 h 6858000"/>
              <a:gd name="connsiteX371" fmla="*/ 5263764 w 7467600"/>
              <a:gd name="connsiteY371" fmla="*/ 4735525 h 6858000"/>
              <a:gd name="connsiteX372" fmla="*/ 4086300 w 7467600"/>
              <a:gd name="connsiteY372" fmla="*/ 4884599 h 6858000"/>
              <a:gd name="connsiteX373" fmla="*/ 4085485 w 7467600"/>
              <a:gd name="connsiteY373" fmla="*/ 4899070 h 6858000"/>
              <a:gd name="connsiteX374" fmla="*/ 3871915 w 7467600"/>
              <a:gd name="connsiteY374" fmla="*/ 5253645 h 6858000"/>
              <a:gd name="connsiteX375" fmla="*/ 3799374 w 7467600"/>
              <a:gd name="connsiteY375" fmla="*/ 5466127 h 6858000"/>
              <a:gd name="connsiteX376" fmla="*/ 3498850 w 7467600"/>
              <a:gd name="connsiteY376" fmla="*/ 6661888 h 6858000"/>
              <a:gd name="connsiteX377" fmla="*/ 3399216 w 7467600"/>
              <a:gd name="connsiteY377" fmla="*/ 6858000 h 6858000"/>
              <a:gd name="connsiteX378" fmla="*/ 3303688 w 7467600"/>
              <a:gd name="connsiteY378" fmla="*/ 6858000 h 6858000"/>
              <a:gd name="connsiteX379" fmla="*/ 3391774 w 7467600"/>
              <a:gd name="connsiteY379" fmla="*/ 6697181 h 6858000"/>
              <a:gd name="connsiteX380" fmla="*/ 3735540 w 7467600"/>
              <a:gd name="connsiteY380" fmla="*/ 5546923 h 6858000"/>
              <a:gd name="connsiteX381" fmla="*/ 3729438 w 7467600"/>
              <a:gd name="connsiteY381" fmla="*/ 5569058 h 6858000"/>
              <a:gd name="connsiteX382" fmla="*/ 3707782 w 7467600"/>
              <a:gd name="connsiteY382" fmla="*/ 5644908 h 6858000"/>
              <a:gd name="connsiteX383" fmla="*/ 3583827 w 7467600"/>
              <a:gd name="connsiteY383" fmla="*/ 6039215 h 6858000"/>
              <a:gd name="connsiteX384" fmla="*/ 3547861 w 7467600"/>
              <a:gd name="connsiteY384" fmla="*/ 6129609 h 6858000"/>
              <a:gd name="connsiteX385" fmla="*/ 3490905 w 7467600"/>
              <a:gd name="connsiteY385" fmla="*/ 6277660 h 6858000"/>
              <a:gd name="connsiteX386" fmla="*/ 3455859 w 7467600"/>
              <a:gd name="connsiteY386" fmla="*/ 6391301 h 6858000"/>
              <a:gd name="connsiteX387" fmla="*/ 3429112 w 7467600"/>
              <a:gd name="connsiteY387" fmla="*/ 6479469 h 6858000"/>
              <a:gd name="connsiteX388" fmla="*/ 3304862 w 7467600"/>
              <a:gd name="connsiteY388" fmla="*/ 6796476 h 6858000"/>
              <a:gd name="connsiteX389" fmla="*/ 3276071 w 7467600"/>
              <a:gd name="connsiteY389" fmla="*/ 6858000 h 6858000"/>
              <a:gd name="connsiteX390" fmla="*/ 3240805 w 7467600"/>
              <a:gd name="connsiteY390" fmla="*/ 6858000 h 6858000"/>
              <a:gd name="connsiteX391" fmla="*/ 3275917 w 7467600"/>
              <a:gd name="connsiteY391" fmla="*/ 6783192 h 6858000"/>
              <a:gd name="connsiteX392" fmla="*/ 3399358 w 7467600"/>
              <a:gd name="connsiteY392" fmla="*/ 6469011 h 6858000"/>
              <a:gd name="connsiteX393" fmla="*/ 3425650 w 7467600"/>
              <a:gd name="connsiteY393" fmla="*/ 6381333 h 6858000"/>
              <a:gd name="connsiteX394" fmla="*/ 3460661 w 7467600"/>
              <a:gd name="connsiteY394" fmla="*/ 6266763 h 6858000"/>
              <a:gd name="connsiteX395" fmla="*/ 3518021 w 7467600"/>
              <a:gd name="connsiteY395" fmla="*/ 6117298 h 6858000"/>
              <a:gd name="connsiteX396" fmla="*/ 3554035 w 7467600"/>
              <a:gd name="connsiteY396" fmla="*/ 6027832 h 6858000"/>
              <a:gd name="connsiteX397" fmla="*/ 3677174 w 7467600"/>
              <a:gd name="connsiteY397" fmla="*/ 5636351 h 6858000"/>
              <a:gd name="connsiteX398" fmla="*/ 3698819 w 7467600"/>
              <a:gd name="connsiteY398" fmla="*/ 5560503 h 6858000"/>
              <a:gd name="connsiteX399" fmla="*/ 3702094 w 7467600"/>
              <a:gd name="connsiteY399" fmla="*/ 5549194 h 6858000"/>
              <a:gd name="connsiteX400" fmla="*/ 3398355 w 7467600"/>
              <a:gd name="connsiteY400" fmla="*/ 6094603 h 6858000"/>
              <a:gd name="connsiteX401" fmla="*/ 3193941 w 7467600"/>
              <a:gd name="connsiteY401" fmla="*/ 6798775 h 6858000"/>
              <a:gd name="connsiteX402" fmla="*/ 3184140 w 7467600"/>
              <a:gd name="connsiteY402" fmla="*/ 6858000 h 6858000"/>
              <a:gd name="connsiteX403" fmla="*/ 3099978 w 7467600"/>
              <a:gd name="connsiteY403" fmla="*/ 6858000 h 6858000"/>
              <a:gd name="connsiteX404" fmla="*/ 3101556 w 7467600"/>
              <a:gd name="connsiteY404" fmla="*/ 6843337 h 6858000"/>
              <a:gd name="connsiteX405" fmla="*/ 3370162 w 7467600"/>
              <a:gd name="connsiteY405" fmla="*/ 5785550 h 6858000"/>
              <a:gd name="connsiteX406" fmla="*/ 3746477 w 7467600"/>
              <a:gd name="connsiteY406" fmla="*/ 5377889 h 6858000"/>
              <a:gd name="connsiteX407" fmla="*/ 3863399 w 7467600"/>
              <a:gd name="connsiteY407" fmla="*/ 5087257 h 6858000"/>
              <a:gd name="connsiteX408" fmla="*/ 3968712 w 7467600"/>
              <a:gd name="connsiteY408" fmla="*/ 4913989 h 6858000"/>
              <a:gd name="connsiteX409" fmla="*/ 2792390 w 7467600"/>
              <a:gd name="connsiteY409" fmla="*/ 5382974 h 6858000"/>
              <a:gd name="connsiteX410" fmla="*/ 2714982 w 7467600"/>
              <a:gd name="connsiteY410" fmla="*/ 5427051 h 6858000"/>
              <a:gd name="connsiteX411" fmla="*/ 2813361 w 7467600"/>
              <a:gd name="connsiteY411" fmla="*/ 6023912 h 6858000"/>
              <a:gd name="connsiteX412" fmla="*/ 2688430 w 7467600"/>
              <a:gd name="connsiteY412" fmla="*/ 6801564 h 6858000"/>
              <a:gd name="connsiteX413" fmla="*/ 2629626 w 7467600"/>
              <a:gd name="connsiteY413" fmla="*/ 6763394 h 6858000"/>
              <a:gd name="connsiteX414" fmla="*/ 2565328 w 7467600"/>
              <a:gd name="connsiteY414" fmla="*/ 5516399 h 6858000"/>
              <a:gd name="connsiteX415" fmla="*/ 1922999 w 7467600"/>
              <a:gd name="connsiteY415" fmla="*/ 5980343 h 6858000"/>
              <a:gd name="connsiteX416" fmla="*/ 1950261 w 7467600"/>
              <a:gd name="connsiteY416" fmla="*/ 6405858 h 6858000"/>
              <a:gd name="connsiteX417" fmla="*/ 2365554 w 7467600"/>
              <a:gd name="connsiteY417" fmla="*/ 6759107 h 6858000"/>
              <a:gd name="connsiteX418" fmla="*/ 2424142 w 7467600"/>
              <a:gd name="connsiteY418" fmla="*/ 6858000 h 6858000"/>
              <a:gd name="connsiteX419" fmla="*/ 2395994 w 7467600"/>
              <a:gd name="connsiteY419" fmla="*/ 6858000 h 6858000"/>
              <a:gd name="connsiteX420" fmla="*/ 2392863 w 7467600"/>
              <a:gd name="connsiteY420" fmla="*/ 6852964 h 6858000"/>
              <a:gd name="connsiteX421" fmla="*/ 2017589 w 7467600"/>
              <a:gd name="connsiteY421" fmla="*/ 6493982 h 6858000"/>
              <a:gd name="connsiteX422" fmla="*/ 2147336 w 7467600"/>
              <a:gd name="connsiteY422" fmla="*/ 6594052 h 6858000"/>
              <a:gd name="connsiteX423" fmla="*/ 2207047 w 7467600"/>
              <a:gd name="connsiteY423" fmla="*/ 6654540 h 6858000"/>
              <a:gd name="connsiteX424" fmla="*/ 2299106 w 7467600"/>
              <a:gd name="connsiteY424" fmla="*/ 6778931 h 6858000"/>
              <a:gd name="connsiteX425" fmla="*/ 2314430 w 7467600"/>
              <a:gd name="connsiteY425" fmla="*/ 6801144 h 6858000"/>
              <a:gd name="connsiteX426" fmla="*/ 2352406 w 7467600"/>
              <a:gd name="connsiteY426" fmla="*/ 6858000 h 6858000"/>
              <a:gd name="connsiteX427" fmla="*/ 2314492 w 7467600"/>
              <a:gd name="connsiteY427" fmla="*/ 6858000 h 6858000"/>
              <a:gd name="connsiteX428" fmla="*/ 2288095 w 7467600"/>
              <a:gd name="connsiteY428" fmla="*/ 6818030 h 6858000"/>
              <a:gd name="connsiteX429" fmla="*/ 2272768 w 7467600"/>
              <a:gd name="connsiteY429" fmla="*/ 6795822 h 6858000"/>
              <a:gd name="connsiteX430" fmla="*/ 2182715 w 7467600"/>
              <a:gd name="connsiteY430" fmla="*/ 6675071 h 6858000"/>
              <a:gd name="connsiteX431" fmla="*/ 2032061 w 7467600"/>
              <a:gd name="connsiteY431" fmla="*/ 6541380 h 6858000"/>
              <a:gd name="connsiteX432" fmla="*/ 2257220 w 7467600"/>
              <a:gd name="connsiteY432" fmla="*/ 6826257 h 6858000"/>
              <a:gd name="connsiteX433" fmla="*/ 2281324 w 7467600"/>
              <a:gd name="connsiteY433" fmla="*/ 6858000 h 6858000"/>
              <a:gd name="connsiteX434" fmla="*/ 2242860 w 7467600"/>
              <a:gd name="connsiteY434" fmla="*/ 6858000 h 6858000"/>
              <a:gd name="connsiteX435" fmla="*/ 2232818 w 7467600"/>
              <a:gd name="connsiteY435" fmla="*/ 6844926 h 6858000"/>
              <a:gd name="connsiteX436" fmla="*/ 1990172 w 7467600"/>
              <a:gd name="connsiteY436" fmla="*/ 6542121 h 6858000"/>
              <a:gd name="connsiteX437" fmla="*/ 2124090 w 7467600"/>
              <a:gd name="connsiteY437" fmla="*/ 6761017 h 6858000"/>
              <a:gd name="connsiteX438" fmla="*/ 2200380 w 7467600"/>
              <a:gd name="connsiteY438" fmla="*/ 6858000 h 6858000"/>
              <a:gd name="connsiteX439" fmla="*/ 2147507 w 7467600"/>
              <a:gd name="connsiteY439" fmla="*/ 6858000 h 6858000"/>
              <a:gd name="connsiteX440" fmla="*/ 2070668 w 7467600"/>
              <a:gd name="connsiteY440" fmla="*/ 6761520 h 6858000"/>
              <a:gd name="connsiteX441" fmla="*/ 1975142 w 7467600"/>
              <a:gd name="connsiteY441" fmla="*/ 6585570 h 6858000"/>
              <a:gd name="connsiteX442" fmla="*/ 2050035 w 7467600"/>
              <a:gd name="connsiteY442" fmla="*/ 6813345 h 6858000"/>
              <a:gd name="connsiteX443" fmla="*/ 2063025 w 7467600"/>
              <a:gd name="connsiteY443" fmla="*/ 6858000 h 6858000"/>
              <a:gd name="connsiteX444" fmla="*/ 2021675 w 7467600"/>
              <a:gd name="connsiteY444" fmla="*/ 6858000 h 6858000"/>
              <a:gd name="connsiteX445" fmla="*/ 2019308 w 7467600"/>
              <a:gd name="connsiteY445" fmla="*/ 6847118 h 6858000"/>
              <a:gd name="connsiteX446" fmla="*/ 1938835 w 7467600"/>
              <a:gd name="connsiteY446" fmla="*/ 6551160 h 6858000"/>
              <a:gd name="connsiteX447" fmla="*/ 1953230 w 7467600"/>
              <a:gd name="connsiteY447" fmla="*/ 6759699 h 6858000"/>
              <a:gd name="connsiteX448" fmla="*/ 1956763 w 7467600"/>
              <a:gd name="connsiteY448" fmla="*/ 6778191 h 6858000"/>
              <a:gd name="connsiteX449" fmla="*/ 1967925 w 7467600"/>
              <a:gd name="connsiteY449" fmla="*/ 6858000 h 6858000"/>
              <a:gd name="connsiteX450" fmla="*/ 1936622 w 7467600"/>
              <a:gd name="connsiteY450" fmla="*/ 6858000 h 6858000"/>
              <a:gd name="connsiteX451" fmla="*/ 1926261 w 7467600"/>
              <a:gd name="connsiteY451" fmla="*/ 6784064 h 6858000"/>
              <a:gd name="connsiteX452" fmla="*/ 1922724 w 7467600"/>
              <a:gd name="connsiteY452" fmla="*/ 6765577 h 6858000"/>
              <a:gd name="connsiteX453" fmla="*/ 1904650 w 7467600"/>
              <a:gd name="connsiteY453" fmla="*/ 6639616 h 6858000"/>
              <a:gd name="connsiteX454" fmla="*/ 1885273 w 7467600"/>
              <a:gd name="connsiteY454" fmla="*/ 6858000 h 6858000"/>
              <a:gd name="connsiteX455" fmla="*/ 1854363 w 7467600"/>
              <a:gd name="connsiteY455" fmla="*/ 6858000 h 6858000"/>
              <a:gd name="connsiteX456" fmla="*/ 1880391 w 7467600"/>
              <a:gd name="connsiteY456" fmla="*/ 6603796 h 6858000"/>
              <a:gd name="connsiteX457" fmla="*/ 1818273 w 7467600"/>
              <a:gd name="connsiteY457" fmla="*/ 6715729 h 6858000"/>
              <a:gd name="connsiteX458" fmla="*/ 1794691 w 7467600"/>
              <a:gd name="connsiteY458" fmla="*/ 6843239 h 6858000"/>
              <a:gd name="connsiteX459" fmla="*/ 1794914 w 7467600"/>
              <a:gd name="connsiteY459" fmla="*/ 6858000 h 6858000"/>
              <a:gd name="connsiteX460" fmla="*/ 1746128 w 7467600"/>
              <a:gd name="connsiteY460" fmla="*/ 6858000 h 6858000"/>
              <a:gd name="connsiteX461" fmla="*/ 1753934 w 7467600"/>
              <a:gd name="connsiteY461" fmla="*/ 6724796 h 6858000"/>
              <a:gd name="connsiteX462" fmla="*/ 1792053 w 7467600"/>
              <a:gd name="connsiteY462" fmla="*/ 6572396 h 6858000"/>
              <a:gd name="connsiteX463" fmla="*/ 1862248 w 7467600"/>
              <a:gd name="connsiteY463" fmla="*/ 6266397 h 6858000"/>
              <a:gd name="connsiteX464" fmla="*/ 1862250 w 7467600"/>
              <a:gd name="connsiteY464" fmla="*/ 6033531 h 6858000"/>
              <a:gd name="connsiteX465" fmla="*/ 1211999 w 7467600"/>
              <a:gd name="connsiteY465" fmla="*/ 6683610 h 6858000"/>
              <a:gd name="connsiteX466" fmla="*/ 1213266 w 7467600"/>
              <a:gd name="connsiteY466" fmla="*/ 6691947 h 6858000"/>
              <a:gd name="connsiteX467" fmla="*/ 1203370 w 7467600"/>
              <a:gd name="connsiteY467" fmla="*/ 6850676 h 6858000"/>
              <a:gd name="connsiteX468" fmla="*/ 1203671 w 7467600"/>
              <a:gd name="connsiteY468" fmla="*/ 6858000 h 6858000"/>
              <a:gd name="connsiteX469" fmla="*/ 1143180 w 7467600"/>
              <a:gd name="connsiteY469" fmla="*/ 6858000 h 6858000"/>
              <a:gd name="connsiteX470" fmla="*/ 1142176 w 7467600"/>
              <a:gd name="connsiteY470" fmla="*/ 6766045 h 6858000"/>
              <a:gd name="connsiteX471" fmla="*/ 1067484 w 7467600"/>
              <a:gd name="connsiteY471" fmla="*/ 6858000 h 6858000"/>
              <a:gd name="connsiteX472" fmla="*/ 953928 w 7467600"/>
              <a:gd name="connsiteY472" fmla="*/ 6858000 h 6858000"/>
              <a:gd name="connsiteX473" fmla="*/ 959715 w 7467600"/>
              <a:gd name="connsiteY473" fmla="*/ 6850185 h 6858000"/>
              <a:gd name="connsiteX474" fmla="*/ 1483788 w 7467600"/>
              <a:gd name="connsiteY474" fmla="*/ 6259174 h 6858000"/>
              <a:gd name="connsiteX475" fmla="*/ 1100671 w 7467600"/>
              <a:gd name="connsiteY475" fmla="*/ 6252137 h 6858000"/>
              <a:gd name="connsiteX476" fmla="*/ 1090144 w 7467600"/>
              <a:gd name="connsiteY476" fmla="*/ 6256748 h 6858000"/>
              <a:gd name="connsiteX477" fmla="*/ 1095872 w 7467600"/>
              <a:gd name="connsiteY477" fmla="*/ 6271892 h 6858000"/>
              <a:gd name="connsiteX478" fmla="*/ 262785 w 7467600"/>
              <a:gd name="connsiteY478" fmla="*/ 6845450 h 6858000"/>
              <a:gd name="connsiteX479" fmla="*/ 209968 w 7467600"/>
              <a:gd name="connsiteY479" fmla="*/ 6770713 h 6858000"/>
              <a:gd name="connsiteX480" fmla="*/ 873460 w 7467600"/>
              <a:gd name="connsiteY480" fmla="*/ 6253768 h 6858000"/>
              <a:gd name="connsiteX481" fmla="*/ 192686 w 7467600"/>
              <a:gd name="connsiteY481" fmla="*/ 5849257 h 6858000"/>
              <a:gd name="connsiteX482" fmla="*/ 4696 w 7467600"/>
              <a:gd name="connsiteY482" fmla="*/ 5697668 h 6858000"/>
              <a:gd name="connsiteX483" fmla="*/ 0 w 7467600"/>
              <a:gd name="connsiteY483" fmla="*/ 5689984 h 6858000"/>
              <a:gd name="connsiteX484" fmla="*/ 0 w 7467600"/>
              <a:gd name="connsiteY484" fmla="*/ 5513472 h 6858000"/>
              <a:gd name="connsiteX485" fmla="*/ 174101 w 7467600"/>
              <a:gd name="connsiteY485" fmla="*/ 5620277 h 6858000"/>
              <a:gd name="connsiteX486" fmla="*/ 891800 w 7467600"/>
              <a:gd name="connsiteY486" fmla="*/ 6036935 h 6858000"/>
              <a:gd name="connsiteX487" fmla="*/ 1072219 w 7467600"/>
              <a:gd name="connsiteY487" fmla="*/ 6169443 h 6858000"/>
              <a:gd name="connsiteX488" fmla="*/ 1074117 w 7467600"/>
              <a:gd name="connsiteY488" fmla="*/ 6170301 h 6858000"/>
              <a:gd name="connsiteX489" fmla="*/ 1083114 w 7467600"/>
              <a:gd name="connsiteY489" fmla="*/ 6174131 h 6858000"/>
              <a:gd name="connsiteX490" fmla="*/ 1543010 w 7467600"/>
              <a:gd name="connsiteY490" fmla="*/ 6191140 h 6858000"/>
              <a:gd name="connsiteX491" fmla="*/ 1551080 w 7467600"/>
              <a:gd name="connsiteY491" fmla="*/ 6195006 h 6858000"/>
              <a:gd name="connsiteX492" fmla="*/ 2345443 w 7467600"/>
              <a:gd name="connsiteY492" fmla="*/ 5549882 h 6858000"/>
              <a:gd name="connsiteX493" fmla="*/ 1721499 w 7467600"/>
              <a:gd name="connsiteY493" fmla="*/ 5599969 h 6858000"/>
              <a:gd name="connsiteX494" fmla="*/ 767716 w 7467600"/>
              <a:gd name="connsiteY494" fmla="*/ 5472768 h 6858000"/>
              <a:gd name="connsiteX495" fmla="*/ 722147 w 7467600"/>
              <a:gd name="connsiteY495" fmla="*/ 5393091 h 6858000"/>
              <a:gd name="connsiteX496" fmla="*/ 1485552 w 7467600"/>
              <a:gd name="connsiteY496" fmla="*/ 5313202 h 6858000"/>
              <a:gd name="connsiteX497" fmla="*/ 2143004 w 7467600"/>
              <a:gd name="connsiteY497" fmla="*/ 5402420 h 6858000"/>
              <a:gd name="connsiteX498" fmla="*/ 1933391 w 7467600"/>
              <a:gd name="connsiteY498" fmla="*/ 5156971 h 6858000"/>
              <a:gd name="connsiteX499" fmla="*/ 1827118 w 7467600"/>
              <a:gd name="connsiteY499" fmla="*/ 4968410 h 6858000"/>
              <a:gd name="connsiteX500" fmla="*/ 1837349 w 7467600"/>
              <a:gd name="connsiteY500" fmla="*/ 4956357 h 6858000"/>
              <a:gd name="connsiteX501" fmla="*/ 2162835 w 7467600"/>
              <a:gd name="connsiteY501" fmla="*/ 5187853 h 6858000"/>
              <a:gd name="connsiteX502" fmla="*/ 2257167 w 7467600"/>
              <a:gd name="connsiteY502" fmla="*/ 5462123 h 6858000"/>
              <a:gd name="connsiteX503" fmla="*/ 2261598 w 7467600"/>
              <a:gd name="connsiteY503" fmla="*/ 5467998 h 6858000"/>
              <a:gd name="connsiteX504" fmla="*/ 2437177 w 7467600"/>
              <a:gd name="connsiteY504" fmla="*/ 5479608 h 6858000"/>
              <a:gd name="connsiteX505" fmla="*/ 2445247 w 7467600"/>
              <a:gd name="connsiteY505" fmla="*/ 5483476 h 6858000"/>
              <a:gd name="connsiteX506" fmla="*/ 2743626 w 7467600"/>
              <a:gd name="connsiteY506" fmla="*/ 5304819 h 6858000"/>
              <a:gd name="connsiteX507" fmla="*/ 3048102 w 7467600"/>
              <a:gd name="connsiteY507" fmla="*/ 5150595 h 6858000"/>
              <a:gd name="connsiteX508" fmla="*/ 1799414 w 7467600"/>
              <a:gd name="connsiteY508" fmla="*/ 4694732 h 6858000"/>
              <a:gd name="connsiteX509" fmla="*/ 1771735 w 7467600"/>
              <a:gd name="connsiteY509" fmla="*/ 4619929 h 6858000"/>
              <a:gd name="connsiteX510" fmla="*/ 3104273 w 7467600"/>
              <a:gd name="connsiteY510" fmla="*/ 5076159 h 6858000"/>
              <a:gd name="connsiteX511" fmla="*/ 3113245 w 7467600"/>
              <a:gd name="connsiteY511" fmla="*/ 5090705 h 6858000"/>
              <a:gd name="connsiteX512" fmla="*/ 3126294 w 7467600"/>
              <a:gd name="connsiteY512" fmla="*/ 5114400 h 6858000"/>
              <a:gd name="connsiteX513" fmla="*/ 3937433 w 7467600"/>
              <a:gd name="connsiteY513" fmla="*/ 4830473 h 6858000"/>
              <a:gd name="connsiteX514" fmla="*/ 3590475 w 7467600"/>
              <a:gd name="connsiteY514" fmla="*/ 4597974 h 6858000"/>
              <a:gd name="connsiteX515" fmla="*/ 3100264 w 7467600"/>
              <a:gd name="connsiteY515" fmla="*/ 4579845 h 6858000"/>
              <a:gd name="connsiteX516" fmla="*/ 2183576 w 7467600"/>
              <a:gd name="connsiteY516" fmla="*/ 4227150 h 6858000"/>
              <a:gd name="connsiteX517" fmla="*/ 2151029 w 7467600"/>
              <a:gd name="connsiteY517" fmla="*/ 4146947 h 6858000"/>
              <a:gd name="connsiteX518" fmla="*/ 3563434 w 7467600"/>
              <a:gd name="connsiteY518" fmla="*/ 4469115 h 6858000"/>
              <a:gd name="connsiteX519" fmla="*/ 3177952 w 7467600"/>
              <a:gd name="connsiteY519" fmla="*/ 3657386 h 6858000"/>
              <a:gd name="connsiteX520" fmla="*/ 3189263 w 7467600"/>
              <a:gd name="connsiteY520" fmla="*/ 3625726 h 6858000"/>
              <a:gd name="connsiteX521" fmla="*/ 3560912 w 7467600"/>
              <a:gd name="connsiteY521" fmla="*/ 4079863 h 6858000"/>
              <a:gd name="connsiteX522" fmla="*/ 3626636 w 7467600"/>
              <a:gd name="connsiteY522" fmla="*/ 4512230 h 6858000"/>
              <a:gd name="connsiteX523" fmla="*/ 3653088 w 7467600"/>
              <a:gd name="connsiteY523" fmla="*/ 4521417 h 6858000"/>
              <a:gd name="connsiteX524" fmla="*/ 3988128 w 7467600"/>
              <a:gd name="connsiteY524" fmla="*/ 4817267 h 6858000"/>
              <a:gd name="connsiteX525" fmla="*/ 4830582 w 7467600"/>
              <a:gd name="connsiteY525" fmla="*/ 4676000 h 6858000"/>
              <a:gd name="connsiteX526" fmla="*/ 4830100 w 7467600"/>
              <a:gd name="connsiteY526" fmla="*/ 4675554 h 6858000"/>
              <a:gd name="connsiteX527" fmla="*/ 4036318 w 7467600"/>
              <a:gd name="connsiteY527" fmla="*/ 4147013 h 6858000"/>
              <a:gd name="connsiteX528" fmla="*/ 3432098 w 7467600"/>
              <a:gd name="connsiteY528" fmla="*/ 3537312 h 6858000"/>
              <a:gd name="connsiteX529" fmla="*/ 3446761 w 7467600"/>
              <a:gd name="connsiteY529" fmla="*/ 3461278 h 6858000"/>
              <a:gd name="connsiteX530" fmla="*/ 4419733 w 7467600"/>
              <a:gd name="connsiteY530" fmla="*/ 3963555 h 6858000"/>
              <a:gd name="connsiteX531" fmla="*/ 4781371 w 7467600"/>
              <a:gd name="connsiteY531" fmla="*/ 4458604 h 6858000"/>
              <a:gd name="connsiteX532" fmla="*/ 4780440 w 7467600"/>
              <a:gd name="connsiteY532" fmla="*/ 4470290 h 6858000"/>
              <a:gd name="connsiteX533" fmla="*/ 4898954 w 7467600"/>
              <a:gd name="connsiteY533" fmla="*/ 4662092 h 6858000"/>
              <a:gd name="connsiteX534" fmla="*/ 4900699 w 7467600"/>
              <a:gd name="connsiteY534" fmla="*/ 4670867 h 6858000"/>
              <a:gd name="connsiteX535" fmla="*/ 5714511 w 7467600"/>
              <a:gd name="connsiteY535" fmla="*/ 4663483 h 6858000"/>
              <a:gd name="connsiteX536" fmla="*/ 5464793 w 7467600"/>
              <a:gd name="connsiteY536" fmla="*/ 4393556 h 6858000"/>
              <a:gd name="connsiteX537" fmla="*/ 5461897 w 7467600"/>
              <a:gd name="connsiteY537" fmla="*/ 4390879 h 6858000"/>
              <a:gd name="connsiteX538" fmla="*/ 4294126 w 7467600"/>
              <a:gd name="connsiteY538" fmla="*/ 3303048 h 6858000"/>
              <a:gd name="connsiteX539" fmla="*/ 4305321 w 7467600"/>
              <a:gd name="connsiteY539" fmla="*/ 3256953 h 6858000"/>
              <a:gd name="connsiteX540" fmla="*/ 4949299 w 7467600"/>
              <a:gd name="connsiteY540" fmla="*/ 3766336 h 6858000"/>
              <a:gd name="connsiteX541" fmla="*/ 5291452 w 7467600"/>
              <a:gd name="connsiteY541" fmla="*/ 4076801 h 6858000"/>
              <a:gd name="connsiteX542" fmla="*/ 5434998 w 7467600"/>
              <a:gd name="connsiteY542" fmla="*/ 4254100 h 6858000"/>
              <a:gd name="connsiteX543" fmla="*/ 5351015 w 7467600"/>
              <a:gd name="connsiteY543" fmla="*/ 3760989 h 6858000"/>
              <a:gd name="connsiteX544" fmla="*/ 5413780 w 7467600"/>
              <a:gd name="connsiteY544" fmla="*/ 2966265 h 6858000"/>
              <a:gd name="connsiteX545" fmla="*/ 5425627 w 7467600"/>
              <a:gd name="connsiteY545" fmla="*/ 2954192 h 6858000"/>
              <a:gd name="connsiteX546" fmla="*/ 6604735 w 7467600"/>
              <a:gd name="connsiteY546" fmla="*/ 2041381 h 6858000"/>
              <a:gd name="connsiteX547" fmla="*/ 7204487 w 7467600"/>
              <a:gd name="connsiteY547" fmla="*/ 2742112 h 6858000"/>
              <a:gd name="connsiteX548" fmla="*/ 7131592 w 7467600"/>
              <a:gd name="connsiteY548" fmla="*/ 2672096 h 6858000"/>
              <a:gd name="connsiteX549" fmla="*/ 6996344 w 7467600"/>
              <a:gd name="connsiteY549" fmla="*/ 2518310 h 6858000"/>
              <a:gd name="connsiteX550" fmla="*/ 6735495 w 7467600"/>
              <a:gd name="connsiteY550" fmla="*/ 2196890 h 6858000"/>
              <a:gd name="connsiteX551" fmla="*/ 6721901 w 7467600"/>
              <a:gd name="connsiteY551" fmla="*/ 2179274 h 6858000"/>
              <a:gd name="connsiteX552" fmla="*/ 6604735 w 7467600"/>
              <a:gd name="connsiteY552" fmla="*/ 2041381 h 6858000"/>
              <a:gd name="connsiteX553" fmla="*/ 6591670 w 7467600"/>
              <a:gd name="connsiteY553" fmla="*/ 1988277 h 6858000"/>
              <a:gd name="connsiteX554" fmla="*/ 6747349 w 7467600"/>
              <a:gd name="connsiteY554" fmla="*/ 2160069 h 6858000"/>
              <a:gd name="connsiteX555" fmla="*/ 6760943 w 7467600"/>
              <a:gd name="connsiteY555" fmla="*/ 2177686 h 6858000"/>
              <a:gd name="connsiteX556" fmla="*/ 7021065 w 7467600"/>
              <a:gd name="connsiteY556" fmla="*/ 2498102 h 6858000"/>
              <a:gd name="connsiteX557" fmla="*/ 7155223 w 7467600"/>
              <a:gd name="connsiteY557" fmla="*/ 2650386 h 6858000"/>
              <a:gd name="connsiteX558" fmla="*/ 7203167 w 7467600"/>
              <a:gd name="connsiteY558" fmla="*/ 2697288 h 6858000"/>
              <a:gd name="connsiteX559" fmla="*/ 6937703 w 7467600"/>
              <a:gd name="connsiteY559" fmla="*/ 2321981 h 6858000"/>
              <a:gd name="connsiteX560" fmla="*/ 6591670 w 7467600"/>
              <a:gd name="connsiteY560" fmla="*/ 1988277 h 6858000"/>
              <a:gd name="connsiteX561" fmla="*/ 5798671 w 7467600"/>
              <a:gd name="connsiteY561" fmla="*/ 1981601 h 6858000"/>
              <a:gd name="connsiteX562" fmla="*/ 5754709 w 7467600"/>
              <a:gd name="connsiteY562" fmla="*/ 2071454 h 6858000"/>
              <a:gd name="connsiteX563" fmla="*/ 5763044 w 7467600"/>
              <a:gd name="connsiteY563" fmla="*/ 2842206 h 6858000"/>
              <a:gd name="connsiteX564" fmla="*/ 5764974 w 7467600"/>
              <a:gd name="connsiteY564" fmla="*/ 2799609 h 6858000"/>
              <a:gd name="connsiteX565" fmla="*/ 5767665 w 7467600"/>
              <a:gd name="connsiteY565" fmla="*/ 2666409 h 6858000"/>
              <a:gd name="connsiteX566" fmla="*/ 5763055 w 7467600"/>
              <a:gd name="connsiteY566" fmla="*/ 2579705 h 6858000"/>
              <a:gd name="connsiteX567" fmla="*/ 5758079 w 7467600"/>
              <a:gd name="connsiteY567" fmla="*/ 2492508 h 6858000"/>
              <a:gd name="connsiteX568" fmla="*/ 5779325 w 7467600"/>
              <a:gd name="connsiteY568" fmla="*/ 2197069 h 6858000"/>
              <a:gd name="connsiteX569" fmla="*/ 5798671 w 7467600"/>
              <a:gd name="connsiteY569" fmla="*/ 1981601 h 6858000"/>
              <a:gd name="connsiteX570" fmla="*/ 5829202 w 7467600"/>
              <a:gd name="connsiteY570" fmla="*/ 1971679 h 6858000"/>
              <a:gd name="connsiteX571" fmla="*/ 5809558 w 7467600"/>
              <a:gd name="connsiteY571" fmla="*/ 2198043 h 6858000"/>
              <a:gd name="connsiteX572" fmla="*/ 5788653 w 7467600"/>
              <a:gd name="connsiteY572" fmla="*/ 2489430 h 6858000"/>
              <a:gd name="connsiteX573" fmla="*/ 5793439 w 7467600"/>
              <a:gd name="connsiteY573" fmla="*/ 2575235 h 6858000"/>
              <a:gd name="connsiteX574" fmla="*/ 5796837 w 7467600"/>
              <a:gd name="connsiteY574" fmla="*/ 2637633 h 6858000"/>
              <a:gd name="connsiteX575" fmla="*/ 5818614 w 7467600"/>
              <a:gd name="connsiteY575" fmla="*/ 2473055 h 6858000"/>
              <a:gd name="connsiteX576" fmla="*/ 5829202 w 7467600"/>
              <a:gd name="connsiteY576" fmla="*/ 1971679 h 6858000"/>
              <a:gd name="connsiteX577" fmla="*/ 5911389 w 7467600"/>
              <a:gd name="connsiteY577" fmla="*/ 1898371 h 6858000"/>
              <a:gd name="connsiteX578" fmla="*/ 6237627 w 7467600"/>
              <a:gd name="connsiteY578" fmla="*/ 2231921 h 6858000"/>
              <a:gd name="connsiteX579" fmla="*/ 5911389 w 7467600"/>
              <a:gd name="connsiteY579" fmla="*/ 1898371 h 6858000"/>
              <a:gd name="connsiteX580" fmla="*/ 6944437 w 7467600"/>
              <a:gd name="connsiteY580" fmla="*/ 1575402 h 6858000"/>
              <a:gd name="connsiteX581" fmla="*/ 6304730 w 7467600"/>
              <a:gd name="connsiteY581" fmla="*/ 1766654 h 6858000"/>
              <a:gd name="connsiteX582" fmla="*/ 6944437 w 7467600"/>
              <a:gd name="connsiteY582" fmla="*/ 1575402 h 6858000"/>
              <a:gd name="connsiteX583" fmla="*/ 7019523 w 7467600"/>
              <a:gd name="connsiteY583" fmla="*/ 1519450 h 6858000"/>
              <a:gd name="connsiteX584" fmla="*/ 6298091 w 7467600"/>
              <a:gd name="connsiteY584" fmla="*/ 1737122 h 6858000"/>
              <a:gd name="connsiteX585" fmla="*/ 7019523 w 7467600"/>
              <a:gd name="connsiteY585" fmla="*/ 1519450 h 6858000"/>
              <a:gd name="connsiteX586" fmla="*/ 2399523 w 7467600"/>
              <a:gd name="connsiteY586" fmla="*/ 1428234 h 6858000"/>
              <a:gd name="connsiteX587" fmla="*/ 2224982 w 7467600"/>
              <a:gd name="connsiteY587" fmla="*/ 1826201 h 6858000"/>
              <a:gd name="connsiteX588" fmla="*/ 2096099 w 7467600"/>
              <a:gd name="connsiteY588" fmla="*/ 2345900 h 6858000"/>
              <a:gd name="connsiteX589" fmla="*/ 2283317 w 7467600"/>
              <a:gd name="connsiteY589" fmla="*/ 1796925 h 6858000"/>
              <a:gd name="connsiteX590" fmla="*/ 2399523 w 7467600"/>
              <a:gd name="connsiteY590" fmla="*/ 1428234 h 6858000"/>
              <a:gd name="connsiteX591" fmla="*/ 2448558 w 7467600"/>
              <a:gd name="connsiteY591" fmla="*/ 1373435 h 6858000"/>
              <a:gd name="connsiteX592" fmla="*/ 2312521 w 7467600"/>
              <a:gd name="connsiteY592" fmla="*/ 1806140 h 6858000"/>
              <a:gd name="connsiteX593" fmla="*/ 2127533 w 7467600"/>
              <a:gd name="connsiteY593" fmla="*/ 2348380 h 6858000"/>
              <a:gd name="connsiteX594" fmla="*/ 2358080 w 7467600"/>
              <a:gd name="connsiteY594" fmla="*/ 1866134 h 6858000"/>
              <a:gd name="connsiteX595" fmla="*/ 2407436 w 7467600"/>
              <a:gd name="connsiteY595" fmla="*/ 1651070 h 6858000"/>
              <a:gd name="connsiteX596" fmla="*/ 2448558 w 7467600"/>
              <a:gd name="connsiteY596" fmla="*/ 1373435 h 6858000"/>
              <a:gd name="connsiteX597" fmla="*/ 278707 w 7467600"/>
              <a:gd name="connsiteY597" fmla="*/ 1352270 h 6858000"/>
              <a:gd name="connsiteX598" fmla="*/ 321570 w 7467600"/>
              <a:gd name="connsiteY598" fmla="*/ 1861610 h 6858000"/>
              <a:gd name="connsiteX599" fmla="*/ 294281 w 7467600"/>
              <a:gd name="connsiteY599" fmla="*/ 1440658 h 6858000"/>
              <a:gd name="connsiteX600" fmla="*/ 278707 w 7467600"/>
              <a:gd name="connsiteY600" fmla="*/ 1352270 h 6858000"/>
              <a:gd name="connsiteX601" fmla="*/ 1423821 w 7467600"/>
              <a:gd name="connsiteY601" fmla="*/ 1351958 h 6858000"/>
              <a:gd name="connsiteX602" fmla="*/ 1638521 w 7467600"/>
              <a:gd name="connsiteY602" fmla="*/ 1908470 h 6858000"/>
              <a:gd name="connsiteX603" fmla="*/ 1754199 w 7467600"/>
              <a:gd name="connsiteY603" fmla="*/ 2149284 h 6858000"/>
              <a:gd name="connsiteX604" fmla="*/ 1908359 w 7467600"/>
              <a:gd name="connsiteY604" fmla="*/ 2364988 h 6858000"/>
              <a:gd name="connsiteX605" fmla="*/ 1647661 w 7467600"/>
              <a:gd name="connsiteY605" fmla="*/ 1825945 h 6858000"/>
              <a:gd name="connsiteX606" fmla="*/ 1423821 w 7467600"/>
              <a:gd name="connsiteY606" fmla="*/ 1351958 h 6858000"/>
              <a:gd name="connsiteX607" fmla="*/ 1431890 w 7467600"/>
              <a:gd name="connsiteY607" fmla="*/ 1306475 h 6858000"/>
              <a:gd name="connsiteX608" fmla="*/ 1507597 w 7467600"/>
              <a:gd name="connsiteY608" fmla="*/ 1446132 h 6858000"/>
              <a:gd name="connsiteX609" fmla="*/ 1674586 w 7467600"/>
              <a:gd name="connsiteY609" fmla="*/ 1813832 h 6858000"/>
              <a:gd name="connsiteX610" fmla="*/ 1815950 w 7467600"/>
              <a:gd name="connsiteY610" fmla="*/ 2128564 h 6858000"/>
              <a:gd name="connsiteX611" fmla="*/ 1984242 w 7467600"/>
              <a:gd name="connsiteY611" fmla="*/ 2430829 h 6858000"/>
              <a:gd name="connsiteX612" fmla="*/ 2014023 w 7467600"/>
              <a:gd name="connsiteY612" fmla="*/ 2450995 h 6858000"/>
              <a:gd name="connsiteX613" fmla="*/ 1747337 w 7467600"/>
              <a:gd name="connsiteY613" fmla="*/ 1855264 h 6858000"/>
              <a:gd name="connsiteX614" fmla="*/ 1533749 w 7467600"/>
              <a:gd name="connsiteY614" fmla="*/ 1478656 h 6858000"/>
              <a:gd name="connsiteX615" fmla="*/ 1431890 w 7467600"/>
              <a:gd name="connsiteY615" fmla="*/ 1306475 h 6858000"/>
              <a:gd name="connsiteX616" fmla="*/ 5052692 w 7467600"/>
              <a:gd name="connsiteY616" fmla="*/ 1292994 h 6858000"/>
              <a:gd name="connsiteX617" fmla="*/ 5200661 w 7467600"/>
              <a:gd name="connsiteY617" fmla="*/ 1635186 h 6858000"/>
              <a:gd name="connsiteX618" fmla="*/ 5297138 w 7467600"/>
              <a:gd name="connsiteY618" fmla="*/ 1906351 h 6858000"/>
              <a:gd name="connsiteX619" fmla="*/ 5052692 w 7467600"/>
              <a:gd name="connsiteY619" fmla="*/ 1292994 h 6858000"/>
              <a:gd name="connsiteX620" fmla="*/ 5009948 w 7467600"/>
              <a:gd name="connsiteY620" fmla="*/ 1273619 h 6858000"/>
              <a:gd name="connsiteX621" fmla="*/ 5121777 w 7467600"/>
              <a:gd name="connsiteY621" fmla="*/ 1654213 h 6858000"/>
              <a:gd name="connsiteX622" fmla="*/ 5293545 w 7467600"/>
              <a:gd name="connsiteY622" fmla="*/ 2072247 h 6858000"/>
              <a:gd name="connsiteX623" fmla="*/ 5294042 w 7467600"/>
              <a:gd name="connsiteY623" fmla="*/ 2065019 h 6858000"/>
              <a:gd name="connsiteX624" fmla="*/ 5171936 w 7467600"/>
              <a:gd name="connsiteY624" fmla="*/ 1647613 h 6858000"/>
              <a:gd name="connsiteX625" fmla="*/ 5009948 w 7467600"/>
              <a:gd name="connsiteY625" fmla="*/ 1273619 h 6858000"/>
              <a:gd name="connsiteX626" fmla="*/ 655236 w 7467600"/>
              <a:gd name="connsiteY626" fmla="*/ 1268632 h 6858000"/>
              <a:gd name="connsiteX627" fmla="*/ 839521 w 7467600"/>
              <a:gd name="connsiteY627" fmla="*/ 1685315 h 6858000"/>
              <a:gd name="connsiteX628" fmla="*/ 1109416 w 7467600"/>
              <a:gd name="connsiteY628" fmla="*/ 2061663 h 6858000"/>
              <a:gd name="connsiteX629" fmla="*/ 1298300 w 7467600"/>
              <a:gd name="connsiteY629" fmla="*/ 2247742 h 6858000"/>
              <a:gd name="connsiteX630" fmla="*/ 1125871 w 7467600"/>
              <a:gd name="connsiteY630" fmla="*/ 1989513 h 6858000"/>
              <a:gd name="connsiteX631" fmla="*/ 981574 w 7467600"/>
              <a:gd name="connsiteY631" fmla="*/ 1783157 h 6858000"/>
              <a:gd name="connsiteX632" fmla="*/ 922198 w 7467600"/>
              <a:gd name="connsiteY632" fmla="*/ 1677437 h 6858000"/>
              <a:gd name="connsiteX633" fmla="*/ 869293 w 7467600"/>
              <a:gd name="connsiteY633" fmla="*/ 1583214 h 6858000"/>
              <a:gd name="connsiteX634" fmla="*/ 751431 w 7467600"/>
              <a:gd name="connsiteY634" fmla="*/ 1405731 h 6858000"/>
              <a:gd name="connsiteX635" fmla="*/ 655236 w 7467600"/>
              <a:gd name="connsiteY635" fmla="*/ 1268632 h 6858000"/>
              <a:gd name="connsiteX636" fmla="*/ 6516292 w 7467600"/>
              <a:gd name="connsiteY636" fmla="*/ 1263064 h 6858000"/>
              <a:gd name="connsiteX637" fmla="*/ 5736320 w 7467600"/>
              <a:gd name="connsiteY637" fmla="*/ 1501803 h 6858000"/>
              <a:gd name="connsiteX638" fmla="*/ 6516292 w 7467600"/>
              <a:gd name="connsiteY638" fmla="*/ 1263064 h 6858000"/>
              <a:gd name="connsiteX639" fmla="*/ 291466 w 7467600"/>
              <a:gd name="connsiteY639" fmla="*/ 1250369 h 6858000"/>
              <a:gd name="connsiteX640" fmla="*/ 323180 w 7467600"/>
              <a:gd name="connsiteY640" fmla="*/ 1435283 h 6858000"/>
              <a:gd name="connsiteX641" fmla="*/ 349381 w 7467600"/>
              <a:gd name="connsiteY641" fmla="*/ 1875041 h 6858000"/>
              <a:gd name="connsiteX642" fmla="*/ 374363 w 7467600"/>
              <a:gd name="connsiteY642" fmla="*/ 1506494 h 6858000"/>
              <a:gd name="connsiteX643" fmla="*/ 302168 w 7467600"/>
              <a:gd name="connsiteY643" fmla="*/ 1274495 h 6858000"/>
              <a:gd name="connsiteX644" fmla="*/ 291466 w 7467600"/>
              <a:gd name="connsiteY644" fmla="*/ 1250369 h 6858000"/>
              <a:gd name="connsiteX645" fmla="*/ 678222 w 7467600"/>
              <a:gd name="connsiteY645" fmla="*/ 1248670 h 6858000"/>
              <a:gd name="connsiteX646" fmla="*/ 775536 w 7467600"/>
              <a:gd name="connsiteY646" fmla="*/ 1388015 h 6858000"/>
              <a:gd name="connsiteX647" fmla="*/ 894529 w 7467600"/>
              <a:gd name="connsiteY647" fmla="*/ 1567739 h 6858000"/>
              <a:gd name="connsiteX648" fmla="*/ 948000 w 7467600"/>
              <a:gd name="connsiteY648" fmla="*/ 1663088 h 6858000"/>
              <a:gd name="connsiteX649" fmla="*/ 1006812 w 7467600"/>
              <a:gd name="connsiteY649" fmla="*/ 1767683 h 6858000"/>
              <a:gd name="connsiteX650" fmla="*/ 1149133 w 7467600"/>
              <a:gd name="connsiteY650" fmla="*/ 1971513 h 6858000"/>
              <a:gd name="connsiteX651" fmla="*/ 1333952 w 7467600"/>
              <a:gd name="connsiteY651" fmla="*/ 2251620 h 6858000"/>
              <a:gd name="connsiteX652" fmla="*/ 1337329 w 7467600"/>
              <a:gd name="connsiteY652" fmla="*/ 2258350 h 6858000"/>
              <a:gd name="connsiteX653" fmla="*/ 1014726 w 7467600"/>
              <a:gd name="connsiteY653" fmla="*/ 1615556 h 6858000"/>
              <a:gd name="connsiteX654" fmla="*/ 678222 w 7467600"/>
              <a:gd name="connsiteY654" fmla="*/ 1248670 h 6858000"/>
              <a:gd name="connsiteX655" fmla="*/ 6691602 w 7467600"/>
              <a:gd name="connsiteY655" fmla="*/ 1140573 h 6858000"/>
              <a:gd name="connsiteX656" fmla="*/ 6571100 w 7467600"/>
              <a:gd name="connsiteY656" fmla="*/ 1183662 h 6858000"/>
              <a:gd name="connsiteX657" fmla="*/ 6241687 w 7467600"/>
              <a:gd name="connsiteY657" fmla="*/ 1257600 h 6858000"/>
              <a:gd name="connsiteX658" fmla="*/ 5693009 w 7467600"/>
              <a:gd name="connsiteY658" fmla="*/ 1478256 h 6858000"/>
              <a:gd name="connsiteX659" fmla="*/ 6548420 w 7467600"/>
              <a:gd name="connsiteY659" fmla="*/ 1214599 h 6858000"/>
              <a:gd name="connsiteX660" fmla="*/ 6605473 w 7467600"/>
              <a:gd name="connsiteY660" fmla="*/ 1184686 h 6858000"/>
              <a:gd name="connsiteX661" fmla="*/ 6691602 w 7467600"/>
              <a:gd name="connsiteY661" fmla="*/ 1140573 h 6858000"/>
              <a:gd name="connsiteX662" fmla="*/ 4002475 w 7467600"/>
              <a:gd name="connsiteY662" fmla="*/ 1037802 h 6858000"/>
              <a:gd name="connsiteX663" fmla="*/ 4000324 w 7467600"/>
              <a:gd name="connsiteY663" fmla="*/ 1039362 h 6858000"/>
              <a:gd name="connsiteX664" fmla="*/ 4002862 w 7467600"/>
              <a:gd name="connsiteY664" fmla="*/ 1042866 h 6858000"/>
              <a:gd name="connsiteX665" fmla="*/ 4002475 w 7467600"/>
              <a:gd name="connsiteY665" fmla="*/ 1037802 h 6858000"/>
              <a:gd name="connsiteX666" fmla="*/ 506322 w 7467600"/>
              <a:gd name="connsiteY666" fmla="*/ 1020997 h 6858000"/>
              <a:gd name="connsiteX667" fmla="*/ 533068 w 7467600"/>
              <a:gd name="connsiteY667" fmla="*/ 1029409 h 6858000"/>
              <a:gd name="connsiteX668" fmla="*/ 1232525 w 7467600"/>
              <a:gd name="connsiteY668" fmla="*/ 1804675 h 6858000"/>
              <a:gd name="connsiteX669" fmla="*/ 1388858 w 7467600"/>
              <a:gd name="connsiteY669" fmla="*/ 2368011 h 6858000"/>
              <a:gd name="connsiteX670" fmla="*/ 1384098 w 7467600"/>
              <a:gd name="connsiteY670" fmla="*/ 2378125 h 6858000"/>
              <a:gd name="connsiteX671" fmla="*/ 1425393 w 7467600"/>
              <a:gd name="connsiteY671" fmla="*/ 2589124 h 6858000"/>
              <a:gd name="connsiteX672" fmla="*/ 1424001 w 7467600"/>
              <a:gd name="connsiteY672" fmla="*/ 2597541 h 6858000"/>
              <a:gd name="connsiteX673" fmla="*/ 2152729 w 7467600"/>
              <a:gd name="connsiteY673" fmla="*/ 2864487 h 6858000"/>
              <a:gd name="connsiteX674" fmla="*/ 2020609 w 7467600"/>
              <a:gd name="connsiteY674" fmla="*/ 2539671 h 6858000"/>
              <a:gd name="connsiteX675" fmla="*/ 2018920 w 7467600"/>
              <a:gd name="connsiteY675" fmla="*/ 2536309 h 6858000"/>
              <a:gd name="connsiteX676" fmla="*/ 1342441 w 7467600"/>
              <a:gd name="connsiteY676" fmla="*/ 1173017 h 6858000"/>
              <a:gd name="connsiteX677" fmla="*/ 1367925 w 7467600"/>
              <a:gd name="connsiteY677" fmla="*/ 1135648 h 6858000"/>
              <a:gd name="connsiteX678" fmla="*/ 1771401 w 7467600"/>
              <a:gd name="connsiteY678" fmla="*/ 1806673 h 6858000"/>
              <a:gd name="connsiteX679" fmla="*/ 1972385 w 7467600"/>
              <a:gd name="connsiteY679" fmla="*/ 2198735 h 6858000"/>
              <a:gd name="connsiteX680" fmla="*/ 2040892 w 7467600"/>
              <a:gd name="connsiteY680" fmla="*/ 2405205 h 6858000"/>
              <a:gd name="connsiteX681" fmla="*/ 2131689 w 7467600"/>
              <a:gd name="connsiteY681" fmla="*/ 1936926 h 6858000"/>
              <a:gd name="connsiteX682" fmla="*/ 2454820 w 7467600"/>
              <a:gd name="connsiteY682" fmla="*/ 1248808 h 6858000"/>
              <a:gd name="connsiteX683" fmla="*/ 2492512 w 7467600"/>
              <a:gd name="connsiteY683" fmla="*/ 1302920 h 6858000"/>
              <a:gd name="connsiteX684" fmla="*/ 2081216 w 7467600"/>
              <a:gd name="connsiteY684" fmla="*/ 2527513 h 6858000"/>
              <a:gd name="connsiteX685" fmla="*/ 2081211 w 7467600"/>
              <a:gd name="connsiteY685" fmla="*/ 2528916 h 6858000"/>
              <a:gd name="connsiteX686" fmla="*/ 2199067 w 7467600"/>
              <a:gd name="connsiteY686" fmla="*/ 2884061 h 6858000"/>
              <a:gd name="connsiteX687" fmla="*/ 3192586 w 7467600"/>
              <a:gd name="connsiteY687" fmla="*/ 3411496 h 6858000"/>
              <a:gd name="connsiteX688" fmla="*/ 3182620 w 7467600"/>
              <a:gd name="connsiteY688" fmla="*/ 3483279 h 6858000"/>
              <a:gd name="connsiteX689" fmla="*/ 2435119 w 7467600"/>
              <a:gd name="connsiteY689" fmla="*/ 3080173 h 6858000"/>
              <a:gd name="connsiteX690" fmla="*/ 2410152 w 7467600"/>
              <a:gd name="connsiteY690" fmla="*/ 3063751 h 6858000"/>
              <a:gd name="connsiteX691" fmla="*/ 2408099 w 7467600"/>
              <a:gd name="connsiteY691" fmla="*/ 3064403 h 6858000"/>
              <a:gd name="connsiteX692" fmla="*/ 2407218 w 7467600"/>
              <a:gd name="connsiteY692" fmla="*/ 3070324 h 6858000"/>
              <a:gd name="connsiteX693" fmla="*/ 2380138 w 7467600"/>
              <a:gd name="connsiteY693" fmla="*/ 3099341 h 6858000"/>
              <a:gd name="connsiteX694" fmla="*/ 1765923 w 7467600"/>
              <a:gd name="connsiteY694" fmla="*/ 3581043 h 6858000"/>
              <a:gd name="connsiteX695" fmla="*/ 1702258 w 7467600"/>
              <a:gd name="connsiteY695" fmla="*/ 3612286 h 6858000"/>
              <a:gd name="connsiteX696" fmla="*/ 1538370 w 7467600"/>
              <a:gd name="connsiteY696" fmla="*/ 3811804 h 6858000"/>
              <a:gd name="connsiteX697" fmla="*/ 542867 w 7467600"/>
              <a:gd name="connsiteY697" fmla="*/ 4944092 h 6858000"/>
              <a:gd name="connsiteX698" fmla="*/ 515800 w 7467600"/>
              <a:gd name="connsiteY698" fmla="*/ 4862180 h 6858000"/>
              <a:gd name="connsiteX699" fmla="*/ 909145 w 7467600"/>
              <a:gd name="connsiteY699" fmla="*/ 4199225 h 6858000"/>
              <a:gd name="connsiteX700" fmla="*/ 1214067 w 7467600"/>
              <a:gd name="connsiteY700" fmla="*/ 3908561 h 6858000"/>
              <a:gd name="connsiteX701" fmla="*/ 640967 w 7467600"/>
              <a:gd name="connsiteY701" fmla="*/ 4105601 h 6858000"/>
              <a:gd name="connsiteX702" fmla="*/ 112563 w 7467600"/>
              <a:gd name="connsiteY702" fmla="*/ 4396952 h 6858000"/>
              <a:gd name="connsiteX703" fmla="*/ 0 w 7467600"/>
              <a:gd name="connsiteY703" fmla="*/ 4466006 h 6858000"/>
              <a:gd name="connsiteX704" fmla="*/ 0 w 7467600"/>
              <a:gd name="connsiteY704" fmla="*/ 4233763 h 6858000"/>
              <a:gd name="connsiteX705" fmla="*/ 36881 w 7467600"/>
              <a:gd name="connsiteY705" fmla="*/ 4200118 h 6858000"/>
              <a:gd name="connsiteX706" fmla="*/ 910534 w 7467600"/>
              <a:gd name="connsiteY706" fmla="*/ 3629753 h 6858000"/>
              <a:gd name="connsiteX707" fmla="*/ 1578717 w 7467600"/>
              <a:gd name="connsiteY707" fmla="*/ 3575982 h 6858000"/>
              <a:gd name="connsiteX708" fmla="*/ 2338780 w 7467600"/>
              <a:gd name="connsiteY708" fmla="*/ 3033725 h 6858000"/>
              <a:gd name="connsiteX709" fmla="*/ 1807991 w 7467600"/>
              <a:gd name="connsiteY709" fmla="*/ 2807184 h 6858000"/>
              <a:gd name="connsiteX710" fmla="*/ 1416358 w 7467600"/>
              <a:gd name="connsiteY710" fmla="*/ 3112571 h 6858000"/>
              <a:gd name="connsiteX711" fmla="*/ 939066 w 7467600"/>
              <a:gd name="connsiteY711" fmla="*/ 3378798 h 6858000"/>
              <a:gd name="connsiteX712" fmla="*/ 115099 w 7467600"/>
              <a:gd name="connsiteY712" fmla="*/ 3607650 h 6858000"/>
              <a:gd name="connsiteX713" fmla="*/ 97284 w 7467600"/>
              <a:gd name="connsiteY713" fmla="*/ 3520393 h 6858000"/>
              <a:gd name="connsiteX714" fmla="*/ 922050 w 7467600"/>
              <a:gd name="connsiteY714" fmla="*/ 3074867 h 6858000"/>
              <a:gd name="connsiteX715" fmla="*/ 1405265 w 7467600"/>
              <a:gd name="connsiteY715" fmla="*/ 3016319 h 6858000"/>
              <a:gd name="connsiteX716" fmla="*/ 1407512 w 7467600"/>
              <a:gd name="connsiteY716" fmla="*/ 3018001 h 6858000"/>
              <a:gd name="connsiteX717" fmla="*/ 1726266 w 7467600"/>
              <a:gd name="connsiteY717" fmla="*/ 2777274 h 6858000"/>
              <a:gd name="connsiteX718" fmla="*/ 625390 w 7467600"/>
              <a:gd name="connsiteY718" fmla="*/ 2514541 h 6858000"/>
              <a:gd name="connsiteX719" fmla="*/ 619799 w 7467600"/>
              <a:gd name="connsiteY719" fmla="*/ 2527180 h 6858000"/>
              <a:gd name="connsiteX720" fmla="*/ 310030 w 7467600"/>
              <a:gd name="connsiteY720" fmla="*/ 2771818 h 6858000"/>
              <a:gd name="connsiteX721" fmla="*/ 173877 w 7467600"/>
              <a:gd name="connsiteY721" fmla="*/ 2937056 h 6858000"/>
              <a:gd name="connsiteX722" fmla="*/ 77889 w 7467600"/>
              <a:gd name="connsiteY722" fmla="*/ 3138440 h 6858000"/>
              <a:gd name="connsiteX723" fmla="*/ 0 w 7467600"/>
              <a:gd name="connsiteY723" fmla="*/ 3271395 h 6858000"/>
              <a:gd name="connsiteX724" fmla="*/ 0 w 7467600"/>
              <a:gd name="connsiteY724" fmla="*/ 3153002 h 6858000"/>
              <a:gd name="connsiteX725" fmla="*/ 2386 w 7467600"/>
              <a:gd name="connsiteY725" fmla="*/ 3149203 h 6858000"/>
              <a:gd name="connsiteX726" fmla="*/ 89753 w 7467600"/>
              <a:gd name="connsiteY726" fmla="*/ 2987702 h 6858000"/>
              <a:gd name="connsiteX727" fmla="*/ 76869 w 7467600"/>
              <a:gd name="connsiteY727" fmla="*/ 3005404 h 6858000"/>
              <a:gd name="connsiteX728" fmla="*/ 32049 w 7467600"/>
              <a:gd name="connsiteY728" fmla="*/ 3065814 h 6858000"/>
              <a:gd name="connsiteX729" fmla="*/ 0 w 7467600"/>
              <a:gd name="connsiteY729" fmla="*/ 3108744 h 6858000"/>
              <a:gd name="connsiteX730" fmla="*/ 0 w 7467600"/>
              <a:gd name="connsiteY730" fmla="*/ 3058059 h 6858000"/>
              <a:gd name="connsiteX731" fmla="*/ 7610 w 7467600"/>
              <a:gd name="connsiteY731" fmla="*/ 3047889 h 6858000"/>
              <a:gd name="connsiteX732" fmla="*/ 52419 w 7467600"/>
              <a:gd name="connsiteY732" fmla="*/ 2987479 h 6858000"/>
              <a:gd name="connsiteX733" fmla="*/ 59142 w 7467600"/>
              <a:gd name="connsiteY733" fmla="*/ 2978488 h 6858000"/>
              <a:gd name="connsiteX734" fmla="*/ 0 w 7467600"/>
              <a:gd name="connsiteY734" fmla="*/ 3015334 h 6858000"/>
              <a:gd name="connsiteX735" fmla="*/ 0 w 7467600"/>
              <a:gd name="connsiteY735" fmla="*/ 2914286 h 6858000"/>
              <a:gd name="connsiteX736" fmla="*/ 36383 w 7467600"/>
              <a:gd name="connsiteY736" fmla="*/ 2901128 h 6858000"/>
              <a:gd name="connsiteX737" fmla="*/ 156329 w 7467600"/>
              <a:gd name="connsiteY737" fmla="*/ 2840533 h 6858000"/>
              <a:gd name="connsiteX738" fmla="*/ 358355 w 7467600"/>
              <a:gd name="connsiteY738" fmla="*/ 2620471 h 6858000"/>
              <a:gd name="connsiteX739" fmla="*/ 510577 w 7467600"/>
              <a:gd name="connsiteY739" fmla="*/ 2501244 h 6858000"/>
              <a:gd name="connsiteX740" fmla="*/ 211967 w 7467600"/>
              <a:gd name="connsiteY740" fmla="*/ 2479171 h 6858000"/>
              <a:gd name="connsiteX741" fmla="*/ 0 w 7467600"/>
              <a:gd name="connsiteY741" fmla="*/ 2476398 h 6858000"/>
              <a:gd name="connsiteX742" fmla="*/ 0 w 7467600"/>
              <a:gd name="connsiteY742" fmla="*/ 2389189 h 6858000"/>
              <a:gd name="connsiteX743" fmla="*/ 103062 w 7467600"/>
              <a:gd name="connsiteY743" fmla="*/ 2389518 h 6858000"/>
              <a:gd name="connsiteX744" fmla="*/ 510734 w 7467600"/>
              <a:gd name="connsiteY744" fmla="*/ 2416201 h 6858000"/>
              <a:gd name="connsiteX745" fmla="*/ 279257 w 7467600"/>
              <a:gd name="connsiteY745" fmla="*/ 2092102 h 6858000"/>
              <a:gd name="connsiteX746" fmla="*/ 65265 w 7467600"/>
              <a:gd name="connsiteY746" fmla="*/ 2006049 h 6858000"/>
              <a:gd name="connsiteX747" fmla="*/ 0 w 7467600"/>
              <a:gd name="connsiteY747" fmla="*/ 1982532 h 6858000"/>
              <a:gd name="connsiteX748" fmla="*/ 0 w 7467600"/>
              <a:gd name="connsiteY748" fmla="*/ 1912789 h 6858000"/>
              <a:gd name="connsiteX749" fmla="*/ 97460 w 7467600"/>
              <a:gd name="connsiteY749" fmla="*/ 1953725 h 6858000"/>
              <a:gd name="connsiteX750" fmla="*/ 221272 w 7467600"/>
              <a:gd name="connsiteY750" fmla="*/ 1980766 h 6858000"/>
              <a:gd name="connsiteX751" fmla="*/ 116765 w 7467600"/>
              <a:gd name="connsiteY751" fmla="*/ 1911033 h 6858000"/>
              <a:gd name="connsiteX752" fmla="*/ 16405 w 7467600"/>
              <a:gd name="connsiteY752" fmla="*/ 1803412 h 6858000"/>
              <a:gd name="connsiteX753" fmla="*/ 0 w 7467600"/>
              <a:gd name="connsiteY753" fmla="*/ 1784777 h 6858000"/>
              <a:gd name="connsiteX754" fmla="*/ 0 w 7467600"/>
              <a:gd name="connsiteY754" fmla="*/ 1740082 h 6858000"/>
              <a:gd name="connsiteX755" fmla="*/ 39394 w 7467600"/>
              <a:gd name="connsiteY755" fmla="*/ 1784856 h 6858000"/>
              <a:gd name="connsiteX756" fmla="*/ 135813 w 7467600"/>
              <a:gd name="connsiteY756" fmla="*/ 1888838 h 6858000"/>
              <a:gd name="connsiteX757" fmla="*/ 242575 w 7467600"/>
              <a:gd name="connsiteY757" fmla="*/ 1958841 h 6858000"/>
              <a:gd name="connsiteX758" fmla="*/ 82197 w 7467600"/>
              <a:gd name="connsiteY758" fmla="*/ 1754826 h 6858000"/>
              <a:gd name="connsiteX759" fmla="*/ 0 w 7467600"/>
              <a:gd name="connsiteY759" fmla="*/ 1679650 h 6858000"/>
              <a:gd name="connsiteX760" fmla="*/ 0 w 7467600"/>
              <a:gd name="connsiteY760" fmla="*/ 1602463 h 6858000"/>
              <a:gd name="connsiteX761" fmla="*/ 84689 w 7467600"/>
              <a:gd name="connsiteY761" fmla="*/ 1677442 h 6858000"/>
              <a:gd name="connsiteX762" fmla="*/ 298437 w 7467600"/>
              <a:gd name="connsiteY762" fmla="*/ 1968019 h 6858000"/>
              <a:gd name="connsiteX763" fmla="*/ 227269 w 7467600"/>
              <a:gd name="connsiteY763" fmla="*/ 1114064 h 6858000"/>
              <a:gd name="connsiteX764" fmla="*/ 248003 w 7467600"/>
              <a:gd name="connsiteY764" fmla="*/ 1089613 h 6858000"/>
              <a:gd name="connsiteX765" fmla="*/ 427020 w 7467600"/>
              <a:gd name="connsiteY765" fmla="*/ 1619803 h 6858000"/>
              <a:gd name="connsiteX766" fmla="*/ 340345 w 7467600"/>
              <a:gd name="connsiteY766" fmla="*/ 2027739 h 6858000"/>
              <a:gd name="connsiteX767" fmla="*/ 360865 w 7467600"/>
              <a:gd name="connsiteY767" fmla="*/ 2044827 h 6858000"/>
              <a:gd name="connsiteX768" fmla="*/ 560414 w 7467600"/>
              <a:gd name="connsiteY768" fmla="*/ 2421457 h 6858000"/>
              <a:gd name="connsiteX769" fmla="*/ 1359703 w 7467600"/>
              <a:gd name="connsiteY769" fmla="*/ 2578554 h 6858000"/>
              <a:gd name="connsiteX770" fmla="*/ 1359422 w 7467600"/>
              <a:gd name="connsiteY770" fmla="*/ 2577994 h 6858000"/>
              <a:gd name="connsiteX771" fmla="*/ 828701 w 7467600"/>
              <a:gd name="connsiteY771" fmla="*/ 1839520 h 6858000"/>
              <a:gd name="connsiteX772" fmla="*/ 494427 w 7467600"/>
              <a:gd name="connsiteY772" fmla="*/ 1092333 h 6858000"/>
              <a:gd name="connsiteX773" fmla="*/ 506322 w 7467600"/>
              <a:gd name="connsiteY773" fmla="*/ 1020997 h 6858000"/>
              <a:gd name="connsiteX774" fmla="*/ 4570198 w 7467600"/>
              <a:gd name="connsiteY774" fmla="*/ 978081 h 6858000"/>
              <a:gd name="connsiteX775" fmla="*/ 4523691 w 7467600"/>
              <a:gd name="connsiteY775" fmla="*/ 1127776 h 6858000"/>
              <a:gd name="connsiteX776" fmla="*/ 4509875 w 7467600"/>
              <a:gd name="connsiteY776" fmla="*/ 1167552 h 6858000"/>
              <a:gd name="connsiteX777" fmla="*/ 4478168 w 7467600"/>
              <a:gd name="connsiteY777" fmla="*/ 1260735 h 6858000"/>
              <a:gd name="connsiteX778" fmla="*/ 4409309 w 7467600"/>
              <a:gd name="connsiteY778" fmla="*/ 1666996 h 6858000"/>
              <a:gd name="connsiteX779" fmla="*/ 4370031 w 7467600"/>
              <a:gd name="connsiteY779" fmla="*/ 1955666 h 6858000"/>
              <a:gd name="connsiteX780" fmla="*/ 4570198 w 7467600"/>
              <a:gd name="connsiteY780" fmla="*/ 978081 h 6858000"/>
              <a:gd name="connsiteX781" fmla="*/ 4557898 w 7467600"/>
              <a:gd name="connsiteY781" fmla="*/ 900011 h 6858000"/>
              <a:gd name="connsiteX782" fmla="*/ 4344840 w 7467600"/>
              <a:gd name="connsiteY782" fmla="*/ 1922038 h 6858000"/>
              <a:gd name="connsiteX783" fmla="*/ 4378710 w 7467600"/>
              <a:gd name="connsiteY783" fmla="*/ 1665516 h 6858000"/>
              <a:gd name="connsiteX784" fmla="*/ 4448798 w 7467600"/>
              <a:gd name="connsiteY784" fmla="*/ 1253024 h 6858000"/>
              <a:gd name="connsiteX785" fmla="*/ 4480315 w 7467600"/>
              <a:gd name="connsiteY785" fmla="*/ 1158454 h 6858000"/>
              <a:gd name="connsiteX786" fmla="*/ 4494133 w 7467600"/>
              <a:gd name="connsiteY786" fmla="*/ 1118676 h 6858000"/>
              <a:gd name="connsiteX787" fmla="*/ 4557898 w 7467600"/>
              <a:gd name="connsiteY787" fmla="*/ 900011 h 6858000"/>
              <a:gd name="connsiteX788" fmla="*/ 5870151 w 7467600"/>
              <a:gd name="connsiteY788" fmla="*/ 898890 h 6858000"/>
              <a:gd name="connsiteX789" fmla="*/ 5861335 w 7467600"/>
              <a:gd name="connsiteY789" fmla="*/ 899177 h 6858000"/>
              <a:gd name="connsiteX790" fmla="*/ 5843702 w 7467600"/>
              <a:gd name="connsiteY790" fmla="*/ 899748 h 6858000"/>
              <a:gd name="connsiteX791" fmla="*/ 5651107 w 7467600"/>
              <a:gd name="connsiteY791" fmla="*/ 920306 h 6858000"/>
              <a:gd name="connsiteX792" fmla="*/ 5459407 w 7467600"/>
              <a:gd name="connsiteY792" fmla="*/ 940975 h 6858000"/>
              <a:gd name="connsiteX793" fmla="*/ 5374846 w 7467600"/>
              <a:gd name="connsiteY793" fmla="*/ 941988 h 6858000"/>
              <a:gd name="connsiteX794" fmla="*/ 5256105 w 7467600"/>
              <a:gd name="connsiteY794" fmla="*/ 945632 h 6858000"/>
              <a:gd name="connsiteX795" fmla="*/ 5107071 w 7467600"/>
              <a:gd name="connsiteY795" fmla="*/ 969720 h 6858000"/>
              <a:gd name="connsiteX796" fmla="*/ 4998681 w 7467600"/>
              <a:gd name="connsiteY796" fmla="*/ 988771 h 6858000"/>
              <a:gd name="connsiteX797" fmla="*/ 5870151 w 7467600"/>
              <a:gd name="connsiteY797" fmla="*/ 898890 h 6858000"/>
              <a:gd name="connsiteX798" fmla="*/ 5504425 w 7467600"/>
              <a:gd name="connsiteY798" fmla="*/ 848067 h 6858000"/>
              <a:gd name="connsiteX799" fmla="*/ 4968849 w 7467600"/>
              <a:gd name="connsiteY799" fmla="*/ 962318 h 6858000"/>
              <a:gd name="connsiteX800" fmla="*/ 5104039 w 7467600"/>
              <a:gd name="connsiteY800" fmla="*/ 940634 h 6858000"/>
              <a:gd name="connsiteX801" fmla="*/ 5256311 w 7467600"/>
              <a:gd name="connsiteY801" fmla="*/ 916490 h 6858000"/>
              <a:gd name="connsiteX802" fmla="*/ 5377381 w 7467600"/>
              <a:gd name="connsiteY802" fmla="*/ 912671 h 6858000"/>
              <a:gd name="connsiteX803" fmla="*/ 5460148 w 7467600"/>
              <a:gd name="connsiteY803" fmla="*/ 911442 h 6858000"/>
              <a:gd name="connsiteX804" fmla="*/ 5648971 w 7467600"/>
              <a:gd name="connsiteY804" fmla="*/ 891331 h 6858000"/>
              <a:gd name="connsiteX805" fmla="*/ 5844807 w 7467600"/>
              <a:gd name="connsiteY805" fmla="*/ 870718 h 6858000"/>
              <a:gd name="connsiteX806" fmla="*/ 5862975 w 7467600"/>
              <a:gd name="connsiteY806" fmla="*/ 869756 h 6858000"/>
              <a:gd name="connsiteX807" fmla="*/ 5920887 w 7467600"/>
              <a:gd name="connsiteY807" fmla="*/ 865929 h 6858000"/>
              <a:gd name="connsiteX808" fmla="*/ 5504425 w 7467600"/>
              <a:gd name="connsiteY808" fmla="*/ 848067 h 6858000"/>
              <a:gd name="connsiteX809" fmla="*/ 3607114 w 7467600"/>
              <a:gd name="connsiteY809" fmla="*/ 467441 h 6858000"/>
              <a:gd name="connsiteX810" fmla="*/ 3296242 w 7467600"/>
              <a:gd name="connsiteY810" fmla="*/ 807991 h 6858000"/>
              <a:gd name="connsiteX811" fmla="*/ 3174674 w 7467600"/>
              <a:gd name="connsiteY811" fmla="*/ 919759 h 6858000"/>
              <a:gd name="connsiteX812" fmla="*/ 3042978 w 7467600"/>
              <a:gd name="connsiteY812" fmla="*/ 1054894 h 6858000"/>
              <a:gd name="connsiteX813" fmla="*/ 2968914 w 7467600"/>
              <a:gd name="connsiteY813" fmla="*/ 1133756 h 6858000"/>
              <a:gd name="connsiteX814" fmla="*/ 3103823 w 7467600"/>
              <a:gd name="connsiteY814" fmla="*/ 1026814 h 6858000"/>
              <a:gd name="connsiteX815" fmla="*/ 3607114 w 7467600"/>
              <a:gd name="connsiteY815" fmla="*/ 467441 h 6858000"/>
              <a:gd name="connsiteX816" fmla="*/ 3744487 w 7467600"/>
              <a:gd name="connsiteY816" fmla="*/ 383136 h 6858000"/>
              <a:gd name="connsiteX817" fmla="*/ 3970213 w 7467600"/>
              <a:gd name="connsiteY817" fmla="*/ 995559 h 6858000"/>
              <a:gd name="connsiteX818" fmla="*/ 3744487 w 7467600"/>
              <a:gd name="connsiteY818" fmla="*/ 383136 h 6858000"/>
              <a:gd name="connsiteX819" fmla="*/ 3624562 w 7467600"/>
              <a:gd name="connsiteY819" fmla="*/ 367041 h 6858000"/>
              <a:gd name="connsiteX820" fmla="*/ 3489712 w 7467600"/>
              <a:gd name="connsiteY820" fmla="*/ 485386 h 6858000"/>
              <a:gd name="connsiteX821" fmla="*/ 3182994 w 7467600"/>
              <a:gd name="connsiteY821" fmla="*/ 828265 h 6858000"/>
              <a:gd name="connsiteX822" fmla="*/ 2892114 w 7467600"/>
              <a:gd name="connsiteY822" fmla="*/ 1172635 h 6858000"/>
              <a:gd name="connsiteX823" fmla="*/ 3021459 w 7467600"/>
              <a:gd name="connsiteY823" fmla="*/ 1035385 h 6858000"/>
              <a:gd name="connsiteX824" fmla="*/ 3153873 w 7467600"/>
              <a:gd name="connsiteY824" fmla="*/ 898971 h 6858000"/>
              <a:gd name="connsiteX825" fmla="*/ 3276511 w 7467600"/>
              <a:gd name="connsiteY825" fmla="*/ 786423 h 6858000"/>
              <a:gd name="connsiteX826" fmla="*/ 3584154 w 7467600"/>
              <a:gd name="connsiteY826" fmla="*/ 448218 h 6858000"/>
              <a:gd name="connsiteX827" fmla="*/ 3624562 w 7467600"/>
              <a:gd name="connsiteY827" fmla="*/ 367041 h 6858000"/>
              <a:gd name="connsiteX828" fmla="*/ 3766672 w 7467600"/>
              <a:gd name="connsiteY828" fmla="*/ 359429 h 6858000"/>
              <a:gd name="connsiteX829" fmla="*/ 3996338 w 7467600"/>
              <a:gd name="connsiteY829" fmla="*/ 968237 h 6858000"/>
              <a:gd name="connsiteX830" fmla="*/ 3766672 w 7467600"/>
              <a:gd name="connsiteY830" fmla="*/ 359429 h 6858000"/>
              <a:gd name="connsiteX831" fmla="*/ 5805386 w 7467600"/>
              <a:gd name="connsiteY831" fmla="*/ 239240 h 6858000"/>
              <a:gd name="connsiteX832" fmla="*/ 5736947 w 7467600"/>
              <a:gd name="connsiteY832" fmla="*/ 261367 h 6858000"/>
              <a:gd name="connsiteX833" fmla="*/ 5427012 w 7467600"/>
              <a:gd name="connsiteY833" fmla="*/ 311272 h 6858000"/>
              <a:gd name="connsiteX834" fmla="*/ 5147818 w 7467600"/>
              <a:gd name="connsiteY834" fmla="*/ 322112 h 6858000"/>
              <a:gd name="connsiteX835" fmla="*/ 5060854 w 7467600"/>
              <a:gd name="connsiteY835" fmla="*/ 311882 h 6858000"/>
              <a:gd name="connsiteX836" fmla="*/ 4945989 w 7467600"/>
              <a:gd name="connsiteY836" fmla="*/ 300516 h 6858000"/>
              <a:gd name="connsiteX837" fmla="*/ 5410479 w 7467600"/>
              <a:gd name="connsiteY837" fmla="*/ 348434 h 6858000"/>
              <a:gd name="connsiteX838" fmla="*/ 5805386 w 7467600"/>
              <a:gd name="connsiteY838" fmla="*/ 239240 h 6858000"/>
              <a:gd name="connsiteX839" fmla="*/ 5905192 w 7467600"/>
              <a:gd name="connsiteY839" fmla="*/ 163079 h 6858000"/>
              <a:gd name="connsiteX840" fmla="*/ 5865655 w 7467600"/>
              <a:gd name="connsiteY840" fmla="*/ 171901 h 6858000"/>
              <a:gd name="connsiteX841" fmla="*/ 5259740 w 7467600"/>
              <a:gd name="connsiteY841" fmla="*/ 257013 h 6858000"/>
              <a:gd name="connsiteX842" fmla="*/ 5208466 w 7467600"/>
              <a:gd name="connsiteY842" fmla="*/ 257550 h 6858000"/>
              <a:gd name="connsiteX843" fmla="*/ 4980204 w 7467600"/>
              <a:gd name="connsiteY843" fmla="*/ 271903 h 6858000"/>
              <a:gd name="connsiteX844" fmla="*/ 5068068 w 7467600"/>
              <a:gd name="connsiteY844" fmla="*/ 282244 h 6858000"/>
              <a:gd name="connsiteX845" fmla="*/ 5153231 w 7467600"/>
              <a:gd name="connsiteY845" fmla="*/ 292240 h 6858000"/>
              <a:gd name="connsiteX846" fmla="*/ 5426491 w 7467600"/>
              <a:gd name="connsiteY846" fmla="*/ 281128 h 6858000"/>
              <a:gd name="connsiteX847" fmla="*/ 5731212 w 7467600"/>
              <a:gd name="connsiteY847" fmla="*/ 231951 h 6858000"/>
              <a:gd name="connsiteX848" fmla="*/ 5905192 w 7467600"/>
              <a:gd name="connsiteY848" fmla="*/ 163079 h 6858000"/>
              <a:gd name="connsiteX849" fmla="*/ 5944437 w 7467600"/>
              <a:gd name="connsiteY849" fmla="*/ 113829 h 6858000"/>
              <a:gd name="connsiteX850" fmla="*/ 5825032 w 7467600"/>
              <a:gd name="connsiteY850" fmla="*/ 146405 h 6858000"/>
              <a:gd name="connsiteX851" fmla="*/ 4955599 w 7467600"/>
              <a:gd name="connsiteY851" fmla="*/ 247008 h 6858000"/>
              <a:gd name="connsiteX852" fmla="*/ 5210104 w 7467600"/>
              <a:gd name="connsiteY852" fmla="*/ 228123 h 6858000"/>
              <a:gd name="connsiteX853" fmla="*/ 5261015 w 7467600"/>
              <a:gd name="connsiteY853" fmla="*/ 227087 h 6858000"/>
              <a:gd name="connsiteX854" fmla="*/ 5861181 w 7467600"/>
              <a:gd name="connsiteY854" fmla="*/ 143093 h 6858000"/>
              <a:gd name="connsiteX855" fmla="*/ 5961252 w 7467600"/>
              <a:gd name="connsiteY855" fmla="*/ 114820 h 6858000"/>
              <a:gd name="connsiteX856" fmla="*/ 5944437 w 7467600"/>
              <a:gd name="connsiteY856" fmla="*/ 113829 h 6858000"/>
              <a:gd name="connsiteX857" fmla="*/ 3882765 w 7467600"/>
              <a:gd name="connsiteY857" fmla="*/ 0 h 6858000"/>
              <a:gd name="connsiteX858" fmla="*/ 3995099 w 7467600"/>
              <a:gd name="connsiteY858" fmla="*/ 0 h 6858000"/>
              <a:gd name="connsiteX859" fmla="*/ 4163818 w 7467600"/>
              <a:gd name="connsiteY859" fmla="*/ 234104 h 6858000"/>
              <a:gd name="connsiteX860" fmla="*/ 4172099 w 7467600"/>
              <a:gd name="connsiteY860" fmla="*/ 234207 h 6858000"/>
              <a:gd name="connsiteX861" fmla="*/ 4784282 w 7467600"/>
              <a:gd name="connsiteY861" fmla="*/ 276561 h 6858000"/>
              <a:gd name="connsiteX862" fmla="*/ 4801687 w 7467600"/>
              <a:gd name="connsiteY862" fmla="*/ 267764 h 6858000"/>
              <a:gd name="connsiteX863" fmla="*/ 6082788 w 7467600"/>
              <a:gd name="connsiteY863" fmla="*/ 64119 h 6858000"/>
              <a:gd name="connsiteX864" fmla="*/ 6099442 w 7467600"/>
              <a:gd name="connsiteY864" fmla="*/ 82568 h 6858000"/>
              <a:gd name="connsiteX865" fmla="*/ 4804137 w 7467600"/>
              <a:gd name="connsiteY865" fmla="*/ 320931 h 6858000"/>
              <a:gd name="connsiteX866" fmla="*/ 4227047 w 7467600"/>
              <a:gd name="connsiteY866" fmla="*/ 313415 h 6858000"/>
              <a:gd name="connsiteX867" fmla="*/ 4346041 w 7467600"/>
              <a:gd name="connsiteY867" fmla="*/ 456086 h 6858000"/>
              <a:gd name="connsiteX868" fmla="*/ 4870967 w 7467600"/>
              <a:gd name="connsiteY868" fmla="*/ 963061 h 6858000"/>
              <a:gd name="connsiteX869" fmla="*/ 4889647 w 7467600"/>
              <a:gd name="connsiteY869" fmla="*/ 957147 h 6858000"/>
              <a:gd name="connsiteX870" fmla="*/ 5422504 w 7467600"/>
              <a:gd name="connsiteY870" fmla="*/ 805191 h 6858000"/>
              <a:gd name="connsiteX871" fmla="*/ 6087656 w 7467600"/>
              <a:gd name="connsiteY871" fmla="*/ 826703 h 6858000"/>
              <a:gd name="connsiteX872" fmla="*/ 6058717 w 7467600"/>
              <a:gd name="connsiteY872" fmla="*/ 865992 h 6858000"/>
              <a:gd name="connsiteX873" fmla="*/ 4974153 w 7467600"/>
              <a:gd name="connsiteY873" fmla="*/ 1045456 h 6858000"/>
              <a:gd name="connsiteX874" fmla="*/ 5627835 w 7467600"/>
              <a:gd name="connsiteY874" fmla="*/ 1472077 h 6858000"/>
              <a:gd name="connsiteX875" fmla="*/ 5629817 w 7467600"/>
              <a:gd name="connsiteY875" fmla="*/ 1471412 h 6858000"/>
              <a:gd name="connsiteX876" fmla="*/ 5634124 w 7467600"/>
              <a:gd name="connsiteY876" fmla="*/ 1470572 h 6858000"/>
              <a:gd name="connsiteX877" fmla="*/ 5755832 w 7467600"/>
              <a:gd name="connsiteY877" fmla="*/ 1383886 h 6858000"/>
              <a:gd name="connsiteX878" fmla="*/ 6014186 w 7467600"/>
              <a:gd name="connsiteY878" fmla="*/ 1279799 h 6858000"/>
              <a:gd name="connsiteX879" fmla="*/ 6901619 w 7467600"/>
              <a:gd name="connsiteY879" fmla="*/ 1047874 h 6858000"/>
              <a:gd name="connsiteX880" fmla="*/ 6931566 w 7467600"/>
              <a:gd name="connsiteY880" fmla="*/ 1062034 h 6858000"/>
              <a:gd name="connsiteX881" fmla="*/ 5790982 w 7467600"/>
              <a:gd name="connsiteY881" fmla="*/ 1561380 h 6858000"/>
              <a:gd name="connsiteX882" fmla="*/ 6188971 w 7467600"/>
              <a:gd name="connsiteY882" fmla="*/ 1755168 h 6858000"/>
              <a:gd name="connsiteX883" fmla="*/ 6202446 w 7467600"/>
              <a:gd name="connsiteY883" fmla="*/ 1752268 h 6858000"/>
              <a:gd name="connsiteX884" fmla="*/ 7179560 w 7467600"/>
              <a:gd name="connsiteY884" fmla="*/ 1467551 h 6858000"/>
              <a:gd name="connsiteX885" fmla="*/ 7158730 w 7467600"/>
              <a:gd name="connsiteY885" fmla="*/ 1507835 h 6858000"/>
              <a:gd name="connsiteX886" fmla="*/ 6326959 w 7467600"/>
              <a:gd name="connsiteY886" fmla="*/ 1817686 h 6858000"/>
              <a:gd name="connsiteX887" fmla="*/ 6537433 w 7467600"/>
              <a:gd name="connsiteY887" fmla="*/ 1907790 h 6858000"/>
              <a:gd name="connsiteX888" fmla="*/ 6550221 w 7467600"/>
              <a:gd name="connsiteY888" fmla="*/ 1910729 h 6858000"/>
              <a:gd name="connsiteX889" fmla="*/ 6964438 w 7467600"/>
              <a:gd name="connsiteY889" fmla="*/ 2209505 h 6858000"/>
              <a:gd name="connsiteX890" fmla="*/ 7367862 w 7467600"/>
              <a:gd name="connsiteY890" fmla="*/ 2806833 h 6858000"/>
              <a:gd name="connsiteX891" fmla="*/ 7364329 w 7467600"/>
              <a:gd name="connsiteY891" fmla="*/ 2826907 h 6858000"/>
              <a:gd name="connsiteX892" fmla="*/ 7290545 w 7467600"/>
              <a:gd name="connsiteY892" fmla="*/ 2850663 h 6858000"/>
              <a:gd name="connsiteX893" fmla="*/ 6472036 w 7467600"/>
              <a:gd name="connsiteY893" fmla="*/ 1959003 h 6858000"/>
              <a:gd name="connsiteX894" fmla="*/ 5792897 w 7467600"/>
              <a:gd name="connsiteY894" fmla="*/ 1647747 h 6858000"/>
              <a:gd name="connsiteX895" fmla="*/ 5842751 w 7467600"/>
              <a:gd name="connsiteY895" fmla="*/ 1816112 h 6858000"/>
              <a:gd name="connsiteX896" fmla="*/ 5847424 w 7467600"/>
              <a:gd name="connsiteY896" fmla="*/ 1815776 h 6858000"/>
              <a:gd name="connsiteX897" fmla="*/ 6399821 w 7467600"/>
              <a:gd name="connsiteY897" fmla="*/ 2344799 h 6858000"/>
              <a:gd name="connsiteX898" fmla="*/ 6323232 w 7467600"/>
              <a:gd name="connsiteY898" fmla="*/ 2389634 h 6858000"/>
              <a:gd name="connsiteX899" fmla="*/ 5942958 w 7467600"/>
              <a:gd name="connsiteY899" fmla="*/ 2077708 h 6858000"/>
              <a:gd name="connsiteX900" fmla="*/ 5921559 w 7467600"/>
              <a:gd name="connsiteY900" fmla="*/ 2378596 h 6858000"/>
              <a:gd name="connsiteX901" fmla="*/ 5817651 w 7467600"/>
              <a:gd name="connsiteY901" fmla="*/ 3023919 h 6858000"/>
              <a:gd name="connsiteX902" fmla="*/ 5729634 w 7467600"/>
              <a:gd name="connsiteY902" fmla="*/ 3051849 h 6858000"/>
              <a:gd name="connsiteX903" fmla="*/ 5611018 w 7467600"/>
              <a:gd name="connsiteY903" fmla="*/ 2316769 h 6858000"/>
              <a:gd name="connsiteX904" fmla="*/ 5687608 w 7467600"/>
              <a:gd name="connsiteY904" fmla="*/ 2039972 h 6858000"/>
              <a:gd name="connsiteX905" fmla="*/ 5657554 w 7467600"/>
              <a:gd name="connsiteY905" fmla="*/ 1576445 h 6858000"/>
              <a:gd name="connsiteX906" fmla="*/ 5150475 w 7467600"/>
              <a:gd name="connsiteY906" fmla="*/ 1274012 h 6858000"/>
              <a:gd name="connsiteX907" fmla="*/ 5349142 w 7467600"/>
              <a:gd name="connsiteY907" fmla="*/ 2204405 h 6858000"/>
              <a:gd name="connsiteX908" fmla="*/ 5262214 w 7467600"/>
              <a:gd name="connsiteY908" fmla="*/ 2233836 h 6858000"/>
              <a:gd name="connsiteX909" fmla="*/ 4981539 w 7467600"/>
              <a:gd name="connsiteY909" fmla="*/ 1542201 h 6858000"/>
              <a:gd name="connsiteX910" fmla="*/ 4958461 w 7467600"/>
              <a:gd name="connsiteY910" fmla="*/ 1136957 h 6858000"/>
              <a:gd name="connsiteX911" fmla="*/ 4655015 w 7467600"/>
              <a:gd name="connsiteY911" fmla="*/ 891426 h 6858000"/>
              <a:gd name="connsiteX912" fmla="*/ 4348002 w 7467600"/>
              <a:gd name="connsiteY912" fmla="*/ 2205895 h 6858000"/>
              <a:gd name="connsiteX913" fmla="*/ 4262250 w 7467600"/>
              <a:gd name="connsiteY913" fmla="*/ 2219972 h 6858000"/>
              <a:gd name="connsiteX914" fmla="*/ 4550611 w 7467600"/>
              <a:gd name="connsiteY914" fmla="*/ 817540 h 6858000"/>
              <a:gd name="connsiteX915" fmla="*/ 4564418 w 7467600"/>
              <a:gd name="connsiteY915" fmla="*/ 808293 h 6858000"/>
              <a:gd name="connsiteX916" fmla="*/ 4266388 w 7467600"/>
              <a:gd name="connsiteY916" fmla="*/ 500083 h 6858000"/>
              <a:gd name="connsiteX917" fmla="*/ 4032842 w 7467600"/>
              <a:gd name="connsiteY917" fmla="*/ 211809 h 6858000"/>
              <a:gd name="connsiteX918" fmla="*/ 3882765 w 7467600"/>
              <a:gd name="connsiteY918" fmla="*/ 0 h 6858000"/>
              <a:gd name="connsiteX919" fmla="*/ 3721337 w 7467600"/>
              <a:gd name="connsiteY919" fmla="*/ 0 h 6858000"/>
              <a:gd name="connsiteX920" fmla="*/ 3797544 w 7467600"/>
              <a:gd name="connsiteY920" fmla="*/ 0 h 6858000"/>
              <a:gd name="connsiteX921" fmla="*/ 3775734 w 7467600"/>
              <a:gd name="connsiteY921" fmla="*/ 95131 h 6858000"/>
              <a:gd name="connsiteX922" fmla="*/ 3724807 w 7467600"/>
              <a:gd name="connsiteY922" fmla="*/ 272257 h 6858000"/>
              <a:gd name="connsiteX923" fmla="*/ 3726844 w 7467600"/>
              <a:gd name="connsiteY923" fmla="*/ 282988 h 6858000"/>
              <a:gd name="connsiteX924" fmla="*/ 3742664 w 7467600"/>
              <a:gd name="connsiteY924" fmla="*/ 279918 h 6858000"/>
              <a:gd name="connsiteX925" fmla="*/ 4103910 w 7467600"/>
              <a:gd name="connsiteY925" fmla="*/ 1161917 h 6858000"/>
              <a:gd name="connsiteX926" fmla="*/ 4020269 w 7467600"/>
              <a:gd name="connsiteY926" fmla="*/ 1200406 h 6858000"/>
              <a:gd name="connsiteX927" fmla="*/ 3674882 w 7467600"/>
              <a:gd name="connsiteY927" fmla="*/ 488524 h 6858000"/>
              <a:gd name="connsiteX928" fmla="*/ 3132682 w 7467600"/>
              <a:gd name="connsiteY928" fmla="*/ 1072284 h 6858000"/>
              <a:gd name="connsiteX929" fmla="*/ 2716346 w 7467600"/>
              <a:gd name="connsiteY929" fmla="*/ 1276376 h 6858000"/>
              <a:gd name="connsiteX930" fmla="*/ 2716772 w 7467600"/>
              <a:gd name="connsiteY930" fmla="*/ 1255462 h 6858000"/>
              <a:gd name="connsiteX931" fmla="*/ 3471096 w 7467600"/>
              <a:gd name="connsiteY931" fmla="*/ 437072 h 6858000"/>
              <a:gd name="connsiteX932" fmla="*/ 3639057 w 7467600"/>
              <a:gd name="connsiteY932" fmla="*/ 286334 h 6858000"/>
              <a:gd name="connsiteX933" fmla="*/ 3640309 w 7467600"/>
              <a:gd name="connsiteY933" fmla="*/ 284664 h 6858000"/>
              <a:gd name="connsiteX934" fmla="*/ 3646022 w 7467600"/>
              <a:gd name="connsiteY934" fmla="*/ 276711 h 6858000"/>
              <a:gd name="connsiteX935" fmla="*/ 3707943 w 7467600"/>
              <a:gd name="connsiteY935" fmla="*/ 65958 h 6858000"/>
              <a:gd name="connsiteX936" fmla="*/ 3721337 w 7467600"/>
              <a:gd name="connsiteY936" fmla="*/ 0 h 6858000"/>
              <a:gd name="connsiteX937" fmla="*/ 2867960 w 7467600"/>
              <a:gd name="connsiteY937" fmla="*/ 0 h 6858000"/>
              <a:gd name="connsiteX938" fmla="*/ 2926351 w 7467600"/>
              <a:gd name="connsiteY938" fmla="*/ 0 h 6858000"/>
              <a:gd name="connsiteX939" fmla="*/ 2902823 w 7467600"/>
              <a:gd name="connsiteY939" fmla="*/ 262929 h 6858000"/>
              <a:gd name="connsiteX940" fmla="*/ 2940663 w 7467600"/>
              <a:gd name="connsiteY940" fmla="*/ 140884 h 6858000"/>
              <a:gd name="connsiteX941" fmla="*/ 2947039 w 7467600"/>
              <a:gd name="connsiteY941" fmla="*/ 122524 h 6858000"/>
              <a:gd name="connsiteX942" fmla="*/ 2984316 w 7467600"/>
              <a:gd name="connsiteY942" fmla="*/ 0 h 6858000"/>
              <a:gd name="connsiteX943" fmla="*/ 3016114 w 7467600"/>
              <a:gd name="connsiteY943" fmla="*/ 0 h 6858000"/>
              <a:gd name="connsiteX944" fmla="*/ 2979949 w 7467600"/>
              <a:gd name="connsiteY944" fmla="*/ 119274 h 6858000"/>
              <a:gd name="connsiteX945" fmla="*/ 3023879 w 7467600"/>
              <a:gd name="connsiteY945" fmla="*/ 0 h 6858000"/>
              <a:gd name="connsiteX946" fmla="*/ 3105400 w 7467600"/>
              <a:gd name="connsiteY946" fmla="*/ 0 h 6858000"/>
              <a:gd name="connsiteX947" fmla="*/ 3094669 w 7467600"/>
              <a:gd name="connsiteY947" fmla="*/ 30308 h 6858000"/>
              <a:gd name="connsiteX948" fmla="*/ 2901945 w 7467600"/>
              <a:gd name="connsiteY948" fmla="*/ 466538 h 6858000"/>
              <a:gd name="connsiteX949" fmla="*/ 2815209 w 7467600"/>
              <a:gd name="connsiteY949" fmla="*/ 497361 h 6858000"/>
              <a:gd name="connsiteX950" fmla="*/ 2844845 w 7467600"/>
              <a:gd name="connsiteY950" fmla="*/ 127638 h 6858000"/>
              <a:gd name="connsiteX951" fmla="*/ 2867960 w 7467600"/>
              <a:gd name="connsiteY951" fmla="*/ 0 h 6858000"/>
              <a:gd name="connsiteX952" fmla="*/ 1057230 w 7467600"/>
              <a:gd name="connsiteY952" fmla="*/ 0 h 6858000"/>
              <a:gd name="connsiteX953" fmla="*/ 1111003 w 7467600"/>
              <a:gd name="connsiteY953" fmla="*/ 0 h 6858000"/>
              <a:gd name="connsiteX954" fmla="*/ 1125553 w 7467600"/>
              <a:gd name="connsiteY954" fmla="*/ 52588 h 6858000"/>
              <a:gd name="connsiteX955" fmla="*/ 1304276 w 7467600"/>
              <a:gd name="connsiteY955" fmla="*/ 476275 h 6858000"/>
              <a:gd name="connsiteX956" fmla="*/ 1492066 w 7467600"/>
              <a:gd name="connsiteY956" fmla="*/ 886333 h 6858000"/>
              <a:gd name="connsiteX957" fmla="*/ 1423698 w 7467600"/>
              <a:gd name="connsiteY957" fmla="*/ 710817 h 6858000"/>
              <a:gd name="connsiteX958" fmla="*/ 1357609 w 7467600"/>
              <a:gd name="connsiteY958" fmla="*/ 532892 h 6858000"/>
              <a:gd name="connsiteX959" fmla="*/ 1309550 w 7467600"/>
              <a:gd name="connsiteY959" fmla="*/ 374031 h 6858000"/>
              <a:gd name="connsiteX960" fmla="*/ 1193673 w 7467600"/>
              <a:gd name="connsiteY960" fmla="*/ 49533 h 6858000"/>
              <a:gd name="connsiteX961" fmla="*/ 1164391 w 7467600"/>
              <a:gd name="connsiteY961" fmla="*/ 0 h 6858000"/>
              <a:gd name="connsiteX962" fmla="*/ 1200666 w 7467600"/>
              <a:gd name="connsiteY962" fmla="*/ 0 h 6858000"/>
              <a:gd name="connsiteX963" fmla="*/ 1223408 w 7467600"/>
              <a:gd name="connsiteY963" fmla="*/ 38996 h 6858000"/>
              <a:gd name="connsiteX964" fmla="*/ 1339635 w 7467600"/>
              <a:gd name="connsiteY964" fmla="*/ 365517 h 6858000"/>
              <a:gd name="connsiteX965" fmla="*/ 1387469 w 7467600"/>
              <a:gd name="connsiteY965" fmla="*/ 523079 h 6858000"/>
              <a:gd name="connsiteX966" fmla="*/ 1452685 w 7467600"/>
              <a:gd name="connsiteY966" fmla="*/ 699806 h 6858000"/>
              <a:gd name="connsiteX967" fmla="*/ 1492092 w 7467600"/>
              <a:gd name="connsiteY967" fmla="*/ 800424 h 6858000"/>
              <a:gd name="connsiteX968" fmla="*/ 1455302 w 7467600"/>
              <a:gd name="connsiteY968" fmla="*/ 632913 h 6858000"/>
              <a:gd name="connsiteX969" fmla="*/ 1222336 w 7467600"/>
              <a:gd name="connsiteY969" fmla="*/ 9480 h 6858000"/>
              <a:gd name="connsiteX970" fmla="*/ 1214634 w 7467600"/>
              <a:gd name="connsiteY970" fmla="*/ 0 h 6858000"/>
              <a:gd name="connsiteX971" fmla="*/ 1289827 w 7467600"/>
              <a:gd name="connsiteY971" fmla="*/ 0 h 6858000"/>
              <a:gd name="connsiteX972" fmla="*/ 1321076 w 7467600"/>
              <a:gd name="connsiteY972" fmla="*/ 59722 h 6858000"/>
              <a:gd name="connsiteX973" fmla="*/ 1512579 w 7467600"/>
              <a:gd name="connsiteY973" fmla="*/ 626441 h 6858000"/>
              <a:gd name="connsiteX974" fmla="*/ 1506076 w 7467600"/>
              <a:gd name="connsiteY974" fmla="*/ 1089289 h 6858000"/>
              <a:gd name="connsiteX975" fmla="*/ 1486346 w 7467600"/>
              <a:gd name="connsiteY975" fmla="*/ 1079919 h 6858000"/>
              <a:gd name="connsiteX976" fmla="*/ 1070511 w 7467600"/>
              <a:gd name="connsiteY976" fmla="*/ 48609 h 6858000"/>
              <a:gd name="connsiteX977" fmla="*/ 1057230 w 7467600"/>
              <a:gd name="connsiteY977" fmla="*/ 0 h 6858000"/>
              <a:gd name="connsiteX978" fmla="*/ 43151 w 7467600"/>
              <a:gd name="connsiteY978" fmla="*/ 0 h 6858000"/>
              <a:gd name="connsiteX979" fmla="*/ 95283 w 7467600"/>
              <a:gd name="connsiteY979" fmla="*/ 0 h 6858000"/>
              <a:gd name="connsiteX980" fmla="*/ 300708 w 7467600"/>
              <a:gd name="connsiteY980" fmla="*/ 154571 h 6858000"/>
              <a:gd name="connsiteX981" fmla="*/ 530414 w 7467600"/>
              <a:gd name="connsiteY981" fmla="*/ 354673 h 6858000"/>
              <a:gd name="connsiteX982" fmla="*/ 333785 w 7467600"/>
              <a:gd name="connsiteY982" fmla="*/ 161564 h 6858000"/>
              <a:gd name="connsiteX983" fmla="*/ 147005 w 7467600"/>
              <a:gd name="connsiteY983" fmla="*/ 0 h 6858000"/>
              <a:gd name="connsiteX984" fmla="*/ 272509 w 7467600"/>
              <a:gd name="connsiteY984" fmla="*/ 0 h 6858000"/>
              <a:gd name="connsiteX985" fmla="*/ 326276 w 7467600"/>
              <a:gd name="connsiteY985" fmla="*/ 45847 h 6858000"/>
              <a:gd name="connsiteX986" fmla="*/ 823759 w 7467600"/>
              <a:gd name="connsiteY986" fmla="*/ 574145 h 6858000"/>
              <a:gd name="connsiteX987" fmla="*/ 811254 w 7467600"/>
              <a:gd name="connsiteY987" fmla="*/ 665546 h 6858000"/>
              <a:gd name="connsiteX988" fmla="*/ 154042 w 7467600"/>
              <a:gd name="connsiteY988" fmla="*/ 261522 h 6858000"/>
              <a:gd name="connsiteX989" fmla="*/ 13550 w 7467600"/>
              <a:gd name="connsiteY989" fmla="*/ 158423 h 6858000"/>
              <a:gd name="connsiteX990" fmla="*/ 0 w 7467600"/>
              <a:gd name="connsiteY990" fmla="*/ 146618 h 6858000"/>
              <a:gd name="connsiteX991" fmla="*/ 0 w 7467600"/>
              <a:gd name="connsiteY991" fmla="*/ 59161 h 6858000"/>
              <a:gd name="connsiteX992" fmla="*/ 45427 w 7467600"/>
              <a:gd name="connsiteY992" fmla="*/ 101078 h 6858000"/>
              <a:gd name="connsiteX993" fmla="*/ 630103 w 7467600"/>
              <a:gd name="connsiteY993" fmla="*/ 485885 h 6858000"/>
              <a:gd name="connsiteX994" fmla="*/ 532040 w 7467600"/>
              <a:gd name="connsiteY994" fmla="*/ 399359 h 6858000"/>
              <a:gd name="connsiteX995" fmla="*/ 517618 w 7467600"/>
              <a:gd name="connsiteY995" fmla="*/ 385726 h 6858000"/>
              <a:gd name="connsiteX996" fmla="*/ 285074 w 7467600"/>
              <a:gd name="connsiteY996" fmla="*/ 182755 h 6858000"/>
              <a:gd name="connsiteX997" fmla="*/ 43151 w 7467600"/>
              <a:gd name="connsiteY99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53035 w 7467600"/>
              <a:gd name="connsiteY127" fmla="*/ 519731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1903353 w 7467600"/>
              <a:gd name="connsiteY141" fmla="*/ 5044827 h 6858000"/>
              <a:gd name="connsiteX142" fmla="*/ 1936931 w 7467600"/>
              <a:gd name="connsiteY142" fmla="*/ 5093954 h 6858000"/>
              <a:gd name="connsiteX143" fmla="*/ 2195868 w 7467600"/>
              <a:gd name="connsiteY143" fmla="*/ 5396574 h 6858000"/>
              <a:gd name="connsiteX144" fmla="*/ 2088852 w 7467600"/>
              <a:gd name="connsiteY144" fmla="*/ 5166123 h 6858000"/>
              <a:gd name="connsiteX145" fmla="*/ 1958241 w 7467600"/>
              <a:gd name="connsiteY145" fmla="*/ 5067955 h 6858000"/>
              <a:gd name="connsiteX146" fmla="*/ 1903353 w 7467600"/>
              <a:gd name="connsiteY146" fmla="*/ 5044827 h 6858000"/>
              <a:gd name="connsiteX147" fmla="*/ 1979378 w 7467600"/>
              <a:gd name="connsiteY147" fmla="*/ 4769504 h 6858000"/>
              <a:gd name="connsiteX148" fmla="*/ 2882120 w 7467600"/>
              <a:gd name="connsiteY148" fmla="*/ 5064547 h 6858000"/>
              <a:gd name="connsiteX149" fmla="*/ 2793103 w 7467600"/>
              <a:gd name="connsiteY149" fmla="*/ 5039699 h 6858000"/>
              <a:gd name="connsiteX150" fmla="*/ 2770041 w 7467600"/>
              <a:gd name="connsiteY150" fmla="*/ 5033634 h 6858000"/>
              <a:gd name="connsiteX151" fmla="*/ 1979378 w 7467600"/>
              <a:gd name="connsiteY151" fmla="*/ 4769504 h 6858000"/>
              <a:gd name="connsiteX152" fmla="*/ 1927410 w 7467600"/>
              <a:gd name="connsiteY152" fmla="*/ 4716164 h 6858000"/>
              <a:gd name="connsiteX153" fmla="*/ 1959587 w 7467600"/>
              <a:gd name="connsiteY153" fmla="*/ 4728849 h 6858000"/>
              <a:gd name="connsiteX154" fmla="*/ 2777707 w 7467600"/>
              <a:gd name="connsiteY154" fmla="*/ 5003991 h 6858000"/>
              <a:gd name="connsiteX155" fmla="*/ 2800768 w 7467600"/>
              <a:gd name="connsiteY155" fmla="*/ 5010056 h 6858000"/>
              <a:gd name="connsiteX156" fmla="*/ 2879408 w 7467600"/>
              <a:gd name="connsiteY156" fmla="*/ 5031590 h 6858000"/>
              <a:gd name="connsiteX157" fmla="*/ 2862295 w 7467600"/>
              <a:gd name="connsiteY157" fmla="*/ 5022958 h 6858000"/>
              <a:gd name="connsiteX158" fmla="*/ 2813343 w 7467600"/>
              <a:gd name="connsiteY158" fmla="*/ 4998369 h 6858000"/>
              <a:gd name="connsiteX159" fmla="*/ 2646245 w 7467600"/>
              <a:gd name="connsiteY159" fmla="*/ 4930999 h 6858000"/>
              <a:gd name="connsiteX160" fmla="*/ 1999243 w 7467600"/>
              <a:gd name="connsiteY160" fmla="*/ 4730524 h 6858000"/>
              <a:gd name="connsiteX161" fmla="*/ 1979527 w 7467600"/>
              <a:gd name="connsiteY161" fmla="*/ 4726651 h 6858000"/>
              <a:gd name="connsiteX162" fmla="*/ 1927410 w 7467600"/>
              <a:gd name="connsiteY162" fmla="*/ 4716164 h 6858000"/>
              <a:gd name="connsiteX163" fmla="*/ 1997014 w 7467600"/>
              <a:gd name="connsiteY163" fmla="*/ 4698007 h 6858000"/>
              <a:gd name="connsiteX164" fmla="*/ 2005458 w 7467600"/>
              <a:gd name="connsiteY164" fmla="*/ 4699540 h 6858000"/>
              <a:gd name="connsiteX165" fmla="*/ 2657186 w 7467600"/>
              <a:gd name="connsiteY165" fmla="*/ 4901687 h 6858000"/>
              <a:gd name="connsiteX166" fmla="*/ 2826662 w 7467600"/>
              <a:gd name="connsiteY166" fmla="*/ 4970362 h 6858000"/>
              <a:gd name="connsiteX167" fmla="*/ 2876100 w 7467600"/>
              <a:gd name="connsiteY167" fmla="*/ 4995397 h 6858000"/>
              <a:gd name="connsiteX168" fmla="*/ 3042600 w 7467600"/>
              <a:gd name="connsiteY168" fmla="*/ 5059532 h 6858000"/>
              <a:gd name="connsiteX169" fmla="*/ 1997014 w 7467600"/>
              <a:gd name="connsiteY169" fmla="*/ 4698007 h 6858000"/>
              <a:gd name="connsiteX170" fmla="*/ 2305292 w 7467600"/>
              <a:gd name="connsiteY170" fmla="*/ 4219492 h 6858000"/>
              <a:gd name="connsiteX171" fmla="*/ 3360922 w 7467600"/>
              <a:gd name="connsiteY171" fmla="*/ 4529373 h 6858000"/>
              <a:gd name="connsiteX172" fmla="*/ 3492420 w 7467600"/>
              <a:gd name="connsiteY172" fmla="*/ 4510145 h 6858000"/>
              <a:gd name="connsiteX173" fmla="*/ 3364086 w 7467600"/>
              <a:gd name="connsiteY173" fmla="*/ 4480340 h 6858000"/>
              <a:gd name="connsiteX174" fmla="*/ 3225818 w 7467600"/>
              <a:gd name="connsiteY174" fmla="*/ 4411822 h 6858000"/>
              <a:gd name="connsiteX175" fmla="*/ 3129696 w 7467600"/>
              <a:gd name="connsiteY175" fmla="*/ 4360704 h 6858000"/>
              <a:gd name="connsiteX176" fmla="*/ 2814545 w 7467600"/>
              <a:gd name="connsiteY176" fmla="*/ 4282955 h 6858000"/>
              <a:gd name="connsiteX177" fmla="*/ 2305292 w 7467600"/>
              <a:gd name="connsiteY177" fmla="*/ 4219492 h 6858000"/>
              <a:gd name="connsiteX178" fmla="*/ 2626982 w 7467600"/>
              <a:gd name="connsiteY178" fmla="*/ 4206450 h 6858000"/>
              <a:gd name="connsiteX179" fmla="*/ 2490617 w 7467600"/>
              <a:gd name="connsiteY179" fmla="*/ 4206951 h 6858000"/>
              <a:gd name="connsiteX180" fmla="*/ 2819869 w 7467600"/>
              <a:gd name="connsiteY180" fmla="*/ 4252936 h 6858000"/>
              <a:gd name="connsiteX181" fmla="*/ 3143018 w 7467600"/>
              <a:gd name="connsiteY181" fmla="*/ 4332698 h 6858000"/>
              <a:gd name="connsiteX182" fmla="*/ 3241520 w 7467600"/>
              <a:gd name="connsiteY182" fmla="*/ 4385112 h 6858000"/>
              <a:gd name="connsiteX183" fmla="*/ 3374575 w 7467600"/>
              <a:gd name="connsiteY183" fmla="*/ 4451517 h 6858000"/>
              <a:gd name="connsiteX184" fmla="*/ 3505221 w 7467600"/>
              <a:gd name="connsiteY184" fmla="*/ 4480757 h 6858000"/>
              <a:gd name="connsiteX185" fmla="*/ 2626982 w 7467600"/>
              <a:gd name="connsiteY185" fmla="*/ 4206450 h 6858000"/>
              <a:gd name="connsiteX186" fmla="*/ 1310106 w 7467600"/>
              <a:gd name="connsiteY186" fmla="*/ 3943217 h 6858000"/>
              <a:gd name="connsiteX187" fmla="*/ 854994 w 7467600"/>
              <a:gd name="connsiteY187" fmla="*/ 4399136 h 6858000"/>
              <a:gd name="connsiteX188" fmla="*/ 742462 w 7467600"/>
              <a:gd name="connsiteY188" fmla="*/ 4594648 h 6858000"/>
              <a:gd name="connsiteX189" fmla="*/ 820602 w 7467600"/>
              <a:gd name="connsiteY189" fmla="*/ 4485915 h 6858000"/>
              <a:gd name="connsiteX190" fmla="*/ 878295 w 7467600"/>
              <a:gd name="connsiteY190" fmla="*/ 4403594 h 6858000"/>
              <a:gd name="connsiteX191" fmla="*/ 1240607 w 7467600"/>
              <a:gd name="connsiteY191" fmla="*/ 4010401 h 6858000"/>
              <a:gd name="connsiteX192" fmla="*/ 1310106 w 7467600"/>
              <a:gd name="connsiteY192" fmla="*/ 3943217 h 6858000"/>
              <a:gd name="connsiteX193" fmla="*/ 1423113 w 7467600"/>
              <a:gd name="connsiteY193" fmla="*/ 3874565 h 6858000"/>
              <a:gd name="connsiteX194" fmla="*/ 1260565 w 7467600"/>
              <a:gd name="connsiteY194" fmla="*/ 4031982 h 6858000"/>
              <a:gd name="connsiteX195" fmla="*/ 901900 w 7467600"/>
              <a:gd name="connsiteY195" fmla="*/ 4421236 h 6858000"/>
              <a:gd name="connsiteX196" fmla="*/ 845044 w 7467600"/>
              <a:gd name="connsiteY196" fmla="*/ 4502436 h 6858000"/>
              <a:gd name="connsiteX197" fmla="*/ 685926 w 7467600"/>
              <a:gd name="connsiteY197" fmla="*/ 4703069 h 6858000"/>
              <a:gd name="connsiteX198" fmla="*/ 684248 w 7467600"/>
              <a:gd name="connsiteY198" fmla="*/ 4706721 h 6858000"/>
              <a:gd name="connsiteX199" fmla="*/ 1423113 w 7467600"/>
              <a:gd name="connsiteY199" fmla="*/ 3874565 h 6858000"/>
              <a:gd name="connsiteX200" fmla="*/ 3316479 w 7467600"/>
              <a:gd name="connsiteY200" fmla="*/ 3872136 h 6858000"/>
              <a:gd name="connsiteX201" fmla="*/ 3546806 w 7467600"/>
              <a:gd name="connsiteY201" fmla="*/ 4356139 h 6858000"/>
              <a:gd name="connsiteX202" fmla="*/ 3364433 w 7467600"/>
              <a:gd name="connsiteY202" fmla="*/ 3953121 h 6858000"/>
              <a:gd name="connsiteX203" fmla="*/ 3316479 w 7467600"/>
              <a:gd name="connsiteY203" fmla="*/ 3872136 h 6858000"/>
              <a:gd name="connsiteX204" fmla="*/ 3291335 w 7467600"/>
              <a:gd name="connsiteY204" fmla="*/ 3767420 h 6858000"/>
              <a:gd name="connsiteX205" fmla="*/ 3390805 w 7467600"/>
              <a:gd name="connsiteY205" fmla="*/ 3937163 h 6858000"/>
              <a:gd name="connsiteX206" fmla="*/ 3579062 w 7467600"/>
              <a:gd name="connsiteY206" fmla="*/ 4359040 h 6858000"/>
              <a:gd name="connsiteX207" fmla="*/ 3467355 w 7467600"/>
              <a:gd name="connsiteY207" fmla="*/ 3988130 h 6858000"/>
              <a:gd name="connsiteX208" fmla="*/ 3310753 w 7467600"/>
              <a:gd name="connsiteY208" fmla="*/ 3787140 h 6858000"/>
              <a:gd name="connsiteX209" fmla="*/ 3291335 w 7467600"/>
              <a:gd name="connsiteY209" fmla="*/ 3767420 h 6858000"/>
              <a:gd name="connsiteX210" fmla="*/ 1635889 w 7467600"/>
              <a:gd name="connsiteY210" fmla="*/ 3709494 h 6858000"/>
              <a:gd name="connsiteX211" fmla="*/ 1634800 w 7467600"/>
              <a:gd name="connsiteY211" fmla="*/ 3731111 h 6858000"/>
              <a:gd name="connsiteX212" fmla="*/ 1635889 w 7467600"/>
              <a:gd name="connsiteY212" fmla="*/ 3709494 h 6858000"/>
              <a:gd name="connsiteX213" fmla="*/ 1510397 w 7467600"/>
              <a:gd name="connsiteY213" fmla="*/ 3684705 h 6858000"/>
              <a:gd name="connsiteX214" fmla="*/ 1146550 w 7467600"/>
              <a:gd name="connsiteY214" fmla="*/ 3802012 h 6858000"/>
              <a:gd name="connsiteX215" fmla="*/ 698834 w 7467600"/>
              <a:gd name="connsiteY215" fmla="*/ 3952272 h 6858000"/>
              <a:gd name="connsiteX216" fmla="*/ 34256 w 7467600"/>
              <a:gd name="connsiteY216" fmla="*/ 4347603 h 6858000"/>
              <a:gd name="connsiteX217" fmla="*/ 527241 w 7467600"/>
              <a:gd name="connsiteY217" fmla="*/ 4065078 h 6858000"/>
              <a:gd name="connsiteX218" fmla="*/ 1510397 w 7467600"/>
              <a:gd name="connsiteY218" fmla="*/ 3684705 h 6858000"/>
              <a:gd name="connsiteX219" fmla="*/ 1313114 w 7467600"/>
              <a:gd name="connsiteY219" fmla="*/ 3655216 h 6858000"/>
              <a:gd name="connsiteX220" fmla="*/ 1109304 w 7467600"/>
              <a:gd name="connsiteY220" fmla="*/ 3669030 h 6858000"/>
              <a:gd name="connsiteX221" fmla="*/ 8129 w 7467600"/>
              <a:gd name="connsiteY221" fmla="*/ 4330519 h 6858000"/>
              <a:gd name="connsiteX222" fmla="*/ 687572 w 7467600"/>
              <a:gd name="connsiteY222" fmla="*/ 3925629 h 6858000"/>
              <a:gd name="connsiteX223" fmla="*/ 1138365 w 7467600"/>
              <a:gd name="connsiteY223" fmla="*/ 3774515 h 6858000"/>
              <a:gd name="connsiteX224" fmla="*/ 1505579 w 7467600"/>
              <a:gd name="connsiteY224" fmla="*/ 3655526 h 6858000"/>
              <a:gd name="connsiteX225" fmla="*/ 1313114 w 7467600"/>
              <a:gd name="connsiteY225" fmla="*/ 3655216 h 6858000"/>
              <a:gd name="connsiteX226" fmla="*/ 3655073 w 7467600"/>
              <a:gd name="connsiteY226" fmla="*/ 3650884 h 6858000"/>
              <a:gd name="connsiteX227" fmla="*/ 3989938 w 7467600"/>
              <a:gd name="connsiteY227" fmla="*/ 3991685 h 6858000"/>
              <a:gd name="connsiteX228" fmla="*/ 4393907 w 7467600"/>
              <a:gd name="connsiteY228" fmla="*/ 4261258 h 6858000"/>
              <a:gd name="connsiteX229" fmla="*/ 4648051 w 7467600"/>
              <a:gd name="connsiteY229" fmla="*/ 4374051 h 6858000"/>
              <a:gd name="connsiteX230" fmla="*/ 4383389 w 7467600"/>
              <a:gd name="connsiteY230" fmla="*/ 4184369 h 6858000"/>
              <a:gd name="connsiteX231" fmla="*/ 4165508 w 7467600"/>
              <a:gd name="connsiteY231" fmla="*/ 4035196 h 6858000"/>
              <a:gd name="connsiteX232" fmla="*/ 4068162 w 7467600"/>
              <a:gd name="connsiteY232" fmla="*/ 3953394 h 6858000"/>
              <a:gd name="connsiteX233" fmla="*/ 3981416 w 7467600"/>
              <a:gd name="connsiteY233" fmla="*/ 3880482 h 6858000"/>
              <a:gd name="connsiteX234" fmla="*/ 3800147 w 7467600"/>
              <a:gd name="connsiteY234" fmla="*/ 3749872 h 6858000"/>
              <a:gd name="connsiteX235" fmla="*/ 3655073 w 7467600"/>
              <a:gd name="connsiteY235" fmla="*/ 3650884 h 6858000"/>
              <a:gd name="connsiteX236" fmla="*/ 3670252 w 7467600"/>
              <a:gd name="connsiteY236" fmla="*/ 3622798 h 6858000"/>
              <a:gd name="connsiteX237" fmla="*/ 3817258 w 7467600"/>
              <a:gd name="connsiteY237" fmla="*/ 3723577 h 6858000"/>
              <a:gd name="connsiteX238" fmla="*/ 4000461 w 7467600"/>
              <a:gd name="connsiteY238" fmla="*/ 3855966 h 6858000"/>
              <a:gd name="connsiteX239" fmla="*/ 4088180 w 7467600"/>
              <a:gd name="connsiteY239" fmla="*/ 3929774 h 6858000"/>
              <a:gd name="connsiteX240" fmla="*/ 4184555 w 7467600"/>
              <a:gd name="connsiteY240" fmla="*/ 4010683 h 6858000"/>
              <a:gd name="connsiteX241" fmla="*/ 4399563 w 7467600"/>
              <a:gd name="connsiteY241" fmla="*/ 4158106 h 6858000"/>
              <a:gd name="connsiteX242" fmla="*/ 4684469 w 7467600"/>
              <a:gd name="connsiteY242" fmla="*/ 4364680 h 6858000"/>
              <a:gd name="connsiteX243" fmla="*/ 4690271 w 7467600"/>
              <a:gd name="connsiteY243" fmla="*/ 4370034 h 6858000"/>
              <a:gd name="connsiteX244" fmla="*/ 4136093 w 7467600"/>
              <a:gd name="connsiteY244" fmla="*/ 3858466 h 6858000"/>
              <a:gd name="connsiteX245" fmla="*/ 3670252 w 7467600"/>
              <a:gd name="connsiteY245" fmla="*/ 3622798 h 6858000"/>
              <a:gd name="connsiteX246" fmla="*/ 4440129 w 7467600"/>
              <a:gd name="connsiteY246" fmla="*/ 3448571 h 6858000"/>
              <a:gd name="connsiteX247" fmla="*/ 4856525 w 7467600"/>
              <a:gd name="connsiteY247" fmla="*/ 3915351 h 6858000"/>
              <a:gd name="connsiteX248" fmla="*/ 5059055 w 7467600"/>
              <a:gd name="connsiteY248" fmla="*/ 4108918 h 6858000"/>
              <a:gd name="connsiteX249" fmla="*/ 5290070 w 7467600"/>
              <a:gd name="connsiteY249" fmla="*/ 4263619 h 6858000"/>
              <a:gd name="connsiteX250" fmla="*/ 4834991 w 7467600"/>
              <a:gd name="connsiteY250" fmla="*/ 3830985 h 6858000"/>
              <a:gd name="connsiteX251" fmla="*/ 4440129 w 7467600"/>
              <a:gd name="connsiteY251" fmla="*/ 3448571 h 6858000"/>
              <a:gd name="connsiteX252" fmla="*/ 4441737 w 7467600"/>
              <a:gd name="connsiteY252" fmla="*/ 3399734 h 6858000"/>
              <a:gd name="connsiteX253" fmla="*/ 4431236 w 7467600"/>
              <a:gd name="connsiteY253" fmla="*/ 3400954 h 6858000"/>
              <a:gd name="connsiteX254" fmla="*/ 4557150 w 7467600"/>
              <a:gd name="connsiteY254" fmla="*/ 3510023 h 6858000"/>
              <a:gd name="connsiteX255" fmla="*/ 4856936 w 7467600"/>
              <a:gd name="connsiteY255" fmla="*/ 3809146 h 6858000"/>
              <a:gd name="connsiteX256" fmla="*/ 5111996 w 7467600"/>
              <a:gd name="connsiteY256" fmla="*/ 4065759 h 6858000"/>
              <a:gd name="connsiteX257" fmla="*/ 5388878 w 7467600"/>
              <a:gd name="connsiteY257" fmla="*/ 4300185 h 6858000"/>
              <a:gd name="connsiteX258" fmla="*/ 5425556 w 7467600"/>
              <a:gd name="connsiteY258" fmla="*/ 4308967 h 6858000"/>
              <a:gd name="connsiteX259" fmla="*/ 4943646 w 7467600"/>
              <a:gd name="connsiteY259" fmla="*/ 3822916 h 6858000"/>
              <a:gd name="connsiteX260" fmla="*/ 4594837 w 7467600"/>
              <a:gd name="connsiteY260" fmla="*/ 3532274 h 6858000"/>
              <a:gd name="connsiteX261" fmla="*/ 4441737 w 7467600"/>
              <a:gd name="connsiteY261" fmla="*/ 3399734 h 6858000"/>
              <a:gd name="connsiteX262" fmla="*/ 5425834 w 7467600"/>
              <a:gd name="connsiteY262" fmla="*/ 3162785 h 6858000"/>
              <a:gd name="connsiteX263" fmla="*/ 5401644 w 7467600"/>
              <a:gd name="connsiteY263" fmla="*/ 3617847 h 6858000"/>
              <a:gd name="connsiteX264" fmla="*/ 5467256 w 7467600"/>
              <a:gd name="connsiteY264" fmla="*/ 4175494 h 6858000"/>
              <a:gd name="connsiteX265" fmla="*/ 5448069 w 7467600"/>
              <a:gd name="connsiteY265" fmla="*/ 3567554 h 6858000"/>
              <a:gd name="connsiteX266" fmla="*/ 5425834 w 7467600"/>
              <a:gd name="connsiteY266" fmla="*/ 3162785 h 6858000"/>
              <a:gd name="connsiteX267" fmla="*/ 1318687 w 7467600"/>
              <a:gd name="connsiteY267" fmla="*/ 3113840 h 6858000"/>
              <a:gd name="connsiteX268" fmla="*/ 1066793 w 7467600"/>
              <a:gd name="connsiteY268" fmla="*/ 3212171 h 6858000"/>
              <a:gd name="connsiteX269" fmla="*/ 993319 w 7467600"/>
              <a:gd name="connsiteY269" fmla="*/ 3247648 h 6858000"/>
              <a:gd name="connsiteX270" fmla="*/ 853081 w 7467600"/>
              <a:gd name="connsiteY270" fmla="*/ 3312410 h 6858000"/>
              <a:gd name="connsiteX271" fmla="*/ 805957 w 7467600"/>
              <a:gd name="connsiteY271" fmla="*/ 3330443 h 6858000"/>
              <a:gd name="connsiteX272" fmla="*/ 1318687 w 7467600"/>
              <a:gd name="connsiteY272" fmla="*/ 3113840 h 6858000"/>
              <a:gd name="connsiteX273" fmla="*/ 5453702 w 7467600"/>
              <a:gd name="connsiteY273" fmla="*/ 3090882 h 6858000"/>
              <a:gd name="connsiteX274" fmla="*/ 5480135 w 7467600"/>
              <a:gd name="connsiteY274" fmla="*/ 3565802 h 6858000"/>
              <a:gd name="connsiteX275" fmla="*/ 5499023 w 7467600"/>
              <a:gd name="connsiteY275" fmla="*/ 4166310 h 6858000"/>
              <a:gd name="connsiteX276" fmla="*/ 5547022 w 7467600"/>
              <a:gd name="connsiteY276" fmla="*/ 3607838 h 6858000"/>
              <a:gd name="connsiteX277" fmla="*/ 5515964 w 7467600"/>
              <a:gd name="connsiteY277" fmla="*/ 3378541 h 6858000"/>
              <a:gd name="connsiteX278" fmla="*/ 5453702 w 7467600"/>
              <a:gd name="connsiteY278" fmla="*/ 3090882 h 6858000"/>
              <a:gd name="connsiteX279" fmla="*/ 1238695 w 7467600"/>
              <a:gd name="connsiteY279" fmla="*/ 3076820 h 6858000"/>
              <a:gd name="connsiteX280" fmla="*/ 716371 w 7467600"/>
              <a:gd name="connsiteY280" fmla="*/ 3293249 h 6858000"/>
              <a:gd name="connsiteX281" fmla="*/ 579522 w 7467600"/>
              <a:gd name="connsiteY281" fmla="*/ 3371759 h 6858000"/>
              <a:gd name="connsiteX282" fmla="*/ 600288 w 7467600"/>
              <a:gd name="connsiteY282" fmla="*/ 3365555 h 6858000"/>
              <a:gd name="connsiteX283" fmla="*/ 840692 w 7467600"/>
              <a:gd name="connsiteY283" fmla="*/ 3284921 h 6858000"/>
              <a:gd name="connsiteX284" fmla="*/ 979248 w 7467600"/>
              <a:gd name="connsiteY284" fmla="*/ 3221003 h 6858000"/>
              <a:gd name="connsiteX285" fmla="*/ 1053282 w 7467600"/>
              <a:gd name="connsiteY285" fmla="*/ 3185247 h 6858000"/>
              <a:gd name="connsiteX286" fmla="*/ 1320603 w 7467600"/>
              <a:gd name="connsiteY286" fmla="*/ 3081281 h 6858000"/>
              <a:gd name="connsiteX287" fmla="*/ 1238695 w 7467600"/>
              <a:gd name="connsiteY287" fmla="*/ 3076820 h 6858000"/>
              <a:gd name="connsiteX288" fmla="*/ 5425627 w 7467600"/>
              <a:gd name="connsiteY288" fmla="*/ 2954192 h 6858000"/>
              <a:gd name="connsiteX289" fmla="*/ 5470770 w 7467600"/>
              <a:gd name="connsiteY289" fmla="*/ 3005435 h 6858000"/>
              <a:gd name="connsiteX290" fmla="*/ 5519779 w 7467600"/>
              <a:gd name="connsiteY290" fmla="*/ 4359223 h 6858000"/>
              <a:gd name="connsiteX291" fmla="*/ 5520293 w 7467600"/>
              <a:gd name="connsiteY291" fmla="*/ 4360602 h 6858000"/>
              <a:gd name="connsiteX292" fmla="*/ 5767221 w 7467600"/>
              <a:gd name="connsiteY292" fmla="*/ 4665564 h 6858000"/>
              <a:gd name="connsiteX293" fmla="*/ 6937169 w 7467600"/>
              <a:gd name="connsiteY293" fmla="*/ 4815941 h 6858000"/>
              <a:gd name="connsiteX294" fmla="*/ 6953922 w 7467600"/>
              <a:gd name="connsiteY294" fmla="*/ 4890068 h 6858000"/>
              <a:gd name="connsiteX295" fmla="*/ 6071359 w 7467600"/>
              <a:gd name="connsiteY295" fmla="*/ 4770770 h 6858000"/>
              <a:gd name="connsiteX296" fmla="*/ 6038839 w 7467600"/>
              <a:gd name="connsiteY296" fmla="*/ 4764474 h 6858000"/>
              <a:gd name="connsiteX297" fmla="*/ 6038706 w 7467600"/>
              <a:gd name="connsiteY297" fmla="*/ 4763847 h 6858000"/>
              <a:gd name="connsiteX298" fmla="*/ 6037784 w 7467600"/>
              <a:gd name="connsiteY298" fmla="*/ 4764270 h 6858000"/>
              <a:gd name="connsiteX299" fmla="*/ 6038839 w 7467600"/>
              <a:gd name="connsiteY299" fmla="*/ 4764474 h 6858000"/>
              <a:gd name="connsiteX300" fmla="*/ 6040338 w 7467600"/>
              <a:gd name="connsiteY300" fmla="*/ 4771418 h 6858000"/>
              <a:gd name="connsiteX301" fmla="*/ 6024488 w 7467600"/>
              <a:gd name="connsiteY301" fmla="*/ 4809903 h 6858000"/>
              <a:gd name="connsiteX302" fmla="*/ 5599771 w 7467600"/>
              <a:gd name="connsiteY302" fmla="*/ 5509652 h 6858000"/>
              <a:gd name="connsiteX303" fmla="*/ 5548843 w 7467600"/>
              <a:gd name="connsiteY303" fmla="*/ 5563845 h 6858000"/>
              <a:gd name="connsiteX304" fmla="*/ 5940952 w 7467600"/>
              <a:gd name="connsiteY304" fmla="*/ 6250028 h 6858000"/>
              <a:gd name="connsiteX305" fmla="*/ 6043441 w 7467600"/>
              <a:gd name="connsiteY305" fmla="*/ 6665847 h 6858000"/>
              <a:gd name="connsiteX306" fmla="*/ 6093432 w 7467600"/>
              <a:gd name="connsiteY306" fmla="*/ 6858000 h 6858000"/>
              <a:gd name="connsiteX307" fmla="*/ 6034344 w 7467600"/>
              <a:gd name="connsiteY307" fmla="*/ 6858000 h 6858000"/>
              <a:gd name="connsiteX308" fmla="*/ 6026679 w 7467600"/>
              <a:gd name="connsiteY308" fmla="*/ 6836959 h 6858000"/>
              <a:gd name="connsiteX309" fmla="*/ 5800441 w 7467600"/>
              <a:gd name="connsiteY309" fmla="*/ 6335286 h 6858000"/>
              <a:gd name="connsiteX310" fmla="*/ 5526562 w 7467600"/>
              <a:gd name="connsiteY310" fmla="*/ 5705388 h 6858000"/>
              <a:gd name="connsiteX311" fmla="*/ 5519640 w 7467600"/>
              <a:gd name="connsiteY311" fmla="*/ 5683774 h 6858000"/>
              <a:gd name="connsiteX312" fmla="*/ 5844559 w 7467600"/>
              <a:gd name="connsiteY312" fmla="*/ 6553349 h 6858000"/>
              <a:gd name="connsiteX313" fmla="*/ 5975994 w 7467600"/>
              <a:gd name="connsiteY313" fmla="*/ 6858000 h 6858000"/>
              <a:gd name="connsiteX314" fmla="*/ 5898547 w 7467600"/>
              <a:gd name="connsiteY314" fmla="*/ 6858000 h 6858000"/>
              <a:gd name="connsiteX315" fmla="*/ 5682041 w 7467600"/>
              <a:gd name="connsiteY315" fmla="*/ 6355860 h 6858000"/>
              <a:gd name="connsiteX316" fmla="*/ 5461758 w 7467600"/>
              <a:gd name="connsiteY316" fmla="*/ 5820220 h 6858000"/>
              <a:gd name="connsiteX317" fmla="*/ 5237282 w 7467600"/>
              <a:gd name="connsiteY317" fmla="*/ 6579086 h 6858000"/>
              <a:gd name="connsiteX318" fmla="*/ 5115009 w 7467600"/>
              <a:gd name="connsiteY318" fmla="*/ 6858000 h 6858000"/>
              <a:gd name="connsiteX319" fmla="*/ 5028074 w 7467600"/>
              <a:gd name="connsiteY319" fmla="*/ 6858000 h 6858000"/>
              <a:gd name="connsiteX320" fmla="*/ 5079508 w 7467600"/>
              <a:gd name="connsiteY320" fmla="*/ 6749074 h 6858000"/>
              <a:gd name="connsiteX321" fmla="*/ 5371846 w 7467600"/>
              <a:gd name="connsiteY321" fmla="*/ 5924413 h 6858000"/>
              <a:gd name="connsiteX322" fmla="*/ 5270512 w 7467600"/>
              <a:gd name="connsiteY322" fmla="*/ 6138975 h 6858000"/>
              <a:gd name="connsiteX323" fmla="*/ 5062409 w 7467600"/>
              <a:gd name="connsiteY323" fmla="*/ 6653544 h 6858000"/>
              <a:gd name="connsiteX324" fmla="*/ 5036628 w 7467600"/>
              <a:gd name="connsiteY324" fmla="*/ 6754247 h 6858000"/>
              <a:gd name="connsiteX325" fmla="*/ 5009112 w 7467600"/>
              <a:gd name="connsiteY325" fmla="*/ 6858000 h 6858000"/>
              <a:gd name="connsiteX326" fmla="*/ 4976679 w 7467600"/>
              <a:gd name="connsiteY326" fmla="*/ 6858000 h 6858000"/>
              <a:gd name="connsiteX327" fmla="*/ 5006537 w 7467600"/>
              <a:gd name="connsiteY327" fmla="*/ 6747068 h 6858000"/>
              <a:gd name="connsiteX328" fmla="*/ 5032723 w 7467600"/>
              <a:gd name="connsiteY328" fmla="*/ 6644957 h 6858000"/>
              <a:gd name="connsiteX329" fmla="*/ 5242949 w 7467600"/>
              <a:gd name="connsiteY329" fmla="*/ 6125175 h 6858000"/>
              <a:gd name="connsiteX330" fmla="*/ 5286321 w 7467600"/>
              <a:gd name="connsiteY330" fmla="*/ 6033555 h 6858000"/>
              <a:gd name="connsiteX331" fmla="*/ 5008210 w 7467600"/>
              <a:gd name="connsiteY331" fmla="*/ 6649194 h 6858000"/>
              <a:gd name="connsiteX332" fmla="*/ 4986321 w 7467600"/>
              <a:gd name="connsiteY332" fmla="*/ 6765687 h 6858000"/>
              <a:gd name="connsiteX333" fmla="*/ 4973474 w 7467600"/>
              <a:gd name="connsiteY333" fmla="*/ 6858000 h 6858000"/>
              <a:gd name="connsiteX334" fmla="*/ 4907178 w 7467600"/>
              <a:gd name="connsiteY334" fmla="*/ 6858000 h 6858000"/>
              <a:gd name="connsiteX335" fmla="*/ 4910810 w 7467600"/>
              <a:gd name="connsiteY335" fmla="*/ 6829660 h 6858000"/>
              <a:gd name="connsiteX336" fmla="*/ 4987461 w 7467600"/>
              <a:gd name="connsiteY336" fmla="*/ 6432994 h 6858000"/>
              <a:gd name="connsiteX337" fmla="*/ 5179262 w 7467600"/>
              <a:gd name="connsiteY337" fmla="*/ 6035044 h 6858000"/>
              <a:gd name="connsiteX338" fmla="*/ 4689678 w 7467600"/>
              <a:gd name="connsiteY338" fmla="*/ 6440241 h 6858000"/>
              <a:gd name="connsiteX339" fmla="*/ 4477543 w 7467600"/>
              <a:gd name="connsiteY339" fmla="*/ 6674836 h 6858000"/>
              <a:gd name="connsiteX340" fmla="*/ 4329957 w 7467600"/>
              <a:gd name="connsiteY340" fmla="*/ 6858000 h 6858000"/>
              <a:gd name="connsiteX341" fmla="*/ 4218595 w 7467600"/>
              <a:gd name="connsiteY341" fmla="*/ 6858000 h 6858000"/>
              <a:gd name="connsiteX342" fmla="*/ 4368888 w 7467600"/>
              <a:gd name="connsiteY342" fmla="*/ 6668412 h 6858000"/>
              <a:gd name="connsiteX343" fmla="*/ 4563091 w 7467600"/>
              <a:gd name="connsiteY343" fmla="*/ 6442508 h 6858000"/>
              <a:gd name="connsiteX344" fmla="*/ 5387324 w 7467600"/>
              <a:gd name="connsiteY344" fmla="*/ 5705830 h 6858000"/>
              <a:gd name="connsiteX345" fmla="*/ 5073620 w 7467600"/>
              <a:gd name="connsiteY345" fmla="*/ 5955437 h 6858000"/>
              <a:gd name="connsiteX346" fmla="*/ 4689789 w 7467600"/>
              <a:gd name="connsiteY346" fmla="*/ 6268382 h 6858000"/>
              <a:gd name="connsiteX347" fmla="*/ 4418722 w 7467600"/>
              <a:gd name="connsiteY347" fmla="*/ 6570886 h 6858000"/>
              <a:gd name="connsiteX348" fmla="*/ 4214944 w 7467600"/>
              <a:gd name="connsiteY348" fmla="*/ 6858000 h 6858000"/>
              <a:gd name="connsiteX349" fmla="*/ 4177898 w 7467600"/>
              <a:gd name="connsiteY349" fmla="*/ 6858000 h 6858000"/>
              <a:gd name="connsiteX350" fmla="*/ 4391597 w 7467600"/>
              <a:gd name="connsiteY350" fmla="*/ 6556370 h 6858000"/>
              <a:gd name="connsiteX351" fmla="*/ 4668889 w 7467600"/>
              <a:gd name="connsiteY351" fmla="*/ 6246399 h 6858000"/>
              <a:gd name="connsiteX352" fmla="*/ 5055427 w 7467600"/>
              <a:gd name="connsiteY352" fmla="*/ 5931476 h 6858000"/>
              <a:gd name="connsiteX353" fmla="*/ 5371814 w 7467600"/>
              <a:gd name="connsiteY353" fmla="*/ 5678975 h 6858000"/>
              <a:gd name="connsiteX354" fmla="*/ 4987918 w 7467600"/>
              <a:gd name="connsiteY354" fmla="*/ 5838701 h 6858000"/>
              <a:gd name="connsiteX355" fmla="*/ 4317146 w 7467600"/>
              <a:gd name="connsiteY355" fmla="*/ 6587716 h 6858000"/>
              <a:gd name="connsiteX356" fmla="*/ 4171627 w 7467600"/>
              <a:gd name="connsiteY356" fmla="*/ 6858000 h 6858000"/>
              <a:gd name="connsiteX357" fmla="*/ 4081585 w 7467600"/>
              <a:gd name="connsiteY357" fmla="*/ 6858000 h 6858000"/>
              <a:gd name="connsiteX358" fmla="*/ 4238603 w 7467600"/>
              <a:gd name="connsiteY358" fmla="*/ 6559341 h 6858000"/>
              <a:gd name="connsiteX359" fmla="*/ 4778333 w 7467600"/>
              <a:gd name="connsiteY359" fmla="*/ 5873626 h 6858000"/>
              <a:gd name="connsiteX360" fmla="*/ 5414185 w 7467600"/>
              <a:gd name="connsiteY360" fmla="*/ 5573882 h 6858000"/>
              <a:gd name="connsiteX361" fmla="*/ 5959648 w 7467600"/>
              <a:gd name="connsiteY361" fmla="*/ 4760797 h 6858000"/>
              <a:gd name="connsiteX362" fmla="*/ 5355019 w 7467600"/>
              <a:gd name="connsiteY362" fmla="*/ 4734672 h 6858000"/>
              <a:gd name="connsiteX363" fmla="*/ 5083565 w 7467600"/>
              <a:gd name="connsiteY363" fmla="*/ 5179121 h 6858000"/>
              <a:gd name="connsiteX364" fmla="*/ 4713577 w 7467600"/>
              <a:gd name="connsiteY364" fmla="*/ 5616803 h 6858000"/>
              <a:gd name="connsiteX365" fmla="*/ 3989559 w 7467600"/>
              <a:gd name="connsiteY365" fmla="*/ 6145945 h 6858000"/>
              <a:gd name="connsiteX366" fmla="*/ 3939824 w 7467600"/>
              <a:gd name="connsiteY366" fmla="*/ 6066900 h 6858000"/>
              <a:gd name="connsiteX367" fmla="*/ 4584537 w 7467600"/>
              <a:gd name="connsiteY367" fmla="*/ 5324826 h 6858000"/>
              <a:gd name="connsiteX368" fmla="*/ 5037105 w 7467600"/>
              <a:gd name="connsiteY368" fmla="*/ 5088765 h 6858000"/>
              <a:gd name="connsiteX369" fmla="*/ 5039930 w 7467600"/>
              <a:gd name="connsiteY369" fmla="*/ 5089585 h 6858000"/>
              <a:gd name="connsiteX370" fmla="*/ 5263764 w 7467600"/>
              <a:gd name="connsiteY370" fmla="*/ 4735525 h 6858000"/>
              <a:gd name="connsiteX371" fmla="*/ 4086300 w 7467600"/>
              <a:gd name="connsiteY371" fmla="*/ 4884599 h 6858000"/>
              <a:gd name="connsiteX372" fmla="*/ 4085485 w 7467600"/>
              <a:gd name="connsiteY372" fmla="*/ 4899070 h 6858000"/>
              <a:gd name="connsiteX373" fmla="*/ 3871915 w 7467600"/>
              <a:gd name="connsiteY373" fmla="*/ 5253645 h 6858000"/>
              <a:gd name="connsiteX374" fmla="*/ 3799374 w 7467600"/>
              <a:gd name="connsiteY374" fmla="*/ 5466127 h 6858000"/>
              <a:gd name="connsiteX375" fmla="*/ 3498850 w 7467600"/>
              <a:gd name="connsiteY375" fmla="*/ 6661888 h 6858000"/>
              <a:gd name="connsiteX376" fmla="*/ 3399216 w 7467600"/>
              <a:gd name="connsiteY376" fmla="*/ 6858000 h 6858000"/>
              <a:gd name="connsiteX377" fmla="*/ 3303688 w 7467600"/>
              <a:gd name="connsiteY377" fmla="*/ 6858000 h 6858000"/>
              <a:gd name="connsiteX378" fmla="*/ 3391774 w 7467600"/>
              <a:gd name="connsiteY378" fmla="*/ 6697181 h 6858000"/>
              <a:gd name="connsiteX379" fmla="*/ 3735540 w 7467600"/>
              <a:gd name="connsiteY379" fmla="*/ 5546923 h 6858000"/>
              <a:gd name="connsiteX380" fmla="*/ 3729438 w 7467600"/>
              <a:gd name="connsiteY380" fmla="*/ 5569058 h 6858000"/>
              <a:gd name="connsiteX381" fmla="*/ 3707782 w 7467600"/>
              <a:gd name="connsiteY381" fmla="*/ 5644908 h 6858000"/>
              <a:gd name="connsiteX382" fmla="*/ 3583827 w 7467600"/>
              <a:gd name="connsiteY382" fmla="*/ 6039215 h 6858000"/>
              <a:gd name="connsiteX383" fmla="*/ 3547861 w 7467600"/>
              <a:gd name="connsiteY383" fmla="*/ 6129609 h 6858000"/>
              <a:gd name="connsiteX384" fmla="*/ 3490905 w 7467600"/>
              <a:gd name="connsiteY384" fmla="*/ 6277660 h 6858000"/>
              <a:gd name="connsiteX385" fmla="*/ 3455859 w 7467600"/>
              <a:gd name="connsiteY385" fmla="*/ 6391301 h 6858000"/>
              <a:gd name="connsiteX386" fmla="*/ 3429112 w 7467600"/>
              <a:gd name="connsiteY386" fmla="*/ 6479469 h 6858000"/>
              <a:gd name="connsiteX387" fmla="*/ 3304862 w 7467600"/>
              <a:gd name="connsiteY387" fmla="*/ 6796476 h 6858000"/>
              <a:gd name="connsiteX388" fmla="*/ 3276071 w 7467600"/>
              <a:gd name="connsiteY388" fmla="*/ 6858000 h 6858000"/>
              <a:gd name="connsiteX389" fmla="*/ 3240805 w 7467600"/>
              <a:gd name="connsiteY389" fmla="*/ 6858000 h 6858000"/>
              <a:gd name="connsiteX390" fmla="*/ 3275917 w 7467600"/>
              <a:gd name="connsiteY390" fmla="*/ 6783192 h 6858000"/>
              <a:gd name="connsiteX391" fmla="*/ 3399358 w 7467600"/>
              <a:gd name="connsiteY391" fmla="*/ 6469011 h 6858000"/>
              <a:gd name="connsiteX392" fmla="*/ 3425650 w 7467600"/>
              <a:gd name="connsiteY392" fmla="*/ 6381333 h 6858000"/>
              <a:gd name="connsiteX393" fmla="*/ 3460661 w 7467600"/>
              <a:gd name="connsiteY393" fmla="*/ 6266763 h 6858000"/>
              <a:gd name="connsiteX394" fmla="*/ 3518021 w 7467600"/>
              <a:gd name="connsiteY394" fmla="*/ 6117298 h 6858000"/>
              <a:gd name="connsiteX395" fmla="*/ 3554035 w 7467600"/>
              <a:gd name="connsiteY395" fmla="*/ 6027832 h 6858000"/>
              <a:gd name="connsiteX396" fmla="*/ 3677174 w 7467600"/>
              <a:gd name="connsiteY396" fmla="*/ 5636351 h 6858000"/>
              <a:gd name="connsiteX397" fmla="*/ 3698819 w 7467600"/>
              <a:gd name="connsiteY397" fmla="*/ 5560503 h 6858000"/>
              <a:gd name="connsiteX398" fmla="*/ 3702094 w 7467600"/>
              <a:gd name="connsiteY398" fmla="*/ 5549194 h 6858000"/>
              <a:gd name="connsiteX399" fmla="*/ 3398355 w 7467600"/>
              <a:gd name="connsiteY399" fmla="*/ 6094603 h 6858000"/>
              <a:gd name="connsiteX400" fmla="*/ 3193941 w 7467600"/>
              <a:gd name="connsiteY400" fmla="*/ 6798775 h 6858000"/>
              <a:gd name="connsiteX401" fmla="*/ 3184140 w 7467600"/>
              <a:gd name="connsiteY401" fmla="*/ 6858000 h 6858000"/>
              <a:gd name="connsiteX402" fmla="*/ 3099978 w 7467600"/>
              <a:gd name="connsiteY402" fmla="*/ 6858000 h 6858000"/>
              <a:gd name="connsiteX403" fmla="*/ 3101556 w 7467600"/>
              <a:gd name="connsiteY403" fmla="*/ 6843337 h 6858000"/>
              <a:gd name="connsiteX404" fmla="*/ 3370162 w 7467600"/>
              <a:gd name="connsiteY404" fmla="*/ 5785550 h 6858000"/>
              <a:gd name="connsiteX405" fmla="*/ 3746477 w 7467600"/>
              <a:gd name="connsiteY405" fmla="*/ 5377889 h 6858000"/>
              <a:gd name="connsiteX406" fmla="*/ 3863399 w 7467600"/>
              <a:gd name="connsiteY406" fmla="*/ 5087257 h 6858000"/>
              <a:gd name="connsiteX407" fmla="*/ 3968712 w 7467600"/>
              <a:gd name="connsiteY407" fmla="*/ 4913989 h 6858000"/>
              <a:gd name="connsiteX408" fmla="*/ 2792390 w 7467600"/>
              <a:gd name="connsiteY408" fmla="*/ 5382974 h 6858000"/>
              <a:gd name="connsiteX409" fmla="*/ 2714982 w 7467600"/>
              <a:gd name="connsiteY409" fmla="*/ 5427051 h 6858000"/>
              <a:gd name="connsiteX410" fmla="*/ 2813361 w 7467600"/>
              <a:gd name="connsiteY410" fmla="*/ 6023912 h 6858000"/>
              <a:gd name="connsiteX411" fmla="*/ 2688430 w 7467600"/>
              <a:gd name="connsiteY411" fmla="*/ 6801564 h 6858000"/>
              <a:gd name="connsiteX412" fmla="*/ 2629626 w 7467600"/>
              <a:gd name="connsiteY412" fmla="*/ 6763394 h 6858000"/>
              <a:gd name="connsiteX413" fmla="*/ 2565328 w 7467600"/>
              <a:gd name="connsiteY413" fmla="*/ 5516399 h 6858000"/>
              <a:gd name="connsiteX414" fmla="*/ 1922999 w 7467600"/>
              <a:gd name="connsiteY414" fmla="*/ 5980343 h 6858000"/>
              <a:gd name="connsiteX415" fmla="*/ 1950261 w 7467600"/>
              <a:gd name="connsiteY415" fmla="*/ 6405858 h 6858000"/>
              <a:gd name="connsiteX416" fmla="*/ 2365554 w 7467600"/>
              <a:gd name="connsiteY416" fmla="*/ 6759107 h 6858000"/>
              <a:gd name="connsiteX417" fmla="*/ 2424142 w 7467600"/>
              <a:gd name="connsiteY417" fmla="*/ 6858000 h 6858000"/>
              <a:gd name="connsiteX418" fmla="*/ 2395994 w 7467600"/>
              <a:gd name="connsiteY418" fmla="*/ 6858000 h 6858000"/>
              <a:gd name="connsiteX419" fmla="*/ 2392863 w 7467600"/>
              <a:gd name="connsiteY419" fmla="*/ 6852964 h 6858000"/>
              <a:gd name="connsiteX420" fmla="*/ 2017589 w 7467600"/>
              <a:gd name="connsiteY420" fmla="*/ 6493982 h 6858000"/>
              <a:gd name="connsiteX421" fmla="*/ 2147336 w 7467600"/>
              <a:gd name="connsiteY421" fmla="*/ 6594052 h 6858000"/>
              <a:gd name="connsiteX422" fmla="*/ 2207047 w 7467600"/>
              <a:gd name="connsiteY422" fmla="*/ 6654540 h 6858000"/>
              <a:gd name="connsiteX423" fmla="*/ 2299106 w 7467600"/>
              <a:gd name="connsiteY423" fmla="*/ 6778931 h 6858000"/>
              <a:gd name="connsiteX424" fmla="*/ 2314430 w 7467600"/>
              <a:gd name="connsiteY424" fmla="*/ 6801144 h 6858000"/>
              <a:gd name="connsiteX425" fmla="*/ 2352406 w 7467600"/>
              <a:gd name="connsiteY425" fmla="*/ 6858000 h 6858000"/>
              <a:gd name="connsiteX426" fmla="*/ 2314492 w 7467600"/>
              <a:gd name="connsiteY426" fmla="*/ 6858000 h 6858000"/>
              <a:gd name="connsiteX427" fmla="*/ 2288095 w 7467600"/>
              <a:gd name="connsiteY427" fmla="*/ 6818030 h 6858000"/>
              <a:gd name="connsiteX428" fmla="*/ 2272768 w 7467600"/>
              <a:gd name="connsiteY428" fmla="*/ 6795822 h 6858000"/>
              <a:gd name="connsiteX429" fmla="*/ 2182715 w 7467600"/>
              <a:gd name="connsiteY429" fmla="*/ 6675071 h 6858000"/>
              <a:gd name="connsiteX430" fmla="*/ 2032061 w 7467600"/>
              <a:gd name="connsiteY430" fmla="*/ 6541380 h 6858000"/>
              <a:gd name="connsiteX431" fmla="*/ 2257220 w 7467600"/>
              <a:gd name="connsiteY431" fmla="*/ 6826257 h 6858000"/>
              <a:gd name="connsiteX432" fmla="*/ 2281324 w 7467600"/>
              <a:gd name="connsiteY432" fmla="*/ 6858000 h 6858000"/>
              <a:gd name="connsiteX433" fmla="*/ 2242860 w 7467600"/>
              <a:gd name="connsiteY433" fmla="*/ 6858000 h 6858000"/>
              <a:gd name="connsiteX434" fmla="*/ 2232818 w 7467600"/>
              <a:gd name="connsiteY434" fmla="*/ 6844926 h 6858000"/>
              <a:gd name="connsiteX435" fmla="*/ 1990172 w 7467600"/>
              <a:gd name="connsiteY435" fmla="*/ 6542121 h 6858000"/>
              <a:gd name="connsiteX436" fmla="*/ 2124090 w 7467600"/>
              <a:gd name="connsiteY436" fmla="*/ 6761017 h 6858000"/>
              <a:gd name="connsiteX437" fmla="*/ 2200380 w 7467600"/>
              <a:gd name="connsiteY437" fmla="*/ 6858000 h 6858000"/>
              <a:gd name="connsiteX438" fmla="*/ 2147507 w 7467600"/>
              <a:gd name="connsiteY438" fmla="*/ 6858000 h 6858000"/>
              <a:gd name="connsiteX439" fmla="*/ 2070668 w 7467600"/>
              <a:gd name="connsiteY439" fmla="*/ 6761520 h 6858000"/>
              <a:gd name="connsiteX440" fmla="*/ 1975142 w 7467600"/>
              <a:gd name="connsiteY440" fmla="*/ 6585570 h 6858000"/>
              <a:gd name="connsiteX441" fmla="*/ 2050035 w 7467600"/>
              <a:gd name="connsiteY441" fmla="*/ 6813345 h 6858000"/>
              <a:gd name="connsiteX442" fmla="*/ 2063025 w 7467600"/>
              <a:gd name="connsiteY442" fmla="*/ 6858000 h 6858000"/>
              <a:gd name="connsiteX443" fmla="*/ 2021675 w 7467600"/>
              <a:gd name="connsiteY443" fmla="*/ 6858000 h 6858000"/>
              <a:gd name="connsiteX444" fmla="*/ 2019308 w 7467600"/>
              <a:gd name="connsiteY444" fmla="*/ 6847118 h 6858000"/>
              <a:gd name="connsiteX445" fmla="*/ 1938835 w 7467600"/>
              <a:gd name="connsiteY445" fmla="*/ 6551160 h 6858000"/>
              <a:gd name="connsiteX446" fmla="*/ 1953230 w 7467600"/>
              <a:gd name="connsiteY446" fmla="*/ 6759699 h 6858000"/>
              <a:gd name="connsiteX447" fmla="*/ 1956763 w 7467600"/>
              <a:gd name="connsiteY447" fmla="*/ 6778191 h 6858000"/>
              <a:gd name="connsiteX448" fmla="*/ 1967925 w 7467600"/>
              <a:gd name="connsiteY448" fmla="*/ 6858000 h 6858000"/>
              <a:gd name="connsiteX449" fmla="*/ 1936622 w 7467600"/>
              <a:gd name="connsiteY449" fmla="*/ 6858000 h 6858000"/>
              <a:gd name="connsiteX450" fmla="*/ 1926261 w 7467600"/>
              <a:gd name="connsiteY450" fmla="*/ 6784064 h 6858000"/>
              <a:gd name="connsiteX451" fmla="*/ 1922724 w 7467600"/>
              <a:gd name="connsiteY451" fmla="*/ 6765577 h 6858000"/>
              <a:gd name="connsiteX452" fmla="*/ 1904650 w 7467600"/>
              <a:gd name="connsiteY452" fmla="*/ 6639616 h 6858000"/>
              <a:gd name="connsiteX453" fmla="*/ 1885273 w 7467600"/>
              <a:gd name="connsiteY453" fmla="*/ 6858000 h 6858000"/>
              <a:gd name="connsiteX454" fmla="*/ 1854363 w 7467600"/>
              <a:gd name="connsiteY454" fmla="*/ 6858000 h 6858000"/>
              <a:gd name="connsiteX455" fmla="*/ 1880391 w 7467600"/>
              <a:gd name="connsiteY455" fmla="*/ 6603796 h 6858000"/>
              <a:gd name="connsiteX456" fmla="*/ 1818273 w 7467600"/>
              <a:gd name="connsiteY456" fmla="*/ 6715729 h 6858000"/>
              <a:gd name="connsiteX457" fmla="*/ 1794691 w 7467600"/>
              <a:gd name="connsiteY457" fmla="*/ 6843239 h 6858000"/>
              <a:gd name="connsiteX458" fmla="*/ 1794914 w 7467600"/>
              <a:gd name="connsiteY458" fmla="*/ 6858000 h 6858000"/>
              <a:gd name="connsiteX459" fmla="*/ 1746128 w 7467600"/>
              <a:gd name="connsiteY459" fmla="*/ 6858000 h 6858000"/>
              <a:gd name="connsiteX460" fmla="*/ 1753934 w 7467600"/>
              <a:gd name="connsiteY460" fmla="*/ 6724796 h 6858000"/>
              <a:gd name="connsiteX461" fmla="*/ 1792053 w 7467600"/>
              <a:gd name="connsiteY461" fmla="*/ 6572396 h 6858000"/>
              <a:gd name="connsiteX462" fmla="*/ 1862248 w 7467600"/>
              <a:gd name="connsiteY462" fmla="*/ 6266397 h 6858000"/>
              <a:gd name="connsiteX463" fmla="*/ 1862250 w 7467600"/>
              <a:gd name="connsiteY463" fmla="*/ 6033531 h 6858000"/>
              <a:gd name="connsiteX464" fmla="*/ 1211999 w 7467600"/>
              <a:gd name="connsiteY464" fmla="*/ 6683610 h 6858000"/>
              <a:gd name="connsiteX465" fmla="*/ 1213266 w 7467600"/>
              <a:gd name="connsiteY465" fmla="*/ 6691947 h 6858000"/>
              <a:gd name="connsiteX466" fmla="*/ 1203370 w 7467600"/>
              <a:gd name="connsiteY466" fmla="*/ 6850676 h 6858000"/>
              <a:gd name="connsiteX467" fmla="*/ 1203671 w 7467600"/>
              <a:gd name="connsiteY467" fmla="*/ 6858000 h 6858000"/>
              <a:gd name="connsiteX468" fmla="*/ 1143180 w 7467600"/>
              <a:gd name="connsiteY468" fmla="*/ 6858000 h 6858000"/>
              <a:gd name="connsiteX469" fmla="*/ 1142176 w 7467600"/>
              <a:gd name="connsiteY469" fmla="*/ 6766045 h 6858000"/>
              <a:gd name="connsiteX470" fmla="*/ 1067484 w 7467600"/>
              <a:gd name="connsiteY470" fmla="*/ 6858000 h 6858000"/>
              <a:gd name="connsiteX471" fmla="*/ 953928 w 7467600"/>
              <a:gd name="connsiteY471" fmla="*/ 6858000 h 6858000"/>
              <a:gd name="connsiteX472" fmla="*/ 959715 w 7467600"/>
              <a:gd name="connsiteY472" fmla="*/ 6850185 h 6858000"/>
              <a:gd name="connsiteX473" fmla="*/ 1483788 w 7467600"/>
              <a:gd name="connsiteY473" fmla="*/ 6259174 h 6858000"/>
              <a:gd name="connsiteX474" fmla="*/ 1100671 w 7467600"/>
              <a:gd name="connsiteY474" fmla="*/ 6252137 h 6858000"/>
              <a:gd name="connsiteX475" fmla="*/ 1090144 w 7467600"/>
              <a:gd name="connsiteY475" fmla="*/ 6256748 h 6858000"/>
              <a:gd name="connsiteX476" fmla="*/ 1095872 w 7467600"/>
              <a:gd name="connsiteY476" fmla="*/ 6271892 h 6858000"/>
              <a:gd name="connsiteX477" fmla="*/ 262785 w 7467600"/>
              <a:gd name="connsiteY477" fmla="*/ 6845450 h 6858000"/>
              <a:gd name="connsiteX478" fmla="*/ 209968 w 7467600"/>
              <a:gd name="connsiteY478" fmla="*/ 6770713 h 6858000"/>
              <a:gd name="connsiteX479" fmla="*/ 873460 w 7467600"/>
              <a:gd name="connsiteY479" fmla="*/ 6253768 h 6858000"/>
              <a:gd name="connsiteX480" fmla="*/ 192686 w 7467600"/>
              <a:gd name="connsiteY480" fmla="*/ 5849257 h 6858000"/>
              <a:gd name="connsiteX481" fmla="*/ 4696 w 7467600"/>
              <a:gd name="connsiteY481" fmla="*/ 5697668 h 6858000"/>
              <a:gd name="connsiteX482" fmla="*/ 0 w 7467600"/>
              <a:gd name="connsiteY482" fmla="*/ 5689984 h 6858000"/>
              <a:gd name="connsiteX483" fmla="*/ 0 w 7467600"/>
              <a:gd name="connsiteY483" fmla="*/ 5513472 h 6858000"/>
              <a:gd name="connsiteX484" fmla="*/ 174101 w 7467600"/>
              <a:gd name="connsiteY484" fmla="*/ 5620277 h 6858000"/>
              <a:gd name="connsiteX485" fmla="*/ 891800 w 7467600"/>
              <a:gd name="connsiteY485" fmla="*/ 6036935 h 6858000"/>
              <a:gd name="connsiteX486" fmla="*/ 1072219 w 7467600"/>
              <a:gd name="connsiteY486" fmla="*/ 6169443 h 6858000"/>
              <a:gd name="connsiteX487" fmla="*/ 1074117 w 7467600"/>
              <a:gd name="connsiteY487" fmla="*/ 6170301 h 6858000"/>
              <a:gd name="connsiteX488" fmla="*/ 1083114 w 7467600"/>
              <a:gd name="connsiteY488" fmla="*/ 6174131 h 6858000"/>
              <a:gd name="connsiteX489" fmla="*/ 1543010 w 7467600"/>
              <a:gd name="connsiteY489" fmla="*/ 6191140 h 6858000"/>
              <a:gd name="connsiteX490" fmla="*/ 1551080 w 7467600"/>
              <a:gd name="connsiteY490" fmla="*/ 6195006 h 6858000"/>
              <a:gd name="connsiteX491" fmla="*/ 2345443 w 7467600"/>
              <a:gd name="connsiteY491" fmla="*/ 5549882 h 6858000"/>
              <a:gd name="connsiteX492" fmla="*/ 1721499 w 7467600"/>
              <a:gd name="connsiteY492" fmla="*/ 5599969 h 6858000"/>
              <a:gd name="connsiteX493" fmla="*/ 767716 w 7467600"/>
              <a:gd name="connsiteY493" fmla="*/ 5472768 h 6858000"/>
              <a:gd name="connsiteX494" fmla="*/ 722147 w 7467600"/>
              <a:gd name="connsiteY494" fmla="*/ 5393091 h 6858000"/>
              <a:gd name="connsiteX495" fmla="*/ 1485552 w 7467600"/>
              <a:gd name="connsiteY495" fmla="*/ 5313202 h 6858000"/>
              <a:gd name="connsiteX496" fmla="*/ 2143004 w 7467600"/>
              <a:gd name="connsiteY496" fmla="*/ 5402420 h 6858000"/>
              <a:gd name="connsiteX497" fmla="*/ 1933391 w 7467600"/>
              <a:gd name="connsiteY497" fmla="*/ 5156971 h 6858000"/>
              <a:gd name="connsiteX498" fmla="*/ 1827118 w 7467600"/>
              <a:gd name="connsiteY498" fmla="*/ 4968410 h 6858000"/>
              <a:gd name="connsiteX499" fmla="*/ 1837349 w 7467600"/>
              <a:gd name="connsiteY499" fmla="*/ 4956357 h 6858000"/>
              <a:gd name="connsiteX500" fmla="*/ 2162835 w 7467600"/>
              <a:gd name="connsiteY500" fmla="*/ 5187853 h 6858000"/>
              <a:gd name="connsiteX501" fmla="*/ 2257167 w 7467600"/>
              <a:gd name="connsiteY501" fmla="*/ 5462123 h 6858000"/>
              <a:gd name="connsiteX502" fmla="*/ 2261598 w 7467600"/>
              <a:gd name="connsiteY502" fmla="*/ 5467998 h 6858000"/>
              <a:gd name="connsiteX503" fmla="*/ 2437177 w 7467600"/>
              <a:gd name="connsiteY503" fmla="*/ 5479608 h 6858000"/>
              <a:gd name="connsiteX504" fmla="*/ 2445247 w 7467600"/>
              <a:gd name="connsiteY504" fmla="*/ 5483476 h 6858000"/>
              <a:gd name="connsiteX505" fmla="*/ 2743626 w 7467600"/>
              <a:gd name="connsiteY505" fmla="*/ 5304819 h 6858000"/>
              <a:gd name="connsiteX506" fmla="*/ 3048102 w 7467600"/>
              <a:gd name="connsiteY506" fmla="*/ 5150595 h 6858000"/>
              <a:gd name="connsiteX507" fmla="*/ 1799414 w 7467600"/>
              <a:gd name="connsiteY507" fmla="*/ 4694732 h 6858000"/>
              <a:gd name="connsiteX508" fmla="*/ 1771735 w 7467600"/>
              <a:gd name="connsiteY508" fmla="*/ 4619929 h 6858000"/>
              <a:gd name="connsiteX509" fmla="*/ 3104273 w 7467600"/>
              <a:gd name="connsiteY509" fmla="*/ 5076159 h 6858000"/>
              <a:gd name="connsiteX510" fmla="*/ 3113245 w 7467600"/>
              <a:gd name="connsiteY510" fmla="*/ 5090705 h 6858000"/>
              <a:gd name="connsiteX511" fmla="*/ 3126294 w 7467600"/>
              <a:gd name="connsiteY511" fmla="*/ 5114400 h 6858000"/>
              <a:gd name="connsiteX512" fmla="*/ 3937433 w 7467600"/>
              <a:gd name="connsiteY512" fmla="*/ 4830473 h 6858000"/>
              <a:gd name="connsiteX513" fmla="*/ 3590475 w 7467600"/>
              <a:gd name="connsiteY513" fmla="*/ 4597974 h 6858000"/>
              <a:gd name="connsiteX514" fmla="*/ 3100264 w 7467600"/>
              <a:gd name="connsiteY514" fmla="*/ 4579845 h 6858000"/>
              <a:gd name="connsiteX515" fmla="*/ 2183576 w 7467600"/>
              <a:gd name="connsiteY515" fmla="*/ 4227150 h 6858000"/>
              <a:gd name="connsiteX516" fmla="*/ 2151029 w 7467600"/>
              <a:gd name="connsiteY516" fmla="*/ 4146947 h 6858000"/>
              <a:gd name="connsiteX517" fmla="*/ 3563434 w 7467600"/>
              <a:gd name="connsiteY517" fmla="*/ 4469115 h 6858000"/>
              <a:gd name="connsiteX518" fmla="*/ 3177952 w 7467600"/>
              <a:gd name="connsiteY518" fmla="*/ 3657386 h 6858000"/>
              <a:gd name="connsiteX519" fmla="*/ 3189263 w 7467600"/>
              <a:gd name="connsiteY519" fmla="*/ 3625726 h 6858000"/>
              <a:gd name="connsiteX520" fmla="*/ 3560912 w 7467600"/>
              <a:gd name="connsiteY520" fmla="*/ 4079863 h 6858000"/>
              <a:gd name="connsiteX521" fmla="*/ 3626636 w 7467600"/>
              <a:gd name="connsiteY521" fmla="*/ 4512230 h 6858000"/>
              <a:gd name="connsiteX522" fmla="*/ 3653088 w 7467600"/>
              <a:gd name="connsiteY522" fmla="*/ 4521417 h 6858000"/>
              <a:gd name="connsiteX523" fmla="*/ 3988128 w 7467600"/>
              <a:gd name="connsiteY523" fmla="*/ 4817267 h 6858000"/>
              <a:gd name="connsiteX524" fmla="*/ 4830582 w 7467600"/>
              <a:gd name="connsiteY524" fmla="*/ 4676000 h 6858000"/>
              <a:gd name="connsiteX525" fmla="*/ 4830100 w 7467600"/>
              <a:gd name="connsiteY525" fmla="*/ 4675554 h 6858000"/>
              <a:gd name="connsiteX526" fmla="*/ 4036318 w 7467600"/>
              <a:gd name="connsiteY526" fmla="*/ 4147013 h 6858000"/>
              <a:gd name="connsiteX527" fmla="*/ 3432098 w 7467600"/>
              <a:gd name="connsiteY527" fmla="*/ 3537312 h 6858000"/>
              <a:gd name="connsiteX528" fmla="*/ 3446761 w 7467600"/>
              <a:gd name="connsiteY528" fmla="*/ 3461278 h 6858000"/>
              <a:gd name="connsiteX529" fmla="*/ 4419733 w 7467600"/>
              <a:gd name="connsiteY529" fmla="*/ 3963555 h 6858000"/>
              <a:gd name="connsiteX530" fmla="*/ 4781371 w 7467600"/>
              <a:gd name="connsiteY530" fmla="*/ 4458604 h 6858000"/>
              <a:gd name="connsiteX531" fmla="*/ 4780440 w 7467600"/>
              <a:gd name="connsiteY531" fmla="*/ 4470290 h 6858000"/>
              <a:gd name="connsiteX532" fmla="*/ 4898954 w 7467600"/>
              <a:gd name="connsiteY532" fmla="*/ 4662092 h 6858000"/>
              <a:gd name="connsiteX533" fmla="*/ 4900699 w 7467600"/>
              <a:gd name="connsiteY533" fmla="*/ 4670867 h 6858000"/>
              <a:gd name="connsiteX534" fmla="*/ 5714511 w 7467600"/>
              <a:gd name="connsiteY534" fmla="*/ 4663483 h 6858000"/>
              <a:gd name="connsiteX535" fmla="*/ 5464793 w 7467600"/>
              <a:gd name="connsiteY535" fmla="*/ 4393556 h 6858000"/>
              <a:gd name="connsiteX536" fmla="*/ 5461897 w 7467600"/>
              <a:gd name="connsiteY536" fmla="*/ 4390879 h 6858000"/>
              <a:gd name="connsiteX537" fmla="*/ 4294126 w 7467600"/>
              <a:gd name="connsiteY537" fmla="*/ 3303048 h 6858000"/>
              <a:gd name="connsiteX538" fmla="*/ 4305321 w 7467600"/>
              <a:gd name="connsiteY538" fmla="*/ 3256953 h 6858000"/>
              <a:gd name="connsiteX539" fmla="*/ 4949299 w 7467600"/>
              <a:gd name="connsiteY539" fmla="*/ 3766336 h 6858000"/>
              <a:gd name="connsiteX540" fmla="*/ 5291452 w 7467600"/>
              <a:gd name="connsiteY540" fmla="*/ 4076801 h 6858000"/>
              <a:gd name="connsiteX541" fmla="*/ 5434998 w 7467600"/>
              <a:gd name="connsiteY541" fmla="*/ 4254100 h 6858000"/>
              <a:gd name="connsiteX542" fmla="*/ 5351015 w 7467600"/>
              <a:gd name="connsiteY542" fmla="*/ 3760989 h 6858000"/>
              <a:gd name="connsiteX543" fmla="*/ 5413780 w 7467600"/>
              <a:gd name="connsiteY543" fmla="*/ 2966265 h 6858000"/>
              <a:gd name="connsiteX544" fmla="*/ 5425627 w 7467600"/>
              <a:gd name="connsiteY544" fmla="*/ 2954192 h 6858000"/>
              <a:gd name="connsiteX545" fmla="*/ 6604735 w 7467600"/>
              <a:gd name="connsiteY545" fmla="*/ 2041381 h 6858000"/>
              <a:gd name="connsiteX546" fmla="*/ 7204487 w 7467600"/>
              <a:gd name="connsiteY546" fmla="*/ 2742112 h 6858000"/>
              <a:gd name="connsiteX547" fmla="*/ 7131592 w 7467600"/>
              <a:gd name="connsiteY547" fmla="*/ 2672096 h 6858000"/>
              <a:gd name="connsiteX548" fmla="*/ 6996344 w 7467600"/>
              <a:gd name="connsiteY548" fmla="*/ 2518310 h 6858000"/>
              <a:gd name="connsiteX549" fmla="*/ 6735495 w 7467600"/>
              <a:gd name="connsiteY549" fmla="*/ 2196890 h 6858000"/>
              <a:gd name="connsiteX550" fmla="*/ 6721901 w 7467600"/>
              <a:gd name="connsiteY550" fmla="*/ 2179274 h 6858000"/>
              <a:gd name="connsiteX551" fmla="*/ 6604735 w 7467600"/>
              <a:gd name="connsiteY551" fmla="*/ 2041381 h 6858000"/>
              <a:gd name="connsiteX552" fmla="*/ 6591670 w 7467600"/>
              <a:gd name="connsiteY552" fmla="*/ 1988277 h 6858000"/>
              <a:gd name="connsiteX553" fmla="*/ 6747349 w 7467600"/>
              <a:gd name="connsiteY553" fmla="*/ 2160069 h 6858000"/>
              <a:gd name="connsiteX554" fmla="*/ 6760943 w 7467600"/>
              <a:gd name="connsiteY554" fmla="*/ 2177686 h 6858000"/>
              <a:gd name="connsiteX555" fmla="*/ 7021065 w 7467600"/>
              <a:gd name="connsiteY555" fmla="*/ 2498102 h 6858000"/>
              <a:gd name="connsiteX556" fmla="*/ 7155223 w 7467600"/>
              <a:gd name="connsiteY556" fmla="*/ 2650386 h 6858000"/>
              <a:gd name="connsiteX557" fmla="*/ 7203167 w 7467600"/>
              <a:gd name="connsiteY557" fmla="*/ 2697288 h 6858000"/>
              <a:gd name="connsiteX558" fmla="*/ 6937703 w 7467600"/>
              <a:gd name="connsiteY558" fmla="*/ 2321981 h 6858000"/>
              <a:gd name="connsiteX559" fmla="*/ 6591670 w 7467600"/>
              <a:gd name="connsiteY559" fmla="*/ 1988277 h 6858000"/>
              <a:gd name="connsiteX560" fmla="*/ 5798671 w 7467600"/>
              <a:gd name="connsiteY560" fmla="*/ 1981601 h 6858000"/>
              <a:gd name="connsiteX561" fmla="*/ 5754709 w 7467600"/>
              <a:gd name="connsiteY561" fmla="*/ 2071454 h 6858000"/>
              <a:gd name="connsiteX562" fmla="*/ 5763044 w 7467600"/>
              <a:gd name="connsiteY562" fmla="*/ 2842206 h 6858000"/>
              <a:gd name="connsiteX563" fmla="*/ 5764974 w 7467600"/>
              <a:gd name="connsiteY563" fmla="*/ 2799609 h 6858000"/>
              <a:gd name="connsiteX564" fmla="*/ 5767665 w 7467600"/>
              <a:gd name="connsiteY564" fmla="*/ 2666409 h 6858000"/>
              <a:gd name="connsiteX565" fmla="*/ 5763055 w 7467600"/>
              <a:gd name="connsiteY565" fmla="*/ 2579705 h 6858000"/>
              <a:gd name="connsiteX566" fmla="*/ 5758079 w 7467600"/>
              <a:gd name="connsiteY566" fmla="*/ 2492508 h 6858000"/>
              <a:gd name="connsiteX567" fmla="*/ 5779325 w 7467600"/>
              <a:gd name="connsiteY567" fmla="*/ 2197069 h 6858000"/>
              <a:gd name="connsiteX568" fmla="*/ 5798671 w 7467600"/>
              <a:gd name="connsiteY568" fmla="*/ 1981601 h 6858000"/>
              <a:gd name="connsiteX569" fmla="*/ 5829202 w 7467600"/>
              <a:gd name="connsiteY569" fmla="*/ 1971679 h 6858000"/>
              <a:gd name="connsiteX570" fmla="*/ 5809558 w 7467600"/>
              <a:gd name="connsiteY570" fmla="*/ 2198043 h 6858000"/>
              <a:gd name="connsiteX571" fmla="*/ 5788653 w 7467600"/>
              <a:gd name="connsiteY571" fmla="*/ 2489430 h 6858000"/>
              <a:gd name="connsiteX572" fmla="*/ 5793439 w 7467600"/>
              <a:gd name="connsiteY572" fmla="*/ 2575235 h 6858000"/>
              <a:gd name="connsiteX573" fmla="*/ 5796837 w 7467600"/>
              <a:gd name="connsiteY573" fmla="*/ 2637633 h 6858000"/>
              <a:gd name="connsiteX574" fmla="*/ 5818614 w 7467600"/>
              <a:gd name="connsiteY574" fmla="*/ 2473055 h 6858000"/>
              <a:gd name="connsiteX575" fmla="*/ 5829202 w 7467600"/>
              <a:gd name="connsiteY575" fmla="*/ 1971679 h 6858000"/>
              <a:gd name="connsiteX576" fmla="*/ 5911389 w 7467600"/>
              <a:gd name="connsiteY576" fmla="*/ 1898371 h 6858000"/>
              <a:gd name="connsiteX577" fmla="*/ 6237627 w 7467600"/>
              <a:gd name="connsiteY577" fmla="*/ 2231921 h 6858000"/>
              <a:gd name="connsiteX578" fmla="*/ 5911389 w 7467600"/>
              <a:gd name="connsiteY578" fmla="*/ 1898371 h 6858000"/>
              <a:gd name="connsiteX579" fmla="*/ 6944437 w 7467600"/>
              <a:gd name="connsiteY579" fmla="*/ 1575402 h 6858000"/>
              <a:gd name="connsiteX580" fmla="*/ 6304730 w 7467600"/>
              <a:gd name="connsiteY580" fmla="*/ 1766654 h 6858000"/>
              <a:gd name="connsiteX581" fmla="*/ 6944437 w 7467600"/>
              <a:gd name="connsiteY581" fmla="*/ 1575402 h 6858000"/>
              <a:gd name="connsiteX582" fmla="*/ 7019523 w 7467600"/>
              <a:gd name="connsiteY582" fmla="*/ 1519450 h 6858000"/>
              <a:gd name="connsiteX583" fmla="*/ 6298091 w 7467600"/>
              <a:gd name="connsiteY583" fmla="*/ 1737122 h 6858000"/>
              <a:gd name="connsiteX584" fmla="*/ 7019523 w 7467600"/>
              <a:gd name="connsiteY584" fmla="*/ 1519450 h 6858000"/>
              <a:gd name="connsiteX585" fmla="*/ 2399523 w 7467600"/>
              <a:gd name="connsiteY585" fmla="*/ 1428234 h 6858000"/>
              <a:gd name="connsiteX586" fmla="*/ 2224982 w 7467600"/>
              <a:gd name="connsiteY586" fmla="*/ 1826201 h 6858000"/>
              <a:gd name="connsiteX587" fmla="*/ 2096099 w 7467600"/>
              <a:gd name="connsiteY587" fmla="*/ 2345900 h 6858000"/>
              <a:gd name="connsiteX588" fmla="*/ 2283317 w 7467600"/>
              <a:gd name="connsiteY588" fmla="*/ 1796925 h 6858000"/>
              <a:gd name="connsiteX589" fmla="*/ 2399523 w 7467600"/>
              <a:gd name="connsiteY589" fmla="*/ 1428234 h 6858000"/>
              <a:gd name="connsiteX590" fmla="*/ 2448558 w 7467600"/>
              <a:gd name="connsiteY590" fmla="*/ 1373435 h 6858000"/>
              <a:gd name="connsiteX591" fmla="*/ 2312521 w 7467600"/>
              <a:gd name="connsiteY591" fmla="*/ 1806140 h 6858000"/>
              <a:gd name="connsiteX592" fmla="*/ 2127533 w 7467600"/>
              <a:gd name="connsiteY592" fmla="*/ 2348380 h 6858000"/>
              <a:gd name="connsiteX593" fmla="*/ 2358080 w 7467600"/>
              <a:gd name="connsiteY593" fmla="*/ 1866134 h 6858000"/>
              <a:gd name="connsiteX594" fmla="*/ 2407436 w 7467600"/>
              <a:gd name="connsiteY594" fmla="*/ 1651070 h 6858000"/>
              <a:gd name="connsiteX595" fmla="*/ 2448558 w 7467600"/>
              <a:gd name="connsiteY595" fmla="*/ 1373435 h 6858000"/>
              <a:gd name="connsiteX596" fmla="*/ 278707 w 7467600"/>
              <a:gd name="connsiteY596" fmla="*/ 1352270 h 6858000"/>
              <a:gd name="connsiteX597" fmla="*/ 321570 w 7467600"/>
              <a:gd name="connsiteY597" fmla="*/ 1861610 h 6858000"/>
              <a:gd name="connsiteX598" fmla="*/ 294281 w 7467600"/>
              <a:gd name="connsiteY598" fmla="*/ 1440658 h 6858000"/>
              <a:gd name="connsiteX599" fmla="*/ 278707 w 7467600"/>
              <a:gd name="connsiteY599" fmla="*/ 1352270 h 6858000"/>
              <a:gd name="connsiteX600" fmla="*/ 1423821 w 7467600"/>
              <a:gd name="connsiteY600" fmla="*/ 1351958 h 6858000"/>
              <a:gd name="connsiteX601" fmla="*/ 1638521 w 7467600"/>
              <a:gd name="connsiteY601" fmla="*/ 1908470 h 6858000"/>
              <a:gd name="connsiteX602" fmla="*/ 1754199 w 7467600"/>
              <a:gd name="connsiteY602" fmla="*/ 2149284 h 6858000"/>
              <a:gd name="connsiteX603" fmla="*/ 1908359 w 7467600"/>
              <a:gd name="connsiteY603" fmla="*/ 2364988 h 6858000"/>
              <a:gd name="connsiteX604" fmla="*/ 1647661 w 7467600"/>
              <a:gd name="connsiteY604" fmla="*/ 1825945 h 6858000"/>
              <a:gd name="connsiteX605" fmla="*/ 1423821 w 7467600"/>
              <a:gd name="connsiteY605" fmla="*/ 1351958 h 6858000"/>
              <a:gd name="connsiteX606" fmla="*/ 1431890 w 7467600"/>
              <a:gd name="connsiteY606" fmla="*/ 1306475 h 6858000"/>
              <a:gd name="connsiteX607" fmla="*/ 1507597 w 7467600"/>
              <a:gd name="connsiteY607" fmla="*/ 1446132 h 6858000"/>
              <a:gd name="connsiteX608" fmla="*/ 1674586 w 7467600"/>
              <a:gd name="connsiteY608" fmla="*/ 1813832 h 6858000"/>
              <a:gd name="connsiteX609" fmla="*/ 1815950 w 7467600"/>
              <a:gd name="connsiteY609" fmla="*/ 2128564 h 6858000"/>
              <a:gd name="connsiteX610" fmla="*/ 1984242 w 7467600"/>
              <a:gd name="connsiteY610" fmla="*/ 2430829 h 6858000"/>
              <a:gd name="connsiteX611" fmla="*/ 2014023 w 7467600"/>
              <a:gd name="connsiteY611" fmla="*/ 2450995 h 6858000"/>
              <a:gd name="connsiteX612" fmla="*/ 1747337 w 7467600"/>
              <a:gd name="connsiteY612" fmla="*/ 1855264 h 6858000"/>
              <a:gd name="connsiteX613" fmla="*/ 1533749 w 7467600"/>
              <a:gd name="connsiteY613" fmla="*/ 1478656 h 6858000"/>
              <a:gd name="connsiteX614" fmla="*/ 1431890 w 7467600"/>
              <a:gd name="connsiteY614" fmla="*/ 1306475 h 6858000"/>
              <a:gd name="connsiteX615" fmla="*/ 5052692 w 7467600"/>
              <a:gd name="connsiteY615" fmla="*/ 1292994 h 6858000"/>
              <a:gd name="connsiteX616" fmla="*/ 5200661 w 7467600"/>
              <a:gd name="connsiteY616" fmla="*/ 1635186 h 6858000"/>
              <a:gd name="connsiteX617" fmla="*/ 5297138 w 7467600"/>
              <a:gd name="connsiteY617" fmla="*/ 1906351 h 6858000"/>
              <a:gd name="connsiteX618" fmla="*/ 5052692 w 7467600"/>
              <a:gd name="connsiteY618" fmla="*/ 1292994 h 6858000"/>
              <a:gd name="connsiteX619" fmla="*/ 5009948 w 7467600"/>
              <a:gd name="connsiteY619" fmla="*/ 1273619 h 6858000"/>
              <a:gd name="connsiteX620" fmla="*/ 5121777 w 7467600"/>
              <a:gd name="connsiteY620" fmla="*/ 1654213 h 6858000"/>
              <a:gd name="connsiteX621" fmla="*/ 5293545 w 7467600"/>
              <a:gd name="connsiteY621" fmla="*/ 2072247 h 6858000"/>
              <a:gd name="connsiteX622" fmla="*/ 5294042 w 7467600"/>
              <a:gd name="connsiteY622" fmla="*/ 2065019 h 6858000"/>
              <a:gd name="connsiteX623" fmla="*/ 5171936 w 7467600"/>
              <a:gd name="connsiteY623" fmla="*/ 1647613 h 6858000"/>
              <a:gd name="connsiteX624" fmla="*/ 5009948 w 7467600"/>
              <a:gd name="connsiteY624" fmla="*/ 1273619 h 6858000"/>
              <a:gd name="connsiteX625" fmla="*/ 655236 w 7467600"/>
              <a:gd name="connsiteY625" fmla="*/ 1268632 h 6858000"/>
              <a:gd name="connsiteX626" fmla="*/ 839521 w 7467600"/>
              <a:gd name="connsiteY626" fmla="*/ 1685315 h 6858000"/>
              <a:gd name="connsiteX627" fmla="*/ 1109416 w 7467600"/>
              <a:gd name="connsiteY627" fmla="*/ 2061663 h 6858000"/>
              <a:gd name="connsiteX628" fmla="*/ 1298300 w 7467600"/>
              <a:gd name="connsiteY628" fmla="*/ 2247742 h 6858000"/>
              <a:gd name="connsiteX629" fmla="*/ 1125871 w 7467600"/>
              <a:gd name="connsiteY629" fmla="*/ 1989513 h 6858000"/>
              <a:gd name="connsiteX630" fmla="*/ 981574 w 7467600"/>
              <a:gd name="connsiteY630" fmla="*/ 1783157 h 6858000"/>
              <a:gd name="connsiteX631" fmla="*/ 922198 w 7467600"/>
              <a:gd name="connsiteY631" fmla="*/ 1677437 h 6858000"/>
              <a:gd name="connsiteX632" fmla="*/ 869293 w 7467600"/>
              <a:gd name="connsiteY632" fmla="*/ 1583214 h 6858000"/>
              <a:gd name="connsiteX633" fmla="*/ 751431 w 7467600"/>
              <a:gd name="connsiteY633" fmla="*/ 1405731 h 6858000"/>
              <a:gd name="connsiteX634" fmla="*/ 655236 w 7467600"/>
              <a:gd name="connsiteY634" fmla="*/ 1268632 h 6858000"/>
              <a:gd name="connsiteX635" fmla="*/ 6516292 w 7467600"/>
              <a:gd name="connsiteY635" fmla="*/ 1263064 h 6858000"/>
              <a:gd name="connsiteX636" fmla="*/ 5736320 w 7467600"/>
              <a:gd name="connsiteY636" fmla="*/ 1501803 h 6858000"/>
              <a:gd name="connsiteX637" fmla="*/ 6516292 w 7467600"/>
              <a:gd name="connsiteY637" fmla="*/ 1263064 h 6858000"/>
              <a:gd name="connsiteX638" fmla="*/ 291466 w 7467600"/>
              <a:gd name="connsiteY638" fmla="*/ 1250369 h 6858000"/>
              <a:gd name="connsiteX639" fmla="*/ 323180 w 7467600"/>
              <a:gd name="connsiteY639" fmla="*/ 1435283 h 6858000"/>
              <a:gd name="connsiteX640" fmla="*/ 349381 w 7467600"/>
              <a:gd name="connsiteY640" fmla="*/ 1875041 h 6858000"/>
              <a:gd name="connsiteX641" fmla="*/ 374363 w 7467600"/>
              <a:gd name="connsiteY641" fmla="*/ 1506494 h 6858000"/>
              <a:gd name="connsiteX642" fmla="*/ 302168 w 7467600"/>
              <a:gd name="connsiteY642" fmla="*/ 1274495 h 6858000"/>
              <a:gd name="connsiteX643" fmla="*/ 291466 w 7467600"/>
              <a:gd name="connsiteY643" fmla="*/ 1250369 h 6858000"/>
              <a:gd name="connsiteX644" fmla="*/ 678222 w 7467600"/>
              <a:gd name="connsiteY644" fmla="*/ 1248670 h 6858000"/>
              <a:gd name="connsiteX645" fmla="*/ 775536 w 7467600"/>
              <a:gd name="connsiteY645" fmla="*/ 1388015 h 6858000"/>
              <a:gd name="connsiteX646" fmla="*/ 894529 w 7467600"/>
              <a:gd name="connsiteY646" fmla="*/ 1567739 h 6858000"/>
              <a:gd name="connsiteX647" fmla="*/ 948000 w 7467600"/>
              <a:gd name="connsiteY647" fmla="*/ 1663088 h 6858000"/>
              <a:gd name="connsiteX648" fmla="*/ 1006812 w 7467600"/>
              <a:gd name="connsiteY648" fmla="*/ 1767683 h 6858000"/>
              <a:gd name="connsiteX649" fmla="*/ 1149133 w 7467600"/>
              <a:gd name="connsiteY649" fmla="*/ 1971513 h 6858000"/>
              <a:gd name="connsiteX650" fmla="*/ 1333952 w 7467600"/>
              <a:gd name="connsiteY650" fmla="*/ 2251620 h 6858000"/>
              <a:gd name="connsiteX651" fmla="*/ 1337329 w 7467600"/>
              <a:gd name="connsiteY651" fmla="*/ 2258350 h 6858000"/>
              <a:gd name="connsiteX652" fmla="*/ 1014726 w 7467600"/>
              <a:gd name="connsiteY652" fmla="*/ 1615556 h 6858000"/>
              <a:gd name="connsiteX653" fmla="*/ 678222 w 7467600"/>
              <a:gd name="connsiteY653" fmla="*/ 1248670 h 6858000"/>
              <a:gd name="connsiteX654" fmla="*/ 6691602 w 7467600"/>
              <a:gd name="connsiteY654" fmla="*/ 1140573 h 6858000"/>
              <a:gd name="connsiteX655" fmla="*/ 6571100 w 7467600"/>
              <a:gd name="connsiteY655" fmla="*/ 1183662 h 6858000"/>
              <a:gd name="connsiteX656" fmla="*/ 6241687 w 7467600"/>
              <a:gd name="connsiteY656" fmla="*/ 1257600 h 6858000"/>
              <a:gd name="connsiteX657" fmla="*/ 5693009 w 7467600"/>
              <a:gd name="connsiteY657" fmla="*/ 1478256 h 6858000"/>
              <a:gd name="connsiteX658" fmla="*/ 6548420 w 7467600"/>
              <a:gd name="connsiteY658" fmla="*/ 1214599 h 6858000"/>
              <a:gd name="connsiteX659" fmla="*/ 6605473 w 7467600"/>
              <a:gd name="connsiteY659" fmla="*/ 1184686 h 6858000"/>
              <a:gd name="connsiteX660" fmla="*/ 6691602 w 7467600"/>
              <a:gd name="connsiteY660" fmla="*/ 1140573 h 6858000"/>
              <a:gd name="connsiteX661" fmla="*/ 4002475 w 7467600"/>
              <a:gd name="connsiteY661" fmla="*/ 1037802 h 6858000"/>
              <a:gd name="connsiteX662" fmla="*/ 4000324 w 7467600"/>
              <a:gd name="connsiteY662" fmla="*/ 1039362 h 6858000"/>
              <a:gd name="connsiteX663" fmla="*/ 4002862 w 7467600"/>
              <a:gd name="connsiteY663" fmla="*/ 1042866 h 6858000"/>
              <a:gd name="connsiteX664" fmla="*/ 4002475 w 7467600"/>
              <a:gd name="connsiteY664" fmla="*/ 1037802 h 6858000"/>
              <a:gd name="connsiteX665" fmla="*/ 506322 w 7467600"/>
              <a:gd name="connsiteY665" fmla="*/ 1020997 h 6858000"/>
              <a:gd name="connsiteX666" fmla="*/ 533068 w 7467600"/>
              <a:gd name="connsiteY666" fmla="*/ 1029409 h 6858000"/>
              <a:gd name="connsiteX667" fmla="*/ 1232525 w 7467600"/>
              <a:gd name="connsiteY667" fmla="*/ 1804675 h 6858000"/>
              <a:gd name="connsiteX668" fmla="*/ 1388858 w 7467600"/>
              <a:gd name="connsiteY668" fmla="*/ 2368011 h 6858000"/>
              <a:gd name="connsiteX669" fmla="*/ 1384098 w 7467600"/>
              <a:gd name="connsiteY669" fmla="*/ 2378125 h 6858000"/>
              <a:gd name="connsiteX670" fmla="*/ 1425393 w 7467600"/>
              <a:gd name="connsiteY670" fmla="*/ 2589124 h 6858000"/>
              <a:gd name="connsiteX671" fmla="*/ 1424001 w 7467600"/>
              <a:gd name="connsiteY671" fmla="*/ 2597541 h 6858000"/>
              <a:gd name="connsiteX672" fmla="*/ 2152729 w 7467600"/>
              <a:gd name="connsiteY672" fmla="*/ 2864487 h 6858000"/>
              <a:gd name="connsiteX673" fmla="*/ 2020609 w 7467600"/>
              <a:gd name="connsiteY673" fmla="*/ 2539671 h 6858000"/>
              <a:gd name="connsiteX674" fmla="*/ 2018920 w 7467600"/>
              <a:gd name="connsiteY674" fmla="*/ 2536309 h 6858000"/>
              <a:gd name="connsiteX675" fmla="*/ 1342441 w 7467600"/>
              <a:gd name="connsiteY675" fmla="*/ 1173017 h 6858000"/>
              <a:gd name="connsiteX676" fmla="*/ 1367925 w 7467600"/>
              <a:gd name="connsiteY676" fmla="*/ 1135648 h 6858000"/>
              <a:gd name="connsiteX677" fmla="*/ 1771401 w 7467600"/>
              <a:gd name="connsiteY677" fmla="*/ 1806673 h 6858000"/>
              <a:gd name="connsiteX678" fmla="*/ 1972385 w 7467600"/>
              <a:gd name="connsiteY678" fmla="*/ 2198735 h 6858000"/>
              <a:gd name="connsiteX679" fmla="*/ 2040892 w 7467600"/>
              <a:gd name="connsiteY679" fmla="*/ 2405205 h 6858000"/>
              <a:gd name="connsiteX680" fmla="*/ 2131689 w 7467600"/>
              <a:gd name="connsiteY680" fmla="*/ 1936926 h 6858000"/>
              <a:gd name="connsiteX681" fmla="*/ 2454820 w 7467600"/>
              <a:gd name="connsiteY681" fmla="*/ 1248808 h 6858000"/>
              <a:gd name="connsiteX682" fmla="*/ 2492512 w 7467600"/>
              <a:gd name="connsiteY682" fmla="*/ 1302920 h 6858000"/>
              <a:gd name="connsiteX683" fmla="*/ 2081216 w 7467600"/>
              <a:gd name="connsiteY683" fmla="*/ 2527513 h 6858000"/>
              <a:gd name="connsiteX684" fmla="*/ 2081211 w 7467600"/>
              <a:gd name="connsiteY684" fmla="*/ 2528916 h 6858000"/>
              <a:gd name="connsiteX685" fmla="*/ 2199067 w 7467600"/>
              <a:gd name="connsiteY685" fmla="*/ 2884061 h 6858000"/>
              <a:gd name="connsiteX686" fmla="*/ 3192586 w 7467600"/>
              <a:gd name="connsiteY686" fmla="*/ 3411496 h 6858000"/>
              <a:gd name="connsiteX687" fmla="*/ 3182620 w 7467600"/>
              <a:gd name="connsiteY687" fmla="*/ 3483279 h 6858000"/>
              <a:gd name="connsiteX688" fmla="*/ 2435119 w 7467600"/>
              <a:gd name="connsiteY688" fmla="*/ 3080173 h 6858000"/>
              <a:gd name="connsiteX689" fmla="*/ 2410152 w 7467600"/>
              <a:gd name="connsiteY689" fmla="*/ 3063751 h 6858000"/>
              <a:gd name="connsiteX690" fmla="*/ 2408099 w 7467600"/>
              <a:gd name="connsiteY690" fmla="*/ 3064403 h 6858000"/>
              <a:gd name="connsiteX691" fmla="*/ 2407218 w 7467600"/>
              <a:gd name="connsiteY691" fmla="*/ 3070324 h 6858000"/>
              <a:gd name="connsiteX692" fmla="*/ 2380138 w 7467600"/>
              <a:gd name="connsiteY692" fmla="*/ 3099341 h 6858000"/>
              <a:gd name="connsiteX693" fmla="*/ 1765923 w 7467600"/>
              <a:gd name="connsiteY693" fmla="*/ 3581043 h 6858000"/>
              <a:gd name="connsiteX694" fmla="*/ 1702258 w 7467600"/>
              <a:gd name="connsiteY694" fmla="*/ 3612286 h 6858000"/>
              <a:gd name="connsiteX695" fmla="*/ 1538370 w 7467600"/>
              <a:gd name="connsiteY695" fmla="*/ 3811804 h 6858000"/>
              <a:gd name="connsiteX696" fmla="*/ 542867 w 7467600"/>
              <a:gd name="connsiteY696" fmla="*/ 4944092 h 6858000"/>
              <a:gd name="connsiteX697" fmla="*/ 515800 w 7467600"/>
              <a:gd name="connsiteY697" fmla="*/ 4862180 h 6858000"/>
              <a:gd name="connsiteX698" fmla="*/ 909145 w 7467600"/>
              <a:gd name="connsiteY698" fmla="*/ 4199225 h 6858000"/>
              <a:gd name="connsiteX699" fmla="*/ 1214067 w 7467600"/>
              <a:gd name="connsiteY699" fmla="*/ 3908561 h 6858000"/>
              <a:gd name="connsiteX700" fmla="*/ 640967 w 7467600"/>
              <a:gd name="connsiteY700" fmla="*/ 4105601 h 6858000"/>
              <a:gd name="connsiteX701" fmla="*/ 112563 w 7467600"/>
              <a:gd name="connsiteY701" fmla="*/ 4396952 h 6858000"/>
              <a:gd name="connsiteX702" fmla="*/ 0 w 7467600"/>
              <a:gd name="connsiteY702" fmla="*/ 4466006 h 6858000"/>
              <a:gd name="connsiteX703" fmla="*/ 0 w 7467600"/>
              <a:gd name="connsiteY703" fmla="*/ 4233763 h 6858000"/>
              <a:gd name="connsiteX704" fmla="*/ 36881 w 7467600"/>
              <a:gd name="connsiteY704" fmla="*/ 4200118 h 6858000"/>
              <a:gd name="connsiteX705" fmla="*/ 910534 w 7467600"/>
              <a:gd name="connsiteY705" fmla="*/ 3629753 h 6858000"/>
              <a:gd name="connsiteX706" fmla="*/ 1578717 w 7467600"/>
              <a:gd name="connsiteY706" fmla="*/ 3575982 h 6858000"/>
              <a:gd name="connsiteX707" fmla="*/ 2338780 w 7467600"/>
              <a:gd name="connsiteY707" fmla="*/ 3033725 h 6858000"/>
              <a:gd name="connsiteX708" fmla="*/ 1807991 w 7467600"/>
              <a:gd name="connsiteY708" fmla="*/ 2807184 h 6858000"/>
              <a:gd name="connsiteX709" fmla="*/ 1416358 w 7467600"/>
              <a:gd name="connsiteY709" fmla="*/ 3112571 h 6858000"/>
              <a:gd name="connsiteX710" fmla="*/ 939066 w 7467600"/>
              <a:gd name="connsiteY710" fmla="*/ 3378798 h 6858000"/>
              <a:gd name="connsiteX711" fmla="*/ 115099 w 7467600"/>
              <a:gd name="connsiteY711" fmla="*/ 3607650 h 6858000"/>
              <a:gd name="connsiteX712" fmla="*/ 97284 w 7467600"/>
              <a:gd name="connsiteY712" fmla="*/ 3520393 h 6858000"/>
              <a:gd name="connsiteX713" fmla="*/ 922050 w 7467600"/>
              <a:gd name="connsiteY713" fmla="*/ 3074867 h 6858000"/>
              <a:gd name="connsiteX714" fmla="*/ 1405265 w 7467600"/>
              <a:gd name="connsiteY714" fmla="*/ 3016319 h 6858000"/>
              <a:gd name="connsiteX715" fmla="*/ 1407512 w 7467600"/>
              <a:gd name="connsiteY715" fmla="*/ 3018001 h 6858000"/>
              <a:gd name="connsiteX716" fmla="*/ 1726266 w 7467600"/>
              <a:gd name="connsiteY716" fmla="*/ 2777274 h 6858000"/>
              <a:gd name="connsiteX717" fmla="*/ 625390 w 7467600"/>
              <a:gd name="connsiteY717" fmla="*/ 2514541 h 6858000"/>
              <a:gd name="connsiteX718" fmla="*/ 619799 w 7467600"/>
              <a:gd name="connsiteY718" fmla="*/ 2527180 h 6858000"/>
              <a:gd name="connsiteX719" fmla="*/ 310030 w 7467600"/>
              <a:gd name="connsiteY719" fmla="*/ 2771818 h 6858000"/>
              <a:gd name="connsiteX720" fmla="*/ 173877 w 7467600"/>
              <a:gd name="connsiteY720" fmla="*/ 2937056 h 6858000"/>
              <a:gd name="connsiteX721" fmla="*/ 77889 w 7467600"/>
              <a:gd name="connsiteY721" fmla="*/ 3138440 h 6858000"/>
              <a:gd name="connsiteX722" fmla="*/ 0 w 7467600"/>
              <a:gd name="connsiteY722" fmla="*/ 3271395 h 6858000"/>
              <a:gd name="connsiteX723" fmla="*/ 0 w 7467600"/>
              <a:gd name="connsiteY723" fmla="*/ 3153002 h 6858000"/>
              <a:gd name="connsiteX724" fmla="*/ 2386 w 7467600"/>
              <a:gd name="connsiteY724" fmla="*/ 3149203 h 6858000"/>
              <a:gd name="connsiteX725" fmla="*/ 89753 w 7467600"/>
              <a:gd name="connsiteY725" fmla="*/ 2987702 h 6858000"/>
              <a:gd name="connsiteX726" fmla="*/ 76869 w 7467600"/>
              <a:gd name="connsiteY726" fmla="*/ 3005404 h 6858000"/>
              <a:gd name="connsiteX727" fmla="*/ 32049 w 7467600"/>
              <a:gd name="connsiteY727" fmla="*/ 3065814 h 6858000"/>
              <a:gd name="connsiteX728" fmla="*/ 0 w 7467600"/>
              <a:gd name="connsiteY728" fmla="*/ 3108744 h 6858000"/>
              <a:gd name="connsiteX729" fmla="*/ 0 w 7467600"/>
              <a:gd name="connsiteY729" fmla="*/ 3058059 h 6858000"/>
              <a:gd name="connsiteX730" fmla="*/ 7610 w 7467600"/>
              <a:gd name="connsiteY730" fmla="*/ 3047889 h 6858000"/>
              <a:gd name="connsiteX731" fmla="*/ 52419 w 7467600"/>
              <a:gd name="connsiteY731" fmla="*/ 2987479 h 6858000"/>
              <a:gd name="connsiteX732" fmla="*/ 59142 w 7467600"/>
              <a:gd name="connsiteY732" fmla="*/ 2978488 h 6858000"/>
              <a:gd name="connsiteX733" fmla="*/ 0 w 7467600"/>
              <a:gd name="connsiteY733" fmla="*/ 3015334 h 6858000"/>
              <a:gd name="connsiteX734" fmla="*/ 0 w 7467600"/>
              <a:gd name="connsiteY734" fmla="*/ 2914286 h 6858000"/>
              <a:gd name="connsiteX735" fmla="*/ 36383 w 7467600"/>
              <a:gd name="connsiteY735" fmla="*/ 2901128 h 6858000"/>
              <a:gd name="connsiteX736" fmla="*/ 156329 w 7467600"/>
              <a:gd name="connsiteY736" fmla="*/ 2840533 h 6858000"/>
              <a:gd name="connsiteX737" fmla="*/ 358355 w 7467600"/>
              <a:gd name="connsiteY737" fmla="*/ 2620471 h 6858000"/>
              <a:gd name="connsiteX738" fmla="*/ 510577 w 7467600"/>
              <a:gd name="connsiteY738" fmla="*/ 2501244 h 6858000"/>
              <a:gd name="connsiteX739" fmla="*/ 211967 w 7467600"/>
              <a:gd name="connsiteY739" fmla="*/ 2479171 h 6858000"/>
              <a:gd name="connsiteX740" fmla="*/ 0 w 7467600"/>
              <a:gd name="connsiteY740" fmla="*/ 2476398 h 6858000"/>
              <a:gd name="connsiteX741" fmla="*/ 0 w 7467600"/>
              <a:gd name="connsiteY741" fmla="*/ 2389189 h 6858000"/>
              <a:gd name="connsiteX742" fmla="*/ 103062 w 7467600"/>
              <a:gd name="connsiteY742" fmla="*/ 2389518 h 6858000"/>
              <a:gd name="connsiteX743" fmla="*/ 510734 w 7467600"/>
              <a:gd name="connsiteY743" fmla="*/ 2416201 h 6858000"/>
              <a:gd name="connsiteX744" fmla="*/ 279257 w 7467600"/>
              <a:gd name="connsiteY744" fmla="*/ 2092102 h 6858000"/>
              <a:gd name="connsiteX745" fmla="*/ 65265 w 7467600"/>
              <a:gd name="connsiteY745" fmla="*/ 2006049 h 6858000"/>
              <a:gd name="connsiteX746" fmla="*/ 0 w 7467600"/>
              <a:gd name="connsiteY746" fmla="*/ 1982532 h 6858000"/>
              <a:gd name="connsiteX747" fmla="*/ 0 w 7467600"/>
              <a:gd name="connsiteY747" fmla="*/ 1912789 h 6858000"/>
              <a:gd name="connsiteX748" fmla="*/ 97460 w 7467600"/>
              <a:gd name="connsiteY748" fmla="*/ 1953725 h 6858000"/>
              <a:gd name="connsiteX749" fmla="*/ 221272 w 7467600"/>
              <a:gd name="connsiteY749" fmla="*/ 1980766 h 6858000"/>
              <a:gd name="connsiteX750" fmla="*/ 116765 w 7467600"/>
              <a:gd name="connsiteY750" fmla="*/ 1911033 h 6858000"/>
              <a:gd name="connsiteX751" fmla="*/ 16405 w 7467600"/>
              <a:gd name="connsiteY751" fmla="*/ 1803412 h 6858000"/>
              <a:gd name="connsiteX752" fmla="*/ 0 w 7467600"/>
              <a:gd name="connsiteY752" fmla="*/ 1784777 h 6858000"/>
              <a:gd name="connsiteX753" fmla="*/ 0 w 7467600"/>
              <a:gd name="connsiteY753" fmla="*/ 1740082 h 6858000"/>
              <a:gd name="connsiteX754" fmla="*/ 39394 w 7467600"/>
              <a:gd name="connsiteY754" fmla="*/ 1784856 h 6858000"/>
              <a:gd name="connsiteX755" fmla="*/ 135813 w 7467600"/>
              <a:gd name="connsiteY755" fmla="*/ 1888838 h 6858000"/>
              <a:gd name="connsiteX756" fmla="*/ 242575 w 7467600"/>
              <a:gd name="connsiteY756" fmla="*/ 1958841 h 6858000"/>
              <a:gd name="connsiteX757" fmla="*/ 82197 w 7467600"/>
              <a:gd name="connsiteY757" fmla="*/ 1754826 h 6858000"/>
              <a:gd name="connsiteX758" fmla="*/ 0 w 7467600"/>
              <a:gd name="connsiteY758" fmla="*/ 1679650 h 6858000"/>
              <a:gd name="connsiteX759" fmla="*/ 0 w 7467600"/>
              <a:gd name="connsiteY759" fmla="*/ 1602463 h 6858000"/>
              <a:gd name="connsiteX760" fmla="*/ 84689 w 7467600"/>
              <a:gd name="connsiteY760" fmla="*/ 1677442 h 6858000"/>
              <a:gd name="connsiteX761" fmla="*/ 298437 w 7467600"/>
              <a:gd name="connsiteY761" fmla="*/ 1968019 h 6858000"/>
              <a:gd name="connsiteX762" fmla="*/ 227269 w 7467600"/>
              <a:gd name="connsiteY762" fmla="*/ 1114064 h 6858000"/>
              <a:gd name="connsiteX763" fmla="*/ 248003 w 7467600"/>
              <a:gd name="connsiteY763" fmla="*/ 1089613 h 6858000"/>
              <a:gd name="connsiteX764" fmla="*/ 427020 w 7467600"/>
              <a:gd name="connsiteY764" fmla="*/ 1619803 h 6858000"/>
              <a:gd name="connsiteX765" fmla="*/ 340345 w 7467600"/>
              <a:gd name="connsiteY765" fmla="*/ 2027739 h 6858000"/>
              <a:gd name="connsiteX766" fmla="*/ 360865 w 7467600"/>
              <a:gd name="connsiteY766" fmla="*/ 2044827 h 6858000"/>
              <a:gd name="connsiteX767" fmla="*/ 560414 w 7467600"/>
              <a:gd name="connsiteY767" fmla="*/ 2421457 h 6858000"/>
              <a:gd name="connsiteX768" fmla="*/ 1359703 w 7467600"/>
              <a:gd name="connsiteY768" fmla="*/ 2578554 h 6858000"/>
              <a:gd name="connsiteX769" fmla="*/ 1359422 w 7467600"/>
              <a:gd name="connsiteY769" fmla="*/ 2577994 h 6858000"/>
              <a:gd name="connsiteX770" fmla="*/ 828701 w 7467600"/>
              <a:gd name="connsiteY770" fmla="*/ 1839520 h 6858000"/>
              <a:gd name="connsiteX771" fmla="*/ 494427 w 7467600"/>
              <a:gd name="connsiteY771" fmla="*/ 1092333 h 6858000"/>
              <a:gd name="connsiteX772" fmla="*/ 506322 w 7467600"/>
              <a:gd name="connsiteY772" fmla="*/ 1020997 h 6858000"/>
              <a:gd name="connsiteX773" fmla="*/ 4570198 w 7467600"/>
              <a:gd name="connsiteY773" fmla="*/ 978081 h 6858000"/>
              <a:gd name="connsiteX774" fmla="*/ 4523691 w 7467600"/>
              <a:gd name="connsiteY774" fmla="*/ 1127776 h 6858000"/>
              <a:gd name="connsiteX775" fmla="*/ 4509875 w 7467600"/>
              <a:gd name="connsiteY775" fmla="*/ 1167552 h 6858000"/>
              <a:gd name="connsiteX776" fmla="*/ 4478168 w 7467600"/>
              <a:gd name="connsiteY776" fmla="*/ 1260735 h 6858000"/>
              <a:gd name="connsiteX777" fmla="*/ 4409309 w 7467600"/>
              <a:gd name="connsiteY777" fmla="*/ 1666996 h 6858000"/>
              <a:gd name="connsiteX778" fmla="*/ 4370031 w 7467600"/>
              <a:gd name="connsiteY778" fmla="*/ 1955666 h 6858000"/>
              <a:gd name="connsiteX779" fmla="*/ 4570198 w 7467600"/>
              <a:gd name="connsiteY779" fmla="*/ 978081 h 6858000"/>
              <a:gd name="connsiteX780" fmla="*/ 4557898 w 7467600"/>
              <a:gd name="connsiteY780" fmla="*/ 900011 h 6858000"/>
              <a:gd name="connsiteX781" fmla="*/ 4344840 w 7467600"/>
              <a:gd name="connsiteY781" fmla="*/ 1922038 h 6858000"/>
              <a:gd name="connsiteX782" fmla="*/ 4378710 w 7467600"/>
              <a:gd name="connsiteY782" fmla="*/ 1665516 h 6858000"/>
              <a:gd name="connsiteX783" fmla="*/ 4448798 w 7467600"/>
              <a:gd name="connsiteY783" fmla="*/ 1253024 h 6858000"/>
              <a:gd name="connsiteX784" fmla="*/ 4480315 w 7467600"/>
              <a:gd name="connsiteY784" fmla="*/ 1158454 h 6858000"/>
              <a:gd name="connsiteX785" fmla="*/ 4494133 w 7467600"/>
              <a:gd name="connsiteY785" fmla="*/ 1118676 h 6858000"/>
              <a:gd name="connsiteX786" fmla="*/ 4557898 w 7467600"/>
              <a:gd name="connsiteY786" fmla="*/ 900011 h 6858000"/>
              <a:gd name="connsiteX787" fmla="*/ 5870151 w 7467600"/>
              <a:gd name="connsiteY787" fmla="*/ 898890 h 6858000"/>
              <a:gd name="connsiteX788" fmla="*/ 5861335 w 7467600"/>
              <a:gd name="connsiteY788" fmla="*/ 899177 h 6858000"/>
              <a:gd name="connsiteX789" fmla="*/ 5843702 w 7467600"/>
              <a:gd name="connsiteY789" fmla="*/ 899748 h 6858000"/>
              <a:gd name="connsiteX790" fmla="*/ 5651107 w 7467600"/>
              <a:gd name="connsiteY790" fmla="*/ 920306 h 6858000"/>
              <a:gd name="connsiteX791" fmla="*/ 5459407 w 7467600"/>
              <a:gd name="connsiteY791" fmla="*/ 940975 h 6858000"/>
              <a:gd name="connsiteX792" fmla="*/ 5374846 w 7467600"/>
              <a:gd name="connsiteY792" fmla="*/ 941988 h 6858000"/>
              <a:gd name="connsiteX793" fmla="*/ 5256105 w 7467600"/>
              <a:gd name="connsiteY793" fmla="*/ 945632 h 6858000"/>
              <a:gd name="connsiteX794" fmla="*/ 5107071 w 7467600"/>
              <a:gd name="connsiteY794" fmla="*/ 969720 h 6858000"/>
              <a:gd name="connsiteX795" fmla="*/ 4998681 w 7467600"/>
              <a:gd name="connsiteY795" fmla="*/ 988771 h 6858000"/>
              <a:gd name="connsiteX796" fmla="*/ 5870151 w 7467600"/>
              <a:gd name="connsiteY796" fmla="*/ 898890 h 6858000"/>
              <a:gd name="connsiteX797" fmla="*/ 5504425 w 7467600"/>
              <a:gd name="connsiteY797" fmla="*/ 848067 h 6858000"/>
              <a:gd name="connsiteX798" fmla="*/ 4968849 w 7467600"/>
              <a:gd name="connsiteY798" fmla="*/ 962318 h 6858000"/>
              <a:gd name="connsiteX799" fmla="*/ 5104039 w 7467600"/>
              <a:gd name="connsiteY799" fmla="*/ 940634 h 6858000"/>
              <a:gd name="connsiteX800" fmla="*/ 5256311 w 7467600"/>
              <a:gd name="connsiteY800" fmla="*/ 916490 h 6858000"/>
              <a:gd name="connsiteX801" fmla="*/ 5377381 w 7467600"/>
              <a:gd name="connsiteY801" fmla="*/ 912671 h 6858000"/>
              <a:gd name="connsiteX802" fmla="*/ 5460148 w 7467600"/>
              <a:gd name="connsiteY802" fmla="*/ 911442 h 6858000"/>
              <a:gd name="connsiteX803" fmla="*/ 5648971 w 7467600"/>
              <a:gd name="connsiteY803" fmla="*/ 891331 h 6858000"/>
              <a:gd name="connsiteX804" fmla="*/ 5844807 w 7467600"/>
              <a:gd name="connsiteY804" fmla="*/ 870718 h 6858000"/>
              <a:gd name="connsiteX805" fmla="*/ 5862975 w 7467600"/>
              <a:gd name="connsiteY805" fmla="*/ 869756 h 6858000"/>
              <a:gd name="connsiteX806" fmla="*/ 5920887 w 7467600"/>
              <a:gd name="connsiteY806" fmla="*/ 865929 h 6858000"/>
              <a:gd name="connsiteX807" fmla="*/ 5504425 w 7467600"/>
              <a:gd name="connsiteY807" fmla="*/ 848067 h 6858000"/>
              <a:gd name="connsiteX808" fmla="*/ 3607114 w 7467600"/>
              <a:gd name="connsiteY808" fmla="*/ 467441 h 6858000"/>
              <a:gd name="connsiteX809" fmla="*/ 3296242 w 7467600"/>
              <a:gd name="connsiteY809" fmla="*/ 807991 h 6858000"/>
              <a:gd name="connsiteX810" fmla="*/ 3174674 w 7467600"/>
              <a:gd name="connsiteY810" fmla="*/ 919759 h 6858000"/>
              <a:gd name="connsiteX811" fmla="*/ 3042978 w 7467600"/>
              <a:gd name="connsiteY811" fmla="*/ 1054894 h 6858000"/>
              <a:gd name="connsiteX812" fmla="*/ 2968914 w 7467600"/>
              <a:gd name="connsiteY812" fmla="*/ 1133756 h 6858000"/>
              <a:gd name="connsiteX813" fmla="*/ 3103823 w 7467600"/>
              <a:gd name="connsiteY813" fmla="*/ 1026814 h 6858000"/>
              <a:gd name="connsiteX814" fmla="*/ 3607114 w 7467600"/>
              <a:gd name="connsiteY814" fmla="*/ 467441 h 6858000"/>
              <a:gd name="connsiteX815" fmla="*/ 3744487 w 7467600"/>
              <a:gd name="connsiteY815" fmla="*/ 383136 h 6858000"/>
              <a:gd name="connsiteX816" fmla="*/ 3970213 w 7467600"/>
              <a:gd name="connsiteY816" fmla="*/ 995559 h 6858000"/>
              <a:gd name="connsiteX817" fmla="*/ 3744487 w 7467600"/>
              <a:gd name="connsiteY817" fmla="*/ 383136 h 6858000"/>
              <a:gd name="connsiteX818" fmla="*/ 3624562 w 7467600"/>
              <a:gd name="connsiteY818" fmla="*/ 367041 h 6858000"/>
              <a:gd name="connsiteX819" fmla="*/ 3489712 w 7467600"/>
              <a:gd name="connsiteY819" fmla="*/ 485386 h 6858000"/>
              <a:gd name="connsiteX820" fmla="*/ 3182994 w 7467600"/>
              <a:gd name="connsiteY820" fmla="*/ 828265 h 6858000"/>
              <a:gd name="connsiteX821" fmla="*/ 2892114 w 7467600"/>
              <a:gd name="connsiteY821" fmla="*/ 1172635 h 6858000"/>
              <a:gd name="connsiteX822" fmla="*/ 3021459 w 7467600"/>
              <a:gd name="connsiteY822" fmla="*/ 1035385 h 6858000"/>
              <a:gd name="connsiteX823" fmla="*/ 3153873 w 7467600"/>
              <a:gd name="connsiteY823" fmla="*/ 898971 h 6858000"/>
              <a:gd name="connsiteX824" fmla="*/ 3276511 w 7467600"/>
              <a:gd name="connsiteY824" fmla="*/ 786423 h 6858000"/>
              <a:gd name="connsiteX825" fmla="*/ 3584154 w 7467600"/>
              <a:gd name="connsiteY825" fmla="*/ 448218 h 6858000"/>
              <a:gd name="connsiteX826" fmla="*/ 3624562 w 7467600"/>
              <a:gd name="connsiteY826" fmla="*/ 367041 h 6858000"/>
              <a:gd name="connsiteX827" fmla="*/ 3766672 w 7467600"/>
              <a:gd name="connsiteY827" fmla="*/ 359429 h 6858000"/>
              <a:gd name="connsiteX828" fmla="*/ 3996338 w 7467600"/>
              <a:gd name="connsiteY828" fmla="*/ 968237 h 6858000"/>
              <a:gd name="connsiteX829" fmla="*/ 3766672 w 7467600"/>
              <a:gd name="connsiteY829" fmla="*/ 359429 h 6858000"/>
              <a:gd name="connsiteX830" fmla="*/ 5805386 w 7467600"/>
              <a:gd name="connsiteY830" fmla="*/ 239240 h 6858000"/>
              <a:gd name="connsiteX831" fmla="*/ 5736947 w 7467600"/>
              <a:gd name="connsiteY831" fmla="*/ 261367 h 6858000"/>
              <a:gd name="connsiteX832" fmla="*/ 5427012 w 7467600"/>
              <a:gd name="connsiteY832" fmla="*/ 311272 h 6858000"/>
              <a:gd name="connsiteX833" fmla="*/ 5147818 w 7467600"/>
              <a:gd name="connsiteY833" fmla="*/ 322112 h 6858000"/>
              <a:gd name="connsiteX834" fmla="*/ 5060854 w 7467600"/>
              <a:gd name="connsiteY834" fmla="*/ 311882 h 6858000"/>
              <a:gd name="connsiteX835" fmla="*/ 4945989 w 7467600"/>
              <a:gd name="connsiteY835" fmla="*/ 300516 h 6858000"/>
              <a:gd name="connsiteX836" fmla="*/ 5410479 w 7467600"/>
              <a:gd name="connsiteY836" fmla="*/ 348434 h 6858000"/>
              <a:gd name="connsiteX837" fmla="*/ 5805386 w 7467600"/>
              <a:gd name="connsiteY837" fmla="*/ 239240 h 6858000"/>
              <a:gd name="connsiteX838" fmla="*/ 5905192 w 7467600"/>
              <a:gd name="connsiteY838" fmla="*/ 163079 h 6858000"/>
              <a:gd name="connsiteX839" fmla="*/ 5865655 w 7467600"/>
              <a:gd name="connsiteY839" fmla="*/ 171901 h 6858000"/>
              <a:gd name="connsiteX840" fmla="*/ 5259740 w 7467600"/>
              <a:gd name="connsiteY840" fmla="*/ 257013 h 6858000"/>
              <a:gd name="connsiteX841" fmla="*/ 5208466 w 7467600"/>
              <a:gd name="connsiteY841" fmla="*/ 257550 h 6858000"/>
              <a:gd name="connsiteX842" fmla="*/ 4980204 w 7467600"/>
              <a:gd name="connsiteY842" fmla="*/ 271903 h 6858000"/>
              <a:gd name="connsiteX843" fmla="*/ 5068068 w 7467600"/>
              <a:gd name="connsiteY843" fmla="*/ 282244 h 6858000"/>
              <a:gd name="connsiteX844" fmla="*/ 5153231 w 7467600"/>
              <a:gd name="connsiteY844" fmla="*/ 292240 h 6858000"/>
              <a:gd name="connsiteX845" fmla="*/ 5426491 w 7467600"/>
              <a:gd name="connsiteY845" fmla="*/ 281128 h 6858000"/>
              <a:gd name="connsiteX846" fmla="*/ 5731212 w 7467600"/>
              <a:gd name="connsiteY846" fmla="*/ 231951 h 6858000"/>
              <a:gd name="connsiteX847" fmla="*/ 5905192 w 7467600"/>
              <a:gd name="connsiteY847" fmla="*/ 163079 h 6858000"/>
              <a:gd name="connsiteX848" fmla="*/ 5944437 w 7467600"/>
              <a:gd name="connsiteY848" fmla="*/ 113829 h 6858000"/>
              <a:gd name="connsiteX849" fmla="*/ 5825032 w 7467600"/>
              <a:gd name="connsiteY849" fmla="*/ 146405 h 6858000"/>
              <a:gd name="connsiteX850" fmla="*/ 4955599 w 7467600"/>
              <a:gd name="connsiteY850" fmla="*/ 247008 h 6858000"/>
              <a:gd name="connsiteX851" fmla="*/ 5210104 w 7467600"/>
              <a:gd name="connsiteY851" fmla="*/ 228123 h 6858000"/>
              <a:gd name="connsiteX852" fmla="*/ 5261015 w 7467600"/>
              <a:gd name="connsiteY852" fmla="*/ 227087 h 6858000"/>
              <a:gd name="connsiteX853" fmla="*/ 5861181 w 7467600"/>
              <a:gd name="connsiteY853" fmla="*/ 143093 h 6858000"/>
              <a:gd name="connsiteX854" fmla="*/ 5961252 w 7467600"/>
              <a:gd name="connsiteY854" fmla="*/ 114820 h 6858000"/>
              <a:gd name="connsiteX855" fmla="*/ 5944437 w 7467600"/>
              <a:gd name="connsiteY855" fmla="*/ 113829 h 6858000"/>
              <a:gd name="connsiteX856" fmla="*/ 3882765 w 7467600"/>
              <a:gd name="connsiteY856" fmla="*/ 0 h 6858000"/>
              <a:gd name="connsiteX857" fmla="*/ 3995099 w 7467600"/>
              <a:gd name="connsiteY857" fmla="*/ 0 h 6858000"/>
              <a:gd name="connsiteX858" fmla="*/ 4163818 w 7467600"/>
              <a:gd name="connsiteY858" fmla="*/ 234104 h 6858000"/>
              <a:gd name="connsiteX859" fmla="*/ 4172099 w 7467600"/>
              <a:gd name="connsiteY859" fmla="*/ 234207 h 6858000"/>
              <a:gd name="connsiteX860" fmla="*/ 4784282 w 7467600"/>
              <a:gd name="connsiteY860" fmla="*/ 276561 h 6858000"/>
              <a:gd name="connsiteX861" fmla="*/ 4801687 w 7467600"/>
              <a:gd name="connsiteY861" fmla="*/ 267764 h 6858000"/>
              <a:gd name="connsiteX862" fmla="*/ 6082788 w 7467600"/>
              <a:gd name="connsiteY862" fmla="*/ 64119 h 6858000"/>
              <a:gd name="connsiteX863" fmla="*/ 6099442 w 7467600"/>
              <a:gd name="connsiteY863" fmla="*/ 82568 h 6858000"/>
              <a:gd name="connsiteX864" fmla="*/ 4804137 w 7467600"/>
              <a:gd name="connsiteY864" fmla="*/ 320931 h 6858000"/>
              <a:gd name="connsiteX865" fmla="*/ 4227047 w 7467600"/>
              <a:gd name="connsiteY865" fmla="*/ 313415 h 6858000"/>
              <a:gd name="connsiteX866" fmla="*/ 4346041 w 7467600"/>
              <a:gd name="connsiteY866" fmla="*/ 456086 h 6858000"/>
              <a:gd name="connsiteX867" fmla="*/ 4870967 w 7467600"/>
              <a:gd name="connsiteY867" fmla="*/ 963061 h 6858000"/>
              <a:gd name="connsiteX868" fmla="*/ 4889647 w 7467600"/>
              <a:gd name="connsiteY868" fmla="*/ 957147 h 6858000"/>
              <a:gd name="connsiteX869" fmla="*/ 5422504 w 7467600"/>
              <a:gd name="connsiteY869" fmla="*/ 805191 h 6858000"/>
              <a:gd name="connsiteX870" fmla="*/ 6087656 w 7467600"/>
              <a:gd name="connsiteY870" fmla="*/ 826703 h 6858000"/>
              <a:gd name="connsiteX871" fmla="*/ 6058717 w 7467600"/>
              <a:gd name="connsiteY871" fmla="*/ 865992 h 6858000"/>
              <a:gd name="connsiteX872" fmla="*/ 4974153 w 7467600"/>
              <a:gd name="connsiteY872" fmla="*/ 1045456 h 6858000"/>
              <a:gd name="connsiteX873" fmla="*/ 5627835 w 7467600"/>
              <a:gd name="connsiteY873" fmla="*/ 1472077 h 6858000"/>
              <a:gd name="connsiteX874" fmla="*/ 5629817 w 7467600"/>
              <a:gd name="connsiteY874" fmla="*/ 1471412 h 6858000"/>
              <a:gd name="connsiteX875" fmla="*/ 5634124 w 7467600"/>
              <a:gd name="connsiteY875" fmla="*/ 1470572 h 6858000"/>
              <a:gd name="connsiteX876" fmla="*/ 5755832 w 7467600"/>
              <a:gd name="connsiteY876" fmla="*/ 1383886 h 6858000"/>
              <a:gd name="connsiteX877" fmla="*/ 6014186 w 7467600"/>
              <a:gd name="connsiteY877" fmla="*/ 1279799 h 6858000"/>
              <a:gd name="connsiteX878" fmla="*/ 6901619 w 7467600"/>
              <a:gd name="connsiteY878" fmla="*/ 1047874 h 6858000"/>
              <a:gd name="connsiteX879" fmla="*/ 6931566 w 7467600"/>
              <a:gd name="connsiteY879" fmla="*/ 1062034 h 6858000"/>
              <a:gd name="connsiteX880" fmla="*/ 5790982 w 7467600"/>
              <a:gd name="connsiteY880" fmla="*/ 1561380 h 6858000"/>
              <a:gd name="connsiteX881" fmla="*/ 6188971 w 7467600"/>
              <a:gd name="connsiteY881" fmla="*/ 1755168 h 6858000"/>
              <a:gd name="connsiteX882" fmla="*/ 6202446 w 7467600"/>
              <a:gd name="connsiteY882" fmla="*/ 1752268 h 6858000"/>
              <a:gd name="connsiteX883" fmla="*/ 7179560 w 7467600"/>
              <a:gd name="connsiteY883" fmla="*/ 1467551 h 6858000"/>
              <a:gd name="connsiteX884" fmla="*/ 7158730 w 7467600"/>
              <a:gd name="connsiteY884" fmla="*/ 1507835 h 6858000"/>
              <a:gd name="connsiteX885" fmla="*/ 6326959 w 7467600"/>
              <a:gd name="connsiteY885" fmla="*/ 1817686 h 6858000"/>
              <a:gd name="connsiteX886" fmla="*/ 6537433 w 7467600"/>
              <a:gd name="connsiteY886" fmla="*/ 1907790 h 6858000"/>
              <a:gd name="connsiteX887" fmla="*/ 6550221 w 7467600"/>
              <a:gd name="connsiteY887" fmla="*/ 1910729 h 6858000"/>
              <a:gd name="connsiteX888" fmla="*/ 6964438 w 7467600"/>
              <a:gd name="connsiteY888" fmla="*/ 2209505 h 6858000"/>
              <a:gd name="connsiteX889" fmla="*/ 7367862 w 7467600"/>
              <a:gd name="connsiteY889" fmla="*/ 2806833 h 6858000"/>
              <a:gd name="connsiteX890" fmla="*/ 7364329 w 7467600"/>
              <a:gd name="connsiteY890" fmla="*/ 2826907 h 6858000"/>
              <a:gd name="connsiteX891" fmla="*/ 7290545 w 7467600"/>
              <a:gd name="connsiteY891" fmla="*/ 2850663 h 6858000"/>
              <a:gd name="connsiteX892" fmla="*/ 6472036 w 7467600"/>
              <a:gd name="connsiteY892" fmla="*/ 1959003 h 6858000"/>
              <a:gd name="connsiteX893" fmla="*/ 5792897 w 7467600"/>
              <a:gd name="connsiteY893" fmla="*/ 1647747 h 6858000"/>
              <a:gd name="connsiteX894" fmla="*/ 5842751 w 7467600"/>
              <a:gd name="connsiteY894" fmla="*/ 1816112 h 6858000"/>
              <a:gd name="connsiteX895" fmla="*/ 5847424 w 7467600"/>
              <a:gd name="connsiteY895" fmla="*/ 1815776 h 6858000"/>
              <a:gd name="connsiteX896" fmla="*/ 6399821 w 7467600"/>
              <a:gd name="connsiteY896" fmla="*/ 2344799 h 6858000"/>
              <a:gd name="connsiteX897" fmla="*/ 6323232 w 7467600"/>
              <a:gd name="connsiteY897" fmla="*/ 2389634 h 6858000"/>
              <a:gd name="connsiteX898" fmla="*/ 5942958 w 7467600"/>
              <a:gd name="connsiteY898" fmla="*/ 2077708 h 6858000"/>
              <a:gd name="connsiteX899" fmla="*/ 5921559 w 7467600"/>
              <a:gd name="connsiteY899" fmla="*/ 2378596 h 6858000"/>
              <a:gd name="connsiteX900" fmla="*/ 5817651 w 7467600"/>
              <a:gd name="connsiteY900" fmla="*/ 3023919 h 6858000"/>
              <a:gd name="connsiteX901" fmla="*/ 5729634 w 7467600"/>
              <a:gd name="connsiteY901" fmla="*/ 3051849 h 6858000"/>
              <a:gd name="connsiteX902" fmla="*/ 5611018 w 7467600"/>
              <a:gd name="connsiteY902" fmla="*/ 2316769 h 6858000"/>
              <a:gd name="connsiteX903" fmla="*/ 5687608 w 7467600"/>
              <a:gd name="connsiteY903" fmla="*/ 2039972 h 6858000"/>
              <a:gd name="connsiteX904" fmla="*/ 5657554 w 7467600"/>
              <a:gd name="connsiteY904" fmla="*/ 1576445 h 6858000"/>
              <a:gd name="connsiteX905" fmla="*/ 5150475 w 7467600"/>
              <a:gd name="connsiteY905" fmla="*/ 1274012 h 6858000"/>
              <a:gd name="connsiteX906" fmla="*/ 5349142 w 7467600"/>
              <a:gd name="connsiteY906" fmla="*/ 2204405 h 6858000"/>
              <a:gd name="connsiteX907" fmla="*/ 5262214 w 7467600"/>
              <a:gd name="connsiteY907" fmla="*/ 2233836 h 6858000"/>
              <a:gd name="connsiteX908" fmla="*/ 4981539 w 7467600"/>
              <a:gd name="connsiteY908" fmla="*/ 1542201 h 6858000"/>
              <a:gd name="connsiteX909" fmla="*/ 4958461 w 7467600"/>
              <a:gd name="connsiteY909" fmla="*/ 1136957 h 6858000"/>
              <a:gd name="connsiteX910" fmla="*/ 4655015 w 7467600"/>
              <a:gd name="connsiteY910" fmla="*/ 891426 h 6858000"/>
              <a:gd name="connsiteX911" fmla="*/ 4348002 w 7467600"/>
              <a:gd name="connsiteY911" fmla="*/ 2205895 h 6858000"/>
              <a:gd name="connsiteX912" fmla="*/ 4262250 w 7467600"/>
              <a:gd name="connsiteY912" fmla="*/ 2219972 h 6858000"/>
              <a:gd name="connsiteX913" fmla="*/ 4550611 w 7467600"/>
              <a:gd name="connsiteY913" fmla="*/ 817540 h 6858000"/>
              <a:gd name="connsiteX914" fmla="*/ 4564418 w 7467600"/>
              <a:gd name="connsiteY914" fmla="*/ 808293 h 6858000"/>
              <a:gd name="connsiteX915" fmla="*/ 4266388 w 7467600"/>
              <a:gd name="connsiteY915" fmla="*/ 500083 h 6858000"/>
              <a:gd name="connsiteX916" fmla="*/ 4032842 w 7467600"/>
              <a:gd name="connsiteY916" fmla="*/ 211809 h 6858000"/>
              <a:gd name="connsiteX917" fmla="*/ 3882765 w 7467600"/>
              <a:gd name="connsiteY917" fmla="*/ 0 h 6858000"/>
              <a:gd name="connsiteX918" fmla="*/ 3721337 w 7467600"/>
              <a:gd name="connsiteY918" fmla="*/ 0 h 6858000"/>
              <a:gd name="connsiteX919" fmla="*/ 3797544 w 7467600"/>
              <a:gd name="connsiteY919" fmla="*/ 0 h 6858000"/>
              <a:gd name="connsiteX920" fmla="*/ 3775734 w 7467600"/>
              <a:gd name="connsiteY920" fmla="*/ 95131 h 6858000"/>
              <a:gd name="connsiteX921" fmla="*/ 3724807 w 7467600"/>
              <a:gd name="connsiteY921" fmla="*/ 272257 h 6858000"/>
              <a:gd name="connsiteX922" fmla="*/ 3726844 w 7467600"/>
              <a:gd name="connsiteY922" fmla="*/ 282988 h 6858000"/>
              <a:gd name="connsiteX923" fmla="*/ 3742664 w 7467600"/>
              <a:gd name="connsiteY923" fmla="*/ 279918 h 6858000"/>
              <a:gd name="connsiteX924" fmla="*/ 4103910 w 7467600"/>
              <a:gd name="connsiteY924" fmla="*/ 1161917 h 6858000"/>
              <a:gd name="connsiteX925" fmla="*/ 4020269 w 7467600"/>
              <a:gd name="connsiteY925" fmla="*/ 1200406 h 6858000"/>
              <a:gd name="connsiteX926" fmla="*/ 3674882 w 7467600"/>
              <a:gd name="connsiteY926" fmla="*/ 488524 h 6858000"/>
              <a:gd name="connsiteX927" fmla="*/ 3132682 w 7467600"/>
              <a:gd name="connsiteY927" fmla="*/ 1072284 h 6858000"/>
              <a:gd name="connsiteX928" fmla="*/ 2716346 w 7467600"/>
              <a:gd name="connsiteY928" fmla="*/ 1276376 h 6858000"/>
              <a:gd name="connsiteX929" fmla="*/ 2716772 w 7467600"/>
              <a:gd name="connsiteY929" fmla="*/ 1255462 h 6858000"/>
              <a:gd name="connsiteX930" fmla="*/ 3471096 w 7467600"/>
              <a:gd name="connsiteY930" fmla="*/ 437072 h 6858000"/>
              <a:gd name="connsiteX931" fmla="*/ 3639057 w 7467600"/>
              <a:gd name="connsiteY931" fmla="*/ 286334 h 6858000"/>
              <a:gd name="connsiteX932" fmla="*/ 3640309 w 7467600"/>
              <a:gd name="connsiteY932" fmla="*/ 284664 h 6858000"/>
              <a:gd name="connsiteX933" fmla="*/ 3646022 w 7467600"/>
              <a:gd name="connsiteY933" fmla="*/ 276711 h 6858000"/>
              <a:gd name="connsiteX934" fmla="*/ 3707943 w 7467600"/>
              <a:gd name="connsiteY934" fmla="*/ 65958 h 6858000"/>
              <a:gd name="connsiteX935" fmla="*/ 3721337 w 7467600"/>
              <a:gd name="connsiteY935" fmla="*/ 0 h 6858000"/>
              <a:gd name="connsiteX936" fmla="*/ 2867960 w 7467600"/>
              <a:gd name="connsiteY936" fmla="*/ 0 h 6858000"/>
              <a:gd name="connsiteX937" fmla="*/ 2926351 w 7467600"/>
              <a:gd name="connsiteY937" fmla="*/ 0 h 6858000"/>
              <a:gd name="connsiteX938" fmla="*/ 2902823 w 7467600"/>
              <a:gd name="connsiteY938" fmla="*/ 262929 h 6858000"/>
              <a:gd name="connsiteX939" fmla="*/ 2940663 w 7467600"/>
              <a:gd name="connsiteY939" fmla="*/ 140884 h 6858000"/>
              <a:gd name="connsiteX940" fmla="*/ 2947039 w 7467600"/>
              <a:gd name="connsiteY940" fmla="*/ 122524 h 6858000"/>
              <a:gd name="connsiteX941" fmla="*/ 2984316 w 7467600"/>
              <a:gd name="connsiteY941" fmla="*/ 0 h 6858000"/>
              <a:gd name="connsiteX942" fmla="*/ 3016114 w 7467600"/>
              <a:gd name="connsiteY942" fmla="*/ 0 h 6858000"/>
              <a:gd name="connsiteX943" fmla="*/ 2979949 w 7467600"/>
              <a:gd name="connsiteY943" fmla="*/ 119274 h 6858000"/>
              <a:gd name="connsiteX944" fmla="*/ 3023879 w 7467600"/>
              <a:gd name="connsiteY944" fmla="*/ 0 h 6858000"/>
              <a:gd name="connsiteX945" fmla="*/ 3105400 w 7467600"/>
              <a:gd name="connsiteY945" fmla="*/ 0 h 6858000"/>
              <a:gd name="connsiteX946" fmla="*/ 3094669 w 7467600"/>
              <a:gd name="connsiteY946" fmla="*/ 30308 h 6858000"/>
              <a:gd name="connsiteX947" fmla="*/ 2901945 w 7467600"/>
              <a:gd name="connsiteY947" fmla="*/ 466538 h 6858000"/>
              <a:gd name="connsiteX948" fmla="*/ 2815209 w 7467600"/>
              <a:gd name="connsiteY948" fmla="*/ 497361 h 6858000"/>
              <a:gd name="connsiteX949" fmla="*/ 2844845 w 7467600"/>
              <a:gd name="connsiteY949" fmla="*/ 127638 h 6858000"/>
              <a:gd name="connsiteX950" fmla="*/ 2867960 w 7467600"/>
              <a:gd name="connsiteY950" fmla="*/ 0 h 6858000"/>
              <a:gd name="connsiteX951" fmla="*/ 1057230 w 7467600"/>
              <a:gd name="connsiteY951" fmla="*/ 0 h 6858000"/>
              <a:gd name="connsiteX952" fmla="*/ 1111003 w 7467600"/>
              <a:gd name="connsiteY952" fmla="*/ 0 h 6858000"/>
              <a:gd name="connsiteX953" fmla="*/ 1125553 w 7467600"/>
              <a:gd name="connsiteY953" fmla="*/ 52588 h 6858000"/>
              <a:gd name="connsiteX954" fmla="*/ 1304276 w 7467600"/>
              <a:gd name="connsiteY954" fmla="*/ 476275 h 6858000"/>
              <a:gd name="connsiteX955" fmla="*/ 1492066 w 7467600"/>
              <a:gd name="connsiteY955" fmla="*/ 886333 h 6858000"/>
              <a:gd name="connsiteX956" fmla="*/ 1423698 w 7467600"/>
              <a:gd name="connsiteY956" fmla="*/ 710817 h 6858000"/>
              <a:gd name="connsiteX957" fmla="*/ 1357609 w 7467600"/>
              <a:gd name="connsiteY957" fmla="*/ 532892 h 6858000"/>
              <a:gd name="connsiteX958" fmla="*/ 1309550 w 7467600"/>
              <a:gd name="connsiteY958" fmla="*/ 374031 h 6858000"/>
              <a:gd name="connsiteX959" fmla="*/ 1193673 w 7467600"/>
              <a:gd name="connsiteY959" fmla="*/ 49533 h 6858000"/>
              <a:gd name="connsiteX960" fmla="*/ 1164391 w 7467600"/>
              <a:gd name="connsiteY960" fmla="*/ 0 h 6858000"/>
              <a:gd name="connsiteX961" fmla="*/ 1200666 w 7467600"/>
              <a:gd name="connsiteY961" fmla="*/ 0 h 6858000"/>
              <a:gd name="connsiteX962" fmla="*/ 1223408 w 7467600"/>
              <a:gd name="connsiteY962" fmla="*/ 38996 h 6858000"/>
              <a:gd name="connsiteX963" fmla="*/ 1339635 w 7467600"/>
              <a:gd name="connsiteY963" fmla="*/ 365517 h 6858000"/>
              <a:gd name="connsiteX964" fmla="*/ 1387469 w 7467600"/>
              <a:gd name="connsiteY964" fmla="*/ 523079 h 6858000"/>
              <a:gd name="connsiteX965" fmla="*/ 1452685 w 7467600"/>
              <a:gd name="connsiteY965" fmla="*/ 699806 h 6858000"/>
              <a:gd name="connsiteX966" fmla="*/ 1492092 w 7467600"/>
              <a:gd name="connsiteY966" fmla="*/ 800424 h 6858000"/>
              <a:gd name="connsiteX967" fmla="*/ 1455302 w 7467600"/>
              <a:gd name="connsiteY967" fmla="*/ 632913 h 6858000"/>
              <a:gd name="connsiteX968" fmla="*/ 1222336 w 7467600"/>
              <a:gd name="connsiteY968" fmla="*/ 9480 h 6858000"/>
              <a:gd name="connsiteX969" fmla="*/ 1214634 w 7467600"/>
              <a:gd name="connsiteY969" fmla="*/ 0 h 6858000"/>
              <a:gd name="connsiteX970" fmla="*/ 1289827 w 7467600"/>
              <a:gd name="connsiteY970" fmla="*/ 0 h 6858000"/>
              <a:gd name="connsiteX971" fmla="*/ 1321076 w 7467600"/>
              <a:gd name="connsiteY971" fmla="*/ 59722 h 6858000"/>
              <a:gd name="connsiteX972" fmla="*/ 1512579 w 7467600"/>
              <a:gd name="connsiteY972" fmla="*/ 626441 h 6858000"/>
              <a:gd name="connsiteX973" fmla="*/ 1506076 w 7467600"/>
              <a:gd name="connsiteY973" fmla="*/ 1089289 h 6858000"/>
              <a:gd name="connsiteX974" fmla="*/ 1486346 w 7467600"/>
              <a:gd name="connsiteY974" fmla="*/ 1079919 h 6858000"/>
              <a:gd name="connsiteX975" fmla="*/ 1070511 w 7467600"/>
              <a:gd name="connsiteY975" fmla="*/ 48609 h 6858000"/>
              <a:gd name="connsiteX976" fmla="*/ 1057230 w 7467600"/>
              <a:gd name="connsiteY976" fmla="*/ 0 h 6858000"/>
              <a:gd name="connsiteX977" fmla="*/ 43151 w 7467600"/>
              <a:gd name="connsiteY977" fmla="*/ 0 h 6858000"/>
              <a:gd name="connsiteX978" fmla="*/ 95283 w 7467600"/>
              <a:gd name="connsiteY978" fmla="*/ 0 h 6858000"/>
              <a:gd name="connsiteX979" fmla="*/ 300708 w 7467600"/>
              <a:gd name="connsiteY979" fmla="*/ 154571 h 6858000"/>
              <a:gd name="connsiteX980" fmla="*/ 530414 w 7467600"/>
              <a:gd name="connsiteY980" fmla="*/ 354673 h 6858000"/>
              <a:gd name="connsiteX981" fmla="*/ 333785 w 7467600"/>
              <a:gd name="connsiteY981" fmla="*/ 161564 h 6858000"/>
              <a:gd name="connsiteX982" fmla="*/ 147005 w 7467600"/>
              <a:gd name="connsiteY982" fmla="*/ 0 h 6858000"/>
              <a:gd name="connsiteX983" fmla="*/ 272509 w 7467600"/>
              <a:gd name="connsiteY983" fmla="*/ 0 h 6858000"/>
              <a:gd name="connsiteX984" fmla="*/ 326276 w 7467600"/>
              <a:gd name="connsiteY984" fmla="*/ 45847 h 6858000"/>
              <a:gd name="connsiteX985" fmla="*/ 823759 w 7467600"/>
              <a:gd name="connsiteY985" fmla="*/ 574145 h 6858000"/>
              <a:gd name="connsiteX986" fmla="*/ 811254 w 7467600"/>
              <a:gd name="connsiteY986" fmla="*/ 665546 h 6858000"/>
              <a:gd name="connsiteX987" fmla="*/ 154042 w 7467600"/>
              <a:gd name="connsiteY987" fmla="*/ 261522 h 6858000"/>
              <a:gd name="connsiteX988" fmla="*/ 13550 w 7467600"/>
              <a:gd name="connsiteY988" fmla="*/ 158423 h 6858000"/>
              <a:gd name="connsiteX989" fmla="*/ 0 w 7467600"/>
              <a:gd name="connsiteY989" fmla="*/ 146618 h 6858000"/>
              <a:gd name="connsiteX990" fmla="*/ 0 w 7467600"/>
              <a:gd name="connsiteY990" fmla="*/ 59161 h 6858000"/>
              <a:gd name="connsiteX991" fmla="*/ 45427 w 7467600"/>
              <a:gd name="connsiteY991" fmla="*/ 101078 h 6858000"/>
              <a:gd name="connsiteX992" fmla="*/ 630103 w 7467600"/>
              <a:gd name="connsiteY992" fmla="*/ 485885 h 6858000"/>
              <a:gd name="connsiteX993" fmla="*/ 532040 w 7467600"/>
              <a:gd name="connsiteY993" fmla="*/ 399359 h 6858000"/>
              <a:gd name="connsiteX994" fmla="*/ 517618 w 7467600"/>
              <a:gd name="connsiteY994" fmla="*/ 385726 h 6858000"/>
              <a:gd name="connsiteX995" fmla="*/ 285074 w 7467600"/>
              <a:gd name="connsiteY995" fmla="*/ 182755 h 6858000"/>
              <a:gd name="connsiteX996" fmla="*/ 43151 w 7467600"/>
              <a:gd name="connsiteY99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27465 w 7467600"/>
              <a:gd name="connsiteY127" fmla="*/ 5174181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1903353 w 7467600"/>
              <a:gd name="connsiteY140" fmla="*/ 5044827 h 6858000"/>
              <a:gd name="connsiteX141" fmla="*/ 1936931 w 7467600"/>
              <a:gd name="connsiteY141" fmla="*/ 5093954 h 6858000"/>
              <a:gd name="connsiteX142" fmla="*/ 2195868 w 7467600"/>
              <a:gd name="connsiteY142" fmla="*/ 5396574 h 6858000"/>
              <a:gd name="connsiteX143" fmla="*/ 2088852 w 7467600"/>
              <a:gd name="connsiteY143" fmla="*/ 5166123 h 6858000"/>
              <a:gd name="connsiteX144" fmla="*/ 1958241 w 7467600"/>
              <a:gd name="connsiteY144" fmla="*/ 5067955 h 6858000"/>
              <a:gd name="connsiteX145" fmla="*/ 1903353 w 7467600"/>
              <a:gd name="connsiteY145" fmla="*/ 5044827 h 6858000"/>
              <a:gd name="connsiteX146" fmla="*/ 1979378 w 7467600"/>
              <a:gd name="connsiteY146" fmla="*/ 4769504 h 6858000"/>
              <a:gd name="connsiteX147" fmla="*/ 2882120 w 7467600"/>
              <a:gd name="connsiteY147" fmla="*/ 5064547 h 6858000"/>
              <a:gd name="connsiteX148" fmla="*/ 2793103 w 7467600"/>
              <a:gd name="connsiteY148" fmla="*/ 5039699 h 6858000"/>
              <a:gd name="connsiteX149" fmla="*/ 2770041 w 7467600"/>
              <a:gd name="connsiteY149" fmla="*/ 5033634 h 6858000"/>
              <a:gd name="connsiteX150" fmla="*/ 1979378 w 7467600"/>
              <a:gd name="connsiteY150" fmla="*/ 4769504 h 6858000"/>
              <a:gd name="connsiteX151" fmla="*/ 1927410 w 7467600"/>
              <a:gd name="connsiteY151" fmla="*/ 4716164 h 6858000"/>
              <a:gd name="connsiteX152" fmla="*/ 1959587 w 7467600"/>
              <a:gd name="connsiteY152" fmla="*/ 4728849 h 6858000"/>
              <a:gd name="connsiteX153" fmla="*/ 2777707 w 7467600"/>
              <a:gd name="connsiteY153" fmla="*/ 5003991 h 6858000"/>
              <a:gd name="connsiteX154" fmla="*/ 2800768 w 7467600"/>
              <a:gd name="connsiteY154" fmla="*/ 5010056 h 6858000"/>
              <a:gd name="connsiteX155" fmla="*/ 2879408 w 7467600"/>
              <a:gd name="connsiteY155" fmla="*/ 5031590 h 6858000"/>
              <a:gd name="connsiteX156" fmla="*/ 2862295 w 7467600"/>
              <a:gd name="connsiteY156" fmla="*/ 5022958 h 6858000"/>
              <a:gd name="connsiteX157" fmla="*/ 2813343 w 7467600"/>
              <a:gd name="connsiteY157" fmla="*/ 4998369 h 6858000"/>
              <a:gd name="connsiteX158" fmla="*/ 2646245 w 7467600"/>
              <a:gd name="connsiteY158" fmla="*/ 4930999 h 6858000"/>
              <a:gd name="connsiteX159" fmla="*/ 1999243 w 7467600"/>
              <a:gd name="connsiteY159" fmla="*/ 4730524 h 6858000"/>
              <a:gd name="connsiteX160" fmla="*/ 1979527 w 7467600"/>
              <a:gd name="connsiteY160" fmla="*/ 4726651 h 6858000"/>
              <a:gd name="connsiteX161" fmla="*/ 1927410 w 7467600"/>
              <a:gd name="connsiteY161" fmla="*/ 4716164 h 6858000"/>
              <a:gd name="connsiteX162" fmla="*/ 1997014 w 7467600"/>
              <a:gd name="connsiteY162" fmla="*/ 4698007 h 6858000"/>
              <a:gd name="connsiteX163" fmla="*/ 2005458 w 7467600"/>
              <a:gd name="connsiteY163" fmla="*/ 4699540 h 6858000"/>
              <a:gd name="connsiteX164" fmla="*/ 2657186 w 7467600"/>
              <a:gd name="connsiteY164" fmla="*/ 4901687 h 6858000"/>
              <a:gd name="connsiteX165" fmla="*/ 2826662 w 7467600"/>
              <a:gd name="connsiteY165" fmla="*/ 4970362 h 6858000"/>
              <a:gd name="connsiteX166" fmla="*/ 2876100 w 7467600"/>
              <a:gd name="connsiteY166" fmla="*/ 4995397 h 6858000"/>
              <a:gd name="connsiteX167" fmla="*/ 3042600 w 7467600"/>
              <a:gd name="connsiteY167" fmla="*/ 5059532 h 6858000"/>
              <a:gd name="connsiteX168" fmla="*/ 1997014 w 7467600"/>
              <a:gd name="connsiteY168" fmla="*/ 4698007 h 6858000"/>
              <a:gd name="connsiteX169" fmla="*/ 2305292 w 7467600"/>
              <a:gd name="connsiteY169" fmla="*/ 4219492 h 6858000"/>
              <a:gd name="connsiteX170" fmla="*/ 3360922 w 7467600"/>
              <a:gd name="connsiteY170" fmla="*/ 4529373 h 6858000"/>
              <a:gd name="connsiteX171" fmla="*/ 3492420 w 7467600"/>
              <a:gd name="connsiteY171" fmla="*/ 4510145 h 6858000"/>
              <a:gd name="connsiteX172" fmla="*/ 3364086 w 7467600"/>
              <a:gd name="connsiteY172" fmla="*/ 4480340 h 6858000"/>
              <a:gd name="connsiteX173" fmla="*/ 3225818 w 7467600"/>
              <a:gd name="connsiteY173" fmla="*/ 4411822 h 6858000"/>
              <a:gd name="connsiteX174" fmla="*/ 3129696 w 7467600"/>
              <a:gd name="connsiteY174" fmla="*/ 4360704 h 6858000"/>
              <a:gd name="connsiteX175" fmla="*/ 2814545 w 7467600"/>
              <a:gd name="connsiteY175" fmla="*/ 4282955 h 6858000"/>
              <a:gd name="connsiteX176" fmla="*/ 2305292 w 7467600"/>
              <a:gd name="connsiteY176" fmla="*/ 4219492 h 6858000"/>
              <a:gd name="connsiteX177" fmla="*/ 2626982 w 7467600"/>
              <a:gd name="connsiteY177" fmla="*/ 4206450 h 6858000"/>
              <a:gd name="connsiteX178" fmla="*/ 2490617 w 7467600"/>
              <a:gd name="connsiteY178" fmla="*/ 4206951 h 6858000"/>
              <a:gd name="connsiteX179" fmla="*/ 2819869 w 7467600"/>
              <a:gd name="connsiteY179" fmla="*/ 4252936 h 6858000"/>
              <a:gd name="connsiteX180" fmla="*/ 3143018 w 7467600"/>
              <a:gd name="connsiteY180" fmla="*/ 4332698 h 6858000"/>
              <a:gd name="connsiteX181" fmla="*/ 3241520 w 7467600"/>
              <a:gd name="connsiteY181" fmla="*/ 4385112 h 6858000"/>
              <a:gd name="connsiteX182" fmla="*/ 3374575 w 7467600"/>
              <a:gd name="connsiteY182" fmla="*/ 4451517 h 6858000"/>
              <a:gd name="connsiteX183" fmla="*/ 3505221 w 7467600"/>
              <a:gd name="connsiteY183" fmla="*/ 4480757 h 6858000"/>
              <a:gd name="connsiteX184" fmla="*/ 2626982 w 7467600"/>
              <a:gd name="connsiteY184" fmla="*/ 4206450 h 6858000"/>
              <a:gd name="connsiteX185" fmla="*/ 1310106 w 7467600"/>
              <a:gd name="connsiteY185" fmla="*/ 3943217 h 6858000"/>
              <a:gd name="connsiteX186" fmla="*/ 854994 w 7467600"/>
              <a:gd name="connsiteY186" fmla="*/ 4399136 h 6858000"/>
              <a:gd name="connsiteX187" fmla="*/ 742462 w 7467600"/>
              <a:gd name="connsiteY187" fmla="*/ 4594648 h 6858000"/>
              <a:gd name="connsiteX188" fmla="*/ 820602 w 7467600"/>
              <a:gd name="connsiteY188" fmla="*/ 4485915 h 6858000"/>
              <a:gd name="connsiteX189" fmla="*/ 878295 w 7467600"/>
              <a:gd name="connsiteY189" fmla="*/ 4403594 h 6858000"/>
              <a:gd name="connsiteX190" fmla="*/ 1240607 w 7467600"/>
              <a:gd name="connsiteY190" fmla="*/ 4010401 h 6858000"/>
              <a:gd name="connsiteX191" fmla="*/ 1310106 w 7467600"/>
              <a:gd name="connsiteY191" fmla="*/ 3943217 h 6858000"/>
              <a:gd name="connsiteX192" fmla="*/ 1423113 w 7467600"/>
              <a:gd name="connsiteY192" fmla="*/ 3874565 h 6858000"/>
              <a:gd name="connsiteX193" fmla="*/ 1260565 w 7467600"/>
              <a:gd name="connsiteY193" fmla="*/ 4031982 h 6858000"/>
              <a:gd name="connsiteX194" fmla="*/ 901900 w 7467600"/>
              <a:gd name="connsiteY194" fmla="*/ 4421236 h 6858000"/>
              <a:gd name="connsiteX195" fmla="*/ 845044 w 7467600"/>
              <a:gd name="connsiteY195" fmla="*/ 4502436 h 6858000"/>
              <a:gd name="connsiteX196" fmla="*/ 685926 w 7467600"/>
              <a:gd name="connsiteY196" fmla="*/ 4703069 h 6858000"/>
              <a:gd name="connsiteX197" fmla="*/ 684248 w 7467600"/>
              <a:gd name="connsiteY197" fmla="*/ 4706721 h 6858000"/>
              <a:gd name="connsiteX198" fmla="*/ 1423113 w 7467600"/>
              <a:gd name="connsiteY198" fmla="*/ 3874565 h 6858000"/>
              <a:gd name="connsiteX199" fmla="*/ 3316479 w 7467600"/>
              <a:gd name="connsiteY199" fmla="*/ 3872136 h 6858000"/>
              <a:gd name="connsiteX200" fmla="*/ 3546806 w 7467600"/>
              <a:gd name="connsiteY200" fmla="*/ 4356139 h 6858000"/>
              <a:gd name="connsiteX201" fmla="*/ 3364433 w 7467600"/>
              <a:gd name="connsiteY201" fmla="*/ 3953121 h 6858000"/>
              <a:gd name="connsiteX202" fmla="*/ 3316479 w 7467600"/>
              <a:gd name="connsiteY202" fmla="*/ 3872136 h 6858000"/>
              <a:gd name="connsiteX203" fmla="*/ 3291335 w 7467600"/>
              <a:gd name="connsiteY203" fmla="*/ 3767420 h 6858000"/>
              <a:gd name="connsiteX204" fmla="*/ 3390805 w 7467600"/>
              <a:gd name="connsiteY204" fmla="*/ 3937163 h 6858000"/>
              <a:gd name="connsiteX205" fmla="*/ 3579062 w 7467600"/>
              <a:gd name="connsiteY205" fmla="*/ 4359040 h 6858000"/>
              <a:gd name="connsiteX206" fmla="*/ 3467355 w 7467600"/>
              <a:gd name="connsiteY206" fmla="*/ 3988130 h 6858000"/>
              <a:gd name="connsiteX207" fmla="*/ 3310753 w 7467600"/>
              <a:gd name="connsiteY207" fmla="*/ 3787140 h 6858000"/>
              <a:gd name="connsiteX208" fmla="*/ 3291335 w 7467600"/>
              <a:gd name="connsiteY208" fmla="*/ 3767420 h 6858000"/>
              <a:gd name="connsiteX209" fmla="*/ 1635889 w 7467600"/>
              <a:gd name="connsiteY209" fmla="*/ 3709494 h 6858000"/>
              <a:gd name="connsiteX210" fmla="*/ 1634800 w 7467600"/>
              <a:gd name="connsiteY210" fmla="*/ 3731111 h 6858000"/>
              <a:gd name="connsiteX211" fmla="*/ 1635889 w 7467600"/>
              <a:gd name="connsiteY211" fmla="*/ 3709494 h 6858000"/>
              <a:gd name="connsiteX212" fmla="*/ 1510397 w 7467600"/>
              <a:gd name="connsiteY212" fmla="*/ 3684705 h 6858000"/>
              <a:gd name="connsiteX213" fmla="*/ 1146550 w 7467600"/>
              <a:gd name="connsiteY213" fmla="*/ 3802012 h 6858000"/>
              <a:gd name="connsiteX214" fmla="*/ 698834 w 7467600"/>
              <a:gd name="connsiteY214" fmla="*/ 3952272 h 6858000"/>
              <a:gd name="connsiteX215" fmla="*/ 34256 w 7467600"/>
              <a:gd name="connsiteY215" fmla="*/ 4347603 h 6858000"/>
              <a:gd name="connsiteX216" fmla="*/ 527241 w 7467600"/>
              <a:gd name="connsiteY216" fmla="*/ 4065078 h 6858000"/>
              <a:gd name="connsiteX217" fmla="*/ 1510397 w 7467600"/>
              <a:gd name="connsiteY217" fmla="*/ 3684705 h 6858000"/>
              <a:gd name="connsiteX218" fmla="*/ 1313114 w 7467600"/>
              <a:gd name="connsiteY218" fmla="*/ 3655216 h 6858000"/>
              <a:gd name="connsiteX219" fmla="*/ 1109304 w 7467600"/>
              <a:gd name="connsiteY219" fmla="*/ 3669030 h 6858000"/>
              <a:gd name="connsiteX220" fmla="*/ 8129 w 7467600"/>
              <a:gd name="connsiteY220" fmla="*/ 4330519 h 6858000"/>
              <a:gd name="connsiteX221" fmla="*/ 687572 w 7467600"/>
              <a:gd name="connsiteY221" fmla="*/ 3925629 h 6858000"/>
              <a:gd name="connsiteX222" fmla="*/ 1138365 w 7467600"/>
              <a:gd name="connsiteY222" fmla="*/ 3774515 h 6858000"/>
              <a:gd name="connsiteX223" fmla="*/ 1505579 w 7467600"/>
              <a:gd name="connsiteY223" fmla="*/ 3655526 h 6858000"/>
              <a:gd name="connsiteX224" fmla="*/ 1313114 w 7467600"/>
              <a:gd name="connsiteY224" fmla="*/ 3655216 h 6858000"/>
              <a:gd name="connsiteX225" fmla="*/ 3655073 w 7467600"/>
              <a:gd name="connsiteY225" fmla="*/ 3650884 h 6858000"/>
              <a:gd name="connsiteX226" fmla="*/ 3989938 w 7467600"/>
              <a:gd name="connsiteY226" fmla="*/ 3991685 h 6858000"/>
              <a:gd name="connsiteX227" fmla="*/ 4393907 w 7467600"/>
              <a:gd name="connsiteY227" fmla="*/ 4261258 h 6858000"/>
              <a:gd name="connsiteX228" fmla="*/ 4648051 w 7467600"/>
              <a:gd name="connsiteY228" fmla="*/ 4374051 h 6858000"/>
              <a:gd name="connsiteX229" fmla="*/ 4383389 w 7467600"/>
              <a:gd name="connsiteY229" fmla="*/ 4184369 h 6858000"/>
              <a:gd name="connsiteX230" fmla="*/ 4165508 w 7467600"/>
              <a:gd name="connsiteY230" fmla="*/ 4035196 h 6858000"/>
              <a:gd name="connsiteX231" fmla="*/ 4068162 w 7467600"/>
              <a:gd name="connsiteY231" fmla="*/ 3953394 h 6858000"/>
              <a:gd name="connsiteX232" fmla="*/ 3981416 w 7467600"/>
              <a:gd name="connsiteY232" fmla="*/ 3880482 h 6858000"/>
              <a:gd name="connsiteX233" fmla="*/ 3800147 w 7467600"/>
              <a:gd name="connsiteY233" fmla="*/ 3749872 h 6858000"/>
              <a:gd name="connsiteX234" fmla="*/ 3655073 w 7467600"/>
              <a:gd name="connsiteY234" fmla="*/ 3650884 h 6858000"/>
              <a:gd name="connsiteX235" fmla="*/ 3670252 w 7467600"/>
              <a:gd name="connsiteY235" fmla="*/ 3622798 h 6858000"/>
              <a:gd name="connsiteX236" fmla="*/ 3817258 w 7467600"/>
              <a:gd name="connsiteY236" fmla="*/ 3723577 h 6858000"/>
              <a:gd name="connsiteX237" fmla="*/ 4000461 w 7467600"/>
              <a:gd name="connsiteY237" fmla="*/ 3855966 h 6858000"/>
              <a:gd name="connsiteX238" fmla="*/ 4088180 w 7467600"/>
              <a:gd name="connsiteY238" fmla="*/ 3929774 h 6858000"/>
              <a:gd name="connsiteX239" fmla="*/ 4184555 w 7467600"/>
              <a:gd name="connsiteY239" fmla="*/ 4010683 h 6858000"/>
              <a:gd name="connsiteX240" fmla="*/ 4399563 w 7467600"/>
              <a:gd name="connsiteY240" fmla="*/ 4158106 h 6858000"/>
              <a:gd name="connsiteX241" fmla="*/ 4684469 w 7467600"/>
              <a:gd name="connsiteY241" fmla="*/ 4364680 h 6858000"/>
              <a:gd name="connsiteX242" fmla="*/ 4690271 w 7467600"/>
              <a:gd name="connsiteY242" fmla="*/ 4370034 h 6858000"/>
              <a:gd name="connsiteX243" fmla="*/ 4136093 w 7467600"/>
              <a:gd name="connsiteY243" fmla="*/ 3858466 h 6858000"/>
              <a:gd name="connsiteX244" fmla="*/ 3670252 w 7467600"/>
              <a:gd name="connsiteY244" fmla="*/ 3622798 h 6858000"/>
              <a:gd name="connsiteX245" fmla="*/ 4440129 w 7467600"/>
              <a:gd name="connsiteY245" fmla="*/ 3448571 h 6858000"/>
              <a:gd name="connsiteX246" fmla="*/ 4856525 w 7467600"/>
              <a:gd name="connsiteY246" fmla="*/ 3915351 h 6858000"/>
              <a:gd name="connsiteX247" fmla="*/ 5059055 w 7467600"/>
              <a:gd name="connsiteY247" fmla="*/ 4108918 h 6858000"/>
              <a:gd name="connsiteX248" fmla="*/ 5290070 w 7467600"/>
              <a:gd name="connsiteY248" fmla="*/ 4263619 h 6858000"/>
              <a:gd name="connsiteX249" fmla="*/ 4834991 w 7467600"/>
              <a:gd name="connsiteY249" fmla="*/ 3830985 h 6858000"/>
              <a:gd name="connsiteX250" fmla="*/ 4440129 w 7467600"/>
              <a:gd name="connsiteY250" fmla="*/ 3448571 h 6858000"/>
              <a:gd name="connsiteX251" fmla="*/ 4441737 w 7467600"/>
              <a:gd name="connsiteY251" fmla="*/ 3399734 h 6858000"/>
              <a:gd name="connsiteX252" fmla="*/ 4431236 w 7467600"/>
              <a:gd name="connsiteY252" fmla="*/ 3400954 h 6858000"/>
              <a:gd name="connsiteX253" fmla="*/ 4557150 w 7467600"/>
              <a:gd name="connsiteY253" fmla="*/ 3510023 h 6858000"/>
              <a:gd name="connsiteX254" fmla="*/ 4856936 w 7467600"/>
              <a:gd name="connsiteY254" fmla="*/ 3809146 h 6858000"/>
              <a:gd name="connsiteX255" fmla="*/ 5111996 w 7467600"/>
              <a:gd name="connsiteY255" fmla="*/ 4065759 h 6858000"/>
              <a:gd name="connsiteX256" fmla="*/ 5388878 w 7467600"/>
              <a:gd name="connsiteY256" fmla="*/ 4300185 h 6858000"/>
              <a:gd name="connsiteX257" fmla="*/ 5425556 w 7467600"/>
              <a:gd name="connsiteY257" fmla="*/ 4308967 h 6858000"/>
              <a:gd name="connsiteX258" fmla="*/ 4943646 w 7467600"/>
              <a:gd name="connsiteY258" fmla="*/ 3822916 h 6858000"/>
              <a:gd name="connsiteX259" fmla="*/ 4594837 w 7467600"/>
              <a:gd name="connsiteY259" fmla="*/ 3532274 h 6858000"/>
              <a:gd name="connsiteX260" fmla="*/ 4441737 w 7467600"/>
              <a:gd name="connsiteY260" fmla="*/ 3399734 h 6858000"/>
              <a:gd name="connsiteX261" fmla="*/ 5425834 w 7467600"/>
              <a:gd name="connsiteY261" fmla="*/ 3162785 h 6858000"/>
              <a:gd name="connsiteX262" fmla="*/ 5401644 w 7467600"/>
              <a:gd name="connsiteY262" fmla="*/ 3617847 h 6858000"/>
              <a:gd name="connsiteX263" fmla="*/ 5467256 w 7467600"/>
              <a:gd name="connsiteY263" fmla="*/ 4175494 h 6858000"/>
              <a:gd name="connsiteX264" fmla="*/ 5448069 w 7467600"/>
              <a:gd name="connsiteY264" fmla="*/ 3567554 h 6858000"/>
              <a:gd name="connsiteX265" fmla="*/ 5425834 w 7467600"/>
              <a:gd name="connsiteY265" fmla="*/ 3162785 h 6858000"/>
              <a:gd name="connsiteX266" fmla="*/ 1318687 w 7467600"/>
              <a:gd name="connsiteY266" fmla="*/ 3113840 h 6858000"/>
              <a:gd name="connsiteX267" fmla="*/ 1066793 w 7467600"/>
              <a:gd name="connsiteY267" fmla="*/ 3212171 h 6858000"/>
              <a:gd name="connsiteX268" fmla="*/ 993319 w 7467600"/>
              <a:gd name="connsiteY268" fmla="*/ 3247648 h 6858000"/>
              <a:gd name="connsiteX269" fmla="*/ 853081 w 7467600"/>
              <a:gd name="connsiteY269" fmla="*/ 3312410 h 6858000"/>
              <a:gd name="connsiteX270" fmla="*/ 805957 w 7467600"/>
              <a:gd name="connsiteY270" fmla="*/ 3330443 h 6858000"/>
              <a:gd name="connsiteX271" fmla="*/ 1318687 w 7467600"/>
              <a:gd name="connsiteY271" fmla="*/ 3113840 h 6858000"/>
              <a:gd name="connsiteX272" fmla="*/ 5453702 w 7467600"/>
              <a:gd name="connsiteY272" fmla="*/ 3090882 h 6858000"/>
              <a:gd name="connsiteX273" fmla="*/ 5480135 w 7467600"/>
              <a:gd name="connsiteY273" fmla="*/ 3565802 h 6858000"/>
              <a:gd name="connsiteX274" fmla="*/ 5499023 w 7467600"/>
              <a:gd name="connsiteY274" fmla="*/ 4166310 h 6858000"/>
              <a:gd name="connsiteX275" fmla="*/ 5547022 w 7467600"/>
              <a:gd name="connsiteY275" fmla="*/ 3607838 h 6858000"/>
              <a:gd name="connsiteX276" fmla="*/ 5515964 w 7467600"/>
              <a:gd name="connsiteY276" fmla="*/ 3378541 h 6858000"/>
              <a:gd name="connsiteX277" fmla="*/ 5453702 w 7467600"/>
              <a:gd name="connsiteY277" fmla="*/ 3090882 h 6858000"/>
              <a:gd name="connsiteX278" fmla="*/ 1238695 w 7467600"/>
              <a:gd name="connsiteY278" fmla="*/ 3076820 h 6858000"/>
              <a:gd name="connsiteX279" fmla="*/ 716371 w 7467600"/>
              <a:gd name="connsiteY279" fmla="*/ 3293249 h 6858000"/>
              <a:gd name="connsiteX280" fmla="*/ 579522 w 7467600"/>
              <a:gd name="connsiteY280" fmla="*/ 3371759 h 6858000"/>
              <a:gd name="connsiteX281" fmla="*/ 600288 w 7467600"/>
              <a:gd name="connsiteY281" fmla="*/ 3365555 h 6858000"/>
              <a:gd name="connsiteX282" fmla="*/ 840692 w 7467600"/>
              <a:gd name="connsiteY282" fmla="*/ 3284921 h 6858000"/>
              <a:gd name="connsiteX283" fmla="*/ 979248 w 7467600"/>
              <a:gd name="connsiteY283" fmla="*/ 3221003 h 6858000"/>
              <a:gd name="connsiteX284" fmla="*/ 1053282 w 7467600"/>
              <a:gd name="connsiteY284" fmla="*/ 3185247 h 6858000"/>
              <a:gd name="connsiteX285" fmla="*/ 1320603 w 7467600"/>
              <a:gd name="connsiteY285" fmla="*/ 3081281 h 6858000"/>
              <a:gd name="connsiteX286" fmla="*/ 1238695 w 7467600"/>
              <a:gd name="connsiteY286" fmla="*/ 3076820 h 6858000"/>
              <a:gd name="connsiteX287" fmla="*/ 5425627 w 7467600"/>
              <a:gd name="connsiteY287" fmla="*/ 2954192 h 6858000"/>
              <a:gd name="connsiteX288" fmla="*/ 5470770 w 7467600"/>
              <a:gd name="connsiteY288" fmla="*/ 3005435 h 6858000"/>
              <a:gd name="connsiteX289" fmla="*/ 5519779 w 7467600"/>
              <a:gd name="connsiteY289" fmla="*/ 4359223 h 6858000"/>
              <a:gd name="connsiteX290" fmla="*/ 5520293 w 7467600"/>
              <a:gd name="connsiteY290" fmla="*/ 4360602 h 6858000"/>
              <a:gd name="connsiteX291" fmla="*/ 5767221 w 7467600"/>
              <a:gd name="connsiteY291" fmla="*/ 4665564 h 6858000"/>
              <a:gd name="connsiteX292" fmla="*/ 6937169 w 7467600"/>
              <a:gd name="connsiteY292" fmla="*/ 4815941 h 6858000"/>
              <a:gd name="connsiteX293" fmla="*/ 6953922 w 7467600"/>
              <a:gd name="connsiteY293" fmla="*/ 4890068 h 6858000"/>
              <a:gd name="connsiteX294" fmla="*/ 6071359 w 7467600"/>
              <a:gd name="connsiteY294" fmla="*/ 4770770 h 6858000"/>
              <a:gd name="connsiteX295" fmla="*/ 6038839 w 7467600"/>
              <a:gd name="connsiteY295" fmla="*/ 4764474 h 6858000"/>
              <a:gd name="connsiteX296" fmla="*/ 6038706 w 7467600"/>
              <a:gd name="connsiteY296" fmla="*/ 4763847 h 6858000"/>
              <a:gd name="connsiteX297" fmla="*/ 6037784 w 7467600"/>
              <a:gd name="connsiteY297" fmla="*/ 4764270 h 6858000"/>
              <a:gd name="connsiteX298" fmla="*/ 6038839 w 7467600"/>
              <a:gd name="connsiteY298" fmla="*/ 4764474 h 6858000"/>
              <a:gd name="connsiteX299" fmla="*/ 6040338 w 7467600"/>
              <a:gd name="connsiteY299" fmla="*/ 4771418 h 6858000"/>
              <a:gd name="connsiteX300" fmla="*/ 6024488 w 7467600"/>
              <a:gd name="connsiteY300" fmla="*/ 4809903 h 6858000"/>
              <a:gd name="connsiteX301" fmla="*/ 5599771 w 7467600"/>
              <a:gd name="connsiteY301" fmla="*/ 5509652 h 6858000"/>
              <a:gd name="connsiteX302" fmla="*/ 5548843 w 7467600"/>
              <a:gd name="connsiteY302" fmla="*/ 5563845 h 6858000"/>
              <a:gd name="connsiteX303" fmla="*/ 5940952 w 7467600"/>
              <a:gd name="connsiteY303" fmla="*/ 6250028 h 6858000"/>
              <a:gd name="connsiteX304" fmla="*/ 6043441 w 7467600"/>
              <a:gd name="connsiteY304" fmla="*/ 6665847 h 6858000"/>
              <a:gd name="connsiteX305" fmla="*/ 6093432 w 7467600"/>
              <a:gd name="connsiteY305" fmla="*/ 6858000 h 6858000"/>
              <a:gd name="connsiteX306" fmla="*/ 6034344 w 7467600"/>
              <a:gd name="connsiteY306" fmla="*/ 6858000 h 6858000"/>
              <a:gd name="connsiteX307" fmla="*/ 6026679 w 7467600"/>
              <a:gd name="connsiteY307" fmla="*/ 6836959 h 6858000"/>
              <a:gd name="connsiteX308" fmla="*/ 5800441 w 7467600"/>
              <a:gd name="connsiteY308" fmla="*/ 6335286 h 6858000"/>
              <a:gd name="connsiteX309" fmla="*/ 5526562 w 7467600"/>
              <a:gd name="connsiteY309" fmla="*/ 5705388 h 6858000"/>
              <a:gd name="connsiteX310" fmla="*/ 5519640 w 7467600"/>
              <a:gd name="connsiteY310" fmla="*/ 5683774 h 6858000"/>
              <a:gd name="connsiteX311" fmla="*/ 5844559 w 7467600"/>
              <a:gd name="connsiteY311" fmla="*/ 6553349 h 6858000"/>
              <a:gd name="connsiteX312" fmla="*/ 5975994 w 7467600"/>
              <a:gd name="connsiteY312" fmla="*/ 6858000 h 6858000"/>
              <a:gd name="connsiteX313" fmla="*/ 5898547 w 7467600"/>
              <a:gd name="connsiteY313" fmla="*/ 6858000 h 6858000"/>
              <a:gd name="connsiteX314" fmla="*/ 5682041 w 7467600"/>
              <a:gd name="connsiteY314" fmla="*/ 6355860 h 6858000"/>
              <a:gd name="connsiteX315" fmla="*/ 5461758 w 7467600"/>
              <a:gd name="connsiteY315" fmla="*/ 5820220 h 6858000"/>
              <a:gd name="connsiteX316" fmla="*/ 5237282 w 7467600"/>
              <a:gd name="connsiteY316" fmla="*/ 6579086 h 6858000"/>
              <a:gd name="connsiteX317" fmla="*/ 5115009 w 7467600"/>
              <a:gd name="connsiteY317" fmla="*/ 6858000 h 6858000"/>
              <a:gd name="connsiteX318" fmla="*/ 5028074 w 7467600"/>
              <a:gd name="connsiteY318" fmla="*/ 6858000 h 6858000"/>
              <a:gd name="connsiteX319" fmla="*/ 5079508 w 7467600"/>
              <a:gd name="connsiteY319" fmla="*/ 6749074 h 6858000"/>
              <a:gd name="connsiteX320" fmla="*/ 5371846 w 7467600"/>
              <a:gd name="connsiteY320" fmla="*/ 5924413 h 6858000"/>
              <a:gd name="connsiteX321" fmla="*/ 5270512 w 7467600"/>
              <a:gd name="connsiteY321" fmla="*/ 6138975 h 6858000"/>
              <a:gd name="connsiteX322" fmla="*/ 5062409 w 7467600"/>
              <a:gd name="connsiteY322" fmla="*/ 6653544 h 6858000"/>
              <a:gd name="connsiteX323" fmla="*/ 5036628 w 7467600"/>
              <a:gd name="connsiteY323" fmla="*/ 6754247 h 6858000"/>
              <a:gd name="connsiteX324" fmla="*/ 5009112 w 7467600"/>
              <a:gd name="connsiteY324" fmla="*/ 6858000 h 6858000"/>
              <a:gd name="connsiteX325" fmla="*/ 4976679 w 7467600"/>
              <a:gd name="connsiteY325" fmla="*/ 6858000 h 6858000"/>
              <a:gd name="connsiteX326" fmla="*/ 5006537 w 7467600"/>
              <a:gd name="connsiteY326" fmla="*/ 6747068 h 6858000"/>
              <a:gd name="connsiteX327" fmla="*/ 5032723 w 7467600"/>
              <a:gd name="connsiteY327" fmla="*/ 6644957 h 6858000"/>
              <a:gd name="connsiteX328" fmla="*/ 5242949 w 7467600"/>
              <a:gd name="connsiteY328" fmla="*/ 6125175 h 6858000"/>
              <a:gd name="connsiteX329" fmla="*/ 5286321 w 7467600"/>
              <a:gd name="connsiteY329" fmla="*/ 6033555 h 6858000"/>
              <a:gd name="connsiteX330" fmla="*/ 5008210 w 7467600"/>
              <a:gd name="connsiteY330" fmla="*/ 6649194 h 6858000"/>
              <a:gd name="connsiteX331" fmla="*/ 4986321 w 7467600"/>
              <a:gd name="connsiteY331" fmla="*/ 6765687 h 6858000"/>
              <a:gd name="connsiteX332" fmla="*/ 4973474 w 7467600"/>
              <a:gd name="connsiteY332" fmla="*/ 6858000 h 6858000"/>
              <a:gd name="connsiteX333" fmla="*/ 4907178 w 7467600"/>
              <a:gd name="connsiteY333" fmla="*/ 6858000 h 6858000"/>
              <a:gd name="connsiteX334" fmla="*/ 4910810 w 7467600"/>
              <a:gd name="connsiteY334" fmla="*/ 6829660 h 6858000"/>
              <a:gd name="connsiteX335" fmla="*/ 4987461 w 7467600"/>
              <a:gd name="connsiteY335" fmla="*/ 6432994 h 6858000"/>
              <a:gd name="connsiteX336" fmla="*/ 5179262 w 7467600"/>
              <a:gd name="connsiteY336" fmla="*/ 6035044 h 6858000"/>
              <a:gd name="connsiteX337" fmla="*/ 4689678 w 7467600"/>
              <a:gd name="connsiteY337" fmla="*/ 6440241 h 6858000"/>
              <a:gd name="connsiteX338" fmla="*/ 4477543 w 7467600"/>
              <a:gd name="connsiteY338" fmla="*/ 6674836 h 6858000"/>
              <a:gd name="connsiteX339" fmla="*/ 4329957 w 7467600"/>
              <a:gd name="connsiteY339" fmla="*/ 6858000 h 6858000"/>
              <a:gd name="connsiteX340" fmla="*/ 4218595 w 7467600"/>
              <a:gd name="connsiteY340" fmla="*/ 6858000 h 6858000"/>
              <a:gd name="connsiteX341" fmla="*/ 4368888 w 7467600"/>
              <a:gd name="connsiteY341" fmla="*/ 6668412 h 6858000"/>
              <a:gd name="connsiteX342" fmla="*/ 4563091 w 7467600"/>
              <a:gd name="connsiteY342" fmla="*/ 6442508 h 6858000"/>
              <a:gd name="connsiteX343" fmla="*/ 5387324 w 7467600"/>
              <a:gd name="connsiteY343" fmla="*/ 5705830 h 6858000"/>
              <a:gd name="connsiteX344" fmla="*/ 5073620 w 7467600"/>
              <a:gd name="connsiteY344" fmla="*/ 5955437 h 6858000"/>
              <a:gd name="connsiteX345" fmla="*/ 4689789 w 7467600"/>
              <a:gd name="connsiteY345" fmla="*/ 6268382 h 6858000"/>
              <a:gd name="connsiteX346" fmla="*/ 4418722 w 7467600"/>
              <a:gd name="connsiteY346" fmla="*/ 6570886 h 6858000"/>
              <a:gd name="connsiteX347" fmla="*/ 4214944 w 7467600"/>
              <a:gd name="connsiteY347" fmla="*/ 6858000 h 6858000"/>
              <a:gd name="connsiteX348" fmla="*/ 4177898 w 7467600"/>
              <a:gd name="connsiteY348" fmla="*/ 6858000 h 6858000"/>
              <a:gd name="connsiteX349" fmla="*/ 4391597 w 7467600"/>
              <a:gd name="connsiteY349" fmla="*/ 6556370 h 6858000"/>
              <a:gd name="connsiteX350" fmla="*/ 4668889 w 7467600"/>
              <a:gd name="connsiteY350" fmla="*/ 6246399 h 6858000"/>
              <a:gd name="connsiteX351" fmla="*/ 5055427 w 7467600"/>
              <a:gd name="connsiteY351" fmla="*/ 5931476 h 6858000"/>
              <a:gd name="connsiteX352" fmla="*/ 5371814 w 7467600"/>
              <a:gd name="connsiteY352" fmla="*/ 5678975 h 6858000"/>
              <a:gd name="connsiteX353" fmla="*/ 4987918 w 7467600"/>
              <a:gd name="connsiteY353" fmla="*/ 5838701 h 6858000"/>
              <a:gd name="connsiteX354" fmla="*/ 4317146 w 7467600"/>
              <a:gd name="connsiteY354" fmla="*/ 6587716 h 6858000"/>
              <a:gd name="connsiteX355" fmla="*/ 4171627 w 7467600"/>
              <a:gd name="connsiteY355" fmla="*/ 6858000 h 6858000"/>
              <a:gd name="connsiteX356" fmla="*/ 4081585 w 7467600"/>
              <a:gd name="connsiteY356" fmla="*/ 6858000 h 6858000"/>
              <a:gd name="connsiteX357" fmla="*/ 4238603 w 7467600"/>
              <a:gd name="connsiteY357" fmla="*/ 6559341 h 6858000"/>
              <a:gd name="connsiteX358" fmla="*/ 4778333 w 7467600"/>
              <a:gd name="connsiteY358" fmla="*/ 5873626 h 6858000"/>
              <a:gd name="connsiteX359" fmla="*/ 5414185 w 7467600"/>
              <a:gd name="connsiteY359" fmla="*/ 5573882 h 6858000"/>
              <a:gd name="connsiteX360" fmla="*/ 5959648 w 7467600"/>
              <a:gd name="connsiteY360" fmla="*/ 4760797 h 6858000"/>
              <a:gd name="connsiteX361" fmla="*/ 5355019 w 7467600"/>
              <a:gd name="connsiteY361" fmla="*/ 4734672 h 6858000"/>
              <a:gd name="connsiteX362" fmla="*/ 5083565 w 7467600"/>
              <a:gd name="connsiteY362" fmla="*/ 5179121 h 6858000"/>
              <a:gd name="connsiteX363" fmla="*/ 4713577 w 7467600"/>
              <a:gd name="connsiteY363" fmla="*/ 5616803 h 6858000"/>
              <a:gd name="connsiteX364" fmla="*/ 3989559 w 7467600"/>
              <a:gd name="connsiteY364" fmla="*/ 6145945 h 6858000"/>
              <a:gd name="connsiteX365" fmla="*/ 3939824 w 7467600"/>
              <a:gd name="connsiteY365" fmla="*/ 6066900 h 6858000"/>
              <a:gd name="connsiteX366" fmla="*/ 4584537 w 7467600"/>
              <a:gd name="connsiteY366" fmla="*/ 5324826 h 6858000"/>
              <a:gd name="connsiteX367" fmla="*/ 5037105 w 7467600"/>
              <a:gd name="connsiteY367" fmla="*/ 5088765 h 6858000"/>
              <a:gd name="connsiteX368" fmla="*/ 5039930 w 7467600"/>
              <a:gd name="connsiteY368" fmla="*/ 5089585 h 6858000"/>
              <a:gd name="connsiteX369" fmla="*/ 5263764 w 7467600"/>
              <a:gd name="connsiteY369" fmla="*/ 4735525 h 6858000"/>
              <a:gd name="connsiteX370" fmla="*/ 4086300 w 7467600"/>
              <a:gd name="connsiteY370" fmla="*/ 4884599 h 6858000"/>
              <a:gd name="connsiteX371" fmla="*/ 4085485 w 7467600"/>
              <a:gd name="connsiteY371" fmla="*/ 4899070 h 6858000"/>
              <a:gd name="connsiteX372" fmla="*/ 3871915 w 7467600"/>
              <a:gd name="connsiteY372" fmla="*/ 5253645 h 6858000"/>
              <a:gd name="connsiteX373" fmla="*/ 3799374 w 7467600"/>
              <a:gd name="connsiteY373" fmla="*/ 5466127 h 6858000"/>
              <a:gd name="connsiteX374" fmla="*/ 3498850 w 7467600"/>
              <a:gd name="connsiteY374" fmla="*/ 6661888 h 6858000"/>
              <a:gd name="connsiteX375" fmla="*/ 3399216 w 7467600"/>
              <a:gd name="connsiteY375" fmla="*/ 6858000 h 6858000"/>
              <a:gd name="connsiteX376" fmla="*/ 3303688 w 7467600"/>
              <a:gd name="connsiteY376" fmla="*/ 6858000 h 6858000"/>
              <a:gd name="connsiteX377" fmla="*/ 3391774 w 7467600"/>
              <a:gd name="connsiteY377" fmla="*/ 6697181 h 6858000"/>
              <a:gd name="connsiteX378" fmla="*/ 3735540 w 7467600"/>
              <a:gd name="connsiteY378" fmla="*/ 5546923 h 6858000"/>
              <a:gd name="connsiteX379" fmla="*/ 3729438 w 7467600"/>
              <a:gd name="connsiteY379" fmla="*/ 5569058 h 6858000"/>
              <a:gd name="connsiteX380" fmla="*/ 3707782 w 7467600"/>
              <a:gd name="connsiteY380" fmla="*/ 5644908 h 6858000"/>
              <a:gd name="connsiteX381" fmla="*/ 3583827 w 7467600"/>
              <a:gd name="connsiteY381" fmla="*/ 6039215 h 6858000"/>
              <a:gd name="connsiteX382" fmla="*/ 3547861 w 7467600"/>
              <a:gd name="connsiteY382" fmla="*/ 6129609 h 6858000"/>
              <a:gd name="connsiteX383" fmla="*/ 3490905 w 7467600"/>
              <a:gd name="connsiteY383" fmla="*/ 6277660 h 6858000"/>
              <a:gd name="connsiteX384" fmla="*/ 3455859 w 7467600"/>
              <a:gd name="connsiteY384" fmla="*/ 6391301 h 6858000"/>
              <a:gd name="connsiteX385" fmla="*/ 3429112 w 7467600"/>
              <a:gd name="connsiteY385" fmla="*/ 6479469 h 6858000"/>
              <a:gd name="connsiteX386" fmla="*/ 3304862 w 7467600"/>
              <a:gd name="connsiteY386" fmla="*/ 6796476 h 6858000"/>
              <a:gd name="connsiteX387" fmla="*/ 3276071 w 7467600"/>
              <a:gd name="connsiteY387" fmla="*/ 6858000 h 6858000"/>
              <a:gd name="connsiteX388" fmla="*/ 3240805 w 7467600"/>
              <a:gd name="connsiteY388" fmla="*/ 6858000 h 6858000"/>
              <a:gd name="connsiteX389" fmla="*/ 3275917 w 7467600"/>
              <a:gd name="connsiteY389" fmla="*/ 6783192 h 6858000"/>
              <a:gd name="connsiteX390" fmla="*/ 3399358 w 7467600"/>
              <a:gd name="connsiteY390" fmla="*/ 6469011 h 6858000"/>
              <a:gd name="connsiteX391" fmla="*/ 3425650 w 7467600"/>
              <a:gd name="connsiteY391" fmla="*/ 6381333 h 6858000"/>
              <a:gd name="connsiteX392" fmla="*/ 3460661 w 7467600"/>
              <a:gd name="connsiteY392" fmla="*/ 6266763 h 6858000"/>
              <a:gd name="connsiteX393" fmla="*/ 3518021 w 7467600"/>
              <a:gd name="connsiteY393" fmla="*/ 6117298 h 6858000"/>
              <a:gd name="connsiteX394" fmla="*/ 3554035 w 7467600"/>
              <a:gd name="connsiteY394" fmla="*/ 6027832 h 6858000"/>
              <a:gd name="connsiteX395" fmla="*/ 3677174 w 7467600"/>
              <a:gd name="connsiteY395" fmla="*/ 5636351 h 6858000"/>
              <a:gd name="connsiteX396" fmla="*/ 3698819 w 7467600"/>
              <a:gd name="connsiteY396" fmla="*/ 5560503 h 6858000"/>
              <a:gd name="connsiteX397" fmla="*/ 3702094 w 7467600"/>
              <a:gd name="connsiteY397" fmla="*/ 5549194 h 6858000"/>
              <a:gd name="connsiteX398" fmla="*/ 3398355 w 7467600"/>
              <a:gd name="connsiteY398" fmla="*/ 6094603 h 6858000"/>
              <a:gd name="connsiteX399" fmla="*/ 3193941 w 7467600"/>
              <a:gd name="connsiteY399" fmla="*/ 6798775 h 6858000"/>
              <a:gd name="connsiteX400" fmla="*/ 3184140 w 7467600"/>
              <a:gd name="connsiteY400" fmla="*/ 6858000 h 6858000"/>
              <a:gd name="connsiteX401" fmla="*/ 3099978 w 7467600"/>
              <a:gd name="connsiteY401" fmla="*/ 6858000 h 6858000"/>
              <a:gd name="connsiteX402" fmla="*/ 3101556 w 7467600"/>
              <a:gd name="connsiteY402" fmla="*/ 6843337 h 6858000"/>
              <a:gd name="connsiteX403" fmla="*/ 3370162 w 7467600"/>
              <a:gd name="connsiteY403" fmla="*/ 5785550 h 6858000"/>
              <a:gd name="connsiteX404" fmla="*/ 3746477 w 7467600"/>
              <a:gd name="connsiteY404" fmla="*/ 5377889 h 6858000"/>
              <a:gd name="connsiteX405" fmla="*/ 3863399 w 7467600"/>
              <a:gd name="connsiteY405" fmla="*/ 5087257 h 6858000"/>
              <a:gd name="connsiteX406" fmla="*/ 3968712 w 7467600"/>
              <a:gd name="connsiteY406" fmla="*/ 4913989 h 6858000"/>
              <a:gd name="connsiteX407" fmla="*/ 2792390 w 7467600"/>
              <a:gd name="connsiteY407" fmla="*/ 5382974 h 6858000"/>
              <a:gd name="connsiteX408" fmla="*/ 2714982 w 7467600"/>
              <a:gd name="connsiteY408" fmla="*/ 5427051 h 6858000"/>
              <a:gd name="connsiteX409" fmla="*/ 2813361 w 7467600"/>
              <a:gd name="connsiteY409" fmla="*/ 6023912 h 6858000"/>
              <a:gd name="connsiteX410" fmla="*/ 2688430 w 7467600"/>
              <a:gd name="connsiteY410" fmla="*/ 6801564 h 6858000"/>
              <a:gd name="connsiteX411" fmla="*/ 2629626 w 7467600"/>
              <a:gd name="connsiteY411" fmla="*/ 6763394 h 6858000"/>
              <a:gd name="connsiteX412" fmla="*/ 2565328 w 7467600"/>
              <a:gd name="connsiteY412" fmla="*/ 5516399 h 6858000"/>
              <a:gd name="connsiteX413" fmla="*/ 1922999 w 7467600"/>
              <a:gd name="connsiteY413" fmla="*/ 5980343 h 6858000"/>
              <a:gd name="connsiteX414" fmla="*/ 1950261 w 7467600"/>
              <a:gd name="connsiteY414" fmla="*/ 6405858 h 6858000"/>
              <a:gd name="connsiteX415" fmla="*/ 2365554 w 7467600"/>
              <a:gd name="connsiteY415" fmla="*/ 6759107 h 6858000"/>
              <a:gd name="connsiteX416" fmla="*/ 2424142 w 7467600"/>
              <a:gd name="connsiteY416" fmla="*/ 6858000 h 6858000"/>
              <a:gd name="connsiteX417" fmla="*/ 2395994 w 7467600"/>
              <a:gd name="connsiteY417" fmla="*/ 6858000 h 6858000"/>
              <a:gd name="connsiteX418" fmla="*/ 2392863 w 7467600"/>
              <a:gd name="connsiteY418" fmla="*/ 6852964 h 6858000"/>
              <a:gd name="connsiteX419" fmla="*/ 2017589 w 7467600"/>
              <a:gd name="connsiteY419" fmla="*/ 6493982 h 6858000"/>
              <a:gd name="connsiteX420" fmla="*/ 2147336 w 7467600"/>
              <a:gd name="connsiteY420" fmla="*/ 6594052 h 6858000"/>
              <a:gd name="connsiteX421" fmla="*/ 2207047 w 7467600"/>
              <a:gd name="connsiteY421" fmla="*/ 6654540 h 6858000"/>
              <a:gd name="connsiteX422" fmla="*/ 2299106 w 7467600"/>
              <a:gd name="connsiteY422" fmla="*/ 6778931 h 6858000"/>
              <a:gd name="connsiteX423" fmla="*/ 2314430 w 7467600"/>
              <a:gd name="connsiteY423" fmla="*/ 6801144 h 6858000"/>
              <a:gd name="connsiteX424" fmla="*/ 2352406 w 7467600"/>
              <a:gd name="connsiteY424" fmla="*/ 6858000 h 6858000"/>
              <a:gd name="connsiteX425" fmla="*/ 2314492 w 7467600"/>
              <a:gd name="connsiteY425" fmla="*/ 6858000 h 6858000"/>
              <a:gd name="connsiteX426" fmla="*/ 2288095 w 7467600"/>
              <a:gd name="connsiteY426" fmla="*/ 6818030 h 6858000"/>
              <a:gd name="connsiteX427" fmla="*/ 2272768 w 7467600"/>
              <a:gd name="connsiteY427" fmla="*/ 6795822 h 6858000"/>
              <a:gd name="connsiteX428" fmla="*/ 2182715 w 7467600"/>
              <a:gd name="connsiteY428" fmla="*/ 6675071 h 6858000"/>
              <a:gd name="connsiteX429" fmla="*/ 2032061 w 7467600"/>
              <a:gd name="connsiteY429" fmla="*/ 6541380 h 6858000"/>
              <a:gd name="connsiteX430" fmla="*/ 2257220 w 7467600"/>
              <a:gd name="connsiteY430" fmla="*/ 6826257 h 6858000"/>
              <a:gd name="connsiteX431" fmla="*/ 2281324 w 7467600"/>
              <a:gd name="connsiteY431" fmla="*/ 6858000 h 6858000"/>
              <a:gd name="connsiteX432" fmla="*/ 2242860 w 7467600"/>
              <a:gd name="connsiteY432" fmla="*/ 6858000 h 6858000"/>
              <a:gd name="connsiteX433" fmla="*/ 2232818 w 7467600"/>
              <a:gd name="connsiteY433" fmla="*/ 6844926 h 6858000"/>
              <a:gd name="connsiteX434" fmla="*/ 1990172 w 7467600"/>
              <a:gd name="connsiteY434" fmla="*/ 6542121 h 6858000"/>
              <a:gd name="connsiteX435" fmla="*/ 2124090 w 7467600"/>
              <a:gd name="connsiteY435" fmla="*/ 6761017 h 6858000"/>
              <a:gd name="connsiteX436" fmla="*/ 2200380 w 7467600"/>
              <a:gd name="connsiteY436" fmla="*/ 6858000 h 6858000"/>
              <a:gd name="connsiteX437" fmla="*/ 2147507 w 7467600"/>
              <a:gd name="connsiteY437" fmla="*/ 6858000 h 6858000"/>
              <a:gd name="connsiteX438" fmla="*/ 2070668 w 7467600"/>
              <a:gd name="connsiteY438" fmla="*/ 6761520 h 6858000"/>
              <a:gd name="connsiteX439" fmla="*/ 1975142 w 7467600"/>
              <a:gd name="connsiteY439" fmla="*/ 6585570 h 6858000"/>
              <a:gd name="connsiteX440" fmla="*/ 2050035 w 7467600"/>
              <a:gd name="connsiteY440" fmla="*/ 6813345 h 6858000"/>
              <a:gd name="connsiteX441" fmla="*/ 2063025 w 7467600"/>
              <a:gd name="connsiteY441" fmla="*/ 6858000 h 6858000"/>
              <a:gd name="connsiteX442" fmla="*/ 2021675 w 7467600"/>
              <a:gd name="connsiteY442" fmla="*/ 6858000 h 6858000"/>
              <a:gd name="connsiteX443" fmla="*/ 2019308 w 7467600"/>
              <a:gd name="connsiteY443" fmla="*/ 6847118 h 6858000"/>
              <a:gd name="connsiteX444" fmla="*/ 1938835 w 7467600"/>
              <a:gd name="connsiteY444" fmla="*/ 6551160 h 6858000"/>
              <a:gd name="connsiteX445" fmla="*/ 1953230 w 7467600"/>
              <a:gd name="connsiteY445" fmla="*/ 6759699 h 6858000"/>
              <a:gd name="connsiteX446" fmla="*/ 1956763 w 7467600"/>
              <a:gd name="connsiteY446" fmla="*/ 6778191 h 6858000"/>
              <a:gd name="connsiteX447" fmla="*/ 1967925 w 7467600"/>
              <a:gd name="connsiteY447" fmla="*/ 6858000 h 6858000"/>
              <a:gd name="connsiteX448" fmla="*/ 1936622 w 7467600"/>
              <a:gd name="connsiteY448" fmla="*/ 6858000 h 6858000"/>
              <a:gd name="connsiteX449" fmla="*/ 1926261 w 7467600"/>
              <a:gd name="connsiteY449" fmla="*/ 6784064 h 6858000"/>
              <a:gd name="connsiteX450" fmla="*/ 1922724 w 7467600"/>
              <a:gd name="connsiteY450" fmla="*/ 6765577 h 6858000"/>
              <a:gd name="connsiteX451" fmla="*/ 1904650 w 7467600"/>
              <a:gd name="connsiteY451" fmla="*/ 6639616 h 6858000"/>
              <a:gd name="connsiteX452" fmla="*/ 1885273 w 7467600"/>
              <a:gd name="connsiteY452" fmla="*/ 6858000 h 6858000"/>
              <a:gd name="connsiteX453" fmla="*/ 1854363 w 7467600"/>
              <a:gd name="connsiteY453" fmla="*/ 6858000 h 6858000"/>
              <a:gd name="connsiteX454" fmla="*/ 1880391 w 7467600"/>
              <a:gd name="connsiteY454" fmla="*/ 6603796 h 6858000"/>
              <a:gd name="connsiteX455" fmla="*/ 1818273 w 7467600"/>
              <a:gd name="connsiteY455" fmla="*/ 6715729 h 6858000"/>
              <a:gd name="connsiteX456" fmla="*/ 1794691 w 7467600"/>
              <a:gd name="connsiteY456" fmla="*/ 6843239 h 6858000"/>
              <a:gd name="connsiteX457" fmla="*/ 1794914 w 7467600"/>
              <a:gd name="connsiteY457" fmla="*/ 6858000 h 6858000"/>
              <a:gd name="connsiteX458" fmla="*/ 1746128 w 7467600"/>
              <a:gd name="connsiteY458" fmla="*/ 6858000 h 6858000"/>
              <a:gd name="connsiteX459" fmla="*/ 1753934 w 7467600"/>
              <a:gd name="connsiteY459" fmla="*/ 6724796 h 6858000"/>
              <a:gd name="connsiteX460" fmla="*/ 1792053 w 7467600"/>
              <a:gd name="connsiteY460" fmla="*/ 6572396 h 6858000"/>
              <a:gd name="connsiteX461" fmla="*/ 1862248 w 7467600"/>
              <a:gd name="connsiteY461" fmla="*/ 6266397 h 6858000"/>
              <a:gd name="connsiteX462" fmla="*/ 1862250 w 7467600"/>
              <a:gd name="connsiteY462" fmla="*/ 6033531 h 6858000"/>
              <a:gd name="connsiteX463" fmla="*/ 1211999 w 7467600"/>
              <a:gd name="connsiteY463" fmla="*/ 6683610 h 6858000"/>
              <a:gd name="connsiteX464" fmla="*/ 1213266 w 7467600"/>
              <a:gd name="connsiteY464" fmla="*/ 6691947 h 6858000"/>
              <a:gd name="connsiteX465" fmla="*/ 1203370 w 7467600"/>
              <a:gd name="connsiteY465" fmla="*/ 6850676 h 6858000"/>
              <a:gd name="connsiteX466" fmla="*/ 1203671 w 7467600"/>
              <a:gd name="connsiteY466" fmla="*/ 6858000 h 6858000"/>
              <a:gd name="connsiteX467" fmla="*/ 1143180 w 7467600"/>
              <a:gd name="connsiteY467" fmla="*/ 6858000 h 6858000"/>
              <a:gd name="connsiteX468" fmla="*/ 1142176 w 7467600"/>
              <a:gd name="connsiteY468" fmla="*/ 6766045 h 6858000"/>
              <a:gd name="connsiteX469" fmla="*/ 1067484 w 7467600"/>
              <a:gd name="connsiteY469" fmla="*/ 6858000 h 6858000"/>
              <a:gd name="connsiteX470" fmla="*/ 953928 w 7467600"/>
              <a:gd name="connsiteY470" fmla="*/ 6858000 h 6858000"/>
              <a:gd name="connsiteX471" fmla="*/ 959715 w 7467600"/>
              <a:gd name="connsiteY471" fmla="*/ 6850185 h 6858000"/>
              <a:gd name="connsiteX472" fmla="*/ 1483788 w 7467600"/>
              <a:gd name="connsiteY472" fmla="*/ 6259174 h 6858000"/>
              <a:gd name="connsiteX473" fmla="*/ 1100671 w 7467600"/>
              <a:gd name="connsiteY473" fmla="*/ 6252137 h 6858000"/>
              <a:gd name="connsiteX474" fmla="*/ 1090144 w 7467600"/>
              <a:gd name="connsiteY474" fmla="*/ 6256748 h 6858000"/>
              <a:gd name="connsiteX475" fmla="*/ 1095872 w 7467600"/>
              <a:gd name="connsiteY475" fmla="*/ 6271892 h 6858000"/>
              <a:gd name="connsiteX476" fmla="*/ 262785 w 7467600"/>
              <a:gd name="connsiteY476" fmla="*/ 6845450 h 6858000"/>
              <a:gd name="connsiteX477" fmla="*/ 209968 w 7467600"/>
              <a:gd name="connsiteY477" fmla="*/ 6770713 h 6858000"/>
              <a:gd name="connsiteX478" fmla="*/ 873460 w 7467600"/>
              <a:gd name="connsiteY478" fmla="*/ 6253768 h 6858000"/>
              <a:gd name="connsiteX479" fmla="*/ 192686 w 7467600"/>
              <a:gd name="connsiteY479" fmla="*/ 5849257 h 6858000"/>
              <a:gd name="connsiteX480" fmla="*/ 4696 w 7467600"/>
              <a:gd name="connsiteY480" fmla="*/ 5697668 h 6858000"/>
              <a:gd name="connsiteX481" fmla="*/ 0 w 7467600"/>
              <a:gd name="connsiteY481" fmla="*/ 5689984 h 6858000"/>
              <a:gd name="connsiteX482" fmla="*/ 0 w 7467600"/>
              <a:gd name="connsiteY482" fmla="*/ 5513472 h 6858000"/>
              <a:gd name="connsiteX483" fmla="*/ 174101 w 7467600"/>
              <a:gd name="connsiteY483" fmla="*/ 5620277 h 6858000"/>
              <a:gd name="connsiteX484" fmla="*/ 891800 w 7467600"/>
              <a:gd name="connsiteY484" fmla="*/ 6036935 h 6858000"/>
              <a:gd name="connsiteX485" fmla="*/ 1072219 w 7467600"/>
              <a:gd name="connsiteY485" fmla="*/ 6169443 h 6858000"/>
              <a:gd name="connsiteX486" fmla="*/ 1074117 w 7467600"/>
              <a:gd name="connsiteY486" fmla="*/ 6170301 h 6858000"/>
              <a:gd name="connsiteX487" fmla="*/ 1083114 w 7467600"/>
              <a:gd name="connsiteY487" fmla="*/ 6174131 h 6858000"/>
              <a:gd name="connsiteX488" fmla="*/ 1543010 w 7467600"/>
              <a:gd name="connsiteY488" fmla="*/ 6191140 h 6858000"/>
              <a:gd name="connsiteX489" fmla="*/ 1551080 w 7467600"/>
              <a:gd name="connsiteY489" fmla="*/ 6195006 h 6858000"/>
              <a:gd name="connsiteX490" fmla="*/ 2345443 w 7467600"/>
              <a:gd name="connsiteY490" fmla="*/ 5549882 h 6858000"/>
              <a:gd name="connsiteX491" fmla="*/ 1721499 w 7467600"/>
              <a:gd name="connsiteY491" fmla="*/ 5599969 h 6858000"/>
              <a:gd name="connsiteX492" fmla="*/ 767716 w 7467600"/>
              <a:gd name="connsiteY492" fmla="*/ 5472768 h 6858000"/>
              <a:gd name="connsiteX493" fmla="*/ 722147 w 7467600"/>
              <a:gd name="connsiteY493" fmla="*/ 5393091 h 6858000"/>
              <a:gd name="connsiteX494" fmla="*/ 1485552 w 7467600"/>
              <a:gd name="connsiteY494" fmla="*/ 5313202 h 6858000"/>
              <a:gd name="connsiteX495" fmla="*/ 2143004 w 7467600"/>
              <a:gd name="connsiteY495" fmla="*/ 5402420 h 6858000"/>
              <a:gd name="connsiteX496" fmla="*/ 1933391 w 7467600"/>
              <a:gd name="connsiteY496" fmla="*/ 5156971 h 6858000"/>
              <a:gd name="connsiteX497" fmla="*/ 1827118 w 7467600"/>
              <a:gd name="connsiteY497" fmla="*/ 4968410 h 6858000"/>
              <a:gd name="connsiteX498" fmla="*/ 1837349 w 7467600"/>
              <a:gd name="connsiteY498" fmla="*/ 4956357 h 6858000"/>
              <a:gd name="connsiteX499" fmla="*/ 2162835 w 7467600"/>
              <a:gd name="connsiteY499" fmla="*/ 5187853 h 6858000"/>
              <a:gd name="connsiteX500" fmla="*/ 2257167 w 7467600"/>
              <a:gd name="connsiteY500" fmla="*/ 5462123 h 6858000"/>
              <a:gd name="connsiteX501" fmla="*/ 2261598 w 7467600"/>
              <a:gd name="connsiteY501" fmla="*/ 5467998 h 6858000"/>
              <a:gd name="connsiteX502" fmla="*/ 2437177 w 7467600"/>
              <a:gd name="connsiteY502" fmla="*/ 5479608 h 6858000"/>
              <a:gd name="connsiteX503" fmla="*/ 2445247 w 7467600"/>
              <a:gd name="connsiteY503" fmla="*/ 5483476 h 6858000"/>
              <a:gd name="connsiteX504" fmla="*/ 2743626 w 7467600"/>
              <a:gd name="connsiteY504" fmla="*/ 5304819 h 6858000"/>
              <a:gd name="connsiteX505" fmla="*/ 3048102 w 7467600"/>
              <a:gd name="connsiteY505" fmla="*/ 5150595 h 6858000"/>
              <a:gd name="connsiteX506" fmla="*/ 1799414 w 7467600"/>
              <a:gd name="connsiteY506" fmla="*/ 4694732 h 6858000"/>
              <a:gd name="connsiteX507" fmla="*/ 1771735 w 7467600"/>
              <a:gd name="connsiteY507" fmla="*/ 4619929 h 6858000"/>
              <a:gd name="connsiteX508" fmla="*/ 3104273 w 7467600"/>
              <a:gd name="connsiteY508" fmla="*/ 5076159 h 6858000"/>
              <a:gd name="connsiteX509" fmla="*/ 3113245 w 7467600"/>
              <a:gd name="connsiteY509" fmla="*/ 5090705 h 6858000"/>
              <a:gd name="connsiteX510" fmla="*/ 3126294 w 7467600"/>
              <a:gd name="connsiteY510" fmla="*/ 5114400 h 6858000"/>
              <a:gd name="connsiteX511" fmla="*/ 3937433 w 7467600"/>
              <a:gd name="connsiteY511" fmla="*/ 4830473 h 6858000"/>
              <a:gd name="connsiteX512" fmla="*/ 3590475 w 7467600"/>
              <a:gd name="connsiteY512" fmla="*/ 4597974 h 6858000"/>
              <a:gd name="connsiteX513" fmla="*/ 3100264 w 7467600"/>
              <a:gd name="connsiteY513" fmla="*/ 4579845 h 6858000"/>
              <a:gd name="connsiteX514" fmla="*/ 2183576 w 7467600"/>
              <a:gd name="connsiteY514" fmla="*/ 4227150 h 6858000"/>
              <a:gd name="connsiteX515" fmla="*/ 2151029 w 7467600"/>
              <a:gd name="connsiteY515" fmla="*/ 4146947 h 6858000"/>
              <a:gd name="connsiteX516" fmla="*/ 3563434 w 7467600"/>
              <a:gd name="connsiteY516" fmla="*/ 4469115 h 6858000"/>
              <a:gd name="connsiteX517" fmla="*/ 3177952 w 7467600"/>
              <a:gd name="connsiteY517" fmla="*/ 3657386 h 6858000"/>
              <a:gd name="connsiteX518" fmla="*/ 3189263 w 7467600"/>
              <a:gd name="connsiteY518" fmla="*/ 3625726 h 6858000"/>
              <a:gd name="connsiteX519" fmla="*/ 3560912 w 7467600"/>
              <a:gd name="connsiteY519" fmla="*/ 4079863 h 6858000"/>
              <a:gd name="connsiteX520" fmla="*/ 3626636 w 7467600"/>
              <a:gd name="connsiteY520" fmla="*/ 4512230 h 6858000"/>
              <a:gd name="connsiteX521" fmla="*/ 3653088 w 7467600"/>
              <a:gd name="connsiteY521" fmla="*/ 4521417 h 6858000"/>
              <a:gd name="connsiteX522" fmla="*/ 3988128 w 7467600"/>
              <a:gd name="connsiteY522" fmla="*/ 4817267 h 6858000"/>
              <a:gd name="connsiteX523" fmla="*/ 4830582 w 7467600"/>
              <a:gd name="connsiteY523" fmla="*/ 4676000 h 6858000"/>
              <a:gd name="connsiteX524" fmla="*/ 4830100 w 7467600"/>
              <a:gd name="connsiteY524" fmla="*/ 4675554 h 6858000"/>
              <a:gd name="connsiteX525" fmla="*/ 4036318 w 7467600"/>
              <a:gd name="connsiteY525" fmla="*/ 4147013 h 6858000"/>
              <a:gd name="connsiteX526" fmla="*/ 3432098 w 7467600"/>
              <a:gd name="connsiteY526" fmla="*/ 3537312 h 6858000"/>
              <a:gd name="connsiteX527" fmla="*/ 3446761 w 7467600"/>
              <a:gd name="connsiteY527" fmla="*/ 3461278 h 6858000"/>
              <a:gd name="connsiteX528" fmla="*/ 4419733 w 7467600"/>
              <a:gd name="connsiteY528" fmla="*/ 3963555 h 6858000"/>
              <a:gd name="connsiteX529" fmla="*/ 4781371 w 7467600"/>
              <a:gd name="connsiteY529" fmla="*/ 4458604 h 6858000"/>
              <a:gd name="connsiteX530" fmla="*/ 4780440 w 7467600"/>
              <a:gd name="connsiteY530" fmla="*/ 4470290 h 6858000"/>
              <a:gd name="connsiteX531" fmla="*/ 4898954 w 7467600"/>
              <a:gd name="connsiteY531" fmla="*/ 4662092 h 6858000"/>
              <a:gd name="connsiteX532" fmla="*/ 4900699 w 7467600"/>
              <a:gd name="connsiteY532" fmla="*/ 4670867 h 6858000"/>
              <a:gd name="connsiteX533" fmla="*/ 5714511 w 7467600"/>
              <a:gd name="connsiteY533" fmla="*/ 4663483 h 6858000"/>
              <a:gd name="connsiteX534" fmla="*/ 5464793 w 7467600"/>
              <a:gd name="connsiteY534" fmla="*/ 4393556 h 6858000"/>
              <a:gd name="connsiteX535" fmla="*/ 5461897 w 7467600"/>
              <a:gd name="connsiteY535" fmla="*/ 4390879 h 6858000"/>
              <a:gd name="connsiteX536" fmla="*/ 4294126 w 7467600"/>
              <a:gd name="connsiteY536" fmla="*/ 3303048 h 6858000"/>
              <a:gd name="connsiteX537" fmla="*/ 4305321 w 7467600"/>
              <a:gd name="connsiteY537" fmla="*/ 3256953 h 6858000"/>
              <a:gd name="connsiteX538" fmla="*/ 4949299 w 7467600"/>
              <a:gd name="connsiteY538" fmla="*/ 3766336 h 6858000"/>
              <a:gd name="connsiteX539" fmla="*/ 5291452 w 7467600"/>
              <a:gd name="connsiteY539" fmla="*/ 4076801 h 6858000"/>
              <a:gd name="connsiteX540" fmla="*/ 5434998 w 7467600"/>
              <a:gd name="connsiteY540" fmla="*/ 4254100 h 6858000"/>
              <a:gd name="connsiteX541" fmla="*/ 5351015 w 7467600"/>
              <a:gd name="connsiteY541" fmla="*/ 3760989 h 6858000"/>
              <a:gd name="connsiteX542" fmla="*/ 5413780 w 7467600"/>
              <a:gd name="connsiteY542" fmla="*/ 2966265 h 6858000"/>
              <a:gd name="connsiteX543" fmla="*/ 5425627 w 7467600"/>
              <a:gd name="connsiteY543" fmla="*/ 2954192 h 6858000"/>
              <a:gd name="connsiteX544" fmla="*/ 6604735 w 7467600"/>
              <a:gd name="connsiteY544" fmla="*/ 2041381 h 6858000"/>
              <a:gd name="connsiteX545" fmla="*/ 7204487 w 7467600"/>
              <a:gd name="connsiteY545" fmla="*/ 2742112 h 6858000"/>
              <a:gd name="connsiteX546" fmla="*/ 7131592 w 7467600"/>
              <a:gd name="connsiteY546" fmla="*/ 2672096 h 6858000"/>
              <a:gd name="connsiteX547" fmla="*/ 6996344 w 7467600"/>
              <a:gd name="connsiteY547" fmla="*/ 2518310 h 6858000"/>
              <a:gd name="connsiteX548" fmla="*/ 6735495 w 7467600"/>
              <a:gd name="connsiteY548" fmla="*/ 2196890 h 6858000"/>
              <a:gd name="connsiteX549" fmla="*/ 6721901 w 7467600"/>
              <a:gd name="connsiteY549" fmla="*/ 2179274 h 6858000"/>
              <a:gd name="connsiteX550" fmla="*/ 6604735 w 7467600"/>
              <a:gd name="connsiteY550" fmla="*/ 2041381 h 6858000"/>
              <a:gd name="connsiteX551" fmla="*/ 6591670 w 7467600"/>
              <a:gd name="connsiteY551" fmla="*/ 1988277 h 6858000"/>
              <a:gd name="connsiteX552" fmla="*/ 6747349 w 7467600"/>
              <a:gd name="connsiteY552" fmla="*/ 2160069 h 6858000"/>
              <a:gd name="connsiteX553" fmla="*/ 6760943 w 7467600"/>
              <a:gd name="connsiteY553" fmla="*/ 2177686 h 6858000"/>
              <a:gd name="connsiteX554" fmla="*/ 7021065 w 7467600"/>
              <a:gd name="connsiteY554" fmla="*/ 2498102 h 6858000"/>
              <a:gd name="connsiteX555" fmla="*/ 7155223 w 7467600"/>
              <a:gd name="connsiteY555" fmla="*/ 2650386 h 6858000"/>
              <a:gd name="connsiteX556" fmla="*/ 7203167 w 7467600"/>
              <a:gd name="connsiteY556" fmla="*/ 2697288 h 6858000"/>
              <a:gd name="connsiteX557" fmla="*/ 6937703 w 7467600"/>
              <a:gd name="connsiteY557" fmla="*/ 2321981 h 6858000"/>
              <a:gd name="connsiteX558" fmla="*/ 6591670 w 7467600"/>
              <a:gd name="connsiteY558" fmla="*/ 1988277 h 6858000"/>
              <a:gd name="connsiteX559" fmla="*/ 5798671 w 7467600"/>
              <a:gd name="connsiteY559" fmla="*/ 1981601 h 6858000"/>
              <a:gd name="connsiteX560" fmla="*/ 5754709 w 7467600"/>
              <a:gd name="connsiteY560" fmla="*/ 2071454 h 6858000"/>
              <a:gd name="connsiteX561" fmla="*/ 5763044 w 7467600"/>
              <a:gd name="connsiteY561" fmla="*/ 2842206 h 6858000"/>
              <a:gd name="connsiteX562" fmla="*/ 5764974 w 7467600"/>
              <a:gd name="connsiteY562" fmla="*/ 2799609 h 6858000"/>
              <a:gd name="connsiteX563" fmla="*/ 5767665 w 7467600"/>
              <a:gd name="connsiteY563" fmla="*/ 2666409 h 6858000"/>
              <a:gd name="connsiteX564" fmla="*/ 5763055 w 7467600"/>
              <a:gd name="connsiteY564" fmla="*/ 2579705 h 6858000"/>
              <a:gd name="connsiteX565" fmla="*/ 5758079 w 7467600"/>
              <a:gd name="connsiteY565" fmla="*/ 2492508 h 6858000"/>
              <a:gd name="connsiteX566" fmla="*/ 5779325 w 7467600"/>
              <a:gd name="connsiteY566" fmla="*/ 2197069 h 6858000"/>
              <a:gd name="connsiteX567" fmla="*/ 5798671 w 7467600"/>
              <a:gd name="connsiteY567" fmla="*/ 1981601 h 6858000"/>
              <a:gd name="connsiteX568" fmla="*/ 5829202 w 7467600"/>
              <a:gd name="connsiteY568" fmla="*/ 1971679 h 6858000"/>
              <a:gd name="connsiteX569" fmla="*/ 5809558 w 7467600"/>
              <a:gd name="connsiteY569" fmla="*/ 2198043 h 6858000"/>
              <a:gd name="connsiteX570" fmla="*/ 5788653 w 7467600"/>
              <a:gd name="connsiteY570" fmla="*/ 2489430 h 6858000"/>
              <a:gd name="connsiteX571" fmla="*/ 5793439 w 7467600"/>
              <a:gd name="connsiteY571" fmla="*/ 2575235 h 6858000"/>
              <a:gd name="connsiteX572" fmla="*/ 5796837 w 7467600"/>
              <a:gd name="connsiteY572" fmla="*/ 2637633 h 6858000"/>
              <a:gd name="connsiteX573" fmla="*/ 5818614 w 7467600"/>
              <a:gd name="connsiteY573" fmla="*/ 2473055 h 6858000"/>
              <a:gd name="connsiteX574" fmla="*/ 5829202 w 7467600"/>
              <a:gd name="connsiteY574" fmla="*/ 1971679 h 6858000"/>
              <a:gd name="connsiteX575" fmla="*/ 5911389 w 7467600"/>
              <a:gd name="connsiteY575" fmla="*/ 1898371 h 6858000"/>
              <a:gd name="connsiteX576" fmla="*/ 6237627 w 7467600"/>
              <a:gd name="connsiteY576" fmla="*/ 2231921 h 6858000"/>
              <a:gd name="connsiteX577" fmla="*/ 5911389 w 7467600"/>
              <a:gd name="connsiteY577" fmla="*/ 1898371 h 6858000"/>
              <a:gd name="connsiteX578" fmla="*/ 6944437 w 7467600"/>
              <a:gd name="connsiteY578" fmla="*/ 1575402 h 6858000"/>
              <a:gd name="connsiteX579" fmla="*/ 6304730 w 7467600"/>
              <a:gd name="connsiteY579" fmla="*/ 1766654 h 6858000"/>
              <a:gd name="connsiteX580" fmla="*/ 6944437 w 7467600"/>
              <a:gd name="connsiteY580" fmla="*/ 1575402 h 6858000"/>
              <a:gd name="connsiteX581" fmla="*/ 7019523 w 7467600"/>
              <a:gd name="connsiteY581" fmla="*/ 1519450 h 6858000"/>
              <a:gd name="connsiteX582" fmla="*/ 6298091 w 7467600"/>
              <a:gd name="connsiteY582" fmla="*/ 1737122 h 6858000"/>
              <a:gd name="connsiteX583" fmla="*/ 7019523 w 7467600"/>
              <a:gd name="connsiteY583" fmla="*/ 1519450 h 6858000"/>
              <a:gd name="connsiteX584" fmla="*/ 2399523 w 7467600"/>
              <a:gd name="connsiteY584" fmla="*/ 1428234 h 6858000"/>
              <a:gd name="connsiteX585" fmla="*/ 2224982 w 7467600"/>
              <a:gd name="connsiteY585" fmla="*/ 1826201 h 6858000"/>
              <a:gd name="connsiteX586" fmla="*/ 2096099 w 7467600"/>
              <a:gd name="connsiteY586" fmla="*/ 2345900 h 6858000"/>
              <a:gd name="connsiteX587" fmla="*/ 2283317 w 7467600"/>
              <a:gd name="connsiteY587" fmla="*/ 1796925 h 6858000"/>
              <a:gd name="connsiteX588" fmla="*/ 2399523 w 7467600"/>
              <a:gd name="connsiteY588" fmla="*/ 1428234 h 6858000"/>
              <a:gd name="connsiteX589" fmla="*/ 2448558 w 7467600"/>
              <a:gd name="connsiteY589" fmla="*/ 1373435 h 6858000"/>
              <a:gd name="connsiteX590" fmla="*/ 2312521 w 7467600"/>
              <a:gd name="connsiteY590" fmla="*/ 1806140 h 6858000"/>
              <a:gd name="connsiteX591" fmla="*/ 2127533 w 7467600"/>
              <a:gd name="connsiteY591" fmla="*/ 2348380 h 6858000"/>
              <a:gd name="connsiteX592" fmla="*/ 2358080 w 7467600"/>
              <a:gd name="connsiteY592" fmla="*/ 1866134 h 6858000"/>
              <a:gd name="connsiteX593" fmla="*/ 2407436 w 7467600"/>
              <a:gd name="connsiteY593" fmla="*/ 1651070 h 6858000"/>
              <a:gd name="connsiteX594" fmla="*/ 2448558 w 7467600"/>
              <a:gd name="connsiteY594" fmla="*/ 1373435 h 6858000"/>
              <a:gd name="connsiteX595" fmla="*/ 278707 w 7467600"/>
              <a:gd name="connsiteY595" fmla="*/ 1352270 h 6858000"/>
              <a:gd name="connsiteX596" fmla="*/ 321570 w 7467600"/>
              <a:gd name="connsiteY596" fmla="*/ 1861610 h 6858000"/>
              <a:gd name="connsiteX597" fmla="*/ 294281 w 7467600"/>
              <a:gd name="connsiteY597" fmla="*/ 1440658 h 6858000"/>
              <a:gd name="connsiteX598" fmla="*/ 278707 w 7467600"/>
              <a:gd name="connsiteY598" fmla="*/ 1352270 h 6858000"/>
              <a:gd name="connsiteX599" fmla="*/ 1423821 w 7467600"/>
              <a:gd name="connsiteY599" fmla="*/ 1351958 h 6858000"/>
              <a:gd name="connsiteX600" fmla="*/ 1638521 w 7467600"/>
              <a:gd name="connsiteY600" fmla="*/ 1908470 h 6858000"/>
              <a:gd name="connsiteX601" fmla="*/ 1754199 w 7467600"/>
              <a:gd name="connsiteY601" fmla="*/ 2149284 h 6858000"/>
              <a:gd name="connsiteX602" fmla="*/ 1908359 w 7467600"/>
              <a:gd name="connsiteY602" fmla="*/ 2364988 h 6858000"/>
              <a:gd name="connsiteX603" fmla="*/ 1647661 w 7467600"/>
              <a:gd name="connsiteY603" fmla="*/ 1825945 h 6858000"/>
              <a:gd name="connsiteX604" fmla="*/ 1423821 w 7467600"/>
              <a:gd name="connsiteY604" fmla="*/ 1351958 h 6858000"/>
              <a:gd name="connsiteX605" fmla="*/ 1431890 w 7467600"/>
              <a:gd name="connsiteY605" fmla="*/ 1306475 h 6858000"/>
              <a:gd name="connsiteX606" fmla="*/ 1507597 w 7467600"/>
              <a:gd name="connsiteY606" fmla="*/ 1446132 h 6858000"/>
              <a:gd name="connsiteX607" fmla="*/ 1674586 w 7467600"/>
              <a:gd name="connsiteY607" fmla="*/ 1813832 h 6858000"/>
              <a:gd name="connsiteX608" fmla="*/ 1815950 w 7467600"/>
              <a:gd name="connsiteY608" fmla="*/ 2128564 h 6858000"/>
              <a:gd name="connsiteX609" fmla="*/ 1984242 w 7467600"/>
              <a:gd name="connsiteY609" fmla="*/ 2430829 h 6858000"/>
              <a:gd name="connsiteX610" fmla="*/ 2014023 w 7467600"/>
              <a:gd name="connsiteY610" fmla="*/ 2450995 h 6858000"/>
              <a:gd name="connsiteX611" fmla="*/ 1747337 w 7467600"/>
              <a:gd name="connsiteY611" fmla="*/ 1855264 h 6858000"/>
              <a:gd name="connsiteX612" fmla="*/ 1533749 w 7467600"/>
              <a:gd name="connsiteY612" fmla="*/ 1478656 h 6858000"/>
              <a:gd name="connsiteX613" fmla="*/ 1431890 w 7467600"/>
              <a:gd name="connsiteY613" fmla="*/ 1306475 h 6858000"/>
              <a:gd name="connsiteX614" fmla="*/ 5052692 w 7467600"/>
              <a:gd name="connsiteY614" fmla="*/ 1292994 h 6858000"/>
              <a:gd name="connsiteX615" fmla="*/ 5200661 w 7467600"/>
              <a:gd name="connsiteY615" fmla="*/ 1635186 h 6858000"/>
              <a:gd name="connsiteX616" fmla="*/ 5297138 w 7467600"/>
              <a:gd name="connsiteY616" fmla="*/ 1906351 h 6858000"/>
              <a:gd name="connsiteX617" fmla="*/ 5052692 w 7467600"/>
              <a:gd name="connsiteY617" fmla="*/ 1292994 h 6858000"/>
              <a:gd name="connsiteX618" fmla="*/ 5009948 w 7467600"/>
              <a:gd name="connsiteY618" fmla="*/ 1273619 h 6858000"/>
              <a:gd name="connsiteX619" fmla="*/ 5121777 w 7467600"/>
              <a:gd name="connsiteY619" fmla="*/ 1654213 h 6858000"/>
              <a:gd name="connsiteX620" fmla="*/ 5293545 w 7467600"/>
              <a:gd name="connsiteY620" fmla="*/ 2072247 h 6858000"/>
              <a:gd name="connsiteX621" fmla="*/ 5294042 w 7467600"/>
              <a:gd name="connsiteY621" fmla="*/ 2065019 h 6858000"/>
              <a:gd name="connsiteX622" fmla="*/ 5171936 w 7467600"/>
              <a:gd name="connsiteY622" fmla="*/ 1647613 h 6858000"/>
              <a:gd name="connsiteX623" fmla="*/ 5009948 w 7467600"/>
              <a:gd name="connsiteY623" fmla="*/ 1273619 h 6858000"/>
              <a:gd name="connsiteX624" fmla="*/ 655236 w 7467600"/>
              <a:gd name="connsiteY624" fmla="*/ 1268632 h 6858000"/>
              <a:gd name="connsiteX625" fmla="*/ 839521 w 7467600"/>
              <a:gd name="connsiteY625" fmla="*/ 1685315 h 6858000"/>
              <a:gd name="connsiteX626" fmla="*/ 1109416 w 7467600"/>
              <a:gd name="connsiteY626" fmla="*/ 2061663 h 6858000"/>
              <a:gd name="connsiteX627" fmla="*/ 1298300 w 7467600"/>
              <a:gd name="connsiteY627" fmla="*/ 2247742 h 6858000"/>
              <a:gd name="connsiteX628" fmla="*/ 1125871 w 7467600"/>
              <a:gd name="connsiteY628" fmla="*/ 1989513 h 6858000"/>
              <a:gd name="connsiteX629" fmla="*/ 981574 w 7467600"/>
              <a:gd name="connsiteY629" fmla="*/ 1783157 h 6858000"/>
              <a:gd name="connsiteX630" fmla="*/ 922198 w 7467600"/>
              <a:gd name="connsiteY630" fmla="*/ 1677437 h 6858000"/>
              <a:gd name="connsiteX631" fmla="*/ 869293 w 7467600"/>
              <a:gd name="connsiteY631" fmla="*/ 1583214 h 6858000"/>
              <a:gd name="connsiteX632" fmla="*/ 751431 w 7467600"/>
              <a:gd name="connsiteY632" fmla="*/ 1405731 h 6858000"/>
              <a:gd name="connsiteX633" fmla="*/ 655236 w 7467600"/>
              <a:gd name="connsiteY633" fmla="*/ 1268632 h 6858000"/>
              <a:gd name="connsiteX634" fmla="*/ 6516292 w 7467600"/>
              <a:gd name="connsiteY634" fmla="*/ 1263064 h 6858000"/>
              <a:gd name="connsiteX635" fmla="*/ 5736320 w 7467600"/>
              <a:gd name="connsiteY635" fmla="*/ 1501803 h 6858000"/>
              <a:gd name="connsiteX636" fmla="*/ 6516292 w 7467600"/>
              <a:gd name="connsiteY636" fmla="*/ 1263064 h 6858000"/>
              <a:gd name="connsiteX637" fmla="*/ 291466 w 7467600"/>
              <a:gd name="connsiteY637" fmla="*/ 1250369 h 6858000"/>
              <a:gd name="connsiteX638" fmla="*/ 323180 w 7467600"/>
              <a:gd name="connsiteY638" fmla="*/ 1435283 h 6858000"/>
              <a:gd name="connsiteX639" fmla="*/ 349381 w 7467600"/>
              <a:gd name="connsiteY639" fmla="*/ 1875041 h 6858000"/>
              <a:gd name="connsiteX640" fmla="*/ 374363 w 7467600"/>
              <a:gd name="connsiteY640" fmla="*/ 1506494 h 6858000"/>
              <a:gd name="connsiteX641" fmla="*/ 302168 w 7467600"/>
              <a:gd name="connsiteY641" fmla="*/ 1274495 h 6858000"/>
              <a:gd name="connsiteX642" fmla="*/ 291466 w 7467600"/>
              <a:gd name="connsiteY642" fmla="*/ 1250369 h 6858000"/>
              <a:gd name="connsiteX643" fmla="*/ 678222 w 7467600"/>
              <a:gd name="connsiteY643" fmla="*/ 1248670 h 6858000"/>
              <a:gd name="connsiteX644" fmla="*/ 775536 w 7467600"/>
              <a:gd name="connsiteY644" fmla="*/ 1388015 h 6858000"/>
              <a:gd name="connsiteX645" fmla="*/ 894529 w 7467600"/>
              <a:gd name="connsiteY645" fmla="*/ 1567739 h 6858000"/>
              <a:gd name="connsiteX646" fmla="*/ 948000 w 7467600"/>
              <a:gd name="connsiteY646" fmla="*/ 1663088 h 6858000"/>
              <a:gd name="connsiteX647" fmla="*/ 1006812 w 7467600"/>
              <a:gd name="connsiteY647" fmla="*/ 1767683 h 6858000"/>
              <a:gd name="connsiteX648" fmla="*/ 1149133 w 7467600"/>
              <a:gd name="connsiteY648" fmla="*/ 1971513 h 6858000"/>
              <a:gd name="connsiteX649" fmla="*/ 1333952 w 7467600"/>
              <a:gd name="connsiteY649" fmla="*/ 2251620 h 6858000"/>
              <a:gd name="connsiteX650" fmla="*/ 1337329 w 7467600"/>
              <a:gd name="connsiteY650" fmla="*/ 2258350 h 6858000"/>
              <a:gd name="connsiteX651" fmla="*/ 1014726 w 7467600"/>
              <a:gd name="connsiteY651" fmla="*/ 1615556 h 6858000"/>
              <a:gd name="connsiteX652" fmla="*/ 678222 w 7467600"/>
              <a:gd name="connsiteY652" fmla="*/ 1248670 h 6858000"/>
              <a:gd name="connsiteX653" fmla="*/ 6691602 w 7467600"/>
              <a:gd name="connsiteY653" fmla="*/ 1140573 h 6858000"/>
              <a:gd name="connsiteX654" fmla="*/ 6571100 w 7467600"/>
              <a:gd name="connsiteY654" fmla="*/ 1183662 h 6858000"/>
              <a:gd name="connsiteX655" fmla="*/ 6241687 w 7467600"/>
              <a:gd name="connsiteY655" fmla="*/ 1257600 h 6858000"/>
              <a:gd name="connsiteX656" fmla="*/ 5693009 w 7467600"/>
              <a:gd name="connsiteY656" fmla="*/ 1478256 h 6858000"/>
              <a:gd name="connsiteX657" fmla="*/ 6548420 w 7467600"/>
              <a:gd name="connsiteY657" fmla="*/ 1214599 h 6858000"/>
              <a:gd name="connsiteX658" fmla="*/ 6605473 w 7467600"/>
              <a:gd name="connsiteY658" fmla="*/ 1184686 h 6858000"/>
              <a:gd name="connsiteX659" fmla="*/ 6691602 w 7467600"/>
              <a:gd name="connsiteY659" fmla="*/ 1140573 h 6858000"/>
              <a:gd name="connsiteX660" fmla="*/ 4002475 w 7467600"/>
              <a:gd name="connsiteY660" fmla="*/ 1037802 h 6858000"/>
              <a:gd name="connsiteX661" fmla="*/ 4000324 w 7467600"/>
              <a:gd name="connsiteY661" fmla="*/ 1039362 h 6858000"/>
              <a:gd name="connsiteX662" fmla="*/ 4002862 w 7467600"/>
              <a:gd name="connsiteY662" fmla="*/ 1042866 h 6858000"/>
              <a:gd name="connsiteX663" fmla="*/ 4002475 w 7467600"/>
              <a:gd name="connsiteY663" fmla="*/ 1037802 h 6858000"/>
              <a:gd name="connsiteX664" fmla="*/ 506322 w 7467600"/>
              <a:gd name="connsiteY664" fmla="*/ 1020997 h 6858000"/>
              <a:gd name="connsiteX665" fmla="*/ 533068 w 7467600"/>
              <a:gd name="connsiteY665" fmla="*/ 1029409 h 6858000"/>
              <a:gd name="connsiteX666" fmla="*/ 1232525 w 7467600"/>
              <a:gd name="connsiteY666" fmla="*/ 1804675 h 6858000"/>
              <a:gd name="connsiteX667" fmla="*/ 1388858 w 7467600"/>
              <a:gd name="connsiteY667" fmla="*/ 2368011 h 6858000"/>
              <a:gd name="connsiteX668" fmla="*/ 1384098 w 7467600"/>
              <a:gd name="connsiteY668" fmla="*/ 2378125 h 6858000"/>
              <a:gd name="connsiteX669" fmla="*/ 1425393 w 7467600"/>
              <a:gd name="connsiteY669" fmla="*/ 2589124 h 6858000"/>
              <a:gd name="connsiteX670" fmla="*/ 1424001 w 7467600"/>
              <a:gd name="connsiteY670" fmla="*/ 2597541 h 6858000"/>
              <a:gd name="connsiteX671" fmla="*/ 2152729 w 7467600"/>
              <a:gd name="connsiteY671" fmla="*/ 2864487 h 6858000"/>
              <a:gd name="connsiteX672" fmla="*/ 2020609 w 7467600"/>
              <a:gd name="connsiteY672" fmla="*/ 2539671 h 6858000"/>
              <a:gd name="connsiteX673" fmla="*/ 2018920 w 7467600"/>
              <a:gd name="connsiteY673" fmla="*/ 2536309 h 6858000"/>
              <a:gd name="connsiteX674" fmla="*/ 1342441 w 7467600"/>
              <a:gd name="connsiteY674" fmla="*/ 1173017 h 6858000"/>
              <a:gd name="connsiteX675" fmla="*/ 1367925 w 7467600"/>
              <a:gd name="connsiteY675" fmla="*/ 1135648 h 6858000"/>
              <a:gd name="connsiteX676" fmla="*/ 1771401 w 7467600"/>
              <a:gd name="connsiteY676" fmla="*/ 1806673 h 6858000"/>
              <a:gd name="connsiteX677" fmla="*/ 1972385 w 7467600"/>
              <a:gd name="connsiteY677" fmla="*/ 2198735 h 6858000"/>
              <a:gd name="connsiteX678" fmla="*/ 2040892 w 7467600"/>
              <a:gd name="connsiteY678" fmla="*/ 2405205 h 6858000"/>
              <a:gd name="connsiteX679" fmla="*/ 2131689 w 7467600"/>
              <a:gd name="connsiteY679" fmla="*/ 1936926 h 6858000"/>
              <a:gd name="connsiteX680" fmla="*/ 2454820 w 7467600"/>
              <a:gd name="connsiteY680" fmla="*/ 1248808 h 6858000"/>
              <a:gd name="connsiteX681" fmla="*/ 2492512 w 7467600"/>
              <a:gd name="connsiteY681" fmla="*/ 1302920 h 6858000"/>
              <a:gd name="connsiteX682" fmla="*/ 2081216 w 7467600"/>
              <a:gd name="connsiteY682" fmla="*/ 2527513 h 6858000"/>
              <a:gd name="connsiteX683" fmla="*/ 2081211 w 7467600"/>
              <a:gd name="connsiteY683" fmla="*/ 2528916 h 6858000"/>
              <a:gd name="connsiteX684" fmla="*/ 2199067 w 7467600"/>
              <a:gd name="connsiteY684" fmla="*/ 2884061 h 6858000"/>
              <a:gd name="connsiteX685" fmla="*/ 3192586 w 7467600"/>
              <a:gd name="connsiteY685" fmla="*/ 3411496 h 6858000"/>
              <a:gd name="connsiteX686" fmla="*/ 3182620 w 7467600"/>
              <a:gd name="connsiteY686" fmla="*/ 3483279 h 6858000"/>
              <a:gd name="connsiteX687" fmla="*/ 2435119 w 7467600"/>
              <a:gd name="connsiteY687" fmla="*/ 3080173 h 6858000"/>
              <a:gd name="connsiteX688" fmla="*/ 2410152 w 7467600"/>
              <a:gd name="connsiteY688" fmla="*/ 3063751 h 6858000"/>
              <a:gd name="connsiteX689" fmla="*/ 2408099 w 7467600"/>
              <a:gd name="connsiteY689" fmla="*/ 3064403 h 6858000"/>
              <a:gd name="connsiteX690" fmla="*/ 2407218 w 7467600"/>
              <a:gd name="connsiteY690" fmla="*/ 3070324 h 6858000"/>
              <a:gd name="connsiteX691" fmla="*/ 2380138 w 7467600"/>
              <a:gd name="connsiteY691" fmla="*/ 3099341 h 6858000"/>
              <a:gd name="connsiteX692" fmla="*/ 1765923 w 7467600"/>
              <a:gd name="connsiteY692" fmla="*/ 3581043 h 6858000"/>
              <a:gd name="connsiteX693" fmla="*/ 1702258 w 7467600"/>
              <a:gd name="connsiteY693" fmla="*/ 3612286 h 6858000"/>
              <a:gd name="connsiteX694" fmla="*/ 1538370 w 7467600"/>
              <a:gd name="connsiteY694" fmla="*/ 3811804 h 6858000"/>
              <a:gd name="connsiteX695" fmla="*/ 542867 w 7467600"/>
              <a:gd name="connsiteY695" fmla="*/ 4944092 h 6858000"/>
              <a:gd name="connsiteX696" fmla="*/ 515800 w 7467600"/>
              <a:gd name="connsiteY696" fmla="*/ 4862180 h 6858000"/>
              <a:gd name="connsiteX697" fmla="*/ 909145 w 7467600"/>
              <a:gd name="connsiteY697" fmla="*/ 4199225 h 6858000"/>
              <a:gd name="connsiteX698" fmla="*/ 1214067 w 7467600"/>
              <a:gd name="connsiteY698" fmla="*/ 3908561 h 6858000"/>
              <a:gd name="connsiteX699" fmla="*/ 640967 w 7467600"/>
              <a:gd name="connsiteY699" fmla="*/ 4105601 h 6858000"/>
              <a:gd name="connsiteX700" fmla="*/ 112563 w 7467600"/>
              <a:gd name="connsiteY700" fmla="*/ 4396952 h 6858000"/>
              <a:gd name="connsiteX701" fmla="*/ 0 w 7467600"/>
              <a:gd name="connsiteY701" fmla="*/ 4466006 h 6858000"/>
              <a:gd name="connsiteX702" fmla="*/ 0 w 7467600"/>
              <a:gd name="connsiteY702" fmla="*/ 4233763 h 6858000"/>
              <a:gd name="connsiteX703" fmla="*/ 36881 w 7467600"/>
              <a:gd name="connsiteY703" fmla="*/ 4200118 h 6858000"/>
              <a:gd name="connsiteX704" fmla="*/ 910534 w 7467600"/>
              <a:gd name="connsiteY704" fmla="*/ 3629753 h 6858000"/>
              <a:gd name="connsiteX705" fmla="*/ 1578717 w 7467600"/>
              <a:gd name="connsiteY705" fmla="*/ 3575982 h 6858000"/>
              <a:gd name="connsiteX706" fmla="*/ 2338780 w 7467600"/>
              <a:gd name="connsiteY706" fmla="*/ 3033725 h 6858000"/>
              <a:gd name="connsiteX707" fmla="*/ 1807991 w 7467600"/>
              <a:gd name="connsiteY707" fmla="*/ 2807184 h 6858000"/>
              <a:gd name="connsiteX708" fmla="*/ 1416358 w 7467600"/>
              <a:gd name="connsiteY708" fmla="*/ 3112571 h 6858000"/>
              <a:gd name="connsiteX709" fmla="*/ 939066 w 7467600"/>
              <a:gd name="connsiteY709" fmla="*/ 3378798 h 6858000"/>
              <a:gd name="connsiteX710" fmla="*/ 115099 w 7467600"/>
              <a:gd name="connsiteY710" fmla="*/ 3607650 h 6858000"/>
              <a:gd name="connsiteX711" fmla="*/ 97284 w 7467600"/>
              <a:gd name="connsiteY711" fmla="*/ 3520393 h 6858000"/>
              <a:gd name="connsiteX712" fmla="*/ 922050 w 7467600"/>
              <a:gd name="connsiteY712" fmla="*/ 3074867 h 6858000"/>
              <a:gd name="connsiteX713" fmla="*/ 1405265 w 7467600"/>
              <a:gd name="connsiteY713" fmla="*/ 3016319 h 6858000"/>
              <a:gd name="connsiteX714" fmla="*/ 1407512 w 7467600"/>
              <a:gd name="connsiteY714" fmla="*/ 3018001 h 6858000"/>
              <a:gd name="connsiteX715" fmla="*/ 1726266 w 7467600"/>
              <a:gd name="connsiteY715" fmla="*/ 2777274 h 6858000"/>
              <a:gd name="connsiteX716" fmla="*/ 625390 w 7467600"/>
              <a:gd name="connsiteY716" fmla="*/ 2514541 h 6858000"/>
              <a:gd name="connsiteX717" fmla="*/ 619799 w 7467600"/>
              <a:gd name="connsiteY717" fmla="*/ 2527180 h 6858000"/>
              <a:gd name="connsiteX718" fmla="*/ 310030 w 7467600"/>
              <a:gd name="connsiteY718" fmla="*/ 2771818 h 6858000"/>
              <a:gd name="connsiteX719" fmla="*/ 173877 w 7467600"/>
              <a:gd name="connsiteY719" fmla="*/ 2937056 h 6858000"/>
              <a:gd name="connsiteX720" fmla="*/ 77889 w 7467600"/>
              <a:gd name="connsiteY720" fmla="*/ 3138440 h 6858000"/>
              <a:gd name="connsiteX721" fmla="*/ 0 w 7467600"/>
              <a:gd name="connsiteY721" fmla="*/ 3271395 h 6858000"/>
              <a:gd name="connsiteX722" fmla="*/ 0 w 7467600"/>
              <a:gd name="connsiteY722" fmla="*/ 3153002 h 6858000"/>
              <a:gd name="connsiteX723" fmla="*/ 2386 w 7467600"/>
              <a:gd name="connsiteY723" fmla="*/ 3149203 h 6858000"/>
              <a:gd name="connsiteX724" fmla="*/ 89753 w 7467600"/>
              <a:gd name="connsiteY724" fmla="*/ 2987702 h 6858000"/>
              <a:gd name="connsiteX725" fmla="*/ 76869 w 7467600"/>
              <a:gd name="connsiteY725" fmla="*/ 3005404 h 6858000"/>
              <a:gd name="connsiteX726" fmla="*/ 32049 w 7467600"/>
              <a:gd name="connsiteY726" fmla="*/ 3065814 h 6858000"/>
              <a:gd name="connsiteX727" fmla="*/ 0 w 7467600"/>
              <a:gd name="connsiteY727" fmla="*/ 3108744 h 6858000"/>
              <a:gd name="connsiteX728" fmla="*/ 0 w 7467600"/>
              <a:gd name="connsiteY728" fmla="*/ 3058059 h 6858000"/>
              <a:gd name="connsiteX729" fmla="*/ 7610 w 7467600"/>
              <a:gd name="connsiteY729" fmla="*/ 3047889 h 6858000"/>
              <a:gd name="connsiteX730" fmla="*/ 52419 w 7467600"/>
              <a:gd name="connsiteY730" fmla="*/ 2987479 h 6858000"/>
              <a:gd name="connsiteX731" fmla="*/ 59142 w 7467600"/>
              <a:gd name="connsiteY731" fmla="*/ 2978488 h 6858000"/>
              <a:gd name="connsiteX732" fmla="*/ 0 w 7467600"/>
              <a:gd name="connsiteY732" fmla="*/ 3015334 h 6858000"/>
              <a:gd name="connsiteX733" fmla="*/ 0 w 7467600"/>
              <a:gd name="connsiteY733" fmla="*/ 2914286 h 6858000"/>
              <a:gd name="connsiteX734" fmla="*/ 36383 w 7467600"/>
              <a:gd name="connsiteY734" fmla="*/ 2901128 h 6858000"/>
              <a:gd name="connsiteX735" fmla="*/ 156329 w 7467600"/>
              <a:gd name="connsiteY735" fmla="*/ 2840533 h 6858000"/>
              <a:gd name="connsiteX736" fmla="*/ 358355 w 7467600"/>
              <a:gd name="connsiteY736" fmla="*/ 2620471 h 6858000"/>
              <a:gd name="connsiteX737" fmla="*/ 510577 w 7467600"/>
              <a:gd name="connsiteY737" fmla="*/ 2501244 h 6858000"/>
              <a:gd name="connsiteX738" fmla="*/ 211967 w 7467600"/>
              <a:gd name="connsiteY738" fmla="*/ 2479171 h 6858000"/>
              <a:gd name="connsiteX739" fmla="*/ 0 w 7467600"/>
              <a:gd name="connsiteY739" fmla="*/ 2476398 h 6858000"/>
              <a:gd name="connsiteX740" fmla="*/ 0 w 7467600"/>
              <a:gd name="connsiteY740" fmla="*/ 2389189 h 6858000"/>
              <a:gd name="connsiteX741" fmla="*/ 103062 w 7467600"/>
              <a:gd name="connsiteY741" fmla="*/ 2389518 h 6858000"/>
              <a:gd name="connsiteX742" fmla="*/ 510734 w 7467600"/>
              <a:gd name="connsiteY742" fmla="*/ 2416201 h 6858000"/>
              <a:gd name="connsiteX743" fmla="*/ 279257 w 7467600"/>
              <a:gd name="connsiteY743" fmla="*/ 2092102 h 6858000"/>
              <a:gd name="connsiteX744" fmla="*/ 65265 w 7467600"/>
              <a:gd name="connsiteY744" fmla="*/ 2006049 h 6858000"/>
              <a:gd name="connsiteX745" fmla="*/ 0 w 7467600"/>
              <a:gd name="connsiteY745" fmla="*/ 1982532 h 6858000"/>
              <a:gd name="connsiteX746" fmla="*/ 0 w 7467600"/>
              <a:gd name="connsiteY746" fmla="*/ 1912789 h 6858000"/>
              <a:gd name="connsiteX747" fmla="*/ 97460 w 7467600"/>
              <a:gd name="connsiteY747" fmla="*/ 1953725 h 6858000"/>
              <a:gd name="connsiteX748" fmla="*/ 221272 w 7467600"/>
              <a:gd name="connsiteY748" fmla="*/ 1980766 h 6858000"/>
              <a:gd name="connsiteX749" fmla="*/ 116765 w 7467600"/>
              <a:gd name="connsiteY749" fmla="*/ 1911033 h 6858000"/>
              <a:gd name="connsiteX750" fmla="*/ 16405 w 7467600"/>
              <a:gd name="connsiteY750" fmla="*/ 1803412 h 6858000"/>
              <a:gd name="connsiteX751" fmla="*/ 0 w 7467600"/>
              <a:gd name="connsiteY751" fmla="*/ 1784777 h 6858000"/>
              <a:gd name="connsiteX752" fmla="*/ 0 w 7467600"/>
              <a:gd name="connsiteY752" fmla="*/ 1740082 h 6858000"/>
              <a:gd name="connsiteX753" fmla="*/ 39394 w 7467600"/>
              <a:gd name="connsiteY753" fmla="*/ 1784856 h 6858000"/>
              <a:gd name="connsiteX754" fmla="*/ 135813 w 7467600"/>
              <a:gd name="connsiteY754" fmla="*/ 1888838 h 6858000"/>
              <a:gd name="connsiteX755" fmla="*/ 242575 w 7467600"/>
              <a:gd name="connsiteY755" fmla="*/ 1958841 h 6858000"/>
              <a:gd name="connsiteX756" fmla="*/ 82197 w 7467600"/>
              <a:gd name="connsiteY756" fmla="*/ 1754826 h 6858000"/>
              <a:gd name="connsiteX757" fmla="*/ 0 w 7467600"/>
              <a:gd name="connsiteY757" fmla="*/ 1679650 h 6858000"/>
              <a:gd name="connsiteX758" fmla="*/ 0 w 7467600"/>
              <a:gd name="connsiteY758" fmla="*/ 1602463 h 6858000"/>
              <a:gd name="connsiteX759" fmla="*/ 84689 w 7467600"/>
              <a:gd name="connsiteY759" fmla="*/ 1677442 h 6858000"/>
              <a:gd name="connsiteX760" fmla="*/ 298437 w 7467600"/>
              <a:gd name="connsiteY760" fmla="*/ 1968019 h 6858000"/>
              <a:gd name="connsiteX761" fmla="*/ 227269 w 7467600"/>
              <a:gd name="connsiteY761" fmla="*/ 1114064 h 6858000"/>
              <a:gd name="connsiteX762" fmla="*/ 248003 w 7467600"/>
              <a:gd name="connsiteY762" fmla="*/ 1089613 h 6858000"/>
              <a:gd name="connsiteX763" fmla="*/ 427020 w 7467600"/>
              <a:gd name="connsiteY763" fmla="*/ 1619803 h 6858000"/>
              <a:gd name="connsiteX764" fmla="*/ 340345 w 7467600"/>
              <a:gd name="connsiteY764" fmla="*/ 2027739 h 6858000"/>
              <a:gd name="connsiteX765" fmla="*/ 360865 w 7467600"/>
              <a:gd name="connsiteY765" fmla="*/ 2044827 h 6858000"/>
              <a:gd name="connsiteX766" fmla="*/ 560414 w 7467600"/>
              <a:gd name="connsiteY766" fmla="*/ 2421457 h 6858000"/>
              <a:gd name="connsiteX767" fmla="*/ 1359703 w 7467600"/>
              <a:gd name="connsiteY767" fmla="*/ 2578554 h 6858000"/>
              <a:gd name="connsiteX768" fmla="*/ 1359422 w 7467600"/>
              <a:gd name="connsiteY768" fmla="*/ 2577994 h 6858000"/>
              <a:gd name="connsiteX769" fmla="*/ 828701 w 7467600"/>
              <a:gd name="connsiteY769" fmla="*/ 1839520 h 6858000"/>
              <a:gd name="connsiteX770" fmla="*/ 494427 w 7467600"/>
              <a:gd name="connsiteY770" fmla="*/ 1092333 h 6858000"/>
              <a:gd name="connsiteX771" fmla="*/ 506322 w 7467600"/>
              <a:gd name="connsiteY771" fmla="*/ 1020997 h 6858000"/>
              <a:gd name="connsiteX772" fmla="*/ 4570198 w 7467600"/>
              <a:gd name="connsiteY772" fmla="*/ 978081 h 6858000"/>
              <a:gd name="connsiteX773" fmla="*/ 4523691 w 7467600"/>
              <a:gd name="connsiteY773" fmla="*/ 1127776 h 6858000"/>
              <a:gd name="connsiteX774" fmla="*/ 4509875 w 7467600"/>
              <a:gd name="connsiteY774" fmla="*/ 1167552 h 6858000"/>
              <a:gd name="connsiteX775" fmla="*/ 4478168 w 7467600"/>
              <a:gd name="connsiteY775" fmla="*/ 1260735 h 6858000"/>
              <a:gd name="connsiteX776" fmla="*/ 4409309 w 7467600"/>
              <a:gd name="connsiteY776" fmla="*/ 1666996 h 6858000"/>
              <a:gd name="connsiteX777" fmla="*/ 4370031 w 7467600"/>
              <a:gd name="connsiteY777" fmla="*/ 1955666 h 6858000"/>
              <a:gd name="connsiteX778" fmla="*/ 4570198 w 7467600"/>
              <a:gd name="connsiteY778" fmla="*/ 978081 h 6858000"/>
              <a:gd name="connsiteX779" fmla="*/ 4557898 w 7467600"/>
              <a:gd name="connsiteY779" fmla="*/ 900011 h 6858000"/>
              <a:gd name="connsiteX780" fmla="*/ 4344840 w 7467600"/>
              <a:gd name="connsiteY780" fmla="*/ 1922038 h 6858000"/>
              <a:gd name="connsiteX781" fmla="*/ 4378710 w 7467600"/>
              <a:gd name="connsiteY781" fmla="*/ 1665516 h 6858000"/>
              <a:gd name="connsiteX782" fmla="*/ 4448798 w 7467600"/>
              <a:gd name="connsiteY782" fmla="*/ 1253024 h 6858000"/>
              <a:gd name="connsiteX783" fmla="*/ 4480315 w 7467600"/>
              <a:gd name="connsiteY783" fmla="*/ 1158454 h 6858000"/>
              <a:gd name="connsiteX784" fmla="*/ 4494133 w 7467600"/>
              <a:gd name="connsiteY784" fmla="*/ 1118676 h 6858000"/>
              <a:gd name="connsiteX785" fmla="*/ 4557898 w 7467600"/>
              <a:gd name="connsiteY785" fmla="*/ 900011 h 6858000"/>
              <a:gd name="connsiteX786" fmla="*/ 5870151 w 7467600"/>
              <a:gd name="connsiteY786" fmla="*/ 898890 h 6858000"/>
              <a:gd name="connsiteX787" fmla="*/ 5861335 w 7467600"/>
              <a:gd name="connsiteY787" fmla="*/ 899177 h 6858000"/>
              <a:gd name="connsiteX788" fmla="*/ 5843702 w 7467600"/>
              <a:gd name="connsiteY788" fmla="*/ 899748 h 6858000"/>
              <a:gd name="connsiteX789" fmla="*/ 5651107 w 7467600"/>
              <a:gd name="connsiteY789" fmla="*/ 920306 h 6858000"/>
              <a:gd name="connsiteX790" fmla="*/ 5459407 w 7467600"/>
              <a:gd name="connsiteY790" fmla="*/ 940975 h 6858000"/>
              <a:gd name="connsiteX791" fmla="*/ 5374846 w 7467600"/>
              <a:gd name="connsiteY791" fmla="*/ 941988 h 6858000"/>
              <a:gd name="connsiteX792" fmla="*/ 5256105 w 7467600"/>
              <a:gd name="connsiteY792" fmla="*/ 945632 h 6858000"/>
              <a:gd name="connsiteX793" fmla="*/ 5107071 w 7467600"/>
              <a:gd name="connsiteY793" fmla="*/ 969720 h 6858000"/>
              <a:gd name="connsiteX794" fmla="*/ 4998681 w 7467600"/>
              <a:gd name="connsiteY794" fmla="*/ 988771 h 6858000"/>
              <a:gd name="connsiteX795" fmla="*/ 5870151 w 7467600"/>
              <a:gd name="connsiteY795" fmla="*/ 898890 h 6858000"/>
              <a:gd name="connsiteX796" fmla="*/ 5504425 w 7467600"/>
              <a:gd name="connsiteY796" fmla="*/ 848067 h 6858000"/>
              <a:gd name="connsiteX797" fmla="*/ 4968849 w 7467600"/>
              <a:gd name="connsiteY797" fmla="*/ 962318 h 6858000"/>
              <a:gd name="connsiteX798" fmla="*/ 5104039 w 7467600"/>
              <a:gd name="connsiteY798" fmla="*/ 940634 h 6858000"/>
              <a:gd name="connsiteX799" fmla="*/ 5256311 w 7467600"/>
              <a:gd name="connsiteY799" fmla="*/ 916490 h 6858000"/>
              <a:gd name="connsiteX800" fmla="*/ 5377381 w 7467600"/>
              <a:gd name="connsiteY800" fmla="*/ 912671 h 6858000"/>
              <a:gd name="connsiteX801" fmla="*/ 5460148 w 7467600"/>
              <a:gd name="connsiteY801" fmla="*/ 911442 h 6858000"/>
              <a:gd name="connsiteX802" fmla="*/ 5648971 w 7467600"/>
              <a:gd name="connsiteY802" fmla="*/ 891331 h 6858000"/>
              <a:gd name="connsiteX803" fmla="*/ 5844807 w 7467600"/>
              <a:gd name="connsiteY803" fmla="*/ 870718 h 6858000"/>
              <a:gd name="connsiteX804" fmla="*/ 5862975 w 7467600"/>
              <a:gd name="connsiteY804" fmla="*/ 869756 h 6858000"/>
              <a:gd name="connsiteX805" fmla="*/ 5920887 w 7467600"/>
              <a:gd name="connsiteY805" fmla="*/ 865929 h 6858000"/>
              <a:gd name="connsiteX806" fmla="*/ 5504425 w 7467600"/>
              <a:gd name="connsiteY806" fmla="*/ 848067 h 6858000"/>
              <a:gd name="connsiteX807" fmla="*/ 3607114 w 7467600"/>
              <a:gd name="connsiteY807" fmla="*/ 467441 h 6858000"/>
              <a:gd name="connsiteX808" fmla="*/ 3296242 w 7467600"/>
              <a:gd name="connsiteY808" fmla="*/ 807991 h 6858000"/>
              <a:gd name="connsiteX809" fmla="*/ 3174674 w 7467600"/>
              <a:gd name="connsiteY809" fmla="*/ 919759 h 6858000"/>
              <a:gd name="connsiteX810" fmla="*/ 3042978 w 7467600"/>
              <a:gd name="connsiteY810" fmla="*/ 1054894 h 6858000"/>
              <a:gd name="connsiteX811" fmla="*/ 2968914 w 7467600"/>
              <a:gd name="connsiteY811" fmla="*/ 1133756 h 6858000"/>
              <a:gd name="connsiteX812" fmla="*/ 3103823 w 7467600"/>
              <a:gd name="connsiteY812" fmla="*/ 1026814 h 6858000"/>
              <a:gd name="connsiteX813" fmla="*/ 3607114 w 7467600"/>
              <a:gd name="connsiteY813" fmla="*/ 467441 h 6858000"/>
              <a:gd name="connsiteX814" fmla="*/ 3744487 w 7467600"/>
              <a:gd name="connsiteY814" fmla="*/ 383136 h 6858000"/>
              <a:gd name="connsiteX815" fmla="*/ 3970213 w 7467600"/>
              <a:gd name="connsiteY815" fmla="*/ 995559 h 6858000"/>
              <a:gd name="connsiteX816" fmla="*/ 3744487 w 7467600"/>
              <a:gd name="connsiteY816" fmla="*/ 383136 h 6858000"/>
              <a:gd name="connsiteX817" fmla="*/ 3624562 w 7467600"/>
              <a:gd name="connsiteY817" fmla="*/ 367041 h 6858000"/>
              <a:gd name="connsiteX818" fmla="*/ 3489712 w 7467600"/>
              <a:gd name="connsiteY818" fmla="*/ 485386 h 6858000"/>
              <a:gd name="connsiteX819" fmla="*/ 3182994 w 7467600"/>
              <a:gd name="connsiteY819" fmla="*/ 828265 h 6858000"/>
              <a:gd name="connsiteX820" fmla="*/ 2892114 w 7467600"/>
              <a:gd name="connsiteY820" fmla="*/ 1172635 h 6858000"/>
              <a:gd name="connsiteX821" fmla="*/ 3021459 w 7467600"/>
              <a:gd name="connsiteY821" fmla="*/ 1035385 h 6858000"/>
              <a:gd name="connsiteX822" fmla="*/ 3153873 w 7467600"/>
              <a:gd name="connsiteY822" fmla="*/ 898971 h 6858000"/>
              <a:gd name="connsiteX823" fmla="*/ 3276511 w 7467600"/>
              <a:gd name="connsiteY823" fmla="*/ 786423 h 6858000"/>
              <a:gd name="connsiteX824" fmla="*/ 3584154 w 7467600"/>
              <a:gd name="connsiteY824" fmla="*/ 448218 h 6858000"/>
              <a:gd name="connsiteX825" fmla="*/ 3624562 w 7467600"/>
              <a:gd name="connsiteY825" fmla="*/ 367041 h 6858000"/>
              <a:gd name="connsiteX826" fmla="*/ 3766672 w 7467600"/>
              <a:gd name="connsiteY826" fmla="*/ 359429 h 6858000"/>
              <a:gd name="connsiteX827" fmla="*/ 3996338 w 7467600"/>
              <a:gd name="connsiteY827" fmla="*/ 968237 h 6858000"/>
              <a:gd name="connsiteX828" fmla="*/ 3766672 w 7467600"/>
              <a:gd name="connsiteY828" fmla="*/ 359429 h 6858000"/>
              <a:gd name="connsiteX829" fmla="*/ 5805386 w 7467600"/>
              <a:gd name="connsiteY829" fmla="*/ 239240 h 6858000"/>
              <a:gd name="connsiteX830" fmla="*/ 5736947 w 7467600"/>
              <a:gd name="connsiteY830" fmla="*/ 261367 h 6858000"/>
              <a:gd name="connsiteX831" fmla="*/ 5427012 w 7467600"/>
              <a:gd name="connsiteY831" fmla="*/ 311272 h 6858000"/>
              <a:gd name="connsiteX832" fmla="*/ 5147818 w 7467600"/>
              <a:gd name="connsiteY832" fmla="*/ 322112 h 6858000"/>
              <a:gd name="connsiteX833" fmla="*/ 5060854 w 7467600"/>
              <a:gd name="connsiteY833" fmla="*/ 311882 h 6858000"/>
              <a:gd name="connsiteX834" fmla="*/ 4945989 w 7467600"/>
              <a:gd name="connsiteY834" fmla="*/ 300516 h 6858000"/>
              <a:gd name="connsiteX835" fmla="*/ 5410479 w 7467600"/>
              <a:gd name="connsiteY835" fmla="*/ 348434 h 6858000"/>
              <a:gd name="connsiteX836" fmla="*/ 5805386 w 7467600"/>
              <a:gd name="connsiteY836" fmla="*/ 239240 h 6858000"/>
              <a:gd name="connsiteX837" fmla="*/ 5905192 w 7467600"/>
              <a:gd name="connsiteY837" fmla="*/ 163079 h 6858000"/>
              <a:gd name="connsiteX838" fmla="*/ 5865655 w 7467600"/>
              <a:gd name="connsiteY838" fmla="*/ 171901 h 6858000"/>
              <a:gd name="connsiteX839" fmla="*/ 5259740 w 7467600"/>
              <a:gd name="connsiteY839" fmla="*/ 257013 h 6858000"/>
              <a:gd name="connsiteX840" fmla="*/ 5208466 w 7467600"/>
              <a:gd name="connsiteY840" fmla="*/ 257550 h 6858000"/>
              <a:gd name="connsiteX841" fmla="*/ 4980204 w 7467600"/>
              <a:gd name="connsiteY841" fmla="*/ 271903 h 6858000"/>
              <a:gd name="connsiteX842" fmla="*/ 5068068 w 7467600"/>
              <a:gd name="connsiteY842" fmla="*/ 282244 h 6858000"/>
              <a:gd name="connsiteX843" fmla="*/ 5153231 w 7467600"/>
              <a:gd name="connsiteY843" fmla="*/ 292240 h 6858000"/>
              <a:gd name="connsiteX844" fmla="*/ 5426491 w 7467600"/>
              <a:gd name="connsiteY844" fmla="*/ 281128 h 6858000"/>
              <a:gd name="connsiteX845" fmla="*/ 5731212 w 7467600"/>
              <a:gd name="connsiteY845" fmla="*/ 231951 h 6858000"/>
              <a:gd name="connsiteX846" fmla="*/ 5905192 w 7467600"/>
              <a:gd name="connsiteY846" fmla="*/ 163079 h 6858000"/>
              <a:gd name="connsiteX847" fmla="*/ 5944437 w 7467600"/>
              <a:gd name="connsiteY847" fmla="*/ 113829 h 6858000"/>
              <a:gd name="connsiteX848" fmla="*/ 5825032 w 7467600"/>
              <a:gd name="connsiteY848" fmla="*/ 146405 h 6858000"/>
              <a:gd name="connsiteX849" fmla="*/ 4955599 w 7467600"/>
              <a:gd name="connsiteY849" fmla="*/ 247008 h 6858000"/>
              <a:gd name="connsiteX850" fmla="*/ 5210104 w 7467600"/>
              <a:gd name="connsiteY850" fmla="*/ 228123 h 6858000"/>
              <a:gd name="connsiteX851" fmla="*/ 5261015 w 7467600"/>
              <a:gd name="connsiteY851" fmla="*/ 227087 h 6858000"/>
              <a:gd name="connsiteX852" fmla="*/ 5861181 w 7467600"/>
              <a:gd name="connsiteY852" fmla="*/ 143093 h 6858000"/>
              <a:gd name="connsiteX853" fmla="*/ 5961252 w 7467600"/>
              <a:gd name="connsiteY853" fmla="*/ 114820 h 6858000"/>
              <a:gd name="connsiteX854" fmla="*/ 5944437 w 7467600"/>
              <a:gd name="connsiteY854" fmla="*/ 113829 h 6858000"/>
              <a:gd name="connsiteX855" fmla="*/ 3882765 w 7467600"/>
              <a:gd name="connsiteY855" fmla="*/ 0 h 6858000"/>
              <a:gd name="connsiteX856" fmla="*/ 3995099 w 7467600"/>
              <a:gd name="connsiteY856" fmla="*/ 0 h 6858000"/>
              <a:gd name="connsiteX857" fmla="*/ 4163818 w 7467600"/>
              <a:gd name="connsiteY857" fmla="*/ 234104 h 6858000"/>
              <a:gd name="connsiteX858" fmla="*/ 4172099 w 7467600"/>
              <a:gd name="connsiteY858" fmla="*/ 234207 h 6858000"/>
              <a:gd name="connsiteX859" fmla="*/ 4784282 w 7467600"/>
              <a:gd name="connsiteY859" fmla="*/ 276561 h 6858000"/>
              <a:gd name="connsiteX860" fmla="*/ 4801687 w 7467600"/>
              <a:gd name="connsiteY860" fmla="*/ 267764 h 6858000"/>
              <a:gd name="connsiteX861" fmla="*/ 6082788 w 7467600"/>
              <a:gd name="connsiteY861" fmla="*/ 64119 h 6858000"/>
              <a:gd name="connsiteX862" fmla="*/ 6099442 w 7467600"/>
              <a:gd name="connsiteY862" fmla="*/ 82568 h 6858000"/>
              <a:gd name="connsiteX863" fmla="*/ 4804137 w 7467600"/>
              <a:gd name="connsiteY863" fmla="*/ 320931 h 6858000"/>
              <a:gd name="connsiteX864" fmla="*/ 4227047 w 7467600"/>
              <a:gd name="connsiteY864" fmla="*/ 313415 h 6858000"/>
              <a:gd name="connsiteX865" fmla="*/ 4346041 w 7467600"/>
              <a:gd name="connsiteY865" fmla="*/ 456086 h 6858000"/>
              <a:gd name="connsiteX866" fmla="*/ 4870967 w 7467600"/>
              <a:gd name="connsiteY866" fmla="*/ 963061 h 6858000"/>
              <a:gd name="connsiteX867" fmla="*/ 4889647 w 7467600"/>
              <a:gd name="connsiteY867" fmla="*/ 957147 h 6858000"/>
              <a:gd name="connsiteX868" fmla="*/ 5422504 w 7467600"/>
              <a:gd name="connsiteY868" fmla="*/ 805191 h 6858000"/>
              <a:gd name="connsiteX869" fmla="*/ 6087656 w 7467600"/>
              <a:gd name="connsiteY869" fmla="*/ 826703 h 6858000"/>
              <a:gd name="connsiteX870" fmla="*/ 6058717 w 7467600"/>
              <a:gd name="connsiteY870" fmla="*/ 865992 h 6858000"/>
              <a:gd name="connsiteX871" fmla="*/ 4974153 w 7467600"/>
              <a:gd name="connsiteY871" fmla="*/ 1045456 h 6858000"/>
              <a:gd name="connsiteX872" fmla="*/ 5627835 w 7467600"/>
              <a:gd name="connsiteY872" fmla="*/ 1472077 h 6858000"/>
              <a:gd name="connsiteX873" fmla="*/ 5629817 w 7467600"/>
              <a:gd name="connsiteY873" fmla="*/ 1471412 h 6858000"/>
              <a:gd name="connsiteX874" fmla="*/ 5634124 w 7467600"/>
              <a:gd name="connsiteY874" fmla="*/ 1470572 h 6858000"/>
              <a:gd name="connsiteX875" fmla="*/ 5755832 w 7467600"/>
              <a:gd name="connsiteY875" fmla="*/ 1383886 h 6858000"/>
              <a:gd name="connsiteX876" fmla="*/ 6014186 w 7467600"/>
              <a:gd name="connsiteY876" fmla="*/ 1279799 h 6858000"/>
              <a:gd name="connsiteX877" fmla="*/ 6901619 w 7467600"/>
              <a:gd name="connsiteY877" fmla="*/ 1047874 h 6858000"/>
              <a:gd name="connsiteX878" fmla="*/ 6931566 w 7467600"/>
              <a:gd name="connsiteY878" fmla="*/ 1062034 h 6858000"/>
              <a:gd name="connsiteX879" fmla="*/ 5790982 w 7467600"/>
              <a:gd name="connsiteY879" fmla="*/ 1561380 h 6858000"/>
              <a:gd name="connsiteX880" fmla="*/ 6188971 w 7467600"/>
              <a:gd name="connsiteY880" fmla="*/ 1755168 h 6858000"/>
              <a:gd name="connsiteX881" fmla="*/ 6202446 w 7467600"/>
              <a:gd name="connsiteY881" fmla="*/ 1752268 h 6858000"/>
              <a:gd name="connsiteX882" fmla="*/ 7179560 w 7467600"/>
              <a:gd name="connsiteY882" fmla="*/ 1467551 h 6858000"/>
              <a:gd name="connsiteX883" fmla="*/ 7158730 w 7467600"/>
              <a:gd name="connsiteY883" fmla="*/ 1507835 h 6858000"/>
              <a:gd name="connsiteX884" fmla="*/ 6326959 w 7467600"/>
              <a:gd name="connsiteY884" fmla="*/ 1817686 h 6858000"/>
              <a:gd name="connsiteX885" fmla="*/ 6537433 w 7467600"/>
              <a:gd name="connsiteY885" fmla="*/ 1907790 h 6858000"/>
              <a:gd name="connsiteX886" fmla="*/ 6550221 w 7467600"/>
              <a:gd name="connsiteY886" fmla="*/ 1910729 h 6858000"/>
              <a:gd name="connsiteX887" fmla="*/ 6964438 w 7467600"/>
              <a:gd name="connsiteY887" fmla="*/ 2209505 h 6858000"/>
              <a:gd name="connsiteX888" fmla="*/ 7367862 w 7467600"/>
              <a:gd name="connsiteY888" fmla="*/ 2806833 h 6858000"/>
              <a:gd name="connsiteX889" fmla="*/ 7364329 w 7467600"/>
              <a:gd name="connsiteY889" fmla="*/ 2826907 h 6858000"/>
              <a:gd name="connsiteX890" fmla="*/ 7290545 w 7467600"/>
              <a:gd name="connsiteY890" fmla="*/ 2850663 h 6858000"/>
              <a:gd name="connsiteX891" fmla="*/ 6472036 w 7467600"/>
              <a:gd name="connsiteY891" fmla="*/ 1959003 h 6858000"/>
              <a:gd name="connsiteX892" fmla="*/ 5792897 w 7467600"/>
              <a:gd name="connsiteY892" fmla="*/ 1647747 h 6858000"/>
              <a:gd name="connsiteX893" fmla="*/ 5842751 w 7467600"/>
              <a:gd name="connsiteY893" fmla="*/ 1816112 h 6858000"/>
              <a:gd name="connsiteX894" fmla="*/ 5847424 w 7467600"/>
              <a:gd name="connsiteY894" fmla="*/ 1815776 h 6858000"/>
              <a:gd name="connsiteX895" fmla="*/ 6399821 w 7467600"/>
              <a:gd name="connsiteY895" fmla="*/ 2344799 h 6858000"/>
              <a:gd name="connsiteX896" fmla="*/ 6323232 w 7467600"/>
              <a:gd name="connsiteY896" fmla="*/ 2389634 h 6858000"/>
              <a:gd name="connsiteX897" fmla="*/ 5942958 w 7467600"/>
              <a:gd name="connsiteY897" fmla="*/ 2077708 h 6858000"/>
              <a:gd name="connsiteX898" fmla="*/ 5921559 w 7467600"/>
              <a:gd name="connsiteY898" fmla="*/ 2378596 h 6858000"/>
              <a:gd name="connsiteX899" fmla="*/ 5817651 w 7467600"/>
              <a:gd name="connsiteY899" fmla="*/ 3023919 h 6858000"/>
              <a:gd name="connsiteX900" fmla="*/ 5729634 w 7467600"/>
              <a:gd name="connsiteY900" fmla="*/ 3051849 h 6858000"/>
              <a:gd name="connsiteX901" fmla="*/ 5611018 w 7467600"/>
              <a:gd name="connsiteY901" fmla="*/ 2316769 h 6858000"/>
              <a:gd name="connsiteX902" fmla="*/ 5687608 w 7467600"/>
              <a:gd name="connsiteY902" fmla="*/ 2039972 h 6858000"/>
              <a:gd name="connsiteX903" fmla="*/ 5657554 w 7467600"/>
              <a:gd name="connsiteY903" fmla="*/ 1576445 h 6858000"/>
              <a:gd name="connsiteX904" fmla="*/ 5150475 w 7467600"/>
              <a:gd name="connsiteY904" fmla="*/ 1274012 h 6858000"/>
              <a:gd name="connsiteX905" fmla="*/ 5349142 w 7467600"/>
              <a:gd name="connsiteY905" fmla="*/ 2204405 h 6858000"/>
              <a:gd name="connsiteX906" fmla="*/ 5262214 w 7467600"/>
              <a:gd name="connsiteY906" fmla="*/ 2233836 h 6858000"/>
              <a:gd name="connsiteX907" fmla="*/ 4981539 w 7467600"/>
              <a:gd name="connsiteY907" fmla="*/ 1542201 h 6858000"/>
              <a:gd name="connsiteX908" fmla="*/ 4958461 w 7467600"/>
              <a:gd name="connsiteY908" fmla="*/ 1136957 h 6858000"/>
              <a:gd name="connsiteX909" fmla="*/ 4655015 w 7467600"/>
              <a:gd name="connsiteY909" fmla="*/ 891426 h 6858000"/>
              <a:gd name="connsiteX910" fmla="*/ 4348002 w 7467600"/>
              <a:gd name="connsiteY910" fmla="*/ 2205895 h 6858000"/>
              <a:gd name="connsiteX911" fmla="*/ 4262250 w 7467600"/>
              <a:gd name="connsiteY911" fmla="*/ 2219972 h 6858000"/>
              <a:gd name="connsiteX912" fmla="*/ 4550611 w 7467600"/>
              <a:gd name="connsiteY912" fmla="*/ 817540 h 6858000"/>
              <a:gd name="connsiteX913" fmla="*/ 4564418 w 7467600"/>
              <a:gd name="connsiteY913" fmla="*/ 808293 h 6858000"/>
              <a:gd name="connsiteX914" fmla="*/ 4266388 w 7467600"/>
              <a:gd name="connsiteY914" fmla="*/ 500083 h 6858000"/>
              <a:gd name="connsiteX915" fmla="*/ 4032842 w 7467600"/>
              <a:gd name="connsiteY915" fmla="*/ 211809 h 6858000"/>
              <a:gd name="connsiteX916" fmla="*/ 3882765 w 7467600"/>
              <a:gd name="connsiteY916" fmla="*/ 0 h 6858000"/>
              <a:gd name="connsiteX917" fmla="*/ 3721337 w 7467600"/>
              <a:gd name="connsiteY917" fmla="*/ 0 h 6858000"/>
              <a:gd name="connsiteX918" fmla="*/ 3797544 w 7467600"/>
              <a:gd name="connsiteY918" fmla="*/ 0 h 6858000"/>
              <a:gd name="connsiteX919" fmla="*/ 3775734 w 7467600"/>
              <a:gd name="connsiteY919" fmla="*/ 95131 h 6858000"/>
              <a:gd name="connsiteX920" fmla="*/ 3724807 w 7467600"/>
              <a:gd name="connsiteY920" fmla="*/ 272257 h 6858000"/>
              <a:gd name="connsiteX921" fmla="*/ 3726844 w 7467600"/>
              <a:gd name="connsiteY921" fmla="*/ 282988 h 6858000"/>
              <a:gd name="connsiteX922" fmla="*/ 3742664 w 7467600"/>
              <a:gd name="connsiteY922" fmla="*/ 279918 h 6858000"/>
              <a:gd name="connsiteX923" fmla="*/ 4103910 w 7467600"/>
              <a:gd name="connsiteY923" fmla="*/ 1161917 h 6858000"/>
              <a:gd name="connsiteX924" fmla="*/ 4020269 w 7467600"/>
              <a:gd name="connsiteY924" fmla="*/ 1200406 h 6858000"/>
              <a:gd name="connsiteX925" fmla="*/ 3674882 w 7467600"/>
              <a:gd name="connsiteY925" fmla="*/ 488524 h 6858000"/>
              <a:gd name="connsiteX926" fmla="*/ 3132682 w 7467600"/>
              <a:gd name="connsiteY926" fmla="*/ 1072284 h 6858000"/>
              <a:gd name="connsiteX927" fmla="*/ 2716346 w 7467600"/>
              <a:gd name="connsiteY927" fmla="*/ 1276376 h 6858000"/>
              <a:gd name="connsiteX928" fmla="*/ 2716772 w 7467600"/>
              <a:gd name="connsiteY928" fmla="*/ 1255462 h 6858000"/>
              <a:gd name="connsiteX929" fmla="*/ 3471096 w 7467600"/>
              <a:gd name="connsiteY929" fmla="*/ 437072 h 6858000"/>
              <a:gd name="connsiteX930" fmla="*/ 3639057 w 7467600"/>
              <a:gd name="connsiteY930" fmla="*/ 286334 h 6858000"/>
              <a:gd name="connsiteX931" fmla="*/ 3640309 w 7467600"/>
              <a:gd name="connsiteY931" fmla="*/ 284664 h 6858000"/>
              <a:gd name="connsiteX932" fmla="*/ 3646022 w 7467600"/>
              <a:gd name="connsiteY932" fmla="*/ 276711 h 6858000"/>
              <a:gd name="connsiteX933" fmla="*/ 3707943 w 7467600"/>
              <a:gd name="connsiteY933" fmla="*/ 65958 h 6858000"/>
              <a:gd name="connsiteX934" fmla="*/ 3721337 w 7467600"/>
              <a:gd name="connsiteY934" fmla="*/ 0 h 6858000"/>
              <a:gd name="connsiteX935" fmla="*/ 2867960 w 7467600"/>
              <a:gd name="connsiteY935" fmla="*/ 0 h 6858000"/>
              <a:gd name="connsiteX936" fmla="*/ 2926351 w 7467600"/>
              <a:gd name="connsiteY936" fmla="*/ 0 h 6858000"/>
              <a:gd name="connsiteX937" fmla="*/ 2902823 w 7467600"/>
              <a:gd name="connsiteY937" fmla="*/ 262929 h 6858000"/>
              <a:gd name="connsiteX938" fmla="*/ 2940663 w 7467600"/>
              <a:gd name="connsiteY938" fmla="*/ 140884 h 6858000"/>
              <a:gd name="connsiteX939" fmla="*/ 2947039 w 7467600"/>
              <a:gd name="connsiteY939" fmla="*/ 122524 h 6858000"/>
              <a:gd name="connsiteX940" fmla="*/ 2984316 w 7467600"/>
              <a:gd name="connsiteY940" fmla="*/ 0 h 6858000"/>
              <a:gd name="connsiteX941" fmla="*/ 3016114 w 7467600"/>
              <a:gd name="connsiteY941" fmla="*/ 0 h 6858000"/>
              <a:gd name="connsiteX942" fmla="*/ 2979949 w 7467600"/>
              <a:gd name="connsiteY942" fmla="*/ 119274 h 6858000"/>
              <a:gd name="connsiteX943" fmla="*/ 3023879 w 7467600"/>
              <a:gd name="connsiteY943" fmla="*/ 0 h 6858000"/>
              <a:gd name="connsiteX944" fmla="*/ 3105400 w 7467600"/>
              <a:gd name="connsiteY944" fmla="*/ 0 h 6858000"/>
              <a:gd name="connsiteX945" fmla="*/ 3094669 w 7467600"/>
              <a:gd name="connsiteY945" fmla="*/ 30308 h 6858000"/>
              <a:gd name="connsiteX946" fmla="*/ 2901945 w 7467600"/>
              <a:gd name="connsiteY946" fmla="*/ 466538 h 6858000"/>
              <a:gd name="connsiteX947" fmla="*/ 2815209 w 7467600"/>
              <a:gd name="connsiteY947" fmla="*/ 497361 h 6858000"/>
              <a:gd name="connsiteX948" fmla="*/ 2844845 w 7467600"/>
              <a:gd name="connsiteY948" fmla="*/ 127638 h 6858000"/>
              <a:gd name="connsiteX949" fmla="*/ 2867960 w 7467600"/>
              <a:gd name="connsiteY949" fmla="*/ 0 h 6858000"/>
              <a:gd name="connsiteX950" fmla="*/ 1057230 w 7467600"/>
              <a:gd name="connsiteY950" fmla="*/ 0 h 6858000"/>
              <a:gd name="connsiteX951" fmla="*/ 1111003 w 7467600"/>
              <a:gd name="connsiteY951" fmla="*/ 0 h 6858000"/>
              <a:gd name="connsiteX952" fmla="*/ 1125553 w 7467600"/>
              <a:gd name="connsiteY952" fmla="*/ 52588 h 6858000"/>
              <a:gd name="connsiteX953" fmla="*/ 1304276 w 7467600"/>
              <a:gd name="connsiteY953" fmla="*/ 476275 h 6858000"/>
              <a:gd name="connsiteX954" fmla="*/ 1492066 w 7467600"/>
              <a:gd name="connsiteY954" fmla="*/ 886333 h 6858000"/>
              <a:gd name="connsiteX955" fmla="*/ 1423698 w 7467600"/>
              <a:gd name="connsiteY955" fmla="*/ 710817 h 6858000"/>
              <a:gd name="connsiteX956" fmla="*/ 1357609 w 7467600"/>
              <a:gd name="connsiteY956" fmla="*/ 532892 h 6858000"/>
              <a:gd name="connsiteX957" fmla="*/ 1309550 w 7467600"/>
              <a:gd name="connsiteY957" fmla="*/ 374031 h 6858000"/>
              <a:gd name="connsiteX958" fmla="*/ 1193673 w 7467600"/>
              <a:gd name="connsiteY958" fmla="*/ 49533 h 6858000"/>
              <a:gd name="connsiteX959" fmla="*/ 1164391 w 7467600"/>
              <a:gd name="connsiteY959" fmla="*/ 0 h 6858000"/>
              <a:gd name="connsiteX960" fmla="*/ 1200666 w 7467600"/>
              <a:gd name="connsiteY960" fmla="*/ 0 h 6858000"/>
              <a:gd name="connsiteX961" fmla="*/ 1223408 w 7467600"/>
              <a:gd name="connsiteY961" fmla="*/ 38996 h 6858000"/>
              <a:gd name="connsiteX962" fmla="*/ 1339635 w 7467600"/>
              <a:gd name="connsiteY962" fmla="*/ 365517 h 6858000"/>
              <a:gd name="connsiteX963" fmla="*/ 1387469 w 7467600"/>
              <a:gd name="connsiteY963" fmla="*/ 523079 h 6858000"/>
              <a:gd name="connsiteX964" fmla="*/ 1452685 w 7467600"/>
              <a:gd name="connsiteY964" fmla="*/ 699806 h 6858000"/>
              <a:gd name="connsiteX965" fmla="*/ 1492092 w 7467600"/>
              <a:gd name="connsiteY965" fmla="*/ 800424 h 6858000"/>
              <a:gd name="connsiteX966" fmla="*/ 1455302 w 7467600"/>
              <a:gd name="connsiteY966" fmla="*/ 632913 h 6858000"/>
              <a:gd name="connsiteX967" fmla="*/ 1222336 w 7467600"/>
              <a:gd name="connsiteY967" fmla="*/ 9480 h 6858000"/>
              <a:gd name="connsiteX968" fmla="*/ 1214634 w 7467600"/>
              <a:gd name="connsiteY968" fmla="*/ 0 h 6858000"/>
              <a:gd name="connsiteX969" fmla="*/ 1289827 w 7467600"/>
              <a:gd name="connsiteY969" fmla="*/ 0 h 6858000"/>
              <a:gd name="connsiteX970" fmla="*/ 1321076 w 7467600"/>
              <a:gd name="connsiteY970" fmla="*/ 59722 h 6858000"/>
              <a:gd name="connsiteX971" fmla="*/ 1512579 w 7467600"/>
              <a:gd name="connsiteY971" fmla="*/ 626441 h 6858000"/>
              <a:gd name="connsiteX972" fmla="*/ 1506076 w 7467600"/>
              <a:gd name="connsiteY972" fmla="*/ 1089289 h 6858000"/>
              <a:gd name="connsiteX973" fmla="*/ 1486346 w 7467600"/>
              <a:gd name="connsiteY973" fmla="*/ 1079919 h 6858000"/>
              <a:gd name="connsiteX974" fmla="*/ 1070511 w 7467600"/>
              <a:gd name="connsiteY974" fmla="*/ 48609 h 6858000"/>
              <a:gd name="connsiteX975" fmla="*/ 1057230 w 7467600"/>
              <a:gd name="connsiteY975" fmla="*/ 0 h 6858000"/>
              <a:gd name="connsiteX976" fmla="*/ 43151 w 7467600"/>
              <a:gd name="connsiteY976" fmla="*/ 0 h 6858000"/>
              <a:gd name="connsiteX977" fmla="*/ 95283 w 7467600"/>
              <a:gd name="connsiteY977" fmla="*/ 0 h 6858000"/>
              <a:gd name="connsiteX978" fmla="*/ 300708 w 7467600"/>
              <a:gd name="connsiteY978" fmla="*/ 154571 h 6858000"/>
              <a:gd name="connsiteX979" fmla="*/ 530414 w 7467600"/>
              <a:gd name="connsiteY979" fmla="*/ 354673 h 6858000"/>
              <a:gd name="connsiteX980" fmla="*/ 333785 w 7467600"/>
              <a:gd name="connsiteY980" fmla="*/ 161564 h 6858000"/>
              <a:gd name="connsiteX981" fmla="*/ 147005 w 7467600"/>
              <a:gd name="connsiteY981" fmla="*/ 0 h 6858000"/>
              <a:gd name="connsiteX982" fmla="*/ 272509 w 7467600"/>
              <a:gd name="connsiteY982" fmla="*/ 0 h 6858000"/>
              <a:gd name="connsiteX983" fmla="*/ 326276 w 7467600"/>
              <a:gd name="connsiteY983" fmla="*/ 45847 h 6858000"/>
              <a:gd name="connsiteX984" fmla="*/ 823759 w 7467600"/>
              <a:gd name="connsiteY984" fmla="*/ 574145 h 6858000"/>
              <a:gd name="connsiteX985" fmla="*/ 811254 w 7467600"/>
              <a:gd name="connsiteY985" fmla="*/ 665546 h 6858000"/>
              <a:gd name="connsiteX986" fmla="*/ 154042 w 7467600"/>
              <a:gd name="connsiteY986" fmla="*/ 261522 h 6858000"/>
              <a:gd name="connsiteX987" fmla="*/ 13550 w 7467600"/>
              <a:gd name="connsiteY987" fmla="*/ 158423 h 6858000"/>
              <a:gd name="connsiteX988" fmla="*/ 0 w 7467600"/>
              <a:gd name="connsiteY988" fmla="*/ 146618 h 6858000"/>
              <a:gd name="connsiteX989" fmla="*/ 0 w 7467600"/>
              <a:gd name="connsiteY989" fmla="*/ 59161 h 6858000"/>
              <a:gd name="connsiteX990" fmla="*/ 45427 w 7467600"/>
              <a:gd name="connsiteY990" fmla="*/ 101078 h 6858000"/>
              <a:gd name="connsiteX991" fmla="*/ 630103 w 7467600"/>
              <a:gd name="connsiteY991" fmla="*/ 485885 h 6858000"/>
              <a:gd name="connsiteX992" fmla="*/ 532040 w 7467600"/>
              <a:gd name="connsiteY992" fmla="*/ 399359 h 6858000"/>
              <a:gd name="connsiteX993" fmla="*/ 517618 w 7467600"/>
              <a:gd name="connsiteY993" fmla="*/ 385726 h 6858000"/>
              <a:gd name="connsiteX994" fmla="*/ 285074 w 7467600"/>
              <a:gd name="connsiteY994" fmla="*/ 182755 h 6858000"/>
              <a:gd name="connsiteX995" fmla="*/ 43151 w 7467600"/>
              <a:gd name="connsiteY99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27773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1903353 w 7467600"/>
              <a:gd name="connsiteY139" fmla="*/ 5044827 h 6858000"/>
              <a:gd name="connsiteX140" fmla="*/ 1936931 w 7467600"/>
              <a:gd name="connsiteY140" fmla="*/ 5093954 h 6858000"/>
              <a:gd name="connsiteX141" fmla="*/ 2195868 w 7467600"/>
              <a:gd name="connsiteY141" fmla="*/ 5396574 h 6858000"/>
              <a:gd name="connsiteX142" fmla="*/ 2088852 w 7467600"/>
              <a:gd name="connsiteY142" fmla="*/ 5166123 h 6858000"/>
              <a:gd name="connsiteX143" fmla="*/ 1958241 w 7467600"/>
              <a:gd name="connsiteY143" fmla="*/ 5067955 h 6858000"/>
              <a:gd name="connsiteX144" fmla="*/ 1903353 w 7467600"/>
              <a:gd name="connsiteY144" fmla="*/ 5044827 h 6858000"/>
              <a:gd name="connsiteX145" fmla="*/ 1979378 w 7467600"/>
              <a:gd name="connsiteY145" fmla="*/ 4769504 h 6858000"/>
              <a:gd name="connsiteX146" fmla="*/ 2882120 w 7467600"/>
              <a:gd name="connsiteY146" fmla="*/ 5064547 h 6858000"/>
              <a:gd name="connsiteX147" fmla="*/ 2793103 w 7467600"/>
              <a:gd name="connsiteY147" fmla="*/ 5039699 h 6858000"/>
              <a:gd name="connsiteX148" fmla="*/ 2770041 w 7467600"/>
              <a:gd name="connsiteY148" fmla="*/ 5033634 h 6858000"/>
              <a:gd name="connsiteX149" fmla="*/ 1979378 w 7467600"/>
              <a:gd name="connsiteY149" fmla="*/ 4769504 h 6858000"/>
              <a:gd name="connsiteX150" fmla="*/ 1927410 w 7467600"/>
              <a:gd name="connsiteY150" fmla="*/ 4716164 h 6858000"/>
              <a:gd name="connsiteX151" fmla="*/ 1959587 w 7467600"/>
              <a:gd name="connsiteY151" fmla="*/ 4728849 h 6858000"/>
              <a:gd name="connsiteX152" fmla="*/ 2777707 w 7467600"/>
              <a:gd name="connsiteY152" fmla="*/ 5003991 h 6858000"/>
              <a:gd name="connsiteX153" fmla="*/ 2800768 w 7467600"/>
              <a:gd name="connsiteY153" fmla="*/ 5010056 h 6858000"/>
              <a:gd name="connsiteX154" fmla="*/ 2879408 w 7467600"/>
              <a:gd name="connsiteY154" fmla="*/ 5031590 h 6858000"/>
              <a:gd name="connsiteX155" fmla="*/ 2862295 w 7467600"/>
              <a:gd name="connsiteY155" fmla="*/ 5022958 h 6858000"/>
              <a:gd name="connsiteX156" fmla="*/ 2813343 w 7467600"/>
              <a:gd name="connsiteY156" fmla="*/ 4998369 h 6858000"/>
              <a:gd name="connsiteX157" fmla="*/ 2646245 w 7467600"/>
              <a:gd name="connsiteY157" fmla="*/ 4930999 h 6858000"/>
              <a:gd name="connsiteX158" fmla="*/ 1999243 w 7467600"/>
              <a:gd name="connsiteY158" fmla="*/ 4730524 h 6858000"/>
              <a:gd name="connsiteX159" fmla="*/ 1979527 w 7467600"/>
              <a:gd name="connsiteY159" fmla="*/ 4726651 h 6858000"/>
              <a:gd name="connsiteX160" fmla="*/ 1927410 w 7467600"/>
              <a:gd name="connsiteY160" fmla="*/ 4716164 h 6858000"/>
              <a:gd name="connsiteX161" fmla="*/ 1997014 w 7467600"/>
              <a:gd name="connsiteY161" fmla="*/ 4698007 h 6858000"/>
              <a:gd name="connsiteX162" fmla="*/ 2005458 w 7467600"/>
              <a:gd name="connsiteY162" fmla="*/ 4699540 h 6858000"/>
              <a:gd name="connsiteX163" fmla="*/ 2657186 w 7467600"/>
              <a:gd name="connsiteY163" fmla="*/ 4901687 h 6858000"/>
              <a:gd name="connsiteX164" fmla="*/ 2826662 w 7467600"/>
              <a:gd name="connsiteY164" fmla="*/ 4970362 h 6858000"/>
              <a:gd name="connsiteX165" fmla="*/ 2876100 w 7467600"/>
              <a:gd name="connsiteY165" fmla="*/ 4995397 h 6858000"/>
              <a:gd name="connsiteX166" fmla="*/ 3042600 w 7467600"/>
              <a:gd name="connsiteY166" fmla="*/ 5059532 h 6858000"/>
              <a:gd name="connsiteX167" fmla="*/ 1997014 w 7467600"/>
              <a:gd name="connsiteY167" fmla="*/ 4698007 h 6858000"/>
              <a:gd name="connsiteX168" fmla="*/ 2305292 w 7467600"/>
              <a:gd name="connsiteY168" fmla="*/ 4219492 h 6858000"/>
              <a:gd name="connsiteX169" fmla="*/ 3360922 w 7467600"/>
              <a:gd name="connsiteY169" fmla="*/ 4529373 h 6858000"/>
              <a:gd name="connsiteX170" fmla="*/ 3492420 w 7467600"/>
              <a:gd name="connsiteY170" fmla="*/ 4510145 h 6858000"/>
              <a:gd name="connsiteX171" fmla="*/ 3364086 w 7467600"/>
              <a:gd name="connsiteY171" fmla="*/ 4480340 h 6858000"/>
              <a:gd name="connsiteX172" fmla="*/ 3225818 w 7467600"/>
              <a:gd name="connsiteY172" fmla="*/ 4411822 h 6858000"/>
              <a:gd name="connsiteX173" fmla="*/ 3129696 w 7467600"/>
              <a:gd name="connsiteY173" fmla="*/ 4360704 h 6858000"/>
              <a:gd name="connsiteX174" fmla="*/ 2814545 w 7467600"/>
              <a:gd name="connsiteY174" fmla="*/ 4282955 h 6858000"/>
              <a:gd name="connsiteX175" fmla="*/ 2305292 w 7467600"/>
              <a:gd name="connsiteY175" fmla="*/ 4219492 h 6858000"/>
              <a:gd name="connsiteX176" fmla="*/ 2626982 w 7467600"/>
              <a:gd name="connsiteY176" fmla="*/ 4206450 h 6858000"/>
              <a:gd name="connsiteX177" fmla="*/ 2490617 w 7467600"/>
              <a:gd name="connsiteY177" fmla="*/ 4206951 h 6858000"/>
              <a:gd name="connsiteX178" fmla="*/ 2819869 w 7467600"/>
              <a:gd name="connsiteY178" fmla="*/ 4252936 h 6858000"/>
              <a:gd name="connsiteX179" fmla="*/ 3143018 w 7467600"/>
              <a:gd name="connsiteY179" fmla="*/ 4332698 h 6858000"/>
              <a:gd name="connsiteX180" fmla="*/ 3241520 w 7467600"/>
              <a:gd name="connsiteY180" fmla="*/ 4385112 h 6858000"/>
              <a:gd name="connsiteX181" fmla="*/ 3374575 w 7467600"/>
              <a:gd name="connsiteY181" fmla="*/ 4451517 h 6858000"/>
              <a:gd name="connsiteX182" fmla="*/ 3505221 w 7467600"/>
              <a:gd name="connsiteY182" fmla="*/ 4480757 h 6858000"/>
              <a:gd name="connsiteX183" fmla="*/ 2626982 w 7467600"/>
              <a:gd name="connsiteY183" fmla="*/ 4206450 h 6858000"/>
              <a:gd name="connsiteX184" fmla="*/ 1310106 w 7467600"/>
              <a:gd name="connsiteY184" fmla="*/ 3943217 h 6858000"/>
              <a:gd name="connsiteX185" fmla="*/ 854994 w 7467600"/>
              <a:gd name="connsiteY185" fmla="*/ 4399136 h 6858000"/>
              <a:gd name="connsiteX186" fmla="*/ 742462 w 7467600"/>
              <a:gd name="connsiteY186" fmla="*/ 4594648 h 6858000"/>
              <a:gd name="connsiteX187" fmla="*/ 820602 w 7467600"/>
              <a:gd name="connsiteY187" fmla="*/ 4485915 h 6858000"/>
              <a:gd name="connsiteX188" fmla="*/ 878295 w 7467600"/>
              <a:gd name="connsiteY188" fmla="*/ 4403594 h 6858000"/>
              <a:gd name="connsiteX189" fmla="*/ 1240607 w 7467600"/>
              <a:gd name="connsiteY189" fmla="*/ 4010401 h 6858000"/>
              <a:gd name="connsiteX190" fmla="*/ 1310106 w 7467600"/>
              <a:gd name="connsiteY190" fmla="*/ 3943217 h 6858000"/>
              <a:gd name="connsiteX191" fmla="*/ 1423113 w 7467600"/>
              <a:gd name="connsiteY191" fmla="*/ 3874565 h 6858000"/>
              <a:gd name="connsiteX192" fmla="*/ 1260565 w 7467600"/>
              <a:gd name="connsiteY192" fmla="*/ 4031982 h 6858000"/>
              <a:gd name="connsiteX193" fmla="*/ 901900 w 7467600"/>
              <a:gd name="connsiteY193" fmla="*/ 4421236 h 6858000"/>
              <a:gd name="connsiteX194" fmla="*/ 845044 w 7467600"/>
              <a:gd name="connsiteY194" fmla="*/ 4502436 h 6858000"/>
              <a:gd name="connsiteX195" fmla="*/ 685926 w 7467600"/>
              <a:gd name="connsiteY195" fmla="*/ 4703069 h 6858000"/>
              <a:gd name="connsiteX196" fmla="*/ 684248 w 7467600"/>
              <a:gd name="connsiteY196" fmla="*/ 4706721 h 6858000"/>
              <a:gd name="connsiteX197" fmla="*/ 1423113 w 7467600"/>
              <a:gd name="connsiteY197" fmla="*/ 3874565 h 6858000"/>
              <a:gd name="connsiteX198" fmla="*/ 3316479 w 7467600"/>
              <a:gd name="connsiteY198" fmla="*/ 3872136 h 6858000"/>
              <a:gd name="connsiteX199" fmla="*/ 3546806 w 7467600"/>
              <a:gd name="connsiteY199" fmla="*/ 4356139 h 6858000"/>
              <a:gd name="connsiteX200" fmla="*/ 3364433 w 7467600"/>
              <a:gd name="connsiteY200" fmla="*/ 3953121 h 6858000"/>
              <a:gd name="connsiteX201" fmla="*/ 3316479 w 7467600"/>
              <a:gd name="connsiteY201" fmla="*/ 3872136 h 6858000"/>
              <a:gd name="connsiteX202" fmla="*/ 3291335 w 7467600"/>
              <a:gd name="connsiteY202" fmla="*/ 3767420 h 6858000"/>
              <a:gd name="connsiteX203" fmla="*/ 3390805 w 7467600"/>
              <a:gd name="connsiteY203" fmla="*/ 3937163 h 6858000"/>
              <a:gd name="connsiteX204" fmla="*/ 3579062 w 7467600"/>
              <a:gd name="connsiteY204" fmla="*/ 4359040 h 6858000"/>
              <a:gd name="connsiteX205" fmla="*/ 3467355 w 7467600"/>
              <a:gd name="connsiteY205" fmla="*/ 3988130 h 6858000"/>
              <a:gd name="connsiteX206" fmla="*/ 3310753 w 7467600"/>
              <a:gd name="connsiteY206" fmla="*/ 3787140 h 6858000"/>
              <a:gd name="connsiteX207" fmla="*/ 3291335 w 7467600"/>
              <a:gd name="connsiteY207" fmla="*/ 3767420 h 6858000"/>
              <a:gd name="connsiteX208" fmla="*/ 1635889 w 7467600"/>
              <a:gd name="connsiteY208" fmla="*/ 3709494 h 6858000"/>
              <a:gd name="connsiteX209" fmla="*/ 1634800 w 7467600"/>
              <a:gd name="connsiteY209" fmla="*/ 3731111 h 6858000"/>
              <a:gd name="connsiteX210" fmla="*/ 1635889 w 7467600"/>
              <a:gd name="connsiteY210" fmla="*/ 3709494 h 6858000"/>
              <a:gd name="connsiteX211" fmla="*/ 1510397 w 7467600"/>
              <a:gd name="connsiteY211" fmla="*/ 3684705 h 6858000"/>
              <a:gd name="connsiteX212" fmla="*/ 1146550 w 7467600"/>
              <a:gd name="connsiteY212" fmla="*/ 3802012 h 6858000"/>
              <a:gd name="connsiteX213" fmla="*/ 698834 w 7467600"/>
              <a:gd name="connsiteY213" fmla="*/ 3952272 h 6858000"/>
              <a:gd name="connsiteX214" fmla="*/ 34256 w 7467600"/>
              <a:gd name="connsiteY214" fmla="*/ 4347603 h 6858000"/>
              <a:gd name="connsiteX215" fmla="*/ 527241 w 7467600"/>
              <a:gd name="connsiteY215" fmla="*/ 4065078 h 6858000"/>
              <a:gd name="connsiteX216" fmla="*/ 1510397 w 7467600"/>
              <a:gd name="connsiteY216" fmla="*/ 3684705 h 6858000"/>
              <a:gd name="connsiteX217" fmla="*/ 1313114 w 7467600"/>
              <a:gd name="connsiteY217" fmla="*/ 3655216 h 6858000"/>
              <a:gd name="connsiteX218" fmla="*/ 1109304 w 7467600"/>
              <a:gd name="connsiteY218" fmla="*/ 3669030 h 6858000"/>
              <a:gd name="connsiteX219" fmla="*/ 8129 w 7467600"/>
              <a:gd name="connsiteY219" fmla="*/ 4330519 h 6858000"/>
              <a:gd name="connsiteX220" fmla="*/ 687572 w 7467600"/>
              <a:gd name="connsiteY220" fmla="*/ 3925629 h 6858000"/>
              <a:gd name="connsiteX221" fmla="*/ 1138365 w 7467600"/>
              <a:gd name="connsiteY221" fmla="*/ 3774515 h 6858000"/>
              <a:gd name="connsiteX222" fmla="*/ 1505579 w 7467600"/>
              <a:gd name="connsiteY222" fmla="*/ 3655526 h 6858000"/>
              <a:gd name="connsiteX223" fmla="*/ 1313114 w 7467600"/>
              <a:gd name="connsiteY223" fmla="*/ 3655216 h 6858000"/>
              <a:gd name="connsiteX224" fmla="*/ 3655073 w 7467600"/>
              <a:gd name="connsiteY224" fmla="*/ 3650884 h 6858000"/>
              <a:gd name="connsiteX225" fmla="*/ 3989938 w 7467600"/>
              <a:gd name="connsiteY225" fmla="*/ 3991685 h 6858000"/>
              <a:gd name="connsiteX226" fmla="*/ 4393907 w 7467600"/>
              <a:gd name="connsiteY226" fmla="*/ 4261258 h 6858000"/>
              <a:gd name="connsiteX227" fmla="*/ 4648051 w 7467600"/>
              <a:gd name="connsiteY227" fmla="*/ 4374051 h 6858000"/>
              <a:gd name="connsiteX228" fmla="*/ 4383389 w 7467600"/>
              <a:gd name="connsiteY228" fmla="*/ 4184369 h 6858000"/>
              <a:gd name="connsiteX229" fmla="*/ 4165508 w 7467600"/>
              <a:gd name="connsiteY229" fmla="*/ 4035196 h 6858000"/>
              <a:gd name="connsiteX230" fmla="*/ 4068162 w 7467600"/>
              <a:gd name="connsiteY230" fmla="*/ 3953394 h 6858000"/>
              <a:gd name="connsiteX231" fmla="*/ 3981416 w 7467600"/>
              <a:gd name="connsiteY231" fmla="*/ 3880482 h 6858000"/>
              <a:gd name="connsiteX232" fmla="*/ 3800147 w 7467600"/>
              <a:gd name="connsiteY232" fmla="*/ 3749872 h 6858000"/>
              <a:gd name="connsiteX233" fmla="*/ 3655073 w 7467600"/>
              <a:gd name="connsiteY233" fmla="*/ 3650884 h 6858000"/>
              <a:gd name="connsiteX234" fmla="*/ 3670252 w 7467600"/>
              <a:gd name="connsiteY234" fmla="*/ 3622798 h 6858000"/>
              <a:gd name="connsiteX235" fmla="*/ 3817258 w 7467600"/>
              <a:gd name="connsiteY235" fmla="*/ 3723577 h 6858000"/>
              <a:gd name="connsiteX236" fmla="*/ 4000461 w 7467600"/>
              <a:gd name="connsiteY236" fmla="*/ 3855966 h 6858000"/>
              <a:gd name="connsiteX237" fmla="*/ 4088180 w 7467600"/>
              <a:gd name="connsiteY237" fmla="*/ 3929774 h 6858000"/>
              <a:gd name="connsiteX238" fmla="*/ 4184555 w 7467600"/>
              <a:gd name="connsiteY238" fmla="*/ 4010683 h 6858000"/>
              <a:gd name="connsiteX239" fmla="*/ 4399563 w 7467600"/>
              <a:gd name="connsiteY239" fmla="*/ 4158106 h 6858000"/>
              <a:gd name="connsiteX240" fmla="*/ 4684469 w 7467600"/>
              <a:gd name="connsiteY240" fmla="*/ 4364680 h 6858000"/>
              <a:gd name="connsiteX241" fmla="*/ 4690271 w 7467600"/>
              <a:gd name="connsiteY241" fmla="*/ 4370034 h 6858000"/>
              <a:gd name="connsiteX242" fmla="*/ 4136093 w 7467600"/>
              <a:gd name="connsiteY242" fmla="*/ 3858466 h 6858000"/>
              <a:gd name="connsiteX243" fmla="*/ 3670252 w 7467600"/>
              <a:gd name="connsiteY243" fmla="*/ 3622798 h 6858000"/>
              <a:gd name="connsiteX244" fmla="*/ 4440129 w 7467600"/>
              <a:gd name="connsiteY244" fmla="*/ 3448571 h 6858000"/>
              <a:gd name="connsiteX245" fmla="*/ 4856525 w 7467600"/>
              <a:gd name="connsiteY245" fmla="*/ 3915351 h 6858000"/>
              <a:gd name="connsiteX246" fmla="*/ 5059055 w 7467600"/>
              <a:gd name="connsiteY246" fmla="*/ 4108918 h 6858000"/>
              <a:gd name="connsiteX247" fmla="*/ 5290070 w 7467600"/>
              <a:gd name="connsiteY247" fmla="*/ 4263619 h 6858000"/>
              <a:gd name="connsiteX248" fmla="*/ 4834991 w 7467600"/>
              <a:gd name="connsiteY248" fmla="*/ 3830985 h 6858000"/>
              <a:gd name="connsiteX249" fmla="*/ 4440129 w 7467600"/>
              <a:gd name="connsiteY249" fmla="*/ 3448571 h 6858000"/>
              <a:gd name="connsiteX250" fmla="*/ 4441737 w 7467600"/>
              <a:gd name="connsiteY250" fmla="*/ 3399734 h 6858000"/>
              <a:gd name="connsiteX251" fmla="*/ 4431236 w 7467600"/>
              <a:gd name="connsiteY251" fmla="*/ 3400954 h 6858000"/>
              <a:gd name="connsiteX252" fmla="*/ 4557150 w 7467600"/>
              <a:gd name="connsiteY252" fmla="*/ 3510023 h 6858000"/>
              <a:gd name="connsiteX253" fmla="*/ 4856936 w 7467600"/>
              <a:gd name="connsiteY253" fmla="*/ 3809146 h 6858000"/>
              <a:gd name="connsiteX254" fmla="*/ 5111996 w 7467600"/>
              <a:gd name="connsiteY254" fmla="*/ 4065759 h 6858000"/>
              <a:gd name="connsiteX255" fmla="*/ 5388878 w 7467600"/>
              <a:gd name="connsiteY255" fmla="*/ 4300185 h 6858000"/>
              <a:gd name="connsiteX256" fmla="*/ 5425556 w 7467600"/>
              <a:gd name="connsiteY256" fmla="*/ 4308967 h 6858000"/>
              <a:gd name="connsiteX257" fmla="*/ 4943646 w 7467600"/>
              <a:gd name="connsiteY257" fmla="*/ 3822916 h 6858000"/>
              <a:gd name="connsiteX258" fmla="*/ 4594837 w 7467600"/>
              <a:gd name="connsiteY258" fmla="*/ 3532274 h 6858000"/>
              <a:gd name="connsiteX259" fmla="*/ 4441737 w 7467600"/>
              <a:gd name="connsiteY259" fmla="*/ 3399734 h 6858000"/>
              <a:gd name="connsiteX260" fmla="*/ 5425834 w 7467600"/>
              <a:gd name="connsiteY260" fmla="*/ 3162785 h 6858000"/>
              <a:gd name="connsiteX261" fmla="*/ 5401644 w 7467600"/>
              <a:gd name="connsiteY261" fmla="*/ 3617847 h 6858000"/>
              <a:gd name="connsiteX262" fmla="*/ 5467256 w 7467600"/>
              <a:gd name="connsiteY262" fmla="*/ 4175494 h 6858000"/>
              <a:gd name="connsiteX263" fmla="*/ 5448069 w 7467600"/>
              <a:gd name="connsiteY263" fmla="*/ 3567554 h 6858000"/>
              <a:gd name="connsiteX264" fmla="*/ 5425834 w 7467600"/>
              <a:gd name="connsiteY264" fmla="*/ 3162785 h 6858000"/>
              <a:gd name="connsiteX265" fmla="*/ 1318687 w 7467600"/>
              <a:gd name="connsiteY265" fmla="*/ 3113840 h 6858000"/>
              <a:gd name="connsiteX266" fmla="*/ 1066793 w 7467600"/>
              <a:gd name="connsiteY266" fmla="*/ 3212171 h 6858000"/>
              <a:gd name="connsiteX267" fmla="*/ 993319 w 7467600"/>
              <a:gd name="connsiteY267" fmla="*/ 3247648 h 6858000"/>
              <a:gd name="connsiteX268" fmla="*/ 853081 w 7467600"/>
              <a:gd name="connsiteY268" fmla="*/ 3312410 h 6858000"/>
              <a:gd name="connsiteX269" fmla="*/ 805957 w 7467600"/>
              <a:gd name="connsiteY269" fmla="*/ 3330443 h 6858000"/>
              <a:gd name="connsiteX270" fmla="*/ 1318687 w 7467600"/>
              <a:gd name="connsiteY270" fmla="*/ 3113840 h 6858000"/>
              <a:gd name="connsiteX271" fmla="*/ 5453702 w 7467600"/>
              <a:gd name="connsiteY271" fmla="*/ 3090882 h 6858000"/>
              <a:gd name="connsiteX272" fmla="*/ 5480135 w 7467600"/>
              <a:gd name="connsiteY272" fmla="*/ 3565802 h 6858000"/>
              <a:gd name="connsiteX273" fmla="*/ 5499023 w 7467600"/>
              <a:gd name="connsiteY273" fmla="*/ 4166310 h 6858000"/>
              <a:gd name="connsiteX274" fmla="*/ 5547022 w 7467600"/>
              <a:gd name="connsiteY274" fmla="*/ 3607838 h 6858000"/>
              <a:gd name="connsiteX275" fmla="*/ 5515964 w 7467600"/>
              <a:gd name="connsiteY275" fmla="*/ 3378541 h 6858000"/>
              <a:gd name="connsiteX276" fmla="*/ 5453702 w 7467600"/>
              <a:gd name="connsiteY276" fmla="*/ 3090882 h 6858000"/>
              <a:gd name="connsiteX277" fmla="*/ 1238695 w 7467600"/>
              <a:gd name="connsiteY277" fmla="*/ 3076820 h 6858000"/>
              <a:gd name="connsiteX278" fmla="*/ 716371 w 7467600"/>
              <a:gd name="connsiteY278" fmla="*/ 3293249 h 6858000"/>
              <a:gd name="connsiteX279" fmla="*/ 579522 w 7467600"/>
              <a:gd name="connsiteY279" fmla="*/ 3371759 h 6858000"/>
              <a:gd name="connsiteX280" fmla="*/ 600288 w 7467600"/>
              <a:gd name="connsiteY280" fmla="*/ 3365555 h 6858000"/>
              <a:gd name="connsiteX281" fmla="*/ 840692 w 7467600"/>
              <a:gd name="connsiteY281" fmla="*/ 3284921 h 6858000"/>
              <a:gd name="connsiteX282" fmla="*/ 979248 w 7467600"/>
              <a:gd name="connsiteY282" fmla="*/ 3221003 h 6858000"/>
              <a:gd name="connsiteX283" fmla="*/ 1053282 w 7467600"/>
              <a:gd name="connsiteY283" fmla="*/ 3185247 h 6858000"/>
              <a:gd name="connsiteX284" fmla="*/ 1320603 w 7467600"/>
              <a:gd name="connsiteY284" fmla="*/ 3081281 h 6858000"/>
              <a:gd name="connsiteX285" fmla="*/ 1238695 w 7467600"/>
              <a:gd name="connsiteY285" fmla="*/ 3076820 h 6858000"/>
              <a:gd name="connsiteX286" fmla="*/ 5425627 w 7467600"/>
              <a:gd name="connsiteY286" fmla="*/ 2954192 h 6858000"/>
              <a:gd name="connsiteX287" fmla="*/ 5470770 w 7467600"/>
              <a:gd name="connsiteY287" fmla="*/ 3005435 h 6858000"/>
              <a:gd name="connsiteX288" fmla="*/ 5519779 w 7467600"/>
              <a:gd name="connsiteY288" fmla="*/ 4359223 h 6858000"/>
              <a:gd name="connsiteX289" fmla="*/ 5520293 w 7467600"/>
              <a:gd name="connsiteY289" fmla="*/ 4360602 h 6858000"/>
              <a:gd name="connsiteX290" fmla="*/ 5767221 w 7467600"/>
              <a:gd name="connsiteY290" fmla="*/ 4665564 h 6858000"/>
              <a:gd name="connsiteX291" fmla="*/ 6937169 w 7467600"/>
              <a:gd name="connsiteY291" fmla="*/ 4815941 h 6858000"/>
              <a:gd name="connsiteX292" fmla="*/ 6953922 w 7467600"/>
              <a:gd name="connsiteY292" fmla="*/ 4890068 h 6858000"/>
              <a:gd name="connsiteX293" fmla="*/ 6071359 w 7467600"/>
              <a:gd name="connsiteY293" fmla="*/ 4770770 h 6858000"/>
              <a:gd name="connsiteX294" fmla="*/ 6038839 w 7467600"/>
              <a:gd name="connsiteY294" fmla="*/ 4764474 h 6858000"/>
              <a:gd name="connsiteX295" fmla="*/ 6038706 w 7467600"/>
              <a:gd name="connsiteY295" fmla="*/ 4763847 h 6858000"/>
              <a:gd name="connsiteX296" fmla="*/ 6037784 w 7467600"/>
              <a:gd name="connsiteY296" fmla="*/ 4764270 h 6858000"/>
              <a:gd name="connsiteX297" fmla="*/ 6038839 w 7467600"/>
              <a:gd name="connsiteY297" fmla="*/ 4764474 h 6858000"/>
              <a:gd name="connsiteX298" fmla="*/ 6040338 w 7467600"/>
              <a:gd name="connsiteY298" fmla="*/ 4771418 h 6858000"/>
              <a:gd name="connsiteX299" fmla="*/ 6024488 w 7467600"/>
              <a:gd name="connsiteY299" fmla="*/ 4809903 h 6858000"/>
              <a:gd name="connsiteX300" fmla="*/ 5599771 w 7467600"/>
              <a:gd name="connsiteY300" fmla="*/ 5509652 h 6858000"/>
              <a:gd name="connsiteX301" fmla="*/ 5548843 w 7467600"/>
              <a:gd name="connsiteY301" fmla="*/ 5563845 h 6858000"/>
              <a:gd name="connsiteX302" fmla="*/ 5940952 w 7467600"/>
              <a:gd name="connsiteY302" fmla="*/ 6250028 h 6858000"/>
              <a:gd name="connsiteX303" fmla="*/ 6043441 w 7467600"/>
              <a:gd name="connsiteY303" fmla="*/ 6665847 h 6858000"/>
              <a:gd name="connsiteX304" fmla="*/ 6093432 w 7467600"/>
              <a:gd name="connsiteY304" fmla="*/ 6858000 h 6858000"/>
              <a:gd name="connsiteX305" fmla="*/ 6034344 w 7467600"/>
              <a:gd name="connsiteY305" fmla="*/ 6858000 h 6858000"/>
              <a:gd name="connsiteX306" fmla="*/ 6026679 w 7467600"/>
              <a:gd name="connsiteY306" fmla="*/ 6836959 h 6858000"/>
              <a:gd name="connsiteX307" fmla="*/ 5800441 w 7467600"/>
              <a:gd name="connsiteY307" fmla="*/ 6335286 h 6858000"/>
              <a:gd name="connsiteX308" fmla="*/ 5526562 w 7467600"/>
              <a:gd name="connsiteY308" fmla="*/ 5705388 h 6858000"/>
              <a:gd name="connsiteX309" fmla="*/ 5519640 w 7467600"/>
              <a:gd name="connsiteY309" fmla="*/ 5683774 h 6858000"/>
              <a:gd name="connsiteX310" fmla="*/ 5844559 w 7467600"/>
              <a:gd name="connsiteY310" fmla="*/ 6553349 h 6858000"/>
              <a:gd name="connsiteX311" fmla="*/ 5975994 w 7467600"/>
              <a:gd name="connsiteY311" fmla="*/ 6858000 h 6858000"/>
              <a:gd name="connsiteX312" fmla="*/ 5898547 w 7467600"/>
              <a:gd name="connsiteY312" fmla="*/ 6858000 h 6858000"/>
              <a:gd name="connsiteX313" fmla="*/ 5682041 w 7467600"/>
              <a:gd name="connsiteY313" fmla="*/ 6355860 h 6858000"/>
              <a:gd name="connsiteX314" fmla="*/ 5461758 w 7467600"/>
              <a:gd name="connsiteY314" fmla="*/ 5820220 h 6858000"/>
              <a:gd name="connsiteX315" fmla="*/ 5237282 w 7467600"/>
              <a:gd name="connsiteY315" fmla="*/ 6579086 h 6858000"/>
              <a:gd name="connsiteX316" fmla="*/ 5115009 w 7467600"/>
              <a:gd name="connsiteY316" fmla="*/ 6858000 h 6858000"/>
              <a:gd name="connsiteX317" fmla="*/ 5028074 w 7467600"/>
              <a:gd name="connsiteY317" fmla="*/ 6858000 h 6858000"/>
              <a:gd name="connsiteX318" fmla="*/ 5079508 w 7467600"/>
              <a:gd name="connsiteY318" fmla="*/ 6749074 h 6858000"/>
              <a:gd name="connsiteX319" fmla="*/ 5371846 w 7467600"/>
              <a:gd name="connsiteY319" fmla="*/ 5924413 h 6858000"/>
              <a:gd name="connsiteX320" fmla="*/ 5270512 w 7467600"/>
              <a:gd name="connsiteY320" fmla="*/ 6138975 h 6858000"/>
              <a:gd name="connsiteX321" fmla="*/ 5062409 w 7467600"/>
              <a:gd name="connsiteY321" fmla="*/ 6653544 h 6858000"/>
              <a:gd name="connsiteX322" fmla="*/ 5036628 w 7467600"/>
              <a:gd name="connsiteY322" fmla="*/ 6754247 h 6858000"/>
              <a:gd name="connsiteX323" fmla="*/ 5009112 w 7467600"/>
              <a:gd name="connsiteY323" fmla="*/ 6858000 h 6858000"/>
              <a:gd name="connsiteX324" fmla="*/ 4976679 w 7467600"/>
              <a:gd name="connsiteY324" fmla="*/ 6858000 h 6858000"/>
              <a:gd name="connsiteX325" fmla="*/ 5006537 w 7467600"/>
              <a:gd name="connsiteY325" fmla="*/ 6747068 h 6858000"/>
              <a:gd name="connsiteX326" fmla="*/ 5032723 w 7467600"/>
              <a:gd name="connsiteY326" fmla="*/ 6644957 h 6858000"/>
              <a:gd name="connsiteX327" fmla="*/ 5242949 w 7467600"/>
              <a:gd name="connsiteY327" fmla="*/ 6125175 h 6858000"/>
              <a:gd name="connsiteX328" fmla="*/ 5286321 w 7467600"/>
              <a:gd name="connsiteY328" fmla="*/ 6033555 h 6858000"/>
              <a:gd name="connsiteX329" fmla="*/ 5008210 w 7467600"/>
              <a:gd name="connsiteY329" fmla="*/ 6649194 h 6858000"/>
              <a:gd name="connsiteX330" fmla="*/ 4986321 w 7467600"/>
              <a:gd name="connsiteY330" fmla="*/ 6765687 h 6858000"/>
              <a:gd name="connsiteX331" fmla="*/ 4973474 w 7467600"/>
              <a:gd name="connsiteY331" fmla="*/ 6858000 h 6858000"/>
              <a:gd name="connsiteX332" fmla="*/ 4907178 w 7467600"/>
              <a:gd name="connsiteY332" fmla="*/ 6858000 h 6858000"/>
              <a:gd name="connsiteX333" fmla="*/ 4910810 w 7467600"/>
              <a:gd name="connsiteY333" fmla="*/ 6829660 h 6858000"/>
              <a:gd name="connsiteX334" fmla="*/ 4987461 w 7467600"/>
              <a:gd name="connsiteY334" fmla="*/ 6432994 h 6858000"/>
              <a:gd name="connsiteX335" fmla="*/ 5179262 w 7467600"/>
              <a:gd name="connsiteY335" fmla="*/ 6035044 h 6858000"/>
              <a:gd name="connsiteX336" fmla="*/ 4689678 w 7467600"/>
              <a:gd name="connsiteY336" fmla="*/ 6440241 h 6858000"/>
              <a:gd name="connsiteX337" fmla="*/ 4477543 w 7467600"/>
              <a:gd name="connsiteY337" fmla="*/ 6674836 h 6858000"/>
              <a:gd name="connsiteX338" fmla="*/ 4329957 w 7467600"/>
              <a:gd name="connsiteY338" fmla="*/ 6858000 h 6858000"/>
              <a:gd name="connsiteX339" fmla="*/ 4218595 w 7467600"/>
              <a:gd name="connsiteY339" fmla="*/ 6858000 h 6858000"/>
              <a:gd name="connsiteX340" fmla="*/ 4368888 w 7467600"/>
              <a:gd name="connsiteY340" fmla="*/ 6668412 h 6858000"/>
              <a:gd name="connsiteX341" fmla="*/ 4563091 w 7467600"/>
              <a:gd name="connsiteY341" fmla="*/ 6442508 h 6858000"/>
              <a:gd name="connsiteX342" fmla="*/ 5387324 w 7467600"/>
              <a:gd name="connsiteY342" fmla="*/ 5705830 h 6858000"/>
              <a:gd name="connsiteX343" fmla="*/ 5073620 w 7467600"/>
              <a:gd name="connsiteY343" fmla="*/ 5955437 h 6858000"/>
              <a:gd name="connsiteX344" fmla="*/ 4689789 w 7467600"/>
              <a:gd name="connsiteY344" fmla="*/ 6268382 h 6858000"/>
              <a:gd name="connsiteX345" fmla="*/ 4418722 w 7467600"/>
              <a:gd name="connsiteY345" fmla="*/ 6570886 h 6858000"/>
              <a:gd name="connsiteX346" fmla="*/ 4214944 w 7467600"/>
              <a:gd name="connsiteY346" fmla="*/ 6858000 h 6858000"/>
              <a:gd name="connsiteX347" fmla="*/ 4177898 w 7467600"/>
              <a:gd name="connsiteY347" fmla="*/ 6858000 h 6858000"/>
              <a:gd name="connsiteX348" fmla="*/ 4391597 w 7467600"/>
              <a:gd name="connsiteY348" fmla="*/ 6556370 h 6858000"/>
              <a:gd name="connsiteX349" fmla="*/ 4668889 w 7467600"/>
              <a:gd name="connsiteY349" fmla="*/ 6246399 h 6858000"/>
              <a:gd name="connsiteX350" fmla="*/ 5055427 w 7467600"/>
              <a:gd name="connsiteY350" fmla="*/ 5931476 h 6858000"/>
              <a:gd name="connsiteX351" fmla="*/ 5371814 w 7467600"/>
              <a:gd name="connsiteY351" fmla="*/ 5678975 h 6858000"/>
              <a:gd name="connsiteX352" fmla="*/ 4987918 w 7467600"/>
              <a:gd name="connsiteY352" fmla="*/ 5838701 h 6858000"/>
              <a:gd name="connsiteX353" fmla="*/ 4317146 w 7467600"/>
              <a:gd name="connsiteY353" fmla="*/ 6587716 h 6858000"/>
              <a:gd name="connsiteX354" fmla="*/ 4171627 w 7467600"/>
              <a:gd name="connsiteY354" fmla="*/ 6858000 h 6858000"/>
              <a:gd name="connsiteX355" fmla="*/ 4081585 w 7467600"/>
              <a:gd name="connsiteY355" fmla="*/ 6858000 h 6858000"/>
              <a:gd name="connsiteX356" fmla="*/ 4238603 w 7467600"/>
              <a:gd name="connsiteY356" fmla="*/ 6559341 h 6858000"/>
              <a:gd name="connsiteX357" fmla="*/ 4778333 w 7467600"/>
              <a:gd name="connsiteY357" fmla="*/ 5873626 h 6858000"/>
              <a:gd name="connsiteX358" fmla="*/ 5414185 w 7467600"/>
              <a:gd name="connsiteY358" fmla="*/ 5573882 h 6858000"/>
              <a:gd name="connsiteX359" fmla="*/ 5959648 w 7467600"/>
              <a:gd name="connsiteY359" fmla="*/ 4760797 h 6858000"/>
              <a:gd name="connsiteX360" fmla="*/ 5355019 w 7467600"/>
              <a:gd name="connsiteY360" fmla="*/ 4734672 h 6858000"/>
              <a:gd name="connsiteX361" fmla="*/ 5083565 w 7467600"/>
              <a:gd name="connsiteY361" fmla="*/ 5179121 h 6858000"/>
              <a:gd name="connsiteX362" fmla="*/ 4713577 w 7467600"/>
              <a:gd name="connsiteY362" fmla="*/ 5616803 h 6858000"/>
              <a:gd name="connsiteX363" fmla="*/ 3989559 w 7467600"/>
              <a:gd name="connsiteY363" fmla="*/ 6145945 h 6858000"/>
              <a:gd name="connsiteX364" fmla="*/ 3939824 w 7467600"/>
              <a:gd name="connsiteY364" fmla="*/ 6066900 h 6858000"/>
              <a:gd name="connsiteX365" fmla="*/ 4584537 w 7467600"/>
              <a:gd name="connsiteY365" fmla="*/ 5324826 h 6858000"/>
              <a:gd name="connsiteX366" fmla="*/ 5037105 w 7467600"/>
              <a:gd name="connsiteY366" fmla="*/ 5088765 h 6858000"/>
              <a:gd name="connsiteX367" fmla="*/ 5039930 w 7467600"/>
              <a:gd name="connsiteY367" fmla="*/ 5089585 h 6858000"/>
              <a:gd name="connsiteX368" fmla="*/ 5263764 w 7467600"/>
              <a:gd name="connsiteY368" fmla="*/ 4735525 h 6858000"/>
              <a:gd name="connsiteX369" fmla="*/ 4086300 w 7467600"/>
              <a:gd name="connsiteY369" fmla="*/ 4884599 h 6858000"/>
              <a:gd name="connsiteX370" fmla="*/ 4085485 w 7467600"/>
              <a:gd name="connsiteY370" fmla="*/ 4899070 h 6858000"/>
              <a:gd name="connsiteX371" fmla="*/ 3871915 w 7467600"/>
              <a:gd name="connsiteY371" fmla="*/ 5253645 h 6858000"/>
              <a:gd name="connsiteX372" fmla="*/ 3799374 w 7467600"/>
              <a:gd name="connsiteY372" fmla="*/ 5466127 h 6858000"/>
              <a:gd name="connsiteX373" fmla="*/ 3498850 w 7467600"/>
              <a:gd name="connsiteY373" fmla="*/ 6661888 h 6858000"/>
              <a:gd name="connsiteX374" fmla="*/ 3399216 w 7467600"/>
              <a:gd name="connsiteY374" fmla="*/ 6858000 h 6858000"/>
              <a:gd name="connsiteX375" fmla="*/ 3303688 w 7467600"/>
              <a:gd name="connsiteY375" fmla="*/ 6858000 h 6858000"/>
              <a:gd name="connsiteX376" fmla="*/ 3391774 w 7467600"/>
              <a:gd name="connsiteY376" fmla="*/ 6697181 h 6858000"/>
              <a:gd name="connsiteX377" fmla="*/ 3735540 w 7467600"/>
              <a:gd name="connsiteY377" fmla="*/ 5546923 h 6858000"/>
              <a:gd name="connsiteX378" fmla="*/ 3729438 w 7467600"/>
              <a:gd name="connsiteY378" fmla="*/ 5569058 h 6858000"/>
              <a:gd name="connsiteX379" fmla="*/ 3707782 w 7467600"/>
              <a:gd name="connsiteY379" fmla="*/ 5644908 h 6858000"/>
              <a:gd name="connsiteX380" fmla="*/ 3583827 w 7467600"/>
              <a:gd name="connsiteY380" fmla="*/ 6039215 h 6858000"/>
              <a:gd name="connsiteX381" fmla="*/ 3547861 w 7467600"/>
              <a:gd name="connsiteY381" fmla="*/ 6129609 h 6858000"/>
              <a:gd name="connsiteX382" fmla="*/ 3490905 w 7467600"/>
              <a:gd name="connsiteY382" fmla="*/ 6277660 h 6858000"/>
              <a:gd name="connsiteX383" fmla="*/ 3455859 w 7467600"/>
              <a:gd name="connsiteY383" fmla="*/ 6391301 h 6858000"/>
              <a:gd name="connsiteX384" fmla="*/ 3429112 w 7467600"/>
              <a:gd name="connsiteY384" fmla="*/ 6479469 h 6858000"/>
              <a:gd name="connsiteX385" fmla="*/ 3304862 w 7467600"/>
              <a:gd name="connsiteY385" fmla="*/ 6796476 h 6858000"/>
              <a:gd name="connsiteX386" fmla="*/ 3276071 w 7467600"/>
              <a:gd name="connsiteY386" fmla="*/ 6858000 h 6858000"/>
              <a:gd name="connsiteX387" fmla="*/ 3240805 w 7467600"/>
              <a:gd name="connsiteY387" fmla="*/ 6858000 h 6858000"/>
              <a:gd name="connsiteX388" fmla="*/ 3275917 w 7467600"/>
              <a:gd name="connsiteY388" fmla="*/ 6783192 h 6858000"/>
              <a:gd name="connsiteX389" fmla="*/ 3399358 w 7467600"/>
              <a:gd name="connsiteY389" fmla="*/ 6469011 h 6858000"/>
              <a:gd name="connsiteX390" fmla="*/ 3425650 w 7467600"/>
              <a:gd name="connsiteY390" fmla="*/ 6381333 h 6858000"/>
              <a:gd name="connsiteX391" fmla="*/ 3460661 w 7467600"/>
              <a:gd name="connsiteY391" fmla="*/ 6266763 h 6858000"/>
              <a:gd name="connsiteX392" fmla="*/ 3518021 w 7467600"/>
              <a:gd name="connsiteY392" fmla="*/ 6117298 h 6858000"/>
              <a:gd name="connsiteX393" fmla="*/ 3554035 w 7467600"/>
              <a:gd name="connsiteY393" fmla="*/ 6027832 h 6858000"/>
              <a:gd name="connsiteX394" fmla="*/ 3677174 w 7467600"/>
              <a:gd name="connsiteY394" fmla="*/ 5636351 h 6858000"/>
              <a:gd name="connsiteX395" fmla="*/ 3698819 w 7467600"/>
              <a:gd name="connsiteY395" fmla="*/ 5560503 h 6858000"/>
              <a:gd name="connsiteX396" fmla="*/ 3702094 w 7467600"/>
              <a:gd name="connsiteY396" fmla="*/ 5549194 h 6858000"/>
              <a:gd name="connsiteX397" fmla="*/ 3398355 w 7467600"/>
              <a:gd name="connsiteY397" fmla="*/ 6094603 h 6858000"/>
              <a:gd name="connsiteX398" fmla="*/ 3193941 w 7467600"/>
              <a:gd name="connsiteY398" fmla="*/ 6798775 h 6858000"/>
              <a:gd name="connsiteX399" fmla="*/ 3184140 w 7467600"/>
              <a:gd name="connsiteY399" fmla="*/ 6858000 h 6858000"/>
              <a:gd name="connsiteX400" fmla="*/ 3099978 w 7467600"/>
              <a:gd name="connsiteY400" fmla="*/ 6858000 h 6858000"/>
              <a:gd name="connsiteX401" fmla="*/ 3101556 w 7467600"/>
              <a:gd name="connsiteY401" fmla="*/ 6843337 h 6858000"/>
              <a:gd name="connsiteX402" fmla="*/ 3370162 w 7467600"/>
              <a:gd name="connsiteY402" fmla="*/ 5785550 h 6858000"/>
              <a:gd name="connsiteX403" fmla="*/ 3746477 w 7467600"/>
              <a:gd name="connsiteY403" fmla="*/ 5377889 h 6858000"/>
              <a:gd name="connsiteX404" fmla="*/ 3863399 w 7467600"/>
              <a:gd name="connsiteY404" fmla="*/ 5087257 h 6858000"/>
              <a:gd name="connsiteX405" fmla="*/ 3968712 w 7467600"/>
              <a:gd name="connsiteY405" fmla="*/ 4913989 h 6858000"/>
              <a:gd name="connsiteX406" fmla="*/ 2792390 w 7467600"/>
              <a:gd name="connsiteY406" fmla="*/ 5382974 h 6858000"/>
              <a:gd name="connsiteX407" fmla="*/ 2714982 w 7467600"/>
              <a:gd name="connsiteY407" fmla="*/ 5427051 h 6858000"/>
              <a:gd name="connsiteX408" fmla="*/ 2813361 w 7467600"/>
              <a:gd name="connsiteY408" fmla="*/ 6023912 h 6858000"/>
              <a:gd name="connsiteX409" fmla="*/ 2688430 w 7467600"/>
              <a:gd name="connsiteY409" fmla="*/ 6801564 h 6858000"/>
              <a:gd name="connsiteX410" fmla="*/ 2629626 w 7467600"/>
              <a:gd name="connsiteY410" fmla="*/ 6763394 h 6858000"/>
              <a:gd name="connsiteX411" fmla="*/ 2565328 w 7467600"/>
              <a:gd name="connsiteY411" fmla="*/ 5516399 h 6858000"/>
              <a:gd name="connsiteX412" fmla="*/ 1922999 w 7467600"/>
              <a:gd name="connsiteY412" fmla="*/ 5980343 h 6858000"/>
              <a:gd name="connsiteX413" fmla="*/ 1950261 w 7467600"/>
              <a:gd name="connsiteY413" fmla="*/ 6405858 h 6858000"/>
              <a:gd name="connsiteX414" fmla="*/ 2365554 w 7467600"/>
              <a:gd name="connsiteY414" fmla="*/ 6759107 h 6858000"/>
              <a:gd name="connsiteX415" fmla="*/ 2424142 w 7467600"/>
              <a:gd name="connsiteY415" fmla="*/ 6858000 h 6858000"/>
              <a:gd name="connsiteX416" fmla="*/ 2395994 w 7467600"/>
              <a:gd name="connsiteY416" fmla="*/ 6858000 h 6858000"/>
              <a:gd name="connsiteX417" fmla="*/ 2392863 w 7467600"/>
              <a:gd name="connsiteY417" fmla="*/ 6852964 h 6858000"/>
              <a:gd name="connsiteX418" fmla="*/ 2017589 w 7467600"/>
              <a:gd name="connsiteY418" fmla="*/ 6493982 h 6858000"/>
              <a:gd name="connsiteX419" fmla="*/ 2147336 w 7467600"/>
              <a:gd name="connsiteY419" fmla="*/ 6594052 h 6858000"/>
              <a:gd name="connsiteX420" fmla="*/ 2207047 w 7467600"/>
              <a:gd name="connsiteY420" fmla="*/ 6654540 h 6858000"/>
              <a:gd name="connsiteX421" fmla="*/ 2299106 w 7467600"/>
              <a:gd name="connsiteY421" fmla="*/ 6778931 h 6858000"/>
              <a:gd name="connsiteX422" fmla="*/ 2314430 w 7467600"/>
              <a:gd name="connsiteY422" fmla="*/ 6801144 h 6858000"/>
              <a:gd name="connsiteX423" fmla="*/ 2352406 w 7467600"/>
              <a:gd name="connsiteY423" fmla="*/ 6858000 h 6858000"/>
              <a:gd name="connsiteX424" fmla="*/ 2314492 w 7467600"/>
              <a:gd name="connsiteY424" fmla="*/ 6858000 h 6858000"/>
              <a:gd name="connsiteX425" fmla="*/ 2288095 w 7467600"/>
              <a:gd name="connsiteY425" fmla="*/ 6818030 h 6858000"/>
              <a:gd name="connsiteX426" fmla="*/ 2272768 w 7467600"/>
              <a:gd name="connsiteY426" fmla="*/ 6795822 h 6858000"/>
              <a:gd name="connsiteX427" fmla="*/ 2182715 w 7467600"/>
              <a:gd name="connsiteY427" fmla="*/ 6675071 h 6858000"/>
              <a:gd name="connsiteX428" fmla="*/ 2032061 w 7467600"/>
              <a:gd name="connsiteY428" fmla="*/ 6541380 h 6858000"/>
              <a:gd name="connsiteX429" fmla="*/ 2257220 w 7467600"/>
              <a:gd name="connsiteY429" fmla="*/ 6826257 h 6858000"/>
              <a:gd name="connsiteX430" fmla="*/ 2281324 w 7467600"/>
              <a:gd name="connsiteY430" fmla="*/ 6858000 h 6858000"/>
              <a:gd name="connsiteX431" fmla="*/ 2242860 w 7467600"/>
              <a:gd name="connsiteY431" fmla="*/ 6858000 h 6858000"/>
              <a:gd name="connsiteX432" fmla="*/ 2232818 w 7467600"/>
              <a:gd name="connsiteY432" fmla="*/ 6844926 h 6858000"/>
              <a:gd name="connsiteX433" fmla="*/ 1990172 w 7467600"/>
              <a:gd name="connsiteY433" fmla="*/ 6542121 h 6858000"/>
              <a:gd name="connsiteX434" fmla="*/ 2124090 w 7467600"/>
              <a:gd name="connsiteY434" fmla="*/ 6761017 h 6858000"/>
              <a:gd name="connsiteX435" fmla="*/ 2200380 w 7467600"/>
              <a:gd name="connsiteY435" fmla="*/ 6858000 h 6858000"/>
              <a:gd name="connsiteX436" fmla="*/ 2147507 w 7467600"/>
              <a:gd name="connsiteY436" fmla="*/ 6858000 h 6858000"/>
              <a:gd name="connsiteX437" fmla="*/ 2070668 w 7467600"/>
              <a:gd name="connsiteY437" fmla="*/ 6761520 h 6858000"/>
              <a:gd name="connsiteX438" fmla="*/ 1975142 w 7467600"/>
              <a:gd name="connsiteY438" fmla="*/ 6585570 h 6858000"/>
              <a:gd name="connsiteX439" fmla="*/ 2050035 w 7467600"/>
              <a:gd name="connsiteY439" fmla="*/ 6813345 h 6858000"/>
              <a:gd name="connsiteX440" fmla="*/ 2063025 w 7467600"/>
              <a:gd name="connsiteY440" fmla="*/ 6858000 h 6858000"/>
              <a:gd name="connsiteX441" fmla="*/ 2021675 w 7467600"/>
              <a:gd name="connsiteY441" fmla="*/ 6858000 h 6858000"/>
              <a:gd name="connsiteX442" fmla="*/ 2019308 w 7467600"/>
              <a:gd name="connsiteY442" fmla="*/ 6847118 h 6858000"/>
              <a:gd name="connsiteX443" fmla="*/ 1938835 w 7467600"/>
              <a:gd name="connsiteY443" fmla="*/ 6551160 h 6858000"/>
              <a:gd name="connsiteX444" fmla="*/ 1953230 w 7467600"/>
              <a:gd name="connsiteY444" fmla="*/ 6759699 h 6858000"/>
              <a:gd name="connsiteX445" fmla="*/ 1956763 w 7467600"/>
              <a:gd name="connsiteY445" fmla="*/ 6778191 h 6858000"/>
              <a:gd name="connsiteX446" fmla="*/ 1967925 w 7467600"/>
              <a:gd name="connsiteY446" fmla="*/ 6858000 h 6858000"/>
              <a:gd name="connsiteX447" fmla="*/ 1936622 w 7467600"/>
              <a:gd name="connsiteY447" fmla="*/ 6858000 h 6858000"/>
              <a:gd name="connsiteX448" fmla="*/ 1926261 w 7467600"/>
              <a:gd name="connsiteY448" fmla="*/ 6784064 h 6858000"/>
              <a:gd name="connsiteX449" fmla="*/ 1922724 w 7467600"/>
              <a:gd name="connsiteY449" fmla="*/ 6765577 h 6858000"/>
              <a:gd name="connsiteX450" fmla="*/ 1904650 w 7467600"/>
              <a:gd name="connsiteY450" fmla="*/ 6639616 h 6858000"/>
              <a:gd name="connsiteX451" fmla="*/ 1885273 w 7467600"/>
              <a:gd name="connsiteY451" fmla="*/ 6858000 h 6858000"/>
              <a:gd name="connsiteX452" fmla="*/ 1854363 w 7467600"/>
              <a:gd name="connsiteY452" fmla="*/ 6858000 h 6858000"/>
              <a:gd name="connsiteX453" fmla="*/ 1880391 w 7467600"/>
              <a:gd name="connsiteY453" fmla="*/ 6603796 h 6858000"/>
              <a:gd name="connsiteX454" fmla="*/ 1818273 w 7467600"/>
              <a:gd name="connsiteY454" fmla="*/ 6715729 h 6858000"/>
              <a:gd name="connsiteX455" fmla="*/ 1794691 w 7467600"/>
              <a:gd name="connsiteY455" fmla="*/ 6843239 h 6858000"/>
              <a:gd name="connsiteX456" fmla="*/ 1794914 w 7467600"/>
              <a:gd name="connsiteY456" fmla="*/ 6858000 h 6858000"/>
              <a:gd name="connsiteX457" fmla="*/ 1746128 w 7467600"/>
              <a:gd name="connsiteY457" fmla="*/ 6858000 h 6858000"/>
              <a:gd name="connsiteX458" fmla="*/ 1753934 w 7467600"/>
              <a:gd name="connsiteY458" fmla="*/ 6724796 h 6858000"/>
              <a:gd name="connsiteX459" fmla="*/ 1792053 w 7467600"/>
              <a:gd name="connsiteY459" fmla="*/ 6572396 h 6858000"/>
              <a:gd name="connsiteX460" fmla="*/ 1862248 w 7467600"/>
              <a:gd name="connsiteY460" fmla="*/ 6266397 h 6858000"/>
              <a:gd name="connsiteX461" fmla="*/ 1862250 w 7467600"/>
              <a:gd name="connsiteY461" fmla="*/ 6033531 h 6858000"/>
              <a:gd name="connsiteX462" fmla="*/ 1211999 w 7467600"/>
              <a:gd name="connsiteY462" fmla="*/ 6683610 h 6858000"/>
              <a:gd name="connsiteX463" fmla="*/ 1213266 w 7467600"/>
              <a:gd name="connsiteY463" fmla="*/ 6691947 h 6858000"/>
              <a:gd name="connsiteX464" fmla="*/ 1203370 w 7467600"/>
              <a:gd name="connsiteY464" fmla="*/ 6850676 h 6858000"/>
              <a:gd name="connsiteX465" fmla="*/ 1203671 w 7467600"/>
              <a:gd name="connsiteY465" fmla="*/ 6858000 h 6858000"/>
              <a:gd name="connsiteX466" fmla="*/ 1143180 w 7467600"/>
              <a:gd name="connsiteY466" fmla="*/ 6858000 h 6858000"/>
              <a:gd name="connsiteX467" fmla="*/ 1142176 w 7467600"/>
              <a:gd name="connsiteY467" fmla="*/ 6766045 h 6858000"/>
              <a:gd name="connsiteX468" fmla="*/ 1067484 w 7467600"/>
              <a:gd name="connsiteY468" fmla="*/ 6858000 h 6858000"/>
              <a:gd name="connsiteX469" fmla="*/ 953928 w 7467600"/>
              <a:gd name="connsiteY469" fmla="*/ 6858000 h 6858000"/>
              <a:gd name="connsiteX470" fmla="*/ 959715 w 7467600"/>
              <a:gd name="connsiteY470" fmla="*/ 6850185 h 6858000"/>
              <a:gd name="connsiteX471" fmla="*/ 1483788 w 7467600"/>
              <a:gd name="connsiteY471" fmla="*/ 6259174 h 6858000"/>
              <a:gd name="connsiteX472" fmla="*/ 1100671 w 7467600"/>
              <a:gd name="connsiteY472" fmla="*/ 6252137 h 6858000"/>
              <a:gd name="connsiteX473" fmla="*/ 1090144 w 7467600"/>
              <a:gd name="connsiteY473" fmla="*/ 6256748 h 6858000"/>
              <a:gd name="connsiteX474" fmla="*/ 1095872 w 7467600"/>
              <a:gd name="connsiteY474" fmla="*/ 6271892 h 6858000"/>
              <a:gd name="connsiteX475" fmla="*/ 262785 w 7467600"/>
              <a:gd name="connsiteY475" fmla="*/ 6845450 h 6858000"/>
              <a:gd name="connsiteX476" fmla="*/ 209968 w 7467600"/>
              <a:gd name="connsiteY476" fmla="*/ 6770713 h 6858000"/>
              <a:gd name="connsiteX477" fmla="*/ 873460 w 7467600"/>
              <a:gd name="connsiteY477" fmla="*/ 6253768 h 6858000"/>
              <a:gd name="connsiteX478" fmla="*/ 192686 w 7467600"/>
              <a:gd name="connsiteY478" fmla="*/ 5849257 h 6858000"/>
              <a:gd name="connsiteX479" fmla="*/ 4696 w 7467600"/>
              <a:gd name="connsiteY479" fmla="*/ 5697668 h 6858000"/>
              <a:gd name="connsiteX480" fmla="*/ 0 w 7467600"/>
              <a:gd name="connsiteY480" fmla="*/ 5689984 h 6858000"/>
              <a:gd name="connsiteX481" fmla="*/ 0 w 7467600"/>
              <a:gd name="connsiteY481" fmla="*/ 5513472 h 6858000"/>
              <a:gd name="connsiteX482" fmla="*/ 174101 w 7467600"/>
              <a:gd name="connsiteY482" fmla="*/ 5620277 h 6858000"/>
              <a:gd name="connsiteX483" fmla="*/ 891800 w 7467600"/>
              <a:gd name="connsiteY483" fmla="*/ 6036935 h 6858000"/>
              <a:gd name="connsiteX484" fmla="*/ 1072219 w 7467600"/>
              <a:gd name="connsiteY484" fmla="*/ 6169443 h 6858000"/>
              <a:gd name="connsiteX485" fmla="*/ 1074117 w 7467600"/>
              <a:gd name="connsiteY485" fmla="*/ 6170301 h 6858000"/>
              <a:gd name="connsiteX486" fmla="*/ 1083114 w 7467600"/>
              <a:gd name="connsiteY486" fmla="*/ 6174131 h 6858000"/>
              <a:gd name="connsiteX487" fmla="*/ 1543010 w 7467600"/>
              <a:gd name="connsiteY487" fmla="*/ 6191140 h 6858000"/>
              <a:gd name="connsiteX488" fmla="*/ 1551080 w 7467600"/>
              <a:gd name="connsiteY488" fmla="*/ 6195006 h 6858000"/>
              <a:gd name="connsiteX489" fmla="*/ 2345443 w 7467600"/>
              <a:gd name="connsiteY489" fmla="*/ 5549882 h 6858000"/>
              <a:gd name="connsiteX490" fmla="*/ 1721499 w 7467600"/>
              <a:gd name="connsiteY490" fmla="*/ 5599969 h 6858000"/>
              <a:gd name="connsiteX491" fmla="*/ 767716 w 7467600"/>
              <a:gd name="connsiteY491" fmla="*/ 5472768 h 6858000"/>
              <a:gd name="connsiteX492" fmla="*/ 722147 w 7467600"/>
              <a:gd name="connsiteY492" fmla="*/ 5393091 h 6858000"/>
              <a:gd name="connsiteX493" fmla="*/ 1485552 w 7467600"/>
              <a:gd name="connsiteY493" fmla="*/ 5313202 h 6858000"/>
              <a:gd name="connsiteX494" fmla="*/ 2143004 w 7467600"/>
              <a:gd name="connsiteY494" fmla="*/ 5402420 h 6858000"/>
              <a:gd name="connsiteX495" fmla="*/ 1933391 w 7467600"/>
              <a:gd name="connsiteY495" fmla="*/ 5156971 h 6858000"/>
              <a:gd name="connsiteX496" fmla="*/ 1827118 w 7467600"/>
              <a:gd name="connsiteY496" fmla="*/ 4968410 h 6858000"/>
              <a:gd name="connsiteX497" fmla="*/ 1837349 w 7467600"/>
              <a:gd name="connsiteY497" fmla="*/ 4956357 h 6858000"/>
              <a:gd name="connsiteX498" fmla="*/ 2162835 w 7467600"/>
              <a:gd name="connsiteY498" fmla="*/ 5187853 h 6858000"/>
              <a:gd name="connsiteX499" fmla="*/ 2257167 w 7467600"/>
              <a:gd name="connsiteY499" fmla="*/ 5462123 h 6858000"/>
              <a:gd name="connsiteX500" fmla="*/ 2261598 w 7467600"/>
              <a:gd name="connsiteY500" fmla="*/ 5467998 h 6858000"/>
              <a:gd name="connsiteX501" fmla="*/ 2437177 w 7467600"/>
              <a:gd name="connsiteY501" fmla="*/ 5479608 h 6858000"/>
              <a:gd name="connsiteX502" fmla="*/ 2445247 w 7467600"/>
              <a:gd name="connsiteY502" fmla="*/ 5483476 h 6858000"/>
              <a:gd name="connsiteX503" fmla="*/ 2743626 w 7467600"/>
              <a:gd name="connsiteY503" fmla="*/ 5304819 h 6858000"/>
              <a:gd name="connsiteX504" fmla="*/ 3048102 w 7467600"/>
              <a:gd name="connsiteY504" fmla="*/ 5150595 h 6858000"/>
              <a:gd name="connsiteX505" fmla="*/ 1799414 w 7467600"/>
              <a:gd name="connsiteY505" fmla="*/ 4694732 h 6858000"/>
              <a:gd name="connsiteX506" fmla="*/ 1771735 w 7467600"/>
              <a:gd name="connsiteY506" fmla="*/ 4619929 h 6858000"/>
              <a:gd name="connsiteX507" fmla="*/ 3104273 w 7467600"/>
              <a:gd name="connsiteY507" fmla="*/ 5076159 h 6858000"/>
              <a:gd name="connsiteX508" fmla="*/ 3113245 w 7467600"/>
              <a:gd name="connsiteY508" fmla="*/ 5090705 h 6858000"/>
              <a:gd name="connsiteX509" fmla="*/ 3126294 w 7467600"/>
              <a:gd name="connsiteY509" fmla="*/ 5114400 h 6858000"/>
              <a:gd name="connsiteX510" fmla="*/ 3937433 w 7467600"/>
              <a:gd name="connsiteY510" fmla="*/ 4830473 h 6858000"/>
              <a:gd name="connsiteX511" fmla="*/ 3590475 w 7467600"/>
              <a:gd name="connsiteY511" fmla="*/ 4597974 h 6858000"/>
              <a:gd name="connsiteX512" fmla="*/ 3100264 w 7467600"/>
              <a:gd name="connsiteY512" fmla="*/ 4579845 h 6858000"/>
              <a:gd name="connsiteX513" fmla="*/ 2183576 w 7467600"/>
              <a:gd name="connsiteY513" fmla="*/ 4227150 h 6858000"/>
              <a:gd name="connsiteX514" fmla="*/ 2151029 w 7467600"/>
              <a:gd name="connsiteY514" fmla="*/ 4146947 h 6858000"/>
              <a:gd name="connsiteX515" fmla="*/ 3563434 w 7467600"/>
              <a:gd name="connsiteY515" fmla="*/ 4469115 h 6858000"/>
              <a:gd name="connsiteX516" fmla="*/ 3177952 w 7467600"/>
              <a:gd name="connsiteY516" fmla="*/ 3657386 h 6858000"/>
              <a:gd name="connsiteX517" fmla="*/ 3189263 w 7467600"/>
              <a:gd name="connsiteY517" fmla="*/ 3625726 h 6858000"/>
              <a:gd name="connsiteX518" fmla="*/ 3560912 w 7467600"/>
              <a:gd name="connsiteY518" fmla="*/ 4079863 h 6858000"/>
              <a:gd name="connsiteX519" fmla="*/ 3626636 w 7467600"/>
              <a:gd name="connsiteY519" fmla="*/ 4512230 h 6858000"/>
              <a:gd name="connsiteX520" fmla="*/ 3653088 w 7467600"/>
              <a:gd name="connsiteY520" fmla="*/ 4521417 h 6858000"/>
              <a:gd name="connsiteX521" fmla="*/ 3988128 w 7467600"/>
              <a:gd name="connsiteY521" fmla="*/ 4817267 h 6858000"/>
              <a:gd name="connsiteX522" fmla="*/ 4830582 w 7467600"/>
              <a:gd name="connsiteY522" fmla="*/ 4676000 h 6858000"/>
              <a:gd name="connsiteX523" fmla="*/ 4830100 w 7467600"/>
              <a:gd name="connsiteY523" fmla="*/ 4675554 h 6858000"/>
              <a:gd name="connsiteX524" fmla="*/ 4036318 w 7467600"/>
              <a:gd name="connsiteY524" fmla="*/ 4147013 h 6858000"/>
              <a:gd name="connsiteX525" fmla="*/ 3432098 w 7467600"/>
              <a:gd name="connsiteY525" fmla="*/ 3537312 h 6858000"/>
              <a:gd name="connsiteX526" fmla="*/ 3446761 w 7467600"/>
              <a:gd name="connsiteY526" fmla="*/ 3461278 h 6858000"/>
              <a:gd name="connsiteX527" fmla="*/ 4419733 w 7467600"/>
              <a:gd name="connsiteY527" fmla="*/ 3963555 h 6858000"/>
              <a:gd name="connsiteX528" fmla="*/ 4781371 w 7467600"/>
              <a:gd name="connsiteY528" fmla="*/ 4458604 h 6858000"/>
              <a:gd name="connsiteX529" fmla="*/ 4780440 w 7467600"/>
              <a:gd name="connsiteY529" fmla="*/ 4470290 h 6858000"/>
              <a:gd name="connsiteX530" fmla="*/ 4898954 w 7467600"/>
              <a:gd name="connsiteY530" fmla="*/ 4662092 h 6858000"/>
              <a:gd name="connsiteX531" fmla="*/ 4900699 w 7467600"/>
              <a:gd name="connsiteY531" fmla="*/ 4670867 h 6858000"/>
              <a:gd name="connsiteX532" fmla="*/ 5714511 w 7467600"/>
              <a:gd name="connsiteY532" fmla="*/ 4663483 h 6858000"/>
              <a:gd name="connsiteX533" fmla="*/ 5464793 w 7467600"/>
              <a:gd name="connsiteY533" fmla="*/ 4393556 h 6858000"/>
              <a:gd name="connsiteX534" fmla="*/ 5461897 w 7467600"/>
              <a:gd name="connsiteY534" fmla="*/ 4390879 h 6858000"/>
              <a:gd name="connsiteX535" fmla="*/ 4294126 w 7467600"/>
              <a:gd name="connsiteY535" fmla="*/ 3303048 h 6858000"/>
              <a:gd name="connsiteX536" fmla="*/ 4305321 w 7467600"/>
              <a:gd name="connsiteY536" fmla="*/ 3256953 h 6858000"/>
              <a:gd name="connsiteX537" fmla="*/ 4949299 w 7467600"/>
              <a:gd name="connsiteY537" fmla="*/ 3766336 h 6858000"/>
              <a:gd name="connsiteX538" fmla="*/ 5291452 w 7467600"/>
              <a:gd name="connsiteY538" fmla="*/ 4076801 h 6858000"/>
              <a:gd name="connsiteX539" fmla="*/ 5434998 w 7467600"/>
              <a:gd name="connsiteY539" fmla="*/ 4254100 h 6858000"/>
              <a:gd name="connsiteX540" fmla="*/ 5351015 w 7467600"/>
              <a:gd name="connsiteY540" fmla="*/ 3760989 h 6858000"/>
              <a:gd name="connsiteX541" fmla="*/ 5413780 w 7467600"/>
              <a:gd name="connsiteY541" fmla="*/ 2966265 h 6858000"/>
              <a:gd name="connsiteX542" fmla="*/ 5425627 w 7467600"/>
              <a:gd name="connsiteY542" fmla="*/ 2954192 h 6858000"/>
              <a:gd name="connsiteX543" fmla="*/ 6604735 w 7467600"/>
              <a:gd name="connsiteY543" fmla="*/ 2041381 h 6858000"/>
              <a:gd name="connsiteX544" fmla="*/ 7204487 w 7467600"/>
              <a:gd name="connsiteY544" fmla="*/ 2742112 h 6858000"/>
              <a:gd name="connsiteX545" fmla="*/ 7131592 w 7467600"/>
              <a:gd name="connsiteY545" fmla="*/ 2672096 h 6858000"/>
              <a:gd name="connsiteX546" fmla="*/ 6996344 w 7467600"/>
              <a:gd name="connsiteY546" fmla="*/ 2518310 h 6858000"/>
              <a:gd name="connsiteX547" fmla="*/ 6735495 w 7467600"/>
              <a:gd name="connsiteY547" fmla="*/ 2196890 h 6858000"/>
              <a:gd name="connsiteX548" fmla="*/ 6721901 w 7467600"/>
              <a:gd name="connsiteY548" fmla="*/ 2179274 h 6858000"/>
              <a:gd name="connsiteX549" fmla="*/ 6604735 w 7467600"/>
              <a:gd name="connsiteY549" fmla="*/ 2041381 h 6858000"/>
              <a:gd name="connsiteX550" fmla="*/ 6591670 w 7467600"/>
              <a:gd name="connsiteY550" fmla="*/ 1988277 h 6858000"/>
              <a:gd name="connsiteX551" fmla="*/ 6747349 w 7467600"/>
              <a:gd name="connsiteY551" fmla="*/ 2160069 h 6858000"/>
              <a:gd name="connsiteX552" fmla="*/ 6760943 w 7467600"/>
              <a:gd name="connsiteY552" fmla="*/ 2177686 h 6858000"/>
              <a:gd name="connsiteX553" fmla="*/ 7021065 w 7467600"/>
              <a:gd name="connsiteY553" fmla="*/ 2498102 h 6858000"/>
              <a:gd name="connsiteX554" fmla="*/ 7155223 w 7467600"/>
              <a:gd name="connsiteY554" fmla="*/ 2650386 h 6858000"/>
              <a:gd name="connsiteX555" fmla="*/ 7203167 w 7467600"/>
              <a:gd name="connsiteY555" fmla="*/ 2697288 h 6858000"/>
              <a:gd name="connsiteX556" fmla="*/ 6937703 w 7467600"/>
              <a:gd name="connsiteY556" fmla="*/ 2321981 h 6858000"/>
              <a:gd name="connsiteX557" fmla="*/ 6591670 w 7467600"/>
              <a:gd name="connsiteY557" fmla="*/ 1988277 h 6858000"/>
              <a:gd name="connsiteX558" fmla="*/ 5798671 w 7467600"/>
              <a:gd name="connsiteY558" fmla="*/ 1981601 h 6858000"/>
              <a:gd name="connsiteX559" fmla="*/ 5754709 w 7467600"/>
              <a:gd name="connsiteY559" fmla="*/ 2071454 h 6858000"/>
              <a:gd name="connsiteX560" fmla="*/ 5763044 w 7467600"/>
              <a:gd name="connsiteY560" fmla="*/ 2842206 h 6858000"/>
              <a:gd name="connsiteX561" fmla="*/ 5764974 w 7467600"/>
              <a:gd name="connsiteY561" fmla="*/ 2799609 h 6858000"/>
              <a:gd name="connsiteX562" fmla="*/ 5767665 w 7467600"/>
              <a:gd name="connsiteY562" fmla="*/ 2666409 h 6858000"/>
              <a:gd name="connsiteX563" fmla="*/ 5763055 w 7467600"/>
              <a:gd name="connsiteY563" fmla="*/ 2579705 h 6858000"/>
              <a:gd name="connsiteX564" fmla="*/ 5758079 w 7467600"/>
              <a:gd name="connsiteY564" fmla="*/ 2492508 h 6858000"/>
              <a:gd name="connsiteX565" fmla="*/ 5779325 w 7467600"/>
              <a:gd name="connsiteY565" fmla="*/ 2197069 h 6858000"/>
              <a:gd name="connsiteX566" fmla="*/ 5798671 w 7467600"/>
              <a:gd name="connsiteY566" fmla="*/ 1981601 h 6858000"/>
              <a:gd name="connsiteX567" fmla="*/ 5829202 w 7467600"/>
              <a:gd name="connsiteY567" fmla="*/ 1971679 h 6858000"/>
              <a:gd name="connsiteX568" fmla="*/ 5809558 w 7467600"/>
              <a:gd name="connsiteY568" fmla="*/ 2198043 h 6858000"/>
              <a:gd name="connsiteX569" fmla="*/ 5788653 w 7467600"/>
              <a:gd name="connsiteY569" fmla="*/ 2489430 h 6858000"/>
              <a:gd name="connsiteX570" fmla="*/ 5793439 w 7467600"/>
              <a:gd name="connsiteY570" fmla="*/ 2575235 h 6858000"/>
              <a:gd name="connsiteX571" fmla="*/ 5796837 w 7467600"/>
              <a:gd name="connsiteY571" fmla="*/ 2637633 h 6858000"/>
              <a:gd name="connsiteX572" fmla="*/ 5818614 w 7467600"/>
              <a:gd name="connsiteY572" fmla="*/ 2473055 h 6858000"/>
              <a:gd name="connsiteX573" fmla="*/ 5829202 w 7467600"/>
              <a:gd name="connsiteY573" fmla="*/ 1971679 h 6858000"/>
              <a:gd name="connsiteX574" fmla="*/ 5911389 w 7467600"/>
              <a:gd name="connsiteY574" fmla="*/ 1898371 h 6858000"/>
              <a:gd name="connsiteX575" fmla="*/ 6237627 w 7467600"/>
              <a:gd name="connsiteY575" fmla="*/ 2231921 h 6858000"/>
              <a:gd name="connsiteX576" fmla="*/ 5911389 w 7467600"/>
              <a:gd name="connsiteY576" fmla="*/ 1898371 h 6858000"/>
              <a:gd name="connsiteX577" fmla="*/ 6944437 w 7467600"/>
              <a:gd name="connsiteY577" fmla="*/ 1575402 h 6858000"/>
              <a:gd name="connsiteX578" fmla="*/ 6304730 w 7467600"/>
              <a:gd name="connsiteY578" fmla="*/ 1766654 h 6858000"/>
              <a:gd name="connsiteX579" fmla="*/ 6944437 w 7467600"/>
              <a:gd name="connsiteY579" fmla="*/ 1575402 h 6858000"/>
              <a:gd name="connsiteX580" fmla="*/ 7019523 w 7467600"/>
              <a:gd name="connsiteY580" fmla="*/ 1519450 h 6858000"/>
              <a:gd name="connsiteX581" fmla="*/ 6298091 w 7467600"/>
              <a:gd name="connsiteY581" fmla="*/ 1737122 h 6858000"/>
              <a:gd name="connsiteX582" fmla="*/ 7019523 w 7467600"/>
              <a:gd name="connsiteY582" fmla="*/ 1519450 h 6858000"/>
              <a:gd name="connsiteX583" fmla="*/ 2399523 w 7467600"/>
              <a:gd name="connsiteY583" fmla="*/ 1428234 h 6858000"/>
              <a:gd name="connsiteX584" fmla="*/ 2224982 w 7467600"/>
              <a:gd name="connsiteY584" fmla="*/ 1826201 h 6858000"/>
              <a:gd name="connsiteX585" fmla="*/ 2096099 w 7467600"/>
              <a:gd name="connsiteY585" fmla="*/ 2345900 h 6858000"/>
              <a:gd name="connsiteX586" fmla="*/ 2283317 w 7467600"/>
              <a:gd name="connsiteY586" fmla="*/ 1796925 h 6858000"/>
              <a:gd name="connsiteX587" fmla="*/ 2399523 w 7467600"/>
              <a:gd name="connsiteY587" fmla="*/ 1428234 h 6858000"/>
              <a:gd name="connsiteX588" fmla="*/ 2448558 w 7467600"/>
              <a:gd name="connsiteY588" fmla="*/ 1373435 h 6858000"/>
              <a:gd name="connsiteX589" fmla="*/ 2312521 w 7467600"/>
              <a:gd name="connsiteY589" fmla="*/ 1806140 h 6858000"/>
              <a:gd name="connsiteX590" fmla="*/ 2127533 w 7467600"/>
              <a:gd name="connsiteY590" fmla="*/ 2348380 h 6858000"/>
              <a:gd name="connsiteX591" fmla="*/ 2358080 w 7467600"/>
              <a:gd name="connsiteY591" fmla="*/ 1866134 h 6858000"/>
              <a:gd name="connsiteX592" fmla="*/ 2407436 w 7467600"/>
              <a:gd name="connsiteY592" fmla="*/ 1651070 h 6858000"/>
              <a:gd name="connsiteX593" fmla="*/ 2448558 w 7467600"/>
              <a:gd name="connsiteY593" fmla="*/ 1373435 h 6858000"/>
              <a:gd name="connsiteX594" fmla="*/ 278707 w 7467600"/>
              <a:gd name="connsiteY594" fmla="*/ 1352270 h 6858000"/>
              <a:gd name="connsiteX595" fmla="*/ 321570 w 7467600"/>
              <a:gd name="connsiteY595" fmla="*/ 1861610 h 6858000"/>
              <a:gd name="connsiteX596" fmla="*/ 294281 w 7467600"/>
              <a:gd name="connsiteY596" fmla="*/ 1440658 h 6858000"/>
              <a:gd name="connsiteX597" fmla="*/ 278707 w 7467600"/>
              <a:gd name="connsiteY597" fmla="*/ 1352270 h 6858000"/>
              <a:gd name="connsiteX598" fmla="*/ 1423821 w 7467600"/>
              <a:gd name="connsiteY598" fmla="*/ 1351958 h 6858000"/>
              <a:gd name="connsiteX599" fmla="*/ 1638521 w 7467600"/>
              <a:gd name="connsiteY599" fmla="*/ 1908470 h 6858000"/>
              <a:gd name="connsiteX600" fmla="*/ 1754199 w 7467600"/>
              <a:gd name="connsiteY600" fmla="*/ 2149284 h 6858000"/>
              <a:gd name="connsiteX601" fmla="*/ 1908359 w 7467600"/>
              <a:gd name="connsiteY601" fmla="*/ 2364988 h 6858000"/>
              <a:gd name="connsiteX602" fmla="*/ 1647661 w 7467600"/>
              <a:gd name="connsiteY602" fmla="*/ 1825945 h 6858000"/>
              <a:gd name="connsiteX603" fmla="*/ 1423821 w 7467600"/>
              <a:gd name="connsiteY603" fmla="*/ 1351958 h 6858000"/>
              <a:gd name="connsiteX604" fmla="*/ 1431890 w 7467600"/>
              <a:gd name="connsiteY604" fmla="*/ 1306475 h 6858000"/>
              <a:gd name="connsiteX605" fmla="*/ 1507597 w 7467600"/>
              <a:gd name="connsiteY605" fmla="*/ 1446132 h 6858000"/>
              <a:gd name="connsiteX606" fmla="*/ 1674586 w 7467600"/>
              <a:gd name="connsiteY606" fmla="*/ 1813832 h 6858000"/>
              <a:gd name="connsiteX607" fmla="*/ 1815950 w 7467600"/>
              <a:gd name="connsiteY607" fmla="*/ 2128564 h 6858000"/>
              <a:gd name="connsiteX608" fmla="*/ 1984242 w 7467600"/>
              <a:gd name="connsiteY608" fmla="*/ 2430829 h 6858000"/>
              <a:gd name="connsiteX609" fmla="*/ 2014023 w 7467600"/>
              <a:gd name="connsiteY609" fmla="*/ 2450995 h 6858000"/>
              <a:gd name="connsiteX610" fmla="*/ 1747337 w 7467600"/>
              <a:gd name="connsiteY610" fmla="*/ 1855264 h 6858000"/>
              <a:gd name="connsiteX611" fmla="*/ 1533749 w 7467600"/>
              <a:gd name="connsiteY611" fmla="*/ 1478656 h 6858000"/>
              <a:gd name="connsiteX612" fmla="*/ 1431890 w 7467600"/>
              <a:gd name="connsiteY612" fmla="*/ 1306475 h 6858000"/>
              <a:gd name="connsiteX613" fmla="*/ 5052692 w 7467600"/>
              <a:gd name="connsiteY613" fmla="*/ 1292994 h 6858000"/>
              <a:gd name="connsiteX614" fmla="*/ 5200661 w 7467600"/>
              <a:gd name="connsiteY614" fmla="*/ 1635186 h 6858000"/>
              <a:gd name="connsiteX615" fmla="*/ 5297138 w 7467600"/>
              <a:gd name="connsiteY615" fmla="*/ 1906351 h 6858000"/>
              <a:gd name="connsiteX616" fmla="*/ 5052692 w 7467600"/>
              <a:gd name="connsiteY616" fmla="*/ 1292994 h 6858000"/>
              <a:gd name="connsiteX617" fmla="*/ 5009948 w 7467600"/>
              <a:gd name="connsiteY617" fmla="*/ 1273619 h 6858000"/>
              <a:gd name="connsiteX618" fmla="*/ 5121777 w 7467600"/>
              <a:gd name="connsiteY618" fmla="*/ 1654213 h 6858000"/>
              <a:gd name="connsiteX619" fmla="*/ 5293545 w 7467600"/>
              <a:gd name="connsiteY619" fmla="*/ 2072247 h 6858000"/>
              <a:gd name="connsiteX620" fmla="*/ 5294042 w 7467600"/>
              <a:gd name="connsiteY620" fmla="*/ 2065019 h 6858000"/>
              <a:gd name="connsiteX621" fmla="*/ 5171936 w 7467600"/>
              <a:gd name="connsiteY621" fmla="*/ 1647613 h 6858000"/>
              <a:gd name="connsiteX622" fmla="*/ 5009948 w 7467600"/>
              <a:gd name="connsiteY622" fmla="*/ 1273619 h 6858000"/>
              <a:gd name="connsiteX623" fmla="*/ 655236 w 7467600"/>
              <a:gd name="connsiteY623" fmla="*/ 1268632 h 6858000"/>
              <a:gd name="connsiteX624" fmla="*/ 839521 w 7467600"/>
              <a:gd name="connsiteY624" fmla="*/ 1685315 h 6858000"/>
              <a:gd name="connsiteX625" fmla="*/ 1109416 w 7467600"/>
              <a:gd name="connsiteY625" fmla="*/ 2061663 h 6858000"/>
              <a:gd name="connsiteX626" fmla="*/ 1298300 w 7467600"/>
              <a:gd name="connsiteY626" fmla="*/ 2247742 h 6858000"/>
              <a:gd name="connsiteX627" fmla="*/ 1125871 w 7467600"/>
              <a:gd name="connsiteY627" fmla="*/ 1989513 h 6858000"/>
              <a:gd name="connsiteX628" fmla="*/ 981574 w 7467600"/>
              <a:gd name="connsiteY628" fmla="*/ 1783157 h 6858000"/>
              <a:gd name="connsiteX629" fmla="*/ 922198 w 7467600"/>
              <a:gd name="connsiteY629" fmla="*/ 1677437 h 6858000"/>
              <a:gd name="connsiteX630" fmla="*/ 869293 w 7467600"/>
              <a:gd name="connsiteY630" fmla="*/ 1583214 h 6858000"/>
              <a:gd name="connsiteX631" fmla="*/ 751431 w 7467600"/>
              <a:gd name="connsiteY631" fmla="*/ 1405731 h 6858000"/>
              <a:gd name="connsiteX632" fmla="*/ 655236 w 7467600"/>
              <a:gd name="connsiteY632" fmla="*/ 1268632 h 6858000"/>
              <a:gd name="connsiteX633" fmla="*/ 6516292 w 7467600"/>
              <a:gd name="connsiteY633" fmla="*/ 1263064 h 6858000"/>
              <a:gd name="connsiteX634" fmla="*/ 5736320 w 7467600"/>
              <a:gd name="connsiteY634" fmla="*/ 1501803 h 6858000"/>
              <a:gd name="connsiteX635" fmla="*/ 6516292 w 7467600"/>
              <a:gd name="connsiteY635" fmla="*/ 1263064 h 6858000"/>
              <a:gd name="connsiteX636" fmla="*/ 291466 w 7467600"/>
              <a:gd name="connsiteY636" fmla="*/ 1250369 h 6858000"/>
              <a:gd name="connsiteX637" fmla="*/ 323180 w 7467600"/>
              <a:gd name="connsiteY637" fmla="*/ 1435283 h 6858000"/>
              <a:gd name="connsiteX638" fmla="*/ 349381 w 7467600"/>
              <a:gd name="connsiteY638" fmla="*/ 1875041 h 6858000"/>
              <a:gd name="connsiteX639" fmla="*/ 374363 w 7467600"/>
              <a:gd name="connsiteY639" fmla="*/ 1506494 h 6858000"/>
              <a:gd name="connsiteX640" fmla="*/ 302168 w 7467600"/>
              <a:gd name="connsiteY640" fmla="*/ 1274495 h 6858000"/>
              <a:gd name="connsiteX641" fmla="*/ 291466 w 7467600"/>
              <a:gd name="connsiteY641" fmla="*/ 1250369 h 6858000"/>
              <a:gd name="connsiteX642" fmla="*/ 678222 w 7467600"/>
              <a:gd name="connsiteY642" fmla="*/ 1248670 h 6858000"/>
              <a:gd name="connsiteX643" fmla="*/ 775536 w 7467600"/>
              <a:gd name="connsiteY643" fmla="*/ 1388015 h 6858000"/>
              <a:gd name="connsiteX644" fmla="*/ 894529 w 7467600"/>
              <a:gd name="connsiteY644" fmla="*/ 1567739 h 6858000"/>
              <a:gd name="connsiteX645" fmla="*/ 948000 w 7467600"/>
              <a:gd name="connsiteY645" fmla="*/ 1663088 h 6858000"/>
              <a:gd name="connsiteX646" fmla="*/ 1006812 w 7467600"/>
              <a:gd name="connsiteY646" fmla="*/ 1767683 h 6858000"/>
              <a:gd name="connsiteX647" fmla="*/ 1149133 w 7467600"/>
              <a:gd name="connsiteY647" fmla="*/ 1971513 h 6858000"/>
              <a:gd name="connsiteX648" fmla="*/ 1333952 w 7467600"/>
              <a:gd name="connsiteY648" fmla="*/ 2251620 h 6858000"/>
              <a:gd name="connsiteX649" fmla="*/ 1337329 w 7467600"/>
              <a:gd name="connsiteY649" fmla="*/ 2258350 h 6858000"/>
              <a:gd name="connsiteX650" fmla="*/ 1014726 w 7467600"/>
              <a:gd name="connsiteY650" fmla="*/ 1615556 h 6858000"/>
              <a:gd name="connsiteX651" fmla="*/ 678222 w 7467600"/>
              <a:gd name="connsiteY651" fmla="*/ 1248670 h 6858000"/>
              <a:gd name="connsiteX652" fmla="*/ 6691602 w 7467600"/>
              <a:gd name="connsiteY652" fmla="*/ 1140573 h 6858000"/>
              <a:gd name="connsiteX653" fmla="*/ 6571100 w 7467600"/>
              <a:gd name="connsiteY653" fmla="*/ 1183662 h 6858000"/>
              <a:gd name="connsiteX654" fmla="*/ 6241687 w 7467600"/>
              <a:gd name="connsiteY654" fmla="*/ 1257600 h 6858000"/>
              <a:gd name="connsiteX655" fmla="*/ 5693009 w 7467600"/>
              <a:gd name="connsiteY655" fmla="*/ 1478256 h 6858000"/>
              <a:gd name="connsiteX656" fmla="*/ 6548420 w 7467600"/>
              <a:gd name="connsiteY656" fmla="*/ 1214599 h 6858000"/>
              <a:gd name="connsiteX657" fmla="*/ 6605473 w 7467600"/>
              <a:gd name="connsiteY657" fmla="*/ 1184686 h 6858000"/>
              <a:gd name="connsiteX658" fmla="*/ 6691602 w 7467600"/>
              <a:gd name="connsiteY658" fmla="*/ 1140573 h 6858000"/>
              <a:gd name="connsiteX659" fmla="*/ 4002475 w 7467600"/>
              <a:gd name="connsiteY659" fmla="*/ 1037802 h 6858000"/>
              <a:gd name="connsiteX660" fmla="*/ 4000324 w 7467600"/>
              <a:gd name="connsiteY660" fmla="*/ 1039362 h 6858000"/>
              <a:gd name="connsiteX661" fmla="*/ 4002862 w 7467600"/>
              <a:gd name="connsiteY661" fmla="*/ 1042866 h 6858000"/>
              <a:gd name="connsiteX662" fmla="*/ 4002475 w 7467600"/>
              <a:gd name="connsiteY662" fmla="*/ 1037802 h 6858000"/>
              <a:gd name="connsiteX663" fmla="*/ 506322 w 7467600"/>
              <a:gd name="connsiteY663" fmla="*/ 1020997 h 6858000"/>
              <a:gd name="connsiteX664" fmla="*/ 533068 w 7467600"/>
              <a:gd name="connsiteY664" fmla="*/ 1029409 h 6858000"/>
              <a:gd name="connsiteX665" fmla="*/ 1232525 w 7467600"/>
              <a:gd name="connsiteY665" fmla="*/ 1804675 h 6858000"/>
              <a:gd name="connsiteX666" fmla="*/ 1388858 w 7467600"/>
              <a:gd name="connsiteY666" fmla="*/ 2368011 h 6858000"/>
              <a:gd name="connsiteX667" fmla="*/ 1384098 w 7467600"/>
              <a:gd name="connsiteY667" fmla="*/ 2378125 h 6858000"/>
              <a:gd name="connsiteX668" fmla="*/ 1425393 w 7467600"/>
              <a:gd name="connsiteY668" fmla="*/ 2589124 h 6858000"/>
              <a:gd name="connsiteX669" fmla="*/ 1424001 w 7467600"/>
              <a:gd name="connsiteY669" fmla="*/ 2597541 h 6858000"/>
              <a:gd name="connsiteX670" fmla="*/ 2152729 w 7467600"/>
              <a:gd name="connsiteY670" fmla="*/ 2864487 h 6858000"/>
              <a:gd name="connsiteX671" fmla="*/ 2020609 w 7467600"/>
              <a:gd name="connsiteY671" fmla="*/ 2539671 h 6858000"/>
              <a:gd name="connsiteX672" fmla="*/ 2018920 w 7467600"/>
              <a:gd name="connsiteY672" fmla="*/ 2536309 h 6858000"/>
              <a:gd name="connsiteX673" fmla="*/ 1342441 w 7467600"/>
              <a:gd name="connsiteY673" fmla="*/ 1173017 h 6858000"/>
              <a:gd name="connsiteX674" fmla="*/ 1367925 w 7467600"/>
              <a:gd name="connsiteY674" fmla="*/ 1135648 h 6858000"/>
              <a:gd name="connsiteX675" fmla="*/ 1771401 w 7467600"/>
              <a:gd name="connsiteY675" fmla="*/ 1806673 h 6858000"/>
              <a:gd name="connsiteX676" fmla="*/ 1972385 w 7467600"/>
              <a:gd name="connsiteY676" fmla="*/ 2198735 h 6858000"/>
              <a:gd name="connsiteX677" fmla="*/ 2040892 w 7467600"/>
              <a:gd name="connsiteY677" fmla="*/ 2405205 h 6858000"/>
              <a:gd name="connsiteX678" fmla="*/ 2131689 w 7467600"/>
              <a:gd name="connsiteY678" fmla="*/ 1936926 h 6858000"/>
              <a:gd name="connsiteX679" fmla="*/ 2454820 w 7467600"/>
              <a:gd name="connsiteY679" fmla="*/ 1248808 h 6858000"/>
              <a:gd name="connsiteX680" fmla="*/ 2492512 w 7467600"/>
              <a:gd name="connsiteY680" fmla="*/ 1302920 h 6858000"/>
              <a:gd name="connsiteX681" fmla="*/ 2081216 w 7467600"/>
              <a:gd name="connsiteY681" fmla="*/ 2527513 h 6858000"/>
              <a:gd name="connsiteX682" fmla="*/ 2081211 w 7467600"/>
              <a:gd name="connsiteY682" fmla="*/ 2528916 h 6858000"/>
              <a:gd name="connsiteX683" fmla="*/ 2199067 w 7467600"/>
              <a:gd name="connsiteY683" fmla="*/ 2884061 h 6858000"/>
              <a:gd name="connsiteX684" fmla="*/ 3192586 w 7467600"/>
              <a:gd name="connsiteY684" fmla="*/ 3411496 h 6858000"/>
              <a:gd name="connsiteX685" fmla="*/ 3182620 w 7467600"/>
              <a:gd name="connsiteY685" fmla="*/ 3483279 h 6858000"/>
              <a:gd name="connsiteX686" fmla="*/ 2435119 w 7467600"/>
              <a:gd name="connsiteY686" fmla="*/ 3080173 h 6858000"/>
              <a:gd name="connsiteX687" fmla="*/ 2410152 w 7467600"/>
              <a:gd name="connsiteY687" fmla="*/ 3063751 h 6858000"/>
              <a:gd name="connsiteX688" fmla="*/ 2408099 w 7467600"/>
              <a:gd name="connsiteY688" fmla="*/ 3064403 h 6858000"/>
              <a:gd name="connsiteX689" fmla="*/ 2407218 w 7467600"/>
              <a:gd name="connsiteY689" fmla="*/ 3070324 h 6858000"/>
              <a:gd name="connsiteX690" fmla="*/ 2380138 w 7467600"/>
              <a:gd name="connsiteY690" fmla="*/ 3099341 h 6858000"/>
              <a:gd name="connsiteX691" fmla="*/ 1765923 w 7467600"/>
              <a:gd name="connsiteY691" fmla="*/ 3581043 h 6858000"/>
              <a:gd name="connsiteX692" fmla="*/ 1702258 w 7467600"/>
              <a:gd name="connsiteY692" fmla="*/ 3612286 h 6858000"/>
              <a:gd name="connsiteX693" fmla="*/ 1538370 w 7467600"/>
              <a:gd name="connsiteY693" fmla="*/ 3811804 h 6858000"/>
              <a:gd name="connsiteX694" fmla="*/ 542867 w 7467600"/>
              <a:gd name="connsiteY694" fmla="*/ 4944092 h 6858000"/>
              <a:gd name="connsiteX695" fmla="*/ 515800 w 7467600"/>
              <a:gd name="connsiteY695" fmla="*/ 4862180 h 6858000"/>
              <a:gd name="connsiteX696" fmla="*/ 909145 w 7467600"/>
              <a:gd name="connsiteY696" fmla="*/ 4199225 h 6858000"/>
              <a:gd name="connsiteX697" fmla="*/ 1214067 w 7467600"/>
              <a:gd name="connsiteY697" fmla="*/ 3908561 h 6858000"/>
              <a:gd name="connsiteX698" fmla="*/ 640967 w 7467600"/>
              <a:gd name="connsiteY698" fmla="*/ 4105601 h 6858000"/>
              <a:gd name="connsiteX699" fmla="*/ 112563 w 7467600"/>
              <a:gd name="connsiteY699" fmla="*/ 4396952 h 6858000"/>
              <a:gd name="connsiteX700" fmla="*/ 0 w 7467600"/>
              <a:gd name="connsiteY700" fmla="*/ 4466006 h 6858000"/>
              <a:gd name="connsiteX701" fmla="*/ 0 w 7467600"/>
              <a:gd name="connsiteY701" fmla="*/ 4233763 h 6858000"/>
              <a:gd name="connsiteX702" fmla="*/ 36881 w 7467600"/>
              <a:gd name="connsiteY702" fmla="*/ 4200118 h 6858000"/>
              <a:gd name="connsiteX703" fmla="*/ 910534 w 7467600"/>
              <a:gd name="connsiteY703" fmla="*/ 3629753 h 6858000"/>
              <a:gd name="connsiteX704" fmla="*/ 1578717 w 7467600"/>
              <a:gd name="connsiteY704" fmla="*/ 3575982 h 6858000"/>
              <a:gd name="connsiteX705" fmla="*/ 2338780 w 7467600"/>
              <a:gd name="connsiteY705" fmla="*/ 3033725 h 6858000"/>
              <a:gd name="connsiteX706" fmla="*/ 1807991 w 7467600"/>
              <a:gd name="connsiteY706" fmla="*/ 2807184 h 6858000"/>
              <a:gd name="connsiteX707" fmla="*/ 1416358 w 7467600"/>
              <a:gd name="connsiteY707" fmla="*/ 3112571 h 6858000"/>
              <a:gd name="connsiteX708" fmla="*/ 939066 w 7467600"/>
              <a:gd name="connsiteY708" fmla="*/ 3378798 h 6858000"/>
              <a:gd name="connsiteX709" fmla="*/ 115099 w 7467600"/>
              <a:gd name="connsiteY709" fmla="*/ 3607650 h 6858000"/>
              <a:gd name="connsiteX710" fmla="*/ 97284 w 7467600"/>
              <a:gd name="connsiteY710" fmla="*/ 3520393 h 6858000"/>
              <a:gd name="connsiteX711" fmla="*/ 922050 w 7467600"/>
              <a:gd name="connsiteY711" fmla="*/ 3074867 h 6858000"/>
              <a:gd name="connsiteX712" fmla="*/ 1405265 w 7467600"/>
              <a:gd name="connsiteY712" fmla="*/ 3016319 h 6858000"/>
              <a:gd name="connsiteX713" fmla="*/ 1407512 w 7467600"/>
              <a:gd name="connsiteY713" fmla="*/ 3018001 h 6858000"/>
              <a:gd name="connsiteX714" fmla="*/ 1726266 w 7467600"/>
              <a:gd name="connsiteY714" fmla="*/ 2777274 h 6858000"/>
              <a:gd name="connsiteX715" fmla="*/ 625390 w 7467600"/>
              <a:gd name="connsiteY715" fmla="*/ 2514541 h 6858000"/>
              <a:gd name="connsiteX716" fmla="*/ 619799 w 7467600"/>
              <a:gd name="connsiteY716" fmla="*/ 2527180 h 6858000"/>
              <a:gd name="connsiteX717" fmla="*/ 310030 w 7467600"/>
              <a:gd name="connsiteY717" fmla="*/ 2771818 h 6858000"/>
              <a:gd name="connsiteX718" fmla="*/ 173877 w 7467600"/>
              <a:gd name="connsiteY718" fmla="*/ 2937056 h 6858000"/>
              <a:gd name="connsiteX719" fmla="*/ 77889 w 7467600"/>
              <a:gd name="connsiteY719" fmla="*/ 3138440 h 6858000"/>
              <a:gd name="connsiteX720" fmla="*/ 0 w 7467600"/>
              <a:gd name="connsiteY720" fmla="*/ 3271395 h 6858000"/>
              <a:gd name="connsiteX721" fmla="*/ 0 w 7467600"/>
              <a:gd name="connsiteY721" fmla="*/ 3153002 h 6858000"/>
              <a:gd name="connsiteX722" fmla="*/ 2386 w 7467600"/>
              <a:gd name="connsiteY722" fmla="*/ 3149203 h 6858000"/>
              <a:gd name="connsiteX723" fmla="*/ 89753 w 7467600"/>
              <a:gd name="connsiteY723" fmla="*/ 2987702 h 6858000"/>
              <a:gd name="connsiteX724" fmla="*/ 76869 w 7467600"/>
              <a:gd name="connsiteY724" fmla="*/ 3005404 h 6858000"/>
              <a:gd name="connsiteX725" fmla="*/ 32049 w 7467600"/>
              <a:gd name="connsiteY725" fmla="*/ 3065814 h 6858000"/>
              <a:gd name="connsiteX726" fmla="*/ 0 w 7467600"/>
              <a:gd name="connsiteY726" fmla="*/ 3108744 h 6858000"/>
              <a:gd name="connsiteX727" fmla="*/ 0 w 7467600"/>
              <a:gd name="connsiteY727" fmla="*/ 3058059 h 6858000"/>
              <a:gd name="connsiteX728" fmla="*/ 7610 w 7467600"/>
              <a:gd name="connsiteY728" fmla="*/ 3047889 h 6858000"/>
              <a:gd name="connsiteX729" fmla="*/ 52419 w 7467600"/>
              <a:gd name="connsiteY729" fmla="*/ 2987479 h 6858000"/>
              <a:gd name="connsiteX730" fmla="*/ 59142 w 7467600"/>
              <a:gd name="connsiteY730" fmla="*/ 2978488 h 6858000"/>
              <a:gd name="connsiteX731" fmla="*/ 0 w 7467600"/>
              <a:gd name="connsiteY731" fmla="*/ 3015334 h 6858000"/>
              <a:gd name="connsiteX732" fmla="*/ 0 w 7467600"/>
              <a:gd name="connsiteY732" fmla="*/ 2914286 h 6858000"/>
              <a:gd name="connsiteX733" fmla="*/ 36383 w 7467600"/>
              <a:gd name="connsiteY733" fmla="*/ 2901128 h 6858000"/>
              <a:gd name="connsiteX734" fmla="*/ 156329 w 7467600"/>
              <a:gd name="connsiteY734" fmla="*/ 2840533 h 6858000"/>
              <a:gd name="connsiteX735" fmla="*/ 358355 w 7467600"/>
              <a:gd name="connsiteY735" fmla="*/ 2620471 h 6858000"/>
              <a:gd name="connsiteX736" fmla="*/ 510577 w 7467600"/>
              <a:gd name="connsiteY736" fmla="*/ 2501244 h 6858000"/>
              <a:gd name="connsiteX737" fmla="*/ 211967 w 7467600"/>
              <a:gd name="connsiteY737" fmla="*/ 2479171 h 6858000"/>
              <a:gd name="connsiteX738" fmla="*/ 0 w 7467600"/>
              <a:gd name="connsiteY738" fmla="*/ 2476398 h 6858000"/>
              <a:gd name="connsiteX739" fmla="*/ 0 w 7467600"/>
              <a:gd name="connsiteY739" fmla="*/ 2389189 h 6858000"/>
              <a:gd name="connsiteX740" fmla="*/ 103062 w 7467600"/>
              <a:gd name="connsiteY740" fmla="*/ 2389518 h 6858000"/>
              <a:gd name="connsiteX741" fmla="*/ 510734 w 7467600"/>
              <a:gd name="connsiteY741" fmla="*/ 2416201 h 6858000"/>
              <a:gd name="connsiteX742" fmla="*/ 279257 w 7467600"/>
              <a:gd name="connsiteY742" fmla="*/ 2092102 h 6858000"/>
              <a:gd name="connsiteX743" fmla="*/ 65265 w 7467600"/>
              <a:gd name="connsiteY743" fmla="*/ 2006049 h 6858000"/>
              <a:gd name="connsiteX744" fmla="*/ 0 w 7467600"/>
              <a:gd name="connsiteY744" fmla="*/ 1982532 h 6858000"/>
              <a:gd name="connsiteX745" fmla="*/ 0 w 7467600"/>
              <a:gd name="connsiteY745" fmla="*/ 1912789 h 6858000"/>
              <a:gd name="connsiteX746" fmla="*/ 97460 w 7467600"/>
              <a:gd name="connsiteY746" fmla="*/ 1953725 h 6858000"/>
              <a:gd name="connsiteX747" fmla="*/ 221272 w 7467600"/>
              <a:gd name="connsiteY747" fmla="*/ 1980766 h 6858000"/>
              <a:gd name="connsiteX748" fmla="*/ 116765 w 7467600"/>
              <a:gd name="connsiteY748" fmla="*/ 1911033 h 6858000"/>
              <a:gd name="connsiteX749" fmla="*/ 16405 w 7467600"/>
              <a:gd name="connsiteY749" fmla="*/ 1803412 h 6858000"/>
              <a:gd name="connsiteX750" fmla="*/ 0 w 7467600"/>
              <a:gd name="connsiteY750" fmla="*/ 1784777 h 6858000"/>
              <a:gd name="connsiteX751" fmla="*/ 0 w 7467600"/>
              <a:gd name="connsiteY751" fmla="*/ 1740082 h 6858000"/>
              <a:gd name="connsiteX752" fmla="*/ 39394 w 7467600"/>
              <a:gd name="connsiteY752" fmla="*/ 1784856 h 6858000"/>
              <a:gd name="connsiteX753" fmla="*/ 135813 w 7467600"/>
              <a:gd name="connsiteY753" fmla="*/ 1888838 h 6858000"/>
              <a:gd name="connsiteX754" fmla="*/ 242575 w 7467600"/>
              <a:gd name="connsiteY754" fmla="*/ 1958841 h 6858000"/>
              <a:gd name="connsiteX755" fmla="*/ 82197 w 7467600"/>
              <a:gd name="connsiteY755" fmla="*/ 1754826 h 6858000"/>
              <a:gd name="connsiteX756" fmla="*/ 0 w 7467600"/>
              <a:gd name="connsiteY756" fmla="*/ 1679650 h 6858000"/>
              <a:gd name="connsiteX757" fmla="*/ 0 w 7467600"/>
              <a:gd name="connsiteY757" fmla="*/ 1602463 h 6858000"/>
              <a:gd name="connsiteX758" fmla="*/ 84689 w 7467600"/>
              <a:gd name="connsiteY758" fmla="*/ 1677442 h 6858000"/>
              <a:gd name="connsiteX759" fmla="*/ 298437 w 7467600"/>
              <a:gd name="connsiteY759" fmla="*/ 1968019 h 6858000"/>
              <a:gd name="connsiteX760" fmla="*/ 227269 w 7467600"/>
              <a:gd name="connsiteY760" fmla="*/ 1114064 h 6858000"/>
              <a:gd name="connsiteX761" fmla="*/ 248003 w 7467600"/>
              <a:gd name="connsiteY761" fmla="*/ 1089613 h 6858000"/>
              <a:gd name="connsiteX762" fmla="*/ 427020 w 7467600"/>
              <a:gd name="connsiteY762" fmla="*/ 1619803 h 6858000"/>
              <a:gd name="connsiteX763" fmla="*/ 340345 w 7467600"/>
              <a:gd name="connsiteY763" fmla="*/ 2027739 h 6858000"/>
              <a:gd name="connsiteX764" fmla="*/ 360865 w 7467600"/>
              <a:gd name="connsiteY764" fmla="*/ 2044827 h 6858000"/>
              <a:gd name="connsiteX765" fmla="*/ 560414 w 7467600"/>
              <a:gd name="connsiteY765" fmla="*/ 2421457 h 6858000"/>
              <a:gd name="connsiteX766" fmla="*/ 1359703 w 7467600"/>
              <a:gd name="connsiteY766" fmla="*/ 2578554 h 6858000"/>
              <a:gd name="connsiteX767" fmla="*/ 1359422 w 7467600"/>
              <a:gd name="connsiteY767" fmla="*/ 2577994 h 6858000"/>
              <a:gd name="connsiteX768" fmla="*/ 828701 w 7467600"/>
              <a:gd name="connsiteY768" fmla="*/ 1839520 h 6858000"/>
              <a:gd name="connsiteX769" fmla="*/ 494427 w 7467600"/>
              <a:gd name="connsiteY769" fmla="*/ 1092333 h 6858000"/>
              <a:gd name="connsiteX770" fmla="*/ 506322 w 7467600"/>
              <a:gd name="connsiteY770" fmla="*/ 1020997 h 6858000"/>
              <a:gd name="connsiteX771" fmla="*/ 4570198 w 7467600"/>
              <a:gd name="connsiteY771" fmla="*/ 978081 h 6858000"/>
              <a:gd name="connsiteX772" fmla="*/ 4523691 w 7467600"/>
              <a:gd name="connsiteY772" fmla="*/ 1127776 h 6858000"/>
              <a:gd name="connsiteX773" fmla="*/ 4509875 w 7467600"/>
              <a:gd name="connsiteY773" fmla="*/ 1167552 h 6858000"/>
              <a:gd name="connsiteX774" fmla="*/ 4478168 w 7467600"/>
              <a:gd name="connsiteY774" fmla="*/ 1260735 h 6858000"/>
              <a:gd name="connsiteX775" fmla="*/ 4409309 w 7467600"/>
              <a:gd name="connsiteY775" fmla="*/ 1666996 h 6858000"/>
              <a:gd name="connsiteX776" fmla="*/ 4370031 w 7467600"/>
              <a:gd name="connsiteY776" fmla="*/ 1955666 h 6858000"/>
              <a:gd name="connsiteX777" fmla="*/ 4570198 w 7467600"/>
              <a:gd name="connsiteY777" fmla="*/ 978081 h 6858000"/>
              <a:gd name="connsiteX778" fmla="*/ 4557898 w 7467600"/>
              <a:gd name="connsiteY778" fmla="*/ 900011 h 6858000"/>
              <a:gd name="connsiteX779" fmla="*/ 4344840 w 7467600"/>
              <a:gd name="connsiteY779" fmla="*/ 1922038 h 6858000"/>
              <a:gd name="connsiteX780" fmla="*/ 4378710 w 7467600"/>
              <a:gd name="connsiteY780" fmla="*/ 1665516 h 6858000"/>
              <a:gd name="connsiteX781" fmla="*/ 4448798 w 7467600"/>
              <a:gd name="connsiteY781" fmla="*/ 1253024 h 6858000"/>
              <a:gd name="connsiteX782" fmla="*/ 4480315 w 7467600"/>
              <a:gd name="connsiteY782" fmla="*/ 1158454 h 6858000"/>
              <a:gd name="connsiteX783" fmla="*/ 4494133 w 7467600"/>
              <a:gd name="connsiteY783" fmla="*/ 1118676 h 6858000"/>
              <a:gd name="connsiteX784" fmla="*/ 4557898 w 7467600"/>
              <a:gd name="connsiteY784" fmla="*/ 900011 h 6858000"/>
              <a:gd name="connsiteX785" fmla="*/ 5870151 w 7467600"/>
              <a:gd name="connsiteY785" fmla="*/ 898890 h 6858000"/>
              <a:gd name="connsiteX786" fmla="*/ 5861335 w 7467600"/>
              <a:gd name="connsiteY786" fmla="*/ 899177 h 6858000"/>
              <a:gd name="connsiteX787" fmla="*/ 5843702 w 7467600"/>
              <a:gd name="connsiteY787" fmla="*/ 899748 h 6858000"/>
              <a:gd name="connsiteX788" fmla="*/ 5651107 w 7467600"/>
              <a:gd name="connsiteY788" fmla="*/ 920306 h 6858000"/>
              <a:gd name="connsiteX789" fmla="*/ 5459407 w 7467600"/>
              <a:gd name="connsiteY789" fmla="*/ 940975 h 6858000"/>
              <a:gd name="connsiteX790" fmla="*/ 5374846 w 7467600"/>
              <a:gd name="connsiteY790" fmla="*/ 941988 h 6858000"/>
              <a:gd name="connsiteX791" fmla="*/ 5256105 w 7467600"/>
              <a:gd name="connsiteY791" fmla="*/ 945632 h 6858000"/>
              <a:gd name="connsiteX792" fmla="*/ 5107071 w 7467600"/>
              <a:gd name="connsiteY792" fmla="*/ 969720 h 6858000"/>
              <a:gd name="connsiteX793" fmla="*/ 4998681 w 7467600"/>
              <a:gd name="connsiteY793" fmla="*/ 988771 h 6858000"/>
              <a:gd name="connsiteX794" fmla="*/ 5870151 w 7467600"/>
              <a:gd name="connsiteY794" fmla="*/ 898890 h 6858000"/>
              <a:gd name="connsiteX795" fmla="*/ 5504425 w 7467600"/>
              <a:gd name="connsiteY795" fmla="*/ 848067 h 6858000"/>
              <a:gd name="connsiteX796" fmla="*/ 4968849 w 7467600"/>
              <a:gd name="connsiteY796" fmla="*/ 962318 h 6858000"/>
              <a:gd name="connsiteX797" fmla="*/ 5104039 w 7467600"/>
              <a:gd name="connsiteY797" fmla="*/ 940634 h 6858000"/>
              <a:gd name="connsiteX798" fmla="*/ 5256311 w 7467600"/>
              <a:gd name="connsiteY798" fmla="*/ 916490 h 6858000"/>
              <a:gd name="connsiteX799" fmla="*/ 5377381 w 7467600"/>
              <a:gd name="connsiteY799" fmla="*/ 912671 h 6858000"/>
              <a:gd name="connsiteX800" fmla="*/ 5460148 w 7467600"/>
              <a:gd name="connsiteY800" fmla="*/ 911442 h 6858000"/>
              <a:gd name="connsiteX801" fmla="*/ 5648971 w 7467600"/>
              <a:gd name="connsiteY801" fmla="*/ 891331 h 6858000"/>
              <a:gd name="connsiteX802" fmla="*/ 5844807 w 7467600"/>
              <a:gd name="connsiteY802" fmla="*/ 870718 h 6858000"/>
              <a:gd name="connsiteX803" fmla="*/ 5862975 w 7467600"/>
              <a:gd name="connsiteY803" fmla="*/ 869756 h 6858000"/>
              <a:gd name="connsiteX804" fmla="*/ 5920887 w 7467600"/>
              <a:gd name="connsiteY804" fmla="*/ 865929 h 6858000"/>
              <a:gd name="connsiteX805" fmla="*/ 5504425 w 7467600"/>
              <a:gd name="connsiteY805" fmla="*/ 848067 h 6858000"/>
              <a:gd name="connsiteX806" fmla="*/ 3607114 w 7467600"/>
              <a:gd name="connsiteY806" fmla="*/ 467441 h 6858000"/>
              <a:gd name="connsiteX807" fmla="*/ 3296242 w 7467600"/>
              <a:gd name="connsiteY807" fmla="*/ 807991 h 6858000"/>
              <a:gd name="connsiteX808" fmla="*/ 3174674 w 7467600"/>
              <a:gd name="connsiteY808" fmla="*/ 919759 h 6858000"/>
              <a:gd name="connsiteX809" fmla="*/ 3042978 w 7467600"/>
              <a:gd name="connsiteY809" fmla="*/ 1054894 h 6858000"/>
              <a:gd name="connsiteX810" fmla="*/ 2968914 w 7467600"/>
              <a:gd name="connsiteY810" fmla="*/ 1133756 h 6858000"/>
              <a:gd name="connsiteX811" fmla="*/ 3103823 w 7467600"/>
              <a:gd name="connsiteY811" fmla="*/ 1026814 h 6858000"/>
              <a:gd name="connsiteX812" fmla="*/ 3607114 w 7467600"/>
              <a:gd name="connsiteY812" fmla="*/ 467441 h 6858000"/>
              <a:gd name="connsiteX813" fmla="*/ 3744487 w 7467600"/>
              <a:gd name="connsiteY813" fmla="*/ 383136 h 6858000"/>
              <a:gd name="connsiteX814" fmla="*/ 3970213 w 7467600"/>
              <a:gd name="connsiteY814" fmla="*/ 995559 h 6858000"/>
              <a:gd name="connsiteX815" fmla="*/ 3744487 w 7467600"/>
              <a:gd name="connsiteY815" fmla="*/ 383136 h 6858000"/>
              <a:gd name="connsiteX816" fmla="*/ 3624562 w 7467600"/>
              <a:gd name="connsiteY816" fmla="*/ 367041 h 6858000"/>
              <a:gd name="connsiteX817" fmla="*/ 3489712 w 7467600"/>
              <a:gd name="connsiteY817" fmla="*/ 485386 h 6858000"/>
              <a:gd name="connsiteX818" fmla="*/ 3182994 w 7467600"/>
              <a:gd name="connsiteY818" fmla="*/ 828265 h 6858000"/>
              <a:gd name="connsiteX819" fmla="*/ 2892114 w 7467600"/>
              <a:gd name="connsiteY819" fmla="*/ 1172635 h 6858000"/>
              <a:gd name="connsiteX820" fmla="*/ 3021459 w 7467600"/>
              <a:gd name="connsiteY820" fmla="*/ 1035385 h 6858000"/>
              <a:gd name="connsiteX821" fmla="*/ 3153873 w 7467600"/>
              <a:gd name="connsiteY821" fmla="*/ 898971 h 6858000"/>
              <a:gd name="connsiteX822" fmla="*/ 3276511 w 7467600"/>
              <a:gd name="connsiteY822" fmla="*/ 786423 h 6858000"/>
              <a:gd name="connsiteX823" fmla="*/ 3584154 w 7467600"/>
              <a:gd name="connsiteY823" fmla="*/ 448218 h 6858000"/>
              <a:gd name="connsiteX824" fmla="*/ 3624562 w 7467600"/>
              <a:gd name="connsiteY824" fmla="*/ 367041 h 6858000"/>
              <a:gd name="connsiteX825" fmla="*/ 3766672 w 7467600"/>
              <a:gd name="connsiteY825" fmla="*/ 359429 h 6858000"/>
              <a:gd name="connsiteX826" fmla="*/ 3996338 w 7467600"/>
              <a:gd name="connsiteY826" fmla="*/ 968237 h 6858000"/>
              <a:gd name="connsiteX827" fmla="*/ 3766672 w 7467600"/>
              <a:gd name="connsiteY827" fmla="*/ 359429 h 6858000"/>
              <a:gd name="connsiteX828" fmla="*/ 5805386 w 7467600"/>
              <a:gd name="connsiteY828" fmla="*/ 239240 h 6858000"/>
              <a:gd name="connsiteX829" fmla="*/ 5736947 w 7467600"/>
              <a:gd name="connsiteY829" fmla="*/ 261367 h 6858000"/>
              <a:gd name="connsiteX830" fmla="*/ 5427012 w 7467600"/>
              <a:gd name="connsiteY830" fmla="*/ 311272 h 6858000"/>
              <a:gd name="connsiteX831" fmla="*/ 5147818 w 7467600"/>
              <a:gd name="connsiteY831" fmla="*/ 322112 h 6858000"/>
              <a:gd name="connsiteX832" fmla="*/ 5060854 w 7467600"/>
              <a:gd name="connsiteY832" fmla="*/ 311882 h 6858000"/>
              <a:gd name="connsiteX833" fmla="*/ 4945989 w 7467600"/>
              <a:gd name="connsiteY833" fmla="*/ 300516 h 6858000"/>
              <a:gd name="connsiteX834" fmla="*/ 5410479 w 7467600"/>
              <a:gd name="connsiteY834" fmla="*/ 348434 h 6858000"/>
              <a:gd name="connsiteX835" fmla="*/ 5805386 w 7467600"/>
              <a:gd name="connsiteY835" fmla="*/ 239240 h 6858000"/>
              <a:gd name="connsiteX836" fmla="*/ 5905192 w 7467600"/>
              <a:gd name="connsiteY836" fmla="*/ 163079 h 6858000"/>
              <a:gd name="connsiteX837" fmla="*/ 5865655 w 7467600"/>
              <a:gd name="connsiteY837" fmla="*/ 171901 h 6858000"/>
              <a:gd name="connsiteX838" fmla="*/ 5259740 w 7467600"/>
              <a:gd name="connsiteY838" fmla="*/ 257013 h 6858000"/>
              <a:gd name="connsiteX839" fmla="*/ 5208466 w 7467600"/>
              <a:gd name="connsiteY839" fmla="*/ 257550 h 6858000"/>
              <a:gd name="connsiteX840" fmla="*/ 4980204 w 7467600"/>
              <a:gd name="connsiteY840" fmla="*/ 271903 h 6858000"/>
              <a:gd name="connsiteX841" fmla="*/ 5068068 w 7467600"/>
              <a:gd name="connsiteY841" fmla="*/ 282244 h 6858000"/>
              <a:gd name="connsiteX842" fmla="*/ 5153231 w 7467600"/>
              <a:gd name="connsiteY842" fmla="*/ 292240 h 6858000"/>
              <a:gd name="connsiteX843" fmla="*/ 5426491 w 7467600"/>
              <a:gd name="connsiteY843" fmla="*/ 281128 h 6858000"/>
              <a:gd name="connsiteX844" fmla="*/ 5731212 w 7467600"/>
              <a:gd name="connsiteY844" fmla="*/ 231951 h 6858000"/>
              <a:gd name="connsiteX845" fmla="*/ 5905192 w 7467600"/>
              <a:gd name="connsiteY845" fmla="*/ 163079 h 6858000"/>
              <a:gd name="connsiteX846" fmla="*/ 5944437 w 7467600"/>
              <a:gd name="connsiteY846" fmla="*/ 113829 h 6858000"/>
              <a:gd name="connsiteX847" fmla="*/ 5825032 w 7467600"/>
              <a:gd name="connsiteY847" fmla="*/ 146405 h 6858000"/>
              <a:gd name="connsiteX848" fmla="*/ 4955599 w 7467600"/>
              <a:gd name="connsiteY848" fmla="*/ 247008 h 6858000"/>
              <a:gd name="connsiteX849" fmla="*/ 5210104 w 7467600"/>
              <a:gd name="connsiteY849" fmla="*/ 228123 h 6858000"/>
              <a:gd name="connsiteX850" fmla="*/ 5261015 w 7467600"/>
              <a:gd name="connsiteY850" fmla="*/ 227087 h 6858000"/>
              <a:gd name="connsiteX851" fmla="*/ 5861181 w 7467600"/>
              <a:gd name="connsiteY851" fmla="*/ 143093 h 6858000"/>
              <a:gd name="connsiteX852" fmla="*/ 5961252 w 7467600"/>
              <a:gd name="connsiteY852" fmla="*/ 114820 h 6858000"/>
              <a:gd name="connsiteX853" fmla="*/ 5944437 w 7467600"/>
              <a:gd name="connsiteY853" fmla="*/ 113829 h 6858000"/>
              <a:gd name="connsiteX854" fmla="*/ 3882765 w 7467600"/>
              <a:gd name="connsiteY854" fmla="*/ 0 h 6858000"/>
              <a:gd name="connsiteX855" fmla="*/ 3995099 w 7467600"/>
              <a:gd name="connsiteY855" fmla="*/ 0 h 6858000"/>
              <a:gd name="connsiteX856" fmla="*/ 4163818 w 7467600"/>
              <a:gd name="connsiteY856" fmla="*/ 234104 h 6858000"/>
              <a:gd name="connsiteX857" fmla="*/ 4172099 w 7467600"/>
              <a:gd name="connsiteY857" fmla="*/ 234207 h 6858000"/>
              <a:gd name="connsiteX858" fmla="*/ 4784282 w 7467600"/>
              <a:gd name="connsiteY858" fmla="*/ 276561 h 6858000"/>
              <a:gd name="connsiteX859" fmla="*/ 4801687 w 7467600"/>
              <a:gd name="connsiteY859" fmla="*/ 267764 h 6858000"/>
              <a:gd name="connsiteX860" fmla="*/ 6082788 w 7467600"/>
              <a:gd name="connsiteY860" fmla="*/ 64119 h 6858000"/>
              <a:gd name="connsiteX861" fmla="*/ 6099442 w 7467600"/>
              <a:gd name="connsiteY861" fmla="*/ 82568 h 6858000"/>
              <a:gd name="connsiteX862" fmla="*/ 4804137 w 7467600"/>
              <a:gd name="connsiteY862" fmla="*/ 320931 h 6858000"/>
              <a:gd name="connsiteX863" fmla="*/ 4227047 w 7467600"/>
              <a:gd name="connsiteY863" fmla="*/ 313415 h 6858000"/>
              <a:gd name="connsiteX864" fmla="*/ 4346041 w 7467600"/>
              <a:gd name="connsiteY864" fmla="*/ 456086 h 6858000"/>
              <a:gd name="connsiteX865" fmla="*/ 4870967 w 7467600"/>
              <a:gd name="connsiteY865" fmla="*/ 963061 h 6858000"/>
              <a:gd name="connsiteX866" fmla="*/ 4889647 w 7467600"/>
              <a:gd name="connsiteY866" fmla="*/ 957147 h 6858000"/>
              <a:gd name="connsiteX867" fmla="*/ 5422504 w 7467600"/>
              <a:gd name="connsiteY867" fmla="*/ 805191 h 6858000"/>
              <a:gd name="connsiteX868" fmla="*/ 6087656 w 7467600"/>
              <a:gd name="connsiteY868" fmla="*/ 826703 h 6858000"/>
              <a:gd name="connsiteX869" fmla="*/ 6058717 w 7467600"/>
              <a:gd name="connsiteY869" fmla="*/ 865992 h 6858000"/>
              <a:gd name="connsiteX870" fmla="*/ 4974153 w 7467600"/>
              <a:gd name="connsiteY870" fmla="*/ 1045456 h 6858000"/>
              <a:gd name="connsiteX871" fmla="*/ 5627835 w 7467600"/>
              <a:gd name="connsiteY871" fmla="*/ 1472077 h 6858000"/>
              <a:gd name="connsiteX872" fmla="*/ 5629817 w 7467600"/>
              <a:gd name="connsiteY872" fmla="*/ 1471412 h 6858000"/>
              <a:gd name="connsiteX873" fmla="*/ 5634124 w 7467600"/>
              <a:gd name="connsiteY873" fmla="*/ 1470572 h 6858000"/>
              <a:gd name="connsiteX874" fmla="*/ 5755832 w 7467600"/>
              <a:gd name="connsiteY874" fmla="*/ 1383886 h 6858000"/>
              <a:gd name="connsiteX875" fmla="*/ 6014186 w 7467600"/>
              <a:gd name="connsiteY875" fmla="*/ 1279799 h 6858000"/>
              <a:gd name="connsiteX876" fmla="*/ 6901619 w 7467600"/>
              <a:gd name="connsiteY876" fmla="*/ 1047874 h 6858000"/>
              <a:gd name="connsiteX877" fmla="*/ 6931566 w 7467600"/>
              <a:gd name="connsiteY877" fmla="*/ 1062034 h 6858000"/>
              <a:gd name="connsiteX878" fmla="*/ 5790982 w 7467600"/>
              <a:gd name="connsiteY878" fmla="*/ 1561380 h 6858000"/>
              <a:gd name="connsiteX879" fmla="*/ 6188971 w 7467600"/>
              <a:gd name="connsiteY879" fmla="*/ 1755168 h 6858000"/>
              <a:gd name="connsiteX880" fmla="*/ 6202446 w 7467600"/>
              <a:gd name="connsiteY880" fmla="*/ 1752268 h 6858000"/>
              <a:gd name="connsiteX881" fmla="*/ 7179560 w 7467600"/>
              <a:gd name="connsiteY881" fmla="*/ 1467551 h 6858000"/>
              <a:gd name="connsiteX882" fmla="*/ 7158730 w 7467600"/>
              <a:gd name="connsiteY882" fmla="*/ 1507835 h 6858000"/>
              <a:gd name="connsiteX883" fmla="*/ 6326959 w 7467600"/>
              <a:gd name="connsiteY883" fmla="*/ 1817686 h 6858000"/>
              <a:gd name="connsiteX884" fmla="*/ 6537433 w 7467600"/>
              <a:gd name="connsiteY884" fmla="*/ 1907790 h 6858000"/>
              <a:gd name="connsiteX885" fmla="*/ 6550221 w 7467600"/>
              <a:gd name="connsiteY885" fmla="*/ 1910729 h 6858000"/>
              <a:gd name="connsiteX886" fmla="*/ 6964438 w 7467600"/>
              <a:gd name="connsiteY886" fmla="*/ 2209505 h 6858000"/>
              <a:gd name="connsiteX887" fmla="*/ 7367862 w 7467600"/>
              <a:gd name="connsiteY887" fmla="*/ 2806833 h 6858000"/>
              <a:gd name="connsiteX888" fmla="*/ 7364329 w 7467600"/>
              <a:gd name="connsiteY888" fmla="*/ 2826907 h 6858000"/>
              <a:gd name="connsiteX889" fmla="*/ 7290545 w 7467600"/>
              <a:gd name="connsiteY889" fmla="*/ 2850663 h 6858000"/>
              <a:gd name="connsiteX890" fmla="*/ 6472036 w 7467600"/>
              <a:gd name="connsiteY890" fmla="*/ 1959003 h 6858000"/>
              <a:gd name="connsiteX891" fmla="*/ 5792897 w 7467600"/>
              <a:gd name="connsiteY891" fmla="*/ 1647747 h 6858000"/>
              <a:gd name="connsiteX892" fmla="*/ 5842751 w 7467600"/>
              <a:gd name="connsiteY892" fmla="*/ 1816112 h 6858000"/>
              <a:gd name="connsiteX893" fmla="*/ 5847424 w 7467600"/>
              <a:gd name="connsiteY893" fmla="*/ 1815776 h 6858000"/>
              <a:gd name="connsiteX894" fmla="*/ 6399821 w 7467600"/>
              <a:gd name="connsiteY894" fmla="*/ 2344799 h 6858000"/>
              <a:gd name="connsiteX895" fmla="*/ 6323232 w 7467600"/>
              <a:gd name="connsiteY895" fmla="*/ 2389634 h 6858000"/>
              <a:gd name="connsiteX896" fmla="*/ 5942958 w 7467600"/>
              <a:gd name="connsiteY896" fmla="*/ 2077708 h 6858000"/>
              <a:gd name="connsiteX897" fmla="*/ 5921559 w 7467600"/>
              <a:gd name="connsiteY897" fmla="*/ 2378596 h 6858000"/>
              <a:gd name="connsiteX898" fmla="*/ 5817651 w 7467600"/>
              <a:gd name="connsiteY898" fmla="*/ 3023919 h 6858000"/>
              <a:gd name="connsiteX899" fmla="*/ 5729634 w 7467600"/>
              <a:gd name="connsiteY899" fmla="*/ 3051849 h 6858000"/>
              <a:gd name="connsiteX900" fmla="*/ 5611018 w 7467600"/>
              <a:gd name="connsiteY900" fmla="*/ 2316769 h 6858000"/>
              <a:gd name="connsiteX901" fmla="*/ 5687608 w 7467600"/>
              <a:gd name="connsiteY901" fmla="*/ 2039972 h 6858000"/>
              <a:gd name="connsiteX902" fmla="*/ 5657554 w 7467600"/>
              <a:gd name="connsiteY902" fmla="*/ 1576445 h 6858000"/>
              <a:gd name="connsiteX903" fmla="*/ 5150475 w 7467600"/>
              <a:gd name="connsiteY903" fmla="*/ 1274012 h 6858000"/>
              <a:gd name="connsiteX904" fmla="*/ 5349142 w 7467600"/>
              <a:gd name="connsiteY904" fmla="*/ 2204405 h 6858000"/>
              <a:gd name="connsiteX905" fmla="*/ 5262214 w 7467600"/>
              <a:gd name="connsiteY905" fmla="*/ 2233836 h 6858000"/>
              <a:gd name="connsiteX906" fmla="*/ 4981539 w 7467600"/>
              <a:gd name="connsiteY906" fmla="*/ 1542201 h 6858000"/>
              <a:gd name="connsiteX907" fmla="*/ 4958461 w 7467600"/>
              <a:gd name="connsiteY907" fmla="*/ 1136957 h 6858000"/>
              <a:gd name="connsiteX908" fmla="*/ 4655015 w 7467600"/>
              <a:gd name="connsiteY908" fmla="*/ 891426 h 6858000"/>
              <a:gd name="connsiteX909" fmla="*/ 4348002 w 7467600"/>
              <a:gd name="connsiteY909" fmla="*/ 2205895 h 6858000"/>
              <a:gd name="connsiteX910" fmla="*/ 4262250 w 7467600"/>
              <a:gd name="connsiteY910" fmla="*/ 2219972 h 6858000"/>
              <a:gd name="connsiteX911" fmla="*/ 4550611 w 7467600"/>
              <a:gd name="connsiteY911" fmla="*/ 817540 h 6858000"/>
              <a:gd name="connsiteX912" fmla="*/ 4564418 w 7467600"/>
              <a:gd name="connsiteY912" fmla="*/ 808293 h 6858000"/>
              <a:gd name="connsiteX913" fmla="*/ 4266388 w 7467600"/>
              <a:gd name="connsiteY913" fmla="*/ 500083 h 6858000"/>
              <a:gd name="connsiteX914" fmla="*/ 4032842 w 7467600"/>
              <a:gd name="connsiteY914" fmla="*/ 211809 h 6858000"/>
              <a:gd name="connsiteX915" fmla="*/ 3882765 w 7467600"/>
              <a:gd name="connsiteY915" fmla="*/ 0 h 6858000"/>
              <a:gd name="connsiteX916" fmla="*/ 3721337 w 7467600"/>
              <a:gd name="connsiteY916" fmla="*/ 0 h 6858000"/>
              <a:gd name="connsiteX917" fmla="*/ 3797544 w 7467600"/>
              <a:gd name="connsiteY917" fmla="*/ 0 h 6858000"/>
              <a:gd name="connsiteX918" fmla="*/ 3775734 w 7467600"/>
              <a:gd name="connsiteY918" fmla="*/ 95131 h 6858000"/>
              <a:gd name="connsiteX919" fmla="*/ 3724807 w 7467600"/>
              <a:gd name="connsiteY919" fmla="*/ 272257 h 6858000"/>
              <a:gd name="connsiteX920" fmla="*/ 3726844 w 7467600"/>
              <a:gd name="connsiteY920" fmla="*/ 282988 h 6858000"/>
              <a:gd name="connsiteX921" fmla="*/ 3742664 w 7467600"/>
              <a:gd name="connsiteY921" fmla="*/ 279918 h 6858000"/>
              <a:gd name="connsiteX922" fmla="*/ 4103910 w 7467600"/>
              <a:gd name="connsiteY922" fmla="*/ 1161917 h 6858000"/>
              <a:gd name="connsiteX923" fmla="*/ 4020269 w 7467600"/>
              <a:gd name="connsiteY923" fmla="*/ 1200406 h 6858000"/>
              <a:gd name="connsiteX924" fmla="*/ 3674882 w 7467600"/>
              <a:gd name="connsiteY924" fmla="*/ 488524 h 6858000"/>
              <a:gd name="connsiteX925" fmla="*/ 3132682 w 7467600"/>
              <a:gd name="connsiteY925" fmla="*/ 1072284 h 6858000"/>
              <a:gd name="connsiteX926" fmla="*/ 2716346 w 7467600"/>
              <a:gd name="connsiteY926" fmla="*/ 1276376 h 6858000"/>
              <a:gd name="connsiteX927" fmla="*/ 2716772 w 7467600"/>
              <a:gd name="connsiteY927" fmla="*/ 1255462 h 6858000"/>
              <a:gd name="connsiteX928" fmla="*/ 3471096 w 7467600"/>
              <a:gd name="connsiteY928" fmla="*/ 437072 h 6858000"/>
              <a:gd name="connsiteX929" fmla="*/ 3639057 w 7467600"/>
              <a:gd name="connsiteY929" fmla="*/ 286334 h 6858000"/>
              <a:gd name="connsiteX930" fmla="*/ 3640309 w 7467600"/>
              <a:gd name="connsiteY930" fmla="*/ 284664 h 6858000"/>
              <a:gd name="connsiteX931" fmla="*/ 3646022 w 7467600"/>
              <a:gd name="connsiteY931" fmla="*/ 276711 h 6858000"/>
              <a:gd name="connsiteX932" fmla="*/ 3707943 w 7467600"/>
              <a:gd name="connsiteY932" fmla="*/ 65958 h 6858000"/>
              <a:gd name="connsiteX933" fmla="*/ 3721337 w 7467600"/>
              <a:gd name="connsiteY933" fmla="*/ 0 h 6858000"/>
              <a:gd name="connsiteX934" fmla="*/ 2867960 w 7467600"/>
              <a:gd name="connsiteY934" fmla="*/ 0 h 6858000"/>
              <a:gd name="connsiteX935" fmla="*/ 2926351 w 7467600"/>
              <a:gd name="connsiteY935" fmla="*/ 0 h 6858000"/>
              <a:gd name="connsiteX936" fmla="*/ 2902823 w 7467600"/>
              <a:gd name="connsiteY936" fmla="*/ 262929 h 6858000"/>
              <a:gd name="connsiteX937" fmla="*/ 2940663 w 7467600"/>
              <a:gd name="connsiteY937" fmla="*/ 140884 h 6858000"/>
              <a:gd name="connsiteX938" fmla="*/ 2947039 w 7467600"/>
              <a:gd name="connsiteY938" fmla="*/ 122524 h 6858000"/>
              <a:gd name="connsiteX939" fmla="*/ 2984316 w 7467600"/>
              <a:gd name="connsiteY939" fmla="*/ 0 h 6858000"/>
              <a:gd name="connsiteX940" fmla="*/ 3016114 w 7467600"/>
              <a:gd name="connsiteY940" fmla="*/ 0 h 6858000"/>
              <a:gd name="connsiteX941" fmla="*/ 2979949 w 7467600"/>
              <a:gd name="connsiteY941" fmla="*/ 119274 h 6858000"/>
              <a:gd name="connsiteX942" fmla="*/ 3023879 w 7467600"/>
              <a:gd name="connsiteY942" fmla="*/ 0 h 6858000"/>
              <a:gd name="connsiteX943" fmla="*/ 3105400 w 7467600"/>
              <a:gd name="connsiteY943" fmla="*/ 0 h 6858000"/>
              <a:gd name="connsiteX944" fmla="*/ 3094669 w 7467600"/>
              <a:gd name="connsiteY944" fmla="*/ 30308 h 6858000"/>
              <a:gd name="connsiteX945" fmla="*/ 2901945 w 7467600"/>
              <a:gd name="connsiteY945" fmla="*/ 466538 h 6858000"/>
              <a:gd name="connsiteX946" fmla="*/ 2815209 w 7467600"/>
              <a:gd name="connsiteY946" fmla="*/ 497361 h 6858000"/>
              <a:gd name="connsiteX947" fmla="*/ 2844845 w 7467600"/>
              <a:gd name="connsiteY947" fmla="*/ 127638 h 6858000"/>
              <a:gd name="connsiteX948" fmla="*/ 2867960 w 7467600"/>
              <a:gd name="connsiteY948" fmla="*/ 0 h 6858000"/>
              <a:gd name="connsiteX949" fmla="*/ 1057230 w 7467600"/>
              <a:gd name="connsiteY949" fmla="*/ 0 h 6858000"/>
              <a:gd name="connsiteX950" fmla="*/ 1111003 w 7467600"/>
              <a:gd name="connsiteY950" fmla="*/ 0 h 6858000"/>
              <a:gd name="connsiteX951" fmla="*/ 1125553 w 7467600"/>
              <a:gd name="connsiteY951" fmla="*/ 52588 h 6858000"/>
              <a:gd name="connsiteX952" fmla="*/ 1304276 w 7467600"/>
              <a:gd name="connsiteY952" fmla="*/ 476275 h 6858000"/>
              <a:gd name="connsiteX953" fmla="*/ 1492066 w 7467600"/>
              <a:gd name="connsiteY953" fmla="*/ 886333 h 6858000"/>
              <a:gd name="connsiteX954" fmla="*/ 1423698 w 7467600"/>
              <a:gd name="connsiteY954" fmla="*/ 710817 h 6858000"/>
              <a:gd name="connsiteX955" fmla="*/ 1357609 w 7467600"/>
              <a:gd name="connsiteY955" fmla="*/ 532892 h 6858000"/>
              <a:gd name="connsiteX956" fmla="*/ 1309550 w 7467600"/>
              <a:gd name="connsiteY956" fmla="*/ 374031 h 6858000"/>
              <a:gd name="connsiteX957" fmla="*/ 1193673 w 7467600"/>
              <a:gd name="connsiteY957" fmla="*/ 49533 h 6858000"/>
              <a:gd name="connsiteX958" fmla="*/ 1164391 w 7467600"/>
              <a:gd name="connsiteY958" fmla="*/ 0 h 6858000"/>
              <a:gd name="connsiteX959" fmla="*/ 1200666 w 7467600"/>
              <a:gd name="connsiteY959" fmla="*/ 0 h 6858000"/>
              <a:gd name="connsiteX960" fmla="*/ 1223408 w 7467600"/>
              <a:gd name="connsiteY960" fmla="*/ 38996 h 6858000"/>
              <a:gd name="connsiteX961" fmla="*/ 1339635 w 7467600"/>
              <a:gd name="connsiteY961" fmla="*/ 365517 h 6858000"/>
              <a:gd name="connsiteX962" fmla="*/ 1387469 w 7467600"/>
              <a:gd name="connsiteY962" fmla="*/ 523079 h 6858000"/>
              <a:gd name="connsiteX963" fmla="*/ 1452685 w 7467600"/>
              <a:gd name="connsiteY963" fmla="*/ 699806 h 6858000"/>
              <a:gd name="connsiteX964" fmla="*/ 1492092 w 7467600"/>
              <a:gd name="connsiteY964" fmla="*/ 800424 h 6858000"/>
              <a:gd name="connsiteX965" fmla="*/ 1455302 w 7467600"/>
              <a:gd name="connsiteY965" fmla="*/ 632913 h 6858000"/>
              <a:gd name="connsiteX966" fmla="*/ 1222336 w 7467600"/>
              <a:gd name="connsiteY966" fmla="*/ 9480 h 6858000"/>
              <a:gd name="connsiteX967" fmla="*/ 1214634 w 7467600"/>
              <a:gd name="connsiteY967" fmla="*/ 0 h 6858000"/>
              <a:gd name="connsiteX968" fmla="*/ 1289827 w 7467600"/>
              <a:gd name="connsiteY968" fmla="*/ 0 h 6858000"/>
              <a:gd name="connsiteX969" fmla="*/ 1321076 w 7467600"/>
              <a:gd name="connsiteY969" fmla="*/ 59722 h 6858000"/>
              <a:gd name="connsiteX970" fmla="*/ 1512579 w 7467600"/>
              <a:gd name="connsiteY970" fmla="*/ 626441 h 6858000"/>
              <a:gd name="connsiteX971" fmla="*/ 1506076 w 7467600"/>
              <a:gd name="connsiteY971" fmla="*/ 1089289 h 6858000"/>
              <a:gd name="connsiteX972" fmla="*/ 1486346 w 7467600"/>
              <a:gd name="connsiteY972" fmla="*/ 1079919 h 6858000"/>
              <a:gd name="connsiteX973" fmla="*/ 1070511 w 7467600"/>
              <a:gd name="connsiteY973" fmla="*/ 48609 h 6858000"/>
              <a:gd name="connsiteX974" fmla="*/ 1057230 w 7467600"/>
              <a:gd name="connsiteY974" fmla="*/ 0 h 6858000"/>
              <a:gd name="connsiteX975" fmla="*/ 43151 w 7467600"/>
              <a:gd name="connsiteY975" fmla="*/ 0 h 6858000"/>
              <a:gd name="connsiteX976" fmla="*/ 95283 w 7467600"/>
              <a:gd name="connsiteY976" fmla="*/ 0 h 6858000"/>
              <a:gd name="connsiteX977" fmla="*/ 300708 w 7467600"/>
              <a:gd name="connsiteY977" fmla="*/ 154571 h 6858000"/>
              <a:gd name="connsiteX978" fmla="*/ 530414 w 7467600"/>
              <a:gd name="connsiteY978" fmla="*/ 354673 h 6858000"/>
              <a:gd name="connsiteX979" fmla="*/ 333785 w 7467600"/>
              <a:gd name="connsiteY979" fmla="*/ 161564 h 6858000"/>
              <a:gd name="connsiteX980" fmla="*/ 147005 w 7467600"/>
              <a:gd name="connsiteY980" fmla="*/ 0 h 6858000"/>
              <a:gd name="connsiteX981" fmla="*/ 272509 w 7467600"/>
              <a:gd name="connsiteY981" fmla="*/ 0 h 6858000"/>
              <a:gd name="connsiteX982" fmla="*/ 326276 w 7467600"/>
              <a:gd name="connsiteY982" fmla="*/ 45847 h 6858000"/>
              <a:gd name="connsiteX983" fmla="*/ 823759 w 7467600"/>
              <a:gd name="connsiteY983" fmla="*/ 574145 h 6858000"/>
              <a:gd name="connsiteX984" fmla="*/ 811254 w 7467600"/>
              <a:gd name="connsiteY984" fmla="*/ 665546 h 6858000"/>
              <a:gd name="connsiteX985" fmla="*/ 154042 w 7467600"/>
              <a:gd name="connsiteY985" fmla="*/ 261522 h 6858000"/>
              <a:gd name="connsiteX986" fmla="*/ 13550 w 7467600"/>
              <a:gd name="connsiteY986" fmla="*/ 158423 h 6858000"/>
              <a:gd name="connsiteX987" fmla="*/ 0 w 7467600"/>
              <a:gd name="connsiteY987" fmla="*/ 146618 h 6858000"/>
              <a:gd name="connsiteX988" fmla="*/ 0 w 7467600"/>
              <a:gd name="connsiteY988" fmla="*/ 59161 h 6858000"/>
              <a:gd name="connsiteX989" fmla="*/ 45427 w 7467600"/>
              <a:gd name="connsiteY989" fmla="*/ 101078 h 6858000"/>
              <a:gd name="connsiteX990" fmla="*/ 630103 w 7467600"/>
              <a:gd name="connsiteY990" fmla="*/ 485885 h 6858000"/>
              <a:gd name="connsiteX991" fmla="*/ 532040 w 7467600"/>
              <a:gd name="connsiteY991" fmla="*/ 399359 h 6858000"/>
              <a:gd name="connsiteX992" fmla="*/ 517618 w 7467600"/>
              <a:gd name="connsiteY992" fmla="*/ 385726 h 6858000"/>
              <a:gd name="connsiteX993" fmla="*/ 285074 w 7467600"/>
              <a:gd name="connsiteY993" fmla="*/ 182755 h 6858000"/>
              <a:gd name="connsiteX994" fmla="*/ 43151 w 7467600"/>
              <a:gd name="connsiteY994"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27773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77736 h 6858000"/>
              <a:gd name="connsiteX138" fmla="*/ 1903353 w 7467600"/>
              <a:gd name="connsiteY138" fmla="*/ 5044827 h 6858000"/>
              <a:gd name="connsiteX139" fmla="*/ 1936931 w 7467600"/>
              <a:gd name="connsiteY139" fmla="*/ 5093954 h 6858000"/>
              <a:gd name="connsiteX140" fmla="*/ 2195868 w 7467600"/>
              <a:gd name="connsiteY140" fmla="*/ 5396574 h 6858000"/>
              <a:gd name="connsiteX141" fmla="*/ 2088852 w 7467600"/>
              <a:gd name="connsiteY141" fmla="*/ 5166123 h 6858000"/>
              <a:gd name="connsiteX142" fmla="*/ 1958241 w 7467600"/>
              <a:gd name="connsiteY142" fmla="*/ 5067955 h 6858000"/>
              <a:gd name="connsiteX143" fmla="*/ 1903353 w 7467600"/>
              <a:gd name="connsiteY143" fmla="*/ 5044827 h 6858000"/>
              <a:gd name="connsiteX144" fmla="*/ 1979378 w 7467600"/>
              <a:gd name="connsiteY144" fmla="*/ 4769504 h 6858000"/>
              <a:gd name="connsiteX145" fmla="*/ 2882120 w 7467600"/>
              <a:gd name="connsiteY145" fmla="*/ 5064547 h 6858000"/>
              <a:gd name="connsiteX146" fmla="*/ 2793103 w 7467600"/>
              <a:gd name="connsiteY146" fmla="*/ 5039699 h 6858000"/>
              <a:gd name="connsiteX147" fmla="*/ 2770041 w 7467600"/>
              <a:gd name="connsiteY147" fmla="*/ 5033634 h 6858000"/>
              <a:gd name="connsiteX148" fmla="*/ 1979378 w 7467600"/>
              <a:gd name="connsiteY148" fmla="*/ 4769504 h 6858000"/>
              <a:gd name="connsiteX149" fmla="*/ 1927410 w 7467600"/>
              <a:gd name="connsiteY149" fmla="*/ 4716164 h 6858000"/>
              <a:gd name="connsiteX150" fmla="*/ 1959587 w 7467600"/>
              <a:gd name="connsiteY150" fmla="*/ 4728849 h 6858000"/>
              <a:gd name="connsiteX151" fmla="*/ 2777707 w 7467600"/>
              <a:gd name="connsiteY151" fmla="*/ 5003991 h 6858000"/>
              <a:gd name="connsiteX152" fmla="*/ 2800768 w 7467600"/>
              <a:gd name="connsiteY152" fmla="*/ 5010056 h 6858000"/>
              <a:gd name="connsiteX153" fmla="*/ 2879408 w 7467600"/>
              <a:gd name="connsiteY153" fmla="*/ 5031590 h 6858000"/>
              <a:gd name="connsiteX154" fmla="*/ 2862295 w 7467600"/>
              <a:gd name="connsiteY154" fmla="*/ 5022958 h 6858000"/>
              <a:gd name="connsiteX155" fmla="*/ 2813343 w 7467600"/>
              <a:gd name="connsiteY155" fmla="*/ 4998369 h 6858000"/>
              <a:gd name="connsiteX156" fmla="*/ 2646245 w 7467600"/>
              <a:gd name="connsiteY156" fmla="*/ 4930999 h 6858000"/>
              <a:gd name="connsiteX157" fmla="*/ 1999243 w 7467600"/>
              <a:gd name="connsiteY157" fmla="*/ 4730524 h 6858000"/>
              <a:gd name="connsiteX158" fmla="*/ 1979527 w 7467600"/>
              <a:gd name="connsiteY158" fmla="*/ 4726651 h 6858000"/>
              <a:gd name="connsiteX159" fmla="*/ 1927410 w 7467600"/>
              <a:gd name="connsiteY159" fmla="*/ 4716164 h 6858000"/>
              <a:gd name="connsiteX160" fmla="*/ 1997014 w 7467600"/>
              <a:gd name="connsiteY160" fmla="*/ 4698007 h 6858000"/>
              <a:gd name="connsiteX161" fmla="*/ 2005458 w 7467600"/>
              <a:gd name="connsiteY161" fmla="*/ 4699540 h 6858000"/>
              <a:gd name="connsiteX162" fmla="*/ 2657186 w 7467600"/>
              <a:gd name="connsiteY162" fmla="*/ 4901687 h 6858000"/>
              <a:gd name="connsiteX163" fmla="*/ 2826662 w 7467600"/>
              <a:gd name="connsiteY163" fmla="*/ 4970362 h 6858000"/>
              <a:gd name="connsiteX164" fmla="*/ 2876100 w 7467600"/>
              <a:gd name="connsiteY164" fmla="*/ 4995397 h 6858000"/>
              <a:gd name="connsiteX165" fmla="*/ 3042600 w 7467600"/>
              <a:gd name="connsiteY165" fmla="*/ 5059532 h 6858000"/>
              <a:gd name="connsiteX166" fmla="*/ 1997014 w 7467600"/>
              <a:gd name="connsiteY166" fmla="*/ 4698007 h 6858000"/>
              <a:gd name="connsiteX167" fmla="*/ 2305292 w 7467600"/>
              <a:gd name="connsiteY167" fmla="*/ 4219492 h 6858000"/>
              <a:gd name="connsiteX168" fmla="*/ 3360922 w 7467600"/>
              <a:gd name="connsiteY168" fmla="*/ 4529373 h 6858000"/>
              <a:gd name="connsiteX169" fmla="*/ 3492420 w 7467600"/>
              <a:gd name="connsiteY169" fmla="*/ 4510145 h 6858000"/>
              <a:gd name="connsiteX170" fmla="*/ 3364086 w 7467600"/>
              <a:gd name="connsiteY170" fmla="*/ 4480340 h 6858000"/>
              <a:gd name="connsiteX171" fmla="*/ 3225818 w 7467600"/>
              <a:gd name="connsiteY171" fmla="*/ 4411822 h 6858000"/>
              <a:gd name="connsiteX172" fmla="*/ 3129696 w 7467600"/>
              <a:gd name="connsiteY172" fmla="*/ 4360704 h 6858000"/>
              <a:gd name="connsiteX173" fmla="*/ 2814545 w 7467600"/>
              <a:gd name="connsiteY173" fmla="*/ 4282955 h 6858000"/>
              <a:gd name="connsiteX174" fmla="*/ 2305292 w 7467600"/>
              <a:gd name="connsiteY174" fmla="*/ 4219492 h 6858000"/>
              <a:gd name="connsiteX175" fmla="*/ 2626982 w 7467600"/>
              <a:gd name="connsiteY175" fmla="*/ 4206450 h 6858000"/>
              <a:gd name="connsiteX176" fmla="*/ 2490617 w 7467600"/>
              <a:gd name="connsiteY176" fmla="*/ 4206951 h 6858000"/>
              <a:gd name="connsiteX177" fmla="*/ 2819869 w 7467600"/>
              <a:gd name="connsiteY177" fmla="*/ 4252936 h 6858000"/>
              <a:gd name="connsiteX178" fmla="*/ 3143018 w 7467600"/>
              <a:gd name="connsiteY178" fmla="*/ 4332698 h 6858000"/>
              <a:gd name="connsiteX179" fmla="*/ 3241520 w 7467600"/>
              <a:gd name="connsiteY179" fmla="*/ 4385112 h 6858000"/>
              <a:gd name="connsiteX180" fmla="*/ 3374575 w 7467600"/>
              <a:gd name="connsiteY180" fmla="*/ 4451517 h 6858000"/>
              <a:gd name="connsiteX181" fmla="*/ 3505221 w 7467600"/>
              <a:gd name="connsiteY181" fmla="*/ 4480757 h 6858000"/>
              <a:gd name="connsiteX182" fmla="*/ 2626982 w 7467600"/>
              <a:gd name="connsiteY182" fmla="*/ 4206450 h 6858000"/>
              <a:gd name="connsiteX183" fmla="*/ 1310106 w 7467600"/>
              <a:gd name="connsiteY183" fmla="*/ 3943217 h 6858000"/>
              <a:gd name="connsiteX184" fmla="*/ 854994 w 7467600"/>
              <a:gd name="connsiteY184" fmla="*/ 4399136 h 6858000"/>
              <a:gd name="connsiteX185" fmla="*/ 742462 w 7467600"/>
              <a:gd name="connsiteY185" fmla="*/ 4594648 h 6858000"/>
              <a:gd name="connsiteX186" fmla="*/ 820602 w 7467600"/>
              <a:gd name="connsiteY186" fmla="*/ 4485915 h 6858000"/>
              <a:gd name="connsiteX187" fmla="*/ 878295 w 7467600"/>
              <a:gd name="connsiteY187" fmla="*/ 4403594 h 6858000"/>
              <a:gd name="connsiteX188" fmla="*/ 1240607 w 7467600"/>
              <a:gd name="connsiteY188" fmla="*/ 4010401 h 6858000"/>
              <a:gd name="connsiteX189" fmla="*/ 1310106 w 7467600"/>
              <a:gd name="connsiteY189" fmla="*/ 3943217 h 6858000"/>
              <a:gd name="connsiteX190" fmla="*/ 1423113 w 7467600"/>
              <a:gd name="connsiteY190" fmla="*/ 3874565 h 6858000"/>
              <a:gd name="connsiteX191" fmla="*/ 1260565 w 7467600"/>
              <a:gd name="connsiteY191" fmla="*/ 4031982 h 6858000"/>
              <a:gd name="connsiteX192" fmla="*/ 901900 w 7467600"/>
              <a:gd name="connsiteY192" fmla="*/ 4421236 h 6858000"/>
              <a:gd name="connsiteX193" fmla="*/ 845044 w 7467600"/>
              <a:gd name="connsiteY193" fmla="*/ 4502436 h 6858000"/>
              <a:gd name="connsiteX194" fmla="*/ 685926 w 7467600"/>
              <a:gd name="connsiteY194" fmla="*/ 4703069 h 6858000"/>
              <a:gd name="connsiteX195" fmla="*/ 684248 w 7467600"/>
              <a:gd name="connsiteY195" fmla="*/ 4706721 h 6858000"/>
              <a:gd name="connsiteX196" fmla="*/ 1423113 w 7467600"/>
              <a:gd name="connsiteY196" fmla="*/ 3874565 h 6858000"/>
              <a:gd name="connsiteX197" fmla="*/ 3316479 w 7467600"/>
              <a:gd name="connsiteY197" fmla="*/ 3872136 h 6858000"/>
              <a:gd name="connsiteX198" fmla="*/ 3546806 w 7467600"/>
              <a:gd name="connsiteY198" fmla="*/ 4356139 h 6858000"/>
              <a:gd name="connsiteX199" fmla="*/ 3364433 w 7467600"/>
              <a:gd name="connsiteY199" fmla="*/ 3953121 h 6858000"/>
              <a:gd name="connsiteX200" fmla="*/ 3316479 w 7467600"/>
              <a:gd name="connsiteY200" fmla="*/ 3872136 h 6858000"/>
              <a:gd name="connsiteX201" fmla="*/ 3291335 w 7467600"/>
              <a:gd name="connsiteY201" fmla="*/ 3767420 h 6858000"/>
              <a:gd name="connsiteX202" fmla="*/ 3390805 w 7467600"/>
              <a:gd name="connsiteY202" fmla="*/ 3937163 h 6858000"/>
              <a:gd name="connsiteX203" fmla="*/ 3579062 w 7467600"/>
              <a:gd name="connsiteY203" fmla="*/ 4359040 h 6858000"/>
              <a:gd name="connsiteX204" fmla="*/ 3467355 w 7467600"/>
              <a:gd name="connsiteY204" fmla="*/ 3988130 h 6858000"/>
              <a:gd name="connsiteX205" fmla="*/ 3310753 w 7467600"/>
              <a:gd name="connsiteY205" fmla="*/ 3787140 h 6858000"/>
              <a:gd name="connsiteX206" fmla="*/ 3291335 w 7467600"/>
              <a:gd name="connsiteY206" fmla="*/ 3767420 h 6858000"/>
              <a:gd name="connsiteX207" fmla="*/ 1635889 w 7467600"/>
              <a:gd name="connsiteY207" fmla="*/ 3709494 h 6858000"/>
              <a:gd name="connsiteX208" fmla="*/ 1634800 w 7467600"/>
              <a:gd name="connsiteY208" fmla="*/ 3731111 h 6858000"/>
              <a:gd name="connsiteX209" fmla="*/ 1635889 w 7467600"/>
              <a:gd name="connsiteY209" fmla="*/ 3709494 h 6858000"/>
              <a:gd name="connsiteX210" fmla="*/ 1510397 w 7467600"/>
              <a:gd name="connsiteY210" fmla="*/ 3684705 h 6858000"/>
              <a:gd name="connsiteX211" fmla="*/ 1146550 w 7467600"/>
              <a:gd name="connsiteY211" fmla="*/ 3802012 h 6858000"/>
              <a:gd name="connsiteX212" fmla="*/ 698834 w 7467600"/>
              <a:gd name="connsiteY212" fmla="*/ 3952272 h 6858000"/>
              <a:gd name="connsiteX213" fmla="*/ 34256 w 7467600"/>
              <a:gd name="connsiteY213" fmla="*/ 4347603 h 6858000"/>
              <a:gd name="connsiteX214" fmla="*/ 527241 w 7467600"/>
              <a:gd name="connsiteY214" fmla="*/ 4065078 h 6858000"/>
              <a:gd name="connsiteX215" fmla="*/ 1510397 w 7467600"/>
              <a:gd name="connsiteY215" fmla="*/ 3684705 h 6858000"/>
              <a:gd name="connsiteX216" fmla="*/ 1313114 w 7467600"/>
              <a:gd name="connsiteY216" fmla="*/ 3655216 h 6858000"/>
              <a:gd name="connsiteX217" fmla="*/ 1109304 w 7467600"/>
              <a:gd name="connsiteY217" fmla="*/ 3669030 h 6858000"/>
              <a:gd name="connsiteX218" fmla="*/ 8129 w 7467600"/>
              <a:gd name="connsiteY218" fmla="*/ 4330519 h 6858000"/>
              <a:gd name="connsiteX219" fmla="*/ 687572 w 7467600"/>
              <a:gd name="connsiteY219" fmla="*/ 3925629 h 6858000"/>
              <a:gd name="connsiteX220" fmla="*/ 1138365 w 7467600"/>
              <a:gd name="connsiteY220" fmla="*/ 3774515 h 6858000"/>
              <a:gd name="connsiteX221" fmla="*/ 1505579 w 7467600"/>
              <a:gd name="connsiteY221" fmla="*/ 3655526 h 6858000"/>
              <a:gd name="connsiteX222" fmla="*/ 1313114 w 7467600"/>
              <a:gd name="connsiteY222" fmla="*/ 3655216 h 6858000"/>
              <a:gd name="connsiteX223" fmla="*/ 3655073 w 7467600"/>
              <a:gd name="connsiteY223" fmla="*/ 3650884 h 6858000"/>
              <a:gd name="connsiteX224" fmla="*/ 3989938 w 7467600"/>
              <a:gd name="connsiteY224" fmla="*/ 3991685 h 6858000"/>
              <a:gd name="connsiteX225" fmla="*/ 4393907 w 7467600"/>
              <a:gd name="connsiteY225" fmla="*/ 4261258 h 6858000"/>
              <a:gd name="connsiteX226" fmla="*/ 4648051 w 7467600"/>
              <a:gd name="connsiteY226" fmla="*/ 4374051 h 6858000"/>
              <a:gd name="connsiteX227" fmla="*/ 4383389 w 7467600"/>
              <a:gd name="connsiteY227" fmla="*/ 4184369 h 6858000"/>
              <a:gd name="connsiteX228" fmla="*/ 4165508 w 7467600"/>
              <a:gd name="connsiteY228" fmla="*/ 4035196 h 6858000"/>
              <a:gd name="connsiteX229" fmla="*/ 4068162 w 7467600"/>
              <a:gd name="connsiteY229" fmla="*/ 3953394 h 6858000"/>
              <a:gd name="connsiteX230" fmla="*/ 3981416 w 7467600"/>
              <a:gd name="connsiteY230" fmla="*/ 3880482 h 6858000"/>
              <a:gd name="connsiteX231" fmla="*/ 3800147 w 7467600"/>
              <a:gd name="connsiteY231" fmla="*/ 3749872 h 6858000"/>
              <a:gd name="connsiteX232" fmla="*/ 3655073 w 7467600"/>
              <a:gd name="connsiteY232" fmla="*/ 3650884 h 6858000"/>
              <a:gd name="connsiteX233" fmla="*/ 3670252 w 7467600"/>
              <a:gd name="connsiteY233" fmla="*/ 3622798 h 6858000"/>
              <a:gd name="connsiteX234" fmla="*/ 3817258 w 7467600"/>
              <a:gd name="connsiteY234" fmla="*/ 3723577 h 6858000"/>
              <a:gd name="connsiteX235" fmla="*/ 4000461 w 7467600"/>
              <a:gd name="connsiteY235" fmla="*/ 3855966 h 6858000"/>
              <a:gd name="connsiteX236" fmla="*/ 4088180 w 7467600"/>
              <a:gd name="connsiteY236" fmla="*/ 3929774 h 6858000"/>
              <a:gd name="connsiteX237" fmla="*/ 4184555 w 7467600"/>
              <a:gd name="connsiteY237" fmla="*/ 4010683 h 6858000"/>
              <a:gd name="connsiteX238" fmla="*/ 4399563 w 7467600"/>
              <a:gd name="connsiteY238" fmla="*/ 4158106 h 6858000"/>
              <a:gd name="connsiteX239" fmla="*/ 4684469 w 7467600"/>
              <a:gd name="connsiteY239" fmla="*/ 4364680 h 6858000"/>
              <a:gd name="connsiteX240" fmla="*/ 4690271 w 7467600"/>
              <a:gd name="connsiteY240" fmla="*/ 4370034 h 6858000"/>
              <a:gd name="connsiteX241" fmla="*/ 4136093 w 7467600"/>
              <a:gd name="connsiteY241" fmla="*/ 3858466 h 6858000"/>
              <a:gd name="connsiteX242" fmla="*/ 3670252 w 7467600"/>
              <a:gd name="connsiteY242" fmla="*/ 3622798 h 6858000"/>
              <a:gd name="connsiteX243" fmla="*/ 4440129 w 7467600"/>
              <a:gd name="connsiteY243" fmla="*/ 3448571 h 6858000"/>
              <a:gd name="connsiteX244" fmla="*/ 4856525 w 7467600"/>
              <a:gd name="connsiteY244" fmla="*/ 3915351 h 6858000"/>
              <a:gd name="connsiteX245" fmla="*/ 5059055 w 7467600"/>
              <a:gd name="connsiteY245" fmla="*/ 4108918 h 6858000"/>
              <a:gd name="connsiteX246" fmla="*/ 5290070 w 7467600"/>
              <a:gd name="connsiteY246" fmla="*/ 4263619 h 6858000"/>
              <a:gd name="connsiteX247" fmla="*/ 4834991 w 7467600"/>
              <a:gd name="connsiteY247" fmla="*/ 3830985 h 6858000"/>
              <a:gd name="connsiteX248" fmla="*/ 4440129 w 7467600"/>
              <a:gd name="connsiteY248" fmla="*/ 3448571 h 6858000"/>
              <a:gd name="connsiteX249" fmla="*/ 4441737 w 7467600"/>
              <a:gd name="connsiteY249" fmla="*/ 3399734 h 6858000"/>
              <a:gd name="connsiteX250" fmla="*/ 4431236 w 7467600"/>
              <a:gd name="connsiteY250" fmla="*/ 3400954 h 6858000"/>
              <a:gd name="connsiteX251" fmla="*/ 4557150 w 7467600"/>
              <a:gd name="connsiteY251" fmla="*/ 3510023 h 6858000"/>
              <a:gd name="connsiteX252" fmla="*/ 4856936 w 7467600"/>
              <a:gd name="connsiteY252" fmla="*/ 3809146 h 6858000"/>
              <a:gd name="connsiteX253" fmla="*/ 5111996 w 7467600"/>
              <a:gd name="connsiteY253" fmla="*/ 4065759 h 6858000"/>
              <a:gd name="connsiteX254" fmla="*/ 5388878 w 7467600"/>
              <a:gd name="connsiteY254" fmla="*/ 4300185 h 6858000"/>
              <a:gd name="connsiteX255" fmla="*/ 5425556 w 7467600"/>
              <a:gd name="connsiteY255" fmla="*/ 4308967 h 6858000"/>
              <a:gd name="connsiteX256" fmla="*/ 4943646 w 7467600"/>
              <a:gd name="connsiteY256" fmla="*/ 3822916 h 6858000"/>
              <a:gd name="connsiteX257" fmla="*/ 4594837 w 7467600"/>
              <a:gd name="connsiteY257" fmla="*/ 3532274 h 6858000"/>
              <a:gd name="connsiteX258" fmla="*/ 4441737 w 7467600"/>
              <a:gd name="connsiteY258" fmla="*/ 3399734 h 6858000"/>
              <a:gd name="connsiteX259" fmla="*/ 5425834 w 7467600"/>
              <a:gd name="connsiteY259" fmla="*/ 3162785 h 6858000"/>
              <a:gd name="connsiteX260" fmla="*/ 5401644 w 7467600"/>
              <a:gd name="connsiteY260" fmla="*/ 3617847 h 6858000"/>
              <a:gd name="connsiteX261" fmla="*/ 5467256 w 7467600"/>
              <a:gd name="connsiteY261" fmla="*/ 4175494 h 6858000"/>
              <a:gd name="connsiteX262" fmla="*/ 5448069 w 7467600"/>
              <a:gd name="connsiteY262" fmla="*/ 3567554 h 6858000"/>
              <a:gd name="connsiteX263" fmla="*/ 5425834 w 7467600"/>
              <a:gd name="connsiteY263" fmla="*/ 3162785 h 6858000"/>
              <a:gd name="connsiteX264" fmla="*/ 1318687 w 7467600"/>
              <a:gd name="connsiteY264" fmla="*/ 3113840 h 6858000"/>
              <a:gd name="connsiteX265" fmla="*/ 1066793 w 7467600"/>
              <a:gd name="connsiteY265" fmla="*/ 3212171 h 6858000"/>
              <a:gd name="connsiteX266" fmla="*/ 993319 w 7467600"/>
              <a:gd name="connsiteY266" fmla="*/ 3247648 h 6858000"/>
              <a:gd name="connsiteX267" fmla="*/ 853081 w 7467600"/>
              <a:gd name="connsiteY267" fmla="*/ 3312410 h 6858000"/>
              <a:gd name="connsiteX268" fmla="*/ 805957 w 7467600"/>
              <a:gd name="connsiteY268" fmla="*/ 3330443 h 6858000"/>
              <a:gd name="connsiteX269" fmla="*/ 1318687 w 7467600"/>
              <a:gd name="connsiteY269" fmla="*/ 3113840 h 6858000"/>
              <a:gd name="connsiteX270" fmla="*/ 5453702 w 7467600"/>
              <a:gd name="connsiteY270" fmla="*/ 3090882 h 6858000"/>
              <a:gd name="connsiteX271" fmla="*/ 5480135 w 7467600"/>
              <a:gd name="connsiteY271" fmla="*/ 3565802 h 6858000"/>
              <a:gd name="connsiteX272" fmla="*/ 5499023 w 7467600"/>
              <a:gd name="connsiteY272" fmla="*/ 4166310 h 6858000"/>
              <a:gd name="connsiteX273" fmla="*/ 5547022 w 7467600"/>
              <a:gd name="connsiteY273" fmla="*/ 3607838 h 6858000"/>
              <a:gd name="connsiteX274" fmla="*/ 5515964 w 7467600"/>
              <a:gd name="connsiteY274" fmla="*/ 3378541 h 6858000"/>
              <a:gd name="connsiteX275" fmla="*/ 5453702 w 7467600"/>
              <a:gd name="connsiteY275" fmla="*/ 3090882 h 6858000"/>
              <a:gd name="connsiteX276" fmla="*/ 1238695 w 7467600"/>
              <a:gd name="connsiteY276" fmla="*/ 3076820 h 6858000"/>
              <a:gd name="connsiteX277" fmla="*/ 716371 w 7467600"/>
              <a:gd name="connsiteY277" fmla="*/ 3293249 h 6858000"/>
              <a:gd name="connsiteX278" fmla="*/ 579522 w 7467600"/>
              <a:gd name="connsiteY278" fmla="*/ 3371759 h 6858000"/>
              <a:gd name="connsiteX279" fmla="*/ 600288 w 7467600"/>
              <a:gd name="connsiteY279" fmla="*/ 3365555 h 6858000"/>
              <a:gd name="connsiteX280" fmla="*/ 840692 w 7467600"/>
              <a:gd name="connsiteY280" fmla="*/ 3284921 h 6858000"/>
              <a:gd name="connsiteX281" fmla="*/ 979248 w 7467600"/>
              <a:gd name="connsiteY281" fmla="*/ 3221003 h 6858000"/>
              <a:gd name="connsiteX282" fmla="*/ 1053282 w 7467600"/>
              <a:gd name="connsiteY282" fmla="*/ 3185247 h 6858000"/>
              <a:gd name="connsiteX283" fmla="*/ 1320603 w 7467600"/>
              <a:gd name="connsiteY283" fmla="*/ 3081281 h 6858000"/>
              <a:gd name="connsiteX284" fmla="*/ 1238695 w 7467600"/>
              <a:gd name="connsiteY284" fmla="*/ 3076820 h 6858000"/>
              <a:gd name="connsiteX285" fmla="*/ 5425627 w 7467600"/>
              <a:gd name="connsiteY285" fmla="*/ 2954192 h 6858000"/>
              <a:gd name="connsiteX286" fmla="*/ 5470770 w 7467600"/>
              <a:gd name="connsiteY286" fmla="*/ 3005435 h 6858000"/>
              <a:gd name="connsiteX287" fmla="*/ 5519779 w 7467600"/>
              <a:gd name="connsiteY287" fmla="*/ 4359223 h 6858000"/>
              <a:gd name="connsiteX288" fmla="*/ 5520293 w 7467600"/>
              <a:gd name="connsiteY288" fmla="*/ 4360602 h 6858000"/>
              <a:gd name="connsiteX289" fmla="*/ 5767221 w 7467600"/>
              <a:gd name="connsiteY289" fmla="*/ 4665564 h 6858000"/>
              <a:gd name="connsiteX290" fmla="*/ 6937169 w 7467600"/>
              <a:gd name="connsiteY290" fmla="*/ 4815941 h 6858000"/>
              <a:gd name="connsiteX291" fmla="*/ 6953922 w 7467600"/>
              <a:gd name="connsiteY291" fmla="*/ 4890068 h 6858000"/>
              <a:gd name="connsiteX292" fmla="*/ 6071359 w 7467600"/>
              <a:gd name="connsiteY292" fmla="*/ 4770770 h 6858000"/>
              <a:gd name="connsiteX293" fmla="*/ 6038839 w 7467600"/>
              <a:gd name="connsiteY293" fmla="*/ 4764474 h 6858000"/>
              <a:gd name="connsiteX294" fmla="*/ 6038706 w 7467600"/>
              <a:gd name="connsiteY294" fmla="*/ 4763847 h 6858000"/>
              <a:gd name="connsiteX295" fmla="*/ 6037784 w 7467600"/>
              <a:gd name="connsiteY295" fmla="*/ 4764270 h 6858000"/>
              <a:gd name="connsiteX296" fmla="*/ 6038839 w 7467600"/>
              <a:gd name="connsiteY296" fmla="*/ 4764474 h 6858000"/>
              <a:gd name="connsiteX297" fmla="*/ 6040338 w 7467600"/>
              <a:gd name="connsiteY297" fmla="*/ 4771418 h 6858000"/>
              <a:gd name="connsiteX298" fmla="*/ 6024488 w 7467600"/>
              <a:gd name="connsiteY298" fmla="*/ 4809903 h 6858000"/>
              <a:gd name="connsiteX299" fmla="*/ 5599771 w 7467600"/>
              <a:gd name="connsiteY299" fmla="*/ 5509652 h 6858000"/>
              <a:gd name="connsiteX300" fmla="*/ 5548843 w 7467600"/>
              <a:gd name="connsiteY300" fmla="*/ 5563845 h 6858000"/>
              <a:gd name="connsiteX301" fmla="*/ 5940952 w 7467600"/>
              <a:gd name="connsiteY301" fmla="*/ 6250028 h 6858000"/>
              <a:gd name="connsiteX302" fmla="*/ 6043441 w 7467600"/>
              <a:gd name="connsiteY302" fmla="*/ 6665847 h 6858000"/>
              <a:gd name="connsiteX303" fmla="*/ 6093432 w 7467600"/>
              <a:gd name="connsiteY303" fmla="*/ 6858000 h 6858000"/>
              <a:gd name="connsiteX304" fmla="*/ 6034344 w 7467600"/>
              <a:gd name="connsiteY304" fmla="*/ 6858000 h 6858000"/>
              <a:gd name="connsiteX305" fmla="*/ 6026679 w 7467600"/>
              <a:gd name="connsiteY305" fmla="*/ 6836959 h 6858000"/>
              <a:gd name="connsiteX306" fmla="*/ 5800441 w 7467600"/>
              <a:gd name="connsiteY306" fmla="*/ 6335286 h 6858000"/>
              <a:gd name="connsiteX307" fmla="*/ 5526562 w 7467600"/>
              <a:gd name="connsiteY307" fmla="*/ 5705388 h 6858000"/>
              <a:gd name="connsiteX308" fmla="*/ 5519640 w 7467600"/>
              <a:gd name="connsiteY308" fmla="*/ 5683774 h 6858000"/>
              <a:gd name="connsiteX309" fmla="*/ 5844559 w 7467600"/>
              <a:gd name="connsiteY309" fmla="*/ 6553349 h 6858000"/>
              <a:gd name="connsiteX310" fmla="*/ 5975994 w 7467600"/>
              <a:gd name="connsiteY310" fmla="*/ 6858000 h 6858000"/>
              <a:gd name="connsiteX311" fmla="*/ 5898547 w 7467600"/>
              <a:gd name="connsiteY311" fmla="*/ 6858000 h 6858000"/>
              <a:gd name="connsiteX312" fmla="*/ 5682041 w 7467600"/>
              <a:gd name="connsiteY312" fmla="*/ 6355860 h 6858000"/>
              <a:gd name="connsiteX313" fmla="*/ 5461758 w 7467600"/>
              <a:gd name="connsiteY313" fmla="*/ 5820220 h 6858000"/>
              <a:gd name="connsiteX314" fmla="*/ 5237282 w 7467600"/>
              <a:gd name="connsiteY314" fmla="*/ 6579086 h 6858000"/>
              <a:gd name="connsiteX315" fmla="*/ 5115009 w 7467600"/>
              <a:gd name="connsiteY315" fmla="*/ 6858000 h 6858000"/>
              <a:gd name="connsiteX316" fmla="*/ 5028074 w 7467600"/>
              <a:gd name="connsiteY316" fmla="*/ 6858000 h 6858000"/>
              <a:gd name="connsiteX317" fmla="*/ 5079508 w 7467600"/>
              <a:gd name="connsiteY317" fmla="*/ 6749074 h 6858000"/>
              <a:gd name="connsiteX318" fmla="*/ 5371846 w 7467600"/>
              <a:gd name="connsiteY318" fmla="*/ 5924413 h 6858000"/>
              <a:gd name="connsiteX319" fmla="*/ 5270512 w 7467600"/>
              <a:gd name="connsiteY319" fmla="*/ 6138975 h 6858000"/>
              <a:gd name="connsiteX320" fmla="*/ 5062409 w 7467600"/>
              <a:gd name="connsiteY320" fmla="*/ 6653544 h 6858000"/>
              <a:gd name="connsiteX321" fmla="*/ 5036628 w 7467600"/>
              <a:gd name="connsiteY321" fmla="*/ 6754247 h 6858000"/>
              <a:gd name="connsiteX322" fmla="*/ 5009112 w 7467600"/>
              <a:gd name="connsiteY322" fmla="*/ 6858000 h 6858000"/>
              <a:gd name="connsiteX323" fmla="*/ 4976679 w 7467600"/>
              <a:gd name="connsiteY323" fmla="*/ 6858000 h 6858000"/>
              <a:gd name="connsiteX324" fmla="*/ 5006537 w 7467600"/>
              <a:gd name="connsiteY324" fmla="*/ 6747068 h 6858000"/>
              <a:gd name="connsiteX325" fmla="*/ 5032723 w 7467600"/>
              <a:gd name="connsiteY325" fmla="*/ 6644957 h 6858000"/>
              <a:gd name="connsiteX326" fmla="*/ 5242949 w 7467600"/>
              <a:gd name="connsiteY326" fmla="*/ 6125175 h 6858000"/>
              <a:gd name="connsiteX327" fmla="*/ 5286321 w 7467600"/>
              <a:gd name="connsiteY327" fmla="*/ 6033555 h 6858000"/>
              <a:gd name="connsiteX328" fmla="*/ 5008210 w 7467600"/>
              <a:gd name="connsiteY328" fmla="*/ 6649194 h 6858000"/>
              <a:gd name="connsiteX329" fmla="*/ 4986321 w 7467600"/>
              <a:gd name="connsiteY329" fmla="*/ 6765687 h 6858000"/>
              <a:gd name="connsiteX330" fmla="*/ 4973474 w 7467600"/>
              <a:gd name="connsiteY330" fmla="*/ 6858000 h 6858000"/>
              <a:gd name="connsiteX331" fmla="*/ 4907178 w 7467600"/>
              <a:gd name="connsiteY331" fmla="*/ 6858000 h 6858000"/>
              <a:gd name="connsiteX332" fmla="*/ 4910810 w 7467600"/>
              <a:gd name="connsiteY332" fmla="*/ 6829660 h 6858000"/>
              <a:gd name="connsiteX333" fmla="*/ 4987461 w 7467600"/>
              <a:gd name="connsiteY333" fmla="*/ 6432994 h 6858000"/>
              <a:gd name="connsiteX334" fmla="*/ 5179262 w 7467600"/>
              <a:gd name="connsiteY334" fmla="*/ 6035044 h 6858000"/>
              <a:gd name="connsiteX335" fmla="*/ 4689678 w 7467600"/>
              <a:gd name="connsiteY335" fmla="*/ 6440241 h 6858000"/>
              <a:gd name="connsiteX336" fmla="*/ 4477543 w 7467600"/>
              <a:gd name="connsiteY336" fmla="*/ 6674836 h 6858000"/>
              <a:gd name="connsiteX337" fmla="*/ 4329957 w 7467600"/>
              <a:gd name="connsiteY337" fmla="*/ 6858000 h 6858000"/>
              <a:gd name="connsiteX338" fmla="*/ 4218595 w 7467600"/>
              <a:gd name="connsiteY338" fmla="*/ 6858000 h 6858000"/>
              <a:gd name="connsiteX339" fmla="*/ 4368888 w 7467600"/>
              <a:gd name="connsiteY339" fmla="*/ 6668412 h 6858000"/>
              <a:gd name="connsiteX340" fmla="*/ 4563091 w 7467600"/>
              <a:gd name="connsiteY340" fmla="*/ 6442508 h 6858000"/>
              <a:gd name="connsiteX341" fmla="*/ 5387324 w 7467600"/>
              <a:gd name="connsiteY341" fmla="*/ 5705830 h 6858000"/>
              <a:gd name="connsiteX342" fmla="*/ 5073620 w 7467600"/>
              <a:gd name="connsiteY342" fmla="*/ 5955437 h 6858000"/>
              <a:gd name="connsiteX343" fmla="*/ 4689789 w 7467600"/>
              <a:gd name="connsiteY343" fmla="*/ 6268382 h 6858000"/>
              <a:gd name="connsiteX344" fmla="*/ 4418722 w 7467600"/>
              <a:gd name="connsiteY344" fmla="*/ 6570886 h 6858000"/>
              <a:gd name="connsiteX345" fmla="*/ 4214944 w 7467600"/>
              <a:gd name="connsiteY345" fmla="*/ 6858000 h 6858000"/>
              <a:gd name="connsiteX346" fmla="*/ 4177898 w 7467600"/>
              <a:gd name="connsiteY346" fmla="*/ 6858000 h 6858000"/>
              <a:gd name="connsiteX347" fmla="*/ 4391597 w 7467600"/>
              <a:gd name="connsiteY347" fmla="*/ 6556370 h 6858000"/>
              <a:gd name="connsiteX348" fmla="*/ 4668889 w 7467600"/>
              <a:gd name="connsiteY348" fmla="*/ 6246399 h 6858000"/>
              <a:gd name="connsiteX349" fmla="*/ 5055427 w 7467600"/>
              <a:gd name="connsiteY349" fmla="*/ 5931476 h 6858000"/>
              <a:gd name="connsiteX350" fmla="*/ 5371814 w 7467600"/>
              <a:gd name="connsiteY350" fmla="*/ 5678975 h 6858000"/>
              <a:gd name="connsiteX351" fmla="*/ 4987918 w 7467600"/>
              <a:gd name="connsiteY351" fmla="*/ 5838701 h 6858000"/>
              <a:gd name="connsiteX352" fmla="*/ 4317146 w 7467600"/>
              <a:gd name="connsiteY352" fmla="*/ 6587716 h 6858000"/>
              <a:gd name="connsiteX353" fmla="*/ 4171627 w 7467600"/>
              <a:gd name="connsiteY353" fmla="*/ 6858000 h 6858000"/>
              <a:gd name="connsiteX354" fmla="*/ 4081585 w 7467600"/>
              <a:gd name="connsiteY354" fmla="*/ 6858000 h 6858000"/>
              <a:gd name="connsiteX355" fmla="*/ 4238603 w 7467600"/>
              <a:gd name="connsiteY355" fmla="*/ 6559341 h 6858000"/>
              <a:gd name="connsiteX356" fmla="*/ 4778333 w 7467600"/>
              <a:gd name="connsiteY356" fmla="*/ 5873626 h 6858000"/>
              <a:gd name="connsiteX357" fmla="*/ 5414185 w 7467600"/>
              <a:gd name="connsiteY357" fmla="*/ 5573882 h 6858000"/>
              <a:gd name="connsiteX358" fmla="*/ 5959648 w 7467600"/>
              <a:gd name="connsiteY358" fmla="*/ 4760797 h 6858000"/>
              <a:gd name="connsiteX359" fmla="*/ 5355019 w 7467600"/>
              <a:gd name="connsiteY359" fmla="*/ 4734672 h 6858000"/>
              <a:gd name="connsiteX360" fmla="*/ 5083565 w 7467600"/>
              <a:gd name="connsiteY360" fmla="*/ 5179121 h 6858000"/>
              <a:gd name="connsiteX361" fmla="*/ 4713577 w 7467600"/>
              <a:gd name="connsiteY361" fmla="*/ 5616803 h 6858000"/>
              <a:gd name="connsiteX362" fmla="*/ 3989559 w 7467600"/>
              <a:gd name="connsiteY362" fmla="*/ 6145945 h 6858000"/>
              <a:gd name="connsiteX363" fmla="*/ 3939824 w 7467600"/>
              <a:gd name="connsiteY363" fmla="*/ 6066900 h 6858000"/>
              <a:gd name="connsiteX364" fmla="*/ 4584537 w 7467600"/>
              <a:gd name="connsiteY364" fmla="*/ 5324826 h 6858000"/>
              <a:gd name="connsiteX365" fmla="*/ 5037105 w 7467600"/>
              <a:gd name="connsiteY365" fmla="*/ 5088765 h 6858000"/>
              <a:gd name="connsiteX366" fmla="*/ 5039930 w 7467600"/>
              <a:gd name="connsiteY366" fmla="*/ 5089585 h 6858000"/>
              <a:gd name="connsiteX367" fmla="*/ 5263764 w 7467600"/>
              <a:gd name="connsiteY367" fmla="*/ 4735525 h 6858000"/>
              <a:gd name="connsiteX368" fmla="*/ 4086300 w 7467600"/>
              <a:gd name="connsiteY368" fmla="*/ 4884599 h 6858000"/>
              <a:gd name="connsiteX369" fmla="*/ 4085485 w 7467600"/>
              <a:gd name="connsiteY369" fmla="*/ 4899070 h 6858000"/>
              <a:gd name="connsiteX370" fmla="*/ 3871915 w 7467600"/>
              <a:gd name="connsiteY370" fmla="*/ 5253645 h 6858000"/>
              <a:gd name="connsiteX371" fmla="*/ 3799374 w 7467600"/>
              <a:gd name="connsiteY371" fmla="*/ 5466127 h 6858000"/>
              <a:gd name="connsiteX372" fmla="*/ 3498850 w 7467600"/>
              <a:gd name="connsiteY372" fmla="*/ 6661888 h 6858000"/>
              <a:gd name="connsiteX373" fmla="*/ 3399216 w 7467600"/>
              <a:gd name="connsiteY373" fmla="*/ 6858000 h 6858000"/>
              <a:gd name="connsiteX374" fmla="*/ 3303688 w 7467600"/>
              <a:gd name="connsiteY374" fmla="*/ 6858000 h 6858000"/>
              <a:gd name="connsiteX375" fmla="*/ 3391774 w 7467600"/>
              <a:gd name="connsiteY375" fmla="*/ 6697181 h 6858000"/>
              <a:gd name="connsiteX376" fmla="*/ 3735540 w 7467600"/>
              <a:gd name="connsiteY376" fmla="*/ 5546923 h 6858000"/>
              <a:gd name="connsiteX377" fmla="*/ 3729438 w 7467600"/>
              <a:gd name="connsiteY377" fmla="*/ 5569058 h 6858000"/>
              <a:gd name="connsiteX378" fmla="*/ 3707782 w 7467600"/>
              <a:gd name="connsiteY378" fmla="*/ 5644908 h 6858000"/>
              <a:gd name="connsiteX379" fmla="*/ 3583827 w 7467600"/>
              <a:gd name="connsiteY379" fmla="*/ 6039215 h 6858000"/>
              <a:gd name="connsiteX380" fmla="*/ 3547861 w 7467600"/>
              <a:gd name="connsiteY380" fmla="*/ 6129609 h 6858000"/>
              <a:gd name="connsiteX381" fmla="*/ 3490905 w 7467600"/>
              <a:gd name="connsiteY381" fmla="*/ 6277660 h 6858000"/>
              <a:gd name="connsiteX382" fmla="*/ 3455859 w 7467600"/>
              <a:gd name="connsiteY382" fmla="*/ 6391301 h 6858000"/>
              <a:gd name="connsiteX383" fmla="*/ 3429112 w 7467600"/>
              <a:gd name="connsiteY383" fmla="*/ 6479469 h 6858000"/>
              <a:gd name="connsiteX384" fmla="*/ 3304862 w 7467600"/>
              <a:gd name="connsiteY384" fmla="*/ 6796476 h 6858000"/>
              <a:gd name="connsiteX385" fmla="*/ 3276071 w 7467600"/>
              <a:gd name="connsiteY385" fmla="*/ 6858000 h 6858000"/>
              <a:gd name="connsiteX386" fmla="*/ 3240805 w 7467600"/>
              <a:gd name="connsiteY386" fmla="*/ 6858000 h 6858000"/>
              <a:gd name="connsiteX387" fmla="*/ 3275917 w 7467600"/>
              <a:gd name="connsiteY387" fmla="*/ 6783192 h 6858000"/>
              <a:gd name="connsiteX388" fmla="*/ 3399358 w 7467600"/>
              <a:gd name="connsiteY388" fmla="*/ 6469011 h 6858000"/>
              <a:gd name="connsiteX389" fmla="*/ 3425650 w 7467600"/>
              <a:gd name="connsiteY389" fmla="*/ 6381333 h 6858000"/>
              <a:gd name="connsiteX390" fmla="*/ 3460661 w 7467600"/>
              <a:gd name="connsiteY390" fmla="*/ 6266763 h 6858000"/>
              <a:gd name="connsiteX391" fmla="*/ 3518021 w 7467600"/>
              <a:gd name="connsiteY391" fmla="*/ 6117298 h 6858000"/>
              <a:gd name="connsiteX392" fmla="*/ 3554035 w 7467600"/>
              <a:gd name="connsiteY392" fmla="*/ 6027832 h 6858000"/>
              <a:gd name="connsiteX393" fmla="*/ 3677174 w 7467600"/>
              <a:gd name="connsiteY393" fmla="*/ 5636351 h 6858000"/>
              <a:gd name="connsiteX394" fmla="*/ 3698819 w 7467600"/>
              <a:gd name="connsiteY394" fmla="*/ 5560503 h 6858000"/>
              <a:gd name="connsiteX395" fmla="*/ 3702094 w 7467600"/>
              <a:gd name="connsiteY395" fmla="*/ 5549194 h 6858000"/>
              <a:gd name="connsiteX396" fmla="*/ 3398355 w 7467600"/>
              <a:gd name="connsiteY396" fmla="*/ 6094603 h 6858000"/>
              <a:gd name="connsiteX397" fmla="*/ 3193941 w 7467600"/>
              <a:gd name="connsiteY397" fmla="*/ 6798775 h 6858000"/>
              <a:gd name="connsiteX398" fmla="*/ 3184140 w 7467600"/>
              <a:gd name="connsiteY398" fmla="*/ 6858000 h 6858000"/>
              <a:gd name="connsiteX399" fmla="*/ 3099978 w 7467600"/>
              <a:gd name="connsiteY399" fmla="*/ 6858000 h 6858000"/>
              <a:gd name="connsiteX400" fmla="*/ 3101556 w 7467600"/>
              <a:gd name="connsiteY400" fmla="*/ 6843337 h 6858000"/>
              <a:gd name="connsiteX401" fmla="*/ 3370162 w 7467600"/>
              <a:gd name="connsiteY401" fmla="*/ 5785550 h 6858000"/>
              <a:gd name="connsiteX402" fmla="*/ 3746477 w 7467600"/>
              <a:gd name="connsiteY402" fmla="*/ 5377889 h 6858000"/>
              <a:gd name="connsiteX403" fmla="*/ 3863399 w 7467600"/>
              <a:gd name="connsiteY403" fmla="*/ 5087257 h 6858000"/>
              <a:gd name="connsiteX404" fmla="*/ 3968712 w 7467600"/>
              <a:gd name="connsiteY404" fmla="*/ 4913989 h 6858000"/>
              <a:gd name="connsiteX405" fmla="*/ 2792390 w 7467600"/>
              <a:gd name="connsiteY405" fmla="*/ 5382974 h 6858000"/>
              <a:gd name="connsiteX406" fmla="*/ 2714982 w 7467600"/>
              <a:gd name="connsiteY406" fmla="*/ 5427051 h 6858000"/>
              <a:gd name="connsiteX407" fmla="*/ 2813361 w 7467600"/>
              <a:gd name="connsiteY407" fmla="*/ 6023912 h 6858000"/>
              <a:gd name="connsiteX408" fmla="*/ 2688430 w 7467600"/>
              <a:gd name="connsiteY408" fmla="*/ 6801564 h 6858000"/>
              <a:gd name="connsiteX409" fmla="*/ 2629626 w 7467600"/>
              <a:gd name="connsiteY409" fmla="*/ 6763394 h 6858000"/>
              <a:gd name="connsiteX410" fmla="*/ 2565328 w 7467600"/>
              <a:gd name="connsiteY410" fmla="*/ 5516399 h 6858000"/>
              <a:gd name="connsiteX411" fmla="*/ 1922999 w 7467600"/>
              <a:gd name="connsiteY411" fmla="*/ 5980343 h 6858000"/>
              <a:gd name="connsiteX412" fmla="*/ 1950261 w 7467600"/>
              <a:gd name="connsiteY412" fmla="*/ 6405858 h 6858000"/>
              <a:gd name="connsiteX413" fmla="*/ 2365554 w 7467600"/>
              <a:gd name="connsiteY413" fmla="*/ 6759107 h 6858000"/>
              <a:gd name="connsiteX414" fmla="*/ 2424142 w 7467600"/>
              <a:gd name="connsiteY414" fmla="*/ 6858000 h 6858000"/>
              <a:gd name="connsiteX415" fmla="*/ 2395994 w 7467600"/>
              <a:gd name="connsiteY415" fmla="*/ 6858000 h 6858000"/>
              <a:gd name="connsiteX416" fmla="*/ 2392863 w 7467600"/>
              <a:gd name="connsiteY416" fmla="*/ 6852964 h 6858000"/>
              <a:gd name="connsiteX417" fmla="*/ 2017589 w 7467600"/>
              <a:gd name="connsiteY417" fmla="*/ 6493982 h 6858000"/>
              <a:gd name="connsiteX418" fmla="*/ 2147336 w 7467600"/>
              <a:gd name="connsiteY418" fmla="*/ 6594052 h 6858000"/>
              <a:gd name="connsiteX419" fmla="*/ 2207047 w 7467600"/>
              <a:gd name="connsiteY419" fmla="*/ 6654540 h 6858000"/>
              <a:gd name="connsiteX420" fmla="*/ 2299106 w 7467600"/>
              <a:gd name="connsiteY420" fmla="*/ 6778931 h 6858000"/>
              <a:gd name="connsiteX421" fmla="*/ 2314430 w 7467600"/>
              <a:gd name="connsiteY421" fmla="*/ 6801144 h 6858000"/>
              <a:gd name="connsiteX422" fmla="*/ 2352406 w 7467600"/>
              <a:gd name="connsiteY422" fmla="*/ 6858000 h 6858000"/>
              <a:gd name="connsiteX423" fmla="*/ 2314492 w 7467600"/>
              <a:gd name="connsiteY423" fmla="*/ 6858000 h 6858000"/>
              <a:gd name="connsiteX424" fmla="*/ 2288095 w 7467600"/>
              <a:gd name="connsiteY424" fmla="*/ 6818030 h 6858000"/>
              <a:gd name="connsiteX425" fmla="*/ 2272768 w 7467600"/>
              <a:gd name="connsiteY425" fmla="*/ 6795822 h 6858000"/>
              <a:gd name="connsiteX426" fmla="*/ 2182715 w 7467600"/>
              <a:gd name="connsiteY426" fmla="*/ 6675071 h 6858000"/>
              <a:gd name="connsiteX427" fmla="*/ 2032061 w 7467600"/>
              <a:gd name="connsiteY427" fmla="*/ 6541380 h 6858000"/>
              <a:gd name="connsiteX428" fmla="*/ 2257220 w 7467600"/>
              <a:gd name="connsiteY428" fmla="*/ 6826257 h 6858000"/>
              <a:gd name="connsiteX429" fmla="*/ 2281324 w 7467600"/>
              <a:gd name="connsiteY429" fmla="*/ 6858000 h 6858000"/>
              <a:gd name="connsiteX430" fmla="*/ 2242860 w 7467600"/>
              <a:gd name="connsiteY430" fmla="*/ 6858000 h 6858000"/>
              <a:gd name="connsiteX431" fmla="*/ 2232818 w 7467600"/>
              <a:gd name="connsiteY431" fmla="*/ 6844926 h 6858000"/>
              <a:gd name="connsiteX432" fmla="*/ 1990172 w 7467600"/>
              <a:gd name="connsiteY432" fmla="*/ 6542121 h 6858000"/>
              <a:gd name="connsiteX433" fmla="*/ 2124090 w 7467600"/>
              <a:gd name="connsiteY433" fmla="*/ 6761017 h 6858000"/>
              <a:gd name="connsiteX434" fmla="*/ 2200380 w 7467600"/>
              <a:gd name="connsiteY434" fmla="*/ 6858000 h 6858000"/>
              <a:gd name="connsiteX435" fmla="*/ 2147507 w 7467600"/>
              <a:gd name="connsiteY435" fmla="*/ 6858000 h 6858000"/>
              <a:gd name="connsiteX436" fmla="*/ 2070668 w 7467600"/>
              <a:gd name="connsiteY436" fmla="*/ 6761520 h 6858000"/>
              <a:gd name="connsiteX437" fmla="*/ 1975142 w 7467600"/>
              <a:gd name="connsiteY437" fmla="*/ 6585570 h 6858000"/>
              <a:gd name="connsiteX438" fmla="*/ 2050035 w 7467600"/>
              <a:gd name="connsiteY438" fmla="*/ 6813345 h 6858000"/>
              <a:gd name="connsiteX439" fmla="*/ 2063025 w 7467600"/>
              <a:gd name="connsiteY439" fmla="*/ 6858000 h 6858000"/>
              <a:gd name="connsiteX440" fmla="*/ 2021675 w 7467600"/>
              <a:gd name="connsiteY440" fmla="*/ 6858000 h 6858000"/>
              <a:gd name="connsiteX441" fmla="*/ 2019308 w 7467600"/>
              <a:gd name="connsiteY441" fmla="*/ 6847118 h 6858000"/>
              <a:gd name="connsiteX442" fmla="*/ 1938835 w 7467600"/>
              <a:gd name="connsiteY442" fmla="*/ 6551160 h 6858000"/>
              <a:gd name="connsiteX443" fmla="*/ 1953230 w 7467600"/>
              <a:gd name="connsiteY443" fmla="*/ 6759699 h 6858000"/>
              <a:gd name="connsiteX444" fmla="*/ 1956763 w 7467600"/>
              <a:gd name="connsiteY444" fmla="*/ 6778191 h 6858000"/>
              <a:gd name="connsiteX445" fmla="*/ 1967925 w 7467600"/>
              <a:gd name="connsiteY445" fmla="*/ 6858000 h 6858000"/>
              <a:gd name="connsiteX446" fmla="*/ 1936622 w 7467600"/>
              <a:gd name="connsiteY446" fmla="*/ 6858000 h 6858000"/>
              <a:gd name="connsiteX447" fmla="*/ 1926261 w 7467600"/>
              <a:gd name="connsiteY447" fmla="*/ 6784064 h 6858000"/>
              <a:gd name="connsiteX448" fmla="*/ 1922724 w 7467600"/>
              <a:gd name="connsiteY448" fmla="*/ 6765577 h 6858000"/>
              <a:gd name="connsiteX449" fmla="*/ 1904650 w 7467600"/>
              <a:gd name="connsiteY449" fmla="*/ 6639616 h 6858000"/>
              <a:gd name="connsiteX450" fmla="*/ 1885273 w 7467600"/>
              <a:gd name="connsiteY450" fmla="*/ 6858000 h 6858000"/>
              <a:gd name="connsiteX451" fmla="*/ 1854363 w 7467600"/>
              <a:gd name="connsiteY451" fmla="*/ 6858000 h 6858000"/>
              <a:gd name="connsiteX452" fmla="*/ 1880391 w 7467600"/>
              <a:gd name="connsiteY452" fmla="*/ 6603796 h 6858000"/>
              <a:gd name="connsiteX453" fmla="*/ 1818273 w 7467600"/>
              <a:gd name="connsiteY453" fmla="*/ 6715729 h 6858000"/>
              <a:gd name="connsiteX454" fmla="*/ 1794691 w 7467600"/>
              <a:gd name="connsiteY454" fmla="*/ 6843239 h 6858000"/>
              <a:gd name="connsiteX455" fmla="*/ 1794914 w 7467600"/>
              <a:gd name="connsiteY455" fmla="*/ 6858000 h 6858000"/>
              <a:gd name="connsiteX456" fmla="*/ 1746128 w 7467600"/>
              <a:gd name="connsiteY456" fmla="*/ 6858000 h 6858000"/>
              <a:gd name="connsiteX457" fmla="*/ 1753934 w 7467600"/>
              <a:gd name="connsiteY457" fmla="*/ 6724796 h 6858000"/>
              <a:gd name="connsiteX458" fmla="*/ 1792053 w 7467600"/>
              <a:gd name="connsiteY458" fmla="*/ 6572396 h 6858000"/>
              <a:gd name="connsiteX459" fmla="*/ 1862248 w 7467600"/>
              <a:gd name="connsiteY459" fmla="*/ 6266397 h 6858000"/>
              <a:gd name="connsiteX460" fmla="*/ 1862250 w 7467600"/>
              <a:gd name="connsiteY460" fmla="*/ 6033531 h 6858000"/>
              <a:gd name="connsiteX461" fmla="*/ 1211999 w 7467600"/>
              <a:gd name="connsiteY461" fmla="*/ 6683610 h 6858000"/>
              <a:gd name="connsiteX462" fmla="*/ 1213266 w 7467600"/>
              <a:gd name="connsiteY462" fmla="*/ 6691947 h 6858000"/>
              <a:gd name="connsiteX463" fmla="*/ 1203370 w 7467600"/>
              <a:gd name="connsiteY463" fmla="*/ 6850676 h 6858000"/>
              <a:gd name="connsiteX464" fmla="*/ 1203671 w 7467600"/>
              <a:gd name="connsiteY464" fmla="*/ 6858000 h 6858000"/>
              <a:gd name="connsiteX465" fmla="*/ 1143180 w 7467600"/>
              <a:gd name="connsiteY465" fmla="*/ 6858000 h 6858000"/>
              <a:gd name="connsiteX466" fmla="*/ 1142176 w 7467600"/>
              <a:gd name="connsiteY466" fmla="*/ 6766045 h 6858000"/>
              <a:gd name="connsiteX467" fmla="*/ 1067484 w 7467600"/>
              <a:gd name="connsiteY467" fmla="*/ 6858000 h 6858000"/>
              <a:gd name="connsiteX468" fmla="*/ 953928 w 7467600"/>
              <a:gd name="connsiteY468" fmla="*/ 6858000 h 6858000"/>
              <a:gd name="connsiteX469" fmla="*/ 959715 w 7467600"/>
              <a:gd name="connsiteY469" fmla="*/ 6850185 h 6858000"/>
              <a:gd name="connsiteX470" fmla="*/ 1483788 w 7467600"/>
              <a:gd name="connsiteY470" fmla="*/ 6259174 h 6858000"/>
              <a:gd name="connsiteX471" fmla="*/ 1100671 w 7467600"/>
              <a:gd name="connsiteY471" fmla="*/ 6252137 h 6858000"/>
              <a:gd name="connsiteX472" fmla="*/ 1090144 w 7467600"/>
              <a:gd name="connsiteY472" fmla="*/ 6256748 h 6858000"/>
              <a:gd name="connsiteX473" fmla="*/ 1095872 w 7467600"/>
              <a:gd name="connsiteY473" fmla="*/ 6271892 h 6858000"/>
              <a:gd name="connsiteX474" fmla="*/ 262785 w 7467600"/>
              <a:gd name="connsiteY474" fmla="*/ 6845450 h 6858000"/>
              <a:gd name="connsiteX475" fmla="*/ 209968 w 7467600"/>
              <a:gd name="connsiteY475" fmla="*/ 6770713 h 6858000"/>
              <a:gd name="connsiteX476" fmla="*/ 873460 w 7467600"/>
              <a:gd name="connsiteY476" fmla="*/ 6253768 h 6858000"/>
              <a:gd name="connsiteX477" fmla="*/ 192686 w 7467600"/>
              <a:gd name="connsiteY477" fmla="*/ 5849257 h 6858000"/>
              <a:gd name="connsiteX478" fmla="*/ 4696 w 7467600"/>
              <a:gd name="connsiteY478" fmla="*/ 5697668 h 6858000"/>
              <a:gd name="connsiteX479" fmla="*/ 0 w 7467600"/>
              <a:gd name="connsiteY479" fmla="*/ 5689984 h 6858000"/>
              <a:gd name="connsiteX480" fmla="*/ 0 w 7467600"/>
              <a:gd name="connsiteY480" fmla="*/ 5513472 h 6858000"/>
              <a:gd name="connsiteX481" fmla="*/ 174101 w 7467600"/>
              <a:gd name="connsiteY481" fmla="*/ 5620277 h 6858000"/>
              <a:gd name="connsiteX482" fmla="*/ 891800 w 7467600"/>
              <a:gd name="connsiteY482" fmla="*/ 6036935 h 6858000"/>
              <a:gd name="connsiteX483" fmla="*/ 1072219 w 7467600"/>
              <a:gd name="connsiteY483" fmla="*/ 6169443 h 6858000"/>
              <a:gd name="connsiteX484" fmla="*/ 1074117 w 7467600"/>
              <a:gd name="connsiteY484" fmla="*/ 6170301 h 6858000"/>
              <a:gd name="connsiteX485" fmla="*/ 1083114 w 7467600"/>
              <a:gd name="connsiteY485" fmla="*/ 6174131 h 6858000"/>
              <a:gd name="connsiteX486" fmla="*/ 1543010 w 7467600"/>
              <a:gd name="connsiteY486" fmla="*/ 6191140 h 6858000"/>
              <a:gd name="connsiteX487" fmla="*/ 1551080 w 7467600"/>
              <a:gd name="connsiteY487" fmla="*/ 6195006 h 6858000"/>
              <a:gd name="connsiteX488" fmla="*/ 2345443 w 7467600"/>
              <a:gd name="connsiteY488" fmla="*/ 5549882 h 6858000"/>
              <a:gd name="connsiteX489" fmla="*/ 1721499 w 7467600"/>
              <a:gd name="connsiteY489" fmla="*/ 5599969 h 6858000"/>
              <a:gd name="connsiteX490" fmla="*/ 767716 w 7467600"/>
              <a:gd name="connsiteY490" fmla="*/ 5472768 h 6858000"/>
              <a:gd name="connsiteX491" fmla="*/ 722147 w 7467600"/>
              <a:gd name="connsiteY491" fmla="*/ 5393091 h 6858000"/>
              <a:gd name="connsiteX492" fmla="*/ 1485552 w 7467600"/>
              <a:gd name="connsiteY492" fmla="*/ 5313202 h 6858000"/>
              <a:gd name="connsiteX493" fmla="*/ 2143004 w 7467600"/>
              <a:gd name="connsiteY493" fmla="*/ 5402420 h 6858000"/>
              <a:gd name="connsiteX494" fmla="*/ 1933391 w 7467600"/>
              <a:gd name="connsiteY494" fmla="*/ 5156971 h 6858000"/>
              <a:gd name="connsiteX495" fmla="*/ 1827118 w 7467600"/>
              <a:gd name="connsiteY495" fmla="*/ 4968410 h 6858000"/>
              <a:gd name="connsiteX496" fmla="*/ 1837349 w 7467600"/>
              <a:gd name="connsiteY496" fmla="*/ 4956357 h 6858000"/>
              <a:gd name="connsiteX497" fmla="*/ 2162835 w 7467600"/>
              <a:gd name="connsiteY497" fmla="*/ 5187853 h 6858000"/>
              <a:gd name="connsiteX498" fmla="*/ 2257167 w 7467600"/>
              <a:gd name="connsiteY498" fmla="*/ 5462123 h 6858000"/>
              <a:gd name="connsiteX499" fmla="*/ 2261598 w 7467600"/>
              <a:gd name="connsiteY499" fmla="*/ 5467998 h 6858000"/>
              <a:gd name="connsiteX500" fmla="*/ 2437177 w 7467600"/>
              <a:gd name="connsiteY500" fmla="*/ 5479608 h 6858000"/>
              <a:gd name="connsiteX501" fmla="*/ 2445247 w 7467600"/>
              <a:gd name="connsiteY501" fmla="*/ 5483476 h 6858000"/>
              <a:gd name="connsiteX502" fmla="*/ 2743626 w 7467600"/>
              <a:gd name="connsiteY502" fmla="*/ 5304819 h 6858000"/>
              <a:gd name="connsiteX503" fmla="*/ 3048102 w 7467600"/>
              <a:gd name="connsiteY503" fmla="*/ 5150595 h 6858000"/>
              <a:gd name="connsiteX504" fmla="*/ 1799414 w 7467600"/>
              <a:gd name="connsiteY504" fmla="*/ 4694732 h 6858000"/>
              <a:gd name="connsiteX505" fmla="*/ 1771735 w 7467600"/>
              <a:gd name="connsiteY505" fmla="*/ 4619929 h 6858000"/>
              <a:gd name="connsiteX506" fmla="*/ 3104273 w 7467600"/>
              <a:gd name="connsiteY506" fmla="*/ 5076159 h 6858000"/>
              <a:gd name="connsiteX507" fmla="*/ 3113245 w 7467600"/>
              <a:gd name="connsiteY507" fmla="*/ 5090705 h 6858000"/>
              <a:gd name="connsiteX508" fmla="*/ 3126294 w 7467600"/>
              <a:gd name="connsiteY508" fmla="*/ 5114400 h 6858000"/>
              <a:gd name="connsiteX509" fmla="*/ 3937433 w 7467600"/>
              <a:gd name="connsiteY509" fmla="*/ 4830473 h 6858000"/>
              <a:gd name="connsiteX510" fmla="*/ 3590475 w 7467600"/>
              <a:gd name="connsiteY510" fmla="*/ 4597974 h 6858000"/>
              <a:gd name="connsiteX511" fmla="*/ 3100264 w 7467600"/>
              <a:gd name="connsiteY511" fmla="*/ 4579845 h 6858000"/>
              <a:gd name="connsiteX512" fmla="*/ 2183576 w 7467600"/>
              <a:gd name="connsiteY512" fmla="*/ 4227150 h 6858000"/>
              <a:gd name="connsiteX513" fmla="*/ 2151029 w 7467600"/>
              <a:gd name="connsiteY513" fmla="*/ 4146947 h 6858000"/>
              <a:gd name="connsiteX514" fmla="*/ 3563434 w 7467600"/>
              <a:gd name="connsiteY514" fmla="*/ 4469115 h 6858000"/>
              <a:gd name="connsiteX515" fmla="*/ 3177952 w 7467600"/>
              <a:gd name="connsiteY515" fmla="*/ 3657386 h 6858000"/>
              <a:gd name="connsiteX516" fmla="*/ 3189263 w 7467600"/>
              <a:gd name="connsiteY516" fmla="*/ 3625726 h 6858000"/>
              <a:gd name="connsiteX517" fmla="*/ 3560912 w 7467600"/>
              <a:gd name="connsiteY517" fmla="*/ 4079863 h 6858000"/>
              <a:gd name="connsiteX518" fmla="*/ 3626636 w 7467600"/>
              <a:gd name="connsiteY518" fmla="*/ 4512230 h 6858000"/>
              <a:gd name="connsiteX519" fmla="*/ 3653088 w 7467600"/>
              <a:gd name="connsiteY519" fmla="*/ 4521417 h 6858000"/>
              <a:gd name="connsiteX520" fmla="*/ 3988128 w 7467600"/>
              <a:gd name="connsiteY520" fmla="*/ 4817267 h 6858000"/>
              <a:gd name="connsiteX521" fmla="*/ 4830582 w 7467600"/>
              <a:gd name="connsiteY521" fmla="*/ 4676000 h 6858000"/>
              <a:gd name="connsiteX522" fmla="*/ 4830100 w 7467600"/>
              <a:gd name="connsiteY522" fmla="*/ 4675554 h 6858000"/>
              <a:gd name="connsiteX523" fmla="*/ 4036318 w 7467600"/>
              <a:gd name="connsiteY523" fmla="*/ 4147013 h 6858000"/>
              <a:gd name="connsiteX524" fmla="*/ 3432098 w 7467600"/>
              <a:gd name="connsiteY524" fmla="*/ 3537312 h 6858000"/>
              <a:gd name="connsiteX525" fmla="*/ 3446761 w 7467600"/>
              <a:gd name="connsiteY525" fmla="*/ 3461278 h 6858000"/>
              <a:gd name="connsiteX526" fmla="*/ 4419733 w 7467600"/>
              <a:gd name="connsiteY526" fmla="*/ 3963555 h 6858000"/>
              <a:gd name="connsiteX527" fmla="*/ 4781371 w 7467600"/>
              <a:gd name="connsiteY527" fmla="*/ 4458604 h 6858000"/>
              <a:gd name="connsiteX528" fmla="*/ 4780440 w 7467600"/>
              <a:gd name="connsiteY528" fmla="*/ 4470290 h 6858000"/>
              <a:gd name="connsiteX529" fmla="*/ 4898954 w 7467600"/>
              <a:gd name="connsiteY529" fmla="*/ 4662092 h 6858000"/>
              <a:gd name="connsiteX530" fmla="*/ 4900699 w 7467600"/>
              <a:gd name="connsiteY530" fmla="*/ 4670867 h 6858000"/>
              <a:gd name="connsiteX531" fmla="*/ 5714511 w 7467600"/>
              <a:gd name="connsiteY531" fmla="*/ 4663483 h 6858000"/>
              <a:gd name="connsiteX532" fmla="*/ 5464793 w 7467600"/>
              <a:gd name="connsiteY532" fmla="*/ 4393556 h 6858000"/>
              <a:gd name="connsiteX533" fmla="*/ 5461897 w 7467600"/>
              <a:gd name="connsiteY533" fmla="*/ 4390879 h 6858000"/>
              <a:gd name="connsiteX534" fmla="*/ 4294126 w 7467600"/>
              <a:gd name="connsiteY534" fmla="*/ 3303048 h 6858000"/>
              <a:gd name="connsiteX535" fmla="*/ 4305321 w 7467600"/>
              <a:gd name="connsiteY535" fmla="*/ 3256953 h 6858000"/>
              <a:gd name="connsiteX536" fmla="*/ 4949299 w 7467600"/>
              <a:gd name="connsiteY536" fmla="*/ 3766336 h 6858000"/>
              <a:gd name="connsiteX537" fmla="*/ 5291452 w 7467600"/>
              <a:gd name="connsiteY537" fmla="*/ 4076801 h 6858000"/>
              <a:gd name="connsiteX538" fmla="*/ 5434998 w 7467600"/>
              <a:gd name="connsiteY538" fmla="*/ 4254100 h 6858000"/>
              <a:gd name="connsiteX539" fmla="*/ 5351015 w 7467600"/>
              <a:gd name="connsiteY539" fmla="*/ 3760989 h 6858000"/>
              <a:gd name="connsiteX540" fmla="*/ 5413780 w 7467600"/>
              <a:gd name="connsiteY540" fmla="*/ 2966265 h 6858000"/>
              <a:gd name="connsiteX541" fmla="*/ 5425627 w 7467600"/>
              <a:gd name="connsiteY541" fmla="*/ 2954192 h 6858000"/>
              <a:gd name="connsiteX542" fmla="*/ 6604735 w 7467600"/>
              <a:gd name="connsiteY542" fmla="*/ 2041381 h 6858000"/>
              <a:gd name="connsiteX543" fmla="*/ 7204487 w 7467600"/>
              <a:gd name="connsiteY543" fmla="*/ 2742112 h 6858000"/>
              <a:gd name="connsiteX544" fmla="*/ 7131592 w 7467600"/>
              <a:gd name="connsiteY544" fmla="*/ 2672096 h 6858000"/>
              <a:gd name="connsiteX545" fmla="*/ 6996344 w 7467600"/>
              <a:gd name="connsiteY545" fmla="*/ 2518310 h 6858000"/>
              <a:gd name="connsiteX546" fmla="*/ 6735495 w 7467600"/>
              <a:gd name="connsiteY546" fmla="*/ 2196890 h 6858000"/>
              <a:gd name="connsiteX547" fmla="*/ 6721901 w 7467600"/>
              <a:gd name="connsiteY547" fmla="*/ 2179274 h 6858000"/>
              <a:gd name="connsiteX548" fmla="*/ 6604735 w 7467600"/>
              <a:gd name="connsiteY548" fmla="*/ 2041381 h 6858000"/>
              <a:gd name="connsiteX549" fmla="*/ 6591670 w 7467600"/>
              <a:gd name="connsiteY549" fmla="*/ 1988277 h 6858000"/>
              <a:gd name="connsiteX550" fmla="*/ 6747349 w 7467600"/>
              <a:gd name="connsiteY550" fmla="*/ 2160069 h 6858000"/>
              <a:gd name="connsiteX551" fmla="*/ 6760943 w 7467600"/>
              <a:gd name="connsiteY551" fmla="*/ 2177686 h 6858000"/>
              <a:gd name="connsiteX552" fmla="*/ 7021065 w 7467600"/>
              <a:gd name="connsiteY552" fmla="*/ 2498102 h 6858000"/>
              <a:gd name="connsiteX553" fmla="*/ 7155223 w 7467600"/>
              <a:gd name="connsiteY553" fmla="*/ 2650386 h 6858000"/>
              <a:gd name="connsiteX554" fmla="*/ 7203167 w 7467600"/>
              <a:gd name="connsiteY554" fmla="*/ 2697288 h 6858000"/>
              <a:gd name="connsiteX555" fmla="*/ 6937703 w 7467600"/>
              <a:gd name="connsiteY555" fmla="*/ 2321981 h 6858000"/>
              <a:gd name="connsiteX556" fmla="*/ 6591670 w 7467600"/>
              <a:gd name="connsiteY556" fmla="*/ 1988277 h 6858000"/>
              <a:gd name="connsiteX557" fmla="*/ 5798671 w 7467600"/>
              <a:gd name="connsiteY557" fmla="*/ 1981601 h 6858000"/>
              <a:gd name="connsiteX558" fmla="*/ 5754709 w 7467600"/>
              <a:gd name="connsiteY558" fmla="*/ 2071454 h 6858000"/>
              <a:gd name="connsiteX559" fmla="*/ 5763044 w 7467600"/>
              <a:gd name="connsiteY559" fmla="*/ 2842206 h 6858000"/>
              <a:gd name="connsiteX560" fmla="*/ 5764974 w 7467600"/>
              <a:gd name="connsiteY560" fmla="*/ 2799609 h 6858000"/>
              <a:gd name="connsiteX561" fmla="*/ 5767665 w 7467600"/>
              <a:gd name="connsiteY561" fmla="*/ 2666409 h 6858000"/>
              <a:gd name="connsiteX562" fmla="*/ 5763055 w 7467600"/>
              <a:gd name="connsiteY562" fmla="*/ 2579705 h 6858000"/>
              <a:gd name="connsiteX563" fmla="*/ 5758079 w 7467600"/>
              <a:gd name="connsiteY563" fmla="*/ 2492508 h 6858000"/>
              <a:gd name="connsiteX564" fmla="*/ 5779325 w 7467600"/>
              <a:gd name="connsiteY564" fmla="*/ 2197069 h 6858000"/>
              <a:gd name="connsiteX565" fmla="*/ 5798671 w 7467600"/>
              <a:gd name="connsiteY565" fmla="*/ 1981601 h 6858000"/>
              <a:gd name="connsiteX566" fmla="*/ 5829202 w 7467600"/>
              <a:gd name="connsiteY566" fmla="*/ 1971679 h 6858000"/>
              <a:gd name="connsiteX567" fmla="*/ 5809558 w 7467600"/>
              <a:gd name="connsiteY567" fmla="*/ 2198043 h 6858000"/>
              <a:gd name="connsiteX568" fmla="*/ 5788653 w 7467600"/>
              <a:gd name="connsiteY568" fmla="*/ 2489430 h 6858000"/>
              <a:gd name="connsiteX569" fmla="*/ 5793439 w 7467600"/>
              <a:gd name="connsiteY569" fmla="*/ 2575235 h 6858000"/>
              <a:gd name="connsiteX570" fmla="*/ 5796837 w 7467600"/>
              <a:gd name="connsiteY570" fmla="*/ 2637633 h 6858000"/>
              <a:gd name="connsiteX571" fmla="*/ 5818614 w 7467600"/>
              <a:gd name="connsiteY571" fmla="*/ 2473055 h 6858000"/>
              <a:gd name="connsiteX572" fmla="*/ 5829202 w 7467600"/>
              <a:gd name="connsiteY572" fmla="*/ 1971679 h 6858000"/>
              <a:gd name="connsiteX573" fmla="*/ 5911389 w 7467600"/>
              <a:gd name="connsiteY573" fmla="*/ 1898371 h 6858000"/>
              <a:gd name="connsiteX574" fmla="*/ 6237627 w 7467600"/>
              <a:gd name="connsiteY574" fmla="*/ 2231921 h 6858000"/>
              <a:gd name="connsiteX575" fmla="*/ 5911389 w 7467600"/>
              <a:gd name="connsiteY575" fmla="*/ 1898371 h 6858000"/>
              <a:gd name="connsiteX576" fmla="*/ 6944437 w 7467600"/>
              <a:gd name="connsiteY576" fmla="*/ 1575402 h 6858000"/>
              <a:gd name="connsiteX577" fmla="*/ 6304730 w 7467600"/>
              <a:gd name="connsiteY577" fmla="*/ 1766654 h 6858000"/>
              <a:gd name="connsiteX578" fmla="*/ 6944437 w 7467600"/>
              <a:gd name="connsiteY578" fmla="*/ 1575402 h 6858000"/>
              <a:gd name="connsiteX579" fmla="*/ 7019523 w 7467600"/>
              <a:gd name="connsiteY579" fmla="*/ 1519450 h 6858000"/>
              <a:gd name="connsiteX580" fmla="*/ 6298091 w 7467600"/>
              <a:gd name="connsiteY580" fmla="*/ 1737122 h 6858000"/>
              <a:gd name="connsiteX581" fmla="*/ 7019523 w 7467600"/>
              <a:gd name="connsiteY581" fmla="*/ 1519450 h 6858000"/>
              <a:gd name="connsiteX582" fmla="*/ 2399523 w 7467600"/>
              <a:gd name="connsiteY582" fmla="*/ 1428234 h 6858000"/>
              <a:gd name="connsiteX583" fmla="*/ 2224982 w 7467600"/>
              <a:gd name="connsiteY583" fmla="*/ 1826201 h 6858000"/>
              <a:gd name="connsiteX584" fmla="*/ 2096099 w 7467600"/>
              <a:gd name="connsiteY584" fmla="*/ 2345900 h 6858000"/>
              <a:gd name="connsiteX585" fmla="*/ 2283317 w 7467600"/>
              <a:gd name="connsiteY585" fmla="*/ 1796925 h 6858000"/>
              <a:gd name="connsiteX586" fmla="*/ 2399523 w 7467600"/>
              <a:gd name="connsiteY586" fmla="*/ 1428234 h 6858000"/>
              <a:gd name="connsiteX587" fmla="*/ 2448558 w 7467600"/>
              <a:gd name="connsiteY587" fmla="*/ 1373435 h 6858000"/>
              <a:gd name="connsiteX588" fmla="*/ 2312521 w 7467600"/>
              <a:gd name="connsiteY588" fmla="*/ 1806140 h 6858000"/>
              <a:gd name="connsiteX589" fmla="*/ 2127533 w 7467600"/>
              <a:gd name="connsiteY589" fmla="*/ 2348380 h 6858000"/>
              <a:gd name="connsiteX590" fmla="*/ 2358080 w 7467600"/>
              <a:gd name="connsiteY590" fmla="*/ 1866134 h 6858000"/>
              <a:gd name="connsiteX591" fmla="*/ 2407436 w 7467600"/>
              <a:gd name="connsiteY591" fmla="*/ 1651070 h 6858000"/>
              <a:gd name="connsiteX592" fmla="*/ 2448558 w 7467600"/>
              <a:gd name="connsiteY592" fmla="*/ 1373435 h 6858000"/>
              <a:gd name="connsiteX593" fmla="*/ 278707 w 7467600"/>
              <a:gd name="connsiteY593" fmla="*/ 1352270 h 6858000"/>
              <a:gd name="connsiteX594" fmla="*/ 321570 w 7467600"/>
              <a:gd name="connsiteY594" fmla="*/ 1861610 h 6858000"/>
              <a:gd name="connsiteX595" fmla="*/ 294281 w 7467600"/>
              <a:gd name="connsiteY595" fmla="*/ 1440658 h 6858000"/>
              <a:gd name="connsiteX596" fmla="*/ 278707 w 7467600"/>
              <a:gd name="connsiteY596" fmla="*/ 1352270 h 6858000"/>
              <a:gd name="connsiteX597" fmla="*/ 1423821 w 7467600"/>
              <a:gd name="connsiteY597" fmla="*/ 1351958 h 6858000"/>
              <a:gd name="connsiteX598" fmla="*/ 1638521 w 7467600"/>
              <a:gd name="connsiteY598" fmla="*/ 1908470 h 6858000"/>
              <a:gd name="connsiteX599" fmla="*/ 1754199 w 7467600"/>
              <a:gd name="connsiteY599" fmla="*/ 2149284 h 6858000"/>
              <a:gd name="connsiteX600" fmla="*/ 1908359 w 7467600"/>
              <a:gd name="connsiteY600" fmla="*/ 2364988 h 6858000"/>
              <a:gd name="connsiteX601" fmla="*/ 1647661 w 7467600"/>
              <a:gd name="connsiteY601" fmla="*/ 1825945 h 6858000"/>
              <a:gd name="connsiteX602" fmla="*/ 1423821 w 7467600"/>
              <a:gd name="connsiteY602" fmla="*/ 1351958 h 6858000"/>
              <a:gd name="connsiteX603" fmla="*/ 1431890 w 7467600"/>
              <a:gd name="connsiteY603" fmla="*/ 1306475 h 6858000"/>
              <a:gd name="connsiteX604" fmla="*/ 1507597 w 7467600"/>
              <a:gd name="connsiteY604" fmla="*/ 1446132 h 6858000"/>
              <a:gd name="connsiteX605" fmla="*/ 1674586 w 7467600"/>
              <a:gd name="connsiteY605" fmla="*/ 1813832 h 6858000"/>
              <a:gd name="connsiteX606" fmla="*/ 1815950 w 7467600"/>
              <a:gd name="connsiteY606" fmla="*/ 2128564 h 6858000"/>
              <a:gd name="connsiteX607" fmla="*/ 1984242 w 7467600"/>
              <a:gd name="connsiteY607" fmla="*/ 2430829 h 6858000"/>
              <a:gd name="connsiteX608" fmla="*/ 2014023 w 7467600"/>
              <a:gd name="connsiteY608" fmla="*/ 2450995 h 6858000"/>
              <a:gd name="connsiteX609" fmla="*/ 1747337 w 7467600"/>
              <a:gd name="connsiteY609" fmla="*/ 1855264 h 6858000"/>
              <a:gd name="connsiteX610" fmla="*/ 1533749 w 7467600"/>
              <a:gd name="connsiteY610" fmla="*/ 1478656 h 6858000"/>
              <a:gd name="connsiteX611" fmla="*/ 1431890 w 7467600"/>
              <a:gd name="connsiteY611" fmla="*/ 1306475 h 6858000"/>
              <a:gd name="connsiteX612" fmla="*/ 5052692 w 7467600"/>
              <a:gd name="connsiteY612" fmla="*/ 1292994 h 6858000"/>
              <a:gd name="connsiteX613" fmla="*/ 5200661 w 7467600"/>
              <a:gd name="connsiteY613" fmla="*/ 1635186 h 6858000"/>
              <a:gd name="connsiteX614" fmla="*/ 5297138 w 7467600"/>
              <a:gd name="connsiteY614" fmla="*/ 1906351 h 6858000"/>
              <a:gd name="connsiteX615" fmla="*/ 5052692 w 7467600"/>
              <a:gd name="connsiteY615" fmla="*/ 1292994 h 6858000"/>
              <a:gd name="connsiteX616" fmla="*/ 5009948 w 7467600"/>
              <a:gd name="connsiteY616" fmla="*/ 1273619 h 6858000"/>
              <a:gd name="connsiteX617" fmla="*/ 5121777 w 7467600"/>
              <a:gd name="connsiteY617" fmla="*/ 1654213 h 6858000"/>
              <a:gd name="connsiteX618" fmla="*/ 5293545 w 7467600"/>
              <a:gd name="connsiteY618" fmla="*/ 2072247 h 6858000"/>
              <a:gd name="connsiteX619" fmla="*/ 5294042 w 7467600"/>
              <a:gd name="connsiteY619" fmla="*/ 2065019 h 6858000"/>
              <a:gd name="connsiteX620" fmla="*/ 5171936 w 7467600"/>
              <a:gd name="connsiteY620" fmla="*/ 1647613 h 6858000"/>
              <a:gd name="connsiteX621" fmla="*/ 5009948 w 7467600"/>
              <a:gd name="connsiteY621" fmla="*/ 1273619 h 6858000"/>
              <a:gd name="connsiteX622" fmla="*/ 655236 w 7467600"/>
              <a:gd name="connsiteY622" fmla="*/ 1268632 h 6858000"/>
              <a:gd name="connsiteX623" fmla="*/ 839521 w 7467600"/>
              <a:gd name="connsiteY623" fmla="*/ 1685315 h 6858000"/>
              <a:gd name="connsiteX624" fmla="*/ 1109416 w 7467600"/>
              <a:gd name="connsiteY624" fmla="*/ 2061663 h 6858000"/>
              <a:gd name="connsiteX625" fmla="*/ 1298300 w 7467600"/>
              <a:gd name="connsiteY625" fmla="*/ 2247742 h 6858000"/>
              <a:gd name="connsiteX626" fmla="*/ 1125871 w 7467600"/>
              <a:gd name="connsiteY626" fmla="*/ 1989513 h 6858000"/>
              <a:gd name="connsiteX627" fmla="*/ 981574 w 7467600"/>
              <a:gd name="connsiteY627" fmla="*/ 1783157 h 6858000"/>
              <a:gd name="connsiteX628" fmla="*/ 922198 w 7467600"/>
              <a:gd name="connsiteY628" fmla="*/ 1677437 h 6858000"/>
              <a:gd name="connsiteX629" fmla="*/ 869293 w 7467600"/>
              <a:gd name="connsiteY629" fmla="*/ 1583214 h 6858000"/>
              <a:gd name="connsiteX630" fmla="*/ 751431 w 7467600"/>
              <a:gd name="connsiteY630" fmla="*/ 1405731 h 6858000"/>
              <a:gd name="connsiteX631" fmla="*/ 655236 w 7467600"/>
              <a:gd name="connsiteY631" fmla="*/ 1268632 h 6858000"/>
              <a:gd name="connsiteX632" fmla="*/ 6516292 w 7467600"/>
              <a:gd name="connsiteY632" fmla="*/ 1263064 h 6858000"/>
              <a:gd name="connsiteX633" fmla="*/ 5736320 w 7467600"/>
              <a:gd name="connsiteY633" fmla="*/ 1501803 h 6858000"/>
              <a:gd name="connsiteX634" fmla="*/ 6516292 w 7467600"/>
              <a:gd name="connsiteY634" fmla="*/ 1263064 h 6858000"/>
              <a:gd name="connsiteX635" fmla="*/ 291466 w 7467600"/>
              <a:gd name="connsiteY635" fmla="*/ 1250369 h 6858000"/>
              <a:gd name="connsiteX636" fmla="*/ 323180 w 7467600"/>
              <a:gd name="connsiteY636" fmla="*/ 1435283 h 6858000"/>
              <a:gd name="connsiteX637" fmla="*/ 349381 w 7467600"/>
              <a:gd name="connsiteY637" fmla="*/ 1875041 h 6858000"/>
              <a:gd name="connsiteX638" fmla="*/ 374363 w 7467600"/>
              <a:gd name="connsiteY638" fmla="*/ 1506494 h 6858000"/>
              <a:gd name="connsiteX639" fmla="*/ 302168 w 7467600"/>
              <a:gd name="connsiteY639" fmla="*/ 1274495 h 6858000"/>
              <a:gd name="connsiteX640" fmla="*/ 291466 w 7467600"/>
              <a:gd name="connsiteY640" fmla="*/ 1250369 h 6858000"/>
              <a:gd name="connsiteX641" fmla="*/ 678222 w 7467600"/>
              <a:gd name="connsiteY641" fmla="*/ 1248670 h 6858000"/>
              <a:gd name="connsiteX642" fmla="*/ 775536 w 7467600"/>
              <a:gd name="connsiteY642" fmla="*/ 1388015 h 6858000"/>
              <a:gd name="connsiteX643" fmla="*/ 894529 w 7467600"/>
              <a:gd name="connsiteY643" fmla="*/ 1567739 h 6858000"/>
              <a:gd name="connsiteX644" fmla="*/ 948000 w 7467600"/>
              <a:gd name="connsiteY644" fmla="*/ 1663088 h 6858000"/>
              <a:gd name="connsiteX645" fmla="*/ 1006812 w 7467600"/>
              <a:gd name="connsiteY645" fmla="*/ 1767683 h 6858000"/>
              <a:gd name="connsiteX646" fmla="*/ 1149133 w 7467600"/>
              <a:gd name="connsiteY646" fmla="*/ 1971513 h 6858000"/>
              <a:gd name="connsiteX647" fmla="*/ 1333952 w 7467600"/>
              <a:gd name="connsiteY647" fmla="*/ 2251620 h 6858000"/>
              <a:gd name="connsiteX648" fmla="*/ 1337329 w 7467600"/>
              <a:gd name="connsiteY648" fmla="*/ 2258350 h 6858000"/>
              <a:gd name="connsiteX649" fmla="*/ 1014726 w 7467600"/>
              <a:gd name="connsiteY649" fmla="*/ 1615556 h 6858000"/>
              <a:gd name="connsiteX650" fmla="*/ 678222 w 7467600"/>
              <a:gd name="connsiteY650" fmla="*/ 1248670 h 6858000"/>
              <a:gd name="connsiteX651" fmla="*/ 6691602 w 7467600"/>
              <a:gd name="connsiteY651" fmla="*/ 1140573 h 6858000"/>
              <a:gd name="connsiteX652" fmla="*/ 6571100 w 7467600"/>
              <a:gd name="connsiteY652" fmla="*/ 1183662 h 6858000"/>
              <a:gd name="connsiteX653" fmla="*/ 6241687 w 7467600"/>
              <a:gd name="connsiteY653" fmla="*/ 1257600 h 6858000"/>
              <a:gd name="connsiteX654" fmla="*/ 5693009 w 7467600"/>
              <a:gd name="connsiteY654" fmla="*/ 1478256 h 6858000"/>
              <a:gd name="connsiteX655" fmla="*/ 6548420 w 7467600"/>
              <a:gd name="connsiteY655" fmla="*/ 1214599 h 6858000"/>
              <a:gd name="connsiteX656" fmla="*/ 6605473 w 7467600"/>
              <a:gd name="connsiteY656" fmla="*/ 1184686 h 6858000"/>
              <a:gd name="connsiteX657" fmla="*/ 6691602 w 7467600"/>
              <a:gd name="connsiteY657" fmla="*/ 1140573 h 6858000"/>
              <a:gd name="connsiteX658" fmla="*/ 4002475 w 7467600"/>
              <a:gd name="connsiteY658" fmla="*/ 1037802 h 6858000"/>
              <a:gd name="connsiteX659" fmla="*/ 4000324 w 7467600"/>
              <a:gd name="connsiteY659" fmla="*/ 1039362 h 6858000"/>
              <a:gd name="connsiteX660" fmla="*/ 4002862 w 7467600"/>
              <a:gd name="connsiteY660" fmla="*/ 1042866 h 6858000"/>
              <a:gd name="connsiteX661" fmla="*/ 4002475 w 7467600"/>
              <a:gd name="connsiteY661" fmla="*/ 1037802 h 6858000"/>
              <a:gd name="connsiteX662" fmla="*/ 506322 w 7467600"/>
              <a:gd name="connsiteY662" fmla="*/ 1020997 h 6858000"/>
              <a:gd name="connsiteX663" fmla="*/ 533068 w 7467600"/>
              <a:gd name="connsiteY663" fmla="*/ 1029409 h 6858000"/>
              <a:gd name="connsiteX664" fmla="*/ 1232525 w 7467600"/>
              <a:gd name="connsiteY664" fmla="*/ 1804675 h 6858000"/>
              <a:gd name="connsiteX665" fmla="*/ 1388858 w 7467600"/>
              <a:gd name="connsiteY665" fmla="*/ 2368011 h 6858000"/>
              <a:gd name="connsiteX666" fmla="*/ 1384098 w 7467600"/>
              <a:gd name="connsiteY666" fmla="*/ 2378125 h 6858000"/>
              <a:gd name="connsiteX667" fmla="*/ 1425393 w 7467600"/>
              <a:gd name="connsiteY667" fmla="*/ 2589124 h 6858000"/>
              <a:gd name="connsiteX668" fmla="*/ 1424001 w 7467600"/>
              <a:gd name="connsiteY668" fmla="*/ 2597541 h 6858000"/>
              <a:gd name="connsiteX669" fmla="*/ 2152729 w 7467600"/>
              <a:gd name="connsiteY669" fmla="*/ 2864487 h 6858000"/>
              <a:gd name="connsiteX670" fmla="*/ 2020609 w 7467600"/>
              <a:gd name="connsiteY670" fmla="*/ 2539671 h 6858000"/>
              <a:gd name="connsiteX671" fmla="*/ 2018920 w 7467600"/>
              <a:gd name="connsiteY671" fmla="*/ 2536309 h 6858000"/>
              <a:gd name="connsiteX672" fmla="*/ 1342441 w 7467600"/>
              <a:gd name="connsiteY672" fmla="*/ 1173017 h 6858000"/>
              <a:gd name="connsiteX673" fmla="*/ 1367925 w 7467600"/>
              <a:gd name="connsiteY673" fmla="*/ 1135648 h 6858000"/>
              <a:gd name="connsiteX674" fmla="*/ 1771401 w 7467600"/>
              <a:gd name="connsiteY674" fmla="*/ 1806673 h 6858000"/>
              <a:gd name="connsiteX675" fmla="*/ 1972385 w 7467600"/>
              <a:gd name="connsiteY675" fmla="*/ 2198735 h 6858000"/>
              <a:gd name="connsiteX676" fmla="*/ 2040892 w 7467600"/>
              <a:gd name="connsiteY676" fmla="*/ 2405205 h 6858000"/>
              <a:gd name="connsiteX677" fmla="*/ 2131689 w 7467600"/>
              <a:gd name="connsiteY677" fmla="*/ 1936926 h 6858000"/>
              <a:gd name="connsiteX678" fmla="*/ 2454820 w 7467600"/>
              <a:gd name="connsiteY678" fmla="*/ 1248808 h 6858000"/>
              <a:gd name="connsiteX679" fmla="*/ 2492512 w 7467600"/>
              <a:gd name="connsiteY679" fmla="*/ 1302920 h 6858000"/>
              <a:gd name="connsiteX680" fmla="*/ 2081216 w 7467600"/>
              <a:gd name="connsiteY680" fmla="*/ 2527513 h 6858000"/>
              <a:gd name="connsiteX681" fmla="*/ 2081211 w 7467600"/>
              <a:gd name="connsiteY681" fmla="*/ 2528916 h 6858000"/>
              <a:gd name="connsiteX682" fmla="*/ 2199067 w 7467600"/>
              <a:gd name="connsiteY682" fmla="*/ 2884061 h 6858000"/>
              <a:gd name="connsiteX683" fmla="*/ 3192586 w 7467600"/>
              <a:gd name="connsiteY683" fmla="*/ 3411496 h 6858000"/>
              <a:gd name="connsiteX684" fmla="*/ 3182620 w 7467600"/>
              <a:gd name="connsiteY684" fmla="*/ 3483279 h 6858000"/>
              <a:gd name="connsiteX685" fmla="*/ 2435119 w 7467600"/>
              <a:gd name="connsiteY685" fmla="*/ 3080173 h 6858000"/>
              <a:gd name="connsiteX686" fmla="*/ 2410152 w 7467600"/>
              <a:gd name="connsiteY686" fmla="*/ 3063751 h 6858000"/>
              <a:gd name="connsiteX687" fmla="*/ 2408099 w 7467600"/>
              <a:gd name="connsiteY687" fmla="*/ 3064403 h 6858000"/>
              <a:gd name="connsiteX688" fmla="*/ 2407218 w 7467600"/>
              <a:gd name="connsiteY688" fmla="*/ 3070324 h 6858000"/>
              <a:gd name="connsiteX689" fmla="*/ 2380138 w 7467600"/>
              <a:gd name="connsiteY689" fmla="*/ 3099341 h 6858000"/>
              <a:gd name="connsiteX690" fmla="*/ 1765923 w 7467600"/>
              <a:gd name="connsiteY690" fmla="*/ 3581043 h 6858000"/>
              <a:gd name="connsiteX691" fmla="*/ 1702258 w 7467600"/>
              <a:gd name="connsiteY691" fmla="*/ 3612286 h 6858000"/>
              <a:gd name="connsiteX692" fmla="*/ 1538370 w 7467600"/>
              <a:gd name="connsiteY692" fmla="*/ 3811804 h 6858000"/>
              <a:gd name="connsiteX693" fmla="*/ 542867 w 7467600"/>
              <a:gd name="connsiteY693" fmla="*/ 4944092 h 6858000"/>
              <a:gd name="connsiteX694" fmla="*/ 515800 w 7467600"/>
              <a:gd name="connsiteY694" fmla="*/ 4862180 h 6858000"/>
              <a:gd name="connsiteX695" fmla="*/ 909145 w 7467600"/>
              <a:gd name="connsiteY695" fmla="*/ 4199225 h 6858000"/>
              <a:gd name="connsiteX696" fmla="*/ 1214067 w 7467600"/>
              <a:gd name="connsiteY696" fmla="*/ 3908561 h 6858000"/>
              <a:gd name="connsiteX697" fmla="*/ 640967 w 7467600"/>
              <a:gd name="connsiteY697" fmla="*/ 4105601 h 6858000"/>
              <a:gd name="connsiteX698" fmla="*/ 112563 w 7467600"/>
              <a:gd name="connsiteY698" fmla="*/ 4396952 h 6858000"/>
              <a:gd name="connsiteX699" fmla="*/ 0 w 7467600"/>
              <a:gd name="connsiteY699" fmla="*/ 4466006 h 6858000"/>
              <a:gd name="connsiteX700" fmla="*/ 0 w 7467600"/>
              <a:gd name="connsiteY700" fmla="*/ 4233763 h 6858000"/>
              <a:gd name="connsiteX701" fmla="*/ 36881 w 7467600"/>
              <a:gd name="connsiteY701" fmla="*/ 4200118 h 6858000"/>
              <a:gd name="connsiteX702" fmla="*/ 910534 w 7467600"/>
              <a:gd name="connsiteY702" fmla="*/ 3629753 h 6858000"/>
              <a:gd name="connsiteX703" fmla="*/ 1578717 w 7467600"/>
              <a:gd name="connsiteY703" fmla="*/ 3575982 h 6858000"/>
              <a:gd name="connsiteX704" fmla="*/ 2338780 w 7467600"/>
              <a:gd name="connsiteY704" fmla="*/ 3033725 h 6858000"/>
              <a:gd name="connsiteX705" fmla="*/ 1807991 w 7467600"/>
              <a:gd name="connsiteY705" fmla="*/ 2807184 h 6858000"/>
              <a:gd name="connsiteX706" fmla="*/ 1416358 w 7467600"/>
              <a:gd name="connsiteY706" fmla="*/ 3112571 h 6858000"/>
              <a:gd name="connsiteX707" fmla="*/ 939066 w 7467600"/>
              <a:gd name="connsiteY707" fmla="*/ 3378798 h 6858000"/>
              <a:gd name="connsiteX708" fmla="*/ 115099 w 7467600"/>
              <a:gd name="connsiteY708" fmla="*/ 3607650 h 6858000"/>
              <a:gd name="connsiteX709" fmla="*/ 97284 w 7467600"/>
              <a:gd name="connsiteY709" fmla="*/ 3520393 h 6858000"/>
              <a:gd name="connsiteX710" fmla="*/ 922050 w 7467600"/>
              <a:gd name="connsiteY710" fmla="*/ 3074867 h 6858000"/>
              <a:gd name="connsiteX711" fmla="*/ 1405265 w 7467600"/>
              <a:gd name="connsiteY711" fmla="*/ 3016319 h 6858000"/>
              <a:gd name="connsiteX712" fmla="*/ 1407512 w 7467600"/>
              <a:gd name="connsiteY712" fmla="*/ 3018001 h 6858000"/>
              <a:gd name="connsiteX713" fmla="*/ 1726266 w 7467600"/>
              <a:gd name="connsiteY713" fmla="*/ 2777274 h 6858000"/>
              <a:gd name="connsiteX714" fmla="*/ 625390 w 7467600"/>
              <a:gd name="connsiteY714" fmla="*/ 2514541 h 6858000"/>
              <a:gd name="connsiteX715" fmla="*/ 619799 w 7467600"/>
              <a:gd name="connsiteY715" fmla="*/ 2527180 h 6858000"/>
              <a:gd name="connsiteX716" fmla="*/ 310030 w 7467600"/>
              <a:gd name="connsiteY716" fmla="*/ 2771818 h 6858000"/>
              <a:gd name="connsiteX717" fmla="*/ 173877 w 7467600"/>
              <a:gd name="connsiteY717" fmla="*/ 2937056 h 6858000"/>
              <a:gd name="connsiteX718" fmla="*/ 77889 w 7467600"/>
              <a:gd name="connsiteY718" fmla="*/ 3138440 h 6858000"/>
              <a:gd name="connsiteX719" fmla="*/ 0 w 7467600"/>
              <a:gd name="connsiteY719" fmla="*/ 3271395 h 6858000"/>
              <a:gd name="connsiteX720" fmla="*/ 0 w 7467600"/>
              <a:gd name="connsiteY720" fmla="*/ 3153002 h 6858000"/>
              <a:gd name="connsiteX721" fmla="*/ 2386 w 7467600"/>
              <a:gd name="connsiteY721" fmla="*/ 3149203 h 6858000"/>
              <a:gd name="connsiteX722" fmla="*/ 89753 w 7467600"/>
              <a:gd name="connsiteY722" fmla="*/ 2987702 h 6858000"/>
              <a:gd name="connsiteX723" fmla="*/ 76869 w 7467600"/>
              <a:gd name="connsiteY723" fmla="*/ 3005404 h 6858000"/>
              <a:gd name="connsiteX724" fmla="*/ 32049 w 7467600"/>
              <a:gd name="connsiteY724" fmla="*/ 3065814 h 6858000"/>
              <a:gd name="connsiteX725" fmla="*/ 0 w 7467600"/>
              <a:gd name="connsiteY725" fmla="*/ 3108744 h 6858000"/>
              <a:gd name="connsiteX726" fmla="*/ 0 w 7467600"/>
              <a:gd name="connsiteY726" fmla="*/ 3058059 h 6858000"/>
              <a:gd name="connsiteX727" fmla="*/ 7610 w 7467600"/>
              <a:gd name="connsiteY727" fmla="*/ 3047889 h 6858000"/>
              <a:gd name="connsiteX728" fmla="*/ 52419 w 7467600"/>
              <a:gd name="connsiteY728" fmla="*/ 2987479 h 6858000"/>
              <a:gd name="connsiteX729" fmla="*/ 59142 w 7467600"/>
              <a:gd name="connsiteY729" fmla="*/ 2978488 h 6858000"/>
              <a:gd name="connsiteX730" fmla="*/ 0 w 7467600"/>
              <a:gd name="connsiteY730" fmla="*/ 3015334 h 6858000"/>
              <a:gd name="connsiteX731" fmla="*/ 0 w 7467600"/>
              <a:gd name="connsiteY731" fmla="*/ 2914286 h 6858000"/>
              <a:gd name="connsiteX732" fmla="*/ 36383 w 7467600"/>
              <a:gd name="connsiteY732" fmla="*/ 2901128 h 6858000"/>
              <a:gd name="connsiteX733" fmla="*/ 156329 w 7467600"/>
              <a:gd name="connsiteY733" fmla="*/ 2840533 h 6858000"/>
              <a:gd name="connsiteX734" fmla="*/ 358355 w 7467600"/>
              <a:gd name="connsiteY734" fmla="*/ 2620471 h 6858000"/>
              <a:gd name="connsiteX735" fmla="*/ 510577 w 7467600"/>
              <a:gd name="connsiteY735" fmla="*/ 2501244 h 6858000"/>
              <a:gd name="connsiteX736" fmla="*/ 211967 w 7467600"/>
              <a:gd name="connsiteY736" fmla="*/ 2479171 h 6858000"/>
              <a:gd name="connsiteX737" fmla="*/ 0 w 7467600"/>
              <a:gd name="connsiteY737" fmla="*/ 2476398 h 6858000"/>
              <a:gd name="connsiteX738" fmla="*/ 0 w 7467600"/>
              <a:gd name="connsiteY738" fmla="*/ 2389189 h 6858000"/>
              <a:gd name="connsiteX739" fmla="*/ 103062 w 7467600"/>
              <a:gd name="connsiteY739" fmla="*/ 2389518 h 6858000"/>
              <a:gd name="connsiteX740" fmla="*/ 510734 w 7467600"/>
              <a:gd name="connsiteY740" fmla="*/ 2416201 h 6858000"/>
              <a:gd name="connsiteX741" fmla="*/ 279257 w 7467600"/>
              <a:gd name="connsiteY741" fmla="*/ 2092102 h 6858000"/>
              <a:gd name="connsiteX742" fmla="*/ 65265 w 7467600"/>
              <a:gd name="connsiteY742" fmla="*/ 2006049 h 6858000"/>
              <a:gd name="connsiteX743" fmla="*/ 0 w 7467600"/>
              <a:gd name="connsiteY743" fmla="*/ 1982532 h 6858000"/>
              <a:gd name="connsiteX744" fmla="*/ 0 w 7467600"/>
              <a:gd name="connsiteY744" fmla="*/ 1912789 h 6858000"/>
              <a:gd name="connsiteX745" fmla="*/ 97460 w 7467600"/>
              <a:gd name="connsiteY745" fmla="*/ 1953725 h 6858000"/>
              <a:gd name="connsiteX746" fmla="*/ 221272 w 7467600"/>
              <a:gd name="connsiteY746" fmla="*/ 1980766 h 6858000"/>
              <a:gd name="connsiteX747" fmla="*/ 116765 w 7467600"/>
              <a:gd name="connsiteY747" fmla="*/ 1911033 h 6858000"/>
              <a:gd name="connsiteX748" fmla="*/ 16405 w 7467600"/>
              <a:gd name="connsiteY748" fmla="*/ 1803412 h 6858000"/>
              <a:gd name="connsiteX749" fmla="*/ 0 w 7467600"/>
              <a:gd name="connsiteY749" fmla="*/ 1784777 h 6858000"/>
              <a:gd name="connsiteX750" fmla="*/ 0 w 7467600"/>
              <a:gd name="connsiteY750" fmla="*/ 1740082 h 6858000"/>
              <a:gd name="connsiteX751" fmla="*/ 39394 w 7467600"/>
              <a:gd name="connsiteY751" fmla="*/ 1784856 h 6858000"/>
              <a:gd name="connsiteX752" fmla="*/ 135813 w 7467600"/>
              <a:gd name="connsiteY752" fmla="*/ 1888838 h 6858000"/>
              <a:gd name="connsiteX753" fmla="*/ 242575 w 7467600"/>
              <a:gd name="connsiteY753" fmla="*/ 1958841 h 6858000"/>
              <a:gd name="connsiteX754" fmla="*/ 82197 w 7467600"/>
              <a:gd name="connsiteY754" fmla="*/ 1754826 h 6858000"/>
              <a:gd name="connsiteX755" fmla="*/ 0 w 7467600"/>
              <a:gd name="connsiteY755" fmla="*/ 1679650 h 6858000"/>
              <a:gd name="connsiteX756" fmla="*/ 0 w 7467600"/>
              <a:gd name="connsiteY756" fmla="*/ 1602463 h 6858000"/>
              <a:gd name="connsiteX757" fmla="*/ 84689 w 7467600"/>
              <a:gd name="connsiteY757" fmla="*/ 1677442 h 6858000"/>
              <a:gd name="connsiteX758" fmla="*/ 298437 w 7467600"/>
              <a:gd name="connsiteY758" fmla="*/ 1968019 h 6858000"/>
              <a:gd name="connsiteX759" fmla="*/ 227269 w 7467600"/>
              <a:gd name="connsiteY759" fmla="*/ 1114064 h 6858000"/>
              <a:gd name="connsiteX760" fmla="*/ 248003 w 7467600"/>
              <a:gd name="connsiteY760" fmla="*/ 1089613 h 6858000"/>
              <a:gd name="connsiteX761" fmla="*/ 427020 w 7467600"/>
              <a:gd name="connsiteY761" fmla="*/ 1619803 h 6858000"/>
              <a:gd name="connsiteX762" fmla="*/ 340345 w 7467600"/>
              <a:gd name="connsiteY762" fmla="*/ 2027739 h 6858000"/>
              <a:gd name="connsiteX763" fmla="*/ 360865 w 7467600"/>
              <a:gd name="connsiteY763" fmla="*/ 2044827 h 6858000"/>
              <a:gd name="connsiteX764" fmla="*/ 560414 w 7467600"/>
              <a:gd name="connsiteY764" fmla="*/ 2421457 h 6858000"/>
              <a:gd name="connsiteX765" fmla="*/ 1359703 w 7467600"/>
              <a:gd name="connsiteY765" fmla="*/ 2578554 h 6858000"/>
              <a:gd name="connsiteX766" fmla="*/ 1359422 w 7467600"/>
              <a:gd name="connsiteY766" fmla="*/ 2577994 h 6858000"/>
              <a:gd name="connsiteX767" fmla="*/ 828701 w 7467600"/>
              <a:gd name="connsiteY767" fmla="*/ 1839520 h 6858000"/>
              <a:gd name="connsiteX768" fmla="*/ 494427 w 7467600"/>
              <a:gd name="connsiteY768" fmla="*/ 1092333 h 6858000"/>
              <a:gd name="connsiteX769" fmla="*/ 506322 w 7467600"/>
              <a:gd name="connsiteY769" fmla="*/ 1020997 h 6858000"/>
              <a:gd name="connsiteX770" fmla="*/ 4570198 w 7467600"/>
              <a:gd name="connsiteY770" fmla="*/ 978081 h 6858000"/>
              <a:gd name="connsiteX771" fmla="*/ 4523691 w 7467600"/>
              <a:gd name="connsiteY771" fmla="*/ 1127776 h 6858000"/>
              <a:gd name="connsiteX772" fmla="*/ 4509875 w 7467600"/>
              <a:gd name="connsiteY772" fmla="*/ 1167552 h 6858000"/>
              <a:gd name="connsiteX773" fmla="*/ 4478168 w 7467600"/>
              <a:gd name="connsiteY773" fmla="*/ 1260735 h 6858000"/>
              <a:gd name="connsiteX774" fmla="*/ 4409309 w 7467600"/>
              <a:gd name="connsiteY774" fmla="*/ 1666996 h 6858000"/>
              <a:gd name="connsiteX775" fmla="*/ 4370031 w 7467600"/>
              <a:gd name="connsiteY775" fmla="*/ 1955666 h 6858000"/>
              <a:gd name="connsiteX776" fmla="*/ 4570198 w 7467600"/>
              <a:gd name="connsiteY776" fmla="*/ 978081 h 6858000"/>
              <a:gd name="connsiteX777" fmla="*/ 4557898 w 7467600"/>
              <a:gd name="connsiteY777" fmla="*/ 900011 h 6858000"/>
              <a:gd name="connsiteX778" fmla="*/ 4344840 w 7467600"/>
              <a:gd name="connsiteY778" fmla="*/ 1922038 h 6858000"/>
              <a:gd name="connsiteX779" fmla="*/ 4378710 w 7467600"/>
              <a:gd name="connsiteY779" fmla="*/ 1665516 h 6858000"/>
              <a:gd name="connsiteX780" fmla="*/ 4448798 w 7467600"/>
              <a:gd name="connsiteY780" fmla="*/ 1253024 h 6858000"/>
              <a:gd name="connsiteX781" fmla="*/ 4480315 w 7467600"/>
              <a:gd name="connsiteY781" fmla="*/ 1158454 h 6858000"/>
              <a:gd name="connsiteX782" fmla="*/ 4494133 w 7467600"/>
              <a:gd name="connsiteY782" fmla="*/ 1118676 h 6858000"/>
              <a:gd name="connsiteX783" fmla="*/ 4557898 w 7467600"/>
              <a:gd name="connsiteY783" fmla="*/ 900011 h 6858000"/>
              <a:gd name="connsiteX784" fmla="*/ 5870151 w 7467600"/>
              <a:gd name="connsiteY784" fmla="*/ 898890 h 6858000"/>
              <a:gd name="connsiteX785" fmla="*/ 5861335 w 7467600"/>
              <a:gd name="connsiteY785" fmla="*/ 899177 h 6858000"/>
              <a:gd name="connsiteX786" fmla="*/ 5843702 w 7467600"/>
              <a:gd name="connsiteY786" fmla="*/ 899748 h 6858000"/>
              <a:gd name="connsiteX787" fmla="*/ 5651107 w 7467600"/>
              <a:gd name="connsiteY787" fmla="*/ 920306 h 6858000"/>
              <a:gd name="connsiteX788" fmla="*/ 5459407 w 7467600"/>
              <a:gd name="connsiteY788" fmla="*/ 940975 h 6858000"/>
              <a:gd name="connsiteX789" fmla="*/ 5374846 w 7467600"/>
              <a:gd name="connsiteY789" fmla="*/ 941988 h 6858000"/>
              <a:gd name="connsiteX790" fmla="*/ 5256105 w 7467600"/>
              <a:gd name="connsiteY790" fmla="*/ 945632 h 6858000"/>
              <a:gd name="connsiteX791" fmla="*/ 5107071 w 7467600"/>
              <a:gd name="connsiteY791" fmla="*/ 969720 h 6858000"/>
              <a:gd name="connsiteX792" fmla="*/ 4998681 w 7467600"/>
              <a:gd name="connsiteY792" fmla="*/ 988771 h 6858000"/>
              <a:gd name="connsiteX793" fmla="*/ 5870151 w 7467600"/>
              <a:gd name="connsiteY793" fmla="*/ 898890 h 6858000"/>
              <a:gd name="connsiteX794" fmla="*/ 5504425 w 7467600"/>
              <a:gd name="connsiteY794" fmla="*/ 848067 h 6858000"/>
              <a:gd name="connsiteX795" fmla="*/ 4968849 w 7467600"/>
              <a:gd name="connsiteY795" fmla="*/ 962318 h 6858000"/>
              <a:gd name="connsiteX796" fmla="*/ 5104039 w 7467600"/>
              <a:gd name="connsiteY796" fmla="*/ 940634 h 6858000"/>
              <a:gd name="connsiteX797" fmla="*/ 5256311 w 7467600"/>
              <a:gd name="connsiteY797" fmla="*/ 916490 h 6858000"/>
              <a:gd name="connsiteX798" fmla="*/ 5377381 w 7467600"/>
              <a:gd name="connsiteY798" fmla="*/ 912671 h 6858000"/>
              <a:gd name="connsiteX799" fmla="*/ 5460148 w 7467600"/>
              <a:gd name="connsiteY799" fmla="*/ 911442 h 6858000"/>
              <a:gd name="connsiteX800" fmla="*/ 5648971 w 7467600"/>
              <a:gd name="connsiteY800" fmla="*/ 891331 h 6858000"/>
              <a:gd name="connsiteX801" fmla="*/ 5844807 w 7467600"/>
              <a:gd name="connsiteY801" fmla="*/ 870718 h 6858000"/>
              <a:gd name="connsiteX802" fmla="*/ 5862975 w 7467600"/>
              <a:gd name="connsiteY802" fmla="*/ 869756 h 6858000"/>
              <a:gd name="connsiteX803" fmla="*/ 5920887 w 7467600"/>
              <a:gd name="connsiteY803" fmla="*/ 865929 h 6858000"/>
              <a:gd name="connsiteX804" fmla="*/ 5504425 w 7467600"/>
              <a:gd name="connsiteY804" fmla="*/ 848067 h 6858000"/>
              <a:gd name="connsiteX805" fmla="*/ 3607114 w 7467600"/>
              <a:gd name="connsiteY805" fmla="*/ 467441 h 6858000"/>
              <a:gd name="connsiteX806" fmla="*/ 3296242 w 7467600"/>
              <a:gd name="connsiteY806" fmla="*/ 807991 h 6858000"/>
              <a:gd name="connsiteX807" fmla="*/ 3174674 w 7467600"/>
              <a:gd name="connsiteY807" fmla="*/ 919759 h 6858000"/>
              <a:gd name="connsiteX808" fmla="*/ 3042978 w 7467600"/>
              <a:gd name="connsiteY808" fmla="*/ 1054894 h 6858000"/>
              <a:gd name="connsiteX809" fmla="*/ 2968914 w 7467600"/>
              <a:gd name="connsiteY809" fmla="*/ 1133756 h 6858000"/>
              <a:gd name="connsiteX810" fmla="*/ 3103823 w 7467600"/>
              <a:gd name="connsiteY810" fmla="*/ 1026814 h 6858000"/>
              <a:gd name="connsiteX811" fmla="*/ 3607114 w 7467600"/>
              <a:gd name="connsiteY811" fmla="*/ 467441 h 6858000"/>
              <a:gd name="connsiteX812" fmla="*/ 3744487 w 7467600"/>
              <a:gd name="connsiteY812" fmla="*/ 383136 h 6858000"/>
              <a:gd name="connsiteX813" fmla="*/ 3970213 w 7467600"/>
              <a:gd name="connsiteY813" fmla="*/ 995559 h 6858000"/>
              <a:gd name="connsiteX814" fmla="*/ 3744487 w 7467600"/>
              <a:gd name="connsiteY814" fmla="*/ 383136 h 6858000"/>
              <a:gd name="connsiteX815" fmla="*/ 3624562 w 7467600"/>
              <a:gd name="connsiteY815" fmla="*/ 367041 h 6858000"/>
              <a:gd name="connsiteX816" fmla="*/ 3489712 w 7467600"/>
              <a:gd name="connsiteY816" fmla="*/ 485386 h 6858000"/>
              <a:gd name="connsiteX817" fmla="*/ 3182994 w 7467600"/>
              <a:gd name="connsiteY817" fmla="*/ 828265 h 6858000"/>
              <a:gd name="connsiteX818" fmla="*/ 2892114 w 7467600"/>
              <a:gd name="connsiteY818" fmla="*/ 1172635 h 6858000"/>
              <a:gd name="connsiteX819" fmla="*/ 3021459 w 7467600"/>
              <a:gd name="connsiteY819" fmla="*/ 1035385 h 6858000"/>
              <a:gd name="connsiteX820" fmla="*/ 3153873 w 7467600"/>
              <a:gd name="connsiteY820" fmla="*/ 898971 h 6858000"/>
              <a:gd name="connsiteX821" fmla="*/ 3276511 w 7467600"/>
              <a:gd name="connsiteY821" fmla="*/ 786423 h 6858000"/>
              <a:gd name="connsiteX822" fmla="*/ 3584154 w 7467600"/>
              <a:gd name="connsiteY822" fmla="*/ 448218 h 6858000"/>
              <a:gd name="connsiteX823" fmla="*/ 3624562 w 7467600"/>
              <a:gd name="connsiteY823" fmla="*/ 367041 h 6858000"/>
              <a:gd name="connsiteX824" fmla="*/ 3766672 w 7467600"/>
              <a:gd name="connsiteY824" fmla="*/ 359429 h 6858000"/>
              <a:gd name="connsiteX825" fmla="*/ 3996338 w 7467600"/>
              <a:gd name="connsiteY825" fmla="*/ 968237 h 6858000"/>
              <a:gd name="connsiteX826" fmla="*/ 3766672 w 7467600"/>
              <a:gd name="connsiteY826" fmla="*/ 359429 h 6858000"/>
              <a:gd name="connsiteX827" fmla="*/ 5805386 w 7467600"/>
              <a:gd name="connsiteY827" fmla="*/ 239240 h 6858000"/>
              <a:gd name="connsiteX828" fmla="*/ 5736947 w 7467600"/>
              <a:gd name="connsiteY828" fmla="*/ 261367 h 6858000"/>
              <a:gd name="connsiteX829" fmla="*/ 5427012 w 7467600"/>
              <a:gd name="connsiteY829" fmla="*/ 311272 h 6858000"/>
              <a:gd name="connsiteX830" fmla="*/ 5147818 w 7467600"/>
              <a:gd name="connsiteY830" fmla="*/ 322112 h 6858000"/>
              <a:gd name="connsiteX831" fmla="*/ 5060854 w 7467600"/>
              <a:gd name="connsiteY831" fmla="*/ 311882 h 6858000"/>
              <a:gd name="connsiteX832" fmla="*/ 4945989 w 7467600"/>
              <a:gd name="connsiteY832" fmla="*/ 300516 h 6858000"/>
              <a:gd name="connsiteX833" fmla="*/ 5410479 w 7467600"/>
              <a:gd name="connsiteY833" fmla="*/ 348434 h 6858000"/>
              <a:gd name="connsiteX834" fmla="*/ 5805386 w 7467600"/>
              <a:gd name="connsiteY834" fmla="*/ 239240 h 6858000"/>
              <a:gd name="connsiteX835" fmla="*/ 5905192 w 7467600"/>
              <a:gd name="connsiteY835" fmla="*/ 163079 h 6858000"/>
              <a:gd name="connsiteX836" fmla="*/ 5865655 w 7467600"/>
              <a:gd name="connsiteY836" fmla="*/ 171901 h 6858000"/>
              <a:gd name="connsiteX837" fmla="*/ 5259740 w 7467600"/>
              <a:gd name="connsiteY837" fmla="*/ 257013 h 6858000"/>
              <a:gd name="connsiteX838" fmla="*/ 5208466 w 7467600"/>
              <a:gd name="connsiteY838" fmla="*/ 257550 h 6858000"/>
              <a:gd name="connsiteX839" fmla="*/ 4980204 w 7467600"/>
              <a:gd name="connsiteY839" fmla="*/ 271903 h 6858000"/>
              <a:gd name="connsiteX840" fmla="*/ 5068068 w 7467600"/>
              <a:gd name="connsiteY840" fmla="*/ 282244 h 6858000"/>
              <a:gd name="connsiteX841" fmla="*/ 5153231 w 7467600"/>
              <a:gd name="connsiteY841" fmla="*/ 292240 h 6858000"/>
              <a:gd name="connsiteX842" fmla="*/ 5426491 w 7467600"/>
              <a:gd name="connsiteY842" fmla="*/ 281128 h 6858000"/>
              <a:gd name="connsiteX843" fmla="*/ 5731212 w 7467600"/>
              <a:gd name="connsiteY843" fmla="*/ 231951 h 6858000"/>
              <a:gd name="connsiteX844" fmla="*/ 5905192 w 7467600"/>
              <a:gd name="connsiteY844" fmla="*/ 163079 h 6858000"/>
              <a:gd name="connsiteX845" fmla="*/ 5944437 w 7467600"/>
              <a:gd name="connsiteY845" fmla="*/ 113829 h 6858000"/>
              <a:gd name="connsiteX846" fmla="*/ 5825032 w 7467600"/>
              <a:gd name="connsiteY846" fmla="*/ 146405 h 6858000"/>
              <a:gd name="connsiteX847" fmla="*/ 4955599 w 7467600"/>
              <a:gd name="connsiteY847" fmla="*/ 247008 h 6858000"/>
              <a:gd name="connsiteX848" fmla="*/ 5210104 w 7467600"/>
              <a:gd name="connsiteY848" fmla="*/ 228123 h 6858000"/>
              <a:gd name="connsiteX849" fmla="*/ 5261015 w 7467600"/>
              <a:gd name="connsiteY849" fmla="*/ 227087 h 6858000"/>
              <a:gd name="connsiteX850" fmla="*/ 5861181 w 7467600"/>
              <a:gd name="connsiteY850" fmla="*/ 143093 h 6858000"/>
              <a:gd name="connsiteX851" fmla="*/ 5961252 w 7467600"/>
              <a:gd name="connsiteY851" fmla="*/ 114820 h 6858000"/>
              <a:gd name="connsiteX852" fmla="*/ 5944437 w 7467600"/>
              <a:gd name="connsiteY852" fmla="*/ 113829 h 6858000"/>
              <a:gd name="connsiteX853" fmla="*/ 3882765 w 7467600"/>
              <a:gd name="connsiteY853" fmla="*/ 0 h 6858000"/>
              <a:gd name="connsiteX854" fmla="*/ 3995099 w 7467600"/>
              <a:gd name="connsiteY854" fmla="*/ 0 h 6858000"/>
              <a:gd name="connsiteX855" fmla="*/ 4163818 w 7467600"/>
              <a:gd name="connsiteY855" fmla="*/ 234104 h 6858000"/>
              <a:gd name="connsiteX856" fmla="*/ 4172099 w 7467600"/>
              <a:gd name="connsiteY856" fmla="*/ 234207 h 6858000"/>
              <a:gd name="connsiteX857" fmla="*/ 4784282 w 7467600"/>
              <a:gd name="connsiteY857" fmla="*/ 276561 h 6858000"/>
              <a:gd name="connsiteX858" fmla="*/ 4801687 w 7467600"/>
              <a:gd name="connsiteY858" fmla="*/ 267764 h 6858000"/>
              <a:gd name="connsiteX859" fmla="*/ 6082788 w 7467600"/>
              <a:gd name="connsiteY859" fmla="*/ 64119 h 6858000"/>
              <a:gd name="connsiteX860" fmla="*/ 6099442 w 7467600"/>
              <a:gd name="connsiteY860" fmla="*/ 82568 h 6858000"/>
              <a:gd name="connsiteX861" fmla="*/ 4804137 w 7467600"/>
              <a:gd name="connsiteY861" fmla="*/ 320931 h 6858000"/>
              <a:gd name="connsiteX862" fmla="*/ 4227047 w 7467600"/>
              <a:gd name="connsiteY862" fmla="*/ 313415 h 6858000"/>
              <a:gd name="connsiteX863" fmla="*/ 4346041 w 7467600"/>
              <a:gd name="connsiteY863" fmla="*/ 456086 h 6858000"/>
              <a:gd name="connsiteX864" fmla="*/ 4870967 w 7467600"/>
              <a:gd name="connsiteY864" fmla="*/ 963061 h 6858000"/>
              <a:gd name="connsiteX865" fmla="*/ 4889647 w 7467600"/>
              <a:gd name="connsiteY865" fmla="*/ 957147 h 6858000"/>
              <a:gd name="connsiteX866" fmla="*/ 5422504 w 7467600"/>
              <a:gd name="connsiteY866" fmla="*/ 805191 h 6858000"/>
              <a:gd name="connsiteX867" fmla="*/ 6087656 w 7467600"/>
              <a:gd name="connsiteY867" fmla="*/ 826703 h 6858000"/>
              <a:gd name="connsiteX868" fmla="*/ 6058717 w 7467600"/>
              <a:gd name="connsiteY868" fmla="*/ 865992 h 6858000"/>
              <a:gd name="connsiteX869" fmla="*/ 4974153 w 7467600"/>
              <a:gd name="connsiteY869" fmla="*/ 1045456 h 6858000"/>
              <a:gd name="connsiteX870" fmla="*/ 5627835 w 7467600"/>
              <a:gd name="connsiteY870" fmla="*/ 1472077 h 6858000"/>
              <a:gd name="connsiteX871" fmla="*/ 5629817 w 7467600"/>
              <a:gd name="connsiteY871" fmla="*/ 1471412 h 6858000"/>
              <a:gd name="connsiteX872" fmla="*/ 5634124 w 7467600"/>
              <a:gd name="connsiteY872" fmla="*/ 1470572 h 6858000"/>
              <a:gd name="connsiteX873" fmla="*/ 5755832 w 7467600"/>
              <a:gd name="connsiteY873" fmla="*/ 1383886 h 6858000"/>
              <a:gd name="connsiteX874" fmla="*/ 6014186 w 7467600"/>
              <a:gd name="connsiteY874" fmla="*/ 1279799 h 6858000"/>
              <a:gd name="connsiteX875" fmla="*/ 6901619 w 7467600"/>
              <a:gd name="connsiteY875" fmla="*/ 1047874 h 6858000"/>
              <a:gd name="connsiteX876" fmla="*/ 6931566 w 7467600"/>
              <a:gd name="connsiteY876" fmla="*/ 1062034 h 6858000"/>
              <a:gd name="connsiteX877" fmla="*/ 5790982 w 7467600"/>
              <a:gd name="connsiteY877" fmla="*/ 1561380 h 6858000"/>
              <a:gd name="connsiteX878" fmla="*/ 6188971 w 7467600"/>
              <a:gd name="connsiteY878" fmla="*/ 1755168 h 6858000"/>
              <a:gd name="connsiteX879" fmla="*/ 6202446 w 7467600"/>
              <a:gd name="connsiteY879" fmla="*/ 1752268 h 6858000"/>
              <a:gd name="connsiteX880" fmla="*/ 7179560 w 7467600"/>
              <a:gd name="connsiteY880" fmla="*/ 1467551 h 6858000"/>
              <a:gd name="connsiteX881" fmla="*/ 7158730 w 7467600"/>
              <a:gd name="connsiteY881" fmla="*/ 1507835 h 6858000"/>
              <a:gd name="connsiteX882" fmla="*/ 6326959 w 7467600"/>
              <a:gd name="connsiteY882" fmla="*/ 1817686 h 6858000"/>
              <a:gd name="connsiteX883" fmla="*/ 6537433 w 7467600"/>
              <a:gd name="connsiteY883" fmla="*/ 1907790 h 6858000"/>
              <a:gd name="connsiteX884" fmla="*/ 6550221 w 7467600"/>
              <a:gd name="connsiteY884" fmla="*/ 1910729 h 6858000"/>
              <a:gd name="connsiteX885" fmla="*/ 6964438 w 7467600"/>
              <a:gd name="connsiteY885" fmla="*/ 2209505 h 6858000"/>
              <a:gd name="connsiteX886" fmla="*/ 7367862 w 7467600"/>
              <a:gd name="connsiteY886" fmla="*/ 2806833 h 6858000"/>
              <a:gd name="connsiteX887" fmla="*/ 7364329 w 7467600"/>
              <a:gd name="connsiteY887" fmla="*/ 2826907 h 6858000"/>
              <a:gd name="connsiteX888" fmla="*/ 7290545 w 7467600"/>
              <a:gd name="connsiteY888" fmla="*/ 2850663 h 6858000"/>
              <a:gd name="connsiteX889" fmla="*/ 6472036 w 7467600"/>
              <a:gd name="connsiteY889" fmla="*/ 1959003 h 6858000"/>
              <a:gd name="connsiteX890" fmla="*/ 5792897 w 7467600"/>
              <a:gd name="connsiteY890" fmla="*/ 1647747 h 6858000"/>
              <a:gd name="connsiteX891" fmla="*/ 5842751 w 7467600"/>
              <a:gd name="connsiteY891" fmla="*/ 1816112 h 6858000"/>
              <a:gd name="connsiteX892" fmla="*/ 5847424 w 7467600"/>
              <a:gd name="connsiteY892" fmla="*/ 1815776 h 6858000"/>
              <a:gd name="connsiteX893" fmla="*/ 6399821 w 7467600"/>
              <a:gd name="connsiteY893" fmla="*/ 2344799 h 6858000"/>
              <a:gd name="connsiteX894" fmla="*/ 6323232 w 7467600"/>
              <a:gd name="connsiteY894" fmla="*/ 2389634 h 6858000"/>
              <a:gd name="connsiteX895" fmla="*/ 5942958 w 7467600"/>
              <a:gd name="connsiteY895" fmla="*/ 2077708 h 6858000"/>
              <a:gd name="connsiteX896" fmla="*/ 5921559 w 7467600"/>
              <a:gd name="connsiteY896" fmla="*/ 2378596 h 6858000"/>
              <a:gd name="connsiteX897" fmla="*/ 5817651 w 7467600"/>
              <a:gd name="connsiteY897" fmla="*/ 3023919 h 6858000"/>
              <a:gd name="connsiteX898" fmla="*/ 5729634 w 7467600"/>
              <a:gd name="connsiteY898" fmla="*/ 3051849 h 6858000"/>
              <a:gd name="connsiteX899" fmla="*/ 5611018 w 7467600"/>
              <a:gd name="connsiteY899" fmla="*/ 2316769 h 6858000"/>
              <a:gd name="connsiteX900" fmla="*/ 5687608 w 7467600"/>
              <a:gd name="connsiteY900" fmla="*/ 2039972 h 6858000"/>
              <a:gd name="connsiteX901" fmla="*/ 5657554 w 7467600"/>
              <a:gd name="connsiteY901" fmla="*/ 1576445 h 6858000"/>
              <a:gd name="connsiteX902" fmla="*/ 5150475 w 7467600"/>
              <a:gd name="connsiteY902" fmla="*/ 1274012 h 6858000"/>
              <a:gd name="connsiteX903" fmla="*/ 5349142 w 7467600"/>
              <a:gd name="connsiteY903" fmla="*/ 2204405 h 6858000"/>
              <a:gd name="connsiteX904" fmla="*/ 5262214 w 7467600"/>
              <a:gd name="connsiteY904" fmla="*/ 2233836 h 6858000"/>
              <a:gd name="connsiteX905" fmla="*/ 4981539 w 7467600"/>
              <a:gd name="connsiteY905" fmla="*/ 1542201 h 6858000"/>
              <a:gd name="connsiteX906" fmla="*/ 4958461 w 7467600"/>
              <a:gd name="connsiteY906" fmla="*/ 1136957 h 6858000"/>
              <a:gd name="connsiteX907" fmla="*/ 4655015 w 7467600"/>
              <a:gd name="connsiteY907" fmla="*/ 891426 h 6858000"/>
              <a:gd name="connsiteX908" fmla="*/ 4348002 w 7467600"/>
              <a:gd name="connsiteY908" fmla="*/ 2205895 h 6858000"/>
              <a:gd name="connsiteX909" fmla="*/ 4262250 w 7467600"/>
              <a:gd name="connsiteY909" fmla="*/ 2219972 h 6858000"/>
              <a:gd name="connsiteX910" fmla="*/ 4550611 w 7467600"/>
              <a:gd name="connsiteY910" fmla="*/ 817540 h 6858000"/>
              <a:gd name="connsiteX911" fmla="*/ 4564418 w 7467600"/>
              <a:gd name="connsiteY911" fmla="*/ 808293 h 6858000"/>
              <a:gd name="connsiteX912" fmla="*/ 4266388 w 7467600"/>
              <a:gd name="connsiteY912" fmla="*/ 500083 h 6858000"/>
              <a:gd name="connsiteX913" fmla="*/ 4032842 w 7467600"/>
              <a:gd name="connsiteY913" fmla="*/ 211809 h 6858000"/>
              <a:gd name="connsiteX914" fmla="*/ 3882765 w 7467600"/>
              <a:gd name="connsiteY914" fmla="*/ 0 h 6858000"/>
              <a:gd name="connsiteX915" fmla="*/ 3721337 w 7467600"/>
              <a:gd name="connsiteY915" fmla="*/ 0 h 6858000"/>
              <a:gd name="connsiteX916" fmla="*/ 3797544 w 7467600"/>
              <a:gd name="connsiteY916" fmla="*/ 0 h 6858000"/>
              <a:gd name="connsiteX917" fmla="*/ 3775734 w 7467600"/>
              <a:gd name="connsiteY917" fmla="*/ 95131 h 6858000"/>
              <a:gd name="connsiteX918" fmla="*/ 3724807 w 7467600"/>
              <a:gd name="connsiteY918" fmla="*/ 272257 h 6858000"/>
              <a:gd name="connsiteX919" fmla="*/ 3726844 w 7467600"/>
              <a:gd name="connsiteY919" fmla="*/ 282988 h 6858000"/>
              <a:gd name="connsiteX920" fmla="*/ 3742664 w 7467600"/>
              <a:gd name="connsiteY920" fmla="*/ 279918 h 6858000"/>
              <a:gd name="connsiteX921" fmla="*/ 4103910 w 7467600"/>
              <a:gd name="connsiteY921" fmla="*/ 1161917 h 6858000"/>
              <a:gd name="connsiteX922" fmla="*/ 4020269 w 7467600"/>
              <a:gd name="connsiteY922" fmla="*/ 1200406 h 6858000"/>
              <a:gd name="connsiteX923" fmla="*/ 3674882 w 7467600"/>
              <a:gd name="connsiteY923" fmla="*/ 488524 h 6858000"/>
              <a:gd name="connsiteX924" fmla="*/ 3132682 w 7467600"/>
              <a:gd name="connsiteY924" fmla="*/ 1072284 h 6858000"/>
              <a:gd name="connsiteX925" fmla="*/ 2716346 w 7467600"/>
              <a:gd name="connsiteY925" fmla="*/ 1276376 h 6858000"/>
              <a:gd name="connsiteX926" fmla="*/ 2716772 w 7467600"/>
              <a:gd name="connsiteY926" fmla="*/ 1255462 h 6858000"/>
              <a:gd name="connsiteX927" fmla="*/ 3471096 w 7467600"/>
              <a:gd name="connsiteY927" fmla="*/ 437072 h 6858000"/>
              <a:gd name="connsiteX928" fmla="*/ 3639057 w 7467600"/>
              <a:gd name="connsiteY928" fmla="*/ 286334 h 6858000"/>
              <a:gd name="connsiteX929" fmla="*/ 3640309 w 7467600"/>
              <a:gd name="connsiteY929" fmla="*/ 284664 h 6858000"/>
              <a:gd name="connsiteX930" fmla="*/ 3646022 w 7467600"/>
              <a:gd name="connsiteY930" fmla="*/ 276711 h 6858000"/>
              <a:gd name="connsiteX931" fmla="*/ 3707943 w 7467600"/>
              <a:gd name="connsiteY931" fmla="*/ 65958 h 6858000"/>
              <a:gd name="connsiteX932" fmla="*/ 3721337 w 7467600"/>
              <a:gd name="connsiteY932" fmla="*/ 0 h 6858000"/>
              <a:gd name="connsiteX933" fmla="*/ 2867960 w 7467600"/>
              <a:gd name="connsiteY933" fmla="*/ 0 h 6858000"/>
              <a:gd name="connsiteX934" fmla="*/ 2926351 w 7467600"/>
              <a:gd name="connsiteY934" fmla="*/ 0 h 6858000"/>
              <a:gd name="connsiteX935" fmla="*/ 2902823 w 7467600"/>
              <a:gd name="connsiteY935" fmla="*/ 262929 h 6858000"/>
              <a:gd name="connsiteX936" fmla="*/ 2940663 w 7467600"/>
              <a:gd name="connsiteY936" fmla="*/ 140884 h 6858000"/>
              <a:gd name="connsiteX937" fmla="*/ 2947039 w 7467600"/>
              <a:gd name="connsiteY937" fmla="*/ 122524 h 6858000"/>
              <a:gd name="connsiteX938" fmla="*/ 2984316 w 7467600"/>
              <a:gd name="connsiteY938" fmla="*/ 0 h 6858000"/>
              <a:gd name="connsiteX939" fmla="*/ 3016114 w 7467600"/>
              <a:gd name="connsiteY939" fmla="*/ 0 h 6858000"/>
              <a:gd name="connsiteX940" fmla="*/ 2979949 w 7467600"/>
              <a:gd name="connsiteY940" fmla="*/ 119274 h 6858000"/>
              <a:gd name="connsiteX941" fmla="*/ 3023879 w 7467600"/>
              <a:gd name="connsiteY941" fmla="*/ 0 h 6858000"/>
              <a:gd name="connsiteX942" fmla="*/ 3105400 w 7467600"/>
              <a:gd name="connsiteY942" fmla="*/ 0 h 6858000"/>
              <a:gd name="connsiteX943" fmla="*/ 3094669 w 7467600"/>
              <a:gd name="connsiteY943" fmla="*/ 30308 h 6858000"/>
              <a:gd name="connsiteX944" fmla="*/ 2901945 w 7467600"/>
              <a:gd name="connsiteY944" fmla="*/ 466538 h 6858000"/>
              <a:gd name="connsiteX945" fmla="*/ 2815209 w 7467600"/>
              <a:gd name="connsiteY945" fmla="*/ 497361 h 6858000"/>
              <a:gd name="connsiteX946" fmla="*/ 2844845 w 7467600"/>
              <a:gd name="connsiteY946" fmla="*/ 127638 h 6858000"/>
              <a:gd name="connsiteX947" fmla="*/ 2867960 w 7467600"/>
              <a:gd name="connsiteY947" fmla="*/ 0 h 6858000"/>
              <a:gd name="connsiteX948" fmla="*/ 1057230 w 7467600"/>
              <a:gd name="connsiteY948" fmla="*/ 0 h 6858000"/>
              <a:gd name="connsiteX949" fmla="*/ 1111003 w 7467600"/>
              <a:gd name="connsiteY949" fmla="*/ 0 h 6858000"/>
              <a:gd name="connsiteX950" fmla="*/ 1125553 w 7467600"/>
              <a:gd name="connsiteY950" fmla="*/ 52588 h 6858000"/>
              <a:gd name="connsiteX951" fmla="*/ 1304276 w 7467600"/>
              <a:gd name="connsiteY951" fmla="*/ 476275 h 6858000"/>
              <a:gd name="connsiteX952" fmla="*/ 1492066 w 7467600"/>
              <a:gd name="connsiteY952" fmla="*/ 886333 h 6858000"/>
              <a:gd name="connsiteX953" fmla="*/ 1423698 w 7467600"/>
              <a:gd name="connsiteY953" fmla="*/ 710817 h 6858000"/>
              <a:gd name="connsiteX954" fmla="*/ 1357609 w 7467600"/>
              <a:gd name="connsiteY954" fmla="*/ 532892 h 6858000"/>
              <a:gd name="connsiteX955" fmla="*/ 1309550 w 7467600"/>
              <a:gd name="connsiteY955" fmla="*/ 374031 h 6858000"/>
              <a:gd name="connsiteX956" fmla="*/ 1193673 w 7467600"/>
              <a:gd name="connsiteY956" fmla="*/ 49533 h 6858000"/>
              <a:gd name="connsiteX957" fmla="*/ 1164391 w 7467600"/>
              <a:gd name="connsiteY957" fmla="*/ 0 h 6858000"/>
              <a:gd name="connsiteX958" fmla="*/ 1200666 w 7467600"/>
              <a:gd name="connsiteY958" fmla="*/ 0 h 6858000"/>
              <a:gd name="connsiteX959" fmla="*/ 1223408 w 7467600"/>
              <a:gd name="connsiteY959" fmla="*/ 38996 h 6858000"/>
              <a:gd name="connsiteX960" fmla="*/ 1339635 w 7467600"/>
              <a:gd name="connsiteY960" fmla="*/ 365517 h 6858000"/>
              <a:gd name="connsiteX961" fmla="*/ 1387469 w 7467600"/>
              <a:gd name="connsiteY961" fmla="*/ 523079 h 6858000"/>
              <a:gd name="connsiteX962" fmla="*/ 1452685 w 7467600"/>
              <a:gd name="connsiteY962" fmla="*/ 699806 h 6858000"/>
              <a:gd name="connsiteX963" fmla="*/ 1492092 w 7467600"/>
              <a:gd name="connsiteY963" fmla="*/ 800424 h 6858000"/>
              <a:gd name="connsiteX964" fmla="*/ 1455302 w 7467600"/>
              <a:gd name="connsiteY964" fmla="*/ 632913 h 6858000"/>
              <a:gd name="connsiteX965" fmla="*/ 1222336 w 7467600"/>
              <a:gd name="connsiteY965" fmla="*/ 9480 h 6858000"/>
              <a:gd name="connsiteX966" fmla="*/ 1214634 w 7467600"/>
              <a:gd name="connsiteY966" fmla="*/ 0 h 6858000"/>
              <a:gd name="connsiteX967" fmla="*/ 1289827 w 7467600"/>
              <a:gd name="connsiteY967" fmla="*/ 0 h 6858000"/>
              <a:gd name="connsiteX968" fmla="*/ 1321076 w 7467600"/>
              <a:gd name="connsiteY968" fmla="*/ 59722 h 6858000"/>
              <a:gd name="connsiteX969" fmla="*/ 1512579 w 7467600"/>
              <a:gd name="connsiteY969" fmla="*/ 626441 h 6858000"/>
              <a:gd name="connsiteX970" fmla="*/ 1506076 w 7467600"/>
              <a:gd name="connsiteY970" fmla="*/ 1089289 h 6858000"/>
              <a:gd name="connsiteX971" fmla="*/ 1486346 w 7467600"/>
              <a:gd name="connsiteY971" fmla="*/ 1079919 h 6858000"/>
              <a:gd name="connsiteX972" fmla="*/ 1070511 w 7467600"/>
              <a:gd name="connsiteY972" fmla="*/ 48609 h 6858000"/>
              <a:gd name="connsiteX973" fmla="*/ 1057230 w 7467600"/>
              <a:gd name="connsiteY973" fmla="*/ 0 h 6858000"/>
              <a:gd name="connsiteX974" fmla="*/ 43151 w 7467600"/>
              <a:gd name="connsiteY974" fmla="*/ 0 h 6858000"/>
              <a:gd name="connsiteX975" fmla="*/ 95283 w 7467600"/>
              <a:gd name="connsiteY975" fmla="*/ 0 h 6858000"/>
              <a:gd name="connsiteX976" fmla="*/ 300708 w 7467600"/>
              <a:gd name="connsiteY976" fmla="*/ 154571 h 6858000"/>
              <a:gd name="connsiteX977" fmla="*/ 530414 w 7467600"/>
              <a:gd name="connsiteY977" fmla="*/ 354673 h 6858000"/>
              <a:gd name="connsiteX978" fmla="*/ 333785 w 7467600"/>
              <a:gd name="connsiteY978" fmla="*/ 161564 h 6858000"/>
              <a:gd name="connsiteX979" fmla="*/ 147005 w 7467600"/>
              <a:gd name="connsiteY979" fmla="*/ 0 h 6858000"/>
              <a:gd name="connsiteX980" fmla="*/ 272509 w 7467600"/>
              <a:gd name="connsiteY980" fmla="*/ 0 h 6858000"/>
              <a:gd name="connsiteX981" fmla="*/ 326276 w 7467600"/>
              <a:gd name="connsiteY981" fmla="*/ 45847 h 6858000"/>
              <a:gd name="connsiteX982" fmla="*/ 823759 w 7467600"/>
              <a:gd name="connsiteY982" fmla="*/ 574145 h 6858000"/>
              <a:gd name="connsiteX983" fmla="*/ 811254 w 7467600"/>
              <a:gd name="connsiteY983" fmla="*/ 665546 h 6858000"/>
              <a:gd name="connsiteX984" fmla="*/ 154042 w 7467600"/>
              <a:gd name="connsiteY984" fmla="*/ 261522 h 6858000"/>
              <a:gd name="connsiteX985" fmla="*/ 13550 w 7467600"/>
              <a:gd name="connsiteY985" fmla="*/ 158423 h 6858000"/>
              <a:gd name="connsiteX986" fmla="*/ 0 w 7467600"/>
              <a:gd name="connsiteY986" fmla="*/ 146618 h 6858000"/>
              <a:gd name="connsiteX987" fmla="*/ 0 w 7467600"/>
              <a:gd name="connsiteY987" fmla="*/ 59161 h 6858000"/>
              <a:gd name="connsiteX988" fmla="*/ 45427 w 7467600"/>
              <a:gd name="connsiteY988" fmla="*/ 101078 h 6858000"/>
              <a:gd name="connsiteX989" fmla="*/ 630103 w 7467600"/>
              <a:gd name="connsiteY989" fmla="*/ 485885 h 6858000"/>
              <a:gd name="connsiteX990" fmla="*/ 532040 w 7467600"/>
              <a:gd name="connsiteY990" fmla="*/ 399359 h 6858000"/>
              <a:gd name="connsiteX991" fmla="*/ 517618 w 7467600"/>
              <a:gd name="connsiteY991" fmla="*/ 385726 h 6858000"/>
              <a:gd name="connsiteX992" fmla="*/ 285074 w 7467600"/>
              <a:gd name="connsiteY992" fmla="*/ 182755 h 6858000"/>
              <a:gd name="connsiteX993" fmla="*/ 43151 w 7467600"/>
              <a:gd name="connsiteY993"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43603 w 7467600"/>
              <a:gd name="connsiteY127" fmla="*/ 51497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1903353 w 7467600"/>
              <a:gd name="connsiteY137" fmla="*/ 5044827 h 6858000"/>
              <a:gd name="connsiteX138" fmla="*/ 1936931 w 7467600"/>
              <a:gd name="connsiteY138" fmla="*/ 5093954 h 6858000"/>
              <a:gd name="connsiteX139" fmla="*/ 2195868 w 7467600"/>
              <a:gd name="connsiteY139" fmla="*/ 5396574 h 6858000"/>
              <a:gd name="connsiteX140" fmla="*/ 2088852 w 7467600"/>
              <a:gd name="connsiteY140" fmla="*/ 5166123 h 6858000"/>
              <a:gd name="connsiteX141" fmla="*/ 1958241 w 7467600"/>
              <a:gd name="connsiteY141" fmla="*/ 5067955 h 6858000"/>
              <a:gd name="connsiteX142" fmla="*/ 1903353 w 7467600"/>
              <a:gd name="connsiteY142" fmla="*/ 5044827 h 6858000"/>
              <a:gd name="connsiteX143" fmla="*/ 1979378 w 7467600"/>
              <a:gd name="connsiteY143" fmla="*/ 4769504 h 6858000"/>
              <a:gd name="connsiteX144" fmla="*/ 2882120 w 7467600"/>
              <a:gd name="connsiteY144" fmla="*/ 5064547 h 6858000"/>
              <a:gd name="connsiteX145" fmla="*/ 2793103 w 7467600"/>
              <a:gd name="connsiteY145" fmla="*/ 5039699 h 6858000"/>
              <a:gd name="connsiteX146" fmla="*/ 2770041 w 7467600"/>
              <a:gd name="connsiteY146" fmla="*/ 5033634 h 6858000"/>
              <a:gd name="connsiteX147" fmla="*/ 1979378 w 7467600"/>
              <a:gd name="connsiteY147" fmla="*/ 4769504 h 6858000"/>
              <a:gd name="connsiteX148" fmla="*/ 1927410 w 7467600"/>
              <a:gd name="connsiteY148" fmla="*/ 4716164 h 6858000"/>
              <a:gd name="connsiteX149" fmla="*/ 1959587 w 7467600"/>
              <a:gd name="connsiteY149" fmla="*/ 4728849 h 6858000"/>
              <a:gd name="connsiteX150" fmla="*/ 2777707 w 7467600"/>
              <a:gd name="connsiteY150" fmla="*/ 5003991 h 6858000"/>
              <a:gd name="connsiteX151" fmla="*/ 2800768 w 7467600"/>
              <a:gd name="connsiteY151" fmla="*/ 5010056 h 6858000"/>
              <a:gd name="connsiteX152" fmla="*/ 2879408 w 7467600"/>
              <a:gd name="connsiteY152" fmla="*/ 5031590 h 6858000"/>
              <a:gd name="connsiteX153" fmla="*/ 2862295 w 7467600"/>
              <a:gd name="connsiteY153" fmla="*/ 5022958 h 6858000"/>
              <a:gd name="connsiteX154" fmla="*/ 2813343 w 7467600"/>
              <a:gd name="connsiteY154" fmla="*/ 4998369 h 6858000"/>
              <a:gd name="connsiteX155" fmla="*/ 2646245 w 7467600"/>
              <a:gd name="connsiteY155" fmla="*/ 4930999 h 6858000"/>
              <a:gd name="connsiteX156" fmla="*/ 1999243 w 7467600"/>
              <a:gd name="connsiteY156" fmla="*/ 4730524 h 6858000"/>
              <a:gd name="connsiteX157" fmla="*/ 1979527 w 7467600"/>
              <a:gd name="connsiteY157" fmla="*/ 4726651 h 6858000"/>
              <a:gd name="connsiteX158" fmla="*/ 1927410 w 7467600"/>
              <a:gd name="connsiteY158" fmla="*/ 4716164 h 6858000"/>
              <a:gd name="connsiteX159" fmla="*/ 1997014 w 7467600"/>
              <a:gd name="connsiteY159" fmla="*/ 4698007 h 6858000"/>
              <a:gd name="connsiteX160" fmla="*/ 2005458 w 7467600"/>
              <a:gd name="connsiteY160" fmla="*/ 4699540 h 6858000"/>
              <a:gd name="connsiteX161" fmla="*/ 2657186 w 7467600"/>
              <a:gd name="connsiteY161" fmla="*/ 4901687 h 6858000"/>
              <a:gd name="connsiteX162" fmla="*/ 2826662 w 7467600"/>
              <a:gd name="connsiteY162" fmla="*/ 4970362 h 6858000"/>
              <a:gd name="connsiteX163" fmla="*/ 2876100 w 7467600"/>
              <a:gd name="connsiteY163" fmla="*/ 4995397 h 6858000"/>
              <a:gd name="connsiteX164" fmla="*/ 3042600 w 7467600"/>
              <a:gd name="connsiteY164" fmla="*/ 5059532 h 6858000"/>
              <a:gd name="connsiteX165" fmla="*/ 1997014 w 7467600"/>
              <a:gd name="connsiteY165" fmla="*/ 4698007 h 6858000"/>
              <a:gd name="connsiteX166" fmla="*/ 2305292 w 7467600"/>
              <a:gd name="connsiteY166" fmla="*/ 4219492 h 6858000"/>
              <a:gd name="connsiteX167" fmla="*/ 3360922 w 7467600"/>
              <a:gd name="connsiteY167" fmla="*/ 4529373 h 6858000"/>
              <a:gd name="connsiteX168" fmla="*/ 3492420 w 7467600"/>
              <a:gd name="connsiteY168" fmla="*/ 4510145 h 6858000"/>
              <a:gd name="connsiteX169" fmla="*/ 3364086 w 7467600"/>
              <a:gd name="connsiteY169" fmla="*/ 4480340 h 6858000"/>
              <a:gd name="connsiteX170" fmla="*/ 3225818 w 7467600"/>
              <a:gd name="connsiteY170" fmla="*/ 4411822 h 6858000"/>
              <a:gd name="connsiteX171" fmla="*/ 3129696 w 7467600"/>
              <a:gd name="connsiteY171" fmla="*/ 4360704 h 6858000"/>
              <a:gd name="connsiteX172" fmla="*/ 2814545 w 7467600"/>
              <a:gd name="connsiteY172" fmla="*/ 4282955 h 6858000"/>
              <a:gd name="connsiteX173" fmla="*/ 2305292 w 7467600"/>
              <a:gd name="connsiteY173" fmla="*/ 4219492 h 6858000"/>
              <a:gd name="connsiteX174" fmla="*/ 2626982 w 7467600"/>
              <a:gd name="connsiteY174" fmla="*/ 4206450 h 6858000"/>
              <a:gd name="connsiteX175" fmla="*/ 2490617 w 7467600"/>
              <a:gd name="connsiteY175" fmla="*/ 4206951 h 6858000"/>
              <a:gd name="connsiteX176" fmla="*/ 2819869 w 7467600"/>
              <a:gd name="connsiteY176" fmla="*/ 4252936 h 6858000"/>
              <a:gd name="connsiteX177" fmla="*/ 3143018 w 7467600"/>
              <a:gd name="connsiteY177" fmla="*/ 4332698 h 6858000"/>
              <a:gd name="connsiteX178" fmla="*/ 3241520 w 7467600"/>
              <a:gd name="connsiteY178" fmla="*/ 4385112 h 6858000"/>
              <a:gd name="connsiteX179" fmla="*/ 3374575 w 7467600"/>
              <a:gd name="connsiteY179" fmla="*/ 4451517 h 6858000"/>
              <a:gd name="connsiteX180" fmla="*/ 3505221 w 7467600"/>
              <a:gd name="connsiteY180" fmla="*/ 4480757 h 6858000"/>
              <a:gd name="connsiteX181" fmla="*/ 2626982 w 7467600"/>
              <a:gd name="connsiteY181" fmla="*/ 4206450 h 6858000"/>
              <a:gd name="connsiteX182" fmla="*/ 1310106 w 7467600"/>
              <a:gd name="connsiteY182" fmla="*/ 3943217 h 6858000"/>
              <a:gd name="connsiteX183" fmla="*/ 854994 w 7467600"/>
              <a:gd name="connsiteY183" fmla="*/ 4399136 h 6858000"/>
              <a:gd name="connsiteX184" fmla="*/ 742462 w 7467600"/>
              <a:gd name="connsiteY184" fmla="*/ 4594648 h 6858000"/>
              <a:gd name="connsiteX185" fmla="*/ 820602 w 7467600"/>
              <a:gd name="connsiteY185" fmla="*/ 4485915 h 6858000"/>
              <a:gd name="connsiteX186" fmla="*/ 878295 w 7467600"/>
              <a:gd name="connsiteY186" fmla="*/ 4403594 h 6858000"/>
              <a:gd name="connsiteX187" fmla="*/ 1240607 w 7467600"/>
              <a:gd name="connsiteY187" fmla="*/ 4010401 h 6858000"/>
              <a:gd name="connsiteX188" fmla="*/ 1310106 w 7467600"/>
              <a:gd name="connsiteY188" fmla="*/ 3943217 h 6858000"/>
              <a:gd name="connsiteX189" fmla="*/ 1423113 w 7467600"/>
              <a:gd name="connsiteY189" fmla="*/ 3874565 h 6858000"/>
              <a:gd name="connsiteX190" fmla="*/ 1260565 w 7467600"/>
              <a:gd name="connsiteY190" fmla="*/ 4031982 h 6858000"/>
              <a:gd name="connsiteX191" fmla="*/ 901900 w 7467600"/>
              <a:gd name="connsiteY191" fmla="*/ 4421236 h 6858000"/>
              <a:gd name="connsiteX192" fmla="*/ 845044 w 7467600"/>
              <a:gd name="connsiteY192" fmla="*/ 4502436 h 6858000"/>
              <a:gd name="connsiteX193" fmla="*/ 685926 w 7467600"/>
              <a:gd name="connsiteY193" fmla="*/ 4703069 h 6858000"/>
              <a:gd name="connsiteX194" fmla="*/ 684248 w 7467600"/>
              <a:gd name="connsiteY194" fmla="*/ 4706721 h 6858000"/>
              <a:gd name="connsiteX195" fmla="*/ 1423113 w 7467600"/>
              <a:gd name="connsiteY195" fmla="*/ 3874565 h 6858000"/>
              <a:gd name="connsiteX196" fmla="*/ 3316479 w 7467600"/>
              <a:gd name="connsiteY196" fmla="*/ 3872136 h 6858000"/>
              <a:gd name="connsiteX197" fmla="*/ 3546806 w 7467600"/>
              <a:gd name="connsiteY197" fmla="*/ 4356139 h 6858000"/>
              <a:gd name="connsiteX198" fmla="*/ 3364433 w 7467600"/>
              <a:gd name="connsiteY198" fmla="*/ 3953121 h 6858000"/>
              <a:gd name="connsiteX199" fmla="*/ 3316479 w 7467600"/>
              <a:gd name="connsiteY199" fmla="*/ 3872136 h 6858000"/>
              <a:gd name="connsiteX200" fmla="*/ 3291335 w 7467600"/>
              <a:gd name="connsiteY200" fmla="*/ 3767420 h 6858000"/>
              <a:gd name="connsiteX201" fmla="*/ 3390805 w 7467600"/>
              <a:gd name="connsiteY201" fmla="*/ 3937163 h 6858000"/>
              <a:gd name="connsiteX202" fmla="*/ 3579062 w 7467600"/>
              <a:gd name="connsiteY202" fmla="*/ 4359040 h 6858000"/>
              <a:gd name="connsiteX203" fmla="*/ 3467355 w 7467600"/>
              <a:gd name="connsiteY203" fmla="*/ 3988130 h 6858000"/>
              <a:gd name="connsiteX204" fmla="*/ 3310753 w 7467600"/>
              <a:gd name="connsiteY204" fmla="*/ 3787140 h 6858000"/>
              <a:gd name="connsiteX205" fmla="*/ 3291335 w 7467600"/>
              <a:gd name="connsiteY205" fmla="*/ 3767420 h 6858000"/>
              <a:gd name="connsiteX206" fmla="*/ 1635889 w 7467600"/>
              <a:gd name="connsiteY206" fmla="*/ 3709494 h 6858000"/>
              <a:gd name="connsiteX207" fmla="*/ 1634800 w 7467600"/>
              <a:gd name="connsiteY207" fmla="*/ 3731111 h 6858000"/>
              <a:gd name="connsiteX208" fmla="*/ 1635889 w 7467600"/>
              <a:gd name="connsiteY208" fmla="*/ 3709494 h 6858000"/>
              <a:gd name="connsiteX209" fmla="*/ 1510397 w 7467600"/>
              <a:gd name="connsiteY209" fmla="*/ 3684705 h 6858000"/>
              <a:gd name="connsiteX210" fmla="*/ 1146550 w 7467600"/>
              <a:gd name="connsiteY210" fmla="*/ 3802012 h 6858000"/>
              <a:gd name="connsiteX211" fmla="*/ 698834 w 7467600"/>
              <a:gd name="connsiteY211" fmla="*/ 3952272 h 6858000"/>
              <a:gd name="connsiteX212" fmla="*/ 34256 w 7467600"/>
              <a:gd name="connsiteY212" fmla="*/ 4347603 h 6858000"/>
              <a:gd name="connsiteX213" fmla="*/ 527241 w 7467600"/>
              <a:gd name="connsiteY213" fmla="*/ 4065078 h 6858000"/>
              <a:gd name="connsiteX214" fmla="*/ 1510397 w 7467600"/>
              <a:gd name="connsiteY214" fmla="*/ 3684705 h 6858000"/>
              <a:gd name="connsiteX215" fmla="*/ 1313114 w 7467600"/>
              <a:gd name="connsiteY215" fmla="*/ 3655216 h 6858000"/>
              <a:gd name="connsiteX216" fmla="*/ 1109304 w 7467600"/>
              <a:gd name="connsiteY216" fmla="*/ 3669030 h 6858000"/>
              <a:gd name="connsiteX217" fmla="*/ 8129 w 7467600"/>
              <a:gd name="connsiteY217" fmla="*/ 4330519 h 6858000"/>
              <a:gd name="connsiteX218" fmla="*/ 687572 w 7467600"/>
              <a:gd name="connsiteY218" fmla="*/ 3925629 h 6858000"/>
              <a:gd name="connsiteX219" fmla="*/ 1138365 w 7467600"/>
              <a:gd name="connsiteY219" fmla="*/ 3774515 h 6858000"/>
              <a:gd name="connsiteX220" fmla="*/ 1505579 w 7467600"/>
              <a:gd name="connsiteY220" fmla="*/ 3655526 h 6858000"/>
              <a:gd name="connsiteX221" fmla="*/ 1313114 w 7467600"/>
              <a:gd name="connsiteY221" fmla="*/ 3655216 h 6858000"/>
              <a:gd name="connsiteX222" fmla="*/ 3655073 w 7467600"/>
              <a:gd name="connsiteY222" fmla="*/ 3650884 h 6858000"/>
              <a:gd name="connsiteX223" fmla="*/ 3989938 w 7467600"/>
              <a:gd name="connsiteY223" fmla="*/ 3991685 h 6858000"/>
              <a:gd name="connsiteX224" fmla="*/ 4393907 w 7467600"/>
              <a:gd name="connsiteY224" fmla="*/ 4261258 h 6858000"/>
              <a:gd name="connsiteX225" fmla="*/ 4648051 w 7467600"/>
              <a:gd name="connsiteY225" fmla="*/ 4374051 h 6858000"/>
              <a:gd name="connsiteX226" fmla="*/ 4383389 w 7467600"/>
              <a:gd name="connsiteY226" fmla="*/ 4184369 h 6858000"/>
              <a:gd name="connsiteX227" fmla="*/ 4165508 w 7467600"/>
              <a:gd name="connsiteY227" fmla="*/ 4035196 h 6858000"/>
              <a:gd name="connsiteX228" fmla="*/ 4068162 w 7467600"/>
              <a:gd name="connsiteY228" fmla="*/ 3953394 h 6858000"/>
              <a:gd name="connsiteX229" fmla="*/ 3981416 w 7467600"/>
              <a:gd name="connsiteY229" fmla="*/ 3880482 h 6858000"/>
              <a:gd name="connsiteX230" fmla="*/ 3800147 w 7467600"/>
              <a:gd name="connsiteY230" fmla="*/ 3749872 h 6858000"/>
              <a:gd name="connsiteX231" fmla="*/ 3655073 w 7467600"/>
              <a:gd name="connsiteY231" fmla="*/ 3650884 h 6858000"/>
              <a:gd name="connsiteX232" fmla="*/ 3670252 w 7467600"/>
              <a:gd name="connsiteY232" fmla="*/ 3622798 h 6858000"/>
              <a:gd name="connsiteX233" fmla="*/ 3817258 w 7467600"/>
              <a:gd name="connsiteY233" fmla="*/ 3723577 h 6858000"/>
              <a:gd name="connsiteX234" fmla="*/ 4000461 w 7467600"/>
              <a:gd name="connsiteY234" fmla="*/ 3855966 h 6858000"/>
              <a:gd name="connsiteX235" fmla="*/ 4088180 w 7467600"/>
              <a:gd name="connsiteY235" fmla="*/ 3929774 h 6858000"/>
              <a:gd name="connsiteX236" fmla="*/ 4184555 w 7467600"/>
              <a:gd name="connsiteY236" fmla="*/ 4010683 h 6858000"/>
              <a:gd name="connsiteX237" fmla="*/ 4399563 w 7467600"/>
              <a:gd name="connsiteY237" fmla="*/ 4158106 h 6858000"/>
              <a:gd name="connsiteX238" fmla="*/ 4684469 w 7467600"/>
              <a:gd name="connsiteY238" fmla="*/ 4364680 h 6858000"/>
              <a:gd name="connsiteX239" fmla="*/ 4690271 w 7467600"/>
              <a:gd name="connsiteY239" fmla="*/ 4370034 h 6858000"/>
              <a:gd name="connsiteX240" fmla="*/ 4136093 w 7467600"/>
              <a:gd name="connsiteY240" fmla="*/ 3858466 h 6858000"/>
              <a:gd name="connsiteX241" fmla="*/ 3670252 w 7467600"/>
              <a:gd name="connsiteY241" fmla="*/ 3622798 h 6858000"/>
              <a:gd name="connsiteX242" fmla="*/ 4440129 w 7467600"/>
              <a:gd name="connsiteY242" fmla="*/ 3448571 h 6858000"/>
              <a:gd name="connsiteX243" fmla="*/ 4856525 w 7467600"/>
              <a:gd name="connsiteY243" fmla="*/ 3915351 h 6858000"/>
              <a:gd name="connsiteX244" fmla="*/ 5059055 w 7467600"/>
              <a:gd name="connsiteY244" fmla="*/ 4108918 h 6858000"/>
              <a:gd name="connsiteX245" fmla="*/ 5290070 w 7467600"/>
              <a:gd name="connsiteY245" fmla="*/ 4263619 h 6858000"/>
              <a:gd name="connsiteX246" fmla="*/ 4834991 w 7467600"/>
              <a:gd name="connsiteY246" fmla="*/ 3830985 h 6858000"/>
              <a:gd name="connsiteX247" fmla="*/ 4440129 w 7467600"/>
              <a:gd name="connsiteY247" fmla="*/ 3448571 h 6858000"/>
              <a:gd name="connsiteX248" fmla="*/ 4441737 w 7467600"/>
              <a:gd name="connsiteY248" fmla="*/ 3399734 h 6858000"/>
              <a:gd name="connsiteX249" fmla="*/ 4431236 w 7467600"/>
              <a:gd name="connsiteY249" fmla="*/ 3400954 h 6858000"/>
              <a:gd name="connsiteX250" fmla="*/ 4557150 w 7467600"/>
              <a:gd name="connsiteY250" fmla="*/ 3510023 h 6858000"/>
              <a:gd name="connsiteX251" fmla="*/ 4856936 w 7467600"/>
              <a:gd name="connsiteY251" fmla="*/ 3809146 h 6858000"/>
              <a:gd name="connsiteX252" fmla="*/ 5111996 w 7467600"/>
              <a:gd name="connsiteY252" fmla="*/ 4065759 h 6858000"/>
              <a:gd name="connsiteX253" fmla="*/ 5388878 w 7467600"/>
              <a:gd name="connsiteY253" fmla="*/ 4300185 h 6858000"/>
              <a:gd name="connsiteX254" fmla="*/ 5425556 w 7467600"/>
              <a:gd name="connsiteY254" fmla="*/ 4308967 h 6858000"/>
              <a:gd name="connsiteX255" fmla="*/ 4943646 w 7467600"/>
              <a:gd name="connsiteY255" fmla="*/ 3822916 h 6858000"/>
              <a:gd name="connsiteX256" fmla="*/ 4594837 w 7467600"/>
              <a:gd name="connsiteY256" fmla="*/ 3532274 h 6858000"/>
              <a:gd name="connsiteX257" fmla="*/ 4441737 w 7467600"/>
              <a:gd name="connsiteY257" fmla="*/ 3399734 h 6858000"/>
              <a:gd name="connsiteX258" fmla="*/ 5425834 w 7467600"/>
              <a:gd name="connsiteY258" fmla="*/ 3162785 h 6858000"/>
              <a:gd name="connsiteX259" fmla="*/ 5401644 w 7467600"/>
              <a:gd name="connsiteY259" fmla="*/ 3617847 h 6858000"/>
              <a:gd name="connsiteX260" fmla="*/ 5467256 w 7467600"/>
              <a:gd name="connsiteY260" fmla="*/ 4175494 h 6858000"/>
              <a:gd name="connsiteX261" fmla="*/ 5448069 w 7467600"/>
              <a:gd name="connsiteY261" fmla="*/ 3567554 h 6858000"/>
              <a:gd name="connsiteX262" fmla="*/ 5425834 w 7467600"/>
              <a:gd name="connsiteY262" fmla="*/ 3162785 h 6858000"/>
              <a:gd name="connsiteX263" fmla="*/ 1318687 w 7467600"/>
              <a:gd name="connsiteY263" fmla="*/ 3113840 h 6858000"/>
              <a:gd name="connsiteX264" fmla="*/ 1066793 w 7467600"/>
              <a:gd name="connsiteY264" fmla="*/ 3212171 h 6858000"/>
              <a:gd name="connsiteX265" fmla="*/ 993319 w 7467600"/>
              <a:gd name="connsiteY265" fmla="*/ 3247648 h 6858000"/>
              <a:gd name="connsiteX266" fmla="*/ 853081 w 7467600"/>
              <a:gd name="connsiteY266" fmla="*/ 3312410 h 6858000"/>
              <a:gd name="connsiteX267" fmla="*/ 805957 w 7467600"/>
              <a:gd name="connsiteY267" fmla="*/ 3330443 h 6858000"/>
              <a:gd name="connsiteX268" fmla="*/ 1318687 w 7467600"/>
              <a:gd name="connsiteY268" fmla="*/ 3113840 h 6858000"/>
              <a:gd name="connsiteX269" fmla="*/ 5453702 w 7467600"/>
              <a:gd name="connsiteY269" fmla="*/ 3090882 h 6858000"/>
              <a:gd name="connsiteX270" fmla="*/ 5480135 w 7467600"/>
              <a:gd name="connsiteY270" fmla="*/ 3565802 h 6858000"/>
              <a:gd name="connsiteX271" fmla="*/ 5499023 w 7467600"/>
              <a:gd name="connsiteY271" fmla="*/ 4166310 h 6858000"/>
              <a:gd name="connsiteX272" fmla="*/ 5547022 w 7467600"/>
              <a:gd name="connsiteY272" fmla="*/ 3607838 h 6858000"/>
              <a:gd name="connsiteX273" fmla="*/ 5515964 w 7467600"/>
              <a:gd name="connsiteY273" fmla="*/ 3378541 h 6858000"/>
              <a:gd name="connsiteX274" fmla="*/ 5453702 w 7467600"/>
              <a:gd name="connsiteY274" fmla="*/ 3090882 h 6858000"/>
              <a:gd name="connsiteX275" fmla="*/ 1238695 w 7467600"/>
              <a:gd name="connsiteY275" fmla="*/ 3076820 h 6858000"/>
              <a:gd name="connsiteX276" fmla="*/ 716371 w 7467600"/>
              <a:gd name="connsiteY276" fmla="*/ 3293249 h 6858000"/>
              <a:gd name="connsiteX277" fmla="*/ 579522 w 7467600"/>
              <a:gd name="connsiteY277" fmla="*/ 3371759 h 6858000"/>
              <a:gd name="connsiteX278" fmla="*/ 600288 w 7467600"/>
              <a:gd name="connsiteY278" fmla="*/ 3365555 h 6858000"/>
              <a:gd name="connsiteX279" fmla="*/ 840692 w 7467600"/>
              <a:gd name="connsiteY279" fmla="*/ 3284921 h 6858000"/>
              <a:gd name="connsiteX280" fmla="*/ 979248 w 7467600"/>
              <a:gd name="connsiteY280" fmla="*/ 3221003 h 6858000"/>
              <a:gd name="connsiteX281" fmla="*/ 1053282 w 7467600"/>
              <a:gd name="connsiteY281" fmla="*/ 3185247 h 6858000"/>
              <a:gd name="connsiteX282" fmla="*/ 1320603 w 7467600"/>
              <a:gd name="connsiteY282" fmla="*/ 3081281 h 6858000"/>
              <a:gd name="connsiteX283" fmla="*/ 1238695 w 7467600"/>
              <a:gd name="connsiteY283" fmla="*/ 3076820 h 6858000"/>
              <a:gd name="connsiteX284" fmla="*/ 5425627 w 7467600"/>
              <a:gd name="connsiteY284" fmla="*/ 2954192 h 6858000"/>
              <a:gd name="connsiteX285" fmla="*/ 5470770 w 7467600"/>
              <a:gd name="connsiteY285" fmla="*/ 3005435 h 6858000"/>
              <a:gd name="connsiteX286" fmla="*/ 5519779 w 7467600"/>
              <a:gd name="connsiteY286" fmla="*/ 4359223 h 6858000"/>
              <a:gd name="connsiteX287" fmla="*/ 5520293 w 7467600"/>
              <a:gd name="connsiteY287" fmla="*/ 4360602 h 6858000"/>
              <a:gd name="connsiteX288" fmla="*/ 5767221 w 7467600"/>
              <a:gd name="connsiteY288" fmla="*/ 4665564 h 6858000"/>
              <a:gd name="connsiteX289" fmla="*/ 6937169 w 7467600"/>
              <a:gd name="connsiteY289" fmla="*/ 4815941 h 6858000"/>
              <a:gd name="connsiteX290" fmla="*/ 6953922 w 7467600"/>
              <a:gd name="connsiteY290" fmla="*/ 4890068 h 6858000"/>
              <a:gd name="connsiteX291" fmla="*/ 6071359 w 7467600"/>
              <a:gd name="connsiteY291" fmla="*/ 4770770 h 6858000"/>
              <a:gd name="connsiteX292" fmla="*/ 6038839 w 7467600"/>
              <a:gd name="connsiteY292" fmla="*/ 4764474 h 6858000"/>
              <a:gd name="connsiteX293" fmla="*/ 6038706 w 7467600"/>
              <a:gd name="connsiteY293" fmla="*/ 4763847 h 6858000"/>
              <a:gd name="connsiteX294" fmla="*/ 6037784 w 7467600"/>
              <a:gd name="connsiteY294" fmla="*/ 4764270 h 6858000"/>
              <a:gd name="connsiteX295" fmla="*/ 6038839 w 7467600"/>
              <a:gd name="connsiteY295" fmla="*/ 4764474 h 6858000"/>
              <a:gd name="connsiteX296" fmla="*/ 6040338 w 7467600"/>
              <a:gd name="connsiteY296" fmla="*/ 4771418 h 6858000"/>
              <a:gd name="connsiteX297" fmla="*/ 6024488 w 7467600"/>
              <a:gd name="connsiteY297" fmla="*/ 4809903 h 6858000"/>
              <a:gd name="connsiteX298" fmla="*/ 5599771 w 7467600"/>
              <a:gd name="connsiteY298" fmla="*/ 5509652 h 6858000"/>
              <a:gd name="connsiteX299" fmla="*/ 5548843 w 7467600"/>
              <a:gd name="connsiteY299" fmla="*/ 5563845 h 6858000"/>
              <a:gd name="connsiteX300" fmla="*/ 5940952 w 7467600"/>
              <a:gd name="connsiteY300" fmla="*/ 6250028 h 6858000"/>
              <a:gd name="connsiteX301" fmla="*/ 6043441 w 7467600"/>
              <a:gd name="connsiteY301" fmla="*/ 6665847 h 6858000"/>
              <a:gd name="connsiteX302" fmla="*/ 6093432 w 7467600"/>
              <a:gd name="connsiteY302" fmla="*/ 6858000 h 6858000"/>
              <a:gd name="connsiteX303" fmla="*/ 6034344 w 7467600"/>
              <a:gd name="connsiteY303" fmla="*/ 6858000 h 6858000"/>
              <a:gd name="connsiteX304" fmla="*/ 6026679 w 7467600"/>
              <a:gd name="connsiteY304" fmla="*/ 6836959 h 6858000"/>
              <a:gd name="connsiteX305" fmla="*/ 5800441 w 7467600"/>
              <a:gd name="connsiteY305" fmla="*/ 6335286 h 6858000"/>
              <a:gd name="connsiteX306" fmla="*/ 5526562 w 7467600"/>
              <a:gd name="connsiteY306" fmla="*/ 5705388 h 6858000"/>
              <a:gd name="connsiteX307" fmla="*/ 5519640 w 7467600"/>
              <a:gd name="connsiteY307" fmla="*/ 5683774 h 6858000"/>
              <a:gd name="connsiteX308" fmla="*/ 5844559 w 7467600"/>
              <a:gd name="connsiteY308" fmla="*/ 6553349 h 6858000"/>
              <a:gd name="connsiteX309" fmla="*/ 5975994 w 7467600"/>
              <a:gd name="connsiteY309" fmla="*/ 6858000 h 6858000"/>
              <a:gd name="connsiteX310" fmla="*/ 5898547 w 7467600"/>
              <a:gd name="connsiteY310" fmla="*/ 6858000 h 6858000"/>
              <a:gd name="connsiteX311" fmla="*/ 5682041 w 7467600"/>
              <a:gd name="connsiteY311" fmla="*/ 6355860 h 6858000"/>
              <a:gd name="connsiteX312" fmla="*/ 5461758 w 7467600"/>
              <a:gd name="connsiteY312" fmla="*/ 5820220 h 6858000"/>
              <a:gd name="connsiteX313" fmla="*/ 5237282 w 7467600"/>
              <a:gd name="connsiteY313" fmla="*/ 6579086 h 6858000"/>
              <a:gd name="connsiteX314" fmla="*/ 5115009 w 7467600"/>
              <a:gd name="connsiteY314" fmla="*/ 6858000 h 6858000"/>
              <a:gd name="connsiteX315" fmla="*/ 5028074 w 7467600"/>
              <a:gd name="connsiteY315" fmla="*/ 6858000 h 6858000"/>
              <a:gd name="connsiteX316" fmla="*/ 5079508 w 7467600"/>
              <a:gd name="connsiteY316" fmla="*/ 6749074 h 6858000"/>
              <a:gd name="connsiteX317" fmla="*/ 5371846 w 7467600"/>
              <a:gd name="connsiteY317" fmla="*/ 5924413 h 6858000"/>
              <a:gd name="connsiteX318" fmla="*/ 5270512 w 7467600"/>
              <a:gd name="connsiteY318" fmla="*/ 6138975 h 6858000"/>
              <a:gd name="connsiteX319" fmla="*/ 5062409 w 7467600"/>
              <a:gd name="connsiteY319" fmla="*/ 6653544 h 6858000"/>
              <a:gd name="connsiteX320" fmla="*/ 5036628 w 7467600"/>
              <a:gd name="connsiteY320" fmla="*/ 6754247 h 6858000"/>
              <a:gd name="connsiteX321" fmla="*/ 5009112 w 7467600"/>
              <a:gd name="connsiteY321" fmla="*/ 6858000 h 6858000"/>
              <a:gd name="connsiteX322" fmla="*/ 4976679 w 7467600"/>
              <a:gd name="connsiteY322" fmla="*/ 6858000 h 6858000"/>
              <a:gd name="connsiteX323" fmla="*/ 5006537 w 7467600"/>
              <a:gd name="connsiteY323" fmla="*/ 6747068 h 6858000"/>
              <a:gd name="connsiteX324" fmla="*/ 5032723 w 7467600"/>
              <a:gd name="connsiteY324" fmla="*/ 6644957 h 6858000"/>
              <a:gd name="connsiteX325" fmla="*/ 5242949 w 7467600"/>
              <a:gd name="connsiteY325" fmla="*/ 6125175 h 6858000"/>
              <a:gd name="connsiteX326" fmla="*/ 5286321 w 7467600"/>
              <a:gd name="connsiteY326" fmla="*/ 6033555 h 6858000"/>
              <a:gd name="connsiteX327" fmla="*/ 5008210 w 7467600"/>
              <a:gd name="connsiteY327" fmla="*/ 6649194 h 6858000"/>
              <a:gd name="connsiteX328" fmla="*/ 4986321 w 7467600"/>
              <a:gd name="connsiteY328" fmla="*/ 6765687 h 6858000"/>
              <a:gd name="connsiteX329" fmla="*/ 4973474 w 7467600"/>
              <a:gd name="connsiteY329" fmla="*/ 6858000 h 6858000"/>
              <a:gd name="connsiteX330" fmla="*/ 4907178 w 7467600"/>
              <a:gd name="connsiteY330" fmla="*/ 6858000 h 6858000"/>
              <a:gd name="connsiteX331" fmla="*/ 4910810 w 7467600"/>
              <a:gd name="connsiteY331" fmla="*/ 6829660 h 6858000"/>
              <a:gd name="connsiteX332" fmla="*/ 4987461 w 7467600"/>
              <a:gd name="connsiteY332" fmla="*/ 6432994 h 6858000"/>
              <a:gd name="connsiteX333" fmla="*/ 5179262 w 7467600"/>
              <a:gd name="connsiteY333" fmla="*/ 6035044 h 6858000"/>
              <a:gd name="connsiteX334" fmla="*/ 4689678 w 7467600"/>
              <a:gd name="connsiteY334" fmla="*/ 6440241 h 6858000"/>
              <a:gd name="connsiteX335" fmla="*/ 4477543 w 7467600"/>
              <a:gd name="connsiteY335" fmla="*/ 6674836 h 6858000"/>
              <a:gd name="connsiteX336" fmla="*/ 4329957 w 7467600"/>
              <a:gd name="connsiteY336" fmla="*/ 6858000 h 6858000"/>
              <a:gd name="connsiteX337" fmla="*/ 4218595 w 7467600"/>
              <a:gd name="connsiteY337" fmla="*/ 6858000 h 6858000"/>
              <a:gd name="connsiteX338" fmla="*/ 4368888 w 7467600"/>
              <a:gd name="connsiteY338" fmla="*/ 6668412 h 6858000"/>
              <a:gd name="connsiteX339" fmla="*/ 4563091 w 7467600"/>
              <a:gd name="connsiteY339" fmla="*/ 6442508 h 6858000"/>
              <a:gd name="connsiteX340" fmla="*/ 5387324 w 7467600"/>
              <a:gd name="connsiteY340" fmla="*/ 5705830 h 6858000"/>
              <a:gd name="connsiteX341" fmla="*/ 5073620 w 7467600"/>
              <a:gd name="connsiteY341" fmla="*/ 5955437 h 6858000"/>
              <a:gd name="connsiteX342" fmla="*/ 4689789 w 7467600"/>
              <a:gd name="connsiteY342" fmla="*/ 6268382 h 6858000"/>
              <a:gd name="connsiteX343" fmla="*/ 4418722 w 7467600"/>
              <a:gd name="connsiteY343" fmla="*/ 6570886 h 6858000"/>
              <a:gd name="connsiteX344" fmla="*/ 4214944 w 7467600"/>
              <a:gd name="connsiteY344" fmla="*/ 6858000 h 6858000"/>
              <a:gd name="connsiteX345" fmla="*/ 4177898 w 7467600"/>
              <a:gd name="connsiteY345" fmla="*/ 6858000 h 6858000"/>
              <a:gd name="connsiteX346" fmla="*/ 4391597 w 7467600"/>
              <a:gd name="connsiteY346" fmla="*/ 6556370 h 6858000"/>
              <a:gd name="connsiteX347" fmla="*/ 4668889 w 7467600"/>
              <a:gd name="connsiteY347" fmla="*/ 6246399 h 6858000"/>
              <a:gd name="connsiteX348" fmla="*/ 5055427 w 7467600"/>
              <a:gd name="connsiteY348" fmla="*/ 5931476 h 6858000"/>
              <a:gd name="connsiteX349" fmla="*/ 5371814 w 7467600"/>
              <a:gd name="connsiteY349" fmla="*/ 5678975 h 6858000"/>
              <a:gd name="connsiteX350" fmla="*/ 4987918 w 7467600"/>
              <a:gd name="connsiteY350" fmla="*/ 5838701 h 6858000"/>
              <a:gd name="connsiteX351" fmla="*/ 4317146 w 7467600"/>
              <a:gd name="connsiteY351" fmla="*/ 6587716 h 6858000"/>
              <a:gd name="connsiteX352" fmla="*/ 4171627 w 7467600"/>
              <a:gd name="connsiteY352" fmla="*/ 6858000 h 6858000"/>
              <a:gd name="connsiteX353" fmla="*/ 4081585 w 7467600"/>
              <a:gd name="connsiteY353" fmla="*/ 6858000 h 6858000"/>
              <a:gd name="connsiteX354" fmla="*/ 4238603 w 7467600"/>
              <a:gd name="connsiteY354" fmla="*/ 6559341 h 6858000"/>
              <a:gd name="connsiteX355" fmla="*/ 4778333 w 7467600"/>
              <a:gd name="connsiteY355" fmla="*/ 5873626 h 6858000"/>
              <a:gd name="connsiteX356" fmla="*/ 5414185 w 7467600"/>
              <a:gd name="connsiteY356" fmla="*/ 5573882 h 6858000"/>
              <a:gd name="connsiteX357" fmla="*/ 5959648 w 7467600"/>
              <a:gd name="connsiteY357" fmla="*/ 4760797 h 6858000"/>
              <a:gd name="connsiteX358" fmla="*/ 5355019 w 7467600"/>
              <a:gd name="connsiteY358" fmla="*/ 4734672 h 6858000"/>
              <a:gd name="connsiteX359" fmla="*/ 5083565 w 7467600"/>
              <a:gd name="connsiteY359" fmla="*/ 5179121 h 6858000"/>
              <a:gd name="connsiteX360" fmla="*/ 4713577 w 7467600"/>
              <a:gd name="connsiteY360" fmla="*/ 5616803 h 6858000"/>
              <a:gd name="connsiteX361" fmla="*/ 3989559 w 7467600"/>
              <a:gd name="connsiteY361" fmla="*/ 6145945 h 6858000"/>
              <a:gd name="connsiteX362" fmla="*/ 3939824 w 7467600"/>
              <a:gd name="connsiteY362" fmla="*/ 6066900 h 6858000"/>
              <a:gd name="connsiteX363" fmla="*/ 4584537 w 7467600"/>
              <a:gd name="connsiteY363" fmla="*/ 5324826 h 6858000"/>
              <a:gd name="connsiteX364" fmla="*/ 5037105 w 7467600"/>
              <a:gd name="connsiteY364" fmla="*/ 5088765 h 6858000"/>
              <a:gd name="connsiteX365" fmla="*/ 5039930 w 7467600"/>
              <a:gd name="connsiteY365" fmla="*/ 5089585 h 6858000"/>
              <a:gd name="connsiteX366" fmla="*/ 5263764 w 7467600"/>
              <a:gd name="connsiteY366" fmla="*/ 4735525 h 6858000"/>
              <a:gd name="connsiteX367" fmla="*/ 4086300 w 7467600"/>
              <a:gd name="connsiteY367" fmla="*/ 4884599 h 6858000"/>
              <a:gd name="connsiteX368" fmla="*/ 4085485 w 7467600"/>
              <a:gd name="connsiteY368" fmla="*/ 4899070 h 6858000"/>
              <a:gd name="connsiteX369" fmla="*/ 3871915 w 7467600"/>
              <a:gd name="connsiteY369" fmla="*/ 5253645 h 6858000"/>
              <a:gd name="connsiteX370" fmla="*/ 3799374 w 7467600"/>
              <a:gd name="connsiteY370" fmla="*/ 5466127 h 6858000"/>
              <a:gd name="connsiteX371" fmla="*/ 3498850 w 7467600"/>
              <a:gd name="connsiteY371" fmla="*/ 6661888 h 6858000"/>
              <a:gd name="connsiteX372" fmla="*/ 3399216 w 7467600"/>
              <a:gd name="connsiteY372" fmla="*/ 6858000 h 6858000"/>
              <a:gd name="connsiteX373" fmla="*/ 3303688 w 7467600"/>
              <a:gd name="connsiteY373" fmla="*/ 6858000 h 6858000"/>
              <a:gd name="connsiteX374" fmla="*/ 3391774 w 7467600"/>
              <a:gd name="connsiteY374" fmla="*/ 6697181 h 6858000"/>
              <a:gd name="connsiteX375" fmla="*/ 3735540 w 7467600"/>
              <a:gd name="connsiteY375" fmla="*/ 5546923 h 6858000"/>
              <a:gd name="connsiteX376" fmla="*/ 3729438 w 7467600"/>
              <a:gd name="connsiteY376" fmla="*/ 5569058 h 6858000"/>
              <a:gd name="connsiteX377" fmla="*/ 3707782 w 7467600"/>
              <a:gd name="connsiteY377" fmla="*/ 5644908 h 6858000"/>
              <a:gd name="connsiteX378" fmla="*/ 3583827 w 7467600"/>
              <a:gd name="connsiteY378" fmla="*/ 6039215 h 6858000"/>
              <a:gd name="connsiteX379" fmla="*/ 3547861 w 7467600"/>
              <a:gd name="connsiteY379" fmla="*/ 6129609 h 6858000"/>
              <a:gd name="connsiteX380" fmla="*/ 3490905 w 7467600"/>
              <a:gd name="connsiteY380" fmla="*/ 6277660 h 6858000"/>
              <a:gd name="connsiteX381" fmla="*/ 3455859 w 7467600"/>
              <a:gd name="connsiteY381" fmla="*/ 6391301 h 6858000"/>
              <a:gd name="connsiteX382" fmla="*/ 3429112 w 7467600"/>
              <a:gd name="connsiteY382" fmla="*/ 6479469 h 6858000"/>
              <a:gd name="connsiteX383" fmla="*/ 3304862 w 7467600"/>
              <a:gd name="connsiteY383" fmla="*/ 6796476 h 6858000"/>
              <a:gd name="connsiteX384" fmla="*/ 3276071 w 7467600"/>
              <a:gd name="connsiteY384" fmla="*/ 6858000 h 6858000"/>
              <a:gd name="connsiteX385" fmla="*/ 3240805 w 7467600"/>
              <a:gd name="connsiteY385" fmla="*/ 6858000 h 6858000"/>
              <a:gd name="connsiteX386" fmla="*/ 3275917 w 7467600"/>
              <a:gd name="connsiteY386" fmla="*/ 6783192 h 6858000"/>
              <a:gd name="connsiteX387" fmla="*/ 3399358 w 7467600"/>
              <a:gd name="connsiteY387" fmla="*/ 6469011 h 6858000"/>
              <a:gd name="connsiteX388" fmla="*/ 3425650 w 7467600"/>
              <a:gd name="connsiteY388" fmla="*/ 6381333 h 6858000"/>
              <a:gd name="connsiteX389" fmla="*/ 3460661 w 7467600"/>
              <a:gd name="connsiteY389" fmla="*/ 6266763 h 6858000"/>
              <a:gd name="connsiteX390" fmla="*/ 3518021 w 7467600"/>
              <a:gd name="connsiteY390" fmla="*/ 6117298 h 6858000"/>
              <a:gd name="connsiteX391" fmla="*/ 3554035 w 7467600"/>
              <a:gd name="connsiteY391" fmla="*/ 6027832 h 6858000"/>
              <a:gd name="connsiteX392" fmla="*/ 3677174 w 7467600"/>
              <a:gd name="connsiteY392" fmla="*/ 5636351 h 6858000"/>
              <a:gd name="connsiteX393" fmla="*/ 3698819 w 7467600"/>
              <a:gd name="connsiteY393" fmla="*/ 5560503 h 6858000"/>
              <a:gd name="connsiteX394" fmla="*/ 3702094 w 7467600"/>
              <a:gd name="connsiteY394" fmla="*/ 5549194 h 6858000"/>
              <a:gd name="connsiteX395" fmla="*/ 3398355 w 7467600"/>
              <a:gd name="connsiteY395" fmla="*/ 6094603 h 6858000"/>
              <a:gd name="connsiteX396" fmla="*/ 3193941 w 7467600"/>
              <a:gd name="connsiteY396" fmla="*/ 6798775 h 6858000"/>
              <a:gd name="connsiteX397" fmla="*/ 3184140 w 7467600"/>
              <a:gd name="connsiteY397" fmla="*/ 6858000 h 6858000"/>
              <a:gd name="connsiteX398" fmla="*/ 3099978 w 7467600"/>
              <a:gd name="connsiteY398" fmla="*/ 6858000 h 6858000"/>
              <a:gd name="connsiteX399" fmla="*/ 3101556 w 7467600"/>
              <a:gd name="connsiteY399" fmla="*/ 6843337 h 6858000"/>
              <a:gd name="connsiteX400" fmla="*/ 3370162 w 7467600"/>
              <a:gd name="connsiteY400" fmla="*/ 5785550 h 6858000"/>
              <a:gd name="connsiteX401" fmla="*/ 3746477 w 7467600"/>
              <a:gd name="connsiteY401" fmla="*/ 5377889 h 6858000"/>
              <a:gd name="connsiteX402" fmla="*/ 3863399 w 7467600"/>
              <a:gd name="connsiteY402" fmla="*/ 5087257 h 6858000"/>
              <a:gd name="connsiteX403" fmla="*/ 3968712 w 7467600"/>
              <a:gd name="connsiteY403" fmla="*/ 4913989 h 6858000"/>
              <a:gd name="connsiteX404" fmla="*/ 2792390 w 7467600"/>
              <a:gd name="connsiteY404" fmla="*/ 5382974 h 6858000"/>
              <a:gd name="connsiteX405" fmla="*/ 2714982 w 7467600"/>
              <a:gd name="connsiteY405" fmla="*/ 5427051 h 6858000"/>
              <a:gd name="connsiteX406" fmla="*/ 2813361 w 7467600"/>
              <a:gd name="connsiteY406" fmla="*/ 6023912 h 6858000"/>
              <a:gd name="connsiteX407" fmla="*/ 2688430 w 7467600"/>
              <a:gd name="connsiteY407" fmla="*/ 6801564 h 6858000"/>
              <a:gd name="connsiteX408" fmla="*/ 2629626 w 7467600"/>
              <a:gd name="connsiteY408" fmla="*/ 6763394 h 6858000"/>
              <a:gd name="connsiteX409" fmla="*/ 2565328 w 7467600"/>
              <a:gd name="connsiteY409" fmla="*/ 5516399 h 6858000"/>
              <a:gd name="connsiteX410" fmla="*/ 1922999 w 7467600"/>
              <a:gd name="connsiteY410" fmla="*/ 5980343 h 6858000"/>
              <a:gd name="connsiteX411" fmla="*/ 1950261 w 7467600"/>
              <a:gd name="connsiteY411" fmla="*/ 6405858 h 6858000"/>
              <a:gd name="connsiteX412" fmla="*/ 2365554 w 7467600"/>
              <a:gd name="connsiteY412" fmla="*/ 6759107 h 6858000"/>
              <a:gd name="connsiteX413" fmla="*/ 2424142 w 7467600"/>
              <a:gd name="connsiteY413" fmla="*/ 6858000 h 6858000"/>
              <a:gd name="connsiteX414" fmla="*/ 2395994 w 7467600"/>
              <a:gd name="connsiteY414" fmla="*/ 6858000 h 6858000"/>
              <a:gd name="connsiteX415" fmla="*/ 2392863 w 7467600"/>
              <a:gd name="connsiteY415" fmla="*/ 6852964 h 6858000"/>
              <a:gd name="connsiteX416" fmla="*/ 2017589 w 7467600"/>
              <a:gd name="connsiteY416" fmla="*/ 6493982 h 6858000"/>
              <a:gd name="connsiteX417" fmla="*/ 2147336 w 7467600"/>
              <a:gd name="connsiteY417" fmla="*/ 6594052 h 6858000"/>
              <a:gd name="connsiteX418" fmla="*/ 2207047 w 7467600"/>
              <a:gd name="connsiteY418" fmla="*/ 6654540 h 6858000"/>
              <a:gd name="connsiteX419" fmla="*/ 2299106 w 7467600"/>
              <a:gd name="connsiteY419" fmla="*/ 6778931 h 6858000"/>
              <a:gd name="connsiteX420" fmla="*/ 2314430 w 7467600"/>
              <a:gd name="connsiteY420" fmla="*/ 6801144 h 6858000"/>
              <a:gd name="connsiteX421" fmla="*/ 2352406 w 7467600"/>
              <a:gd name="connsiteY421" fmla="*/ 6858000 h 6858000"/>
              <a:gd name="connsiteX422" fmla="*/ 2314492 w 7467600"/>
              <a:gd name="connsiteY422" fmla="*/ 6858000 h 6858000"/>
              <a:gd name="connsiteX423" fmla="*/ 2288095 w 7467600"/>
              <a:gd name="connsiteY423" fmla="*/ 6818030 h 6858000"/>
              <a:gd name="connsiteX424" fmla="*/ 2272768 w 7467600"/>
              <a:gd name="connsiteY424" fmla="*/ 6795822 h 6858000"/>
              <a:gd name="connsiteX425" fmla="*/ 2182715 w 7467600"/>
              <a:gd name="connsiteY425" fmla="*/ 6675071 h 6858000"/>
              <a:gd name="connsiteX426" fmla="*/ 2032061 w 7467600"/>
              <a:gd name="connsiteY426" fmla="*/ 6541380 h 6858000"/>
              <a:gd name="connsiteX427" fmla="*/ 2257220 w 7467600"/>
              <a:gd name="connsiteY427" fmla="*/ 6826257 h 6858000"/>
              <a:gd name="connsiteX428" fmla="*/ 2281324 w 7467600"/>
              <a:gd name="connsiteY428" fmla="*/ 6858000 h 6858000"/>
              <a:gd name="connsiteX429" fmla="*/ 2242860 w 7467600"/>
              <a:gd name="connsiteY429" fmla="*/ 6858000 h 6858000"/>
              <a:gd name="connsiteX430" fmla="*/ 2232818 w 7467600"/>
              <a:gd name="connsiteY430" fmla="*/ 6844926 h 6858000"/>
              <a:gd name="connsiteX431" fmla="*/ 1990172 w 7467600"/>
              <a:gd name="connsiteY431" fmla="*/ 6542121 h 6858000"/>
              <a:gd name="connsiteX432" fmla="*/ 2124090 w 7467600"/>
              <a:gd name="connsiteY432" fmla="*/ 6761017 h 6858000"/>
              <a:gd name="connsiteX433" fmla="*/ 2200380 w 7467600"/>
              <a:gd name="connsiteY433" fmla="*/ 6858000 h 6858000"/>
              <a:gd name="connsiteX434" fmla="*/ 2147507 w 7467600"/>
              <a:gd name="connsiteY434" fmla="*/ 6858000 h 6858000"/>
              <a:gd name="connsiteX435" fmla="*/ 2070668 w 7467600"/>
              <a:gd name="connsiteY435" fmla="*/ 6761520 h 6858000"/>
              <a:gd name="connsiteX436" fmla="*/ 1975142 w 7467600"/>
              <a:gd name="connsiteY436" fmla="*/ 6585570 h 6858000"/>
              <a:gd name="connsiteX437" fmla="*/ 2050035 w 7467600"/>
              <a:gd name="connsiteY437" fmla="*/ 6813345 h 6858000"/>
              <a:gd name="connsiteX438" fmla="*/ 2063025 w 7467600"/>
              <a:gd name="connsiteY438" fmla="*/ 6858000 h 6858000"/>
              <a:gd name="connsiteX439" fmla="*/ 2021675 w 7467600"/>
              <a:gd name="connsiteY439" fmla="*/ 6858000 h 6858000"/>
              <a:gd name="connsiteX440" fmla="*/ 2019308 w 7467600"/>
              <a:gd name="connsiteY440" fmla="*/ 6847118 h 6858000"/>
              <a:gd name="connsiteX441" fmla="*/ 1938835 w 7467600"/>
              <a:gd name="connsiteY441" fmla="*/ 6551160 h 6858000"/>
              <a:gd name="connsiteX442" fmla="*/ 1953230 w 7467600"/>
              <a:gd name="connsiteY442" fmla="*/ 6759699 h 6858000"/>
              <a:gd name="connsiteX443" fmla="*/ 1956763 w 7467600"/>
              <a:gd name="connsiteY443" fmla="*/ 6778191 h 6858000"/>
              <a:gd name="connsiteX444" fmla="*/ 1967925 w 7467600"/>
              <a:gd name="connsiteY444" fmla="*/ 6858000 h 6858000"/>
              <a:gd name="connsiteX445" fmla="*/ 1936622 w 7467600"/>
              <a:gd name="connsiteY445" fmla="*/ 6858000 h 6858000"/>
              <a:gd name="connsiteX446" fmla="*/ 1926261 w 7467600"/>
              <a:gd name="connsiteY446" fmla="*/ 6784064 h 6858000"/>
              <a:gd name="connsiteX447" fmla="*/ 1922724 w 7467600"/>
              <a:gd name="connsiteY447" fmla="*/ 6765577 h 6858000"/>
              <a:gd name="connsiteX448" fmla="*/ 1904650 w 7467600"/>
              <a:gd name="connsiteY448" fmla="*/ 6639616 h 6858000"/>
              <a:gd name="connsiteX449" fmla="*/ 1885273 w 7467600"/>
              <a:gd name="connsiteY449" fmla="*/ 6858000 h 6858000"/>
              <a:gd name="connsiteX450" fmla="*/ 1854363 w 7467600"/>
              <a:gd name="connsiteY450" fmla="*/ 6858000 h 6858000"/>
              <a:gd name="connsiteX451" fmla="*/ 1880391 w 7467600"/>
              <a:gd name="connsiteY451" fmla="*/ 6603796 h 6858000"/>
              <a:gd name="connsiteX452" fmla="*/ 1818273 w 7467600"/>
              <a:gd name="connsiteY452" fmla="*/ 6715729 h 6858000"/>
              <a:gd name="connsiteX453" fmla="*/ 1794691 w 7467600"/>
              <a:gd name="connsiteY453" fmla="*/ 6843239 h 6858000"/>
              <a:gd name="connsiteX454" fmla="*/ 1794914 w 7467600"/>
              <a:gd name="connsiteY454" fmla="*/ 6858000 h 6858000"/>
              <a:gd name="connsiteX455" fmla="*/ 1746128 w 7467600"/>
              <a:gd name="connsiteY455" fmla="*/ 6858000 h 6858000"/>
              <a:gd name="connsiteX456" fmla="*/ 1753934 w 7467600"/>
              <a:gd name="connsiteY456" fmla="*/ 6724796 h 6858000"/>
              <a:gd name="connsiteX457" fmla="*/ 1792053 w 7467600"/>
              <a:gd name="connsiteY457" fmla="*/ 6572396 h 6858000"/>
              <a:gd name="connsiteX458" fmla="*/ 1862248 w 7467600"/>
              <a:gd name="connsiteY458" fmla="*/ 6266397 h 6858000"/>
              <a:gd name="connsiteX459" fmla="*/ 1862250 w 7467600"/>
              <a:gd name="connsiteY459" fmla="*/ 6033531 h 6858000"/>
              <a:gd name="connsiteX460" fmla="*/ 1211999 w 7467600"/>
              <a:gd name="connsiteY460" fmla="*/ 6683610 h 6858000"/>
              <a:gd name="connsiteX461" fmla="*/ 1213266 w 7467600"/>
              <a:gd name="connsiteY461" fmla="*/ 6691947 h 6858000"/>
              <a:gd name="connsiteX462" fmla="*/ 1203370 w 7467600"/>
              <a:gd name="connsiteY462" fmla="*/ 6850676 h 6858000"/>
              <a:gd name="connsiteX463" fmla="*/ 1203671 w 7467600"/>
              <a:gd name="connsiteY463" fmla="*/ 6858000 h 6858000"/>
              <a:gd name="connsiteX464" fmla="*/ 1143180 w 7467600"/>
              <a:gd name="connsiteY464" fmla="*/ 6858000 h 6858000"/>
              <a:gd name="connsiteX465" fmla="*/ 1142176 w 7467600"/>
              <a:gd name="connsiteY465" fmla="*/ 6766045 h 6858000"/>
              <a:gd name="connsiteX466" fmla="*/ 1067484 w 7467600"/>
              <a:gd name="connsiteY466" fmla="*/ 6858000 h 6858000"/>
              <a:gd name="connsiteX467" fmla="*/ 953928 w 7467600"/>
              <a:gd name="connsiteY467" fmla="*/ 6858000 h 6858000"/>
              <a:gd name="connsiteX468" fmla="*/ 959715 w 7467600"/>
              <a:gd name="connsiteY468" fmla="*/ 6850185 h 6858000"/>
              <a:gd name="connsiteX469" fmla="*/ 1483788 w 7467600"/>
              <a:gd name="connsiteY469" fmla="*/ 6259174 h 6858000"/>
              <a:gd name="connsiteX470" fmla="*/ 1100671 w 7467600"/>
              <a:gd name="connsiteY470" fmla="*/ 6252137 h 6858000"/>
              <a:gd name="connsiteX471" fmla="*/ 1090144 w 7467600"/>
              <a:gd name="connsiteY471" fmla="*/ 6256748 h 6858000"/>
              <a:gd name="connsiteX472" fmla="*/ 1095872 w 7467600"/>
              <a:gd name="connsiteY472" fmla="*/ 6271892 h 6858000"/>
              <a:gd name="connsiteX473" fmla="*/ 262785 w 7467600"/>
              <a:gd name="connsiteY473" fmla="*/ 6845450 h 6858000"/>
              <a:gd name="connsiteX474" fmla="*/ 209968 w 7467600"/>
              <a:gd name="connsiteY474" fmla="*/ 6770713 h 6858000"/>
              <a:gd name="connsiteX475" fmla="*/ 873460 w 7467600"/>
              <a:gd name="connsiteY475" fmla="*/ 6253768 h 6858000"/>
              <a:gd name="connsiteX476" fmla="*/ 192686 w 7467600"/>
              <a:gd name="connsiteY476" fmla="*/ 5849257 h 6858000"/>
              <a:gd name="connsiteX477" fmla="*/ 4696 w 7467600"/>
              <a:gd name="connsiteY477" fmla="*/ 5697668 h 6858000"/>
              <a:gd name="connsiteX478" fmla="*/ 0 w 7467600"/>
              <a:gd name="connsiteY478" fmla="*/ 5689984 h 6858000"/>
              <a:gd name="connsiteX479" fmla="*/ 0 w 7467600"/>
              <a:gd name="connsiteY479" fmla="*/ 5513472 h 6858000"/>
              <a:gd name="connsiteX480" fmla="*/ 174101 w 7467600"/>
              <a:gd name="connsiteY480" fmla="*/ 5620277 h 6858000"/>
              <a:gd name="connsiteX481" fmla="*/ 891800 w 7467600"/>
              <a:gd name="connsiteY481" fmla="*/ 6036935 h 6858000"/>
              <a:gd name="connsiteX482" fmla="*/ 1072219 w 7467600"/>
              <a:gd name="connsiteY482" fmla="*/ 6169443 h 6858000"/>
              <a:gd name="connsiteX483" fmla="*/ 1074117 w 7467600"/>
              <a:gd name="connsiteY483" fmla="*/ 6170301 h 6858000"/>
              <a:gd name="connsiteX484" fmla="*/ 1083114 w 7467600"/>
              <a:gd name="connsiteY484" fmla="*/ 6174131 h 6858000"/>
              <a:gd name="connsiteX485" fmla="*/ 1543010 w 7467600"/>
              <a:gd name="connsiteY485" fmla="*/ 6191140 h 6858000"/>
              <a:gd name="connsiteX486" fmla="*/ 1551080 w 7467600"/>
              <a:gd name="connsiteY486" fmla="*/ 6195006 h 6858000"/>
              <a:gd name="connsiteX487" fmla="*/ 2345443 w 7467600"/>
              <a:gd name="connsiteY487" fmla="*/ 5549882 h 6858000"/>
              <a:gd name="connsiteX488" fmla="*/ 1721499 w 7467600"/>
              <a:gd name="connsiteY488" fmla="*/ 5599969 h 6858000"/>
              <a:gd name="connsiteX489" fmla="*/ 767716 w 7467600"/>
              <a:gd name="connsiteY489" fmla="*/ 5472768 h 6858000"/>
              <a:gd name="connsiteX490" fmla="*/ 722147 w 7467600"/>
              <a:gd name="connsiteY490" fmla="*/ 5393091 h 6858000"/>
              <a:gd name="connsiteX491" fmla="*/ 1485552 w 7467600"/>
              <a:gd name="connsiteY491" fmla="*/ 5313202 h 6858000"/>
              <a:gd name="connsiteX492" fmla="*/ 2143004 w 7467600"/>
              <a:gd name="connsiteY492" fmla="*/ 5402420 h 6858000"/>
              <a:gd name="connsiteX493" fmla="*/ 1933391 w 7467600"/>
              <a:gd name="connsiteY493" fmla="*/ 5156971 h 6858000"/>
              <a:gd name="connsiteX494" fmla="*/ 1827118 w 7467600"/>
              <a:gd name="connsiteY494" fmla="*/ 4968410 h 6858000"/>
              <a:gd name="connsiteX495" fmla="*/ 1837349 w 7467600"/>
              <a:gd name="connsiteY495" fmla="*/ 4956357 h 6858000"/>
              <a:gd name="connsiteX496" fmla="*/ 2162835 w 7467600"/>
              <a:gd name="connsiteY496" fmla="*/ 5187853 h 6858000"/>
              <a:gd name="connsiteX497" fmla="*/ 2257167 w 7467600"/>
              <a:gd name="connsiteY497" fmla="*/ 5462123 h 6858000"/>
              <a:gd name="connsiteX498" fmla="*/ 2261598 w 7467600"/>
              <a:gd name="connsiteY498" fmla="*/ 5467998 h 6858000"/>
              <a:gd name="connsiteX499" fmla="*/ 2437177 w 7467600"/>
              <a:gd name="connsiteY499" fmla="*/ 5479608 h 6858000"/>
              <a:gd name="connsiteX500" fmla="*/ 2445247 w 7467600"/>
              <a:gd name="connsiteY500" fmla="*/ 5483476 h 6858000"/>
              <a:gd name="connsiteX501" fmla="*/ 2743626 w 7467600"/>
              <a:gd name="connsiteY501" fmla="*/ 5304819 h 6858000"/>
              <a:gd name="connsiteX502" fmla="*/ 3048102 w 7467600"/>
              <a:gd name="connsiteY502" fmla="*/ 5150595 h 6858000"/>
              <a:gd name="connsiteX503" fmla="*/ 1799414 w 7467600"/>
              <a:gd name="connsiteY503" fmla="*/ 4694732 h 6858000"/>
              <a:gd name="connsiteX504" fmla="*/ 1771735 w 7467600"/>
              <a:gd name="connsiteY504" fmla="*/ 4619929 h 6858000"/>
              <a:gd name="connsiteX505" fmla="*/ 3104273 w 7467600"/>
              <a:gd name="connsiteY505" fmla="*/ 5076159 h 6858000"/>
              <a:gd name="connsiteX506" fmla="*/ 3113245 w 7467600"/>
              <a:gd name="connsiteY506" fmla="*/ 5090705 h 6858000"/>
              <a:gd name="connsiteX507" fmla="*/ 3126294 w 7467600"/>
              <a:gd name="connsiteY507" fmla="*/ 5114400 h 6858000"/>
              <a:gd name="connsiteX508" fmla="*/ 3937433 w 7467600"/>
              <a:gd name="connsiteY508" fmla="*/ 4830473 h 6858000"/>
              <a:gd name="connsiteX509" fmla="*/ 3590475 w 7467600"/>
              <a:gd name="connsiteY509" fmla="*/ 4597974 h 6858000"/>
              <a:gd name="connsiteX510" fmla="*/ 3100264 w 7467600"/>
              <a:gd name="connsiteY510" fmla="*/ 4579845 h 6858000"/>
              <a:gd name="connsiteX511" fmla="*/ 2183576 w 7467600"/>
              <a:gd name="connsiteY511" fmla="*/ 4227150 h 6858000"/>
              <a:gd name="connsiteX512" fmla="*/ 2151029 w 7467600"/>
              <a:gd name="connsiteY512" fmla="*/ 4146947 h 6858000"/>
              <a:gd name="connsiteX513" fmla="*/ 3563434 w 7467600"/>
              <a:gd name="connsiteY513" fmla="*/ 4469115 h 6858000"/>
              <a:gd name="connsiteX514" fmla="*/ 3177952 w 7467600"/>
              <a:gd name="connsiteY514" fmla="*/ 3657386 h 6858000"/>
              <a:gd name="connsiteX515" fmla="*/ 3189263 w 7467600"/>
              <a:gd name="connsiteY515" fmla="*/ 3625726 h 6858000"/>
              <a:gd name="connsiteX516" fmla="*/ 3560912 w 7467600"/>
              <a:gd name="connsiteY516" fmla="*/ 4079863 h 6858000"/>
              <a:gd name="connsiteX517" fmla="*/ 3626636 w 7467600"/>
              <a:gd name="connsiteY517" fmla="*/ 4512230 h 6858000"/>
              <a:gd name="connsiteX518" fmla="*/ 3653088 w 7467600"/>
              <a:gd name="connsiteY518" fmla="*/ 4521417 h 6858000"/>
              <a:gd name="connsiteX519" fmla="*/ 3988128 w 7467600"/>
              <a:gd name="connsiteY519" fmla="*/ 4817267 h 6858000"/>
              <a:gd name="connsiteX520" fmla="*/ 4830582 w 7467600"/>
              <a:gd name="connsiteY520" fmla="*/ 4676000 h 6858000"/>
              <a:gd name="connsiteX521" fmla="*/ 4830100 w 7467600"/>
              <a:gd name="connsiteY521" fmla="*/ 4675554 h 6858000"/>
              <a:gd name="connsiteX522" fmla="*/ 4036318 w 7467600"/>
              <a:gd name="connsiteY522" fmla="*/ 4147013 h 6858000"/>
              <a:gd name="connsiteX523" fmla="*/ 3432098 w 7467600"/>
              <a:gd name="connsiteY523" fmla="*/ 3537312 h 6858000"/>
              <a:gd name="connsiteX524" fmla="*/ 3446761 w 7467600"/>
              <a:gd name="connsiteY524" fmla="*/ 3461278 h 6858000"/>
              <a:gd name="connsiteX525" fmla="*/ 4419733 w 7467600"/>
              <a:gd name="connsiteY525" fmla="*/ 3963555 h 6858000"/>
              <a:gd name="connsiteX526" fmla="*/ 4781371 w 7467600"/>
              <a:gd name="connsiteY526" fmla="*/ 4458604 h 6858000"/>
              <a:gd name="connsiteX527" fmla="*/ 4780440 w 7467600"/>
              <a:gd name="connsiteY527" fmla="*/ 4470290 h 6858000"/>
              <a:gd name="connsiteX528" fmla="*/ 4898954 w 7467600"/>
              <a:gd name="connsiteY528" fmla="*/ 4662092 h 6858000"/>
              <a:gd name="connsiteX529" fmla="*/ 4900699 w 7467600"/>
              <a:gd name="connsiteY529" fmla="*/ 4670867 h 6858000"/>
              <a:gd name="connsiteX530" fmla="*/ 5714511 w 7467600"/>
              <a:gd name="connsiteY530" fmla="*/ 4663483 h 6858000"/>
              <a:gd name="connsiteX531" fmla="*/ 5464793 w 7467600"/>
              <a:gd name="connsiteY531" fmla="*/ 4393556 h 6858000"/>
              <a:gd name="connsiteX532" fmla="*/ 5461897 w 7467600"/>
              <a:gd name="connsiteY532" fmla="*/ 4390879 h 6858000"/>
              <a:gd name="connsiteX533" fmla="*/ 4294126 w 7467600"/>
              <a:gd name="connsiteY533" fmla="*/ 3303048 h 6858000"/>
              <a:gd name="connsiteX534" fmla="*/ 4305321 w 7467600"/>
              <a:gd name="connsiteY534" fmla="*/ 3256953 h 6858000"/>
              <a:gd name="connsiteX535" fmla="*/ 4949299 w 7467600"/>
              <a:gd name="connsiteY535" fmla="*/ 3766336 h 6858000"/>
              <a:gd name="connsiteX536" fmla="*/ 5291452 w 7467600"/>
              <a:gd name="connsiteY536" fmla="*/ 4076801 h 6858000"/>
              <a:gd name="connsiteX537" fmla="*/ 5434998 w 7467600"/>
              <a:gd name="connsiteY537" fmla="*/ 4254100 h 6858000"/>
              <a:gd name="connsiteX538" fmla="*/ 5351015 w 7467600"/>
              <a:gd name="connsiteY538" fmla="*/ 3760989 h 6858000"/>
              <a:gd name="connsiteX539" fmla="*/ 5413780 w 7467600"/>
              <a:gd name="connsiteY539" fmla="*/ 2966265 h 6858000"/>
              <a:gd name="connsiteX540" fmla="*/ 5425627 w 7467600"/>
              <a:gd name="connsiteY540" fmla="*/ 2954192 h 6858000"/>
              <a:gd name="connsiteX541" fmla="*/ 6604735 w 7467600"/>
              <a:gd name="connsiteY541" fmla="*/ 2041381 h 6858000"/>
              <a:gd name="connsiteX542" fmla="*/ 7204487 w 7467600"/>
              <a:gd name="connsiteY542" fmla="*/ 2742112 h 6858000"/>
              <a:gd name="connsiteX543" fmla="*/ 7131592 w 7467600"/>
              <a:gd name="connsiteY543" fmla="*/ 2672096 h 6858000"/>
              <a:gd name="connsiteX544" fmla="*/ 6996344 w 7467600"/>
              <a:gd name="connsiteY544" fmla="*/ 2518310 h 6858000"/>
              <a:gd name="connsiteX545" fmla="*/ 6735495 w 7467600"/>
              <a:gd name="connsiteY545" fmla="*/ 2196890 h 6858000"/>
              <a:gd name="connsiteX546" fmla="*/ 6721901 w 7467600"/>
              <a:gd name="connsiteY546" fmla="*/ 2179274 h 6858000"/>
              <a:gd name="connsiteX547" fmla="*/ 6604735 w 7467600"/>
              <a:gd name="connsiteY547" fmla="*/ 2041381 h 6858000"/>
              <a:gd name="connsiteX548" fmla="*/ 6591670 w 7467600"/>
              <a:gd name="connsiteY548" fmla="*/ 1988277 h 6858000"/>
              <a:gd name="connsiteX549" fmla="*/ 6747349 w 7467600"/>
              <a:gd name="connsiteY549" fmla="*/ 2160069 h 6858000"/>
              <a:gd name="connsiteX550" fmla="*/ 6760943 w 7467600"/>
              <a:gd name="connsiteY550" fmla="*/ 2177686 h 6858000"/>
              <a:gd name="connsiteX551" fmla="*/ 7021065 w 7467600"/>
              <a:gd name="connsiteY551" fmla="*/ 2498102 h 6858000"/>
              <a:gd name="connsiteX552" fmla="*/ 7155223 w 7467600"/>
              <a:gd name="connsiteY552" fmla="*/ 2650386 h 6858000"/>
              <a:gd name="connsiteX553" fmla="*/ 7203167 w 7467600"/>
              <a:gd name="connsiteY553" fmla="*/ 2697288 h 6858000"/>
              <a:gd name="connsiteX554" fmla="*/ 6937703 w 7467600"/>
              <a:gd name="connsiteY554" fmla="*/ 2321981 h 6858000"/>
              <a:gd name="connsiteX555" fmla="*/ 6591670 w 7467600"/>
              <a:gd name="connsiteY555" fmla="*/ 1988277 h 6858000"/>
              <a:gd name="connsiteX556" fmla="*/ 5798671 w 7467600"/>
              <a:gd name="connsiteY556" fmla="*/ 1981601 h 6858000"/>
              <a:gd name="connsiteX557" fmla="*/ 5754709 w 7467600"/>
              <a:gd name="connsiteY557" fmla="*/ 2071454 h 6858000"/>
              <a:gd name="connsiteX558" fmla="*/ 5763044 w 7467600"/>
              <a:gd name="connsiteY558" fmla="*/ 2842206 h 6858000"/>
              <a:gd name="connsiteX559" fmla="*/ 5764974 w 7467600"/>
              <a:gd name="connsiteY559" fmla="*/ 2799609 h 6858000"/>
              <a:gd name="connsiteX560" fmla="*/ 5767665 w 7467600"/>
              <a:gd name="connsiteY560" fmla="*/ 2666409 h 6858000"/>
              <a:gd name="connsiteX561" fmla="*/ 5763055 w 7467600"/>
              <a:gd name="connsiteY561" fmla="*/ 2579705 h 6858000"/>
              <a:gd name="connsiteX562" fmla="*/ 5758079 w 7467600"/>
              <a:gd name="connsiteY562" fmla="*/ 2492508 h 6858000"/>
              <a:gd name="connsiteX563" fmla="*/ 5779325 w 7467600"/>
              <a:gd name="connsiteY563" fmla="*/ 2197069 h 6858000"/>
              <a:gd name="connsiteX564" fmla="*/ 5798671 w 7467600"/>
              <a:gd name="connsiteY564" fmla="*/ 1981601 h 6858000"/>
              <a:gd name="connsiteX565" fmla="*/ 5829202 w 7467600"/>
              <a:gd name="connsiteY565" fmla="*/ 1971679 h 6858000"/>
              <a:gd name="connsiteX566" fmla="*/ 5809558 w 7467600"/>
              <a:gd name="connsiteY566" fmla="*/ 2198043 h 6858000"/>
              <a:gd name="connsiteX567" fmla="*/ 5788653 w 7467600"/>
              <a:gd name="connsiteY567" fmla="*/ 2489430 h 6858000"/>
              <a:gd name="connsiteX568" fmla="*/ 5793439 w 7467600"/>
              <a:gd name="connsiteY568" fmla="*/ 2575235 h 6858000"/>
              <a:gd name="connsiteX569" fmla="*/ 5796837 w 7467600"/>
              <a:gd name="connsiteY569" fmla="*/ 2637633 h 6858000"/>
              <a:gd name="connsiteX570" fmla="*/ 5818614 w 7467600"/>
              <a:gd name="connsiteY570" fmla="*/ 2473055 h 6858000"/>
              <a:gd name="connsiteX571" fmla="*/ 5829202 w 7467600"/>
              <a:gd name="connsiteY571" fmla="*/ 1971679 h 6858000"/>
              <a:gd name="connsiteX572" fmla="*/ 5911389 w 7467600"/>
              <a:gd name="connsiteY572" fmla="*/ 1898371 h 6858000"/>
              <a:gd name="connsiteX573" fmla="*/ 6237627 w 7467600"/>
              <a:gd name="connsiteY573" fmla="*/ 2231921 h 6858000"/>
              <a:gd name="connsiteX574" fmla="*/ 5911389 w 7467600"/>
              <a:gd name="connsiteY574" fmla="*/ 1898371 h 6858000"/>
              <a:gd name="connsiteX575" fmla="*/ 6944437 w 7467600"/>
              <a:gd name="connsiteY575" fmla="*/ 1575402 h 6858000"/>
              <a:gd name="connsiteX576" fmla="*/ 6304730 w 7467600"/>
              <a:gd name="connsiteY576" fmla="*/ 1766654 h 6858000"/>
              <a:gd name="connsiteX577" fmla="*/ 6944437 w 7467600"/>
              <a:gd name="connsiteY577" fmla="*/ 1575402 h 6858000"/>
              <a:gd name="connsiteX578" fmla="*/ 7019523 w 7467600"/>
              <a:gd name="connsiteY578" fmla="*/ 1519450 h 6858000"/>
              <a:gd name="connsiteX579" fmla="*/ 6298091 w 7467600"/>
              <a:gd name="connsiteY579" fmla="*/ 1737122 h 6858000"/>
              <a:gd name="connsiteX580" fmla="*/ 7019523 w 7467600"/>
              <a:gd name="connsiteY580" fmla="*/ 1519450 h 6858000"/>
              <a:gd name="connsiteX581" fmla="*/ 2399523 w 7467600"/>
              <a:gd name="connsiteY581" fmla="*/ 1428234 h 6858000"/>
              <a:gd name="connsiteX582" fmla="*/ 2224982 w 7467600"/>
              <a:gd name="connsiteY582" fmla="*/ 1826201 h 6858000"/>
              <a:gd name="connsiteX583" fmla="*/ 2096099 w 7467600"/>
              <a:gd name="connsiteY583" fmla="*/ 2345900 h 6858000"/>
              <a:gd name="connsiteX584" fmla="*/ 2283317 w 7467600"/>
              <a:gd name="connsiteY584" fmla="*/ 1796925 h 6858000"/>
              <a:gd name="connsiteX585" fmla="*/ 2399523 w 7467600"/>
              <a:gd name="connsiteY585" fmla="*/ 1428234 h 6858000"/>
              <a:gd name="connsiteX586" fmla="*/ 2448558 w 7467600"/>
              <a:gd name="connsiteY586" fmla="*/ 1373435 h 6858000"/>
              <a:gd name="connsiteX587" fmla="*/ 2312521 w 7467600"/>
              <a:gd name="connsiteY587" fmla="*/ 1806140 h 6858000"/>
              <a:gd name="connsiteX588" fmla="*/ 2127533 w 7467600"/>
              <a:gd name="connsiteY588" fmla="*/ 2348380 h 6858000"/>
              <a:gd name="connsiteX589" fmla="*/ 2358080 w 7467600"/>
              <a:gd name="connsiteY589" fmla="*/ 1866134 h 6858000"/>
              <a:gd name="connsiteX590" fmla="*/ 2407436 w 7467600"/>
              <a:gd name="connsiteY590" fmla="*/ 1651070 h 6858000"/>
              <a:gd name="connsiteX591" fmla="*/ 2448558 w 7467600"/>
              <a:gd name="connsiteY591" fmla="*/ 1373435 h 6858000"/>
              <a:gd name="connsiteX592" fmla="*/ 278707 w 7467600"/>
              <a:gd name="connsiteY592" fmla="*/ 1352270 h 6858000"/>
              <a:gd name="connsiteX593" fmla="*/ 321570 w 7467600"/>
              <a:gd name="connsiteY593" fmla="*/ 1861610 h 6858000"/>
              <a:gd name="connsiteX594" fmla="*/ 294281 w 7467600"/>
              <a:gd name="connsiteY594" fmla="*/ 1440658 h 6858000"/>
              <a:gd name="connsiteX595" fmla="*/ 278707 w 7467600"/>
              <a:gd name="connsiteY595" fmla="*/ 1352270 h 6858000"/>
              <a:gd name="connsiteX596" fmla="*/ 1423821 w 7467600"/>
              <a:gd name="connsiteY596" fmla="*/ 1351958 h 6858000"/>
              <a:gd name="connsiteX597" fmla="*/ 1638521 w 7467600"/>
              <a:gd name="connsiteY597" fmla="*/ 1908470 h 6858000"/>
              <a:gd name="connsiteX598" fmla="*/ 1754199 w 7467600"/>
              <a:gd name="connsiteY598" fmla="*/ 2149284 h 6858000"/>
              <a:gd name="connsiteX599" fmla="*/ 1908359 w 7467600"/>
              <a:gd name="connsiteY599" fmla="*/ 2364988 h 6858000"/>
              <a:gd name="connsiteX600" fmla="*/ 1647661 w 7467600"/>
              <a:gd name="connsiteY600" fmla="*/ 1825945 h 6858000"/>
              <a:gd name="connsiteX601" fmla="*/ 1423821 w 7467600"/>
              <a:gd name="connsiteY601" fmla="*/ 1351958 h 6858000"/>
              <a:gd name="connsiteX602" fmla="*/ 1431890 w 7467600"/>
              <a:gd name="connsiteY602" fmla="*/ 1306475 h 6858000"/>
              <a:gd name="connsiteX603" fmla="*/ 1507597 w 7467600"/>
              <a:gd name="connsiteY603" fmla="*/ 1446132 h 6858000"/>
              <a:gd name="connsiteX604" fmla="*/ 1674586 w 7467600"/>
              <a:gd name="connsiteY604" fmla="*/ 1813832 h 6858000"/>
              <a:gd name="connsiteX605" fmla="*/ 1815950 w 7467600"/>
              <a:gd name="connsiteY605" fmla="*/ 2128564 h 6858000"/>
              <a:gd name="connsiteX606" fmla="*/ 1984242 w 7467600"/>
              <a:gd name="connsiteY606" fmla="*/ 2430829 h 6858000"/>
              <a:gd name="connsiteX607" fmla="*/ 2014023 w 7467600"/>
              <a:gd name="connsiteY607" fmla="*/ 2450995 h 6858000"/>
              <a:gd name="connsiteX608" fmla="*/ 1747337 w 7467600"/>
              <a:gd name="connsiteY608" fmla="*/ 1855264 h 6858000"/>
              <a:gd name="connsiteX609" fmla="*/ 1533749 w 7467600"/>
              <a:gd name="connsiteY609" fmla="*/ 1478656 h 6858000"/>
              <a:gd name="connsiteX610" fmla="*/ 1431890 w 7467600"/>
              <a:gd name="connsiteY610" fmla="*/ 1306475 h 6858000"/>
              <a:gd name="connsiteX611" fmla="*/ 5052692 w 7467600"/>
              <a:gd name="connsiteY611" fmla="*/ 1292994 h 6858000"/>
              <a:gd name="connsiteX612" fmla="*/ 5200661 w 7467600"/>
              <a:gd name="connsiteY612" fmla="*/ 1635186 h 6858000"/>
              <a:gd name="connsiteX613" fmla="*/ 5297138 w 7467600"/>
              <a:gd name="connsiteY613" fmla="*/ 1906351 h 6858000"/>
              <a:gd name="connsiteX614" fmla="*/ 5052692 w 7467600"/>
              <a:gd name="connsiteY614" fmla="*/ 1292994 h 6858000"/>
              <a:gd name="connsiteX615" fmla="*/ 5009948 w 7467600"/>
              <a:gd name="connsiteY615" fmla="*/ 1273619 h 6858000"/>
              <a:gd name="connsiteX616" fmla="*/ 5121777 w 7467600"/>
              <a:gd name="connsiteY616" fmla="*/ 1654213 h 6858000"/>
              <a:gd name="connsiteX617" fmla="*/ 5293545 w 7467600"/>
              <a:gd name="connsiteY617" fmla="*/ 2072247 h 6858000"/>
              <a:gd name="connsiteX618" fmla="*/ 5294042 w 7467600"/>
              <a:gd name="connsiteY618" fmla="*/ 2065019 h 6858000"/>
              <a:gd name="connsiteX619" fmla="*/ 5171936 w 7467600"/>
              <a:gd name="connsiteY619" fmla="*/ 1647613 h 6858000"/>
              <a:gd name="connsiteX620" fmla="*/ 5009948 w 7467600"/>
              <a:gd name="connsiteY620" fmla="*/ 1273619 h 6858000"/>
              <a:gd name="connsiteX621" fmla="*/ 655236 w 7467600"/>
              <a:gd name="connsiteY621" fmla="*/ 1268632 h 6858000"/>
              <a:gd name="connsiteX622" fmla="*/ 839521 w 7467600"/>
              <a:gd name="connsiteY622" fmla="*/ 1685315 h 6858000"/>
              <a:gd name="connsiteX623" fmla="*/ 1109416 w 7467600"/>
              <a:gd name="connsiteY623" fmla="*/ 2061663 h 6858000"/>
              <a:gd name="connsiteX624" fmla="*/ 1298300 w 7467600"/>
              <a:gd name="connsiteY624" fmla="*/ 2247742 h 6858000"/>
              <a:gd name="connsiteX625" fmla="*/ 1125871 w 7467600"/>
              <a:gd name="connsiteY625" fmla="*/ 1989513 h 6858000"/>
              <a:gd name="connsiteX626" fmla="*/ 981574 w 7467600"/>
              <a:gd name="connsiteY626" fmla="*/ 1783157 h 6858000"/>
              <a:gd name="connsiteX627" fmla="*/ 922198 w 7467600"/>
              <a:gd name="connsiteY627" fmla="*/ 1677437 h 6858000"/>
              <a:gd name="connsiteX628" fmla="*/ 869293 w 7467600"/>
              <a:gd name="connsiteY628" fmla="*/ 1583214 h 6858000"/>
              <a:gd name="connsiteX629" fmla="*/ 751431 w 7467600"/>
              <a:gd name="connsiteY629" fmla="*/ 1405731 h 6858000"/>
              <a:gd name="connsiteX630" fmla="*/ 655236 w 7467600"/>
              <a:gd name="connsiteY630" fmla="*/ 1268632 h 6858000"/>
              <a:gd name="connsiteX631" fmla="*/ 6516292 w 7467600"/>
              <a:gd name="connsiteY631" fmla="*/ 1263064 h 6858000"/>
              <a:gd name="connsiteX632" fmla="*/ 5736320 w 7467600"/>
              <a:gd name="connsiteY632" fmla="*/ 1501803 h 6858000"/>
              <a:gd name="connsiteX633" fmla="*/ 6516292 w 7467600"/>
              <a:gd name="connsiteY633" fmla="*/ 1263064 h 6858000"/>
              <a:gd name="connsiteX634" fmla="*/ 291466 w 7467600"/>
              <a:gd name="connsiteY634" fmla="*/ 1250369 h 6858000"/>
              <a:gd name="connsiteX635" fmla="*/ 323180 w 7467600"/>
              <a:gd name="connsiteY635" fmla="*/ 1435283 h 6858000"/>
              <a:gd name="connsiteX636" fmla="*/ 349381 w 7467600"/>
              <a:gd name="connsiteY636" fmla="*/ 1875041 h 6858000"/>
              <a:gd name="connsiteX637" fmla="*/ 374363 w 7467600"/>
              <a:gd name="connsiteY637" fmla="*/ 1506494 h 6858000"/>
              <a:gd name="connsiteX638" fmla="*/ 302168 w 7467600"/>
              <a:gd name="connsiteY638" fmla="*/ 1274495 h 6858000"/>
              <a:gd name="connsiteX639" fmla="*/ 291466 w 7467600"/>
              <a:gd name="connsiteY639" fmla="*/ 1250369 h 6858000"/>
              <a:gd name="connsiteX640" fmla="*/ 678222 w 7467600"/>
              <a:gd name="connsiteY640" fmla="*/ 1248670 h 6858000"/>
              <a:gd name="connsiteX641" fmla="*/ 775536 w 7467600"/>
              <a:gd name="connsiteY641" fmla="*/ 1388015 h 6858000"/>
              <a:gd name="connsiteX642" fmla="*/ 894529 w 7467600"/>
              <a:gd name="connsiteY642" fmla="*/ 1567739 h 6858000"/>
              <a:gd name="connsiteX643" fmla="*/ 948000 w 7467600"/>
              <a:gd name="connsiteY643" fmla="*/ 1663088 h 6858000"/>
              <a:gd name="connsiteX644" fmla="*/ 1006812 w 7467600"/>
              <a:gd name="connsiteY644" fmla="*/ 1767683 h 6858000"/>
              <a:gd name="connsiteX645" fmla="*/ 1149133 w 7467600"/>
              <a:gd name="connsiteY645" fmla="*/ 1971513 h 6858000"/>
              <a:gd name="connsiteX646" fmla="*/ 1333952 w 7467600"/>
              <a:gd name="connsiteY646" fmla="*/ 2251620 h 6858000"/>
              <a:gd name="connsiteX647" fmla="*/ 1337329 w 7467600"/>
              <a:gd name="connsiteY647" fmla="*/ 2258350 h 6858000"/>
              <a:gd name="connsiteX648" fmla="*/ 1014726 w 7467600"/>
              <a:gd name="connsiteY648" fmla="*/ 1615556 h 6858000"/>
              <a:gd name="connsiteX649" fmla="*/ 678222 w 7467600"/>
              <a:gd name="connsiteY649" fmla="*/ 1248670 h 6858000"/>
              <a:gd name="connsiteX650" fmla="*/ 6691602 w 7467600"/>
              <a:gd name="connsiteY650" fmla="*/ 1140573 h 6858000"/>
              <a:gd name="connsiteX651" fmla="*/ 6571100 w 7467600"/>
              <a:gd name="connsiteY651" fmla="*/ 1183662 h 6858000"/>
              <a:gd name="connsiteX652" fmla="*/ 6241687 w 7467600"/>
              <a:gd name="connsiteY652" fmla="*/ 1257600 h 6858000"/>
              <a:gd name="connsiteX653" fmla="*/ 5693009 w 7467600"/>
              <a:gd name="connsiteY653" fmla="*/ 1478256 h 6858000"/>
              <a:gd name="connsiteX654" fmla="*/ 6548420 w 7467600"/>
              <a:gd name="connsiteY654" fmla="*/ 1214599 h 6858000"/>
              <a:gd name="connsiteX655" fmla="*/ 6605473 w 7467600"/>
              <a:gd name="connsiteY655" fmla="*/ 1184686 h 6858000"/>
              <a:gd name="connsiteX656" fmla="*/ 6691602 w 7467600"/>
              <a:gd name="connsiteY656" fmla="*/ 1140573 h 6858000"/>
              <a:gd name="connsiteX657" fmla="*/ 4002475 w 7467600"/>
              <a:gd name="connsiteY657" fmla="*/ 1037802 h 6858000"/>
              <a:gd name="connsiteX658" fmla="*/ 4000324 w 7467600"/>
              <a:gd name="connsiteY658" fmla="*/ 1039362 h 6858000"/>
              <a:gd name="connsiteX659" fmla="*/ 4002862 w 7467600"/>
              <a:gd name="connsiteY659" fmla="*/ 1042866 h 6858000"/>
              <a:gd name="connsiteX660" fmla="*/ 4002475 w 7467600"/>
              <a:gd name="connsiteY660" fmla="*/ 1037802 h 6858000"/>
              <a:gd name="connsiteX661" fmla="*/ 506322 w 7467600"/>
              <a:gd name="connsiteY661" fmla="*/ 1020997 h 6858000"/>
              <a:gd name="connsiteX662" fmla="*/ 533068 w 7467600"/>
              <a:gd name="connsiteY662" fmla="*/ 1029409 h 6858000"/>
              <a:gd name="connsiteX663" fmla="*/ 1232525 w 7467600"/>
              <a:gd name="connsiteY663" fmla="*/ 1804675 h 6858000"/>
              <a:gd name="connsiteX664" fmla="*/ 1388858 w 7467600"/>
              <a:gd name="connsiteY664" fmla="*/ 2368011 h 6858000"/>
              <a:gd name="connsiteX665" fmla="*/ 1384098 w 7467600"/>
              <a:gd name="connsiteY665" fmla="*/ 2378125 h 6858000"/>
              <a:gd name="connsiteX666" fmla="*/ 1425393 w 7467600"/>
              <a:gd name="connsiteY666" fmla="*/ 2589124 h 6858000"/>
              <a:gd name="connsiteX667" fmla="*/ 1424001 w 7467600"/>
              <a:gd name="connsiteY667" fmla="*/ 2597541 h 6858000"/>
              <a:gd name="connsiteX668" fmla="*/ 2152729 w 7467600"/>
              <a:gd name="connsiteY668" fmla="*/ 2864487 h 6858000"/>
              <a:gd name="connsiteX669" fmla="*/ 2020609 w 7467600"/>
              <a:gd name="connsiteY669" fmla="*/ 2539671 h 6858000"/>
              <a:gd name="connsiteX670" fmla="*/ 2018920 w 7467600"/>
              <a:gd name="connsiteY670" fmla="*/ 2536309 h 6858000"/>
              <a:gd name="connsiteX671" fmla="*/ 1342441 w 7467600"/>
              <a:gd name="connsiteY671" fmla="*/ 1173017 h 6858000"/>
              <a:gd name="connsiteX672" fmla="*/ 1367925 w 7467600"/>
              <a:gd name="connsiteY672" fmla="*/ 1135648 h 6858000"/>
              <a:gd name="connsiteX673" fmla="*/ 1771401 w 7467600"/>
              <a:gd name="connsiteY673" fmla="*/ 1806673 h 6858000"/>
              <a:gd name="connsiteX674" fmla="*/ 1972385 w 7467600"/>
              <a:gd name="connsiteY674" fmla="*/ 2198735 h 6858000"/>
              <a:gd name="connsiteX675" fmla="*/ 2040892 w 7467600"/>
              <a:gd name="connsiteY675" fmla="*/ 2405205 h 6858000"/>
              <a:gd name="connsiteX676" fmla="*/ 2131689 w 7467600"/>
              <a:gd name="connsiteY676" fmla="*/ 1936926 h 6858000"/>
              <a:gd name="connsiteX677" fmla="*/ 2454820 w 7467600"/>
              <a:gd name="connsiteY677" fmla="*/ 1248808 h 6858000"/>
              <a:gd name="connsiteX678" fmla="*/ 2492512 w 7467600"/>
              <a:gd name="connsiteY678" fmla="*/ 1302920 h 6858000"/>
              <a:gd name="connsiteX679" fmla="*/ 2081216 w 7467600"/>
              <a:gd name="connsiteY679" fmla="*/ 2527513 h 6858000"/>
              <a:gd name="connsiteX680" fmla="*/ 2081211 w 7467600"/>
              <a:gd name="connsiteY680" fmla="*/ 2528916 h 6858000"/>
              <a:gd name="connsiteX681" fmla="*/ 2199067 w 7467600"/>
              <a:gd name="connsiteY681" fmla="*/ 2884061 h 6858000"/>
              <a:gd name="connsiteX682" fmla="*/ 3192586 w 7467600"/>
              <a:gd name="connsiteY682" fmla="*/ 3411496 h 6858000"/>
              <a:gd name="connsiteX683" fmla="*/ 3182620 w 7467600"/>
              <a:gd name="connsiteY683" fmla="*/ 3483279 h 6858000"/>
              <a:gd name="connsiteX684" fmla="*/ 2435119 w 7467600"/>
              <a:gd name="connsiteY684" fmla="*/ 3080173 h 6858000"/>
              <a:gd name="connsiteX685" fmla="*/ 2410152 w 7467600"/>
              <a:gd name="connsiteY685" fmla="*/ 3063751 h 6858000"/>
              <a:gd name="connsiteX686" fmla="*/ 2408099 w 7467600"/>
              <a:gd name="connsiteY686" fmla="*/ 3064403 h 6858000"/>
              <a:gd name="connsiteX687" fmla="*/ 2407218 w 7467600"/>
              <a:gd name="connsiteY687" fmla="*/ 3070324 h 6858000"/>
              <a:gd name="connsiteX688" fmla="*/ 2380138 w 7467600"/>
              <a:gd name="connsiteY688" fmla="*/ 3099341 h 6858000"/>
              <a:gd name="connsiteX689" fmla="*/ 1765923 w 7467600"/>
              <a:gd name="connsiteY689" fmla="*/ 3581043 h 6858000"/>
              <a:gd name="connsiteX690" fmla="*/ 1702258 w 7467600"/>
              <a:gd name="connsiteY690" fmla="*/ 3612286 h 6858000"/>
              <a:gd name="connsiteX691" fmla="*/ 1538370 w 7467600"/>
              <a:gd name="connsiteY691" fmla="*/ 3811804 h 6858000"/>
              <a:gd name="connsiteX692" fmla="*/ 542867 w 7467600"/>
              <a:gd name="connsiteY692" fmla="*/ 4944092 h 6858000"/>
              <a:gd name="connsiteX693" fmla="*/ 515800 w 7467600"/>
              <a:gd name="connsiteY693" fmla="*/ 4862180 h 6858000"/>
              <a:gd name="connsiteX694" fmla="*/ 909145 w 7467600"/>
              <a:gd name="connsiteY694" fmla="*/ 4199225 h 6858000"/>
              <a:gd name="connsiteX695" fmla="*/ 1214067 w 7467600"/>
              <a:gd name="connsiteY695" fmla="*/ 3908561 h 6858000"/>
              <a:gd name="connsiteX696" fmla="*/ 640967 w 7467600"/>
              <a:gd name="connsiteY696" fmla="*/ 4105601 h 6858000"/>
              <a:gd name="connsiteX697" fmla="*/ 112563 w 7467600"/>
              <a:gd name="connsiteY697" fmla="*/ 4396952 h 6858000"/>
              <a:gd name="connsiteX698" fmla="*/ 0 w 7467600"/>
              <a:gd name="connsiteY698" fmla="*/ 4466006 h 6858000"/>
              <a:gd name="connsiteX699" fmla="*/ 0 w 7467600"/>
              <a:gd name="connsiteY699" fmla="*/ 4233763 h 6858000"/>
              <a:gd name="connsiteX700" fmla="*/ 36881 w 7467600"/>
              <a:gd name="connsiteY700" fmla="*/ 4200118 h 6858000"/>
              <a:gd name="connsiteX701" fmla="*/ 910534 w 7467600"/>
              <a:gd name="connsiteY701" fmla="*/ 3629753 h 6858000"/>
              <a:gd name="connsiteX702" fmla="*/ 1578717 w 7467600"/>
              <a:gd name="connsiteY702" fmla="*/ 3575982 h 6858000"/>
              <a:gd name="connsiteX703" fmla="*/ 2338780 w 7467600"/>
              <a:gd name="connsiteY703" fmla="*/ 3033725 h 6858000"/>
              <a:gd name="connsiteX704" fmla="*/ 1807991 w 7467600"/>
              <a:gd name="connsiteY704" fmla="*/ 2807184 h 6858000"/>
              <a:gd name="connsiteX705" fmla="*/ 1416358 w 7467600"/>
              <a:gd name="connsiteY705" fmla="*/ 3112571 h 6858000"/>
              <a:gd name="connsiteX706" fmla="*/ 939066 w 7467600"/>
              <a:gd name="connsiteY706" fmla="*/ 3378798 h 6858000"/>
              <a:gd name="connsiteX707" fmla="*/ 115099 w 7467600"/>
              <a:gd name="connsiteY707" fmla="*/ 3607650 h 6858000"/>
              <a:gd name="connsiteX708" fmla="*/ 97284 w 7467600"/>
              <a:gd name="connsiteY708" fmla="*/ 3520393 h 6858000"/>
              <a:gd name="connsiteX709" fmla="*/ 922050 w 7467600"/>
              <a:gd name="connsiteY709" fmla="*/ 3074867 h 6858000"/>
              <a:gd name="connsiteX710" fmla="*/ 1405265 w 7467600"/>
              <a:gd name="connsiteY710" fmla="*/ 3016319 h 6858000"/>
              <a:gd name="connsiteX711" fmla="*/ 1407512 w 7467600"/>
              <a:gd name="connsiteY711" fmla="*/ 3018001 h 6858000"/>
              <a:gd name="connsiteX712" fmla="*/ 1726266 w 7467600"/>
              <a:gd name="connsiteY712" fmla="*/ 2777274 h 6858000"/>
              <a:gd name="connsiteX713" fmla="*/ 625390 w 7467600"/>
              <a:gd name="connsiteY713" fmla="*/ 2514541 h 6858000"/>
              <a:gd name="connsiteX714" fmla="*/ 619799 w 7467600"/>
              <a:gd name="connsiteY714" fmla="*/ 2527180 h 6858000"/>
              <a:gd name="connsiteX715" fmla="*/ 310030 w 7467600"/>
              <a:gd name="connsiteY715" fmla="*/ 2771818 h 6858000"/>
              <a:gd name="connsiteX716" fmla="*/ 173877 w 7467600"/>
              <a:gd name="connsiteY716" fmla="*/ 2937056 h 6858000"/>
              <a:gd name="connsiteX717" fmla="*/ 77889 w 7467600"/>
              <a:gd name="connsiteY717" fmla="*/ 3138440 h 6858000"/>
              <a:gd name="connsiteX718" fmla="*/ 0 w 7467600"/>
              <a:gd name="connsiteY718" fmla="*/ 3271395 h 6858000"/>
              <a:gd name="connsiteX719" fmla="*/ 0 w 7467600"/>
              <a:gd name="connsiteY719" fmla="*/ 3153002 h 6858000"/>
              <a:gd name="connsiteX720" fmla="*/ 2386 w 7467600"/>
              <a:gd name="connsiteY720" fmla="*/ 3149203 h 6858000"/>
              <a:gd name="connsiteX721" fmla="*/ 89753 w 7467600"/>
              <a:gd name="connsiteY721" fmla="*/ 2987702 h 6858000"/>
              <a:gd name="connsiteX722" fmla="*/ 76869 w 7467600"/>
              <a:gd name="connsiteY722" fmla="*/ 3005404 h 6858000"/>
              <a:gd name="connsiteX723" fmla="*/ 32049 w 7467600"/>
              <a:gd name="connsiteY723" fmla="*/ 3065814 h 6858000"/>
              <a:gd name="connsiteX724" fmla="*/ 0 w 7467600"/>
              <a:gd name="connsiteY724" fmla="*/ 3108744 h 6858000"/>
              <a:gd name="connsiteX725" fmla="*/ 0 w 7467600"/>
              <a:gd name="connsiteY725" fmla="*/ 3058059 h 6858000"/>
              <a:gd name="connsiteX726" fmla="*/ 7610 w 7467600"/>
              <a:gd name="connsiteY726" fmla="*/ 3047889 h 6858000"/>
              <a:gd name="connsiteX727" fmla="*/ 52419 w 7467600"/>
              <a:gd name="connsiteY727" fmla="*/ 2987479 h 6858000"/>
              <a:gd name="connsiteX728" fmla="*/ 59142 w 7467600"/>
              <a:gd name="connsiteY728" fmla="*/ 2978488 h 6858000"/>
              <a:gd name="connsiteX729" fmla="*/ 0 w 7467600"/>
              <a:gd name="connsiteY729" fmla="*/ 3015334 h 6858000"/>
              <a:gd name="connsiteX730" fmla="*/ 0 w 7467600"/>
              <a:gd name="connsiteY730" fmla="*/ 2914286 h 6858000"/>
              <a:gd name="connsiteX731" fmla="*/ 36383 w 7467600"/>
              <a:gd name="connsiteY731" fmla="*/ 2901128 h 6858000"/>
              <a:gd name="connsiteX732" fmla="*/ 156329 w 7467600"/>
              <a:gd name="connsiteY732" fmla="*/ 2840533 h 6858000"/>
              <a:gd name="connsiteX733" fmla="*/ 358355 w 7467600"/>
              <a:gd name="connsiteY733" fmla="*/ 2620471 h 6858000"/>
              <a:gd name="connsiteX734" fmla="*/ 510577 w 7467600"/>
              <a:gd name="connsiteY734" fmla="*/ 2501244 h 6858000"/>
              <a:gd name="connsiteX735" fmla="*/ 211967 w 7467600"/>
              <a:gd name="connsiteY735" fmla="*/ 2479171 h 6858000"/>
              <a:gd name="connsiteX736" fmla="*/ 0 w 7467600"/>
              <a:gd name="connsiteY736" fmla="*/ 2476398 h 6858000"/>
              <a:gd name="connsiteX737" fmla="*/ 0 w 7467600"/>
              <a:gd name="connsiteY737" fmla="*/ 2389189 h 6858000"/>
              <a:gd name="connsiteX738" fmla="*/ 103062 w 7467600"/>
              <a:gd name="connsiteY738" fmla="*/ 2389518 h 6858000"/>
              <a:gd name="connsiteX739" fmla="*/ 510734 w 7467600"/>
              <a:gd name="connsiteY739" fmla="*/ 2416201 h 6858000"/>
              <a:gd name="connsiteX740" fmla="*/ 279257 w 7467600"/>
              <a:gd name="connsiteY740" fmla="*/ 2092102 h 6858000"/>
              <a:gd name="connsiteX741" fmla="*/ 65265 w 7467600"/>
              <a:gd name="connsiteY741" fmla="*/ 2006049 h 6858000"/>
              <a:gd name="connsiteX742" fmla="*/ 0 w 7467600"/>
              <a:gd name="connsiteY742" fmla="*/ 1982532 h 6858000"/>
              <a:gd name="connsiteX743" fmla="*/ 0 w 7467600"/>
              <a:gd name="connsiteY743" fmla="*/ 1912789 h 6858000"/>
              <a:gd name="connsiteX744" fmla="*/ 97460 w 7467600"/>
              <a:gd name="connsiteY744" fmla="*/ 1953725 h 6858000"/>
              <a:gd name="connsiteX745" fmla="*/ 221272 w 7467600"/>
              <a:gd name="connsiteY745" fmla="*/ 1980766 h 6858000"/>
              <a:gd name="connsiteX746" fmla="*/ 116765 w 7467600"/>
              <a:gd name="connsiteY746" fmla="*/ 1911033 h 6858000"/>
              <a:gd name="connsiteX747" fmla="*/ 16405 w 7467600"/>
              <a:gd name="connsiteY747" fmla="*/ 1803412 h 6858000"/>
              <a:gd name="connsiteX748" fmla="*/ 0 w 7467600"/>
              <a:gd name="connsiteY748" fmla="*/ 1784777 h 6858000"/>
              <a:gd name="connsiteX749" fmla="*/ 0 w 7467600"/>
              <a:gd name="connsiteY749" fmla="*/ 1740082 h 6858000"/>
              <a:gd name="connsiteX750" fmla="*/ 39394 w 7467600"/>
              <a:gd name="connsiteY750" fmla="*/ 1784856 h 6858000"/>
              <a:gd name="connsiteX751" fmla="*/ 135813 w 7467600"/>
              <a:gd name="connsiteY751" fmla="*/ 1888838 h 6858000"/>
              <a:gd name="connsiteX752" fmla="*/ 242575 w 7467600"/>
              <a:gd name="connsiteY752" fmla="*/ 1958841 h 6858000"/>
              <a:gd name="connsiteX753" fmla="*/ 82197 w 7467600"/>
              <a:gd name="connsiteY753" fmla="*/ 1754826 h 6858000"/>
              <a:gd name="connsiteX754" fmla="*/ 0 w 7467600"/>
              <a:gd name="connsiteY754" fmla="*/ 1679650 h 6858000"/>
              <a:gd name="connsiteX755" fmla="*/ 0 w 7467600"/>
              <a:gd name="connsiteY755" fmla="*/ 1602463 h 6858000"/>
              <a:gd name="connsiteX756" fmla="*/ 84689 w 7467600"/>
              <a:gd name="connsiteY756" fmla="*/ 1677442 h 6858000"/>
              <a:gd name="connsiteX757" fmla="*/ 298437 w 7467600"/>
              <a:gd name="connsiteY757" fmla="*/ 1968019 h 6858000"/>
              <a:gd name="connsiteX758" fmla="*/ 227269 w 7467600"/>
              <a:gd name="connsiteY758" fmla="*/ 1114064 h 6858000"/>
              <a:gd name="connsiteX759" fmla="*/ 248003 w 7467600"/>
              <a:gd name="connsiteY759" fmla="*/ 1089613 h 6858000"/>
              <a:gd name="connsiteX760" fmla="*/ 427020 w 7467600"/>
              <a:gd name="connsiteY760" fmla="*/ 1619803 h 6858000"/>
              <a:gd name="connsiteX761" fmla="*/ 340345 w 7467600"/>
              <a:gd name="connsiteY761" fmla="*/ 2027739 h 6858000"/>
              <a:gd name="connsiteX762" fmla="*/ 360865 w 7467600"/>
              <a:gd name="connsiteY762" fmla="*/ 2044827 h 6858000"/>
              <a:gd name="connsiteX763" fmla="*/ 560414 w 7467600"/>
              <a:gd name="connsiteY763" fmla="*/ 2421457 h 6858000"/>
              <a:gd name="connsiteX764" fmla="*/ 1359703 w 7467600"/>
              <a:gd name="connsiteY764" fmla="*/ 2578554 h 6858000"/>
              <a:gd name="connsiteX765" fmla="*/ 1359422 w 7467600"/>
              <a:gd name="connsiteY765" fmla="*/ 2577994 h 6858000"/>
              <a:gd name="connsiteX766" fmla="*/ 828701 w 7467600"/>
              <a:gd name="connsiteY766" fmla="*/ 1839520 h 6858000"/>
              <a:gd name="connsiteX767" fmla="*/ 494427 w 7467600"/>
              <a:gd name="connsiteY767" fmla="*/ 1092333 h 6858000"/>
              <a:gd name="connsiteX768" fmla="*/ 506322 w 7467600"/>
              <a:gd name="connsiteY768" fmla="*/ 1020997 h 6858000"/>
              <a:gd name="connsiteX769" fmla="*/ 4570198 w 7467600"/>
              <a:gd name="connsiteY769" fmla="*/ 978081 h 6858000"/>
              <a:gd name="connsiteX770" fmla="*/ 4523691 w 7467600"/>
              <a:gd name="connsiteY770" fmla="*/ 1127776 h 6858000"/>
              <a:gd name="connsiteX771" fmla="*/ 4509875 w 7467600"/>
              <a:gd name="connsiteY771" fmla="*/ 1167552 h 6858000"/>
              <a:gd name="connsiteX772" fmla="*/ 4478168 w 7467600"/>
              <a:gd name="connsiteY772" fmla="*/ 1260735 h 6858000"/>
              <a:gd name="connsiteX773" fmla="*/ 4409309 w 7467600"/>
              <a:gd name="connsiteY773" fmla="*/ 1666996 h 6858000"/>
              <a:gd name="connsiteX774" fmla="*/ 4370031 w 7467600"/>
              <a:gd name="connsiteY774" fmla="*/ 1955666 h 6858000"/>
              <a:gd name="connsiteX775" fmla="*/ 4570198 w 7467600"/>
              <a:gd name="connsiteY775" fmla="*/ 978081 h 6858000"/>
              <a:gd name="connsiteX776" fmla="*/ 4557898 w 7467600"/>
              <a:gd name="connsiteY776" fmla="*/ 900011 h 6858000"/>
              <a:gd name="connsiteX777" fmla="*/ 4344840 w 7467600"/>
              <a:gd name="connsiteY777" fmla="*/ 1922038 h 6858000"/>
              <a:gd name="connsiteX778" fmla="*/ 4378710 w 7467600"/>
              <a:gd name="connsiteY778" fmla="*/ 1665516 h 6858000"/>
              <a:gd name="connsiteX779" fmla="*/ 4448798 w 7467600"/>
              <a:gd name="connsiteY779" fmla="*/ 1253024 h 6858000"/>
              <a:gd name="connsiteX780" fmla="*/ 4480315 w 7467600"/>
              <a:gd name="connsiteY780" fmla="*/ 1158454 h 6858000"/>
              <a:gd name="connsiteX781" fmla="*/ 4494133 w 7467600"/>
              <a:gd name="connsiteY781" fmla="*/ 1118676 h 6858000"/>
              <a:gd name="connsiteX782" fmla="*/ 4557898 w 7467600"/>
              <a:gd name="connsiteY782" fmla="*/ 900011 h 6858000"/>
              <a:gd name="connsiteX783" fmla="*/ 5870151 w 7467600"/>
              <a:gd name="connsiteY783" fmla="*/ 898890 h 6858000"/>
              <a:gd name="connsiteX784" fmla="*/ 5861335 w 7467600"/>
              <a:gd name="connsiteY784" fmla="*/ 899177 h 6858000"/>
              <a:gd name="connsiteX785" fmla="*/ 5843702 w 7467600"/>
              <a:gd name="connsiteY785" fmla="*/ 899748 h 6858000"/>
              <a:gd name="connsiteX786" fmla="*/ 5651107 w 7467600"/>
              <a:gd name="connsiteY786" fmla="*/ 920306 h 6858000"/>
              <a:gd name="connsiteX787" fmla="*/ 5459407 w 7467600"/>
              <a:gd name="connsiteY787" fmla="*/ 940975 h 6858000"/>
              <a:gd name="connsiteX788" fmla="*/ 5374846 w 7467600"/>
              <a:gd name="connsiteY788" fmla="*/ 941988 h 6858000"/>
              <a:gd name="connsiteX789" fmla="*/ 5256105 w 7467600"/>
              <a:gd name="connsiteY789" fmla="*/ 945632 h 6858000"/>
              <a:gd name="connsiteX790" fmla="*/ 5107071 w 7467600"/>
              <a:gd name="connsiteY790" fmla="*/ 969720 h 6858000"/>
              <a:gd name="connsiteX791" fmla="*/ 4998681 w 7467600"/>
              <a:gd name="connsiteY791" fmla="*/ 988771 h 6858000"/>
              <a:gd name="connsiteX792" fmla="*/ 5870151 w 7467600"/>
              <a:gd name="connsiteY792" fmla="*/ 898890 h 6858000"/>
              <a:gd name="connsiteX793" fmla="*/ 5504425 w 7467600"/>
              <a:gd name="connsiteY793" fmla="*/ 848067 h 6858000"/>
              <a:gd name="connsiteX794" fmla="*/ 4968849 w 7467600"/>
              <a:gd name="connsiteY794" fmla="*/ 962318 h 6858000"/>
              <a:gd name="connsiteX795" fmla="*/ 5104039 w 7467600"/>
              <a:gd name="connsiteY795" fmla="*/ 940634 h 6858000"/>
              <a:gd name="connsiteX796" fmla="*/ 5256311 w 7467600"/>
              <a:gd name="connsiteY796" fmla="*/ 916490 h 6858000"/>
              <a:gd name="connsiteX797" fmla="*/ 5377381 w 7467600"/>
              <a:gd name="connsiteY797" fmla="*/ 912671 h 6858000"/>
              <a:gd name="connsiteX798" fmla="*/ 5460148 w 7467600"/>
              <a:gd name="connsiteY798" fmla="*/ 911442 h 6858000"/>
              <a:gd name="connsiteX799" fmla="*/ 5648971 w 7467600"/>
              <a:gd name="connsiteY799" fmla="*/ 891331 h 6858000"/>
              <a:gd name="connsiteX800" fmla="*/ 5844807 w 7467600"/>
              <a:gd name="connsiteY800" fmla="*/ 870718 h 6858000"/>
              <a:gd name="connsiteX801" fmla="*/ 5862975 w 7467600"/>
              <a:gd name="connsiteY801" fmla="*/ 869756 h 6858000"/>
              <a:gd name="connsiteX802" fmla="*/ 5920887 w 7467600"/>
              <a:gd name="connsiteY802" fmla="*/ 865929 h 6858000"/>
              <a:gd name="connsiteX803" fmla="*/ 5504425 w 7467600"/>
              <a:gd name="connsiteY803" fmla="*/ 848067 h 6858000"/>
              <a:gd name="connsiteX804" fmla="*/ 3607114 w 7467600"/>
              <a:gd name="connsiteY804" fmla="*/ 467441 h 6858000"/>
              <a:gd name="connsiteX805" fmla="*/ 3296242 w 7467600"/>
              <a:gd name="connsiteY805" fmla="*/ 807991 h 6858000"/>
              <a:gd name="connsiteX806" fmla="*/ 3174674 w 7467600"/>
              <a:gd name="connsiteY806" fmla="*/ 919759 h 6858000"/>
              <a:gd name="connsiteX807" fmla="*/ 3042978 w 7467600"/>
              <a:gd name="connsiteY807" fmla="*/ 1054894 h 6858000"/>
              <a:gd name="connsiteX808" fmla="*/ 2968914 w 7467600"/>
              <a:gd name="connsiteY808" fmla="*/ 1133756 h 6858000"/>
              <a:gd name="connsiteX809" fmla="*/ 3103823 w 7467600"/>
              <a:gd name="connsiteY809" fmla="*/ 1026814 h 6858000"/>
              <a:gd name="connsiteX810" fmla="*/ 3607114 w 7467600"/>
              <a:gd name="connsiteY810" fmla="*/ 467441 h 6858000"/>
              <a:gd name="connsiteX811" fmla="*/ 3744487 w 7467600"/>
              <a:gd name="connsiteY811" fmla="*/ 383136 h 6858000"/>
              <a:gd name="connsiteX812" fmla="*/ 3970213 w 7467600"/>
              <a:gd name="connsiteY812" fmla="*/ 995559 h 6858000"/>
              <a:gd name="connsiteX813" fmla="*/ 3744487 w 7467600"/>
              <a:gd name="connsiteY813" fmla="*/ 383136 h 6858000"/>
              <a:gd name="connsiteX814" fmla="*/ 3624562 w 7467600"/>
              <a:gd name="connsiteY814" fmla="*/ 367041 h 6858000"/>
              <a:gd name="connsiteX815" fmla="*/ 3489712 w 7467600"/>
              <a:gd name="connsiteY815" fmla="*/ 485386 h 6858000"/>
              <a:gd name="connsiteX816" fmla="*/ 3182994 w 7467600"/>
              <a:gd name="connsiteY816" fmla="*/ 828265 h 6858000"/>
              <a:gd name="connsiteX817" fmla="*/ 2892114 w 7467600"/>
              <a:gd name="connsiteY817" fmla="*/ 1172635 h 6858000"/>
              <a:gd name="connsiteX818" fmla="*/ 3021459 w 7467600"/>
              <a:gd name="connsiteY818" fmla="*/ 1035385 h 6858000"/>
              <a:gd name="connsiteX819" fmla="*/ 3153873 w 7467600"/>
              <a:gd name="connsiteY819" fmla="*/ 898971 h 6858000"/>
              <a:gd name="connsiteX820" fmla="*/ 3276511 w 7467600"/>
              <a:gd name="connsiteY820" fmla="*/ 786423 h 6858000"/>
              <a:gd name="connsiteX821" fmla="*/ 3584154 w 7467600"/>
              <a:gd name="connsiteY821" fmla="*/ 448218 h 6858000"/>
              <a:gd name="connsiteX822" fmla="*/ 3624562 w 7467600"/>
              <a:gd name="connsiteY822" fmla="*/ 367041 h 6858000"/>
              <a:gd name="connsiteX823" fmla="*/ 3766672 w 7467600"/>
              <a:gd name="connsiteY823" fmla="*/ 359429 h 6858000"/>
              <a:gd name="connsiteX824" fmla="*/ 3996338 w 7467600"/>
              <a:gd name="connsiteY824" fmla="*/ 968237 h 6858000"/>
              <a:gd name="connsiteX825" fmla="*/ 3766672 w 7467600"/>
              <a:gd name="connsiteY825" fmla="*/ 359429 h 6858000"/>
              <a:gd name="connsiteX826" fmla="*/ 5805386 w 7467600"/>
              <a:gd name="connsiteY826" fmla="*/ 239240 h 6858000"/>
              <a:gd name="connsiteX827" fmla="*/ 5736947 w 7467600"/>
              <a:gd name="connsiteY827" fmla="*/ 261367 h 6858000"/>
              <a:gd name="connsiteX828" fmla="*/ 5427012 w 7467600"/>
              <a:gd name="connsiteY828" fmla="*/ 311272 h 6858000"/>
              <a:gd name="connsiteX829" fmla="*/ 5147818 w 7467600"/>
              <a:gd name="connsiteY829" fmla="*/ 322112 h 6858000"/>
              <a:gd name="connsiteX830" fmla="*/ 5060854 w 7467600"/>
              <a:gd name="connsiteY830" fmla="*/ 311882 h 6858000"/>
              <a:gd name="connsiteX831" fmla="*/ 4945989 w 7467600"/>
              <a:gd name="connsiteY831" fmla="*/ 300516 h 6858000"/>
              <a:gd name="connsiteX832" fmla="*/ 5410479 w 7467600"/>
              <a:gd name="connsiteY832" fmla="*/ 348434 h 6858000"/>
              <a:gd name="connsiteX833" fmla="*/ 5805386 w 7467600"/>
              <a:gd name="connsiteY833" fmla="*/ 239240 h 6858000"/>
              <a:gd name="connsiteX834" fmla="*/ 5905192 w 7467600"/>
              <a:gd name="connsiteY834" fmla="*/ 163079 h 6858000"/>
              <a:gd name="connsiteX835" fmla="*/ 5865655 w 7467600"/>
              <a:gd name="connsiteY835" fmla="*/ 171901 h 6858000"/>
              <a:gd name="connsiteX836" fmla="*/ 5259740 w 7467600"/>
              <a:gd name="connsiteY836" fmla="*/ 257013 h 6858000"/>
              <a:gd name="connsiteX837" fmla="*/ 5208466 w 7467600"/>
              <a:gd name="connsiteY837" fmla="*/ 257550 h 6858000"/>
              <a:gd name="connsiteX838" fmla="*/ 4980204 w 7467600"/>
              <a:gd name="connsiteY838" fmla="*/ 271903 h 6858000"/>
              <a:gd name="connsiteX839" fmla="*/ 5068068 w 7467600"/>
              <a:gd name="connsiteY839" fmla="*/ 282244 h 6858000"/>
              <a:gd name="connsiteX840" fmla="*/ 5153231 w 7467600"/>
              <a:gd name="connsiteY840" fmla="*/ 292240 h 6858000"/>
              <a:gd name="connsiteX841" fmla="*/ 5426491 w 7467600"/>
              <a:gd name="connsiteY841" fmla="*/ 281128 h 6858000"/>
              <a:gd name="connsiteX842" fmla="*/ 5731212 w 7467600"/>
              <a:gd name="connsiteY842" fmla="*/ 231951 h 6858000"/>
              <a:gd name="connsiteX843" fmla="*/ 5905192 w 7467600"/>
              <a:gd name="connsiteY843" fmla="*/ 163079 h 6858000"/>
              <a:gd name="connsiteX844" fmla="*/ 5944437 w 7467600"/>
              <a:gd name="connsiteY844" fmla="*/ 113829 h 6858000"/>
              <a:gd name="connsiteX845" fmla="*/ 5825032 w 7467600"/>
              <a:gd name="connsiteY845" fmla="*/ 146405 h 6858000"/>
              <a:gd name="connsiteX846" fmla="*/ 4955599 w 7467600"/>
              <a:gd name="connsiteY846" fmla="*/ 247008 h 6858000"/>
              <a:gd name="connsiteX847" fmla="*/ 5210104 w 7467600"/>
              <a:gd name="connsiteY847" fmla="*/ 228123 h 6858000"/>
              <a:gd name="connsiteX848" fmla="*/ 5261015 w 7467600"/>
              <a:gd name="connsiteY848" fmla="*/ 227087 h 6858000"/>
              <a:gd name="connsiteX849" fmla="*/ 5861181 w 7467600"/>
              <a:gd name="connsiteY849" fmla="*/ 143093 h 6858000"/>
              <a:gd name="connsiteX850" fmla="*/ 5961252 w 7467600"/>
              <a:gd name="connsiteY850" fmla="*/ 114820 h 6858000"/>
              <a:gd name="connsiteX851" fmla="*/ 5944437 w 7467600"/>
              <a:gd name="connsiteY851" fmla="*/ 113829 h 6858000"/>
              <a:gd name="connsiteX852" fmla="*/ 3882765 w 7467600"/>
              <a:gd name="connsiteY852" fmla="*/ 0 h 6858000"/>
              <a:gd name="connsiteX853" fmla="*/ 3995099 w 7467600"/>
              <a:gd name="connsiteY853" fmla="*/ 0 h 6858000"/>
              <a:gd name="connsiteX854" fmla="*/ 4163818 w 7467600"/>
              <a:gd name="connsiteY854" fmla="*/ 234104 h 6858000"/>
              <a:gd name="connsiteX855" fmla="*/ 4172099 w 7467600"/>
              <a:gd name="connsiteY855" fmla="*/ 234207 h 6858000"/>
              <a:gd name="connsiteX856" fmla="*/ 4784282 w 7467600"/>
              <a:gd name="connsiteY856" fmla="*/ 276561 h 6858000"/>
              <a:gd name="connsiteX857" fmla="*/ 4801687 w 7467600"/>
              <a:gd name="connsiteY857" fmla="*/ 267764 h 6858000"/>
              <a:gd name="connsiteX858" fmla="*/ 6082788 w 7467600"/>
              <a:gd name="connsiteY858" fmla="*/ 64119 h 6858000"/>
              <a:gd name="connsiteX859" fmla="*/ 6099442 w 7467600"/>
              <a:gd name="connsiteY859" fmla="*/ 82568 h 6858000"/>
              <a:gd name="connsiteX860" fmla="*/ 4804137 w 7467600"/>
              <a:gd name="connsiteY860" fmla="*/ 320931 h 6858000"/>
              <a:gd name="connsiteX861" fmla="*/ 4227047 w 7467600"/>
              <a:gd name="connsiteY861" fmla="*/ 313415 h 6858000"/>
              <a:gd name="connsiteX862" fmla="*/ 4346041 w 7467600"/>
              <a:gd name="connsiteY862" fmla="*/ 456086 h 6858000"/>
              <a:gd name="connsiteX863" fmla="*/ 4870967 w 7467600"/>
              <a:gd name="connsiteY863" fmla="*/ 963061 h 6858000"/>
              <a:gd name="connsiteX864" fmla="*/ 4889647 w 7467600"/>
              <a:gd name="connsiteY864" fmla="*/ 957147 h 6858000"/>
              <a:gd name="connsiteX865" fmla="*/ 5422504 w 7467600"/>
              <a:gd name="connsiteY865" fmla="*/ 805191 h 6858000"/>
              <a:gd name="connsiteX866" fmla="*/ 6087656 w 7467600"/>
              <a:gd name="connsiteY866" fmla="*/ 826703 h 6858000"/>
              <a:gd name="connsiteX867" fmla="*/ 6058717 w 7467600"/>
              <a:gd name="connsiteY867" fmla="*/ 865992 h 6858000"/>
              <a:gd name="connsiteX868" fmla="*/ 4974153 w 7467600"/>
              <a:gd name="connsiteY868" fmla="*/ 1045456 h 6858000"/>
              <a:gd name="connsiteX869" fmla="*/ 5627835 w 7467600"/>
              <a:gd name="connsiteY869" fmla="*/ 1472077 h 6858000"/>
              <a:gd name="connsiteX870" fmla="*/ 5629817 w 7467600"/>
              <a:gd name="connsiteY870" fmla="*/ 1471412 h 6858000"/>
              <a:gd name="connsiteX871" fmla="*/ 5634124 w 7467600"/>
              <a:gd name="connsiteY871" fmla="*/ 1470572 h 6858000"/>
              <a:gd name="connsiteX872" fmla="*/ 5755832 w 7467600"/>
              <a:gd name="connsiteY872" fmla="*/ 1383886 h 6858000"/>
              <a:gd name="connsiteX873" fmla="*/ 6014186 w 7467600"/>
              <a:gd name="connsiteY873" fmla="*/ 1279799 h 6858000"/>
              <a:gd name="connsiteX874" fmla="*/ 6901619 w 7467600"/>
              <a:gd name="connsiteY874" fmla="*/ 1047874 h 6858000"/>
              <a:gd name="connsiteX875" fmla="*/ 6931566 w 7467600"/>
              <a:gd name="connsiteY875" fmla="*/ 1062034 h 6858000"/>
              <a:gd name="connsiteX876" fmla="*/ 5790982 w 7467600"/>
              <a:gd name="connsiteY876" fmla="*/ 1561380 h 6858000"/>
              <a:gd name="connsiteX877" fmla="*/ 6188971 w 7467600"/>
              <a:gd name="connsiteY877" fmla="*/ 1755168 h 6858000"/>
              <a:gd name="connsiteX878" fmla="*/ 6202446 w 7467600"/>
              <a:gd name="connsiteY878" fmla="*/ 1752268 h 6858000"/>
              <a:gd name="connsiteX879" fmla="*/ 7179560 w 7467600"/>
              <a:gd name="connsiteY879" fmla="*/ 1467551 h 6858000"/>
              <a:gd name="connsiteX880" fmla="*/ 7158730 w 7467600"/>
              <a:gd name="connsiteY880" fmla="*/ 1507835 h 6858000"/>
              <a:gd name="connsiteX881" fmla="*/ 6326959 w 7467600"/>
              <a:gd name="connsiteY881" fmla="*/ 1817686 h 6858000"/>
              <a:gd name="connsiteX882" fmla="*/ 6537433 w 7467600"/>
              <a:gd name="connsiteY882" fmla="*/ 1907790 h 6858000"/>
              <a:gd name="connsiteX883" fmla="*/ 6550221 w 7467600"/>
              <a:gd name="connsiteY883" fmla="*/ 1910729 h 6858000"/>
              <a:gd name="connsiteX884" fmla="*/ 6964438 w 7467600"/>
              <a:gd name="connsiteY884" fmla="*/ 2209505 h 6858000"/>
              <a:gd name="connsiteX885" fmla="*/ 7367862 w 7467600"/>
              <a:gd name="connsiteY885" fmla="*/ 2806833 h 6858000"/>
              <a:gd name="connsiteX886" fmla="*/ 7364329 w 7467600"/>
              <a:gd name="connsiteY886" fmla="*/ 2826907 h 6858000"/>
              <a:gd name="connsiteX887" fmla="*/ 7290545 w 7467600"/>
              <a:gd name="connsiteY887" fmla="*/ 2850663 h 6858000"/>
              <a:gd name="connsiteX888" fmla="*/ 6472036 w 7467600"/>
              <a:gd name="connsiteY888" fmla="*/ 1959003 h 6858000"/>
              <a:gd name="connsiteX889" fmla="*/ 5792897 w 7467600"/>
              <a:gd name="connsiteY889" fmla="*/ 1647747 h 6858000"/>
              <a:gd name="connsiteX890" fmla="*/ 5842751 w 7467600"/>
              <a:gd name="connsiteY890" fmla="*/ 1816112 h 6858000"/>
              <a:gd name="connsiteX891" fmla="*/ 5847424 w 7467600"/>
              <a:gd name="connsiteY891" fmla="*/ 1815776 h 6858000"/>
              <a:gd name="connsiteX892" fmla="*/ 6399821 w 7467600"/>
              <a:gd name="connsiteY892" fmla="*/ 2344799 h 6858000"/>
              <a:gd name="connsiteX893" fmla="*/ 6323232 w 7467600"/>
              <a:gd name="connsiteY893" fmla="*/ 2389634 h 6858000"/>
              <a:gd name="connsiteX894" fmla="*/ 5942958 w 7467600"/>
              <a:gd name="connsiteY894" fmla="*/ 2077708 h 6858000"/>
              <a:gd name="connsiteX895" fmla="*/ 5921559 w 7467600"/>
              <a:gd name="connsiteY895" fmla="*/ 2378596 h 6858000"/>
              <a:gd name="connsiteX896" fmla="*/ 5817651 w 7467600"/>
              <a:gd name="connsiteY896" fmla="*/ 3023919 h 6858000"/>
              <a:gd name="connsiteX897" fmla="*/ 5729634 w 7467600"/>
              <a:gd name="connsiteY897" fmla="*/ 3051849 h 6858000"/>
              <a:gd name="connsiteX898" fmla="*/ 5611018 w 7467600"/>
              <a:gd name="connsiteY898" fmla="*/ 2316769 h 6858000"/>
              <a:gd name="connsiteX899" fmla="*/ 5687608 w 7467600"/>
              <a:gd name="connsiteY899" fmla="*/ 2039972 h 6858000"/>
              <a:gd name="connsiteX900" fmla="*/ 5657554 w 7467600"/>
              <a:gd name="connsiteY900" fmla="*/ 1576445 h 6858000"/>
              <a:gd name="connsiteX901" fmla="*/ 5150475 w 7467600"/>
              <a:gd name="connsiteY901" fmla="*/ 1274012 h 6858000"/>
              <a:gd name="connsiteX902" fmla="*/ 5349142 w 7467600"/>
              <a:gd name="connsiteY902" fmla="*/ 2204405 h 6858000"/>
              <a:gd name="connsiteX903" fmla="*/ 5262214 w 7467600"/>
              <a:gd name="connsiteY903" fmla="*/ 2233836 h 6858000"/>
              <a:gd name="connsiteX904" fmla="*/ 4981539 w 7467600"/>
              <a:gd name="connsiteY904" fmla="*/ 1542201 h 6858000"/>
              <a:gd name="connsiteX905" fmla="*/ 4958461 w 7467600"/>
              <a:gd name="connsiteY905" fmla="*/ 1136957 h 6858000"/>
              <a:gd name="connsiteX906" fmla="*/ 4655015 w 7467600"/>
              <a:gd name="connsiteY906" fmla="*/ 891426 h 6858000"/>
              <a:gd name="connsiteX907" fmla="*/ 4348002 w 7467600"/>
              <a:gd name="connsiteY907" fmla="*/ 2205895 h 6858000"/>
              <a:gd name="connsiteX908" fmla="*/ 4262250 w 7467600"/>
              <a:gd name="connsiteY908" fmla="*/ 2219972 h 6858000"/>
              <a:gd name="connsiteX909" fmla="*/ 4550611 w 7467600"/>
              <a:gd name="connsiteY909" fmla="*/ 817540 h 6858000"/>
              <a:gd name="connsiteX910" fmla="*/ 4564418 w 7467600"/>
              <a:gd name="connsiteY910" fmla="*/ 808293 h 6858000"/>
              <a:gd name="connsiteX911" fmla="*/ 4266388 w 7467600"/>
              <a:gd name="connsiteY911" fmla="*/ 500083 h 6858000"/>
              <a:gd name="connsiteX912" fmla="*/ 4032842 w 7467600"/>
              <a:gd name="connsiteY912" fmla="*/ 211809 h 6858000"/>
              <a:gd name="connsiteX913" fmla="*/ 3882765 w 7467600"/>
              <a:gd name="connsiteY913" fmla="*/ 0 h 6858000"/>
              <a:gd name="connsiteX914" fmla="*/ 3721337 w 7467600"/>
              <a:gd name="connsiteY914" fmla="*/ 0 h 6858000"/>
              <a:gd name="connsiteX915" fmla="*/ 3797544 w 7467600"/>
              <a:gd name="connsiteY915" fmla="*/ 0 h 6858000"/>
              <a:gd name="connsiteX916" fmla="*/ 3775734 w 7467600"/>
              <a:gd name="connsiteY916" fmla="*/ 95131 h 6858000"/>
              <a:gd name="connsiteX917" fmla="*/ 3724807 w 7467600"/>
              <a:gd name="connsiteY917" fmla="*/ 272257 h 6858000"/>
              <a:gd name="connsiteX918" fmla="*/ 3726844 w 7467600"/>
              <a:gd name="connsiteY918" fmla="*/ 282988 h 6858000"/>
              <a:gd name="connsiteX919" fmla="*/ 3742664 w 7467600"/>
              <a:gd name="connsiteY919" fmla="*/ 279918 h 6858000"/>
              <a:gd name="connsiteX920" fmla="*/ 4103910 w 7467600"/>
              <a:gd name="connsiteY920" fmla="*/ 1161917 h 6858000"/>
              <a:gd name="connsiteX921" fmla="*/ 4020269 w 7467600"/>
              <a:gd name="connsiteY921" fmla="*/ 1200406 h 6858000"/>
              <a:gd name="connsiteX922" fmla="*/ 3674882 w 7467600"/>
              <a:gd name="connsiteY922" fmla="*/ 488524 h 6858000"/>
              <a:gd name="connsiteX923" fmla="*/ 3132682 w 7467600"/>
              <a:gd name="connsiteY923" fmla="*/ 1072284 h 6858000"/>
              <a:gd name="connsiteX924" fmla="*/ 2716346 w 7467600"/>
              <a:gd name="connsiteY924" fmla="*/ 1276376 h 6858000"/>
              <a:gd name="connsiteX925" fmla="*/ 2716772 w 7467600"/>
              <a:gd name="connsiteY925" fmla="*/ 1255462 h 6858000"/>
              <a:gd name="connsiteX926" fmla="*/ 3471096 w 7467600"/>
              <a:gd name="connsiteY926" fmla="*/ 437072 h 6858000"/>
              <a:gd name="connsiteX927" fmla="*/ 3639057 w 7467600"/>
              <a:gd name="connsiteY927" fmla="*/ 286334 h 6858000"/>
              <a:gd name="connsiteX928" fmla="*/ 3640309 w 7467600"/>
              <a:gd name="connsiteY928" fmla="*/ 284664 h 6858000"/>
              <a:gd name="connsiteX929" fmla="*/ 3646022 w 7467600"/>
              <a:gd name="connsiteY929" fmla="*/ 276711 h 6858000"/>
              <a:gd name="connsiteX930" fmla="*/ 3707943 w 7467600"/>
              <a:gd name="connsiteY930" fmla="*/ 65958 h 6858000"/>
              <a:gd name="connsiteX931" fmla="*/ 3721337 w 7467600"/>
              <a:gd name="connsiteY931" fmla="*/ 0 h 6858000"/>
              <a:gd name="connsiteX932" fmla="*/ 2867960 w 7467600"/>
              <a:gd name="connsiteY932" fmla="*/ 0 h 6858000"/>
              <a:gd name="connsiteX933" fmla="*/ 2926351 w 7467600"/>
              <a:gd name="connsiteY933" fmla="*/ 0 h 6858000"/>
              <a:gd name="connsiteX934" fmla="*/ 2902823 w 7467600"/>
              <a:gd name="connsiteY934" fmla="*/ 262929 h 6858000"/>
              <a:gd name="connsiteX935" fmla="*/ 2940663 w 7467600"/>
              <a:gd name="connsiteY935" fmla="*/ 140884 h 6858000"/>
              <a:gd name="connsiteX936" fmla="*/ 2947039 w 7467600"/>
              <a:gd name="connsiteY936" fmla="*/ 122524 h 6858000"/>
              <a:gd name="connsiteX937" fmla="*/ 2984316 w 7467600"/>
              <a:gd name="connsiteY937" fmla="*/ 0 h 6858000"/>
              <a:gd name="connsiteX938" fmla="*/ 3016114 w 7467600"/>
              <a:gd name="connsiteY938" fmla="*/ 0 h 6858000"/>
              <a:gd name="connsiteX939" fmla="*/ 2979949 w 7467600"/>
              <a:gd name="connsiteY939" fmla="*/ 119274 h 6858000"/>
              <a:gd name="connsiteX940" fmla="*/ 3023879 w 7467600"/>
              <a:gd name="connsiteY940" fmla="*/ 0 h 6858000"/>
              <a:gd name="connsiteX941" fmla="*/ 3105400 w 7467600"/>
              <a:gd name="connsiteY941" fmla="*/ 0 h 6858000"/>
              <a:gd name="connsiteX942" fmla="*/ 3094669 w 7467600"/>
              <a:gd name="connsiteY942" fmla="*/ 30308 h 6858000"/>
              <a:gd name="connsiteX943" fmla="*/ 2901945 w 7467600"/>
              <a:gd name="connsiteY943" fmla="*/ 466538 h 6858000"/>
              <a:gd name="connsiteX944" fmla="*/ 2815209 w 7467600"/>
              <a:gd name="connsiteY944" fmla="*/ 497361 h 6858000"/>
              <a:gd name="connsiteX945" fmla="*/ 2844845 w 7467600"/>
              <a:gd name="connsiteY945" fmla="*/ 127638 h 6858000"/>
              <a:gd name="connsiteX946" fmla="*/ 2867960 w 7467600"/>
              <a:gd name="connsiteY946" fmla="*/ 0 h 6858000"/>
              <a:gd name="connsiteX947" fmla="*/ 1057230 w 7467600"/>
              <a:gd name="connsiteY947" fmla="*/ 0 h 6858000"/>
              <a:gd name="connsiteX948" fmla="*/ 1111003 w 7467600"/>
              <a:gd name="connsiteY948" fmla="*/ 0 h 6858000"/>
              <a:gd name="connsiteX949" fmla="*/ 1125553 w 7467600"/>
              <a:gd name="connsiteY949" fmla="*/ 52588 h 6858000"/>
              <a:gd name="connsiteX950" fmla="*/ 1304276 w 7467600"/>
              <a:gd name="connsiteY950" fmla="*/ 476275 h 6858000"/>
              <a:gd name="connsiteX951" fmla="*/ 1492066 w 7467600"/>
              <a:gd name="connsiteY951" fmla="*/ 886333 h 6858000"/>
              <a:gd name="connsiteX952" fmla="*/ 1423698 w 7467600"/>
              <a:gd name="connsiteY952" fmla="*/ 710817 h 6858000"/>
              <a:gd name="connsiteX953" fmla="*/ 1357609 w 7467600"/>
              <a:gd name="connsiteY953" fmla="*/ 532892 h 6858000"/>
              <a:gd name="connsiteX954" fmla="*/ 1309550 w 7467600"/>
              <a:gd name="connsiteY954" fmla="*/ 374031 h 6858000"/>
              <a:gd name="connsiteX955" fmla="*/ 1193673 w 7467600"/>
              <a:gd name="connsiteY955" fmla="*/ 49533 h 6858000"/>
              <a:gd name="connsiteX956" fmla="*/ 1164391 w 7467600"/>
              <a:gd name="connsiteY956" fmla="*/ 0 h 6858000"/>
              <a:gd name="connsiteX957" fmla="*/ 1200666 w 7467600"/>
              <a:gd name="connsiteY957" fmla="*/ 0 h 6858000"/>
              <a:gd name="connsiteX958" fmla="*/ 1223408 w 7467600"/>
              <a:gd name="connsiteY958" fmla="*/ 38996 h 6858000"/>
              <a:gd name="connsiteX959" fmla="*/ 1339635 w 7467600"/>
              <a:gd name="connsiteY959" fmla="*/ 365517 h 6858000"/>
              <a:gd name="connsiteX960" fmla="*/ 1387469 w 7467600"/>
              <a:gd name="connsiteY960" fmla="*/ 523079 h 6858000"/>
              <a:gd name="connsiteX961" fmla="*/ 1452685 w 7467600"/>
              <a:gd name="connsiteY961" fmla="*/ 699806 h 6858000"/>
              <a:gd name="connsiteX962" fmla="*/ 1492092 w 7467600"/>
              <a:gd name="connsiteY962" fmla="*/ 800424 h 6858000"/>
              <a:gd name="connsiteX963" fmla="*/ 1455302 w 7467600"/>
              <a:gd name="connsiteY963" fmla="*/ 632913 h 6858000"/>
              <a:gd name="connsiteX964" fmla="*/ 1222336 w 7467600"/>
              <a:gd name="connsiteY964" fmla="*/ 9480 h 6858000"/>
              <a:gd name="connsiteX965" fmla="*/ 1214634 w 7467600"/>
              <a:gd name="connsiteY965" fmla="*/ 0 h 6858000"/>
              <a:gd name="connsiteX966" fmla="*/ 1289827 w 7467600"/>
              <a:gd name="connsiteY966" fmla="*/ 0 h 6858000"/>
              <a:gd name="connsiteX967" fmla="*/ 1321076 w 7467600"/>
              <a:gd name="connsiteY967" fmla="*/ 59722 h 6858000"/>
              <a:gd name="connsiteX968" fmla="*/ 1512579 w 7467600"/>
              <a:gd name="connsiteY968" fmla="*/ 626441 h 6858000"/>
              <a:gd name="connsiteX969" fmla="*/ 1506076 w 7467600"/>
              <a:gd name="connsiteY969" fmla="*/ 1089289 h 6858000"/>
              <a:gd name="connsiteX970" fmla="*/ 1486346 w 7467600"/>
              <a:gd name="connsiteY970" fmla="*/ 1079919 h 6858000"/>
              <a:gd name="connsiteX971" fmla="*/ 1070511 w 7467600"/>
              <a:gd name="connsiteY971" fmla="*/ 48609 h 6858000"/>
              <a:gd name="connsiteX972" fmla="*/ 1057230 w 7467600"/>
              <a:gd name="connsiteY972" fmla="*/ 0 h 6858000"/>
              <a:gd name="connsiteX973" fmla="*/ 43151 w 7467600"/>
              <a:gd name="connsiteY973" fmla="*/ 0 h 6858000"/>
              <a:gd name="connsiteX974" fmla="*/ 95283 w 7467600"/>
              <a:gd name="connsiteY974" fmla="*/ 0 h 6858000"/>
              <a:gd name="connsiteX975" fmla="*/ 300708 w 7467600"/>
              <a:gd name="connsiteY975" fmla="*/ 154571 h 6858000"/>
              <a:gd name="connsiteX976" fmla="*/ 530414 w 7467600"/>
              <a:gd name="connsiteY976" fmla="*/ 354673 h 6858000"/>
              <a:gd name="connsiteX977" fmla="*/ 333785 w 7467600"/>
              <a:gd name="connsiteY977" fmla="*/ 161564 h 6858000"/>
              <a:gd name="connsiteX978" fmla="*/ 147005 w 7467600"/>
              <a:gd name="connsiteY978" fmla="*/ 0 h 6858000"/>
              <a:gd name="connsiteX979" fmla="*/ 272509 w 7467600"/>
              <a:gd name="connsiteY979" fmla="*/ 0 h 6858000"/>
              <a:gd name="connsiteX980" fmla="*/ 326276 w 7467600"/>
              <a:gd name="connsiteY980" fmla="*/ 45847 h 6858000"/>
              <a:gd name="connsiteX981" fmla="*/ 823759 w 7467600"/>
              <a:gd name="connsiteY981" fmla="*/ 574145 h 6858000"/>
              <a:gd name="connsiteX982" fmla="*/ 811254 w 7467600"/>
              <a:gd name="connsiteY982" fmla="*/ 665546 h 6858000"/>
              <a:gd name="connsiteX983" fmla="*/ 154042 w 7467600"/>
              <a:gd name="connsiteY983" fmla="*/ 261522 h 6858000"/>
              <a:gd name="connsiteX984" fmla="*/ 13550 w 7467600"/>
              <a:gd name="connsiteY984" fmla="*/ 158423 h 6858000"/>
              <a:gd name="connsiteX985" fmla="*/ 0 w 7467600"/>
              <a:gd name="connsiteY985" fmla="*/ 146618 h 6858000"/>
              <a:gd name="connsiteX986" fmla="*/ 0 w 7467600"/>
              <a:gd name="connsiteY986" fmla="*/ 59161 h 6858000"/>
              <a:gd name="connsiteX987" fmla="*/ 45427 w 7467600"/>
              <a:gd name="connsiteY987" fmla="*/ 101078 h 6858000"/>
              <a:gd name="connsiteX988" fmla="*/ 630103 w 7467600"/>
              <a:gd name="connsiteY988" fmla="*/ 485885 h 6858000"/>
              <a:gd name="connsiteX989" fmla="*/ 532040 w 7467600"/>
              <a:gd name="connsiteY989" fmla="*/ 399359 h 6858000"/>
              <a:gd name="connsiteX990" fmla="*/ 517618 w 7467600"/>
              <a:gd name="connsiteY990" fmla="*/ 385726 h 6858000"/>
              <a:gd name="connsiteX991" fmla="*/ 285074 w 7467600"/>
              <a:gd name="connsiteY991" fmla="*/ 182755 h 6858000"/>
              <a:gd name="connsiteX992" fmla="*/ 43151 w 7467600"/>
              <a:gd name="connsiteY99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1903353 w 7467600"/>
              <a:gd name="connsiteY136" fmla="*/ 5044827 h 6858000"/>
              <a:gd name="connsiteX137" fmla="*/ 1936931 w 7467600"/>
              <a:gd name="connsiteY137" fmla="*/ 5093954 h 6858000"/>
              <a:gd name="connsiteX138" fmla="*/ 2195868 w 7467600"/>
              <a:gd name="connsiteY138" fmla="*/ 5396574 h 6858000"/>
              <a:gd name="connsiteX139" fmla="*/ 2088852 w 7467600"/>
              <a:gd name="connsiteY139" fmla="*/ 5166123 h 6858000"/>
              <a:gd name="connsiteX140" fmla="*/ 1958241 w 7467600"/>
              <a:gd name="connsiteY140" fmla="*/ 5067955 h 6858000"/>
              <a:gd name="connsiteX141" fmla="*/ 1903353 w 7467600"/>
              <a:gd name="connsiteY141" fmla="*/ 5044827 h 6858000"/>
              <a:gd name="connsiteX142" fmla="*/ 1979378 w 7467600"/>
              <a:gd name="connsiteY142" fmla="*/ 4769504 h 6858000"/>
              <a:gd name="connsiteX143" fmla="*/ 2882120 w 7467600"/>
              <a:gd name="connsiteY143" fmla="*/ 5064547 h 6858000"/>
              <a:gd name="connsiteX144" fmla="*/ 2793103 w 7467600"/>
              <a:gd name="connsiteY144" fmla="*/ 5039699 h 6858000"/>
              <a:gd name="connsiteX145" fmla="*/ 2770041 w 7467600"/>
              <a:gd name="connsiteY145" fmla="*/ 5033634 h 6858000"/>
              <a:gd name="connsiteX146" fmla="*/ 1979378 w 7467600"/>
              <a:gd name="connsiteY146" fmla="*/ 4769504 h 6858000"/>
              <a:gd name="connsiteX147" fmla="*/ 1927410 w 7467600"/>
              <a:gd name="connsiteY147" fmla="*/ 4716164 h 6858000"/>
              <a:gd name="connsiteX148" fmla="*/ 1959587 w 7467600"/>
              <a:gd name="connsiteY148" fmla="*/ 4728849 h 6858000"/>
              <a:gd name="connsiteX149" fmla="*/ 2777707 w 7467600"/>
              <a:gd name="connsiteY149" fmla="*/ 5003991 h 6858000"/>
              <a:gd name="connsiteX150" fmla="*/ 2800768 w 7467600"/>
              <a:gd name="connsiteY150" fmla="*/ 5010056 h 6858000"/>
              <a:gd name="connsiteX151" fmla="*/ 2879408 w 7467600"/>
              <a:gd name="connsiteY151" fmla="*/ 5031590 h 6858000"/>
              <a:gd name="connsiteX152" fmla="*/ 2862295 w 7467600"/>
              <a:gd name="connsiteY152" fmla="*/ 5022958 h 6858000"/>
              <a:gd name="connsiteX153" fmla="*/ 2813343 w 7467600"/>
              <a:gd name="connsiteY153" fmla="*/ 4998369 h 6858000"/>
              <a:gd name="connsiteX154" fmla="*/ 2646245 w 7467600"/>
              <a:gd name="connsiteY154" fmla="*/ 4930999 h 6858000"/>
              <a:gd name="connsiteX155" fmla="*/ 1999243 w 7467600"/>
              <a:gd name="connsiteY155" fmla="*/ 4730524 h 6858000"/>
              <a:gd name="connsiteX156" fmla="*/ 1979527 w 7467600"/>
              <a:gd name="connsiteY156" fmla="*/ 4726651 h 6858000"/>
              <a:gd name="connsiteX157" fmla="*/ 1927410 w 7467600"/>
              <a:gd name="connsiteY157" fmla="*/ 4716164 h 6858000"/>
              <a:gd name="connsiteX158" fmla="*/ 1997014 w 7467600"/>
              <a:gd name="connsiteY158" fmla="*/ 4698007 h 6858000"/>
              <a:gd name="connsiteX159" fmla="*/ 2005458 w 7467600"/>
              <a:gd name="connsiteY159" fmla="*/ 4699540 h 6858000"/>
              <a:gd name="connsiteX160" fmla="*/ 2657186 w 7467600"/>
              <a:gd name="connsiteY160" fmla="*/ 4901687 h 6858000"/>
              <a:gd name="connsiteX161" fmla="*/ 2826662 w 7467600"/>
              <a:gd name="connsiteY161" fmla="*/ 4970362 h 6858000"/>
              <a:gd name="connsiteX162" fmla="*/ 2876100 w 7467600"/>
              <a:gd name="connsiteY162" fmla="*/ 4995397 h 6858000"/>
              <a:gd name="connsiteX163" fmla="*/ 3042600 w 7467600"/>
              <a:gd name="connsiteY163" fmla="*/ 5059532 h 6858000"/>
              <a:gd name="connsiteX164" fmla="*/ 1997014 w 7467600"/>
              <a:gd name="connsiteY164" fmla="*/ 4698007 h 6858000"/>
              <a:gd name="connsiteX165" fmla="*/ 2305292 w 7467600"/>
              <a:gd name="connsiteY165" fmla="*/ 4219492 h 6858000"/>
              <a:gd name="connsiteX166" fmla="*/ 3360922 w 7467600"/>
              <a:gd name="connsiteY166" fmla="*/ 4529373 h 6858000"/>
              <a:gd name="connsiteX167" fmla="*/ 3492420 w 7467600"/>
              <a:gd name="connsiteY167" fmla="*/ 4510145 h 6858000"/>
              <a:gd name="connsiteX168" fmla="*/ 3364086 w 7467600"/>
              <a:gd name="connsiteY168" fmla="*/ 4480340 h 6858000"/>
              <a:gd name="connsiteX169" fmla="*/ 3225818 w 7467600"/>
              <a:gd name="connsiteY169" fmla="*/ 4411822 h 6858000"/>
              <a:gd name="connsiteX170" fmla="*/ 3129696 w 7467600"/>
              <a:gd name="connsiteY170" fmla="*/ 4360704 h 6858000"/>
              <a:gd name="connsiteX171" fmla="*/ 2814545 w 7467600"/>
              <a:gd name="connsiteY171" fmla="*/ 4282955 h 6858000"/>
              <a:gd name="connsiteX172" fmla="*/ 2305292 w 7467600"/>
              <a:gd name="connsiteY172" fmla="*/ 4219492 h 6858000"/>
              <a:gd name="connsiteX173" fmla="*/ 2626982 w 7467600"/>
              <a:gd name="connsiteY173" fmla="*/ 4206450 h 6858000"/>
              <a:gd name="connsiteX174" fmla="*/ 2490617 w 7467600"/>
              <a:gd name="connsiteY174" fmla="*/ 4206951 h 6858000"/>
              <a:gd name="connsiteX175" fmla="*/ 2819869 w 7467600"/>
              <a:gd name="connsiteY175" fmla="*/ 4252936 h 6858000"/>
              <a:gd name="connsiteX176" fmla="*/ 3143018 w 7467600"/>
              <a:gd name="connsiteY176" fmla="*/ 4332698 h 6858000"/>
              <a:gd name="connsiteX177" fmla="*/ 3241520 w 7467600"/>
              <a:gd name="connsiteY177" fmla="*/ 4385112 h 6858000"/>
              <a:gd name="connsiteX178" fmla="*/ 3374575 w 7467600"/>
              <a:gd name="connsiteY178" fmla="*/ 4451517 h 6858000"/>
              <a:gd name="connsiteX179" fmla="*/ 3505221 w 7467600"/>
              <a:gd name="connsiteY179" fmla="*/ 4480757 h 6858000"/>
              <a:gd name="connsiteX180" fmla="*/ 2626982 w 7467600"/>
              <a:gd name="connsiteY180" fmla="*/ 4206450 h 6858000"/>
              <a:gd name="connsiteX181" fmla="*/ 1310106 w 7467600"/>
              <a:gd name="connsiteY181" fmla="*/ 3943217 h 6858000"/>
              <a:gd name="connsiteX182" fmla="*/ 854994 w 7467600"/>
              <a:gd name="connsiteY182" fmla="*/ 4399136 h 6858000"/>
              <a:gd name="connsiteX183" fmla="*/ 742462 w 7467600"/>
              <a:gd name="connsiteY183" fmla="*/ 4594648 h 6858000"/>
              <a:gd name="connsiteX184" fmla="*/ 820602 w 7467600"/>
              <a:gd name="connsiteY184" fmla="*/ 4485915 h 6858000"/>
              <a:gd name="connsiteX185" fmla="*/ 878295 w 7467600"/>
              <a:gd name="connsiteY185" fmla="*/ 4403594 h 6858000"/>
              <a:gd name="connsiteX186" fmla="*/ 1240607 w 7467600"/>
              <a:gd name="connsiteY186" fmla="*/ 4010401 h 6858000"/>
              <a:gd name="connsiteX187" fmla="*/ 1310106 w 7467600"/>
              <a:gd name="connsiteY187" fmla="*/ 3943217 h 6858000"/>
              <a:gd name="connsiteX188" fmla="*/ 1423113 w 7467600"/>
              <a:gd name="connsiteY188" fmla="*/ 3874565 h 6858000"/>
              <a:gd name="connsiteX189" fmla="*/ 1260565 w 7467600"/>
              <a:gd name="connsiteY189" fmla="*/ 4031982 h 6858000"/>
              <a:gd name="connsiteX190" fmla="*/ 901900 w 7467600"/>
              <a:gd name="connsiteY190" fmla="*/ 4421236 h 6858000"/>
              <a:gd name="connsiteX191" fmla="*/ 845044 w 7467600"/>
              <a:gd name="connsiteY191" fmla="*/ 4502436 h 6858000"/>
              <a:gd name="connsiteX192" fmla="*/ 685926 w 7467600"/>
              <a:gd name="connsiteY192" fmla="*/ 4703069 h 6858000"/>
              <a:gd name="connsiteX193" fmla="*/ 684248 w 7467600"/>
              <a:gd name="connsiteY193" fmla="*/ 4706721 h 6858000"/>
              <a:gd name="connsiteX194" fmla="*/ 1423113 w 7467600"/>
              <a:gd name="connsiteY194" fmla="*/ 3874565 h 6858000"/>
              <a:gd name="connsiteX195" fmla="*/ 3316479 w 7467600"/>
              <a:gd name="connsiteY195" fmla="*/ 3872136 h 6858000"/>
              <a:gd name="connsiteX196" fmla="*/ 3546806 w 7467600"/>
              <a:gd name="connsiteY196" fmla="*/ 4356139 h 6858000"/>
              <a:gd name="connsiteX197" fmla="*/ 3364433 w 7467600"/>
              <a:gd name="connsiteY197" fmla="*/ 3953121 h 6858000"/>
              <a:gd name="connsiteX198" fmla="*/ 3316479 w 7467600"/>
              <a:gd name="connsiteY198" fmla="*/ 3872136 h 6858000"/>
              <a:gd name="connsiteX199" fmla="*/ 3291335 w 7467600"/>
              <a:gd name="connsiteY199" fmla="*/ 3767420 h 6858000"/>
              <a:gd name="connsiteX200" fmla="*/ 3390805 w 7467600"/>
              <a:gd name="connsiteY200" fmla="*/ 3937163 h 6858000"/>
              <a:gd name="connsiteX201" fmla="*/ 3579062 w 7467600"/>
              <a:gd name="connsiteY201" fmla="*/ 4359040 h 6858000"/>
              <a:gd name="connsiteX202" fmla="*/ 3467355 w 7467600"/>
              <a:gd name="connsiteY202" fmla="*/ 3988130 h 6858000"/>
              <a:gd name="connsiteX203" fmla="*/ 3310753 w 7467600"/>
              <a:gd name="connsiteY203" fmla="*/ 3787140 h 6858000"/>
              <a:gd name="connsiteX204" fmla="*/ 3291335 w 7467600"/>
              <a:gd name="connsiteY204" fmla="*/ 3767420 h 6858000"/>
              <a:gd name="connsiteX205" fmla="*/ 1635889 w 7467600"/>
              <a:gd name="connsiteY205" fmla="*/ 3709494 h 6858000"/>
              <a:gd name="connsiteX206" fmla="*/ 1634800 w 7467600"/>
              <a:gd name="connsiteY206" fmla="*/ 3731111 h 6858000"/>
              <a:gd name="connsiteX207" fmla="*/ 1635889 w 7467600"/>
              <a:gd name="connsiteY207" fmla="*/ 3709494 h 6858000"/>
              <a:gd name="connsiteX208" fmla="*/ 1510397 w 7467600"/>
              <a:gd name="connsiteY208" fmla="*/ 3684705 h 6858000"/>
              <a:gd name="connsiteX209" fmla="*/ 1146550 w 7467600"/>
              <a:gd name="connsiteY209" fmla="*/ 3802012 h 6858000"/>
              <a:gd name="connsiteX210" fmla="*/ 698834 w 7467600"/>
              <a:gd name="connsiteY210" fmla="*/ 3952272 h 6858000"/>
              <a:gd name="connsiteX211" fmla="*/ 34256 w 7467600"/>
              <a:gd name="connsiteY211" fmla="*/ 4347603 h 6858000"/>
              <a:gd name="connsiteX212" fmla="*/ 527241 w 7467600"/>
              <a:gd name="connsiteY212" fmla="*/ 4065078 h 6858000"/>
              <a:gd name="connsiteX213" fmla="*/ 1510397 w 7467600"/>
              <a:gd name="connsiteY213" fmla="*/ 3684705 h 6858000"/>
              <a:gd name="connsiteX214" fmla="*/ 1313114 w 7467600"/>
              <a:gd name="connsiteY214" fmla="*/ 3655216 h 6858000"/>
              <a:gd name="connsiteX215" fmla="*/ 1109304 w 7467600"/>
              <a:gd name="connsiteY215" fmla="*/ 3669030 h 6858000"/>
              <a:gd name="connsiteX216" fmla="*/ 8129 w 7467600"/>
              <a:gd name="connsiteY216" fmla="*/ 4330519 h 6858000"/>
              <a:gd name="connsiteX217" fmla="*/ 687572 w 7467600"/>
              <a:gd name="connsiteY217" fmla="*/ 3925629 h 6858000"/>
              <a:gd name="connsiteX218" fmla="*/ 1138365 w 7467600"/>
              <a:gd name="connsiteY218" fmla="*/ 3774515 h 6858000"/>
              <a:gd name="connsiteX219" fmla="*/ 1505579 w 7467600"/>
              <a:gd name="connsiteY219" fmla="*/ 3655526 h 6858000"/>
              <a:gd name="connsiteX220" fmla="*/ 1313114 w 7467600"/>
              <a:gd name="connsiteY220" fmla="*/ 3655216 h 6858000"/>
              <a:gd name="connsiteX221" fmla="*/ 3655073 w 7467600"/>
              <a:gd name="connsiteY221" fmla="*/ 3650884 h 6858000"/>
              <a:gd name="connsiteX222" fmla="*/ 3989938 w 7467600"/>
              <a:gd name="connsiteY222" fmla="*/ 3991685 h 6858000"/>
              <a:gd name="connsiteX223" fmla="*/ 4393907 w 7467600"/>
              <a:gd name="connsiteY223" fmla="*/ 4261258 h 6858000"/>
              <a:gd name="connsiteX224" fmla="*/ 4648051 w 7467600"/>
              <a:gd name="connsiteY224" fmla="*/ 4374051 h 6858000"/>
              <a:gd name="connsiteX225" fmla="*/ 4383389 w 7467600"/>
              <a:gd name="connsiteY225" fmla="*/ 4184369 h 6858000"/>
              <a:gd name="connsiteX226" fmla="*/ 4165508 w 7467600"/>
              <a:gd name="connsiteY226" fmla="*/ 4035196 h 6858000"/>
              <a:gd name="connsiteX227" fmla="*/ 4068162 w 7467600"/>
              <a:gd name="connsiteY227" fmla="*/ 3953394 h 6858000"/>
              <a:gd name="connsiteX228" fmla="*/ 3981416 w 7467600"/>
              <a:gd name="connsiteY228" fmla="*/ 3880482 h 6858000"/>
              <a:gd name="connsiteX229" fmla="*/ 3800147 w 7467600"/>
              <a:gd name="connsiteY229" fmla="*/ 3749872 h 6858000"/>
              <a:gd name="connsiteX230" fmla="*/ 3655073 w 7467600"/>
              <a:gd name="connsiteY230" fmla="*/ 3650884 h 6858000"/>
              <a:gd name="connsiteX231" fmla="*/ 3670252 w 7467600"/>
              <a:gd name="connsiteY231" fmla="*/ 3622798 h 6858000"/>
              <a:gd name="connsiteX232" fmla="*/ 3817258 w 7467600"/>
              <a:gd name="connsiteY232" fmla="*/ 3723577 h 6858000"/>
              <a:gd name="connsiteX233" fmla="*/ 4000461 w 7467600"/>
              <a:gd name="connsiteY233" fmla="*/ 3855966 h 6858000"/>
              <a:gd name="connsiteX234" fmla="*/ 4088180 w 7467600"/>
              <a:gd name="connsiteY234" fmla="*/ 3929774 h 6858000"/>
              <a:gd name="connsiteX235" fmla="*/ 4184555 w 7467600"/>
              <a:gd name="connsiteY235" fmla="*/ 4010683 h 6858000"/>
              <a:gd name="connsiteX236" fmla="*/ 4399563 w 7467600"/>
              <a:gd name="connsiteY236" fmla="*/ 4158106 h 6858000"/>
              <a:gd name="connsiteX237" fmla="*/ 4684469 w 7467600"/>
              <a:gd name="connsiteY237" fmla="*/ 4364680 h 6858000"/>
              <a:gd name="connsiteX238" fmla="*/ 4690271 w 7467600"/>
              <a:gd name="connsiteY238" fmla="*/ 4370034 h 6858000"/>
              <a:gd name="connsiteX239" fmla="*/ 4136093 w 7467600"/>
              <a:gd name="connsiteY239" fmla="*/ 3858466 h 6858000"/>
              <a:gd name="connsiteX240" fmla="*/ 3670252 w 7467600"/>
              <a:gd name="connsiteY240" fmla="*/ 3622798 h 6858000"/>
              <a:gd name="connsiteX241" fmla="*/ 4440129 w 7467600"/>
              <a:gd name="connsiteY241" fmla="*/ 3448571 h 6858000"/>
              <a:gd name="connsiteX242" fmla="*/ 4856525 w 7467600"/>
              <a:gd name="connsiteY242" fmla="*/ 3915351 h 6858000"/>
              <a:gd name="connsiteX243" fmla="*/ 5059055 w 7467600"/>
              <a:gd name="connsiteY243" fmla="*/ 4108918 h 6858000"/>
              <a:gd name="connsiteX244" fmla="*/ 5290070 w 7467600"/>
              <a:gd name="connsiteY244" fmla="*/ 4263619 h 6858000"/>
              <a:gd name="connsiteX245" fmla="*/ 4834991 w 7467600"/>
              <a:gd name="connsiteY245" fmla="*/ 3830985 h 6858000"/>
              <a:gd name="connsiteX246" fmla="*/ 4440129 w 7467600"/>
              <a:gd name="connsiteY246" fmla="*/ 3448571 h 6858000"/>
              <a:gd name="connsiteX247" fmla="*/ 4441737 w 7467600"/>
              <a:gd name="connsiteY247" fmla="*/ 3399734 h 6858000"/>
              <a:gd name="connsiteX248" fmla="*/ 4431236 w 7467600"/>
              <a:gd name="connsiteY248" fmla="*/ 3400954 h 6858000"/>
              <a:gd name="connsiteX249" fmla="*/ 4557150 w 7467600"/>
              <a:gd name="connsiteY249" fmla="*/ 3510023 h 6858000"/>
              <a:gd name="connsiteX250" fmla="*/ 4856936 w 7467600"/>
              <a:gd name="connsiteY250" fmla="*/ 3809146 h 6858000"/>
              <a:gd name="connsiteX251" fmla="*/ 5111996 w 7467600"/>
              <a:gd name="connsiteY251" fmla="*/ 4065759 h 6858000"/>
              <a:gd name="connsiteX252" fmla="*/ 5388878 w 7467600"/>
              <a:gd name="connsiteY252" fmla="*/ 4300185 h 6858000"/>
              <a:gd name="connsiteX253" fmla="*/ 5425556 w 7467600"/>
              <a:gd name="connsiteY253" fmla="*/ 4308967 h 6858000"/>
              <a:gd name="connsiteX254" fmla="*/ 4943646 w 7467600"/>
              <a:gd name="connsiteY254" fmla="*/ 3822916 h 6858000"/>
              <a:gd name="connsiteX255" fmla="*/ 4594837 w 7467600"/>
              <a:gd name="connsiteY255" fmla="*/ 3532274 h 6858000"/>
              <a:gd name="connsiteX256" fmla="*/ 4441737 w 7467600"/>
              <a:gd name="connsiteY256" fmla="*/ 3399734 h 6858000"/>
              <a:gd name="connsiteX257" fmla="*/ 5425834 w 7467600"/>
              <a:gd name="connsiteY257" fmla="*/ 3162785 h 6858000"/>
              <a:gd name="connsiteX258" fmla="*/ 5401644 w 7467600"/>
              <a:gd name="connsiteY258" fmla="*/ 3617847 h 6858000"/>
              <a:gd name="connsiteX259" fmla="*/ 5467256 w 7467600"/>
              <a:gd name="connsiteY259" fmla="*/ 4175494 h 6858000"/>
              <a:gd name="connsiteX260" fmla="*/ 5448069 w 7467600"/>
              <a:gd name="connsiteY260" fmla="*/ 3567554 h 6858000"/>
              <a:gd name="connsiteX261" fmla="*/ 5425834 w 7467600"/>
              <a:gd name="connsiteY261" fmla="*/ 3162785 h 6858000"/>
              <a:gd name="connsiteX262" fmla="*/ 1318687 w 7467600"/>
              <a:gd name="connsiteY262" fmla="*/ 3113840 h 6858000"/>
              <a:gd name="connsiteX263" fmla="*/ 1066793 w 7467600"/>
              <a:gd name="connsiteY263" fmla="*/ 3212171 h 6858000"/>
              <a:gd name="connsiteX264" fmla="*/ 993319 w 7467600"/>
              <a:gd name="connsiteY264" fmla="*/ 3247648 h 6858000"/>
              <a:gd name="connsiteX265" fmla="*/ 853081 w 7467600"/>
              <a:gd name="connsiteY265" fmla="*/ 3312410 h 6858000"/>
              <a:gd name="connsiteX266" fmla="*/ 805957 w 7467600"/>
              <a:gd name="connsiteY266" fmla="*/ 3330443 h 6858000"/>
              <a:gd name="connsiteX267" fmla="*/ 1318687 w 7467600"/>
              <a:gd name="connsiteY267" fmla="*/ 3113840 h 6858000"/>
              <a:gd name="connsiteX268" fmla="*/ 5453702 w 7467600"/>
              <a:gd name="connsiteY268" fmla="*/ 3090882 h 6858000"/>
              <a:gd name="connsiteX269" fmla="*/ 5480135 w 7467600"/>
              <a:gd name="connsiteY269" fmla="*/ 3565802 h 6858000"/>
              <a:gd name="connsiteX270" fmla="*/ 5499023 w 7467600"/>
              <a:gd name="connsiteY270" fmla="*/ 4166310 h 6858000"/>
              <a:gd name="connsiteX271" fmla="*/ 5547022 w 7467600"/>
              <a:gd name="connsiteY271" fmla="*/ 3607838 h 6858000"/>
              <a:gd name="connsiteX272" fmla="*/ 5515964 w 7467600"/>
              <a:gd name="connsiteY272" fmla="*/ 3378541 h 6858000"/>
              <a:gd name="connsiteX273" fmla="*/ 5453702 w 7467600"/>
              <a:gd name="connsiteY273" fmla="*/ 3090882 h 6858000"/>
              <a:gd name="connsiteX274" fmla="*/ 1238695 w 7467600"/>
              <a:gd name="connsiteY274" fmla="*/ 3076820 h 6858000"/>
              <a:gd name="connsiteX275" fmla="*/ 716371 w 7467600"/>
              <a:gd name="connsiteY275" fmla="*/ 3293249 h 6858000"/>
              <a:gd name="connsiteX276" fmla="*/ 579522 w 7467600"/>
              <a:gd name="connsiteY276" fmla="*/ 3371759 h 6858000"/>
              <a:gd name="connsiteX277" fmla="*/ 600288 w 7467600"/>
              <a:gd name="connsiteY277" fmla="*/ 3365555 h 6858000"/>
              <a:gd name="connsiteX278" fmla="*/ 840692 w 7467600"/>
              <a:gd name="connsiteY278" fmla="*/ 3284921 h 6858000"/>
              <a:gd name="connsiteX279" fmla="*/ 979248 w 7467600"/>
              <a:gd name="connsiteY279" fmla="*/ 3221003 h 6858000"/>
              <a:gd name="connsiteX280" fmla="*/ 1053282 w 7467600"/>
              <a:gd name="connsiteY280" fmla="*/ 3185247 h 6858000"/>
              <a:gd name="connsiteX281" fmla="*/ 1320603 w 7467600"/>
              <a:gd name="connsiteY281" fmla="*/ 3081281 h 6858000"/>
              <a:gd name="connsiteX282" fmla="*/ 1238695 w 7467600"/>
              <a:gd name="connsiteY282" fmla="*/ 3076820 h 6858000"/>
              <a:gd name="connsiteX283" fmla="*/ 5425627 w 7467600"/>
              <a:gd name="connsiteY283" fmla="*/ 2954192 h 6858000"/>
              <a:gd name="connsiteX284" fmla="*/ 5470770 w 7467600"/>
              <a:gd name="connsiteY284" fmla="*/ 3005435 h 6858000"/>
              <a:gd name="connsiteX285" fmla="*/ 5519779 w 7467600"/>
              <a:gd name="connsiteY285" fmla="*/ 4359223 h 6858000"/>
              <a:gd name="connsiteX286" fmla="*/ 5520293 w 7467600"/>
              <a:gd name="connsiteY286" fmla="*/ 4360602 h 6858000"/>
              <a:gd name="connsiteX287" fmla="*/ 5767221 w 7467600"/>
              <a:gd name="connsiteY287" fmla="*/ 4665564 h 6858000"/>
              <a:gd name="connsiteX288" fmla="*/ 6937169 w 7467600"/>
              <a:gd name="connsiteY288" fmla="*/ 4815941 h 6858000"/>
              <a:gd name="connsiteX289" fmla="*/ 6953922 w 7467600"/>
              <a:gd name="connsiteY289" fmla="*/ 4890068 h 6858000"/>
              <a:gd name="connsiteX290" fmla="*/ 6071359 w 7467600"/>
              <a:gd name="connsiteY290" fmla="*/ 4770770 h 6858000"/>
              <a:gd name="connsiteX291" fmla="*/ 6038839 w 7467600"/>
              <a:gd name="connsiteY291" fmla="*/ 4764474 h 6858000"/>
              <a:gd name="connsiteX292" fmla="*/ 6038706 w 7467600"/>
              <a:gd name="connsiteY292" fmla="*/ 4763847 h 6858000"/>
              <a:gd name="connsiteX293" fmla="*/ 6037784 w 7467600"/>
              <a:gd name="connsiteY293" fmla="*/ 4764270 h 6858000"/>
              <a:gd name="connsiteX294" fmla="*/ 6038839 w 7467600"/>
              <a:gd name="connsiteY294" fmla="*/ 4764474 h 6858000"/>
              <a:gd name="connsiteX295" fmla="*/ 6040338 w 7467600"/>
              <a:gd name="connsiteY295" fmla="*/ 4771418 h 6858000"/>
              <a:gd name="connsiteX296" fmla="*/ 6024488 w 7467600"/>
              <a:gd name="connsiteY296" fmla="*/ 4809903 h 6858000"/>
              <a:gd name="connsiteX297" fmla="*/ 5599771 w 7467600"/>
              <a:gd name="connsiteY297" fmla="*/ 5509652 h 6858000"/>
              <a:gd name="connsiteX298" fmla="*/ 5548843 w 7467600"/>
              <a:gd name="connsiteY298" fmla="*/ 5563845 h 6858000"/>
              <a:gd name="connsiteX299" fmla="*/ 5940952 w 7467600"/>
              <a:gd name="connsiteY299" fmla="*/ 6250028 h 6858000"/>
              <a:gd name="connsiteX300" fmla="*/ 6043441 w 7467600"/>
              <a:gd name="connsiteY300" fmla="*/ 6665847 h 6858000"/>
              <a:gd name="connsiteX301" fmla="*/ 6093432 w 7467600"/>
              <a:gd name="connsiteY301" fmla="*/ 6858000 h 6858000"/>
              <a:gd name="connsiteX302" fmla="*/ 6034344 w 7467600"/>
              <a:gd name="connsiteY302" fmla="*/ 6858000 h 6858000"/>
              <a:gd name="connsiteX303" fmla="*/ 6026679 w 7467600"/>
              <a:gd name="connsiteY303" fmla="*/ 6836959 h 6858000"/>
              <a:gd name="connsiteX304" fmla="*/ 5800441 w 7467600"/>
              <a:gd name="connsiteY304" fmla="*/ 6335286 h 6858000"/>
              <a:gd name="connsiteX305" fmla="*/ 5526562 w 7467600"/>
              <a:gd name="connsiteY305" fmla="*/ 5705388 h 6858000"/>
              <a:gd name="connsiteX306" fmla="*/ 5519640 w 7467600"/>
              <a:gd name="connsiteY306" fmla="*/ 5683774 h 6858000"/>
              <a:gd name="connsiteX307" fmla="*/ 5844559 w 7467600"/>
              <a:gd name="connsiteY307" fmla="*/ 6553349 h 6858000"/>
              <a:gd name="connsiteX308" fmla="*/ 5975994 w 7467600"/>
              <a:gd name="connsiteY308" fmla="*/ 6858000 h 6858000"/>
              <a:gd name="connsiteX309" fmla="*/ 5898547 w 7467600"/>
              <a:gd name="connsiteY309" fmla="*/ 6858000 h 6858000"/>
              <a:gd name="connsiteX310" fmla="*/ 5682041 w 7467600"/>
              <a:gd name="connsiteY310" fmla="*/ 6355860 h 6858000"/>
              <a:gd name="connsiteX311" fmla="*/ 5461758 w 7467600"/>
              <a:gd name="connsiteY311" fmla="*/ 5820220 h 6858000"/>
              <a:gd name="connsiteX312" fmla="*/ 5237282 w 7467600"/>
              <a:gd name="connsiteY312" fmla="*/ 6579086 h 6858000"/>
              <a:gd name="connsiteX313" fmla="*/ 5115009 w 7467600"/>
              <a:gd name="connsiteY313" fmla="*/ 6858000 h 6858000"/>
              <a:gd name="connsiteX314" fmla="*/ 5028074 w 7467600"/>
              <a:gd name="connsiteY314" fmla="*/ 6858000 h 6858000"/>
              <a:gd name="connsiteX315" fmla="*/ 5079508 w 7467600"/>
              <a:gd name="connsiteY315" fmla="*/ 6749074 h 6858000"/>
              <a:gd name="connsiteX316" fmla="*/ 5371846 w 7467600"/>
              <a:gd name="connsiteY316" fmla="*/ 5924413 h 6858000"/>
              <a:gd name="connsiteX317" fmla="*/ 5270512 w 7467600"/>
              <a:gd name="connsiteY317" fmla="*/ 6138975 h 6858000"/>
              <a:gd name="connsiteX318" fmla="*/ 5062409 w 7467600"/>
              <a:gd name="connsiteY318" fmla="*/ 6653544 h 6858000"/>
              <a:gd name="connsiteX319" fmla="*/ 5036628 w 7467600"/>
              <a:gd name="connsiteY319" fmla="*/ 6754247 h 6858000"/>
              <a:gd name="connsiteX320" fmla="*/ 5009112 w 7467600"/>
              <a:gd name="connsiteY320" fmla="*/ 6858000 h 6858000"/>
              <a:gd name="connsiteX321" fmla="*/ 4976679 w 7467600"/>
              <a:gd name="connsiteY321" fmla="*/ 6858000 h 6858000"/>
              <a:gd name="connsiteX322" fmla="*/ 5006537 w 7467600"/>
              <a:gd name="connsiteY322" fmla="*/ 6747068 h 6858000"/>
              <a:gd name="connsiteX323" fmla="*/ 5032723 w 7467600"/>
              <a:gd name="connsiteY323" fmla="*/ 6644957 h 6858000"/>
              <a:gd name="connsiteX324" fmla="*/ 5242949 w 7467600"/>
              <a:gd name="connsiteY324" fmla="*/ 6125175 h 6858000"/>
              <a:gd name="connsiteX325" fmla="*/ 5286321 w 7467600"/>
              <a:gd name="connsiteY325" fmla="*/ 6033555 h 6858000"/>
              <a:gd name="connsiteX326" fmla="*/ 5008210 w 7467600"/>
              <a:gd name="connsiteY326" fmla="*/ 6649194 h 6858000"/>
              <a:gd name="connsiteX327" fmla="*/ 4986321 w 7467600"/>
              <a:gd name="connsiteY327" fmla="*/ 6765687 h 6858000"/>
              <a:gd name="connsiteX328" fmla="*/ 4973474 w 7467600"/>
              <a:gd name="connsiteY328" fmla="*/ 6858000 h 6858000"/>
              <a:gd name="connsiteX329" fmla="*/ 4907178 w 7467600"/>
              <a:gd name="connsiteY329" fmla="*/ 6858000 h 6858000"/>
              <a:gd name="connsiteX330" fmla="*/ 4910810 w 7467600"/>
              <a:gd name="connsiteY330" fmla="*/ 6829660 h 6858000"/>
              <a:gd name="connsiteX331" fmla="*/ 4987461 w 7467600"/>
              <a:gd name="connsiteY331" fmla="*/ 6432994 h 6858000"/>
              <a:gd name="connsiteX332" fmla="*/ 5179262 w 7467600"/>
              <a:gd name="connsiteY332" fmla="*/ 6035044 h 6858000"/>
              <a:gd name="connsiteX333" fmla="*/ 4689678 w 7467600"/>
              <a:gd name="connsiteY333" fmla="*/ 6440241 h 6858000"/>
              <a:gd name="connsiteX334" fmla="*/ 4477543 w 7467600"/>
              <a:gd name="connsiteY334" fmla="*/ 6674836 h 6858000"/>
              <a:gd name="connsiteX335" fmla="*/ 4329957 w 7467600"/>
              <a:gd name="connsiteY335" fmla="*/ 6858000 h 6858000"/>
              <a:gd name="connsiteX336" fmla="*/ 4218595 w 7467600"/>
              <a:gd name="connsiteY336" fmla="*/ 6858000 h 6858000"/>
              <a:gd name="connsiteX337" fmla="*/ 4368888 w 7467600"/>
              <a:gd name="connsiteY337" fmla="*/ 6668412 h 6858000"/>
              <a:gd name="connsiteX338" fmla="*/ 4563091 w 7467600"/>
              <a:gd name="connsiteY338" fmla="*/ 6442508 h 6858000"/>
              <a:gd name="connsiteX339" fmla="*/ 5387324 w 7467600"/>
              <a:gd name="connsiteY339" fmla="*/ 5705830 h 6858000"/>
              <a:gd name="connsiteX340" fmla="*/ 5073620 w 7467600"/>
              <a:gd name="connsiteY340" fmla="*/ 5955437 h 6858000"/>
              <a:gd name="connsiteX341" fmla="*/ 4689789 w 7467600"/>
              <a:gd name="connsiteY341" fmla="*/ 6268382 h 6858000"/>
              <a:gd name="connsiteX342" fmla="*/ 4418722 w 7467600"/>
              <a:gd name="connsiteY342" fmla="*/ 6570886 h 6858000"/>
              <a:gd name="connsiteX343" fmla="*/ 4214944 w 7467600"/>
              <a:gd name="connsiteY343" fmla="*/ 6858000 h 6858000"/>
              <a:gd name="connsiteX344" fmla="*/ 4177898 w 7467600"/>
              <a:gd name="connsiteY344" fmla="*/ 6858000 h 6858000"/>
              <a:gd name="connsiteX345" fmla="*/ 4391597 w 7467600"/>
              <a:gd name="connsiteY345" fmla="*/ 6556370 h 6858000"/>
              <a:gd name="connsiteX346" fmla="*/ 4668889 w 7467600"/>
              <a:gd name="connsiteY346" fmla="*/ 6246399 h 6858000"/>
              <a:gd name="connsiteX347" fmla="*/ 5055427 w 7467600"/>
              <a:gd name="connsiteY347" fmla="*/ 5931476 h 6858000"/>
              <a:gd name="connsiteX348" fmla="*/ 5371814 w 7467600"/>
              <a:gd name="connsiteY348" fmla="*/ 5678975 h 6858000"/>
              <a:gd name="connsiteX349" fmla="*/ 4987918 w 7467600"/>
              <a:gd name="connsiteY349" fmla="*/ 5838701 h 6858000"/>
              <a:gd name="connsiteX350" fmla="*/ 4317146 w 7467600"/>
              <a:gd name="connsiteY350" fmla="*/ 6587716 h 6858000"/>
              <a:gd name="connsiteX351" fmla="*/ 4171627 w 7467600"/>
              <a:gd name="connsiteY351" fmla="*/ 6858000 h 6858000"/>
              <a:gd name="connsiteX352" fmla="*/ 4081585 w 7467600"/>
              <a:gd name="connsiteY352" fmla="*/ 6858000 h 6858000"/>
              <a:gd name="connsiteX353" fmla="*/ 4238603 w 7467600"/>
              <a:gd name="connsiteY353" fmla="*/ 6559341 h 6858000"/>
              <a:gd name="connsiteX354" fmla="*/ 4778333 w 7467600"/>
              <a:gd name="connsiteY354" fmla="*/ 5873626 h 6858000"/>
              <a:gd name="connsiteX355" fmla="*/ 5414185 w 7467600"/>
              <a:gd name="connsiteY355" fmla="*/ 5573882 h 6858000"/>
              <a:gd name="connsiteX356" fmla="*/ 5959648 w 7467600"/>
              <a:gd name="connsiteY356" fmla="*/ 4760797 h 6858000"/>
              <a:gd name="connsiteX357" fmla="*/ 5355019 w 7467600"/>
              <a:gd name="connsiteY357" fmla="*/ 4734672 h 6858000"/>
              <a:gd name="connsiteX358" fmla="*/ 5083565 w 7467600"/>
              <a:gd name="connsiteY358" fmla="*/ 5179121 h 6858000"/>
              <a:gd name="connsiteX359" fmla="*/ 4713577 w 7467600"/>
              <a:gd name="connsiteY359" fmla="*/ 5616803 h 6858000"/>
              <a:gd name="connsiteX360" fmla="*/ 3989559 w 7467600"/>
              <a:gd name="connsiteY360" fmla="*/ 6145945 h 6858000"/>
              <a:gd name="connsiteX361" fmla="*/ 3939824 w 7467600"/>
              <a:gd name="connsiteY361" fmla="*/ 6066900 h 6858000"/>
              <a:gd name="connsiteX362" fmla="*/ 4584537 w 7467600"/>
              <a:gd name="connsiteY362" fmla="*/ 5324826 h 6858000"/>
              <a:gd name="connsiteX363" fmla="*/ 5037105 w 7467600"/>
              <a:gd name="connsiteY363" fmla="*/ 5088765 h 6858000"/>
              <a:gd name="connsiteX364" fmla="*/ 5039930 w 7467600"/>
              <a:gd name="connsiteY364" fmla="*/ 5089585 h 6858000"/>
              <a:gd name="connsiteX365" fmla="*/ 5263764 w 7467600"/>
              <a:gd name="connsiteY365" fmla="*/ 4735525 h 6858000"/>
              <a:gd name="connsiteX366" fmla="*/ 4086300 w 7467600"/>
              <a:gd name="connsiteY366" fmla="*/ 4884599 h 6858000"/>
              <a:gd name="connsiteX367" fmla="*/ 4085485 w 7467600"/>
              <a:gd name="connsiteY367" fmla="*/ 4899070 h 6858000"/>
              <a:gd name="connsiteX368" fmla="*/ 3871915 w 7467600"/>
              <a:gd name="connsiteY368" fmla="*/ 5253645 h 6858000"/>
              <a:gd name="connsiteX369" fmla="*/ 3799374 w 7467600"/>
              <a:gd name="connsiteY369" fmla="*/ 5466127 h 6858000"/>
              <a:gd name="connsiteX370" fmla="*/ 3498850 w 7467600"/>
              <a:gd name="connsiteY370" fmla="*/ 6661888 h 6858000"/>
              <a:gd name="connsiteX371" fmla="*/ 3399216 w 7467600"/>
              <a:gd name="connsiteY371" fmla="*/ 6858000 h 6858000"/>
              <a:gd name="connsiteX372" fmla="*/ 3303688 w 7467600"/>
              <a:gd name="connsiteY372" fmla="*/ 6858000 h 6858000"/>
              <a:gd name="connsiteX373" fmla="*/ 3391774 w 7467600"/>
              <a:gd name="connsiteY373" fmla="*/ 6697181 h 6858000"/>
              <a:gd name="connsiteX374" fmla="*/ 3735540 w 7467600"/>
              <a:gd name="connsiteY374" fmla="*/ 5546923 h 6858000"/>
              <a:gd name="connsiteX375" fmla="*/ 3729438 w 7467600"/>
              <a:gd name="connsiteY375" fmla="*/ 5569058 h 6858000"/>
              <a:gd name="connsiteX376" fmla="*/ 3707782 w 7467600"/>
              <a:gd name="connsiteY376" fmla="*/ 5644908 h 6858000"/>
              <a:gd name="connsiteX377" fmla="*/ 3583827 w 7467600"/>
              <a:gd name="connsiteY377" fmla="*/ 6039215 h 6858000"/>
              <a:gd name="connsiteX378" fmla="*/ 3547861 w 7467600"/>
              <a:gd name="connsiteY378" fmla="*/ 6129609 h 6858000"/>
              <a:gd name="connsiteX379" fmla="*/ 3490905 w 7467600"/>
              <a:gd name="connsiteY379" fmla="*/ 6277660 h 6858000"/>
              <a:gd name="connsiteX380" fmla="*/ 3455859 w 7467600"/>
              <a:gd name="connsiteY380" fmla="*/ 6391301 h 6858000"/>
              <a:gd name="connsiteX381" fmla="*/ 3429112 w 7467600"/>
              <a:gd name="connsiteY381" fmla="*/ 6479469 h 6858000"/>
              <a:gd name="connsiteX382" fmla="*/ 3304862 w 7467600"/>
              <a:gd name="connsiteY382" fmla="*/ 6796476 h 6858000"/>
              <a:gd name="connsiteX383" fmla="*/ 3276071 w 7467600"/>
              <a:gd name="connsiteY383" fmla="*/ 6858000 h 6858000"/>
              <a:gd name="connsiteX384" fmla="*/ 3240805 w 7467600"/>
              <a:gd name="connsiteY384" fmla="*/ 6858000 h 6858000"/>
              <a:gd name="connsiteX385" fmla="*/ 3275917 w 7467600"/>
              <a:gd name="connsiteY385" fmla="*/ 6783192 h 6858000"/>
              <a:gd name="connsiteX386" fmla="*/ 3399358 w 7467600"/>
              <a:gd name="connsiteY386" fmla="*/ 6469011 h 6858000"/>
              <a:gd name="connsiteX387" fmla="*/ 3425650 w 7467600"/>
              <a:gd name="connsiteY387" fmla="*/ 6381333 h 6858000"/>
              <a:gd name="connsiteX388" fmla="*/ 3460661 w 7467600"/>
              <a:gd name="connsiteY388" fmla="*/ 6266763 h 6858000"/>
              <a:gd name="connsiteX389" fmla="*/ 3518021 w 7467600"/>
              <a:gd name="connsiteY389" fmla="*/ 6117298 h 6858000"/>
              <a:gd name="connsiteX390" fmla="*/ 3554035 w 7467600"/>
              <a:gd name="connsiteY390" fmla="*/ 6027832 h 6858000"/>
              <a:gd name="connsiteX391" fmla="*/ 3677174 w 7467600"/>
              <a:gd name="connsiteY391" fmla="*/ 5636351 h 6858000"/>
              <a:gd name="connsiteX392" fmla="*/ 3698819 w 7467600"/>
              <a:gd name="connsiteY392" fmla="*/ 5560503 h 6858000"/>
              <a:gd name="connsiteX393" fmla="*/ 3702094 w 7467600"/>
              <a:gd name="connsiteY393" fmla="*/ 5549194 h 6858000"/>
              <a:gd name="connsiteX394" fmla="*/ 3398355 w 7467600"/>
              <a:gd name="connsiteY394" fmla="*/ 6094603 h 6858000"/>
              <a:gd name="connsiteX395" fmla="*/ 3193941 w 7467600"/>
              <a:gd name="connsiteY395" fmla="*/ 6798775 h 6858000"/>
              <a:gd name="connsiteX396" fmla="*/ 3184140 w 7467600"/>
              <a:gd name="connsiteY396" fmla="*/ 6858000 h 6858000"/>
              <a:gd name="connsiteX397" fmla="*/ 3099978 w 7467600"/>
              <a:gd name="connsiteY397" fmla="*/ 6858000 h 6858000"/>
              <a:gd name="connsiteX398" fmla="*/ 3101556 w 7467600"/>
              <a:gd name="connsiteY398" fmla="*/ 6843337 h 6858000"/>
              <a:gd name="connsiteX399" fmla="*/ 3370162 w 7467600"/>
              <a:gd name="connsiteY399" fmla="*/ 5785550 h 6858000"/>
              <a:gd name="connsiteX400" fmla="*/ 3746477 w 7467600"/>
              <a:gd name="connsiteY400" fmla="*/ 5377889 h 6858000"/>
              <a:gd name="connsiteX401" fmla="*/ 3863399 w 7467600"/>
              <a:gd name="connsiteY401" fmla="*/ 5087257 h 6858000"/>
              <a:gd name="connsiteX402" fmla="*/ 3968712 w 7467600"/>
              <a:gd name="connsiteY402" fmla="*/ 4913989 h 6858000"/>
              <a:gd name="connsiteX403" fmla="*/ 2792390 w 7467600"/>
              <a:gd name="connsiteY403" fmla="*/ 5382974 h 6858000"/>
              <a:gd name="connsiteX404" fmla="*/ 2714982 w 7467600"/>
              <a:gd name="connsiteY404" fmla="*/ 5427051 h 6858000"/>
              <a:gd name="connsiteX405" fmla="*/ 2813361 w 7467600"/>
              <a:gd name="connsiteY405" fmla="*/ 6023912 h 6858000"/>
              <a:gd name="connsiteX406" fmla="*/ 2688430 w 7467600"/>
              <a:gd name="connsiteY406" fmla="*/ 6801564 h 6858000"/>
              <a:gd name="connsiteX407" fmla="*/ 2629626 w 7467600"/>
              <a:gd name="connsiteY407" fmla="*/ 6763394 h 6858000"/>
              <a:gd name="connsiteX408" fmla="*/ 2565328 w 7467600"/>
              <a:gd name="connsiteY408" fmla="*/ 5516399 h 6858000"/>
              <a:gd name="connsiteX409" fmla="*/ 1922999 w 7467600"/>
              <a:gd name="connsiteY409" fmla="*/ 5980343 h 6858000"/>
              <a:gd name="connsiteX410" fmla="*/ 1950261 w 7467600"/>
              <a:gd name="connsiteY410" fmla="*/ 6405858 h 6858000"/>
              <a:gd name="connsiteX411" fmla="*/ 2365554 w 7467600"/>
              <a:gd name="connsiteY411" fmla="*/ 6759107 h 6858000"/>
              <a:gd name="connsiteX412" fmla="*/ 2424142 w 7467600"/>
              <a:gd name="connsiteY412" fmla="*/ 6858000 h 6858000"/>
              <a:gd name="connsiteX413" fmla="*/ 2395994 w 7467600"/>
              <a:gd name="connsiteY413" fmla="*/ 6858000 h 6858000"/>
              <a:gd name="connsiteX414" fmla="*/ 2392863 w 7467600"/>
              <a:gd name="connsiteY414" fmla="*/ 6852964 h 6858000"/>
              <a:gd name="connsiteX415" fmla="*/ 2017589 w 7467600"/>
              <a:gd name="connsiteY415" fmla="*/ 6493982 h 6858000"/>
              <a:gd name="connsiteX416" fmla="*/ 2147336 w 7467600"/>
              <a:gd name="connsiteY416" fmla="*/ 6594052 h 6858000"/>
              <a:gd name="connsiteX417" fmla="*/ 2207047 w 7467600"/>
              <a:gd name="connsiteY417" fmla="*/ 6654540 h 6858000"/>
              <a:gd name="connsiteX418" fmla="*/ 2299106 w 7467600"/>
              <a:gd name="connsiteY418" fmla="*/ 6778931 h 6858000"/>
              <a:gd name="connsiteX419" fmla="*/ 2314430 w 7467600"/>
              <a:gd name="connsiteY419" fmla="*/ 6801144 h 6858000"/>
              <a:gd name="connsiteX420" fmla="*/ 2352406 w 7467600"/>
              <a:gd name="connsiteY420" fmla="*/ 6858000 h 6858000"/>
              <a:gd name="connsiteX421" fmla="*/ 2314492 w 7467600"/>
              <a:gd name="connsiteY421" fmla="*/ 6858000 h 6858000"/>
              <a:gd name="connsiteX422" fmla="*/ 2288095 w 7467600"/>
              <a:gd name="connsiteY422" fmla="*/ 6818030 h 6858000"/>
              <a:gd name="connsiteX423" fmla="*/ 2272768 w 7467600"/>
              <a:gd name="connsiteY423" fmla="*/ 6795822 h 6858000"/>
              <a:gd name="connsiteX424" fmla="*/ 2182715 w 7467600"/>
              <a:gd name="connsiteY424" fmla="*/ 6675071 h 6858000"/>
              <a:gd name="connsiteX425" fmla="*/ 2032061 w 7467600"/>
              <a:gd name="connsiteY425" fmla="*/ 6541380 h 6858000"/>
              <a:gd name="connsiteX426" fmla="*/ 2257220 w 7467600"/>
              <a:gd name="connsiteY426" fmla="*/ 6826257 h 6858000"/>
              <a:gd name="connsiteX427" fmla="*/ 2281324 w 7467600"/>
              <a:gd name="connsiteY427" fmla="*/ 6858000 h 6858000"/>
              <a:gd name="connsiteX428" fmla="*/ 2242860 w 7467600"/>
              <a:gd name="connsiteY428" fmla="*/ 6858000 h 6858000"/>
              <a:gd name="connsiteX429" fmla="*/ 2232818 w 7467600"/>
              <a:gd name="connsiteY429" fmla="*/ 6844926 h 6858000"/>
              <a:gd name="connsiteX430" fmla="*/ 1990172 w 7467600"/>
              <a:gd name="connsiteY430" fmla="*/ 6542121 h 6858000"/>
              <a:gd name="connsiteX431" fmla="*/ 2124090 w 7467600"/>
              <a:gd name="connsiteY431" fmla="*/ 6761017 h 6858000"/>
              <a:gd name="connsiteX432" fmla="*/ 2200380 w 7467600"/>
              <a:gd name="connsiteY432" fmla="*/ 6858000 h 6858000"/>
              <a:gd name="connsiteX433" fmla="*/ 2147507 w 7467600"/>
              <a:gd name="connsiteY433" fmla="*/ 6858000 h 6858000"/>
              <a:gd name="connsiteX434" fmla="*/ 2070668 w 7467600"/>
              <a:gd name="connsiteY434" fmla="*/ 6761520 h 6858000"/>
              <a:gd name="connsiteX435" fmla="*/ 1975142 w 7467600"/>
              <a:gd name="connsiteY435" fmla="*/ 6585570 h 6858000"/>
              <a:gd name="connsiteX436" fmla="*/ 2050035 w 7467600"/>
              <a:gd name="connsiteY436" fmla="*/ 6813345 h 6858000"/>
              <a:gd name="connsiteX437" fmla="*/ 2063025 w 7467600"/>
              <a:gd name="connsiteY437" fmla="*/ 6858000 h 6858000"/>
              <a:gd name="connsiteX438" fmla="*/ 2021675 w 7467600"/>
              <a:gd name="connsiteY438" fmla="*/ 6858000 h 6858000"/>
              <a:gd name="connsiteX439" fmla="*/ 2019308 w 7467600"/>
              <a:gd name="connsiteY439" fmla="*/ 6847118 h 6858000"/>
              <a:gd name="connsiteX440" fmla="*/ 1938835 w 7467600"/>
              <a:gd name="connsiteY440" fmla="*/ 6551160 h 6858000"/>
              <a:gd name="connsiteX441" fmla="*/ 1953230 w 7467600"/>
              <a:gd name="connsiteY441" fmla="*/ 6759699 h 6858000"/>
              <a:gd name="connsiteX442" fmla="*/ 1956763 w 7467600"/>
              <a:gd name="connsiteY442" fmla="*/ 6778191 h 6858000"/>
              <a:gd name="connsiteX443" fmla="*/ 1967925 w 7467600"/>
              <a:gd name="connsiteY443" fmla="*/ 6858000 h 6858000"/>
              <a:gd name="connsiteX444" fmla="*/ 1936622 w 7467600"/>
              <a:gd name="connsiteY444" fmla="*/ 6858000 h 6858000"/>
              <a:gd name="connsiteX445" fmla="*/ 1926261 w 7467600"/>
              <a:gd name="connsiteY445" fmla="*/ 6784064 h 6858000"/>
              <a:gd name="connsiteX446" fmla="*/ 1922724 w 7467600"/>
              <a:gd name="connsiteY446" fmla="*/ 6765577 h 6858000"/>
              <a:gd name="connsiteX447" fmla="*/ 1904650 w 7467600"/>
              <a:gd name="connsiteY447" fmla="*/ 6639616 h 6858000"/>
              <a:gd name="connsiteX448" fmla="*/ 1885273 w 7467600"/>
              <a:gd name="connsiteY448" fmla="*/ 6858000 h 6858000"/>
              <a:gd name="connsiteX449" fmla="*/ 1854363 w 7467600"/>
              <a:gd name="connsiteY449" fmla="*/ 6858000 h 6858000"/>
              <a:gd name="connsiteX450" fmla="*/ 1880391 w 7467600"/>
              <a:gd name="connsiteY450" fmla="*/ 6603796 h 6858000"/>
              <a:gd name="connsiteX451" fmla="*/ 1818273 w 7467600"/>
              <a:gd name="connsiteY451" fmla="*/ 6715729 h 6858000"/>
              <a:gd name="connsiteX452" fmla="*/ 1794691 w 7467600"/>
              <a:gd name="connsiteY452" fmla="*/ 6843239 h 6858000"/>
              <a:gd name="connsiteX453" fmla="*/ 1794914 w 7467600"/>
              <a:gd name="connsiteY453" fmla="*/ 6858000 h 6858000"/>
              <a:gd name="connsiteX454" fmla="*/ 1746128 w 7467600"/>
              <a:gd name="connsiteY454" fmla="*/ 6858000 h 6858000"/>
              <a:gd name="connsiteX455" fmla="*/ 1753934 w 7467600"/>
              <a:gd name="connsiteY455" fmla="*/ 6724796 h 6858000"/>
              <a:gd name="connsiteX456" fmla="*/ 1792053 w 7467600"/>
              <a:gd name="connsiteY456" fmla="*/ 6572396 h 6858000"/>
              <a:gd name="connsiteX457" fmla="*/ 1862248 w 7467600"/>
              <a:gd name="connsiteY457" fmla="*/ 6266397 h 6858000"/>
              <a:gd name="connsiteX458" fmla="*/ 1862250 w 7467600"/>
              <a:gd name="connsiteY458" fmla="*/ 6033531 h 6858000"/>
              <a:gd name="connsiteX459" fmla="*/ 1211999 w 7467600"/>
              <a:gd name="connsiteY459" fmla="*/ 6683610 h 6858000"/>
              <a:gd name="connsiteX460" fmla="*/ 1213266 w 7467600"/>
              <a:gd name="connsiteY460" fmla="*/ 6691947 h 6858000"/>
              <a:gd name="connsiteX461" fmla="*/ 1203370 w 7467600"/>
              <a:gd name="connsiteY461" fmla="*/ 6850676 h 6858000"/>
              <a:gd name="connsiteX462" fmla="*/ 1203671 w 7467600"/>
              <a:gd name="connsiteY462" fmla="*/ 6858000 h 6858000"/>
              <a:gd name="connsiteX463" fmla="*/ 1143180 w 7467600"/>
              <a:gd name="connsiteY463" fmla="*/ 6858000 h 6858000"/>
              <a:gd name="connsiteX464" fmla="*/ 1142176 w 7467600"/>
              <a:gd name="connsiteY464" fmla="*/ 6766045 h 6858000"/>
              <a:gd name="connsiteX465" fmla="*/ 1067484 w 7467600"/>
              <a:gd name="connsiteY465" fmla="*/ 6858000 h 6858000"/>
              <a:gd name="connsiteX466" fmla="*/ 953928 w 7467600"/>
              <a:gd name="connsiteY466" fmla="*/ 6858000 h 6858000"/>
              <a:gd name="connsiteX467" fmla="*/ 959715 w 7467600"/>
              <a:gd name="connsiteY467" fmla="*/ 6850185 h 6858000"/>
              <a:gd name="connsiteX468" fmla="*/ 1483788 w 7467600"/>
              <a:gd name="connsiteY468" fmla="*/ 6259174 h 6858000"/>
              <a:gd name="connsiteX469" fmla="*/ 1100671 w 7467600"/>
              <a:gd name="connsiteY469" fmla="*/ 6252137 h 6858000"/>
              <a:gd name="connsiteX470" fmla="*/ 1090144 w 7467600"/>
              <a:gd name="connsiteY470" fmla="*/ 6256748 h 6858000"/>
              <a:gd name="connsiteX471" fmla="*/ 1095872 w 7467600"/>
              <a:gd name="connsiteY471" fmla="*/ 6271892 h 6858000"/>
              <a:gd name="connsiteX472" fmla="*/ 262785 w 7467600"/>
              <a:gd name="connsiteY472" fmla="*/ 6845450 h 6858000"/>
              <a:gd name="connsiteX473" fmla="*/ 209968 w 7467600"/>
              <a:gd name="connsiteY473" fmla="*/ 6770713 h 6858000"/>
              <a:gd name="connsiteX474" fmla="*/ 873460 w 7467600"/>
              <a:gd name="connsiteY474" fmla="*/ 6253768 h 6858000"/>
              <a:gd name="connsiteX475" fmla="*/ 192686 w 7467600"/>
              <a:gd name="connsiteY475" fmla="*/ 5849257 h 6858000"/>
              <a:gd name="connsiteX476" fmla="*/ 4696 w 7467600"/>
              <a:gd name="connsiteY476" fmla="*/ 5697668 h 6858000"/>
              <a:gd name="connsiteX477" fmla="*/ 0 w 7467600"/>
              <a:gd name="connsiteY477" fmla="*/ 5689984 h 6858000"/>
              <a:gd name="connsiteX478" fmla="*/ 0 w 7467600"/>
              <a:gd name="connsiteY478" fmla="*/ 5513472 h 6858000"/>
              <a:gd name="connsiteX479" fmla="*/ 174101 w 7467600"/>
              <a:gd name="connsiteY479" fmla="*/ 5620277 h 6858000"/>
              <a:gd name="connsiteX480" fmla="*/ 891800 w 7467600"/>
              <a:gd name="connsiteY480" fmla="*/ 6036935 h 6858000"/>
              <a:gd name="connsiteX481" fmla="*/ 1072219 w 7467600"/>
              <a:gd name="connsiteY481" fmla="*/ 6169443 h 6858000"/>
              <a:gd name="connsiteX482" fmla="*/ 1074117 w 7467600"/>
              <a:gd name="connsiteY482" fmla="*/ 6170301 h 6858000"/>
              <a:gd name="connsiteX483" fmla="*/ 1083114 w 7467600"/>
              <a:gd name="connsiteY483" fmla="*/ 6174131 h 6858000"/>
              <a:gd name="connsiteX484" fmla="*/ 1543010 w 7467600"/>
              <a:gd name="connsiteY484" fmla="*/ 6191140 h 6858000"/>
              <a:gd name="connsiteX485" fmla="*/ 1551080 w 7467600"/>
              <a:gd name="connsiteY485" fmla="*/ 6195006 h 6858000"/>
              <a:gd name="connsiteX486" fmla="*/ 2345443 w 7467600"/>
              <a:gd name="connsiteY486" fmla="*/ 5549882 h 6858000"/>
              <a:gd name="connsiteX487" fmla="*/ 1721499 w 7467600"/>
              <a:gd name="connsiteY487" fmla="*/ 5599969 h 6858000"/>
              <a:gd name="connsiteX488" fmla="*/ 767716 w 7467600"/>
              <a:gd name="connsiteY488" fmla="*/ 5472768 h 6858000"/>
              <a:gd name="connsiteX489" fmla="*/ 722147 w 7467600"/>
              <a:gd name="connsiteY489" fmla="*/ 5393091 h 6858000"/>
              <a:gd name="connsiteX490" fmla="*/ 1485552 w 7467600"/>
              <a:gd name="connsiteY490" fmla="*/ 5313202 h 6858000"/>
              <a:gd name="connsiteX491" fmla="*/ 2143004 w 7467600"/>
              <a:gd name="connsiteY491" fmla="*/ 5402420 h 6858000"/>
              <a:gd name="connsiteX492" fmla="*/ 1933391 w 7467600"/>
              <a:gd name="connsiteY492" fmla="*/ 5156971 h 6858000"/>
              <a:gd name="connsiteX493" fmla="*/ 1827118 w 7467600"/>
              <a:gd name="connsiteY493" fmla="*/ 4968410 h 6858000"/>
              <a:gd name="connsiteX494" fmla="*/ 1837349 w 7467600"/>
              <a:gd name="connsiteY494" fmla="*/ 4956357 h 6858000"/>
              <a:gd name="connsiteX495" fmla="*/ 2162835 w 7467600"/>
              <a:gd name="connsiteY495" fmla="*/ 5187853 h 6858000"/>
              <a:gd name="connsiteX496" fmla="*/ 2257167 w 7467600"/>
              <a:gd name="connsiteY496" fmla="*/ 5462123 h 6858000"/>
              <a:gd name="connsiteX497" fmla="*/ 2261598 w 7467600"/>
              <a:gd name="connsiteY497" fmla="*/ 5467998 h 6858000"/>
              <a:gd name="connsiteX498" fmla="*/ 2437177 w 7467600"/>
              <a:gd name="connsiteY498" fmla="*/ 5479608 h 6858000"/>
              <a:gd name="connsiteX499" fmla="*/ 2445247 w 7467600"/>
              <a:gd name="connsiteY499" fmla="*/ 5483476 h 6858000"/>
              <a:gd name="connsiteX500" fmla="*/ 2743626 w 7467600"/>
              <a:gd name="connsiteY500" fmla="*/ 5304819 h 6858000"/>
              <a:gd name="connsiteX501" fmla="*/ 3048102 w 7467600"/>
              <a:gd name="connsiteY501" fmla="*/ 5150595 h 6858000"/>
              <a:gd name="connsiteX502" fmla="*/ 1799414 w 7467600"/>
              <a:gd name="connsiteY502" fmla="*/ 4694732 h 6858000"/>
              <a:gd name="connsiteX503" fmla="*/ 1771735 w 7467600"/>
              <a:gd name="connsiteY503" fmla="*/ 4619929 h 6858000"/>
              <a:gd name="connsiteX504" fmla="*/ 3104273 w 7467600"/>
              <a:gd name="connsiteY504" fmla="*/ 5076159 h 6858000"/>
              <a:gd name="connsiteX505" fmla="*/ 3113245 w 7467600"/>
              <a:gd name="connsiteY505" fmla="*/ 5090705 h 6858000"/>
              <a:gd name="connsiteX506" fmla="*/ 3126294 w 7467600"/>
              <a:gd name="connsiteY506" fmla="*/ 5114400 h 6858000"/>
              <a:gd name="connsiteX507" fmla="*/ 3937433 w 7467600"/>
              <a:gd name="connsiteY507" fmla="*/ 4830473 h 6858000"/>
              <a:gd name="connsiteX508" fmla="*/ 3590475 w 7467600"/>
              <a:gd name="connsiteY508" fmla="*/ 4597974 h 6858000"/>
              <a:gd name="connsiteX509" fmla="*/ 3100264 w 7467600"/>
              <a:gd name="connsiteY509" fmla="*/ 4579845 h 6858000"/>
              <a:gd name="connsiteX510" fmla="*/ 2183576 w 7467600"/>
              <a:gd name="connsiteY510" fmla="*/ 4227150 h 6858000"/>
              <a:gd name="connsiteX511" fmla="*/ 2151029 w 7467600"/>
              <a:gd name="connsiteY511" fmla="*/ 4146947 h 6858000"/>
              <a:gd name="connsiteX512" fmla="*/ 3563434 w 7467600"/>
              <a:gd name="connsiteY512" fmla="*/ 4469115 h 6858000"/>
              <a:gd name="connsiteX513" fmla="*/ 3177952 w 7467600"/>
              <a:gd name="connsiteY513" fmla="*/ 3657386 h 6858000"/>
              <a:gd name="connsiteX514" fmla="*/ 3189263 w 7467600"/>
              <a:gd name="connsiteY514" fmla="*/ 3625726 h 6858000"/>
              <a:gd name="connsiteX515" fmla="*/ 3560912 w 7467600"/>
              <a:gd name="connsiteY515" fmla="*/ 4079863 h 6858000"/>
              <a:gd name="connsiteX516" fmla="*/ 3626636 w 7467600"/>
              <a:gd name="connsiteY516" fmla="*/ 4512230 h 6858000"/>
              <a:gd name="connsiteX517" fmla="*/ 3653088 w 7467600"/>
              <a:gd name="connsiteY517" fmla="*/ 4521417 h 6858000"/>
              <a:gd name="connsiteX518" fmla="*/ 3988128 w 7467600"/>
              <a:gd name="connsiteY518" fmla="*/ 4817267 h 6858000"/>
              <a:gd name="connsiteX519" fmla="*/ 4830582 w 7467600"/>
              <a:gd name="connsiteY519" fmla="*/ 4676000 h 6858000"/>
              <a:gd name="connsiteX520" fmla="*/ 4830100 w 7467600"/>
              <a:gd name="connsiteY520" fmla="*/ 4675554 h 6858000"/>
              <a:gd name="connsiteX521" fmla="*/ 4036318 w 7467600"/>
              <a:gd name="connsiteY521" fmla="*/ 4147013 h 6858000"/>
              <a:gd name="connsiteX522" fmla="*/ 3432098 w 7467600"/>
              <a:gd name="connsiteY522" fmla="*/ 3537312 h 6858000"/>
              <a:gd name="connsiteX523" fmla="*/ 3446761 w 7467600"/>
              <a:gd name="connsiteY523" fmla="*/ 3461278 h 6858000"/>
              <a:gd name="connsiteX524" fmla="*/ 4419733 w 7467600"/>
              <a:gd name="connsiteY524" fmla="*/ 3963555 h 6858000"/>
              <a:gd name="connsiteX525" fmla="*/ 4781371 w 7467600"/>
              <a:gd name="connsiteY525" fmla="*/ 4458604 h 6858000"/>
              <a:gd name="connsiteX526" fmla="*/ 4780440 w 7467600"/>
              <a:gd name="connsiteY526" fmla="*/ 4470290 h 6858000"/>
              <a:gd name="connsiteX527" fmla="*/ 4898954 w 7467600"/>
              <a:gd name="connsiteY527" fmla="*/ 4662092 h 6858000"/>
              <a:gd name="connsiteX528" fmla="*/ 4900699 w 7467600"/>
              <a:gd name="connsiteY528" fmla="*/ 4670867 h 6858000"/>
              <a:gd name="connsiteX529" fmla="*/ 5714511 w 7467600"/>
              <a:gd name="connsiteY529" fmla="*/ 4663483 h 6858000"/>
              <a:gd name="connsiteX530" fmla="*/ 5464793 w 7467600"/>
              <a:gd name="connsiteY530" fmla="*/ 4393556 h 6858000"/>
              <a:gd name="connsiteX531" fmla="*/ 5461897 w 7467600"/>
              <a:gd name="connsiteY531" fmla="*/ 4390879 h 6858000"/>
              <a:gd name="connsiteX532" fmla="*/ 4294126 w 7467600"/>
              <a:gd name="connsiteY532" fmla="*/ 3303048 h 6858000"/>
              <a:gd name="connsiteX533" fmla="*/ 4305321 w 7467600"/>
              <a:gd name="connsiteY533" fmla="*/ 3256953 h 6858000"/>
              <a:gd name="connsiteX534" fmla="*/ 4949299 w 7467600"/>
              <a:gd name="connsiteY534" fmla="*/ 3766336 h 6858000"/>
              <a:gd name="connsiteX535" fmla="*/ 5291452 w 7467600"/>
              <a:gd name="connsiteY535" fmla="*/ 4076801 h 6858000"/>
              <a:gd name="connsiteX536" fmla="*/ 5434998 w 7467600"/>
              <a:gd name="connsiteY536" fmla="*/ 4254100 h 6858000"/>
              <a:gd name="connsiteX537" fmla="*/ 5351015 w 7467600"/>
              <a:gd name="connsiteY537" fmla="*/ 3760989 h 6858000"/>
              <a:gd name="connsiteX538" fmla="*/ 5413780 w 7467600"/>
              <a:gd name="connsiteY538" fmla="*/ 2966265 h 6858000"/>
              <a:gd name="connsiteX539" fmla="*/ 5425627 w 7467600"/>
              <a:gd name="connsiteY539" fmla="*/ 2954192 h 6858000"/>
              <a:gd name="connsiteX540" fmla="*/ 6604735 w 7467600"/>
              <a:gd name="connsiteY540" fmla="*/ 2041381 h 6858000"/>
              <a:gd name="connsiteX541" fmla="*/ 7204487 w 7467600"/>
              <a:gd name="connsiteY541" fmla="*/ 2742112 h 6858000"/>
              <a:gd name="connsiteX542" fmla="*/ 7131592 w 7467600"/>
              <a:gd name="connsiteY542" fmla="*/ 2672096 h 6858000"/>
              <a:gd name="connsiteX543" fmla="*/ 6996344 w 7467600"/>
              <a:gd name="connsiteY543" fmla="*/ 2518310 h 6858000"/>
              <a:gd name="connsiteX544" fmla="*/ 6735495 w 7467600"/>
              <a:gd name="connsiteY544" fmla="*/ 2196890 h 6858000"/>
              <a:gd name="connsiteX545" fmla="*/ 6721901 w 7467600"/>
              <a:gd name="connsiteY545" fmla="*/ 2179274 h 6858000"/>
              <a:gd name="connsiteX546" fmla="*/ 6604735 w 7467600"/>
              <a:gd name="connsiteY546" fmla="*/ 2041381 h 6858000"/>
              <a:gd name="connsiteX547" fmla="*/ 6591670 w 7467600"/>
              <a:gd name="connsiteY547" fmla="*/ 1988277 h 6858000"/>
              <a:gd name="connsiteX548" fmla="*/ 6747349 w 7467600"/>
              <a:gd name="connsiteY548" fmla="*/ 2160069 h 6858000"/>
              <a:gd name="connsiteX549" fmla="*/ 6760943 w 7467600"/>
              <a:gd name="connsiteY549" fmla="*/ 2177686 h 6858000"/>
              <a:gd name="connsiteX550" fmla="*/ 7021065 w 7467600"/>
              <a:gd name="connsiteY550" fmla="*/ 2498102 h 6858000"/>
              <a:gd name="connsiteX551" fmla="*/ 7155223 w 7467600"/>
              <a:gd name="connsiteY551" fmla="*/ 2650386 h 6858000"/>
              <a:gd name="connsiteX552" fmla="*/ 7203167 w 7467600"/>
              <a:gd name="connsiteY552" fmla="*/ 2697288 h 6858000"/>
              <a:gd name="connsiteX553" fmla="*/ 6937703 w 7467600"/>
              <a:gd name="connsiteY553" fmla="*/ 2321981 h 6858000"/>
              <a:gd name="connsiteX554" fmla="*/ 6591670 w 7467600"/>
              <a:gd name="connsiteY554" fmla="*/ 1988277 h 6858000"/>
              <a:gd name="connsiteX555" fmla="*/ 5798671 w 7467600"/>
              <a:gd name="connsiteY555" fmla="*/ 1981601 h 6858000"/>
              <a:gd name="connsiteX556" fmla="*/ 5754709 w 7467600"/>
              <a:gd name="connsiteY556" fmla="*/ 2071454 h 6858000"/>
              <a:gd name="connsiteX557" fmla="*/ 5763044 w 7467600"/>
              <a:gd name="connsiteY557" fmla="*/ 2842206 h 6858000"/>
              <a:gd name="connsiteX558" fmla="*/ 5764974 w 7467600"/>
              <a:gd name="connsiteY558" fmla="*/ 2799609 h 6858000"/>
              <a:gd name="connsiteX559" fmla="*/ 5767665 w 7467600"/>
              <a:gd name="connsiteY559" fmla="*/ 2666409 h 6858000"/>
              <a:gd name="connsiteX560" fmla="*/ 5763055 w 7467600"/>
              <a:gd name="connsiteY560" fmla="*/ 2579705 h 6858000"/>
              <a:gd name="connsiteX561" fmla="*/ 5758079 w 7467600"/>
              <a:gd name="connsiteY561" fmla="*/ 2492508 h 6858000"/>
              <a:gd name="connsiteX562" fmla="*/ 5779325 w 7467600"/>
              <a:gd name="connsiteY562" fmla="*/ 2197069 h 6858000"/>
              <a:gd name="connsiteX563" fmla="*/ 5798671 w 7467600"/>
              <a:gd name="connsiteY563" fmla="*/ 1981601 h 6858000"/>
              <a:gd name="connsiteX564" fmla="*/ 5829202 w 7467600"/>
              <a:gd name="connsiteY564" fmla="*/ 1971679 h 6858000"/>
              <a:gd name="connsiteX565" fmla="*/ 5809558 w 7467600"/>
              <a:gd name="connsiteY565" fmla="*/ 2198043 h 6858000"/>
              <a:gd name="connsiteX566" fmla="*/ 5788653 w 7467600"/>
              <a:gd name="connsiteY566" fmla="*/ 2489430 h 6858000"/>
              <a:gd name="connsiteX567" fmla="*/ 5793439 w 7467600"/>
              <a:gd name="connsiteY567" fmla="*/ 2575235 h 6858000"/>
              <a:gd name="connsiteX568" fmla="*/ 5796837 w 7467600"/>
              <a:gd name="connsiteY568" fmla="*/ 2637633 h 6858000"/>
              <a:gd name="connsiteX569" fmla="*/ 5818614 w 7467600"/>
              <a:gd name="connsiteY569" fmla="*/ 2473055 h 6858000"/>
              <a:gd name="connsiteX570" fmla="*/ 5829202 w 7467600"/>
              <a:gd name="connsiteY570" fmla="*/ 1971679 h 6858000"/>
              <a:gd name="connsiteX571" fmla="*/ 5911389 w 7467600"/>
              <a:gd name="connsiteY571" fmla="*/ 1898371 h 6858000"/>
              <a:gd name="connsiteX572" fmla="*/ 6237627 w 7467600"/>
              <a:gd name="connsiteY572" fmla="*/ 2231921 h 6858000"/>
              <a:gd name="connsiteX573" fmla="*/ 5911389 w 7467600"/>
              <a:gd name="connsiteY573" fmla="*/ 1898371 h 6858000"/>
              <a:gd name="connsiteX574" fmla="*/ 6944437 w 7467600"/>
              <a:gd name="connsiteY574" fmla="*/ 1575402 h 6858000"/>
              <a:gd name="connsiteX575" fmla="*/ 6304730 w 7467600"/>
              <a:gd name="connsiteY575" fmla="*/ 1766654 h 6858000"/>
              <a:gd name="connsiteX576" fmla="*/ 6944437 w 7467600"/>
              <a:gd name="connsiteY576" fmla="*/ 1575402 h 6858000"/>
              <a:gd name="connsiteX577" fmla="*/ 7019523 w 7467600"/>
              <a:gd name="connsiteY577" fmla="*/ 1519450 h 6858000"/>
              <a:gd name="connsiteX578" fmla="*/ 6298091 w 7467600"/>
              <a:gd name="connsiteY578" fmla="*/ 1737122 h 6858000"/>
              <a:gd name="connsiteX579" fmla="*/ 7019523 w 7467600"/>
              <a:gd name="connsiteY579" fmla="*/ 1519450 h 6858000"/>
              <a:gd name="connsiteX580" fmla="*/ 2399523 w 7467600"/>
              <a:gd name="connsiteY580" fmla="*/ 1428234 h 6858000"/>
              <a:gd name="connsiteX581" fmla="*/ 2224982 w 7467600"/>
              <a:gd name="connsiteY581" fmla="*/ 1826201 h 6858000"/>
              <a:gd name="connsiteX582" fmla="*/ 2096099 w 7467600"/>
              <a:gd name="connsiteY582" fmla="*/ 2345900 h 6858000"/>
              <a:gd name="connsiteX583" fmla="*/ 2283317 w 7467600"/>
              <a:gd name="connsiteY583" fmla="*/ 1796925 h 6858000"/>
              <a:gd name="connsiteX584" fmla="*/ 2399523 w 7467600"/>
              <a:gd name="connsiteY584" fmla="*/ 1428234 h 6858000"/>
              <a:gd name="connsiteX585" fmla="*/ 2448558 w 7467600"/>
              <a:gd name="connsiteY585" fmla="*/ 1373435 h 6858000"/>
              <a:gd name="connsiteX586" fmla="*/ 2312521 w 7467600"/>
              <a:gd name="connsiteY586" fmla="*/ 1806140 h 6858000"/>
              <a:gd name="connsiteX587" fmla="*/ 2127533 w 7467600"/>
              <a:gd name="connsiteY587" fmla="*/ 2348380 h 6858000"/>
              <a:gd name="connsiteX588" fmla="*/ 2358080 w 7467600"/>
              <a:gd name="connsiteY588" fmla="*/ 1866134 h 6858000"/>
              <a:gd name="connsiteX589" fmla="*/ 2407436 w 7467600"/>
              <a:gd name="connsiteY589" fmla="*/ 1651070 h 6858000"/>
              <a:gd name="connsiteX590" fmla="*/ 2448558 w 7467600"/>
              <a:gd name="connsiteY590" fmla="*/ 1373435 h 6858000"/>
              <a:gd name="connsiteX591" fmla="*/ 278707 w 7467600"/>
              <a:gd name="connsiteY591" fmla="*/ 1352270 h 6858000"/>
              <a:gd name="connsiteX592" fmla="*/ 321570 w 7467600"/>
              <a:gd name="connsiteY592" fmla="*/ 1861610 h 6858000"/>
              <a:gd name="connsiteX593" fmla="*/ 294281 w 7467600"/>
              <a:gd name="connsiteY593" fmla="*/ 1440658 h 6858000"/>
              <a:gd name="connsiteX594" fmla="*/ 278707 w 7467600"/>
              <a:gd name="connsiteY594" fmla="*/ 1352270 h 6858000"/>
              <a:gd name="connsiteX595" fmla="*/ 1423821 w 7467600"/>
              <a:gd name="connsiteY595" fmla="*/ 1351958 h 6858000"/>
              <a:gd name="connsiteX596" fmla="*/ 1638521 w 7467600"/>
              <a:gd name="connsiteY596" fmla="*/ 1908470 h 6858000"/>
              <a:gd name="connsiteX597" fmla="*/ 1754199 w 7467600"/>
              <a:gd name="connsiteY597" fmla="*/ 2149284 h 6858000"/>
              <a:gd name="connsiteX598" fmla="*/ 1908359 w 7467600"/>
              <a:gd name="connsiteY598" fmla="*/ 2364988 h 6858000"/>
              <a:gd name="connsiteX599" fmla="*/ 1647661 w 7467600"/>
              <a:gd name="connsiteY599" fmla="*/ 1825945 h 6858000"/>
              <a:gd name="connsiteX600" fmla="*/ 1423821 w 7467600"/>
              <a:gd name="connsiteY600" fmla="*/ 1351958 h 6858000"/>
              <a:gd name="connsiteX601" fmla="*/ 1431890 w 7467600"/>
              <a:gd name="connsiteY601" fmla="*/ 1306475 h 6858000"/>
              <a:gd name="connsiteX602" fmla="*/ 1507597 w 7467600"/>
              <a:gd name="connsiteY602" fmla="*/ 1446132 h 6858000"/>
              <a:gd name="connsiteX603" fmla="*/ 1674586 w 7467600"/>
              <a:gd name="connsiteY603" fmla="*/ 1813832 h 6858000"/>
              <a:gd name="connsiteX604" fmla="*/ 1815950 w 7467600"/>
              <a:gd name="connsiteY604" fmla="*/ 2128564 h 6858000"/>
              <a:gd name="connsiteX605" fmla="*/ 1984242 w 7467600"/>
              <a:gd name="connsiteY605" fmla="*/ 2430829 h 6858000"/>
              <a:gd name="connsiteX606" fmla="*/ 2014023 w 7467600"/>
              <a:gd name="connsiteY606" fmla="*/ 2450995 h 6858000"/>
              <a:gd name="connsiteX607" fmla="*/ 1747337 w 7467600"/>
              <a:gd name="connsiteY607" fmla="*/ 1855264 h 6858000"/>
              <a:gd name="connsiteX608" fmla="*/ 1533749 w 7467600"/>
              <a:gd name="connsiteY608" fmla="*/ 1478656 h 6858000"/>
              <a:gd name="connsiteX609" fmla="*/ 1431890 w 7467600"/>
              <a:gd name="connsiteY609" fmla="*/ 1306475 h 6858000"/>
              <a:gd name="connsiteX610" fmla="*/ 5052692 w 7467600"/>
              <a:gd name="connsiteY610" fmla="*/ 1292994 h 6858000"/>
              <a:gd name="connsiteX611" fmla="*/ 5200661 w 7467600"/>
              <a:gd name="connsiteY611" fmla="*/ 1635186 h 6858000"/>
              <a:gd name="connsiteX612" fmla="*/ 5297138 w 7467600"/>
              <a:gd name="connsiteY612" fmla="*/ 1906351 h 6858000"/>
              <a:gd name="connsiteX613" fmla="*/ 5052692 w 7467600"/>
              <a:gd name="connsiteY613" fmla="*/ 1292994 h 6858000"/>
              <a:gd name="connsiteX614" fmla="*/ 5009948 w 7467600"/>
              <a:gd name="connsiteY614" fmla="*/ 1273619 h 6858000"/>
              <a:gd name="connsiteX615" fmla="*/ 5121777 w 7467600"/>
              <a:gd name="connsiteY615" fmla="*/ 1654213 h 6858000"/>
              <a:gd name="connsiteX616" fmla="*/ 5293545 w 7467600"/>
              <a:gd name="connsiteY616" fmla="*/ 2072247 h 6858000"/>
              <a:gd name="connsiteX617" fmla="*/ 5294042 w 7467600"/>
              <a:gd name="connsiteY617" fmla="*/ 2065019 h 6858000"/>
              <a:gd name="connsiteX618" fmla="*/ 5171936 w 7467600"/>
              <a:gd name="connsiteY618" fmla="*/ 1647613 h 6858000"/>
              <a:gd name="connsiteX619" fmla="*/ 5009948 w 7467600"/>
              <a:gd name="connsiteY619" fmla="*/ 1273619 h 6858000"/>
              <a:gd name="connsiteX620" fmla="*/ 655236 w 7467600"/>
              <a:gd name="connsiteY620" fmla="*/ 1268632 h 6858000"/>
              <a:gd name="connsiteX621" fmla="*/ 839521 w 7467600"/>
              <a:gd name="connsiteY621" fmla="*/ 1685315 h 6858000"/>
              <a:gd name="connsiteX622" fmla="*/ 1109416 w 7467600"/>
              <a:gd name="connsiteY622" fmla="*/ 2061663 h 6858000"/>
              <a:gd name="connsiteX623" fmla="*/ 1298300 w 7467600"/>
              <a:gd name="connsiteY623" fmla="*/ 2247742 h 6858000"/>
              <a:gd name="connsiteX624" fmla="*/ 1125871 w 7467600"/>
              <a:gd name="connsiteY624" fmla="*/ 1989513 h 6858000"/>
              <a:gd name="connsiteX625" fmla="*/ 981574 w 7467600"/>
              <a:gd name="connsiteY625" fmla="*/ 1783157 h 6858000"/>
              <a:gd name="connsiteX626" fmla="*/ 922198 w 7467600"/>
              <a:gd name="connsiteY626" fmla="*/ 1677437 h 6858000"/>
              <a:gd name="connsiteX627" fmla="*/ 869293 w 7467600"/>
              <a:gd name="connsiteY627" fmla="*/ 1583214 h 6858000"/>
              <a:gd name="connsiteX628" fmla="*/ 751431 w 7467600"/>
              <a:gd name="connsiteY628" fmla="*/ 1405731 h 6858000"/>
              <a:gd name="connsiteX629" fmla="*/ 655236 w 7467600"/>
              <a:gd name="connsiteY629" fmla="*/ 1268632 h 6858000"/>
              <a:gd name="connsiteX630" fmla="*/ 6516292 w 7467600"/>
              <a:gd name="connsiteY630" fmla="*/ 1263064 h 6858000"/>
              <a:gd name="connsiteX631" fmla="*/ 5736320 w 7467600"/>
              <a:gd name="connsiteY631" fmla="*/ 1501803 h 6858000"/>
              <a:gd name="connsiteX632" fmla="*/ 6516292 w 7467600"/>
              <a:gd name="connsiteY632" fmla="*/ 1263064 h 6858000"/>
              <a:gd name="connsiteX633" fmla="*/ 291466 w 7467600"/>
              <a:gd name="connsiteY633" fmla="*/ 1250369 h 6858000"/>
              <a:gd name="connsiteX634" fmla="*/ 323180 w 7467600"/>
              <a:gd name="connsiteY634" fmla="*/ 1435283 h 6858000"/>
              <a:gd name="connsiteX635" fmla="*/ 349381 w 7467600"/>
              <a:gd name="connsiteY635" fmla="*/ 1875041 h 6858000"/>
              <a:gd name="connsiteX636" fmla="*/ 374363 w 7467600"/>
              <a:gd name="connsiteY636" fmla="*/ 1506494 h 6858000"/>
              <a:gd name="connsiteX637" fmla="*/ 302168 w 7467600"/>
              <a:gd name="connsiteY637" fmla="*/ 1274495 h 6858000"/>
              <a:gd name="connsiteX638" fmla="*/ 291466 w 7467600"/>
              <a:gd name="connsiteY638" fmla="*/ 1250369 h 6858000"/>
              <a:gd name="connsiteX639" fmla="*/ 678222 w 7467600"/>
              <a:gd name="connsiteY639" fmla="*/ 1248670 h 6858000"/>
              <a:gd name="connsiteX640" fmla="*/ 775536 w 7467600"/>
              <a:gd name="connsiteY640" fmla="*/ 1388015 h 6858000"/>
              <a:gd name="connsiteX641" fmla="*/ 894529 w 7467600"/>
              <a:gd name="connsiteY641" fmla="*/ 1567739 h 6858000"/>
              <a:gd name="connsiteX642" fmla="*/ 948000 w 7467600"/>
              <a:gd name="connsiteY642" fmla="*/ 1663088 h 6858000"/>
              <a:gd name="connsiteX643" fmla="*/ 1006812 w 7467600"/>
              <a:gd name="connsiteY643" fmla="*/ 1767683 h 6858000"/>
              <a:gd name="connsiteX644" fmla="*/ 1149133 w 7467600"/>
              <a:gd name="connsiteY644" fmla="*/ 1971513 h 6858000"/>
              <a:gd name="connsiteX645" fmla="*/ 1333952 w 7467600"/>
              <a:gd name="connsiteY645" fmla="*/ 2251620 h 6858000"/>
              <a:gd name="connsiteX646" fmla="*/ 1337329 w 7467600"/>
              <a:gd name="connsiteY646" fmla="*/ 2258350 h 6858000"/>
              <a:gd name="connsiteX647" fmla="*/ 1014726 w 7467600"/>
              <a:gd name="connsiteY647" fmla="*/ 1615556 h 6858000"/>
              <a:gd name="connsiteX648" fmla="*/ 678222 w 7467600"/>
              <a:gd name="connsiteY648" fmla="*/ 1248670 h 6858000"/>
              <a:gd name="connsiteX649" fmla="*/ 6691602 w 7467600"/>
              <a:gd name="connsiteY649" fmla="*/ 1140573 h 6858000"/>
              <a:gd name="connsiteX650" fmla="*/ 6571100 w 7467600"/>
              <a:gd name="connsiteY650" fmla="*/ 1183662 h 6858000"/>
              <a:gd name="connsiteX651" fmla="*/ 6241687 w 7467600"/>
              <a:gd name="connsiteY651" fmla="*/ 1257600 h 6858000"/>
              <a:gd name="connsiteX652" fmla="*/ 5693009 w 7467600"/>
              <a:gd name="connsiteY652" fmla="*/ 1478256 h 6858000"/>
              <a:gd name="connsiteX653" fmla="*/ 6548420 w 7467600"/>
              <a:gd name="connsiteY653" fmla="*/ 1214599 h 6858000"/>
              <a:gd name="connsiteX654" fmla="*/ 6605473 w 7467600"/>
              <a:gd name="connsiteY654" fmla="*/ 1184686 h 6858000"/>
              <a:gd name="connsiteX655" fmla="*/ 6691602 w 7467600"/>
              <a:gd name="connsiteY655" fmla="*/ 1140573 h 6858000"/>
              <a:gd name="connsiteX656" fmla="*/ 4002475 w 7467600"/>
              <a:gd name="connsiteY656" fmla="*/ 1037802 h 6858000"/>
              <a:gd name="connsiteX657" fmla="*/ 4000324 w 7467600"/>
              <a:gd name="connsiteY657" fmla="*/ 1039362 h 6858000"/>
              <a:gd name="connsiteX658" fmla="*/ 4002862 w 7467600"/>
              <a:gd name="connsiteY658" fmla="*/ 1042866 h 6858000"/>
              <a:gd name="connsiteX659" fmla="*/ 4002475 w 7467600"/>
              <a:gd name="connsiteY659" fmla="*/ 1037802 h 6858000"/>
              <a:gd name="connsiteX660" fmla="*/ 506322 w 7467600"/>
              <a:gd name="connsiteY660" fmla="*/ 1020997 h 6858000"/>
              <a:gd name="connsiteX661" fmla="*/ 533068 w 7467600"/>
              <a:gd name="connsiteY661" fmla="*/ 1029409 h 6858000"/>
              <a:gd name="connsiteX662" fmla="*/ 1232525 w 7467600"/>
              <a:gd name="connsiteY662" fmla="*/ 1804675 h 6858000"/>
              <a:gd name="connsiteX663" fmla="*/ 1388858 w 7467600"/>
              <a:gd name="connsiteY663" fmla="*/ 2368011 h 6858000"/>
              <a:gd name="connsiteX664" fmla="*/ 1384098 w 7467600"/>
              <a:gd name="connsiteY664" fmla="*/ 2378125 h 6858000"/>
              <a:gd name="connsiteX665" fmla="*/ 1425393 w 7467600"/>
              <a:gd name="connsiteY665" fmla="*/ 2589124 h 6858000"/>
              <a:gd name="connsiteX666" fmla="*/ 1424001 w 7467600"/>
              <a:gd name="connsiteY666" fmla="*/ 2597541 h 6858000"/>
              <a:gd name="connsiteX667" fmla="*/ 2152729 w 7467600"/>
              <a:gd name="connsiteY667" fmla="*/ 2864487 h 6858000"/>
              <a:gd name="connsiteX668" fmla="*/ 2020609 w 7467600"/>
              <a:gd name="connsiteY668" fmla="*/ 2539671 h 6858000"/>
              <a:gd name="connsiteX669" fmla="*/ 2018920 w 7467600"/>
              <a:gd name="connsiteY669" fmla="*/ 2536309 h 6858000"/>
              <a:gd name="connsiteX670" fmla="*/ 1342441 w 7467600"/>
              <a:gd name="connsiteY670" fmla="*/ 1173017 h 6858000"/>
              <a:gd name="connsiteX671" fmla="*/ 1367925 w 7467600"/>
              <a:gd name="connsiteY671" fmla="*/ 1135648 h 6858000"/>
              <a:gd name="connsiteX672" fmla="*/ 1771401 w 7467600"/>
              <a:gd name="connsiteY672" fmla="*/ 1806673 h 6858000"/>
              <a:gd name="connsiteX673" fmla="*/ 1972385 w 7467600"/>
              <a:gd name="connsiteY673" fmla="*/ 2198735 h 6858000"/>
              <a:gd name="connsiteX674" fmla="*/ 2040892 w 7467600"/>
              <a:gd name="connsiteY674" fmla="*/ 2405205 h 6858000"/>
              <a:gd name="connsiteX675" fmla="*/ 2131689 w 7467600"/>
              <a:gd name="connsiteY675" fmla="*/ 1936926 h 6858000"/>
              <a:gd name="connsiteX676" fmla="*/ 2454820 w 7467600"/>
              <a:gd name="connsiteY676" fmla="*/ 1248808 h 6858000"/>
              <a:gd name="connsiteX677" fmla="*/ 2492512 w 7467600"/>
              <a:gd name="connsiteY677" fmla="*/ 1302920 h 6858000"/>
              <a:gd name="connsiteX678" fmla="*/ 2081216 w 7467600"/>
              <a:gd name="connsiteY678" fmla="*/ 2527513 h 6858000"/>
              <a:gd name="connsiteX679" fmla="*/ 2081211 w 7467600"/>
              <a:gd name="connsiteY679" fmla="*/ 2528916 h 6858000"/>
              <a:gd name="connsiteX680" fmla="*/ 2199067 w 7467600"/>
              <a:gd name="connsiteY680" fmla="*/ 2884061 h 6858000"/>
              <a:gd name="connsiteX681" fmla="*/ 3192586 w 7467600"/>
              <a:gd name="connsiteY681" fmla="*/ 3411496 h 6858000"/>
              <a:gd name="connsiteX682" fmla="*/ 3182620 w 7467600"/>
              <a:gd name="connsiteY682" fmla="*/ 3483279 h 6858000"/>
              <a:gd name="connsiteX683" fmla="*/ 2435119 w 7467600"/>
              <a:gd name="connsiteY683" fmla="*/ 3080173 h 6858000"/>
              <a:gd name="connsiteX684" fmla="*/ 2410152 w 7467600"/>
              <a:gd name="connsiteY684" fmla="*/ 3063751 h 6858000"/>
              <a:gd name="connsiteX685" fmla="*/ 2408099 w 7467600"/>
              <a:gd name="connsiteY685" fmla="*/ 3064403 h 6858000"/>
              <a:gd name="connsiteX686" fmla="*/ 2407218 w 7467600"/>
              <a:gd name="connsiteY686" fmla="*/ 3070324 h 6858000"/>
              <a:gd name="connsiteX687" fmla="*/ 2380138 w 7467600"/>
              <a:gd name="connsiteY687" fmla="*/ 3099341 h 6858000"/>
              <a:gd name="connsiteX688" fmla="*/ 1765923 w 7467600"/>
              <a:gd name="connsiteY688" fmla="*/ 3581043 h 6858000"/>
              <a:gd name="connsiteX689" fmla="*/ 1702258 w 7467600"/>
              <a:gd name="connsiteY689" fmla="*/ 3612286 h 6858000"/>
              <a:gd name="connsiteX690" fmla="*/ 1538370 w 7467600"/>
              <a:gd name="connsiteY690" fmla="*/ 3811804 h 6858000"/>
              <a:gd name="connsiteX691" fmla="*/ 542867 w 7467600"/>
              <a:gd name="connsiteY691" fmla="*/ 4944092 h 6858000"/>
              <a:gd name="connsiteX692" fmla="*/ 515800 w 7467600"/>
              <a:gd name="connsiteY692" fmla="*/ 4862180 h 6858000"/>
              <a:gd name="connsiteX693" fmla="*/ 909145 w 7467600"/>
              <a:gd name="connsiteY693" fmla="*/ 4199225 h 6858000"/>
              <a:gd name="connsiteX694" fmla="*/ 1214067 w 7467600"/>
              <a:gd name="connsiteY694" fmla="*/ 3908561 h 6858000"/>
              <a:gd name="connsiteX695" fmla="*/ 640967 w 7467600"/>
              <a:gd name="connsiteY695" fmla="*/ 4105601 h 6858000"/>
              <a:gd name="connsiteX696" fmla="*/ 112563 w 7467600"/>
              <a:gd name="connsiteY696" fmla="*/ 4396952 h 6858000"/>
              <a:gd name="connsiteX697" fmla="*/ 0 w 7467600"/>
              <a:gd name="connsiteY697" fmla="*/ 4466006 h 6858000"/>
              <a:gd name="connsiteX698" fmla="*/ 0 w 7467600"/>
              <a:gd name="connsiteY698" fmla="*/ 4233763 h 6858000"/>
              <a:gd name="connsiteX699" fmla="*/ 36881 w 7467600"/>
              <a:gd name="connsiteY699" fmla="*/ 4200118 h 6858000"/>
              <a:gd name="connsiteX700" fmla="*/ 910534 w 7467600"/>
              <a:gd name="connsiteY700" fmla="*/ 3629753 h 6858000"/>
              <a:gd name="connsiteX701" fmla="*/ 1578717 w 7467600"/>
              <a:gd name="connsiteY701" fmla="*/ 3575982 h 6858000"/>
              <a:gd name="connsiteX702" fmla="*/ 2338780 w 7467600"/>
              <a:gd name="connsiteY702" fmla="*/ 3033725 h 6858000"/>
              <a:gd name="connsiteX703" fmla="*/ 1807991 w 7467600"/>
              <a:gd name="connsiteY703" fmla="*/ 2807184 h 6858000"/>
              <a:gd name="connsiteX704" fmla="*/ 1416358 w 7467600"/>
              <a:gd name="connsiteY704" fmla="*/ 3112571 h 6858000"/>
              <a:gd name="connsiteX705" fmla="*/ 939066 w 7467600"/>
              <a:gd name="connsiteY705" fmla="*/ 3378798 h 6858000"/>
              <a:gd name="connsiteX706" fmla="*/ 115099 w 7467600"/>
              <a:gd name="connsiteY706" fmla="*/ 3607650 h 6858000"/>
              <a:gd name="connsiteX707" fmla="*/ 97284 w 7467600"/>
              <a:gd name="connsiteY707" fmla="*/ 3520393 h 6858000"/>
              <a:gd name="connsiteX708" fmla="*/ 922050 w 7467600"/>
              <a:gd name="connsiteY708" fmla="*/ 3074867 h 6858000"/>
              <a:gd name="connsiteX709" fmla="*/ 1405265 w 7467600"/>
              <a:gd name="connsiteY709" fmla="*/ 3016319 h 6858000"/>
              <a:gd name="connsiteX710" fmla="*/ 1407512 w 7467600"/>
              <a:gd name="connsiteY710" fmla="*/ 3018001 h 6858000"/>
              <a:gd name="connsiteX711" fmla="*/ 1726266 w 7467600"/>
              <a:gd name="connsiteY711" fmla="*/ 2777274 h 6858000"/>
              <a:gd name="connsiteX712" fmla="*/ 625390 w 7467600"/>
              <a:gd name="connsiteY712" fmla="*/ 2514541 h 6858000"/>
              <a:gd name="connsiteX713" fmla="*/ 619799 w 7467600"/>
              <a:gd name="connsiteY713" fmla="*/ 2527180 h 6858000"/>
              <a:gd name="connsiteX714" fmla="*/ 310030 w 7467600"/>
              <a:gd name="connsiteY714" fmla="*/ 2771818 h 6858000"/>
              <a:gd name="connsiteX715" fmla="*/ 173877 w 7467600"/>
              <a:gd name="connsiteY715" fmla="*/ 2937056 h 6858000"/>
              <a:gd name="connsiteX716" fmla="*/ 77889 w 7467600"/>
              <a:gd name="connsiteY716" fmla="*/ 3138440 h 6858000"/>
              <a:gd name="connsiteX717" fmla="*/ 0 w 7467600"/>
              <a:gd name="connsiteY717" fmla="*/ 3271395 h 6858000"/>
              <a:gd name="connsiteX718" fmla="*/ 0 w 7467600"/>
              <a:gd name="connsiteY718" fmla="*/ 3153002 h 6858000"/>
              <a:gd name="connsiteX719" fmla="*/ 2386 w 7467600"/>
              <a:gd name="connsiteY719" fmla="*/ 3149203 h 6858000"/>
              <a:gd name="connsiteX720" fmla="*/ 89753 w 7467600"/>
              <a:gd name="connsiteY720" fmla="*/ 2987702 h 6858000"/>
              <a:gd name="connsiteX721" fmla="*/ 76869 w 7467600"/>
              <a:gd name="connsiteY721" fmla="*/ 3005404 h 6858000"/>
              <a:gd name="connsiteX722" fmla="*/ 32049 w 7467600"/>
              <a:gd name="connsiteY722" fmla="*/ 3065814 h 6858000"/>
              <a:gd name="connsiteX723" fmla="*/ 0 w 7467600"/>
              <a:gd name="connsiteY723" fmla="*/ 3108744 h 6858000"/>
              <a:gd name="connsiteX724" fmla="*/ 0 w 7467600"/>
              <a:gd name="connsiteY724" fmla="*/ 3058059 h 6858000"/>
              <a:gd name="connsiteX725" fmla="*/ 7610 w 7467600"/>
              <a:gd name="connsiteY725" fmla="*/ 3047889 h 6858000"/>
              <a:gd name="connsiteX726" fmla="*/ 52419 w 7467600"/>
              <a:gd name="connsiteY726" fmla="*/ 2987479 h 6858000"/>
              <a:gd name="connsiteX727" fmla="*/ 59142 w 7467600"/>
              <a:gd name="connsiteY727" fmla="*/ 2978488 h 6858000"/>
              <a:gd name="connsiteX728" fmla="*/ 0 w 7467600"/>
              <a:gd name="connsiteY728" fmla="*/ 3015334 h 6858000"/>
              <a:gd name="connsiteX729" fmla="*/ 0 w 7467600"/>
              <a:gd name="connsiteY729" fmla="*/ 2914286 h 6858000"/>
              <a:gd name="connsiteX730" fmla="*/ 36383 w 7467600"/>
              <a:gd name="connsiteY730" fmla="*/ 2901128 h 6858000"/>
              <a:gd name="connsiteX731" fmla="*/ 156329 w 7467600"/>
              <a:gd name="connsiteY731" fmla="*/ 2840533 h 6858000"/>
              <a:gd name="connsiteX732" fmla="*/ 358355 w 7467600"/>
              <a:gd name="connsiteY732" fmla="*/ 2620471 h 6858000"/>
              <a:gd name="connsiteX733" fmla="*/ 510577 w 7467600"/>
              <a:gd name="connsiteY733" fmla="*/ 2501244 h 6858000"/>
              <a:gd name="connsiteX734" fmla="*/ 211967 w 7467600"/>
              <a:gd name="connsiteY734" fmla="*/ 2479171 h 6858000"/>
              <a:gd name="connsiteX735" fmla="*/ 0 w 7467600"/>
              <a:gd name="connsiteY735" fmla="*/ 2476398 h 6858000"/>
              <a:gd name="connsiteX736" fmla="*/ 0 w 7467600"/>
              <a:gd name="connsiteY736" fmla="*/ 2389189 h 6858000"/>
              <a:gd name="connsiteX737" fmla="*/ 103062 w 7467600"/>
              <a:gd name="connsiteY737" fmla="*/ 2389518 h 6858000"/>
              <a:gd name="connsiteX738" fmla="*/ 510734 w 7467600"/>
              <a:gd name="connsiteY738" fmla="*/ 2416201 h 6858000"/>
              <a:gd name="connsiteX739" fmla="*/ 279257 w 7467600"/>
              <a:gd name="connsiteY739" fmla="*/ 2092102 h 6858000"/>
              <a:gd name="connsiteX740" fmla="*/ 65265 w 7467600"/>
              <a:gd name="connsiteY740" fmla="*/ 2006049 h 6858000"/>
              <a:gd name="connsiteX741" fmla="*/ 0 w 7467600"/>
              <a:gd name="connsiteY741" fmla="*/ 1982532 h 6858000"/>
              <a:gd name="connsiteX742" fmla="*/ 0 w 7467600"/>
              <a:gd name="connsiteY742" fmla="*/ 1912789 h 6858000"/>
              <a:gd name="connsiteX743" fmla="*/ 97460 w 7467600"/>
              <a:gd name="connsiteY743" fmla="*/ 1953725 h 6858000"/>
              <a:gd name="connsiteX744" fmla="*/ 221272 w 7467600"/>
              <a:gd name="connsiteY744" fmla="*/ 1980766 h 6858000"/>
              <a:gd name="connsiteX745" fmla="*/ 116765 w 7467600"/>
              <a:gd name="connsiteY745" fmla="*/ 1911033 h 6858000"/>
              <a:gd name="connsiteX746" fmla="*/ 16405 w 7467600"/>
              <a:gd name="connsiteY746" fmla="*/ 1803412 h 6858000"/>
              <a:gd name="connsiteX747" fmla="*/ 0 w 7467600"/>
              <a:gd name="connsiteY747" fmla="*/ 1784777 h 6858000"/>
              <a:gd name="connsiteX748" fmla="*/ 0 w 7467600"/>
              <a:gd name="connsiteY748" fmla="*/ 1740082 h 6858000"/>
              <a:gd name="connsiteX749" fmla="*/ 39394 w 7467600"/>
              <a:gd name="connsiteY749" fmla="*/ 1784856 h 6858000"/>
              <a:gd name="connsiteX750" fmla="*/ 135813 w 7467600"/>
              <a:gd name="connsiteY750" fmla="*/ 1888838 h 6858000"/>
              <a:gd name="connsiteX751" fmla="*/ 242575 w 7467600"/>
              <a:gd name="connsiteY751" fmla="*/ 1958841 h 6858000"/>
              <a:gd name="connsiteX752" fmla="*/ 82197 w 7467600"/>
              <a:gd name="connsiteY752" fmla="*/ 1754826 h 6858000"/>
              <a:gd name="connsiteX753" fmla="*/ 0 w 7467600"/>
              <a:gd name="connsiteY753" fmla="*/ 1679650 h 6858000"/>
              <a:gd name="connsiteX754" fmla="*/ 0 w 7467600"/>
              <a:gd name="connsiteY754" fmla="*/ 1602463 h 6858000"/>
              <a:gd name="connsiteX755" fmla="*/ 84689 w 7467600"/>
              <a:gd name="connsiteY755" fmla="*/ 1677442 h 6858000"/>
              <a:gd name="connsiteX756" fmla="*/ 298437 w 7467600"/>
              <a:gd name="connsiteY756" fmla="*/ 1968019 h 6858000"/>
              <a:gd name="connsiteX757" fmla="*/ 227269 w 7467600"/>
              <a:gd name="connsiteY757" fmla="*/ 1114064 h 6858000"/>
              <a:gd name="connsiteX758" fmla="*/ 248003 w 7467600"/>
              <a:gd name="connsiteY758" fmla="*/ 1089613 h 6858000"/>
              <a:gd name="connsiteX759" fmla="*/ 427020 w 7467600"/>
              <a:gd name="connsiteY759" fmla="*/ 1619803 h 6858000"/>
              <a:gd name="connsiteX760" fmla="*/ 340345 w 7467600"/>
              <a:gd name="connsiteY760" fmla="*/ 2027739 h 6858000"/>
              <a:gd name="connsiteX761" fmla="*/ 360865 w 7467600"/>
              <a:gd name="connsiteY761" fmla="*/ 2044827 h 6858000"/>
              <a:gd name="connsiteX762" fmla="*/ 560414 w 7467600"/>
              <a:gd name="connsiteY762" fmla="*/ 2421457 h 6858000"/>
              <a:gd name="connsiteX763" fmla="*/ 1359703 w 7467600"/>
              <a:gd name="connsiteY763" fmla="*/ 2578554 h 6858000"/>
              <a:gd name="connsiteX764" fmla="*/ 1359422 w 7467600"/>
              <a:gd name="connsiteY764" fmla="*/ 2577994 h 6858000"/>
              <a:gd name="connsiteX765" fmla="*/ 828701 w 7467600"/>
              <a:gd name="connsiteY765" fmla="*/ 1839520 h 6858000"/>
              <a:gd name="connsiteX766" fmla="*/ 494427 w 7467600"/>
              <a:gd name="connsiteY766" fmla="*/ 1092333 h 6858000"/>
              <a:gd name="connsiteX767" fmla="*/ 506322 w 7467600"/>
              <a:gd name="connsiteY767" fmla="*/ 1020997 h 6858000"/>
              <a:gd name="connsiteX768" fmla="*/ 4570198 w 7467600"/>
              <a:gd name="connsiteY768" fmla="*/ 978081 h 6858000"/>
              <a:gd name="connsiteX769" fmla="*/ 4523691 w 7467600"/>
              <a:gd name="connsiteY769" fmla="*/ 1127776 h 6858000"/>
              <a:gd name="connsiteX770" fmla="*/ 4509875 w 7467600"/>
              <a:gd name="connsiteY770" fmla="*/ 1167552 h 6858000"/>
              <a:gd name="connsiteX771" fmla="*/ 4478168 w 7467600"/>
              <a:gd name="connsiteY771" fmla="*/ 1260735 h 6858000"/>
              <a:gd name="connsiteX772" fmla="*/ 4409309 w 7467600"/>
              <a:gd name="connsiteY772" fmla="*/ 1666996 h 6858000"/>
              <a:gd name="connsiteX773" fmla="*/ 4370031 w 7467600"/>
              <a:gd name="connsiteY773" fmla="*/ 1955666 h 6858000"/>
              <a:gd name="connsiteX774" fmla="*/ 4570198 w 7467600"/>
              <a:gd name="connsiteY774" fmla="*/ 978081 h 6858000"/>
              <a:gd name="connsiteX775" fmla="*/ 4557898 w 7467600"/>
              <a:gd name="connsiteY775" fmla="*/ 900011 h 6858000"/>
              <a:gd name="connsiteX776" fmla="*/ 4344840 w 7467600"/>
              <a:gd name="connsiteY776" fmla="*/ 1922038 h 6858000"/>
              <a:gd name="connsiteX777" fmla="*/ 4378710 w 7467600"/>
              <a:gd name="connsiteY777" fmla="*/ 1665516 h 6858000"/>
              <a:gd name="connsiteX778" fmla="*/ 4448798 w 7467600"/>
              <a:gd name="connsiteY778" fmla="*/ 1253024 h 6858000"/>
              <a:gd name="connsiteX779" fmla="*/ 4480315 w 7467600"/>
              <a:gd name="connsiteY779" fmla="*/ 1158454 h 6858000"/>
              <a:gd name="connsiteX780" fmla="*/ 4494133 w 7467600"/>
              <a:gd name="connsiteY780" fmla="*/ 1118676 h 6858000"/>
              <a:gd name="connsiteX781" fmla="*/ 4557898 w 7467600"/>
              <a:gd name="connsiteY781" fmla="*/ 900011 h 6858000"/>
              <a:gd name="connsiteX782" fmla="*/ 5870151 w 7467600"/>
              <a:gd name="connsiteY782" fmla="*/ 898890 h 6858000"/>
              <a:gd name="connsiteX783" fmla="*/ 5861335 w 7467600"/>
              <a:gd name="connsiteY783" fmla="*/ 899177 h 6858000"/>
              <a:gd name="connsiteX784" fmla="*/ 5843702 w 7467600"/>
              <a:gd name="connsiteY784" fmla="*/ 899748 h 6858000"/>
              <a:gd name="connsiteX785" fmla="*/ 5651107 w 7467600"/>
              <a:gd name="connsiteY785" fmla="*/ 920306 h 6858000"/>
              <a:gd name="connsiteX786" fmla="*/ 5459407 w 7467600"/>
              <a:gd name="connsiteY786" fmla="*/ 940975 h 6858000"/>
              <a:gd name="connsiteX787" fmla="*/ 5374846 w 7467600"/>
              <a:gd name="connsiteY787" fmla="*/ 941988 h 6858000"/>
              <a:gd name="connsiteX788" fmla="*/ 5256105 w 7467600"/>
              <a:gd name="connsiteY788" fmla="*/ 945632 h 6858000"/>
              <a:gd name="connsiteX789" fmla="*/ 5107071 w 7467600"/>
              <a:gd name="connsiteY789" fmla="*/ 969720 h 6858000"/>
              <a:gd name="connsiteX790" fmla="*/ 4998681 w 7467600"/>
              <a:gd name="connsiteY790" fmla="*/ 988771 h 6858000"/>
              <a:gd name="connsiteX791" fmla="*/ 5870151 w 7467600"/>
              <a:gd name="connsiteY791" fmla="*/ 898890 h 6858000"/>
              <a:gd name="connsiteX792" fmla="*/ 5504425 w 7467600"/>
              <a:gd name="connsiteY792" fmla="*/ 848067 h 6858000"/>
              <a:gd name="connsiteX793" fmla="*/ 4968849 w 7467600"/>
              <a:gd name="connsiteY793" fmla="*/ 962318 h 6858000"/>
              <a:gd name="connsiteX794" fmla="*/ 5104039 w 7467600"/>
              <a:gd name="connsiteY794" fmla="*/ 940634 h 6858000"/>
              <a:gd name="connsiteX795" fmla="*/ 5256311 w 7467600"/>
              <a:gd name="connsiteY795" fmla="*/ 916490 h 6858000"/>
              <a:gd name="connsiteX796" fmla="*/ 5377381 w 7467600"/>
              <a:gd name="connsiteY796" fmla="*/ 912671 h 6858000"/>
              <a:gd name="connsiteX797" fmla="*/ 5460148 w 7467600"/>
              <a:gd name="connsiteY797" fmla="*/ 911442 h 6858000"/>
              <a:gd name="connsiteX798" fmla="*/ 5648971 w 7467600"/>
              <a:gd name="connsiteY798" fmla="*/ 891331 h 6858000"/>
              <a:gd name="connsiteX799" fmla="*/ 5844807 w 7467600"/>
              <a:gd name="connsiteY799" fmla="*/ 870718 h 6858000"/>
              <a:gd name="connsiteX800" fmla="*/ 5862975 w 7467600"/>
              <a:gd name="connsiteY800" fmla="*/ 869756 h 6858000"/>
              <a:gd name="connsiteX801" fmla="*/ 5920887 w 7467600"/>
              <a:gd name="connsiteY801" fmla="*/ 865929 h 6858000"/>
              <a:gd name="connsiteX802" fmla="*/ 5504425 w 7467600"/>
              <a:gd name="connsiteY802" fmla="*/ 848067 h 6858000"/>
              <a:gd name="connsiteX803" fmla="*/ 3607114 w 7467600"/>
              <a:gd name="connsiteY803" fmla="*/ 467441 h 6858000"/>
              <a:gd name="connsiteX804" fmla="*/ 3296242 w 7467600"/>
              <a:gd name="connsiteY804" fmla="*/ 807991 h 6858000"/>
              <a:gd name="connsiteX805" fmla="*/ 3174674 w 7467600"/>
              <a:gd name="connsiteY805" fmla="*/ 919759 h 6858000"/>
              <a:gd name="connsiteX806" fmla="*/ 3042978 w 7467600"/>
              <a:gd name="connsiteY806" fmla="*/ 1054894 h 6858000"/>
              <a:gd name="connsiteX807" fmla="*/ 2968914 w 7467600"/>
              <a:gd name="connsiteY807" fmla="*/ 1133756 h 6858000"/>
              <a:gd name="connsiteX808" fmla="*/ 3103823 w 7467600"/>
              <a:gd name="connsiteY808" fmla="*/ 1026814 h 6858000"/>
              <a:gd name="connsiteX809" fmla="*/ 3607114 w 7467600"/>
              <a:gd name="connsiteY809" fmla="*/ 467441 h 6858000"/>
              <a:gd name="connsiteX810" fmla="*/ 3744487 w 7467600"/>
              <a:gd name="connsiteY810" fmla="*/ 383136 h 6858000"/>
              <a:gd name="connsiteX811" fmla="*/ 3970213 w 7467600"/>
              <a:gd name="connsiteY811" fmla="*/ 995559 h 6858000"/>
              <a:gd name="connsiteX812" fmla="*/ 3744487 w 7467600"/>
              <a:gd name="connsiteY812" fmla="*/ 383136 h 6858000"/>
              <a:gd name="connsiteX813" fmla="*/ 3624562 w 7467600"/>
              <a:gd name="connsiteY813" fmla="*/ 367041 h 6858000"/>
              <a:gd name="connsiteX814" fmla="*/ 3489712 w 7467600"/>
              <a:gd name="connsiteY814" fmla="*/ 485386 h 6858000"/>
              <a:gd name="connsiteX815" fmla="*/ 3182994 w 7467600"/>
              <a:gd name="connsiteY815" fmla="*/ 828265 h 6858000"/>
              <a:gd name="connsiteX816" fmla="*/ 2892114 w 7467600"/>
              <a:gd name="connsiteY816" fmla="*/ 1172635 h 6858000"/>
              <a:gd name="connsiteX817" fmla="*/ 3021459 w 7467600"/>
              <a:gd name="connsiteY817" fmla="*/ 1035385 h 6858000"/>
              <a:gd name="connsiteX818" fmla="*/ 3153873 w 7467600"/>
              <a:gd name="connsiteY818" fmla="*/ 898971 h 6858000"/>
              <a:gd name="connsiteX819" fmla="*/ 3276511 w 7467600"/>
              <a:gd name="connsiteY819" fmla="*/ 786423 h 6858000"/>
              <a:gd name="connsiteX820" fmla="*/ 3584154 w 7467600"/>
              <a:gd name="connsiteY820" fmla="*/ 448218 h 6858000"/>
              <a:gd name="connsiteX821" fmla="*/ 3624562 w 7467600"/>
              <a:gd name="connsiteY821" fmla="*/ 367041 h 6858000"/>
              <a:gd name="connsiteX822" fmla="*/ 3766672 w 7467600"/>
              <a:gd name="connsiteY822" fmla="*/ 359429 h 6858000"/>
              <a:gd name="connsiteX823" fmla="*/ 3996338 w 7467600"/>
              <a:gd name="connsiteY823" fmla="*/ 968237 h 6858000"/>
              <a:gd name="connsiteX824" fmla="*/ 3766672 w 7467600"/>
              <a:gd name="connsiteY824" fmla="*/ 359429 h 6858000"/>
              <a:gd name="connsiteX825" fmla="*/ 5805386 w 7467600"/>
              <a:gd name="connsiteY825" fmla="*/ 239240 h 6858000"/>
              <a:gd name="connsiteX826" fmla="*/ 5736947 w 7467600"/>
              <a:gd name="connsiteY826" fmla="*/ 261367 h 6858000"/>
              <a:gd name="connsiteX827" fmla="*/ 5427012 w 7467600"/>
              <a:gd name="connsiteY827" fmla="*/ 311272 h 6858000"/>
              <a:gd name="connsiteX828" fmla="*/ 5147818 w 7467600"/>
              <a:gd name="connsiteY828" fmla="*/ 322112 h 6858000"/>
              <a:gd name="connsiteX829" fmla="*/ 5060854 w 7467600"/>
              <a:gd name="connsiteY829" fmla="*/ 311882 h 6858000"/>
              <a:gd name="connsiteX830" fmla="*/ 4945989 w 7467600"/>
              <a:gd name="connsiteY830" fmla="*/ 300516 h 6858000"/>
              <a:gd name="connsiteX831" fmla="*/ 5410479 w 7467600"/>
              <a:gd name="connsiteY831" fmla="*/ 348434 h 6858000"/>
              <a:gd name="connsiteX832" fmla="*/ 5805386 w 7467600"/>
              <a:gd name="connsiteY832" fmla="*/ 239240 h 6858000"/>
              <a:gd name="connsiteX833" fmla="*/ 5905192 w 7467600"/>
              <a:gd name="connsiteY833" fmla="*/ 163079 h 6858000"/>
              <a:gd name="connsiteX834" fmla="*/ 5865655 w 7467600"/>
              <a:gd name="connsiteY834" fmla="*/ 171901 h 6858000"/>
              <a:gd name="connsiteX835" fmla="*/ 5259740 w 7467600"/>
              <a:gd name="connsiteY835" fmla="*/ 257013 h 6858000"/>
              <a:gd name="connsiteX836" fmla="*/ 5208466 w 7467600"/>
              <a:gd name="connsiteY836" fmla="*/ 257550 h 6858000"/>
              <a:gd name="connsiteX837" fmla="*/ 4980204 w 7467600"/>
              <a:gd name="connsiteY837" fmla="*/ 271903 h 6858000"/>
              <a:gd name="connsiteX838" fmla="*/ 5068068 w 7467600"/>
              <a:gd name="connsiteY838" fmla="*/ 282244 h 6858000"/>
              <a:gd name="connsiteX839" fmla="*/ 5153231 w 7467600"/>
              <a:gd name="connsiteY839" fmla="*/ 292240 h 6858000"/>
              <a:gd name="connsiteX840" fmla="*/ 5426491 w 7467600"/>
              <a:gd name="connsiteY840" fmla="*/ 281128 h 6858000"/>
              <a:gd name="connsiteX841" fmla="*/ 5731212 w 7467600"/>
              <a:gd name="connsiteY841" fmla="*/ 231951 h 6858000"/>
              <a:gd name="connsiteX842" fmla="*/ 5905192 w 7467600"/>
              <a:gd name="connsiteY842" fmla="*/ 163079 h 6858000"/>
              <a:gd name="connsiteX843" fmla="*/ 5944437 w 7467600"/>
              <a:gd name="connsiteY843" fmla="*/ 113829 h 6858000"/>
              <a:gd name="connsiteX844" fmla="*/ 5825032 w 7467600"/>
              <a:gd name="connsiteY844" fmla="*/ 146405 h 6858000"/>
              <a:gd name="connsiteX845" fmla="*/ 4955599 w 7467600"/>
              <a:gd name="connsiteY845" fmla="*/ 247008 h 6858000"/>
              <a:gd name="connsiteX846" fmla="*/ 5210104 w 7467600"/>
              <a:gd name="connsiteY846" fmla="*/ 228123 h 6858000"/>
              <a:gd name="connsiteX847" fmla="*/ 5261015 w 7467600"/>
              <a:gd name="connsiteY847" fmla="*/ 227087 h 6858000"/>
              <a:gd name="connsiteX848" fmla="*/ 5861181 w 7467600"/>
              <a:gd name="connsiteY848" fmla="*/ 143093 h 6858000"/>
              <a:gd name="connsiteX849" fmla="*/ 5961252 w 7467600"/>
              <a:gd name="connsiteY849" fmla="*/ 114820 h 6858000"/>
              <a:gd name="connsiteX850" fmla="*/ 5944437 w 7467600"/>
              <a:gd name="connsiteY850" fmla="*/ 113829 h 6858000"/>
              <a:gd name="connsiteX851" fmla="*/ 3882765 w 7467600"/>
              <a:gd name="connsiteY851" fmla="*/ 0 h 6858000"/>
              <a:gd name="connsiteX852" fmla="*/ 3995099 w 7467600"/>
              <a:gd name="connsiteY852" fmla="*/ 0 h 6858000"/>
              <a:gd name="connsiteX853" fmla="*/ 4163818 w 7467600"/>
              <a:gd name="connsiteY853" fmla="*/ 234104 h 6858000"/>
              <a:gd name="connsiteX854" fmla="*/ 4172099 w 7467600"/>
              <a:gd name="connsiteY854" fmla="*/ 234207 h 6858000"/>
              <a:gd name="connsiteX855" fmla="*/ 4784282 w 7467600"/>
              <a:gd name="connsiteY855" fmla="*/ 276561 h 6858000"/>
              <a:gd name="connsiteX856" fmla="*/ 4801687 w 7467600"/>
              <a:gd name="connsiteY856" fmla="*/ 267764 h 6858000"/>
              <a:gd name="connsiteX857" fmla="*/ 6082788 w 7467600"/>
              <a:gd name="connsiteY857" fmla="*/ 64119 h 6858000"/>
              <a:gd name="connsiteX858" fmla="*/ 6099442 w 7467600"/>
              <a:gd name="connsiteY858" fmla="*/ 82568 h 6858000"/>
              <a:gd name="connsiteX859" fmla="*/ 4804137 w 7467600"/>
              <a:gd name="connsiteY859" fmla="*/ 320931 h 6858000"/>
              <a:gd name="connsiteX860" fmla="*/ 4227047 w 7467600"/>
              <a:gd name="connsiteY860" fmla="*/ 313415 h 6858000"/>
              <a:gd name="connsiteX861" fmla="*/ 4346041 w 7467600"/>
              <a:gd name="connsiteY861" fmla="*/ 456086 h 6858000"/>
              <a:gd name="connsiteX862" fmla="*/ 4870967 w 7467600"/>
              <a:gd name="connsiteY862" fmla="*/ 963061 h 6858000"/>
              <a:gd name="connsiteX863" fmla="*/ 4889647 w 7467600"/>
              <a:gd name="connsiteY863" fmla="*/ 957147 h 6858000"/>
              <a:gd name="connsiteX864" fmla="*/ 5422504 w 7467600"/>
              <a:gd name="connsiteY864" fmla="*/ 805191 h 6858000"/>
              <a:gd name="connsiteX865" fmla="*/ 6087656 w 7467600"/>
              <a:gd name="connsiteY865" fmla="*/ 826703 h 6858000"/>
              <a:gd name="connsiteX866" fmla="*/ 6058717 w 7467600"/>
              <a:gd name="connsiteY866" fmla="*/ 865992 h 6858000"/>
              <a:gd name="connsiteX867" fmla="*/ 4974153 w 7467600"/>
              <a:gd name="connsiteY867" fmla="*/ 1045456 h 6858000"/>
              <a:gd name="connsiteX868" fmla="*/ 5627835 w 7467600"/>
              <a:gd name="connsiteY868" fmla="*/ 1472077 h 6858000"/>
              <a:gd name="connsiteX869" fmla="*/ 5629817 w 7467600"/>
              <a:gd name="connsiteY869" fmla="*/ 1471412 h 6858000"/>
              <a:gd name="connsiteX870" fmla="*/ 5634124 w 7467600"/>
              <a:gd name="connsiteY870" fmla="*/ 1470572 h 6858000"/>
              <a:gd name="connsiteX871" fmla="*/ 5755832 w 7467600"/>
              <a:gd name="connsiteY871" fmla="*/ 1383886 h 6858000"/>
              <a:gd name="connsiteX872" fmla="*/ 6014186 w 7467600"/>
              <a:gd name="connsiteY872" fmla="*/ 1279799 h 6858000"/>
              <a:gd name="connsiteX873" fmla="*/ 6901619 w 7467600"/>
              <a:gd name="connsiteY873" fmla="*/ 1047874 h 6858000"/>
              <a:gd name="connsiteX874" fmla="*/ 6931566 w 7467600"/>
              <a:gd name="connsiteY874" fmla="*/ 1062034 h 6858000"/>
              <a:gd name="connsiteX875" fmla="*/ 5790982 w 7467600"/>
              <a:gd name="connsiteY875" fmla="*/ 1561380 h 6858000"/>
              <a:gd name="connsiteX876" fmla="*/ 6188971 w 7467600"/>
              <a:gd name="connsiteY876" fmla="*/ 1755168 h 6858000"/>
              <a:gd name="connsiteX877" fmla="*/ 6202446 w 7467600"/>
              <a:gd name="connsiteY877" fmla="*/ 1752268 h 6858000"/>
              <a:gd name="connsiteX878" fmla="*/ 7179560 w 7467600"/>
              <a:gd name="connsiteY878" fmla="*/ 1467551 h 6858000"/>
              <a:gd name="connsiteX879" fmla="*/ 7158730 w 7467600"/>
              <a:gd name="connsiteY879" fmla="*/ 1507835 h 6858000"/>
              <a:gd name="connsiteX880" fmla="*/ 6326959 w 7467600"/>
              <a:gd name="connsiteY880" fmla="*/ 1817686 h 6858000"/>
              <a:gd name="connsiteX881" fmla="*/ 6537433 w 7467600"/>
              <a:gd name="connsiteY881" fmla="*/ 1907790 h 6858000"/>
              <a:gd name="connsiteX882" fmla="*/ 6550221 w 7467600"/>
              <a:gd name="connsiteY882" fmla="*/ 1910729 h 6858000"/>
              <a:gd name="connsiteX883" fmla="*/ 6964438 w 7467600"/>
              <a:gd name="connsiteY883" fmla="*/ 2209505 h 6858000"/>
              <a:gd name="connsiteX884" fmla="*/ 7367862 w 7467600"/>
              <a:gd name="connsiteY884" fmla="*/ 2806833 h 6858000"/>
              <a:gd name="connsiteX885" fmla="*/ 7364329 w 7467600"/>
              <a:gd name="connsiteY885" fmla="*/ 2826907 h 6858000"/>
              <a:gd name="connsiteX886" fmla="*/ 7290545 w 7467600"/>
              <a:gd name="connsiteY886" fmla="*/ 2850663 h 6858000"/>
              <a:gd name="connsiteX887" fmla="*/ 6472036 w 7467600"/>
              <a:gd name="connsiteY887" fmla="*/ 1959003 h 6858000"/>
              <a:gd name="connsiteX888" fmla="*/ 5792897 w 7467600"/>
              <a:gd name="connsiteY888" fmla="*/ 1647747 h 6858000"/>
              <a:gd name="connsiteX889" fmla="*/ 5842751 w 7467600"/>
              <a:gd name="connsiteY889" fmla="*/ 1816112 h 6858000"/>
              <a:gd name="connsiteX890" fmla="*/ 5847424 w 7467600"/>
              <a:gd name="connsiteY890" fmla="*/ 1815776 h 6858000"/>
              <a:gd name="connsiteX891" fmla="*/ 6399821 w 7467600"/>
              <a:gd name="connsiteY891" fmla="*/ 2344799 h 6858000"/>
              <a:gd name="connsiteX892" fmla="*/ 6323232 w 7467600"/>
              <a:gd name="connsiteY892" fmla="*/ 2389634 h 6858000"/>
              <a:gd name="connsiteX893" fmla="*/ 5942958 w 7467600"/>
              <a:gd name="connsiteY893" fmla="*/ 2077708 h 6858000"/>
              <a:gd name="connsiteX894" fmla="*/ 5921559 w 7467600"/>
              <a:gd name="connsiteY894" fmla="*/ 2378596 h 6858000"/>
              <a:gd name="connsiteX895" fmla="*/ 5817651 w 7467600"/>
              <a:gd name="connsiteY895" fmla="*/ 3023919 h 6858000"/>
              <a:gd name="connsiteX896" fmla="*/ 5729634 w 7467600"/>
              <a:gd name="connsiteY896" fmla="*/ 3051849 h 6858000"/>
              <a:gd name="connsiteX897" fmla="*/ 5611018 w 7467600"/>
              <a:gd name="connsiteY897" fmla="*/ 2316769 h 6858000"/>
              <a:gd name="connsiteX898" fmla="*/ 5687608 w 7467600"/>
              <a:gd name="connsiteY898" fmla="*/ 2039972 h 6858000"/>
              <a:gd name="connsiteX899" fmla="*/ 5657554 w 7467600"/>
              <a:gd name="connsiteY899" fmla="*/ 1576445 h 6858000"/>
              <a:gd name="connsiteX900" fmla="*/ 5150475 w 7467600"/>
              <a:gd name="connsiteY900" fmla="*/ 1274012 h 6858000"/>
              <a:gd name="connsiteX901" fmla="*/ 5349142 w 7467600"/>
              <a:gd name="connsiteY901" fmla="*/ 2204405 h 6858000"/>
              <a:gd name="connsiteX902" fmla="*/ 5262214 w 7467600"/>
              <a:gd name="connsiteY902" fmla="*/ 2233836 h 6858000"/>
              <a:gd name="connsiteX903" fmla="*/ 4981539 w 7467600"/>
              <a:gd name="connsiteY903" fmla="*/ 1542201 h 6858000"/>
              <a:gd name="connsiteX904" fmla="*/ 4958461 w 7467600"/>
              <a:gd name="connsiteY904" fmla="*/ 1136957 h 6858000"/>
              <a:gd name="connsiteX905" fmla="*/ 4655015 w 7467600"/>
              <a:gd name="connsiteY905" fmla="*/ 891426 h 6858000"/>
              <a:gd name="connsiteX906" fmla="*/ 4348002 w 7467600"/>
              <a:gd name="connsiteY906" fmla="*/ 2205895 h 6858000"/>
              <a:gd name="connsiteX907" fmla="*/ 4262250 w 7467600"/>
              <a:gd name="connsiteY907" fmla="*/ 2219972 h 6858000"/>
              <a:gd name="connsiteX908" fmla="*/ 4550611 w 7467600"/>
              <a:gd name="connsiteY908" fmla="*/ 817540 h 6858000"/>
              <a:gd name="connsiteX909" fmla="*/ 4564418 w 7467600"/>
              <a:gd name="connsiteY909" fmla="*/ 808293 h 6858000"/>
              <a:gd name="connsiteX910" fmla="*/ 4266388 w 7467600"/>
              <a:gd name="connsiteY910" fmla="*/ 500083 h 6858000"/>
              <a:gd name="connsiteX911" fmla="*/ 4032842 w 7467600"/>
              <a:gd name="connsiteY911" fmla="*/ 211809 h 6858000"/>
              <a:gd name="connsiteX912" fmla="*/ 3882765 w 7467600"/>
              <a:gd name="connsiteY912" fmla="*/ 0 h 6858000"/>
              <a:gd name="connsiteX913" fmla="*/ 3721337 w 7467600"/>
              <a:gd name="connsiteY913" fmla="*/ 0 h 6858000"/>
              <a:gd name="connsiteX914" fmla="*/ 3797544 w 7467600"/>
              <a:gd name="connsiteY914" fmla="*/ 0 h 6858000"/>
              <a:gd name="connsiteX915" fmla="*/ 3775734 w 7467600"/>
              <a:gd name="connsiteY915" fmla="*/ 95131 h 6858000"/>
              <a:gd name="connsiteX916" fmla="*/ 3724807 w 7467600"/>
              <a:gd name="connsiteY916" fmla="*/ 272257 h 6858000"/>
              <a:gd name="connsiteX917" fmla="*/ 3726844 w 7467600"/>
              <a:gd name="connsiteY917" fmla="*/ 282988 h 6858000"/>
              <a:gd name="connsiteX918" fmla="*/ 3742664 w 7467600"/>
              <a:gd name="connsiteY918" fmla="*/ 279918 h 6858000"/>
              <a:gd name="connsiteX919" fmla="*/ 4103910 w 7467600"/>
              <a:gd name="connsiteY919" fmla="*/ 1161917 h 6858000"/>
              <a:gd name="connsiteX920" fmla="*/ 4020269 w 7467600"/>
              <a:gd name="connsiteY920" fmla="*/ 1200406 h 6858000"/>
              <a:gd name="connsiteX921" fmla="*/ 3674882 w 7467600"/>
              <a:gd name="connsiteY921" fmla="*/ 488524 h 6858000"/>
              <a:gd name="connsiteX922" fmla="*/ 3132682 w 7467600"/>
              <a:gd name="connsiteY922" fmla="*/ 1072284 h 6858000"/>
              <a:gd name="connsiteX923" fmla="*/ 2716346 w 7467600"/>
              <a:gd name="connsiteY923" fmla="*/ 1276376 h 6858000"/>
              <a:gd name="connsiteX924" fmla="*/ 2716772 w 7467600"/>
              <a:gd name="connsiteY924" fmla="*/ 1255462 h 6858000"/>
              <a:gd name="connsiteX925" fmla="*/ 3471096 w 7467600"/>
              <a:gd name="connsiteY925" fmla="*/ 437072 h 6858000"/>
              <a:gd name="connsiteX926" fmla="*/ 3639057 w 7467600"/>
              <a:gd name="connsiteY926" fmla="*/ 286334 h 6858000"/>
              <a:gd name="connsiteX927" fmla="*/ 3640309 w 7467600"/>
              <a:gd name="connsiteY927" fmla="*/ 284664 h 6858000"/>
              <a:gd name="connsiteX928" fmla="*/ 3646022 w 7467600"/>
              <a:gd name="connsiteY928" fmla="*/ 276711 h 6858000"/>
              <a:gd name="connsiteX929" fmla="*/ 3707943 w 7467600"/>
              <a:gd name="connsiteY929" fmla="*/ 65958 h 6858000"/>
              <a:gd name="connsiteX930" fmla="*/ 3721337 w 7467600"/>
              <a:gd name="connsiteY930" fmla="*/ 0 h 6858000"/>
              <a:gd name="connsiteX931" fmla="*/ 2867960 w 7467600"/>
              <a:gd name="connsiteY931" fmla="*/ 0 h 6858000"/>
              <a:gd name="connsiteX932" fmla="*/ 2926351 w 7467600"/>
              <a:gd name="connsiteY932" fmla="*/ 0 h 6858000"/>
              <a:gd name="connsiteX933" fmla="*/ 2902823 w 7467600"/>
              <a:gd name="connsiteY933" fmla="*/ 262929 h 6858000"/>
              <a:gd name="connsiteX934" fmla="*/ 2940663 w 7467600"/>
              <a:gd name="connsiteY934" fmla="*/ 140884 h 6858000"/>
              <a:gd name="connsiteX935" fmla="*/ 2947039 w 7467600"/>
              <a:gd name="connsiteY935" fmla="*/ 122524 h 6858000"/>
              <a:gd name="connsiteX936" fmla="*/ 2984316 w 7467600"/>
              <a:gd name="connsiteY936" fmla="*/ 0 h 6858000"/>
              <a:gd name="connsiteX937" fmla="*/ 3016114 w 7467600"/>
              <a:gd name="connsiteY937" fmla="*/ 0 h 6858000"/>
              <a:gd name="connsiteX938" fmla="*/ 2979949 w 7467600"/>
              <a:gd name="connsiteY938" fmla="*/ 119274 h 6858000"/>
              <a:gd name="connsiteX939" fmla="*/ 3023879 w 7467600"/>
              <a:gd name="connsiteY939" fmla="*/ 0 h 6858000"/>
              <a:gd name="connsiteX940" fmla="*/ 3105400 w 7467600"/>
              <a:gd name="connsiteY940" fmla="*/ 0 h 6858000"/>
              <a:gd name="connsiteX941" fmla="*/ 3094669 w 7467600"/>
              <a:gd name="connsiteY941" fmla="*/ 30308 h 6858000"/>
              <a:gd name="connsiteX942" fmla="*/ 2901945 w 7467600"/>
              <a:gd name="connsiteY942" fmla="*/ 466538 h 6858000"/>
              <a:gd name="connsiteX943" fmla="*/ 2815209 w 7467600"/>
              <a:gd name="connsiteY943" fmla="*/ 497361 h 6858000"/>
              <a:gd name="connsiteX944" fmla="*/ 2844845 w 7467600"/>
              <a:gd name="connsiteY944" fmla="*/ 127638 h 6858000"/>
              <a:gd name="connsiteX945" fmla="*/ 2867960 w 7467600"/>
              <a:gd name="connsiteY945" fmla="*/ 0 h 6858000"/>
              <a:gd name="connsiteX946" fmla="*/ 1057230 w 7467600"/>
              <a:gd name="connsiteY946" fmla="*/ 0 h 6858000"/>
              <a:gd name="connsiteX947" fmla="*/ 1111003 w 7467600"/>
              <a:gd name="connsiteY947" fmla="*/ 0 h 6858000"/>
              <a:gd name="connsiteX948" fmla="*/ 1125553 w 7467600"/>
              <a:gd name="connsiteY948" fmla="*/ 52588 h 6858000"/>
              <a:gd name="connsiteX949" fmla="*/ 1304276 w 7467600"/>
              <a:gd name="connsiteY949" fmla="*/ 476275 h 6858000"/>
              <a:gd name="connsiteX950" fmla="*/ 1492066 w 7467600"/>
              <a:gd name="connsiteY950" fmla="*/ 886333 h 6858000"/>
              <a:gd name="connsiteX951" fmla="*/ 1423698 w 7467600"/>
              <a:gd name="connsiteY951" fmla="*/ 710817 h 6858000"/>
              <a:gd name="connsiteX952" fmla="*/ 1357609 w 7467600"/>
              <a:gd name="connsiteY952" fmla="*/ 532892 h 6858000"/>
              <a:gd name="connsiteX953" fmla="*/ 1309550 w 7467600"/>
              <a:gd name="connsiteY953" fmla="*/ 374031 h 6858000"/>
              <a:gd name="connsiteX954" fmla="*/ 1193673 w 7467600"/>
              <a:gd name="connsiteY954" fmla="*/ 49533 h 6858000"/>
              <a:gd name="connsiteX955" fmla="*/ 1164391 w 7467600"/>
              <a:gd name="connsiteY955" fmla="*/ 0 h 6858000"/>
              <a:gd name="connsiteX956" fmla="*/ 1200666 w 7467600"/>
              <a:gd name="connsiteY956" fmla="*/ 0 h 6858000"/>
              <a:gd name="connsiteX957" fmla="*/ 1223408 w 7467600"/>
              <a:gd name="connsiteY957" fmla="*/ 38996 h 6858000"/>
              <a:gd name="connsiteX958" fmla="*/ 1339635 w 7467600"/>
              <a:gd name="connsiteY958" fmla="*/ 365517 h 6858000"/>
              <a:gd name="connsiteX959" fmla="*/ 1387469 w 7467600"/>
              <a:gd name="connsiteY959" fmla="*/ 523079 h 6858000"/>
              <a:gd name="connsiteX960" fmla="*/ 1452685 w 7467600"/>
              <a:gd name="connsiteY960" fmla="*/ 699806 h 6858000"/>
              <a:gd name="connsiteX961" fmla="*/ 1492092 w 7467600"/>
              <a:gd name="connsiteY961" fmla="*/ 800424 h 6858000"/>
              <a:gd name="connsiteX962" fmla="*/ 1455302 w 7467600"/>
              <a:gd name="connsiteY962" fmla="*/ 632913 h 6858000"/>
              <a:gd name="connsiteX963" fmla="*/ 1222336 w 7467600"/>
              <a:gd name="connsiteY963" fmla="*/ 9480 h 6858000"/>
              <a:gd name="connsiteX964" fmla="*/ 1214634 w 7467600"/>
              <a:gd name="connsiteY964" fmla="*/ 0 h 6858000"/>
              <a:gd name="connsiteX965" fmla="*/ 1289827 w 7467600"/>
              <a:gd name="connsiteY965" fmla="*/ 0 h 6858000"/>
              <a:gd name="connsiteX966" fmla="*/ 1321076 w 7467600"/>
              <a:gd name="connsiteY966" fmla="*/ 59722 h 6858000"/>
              <a:gd name="connsiteX967" fmla="*/ 1512579 w 7467600"/>
              <a:gd name="connsiteY967" fmla="*/ 626441 h 6858000"/>
              <a:gd name="connsiteX968" fmla="*/ 1506076 w 7467600"/>
              <a:gd name="connsiteY968" fmla="*/ 1089289 h 6858000"/>
              <a:gd name="connsiteX969" fmla="*/ 1486346 w 7467600"/>
              <a:gd name="connsiteY969" fmla="*/ 1079919 h 6858000"/>
              <a:gd name="connsiteX970" fmla="*/ 1070511 w 7467600"/>
              <a:gd name="connsiteY970" fmla="*/ 48609 h 6858000"/>
              <a:gd name="connsiteX971" fmla="*/ 1057230 w 7467600"/>
              <a:gd name="connsiteY971" fmla="*/ 0 h 6858000"/>
              <a:gd name="connsiteX972" fmla="*/ 43151 w 7467600"/>
              <a:gd name="connsiteY972" fmla="*/ 0 h 6858000"/>
              <a:gd name="connsiteX973" fmla="*/ 95283 w 7467600"/>
              <a:gd name="connsiteY973" fmla="*/ 0 h 6858000"/>
              <a:gd name="connsiteX974" fmla="*/ 300708 w 7467600"/>
              <a:gd name="connsiteY974" fmla="*/ 154571 h 6858000"/>
              <a:gd name="connsiteX975" fmla="*/ 530414 w 7467600"/>
              <a:gd name="connsiteY975" fmla="*/ 354673 h 6858000"/>
              <a:gd name="connsiteX976" fmla="*/ 333785 w 7467600"/>
              <a:gd name="connsiteY976" fmla="*/ 161564 h 6858000"/>
              <a:gd name="connsiteX977" fmla="*/ 147005 w 7467600"/>
              <a:gd name="connsiteY977" fmla="*/ 0 h 6858000"/>
              <a:gd name="connsiteX978" fmla="*/ 272509 w 7467600"/>
              <a:gd name="connsiteY978" fmla="*/ 0 h 6858000"/>
              <a:gd name="connsiteX979" fmla="*/ 326276 w 7467600"/>
              <a:gd name="connsiteY979" fmla="*/ 45847 h 6858000"/>
              <a:gd name="connsiteX980" fmla="*/ 823759 w 7467600"/>
              <a:gd name="connsiteY980" fmla="*/ 574145 h 6858000"/>
              <a:gd name="connsiteX981" fmla="*/ 811254 w 7467600"/>
              <a:gd name="connsiteY981" fmla="*/ 665546 h 6858000"/>
              <a:gd name="connsiteX982" fmla="*/ 154042 w 7467600"/>
              <a:gd name="connsiteY982" fmla="*/ 261522 h 6858000"/>
              <a:gd name="connsiteX983" fmla="*/ 13550 w 7467600"/>
              <a:gd name="connsiteY983" fmla="*/ 158423 h 6858000"/>
              <a:gd name="connsiteX984" fmla="*/ 0 w 7467600"/>
              <a:gd name="connsiteY984" fmla="*/ 146618 h 6858000"/>
              <a:gd name="connsiteX985" fmla="*/ 0 w 7467600"/>
              <a:gd name="connsiteY985" fmla="*/ 59161 h 6858000"/>
              <a:gd name="connsiteX986" fmla="*/ 45427 w 7467600"/>
              <a:gd name="connsiteY986" fmla="*/ 101078 h 6858000"/>
              <a:gd name="connsiteX987" fmla="*/ 630103 w 7467600"/>
              <a:gd name="connsiteY987" fmla="*/ 485885 h 6858000"/>
              <a:gd name="connsiteX988" fmla="*/ 532040 w 7467600"/>
              <a:gd name="connsiteY988" fmla="*/ 399359 h 6858000"/>
              <a:gd name="connsiteX989" fmla="*/ 517618 w 7467600"/>
              <a:gd name="connsiteY989" fmla="*/ 385726 h 6858000"/>
              <a:gd name="connsiteX990" fmla="*/ 285074 w 7467600"/>
              <a:gd name="connsiteY990" fmla="*/ 182755 h 6858000"/>
              <a:gd name="connsiteX991" fmla="*/ 43151 w 7467600"/>
              <a:gd name="connsiteY99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12201 w 7467600"/>
              <a:gd name="connsiteY134" fmla="*/ 5128278 h 6858000"/>
              <a:gd name="connsiteX135" fmla="*/ 1903353 w 7467600"/>
              <a:gd name="connsiteY135" fmla="*/ 5044827 h 6858000"/>
              <a:gd name="connsiteX136" fmla="*/ 1936931 w 7467600"/>
              <a:gd name="connsiteY136" fmla="*/ 5093954 h 6858000"/>
              <a:gd name="connsiteX137" fmla="*/ 2195868 w 7467600"/>
              <a:gd name="connsiteY137" fmla="*/ 5396574 h 6858000"/>
              <a:gd name="connsiteX138" fmla="*/ 2088852 w 7467600"/>
              <a:gd name="connsiteY138" fmla="*/ 5166123 h 6858000"/>
              <a:gd name="connsiteX139" fmla="*/ 1958241 w 7467600"/>
              <a:gd name="connsiteY139" fmla="*/ 5067955 h 6858000"/>
              <a:gd name="connsiteX140" fmla="*/ 1903353 w 7467600"/>
              <a:gd name="connsiteY140" fmla="*/ 5044827 h 6858000"/>
              <a:gd name="connsiteX141" fmla="*/ 1979378 w 7467600"/>
              <a:gd name="connsiteY141" fmla="*/ 4769504 h 6858000"/>
              <a:gd name="connsiteX142" fmla="*/ 2882120 w 7467600"/>
              <a:gd name="connsiteY142" fmla="*/ 5064547 h 6858000"/>
              <a:gd name="connsiteX143" fmla="*/ 2793103 w 7467600"/>
              <a:gd name="connsiteY143" fmla="*/ 5039699 h 6858000"/>
              <a:gd name="connsiteX144" fmla="*/ 2770041 w 7467600"/>
              <a:gd name="connsiteY144" fmla="*/ 5033634 h 6858000"/>
              <a:gd name="connsiteX145" fmla="*/ 1979378 w 7467600"/>
              <a:gd name="connsiteY145" fmla="*/ 4769504 h 6858000"/>
              <a:gd name="connsiteX146" fmla="*/ 1927410 w 7467600"/>
              <a:gd name="connsiteY146" fmla="*/ 4716164 h 6858000"/>
              <a:gd name="connsiteX147" fmla="*/ 1959587 w 7467600"/>
              <a:gd name="connsiteY147" fmla="*/ 4728849 h 6858000"/>
              <a:gd name="connsiteX148" fmla="*/ 2777707 w 7467600"/>
              <a:gd name="connsiteY148" fmla="*/ 5003991 h 6858000"/>
              <a:gd name="connsiteX149" fmla="*/ 2800768 w 7467600"/>
              <a:gd name="connsiteY149" fmla="*/ 5010056 h 6858000"/>
              <a:gd name="connsiteX150" fmla="*/ 2879408 w 7467600"/>
              <a:gd name="connsiteY150" fmla="*/ 5031590 h 6858000"/>
              <a:gd name="connsiteX151" fmla="*/ 2862295 w 7467600"/>
              <a:gd name="connsiteY151" fmla="*/ 5022958 h 6858000"/>
              <a:gd name="connsiteX152" fmla="*/ 2813343 w 7467600"/>
              <a:gd name="connsiteY152" fmla="*/ 4998369 h 6858000"/>
              <a:gd name="connsiteX153" fmla="*/ 2646245 w 7467600"/>
              <a:gd name="connsiteY153" fmla="*/ 4930999 h 6858000"/>
              <a:gd name="connsiteX154" fmla="*/ 1999243 w 7467600"/>
              <a:gd name="connsiteY154" fmla="*/ 4730524 h 6858000"/>
              <a:gd name="connsiteX155" fmla="*/ 1979527 w 7467600"/>
              <a:gd name="connsiteY155" fmla="*/ 4726651 h 6858000"/>
              <a:gd name="connsiteX156" fmla="*/ 1927410 w 7467600"/>
              <a:gd name="connsiteY156" fmla="*/ 4716164 h 6858000"/>
              <a:gd name="connsiteX157" fmla="*/ 1997014 w 7467600"/>
              <a:gd name="connsiteY157" fmla="*/ 4698007 h 6858000"/>
              <a:gd name="connsiteX158" fmla="*/ 2005458 w 7467600"/>
              <a:gd name="connsiteY158" fmla="*/ 4699540 h 6858000"/>
              <a:gd name="connsiteX159" fmla="*/ 2657186 w 7467600"/>
              <a:gd name="connsiteY159" fmla="*/ 4901687 h 6858000"/>
              <a:gd name="connsiteX160" fmla="*/ 2826662 w 7467600"/>
              <a:gd name="connsiteY160" fmla="*/ 4970362 h 6858000"/>
              <a:gd name="connsiteX161" fmla="*/ 2876100 w 7467600"/>
              <a:gd name="connsiteY161" fmla="*/ 4995397 h 6858000"/>
              <a:gd name="connsiteX162" fmla="*/ 3042600 w 7467600"/>
              <a:gd name="connsiteY162" fmla="*/ 5059532 h 6858000"/>
              <a:gd name="connsiteX163" fmla="*/ 1997014 w 7467600"/>
              <a:gd name="connsiteY163" fmla="*/ 4698007 h 6858000"/>
              <a:gd name="connsiteX164" fmla="*/ 2305292 w 7467600"/>
              <a:gd name="connsiteY164" fmla="*/ 4219492 h 6858000"/>
              <a:gd name="connsiteX165" fmla="*/ 3360922 w 7467600"/>
              <a:gd name="connsiteY165" fmla="*/ 4529373 h 6858000"/>
              <a:gd name="connsiteX166" fmla="*/ 3492420 w 7467600"/>
              <a:gd name="connsiteY166" fmla="*/ 4510145 h 6858000"/>
              <a:gd name="connsiteX167" fmla="*/ 3364086 w 7467600"/>
              <a:gd name="connsiteY167" fmla="*/ 4480340 h 6858000"/>
              <a:gd name="connsiteX168" fmla="*/ 3225818 w 7467600"/>
              <a:gd name="connsiteY168" fmla="*/ 4411822 h 6858000"/>
              <a:gd name="connsiteX169" fmla="*/ 3129696 w 7467600"/>
              <a:gd name="connsiteY169" fmla="*/ 4360704 h 6858000"/>
              <a:gd name="connsiteX170" fmla="*/ 2814545 w 7467600"/>
              <a:gd name="connsiteY170" fmla="*/ 4282955 h 6858000"/>
              <a:gd name="connsiteX171" fmla="*/ 2305292 w 7467600"/>
              <a:gd name="connsiteY171" fmla="*/ 4219492 h 6858000"/>
              <a:gd name="connsiteX172" fmla="*/ 2626982 w 7467600"/>
              <a:gd name="connsiteY172" fmla="*/ 4206450 h 6858000"/>
              <a:gd name="connsiteX173" fmla="*/ 2490617 w 7467600"/>
              <a:gd name="connsiteY173" fmla="*/ 4206951 h 6858000"/>
              <a:gd name="connsiteX174" fmla="*/ 2819869 w 7467600"/>
              <a:gd name="connsiteY174" fmla="*/ 4252936 h 6858000"/>
              <a:gd name="connsiteX175" fmla="*/ 3143018 w 7467600"/>
              <a:gd name="connsiteY175" fmla="*/ 4332698 h 6858000"/>
              <a:gd name="connsiteX176" fmla="*/ 3241520 w 7467600"/>
              <a:gd name="connsiteY176" fmla="*/ 4385112 h 6858000"/>
              <a:gd name="connsiteX177" fmla="*/ 3374575 w 7467600"/>
              <a:gd name="connsiteY177" fmla="*/ 4451517 h 6858000"/>
              <a:gd name="connsiteX178" fmla="*/ 3505221 w 7467600"/>
              <a:gd name="connsiteY178" fmla="*/ 4480757 h 6858000"/>
              <a:gd name="connsiteX179" fmla="*/ 2626982 w 7467600"/>
              <a:gd name="connsiteY179" fmla="*/ 4206450 h 6858000"/>
              <a:gd name="connsiteX180" fmla="*/ 1310106 w 7467600"/>
              <a:gd name="connsiteY180" fmla="*/ 3943217 h 6858000"/>
              <a:gd name="connsiteX181" fmla="*/ 854994 w 7467600"/>
              <a:gd name="connsiteY181" fmla="*/ 4399136 h 6858000"/>
              <a:gd name="connsiteX182" fmla="*/ 742462 w 7467600"/>
              <a:gd name="connsiteY182" fmla="*/ 4594648 h 6858000"/>
              <a:gd name="connsiteX183" fmla="*/ 820602 w 7467600"/>
              <a:gd name="connsiteY183" fmla="*/ 4485915 h 6858000"/>
              <a:gd name="connsiteX184" fmla="*/ 878295 w 7467600"/>
              <a:gd name="connsiteY184" fmla="*/ 4403594 h 6858000"/>
              <a:gd name="connsiteX185" fmla="*/ 1240607 w 7467600"/>
              <a:gd name="connsiteY185" fmla="*/ 4010401 h 6858000"/>
              <a:gd name="connsiteX186" fmla="*/ 1310106 w 7467600"/>
              <a:gd name="connsiteY186" fmla="*/ 3943217 h 6858000"/>
              <a:gd name="connsiteX187" fmla="*/ 1423113 w 7467600"/>
              <a:gd name="connsiteY187" fmla="*/ 3874565 h 6858000"/>
              <a:gd name="connsiteX188" fmla="*/ 1260565 w 7467600"/>
              <a:gd name="connsiteY188" fmla="*/ 4031982 h 6858000"/>
              <a:gd name="connsiteX189" fmla="*/ 901900 w 7467600"/>
              <a:gd name="connsiteY189" fmla="*/ 4421236 h 6858000"/>
              <a:gd name="connsiteX190" fmla="*/ 845044 w 7467600"/>
              <a:gd name="connsiteY190" fmla="*/ 4502436 h 6858000"/>
              <a:gd name="connsiteX191" fmla="*/ 685926 w 7467600"/>
              <a:gd name="connsiteY191" fmla="*/ 4703069 h 6858000"/>
              <a:gd name="connsiteX192" fmla="*/ 684248 w 7467600"/>
              <a:gd name="connsiteY192" fmla="*/ 4706721 h 6858000"/>
              <a:gd name="connsiteX193" fmla="*/ 1423113 w 7467600"/>
              <a:gd name="connsiteY193" fmla="*/ 3874565 h 6858000"/>
              <a:gd name="connsiteX194" fmla="*/ 3316479 w 7467600"/>
              <a:gd name="connsiteY194" fmla="*/ 3872136 h 6858000"/>
              <a:gd name="connsiteX195" fmla="*/ 3546806 w 7467600"/>
              <a:gd name="connsiteY195" fmla="*/ 4356139 h 6858000"/>
              <a:gd name="connsiteX196" fmla="*/ 3364433 w 7467600"/>
              <a:gd name="connsiteY196" fmla="*/ 3953121 h 6858000"/>
              <a:gd name="connsiteX197" fmla="*/ 3316479 w 7467600"/>
              <a:gd name="connsiteY197" fmla="*/ 3872136 h 6858000"/>
              <a:gd name="connsiteX198" fmla="*/ 3291335 w 7467600"/>
              <a:gd name="connsiteY198" fmla="*/ 3767420 h 6858000"/>
              <a:gd name="connsiteX199" fmla="*/ 3390805 w 7467600"/>
              <a:gd name="connsiteY199" fmla="*/ 3937163 h 6858000"/>
              <a:gd name="connsiteX200" fmla="*/ 3579062 w 7467600"/>
              <a:gd name="connsiteY200" fmla="*/ 4359040 h 6858000"/>
              <a:gd name="connsiteX201" fmla="*/ 3467355 w 7467600"/>
              <a:gd name="connsiteY201" fmla="*/ 3988130 h 6858000"/>
              <a:gd name="connsiteX202" fmla="*/ 3310753 w 7467600"/>
              <a:gd name="connsiteY202" fmla="*/ 3787140 h 6858000"/>
              <a:gd name="connsiteX203" fmla="*/ 3291335 w 7467600"/>
              <a:gd name="connsiteY203" fmla="*/ 3767420 h 6858000"/>
              <a:gd name="connsiteX204" fmla="*/ 1635889 w 7467600"/>
              <a:gd name="connsiteY204" fmla="*/ 3709494 h 6858000"/>
              <a:gd name="connsiteX205" fmla="*/ 1634800 w 7467600"/>
              <a:gd name="connsiteY205" fmla="*/ 3731111 h 6858000"/>
              <a:gd name="connsiteX206" fmla="*/ 1635889 w 7467600"/>
              <a:gd name="connsiteY206" fmla="*/ 3709494 h 6858000"/>
              <a:gd name="connsiteX207" fmla="*/ 1510397 w 7467600"/>
              <a:gd name="connsiteY207" fmla="*/ 3684705 h 6858000"/>
              <a:gd name="connsiteX208" fmla="*/ 1146550 w 7467600"/>
              <a:gd name="connsiteY208" fmla="*/ 3802012 h 6858000"/>
              <a:gd name="connsiteX209" fmla="*/ 698834 w 7467600"/>
              <a:gd name="connsiteY209" fmla="*/ 3952272 h 6858000"/>
              <a:gd name="connsiteX210" fmla="*/ 34256 w 7467600"/>
              <a:gd name="connsiteY210" fmla="*/ 4347603 h 6858000"/>
              <a:gd name="connsiteX211" fmla="*/ 527241 w 7467600"/>
              <a:gd name="connsiteY211" fmla="*/ 4065078 h 6858000"/>
              <a:gd name="connsiteX212" fmla="*/ 1510397 w 7467600"/>
              <a:gd name="connsiteY212" fmla="*/ 3684705 h 6858000"/>
              <a:gd name="connsiteX213" fmla="*/ 1313114 w 7467600"/>
              <a:gd name="connsiteY213" fmla="*/ 3655216 h 6858000"/>
              <a:gd name="connsiteX214" fmla="*/ 1109304 w 7467600"/>
              <a:gd name="connsiteY214" fmla="*/ 3669030 h 6858000"/>
              <a:gd name="connsiteX215" fmla="*/ 8129 w 7467600"/>
              <a:gd name="connsiteY215" fmla="*/ 4330519 h 6858000"/>
              <a:gd name="connsiteX216" fmla="*/ 687572 w 7467600"/>
              <a:gd name="connsiteY216" fmla="*/ 3925629 h 6858000"/>
              <a:gd name="connsiteX217" fmla="*/ 1138365 w 7467600"/>
              <a:gd name="connsiteY217" fmla="*/ 3774515 h 6858000"/>
              <a:gd name="connsiteX218" fmla="*/ 1505579 w 7467600"/>
              <a:gd name="connsiteY218" fmla="*/ 3655526 h 6858000"/>
              <a:gd name="connsiteX219" fmla="*/ 1313114 w 7467600"/>
              <a:gd name="connsiteY219" fmla="*/ 3655216 h 6858000"/>
              <a:gd name="connsiteX220" fmla="*/ 3655073 w 7467600"/>
              <a:gd name="connsiteY220" fmla="*/ 3650884 h 6858000"/>
              <a:gd name="connsiteX221" fmla="*/ 3989938 w 7467600"/>
              <a:gd name="connsiteY221" fmla="*/ 3991685 h 6858000"/>
              <a:gd name="connsiteX222" fmla="*/ 4393907 w 7467600"/>
              <a:gd name="connsiteY222" fmla="*/ 4261258 h 6858000"/>
              <a:gd name="connsiteX223" fmla="*/ 4648051 w 7467600"/>
              <a:gd name="connsiteY223" fmla="*/ 4374051 h 6858000"/>
              <a:gd name="connsiteX224" fmla="*/ 4383389 w 7467600"/>
              <a:gd name="connsiteY224" fmla="*/ 4184369 h 6858000"/>
              <a:gd name="connsiteX225" fmla="*/ 4165508 w 7467600"/>
              <a:gd name="connsiteY225" fmla="*/ 4035196 h 6858000"/>
              <a:gd name="connsiteX226" fmla="*/ 4068162 w 7467600"/>
              <a:gd name="connsiteY226" fmla="*/ 3953394 h 6858000"/>
              <a:gd name="connsiteX227" fmla="*/ 3981416 w 7467600"/>
              <a:gd name="connsiteY227" fmla="*/ 3880482 h 6858000"/>
              <a:gd name="connsiteX228" fmla="*/ 3800147 w 7467600"/>
              <a:gd name="connsiteY228" fmla="*/ 3749872 h 6858000"/>
              <a:gd name="connsiteX229" fmla="*/ 3655073 w 7467600"/>
              <a:gd name="connsiteY229" fmla="*/ 3650884 h 6858000"/>
              <a:gd name="connsiteX230" fmla="*/ 3670252 w 7467600"/>
              <a:gd name="connsiteY230" fmla="*/ 3622798 h 6858000"/>
              <a:gd name="connsiteX231" fmla="*/ 3817258 w 7467600"/>
              <a:gd name="connsiteY231" fmla="*/ 3723577 h 6858000"/>
              <a:gd name="connsiteX232" fmla="*/ 4000461 w 7467600"/>
              <a:gd name="connsiteY232" fmla="*/ 3855966 h 6858000"/>
              <a:gd name="connsiteX233" fmla="*/ 4088180 w 7467600"/>
              <a:gd name="connsiteY233" fmla="*/ 3929774 h 6858000"/>
              <a:gd name="connsiteX234" fmla="*/ 4184555 w 7467600"/>
              <a:gd name="connsiteY234" fmla="*/ 4010683 h 6858000"/>
              <a:gd name="connsiteX235" fmla="*/ 4399563 w 7467600"/>
              <a:gd name="connsiteY235" fmla="*/ 4158106 h 6858000"/>
              <a:gd name="connsiteX236" fmla="*/ 4684469 w 7467600"/>
              <a:gd name="connsiteY236" fmla="*/ 4364680 h 6858000"/>
              <a:gd name="connsiteX237" fmla="*/ 4690271 w 7467600"/>
              <a:gd name="connsiteY237" fmla="*/ 4370034 h 6858000"/>
              <a:gd name="connsiteX238" fmla="*/ 4136093 w 7467600"/>
              <a:gd name="connsiteY238" fmla="*/ 3858466 h 6858000"/>
              <a:gd name="connsiteX239" fmla="*/ 3670252 w 7467600"/>
              <a:gd name="connsiteY239" fmla="*/ 3622798 h 6858000"/>
              <a:gd name="connsiteX240" fmla="*/ 4440129 w 7467600"/>
              <a:gd name="connsiteY240" fmla="*/ 3448571 h 6858000"/>
              <a:gd name="connsiteX241" fmla="*/ 4856525 w 7467600"/>
              <a:gd name="connsiteY241" fmla="*/ 3915351 h 6858000"/>
              <a:gd name="connsiteX242" fmla="*/ 5059055 w 7467600"/>
              <a:gd name="connsiteY242" fmla="*/ 4108918 h 6858000"/>
              <a:gd name="connsiteX243" fmla="*/ 5290070 w 7467600"/>
              <a:gd name="connsiteY243" fmla="*/ 4263619 h 6858000"/>
              <a:gd name="connsiteX244" fmla="*/ 4834991 w 7467600"/>
              <a:gd name="connsiteY244" fmla="*/ 3830985 h 6858000"/>
              <a:gd name="connsiteX245" fmla="*/ 4440129 w 7467600"/>
              <a:gd name="connsiteY245" fmla="*/ 3448571 h 6858000"/>
              <a:gd name="connsiteX246" fmla="*/ 4441737 w 7467600"/>
              <a:gd name="connsiteY246" fmla="*/ 3399734 h 6858000"/>
              <a:gd name="connsiteX247" fmla="*/ 4431236 w 7467600"/>
              <a:gd name="connsiteY247" fmla="*/ 3400954 h 6858000"/>
              <a:gd name="connsiteX248" fmla="*/ 4557150 w 7467600"/>
              <a:gd name="connsiteY248" fmla="*/ 3510023 h 6858000"/>
              <a:gd name="connsiteX249" fmla="*/ 4856936 w 7467600"/>
              <a:gd name="connsiteY249" fmla="*/ 3809146 h 6858000"/>
              <a:gd name="connsiteX250" fmla="*/ 5111996 w 7467600"/>
              <a:gd name="connsiteY250" fmla="*/ 4065759 h 6858000"/>
              <a:gd name="connsiteX251" fmla="*/ 5388878 w 7467600"/>
              <a:gd name="connsiteY251" fmla="*/ 4300185 h 6858000"/>
              <a:gd name="connsiteX252" fmla="*/ 5425556 w 7467600"/>
              <a:gd name="connsiteY252" fmla="*/ 4308967 h 6858000"/>
              <a:gd name="connsiteX253" fmla="*/ 4943646 w 7467600"/>
              <a:gd name="connsiteY253" fmla="*/ 3822916 h 6858000"/>
              <a:gd name="connsiteX254" fmla="*/ 4594837 w 7467600"/>
              <a:gd name="connsiteY254" fmla="*/ 3532274 h 6858000"/>
              <a:gd name="connsiteX255" fmla="*/ 4441737 w 7467600"/>
              <a:gd name="connsiteY255" fmla="*/ 3399734 h 6858000"/>
              <a:gd name="connsiteX256" fmla="*/ 5425834 w 7467600"/>
              <a:gd name="connsiteY256" fmla="*/ 3162785 h 6858000"/>
              <a:gd name="connsiteX257" fmla="*/ 5401644 w 7467600"/>
              <a:gd name="connsiteY257" fmla="*/ 3617847 h 6858000"/>
              <a:gd name="connsiteX258" fmla="*/ 5467256 w 7467600"/>
              <a:gd name="connsiteY258" fmla="*/ 4175494 h 6858000"/>
              <a:gd name="connsiteX259" fmla="*/ 5448069 w 7467600"/>
              <a:gd name="connsiteY259" fmla="*/ 3567554 h 6858000"/>
              <a:gd name="connsiteX260" fmla="*/ 5425834 w 7467600"/>
              <a:gd name="connsiteY260" fmla="*/ 3162785 h 6858000"/>
              <a:gd name="connsiteX261" fmla="*/ 1318687 w 7467600"/>
              <a:gd name="connsiteY261" fmla="*/ 3113840 h 6858000"/>
              <a:gd name="connsiteX262" fmla="*/ 1066793 w 7467600"/>
              <a:gd name="connsiteY262" fmla="*/ 3212171 h 6858000"/>
              <a:gd name="connsiteX263" fmla="*/ 993319 w 7467600"/>
              <a:gd name="connsiteY263" fmla="*/ 3247648 h 6858000"/>
              <a:gd name="connsiteX264" fmla="*/ 853081 w 7467600"/>
              <a:gd name="connsiteY264" fmla="*/ 3312410 h 6858000"/>
              <a:gd name="connsiteX265" fmla="*/ 805957 w 7467600"/>
              <a:gd name="connsiteY265" fmla="*/ 3330443 h 6858000"/>
              <a:gd name="connsiteX266" fmla="*/ 1318687 w 7467600"/>
              <a:gd name="connsiteY266" fmla="*/ 3113840 h 6858000"/>
              <a:gd name="connsiteX267" fmla="*/ 5453702 w 7467600"/>
              <a:gd name="connsiteY267" fmla="*/ 3090882 h 6858000"/>
              <a:gd name="connsiteX268" fmla="*/ 5480135 w 7467600"/>
              <a:gd name="connsiteY268" fmla="*/ 3565802 h 6858000"/>
              <a:gd name="connsiteX269" fmla="*/ 5499023 w 7467600"/>
              <a:gd name="connsiteY269" fmla="*/ 4166310 h 6858000"/>
              <a:gd name="connsiteX270" fmla="*/ 5547022 w 7467600"/>
              <a:gd name="connsiteY270" fmla="*/ 3607838 h 6858000"/>
              <a:gd name="connsiteX271" fmla="*/ 5515964 w 7467600"/>
              <a:gd name="connsiteY271" fmla="*/ 3378541 h 6858000"/>
              <a:gd name="connsiteX272" fmla="*/ 5453702 w 7467600"/>
              <a:gd name="connsiteY272" fmla="*/ 3090882 h 6858000"/>
              <a:gd name="connsiteX273" fmla="*/ 1238695 w 7467600"/>
              <a:gd name="connsiteY273" fmla="*/ 3076820 h 6858000"/>
              <a:gd name="connsiteX274" fmla="*/ 716371 w 7467600"/>
              <a:gd name="connsiteY274" fmla="*/ 3293249 h 6858000"/>
              <a:gd name="connsiteX275" fmla="*/ 579522 w 7467600"/>
              <a:gd name="connsiteY275" fmla="*/ 3371759 h 6858000"/>
              <a:gd name="connsiteX276" fmla="*/ 600288 w 7467600"/>
              <a:gd name="connsiteY276" fmla="*/ 3365555 h 6858000"/>
              <a:gd name="connsiteX277" fmla="*/ 840692 w 7467600"/>
              <a:gd name="connsiteY277" fmla="*/ 3284921 h 6858000"/>
              <a:gd name="connsiteX278" fmla="*/ 979248 w 7467600"/>
              <a:gd name="connsiteY278" fmla="*/ 3221003 h 6858000"/>
              <a:gd name="connsiteX279" fmla="*/ 1053282 w 7467600"/>
              <a:gd name="connsiteY279" fmla="*/ 3185247 h 6858000"/>
              <a:gd name="connsiteX280" fmla="*/ 1320603 w 7467600"/>
              <a:gd name="connsiteY280" fmla="*/ 3081281 h 6858000"/>
              <a:gd name="connsiteX281" fmla="*/ 1238695 w 7467600"/>
              <a:gd name="connsiteY281" fmla="*/ 3076820 h 6858000"/>
              <a:gd name="connsiteX282" fmla="*/ 5425627 w 7467600"/>
              <a:gd name="connsiteY282" fmla="*/ 2954192 h 6858000"/>
              <a:gd name="connsiteX283" fmla="*/ 5470770 w 7467600"/>
              <a:gd name="connsiteY283" fmla="*/ 3005435 h 6858000"/>
              <a:gd name="connsiteX284" fmla="*/ 5519779 w 7467600"/>
              <a:gd name="connsiteY284" fmla="*/ 4359223 h 6858000"/>
              <a:gd name="connsiteX285" fmla="*/ 5520293 w 7467600"/>
              <a:gd name="connsiteY285" fmla="*/ 4360602 h 6858000"/>
              <a:gd name="connsiteX286" fmla="*/ 5767221 w 7467600"/>
              <a:gd name="connsiteY286" fmla="*/ 4665564 h 6858000"/>
              <a:gd name="connsiteX287" fmla="*/ 6937169 w 7467600"/>
              <a:gd name="connsiteY287" fmla="*/ 4815941 h 6858000"/>
              <a:gd name="connsiteX288" fmla="*/ 6953922 w 7467600"/>
              <a:gd name="connsiteY288" fmla="*/ 4890068 h 6858000"/>
              <a:gd name="connsiteX289" fmla="*/ 6071359 w 7467600"/>
              <a:gd name="connsiteY289" fmla="*/ 4770770 h 6858000"/>
              <a:gd name="connsiteX290" fmla="*/ 6038839 w 7467600"/>
              <a:gd name="connsiteY290" fmla="*/ 4764474 h 6858000"/>
              <a:gd name="connsiteX291" fmla="*/ 6038706 w 7467600"/>
              <a:gd name="connsiteY291" fmla="*/ 4763847 h 6858000"/>
              <a:gd name="connsiteX292" fmla="*/ 6037784 w 7467600"/>
              <a:gd name="connsiteY292" fmla="*/ 4764270 h 6858000"/>
              <a:gd name="connsiteX293" fmla="*/ 6038839 w 7467600"/>
              <a:gd name="connsiteY293" fmla="*/ 4764474 h 6858000"/>
              <a:gd name="connsiteX294" fmla="*/ 6040338 w 7467600"/>
              <a:gd name="connsiteY294" fmla="*/ 4771418 h 6858000"/>
              <a:gd name="connsiteX295" fmla="*/ 6024488 w 7467600"/>
              <a:gd name="connsiteY295" fmla="*/ 4809903 h 6858000"/>
              <a:gd name="connsiteX296" fmla="*/ 5599771 w 7467600"/>
              <a:gd name="connsiteY296" fmla="*/ 5509652 h 6858000"/>
              <a:gd name="connsiteX297" fmla="*/ 5548843 w 7467600"/>
              <a:gd name="connsiteY297" fmla="*/ 5563845 h 6858000"/>
              <a:gd name="connsiteX298" fmla="*/ 5940952 w 7467600"/>
              <a:gd name="connsiteY298" fmla="*/ 6250028 h 6858000"/>
              <a:gd name="connsiteX299" fmla="*/ 6043441 w 7467600"/>
              <a:gd name="connsiteY299" fmla="*/ 6665847 h 6858000"/>
              <a:gd name="connsiteX300" fmla="*/ 6093432 w 7467600"/>
              <a:gd name="connsiteY300" fmla="*/ 6858000 h 6858000"/>
              <a:gd name="connsiteX301" fmla="*/ 6034344 w 7467600"/>
              <a:gd name="connsiteY301" fmla="*/ 6858000 h 6858000"/>
              <a:gd name="connsiteX302" fmla="*/ 6026679 w 7467600"/>
              <a:gd name="connsiteY302" fmla="*/ 6836959 h 6858000"/>
              <a:gd name="connsiteX303" fmla="*/ 5800441 w 7467600"/>
              <a:gd name="connsiteY303" fmla="*/ 6335286 h 6858000"/>
              <a:gd name="connsiteX304" fmla="*/ 5526562 w 7467600"/>
              <a:gd name="connsiteY304" fmla="*/ 5705388 h 6858000"/>
              <a:gd name="connsiteX305" fmla="*/ 5519640 w 7467600"/>
              <a:gd name="connsiteY305" fmla="*/ 5683774 h 6858000"/>
              <a:gd name="connsiteX306" fmla="*/ 5844559 w 7467600"/>
              <a:gd name="connsiteY306" fmla="*/ 6553349 h 6858000"/>
              <a:gd name="connsiteX307" fmla="*/ 5975994 w 7467600"/>
              <a:gd name="connsiteY307" fmla="*/ 6858000 h 6858000"/>
              <a:gd name="connsiteX308" fmla="*/ 5898547 w 7467600"/>
              <a:gd name="connsiteY308" fmla="*/ 6858000 h 6858000"/>
              <a:gd name="connsiteX309" fmla="*/ 5682041 w 7467600"/>
              <a:gd name="connsiteY309" fmla="*/ 6355860 h 6858000"/>
              <a:gd name="connsiteX310" fmla="*/ 5461758 w 7467600"/>
              <a:gd name="connsiteY310" fmla="*/ 5820220 h 6858000"/>
              <a:gd name="connsiteX311" fmla="*/ 5237282 w 7467600"/>
              <a:gd name="connsiteY311" fmla="*/ 6579086 h 6858000"/>
              <a:gd name="connsiteX312" fmla="*/ 5115009 w 7467600"/>
              <a:gd name="connsiteY312" fmla="*/ 6858000 h 6858000"/>
              <a:gd name="connsiteX313" fmla="*/ 5028074 w 7467600"/>
              <a:gd name="connsiteY313" fmla="*/ 6858000 h 6858000"/>
              <a:gd name="connsiteX314" fmla="*/ 5079508 w 7467600"/>
              <a:gd name="connsiteY314" fmla="*/ 6749074 h 6858000"/>
              <a:gd name="connsiteX315" fmla="*/ 5371846 w 7467600"/>
              <a:gd name="connsiteY315" fmla="*/ 5924413 h 6858000"/>
              <a:gd name="connsiteX316" fmla="*/ 5270512 w 7467600"/>
              <a:gd name="connsiteY316" fmla="*/ 6138975 h 6858000"/>
              <a:gd name="connsiteX317" fmla="*/ 5062409 w 7467600"/>
              <a:gd name="connsiteY317" fmla="*/ 6653544 h 6858000"/>
              <a:gd name="connsiteX318" fmla="*/ 5036628 w 7467600"/>
              <a:gd name="connsiteY318" fmla="*/ 6754247 h 6858000"/>
              <a:gd name="connsiteX319" fmla="*/ 5009112 w 7467600"/>
              <a:gd name="connsiteY319" fmla="*/ 6858000 h 6858000"/>
              <a:gd name="connsiteX320" fmla="*/ 4976679 w 7467600"/>
              <a:gd name="connsiteY320" fmla="*/ 6858000 h 6858000"/>
              <a:gd name="connsiteX321" fmla="*/ 5006537 w 7467600"/>
              <a:gd name="connsiteY321" fmla="*/ 6747068 h 6858000"/>
              <a:gd name="connsiteX322" fmla="*/ 5032723 w 7467600"/>
              <a:gd name="connsiteY322" fmla="*/ 6644957 h 6858000"/>
              <a:gd name="connsiteX323" fmla="*/ 5242949 w 7467600"/>
              <a:gd name="connsiteY323" fmla="*/ 6125175 h 6858000"/>
              <a:gd name="connsiteX324" fmla="*/ 5286321 w 7467600"/>
              <a:gd name="connsiteY324" fmla="*/ 6033555 h 6858000"/>
              <a:gd name="connsiteX325" fmla="*/ 5008210 w 7467600"/>
              <a:gd name="connsiteY325" fmla="*/ 6649194 h 6858000"/>
              <a:gd name="connsiteX326" fmla="*/ 4986321 w 7467600"/>
              <a:gd name="connsiteY326" fmla="*/ 6765687 h 6858000"/>
              <a:gd name="connsiteX327" fmla="*/ 4973474 w 7467600"/>
              <a:gd name="connsiteY327" fmla="*/ 6858000 h 6858000"/>
              <a:gd name="connsiteX328" fmla="*/ 4907178 w 7467600"/>
              <a:gd name="connsiteY328" fmla="*/ 6858000 h 6858000"/>
              <a:gd name="connsiteX329" fmla="*/ 4910810 w 7467600"/>
              <a:gd name="connsiteY329" fmla="*/ 6829660 h 6858000"/>
              <a:gd name="connsiteX330" fmla="*/ 4987461 w 7467600"/>
              <a:gd name="connsiteY330" fmla="*/ 6432994 h 6858000"/>
              <a:gd name="connsiteX331" fmla="*/ 5179262 w 7467600"/>
              <a:gd name="connsiteY331" fmla="*/ 6035044 h 6858000"/>
              <a:gd name="connsiteX332" fmla="*/ 4689678 w 7467600"/>
              <a:gd name="connsiteY332" fmla="*/ 6440241 h 6858000"/>
              <a:gd name="connsiteX333" fmla="*/ 4477543 w 7467600"/>
              <a:gd name="connsiteY333" fmla="*/ 6674836 h 6858000"/>
              <a:gd name="connsiteX334" fmla="*/ 4329957 w 7467600"/>
              <a:gd name="connsiteY334" fmla="*/ 6858000 h 6858000"/>
              <a:gd name="connsiteX335" fmla="*/ 4218595 w 7467600"/>
              <a:gd name="connsiteY335" fmla="*/ 6858000 h 6858000"/>
              <a:gd name="connsiteX336" fmla="*/ 4368888 w 7467600"/>
              <a:gd name="connsiteY336" fmla="*/ 6668412 h 6858000"/>
              <a:gd name="connsiteX337" fmla="*/ 4563091 w 7467600"/>
              <a:gd name="connsiteY337" fmla="*/ 6442508 h 6858000"/>
              <a:gd name="connsiteX338" fmla="*/ 5387324 w 7467600"/>
              <a:gd name="connsiteY338" fmla="*/ 5705830 h 6858000"/>
              <a:gd name="connsiteX339" fmla="*/ 5073620 w 7467600"/>
              <a:gd name="connsiteY339" fmla="*/ 5955437 h 6858000"/>
              <a:gd name="connsiteX340" fmla="*/ 4689789 w 7467600"/>
              <a:gd name="connsiteY340" fmla="*/ 6268382 h 6858000"/>
              <a:gd name="connsiteX341" fmla="*/ 4418722 w 7467600"/>
              <a:gd name="connsiteY341" fmla="*/ 6570886 h 6858000"/>
              <a:gd name="connsiteX342" fmla="*/ 4214944 w 7467600"/>
              <a:gd name="connsiteY342" fmla="*/ 6858000 h 6858000"/>
              <a:gd name="connsiteX343" fmla="*/ 4177898 w 7467600"/>
              <a:gd name="connsiteY343" fmla="*/ 6858000 h 6858000"/>
              <a:gd name="connsiteX344" fmla="*/ 4391597 w 7467600"/>
              <a:gd name="connsiteY344" fmla="*/ 6556370 h 6858000"/>
              <a:gd name="connsiteX345" fmla="*/ 4668889 w 7467600"/>
              <a:gd name="connsiteY345" fmla="*/ 6246399 h 6858000"/>
              <a:gd name="connsiteX346" fmla="*/ 5055427 w 7467600"/>
              <a:gd name="connsiteY346" fmla="*/ 5931476 h 6858000"/>
              <a:gd name="connsiteX347" fmla="*/ 5371814 w 7467600"/>
              <a:gd name="connsiteY347" fmla="*/ 5678975 h 6858000"/>
              <a:gd name="connsiteX348" fmla="*/ 4987918 w 7467600"/>
              <a:gd name="connsiteY348" fmla="*/ 5838701 h 6858000"/>
              <a:gd name="connsiteX349" fmla="*/ 4317146 w 7467600"/>
              <a:gd name="connsiteY349" fmla="*/ 6587716 h 6858000"/>
              <a:gd name="connsiteX350" fmla="*/ 4171627 w 7467600"/>
              <a:gd name="connsiteY350" fmla="*/ 6858000 h 6858000"/>
              <a:gd name="connsiteX351" fmla="*/ 4081585 w 7467600"/>
              <a:gd name="connsiteY351" fmla="*/ 6858000 h 6858000"/>
              <a:gd name="connsiteX352" fmla="*/ 4238603 w 7467600"/>
              <a:gd name="connsiteY352" fmla="*/ 6559341 h 6858000"/>
              <a:gd name="connsiteX353" fmla="*/ 4778333 w 7467600"/>
              <a:gd name="connsiteY353" fmla="*/ 5873626 h 6858000"/>
              <a:gd name="connsiteX354" fmla="*/ 5414185 w 7467600"/>
              <a:gd name="connsiteY354" fmla="*/ 5573882 h 6858000"/>
              <a:gd name="connsiteX355" fmla="*/ 5959648 w 7467600"/>
              <a:gd name="connsiteY355" fmla="*/ 4760797 h 6858000"/>
              <a:gd name="connsiteX356" fmla="*/ 5355019 w 7467600"/>
              <a:gd name="connsiteY356" fmla="*/ 4734672 h 6858000"/>
              <a:gd name="connsiteX357" fmla="*/ 5083565 w 7467600"/>
              <a:gd name="connsiteY357" fmla="*/ 5179121 h 6858000"/>
              <a:gd name="connsiteX358" fmla="*/ 4713577 w 7467600"/>
              <a:gd name="connsiteY358" fmla="*/ 5616803 h 6858000"/>
              <a:gd name="connsiteX359" fmla="*/ 3989559 w 7467600"/>
              <a:gd name="connsiteY359" fmla="*/ 6145945 h 6858000"/>
              <a:gd name="connsiteX360" fmla="*/ 3939824 w 7467600"/>
              <a:gd name="connsiteY360" fmla="*/ 6066900 h 6858000"/>
              <a:gd name="connsiteX361" fmla="*/ 4584537 w 7467600"/>
              <a:gd name="connsiteY361" fmla="*/ 5324826 h 6858000"/>
              <a:gd name="connsiteX362" fmla="*/ 5037105 w 7467600"/>
              <a:gd name="connsiteY362" fmla="*/ 5088765 h 6858000"/>
              <a:gd name="connsiteX363" fmla="*/ 5039930 w 7467600"/>
              <a:gd name="connsiteY363" fmla="*/ 5089585 h 6858000"/>
              <a:gd name="connsiteX364" fmla="*/ 5263764 w 7467600"/>
              <a:gd name="connsiteY364" fmla="*/ 4735525 h 6858000"/>
              <a:gd name="connsiteX365" fmla="*/ 4086300 w 7467600"/>
              <a:gd name="connsiteY365" fmla="*/ 4884599 h 6858000"/>
              <a:gd name="connsiteX366" fmla="*/ 4085485 w 7467600"/>
              <a:gd name="connsiteY366" fmla="*/ 4899070 h 6858000"/>
              <a:gd name="connsiteX367" fmla="*/ 3871915 w 7467600"/>
              <a:gd name="connsiteY367" fmla="*/ 5253645 h 6858000"/>
              <a:gd name="connsiteX368" fmla="*/ 3799374 w 7467600"/>
              <a:gd name="connsiteY368" fmla="*/ 5466127 h 6858000"/>
              <a:gd name="connsiteX369" fmla="*/ 3498850 w 7467600"/>
              <a:gd name="connsiteY369" fmla="*/ 6661888 h 6858000"/>
              <a:gd name="connsiteX370" fmla="*/ 3399216 w 7467600"/>
              <a:gd name="connsiteY370" fmla="*/ 6858000 h 6858000"/>
              <a:gd name="connsiteX371" fmla="*/ 3303688 w 7467600"/>
              <a:gd name="connsiteY371" fmla="*/ 6858000 h 6858000"/>
              <a:gd name="connsiteX372" fmla="*/ 3391774 w 7467600"/>
              <a:gd name="connsiteY372" fmla="*/ 6697181 h 6858000"/>
              <a:gd name="connsiteX373" fmla="*/ 3735540 w 7467600"/>
              <a:gd name="connsiteY373" fmla="*/ 5546923 h 6858000"/>
              <a:gd name="connsiteX374" fmla="*/ 3729438 w 7467600"/>
              <a:gd name="connsiteY374" fmla="*/ 5569058 h 6858000"/>
              <a:gd name="connsiteX375" fmla="*/ 3707782 w 7467600"/>
              <a:gd name="connsiteY375" fmla="*/ 5644908 h 6858000"/>
              <a:gd name="connsiteX376" fmla="*/ 3583827 w 7467600"/>
              <a:gd name="connsiteY376" fmla="*/ 6039215 h 6858000"/>
              <a:gd name="connsiteX377" fmla="*/ 3547861 w 7467600"/>
              <a:gd name="connsiteY377" fmla="*/ 6129609 h 6858000"/>
              <a:gd name="connsiteX378" fmla="*/ 3490905 w 7467600"/>
              <a:gd name="connsiteY378" fmla="*/ 6277660 h 6858000"/>
              <a:gd name="connsiteX379" fmla="*/ 3455859 w 7467600"/>
              <a:gd name="connsiteY379" fmla="*/ 6391301 h 6858000"/>
              <a:gd name="connsiteX380" fmla="*/ 3429112 w 7467600"/>
              <a:gd name="connsiteY380" fmla="*/ 6479469 h 6858000"/>
              <a:gd name="connsiteX381" fmla="*/ 3304862 w 7467600"/>
              <a:gd name="connsiteY381" fmla="*/ 6796476 h 6858000"/>
              <a:gd name="connsiteX382" fmla="*/ 3276071 w 7467600"/>
              <a:gd name="connsiteY382" fmla="*/ 6858000 h 6858000"/>
              <a:gd name="connsiteX383" fmla="*/ 3240805 w 7467600"/>
              <a:gd name="connsiteY383" fmla="*/ 6858000 h 6858000"/>
              <a:gd name="connsiteX384" fmla="*/ 3275917 w 7467600"/>
              <a:gd name="connsiteY384" fmla="*/ 6783192 h 6858000"/>
              <a:gd name="connsiteX385" fmla="*/ 3399358 w 7467600"/>
              <a:gd name="connsiteY385" fmla="*/ 6469011 h 6858000"/>
              <a:gd name="connsiteX386" fmla="*/ 3425650 w 7467600"/>
              <a:gd name="connsiteY386" fmla="*/ 6381333 h 6858000"/>
              <a:gd name="connsiteX387" fmla="*/ 3460661 w 7467600"/>
              <a:gd name="connsiteY387" fmla="*/ 6266763 h 6858000"/>
              <a:gd name="connsiteX388" fmla="*/ 3518021 w 7467600"/>
              <a:gd name="connsiteY388" fmla="*/ 6117298 h 6858000"/>
              <a:gd name="connsiteX389" fmla="*/ 3554035 w 7467600"/>
              <a:gd name="connsiteY389" fmla="*/ 6027832 h 6858000"/>
              <a:gd name="connsiteX390" fmla="*/ 3677174 w 7467600"/>
              <a:gd name="connsiteY390" fmla="*/ 5636351 h 6858000"/>
              <a:gd name="connsiteX391" fmla="*/ 3698819 w 7467600"/>
              <a:gd name="connsiteY391" fmla="*/ 5560503 h 6858000"/>
              <a:gd name="connsiteX392" fmla="*/ 3702094 w 7467600"/>
              <a:gd name="connsiteY392" fmla="*/ 5549194 h 6858000"/>
              <a:gd name="connsiteX393" fmla="*/ 3398355 w 7467600"/>
              <a:gd name="connsiteY393" fmla="*/ 6094603 h 6858000"/>
              <a:gd name="connsiteX394" fmla="*/ 3193941 w 7467600"/>
              <a:gd name="connsiteY394" fmla="*/ 6798775 h 6858000"/>
              <a:gd name="connsiteX395" fmla="*/ 3184140 w 7467600"/>
              <a:gd name="connsiteY395" fmla="*/ 6858000 h 6858000"/>
              <a:gd name="connsiteX396" fmla="*/ 3099978 w 7467600"/>
              <a:gd name="connsiteY396" fmla="*/ 6858000 h 6858000"/>
              <a:gd name="connsiteX397" fmla="*/ 3101556 w 7467600"/>
              <a:gd name="connsiteY397" fmla="*/ 6843337 h 6858000"/>
              <a:gd name="connsiteX398" fmla="*/ 3370162 w 7467600"/>
              <a:gd name="connsiteY398" fmla="*/ 5785550 h 6858000"/>
              <a:gd name="connsiteX399" fmla="*/ 3746477 w 7467600"/>
              <a:gd name="connsiteY399" fmla="*/ 5377889 h 6858000"/>
              <a:gd name="connsiteX400" fmla="*/ 3863399 w 7467600"/>
              <a:gd name="connsiteY400" fmla="*/ 5087257 h 6858000"/>
              <a:gd name="connsiteX401" fmla="*/ 3968712 w 7467600"/>
              <a:gd name="connsiteY401" fmla="*/ 4913989 h 6858000"/>
              <a:gd name="connsiteX402" fmla="*/ 2792390 w 7467600"/>
              <a:gd name="connsiteY402" fmla="*/ 5382974 h 6858000"/>
              <a:gd name="connsiteX403" fmla="*/ 2714982 w 7467600"/>
              <a:gd name="connsiteY403" fmla="*/ 5427051 h 6858000"/>
              <a:gd name="connsiteX404" fmla="*/ 2813361 w 7467600"/>
              <a:gd name="connsiteY404" fmla="*/ 6023912 h 6858000"/>
              <a:gd name="connsiteX405" fmla="*/ 2688430 w 7467600"/>
              <a:gd name="connsiteY405" fmla="*/ 6801564 h 6858000"/>
              <a:gd name="connsiteX406" fmla="*/ 2629626 w 7467600"/>
              <a:gd name="connsiteY406" fmla="*/ 6763394 h 6858000"/>
              <a:gd name="connsiteX407" fmla="*/ 2565328 w 7467600"/>
              <a:gd name="connsiteY407" fmla="*/ 5516399 h 6858000"/>
              <a:gd name="connsiteX408" fmla="*/ 1922999 w 7467600"/>
              <a:gd name="connsiteY408" fmla="*/ 5980343 h 6858000"/>
              <a:gd name="connsiteX409" fmla="*/ 1950261 w 7467600"/>
              <a:gd name="connsiteY409" fmla="*/ 6405858 h 6858000"/>
              <a:gd name="connsiteX410" fmla="*/ 2365554 w 7467600"/>
              <a:gd name="connsiteY410" fmla="*/ 6759107 h 6858000"/>
              <a:gd name="connsiteX411" fmla="*/ 2424142 w 7467600"/>
              <a:gd name="connsiteY411" fmla="*/ 6858000 h 6858000"/>
              <a:gd name="connsiteX412" fmla="*/ 2395994 w 7467600"/>
              <a:gd name="connsiteY412" fmla="*/ 6858000 h 6858000"/>
              <a:gd name="connsiteX413" fmla="*/ 2392863 w 7467600"/>
              <a:gd name="connsiteY413" fmla="*/ 6852964 h 6858000"/>
              <a:gd name="connsiteX414" fmla="*/ 2017589 w 7467600"/>
              <a:gd name="connsiteY414" fmla="*/ 6493982 h 6858000"/>
              <a:gd name="connsiteX415" fmla="*/ 2147336 w 7467600"/>
              <a:gd name="connsiteY415" fmla="*/ 6594052 h 6858000"/>
              <a:gd name="connsiteX416" fmla="*/ 2207047 w 7467600"/>
              <a:gd name="connsiteY416" fmla="*/ 6654540 h 6858000"/>
              <a:gd name="connsiteX417" fmla="*/ 2299106 w 7467600"/>
              <a:gd name="connsiteY417" fmla="*/ 6778931 h 6858000"/>
              <a:gd name="connsiteX418" fmla="*/ 2314430 w 7467600"/>
              <a:gd name="connsiteY418" fmla="*/ 6801144 h 6858000"/>
              <a:gd name="connsiteX419" fmla="*/ 2352406 w 7467600"/>
              <a:gd name="connsiteY419" fmla="*/ 6858000 h 6858000"/>
              <a:gd name="connsiteX420" fmla="*/ 2314492 w 7467600"/>
              <a:gd name="connsiteY420" fmla="*/ 6858000 h 6858000"/>
              <a:gd name="connsiteX421" fmla="*/ 2288095 w 7467600"/>
              <a:gd name="connsiteY421" fmla="*/ 6818030 h 6858000"/>
              <a:gd name="connsiteX422" fmla="*/ 2272768 w 7467600"/>
              <a:gd name="connsiteY422" fmla="*/ 6795822 h 6858000"/>
              <a:gd name="connsiteX423" fmla="*/ 2182715 w 7467600"/>
              <a:gd name="connsiteY423" fmla="*/ 6675071 h 6858000"/>
              <a:gd name="connsiteX424" fmla="*/ 2032061 w 7467600"/>
              <a:gd name="connsiteY424" fmla="*/ 6541380 h 6858000"/>
              <a:gd name="connsiteX425" fmla="*/ 2257220 w 7467600"/>
              <a:gd name="connsiteY425" fmla="*/ 6826257 h 6858000"/>
              <a:gd name="connsiteX426" fmla="*/ 2281324 w 7467600"/>
              <a:gd name="connsiteY426" fmla="*/ 6858000 h 6858000"/>
              <a:gd name="connsiteX427" fmla="*/ 2242860 w 7467600"/>
              <a:gd name="connsiteY427" fmla="*/ 6858000 h 6858000"/>
              <a:gd name="connsiteX428" fmla="*/ 2232818 w 7467600"/>
              <a:gd name="connsiteY428" fmla="*/ 6844926 h 6858000"/>
              <a:gd name="connsiteX429" fmla="*/ 1990172 w 7467600"/>
              <a:gd name="connsiteY429" fmla="*/ 6542121 h 6858000"/>
              <a:gd name="connsiteX430" fmla="*/ 2124090 w 7467600"/>
              <a:gd name="connsiteY430" fmla="*/ 6761017 h 6858000"/>
              <a:gd name="connsiteX431" fmla="*/ 2200380 w 7467600"/>
              <a:gd name="connsiteY431" fmla="*/ 6858000 h 6858000"/>
              <a:gd name="connsiteX432" fmla="*/ 2147507 w 7467600"/>
              <a:gd name="connsiteY432" fmla="*/ 6858000 h 6858000"/>
              <a:gd name="connsiteX433" fmla="*/ 2070668 w 7467600"/>
              <a:gd name="connsiteY433" fmla="*/ 6761520 h 6858000"/>
              <a:gd name="connsiteX434" fmla="*/ 1975142 w 7467600"/>
              <a:gd name="connsiteY434" fmla="*/ 6585570 h 6858000"/>
              <a:gd name="connsiteX435" fmla="*/ 2050035 w 7467600"/>
              <a:gd name="connsiteY435" fmla="*/ 6813345 h 6858000"/>
              <a:gd name="connsiteX436" fmla="*/ 2063025 w 7467600"/>
              <a:gd name="connsiteY436" fmla="*/ 6858000 h 6858000"/>
              <a:gd name="connsiteX437" fmla="*/ 2021675 w 7467600"/>
              <a:gd name="connsiteY437" fmla="*/ 6858000 h 6858000"/>
              <a:gd name="connsiteX438" fmla="*/ 2019308 w 7467600"/>
              <a:gd name="connsiteY438" fmla="*/ 6847118 h 6858000"/>
              <a:gd name="connsiteX439" fmla="*/ 1938835 w 7467600"/>
              <a:gd name="connsiteY439" fmla="*/ 6551160 h 6858000"/>
              <a:gd name="connsiteX440" fmla="*/ 1953230 w 7467600"/>
              <a:gd name="connsiteY440" fmla="*/ 6759699 h 6858000"/>
              <a:gd name="connsiteX441" fmla="*/ 1956763 w 7467600"/>
              <a:gd name="connsiteY441" fmla="*/ 6778191 h 6858000"/>
              <a:gd name="connsiteX442" fmla="*/ 1967925 w 7467600"/>
              <a:gd name="connsiteY442" fmla="*/ 6858000 h 6858000"/>
              <a:gd name="connsiteX443" fmla="*/ 1936622 w 7467600"/>
              <a:gd name="connsiteY443" fmla="*/ 6858000 h 6858000"/>
              <a:gd name="connsiteX444" fmla="*/ 1926261 w 7467600"/>
              <a:gd name="connsiteY444" fmla="*/ 6784064 h 6858000"/>
              <a:gd name="connsiteX445" fmla="*/ 1922724 w 7467600"/>
              <a:gd name="connsiteY445" fmla="*/ 6765577 h 6858000"/>
              <a:gd name="connsiteX446" fmla="*/ 1904650 w 7467600"/>
              <a:gd name="connsiteY446" fmla="*/ 6639616 h 6858000"/>
              <a:gd name="connsiteX447" fmla="*/ 1885273 w 7467600"/>
              <a:gd name="connsiteY447" fmla="*/ 6858000 h 6858000"/>
              <a:gd name="connsiteX448" fmla="*/ 1854363 w 7467600"/>
              <a:gd name="connsiteY448" fmla="*/ 6858000 h 6858000"/>
              <a:gd name="connsiteX449" fmla="*/ 1880391 w 7467600"/>
              <a:gd name="connsiteY449" fmla="*/ 6603796 h 6858000"/>
              <a:gd name="connsiteX450" fmla="*/ 1818273 w 7467600"/>
              <a:gd name="connsiteY450" fmla="*/ 6715729 h 6858000"/>
              <a:gd name="connsiteX451" fmla="*/ 1794691 w 7467600"/>
              <a:gd name="connsiteY451" fmla="*/ 6843239 h 6858000"/>
              <a:gd name="connsiteX452" fmla="*/ 1794914 w 7467600"/>
              <a:gd name="connsiteY452" fmla="*/ 6858000 h 6858000"/>
              <a:gd name="connsiteX453" fmla="*/ 1746128 w 7467600"/>
              <a:gd name="connsiteY453" fmla="*/ 6858000 h 6858000"/>
              <a:gd name="connsiteX454" fmla="*/ 1753934 w 7467600"/>
              <a:gd name="connsiteY454" fmla="*/ 6724796 h 6858000"/>
              <a:gd name="connsiteX455" fmla="*/ 1792053 w 7467600"/>
              <a:gd name="connsiteY455" fmla="*/ 6572396 h 6858000"/>
              <a:gd name="connsiteX456" fmla="*/ 1862248 w 7467600"/>
              <a:gd name="connsiteY456" fmla="*/ 6266397 h 6858000"/>
              <a:gd name="connsiteX457" fmla="*/ 1862250 w 7467600"/>
              <a:gd name="connsiteY457" fmla="*/ 6033531 h 6858000"/>
              <a:gd name="connsiteX458" fmla="*/ 1211999 w 7467600"/>
              <a:gd name="connsiteY458" fmla="*/ 6683610 h 6858000"/>
              <a:gd name="connsiteX459" fmla="*/ 1213266 w 7467600"/>
              <a:gd name="connsiteY459" fmla="*/ 6691947 h 6858000"/>
              <a:gd name="connsiteX460" fmla="*/ 1203370 w 7467600"/>
              <a:gd name="connsiteY460" fmla="*/ 6850676 h 6858000"/>
              <a:gd name="connsiteX461" fmla="*/ 1203671 w 7467600"/>
              <a:gd name="connsiteY461" fmla="*/ 6858000 h 6858000"/>
              <a:gd name="connsiteX462" fmla="*/ 1143180 w 7467600"/>
              <a:gd name="connsiteY462" fmla="*/ 6858000 h 6858000"/>
              <a:gd name="connsiteX463" fmla="*/ 1142176 w 7467600"/>
              <a:gd name="connsiteY463" fmla="*/ 6766045 h 6858000"/>
              <a:gd name="connsiteX464" fmla="*/ 1067484 w 7467600"/>
              <a:gd name="connsiteY464" fmla="*/ 6858000 h 6858000"/>
              <a:gd name="connsiteX465" fmla="*/ 953928 w 7467600"/>
              <a:gd name="connsiteY465" fmla="*/ 6858000 h 6858000"/>
              <a:gd name="connsiteX466" fmla="*/ 959715 w 7467600"/>
              <a:gd name="connsiteY466" fmla="*/ 6850185 h 6858000"/>
              <a:gd name="connsiteX467" fmla="*/ 1483788 w 7467600"/>
              <a:gd name="connsiteY467" fmla="*/ 6259174 h 6858000"/>
              <a:gd name="connsiteX468" fmla="*/ 1100671 w 7467600"/>
              <a:gd name="connsiteY468" fmla="*/ 6252137 h 6858000"/>
              <a:gd name="connsiteX469" fmla="*/ 1090144 w 7467600"/>
              <a:gd name="connsiteY469" fmla="*/ 6256748 h 6858000"/>
              <a:gd name="connsiteX470" fmla="*/ 1095872 w 7467600"/>
              <a:gd name="connsiteY470" fmla="*/ 6271892 h 6858000"/>
              <a:gd name="connsiteX471" fmla="*/ 262785 w 7467600"/>
              <a:gd name="connsiteY471" fmla="*/ 6845450 h 6858000"/>
              <a:gd name="connsiteX472" fmla="*/ 209968 w 7467600"/>
              <a:gd name="connsiteY472" fmla="*/ 6770713 h 6858000"/>
              <a:gd name="connsiteX473" fmla="*/ 873460 w 7467600"/>
              <a:gd name="connsiteY473" fmla="*/ 6253768 h 6858000"/>
              <a:gd name="connsiteX474" fmla="*/ 192686 w 7467600"/>
              <a:gd name="connsiteY474" fmla="*/ 5849257 h 6858000"/>
              <a:gd name="connsiteX475" fmla="*/ 4696 w 7467600"/>
              <a:gd name="connsiteY475" fmla="*/ 5697668 h 6858000"/>
              <a:gd name="connsiteX476" fmla="*/ 0 w 7467600"/>
              <a:gd name="connsiteY476" fmla="*/ 5689984 h 6858000"/>
              <a:gd name="connsiteX477" fmla="*/ 0 w 7467600"/>
              <a:gd name="connsiteY477" fmla="*/ 5513472 h 6858000"/>
              <a:gd name="connsiteX478" fmla="*/ 174101 w 7467600"/>
              <a:gd name="connsiteY478" fmla="*/ 5620277 h 6858000"/>
              <a:gd name="connsiteX479" fmla="*/ 891800 w 7467600"/>
              <a:gd name="connsiteY479" fmla="*/ 6036935 h 6858000"/>
              <a:gd name="connsiteX480" fmla="*/ 1072219 w 7467600"/>
              <a:gd name="connsiteY480" fmla="*/ 6169443 h 6858000"/>
              <a:gd name="connsiteX481" fmla="*/ 1074117 w 7467600"/>
              <a:gd name="connsiteY481" fmla="*/ 6170301 h 6858000"/>
              <a:gd name="connsiteX482" fmla="*/ 1083114 w 7467600"/>
              <a:gd name="connsiteY482" fmla="*/ 6174131 h 6858000"/>
              <a:gd name="connsiteX483" fmla="*/ 1543010 w 7467600"/>
              <a:gd name="connsiteY483" fmla="*/ 6191140 h 6858000"/>
              <a:gd name="connsiteX484" fmla="*/ 1551080 w 7467600"/>
              <a:gd name="connsiteY484" fmla="*/ 6195006 h 6858000"/>
              <a:gd name="connsiteX485" fmla="*/ 2345443 w 7467600"/>
              <a:gd name="connsiteY485" fmla="*/ 5549882 h 6858000"/>
              <a:gd name="connsiteX486" fmla="*/ 1721499 w 7467600"/>
              <a:gd name="connsiteY486" fmla="*/ 5599969 h 6858000"/>
              <a:gd name="connsiteX487" fmla="*/ 767716 w 7467600"/>
              <a:gd name="connsiteY487" fmla="*/ 5472768 h 6858000"/>
              <a:gd name="connsiteX488" fmla="*/ 722147 w 7467600"/>
              <a:gd name="connsiteY488" fmla="*/ 5393091 h 6858000"/>
              <a:gd name="connsiteX489" fmla="*/ 1485552 w 7467600"/>
              <a:gd name="connsiteY489" fmla="*/ 5313202 h 6858000"/>
              <a:gd name="connsiteX490" fmla="*/ 2143004 w 7467600"/>
              <a:gd name="connsiteY490" fmla="*/ 5402420 h 6858000"/>
              <a:gd name="connsiteX491" fmla="*/ 1933391 w 7467600"/>
              <a:gd name="connsiteY491" fmla="*/ 5156971 h 6858000"/>
              <a:gd name="connsiteX492" fmla="*/ 1827118 w 7467600"/>
              <a:gd name="connsiteY492" fmla="*/ 4968410 h 6858000"/>
              <a:gd name="connsiteX493" fmla="*/ 1837349 w 7467600"/>
              <a:gd name="connsiteY493" fmla="*/ 4956357 h 6858000"/>
              <a:gd name="connsiteX494" fmla="*/ 2162835 w 7467600"/>
              <a:gd name="connsiteY494" fmla="*/ 5187853 h 6858000"/>
              <a:gd name="connsiteX495" fmla="*/ 2257167 w 7467600"/>
              <a:gd name="connsiteY495" fmla="*/ 5462123 h 6858000"/>
              <a:gd name="connsiteX496" fmla="*/ 2261598 w 7467600"/>
              <a:gd name="connsiteY496" fmla="*/ 5467998 h 6858000"/>
              <a:gd name="connsiteX497" fmla="*/ 2437177 w 7467600"/>
              <a:gd name="connsiteY497" fmla="*/ 5479608 h 6858000"/>
              <a:gd name="connsiteX498" fmla="*/ 2445247 w 7467600"/>
              <a:gd name="connsiteY498" fmla="*/ 5483476 h 6858000"/>
              <a:gd name="connsiteX499" fmla="*/ 2743626 w 7467600"/>
              <a:gd name="connsiteY499" fmla="*/ 5304819 h 6858000"/>
              <a:gd name="connsiteX500" fmla="*/ 3048102 w 7467600"/>
              <a:gd name="connsiteY500" fmla="*/ 5150595 h 6858000"/>
              <a:gd name="connsiteX501" fmla="*/ 1799414 w 7467600"/>
              <a:gd name="connsiteY501" fmla="*/ 4694732 h 6858000"/>
              <a:gd name="connsiteX502" fmla="*/ 1771735 w 7467600"/>
              <a:gd name="connsiteY502" fmla="*/ 4619929 h 6858000"/>
              <a:gd name="connsiteX503" fmla="*/ 3104273 w 7467600"/>
              <a:gd name="connsiteY503" fmla="*/ 5076159 h 6858000"/>
              <a:gd name="connsiteX504" fmla="*/ 3113245 w 7467600"/>
              <a:gd name="connsiteY504" fmla="*/ 5090705 h 6858000"/>
              <a:gd name="connsiteX505" fmla="*/ 3126294 w 7467600"/>
              <a:gd name="connsiteY505" fmla="*/ 5114400 h 6858000"/>
              <a:gd name="connsiteX506" fmla="*/ 3937433 w 7467600"/>
              <a:gd name="connsiteY506" fmla="*/ 4830473 h 6858000"/>
              <a:gd name="connsiteX507" fmla="*/ 3590475 w 7467600"/>
              <a:gd name="connsiteY507" fmla="*/ 4597974 h 6858000"/>
              <a:gd name="connsiteX508" fmla="*/ 3100264 w 7467600"/>
              <a:gd name="connsiteY508" fmla="*/ 4579845 h 6858000"/>
              <a:gd name="connsiteX509" fmla="*/ 2183576 w 7467600"/>
              <a:gd name="connsiteY509" fmla="*/ 4227150 h 6858000"/>
              <a:gd name="connsiteX510" fmla="*/ 2151029 w 7467600"/>
              <a:gd name="connsiteY510" fmla="*/ 4146947 h 6858000"/>
              <a:gd name="connsiteX511" fmla="*/ 3563434 w 7467600"/>
              <a:gd name="connsiteY511" fmla="*/ 4469115 h 6858000"/>
              <a:gd name="connsiteX512" fmla="*/ 3177952 w 7467600"/>
              <a:gd name="connsiteY512" fmla="*/ 3657386 h 6858000"/>
              <a:gd name="connsiteX513" fmla="*/ 3189263 w 7467600"/>
              <a:gd name="connsiteY513" fmla="*/ 3625726 h 6858000"/>
              <a:gd name="connsiteX514" fmla="*/ 3560912 w 7467600"/>
              <a:gd name="connsiteY514" fmla="*/ 4079863 h 6858000"/>
              <a:gd name="connsiteX515" fmla="*/ 3626636 w 7467600"/>
              <a:gd name="connsiteY515" fmla="*/ 4512230 h 6858000"/>
              <a:gd name="connsiteX516" fmla="*/ 3653088 w 7467600"/>
              <a:gd name="connsiteY516" fmla="*/ 4521417 h 6858000"/>
              <a:gd name="connsiteX517" fmla="*/ 3988128 w 7467600"/>
              <a:gd name="connsiteY517" fmla="*/ 4817267 h 6858000"/>
              <a:gd name="connsiteX518" fmla="*/ 4830582 w 7467600"/>
              <a:gd name="connsiteY518" fmla="*/ 4676000 h 6858000"/>
              <a:gd name="connsiteX519" fmla="*/ 4830100 w 7467600"/>
              <a:gd name="connsiteY519" fmla="*/ 4675554 h 6858000"/>
              <a:gd name="connsiteX520" fmla="*/ 4036318 w 7467600"/>
              <a:gd name="connsiteY520" fmla="*/ 4147013 h 6858000"/>
              <a:gd name="connsiteX521" fmla="*/ 3432098 w 7467600"/>
              <a:gd name="connsiteY521" fmla="*/ 3537312 h 6858000"/>
              <a:gd name="connsiteX522" fmla="*/ 3446761 w 7467600"/>
              <a:gd name="connsiteY522" fmla="*/ 3461278 h 6858000"/>
              <a:gd name="connsiteX523" fmla="*/ 4419733 w 7467600"/>
              <a:gd name="connsiteY523" fmla="*/ 3963555 h 6858000"/>
              <a:gd name="connsiteX524" fmla="*/ 4781371 w 7467600"/>
              <a:gd name="connsiteY524" fmla="*/ 4458604 h 6858000"/>
              <a:gd name="connsiteX525" fmla="*/ 4780440 w 7467600"/>
              <a:gd name="connsiteY525" fmla="*/ 4470290 h 6858000"/>
              <a:gd name="connsiteX526" fmla="*/ 4898954 w 7467600"/>
              <a:gd name="connsiteY526" fmla="*/ 4662092 h 6858000"/>
              <a:gd name="connsiteX527" fmla="*/ 4900699 w 7467600"/>
              <a:gd name="connsiteY527" fmla="*/ 4670867 h 6858000"/>
              <a:gd name="connsiteX528" fmla="*/ 5714511 w 7467600"/>
              <a:gd name="connsiteY528" fmla="*/ 4663483 h 6858000"/>
              <a:gd name="connsiteX529" fmla="*/ 5464793 w 7467600"/>
              <a:gd name="connsiteY529" fmla="*/ 4393556 h 6858000"/>
              <a:gd name="connsiteX530" fmla="*/ 5461897 w 7467600"/>
              <a:gd name="connsiteY530" fmla="*/ 4390879 h 6858000"/>
              <a:gd name="connsiteX531" fmla="*/ 4294126 w 7467600"/>
              <a:gd name="connsiteY531" fmla="*/ 3303048 h 6858000"/>
              <a:gd name="connsiteX532" fmla="*/ 4305321 w 7467600"/>
              <a:gd name="connsiteY532" fmla="*/ 3256953 h 6858000"/>
              <a:gd name="connsiteX533" fmla="*/ 4949299 w 7467600"/>
              <a:gd name="connsiteY533" fmla="*/ 3766336 h 6858000"/>
              <a:gd name="connsiteX534" fmla="*/ 5291452 w 7467600"/>
              <a:gd name="connsiteY534" fmla="*/ 4076801 h 6858000"/>
              <a:gd name="connsiteX535" fmla="*/ 5434998 w 7467600"/>
              <a:gd name="connsiteY535" fmla="*/ 4254100 h 6858000"/>
              <a:gd name="connsiteX536" fmla="*/ 5351015 w 7467600"/>
              <a:gd name="connsiteY536" fmla="*/ 3760989 h 6858000"/>
              <a:gd name="connsiteX537" fmla="*/ 5413780 w 7467600"/>
              <a:gd name="connsiteY537" fmla="*/ 2966265 h 6858000"/>
              <a:gd name="connsiteX538" fmla="*/ 5425627 w 7467600"/>
              <a:gd name="connsiteY538" fmla="*/ 2954192 h 6858000"/>
              <a:gd name="connsiteX539" fmla="*/ 6604735 w 7467600"/>
              <a:gd name="connsiteY539" fmla="*/ 2041381 h 6858000"/>
              <a:gd name="connsiteX540" fmla="*/ 7204487 w 7467600"/>
              <a:gd name="connsiteY540" fmla="*/ 2742112 h 6858000"/>
              <a:gd name="connsiteX541" fmla="*/ 7131592 w 7467600"/>
              <a:gd name="connsiteY541" fmla="*/ 2672096 h 6858000"/>
              <a:gd name="connsiteX542" fmla="*/ 6996344 w 7467600"/>
              <a:gd name="connsiteY542" fmla="*/ 2518310 h 6858000"/>
              <a:gd name="connsiteX543" fmla="*/ 6735495 w 7467600"/>
              <a:gd name="connsiteY543" fmla="*/ 2196890 h 6858000"/>
              <a:gd name="connsiteX544" fmla="*/ 6721901 w 7467600"/>
              <a:gd name="connsiteY544" fmla="*/ 2179274 h 6858000"/>
              <a:gd name="connsiteX545" fmla="*/ 6604735 w 7467600"/>
              <a:gd name="connsiteY545" fmla="*/ 2041381 h 6858000"/>
              <a:gd name="connsiteX546" fmla="*/ 6591670 w 7467600"/>
              <a:gd name="connsiteY546" fmla="*/ 1988277 h 6858000"/>
              <a:gd name="connsiteX547" fmla="*/ 6747349 w 7467600"/>
              <a:gd name="connsiteY547" fmla="*/ 2160069 h 6858000"/>
              <a:gd name="connsiteX548" fmla="*/ 6760943 w 7467600"/>
              <a:gd name="connsiteY548" fmla="*/ 2177686 h 6858000"/>
              <a:gd name="connsiteX549" fmla="*/ 7021065 w 7467600"/>
              <a:gd name="connsiteY549" fmla="*/ 2498102 h 6858000"/>
              <a:gd name="connsiteX550" fmla="*/ 7155223 w 7467600"/>
              <a:gd name="connsiteY550" fmla="*/ 2650386 h 6858000"/>
              <a:gd name="connsiteX551" fmla="*/ 7203167 w 7467600"/>
              <a:gd name="connsiteY551" fmla="*/ 2697288 h 6858000"/>
              <a:gd name="connsiteX552" fmla="*/ 6937703 w 7467600"/>
              <a:gd name="connsiteY552" fmla="*/ 2321981 h 6858000"/>
              <a:gd name="connsiteX553" fmla="*/ 6591670 w 7467600"/>
              <a:gd name="connsiteY553" fmla="*/ 1988277 h 6858000"/>
              <a:gd name="connsiteX554" fmla="*/ 5798671 w 7467600"/>
              <a:gd name="connsiteY554" fmla="*/ 1981601 h 6858000"/>
              <a:gd name="connsiteX555" fmla="*/ 5754709 w 7467600"/>
              <a:gd name="connsiteY555" fmla="*/ 2071454 h 6858000"/>
              <a:gd name="connsiteX556" fmla="*/ 5763044 w 7467600"/>
              <a:gd name="connsiteY556" fmla="*/ 2842206 h 6858000"/>
              <a:gd name="connsiteX557" fmla="*/ 5764974 w 7467600"/>
              <a:gd name="connsiteY557" fmla="*/ 2799609 h 6858000"/>
              <a:gd name="connsiteX558" fmla="*/ 5767665 w 7467600"/>
              <a:gd name="connsiteY558" fmla="*/ 2666409 h 6858000"/>
              <a:gd name="connsiteX559" fmla="*/ 5763055 w 7467600"/>
              <a:gd name="connsiteY559" fmla="*/ 2579705 h 6858000"/>
              <a:gd name="connsiteX560" fmla="*/ 5758079 w 7467600"/>
              <a:gd name="connsiteY560" fmla="*/ 2492508 h 6858000"/>
              <a:gd name="connsiteX561" fmla="*/ 5779325 w 7467600"/>
              <a:gd name="connsiteY561" fmla="*/ 2197069 h 6858000"/>
              <a:gd name="connsiteX562" fmla="*/ 5798671 w 7467600"/>
              <a:gd name="connsiteY562" fmla="*/ 1981601 h 6858000"/>
              <a:gd name="connsiteX563" fmla="*/ 5829202 w 7467600"/>
              <a:gd name="connsiteY563" fmla="*/ 1971679 h 6858000"/>
              <a:gd name="connsiteX564" fmla="*/ 5809558 w 7467600"/>
              <a:gd name="connsiteY564" fmla="*/ 2198043 h 6858000"/>
              <a:gd name="connsiteX565" fmla="*/ 5788653 w 7467600"/>
              <a:gd name="connsiteY565" fmla="*/ 2489430 h 6858000"/>
              <a:gd name="connsiteX566" fmla="*/ 5793439 w 7467600"/>
              <a:gd name="connsiteY566" fmla="*/ 2575235 h 6858000"/>
              <a:gd name="connsiteX567" fmla="*/ 5796837 w 7467600"/>
              <a:gd name="connsiteY567" fmla="*/ 2637633 h 6858000"/>
              <a:gd name="connsiteX568" fmla="*/ 5818614 w 7467600"/>
              <a:gd name="connsiteY568" fmla="*/ 2473055 h 6858000"/>
              <a:gd name="connsiteX569" fmla="*/ 5829202 w 7467600"/>
              <a:gd name="connsiteY569" fmla="*/ 1971679 h 6858000"/>
              <a:gd name="connsiteX570" fmla="*/ 5911389 w 7467600"/>
              <a:gd name="connsiteY570" fmla="*/ 1898371 h 6858000"/>
              <a:gd name="connsiteX571" fmla="*/ 6237627 w 7467600"/>
              <a:gd name="connsiteY571" fmla="*/ 2231921 h 6858000"/>
              <a:gd name="connsiteX572" fmla="*/ 5911389 w 7467600"/>
              <a:gd name="connsiteY572" fmla="*/ 1898371 h 6858000"/>
              <a:gd name="connsiteX573" fmla="*/ 6944437 w 7467600"/>
              <a:gd name="connsiteY573" fmla="*/ 1575402 h 6858000"/>
              <a:gd name="connsiteX574" fmla="*/ 6304730 w 7467600"/>
              <a:gd name="connsiteY574" fmla="*/ 1766654 h 6858000"/>
              <a:gd name="connsiteX575" fmla="*/ 6944437 w 7467600"/>
              <a:gd name="connsiteY575" fmla="*/ 1575402 h 6858000"/>
              <a:gd name="connsiteX576" fmla="*/ 7019523 w 7467600"/>
              <a:gd name="connsiteY576" fmla="*/ 1519450 h 6858000"/>
              <a:gd name="connsiteX577" fmla="*/ 6298091 w 7467600"/>
              <a:gd name="connsiteY577" fmla="*/ 1737122 h 6858000"/>
              <a:gd name="connsiteX578" fmla="*/ 7019523 w 7467600"/>
              <a:gd name="connsiteY578" fmla="*/ 1519450 h 6858000"/>
              <a:gd name="connsiteX579" fmla="*/ 2399523 w 7467600"/>
              <a:gd name="connsiteY579" fmla="*/ 1428234 h 6858000"/>
              <a:gd name="connsiteX580" fmla="*/ 2224982 w 7467600"/>
              <a:gd name="connsiteY580" fmla="*/ 1826201 h 6858000"/>
              <a:gd name="connsiteX581" fmla="*/ 2096099 w 7467600"/>
              <a:gd name="connsiteY581" fmla="*/ 2345900 h 6858000"/>
              <a:gd name="connsiteX582" fmla="*/ 2283317 w 7467600"/>
              <a:gd name="connsiteY582" fmla="*/ 1796925 h 6858000"/>
              <a:gd name="connsiteX583" fmla="*/ 2399523 w 7467600"/>
              <a:gd name="connsiteY583" fmla="*/ 1428234 h 6858000"/>
              <a:gd name="connsiteX584" fmla="*/ 2448558 w 7467600"/>
              <a:gd name="connsiteY584" fmla="*/ 1373435 h 6858000"/>
              <a:gd name="connsiteX585" fmla="*/ 2312521 w 7467600"/>
              <a:gd name="connsiteY585" fmla="*/ 1806140 h 6858000"/>
              <a:gd name="connsiteX586" fmla="*/ 2127533 w 7467600"/>
              <a:gd name="connsiteY586" fmla="*/ 2348380 h 6858000"/>
              <a:gd name="connsiteX587" fmla="*/ 2358080 w 7467600"/>
              <a:gd name="connsiteY587" fmla="*/ 1866134 h 6858000"/>
              <a:gd name="connsiteX588" fmla="*/ 2407436 w 7467600"/>
              <a:gd name="connsiteY588" fmla="*/ 1651070 h 6858000"/>
              <a:gd name="connsiteX589" fmla="*/ 2448558 w 7467600"/>
              <a:gd name="connsiteY589" fmla="*/ 1373435 h 6858000"/>
              <a:gd name="connsiteX590" fmla="*/ 278707 w 7467600"/>
              <a:gd name="connsiteY590" fmla="*/ 1352270 h 6858000"/>
              <a:gd name="connsiteX591" fmla="*/ 321570 w 7467600"/>
              <a:gd name="connsiteY591" fmla="*/ 1861610 h 6858000"/>
              <a:gd name="connsiteX592" fmla="*/ 294281 w 7467600"/>
              <a:gd name="connsiteY592" fmla="*/ 1440658 h 6858000"/>
              <a:gd name="connsiteX593" fmla="*/ 278707 w 7467600"/>
              <a:gd name="connsiteY593" fmla="*/ 1352270 h 6858000"/>
              <a:gd name="connsiteX594" fmla="*/ 1423821 w 7467600"/>
              <a:gd name="connsiteY594" fmla="*/ 1351958 h 6858000"/>
              <a:gd name="connsiteX595" fmla="*/ 1638521 w 7467600"/>
              <a:gd name="connsiteY595" fmla="*/ 1908470 h 6858000"/>
              <a:gd name="connsiteX596" fmla="*/ 1754199 w 7467600"/>
              <a:gd name="connsiteY596" fmla="*/ 2149284 h 6858000"/>
              <a:gd name="connsiteX597" fmla="*/ 1908359 w 7467600"/>
              <a:gd name="connsiteY597" fmla="*/ 2364988 h 6858000"/>
              <a:gd name="connsiteX598" fmla="*/ 1647661 w 7467600"/>
              <a:gd name="connsiteY598" fmla="*/ 1825945 h 6858000"/>
              <a:gd name="connsiteX599" fmla="*/ 1423821 w 7467600"/>
              <a:gd name="connsiteY599" fmla="*/ 1351958 h 6858000"/>
              <a:gd name="connsiteX600" fmla="*/ 1431890 w 7467600"/>
              <a:gd name="connsiteY600" fmla="*/ 1306475 h 6858000"/>
              <a:gd name="connsiteX601" fmla="*/ 1507597 w 7467600"/>
              <a:gd name="connsiteY601" fmla="*/ 1446132 h 6858000"/>
              <a:gd name="connsiteX602" fmla="*/ 1674586 w 7467600"/>
              <a:gd name="connsiteY602" fmla="*/ 1813832 h 6858000"/>
              <a:gd name="connsiteX603" fmla="*/ 1815950 w 7467600"/>
              <a:gd name="connsiteY603" fmla="*/ 2128564 h 6858000"/>
              <a:gd name="connsiteX604" fmla="*/ 1984242 w 7467600"/>
              <a:gd name="connsiteY604" fmla="*/ 2430829 h 6858000"/>
              <a:gd name="connsiteX605" fmla="*/ 2014023 w 7467600"/>
              <a:gd name="connsiteY605" fmla="*/ 2450995 h 6858000"/>
              <a:gd name="connsiteX606" fmla="*/ 1747337 w 7467600"/>
              <a:gd name="connsiteY606" fmla="*/ 1855264 h 6858000"/>
              <a:gd name="connsiteX607" fmla="*/ 1533749 w 7467600"/>
              <a:gd name="connsiteY607" fmla="*/ 1478656 h 6858000"/>
              <a:gd name="connsiteX608" fmla="*/ 1431890 w 7467600"/>
              <a:gd name="connsiteY608" fmla="*/ 1306475 h 6858000"/>
              <a:gd name="connsiteX609" fmla="*/ 5052692 w 7467600"/>
              <a:gd name="connsiteY609" fmla="*/ 1292994 h 6858000"/>
              <a:gd name="connsiteX610" fmla="*/ 5200661 w 7467600"/>
              <a:gd name="connsiteY610" fmla="*/ 1635186 h 6858000"/>
              <a:gd name="connsiteX611" fmla="*/ 5297138 w 7467600"/>
              <a:gd name="connsiteY611" fmla="*/ 1906351 h 6858000"/>
              <a:gd name="connsiteX612" fmla="*/ 5052692 w 7467600"/>
              <a:gd name="connsiteY612" fmla="*/ 1292994 h 6858000"/>
              <a:gd name="connsiteX613" fmla="*/ 5009948 w 7467600"/>
              <a:gd name="connsiteY613" fmla="*/ 1273619 h 6858000"/>
              <a:gd name="connsiteX614" fmla="*/ 5121777 w 7467600"/>
              <a:gd name="connsiteY614" fmla="*/ 1654213 h 6858000"/>
              <a:gd name="connsiteX615" fmla="*/ 5293545 w 7467600"/>
              <a:gd name="connsiteY615" fmla="*/ 2072247 h 6858000"/>
              <a:gd name="connsiteX616" fmla="*/ 5294042 w 7467600"/>
              <a:gd name="connsiteY616" fmla="*/ 2065019 h 6858000"/>
              <a:gd name="connsiteX617" fmla="*/ 5171936 w 7467600"/>
              <a:gd name="connsiteY617" fmla="*/ 1647613 h 6858000"/>
              <a:gd name="connsiteX618" fmla="*/ 5009948 w 7467600"/>
              <a:gd name="connsiteY618" fmla="*/ 1273619 h 6858000"/>
              <a:gd name="connsiteX619" fmla="*/ 655236 w 7467600"/>
              <a:gd name="connsiteY619" fmla="*/ 1268632 h 6858000"/>
              <a:gd name="connsiteX620" fmla="*/ 839521 w 7467600"/>
              <a:gd name="connsiteY620" fmla="*/ 1685315 h 6858000"/>
              <a:gd name="connsiteX621" fmla="*/ 1109416 w 7467600"/>
              <a:gd name="connsiteY621" fmla="*/ 2061663 h 6858000"/>
              <a:gd name="connsiteX622" fmla="*/ 1298300 w 7467600"/>
              <a:gd name="connsiteY622" fmla="*/ 2247742 h 6858000"/>
              <a:gd name="connsiteX623" fmla="*/ 1125871 w 7467600"/>
              <a:gd name="connsiteY623" fmla="*/ 1989513 h 6858000"/>
              <a:gd name="connsiteX624" fmla="*/ 981574 w 7467600"/>
              <a:gd name="connsiteY624" fmla="*/ 1783157 h 6858000"/>
              <a:gd name="connsiteX625" fmla="*/ 922198 w 7467600"/>
              <a:gd name="connsiteY625" fmla="*/ 1677437 h 6858000"/>
              <a:gd name="connsiteX626" fmla="*/ 869293 w 7467600"/>
              <a:gd name="connsiteY626" fmla="*/ 1583214 h 6858000"/>
              <a:gd name="connsiteX627" fmla="*/ 751431 w 7467600"/>
              <a:gd name="connsiteY627" fmla="*/ 1405731 h 6858000"/>
              <a:gd name="connsiteX628" fmla="*/ 655236 w 7467600"/>
              <a:gd name="connsiteY628" fmla="*/ 1268632 h 6858000"/>
              <a:gd name="connsiteX629" fmla="*/ 6516292 w 7467600"/>
              <a:gd name="connsiteY629" fmla="*/ 1263064 h 6858000"/>
              <a:gd name="connsiteX630" fmla="*/ 5736320 w 7467600"/>
              <a:gd name="connsiteY630" fmla="*/ 1501803 h 6858000"/>
              <a:gd name="connsiteX631" fmla="*/ 6516292 w 7467600"/>
              <a:gd name="connsiteY631" fmla="*/ 1263064 h 6858000"/>
              <a:gd name="connsiteX632" fmla="*/ 291466 w 7467600"/>
              <a:gd name="connsiteY632" fmla="*/ 1250369 h 6858000"/>
              <a:gd name="connsiteX633" fmla="*/ 323180 w 7467600"/>
              <a:gd name="connsiteY633" fmla="*/ 1435283 h 6858000"/>
              <a:gd name="connsiteX634" fmla="*/ 349381 w 7467600"/>
              <a:gd name="connsiteY634" fmla="*/ 1875041 h 6858000"/>
              <a:gd name="connsiteX635" fmla="*/ 374363 w 7467600"/>
              <a:gd name="connsiteY635" fmla="*/ 1506494 h 6858000"/>
              <a:gd name="connsiteX636" fmla="*/ 302168 w 7467600"/>
              <a:gd name="connsiteY636" fmla="*/ 1274495 h 6858000"/>
              <a:gd name="connsiteX637" fmla="*/ 291466 w 7467600"/>
              <a:gd name="connsiteY637" fmla="*/ 1250369 h 6858000"/>
              <a:gd name="connsiteX638" fmla="*/ 678222 w 7467600"/>
              <a:gd name="connsiteY638" fmla="*/ 1248670 h 6858000"/>
              <a:gd name="connsiteX639" fmla="*/ 775536 w 7467600"/>
              <a:gd name="connsiteY639" fmla="*/ 1388015 h 6858000"/>
              <a:gd name="connsiteX640" fmla="*/ 894529 w 7467600"/>
              <a:gd name="connsiteY640" fmla="*/ 1567739 h 6858000"/>
              <a:gd name="connsiteX641" fmla="*/ 948000 w 7467600"/>
              <a:gd name="connsiteY641" fmla="*/ 1663088 h 6858000"/>
              <a:gd name="connsiteX642" fmla="*/ 1006812 w 7467600"/>
              <a:gd name="connsiteY642" fmla="*/ 1767683 h 6858000"/>
              <a:gd name="connsiteX643" fmla="*/ 1149133 w 7467600"/>
              <a:gd name="connsiteY643" fmla="*/ 1971513 h 6858000"/>
              <a:gd name="connsiteX644" fmla="*/ 1333952 w 7467600"/>
              <a:gd name="connsiteY644" fmla="*/ 2251620 h 6858000"/>
              <a:gd name="connsiteX645" fmla="*/ 1337329 w 7467600"/>
              <a:gd name="connsiteY645" fmla="*/ 2258350 h 6858000"/>
              <a:gd name="connsiteX646" fmla="*/ 1014726 w 7467600"/>
              <a:gd name="connsiteY646" fmla="*/ 1615556 h 6858000"/>
              <a:gd name="connsiteX647" fmla="*/ 678222 w 7467600"/>
              <a:gd name="connsiteY647" fmla="*/ 1248670 h 6858000"/>
              <a:gd name="connsiteX648" fmla="*/ 6691602 w 7467600"/>
              <a:gd name="connsiteY648" fmla="*/ 1140573 h 6858000"/>
              <a:gd name="connsiteX649" fmla="*/ 6571100 w 7467600"/>
              <a:gd name="connsiteY649" fmla="*/ 1183662 h 6858000"/>
              <a:gd name="connsiteX650" fmla="*/ 6241687 w 7467600"/>
              <a:gd name="connsiteY650" fmla="*/ 1257600 h 6858000"/>
              <a:gd name="connsiteX651" fmla="*/ 5693009 w 7467600"/>
              <a:gd name="connsiteY651" fmla="*/ 1478256 h 6858000"/>
              <a:gd name="connsiteX652" fmla="*/ 6548420 w 7467600"/>
              <a:gd name="connsiteY652" fmla="*/ 1214599 h 6858000"/>
              <a:gd name="connsiteX653" fmla="*/ 6605473 w 7467600"/>
              <a:gd name="connsiteY653" fmla="*/ 1184686 h 6858000"/>
              <a:gd name="connsiteX654" fmla="*/ 6691602 w 7467600"/>
              <a:gd name="connsiteY654" fmla="*/ 1140573 h 6858000"/>
              <a:gd name="connsiteX655" fmla="*/ 4002475 w 7467600"/>
              <a:gd name="connsiteY655" fmla="*/ 1037802 h 6858000"/>
              <a:gd name="connsiteX656" fmla="*/ 4000324 w 7467600"/>
              <a:gd name="connsiteY656" fmla="*/ 1039362 h 6858000"/>
              <a:gd name="connsiteX657" fmla="*/ 4002862 w 7467600"/>
              <a:gd name="connsiteY657" fmla="*/ 1042866 h 6858000"/>
              <a:gd name="connsiteX658" fmla="*/ 4002475 w 7467600"/>
              <a:gd name="connsiteY658" fmla="*/ 1037802 h 6858000"/>
              <a:gd name="connsiteX659" fmla="*/ 506322 w 7467600"/>
              <a:gd name="connsiteY659" fmla="*/ 1020997 h 6858000"/>
              <a:gd name="connsiteX660" fmla="*/ 533068 w 7467600"/>
              <a:gd name="connsiteY660" fmla="*/ 1029409 h 6858000"/>
              <a:gd name="connsiteX661" fmla="*/ 1232525 w 7467600"/>
              <a:gd name="connsiteY661" fmla="*/ 1804675 h 6858000"/>
              <a:gd name="connsiteX662" fmla="*/ 1388858 w 7467600"/>
              <a:gd name="connsiteY662" fmla="*/ 2368011 h 6858000"/>
              <a:gd name="connsiteX663" fmla="*/ 1384098 w 7467600"/>
              <a:gd name="connsiteY663" fmla="*/ 2378125 h 6858000"/>
              <a:gd name="connsiteX664" fmla="*/ 1425393 w 7467600"/>
              <a:gd name="connsiteY664" fmla="*/ 2589124 h 6858000"/>
              <a:gd name="connsiteX665" fmla="*/ 1424001 w 7467600"/>
              <a:gd name="connsiteY665" fmla="*/ 2597541 h 6858000"/>
              <a:gd name="connsiteX666" fmla="*/ 2152729 w 7467600"/>
              <a:gd name="connsiteY666" fmla="*/ 2864487 h 6858000"/>
              <a:gd name="connsiteX667" fmla="*/ 2020609 w 7467600"/>
              <a:gd name="connsiteY667" fmla="*/ 2539671 h 6858000"/>
              <a:gd name="connsiteX668" fmla="*/ 2018920 w 7467600"/>
              <a:gd name="connsiteY668" fmla="*/ 2536309 h 6858000"/>
              <a:gd name="connsiteX669" fmla="*/ 1342441 w 7467600"/>
              <a:gd name="connsiteY669" fmla="*/ 1173017 h 6858000"/>
              <a:gd name="connsiteX670" fmla="*/ 1367925 w 7467600"/>
              <a:gd name="connsiteY670" fmla="*/ 1135648 h 6858000"/>
              <a:gd name="connsiteX671" fmla="*/ 1771401 w 7467600"/>
              <a:gd name="connsiteY671" fmla="*/ 1806673 h 6858000"/>
              <a:gd name="connsiteX672" fmla="*/ 1972385 w 7467600"/>
              <a:gd name="connsiteY672" fmla="*/ 2198735 h 6858000"/>
              <a:gd name="connsiteX673" fmla="*/ 2040892 w 7467600"/>
              <a:gd name="connsiteY673" fmla="*/ 2405205 h 6858000"/>
              <a:gd name="connsiteX674" fmla="*/ 2131689 w 7467600"/>
              <a:gd name="connsiteY674" fmla="*/ 1936926 h 6858000"/>
              <a:gd name="connsiteX675" fmla="*/ 2454820 w 7467600"/>
              <a:gd name="connsiteY675" fmla="*/ 1248808 h 6858000"/>
              <a:gd name="connsiteX676" fmla="*/ 2492512 w 7467600"/>
              <a:gd name="connsiteY676" fmla="*/ 1302920 h 6858000"/>
              <a:gd name="connsiteX677" fmla="*/ 2081216 w 7467600"/>
              <a:gd name="connsiteY677" fmla="*/ 2527513 h 6858000"/>
              <a:gd name="connsiteX678" fmla="*/ 2081211 w 7467600"/>
              <a:gd name="connsiteY678" fmla="*/ 2528916 h 6858000"/>
              <a:gd name="connsiteX679" fmla="*/ 2199067 w 7467600"/>
              <a:gd name="connsiteY679" fmla="*/ 2884061 h 6858000"/>
              <a:gd name="connsiteX680" fmla="*/ 3192586 w 7467600"/>
              <a:gd name="connsiteY680" fmla="*/ 3411496 h 6858000"/>
              <a:gd name="connsiteX681" fmla="*/ 3182620 w 7467600"/>
              <a:gd name="connsiteY681" fmla="*/ 3483279 h 6858000"/>
              <a:gd name="connsiteX682" fmla="*/ 2435119 w 7467600"/>
              <a:gd name="connsiteY682" fmla="*/ 3080173 h 6858000"/>
              <a:gd name="connsiteX683" fmla="*/ 2410152 w 7467600"/>
              <a:gd name="connsiteY683" fmla="*/ 3063751 h 6858000"/>
              <a:gd name="connsiteX684" fmla="*/ 2408099 w 7467600"/>
              <a:gd name="connsiteY684" fmla="*/ 3064403 h 6858000"/>
              <a:gd name="connsiteX685" fmla="*/ 2407218 w 7467600"/>
              <a:gd name="connsiteY685" fmla="*/ 3070324 h 6858000"/>
              <a:gd name="connsiteX686" fmla="*/ 2380138 w 7467600"/>
              <a:gd name="connsiteY686" fmla="*/ 3099341 h 6858000"/>
              <a:gd name="connsiteX687" fmla="*/ 1765923 w 7467600"/>
              <a:gd name="connsiteY687" fmla="*/ 3581043 h 6858000"/>
              <a:gd name="connsiteX688" fmla="*/ 1702258 w 7467600"/>
              <a:gd name="connsiteY688" fmla="*/ 3612286 h 6858000"/>
              <a:gd name="connsiteX689" fmla="*/ 1538370 w 7467600"/>
              <a:gd name="connsiteY689" fmla="*/ 3811804 h 6858000"/>
              <a:gd name="connsiteX690" fmla="*/ 542867 w 7467600"/>
              <a:gd name="connsiteY690" fmla="*/ 4944092 h 6858000"/>
              <a:gd name="connsiteX691" fmla="*/ 515800 w 7467600"/>
              <a:gd name="connsiteY691" fmla="*/ 4862180 h 6858000"/>
              <a:gd name="connsiteX692" fmla="*/ 909145 w 7467600"/>
              <a:gd name="connsiteY692" fmla="*/ 4199225 h 6858000"/>
              <a:gd name="connsiteX693" fmla="*/ 1214067 w 7467600"/>
              <a:gd name="connsiteY693" fmla="*/ 3908561 h 6858000"/>
              <a:gd name="connsiteX694" fmla="*/ 640967 w 7467600"/>
              <a:gd name="connsiteY694" fmla="*/ 4105601 h 6858000"/>
              <a:gd name="connsiteX695" fmla="*/ 112563 w 7467600"/>
              <a:gd name="connsiteY695" fmla="*/ 4396952 h 6858000"/>
              <a:gd name="connsiteX696" fmla="*/ 0 w 7467600"/>
              <a:gd name="connsiteY696" fmla="*/ 4466006 h 6858000"/>
              <a:gd name="connsiteX697" fmla="*/ 0 w 7467600"/>
              <a:gd name="connsiteY697" fmla="*/ 4233763 h 6858000"/>
              <a:gd name="connsiteX698" fmla="*/ 36881 w 7467600"/>
              <a:gd name="connsiteY698" fmla="*/ 4200118 h 6858000"/>
              <a:gd name="connsiteX699" fmla="*/ 910534 w 7467600"/>
              <a:gd name="connsiteY699" fmla="*/ 3629753 h 6858000"/>
              <a:gd name="connsiteX700" fmla="*/ 1578717 w 7467600"/>
              <a:gd name="connsiteY700" fmla="*/ 3575982 h 6858000"/>
              <a:gd name="connsiteX701" fmla="*/ 2338780 w 7467600"/>
              <a:gd name="connsiteY701" fmla="*/ 3033725 h 6858000"/>
              <a:gd name="connsiteX702" fmla="*/ 1807991 w 7467600"/>
              <a:gd name="connsiteY702" fmla="*/ 2807184 h 6858000"/>
              <a:gd name="connsiteX703" fmla="*/ 1416358 w 7467600"/>
              <a:gd name="connsiteY703" fmla="*/ 3112571 h 6858000"/>
              <a:gd name="connsiteX704" fmla="*/ 939066 w 7467600"/>
              <a:gd name="connsiteY704" fmla="*/ 3378798 h 6858000"/>
              <a:gd name="connsiteX705" fmla="*/ 115099 w 7467600"/>
              <a:gd name="connsiteY705" fmla="*/ 3607650 h 6858000"/>
              <a:gd name="connsiteX706" fmla="*/ 97284 w 7467600"/>
              <a:gd name="connsiteY706" fmla="*/ 3520393 h 6858000"/>
              <a:gd name="connsiteX707" fmla="*/ 922050 w 7467600"/>
              <a:gd name="connsiteY707" fmla="*/ 3074867 h 6858000"/>
              <a:gd name="connsiteX708" fmla="*/ 1405265 w 7467600"/>
              <a:gd name="connsiteY708" fmla="*/ 3016319 h 6858000"/>
              <a:gd name="connsiteX709" fmla="*/ 1407512 w 7467600"/>
              <a:gd name="connsiteY709" fmla="*/ 3018001 h 6858000"/>
              <a:gd name="connsiteX710" fmla="*/ 1726266 w 7467600"/>
              <a:gd name="connsiteY710" fmla="*/ 2777274 h 6858000"/>
              <a:gd name="connsiteX711" fmla="*/ 625390 w 7467600"/>
              <a:gd name="connsiteY711" fmla="*/ 2514541 h 6858000"/>
              <a:gd name="connsiteX712" fmla="*/ 619799 w 7467600"/>
              <a:gd name="connsiteY712" fmla="*/ 2527180 h 6858000"/>
              <a:gd name="connsiteX713" fmla="*/ 310030 w 7467600"/>
              <a:gd name="connsiteY713" fmla="*/ 2771818 h 6858000"/>
              <a:gd name="connsiteX714" fmla="*/ 173877 w 7467600"/>
              <a:gd name="connsiteY714" fmla="*/ 2937056 h 6858000"/>
              <a:gd name="connsiteX715" fmla="*/ 77889 w 7467600"/>
              <a:gd name="connsiteY715" fmla="*/ 3138440 h 6858000"/>
              <a:gd name="connsiteX716" fmla="*/ 0 w 7467600"/>
              <a:gd name="connsiteY716" fmla="*/ 3271395 h 6858000"/>
              <a:gd name="connsiteX717" fmla="*/ 0 w 7467600"/>
              <a:gd name="connsiteY717" fmla="*/ 3153002 h 6858000"/>
              <a:gd name="connsiteX718" fmla="*/ 2386 w 7467600"/>
              <a:gd name="connsiteY718" fmla="*/ 3149203 h 6858000"/>
              <a:gd name="connsiteX719" fmla="*/ 89753 w 7467600"/>
              <a:gd name="connsiteY719" fmla="*/ 2987702 h 6858000"/>
              <a:gd name="connsiteX720" fmla="*/ 76869 w 7467600"/>
              <a:gd name="connsiteY720" fmla="*/ 3005404 h 6858000"/>
              <a:gd name="connsiteX721" fmla="*/ 32049 w 7467600"/>
              <a:gd name="connsiteY721" fmla="*/ 3065814 h 6858000"/>
              <a:gd name="connsiteX722" fmla="*/ 0 w 7467600"/>
              <a:gd name="connsiteY722" fmla="*/ 3108744 h 6858000"/>
              <a:gd name="connsiteX723" fmla="*/ 0 w 7467600"/>
              <a:gd name="connsiteY723" fmla="*/ 3058059 h 6858000"/>
              <a:gd name="connsiteX724" fmla="*/ 7610 w 7467600"/>
              <a:gd name="connsiteY724" fmla="*/ 3047889 h 6858000"/>
              <a:gd name="connsiteX725" fmla="*/ 52419 w 7467600"/>
              <a:gd name="connsiteY725" fmla="*/ 2987479 h 6858000"/>
              <a:gd name="connsiteX726" fmla="*/ 59142 w 7467600"/>
              <a:gd name="connsiteY726" fmla="*/ 2978488 h 6858000"/>
              <a:gd name="connsiteX727" fmla="*/ 0 w 7467600"/>
              <a:gd name="connsiteY727" fmla="*/ 3015334 h 6858000"/>
              <a:gd name="connsiteX728" fmla="*/ 0 w 7467600"/>
              <a:gd name="connsiteY728" fmla="*/ 2914286 h 6858000"/>
              <a:gd name="connsiteX729" fmla="*/ 36383 w 7467600"/>
              <a:gd name="connsiteY729" fmla="*/ 2901128 h 6858000"/>
              <a:gd name="connsiteX730" fmla="*/ 156329 w 7467600"/>
              <a:gd name="connsiteY730" fmla="*/ 2840533 h 6858000"/>
              <a:gd name="connsiteX731" fmla="*/ 358355 w 7467600"/>
              <a:gd name="connsiteY731" fmla="*/ 2620471 h 6858000"/>
              <a:gd name="connsiteX732" fmla="*/ 510577 w 7467600"/>
              <a:gd name="connsiteY732" fmla="*/ 2501244 h 6858000"/>
              <a:gd name="connsiteX733" fmla="*/ 211967 w 7467600"/>
              <a:gd name="connsiteY733" fmla="*/ 2479171 h 6858000"/>
              <a:gd name="connsiteX734" fmla="*/ 0 w 7467600"/>
              <a:gd name="connsiteY734" fmla="*/ 2476398 h 6858000"/>
              <a:gd name="connsiteX735" fmla="*/ 0 w 7467600"/>
              <a:gd name="connsiteY735" fmla="*/ 2389189 h 6858000"/>
              <a:gd name="connsiteX736" fmla="*/ 103062 w 7467600"/>
              <a:gd name="connsiteY736" fmla="*/ 2389518 h 6858000"/>
              <a:gd name="connsiteX737" fmla="*/ 510734 w 7467600"/>
              <a:gd name="connsiteY737" fmla="*/ 2416201 h 6858000"/>
              <a:gd name="connsiteX738" fmla="*/ 279257 w 7467600"/>
              <a:gd name="connsiteY738" fmla="*/ 2092102 h 6858000"/>
              <a:gd name="connsiteX739" fmla="*/ 65265 w 7467600"/>
              <a:gd name="connsiteY739" fmla="*/ 2006049 h 6858000"/>
              <a:gd name="connsiteX740" fmla="*/ 0 w 7467600"/>
              <a:gd name="connsiteY740" fmla="*/ 1982532 h 6858000"/>
              <a:gd name="connsiteX741" fmla="*/ 0 w 7467600"/>
              <a:gd name="connsiteY741" fmla="*/ 1912789 h 6858000"/>
              <a:gd name="connsiteX742" fmla="*/ 97460 w 7467600"/>
              <a:gd name="connsiteY742" fmla="*/ 1953725 h 6858000"/>
              <a:gd name="connsiteX743" fmla="*/ 221272 w 7467600"/>
              <a:gd name="connsiteY743" fmla="*/ 1980766 h 6858000"/>
              <a:gd name="connsiteX744" fmla="*/ 116765 w 7467600"/>
              <a:gd name="connsiteY744" fmla="*/ 1911033 h 6858000"/>
              <a:gd name="connsiteX745" fmla="*/ 16405 w 7467600"/>
              <a:gd name="connsiteY745" fmla="*/ 1803412 h 6858000"/>
              <a:gd name="connsiteX746" fmla="*/ 0 w 7467600"/>
              <a:gd name="connsiteY746" fmla="*/ 1784777 h 6858000"/>
              <a:gd name="connsiteX747" fmla="*/ 0 w 7467600"/>
              <a:gd name="connsiteY747" fmla="*/ 1740082 h 6858000"/>
              <a:gd name="connsiteX748" fmla="*/ 39394 w 7467600"/>
              <a:gd name="connsiteY748" fmla="*/ 1784856 h 6858000"/>
              <a:gd name="connsiteX749" fmla="*/ 135813 w 7467600"/>
              <a:gd name="connsiteY749" fmla="*/ 1888838 h 6858000"/>
              <a:gd name="connsiteX750" fmla="*/ 242575 w 7467600"/>
              <a:gd name="connsiteY750" fmla="*/ 1958841 h 6858000"/>
              <a:gd name="connsiteX751" fmla="*/ 82197 w 7467600"/>
              <a:gd name="connsiteY751" fmla="*/ 1754826 h 6858000"/>
              <a:gd name="connsiteX752" fmla="*/ 0 w 7467600"/>
              <a:gd name="connsiteY752" fmla="*/ 1679650 h 6858000"/>
              <a:gd name="connsiteX753" fmla="*/ 0 w 7467600"/>
              <a:gd name="connsiteY753" fmla="*/ 1602463 h 6858000"/>
              <a:gd name="connsiteX754" fmla="*/ 84689 w 7467600"/>
              <a:gd name="connsiteY754" fmla="*/ 1677442 h 6858000"/>
              <a:gd name="connsiteX755" fmla="*/ 298437 w 7467600"/>
              <a:gd name="connsiteY755" fmla="*/ 1968019 h 6858000"/>
              <a:gd name="connsiteX756" fmla="*/ 227269 w 7467600"/>
              <a:gd name="connsiteY756" fmla="*/ 1114064 h 6858000"/>
              <a:gd name="connsiteX757" fmla="*/ 248003 w 7467600"/>
              <a:gd name="connsiteY757" fmla="*/ 1089613 h 6858000"/>
              <a:gd name="connsiteX758" fmla="*/ 427020 w 7467600"/>
              <a:gd name="connsiteY758" fmla="*/ 1619803 h 6858000"/>
              <a:gd name="connsiteX759" fmla="*/ 340345 w 7467600"/>
              <a:gd name="connsiteY759" fmla="*/ 2027739 h 6858000"/>
              <a:gd name="connsiteX760" fmla="*/ 360865 w 7467600"/>
              <a:gd name="connsiteY760" fmla="*/ 2044827 h 6858000"/>
              <a:gd name="connsiteX761" fmla="*/ 560414 w 7467600"/>
              <a:gd name="connsiteY761" fmla="*/ 2421457 h 6858000"/>
              <a:gd name="connsiteX762" fmla="*/ 1359703 w 7467600"/>
              <a:gd name="connsiteY762" fmla="*/ 2578554 h 6858000"/>
              <a:gd name="connsiteX763" fmla="*/ 1359422 w 7467600"/>
              <a:gd name="connsiteY763" fmla="*/ 2577994 h 6858000"/>
              <a:gd name="connsiteX764" fmla="*/ 828701 w 7467600"/>
              <a:gd name="connsiteY764" fmla="*/ 1839520 h 6858000"/>
              <a:gd name="connsiteX765" fmla="*/ 494427 w 7467600"/>
              <a:gd name="connsiteY765" fmla="*/ 1092333 h 6858000"/>
              <a:gd name="connsiteX766" fmla="*/ 506322 w 7467600"/>
              <a:gd name="connsiteY766" fmla="*/ 1020997 h 6858000"/>
              <a:gd name="connsiteX767" fmla="*/ 4570198 w 7467600"/>
              <a:gd name="connsiteY767" fmla="*/ 978081 h 6858000"/>
              <a:gd name="connsiteX768" fmla="*/ 4523691 w 7467600"/>
              <a:gd name="connsiteY768" fmla="*/ 1127776 h 6858000"/>
              <a:gd name="connsiteX769" fmla="*/ 4509875 w 7467600"/>
              <a:gd name="connsiteY769" fmla="*/ 1167552 h 6858000"/>
              <a:gd name="connsiteX770" fmla="*/ 4478168 w 7467600"/>
              <a:gd name="connsiteY770" fmla="*/ 1260735 h 6858000"/>
              <a:gd name="connsiteX771" fmla="*/ 4409309 w 7467600"/>
              <a:gd name="connsiteY771" fmla="*/ 1666996 h 6858000"/>
              <a:gd name="connsiteX772" fmla="*/ 4370031 w 7467600"/>
              <a:gd name="connsiteY772" fmla="*/ 1955666 h 6858000"/>
              <a:gd name="connsiteX773" fmla="*/ 4570198 w 7467600"/>
              <a:gd name="connsiteY773" fmla="*/ 978081 h 6858000"/>
              <a:gd name="connsiteX774" fmla="*/ 4557898 w 7467600"/>
              <a:gd name="connsiteY774" fmla="*/ 900011 h 6858000"/>
              <a:gd name="connsiteX775" fmla="*/ 4344840 w 7467600"/>
              <a:gd name="connsiteY775" fmla="*/ 1922038 h 6858000"/>
              <a:gd name="connsiteX776" fmla="*/ 4378710 w 7467600"/>
              <a:gd name="connsiteY776" fmla="*/ 1665516 h 6858000"/>
              <a:gd name="connsiteX777" fmla="*/ 4448798 w 7467600"/>
              <a:gd name="connsiteY777" fmla="*/ 1253024 h 6858000"/>
              <a:gd name="connsiteX778" fmla="*/ 4480315 w 7467600"/>
              <a:gd name="connsiteY778" fmla="*/ 1158454 h 6858000"/>
              <a:gd name="connsiteX779" fmla="*/ 4494133 w 7467600"/>
              <a:gd name="connsiteY779" fmla="*/ 1118676 h 6858000"/>
              <a:gd name="connsiteX780" fmla="*/ 4557898 w 7467600"/>
              <a:gd name="connsiteY780" fmla="*/ 900011 h 6858000"/>
              <a:gd name="connsiteX781" fmla="*/ 5870151 w 7467600"/>
              <a:gd name="connsiteY781" fmla="*/ 898890 h 6858000"/>
              <a:gd name="connsiteX782" fmla="*/ 5861335 w 7467600"/>
              <a:gd name="connsiteY782" fmla="*/ 899177 h 6858000"/>
              <a:gd name="connsiteX783" fmla="*/ 5843702 w 7467600"/>
              <a:gd name="connsiteY783" fmla="*/ 899748 h 6858000"/>
              <a:gd name="connsiteX784" fmla="*/ 5651107 w 7467600"/>
              <a:gd name="connsiteY784" fmla="*/ 920306 h 6858000"/>
              <a:gd name="connsiteX785" fmla="*/ 5459407 w 7467600"/>
              <a:gd name="connsiteY785" fmla="*/ 940975 h 6858000"/>
              <a:gd name="connsiteX786" fmla="*/ 5374846 w 7467600"/>
              <a:gd name="connsiteY786" fmla="*/ 941988 h 6858000"/>
              <a:gd name="connsiteX787" fmla="*/ 5256105 w 7467600"/>
              <a:gd name="connsiteY787" fmla="*/ 945632 h 6858000"/>
              <a:gd name="connsiteX788" fmla="*/ 5107071 w 7467600"/>
              <a:gd name="connsiteY788" fmla="*/ 969720 h 6858000"/>
              <a:gd name="connsiteX789" fmla="*/ 4998681 w 7467600"/>
              <a:gd name="connsiteY789" fmla="*/ 988771 h 6858000"/>
              <a:gd name="connsiteX790" fmla="*/ 5870151 w 7467600"/>
              <a:gd name="connsiteY790" fmla="*/ 898890 h 6858000"/>
              <a:gd name="connsiteX791" fmla="*/ 5504425 w 7467600"/>
              <a:gd name="connsiteY791" fmla="*/ 848067 h 6858000"/>
              <a:gd name="connsiteX792" fmla="*/ 4968849 w 7467600"/>
              <a:gd name="connsiteY792" fmla="*/ 962318 h 6858000"/>
              <a:gd name="connsiteX793" fmla="*/ 5104039 w 7467600"/>
              <a:gd name="connsiteY793" fmla="*/ 940634 h 6858000"/>
              <a:gd name="connsiteX794" fmla="*/ 5256311 w 7467600"/>
              <a:gd name="connsiteY794" fmla="*/ 916490 h 6858000"/>
              <a:gd name="connsiteX795" fmla="*/ 5377381 w 7467600"/>
              <a:gd name="connsiteY795" fmla="*/ 912671 h 6858000"/>
              <a:gd name="connsiteX796" fmla="*/ 5460148 w 7467600"/>
              <a:gd name="connsiteY796" fmla="*/ 911442 h 6858000"/>
              <a:gd name="connsiteX797" fmla="*/ 5648971 w 7467600"/>
              <a:gd name="connsiteY797" fmla="*/ 891331 h 6858000"/>
              <a:gd name="connsiteX798" fmla="*/ 5844807 w 7467600"/>
              <a:gd name="connsiteY798" fmla="*/ 870718 h 6858000"/>
              <a:gd name="connsiteX799" fmla="*/ 5862975 w 7467600"/>
              <a:gd name="connsiteY799" fmla="*/ 869756 h 6858000"/>
              <a:gd name="connsiteX800" fmla="*/ 5920887 w 7467600"/>
              <a:gd name="connsiteY800" fmla="*/ 865929 h 6858000"/>
              <a:gd name="connsiteX801" fmla="*/ 5504425 w 7467600"/>
              <a:gd name="connsiteY801" fmla="*/ 848067 h 6858000"/>
              <a:gd name="connsiteX802" fmla="*/ 3607114 w 7467600"/>
              <a:gd name="connsiteY802" fmla="*/ 467441 h 6858000"/>
              <a:gd name="connsiteX803" fmla="*/ 3296242 w 7467600"/>
              <a:gd name="connsiteY803" fmla="*/ 807991 h 6858000"/>
              <a:gd name="connsiteX804" fmla="*/ 3174674 w 7467600"/>
              <a:gd name="connsiteY804" fmla="*/ 919759 h 6858000"/>
              <a:gd name="connsiteX805" fmla="*/ 3042978 w 7467600"/>
              <a:gd name="connsiteY805" fmla="*/ 1054894 h 6858000"/>
              <a:gd name="connsiteX806" fmla="*/ 2968914 w 7467600"/>
              <a:gd name="connsiteY806" fmla="*/ 1133756 h 6858000"/>
              <a:gd name="connsiteX807" fmla="*/ 3103823 w 7467600"/>
              <a:gd name="connsiteY807" fmla="*/ 1026814 h 6858000"/>
              <a:gd name="connsiteX808" fmla="*/ 3607114 w 7467600"/>
              <a:gd name="connsiteY808" fmla="*/ 467441 h 6858000"/>
              <a:gd name="connsiteX809" fmla="*/ 3744487 w 7467600"/>
              <a:gd name="connsiteY809" fmla="*/ 383136 h 6858000"/>
              <a:gd name="connsiteX810" fmla="*/ 3970213 w 7467600"/>
              <a:gd name="connsiteY810" fmla="*/ 995559 h 6858000"/>
              <a:gd name="connsiteX811" fmla="*/ 3744487 w 7467600"/>
              <a:gd name="connsiteY811" fmla="*/ 383136 h 6858000"/>
              <a:gd name="connsiteX812" fmla="*/ 3624562 w 7467600"/>
              <a:gd name="connsiteY812" fmla="*/ 367041 h 6858000"/>
              <a:gd name="connsiteX813" fmla="*/ 3489712 w 7467600"/>
              <a:gd name="connsiteY813" fmla="*/ 485386 h 6858000"/>
              <a:gd name="connsiteX814" fmla="*/ 3182994 w 7467600"/>
              <a:gd name="connsiteY814" fmla="*/ 828265 h 6858000"/>
              <a:gd name="connsiteX815" fmla="*/ 2892114 w 7467600"/>
              <a:gd name="connsiteY815" fmla="*/ 1172635 h 6858000"/>
              <a:gd name="connsiteX816" fmla="*/ 3021459 w 7467600"/>
              <a:gd name="connsiteY816" fmla="*/ 1035385 h 6858000"/>
              <a:gd name="connsiteX817" fmla="*/ 3153873 w 7467600"/>
              <a:gd name="connsiteY817" fmla="*/ 898971 h 6858000"/>
              <a:gd name="connsiteX818" fmla="*/ 3276511 w 7467600"/>
              <a:gd name="connsiteY818" fmla="*/ 786423 h 6858000"/>
              <a:gd name="connsiteX819" fmla="*/ 3584154 w 7467600"/>
              <a:gd name="connsiteY819" fmla="*/ 448218 h 6858000"/>
              <a:gd name="connsiteX820" fmla="*/ 3624562 w 7467600"/>
              <a:gd name="connsiteY820" fmla="*/ 367041 h 6858000"/>
              <a:gd name="connsiteX821" fmla="*/ 3766672 w 7467600"/>
              <a:gd name="connsiteY821" fmla="*/ 359429 h 6858000"/>
              <a:gd name="connsiteX822" fmla="*/ 3996338 w 7467600"/>
              <a:gd name="connsiteY822" fmla="*/ 968237 h 6858000"/>
              <a:gd name="connsiteX823" fmla="*/ 3766672 w 7467600"/>
              <a:gd name="connsiteY823" fmla="*/ 359429 h 6858000"/>
              <a:gd name="connsiteX824" fmla="*/ 5805386 w 7467600"/>
              <a:gd name="connsiteY824" fmla="*/ 239240 h 6858000"/>
              <a:gd name="connsiteX825" fmla="*/ 5736947 w 7467600"/>
              <a:gd name="connsiteY825" fmla="*/ 261367 h 6858000"/>
              <a:gd name="connsiteX826" fmla="*/ 5427012 w 7467600"/>
              <a:gd name="connsiteY826" fmla="*/ 311272 h 6858000"/>
              <a:gd name="connsiteX827" fmla="*/ 5147818 w 7467600"/>
              <a:gd name="connsiteY827" fmla="*/ 322112 h 6858000"/>
              <a:gd name="connsiteX828" fmla="*/ 5060854 w 7467600"/>
              <a:gd name="connsiteY828" fmla="*/ 311882 h 6858000"/>
              <a:gd name="connsiteX829" fmla="*/ 4945989 w 7467600"/>
              <a:gd name="connsiteY829" fmla="*/ 300516 h 6858000"/>
              <a:gd name="connsiteX830" fmla="*/ 5410479 w 7467600"/>
              <a:gd name="connsiteY830" fmla="*/ 348434 h 6858000"/>
              <a:gd name="connsiteX831" fmla="*/ 5805386 w 7467600"/>
              <a:gd name="connsiteY831" fmla="*/ 239240 h 6858000"/>
              <a:gd name="connsiteX832" fmla="*/ 5905192 w 7467600"/>
              <a:gd name="connsiteY832" fmla="*/ 163079 h 6858000"/>
              <a:gd name="connsiteX833" fmla="*/ 5865655 w 7467600"/>
              <a:gd name="connsiteY833" fmla="*/ 171901 h 6858000"/>
              <a:gd name="connsiteX834" fmla="*/ 5259740 w 7467600"/>
              <a:gd name="connsiteY834" fmla="*/ 257013 h 6858000"/>
              <a:gd name="connsiteX835" fmla="*/ 5208466 w 7467600"/>
              <a:gd name="connsiteY835" fmla="*/ 257550 h 6858000"/>
              <a:gd name="connsiteX836" fmla="*/ 4980204 w 7467600"/>
              <a:gd name="connsiteY836" fmla="*/ 271903 h 6858000"/>
              <a:gd name="connsiteX837" fmla="*/ 5068068 w 7467600"/>
              <a:gd name="connsiteY837" fmla="*/ 282244 h 6858000"/>
              <a:gd name="connsiteX838" fmla="*/ 5153231 w 7467600"/>
              <a:gd name="connsiteY838" fmla="*/ 292240 h 6858000"/>
              <a:gd name="connsiteX839" fmla="*/ 5426491 w 7467600"/>
              <a:gd name="connsiteY839" fmla="*/ 281128 h 6858000"/>
              <a:gd name="connsiteX840" fmla="*/ 5731212 w 7467600"/>
              <a:gd name="connsiteY840" fmla="*/ 231951 h 6858000"/>
              <a:gd name="connsiteX841" fmla="*/ 5905192 w 7467600"/>
              <a:gd name="connsiteY841" fmla="*/ 163079 h 6858000"/>
              <a:gd name="connsiteX842" fmla="*/ 5944437 w 7467600"/>
              <a:gd name="connsiteY842" fmla="*/ 113829 h 6858000"/>
              <a:gd name="connsiteX843" fmla="*/ 5825032 w 7467600"/>
              <a:gd name="connsiteY843" fmla="*/ 146405 h 6858000"/>
              <a:gd name="connsiteX844" fmla="*/ 4955599 w 7467600"/>
              <a:gd name="connsiteY844" fmla="*/ 247008 h 6858000"/>
              <a:gd name="connsiteX845" fmla="*/ 5210104 w 7467600"/>
              <a:gd name="connsiteY845" fmla="*/ 228123 h 6858000"/>
              <a:gd name="connsiteX846" fmla="*/ 5261015 w 7467600"/>
              <a:gd name="connsiteY846" fmla="*/ 227087 h 6858000"/>
              <a:gd name="connsiteX847" fmla="*/ 5861181 w 7467600"/>
              <a:gd name="connsiteY847" fmla="*/ 143093 h 6858000"/>
              <a:gd name="connsiteX848" fmla="*/ 5961252 w 7467600"/>
              <a:gd name="connsiteY848" fmla="*/ 114820 h 6858000"/>
              <a:gd name="connsiteX849" fmla="*/ 5944437 w 7467600"/>
              <a:gd name="connsiteY849" fmla="*/ 113829 h 6858000"/>
              <a:gd name="connsiteX850" fmla="*/ 3882765 w 7467600"/>
              <a:gd name="connsiteY850" fmla="*/ 0 h 6858000"/>
              <a:gd name="connsiteX851" fmla="*/ 3995099 w 7467600"/>
              <a:gd name="connsiteY851" fmla="*/ 0 h 6858000"/>
              <a:gd name="connsiteX852" fmla="*/ 4163818 w 7467600"/>
              <a:gd name="connsiteY852" fmla="*/ 234104 h 6858000"/>
              <a:gd name="connsiteX853" fmla="*/ 4172099 w 7467600"/>
              <a:gd name="connsiteY853" fmla="*/ 234207 h 6858000"/>
              <a:gd name="connsiteX854" fmla="*/ 4784282 w 7467600"/>
              <a:gd name="connsiteY854" fmla="*/ 276561 h 6858000"/>
              <a:gd name="connsiteX855" fmla="*/ 4801687 w 7467600"/>
              <a:gd name="connsiteY855" fmla="*/ 267764 h 6858000"/>
              <a:gd name="connsiteX856" fmla="*/ 6082788 w 7467600"/>
              <a:gd name="connsiteY856" fmla="*/ 64119 h 6858000"/>
              <a:gd name="connsiteX857" fmla="*/ 6099442 w 7467600"/>
              <a:gd name="connsiteY857" fmla="*/ 82568 h 6858000"/>
              <a:gd name="connsiteX858" fmla="*/ 4804137 w 7467600"/>
              <a:gd name="connsiteY858" fmla="*/ 320931 h 6858000"/>
              <a:gd name="connsiteX859" fmla="*/ 4227047 w 7467600"/>
              <a:gd name="connsiteY859" fmla="*/ 313415 h 6858000"/>
              <a:gd name="connsiteX860" fmla="*/ 4346041 w 7467600"/>
              <a:gd name="connsiteY860" fmla="*/ 456086 h 6858000"/>
              <a:gd name="connsiteX861" fmla="*/ 4870967 w 7467600"/>
              <a:gd name="connsiteY861" fmla="*/ 963061 h 6858000"/>
              <a:gd name="connsiteX862" fmla="*/ 4889647 w 7467600"/>
              <a:gd name="connsiteY862" fmla="*/ 957147 h 6858000"/>
              <a:gd name="connsiteX863" fmla="*/ 5422504 w 7467600"/>
              <a:gd name="connsiteY863" fmla="*/ 805191 h 6858000"/>
              <a:gd name="connsiteX864" fmla="*/ 6087656 w 7467600"/>
              <a:gd name="connsiteY864" fmla="*/ 826703 h 6858000"/>
              <a:gd name="connsiteX865" fmla="*/ 6058717 w 7467600"/>
              <a:gd name="connsiteY865" fmla="*/ 865992 h 6858000"/>
              <a:gd name="connsiteX866" fmla="*/ 4974153 w 7467600"/>
              <a:gd name="connsiteY866" fmla="*/ 1045456 h 6858000"/>
              <a:gd name="connsiteX867" fmla="*/ 5627835 w 7467600"/>
              <a:gd name="connsiteY867" fmla="*/ 1472077 h 6858000"/>
              <a:gd name="connsiteX868" fmla="*/ 5629817 w 7467600"/>
              <a:gd name="connsiteY868" fmla="*/ 1471412 h 6858000"/>
              <a:gd name="connsiteX869" fmla="*/ 5634124 w 7467600"/>
              <a:gd name="connsiteY869" fmla="*/ 1470572 h 6858000"/>
              <a:gd name="connsiteX870" fmla="*/ 5755832 w 7467600"/>
              <a:gd name="connsiteY870" fmla="*/ 1383886 h 6858000"/>
              <a:gd name="connsiteX871" fmla="*/ 6014186 w 7467600"/>
              <a:gd name="connsiteY871" fmla="*/ 1279799 h 6858000"/>
              <a:gd name="connsiteX872" fmla="*/ 6901619 w 7467600"/>
              <a:gd name="connsiteY872" fmla="*/ 1047874 h 6858000"/>
              <a:gd name="connsiteX873" fmla="*/ 6931566 w 7467600"/>
              <a:gd name="connsiteY873" fmla="*/ 1062034 h 6858000"/>
              <a:gd name="connsiteX874" fmla="*/ 5790982 w 7467600"/>
              <a:gd name="connsiteY874" fmla="*/ 1561380 h 6858000"/>
              <a:gd name="connsiteX875" fmla="*/ 6188971 w 7467600"/>
              <a:gd name="connsiteY875" fmla="*/ 1755168 h 6858000"/>
              <a:gd name="connsiteX876" fmla="*/ 6202446 w 7467600"/>
              <a:gd name="connsiteY876" fmla="*/ 1752268 h 6858000"/>
              <a:gd name="connsiteX877" fmla="*/ 7179560 w 7467600"/>
              <a:gd name="connsiteY877" fmla="*/ 1467551 h 6858000"/>
              <a:gd name="connsiteX878" fmla="*/ 7158730 w 7467600"/>
              <a:gd name="connsiteY878" fmla="*/ 1507835 h 6858000"/>
              <a:gd name="connsiteX879" fmla="*/ 6326959 w 7467600"/>
              <a:gd name="connsiteY879" fmla="*/ 1817686 h 6858000"/>
              <a:gd name="connsiteX880" fmla="*/ 6537433 w 7467600"/>
              <a:gd name="connsiteY880" fmla="*/ 1907790 h 6858000"/>
              <a:gd name="connsiteX881" fmla="*/ 6550221 w 7467600"/>
              <a:gd name="connsiteY881" fmla="*/ 1910729 h 6858000"/>
              <a:gd name="connsiteX882" fmla="*/ 6964438 w 7467600"/>
              <a:gd name="connsiteY882" fmla="*/ 2209505 h 6858000"/>
              <a:gd name="connsiteX883" fmla="*/ 7367862 w 7467600"/>
              <a:gd name="connsiteY883" fmla="*/ 2806833 h 6858000"/>
              <a:gd name="connsiteX884" fmla="*/ 7364329 w 7467600"/>
              <a:gd name="connsiteY884" fmla="*/ 2826907 h 6858000"/>
              <a:gd name="connsiteX885" fmla="*/ 7290545 w 7467600"/>
              <a:gd name="connsiteY885" fmla="*/ 2850663 h 6858000"/>
              <a:gd name="connsiteX886" fmla="*/ 6472036 w 7467600"/>
              <a:gd name="connsiteY886" fmla="*/ 1959003 h 6858000"/>
              <a:gd name="connsiteX887" fmla="*/ 5792897 w 7467600"/>
              <a:gd name="connsiteY887" fmla="*/ 1647747 h 6858000"/>
              <a:gd name="connsiteX888" fmla="*/ 5842751 w 7467600"/>
              <a:gd name="connsiteY888" fmla="*/ 1816112 h 6858000"/>
              <a:gd name="connsiteX889" fmla="*/ 5847424 w 7467600"/>
              <a:gd name="connsiteY889" fmla="*/ 1815776 h 6858000"/>
              <a:gd name="connsiteX890" fmla="*/ 6399821 w 7467600"/>
              <a:gd name="connsiteY890" fmla="*/ 2344799 h 6858000"/>
              <a:gd name="connsiteX891" fmla="*/ 6323232 w 7467600"/>
              <a:gd name="connsiteY891" fmla="*/ 2389634 h 6858000"/>
              <a:gd name="connsiteX892" fmla="*/ 5942958 w 7467600"/>
              <a:gd name="connsiteY892" fmla="*/ 2077708 h 6858000"/>
              <a:gd name="connsiteX893" fmla="*/ 5921559 w 7467600"/>
              <a:gd name="connsiteY893" fmla="*/ 2378596 h 6858000"/>
              <a:gd name="connsiteX894" fmla="*/ 5817651 w 7467600"/>
              <a:gd name="connsiteY894" fmla="*/ 3023919 h 6858000"/>
              <a:gd name="connsiteX895" fmla="*/ 5729634 w 7467600"/>
              <a:gd name="connsiteY895" fmla="*/ 3051849 h 6858000"/>
              <a:gd name="connsiteX896" fmla="*/ 5611018 w 7467600"/>
              <a:gd name="connsiteY896" fmla="*/ 2316769 h 6858000"/>
              <a:gd name="connsiteX897" fmla="*/ 5687608 w 7467600"/>
              <a:gd name="connsiteY897" fmla="*/ 2039972 h 6858000"/>
              <a:gd name="connsiteX898" fmla="*/ 5657554 w 7467600"/>
              <a:gd name="connsiteY898" fmla="*/ 1576445 h 6858000"/>
              <a:gd name="connsiteX899" fmla="*/ 5150475 w 7467600"/>
              <a:gd name="connsiteY899" fmla="*/ 1274012 h 6858000"/>
              <a:gd name="connsiteX900" fmla="*/ 5349142 w 7467600"/>
              <a:gd name="connsiteY900" fmla="*/ 2204405 h 6858000"/>
              <a:gd name="connsiteX901" fmla="*/ 5262214 w 7467600"/>
              <a:gd name="connsiteY901" fmla="*/ 2233836 h 6858000"/>
              <a:gd name="connsiteX902" fmla="*/ 4981539 w 7467600"/>
              <a:gd name="connsiteY902" fmla="*/ 1542201 h 6858000"/>
              <a:gd name="connsiteX903" fmla="*/ 4958461 w 7467600"/>
              <a:gd name="connsiteY903" fmla="*/ 1136957 h 6858000"/>
              <a:gd name="connsiteX904" fmla="*/ 4655015 w 7467600"/>
              <a:gd name="connsiteY904" fmla="*/ 891426 h 6858000"/>
              <a:gd name="connsiteX905" fmla="*/ 4348002 w 7467600"/>
              <a:gd name="connsiteY905" fmla="*/ 2205895 h 6858000"/>
              <a:gd name="connsiteX906" fmla="*/ 4262250 w 7467600"/>
              <a:gd name="connsiteY906" fmla="*/ 2219972 h 6858000"/>
              <a:gd name="connsiteX907" fmla="*/ 4550611 w 7467600"/>
              <a:gd name="connsiteY907" fmla="*/ 817540 h 6858000"/>
              <a:gd name="connsiteX908" fmla="*/ 4564418 w 7467600"/>
              <a:gd name="connsiteY908" fmla="*/ 808293 h 6858000"/>
              <a:gd name="connsiteX909" fmla="*/ 4266388 w 7467600"/>
              <a:gd name="connsiteY909" fmla="*/ 500083 h 6858000"/>
              <a:gd name="connsiteX910" fmla="*/ 4032842 w 7467600"/>
              <a:gd name="connsiteY910" fmla="*/ 211809 h 6858000"/>
              <a:gd name="connsiteX911" fmla="*/ 3882765 w 7467600"/>
              <a:gd name="connsiteY911" fmla="*/ 0 h 6858000"/>
              <a:gd name="connsiteX912" fmla="*/ 3721337 w 7467600"/>
              <a:gd name="connsiteY912" fmla="*/ 0 h 6858000"/>
              <a:gd name="connsiteX913" fmla="*/ 3797544 w 7467600"/>
              <a:gd name="connsiteY913" fmla="*/ 0 h 6858000"/>
              <a:gd name="connsiteX914" fmla="*/ 3775734 w 7467600"/>
              <a:gd name="connsiteY914" fmla="*/ 95131 h 6858000"/>
              <a:gd name="connsiteX915" fmla="*/ 3724807 w 7467600"/>
              <a:gd name="connsiteY915" fmla="*/ 272257 h 6858000"/>
              <a:gd name="connsiteX916" fmla="*/ 3726844 w 7467600"/>
              <a:gd name="connsiteY916" fmla="*/ 282988 h 6858000"/>
              <a:gd name="connsiteX917" fmla="*/ 3742664 w 7467600"/>
              <a:gd name="connsiteY917" fmla="*/ 279918 h 6858000"/>
              <a:gd name="connsiteX918" fmla="*/ 4103910 w 7467600"/>
              <a:gd name="connsiteY918" fmla="*/ 1161917 h 6858000"/>
              <a:gd name="connsiteX919" fmla="*/ 4020269 w 7467600"/>
              <a:gd name="connsiteY919" fmla="*/ 1200406 h 6858000"/>
              <a:gd name="connsiteX920" fmla="*/ 3674882 w 7467600"/>
              <a:gd name="connsiteY920" fmla="*/ 488524 h 6858000"/>
              <a:gd name="connsiteX921" fmla="*/ 3132682 w 7467600"/>
              <a:gd name="connsiteY921" fmla="*/ 1072284 h 6858000"/>
              <a:gd name="connsiteX922" fmla="*/ 2716346 w 7467600"/>
              <a:gd name="connsiteY922" fmla="*/ 1276376 h 6858000"/>
              <a:gd name="connsiteX923" fmla="*/ 2716772 w 7467600"/>
              <a:gd name="connsiteY923" fmla="*/ 1255462 h 6858000"/>
              <a:gd name="connsiteX924" fmla="*/ 3471096 w 7467600"/>
              <a:gd name="connsiteY924" fmla="*/ 437072 h 6858000"/>
              <a:gd name="connsiteX925" fmla="*/ 3639057 w 7467600"/>
              <a:gd name="connsiteY925" fmla="*/ 286334 h 6858000"/>
              <a:gd name="connsiteX926" fmla="*/ 3640309 w 7467600"/>
              <a:gd name="connsiteY926" fmla="*/ 284664 h 6858000"/>
              <a:gd name="connsiteX927" fmla="*/ 3646022 w 7467600"/>
              <a:gd name="connsiteY927" fmla="*/ 276711 h 6858000"/>
              <a:gd name="connsiteX928" fmla="*/ 3707943 w 7467600"/>
              <a:gd name="connsiteY928" fmla="*/ 65958 h 6858000"/>
              <a:gd name="connsiteX929" fmla="*/ 3721337 w 7467600"/>
              <a:gd name="connsiteY929" fmla="*/ 0 h 6858000"/>
              <a:gd name="connsiteX930" fmla="*/ 2867960 w 7467600"/>
              <a:gd name="connsiteY930" fmla="*/ 0 h 6858000"/>
              <a:gd name="connsiteX931" fmla="*/ 2926351 w 7467600"/>
              <a:gd name="connsiteY931" fmla="*/ 0 h 6858000"/>
              <a:gd name="connsiteX932" fmla="*/ 2902823 w 7467600"/>
              <a:gd name="connsiteY932" fmla="*/ 262929 h 6858000"/>
              <a:gd name="connsiteX933" fmla="*/ 2940663 w 7467600"/>
              <a:gd name="connsiteY933" fmla="*/ 140884 h 6858000"/>
              <a:gd name="connsiteX934" fmla="*/ 2947039 w 7467600"/>
              <a:gd name="connsiteY934" fmla="*/ 122524 h 6858000"/>
              <a:gd name="connsiteX935" fmla="*/ 2984316 w 7467600"/>
              <a:gd name="connsiteY935" fmla="*/ 0 h 6858000"/>
              <a:gd name="connsiteX936" fmla="*/ 3016114 w 7467600"/>
              <a:gd name="connsiteY936" fmla="*/ 0 h 6858000"/>
              <a:gd name="connsiteX937" fmla="*/ 2979949 w 7467600"/>
              <a:gd name="connsiteY937" fmla="*/ 119274 h 6858000"/>
              <a:gd name="connsiteX938" fmla="*/ 3023879 w 7467600"/>
              <a:gd name="connsiteY938" fmla="*/ 0 h 6858000"/>
              <a:gd name="connsiteX939" fmla="*/ 3105400 w 7467600"/>
              <a:gd name="connsiteY939" fmla="*/ 0 h 6858000"/>
              <a:gd name="connsiteX940" fmla="*/ 3094669 w 7467600"/>
              <a:gd name="connsiteY940" fmla="*/ 30308 h 6858000"/>
              <a:gd name="connsiteX941" fmla="*/ 2901945 w 7467600"/>
              <a:gd name="connsiteY941" fmla="*/ 466538 h 6858000"/>
              <a:gd name="connsiteX942" fmla="*/ 2815209 w 7467600"/>
              <a:gd name="connsiteY942" fmla="*/ 497361 h 6858000"/>
              <a:gd name="connsiteX943" fmla="*/ 2844845 w 7467600"/>
              <a:gd name="connsiteY943" fmla="*/ 127638 h 6858000"/>
              <a:gd name="connsiteX944" fmla="*/ 2867960 w 7467600"/>
              <a:gd name="connsiteY944" fmla="*/ 0 h 6858000"/>
              <a:gd name="connsiteX945" fmla="*/ 1057230 w 7467600"/>
              <a:gd name="connsiteY945" fmla="*/ 0 h 6858000"/>
              <a:gd name="connsiteX946" fmla="*/ 1111003 w 7467600"/>
              <a:gd name="connsiteY946" fmla="*/ 0 h 6858000"/>
              <a:gd name="connsiteX947" fmla="*/ 1125553 w 7467600"/>
              <a:gd name="connsiteY947" fmla="*/ 52588 h 6858000"/>
              <a:gd name="connsiteX948" fmla="*/ 1304276 w 7467600"/>
              <a:gd name="connsiteY948" fmla="*/ 476275 h 6858000"/>
              <a:gd name="connsiteX949" fmla="*/ 1492066 w 7467600"/>
              <a:gd name="connsiteY949" fmla="*/ 886333 h 6858000"/>
              <a:gd name="connsiteX950" fmla="*/ 1423698 w 7467600"/>
              <a:gd name="connsiteY950" fmla="*/ 710817 h 6858000"/>
              <a:gd name="connsiteX951" fmla="*/ 1357609 w 7467600"/>
              <a:gd name="connsiteY951" fmla="*/ 532892 h 6858000"/>
              <a:gd name="connsiteX952" fmla="*/ 1309550 w 7467600"/>
              <a:gd name="connsiteY952" fmla="*/ 374031 h 6858000"/>
              <a:gd name="connsiteX953" fmla="*/ 1193673 w 7467600"/>
              <a:gd name="connsiteY953" fmla="*/ 49533 h 6858000"/>
              <a:gd name="connsiteX954" fmla="*/ 1164391 w 7467600"/>
              <a:gd name="connsiteY954" fmla="*/ 0 h 6858000"/>
              <a:gd name="connsiteX955" fmla="*/ 1200666 w 7467600"/>
              <a:gd name="connsiteY955" fmla="*/ 0 h 6858000"/>
              <a:gd name="connsiteX956" fmla="*/ 1223408 w 7467600"/>
              <a:gd name="connsiteY956" fmla="*/ 38996 h 6858000"/>
              <a:gd name="connsiteX957" fmla="*/ 1339635 w 7467600"/>
              <a:gd name="connsiteY957" fmla="*/ 365517 h 6858000"/>
              <a:gd name="connsiteX958" fmla="*/ 1387469 w 7467600"/>
              <a:gd name="connsiteY958" fmla="*/ 523079 h 6858000"/>
              <a:gd name="connsiteX959" fmla="*/ 1452685 w 7467600"/>
              <a:gd name="connsiteY959" fmla="*/ 699806 h 6858000"/>
              <a:gd name="connsiteX960" fmla="*/ 1492092 w 7467600"/>
              <a:gd name="connsiteY960" fmla="*/ 800424 h 6858000"/>
              <a:gd name="connsiteX961" fmla="*/ 1455302 w 7467600"/>
              <a:gd name="connsiteY961" fmla="*/ 632913 h 6858000"/>
              <a:gd name="connsiteX962" fmla="*/ 1222336 w 7467600"/>
              <a:gd name="connsiteY962" fmla="*/ 9480 h 6858000"/>
              <a:gd name="connsiteX963" fmla="*/ 1214634 w 7467600"/>
              <a:gd name="connsiteY963" fmla="*/ 0 h 6858000"/>
              <a:gd name="connsiteX964" fmla="*/ 1289827 w 7467600"/>
              <a:gd name="connsiteY964" fmla="*/ 0 h 6858000"/>
              <a:gd name="connsiteX965" fmla="*/ 1321076 w 7467600"/>
              <a:gd name="connsiteY965" fmla="*/ 59722 h 6858000"/>
              <a:gd name="connsiteX966" fmla="*/ 1512579 w 7467600"/>
              <a:gd name="connsiteY966" fmla="*/ 626441 h 6858000"/>
              <a:gd name="connsiteX967" fmla="*/ 1506076 w 7467600"/>
              <a:gd name="connsiteY967" fmla="*/ 1089289 h 6858000"/>
              <a:gd name="connsiteX968" fmla="*/ 1486346 w 7467600"/>
              <a:gd name="connsiteY968" fmla="*/ 1079919 h 6858000"/>
              <a:gd name="connsiteX969" fmla="*/ 1070511 w 7467600"/>
              <a:gd name="connsiteY969" fmla="*/ 48609 h 6858000"/>
              <a:gd name="connsiteX970" fmla="*/ 1057230 w 7467600"/>
              <a:gd name="connsiteY970" fmla="*/ 0 h 6858000"/>
              <a:gd name="connsiteX971" fmla="*/ 43151 w 7467600"/>
              <a:gd name="connsiteY971" fmla="*/ 0 h 6858000"/>
              <a:gd name="connsiteX972" fmla="*/ 95283 w 7467600"/>
              <a:gd name="connsiteY972" fmla="*/ 0 h 6858000"/>
              <a:gd name="connsiteX973" fmla="*/ 300708 w 7467600"/>
              <a:gd name="connsiteY973" fmla="*/ 154571 h 6858000"/>
              <a:gd name="connsiteX974" fmla="*/ 530414 w 7467600"/>
              <a:gd name="connsiteY974" fmla="*/ 354673 h 6858000"/>
              <a:gd name="connsiteX975" fmla="*/ 333785 w 7467600"/>
              <a:gd name="connsiteY975" fmla="*/ 161564 h 6858000"/>
              <a:gd name="connsiteX976" fmla="*/ 147005 w 7467600"/>
              <a:gd name="connsiteY976" fmla="*/ 0 h 6858000"/>
              <a:gd name="connsiteX977" fmla="*/ 272509 w 7467600"/>
              <a:gd name="connsiteY977" fmla="*/ 0 h 6858000"/>
              <a:gd name="connsiteX978" fmla="*/ 326276 w 7467600"/>
              <a:gd name="connsiteY978" fmla="*/ 45847 h 6858000"/>
              <a:gd name="connsiteX979" fmla="*/ 823759 w 7467600"/>
              <a:gd name="connsiteY979" fmla="*/ 574145 h 6858000"/>
              <a:gd name="connsiteX980" fmla="*/ 811254 w 7467600"/>
              <a:gd name="connsiteY980" fmla="*/ 665546 h 6858000"/>
              <a:gd name="connsiteX981" fmla="*/ 154042 w 7467600"/>
              <a:gd name="connsiteY981" fmla="*/ 261522 h 6858000"/>
              <a:gd name="connsiteX982" fmla="*/ 13550 w 7467600"/>
              <a:gd name="connsiteY982" fmla="*/ 158423 h 6858000"/>
              <a:gd name="connsiteX983" fmla="*/ 0 w 7467600"/>
              <a:gd name="connsiteY983" fmla="*/ 146618 h 6858000"/>
              <a:gd name="connsiteX984" fmla="*/ 0 w 7467600"/>
              <a:gd name="connsiteY984" fmla="*/ 59161 h 6858000"/>
              <a:gd name="connsiteX985" fmla="*/ 45427 w 7467600"/>
              <a:gd name="connsiteY985" fmla="*/ 101078 h 6858000"/>
              <a:gd name="connsiteX986" fmla="*/ 630103 w 7467600"/>
              <a:gd name="connsiteY986" fmla="*/ 485885 h 6858000"/>
              <a:gd name="connsiteX987" fmla="*/ 532040 w 7467600"/>
              <a:gd name="connsiteY987" fmla="*/ 399359 h 6858000"/>
              <a:gd name="connsiteX988" fmla="*/ 517618 w 7467600"/>
              <a:gd name="connsiteY988" fmla="*/ 385726 h 6858000"/>
              <a:gd name="connsiteX989" fmla="*/ 285074 w 7467600"/>
              <a:gd name="connsiteY989" fmla="*/ 182755 h 6858000"/>
              <a:gd name="connsiteX990" fmla="*/ 43151 w 7467600"/>
              <a:gd name="connsiteY99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312201 w 7467600"/>
              <a:gd name="connsiteY133" fmla="*/ 5128278 h 6858000"/>
              <a:gd name="connsiteX134" fmla="*/ 1903353 w 7467600"/>
              <a:gd name="connsiteY134" fmla="*/ 5044827 h 6858000"/>
              <a:gd name="connsiteX135" fmla="*/ 1936931 w 7467600"/>
              <a:gd name="connsiteY135" fmla="*/ 5093954 h 6858000"/>
              <a:gd name="connsiteX136" fmla="*/ 2195868 w 7467600"/>
              <a:gd name="connsiteY136" fmla="*/ 5396574 h 6858000"/>
              <a:gd name="connsiteX137" fmla="*/ 2088852 w 7467600"/>
              <a:gd name="connsiteY137" fmla="*/ 5166123 h 6858000"/>
              <a:gd name="connsiteX138" fmla="*/ 1958241 w 7467600"/>
              <a:gd name="connsiteY138" fmla="*/ 5067955 h 6858000"/>
              <a:gd name="connsiteX139" fmla="*/ 1903353 w 7467600"/>
              <a:gd name="connsiteY139" fmla="*/ 5044827 h 6858000"/>
              <a:gd name="connsiteX140" fmla="*/ 1979378 w 7467600"/>
              <a:gd name="connsiteY140" fmla="*/ 4769504 h 6858000"/>
              <a:gd name="connsiteX141" fmla="*/ 2882120 w 7467600"/>
              <a:gd name="connsiteY141" fmla="*/ 5064547 h 6858000"/>
              <a:gd name="connsiteX142" fmla="*/ 2793103 w 7467600"/>
              <a:gd name="connsiteY142" fmla="*/ 5039699 h 6858000"/>
              <a:gd name="connsiteX143" fmla="*/ 2770041 w 7467600"/>
              <a:gd name="connsiteY143" fmla="*/ 5033634 h 6858000"/>
              <a:gd name="connsiteX144" fmla="*/ 1979378 w 7467600"/>
              <a:gd name="connsiteY144" fmla="*/ 4769504 h 6858000"/>
              <a:gd name="connsiteX145" fmla="*/ 1927410 w 7467600"/>
              <a:gd name="connsiteY145" fmla="*/ 4716164 h 6858000"/>
              <a:gd name="connsiteX146" fmla="*/ 1959587 w 7467600"/>
              <a:gd name="connsiteY146" fmla="*/ 4728849 h 6858000"/>
              <a:gd name="connsiteX147" fmla="*/ 2777707 w 7467600"/>
              <a:gd name="connsiteY147" fmla="*/ 5003991 h 6858000"/>
              <a:gd name="connsiteX148" fmla="*/ 2800768 w 7467600"/>
              <a:gd name="connsiteY148" fmla="*/ 5010056 h 6858000"/>
              <a:gd name="connsiteX149" fmla="*/ 2879408 w 7467600"/>
              <a:gd name="connsiteY149" fmla="*/ 5031590 h 6858000"/>
              <a:gd name="connsiteX150" fmla="*/ 2862295 w 7467600"/>
              <a:gd name="connsiteY150" fmla="*/ 5022958 h 6858000"/>
              <a:gd name="connsiteX151" fmla="*/ 2813343 w 7467600"/>
              <a:gd name="connsiteY151" fmla="*/ 4998369 h 6858000"/>
              <a:gd name="connsiteX152" fmla="*/ 2646245 w 7467600"/>
              <a:gd name="connsiteY152" fmla="*/ 4930999 h 6858000"/>
              <a:gd name="connsiteX153" fmla="*/ 1999243 w 7467600"/>
              <a:gd name="connsiteY153" fmla="*/ 4730524 h 6858000"/>
              <a:gd name="connsiteX154" fmla="*/ 1979527 w 7467600"/>
              <a:gd name="connsiteY154" fmla="*/ 4726651 h 6858000"/>
              <a:gd name="connsiteX155" fmla="*/ 1927410 w 7467600"/>
              <a:gd name="connsiteY155" fmla="*/ 4716164 h 6858000"/>
              <a:gd name="connsiteX156" fmla="*/ 1997014 w 7467600"/>
              <a:gd name="connsiteY156" fmla="*/ 4698007 h 6858000"/>
              <a:gd name="connsiteX157" fmla="*/ 2005458 w 7467600"/>
              <a:gd name="connsiteY157" fmla="*/ 4699540 h 6858000"/>
              <a:gd name="connsiteX158" fmla="*/ 2657186 w 7467600"/>
              <a:gd name="connsiteY158" fmla="*/ 4901687 h 6858000"/>
              <a:gd name="connsiteX159" fmla="*/ 2826662 w 7467600"/>
              <a:gd name="connsiteY159" fmla="*/ 4970362 h 6858000"/>
              <a:gd name="connsiteX160" fmla="*/ 2876100 w 7467600"/>
              <a:gd name="connsiteY160" fmla="*/ 4995397 h 6858000"/>
              <a:gd name="connsiteX161" fmla="*/ 3042600 w 7467600"/>
              <a:gd name="connsiteY161" fmla="*/ 5059532 h 6858000"/>
              <a:gd name="connsiteX162" fmla="*/ 1997014 w 7467600"/>
              <a:gd name="connsiteY162" fmla="*/ 4698007 h 6858000"/>
              <a:gd name="connsiteX163" fmla="*/ 2305292 w 7467600"/>
              <a:gd name="connsiteY163" fmla="*/ 4219492 h 6858000"/>
              <a:gd name="connsiteX164" fmla="*/ 3360922 w 7467600"/>
              <a:gd name="connsiteY164" fmla="*/ 4529373 h 6858000"/>
              <a:gd name="connsiteX165" fmla="*/ 3492420 w 7467600"/>
              <a:gd name="connsiteY165" fmla="*/ 4510145 h 6858000"/>
              <a:gd name="connsiteX166" fmla="*/ 3364086 w 7467600"/>
              <a:gd name="connsiteY166" fmla="*/ 4480340 h 6858000"/>
              <a:gd name="connsiteX167" fmla="*/ 3225818 w 7467600"/>
              <a:gd name="connsiteY167" fmla="*/ 4411822 h 6858000"/>
              <a:gd name="connsiteX168" fmla="*/ 3129696 w 7467600"/>
              <a:gd name="connsiteY168" fmla="*/ 4360704 h 6858000"/>
              <a:gd name="connsiteX169" fmla="*/ 2814545 w 7467600"/>
              <a:gd name="connsiteY169" fmla="*/ 4282955 h 6858000"/>
              <a:gd name="connsiteX170" fmla="*/ 2305292 w 7467600"/>
              <a:gd name="connsiteY170" fmla="*/ 4219492 h 6858000"/>
              <a:gd name="connsiteX171" fmla="*/ 2626982 w 7467600"/>
              <a:gd name="connsiteY171" fmla="*/ 4206450 h 6858000"/>
              <a:gd name="connsiteX172" fmla="*/ 2490617 w 7467600"/>
              <a:gd name="connsiteY172" fmla="*/ 4206951 h 6858000"/>
              <a:gd name="connsiteX173" fmla="*/ 2819869 w 7467600"/>
              <a:gd name="connsiteY173" fmla="*/ 4252936 h 6858000"/>
              <a:gd name="connsiteX174" fmla="*/ 3143018 w 7467600"/>
              <a:gd name="connsiteY174" fmla="*/ 4332698 h 6858000"/>
              <a:gd name="connsiteX175" fmla="*/ 3241520 w 7467600"/>
              <a:gd name="connsiteY175" fmla="*/ 4385112 h 6858000"/>
              <a:gd name="connsiteX176" fmla="*/ 3374575 w 7467600"/>
              <a:gd name="connsiteY176" fmla="*/ 4451517 h 6858000"/>
              <a:gd name="connsiteX177" fmla="*/ 3505221 w 7467600"/>
              <a:gd name="connsiteY177" fmla="*/ 4480757 h 6858000"/>
              <a:gd name="connsiteX178" fmla="*/ 2626982 w 7467600"/>
              <a:gd name="connsiteY178" fmla="*/ 4206450 h 6858000"/>
              <a:gd name="connsiteX179" fmla="*/ 1310106 w 7467600"/>
              <a:gd name="connsiteY179" fmla="*/ 3943217 h 6858000"/>
              <a:gd name="connsiteX180" fmla="*/ 854994 w 7467600"/>
              <a:gd name="connsiteY180" fmla="*/ 4399136 h 6858000"/>
              <a:gd name="connsiteX181" fmla="*/ 742462 w 7467600"/>
              <a:gd name="connsiteY181" fmla="*/ 4594648 h 6858000"/>
              <a:gd name="connsiteX182" fmla="*/ 820602 w 7467600"/>
              <a:gd name="connsiteY182" fmla="*/ 4485915 h 6858000"/>
              <a:gd name="connsiteX183" fmla="*/ 878295 w 7467600"/>
              <a:gd name="connsiteY183" fmla="*/ 4403594 h 6858000"/>
              <a:gd name="connsiteX184" fmla="*/ 1240607 w 7467600"/>
              <a:gd name="connsiteY184" fmla="*/ 4010401 h 6858000"/>
              <a:gd name="connsiteX185" fmla="*/ 1310106 w 7467600"/>
              <a:gd name="connsiteY185" fmla="*/ 3943217 h 6858000"/>
              <a:gd name="connsiteX186" fmla="*/ 1423113 w 7467600"/>
              <a:gd name="connsiteY186" fmla="*/ 3874565 h 6858000"/>
              <a:gd name="connsiteX187" fmla="*/ 1260565 w 7467600"/>
              <a:gd name="connsiteY187" fmla="*/ 4031982 h 6858000"/>
              <a:gd name="connsiteX188" fmla="*/ 901900 w 7467600"/>
              <a:gd name="connsiteY188" fmla="*/ 4421236 h 6858000"/>
              <a:gd name="connsiteX189" fmla="*/ 845044 w 7467600"/>
              <a:gd name="connsiteY189" fmla="*/ 4502436 h 6858000"/>
              <a:gd name="connsiteX190" fmla="*/ 685926 w 7467600"/>
              <a:gd name="connsiteY190" fmla="*/ 4703069 h 6858000"/>
              <a:gd name="connsiteX191" fmla="*/ 684248 w 7467600"/>
              <a:gd name="connsiteY191" fmla="*/ 4706721 h 6858000"/>
              <a:gd name="connsiteX192" fmla="*/ 1423113 w 7467600"/>
              <a:gd name="connsiteY192" fmla="*/ 3874565 h 6858000"/>
              <a:gd name="connsiteX193" fmla="*/ 3316479 w 7467600"/>
              <a:gd name="connsiteY193" fmla="*/ 3872136 h 6858000"/>
              <a:gd name="connsiteX194" fmla="*/ 3546806 w 7467600"/>
              <a:gd name="connsiteY194" fmla="*/ 4356139 h 6858000"/>
              <a:gd name="connsiteX195" fmla="*/ 3364433 w 7467600"/>
              <a:gd name="connsiteY195" fmla="*/ 3953121 h 6858000"/>
              <a:gd name="connsiteX196" fmla="*/ 3316479 w 7467600"/>
              <a:gd name="connsiteY196" fmla="*/ 3872136 h 6858000"/>
              <a:gd name="connsiteX197" fmla="*/ 3291335 w 7467600"/>
              <a:gd name="connsiteY197" fmla="*/ 3767420 h 6858000"/>
              <a:gd name="connsiteX198" fmla="*/ 3390805 w 7467600"/>
              <a:gd name="connsiteY198" fmla="*/ 3937163 h 6858000"/>
              <a:gd name="connsiteX199" fmla="*/ 3579062 w 7467600"/>
              <a:gd name="connsiteY199" fmla="*/ 4359040 h 6858000"/>
              <a:gd name="connsiteX200" fmla="*/ 3467355 w 7467600"/>
              <a:gd name="connsiteY200" fmla="*/ 3988130 h 6858000"/>
              <a:gd name="connsiteX201" fmla="*/ 3310753 w 7467600"/>
              <a:gd name="connsiteY201" fmla="*/ 3787140 h 6858000"/>
              <a:gd name="connsiteX202" fmla="*/ 3291335 w 7467600"/>
              <a:gd name="connsiteY202" fmla="*/ 3767420 h 6858000"/>
              <a:gd name="connsiteX203" fmla="*/ 1635889 w 7467600"/>
              <a:gd name="connsiteY203" fmla="*/ 3709494 h 6858000"/>
              <a:gd name="connsiteX204" fmla="*/ 1634800 w 7467600"/>
              <a:gd name="connsiteY204" fmla="*/ 3731111 h 6858000"/>
              <a:gd name="connsiteX205" fmla="*/ 1635889 w 7467600"/>
              <a:gd name="connsiteY205" fmla="*/ 3709494 h 6858000"/>
              <a:gd name="connsiteX206" fmla="*/ 1510397 w 7467600"/>
              <a:gd name="connsiteY206" fmla="*/ 3684705 h 6858000"/>
              <a:gd name="connsiteX207" fmla="*/ 1146550 w 7467600"/>
              <a:gd name="connsiteY207" fmla="*/ 3802012 h 6858000"/>
              <a:gd name="connsiteX208" fmla="*/ 698834 w 7467600"/>
              <a:gd name="connsiteY208" fmla="*/ 3952272 h 6858000"/>
              <a:gd name="connsiteX209" fmla="*/ 34256 w 7467600"/>
              <a:gd name="connsiteY209" fmla="*/ 4347603 h 6858000"/>
              <a:gd name="connsiteX210" fmla="*/ 527241 w 7467600"/>
              <a:gd name="connsiteY210" fmla="*/ 4065078 h 6858000"/>
              <a:gd name="connsiteX211" fmla="*/ 1510397 w 7467600"/>
              <a:gd name="connsiteY211" fmla="*/ 3684705 h 6858000"/>
              <a:gd name="connsiteX212" fmla="*/ 1313114 w 7467600"/>
              <a:gd name="connsiteY212" fmla="*/ 3655216 h 6858000"/>
              <a:gd name="connsiteX213" fmla="*/ 1109304 w 7467600"/>
              <a:gd name="connsiteY213" fmla="*/ 3669030 h 6858000"/>
              <a:gd name="connsiteX214" fmla="*/ 8129 w 7467600"/>
              <a:gd name="connsiteY214" fmla="*/ 4330519 h 6858000"/>
              <a:gd name="connsiteX215" fmla="*/ 687572 w 7467600"/>
              <a:gd name="connsiteY215" fmla="*/ 3925629 h 6858000"/>
              <a:gd name="connsiteX216" fmla="*/ 1138365 w 7467600"/>
              <a:gd name="connsiteY216" fmla="*/ 3774515 h 6858000"/>
              <a:gd name="connsiteX217" fmla="*/ 1505579 w 7467600"/>
              <a:gd name="connsiteY217" fmla="*/ 3655526 h 6858000"/>
              <a:gd name="connsiteX218" fmla="*/ 1313114 w 7467600"/>
              <a:gd name="connsiteY218" fmla="*/ 3655216 h 6858000"/>
              <a:gd name="connsiteX219" fmla="*/ 3655073 w 7467600"/>
              <a:gd name="connsiteY219" fmla="*/ 3650884 h 6858000"/>
              <a:gd name="connsiteX220" fmla="*/ 3989938 w 7467600"/>
              <a:gd name="connsiteY220" fmla="*/ 3991685 h 6858000"/>
              <a:gd name="connsiteX221" fmla="*/ 4393907 w 7467600"/>
              <a:gd name="connsiteY221" fmla="*/ 4261258 h 6858000"/>
              <a:gd name="connsiteX222" fmla="*/ 4648051 w 7467600"/>
              <a:gd name="connsiteY222" fmla="*/ 4374051 h 6858000"/>
              <a:gd name="connsiteX223" fmla="*/ 4383389 w 7467600"/>
              <a:gd name="connsiteY223" fmla="*/ 4184369 h 6858000"/>
              <a:gd name="connsiteX224" fmla="*/ 4165508 w 7467600"/>
              <a:gd name="connsiteY224" fmla="*/ 4035196 h 6858000"/>
              <a:gd name="connsiteX225" fmla="*/ 4068162 w 7467600"/>
              <a:gd name="connsiteY225" fmla="*/ 3953394 h 6858000"/>
              <a:gd name="connsiteX226" fmla="*/ 3981416 w 7467600"/>
              <a:gd name="connsiteY226" fmla="*/ 3880482 h 6858000"/>
              <a:gd name="connsiteX227" fmla="*/ 3800147 w 7467600"/>
              <a:gd name="connsiteY227" fmla="*/ 3749872 h 6858000"/>
              <a:gd name="connsiteX228" fmla="*/ 3655073 w 7467600"/>
              <a:gd name="connsiteY228" fmla="*/ 3650884 h 6858000"/>
              <a:gd name="connsiteX229" fmla="*/ 3670252 w 7467600"/>
              <a:gd name="connsiteY229" fmla="*/ 3622798 h 6858000"/>
              <a:gd name="connsiteX230" fmla="*/ 3817258 w 7467600"/>
              <a:gd name="connsiteY230" fmla="*/ 3723577 h 6858000"/>
              <a:gd name="connsiteX231" fmla="*/ 4000461 w 7467600"/>
              <a:gd name="connsiteY231" fmla="*/ 3855966 h 6858000"/>
              <a:gd name="connsiteX232" fmla="*/ 4088180 w 7467600"/>
              <a:gd name="connsiteY232" fmla="*/ 3929774 h 6858000"/>
              <a:gd name="connsiteX233" fmla="*/ 4184555 w 7467600"/>
              <a:gd name="connsiteY233" fmla="*/ 4010683 h 6858000"/>
              <a:gd name="connsiteX234" fmla="*/ 4399563 w 7467600"/>
              <a:gd name="connsiteY234" fmla="*/ 4158106 h 6858000"/>
              <a:gd name="connsiteX235" fmla="*/ 4684469 w 7467600"/>
              <a:gd name="connsiteY235" fmla="*/ 4364680 h 6858000"/>
              <a:gd name="connsiteX236" fmla="*/ 4690271 w 7467600"/>
              <a:gd name="connsiteY236" fmla="*/ 4370034 h 6858000"/>
              <a:gd name="connsiteX237" fmla="*/ 4136093 w 7467600"/>
              <a:gd name="connsiteY237" fmla="*/ 3858466 h 6858000"/>
              <a:gd name="connsiteX238" fmla="*/ 3670252 w 7467600"/>
              <a:gd name="connsiteY238" fmla="*/ 3622798 h 6858000"/>
              <a:gd name="connsiteX239" fmla="*/ 4440129 w 7467600"/>
              <a:gd name="connsiteY239" fmla="*/ 3448571 h 6858000"/>
              <a:gd name="connsiteX240" fmla="*/ 4856525 w 7467600"/>
              <a:gd name="connsiteY240" fmla="*/ 3915351 h 6858000"/>
              <a:gd name="connsiteX241" fmla="*/ 5059055 w 7467600"/>
              <a:gd name="connsiteY241" fmla="*/ 4108918 h 6858000"/>
              <a:gd name="connsiteX242" fmla="*/ 5290070 w 7467600"/>
              <a:gd name="connsiteY242" fmla="*/ 4263619 h 6858000"/>
              <a:gd name="connsiteX243" fmla="*/ 4834991 w 7467600"/>
              <a:gd name="connsiteY243" fmla="*/ 3830985 h 6858000"/>
              <a:gd name="connsiteX244" fmla="*/ 4440129 w 7467600"/>
              <a:gd name="connsiteY244" fmla="*/ 3448571 h 6858000"/>
              <a:gd name="connsiteX245" fmla="*/ 4441737 w 7467600"/>
              <a:gd name="connsiteY245" fmla="*/ 3399734 h 6858000"/>
              <a:gd name="connsiteX246" fmla="*/ 4431236 w 7467600"/>
              <a:gd name="connsiteY246" fmla="*/ 3400954 h 6858000"/>
              <a:gd name="connsiteX247" fmla="*/ 4557150 w 7467600"/>
              <a:gd name="connsiteY247" fmla="*/ 3510023 h 6858000"/>
              <a:gd name="connsiteX248" fmla="*/ 4856936 w 7467600"/>
              <a:gd name="connsiteY248" fmla="*/ 3809146 h 6858000"/>
              <a:gd name="connsiteX249" fmla="*/ 5111996 w 7467600"/>
              <a:gd name="connsiteY249" fmla="*/ 4065759 h 6858000"/>
              <a:gd name="connsiteX250" fmla="*/ 5388878 w 7467600"/>
              <a:gd name="connsiteY250" fmla="*/ 4300185 h 6858000"/>
              <a:gd name="connsiteX251" fmla="*/ 5425556 w 7467600"/>
              <a:gd name="connsiteY251" fmla="*/ 4308967 h 6858000"/>
              <a:gd name="connsiteX252" fmla="*/ 4943646 w 7467600"/>
              <a:gd name="connsiteY252" fmla="*/ 3822916 h 6858000"/>
              <a:gd name="connsiteX253" fmla="*/ 4594837 w 7467600"/>
              <a:gd name="connsiteY253" fmla="*/ 3532274 h 6858000"/>
              <a:gd name="connsiteX254" fmla="*/ 4441737 w 7467600"/>
              <a:gd name="connsiteY254" fmla="*/ 3399734 h 6858000"/>
              <a:gd name="connsiteX255" fmla="*/ 5425834 w 7467600"/>
              <a:gd name="connsiteY255" fmla="*/ 3162785 h 6858000"/>
              <a:gd name="connsiteX256" fmla="*/ 5401644 w 7467600"/>
              <a:gd name="connsiteY256" fmla="*/ 3617847 h 6858000"/>
              <a:gd name="connsiteX257" fmla="*/ 5467256 w 7467600"/>
              <a:gd name="connsiteY257" fmla="*/ 4175494 h 6858000"/>
              <a:gd name="connsiteX258" fmla="*/ 5448069 w 7467600"/>
              <a:gd name="connsiteY258" fmla="*/ 3567554 h 6858000"/>
              <a:gd name="connsiteX259" fmla="*/ 5425834 w 7467600"/>
              <a:gd name="connsiteY259" fmla="*/ 3162785 h 6858000"/>
              <a:gd name="connsiteX260" fmla="*/ 1318687 w 7467600"/>
              <a:gd name="connsiteY260" fmla="*/ 3113840 h 6858000"/>
              <a:gd name="connsiteX261" fmla="*/ 1066793 w 7467600"/>
              <a:gd name="connsiteY261" fmla="*/ 3212171 h 6858000"/>
              <a:gd name="connsiteX262" fmla="*/ 993319 w 7467600"/>
              <a:gd name="connsiteY262" fmla="*/ 3247648 h 6858000"/>
              <a:gd name="connsiteX263" fmla="*/ 853081 w 7467600"/>
              <a:gd name="connsiteY263" fmla="*/ 3312410 h 6858000"/>
              <a:gd name="connsiteX264" fmla="*/ 805957 w 7467600"/>
              <a:gd name="connsiteY264" fmla="*/ 3330443 h 6858000"/>
              <a:gd name="connsiteX265" fmla="*/ 1318687 w 7467600"/>
              <a:gd name="connsiteY265" fmla="*/ 3113840 h 6858000"/>
              <a:gd name="connsiteX266" fmla="*/ 5453702 w 7467600"/>
              <a:gd name="connsiteY266" fmla="*/ 3090882 h 6858000"/>
              <a:gd name="connsiteX267" fmla="*/ 5480135 w 7467600"/>
              <a:gd name="connsiteY267" fmla="*/ 3565802 h 6858000"/>
              <a:gd name="connsiteX268" fmla="*/ 5499023 w 7467600"/>
              <a:gd name="connsiteY268" fmla="*/ 4166310 h 6858000"/>
              <a:gd name="connsiteX269" fmla="*/ 5547022 w 7467600"/>
              <a:gd name="connsiteY269" fmla="*/ 3607838 h 6858000"/>
              <a:gd name="connsiteX270" fmla="*/ 5515964 w 7467600"/>
              <a:gd name="connsiteY270" fmla="*/ 3378541 h 6858000"/>
              <a:gd name="connsiteX271" fmla="*/ 5453702 w 7467600"/>
              <a:gd name="connsiteY271" fmla="*/ 3090882 h 6858000"/>
              <a:gd name="connsiteX272" fmla="*/ 1238695 w 7467600"/>
              <a:gd name="connsiteY272" fmla="*/ 3076820 h 6858000"/>
              <a:gd name="connsiteX273" fmla="*/ 716371 w 7467600"/>
              <a:gd name="connsiteY273" fmla="*/ 3293249 h 6858000"/>
              <a:gd name="connsiteX274" fmla="*/ 579522 w 7467600"/>
              <a:gd name="connsiteY274" fmla="*/ 3371759 h 6858000"/>
              <a:gd name="connsiteX275" fmla="*/ 600288 w 7467600"/>
              <a:gd name="connsiteY275" fmla="*/ 3365555 h 6858000"/>
              <a:gd name="connsiteX276" fmla="*/ 840692 w 7467600"/>
              <a:gd name="connsiteY276" fmla="*/ 3284921 h 6858000"/>
              <a:gd name="connsiteX277" fmla="*/ 979248 w 7467600"/>
              <a:gd name="connsiteY277" fmla="*/ 3221003 h 6858000"/>
              <a:gd name="connsiteX278" fmla="*/ 1053282 w 7467600"/>
              <a:gd name="connsiteY278" fmla="*/ 3185247 h 6858000"/>
              <a:gd name="connsiteX279" fmla="*/ 1320603 w 7467600"/>
              <a:gd name="connsiteY279" fmla="*/ 3081281 h 6858000"/>
              <a:gd name="connsiteX280" fmla="*/ 1238695 w 7467600"/>
              <a:gd name="connsiteY280" fmla="*/ 3076820 h 6858000"/>
              <a:gd name="connsiteX281" fmla="*/ 5425627 w 7467600"/>
              <a:gd name="connsiteY281" fmla="*/ 2954192 h 6858000"/>
              <a:gd name="connsiteX282" fmla="*/ 5470770 w 7467600"/>
              <a:gd name="connsiteY282" fmla="*/ 3005435 h 6858000"/>
              <a:gd name="connsiteX283" fmla="*/ 5519779 w 7467600"/>
              <a:gd name="connsiteY283" fmla="*/ 4359223 h 6858000"/>
              <a:gd name="connsiteX284" fmla="*/ 5520293 w 7467600"/>
              <a:gd name="connsiteY284" fmla="*/ 4360602 h 6858000"/>
              <a:gd name="connsiteX285" fmla="*/ 5767221 w 7467600"/>
              <a:gd name="connsiteY285" fmla="*/ 4665564 h 6858000"/>
              <a:gd name="connsiteX286" fmla="*/ 6937169 w 7467600"/>
              <a:gd name="connsiteY286" fmla="*/ 4815941 h 6858000"/>
              <a:gd name="connsiteX287" fmla="*/ 6953922 w 7467600"/>
              <a:gd name="connsiteY287" fmla="*/ 4890068 h 6858000"/>
              <a:gd name="connsiteX288" fmla="*/ 6071359 w 7467600"/>
              <a:gd name="connsiteY288" fmla="*/ 4770770 h 6858000"/>
              <a:gd name="connsiteX289" fmla="*/ 6038839 w 7467600"/>
              <a:gd name="connsiteY289" fmla="*/ 4764474 h 6858000"/>
              <a:gd name="connsiteX290" fmla="*/ 6038706 w 7467600"/>
              <a:gd name="connsiteY290" fmla="*/ 4763847 h 6858000"/>
              <a:gd name="connsiteX291" fmla="*/ 6037784 w 7467600"/>
              <a:gd name="connsiteY291" fmla="*/ 4764270 h 6858000"/>
              <a:gd name="connsiteX292" fmla="*/ 6038839 w 7467600"/>
              <a:gd name="connsiteY292" fmla="*/ 4764474 h 6858000"/>
              <a:gd name="connsiteX293" fmla="*/ 6040338 w 7467600"/>
              <a:gd name="connsiteY293" fmla="*/ 4771418 h 6858000"/>
              <a:gd name="connsiteX294" fmla="*/ 6024488 w 7467600"/>
              <a:gd name="connsiteY294" fmla="*/ 4809903 h 6858000"/>
              <a:gd name="connsiteX295" fmla="*/ 5599771 w 7467600"/>
              <a:gd name="connsiteY295" fmla="*/ 5509652 h 6858000"/>
              <a:gd name="connsiteX296" fmla="*/ 5548843 w 7467600"/>
              <a:gd name="connsiteY296" fmla="*/ 5563845 h 6858000"/>
              <a:gd name="connsiteX297" fmla="*/ 5940952 w 7467600"/>
              <a:gd name="connsiteY297" fmla="*/ 6250028 h 6858000"/>
              <a:gd name="connsiteX298" fmla="*/ 6043441 w 7467600"/>
              <a:gd name="connsiteY298" fmla="*/ 6665847 h 6858000"/>
              <a:gd name="connsiteX299" fmla="*/ 6093432 w 7467600"/>
              <a:gd name="connsiteY299" fmla="*/ 6858000 h 6858000"/>
              <a:gd name="connsiteX300" fmla="*/ 6034344 w 7467600"/>
              <a:gd name="connsiteY300" fmla="*/ 6858000 h 6858000"/>
              <a:gd name="connsiteX301" fmla="*/ 6026679 w 7467600"/>
              <a:gd name="connsiteY301" fmla="*/ 6836959 h 6858000"/>
              <a:gd name="connsiteX302" fmla="*/ 5800441 w 7467600"/>
              <a:gd name="connsiteY302" fmla="*/ 6335286 h 6858000"/>
              <a:gd name="connsiteX303" fmla="*/ 5526562 w 7467600"/>
              <a:gd name="connsiteY303" fmla="*/ 5705388 h 6858000"/>
              <a:gd name="connsiteX304" fmla="*/ 5519640 w 7467600"/>
              <a:gd name="connsiteY304" fmla="*/ 5683774 h 6858000"/>
              <a:gd name="connsiteX305" fmla="*/ 5844559 w 7467600"/>
              <a:gd name="connsiteY305" fmla="*/ 6553349 h 6858000"/>
              <a:gd name="connsiteX306" fmla="*/ 5975994 w 7467600"/>
              <a:gd name="connsiteY306" fmla="*/ 6858000 h 6858000"/>
              <a:gd name="connsiteX307" fmla="*/ 5898547 w 7467600"/>
              <a:gd name="connsiteY307" fmla="*/ 6858000 h 6858000"/>
              <a:gd name="connsiteX308" fmla="*/ 5682041 w 7467600"/>
              <a:gd name="connsiteY308" fmla="*/ 6355860 h 6858000"/>
              <a:gd name="connsiteX309" fmla="*/ 5461758 w 7467600"/>
              <a:gd name="connsiteY309" fmla="*/ 5820220 h 6858000"/>
              <a:gd name="connsiteX310" fmla="*/ 5237282 w 7467600"/>
              <a:gd name="connsiteY310" fmla="*/ 6579086 h 6858000"/>
              <a:gd name="connsiteX311" fmla="*/ 5115009 w 7467600"/>
              <a:gd name="connsiteY311" fmla="*/ 6858000 h 6858000"/>
              <a:gd name="connsiteX312" fmla="*/ 5028074 w 7467600"/>
              <a:gd name="connsiteY312" fmla="*/ 6858000 h 6858000"/>
              <a:gd name="connsiteX313" fmla="*/ 5079508 w 7467600"/>
              <a:gd name="connsiteY313" fmla="*/ 6749074 h 6858000"/>
              <a:gd name="connsiteX314" fmla="*/ 5371846 w 7467600"/>
              <a:gd name="connsiteY314" fmla="*/ 5924413 h 6858000"/>
              <a:gd name="connsiteX315" fmla="*/ 5270512 w 7467600"/>
              <a:gd name="connsiteY315" fmla="*/ 6138975 h 6858000"/>
              <a:gd name="connsiteX316" fmla="*/ 5062409 w 7467600"/>
              <a:gd name="connsiteY316" fmla="*/ 6653544 h 6858000"/>
              <a:gd name="connsiteX317" fmla="*/ 5036628 w 7467600"/>
              <a:gd name="connsiteY317" fmla="*/ 6754247 h 6858000"/>
              <a:gd name="connsiteX318" fmla="*/ 5009112 w 7467600"/>
              <a:gd name="connsiteY318" fmla="*/ 6858000 h 6858000"/>
              <a:gd name="connsiteX319" fmla="*/ 4976679 w 7467600"/>
              <a:gd name="connsiteY319" fmla="*/ 6858000 h 6858000"/>
              <a:gd name="connsiteX320" fmla="*/ 5006537 w 7467600"/>
              <a:gd name="connsiteY320" fmla="*/ 6747068 h 6858000"/>
              <a:gd name="connsiteX321" fmla="*/ 5032723 w 7467600"/>
              <a:gd name="connsiteY321" fmla="*/ 6644957 h 6858000"/>
              <a:gd name="connsiteX322" fmla="*/ 5242949 w 7467600"/>
              <a:gd name="connsiteY322" fmla="*/ 6125175 h 6858000"/>
              <a:gd name="connsiteX323" fmla="*/ 5286321 w 7467600"/>
              <a:gd name="connsiteY323" fmla="*/ 6033555 h 6858000"/>
              <a:gd name="connsiteX324" fmla="*/ 5008210 w 7467600"/>
              <a:gd name="connsiteY324" fmla="*/ 6649194 h 6858000"/>
              <a:gd name="connsiteX325" fmla="*/ 4986321 w 7467600"/>
              <a:gd name="connsiteY325" fmla="*/ 6765687 h 6858000"/>
              <a:gd name="connsiteX326" fmla="*/ 4973474 w 7467600"/>
              <a:gd name="connsiteY326" fmla="*/ 6858000 h 6858000"/>
              <a:gd name="connsiteX327" fmla="*/ 4907178 w 7467600"/>
              <a:gd name="connsiteY327" fmla="*/ 6858000 h 6858000"/>
              <a:gd name="connsiteX328" fmla="*/ 4910810 w 7467600"/>
              <a:gd name="connsiteY328" fmla="*/ 6829660 h 6858000"/>
              <a:gd name="connsiteX329" fmla="*/ 4987461 w 7467600"/>
              <a:gd name="connsiteY329" fmla="*/ 6432994 h 6858000"/>
              <a:gd name="connsiteX330" fmla="*/ 5179262 w 7467600"/>
              <a:gd name="connsiteY330" fmla="*/ 6035044 h 6858000"/>
              <a:gd name="connsiteX331" fmla="*/ 4689678 w 7467600"/>
              <a:gd name="connsiteY331" fmla="*/ 6440241 h 6858000"/>
              <a:gd name="connsiteX332" fmla="*/ 4477543 w 7467600"/>
              <a:gd name="connsiteY332" fmla="*/ 6674836 h 6858000"/>
              <a:gd name="connsiteX333" fmla="*/ 4329957 w 7467600"/>
              <a:gd name="connsiteY333" fmla="*/ 6858000 h 6858000"/>
              <a:gd name="connsiteX334" fmla="*/ 4218595 w 7467600"/>
              <a:gd name="connsiteY334" fmla="*/ 6858000 h 6858000"/>
              <a:gd name="connsiteX335" fmla="*/ 4368888 w 7467600"/>
              <a:gd name="connsiteY335" fmla="*/ 6668412 h 6858000"/>
              <a:gd name="connsiteX336" fmla="*/ 4563091 w 7467600"/>
              <a:gd name="connsiteY336" fmla="*/ 6442508 h 6858000"/>
              <a:gd name="connsiteX337" fmla="*/ 5387324 w 7467600"/>
              <a:gd name="connsiteY337" fmla="*/ 5705830 h 6858000"/>
              <a:gd name="connsiteX338" fmla="*/ 5073620 w 7467600"/>
              <a:gd name="connsiteY338" fmla="*/ 5955437 h 6858000"/>
              <a:gd name="connsiteX339" fmla="*/ 4689789 w 7467600"/>
              <a:gd name="connsiteY339" fmla="*/ 6268382 h 6858000"/>
              <a:gd name="connsiteX340" fmla="*/ 4418722 w 7467600"/>
              <a:gd name="connsiteY340" fmla="*/ 6570886 h 6858000"/>
              <a:gd name="connsiteX341" fmla="*/ 4214944 w 7467600"/>
              <a:gd name="connsiteY341" fmla="*/ 6858000 h 6858000"/>
              <a:gd name="connsiteX342" fmla="*/ 4177898 w 7467600"/>
              <a:gd name="connsiteY342" fmla="*/ 6858000 h 6858000"/>
              <a:gd name="connsiteX343" fmla="*/ 4391597 w 7467600"/>
              <a:gd name="connsiteY343" fmla="*/ 6556370 h 6858000"/>
              <a:gd name="connsiteX344" fmla="*/ 4668889 w 7467600"/>
              <a:gd name="connsiteY344" fmla="*/ 6246399 h 6858000"/>
              <a:gd name="connsiteX345" fmla="*/ 5055427 w 7467600"/>
              <a:gd name="connsiteY345" fmla="*/ 5931476 h 6858000"/>
              <a:gd name="connsiteX346" fmla="*/ 5371814 w 7467600"/>
              <a:gd name="connsiteY346" fmla="*/ 5678975 h 6858000"/>
              <a:gd name="connsiteX347" fmla="*/ 4987918 w 7467600"/>
              <a:gd name="connsiteY347" fmla="*/ 5838701 h 6858000"/>
              <a:gd name="connsiteX348" fmla="*/ 4317146 w 7467600"/>
              <a:gd name="connsiteY348" fmla="*/ 6587716 h 6858000"/>
              <a:gd name="connsiteX349" fmla="*/ 4171627 w 7467600"/>
              <a:gd name="connsiteY349" fmla="*/ 6858000 h 6858000"/>
              <a:gd name="connsiteX350" fmla="*/ 4081585 w 7467600"/>
              <a:gd name="connsiteY350" fmla="*/ 6858000 h 6858000"/>
              <a:gd name="connsiteX351" fmla="*/ 4238603 w 7467600"/>
              <a:gd name="connsiteY351" fmla="*/ 6559341 h 6858000"/>
              <a:gd name="connsiteX352" fmla="*/ 4778333 w 7467600"/>
              <a:gd name="connsiteY352" fmla="*/ 5873626 h 6858000"/>
              <a:gd name="connsiteX353" fmla="*/ 5414185 w 7467600"/>
              <a:gd name="connsiteY353" fmla="*/ 5573882 h 6858000"/>
              <a:gd name="connsiteX354" fmla="*/ 5959648 w 7467600"/>
              <a:gd name="connsiteY354" fmla="*/ 4760797 h 6858000"/>
              <a:gd name="connsiteX355" fmla="*/ 5355019 w 7467600"/>
              <a:gd name="connsiteY355" fmla="*/ 4734672 h 6858000"/>
              <a:gd name="connsiteX356" fmla="*/ 5083565 w 7467600"/>
              <a:gd name="connsiteY356" fmla="*/ 5179121 h 6858000"/>
              <a:gd name="connsiteX357" fmla="*/ 4713577 w 7467600"/>
              <a:gd name="connsiteY357" fmla="*/ 5616803 h 6858000"/>
              <a:gd name="connsiteX358" fmla="*/ 3989559 w 7467600"/>
              <a:gd name="connsiteY358" fmla="*/ 6145945 h 6858000"/>
              <a:gd name="connsiteX359" fmla="*/ 3939824 w 7467600"/>
              <a:gd name="connsiteY359" fmla="*/ 6066900 h 6858000"/>
              <a:gd name="connsiteX360" fmla="*/ 4584537 w 7467600"/>
              <a:gd name="connsiteY360" fmla="*/ 5324826 h 6858000"/>
              <a:gd name="connsiteX361" fmla="*/ 5037105 w 7467600"/>
              <a:gd name="connsiteY361" fmla="*/ 5088765 h 6858000"/>
              <a:gd name="connsiteX362" fmla="*/ 5039930 w 7467600"/>
              <a:gd name="connsiteY362" fmla="*/ 5089585 h 6858000"/>
              <a:gd name="connsiteX363" fmla="*/ 5263764 w 7467600"/>
              <a:gd name="connsiteY363" fmla="*/ 4735525 h 6858000"/>
              <a:gd name="connsiteX364" fmla="*/ 4086300 w 7467600"/>
              <a:gd name="connsiteY364" fmla="*/ 4884599 h 6858000"/>
              <a:gd name="connsiteX365" fmla="*/ 4085485 w 7467600"/>
              <a:gd name="connsiteY365" fmla="*/ 4899070 h 6858000"/>
              <a:gd name="connsiteX366" fmla="*/ 3871915 w 7467600"/>
              <a:gd name="connsiteY366" fmla="*/ 5253645 h 6858000"/>
              <a:gd name="connsiteX367" fmla="*/ 3799374 w 7467600"/>
              <a:gd name="connsiteY367" fmla="*/ 5466127 h 6858000"/>
              <a:gd name="connsiteX368" fmla="*/ 3498850 w 7467600"/>
              <a:gd name="connsiteY368" fmla="*/ 6661888 h 6858000"/>
              <a:gd name="connsiteX369" fmla="*/ 3399216 w 7467600"/>
              <a:gd name="connsiteY369" fmla="*/ 6858000 h 6858000"/>
              <a:gd name="connsiteX370" fmla="*/ 3303688 w 7467600"/>
              <a:gd name="connsiteY370" fmla="*/ 6858000 h 6858000"/>
              <a:gd name="connsiteX371" fmla="*/ 3391774 w 7467600"/>
              <a:gd name="connsiteY371" fmla="*/ 6697181 h 6858000"/>
              <a:gd name="connsiteX372" fmla="*/ 3735540 w 7467600"/>
              <a:gd name="connsiteY372" fmla="*/ 5546923 h 6858000"/>
              <a:gd name="connsiteX373" fmla="*/ 3729438 w 7467600"/>
              <a:gd name="connsiteY373" fmla="*/ 5569058 h 6858000"/>
              <a:gd name="connsiteX374" fmla="*/ 3707782 w 7467600"/>
              <a:gd name="connsiteY374" fmla="*/ 5644908 h 6858000"/>
              <a:gd name="connsiteX375" fmla="*/ 3583827 w 7467600"/>
              <a:gd name="connsiteY375" fmla="*/ 6039215 h 6858000"/>
              <a:gd name="connsiteX376" fmla="*/ 3547861 w 7467600"/>
              <a:gd name="connsiteY376" fmla="*/ 6129609 h 6858000"/>
              <a:gd name="connsiteX377" fmla="*/ 3490905 w 7467600"/>
              <a:gd name="connsiteY377" fmla="*/ 6277660 h 6858000"/>
              <a:gd name="connsiteX378" fmla="*/ 3455859 w 7467600"/>
              <a:gd name="connsiteY378" fmla="*/ 6391301 h 6858000"/>
              <a:gd name="connsiteX379" fmla="*/ 3429112 w 7467600"/>
              <a:gd name="connsiteY379" fmla="*/ 6479469 h 6858000"/>
              <a:gd name="connsiteX380" fmla="*/ 3304862 w 7467600"/>
              <a:gd name="connsiteY380" fmla="*/ 6796476 h 6858000"/>
              <a:gd name="connsiteX381" fmla="*/ 3276071 w 7467600"/>
              <a:gd name="connsiteY381" fmla="*/ 6858000 h 6858000"/>
              <a:gd name="connsiteX382" fmla="*/ 3240805 w 7467600"/>
              <a:gd name="connsiteY382" fmla="*/ 6858000 h 6858000"/>
              <a:gd name="connsiteX383" fmla="*/ 3275917 w 7467600"/>
              <a:gd name="connsiteY383" fmla="*/ 6783192 h 6858000"/>
              <a:gd name="connsiteX384" fmla="*/ 3399358 w 7467600"/>
              <a:gd name="connsiteY384" fmla="*/ 6469011 h 6858000"/>
              <a:gd name="connsiteX385" fmla="*/ 3425650 w 7467600"/>
              <a:gd name="connsiteY385" fmla="*/ 6381333 h 6858000"/>
              <a:gd name="connsiteX386" fmla="*/ 3460661 w 7467600"/>
              <a:gd name="connsiteY386" fmla="*/ 6266763 h 6858000"/>
              <a:gd name="connsiteX387" fmla="*/ 3518021 w 7467600"/>
              <a:gd name="connsiteY387" fmla="*/ 6117298 h 6858000"/>
              <a:gd name="connsiteX388" fmla="*/ 3554035 w 7467600"/>
              <a:gd name="connsiteY388" fmla="*/ 6027832 h 6858000"/>
              <a:gd name="connsiteX389" fmla="*/ 3677174 w 7467600"/>
              <a:gd name="connsiteY389" fmla="*/ 5636351 h 6858000"/>
              <a:gd name="connsiteX390" fmla="*/ 3698819 w 7467600"/>
              <a:gd name="connsiteY390" fmla="*/ 5560503 h 6858000"/>
              <a:gd name="connsiteX391" fmla="*/ 3702094 w 7467600"/>
              <a:gd name="connsiteY391" fmla="*/ 5549194 h 6858000"/>
              <a:gd name="connsiteX392" fmla="*/ 3398355 w 7467600"/>
              <a:gd name="connsiteY392" fmla="*/ 6094603 h 6858000"/>
              <a:gd name="connsiteX393" fmla="*/ 3193941 w 7467600"/>
              <a:gd name="connsiteY393" fmla="*/ 6798775 h 6858000"/>
              <a:gd name="connsiteX394" fmla="*/ 3184140 w 7467600"/>
              <a:gd name="connsiteY394" fmla="*/ 6858000 h 6858000"/>
              <a:gd name="connsiteX395" fmla="*/ 3099978 w 7467600"/>
              <a:gd name="connsiteY395" fmla="*/ 6858000 h 6858000"/>
              <a:gd name="connsiteX396" fmla="*/ 3101556 w 7467600"/>
              <a:gd name="connsiteY396" fmla="*/ 6843337 h 6858000"/>
              <a:gd name="connsiteX397" fmla="*/ 3370162 w 7467600"/>
              <a:gd name="connsiteY397" fmla="*/ 5785550 h 6858000"/>
              <a:gd name="connsiteX398" fmla="*/ 3746477 w 7467600"/>
              <a:gd name="connsiteY398" fmla="*/ 5377889 h 6858000"/>
              <a:gd name="connsiteX399" fmla="*/ 3863399 w 7467600"/>
              <a:gd name="connsiteY399" fmla="*/ 5087257 h 6858000"/>
              <a:gd name="connsiteX400" fmla="*/ 3968712 w 7467600"/>
              <a:gd name="connsiteY400" fmla="*/ 4913989 h 6858000"/>
              <a:gd name="connsiteX401" fmla="*/ 2792390 w 7467600"/>
              <a:gd name="connsiteY401" fmla="*/ 5382974 h 6858000"/>
              <a:gd name="connsiteX402" fmla="*/ 2714982 w 7467600"/>
              <a:gd name="connsiteY402" fmla="*/ 5427051 h 6858000"/>
              <a:gd name="connsiteX403" fmla="*/ 2813361 w 7467600"/>
              <a:gd name="connsiteY403" fmla="*/ 6023912 h 6858000"/>
              <a:gd name="connsiteX404" fmla="*/ 2688430 w 7467600"/>
              <a:gd name="connsiteY404" fmla="*/ 6801564 h 6858000"/>
              <a:gd name="connsiteX405" fmla="*/ 2629626 w 7467600"/>
              <a:gd name="connsiteY405" fmla="*/ 6763394 h 6858000"/>
              <a:gd name="connsiteX406" fmla="*/ 2565328 w 7467600"/>
              <a:gd name="connsiteY406" fmla="*/ 5516399 h 6858000"/>
              <a:gd name="connsiteX407" fmla="*/ 1922999 w 7467600"/>
              <a:gd name="connsiteY407" fmla="*/ 5980343 h 6858000"/>
              <a:gd name="connsiteX408" fmla="*/ 1950261 w 7467600"/>
              <a:gd name="connsiteY408" fmla="*/ 6405858 h 6858000"/>
              <a:gd name="connsiteX409" fmla="*/ 2365554 w 7467600"/>
              <a:gd name="connsiteY409" fmla="*/ 6759107 h 6858000"/>
              <a:gd name="connsiteX410" fmla="*/ 2424142 w 7467600"/>
              <a:gd name="connsiteY410" fmla="*/ 6858000 h 6858000"/>
              <a:gd name="connsiteX411" fmla="*/ 2395994 w 7467600"/>
              <a:gd name="connsiteY411" fmla="*/ 6858000 h 6858000"/>
              <a:gd name="connsiteX412" fmla="*/ 2392863 w 7467600"/>
              <a:gd name="connsiteY412" fmla="*/ 6852964 h 6858000"/>
              <a:gd name="connsiteX413" fmla="*/ 2017589 w 7467600"/>
              <a:gd name="connsiteY413" fmla="*/ 6493982 h 6858000"/>
              <a:gd name="connsiteX414" fmla="*/ 2147336 w 7467600"/>
              <a:gd name="connsiteY414" fmla="*/ 6594052 h 6858000"/>
              <a:gd name="connsiteX415" fmla="*/ 2207047 w 7467600"/>
              <a:gd name="connsiteY415" fmla="*/ 6654540 h 6858000"/>
              <a:gd name="connsiteX416" fmla="*/ 2299106 w 7467600"/>
              <a:gd name="connsiteY416" fmla="*/ 6778931 h 6858000"/>
              <a:gd name="connsiteX417" fmla="*/ 2314430 w 7467600"/>
              <a:gd name="connsiteY417" fmla="*/ 6801144 h 6858000"/>
              <a:gd name="connsiteX418" fmla="*/ 2352406 w 7467600"/>
              <a:gd name="connsiteY418" fmla="*/ 6858000 h 6858000"/>
              <a:gd name="connsiteX419" fmla="*/ 2314492 w 7467600"/>
              <a:gd name="connsiteY419" fmla="*/ 6858000 h 6858000"/>
              <a:gd name="connsiteX420" fmla="*/ 2288095 w 7467600"/>
              <a:gd name="connsiteY420" fmla="*/ 6818030 h 6858000"/>
              <a:gd name="connsiteX421" fmla="*/ 2272768 w 7467600"/>
              <a:gd name="connsiteY421" fmla="*/ 6795822 h 6858000"/>
              <a:gd name="connsiteX422" fmla="*/ 2182715 w 7467600"/>
              <a:gd name="connsiteY422" fmla="*/ 6675071 h 6858000"/>
              <a:gd name="connsiteX423" fmla="*/ 2032061 w 7467600"/>
              <a:gd name="connsiteY423" fmla="*/ 6541380 h 6858000"/>
              <a:gd name="connsiteX424" fmla="*/ 2257220 w 7467600"/>
              <a:gd name="connsiteY424" fmla="*/ 6826257 h 6858000"/>
              <a:gd name="connsiteX425" fmla="*/ 2281324 w 7467600"/>
              <a:gd name="connsiteY425" fmla="*/ 6858000 h 6858000"/>
              <a:gd name="connsiteX426" fmla="*/ 2242860 w 7467600"/>
              <a:gd name="connsiteY426" fmla="*/ 6858000 h 6858000"/>
              <a:gd name="connsiteX427" fmla="*/ 2232818 w 7467600"/>
              <a:gd name="connsiteY427" fmla="*/ 6844926 h 6858000"/>
              <a:gd name="connsiteX428" fmla="*/ 1990172 w 7467600"/>
              <a:gd name="connsiteY428" fmla="*/ 6542121 h 6858000"/>
              <a:gd name="connsiteX429" fmla="*/ 2124090 w 7467600"/>
              <a:gd name="connsiteY429" fmla="*/ 6761017 h 6858000"/>
              <a:gd name="connsiteX430" fmla="*/ 2200380 w 7467600"/>
              <a:gd name="connsiteY430" fmla="*/ 6858000 h 6858000"/>
              <a:gd name="connsiteX431" fmla="*/ 2147507 w 7467600"/>
              <a:gd name="connsiteY431" fmla="*/ 6858000 h 6858000"/>
              <a:gd name="connsiteX432" fmla="*/ 2070668 w 7467600"/>
              <a:gd name="connsiteY432" fmla="*/ 6761520 h 6858000"/>
              <a:gd name="connsiteX433" fmla="*/ 1975142 w 7467600"/>
              <a:gd name="connsiteY433" fmla="*/ 6585570 h 6858000"/>
              <a:gd name="connsiteX434" fmla="*/ 2050035 w 7467600"/>
              <a:gd name="connsiteY434" fmla="*/ 6813345 h 6858000"/>
              <a:gd name="connsiteX435" fmla="*/ 2063025 w 7467600"/>
              <a:gd name="connsiteY435" fmla="*/ 6858000 h 6858000"/>
              <a:gd name="connsiteX436" fmla="*/ 2021675 w 7467600"/>
              <a:gd name="connsiteY436" fmla="*/ 6858000 h 6858000"/>
              <a:gd name="connsiteX437" fmla="*/ 2019308 w 7467600"/>
              <a:gd name="connsiteY437" fmla="*/ 6847118 h 6858000"/>
              <a:gd name="connsiteX438" fmla="*/ 1938835 w 7467600"/>
              <a:gd name="connsiteY438" fmla="*/ 6551160 h 6858000"/>
              <a:gd name="connsiteX439" fmla="*/ 1953230 w 7467600"/>
              <a:gd name="connsiteY439" fmla="*/ 6759699 h 6858000"/>
              <a:gd name="connsiteX440" fmla="*/ 1956763 w 7467600"/>
              <a:gd name="connsiteY440" fmla="*/ 6778191 h 6858000"/>
              <a:gd name="connsiteX441" fmla="*/ 1967925 w 7467600"/>
              <a:gd name="connsiteY441" fmla="*/ 6858000 h 6858000"/>
              <a:gd name="connsiteX442" fmla="*/ 1936622 w 7467600"/>
              <a:gd name="connsiteY442" fmla="*/ 6858000 h 6858000"/>
              <a:gd name="connsiteX443" fmla="*/ 1926261 w 7467600"/>
              <a:gd name="connsiteY443" fmla="*/ 6784064 h 6858000"/>
              <a:gd name="connsiteX444" fmla="*/ 1922724 w 7467600"/>
              <a:gd name="connsiteY444" fmla="*/ 6765577 h 6858000"/>
              <a:gd name="connsiteX445" fmla="*/ 1904650 w 7467600"/>
              <a:gd name="connsiteY445" fmla="*/ 6639616 h 6858000"/>
              <a:gd name="connsiteX446" fmla="*/ 1885273 w 7467600"/>
              <a:gd name="connsiteY446" fmla="*/ 6858000 h 6858000"/>
              <a:gd name="connsiteX447" fmla="*/ 1854363 w 7467600"/>
              <a:gd name="connsiteY447" fmla="*/ 6858000 h 6858000"/>
              <a:gd name="connsiteX448" fmla="*/ 1880391 w 7467600"/>
              <a:gd name="connsiteY448" fmla="*/ 6603796 h 6858000"/>
              <a:gd name="connsiteX449" fmla="*/ 1818273 w 7467600"/>
              <a:gd name="connsiteY449" fmla="*/ 6715729 h 6858000"/>
              <a:gd name="connsiteX450" fmla="*/ 1794691 w 7467600"/>
              <a:gd name="connsiteY450" fmla="*/ 6843239 h 6858000"/>
              <a:gd name="connsiteX451" fmla="*/ 1794914 w 7467600"/>
              <a:gd name="connsiteY451" fmla="*/ 6858000 h 6858000"/>
              <a:gd name="connsiteX452" fmla="*/ 1746128 w 7467600"/>
              <a:gd name="connsiteY452" fmla="*/ 6858000 h 6858000"/>
              <a:gd name="connsiteX453" fmla="*/ 1753934 w 7467600"/>
              <a:gd name="connsiteY453" fmla="*/ 6724796 h 6858000"/>
              <a:gd name="connsiteX454" fmla="*/ 1792053 w 7467600"/>
              <a:gd name="connsiteY454" fmla="*/ 6572396 h 6858000"/>
              <a:gd name="connsiteX455" fmla="*/ 1862248 w 7467600"/>
              <a:gd name="connsiteY455" fmla="*/ 6266397 h 6858000"/>
              <a:gd name="connsiteX456" fmla="*/ 1862250 w 7467600"/>
              <a:gd name="connsiteY456" fmla="*/ 6033531 h 6858000"/>
              <a:gd name="connsiteX457" fmla="*/ 1211999 w 7467600"/>
              <a:gd name="connsiteY457" fmla="*/ 6683610 h 6858000"/>
              <a:gd name="connsiteX458" fmla="*/ 1213266 w 7467600"/>
              <a:gd name="connsiteY458" fmla="*/ 6691947 h 6858000"/>
              <a:gd name="connsiteX459" fmla="*/ 1203370 w 7467600"/>
              <a:gd name="connsiteY459" fmla="*/ 6850676 h 6858000"/>
              <a:gd name="connsiteX460" fmla="*/ 1203671 w 7467600"/>
              <a:gd name="connsiteY460" fmla="*/ 6858000 h 6858000"/>
              <a:gd name="connsiteX461" fmla="*/ 1143180 w 7467600"/>
              <a:gd name="connsiteY461" fmla="*/ 6858000 h 6858000"/>
              <a:gd name="connsiteX462" fmla="*/ 1142176 w 7467600"/>
              <a:gd name="connsiteY462" fmla="*/ 6766045 h 6858000"/>
              <a:gd name="connsiteX463" fmla="*/ 1067484 w 7467600"/>
              <a:gd name="connsiteY463" fmla="*/ 6858000 h 6858000"/>
              <a:gd name="connsiteX464" fmla="*/ 953928 w 7467600"/>
              <a:gd name="connsiteY464" fmla="*/ 6858000 h 6858000"/>
              <a:gd name="connsiteX465" fmla="*/ 959715 w 7467600"/>
              <a:gd name="connsiteY465" fmla="*/ 6850185 h 6858000"/>
              <a:gd name="connsiteX466" fmla="*/ 1483788 w 7467600"/>
              <a:gd name="connsiteY466" fmla="*/ 6259174 h 6858000"/>
              <a:gd name="connsiteX467" fmla="*/ 1100671 w 7467600"/>
              <a:gd name="connsiteY467" fmla="*/ 6252137 h 6858000"/>
              <a:gd name="connsiteX468" fmla="*/ 1090144 w 7467600"/>
              <a:gd name="connsiteY468" fmla="*/ 6256748 h 6858000"/>
              <a:gd name="connsiteX469" fmla="*/ 1095872 w 7467600"/>
              <a:gd name="connsiteY469" fmla="*/ 6271892 h 6858000"/>
              <a:gd name="connsiteX470" fmla="*/ 262785 w 7467600"/>
              <a:gd name="connsiteY470" fmla="*/ 6845450 h 6858000"/>
              <a:gd name="connsiteX471" fmla="*/ 209968 w 7467600"/>
              <a:gd name="connsiteY471" fmla="*/ 6770713 h 6858000"/>
              <a:gd name="connsiteX472" fmla="*/ 873460 w 7467600"/>
              <a:gd name="connsiteY472" fmla="*/ 6253768 h 6858000"/>
              <a:gd name="connsiteX473" fmla="*/ 192686 w 7467600"/>
              <a:gd name="connsiteY473" fmla="*/ 5849257 h 6858000"/>
              <a:gd name="connsiteX474" fmla="*/ 4696 w 7467600"/>
              <a:gd name="connsiteY474" fmla="*/ 5697668 h 6858000"/>
              <a:gd name="connsiteX475" fmla="*/ 0 w 7467600"/>
              <a:gd name="connsiteY475" fmla="*/ 5689984 h 6858000"/>
              <a:gd name="connsiteX476" fmla="*/ 0 w 7467600"/>
              <a:gd name="connsiteY476" fmla="*/ 5513472 h 6858000"/>
              <a:gd name="connsiteX477" fmla="*/ 174101 w 7467600"/>
              <a:gd name="connsiteY477" fmla="*/ 5620277 h 6858000"/>
              <a:gd name="connsiteX478" fmla="*/ 891800 w 7467600"/>
              <a:gd name="connsiteY478" fmla="*/ 6036935 h 6858000"/>
              <a:gd name="connsiteX479" fmla="*/ 1072219 w 7467600"/>
              <a:gd name="connsiteY479" fmla="*/ 6169443 h 6858000"/>
              <a:gd name="connsiteX480" fmla="*/ 1074117 w 7467600"/>
              <a:gd name="connsiteY480" fmla="*/ 6170301 h 6858000"/>
              <a:gd name="connsiteX481" fmla="*/ 1083114 w 7467600"/>
              <a:gd name="connsiteY481" fmla="*/ 6174131 h 6858000"/>
              <a:gd name="connsiteX482" fmla="*/ 1543010 w 7467600"/>
              <a:gd name="connsiteY482" fmla="*/ 6191140 h 6858000"/>
              <a:gd name="connsiteX483" fmla="*/ 1551080 w 7467600"/>
              <a:gd name="connsiteY483" fmla="*/ 6195006 h 6858000"/>
              <a:gd name="connsiteX484" fmla="*/ 2345443 w 7467600"/>
              <a:gd name="connsiteY484" fmla="*/ 5549882 h 6858000"/>
              <a:gd name="connsiteX485" fmla="*/ 1721499 w 7467600"/>
              <a:gd name="connsiteY485" fmla="*/ 5599969 h 6858000"/>
              <a:gd name="connsiteX486" fmla="*/ 767716 w 7467600"/>
              <a:gd name="connsiteY486" fmla="*/ 5472768 h 6858000"/>
              <a:gd name="connsiteX487" fmla="*/ 722147 w 7467600"/>
              <a:gd name="connsiteY487" fmla="*/ 5393091 h 6858000"/>
              <a:gd name="connsiteX488" fmla="*/ 1485552 w 7467600"/>
              <a:gd name="connsiteY488" fmla="*/ 5313202 h 6858000"/>
              <a:gd name="connsiteX489" fmla="*/ 2143004 w 7467600"/>
              <a:gd name="connsiteY489" fmla="*/ 5402420 h 6858000"/>
              <a:gd name="connsiteX490" fmla="*/ 1933391 w 7467600"/>
              <a:gd name="connsiteY490" fmla="*/ 5156971 h 6858000"/>
              <a:gd name="connsiteX491" fmla="*/ 1827118 w 7467600"/>
              <a:gd name="connsiteY491" fmla="*/ 4968410 h 6858000"/>
              <a:gd name="connsiteX492" fmla="*/ 1837349 w 7467600"/>
              <a:gd name="connsiteY492" fmla="*/ 4956357 h 6858000"/>
              <a:gd name="connsiteX493" fmla="*/ 2162835 w 7467600"/>
              <a:gd name="connsiteY493" fmla="*/ 5187853 h 6858000"/>
              <a:gd name="connsiteX494" fmla="*/ 2257167 w 7467600"/>
              <a:gd name="connsiteY494" fmla="*/ 5462123 h 6858000"/>
              <a:gd name="connsiteX495" fmla="*/ 2261598 w 7467600"/>
              <a:gd name="connsiteY495" fmla="*/ 5467998 h 6858000"/>
              <a:gd name="connsiteX496" fmla="*/ 2437177 w 7467600"/>
              <a:gd name="connsiteY496" fmla="*/ 5479608 h 6858000"/>
              <a:gd name="connsiteX497" fmla="*/ 2445247 w 7467600"/>
              <a:gd name="connsiteY497" fmla="*/ 5483476 h 6858000"/>
              <a:gd name="connsiteX498" fmla="*/ 2743626 w 7467600"/>
              <a:gd name="connsiteY498" fmla="*/ 5304819 h 6858000"/>
              <a:gd name="connsiteX499" fmla="*/ 3048102 w 7467600"/>
              <a:gd name="connsiteY499" fmla="*/ 5150595 h 6858000"/>
              <a:gd name="connsiteX500" fmla="*/ 1799414 w 7467600"/>
              <a:gd name="connsiteY500" fmla="*/ 4694732 h 6858000"/>
              <a:gd name="connsiteX501" fmla="*/ 1771735 w 7467600"/>
              <a:gd name="connsiteY501" fmla="*/ 4619929 h 6858000"/>
              <a:gd name="connsiteX502" fmla="*/ 3104273 w 7467600"/>
              <a:gd name="connsiteY502" fmla="*/ 5076159 h 6858000"/>
              <a:gd name="connsiteX503" fmla="*/ 3113245 w 7467600"/>
              <a:gd name="connsiteY503" fmla="*/ 5090705 h 6858000"/>
              <a:gd name="connsiteX504" fmla="*/ 3126294 w 7467600"/>
              <a:gd name="connsiteY504" fmla="*/ 5114400 h 6858000"/>
              <a:gd name="connsiteX505" fmla="*/ 3937433 w 7467600"/>
              <a:gd name="connsiteY505" fmla="*/ 4830473 h 6858000"/>
              <a:gd name="connsiteX506" fmla="*/ 3590475 w 7467600"/>
              <a:gd name="connsiteY506" fmla="*/ 4597974 h 6858000"/>
              <a:gd name="connsiteX507" fmla="*/ 3100264 w 7467600"/>
              <a:gd name="connsiteY507" fmla="*/ 4579845 h 6858000"/>
              <a:gd name="connsiteX508" fmla="*/ 2183576 w 7467600"/>
              <a:gd name="connsiteY508" fmla="*/ 4227150 h 6858000"/>
              <a:gd name="connsiteX509" fmla="*/ 2151029 w 7467600"/>
              <a:gd name="connsiteY509" fmla="*/ 4146947 h 6858000"/>
              <a:gd name="connsiteX510" fmla="*/ 3563434 w 7467600"/>
              <a:gd name="connsiteY510" fmla="*/ 4469115 h 6858000"/>
              <a:gd name="connsiteX511" fmla="*/ 3177952 w 7467600"/>
              <a:gd name="connsiteY511" fmla="*/ 3657386 h 6858000"/>
              <a:gd name="connsiteX512" fmla="*/ 3189263 w 7467600"/>
              <a:gd name="connsiteY512" fmla="*/ 3625726 h 6858000"/>
              <a:gd name="connsiteX513" fmla="*/ 3560912 w 7467600"/>
              <a:gd name="connsiteY513" fmla="*/ 4079863 h 6858000"/>
              <a:gd name="connsiteX514" fmla="*/ 3626636 w 7467600"/>
              <a:gd name="connsiteY514" fmla="*/ 4512230 h 6858000"/>
              <a:gd name="connsiteX515" fmla="*/ 3653088 w 7467600"/>
              <a:gd name="connsiteY515" fmla="*/ 4521417 h 6858000"/>
              <a:gd name="connsiteX516" fmla="*/ 3988128 w 7467600"/>
              <a:gd name="connsiteY516" fmla="*/ 4817267 h 6858000"/>
              <a:gd name="connsiteX517" fmla="*/ 4830582 w 7467600"/>
              <a:gd name="connsiteY517" fmla="*/ 4676000 h 6858000"/>
              <a:gd name="connsiteX518" fmla="*/ 4830100 w 7467600"/>
              <a:gd name="connsiteY518" fmla="*/ 4675554 h 6858000"/>
              <a:gd name="connsiteX519" fmla="*/ 4036318 w 7467600"/>
              <a:gd name="connsiteY519" fmla="*/ 4147013 h 6858000"/>
              <a:gd name="connsiteX520" fmla="*/ 3432098 w 7467600"/>
              <a:gd name="connsiteY520" fmla="*/ 3537312 h 6858000"/>
              <a:gd name="connsiteX521" fmla="*/ 3446761 w 7467600"/>
              <a:gd name="connsiteY521" fmla="*/ 3461278 h 6858000"/>
              <a:gd name="connsiteX522" fmla="*/ 4419733 w 7467600"/>
              <a:gd name="connsiteY522" fmla="*/ 3963555 h 6858000"/>
              <a:gd name="connsiteX523" fmla="*/ 4781371 w 7467600"/>
              <a:gd name="connsiteY523" fmla="*/ 4458604 h 6858000"/>
              <a:gd name="connsiteX524" fmla="*/ 4780440 w 7467600"/>
              <a:gd name="connsiteY524" fmla="*/ 4470290 h 6858000"/>
              <a:gd name="connsiteX525" fmla="*/ 4898954 w 7467600"/>
              <a:gd name="connsiteY525" fmla="*/ 4662092 h 6858000"/>
              <a:gd name="connsiteX526" fmla="*/ 4900699 w 7467600"/>
              <a:gd name="connsiteY526" fmla="*/ 4670867 h 6858000"/>
              <a:gd name="connsiteX527" fmla="*/ 5714511 w 7467600"/>
              <a:gd name="connsiteY527" fmla="*/ 4663483 h 6858000"/>
              <a:gd name="connsiteX528" fmla="*/ 5464793 w 7467600"/>
              <a:gd name="connsiteY528" fmla="*/ 4393556 h 6858000"/>
              <a:gd name="connsiteX529" fmla="*/ 5461897 w 7467600"/>
              <a:gd name="connsiteY529" fmla="*/ 4390879 h 6858000"/>
              <a:gd name="connsiteX530" fmla="*/ 4294126 w 7467600"/>
              <a:gd name="connsiteY530" fmla="*/ 3303048 h 6858000"/>
              <a:gd name="connsiteX531" fmla="*/ 4305321 w 7467600"/>
              <a:gd name="connsiteY531" fmla="*/ 3256953 h 6858000"/>
              <a:gd name="connsiteX532" fmla="*/ 4949299 w 7467600"/>
              <a:gd name="connsiteY532" fmla="*/ 3766336 h 6858000"/>
              <a:gd name="connsiteX533" fmla="*/ 5291452 w 7467600"/>
              <a:gd name="connsiteY533" fmla="*/ 4076801 h 6858000"/>
              <a:gd name="connsiteX534" fmla="*/ 5434998 w 7467600"/>
              <a:gd name="connsiteY534" fmla="*/ 4254100 h 6858000"/>
              <a:gd name="connsiteX535" fmla="*/ 5351015 w 7467600"/>
              <a:gd name="connsiteY535" fmla="*/ 3760989 h 6858000"/>
              <a:gd name="connsiteX536" fmla="*/ 5413780 w 7467600"/>
              <a:gd name="connsiteY536" fmla="*/ 2966265 h 6858000"/>
              <a:gd name="connsiteX537" fmla="*/ 5425627 w 7467600"/>
              <a:gd name="connsiteY537" fmla="*/ 2954192 h 6858000"/>
              <a:gd name="connsiteX538" fmla="*/ 6604735 w 7467600"/>
              <a:gd name="connsiteY538" fmla="*/ 2041381 h 6858000"/>
              <a:gd name="connsiteX539" fmla="*/ 7204487 w 7467600"/>
              <a:gd name="connsiteY539" fmla="*/ 2742112 h 6858000"/>
              <a:gd name="connsiteX540" fmla="*/ 7131592 w 7467600"/>
              <a:gd name="connsiteY540" fmla="*/ 2672096 h 6858000"/>
              <a:gd name="connsiteX541" fmla="*/ 6996344 w 7467600"/>
              <a:gd name="connsiteY541" fmla="*/ 2518310 h 6858000"/>
              <a:gd name="connsiteX542" fmla="*/ 6735495 w 7467600"/>
              <a:gd name="connsiteY542" fmla="*/ 2196890 h 6858000"/>
              <a:gd name="connsiteX543" fmla="*/ 6721901 w 7467600"/>
              <a:gd name="connsiteY543" fmla="*/ 2179274 h 6858000"/>
              <a:gd name="connsiteX544" fmla="*/ 6604735 w 7467600"/>
              <a:gd name="connsiteY544" fmla="*/ 2041381 h 6858000"/>
              <a:gd name="connsiteX545" fmla="*/ 6591670 w 7467600"/>
              <a:gd name="connsiteY545" fmla="*/ 1988277 h 6858000"/>
              <a:gd name="connsiteX546" fmla="*/ 6747349 w 7467600"/>
              <a:gd name="connsiteY546" fmla="*/ 2160069 h 6858000"/>
              <a:gd name="connsiteX547" fmla="*/ 6760943 w 7467600"/>
              <a:gd name="connsiteY547" fmla="*/ 2177686 h 6858000"/>
              <a:gd name="connsiteX548" fmla="*/ 7021065 w 7467600"/>
              <a:gd name="connsiteY548" fmla="*/ 2498102 h 6858000"/>
              <a:gd name="connsiteX549" fmla="*/ 7155223 w 7467600"/>
              <a:gd name="connsiteY549" fmla="*/ 2650386 h 6858000"/>
              <a:gd name="connsiteX550" fmla="*/ 7203167 w 7467600"/>
              <a:gd name="connsiteY550" fmla="*/ 2697288 h 6858000"/>
              <a:gd name="connsiteX551" fmla="*/ 6937703 w 7467600"/>
              <a:gd name="connsiteY551" fmla="*/ 2321981 h 6858000"/>
              <a:gd name="connsiteX552" fmla="*/ 6591670 w 7467600"/>
              <a:gd name="connsiteY552" fmla="*/ 1988277 h 6858000"/>
              <a:gd name="connsiteX553" fmla="*/ 5798671 w 7467600"/>
              <a:gd name="connsiteY553" fmla="*/ 1981601 h 6858000"/>
              <a:gd name="connsiteX554" fmla="*/ 5754709 w 7467600"/>
              <a:gd name="connsiteY554" fmla="*/ 2071454 h 6858000"/>
              <a:gd name="connsiteX555" fmla="*/ 5763044 w 7467600"/>
              <a:gd name="connsiteY555" fmla="*/ 2842206 h 6858000"/>
              <a:gd name="connsiteX556" fmla="*/ 5764974 w 7467600"/>
              <a:gd name="connsiteY556" fmla="*/ 2799609 h 6858000"/>
              <a:gd name="connsiteX557" fmla="*/ 5767665 w 7467600"/>
              <a:gd name="connsiteY557" fmla="*/ 2666409 h 6858000"/>
              <a:gd name="connsiteX558" fmla="*/ 5763055 w 7467600"/>
              <a:gd name="connsiteY558" fmla="*/ 2579705 h 6858000"/>
              <a:gd name="connsiteX559" fmla="*/ 5758079 w 7467600"/>
              <a:gd name="connsiteY559" fmla="*/ 2492508 h 6858000"/>
              <a:gd name="connsiteX560" fmla="*/ 5779325 w 7467600"/>
              <a:gd name="connsiteY560" fmla="*/ 2197069 h 6858000"/>
              <a:gd name="connsiteX561" fmla="*/ 5798671 w 7467600"/>
              <a:gd name="connsiteY561" fmla="*/ 1981601 h 6858000"/>
              <a:gd name="connsiteX562" fmla="*/ 5829202 w 7467600"/>
              <a:gd name="connsiteY562" fmla="*/ 1971679 h 6858000"/>
              <a:gd name="connsiteX563" fmla="*/ 5809558 w 7467600"/>
              <a:gd name="connsiteY563" fmla="*/ 2198043 h 6858000"/>
              <a:gd name="connsiteX564" fmla="*/ 5788653 w 7467600"/>
              <a:gd name="connsiteY564" fmla="*/ 2489430 h 6858000"/>
              <a:gd name="connsiteX565" fmla="*/ 5793439 w 7467600"/>
              <a:gd name="connsiteY565" fmla="*/ 2575235 h 6858000"/>
              <a:gd name="connsiteX566" fmla="*/ 5796837 w 7467600"/>
              <a:gd name="connsiteY566" fmla="*/ 2637633 h 6858000"/>
              <a:gd name="connsiteX567" fmla="*/ 5818614 w 7467600"/>
              <a:gd name="connsiteY567" fmla="*/ 2473055 h 6858000"/>
              <a:gd name="connsiteX568" fmla="*/ 5829202 w 7467600"/>
              <a:gd name="connsiteY568" fmla="*/ 1971679 h 6858000"/>
              <a:gd name="connsiteX569" fmla="*/ 5911389 w 7467600"/>
              <a:gd name="connsiteY569" fmla="*/ 1898371 h 6858000"/>
              <a:gd name="connsiteX570" fmla="*/ 6237627 w 7467600"/>
              <a:gd name="connsiteY570" fmla="*/ 2231921 h 6858000"/>
              <a:gd name="connsiteX571" fmla="*/ 5911389 w 7467600"/>
              <a:gd name="connsiteY571" fmla="*/ 1898371 h 6858000"/>
              <a:gd name="connsiteX572" fmla="*/ 6944437 w 7467600"/>
              <a:gd name="connsiteY572" fmla="*/ 1575402 h 6858000"/>
              <a:gd name="connsiteX573" fmla="*/ 6304730 w 7467600"/>
              <a:gd name="connsiteY573" fmla="*/ 1766654 h 6858000"/>
              <a:gd name="connsiteX574" fmla="*/ 6944437 w 7467600"/>
              <a:gd name="connsiteY574" fmla="*/ 1575402 h 6858000"/>
              <a:gd name="connsiteX575" fmla="*/ 7019523 w 7467600"/>
              <a:gd name="connsiteY575" fmla="*/ 1519450 h 6858000"/>
              <a:gd name="connsiteX576" fmla="*/ 6298091 w 7467600"/>
              <a:gd name="connsiteY576" fmla="*/ 1737122 h 6858000"/>
              <a:gd name="connsiteX577" fmla="*/ 7019523 w 7467600"/>
              <a:gd name="connsiteY577" fmla="*/ 1519450 h 6858000"/>
              <a:gd name="connsiteX578" fmla="*/ 2399523 w 7467600"/>
              <a:gd name="connsiteY578" fmla="*/ 1428234 h 6858000"/>
              <a:gd name="connsiteX579" fmla="*/ 2224982 w 7467600"/>
              <a:gd name="connsiteY579" fmla="*/ 1826201 h 6858000"/>
              <a:gd name="connsiteX580" fmla="*/ 2096099 w 7467600"/>
              <a:gd name="connsiteY580" fmla="*/ 2345900 h 6858000"/>
              <a:gd name="connsiteX581" fmla="*/ 2283317 w 7467600"/>
              <a:gd name="connsiteY581" fmla="*/ 1796925 h 6858000"/>
              <a:gd name="connsiteX582" fmla="*/ 2399523 w 7467600"/>
              <a:gd name="connsiteY582" fmla="*/ 1428234 h 6858000"/>
              <a:gd name="connsiteX583" fmla="*/ 2448558 w 7467600"/>
              <a:gd name="connsiteY583" fmla="*/ 1373435 h 6858000"/>
              <a:gd name="connsiteX584" fmla="*/ 2312521 w 7467600"/>
              <a:gd name="connsiteY584" fmla="*/ 1806140 h 6858000"/>
              <a:gd name="connsiteX585" fmla="*/ 2127533 w 7467600"/>
              <a:gd name="connsiteY585" fmla="*/ 2348380 h 6858000"/>
              <a:gd name="connsiteX586" fmla="*/ 2358080 w 7467600"/>
              <a:gd name="connsiteY586" fmla="*/ 1866134 h 6858000"/>
              <a:gd name="connsiteX587" fmla="*/ 2407436 w 7467600"/>
              <a:gd name="connsiteY587" fmla="*/ 1651070 h 6858000"/>
              <a:gd name="connsiteX588" fmla="*/ 2448558 w 7467600"/>
              <a:gd name="connsiteY588" fmla="*/ 1373435 h 6858000"/>
              <a:gd name="connsiteX589" fmla="*/ 278707 w 7467600"/>
              <a:gd name="connsiteY589" fmla="*/ 1352270 h 6858000"/>
              <a:gd name="connsiteX590" fmla="*/ 321570 w 7467600"/>
              <a:gd name="connsiteY590" fmla="*/ 1861610 h 6858000"/>
              <a:gd name="connsiteX591" fmla="*/ 294281 w 7467600"/>
              <a:gd name="connsiteY591" fmla="*/ 1440658 h 6858000"/>
              <a:gd name="connsiteX592" fmla="*/ 278707 w 7467600"/>
              <a:gd name="connsiteY592" fmla="*/ 1352270 h 6858000"/>
              <a:gd name="connsiteX593" fmla="*/ 1423821 w 7467600"/>
              <a:gd name="connsiteY593" fmla="*/ 1351958 h 6858000"/>
              <a:gd name="connsiteX594" fmla="*/ 1638521 w 7467600"/>
              <a:gd name="connsiteY594" fmla="*/ 1908470 h 6858000"/>
              <a:gd name="connsiteX595" fmla="*/ 1754199 w 7467600"/>
              <a:gd name="connsiteY595" fmla="*/ 2149284 h 6858000"/>
              <a:gd name="connsiteX596" fmla="*/ 1908359 w 7467600"/>
              <a:gd name="connsiteY596" fmla="*/ 2364988 h 6858000"/>
              <a:gd name="connsiteX597" fmla="*/ 1647661 w 7467600"/>
              <a:gd name="connsiteY597" fmla="*/ 1825945 h 6858000"/>
              <a:gd name="connsiteX598" fmla="*/ 1423821 w 7467600"/>
              <a:gd name="connsiteY598" fmla="*/ 1351958 h 6858000"/>
              <a:gd name="connsiteX599" fmla="*/ 1431890 w 7467600"/>
              <a:gd name="connsiteY599" fmla="*/ 1306475 h 6858000"/>
              <a:gd name="connsiteX600" fmla="*/ 1507597 w 7467600"/>
              <a:gd name="connsiteY600" fmla="*/ 1446132 h 6858000"/>
              <a:gd name="connsiteX601" fmla="*/ 1674586 w 7467600"/>
              <a:gd name="connsiteY601" fmla="*/ 1813832 h 6858000"/>
              <a:gd name="connsiteX602" fmla="*/ 1815950 w 7467600"/>
              <a:gd name="connsiteY602" fmla="*/ 2128564 h 6858000"/>
              <a:gd name="connsiteX603" fmla="*/ 1984242 w 7467600"/>
              <a:gd name="connsiteY603" fmla="*/ 2430829 h 6858000"/>
              <a:gd name="connsiteX604" fmla="*/ 2014023 w 7467600"/>
              <a:gd name="connsiteY604" fmla="*/ 2450995 h 6858000"/>
              <a:gd name="connsiteX605" fmla="*/ 1747337 w 7467600"/>
              <a:gd name="connsiteY605" fmla="*/ 1855264 h 6858000"/>
              <a:gd name="connsiteX606" fmla="*/ 1533749 w 7467600"/>
              <a:gd name="connsiteY606" fmla="*/ 1478656 h 6858000"/>
              <a:gd name="connsiteX607" fmla="*/ 1431890 w 7467600"/>
              <a:gd name="connsiteY607" fmla="*/ 1306475 h 6858000"/>
              <a:gd name="connsiteX608" fmla="*/ 5052692 w 7467600"/>
              <a:gd name="connsiteY608" fmla="*/ 1292994 h 6858000"/>
              <a:gd name="connsiteX609" fmla="*/ 5200661 w 7467600"/>
              <a:gd name="connsiteY609" fmla="*/ 1635186 h 6858000"/>
              <a:gd name="connsiteX610" fmla="*/ 5297138 w 7467600"/>
              <a:gd name="connsiteY610" fmla="*/ 1906351 h 6858000"/>
              <a:gd name="connsiteX611" fmla="*/ 5052692 w 7467600"/>
              <a:gd name="connsiteY611" fmla="*/ 1292994 h 6858000"/>
              <a:gd name="connsiteX612" fmla="*/ 5009948 w 7467600"/>
              <a:gd name="connsiteY612" fmla="*/ 1273619 h 6858000"/>
              <a:gd name="connsiteX613" fmla="*/ 5121777 w 7467600"/>
              <a:gd name="connsiteY613" fmla="*/ 1654213 h 6858000"/>
              <a:gd name="connsiteX614" fmla="*/ 5293545 w 7467600"/>
              <a:gd name="connsiteY614" fmla="*/ 2072247 h 6858000"/>
              <a:gd name="connsiteX615" fmla="*/ 5294042 w 7467600"/>
              <a:gd name="connsiteY615" fmla="*/ 2065019 h 6858000"/>
              <a:gd name="connsiteX616" fmla="*/ 5171936 w 7467600"/>
              <a:gd name="connsiteY616" fmla="*/ 1647613 h 6858000"/>
              <a:gd name="connsiteX617" fmla="*/ 5009948 w 7467600"/>
              <a:gd name="connsiteY617" fmla="*/ 1273619 h 6858000"/>
              <a:gd name="connsiteX618" fmla="*/ 655236 w 7467600"/>
              <a:gd name="connsiteY618" fmla="*/ 1268632 h 6858000"/>
              <a:gd name="connsiteX619" fmla="*/ 839521 w 7467600"/>
              <a:gd name="connsiteY619" fmla="*/ 1685315 h 6858000"/>
              <a:gd name="connsiteX620" fmla="*/ 1109416 w 7467600"/>
              <a:gd name="connsiteY620" fmla="*/ 2061663 h 6858000"/>
              <a:gd name="connsiteX621" fmla="*/ 1298300 w 7467600"/>
              <a:gd name="connsiteY621" fmla="*/ 2247742 h 6858000"/>
              <a:gd name="connsiteX622" fmla="*/ 1125871 w 7467600"/>
              <a:gd name="connsiteY622" fmla="*/ 1989513 h 6858000"/>
              <a:gd name="connsiteX623" fmla="*/ 981574 w 7467600"/>
              <a:gd name="connsiteY623" fmla="*/ 1783157 h 6858000"/>
              <a:gd name="connsiteX624" fmla="*/ 922198 w 7467600"/>
              <a:gd name="connsiteY624" fmla="*/ 1677437 h 6858000"/>
              <a:gd name="connsiteX625" fmla="*/ 869293 w 7467600"/>
              <a:gd name="connsiteY625" fmla="*/ 1583214 h 6858000"/>
              <a:gd name="connsiteX626" fmla="*/ 751431 w 7467600"/>
              <a:gd name="connsiteY626" fmla="*/ 1405731 h 6858000"/>
              <a:gd name="connsiteX627" fmla="*/ 655236 w 7467600"/>
              <a:gd name="connsiteY627" fmla="*/ 1268632 h 6858000"/>
              <a:gd name="connsiteX628" fmla="*/ 6516292 w 7467600"/>
              <a:gd name="connsiteY628" fmla="*/ 1263064 h 6858000"/>
              <a:gd name="connsiteX629" fmla="*/ 5736320 w 7467600"/>
              <a:gd name="connsiteY629" fmla="*/ 1501803 h 6858000"/>
              <a:gd name="connsiteX630" fmla="*/ 6516292 w 7467600"/>
              <a:gd name="connsiteY630" fmla="*/ 1263064 h 6858000"/>
              <a:gd name="connsiteX631" fmla="*/ 291466 w 7467600"/>
              <a:gd name="connsiteY631" fmla="*/ 1250369 h 6858000"/>
              <a:gd name="connsiteX632" fmla="*/ 323180 w 7467600"/>
              <a:gd name="connsiteY632" fmla="*/ 1435283 h 6858000"/>
              <a:gd name="connsiteX633" fmla="*/ 349381 w 7467600"/>
              <a:gd name="connsiteY633" fmla="*/ 1875041 h 6858000"/>
              <a:gd name="connsiteX634" fmla="*/ 374363 w 7467600"/>
              <a:gd name="connsiteY634" fmla="*/ 1506494 h 6858000"/>
              <a:gd name="connsiteX635" fmla="*/ 302168 w 7467600"/>
              <a:gd name="connsiteY635" fmla="*/ 1274495 h 6858000"/>
              <a:gd name="connsiteX636" fmla="*/ 291466 w 7467600"/>
              <a:gd name="connsiteY636" fmla="*/ 1250369 h 6858000"/>
              <a:gd name="connsiteX637" fmla="*/ 678222 w 7467600"/>
              <a:gd name="connsiteY637" fmla="*/ 1248670 h 6858000"/>
              <a:gd name="connsiteX638" fmla="*/ 775536 w 7467600"/>
              <a:gd name="connsiteY638" fmla="*/ 1388015 h 6858000"/>
              <a:gd name="connsiteX639" fmla="*/ 894529 w 7467600"/>
              <a:gd name="connsiteY639" fmla="*/ 1567739 h 6858000"/>
              <a:gd name="connsiteX640" fmla="*/ 948000 w 7467600"/>
              <a:gd name="connsiteY640" fmla="*/ 1663088 h 6858000"/>
              <a:gd name="connsiteX641" fmla="*/ 1006812 w 7467600"/>
              <a:gd name="connsiteY641" fmla="*/ 1767683 h 6858000"/>
              <a:gd name="connsiteX642" fmla="*/ 1149133 w 7467600"/>
              <a:gd name="connsiteY642" fmla="*/ 1971513 h 6858000"/>
              <a:gd name="connsiteX643" fmla="*/ 1333952 w 7467600"/>
              <a:gd name="connsiteY643" fmla="*/ 2251620 h 6858000"/>
              <a:gd name="connsiteX644" fmla="*/ 1337329 w 7467600"/>
              <a:gd name="connsiteY644" fmla="*/ 2258350 h 6858000"/>
              <a:gd name="connsiteX645" fmla="*/ 1014726 w 7467600"/>
              <a:gd name="connsiteY645" fmla="*/ 1615556 h 6858000"/>
              <a:gd name="connsiteX646" fmla="*/ 678222 w 7467600"/>
              <a:gd name="connsiteY646" fmla="*/ 1248670 h 6858000"/>
              <a:gd name="connsiteX647" fmla="*/ 6691602 w 7467600"/>
              <a:gd name="connsiteY647" fmla="*/ 1140573 h 6858000"/>
              <a:gd name="connsiteX648" fmla="*/ 6571100 w 7467600"/>
              <a:gd name="connsiteY648" fmla="*/ 1183662 h 6858000"/>
              <a:gd name="connsiteX649" fmla="*/ 6241687 w 7467600"/>
              <a:gd name="connsiteY649" fmla="*/ 1257600 h 6858000"/>
              <a:gd name="connsiteX650" fmla="*/ 5693009 w 7467600"/>
              <a:gd name="connsiteY650" fmla="*/ 1478256 h 6858000"/>
              <a:gd name="connsiteX651" fmla="*/ 6548420 w 7467600"/>
              <a:gd name="connsiteY651" fmla="*/ 1214599 h 6858000"/>
              <a:gd name="connsiteX652" fmla="*/ 6605473 w 7467600"/>
              <a:gd name="connsiteY652" fmla="*/ 1184686 h 6858000"/>
              <a:gd name="connsiteX653" fmla="*/ 6691602 w 7467600"/>
              <a:gd name="connsiteY653" fmla="*/ 1140573 h 6858000"/>
              <a:gd name="connsiteX654" fmla="*/ 4002475 w 7467600"/>
              <a:gd name="connsiteY654" fmla="*/ 1037802 h 6858000"/>
              <a:gd name="connsiteX655" fmla="*/ 4000324 w 7467600"/>
              <a:gd name="connsiteY655" fmla="*/ 1039362 h 6858000"/>
              <a:gd name="connsiteX656" fmla="*/ 4002862 w 7467600"/>
              <a:gd name="connsiteY656" fmla="*/ 1042866 h 6858000"/>
              <a:gd name="connsiteX657" fmla="*/ 4002475 w 7467600"/>
              <a:gd name="connsiteY657" fmla="*/ 1037802 h 6858000"/>
              <a:gd name="connsiteX658" fmla="*/ 506322 w 7467600"/>
              <a:gd name="connsiteY658" fmla="*/ 1020997 h 6858000"/>
              <a:gd name="connsiteX659" fmla="*/ 533068 w 7467600"/>
              <a:gd name="connsiteY659" fmla="*/ 1029409 h 6858000"/>
              <a:gd name="connsiteX660" fmla="*/ 1232525 w 7467600"/>
              <a:gd name="connsiteY660" fmla="*/ 1804675 h 6858000"/>
              <a:gd name="connsiteX661" fmla="*/ 1388858 w 7467600"/>
              <a:gd name="connsiteY661" fmla="*/ 2368011 h 6858000"/>
              <a:gd name="connsiteX662" fmla="*/ 1384098 w 7467600"/>
              <a:gd name="connsiteY662" fmla="*/ 2378125 h 6858000"/>
              <a:gd name="connsiteX663" fmla="*/ 1425393 w 7467600"/>
              <a:gd name="connsiteY663" fmla="*/ 2589124 h 6858000"/>
              <a:gd name="connsiteX664" fmla="*/ 1424001 w 7467600"/>
              <a:gd name="connsiteY664" fmla="*/ 2597541 h 6858000"/>
              <a:gd name="connsiteX665" fmla="*/ 2152729 w 7467600"/>
              <a:gd name="connsiteY665" fmla="*/ 2864487 h 6858000"/>
              <a:gd name="connsiteX666" fmla="*/ 2020609 w 7467600"/>
              <a:gd name="connsiteY666" fmla="*/ 2539671 h 6858000"/>
              <a:gd name="connsiteX667" fmla="*/ 2018920 w 7467600"/>
              <a:gd name="connsiteY667" fmla="*/ 2536309 h 6858000"/>
              <a:gd name="connsiteX668" fmla="*/ 1342441 w 7467600"/>
              <a:gd name="connsiteY668" fmla="*/ 1173017 h 6858000"/>
              <a:gd name="connsiteX669" fmla="*/ 1367925 w 7467600"/>
              <a:gd name="connsiteY669" fmla="*/ 1135648 h 6858000"/>
              <a:gd name="connsiteX670" fmla="*/ 1771401 w 7467600"/>
              <a:gd name="connsiteY670" fmla="*/ 1806673 h 6858000"/>
              <a:gd name="connsiteX671" fmla="*/ 1972385 w 7467600"/>
              <a:gd name="connsiteY671" fmla="*/ 2198735 h 6858000"/>
              <a:gd name="connsiteX672" fmla="*/ 2040892 w 7467600"/>
              <a:gd name="connsiteY672" fmla="*/ 2405205 h 6858000"/>
              <a:gd name="connsiteX673" fmla="*/ 2131689 w 7467600"/>
              <a:gd name="connsiteY673" fmla="*/ 1936926 h 6858000"/>
              <a:gd name="connsiteX674" fmla="*/ 2454820 w 7467600"/>
              <a:gd name="connsiteY674" fmla="*/ 1248808 h 6858000"/>
              <a:gd name="connsiteX675" fmla="*/ 2492512 w 7467600"/>
              <a:gd name="connsiteY675" fmla="*/ 1302920 h 6858000"/>
              <a:gd name="connsiteX676" fmla="*/ 2081216 w 7467600"/>
              <a:gd name="connsiteY676" fmla="*/ 2527513 h 6858000"/>
              <a:gd name="connsiteX677" fmla="*/ 2081211 w 7467600"/>
              <a:gd name="connsiteY677" fmla="*/ 2528916 h 6858000"/>
              <a:gd name="connsiteX678" fmla="*/ 2199067 w 7467600"/>
              <a:gd name="connsiteY678" fmla="*/ 2884061 h 6858000"/>
              <a:gd name="connsiteX679" fmla="*/ 3192586 w 7467600"/>
              <a:gd name="connsiteY679" fmla="*/ 3411496 h 6858000"/>
              <a:gd name="connsiteX680" fmla="*/ 3182620 w 7467600"/>
              <a:gd name="connsiteY680" fmla="*/ 3483279 h 6858000"/>
              <a:gd name="connsiteX681" fmla="*/ 2435119 w 7467600"/>
              <a:gd name="connsiteY681" fmla="*/ 3080173 h 6858000"/>
              <a:gd name="connsiteX682" fmla="*/ 2410152 w 7467600"/>
              <a:gd name="connsiteY682" fmla="*/ 3063751 h 6858000"/>
              <a:gd name="connsiteX683" fmla="*/ 2408099 w 7467600"/>
              <a:gd name="connsiteY683" fmla="*/ 3064403 h 6858000"/>
              <a:gd name="connsiteX684" fmla="*/ 2407218 w 7467600"/>
              <a:gd name="connsiteY684" fmla="*/ 3070324 h 6858000"/>
              <a:gd name="connsiteX685" fmla="*/ 2380138 w 7467600"/>
              <a:gd name="connsiteY685" fmla="*/ 3099341 h 6858000"/>
              <a:gd name="connsiteX686" fmla="*/ 1765923 w 7467600"/>
              <a:gd name="connsiteY686" fmla="*/ 3581043 h 6858000"/>
              <a:gd name="connsiteX687" fmla="*/ 1702258 w 7467600"/>
              <a:gd name="connsiteY687" fmla="*/ 3612286 h 6858000"/>
              <a:gd name="connsiteX688" fmla="*/ 1538370 w 7467600"/>
              <a:gd name="connsiteY688" fmla="*/ 3811804 h 6858000"/>
              <a:gd name="connsiteX689" fmla="*/ 542867 w 7467600"/>
              <a:gd name="connsiteY689" fmla="*/ 4944092 h 6858000"/>
              <a:gd name="connsiteX690" fmla="*/ 515800 w 7467600"/>
              <a:gd name="connsiteY690" fmla="*/ 4862180 h 6858000"/>
              <a:gd name="connsiteX691" fmla="*/ 909145 w 7467600"/>
              <a:gd name="connsiteY691" fmla="*/ 4199225 h 6858000"/>
              <a:gd name="connsiteX692" fmla="*/ 1214067 w 7467600"/>
              <a:gd name="connsiteY692" fmla="*/ 3908561 h 6858000"/>
              <a:gd name="connsiteX693" fmla="*/ 640967 w 7467600"/>
              <a:gd name="connsiteY693" fmla="*/ 4105601 h 6858000"/>
              <a:gd name="connsiteX694" fmla="*/ 112563 w 7467600"/>
              <a:gd name="connsiteY694" fmla="*/ 4396952 h 6858000"/>
              <a:gd name="connsiteX695" fmla="*/ 0 w 7467600"/>
              <a:gd name="connsiteY695" fmla="*/ 4466006 h 6858000"/>
              <a:gd name="connsiteX696" fmla="*/ 0 w 7467600"/>
              <a:gd name="connsiteY696" fmla="*/ 4233763 h 6858000"/>
              <a:gd name="connsiteX697" fmla="*/ 36881 w 7467600"/>
              <a:gd name="connsiteY697" fmla="*/ 4200118 h 6858000"/>
              <a:gd name="connsiteX698" fmla="*/ 910534 w 7467600"/>
              <a:gd name="connsiteY698" fmla="*/ 3629753 h 6858000"/>
              <a:gd name="connsiteX699" fmla="*/ 1578717 w 7467600"/>
              <a:gd name="connsiteY699" fmla="*/ 3575982 h 6858000"/>
              <a:gd name="connsiteX700" fmla="*/ 2338780 w 7467600"/>
              <a:gd name="connsiteY700" fmla="*/ 3033725 h 6858000"/>
              <a:gd name="connsiteX701" fmla="*/ 1807991 w 7467600"/>
              <a:gd name="connsiteY701" fmla="*/ 2807184 h 6858000"/>
              <a:gd name="connsiteX702" fmla="*/ 1416358 w 7467600"/>
              <a:gd name="connsiteY702" fmla="*/ 3112571 h 6858000"/>
              <a:gd name="connsiteX703" fmla="*/ 939066 w 7467600"/>
              <a:gd name="connsiteY703" fmla="*/ 3378798 h 6858000"/>
              <a:gd name="connsiteX704" fmla="*/ 115099 w 7467600"/>
              <a:gd name="connsiteY704" fmla="*/ 3607650 h 6858000"/>
              <a:gd name="connsiteX705" fmla="*/ 97284 w 7467600"/>
              <a:gd name="connsiteY705" fmla="*/ 3520393 h 6858000"/>
              <a:gd name="connsiteX706" fmla="*/ 922050 w 7467600"/>
              <a:gd name="connsiteY706" fmla="*/ 3074867 h 6858000"/>
              <a:gd name="connsiteX707" fmla="*/ 1405265 w 7467600"/>
              <a:gd name="connsiteY707" fmla="*/ 3016319 h 6858000"/>
              <a:gd name="connsiteX708" fmla="*/ 1407512 w 7467600"/>
              <a:gd name="connsiteY708" fmla="*/ 3018001 h 6858000"/>
              <a:gd name="connsiteX709" fmla="*/ 1726266 w 7467600"/>
              <a:gd name="connsiteY709" fmla="*/ 2777274 h 6858000"/>
              <a:gd name="connsiteX710" fmla="*/ 625390 w 7467600"/>
              <a:gd name="connsiteY710" fmla="*/ 2514541 h 6858000"/>
              <a:gd name="connsiteX711" fmla="*/ 619799 w 7467600"/>
              <a:gd name="connsiteY711" fmla="*/ 2527180 h 6858000"/>
              <a:gd name="connsiteX712" fmla="*/ 310030 w 7467600"/>
              <a:gd name="connsiteY712" fmla="*/ 2771818 h 6858000"/>
              <a:gd name="connsiteX713" fmla="*/ 173877 w 7467600"/>
              <a:gd name="connsiteY713" fmla="*/ 2937056 h 6858000"/>
              <a:gd name="connsiteX714" fmla="*/ 77889 w 7467600"/>
              <a:gd name="connsiteY714" fmla="*/ 3138440 h 6858000"/>
              <a:gd name="connsiteX715" fmla="*/ 0 w 7467600"/>
              <a:gd name="connsiteY715" fmla="*/ 3271395 h 6858000"/>
              <a:gd name="connsiteX716" fmla="*/ 0 w 7467600"/>
              <a:gd name="connsiteY716" fmla="*/ 3153002 h 6858000"/>
              <a:gd name="connsiteX717" fmla="*/ 2386 w 7467600"/>
              <a:gd name="connsiteY717" fmla="*/ 3149203 h 6858000"/>
              <a:gd name="connsiteX718" fmla="*/ 89753 w 7467600"/>
              <a:gd name="connsiteY718" fmla="*/ 2987702 h 6858000"/>
              <a:gd name="connsiteX719" fmla="*/ 76869 w 7467600"/>
              <a:gd name="connsiteY719" fmla="*/ 3005404 h 6858000"/>
              <a:gd name="connsiteX720" fmla="*/ 32049 w 7467600"/>
              <a:gd name="connsiteY720" fmla="*/ 3065814 h 6858000"/>
              <a:gd name="connsiteX721" fmla="*/ 0 w 7467600"/>
              <a:gd name="connsiteY721" fmla="*/ 3108744 h 6858000"/>
              <a:gd name="connsiteX722" fmla="*/ 0 w 7467600"/>
              <a:gd name="connsiteY722" fmla="*/ 3058059 h 6858000"/>
              <a:gd name="connsiteX723" fmla="*/ 7610 w 7467600"/>
              <a:gd name="connsiteY723" fmla="*/ 3047889 h 6858000"/>
              <a:gd name="connsiteX724" fmla="*/ 52419 w 7467600"/>
              <a:gd name="connsiteY724" fmla="*/ 2987479 h 6858000"/>
              <a:gd name="connsiteX725" fmla="*/ 59142 w 7467600"/>
              <a:gd name="connsiteY725" fmla="*/ 2978488 h 6858000"/>
              <a:gd name="connsiteX726" fmla="*/ 0 w 7467600"/>
              <a:gd name="connsiteY726" fmla="*/ 3015334 h 6858000"/>
              <a:gd name="connsiteX727" fmla="*/ 0 w 7467600"/>
              <a:gd name="connsiteY727" fmla="*/ 2914286 h 6858000"/>
              <a:gd name="connsiteX728" fmla="*/ 36383 w 7467600"/>
              <a:gd name="connsiteY728" fmla="*/ 2901128 h 6858000"/>
              <a:gd name="connsiteX729" fmla="*/ 156329 w 7467600"/>
              <a:gd name="connsiteY729" fmla="*/ 2840533 h 6858000"/>
              <a:gd name="connsiteX730" fmla="*/ 358355 w 7467600"/>
              <a:gd name="connsiteY730" fmla="*/ 2620471 h 6858000"/>
              <a:gd name="connsiteX731" fmla="*/ 510577 w 7467600"/>
              <a:gd name="connsiteY731" fmla="*/ 2501244 h 6858000"/>
              <a:gd name="connsiteX732" fmla="*/ 211967 w 7467600"/>
              <a:gd name="connsiteY732" fmla="*/ 2479171 h 6858000"/>
              <a:gd name="connsiteX733" fmla="*/ 0 w 7467600"/>
              <a:gd name="connsiteY733" fmla="*/ 2476398 h 6858000"/>
              <a:gd name="connsiteX734" fmla="*/ 0 w 7467600"/>
              <a:gd name="connsiteY734" fmla="*/ 2389189 h 6858000"/>
              <a:gd name="connsiteX735" fmla="*/ 103062 w 7467600"/>
              <a:gd name="connsiteY735" fmla="*/ 2389518 h 6858000"/>
              <a:gd name="connsiteX736" fmla="*/ 510734 w 7467600"/>
              <a:gd name="connsiteY736" fmla="*/ 2416201 h 6858000"/>
              <a:gd name="connsiteX737" fmla="*/ 279257 w 7467600"/>
              <a:gd name="connsiteY737" fmla="*/ 2092102 h 6858000"/>
              <a:gd name="connsiteX738" fmla="*/ 65265 w 7467600"/>
              <a:gd name="connsiteY738" fmla="*/ 2006049 h 6858000"/>
              <a:gd name="connsiteX739" fmla="*/ 0 w 7467600"/>
              <a:gd name="connsiteY739" fmla="*/ 1982532 h 6858000"/>
              <a:gd name="connsiteX740" fmla="*/ 0 w 7467600"/>
              <a:gd name="connsiteY740" fmla="*/ 1912789 h 6858000"/>
              <a:gd name="connsiteX741" fmla="*/ 97460 w 7467600"/>
              <a:gd name="connsiteY741" fmla="*/ 1953725 h 6858000"/>
              <a:gd name="connsiteX742" fmla="*/ 221272 w 7467600"/>
              <a:gd name="connsiteY742" fmla="*/ 1980766 h 6858000"/>
              <a:gd name="connsiteX743" fmla="*/ 116765 w 7467600"/>
              <a:gd name="connsiteY743" fmla="*/ 1911033 h 6858000"/>
              <a:gd name="connsiteX744" fmla="*/ 16405 w 7467600"/>
              <a:gd name="connsiteY744" fmla="*/ 1803412 h 6858000"/>
              <a:gd name="connsiteX745" fmla="*/ 0 w 7467600"/>
              <a:gd name="connsiteY745" fmla="*/ 1784777 h 6858000"/>
              <a:gd name="connsiteX746" fmla="*/ 0 w 7467600"/>
              <a:gd name="connsiteY746" fmla="*/ 1740082 h 6858000"/>
              <a:gd name="connsiteX747" fmla="*/ 39394 w 7467600"/>
              <a:gd name="connsiteY747" fmla="*/ 1784856 h 6858000"/>
              <a:gd name="connsiteX748" fmla="*/ 135813 w 7467600"/>
              <a:gd name="connsiteY748" fmla="*/ 1888838 h 6858000"/>
              <a:gd name="connsiteX749" fmla="*/ 242575 w 7467600"/>
              <a:gd name="connsiteY749" fmla="*/ 1958841 h 6858000"/>
              <a:gd name="connsiteX750" fmla="*/ 82197 w 7467600"/>
              <a:gd name="connsiteY750" fmla="*/ 1754826 h 6858000"/>
              <a:gd name="connsiteX751" fmla="*/ 0 w 7467600"/>
              <a:gd name="connsiteY751" fmla="*/ 1679650 h 6858000"/>
              <a:gd name="connsiteX752" fmla="*/ 0 w 7467600"/>
              <a:gd name="connsiteY752" fmla="*/ 1602463 h 6858000"/>
              <a:gd name="connsiteX753" fmla="*/ 84689 w 7467600"/>
              <a:gd name="connsiteY753" fmla="*/ 1677442 h 6858000"/>
              <a:gd name="connsiteX754" fmla="*/ 298437 w 7467600"/>
              <a:gd name="connsiteY754" fmla="*/ 1968019 h 6858000"/>
              <a:gd name="connsiteX755" fmla="*/ 227269 w 7467600"/>
              <a:gd name="connsiteY755" fmla="*/ 1114064 h 6858000"/>
              <a:gd name="connsiteX756" fmla="*/ 248003 w 7467600"/>
              <a:gd name="connsiteY756" fmla="*/ 1089613 h 6858000"/>
              <a:gd name="connsiteX757" fmla="*/ 427020 w 7467600"/>
              <a:gd name="connsiteY757" fmla="*/ 1619803 h 6858000"/>
              <a:gd name="connsiteX758" fmla="*/ 340345 w 7467600"/>
              <a:gd name="connsiteY758" fmla="*/ 2027739 h 6858000"/>
              <a:gd name="connsiteX759" fmla="*/ 360865 w 7467600"/>
              <a:gd name="connsiteY759" fmla="*/ 2044827 h 6858000"/>
              <a:gd name="connsiteX760" fmla="*/ 560414 w 7467600"/>
              <a:gd name="connsiteY760" fmla="*/ 2421457 h 6858000"/>
              <a:gd name="connsiteX761" fmla="*/ 1359703 w 7467600"/>
              <a:gd name="connsiteY761" fmla="*/ 2578554 h 6858000"/>
              <a:gd name="connsiteX762" fmla="*/ 1359422 w 7467600"/>
              <a:gd name="connsiteY762" fmla="*/ 2577994 h 6858000"/>
              <a:gd name="connsiteX763" fmla="*/ 828701 w 7467600"/>
              <a:gd name="connsiteY763" fmla="*/ 1839520 h 6858000"/>
              <a:gd name="connsiteX764" fmla="*/ 494427 w 7467600"/>
              <a:gd name="connsiteY764" fmla="*/ 1092333 h 6858000"/>
              <a:gd name="connsiteX765" fmla="*/ 506322 w 7467600"/>
              <a:gd name="connsiteY765" fmla="*/ 1020997 h 6858000"/>
              <a:gd name="connsiteX766" fmla="*/ 4570198 w 7467600"/>
              <a:gd name="connsiteY766" fmla="*/ 978081 h 6858000"/>
              <a:gd name="connsiteX767" fmla="*/ 4523691 w 7467600"/>
              <a:gd name="connsiteY767" fmla="*/ 1127776 h 6858000"/>
              <a:gd name="connsiteX768" fmla="*/ 4509875 w 7467600"/>
              <a:gd name="connsiteY768" fmla="*/ 1167552 h 6858000"/>
              <a:gd name="connsiteX769" fmla="*/ 4478168 w 7467600"/>
              <a:gd name="connsiteY769" fmla="*/ 1260735 h 6858000"/>
              <a:gd name="connsiteX770" fmla="*/ 4409309 w 7467600"/>
              <a:gd name="connsiteY770" fmla="*/ 1666996 h 6858000"/>
              <a:gd name="connsiteX771" fmla="*/ 4370031 w 7467600"/>
              <a:gd name="connsiteY771" fmla="*/ 1955666 h 6858000"/>
              <a:gd name="connsiteX772" fmla="*/ 4570198 w 7467600"/>
              <a:gd name="connsiteY772" fmla="*/ 978081 h 6858000"/>
              <a:gd name="connsiteX773" fmla="*/ 4557898 w 7467600"/>
              <a:gd name="connsiteY773" fmla="*/ 900011 h 6858000"/>
              <a:gd name="connsiteX774" fmla="*/ 4344840 w 7467600"/>
              <a:gd name="connsiteY774" fmla="*/ 1922038 h 6858000"/>
              <a:gd name="connsiteX775" fmla="*/ 4378710 w 7467600"/>
              <a:gd name="connsiteY775" fmla="*/ 1665516 h 6858000"/>
              <a:gd name="connsiteX776" fmla="*/ 4448798 w 7467600"/>
              <a:gd name="connsiteY776" fmla="*/ 1253024 h 6858000"/>
              <a:gd name="connsiteX777" fmla="*/ 4480315 w 7467600"/>
              <a:gd name="connsiteY777" fmla="*/ 1158454 h 6858000"/>
              <a:gd name="connsiteX778" fmla="*/ 4494133 w 7467600"/>
              <a:gd name="connsiteY778" fmla="*/ 1118676 h 6858000"/>
              <a:gd name="connsiteX779" fmla="*/ 4557898 w 7467600"/>
              <a:gd name="connsiteY779" fmla="*/ 900011 h 6858000"/>
              <a:gd name="connsiteX780" fmla="*/ 5870151 w 7467600"/>
              <a:gd name="connsiteY780" fmla="*/ 898890 h 6858000"/>
              <a:gd name="connsiteX781" fmla="*/ 5861335 w 7467600"/>
              <a:gd name="connsiteY781" fmla="*/ 899177 h 6858000"/>
              <a:gd name="connsiteX782" fmla="*/ 5843702 w 7467600"/>
              <a:gd name="connsiteY782" fmla="*/ 899748 h 6858000"/>
              <a:gd name="connsiteX783" fmla="*/ 5651107 w 7467600"/>
              <a:gd name="connsiteY783" fmla="*/ 920306 h 6858000"/>
              <a:gd name="connsiteX784" fmla="*/ 5459407 w 7467600"/>
              <a:gd name="connsiteY784" fmla="*/ 940975 h 6858000"/>
              <a:gd name="connsiteX785" fmla="*/ 5374846 w 7467600"/>
              <a:gd name="connsiteY785" fmla="*/ 941988 h 6858000"/>
              <a:gd name="connsiteX786" fmla="*/ 5256105 w 7467600"/>
              <a:gd name="connsiteY786" fmla="*/ 945632 h 6858000"/>
              <a:gd name="connsiteX787" fmla="*/ 5107071 w 7467600"/>
              <a:gd name="connsiteY787" fmla="*/ 969720 h 6858000"/>
              <a:gd name="connsiteX788" fmla="*/ 4998681 w 7467600"/>
              <a:gd name="connsiteY788" fmla="*/ 988771 h 6858000"/>
              <a:gd name="connsiteX789" fmla="*/ 5870151 w 7467600"/>
              <a:gd name="connsiteY789" fmla="*/ 898890 h 6858000"/>
              <a:gd name="connsiteX790" fmla="*/ 5504425 w 7467600"/>
              <a:gd name="connsiteY790" fmla="*/ 848067 h 6858000"/>
              <a:gd name="connsiteX791" fmla="*/ 4968849 w 7467600"/>
              <a:gd name="connsiteY791" fmla="*/ 962318 h 6858000"/>
              <a:gd name="connsiteX792" fmla="*/ 5104039 w 7467600"/>
              <a:gd name="connsiteY792" fmla="*/ 940634 h 6858000"/>
              <a:gd name="connsiteX793" fmla="*/ 5256311 w 7467600"/>
              <a:gd name="connsiteY793" fmla="*/ 916490 h 6858000"/>
              <a:gd name="connsiteX794" fmla="*/ 5377381 w 7467600"/>
              <a:gd name="connsiteY794" fmla="*/ 912671 h 6858000"/>
              <a:gd name="connsiteX795" fmla="*/ 5460148 w 7467600"/>
              <a:gd name="connsiteY795" fmla="*/ 911442 h 6858000"/>
              <a:gd name="connsiteX796" fmla="*/ 5648971 w 7467600"/>
              <a:gd name="connsiteY796" fmla="*/ 891331 h 6858000"/>
              <a:gd name="connsiteX797" fmla="*/ 5844807 w 7467600"/>
              <a:gd name="connsiteY797" fmla="*/ 870718 h 6858000"/>
              <a:gd name="connsiteX798" fmla="*/ 5862975 w 7467600"/>
              <a:gd name="connsiteY798" fmla="*/ 869756 h 6858000"/>
              <a:gd name="connsiteX799" fmla="*/ 5920887 w 7467600"/>
              <a:gd name="connsiteY799" fmla="*/ 865929 h 6858000"/>
              <a:gd name="connsiteX800" fmla="*/ 5504425 w 7467600"/>
              <a:gd name="connsiteY800" fmla="*/ 848067 h 6858000"/>
              <a:gd name="connsiteX801" fmla="*/ 3607114 w 7467600"/>
              <a:gd name="connsiteY801" fmla="*/ 467441 h 6858000"/>
              <a:gd name="connsiteX802" fmla="*/ 3296242 w 7467600"/>
              <a:gd name="connsiteY802" fmla="*/ 807991 h 6858000"/>
              <a:gd name="connsiteX803" fmla="*/ 3174674 w 7467600"/>
              <a:gd name="connsiteY803" fmla="*/ 919759 h 6858000"/>
              <a:gd name="connsiteX804" fmla="*/ 3042978 w 7467600"/>
              <a:gd name="connsiteY804" fmla="*/ 1054894 h 6858000"/>
              <a:gd name="connsiteX805" fmla="*/ 2968914 w 7467600"/>
              <a:gd name="connsiteY805" fmla="*/ 1133756 h 6858000"/>
              <a:gd name="connsiteX806" fmla="*/ 3103823 w 7467600"/>
              <a:gd name="connsiteY806" fmla="*/ 1026814 h 6858000"/>
              <a:gd name="connsiteX807" fmla="*/ 3607114 w 7467600"/>
              <a:gd name="connsiteY807" fmla="*/ 467441 h 6858000"/>
              <a:gd name="connsiteX808" fmla="*/ 3744487 w 7467600"/>
              <a:gd name="connsiteY808" fmla="*/ 383136 h 6858000"/>
              <a:gd name="connsiteX809" fmla="*/ 3970213 w 7467600"/>
              <a:gd name="connsiteY809" fmla="*/ 995559 h 6858000"/>
              <a:gd name="connsiteX810" fmla="*/ 3744487 w 7467600"/>
              <a:gd name="connsiteY810" fmla="*/ 383136 h 6858000"/>
              <a:gd name="connsiteX811" fmla="*/ 3624562 w 7467600"/>
              <a:gd name="connsiteY811" fmla="*/ 367041 h 6858000"/>
              <a:gd name="connsiteX812" fmla="*/ 3489712 w 7467600"/>
              <a:gd name="connsiteY812" fmla="*/ 485386 h 6858000"/>
              <a:gd name="connsiteX813" fmla="*/ 3182994 w 7467600"/>
              <a:gd name="connsiteY813" fmla="*/ 828265 h 6858000"/>
              <a:gd name="connsiteX814" fmla="*/ 2892114 w 7467600"/>
              <a:gd name="connsiteY814" fmla="*/ 1172635 h 6858000"/>
              <a:gd name="connsiteX815" fmla="*/ 3021459 w 7467600"/>
              <a:gd name="connsiteY815" fmla="*/ 1035385 h 6858000"/>
              <a:gd name="connsiteX816" fmla="*/ 3153873 w 7467600"/>
              <a:gd name="connsiteY816" fmla="*/ 898971 h 6858000"/>
              <a:gd name="connsiteX817" fmla="*/ 3276511 w 7467600"/>
              <a:gd name="connsiteY817" fmla="*/ 786423 h 6858000"/>
              <a:gd name="connsiteX818" fmla="*/ 3584154 w 7467600"/>
              <a:gd name="connsiteY818" fmla="*/ 448218 h 6858000"/>
              <a:gd name="connsiteX819" fmla="*/ 3624562 w 7467600"/>
              <a:gd name="connsiteY819" fmla="*/ 367041 h 6858000"/>
              <a:gd name="connsiteX820" fmla="*/ 3766672 w 7467600"/>
              <a:gd name="connsiteY820" fmla="*/ 359429 h 6858000"/>
              <a:gd name="connsiteX821" fmla="*/ 3996338 w 7467600"/>
              <a:gd name="connsiteY821" fmla="*/ 968237 h 6858000"/>
              <a:gd name="connsiteX822" fmla="*/ 3766672 w 7467600"/>
              <a:gd name="connsiteY822" fmla="*/ 359429 h 6858000"/>
              <a:gd name="connsiteX823" fmla="*/ 5805386 w 7467600"/>
              <a:gd name="connsiteY823" fmla="*/ 239240 h 6858000"/>
              <a:gd name="connsiteX824" fmla="*/ 5736947 w 7467600"/>
              <a:gd name="connsiteY824" fmla="*/ 261367 h 6858000"/>
              <a:gd name="connsiteX825" fmla="*/ 5427012 w 7467600"/>
              <a:gd name="connsiteY825" fmla="*/ 311272 h 6858000"/>
              <a:gd name="connsiteX826" fmla="*/ 5147818 w 7467600"/>
              <a:gd name="connsiteY826" fmla="*/ 322112 h 6858000"/>
              <a:gd name="connsiteX827" fmla="*/ 5060854 w 7467600"/>
              <a:gd name="connsiteY827" fmla="*/ 311882 h 6858000"/>
              <a:gd name="connsiteX828" fmla="*/ 4945989 w 7467600"/>
              <a:gd name="connsiteY828" fmla="*/ 300516 h 6858000"/>
              <a:gd name="connsiteX829" fmla="*/ 5410479 w 7467600"/>
              <a:gd name="connsiteY829" fmla="*/ 348434 h 6858000"/>
              <a:gd name="connsiteX830" fmla="*/ 5805386 w 7467600"/>
              <a:gd name="connsiteY830" fmla="*/ 239240 h 6858000"/>
              <a:gd name="connsiteX831" fmla="*/ 5905192 w 7467600"/>
              <a:gd name="connsiteY831" fmla="*/ 163079 h 6858000"/>
              <a:gd name="connsiteX832" fmla="*/ 5865655 w 7467600"/>
              <a:gd name="connsiteY832" fmla="*/ 171901 h 6858000"/>
              <a:gd name="connsiteX833" fmla="*/ 5259740 w 7467600"/>
              <a:gd name="connsiteY833" fmla="*/ 257013 h 6858000"/>
              <a:gd name="connsiteX834" fmla="*/ 5208466 w 7467600"/>
              <a:gd name="connsiteY834" fmla="*/ 257550 h 6858000"/>
              <a:gd name="connsiteX835" fmla="*/ 4980204 w 7467600"/>
              <a:gd name="connsiteY835" fmla="*/ 271903 h 6858000"/>
              <a:gd name="connsiteX836" fmla="*/ 5068068 w 7467600"/>
              <a:gd name="connsiteY836" fmla="*/ 282244 h 6858000"/>
              <a:gd name="connsiteX837" fmla="*/ 5153231 w 7467600"/>
              <a:gd name="connsiteY837" fmla="*/ 292240 h 6858000"/>
              <a:gd name="connsiteX838" fmla="*/ 5426491 w 7467600"/>
              <a:gd name="connsiteY838" fmla="*/ 281128 h 6858000"/>
              <a:gd name="connsiteX839" fmla="*/ 5731212 w 7467600"/>
              <a:gd name="connsiteY839" fmla="*/ 231951 h 6858000"/>
              <a:gd name="connsiteX840" fmla="*/ 5905192 w 7467600"/>
              <a:gd name="connsiteY840" fmla="*/ 163079 h 6858000"/>
              <a:gd name="connsiteX841" fmla="*/ 5944437 w 7467600"/>
              <a:gd name="connsiteY841" fmla="*/ 113829 h 6858000"/>
              <a:gd name="connsiteX842" fmla="*/ 5825032 w 7467600"/>
              <a:gd name="connsiteY842" fmla="*/ 146405 h 6858000"/>
              <a:gd name="connsiteX843" fmla="*/ 4955599 w 7467600"/>
              <a:gd name="connsiteY843" fmla="*/ 247008 h 6858000"/>
              <a:gd name="connsiteX844" fmla="*/ 5210104 w 7467600"/>
              <a:gd name="connsiteY844" fmla="*/ 228123 h 6858000"/>
              <a:gd name="connsiteX845" fmla="*/ 5261015 w 7467600"/>
              <a:gd name="connsiteY845" fmla="*/ 227087 h 6858000"/>
              <a:gd name="connsiteX846" fmla="*/ 5861181 w 7467600"/>
              <a:gd name="connsiteY846" fmla="*/ 143093 h 6858000"/>
              <a:gd name="connsiteX847" fmla="*/ 5961252 w 7467600"/>
              <a:gd name="connsiteY847" fmla="*/ 114820 h 6858000"/>
              <a:gd name="connsiteX848" fmla="*/ 5944437 w 7467600"/>
              <a:gd name="connsiteY848" fmla="*/ 113829 h 6858000"/>
              <a:gd name="connsiteX849" fmla="*/ 3882765 w 7467600"/>
              <a:gd name="connsiteY849" fmla="*/ 0 h 6858000"/>
              <a:gd name="connsiteX850" fmla="*/ 3995099 w 7467600"/>
              <a:gd name="connsiteY850" fmla="*/ 0 h 6858000"/>
              <a:gd name="connsiteX851" fmla="*/ 4163818 w 7467600"/>
              <a:gd name="connsiteY851" fmla="*/ 234104 h 6858000"/>
              <a:gd name="connsiteX852" fmla="*/ 4172099 w 7467600"/>
              <a:gd name="connsiteY852" fmla="*/ 234207 h 6858000"/>
              <a:gd name="connsiteX853" fmla="*/ 4784282 w 7467600"/>
              <a:gd name="connsiteY853" fmla="*/ 276561 h 6858000"/>
              <a:gd name="connsiteX854" fmla="*/ 4801687 w 7467600"/>
              <a:gd name="connsiteY854" fmla="*/ 267764 h 6858000"/>
              <a:gd name="connsiteX855" fmla="*/ 6082788 w 7467600"/>
              <a:gd name="connsiteY855" fmla="*/ 64119 h 6858000"/>
              <a:gd name="connsiteX856" fmla="*/ 6099442 w 7467600"/>
              <a:gd name="connsiteY856" fmla="*/ 82568 h 6858000"/>
              <a:gd name="connsiteX857" fmla="*/ 4804137 w 7467600"/>
              <a:gd name="connsiteY857" fmla="*/ 320931 h 6858000"/>
              <a:gd name="connsiteX858" fmla="*/ 4227047 w 7467600"/>
              <a:gd name="connsiteY858" fmla="*/ 313415 h 6858000"/>
              <a:gd name="connsiteX859" fmla="*/ 4346041 w 7467600"/>
              <a:gd name="connsiteY859" fmla="*/ 456086 h 6858000"/>
              <a:gd name="connsiteX860" fmla="*/ 4870967 w 7467600"/>
              <a:gd name="connsiteY860" fmla="*/ 963061 h 6858000"/>
              <a:gd name="connsiteX861" fmla="*/ 4889647 w 7467600"/>
              <a:gd name="connsiteY861" fmla="*/ 957147 h 6858000"/>
              <a:gd name="connsiteX862" fmla="*/ 5422504 w 7467600"/>
              <a:gd name="connsiteY862" fmla="*/ 805191 h 6858000"/>
              <a:gd name="connsiteX863" fmla="*/ 6087656 w 7467600"/>
              <a:gd name="connsiteY863" fmla="*/ 826703 h 6858000"/>
              <a:gd name="connsiteX864" fmla="*/ 6058717 w 7467600"/>
              <a:gd name="connsiteY864" fmla="*/ 865992 h 6858000"/>
              <a:gd name="connsiteX865" fmla="*/ 4974153 w 7467600"/>
              <a:gd name="connsiteY865" fmla="*/ 1045456 h 6858000"/>
              <a:gd name="connsiteX866" fmla="*/ 5627835 w 7467600"/>
              <a:gd name="connsiteY866" fmla="*/ 1472077 h 6858000"/>
              <a:gd name="connsiteX867" fmla="*/ 5629817 w 7467600"/>
              <a:gd name="connsiteY867" fmla="*/ 1471412 h 6858000"/>
              <a:gd name="connsiteX868" fmla="*/ 5634124 w 7467600"/>
              <a:gd name="connsiteY868" fmla="*/ 1470572 h 6858000"/>
              <a:gd name="connsiteX869" fmla="*/ 5755832 w 7467600"/>
              <a:gd name="connsiteY869" fmla="*/ 1383886 h 6858000"/>
              <a:gd name="connsiteX870" fmla="*/ 6014186 w 7467600"/>
              <a:gd name="connsiteY870" fmla="*/ 1279799 h 6858000"/>
              <a:gd name="connsiteX871" fmla="*/ 6901619 w 7467600"/>
              <a:gd name="connsiteY871" fmla="*/ 1047874 h 6858000"/>
              <a:gd name="connsiteX872" fmla="*/ 6931566 w 7467600"/>
              <a:gd name="connsiteY872" fmla="*/ 1062034 h 6858000"/>
              <a:gd name="connsiteX873" fmla="*/ 5790982 w 7467600"/>
              <a:gd name="connsiteY873" fmla="*/ 1561380 h 6858000"/>
              <a:gd name="connsiteX874" fmla="*/ 6188971 w 7467600"/>
              <a:gd name="connsiteY874" fmla="*/ 1755168 h 6858000"/>
              <a:gd name="connsiteX875" fmla="*/ 6202446 w 7467600"/>
              <a:gd name="connsiteY875" fmla="*/ 1752268 h 6858000"/>
              <a:gd name="connsiteX876" fmla="*/ 7179560 w 7467600"/>
              <a:gd name="connsiteY876" fmla="*/ 1467551 h 6858000"/>
              <a:gd name="connsiteX877" fmla="*/ 7158730 w 7467600"/>
              <a:gd name="connsiteY877" fmla="*/ 1507835 h 6858000"/>
              <a:gd name="connsiteX878" fmla="*/ 6326959 w 7467600"/>
              <a:gd name="connsiteY878" fmla="*/ 1817686 h 6858000"/>
              <a:gd name="connsiteX879" fmla="*/ 6537433 w 7467600"/>
              <a:gd name="connsiteY879" fmla="*/ 1907790 h 6858000"/>
              <a:gd name="connsiteX880" fmla="*/ 6550221 w 7467600"/>
              <a:gd name="connsiteY880" fmla="*/ 1910729 h 6858000"/>
              <a:gd name="connsiteX881" fmla="*/ 6964438 w 7467600"/>
              <a:gd name="connsiteY881" fmla="*/ 2209505 h 6858000"/>
              <a:gd name="connsiteX882" fmla="*/ 7367862 w 7467600"/>
              <a:gd name="connsiteY882" fmla="*/ 2806833 h 6858000"/>
              <a:gd name="connsiteX883" fmla="*/ 7364329 w 7467600"/>
              <a:gd name="connsiteY883" fmla="*/ 2826907 h 6858000"/>
              <a:gd name="connsiteX884" fmla="*/ 7290545 w 7467600"/>
              <a:gd name="connsiteY884" fmla="*/ 2850663 h 6858000"/>
              <a:gd name="connsiteX885" fmla="*/ 6472036 w 7467600"/>
              <a:gd name="connsiteY885" fmla="*/ 1959003 h 6858000"/>
              <a:gd name="connsiteX886" fmla="*/ 5792897 w 7467600"/>
              <a:gd name="connsiteY886" fmla="*/ 1647747 h 6858000"/>
              <a:gd name="connsiteX887" fmla="*/ 5842751 w 7467600"/>
              <a:gd name="connsiteY887" fmla="*/ 1816112 h 6858000"/>
              <a:gd name="connsiteX888" fmla="*/ 5847424 w 7467600"/>
              <a:gd name="connsiteY888" fmla="*/ 1815776 h 6858000"/>
              <a:gd name="connsiteX889" fmla="*/ 6399821 w 7467600"/>
              <a:gd name="connsiteY889" fmla="*/ 2344799 h 6858000"/>
              <a:gd name="connsiteX890" fmla="*/ 6323232 w 7467600"/>
              <a:gd name="connsiteY890" fmla="*/ 2389634 h 6858000"/>
              <a:gd name="connsiteX891" fmla="*/ 5942958 w 7467600"/>
              <a:gd name="connsiteY891" fmla="*/ 2077708 h 6858000"/>
              <a:gd name="connsiteX892" fmla="*/ 5921559 w 7467600"/>
              <a:gd name="connsiteY892" fmla="*/ 2378596 h 6858000"/>
              <a:gd name="connsiteX893" fmla="*/ 5817651 w 7467600"/>
              <a:gd name="connsiteY893" fmla="*/ 3023919 h 6858000"/>
              <a:gd name="connsiteX894" fmla="*/ 5729634 w 7467600"/>
              <a:gd name="connsiteY894" fmla="*/ 3051849 h 6858000"/>
              <a:gd name="connsiteX895" fmla="*/ 5611018 w 7467600"/>
              <a:gd name="connsiteY895" fmla="*/ 2316769 h 6858000"/>
              <a:gd name="connsiteX896" fmla="*/ 5687608 w 7467600"/>
              <a:gd name="connsiteY896" fmla="*/ 2039972 h 6858000"/>
              <a:gd name="connsiteX897" fmla="*/ 5657554 w 7467600"/>
              <a:gd name="connsiteY897" fmla="*/ 1576445 h 6858000"/>
              <a:gd name="connsiteX898" fmla="*/ 5150475 w 7467600"/>
              <a:gd name="connsiteY898" fmla="*/ 1274012 h 6858000"/>
              <a:gd name="connsiteX899" fmla="*/ 5349142 w 7467600"/>
              <a:gd name="connsiteY899" fmla="*/ 2204405 h 6858000"/>
              <a:gd name="connsiteX900" fmla="*/ 5262214 w 7467600"/>
              <a:gd name="connsiteY900" fmla="*/ 2233836 h 6858000"/>
              <a:gd name="connsiteX901" fmla="*/ 4981539 w 7467600"/>
              <a:gd name="connsiteY901" fmla="*/ 1542201 h 6858000"/>
              <a:gd name="connsiteX902" fmla="*/ 4958461 w 7467600"/>
              <a:gd name="connsiteY902" fmla="*/ 1136957 h 6858000"/>
              <a:gd name="connsiteX903" fmla="*/ 4655015 w 7467600"/>
              <a:gd name="connsiteY903" fmla="*/ 891426 h 6858000"/>
              <a:gd name="connsiteX904" fmla="*/ 4348002 w 7467600"/>
              <a:gd name="connsiteY904" fmla="*/ 2205895 h 6858000"/>
              <a:gd name="connsiteX905" fmla="*/ 4262250 w 7467600"/>
              <a:gd name="connsiteY905" fmla="*/ 2219972 h 6858000"/>
              <a:gd name="connsiteX906" fmla="*/ 4550611 w 7467600"/>
              <a:gd name="connsiteY906" fmla="*/ 817540 h 6858000"/>
              <a:gd name="connsiteX907" fmla="*/ 4564418 w 7467600"/>
              <a:gd name="connsiteY907" fmla="*/ 808293 h 6858000"/>
              <a:gd name="connsiteX908" fmla="*/ 4266388 w 7467600"/>
              <a:gd name="connsiteY908" fmla="*/ 500083 h 6858000"/>
              <a:gd name="connsiteX909" fmla="*/ 4032842 w 7467600"/>
              <a:gd name="connsiteY909" fmla="*/ 211809 h 6858000"/>
              <a:gd name="connsiteX910" fmla="*/ 3882765 w 7467600"/>
              <a:gd name="connsiteY910" fmla="*/ 0 h 6858000"/>
              <a:gd name="connsiteX911" fmla="*/ 3721337 w 7467600"/>
              <a:gd name="connsiteY911" fmla="*/ 0 h 6858000"/>
              <a:gd name="connsiteX912" fmla="*/ 3797544 w 7467600"/>
              <a:gd name="connsiteY912" fmla="*/ 0 h 6858000"/>
              <a:gd name="connsiteX913" fmla="*/ 3775734 w 7467600"/>
              <a:gd name="connsiteY913" fmla="*/ 95131 h 6858000"/>
              <a:gd name="connsiteX914" fmla="*/ 3724807 w 7467600"/>
              <a:gd name="connsiteY914" fmla="*/ 272257 h 6858000"/>
              <a:gd name="connsiteX915" fmla="*/ 3726844 w 7467600"/>
              <a:gd name="connsiteY915" fmla="*/ 282988 h 6858000"/>
              <a:gd name="connsiteX916" fmla="*/ 3742664 w 7467600"/>
              <a:gd name="connsiteY916" fmla="*/ 279918 h 6858000"/>
              <a:gd name="connsiteX917" fmla="*/ 4103910 w 7467600"/>
              <a:gd name="connsiteY917" fmla="*/ 1161917 h 6858000"/>
              <a:gd name="connsiteX918" fmla="*/ 4020269 w 7467600"/>
              <a:gd name="connsiteY918" fmla="*/ 1200406 h 6858000"/>
              <a:gd name="connsiteX919" fmla="*/ 3674882 w 7467600"/>
              <a:gd name="connsiteY919" fmla="*/ 488524 h 6858000"/>
              <a:gd name="connsiteX920" fmla="*/ 3132682 w 7467600"/>
              <a:gd name="connsiteY920" fmla="*/ 1072284 h 6858000"/>
              <a:gd name="connsiteX921" fmla="*/ 2716346 w 7467600"/>
              <a:gd name="connsiteY921" fmla="*/ 1276376 h 6858000"/>
              <a:gd name="connsiteX922" fmla="*/ 2716772 w 7467600"/>
              <a:gd name="connsiteY922" fmla="*/ 1255462 h 6858000"/>
              <a:gd name="connsiteX923" fmla="*/ 3471096 w 7467600"/>
              <a:gd name="connsiteY923" fmla="*/ 437072 h 6858000"/>
              <a:gd name="connsiteX924" fmla="*/ 3639057 w 7467600"/>
              <a:gd name="connsiteY924" fmla="*/ 286334 h 6858000"/>
              <a:gd name="connsiteX925" fmla="*/ 3640309 w 7467600"/>
              <a:gd name="connsiteY925" fmla="*/ 284664 h 6858000"/>
              <a:gd name="connsiteX926" fmla="*/ 3646022 w 7467600"/>
              <a:gd name="connsiteY926" fmla="*/ 276711 h 6858000"/>
              <a:gd name="connsiteX927" fmla="*/ 3707943 w 7467600"/>
              <a:gd name="connsiteY927" fmla="*/ 65958 h 6858000"/>
              <a:gd name="connsiteX928" fmla="*/ 3721337 w 7467600"/>
              <a:gd name="connsiteY928" fmla="*/ 0 h 6858000"/>
              <a:gd name="connsiteX929" fmla="*/ 2867960 w 7467600"/>
              <a:gd name="connsiteY929" fmla="*/ 0 h 6858000"/>
              <a:gd name="connsiteX930" fmla="*/ 2926351 w 7467600"/>
              <a:gd name="connsiteY930" fmla="*/ 0 h 6858000"/>
              <a:gd name="connsiteX931" fmla="*/ 2902823 w 7467600"/>
              <a:gd name="connsiteY931" fmla="*/ 262929 h 6858000"/>
              <a:gd name="connsiteX932" fmla="*/ 2940663 w 7467600"/>
              <a:gd name="connsiteY932" fmla="*/ 140884 h 6858000"/>
              <a:gd name="connsiteX933" fmla="*/ 2947039 w 7467600"/>
              <a:gd name="connsiteY933" fmla="*/ 122524 h 6858000"/>
              <a:gd name="connsiteX934" fmla="*/ 2984316 w 7467600"/>
              <a:gd name="connsiteY934" fmla="*/ 0 h 6858000"/>
              <a:gd name="connsiteX935" fmla="*/ 3016114 w 7467600"/>
              <a:gd name="connsiteY935" fmla="*/ 0 h 6858000"/>
              <a:gd name="connsiteX936" fmla="*/ 2979949 w 7467600"/>
              <a:gd name="connsiteY936" fmla="*/ 119274 h 6858000"/>
              <a:gd name="connsiteX937" fmla="*/ 3023879 w 7467600"/>
              <a:gd name="connsiteY937" fmla="*/ 0 h 6858000"/>
              <a:gd name="connsiteX938" fmla="*/ 3105400 w 7467600"/>
              <a:gd name="connsiteY938" fmla="*/ 0 h 6858000"/>
              <a:gd name="connsiteX939" fmla="*/ 3094669 w 7467600"/>
              <a:gd name="connsiteY939" fmla="*/ 30308 h 6858000"/>
              <a:gd name="connsiteX940" fmla="*/ 2901945 w 7467600"/>
              <a:gd name="connsiteY940" fmla="*/ 466538 h 6858000"/>
              <a:gd name="connsiteX941" fmla="*/ 2815209 w 7467600"/>
              <a:gd name="connsiteY941" fmla="*/ 497361 h 6858000"/>
              <a:gd name="connsiteX942" fmla="*/ 2844845 w 7467600"/>
              <a:gd name="connsiteY942" fmla="*/ 127638 h 6858000"/>
              <a:gd name="connsiteX943" fmla="*/ 2867960 w 7467600"/>
              <a:gd name="connsiteY943" fmla="*/ 0 h 6858000"/>
              <a:gd name="connsiteX944" fmla="*/ 1057230 w 7467600"/>
              <a:gd name="connsiteY944" fmla="*/ 0 h 6858000"/>
              <a:gd name="connsiteX945" fmla="*/ 1111003 w 7467600"/>
              <a:gd name="connsiteY945" fmla="*/ 0 h 6858000"/>
              <a:gd name="connsiteX946" fmla="*/ 1125553 w 7467600"/>
              <a:gd name="connsiteY946" fmla="*/ 52588 h 6858000"/>
              <a:gd name="connsiteX947" fmla="*/ 1304276 w 7467600"/>
              <a:gd name="connsiteY947" fmla="*/ 476275 h 6858000"/>
              <a:gd name="connsiteX948" fmla="*/ 1492066 w 7467600"/>
              <a:gd name="connsiteY948" fmla="*/ 886333 h 6858000"/>
              <a:gd name="connsiteX949" fmla="*/ 1423698 w 7467600"/>
              <a:gd name="connsiteY949" fmla="*/ 710817 h 6858000"/>
              <a:gd name="connsiteX950" fmla="*/ 1357609 w 7467600"/>
              <a:gd name="connsiteY950" fmla="*/ 532892 h 6858000"/>
              <a:gd name="connsiteX951" fmla="*/ 1309550 w 7467600"/>
              <a:gd name="connsiteY951" fmla="*/ 374031 h 6858000"/>
              <a:gd name="connsiteX952" fmla="*/ 1193673 w 7467600"/>
              <a:gd name="connsiteY952" fmla="*/ 49533 h 6858000"/>
              <a:gd name="connsiteX953" fmla="*/ 1164391 w 7467600"/>
              <a:gd name="connsiteY953" fmla="*/ 0 h 6858000"/>
              <a:gd name="connsiteX954" fmla="*/ 1200666 w 7467600"/>
              <a:gd name="connsiteY954" fmla="*/ 0 h 6858000"/>
              <a:gd name="connsiteX955" fmla="*/ 1223408 w 7467600"/>
              <a:gd name="connsiteY955" fmla="*/ 38996 h 6858000"/>
              <a:gd name="connsiteX956" fmla="*/ 1339635 w 7467600"/>
              <a:gd name="connsiteY956" fmla="*/ 365517 h 6858000"/>
              <a:gd name="connsiteX957" fmla="*/ 1387469 w 7467600"/>
              <a:gd name="connsiteY957" fmla="*/ 523079 h 6858000"/>
              <a:gd name="connsiteX958" fmla="*/ 1452685 w 7467600"/>
              <a:gd name="connsiteY958" fmla="*/ 699806 h 6858000"/>
              <a:gd name="connsiteX959" fmla="*/ 1492092 w 7467600"/>
              <a:gd name="connsiteY959" fmla="*/ 800424 h 6858000"/>
              <a:gd name="connsiteX960" fmla="*/ 1455302 w 7467600"/>
              <a:gd name="connsiteY960" fmla="*/ 632913 h 6858000"/>
              <a:gd name="connsiteX961" fmla="*/ 1222336 w 7467600"/>
              <a:gd name="connsiteY961" fmla="*/ 9480 h 6858000"/>
              <a:gd name="connsiteX962" fmla="*/ 1214634 w 7467600"/>
              <a:gd name="connsiteY962" fmla="*/ 0 h 6858000"/>
              <a:gd name="connsiteX963" fmla="*/ 1289827 w 7467600"/>
              <a:gd name="connsiteY963" fmla="*/ 0 h 6858000"/>
              <a:gd name="connsiteX964" fmla="*/ 1321076 w 7467600"/>
              <a:gd name="connsiteY964" fmla="*/ 59722 h 6858000"/>
              <a:gd name="connsiteX965" fmla="*/ 1512579 w 7467600"/>
              <a:gd name="connsiteY965" fmla="*/ 626441 h 6858000"/>
              <a:gd name="connsiteX966" fmla="*/ 1506076 w 7467600"/>
              <a:gd name="connsiteY966" fmla="*/ 1089289 h 6858000"/>
              <a:gd name="connsiteX967" fmla="*/ 1486346 w 7467600"/>
              <a:gd name="connsiteY967" fmla="*/ 1079919 h 6858000"/>
              <a:gd name="connsiteX968" fmla="*/ 1070511 w 7467600"/>
              <a:gd name="connsiteY968" fmla="*/ 48609 h 6858000"/>
              <a:gd name="connsiteX969" fmla="*/ 1057230 w 7467600"/>
              <a:gd name="connsiteY969" fmla="*/ 0 h 6858000"/>
              <a:gd name="connsiteX970" fmla="*/ 43151 w 7467600"/>
              <a:gd name="connsiteY970" fmla="*/ 0 h 6858000"/>
              <a:gd name="connsiteX971" fmla="*/ 95283 w 7467600"/>
              <a:gd name="connsiteY971" fmla="*/ 0 h 6858000"/>
              <a:gd name="connsiteX972" fmla="*/ 300708 w 7467600"/>
              <a:gd name="connsiteY972" fmla="*/ 154571 h 6858000"/>
              <a:gd name="connsiteX973" fmla="*/ 530414 w 7467600"/>
              <a:gd name="connsiteY973" fmla="*/ 354673 h 6858000"/>
              <a:gd name="connsiteX974" fmla="*/ 333785 w 7467600"/>
              <a:gd name="connsiteY974" fmla="*/ 161564 h 6858000"/>
              <a:gd name="connsiteX975" fmla="*/ 147005 w 7467600"/>
              <a:gd name="connsiteY975" fmla="*/ 0 h 6858000"/>
              <a:gd name="connsiteX976" fmla="*/ 272509 w 7467600"/>
              <a:gd name="connsiteY976" fmla="*/ 0 h 6858000"/>
              <a:gd name="connsiteX977" fmla="*/ 326276 w 7467600"/>
              <a:gd name="connsiteY977" fmla="*/ 45847 h 6858000"/>
              <a:gd name="connsiteX978" fmla="*/ 823759 w 7467600"/>
              <a:gd name="connsiteY978" fmla="*/ 574145 h 6858000"/>
              <a:gd name="connsiteX979" fmla="*/ 811254 w 7467600"/>
              <a:gd name="connsiteY979" fmla="*/ 665546 h 6858000"/>
              <a:gd name="connsiteX980" fmla="*/ 154042 w 7467600"/>
              <a:gd name="connsiteY980" fmla="*/ 261522 h 6858000"/>
              <a:gd name="connsiteX981" fmla="*/ 13550 w 7467600"/>
              <a:gd name="connsiteY981" fmla="*/ 158423 h 6858000"/>
              <a:gd name="connsiteX982" fmla="*/ 0 w 7467600"/>
              <a:gd name="connsiteY982" fmla="*/ 146618 h 6858000"/>
              <a:gd name="connsiteX983" fmla="*/ 0 w 7467600"/>
              <a:gd name="connsiteY983" fmla="*/ 59161 h 6858000"/>
              <a:gd name="connsiteX984" fmla="*/ 45427 w 7467600"/>
              <a:gd name="connsiteY984" fmla="*/ 101078 h 6858000"/>
              <a:gd name="connsiteX985" fmla="*/ 630103 w 7467600"/>
              <a:gd name="connsiteY985" fmla="*/ 485885 h 6858000"/>
              <a:gd name="connsiteX986" fmla="*/ 532040 w 7467600"/>
              <a:gd name="connsiteY986" fmla="*/ 399359 h 6858000"/>
              <a:gd name="connsiteX987" fmla="*/ 517618 w 7467600"/>
              <a:gd name="connsiteY987" fmla="*/ 385726 h 6858000"/>
              <a:gd name="connsiteX988" fmla="*/ 285074 w 7467600"/>
              <a:gd name="connsiteY988" fmla="*/ 182755 h 6858000"/>
              <a:gd name="connsiteX989" fmla="*/ 43151 w 7467600"/>
              <a:gd name="connsiteY98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312201 w 7467600"/>
              <a:gd name="connsiteY132" fmla="*/ 5128278 h 6858000"/>
              <a:gd name="connsiteX133" fmla="*/ 1903353 w 7467600"/>
              <a:gd name="connsiteY133" fmla="*/ 5044827 h 6858000"/>
              <a:gd name="connsiteX134" fmla="*/ 1936931 w 7467600"/>
              <a:gd name="connsiteY134" fmla="*/ 5093954 h 6858000"/>
              <a:gd name="connsiteX135" fmla="*/ 2195868 w 7467600"/>
              <a:gd name="connsiteY135" fmla="*/ 5396574 h 6858000"/>
              <a:gd name="connsiteX136" fmla="*/ 2088852 w 7467600"/>
              <a:gd name="connsiteY136" fmla="*/ 5166123 h 6858000"/>
              <a:gd name="connsiteX137" fmla="*/ 1958241 w 7467600"/>
              <a:gd name="connsiteY137" fmla="*/ 5067955 h 6858000"/>
              <a:gd name="connsiteX138" fmla="*/ 1903353 w 7467600"/>
              <a:gd name="connsiteY138" fmla="*/ 5044827 h 6858000"/>
              <a:gd name="connsiteX139" fmla="*/ 1979378 w 7467600"/>
              <a:gd name="connsiteY139" fmla="*/ 4769504 h 6858000"/>
              <a:gd name="connsiteX140" fmla="*/ 2882120 w 7467600"/>
              <a:gd name="connsiteY140" fmla="*/ 5064547 h 6858000"/>
              <a:gd name="connsiteX141" fmla="*/ 2793103 w 7467600"/>
              <a:gd name="connsiteY141" fmla="*/ 5039699 h 6858000"/>
              <a:gd name="connsiteX142" fmla="*/ 2770041 w 7467600"/>
              <a:gd name="connsiteY142" fmla="*/ 5033634 h 6858000"/>
              <a:gd name="connsiteX143" fmla="*/ 1979378 w 7467600"/>
              <a:gd name="connsiteY143" fmla="*/ 4769504 h 6858000"/>
              <a:gd name="connsiteX144" fmla="*/ 1927410 w 7467600"/>
              <a:gd name="connsiteY144" fmla="*/ 4716164 h 6858000"/>
              <a:gd name="connsiteX145" fmla="*/ 1959587 w 7467600"/>
              <a:gd name="connsiteY145" fmla="*/ 4728849 h 6858000"/>
              <a:gd name="connsiteX146" fmla="*/ 2777707 w 7467600"/>
              <a:gd name="connsiteY146" fmla="*/ 5003991 h 6858000"/>
              <a:gd name="connsiteX147" fmla="*/ 2800768 w 7467600"/>
              <a:gd name="connsiteY147" fmla="*/ 5010056 h 6858000"/>
              <a:gd name="connsiteX148" fmla="*/ 2879408 w 7467600"/>
              <a:gd name="connsiteY148" fmla="*/ 5031590 h 6858000"/>
              <a:gd name="connsiteX149" fmla="*/ 2862295 w 7467600"/>
              <a:gd name="connsiteY149" fmla="*/ 5022958 h 6858000"/>
              <a:gd name="connsiteX150" fmla="*/ 2813343 w 7467600"/>
              <a:gd name="connsiteY150" fmla="*/ 4998369 h 6858000"/>
              <a:gd name="connsiteX151" fmla="*/ 2646245 w 7467600"/>
              <a:gd name="connsiteY151" fmla="*/ 4930999 h 6858000"/>
              <a:gd name="connsiteX152" fmla="*/ 1999243 w 7467600"/>
              <a:gd name="connsiteY152" fmla="*/ 4730524 h 6858000"/>
              <a:gd name="connsiteX153" fmla="*/ 1979527 w 7467600"/>
              <a:gd name="connsiteY153" fmla="*/ 4726651 h 6858000"/>
              <a:gd name="connsiteX154" fmla="*/ 1927410 w 7467600"/>
              <a:gd name="connsiteY154" fmla="*/ 4716164 h 6858000"/>
              <a:gd name="connsiteX155" fmla="*/ 1997014 w 7467600"/>
              <a:gd name="connsiteY155" fmla="*/ 4698007 h 6858000"/>
              <a:gd name="connsiteX156" fmla="*/ 2005458 w 7467600"/>
              <a:gd name="connsiteY156" fmla="*/ 4699540 h 6858000"/>
              <a:gd name="connsiteX157" fmla="*/ 2657186 w 7467600"/>
              <a:gd name="connsiteY157" fmla="*/ 4901687 h 6858000"/>
              <a:gd name="connsiteX158" fmla="*/ 2826662 w 7467600"/>
              <a:gd name="connsiteY158" fmla="*/ 4970362 h 6858000"/>
              <a:gd name="connsiteX159" fmla="*/ 2876100 w 7467600"/>
              <a:gd name="connsiteY159" fmla="*/ 4995397 h 6858000"/>
              <a:gd name="connsiteX160" fmla="*/ 3042600 w 7467600"/>
              <a:gd name="connsiteY160" fmla="*/ 5059532 h 6858000"/>
              <a:gd name="connsiteX161" fmla="*/ 1997014 w 7467600"/>
              <a:gd name="connsiteY161" fmla="*/ 4698007 h 6858000"/>
              <a:gd name="connsiteX162" fmla="*/ 2305292 w 7467600"/>
              <a:gd name="connsiteY162" fmla="*/ 4219492 h 6858000"/>
              <a:gd name="connsiteX163" fmla="*/ 3360922 w 7467600"/>
              <a:gd name="connsiteY163" fmla="*/ 4529373 h 6858000"/>
              <a:gd name="connsiteX164" fmla="*/ 3492420 w 7467600"/>
              <a:gd name="connsiteY164" fmla="*/ 4510145 h 6858000"/>
              <a:gd name="connsiteX165" fmla="*/ 3364086 w 7467600"/>
              <a:gd name="connsiteY165" fmla="*/ 4480340 h 6858000"/>
              <a:gd name="connsiteX166" fmla="*/ 3225818 w 7467600"/>
              <a:gd name="connsiteY166" fmla="*/ 4411822 h 6858000"/>
              <a:gd name="connsiteX167" fmla="*/ 3129696 w 7467600"/>
              <a:gd name="connsiteY167" fmla="*/ 4360704 h 6858000"/>
              <a:gd name="connsiteX168" fmla="*/ 2814545 w 7467600"/>
              <a:gd name="connsiteY168" fmla="*/ 4282955 h 6858000"/>
              <a:gd name="connsiteX169" fmla="*/ 2305292 w 7467600"/>
              <a:gd name="connsiteY169" fmla="*/ 4219492 h 6858000"/>
              <a:gd name="connsiteX170" fmla="*/ 2626982 w 7467600"/>
              <a:gd name="connsiteY170" fmla="*/ 4206450 h 6858000"/>
              <a:gd name="connsiteX171" fmla="*/ 2490617 w 7467600"/>
              <a:gd name="connsiteY171" fmla="*/ 4206951 h 6858000"/>
              <a:gd name="connsiteX172" fmla="*/ 2819869 w 7467600"/>
              <a:gd name="connsiteY172" fmla="*/ 4252936 h 6858000"/>
              <a:gd name="connsiteX173" fmla="*/ 3143018 w 7467600"/>
              <a:gd name="connsiteY173" fmla="*/ 4332698 h 6858000"/>
              <a:gd name="connsiteX174" fmla="*/ 3241520 w 7467600"/>
              <a:gd name="connsiteY174" fmla="*/ 4385112 h 6858000"/>
              <a:gd name="connsiteX175" fmla="*/ 3374575 w 7467600"/>
              <a:gd name="connsiteY175" fmla="*/ 4451517 h 6858000"/>
              <a:gd name="connsiteX176" fmla="*/ 3505221 w 7467600"/>
              <a:gd name="connsiteY176" fmla="*/ 4480757 h 6858000"/>
              <a:gd name="connsiteX177" fmla="*/ 2626982 w 7467600"/>
              <a:gd name="connsiteY177" fmla="*/ 4206450 h 6858000"/>
              <a:gd name="connsiteX178" fmla="*/ 1310106 w 7467600"/>
              <a:gd name="connsiteY178" fmla="*/ 3943217 h 6858000"/>
              <a:gd name="connsiteX179" fmla="*/ 854994 w 7467600"/>
              <a:gd name="connsiteY179" fmla="*/ 4399136 h 6858000"/>
              <a:gd name="connsiteX180" fmla="*/ 742462 w 7467600"/>
              <a:gd name="connsiteY180" fmla="*/ 4594648 h 6858000"/>
              <a:gd name="connsiteX181" fmla="*/ 820602 w 7467600"/>
              <a:gd name="connsiteY181" fmla="*/ 4485915 h 6858000"/>
              <a:gd name="connsiteX182" fmla="*/ 878295 w 7467600"/>
              <a:gd name="connsiteY182" fmla="*/ 4403594 h 6858000"/>
              <a:gd name="connsiteX183" fmla="*/ 1240607 w 7467600"/>
              <a:gd name="connsiteY183" fmla="*/ 4010401 h 6858000"/>
              <a:gd name="connsiteX184" fmla="*/ 1310106 w 7467600"/>
              <a:gd name="connsiteY184" fmla="*/ 3943217 h 6858000"/>
              <a:gd name="connsiteX185" fmla="*/ 1423113 w 7467600"/>
              <a:gd name="connsiteY185" fmla="*/ 3874565 h 6858000"/>
              <a:gd name="connsiteX186" fmla="*/ 1260565 w 7467600"/>
              <a:gd name="connsiteY186" fmla="*/ 4031982 h 6858000"/>
              <a:gd name="connsiteX187" fmla="*/ 901900 w 7467600"/>
              <a:gd name="connsiteY187" fmla="*/ 4421236 h 6858000"/>
              <a:gd name="connsiteX188" fmla="*/ 845044 w 7467600"/>
              <a:gd name="connsiteY188" fmla="*/ 4502436 h 6858000"/>
              <a:gd name="connsiteX189" fmla="*/ 685926 w 7467600"/>
              <a:gd name="connsiteY189" fmla="*/ 4703069 h 6858000"/>
              <a:gd name="connsiteX190" fmla="*/ 684248 w 7467600"/>
              <a:gd name="connsiteY190" fmla="*/ 4706721 h 6858000"/>
              <a:gd name="connsiteX191" fmla="*/ 1423113 w 7467600"/>
              <a:gd name="connsiteY191" fmla="*/ 3874565 h 6858000"/>
              <a:gd name="connsiteX192" fmla="*/ 3316479 w 7467600"/>
              <a:gd name="connsiteY192" fmla="*/ 3872136 h 6858000"/>
              <a:gd name="connsiteX193" fmla="*/ 3546806 w 7467600"/>
              <a:gd name="connsiteY193" fmla="*/ 4356139 h 6858000"/>
              <a:gd name="connsiteX194" fmla="*/ 3364433 w 7467600"/>
              <a:gd name="connsiteY194" fmla="*/ 3953121 h 6858000"/>
              <a:gd name="connsiteX195" fmla="*/ 3316479 w 7467600"/>
              <a:gd name="connsiteY195" fmla="*/ 3872136 h 6858000"/>
              <a:gd name="connsiteX196" fmla="*/ 3291335 w 7467600"/>
              <a:gd name="connsiteY196" fmla="*/ 3767420 h 6858000"/>
              <a:gd name="connsiteX197" fmla="*/ 3390805 w 7467600"/>
              <a:gd name="connsiteY197" fmla="*/ 3937163 h 6858000"/>
              <a:gd name="connsiteX198" fmla="*/ 3579062 w 7467600"/>
              <a:gd name="connsiteY198" fmla="*/ 4359040 h 6858000"/>
              <a:gd name="connsiteX199" fmla="*/ 3467355 w 7467600"/>
              <a:gd name="connsiteY199" fmla="*/ 3988130 h 6858000"/>
              <a:gd name="connsiteX200" fmla="*/ 3310753 w 7467600"/>
              <a:gd name="connsiteY200" fmla="*/ 3787140 h 6858000"/>
              <a:gd name="connsiteX201" fmla="*/ 3291335 w 7467600"/>
              <a:gd name="connsiteY201" fmla="*/ 3767420 h 6858000"/>
              <a:gd name="connsiteX202" fmla="*/ 1635889 w 7467600"/>
              <a:gd name="connsiteY202" fmla="*/ 3709494 h 6858000"/>
              <a:gd name="connsiteX203" fmla="*/ 1634800 w 7467600"/>
              <a:gd name="connsiteY203" fmla="*/ 3731111 h 6858000"/>
              <a:gd name="connsiteX204" fmla="*/ 1635889 w 7467600"/>
              <a:gd name="connsiteY204" fmla="*/ 3709494 h 6858000"/>
              <a:gd name="connsiteX205" fmla="*/ 1510397 w 7467600"/>
              <a:gd name="connsiteY205" fmla="*/ 3684705 h 6858000"/>
              <a:gd name="connsiteX206" fmla="*/ 1146550 w 7467600"/>
              <a:gd name="connsiteY206" fmla="*/ 3802012 h 6858000"/>
              <a:gd name="connsiteX207" fmla="*/ 698834 w 7467600"/>
              <a:gd name="connsiteY207" fmla="*/ 3952272 h 6858000"/>
              <a:gd name="connsiteX208" fmla="*/ 34256 w 7467600"/>
              <a:gd name="connsiteY208" fmla="*/ 4347603 h 6858000"/>
              <a:gd name="connsiteX209" fmla="*/ 527241 w 7467600"/>
              <a:gd name="connsiteY209" fmla="*/ 4065078 h 6858000"/>
              <a:gd name="connsiteX210" fmla="*/ 1510397 w 7467600"/>
              <a:gd name="connsiteY210" fmla="*/ 3684705 h 6858000"/>
              <a:gd name="connsiteX211" fmla="*/ 1313114 w 7467600"/>
              <a:gd name="connsiteY211" fmla="*/ 3655216 h 6858000"/>
              <a:gd name="connsiteX212" fmla="*/ 1109304 w 7467600"/>
              <a:gd name="connsiteY212" fmla="*/ 3669030 h 6858000"/>
              <a:gd name="connsiteX213" fmla="*/ 8129 w 7467600"/>
              <a:gd name="connsiteY213" fmla="*/ 4330519 h 6858000"/>
              <a:gd name="connsiteX214" fmla="*/ 687572 w 7467600"/>
              <a:gd name="connsiteY214" fmla="*/ 3925629 h 6858000"/>
              <a:gd name="connsiteX215" fmla="*/ 1138365 w 7467600"/>
              <a:gd name="connsiteY215" fmla="*/ 3774515 h 6858000"/>
              <a:gd name="connsiteX216" fmla="*/ 1505579 w 7467600"/>
              <a:gd name="connsiteY216" fmla="*/ 3655526 h 6858000"/>
              <a:gd name="connsiteX217" fmla="*/ 1313114 w 7467600"/>
              <a:gd name="connsiteY217" fmla="*/ 3655216 h 6858000"/>
              <a:gd name="connsiteX218" fmla="*/ 3655073 w 7467600"/>
              <a:gd name="connsiteY218" fmla="*/ 3650884 h 6858000"/>
              <a:gd name="connsiteX219" fmla="*/ 3989938 w 7467600"/>
              <a:gd name="connsiteY219" fmla="*/ 3991685 h 6858000"/>
              <a:gd name="connsiteX220" fmla="*/ 4393907 w 7467600"/>
              <a:gd name="connsiteY220" fmla="*/ 4261258 h 6858000"/>
              <a:gd name="connsiteX221" fmla="*/ 4648051 w 7467600"/>
              <a:gd name="connsiteY221" fmla="*/ 4374051 h 6858000"/>
              <a:gd name="connsiteX222" fmla="*/ 4383389 w 7467600"/>
              <a:gd name="connsiteY222" fmla="*/ 4184369 h 6858000"/>
              <a:gd name="connsiteX223" fmla="*/ 4165508 w 7467600"/>
              <a:gd name="connsiteY223" fmla="*/ 4035196 h 6858000"/>
              <a:gd name="connsiteX224" fmla="*/ 4068162 w 7467600"/>
              <a:gd name="connsiteY224" fmla="*/ 3953394 h 6858000"/>
              <a:gd name="connsiteX225" fmla="*/ 3981416 w 7467600"/>
              <a:gd name="connsiteY225" fmla="*/ 3880482 h 6858000"/>
              <a:gd name="connsiteX226" fmla="*/ 3800147 w 7467600"/>
              <a:gd name="connsiteY226" fmla="*/ 3749872 h 6858000"/>
              <a:gd name="connsiteX227" fmla="*/ 3655073 w 7467600"/>
              <a:gd name="connsiteY227" fmla="*/ 3650884 h 6858000"/>
              <a:gd name="connsiteX228" fmla="*/ 3670252 w 7467600"/>
              <a:gd name="connsiteY228" fmla="*/ 3622798 h 6858000"/>
              <a:gd name="connsiteX229" fmla="*/ 3817258 w 7467600"/>
              <a:gd name="connsiteY229" fmla="*/ 3723577 h 6858000"/>
              <a:gd name="connsiteX230" fmla="*/ 4000461 w 7467600"/>
              <a:gd name="connsiteY230" fmla="*/ 3855966 h 6858000"/>
              <a:gd name="connsiteX231" fmla="*/ 4088180 w 7467600"/>
              <a:gd name="connsiteY231" fmla="*/ 3929774 h 6858000"/>
              <a:gd name="connsiteX232" fmla="*/ 4184555 w 7467600"/>
              <a:gd name="connsiteY232" fmla="*/ 4010683 h 6858000"/>
              <a:gd name="connsiteX233" fmla="*/ 4399563 w 7467600"/>
              <a:gd name="connsiteY233" fmla="*/ 4158106 h 6858000"/>
              <a:gd name="connsiteX234" fmla="*/ 4684469 w 7467600"/>
              <a:gd name="connsiteY234" fmla="*/ 4364680 h 6858000"/>
              <a:gd name="connsiteX235" fmla="*/ 4690271 w 7467600"/>
              <a:gd name="connsiteY235" fmla="*/ 4370034 h 6858000"/>
              <a:gd name="connsiteX236" fmla="*/ 4136093 w 7467600"/>
              <a:gd name="connsiteY236" fmla="*/ 3858466 h 6858000"/>
              <a:gd name="connsiteX237" fmla="*/ 3670252 w 7467600"/>
              <a:gd name="connsiteY237" fmla="*/ 3622798 h 6858000"/>
              <a:gd name="connsiteX238" fmla="*/ 4440129 w 7467600"/>
              <a:gd name="connsiteY238" fmla="*/ 3448571 h 6858000"/>
              <a:gd name="connsiteX239" fmla="*/ 4856525 w 7467600"/>
              <a:gd name="connsiteY239" fmla="*/ 3915351 h 6858000"/>
              <a:gd name="connsiteX240" fmla="*/ 5059055 w 7467600"/>
              <a:gd name="connsiteY240" fmla="*/ 4108918 h 6858000"/>
              <a:gd name="connsiteX241" fmla="*/ 5290070 w 7467600"/>
              <a:gd name="connsiteY241" fmla="*/ 4263619 h 6858000"/>
              <a:gd name="connsiteX242" fmla="*/ 4834991 w 7467600"/>
              <a:gd name="connsiteY242" fmla="*/ 3830985 h 6858000"/>
              <a:gd name="connsiteX243" fmla="*/ 4440129 w 7467600"/>
              <a:gd name="connsiteY243" fmla="*/ 3448571 h 6858000"/>
              <a:gd name="connsiteX244" fmla="*/ 4441737 w 7467600"/>
              <a:gd name="connsiteY244" fmla="*/ 3399734 h 6858000"/>
              <a:gd name="connsiteX245" fmla="*/ 4431236 w 7467600"/>
              <a:gd name="connsiteY245" fmla="*/ 3400954 h 6858000"/>
              <a:gd name="connsiteX246" fmla="*/ 4557150 w 7467600"/>
              <a:gd name="connsiteY246" fmla="*/ 3510023 h 6858000"/>
              <a:gd name="connsiteX247" fmla="*/ 4856936 w 7467600"/>
              <a:gd name="connsiteY247" fmla="*/ 3809146 h 6858000"/>
              <a:gd name="connsiteX248" fmla="*/ 5111996 w 7467600"/>
              <a:gd name="connsiteY248" fmla="*/ 4065759 h 6858000"/>
              <a:gd name="connsiteX249" fmla="*/ 5388878 w 7467600"/>
              <a:gd name="connsiteY249" fmla="*/ 4300185 h 6858000"/>
              <a:gd name="connsiteX250" fmla="*/ 5425556 w 7467600"/>
              <a:gd name="connsiteY250" fmla="*/ 4308967 h 6858000"/>
              <a:gd name="connsiteX251" fmla="*/ 4943646 w 7467600"/>
              <a:gd name="connsiteY251" fmla="*/ 3822916 h 6858000"/>
              <a:gd name="connsiteX252" fmla="*/ 4594837 w 7467600"/>
              <a:gd name="connsiteY252" fmla="*/ 3532274 h 6858000"/>
              <a:gd name="connsiteX253" fmla="*/ 4441737 w 7467600"/>
              <a:gd name="connsiteY253" fmla="*/ 3399734 h 6858000"/>
              <a:gd name="connsiteX254" fmla="*/ 5425834 w 7467600"/>
              <a:gd name="connsiteY254" fmla="*/ 3162785 h 6858000"/>
              <a:gd name="connsiteX255" fmla="*/ 5401644 w 7467600"/>
              <a:gd name="connsiteY255" fmla="*/ 3617847 h 6858000"/>
              <a:gd name="connsiteX256" fmla="*/ 5467256 w 7467600"/>
              <a:gd name="connsiteY256" fmla="*/ 4175494 h 6858000"/>
              <a:gd name="connsiteX257" fmla="*/ 5448069 w 7467600"/>
              <a:gd name="connsiteY257" fmla="*/ 3567554 h 6858000"/>
              <a:gd name="connsiteX258" fmla="*/ 5425834 w 7467600"/>
              <a:gd name="connsiteY258" fmla="*/ 3162785 h 6858000"/>
              <a:gd name="connsiteX259" fmla="*/ 1318687 w 7467600"/>
              <a:gd name="connsiteY259" fmla="*/ 3113840 h 6858000"/>
              <a:gd name="connsiteX260" fmla="*/ 1066793 w 7467600"/>
              <a:gd name="connsiteY260" fmla="*/ 3212171 h 6858000"/>
              <a:gd name="connsiteX261" fmla="*/ 993319 w 7467600"/>
              <a:gd name="connsiteY261" fmla="*/ 3247648 h 6858000"/>
              <a:gd name="connsiteX262" fmla="*/ 853081 w 7467600"/>
              <a:gd name="connsiteY262" fmla="*/ 3312410 h 6858000"/>
              <a:gd name="connsiteX263" fmla="*/ 805957 w 7467600"/>
              <a:gd name="connsiteY263" fmla="*/ 3330443 h 6858000"/>
              <a:gd name="connsiteX264" fmla="*/ 1318687 w 7467600"/>
              <a:gd name="connsiteY264" fmla="*/ 3113840 h 6858000"/>
              <a:gd name="connsiteX265" fmla="*/ 5453702 w 7467600"/>
              <a:gd name="connsiteY265" fmla="*/ 3090882 h 6858000"/>
              <a:gd name="connsiteX266" fmla="*/ 5480135 w 7467600"/>
              <a:gd name="connsiteY266" fmla="*/ 3565802 h 6858000"/>
              <a:gd name="connsiteX267" fmla="*/ 5499023 w 7467600"/>
              <a:gd name="connsiteY267" fmla="*/ 4166310 h 6858000"/>
              <a:gd name="connsiteX268" fmla="*/ 5547022 w 7467600"/>
              <a:gd name="connsiteY268" fmla="*/ 3607838 h 6858000"/>
              <a:gd name="connsiteX269" fmla="*/ 5515964 w 7467600"/>
              <a:gd name="connsiteY269" fmla="*/ 3378541 h 6858000"/>
              <a:gd name="connsiteX270" fmla="*/ 5453702 w 7467600"/>
              <a:gd name="connsiteY270" fmla="*/ 3090882 h 6858000"/>
              <a:gd name="connsiteX271" fmla="*/ 1238695 w 7467600"/>
              <a:gd name="connsiteY271" fmla="*/ 3076820 h 6858000"/>
              <a:gd name="connsiteX272" fmla="*/ 716371 w 7467600"/>
              <a:gd name="connsiteY272" fmla="*/ 3293249 h 6858000"/>
              <a:gd name="connsiteX273" fmla="*/ 579522 w 7467600"/>
              <a:gd name="connsiteY273" fmla="*/ 3371759 h 6858000"/>
              <a:gd name="connsiteX274" fmla="*/ 600288 w 7467600"/>
              <a:gd name="connsiteY274" fmla="*/ 3365555 h 6858000"/>
              <a:gd name="connsiteX275" fmla="*/ 840692 w 7467600"/>
              <a:gd name="connsiteY275" fmla="*/ 3284921 h 6858000"/>
              <a:gd name="connsiteX276" fmla="*/ 979248 w 7467600"/>
              <a:gd name="connsiteY276" fmla="*/ 3221003 h 6858000"/>
              <a:gd name="connsiteX277" fmla="*/ 1053282 w 7467600"/>
              <a:gd name="connsiteY277" fmla="*/ 3185247 h 6858000"/>
              <a:gd name="connsiteX278" fmla="*/ 1320603 w 7467600"/>
              <a:gd name="connsiteY278" fmla="*/ 3081281 h 6858000"/>
              <a:gd name="connsiteX279" fmla="*/ 1238695 w 7467600"/>
              <a:gd name="connsiteY279" fmla="*/ 3076820 h 6858000"/>
              <a:gd name="connsiteX280" fmla="*/ 5425627 w 7467600"/>
              <a:gd name="connsiteY280" fmla="*/ 2954192 h 6858000"/>
              <a:gd name="connsiteX281" fmla="*/ 5470770 w 7467600"/>
              <a:gd name="connsiteY281" fmla="*/ 3005435 h 6858000"/>
              <a:gd name="connsiteX282" fmla="*/ 5519779 w 7467600"/>
              <a:gd name="connsiteY282" fmla="*/ 4359223 h 6858000"/>
              <a:gd name="connsiteX283" fmla="*/ 5520293 w 7467600"/>
              <a:gd name="connsiteY283" fmla="*/ 4360602 h 6858000"/>
              <a:gd name="connsiteX284" fmla="*/ 5767221 w 7467600"/>
              <a:gd name="connsiteY284" fmla="*/ 4665564 h 6858000"/>
              <a:gd name="connsiteX285" fmla="*/ 6937169 w 7467600"/>
              <a:gd name="connsiteY285" fmla="*/ 4815941 h 6858000"/>
              <a:gd name="connsiteX286" fmla="*/ 6953922 w 7467600"/>
              <a:gd name="connsiteY286" fmla="*/ 4890068 h 6858000"/>
              <a:gd name="connsiteX287" fmla="*/ 6071359 w 7467600"/>
              <a:gd name="connsiteY287" fmla="*/ 4770770 h 6858000"/>
              <a:gd name="connsiteX288" fmla="*/ 6038839 w 7467600"/>
              <a:gd name="connsiteY288" fmla="*/ 4764474 h 6858000"/>
              <a:gd name="connsiteX289" fmla="*/ 6038706 w 7467600"/>
              <a:gd name="connsiteY289" fmla="*/ 4763847 h 6858000"/>
              <a:gd name="connsiteX290" fmla="*/ 6037784 w 7467600"/>
              <a:gd name="connsiteY290" fmla="*/ 4764270 h 6858000"/>
              <a:gd name="connsiteX291" fmla="*/ 6038839 w 7467600"/>
              <a:gd name="connsiteY291" fmla="*/ 4764474 h 6858000"/>
              <a:gd name="connsiteX292" fmla="*/ 6040338 w 7467600"/>
              <a:gd name="connsiteY292" fmla="*/ 4771418 h 6858000"/>
              <a:gd name="connsiteX293" fmla="*/ 6024488 w 7467600"/>
              <a:gd name="connsiteY293" fmla="*/ 4809903 h 6858000"/>
              <a:gd name="connsiteX294" fmla="*/ 5599771 w 7467600"/>
              <a:gd name="connsiteY294" fmla="*/ 5509652 h 6858000"/>
              <a:gd name="connsiteX295" fmla="*/ 5548843 w 7467600"/>
              <a:gd name="connsiteY295" fmla="*/ 5563845 h 6858000"/>
              <a:gd name="connsiteX296" fmla="*/ 5940952 w 7467600"/>
              <a:gd name="connsiteY296" fmla="*/ 6250028 h 6858000"/>
              <a:gd name="connsiteX297" fmla="*/ 6043441 w 7467600"/>
              <a:gd name="connsiteY297" fmla="*/ 6665847 h 6858000"/>
              <a:gd name="connsiteX298" fmla="*/ 6093432 w 7467600"/>
              <a:gd name="connsiteY298" fmla="*/ 6858000 h 6858000"/>
              <a:gd name="connsiteX299" fmla="*/ 6034344 w 7467600"/>
              <a:gd name="connsiteY299" fmla="*/ 6858000 h 6858000"/>
              <a:gd name="connsiteX300" fmla="*/ 6026679 w 7467600"/>
              <a:gd name="connsiteY300" fmla="*/ 6836959 h 6858000"/>
              <a:gd name="connsiteX301" fmla="*/ 5800441 w 7467600"/>
              <a:gd name="connsiteY301" fmla="*/ 6335286 h 6858000"/>
              <a:gd name="connsiteX302" fmla="*/ 5526562 w 7467600"/>
              <a:gd name="connsiteY302" fmla="*/ 5705388 h 6858000"/>
              <a:gd name="connsiteX303" fmla="*/ 5519640 w 7467600"/>
              <a:gd name="connsiteY303" fmla="*/ 5683774 h 6858000"/>
              <a:gd name="connsiteX304" fmla="*/ 5844559 w 7467600"/>
              <a:gd name="connsiteY304" fmla="*/ 6553349 h 6858000"/>
              <a:gd name="connsiteX305" fmla="*/ 5975994 w 7467600"/>
              <a:gd name="connsiteY305" fmla="*/ 6858000 h 6858000"/>
              <a:gd name="connsiteX306" fmla="*/ 5898547 w 7467600"/>
              <a:gd name="connsiteY306" fmla="*/ 6858000 h 6858000"/>
              <a:gd name="connsiteX307" fmla="*/ 5682041 w 7467600"/>
              <a:gd name="connsiteY307" fmla="*/ 6355860 h 6858000"/>
              <a:gd name="connsiteX308" fmla="*/ 5461758 w 7467600"/>
              <a:gd name="connsiteY308" fmla="*/ 5820220 h 6858000"/>
              <a:gd name="connsiteX309" fmla="*/ 5237282 w 7467600"/>
              <a:gd name="connsiteY309" fmla="*/ 6579086 h 6858000"/>
              <a:gd name="connsiteX310" fmla="*/ 5115009 w 7467600"/>
              <a:gd name="connsiteY310" fmla="*/ 6858000 h 6858000"/>
              <a:gd name="connsiteX311" fmla="*/ 5028074 w 7467600"/>
              <a:gd name="connsiteY311" fmla="*/ 6858000 h 6858000"/>
              <a:gd name="connsiteX312" fmla="*/ 5079508 w 7467600"/>
              <a:gd name="connsiteY312" fmla="*/ 6749074 h 6858000"/>
              <a:gd name="connsiteX313" fmla="*/ 5371846 w 7467600"/>
              <a:gd name="connsiteY313" fmla="*/ 5924413 h 6858000"/>
              <a:gd name="connsiteX314" fmla="*/ 5270512 w 7467600"/>
              <a:gd name="connsiteY314" fmla="*/ 6138975 h 6858000"/>
              <a:gd name="connsiteX315" fmla="*/ 5062409 w 7467600"/>
              <a:gd name="connsiteY315" fmla="*/ 6653544 h 6858000"/>
              <a:gd name="connsiteX316" fmla="*/ 5036628 w 7467600"/>
              <a:gd name="connsiteY316" fmla="*/ 6754247 h 6858000"/>
              <a:gd name="connsiteX317" fmla="*/ 5009112 w 7467600"/>
              <a:gd name="connsiteY317" fmla="*/ 6858000 h 6858000"/>
              <a:gd name="connsiteX318" fmla="*/ 4976679 w 7467600"/>
              <a:gd name="connsiteY318" fmla="*/ 6858000 h 6858000"/>
              <a:gd name="connsiteX319" fmla="*/ 5006537 w 7467600"/>
              <a:gd name="connsiteY319" fmla="*/ 6747068 h 6858000"/>
              <a:gd name="connsiteX320" fmla="*/ 5032723 w 7467600"/>
              <a:gd name="connsiteY320" fmla="*/ 6644957 h 6858000"/>
              <a:gd name="connsiteX321" fmla="*/ 5242949 w 7467600"/>
              <a:gd name="connsiteY321" fmla="*/ 6125175 h 6858000"/>
              <a:gd name="connsiteX322" fmla="*/ 5286321 w 7467600"/>
              <a:gd name="connsiteY322" fmla="*/ 6033555 h 6858000"/>
              <a:gd name="connsiteX323" fmla="*/ 5008210 w 7467600"/>
              <a:gd name="connsiteY323" fmla="*/ 6649194 h 6858000"/>
              <a:gd name="connsiteX324" fmla="*/ 4986321 w 7467600"/>
              <a:gd name="connsiteY324" fmla="*/ 6765687 h 6858000"/>
              <a:gd name="connsiteX325" fmla="*/ 4973474 w 7467600"/>
              <a:gd name="connsiteY325" fmla="*/ 6858000 h 6858000"/>
              <a:gd name="connsiteX326" fmla="*/ 4907178 w 7467600"/>
              <a:gd name="connsiteY326" fmla="*/ 6858000 h 6858000"/>
              <a:gd name="connsiteX327" fmla="*/ 4910810 w 7467600"/>
              <a:gd name="connsiteY327" fmla="*/ 6829660 h 6858000"/>
              <a:gd name="connsiteX328" fmla="*/ 4987461 w 7467600"/>
              <a:gd name="connsiteY328" fmla="*/ 6432994 h 6858000"/>
              <a:gd name="connsiteX329" fmla="*/ 5179262 w 7467600"/>
              <a:gd name="connsiteY329" fmla="*/ 6035044 h 6858000"/>
              <a:gd name="connsiteX330" fmla="*/ 4689678 w 7467600"/>
              <a:gd name="connsiteY330" fmla="*/ 6440241 h 6858000"/>
              <a:gd name="connsiteX331" fmla="*/ 4477543 w 7467600"/>
              <a:gd name="connsiteY331" fmla="*/ 6674836 h 6858000"/>
              <a:gd name="connsiteX332" fmla="*/ 4329957 w 7467600"/>
              <a:gd name="connsiteY332" fmla="*/ 6858000 h 6858000"/>
              <a:gd name="connsiteX333" fmla="*/ 4218595 w 7467600"/>
              <a:gd name="connsiteY333" fmla="*/ 6858000 h 6858000"/>
              <a:gd name="connsiteX334" fmla="*/ 4368888 w 7467600"/>
              <a:gd name="connsiteY334" fmla="*/ 6668412 h 6858000"/>
              <a:gd name="connsiteX335" fmla="*/ 4563091 w 7467600"/>
              <a:gd name="connsiteY335" fmla="*/ 6442508 h 6858000"/>
              <a:gd name="connsiteX336" fmla="*/ 5387324 w 7467600"/>
              <a:gd name="connsiteY336" fmla="*/ 5705830 h 6858000"/>
              <a:gd name="connsiteX337" fmla="*/ 5073620 w 7467600"/>
              <a:gd name="connsiteY337" fmla="*/ 5955437 h 6858000"/>
              <a:gd name="connsiteX338" fmla="*/ 4689789 w 7467600"/>
              <a:gd name="connsiteY338" fmla="*/ 6268382 h 6858000"/>
              <a:gd name="connsiteX339" fmla="*/ 4418722 w 7467600"/>
              <a:gd name="connsiteY339" fmla="*/ 6570886 h 6858000"/>
              <a:gd name="connsiteX340" fmla="*/ 4214944 w 7467600"/>
              <a:gd name="connsiteY340" fmla="*/ 6858000 h 6858000"/>
              <a:gd name="connsiteX341" fmla="*/ 4177898 w 7467600"/>
              <a:gd name="connsiteY341" fmla="*/ 6858000 h 6858000"/>
              <a:gd name="connsiteX342" fmla="*/ 4391597 w 7467600"/>
              <a:gd name="connsiteY342" fmla="*/ 6556370 h 6858000"/>
              <a:gd name="connsiteX343" fmla="*/ 4668889 w 7467600"/>
              <a:gd name="connsiteY343" fmla="*/ 6246399 h 6858000"/>
              <a:gd name="connsiteX344" fmla="*/ 5055427 w 7467600"/>
              <a:gd name="connsiteY344" fmla="*/ 5931476 h 6858000"/>
              <a:gd name="connsiteX345" fmla="*/ 5371814 w 7467600"/>
              <a:gd name="connsiteY345" fmla="*/ 5678975 h 6858000"/>
              <a:gd name="connsiteX346" fmla="*/ 4987918 w 7467600"/>
              <a:gd name="connsiteY346" fmla="*/ 5838701 h 6858000"/>
              <a:gd name="connsiteX347" fmla="*/ 4317146 w 7467600"/>
              <a:gd name="connsiteY347" fmla="*/ 6587716 h 6858000"/>
              <a:gd name="connsiteX348" fmla="*/ 4171627 w 7467600"/>
              <a:gd name="connsiteY348" fmla="*/ 6858000 h 6858000"/>
              <a:gd name="connsiteX349" fmla="*/ 4081585 w 7467600"/>
              <a:gd name="connsiteY349" fmla="*/ 6858000 h 6858000"/>
              <a:gd name="connsiteX350" fmla="*/ 4238603 w 7467600"/>
              <a:gd name="connsiteY350" fmla="*/ 6559341 h 6858000"/>
              <a:gd name="connsiteX351" fmla="*/ 4778333 w 7467600"/>
              <a:gd name="connsiteY351" fmla="*/ 5873626 h 6858000"/>
              <a:gd name="connsiteX352" fmla="*/ 5414185 w 7467600"/>
              <a:gd name="connsiteY352" fmla="*/ 5573882 h 6858000"/>
              <a:gd name="connsiteX353" fmla="*/ 5959648 w 7467600"/>
              <a:gd name="connsiteY353" fmla="*/ 4760797 h 6858000"/>
              <a:gd name="connsiteX354" fmla="*/ 5355019 w 7467600"/>
              <a:gd name="connsiteY354" fmla="*/ 4734672 h 6858000"/>
              <a:gd name="connsiteX355" fmla="*/ 5083565 w 7467600"/>
              <a:gd name="connsiteY355" fmla="*/ 5179121 h 6858000"/>
              <a:gd name="connsiteX356" fmla="*/ 4713577 w 7467600"/>
              <a:gd name="connsiteY356" fmla="*/ 5616803 h 6858000"/>
              <a:gd name="connsiteX357" fmla="*/ 3989559 w 7467600"/>
              <a:gd name="connsiteY357" fmla="*/ 6145945 h 6858000"/>
              <a:gd name="connsiteX358" fmla="*/ 3939824 w 7467600"/>
              <a:gd name="connsiteY358" fmla="*/ 6066900 h 6858000"/>
              <a:gd name="connsiteX359" fmla="*/ 4584537 w 7467600"/>
              <a:gd name="connsiteY359" fmla="*/ 5324826 h 6858000"/>
              <a:gd name="connsiteX360" fmla="*/ 5037105 w 7467600"/>
              <a:gd name="connsiteY360" fmla="*/ 5088765 h 6858000"/>
              <a:gd name="connsiteX361" fmla="*/ 5039930 w 7467600"/>
              <a:gd name="connsiteY361" fmla="*/ 5089585 h 6858000"/>
              <a:gd name="connsiteX362" fmla="*/ 5263764 w 7467600"/>
              <a:gd name="connsiteY362" fmla="*/ 4735525 h 6858000"/>
              <a:gd name="connsiteX363" fmla="*/ 4086300 w 7467600"/>
              <a:gd name="connsiteY363" fmla="*/ 4884599 h 6858000"/>
              <a:gd name="connsiteX364" fmla="*/ 4085485 w 7467600"/>
              <a:gd name="connsiteY364" fmla="*/ 4899070 h 6858000"/>
              <a:gd name="connsiteX365" fmla="*/ 3871915 w 7467600"/>
              <a:gd name="connsiteY365" fmla="*/ 5253645 h 6858000"/>
              <a:gd name="connsiteX366" fmla="*/ 3799374 w 7467600"/>
              <a:gd name="connsiteY366" fmla="*/ 5466127 h 6858000"/>
              <a:gd name="connsiteX367" fmla="*/ 3498850 w 7467600"/>
              <a:gd name="connsiteY367" fmla="*/ 6661888 h 6858000"/>
              <a:gd name="connsiteX368" fmla="*/ 3399216 w 7467600"/>
              <a:gd name="connsiteY368" fmla="*/ 6858000 h 6858000"/>
              <a:gd name="connsiteX369" fmla="*/ 3303688 w 7467600"/>
              <a:gd name="connsiteY369" fmla="*/ 6858000 h 6858000"/>
              <a:gd name="connsiteX370" fmla="*/ 3391774 w 7467600"/>
              <a:gd name="connsiteY370" fmla="*/ 6697181 h 6858000"/>
              <a:gd name="connsiteX371" fmla="*/ 3735540 w 7467600"/>
              <a:gd name="connsiteY371" fmla="*/ 5546923 h 6858000"/>
              <a:gd name="connsiteX372" fmla="*/ 3729438 w 7467600"/>
              <a:gd name="connsiteY372" fmla="*/ 5569058 h 6858000"/>
              <a:gd name="connsiteX373" fmla="*/ 3707782 w 7467600"/>
              <a:gd name="connsiteY373" fmla="*/ 5644908 h 6858000"/>
              <a:gd name="connsiteX374" fmla="*/ 3583827 w 7467600"/>
              <a:gd name="connsiteY374" fmla="*/ 6039215 h 6858000"/>
              <a:gd name="connsiteX375" fmla="*/ 3547861 w 7467600"/>
              <a:gd name="connsiteY375" fmla="*/ 6129609 h 6858000"/>
              <a:gd name="connsiteX376" fmla="*/ 3490905 w 7467600"/>
              <a:gd name="connsiteY376" fmla="*/ 6277660 h 6858000"/>
              <a:gd name="connsiteX377" fmla="*/ 3455859 w 7467600"/>
              <a:gd name="connsiteY377" fmla="*/ 6391301 h 6858000"/>
              <a:gd name="connsiteX378" fmla="*/ 3429112 w 7467600"/>
              <a:gd name="connsiteY378" fmla="*/ 6479469 h 6858000"/>
              <a:gd name="connsiteX379" fmla="*/ 3304862 w 7467600"/>
              <a:gd name="connsiteY379" fmla="*/ 6796476 h 6858000"/>
              <a:gd name="connsiteX380" fmla="*/ 3276071 w 7467600"/>
              <a:gd name="connsiteY380" fmla="*/ 6858000 h 6858000"/>
              <a:gd name="connsiteX381" fmla="*/ 3240805 w 7467600"/>
              <a:gd name="connsiteY381" fmla="*/ 6858000 h 6858000"/>
              <a:gd name="connsiteX382" fmla="*/ 3275917 w 7467600"/>
              <a:gd name="connsiteY382" fmla="*/ 6783192 h 6858000"/>
              <a:gd name="connsiteX383" fmla="*/ 3399358 w 7467600"/>
              <a:gd name="connsiteY383" fmla="*/ 6469011 h 6858000"/>
              <a:gd name="connsiteX384" fmla="*/ 3425650 w 7467600"/>
              <a:gd name="connsiteY384" fmla="*/ 6381333 h 6858000"/>
              <a:gd name="connsiteX385" fmla="*/ 3460661 w 7467600"/>
              <a:gd name="connsiteY385" fmla="*/ 6266763 h 6858000"/>
              <a:gd name="connsiteX386" fmla="*/ 3518021 w 7467600"/>
              <a:gd name="connsiteY386" fmla="*/ 6117298 h 6858000"/>
              <a:gd name="connsiteX387" fmla="*/ 3554035 w 7467600"/>
              <a:gd name="connsiteY387" fmla="*/ 6027832 h 6858000"/>
              <a:gd name="connsiteX388" fmla="*/ 3677174 w 7467600"/>
              <a:gd name="connsiteY388" fmla="*/ 5636351 h 6858000"/>
              <a:gd name="connsiteX389" fmla="*/ 3698819 w 7467600"/>
              <a:gd name="connsiteY389" fmla="*/ 5560503 h 6858000"/>
              <a:gd name="connsiteX390" fmla="*/ 3702094 w 7467600"/>
              <a:gd name="connsiteY390" fmla="*/ 5549194 h 6858000"/>
              <a:gd name="connsiteX391" fmla="*/ 3398355 w 7467600"/>
              <a:gd name="connsiteY391" fmla="*/ 6094603 h 6858000"/>
              <a:gd name="connsiteX392" fmla="*/ 3193941 w 7467600"/>
              <a:gd name="connsiteY392" fmla="*/ 6798775 h 6858000"/>
              <a:gd name="connsiteX393" fmla="*/ 3184140 w 7467600"/>
              <a:gd name="connsiteY393" fmla="*/ 6858000 h 6858000"/>
              <a:gd name="connsiteX394" fmla="*/ 3099978 w 7467600"/>
              <a:gd name="connsiteY394" fmla="*/ 6858000 h 6858000"/>
              <a:gd name="connsiteX395" fmla="*/ 3101556 w 7467600"/>
              <a:gd name="connsiteY395" fmla="*/ 6843337 h 6858000"/>
              <a:gd name="connsiteX396" fmla="*/ 3370162 w 7467600"/>
              <a:gd name="connsiteY396" fmla="*/ 5785550 h 6858000"/>
              <a:gd name="connsiteX397" fmla="*/ 3746477 w 7467600"/>
              <a:gd name="connsiteY397" fmla="*/ 5377889 h 6858000"/>
              <a:gd name="connsiteX398" fmla="*/ 3863399 w 7467600"/>
              <a:gd name="connsiteY398" fmla="*/ 5087257 h 6858000"/>
              <a:gd name="connsiteX399" fmla="*/ 3968712 w 7467600"/>
              <a:gd name="connsiteY399" fmla="*/ 4913989 h 6858000"/>
              <a:gd name="connsiteX400" fmla="*/ 2792390 w 7467600"/>
              <a:gd name="connsiteY400" fmla="*/ 5382974 h 6858000"/>
              <a:gd name="connsiteX401" fmla="*/ 2714982 w 7467600"/>
              <a:gd name="connsiteY401" fmla="*/ 5427051 h 6858000"/>
              <a:gd name="connsiteX402" fmla="*/ 2813361 w 7467600"/>
              <a:gd name="connsiteY402" fmla="*/ 6023912 h 6858000"/>
              <a:gd name="connsiteX403" fmla="*/ 2688430 w 7467600"/>
              <a:gd name="connsiteY403" fmla="*/ 6801564 h 6858000"/>
              <a:gd name="connsiteX404" fmla="*/ 2629626 w 7467600"/>
              <a:gd name="connsiteY404" fmla="*/ 6763394 h 6858000"/>
              <a:gd name="connsiteX405" fmla="*/ 2565328 w 7467600"/>
              <a:gd name="connsiteY405" fmla="*/ 5516399 h 6858000"/>
              <a:gd name="connsiteX406" fmla="*/ 1922999 w 7467600"/>
              <a:gd name="connsiteY406" fmla="*/ 5980343 h 6858000"/>
              <a:gd name="connsiteX407" fmla="*/ 1950261 w 7467600"/>
              <a:gd name="connsiteY407" fmla="*/ 6405858 h 6858000"/>
              <a:gd name="connsiteX408" fmla="*/ 2365554 w 7467600"/>
              <a:gd name="connsiteY408" fmla="*/ 6759107 h 6858000"/>
              <a:gd name="connsiteX409" fmla="*/ 2424142 w 7467600"/>
              <a:gd name="connsiteY409" fmla="*/ 6858000 h 6858000"/>
              <a:gd name="connsiteX410" fmla="*/ 2395994 w 7467600"/>
              <a:gd name="connsiteY410" fmla="*/ 6858000 h 6858000"/>
              <a:gd name="connsiteX411" fmla="*/ 2392863 w 7467600"/>
              <a:gd name="connsiteY411" fmla="*/ 6852964 h 6858000"/>
              <a:gd name="connsiteX412" fmla="*/ 2017589 w 7467600"/>
              <a:gd name="connsiteY412" fmla="*/ 6493982 h 6858000"/>
              <a:gd name="connsiteX413" fmla="*/ 2147336 w 7467600"/>
              <a:gd name="connsiteY413" fmla="*/ 6594052 h 6858000"/>
              <a:gd name="connsiteX414" fmla="*/ 2207047 w 7467600"/>
              <a:gd name="connsiteY414" fmla="*/ 6654540 h 6858000"/>
              <a:gd name="connsiteX415" fmla="*/ 2299106 w 7467600"/>
              <a:gd name="connsiteY415" fmla="*/ 6778931 h 6858000"/>
              <a:gd name="connsiteX416" fmla="*/ 2314430 w 7467600"/>
              <a:gd name="connsiteY416" fmla="*/ 6801144 h 6858000"/>
              <a:gd name="connsiteX417" fmla="*/ 2352406 w 7467600"/>
              <a:gd name="connsiteY417" fmla="*/ 6858000 h 6858000"/>
              <a:gd name="connsiteX418" fmla="*/ 2314492 w 7467600"/>
              <a:gd name="connsiteY418" fmla="*/ 6858000 h 6858000"/>
              <a:gd name="connsiteX419" fmla="*/ 2288095 w 7467600"/>
              <a:gd name="connsiteY419" fmla="*/ 6818030 h 6858000"/>
              <a:gd name="connsiteX420" fmla="*/ 2272768 w 7467600"/>
              <a:gd name="connsiteY420" fmla="*/ 6795822 h 6858000"/>
              <a:gd name="connsiteX421" fmla="*/ 2182715 w 7467600"/>
              <a:gd name="connsiteY421" fmla="*/ 6675071 h 6858000"/>
              <a:gd name="connsiteX422" fmla="*/ 2032061 w 7467600"/>
              <a:gd name="connsiteY422" fmla="*/ 6541380 h 6858000"/>
              <a:gd name="connsiteX423" fmla="*/ 2257220 w 7467600"/>
              <a:gd name="connsiteY423" fmla="*/ 6826257 h 6858000"/>
              <a:gd name="connsiteX424" fmla="*/ 2281324 w 7467600"/>
              <a:gd name="connsiteY424" fmla="*/ 6858000 h 6858000"/>
              <a:gd name="connsiteX425" fmla="*/ 2242860 w 7467600"/>
              <a:gd name="connsiteY425" fmla="*/ 6858000 h 6858000"/>
              <a:gd name="connsiteX426" fmla="*/ 2232818 w 7467600"/>
              <a:gd name="connsiteY426" fmla="*/ 6844926 h 6858000"/>
              <a:gd name="connsiteX427" fmla="*/ 1990172 w 7467600"/>
              <a:gd name="connsiteY427" fmla="*/ 6542121 h 6858000"/>
              <a:gd name="connsiteX428" fmla="*/ 2124090 w 7467600"/>
              <a:gd name="connsiteY428" fmla="*/ 6761017 h 6858000"/>
              <a:gd name="connsiteX429" fmla="*/ 2200380 w 7467600"/>
              <a:gd name="connsiteY429" fmla="*/ 6858000 h 6858000"/>
              <a:gd name="connsiteX430" fmla="*/ 2147507 w 7467600"/>
              <a:gd name="connsiteY430" fmla="*/ 6858000 h 6858000"/>
              <a:gd name="connsiteX431" fmla="*/ 2070668 w 7467600"/>
              <a:gd name="connsiteY431" fmla="*/ 6761520 h 6858000"/>
              <a:gd name="connsiteX432" fmla="*/ 1975142 w 7467600"/>
              <a:gd name="connsiteY432" fmla="*/ 6585570 h 6858000"/>
              <a:gd name="connsiteX433" fmla="*/ 2050035 w 7467600"/>
              <a:gd name="connsiteY433" fmla="*/ 6813345 h 6858000"/>
              <a:gd name="connsiteX434" fmla="*/ 2063025 w 7467600"/>
              <a:gd name="connsiteY434" fmla="*/ 6858000 h 6858000"/>
              <a:gd name="connsiteX435" fmla="*/ 2021675 w 7467600"/>
              <a:gd name="connsiteY435" fmla="*/ 6858000 h 6858000"/>
              <a:gd name="connsiteX436" fmla="*/ 2019308 w 7467600"/>
              <a:gd name="connsiteY436" fmla="*/ 6847118 h 6858000"/>
              <a:gd name="connsiteX437" fmla="*/ 1938835 w 7467600"/>
              <a:gd name="connsiteY437" fmla="*/ 6551160 h 6858000"/>
              <a:gd name="connsiteX438" fmla="*/ 1953230 w 7467600"/>
              <a:gd name="connsiteY438" fmla="*/ 6759699 h 6858000"/>
              <a:gd name="connsiteX439" fmla="*/ 1956763 w 7467600"/>
              <a:gd name="connsiteY439" fmla="*/ 6778191 h 6858000"/>
              <a:gd name="connsiteX440" fmla="*/ 1967925 w 7467600"/>
              <a:gd name="connsiteY440" fmla="*/ 6858000 h 6858000"/>
              <a:gd name="connsiteX441" fmla="*/ 1936622 w 7467600"/>
              <a:gd name="connsiteY441" fmla="*/ 6858000 h 6858000"/>
              <a:gd name="connsiteX442" fmla="*/ 1926261 w 7467600"/>
              <a:gd name="connsiteY442" fmla="*/ 6784064 h 6858000"/>
              <a:gd name="connsiteX443" fmla="*/ 1922724 w 7467600"/>
              <a:gd name="connsiteY443" fmla="*/ 6765577 h 6858000"/>
              <a:gd name="connsiteX444" fmla="*/ 1904650 w 7467600"/>
              <a:gd name="connsiteY444" fmla="*/ 6639616 h 6858000"/>
              <a:gd name="connsiteX445" fmla="*/ 1885273 w 7467600"/>
              <a:gd name="connsiteY445" fmla="*/ 6858000 h 6858000"/>
              <a:gd name="connsiteX446" fmla="*/ 1854363 w 7467600"/>
              <a:gd name="connsiteY446" fmla="*/ 6858000 h 6858000"/>
              <a:gd name="connsiteX447" fmla="*/ 1880391 w 7467600"/>
              <a:gd name="connsiteY447" fmla="*/ 6603796 h 6858000"/>
              <a:gd name="connsiteX448" fmla="*/ 1818273 w 7467600"/>
              <a:gd name="connsiteY448" fmla="*/ 6715729 h 6858000"/>
              <a:gd name="connsiteX449" fmla="*/ 1794691 w 7467600"/>
              <a:gd name="connsiteY449" fmla="*/ 6843239 h 6858000"/>
              <a:gd name="connsiteX450" fmla="*/ 1794914 w 7467600"/>
              <a:gd name="connsiteY450" fmla="*/ 6858000 h 6858000"/>
              <a:gd name="connsiteX451" fmla="*/ 1746128 w 7467600"/>
              <a:gd name="connsiteY451" fmla="*/ 6858000 h 6858000"/>
              <a:gd name="connsiteX452" fmla="*/ 1753934 w 7467600"/>
              <a:gd name="connsiteY452" fmla="*/ 6724796 h 6858000"/>
              <a:gd name="connsiteX453" fmla="*/ 1792053 w 7467600"/>
              <a:gd name="connsiteY453" fmla="*/ 6572396 h 6858000"/>
              <a:gd name="connsiteX454" fmla="*/ 1862248 w 7467600"/>
              <a:gd name="connsiteY454" fmla="*/ 6266397 h 6858000"/>
              <a:gd name="connsiteX455" fmla="*/ 1862250 w 7467600"/>
              <a:gd name="connsiteY455" fmla="*/ 6033531 h 6858000"/>
              <a:gd name="connsiteX456" fmla="*/ 1211999 w 7467600"/>
              <a:gd name="connsiteY456" fmla="*/ 6683610 h 6858000"/>
              <a:gd name="connsiteX457" fmla="*/ 1213266 w 7467600"/>
              <a:gd name="connsiteY457" fmla="*/ 6691947 h 6858000"/>
              <a:gd name="connsiteX458" fmla="*/ 1203370 w 7467600"/>
              <a:gd name="connsiteY458" fmla="*/ 6850676 h 6858000"/>
              <a:gd name="connsiteX459" fmla="*/ 1203671 w 7467600"/>
              <a:gd name="connsiteY459" fmla="*/ 6858000 h 6858000"/>
              <a:gd name="connsiteX460" fmla="*/ 1143180 w 7467600"/>
              <a:gd name="connsiteY460" fmla="*/ 6858000 h 6858000"/>
              <a:gd name="connsiteX461" fmla="*/ 1142176 w 7467600"/>
              <a:gd name="connsiteY461" fmla="*/ 6766045 h 6858000"/>
              <a:gd name="connsiteX462" fmla="*/ 1067484 w 7467600"/>
              <a:gd name="connsiteY462" fmla="*/ 6858000 h 6858000"/>
              <a:gd name="connsiteX463" fmla="*/ 953928 w 7467600"/>
              <a:gd name="connsiteY463" fmla="*/ 6858000 h 6858000"/>
              <a:gd name="connsiteX464" fmla="*/ 959715 w 7467600"/>
              <a:gd name="connsiteY464" fmla="*/ 6850185 h 6858000"/>
              <a:gd name="connsiteX465" fmla="*/ 1483788 w 7467600"/>
              <a:gd name="connsiteY465" fmla="*/ 6259174 h 6858000"/>
              <a:gd name="connsiteX466" fmla="*/ 1100671 w 7467600"/>
              <a:gd name="connsiteY466" fmla="*/ 6252137 h 6858000"/>
              <a:gd name="connsiteX467" fmla="*/ 1090144 w 7467600"/>
              <a:gd name="connsiteY467" fmla="*/ 6256748 h 6858000"/>
              <a:gd name="connsiteX468" fmla="*/ 1095872 w 7467600"/>
              <a:gd name="connsiteY468" fmla="*/ 6271892 h 6858000"/>
              <a:gd name="connsiteX469" fmla="*/ 262785 w 7467600"/>
              <a:gd name="connsiteY469" fmla="*/ 6845450 h 6858000"/>
              <a:gd name="connsiteX470" fmla="*/ 209968 w 7467600"/>
              <a:gd name="connsiteY470" fmla="*/ 6770713 h 6858000"/>
              <a:gd name="connsiteX471" fmla="*/ 873460 w 7467600"/>
              <a:gd name="connsiteY471" fmla="*/ 6253768 h 6858000"/>
              <a:gd name="connsiteX472" fmla="*/ 192686 w 7467600"/>
              <a:gd name="connsiteY472" fmla="*/ 5849257 h 6858000"/>
              <a:gd name="connsiteX473" fmla="*/ 4696 w 7467600"/>
              <a:gd name="connsiteY473" fmla="*/ 5697668 h 6858000"/>
              <a:gd name="connsiteX474" fmla="*/ 0 w 7467600"/>
              <a:gd name="connsiteY474" fmla="*/ 5689984 h 6858000"/>
              <a:gd name="connsiteX475" fmla="*/ 0 w 7467600"/>
              <a:gd name="connsiteY475" fmla="*/ 5513472 h 6858000"/>
              <a:gd name="connsiteX476" fmla="*/ 174101 w 7467600"/>
              <a:gd name="connsiteY476" fmla="*/ 5620277 h 6858000"/>
              <a:gd name="connsiteX477" fmla="*/ 891800 w 7467600"/>
              <a:gd name="connsiteY477" fmla="*/ 6036935 h 6858000"/>
              <a:gd name="connsiteX478" fmla="*/ 1072219 w 7467600"/>
              <a:gd name="connsiteY478" fmla="*/ 6169443 h 6858000"/>
              <a:gd name="connsiteX479" fmla="*/ 1074117 w 7467600"/>
              <a:gd name="connsiteY479" fmla="*/ 6170301 h 6858000"/>
              <a:gd name="connsiteX480" fmla="*/ 1083114 w 7467600"/>
              <a:gd name="connsiteY480" fmla="*/ 6174131 h 6858000"/>
              <a:gd name="connsiteX481" fmla="*/ 1543010 w 7467600"/>
              <a:gd name="connsiteY481" fmla="*/ 6191140 h 6858000"/>
              <a:gd name="connsiteX482" fmla="*/ 1551080 w 7467600"/>
              <a:gd name="connsiteY482" fmla="*/ 6195006 h 6858000"/>
              <a:gd name="connsiteX483" fmla="*/ 2345443 w 7467600"/>
              <a:gd name="connsiteY483" fmla="*/ 5549882 h 6858000"/>
              <a:gd name="connsiteX484" fmla="*/ 1721499 w 7467600"/>
              <a:gd name="connsiteY484" fmla="*/ 5599969 h 6858000"/>
              <a:gd name="connsiteX485" fmla="*/ 767716 w 7467600"/>
              <a:gd name="connsiteY485" fmla="*/ 5472768 h 6858000"/>
              <a:gd name="connsiteX486" fmla="*/ 722147 w 7467600"/>
              <a:gd name="connsiteY486" fmla="*/ 5393091 h 6858000"/>
              <a:gd name="connsiteX487" fmla="*/ 1485552 w 7467600"/>
              <a:gd name="connsiteY487" fmla="*/ 5313202 h 6858000"/>
              <a:gd name="connsiteX488" fmla="*/ 2143004 w 7467600"/>
              <a:gd name="connsiteY488" fmla="*/ 5402420 h 6858000"/>
              <a:gd name="connsiteX489" fmla="*/ 1933391 w 7467600"/>
              <a:gd name="connsiteY489" fmla="*/ 5156971 h 6858000"/>
              <a:gd name="connsiteX490" fmla="*/ 1827118 w 7467600"/>
              <a:gd name="connsiteY490" fmla="*/ 4968410 h 6858000"/>
              <a:gd name="connsiteX491" fmla="*/ 1837349 w 7467600"/>
              <a:gd name="connsiteY491" fmla="*/ 4956357 h 6858000"/>
              <a:gd name="connsiteX492" fmla="*/ 2162835 w 7467600"/>
              <a:gd name="connsiteY492" fmla="*/ 5187853 h 6858000"/>
              <a:gd name="connsiteX493" fmla="*/ 2257167 w 7467600"/>
              <a:gd name="connsiteY493" fmla="*/ 5462123 h 6858000"/>
              <a:gd name="connsiteX494" fmla="*/ 2261598 w 7467600"/>
              <a:gd name="connsiteY494" fmla="*/ 5467998 h 6858000"/>
              <a:gd name="connsiteX495" fmla="*/ 2437177 w 7467600"/>
              <a:gd name="connsiteY495" fmla="*/ 5479608 h 6858000"/>
              <a:gd name="connsiteX496" fmla="*/ 2445247 w 7467600"/>
              <a:gd name="connsiteY496" fmla="*/ 5483476 h 6858000"/>
              <a:gd name="connsiteX497" fmla="*/ 2743626 w 7467600"/>
              <a:gd name="connsiteY497" fmla="*/ 5304819 h 6858000"/>
              <a:gd name="connsiteX498" fmla="*/ 3048102 w 7467600"/>
              <a:gd name="connsiteY498" fmla="*/ 5150595 h 6858000"/>
              <a:gd name="connsiteX499" fmla="*/ 1799414 w 7467600"/>
              <a:gd name="connsiteY499" fmla="*/ 4694732 h 6858000"/>
              <a:gd name="connsiteX500" fmla="*/ 1771735 w 7467600"/>
              <a:gd name="connsiteY500" fmla="*/ 4619929 h 6858000"/>
              <a:gd name="connsiteX501" fmla="*/ 3104273 w 7467600"/>
              <a:gd name="connsiteY501" fmla="*/ 5076159 h 6858000"/>
              <a:gd name="connsiteX502" fmla="*/ 3113245 w 7467600"/>
              <a:gd name="connsiteY502" fmla="*/ 5090705 h 6858000"/>
              <a:gd name="connsiteX503" fmla="*/ 3126294 w 7467600"/>
              <a:gd name="connsiteY503" fmla="*/ 5114400 h 6858000"/>
              <a:gd name="connsiteX504" fmla="*/ 3937433 w 7467600"/>
              <a:gd name="connsiteY504" fmla="*/ 4830473 h 6858000"/>
              <a:gd name="connsiteX505" fmla="*/ 3590475 w 7467600"/>
              <a:gd name="connsiteY505" fmla="*/ 4597974 h 6858000"/>
              <a:gd name="connsiteX506" fmla="*/ 3100264 w 7467600"/>
              <a:gd name="connsiteY506" fmla="*/ 4579845 h 6858000"/>
              <a:gd name="connsiteX507" fmla="*/ 2183576 w 7467600"/>
              <a:gd name="connsiteY507" fmla="*/ 4227150 h 6858000"/>
              <a:gd name="connsiteX508" fmla="*/ 2151029 w 7467600"/>
              <a:gd name="connsiteY508" fmla="*/ 4146947 h 6858000"/>
              <a:gd name="connsiteX509" fmla="*/ 3563434 w 7467600"/>
              <a:gd name="connsiteY509" fmla="*/ 4469115 h 6858000"/>
              <a:gd name="connsiteX510" fmla="*/ 3177952 w 7467600"/>
              <a:gd name="connsiteY510" fmla="*/ 3657386 h 6858000"/>
              <a:gd name="connsiteX511" fmla="*/ 3189263 w 7467600"/>
              <a:gd name="connsiteY511" fmla="*/ 3625726 h 6858000"/>
              <a:gd name="connsiteX512" fmla="*/ 3560912 w 7467600"/>
              <a:gd name="connsiteY512" fmla="*/ 4079863 h 6858000"/>
              <a:gd name="connsiteX513" fmla="*/ 3626636 w 7467600"/>
              <a:gd name="connsiteY513" fmla="*/ 4512230 h 6858000"/>
              <a:gd name="connsiteX514" fmla="*/ 3653088 w 7467600"/>
              <a:gd name="connsiteY514" fmla="*/ 4521417 h 6858000"/>
              <a:gd name="connsiteX515" fmla="*/ 3988128 w 7467600"/>
              <a:gd name="connsiteY515" fmla="*/ 4817267 h 6858000"/>
              <a:gd name="connsiteX516" fmla="*/ 4830582 w 7467600"/>
              <a:gd name="connsiteY516" fmla="*/ 4676000 h 6858000"/>
              <a:gd name="connsiteX517" fmla="*/ 4830100 w 7467600"/>
              <a:gd name="connsiteY517" fmla="*/ 4675554 h 6858000"/>
              <a:gd name="connsiteX518" fmla="*/ 4036318 w 7467600"/>
              <a:gd name="connsiteY518" fmla="*/ 4147013 h 6858000"/>
              <a:gd name="connsiteX519" fmla="*/ 3432098 w 7467600"/>
              <a:gd name="connsiteY519" fmla="*/ 3537312 h 6858000"/>
              <a:gd name="connsiteX520" fmla="*/ 3446761 w 7467600"/>
              <a:gd name="connsiteY520" fmla="*/ 3461278 h 6858000"/>
              <a:gd name="connsiteX521" fmla="*/ 4419733 w 7467600"/>
              <a:gd name="connsiteY521" fmla="*/ 3963555 h 6858000"/>
              <a:gd name="connsiteX522" fmla="*/ 4781371 w 7467600"/>
              <a:gd name="connsiteY522" fmla="*/ 4458604 h 6858000"/>
              <a:gd name="connsiteX523" fmla="*/ 4780440 w 7467600"/>
              <a:gd name="connsiteY523" fmla="*/ 4470290 h 6858000"/>
              <a:gd name="connsiteX524" fmla="*/ 4898954 w 7467600"/>
              <a:gd name="connsiteY524" fmla="*/ 4662092 h 6858000"/>
              <a:gd name="connsiteX525" fmla="*/ 4900699 w 7467600"/>
              <a:gd name="connsiteY525" fmla="*/ 4670867 h 6858000"/>
              <a:gd name="connsiteX526" fmla="*/ 5714511 w 7467600"/>
              <a:gd name="connsiteY526" fmla="*/ 4663483 h 6858000"/>
              <a:gd name="connsiteX527" fmla="*/ 5464793 w 7467600"/>
              <a:gd name="connsiteY527" fmla="*/ 4393556 h 6858000"/>
              <a:gd name="connsiteX528" fmla="*/ 5461897 w 7467600"/>
              <a:gd name="connsiteY528" fmla="*/ 4390879 h 6858000"/>
              <a:gd name="connsiteX529" fmla="*/ 4294126 w 7467600"/>
              <a:gd name="connsiteY529" fmla="*/ 3303048 h 6858000"/>
              <a:gd name="connsiteX530" fmla="*/ 4305321 w 7467600"/>
              <a:gd name="connsiteY530" fmla="*/ 3256953 h 6858000"/>
              <a:gd name="connsiteX531" fmla="*/ 4949299 w 7467600"/>
              <a:gd name="connsiteY531" fmla="*/ 3766336 h 6858000"/>
              <a:gd name="connsiteX532" fmla="*/ 5291452 w 7467600"/>
              <a:gd name="connsiteY532" fmla="*/ 4076801 h 6858000"/>
              <a:gd name="connsiteX533" fmla="*/ 5434998 w 7467600"/>
              <a:gd name="connsiteY533" fmla="*/ 4254100 h 6858000"/>
              <a:gd name="connsiteX534" fmla="*/ 5351015 w 7467600"/>
              <a:gd name="connsiteY534" fmla="*/ 3760989 h 6858000"/>
              <a:gd name="connsiteX535" fmla="*/ 5413780 w 7467600"/>
              <a:gd name="connsiteY535" fmla="*/ 2966265 h 6858000"/>
              <a:gd name="connsiteX536" fmla="*/ 5425627 w 7467600"/>
              <a:gd name="connsiteY536" fmla="*/ 2954192 h 6858000"/>
              <a:gd name="connsiteX537" fmla="*/ 6604735 w 7467600"/>
              <a:gd name="connsiteY537" fmla="*/ 2041381 h 6858000"/>
              <a:gd name="connsiteX538" fmla="*/ 7204487 w 7467600"/>
              <a:gd name="connsiteY538" fmla="*/ 2742112 h 6858000"/>
              <a:gd name="connsiteX539" fmla="*/ 7131592 w 7467600"/>
              <a:gd name="connsiteY539" fmla="*/ 2672096 h 6858000"/>
              <a:gd name="connsiteX540" fmla="*/ 6996344 w 7467600"/>
              <a:gd name="connsiteY540" fmla="*/ 2518310 h 6858000"/>
              <a:gd name="connsiteX541" fmla="*/ 6735495 w 7467600"/>
              <a:gd name="connsiteY541" fmla="*/ 2196890 h 6858000"/>
              <a:gd name="connsiteX542" fmla="*/ 6721901 w 7467600"/>
              <a:gd name="connsiteY542" fmla="*/ 2179274 h 6858000"/>
              <a:gd name="connsiteX543" fmla="*/ 6604735 w 7467600"/>
              <a:gd name="connsiteY543" fmla="*/ 2041381 h 6858000"/>
              <a:gd name="connsiteX544" fmla="*/ 6591670 w 7467600"/>
              <a:gd name="connsiteY544" fmla="*/ 1988277 h 6858000"/>
              <a:gd name="connsiteX545" fmla="*/ 6747349 w 7467600"/>
              <a:gd name="connsiteY545" fmla="*/ 2160069 h 6858000"/>
              <a:gd name="connsiteX546" fmla="*/ 6760943 w 7467600"/>
              <a:gd name="connsiteY546" fmla="*/ 2177686 h 6858000"/>
              <a:gd name="connsiteX547" fmla="*/ 7021065 w 7467600"/>
              <a:gd name="connsiteY547" fmla="*/ 2498102 h 6858000"/>
              <a:gd name="connsiteX548" fmla="*/ 7155223 w 7467600"/>
              <a:gd name="connsiteY548" fmla="*/ 2650386 h 6858000"/>
              <a:gd name="connsiteX549" fmla="*/ 7203167 w 7467600"/>
              <a:gd name="connsiteY549" fmla="*/ 2697288 h 6858000"/>
              <a:gd name="connsiteX550" fmla="*/ 6937703 w 7467600"/>
              <a:gd name="connsiteY550" fmla="*/ 2321981 h 6858000"/>
              <a:gd name="connsiteX551" fmla="*/ 6591670 w 7467600"/>
              <a:gd name="connsiteY551" fmla="*/ 1988277 h 6858000"/>
              <a:gd name="connsiteX552" fmla="*/ 5798671 w 7467600"/>
              <a:gd name="connsiteY552" fmla="*/ 1981601 h 6858000"/>
              <a:gd name="connsiteX553" fmla="*/ 5754709 w 7467600"/>
              <a:gd name="connsiteY553" fmla="*/ 2071454 h 6858000"/>
              <a:gd name="connsiteX554" fmla="*/ 5763044 w 7467600"/>
              <a:gd name="connsiteY554" fmla="*/ 2842206 h 6858000"/>
              <a:gd name="connsiteX555" fmla="*/ 5764974 w 7467600"/>
              <a:gd name="connsiteY555" fmla="*/ 2799609 h 6858000"/>
              <a:gd name="connsiteX556" fmla="*/ 5767665 w 7467600"/>
              <a:gd name="connsiteY556" fmla="*/ 2666409 h 6858000"/>
              <a:gd name="connsiteX557" fmla="*/ 5763055 w 7467600"/>
              <a:gd name="connsiteY557" fmla="*/ 2579705 h 6858000"/>
              <a:gd name="connsiteX558" fmla="*/ 5758079 w 7467600"/>
              <a:gd name="connsiteY558" fmla="*/ 2492508 h 6858000"/>
              <a:gd name="connsiteX559" fmla="*/ 5779325 w 7467600"/>
              <a:gd name="connsiteY559" fmla="*/ 2197069 h 6858000"/>
              <a:gd name="connsiteX560" fmla="*/ 5798671 w 7467600"/>
              <a:gd name="connsiteY560" fmla="*/ 1981601 h 6858000"/>
              <a:gd name="connsiteX561" fmla="*/ 5829202 w 7467600"/>
              <a:gd name="connsiteY561" fmla="*/ 1971679 h 6858000"/>
              <a:gd name="connsiteX562" fmla="*/ 5809558 w 7467600"/>
              <a:gd name="connsiteY562" fmla="*/ 2198043 h 6858000"/>
              <a:gd name="connsiteX563" fmla="*/ 5788653 w 7467600"/>
              <a:gd name="connsiteY563" fmla="*/ 2489430 h 6858000"/>
              <a:gd name="connsiteX564" fmla="*/ 5793439 w 7467600"/>
              <a:gd name="connsiteY564" fmla="*/ 2575235 h 6858000"/>
              <a:gd name="connsiteX565" fmla="*/ 5796837 w 7467600"/>
              <a:gd name="connsiteY565" fmla="*/ 2637633 h 6858000"/>
              <a:gd name="connsiteX566" fmla="*/ 5818614 w 7467600"/>
              <a:gd name="connsiteY566" fmla="*/ 2473055 h 6858000"/>
              <a:gd name="connsiteX567" fmla="*/ 5829202 w 7467600"/>
              <a:gd name="connsiteY567" fmla="*/ 1971679 h 6858000"/>
              <a:gd name="connsiteX568" fmla="*/ 5911389 w 7467600"/>
              <a:gd name="connsiteY568" fmla="*/ 1898371 h 6858000"/>
              <a:gd name="connsiteX569" fmla="*/ 6237627 w 7467600"/>
              <a:gd name="connsiteY569" fmla="*/ 2231921 h 6858000"/>
              <a:gd name="connsiteX570" fmla="*/ 5911389 w 7467600"/>
              <a:gd name="connsiteY570" fmla="*/ 1898371 h 6858000"/>
              <a:gd name="connsiteX571" fmla="*/ 6944437 w 7467600"/>
              <a:gd name="connsiteY571" fmla="*/ 1575402 h 6858000"/>
              <a:gd name="connsiteX572" fmla="*/ 6304730 w 7467600"/>
              <a:gd name="connsiteY572" fmla="*/ 1766654 h 6858000"/>
              <a:gd name="connsiteX573" fmla="*/ 6944437 w 7467600"/>
              <a:gd name="connsiteY573" fmla="*/ 1575402 h 6858000"/>
              <a:gd name="connsiteX574" fmla="*/ 7019523 w 7467600"/>
              <a:gd name="connsiteY574" fmla="*/ 1519450 h 6858000"/>
              <a:gd name="connsiteX575" fmla="*/ 6298091 w 7467600"/>
              <a:gd name="connsiteY575" fmla="*/ 1737122 h 6858000"/>
              <a:gd name="connsiteX576" fmla="*/ 7019523 w 7467600"/>
              <a:gd name="connsiteY576" fmla="*/ 1519450 h 6858000"/>
              <a:gd name="connsiteX577" fmla="*/ 2399523 w 7467600"/>
              <a:gd name="connsiteY577" fmla="*/ 1428234 h 6858000"/>
              <a:gd name="connsiteX578" fmla="*/ 2224982 w 7467600"/>
              <a:gd name="connsiteY578" fmla="*/ 1826201 h 6858000"/>
              <a:gd name="connsiteX579" fmla="*/ 2096099 w 7467600"/>
              <a:gd name="connsiteY579" fmla="*/ 2345900 h 6858000"/>
              <a:gd name="connsiteX580" fmla="*/ 2283317 w 7467600"/>
              <a:gd name="connsiteY580" fmla="*/ 1796925 h 6858000"/>
              <a:gd name="connsiteX581" fmla="*/ 2399523 w 7467600"/>
              <a:gd name="connsiteY581" fmla="*/ 1428234 h 6858000"/>
              <a:gd name="connsiteX582" fmla="*/ 2448558 w 7467600"/>
              <a:gd name="connsiteY582" fmla="*/ 1373435 h 6858000"/>
              <a:gd name="connsiteX583" fmla="*/ 2312521 w 7467600"/>
              <a:gd name="connsiteY583" fmla="*/ 1806140 h 6858000"/>
              <a:gd name="connsiteX584" fmla="*/ 2127533 w 7467600"/>
              <a:gd name="connsiteY584" fmla="*/ 2348380 h 6858000"/>
              <a:gd name="connsiteX585" fmla="*/ 2358080 w 7467600"/>
              <a:gd name="connsiteY585" fmla="*/ 1866134 h 6858000"/>
              <a:gd name="connsiteX586" fmla="*/ 2407436 w 7467600"/>
              <a:gd name="connsiteY586" fmla="*/ 1651070 h 6858000"/>
              <a:gd name="connsiteX587" fmla="*/ 2448558 w 7467600"/>
              <a:gd name="connsiteY587" fmla="*/ 1373435 h 6858000"/>
              <a:gd name="connsiteX588" fmla="*/ 278707 w 7467600"/>
              <a:gd name="connsiteY588" fmla="*/ 1352270 h 6858000"/>
              <a:gd name="connsiteX589" fmla="*/ 321570 w 7467600"/>
              <a:gd name="connsiteY589" fmla="*/ 1861610 h 6858000"/>
              <a:gd name="connsiteX590" fmla="*/ 294281 w 7467600"/>
              <a:gd name="connsiteY590" fmla="*/ 1440658 h 6858000"/>
              <a:gd name="connsiteX591" fmla="*/ 278707 w 7467600"/>
              <a:gd name="connsiteY591" fmla="*/ 1352270 h 6858000"/>
              <a:gd name="connsiteX592" fmla="*/ 1423821 w 7467600"/>
              <a:gd name="connsiteY592" fmla="*/ 1351958 h 6858000"/>
              <a:gd name="connsiteX593" fmla="*/ 1638521 w 7467600"/>
              <a:gd name="connsiteY593" fmla="*/ 1908470 h 6858000"/>
              <a:gd name="connsiteX594" fmla="*/ 1754199 w 7467600"/>
              <a:gd name="connsiteY594" fmla="*/ 2149284 h 6858000"/>
              <a:gd name="connsiteX595" fmla="*/ 1908359 w 7467600"/>
              <a:gd name="connsiteY595" fmla="*/ 2364988 h 6858000"/>
              <a:gd name="connsiteX596" fmla="*/ 1647661 w 7467600"/>
              <a:gd name="connsiteY596" fmla="*/ 1825945 h 6858000"/>
              <a:gd name="connsiteX597" fmla="*/ 1423821 w 7467600"/>
              <a:gd name="connsiteY597" fmla="*/ 1351958 h 6858000"/>
              <a:gd name="connsiteX598" fmla="*/ 1431890 w 7467600"/>
              <a:gd name="connsiteY598" fmla="*/ 1306475 h 6858000"/>
              <a:gd name="connsiteX599" fmla="*/ 1507597 w 7467600"/>
              <a:gd name="connsiteY599" fmla="*/ 1446132 h 6858000"/>
              <a:gd name="connsiteX600" fmla="*/ 1674586 w 7467600"/>
              <a:gd name="connsiteY600" fmla="*/ 1813832 h 6858000"/>
              <a:gd name="connsiteX601" fmla="*/ 1815950 w 7467600"/>
              <a:gd name="connsiteY601" fmla="*/ 2128564 h 6858000"/>
              <a:gd name="connsiteX602" fmla="*/ 1984242 w 7467600"/>
              <a:gd name="connsiteY602" fmla="*/ 2430829 h 6858000"/>
              <a:gd name="connsiteX603" fmla="*/ 2014023 w 7467600"/>
              <a:gd name="connsiteY603" fmla="*/ 2450995 h 6858000"/>
              <a:gd name="connsiteX604" fmla="*/ 1747337 w 7467600"/>
              <a:gd name="connsiteY604" fmla="*/ 1855264 h 6858000"/>
              <a:gd name="connsiteX605" fmla="*/ 1533749 w 7467600"/>
              <a:gd name="connsiteY605" fmla="*/ 1478656 h 6858000"/>
              <a:gd name="connsiteX606" fmla="*/ 1431890 w 7467600"/>
              <a:gd name="connsiteY606" fmla="*/ 1306475 h 6858000"/>
              <a:gd name="connsiteX607" fmla="*/ 5052692 w 7467600"/>
              <a:gd name="connsiteY607" fmla="*/ 1292994 h 6858000"/>
              <a:gd name="connsiteX608" fmla="*/ 5200661 w 7467600"/>
              <a:gd name="connsiteY608" fmla="*/ 1635186 h 6858000"/>
              <a:gd name="connsiteX609" fmla="*/ 5297138 w 7467600"/>
              <a:gd name="connsiteY609" fmla="*/ 1906351 h 6858000"/>
              <a:gd name="connsiteX610" fmla="*/ 5052692 w 7467600"/>
              <a:gd name="connsiteY610" fmla="*/ 1292994 h 6858000"/>
              <a:gd name="connsiteX611" fmla="*/ 5009948 w 7467600"/>
              <a:gd name="connsiteY611" fmla="*/ 1273619 h 6858000"/>
              <a:gd name="connsiteX612" fmla="*/ 5121777 w 7467600"/>
              <a:gd name="connsiteY612" fmla="*/ 1654213 h 6858000"/>
              <a:gd name="connsiteX613" fmla="*/ 5293545 w 7467600"/>
              <a:gd name="connsiteY613" fmla="*/ 2072247 h 6858000"/>
              <a:gd name="connsiteX614" fmla="*/ 5294042 w 7467600"/>
              <a:gd name="connsiteY614" fmla="*/ 2065019 h 6858000"/>
              <a:gd name="connsiteX615" fmla="*/ 5171936 w 7467600"/>
              <a:gd name="connsiteY615" fmla="*/ 1647613 h 6858000"/>
              <a:gd name="connsiteX616" fmla="*/ 5009948 w 7467600"/>
              <a:gd name="connsiteY616" fmla="*/ 1273619 h 6858000"/>
              <a:gd name="connsiteX617" fmla="*/ 655236 w 7467600"/>
              <a:gd name="connsiteY617" fmla="*/ 1268632 h 6858000"/>
              <a:gd name="connsiteX618" fmla="*/ 839521 w 7467600"/>
              <a:gd name="connsiteY618" fmla="*/ 1685315 h 6858000"/>
              <a:gd name="connsiteX619" fmla="*/ 1109416 w 7467600"/>
              <a:gd name="connsiteY619" fmla="*/ 2061663 h 6858000"/>
              <a:gd name="connsiteX620" fmla="*/ 1298300 w 7467600"/>
              <a:gd name="connsiteY620" fmla="*/ 2247742 h 6858000"/>
              <a:gd name="connsiteX621" fmla="*/ 1125871 w 7467600"/>
              <a:gd name="connsiteY621" fmla="*/ 1989513 h 6858000"/>
              <a:gd name="connsiteX622" fmla="*/ 981574 w 7467600"/>
              <a:gd name="connsiteY622" fmla="*/ 1783157 h 6858000"/>
              <a:gd name="connsiteX623" fmla="*/ 922198 w 7467600"/>
              <a:gd name="connsiteY623" fmla="*/ 1677437 h 6858000"/>
              <a:gd name="connsiteX624" fmla="*/ 869293 w 7467600"/>
              <a:gd name="connsiteY624" fmla="*/ 1583214 h 6858000"/>
              <a:gd name="connsiteX625" fmla="*/ 751431 w 7467600"/>
              <a:gd name="connsiteY625" fmla="*/ 1405731 h 6858000"/>
              <a:gd name="connsiteX626" fmla="*/ 655236 w 7467600"/>
              <a:gd name="connsiteY626" fmla="*/ 1268632 h 6858000"/>
              <a:gd name="connsiteX627" fmla="*/ 6516292 w 7467600"/>
              <a:gd name="connsiteY627" fmla="*/ 1263064 h 6858000"/>
              <a:gd name="connsiteX628" fmla="*/ 5736320 w 7467600"/>
              <a:gd name="connsiteY628" fmla="*/ 1501803 h 6858000"/>
              <a:gd name="connsiteX629" fmla="*/ 6516292 w 7467600"/>
              <a:gd name="connsiteY629" fmla="*/ 1263064 h 6858000"/>
              <a:gd name="connsiteX630" fmla="*/ 291466 w 7467600"/>
              <a:gd name="connsiteY630" fmla="*/ 1250369 h 6858000"/>
              <a:gd name="connsiteX631" fmla="*/ 323180 w 7467600"/>
              <a:gd name="connsiteY631" fmla="*/ 1435283 h 6858000"/>
              <a:gd name="connsiteX632" fmla="*/ 349381 w 7467600"/>
              <a:gd name="connsiteY632" fmla="*/ 1875041 h 6858000"/>
              <a:gd name="connsiteX633" fmla="*/ 374363 w 7467600"/>
              <a:gd name="connsiteY633" fmla="*/ 1506494 h 6858000"/>
              <a:gd name="connsiteX634" fmla="*/ 302168 w 7467600"/>
              <a:gd name="connsiteY634" fmla="*/ 1274495 h 6858000"/>
              <a:gd name="connsiteX635" fmla="*/ 291466 w 7467600"/>
              <a:gd name="connsiteY635" fmla="*/ 1250369 h 6858000"/>
              <a:gd name="connsiteX636" fmla="*/ 678222 w 7467600"/>
              <a:gd name="connsiteY636" fmla="*/ 1248670 h 6858000"/>
              <a:gd name="connsiteX637" fmla="*/ 775536 w 7467600"/>
              <a:gd name="connsiteY637" fmla="*/ 1388015 h 6858000"/>
              <a:gd name="connsiteX638" fmla="*/ 894529 w 7467600"/>
              <a:gd name="connsiteY638" fmla="*/ 1567739 h 6858000"/>
              <a:gd name="connsiteX639" fmla="*/ 948000 w 7467600"/>
              <a:gd name="connsiteY639" fmla="*/ 1663088 h 6858000"/>
              <a:gd name="connsiteX640" fmla="*/ 1006812 w 7467600"/>
              <a:gd name="connsiteY640" fmla="*/ 1767683 h 6858000"/>
              <a:gd name="connsiteX641" fmla="*/ 1149133 w 7467600"/>
              <a:gd name="connsiteY641" fmla="*/ 1971513 h 6858000"/>
              <a:gd name="connsiteX642" fmla="*/ 1333952 w 7467600"/>
              <a:gd name="connsiteY642" fmla="*/ 2251620 h 6858000"/>
              <a:gd name="connsiteX643" fmla="*/ 1337329 w 7467600"/>
              <a:gd name="connsiteY643" fmla="*/ 2258350 h 6858000"/>
              <a:gd name="connsiteX644" fmla="*/ 1014726 w 7467600"/>
              <a:gd name="connsiteY644" fmla="*/ 1615556 h 6858000"/>
              <a:gd name="connsiteX645" fmla="*/ 678222 w 7467600"/>
              <a:gd name="connsiteY645" fmla="*/ 1248670 h 6858000"/>
              <a:gd name="connsiteX646" fmla="*/ 6691602 w 7467600"/>
              <a:gd name="connsiteY646" fmla="*/ 1140573 h 6858000"/>
              <a:gd name="connsiteX647" fmla="*/ 6571100 w 7467600"/>
              <a:gd name="connsiteY647" fmla="*/ 1183662 h 6858000"/>
              <a:gd name="connsiteX648" fmla="*/ 6241687 w 7467600"/>
              <a:gd name="connsiteY648" fmla="*/ 1257600 h 6858000"/>
              <a:gd name="connsiteX649" fmla="*/ 5693009 w 7467600"/>
              <a:gd name="connsiteY649" fmla="*/ 1478256 h 6858000"/>
              <a:gd name="connsiteX650" fmla="*/ 6548420 w 7467600"/>
              <a:gd name="connsiteY650" fmla="*/ 1214599 h 6858000"/>
              <a:gd name="connsiteX651" fmla="*/ 6605473 w 7467600"/>
              <a:gd name="connsiteY651" fmla="*/ 1184686 h 6858000"/>
              <a:gd name="connsiteX652" fmla="*/ 6691602 w 7467600"/>
              <a:gd name="connsiteY652" fmla="*/ 1140573 h 6858000"/>
              <a:gd name="connsiteX653" fmla="*/ 4002475 w 7467600"/>
              <a:gd name="connsiteY653" fmla="*/ 1037802 h 6858000"/>
              <a:gd name="connsiteX654" fmla="*/ 4000324 w 7467600"/>
              <a:gd name="connsiteY654" fmla="*/ 1039362 h 6858000"/>
              <a:gd name="connsiteX655" fmla="*/ 4002862 w 7467600"/>
              <a:gd name="connsiteY655" fmla="*/ 1042866 h 6858000"/>
              <a:gd name="connsiteX656" fmla="*/ 4002475 w 7467600"/>
              <a:gd name="connsiteY656" fmla="*/ 1037802 h 6858000"/>
              <a:gd name="connsiteX657" fmla="*/ 506322 w 7467600"/>
              <a:gd name="connsiteY657" fmla="*/ 1020997 h 6858000"/>
              <a:gd name="connsiteX658" fmla="*/ 533068 w 7467600"/>
              <a:gd name="connsiteY658" fmla="*/ 1029409 h 6858000"/>
              <a:gd name="connsiteX659" fmla="*/ 1232525 w 7467600"/>
              <a:gd name="connsiteY659" fmla="*/ 1804675 h 6858000"/>
              <a:gd name="connsiteX660" fmla="*/ 1388858 w 7467600"/>
              <a:gd name="connsiteY660" fmla="*/ 2368011 h 6858000"/>
              <a:gd name="connsiteX661" fmla="*/ 1384098 w 7467600"/>
              <a:gd name="connsiteY661" fmla="*/ 2378125 h 6858000"/>
              <a:gd name="connsiteX662" fmla="*/ 1425393 w 7467600"/>
              <a:gd name="connsiteY662" fmla="*/ 2589124 h 6858000"/>
              <a:gd name="connsiteX663" fmla="*/ 1424001 w 7467600"/>
              <a:gd name="connsiteY663" fmla="*/ 2597541 h 6858000"/>
              <a:gd name="connsiteX664" fmla="*/ 2152729 w 7467600"/>
              <a:gd name="connsiteY664" fmla="*/ 2864487 h 6858000"/>
              <a:gd name="connsiteX665" fmla="*/ 2020609 w 7467600"/>
              <a:gd name="connsiteY665" fmla="*/ 2539671 h 6858000"/>
              <a:gd name="connsiteX666" fmla="*/ 2018920 w 7467600"/>
              <a:gd name="connsiteY666" fmla="*/ 2536309 h 6858000"/>
              <a:gd name="connsiteX667" fmla="*/ 1342441 w 7467600"/>
              <a:gd name="connsiteY667" fmla="*/ 1173017 h 6858000"/>
              <a:gd name="connsiteX668" fmla="*/ 1367925 w 7467600"/>
              <a:gd name="connsiteY668" fmla="*/ 1135648 h 6858000"/>
              <a:gd name="connsiteX669" fmla="*/ 1771401 w 7467600"/>
              <a:gd name="connsiteY669" fmla="*/ 1806673 h 6858000"/>
              <a:gd name="connsiteX670" fmla="*/ 1972385 w 7467600"/>
              <a:gd name="connsiteY670" fmla="*/ 2198735 h 6858000"/>
              <a:gd name="connsiteX671" fmla="*/ 2040892 w 7467600"/>
              <a:gd name="connsiteY671" fmla="*/ 2405205 h 6858000"/>
              <a:gd name="connsiteX672" fmla="*/ 2131689 w 7467600"/>
              <a:gd name="connsiteY672" fmla="*/ 1936926 h 6858000"/>
              <a:gd name="connsiteX673" fmla="*/ 2454820 w 7467600"/>
              <a:gd name="connsiteY673" fmla="*/ 1248808 h 6858000"/>
              <a:gd name="connsiteX674" fmla="*/ 2492512 w 7467600"/>
              <a:gd name="connsiteY674" fmla="*/ 1302920 h 6858000"/>
              <a:gd name="connsiteX675" fmla="*/ 2081216 w 7467600"/>
              <a:gd name="connsiteY675" fmla="*/ 2527513 h 6858000"/>
              <a:gd name="connsiteX676" fmla="*/ 2081211 w 7467600"/>
              <a:gd name="connsiteY676" fmla="*/ 2528916 h 6858000"/>
              <a:gd name="connsiteX677" fmla="*/ 2199067 w 7467600"/>
              <a:gd name="connsiteY677" fmla="*/ 2884061 h 6858000"/>
              <a:gd name="connsiteX678" fmla="*/ 3192586 w 7467600"/>
              <a:gd name="connsiteY678" fmla="*/ 3411496 h 6858000"/>
              <a:gd name="connsiteX679" fmla="*/ 3182620 w 7467600"/>
              <a:gd name="connsiteY679" fmla="*/ 3483279 h 6858000"/>
              <a:gd name="connsiteX680" fmla="*/ 2435119 w 7467600"/>
              <a:gd name="connsiteY680" fmla="*/ 3080173 h 6858000"/>
              <a:gd name="connsiteX681" fmla="*/ 2410152 w 7467600"/>
              <a:gd name="connsiteY681" fmla="*/ 3063751 h 6858000"/>
              <a:gd name="connsiteX682" fmla="*/ 2408099 w 7467600"/>
              <a:gd name="connsiteY682" fmla="*/ 3064403 h 6858000"/>
              <a:gd name="connsiteX683" fmla="*/ 2407218 w 7467600"/>
              <a:gd name="connsiteY683" fmla="*/ 3070324 h 6858000"/>
              <a:gd name="connsiteX684" fmla="*/ 2380138 w 7467600"/>
              <a:gd name="connsiteY684" fmla="*/ 3099341 h 6858000"/>
              <a:gd name="connsiteX685" fmla="*/ 1765923 w 7467600"/>
              <a:gd name="connsiteY685" fmla="*/ 3581043 h 6858000"/>
              <a:gd name="connsiteX686" fmla="*/ 1702258 w 7467600"/>
              <a:gd name="connsiteY686" fmla="*/ 3612286 h 6858000"/>
              <a:gd name="connsiteX687" fmla="*/ 1538370 w 7467600"/>
              <a:gd name="connsiteY687" fmla="*/ 3811804 h 6858000"/>
              <a:gd name="connsiteX688" fmla="*/ 542867 w 7467600"/>
              <a:gd name="connsiteY688" fmla="*/ 4944092 h 6858000"/>
              <a:gd name="connsiteX689" fmla="*/ 515800 w 7467600"/>
              <a:gd name="connsiteY689" fmla="*/ 4862180 h 6858000"/>
              <a:gd name="connsiteX690" fmla="*/ 909145 w 7467600"/>
              <a:gd name="connsiteY690" fmla="*/ 4199225 h 6858000"/>
              <a:gd name="connsiteX691" fmla="*/ 1214067 w 7467600"/>
              <a:gd name="connsiteY691" fmla="*/ 3908561 h 6858000"/>
              <a:gd name="connsiteX692" fmla="*/ 640967 w 7467600"/>
              <a:gd name="connsiteY692" fmla="*/ 4105601 h 6858000"/>
              <a:gd name="connsiteX693" fmla="*/ 112563 w 7467600"/>
              <a:gd name="connsiteY693" fmla="*/ 4396952 h 6858000"/>
              <a:gd name="connsiteX694" fmla="*/ 0 w 7467600"/>
              <a:gd name="connsiteY694" fmla="*/ 4466006 h 6858000"/>
              <a:gd name="connsiteX695" fmla="*/ 0 w 7467600"/>
              <a:gd name="connsiteY695" fmla="*/ 4233763 h 6858000"/>
              <a:gd name="connsiteX696" fmla="*/ 36881 w 7467600"/>
              <a:gd name="connsiteY696" fmla="*/ 4200118 h 6858000"/>
              <a:gd name="connsiteX697" fmla="*/ 910534 w 7467600"/>
              <a:gd name="connsiteY697" fmla="*/ 3629753 h 6858000"/>
              <a:gd name="connsiteX698" fmla="*/ 1578717 w 7467600"/>
              <a:gd name="connsiteY698" fmla="*/ 3575982 h 6858000"/>
              <a:gd name="connsiteX699" fmla="*/ 2338780 w 7467600"/>
              <a:gd name="connsiteY699" fmla="*/ 3033725 h 6858000"/>
              <a:gd name="connsiteX700" fmla="*/ 1807991 w 7467600"/>
              <a:gd name="connsiteY700" fmla="*/ 2807184 h 6858000"/>
              <a:gd name="connsiteX701" fmla="*/ 1416358 w 7467600"/>
              <a:gd name="connsiteY701" fmla="*/ 3112571 h 6858000"/>
              <a:gd name="connsiteX702" fmla="*/ 939066 w 7467600"/>
              <a:gd name="connsiteY702" fmla="*/ 3378798 h 6858000"/>
              <a:gd name="connsiteX703" fmla="*/ 115099 w 7467600"/>
              <a:gd name="connsiteY703" fmla="*/ 3607650 h 6858000"/>
              <a:gd name="connsiteX704" fmla="*/ 97284 w 7467600"/>
              <a:gd name="connsiteY704" fmla="*/ 3520393 h 6858000"/>
              <a:gd name="connsiteX705" fmla="*/ 922050 w 7467600"/>
              <a:gd name="connsiteY705" fmla="*/ 3074867 h 6858000"/>
              <a:gd name="connsiteX706" fmla="*/ 1405265 w 7467600"/>
              <a:gd name="connsiteY706" fmla="*/ 3016319 h 6858000"/>
              <a:gd name="connsiteX707" fmla="*/ 1407512 w 7467600"/>
              <a:gd name="connsiteY707" fmla="*/ 3018001 h 6858000"/>
              <a:gd name="connsiteX708" fmla="*/ 1726266 w 7467600"/>
              <a:gd name="connsiteY708" fmla="*/ 2777274 h 6858000"/>
              <a:gd name="connsiteX709" fmla="*/ 625390 w 7467600"/>
              <a:gd name="connsiteY709" fmla="*/ 2514541 h 6858000"/>
              <a:gd name="connsiteX710" fmla="*/ 619799 w 7467600"/>
              <a:gd name="connsiteY710" fmla="*/ 2527180 h 6858000"/>
              <a:gd name="connsiteX711" fmla="*/ 310030 w 7467600"/>
              <a:gd name="connsiteY711" fmla="*/ 2771818 h 6858000"/>
              <a:gd name="connsiteX712" fmla="*/ 173877 w 7467600"/>
              <a:gd name="connsiteY712" fmla="*/ 2937056 h 6858000"/>
              <a:gd name="connsiteX713" fmla="*/ 77889 w 7467600"/>
              <a:gd name="connsiteY713" fmla="*/ 3138440 h 6858000"/>
              <a:gd name="connsiteX714" fmla="*/ 0 w 7467600"/>
              <a:gd name="connsiteY714" fmla="*/ 3271395 h 6858000"/>
              <a:gd name="connsiteX715" fmla="*/ 0 w 7467600"/>
              <a:gd name="connsiteY715" fmla="*/ 3153002 h 6858000"/>
              <a:gd name="connsiteX716" fmla="*/ 2386 w 7467600"/>
              <a:gd name="connsiteY716" fmla="*/ 3149203 h 6858000"/>
              <a:gd name="connsiteX717" fmla="*/ 89753 w 7467600"/>
              <a:gd name="connsiteY717" fmla="*/ 2987702 h 6858000"/>
              <a:gd name="connsiteX718" fmla="*/ 76869 w 7467600"/>
              <a:gd name="connsiteY718" fmla="*/ 3005404 h 6858000"/>
              <a:gd name="connsiteX719" fmla="*/ 32049 w 7467600"/>
              <a:gd name="connsiteY719" fmla="*/ 3065814 h 6858000"/>
              <a:gd name="connsiteX720" fmla="*/ 0 w 7467600"/>
              <a:gd name="connsiteY720" fmla="*/ 3108744 h 6858000"/>
              <a:gd name="connsiteX721" fmla="*/ 0 w 7467600"/>
              <a:gd name="connsiteY721" fmla="*/ 3058059 h 6858000"/>
              <a:gd name="connsiteX722" fmla="*/ 7610 w 7467600"/>
              <a:gd name="connsiteY722" fmla="*/ 3047889 h 6858000"/>
              <a:gd name="connsiteX723" fmla="*/ 52419 w 7467600"/>
              <a:gd name="connsiteY723" fmla="*/ 2987479 h 6858000"/>
              <a:gd name="connsiteX724" fmla="*/ 59142 w 7467600"/>
              <a:gd name="connsiteY724" fmla="*/ 2978488 h 6858000"/>
              <a:gd name="connsiteX725" fmla="*/ 0 w 7467600"/>
              <a:gd name="connsiteY725" fmla="*/ 3015334 h 6858000"/>
              <a:gd name="connsiteX726" fmla="*/ 0 w 7467600"/>
              <a:gd name="connsiteY726" fmla="*/ 2914286 h 6858000"/>
              <a:gd name="connsiteX727" fmla="*/ 36383 w 7467600"/>
              <a:gd name="connsiteY727" fmla="*/ 2901128 h 6858000"/>
              <a:gd name="connsiteX728" fmla="*/ 156329 w 7467600"/>
              <a:gd name="connsiteY728" fmla="*/ 2840533 h 6858000"/>
              <a:gd name="connsiteX729" fmla="*/ 358355 w 7467600"/>
              <a:gd name="connsiteY729" fmla="*/ 2620471 h 6858000"/>
              <a:gd name="connsiteX730" fmla="*/ 510577 w 7467600"/>
              <a:gd name="connsiteY730" fmla="*/ 2501244 h 6858000"/>
              <a:gd name="connsiteX731" fmla="*/ 211967 w 7467600"/>
              <a:gd name="connsiteY731" fmla="*/ 2479171 h 6858000"/>
              <a:gd name="connsiteX732" fmla="*/ 0 w 7467600"/>
              <a:gd name="connsiteY732" fmla="*/ 2476398 h 6858000"/>
              <a:gd name="connsiteX733" fmla="*/ 0 w 7467600"/>
              <a:gd name="connsiteY733" fmla="*/ 2389189 h 6858000"/>
              <a:gd name="connsiteX734" fmla="*/ 103062 w 7467600"/>
              <a:gd name="connsiteY734" fmla="*/ 2389518 h 6858000"/>
              <a:gd name="connsiteX735" fmla="*/ 510734 w 7467600"/>
              <a:gd name="connsiteY735" fmla="*/ 2416201 h 6858000"/>
              <a:gd name="connsiteX736" fmla="*/ 279257 w 7467600"/>
              <a:gd name="connsiteY736" fmla="*/ 2092102 h 6858000"/>
              <a:gd name="connsiteX737" fmla="*/ 65265 w 7467600"/>
              <a:gd name="connsiteY737" fmla="*/ 2006049 h 6858000"/>
              <a:gd name="connsiteX738" fmla="*/ 0 w 7467600"/>
              <a:gd name="connsiteY738" fmla="*/ 1982532 h 6858000"/>
              <a:gd name="connsiteX739" fmla="*/ 0 w 7467600"/>
              <a:gd name="connsiteY739" fmla="*/ 1912789 h 6858000"/>
              <a:gd name="connsiteX740" fmla="*/ 97460 w 7467600"/>
              <a:gd name="connsiteY740" fmla="*/ 1953725 h 6858000"/>
              <a:gd name="connsiteX741" fmla="*/ 221272 w 7467600"/>
              <a:gd name="connsiteY741" fmla="*/ 1980766 h 6858000"/>
              <a:gd name="connsiteX742" fmla="*/ 116765 w 7467600"/>
              <a:gd name="connsiteY742" fmla="*/ 1911033 h 6858000"/>
              <a:gd name="connsiteX743" fmla="*/ 16405 w 7467600"/>
              <a:gd name="connsiteY743" fmla="*/ 1803412 h 6858000"/>
              <a:gd name="connsiteX744" fmla="*/ 0 w 7467600"/>
              <a:gd name="connsiteY744" fmla="*/ 1784777 h 6858000"/>
              <a:gd name="connsiteX745" fmla="*/ 0 w 7467600"/>
              <a:gd name="connsiteY745" fmla="*/ 1740082 h 6858000"/>
              <a:gd name="connsiteX746" fmla="*/ 39394 w 7467600"/>
              <a:gd name="connsiteY746" fmla="*/ 1784856 h 6858000"/>
              <a:gd name="connsiteX747" fmla="*/ 135813 w 7467600"/>
              <a:gd name="connsiteY747" fmla="*/ 1888838 h 6858000"/>
              <a:gd name="connsiteX748" fmla="*/ 242575 w 7467600"/>
              <a:gd name="connsiteY748" fmla="*/ 1958841 h 6858000"/>
              <a:gd name="connsiteX749" fmla="*/ 82197 w 7467600"/>
              <a:gd name="connsiteY749" fmla="*/ 1754826 h 6858000"/>
              <a:gd name="connsiteX750" fmla="*/ 0 w 7467600"/>
              <a:gd name="connsiteY750" fmla="*/ 1679650 h 6858000"/>
              <a:gd name="connsiteX751" fmla="*/ 0 w 7467600"/>
              <a:gd name="connsiteY751" fmla="*/ 1602463 h 6858000"/>
              <a:gd name="connsiteX752" fmla="*/ 84689 w 7467600"/>
              <a:gd name="connsiteY752" fmla="*/ 1677442 h 6858000"/>
              <a:gd name="connsiteX753" fmla="*/ 298437 w 7467600"/>
              <a:gd name="connsiteY753" fmla="*/ 1968019 h 6858000"/>
              <a:gd name="connsiteX754" fmla="*/ 227269 w 7467600"/>
              <a:gd name="connsiteY754" fmla="*/ 1114064 h 6858000"/>
              <a:gd name="connsiteX755" fmla="*/ 248003 w 7467600"/>
              <a:gd name="connsiteY755" fmla="*/ 1089613 h 6858000"/>
              <a:gd name="connsiteX756" fmla="*/ 427020 w 7467600"/>
              <a:gd name="connsiteY756" fmla="*/ 1619803 h 6858000"/>
              <a:gd name="connsiteX757" fmla="*/ 340345 w 7467600"/>
              <a:gd name="connsiteY757" fmla="*/ 2027739 h 6858000"/>
              <a:gd name="connsiteX758" fmla="*/ 360865 w 7467600"/>
              <a:gd name="connsiteY758" fmla="*/ 2044827 h 6858000"/>
              <a:gd name="connsiteX759" fmla="*/ 560414 w 7467600"/>
              <a:gd name="connsiteY759" fmla="*/ 2421457 h 6858000"/>
              <a:gd name="connsiteX760" fmla="*/ 1359703 w 7467600"/>
              <a:gd name="connsiteY760" fmla="*/ 2578554 h 6858000"/>
              <a:gd name="connsiteX761" fmla="*/ 1359422 w 7467600"/>
              <a:gd name="connsiteY761" fmla="*/ 2577994 h 6858000"/>
              <a:gd name="connsiteX762" fmla="*/ 828701 w 7467600"/>
              <a:gd name="connsiteY762" fmla="*/ 1839520 h 6858000"/>
              <a:gd name="connsiteX763" fmla="*/ 494427 w 7467600"/>
              <a:gd name="connsiteY763" fmla="*/ 1092333 h 6858000"/>
              <a:gd name="connsiteX764" fmla="*/ 506322 w 7467600"/>
              <a:gd name="connsiteY764" fmla="*/ 1020997 h 6858000"/>
              <a:gd name="connsiteX765" fmla="*/ 4570198 w 7467600"/>
              <a:gd name="connsiteY765" fmla="*/ 978081 h 6858000"/>
              <a:gd name="connsiteX766" fmla="*/ 4523691 w 7467600"/>
              <a:gd name="connsiteY766" fmla="*/ 1127776 h 6858000"/>
              <a:gd name="connsiteX767" fmla="*/ 4509875 w 7467600"/>
              <a:gd name="connsiteY767" fmla="*/ 1167552 h 6858000"/>
              <a:gd name="connsiteX768" fmla="*/ 4478168 w 7467600"/>
              <a:gd name="connsiteY768" fmla="*/ 1260735 h 6858000"/>
              <a:gd name="connsiteX769" fmla="*/ 4409309 w 7467600"/>
              <a:gd name="connsiteY769" fmla="*/ 1666996 h 6858000"/>
              <a:gd name="connsiteX770" fmla="*/ 4370031 w 7467600"/>
              <a:gd name="connsiteY770" fmla="*/ 1955666 h 6858000"/>
              <a:gd name="connsiteX771" fmla="*/ 4570198 w 7467600"/>
              <a:gd name="connsiteY771" fmla="*/ 978081 h 6858000"/>
              <a:gd name="connsiteX772" fmla="*/ 4557898 w 7467600"/>
              <a:gd name="connsiteY772" fmla="*/ 900011 h 6858000"/>
              <a:gd name="connsiteX773" fmla="*/ 4344840 w 7467600"/>
              <a:gd name="connsiteY773" fmla="*/ 1922038 h 6858000"/>
              <a:gd name="connsiteX774" fmla="*/ 4378710 w 7467600"/>
              <a:gd name="connsiteY774" fmla="*/ 1665516 h 6858000"/>
              <a:gd name="connsiteX775" fmla="*/ 4448798 w 7467600"/>
              <a:gd name="connsiteY775" fmla="*/ 1253024 h 6858000"/>
              <a:gd name="connsiteX776" fmla="*/ 4480315 w 7467600"/>
              <a:gd name="connsiteY776" fmla="*/ 1158454 h 6858000"/>
              <a:gd name="connsiteX777" fmla="*/ 4494133 w 7467600"/>
              <a:gd name="connsiteY777" fmla="*/ 1118676 h 6858000"/>
              <a:gd name="connsiteX778" fmla="*/ 4557898 w 7467600"/>
              <a:gd name="connsiteY778" fmla="*/ 900011 h 6858000"/>
              <a:gd name="connsiteX779" fmla="*/ 5870151 w 7467600"/>
              <a:gd name="connsiteY779" fmla="*/ 898890 h 6858000"/>
              <a:gd name="connsiteX780" fmla="*/ 5861335 w 7467600"/>
              <a:gd name="connsiteY780" fmla="*/ 899177 h 6858000"/>
              <a:gd name="connsiteX781" fmla="*/ 5843702 w 7467600"/>
              <a:gd name="connsiteY781" fmla="*/ 899748 h 6858000"/>
              <a:gd name="connsiteX782" fmla="*/ 5651107 w 7467600"/>
              <a:gd name="connsiteY782" fmla="*/ 920306 h 6858000"/>
              <a:gd name="connsiteX783" fmla="*/ 5459407 w 7467600"/>
              <a:gd name="connsiteY783" fmla="*/ 940975 h 6858000"/>
              <a:gd name="connsiteX784" fmla="*/ 5374846 w 7467600"/>
              <a:gd name="connsiteY784" fmla="*/ 941988 h 6858000"/>
              <a:gd name="connsiteX785" fmla="*/ 5256105 w 7467600"/>
              <a:gd name="connsiteY785" fmla="*/ 945632 h 6858000"/>
              <a:gd name="connsiteX786" fmla="*/ 5107071 w 7467600"/>
              <a:gd name="connsiteY786" fmla="*/ 969720 h 6858000"/>
              <a:gd name="connsiteX787" fmla="*/ 4998681 w 7467600"/>
              <a:gd name="connsiteY787" fmla="*/ 988771 h 6858000"/>
              <a:gd name="connsiteX788" fmla="*/ 5870151 w 7467600"/>
              <a:gd name="connsiteY788" fmla="*/ 898890 h 6858000"/>
              <a:gd name="connsiteX789" fmla="*/ 5504425 w 7467600"/>
              <a:gd name="connsiteY789" fmla="*/ 848067 h 6858000"/>
              <a:gd name="connsiteX790" fmla="*/ 4968849 w 7467600"/>
              <a:gd name="connsiteY790" fmla="*/ 962318 h 6858000"/>
              <a:gd name="connsiteX791" fmla="*/ 5104039 w 7467600"/>
              <a:gd name="connsiteY791" fmla="*/ 940634 h 6858000"/>
              <a:gd name="connsiteX792" fmla="*/ 5256311 w 7467600"/>
              <a:gd name="connsiteY792" fmla="*/ 916490 h 6858000"/>
              <a:gd name="connsiteX793" fmla="*/ 5377381 w 7467600"/>
              <a:gd name="connsiteY793" fmla="*/ 912671 h 6858000"/>
              <a:gd name="connsiteX794" fmla="*/ 5460148 w 7467600"/>
              <a:gd name="connsiteY794" fmla="*/ 911442 h 6858000"/>
              <a:gd name="connsiteX795" fmla="*/ 5648971 w 7467600"/>
              <a:gd name="connsiteY795" fmla="*/ 891331 h 6858000"/>
              <a:gd name="connsiteX796" fmla="*/ 5844807 w 7467600"/>
              <a:gd name="connsiteY796" fmla="*/ 870718 h 6858000"/>
              <a:gd name="connsiteX797" fmla="*/ 5862975 w 7467600"/>
              <a:gd name="connsiteY797" fmla="*/ 869756 h 6858000"/>
              <a:gd name="connsiteX798" fmla="*/ 5920887 w 7467600"/>
              <a:gd name="connsiteY798" fmla="*/ 865929 h 6858000"/>
              <a:gd name="connsiteX799" fmla="*/ 5504425 w 7467600"/>
              <a:gd name="connsiteY799" fmla="*/ 848067 h 6858000"/>
              <a:gd name="connsiteX800" fmla="*/ 3607114 w 7467600"/>
              <a:gd name="connsiteY800" fmla="*/ 467441 h 6858000"/>
              <a:gd name="connsiteX801" fmla="*/ 3296242 w 7467600"/>
              <a:gd name="connsiteY801" fmla="*/ 807991 h 6858000"/>
              <a:gd name="connsiteX802" fmla="*/ 3174674 w 7467600"/>
              <a:gd name="connsiteY802" fmla="*/ 919759 h 6858000"/>
              <a:gd name="connsiteX803" fmla="*/ 3042978 w 7467600"/>
              <a:gd name="connsiteY803" fmla="*/ 1054894 h 6858000"/>
              <a:gd name="connsiteX804" fmla="*/ 2968914 w 7467600"/>
              <a:gd name="connsiteY804" fmla="*/ 1133756 h 6858000"/>
              <a:gd name="connsiteX805" fmla="*/ 3103823 w 7467600"/>
              <a:gd name="connsiteY805" fmla="*/ 1026814 h 6858000"/>
              <a:gd name="connsiteX806" fmla="*/ 3607114 w 7467600"/>
              <a:gd name="connsiteY806" fmla="*/ 467441 h 6858000"/>
              <a:gd name="connsiteX807" fmla="*/ 3744487 w 7467600"/>
              <a:gd name="connsiteY807" fmla="*/ 383136 h 6858000"/>
              <a:gd name="connsiteX808" fmla="*/ 3970213 w 7467600"/>
              <a:gd name="connsiteY808" fmla="*/ 995559 h 6858000"/>
              <a:gd name="connsiteX809" fmla="*/ 3744487 w 7467600"/>
              <a:gd name="connsiteY809" fmla="*/ 383136 h 6858000"/>
              <a:gd name="connsiteX810" fmla="*/ 3624562 w 7467600"/>
              <a:gd name="connsiteY810" fmla="*/ 367041 h 6858000"/>
              <a:gd name="connsiteX811" fmla="*/ 3489712 w 7467600"/>
              <a:gd name="connsiteY811" fmla="*/ 485386 h 6858000"/>
              <a:gd name="connsiteX812" fmla="*/ 3182994 w 7467600"/>
              <a:gd name="connsiteY812" fmla="*/ 828265 h 6858000"/>
              <a:gd name="connsiteX813" fmla="*/ 2892114 w 7467600"/>
              <a:gd name="connsiteY813" fmla="*/ 1172635 h 6858000"/>
              <a:gd name="connsiteX814" fmla="*/ 3021459 w 7467600"/>
              <a:gd name="connsiteY814" fmla="*/ 1035385 h 6858000"/>
              <a:gd name="connsiteX815" fmla="*/ 3153873 w 7467600"/>
              <a:gd name="connsiteY815" fmla="*/ 898971 h 6858000"/>
              <a:gd name="connsiteX816" fmla="*/ 3276511 w 7467600"/>
              <a:gd name="connsiteY816" fmla="*/ 786423 h 6858000"/>
              <a:gd name="connsiteX817" fmla="*/ 3584154 w 7467600"/>
              <a:gd name="connsiteY817" fmla="*/ 448218 h 6858000"/>
              <a:gd name="connsiteX818" fmla="*/ 3624562 w 7467600"/>
              <a:gd name="connsiteY818" fmla="*/ 367041 h 6858000"/>
              <a:gd name="connsiteX819" fmla="*/ 3766672 w 7467600"/>
              <a:gd name="connsiteY819" fmla="*/ 359429 h 6858000"/>
              <a:gd name="connsiteX820" fmla="*/ 3996338 w 7467600"/>
              <a:gd name="connsiteY820" fmla="*/ 968237 h 6858000"/>
              <a:gd name="connsiteX821" fmla="*/ 3766672 w 7467600"/>
              <a:gd name="connsiteY821" fmla="*/ 359429 h 6858000"/>
              <a:gd name="connsiteX822" fmla="*/ 5805386 w 7467600"/>
              <a:gd name="connsiteY822" fmla="*/ 239240 h 6858000"/>
              <a:gd name="connsiteX823" fmla="*/ 5736947 w 7467600"/>
              <a:gd name="connsiteY823" fmla="*/ 261367 h 6858000"/>
              <a:gd name="connsiteX824" fmla="*/ 5427012 w 7467600"/>
              <a:gd name="connsiteY824" fmla="*/ 311272 h 6858000"/>
              <a:gd name="connsiteX825" fmla="*/ 5147818 w 7467600"/>
              <a:gd name="connsiteY825" fmla="*/ 322112 h 6858000"/>
              <a:gd name="connsiteX826" fmla="*/ 5060854 w 7467600"/>
              <a:gd name="connsiteY826" fmla="*/ 311882 h 6858000"/>
              <a:gd name="connsiteX827" fmla="*/ 4945989 w 7467600"/>
              <a:gd name="connsiteY827" fmla="*/ 300516 h 6858000"/>
              <a:gd name="connsiteX828" fmla="*/ 5410479 w 7467600"/>
              <a:gd name="connsiteY828" fmla="*/ 348434 h 6858000"/>
              <a:gd name="connsiteX829" fmla="*/ 5805386 w 7467600"/>
              <a:gd name="connsiteY829" fmla="*/ 239240 h 6858000"/>
              <a:gd name="connsiteX830" fmla="*/ 5905192 w 7467600"/>
              <a:gd name="connsiteY830" fmla="*/ 163079 h 6858000"/>
              <a:gd name="connsiteX831" fmla="*/ 5865655 w 7467600"/>
              <a:gd name="connsiteY831" fmla="*/ 171901 h 6858000"/>
              <a:gd name="connsiteX832" fmla="*/ 5259740 w 7467600"/>
              <a:gd name="connsiteY832" fmla="*/ 257013 h 6858000"/>
              <a:gd name="connsiteX833" fmla="*/ 5208466 w 7467600"/>
              <a:gd name="connsiteY833" fmla="*/ 257550 h 6858000"/>
              <a:gd name="connsiteX834" fmla="*/ 4980204 w 7467600"/>
              <a:gd name="connsiteY834" fmla="*/ 271903 h 6858000"/>
              <a:gd name="connsiteX835" fmla="*/ 5068068 w 7467600"/>
              <a:gd name="connsiteY835" fmla="*/ 282244 h 6858000"/>
              <a:gd name="connsiteX836" fmla="*/ 5153231 w 7467600"/>
              <a:gd name="connsiteY836" fmla="*/ 292240 h 6858000"/>
              <a:gd name="connsiteX837" fmla="*/ 5426491 w 7467600"/>
              <a:gd name="connsiteY837" fmla="*/ 281128 h 6858000"/>
              <a:gd name="connsiteX838" fmla="*/ 5731212 w 7467600"/>
              <a:gd name="connsiteY838" fmla="*/ 231951 h 6858000"/>
              <a:gd name="connsiteX839" fmla="*/ 5905192 w 7467600"/>
              <a:gd name="connsiteY839" fmla="*/ 163079 h 6858000"/>
              <a:gd name="connsiteX840" fmla="*/ 5944437 w 7467600"/>
              <a:gd name="connsiteY840" fmla="*/ 113829 h 6858000"/>
              <a:gd name="connsiteX841" fmla="*/ 5825032 w 7467600"/>
              <a:gd name="connsiteY841" fmla="*/ 146405 h 6858000"/>
              <a:gd name="connsiteX842" fmla="*/ 4955599 w 7467600"/>
              <a:gd name="connsiteY842" fmla="*/ 247008 h 6858000"/>
              <a:gd name="connsiteX843" fmla="*/ 5210104 w 7467600"/>
              <a:gd name="connsiteY843" fmla="*/ 228123 h 6858000"/>
              <a:gd name="connsiteX844" fmla="*/ 5261015 w 7467600"/>
              <a:gd name="connsiteY844" fmla="*/ 227087 h 6858000"/>
              <a:gd name="connsiteX845" fmla="*/ 5861181 w 7467600"/>
              <a:gd name="connsiteY845" fmla="*/ 143093 h 6858000"/>
              <a:gd name="connsiteX846" fmla="*/ 5961252 w 7467600"/>
              <a:gd name="connsiteY846" fmla="*/ 114820 h 6858000"/>
              <a:gd name="connsiteX847" fmla="*/ 5944437 w 7467600"/>
              <a:gd name="connsiteY847" fmla="*/ 113829 h 6858000"/>
              <a:gd name="connsiteX848" fmla="*/ 3882765 w 7467600"/>
              <a:gd name="connsiteY848" fmla="*/ 0 h 6858000"/>
              <a:gd name="connsiteX849" fmla="*/ 3995099 w 7467600"/>
              <a:gd name="connsiteY849" fmla="*/ 0 h 6858000"/>
              <a:gd name="connsiteX850" fmla="*/ 4163818 w 7467600"/>
              <a:gd name="connsiteY850" fmla="*/ 234104 h 6858000"/>
              <a:gd name="connsiteX851" fmla="*/ 4172099 w 7467600"/>
              <a:gd name="connsiteY851" fmla="*/ 234207 h 6858000"/>
              <a:gd name="connsiteX852" fmla="*/ 4784282 w 7467600"/>
              <a:gd name="connsiteY852" fmla="*/ 276561 h 6858000"/>
              <a:gd name="connsiteX853" fmla="*/ 4801687 w 7467600"/>
              <a:gd name="connsiteY853" fmla="*/ 267764 h 6858000"/>
              <a:gd name="connsiteX854" fmla="*/ 6082788 w 7467600"/>
              <a:gd name="connsiteY854" fmla="*/ 64119 h 6858000"/>
              <a:gd name="connsiteX855" fmla="*/ 6099442 w 7467600"/>
              <a:gd name="connsiteY855" fmla="*/ 82568 h 6858000"/>
              <a:gd name="connsiteX856" fmla="*/ 4804137 w 7467600"/>
              <a:gd name="connsiteY856" fmla="*/ 320931 h 6858000"/>
              <a:gd name="connsiteX857" fmla="*/ 4227047 w 7467600"/>
              <a:gd name="connsiteY857" fmla="*/ 313415 h 6858000"/>
              <a:gd name="connsiteX858" fmla="*/ 4346041 w 7467600"/>
              <a:gd name="connsiteY858" fmla="*/ 456086 h 6858000"/>
              <a:gd name="connsiteX859" fmla="*/ 4870967 w 7467600"/>
              <a:gd name="connsiteY859" fmla="*/ 963061 h 6858000"/>
              <a:gd name="connsiteX860" fmla="*/ 4889647 w 7467600"/>
              <a:gd name="connsiteY860" fmla="*/ 957147 h 6858000"/>
              <a:gd name="connsiteX861" fmla="*/ 5422504 w 7467600"/>
              <a:gd name="connsiteY861" fmla="*/ 805191 h 6858000"/>
              <a:gd name="connsiteX862" fmla="*/ 6087656 w 7467600"/>
              <a:gd name="connsiteY862" fmla="*/ 826703 h 6858000"/>
              <a:gd name="connsiteX863" fmla="*/ 6058717 w 7467600"/>
              <a:gd name="connsiteY863" fmla="*/ 865992 h 6858000"/>
              <a:gd name="connsiteX864" fmla="*/ 4974153 w 7467600"/>
              <a:gd name="connsiteY864" fmla="*/ 1045456 h 6858000"/>
              <a:gd name="connsiteX865" fmla="*/ 5627835 w 7467600"/>
              <a:gd name="connsiteY865" fmla="*/ 1472077 h 6858000"/>
              <a:gd name="connsiteX866" fmla="*/ 5629817 w 7467600"/>
              <a:gd name="connsiteY866" fmla="*/ 1471412 h 6858000"/>
              <a:gd name="connsiteX867" fmla="*/ 5634124 w 7467600"/>
              <a:gd name="connsiteY867" fmla="*/ 1470572 h 6858000"/>
              <a:gd name="connsiteX868" fmla="*/ 5755832 w 7467600"/>
              <a:gd name="connsiteY868" fmla="*/ 1383886 h 6858000"/>
              <a:gd name="connsiteX869" fmla="*/ 6014186 w 7467600"/>
              <a:gd name="connsiteY869" fmla="*/ 1279799 h 6858000"/>
              <a:gd name="connsiteX870" fmla="*/ 6901619 w 7467600"/>
              <a:gd name="connsiteY870" fmla="*/ 1047874 h 6858000"/>
              <a:gd name="connsiteX871" fmla="*/ 6931566 w 7467600"/>
              <a:gd name="connsiteY871" fmla="*/ 1062034 h 6858000"/>
              <a:gd name="connsiteX872" fmla="*/ 5790982 w 7467600"/>
              <a:gd name="connsiteY872" fmla="*/ 1561380 h 6858000"/>
              <a:gd name="connsiteX873" fmla="*/ 6188971 w 7467600"/>
              <a:gd name="connsiteY873" fmla="*/ 1755168 h 6858000"/>
              <a:gd name="connsiteX874" fmla="*/ 6202446 w 7467600"/>
              <a:gd name="connsiteY874" fmla="*/ 1752268 h 6858000"/>
              <a:gd name="connsiteX875" fmla="*/ 7179560 w 7467600"/>
              <a:gd name="connsiteY875" fmla="*/ 1467551 h 6858000"/>
              <a:gd name="connsiteX876" fmla="*/ 7158730 w 7467600"/>
              <a:gd name="connsiteY876" fmla="*/ 1507835 h 6858000"/>
              <a:gd name="connsiteX877" fmla="*/ 6326959 w 7467600"/>
              <a:gd name="connsiteY877" fmla="*/ 1817686 h 6858000"/>
              <a:gd name="connsiteX878" fmla="*/ 6537433 w 7467600"/>
              <a:gd name="connsiteY878" fmla="*/ 1907790 h 6858000"/>
              <a:gd name="connsiteX879" fmla="*/ 6550221 w 7467600"/>
              <a:gd name="connsiteY879" fmla="*/ 1910729 h 6858000"/>
              <a:gd name="connsiteX880" fmla="*/ 6964438 w 7467600"/>
              <a:gd name="connsiteY880" fmla="*/ 2209505 h 6858000"/>
              <a:gd name="connsiteX881" fmla="*/ 7367862 w 7467600"/>
              <a:gd name="connsiteY881" fmla="*/ 2806833 h 6858000"/>
              <a:gd name="connsiteX882" fmla="*/ 7364329 w 7467600"/>
              <a:gd name="connsiteY882" fmla="*/ 2826907 h 6858000"/>
              <a:gd name="connsiteX883" fmla="*/ 7290545 w 7467600"/>
              <a:gd name="connsiteY883" fmla="*/ 2850663 h 6858000"/>
              <a:gd name="connsiteX884" fmla="*/ 6472036 w 7467600"/>
              <a:gd name="connsiteY884" fmla="*/ 1959003 h 6858000"/>
              <a:gd name="connsiteX885" fmla="*/ 5792897 w 7467600"/>
              <a:gd name="connsiteY885" fmla="*/ 1647747 h 6858000"/>
              <a:gd name="connsiteX886" fmla="*/ 5842751 w 7467600"/>
              <a:gd name="connsiteY886" fmla="*/ 1816112 h 6858000"/>
              <a:gd name="connsiteX887" fmla="*/ 5847424 w 7467600"/>
              <a:gd name="connsiteY887" fmla="*/ 1815776 h 6858000"/>
              <a:gd name="connsiteX888" fmla="*/ 6399821 w 7467600"/>
              <a:gd name="connsiteY888" fmla="*/ 2344799 h 6858000"/>
              <a:gd name="connsiteX889" fmla="*/ 6323232 w 7467600"/>
              <a:gd name="connsiteY889" fmla="*/ 2389634 h 6858000"/>
              <a:gd name="connsiteX890" fmla="*/ 5942958 w 7467600"/>
              <a:gd name="connsiteY890" fmla="*/ 2077708 h 6858000"/>
              <a:gd name="connsiteX891" fmla="*/ 5921559 w 7467600"/>
              <a:gd name="connsiteY891" fmla="*/ 2378596 h 6858000"/>
              <a:gd name="connsiteX892" fmla="*/ 5817651 w 7467600"/>
              <a:gd name="connsiteY892" fmla="*/ 3023919 h 6858000"/>
              <a:gd name="connsiteX893" fmla="*/ 5729634 w 7467600"/>
              <a:gd name="connsiteY893" fmla="*/ 3051849 h 6858000"/>
              <a:gd name="connsiteX894" fmla="*/ 5611018 w 7467600"/>
              <a:gd name="connsiteY894" fmla="*/ 2316769 h 6858000"/>
              <a:gd name="connsiteX895" fmla="*/ 5687608 w 7467600"/>
              <a:gd name="connsiteY895" fmla="*/ 2039972 h 6858000"/>
              <a:gd name="connsiteX896" fmla="*/ 5657554 w 7467600"/>
              <a:gd name="connsiteY896" fmla="*/ 1576445 h 6858000"/>
              <a:gd name="connsiteX897" fmla="*/ 5150475 w 7467600"/>
              <a:gd name="connsiteY897" fmla="*/ 1274012 h 6858000"/>
              <a:gd name="connsiteX898" fmla="*/ 5349142 w 7467600"/>
              <a:gd name="connsiteY898" fmla="*/ 2204405 h 6858000"/>
              <a:gd name="connsiteX899" fmla="*/ 5262214 w 7467600"/>
              <a:gd name="connsiteY899" fmla="*/ 2233836 h 6858000"/>
              <a:gd name="connsiteX900" fmla="*/ 4981539 w 7467600"/>
              <a:gd name="connsiteY900" fmla="*/ 1542201 h 6858000"/>
              <a:gd name="connsiteX901" fmla="*/ 4958461 w 7467600"/>
              <a:gd name="connsiteY901" fmla="*/ 1136957 h 6858000"/>
              <a:gd name="connsiteX902" fmla="*/ 4655015 w 7467600"/>
              <a:gd name="connsiteY902" fmla="*/ 891426 h 6858000"/>
              <a:gd name="connsiteX903" fmla="*/ 4348002 w 7467600"/>
              <a:gd name="connsiteY903" fmla="*/ 2205895 h 6858000"/>
              <a:gd name="connsiteX904" fmla="*/ 4262250 w 7467600"/>
              <a:gd name="connsiteY904" fmla="*/ 2219972 h 6858000"/>
              <a:gd name="connsiteX905" fmla="*/ 4550611 w 7467600"/>
              <a:gd name="connsiteY905" fmla="*/ 817540 h 6858000"/>
              <a:gd name="connsiteX906" fmla="*/ 4564418 w 7467600"/>
              <a:gd name="connsiteY906" fmla="*/ 808293 h 6858000"/>
              <a:gd name="connsiteX907" fmla="*/ 4266388 w 7467600"/>
              <a:gd name="connsiteY907" fmla="*/ 500083 h 6858000"/>
              <a:gd name="connsiteX908" fmla="*/ 4032842 w 7467600"/>
              <a:gd name="connsiteY908" fmla="*/ 211809 h 6858000"/>
              <a:gd name="connsiteX909" fmla="*/ 3882765 w 7467600"/>
              <a:gd name="connsiteY909" fmla="*/ 0 h 6858000"/>
              <a:gd name="connsiteX910" fmla="*/ 3721337 w 7467600"/>
              <a:gd name="connsiteY910" fmla="*/ 0 h 6858000"/>
              <a:gd name="connsiteX911" fmla="*/ 3797544 w 7467600"/>
              <a:gd name="connsiteY911" fmla="*/ 0 h 6858000"/>
              <a:gd name="connsiteX912" fmla="*/ 3775734 w 7467600"/>
              <a:gd name="connsiteY912" fmla="*/ 95131 h 6858000"/>
              <a:gd name="connsiteX913" fmla="*/ 3724807 w 7467600"/>
              <a:gd name="connsiteY913" fmla="*/ 272257 h 6858000"/>
              <a:gd name="connsiteX914" fmla="*/ 3726844 w 7467600"/>
              <a:gd name="connsiteY914" fmla="*/ 282988 h 6858000"/>
              <a:gd name="connsiteX915" fmla="*/ 3742664 w 7467600"/>
              <a:gd name="connsiteY915" fmla="*/ 279918 h 6858000"/>
              <a:gd name="connsiteX916" fmla="*/ 4103910 w 7467600"/>
              <a:gd name="connsiteY916" fmla="*/ 1161917 h 6858000"/>
              <a:gd name="connsiteX917" fmla="*/ 4020269 w 7467600"/>
              <a:gd name="connsiteY917" fmla="*/ 1200406 h 6858000"/>
              <a:gd name="connsiteX918" fmla="*/ 3674882 w 7467600"/>
              <a:gd name="connsiteY918" fmla="*/ 488524 h 6858000"/>
              <a:gd name="connsiteX919" fmla="*/ 3132682 w 7467600"/>
              <a:gd name="connsiteY919" fmla="*/ 1072284 h 6858000"/>
              <a:gd name="connsiteX920" fmla="*/ 2716346 w 7467600"/>
              <a:gd name="connsiteY920" fmla="*/ 1276376 h 6858000"/>
              <a:gd name="connsiteX921" fmla="*/ 2716772 w 7467600"/>
              <a:gd name="connsiteY921" fmla="*/ 1255462 h 6858000"/>
              <a:gd name="connsiteX922" fmla="*/ 3471096 w 7467600"/>
              <a:gd name="connsiteY922" fmla="*/ 437072 h 6858000"/>
              <a:gd name="connsiteX923" fmla="*/ 3639057 w 7467600"/>
              <a:gd name="connsiteY923" fmla="*/ 286334 h 6858000"/>
              <a:gd name="connsiteX924" fmla="*/ 3640309 w 7467600"/>
              <a:gd name="connsiteY924" fmla="*/ 284664 h 6858000"/>
              <a:gd name="connsiteX925" fmla="*/ 3646022 w 7467600"/>
              <a:gd name="connsiteY925" fmla="*/ 276711 h 6858000"/>
              <a:gd name="connsiteX926" fmla="*/ 3707943 w 7467600"/>
              <a:gd name="connsiteY926" fmla="*/ 65958 h 6858000"/>
              <a:gd name="connsiteX927" fmla="*/ 3721337 w 7467600"/>
              <a:gd name="connsiteY927" fmla="*/ 0 h 6858000"/>
              <a:gd name="connsiteX928" fmla="*/ 2867960 w 7467600"/>
              <a:gd name="connsiteY928" fmla="*/ 0 h 6858000"/>
              <a:gd name="connsiteX929" fmla="*/ 2926351 w 7467600"/>
              <a:gd name="connsiteY929" fmla="*/ 0 h 6858000"/>
              <a:gd name="connsiteX930" fmla="*/ 2902823 w 7467600"/>
              <a:gd name="connsiteY930" fmla="*/ 262929 h 6858000"/>
              <a:gd name="connsiteX931" fmla="*/ 2940663 w 7467600"/>
              <a:gd name="connsiteY931" fmla="*/ 140884 h 6858000"/>
              <a:gd name="connsiteX932" fmla="*/ 2947039 w 7467600"/>
              <a:gd name="connsiteY932" fmla="*/ 122524 h 6858000"/>
              <a:gd name="connsiteX933" fmla="*/ 2984316 w 7467600"/>
              <a:gd name="connsiteY933" fmla="*/ 0 h 6858000"/>
              <a:gd name="connsiteX934" fmla="*/ 3016114 w 7467600"/>
              <a:gd name="connsiteY934" fmla="*/ 0 h 6858000"/>
              <a:gd name="connsiteX935" fmla="*/ 2979949 w 7467600"/>
              <a:gd name="connsiteY935" fmla="*/ 119274 h 6858000"/>
              <a:gd name="connsiteX936" fmla="*/ 3023879 w 7467600"/>
              <a:gd name="connsiteY936" fmla="*/ 0 h 6858000"/>
              <a:gd name="connsiteX937" fmla="*/ 3105400 w 7467600"/>
              <a:gd name="connsiteY937" fmla="*/ 0 h 6858000"/>
              <a:gd name="connsiteX938" fmla="*/ 3094669 w 7467600"/>
              <a:gd name="connsiteY938" fmla="*/ 30308 h 6858000"/>
              <a:gd name="connsiteX939" fmla="*/ 2901945 w 7467600"/>
              <a:gd name="connsiteY939" fmla="*/ 466538 h 6858000"/>
              <a:gd name="connsiteX940" fmla="*/ 2815209 w 7467600"/>
              <a:gd name="connsiteY940" fmla="*/ 497361 h 6858000"/>
              <a:gd name="connsiteX941" fmla="*/ 2844845 w 7467600"/>
              <a:gd name="connsiteY941" fmla="*/ 127638 h 6858000"/>
              <a:gd name="connsiteX942" fmla="*/ 2867960 w 7467600"/>
              <a:gd name="connsiteY942" fmla="*/ 0 h 6858000"/>
              <a:gd name="connsiteX943" fmla="*/ 1057230 w 7467600"/>
              <a:gd name="connsiteY943" fmla="*/ 0 h 6858000"/>
              <a:gd name="connsiteX944" fmla="*/ 1111003 w 7467600"/>
              <a:gd name="connsiteY944" fmla="*/ 0 h 6858000"/>
              <a:gd name="connsiteX945" fmla="*/ 1125553 w 7467600"/>
              <a:gd name="connsiteY945" fmla="*/ 52588 h 6858000"/>
              <a:gd name="connsiteX946" fmla="*/ 1304276 w 7467600"/>
              <a:gd name="connsiteY946" fmla="*/ 476275 h 6858000"/>
              <a:gd name="connsiteX947" fmla="*/ 1492066 w 7467600"/>
              <a:gd name="connsiteY947" fmla="*/ 886333 h 6858000"/>
              <a:gd name="connsiteX948" fmla="*/ 1423698 w 7467600"/>
              <a:gd name="connsiteY948" fmla="*/ 710817 h 6858000"/>
              <a:gd name="connsiteX949" fmla="*/ 1357609 w 7467600"/>
              <a:gd name="connsiteY949" fmla="*/ 532892 h 6858000"/>
              <a:gd name="connsiteX950" fmla="*/ 1309550 w 7467600"/>
              <a:gd name="connsiteY950" fmla="*/ 374031 h 6858000"/>
              <a:gd name="connsiteX951" fmla="*/ 1193673 w 7467600"/>
              <a:gd name="connsiteY951" fmla="*/ 49533 h 6858000"/>
              <a:gd name="connsiteX952" fmla="*/ 1164391 w 7467600"/>
              <a:gd name="connsiteY952" fmla="*/ 0 h 6858000"/>
              <a:gd name="connsiteX953" fmla="*/ 1200666 w 7467600"/>
              <a:gd name="connsiteY953" fmla="*/ 0 h 6858000"/>
              <a:gd name="connsiteX954" fmla="*/ 1223408 w 7467600"/>
              <a:gd name="connsiteY954" fmla="*/ 38996 h 6858000"/>
              <a:gd name="connsiteX955" fmla="*/ 1339635 w 7467600"/>
              <a:gd name="connsiteY955" fmla="*/ 365517 h 6858000"/>
              <a:gd name="connsiteX956" fmla="*/ 1387469 w 7467600"/>
              <a:gd name="connsiteY956" fmla="*/ 523079 h 6858000"/>
              <a:gd name="connsiteX957" fmla="*/ 1452685 w 7467600"/>
              <a:gd name="connsiteY957" fmla="*/ 699806 h 6858000"/>
              <a:gd name="connsiteX958" fmla="*/ 1492092 w 7467600"/>
              <a:gd name="connsiteY958" fmla="*/ 800424 h 6858000"/>
              <a:gd name="connsiteX959" fmla="*/ 1455302 w 7467600"/>
              <a:gd name="connsiteY959" fmla="*/ 632913 h 6858000"/>
              <a:gd name="connsiteX960" fmla="*/ 1222336 w 7467600"/>
              <a:gd name="connsiteY960" fmla="*/ 9480 h 6858000"/>
              <a:gd name="connsiteX961" fmla="*/ 1214634 w 7467600"/>
              <a:gd name="connsiteY961" fmla="*/ 0 h 6858000"/>
              <a:gd name="connsiteX962" fmla="*/ 1289827 w 7467600"/>
              <a:gd name="connsiteY962" fmla="*/ 0 h 6858000"/>
              <a:gd name="connsiteX963" fmla="*/ 1321076 w 7467600"/>
              <a:gd name="connsiteY963" fmla="*/ 59722 h 6858000"/>
              <a:gd name="connsiteX964" fmla="*/ 1512579 w 7467600"/>
              <a:gd name="connsiteY964" fmla="*/ 626441 h 6858000"/>
              <a:gd name="connsiteX965" fmla="*/ 1506076 w 7467600"/>
              <a:gd name="connsiteY965" fmla="*/ 1089289 h 6858000"/>
              <a:gd name="connsiteX966" fmla="*/ 1486346 w 7467600"/>
              <a:gd name="connsiteY966" fmla="*/ 1079919 h 6858000"/>
              <a:gd name="connsiteX967" fmla="*/ 1070511 w 7467600"/>
              <a:gd name="connsiteY967" fmla="*/ 48609 h 6858000"/>
              <a:gd name="connsiteX968" fmla="*/ 1057230 w 7467600"/>
              <a:gd name="connsiteY968" fmla="*/ 0 h 6858000"/>
              <a:gd name="connsiteX969" fmla="*/ 43151 w 7467600"/>
              <a:gd name="connsiteY969" fmla="*/ 0 h 6858000"/>
              <a:gd name="connsiteX970" fmla="*/ 95283 w 7467600"/>
              <a:gd name="connsiteY970" fmla="*/ 0 h 6858000"/>
              <a:gd name="connsiteX971" fmla="*/ 300708 w 7467600"/>
              <a:gd name="connsiteY971" fmla="*/ 154571 h 6858000"/>
              <a:gd name="connsiteX972" fmla="*/ 530414 w 7467600"/>
              <a:gd name="connsiteY972" fmla="*/ 354673 h 6858000"/>
              <a:gd name="connsiteX973" fmla="*/ 333785 w 7467600"/>
              <a:gd name="connsiteY973" fmla="*/ 161564 h 6858000"/>
              <a:gd name="connsiteX974" fmla="*/ 147005 w 7467600"/>
              <a:gd name="connsiteY974" fmla="*/ 0 h 6858000"/>
              <a:gd name="connsiteX975" fmla="*/ 272509 w 7467600"/>
              <a:gd name="connsiteY975" fmla="*/ 0 h 6858000"/>
              <a:gd name="connsiteX976" fmla="*/ 326276 w 7467600"/>
              <a:gd name="connsiteY976" fmla="*/ 45847 h 6858000"/>
              <a:gd name="connsiteX977" fmla="*/ 823759 w 7467600"/>
              <a:gd name="connsiteY977" fmla="*/ 574145 h 6858000"/>
              <a:gd name="connsiteX978" fmla="*/ 811254 w 7467600"/>
              <a:gd name="connsiteY978" fmla="*/ 665546 h 6858000"/>
              <a:gd name="connsiteX979" fmla="*/ 154042 w 7467600"/>
              <a:gd name="connsiteY979" fmla="*/ 261522 h 6858000"/>
              <a:gd name="connsiteX980" fmla="*/ 13550 w 7467600"/>
              <a:gd name="connsiteY980" fmla="*/ 158423 h 6858000"/>
              <a:gd name="connsiteX981" fmla="*/ 0 w 7467600"/>
              <a:gd name="connsiteY981" fmla="*/ 146618 h 6858000"/>
              <a:gd name="connsiteX982" fmla="*/ 0 w 7467600"/>
              <a:gd name="connsiteY982" fmla="*/ 59161 h 6858000"/>
              <a:gd name="connsiteX983" fmla="*/ 45427 w 7467600"/>
              <a:gd name="connsiteY983" fmla="*/ 101078 h 6858000"/>
              <a:gd name="connsiteX984" fmla="*/ 630103 w 7467600"/>
              <a:gd name="connsiteY984" fmla="*/ 485885 h 6858000"/>
              <a:gd name="connsiteX985" fmla="*/ 532040 w 7467600"/>
              <a:gd name="connsiteY985" fmla="*/ 399359 h 6858000"/>
              <a:gd name="connsiteX986" fmla="*/ 517618 w 7467600"/>
              <a:gd name="connsiteY986" fmla="*/ 385726 h 6858000"/>
              <a:gd name="connsiteX987" fmla="*/ 285074 w 7467600"/>
              <a:gd name="connsiteY987" fmla="*/ 182755 h 6858000"/>
              <a:gd name="connsiteX988" fmla="*/ 43151 w 7467600"/>
              <a:gd name="connsiteY98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312201 w 7467600"/>
              <a:gd name="connsiteY131" fmla="*/ 5128278 h 6858000"/>
              <a:gd name="connsiteX132" fmla="*/ 1903353 w 7467600"/>
              <a:gd name="connsiteY132" fmla="*/ 5044827 h 6858000"/>
              <a:gd name="connsiteX133" fmla="*/ 1936931 w 7467600"/>
              <a:gd name="connsiteY133" fmla="*/ 5093954 h 6858000"/>
              <a:gd name="connsiteX134" fmla="*/ 2195868 w 7467600"/>
              <a:gd name="connsiteY134" fmla="*/ 5396574 h 6858000"/>
              <a:gd name="connsiteX135" fmla="*/ 2088852 w 7467600"/>
              <a:gd name="connsiteY135" fmla="*/ 5166123 h 6858000"/>
              <a:gd name="connsiteX136" fmla="*/ 1958241 w 7467600"/>
              <a:gd name="connsiteY136" fmla="*/ 5067955 h 6858000"/>
              <a:gd name="connsiteX137" fmla="*/ 1903353 w 7467600"/>
              <a:gd name="connsiteY137" fmla="*/ 5044827 h 6858000"/>
              <a:gd name="connsiteX138" fmla="*/ 1979378 w 7467600"/>
              <a:gd name="connsiteY138" fmla="*/ 4769504 h 6858000"/>
              <a:gd name="connsiteX139" fmla="*/ 2882120 w 7467600"/>
              <a:gd name="connsiteY139" fmla="*/ 5064547 h 6858000"/>
              <a:gd name="connsiteX140" fmla="*/ 2793103 w 7467600"/>
              <a:gd name="connsiteY140" fmla="*/ 5039699 h 6858000"/>
              <a:gd name="connsiteX141" fmla="*/ 2770041 w 7467600"/>
              <a:gd name="connsiteY141" fmla="*/ 5033634 h 6858000"/>
              <a:gd name="connsiteX142" fmla="*/ 1979378 w 7467600"/>
              <a:gd name="connsiteY142" fmla="*/ 4769504 h 6858000"/>
              <a:gd name="connsiteX143" fmla="*/ 1927410 w 7467600"/>
              <a:gd name="connsiteY143" fmla="*/ 4716164 h 6858000"/>
              <a:gd name="connsiteX144" fmla="*/ 1959587 w 7467600"/>
              <a:gd name="connsiteY144" fmla="*/ 4728849 h 6858000"/>
              <a:gd name="connsiteX145" fmla="*/ 2777707 w 7467600"/>
              <a:gd name="connsiteY145" fmla="*/ 5003991 h 6858000"/>
              <a:gd name="connsiteX146" fmla="*/ 2800768 w 7467600"/>
              <a:gd name="connsiteY146" fmla="*/ 5010056 h 6858000"/>
              <a:gd name="connsiteX147" fmla="*/ 2879408 w 7467600"/>
              <a:gd name="connsiteY147" fmla="*/ 5031590 h 6858000"/>
              <a:gd name="connsiteX148" fmla="*/ 2862295 w 7467600"/>
              <a:gd name="connsiteY148" fmla="*/ 5022958 h 6858000"/>
              <a:gd name="connsiteX149" fmla="*/ 2813343 w 7467600"/>
              <a:gd name="connsiteY149" fmla="*/ 4998369 h 6858000"/>
              <a:gd name="connsiteX150" fmla="*/ 2646245 w 7467600"/>
              <a:gd name="connsiteY150" fmla="*/ 4930999 h 6858000"/>
              <a:gd name="connsiteX151" fmla="*/ 1999243 w 7467600"/>
              <a:gd name="connsiteY151" fmla="*/ 4730524 h 6858000"/>
              <a:gd name="connsiteX152" fmla="*/ 1979527 w 7467600"/>
              <a:gd name="connsiteY152" fmla="*/ 4726651 h 6858000"/>
              <a:gd name="connsiteX153" fmla="*/ 1927410 w 7467600"/>
              <a:gd name="connsiteY153" fmla="*/ 4716164 h 6858000"/>
              <a:gd name="connsiteX154" fmla="*/ 1997014 w 7467600"/>
              <a:gd name="connsiteY154" fmla="*/ 4698007 h 6858000"/>
              <a:gd name="connsiteX155" fmla="*/ 2005458 w 7467600"/>
              <a:gd name="connsiteY155" fmla="*/ 4699540 h 6858000"/>
              <a:gd name="connsiteX156" fmla="*/ 2657186 w 7467600"/>
              <a:gd name="connsiteY156" fmla="*/ 4901687 h 6858000"/>
              <a:gd name="connsiteX157" fmla="*/ 2826662 w 7467600"/>
              <a:gd name="connsiteY157" fmla="*/ 4970362 h 6858000"/>
              <a:gd name="connsiteX158" fmla="*/ 2876100 w 7467600"/>
              <a:gd name="connsiteY158" fmla="*/ 4995397 h 6858000"/>
              <a:gd name="connsiteX159" fmla="*/ 3042600 w 7467600"/>
              <a:gd name="connsiteY159" fmla="*/ 5059532 h 6858000"/>
              <a:gd name="connsiteX160" fmla="*/ 1997014 w 7467600"/>
              <a:gd name="connsiteY160" fmla="*/ 4698007 h 6858000"/>
              <a:gd name="connsiteX161" fmla="*/ 2305292 w 7467600"/>
              <a:gd name="connsiteY161" fmla="*/ 4219492 h 6858000"/>
              <a:gd name="connsiteX162" fmla="*/ 3360922 w 7467600"/>
              <a:gd name="connsiteY162" fmla="*/ 4529373 h 6858000"/>
              <a:gd name="connsiteX163" fmla="*/ 3492420 w 7467600"/>
              <a:gd name="connsiteY163" fmla="*/ 4510145 h 6858000"/>
              <a:gd name="connsiteX164" fmla="*/ 3364086 w 7467600"/>
              <a:gd name="connsiteY164" fmla="*/ 4480340 h 6858000"/>
              <a:gd name="connsiteX165" fmla="*/ 3225818 w 7467600"/>
              <a:gd name="connsiteY165" fmla="*/ 4411822 h 6858000"/>
              <a:gd name="connsiteX166" fmla="*/ 3129696 w 7467600"/>
              <a:gd name="connsiteY166" fmla="*/ 4360704 h 6858000"/>
              <a:gd name="connsiteX167" fmla="*/ 2814545 w 7467600"/>
              <a:gd name="connsiteY167" fmla="*/ 4282955 h 6858000"/>
              <a:gd name="connsiteX168" fmla="*/ 2305292 w 7467600"/>
              <a:gd name="connsiteY168" fmla="*/ 4219492 h 6858000"/>
              <a:gd name="connsiteX169" fmla="*/ 2626982 w 7467600"/>
              <a:gd name="connsiteY169" fmla="*/ 4206450 h 6858000"/>
              <a:gd name="connsiteX170" fmla="*/ 2490617 w 7467600"/>
              <a:gd name="connsiteY170" fmla="*/ 4206951 h 6858000"/>
              <a:gd name="connsiteX171" fmla="*/ 2819869 w 7467600"/>
              <a:gd name="connsiteY171" fmla="*/ 4252936 h 6858000"/>
              <a:gd name="connsiteX172" fmla="*/ 3143018 w 7467600"/>
              <a:gd name="connsiteY172" fmla="*/ 4332698 h 6858000"/>
              <a:gd name="connsiteX173" fmla="*/ 3241520 w 7467600"/>
              <a:gd name="connsiteY173" fmla="*/ 4385112 h 6858000"/>
              <a:gd name="connsiteX174" fmla="*/ 3374575 w 7467600"/>
              <a:gd name="connsiteY174" fmla="*/ 4451517 h 6858000"/>
              <a:gd name="connsiteX175" fmla="*/ 3505221 w 7467600"/>
              <a:gd name="connsiteY175" fmla="*/ 4480757 h 6858000"/>
              <a:gd name="connsiteX176" fmla="*/ 2626982 w 7467600"/>
              <a:gd name="connsiteY176" fmla="*/ 4206450 h 6858000"/>
              <a:gd name="connsiteX177" fmla="*/ 1310106 w 7467600"/>
              <a:gd name="connsiteY177" fmla="*/ 3943217 h 6858000"/>
              <a:gd name="connsiteX178" fmla="*/ 854994 w 7467600"/>
              <a:gd name="connsiteY178" fmla="*/ 4399136 h 6858000"/>
              <a:gd name="connsiteX179" fmla="*/ 742462 w 7467600"/>
              <a:gd name="connsiteY179" fmla="*/ 4594648 h 6858000"/>
              <a:gd name="connsiteX180" fmla="*/ 820602 w 7467600"/>
              <a:gd name="connsiteY180" fmla="*/ 4485915 h 6858000"/>
              <a:gd name="connsiteX181" fmla="*/ 878295 w 7467600"/>
              <a:gd name="connsiteY181" fmla="*/ 4403594 h 6858000"/>
              <a:gd name="connsiteX182" fmla="*/ 1240607 w 7467600"/>
              <a:gd name="connsiteY182" fmla="*/ 4010401 h 6858000"/>
              <a:gd name="connsiteX183" fmla="*/ 1310106 w 7467600"/>
              <a:gd name="connsiteY183" fmla="*/ 3943217 h 6858000"/>
              <a:gd name="connsiteX184" fmla="*/ 1423113 w 7467600"/>
              <a:gd name="connsiteY184" fmla="*/ 3874565 h 6858000"/>
              <a:gd name="connsiteX185" fmla="*/ 1260565 w 7467600"/>
              <a:gd name="connsiteY185" fmla="*/ 4031982 h 6858000"/>
              <a:gd name="connsiteX186" fmla="*/ 901900 w 7467600"/>
              <a:gd name="connsiteY186" fmla="*/ 4421236 h 6858000"/>
              <a:gd name="connsiteX187" fmla="*/ 845044 w 7467600"/>
              <a:gd name="connsiteY187" fmla="*/ 4502436 h 6858000"/>
              <a:gd name="connsiteX188" fmla="*/ 685926 w 7467600"/>
              <a:gd name="connsiteY188" fmla="*/ 4703069 h 6858000"/>
              <a:gd name="connsiteX189" fmla="*/ 684248 w 7467600"/>
              <a:gd name="connsiteY189" fmla="*/ 4706721 h 6858000"/>
              <a:gd name="connsiteX190" fmla="*/ 1423113 w 7467600"/>
              <a:gd name="connsiteY190" fmla="*/ 3874565 h 6858000"/>
              <a:gd name="connsiteX191" fmla="*/ 3316479 w 7467600"/>
              <a:gd name="connsiteY191" fmla="*/ 3872136 h 6858000"/>
              <a:gd name="connsiteX192" fmla="*/ 3546806 w 7467600"/>
              <a:gd name="connsiteY192" fmla="*/ 4356139 h 6858000"/>
              <a:gd name="connsiteX193" fmla="*/ 3364433 w 7467600"/>
              <a:gd name="connsiteY193" fmla="*/ 3953121 h 6858000"/>
              <a:gd name="connsiteX194" fmla="*/ 3316479 w 7467600"/>
              <a:gd name="connsiteY194" fmla="*/ 3872136 h 6858000"/>
              <a:gd name="connsiteX195" fmla="*/ 3291335 w 7467600"/>
              <a:gd name="connsiteY195" fmla="*/ 3767420 h 6858000"/>
              <a:gd name="connsiteX196" fmla="*/ 3390805 w 7467600"/>
              <a:gd name="connsiteY196" fmla="*/ 3937163 h 6858000"/>
              <a:gd name="connsiteX197" fmla="*/ 3579062 w 7467600"/>
              <a:gd name="connsiteY197" fmla="*/ 4359040 h 6858000"/>
              <a:gd name="connsiteX198" fmla="*/ 3467355 w 7467600"/>
              <a:gd name="connsiteY198" fmla="*/ 3988130 h 6858000"/>
              <a:gd name="connsiteX199" fmla="*/ 3310753 w 7467600"/>
              <a:gd name="connsiteY199" fmla="*/ 3787140 h 6858000"/>
              <a:gd name="connsiteX200" fmla="*/ 3291335 w 7467600"/>
              <a:gd name="connsiteY200" fmla="*/ 3767420 h 6858000"/>
              <a:gd name="connsiteX201" fmla="*/ 1635889 w 7467600"/>
              <a:gd name="connsiteY201" fmla="*/ 3709494 h 6858000"/>
              <a:gd name="connsiteX202" fmla="*/ 1634800 w 7467600"/>
              <a:gd name="connsiteY202" fmla="*/ 3731111 h 6858000"/>
              <a:gd name="connsiteX203" fmla="*/ 1635889 w 7467600"/>
              <a:gd name="connsiteY203" fmla="*/ 3709494 h 6858000"/>
              <a:gd name="connsiteX204" fmla="*/ 1510397 w 7467600"/>
              <a:gd name="connsiteY204" fmla="*/ 3684705 h 6858000"/>
              <a:gd name="connsiteX205" fmla="*/ 1146550 w 7467600"/>
              <a:gd name="connsiteY205" fmla="*/ 3802012 h 6858000"/>
              <a:gd name="connsiteX206" fmla="*/ 698834 w 7467600"/>
              <a:gd name="connsiteY206" fmla="*/ 3952272 h 6858000"/>
              <a:gd name="connsiteX207" fmla="*/ 34256 w 7467600"/>
              <a:gd name="connsiteY207" fmla="*/ 4347603 h 6858000"/>
              <a:gd name="connsiteX208" fmla="*/ 527241 w 7467600"/>
              <a:gd name="connsiteY208" fmla="*/ 4065078 h 6858000"/>
              <a:gd name="connsiteX209" fmla="*/ 1510397 w 7467600"/>
              <a:gd name="connsiteY209" fmla="*/ 3684705 h 6858000"/>
              <a:gd name="connsiteX210" fmla="*/ 1313114 w 7467600"/>
              <a:gd name="connsiteY210" fmla="*/ 3655216 h 6858000"/>
              <a:gd name="connsiteX211" fmla="*/ 1109304 w 7467600"/>
              <a:gd name="connsiteY211" fmla="*/ 3669030 h 6858000"/>
              <a:gd name="connsiteX212" fmla="*/ 8129 w 7467600"/>
              <a:gd name="connsiteY212" fmla="*/ 4330519 h 6858000"/>
              <a:gd name="connsiteX213" fmla="*/ 687572 w 7467600"/>
              <a:gd name="connsiteY213" fmla="*/ 3925629 h 6858000"/>
              <a:gd name="connsiteX214" fmla="*/ 1138365 w 7467600"/>
              <a:gd name="connsiteY214" fmla="*/ 3774515 h 6858000"/>
              <a:gd name="connsiteX215" fmla="*/ 1505579 w 7467600"/>
              <a:gd name="connsiteY215" fmla="*/ 3655526 h 6858000"/>
              <a:gd name="connsiteX216" fmla="*/ 1313114 w 7467600"/>
              <a:gd name="connsiteY216" fmla="*/ 3655216 h 6858000"/>
              <a:gd name="connsiteX217" fmla="*/ 3655073 w 7467600"/>
              <a:gd name="connsiteY217" fmla="*/ 3650884 h 6858000"/>
              <a:gd name="connsiteX218" fmla="*/ 3989938 w 7467600"/>
              <a:gd name="connsiteY218" fmla="*/ 3991685 h 6858000"/>
              <a:gd name="connsiteX219" fmla="*/ 4393907 w 7467600"/>
              <a:gd name="connsiteY219" fmla="*/ 4261258 h 6858000"/>
              <a:gd name="connsiteX220" fmla="*/ 4648051 w 7467600"/>
              <a:gd name="connsiteY220" fmla="*/ 4374051 h 6858000"/>
              <a:gd name="connsiteX221" fmla="*/ 4383389 w 7467600"/>
              <a:gd name="connsiteY221" fmla="*/ 4184369 h 6858000"/>
              <a:gd name="connsiteX222" fmla="*/ 4165508 w 7467600"/>
              <a:gd name="connsiteY222" fmla="*/ 4035196 h 6858000"/>
              <a:gd name="connsiteX223" fmla="*/ 4068162 w 7467600"/>
              <a:gd name="connsiteY223" fmla="*/ 3953394 h 6858000"/>
              <a:gd name="connsiteX224" fmla="*/ 3981416 w 7467600"/>
              <a:gd name="connsiteY224" fmla="*/ 3880482 h 6858000"/>
              <a:gd name="connsiteX225" fmla="*/ 3800147 w 7467600"/>
              <a:gd name="connsiteY225" fmla="*/ 3749872 h 6858000"/>
              <a:gd name="connsiteX226" fmla="*/ 3655073 w 7467600"/>
              <a:gd name="connsiteY226" fmla="*/ 3650884 h 6858000"/>
              <a:gd name="connsiteX227" fmla="*/ 3670252 w 7467600"/>
              <a:gd name="connsiteY227" fmla="*/ 3622798 h 6858000"/>
              <a:gd name="connsiteX228" fmla="*/ 3817258 w 7467600"/>
              <a:gd name="connsiteY228" fmla="*/ 3723577 h 6858000"/>
              <a:gd name="connsiteX229" fmla="*/ 4000461 w 7467600"/>
              <a:gd name="connsiteY229" fmla="*/ 3855966 h 6858000"/>
              <a:gd name="connsiteX230" fmla="*/ 4088180 w 7467600"/>
              <a:gd name="connsiteY230" fmla="*/ 3929774 h 6858000"/>
              <a:gd name="connsiteX231" fmla="*/ 4184555 w 7467600"/>
              <a:gd name="connsiteY231" fmla="*/ 4010683 h 6858000"/>
              <a:gd name="connsiteX232" fmla="*/ 4399563 w 7467600"/>
              <a:gd name="connsiteY232" fmla="*/ 4158106 h 6858000"/>
              <a:gd name="connsiteX233" fmla="*/ 4684469 w 7467600"/>
              <a:gd name="connsiteY233" fmla="*/ 4364680 h 6858000"/>
              <a:gd name="connsiteX234" fmla="*/ 4690271 w 7467600"/>
              <a:gd name="connsiteY234" fmla="*/ 4370034 h 6858000"/>
              <a:gd name="connsiteX235" fmla="*/ 4136093 w 7467600"/>
              <a:gd name="connsiteY235" fmla="*/ 3858466 h 6858000"/>
              <a:gd name="connsiteX236" fmla="*/ 3670252 w 7467600"/>
              <a:gd name="connsiteY236" fmla="*/ 3622798 h 6858000"/>
              <a:gd name="connsiteX237" fmla="*/ 4440129 w 7467600"/>
              <a:gd name="connsiteY237" fmla="*/ 3448571 h 6858000"/>
              <a:gd name="connsiteX238" fmla="*/ 4856525 w 7467600"/>
              <a:gd name="connsiteY238" fmla="*/ 3915351 h 6858000"/>
              <a:gd name="connsiteX239" fmla="*/ 5059055 w 7467600"/>
              <a:gd name="connsiteY239" fmla="*/ 4108918 h 6858000"/>
              <a:gd name="connsiteX240" fmla="*/ 5290070 w 7467600"/>
              <a:gd name="connsiteY240" fmla="*/ 4263619 h 6858000"/>
              <a:gd name="connsiteX241" fmla="*/ 4834991 w 7467600"/>
              <a:gd name="connsiteY241" fmla="*/ 3830985 h 6858000"/>
              <a:gd name="connsiteX242" fmla="*/ 4440129 w 7467600"/>
              <a:gd name="connsiteY242" fmla="*/ 3448571 h 6858000"/>
              <a:gd name="connsiteX243" fmla="*/ 4441737 w 7467600"/>
              <a:gd name="connsiteY243" fmla="*/ 3399734 h 6858000"/>
              <a:gd name="connsiteX244" fmla="*/ 4431236 w 7467600"/>
              <a:gd name="connsiteY244" fmla="*/ 3400954 h 6858000"/>
              <a:gd name="connsiteX245" fmla="*/ 4557150 w 7467600"/>
              <a:gd name="connsiteY245" fmla="*/ 3510023 h 6858000"/>
              <a:gd name="connsiteX246" fmla="*/ 4856936 w 7467600"/>
              <a:gd name="connsiteY246" fmla="*/ 3809146 h 6858000"/>
              <a:gd name="connsiteX247" fmla="*/ 5111996 w 7467600"/>
              <a:gd name="connsiteY247" fmla="*/ 4065759 h 6858000"/>
              <a:gd name="connsiteX248" fmla="*/ 5388878 w 7467600"/>
              <a:gd name="connsiteY248" fmla="*/ 4300185 h 6858000"/>
              <a:gd name="connsiteX249" fmla="*/ 5425556 w 7467600"/>
              <a:gd name="connsiteY249" fmla="*/ 4308967 h 6858000"/>
              <a:gd name="connsiteX250" fmla="*/ 4943646 w 7467600"/>
              <a:gd name="connsiteY250" fmla="*/ 3822916 h 6858000"/>
              <a:gd name="connsiteX251" fmla="*/ 4594837 w 7467600"/>
              <a:gd name="connsiteY251" fmla="*/ 3532274 h 6858000"/>
              <a:gd name="connsiteX252" fmla="*/ 4441737 w 7467600"/>
              <a:gd name="connsiteY252" fmla="*/ 3399734 h 6858000"/>
              <a:gd name="connsiteX253" fmla="*/ 5425834 w 7467600"/>
              <a:gd name="connsiteY253" fmla="*/ 3162785 h 6858000"/>
              <a:gd name="connsiteX254" fmla="*/ 5401644 w 7467600"/>
              <a:gd name="connsiteY254" fmla="*/ 3617847 h 6858000"/>
              <a:gd name="connsiteX255" fmla="*/ 5467256 w 7467600"/>
              <a:gd name="connsiteY255" fmla="*/ 4175494 h 6858000"/>
              <a:gd name="connsiteX256" fmla="*/ 5448069 w 7467600"/>
              <a:gd name="connsiteY256" fmla="*/ 3567554 h 6858000"/>
              <a:gd name="connsiteX257" fmla="*/ 5425834 w 7467600"/>
              <a:gd name="connsiteY257" fmla="*/ 3162785 h 6858000"/>
              <a:gd name="connsiteX258" fmla="*/ 1318687 w 7467600"/>
              <a:gd name="connsiteY258" fmla="*/ 3113840 h 6858000"/>
              <a:gd name="connsiteX259" fmla="*/ 1066793 w 7467600"/>
              <a:gd name="connsiteY259" fmla="*/ 3212171 h 6858000"/>
              <a:gd name="connsiteX260" fmla="*/ 993319 w 7467600"/>
              <a:gd name="connsiteY260" fmla="*/ 3247648 h 6858000"/>
              <a:gd name="connsiteX261" fmla="*/ 853081 w 7467600"/>
              <a:gd name="connsiteY261" fmla="*/ 3312410 h 6858000"/>
              <a:gd name="connsiteX262" fmla="*/ 805957 w 7467600"/>
              <a:gd name="connsiteY262" fmla="*/ 3330443 h 6858000"/>
              <a:gd name="connsiteX263" fmla="*/ 1318687 w 7467600"/>
              <a:gd name="connsiteY263" fmla="*/ 3113840 h 6858000"/>
              <a:gd name="connsiteX264" fmla="*/ 5453702 w 7467600"/>
              <a:gd name="connsiteY264" fmla="*/ 3090882 h 6858000"/>
              <a:gd name="connsiteX265" fmla="*/ 5480135 w 7467600"/>
              <a:gd name="connsiteY265" fmla="*/ 3565802 h 6858000"/>
              <a:gd name="connsiteX266" fmla="*/ 5499023 w 7467600"/>
              <a:gd name="connsiteY266" fmla="*/ 4166310 h 6858000"/>
              <a:gd name="connsiteX267" fmla="*/ 5547022 w 7467600"/>
              <a:gd name="connsiteY267" fmla="*/ 3607838 h 6858000"/>
              <a:gd name="connsiteX268" fmla="*/ 5515964 w 7467600"/>
              <a:gd name="connsiteY268" fmla="*/ 3378541 h 6858000"/>
              <a:gd name="connsiteX269" fmla="*/ 5453702 w 7467600"/>
              <a:gd name="connsiteY269" fmla="*/ 3090882 h 6858000"/>
              <a:gd name="connsiteX270" fmla="*/ 1238695 w 7467600"/>
              <a:gd name="connsiteY270" fmla="*/ 3076820 h 6858000"/>
              <a:gd name="connsiteX271" fmla="*/ 716371 w 7467600"/>
              <a:gd name="connsiteY271" fmla="*/ 3293249 h 6858000"/>
              <a:gd name="connsiteX272" fmla="*/ 579522 w 7467600"/>
              <a:gd name="connsiteY272" fmla="*/ 3371759 h 6858000"/>
              <a:gd name="connsiteX273" fmla="*/ 600288 w 7467600"/>
              <a:gd name="connsiteY273" fmla="*/ 3365555 h 6858000"/>
              <a:gd name="connsiteX274" fmla="*/ 840692 w 7467600"/>
              <a:gd name="connsiteY274" fmla="*/ 3284921 h 6858000"/>
              <a:gd name="connsiteX275" fmla="*/ 979248 w 7467600"/>
              <a:gd name="connsiteY275" fmla="*/ 3221003 h 6858000"/>
              <a:gd name="connsiteX276" fmla="*/ 1053282 w 7467600"/>
              <a:gd name="connsiteY276" fmla="*/ 3185247 h 6858000"/>
              <a:gd name="connsiteX277" fmla="*/ 1320603 w 7467600"/>
              <a:gd name="connsiteY277" fmla="*/ 3081281 h 6858000"/>
              <a:gd name="connsiteX278" fmla="*/ 1238695 w 7467600"/>
              <a:gd name="connsiteY278" fmla="*/ 3076820 h 6858000"/>
              <a:gd name="connsiteX279" fmla="*/ 5425627 w 7467600"/>
              <a:gd name="connsiteY279" fmla="*/ 2954192 h 6858000"/>
              <a:gd name="connsiteX280" fmla="*/ 5470770 w 7467600"/>
              <a:gd name="connsiteY280" fmla="*/ 3005435 h 6858000"/>
              <a:gd name="connsiteX281" fmla="*/ 5519779 w 7467600"/>
              <a:gd name="connsiteY281" fmla="*/ 4359223 h 6858000"/>
              <a:gd name="connsiteX282" fmla="*/ 5520293 w 7467600"/>
              <a:gd name="connsiteY282" fmla="*/ 4360602 h 6858000"/>
              <a:gd name="connsiteX283" fmla="*/ 5767221 w 7467600"/>
              <a:gd name="connsiteY283" fmla="*/ 4665564 h 6858000"/>
              <a:gd name="connsiteX284" fmla="*/ 6937169 w 7467600"/>
              <a:gd name="connsiteY284" fmla="*/ 4815941 h 6858000"/>
              <a:gd name="connsiteX285" fmla="*/ 6953922 w 7467600"/>
              <a:gd name="connsiteY285" fmla="*/ 4890068 h 6858000"/>
              <a:gd name="connsiteX286" fmla="*/ 6071359 w 7467600"/>
              <a:gd name="connsiteY286" fmla="*/ 4770770 h 6858000"/>
              <a:gd name="connsiteX287" fmla="*/ 6038839 w 7467600"/>
              <a:gd name="connsiteY287" fmla="*/ 4764474 h 6858000"/>
              <a:gd name="connsiteX288" fmla="*/ 6038706 w 7467600"/>
              <a:gd name="connsiteY288" fmla="*/ 4763847 h 6858000"/>
              <a:gd name="connsiteX289" fmla="*/ 6037784 w 7467600"/>
              <a:gd name="connsiteY289" fmla="*/ 4764270 h 6858000"/>
              <a:gd name="connsiteX290" fmla="*/ 6038839 w 7467600"/>
              <a:gd name="connsiteY290" fmla="*/ 4764474 h 6858000"/>
              <a:gd name="connsiteX291" fmla="*/ 6040338 w 7467600"/>
              <a:gd name="connsiteY291" fmla="*/ 4771418 h 6858000"/>
              <a:gd name="connsiteX292" fmla="*/ 6024488 w 7467600"/>
              <a:gd name="connsiteY292" fmla="*/ 4809903 h 6858000"/>
              <a:gd name="connsiteX293" fmla="*/ 5599771 w 7467600"/>
              <a:gd name="connsiteY293" fmla="*/ 5509652 h 6858000"/>
              <a:gd name="connsiteX294" fmla="*/ 5548843 w 7467600"/>
              <a:gd name="connsiteY294" fmla="*/ 5563845 h 6858000"/>
              <a:gd name="connsiteX295" fmla="*/ 5940952 w 7467600"/>
              <a:gd name="connsiteY295" fmla="*/ 6250028 h 6858000"/>
              <a:gd name="connsiteX296" fmla="*/ 6043441 w 7467600"/>
              <a:gd name="connsiteY296" fmla="*/ 6665847 h 6858000"/>
              <a:gd name="connsiteX297" fmla="*/ 6093432 w 7467600"/>
              <a:gd name="connsiteY297" fmla="*/ 6858000 h 6858000"/>
              <a:gd name="connsiteX298" fmla="*/ 6034344 w 7467600"/>
              <a:gd name="connsiteY298" fmla="*/ 6858000 h 6858000"/>
              <a:gd name="connsiteX299" fmla="*/ 6026679 w 7467600"/>
              <a:gd name="connsiteY299" fmla="*/ 6836959 h 6858000"/>
              <a:gd name="connsiteX300" fmla="*/ 5800441 w 7467600"/>
              <a:gd name="connsiteY300" fmla="*/ 6335286 h 6858000"/>
              <a:gd name="connsiteX301" fmla="*/ 5526562 w 7467600"/>
              <a:gd name="connsiteY301" fmla="*/ 5705388 h 6858000"/>
              <a:gd name="connsiteX302" fmla="*/ 5519640 w 7467600"/>
              <a:gd name="connsiteY302" fmla="*/ 5683774 h 6858000"/>
              <a:gd name="connsiteX303" fmla="*/ 5844559 w 7467600"/>
              <a:gd name="connsiteY303" fmla="*/ 6553349 h 6858000"/>
              <a:gd name="connsiteX304" fmla="*/ 5975994 w 7467600"/>
              <a:gd name="connsiteY304" fmla="*/ 6858000 h 6858000"/>
              <a:gd name="connsiteX305" fmla="*/ 5898547 w 7467600"/>
              <a:gd name="connsiteY305" fmla="*/ 6858000 h 6858000"/>
              <a:gd name="connsiteX306" fmla="*/ 5682041 w 7467600"/>
              <a:gd name="connsiteY306" fmla="*/ 6355860 h 6858000"/>
              <a:gd name="connsiteX307" fmla="*/ 5461758 w 7467600"/>
              <a:gd name="connsiteY307" fmla="*/ 5820220 h 6858000"/>
              <a:gd name="connsiteX308" fmla="*/ 5237282 w 7467600"/>
              <a:gd name="connsiteY308" fmla="*/ 6579086 h 6858000"/>
              <a:gd name="connsiteX309" fmla="*/ 5115009 w 7467600"/>
              <a:gd name="connsiteY309" fmla="*/ 6858000 h 6858000"/>
              <a:gd name="connsiteX310" fmla="*/ 5028074 w 7467600"/>
              <a:gd name="connsiteY310" fmla="*/ 6858000 h 6858000"/>
              <a:gd name="connsiteX311" fmla="*/ 5079508 w 7467600"/>
              <a:gd name="connsiteY311" fmla="*/ 6749074 h 6858000"/>
              <a:gd name="connsiteX312" fmla="*/ 5371846 w 7467600"/>
              <a:gd name="connsiteY312" fmla="*/ 5924413 h 6858000"/>
              <a:gd name="connsiteX313" fmla="*/ 5270512 w 7467600"/>
              <a:gd name="connsiteY313" fmla="*/ 6138975 h 6858000"/>
              <a:gd name="connsiteX314" fmla="*/ 5062409 w 7467600"/>
              <a:gd name="connsiteY314" fmla="*/ 6653544 h 6858000"/>
              <a:gd name="connsiteX315" fmla="*/ 5036628 w 7467600"/>
              <a:gd name="connsiteY315" fmla="*/ 6754247 h 6858000"/>
              <a:gd name="connsiteX316" fmla="*/ 5009112 w 7467600"/>
              <a:gd name="connsiteY316" fmla="*/ 6858000 h 6858000"/>
              <a:gd name="connsiteX317" fmla="*/ 4976679 w 7467600"/>
              <a:gd name="connsiteY317" fmla="*/ 6858000 h 6858000"/>
              <a:gd name="connsiteX318" fmla="*/ 5006537 w 7467600"/>
              <a:gd name="connsiteY318" fmla="*/ 6747068 h 6858000"/>
              <a:gd name="connsiteX319" fmla="*/ 5032723 w 7467600"/>
              <a:gd name="connsiteY319" fmla="*/ 6644957 h 6858000"/>
              <a:gd name="connsiteX320" fmla="*/ 5242949 w 7467600"/>
              <a:gd name="connsiteY320" fmla="*/ 6125175 h 6858000"/>
              <a:gd name="connsiteX321" fmla="*/ 5286321 w 7467600"/>
              <a:gd name="connsiteY321" fmla="*/ 6033555 h 6858000"/>
              <a:gd name="connsiteX322" fmla="*/ 5008210 w 7467600"/>
              <a:gd name="connsiteY322" fmla="*/ 6649194 h 6858000"/>
              <a:gd name="connsiteX323" fmla="*/ 4986321 w 7467600"/>
              <a:gd name="connsiteY323" fmla="*/ 6765687 h 6858000"/>
              <a:gd name="connsiteX324" fmla="*/ 4973474 w 7467600"/>
              <a:gd name="connsiteY324" fmla="*/ 6858000 h 6858000"/>
              <a:gd name="connsiteX325" fmla="*/ 4907178 w 7467600"/>
              <a:gd name="connsiteY325" fmla="*/ 6858000 h 6858000"/>
              <a:gd name="connsiteX326" fmla="*/ 4910810 w 7467600"/>
              <a:gd name="connsiteY326" fmla="*/ 6829660 h 6858000"/>
              <a:gd name="connsiteX327" fmla="*/ 4987461 w 7467600"/>
              <a:gd name="connsiteY327" fmla="*/ 6432994 h 6858000"/>
              <a:gd name="connsiteX328" fmla="*/ 5179262 w 7467600"/>
              <a:gd name="connsiteY328" fmla="*/ 6035044 h 6858000"/>
              <a:gd name="connsiteX329" fmla="*/ 4689678 w 7467600"/>
              <a:gd name="connsiteY329" fmla="*/ 6440241 h 6858000"/>
              <a:gd name="connsiteX330" fmla="*/ 4477543 w 7467600"/>
              <a:gd name="connsiteY330" fmla="*/ 6674836 h 6858000"/>
              <a:gd name="connsiteX331" fmla="*/ 4329957 w 7467600"/>
              <a:gd name="connsiteY331" fmla="*/ 6858000 h 6858000"/>
              <a:gd name="connsiteX332" fmla="*/ 4218595 w 7467600"/>
              <a:gd name="connsiteY332" fmla="*/ 6858000 h 6858000"/>
              <a:gd name="connsiteX333" fmla="*/ 4368888 w 7467600"/>
              <a:gd name="connsiteY333" fmla="*/ 6668412 h 6858000"/>
              <a:gd name="connsiteX334" fmla="*/ 4563091 w 7467600"/>
              <a:gd name="connsiteY334" fmla="*/ 6442508 h 6858000"/>
              <a:gd name="connsiteX335" fmla="*/ 5387324 w 7467600"/>
              <a:gd name="connsiteY335" fmla="*/ 5705830 h 6858000"/>
              <a:gd name="connsiteX336" fmla="*/ 5073620 w 7467600"/>
              <a:gd name="connsiteY336" fmla="*/ 5955437 h 6858000"/>
              <a:gd name="connsiteX337" fmla="*/ 4689789 w 7467600"/>
              <a:gd name="connsiteY337" fmla="*/ 6268382 h 6858000"/>
              <a:gd name="connsiteX338" fmla="*/ 4418722 w 7467600"/>
              <a:gd name="connsiteY338" fmla="*/ 6570886 h 6858000"/>
              <a:gd name="connsiteX339" fmla="*/ 4214944 w 7467600"/>
              <a:gd name="connsiteY339" fmla="*/ 6858000 h 6858000"/>
              <a:gd name="connsiteX340" fmla="*/ 4177898 w 7467600"/>
              <a:gd name="connsiteY340" fmla="*/ 6858000 h 6858000"/>
              <a:gd name="connsiteX341" fmla="*/ 4391597 w 7467600"/>
              <a:gd name="connsiteY341" fmla="*/ 6556370 h 6858000"/>
              <a:gd name="connsiteX342" fmla="*/ 4668889 w 7467600"/>
              <a:gd name="connsiteY342" fmla="*/ 6246399 h 6858000"/>
              <a:gd name="connsiteX343" fmla="*/ 5055427 w 7467600"/>
              <a:gd name="connsiteY343" fmla="*/ 5931476 h 6858000"/>
              <a:gd name="connsiteX344" fmla="*/ 5371814 w 7467600"/>
              <a:gd name="connsiteY344" fmla="*/ 5678975 h 6858000"/>
              <a:gd name="connsiteX345" fmla="*/ 4987918 w 7467600"/>
              <a:gd name="connsiteY345" fmla="*/ 5838701 h 6858000"/>
              <a:gd name="connsiteX346" fmla="*/ 4317146 w 7467600"/>
              <a:gd name="connsiteY346" fmla="*/ 6587716 h 6858000"/>
              <a:gd name="connsiteX347" fmla="*/ 4171627 w 7467600"/>
              <a:gd name="connsiteY347" fmla="*/ 6858000 h 6858000"/>
              <a:gd name="connsiteX348" fmla="*/ 4081585 w 7467600"/>
              <a:gd name="connsiteY348" fmla="*/ 6858000 h 6858000"/>
              <a:gd name="connsiteX349" fmla="*/ 4238603 w 7467600"/>
              <a:gd name="connsiteY349" fmla="*/ 6559341 h 6858000"/>
              <a:gd name="connsiteX350" fmla="*/ 4778333 w 7467600"/>
              <a:gd name="connsiteY350" fmla="*/ 5873626 h 6858000"/>
              <a:gd name="connsiteX351" fmla="*/ 5414185 w 7467600"/>
              <a:gd name="connsiteY351" fmla="*/ 5573882 h 6858000"/>
              <a:gd name="connsiteX352" fmla="*/ 5959648 w 7467600"/>
              <a:gd name="connsiteY352" fmla="*/ 4760797 h 6858000"/>
              <a:gd name="connsiteX353" fmla="*/ 5355019 w 7467600"/>
              <a:gd name="connsiteY353" fmla="*/ 4734672 h 6858000"/>
              <a:gd name="connsiteX354" fmla="*/ 5083565 w 7467600"/>
              <a:gd name="connsiteY354" fmla="*/ 5179121 h 6858000"/>
              <a:gd name="connsiteX355" fmla="*/ 4713577 w 7467600"/>
              <a:gd name="connsiteY355" fmla="*/ 5616803 h 6858000"/>
              <a:gd name="connsiteX356" fmla="*/ 3989559 w 7467600"/>
              <a:gd name="connsiteY356" fmla="*/ 6145945 h 6858000"/>
              <a:gd name="connsiteX357" fmla="*/ 3939824 w 7467600"/>
              <a:gd name="connsiteY357" fmla="*/ 6066900 h 6858000"/>
              <a:gd name="connsiteX358" fmla="*/ 4584537 w 7467600"/>
              <a:gd name="connsiteY358" fmla="*/ 5324826 h 6858000"/>
              <a:gd name="connsiteX359" fmla="*/ 5037105 w 7467600"/>
              <a:gd name="connsiteY359" fmla="*/ 5088765 h 6858000"/>
              <a:gd name="connsiteX360" fmla="*/ 5039930 w 7467600"/>
              <a:gd name="connsiteY360" fmla="*/ 5089585 h 6858000"/>
              <a:gd name="connsiteX361" fmla="*/ 5263764 w 7467600"/>
              <a:gd name="connsiteY361" fmla="*/ 4735525 h 6858000"/>
              <a:gd name="connsiteX362" fmla="*/ 4086300 w 7467600"/>
              <a:gd name="connsiteY362" fmla="*/ 4884599 h 6858000"/>
              <a:gd name="connsiteX363" fmla="*/ 4085485 w 7467600"/>
              <a:gd name="connsiteY363" fmla="*/ 4899070 h 6858000"/>
              <a:gd name="connsiteX364" fmla="*/ 3871915 w 7467600"/>
              <a:gd name="connsiteY364" fmla="*/ 5253645 h 6858000"/>
              <a:gd name="connsiteX365" fmla="*/ 3799374 w 7467600"/>
              <a:gd name="connsiteY365" fmla="*/ 5466127 h 6858000"/>
              <a:gd name="connsiteX366" fmla="*/ 3498850 w 7467600"/>
              <a:gd name="connsiteY366" fmla="*/ 6661888 h 6858000"/>
              <a:gd name="connsiteX367" fmla="*/ 3399216 w 7467600"/>
              <a:gd name="connsiteY367" fmla="*/ 6858000 h 6858000"/>
              <a:gd name="connsiteX368" fmla="*/ 3303688 w 7467600"/>
              <a:gd name="connsiteY368" fmla="*/ 6858000 h 6858000"/>
              <a:gd name="connsiteX369" fmla="*/ 3391774 w 7467600"/>
              <a:gd name="connsiteY369" fmla="*/ 6697181 h 6858000"/>
              <a:gd name="connsiteX370" fmla="*/ 3735540 w 7467600"/>
              <a:gd name="connsiteY370" fmla="*/ 5546923 h 6858000"/>
              <a:gd name="connsiteX371" fmla="*/ 3729438 w 7467600"/>
              <a:gd name="connsiteY371" fmla="*/ 5569058 h 6858000"/>
              <a:gd name="connsiteX372" fmla="*/ 3707782 w 7467600"/>
              <a:gd name="connsiteY372" fmla="*/ 5644908 h 6858000"/>
              <a:gd name="connsiteX373" fmla="*/ 3583827 w 7467600"/>
              <a:gd name="connsiteY373" fmla="*/ 6039215 h 6858000"/>
              <a:gd name="connsiteX374" fmla="*/ 3547861 w 7467600"/>
              <a:gd name="connsiteY374" fmla="*/ 6129609 h 6858000"/>
              <a:gd name="connsiteX375" fmla="*/ 3490905 w 7467600"/>
              <a:gd name="connsiteY375" fmla="*/ 6277660 h 6858000"/>
              <a:gd name="connsiteX376" fmla="*/ 3455859 w 7467600"/>
              <a:gd name="connsiteY376" fmla="*/ 6391301 h 6858000"/>
              <a:gd name="connsiteX377" fmla="*/ 3429112 w 7467600"/>
              <a:gd name="connsiteY377" fmla="*/ 6479469 h 6858000"/>
              <a:gd name="connsiteX378" fmla="*/ 3304862 w 7467600"/>
              <a:gd name="connsiteY378" fmla="*/ 6796476 h 6858000"/>
              <a:gd name="connsiteX379" fmla="*/ 3276071 w 7467600"/>
              <a:gd name="connsiteY379" fmla="*/ 6858000 h 6858000"/>
              <a:gd name="connsiteX380" fmla="*/ 3240805 w 7467600"/>
              <a:gd name="connsiteY380" fmla="*/ 6858000 h 6858000"/>
              <a:gd name="connsiteX381" fmla="*/ 3275917 w 7467600"/>
              <a:gd name="connsiteY381" fmla="*/ 6783192 h 6858000"/>
              <a:gd name="connsiteX382" fmla="*/ 3399358 w 7467600"/>
              <a:gd name="connsiteY382" fmla="*/ 6469011 h 6858000"/>
              <a:gd name="connsiteX383" fmla="*/ 3425650 w 7467600"/>
              <a:gd name="connsiteY383" fmla="*/ 6381333 h 6858000"/>
              <a:gd name="connsiteX384" fmla="*/ 3460661 w 7467600"/>
              <a:gd name="connsiteY384" fmla="*/ 6266763 h 6858000"/>
              <a:gd name="connsiteX385" fmla="*/ 3518021 w 7467600"/>
              <a:gd name="connsiteY385" fmla="*/ 6117298 h 6858000"/>
              <a:gd name="connsiteX386" fmla="*/ 3554035 w 7467600"/>
              <a:gd name="connsiteY386" fmla="*/ 6027832 h 6858000"/>
              <a:gd name="connsiteX387" fmla="*/ 3677174 w 7467600"/>
              <a:gd name="connsiteY387" fmla="*/ 5636351 h 6858000"/>
              <a:gd name="connsiteX388" fmla="*/ 3698819 w 7467600"/>
              <a:gd name="connsiteY388" fmla="*/ 5560503 h 6858000"/>
              <a:gd name="connsiteX389" fmla="*/ 3702094 w 7467600"/>
              <a:gd name="connsiteY389" fmla="*/ 5549194 h 6858000"/>
              <a:gd name="connsiteX390" fmla="*/ 3398355 w 7467600"/>
              <a:gd name="connsiteY390" fmla="*/ 6094603 h 6858000"/>
              <a:gd name="connsiteX391" fmla="*/ 3193941 w 7467600"/>
              <a:gd name="connsiteY391" fmla="*/ 6798775 h 6858000"/>
              <a:gd name="connsiteX392" fmla="*/ 3184140 w 7467600"/>
              <a:gd name="connsiteY392" fmla="*/ 6858000 h 6858000"/>
              <a:gd name="connsiteX393" fmla="*/ 3099978 w 7467600"/>
              <a:gd name="connsiteY393" fmla="*/ 6858000 h 6858000"/>
              <a:gd name="connsiteX394" fmla="*/ 3101556 w 7467600"/>
              <a:gd name="connsiteY394" fmla="*/ 6843337 h 6858000"/>
              <a:gd name="connsiteX395" fmla="*/ 3370162 w 7467600"/>
              <a:gd name="connsiteY395" fmla="*/ 5785550 h 6858000"/>
              <a:gd name="connsiteX396" fmla="*/ 3746477 w 7467600"/>
              <a:gd name="connsiteY396" fmla="*/ 5377889 h 6858000"/>
              <a:gd name="connsiteX397" fmla="*/ 3863399 w 7467600"/>
              <a:gd name="connsiteY397" fmla="*/ 5087257 h 6858000"/>
              <a:gd name="connsiteX398" fmla="*/ 3968712 w 7467600"/>
              <a:gd name="connsiteY398" fmla="*/ 4913989 h 6858000"/>
              <a:gd name="connsiteX399" fmla="*/ 2792390 w 7467600"/>
              <a:gd name="connsiteY399" fmla="*/ 5382974 h 6858000"/>
              <a:gd name="connsiteX400" fmla="*/ 2714982 w 7467600"/>
              <a:gd name="connsiteY400" fmla="*/ 5427051 h 6858000"/>
              <a:gd name="connsiteX401" fmla="*/ 2813361 w 7467600"/>
              <a:gd name="connsiteY401" fmla="*/ 6023912 h 6858000"/>
              <a:gd name="connsiteX402" fmla="*/ 2688430 w 7467600"/>
              <a:gd name="connsiteY402" fmla="*/ 6801564 h 6858000"/>
              <a:gd name="connsiteX403" fmla="*/ 2629626 w 7467600"/>
              <a:gd name="connsiteY403" fmla="*/ 6763394 h 6858000"/>
              <a:gd name="connsiteX404" fmla="*/ 2565328 w 7467600"/>
              <a:gd name="connsiteY404" fmla="*/ 5516399 h 6858000"/>
              <a:gd name="connsiteX405" fmla="*/ 1922999 w 7467600"/>
              <a:gd name="connsiteY405" fmla="*/ 5980343 h 6858000"/>
              <a:gd name="connsiteX406" fmla="*/ 1950261 w 7467600"/>
              <a:gd name="connsiteY406" fmla="*/ 6405858 h 6858000"/>
              <a:gd name="connsiteX407" fmla="*/ 2365554 w 7467600"/>
              <a:gd name="connsiteY407" fmla="*/ 6759107 h 6858000"/>
              <a:gd name="connsiteX408" fmla="*/ 2424142 w 7467600"/>
              <a:gd name="connsiteY408" fmla="*/ 6858000 h 6858000"/>
              <a:gd name="connsiteX409" fmla="*/ 2395994 w 7467600"/>
              <a:gd name="connsiteY409" fmla="*/ 6858000 h 6858000"/>
              <a:gd name="connsiteX410" fmla="*/ 2392863 w 7467600"/>
              <a:gd name="connsiteY410" fmla="*/ 6852964 h 6858000"/>
              <a:gd name="connsiteX411" fmla="*/ 2017589 w 7467600"/>
              <a:gd name="connsiteY411" fmla="*/ 6493982 h 6858000"/>
              <a:gd name="connsiteX412" fmla="*/ 2147336 w 7467600"/>
              <a:gd name="connsiteY412" fmla="*/ 6594052 h 6858000"/>
              <a:gd name="connsiteX413" fmla="*/ 2207047 w 7467600"/>
              <a:gd name="connsiteY413" fmla="*/ 6654540 h 6858000"/>
              <a:gd name="connsiteX414" fmla="*/ 2299106 w 7467600"/>
              <a:gd name="connsiteY414" fmla="*/ 6778931 h 6858000"/>
              <a:gd name="connsiteX415" fmla="*/ 2314430 w 7467600"/>
              <a:gd name="connsiteY415" fmla="*/ 6801144 h 6858000"/>
              <a:gd name="connsiteX416" fmla="*/ 2352406 w 7467600"/>
              <a:gd name="connsiteY416" fmla="*/ 6858000 h 6858000"/>
              <a:gd name="connsiteX417" fmla="*/ 2314492 w 7467600"/>
              <a:gd name="connsiteY417" fmla="*/ 6858000 h 6858000"/>
              <a:gd name="connsiteX418" fmla="*/ 2288095 w 7467600"/>
              <a:gd name="connsiteY418" fmla="*/ 6818030 h 6858000"/>
              <a:gd name="connsiteX419" fmla="*/ 2272768 w 7467600"/>
              <a:gd name="connsiteY419" fmla="*/ 6795822 h 6858000"/>
              <a:gd name="connsiteX420" fmla="*/ 2182715 w 7467600"/>
              <a:gd name="connsiteY420" fmla="*/ 6675071 h 6858000"/>
              <a:gd name="connsiteX421" fmla="*/ 2032061 w 7467600"/>
              <a:gd name="connsiteY421" fmla="*/ 6541380 h 6858000"/>
              <a:gd name="connsiteX422" fmla="*/ 2257220 w 7467600"/>
              <a:gd name="connsiteY422" fmla="*/ 6826257 h 6858000"/>
              <a:gd name="connsiteX423" fmla="*/ 2281324 w 7467600"/>
              <a:gd name="connsiteY423" fmla="*/ 6858000 h 6858000"/>
              <a:gd name="connsiteX424" fmla="*/ 2242860 w 7467600"/>
              <a:gd name="connsiteY424" fmla="*/ 6858000 h 6858000"/>
              <a:gd name="connsiteX425" fmla="*/ 2232818 w 7467600"/>
              <a:gd name="connsiteY425" fmla="*/ 6844926 h 6858000"/>
              <a:gd name="connsiteX426" fmla="*/ 1990172 w 7467600"/>
              <a:gd name="connsiteY426" fmla="*/ 6542121 h 6858000"/>
              <a:gd name="connsiteX427" fmla="*/ 2124090 w 7467600"/>
              <a:gd name="connsiteY427" fmla="*/ 6761017 h 6858000"/>
              <a:gd name="connsiteX428" fmla="*/ 2200380 w 7467600"/>
              <a:gd name="connsiteY428" fmla="*/ 6858000 h 6858000"/>
              <a:gd name="connsiteX429" fmla="*/ 2147507 w 7467600"/>
              <a:gd name="connsiteY429" fmla="*/ 6858000 h 6858000"/>
              <a:gd name="connsiteX430" fmla="*/ 2070668 w 7467600"/>
              <a:gd name="connsiteY430" fmla="*/ 6761520 h 6858000"/>
              <a:gd name="connsiteX431" fmla="*/ 1975142 w 7467600"/>
              <a:gd name="connsiteY431" fmla="*/ 6585570 h 6858000"/>
              <a:gd name="connsiteX432" fmla="*/ 2050035 w 7467600"/>
              <a:gd name="connsiteY432" fmla="*/ 6813345 h 6858000"/>
              <a:gd name="connsiteX433" fmla="*/ 2063025 w 7467600"/>
              <a:gd name="connsiteY433" fmla="*/ 6858000 h 6858000"/>
              <a:gd name="connsiteX434" fmla="*/ 2021675 w 7467600"/>
              <a:gd name="connsiteY434" fmla="*/ 6858000 h 6858000"/>
              <a:gd name="connsiteX435" fmla="*/ 2019308 w 7467600"/>
              <a:gd name="connsiteY435" fmla="*/ 6847118 h 6858000"/>
              <a:gd name="connsiteX436" fmla="*/ 1938835 w 7467600"/>
              <a:gd name="connsiteY436" fmla="*/ 6551160 h 6858000"/>
              <a:gd name="connsiteX437" fmla="*/ 1953230 w 7467600"/>
              <a:gd name="connsiteY437" fmla="*/ 6759699 h 6858000"/>
              <a:gd name="connsiteX438" fmla="*/ 1956763 w 7467600"/>
              <a:gd name="connsiteY438" fmla="*/ 6778191 h 6858000"/>
              <a:gd name="connsiteX439" fmla="*/ 1967925 w 7467600"/>
              <a:gd name="connsiteY439" fmla="*/ 6858000 h 6858000"/>
              <a:gd name="connsiteX440" fmla="*/ 1936622 w 7467600"/>
              <a:gd name="connsiteY440" fmla="*/ 6858000 h 6858000"/>
              <a:gd name="connsiteX441" fmla="*/ 1926261 w 7467600"/>
              <a:gd name="connsiteY441" fmla="*/ 6784064 h 6858000"/>
              <a:gd name="connsiteX442" fmla="*/ 1922724 w 7467600"/>
              <a:gd name="connsiteY442" fmla="*/ 6765577 h 6858000"/>
              <a:gd name="connsiteX443" fmla="*/ 1904650 w 7467600"/>
              <a:gd name="connsiteY443" fmla="*/ 6639616 h 6858000"/>
              <a:gd name="connsiteX444" fmla="*/ 1885273 w 7467600"/>
              <a:gd name="connsiteY444" fmla="*/ 6858000 h 6858000"/>
              <a:gd name="connsiteX445" fmla="*/ 1854363 w 7467600"/>
              <a:gd name="connsiteY445" fmla="*/ 6858000 h 6858000"/>
              <a:gd name="connsiteX446" fmla="*/ 1880391 w 7467600"/>
              <a:gd name="connsiteY446" fmla="*/ 6603796 h 6858000"/>
              <a:gd name="connsiteX447" fmla="*/ 1818273 w 7467600"/>
              <a:gd name="connsiteY447" fmla="*/ 6715729 h 6858000"/>
              <a:gd name="connsiteX448" fmla="*/ 1794691 w 7467600"/>
              <a:gd name="connsiteY448" fmla="*/ 6843239 h 6858000"/>
              <a:gd name="connsiteX449" fmla="*/ 1794914 w 7467600"/>
              <a:gd name="connsiteY449" fmla="*/ 6858000 h 6858000"/>
              <a:gd name="connsiteX450" fmla="*/ 1746128 w 7467600"/>
              <a:gd name="connsiteY450" fmla="*/ 6858000 h 6858000"/>
              <a:gd name="connsiteX451" fmla="*/ 1753934 w 7467600"/>
              <a:gd name="connsiteY451" fmla="*/ 6724796 h 6858000"/>
              <a:gd name="connsiteX452" fmla="*/ 1792053 w 7467600"/>
              <a:gd name="connsiteY452" fmla="*/ 6572396 h 6858000"/>
              <a:gd name="connsiteX453" fmla="*/ 1862248 w 7467600"/>
              <a:gd name="connsiteY453" fmla="*/ 6266397 h 6858000"/>
              <a:gd name="connsiteX454" fmla="*/ 1862250 w 7467600"/>
              <a:gd name="connsiteY454" fmla="*/ 6033531 h 6858000"/>
              <a:gd name="connsiteX455" fmla="*/ 1211999 w 7467600"/>
              <a:gd name="connsiteY455" fmla="*/ 6683610 h 6858000"/>
              <a:gd name="connsiteX456" fmla="*/ 1213266 w 7467600"/>
              <a:gd name="connsiteY456" fmla="*/ 6691947 h 6858000"/>
              <a:gd name="connsiteX457" fmla="*/ 1203370 w 7467600"/>
              <a:gd name="connsiteY457" fmla="*/ 6850676 h 6858000"/>
              <a:gd name="connsiteX458" fmla="*/ 1203671 w 7467600"/>
              <a:gd name="connsiteY458" fmla="*/ 6858000 h 6858000"/>
              <a:gd name="connsiteX459" fmla="*/ 1143180 w 7467600"/>
              <a:gd name="connsiteY459" fmla="*/ 6858000 h 6858000"/>
              <a:gd name="connsiteX460" fmla="*/ 1142176 w 7467600"/>
              <a:gd name="connsiteY460" fmla="*/ 6766045 h 6858000"/>
              <a:gd name="connsiteX461" fmla="*/ 1067484 w 7467600"/>
              <a:gd name="connsiteY461" fmla="*/ 6858000 h 6858000"/>
              <a:gd name="connsiteX462" fmla="*/ 953928 w 7467600"/>
              <a:gd name="connsiteY462" fmla="*/ 6858000 h 6858000"/>
              <a:gd name="connsiteX463" fmla="*/ 959715 w 7467600"/>
              <a:gd name="connsiteY463" fmla="*/ 6850185 h 6858000"/>
              <a:gd name="connsiteX464" fmla="*/ 1483788 w 7467600"/>
              <a:gd name="connsiteY464" fmla="*/ 6259174 h 6858000"/>
              <a:gd name="connsiteX465" fmla="*/ 1100671 w 7467600"/>
              <a:gd name="connsiteY465" fmla="*/ 6252137 h 6858000"/>
              <a:gd name="connsiteX466" fmla="*/ 1090144 w 7467600"/>
              <a:gd name="connsiteY466" fmla="*/ 6256748 h 6858000"/>
              <a:gd name="connsiteX467" fmla="*/ 1095872 w 7467600"/>
              <a:gd name="connsiteY467" fmla="*/ 6271892 h 6858000"/>
              <a:gd name="connsiteX468" fmla="*/ 262785 w 7467600"/>
              <a:gd name="connsiteY468" fmla="*/ 6845450 h 6858000"/>
              <a:gd name="connsiteX469" fmla="*/ 209968 w 7467600"/>
              <a:gd name="connsiteY469" fmla="*/ 6770713 h 6858000"/>
              <a:gd name="connsiteX470" fmla="*/ 873460 w 7467600"/>
              <a:gd name="connsiteY470" fmla="*/ 6253768 h 6858000"/>
              <a:gd name="connsiteX471" fmla="*/ 192686 w 7467600"/>
              <a:gd name="connsiteY471" fmla="*/ 5849257 h 6858000"/>
              <a:gd name="connsiteX472" fmla="*/ 4696 w 7467600"/>
              <a:gd name="connsiteY472" fmla="*/ 5697668 h 6858000"/>
              <a:gd name="connsiteX473" fmla="*/ 0 w 7467600"/>
              <a:gd name="connsiteY473" fmla="*/ 5689984 h 6858000"/>
              <a:gd name="connsiteX474" fmla="*/ 0 w 7467600"/>
              <a:gd name="connsiteY474" fmla="*/ 5513472 h 6858000"/>
              <a:gd name="connsiteX475" fmla="*/ 174101 w 7467600"/>
              <a:gd name="connsiteY475" fmla="*/ 5620277 h 6858000"/>
              <a:gd name="connsiteX476" fmla="*/ 891800 w 7467600"/>
              <a:gd name="connsiteY476" fmla="*/ 6036935 h 6858000"/>
              <a:gd name="connsiteX477" fmla="*/ 1072219 w 7467600"/>
              <a:gd name="connsiteY477" fmla="*/ 6169443 h 6858000"/>
              <a:gd name="connsiteX478" fmla="*/ 1074117 w 7467600"/>
              <a:gd name="connsiteY478" fmla="*/ 6170301 h 6858000"/>
              <a:gd name="connsiteX479" fmla="*/ 1083114 w 7467600"/>
              <a:gd name="connsiteY479" fmla="*/ 6174131 h 6858000"/>
              <a:gd name="connsiteX480" fmla="*/ 1543010 w 7467600"/>
              <a:gd name="connsiteY480" fmla="*/ 6191140 h 6858000"/>
              <a:gd name="connsiteX481" fmla="*/ 1551080 w 7467600"/>
              <a:gd name="connsiteY481" fmla="*/ 6195006 h 6858000"/>
              <a:gd name="connsiteX482" fmla="*/ 2345443 w 7467600"/>
              <a:gd name="connsiteY482" fmla="*/ 5549882 h 6858000"/>
              <a:gd name="connsiteX483" fmla="*/ 1721499 w 7467600"/>
              <a:gd name="connsiteY483" fmla="*/ 5599969 h 6858000"/>
              <a:gd name="connsiteX484" fmla="*/ 767716 w 7467600"/>
              <a:gd name="connsiteY484" fmla="*/ 5472768 h 6858000"/>
              <a:gd name="connsiteX485" fmla="*/ 722147 w 7467600"/>
              <a:gd name="connsiteY485" fmla="*/ 5393091 h 6858000"/>
              <a:gd name="connsiteX486" fmla="*/ 1485552 w 7467600"/>
              <a:gd name="connsiteY486" fmla="*/ 5313202 h 6858000"/>
              <a:gd name="connsiteX487" fmla="*/ 2143004 w 7467600"/>
              <a:gd name="connsiteY487" fmla="*/ 5402420 h 6858000"/>
              <a:gd name="connsiteX488" fmla="*/ 1933391 w 7467600"/>
              <a:gd name="connsiteY488" fmla="*/ 5156971 h 6858000"/>
              <a:gd name="connsiteX489" fmla="*/ 1827118 w 7467600"/>
              <a:gd name="connsiteY489" fmla="*/ 4968410 h 6858000"/>
              <a:gd name="connsiteX490" fmla="*/ 1837349 w 7467600"/>
              <a:gd name="connsiteY490" fmla="*/ 4956357 h 6858000"/>
              <a:gd name="connsiteX491" fmla="*/ 2162835 w 7467600"/>
              <a:gd name="connsiteY491" fmla="*/ 5187853 h 6858000"/>
              <a:gd name="connsiteX492" fmla="*/ 2257167 w 7467600"/>
              <a:gd name="connsiteY492" fmla="*/ 5462123 h 6858000"/>
              <a:gd name="connsiteX493" fmla="*/ 2261598 w 7467600"/>
              <a:gd name="connsiteY493" fmla="*/ 5467998 h 6858000"/>
              <a:gd name="connsiteX494" fmla="*/ 2437177 w 7467600"/>
              <a:gd name="connsiteY494" fmla="*/ 5479608 h 6858000"/>
              <a:gd name="connsiteX495" fmla="*/ 2445247 w 7467600"/>
              <a:gd name="connsiteY495" fmla="*/ 5483476 h 6858000"/>
              <a:gd name="connsiteX496" fmla="*/ 2743626 w 7467600"/>
              <a:gd name="connsiteY496" fmla="*/ 5304819 h 6858000"/>
              <a:gd name="connsiteX497" fmla="*/ 3048102 w 7467600"/>
              <a:gd name="connsiteY497" fmla="*/ 5150595 h 6858000"/>
              <a:gd name="connsiteX498" fmla="*/ 1799414 w 7467600"/>
              <a:gd name="connsiteY498" fmla="*/ 4694732 h 6858000"/>
              <a:gd name="connsiteX499" fmla="*/ 1771735 w 7467600"/>
              <a:gd name="connsiteY499" fmla="*/ 4619929 h 6858000"/>
              <a:gd name="connsiteX500" fmla="*/ 3104273 w 7467600"/>
              <a:gd name="connsiteY500" fmla="*/ 5076159 h 6858000"/>
              <a:gd name="connsiteX501" fmla="*/ 3113245 w 7467600"/>
              <a:gd name="connsiteY501" fmla="*/ 5090705 h 6858000"/>
              <a:gd name="connsiteX502" fmla="*/ 3126294 w 7467600"/>
              <a:gd name="connsiteY502" fmla="*/ 5114400 h 6858000"/>
              <a:gd name="connsiteX503" fmla="*/ 3937433 w 7467600"/>
              <a:gd name="connsiteY503" fmla="*/ 4830473 h 6858000"/>
              <a:gd name="connsiteX504" fmla="*/ 3590475 w 7467600"/>
              <a:gd name="connsiteY504" fmla="*/ 4597974 h 6858000"/>
              <a:gd name="connsiteX505" fmla="*/ 3100264 w 7467600"/>
              <a:gd name="connsiteY505" fmla="*/ 4579845 h 6858000"/>
              <a:gd name="connsiteX506" fmla="*/ 2183576 w 7467600"/>
              <a:gd name="connsiteY506" fmla="*/ 4227150 h 6858000"/>
              <a:gd name="connsiteX507" fmla="*/ 2151029 w 7467600"/>
              <a:gd name="connsiteY507" fmla="*/ 4146947 h 6858000"/>
              <a:gd name="connsiteX508" fmla="*/ 3563434 w 7467600"/>
              <a:gd name="connsiteY508" fmla="*/ 4469115 h 6858000"/>
              <a:gd name="connsiteX509" fmla="*/ 3177952 w 7467600"/>
              <a:gd name="connsiteY509" fmla="*/ 3657386 h 6858000"/>
              <a:gd name="connsiteX510" fmla="*/ 3189263 w 7467600"/>
              <a:gd name="connsiteY510" fmla="*/ 3625726 h 6858000"/>
              <a:gd name="connsiteX511" fmla="*/ 3560912 w 7467600"/>
              <a:gd name="connsiteY511" fmla="*/ 4079863 h 6858000"/>
              <a:gd name="connsiteX512" fmla="*/ 3626636 w 7467600"/>
              <a:gd name="connsiteY512" fmla="*/ 4512230 h 6858000"/>
              <a:gd name="connsiteX513" fmla="*/ 3653088 w 7467600"/>
              <a:gd name="connsiteY513" fmla="*/ 4521417 h 6858000"/>
              <a:gd name="connsiteX514" fmla="*/ 3988128 w 7467600"/>
              <a:gd name="connsiteY514" fmla="*/ 4817267 h 6858000"/>
              <a:gd name="connsiteX515" fmla="*/ 4830582 w 7467600"/>
              <a:gd name="connsiteY515" fmla="*/ 4676000 h 6858000"/>
              <a:gd name="connsiteX516" fmla="*/ 4830100 w 7467600"/>
              <a:gd name="connsiteY516" fmla="*/ 4675554 h 6858000"/>
              <a:gd name="connsiteX517" fmla="*/ 4036318 w 7467600"/>
              <a:gd name="connsiteY517" fmla="*/ 4147013 h 6858000"/>
              <a:gd name="connsiteX518" fmla="*/ 3432098 w 7467600"/>
              <a:gd name="connsiteY518" fmla="*/ 3537312 h 6858000"/>
              <a:gd name="connsiteX519" fmla="*/ 3446761 w 7467600"/>
              <a:gd name="connsiteY519" fmla="*/ 3461278 h 6858000"/>
              <a:gd name="connsiteX520" fmla="*/ 4419733 w 7467600"/>
              <a:gd name="connsiteY520" fmla="*/ 3963555 h 6858000"/>
              <a:gd name="connsiteX521" fmla="*/ 4781371 w 7467600"/>
              <a:gd name="connsiteY521" fmla="*/ 4458604 h 6858000"/>
              <a:gd name="connsiteX522" fmla="*/ 4780440 w 7467600"/>
              <a:gd name="connsiteY522" fmla="*/ 4470290 h 6858000"/>
              <a:gd name="connsiteX523" fmla="*/ 4898954 w 7467600"/>
              <a:gd name="connsiteY523" fmla="*/ 4662092 h 6858000"/>
              <a:gd name="connsiteX524" fmla="*/ 4900699 w 7467600"/>
              <a:gd name="connsiteY524" fmla="*/ 4670867 h 6858000"/>
              <a:gd name="connsiteX525" fmla="*/ 5714511 w 7467600"/>
              <a:gd name="connsiteY525" fmla="*/ 4663483 h 6858000"/>
              <a:gd name="connsiteX526" fmla="*/ 5464793 w 7467600"/>
              <a:gd name="connsiteY526" fmla="*/ 4393556 h 6858000"/>
              <a:gd name="connsiteX527" fmla="*/ 5461897 w 7467600"/>
              <a:gd name="connsiteY527" fmla="*/ 4390879 h 6858000"/>
              <a:gd name="connsiteX528" fmla="*/ 4294126 w 7467600"/>
              <a:gd name="connsiteY528" fmla="*/ 3303048 h 6858000"/>
              <a:gd name="connsiteX529" fmla="*/ 4305321 w 7467600"/>
              <a:gd name="connsiteY529" fmla="*/ 3256953 h 6858000"/>
              <a:gd name="connsiteX530" fmla="*/ 4949299 w 7467600"/>
              <a:gd name="connsiteY530" fmla="*/ 3766336 h 6858000"/>
              <a:gd name="connsiteX531" fmla="*/ 5291452 w 7467600"/>
              <a:gd name="connsiteY531" fmla="*/ 4076801 h 6858000"/>
              <a:gd name="connsiteX532" fmla="*/ 5434998 w 7467600"/>
              <a:gd name="connsiteY532" fmla="*/ 4254100 h 6858000"/>
              <a:gd name="connsiteX533" fmla="*/ 5351015 w 7467600"/>
              <a:gd name="connsiteY533" fmla="*/ 3760989 h 6858000"/>
              <a:gd name="connsiteX534" fmla="*/ 5413780 w 7467600"/>
              <a:gd name="connsiteY534" fmla="*/ 2966265 h 6858000"/>
              <a:gd name="connsiteX535" fmla="*/ 5425627 w 7467600"/>
              <a:gd name="connsiteY535" fmla="*/ 2954192 h 6858000"/>
              <a:gd name="connsiteX536" fmla="*/ 6604735 w 7467600"/>
              <a:gd name="connsiteY536" fmla="*/ 2041381 h 6858000"/>
              <a:gd name="connsiteX537" fmla="*/ 7204487 w 7467600"/>
              <a:gd name="connsiteY537" fmla="*/ 2742112 h 6858000"/>
              <a:gd name="connsiteX538" fmla="*/ 7131592 w 7467600"/>
              <a:gd name="connsiteY538" fmla="*/ 2672096 h 6858000"/>
              <a:gd name="connsiteX539" fmla="*/ 6996344 w 7467600"/>
              <a:gd name="connsiteY539" fmla="*/ 2518310 h 6858000"/>
              <a:gd name="connsiteX540" fmla="*/ 6735495 w 7467600"/>
              <a:gd name="connsiteY540" fmla="*/ 2196890 h 6858000"/>
              <a:gd name="connsiteX541" fmla="*/ 6721901 w 7467600"/>
              <a:gd name="connsiteY541" fmla="*/ 2179274 h 6858000"/>
              <a:gd name="connsiteX542" fmla="*/ 6604735 w 7467600"/>
              <a:gd name="connsiteY542" fmla="*/ 2041381 h 6858000"/>
              <a:gd name="connsiteX543" fmla="*/ 6591670 w 7467600"/>
              <a:gd name="connsiteY543" fmla="*/ 1988277 h 6858000"/>
              <a:gd name="connsiteX544" fmla="*/ 6747349 w 7467600"/>
              <a:gd name="connsiteY544" fmla="*/ 2160069 h 6858000"/>
              <a:gd name="connsiteX545" fmla="*/ 6760943 w 7467600"/>
              <a:gd name="connsiteY545" fmla="*/ 2177686 h 6858000"/>
              <a:gd name="connsiteX546" fmla="*/ 7021065 w 7467600"/>
              <a:gd name="connsiteY546" fmla="*/ 2498102 h 6858000"/>
              <a:gd name="connsiteX547" fmla="*/ 7155223 w 7467600"/>
              <a:gd name="connsiteY547" fmla="*/ 2650386 h 6858000"/>
              <a:gd name="connsiteX548" fmla="*/ 7203167 w 7467600"/>
              <a:gd name="connsiteY548" fmla="*/ 2697288 h 6858000"/>
              <a:gd name="connsiteX549" fmla="*/ 6937703 w 7467600"/>
              <a:gd name="connsiteY549" fmla="*/ 2321981 h 6858000"/>
              <a:gd name="connsiteX550" fmla="*/ 6591670 w 7467600"/>
              <a:gd name="connsiteY550" fmla="*/ 1988277 h 6858000"/>
              <a:gd name="connsiteX551" fmla="*/ 5798671 w 7467600"/>
              <a:gd name="connsiteY551" fmla="*/ 1981601 h 6858000"/>
              <a:gd name="connsiteX552" fmla="*/ 5754709 w 7467600"/>
              <a:gd name="connsiteY552" fmla="*/ 2071454 h 6858000"/>
              <a:gd name="connsiteX553" fmla="*/ 5763044 w 7467600"/>
              <a:gd name="connsiteY553" fmla="*/ 2842206 h 6858000"/>
              <a:gd name="connsiteX554" fmla="*/ 5764974 w 7467600"/>
              <a:gd name="connsiteY554" fmla="*/ 2799609 h 6858000"/>
              <a:gd name="connsiteX555" fmla="*/ 5767665 w 7467600"/>
              <a:gd name="connsiteY555" fmla="*/ 2666409 h 6858000"/>
              <a:gd name="connsiteX556" fmla="*/ 5763055 w 7467600"/>
              <a:gd name="connsiteY556" fmla="*/ 2579705 h 6858000"/>
              <a:gd name="connsiteX557" fmla="*/ 5758079 w 7467600"/>
              <a:gd name="connsiteY557" fmla="*/ 2492508 h 6858000"/>
              <a:gd name="connsiteX558" fmla="*/ 5779325 w 7467600"/>
              <a:gd name="connsiteY558" fmla="*/ 2197069 h 6858000"/>
              <a:gd name="connsiteX559" fmla="*/ 5798671 w 7467600"/>
              <a:gd name="connsiteY559" fmla="*/ 1981601 h 6858000"/>
              <a:gd name="connsiteX560" fmla="*/ 5829202 w 7467600"/>
              <a:gd name="connsiteY560" fmla="*/ 1971679 h 6858000"/>
              <a:gd name="connsiteX561" fmla="*/ 5809558 w 7467600"/>
              <a:gd name="connsiteY561" fmla="*/ 2198043 h 6858000"/>
              <a:gd name="connsiteX562" fmla="*/ 5788653 w 7467600"/>
              <a:gd name="connsiteY562" fmla="*/ 2489430 h 6858000"/>
              <a:gd name="connsiteX563" fmla="*/ 5793439 w 7467600"/>
              <a:gd name="connsiteY563" fmla="*/ 2575235 h 6858000"/>
              <a:gd name="connsiteX564" fmla="*/ 5796837 w 7467600"/>
              <a:gd name="connsiteY564" fmla="*/ 2637633 h 6858000"/>
              <a:gd name="connsiteX565" fmla="*/ 5818614 w 7467600"/>
              <a:gd name="connsiteY565" fmla="*/ 2473055 h 6858000"/>
              <a:gd name="connsiteX566" fmla="*/ 5829202 w 7467600"/>
              <a:gd name="connsiteY566" fmla="*/ 1971679 h 6858000"/>
              <a:gd name="connsiteX567" fmla="*/ 5911389 w 7467600"/>
              <a:gd name="connsiteY567" fmla="*/ 1898371 h 6858000"/>
              <a:gd name="connsiteX568" fmla="*/ 6237627 w 7467600"/>
              <a:gd name="connsiteY568" fmla="*/ 2231921 h 6858000"/>
              <a:gd name="connsiteX569" fmla="*/ 5911389 w 7467600"/>
              <a:gd name="connsiteY569" fmla="*/ 1898371 h 6858000"/>
              <a:gd name="connsiteX570" fmla="*/ 6944437 w 7467600"/>
              <a:gd name="connsiteY570" fmla="*/ 1575402 h 6858000"/>
              <a:gd name="connsiteX571" fmla="*/ 6304730 w 7467600"/>
              <a:gd name="connsiteY571" fmla="*/ 1766654 h 6858000"/>
              <a:gd name="connsiteX572" fmla="*/ 6944437 w 7467600"/>
              <a:gd name="connsiteY572" fmla="*/ 1575402 h 6858000"/>
              <a:gd name="connsiteX573" fmla="*/ 7019523 w 7467600"/>
              <a:gd name="connsiteY573" fmla="*/ 1519450 h 6858000"/>
              <a:gd name="connsiteX574" fmla="*/ 6298091 w 7467600"/>
              <a:gd name="connsiteY574" fmla="*/ 1737122 h 6858000"/>
              <a:gd name="connsiteX575" fmla="*/ 7019523 w 7467600"/>
              <a:gd name="connsiteY575" fmla="*/ 1519450 h 6858000"/>
              <a:gd name="connsiteX576" fmla="*/ 2399523 w 7467600"/>
              <a:gd name="connsiteY576" fmla="*/ 1428234 h 6858000"/>
              <a:gd name="connsiteX577" fmla="*/ 2224982 w 7467600"/>
              <a:gd name="connsiteY577" fmla="*/ 1826201 h 6858000"/>
              <a:gd name="connsiteX578" fmla="*/ 2096099 w 7467600"/>
              <a:gd name="connsiteY578" fmla="*/ 2345900 h 6858000"/>
              <a:gd name="connsiteX579" fmla="*/ 2283317 w 7467600"/>
              <a:gd name="connsiteY579" fmla="*/ 1796925 h 6858000"/>
              <a:gd name="connsiteX580" fmla="*/ 2399523 w 7467600"/>
              <a:gd name="connsiteY580" fmla="*/ 1428234 h 6858000"/>
              <a:gd name="connsiteX581" fmla="*/ 2448558 w 7467600"/>
              <a:gd name="connsiteY581" fmla="*/ 1373435 h 6858000"/>
              <a:gd name="connsiteX582" fmla="*/ 2312521 w 7467600"/>
              <a:gd name="connsiteY582" fmla="*/ 1806140 h 6858000"/>
              <a:gd name="connsiteX583" fmla="*/ 2127533 w 7467600"/>
              <a:gd name="connsiteY583" fmla="*/ 2348380 h 6858000"/>
              <a:gd name="connsiteX584" fmla="*/ 2358080 w 7467600"/>
              <a:gd name="connsiteY584" fmla="*/ 1866134 h 6858000"/>
              <a:gd name="connsiteX585" fmla="*/ 2407436 w 7467600"/>
              <a:gd name="connsiteY585" fmla="*/ 1651070 h 6858000"/>
              <a:gd name="connsiteX586" fmla="*/ 2448558 w 7467600"/>
              <a:gd name="connsiteY586" fmla="*/ 1373435 h 6858000"/>
              <a:gd name="connsiteX587" fmla="*/ 278707 w 7467600"/>
              <a:gd name="connsiteY587" fmla="*/ 1352270 h 6858000"/>
              <a:gd name="connsiteX588" fmla="*/ 321570 w 7467600"/>
              <a:gd name="connsiteY588" fmla="*/ 1861610 h 6858000"/>
              <a:gd name="connsiteX589" fmla="*/ 294281 w 7467600"/>
              <a:gd name="connsiteY589" fmla="*/ 1440658 h 6858000"/>
              <a:gd name="connsiteX590" fmla="*/ 278707 w 7467600"/>
              <a:gd name="connsiteY590" fmla="*/ 1352270 h 6858000"/>
              <a:gd name="connsiteX591" fmla="*/ 1423821 w 7467600"/>
              <a:gd name="connsiteY591" fmla="*/ 1351958 h 6858000"/>
              <a:gd name="connsiteX592" fmla="*/ 1638521 w 7467600"/>
              <a:gd name="connsiteY592" fmla="*/ 1908470 h 6858000"/>
              <a:gd name="connsiteX593" fmla="*/ 1754199 w 7467600"/>
              <a:gd name="connsiteY593" fmla="*/ 2149284 h 6858000"/>
              <a:gd name="connsiteX594" fmla="*/ 1908359 w 7467600"/>
              <a:gd name="connsiteY594" fmla="*/ 2364988 h 6858000"/>
              <a:gd name="connsiteX595" fmla="*/ 1647661 w 7467600"/>
              <a:gd name="connsiteY595" fmla="*/ 1825945 h 6858000"/>
              <a:gd name="connsiteX596" fmla="*/ 1423821 w 7467600"/>
              <a:gd name="connsiteY596" fmla="*/ 1351958 h 6858000"/>
              <a:gd name="connsiteX597" fmla="*/ 1431890 w 7467600"/>
              <a:gd name="connsiteY597" fmla="*/ 1306475 h 6858000"/>
              <a:gd name="connsiteX598" fmla="*/ 1507597 w 7467600"/>
              <a:gd name="connsiteY598" fmla="*/ 1446132 h 6858000"/>
              <a:gd name="connsiteX599" fmla="*/ 1674586 w 7467600"/>
              <a:gd name="connsiteY599" fmla="*/ 1813832 h 6858000"/>
              <a:gd name="connsiteX600" fmla="*/ 1815950 w 7467600"/>
              <a:gd name="connsiteY600" fmla="*/ 2128564 h 6858000"/>
              <a:gd name="connsiteX601" fmla="*/ 1984242 w 7467600"/>
              <a:gd name="connsiteY601" fmla="*/ 2430829 h 6858000"/>
              <a:gd name="connsiteX602" fmla="*/ 2014023 w 7467600"/>
              <a:gd name="connsiteY602" fmla="*/ 2450995 h 6858000"/>
              <a:gd name="connsiteX603" fmla="*/ 1747337 w 7467600"/>
              <a:gd name="connsiteY603" fmla="*/ 1855264 h 6858000"/>
              <a:gd name="connsiteX604" fmla="*/ 1533749 w 7467600"/>
              <a:gd name="connsiteY604" fmla="*/ 1478656 h 6858000"/>
              <a:gd name="connsiteX605" fmla="*/ 1431890 w 7467600"/>
              <a:gd name="connsiteY605" fmla="*/ 1306475 h 6858000"/>
              <a:gd name="connsiteX606" fmla="*/ 5052692 w 7467600"/>
              <a:gd name="connsiteY606" fmla="*/ 1292994 h 6858000"/>
              <a:gd name="connsiteX607" fmla="*/ 5200661 w 7467600"/>
              <a:gd name="connsiteY607" fmla="*/ 1635186 h 6858000"/>
              <a:gd name="connsiteX608" fmla="*/ 5297138 w 7467600"/>
              <a:gd name="connsiteY608" fmla="*/ 1906351 h 6858000"/>
              <a:gd name="connsiteX609" fmla="*/ 5052692 w 7467600"/>
              <a:gd name="connsiteY609" fmla="*/ 1292994 h 6858000"/>
              <a:gd name="connsiteX610" fmla="*/ 5009948 w 7467600"/>
              <a:gd name="connsiteY610" fmla="*/ 1273619 h 6858000"/>
              <a:gd name="connsiteX611" fmla="*/ 5121777 w 7467600"/>
              <a:gd name="connsiteY611" fmla="*/ 1654213 h 6858000"/>
              <a:gd name="connsiteX612" fmla="*/ 5293545 w 7467600"/>
              <a:gd name="connsiteY612" fmla="*/ 2072247 h 6858000"/>
              <a:gd name="connsiteX613" fmla="*/ 5294042 w 7467600"/>
              <a:gd name="connsiteY613" fmla="*/ 2065019 h 6858000"/>
              <a:gd name="connsiteX614" fmla="*/ 5171936 w 7467600"/>
              <a:gd name="connsiteY614" fmla="*/ 1647613 h 6858000"/>
              <a:gd name="connsiteX615" fmla="*/ 5009948 w 7467600"/>
              <a:gd name="connsiteY615" fmla="*/ 1273619 h 6858000"/>
              <a:gd name="connsiteX616" fmla="*/ 655236 w 7467600"/>
              <a:gd name="connsiteY616" fmla="*/ 1268632 h 6858000"/>
              <a:gd name="connsiteX617" fmla="*/ 839521 w 7467600"/>
              <a:gd name="connsiteY617" fmla="*/ 1685315 h 6858000"/>
              <a:gd name="connsiteX618" fmla="*/ 1109416 w 7467600"/>
              <a:gd name="connsiteY618" fmla="*/ 2061663 h 6858000"/>
              <a:gd name="connsiteX619" fmla="*/ 1298300 w 7467600"/>
              <a:gd name="connsiteY619" fmla="*/ 2247742 h 6858000"/>
              <a:gd name="connsiteX620" fmla="*/ 1125871 w 7467600"/>
              <a:gd name="connsiteY620" fmla="*/ 1989513 h 6858000"/>
              <a:gd name="connsiteX621" fmla="*/ 981574 w 7467600"/>
              <a:gd name="connsiteY621" fmla="*/ 1783157 h 6858000"/>
              <a:gd name="connsiteX622" fmla="*/ 922198 w 7467600"/>
              <a:gd name="connsiteY622" fmla="*/ 1677437 h 6858000"/>
              <a:gd name="connsiteX623" fmla="*/ 869293 w 7467600"/>
              <a:gd name="connsiteY623" fmla="*/ 1583214 h 6858000"/>
              <a:gd name="connsiteX624" fmla="*/ 751431 w 7467600"/>
              <a:gd name="connsiteY624" fmla="*/ 1405731 h 6858000"/>
              <a:gd name="connsiteX625" fmla="*/ 655236 w 7467600"/>
              <a:gd name="connsiteY625" fmla="*/ 1268632 h 6858000"/>
              <a:gd name="connsiteX626" fmla="*/ 6516292 w 7467600"/>
              <a:gd name="connsiteY626" fmla="*/ 1263064 h 6858000"/>
              <a:gd name="connsiteX627" fmla="*/ 5736320 w 7467600"/>
              <a:gd name="connsiteY627" fmla="*/ 1501803 h 6858000"/>
              <a:gd name="connsiteX628" fmla="*/ 6516292 w 7467600"/>
              <a:gd name="connsiteY628" fmla="*/ 1263064 h 6858000"/>
              <a:gd name="connsiteX629" fmla="*/ 291466 w 7467600"/>
              <a:gd name="connsiteY629" fmla="*/ 1250369 h 6858000"/>
              <a:gd name="connsiteX630" fmla="*/ 323180 w 7467600"/>
              <a:gd name="connsiteY630" fmla="*/ 1435283 h 6858000"/>
              <a:gd name="connsiteX631" fmla="*/ 349381 w 7467600"/>
              <a:gd name="connsiteY631" fmla="*/ 1875041 h 6858000"/>
              <a:gd name="connsiteX632" fmla="*/ 374363 w 7467600"/>
              <a:gd name="connsiteY632" fmla="*/ 1506494 h 6858000"/>
              <a:gd name="connsiteX633" fmla="*/ 302168 w 7467600"/>
              <a:gd name="connsiteY633" fmla="*/ 1274495 h 6858000"/>
              <a:gd name="connsiteX634" fmla="*/ 291466 w 7467600"/>
              <a:gd name="connsiteY634" fmla="*/ 1250369 h 6858000"/>
              <a:gd name="connsiteX635" fmla="*/ 678222 w 7467600"/>
              <a:gd name="connsiteY635" fmla="*/ 1248670 h 6858000"/>
              <a:gd name="connsiteX636" fmla="*/ 775536 w 7467600"/>
              <a:gd name="connsiteY636" fmla="*/ 1388015 h 6858000"/>
              <a:gd name="connsiteX637" fmla="*/ 894529 w 7467600"/>
              <a:gd name="connsiteY637" fmla="*/ 1567739 h 6858000"/>
              <a:gd name="connsiteX638" fmla="*/ 948000 w 7467600"/>
              <a:gd name="connsiteY638" fmla="*/ 1663088 h 6858000"/>
              <a:gd name="connsiteX639" fmla="*/ 1006812 w 7467600"/>
              <a:gd name="connsiteY639" fmla="*/ 1767683 h 6858000"/>
              <a:gd name="connsiteX640" fmla="*/ 1149133 w 7467600"/>
              <a:gd name="connsiteY640" fmla="*/ 1971513 h 6858000"/>
              <a:gd name="connsiteX641" fmla="*/ 1333952 w 7467600"/>
              <a:gd name="connsiteY641" fmla="*/ 2251620 h 6858000"/>
              <a:gd name="connsiteX642" fmla="*/ 1337329 w 7467600"/>
              <a:gd name="connsiteY642" fmla="*/ 2258350 h 6858000"/>
              <a:gd name="connsiteX643" fmla="*/ 1014726 w 7467600"/>
              <a:gd name="connsiteY643" fmla="*/ 1615556 h 6858000"/>
              <a:gd name="connsiteX644" fmla="*/ 678222 w 7467600"/>
              <a:gd name="connsiteY644" fmla="*/ 1248670 h 6858000"/>
              <a:gd name="connsiteX645" fmla="*/ 6691602 w 7467600"/>
              <a:gd name="connsiteY645" fmla="*/ 1140573 h 6858000"/>
              <a:gd name="connsiteX646" fmla="*/ 6571100 w 7467600"/>
              <a:gd name="connsiteY646" fmla="*/ 1183662 h 6858000"/>
              <a:gd name="connsiteX647" fmla="*/ 6241687 w 7467600"/>
              <a:gd name="connsiteY647" fmla="*/ 1257600 h 6858000"/>
              <a:gd name="connsiteX648" fmla="*/ 5693009 w 7467600"/>
              <a:gd name="connsiteY648" fmla="*/ 1478256 h 6858000"/>
              <a:gd name="connsiteX649" fmla="*/ 6548420 w 7467600"/>
              <a:gd name="connsiteY649" fmla="*/ 1214599 h 6858000"/>
              <a:gd name="connsiteX650" fmla="*/ 6605473 w 7467600"/>
              <a:gd name="connsiteY650" fmla="*/ 1184686 h 6858000"/>
              <a:gd name="connsiteX651" fmla="*/ 6691602 w 7467600"/>
              <a:gd name="connsiteY651" fmla="*/ 1140573 h 6858000"/>
              <a:gd name="connsiteX652" fmla="*/ 4002475 w 7467600"/>
              <a:gd name="connsiteY652" fmla="*/ 1037802 h 6858000"/>
              <a:gd name="connsiteX653" fmla="*/ 4000324 w 7467600"/>
              <a:gd name="connsiteY653" fmla="*/ 1039362 h 6858000"/>
              <a:gd name="connsiteX654" fmla="*/ 4002862 w 7467600"/>
              <a:gd name="connsiteY654" fmla="*/ 1042866 h 6858000"/>
              <a:gd name="connsiteX655" fmla="*/ 4002475 w 7467600"/>
              <a:gd name="connsiteY655" fmla="*/ 1037802 h 6858000"/>
              <a:gd name="connsiteX656" fmla="*/ 506322 w 7467600"/>
              <a:gd name="connsiteY656" fmla="*/ 1020997 h 6858000"/>
              <a:gd name="connsiteX657" fmla="*/ 533068 w 7467600"/>
              <a:gd name="connsiteY657" fmla="*/ 1029409 h 6858000"/>
              <a:gd name="connsiteX658" fmla="*/ 1232525 w 7467600"/>
              <a:gd name="connsiteY658" fmla="*/ 1804675 h 6858000"/>
              <a:gd name="connsiteX659" fmla="*/ 1388858 w 7467600"/>
              <a:gd name="connsiteY659" fmla="*/ 2368011 h 6858000"/>
              <a:gd name="connsiteX660" fmla="*/ 1384098 w 7467600"/>
              <a:gd name="connsiteY660" fmla="*/ 2378125 h 6858000"/>
              <a:gd name="connsiteX661" fmla="*/ 1425393 w 7467600"/>
              <a:gd name="connsiteY661" fmla="*/ 2589124 h 6858000"/>
              <a:gd name="connsiteX662" fmla="*/ 1424001 w 7467600"/>
              <a:gd name="connsiteY662" fmla="*/ 2597541 h 6858000"/>
              <a:gd name="connsiteX663" fmla="*/ 2152729 w 7467600"/>
              <a:gd name="connsiteY663" fmla="*/ 2864487 h 6858000"/>
              <a:gd name="connsiteX664" fmla="*/ 2020609 w 7467600"/>
              <a:gd name="connsiteY664" fmla="*/ 2539671 h 6858000"/>
              <a:gd name="connsiteX665" fmla="*/ 2018920 w 7467600"/>
              <a:gd name="connsiteY665" fmla="*/ 2536309 h 6858000"/>
              <a:gd name="connsiteX666" fmla="*/ 1342441 w 7467600"/>
              <a:gd name="connsiteY666" fmla="*/ 1173017 h 6858000"/>
              <a:gd name="connsiteX667" fmla="*/ 1367925 w 7467600"/>
              <a:gd name="connsiteY667" fmla="*/ 1135648 h 6858000"/>
              <a:gd name="connsiteX668" fmla="*/ 1771401 w 7467600"/>
              <a:gd name="connsiteY668" fmla="*/ 1806673 h 6858000"/>
              <a:gd name="connsiteX669" fmla="*/ 1972385 w 7467600"/>
              <a:gd name="connsiteY669" fmla="*/ 2198735 h 6858000"/>
              <a:gd name="connsiteX670" fmla="*/ 2040892 w 7467600"/>
              <a:gd name="connsiteY670" fmla="*/ 2405205 h 6858000"/>
              <a:gd name="connsiteX671" fmla="*/ 2131689 w 7467600"/>
              <a:gd name="connsiteY671" fmla="*/ 1936926 h 6858000"/>
              <a:gd name="connsiteX672" fmla="*/ 2454820 w 7467600"/>
              <a:gd name="connsiteY672" fmla="*/ 1248808 h 6858000"/>
              <a:gd name="connsiteX673" fmla="*/ 2492512 w 7467600"/>
              <a:gd name="connsiteY673" fmla="*/ 1302920 h 6858000"/>
              <a:gd name="connsiteX674" fmla="*/ 2081216 w 7467600"/>
              <a:gd name="connsiteY674" fmla="*/ 2527513 h 6858000"/>
              <a:gd name="connsiteX675" fmla="*/ 2081211 w 7467600"/>
              <a:gd name="connsiteY675" fmla="*/ 2528916 h 6858000"/>
              <a:gd name="connsiteX676" fmla="*/ 2199067 w 7467600"/>
              <a:gd name="connsiteY676" fmla="*/ 2884061 h 6858000"/>
              <a:gd name="connsiteX677" fmla="*/ 3192586 w 7467600"/>
              <a:gd name="connsiteY677" fmla="*/ 3411496 h 6858000"/>
              <a:gd name="connsiteX678" fmla="*/ 3182620 w 7467600"/>
              <a:gd name="connsiteY678" fmla="*/ 3483279 h 6858000"/>
              <a:gd name="connsiteX679" fmla="*/ 2435119 w 7467600"/>
              <a:gd name="connsiteY679" fmla="*/ 3080173 h 6858000"/>
              <a:gd name="connsiteX680" fmla="*/ 2410152 w 7467600"/>
              <a:gd name="connsiteY680" fmla="*/ 3063751 h 6858000"/>
              <a:gd name="connsiteX681" fmla="*/ 2408099 w 7467600"/>
              <a:gd name="connsiteY681" fmla="*/ 3064403 h 6858000"/>
              <a:gd name="connsiteX682" fmla="*/ 2407218 w 7467600"/>
              <a:gd name="connsiteY682" fmla="*/ 3070324 h 6858000"/>
              <a:gd name="connsiteX683" fmla="*/ 2380138 w 7467600"/>
              <a:gd name="connsiteY683" fmla="*/ 3099341 h 6858000"/>
              <a:gd name="connsiteX684" fmla="*/ 1765923 w 7467600"/>
              <a:gd name="connsiteY684" fmla="*/ 3581043 h 6858000"/>
              <a:gd name="connsiteX685" fmla="*/ 1702258 w 7467600"/>
              <a:gd name="connsiteY685" fmla="*/ 3612286 h 6858000"/>
              <a:gd name="connsiteX686" fmla="*/ 1538370 w 7467600"/>
              <a:gd name="connsiteY686" fmla="*/ 3811804 h 6858000"/>
              <a:gd name="connsiteX687" fmla="*/ 542867 w 7467600"/>
              <a:gd name="connsiteY687" fmla="*/ 4944092 h 6858000"/>
              <a:gd name="connsiteX688" fmla="*/ 515800 w 7467600"/>
              <a:gd name="connsiteY688" fmla="*/ 4862180 h 6858000"/>
              <a:gd name="connsiteX689" fmla="*/ 909145 w 7467600"/>
              <a:gd name="connsiteY689" fmla="*/ 4199225 h 6858000"/>
              <a:gd name="connsiteX690" fmla="*/ 1214067 w 7467600"/>
              <a:gd name="connsiteY690" fmla="*/ 3908561 h 6858000"/>
              <a:gd name="connsiteX691" fmla="*/ 640967 w 7467600"/>
              <a:gd name="connsiteY691" fmla="*/ 4105601 h 6858000"/>
              <a:gd name="connsiteX692" fmla="*/ 112563 w 7467600"/>
              <a:gd name="connsiteY692" fmla="*/ 4396952 h 6858000"/>
              <a:gd name="connsiteX693" fmla="*/ 0 w 7467600"/>
              <a:gd name="connsiteY693" fmla="*/ 4466006 h 6858000"/>
              <a:gd name="connsiteX694" fmla="*/ 0 w 7467600"/>
              <a:gd name="connsiteY694" fmla="*/ 4233763 h 6858000"/>
              <a:gd name="connsiteX695" fmla="*/ 36881 w 7467600"/>
              <a:gd name="connsiteY695" fmla="*/ 4200118 h 6858000"/>
              <a:gd name="connsiteX696" fmla="*/ 910534 w 7467600"/>
              <a:gd name="connsiteY696" fmla="*/ 3629753 h 6858000"/>
              <a:gd name="connsiteX697" fmla="*/ 1578717 w 7467600"/>
              <a:gd name="connsiteY697" fmla="*/ 3575982 h 6858000"/>
              <a:gd name="connsiteX698" fmla="*/ 2338780 w 7467600"/>
              <a:gd name="connsiteY698" fmla="*/ 3033725 h 6858000"/>
              <a:gd name="connsiteX699" fmla="*/ 1807991 w 7467600"/>
              <a:gd name="connsiteY699" fmla="*/ 2807184 h 6858000"/>
              <a:gd name="connsiteX700" fmla="*/ 1416358 w 7467600"/>
              <a:gd name="connsiteY700" fmla="*/ 3112571 h 6858000"/>
              <a:gd name="connsiteX701" fmla="*/ 939066 w 7467600"/>
              <a:gd name="connsiteY701" fmla="*/ 3378798 h 6858000"/>
              <a:gd name="connsiteX702" fmla="*/ 115099 w 7467600"/>
              <a:gd name="connsiteY702" fmla="*/ 3607650 h 6858000"/>
              <a:gd name="connsiteX703" fmla="*/ 97284 w 7467600"/>
              <a:gd name="connsiteY703" fmla="*/ 3520393 h 6858000"/>
              <a:gd name="connsiteX704" fmla="*/ 922050 w 7467600"/>
              <a:gd name="connsiteY704" fmla="*/ 3074867 h 6858000"/>
              <a:gd name="connsiteX705" fmla="*/ 1405265 w 7467600"/>
              <a:gd name="connsiteY705" fmla="*/ 3016319 h 6858000"/>
              <a:gd name="connsiteX706" fmla="*/ 1407512 w 7467600"/>
              <a:gd name="connsiteY706" fmla="*/ 3018001 h 6858000"/>
              <a:gd name="connsiteX707" fmla="*/ 1726266 w 7467600"/>
              <a:gd name="connsiteY707" fmla="*/ 2777274 h 6858000"/>
              <a:gd name="connsiteX708" fmla="*/ 625390 w 7467600"/>
              <a:gd name="connsiteY708" fmla="*/ 2514541 h 6858000"/>
              <a:gd name="connsiteX709" fmla="*/ 619799 w 7467600"/>
              <a:gd name="connsiteY709" fmla="*/ 2527180 h 6858000"/>
              <a:gd name="connsiteX710" fmla="*/ 310030 w 7467600"/>
              <a:gd name="connsiteY710" fmla="*/ 2771818 h 6858000"/>
              <a:gd name="connsiteX711" fmla="*/ 173877 w 7467600"/>
              <a:gd name="connsiteY711" fmla="*/ 2937056 h 6858000"/>
              <a:gd name="connsiteX712" fmla="*/ 77889 w 7467600"/>
              <a:gd name="connsiteY712" fmla="*/ 3138440 h 6858000"/>
              <a:gd name="connsiteX713" fmla="*/ 0 w 7467600"/>
              <a:gd name="connsiteY713" fmla="*/ 3271395 h 6858000"/>
              <a:gd name="connsiteX714" fmla="*/ 0 w 7467600"/>
              <a:gd name="connsiteY714" fmla="*/ 3153002 h 6858000"/>
              <a:gd name="connsiteX715" fmla="*/ 2386 w 7467600"/>
              <a:gd name="connsiteY715" fmla="*/ 3149203 h 6858000"/>
              <a:gd name="connsiteX716" fmla="*/ 89753 w 7467600"/>
              <a:gd name="connsiteY716" fmla="*/ 2987702 h 6858000"/>
              <a:gd name="connsiteX717" fmla="*/ 76869 w 7467600"/>
              <a:gd name="connsiteY717" fmla="*/ 3005404 h 6858000"/>
              <a:gd name="connsiteX718" fmla="*/ 32049 w 7467600"/>
              <a:gd name="connsiteY718" fmla="*/ 3065814 h 6858000"/>
              <a:gd name="connsiteX719" fmla="*/ 0 w 7467600"/>
              <a:gd name="connsiteY719" fmla="*/ 3108744 h 6858000"/>
              <a:gd name="connsiteX720" fmla="*/ 0 w 7467600"/>
              <a:gd name="connsiteY720" fmla="*/ 3058059 h 6858000"/>
              <a:gd name="connsiteX721" fmla="*/ 7610 w 7467600"/>
              <a:gd name="connsiteY721" fmla="*/ 3047889 h 6858000"/>
              <a:gd name="connsiteX722" fmla="*/ 52419 w 7467600"/>
              <a:gd name="connsiteY722" fmla="*/ 2987479 h 6858000"/>
              <a:gd name="connsiteX723" fmla="*/ 59142 w 7467600"/>
              <a:gd name="connsiteY723" fmla="*/ 2978488 h 6858000"/>
              <a:gd name="connsiteX724" fmla="*/ 0 w 7467600"/>
              <a:gd name="connsiteY724" fmla="*/ 3015334 h 6858000"/>
              <a:gd name="connsiteX725" fmla="*/ 0 w 7467600"/>
              <a:gd name="connsiteY725" fmla="*/ 2914286 h 6858000"/>
              <a:gd name="connsiteX726" fmla="*/ 36383 w 7467600"/>
              <a:gd name="connsiteY726" fmla="*/ 2901128 h 6858000"/>
              <a:gd name="connsiteX727" fmla="*/ 156329 w 7467600"/>
              <a:gd name="connsiteY727" fmla="*/ 2840533 h 6858000"/>
              <a:gd name="connsiteX728" fmla="*/ 358355 w 7467600"/>
              <a:gd name="connsiteY728" fmla="*/ 2620471 h 6858000"/>
              <a:gd name="connsiteX729" fmla="*/ 510577 w 7467600"/>
              <a:gd name="connsiteY729" fmla="*/ 2501244 h 6858000"/>
              <a:gd name="connsiteX730" fmla="*/ 211967 w 7467600"/>
              <a:gd name="connsiteY730" fmla="*/ 2479171 h 6858000"/>
              <a:gd name="connsiteX731" fmla="*/ 0 w 7467600"/>
              <a:gd name="connsiteY731" fmla="*/ 2476398 h 6858000"/>
              <a:gd name="connsiteX732" fmla="*/ 0 w 7467600"/>
              <a:gd name="connsiteY732" fmla="*/ 2389189 h 6858000"/>
              <a:gd name="connsiteX733" fmla="*/ 103062 w 7467600"/>
              <a:gd name="connsiteY733" fmla="*/ 2389518 h 6858000"/>
              <a:gd name="connsiteX734" fmla="*/ 510734 w 7467600"/>
              <a:gd name="connsiteY734" fmla="*/ 2416201 h 6858000"/>
              <a:gd name="connsiteX735" fmla="*/ 279257 w 7467600"/>
              <a:gd name="connsiteY735" fmla="*/ 2092102 h 6858000"/>
              <a:gd name="connsiteX736" fmla="*/ 65265 w 7467600"/>
              <a:gd name="connsiteY736" fmla="*/ 2006049 h 6858000"/>
              <a:gd name="connsiteX737" fmla="*/ 0 w 7467600"/>
              <a:gd name="connsiteY737" fmla="*/ 1982532 h 6858000"/>
              <a:gd name="connsiteX738" fmla="*/ 0 w 7467600"/>
              <a:gd name="connsiteY738" fmla="*/ 1912789 h 6858000"/>
              <a:gd name="connsiteX739" fmla="*/ 97460 w 7467600"/>
              <a:gd name="connsiteY739" fmla="*/ 1953725 h 6858000"/>
              <a:gd name="connsiteX740" fmla="*/ 221272 w 7467600"/>
              <a:gd name="connsiteY740" fmla="*/ 1980766 h 6858000"/>
              <a:gd name="connsiteX741" fmla="*/ 116765 w 7467600"/>
              <a:gd name="connsiteY741" fmla="*/ 1911033 h 6858000"/>
              <a:gd name="connsiteX742" fmla="*/ 16405 w 7467600"/>
              <a:gd name="connsiteY742" fmla="*/ 1803412 h 6858000"/>
              <a:gd name="connsiteX743" fmla="*/ 0 w 7467600"/>
              <a:gd name="connsiteY743" fmla="*/ 1784777 h 6858000"/>
              <a:gd name="connsiteX744" fmla="*/ 0 w 7467600"/>
              <a:gd name="connsiteY744" fmla="*/ 1740082 h 6858000"/>
              <a:gd name="connsiteX745" fmla="*/ 39394 w 7467600"/>
              <a:gd name="connsiteY745" fmla="*/ 1784856 h 6858000"/>
              <a:gd name="connsiteX746" fmla="*/ 135813 w 7467600"/>
              <a:gd name="connsiteY746" fmla="*/ 1888838 h 6858000"/>
              <a:gd name="connsiteX747" fmla="*/ 242575 w 7467600"/>
              <a:gd name="connsiteY747" fmla="*/ 1958841 h 6858000"/>
              <a:gd name="connsiteX748" fmla="*/ 82197 w 7467600"/>
              <a:gd name="connsiteY748" fmla="*/ 1754826 h 6858000"/>
              <a:gd name="connsiteX749" fmla="*/ 0 w 7467600"/>
              <a:gd name="connsiteY749" fmla="*/ 1679650 h 6858000"/>
              <a:gd name="connsiteX750" fmla="*/ 0 w 7467600"/>
              <a:gd name="connsiteY750" fmla="*/ 1602463 h 6858000"/>
              <a:gd name="connsiteX751" fmla="*/ 84689 w 7467600"/>
              <a:gd name="connsiteY751" fmla="*/ 1677442 h 6858000"/>
              <a:gd name="connsiteX752" fmla="*/ 298437 w 7467600"/>
              <a:gd name="connsiteY752" fmla="*/ 1968019 h 6858000"/>
              <a:gd name="connsiteX753" fmla="*/ 227269 w 7467600"/>
              <a:gd name="connsiteY753" fmla="*/ 1114064 h 6858000"/>
              <a:gd name="connsiteX754" fmla="*/ 248003 w 7467600"/>
              <a:gd name="connsiteY754" fmla="*/ 1089613 h 6858000"/>
              <a:gd name="connsiteX755" fmla="*/ 427020 w 7467600"/>
              <a:gd name="connsiteY755" fmla="*/ 1619803 h 6858000"/>
              <a:gd name="connsiteX756" fmla="*/ 340345 w 7467600"/>
              <a:gd name="connsiteY756" fmla="*/ 2027739 h 6858000"/>
              <a:gd name="connsiteX757" fmla="*/ 360865 w 7467600"/>
              <a:gd name="connsiteY757" fmla="*/ 2044827 h 6858000"/>
              <a:gd name="connsiteX758" fmla="*/ 560414 w 7467600"/>
              <a:gd name="connsiteY758" fmla="*/ 2421457 h 6858000"/>
              <a:gd name="connsiteX759" fmla="*/ 1359703 w 7467600"/>
              <a:gd name="connsiteY759" fmla="*/ 2578554 h 6858000"/>
              <a:gd name="connsiteX760" fmla="*/ 1359422 w 7467600"/>
              <a:gd name="connsiteY760" fmla="*/ 2577994 h 6858000"/>
              <a:gd name="connsiteX761" fmla="*/ 828701 w 7467600"/>
              <a:gd name="connsiteY761" fmla="*/ 1839520 h 6858000"/>
              <a:gd name="connsiteX762" fmla="*/ 494427 w 7467600"/>
              <a:gd name="connsiteY762" fmla="*/ 1092333 h 6858000"/>
              <a:gd name="connsiteX763" fmla="*/ 506322 w 7467600"/>
              <a:gd name="connsiteY763" fmla="*/ 1020997 h 6858000"/>
              <a:gd name="connsiteX764" fmla="*/ 4570198 w 7467600"/>
              <a:gd name="connsiteY764" fmla="*/ 978081 h 6858000"/>
              <a:gd name="connsiteX765" fmla="*/ 4523691 w 7467600"/>
              <a:gd name="connsiteY765" fmla="*/ 1127776 h 6858000"/>
              <a:gd name="connsiteX766" fmla="*/ 4509875 w 7467600"/>
              <a:gd name="connsiteY766" fmla="*/ 1167552 h 6858000"/>
              <a:gd name="connsiteX767" fmla="*/ 4478168 w 7467600"/>
              <a:gd name="connsiteY767" fmla="*/ 1260735 h 6858000"/>
              <a:gd name="connsiteX768" fmla="*/ 4409309 w 7467600"/>
              <a:gd name="connsiteY768" fmla="*/ 1666996 h 6858000"/>
              <a:gd name="connsiteX769" fmla="*/ 4370031 w 7467600"/>
              <a:gd name="connsiteY769" fmla="*/ 1955666 h 6858000"/>
              <a:gd name="connsiteX770" fmla="*/ 4570198 w 7467600"/>
              <a:gd name="connsiteY770" fmla="*/ 978081 h 6858000"/>
              <a:gd name="connsiteX771" fmla="*/ 4557898 w 7467600"/>
              <a:gd name="connsiteY771" fmla="*/ 900011 h 6858000"/>
              <a:gd name="connsiteX772" fmla="*/ 4344840 w 7467600"/>
              <a:gd name="connsiteY772" fmla="*/ 1922038 h 6858000"/>
              <a:gd name="connsiteX773" fmla="*/ 4378710 w 7467600"/>
              <a:gd name="connsiteY773" fmla="*/ 1665516 h 6858000"/>
              <a:gd name="connsiteX774" fmla="*/ 4448798 w 7467600"/>
              <a:gd name="connsiteY774" fmla="*/ 1253024 h 6858000"/>
              <a:gd name="connsiteX775" fmla="*/ 4480315 w 7467600"/>
              <a:gd name="connsiteY775" fmla="*/ 1158454 h 6858000"/>
              <a:gd name="connsiteX776" fmla="*/ 4494133 w 7467600"/>
              <a:gd name="connsiteY776" fmla="*/ 1118676 h 6858000"/>
              <a:gd name="connsiteX777" fmla="*/ 4557898 w 7467600"/>
              <a:gd name="connsiteY777" fmla="*/ 900011 h 6858000"/>
              <a:gd name="connsiteX778" fmla="*/ 5870151 w 7467600"/>
              <a:gd name="connsiteY778" fmla="*/ 898890 h 6858000"/>
              <a:gd name="connsiteX779" fmla="*/ 5861335 w 7467600"/>
              <a:gd name="connsiteY779" fmla="*/ 899177 h 6858000"/>
              <a:gd name="connsiteX780" fmla="*/ 5843702 w 7467600"/>
              <a:gd name="connsiteY780" fmla="*/ 899748 h 6858000"/>
              <a:gd name="connsiteX781" fmla="*/ 5651107 w 7467600"/>
              <a:gd name="connsiteY781" fmla="*/ 920306 h 6858000"/>
              <a:gd name="connsiteX782" fmla="*/ 5459407 w 7467600"/>
              <a:gd name="connsiteY782" fmla="*/ 940975 h 6858000"/>
              <a:gd name="connsiteX783" fmla="*/ 5374846 w 7467600"/>
              <a:gd name="connsiteY783" fmla="*/ 941988 h 6858000"/>
              <a:gd name="connsiteX784" fmla="*/ 5256105 w 7467600"/>
              <a:gd name="connsiteY784" fmla="*/ 945632 h 6858000"/>
              <a:gd name="connsiteX785" fmla="*/ 5107071 w 7467600"/>
              <a:gd name="connsiteY785" fmla="*/ 969720 h 6858000"/>
              <a:gd name="connsiteX786" fmla="*/ 4998681 w 7467600"/>
              <a:gd name="connsiteY786" fmla="*/ 988771 h 6858000"/>
              <a:gd name="connsiteX787" fmla="*/ 5870151 w 7467600"/>
              <a:gd name="connsiteY787" fmla="*/ 898890 h 6858000"/>
              <a:gd name="connsiteX788" fmla="*/ 5504425 w 7467600"/>
              <a:gd name="connsiteY788" fmla="*/ 848067 h 6858000"/>
              <a:gd name="connsiteX789" fmla="*/ 4968849 w 7467600"/>
              <a:gd name="connsiteY789" fmla="*/ 962318 h 6858000"/>
              <a:gd name="connsiteX790" fmla="*/ 5104039 w 7467600"/>
              <a:gd name="connsiteY790" fmla="*/ 940634 h 6858000"/>
              <a:gd name="connsiteX791" fmla="*/ 5256311 w 7467600"/>
              <a:gd name="connsiteY791" fmla="*/ 916490 h 6858000"/>
              <a:gd name="connsiteX792" fmla="*/ 5377381 w 7467600"/>
              <a:gd name="connsiteY792" fmla="*/ 912671 h 6858000"/>
              <a:gd name="connsiteX793" fmla="*/ 5460148 w 7467600"/>
              <a:gd name="connsiteY793" fmla="*/ 911442 h 6858000"/>
              <a:gd name="connsiteX794" fmla="*/ 5648971 w 7467600"/>
              <a:gd name="connsiteY794" fmla="*/ 891331 h 6858000"/>
              <a:gd name="connsiteX795" fmla="*/ 5844807 w 7467600"/>
              <a:gd name="connsiteY795" fmla="*/ 870718 h 6858000"/>
              <a:gd name="connsiteX796" fmla="*/ 5862975 w 7467600"/>
              <a:gd name="connsiteY796" fmla="*/ 869756 h 6858000"/>
              <a:gd name="connsiteX797" fmla="*/ 5920887 w 7467600"/>
              <a:gd name="connsiteY797" fmla="*/ 865929 h 6858000"/>
              <a:gd name="connsiteX798" fmla="*/ 5504425 w 7467600"/>
              <a:gd name="connsiteY798" fmla="*/ 848067 h 6858000"/>
              <a:gd name="connsiteX799" fmla="*/ 3607114 w 7467600"/>
              <a:gd name="connsiteY799" fmla="*/ 467441 h 6858000"/>
              <a:gd name="connsiteX800" fmla="*/ 3296242 w 7467600"/>
              <a:gd name="connsiteY800" fmla="*/ 807991 h 6858000"/>
              <a:gd name="connsiteX801" fmla="*/ 3174674 w 7467600"/>
              <a:gd name="connsiteY801" fmla="*/ 919759 h 6858000"/>
              <a:gd name="connsiteX802" fmla="*/ 3042978 w 7467600"/>
              <a:gd name="connsiteY802" fmla="*/ 1054894 h 6858000"/>
              <a:gd name="connsiteX803" fmla="*/ 2968914 w 7467600"/>
              <a:gd name="connsiteY803" fmla="*/ 1133756 h 6858000"/>
              <a:gd name="connsiteX804" fmla="*/ 3103823 w 7467600"/>
              <a:gd name="connsiteY804" fmla="*/ 1026814 h 6858000"/>
              <a:gd name="connsiteX805" fmla="*/ 3607114 w 7467600"/>
              <a:gd name="connsiteY805" fmla="*/ 467441 h 6858000"/>
              <a:gd name="connsiteX806" fmla="*/ 3744487 w 7467600"/>
              <a:gd name="connsiteY806" fmla="*/ 383136 h 6858000"/>
              <a:gd name="connsiteX807" fmla="*/ 3970213 w 7467600"/>
              <a:gd name="connsiteY807" fmla="*/ 995559 h 6858000"/>
              <a:gd name="connsiteX808" fmla="*/ 3744487 w 7467600"/>
              <a:gd name="connsiteY808" fmla="*/ 383136 h 6858000"/>
              <a:gd name="connsiteX809" fmla="*/ 3624562 w 7467600"/>
              <a:gd name="connsiteY809" fmla="*/ 367041 h 6858000"/>
              <a:gd name="connsiteX810" fmla="*/ 3489712 w 7467600"/>
              <a:gd name="connsiteY810" fmla="*/ 485386 h 6858000"/>
              <a:gd name="connsiteX811" fmla="*/ 3182994 w 7467600"/>
              <a:gd name="connsiteY811" fmla="*/ 828265 h 6858000"/>
              <a:gd name="connsiteX812" fmla="*/ 2892114 w 7467600"/>
              <a:gd name="connsiteY812" fmla="*/ 1172635 h 6858000"/>
              <a:gd name="connsiteX813" fmla="*/ 3021459 w 7467600"/>
              <a:gd name="connsiteY813" fmla="*/ 1035385 h 6858000"/>
              <a:gd name="connsiteX814" fmla="*/ 3153873 w 7467600"/>
              <a:gd name="connsiteY814" fmla="*/ 898971 h 6858000"/>
              <a:gd name="connsiteX815" fmla="*/ 3276511 w 7467600"/>
              <a:gd name="connsiteY815" fmla="*/ 786423 h 6858000"/>
              <a:gd name="connsiteX816" fmla="*/ 3584154 w 7467600"/>
              <a:gd name="connsiteY816" fmla="*/ 448218 h 6858000"/>
              <a:gd name="connsiteX817" fmla="*/ 3624562 w 7467600"/>
              <a:gd name="connsiteY817" fmla="*/ 367041 h 6858000"/>
              <a:gd name="connsiteX818" fmla="*/ 3766672 w 7467600"/>
              <a:gd name="connsiteY818" fmla="*/ 359429 h 6858000"/>
              <a:gd name="connsiteX819" fmla="*/ 3996338 w 7467600"/>
              <a:gd name="connsiteY819" fmla="*/ 968237 h 6858000"/>
              <a:gd name="connsiteX820" fmla="*/ 3766672 w 7467600"/>
              <a:gd name="connsiteY820" fmla="*/ 359429 h 6858000"/>
              <a:gd name="connsiteX821" fmla="*/ 5805386 w 7467600"/>
              <a:gd name="connsiteY821" fmla="*/ 239240 h 6858000"/>
              <a:gd name="connsiteX822" fmla="*/ 5736947 w 7467600"/>
              <a:gd name="connsiteY822" fmla="*/ 261367 h 6858000"/>
              <a:gd name="connsiteX823" fmla="*/ 5427012 w 7467600"/>
              <a:gd name="connsiteY823" fmla="*/ 311272 h 6858000"/>
              <a:gd name="connsiteX824" fmla="*/ 5147818 w 7467600"/>
              <a:gd name="connsiteY824" fmla="*/ 322112 h 6858000"/>
              <a:gd name="connsiteX825" fmla="*/ 5060854 w 7467600"/>
              <a:gd name="connsiteY825" fmla="*/ 311882 h 6858000"/>
              <a:gd name="connsiteX826" fmla="*/ 4945989 w 7467600"/>
              <a:gd name="connsiteY826" fmla="*/ 300516 h 6858000"/>
              <a:gd name="connsiteX827" fmla="*/ 5410479 w 7467600"/>
              <a:gd name="connsiteY827" fmla="*/ 348434 h 6858000"/>
              <a:gd name="connsiteX828" fmla="*/ 5805386 w 7467600"/>
              <a:gd name="connsiteY828" fmla="*/ 239240 h 6858000"/>
              <a:gd name="connsiteX829" fmla="*/ 5905192 w 7467600"/>
              <a:gd name="connsiteY829" fmla="*/ 163079 h 6858000"/>
              <a:gd name="connsiteX830" fmla="*/ 5865655 w 7467600"/>
              <a:gd name="connsiteY830" fmla="*/ 171901 h 6858000"/>
              <a:gd name="connsiteX831" fmla="*/ 5259740 w 7467600"/>
              <a:gd name="connsiteY831" fmla="*/ 257013 h 6858000"/>
              <a:gd name="connsiteX832" fmla="*/ 5208466 w 7467600"/>
              <a:gd name="connsiteY832" fmla="*/ 257550 h 6858000"/>
              <a:gd name="connsiteX833" fmla="*/ 4980204 w 7467600"/>
              <a:gd name="connsiteY833" fmla="*/ 271903 h 6858000"/>
              <a:gd name="connsiteX834" fmla="*/ 5068068 w 7467600"/>
              <a:gd name="connsiteY834" fmla="*/ 282244 h 6858000"/>
              <a:gd name="connsiteX835" fmla="*/ 5153231 w 7467600"/>
              <a:gd name="connsiteY835" fmla="*/ 292240 h 6858000"/>
              <a:gd name="connsiteX836" fmla="*/ 5426491 w 7467600"/>
              <a:gd name="connsiteY836" fmla="*/ 281128 h 6858000"/>
              <a:gd name="connsiteX837" fmla="*/ 5731212 w 7467600"/>
              <a:gd name="connsiteY837" fmla="*/ 231951 h 6858000"/>
              <a:gd name="connsiteX838" fmla="*/ 5905192 w 7467600"/>
              <a:gd name="connsiteY838" fmla="*/ 163079 h 6858000"/>
              <a:gd name="connsiteX839" fmla="*/ 5944437 w 7467600"/>
              <a:gd name="connsiteY839" fmla="*/ 113829 h 6858000"/>
              <a:gd name="connsiteX840" fmla="*/ 5825032 w 7467600"/>
              <a:gd name="connsiteY840" fmla="*/ 146405 h 6858000"/>
              <a:gd name="connsiteX841" fmla="*/ 4955599 w 7467600"/>
              <a:gd name="connsiteY841" fmla="*/ 247008 h 6858000"/>
              <a:gd name="connsiteX842" fmla="*/ 5210104 w 7467600"/>
              <a:gd name="connsiteY842" fmla="*/ 228123 h 6858000"/>
              <a:gd name="connsiteX843" fmla="*/ 5261015 w 7467600"/>
              <a:gd name="connsiteY843" fmla="*/ 227087 h 6858000"/>
              <a:gd name="connsiteX844" fmla="*/ 5861181 w 7467600"/>
              <a:gd name="connsiteY844" fmla="*/ 143093 h 6858000"/>
              <a:gd name="connsiteX845" fmla="*/ 5961252 w 7467600"/>
              <a:gd name="connsiteY845" fmla="*/ 114820 h 6858000"/>
              <a:gd name="connsiteX846" fmla="*/ 5944437 w 7467600"/>
              <a:gd name="connsiteY846" fmla="*/ 113829 h 6858000"/>
              <a:gd name="connsiteX847" fmla="*/ 3882765 w 7467600"/>
              <a:gd name="connsiteY847" fmla="*/ 0 h 6858000"/>
              <a:gd name="connsiteX848" fmla="*/ 3995099 w 7467600"/>
              <a:gd name="connsiteY848" fmla="*/ 0 h 6858000"/>
              <a:gd name="connsiteX849" fmla="*/ 4163818 w 7467600"/>
              <a:gd name="connsiteY849" fmla="*/ 234104 h 6858000"/>
              <a:gd name="connsiteX850" fmla="*/ 4172099 w 7467600"/>
              <a:gd name="connsiteY850" fmla="*/ 234207 h 6858000"/>
              <a:gd name="connsiteX851" fmla="*/ 4784282 w 7467600"/>
              <a:gd name="connsiteY851" fmla="*/ 276561 h 6858000"/>
              <a:gd name="connsiteX852" fmla="*/ 4801687 w 7467600"/>
              <a:gd name="connsiteY852" fmla="*/ 267764 h 6858000"/>
              <a:gd name="connsiteX853" fmla="*/ 6082788 w 7467600"/>
              <a:gd name="connsiteY853" fmla="*/ 64119 h 6858000"/>
              <a:gd name="connsiteX854" fmla="*/ 6099442 w 7467600"/>
              <a:gd name="connsiteY854" fmla="*/ 82568 h 6858000"/>
              <a:gd name="connsiteX855" fmla="*/ 4804137 w 7467600"/>
              <a:gd name="connsiteY855" fmla="*/ 320931 h 6858000"/>
              <a:gd name="connsiteX856" fmla="*/ 4227047 w 7467600"/>
              <a:gd name="connsiteY856" fmla="*/ 313415 h 6858000"/>
              <a:gd name="connsiteX857" fmla="*/ 4346041 w 7467600"/>
              <a:gd name="connsiteY857" fmla="*/ 456086 h 6858000"/>
              <a:gd name="connsiteX858" fmla="*/ 4870967 w 7467600"/>
              <a:gd name="connsiteY858" fmla="*/ 963061 h 6858000"/>
              <a:gd name="connsiteX859" fmla="*/ 4889647 w 7467600"/>
              <a:gd name="connsiteY859" fmla="*/ 957147 h 6858000"/>
              <a:gd name="connsiteX860" fmla="*/ 5422504 w 7467600"/>
              <a:gd name="connsiteY860" fmla="*/ 805191 h 6858000"/>
              <a:gd name="connsiteX861" fmla="*/ 6087656 w 7467600"/>
              <a:gd name="connsiteY861" fmla="*/ 826703 h 6858000"/>
              <a:gd name="connsiteX862" fmla="*/ 6058717 w 7467600"/>
              <a:gd name="connsiteY862" fmla="*/ 865992 h 6858000"/>
              <a:gd name="connsiteX863" fmla="*/ 4974153 w 7467600"/>
              <a:gd name="connsiteY863" fmla="*/ 1045456 h 6858000"/>
              <a:gd name="connsiteX864" fmla="*/ 5627835 w 7467600"/>
              <a:gd name="connsiteY864" fmla="*/ 1472077 h 6858000"/>
              <a:gd name="connsiteX865" fmla="*/ 5629817 w 7467600"/>
              <a:gd name="connsiteY865" fmla="*/ 1471412 h 6858000"/>
              <a:gd name="connsiteX866" fmla="*/ 5634124 w 7467600"/>
              <a:gd name="connsiteY866" fmla="*/ 1470572 h 6858000"/>
              <a:gd name="connsiteX867" fmla="*/ 5755832 w 7467600"/>
              <a:gd name="connsiteY867" fmla="*/ 1383886 h 6858000"/>
              <a:gd name="connsiteX868" fmla="*/ 6014186 w 7467600"/>
              <a:gd name="connsiteY868" fmla="*/ 1279799 h 6858000"/>
              <a:gd name="connsiteX869" fmla="*/ 6901619 w 7467600"/>
              <a:gd name="connsiteY869" fmla="*/ 1047874 h 6858000"/>
              <a:gd name="connsiteX870" fmla="*/ 6931566 w 7467600"/>
              <a:gd name="connsiteY870" fmla="*/ 1062034 h 6858000"/>
              <a:gd name="connsiteX871" fmla="*/ 5790982 w 7467600"/>
              <a:gd name="connsiteY871" fmla="*/ 1561380 h 6858000"/>
              <a:gd name="connsiteX872" fmla="*/ 6188971 w 7467600"/>
              <a:gd name="connsiteY872" fmla="*/ 1755168 h 6858000"/>
              <a:gd name="connsiteX873" fmla="*/ 6202446 w 7467600"/>
              <a:gd name="connsiteY873" fmla="*/ 1752268 h 6858000"/>
              <a:gd name="connsiteX874" fmla="*/ 7179560 w 7467600"/>
              <a:gd name="connsiteY874" fmla="*/ 1467551 h 6858000"/>
              <a:gd name="connsiteX875" fmla="*/ 7158730 w 7467600"/>
              <a:gd name="connsiteY875" fmla="*/ 1507835 h 6858000"/>
              <a:gd name="connsiteX876" fmla="*/ 6326959 w 7467600"/>
              <a:gd name="connsiteY876" fmla="*/ 1817686 h 6858000"/>
              <a:gd name="connsiteX877" fmla="*/ 6537433 w 7467600"/>
              <a:gd name="connsiteY877" fmla="*/ 1907790 h 6858000"/>
              <a:gd name="connsiteX878" fmla="*/ 6550221 w 7467600"/>
              <a:gd name="connsiteY878" fmla="*/ 1910729 h 6858000"/>
              <a:gd name="connsiteX879" fmla="*/ 6964438 w 7467600"/>
              <a:gd name="connsiteY879" fmla="*/ 2209505 h 6858000"/>
              <a:gd name="connsiteX880" fmla="*/ 7367862 w 7467600"/>
              <a:gd name="connsiteY880" fmla="*/ 2806833 h 6858000"/>
              <a:gd name="connsiteX881" fmla="*/ 7364329 w 7467600"/>
              <a:gd name="connsiteY881" fmla="*/ 2826907 h 6858000"/>
              <a:gd name="connsiteX882" fmla="*/ 7290545 w 7467600"/>
              <a:gd name="connsiteY882" fmla="*/ 2850663 h 6858000"/>
              <a:gd name="connsiteX883" fmla="*/ 6472036 w 7467600"/>
              <a:gd name="connsiteY883" fmla="*/ 1959003 h 6858000"/>
              <a:gd name="connsiteX884" fmla="*/ 5792897 w 7467600"/>
              <a:gd name="connsiteY884" fmla="*/ 1647747 h 6858000"/>
              <a:gd name="connsiteX885" fmla="*/ 5842751 w 7467600"/>
              <a:gd name="connsiteY885" fmla="*/ 1816112 h 6858000"/>
              <a:gd name="connsiteX886" fmla="*/ 5847424 w 7467600"/>
              <a:gd name="connsiteY886" fmla="*/ 1815776 h 6858000"/>
              <a:gd name="connsiteX887" fmla="*/ 6399821 w 7467600"/>
              <a:gd name="connsiteY887" fmla="*/ 2344799 h 6858000"/>
              <a:gd name="connsiteX888" fmla="*/ 6323232 w 7467600"/>
              <a:gd name="connsiteY888" fmla="*/ 2389634 h 6858000"/>
              <a:gd name="connsiteX889" fmla="*/ 5942958 w 7467600"/>
              <a:gd name="connsiteY889" fmla="*/ 2077708 h 6858000"/>
              <a:gd name="connsiteX890" fmla="*/ 5921559 w 7467600"/>
              <a:gd name="connsiteY890" fmla="*/ 2378596 h 6858000"/>
              <a:gd name="connsiteX891" fmla="*/ 5817651 w 7467600"/>
              <a:gd name="connsiteY891" fmla="*/ 3023919 h 6858000"/>
              <a:gd name="connsiteX892" fmla="*/ 5729634 w 7467600"/>
              <a:gd name="connsiteY892" fmla="*/ 3051849 h 6858000"/>
              <a:gd name="connsiteX893" fmla="*/ 5611018 w 7467600"/>
              <a:gd name="connsiteY893" fmla="*/ 2316769 h 6858000"/>
              <a:gd name="connsiteX894" fmla="*/ 5687608 w 7467600"/>
              <a:gd name="connsiteY894" fmla="*/ 2039972 h 6858000"/>
              <a:gd name="connsiteX895" fmla="*/ 5657554 w 7467600"/>
              <a:gd name="connsiteY895" fmla="*/ 1576445 h 6858000"/>
              <a:gd name="connsiteX896" fmla="*/ 5150475 w 7467600"/>
              <a:gd name="connsiteY896" fmla="*/ 1274012 h 6858000"/>
              <a:gd name="connsiteX897" fmla="*/ 5349142 w 7467600"/>
              <a:gd name="connsiteY897" fmla="*/ 2204405 h 6858000"/>
              <a:gd name="connsiteX898" fmla="*/ 5262214 w 7467600"/>
              <a:gd name="connsiteY898" fmla="*/ 2233836 h 6858000"/>
              <a:gd name="connsiteX899" fmla="*/ 4981539 w 7467600"/>
              <a:gd name="connsiteY899" fmla="*/ 1542201 h 6858000"/>
              <a:gd name="connsiteX900" fmla="*/ 4958461 w 7467600"/>
              <a:gd name="connsiteY900" fmla="*/ 1136957 h 6858000"/>
              <a:gd name="connsiteX901" fmla="*/ 4655015 w 7467600"/>
              <a:gd name="connsiteY901" fmla="*/ 891426 h 6858000"/>
              <a:gd name="connsiteX902" fmla="*/ 4348002 w 7467600"/>
              <a:gd name="connsiteY902" fmla="*/ 2205895 h 6858000"/>
              <a:gd name="connsiteX903" fmla="*/ 4262250 w 7467600"/>
              <a:gd name="connsiteY903" fmla="*/ 2219972 h 6858000"/>
              <a:gd name="connsiteX904" fmla="*/ 4550611 w 7467600"/>
              <a:gd name="connsiteY904" fmla="*/ 817540 h 6858000"/>
              <a:gd name="connsiteX905" fmla="*/ 4564418 w 7467600"/>
              <a:gd name="connsiteY905" fmla="*/ 808293 h 6858000"/>
              <a:gd name="connsiteX906" fmla="*/ 4266388 w 7467600"/>
              <a:gd name="connsiteY906" fmla="*/ 500083 h 6858000"/>
              <a:gd name="connsiteX907" fmla="*/ 4032842 w 7467600"/>
              <a:gd name="connsiteY907" fmla="*/ 211809 h 6858000"/>
              <a:gd name="connsiteX908" fmla="*/ 3882765 w 7467600"/>
              <a:gd name="connsiteY908" fmla="*/ 0 h 6858000"/>
              <a:gd name="connsiteX909" fmla="*/ 3721337 w 7467600"/>
              <a:gd name="connsiteY909" fmla="*/ 0 h 6858000"/>
              <a:gd name="connsiteX910" fmla="*/ 3797544 w 7467600"/>
              <a:gd name="connsiteY910" fmla="*/ 0 h 6858000"/>
              <a:gd name="connsiteX911" fmla="*/ 3775734 w 7467600"/>
              <a:gd name="connsiteY911" fmla="*/ 95131 h 6858000"/>
              <a:gd name="connsiteX912" fmla="*/ 3724807 w 7467600"/>
              <a:gd name="connsiteY912" fmla="*/ 272257 h 6858000"/>
              <a:gd name="connsiteX913" fmla="*/ 3726844 w 7467600"/>
              <a:gd name="connsiteY913" fmla="*/ 282988 h 6858000"/>
              <a:gd name="connsiteX914" fmla="*/ 3742664 w 7467600"/>
              <a:gd name="connsiteY914" fmla="*/ 279918 h 6858000"/>
              <a:gd name="connsiteX915" fmla="*/ 4103910 w 7467600"/>
              <a:gd name="connsiteY915" fmla="*/ 1161917 h 6858000"/>
              <a:gd name="connsiteX916" fmla="*/ 4020269 w 7467600"/>
              <a:gd name="connsiteY916" fmla="*/ 1200406 h 6858000"/>
              <a:gd name="connsiteX917" fmla="*/ 3674882 w 7467600"/>
              <a:gd name="connsiteY917" fmla="*/ 488524 h 6858000"/>
              <a:gd name="connsiteX918" fmla="*/ 3132682 w 7467600"/>
              <a:gd name="connsiteY918" fmla="*/ 1072284 h 6858000"/>
              <a:gd name="connsiteX919" fmla="*/ 2716346 w 7467600"/>
              <a:gd name="connsiteY919" fmla="*/ 1276376 h 6858000"/>
              <a:gd name="connsiteX920" fmla="*/ 2716772 w 7467600"/>
              <a:gd name="connsiteY920" fmla="*/ 1255462 h 6858000"/>
              <a:gd name="connsiteX921" fmla="*/ 3471096 w 7467600"/>
              <a:gd name="connsiteY921" fmla="*/ 437072 h 6858000"/>
              <a:gd name="connsiteX922" fmla="*/ 3639057 w 7467600"/>
              <a:gd name="connsiteY922" fmla="*/ 286334 h 6858000"/>
              <a:gd name="connsiteX923" fmla="*/ 3640309 w 7467600"/>
              <a:gd name="connsiteY923" fmla="*/ 284664 h 6858000"/>
              <a:gd name="connsiteX924" fmla="*/ 3646022 w 7467600"/>
              <a:gd name="connsiteY924" fmla="*/ 276711 h 6858000"/>
              <a:gd name="connsiteX925" fmla="*/ 3707943 w 7467600"/>
              <a:gd name="connsiteY925" fmla="*/ 65958 h 6858000"/>
              <a:gd name="connsiteX926" fmla="*/ 3721337 w 7467600"/>
              <a:gd name="connsiteY926" fmla="*/ 0 h 6858000"/>
              <a:gd name="connsiteX927" fmla="*/ 2867960 w 7467600"/>
              <a:gd name="connsiteY927" fmla="*/ 0 h 6858000"/>
              <a:gd name="connsiteX928" fmla="*/ 2926351 w 7467600"/>
              <a:gd name="connsiteY928" fmla="*/ 0 h 6858000"/>
              <a:gd name="connsiteX929" fmla="*/ 2902823 w 7467600"/>
              <a:gd name="connsiteY929" fmla="*/ 262929 h 6858000"/>
              <a:gd name="connsiteX930" fmla="*/ 2940663 w 7467600"/>
              <a:gd name="connsiteY930" fmla="*/ 140884 h 6858000"/>
              <a:gd name="connsiteX931" fmla="*/ 2947039 w 7467600"/>
              <a:gd name="connsiteY931" fmla="*/ 122524 h 6858000"/>
              <a:gd name="connsiteX932" fmla="*/ 2984316 w 7467600"/>
              <a:gd name="connsiteY932" fmla="*/ 0 h 6858000"/>
              <a:gd name="connsiteX933" fmla="*/ 3016114 w 7467600"/>
              <a:gd name="connsiteY933" fmla="*/ 0 h 6858000"/>
              <a:gd name="connsiteX934" fmla="*/ 2979949 w 7467600"/>
              <a:gd name="connsiteY934" fmla="*/ 119274 h 6858000"/>
              <a:gd name="connsiteX935" fmla="*/ 3023879 w 7467600"/>
              <a:gd name="connsiteY935" fmla="*/ 0 h 6858000"/>
              <a:gd name="connsiteX936" fmla="*/ 3105400 w 7467600"/>
              <a:gd name="connsiteY936" fmla="*/ 0 h 6858000"/>
              <a:gd name="connsiteX937" fmla="*/ 3094669 w 7467600"/>
              <a:gd name="connsiteY937" fmla="*/ 30308 h 6858000"/>
              <a:gd name="connsiteX938" fmla="*/ 2901945 w 7467600"/>
              <a:gd name="connsiteY938" fmla="*/ 466538 h 6858000"/>
              <a:gd name="connsiteX939" fmla="*/ 2815209 w 7467600"/>
              <a:gd name="connsiteY939" fmla="*/ 497361 h 6858000"/>
              <a:gd name="connsiteX940" fmla="*/ 2844845 w 7467600"/>
              <a:gd name="connsiteY940" fmla="*/ 127638 h 6858000"/>
              <a:gd name="connsiteX941" fmla="*/ 2867960 w 7467600"/>
              <a:gd name="connsiteY941" fmla="*/ 0 h 6858000"/>
              <a:gd name="connsiteX942" fmla="*/ 1057230 w 7467600"/>
              <a:gd name="connsiteY942" fmla="*/ 0 h 6858000"/>
              <a:gd name="connsiteX943" fmla="*/ 1111003 w 7467600"/>
              <a:gd name="connsiteY943" fmla="*/ 0 h 6858000"/>
              <a:gd name="connsiteX944" fmla="*/ 1125553 w 7467600"/>
              <a:gd name="connsiteY944" fmla="*/ 52588 h 6858000"/>
              <a:gd name="connsiteX945" fmla="*/ 1304276 w 7467600"/>
              <a:gd name="connsiteY945" fmla="*/ 476275 h 6858000"/>
              <a:gd name="connsiteX946" fmla="*/ 1492066 w 7467600"/>
              <a:gd name="connsiteY946" fmla="*/ 886333 h 6858000"/>
              <a:gd name="connsiteX947" fmla="*/ 1423698 w 7467600"/>
              <a:gd name="connsiteY947" fmla="*/ 710817 h 6858000"/>
              <a:gd name="connsiteX948" fmla="*/ 1357609 w 7467600"/>
              <a:gd name="connsiteY948" fmla="*/ 532892 h 6858000"/>
              <a:gd name="connsiteX949" fmla="*/ 1309550 w 7467600"/>
              <a:gd name="connsiteY949" fmla="*/ 374031 h 6858000"/>
              <a:gd name="connsiteX950" fmla="*/ 1193673 w 7467600"/>
              <a:gd name="connsiteY950" fmla="*/ 49533 h 6858000"/>
              <a:gd name="connsiteX951" fmla="*/ 1164391 w 7467600"/>
              <a:gd name="connsiteY951" fmla="*/ 0 h 6858000"/>
              <a:gd name="connsiteX952" fmla="*/ 1200666 w 7467600"/>
              <a:gd name="connsiteY952" fmla="*/ 0 h 6858000"/>
              <a:gd name="connsiteX953" fmla="*/ 1223408 w 7467600"/>
              <a:gd name="connsiteY953" fmla="*/ 38996 h 6858000"/>
              <a:gd name="connsiteX954" fmla="*/ 1339635 w 7467600"/>
              <a:gd name="connsiteY954" fmla="*/ 365517 h 6858000"/>
              <a:gd name="connsiteX955" fmla="*/ 1387469 w 7467600"/>
              <a:gd name="connsiteY955" fmla="*/ 523079 h 6858000"/>
              <a:gd name="connsiteX956" fmla="*/ 1452685 w 7467600"/>
              <a:gd name="connsiteY956" fmla="*/ 699806 h 6858000"/>
              <a:gd name="connsiteX957" fmla="*/ 1492092 w 7467600"/>
              <a:gd name="connsiteY957" fmla="*/ 800424 h 6858000"/>
              <a:gd name="connsiteX958" fmla="*/ 1455302 w 7467600"/>
              <a:gd name="connsiteY958" fmla="*/ 632913 h 6858000"/>
              <a:gd name="connsiteX959" fmla="*/ 1222336 w 7467600"/>
              <a:gd name="connsiteY959" fmla="*/ 9480 h 6858000"/>
              <a:gd name="connsiteX960" fmla="*/ 1214634 w 7467600"/>
              <a:gd name="connsiteY960" fmla="*/ 0 h 6858000"/>
              <a:gd name="connsiteX961" fmla="*/ 1289827 w 7467600"/>
              <a:gd name="connsiteY961" fmla="*/ 0 h 6858000"/>
              <a:gd name="connsiteX962" fmla="*/ 1321076 w 7467600"/>
              <a:gd name="connsiteY962" fmla="*/ 59722 h 6858000"/>
              <a:gd name="connsiteX963" fmla="*/ 1512579 w 7467600"/>
              <a:gd name="connsiteY963" fmla="*/ 626441 h 6858000"/>
              <a:gd name="connsiteX964" fmla="*/ 1506076 w 7467600"/>
              <a:gd name="connsiteY964" fmla="*/ 1089289 h 6858000"/>
              <a:gd name="connsiteX965" fmla="*/ 1486346 w 7467600"/>
              <a:gd name="connsiteY965" fmla="*/ 1079919 h 6858000"/>
              <a:gd name="connsiteX966" fmla="*/ 1070511 w 7467600"/>
              <a:gd name="connsiteY966" fmla="*/ 48609 h 6858000"/>
              <a:gd name="connsiteX967" fmla="*/ 1057230 w 7467600"/>
              <a:gd name="connsiteY967" fmla="*/ 0 h 6858000"/>
              <a:gd name="connsiteX968" fmla="*/ 43151 w 7467600"/>
              <a:gd name="connsiteY968" fmla="*/ 0 h 6858000"/>
              <a:gd name="connsiteX969" fmla="*/ 95283 w 7467600"/>
              <a:gd name="connsiteY969" fmla="*/ 0 h 6858000"/>
              <a:gd name="connsiteX970" fmla="*/ 300708 w 7467600"/>
              <a:gd name="connsiteY970" fmla="*/ 154571 h 6858000"/>
              <a:gd name="connsiteX971" fmla="*/ 530414 w 7467600"/>
              <a:gd name="connsiteY971" fmla="*/ 354673 h 6858000"/>
              <a:gd name="connsiteX972" fmla="*/ 333785 w 7467600"/>
              <a:gd name="connsiteY972" fmla="*/ 161564 h 6858000"/>
              <a:gd name="connsiteX973" fmla="*/ 147005 w 7467600"/>
              <a:gd name="connsiteY973" fmla="*/ 0 h 6858000"/>
              <a:gd name="connsiteX974" fmla="*/ 272509 w 7467600"/>
              <a:gd name="connsiteY974" fmla="*/ 0 h 6858000"/>
              <a:gd name="connsiteX975" fmla="*/ 326276 w 7467600"/>
              <a:gd name="connsiteY975" fmla="*/ 45847 h 6858000"/>
              <a:gd name="connsiteX976" fmla="*/ 823759 w 7467600"/>
              <a:gd name="connsiteY976" fmla="*/ 574145 h 6858000"/>
              <a:gd name="connsiteX977" fmla="*/ 811254 w 7467600"/>
              <a:gd name="connsiteY977" fmla="*/ 665546 h 6858000"/>
              <a:gd name="connsiteX978" fmla="*/ 154042 w 7467600"/>
              <a:gd name="connsiteY978" fmla="*/ 261522 h 6858000"/>
              <a:gd name="connsiteX979" fmla="*/ 13550 w 7467600"/>
              <a:gd name="connsiteY979" fmla="*/ 158423 h 6858000"/>
              <a:gd name="connsiteX980" fmla="*/ 0 w 7467600"/>
              <a:gd name="connsiteY980" fmla="*/ 146618 h 6858000"/>
              <a:gd name="connsiteX981" fmla="*/ 0 w 7467600"/>
              <a:gd name="connsiteY981" fmla="*/ 59161 h 6858000"/>
              <a:gd name="connsiteX982" fmla="*/ 45427 w 7467600"/>
              <a:gd name="connsiteY982" fmla="*/ 101078 h 6858000"/>
              <a:gd name="connsiteX983" fmla="*/ 630103 w 7467600"/>
              <a:gd name="connsiteY983" fmla="*/ 485885 h 6858000"/>
              <a:gd name="connsiteX984" fmla="*/ 532040 w 7467600"/>
              <a:gd name="connsiteY984" fmla="*/ 399359 h 6858000"/>
              <a:gd name="connsiteX985" fmla="*/ 517618 w 7467600"/>
              <a:gd name="connsiteY985" fmla="*/ 385726 h 6858000"/>
              <a:gd name="connsiteX986" fmla="*/ 285074 w 7467600"/>
              <a:gd name="connsiteY986" fmla="*/ 182755 h 6858000"/>
              <a:gd name="connsiteX987" fmla="*/ 43151 w 7467600"/>
              <a:gd name="connsiteY98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312201 w 7467600"/>
              <a:gd name="connsiteY130" fmla="*/ 5128278 h 6858000"/>
              <a:gd name="connsiteX131" fmla="*/ 1903353 w 7467600"/>
              <a:gd name="connsiteY131" fmla="*/ 5044827 h 6858000"/>
              <a:gd name="connsiteX132" fmla="*/ 1936931 w 7467600"/>
              <a:gd name="connsiteY132" fmla="*/ 5093954 h 6858000"/>
              <a:gd name="connsiteX133" fmla="*/ 2195868 w 7467600"/>
              <a:gd name="connsiteY133" fmla="*/ 5396574 h 6858000"/>
              <a:gd name="connsiteX134" fmla="*/ 2088852 w 7467600"/>
              <a:gd name="connsiteY134" fmla="*/ 5166123 h 6858000"/>
              <a:gd name="connsiteX135" fmla="*/ 1958241 w 7467600"/>
              <a:gd name="connsiteY135" fmla="*/ 5067955 h 6858000"/>
              <a:gd name="connsiteX136" fmla="*/ 1903353 w 7467600"/>
              <a:gd name="connsiteY136" fmla="*/ 5044827 h 6858000"/>
              <a:gd name="connsiteX137" fmla="*/ 1979378 w 7467600"/>
              <a:gd name="connsiteY137" fmla="*/ 4769504 h 6858000"/>
              <a:gd name="connsiteX138" fmla="*/ 2882120 w 7467600"/>
              <a:gd name="connsiteY138" fmla="*/ 5064547 h 6858000"/>
              <a:gd name="connsiteX139" fmla="*/ 2793103 w 7467600"/>
              <a:gd name="connsiteY139" fmla="*/ 5039699 h 6858000"/>
              <a:gd name="connsiteX140" fmla="*/ 2770041 w 7467600"/>
              <a:gd name="connsiteY140" fmla="*/ 5033634 h 6858000"/>
              <a:gd name="connsiteX141" fmla="*/ 1979378 w 7467600"/>
              <a:gd name="connsiteY141" fmla="*/ 4769504 h 6858000"/>
              <a:gd name="connsiteX142" fmla="*/ 1927410 w 7467600"/>
              <a:gd name="connsiteY142" fmla="*/ 4716164 h 6858000"/>
              <a:gd name="connsiteX143" fmla="*/ 1959587 w 7467600"/>
              <a:gd name="connsiteY143" fmla="*/ 4728849 h 6858000"/>
              <a:gd name="connsiteX144" fmla="*/ 2777707 w 7467600"/>
              <a:gd name="connsiteY144" fmla="*/ 5003991 h 6858000"/>
              <a:gd name="connsiteX145" fmla="*/ 2800768 w 7467600"/>
              <a:gd name="connsiteY145" fmla="*/ 5010056 h 6858000"/>
              <a:gd name="connsiteX146" fmla="*/ 2879408 w 7467600"/>
              <a:gd name="connsiteY146" fmla="*/ 5031590 h 6858000"/>
              <a:gd name="connsiteX147" fmla="*/ 2862295 w 7467600"/>
              <a:gd name="connsiteY147" fmla="*/ 5022958 h 6858000"/>
              <a:gd name="connsiteX148" fmla="*/ 2813343 w 7467600"/>
              <a:gd name="connsiteY148" fmla="*/ 4998369 h 6858000"/>
              <a:gd name="connsiteX149" fmla="*/ 2646245 w 7467600"/>
              <a:gd name="connsiteY149" fmla="*/ 4930999 h 6858000"/>
              <a:gd name="connsiteX150" fmla="*/ 1999243 w 7467600"/>
              <a:gd name="connsiteY150" fmla="*/ 4730524 h 6858000"/>
              <a:gd name="connsiteX151" fmla="*/ 1979527 w 7467600"/>
              <a:gd name="connsiteY151" fmla="*/ 4726651 h 6858000"/>
              <a:gd name="connsiteX152" fmla="*/ 1927410 w 7467600"/>
              <a:gd name="connsiteY152" fmla="*/ 4716164 h 6858000"/>
              <a:gd name="connsiteX153" fmla="*/ 1997014 w 7467600"/>
              <a:gd name="connsiteY153" fmla="*/ 4698007 h 6858000"/>
              <a:gd name="connsiteX154" fmla="*/ 2005458 w 7467600"/>
              <a:gd name="connsiteY154" fmla="*/ 4699540 h 6858000"/>
              <a:gd name="connsiteX155" fmla="*/ 2657186 w 7467600"/>
              <a:gd name="connsiteY155" fmla="*/ 4901687 h 6858000"/>
              <a:gd name="connsiteX156" fmla="*/ 2826662 w 7467600"/>
              <a:gd name="connsiteY156" fmla="*/ 4970362 h 6858000"/>
              <a:gd name="connsiteX157" fmla="*/ 2876100 w 7467600"/>
              <a:gd name="connsiteY157" fmla="*/ 4995397 h 6858000"/>
              <a:gd name="connsiteX158" fmla="*/ 3042600 w 7467600"/>
              <a:gd name="connsiteY158" fmla="*/ 5059532 h 6858000"/>
              <a:gd name="connsiteX159" fmla="*/ 1997014 w 7467600"/>
              <a:gd name="connsiteY159" fmla="*/ 4698007 h 6858000"/>
              <a:gd name="connsiteX160" fmla="*/ 2305292 w 7467600"/>
              <a:gd name="connsiteY160" fmla="*/ 4219492 h 6858000"/>
              <a:gd name="connsiteX161" fmla="*/ 3360922 w 7467600"/>
              <a:gd name="connsiteY161" fmla="*/ 4529373 h 6858000"/>
              <a:gd name="connsiteX162" fmla="*/ 3492420 w 7467600"/>
              <a:gd name="connsiteY162" fmla="*/ 4510145 h 6858000"/>
              <a:gd name="connsiteX163" fmla="*/ 3364086 w 7467600"/>
              <a:gd name="connsiteY163" fmla="*/ 4480340 h 6858000"/>
              <a:gd name="connsiteX164" fmla="*/ 3225818 w 7467600"/>
              <a:gd name="connsiteY164" fmla="*/ 4411822 h 6858000"/>
              <a:gd name="connsiteX165" fmla="*/ 3129696 w 7467600"/>
              <a:gd name="connsiteY165" fmla="*/ 4360704 h 6858000"/>
              <a:gd name="connsiteX166" fmla="*/ 2814545 w 7467600"/>
              <a:gd name="connsiteY166" fmla="*/ 4282955 h 6858000"/>
              <a:gd name="connsiteX167" fmla="*/ 2305292 w 7467600"/>
              <a:gd name="connsiteY167" fmla="*/ 4219492 h 6858000"/>
              <a:gd name="connsiteX168" fmla="*/ 2626982 w 7467600"/>
              <a:gd name="connsiteY168" fmla="*/ 4206450 h 6858000"/>
              <a:gd name="connsiteX169" fmla="*/ 2490617 w 7467600"/>
              <a:gd name="connsiteY169" fmla="*/ 4206951 h 6858000"/>
              <a:gd name="connsiteX170" fmla="*/ 2819869 w 7467600"/>
              <a:gd name="connsiteY170" fmla="*/ 4252936 h 6858000"/>
              <a:gd name="connsiteX171" fmla="*/ 3143018 w 7467600"/>
              <a:gd name="connsiteY171" fmla="*/ 4332698 h 6858000"/>
              <a:gd name="connsiteX172" fmla="*/ 3241520 w 7467600"/>
              <a:gd name="connsiteY172" fmla="*/ 4385112 h 6858000"/>
              <a:gd name="connsiteX173" fmla="*/ 3374575 w 7467600"/>
              <a:gd name="connsiteY173" fmla="*/ 4451517 h 6858000"/>
              <a:gd name="connsiteX174" fmla="*/ 3505221 w 7467600"/>
              <a:gd name="connsiteY174" fmla="*/ 4480757 h 6858000"/>
              <a:gd name="connsiteX175" fmla="*/ 2626982 w 7467600"/>
              <a:gd name="connsiteY175" fmla="*/ 4206450 h 6858000"/>
              <a:gd name="connsiteX176" fmla="*/ 1310106 w 7467600"/>
              <a:gd name="connsiteY176" fmla="*/ 3943217 h 6858000"/>
              <a:gd name="connsiteX177" fmla="*/ 854994 w 7467600"/>
              <a:gd name="connsiteY177" fmla="*/ 4399136 h 6858000"/>
              <a:gd name="connsiteX178" fmla="*/ 742462 w 7467600"/>
              <a:gd name="connsiteY178" fmla="*/ 4594648 h 6858000"/>
              <a:gd name="connsiteX179" fmla="*/ 820602 w 7467600"/>
              <a:gd name="connsiteY179" fmla="*/ 4485915 h 6858000"/>
              <a:gd name="connsiteX180" fmla="*/ 878295 w 7467600"/>
              <a:gd name="connsiteY180" fmla="*/ 4403594 h 6858000"/>
              <a:gd name="connsiteX181" fmla="*/ 1240607 w 7467600"/>
              <a:gd name="connsiteY181" fmla="*/ 4010401 h 6858000"/>
              <a:gd name="connsiteX182" fmla="*/ 1310106 w 7467600"/>
              <a:gd name="connsiteY182" fmla="*/ 3943217 h 6858000"/>
              <a:gd name="connsiteX183" fmla="*/ 1423113 w 7467600"/>
              <a:gd name="connsiteY183" fmla="*/ 3874565 h 6858000"/>
              <a:gd name="connsiteX184" fmla="*/ 1260565 w 7467600"/>
              <a:gd name="connsiteY184" fmla="*/ 4031982 h 6858000"/>
              <a:gd name="connsiteX185" fmla="*/ 901900 w 7467600"/>
              <a:gd name="connsiteY185" fmla="*/ 4421236 h 6858000"/>
              <a:gd name="connsiteX186" fmla="*/ 845044 w 7467600"/>
              <a:gd name="connsiteY186" fmla="*/ 4502436 h 6858000"/>
              <a:gd name="connsiteX187" fmla="*/ 685926 w 7467600"/>
              <a:gd name="connsiteY187" fmla="*/ 4703069 h 6858000"/>
              <a:gd name="connsiteX188" fmla="*/ 684248 w 7467600"/>
              <a:gd name="connsiteY188" fmla="*/ 4706721 h 6858000"/>
              <a:gd name="connsiteX189" fmla="*/ 1423113 w 7467600"/>
              <a:gd name="connsiteY189" fmla="*/ 3874565 h 6858000"/>
              <a:gd name="connsiteX190" fmla="*/ 3316479 w 7467600"/>
              <a:gd name="connsiteY190" fmla="*/ 3872136 h 6858000"/>
              <a:gd name="connsiteX191" fmla="*/ 3546806 w 7467600"/>
              <a:gd name="connsiteY191" fmla="*/ 4356139 h 6858000"/>
              <a:gd name="connsiteX192" fmla="*/ 3364433 w 7467600"/>
              <a:gd name="connsiteY192" fmla="*/ 3953121 h 6858000"/>
              <a:gd name="connsiteX193" fmla="*/ 3316479 w 7467600"/>
              <a:gd name="connsiteY193" fmla="*/ 3872136 h 6858000"/>
              <a:gd name="connsiteX194" fmla="*/ 3291335 w 7467600"/>
              <a:gd name="connsiteY194" fmla="*/ 3767420 h 6858000"/>
              <a:gd name="connsiteX195" fmla="*/ 3390805 w 7467600"/>
              <a:gd name="connsiteY195" fmla="*/ 3937163 h 6858000"/>
              <a:gd name="connsiteX196" fmla="*/ 3579062 w 7467600"/>
              <a:gd name="connsiteY196" fmla="*/ 4359040 h 6858000"/>
              <a:gd name="connsiteX197" fmla="*/ 3467355 w 7467600"/>
              <a:gd name="connsiteY197" fmla="*/ 3988130 h 6858000"/>
              <a:gd name="connsiteX198" fmla="*/ 3310753 w 7467600"/>
              <a:gd name="connsiteY198" fmla="*/ 3787140 h 6858000"/>
              <a:gd name="connsiteX199" fmla="*/ 3291335 w 7467600"/>
              <a:gd name="connsiteY199" fmla="*/ 3767420 h 6858000"/>
              <a:gd name="connsiteX200" fmla="*/ 1635889 w 7467600"/>
              <a:gd name="connsiteY200" fmla="*/ 3709494 h 6858000"/>
              <a:gd name="connsiteX201" fmla="*/ 1634800 w 7467600"/>
              <a:gd name="connsiteY201" fmla="*/ 3731111 h 6858000"/>
              <a:gd name="connsiteX202" fmla="*/ 1635889 w 7467600"/>
              <a:gd name="connsiteY202" fmla="*/ 3709494 h 6858000"/>
              <a:gd name="connsiteX203" fmla="*/ 1510397 w 7467600"/>
              <a:gd name="connsiteY203" fmla="*/ 3684705 h 6858000"/>
              <a:gd name="connsiteX204" fmla="*/ 1146550 w 7467600"/>
              <a:gd name="connsiteY204" fmla="*/ 3802012 h 6858000"/>
              <a:gd name="connsiteX205" fmla="*/ 698834 w 7467600"/>
              <a:gd name="connsiteY205" fmla="*/ 3952272 h 6858000"/>
              <a:gd name="connsiteX206" fmla="*/ 34256 w 7467600"/>
              <a:gd name="connsiteY206" fmla="*/ 4347603 h 6858000"/>
              <a:gd name="connsiteX207" fmla="*/ 527241 w 7467600"/>
              <a:gd name="connsiteY207" fmla="*/ 4065078 h 6858000"/>
              <a:gd name="connsiteX208" fmla="*/ 1510397 w 7467600"/>
              <a:gd name="connsiteY208" fmla="*/ 3684705 h 6858000"/>
              <a:gd name="connsiteX209" fmla="*/ 1313114 w 7467600"/>
              <a:gd name="connsiteY209" fmla="*/ 3655216 h 6858000"/>
              <a:gd name="connsiteX210" fmla="*/ 1109304 w 7467600"/>
              <a:gd name="connsiteY210" fmla="*/ 3669030 h 6858000"/>
              <a:gd name="connsiteX211" fmla="*/ 8129 w 7467600"/>
              <a:gd name="connsiteY211" fmla="*/ 4330519 h 6858000"/>
              <a:gd name="connsiteX212" fmla="*/ 687572 w 7467600"/>
              <a:gd name="connsiteY212" fmla="*/ 3925629 h 6858000"/>
              <a:gd name="connsiteX213" fmla="*/ 1138365 w 7467600"/>
              <a:gd name="connsiteY213" fmla="*/ 3774515 h 6858000"/>
              <a:gd name="connsiteX214" fmla="*/ 1505579 w 7467600"/>
              <a:gd name="connsiteY214" fmla="*/ 3655526 h 6858000"/>
              <a:gd name="connsiteX215" fmla="*/ 1313114 w 7467600"/>
              <a:gd name="connsiteY215" fmla="*/ 3655216 h 6858000"/>
              <a:gd name="connsiteX216" fmla="*/ 3655073 w 7467600"/>
              <a:gd name="connsiteY216" fmla="*/ 3650884 h 6858000"/>
              <a:gd name="connsiteX217" fmla="*/ 3989938 w 7467600"/>
              <a:gd name="connsiteY217" fmla="*/ 3991685 h 6858000"/>
              <a:gd name="connsiteX218" fmla="*/ 4393907 w 7467600"/>
              <a:gd name="connsiteY218" fmla="*/ 4261258 h 6858000"/>
              <a:gd name="connsiteX219" fmla="*/ 4648051 w 7467600"/>
              <a:gd name="connsiteY219" fmla="*/ 4374051 h 6858000"/>
              <a:gd name="connsiteX220" fmla="*/ 4383389 w 7467600"/>
              <a:gd name="connsiteY220" fmla="*/ 4184369 h 6858000"/>
              <a:gd name="connsiteX221" fmla="*/ 4165508 w 7467600"/>
              <a:gd name="connsiteY221" fmla="*/ 4035196 h 6858000"/>
              <a:gd name="connsiteX222" fmla="*/ 4068162 w 7467600"/>
              <a:gd name="connsiteY222" fmla="*/ 3953394 h 6858000"/>
              <a:gd name="connsiteX223" fmla="*/ 3981416 w 7467600"/>
              <a:gd name="connsiteY223" fmla="*/ 3880482 h 6858000"/>
              <a:gd name="connsiteX224" fmla="*/ 3800147 w 7467600"/>
              <a:gd name="connsiteY224" fmla="*/ 3749872 h 6858000"/>
              <a:gd name="connsiteX225" fmla="*/ 3655073 w 7467600"/>
              <a:gd name="connsiteY225" fmla="*/ 3650884 h 6858000"/>
              <a:gd name="connsiteX226" fmla="*/ 3670252 w 7467600"/>
              <a:gd name="connsiteY226" fmla="*/ 3622798 h 6858000"/>
              <a:gd name="connsiteX227" fmla="*/ 3817258 w 7467600"/>
              <a:gd name="connsiteY227" fmla="*/ 3723577 h 6858000"/>
              <a:gd name="connsiteX228" fmla="*/ 4000461 w 7467600"/>
              <a:gd name="connsiteY228" fmla="*/ 3855966 h 6858000"/>
              <a:gd name="connsiteX229" fmla="*/ 4088180 w 7467600"/>
              <a:gd name="connsiteY229" fmla="*/ 3929774 h 6858000"/>
              <a:gd name="connsiteX230" fmla="*/ 4184555 w 7467600"/>
              <a:gd name="connsiteY230" fmla="*/ 4010683 h 6858000"/>
              <a:gd name="connsiteX231" fmla="*/ 4399563 w 7467600"/>
              <a:gd name="connsiteY231" fmla="*/ 4158106 h 6858000"/>
              <a:gd name="connsiteX232" fmla="*/ 4684469 w 7467600"/>
              <a:gd name="connsiteY232" fmla="*/ 4364680 h 6858000"/>
              <a:gd name="connsiteX233" fmla="*/ 4690271 w 7467600"/>
              <a:gd name="connsiteY233" fmla="*/ 4370034 h 6858000"/>
              <a:gd name="connsiteX234" fmla="*/ 4136093 w 7467600"/>
              <a:gd name="connsiteY234" fmla="*/ 3858466 h 6858000"/>
              <a:gd name="connsiteX235" fmla="*/ 3670252 w 7467600"/>
              <a:gd name="connsiteY235" fmla="*/ 3622798 h 6858000"/>
              <a:gd name="connsiteX236" fmla="*/ 4440129 w 7467600"/>
              <a:gd name="connsiteY236" fmla="*/ 3448571 h 6858000"/>
              <a:gd name="connsiteX237" fmla="*/ 4856525 w 7467600"/>
              <a:gd name="connsiteY237" fmla="*/ 3915351 h 6858000"/>
              <a:gd name="connsiteX238" fmla="*/ 5059055 w 7467600"/>
              <a:gd name="connsiteY238" fmla="*/ 4108918 h 6858000"/>
              <a:gd name="connsiteX239" fmla="*/ 5290070 w 7467600"/>
              <a:gd name="connsiteY239" fmla="*/ 4263619 h 6858000"/>
              <a:gd name="connsiteX240" fmla="*/ 4834991 w 7467600"/>
              <a:gd name="connsiteY240" fmla="*/ 3830985 h 6858000"/>
              <a:gd name="connsiteX241" fmla="*/ 4440129 w 7467600"/>
              <a:gd name="connsiteY241" fmla="*/ 3448571 h 6858000"/>
              <a:gd name="connsiteX242" fmla="*/ 4441737 w 7467600"/>
              <a:gd name="connsiteY242" fmla="*/ 3399734 h 6858000"/>
              <a:gd name="connsiteX243" fmla="*/ 4431236 w 7467600"/>
              <a:gd name="connsiteY243" fmla="*/ 3400954 h 6858000"/>
              <a:gd name="connsiteX244" fmla="*/ 4557150 w 7467600"/>
              <a:gd name="connsiteY244" fmla="*/ 3510023 h 6858000"/>
              <a:gd name="connsiteX245" fmla="*/ 4856936 w 7467600"/>
              <a:gd name="connsiteY245" fmla="*/ 3809146 h 6858000"/>
              <a:gd name="connsiteX246" fmla="*/ 5111996 w 7467600"/>
              <a:gd name="connsiteY246" fmla="*/ 4065759 h 6858000"/>
              <a:gd name="connsiteX247" fmla="*/ 5388878 w 7467600"/>
              <a:gd name="connsiteY247" fmla="*/ 4300185 h 6858000"/>
              <a:gd name="connsiteX248" fmla="*/ 5425556 w 7467600"/>
              <a:gd name="connsiteY248" fmla="*/ 4308967 h 6858000"/>
              <a:gd name="connsiteX249" fmla="*/ 4943646 w 7467600"/>
              <a:gd name="connsiteY249" fmla="*/ 3822916 h 6858000"/>
              <a:gd name="connsiteX250" fmla="*/ 4594837 w 7467600"/>
              <a:gd name="connsiteY250" fmla="*/ 3532274 h 6858000"/>
              <a:gd name="connsiteX251" fmla="*/ 4441737 w 7467600"/>
              <a:gd name="connsiteY251" fmla="*/ 3399734 h 6858000"/>
              <a:gd name="connsiteX252" fmla="*/ 5425834 w 7467600"/>
              <a:gd name="connsiteY252" fmla="*/ 3162785 h 6858000"/>
              <a:gd name="connsiteX253" fmla="*/ 5401644 w 7467600"/>
              <a:gd name="connsiteY253" fmla="*/ 3617847 h 6858000"/>
              <a:gd name="connsiteX254" fmla="*/ 5467256 w 7467600"/>
              <a:gd name="connsiteY254" fmla="*/ 4175494 h 6858000"/>
              <a:gd name="connsiteX255" fmla="*/ 5448069 w 7467600"/>
              <a:gd name="connsiteY255" fmla="*/ 3567554 h 6858000"/>
              <a:gd name="connsiteX256" fmla="*/ 5425834 w 7467600"/>
              <a:gd name="connsiteY256" fmla="*/ 3162785 h 6858000"/>
              <a:gd name="connsiteX257" fmla="*/ 1318687 w 7467600"/>
              <a:gd name="connsiteY257" fmla="*/ 3113840 h 6858000"/>
              <a:gd name="connsiteX258" fmla="*/ 1066793 w 7467600"/>
              <a:gd name="connsiteY258" fmla="*/ 3212171 h 6858000"/>
              <a:gd name="connsiteX259" fmla="*/ 993319 w 7467600"/>
              <a:gd name="connsiteY259" fmla="*/ 3247648 h 6858000"/>
              <a:gd name="connsiteX260" fmla="*/ 853081 w 7467600"/>
              <a:gd name="connsiteY260" fmla="*/ 3312410 h 6858000"/>
              <a:gd name="connsiteX261" fmla="*/ 805957 w 7467600"/>
              <a:gd name="connsiteY261" fmla="*/ 3330443 h 6858000"/>
              <a:gd name="connsiteX262" fmla="*/ 1318687 w 7467600"/>
              <a:gd name="connsiteY262" fmla="*/ 3113840 h 6858000"/>
              <a:gd name="connsiteX263" fmla="*/ 5453702 w 7467600"/>
              <a:gd name="connsiteY263" fmla="*/ 3090882 h 6858000"/>
              <a:gd name="connsiteX264" fmla="*/ 5480135 w 7467600"/>
              <a:gd name="connsiteY264" fmla="*/ 3565802 h 6858000"/>
              <a:gd name="connsiteX265" fmla="*/ 5499023 w 7467600"/>
              <a:gd name="connsiteY265" fmla="*/ 4166310 h 6858000"/>
              <a:gd name="connsiteX266" fmla="*/ 5547022 w 7467600"/>
              <a:gd name="connsiteY266" fmla="*/ 3607838 h 6858000"/>
              <a:gd name="connsiteX267" fmla="*/ 5515964 w 7467600"/>
              <a:gd name="connsiteY267" fmla="*/ 3378541 h 6858000"/>
              <a:gd name="connsiteX268" fmla="*/ 5453702 w 7467600"/>
              <a:gd name="connsiteY268" fmla="*/ 3090882 h 6858000"/>
              <a:gd name="connsiteX269" fmla="*/ 1238695 w 7467600"/>
              <a:gd name="connsiteY269" fmla="*/ 3076820 h 6858000"/>
              <a:gd name="connsiteX270" fmla="*/ 716371 w 7467600"/>
              <a:gd name="connsiteY270" fmla="*/ 3293249 h 6858000"/>
              <a:gd name="connsiteX271" fmla="*/ 579522 w 7467600"/>
              <a:gd name="connsiteY271" fmla="*/ 3371759 h 6858000"/>
              <a:gd name="connsiteX272" fmla="*/ 600288 w 7467600"/>
              <a:gd name="connsiteY272" fmla="*/ 3365555 h 6858000"/>
              <a:gd name="connsiteX273" fmla="*/ 840692 w 7467600"/>
              <a:gd name="connsiteY273" fmla="*/ 3284921 h 6858000"/>
              <a:gd name="connsiteX274" fmla="*/ 979248 w 7467600"/>
              <a:gd name="connsiteY274" fmla="*/ 3221003 h 6858000"/>
              <a:gd name="connsiteX275" fmla="*/ 1053282 w 7467600"/>
              <a:gd name="connsiteY275" fmla="*/ 3185247 h 6858000"/>
              <a:gd name="connsiteX276" fmla="*/ 1320603 w 7467600"/>
              <a:gd name="connsiteY276" fmla="*/ 3081281 h 6858000"/>
              <a:gd name="connsiteX277" fmla="*/ 1238695 w 7467600"/>
              <a:gd name="connsiteY277" fmla="*/ 3076820 h 6858000"/>
              <a:gd name="connsiteX278" fmla="*/ 5425627 w 7467600"/>
              <a:gd name="connsiteY278" fmla="*/ 2954192 h 6858000"/>
              <a:gd name="connsiteX279" fmla="*/ 5470770 w 7467600"/>
              <a:gd name="connsiteY279" fmla="*/ 3005435 h 6858000"/>
              <a:gd name="connsiteX280" fmla="*/ 5519779 w 7467600"/>
              <a:gd name="connsiteY280" fmla="*/ 4359223 h 6858000"/>
              <a:gd name="connsiteX281" fmla="*/ 5520293 w 7467600"/>
              <a:gd name="connsiteY281" fmla="*/ 4360602 h 6858000"/>
              <a:gd name="connsiteX282" fmla="*/ 5767221 w 7467600"/>
              <a:gd name="connsiteY282" fmla="*/ 4665564 h 6858000"/>
              <a:gd name="connsiteX283" fmla="*/ 6937169 w 7467600"/>
              <a:gd name="connsiteY283" fmla="*/ 4815941 h 6858000"/>
              <a:gd name="connsiteX284" fmla="*/ 6953922 w 7467600"/>
              <a:gd name="connsiteY284" fmla="*/ 4890068 h 6858000"/>
              <a:gd name="connsiteX285" fmla="*/ 6071359 w 7467600"/>
              <a:gd name="connsiteY285" fmla="*/ 4770770 h 6858000"/>
              <a:gd name="connsiteX286" fmla="*/ 6038839 w 7467600"/>
              <a:gd name="connsiteY286" fmla="*/ 4764474 h 6858000"/>
              <a:gd name="connsiteX287" fmla="*/ 6038706 w 7467600"/>
              <a:gd name="connsiteY287" fmla="*/ 4763847 h 6858000"/>
              <a:gd name="connsiteX288" fmla="*/ 6037784 w 7467600"/>
              <a:gd name="connsiteY288" fmla="*/ 4764270 h 6858000"/>
              <a:gd name="connsiteX289" fmla="*/ 6038839 w 7467600"/>
              <a:gd name="connsiteY289" fmla="*/ 4764474 h 6858000"/>
              <a:gd name="connsiteX290" fmla="*/ 6040338 w 7467600"/>
              <a:gd name="connsiteY290" fmla="*/ 4771418 h 6858000"/>
              <a:gd name="connsiteX291" fmla="*/ 6024488 w 7467600"/>
              <a:gd name="connsiteY291" fmla="*/ 4809903 h 6858000"/>
              <a:gd name="connsiteX292" fmla="*/ 5599771 w 7467600"/>
              <a:gd name="connsiteY292" fmla="*/ 5509652 h 6858000"/>
              <a:gd name="connsiteX293" fmla="*/ 5548843 w 7467600"/>
              <a:gd name="connsiteY293" fmla="*/ 5563845 h 6858000"/>
              <a:gd name="connsiteX294" fmla="*/ 5940952 w 7467600"/>
              <a:gd name="connsiteY294" fmla="*/ 6250028 h 6858000"/>
              <a:gd name="connsiteX295" fmla="*/ 6043441 w 7467600"/>
              <a:gd name="connsiteY295" fmla="*/ 6665847 h 6858000"/>
              <a:gd name="connsiteX296" fmla="*/ 6093432 w 7467600"/>
              <a:gd name="connsiteY296" fmla="*/ 6858000 h 6858000"/>
              <a:gd name="connsiteX297" fmla="*/ 6034344 w 7467600"/>
              <a:gd name="connsiteY297" fmla="*/ 6858000 h 6858000"/>
              <a:gd name="connsiteX298" fmla="*/ 6026679 w 7467600"/>
              <a:gd name="connsiteY298" fmla="*/ 6836959 h 6858000"/>
              <a:gd name="connsiteX299" fmla="*/ 5800441 w 7467600"/>
              <a:gd name="connsiteY299" fmla="*/ 6335286 h 6858000"/>
              <a:gd name="connsiteX300" fmla="*/ 5526562 w 7467600"/>
              <a:gd name="connsiteY300" fmla="*/ 5705388 h 6858000"/>
              <a:gd name="connsiteX301" fmla="*/ 5519640 w 7467600"/>
              <a:gd name="connsiteY301" fmla="*/ 5683774 h 6858000"/>
              <a:gd name="connsiteX302" fmla="*/ 5844559 w 7467600"/>
              <a:gd name="connsiteY302" fmla="*/ 6553349 h 6858000"/>
              <a:gd name="connsiteX303" fmla="*/ 5975994 w 7467600"/>
              <a:gd name="connsiteY303" fmla="*/ 6858000 h 6858000"/>
              <a:gd name="connsiteX304" fmla="*/ 5898547 w 7467600"/>
              <a:gd name="connsiteY304" fmla="*/ 6858000 h 6858000"/>
              <a:gd name="connsiteX305" fmla="*/ 5682041 w 7467600"/>
              <a:gd name="connsiteY305" fmla="*/ 6355860 h 6858000"/>
              <a:gd name="connsiteX306" fmla="*/ 5461758 w 7467600"/>
              <a:gd name="connsiteY306" fmla="*/ 5820220 h 6858000"/>
              <a:gd name="connsiteX307" fmla="*/ 5237282 w 7467600"/>
              <a:gd name="connsiteY307" fmla="*/ 6579086 h 6858000"/>
              <a:gd name="connsiteX308" fmla="*/ 5115009 w 7467600"/>
              <a:gd name="connsiteY308" fmla="*/ 6858000 h 6858000"/>
              <a:gd name="connsiteX309" fmla="*/ 5028074 w 7467600"/>
              <a:gd name="connsiteY309" fmla="*/ 6858000 h 6858000"/>
              <a:gd name="connsiteX310" fmla="*/ 5079508 w 7467600"/>
              <a:gd name="connsiteY310" fmla="*/ 6749074 h 6858000"/>
              <a:gd name="connsiteX311" fmla="*/ 5371846 w 7467600"/>
              <a:gd name="connsiteY311" fmla="*/ 5924413 h 6858000"/>
              <a:gd name="connsiteX312" fmla="*/ 5270512 w 7467600"/>
              <a:gd name="connsiteY312" fmla="*/ 6138975 h 6858000"/>
              <a:gd name="connsiteX313" fmla="*/ 5062409 w 7467600"/>
              <a:gd name="connsiteY313" fmla="*/ 6653544 h 6858000"/>
              <a:gd name="connsiteX314" fmla="*/ 5036628 w 7467600"/>
              <a:gd name="connsiteY314" fmla="*/ 6754247 h 6858000"/>
              <a:gd name="connsiteX315" fmla="*/ 5009112 w 7467600"/>
              <a:gd name="connsiteY315" fmla="*/ 6858000 h 6858000"/>
              <a:gd name="connsiteX316" fmla="*/ 4976679 w 7467600"/>
              <a:gd name="connsiteY316" fmla="*/ 6858000 h 6858000"/>
              <a:gd name="connsiteX317" fmla="*/ 5006537 w 7467600"/>
              <a:gd name="connsiteY317" fmla="*/ 6747068 h 6858000"/>
              <a:gd name="connsiteX318" fmla="*/ 5032723 w 7467600"/>
              <a:gd name="connsiteY318" fmla="*/ 6644957 h 6858000"/>
              <a:gd name="connsiteX319" fmla="*/ 5242949 w 7467600"/>
              <a:gd name="connsiteY319" fmla="*/ 6125175 h 6858000"/>
              <a:gd name="connsiteX320" fmla="*/ 5286321 w 7467600"/>
              <a:gd name="connsiteY320" fmla="*/ 6033555 h 6858000"/>
              <a:gd name="connsiteX321" fmla="*/ 5008210 w 7467600"/>
              <a:gd name="connsiteY321" fmla="*/ 6649194 h 6858000"/>
              <a:gd name="connsiteX322" fmla="*/ 4986321 w 7467600"/>
              <a:gd name="connsiteY322" fmla="*/ 6765687 h 6858000"/>
              <a:gd name="connsiteX323" fmla="*/ 4973474 w 7467600"/>
              <a:gd name="connsiteY323" fmla="*/ 6858000 h 6858000"/>
              <a:gd name="connsiteX324" fmla="*/ 4907178 w 7467600"/>
              <a:gd name="connsiteY324" fmla="*/ 6858000 h 6858000"/>
              <a:gd name="connsiteX325" fmla="*/ 4910810 w 7467600"/>
              <a:gd name="connsiteY325" fmla="*/ 6829660 h 6858000"/>
              <a:gd name="connsiteX326" fmla="*/ 4987461 w 7467600"/>
              <a:gd name="connsiteY326" fmla="*/ 6432994 h 6858000"/>
              <a:gd name="connsiteX327" fmla="*/ 5179262 w 7467600"/>
              <a:gd name="connsiteY327" fmla="*/ 6035044 h 6858000"/>
              <a:gd name="connsiteX328" fmla="*/ 4689678 w 7467600"/>
              <a:gd name="connsiteY328" fmla="*/ 6440241 h 6858000"/>
              <a:gd name="connsiteX329" fmla="*/ 4477543 w 7467600"/>
              <a:gd name="connsiteY329" fmla="*/ 6674836 h 6858000"/>
              <a:gd name="connsiteX330" fmla="*/ 4329957 w 7467600"/>
              <a:gd name="connsiteY330" fmla="*/ 6858000 h 6858000"/>
              <a:gd name="connsiteX331" fmla="*/ 4218595 w 7467600"/>
              <a:gd name="connsiteY331" fmla="*/ 6858000 h 6858000"/>
              <a:gd name="connsiteX332" fmla="*/ 4368888 w 7467600"/>
              <a:gd name="connsiteY332" fmla="*/ 6668412 h 6858000"/>
              <a:gd name="connsiteX333" fmla="*/ 4563091 w 7467600"/>
              <a:gd name="connsiteY333" fmla="*/ 6442508 h 6858000"/>
              <a:gd name="connsiteX334" fmla="*/ 5387324 w 7467600"/>
              <a:gd name="connsiteY334" fmla="*/ 5705830 h 6858000"/>
              <a:gd name="connsiteX335" fmla="*/ 5073620 w 7467600"/>
              <a:gd name="connsiteY335" fmla="*/ 5955437 h 6858000"/>
              <a:gd name="connsiteX336" fmla="*/ 4689789 w 7467600"/>
              <a:gd name="connsiteY336" fmla="*/ 6268382 h 6858000"/>
              <a:gd name="connsiteX337" fmla="*/ 4418722 w 7467600"/>
              <a:gd name="connsiteY337" fmla="*/ 6570886 h 6858000"/>
              <a:gd name="connsiteX338" fmla="*/ 4214944 w 7467600"/>
              <a:gd name="connsiteY338" fmla="*/ 6858000 h 6858000"/>
              <a:gd name="connsiteX339" fmla="*/ 4177898 w 7467600"/>
              <a:gd name="connsiteY339" fmla="*/ 6858000 h 6858000"/>
              <a:gd name="connsiteX340" fmla="*/ 4391597 w 7467600"/>
              <a:gd name="connsiteY340" fmla="*/ 6556370 h 6858000"/>
              <a:gd name="connsiteX341" fmla="*/ 4668889 w 7467600"/>
              <a:gd name="connsiteY341" fmla="*/ 6246399 h 6858000"/>
              <a:gd name="connsiteX342" fmla="*/ 5055427 w 7467600"/>
              <a:gd name="connsiteY342" fmla="*/ 5931476 h 6858000"/>
              <a:gd name="connsiteX343" fmla="*/ 5371814 w 7467600"/>
              <a:gd name="connsiteY343" fmla="*/ 5678975 h 6858000"/>
              <a:gd name="connsiteX344" fmla="*/ 4987918 w 7467600"/>
              <a:gd name="connsiteY344" fmla="*/ 5838701 h 6858000"/>
              <a:gd name="connsiteX345" fmla="*/ 4317146 w 7467600"/>
              <a:gd name="connsiteY345" fmla="*/ 6587716 h 6858000"/>
              <a:gd name="connsiteX346" fmla="*/ 4171627 w 7467600"/>
              <a:gd name="connsiteY346" fmla="*/ 6858000 h 6858000"/>
              <a:gd name="connsiteX347" fmla="*/ 4081585 w 7467600"/>
              <a:gd name="connsiteY347" fmla="*/ 6858000 h 6858000"/>
              <a:gd name="connsiteX348" fmla="*/ 4238603 w 7467600"/>
              <a:gd name="connsiteY348" fmla="*/ 6559341 h 6858000"/>
              <a:gd name="connsiteX349" fmla="*/ 4778333 w 7467600"/>
              <a:gd name="connsiteY349" fmla="*/ 5873626 h 6858000"/>
              <a:gd name="connsiteX350" fmla="*/ 5414185 w 7467600"/>
              <a:gd name="connsiteY350" fmla="*/ 5573882 h 6858000"/>
              <a:gd name="connsiteX351" fmla="*/ 5959648 w 7467600"/>
              <a:gd name="connsiteY351" fmla="*/ 4760797 h 6858000"/>
              <a:gd name="connsiteX352" fmla="*/ 5355019 w 7467600"/>
              <a:gd name="connsiteY352" fmla="*/ 4734672 h 6858000"/>
              <a:gd name="connsiteX353" fmla="*/ 5083565 w 7467600"/>
              <a:gd name="connsiteY353" fmla="*/ 5179121 h 6858000"/>
              <a:gd name="connsiteX354" fmla="*/ 4713577 w 7467600"/>
              <a:gd name="connsiteY354" fmla="*/ 5616803 h 6858000"/>
              <a:gd name="connsiteX355" fmla="*/ 3989559 w 7467600"/>
              <a:gd name="connsiteY355" fmla="*/ 6145945 h 6858000"/>
              <a:gd name="connsiteX356" fmla="*/ 3939824 w 7467600"/>
              <a:gd name="connsiteY356" fmla="*/ 6066900 h 6858000"/>
              <a:gd name="connsiteX357" fmla="*/ 4584537 w 7467600"/>
              <a:gd name="connsiteY357" fmla="*/ 5324826 h 6858000"/>
              <a:gd name="connsiteX358" fmla="*/ 5037105 w 7467600"/>
              <a:gd name="connsiteY358" fmla="*/ 5088765 h 6858000"/>
              <a:gd name="connsiteX359" fmla="*/ 5039930 w 7467600"/>
              <a:gd name="connsiteY359" fmla="*/ 5089585 h 6858000"/>
              <a:gd name="connsiteX360" fmla="*/ 5263764 w 7467600"/>
              <a:gd name="connsiteY360" fmla="*/ 4735525 h 6858000"/>
              <a:gd name="connsiteX361" fmla="*/ 4086300 w 7467600"/>
              <a:gd name="connsiteY361" fmla="*/ 4884599 h 6858000"/>
              <a:gd name="connsiteX362" fmla="*/ 4085485 w 7467600"/>
              <a:gd name="connsiteY362" fmla="*/ 4899070 h 6858000"/>
              <a:gd name="connsiteX363" fmla="*/ 3871915 w 7467600"/>
              <a:gd name="connsiteY363" fmla="*/ 5253645 h 6858000"/>
              <a:gd name="connsiteX364" fmla="*/ 3799374 w 7467600"/>
              <a:gd name="connsiteY364" fmla="*/ 5466127 h 6858000"/>
              <a:gd name="connsiteX365" fmla="*/ 3498850 w 7467600"/>
              <a:gd name="connsiteY365" fmla="*/ 6661888 h 6858000"/>
              <a:gd name="connsiteX366" fmla="*/ 3399216 w 7467600"/>
              <a:gd name="connsiteY366" fmla="*/ 6858000 h 6858000"/>
              <a:gd name="connsiteX367" fmla="*/ 3303688 w 7467600"/>
              <a:gd name="connsiteY367" fmla="*/ 6858000 h 6858000"/>
              <a:gd name="connsiteX368" fmla="*/ 3391774 w 7467600"/>
              <a:gd name="connsiteY368" fmla="*/ 6697181 h 6858000"/>
              <a:gd name="connsiteX369" fmla="*/ 3735540 w 7467600"/>
              <a:gd name="connsiteY369" fmla="*/ 5546923 h 6858000"/>
              <a:gd name="connsiteX370" fmla="*/ 3729438 w 7467600"/>
              <a:gd name="connsiteY370" fmla="*/ 5569058 h 6858000"/>
              <a:gd name="connsiteX371" fmla="*/ 3707782 w 7467600"/>
              <a:gd name="connsiteY371" fmla="*/ 5644908 h 6858000"/>
              <a:gd name="connsiteX372" fmla="*/ 3583827 w 7467600"/>
              <a:gd name="connsiteY372" fmla="*/ 6039215 h 6858000"/>
              <a:gd name="connsiteX373" fmla="*/ 3547861 w 7467600"/>
              <a:gd name="connsiteY373" fmla="*/ 6129609 h 6858000"/>
              <a:gd name="connsiteX374" fmla="*/ 3490905 w 7467600"/>
              <a:gd name="connsiteY374" fmla="*/ 6277660 h 6858000"/>
              <a:gd name="connsiteX375" fmla="*/ 3455859 w 7467600"/>
              <a:gd name="connsiteY375" fmla="*/ 6391301 h 6858000"/>
              <a:gd name="connsiteX376" fmla="*/ 3429112 w 7467600"/>
              <a:gd name="connsiteY376" fmla="*/ 6479469 h 6858000"/>
              <a:gd name="connsiteX377" fmla="*/ 3304862 w 7467600"/>
              <a:gd name="connsiteY377" fmla="*/ 6796476 h 6858000"/>
              <a:gd name="connsiteX378" fmla="*/ 3276071 w 7467600"/>
              <a:gd name="connsiteY378" fmla="*/ 6858000 h 6858000"/>
              <a:gd name="connsiteX379" fmla="*/ 3240805 w 7467600"/>
              <a:gd name="connsiteY379" fmla="*/ 6858000 h 6858000"/>
              <a:gd name="connsiteX380" fmla="*/ 3275917 w 7467600"/>
              <a:gd name="connsiteY380" fmla="*/ 6783192 h 6858000"/>
              <a:gd name="connsiteX381" fmla="*/ 3399358 w 7467600"/>
              <a:gd name="connsiteY381" fmla="*/ 6469011 h 6858000"/>
              <a:gd name="connsiteX382" fmla="*/ 3425650 w 7467600"/>
              <a:gd name="connsiteY382" fmla="*/ 6381333 h 6858000"/>
              <a:gd name="connsiteX383" fmla="*/ 3460661 w 7467600"/>
              <a:gd name="connsiteY383" fmla="*/ 6266763 h 6858000"/>
              <a:gd name="connsiteX384" fmla="*/ 3518021 w 7467600"/>
              <a:gd name="connsiteY384" fmla="*/ 6117298 h 6858000"/>
              <a:gd name="connsiteX385" fmla="*/ 3554035 w 7467600"/>
              <a:gd name="connsiteY385" fmla="*/ 6027832 h 6858000"/>
              <a:gd name="connsiteX386" fmla="*/ 3677174 w 7467600"/>
              <a:gd name="connsiteY386" fmla="*/ 5636351 h 6858000"/>
              <a:gd name="connsiteX387" fmla="*/ 3698819 w 7467600"/>
              <a:gd name="connsiteY387" fmla="*/ 5560503 h 6858000"/>
              <a:gd name="connsiteX388" fmla="*/ 3702094 w 7467600"/>
              <a:gd name="connsiteY388" fmla="*/ 5549194 h 6858000"/>
              <a:gd name="connsiteX389" fmla="*/ 3398355 w 7467600"/>
              <a:gd name="connsiteY389" fmla="*/ 6094603 h 6858000"/>
              <a:gd name="connsiteX390" fmla="*/ 3193941 w 7467600"/>
              <a:gd name="connsiteY390" fmla="*/ 6798775 h 6858000"/>
              <a:gd name="connsiteX391" fmla="*/ 3184140 w 7467600"/>
              <a:gd name="connsiteY391" fmla="*/ 6858000 h 6858000"/>
              <a:gd name="connsiteX392" fmla="*/ 3099978 w 7467600"/>
              <a:gd name="connsiteY392" fmla="*/ 6858000 h 6858000"/>
              <a:gd name="connsiteX393" fmla="*/ 3101556 w 7467600"/>
              <a:gd name="connsiteY393" fmla="*/ 6843337 h 6858000"/>
              <a:gd name="connsiteX394" fmla="*/ 3370162 w 7467600"/>
              <a:gd name="connsiteY394" fmla="*/ 5785550 h 6858000"/>
              <a:gd name="connsiteX395" fmla="*/ 3746477 w 7467600"/>
              <a:gd name="connsiteY395" fmla="*/ 5377889 h 6858000"/>
              <a:gd name="connsiteX396" fmla="*/ 3863399 w 7467600"/>
              <a:gd name="connsiteY396" fmla="*/ 5087257 h 6858000"/>
              <a:gd name="connsiteX397" fmla="*/ 3968712 w 7467600"/>
              <a:gd name="connsiteY397" fmla="*/ 4913989 h 6858000"/>
              <a:gd name="connsiteX398" fmla="*/ 2792390 w 7467600"/>
              <a:gd name="connsiteY398" fmla="*/ 5382974 h 6858000"/>
              <a:gd name="connsiteX399" fmla="*/ 2714982 w 7467600"/>
              <a:gd name="connsiteY399" fmla="*/ 5427051 h 6858000"/>
              <a:gd name="connsiteX400" fmla="*/ 2813361 w 7467600"/>
              <a:gd name="connsiteY400" fmla="*/ 6023912 h 6858000"/>
              <a:gd name="connsiteX401" fmla="*/ 2688430 w 7467600"/>
              <a:gd name="connsiteY401" fmla="*/ 6801564 h 6858000"/>
              <a:gd name="connsiteX402" fmla="*/ 2629626 w 7467600"/>
              <a:gd name="connsiteY402" fmla="*/ 6763394 h 6858000"/>
              <a:gd name="connsiteX403" fmla="*/ 2565328 w 7467600"/>
              <a:gd name="connsiteY403" fmla="*/ 5516399 h 6858000"/>
              <a:gd name="connsiteX404" fmla="*/ 1922999 w 7467600"/>
              <a:gd name="connsiteY404" fmla="*/ 5980343 h 6858000"/>
              <a:gd name="connsiteX405" fmla="*/ 1950261 w 7467600"/>
              <a:gd name="connsiteY405" fmla="*/ 6405858 h 6858000"/>
              <a:gd name="connsiteX406" fmla="*/ 2365554 w 7467600"/>
              <a:gd name="connsiteY406" fmla="*/ 6759107 h 6858000"/>
              <a:gd name="connsiteX407" fmla="*/ 2424142 w 7467600"/>
              <a:gd name="connsiteY407" fmla="*/ 6858000 h 6858000"/>
              <a:gd name="connsiteX408" fmla="*/ 2395994 w 7467600"/>
              <a:gd name="connsiteY408" fmla="*/ 6858000 h 6858000"/>
              <a:gd name="connsiteX409" fmla="*/ 2392863 w 7467600"/>
              <a:gd name="connsiteY409" fmla="*/ 6852964 h 6858000"/>
              <a:gd name="connsiteX410" fmla="*/ 2017589 w 7467600"/>
              <a:gd name="connsiteY410" fmla="*/ 6493982 h 6858000"/>
              <a:gd name="connsiteX411" fmla="*/ 2147336 w 7467600"/>
              <a:gd name="connsiteY411" fmla="*/ 6594052 h 6858000"/>
              <a:gd name="connsiteX412" fmla="*/ 2207047 w 7467600"/>
              <a:gd name="connsiteY412" fmla="*/ 6654540 h 6858000"/>
              <a:gd name="connsiteX413" fmla="*/ 2299106 w 7467600"/>
              <a:gd name="connsiteY413" fmla="*/ 6778931 h 6858000"/>
              <a:gd name="connsiteX414" fmla="*/ 2314430 w 7467600"/>
              <a:gd name="connsiteY414" fmla="*/ 6801144 h 6858000"/>
              <a:gd name="connsiteX415" fmla="*/ 2352406 w 7467600"/>
              <a:gd name="connsiteY415" fmla="*/ 6858000 h 6858000"/>
              <a:gd name="connsiteX416" fmla="*/ 2314492 w 7467600"/>
              <a:gd name="connsiteY416" fmla="*/ 6858000 h 6858000"/>
              <a:gd name="connsiteX417" fmla="*/ 2288095 w 7467600"/>
              <a:gd name="connsiteY417" fmla="*/ 6818030 h 6858000"/>
              <a:gd name="connsiteX418" fmla="*/ 2272768 w 7467600"/>
              <a:gd name="connsiteY418" fmla="*/ 6795822 h 6858000"/>
              <a:gd name="connsiteX419" fmla="*/ 2182715 w 7467600"/>
              <a:gd name="connsiteY419" fmla="*/ 6675071 h 6858000"/>
              <a:gd name="connsiteX420" fmla="*/ 2032061 w 7467600"/>
              <a:gd name="connsiteY420" fmla="*/ 6541380 h 6858000"/>
              <a:gd name="connsiteX421" fmla="*/ 2257220 w 7467600"/>
              <a:gd name="connsiteY421" fmla="*/ 6826257 h 6858000"/>
              <a:gd name="connsiteX422" fmla="*/ 2281324 w 7467600"/>
              <a:gd name="connsiteY422" fmla="*/ 6858000 h 6858000"/>
              <a:gd name="connsiteX423" fmla="*/ 2242860 w 7467600"/>
              <a:gd name="connsiteY423" fmla="*/ 6858000 h 6858000"/>
              <a:gd name="connsiteX424" fmla="*/ 2232818 w 7467600"/>
              <a:gd name="connsiteY424" fmla="*/ 6844926 h 6858000"/>
              <a:gd name="connsiteX425" fmla="*/ 1990172 w 7467600"/>
              <a:gd name="connsiteY425" fmla="*/ 6542121 h 6858000"/>
              <a:gd name="connsiteX426" fmla="*/ 2124090 w 7467600"/>
              <a:gd name="connsiteY426" fmla="*/ 6761017 h 6858000"/>
              <a:gd name="connsiteX427" fmla="*/ 2200380 w 7467600"/>
              <a:gd name="connsiteY427" fmla="*/ 6858000 h 6858000"/>
              <a:gd name="connsiteX428" fmla="*/ 2147507 w 7467600"/>
              <a:gd name="connsiteY428" fmla="*/ 6858000 h 6858000"/>
              <a:gd name="connsiteX429" fmla="*/ 2070668 w 7467600"/>
              <a:gd name="connsiteY429" fmla="*/ 6761520 h 6858000"/>
              <a:gd name="connsiteX430" fmla="*/ 1975142 w 7467600"/>
              <a:gd name="connsiteY430" fmla="*/ 6585570 h 6858000"/>
              <a:gd name="connsiteX431" fmla="*/ 2050035 w 7467600"/>
              <a:gd name="connsiteY431" fmla="*/ 6813345 h 6858000"/>
              <a:gd name="connsiteX432" fmla="*/ 2063025 w 7467600"/>
              <a:gd name="connsiteY432" fmla="*/ 6858000 h 6858000"/>
              <a:gd name="connsiteX433" fmla="*/ 2021675 w 7467600"/>
              <a:gd name="connsiteY433" fmla="*/ 6858000 h 6858000"/>
              <a:gd name="connsiteX434" fmla="*/ 2019308 w 7467600"/>
              <a:gd name="connsiteY434" fmla="*/ 6847118 h 6858000"/>
              <a:gd name="connsiteX435" fmla="*/ 1938835 w 7467600"/>
              <a:gd name="connsiteY435" fmla="*/ 6551160 h 6858000"/>
              <a:gd name="connsiteX436" fmla="*/ 1953230 w 7467600"/>
              <a:gd name="connsiteY436" fmla="*/ 6759699 h 6858000"/>
              <a:gd name="connsiteX437" fmla="*/ 1956763 w 7467600"/>
              <a:gd name="connsiteY437" fmla="*/ 6778191 h 6858000"/>
              <a:gd name="connsiteX438" fmla="*/ 1967925 w 7467600"/>
              <a:gd name="connsiteY438" fmla="*/ 6858000 h 6858000"/>
              <a:gd name="connsiteX439" fmla="*/ 1936622 w 7467600"/>
              <a:gd name="connsiteY439" fmla="*/ 6858000 h 6858000"/>
              <a:gd name="connsiteX440" fmla="*/ 1926261 w 7467600"/>
              <a:gd name="connsiteY440" fmla="*/ 6784064 h 6858000"/>
              <a:gd name="connsiteX441" fmla="*/ 1922724 w 7467600"/>
              <a:gd name="connsiteY441" fmla="*/ 6765577 h 6858000"/>
              <a:gd name="connsiteX442" fmla="*/ 1904650 w 7467600"/>
              <a:gd name="connsiteY442" fmla="*/ 6639616 h 6858000"/>
              <a:gd name="connsiteX443" fmla="*/ 1885273 w 7467600"/>
              <a:gd name="connsiteY443" fmla="*/ 6858000 h 6858000"/>
              <a:gd name="connsiteX444" fmla="*/ 1854363 w 7467600"/>
              <a:gd name="connsiteY444" fmla="*/ 6858000 h 6858000"/>
              <a:gd name="connsiteX445" fmla="*/ 1880391 w 7467600"/>
              <a:gd name="connsiteY445" fmla="*/ 6603796 h 6858000"/>
              <a:gd name="connsiteX446" fmla="*/ 1818273 w 7467600"/>
              <a:gd name="connsiteY446" fmla="*/ 6715729 h 6858000"/>
              <a:gd name="connsiteX447" fmla="*/ 1794691 w 7467600"/>
              <a:gd name="connsiteY447" fmla="*/ 6843239 h 6858000"/>
              <a:gd name="connsiteX448" fmla="*/ 1794914 w 7467600"/>
              <a:gd name="connsiteY448" fmla="*/ 6858000 h 6858000"/>
              <a:gd name="connsiteX449" fmla="*/ 1746128 w 7467600"/>
              <a:gd name="connsiteY449" fmla="*/ 6858000 h 6858000"/>
              <a:gd name="connsiteX450" fmla="*/ 1753934 w 7467600"/>
              <a:gd name="connsiteY450" fmla="*/ 6724796 h 6858000"/>
              <a:gd name="connsiteX451" fmla="*/ 1792053 w 7467600"/>
              <a:gd name="connsiteY451" fmla="*/ 6572396 h 6858000"/>
              <a:gd name="connsiteX452" fmla="*/ 1862248 w 7467600"/>
              <a:gd name="connsiteY452" fmla="*/ 6266397 h 6858000"/>
              <a:gd name="connsiteX453" fmla="*/ 1862250 w 7467600"/>
              <a:gd name="connsiteY453" fmla="*/ 6033531 h 6858000"/>
              <a:gd name="connsiteX454" fmla="*/ 1211999 w 7467600"/>
              <a:gd name="connsiteY454" fmla="*/ 6683610 h 6858000"/>
              <a:gd name="connsiteX455" fmla="*/ 1213266 w 7467600"/>
              <a:gd name="connsiteY455" fmla="*/ 6691947 h 6858000"/>
              <a:gd name="connsiteX456" fmla="*/ 1203370 w 7467600"/>
              <a:gd name="connsiteY456" fmla="*/ 6850676 h 6858000"/>
              <a:gd name="connsiteX457" fmla="*/ 1203671 w 7467600"/>
              <a:gd name="connsiteY457" fmla="*/ 6858000 h 6858000"/>
              <a:gd name="connsiteX458" fmla="*/ 1143180 w 7467600"/>
              <a:gd name="connsiteY458" fmla="*/ 6858000 h 6858000"/>
              <a:gd name="connsiteX459" fmla="*/ 1142176 w 7467600"/>
              <a:gd name="connsiteY459" fmla="*/ 6766045 h 6858000"/>
              <a:gd name="connsiteX460" fmla="*/ 1067484 w 7467600"/>
              <a:gd name="connsiteY460" fmla="*/ 6858000 h 6858000"/>
              <a:gd name="connsiteX461" fmla="*/ 953928 w 7467600"/>
              <a:gd name="connsiteY461" fmla="*/ 6858000 h 6858000"/>
              <a:gd name="connsiteX462" fmla="*/ 959715 w 7467600"/>
              <a:gd name="connsiteY462" fmla="*/ 6850185 h 6858000"/>
              <a:gd name="connsiteX463" fmla="*/ 1483788 w 7467600"/>
              <a:gd name="connsiteY463" fmla="*/ 6259174 h 6858000"/>
              <a:gd name="connsiteX464" fmla="*/ 1100671 w 7467600"/>
              <a:gd name="connsiteY464" fmla="*/ 6252137 h 6858000"/>
              <a:gd name="connsiteX465" fmla="*/ 1090144 w 7467600"/>
              <a:gd name="connsiteY465" fmla="*/ 6256748 h 6858000"/>
              <a:gd name="connsiteX466" fmla="*/ 1095872 w 7467600"/>
              <a:gd name="connsiteY466" fmla="*/ 6271892 h 6858000"/>
              <a:gd name="connsiteX467" fmla="*/ 262785 w 7467600"/>
              <a:gd name="connsiteY467" fmla="*/ 6845450 h 6858000"/>
              <a:gd name="connsiteX468" fmla="*/ 209968 w 7467600"/>
              <a:gd name="connsiteY468" fmla="*/ 6770713 h 6858000"/>
              <a:gd name="connsiteX469" fmla="*/ 873460 w 7467600"/>
              <a:gd name="connsiteY469" fmla="*/ 6253768 h 6858000"/>
              <a:gd name="connsiteX470" fmla="*/ 192686 w 7467600"/>
              <a:gd name="connsiteY470" fmla="*/ 5849257 h 6858000"/>
              <a:gd name="connsiteX471" fmla="*/ 4696 w 7467600"/>
              <a:gd name="connsiteY471" fmla="*/ 5697668 h 6858000"/>
              <a:gd name="connsiteX472" fmla="*/ 0 w 7467600"/>
              <a:gd name="connsiteY472" fmla="*/ 5689984 h 6858000"/>
              <a:gd name="connsiteX473" fmla="*/ 0 w 7467600"/>
              <a:gd name="connsiteY473" fmla="*/ 5513472 h 6858000"/>
              <a:gd name="connsiteX474" fmla="*/ 174101 w 7467600"/>
              <a:gd name="connsiteY474" fmla="*/ 5620277 h 6858000"/>
              <a:gd name="connsiteX475" fmla="*/ 891800 w 7467600"/>
              <a:gd name="connsiteY475" fmla="*/ 6036935 h 6858000"/>
              <a:gd name="connsiteX476" fmla="*/ 1072219 w 7467600"/>
              <a:gd name="connsiteY476" fmla="*/ 6169443 h 6858000"/>
              <a:gd name="connsiteX477" fmla="*/ 1074117 w 7467600"/>
              <a:gd name="connsiteY477" fmla="*/ 6170301 h 6858000"/>
              <a:gd name="connsiteX478" fmla="*/ 1083114 w 7467600"/>
              <a:gd name="connsiteY478" fmla="*/ 6174131 h 6858000"/>
              <a:gd name="connsiteX479" fmla="*/ 1543010 w 7467600"/>
              <a:gd name="connsiteY479" fmla="*/ 6191140 h 6858000"/>
              <a:gd name="connsiteX480" fmla="*/ 1551080 w 7467600"/>
              <a:gd name="connsiteY480" fmla="*/ 6195006 h 6858000"/>
              <a:gd name="connsiteX481" fmla="*/ 2345443 w 7467600"/>
              <a:gd name="connsiteY481" fmla="*/ 5549882 h 6858000"/>
              <a:gd name="connsiteX482" fmla="*/ 1721499 w 7467600"/>
              <a:gd name="connsiteY482" fmla="*/ 5599969 h 6858000"/>
              <a:gd name="connsiteX483" fmla="*/ 767716 w 7467600"/>
              <a:gd name="connsiteY483" fmla="*/ 5472768 h 6858000"/>
              <a:gd name="connsiteX484" fmla="*/ 722147 w 7467600"/>
              <a:gd name="connsiteY484" fmla="*/ 5393091 h 6858000"/>
              <a:gd name="connsiteX485" fmla="*/ 1485552 w 7467600"/>
              <a:gd name="connsiteY485" fmla="*/ 5313202 h 6858000"/>
              <a:gd name="connsiteX486" fmla="*/ 2143004 w 7467600"/>
              <a:gd name="connsiteY486" fmla="*/ 5402420 h 6858000"/>
              <a:gd name="connsiteX487" fmla="*/ 1933391 w 7467600"/>
              <a:gd name="connsiteY487" fmla="*/ 5156971 h 6858000"/>
              <a:gd name="connsiteX488" fmla="*/ 1827118 w 7467600"/>
              <a:gd name="connsiteY488" fmla="*/ 4968410 h 6858000"/>
              <a:gd name="connsiteX489" fmla="*/ 1837349 w 7467600"/>
              <a:gd name="connsiteY489" fmla="*/ 4956357 h 6858000"/>
              <a:gd name="connsiteX490" fmla="*/ 2162835 w 7467600"/>
              <a:gd name="connsiteY490" fmla="*/ 5187853 h 6858000"/>
              <a:gd name="connsiteX491" fmla="*/ 2257167 w 7467600"/>
              <a:gd name="connsiteY491" fmla="*/ 5462123 h 6858000"/>
              <a:gd name="connsiteX492" fmla="*/ 2261598 w 7467600"/>
              <a:gd name="connsiteY492" fmla="*/ 5467998 h 6858000"/>
              <a:gd name="connsiteX493" fmla="*/ 2437177 w 7467600"/>
              <a:gd name="connsiteY493" fmla="*/ 5479608 h 6858000"/>
              <a:gd name="connsiteX494" fmla="*/ 2445247 w 7467600"/>
              <a:gd name="connsiteY494" fmla="*/ 5483476 h 6858000"/>
              <a:gd name="connsiteX495" fmla="*/ 2743626 w 7467600"/>
              <a:gd name="connsiteY495" fmla="*/ 5304819 h 6858000"/>
              <a:gd name="connsiteX496" fmla="*/ 3048102 w 7467600"/>
              <a:gd name="connsiteY496" fmla="*/ 5150595 h 6858000"/>
              <a:gd name="connsiteX497" fmla="*/ 1799414 w 7467600"/>
              <a:gd name="connsiteY497" fmla="*/ 4694732 h 6858000"/>
              <a:gd name="connsiteX498" fmla="*/ 1771735 w 7467600"/>
              <a:gd name="connsiteY498" fmla="*/ 4619929 h 6858000"/>
              <a:gd name="connsiteX499" fmla="*/ 3104273 w 7467600"/>
              <a:gd name="connsiteY499" fmla="*/ 5076159 h 6858000"/>
              <a:gd name="connsiteX500" fmla="*/ 3113245 w 7467600"/>
              <a:gd name="connsiteY500" fmla="*/ 5090705 h 6858000"/>
              <a:gd name="connsiteX501" fmla="*/ 3126294 w 7467600"/>
              <a:gd name="connsiteY501" fmla="*/ 5114400 h 6858000"/>
              <a:gd name="connsiteX502" fmla="*/ 3937433 w 7467600"/>
              <a:gd name="connsiteY502" fmla="*/ 4830473 h 6858000"/>
              <a:gd name="connsiteX503" fmla="*/ 3590475 w 7467600"/>
              <a:gd name="connsiteY503" fmla="*/ 4597974 h 6858000"/>
              <a:gd name="connsiteX504" fmla="*/ 3100264 w 7467600"/>
              <a:gd name="connsiteY504" fmla="*/ 4579845 h 6858000"/>
              <a:gd name="connsiteX505" fmla="*/ 2183576 w 7467600"/>
              <a:gd name="connsiteY505" fmla="*/ 4227150 h 6858000"/>
              <a:gd name="connsiteX506" fmla="*/ 2151029 w 7467600"/>
              <a:gd name="connsiteY506" fmla="*/ 4146947 h 6858000"/>
              <a:gd name="connsiteX507" fmla="*/ 3563434 w 7467600"/>
              <a:gd name="connsiteY507" fmla="*/ 4469115 h 6858000"/>
              <a:gd name="connsiteX508" fmla="*/ 3177952 w 7467600"/>
              <a:gd name="connsiteY508" fmla="*/ 3657386 h 6858000"/>
              <a:gd name="connsiteX509" fmla="*/ 3189263 w 7467600"/>
              <a:gd name="connsiteY509" fmla="*/ 3625726 h 6858000"/>
              <a:gd name="connsiteX510" fmla="*/ 3560912 w 7467600"/>
              <a:gd name="connsiteY510" fmla="*/ 4079863 h 6858000"/>
              <a:gd name="connsiteX511" fmla="*/ 3626636 w 7467600"/>
              <a:gd name="connsiteY511" fmla="*/ 4512230 h 6858000"/>
              <a:gd name="connsiteX512" fmla="*/ 3653088 w 7467600"/>
              <a:gd name="connsiteY512" fmla="*/ 4521417 h 6858000"/>
              <a:gd name="connsiteX513" fmla="*/ 3988128 w 7467600"/>
              <a:gd name="connsiteY513" fmla="*/ 4817267 h 6858000"/>
              <a:gd name="connsiteX514" fmla="*/ 4830582 w 7467600"/>
              <a:gd name="connsiteY514" fmla="*/ 4676000 h 6858000"/>
              <a:gd name="connsiteX515" fmla="*/ 4830100 w 7467600"/>
              <a:gd name="connsiteY515" fmla="*/ 4675554 h 6858000"/>
              <a:gd name="connsiteX516" fmla="*/ 4036318 w 7467600"/>
              <a:gd name="connsiteY516" fmla="*/ 4147013 h 6858000"/>
              <a:gd name="connsiteX517" fmla="*/ 3432098 w 7467600"/>
              <a:gd name="connsiteY517" fmla="*/ 3537312 h 6858000"/>
              <a:gd name="connsiteX518" fmla="*/ 3446761 w 7467600"/>
              <a:gd name="connsiteY518" fmla="*/ 3461278 h 6858000"/>
              <a:gd name="connsiteX519" fmla="*/ 4419733 w 7467600"/>
              <a:gd name="connsiteY519" fmla="*/ 3963555 h 6858000"/>
              <a:gd name="connsiteX520" fmla="*/ 4781371 w 7467600"/>
              <a:gd name="connsiteY520" fmla="*/ 4458604 h 6858000"/>
              <a:gd name="connsiteX521" fmla="*/ 4780440 w 7467600"/>
              <a:gd name="connsiteY521" fmla="*/ 4470290 h 6858000"/>
              <a:gd name="connsiteX522" fmla="*/ 4898954 w 7467600"/>
              <a:gd name="connsiteY522" fmla="*/ 4662092 h 6858000"/>
              <a:gd name="connsiteX523" fmla="*/ 4900699 w 7467600"/>
              <a:gd name="connsiteY523" fmla="*/ 4670867 h 6858000"/>
              <a:gd name="connsiteX524" fmla="*/ 5714511 w 7467600"/>
              <a:gd name="connsiteY524" fmla="*/ 4663483 h 6858000"/>
              <a:gd name="connsiteX525" fmla="*/ 5464793 w 7467600"/>
              <a:gd name="connsiteY525" fmla="*/ 4393556 h 6858000"/>
              <a:gd name="connsiteX526" fmla="*/ 5461897 w 7467600"/>
              <a:gd name="connsiteY526" fmla="*/ 4390879 h 6858000"/>
              <a:gd name="connsiteX527" fmla="*/ 4294126 w 7467600"/>
              <a:gd name="connsiteY527" fmla="*/ 3303048 h 6858000"/>
              <a:gd name="connsiteX528" fmla="*/ 4305321 w 7467600"/>
              <a:gd name="connsiteY528" fmla="*/ 3256953 h 6858000"/>
              <a:gd name="connsiteX529" fmla="*/ 4949299 w 7467600"/>
              <a:gd name="connsiteY529" fmla="*/ 3766336 h 6858000"/>
              <a:gd name="connsiteX530" fmla="*/ 5291452 w 7467600"/>
              <a:gd name="connsiteY530" fmla="*/ 4076801 h 6858000"/>
              <a:gd name="connsiteX531" fmla="*/ 5434998 w 7467600"/>
              <a:gd name="connsiteY531" fmla="*/ 4254100 h 6858000"/>
              <a:gd name="connsiteX532" fmla="*/ 5351015 w 7467600"/>
              <a:gd name="connsiteY532" fmla="*/ 3760989 h 6858000"/>
              <a:gd name="connsiteX533" fmla="*/ 5413780 w 7467600"/>
              <a:gd name="connsiteY533" fmla="*/ 2966265 h 6858000"/>
              <a:gd name="connsiteX534" fmla="*/ 5425627 w 7467600"/>
              <a:gd name="connsiteY534" fmla="*/ 2954192 h 6858000"/>
              <a:gd name="connsiteX535" fmla="*/ 6604735 w 7467600"/>
              <a:gd name="connsiteY535" fmla="*/ 2041381 h 6858000"/>
              <a:gd name="connsiteX536" fmla="*/ 7204487 w 7467600"/>
              <a:gd name="connsiteY536" fmla="*/ 2742112 h 6858000"/>
              <a:gd name="connsiteX537" fmla="*/ 7131592 w 7467600"/>
              <a:gd name="connsiteY537" fmla="*/ 2672096 h 6858000"/>
              <a:gd name="connsiteX538" fmla="*/ 6996344 w 7467600"/>
              <a:gd name="connsiteY538" fmla="*/ 2518310 h 6858000"/>
              <a:gd name="connsiteX539" fmla="*/ 6735495 w 7467600"/>
              <a:gd name="connsiteY539" fmla="*/ 2196890 h 6858000"/>
              <a:gd name="connsiteX540" fmla="*/ 6721901 w 7467600"/>
              <a:gd name="connsiteY540" fmla="*/ 2179274 h 6858000"/>
              <a:gd name="connsiteX541" fmla="*/ 6604735 w 7467600"/>
              <a:gd name="connsiteY541" fmla="*/ 2041381 h 6858000"/>
              <a:gd name="connsiteX542" fmla="*/ 6591670 w 7467600"/>
              <a:gd name="connsiteY542" fmla="*/ 1988277 h 6858000"/>
              <a:gd name="connsiteX543" fmla="*/ 6747349 w 7467600"/>
              <a:gd name="connsiteY543" fmla="*/ 2160069 h 6858000"/>
              <a:gd name="connsiteX544" fmla="*/ 6760943 w 7467600"/>
              <a:gd name="connsiteY544" fmla="*/ 2177686 h 6858000"/>
              <a:gd name="connsiteX545" fmla="*/ 7021065 w 7467600"/>
              <a:gd name="connsiteY545" fmla="*/ 2498102 h 6858000"/>
              <a:gd name="connsiteX546" fmla="*/ 7155223 w 7467600"/>
              <a:gd name="connsiteY546" fmla="*/ 2650386 h 6858000"/>
              <a:gd name="connsiteX547" fmla="*/ 7203167 w 7467600"/>
              <a:gd name="connsiteY547" fmla="*/ 2697288 h 6858000"/>
              <a:gd name="connsiteX548" fmla="*/ 6937703 w 7467600"/>
              <a:gd name="connsiteY548" fmla="*/ 2321981 h 6858000"/>
              <a:gd name="connsiteX549" fmla="*/ 6591670 w 7467600"/>
              <a:gd name="connsiteY549" fmla="*/ 1988277 h 6858000"/>
              <a:gd name="connsiteX550" fmla="*/ 5798671 w 7467600"/>
              <a:gd name="connsiteY550" fmla="*/ 1981601 h 6858000"/>
              <a:gd name="connsiteX551" fmla="*/ 5754709 w 7467600"/>
              <a:gd name="connsiteY551" fmla="*/ 2071454 h 6858000"/>
              <a:gd name="connsiteX552" fmla="*/ 5763044 w 7467600"/>
              <a:gd name="connsiteY552" fmla="*/ 2842206 h 6858000"/>
              <a:gd name="connsiteX553" fmla="*/ 5764974 w 7467600"/>
              <a:gd name="connsiteY553" fmla="*/ 2799609 h 6858000"/>
              <a:gd name="connsiteX554" fmla="*/ 5767665 w 7467600"/>
              <a:gd name="connsiteY554" fmla="*/ 2666409 h 6858000"/>
              <a:gd name="connsiteX555" fmla="*/ 5763055 w 7467600"/>
              <a:gd name="connsiteY555" fmla="*/ 2579705 h 6858000"/>
              <a:gd name="connsiteX556" fmla="*/ 5758079 w 7467600"/>
              <a:gd name="connsiteY556" fmla="*/ 2492508 h 6858000"/>
              <a:gd name="connsiteX557" fmla="*/ 5779325 w 7467600"/>
              <a:gd name="connsiteY557" fmla="*/ 2197069 h 6858000"/>
              <a:gd name="connsiteX558" fmla="*/ 5798671 w 7467600"/>
              <a:gd name="connsiteY558" fmla="*/ 1981601 h 6858000"/>
              <a:gd name="connsiteX559" fmla="*/ 5829202 w 7467600"/>
              <a:gd name="connsiteY559" fmla="*/ 1971679 h 6858000"/>
              <a:gd name="connsiteX560" fmla="*/ 5809558 w 7467600"/>
              <a:gd name="connsiteY560" fmla="*/ 2198043 h 6858000"/>
              <a:gd name="connsiteX561" fmla="*/ 5788653 w 7467600"/>
              <a:gd name="connsiteY561" fmla="*/ 2489430 h 6858000"/>
              <a:gd name="connsiteX562" fmla="*/ 5793439 w 7467600"/>
              <a:gd name="connsiteY562" fmla="*/ 2575235 h 6858000"/>
              <a:gd name="connsiteX563" fmla="*/ 5796837 w 7467600"/>
              <a:gd name="connsiteY563" fmla="*/ 2637633 h 6858000"/>
              <a:gd name="connsiteX564" fmla="*/ 5818614 w 7467600"/>
              <a:gd name="connsiteY564" fmla="*/ 2473055 h 6858000"/>
              <a:gd name="connsiteX565" fmla="*/ 5829202 w 7467600"/>
              <a:gd name="connsiteY565" fmla="*/ 1971679 h 6858000"/>
              <a:gd name="connsiteX566" fmla="*/ 5911389 w 7467600"/>
              <a:gd name="connsiteY566" fmla="*/ 1898371 h 6858000"/>
              <a:gd name="connsiteX567" fmla="*/ 6237627 w 7467600"/>
              <a:gd name="connsiteY567" fmla="*/ 2231921 h 6858000"/>
              <a:gd name="connsiteX568" fmla="*/ 5911389 w 7467600"/>
              <a:gd name="connsiteY568" fmla="*/ 1898371 h 6858000"/>
              <a:gd name="connsiteX569" fmla="*/ 6944437 w 7467600"/>
              <a:gd name="connsiteY569" fmla="*/ 1575402 h 6858000"/>
              <a:gd name="connsiteX570" fmla="*/ 6304730 w 7467600"/>
              <a:gd name="connsiteY570" fmla="*/ 1766654 h 6858000"/>
              <a:gd name="connsiteX571" fmla="*/ 6944437 w 7467600"/>
              <a:gd name="connsiteY571" fmla="*/ 1575402 h 6858000"/>
              <a:gd name="connsiteX572" fmla="*/ 7019523 w 7467600"/>
              <a:gd name="connsiteY572" fmla="*/ 1519450 h 6858000"/>
              <a:gd name="connsiteX573" fmla="*/ 6298091 w 7467600"/>
              <a:gd name="connsiteY573" fmla="*/ 1737122 h 6858000"/>
              <a:gd name="connsiteX574" fmla="*/ 7019523 w 7467600"/>
              <a:gd name="connsiteY574" fmla="*/ 1519450 h 6858000"/>
              <a:gd name="connsiteX575" fmla="*/ 2399523 w 7467600"/>
              <a:gd name="connsiteY575" fmla="*/ 1428234 h 6858000"/>
              <a:gd name="connsiteX576" fmla="*/ 2224982 w 7467600"/>
              <a:gd name="connsiteY576" fmla="*/ 1826201 h 6858000"/>
              <a:gd name="connsiteX577" fmla="*/ 2096099 w 7467600"/>
              <a:gd name="connsiteY577" fmla="*/ 2345900 h 6858000"/>
              <a:gd name="connsiteX578" fmla="*/ 2283317 w 7467600"/>
              <a:gd name="connsiteY578" fmla="*/ 1796925 h 6858000"/>
              <a:gd name="connsiteX579" fmla="*/ 2399523 w 7467600"/>
              <a:gd name="connsiteY579" fmla="*/ 1428234 h 6858000"/>
              <a:gd name="connsiteX580" fmla="*/ 2448558 w 7467600"/>
              <a:gd name="connsiteY580" fmla="*/ 1373435 h 6858000"/>
              <a:gd name="connsiteX581" fmla="*/ 2312521 w 7467600"/>
              <a:gd name="connsiteY581" fmla="*/ 1806140 h 6858000"/>
              <a:gd name="connsiteX582" fmla="*/ 2127533 w 7467600"/>
              <a:gd name="connsiteY582" fmla="*/ 2348380 h 6858000"/>
              <a:gd name="connsiteX583" fmla="*/ 2358080 w 7467600"/>
              <a:gd name="connsiteY583" fmla="*/ 1866134 h 6858000"/>
              <a:gd name="connsiteX584" fmla="*/ 2407436 w 7467600"/>
              <a:gd name="connsiteY584" fmla="*/ 1651070 h 6858000"/>
              <a:gd name="connsiteX585" fmla="*/ 2448558 w 7467600"/>
              <a:gd name="connsiteY585" fmla="*/ 1373435 h 6858000"/>
              <a:gd name="connsiteX586" fmla="*/ 278707 w 7467600"/>
              <a:gd name="connsiteY586" fmla="*/ 1352270 h 6858000"/>
              <a:gd name="connsiteX587" fmla="*/ 321570 w 7467600"/>
              <a:gd name="connsiteY587" fmla="*/ 1861610 h 6858000"/>
              <a:gd name="connsiteX588" fmla="*/ 294281 w 7467600"/>
              <a:gd name="connsiteY588" fmla="*/ 1440658 h 6858000"/>
              <a:gd name="connsiteX589" fmla="*/ 278707 w 7467600"/>
              <a:gd name="connsiteY589" fmla="*/ 1352270 h 6858000"/>
              <a:gd name="connsiteX590" fmla="*/ 1423821 w 7467600"/>
              <a:gd name="connsiteY590" fmla="*/ 1351958 h 6858000"/>
              <a:gd name="connsiteX591" fmla="*/ 1638521 w 7467600"/>
              <a:gd name="connsiteY591" fmla="*/ 1908470 h 6858000"/>
              <a:gd name="connsiteX592" fmla="*/ 1754199 w 7467600"/>
              <a:gd name="connsiteY592" fmla="*/ 2149284 h 6858000"/>
              <a:gd name="connsiteX593" fmla="*/ 1908359 w 7467600"/>
              <a:gd name="connsiteY593" fmla="*/ 2364988 h 6858000"/>
              <a:gd name="connsiteX594" fmla="*/ 1647661 w 7467600"/>
              <a:gd name="connsiteY594" fmla="*/ 1825945 h 6858000"/>
              <a:gd name="connsiteX595" fmla="*/ 1423821 w 7467600"/>
              <a:gd name="connsiteY595" fmla="*/ 1351958 h 6858000"/>
              <a:gd name="connsiteX596" fmla="*/ 1431890 w 7467600"/>
              <a:gd name="connsiteY596" fmla="*/ 1306475 h 6858000"/>
              <a:gd name="connsiteX597" fmla="*/ 1507597 w 7467600"/>
              <a:gd name="connsiteY597" fmla="*/ 1446132 h 6858000"/>
              <a:gd name="connsiteX598" fmla="*/ 1674586 w 7467600"/>
              <a:gd name="connsiteY598" fmla="*/ 1813832 h 6858000"/>
              <a:gd name="connsiteX599" fmla="*/ 1815950 w 7467600"/>
              <a:gd name="connsiteY599" fmla="*/ 2128564 h 6858000"/>
              <a:gd name="connsiteX600" fmla="*/ 1984242 w 7467600"/>
              <a:gd name="connsiteY600" fmla="*/ 2430829 h 6858000"/>
              <a:gd name="connsiteX601" fmla="*/ 2014023 w 7467600"/>
              <a:gd name="connsiteY601" fmla="*/ 2450995 h 6858000"/>
              <a:gd name="connsiteX602" fmla="*/ 1747337 w 7467600"/>
              <a:gd name="connsiteY602" fmla="*/ 1855264 h 6858000"/>
              <a:gd name="connsiteX603" fmla="*/ 1533749 w 7467600"/>
              <a:gd name="connsiteY603" fmla="*/ 1478656 h 6858000"/>
              <a:gd name="connsiteX604" fmla="*/ 1431890 w 7467600"/>
              <a:gd name="connsiteY604" fmla="*/ 1306475 h 6858000"/>
              <a:gd name="connsiteX605" fmla="*/ 5052692 w 7467600"/>
              <a:gd name="connsiteY605" fmla="*/ 1292994 h 6858000"/>
              <a:gd name="connsiteX606" fmla="*/ 5200661 w 7467600"/>
              <a:gd name="connsiteY606" fmla="*/ 1635186 h 6858000"/>
              <a:gd name="connsiteX607" fmla="*/ 5297138 w 7467600"/>
              <a:gd name="connsiteY607" fmla="*/ 1906351 h 6858000"/>
              <a:gd name="connsiteX608" fmla="*/ 5052692 w 7467600"/>
              <a:gd name="connsiteY608" fmla="*/ 1292994 h 6858000"/>
              <a:gd name="connsiteX609" fmla="*/ 5009948 w 7467600"/>
              <a:gd name="connsiteY609" fmla="*/ 1273619 h 6858000"/>
              <a:gd name="connsiteX610" fmla="*/ 5121777 w 7467600"/>
              <a:gd name="connsiteY610" fmla="*/ 1654213 h 6858000"/>
              <a:gd name="connsiteX611" fmla="*/ 5293545 w 7467600"/>
              <a:gd name="connsiteY611" fmla="*/ 2072247 h 6858000"/>
              <a:gd name="connsiteX612" fmla="*/ 5294042 w 7467600"/>
              <a:gd name="connsiteY612" fmla="*/ 2065019 h 6858000"/>
              <a:gd name="connsiteX613" fmla="*/ 5171936 w 7467600"/>
              <a:gd name="connsiteY613" fmla="*/ 1647613 h 6858000"/>
              <a:gd name="connsiteX614" fmla="*/ 5009948 w 7467600"/>
              <a:gd name="connsiteY614" fmla="*/ 1273619 h 6858000"/>
              <a:gd name="connsiteX615" fmla="*/ 655236 w 7467600"/>
              <a:gd name="connsiteY615" fmla="*/ 1268632 h 6858000"/>
              <a:gd name="connsiteX616" fmla="*/ 839521 w 7467600"/>
              <a:gd name="connsiteY616" fmla="*/ 1685315 h 6858000"/>
              <a:gd name="connsiteX617" fmla="*/ 1109416 w 7467600"/>
              <a:gd name="connsiteY617" fmla="*/ 2061663 h 6858000"/>
              <a:gd name="connsiteX618" fmla="*/ 1298300 w 7467600"/>
              <a:gd name="connsiteY618" fmla="*/ 2247742 h 6858000"/>
              <a:gd name="connsiteX619" fmla="*/ 1125871 w 7467600"/>
              <a:gd name="connsiteY619" fmla="*/ 1989513 h 6858000"/>
              <a:gd name="connsiteX620" fmla="*/ 981574 w 7467600"/>
              <a:gd name="connsiteY620" fmla="*/ 1783157 h 6858000"/>
              <a:gd name="connsiteX621" fmla="*/ 922198 w 7467600"/>
              <a:gd name="connsiteY621" fmla="*/ 1677437 h 6858000"/>
              <a:gd name="connsiteX622" fmla="*/ 869293 w 7467600"/>
              <a:gd name="connsiteY622" fmla="*/ 1583214 h 6858000"/>
              <a:gd name="connsiteX623" fmla="*/ 751431 w 7467600"/>
              <a:gd name="connsiteY623" fmla="*/ 1405731 h 6858000"/>
              <a:gd name="connsiteX624" fmla="*/ 655236 w 7467600"/>
              <a:gd name="connsiteY624" fmla="*/ 1268632 h 6858000"/>
              <a:gd name="connsiteX625" fmla="*/ 6516292 w 7467600"/>
              <a:gd name="connsiteY625" fmla="*/ 1263064 h 6858000"/>
              <a:gd name="connsiteX626" fmla="*/ 5736320 w 7467600"/>
              <a:gd name="connsiteY626" fmla="*/ 1501803 h 6858000"/>
              <a:gd name="connsiteX627" fmla="*/ 6516292 w 7467600"/>
              <a:gd name="connsiteY627" fmla="*/ 1263064 h 6858000"/>
              <a:gd name="connsiteX628" fmla="*/ 291466 w 7467600"/>
              <a:gd name="connsiteY628" fmla="*/ 1250369 h 6858000"/>
              <a:gd name="connsiteX629" fmla="*/ 323180 w 7467600"/>
              <a:gd name="connsiteY629" fmla="*/ 1435283 h 6858000"/>
              <a:gd name="connsiteX630" fmla="*/ 349381 w 7467600"/>
              <a:gd name="connsiteY630" fmla="*/ 1875041 h 6858000"/>
              <a:gd name="connsiteX631" fmla="*/ 374363 w 7467600"/>
              <a:gd name="connsiteY631" fmla="*/ 1506494 h 6858000"/>
              <a:gd name="connsiteX632" fmla="*/ 302168 w 7467600"/>
              <a:gd name="connsiteY632" fmla="*/ 1274495 h 6858000"/>
              <a:gd name="connsiteX633" fmla="*/ 291466 w 7467600"/>
              <a:gd name="connsiteY633" fmla="*/ 1250369 h 6858000"/>
              <a:gd name="connsiteX634" fmla="*/ 678222 w 7467600"/>
              <a:gd name="connsiteY634" fmla="*/ 1248670 h 6858000"/>
              <a:gd name="connsiteX635" fmla="*/ 775536 w 7467600"/>
              <a:gd name="connsiteY635" fmla="*/ 1388015 h 6858000"/>
              <a:gd name="connsiteX636" fmla="*/ 894529 w 7467600"/>
              <a:gd name="connsiteY636" fmla="*/ 1567739 h 6858000"/>
              <a:gd name="connsiteX637" fmla="*/ 948000 w 7467600"/>
              <a:gd name="connsiteY637" fmla="*/ 1663088 h 6858000"/>
              <a:gd name="connsiteX638" fmla="*/ 1006812 w 7467600"/>
              <a:gd name="connsiteY638" fmla="*/ 1767683 h 6858000"/>
              <a:gd name="connsiteX639" fmla="*/ 1149133 w 7467600"/>
              <a:gd name="connsiteY639" fmla="*/ 1971513 h 6858000"/>
              <a:gd name="connsiteX640" fmla="*/ 1333952 w 7467600"/>
              <a:gd name="connsiteY640" fmla="*/ 2251620 h 6858000"/>
              <a:gd name="connsiteX641" fmla="*/ 1337329 w 7467600"/>
              <a:gd name="connsiteY641" fmla="*/ 2258350 h 6858000"/>
              <a:gd name="connsiteX642" fmla="*/ 1014726 w 7467600"/>
              <a:gd name="connsiteY642" fmla="*/ 1615556 h 6858000"/>
              <a:gd name="connsiteX643" fmla="*/ 678222 w 7467600"/>
              <a:gd name="connsiteY643" fmla="*/ 1248670 h 6858000"/>
              <a:gd name="connsiteX644" fmla="*/ 6691602 w 7467600"/>
              <a:gd name="connsiteY644" fmla="*/ 1140573 h 6858000"/>
              <a:gd name="connsiteX645" fmla="*/ 6571100 w 7467600"/>
              <a:gd name="connsiteY645" fmla="*/ 1183662 h 6858000"/>
              <a:gd name="connsiteX646" fmla="*/ 6241687 w 7467600"/>
              <a:gd name="connsiteY646" fmla="*/ 1257600 h 6858000"/>
              <a:gd name="connsiteX647" fmla="*/ 5693009 w 7467600"/>
              <a:gd name="connsiteY647" fmla="*/ 1478256 h 6858000"/>
              <a:gd name="connsiteX648" fmla="*/ 6548420 w 7467600"/>
              <a:gd name="connsiteY648" fmla="*/ 1214599 h 6858000"/>
              <a:gd name="connsiteX649" fmla="*/ 6605473 w 7467600"/>
              <a:gd name="connsiteY649" fmla="*/ 1184686 h 6858000"/>
              <a:gd name="connsiteX650" fmla="*/ 6691602 w 7467600"/>
              <a:gd name="connsiteY650" fmla="*/ 1140573 h 6858000"/>
              <a:gd name="connsiteX651" fmla="*/ 4002475 w 7467600"/>
              <a:gd name="connsiteY651" fmla="*/ 1037802 h 6858000"/>
              <a:gd name="connsiteX652" fmla="*/ 4000324 w 7467600"/>
              <a:gd name="connsiteY652" fmla="*/ 1039362 h 6858000"/>
              <a:gd name="connsiteX653" fmla="*/ 4002862 w 7467600"/>
              <a:gd name="connsiteY653" fmla="*/ 1042866 h 6858000"/>
              <a:gd name="connsiteX654" fmla="*/ 4002475 w 7467600"/>
              <a:gd name="connsiteY654" fmla="*/ 1037802 h 6858000"/>
              <a:gd name="connsiteX655" fmla="*/ 506322 w 7467600"/>
              <a:gd name="connsiteY655" fmla="*/ 1020997 h 6858000"/>
              <a:gd name="connsiteX656" fmla="*/ 533068 w 7467600"/>
              <a:gd name="connsiteY656" fmla="*/ 1029409 h 6858000"/>
              <a:gd name="connsiteX657" fmla="*/ 1232525 w 7467600"/>
              <a:gd name="connsiteY657" fmla="*/ 1804675 h 6858000"/>
              <a:gd name="connsiteX658" fmla="*/ 1388858 w 7467600"/>
              <a:gd name="connsiteY658" fmla="*/ 2368011 h 6858000"/>
              <a:gd name="connsiteX659" fmla="*/ 1384098 w 7467600"/>
              <a:gd name="connsiteY659" fmla="*/ 2378125 h 6858000"/>
              <a:gd name="connsiteX660" fmla="*/ 1425393 w 7467600"/>
              <a:gd name="connsiteY660" fmla="*/ 2589124 h 6858000"/>
              <a:gd name="connsiteX661" fmla="*/ 1424001 w 7467600"/>
              <a:gd name="connsiteY661" fmla="*/ 2597541 h 6858000"/>
              <a:gd name="connsiteX662" fmla="*/ 2152729 w 7467600"/>
              <a:gd name="connsiteY662" fmla="*/ 2864487 h 6858000"/>
              <a:gd name="connsiteX663" fmla="*/ 2020609 w 7467600"/>
              <a:gd name="connsiteY663" fmla="*/ 2539671 h 6858000"/>
              <a:gd name="connsiteX664" fmla="*/ 2018920 w 7467600"/>
              <a:gd name="connsiteY664" fmla="*/ 2536309 h 6858000"/>
              <a:gd name="connsiteX665" fmla="*/ 1342441 w 7467600"/>
              <a:gd name="connsiteY665" fmla="*/ 1173017 h 6858000"/>
              <a:gd name="connsiteX666" fmla="*/ 1367925 w 7467600"/>
              <a:gd name="connsiteY666" fmla="*/ 1135648 h 6858000"/>
              <a:gd name="connsiteX667" fmla="*/ 1771401 w 7467600"/>
              <a:gd name="connsiteY667" fmla="*/ 1806673 h 6858000"/>
              <a:gd name="connsiteX668" fmla="*/ 1972385 w 7467600"/>
              <a:gd name="connsiteY668" fmla="*/ 2198735 h 6858000"/>
              <a:gd name="connsiteX669" fmla="*/ 2040892 w 7467600"/>
              <a:gd name="connsiteY669" fmla="*/ 2405205 h 6858000"/>
              <a:gd name="connsiteX670" fmla="*/ 2131689 w 7467600"/>
              <a:gd name="connsiteY670" fmla="*/ 1936926 h 6858000"/>
              <a:gd name="connsiteX671" fmla="*/ 2454820 w 7467600"/>
              <a:gd name="connsiteY671" fmla="*/ 1248808 h 6858000"/>
              <a:gd name="connsiteX672" fmla="*/ 2492512 w 7467600"/>
              <a:gd name="connsiteY672" fmla="*/ 1302920 h 6858000"/>
              <a:gd name="connsiteX673" fmla="*/ 2081216 w 7467600"/>
              <a:gd name="connsiteY673" fmla="*/ 2527513 h 6858000"/>
              <a:gd name="connsiteX674" fmla="*/ 2081211 w 7467600"/>
              <a:gd name="connsiteY674" fmla="*/ 2528916 h 6858000"/>
              <a:gd name="connsiteX675" fmla="*/ 2199067 w 7467600"/>
              <a:gd name="connsiteY675" fmla="*/ 2884061 h 6858000"/>
              <a:gd name="connsiteX676" fmla="*/ 3192586 w 7467600"/>
              <a:gd name="connsiteY676" fmla="*/ 3411496 h 6858000"/>
              <a:gd name="connsiteX677" fmla="*/ 3182620 w 7467600"/>
              <a:gd name="connsiteY677" fmla="*/ 3483279 h 6858000"/>
              <a:gd name="connsiteX678" fmla="*/ 2435119 w 7467600"/>
              <a:gd name="connsiteY678" fmla="*/ 3080173 h 6858000"/>
              <a:gd name="connsiteX679" fmla="*/ 2410152 w 7467600"/>
              <a:gd name="connsiteY679" fmla="*/ 3063751 h 6858000"/>
              <a:gd name="connsiteX680" fmla="*/ 2408099 w 7467600"/>
              <a:gd name="connsiteY680" fmla="*/ 3064403 h 6858000"/>
              <a:gd name="connsiteX681" fmla="*/ 2407218 w 7467600"/>
              <a:gd name="connsiteY681" fmla="*/ 3070324 h 6858000"/>
              <a:gd name="connsiteX682" fmla="*/ 2380138 w 7467600"/>
              <a:gd name="connsiteY682" fmla="*/ 3099341 h 6858000"/>
              <a:gd name="connsiteX683" fmla="*/ 1765923 w 7467600"/>
              <a:gd name="connsiteY683" fmla="*/ 3581043 h 6858000"/>
              <a:gd name="connsiteX684" fmla="*/ 1702258 w 7467600"/>
              <a:gd name="connsiteY684" fmla="*/ 3612286 h 6858000"/>
              <a:gd name="connsiteX685" fmla="*/ 1538370 w 7467600"/>
              <a:gd name="connsiteY685" fmla="*/ 3811804 h 6858000"/>
              <a:gd name="connsiteX686" fmla="*/ 542867 w 7467600"/>
              <a:gd name="connsiteY686" fmla="*/ 4944092 h 6858000"/>
              <a:gd name="connsiteX687" fmla="*/ 515800 w 7467600"/>
              <a:gd name="connsiteY687" fmla="*/ 4862180 h 6858000"/>
              <a:gd name="connsiteX688" fmla="*/ 909145 w 7467600"/>
              <a:gd name="connsiteY688" fmla="*/ 4199225 h 6858000"/>
              <a:gd name="connsiteX689" fmla="*/ 1214067 w 7467600"/>
              <a:gd name="connsiteY689" fmla="*/ 3908561 h 6858000"/>
              <a:gd name="connsiteX690" fmla="*/ 640967 w 7467600"/>
              <a:gd name="connsiteY690" fmla="*/ 4105601 h 6858000"/>
              <a:gd name="connsiteX691" fmla="*/ 112563 w 7467600"/>
              <a:gd name="connsiteY691" fmla="*/ 4396952 h 6858000"/>
              <a:gd name="connsiteX692" fmla="*/ 0 w 7467600"/>
              <a:gd name="connsiteY692" fmla="*/ 4466006 h 6858000"/>
              <a:gd name="connsiteX693" fmla="*/ 0 w 7467600"/>
              <a:gd name="connsiteY693" fmla="*/ 4233763 h 6858000"/>
              <a:gd name="connsiteX694" fmla="*/ 36881 w 7467600"/>
              <a:gd name="connsiteY694" fmla="*/ 4200118 h 6858000"/>
              <a:gd name="connsiteX695" fmla="*/ 910534 w 7467600"/>
              <a:gd name="connsiteY695" fmla="*/ 3629753 h 6858000"/>
              <a:gd name="connsiteX696" fmla="*/ 1578717 w 7467600"/>
              <a:gd name="connsiteY696" fmla="*/ 3575982 h 6858000"/>
              <a:gd name="connsiteX697" fmla="*/ 2338780 w 7467600"/>
              <a:gd name="connsiteY697" fmla="*/ 3033725 h 6858000"/>
              <a:gd name="connsiteX698" fmla="*/ 1807991 w 7467600"/>
              <a:gd name="connsiteY698" fmla="*/ 2807184 h 6858000"/>
              <a:gd name="connsiteX699" fmla="*/ 1416358 w 7467600"/>
              <a:gd name="connsiteY699" fmla="*/ 3112571 h 6858000"/>
              <a:gd name="connsiteX700" fmla="*/ 939066 w 7467600"/>
              <a:gd name="connsiteY700" fmla="*/ 3378798 h 6858000"/>
              <a:gd name="connsiteX701" fmla="*/ 115099 w 7467600"/>
              <a:gd name="connsiteY701" fmla="*/ 3607650 h 6858000"/>
              <a:gd name="connsiteX702" fmla="*/ 97284 w 7467600"/>
              <a:gd name="connsiteY702" fmla="*/ 3520393 h 6858000"/>
              <a:gd name="connsiteX703" fmla="*/ 922050 w 7467600"/>
              <a:gd name="connsiteY703" fmla="*/ 3074867 h 6858000"/>
              <a:gd name="connsiteX704" fmla="*/ 1405265 w 7467600"/>
              <a:gd name="connsiteY704" fmla="*/ 3016319 h 6858000"/>
              <a:gd name="connsiteX705" fmla="*/ 1407512 w 7467600"/>
              <a:gd name="connsiteY705" fmla="*/ 3018001 h 6858000"/>
              <a:gd name="connsiteX706" fmla="*/ 1726266 w 7467600"/>
              <a:gd name="connsiteY706" fmla="*/ 2777274 h 6858000"/>
              <a:gd name="connsiteX707" fmla="*/ 625390 w 7467600"/>
              <a:gd name="connsiteY707" fmla="*/ 2514541 h 6858000"/>
              <a:gd name="connsiteX708" fmla="*/ 619799 w 7467600"/>
              <a:gd name="connsiteY708" fmla="*/ 2527180 h 6858000"/>
              <a:gd name="connsiteX709" fmla="*/ 310030 w 7467600"/>
              <a:gd name="connsiteY709" fmla="*/ 2771818 h 6858000"/>
              <a:gd name="connsiteX710" fmla="*/ 173877 w 7467600"/>
              <a:gd name="connsiteY710" fmla="*/ 2937056 h 6858000"/>
              <a:gd name="connsiteX711" fmla="*/ 77889 w 7467600"/>
              <a:gd name="connsiteY711" fmla="*/ 3138440 h 6858000"/>
              <a:gd name="connsiteX712" fmla="*/ 0 w 7467600"/>
              <a:gd name="connsiteY712" fmla="*/ 3271395 h 6858000"/>
              <a:gd name="connsiteX713" fmla="*/ 0 w 7467600"/>
              <a:gd name="connsiteY713" fmla="*/ 3153002 h 6858000"/>
              <a:gd name="connsiteX714" fmla="*/ 2386 w 7467600"/>
              <a:gd name="connsiteY714" fmla="*/ 3149203 h 6858000"/>
              <a:gd name="connsiteX715" fmla="*/ 89753 w 7467600"/>
              <a:gd name="connsiteY715" fmla="*/ 2987702 h 6858000"/>
              <a:gd name="connsiteX716" fmla="*/ 76869 w 7467600"/>
              <a:gd name="connsiteY716" fmla="*/ 3005404 h 6858000"/>
              <a:gd name="connsiteX717" fmla="*/ 32049 w 7467600"/>
              <a:gd name="connsiteY717" fmla="*/ 3065814 h 6858000"/>
              <a:gd name="connsiteX718" fmla="*/ 0 w 7467600"/>
              <a:gd name="connsiteY718" fmla="*/ 3108744 h 6858000"/>
              <a:gd name="connsiteX719" fmla="*/ 0 w 7467600"/>
              <a:gd name="connsiteY719" fmla="*/ 3058059 h 6858000"/>
              <a:gd name="connsiteX720" fmla="*/ 7610 w 7467600"/>
              <a:gd name="connsiteY720" fmla="*/ 3047889 h 6858000"/>
              <a:gd name="connsiteX721" fmla="*/ 52419 w 7467600"/>
              <a:gd name="connsiteY721" fmla="*/ 2987479 h 6858000"/>
              <a:gd name="connsiteX722" fmla="*/ 59142 w 7467600"/>
              <a:gd name="connsiteY722" fmla="*/ 2978488 h 6858000"/>
              <a:gd name="connsiteX723" fmla="*/ 0 w 7467600"/>
              <a:gd name="connsiteY723" fmla="*/ 3015334 h 6858000"/>
              <a:gd name="connsiteX724" fmla="*/ 0 w 7467600"/>
              <a:gd name="connsiteY724" fmla="*/ 2914286 h 6858000"/>
              <a:gd name="connsiteX725" fmla="*/ 36383 w 7467600"/>
              <a:gd name="connsiteY725" fmla="*/ 2901128 h 6858000"/>
              <a:gd name="connsiteX726" fmla="*/ 156329 w 7467600"/>
              <a:gd name="connsiteY726" fmla="*/ 2840533 h 6858000"/>
              <a:gd name="connsiteX727" fmla="*/ 358355 w 7467600"/>
              <a:gd name="connsiteY727" fmla="*/ 2620471 h 6858000"/>
              <a:gd name="connsiteX728" fmla="*/ 510577 w 7467600"/>
              <a:gd name="connsiteY728" fmla="*/ 2501244 h 6858000"/>
              <a:gd name="connsiteX729" fmla="*/ 211967 w 7467600"/>
              <a:gd name="connsiteY729" fmla="*/ 2479171 h 6858000"/>
              <a:gd name="connsiteX730" fmla="*/ 0 w 7467600"/>
              <a:gd name="connsiteY730" fmla="*/ 2476398 h 6858000"/>
              <a:gd name="connsiteX731" fmla="*/ 0 w 7467600"/>
              <a:gd name="connsiteY731" fmla="*/ 2389189 h 6858000"/>
              <a:gd name="connsiteX732" fmla="*/ 103062 w 7467600"/>
              <a:gd name="connsiteY732" fmla="*/ 2389518 h 6858000"/>
              <a:gd name="connsiteX733" fmla="*/ 510734 w 7467600"/>
              <a:gd name="connsiteY733" fmla="*/ 2416201 h 6858000"/>
              <a:gd name="connsiteX734" fmla="*/ 279257 w 7467600"/>
              <a:gd name="connsiteY734" fmla="*/ 2092102 h 6858000"/>
              <a:gd name="connsiteX735" fmla="*/ 65265 w 7467600"/>
              <a:gd name="connsiteY735" fmla="*/ 2006049 h 6858000"/>
              <a:gd name="connsiteX736" fmla="*/ 0 w 7467600"/>
              <a:gd name="connsiteY736" fmla="*/ 1982532 h 6858000"/>
              <a:gd name="connsiteX737" fmla="*/ 0 w 7467600"/>
              <a:gd name="connsiteY737" fmla="*/ 1912789 h 6858000"/>
              <a:gd name="connsiteX738" fmla="*/ 97460 w 7467600"/>
              <a:gd name="connsiteY738" fmla="*/ 1953725 h 6858000"/>
              <a:gd name="connsiteX739" fmla="*/ 221272 w 7467600"/>
              <a:gd name="connsiteY739" fmla="*/ 1980766 h 6858000"/>
              <a:gd name="connsiteX740" fmla="*/ 116765 w 7467600"/>
              <a:gd name="connsiteY740" fmla="*/ 1911033 h 6858000"/>
              <a:gd name="connsiteX741" fmla="*/ 16405 w 7467600"/>
              <a:gd name="connsiteY741" fmla="*/ 1803412 h 6858000"/>
              <a:gd name="connsiteX742" fmla="*/ 0 w 7467600"/>
              <a:gd name="connsiteY742" fmla="*/ 1784777 h 6858000"/>
              <a:gd name="connsiteX743" fmla="*/ 0 w 7467600"/>
              <a:gd name="connsiteY743" fmla="*/ 1740082 h 6858000"/>
              <a:gd name="connsiteX744" fmla="*/ 39394 w 7467600"/>
              <a:gd name="connsiteY744" fmla="*/ 1784856 h 6858000"/>
              <a:gd name="connsiteX745" fmla="*/ 135813 w 7467600"/>
              <a:gd name="connsiteY745" fmla="*/ 1888838 h 6858000"/>
              <a:gd name="connsiteX746" fmla="*/ 242575 w 7467600"/>
              <a:gd name="connsiteY746" fmla="*/ 1958841 h 6858000"/>
              <a:gd name="connsiteX747" fmla="*/ 82197 w 7467600"/>
              <a:gd name="connsiteY747" fmla="*/ 1754826 h 6858000"/>
              <a:gd name="connsiteX748" fmla="*/ 0 w 7467600"/>
              <a:gd name="connsiteY748" fmla="*/ 1679650 h 6858000"/>
              <a:gd name="connsiteX749" fmla="*/ 0 w 7467600"/>
              <a:gd name="connsiteY749" fmla="*/ 1602463 h 6858000"/>
              <a:gd name="connsiteX750" fmla="*/ 84689 w 7467600"/>
              <a:gd name="connsiteY750" fmla="*/ 1677442 h 6858000"/>
              <a:gd name="connsiteX751" fmla="*/ 298437 w 7467600"/>
              <a:gd name="connsiteY751" fmla="*/ 1968019 h 6858000"/>
              <a:gd name="connsiteX752" fmla="*/ 227269 w 7467600"/>
              <a:gd name="connsiteY752" fmla="*/ 1114064 h 6858000"/>
              <a:gd name="connsiteX753" fmla="*/ 248003 w 7467600"/>
              <a:gd name="connsiteY753" fmla="*/ 1089613 h 6858000"/>
              <a:gd name="connsiteX754" fmla="*/ 427020 w 7467600"/>
              <a:gd name="connsiteY754" fmla="*/ 1619803 h 6858000"/>
              <a:gd name="connsiteX755" fmla="*/ 340345 w 7467600"/>
              <a:gd name="connsiteY755" fmla="*/ 2027739 h 6858000"/>
              <a:gd name="connsiteX756" fmla="*/ 360865 w 7467600"/>
              <a:gd name="connsiteY756" fmla="*/ 2044827 h 6858000"/>
              <a:gd name="connsiteX757" fmla="*/ 560414 w 7467600"/>
              <a:gd name="connsiteY757" fmla="*/ 2421457 h 6858000"/>
              <a:gd name="connsiteX758" fmla="*/ 1359703 w 7467600"/>
              <a:gd name="connsiteY758" fmla="*/ 2578554 h 6858000"/>
              <a:gd name="connsiteX759" fmla="*/ 1359422 w 7467600"/>
              <a:gd name="connsiteY759" fmla="*/ 2577994 h 6858000"/>
              <a:gd name="connsiteX760" fmla="*/ 828701 w 7467600"/>
              <a:gd name="connsiteY760" fmla="*/ 1839520 h 6858000"/>
              <a:gd name="connsiteX761" fmla="*/ 494427 w 7467600"/>
              <a:gd name="connsiteY761" fmla="*/ 1092333 h 6858000"/>
              <a:gd name="connsiteX762" fmla="*/ 506322 w 7467600"/>
              <a:gd name="connsiteY762" fmla="*/ 1020997 h 6858000"/>
              <a:gd name="connsiteX763" fmla="*/ 4570198 w 7467600"/>
              <a:gd name="connsiteY763" fmla="*/ 978081 h 6858000"/>
              <a:gd name="connsiteX764" fmla="*/ 4523691 w 7467600"/>
              <a:gd name="connsiteY764" fmla="*/ 1127776 h 6858000"/>
              <a:gd name="connsiteX765" fmla="*/ 4509875 w 7467600"/>
              <a:gd name="connsiteY765" fmla="*/ 1167552 h 6858000"/>
              <a:gd name="connsiteX766" fmla="*/ 4478168 w 7467600"/>
              <a:gd name="connsiteY766" fmla="*/ 1260735 h 6858000"/>
              <a:gd name="connsiteX767" fmla="*/ 4409309 w 7467600"/>
              <a:gd name="connsiteY767" fmla="*/ 1666996 h 6858000"/>
              <a:gd name="connsiteX768" fmla="*/ 4370031 w 7467600"/>
              <a:gd name="connsiteY768" fmla="*/ 1955666 h 6858000"/>
              <a:gd name="connsiteX769" fmla="*/ 4570198 w 7467600"/>
              <a:gd name="connsiteY769" fmla="*/ 978081 h 6858000"/>
              <a:gd name="connsiteX770" fmla="*/ 4557898 w 7467600"/>
              <a:gd name="connsiteY770" fmla="*/ 900011 h 6858000"/>
              <a:gd name="connsiteX771" fmla="*/ 4344840 w 7467600"/>
              <a:gd name="connsiteY771" fmla="*/ 1922038 h 6858000"/>
              <a:gd name="connsiteX772" fmla="*/ 4378710 w 7467600"/>
              <a:gd name="connsiteY772" fmla="*/ 1665516 h 6858000"/>
              <a:gd name="connsiteX773" fmla="*/ 4448798 w 7467600"/>
              <a:gd name="connsiteY773" fmla="*/ 1253024 h 6858000"/>
              <a:gd name="connsiteX774" fmla="*/ 4480315 w 7467600"/>
              <a:gd name="connsiteY774" fmla="*/ 1158454 h 6858000"/>
              <a:gd name="connsiteX775" fmla="*/ 4494133 w 7467600"/>
              <a:gd name="connsiteY775" fmla="*/ 1118676 h 6858000"/>
              <a:gd name="connsiteX776" fmla="*/ 4557898 w 7467600"/>
              <a:gd name="connsiteY776" fmla="*/ 900011 h 6858000"/>
              <a:gd name="connsiteX777" fmla="*/ 5870151 w 7467600"/>
              <a:gd name="connsiteY777" fmla="*/ 898890 h 6858000"/>
              <a:gd name="connsiteX778" fmla="*/ 5861335 w 7467600"/>
              <a:gd name="connsiteY778" fmla="*/ 899177 h 6858000"/>
              <a:gd name="connsiteX779" fmla="*/ 5843702 w 7467600"/>
              <a:gd name="connsiteY779" fmla="*/ 899748 h 6858000"/>
              <a:gd name="connsiteX780" fmla="*/ 5651107 w 7467600"/>
              <a:gd name="connsiteY780" fmla="*/ 920306 h 6858000"/>
              <a:gd name="connsiteX781" fmla="*/ 5459407 w 7467600"/>
              <a:gd name="connsiteY781" fmla="*/ 940975 h 6858000"/>
              <a:gd name="connsiteX782" fmla="*/ 5374846 w 7467600"/>
              <a:gd name="connsiteY782" fmla="*/ 941988 h 6858000"/>
              <a:gd name="connsiteX783" fmla="*/ 5256105 w 7467600"/>
              <a:gd name="connsiteY783" fmla="*/ 945632 h 6858000"/>
              <a:gd name="connsiteX784" fmla="*/ 5107071 w 7467600"/>
              <a:gd name="connsiteY784" fmla="*/ 969720 h 6858000"/>
              <a:gd name="connsiteX785" fmla="*/ 4998681 w 7467600"/>
              <a:gd name="connsiteY785" fmla="*/ 988771 h 6858000"/>
              <a:gd name="connsiteX786" fmla="*/ 5870151 w 7467600"/>
              <a:gd name="connsiteY786" fmla="*/ 898890 h 6858000"/>
              <a:gd name="connsiteX787" fmla="*/ 5504425 w 7467600"/>
              <a:gd name="connsiteY787" fmla="*/ 848067 h 6858000"/>
              <a:gd name="connsiteX788" fmla="*/ 4968849 w 7467600"/>
              <a:gd name="connsiteY788" fmla="*/ 962318 h 6858000"/>
              <a:gd name="connsiteX789" fmla="*/ 5104039 w 7467600"/>
              <a:gd name="connsiteY789" fmla="*/ 940634 h 6858000"/>
              <a:gd name="connsiteX790" fmla="*/ 5256311 w 7467600"/>
              <a:gd name="connsiteY790" fmla="*/ 916490 h 6858000"/>
              <a:gd name="connsiteX791" fmla="*/ 5377381 w 7467600"/>
              <a:gd name="connsiteY791" fmla="*/ 912671 h 6858000"/>
              <a:gd name="connsiteX792" fmla="*/ 5460148 w 7467600"/>
              <a:gd name="connsiteY792" fmla="*/ 911442 h 6858000"/>
              <a:gd name="connsiteX793" fmla="*/ 5648971 w 7467600"/>
              <a:gd name="connsiteY793" fmla="*/ 891331 h 6858000"/>
              <a:gd name="connsiteX794" fmla="*/ 5844807 w 7467600"/>
              <a:gd name="connsiteY794" fmla="*/ 870718 h 6858000"/>
              <a:gd name="connsiteX795" fmla="*/ 5862975 w 7467600"/>
              <a:gd name="connsiteY795" fmla="*/ 869756 h 6858000"/>
              <a:gd name="connsiteX796" fmla="*/ 5920887 w 7467600"/>
              <a:gd name="connsiteY796" fmla="*/ 865929 h 6858000"/>
              <a:gd name="connsiteX797" fmla="*/ 5504425 w 7467600"/>
              <a:gd name="connsiteY797" fmla="*/ 848067 h 6858000"/>
              <a:gd name="connsiteX798" fmla="*/ 3607114 w 7467600"/>
              <a:gd name="connsiteY798" fmla="*/ 467441 h 6858000"/>
              <a:gd name="connsiteX799" fmla="*/ 3296242 w 7467600"/>
              <a:gd name="connsiteY799" fmla="*/ 807991 h 6858000"/>
              <a:gd name="connsiteX800" fmla="*/ 3174674 w 7467600"/>
              <a:gd name="connsiteY800" fmla="*/ 919759 h 6858000"/>
              <a:gd name="connsiteX801" fmla="*/ 3042978 w 7467600"/>
              <a:gd name="connsiteY801" fmla="*/ 1054894 h 6858000"/>
              <a:gd name="connsiteX802" fmla="*/ 2968914 w 7467600"/>
              <a:gd name="connsiteY802" fmla="*/ 1133756 h 6858000"/>
              <a:gd name="connsiteX803" fmla="*/ 3103823 w 7467600"/>
              <a:gd name="connsiteY803" fmla="*/ 1026814 h 6858000"/>
              <a:gd name="connsiteX804" fmla="*/ 3607114 w 7467600"/>
              <a:gd name="connsiteY804" fmla="*/ 467441 h 6858000"/>
              <a:gd name="connsiteX805" fmla="*/ 3744487 w 7467600"/>
              <a:gd name="connsiteY805" fmla="*/ 383136 h 6858000"/>
              <a:gd name="connsiteX806" fmla="*/ 3970213 w 7467600"/>
              <a:gd name="connsiteY806" fmla="*/ 995559 h 6858000"/>
              <a:gd name="connsiteX807" fmla="*/ 3744487 w 7467600"/>
              <a:gd name="connsiteY807" fmla="*/ 383136 h 6858000"/>
              <a:gd name="connsiteX808" fmla="*/ 3624562 w 7467600"/>
              <a:gd name="connsiteY808" fmla="*/ 367041 h 6858000"/>
              <a:gd name="connsiteX809" fmla="*/ 3489712 w 7467600"/>
              <a:gd name="connsiteY809" fmla="*/ 485386 h 6858000"/>
              <a:gd name="connsiteX810" fmla="*/ 3182994 w 7467600"/>
              <a:gd name="connsiteY810" fmla="*/ 828265 h 6858000"/>
              <a:gd name="connsiteX811" fmla="*/ 2892114 w 7467600"/>
              <a:gd name="connsiteY811" fmla="*/ 1172635 h 6858000"/>
              <a:gd name="connsiteX812" fmla="*/ 3021459 w 7467600"/>
              <a:gd name="connsiteY812" fmla="*/ 1035385 h 6858000"/>
              <a:gd name="connsiteX813" fmla="*/ 3153873 w 7467600"/>
              <a:gd name="connsiteY813" fmla="*/ 898971 h 6858000"/>
              <a:gd name="connsiteX814" fmla="*/ 3276511 w 7467600"/>
              <a:gd name="connsiteY814" fmla="*/ 786423 h 6858000"/>
              <a:gd name="connsiteX815" fmla="*/ 3584154 w 7467600"/>
              <a:gd name="connsiteY815" fmla="*/ 448218 h 6858000"/>
              <a:gd name="connsiteX816" fmla="*/ 3624562 w 7467600"/>
              <a:gd name="connsiteY816" fmla="*/ 367041 h 6858000"/>
              <a:gd name="connsiteX817" fmla="*/ 3766672 w 7467600"/>
              <a:gd name="connsiteY817" fmla="*/ 359429 h 6858000"/>
              <a:gd name="connsiteX818" fmla="*/ 3996338 w 7467600"/>
              <a:gd name="connsiteY818" fmla="*/ 968237 h 6858000"/>
              <a:gd name="connsiteX819" fmla="*/ 3766672 w 7467600"/>
              <a:gd name="connsiteY819" fmla="*/ 359429 h 6858000"/>
              <a:gd name="connsiteX820" fmla="*/ 5805386 w 7467600"/>
              <a:gd name="connsiteY820" fmla="*/ 239240 h 6858000"/>
              <a:gd name="connsiteX821" fmla="*/ 5736947 w 7467600"/>
              <a:gd name="connsiteY821" fmla="*/ 261367 h 6858000"/>
              <a:gd name="connsiteX822" fmla="*/ 5427012 w 7467600"/>
              <a:gd name="connsiteY822" fmla="*/ 311272 h 6858000"/>
              <a:gd name="connsiteX823" fmla="*/ 5147818 w 7467600"/>
              <a:gd name="connsiteY823" fmla="*/ 322112 h 6858000"/>
              <a:gd name="connsiteX824" fmla="*/ 5060854 w 7467600"/>
              <a:gd name="connsiteY824" fmla="*/ 311882 h 6858000"/>
              <a:gd name="connsiteX825" fmla="*/ 4945989 w 7467600"/>
              <a:gd name="connsiteY825" fmla="*/ 300516 h 6858000"/>
              <a:gd name="connsiteX826" fmla="*/ 5410479 w 7467600"/>
              <a:gd name="connsiteY826" fmla="*/ 348434 h 6858000"/>
              <a:gd name="connsiteX827" fmla="*/ 5805386 w 7467600"/>
              <a:gd name="connsiteY827" fmla="*/ 239240 h 6858000"/>
              <a:gd name="connsiteX828" fmla="*/ 5905192 w 7467600"/>
              <a:gd name="connsiteY828" fmla="*/ 163079 h 6858000"/>
              <a:gd name="connsiteX829" fmla="*/ 5865655 w 7467600"/>
              <a:gd name="connsiteY829" fmla="*/ 171901 h 6858000"/>
              <a:gd name="connsiteX830" fmla="*/ 5259740 w 7467600"/>
              <a:gd name="connsiteY830" fmla="*/ 257013 h 6858000"/>
              <a:gd name="connsiteX831" fmla="*/ 5208466 w 7467600"/>
              <a:gd name="connsiteY831" fmla="*/ 257550 h 6858000"/>
              <a:gd name="connsiteX832" fmla="*/ 4980204 w 7467600"/>
              <a:gd name="connsiteY832" fmla="*/ 271903 h 6858000"/>
              <a:gd name="connsiteX833" fmla="*/ 5068068 w 7467600"/>
              <a:gd name="connsiteY833" fmla="*/ 282244 h 6858000"/>
              <a:gd name="connsiteX834" fmla="*/ 5153231 w 7467600"/>
              <a:gd name="connsiteY834" fmla="*/ 292240 h 6858000"/>
              <a:gd name="connsiteX835" fmla="*/ 5426491 w 7467600"/>
              <a:gd name="connsiteY835" fmla="*/ 281128 h 6858000"/>
              <a:gd name="connsiteX836" fmla="*/ 5731212 w 7467600"/>
              <a:gd name="connsiteY836" fmla="*/ 231951 h 6858000"/>
              <a:gd name="connsiteX837" fmla="*/ 5905192 w 7467600"/>
              <a:gd name="connsiteY837" fmla="*/ 163079 h 6858000"/>
              <a:gd name="connsiteX838" fmla="*/ 5944437 w 7467600"/>
              <a:gd name="connsiteY838" fmla="*/ 113829 h 6858000"/>
              <a:gd name="connsiteX839" fmla="*/ 5825032 w 7467600"/>
              <a:gd name="connsiteY839" fmla="*/ 146405 h 6858000"/>
              <a:gd name="connsiteX840" fmla="*/ 4955599 w 7467600"/>
              <a:gd name="connsiteY840" fmla="*/ 247008 h 6858000"/>
              <a:gd name="connsiteX841" fmla="*/ 5210104 w 7467600"/>
              <a:gd name="connsiteY841" fmla="*/ 228123 h 6858000"/>
              <a:gd name="connsiteX842" fmla="*/ 5261015 w 7467600"/>
              <a:gd name="connsiteY842" fmla="*/ 227087 h 6858000"/>
              <a:gd name="connsiteX843" fmla="*/ 5861181 w 7467600"/>
              <a:gd name="connsiteY843" fmla="*/ 143093 h 6858000"/>
              <a:gd name="connsiteX844" fmla="*/ 5961252 w 7467600"/>
              <a:gd name="connsiteY844" fmla="*/ 114820 h 6858000"/>
              <a:gd name="connsiteX845" fmla="*/ 5944437 w 7467600"/>
              <a:gd name="connsiteY845" fmla="*/ 113829 h 6858000"/>
              <a:gd name="connsiteX846" fmla="*/ 3882765 w 7467600"/>
              <a:gd name="connsiteY846" fmla="*/ 0 h 6858000"/>
              <a:gd name="connsiteX847" fmla="*/ 3995099 w 7467600"/>
              <a:gd name="connsiteY847" fmla="*/ 0 h 6858000"/>
              <a:gd name="connsiteX848" fmla="*/ 4163818 w 7467600"/>
              <a:gd name="connsiteY848" fmla="*/ 234104 h 6858000"/>
              <a:gd name="connsiteX849" fmla="*/ 4172099 w 7467600"/>
              <a:gd name="connsiteY849" fmla="*/ 234207 h 6858000"/>
              <a:gd name="connsiteX850" fmla="*/ 4784282 w 7467600"/>
              <a:gd name="connsiteY850" fmla="*/ 276561 h 6858000"/>
              <a:gd name="connsiteX851" fmla="*/ 4801687 w 7467600"/>
              <a:gd name="connsiteY851" fmla="*/ 267764 h 6858000"/>
              <a:gd name="connsiteX852" fmla="*/ 6082788 w 7467600"/>
              <a:gd name="connsiteY852" fmla="*/ 64119 h 6858000"/>
              <a:gd name="connsiteX853" fmla="*/ 6099442 w 7467600"/>
              <a:gd name="connsiteY853" fmla="*/ 82568 h 6858000"/>
              <a:gd name="connsiteX854" fmla="*/ 4804137 w 7467600"/>
              <a:gd name="connsiteY854" fmla="*/ 320931 h 6858000"/>
              <a:gd name="connsiteX855" fmla="*/ 4227047 w 7467600"/>
              <a:gd name="connsiteY855" fmla="*/ 313415 h 6858000"/>
              <a:gd name="connsiteX856" fmla="*/ 4346041 w 7467600"/>
              <a:gd name="connsiteY856" fmla="*/ 456086 h 6858000"/>
              <a:gd name="connsiteX857" fmla="*/ 4870967 w 7467600"/>
              <a:gd name="connsiteY857" fmla="*/ 963061 h 6858000"/>
              <a:gd name="connsiteX858" fmla="*/ 4889647 w 7467600"/>
              <a:gd name="connsiteY858" fmla="*/ 957147 h 6858000"/>
              <a:gd name="connsiteX859" fmla="*/ 5422504 w 7467600"/>
              <a:gd name="connsiteY859" fmla="*/ 805191 h 6858000"/>
              <a:gd name="connsiteX860" fmla="*/ 6087656 w 7467600"/>
              <a:gd name="connsiteY860" fmla="*/ 826703 h 6858000"/>
              <a:gd name="connsiteX861" fmla="*/ 6058717 w 7467600"/>
              <a:gd name="connsiteY861" fmla="*/ 865992 h 6858000"/>
              <a:gd name="connsiteX862" fmla="*/ 4974153 w 7467600"/>
              <a:gd name="connsiteY862" fmla="*/ 1045456 h 6858000"/>
              <a:gd name="connsiteX863" fmla="*/ 5627835 w 7467600"/>
              <a:gd name="connsiteY863" fmla="*/ 1472077 h 6858000"/>
              <a:gd name="connsiteX864" fmla="*/ 5629817 w 7467600"/>
              <a:gd name="connsiteY864" fmla="*/ 1471412 h 6858000"/>
              <a:gd name="connsiteX865" fmla="*/ 5634124 w 7467600"/>
              <a:gd name="connsiteY865" fmla="*/ 1470572 h 6858000"/>
              <a:gd name="connsiteX866" fmla="*/ 5755832 w 7467600"/>
              <a:gd name="connsiteY866" fmla="*/ 1383886 h 6858000"/>
              <a:gd name="connsiteX867" fmla="*/ 6014186 w 7467600"/>
              <a:gd name="connsiteY867" fmla="*/ 1279799 h 6858000"/>
              <a:gd name="connsiteX868" fmla="*/ 6901619 w 7467600"/>
              <a:gd name="connsiteY868" fmla="*/ 1047874 h 6858000"/>
              <a:gd name="connsiteX869" fmla="*/ 6931566 w 7467600"/>
              <a:gd name="connsiteY869" fmla="*/ 1062034 h 6858000"/>
              <a:gd name="connsiteX870" fmla="*/ 5790982 w 7467600"/>
              <a:gd name="connsiteY870" fmla="*/ 1561380 h 6858000"/>
              <a:gd name="connsiteX871" fmla="*/ 6188971 w 7467600"/>
              <a:gd name="connsiteY871" fmla="*/ 1755168 h 6858000"/>
              <a:gd name="connsiteX872" fmla="*/ 6202446 w 7467600"/>
              <a:gd name="connsiteY872" fmla="*/ 1752268 h 6858000"/>
              <a:gd name="connsiteX873" fmla="*/ 7179560 w 7467600"/>
              <a:gd name="connsiteY873" fmla="*/ 1467551 h 6858000"/>
              <a:gd name="connsiteX874" fmla="*/ 7158730 w 7467600"/>
              <a:gd name="connsiteY874" fmla="*/ 1507835 h 6858000"/>
              <a:gd name="connsiteX875" fmla="*/ 6326959 w 7467600"/>
              <a:gd name="connsiteY875" fmla="*/ 1817686 h 6858000"/>
              <a:gd name="connsiteX876" fmla="*/ 6537433 w 7467600"/>
              <a:gd name="connsiteY876" fmla="*/ 1907790 h 6858000"/>
              <a:gd name="connsiteX877" fmla="*/ 6550221 w 7467600"/>
              <a:gd name="connsiteY877" fmla="*/ 1910729 h 6858000"/>
              <a:gd name="connsiteX878" fmla="*/ 6964438 w 7467600"/>
              <a:gd name="connsiteY878" fmla="*/ 2209505 h 6858000"/>
              <a:gd name="connsiteX879" fmla="*/ 7367862 w 7467600"/>
              <a:gd name="connsiteY879" fmla="*/ 2806833 h 6858000"/>
              <a:gd name="connsiteX880" fmla="*/ 7364329 w 7467600"/>
              <a:gd name="connsiteY880" fmla="*/ 2826907 h 6858000"/>
              <a:gd name="connsiteX881" fmla="*/ 7290545 w 7467600"/>
              <a:gd name="connsiteY881" fmla="*/ 2850663 h 6858000"/>
              <a:gd name="connsiteX882" fmla="*/ 6472036 w 7467600"/>
              <a:gd name="connsiteY882" fmla="*/ 1959003 h 6858000"/>
              <a:gd name="connsiteX883" fmla="*/ 5792897 w 7467600"/>
              <a:gd name="connsiteY883" fmla="*/ 1647747 h 6858000"/>
              <a:gd name="connsiteX884" fmla="*/ 5842751 w 7467600"/>
              <a:gd name="connsiteY884" fmla="*/ 1816112 h 6858000"/>
              <a:gd name="connsiteX885" fmla="*/ 5847424 w 7467600"/>
              <a:gd name="connsiteY885" fmla="*/ 1815776 h 6858000"/>
              <a:gd name="connsiteX886" fmla="*/ 6399821 w 7467600"/>
              <a:gd name="connsiteY886" fmla="*/ 2344799 h 6858000"/>
              <a:gd name="connsiteX887" fmla="*/ 6323232 w 7467600"/>
              <a:gd name="connsiteY887" fmla="*/ 2389634 h 6858000"/>
              <a:gd name="connsiteX888" fmla="*/ 5942958 w 7467600"/>
              <a:gd name="connsiteY888" fmla="*/ 2077708 h 6858000"/>
              <a:gd name="connsiteX889" fmla="*/ 5921559 w 7467600"/>
              <a:gd name="connsiteY889" fmla="*/ 2378596 h 6858000"/>
              <a:gd name="connsiteX890" fmla="*/ 5817651 w 7467600"/>
              <a:gd name="connsiteY890" fmla="*/ 3023919 h 6858000"/>
              <a:gd name="connsiteX891" fmla="*/ 5729634 w 7467600"/>
              <a:gd name="connsiteY891" fmla="*/ 3051849 h 6858000"/>
              <a:gd name="connsiteX892" fmla="*/ 5611018 w 7467600"/>
              <a:gd name="connsiteY892" fmla="*/ 2316769 h 6858000"/>
              <a:gd name="connsiteX893" fmla="*/ 5687608 w 7467600"/>
              <a:gd name="connsiteY893" fmla="*/ 2039972 h 6858000"/>
              <a:gd name="connsiteX894" fmla="*/ 5657554 w 7467600"/>
              <a:gd name="connsiteY894" fmla="*/ 1576445 h 6858000"/>
              <a:gd name="connsiteX895" fmla="*/ 5150475 w 7467600"/>
              <a:gd name="connsiteY895" fmla="*/ 1274012 h 6858000"/>
              <a:gd name="connsiteX896" fmla="*/ 5349142 w 7467600"/>
              <a:gd name="connsiteY896" fmla="*/ 2204405 h 6858000"/>
              <a:gd name="connsiteX897" fmla="*/ 5262214 w 7467600"/>
              <a:gd name="connsiteY897" fmla="*/ 2233836 h 6858000"/>
              <a:gd name="connsiteX898" fmla="*/ 4981539 w 7467600"/>
              <a:gd name="connsiteY898" fmla="*/ 1542201 h 6858000"/>
              <a:gd name="connsiteX899" fmla="*/ 4958461 w 7467600"/>
              <a:gd name="connsiteY899" fmla="*/ 1136957 h 6858000"/>
              <a:gd name="connsiteX900" fmla="*/ 4655015 w 7467600"/>
              <a:gd name="connsiteY900" fmla="*/ 891426 h 6858000"/>
              <a:gd name="connsiteX901" fmla="*/ 4348002 w 7467600"/>
              <a:gd name="connsiteY901" fmla="*/ 2205895 h 6858000"/>
              <a:gd name="connsiteX902" fmla="*/ 4262250 w 7467600"/>
              <a:gd name="connsiteY902" fmla="*/ 2219972 h 6858000"/>
              <a:gd name="connsiteX903" fmla="*/ 4550611 w 7467600"/>
              <a:gd name="connsiteY903" fmla="*/ 817540 h 6858000"/>
              <a:gd name="connsiteX904" fmla="*/ 4564418 w 7467600"/>
              <a:gd name="connsiteY904" fmla="*/ 808293 h 6858000"/>
              <a:gd name="connsiteX905" fmla="*/ 4266388 w 7467600"/>
              <a:gd name="connsiteY905" fmla="*/ 500083 h 6858000"/>
              <a:gd name="connsiteX906" fmla="*/ 4032842 w 7467600"/>
              <a:gd name="connsiteY906" fmla="*/ 211809 h 6858000"/>
              <a:gd name="connsiteX907" fmla="*/ 3882765 w 7467600"/>
              <a:gd name="connsiteY907" fmla="*/ 0 h 6858000"/>
              <a:gd name="connsiteX908" fmla="*/ 3721337 w 7467600"/>
              <a:gd name="connsiteY908" fmla="*/ 0 h 6858000"/>
              <a:gd name="connsiteX909" fmla="*/ 3797544 w 7467600"/>
              <a:gd name="connsiteY909" fmla="*/ 0 h 6858000"/>
              <a:gd name="connsiteX910" fmla="*/ 3775734 w 7467600"/>
              <a:gd name="connsiteY910" fmla="*/ 95131 h 6858000"/>
              <a:gd name="connsiteX911" fmla="*/ 3724807 w 7467600"/>
              <a:gd name="connsiteY911" fmla="*/ 272257 h 6858000"/>
              <a:gd name="connsiteX912" fmla="*/ 3726844 w 7467600"/>
              <a:gd name="connsiteY912" fmla="*/ 282988 h 6858000"/>
              <a:gd name="connsiteX913" fmla="*/ 3742664 w 7467600"/>
              <a:gd name="connsiteY913" fmla="*/ 279918 h 6858000"/>
              <a:gd name="connsiteX914" fmla="*/ 4103910 w 7467600"/>
              <a:gd name="connsiteY914" fmla="*/ 1161917 h 6858000"/>
              <a:gd name="connsiteX915" fmla="*/ 4020269 w 7467600"/>
              <a:gd name="connsiteY915" fmla="*/ 1200406 h 6858000"/>
              <a:gd name="connsiteX916" fmla="*/ 3674882 w 7467600"/>
              <a:gd name="connsiteY916" fmla="*/ 488524 h 6858000"/>
              <a:gd name="connsiteX917" fmla="*/ 3132682 w 7467600"/>
              <a:gd name="connsiteY917" fmla="*/ 1072284 h 6858000"/>
              <a:gd name="connsiteX918" fmla="*/ 2716346 w 7467600"/>
              <a:gd name="connsiteY918" fmla="*/ 1276376 h 6858000"/>
              <a:gd name="connsiteX919" fmla="*/ 2716772 w 7467600"/>
              <a:gd name="connsiteY919" fmla="*/ 1255462 h 6858000"/>
              <a:gd name="connsiteX920" fmla="*/ 3471096 w 7467600"/>
              <a:gd name="connsiteY920" fmla="*/ 437072 h 6858000"/>
              <a:gd name="connsiteX921" fmla="*/ 3639057 w 7467600"/>
              <a:gd name="connsiteY921" fmla="*/ 286334 h 6858000"/>
              <a:gd name="connsiteX922" fmla="*/ 3640309 w 7467600"/>
              <a:gd name="connsiteY922" fmla="*/ 284664 h 6858000"/>
              <a:gd name="connsiteX923" fmla="*/ 3646022 w 7467600"/>
              <a:gd name="connsiteY923" fmla="*/ 276711 h 6858000"/>
              <a:gd name="connsiteX924" fmla="*/ 3707943 w 7467600"/>
              <a:gd name="connsiteY924" fmla="*/ 65958 h 6858000"/>
              <a:gd name="connsiteX925" fmla="*/ 3721337 w 7467600"/>
              <a:gd name="connsiteY925" fmla="*/ 0 h 6858000"/>
              <a:gd name="connsiteX926" fmla="*/ 2867960 w 7467600"/>
              <a:gd name="connsiteY926" fmla="*/ 0 h 6858000"/>
              <a:gd name="connsiteX927" fmla="*/ 2926351 w 7467600"/>
              <a:gd name="connsiteY927" fmla="*/ 0 h 6858000"/>
              <a:gd name="connsiteX928" fmla="*/ 2902823 w 7467600"/>
              <a:gd name="connsiteY928" fmla="*/ 262929 h 6858000"/>
              <a:gd name="connsiteX929" fmla="*/ 2940663 w 7467600"/>
              <a:gd name="connsiteY929" fmla="*/ 140884 h 6858000"/>
              <a:gd name="connsiteX930" fmla="*/ 2947039 w 7467600"/>
              <a:gd name="connsiteY930" fmla="*/ 122524 h 6858000"/>
              <a:gd name="connsiteX931" fmla="*/ 2984316 w 7467600"/>
              <a:gd name="connsiteY931" fmla="*/ 0 h 6858000"/>
              <a:gd name="connsiteX932" fmla="*/ 3016114 w 7467600"/>
              <a:gd name="connsiteY932" fmla="*/ 0 h 6858000"/>
              <a:gd name="connsiteX933" fmla="*/ 2979949 w 7467600"/>
              <a:gd name="connsiteY933" fmla="*/ 119274 h 6858000"/>
              <a:gd name="connsiteX934" fmla="*/ 3023879 w 7467600"/>
              <a:gd name="connsiteY934" fmla="*/ 0 h 6858000"/>
              <a:gd name="connsiteX935" fmla="*/ 3105400 w 7467600"/>
              <a:gd name="connsiteY935" fmla="*/ 0 h 6858000"/>
              <a:gd name="connsiteX936" fmla="*/ 3094669 w 7467600"/>
              <a:gd name="connsiteY936" fmla="*/ 30308 h 6858000"/>
              <a:gd name="connsiteX937" fmla="*/ 2901945 w 7467600"/>
              <a:gd name="connsiteY937" fmla="*/ 466538 h 6858000"/>
              <a:gd name="connsiteX938" fmla="*/ 2815209 w 7467600"/>
              <a:gd name="connsiteY938" fmla="*/ 497361 h 6858000"/>
              <a:gd name="connsiteX939" fmla="*/ 2844845 w 7467600"/>
              <a:gd name="connsiteY939" fmla="*/ 127638 h 6858000"/>
              <a:gd name="connsiteX940" fmla="*/ 2867960 w 7467600"/>
              <a:gd name="connsiteY940" fmla="*/ 0 h 6858000"/>
              <a:gd name="connsiteX941" fmla="*/ 1057230 w 7467600"/>
              <a:gd name="connsiteY941" fmla="*/ 0 h 6858000"/>
              <a:gd name="connsiteX942" fmla="*/ 1111003 w 7467600"/>
              <a:gd name="connsiteY942" fmla="*/ 0 h 6858000"/>
              <a:gd name="connsiteX943" fmla="*/ 1125553 w 7467600"/>
              <a:gd name="connsiteY943" fmla="*/ 52588 h 6858000"/>
              <a:gd name="connsiteX944" fmla="*/ 1304276 w 7467600"/>
              <a:gd name="connsiteY944" fmla="*/ 476275 h 6858000"/>
              <a:gd name="connsiteX945" fmla="*/ 1492066 w 7467600"/>
              <a:gd name="connsiteY945" fmla="*/ 886333 h 6858000"/>
              <a:gd name="connsiteX946" fmla="*/ 1423698 w 7467600"/>
              <a:gd name="connsiteY946" fmla="*/ 710817 h 6858000"/>
              <a:gd name="connsiteX947" fmla="*/ 1357609 w 7467600"/>
              <a:gd name="connsiteY947" fmla="*/ 532892 h 6858000"/>
              <a:gd name="connsiteX948" fmla="*/ 1309550 w 7467600"/>
              <a:gd name="connsiteY948" fmla="*/ 374031 h 6858000"/>
              <a:gd name="connsiteX949" fmla="*/ 1193673 w 7467600"/>
              <a:gd name="connsiteY949" fmla="*/ 49533 h 6858000"/>
              <a:gd name="connsiteX950" fmla="*/ 1164391 w 7467600"/>
              <a:gd name="connsiteY950" fmla="*/ 0 h 6858000"/>
              <a:gd name="connsiteX951" fmla="*/ 1200666 w 7467600"/>
              <a:gd name="connsiteY951" fmla="*/ 0 h 6858000"/>
              <a:gd name="connsiteX952" fmla="*/ 1223408 w 7467600"/>
              <a:gd name="connsiteY952" fmla="*/ 38996 h 6858000"/>
              <a:gd name="connsiteX953" fmla="*/ 1339635 w 7467600"/>
              <a:gd name="connsiteY953" fmla="*/ 365517 h 6858000"/>
              <a:gd name="connsiteX954" fmla="*/ 1387469 w 7467600"/>
              <a:gd name="connsiteY954" fmla="*/ 523079 h 6858000"/>
              <a:gd name="connsiteX955" fmla="*/ 1452685 w 7467600"/>
              <a:gd name="connsiteY955" fmla="*/ 699806 h 6858000"/>
              <a:gd name="connsiteX956" fmla="*/ 1492092 w 7467600"/>
              <a:gd name="connsiteY956" fmla="*/ 800424 h 6858000"/>
              <a:gd name="connsiteX957" fmla="*/ 1455302 w 7467600"/>
              <a:gd name="connsiteY957" fmla="*/ 632913 h 6858000"/>
              <a:gd name="connsiteX958" fmla="*/ 1222336 w 7467600"/>
              <a:gd name="connsiteY958" fmla="*/ 9480 h 6858000"/>
              <a:gd name="connsiteX959" fmla="*/ 1214634 w 7467600"/>
              <a:gd name="connsiteY959" fmla="*/ 0 h 6858000"/>
              <a:gd name="connsiteX960" fmla="*/ 1289827 w 7467600"/>
              <a:gd name="connsiteY960" fmla="*/ 0 h 6858000"/>
              <a:gd name="connsiteX961" fmla="*/ 1321076 w 7467600"/>
              <a:gd name="connsiteY961" fmla="*/ 59722 h 6858000"/>
              <a:gd name="connsiteX962" fmla="*/ 1512579 w 7467600"/>
              <a:gd name="connsiteY962" fmla="*/ 626441 h 6858000"/>
              <a:gd name="connsiteX963" fmla="*/ 1506076 w 7467600"/>
              <a:gd name="connsiteY963" fmla="*/ 1089289 h 6858000"/>
              <a:gd name="connsiteX964" fmla="*/ 1486346 w 7467600"/>
              <a:gd name="connsiteY964" fmla="*/ 1079919 h 6858000"/>
              <a:gd name="connsiteX965" fmla="*/ 1070511 w 7467600"/>
              <a:gd name="connsiteY965" fmla="*/ 48609 h 6858000"/>
              <a:gd name="connsiteX966" fmla="*/ 1057230 w 7467600"/>
              <a:gd name="connsiteY966" fmla="*/ 0 h 6858000"/>
              <a:gd name="connsiteX967" fmla="*/ 43151 w 7467600"/>
              <a:gd name="connsiteY967" fmla="*/ 0 h 6858000"/>
              <a:gd name="connsiteX968" fmla="*/ 95283 w 7467600"/>
              <a:gd name="connsiteY968" fmla="*/ 0 h 6858000"/>
              <a:gd name="connsiteX969" fmla="*/ 300708 w 7467600"/>
              <a:gd name="connsiteY969" fmla="*/ 154571 h 6858000"/>
              <a:gd name="connsiteX970" fmla="*/ 530414 w 7467600"/>
              <a:gd name="connsiteY970" fmla="*/ 354673 h 6858000"/>
              <a:gd name="connsiteX971" fmla="*/ 333785 w 7467600"/>
              <a:gd name="connsiteY971" fmla="*/ 161564 h 6858000"/>
              <a:gd name="connsiteX972" fmla="*/ 147005 w 7467600"/>
              <a:gd name="connsiteY972" fmla="*/ 0 h 6858000"/>
              <a:gd name="connsiteX973" fmla="*/ 272509 w 7467600"/>
              <a:gd name="connsiteY973" fmla="*/ 0 h 6858000"/>
              <a:gd name="connsiteX974" fmla="*/ 326276 w 7467600"/>
              <a:gd name="connsiteY974" fmla="*/ 45847 h 6858000"/>
              <a:gd name="connsiteX975" fmla="*/ 823759 w 7467600"/>
              <a:gd name="connsiteY975" fmla="*/ 574145 h 6858000"/>
              <a:gd name="connsiteX976" fmla="*/ 811254 w 7467600"/>
              <a:gd name="connsiteY976" fmla="*/ 665546 h 6858000"/>
              <a:gd name="connsiteX977" fmla="*/ 154042 w 7467600"/>
              <a:gd name="connsiteY977" fmla="*/ 261522 h 6858000"/>
              <a:gd name="connsiteX978" fmla="*/ 13550 w 7467600"/>
              <a:gd name="connsiteY978" fmla="*/ 158423 h 6858000"/>
              <a:gd name="connsiteX979" fmla="*/ 0 w 7467600"/>
              <a:gd name="connsiteY979" fmla="*/ 146618 h 6858000"/>
              <a:gd name="connsiteX980" fmla="*/ 0 w 7467600"/>
              <a:gd name="connsiteY980" fmla="*/ 59161 h 6858000"/>
              <a:gd name="connsiteX981" fmla="*/ 45427 w 7467600"/>
              <a:gd name="connsiteY981" fmla="*/ 101078 h 6858000"/>
              <a:gd name="connsiteX982" fmla="*/ 630103 w 7467600"/>
              <a:gd name="connsiteY982" fmla="*/ 485885 h 6858000"/>
              <a:gd name="connsiteX983" fmla="*/ 532040 w 7467600"/>
              <a:gd name="connsiteY983" fmla="*/ 399359 h 6858000"/>
              <a:gd name="connsiteX984" fmla="*/ 517618 w 7467600"/>
              <a:gd name="connsiteY984" fmla="*/ 385726 h 6858000"/>
              <a:gd name="connsiteX985" fmla="*/ 285074 w 7467600"/>
              <a:gd name="connsiteY985" fmla="*/ 182755 h 6858000"/>
              <a:gd name="connsiteX986" fmla="*/ 43151 w 7467600"/>
              <a:gd name="connsiteY98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312201 w 7467600"/>
              <a:gd name="connsiteY129" fmla="*/ 5128278 h 6858000"/>
              <a:gd name="connsiteX130" fmla="*/ 1903353 w 7467600"/>
              <a:gd name="connsiteY130" fmla="*/ 5044827 h 6858000"/>
              <a:gd name="connsiteX131" fmla="*/ 1936931 w 7467600"/>
              <a:gd name="connsiteY131" fmla="*/ 5093954 h 6858000"/>
              <a:gd name="connsiteX132" fmla="*/ 2195868 w 7467600"/>
              <a:gd name="connsiteY132" fmla="*/ 5396574 h 6858000"/>
              <a:gd name="connsiteX133" fmla="*/ 2088852 w 7467600"/>
              <a:gd name="connsiteY133" fmla="*/ 5166123 h 6858000"/>
              <a:gd name="connsiteX134" fmla="*/ 1958241 w 7467600"/>
              <a:gd name="connsiteY134" fmla="*/ 5067955 h 6858000"/>
              <a:gd name="connsiteX135" fmla="*/ 1903353 w 7467600"/>
              <a:gd name="connsiteY135" fmla="*/ 5044827 h 6858000"/>
              <a:gd name="connsiteX136" fmla="*/ 1979378 w 7467600"/>
              <a:gd name="connsiteY136" fmla="*/ 4769504 h 6858000"/>
              <a:gd name="connsiteX137" fmla="*/ 2882120 w 7467600"/>
              <a:gd name="connsiteY137" fmla="*/ 5064547 h 6858000"/>
              <a:gd name="connsiteX138" fmla="*/ 2793103 w 7467600"/>
              <a:gd name="connsiteY138" fmla="*/ 5039699 h 6858000"/>
              <a:gd name="connsiteX139" fmla="*/ 2770041 w 7467600"/>
              <a:gd name="connsiteY139" fmla="*/ 5033634 h 6858000"/>
              <a:gd name="connsiteX140" fmla="*/ 1979378 w 7467600"/>
              <a:gd name="connsiteY140" fmla="*/ 4769504 h 6858000"/>
              <a:gd name="connsiteX141" fmla="*/ 1927410 w 7467600"/>
              <a:gd name="connsiteY141" fmla="*/ 4716164 h 6858000"/>
              <a:gd name="connsiteX142" fmla="*/ 1959587 w 7467600"/>
              <a:gd name="connsiteY142" fmla="*/ 4728849 h 6858000"/>
              <a:gd name="connsiteX143" fmla="*/ 2777707 w 7467600"/>
              <a:gd name="connsiteY143" fmla="*/ 5003991 h 6858000"/>
              <a:gd name="connsiteX144" fmla="*/ 2800768 w 7467600"/>
              <a:gd name="connsiteY144" fmla="*/ 5010056 h 6858000"/>
              <a:gd name="connsiteX145" fmla="*/ 2879408 w 7467600"/>
              <a:gd name="connsiteY145" fmla="*/ 5031590 h 6858000"/>
              <a:gd name="connsiteX146" fmla="*/ 2862295 w 7467600"/>
              <a:gd name="connsiteY146" fmla="*/ 5022958 h 6858000"/>
              <a:gd name="connsiteX147" fmla="*/ 2813343 w 7467600"/>
              <a:gd name="connsiteY147" fmla="*/ 4998369 h 6858000"/>
              <a:gd name="connsiteX148" fmla="*/ 2646245 w 7467600"/>
              <a:gd name="connsiteY148" fmla="*/ 4930999 h 6858000"/>
              <a:gd name="connsiteX149" fmla="*/ 1999243 w 7467600"/>
              <a:gd name="connsiteY149" fmla="*/ 4730524 h 6858000"/>
              <a:gd name="connsiteX150" fmla="*/ 1979527 w 7467600"/>
              <a:gd name="connsiteY150" fmla="*/ 4726651 h 6858000"/>
              <a:gd name="connsiteX151" fmla="*/ 1927410 w 7467600"/>
              <a:gd name="connsiteY151" fmla="*/ 4716164 h 6858000"/>
              <a:gd name="connsiteX152" fmla="*/ 1997014 w 7467600"/>
              <a:gd name="connsiteY152" fmla="*/ 4698007 h 6858000"/>
              <a:gd name="connsiteX153" fmla="*/ 2005458 w 7467600"/>
              <a:gd name="connsiteY153" fmla="*/ 4699540 h 6858000"/>
              <a:gd name="connsiteX154" fmla="*/ 2657186 w 7467600"/>
              <a:gd name="connsiteY154" fmla="*/ 4901687 h 6858000"/>
              <a:gd name="connsiteX155" fmla="*/ 2826662 w 7467600"/>
              <a:gd name="connsiteY155" fmla="*/ 4970362 h 6858000"/>
              <a:gd name="connsiteX156" fmla="*/ 2876100 w 7467600"/>
              <a:gd name="connsiteY156" fmla="*/ 4995397 h 6858000"/>
              <a:gd name="connsiteX157" fmla="*/ 3042600 w 7467600"/>
              <a:gd name="connsiteY157" fmla="*/ 5059532 h 6858000"/>
              <a:gd name="connsiteX158" fmla="*/ 1997014 w 7467600"/>
              <a:gd name="connsiteY158" fmla="*/ 4698007 h 6858000"/>
              <a:gd name="connsiteX159" fmla="*/ 2305292 w 7467600"/>
              <a:gd name="connsiteY159" fmla="*/ 4219492 h 6858000"/>
              <a:gd name="connsiteX160" fmla="*/ 3360922 w 7467600"/>
              <a:gd name="connsiteY160" fmla="*/ 4529373 h 6858000"/>
              <a:gd name="connsiteX161" fmla="*/ 3492420 w 7467600"/>
              <a:gd name="connsiteY161" fmla="*/ 4510145 h 6858000"/>
              <a:gd name="connsiteX162" fmla="*/ 3364086 w 7467600"/>
              <a:gd name="connsiteY162" fmla="*/ 4480340 h 6858000"/>
              <a:gd name="connsiteX163" fmla="*/ 3225818 w 7467600"/>
              <a:gd name="connsiteY163" fmla="*/ 4411822 h 6858000"/>
              <a:gd name="connsiteX164" fmla="*/ 3129696 w 7467600"/>
              <a:gd name="connsiteY164" fmla="*/ 4360704 h 6858000"/>
              <a:gd name="connsiteX165" fmla="*/ 2814545 w 7467600"/>
              <a:gd name="connsiteY165" fmla="*/ 4282955 h 6858000"/>
              <a:gd name="connsiteX166" fmla="*/ 2305292 w 7467600"/>
              <a:gd name="connsiteY166" fmla="*/ 4219492 h 6858000"/>
              <a:gd name="connsiteX167" fmla="*/ 2626982 w 7467600"/>
              <a:gd name="connsiteY167" fmla="*/ 4206450 h 6858000"/>
              <a:gd name="connsiteX168" fmla="*/ 2490617 w 7467600"/>
              <a:gd name="connsiteY168" fmla="*/ 4206951 h 6858000"/>
              <a:gd name="connsiteX169" fmla="*/ 2819869 w 7467600"/>
              <a:gd name="connsiteY169" fmla="*/ 4252936 h 6858000"/>
              <a:gd name="connsiteX170" fmla="*/ 3143018 w 7467600"/>
              <a:gd name="connsiteY170" fmla="*/ 4332698 h 6858000"/>
              <a:gd name="connsiteX171" fmla="*/ 3241520 w 7467600"/>
              <a:gd name="connsiteY171" fmla="*/ 4385112 h 6858000"/>
              <a:gd name="connsiteX172" fmla="*/ 3374575 w 7467600"/>
              <a:gd name="connsiteY172" fmla="*/ 4451517 h 6858000"/>
              <a:gd name="connsiteX173" fmla="*/ 3505221 w 7467600"/>
              <a:gd name="connsiteY173" fmla="*/ 4480757 h 6858000"/>
              <a:gd name="connsiteX174" fmla="*/ 2626982 w 7467600"/>
              <a:gd name="connsiteY174" fmla="*/ 4206450 h 6858000"/>
              <a:gd name="connsiteX175" fmla="*/ 1310106 w 7467600"/>
              <a:gd name="connsiteY175" fmla="*/ 3943217 h 6858000"/>
              <a:gd name="connsiteX176" fmla="*/ 854994 w 7467600"/>
              <a:gd name="connsiteY176" fmla="*/ 4399136 h 6858000"/>
              <a:gd name="connsiteX177" fmla="*/ 742462 w 7467600"/>
              <a:gd name="connsiteY177" fmla="*/ 4594648 h 6858000"/>
              <a:gd name="connsiteX178" fmla="*/ 820602 w 7467600"/>
              <a:gd name="connsiteY178" fmla="*/ 4485915 h 6858000"/>
              <a:gd name="connsiteX179" fmla="*/ 878295 w 7467600"/>
              <a:gd name="connsiteY179" fmla="*/ 4403594 h 6858000"/>
              <a:gd name="connsiteX180" fmla="*/ 1240607 w 7467600"/>
              <a:gd name="connsiteY180" fmla="*/ 4010401 h 6858000"/>
              <a:gd name="connsiteX181" fmla="*/ 1310106 w 7467600"/>
              <a:gd name="connsiteY181" fmla="*/ 3943217 h 6858000"/>
              <a:gd name="connsiteX182" fmla="*/ 1423113 w 7467600"/>
              <a:gd name="connsiteY182" fmla="*/ 3874565 h 6858000"/>
              <a:gd name="connsiteX183" fmla="*/ 1260565 w 7467600"/>
              <a:gd name="connsiteY183" fmla="*/ 4031982 h 6858000"/>
              <a:gd name="connsiteX184" fmla="*/ 901900 w 7467600"/>
              <a:gd name="connsiteY184" fmla="*/ 4421236 h 6858000"/>
              <a:gd name="connsiteX185" fmla="*/ 845044 w 7467600"/>
              <a:gd name="connsiteY185" fmla="*/ 4502436 h 6858000"/>
              <a:gd name="connsiteX186" fmla="*/ 685926 w 7467600"/>
              <a:gd name="connsiteY186" fmla="*/ 4703069 h 6858000"/>
              <a:gd name="connsiteX187" fmla="*/ 684248 w 7467600"/>
              <a:gd name="connsiteY187" fmla="*/ 4706721 h 6858000"/>
              <a:gd name="connsiteX188" fmla="*/ 1423113 w 7467600"/>
              <a:gd name="connsiteY188" fmla="*/ 3874565 h 6858000"/>
              <a:gd name="connsiteX189" fmla="*/ 3316479 w 7467600"/>
              <a:gd name="connsiteY189" fmla="*/ 3872136 h 6858000"/>
              <a:gd name="connsiteX190" fmla="*/ 3546806 w 7467600"/>
              <a:gd name="connsiteY190" fmla="*/ 4356139 h 6858000"/>
              <a:gd name="connsiteX191" fmla="*/ 3364433 w 7467600"/>
              <a:gd name="connsiteY191" fmla="*/ 3953121 h 6858000"/>
              <a:gd name="connsiteX192" fmla="*/ 3316479 w 7467600"/>
              <a:gd name="connsiteY192" fmla="*/ 3872136 h 6858000"/>
              <a:gd name="connsiteX193" fmla="*/ 3291335 w 7467600"/>
              <a:gd name="connsiteY193" fmla="*/ 3767420 h 6858000"/>
              <a:gd name="connsiteX194" fmla="*/ 3390805 w 7467600"/>
              <a:gd name="connsiteY194" fmla="*/ 3937163 h 6858000"/>
              <a:gd name="connsiteX195" fmla="*/ 3579062 w 7467600"/>
              <a:gd name="connsiteY195" fmla="*/ 4359040 h 6858000"/>
              <a:gd name="connsiteX196" fmla="*/ 3467355 w 7467600"/>
              <a:gd name="connsiteY196" fmla="*/ 3988130 h 6858000"/>
              <a:gd name="connsiteX197" fmla="*/ 3310753 w 7467600"/>
              <a:gd name="connsiteY197" fmla="*/ 3787140 h 6858000"/>
              <a:gd name="connsiteX198" fmla="*/ 3291335 w 7467600"/>
              <a:gd name="connsiteY198" fmla="*/ 3767420 h 6858000"/>
              <a:gd name="connsiteX199" fmla="*/ 1635889 w 7467600"/>
              <a:gd name="connsiteY199" fmla="*/ 3709494 h 6858000"/>
              <a:gd name="connsiteX200" fmla="*/ 1634800 w 7467600"/>
              <a:gd name="connsiteY200" fmla="*/ 3731111 h 6858000"/>
              <a:gd name="connsiteX201" fmla="*/ 1635889 w 7467600"/>
              <a:gd name="connsiteY201" fmla="*/ 3709494 h 6858000"/>
              <a:gd name="connsiteX202" fmla="*/ 1510397 w 7467600"/>
              <a:gd name="connsiteY202" fmla="*/ 3684705 h 6858000"/>
              <a:gd name="connsiteX203" fmla="*/ 1146550 w 7467600"/>
              <a:gd name="connsiteY203" fmla="*/ 3802012 h 6858000"/>
              <a:gd name="connsiteX204" fmla="*/ 698834 w 7467600"/>
              <a:gd name="connsiteY204" fmla="*/ 3952272 h 6858000"/>
              <a:gd name="connsiteX205" fmla="*/ 34256 w 7467600"/>
              <a:gd name="connsiteY205" fmla="*/ 4347603 h 6858000"/>
              <a:gd name="connsiteX206" fmla="*/ 527241 w 7467600"/>
              <a:gd name="connsiteY206" fmla="*/ 4065078 h 6858000"/>
              <a:gd name="connsiteX207" fmla="*/ 1510397 w 7467600"/>
              <a:gd name="connsiteY207" fmla="*/ 3684705 h 6858000"/>
              <a:gd name="connsiteX208" fmla="*/ 1313114 w 7467600"/>
              <a:gd name="connsiteY208" fmla="*/ 3655216 h 6858000"/>
              <a:gd name="connsiteX209" fmla="*/ 1109304 w 7467600"/>
              <a:gd name="connsiteY209" fmla="*/ 3669030 h 6858000"/>
              <a:gd name="connsiteX210" fmla="*/ 8129 w 7467600"/>
              <a:gd name="connsiteY210" fmla="*/ 4330519 h 6858000"/>
              <a:gd name="connsiteX211" fmla="*/ 687572 w 7467600"/>
              <a:gd name="connsiteY211" fmla="*/ 3925629 h 6858000"/>
              <a:gd name="connsiteX212" fmla="*/ 1138365 w 7467600"/>
              <a:gd name="connsiteY212" fmla="*/ 3774515 h 6858000"/>
              <a:gd name="connsiteX213" fmla="*/ 1505579 w 7467600"/>
              <a:gd name="connsiteY213" fmla="*/ 3655526 h 6858000"/>
              <a:gd name="connsiteX214" fmla="*/ 1313114 w 7467600"/>
              <a:gd name="connsiteY214" fmla="*/ 3655216 h 6858000"/>
              <a:gd name="connsiteX215" fmla="*/ 3655073 w 7467600"/>
              <a:gd name="connsiteY215" fmla="*/ 3650884 h 6858000"/>
              <a:gd name="connsiteX216" fmla="*/ 3989938 w 7467600"/>
              <a:gd name="connsiteY216" fmla="*/ 3991685 h 6858000"/>
              <a:gd name="connsiteX217" fmla="*/ 4393907 w 7467600"/>
              <a:gd name="connsiteY217" fmla="*/ 4261258 h 6858000"/>
              <a:gd name="connsiteX218" fmla="*/ 4648051 w 7467600"/>
              <a:gd name="connsiteY218" fmla="*/ 4374051 h 6858000"/>
              <a:gd name="connsiteX219" fmla="*/ 4383389 w 7467600"/>
              <a:gd name="connsiteY219" fmla="*/ 4184369 h 6858000"/>
              <a:gd name="connsiteX220" fmla="*/ 4165508 w 7467600"/>
              <a:gd name="connsiteY220" fmla="*/ 4035196 h 6858000"/>
              <a:gd name="connsiteX221" fmla="*/ 4068162 w 7467600"/>
              <a:gd name="connsiteY221" fmla="*/ 3953394 h 6858000"/>
              <a:gd name="connsiteX222" fmla="*/ 3981416 w 7467600"/>
              <a:gd name="connsiteY222" fmla="*/ 3880482 h 6858000"/>
              <a:gd name="connsiteX223" fmla="*/ 3800147 w 7467600"/>
              <a:gd name="connsiteY223" fmla="*/ 3749872 h 6858000"/>
              <a:gd name="connsiteX224" fmla="*/ 3655073 w 7467600"/>
              <a:gd name="connsiteY224" fmla="*/ 3650884 h 6858000"/>
              <a:gd name="connsiteX225" fmla="*/ 3670252 w 7467600"/>
              <a:gd name="connsiteY225" fmla="*/ 3622798 h 6858000"/>
              <a:gd name="connsiteX226" fmla="*/ 3817258 w 7467600"/>
              <a:gd name="connsiteY226" fmla="*/ 3723577 h 6858000"/>
              <a:gd name="connsiteX227" fmla="*/ 4000461 w 7467600"/>
              <a:gd name="connsiteY227" fmla="*/ 3855966 h 6858000"/>
              <a:gd name="connsiteX228" fmla="*/ 4088180 w 7467600"/>
              <a:gd name="connsiteY228" fmla="*/ 3929774 h 6858000"/>
              <a:gd name="connsiteX229" fmla="*/ 4184555 w 7467600"/>
              <a:gd name="connsiteY229" fmla="*/ 4010683 h 6858000"/>
              <a:gd name="connsiteX230" fmla="*/ 4399563 w 7467600"/>
              <a:gd name="connsiteY230" fmla="*/ 4158106 h 6858000"/>
              <a:gd name="connsiteX231" fmla="*/ 4684469 w 7467600"/>
              <a:gd name="connsiteY231" fmla="*/ 4364680 h 6858000"/>
              <a:gd name="connsiteX232" fmla="*/ 4690271 w 7467600"/>
              <a:gd name="connsiteY232" fmla="*/ 4370034 h 6858000"/>
              <a:gd name="connsiteX233" fmla="*/ 4136093 w 7467600"/>
              <a:gd name="connsiteY233" fmla="*/ 3858466 h 6858000"/>
              <a:gd name="connsiteX234" fmla="*/ 3670252 w 7467600"/>
              <a:gd name="connsiteY234" fmla="*/ 3622798 h 6858000"/>
              <a:gd name="connsiteX235" fmla="*/ 4440129 w 7467600"/>
              <a:gd name="connsiteY235" fmla="*/ 3448571 h 6858000"/>
              <a:gd name="connsiteX236" fmla="*/ 4856525 w 7467600"/>
              <a:gd name="connsiteY236" fmla="*/ 3915351 h 6858000"/>
              <a:gd name="connsiteX237" fmla="*/ 5059055 w 7467600"/>
              <a:gd name="connsiteY237" fmla="*/ 4108918 h 6858000"/>
              <a:gd name="connsiteX238" fmla="*/ 5290070 w 7467600"/>
              <a:gd name="connsiteY238" fmla="*/ 4263619 h 6858000"/>
              <a:gd name="connsiteX239" fmla="*/ 4834991 w 7467600"/>
              <a:gd name="connsiteY239" fmla="*/ 3830985 h 6858000"/>
              <a:gd name="connsiteX240" fmla="*/ 4440129 w 7467600"/>
              <a:gd name="connsiteY240" fmla="*/ 3448571 h 6858000"/>
              <a:gd name="connsiteX241" fmla="*/ 4441737 w 7467600"/>
              <a:gd name="connsiteY241" fmla="*/ 3399734 h 6858000"/>
              <a:gd name="connsiteX242" fmla="*/ 4431236 w 7467600"/>
              <a:gd name="connsiteY242" fmla="*/ 3400954 h 6858000"/>
              <a:gd name="connsiteX243" fmla="*/ 4557150 w 7467600"/>
              <a:gd name="connsiteY243" fmla="*/ 3510023 h 6858000"/>
              <a:gd name="connsiteX244" fmla="*/ 4856936 w 7467600"/>
              <a:gd name="connsiteY244" fmla="*/ 3809146 h 6858000"/>
              <a:gd name="connsiteX245" fmla="*/ 5111996 w 7467600"/>
              <a:gd name="connsiteY245" fmla="*/ 4065759 h 6858000"/>
              <a:gd name="connsiteX246" fmla="*/ 5388878 w 7467600"/>
              <a:gd name="connsiteY246" fmla="*/ 4300185 h 6858000"/>
              <a:gd name="connsiteX247" fmla="*/ 5425556 w 7467600"/>
              <a:gd name="connsiteY247" fmla="*/ 4308967 h 6858000"/>
              <a:gd name="connsiteX248" fmla="*/ 4943646 w 7467600"/>
              <a:gd name="connsiteY248" fmla="*/ 3822916 h 6858000"/>
              <a:gd name="connsiteX249" fmla="*/ 4594837 w 7467600"/>
              <a:gd name="connsiteY249" fmla="*/ 3532274 h 6858000"/>
              <a:gd name="connsiteX250" fmla="*/ 4441737 w 7467600"/>
              <a:gd name="connsiteY250" fmla="*/ 3399734 h 6858000"/>
              <a:gd name="connsiteX251" fmla="*/ 5425834 w 7467600"/>
              <a:gd name="connsiteY251" fmla="*/ 3162785 h 6858000"/>
              <a:gd name="connsiteX252" fmla="*/ 5401644 w 7467600"/>
              <a:gd name="connsiteY252" fmla="*/ 3617847 h 6858000"/>
              <a:gd name="connsiteX253" fmla="*/ 5467256 w 7467600"/>
              <a:gd name="connsiteY253" fmla="*/ 4175494 h 6858000"/>
              <a:gd name="connsiteX254" fmla="*/ 5448069 w 7467600"/>
              <a:gd name="connsiteY254" fmla="*/ 3567554 h 6858000"/>
              <a:gd name="connsiteX255" fmla="*/ 5425834 w 7467600"/>
              <a:gd name="connsiteY255" fmla="*/ 3162785 h 6858000"/>
              <a:gd name="connsiteX256" fmla="*/ 1318687 w 7467600"/>
              <a:gd name="connsiteY256" fmla="*/ 3113840 h 6858000"/>
              <a:gd name="connsiteX257" fmla="*/ 1066793 w 7467600"/>
              <a:gd name="connsiteY257" fmla="*/ 3212171 h 6858000"/>
              <a:gd name="connsiteX258" fmla="*/ 993319 w 7467600"/>
              <a:gd name="connsiteY258" fmla="*/ 3247648 h 6858000"/>
              <a:gd name="connsiteX259" fmla="*/ 853081 w 7467600"/>
              <a:gd name="connsiteY259" fmla="*/ 3312410 h 6858000"/>
              <a:gd name="connsiteX260" fmla="*/ 805957 w 7467600"/>
              <a:gd name="connsiteY260" fmla="*/ 3330443 h 6858000"/>
              <a:gd name="connsiteX261" fmla="*/ 1318687 w 7467600"/>
              <a:gd name="connsiteY261" fmla="*/ 3113840 h 6858000"/>
              <a:gd name="connsiteX262" fmla="*/ 5453702 w 7467600"/>
              <a:gd name="connsiteY262" fmla="*/ 3090882 h 6858000"/>
              <a:gd name="connsiteX263" fmla="*/ 5480135 w 7467600"/>
              <a:gd name="connsiteY263" fmla="*/ 3565802 h 6858000"/>
              <a:gd name="connsiteX264" fmla="*/ 5499023 w 7467600"/>
              <a:gd name="connsiteY264" fmla="*/ 4166310 h 6858000"/>
              <a:gd name="connsiteX265" fmla="*/ 5547022 w 7467600"/>
              <a:gd name="connsiteY265" fmla="*/ 3607838 h 6858000"/>
              <a:gd name="connsiteX266" fmla="*/ 5515964 w 7467600"/>
              <a:gd name="connsiteY266" fmla="*/ 3378541 h 6858000"/>
              <a:gd name="connsiteX267" fmla="*/ 5453702 w 7467600"/>
              <a:gd name="connsiteY267" fmla="*/ 3090882 h 6858000"/>
              <a:gd name="connsiteX268" fmla="*/ 1238695 w 7467600"/>
              <a:gd name="connsiteY268" fmla="*/ 3076820 h 6858000"/>
              <a:gd name="connsiteX269" fmla="*/ 716371 w 7467600"/>
              <a:gd name="connsiteY269" fmla="*/ 3293249 h 6858000"/>
              <a:gd name="connsiteX270" fmla="*/ 579522 w 7467600"/>
              <a:gd name="connsiteY270" fmla="*/ 3371759 h 6858000"/>
              <a:gd name="connsiteX271" fmla="*/ 600288 w 7467600"/>
              <a:gd name="connsiteY271" fmla="*/ 3365555 h 6858000"/>
              <a:gd name="connsiteX272" fmla="*/ 840692 w 7467600"/>
              <a:gd name="connsiteY272" fmla="*/ 3284921 h 6858000"/>
              <a:gd name="connsiteX273" fmla="*/ 979248 w 7467600"/>
              <a:gd name="connsiteY273" fmla="*/ 3221003 h 6858000"/>
              <a:gd name="connsiteX274" fmla="*/ 1053282 w 7467600"/>
              <a:gd name="connsiteY274" fmla="*/ 3185247 h 6858000"/>
              <a:gd name="connsiteX275" fmla="*/ 1320603 w 7467600"/>
              <a:gd name="connsiteY275" fmla="*/ 3081281 h 6858000"/>
              <a:gd name="connsiteX276" fmla="*/ 1238695 w 7467600"/>
              <a:gd name="connsiteY276" fmla="*/ 3076820 h 6858000"/>
              <a:gd name="connsiteX277" fmla="*/ 5425627 w 7467600"/>
              <a:gd name="connsiteY277" fmla="*/ 2954192 h 6858000"/>
              <a:gd name="connsiteX278" fmla="*/ 5470770 w 7467600"/>
              <a:gd name="connsiteY278" fmla="*/ 3005435 h 6858000"/>
              <a:gd name="connsiteX279" fmla="*/ 5519779 w 7467600"/>
              <a:gd name="connsiteY279" fmla="*/ 4359223 h 6858000"/>
              <a:gd name="connsiteX280" fmla="*/ 5520293 w 7467600"/>
              <a:gd name="connsiteY280" fmla="*/ 4360602 h 6858000"/>
              <a:gd name="connsiteX281" fmla="*/ 5767221 w 7467600"/>
              <a:gd name="connsiteY281" fmla="*/ 4665564 h 6858000"/>
              <a:gd name="connsiteX282" fmla="*/ 6937169 w 7467600"/>
              <a:gd name="connsiteY282" fmla="*/ 4815941 h 6858000"/>
              <a:gd name="connsiteX283" fmla="*/ 6953922 w 7467600"/>
              <a:gd name="connsiteY283" fmla="*/ 4890068 h 6858000"/>
              <a:gd name="connsiteX284" fmla="*/ 6071359 w 7467600"/>
              <a:gd name="connsiteY284" fmla="*/ 4770770 h 6858000"/>
              <a:gd name="connsiteX285" fmla="*/ 6038839 w 7467600"/>
              <a:gd name="connsiteY285" fmla="*/ 4764474 h 6858000"/>
              <a:gd name="connsiteX286" fmla="*/ 6038706 w 7467600"/>
              <a:gd name="connsiteY286" fmla="*/ 4763847 h 6858000"/>
              <a:gd name="connsiteX287" fmla="*/ 6037784 w 7467600"/>
              <a:gd name="connsiteY287" fmla="*/ 4764270 h 6858000"/>
              <a:gd name="connsiteX288" fmla="*/ 6038839 w 7467600"/>
              <a:gd name="connsiteY288" fmla="*/ 4764474 h 6858000"/>
              <a:gd name="connsiteX289" fmla="*/ 6040338 w 7467600"/>
              <a:gd name="connsiteY289" fmla="*/ 4771418 h 6858000"/>
              <a:gd name="connsiteX290" fmla="*/ 6024488 w 7467600"/>
              <a:gd name="connsiteY290" fmla="*/ 4809903 h 6858000"/>
              <a:gd name="connsiteX291" fmla="*/ 5599771 w 7467600"/>
              <a:gd name="connsiteY291" fmla="*/ 5509652 h 6858000"/>
              <a:gd name="connsiteX292" fmla="*/ 5548843 w 7467600"/>
              <a:gd name="connsiteY292" fmla="*/ 5563845 h 6858000"/>
              <a:gd name="connsiteX293" fmla="*/ 5940952 w 7467600"/>
              <a:gd name="connsiteY293" fmla="*/ 6250028 h 6858000"/>
              <a:gd name="connsiteX294" fmla="*/ 6043441 w 7467600"/>
              <a:gd name="connsiteY294" fmla="*/ 6665847 h 6858000"/>
              <a:gd name="connsiteX295" fmla="*/ 6093432 w 7467600"/>
              <a:gd name="connsiteY295" fmla="*/ 6858000 h 6858000"/>
              <a:gd name="connsiteX296" fmla="*/ 6034344 w 7467600"/>
              <a:gd name="connsiteY296" fmla="*/ 6858000 h 6858000"/>
              <a:gd name="connsiteX297" fmla="*/ 6026679 w 7467600"/>
              <a:gd name="connsiteY297" fmla="*/ 6836959 h 6858000"/>
              <a:gd name="connsiteX298" fmla="*/ 5800441 w 7467600"/>
              <a:gd name="connsiteY298" fmla="*/ 6335286 h 6858000"/>
              <a:gd name="connsiteX299" fmla="*/ 5526562 w 7467600"/>
              <a:gd name="connsiteY299" fmla="*/ 5705388 h 6858000"/>
              <a:gd name="connsiteX300" fmla="*/ 5519640 w 7467600"/>
              <a:gd name="connsiteY300" fmla="*/ 5683774 h 6858000"/>
              <a:gd name="connsiteX301" fmla="*/ 5844559 w 7467600"/>
              <a:gd name="connsiteY301" fmla="*/ 6553349 h 6858000"/>
              <a:gd name="connsiteX302" fmla="*/ 5975994 w 7467600"/>
              <a:gd name="connsiteY302" fmla="*/ 6858000 h 6858000"/>
              <a:gd name="connsiteX303" fmla="*/ 5898547 w 7467600"/>
              <a:gd name="connsiteY303" fmla="*/ 6858000 h 6858000"/>
              <a:gd name="connsiteX304" fmla="*/ 5682041 w 7467600"/>
              <a:gd name="connsiteY304" fmla="*/ 6355860 h 6858000"/>
              <a:gd name="connsiteX305" fmla="*/ 5461758 w 7467600"/>
              <a:gd name="connsiteY305" fmla="*/ 5820220 h 6858000"/>
              <a:gd name="connsiteX306" fmla="*/ 5237282 w 7467600"/>
              <a:gd name="connsiteY306" fmla="*/ 6579086 h 6858000"/>
              <a:gd name="connsiteX307" fmla="*/ 5115009 w 7467600"/>
              <a:gd name="connsiteY307" fmla="*/ 6858000 h 6858000"/>
              <a:gd name="connsiteX308" fmla="*/ 5028074 w 7467600"/>
              <a:gd name="connsiteY308" fmla="*/ 6858000 h 6858000"/>
              <a:gd name="connsiteX309" fmla="*/ 5079508 w 7467600"/>
              <a:gd name="connsiteY309" fmla="*/ 6749074 h 6858000"/>
              <a:gd name="connsiteX310" fmla="*/ 5371846 w 7467600"/>
              <a:gd name="connsiteY310" fmla="*/ 5924413 h 6858000"/>
              <a:gd name="connsiteX311" fmla="*/ 5270512 w 7467600"/>
              <a:gd name="connsiteY311" fmla="*/ 6138975 h 6858000"/>
              <a:gd name="connsiteX312" fmla="*/ 5062409 w 7467600"/>
              <a:gd name="connsiteY312" fmla="*/ 6653544 h 6858000"/>
              <a:gd name="connsiteX313" fmla="*/ 5036628 w 7467600"/>
              <a:gd name="connsiteY313" fmla="*/ 6754247 h 6858000"/>
              <a:gd name="connsiteX314" fmla="*/ 5009112 w 7467600"/>
              <a:gd name="connsiteY314" fmla="*/ 6858000 h 6858000"/>
              <a:gd name="connsiteX315" fmla="*/ 4976679 w 7467600"/>
              <a:gd name="connsiteY315" fmla="*/ 6858000 h 6858000"/>
              <a:gd name="connsiteX316" fmla="*/ 5006537 w 7467600"/>
              <a:gd name="connsiteY316" fmla="*/ 6747068 h 6858000"/>
              <a:gd name="connsiteX317" fmla="*/ 5032723 w 7467600"/>
              <a:gd name="connsiteY317" fmla="*/ 6644957 h 6858000"/>
              <a:gd name="connsiteX318" fmla="*/ 5242949 w 7467600"/>
              <a:gd name="connsiteY318" fmla="*/ 6125175 h 6858000"/>
              <a:gd name="connsiteX319" fmla="*/ 5286321 w 7467600"/>
              <a:gd name="connsiteY319" fmla="*/ 6033555 h 6858000"/>
              <a:gd name="connsiteX320" fmla="*/ 5008210 w 7467600"/>
              <a:gd name="connsiteY320" fmla="*/ 6649194 h 6858000"/>
              <a:gd name="connsiteX321" fmla="*/ 4986321 w 7467600"/>
              <a:gd name="connsiteY321" fmla="*/ 6765687 h 6858000"/>
              <a:gd name="connsiteX322" fmla="*/ 4973474 w 7467600"/>
              <a:gd name="connsiteY322" fmla="*/ 6858000 h 6858000"/>
              <a:gd name="connsiteX323" fmla="*/ 4907178 w 7467600"/>
              <a:gd name="connsiteY323" fmla="*/ 6858000 h 6858000"/>
              <a:gd name="connsiteX324" fmla="*/ 4910810 w 7467600"/>
              <a:gd name="connsiteY324" fmla="*/ 6829660 h 6858000"/>
              <a:gd name="connsiteX325" fmla="*/ 4987461 w 7467600"/>
              <a:gd name="connsiteY325" fmla="*/ 6432994 h 6858000"/>
              <a:gd name="connsiteX326" fmla="*/ 5179262 w 7467600"/>
              <a:gd name="connsiteY326" fmla="*/ 6035044 h 6858000"/>
              <a:gd name="connsiteX327" fmla="*/ 4689678 w 7467600"/>
              <a:gd name="connsiteY327" fmla="*/ 6440241 h 6858000"/>
              <a:gd name="connsiteX328" fmla="*/ 4477543 w 7467600"/>
              <a:gd name="connsiteY328" fmla="*/ 6674836 h 6858000"/>
              <a:gd name="connsiteX329" fmla="*/ 4329957 w 7467600"/>
              <a:gd name="connsiteY329" fmla="*/ 6858000 h 6858000"/>
              <a:gd name="connsiteX330" fmla="*/ 4218595 w 7467600"/>
              <a:gd name="connsiteY330" fmla="*/ 6858000 h 6858000"/>
              <a:gd name="connsiteX331" fmla="*/ 4368888 w 7467600"/>
              <a:gd name="connsiteY331" fmla="*/ 6668412 h 6858000"/>
              <a:gd name="connsiteX332" fmla="*/ 4563091 w 7467600"/>
              <a:gd name="connsiteY332" fmla="*/ 6442508 h 6858000"/>
              <a:gd name="connsiteX333" fmla="*/ 5387324 w 7467600"/>
              <a:gd name="connsiteY333" fmla="*/ 5705830 h 6858000"/>
              <a:gd name="connsiteX334" fmla="*/ 5073620 w 7467600"/>
              <a:gd name="connsiteY334" fmla="*/ 5955437 h 6858000"/>
              <a:gd name="connsiteX335" fmla="*/ 4689789 w 7467600"/>
              <a:gd name="connsiteY335" fmla="*/ 6268382 h 6858000"/>
              <a:gd name="connsiteX336" fmla="*/ 4418722 w 7467600"/>
              <a:gd name="connsiteY336" fmla="*/ 6570886 h 6858000"/>
              <a:gd name="connsiteX337" fmla="*/ 4214944 w 7467600"/>
              <a:gd name="connsiteY337" fmla="*/ 6858000 h 6858000"/>
              <a:gd name="connsiteX338" fmla="*/ 4177898 w 7467600"/>
              <a:gd name="connsiteY338" fmla="*/ 6858000 h 6858000"/>
              <a:gd name="connsiteX339" fmla="*/ 4391597 w 7467600"/>
              <a:gd name="connsiteY339" fmla="*/ 6556370 h 6858000"/>
              <a:gd name="connsiteX340" fmla="*/ 4668889 w 7467600"/>
              <a:gd name="connsiteY340" fmla="*/ 6246399 h 6858000"/>
              <a:gd name="connsiteX341" fmla="*/ 5055427 w 7467600"/>
              <a:gd name="connsiteY341" fmla="*/ 5931476 h 6858000"/>
              <a:gd name="connsiteX342" fmla="*/ 5371814 w 7467600"/>
              <a:gd name="connsiteY342" fmla="*/ 5678975 h 6858000"/>
              <a:gd name="connsiteX343" fmla="*/ 4987918 w 7467600"/>
              <a:gd name="connsiteY343" fmla="*/ 5838701 h 6858000"/>
              <a:gd name="connsiteX344" fmla="*/ 4317146 w 7467600"/>
              <a:gd name="connsiteY344" fmla="*/ 6587716 h 6858000"/>
              <a:gd name="connsiteX345" fmla="*/ 4171627 w 7467600"/>
              <a:gd name="connsiteY345" fmla="*/ 6858000 h 6858000"/>
              <a:gd name="connsiteX346" fmla="*/ 4081585 w 7467600"/>
              <a:gd name="connsiteY346" fmla="*/ 6858000 h 6858000"/>
              <a:gd name="connsiteX347" fmla="*/ 4238603 w 7467600"/>
              <a:gd name="connsiteY347" fmla="*/ 6559341 h 6858000"/>
              <a:gd name="connsiteX348" fmla="*/ 4778333 w 7467600"/>
              <a:gd name="connsiteY348" fmla="*/ 5873626 h 6858000"/>
              <a:gd name="connsiteX349" fmla="*/ 5414185 w 7467600"/>
              <a:gd name="connsiteY349" fmla="*/ 5573882 h 6858000"/>
              <a:gd name="connsiteX350" fmla="*/ 5959648 w 7467600"/>
              <a:gd name="connsiteY350" fmla="*/ 4760797 h 6858000"/>
              <a:gd name="connsiteX351" fmla="*/ 5355019 w 7467600"/>
              <a:gd name="connsiteY351" fmla="*/ 4734672 h 6858000"/>
              <a:gd name="connsiteX352" fmla="*/ 5083565 w 7467600"/>
              <a:gd name="connsiteY352" fmla="*/ 5179121 h 6858000"/>
              <a:gd name="connsiteX353" fmla="*/ 4713577 w 7467600"/>
              <a:gd name="connsiteY353" fmla="*/ 5616803 h 6858000"/>
              <a:gd name="connsiteX354" fmla="*/ 3989559 w 7467600"/>
              <a:gd name="connsiteY354" fmla="*/ 6145945 h 6858000"/>
              <a:gd name="connsiteX355" fmla="*/ 3939824 w 7467600"/>
              <a:gd name="connsiteY355" fmla="*/ 6066900 h 6858000"/>
              <a:gd name="connsiteX356" fmla="*/ 4584537 w 7467600"/>
              <a:gd name="connsiteY356" fmla="*/ 5324826 h 6858000"/>
              <a:gd name="connsiteX357" fmla="*/ 5037105 w 7467600"/>
              <a:gd name="connsiteY357" fmla="*/ 5088765 h 6858000"/>
              <a:gd name="connsiteX358" fmla="*/ 5039930 w 7467600"/>
              <a:gd name="connsiteY358" fmla="*/ 5089585 h 6858000"/>
              <a:gd name="connsiteX359" fmla="*/ 5263764 w 7467600"/>
              <a:gd name="connsiteY359" fmla="*/ 4735525 h 6858000"/>
              <a:gd name="connsiteX360" fmla="*/ 4086300 w 7467600"/>
              <a:gd name="connsiteY360" fmla="*/ 4884599 h 6858000"/>
              <a:gd name="connsiteX361" fmla="*/ 4085485 w 7467600"/>
              <a:gd name="connsiteY361" fmla="*/ 4899070 h 6858000"/>
              <a:gd name="connsiteX362" fmla="*/ 3871915 w 7467600"/>
              <a:gd name="connsiteY362" fmla="*/ 5253645 h 6858000"/>
              <a:gd name="connsiteX363" fmla="*/ 3799374 w 7467600"/>
              <a:gd name="connsiteY363" fmla="*/ 5466127 h 6858000"/>
              <a:gd name="connsiteX364" fmla="*/ 3498850 w 7467600"/>
              <a:gd name="connsiteY364" fmla="*/ 6661888 h 6858000"/>
              <a:gd name="connsiteX365" fmla="*/ 3399216 w 7467600"/>
              <a:gd name="connsiteY365" fmla="*/ 6858000 h 6858000"/>
              <a:gd name="connsiteX366" fmla="*/ 3303688 w 7467600"/>
              <a:gd name="connsiteY366" fmla="*/ 6858000 h 6858000"/>
              <a:gd name="connsiteX367" fmla="*/ 3391774 w 7467600"/>
              <a:gd name="connsiteY367" fmla="*/ 6697181 h 6858000"/>
              <a:gd name="connsiteX368" fmla="*/ 3735540 w 7467600"/>
              <a:gd name="connsiteY368" fmla="*/ 5546923 h 6858000"/>
              <a:gd name="connsiteX369" fmla="*/ 3729438 w 7467600"/>
              <a:gd name="connsiteY369" fmla="*/ 5569058 h 6858000"/>
              <a:gd name="connsiteX370" fmla="*/ 3707782 w 7467600"/>
              <a:gd name="connsiteY370" fmla="*/ 5644908 h 6858000"/>
              <a:gd name="connsiteX371" fmla="*/ 3583827 w 7467600"/>
              <a:gd name="connsiteY371" fmla="*/ 6039215 h 6858000"/>
              <a:gd name="connsiteX372" fmla="*/ 3547861 w 7467600"/>
              <a:gd name="connsiteY372" fmla="*/ 6129609 h 6858000"/>
              <a:gd name="connsiteX373" fmla="*/ 3490905 w 7467600"/>
              <a:gd name="connsiteY373" fmla="*/ 6277660 h 6858000"/>
              <a:gd name="connsiteX374" fmla="*/ 3455859 w 7467600"/>
              <a:gd name="connsiteY374" fmla="*/ 6391301 h 6858000"/>
              <a:gd name="connsiteX375" fmla="*/ 3429112 w 7467600"/>
              <a:gd name="connsiteY375" fmla="*/ 6479469 h 6858000"/>
              <a:gd name="connsiteX376" fmla="*/ 3304862 w 7467600"/>
              <a:gd name="connsiteY376" fmla="*/ 6796476 h 6858000"/>
              <a:gd name="connsiteX377" fmla="*/ 3276071 w 7467600"/>
              <a:gd name="connsiteY377" fmla="*/ 6858000 h 6858000"/>
              <a:gd name="connsiteX378" fmla="*/ 3240805 w 7467600"/>
              <a:gd name="connsiteY378" fmla="*/ 6858000 h 6858000"/>
              <a:gd name="connsiteX379" fmla="*/ 3275917 w 7467600"/>
              <a:gd name="connsiteY379" fmla="*/ 6783192 h 6858000"/>
              <a:gd name="connsiteX380" fmla="*/ 3399358 w 7467600"/>
              <a:gd name="connsiteY380" fmla="*/ 6469011 h 6858000"/>
              <a:gd name="connsiteX381" fmla="*/ 3425650 w 7467600"/>
              <a:gd name="connsiteY381" fmla="*/ 6381333 h 6858000"/>
              <a:gd name="connsiteX382" fmla="*/ 3460661 w 7467600"/>
              <a:gd name="connsiteY382" fmla="*/ 6266763 h 6858000"/>
              <a:gd name="connsiteX383" fmla="*/ 3518021 w 7467600"/>
              <a:gd name="connsiteY383" fmla="*/ 6117298 h 6858000"/>
              <a:gd name="connsiteX384" fmla="*/ 3554035 w 7467600"/>
              <a:gd name="connsiteY384" fmla="*/ 6027832 h 6858000"/>
              <a:gd name="connsiteX385" fmla="*/ 3677174 w 7467600"/>
              <a:gd name="connsiteY385" fmla="*/ 5636351 h 6858000"/>
              <a:gd name="connsiteX386" fmla="*/ 3698819 w 7467600"/>
              <a:gd name="connsiteY386" fmla="*/ 5560503 h 6858000"/>
              <a:gd name="connsiteX387" fmla="*/ 3702094 w 7467600"/>
              <a:gd name="connsiteY387" fmla="*/ 5549194 h 6858000"/>
              <a:gd name="connsiteX388" fmla="*/ 3398355 w 7467600"/>
              <a:gd name="connsiteY388" fmla="*/ 6094603 h 6858000"/>
              <a:gd name="connsiteX389" fmla="*/ 3193941 w 7467600"/>
              <a:gd name="connsiteY389" fmla="*/ 6798775 h 6858000"/>
              <a:gd name="connsiteX390" fmla="*/ 3184140 w 7467600"/>
              <a:gd name="connsiteY390" fmla="*/ 6858000 h 6858000"/>
              <a:gd name="connsiteX391" fmla="*/ 3099978 w 7467600"/>
              <a:gd name="connsiteY391" fmla="*/ 6858000 h 6858000"/>
              <a:gd name="connsiteX392" fmla="*/ 3101556 w 7467600"/>
              <a:gd name="connsiteY392" fmla="*/ 6843337 h 6858000"/>
              <a:gd name="connsiteX393" fmla="*/ 3370162 w 7467600"/>
              <a:gd name="connsiteY393" fmla="*/ 5785550 h 6858000"/>
              <a:gd name="connsiteX394" fmla="*/ 3746477 w 7467600"/>
              <a:gd name="connsiteY394" fmla="*/ 5377889 h 6858000"/>
              <a:gd name="connsiteX395" fmla="*/ 3863399 w 7467600"/>
              <a:gd name="connsiteY395" fmla="*/ 5087257 h 6858000"/>
              <a:gd name="connsiteX396" fmla="*/ 3968712 w 7467600"/>
              <a:gd name="connsiteY396" fmla="*/ 4913989 h 6858000"/>
              <a:gd name="connsiteX397" fmla="*/ 2792390 w 7467600"/>
              <a:gd name="connsiteY397" fmla="*/ 5382974 h 6858000"/>
              <a:gd name="connsiteX398" fmla="*/ 2714982 w 7467600"/>
              <a:gd name="connsiteY398" fmla="*/ 5427051 h 6858000"/>
              <a:gd name="connsiteX399" fmla="*/ 2813361 w 7467600"/>
              <a:gd name="connsiteY399" fmla="*/ 6023912 h 6858000"/>
              <a:gd name="connsiteX400" fmla="*/ 2688430 w 7467600"/>
              <a:gd name="connsiteY400" fmla="*/ 6801564 h 6858000"/>
              <a:gd name="connsiteX401" fmla="*/ 2629626 w 7467600"/>
              <a:gd name="connsiteY401" fmla="*/ 6763394 h 6858000"/>
              <a:gd name="connsiteX402" fmla="*/ 2565328 w 7467600"/>
              <a:gd name="connsiteY402" fmla="*/ 5516399 h 6858000"/>
              <a:gd name="connsiteX403" fmla="*/ 1922999 w 7467600"/>
              <a:gd name="connsiteY403" fmla="*/ 5980343 h 6858000"/>
              <a:gd name="connsiteX404" fmla="*/ 1950261 w 7467600"/>
              <a:gd name="connsiteY404" fmla="*/ 6405858 h 6858000"/>
              <a:gd name="connsiteX405" fmla="*/ 2365554 w 7467600"/>
              <a:gd name="connsiteY405" fmla="*/ 6759107 h 6858000"/>
              <a:gd name="connsiteX406" fmla="*/ 2424142 w 7467600"/>
              <a:gd name="connsiteY406" fmla="*/ 6858000 h 6858000"/>
              <a:gd name="connsiteX407" fmla="*/ 2395994 w 7467600"/>
              <a:gd name="connsiteY407" fmla="*/ 6858000 h 6858000"/>
              <a:gd name="connsiteX408" fmla="*/ 2392863 w 7467600"/>
              <a:gd name="connsiteY408" fmla="*/ 6852964 h 6858000"/>
              <a:gd name="connsiteX409" fmla="*/ 2017589 w 7467600"/>
              <a:gd name="connsiteY409" fmla="*/ 6493982 h 6858000"/>
              <a:gd name="connsiteX410" fmla="*/ 2147336 w 7467600"/>
              <a:gd name="connsiteY410" fmla="*/ 6594052 h 6858000"/>
              <a:gd name="connsiteX411" fmla="*/ 2207047 w 7467600"/>
              <a:gd name="connsiteY411" fmla="*/ 6654540 h 6858000"/>
              <a:gd name="connsiteX412" fmla="*/ 2299106 w 7467600"/>
              <a:gd name="connsiteY412" fmla="*/ 6778931 h 6858000"/>
              <a:gd name="connsiteX413" fmla="*/ 2314430 w 7467600"/>
              <a:gd name="connsiteY413" fmla="*/ 6801144 h 6858000"/>
              <a:gd name="connsiteX414" fmla="*/ 2352406 w 7467600"/>
              <a:gd name="connsiteY414" fmla="*/ 6858000 h 6858000"/>
              <a:gd name="connsiteX415" fmla="*/ 2314492 w 7467600"/>
              <a:gd name="connsiteY415" fmla="*/ 6858000 h 6858000"/>
              <a:gd name="connsiteX416" fmla="*/ 2288095 w 7467600"/>
              <a:gd name="connsiteY416" fmla="*/ 6818030 h 6858000"/>
              <a:gd name="connsiteX417" fmla="*/ 2272768 w 7467600"/>
              <a:gd name="connsiteY417" fmla="*/ 6795822 h 6858000"/>
              <a:gd name="connsiteX418" fmla="*/ 2182715 w 7467600"/>
              <a:gd name="connsiteY418" fmla="*/ 6675071 h 6858000"/>
              <a:gd name="connsiteX419" fmla="*/ 2032061 w 7467600"/>
              <a:gd name="connsiteY419" fmla="*/ 6541380 h 6858000"/>
              <a:gd name="connsiteX420" fmla="*/ 2257220 w 7467600"/>
              <a:gd name="connsiteY420" fmla="*/ 6826257 h 6858000"/>
              <a:gd name="connsiteX421" fmla="*/ 2281324 w 7467600"/>
              <a:gd name="connsiteY421" fmla="*/ 6858000 h 6858000"/>
              <a:gd name="connsiteX422" fmla="*/ 2242860 w 7467600"/>
              <a:gd name="connsiteY422" fmla="*/ 6858000 h 6858000"/>
              <a:gd name="connsiteX423" fmla="*/ 2232818 w 7467600"/>
              <a:gd name="connsiteY423" fmla="*/ 6844926 h 6858000"/>
              <a:gd name="connsiteX424" fmla="*/ 1990172 w 7467600"/>
              <a:gd name="connsiteY424" fmla="*/ 6542121 h 6858000"/>
              <a:gd name="connsiteX425" fmla="*/ 2124090 w 7467600"/>
              <a:gd name="connsiteY425" fmla="*/ 6761017 h 6858000"/>
              <a:gd name="connsiteX426" fmla="*/ 2200380 w 7467600"/>
              <a:gd name="connsiteY426" fmla="*/ 6858000 h 6858000"/>
              <a:gd name="connsiteX427" fmla="*/ 2147507 w 7467600"/>
              <a:gd name="connsiteY427" fmla="*/ 6858000 h 6858000"/>
              <a:gd name="connsiteX428" fmla="*/ 2070668 w 7467600"/>
              <a:gd name="connsiteY428" fmla="*/ 6761520 h 6858000"/>
              <a:gd name="connsiteX429" fmla="*/ 1975142 w 7467600"/>
              <a:gd name="connsiteY429" fmla="*/ 6585570 h 6858000"/>
              <a:gd name="connsiteX430" fmla="*/ 2050035 w 7467600"/>
              <a:gd name="connsiteY430" fmla="*/ 6813345 h 6858000"/>
              <a:gd name="connsiteX431" fmla="*/ 2063025 w 7467600"/>
              <a:gd name="connsiteY431" fmla="*/ 6858000 h 6858000"/>
              <a:gd name="connsiteX432" fmla="*/ 2021675 w 7467600"/>
              <a:gd name="connsiteY432" fmla="*/ 6858000 h 6858000"/>
              <a:gd name="connsiteX433" fmla="*/ 2019308 w 7467600"/>
              <a:gd name="connsiteY433" fmla="*/ 6847118 h 6858000"/>
              <a:gd name="connsiteX434" fmla="*/ 1938835 w 7467600"/>
              <a:gd name="connsiteY434" fmla="*/ 6551160 h 6858000"/>
              <a:gd name="connsiteX435" fmla="*/ 1953230 w 7467600"/>
              <a:gd name="connsiteY435" fmla="*/ 6759699 h 6858000"/>
              <a:gd name="connsiteX436" fmla="*/ 1956763 w 7467600"/>
              <a:gd name="connsiteY436" fmla="*/ 6778191 h 6858000"/>
              <a:gd name="connsiteX437" fmla="*/ 1967925 w 7467600"/>
              <a:gd name="connsiteY437" fmla="*/ 6858000 h 6858000"/>
              <a:gd name="connsiteX438" fmla="*/ 1936622 w 7467600"/>
              <a:gd name="connsiteY438" fmla="*/ 6858000 h 6858000"/>
              <a:gd name="connsiteX439" fmla="*/ 1926261 w 7467600"/>
              <a:gd name="connsiteY439" fmla="*/ 6784064 h 6858000"/>
              <a:gd name="connsiteX440" fmla="*/ 1922724 w 7467600"/>
              <a:gd name="connsiteY440" fmla="*/ 6765577 h 6858000"/>
              <a:gd name="connsiteX441" fmla="*/ 1904650 w 7467600"/>
              <a:gd name="connsiteY441" fmla="*/ 6639616 h 6858000"/>
              <a:gd name="connsiteX442" fmla="*/ 1885273 w 7467600"/>
              <a:gd name="connsiteY442" fmla="*/ 6858000 h 6858000"/>
              <a:gd name="connsiteX443" fmla="*/ 1854363 w 7467600"/>
              <a:gd name="connsiteY443" fmla="*/ 6858000 h 6858000"/>
              <a:gd name="connsiteX444" fmla="*/ 1880391 w 7467600"/>
              <a:gd name="connsiteY444" fmla="*/ 6603796 h 6858000"/>
              <a:gd name="connsiteX445" fmla="*/ 1818273 w 7467600"/>
              <a:gd name="connsiteY445" fmla="*/ 6715729 h 6858000"/>
              <a:gd name="connsiteX446" fmla="*/ 1794691 w 7467600"/>
              <a:gd name="connsiteY446" fmla="*/ 6843239 h 6858000"/>
              <a:gd name="connsiteX447" fmla="*/ 1794914 w 7467600"/>
              <a:gd name="connsiteY447" fmla="*/ 6858000 h 6858000"/>
              <a:gd name="connsiteX448" fmla="*/ 1746128 w 7467600"/>
              <a:gd name="connsiteY448" fmla="*/ 6858000 h 6858000"/>
              <a:gd name="connsiteX449" fmla="*/ 1753934 w 7467600"/>
              <a:gd name="connsiteY449" fmla="*/ 6724796 h 6858000"/>
              <a:gd name="connsiteX450" fmla="*/ 1792053 w 7467600"/>
              <a:gd name="connsiteY450" fmla="*/ 6572396 h 6858000"/>
              <a:gd name="connsiteX451" fmla="*/ 1862248 w 7467600"/>
              <a:gd name="connsiteY451" fmla="*/ 6266397 h 6858000"/>
              <a:gd name="connsiteX452" fmla="*/ 1862250 w 7467600"/>
              <a:gd name="connsiteY452" fmla="*/ 6033531 h 6858000"/>
              <a:gd name="connsiteX453" fmla="*/ 1211999 w 7467600"/>
              <a:gd name="connsiteY453" fmla="*/ 6683610 h 6858000"/>
              <a:gd name="connsiteX454" fmla="*/ 1213266 w 7467600"/>
              <a:gd name="connsiteY454" fmla="*/ 6691947 h 6858000"/>
              <a:gd name="connsiteX455" fmla="*/ 1203370 w 7467600"/>
              <a:gd name="connsiteY455" fmla="*/ 6850676 h 6858000"/>
              <a:gd name="connsiteX456" fmla="*/ 1203671 w 7467600"/>
              <a:gd name="connsiteY456" fmla="*/ 6858000 h 6858000"/>
              <a:gd name="connsiteX457" fmla="*/ 1143180 w 7467600"/>
              <a:gd name="connsiteY457" fmla="*/ 6858000 h 6858000"/>
              <a:gd name="connsiteX458" fmla="*/ 1142176 w 7467600"/>
              <a:gd name="connsiteY458" fmla="*/ 6766045 h 6858000"/>
              <a:gd name="connsiteX459" fmla="*/ 1067484 w 7467600"/>
              <a:gd name="connsiteY459" fmla="*/ 6858000 h 6858000"/>
              <a:gd name="connsiteX460" fmla="*/ 953928 w 7467600"/>
              <a:gd name="connsiteY460" fmla="*/ 6858000 h 6858000"/>
              <a:gd name="connsiteX461" fmla="*/ 959715 w 7467600"/>
              <a:gd name="connsiteY461" fmla="*/ 6850185 h 6858000"/>
              <a:gd name="connsiteX462" fmla="*/ 1483788 w 7467600"/>
              <a:gd name="connsiteY462" fmla="*/ 6259174 h 6858000"/>
              <a:gd name="connsiteX463" fmla="*/ 1100671 w 7467600"/>
              <a:gd name="connsiteY463" fmla="*/ 6252137 h 6858000"/>
              <a:gd name="connsiteX464" fmla="*/ 1090144 w 7467600"/>
              <a:gd name="connsiteY464" fmla="*/ 6256748 h 6858000"/>
              <a:gd name="connsiteX465" fmla="*/ 1095872 w 7467600"/>
              <a:gd name="connsiteY465" fmla="*/ 6271892 h 6858000"/>
              <a:gd name="connsiteX466" fmla="*/ 262785 w 7467600"/>
              <a:gd name="connsiteY466" fmla="*/ 6845450 h 6858000"/>
              <a:gd name="connsiteX467" fmla="*/ 209968 w 7467600"/>
              <a:gd name="connsiteY467" fmla="*/ 6770713 h 6858000"/>
              <a:gd name="connsiteX468" fmla="*/ 873460 w 7467600"/>
              <a:gd name="connsiteY468" fmla="*/ 6253768 h 6858000"/>
              <a:gd name="connsiteX469" fmla="*/ 192686 w 7467600"/>
              <a:gd name="connsiteY469" fmla="*/ 5849257 h 6858000"/>
              <a:gd name="connsiteX470" fmla="*/ 4696 w 7467600"/>
              <a:gd name="connsiteY470" fmla="*/ 5697668 h 6858000"/>
              <a:gd name="connsiteX471" fmla="*/ 0 w 7467600"/>
              <a:gd name="connsiteY471" fmla="*/ 5689984 h 6858000"/>
              <a:gd name="connsiteX472" fmla="*/ 0 w 7467600"/>
              <a:gd name="connsiteY472" fmla="*/ 5513472 h 6858000"/>
              <a:gd name="connsiteX473" fmla="*/ 174101 w 7467600"/>
              <a:gd name="connsiteY473" fmla="*/ 5620277 h 6858000"/>
              <a:gd name="connsiteX474" fmla="*/ 891800 w 7467600"/>
              <a:gd name="connsiteY474" fmla="*/ 6036935 h 6858000"/>
              <a:gd name="connsiteX475" fmla="*/ 1072219 w 7467600"/>
              <a:gd name="connsiteY475" fmla="*/ 6169443 h 6858000"/>
              <a:gd name="connsiteX476" fmla="*/ 1074117 w 7467600"/>
              <a:gd name="connsiteY476" fmla="*/ 6170301 h 6858000"/>
              <a:gd name="connsiteX477" fmla="*/ 1083114 w 7467600"/>
              <a:gd name="connsiteY477" fmla="*/ 6174131 h 6858000"/>
              <a:gd name="connsiteX478" fmla="*/ 1543010 w 7467600"/>
              <a:gd name="connsiteY478" fmla="*/ 6191140 h 6858000"/>
              <a:gd name="connsiteX479" fmla="*/ 1551080 w 7467600"/>
              <a:gd name="connsiteY479" fmla="*/ 6195006 h 6858000"/>
              <a:gd name="connsiteX480" fmla="*/ 2345443 w 7467600"/>
              <a:gd name="connsiteY480" fmla="*/ 5549882 h 6858000"/>
              <a:gd name="connsiteX481" fmla="*/ 1721499 w 7467600"/>
              <a:gd name="connsiteY481" fmla="*/ 5599969 h 6858000"/>
              <a:gd name="connsiteX482" fmla="*/ 767716 w 7467600"/>
              <a:gd name="connsiteY482" fmla="*/ 5472768 h 6858000"/>
              <a:gd name="connsiteX483" fmla="*/ 722147 w 7467600"/>
              <a:gd name="connsiteY483" fmla="*/ 5393091 h 6858000"/>
              <a:gd name="connsiteX484" fmla="*/ 1485552 w 7467600"/>
              <a:gd name="connsiteY484" fmla="*/ 5313202 h 6858000"/>
              <a:gd name="connsiteX485" fmla="*/ 2143004 w 7467600"/>
              <a:gd name="connsiteY485" fmla="*/ 5402420 h 6858000"/>
              <a:gd name="connsiteX486" fmla="*/ 1933391 w 7467600"/>
              <a:gd name="connsiteY486" fmla="*/ 5156971 h 6858000"/>
              <a:gd name="connsiteX487" fmla="*/ 1827118 w 7467600"/>
              <a:gd name="connsiteY487" fmla="*/ 4968410 h 6858000"/>
              <a:gd name="connsiteX488" fmla="*/ 1837349 w 7467600"/>
              <a:gd name="connsiteY488" fmla="*/ 4956357 h 6858000"/>
              <a:gd name="connsiteX489" fmla="*/ 2162835 w 7467600"/>
              <a:gd name="connsiteY489" fmla="*/ 5187853 h 6858000"/>
              <a:gd name="connsiteX490" fmla="*/ 2257167 w 7467600"/>
              <a:gd name="connsiteY490" fmla="*/ 5462123 h 6858000"/>
              <a:gd name="connsiteX491" fmla="*/ 2261598 w 7467600"/>
              <a:gd name="connsiteY491" fmla="*/ 5467998 h 6858000"/>
              <a:gd name="connsiteX492" fmla="*/ 2437177 w 7467600"/>
              <a:gd name="connsiteY492" fmla="*/ 5479608 h 6858000"/>
              <a:gd name="connsiteX493" fmla="*/ 2445247 w 7467600"/>
              <a:gd name="connsiteY493" fmla="*/ 5483476 h 6858000"/>
              <a:gd name="connsiteX494" fmla="*/ 2743626 w 7467600"/>
              <a:gd name="connsiteY494" fmla="*/ 5304819 h 6858000"/>
              <a:gd name="connsiteX495" fmla="*/ 3048102 w 7467600"/>
              <a:gd name="connsiteY495" fmla="*/ 5150595 h 6858000"/>
              <a:gd name="connsiteX496" fmla="*/ 1799414 w 7467600"/>
              <a:gd name="connsiteY496" fmla="*/ 4694732 h 6858000"/>
              <a:gd name="connsiteX497" fmla="*/ 1771735 w 7467600"/>
              <a:gd name="connsiteY497" fmla="*/ 4619929 h 6858000"/>
              <a:gd name="connsiteX498" fmla="*/ 3104273 w 7467600"/>
              <a:gd name="connsiteY498" fmla="*/ 5076159 h 6858000"/>
              <a:gd name="connsiteX499" fmla="*/ 3113245 w 7467600"/>
              <a:gd name="connsiteY499" fmla="*/ 5090705 h 6858000"/>
              <a:gd name="connsiteX500" fmla="*/ 3126294 w 7467600"/>
              <a:gd name="connsiteY500" fmla="*/ 5114400 h 6858000"/>
              <a:gd name="connsiteX501" fmla="*/ 3937433 w 7467600"/>
              <a:gd name="connsiteY501" fmla="*/ 4830473 h 6858000"/>
              <a:gd name="connsiteX502" fmla="*/ 3590475 w 7467600"/>
              <a:gd name="connsiteY502" fmla="*/ 4597974 h 6858000"/>
              <a:gd name="connsiteX503" fmla="*/ 3100264 w 7467600"/>
              <a:gd name="connsiteY503" fmla="*/ 4579845 h 6858000"/>
              <a:gd name="connsiteX504" fmla="*/ 2183576 w 7467600"/>
              <a:gd name="connsiteY504" fmla="*/ 4227150 h 6858000"/>
              <a:gd name="connsiteX505" fmla="*/ 2151029 w 7467600"/>
              <a:gd name="connsiteY505" fmla="*/ 4146947 h 6858000"/>
              <a:gd name="connsiteX506" fmla="*/ 3563434 w 7467600"/>
              <a:gd name="connsiteY506" fmla="*/ 4469115 h 6858000"/>
              <a:gd name="connsiteX507" fmla="*/ 3177952 w 7467600"/>
              <a:gd name="connsiteY507" fmla="*/ 3657386 h 6858000"/>
              <a:gd name="connsiteX508" fmla="*/ 3189263 w 7467600"/>
              <a:gd name="connsiteY508" fmla="*/ 3625726 h 6858000"/>
              <a:gd name="connsiteX509" fmla="*/ 3560912 w 7467600"/>
              <a:gd name="connsiteY509" fmla="*/ 4079863 h 6858000"/>
              <a:gd name="connsiteX510" fmla="*/ 3626636 w 7467600"/>
              <a:gd name="connsiteY510" fmla="*/ 4512230 h 6858000"/>
              <a:gd name="connsiteX511" fmla="*/ 3653088 w 7467600"/>
              <a:gd name="connsiteY511" fmla="*/ 4521417 h 6858000"/>
              <a:gd name="connsiteX512" fmla="*/ 3988128 w 7467600"/>
              <a:gd name="connsiteY512" fmla="*/ 4817267 h 6858000"/>
              <a:gd name="connsiteX513" fmla="*/ 4830582 w 7467600"/>
              <a:gd name="connsiteY513" fmla="*/ 4676000 h 6858000"/>
              <a:gd name="connsiteX514" fmla="*/ 4830100 w 7467600"/>
              <a:gd name="connsiteY514" fmla="*/ 4675554 h 6858000"/>
              <a:gd name="connsiteX515" fmla="*/ 4036318 w 7467600"/>
              <a:gd name="connsiteY515" fmla="*/ 4147013 h 6858000"/>
              <a:gd name="connsiteX516" fmla="*/ 3432098 w 7467600"/>
              <a:gd name="connsiteY516" fmla="*/ 3537312 h 6858000"/>
              <a:gd name="connsiteX517" fmla="*/ 3446761 w 7467600"/>
              <a:gd name="connsiteY517" fmla="*/ 3461278 h 6858000"/>
              <a:gd name="connsiteX518" fmla="*/ 4419733 w 7467600"/>
              <a:gd name="connsiteY518" fmla="*/ 3963555 h 6858000"/>
              <a:gd name="connsiteX519" fmla="*/ 4781371 w 7467600"/>
              <a:gd name="connsiteY519" fmla="*/ 4458604 h 6858000"/>
              <a:gd name="connsiteX520" fmla="*/ 4780440 w 7467600"/>
              <a:gd name="connsiteY520" fmla="*/ 4470290 h 6858000"/>
              <a:gd name="connsiteX521" fmla="*/ 4898954 w 7467600"/>
              <a:gd name="connsiteY521" fmla="*/ 4662092 h 6858000"/>
              <a:gd name="connsiteX522" fmla="*/ 4900699 w 7467600"/>
              <a:gd name="connsiteY522" fmla="*/ 4670867 h 6858000"/>
              <a:gd name="connsiteX523" fmla="*/ 5714511 w 7467600"/>
              <a:gd name="connsiteY523" fmla="*/ 4663483 h 6858000"/>
              <a:gd name="connsiteX524" fmla="*/ 5464793 w 7467600"/>
              <a:gd name="connsiteY524" fmla="*/ 4393556 h 6858000"/>
              <a:gd name="connsiteX525" fmla="*/ 5461897 w 7467600"/>
              <a:gd name="connsiteY525" fmla="*/ 4390879 h 6858000"/>
              <a:gd name="connsiteX526" fmla="*/ 4294126 w 7467600"/>
              <a:gd name="connsiteY526" fmla="*/ 3303048 h 6858000"/>
              <a:gd name="connsiteX527" fmla="*/ 4305321 w 7467600"/>
              <a:gd name="connsiteY527" fmla="*/ 3256953 h 6858000"/>
              <a:gd name="connsiteX528" fmla="*/ 4949299 w 7467600"/>
              <a:gd name="connsiteY528" fmla="*/ 3766336 h 6858000"/>
              <a:gd name="connsiteX529" fmla="*/ 5291452 w 7467600"/>
              <a:gd name="connsiteY529" fmla="*/ 4076801 h 6858000"/>
              <a:gd name="connsiteX530" fmla="*/ 5434998 w 7467600"/>
              <a:gd name="connsiteY530" fmla="*/ 4254100 h 6858000"/>
              <a:gd name="connsiteX531" fmla="*/ 5351015 w 7467600"/>
              <a:gd name="connsiteY531" fmla="*/ 3760989 h 6858000"/>
              <a:gd name="connsiteX532" fmla="*/ 5413780 w 7467600"/>
              <a:gd name="connsiteY532" fmla="*/ 2966265 h 6858000"/>
              <a:gd name="connsiteX533" fmla="*/ 5425627 w 7467600"/>
              <a:gd name="connsiteY533" fmla="*/ 2954192 h 6858000"/>
              <a:gd name="connsiteX534" fmla="*/ 6604735 w 7467600"/>
              <a:gd name="connsiteY534" fmla="*/ 2041381 h 6858000"/>
              <a:gd name="connsiteX535" fmla="*/ 7204487 w 7467600"/>
              <a:gd name="connsiteY535" fmla="*/ 2742112 h 6858000"/>
              <a:gd name="connsiteX536" fmla="*/ 7131592 w 7467600"/>
              <a:gd name="connsiteY536" fmla="*/ 2672096 h 6858000"/>
              <a:gd name="connsiteX537" fmla="*/ 6996344 w 7467600"/>
              <a:gd name="connsiteY537" fmla="*/ 2518310 h 6858000"/>
              <a:gd name="connsiteX538" fmla="*/ 6735495 w 7467600"/>
              <a:gd name="connsiteY538" fmla="*/ 2196890 h 6858000"/>
              <a:gd name="connsiteX539" fmla="*/ 6721901 w 7467600"/>
              <a:gd name="connsiteY539" fmla="*/ 2179274 h 6858000"/>
              <a:gd name="connsiteX540" fmla="*/ 6604735 w 7467600"/>
              <a:gd name="connsiteY540" fmla="*/ 2041381 h 6858000"/>
              <a:gd name="connsiteX541" fmla="*/ 6591670 w 7467600"/>
              <a:gd name="connsiteY541" fmla="*/ 1988277 h 6858000"/>
              <a:gd name="connsiteX542" fmla="*/ 6747349 w 7467600"/>
              <a:gd name="connsiteY542" fmla="*/ 2160069 h 6858000"/>
              <a:gd name="connsiteX543" fmla="*/ 6760943 w 7467600"/>
              <a:gd name="connsiteY543" fmla="*/ 2177686 h 6858000"/>
              <a:gd name="connsiteX544" fmla="*/ 7021065 w 7467600"/>
              <a:gd name="connsiteY544" fmla="*/ 2498102 h 6858000"/>
              <a:gd name="connsiteX545" fmla="*/ 7155223 w 7467600"/>
              <a:gd name="connsiteY545" fmla="*/ 2650386 h 6858000"/>
              <a:gd name="connsiteX546" fmla="*/ 7203167 w 7467600"/>
              <a:gd name="connsiteY546" fmla="*/ 2697288 h 6858000"/>
              <a:gd name="connsiteX547" fmla="*/ 6937703 w 7467600"/>
              <a:gd name="connsiteY547" fmla="*/ 2321981 h 6858000"/>
              <a:gd name="connsiteX548" fmla="*/ 6591670 w 7467600"/>
              <a:gd name="connsiteY548" fmla="*/ 1988277 h 6858000"/>
              <a:gd name="connsiteX549" fmla="*/ 5798671 w 7467600"/>
              <a:gd name="connsiteY549" fmla="*/ 1981601 h 6858000"/>
              <a:gd name="connsiteX550" fmla="*/ 5754709 w 7467600"/>
              <a:gd name="connsiteY550" fmla="*/ 2071454 h 6858000"/>
              <a:gd name="connsiteX551" fmla="*/ 5763044 w 7467600"/>
              <a:gd name="connsiteY551" fmla="*/ 2842206 h 6858000"/>
              <a:gd name="connsiteX552" fmla="*/ 5764974 w 7467600"/>
              <a:gd name="connsiteY552" fmla="*/ 2799609 h 6858000"/>
              <a:gd name="connsiteX553" fmla="*/ 5767665 w 7467600"/>
              <a:gd name="connsiteY553" fmla="*/ 2666409 h 6858000"/>
              <a:gd name="connsiteX554" fmla="*/ 5763055 w 7467600"/>
              <a:gd name="connsiteY554" fmla="*/ 2579705 h 6858000"/>
              <a:gd name="connsiteX555" fmla="*/ 5758079 w 7467600"/>
              <a:gd name="connsiteY555" fmla="*/ 2492508 h 6858000"/>
              <a:gd name="connsiteX556" fmla="*/ 5779325 w 7467600"/>
              <a:gd name="connsiteY556" fmla="*/ 2197069 h 6858000"/>
              <a:gd name="connsiteX557" fmla="*/ 5798671 w 7467600"/>
              <a:gd name="connsiteY557" fmla="*/ 1981601 h 6858000"/>
              <a:gd name="connsiteX558" fmla="*/ 5829202 w 7467600"/>
              <a:gd name="connsiteY558" fmla="*/ 1971679 h 6858000"/>
              <a:gd name="connsiteX559" fmla="*/ 5809558 w 7467600"/>
              <a:gd name="connsiteY559" fmla="*/ 2198043 h 6858000"/>
              <a:gd name="connsiteX560" fmla="*/ 5788653 w 7467600"/>
              <a:gd name="connsiteY560" fmla="*/ 2489430 h 6858000"/>
              <a:gd name="connsiteX561" fmla="*/ 5793439 w 7467600"/>
              <a:gd name="connsiteY561" fmla="*/ 2575235 h 6858000"/>
              <a:gd name="connsiteX562" fmla="*/ 5796837 w 7467600"/>
              <a:gd name="connsiteY562" fmla="*/ 2637633 h 6858000"/>
              <a:gd name="connsiteX563" fmla="*/ 5818614 w 7467600"/>
              <a:gd name="connsiteY563" fmla="*/ 2473055 h 6858000"/>
              <a:gd name="connsiteX564" fmla="*/ 5829202 w 7467600"/>
              <a:gd name="connsiteY564" fmla="*/ 1971679 h 6858000"/>
              <a:gd name="connsiteX565" fmla="*/ 5911389 w 7467600"/>
              <a:gd name="connsiteY565" fmla="*/ 1898371 h 6858000"/>
              <a:gd name="connsiteX566" fmla="*/ 6237627 w 7467600"/>
              <a:gd name="connsiteY566" fmla="*/ 2231921 h 6858000"/>
              <a:gd name="connsiteX567" fmla="*/ 5911389 w 7467600"/>
              <a:gd name="connsiteY567" fmla="*/ 1898371 h 6858000"/>
              <a:gd name="connsiteX568" fmla="*/ 6944437 w 7467600"/>
              <a:gd name="connsiteY568" fmla="*/ 1575402 h 6858000"/>
              <a:gd name="connsiteX569" fmla="*/ 6304730 w 7467600"/>
              <a:gd name="connsiteY569" fmla="*/ 1766654 h 6858000"/>
              <a:gd name="connsiteX570" fmla="*/ 6944437 w 7467600"/>
              <a:gd name="connsiteY570" fmla="*/ 1575402 h 6858000"/>
              <a:gd name="connsiteX571" fmla="*/ 7019523 w 7467600"/>
              <a:gd name="connsiteY571" fmla="*/ 1519450 h 6858000"/>
              <a:gd name="connsiteX572" fmla="*/ 6298091 w 7467600"/>
              <a:gd name="connsiteY572" fmla="*/ 1737122 h 6858000"/>
              <a:gd name="connsiteX573" fmla="*/ 7019523 w 7467600"/>
              <a:gd name="connsiteY573" fmla="*/ 1519450 h 6858000"/>
              <a:gd name="connsiteX574" fmla="*/ 2399523 w 7467600"/>
              <a:gd name="connsiteY574" fmla="*/ 1428234 h 6858000"/>
              <a:gd name="connsiteX575" fmla="*/ 2224982 w 7467600"/>
              <a:gd name="connsiteY575" fmla="*/ 1826201 h 6858000"/>
              <a:gd name="connsiteX576" fmla="*/ 2096099 w 7467600"/>
              <a:gd name="connsiteY576" fmla="*/ 2345900 h 6858000"/>
              <a:gd name="connsiteX577" fmla="*/ 2283317 w 7467600"/>
              <a:gd name="connsiteY577" fmla="*/ 1796925 h 6858000"/>
              <a:gd name="connsiteX578" fmla="*/ 2399523 w 7467600"/>
              <a:gd name="connsiteY578" fmla="*/ 1428234 h 6858000"/>
              <a:gd name="connsiteX579" fmla="*/ 2448558 w 7467600"/>
              <a:gd name="connsiteY579" fmla="*/ 1373435 h 6858000"/>
              <a:gd name="connsiteX580" fmla="*/ 2312521 w 7467600"/>
              <a:gd name="connsiteY580" fmla="*/ 1806140 h 6858000"/>
              <a:gd name="connsiteX581" fmla="*/ 2127533 w 7467600"/>
              <a:gd name="connsiteY581" fmla="*/ 2348380 h 6858000"/>
              <a:gd name="connsiteX582" fmla="*/ 2358080 w 7467600"/>
              <a:gd name="connsiteY582" fmla="*/ 1866134 h 6858000"/>
              <a:gd name="connsiteX583" fmla="*/ 2407436 w 7467600"/>
              <a:gd name="connsiteY583" fmla="*/ 1651070 h 6858000"/>
              <a:gd name="connsiteX584" fmla="*/ 2448558 w 7467600"/>
              <a:gd name="connsiteY584" fmla="*/ 1373435 h 6858000"/>
              <a:gd name="connsiteX585" fmla="*/ 278707 w 7467600"/>
              <a:gd name="connsiteY585" fmla="*/ 1352270 h 6858000"/>
              <a:gd name="connsiteX586" fmla="*/ 321570 w 7467600"/>
              <a:gd name="connsiteY586" fmla="*/ 1861610 h 6858000"/>
              <a:gd name="connsiteX587" fmla="*/ 294281 w 7467600"/>
              <a:gd name="connsiteY587" fmla="*/ 1440658 h 6858000"/>
              <a:gd name="connsiteX588" fmla="*/ 278707 w 7467600"/>
              <a:gd name="connsiteY588" fmla="*/ 1352270 h 6858000"/>
              <a:gd name="connsiteX589" fmla="*/ 1423821 w 7467600"/>
              <a:gd name="connsiteY589" fmla="*/ 1351958 h 6858000"/>
              <a:gd name="connsiteX590" fmla="*/ 1638521 w 7467600"/>
              <a:gd name="connsiteY590" fmla="*/ 1908470 h 6858000"/>
              <a:gd name="connsiteX591" fmla="*/ 1754199 w 7467600"/>
              <a:gd name="connsiteY591" fmla="*/ 2149284 h 6858000"/>
              <a:gd name="connsiteX592" fmla="*/ 1908359 w 7467600"/>
              <a:gd name="connsiteY592" fmla="*/ 2364988 h 6858000"/>
              <a:gd name="connsiteX593" fmla="*/ 1647661 w 7467600"/>
              <a:gd name="connsiteY593" fmla="*/ 1825945 h 6858000"/>
              <a:gd name="connsiteX594" fmla="*/ 1423821 w 7467600"/>
              <a:gd name="connsiteY594" fmla="*/ 1351958 h 6858000"/>
              <a:gd name="connsiteX595" fmla="*/ 1431890 w 7467600"/>
              <a:gd name="connsiteY595" fmla="*/ 1306475 h 6858000"/>
              <a:gd name="connsiteX596" fmla="*/ 1507597 w 7467600"/>
              <a:gd name="connsiteY596" fmla="*/ 1446132 h 6858000"/>
              <a:gd name="connsiteX597" fmla="*/ 1674586 w 7467600"/>
              <a:gd name="connsiteY597" fmla="*/ 1813832 h 6858000"/>
              <a:gd name="connsiteX598" fmla="*/ 1815950 w 7467600"/>
              <a:gd name="connsiteY598" fmla="*/ 2128564 h 6858000"/>
              <a:gd name="connsiteX599" fmla="*/ 1984242 w 7467600"/>
              <a:gd name="connsiteY599" fmla="*/ 2430829 h 6858000"/>
              <a:gd name="connsiteX600" fmla="*/ 2014023 w 7467600"/>
              <a:gd name="connsiteY600" fmla="*/ 2450995 h 6858000"/>
              <a:gd name="connsiteX601" fmla="*/ 1747337 w 7467600"/>
              <a:gd name="connsiteY601" fmla="*/ 1855264 h 6858000"/>
              <a:gd name="connsiteX602" fmla="*/ 1533749 w 7467600"/>
              <a:gd name="connsiteY602" fmla="*/ 1478656 h 6858000"/>
              <a:gd name="connsiteX603" fmla="*/ 1431890 w 7467600"/>
              <a:gd name="connsiteY603" fmla="*/ 1306475 h 6858000"/>
              <a:gd name="connsiteX604" fmla="*/ 5052692 w 7467600"/>
              <a:gd name="connsiteY604" fmla="*/ 1292994 h 6858000"/>
              <a:gd name="connsiteX605" fmla="*/ 5200661 w 7467600"/>
              <a:gd name="connsiteY605" fmla="*/ 1635186 h 6858000"/>
              <a:gd name="connsiteX606" fmla="*/ 5297138 w 7467600"/>
              <a:gd name="connsiteY606" fmla="*/ 1906351 h 6858000"/>
              <a:gd name="connsiteX607" fmla="*/ 5052692 w 7467600"/>
              <a:gd name="connsiteY607" fmla="*/ 1292994 h 6858000"/>
              <a:gd name="connsiteX608" fmla="*/ 5009948 w 7467600"/>
              <a:gd name="connsiteY608" fmla="*/ 1273619 h 6858000"/>
              <a:gd name="connsiteX609" fmla="*/ 5121777 w 7467600"/>
              <a:gd name="connsiteY609" fmla="*/ 1654213 h 6858000"/>
              <a:gd name="connsiteX610" fmla="*/ 5293545 w 7467600"/>
              <a:gd name="connsiteY610" fmla="*/ 2072247 h 6858000"/>
              <a:gd name="connsiteX611" fmla="*/ 5294042 w 7467600"/>
              <a:gd name="connsiteY611" fmla="*/ 2065019 h 6858000"/>
              <a:gd name="connsiteX612" fmla="*/ 5171936 w 7467600"/>
              <a:gd name="connsiteY612" fmla="*/ 1647613 h 6858000"/>
              <a:gd name="connsiteX613" fmla="*/ 5009948 w 7467600"/>
              <a:gd name="connsiteY613" fmla="*/ 1273619 h 6858000"/>
              <a:gd name="connsiteX614" fmla="*/ 655236 w 7467600"/>
              <a:gd name="connsiteY614" fmla="*/ 1268632 h 6858000"/>
              <a:gd name="connsiteX615" fmla="*/ 839521 w 7467600"/>
              <a:gd name="connsiteY615" fmla="*/ 1685315 h 6858000"/>
              <a:gd name="connsiteX616" fmla="*/ 1109416 w 7467600"/>
              <a:gd name="connsiteY616" fmla="*/ 2061663 h 6858000"/>
              <a:gd name="connsiteX617" fmla="*/ 1298300 w 7467600"/>
              <a:gd name="connsiteY617" fmla="*/ 2247742 h 6858000"/>
              <a:gd name="connsiteX618" fmla="*/ 1125871 w 7467600"/>
              <a:gd name="connsiteY618" fmla="*/ 1989513 h 6858000"/>
              <a:gd name="connsiteX619" fmla="*/ 981574 w 7467600"/>
              <a:gd name="connsiteY619" fmla="*/ 1783157 h 6858000"/>
              <a:gd name="connsiteX620" fmla="*/ 922198 w 7467600"/>
              <a:gd name="connsiteY620" fmla="*/ 1677437 h 6858000"/>
              <a:gd name="connsiteX621" fmla="*/ 869293 w 7467600"/>
              <a:gd name="connsiteY621" fmla="*/ 1583214 h 6858000"/>
              <a:gd name="connsiteX622" fmla="*/ 751431 w 7467600"/>
              <a:gd name="connsiteY622" fmla="*/ 1405731 h 6858000"/>
              <a:gd name="connsiteX623" fmla="*/ 655236 w 7467600"/>
              <a:gd name="connsiteY623" fmla="*/ 1268632 h 6858000"/>
              <a:gd name="connsiteX624" fmla="*/ 6516292 w 7467600"/>
              <a:gd name="connsiteY624" fmla="*/ 1263064 h 6858000"/>
              <a:gd name="connsiteX625" fmla="*/ 5736320 w 7467600"/>
              <a:gd name="connsiteY625" fmla="*/ 1501803 h 6858000"/>
              <a:gd name="connsiteX626" fmla="*/ 6516292 w 7467600"/>
              <a:gd name="connsiteY626" fmla="*/ 1263064 h 6858000"/>
              <a:gd name="connsiteX627" fmla="*/ 291466 w 7467600"/>
              <a:gd name="connsiteY627" fmla="*/ 1250369 h 6858000"/>
              <a:gd name="connsiteX628" fmla="*/ 323180 w 7467600"/>
              <a:gd name="connsiteY628" fmla="*/ 1435283 h 6858000"/>
              <a:gd name="connsiteX629" fmla="*/ 349381 w 7467600"/>
              <a:gd name="connsiteY629" fmla="*/ 1875041 h 6858000"/>
              <a:gd name="connsiteX630" fmla="*/ 374363 w 7467600"/>
              <a:gd name="connsiteY630" fmla="*/ 1506494 h 6858000"/>
              <a:gd name="connsiteX631" fmla="*/ 302168 w 7467600"/>
              <a:gd name="connsiteY631" fmla="*/ 1274495 h 6858000"/>
              <a:gd name="connsiteX632" fmla="*/ 291466 w 7467600"/>
              <a:gd name="connsiteY632" fmla="*/ 1250369 h 6858000"/>
              <a:gd name="connsiteX633" fmla="*/ 678222 w 7467600"/>
              <a:gd name="connsiteY633" fmla="*/ 1248670 h 6858000"/>
              <a:gd name="connsiteX634" fmla="*/ 775536 w 7467600"/>
              <a:gd name="connsiteY634" fmla="*/ 1388015 h 6858000"/>
              <a:gd name="connsiteX635" fmla="*/ 894529 w 7467600"/>
              <a:gd name="connsiteY635" fmla="*/ 1567739 h 6858000"/>
              <a:gd name="connsiteX636" fmla="*/ 948000 w 7467600"/>
              <a:gd name="connsiteY636" fmla="*/ 1663088 h 6858000"/>
              <a:gd name="connsiteX637" fmla="*/ 1006812 w 7467600"/>
              <a:gd name="connsiteY637" fmla="*/ 1767683 h 6858000"/>
              <a:gd name="connsiteX638" fmla="*/ 1149133 w 7467600"/>
              <a:gd name="connsiteY638" fmla="*/ 1971513 h 6858000"/>
              <a:gd name="connsiteX639" fmla="*/ 1333952 w 7467600"/>
              <a:gd name="connsiteY639" fmla="*/ 2251620 h 6858000"/>
              <a:gd name="connsiteX640" fmla="*/ 1337329 w 7467600"/>
              <a:gd name="connsiteY640" fmla="*/ 2258350 h 6858000"/>
              <a:gd name="connsiteX641" fmla="*/ 1014726 w 7467600"/>
              <a:gd name="connsiteY641" fmla="*/ 1615556 h 6858000"/>
              <a:gd name="connsiteX642" fmla="*/ 678222 w 7467600"/>
              <a:gd name="connsiteY642" fmla="*/ 1248670 h 6858000"/>
              <a:gd name="connsiteX643" fmla="*/ 6691602 w 7467600"/>
              <a:gd name="connsiteY643" fmla="*/ 1140573 h 6858000"/>
              <a:gd name="connsiteX644" fmla="*/ 6571100 w 7467600"/>
              <a:gd name="connsiteY644" fmla="*/ 1183662 h 6858000"/>
              <a:gd name="connsiteX645" fmla="*/ 6241687 w 7467600"/>
              <a:gd name="connsiteY645" fmla="*/ 1257600 h 6858000"/>
              <a:gd name="connsiteX646" fmla="*/ 5693009 w 7467600"/>
              <a:gd name="connsiteY646" fmla="*/ 1478256 h 6858000"/>
              <a:gd name="connsiteX647" fmla="*/ 6548420 w 7467600"/>
              <a:gd name="connsiteY647" fmla="*/ 1214599 h 6858000"/>
              <a:gd name="connsiteX648" fmla="*/ 6605473 w 7467600"/>
              <a:gd name="connsiteY648" fmla="*/ 1184686 h 6858000"/>
              <a:gd name="connsiteX649" fmla="*/ 6691602 w 7467600"/>
              <a:gd name="connsiteY649" fmla="*/ 1140573 h 6858000"/>
              <a:gd name="connsiteX650" fmla="*/ 4002475 w 7467600"/>
              <a:gd name="connsiteY650" fmla="*/ 1037802 h 6858000"/>
              <a:gd name="connsiteX651" fmla="*/ 4000324 w 7467600"/>
              <a:gd name="connsiteY651" fmla="*/ 1039362 h 6858000"/>
              <a:gd name="connsiteX652" fmla="*/ 4002862 w 7467600"/>
              <a:gd name="connsiteY652" fmla="*/ 1042866 h 6858000"/>
              <a:gd name="connsiteX653" fmla="*/ 4002475 w 7467600"/>
              <a:gd name="connsiteY653" fmla="*/ 1037802 h 6858000"/>
              <a:gd name="connsiteX654" fmla="*/ 506322 w 7467600"/>
              <a:gd name="connsiteY654" fmla="*/ 1020997 h 6858000"/>
              <a:gd name="connsiteX655" fmla="*/ 533068 w 7467600"/>
              <a:gd name="connsiteY655" fmla="*/ 1029409 h 6858000"/>
              <a:gd name="connsiteX656" fmla="*/ 1232525 w 7467600"/>
              <a:gd name="connsiteY656" fmla="*/ 1804675 h 6858000"/>
              <a:gd name="connsiteX657" fmla="*/ 1388858 w 7467600"/>
              <a:gd name="connsiteY657" fmla="*/ 2368011 h 6858000"/>
              <a:gd name="connsiteX658" fmla="*/ 1384098 w 7467600"/>
              <a:gd name="connsiteY658" fmla="*/ 2378125 h 6858000"/>
              <a:gd name="connsiteX659" fmla="*/ 1425393 w 7467600"/>
              <a:gd name="connsiteY659" fmla="*/ 2589124 h 6858000"/>
              <a:gd name="connsiteX660" fmla="*/ 1424001 w 7467600"/>
              <a:gd name="connsiteY660" fmla="*/ 2597541 h 6858000"/>
              <a:gd name="connsiteX661" fmla="*/ 2152729 w 7467600"/>
              <a:gd name="connsiteY661" fmla="*/ 2864487 h 6858000"/>
              <a:gd name="connsiteX662" fmla="*/ 2020609 w 7467600"/>
              <a:gd name="connsiteY662" fmla="*/ 2539671 h 6858000"/>
              <a:gd name="connsiteX663" fmla="*/ 2018920 w 7467600"/>
              <a:gd name="connsiteY663" fmla="*/ 2536309 h 6858000"/>
              <a:gd name="connsiteX664" fmla="*/ 1342441 w 7467600"/>
              <a:gd name="connsiteY664" fmla="*/ 1173017 h 6858000"/>
              <a:gd name="connsiteX665" fmla="*/ 1367925 w 7467600"/>
              <a:gd name="connsiteY665" fmla="*/ 1135648 h 6858000"/>
              <a:gd name="connsiteX666" fmla="*/ 1771401 w 7467600"/>
              <a:gd name="connsiteY666" fmla="*/ 1806673 h 6858000"/>
              <a:gd name="connsiteX667" fmla="*/ 1972385 w 7467600"/>
              <a:gd name="connsiteY667" fmla="*/ 2198735 h 6858000"/>
              <a:gd name="connsiteX668" fmla="*/ 2040892 w 7467600"/>
              <a:gd name="connsiteY668" fmla="*/ 2405205 h 6858000"/>
              <a:gd name="connsiteX669" fmla="*/ 2131689 w 7467600"/>
              <a:gd name="connsiteY669" fmla="*/ 1936926 h 6858000"/>
              <a:gd name="connsiteX670" fmla="*/ 2454820 w 7467600"/>
              <a:gd name="connsiteY670" fmla="*/ 1248808 h 6858000"/>
              <a:gd name="connsiteX671" fmla="*/ 2492512 w 7467600"/>
              <a:gd name="connsiteY671" fmla="*/ 1302920 h 6858000"/>
              <a:gd name="connsiteX672" fmla="*/ 2081216 w 7467600"/>
              <a:gd name="connsiteY672" fmla="*/ 2527513 h 6858000"/>
              <a:gd name="connsiteX673" fmla="*/ 2081211 w 7467600"/>
              <a:gd name="connsiteY673" fmla="*/ 2528916 h 6858000"/>
              <a:gd name="connsiteX674" fmla="*/ 2199067 w 7467600"/>
              <a:gd name="connsiteY674" fmla="*/ 2884061 h 6858000"/>
              <a:gd name="connsiteX675" fmla="*/ 3192586 w 7467600"/>
              <a:gd name="connsiteY675" fmla="*/ 3411496 h 6858000"/>
              <a:gd name="connsiteX676" fmla="*/ 3182620 w 7467600"/>
              <a:gd name="connsiteY676" fmla="*/ 3483279 h 6858000"/>
              <a:gd name="connsiteX677" fmla="*/ 2435119 w 7467600"/>
              <a:gd name="connsiteY677" fmla="*/ 3080173 h 6858000"/>
              <a:gd name="connsiteX678" fmla="*/ 2410152 w 7467600"/>
              <a:gd name="connsiteY678" fmla="*/ 3063751 h 6858000"/>
              <a:gd name="connsiteX679" fmla="*/ 2408099 w 7467600"/>
              <a:gd name="connsiteY679" fmla="*/ 3064403 h 6858000"/>
              <a:gd name="connsiteX680" fmla="*/ 2407218 w 7467600"/>
              <a:gd name="connsiteY680" fmla="*/ 3070324 h 6858000"/>
              <a:gd name="connsiteX681" fmla="*/ 2380138 w 7467600"/>
              <a:gd name="connsiteY681" fmla="*/ 3099341 h 6858000"/>
              <a:gd name="connsiteX682" fmla="*/ 1765923 w 7467600"/>
              <a:gd name="connsiteY682" fmla="*/ 3581043 h 6858000"/>
              <a:gd name="connsiteX683" fmla="*/ 1702258 w 7467600"/>
              <a:gd name="connsiteY683" fmla="*/ 3612286 h 6858000"/>
              <a:gd name="connsiteX684" fmla="*/ 1538370 w 7467600"/>
              <a:gd name="connsiteY684" fmla="*/ 3811804 h 6858000"/>
              <a:gd name="connsiteX685" fmla="*/ 542867 w 7467600"/>
              <a:gd name="connsiteY685" fmla="*/ 4944092 h 6858000"/>
              <a:gd name="connsiteX686" fmla="*/ 515800 w 7467600"/>
              <a:gd name="connsiteY686" fmla="*/ 4862180 h 6858000"/>
              <a:gd name="connsiteX687" fmla="*/ 909145 w 7467600"/>
              <a:gd name="connsiteY687" fmla="*/ 4199225 h 6858000"/>
              <a:gd name="connsiteX688" fmla="*/ 1214067 w 7467600"/>
              <a:gd name="connsiteY688" fmla="*/ 3908561 h 6858000"/>
              <a:gd name="connsiteX689" fmla="*/ 640967 w 7467600"/>
              <a:gd name="connsiteY689" fmla="*/ 4105601 h 6858000"/>
              <a:gd name="connsiteX690" fmla="*/ 112563 w 7467600"/>
              <a:gd name="connsiteY690" fmla="*/ 4396952 h 6858000"/>
              <a:gd name="connsiteX691" fmla="*/ 0 w 7467600"/>
              <a:gd name="connsiteY691" fmla="*/ 4466006 h 6858000"/>
              <a:gd name="connsiteX692" fmla="*/ 0 w 7467600"/>
              <a:gd name="connsiteY692" fmla="*/ 4233763 h 6858000"/>
              <a:gd name="connsiteX693" fmla="*/ 36881 w 7467600"/>
              <a:gd name="connsiteY693" fmla="*/ 4200118 h 6858000"/>
              <a:gd name="connsiteX694" fmla="*/ 910534 w 7467600"/>
              <a:gd name="connsiteY694" fmla="*/ 3629753 h 6858000"/>
              <a:gd name="connsiteX695" fmla="*/ 1578717 w 7467600"/>
              <a:gd name="connsiteY695" fmla="*/ 3575982 h 6858000"/>
              <a:gd name="connsiteX696" fmla="*/ 2338780 w 7467600"/>
              <a:gd name="connsiteY696" fmla="*/ 3033725 h 6858000"/>
              <a:gd name="connsiteX697" fmla="*/ 1807991 w 7467600"/>
              <a:gd name="connsiteY697" fmla="*/ 2807184 h 6858000"/>
              <a:gd name="connsiteX698" fmla="*/ 1416358 w 7467600"/>
              <a:gd name="connsiteY698" fmla="*/ 3112571 h 6858000"/>
              <a:gd name="connsiteX699" fmla="*/ 939066 w 7467600"/>
              <a:gd name="connsiteY699" fmla="*/ 3378798 h 6858000"/>
              <a:gd name="connsiteX700" fmla="*/ 115099 w 7467600"/>
              <a:gd name="connsiteY700" fmla="*/ 3607650 h 6858000"/>
              <a:gd name="connsiteX701" fmla="*/ 97284 w 7467600"/>
              <a:gd name="connsiteY701" fmla="*/ 3520393 h 6858000"/>
              <a:gd name="connsiteX702" fmla="*/ 922050 w 7467600"/>
              <a:gd name="connsiteY702" fmla="*/ 3074867 h 6858000"/>
              <a:gd name="connsiteX703" fmla="*/ 1405265 w 7467600"/>
              <a:gd name="connsiteY703" fmla="*/ 3016319 h 6858000"/>
              <a:gd name="connsiteX704" fmla="*/ 1407512 w 7467600"/>
              <a:gd name="connsiteY704" fmla="*/ 3018001 h 6858000"/>
              <a:gd name="connsiteX705" fmla="*/ 1726266 w 7467600"/>
              <a:gd name="connsiteY705" fmla="*/ 2777274 h 6858000"/>
              <a:gd name="connsiteX706" fmla="*/ 625390 w 7467600"/>
              <a:gd name="connsiteY706" fmla="*/ 2514541 h 6858000"/>
              <a:gd name="connsiteX707" fmla="*/ 619799 w 7467600"/>
              <a:gd name="connsiteY707" fmla="*/ 2527180 h 6858000"/>
              <a:gd name="connsiteX708" fmla="*/ 310030 w 7467600"/>
              <a:gd name="connsiteY708" fmla="*/ 2771818 h 6858000"/>
              <a:gd name="connsiteX709" fmla="*/ 173877 w 7467600"/>
              <a:gd name="connsiteY709" fmla="*/ 2937056 h 6858000"/>
              <a:gd name="connsiteX710" fmla="*/ 77889 w 7467600"/>
              <a:gd name="connsiteY710" fmla="*/ 3138440 h 6858000"/>
              <a:gd name="connsiteX711" fmla="*/ 0 w 7467600"/>
              <a:gd name="connsiteY711" fmla="*/ 3271395 h 6858000"/>
              <a:gd name="connsiteX712" fmla="*/ 0 w 7467600"/>
              <a:gd name="connsiteY712" fmla="*/ 3153002 h 6858000"/>
              <a:gd name="connsiteX713" fmla="*/ 2386 w 7467600"/>
              <a:gd name="connsiteY713" fmla="*/ 3149203 h 6858000"/>
              <a:gd name="connsiteX714" fmla="*/ 89753 w 7467600"/>
              <a:gd name="connsiteY714" fmla="*/ 2987702 h 6858000"/>
              <a:gd name="connsiteX715" fmla="*/ 76869 w 7467600"/>
              <a:gd name="connsiteY715" fmla="*/ 3005404 h 6858000"/>
              <a:gd name="connsiteX716" fmla="*/ 32049 w 7467600"/>
              <a:gd name="connsiteY716" fmla="*/ 3065814 h 6858000"/>
              <a:gd name="connsiteX717" fmla="*/ 0 w 7467600"/>
              <a:gd name="connsiteY717" fmla="*/ 3108744 h 6858000"/>
              <a:gd name="connsiteX718" fmla="*/ 0 w 7467600"/>
              <a:gd name="connsiteY718" fmla="*/ 3058059 h 6858000"/>
              <a:gd name="connsiteX719" fmla="*/ 7610 w 7467600"/>
              <a:gd name="connsiteY719" fmla="*/ 3047889 h 6858000"/>
              <a:gd name="connsiteX720" fmla="*/ 52419 w 7467600"/>
              <a:gd name="connsiteY720" fmla="*/ 2987479 h 6858000"/>
              <a:gd name="connsiteX721" fmla="*/ 59142 w 7467600"/>
              <a:gd name="connsiteY721" fmla="*/ 2978488 h 6858000"/>
              <a:gd name="connsiteX722" fmla="*/ 0 w 7467600"/>
              <a:gd name="connsiteY722" fmla="*/ 3015334 h 6858000"/>
              <a:gd name="connsiteX723" fmla="*/ 0 w 7467600"/>
              <a:gd name="connsiteY723" fmla="*/ 2914286 h 6858000"/>
              <a:gd name="connsiteX724" fmla="*/ 36383 w 7467600"/>
              <a:gd name="connsiteY724" fmla="*/ 2901128 h 6858000"/>
              <a:gd name="connsiteX725" fmla="*/ 156329 w 7467600"/>
              <a:gd name="connsiteY725" fmla="*/ 2840533 h 6858000"/>
              <a:gd name="connsiteX726" fmla="*/ 358355 w 7467600"/>
              <a:gd name="connsiteY726" fmla="*/ 2620471 h 6858000"/>
              <a:gd name="connsiteX727" fmla="*/ 510577 w 7467600"/>
              <a:gd name="connsiteY727" fmla="*/ 2501244 h 6858000"/>
              <a:gd name="connsiteX728" fmla="*/ 211967 w 7467600"/>
              <a:gd name="connsiteY728" fmla="*/ 2479171 h 6858000"/>
              <a:gd name="connsiteX729" fmla="*/ 0 w 7467600"/>
              <a:gd name="connsiteY729" fmla="*/ 2476398 h 6858000"/>
              <a:gd name="connsiteX730" fmla="*/ 0 w 7467600"/>
              <a:gd name="connsiteY730" fmla="*/ 2389189 h 6858000"/>
              <a:gd name="connsiteX731" fmla="*/ 103062 w 7467600"/>
              <a:gd name="connsiteY731" fmla="*/ 2389518 h 6858000"/>
              <a:gd name="connsiteX732" fmla="*/ 510734 w 7467600"/>
              <a:gd name="connsiteY732" fmla="*/ 2416201 h 6858000"/>
              <a:gd name="connsiteX733" fmla="*/ 279257 w 7467600"/>
              <a:gd name="connsiteY733" fmla="*/ 2092102 h 6858000"/>
              <a:gd name="connsiteX734" fmla="*/ 65265 w 7467600"/>
              <a:gd name="connsiteY734" fmla="*/ 2006049 h 6858000"/>
              <a:gd name="connsiteX735" fmla="*/ 0 w 7467600"/>
              <a:gd name="connsiteY735" fmla="*/ 1982532 h 6858000"/>
              <a:gd name="connsiteX736" fmla="*/ 0 w 7467600"/>
              <a:gd name="connsiteY736" fmla="*/ 1912789 h 6858000"/>
              <a:gd name="connsiteX737" fmla="*/ 97460 w 7467600"/>
              <a:gd name="connsiteY737" fmla="*/ 1953725 h 6858000"/>
              <a:gd name="connsiteX738" fmla="*/ 221272 w 7467600"/>
              <a:gd name="connsiteY738" fmla="*/ 1980766 h 6858000"/>
              <a:gd name="connsiteX739" fmla="*/ 116765 w 7467600"/>
              <a:gd name="connsiteY739" fmla="*/ 1911033 h 6858000"/>
              <a:gd name="connsiteX740" fmla="*/ 16405 w 7467600"/>
              <a:gd name="connsiteY740" fmla="*/ 1803412 h 6858000"/>
              <a:gd name="connsiteX741" fmla="*/ 0 w 7467600"/>
              <a:gd name="connsiteY741" fmla="*/ 1784777 h 6858000"/>
              <a:gd name="connsiteX742" fmla="*/ 0 w 7467600"/>
              <a:gd name="connsiteY742" fmla="*/ 1740082 h 6858000"/>
              <a:gd name="connsiteX743" fmla="*/ 39394 w 7467600"/>
              <a:gd name="connsiteY743" fmla="*/ 1784856 h 6858000"/>
              <a:gd name="connsiteX744" fmla="*/ 135813 w 7467600"/>
              <a:gd name="connsiteY744" fmla="*/ 1888838 h 6858000"/>
              <a:gd name="connsiteX745" fmla="*/ 242575 w 7467600"/>
              <a:gd name="connsiteY745" fmla="*/ 1958841 h 6858000"/>
              <a:gd name="connsiteX746" fmla="*/ 82197 w 7467600"/>
              <a:gd name="connsiteY746" fmla="*/ 1754826 h 6858000"/>
              <a:gd name="connsiteX747" fmla="*/ 0 w 7467600"/>
              <a:gd name="connsiteY747" fmla="*/ 1679650 h 6858000"/>
              <a:gd name="connsiteX748" fmla="*/ 0 w 7467600"/>
              <a:gd name="connsiteY748" fmla="*/ 1602463 h 6858000"/>
              <a:gd name="connsiteX749" fmla="*/ 84689 w 7467600"/>
              <a:gd name="connsiteY749" fmla="*/ 1677442 h 6858000"/>
              <a:gd name="connsiteX750" fmla="*/ 298437 w 7467600"/>
              <a:gd name="connsiteY750" fmla="*/ 1968019 h 6858000"/>
              <a:gd name="connsiteX751" fmla="*/ 227269 w 7467600"/>
              <a:gd name="connsiteY751" fmla="*/ 1114064 h 6858000"/>
              <a:gd name="connsiteX752" fmla="*/ 248003 w 7467600"/>
              <a:gd name="connsiteY752" fmla="*/ 1089613 h 6858000"/>
              <a:gd name="connsiteX753" fmla="*/ 427020 w 7467600"/>
              <a:gd name="connsiteY753" fmla="*/ 1619803 h 6858000"/>
              <a:gd name="connsiteX754" fmla="*/ 340345 w 7467600"/>
              <a:gd name="connsiteY754" fmla="*/ 2027739 h 6858000"/>
              <a:gd name="connsiteX755" fmla="*/ 360865 w 7467600"/>
              <a:gd name="connsiteY755" fmla="*/ 2044827 h 6858000"/>
              <a:gd name="connsiteX756" fmla="*/ 560414 w 7467600"/>
              <a:gd name="connsiteY756" fmla="*/ 2421457 h 6858000"/>
              <a:gd name="connsiteX757" fmla="*/ 1359703 w 7467600"/>
              <a:gd name="connsiteY757" fmla="*/ 2578554 h 6858000"/>
              <a:gd name="connsiteX758" fmla="*/ 1359422 w 7467600"/>
              <a:gd name="connsiteY758" fmla="*/ 2577994 h 6858000"/>
              <a:gd name="connsiteX759" fmla="*/ 828701 w 7467600"/>
              <a:gd name="connsiteY759" fmla="*/ 1839520 h 6858000"/>
              <a:gd name="connsiteX760" fmla="*/ 494427 w 7467600"/>
              <a:gd name="connsiteY760" fmla="*/ 1092333 h 6858000"/>
              <a:gd name="connsiteX761" fmla="*/ 506322 w 7467600"/>
              <a:gd name="connsiteY761" fmla="*/ 1020997 h 6858000"/>
              <a:gd name="connsiteX762" fmla="*/ 4570198 w 7467600"/>
              <a:gd name="connsiteY762" fmla="*/ 978081 h 6858000"/>
              <a:gd name="connsiteX763" fmla="*/ 4523691 w 7467600"/>
              <a:gd name="connsiteY763" fmla="*/ 1127776 h 6858000"/>
              <a:gd name="connsiteX764" fmla="*/ 4509875 w 7467600"/>
              <a:gd name="connsiteY764" fmla="*/ 1167552 h 6858000"/>
              <a:gd name="connsiteX765" fmla="*/ 4478168 w 7467600"/>
              <a:gd name="connsiteY765" fmla="*/ 1260735 h 6858000"/>
              <a:gd name="connsiteX766" fmla="*/ 4409309 w 7467600"/>
              <a:gd name="connsiteY766" fmla="*/ 1666996 h 6858000"/>
              <a:gd name="connsiteX767" fmla="*/ 4370031 w 7467600"/>
              <a:gd name="connsiteY767" fmla="*/ 1955666 h 6858000"/>
              <a:gd name="connsiteX768" fmla="*/ 4570198 w 7467600"/>
              <a:gd name="connsiteY768" fmla="*/ 978081 h 6858000"/>
              <a:gd name="connsiteX769" fmla="*/ 4557898 w 7467600"/>
              <a:gd name="connsiteY769" fmla="*/ 900011 h 6858000"/>
              <a:gd name="connsiteX770" fmla="*/ 4344840 w 7467600"/>
              <a:gd name="connsiteY770" fmla="*/ 1922038 h 6858000"/>
              <a:gd name="connsiteX771" fmla="*/ 4378710 w 7467600"/>
              <a:gd name="connsiteY771" fmla="*/ 1665516 h 6858000"/>
              <a:gd name="connsiteX772" fmla="*/ 4448798 w 7467600"/>
              <a:gd name="connsiteY772" fmla="*/ 1253024 h 6858000"/>
              <a:gd name="connsiteX773" fmla="*/ 4480315 w 7467600"/>
              <a:gd name="connsiteY773" fmla="*/ 1158454 h 6858000"/>
              <a:gd name="connsiteX774" fmla="*/ 4494133 w 7467600"/>
              <a:gd name="connsiteY774" fmla="*/ 1118676 h 6858000"/>
              <a:gd name="connsiteX775" fmla="*/ 4557898 w 7467600"/>
              <a:gd name="connsiteY775" fmla="*/ 900011 h 6858000"/>
              <a:gd name="connsiteX776" fmla="*/ 5870151 w 7467600"/>
              <a:gd name="connsiteY776" fmla="*/ 898890 h 6858000"/>
              <a:gd name="connsiteX777" fmla="*/ 5861335 w 7467600"/>
              <a:gd name="connsiteY777" fmla="*/ 899177 h 6858000"/>
              <a:gd name="connsiteX778" fmla="*/ 5843702 w 7467600"/>
              <a:gd name="connsiteY778" fmla="*/ 899748 h 6858000"/>
              <a:gd name="connsiteX779" fmla="*/ 5651107 w 7467600"/>
              <a:gd name="connsiteY779" fmla="*/ 920306 h 6858000"/>
              <a:gd name="connsiteX780" fmla="*/ 5459407 w 7467600"/>
              <a:gd name="connsiteY780" fmla="*/ 940975 h 6858000"/>
              <a:gd name="connsiteX781" fmla="*/ 5374846 w 7467600"/>
              <a:gd name="connsiteY781" fmla="*/ 941988 h 6858000"/>
              <a:gd name="connsiteX782" fmla="*/ 5256105 w 7467600"/>
              <a:gd name="connsiteY782" fmla="*/ 945632 h 6858000"/>
              <a:gd name="connsiteX783" fmla="*/ 5107071 w 7467600"/>
              <a:gd name="connsiteY783" fmla="*/ 969720 h 6858000"/>
              <a:gd name="connsiteX784" fmla="*/ 4998681 w 7467600"/>
              <a:gd name="connsiteY784" fmla="*/ 988771 h 6858000"/>
              <a:gd name="connsiteX785" fmla="*/ 5870151 w 7467600"/>
              <a:gd name="connsiteY785" fmla="*/ 898890 h 6858000"/>
              <a:gd name="connsiteX786" fmla="*/ 5504425 w 7467600"/>
              <a:gd name="connsiteY786" fmla="*/ 848067 h 6858000"/>
              <a:gd name="connsiteX787" fmla="*/ 4968849 w 7467600"/>
              <a:gd name="connsiteY787" fmla="*/ 962318 h 6858000"/>
              <a:gd name="connsiteX788" fmla="*/ 5104039 w 7467600"/>
              <a:gd name="connsiteY788" fmla="*/ 940634 h 6858000"/>
              <a:gd name="connsiteX789" fmla="*/ 5256311 w 7467600"/>
              <a:gd name="connsiteY789" fmla="*/ 916490 h 6858000"/>
              <a:gd name="connsiteX790" fmla="*/ 5377381 w 7467600"/>
              <a:gd name="connsiteY790" fmla="*/ 912671 h 6858000"/>
              <a:gd name="connsiteX791" fmla="*/ 5460148 w 7467600"/>
              <a:gd name="connsiteY791" fmla="*/ 911442 h 6858000"/>
              <a:gd name="connsiteX792" fmla="*/ 5648971 w 7467600"/>
              <a:gd name="connsiteY792" fmla="*/ 891331 h 6858000"/>
              <a:gd name="connsiteX793" fmla="*/ 5844807 w 7467600"/>
              <a:gd name="connsiteY793" fmla="*/ 870718 h 6858000"/>
              <a:gd name="connsiteX794" fmla="*/ 5862975 w 7467600"/>
              <a:gd name="connsiteY794" fmla="*/ 869756 h 6858000"/>
              <a:gd name="connsiteX795" fmla="*/ 5920887 w 7467600"/>
              <a:gd name="connsiteY795" fmla="*/ 865929 h 6858000"/>
              <a:gd name="connsiteX796" fmla="*/ 5504425 w 7467600"/>
              <a:gd name="connsiteY796" fmla="*/ 848067 h 6858000"/>
              <a:gd name="connsiteX797" fmla="*/ 3607114 w 7467600"/>
              <a:gd name="connsiteY797" fmla="*/ 467441 h 6858000"/>
              <a:gd name="connsiteX798" fmla="*/ 3296242 w 7467600"/>
              <a:gd name="connsiteY798" fmla="*/ 807991 h 6858000"/>
              <a:gd name="connsiteX799" fmla="*/ 3174674 w 7467600"/>
              <a:gd name="connsiteY799" fmla="*/ 919759 h 6858000"/>
              <a:gd name="connsiteX800" fmla="*/ 3042978 w 7467600"/>
              <a:gd name="connsiteY800" fmla="*/ 1054894 h 6858000"/>
              <a:gd name="connsiteX801" fmla="*/ 2968914 w 7467600"/>
              <a:gd name="connsiteY801" fmla="*/ 1133756 h 6858000"/>
              <a:gd name="connsiteX802" fmla="*/ 3103823 w 7467600"/>
              <a:gd name="connsiteY802" fmla="*/ 1026814 h 6858000"/>
              <a:gd name="connsiteX803" fmla="*/ 3607114 w 7467600"/>
              <a:gd name="connsiteY803" fmla="*/ 467441 h 6858000"/>
              <a:gd name="connsiteX804" fmla="*/ 3744487 w 7467600"/>
              <a:gd name="connsiteY804" fmla="*/ 383136 h 6858000"/>
              <a:gd name="connsiteX805" fmla="*/ 3970213 w 7467600"/>
              <a:gd name="connsiteY805" fmla="*/ 995559 h 6858000"/>
              <a:gd name="connsiteX806" fmla="*/ 3744487 w 7467600"/>
              <a:gd name="connsiteY806" fmla="*/ 383136 h 6858000"/>
              <a:gd name="connsiteX807" fmla="*/ 3624562 w 7467600"/>
              <a:gd name="connsiteY807" fmla="*/ 367041 h 6858000"/>
              <a:gd name="connsiteX808" fmla="*/ 3489712 w 7467600"/>
              <a:gd name="connsiteY808" fmla="*/ 485386 h 6858000"/>
              <a:gd name="connsiteX809" fmla="*/ 3182994 w 7467600"/>
              <a:gd name="connsiteY809" fmla="*/ 828265 h 6858000"/>
              <a:gd name="connsiteX810" fmla="*/ 2892114 w 7467600"/>
              <a:gd name="connsiteY810" fmla="*/ 1172635 h 6858000"/>
              <a:gd name="connsiteX811" fmla="*/ 3021459 w 7467600"/>
              <a:gd name="connsiteY811" fmla="*/ 1035385 h 6858000"/>
              <a:gd name="connsiteX812" fmla="*/ 3153873 w 7467600"/>
              <a:gd name="connsiteY812" fmla="*/ 898971 h 6858000"/>
              <a:gd name="connsiteX813" fmla="*/ 3276511 w 7467600"/>
              <a:gd name="connsiteY813" fmla="*/ 786423 h 6858000"/>
              <a:gd name="connsiteX814" fmla="*/ 3584154 w 7467600"/>
              <a:gd name="connsiteY814" fmla="*/ 448218 h 6858000"/>
              <a:gd name="connsiteX815" fmla="*/ 3624562 w 7467600"/>
              <a:gd name="connsiteY815" fmla="*/ 367041 h 6858000"/>
              <a:gd name="connsiteX816" fmla="*/ 3766672 w 7467600"/>
              <a:gd name="connsiteY816" fmla="*/ 359429 h 6858000"/>
              <a:gd name="connsiteX817" fmla="*/ 3996338 w 7467600"/>
              <a:gd name="connsiteY817" fmla="*/ 968237 h 6858000"/>
              <a:gd name="connsiteX818" fmla="*/ 3766672 w 7467600"/>
              <a:gd name="connsiteY818" fmla="*/ 359429 h 6858000"/>
              <a:gd name="connsiteX819" fmla="*/ 5805386 w 7467600"/>
              <a:gd name="connsiteY819" fmla="*/ 239240 h 6858000"/>
              <a:gd name="connsiteX820" fmla="*/ 5736947 w 7467600"/>
              <a:gd name="connsiteY820" fmla="*/ 261367 h 6858000"/>
              <a:gd name="connsiteX821" fmla="*/ 5427012 w 7467600"/>
              <a:gd name="connsiteY821" fmla="*/ 311272 h 6858000"/>
              <a:gd name="connsiteX822" fmla="*/ 5147818 w 7467600"/>
              <a:gd name="connsiteY822" fmla="*/ 322112 h 6858000"/>
              <a:gd name="connsiteX823" fmla="*/ 5060854 w 7467600"/>
              <a:gd name="connsiteY823" fmla="*/ 311882 h 6858000"/>
              <a:gd name="connsiteX824" fmla="*/ 4945989 w 7467600"/>
              <a:gd name="connsiteY824" fmla="*/ 300516 h 6858000"/>
              <a:gd name="connsiteX825" fmla="*/ 5410479 w 7467600"/>
              <a:gd name="connsiteY825" fmla="*/ 348434 h 6858000"/>
              <a:gd name="connsiteX826" fmla="*/ 5805386 w 7467600"/>
              <a:gd name="connsiteY826" fmla="*/ 239240 h 6858000"/>
              <a:gd name="connsiteX827" fmla="*/ 5905192 w 7467600"/>
              <a:gd name="connsiteY827" fmla="*/ 163079 h 6858000"/>
              <a:gd name="connsiteX828" fmla="*/ 5865655 w 7467600"/>
              <a:gd name="connsiteY828" fmla="*/ 171901 h 6858000"/>
              <a:gd name="connsiteX829" fmla="*/ 5259740 w 7467600"/>
              <a:gd name="connsiteY829" fmla="*/ 257013 h 6858000"/>
              <a:gd name="connsiteX830" fmla="*/ 5208466 w 7467600"/>
              <a:gd name="connsiteY830" fmla="*/ 257550 h 6858000"/>
              <a:gd name="connsiteX831" fmla="*/ 4980204 w 7467600"/>
              <a:gd name="connsiteY831" fmla="*/ 271903 h 6858000"/>
              <a:gd name="connsiteX832" fmla="*/ 5068068 w 7467600"/>
              <a:gd name="connsiteY832" fmla="*/ 282244 h 6858000"/>
              <a:gd name="connsiteX833" fmla="*/ 5153231 w 7467600"/>
              <a:gd name="connsiteY833" fmla="*/ 292240 h 6858000"/>
              <a:gd name="connsiteX834" fmla="*/ 5426491 w 7467600"/>
              <a:gd name="connsiteY834" fmla="*/ 281128 h 6858000"/>
              <a:gd name="connsiteX835" fmla="*/ 5731212 w 7467600"/>
              <a:gd name="connsiteY835" fmla="*/ 231951 h 6858000"/>
              <a:gd name="connsiteX836" fmla="*/ 5905192 w 7467600"/>
              <a:gd name="connsiteY836" fmla="*/ 163079 h 6858000"/>
              <a:gd name="connsiteX837" fmla="*/ 5944437 w 7467600"/>
              <a:gd name="connsiteY837" fmla="*/ 113829 h 6858000"/>
              <a:gd name="connsiteX838" fmla="*/ 5825032 w 7467600"/>
              <a:gd name="connsiteY838" fmla="*/ 146405 h 6858000"/>
              <a:gd name="connsiteX839" fmla="*/ 4955599 w 7467600"/>
              <a:gd name="connsiteY839" fmla="*/ 247008 h 6858000"/>
              <a:gd name="connsiteX840" fmla="*/ 5210104 w 7467600"/>
              <a:gd name="connsiteY840" fmla="*/ 228123 h 6858000"/>
              <a:gd name="connsiteX841" fmla="*/ 5261015 w 7467600"/>
              <a:gd name="connsiteY841" fmla="*/ 227087 h 6858000"/>
              <a:gd name="connsiteX842" fmla="*/ 5861181 w 7467600"/>
              <a:gd name="connsiteY842" fmla="*/ 143093 h 6858000"/>
              <a:gd name="connsiteX843" fmla="*/ 5961252 w 7467600"/>
              <a:gd name="connsiteY843" fmla="*/ 114820 h 6858000"/>
              <a:gd name="connsiteX844" fmla="*/ 5944437 w 7467600"/>
              <a:gd name="connsiteY844" fmla="*/ 113829 h 6858000"/>
              <a:gd name="connsiteX845" fmla="*/ 3882765 w 7467600"/>
              <a:gd name="connsiteY845" fmla="*/ 0 h 6858000"/>
              <a:gd name="connsiteX846" fmla="*/ 3995099 w 7467600"/>
              <a:gd name="connsiteY846" fmla="*/ 0 h 6858000"/>
              <a:gd name="connsiteX847" fmla="*/ 4163818 w 7467600"/>
              <a:gd name="connsiteY847" fmla="*/ 234104 h 6858000"/>
              <a:gd name="connsiteX848" fmla="*/ 4172099 w 7467600"/>
              <a:gd name="connsiteY848" fmla="*/ 234207 h 6858000"/>
              <a:gd name="connsiteX849" fmla="*/ 4784282 w 7467600"/>
              <a:gd name="connsiteY849" fmla="*/ 276561 h 6858000"/>
              <a:gd name="connsiteX850" fmla="*/ 4801687 w 7467600"/>
              <a:gd name="connsiteY850" fmla="*/ 267764 h 6858000"/>
              <a:gd name="connsiteX851" fmla="*/ 6082788 w 7467600"/>
              <a:gd name="connsiteY851" fmla="*/ 64119 h 6858000"/>
              <a:gd name="connsiteX852" fmla="*/ 6099442 w 7467600"/>
              <a:gd name="connsiteY852" fmla="*/ 82568 h 6858000"/>
              <a:gd name="connsiteX853" fmla="*/ 4804137 w 7467600"/>
              <a:gd name="connsiteY853" fmla="*/ 320931 h 6858000"/>
              <a:gd name="connsiteX854" fmla="*/ 4227047 w 7467600"/>
              <a:gd name="connsiteY854" fmla="*/ 313415 h 6858000"/>
              <a:gd name="connsiteX855" fmla="*/ 4346041 w 7467600"/>
              <a:gd name="connsiteY855" fmla="*/ 456086 h 6858000"/>
              <a:gd name="connsiteX856" fmla="*/ 4870967 w 7467600"/>
              <a:gd name="connsiteY856" fmla="*/ 963061 h 6858000"/>
              <a:gd name="connsiteX857" fmla="*/ 4889647 w 7467600"/>
              <a:gd name="connsiteY857" fmla="*/ 957147 h 6858000"/>
              <a:gd name="connsiteX858" fmla="*/ 5422504 w 7467600"/>
              <a:gd name="connsiteY858" fmla="*/ 805191 h 6858000"/>
              <a:gd name="connsiteX859" fmla="*/ 6087656 w 7467600"/>
              <a:gd name="connsiteY859" fmla="*/ 826703 h 6858000"/>
              <a:gd name="connsiteX860" fmla="*/ 6058717 w 7467600"/>
              <a:gd name="connsiteY860" fmla="*/ 865992 h 6858000"/>
              <a:gd name="connsiteX861" fmla="*/ 4974153 w 7467600"/>
              <a:gd name="connsiteY861" fmla="*/ 1045456 h 6858000"/>
              <a:gd name="connsiteX862" fmla="*/ 5627835 w 7467600"/>
              <a:gd name="connsiteY862" fmla="*/ 1472077 h 6858000"/>
              <a:gd name="connsiteX863" fmla="*/ 5629817 w 7467600"/>
              <a:gd name="connsiteY863" fmla="*/ 1471412 h 6858000"/>
              <a:gd name="connsiteX864" fmla="*/ 5634124 w 7467600"/>
              <a:gd name="connsiteY864" fmla="*/ 1470572 h 6858000"/>
              <a:gd name="connsiteX865" fmla="*/ 5755832 w 7467600"/>
              <a:gd name="connsiteY865" fmla="*/ 1383886 h 6858000"/>
              <a:gd name="connsiteX866" fmla="*/ 6014186 w 7467600"/>
              <a:gd name="connsiteY866" fmla="*/ 1279799 h 6858000"/>
              <a:gd name="connsiteX867" fmla="*/ 6901619 w 7467600"/>
              <a:gd name="connsiteY867" fmla="*/ 1047874 h 6858000"/>
              <a:gd name="connsiteX868" fmla="*/ 6931566 w 7467600"/>
              <a:gd name="connsiteY868" fmla="*/ 1062034 h 6858000"/>
              <a:gd name="connsiteX869" fmla="*/ 5790982 w 7467600"/>
              <a:gd name="connsiteY869" fmla="*/ 1561380 h 6858000"/>
              <a:gd name="connsiteX870" fmla="*/ 6188971 w 7467600"/>
              <a:gd name="connsiteY870" fmla="*/ 1755168 h 6858000"/>
              <a:gd name="connsiteX871" fmla="*/ 6202446 w 7467600"/>
              <a:gd name="connsiteY871" fmla="*/ 1752268 h 6858000"/>
              <a:gd name="connsiteX872" fmla="*/ 7179560 w 7467600"/>
              <a:gd name="connsiteY872" fmla="*/ 1467551 h 6858000"/>
              <a:gd name="connsiteX873" fmla="*/ 7158730 w 7467600"/>
              <a:gd name="connsiteY873" fmla="*/ 1507835 h 6858000"/>
              <a:gd name="connsiteX874" fmla="*/ 6326959 w 7467600"/>
              <a:gd name="connsiteY874" fmla="*/ 1817686 h 6858000"/>
              <a:gd name="connsiteX875" fmla="*/ 6537433 w 7467600"/>
              <a:gd name="connsiteY875" fmla="*/ 1907790 h 6858000"/>
              <a:gd name="connsiteX876" fmla="*/ 6550221 w 7467600"/>
              <a:gd name="connsiteY876" fmla="*/ 1910729 h 6858000"/>
              <a:gd name="connsiteX877" fmla="*/ 6964438 w 7467600"/>
              <a:gd name="connsiteY877" fmla="*/ 2209505 h 6858000"/>
              <a:gd name="connsiteX878" fmla="*/ 7367862 w 7467600"/>
              <a:gd name="connsiteY878" fmla="*/ 2806833 h 6858000"/>
              <a:gd name="connsiteX879" fmla="*/ 7364329 w 7467600"/>
              <a:gd name="connsiteY879" fmla="*/ 2826907 h 6858000"/>
              <a:gd name="connsiteX880" fmla="*/ 7290545 w 7467600"/>
              <a:gd name="connsiteY880" fmla="*/ 2850663 h 6858000"/>
              <a:gd name="connsiteX881" fmla="*/ 6472036 w 7467600"/>
              <a:gd name="connsiteY881" fmla="*/ 1959003 h 6858000"/>
              <a:gd name="connsiteX882" fmla="*/ 5792897 w 7467600"/>
              <a:gd name="connsiteY882" fmla="*/ 1647747 h 6858000"/>
              <a:gd name="connsiteX883" fmla="*/ 5842751 w 7467600"/>
              <a:gd name="connsiteY883" fmla="*/ 1816112 h 6858000"/>
              <a:gd name="connsiteX884" fmla="*/ 5847424 w 7467600"/>
              <a:gd name="connsiteY884" fmla="*/ 1815776 h 6858000"/>
              <a:gd name="connsiteX885" fmla="*/ 6399821 w 7467600"/>
              <a:gd name="connsiteY885" fmla="*/ 2344799 h 6858000"/>
              <a:gd name="connsiteX886" fmla="*/ 6323232 w 7467600"/>
              <a:gd name="connsiteY886" fmla="*/ 2389634 h 6858000"/>
              <a:gd name="connsiteX887" fmla="*/ 5942958 w 7467600"/>
              <a:gd name="connsiteY887" fmla="*/ 2077708 h 6858000"/>
              <a:gd name="connsiteX888" fmla="*/ 5921559 w 7467600"/>
              <a:gd name="connsiteY888" fmla="*/ 2378596 h 6858000"/>
              <a:gd name="connsiteX889" fmla="*/ 5817651 w 7467600"/>
              <a:gd name="connsiteY889" fmla="*/ 3023919 h 6858000"/>
              <a:gd name="connsiteX890" fmla="*/ 5729634 w 7467600"/>
              <a:gd name="connsiteY890" fmla="*/ 3051849 h 6858000"/>
              <a:gd name="connsiteX891" fmla="*/ 5611018 w 7467600"/>
              <a:gd name="connsiteY891" fmla="*/ 2316769 h 6858000"/>
              <a:gd name="connsiteX892" fmla="*/ 5687608 w 7467600"/>
              <a:gd name="connsiteY892" fmla="*/ 2039972 h 6858000"/>
              <a:gd name="connsiteX893" fmla="*/ 5657554 w 7467600"/>
              <a:gd name="connsiteY893" fmla="*/ 1576445 h 6858000"/>
              <a:gd name="connsiteX894" fmla="*/ 5150475 w 7467600"/>
              <a:gd name="connsiteY894" fmla="*/ 1274012 h 6858000"/>
              <a:gd name="connsiteX895" fmla="*/ 5349142 w 7467600"/>
              <a:gd name="connsiteY895" fmla="*/ 2204405 h 6858000"/>
              <a:gd name="connsiteX896" fmla="*/ 5262214 w 7467600"/>
              <a:gd name="connsiteY896" fmla="*/ 2233836 h 6858000"/>
              <a:gd name="connsiteX897" fmla="*/ 4981539 w 7467600"/>
              <a:gd name="connsiteY897" fmla="*/ 1542201 h 6858000"/>
              <a:gd name="connsiteX898" fmla="*/ 4958461 w 7467600"/>
              <a:gd name="connsiteY898" fmla="*/ 1136957 h 6858000"/>
              <a:gd name="connsiteX899" fmla="*/ 4655015 w 7467600"/>
              <a:gd name="connsiteY899" fmla="*/ 891426 h 6858000"/>
              <a:gd name="connsiteX900" fmla="*/ 4348002 w 7467600"/>
              <a:gd name="connsiteY900" fmla="*/ 2205895 h 6858000"/>
              <a:gd name="connsiteX901" fmla="*/ 4262250 w 7467600"/>
              <a:gd name="connsiteY901" fmla="*/ 2219972 h 6858000"/>
              <a:gd name="connsiteX902" fmla="*/ 4550611 w 7467600"/>
              <a:gd name="connsiteY902" fmla="*/ 817540 h 6858000"/>
              <a:gd name="connsiteX903" fmla="*/ 4564418 w 7467600"/>
              <a:gd name="connsiteY903" fmla="*/ 808293 h 6858000"/>
              <a:gd name="connsiteX904" fmla="*/ 4266388 w 7467600"/>
              <a:gd name="connsiteY904" fmla="*/ 500083 h 6858000"/>
              <a:gd name="connsiteX905" fmla="*/ 4032842 w 7467600"/>
              <a:gd name="connsiteY905" fmla="*/ 211809 h 6858000"/>
              <a:gd name="connsiteX906" fmla="*/ 3882765 w 7467600"/>
              <a:gd name="connsiteY906" fmla="*/ 0 h 6858000"/>
              <a:gd name="connsiteX907" fmla="*/ 3721337 w 7467600"/>
              <a:gd name="connsiteY907" fmla="*/ 0 h 6858000"/>
              <a:gd name="connsiteX908" fmla="*/ 3797544 w 7467600"/>
              <a:gd name="connsiteY908" fmla="*/ 0 h 6858000"/>
              <a:gd name="connsiteX909" fmla="*/ 3775734 w 7467600"/>
              <a:gd name="connsiteY909" fmla="*/ 95131 h 6858000"/>
              <a:gd name="connsiteX910" fmla="*/ 3724807 w 7467600"/>
              <a:gd name="connsiteY910" fmla="*/ 272257 h 6858000"/>
              <a:gd name="connsiteX911" fmla="*/ 3726844 w 7467600"/>
              <a:gd name="connsiteY911" fmla="*/ 282988 h 6858000"/>
              <a:gd name="connsiteX912" fmla="*/ 3742664 w 7467600"/>
              <a:gd name="connsiteY912" fmla="*/ 279918 h 6858000"/>
              <a:gd name="connsiteX913" fmla="*/ 4103910 w 7467600"/>
              <a:gd name="connsiteY913" fmla="*/ 1161917 h 6858000"/>
              <a:gd name="connsiteX914" fmla="*/ 4020269 w 7467600"/>
              <a:gd name="connsiteY914" fmla="*/ 1200406 h 6858000"/>
              <a:gd name="connsiteX915" fmla="*/ 3674882 w 7467600"/>
              <a:gd name="connsiteY915" fmla="*/ 488524 h 6858000"/>
              <a:gd name="connsiteX916" fmla="*/ 3132682 w 7467600"/>
              <a:gd name="connsiteY916" fmla="*/ 1072284 h 6858000"/>
              <a:gd name="connsiteX917" fmla="*/ 2716346 w 7467600"/>
              <a:gd name="connsiteY917" fmla="*/ 1276376 h 6858000"/>
              <a:gd name="connsiteX918" fmla="*/ 2716772 w 7467600"/>
              <a:gd name="connsiteY918" fmla="*/ 1255462 h 6858000"/>
              <a:gd name="connsiteX919" fmla="*/ 3471096 w 7467600"/>
              <a:gd name="connsiteY919" fmla="*/ 437072 h 6858000"/>
              <a:gd name="connsiteX920" fmla="*/ 3639057 w 7467600"/>
              <a:gd name="connsiteY920" fmla="*/ 286334 h 6858000"/>
              <a:gd name="connsiteX921" fmla="*/ 3640309 w 7467600"/>
              <a:gd name="connsiteY921" fmla="*/ 284664 h 6858000"/>
              <a:gd name="connsiteX922" fmla="*/ 3646022 w 7467600"/>
              <a:gd name="connsiteY922" fmla="*/ 276711 h 6858000"/>
              <a:gd name="connsiteX923" fmla="*/ 3707943 w 7467600"/>
              <a:gd name="connsiteY923" fmla="*/ 65958 h 6858000"/>
              <a:gd name="connsiteX924" fmla="*/ 3721337 w 7467600"/>
              <a:gd name="connsiteY924" fmla="*/ 0 h 6858000"/>
              <a:gd name="connsiteX925" fmla="*/ 2867960 w 7467600"/>
              <a:gd name="connsiteY925" fmla="*/ 0 h 6858000"/>
              <a:gd name="connsiteX926" fmla="*/ 2926351 w 7467600"/>
              <a:gd name="connsiteY926" fmla="*/ 0 h 6858000"/>
              <a:gd name="connsiteX927" fmla="*/ 2902823 w 7467600"/>
              <a:gd name="connsiteY927" fmla="*/ 262929 h 6858000"/>
              <a:gd name="connsiteX928" fmla="*/ 2940663 w 7467600"/>
              <a:gd name="connsiteY928" fmla="*/ 140884 h 6858000"/>
              <a:gd name="connsiteX929" fmla="*/ 2947039 w 7467600"/>
              <a:gd name="connsiteY929" fmla="*/ 122524 h 6858000"/>
              <a:gd name="connsiteX930" fmla="*/ 2984316 w 7467600"/>
              <a:gd name="connsiteY930" fmla="*/ 0 h 6858000"/>
              <a:gd name="connsiteX931" fmla="*/ 3016114 w 7467600"/>
              <a:gd name="connsiteY931" fmla="*/ 0 h 6858000"/>
              <a:gd name="connsiteX932" fmla="*/ 2979949 w 7467600"/>
              <a:gd name="connsiteY932" fmla="*/ 119274 h 6858000"/>
              <a:gd name="connsiteX933" fmla="*/ 3023879 w 7467600"/>
              <a:gd name="connsiteY933" fmla="*/ 0 h 6858000"/>
              <a:gd name="connsiteX934" fmla="*/ 3105400 w 7467600"/>
              <a:gd name="connsiteY934" fmla="*/ 0 h 6858000"/>
              <a:gd name="connsiteX935" fmla="*/ 3094669 w 7467600"/>
              <a:gd name="connsiteY935" fmla="*/ 30308 h 6858000"/>
              <a:gd name="connsiteX936" fmla="*/ 2901945 w 7467600"/>
              <a:gd name="connsiteY936" fmla="*/ 466538 h 6858000"/>
              <a:gd name="connsiteX937" fmla="*/ 2815209 w 7467600"/>
              <a:gd name="connsiteY937" fmla="*/ 497361 h 6858000"/>
              <a:gd name="connsiteX938" fmla="*/ 2844845 w 7467600"/>
              <a:gd name="connsiteY938" fmla="*/ 127638 h 6858000"/>
              <a:gd name="connsiteX939" fmla="*/ 2867960 w 7467600"/>
              <a:gd name="connsiteY939" fmla="*/ 0 h 6858000"/>
              <a:gd name="connsiteX940" fmla="*/ 1057230 w 7467600"/>
              <a:gd name="connsiteY940" fmla="*/ 0 h 6858000"/>
              <a:gd name="connsiteX941" fmla="*/ 1111003 w 7467600"/>
              <a:gd name="connsiteY941" fmla="*/ 0 h 6858000"/>
              <a:gd name="connsiteX942" fmla="*/ 1125553 w 7467600"/>
              <a:gd name="connsiteY942" fmla="*/ 52588 h 6858000"/>
              <a:gd name="connsiteX943" fmla="*/ 1304276 w 7467600"/>
              <a:gd name="connsiteY943" fmla="*/ 476275 h 6858000"/>
              <a:gd name="connsiteX944" fmla="*/ 1492066 w 7467600"/>
              <a:gd name="connsiteY944" fmla="*/ 886333 h 6858000"/>
              <a:gd name="connsiteX945" fmla="*/ 1423698 w 7467600"/>
              <a:gd name="connsiteY945" fmla="*/ 710817 h 6858000"/>
              <a:gd name="connsiteX946" fmla="*/ 1357609 w 7467600"/>
              <a:gd name="connsiteY946" fmla="*/ 532892 h 6858000"/>
              <a:gd name="connsiteX947" fmla="*/ 1309550 w 7467600"/>
              <a:gd name="connsiteY947" fmla="*/ 374031 h 6858000"/>
              <a:gd name="connsiteX948" fmla="*/ 1193673 w 7467600"/>
              <a:gd name="connsiteY948" fmla="*/ 49533 h 6858000"/>
              <a:gd name="connsiteX949" fmla="*/ 1164391 w 7467600"/>
              <a:gd name="connsiteY949" fmla="*/ 0 h 6858000"/>
              <a:gd name="connsiteX950" fmla="*/ 1200666 w 7467600"/>
              <a:gd name="connsiteY950" fmla="*/ 0 h 6858000"/>
              <a:gd name="connsiteX951" fmla="*/ 1223408 w 7467600"/>
              <a:gd name="connsiteY951" fmla="*/ 38996 h 6858000"/>
              <a:gd name="connsiteX952" fmla="*/ 1339635 w 7467600"/>
              <a:gd name="connsiteY952" fmla="*/ 365517 h 6858000"/>
              <a:gd name="connsiteX953" fmla="*/ 1387469 w 7467600"/>
              <a:gd name="connsiteY953" fmla="*/ 523079 h 6858000"/>
              <a:gd name="connsiteX954" fmla="*/ 1452685 w 7467600"/>
              <a:gd name="connsiteY954" fmla="*/ 699806 h 6858000"/>
              <a:gd name="connsiteX955" fmla="*/ 1492092 w 7467600"/>
              <a:gd name="connsiteY955" fmla="*/ 800424 h 6858000"/>
              <a:gd name="connsiteX956" fmla="*/ 1455302 w 7467600"/>
              <a:gd name="connsiteY956" fmla="*/ 632913 h 6858000"/>
              <a:gd name="connsiteX957" fmla="*/ 1222336 w 7467600"/>
              <a:gd name="connsiteY957" fmla="*/ 9480 h 6858000"/>
              <a:gd name="connsiteX958" fmla="*/ 1214634 w 7467600"/>
              <a:gd name="connsiteY958" fmla="*/ 0 h 6858000"/>
              <a:gd name="connsiteX959" fmla="*/ 1289827 w 7467600"/>
              <a:gd name="connsiteY959" fmla="*/ 0 h 6858000"/>
              <a:gd name="connsiteX960" fmla="*/ 1321076 w 7467600"/>
              <a:gd name="connsiteY960" fmla="*/ 59722 h 6858000"/>
              <a:gd name="connsiteX961" fmla="*/ 1512579 w 7467600"/>
              <a:gd name="connsiteY961" fmla="*/ 626441 h 6858000"/>
              <a:gd name="connsiteX962" fmla="*/ 1506076 w 7467600"/>
              <a:gd name="connsiteY962" fmla="*/ 1089289 h 6858000"/>
              <a:gd name="connsiteX963" fmla="*/ 1486346 w 7467600"/>
              <a:gd name="connsiteY963" fmla="*/ 1079919 h 6858000"/>
              <a:gd name="connsiteX964" fmla="*/ 1070511 w 7467600"/>
              <a:gd name="connsiteY964" fmla="*/ 48609 h 6858000"/>
              <a:gd name="connsiteX965" fmla="*/ 1057230 w 7467600"/>
              <a:gd name="connsiteY965" fmla="*/ 0 h 6858000"/>
              <a:gd name="connsiteX966" fmla="*/ 43151 w 7467600"/>
              <a:gd name="connsiteY966" fmla="*/ 0 h 6858000"/>
              <a:gd name="connsiteX967" fmla="*/ 95283 w 7467600"/>
              <a:gd name="connsiteY967" fmla="*/ 0 h 6858000"/>
              <a:gd name="connsiteX968" fmla="*/ 300708 w 7467600"/>
              <a:gd name="connsiteY968" fmla="*/ 154571 h 6858000"/>
              <a:gd name="connsiteX969" fmla="*/ 530414 w 7467600"/>
              <a:gd name="connsiteY969" fmla="*/ 354673 h 6858000"/>
              <a:gd name="connsiteX970" fmla="*/ 333785 w 7467600"/>
              <a:gd name="connsiteY970" fmla="*/ 161564 h 6858000"/>
              <a:gd name="connsiteX971" fmla="*/ 147005 w 7467600"/>
              <a:gd name="connsiteY971" fmla="*/ 0 h 6858000"/>
              <a:gd name="connsiteX972" fmla="*/ 272509 w 7467600"/>
              <a:gd name="connsiteY972" fmla="*/ 0 h 6858000"/>
              <a:gd name="connsiteX973" fmla="*/ 326276 w 7467600"/>
              <a:gd name="connsiteY973" fmla="*/ 45847 h 6858000"/>
              <a:gd name="connsiteX974" fmla="*/ 823759 w 7467600"/>
              <a:gd name="connsiteY974" fmla="*/ 574145 h 6858000"/>
              <a:gd name="connsiteX975" fmla="*/ 811254 w 7467600"/>
              <a:gd name="connsiteY975" fmla="*/ 665546 h 6858000"/>
              <a:gd name="connsiteX976" fmla="*/ 154042 w 7467600"/>
              <a:gd name="connsiteY976" fmla="*/ 261522 h 6858000"/>
              <a:gd name="connsiteX977" fmla="*/ 13550 w 7467600"/>
              <a:gd name="connsiteY977" fmla="*/ 158423 h 6858000"/>
              <a:gd name="connsiteX978" fmla="*/ 0 w 7467600"/>
              <a:gd name="connsiteY978" fmla="*/ 146618 h 6858000"/>
              <a:gd name="connsiteX979" fmla="*/ 0 w 7467600"/>
              <a:gd name="connsiteY979" fmla="*/ 59161 h 6858000"/>
              <a:gd name="connsiteX980" fmla="*/ 45427 w 7467600"/>
              <a:gd name="connsiteY980" fmla="*/ 101078 h 6858000"/>
              <a:gd name="connsiteX981" fmla="*/ 630103 w 7467600"/>
              <a:gd name="connsiteY981" fmla="*/ 485885 h 6858000"/>
              <a:gd name="connsiteX982" fmla="*/ 532040 w 7467600"/>
              <a:gd name="connsiteY982" fmla="*/ 399359 h 6858000"/>
              <a:gd name="connsiteX983" fmla="*/ 517618 w 7467600"/>
              <a:gd name="connsiteY983" fmla="*/ 385726 h 6858000"/>
              <a:gd name="connsiteX984" fmla="*/ 285074 w 7467600"/>
              <a:gd name="connsiteY984" fmla="*/ 182755 h 6858000"/>
              <a:gd name="connsiteX985" fmla="*/ 43151 w 7467600"/>
              <a:gd name="connsiteY98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1903353 w 7467600"/>
              <a:gd name="connsiteY127" fmla="*/ 5044827 h 6858000"/>
              <a:gd name="connsiteX128" fmla="*/ 1936931 w 7467600"/>
              <a:gd name="connsiteY128" fmla="*/ 5093954 h 6858000"/>
              <a:gd name="connsiteX129" fmla="*/ 2195868 w 7467600"/>
              <a:gd name="connsiteY129" fmla="*/ 5396574 h 6858000"/>
              <a:gd name="connsiteX130" fmla="*/ 2088852 w 7467600"/>
              <a:gd name="connsiteY130" fmla="*/ 5166123 h 6858000"/>
              <a:gd name="connsiteX131" fmla="*/ 1958241 w 7467600"/>
              <a:gd name="connsiteY131" fmla="*/ 5067955 h 6858000"/>
              <a:gd name="connsiteX132" fmla="*/ 1903353 w 7467600"/>
              <a:gd name="connsiteY132" fmla="*/ 5044827 h 6858000"/>
              <a:gd name="connsiteX133" fmla="*/ 1979378 w 7467600"/>
              <a:gd name="connsiteY133" fmla="*/ 4769504 h 6858000"/>
              <a:gd name="connsiteX134" fmla="*/ 2882120 w 7467600"/>
              <a:gd name="connsiteY134" fmla="*/ 5064547 h 6858000"/>
              <a:gd name="connsiteX135" fmla="*/ 2793103 w 7467600"/>
              <a:gd name="connsiteY135" fmla="*/ 5039699 h 6858000"/>
              <a:gd name="connsiteX136" fmla="*/ 2770041 w 7467600"/>
              <a:gd name="connsiteY136" fmla="*/ 5033634 h 6858000"/>
              <a:gd name="connsiteX137" fmla="*/ 1979378 w 7467600"/>
              <a:gd name="connsiteY137" fmla="*/ 4769504 h 6858000"/>
              <a:gd name="connsiteX138" fmla="*/ 1927410 w 7467600"/>
              <a:gd name="connsiteY138" fmla="*/ 4716164 h 6858000"/>
              <a:gd name="connsiteX139" fmla="*/ 1959587 w 7467600"/>
              <a:gd name="connsiteY139" fmla="*/ 4728849 h 6858000"/>
              <a:gd name="connsiteX140" fmla="*/ 2777707 w 7467600"/>
              <a:gd name="connsiteY140" fmla="*/ 5003991 h 6858000"/>
              <a:gd name="connsiteX141" fmla="*/ 2800768 w 7467600"/>
              <a:gd name="connsiteY141" fmla="*/ 5010056 h 6858000"/>
              <a:gd name="connsiteX142" fmla="*/ 2879408 w 7467600"/>
              <a:gd name="connsiteY142" fmla="*/ 5031590 h 6858000"/>
              <a:gd name="connsiteX143" fmla="*/ 2862295 w 7467600"/>
              <a:gd name="connsiteY143" fmla="*/ 5022958 h 6858000"/>
              <a:gd name="connsiteX144" fmla="*/ 2813343 w 7467600"/>
              <a:gd name="connsiteY144" fmla="*/ 4998369 h 6858000"/>
              <a:gd name="connsiteX145" fmla="*/ 2646245 w 7467600"/>
              <a:gd name="connsiteY145" fmla="*/ 4930999 h 6858000"/>
              <a:gd name="connsiteX146" fmla="*/ 1999243 w 7467600"/>
              <a:gd name="connsiteY146" fmla="*/ 4730524 h 6858000"/>
              <a:gd name="connsiteX147" fmla="*/ 1979527 w 7467600"/>
              <a:gd name="connsiteY147" fmla="*/ 4726651 h 6858000"/>
              <a:gd name="connsiteX148" fmla="*/ 1927410 w 7467600"/>
              <a:gd name="connsiteY148" fmla="*/ 4716164 h 6858000"/>
              <a:gd name="connsiteX149" fmla="*/ 1997014 w 7467600"/>
              <a:gd name="connsiteY149" fmla="*/ 4698007 h 6858000"/>
              <a:gd name="connsiteX150" fmla="*/ 2005458 w 7467600"/>
              <a:gd name="connsiteY150" fmla="*/ 4699540 h 6858000"/>
              <a:gd name="connsiteX151" fmla="*/ 2657186 w 7467600"/>
              <a:gd name="connsiteY151" fmla="*/ 4901687 h 6858000"/>
              <a:gd name="connsiteX152" fmla="*/ 2826662 w 7467600"/>
              <a:gd name="connsiteY152" fmla="*/ 4970362 h 6858000"/>
              <a:gd name="connsiteX153" fmla="*/ 2876100 w 7467600"/>
              <a:gd name="connsiteY153" fmla="*/ 4995397 h 6858000"/>
              <a:gd name="connsiteX154" fmla="*/ 3042600 w 7467600"/>
              <a:gd name="connsiteY154" fmla="*/ 5059532 h 6858000"/>
              <a:gd name="connsiteX155" fmla="*/ 1997014 w 7467600"/>
              <a:gd name="connsiteY155" fmla="*/ 4698007 h 6858000"/>
              <a:gd name="connsiteX156" fmla="*/ 2305292 w 7467600"/>
              <a:gd name="connsiteY156" fmla="*/ 4219492 h 6858000"/>
              <a:gd name="connsiteX157" fmla="*/ 3360922 w 7467600"/>
              <a:gd name="connsiteY157" fmla="*/ 4529373 h 6858000"/>
              <a:gd name="connsiteX158" fmla="*/ 3492420 w 7467600"/>
              <a:gd name="connsiteY158" fmla="*/ 4510145 h 6858000"/>
              <a:gd name="connsiteX159" fmla="*/ 3364086 w 7467600"/>
              <a:gd name="connsiteY159" fmla="*/ 4480340 h 6858000"/>
              <a:gd name="connsiteX160" fmla="*/ 3225818 w 7467600"/>
              <a:gd name="connsiteY160" fmla="*/ 4411822 h 6858000"/>
              <a:gd name="connsiteX161" fmla="*/ 3129696 w 7467600"/>
              <a:gd name="connsiteY161" fmla="*/ 4360704 h 6858000"/>
              <a:gd name="connsiteX162" fmla="*/ 2814545 w 7467600"/>
              <a:gd name="connsiteY162" fmla="*/ 4282955 h 6858000"/>
              <a:gd name="connsiteX163" fmla="*/ 2305292 w 7467600"/>
              <a:gd name="connsiteY163" fmla="*/ 4219492 h 6858000"/>
              <a:gd name="connsiteX164" fmla="*/ 2626982 w 7467600"/>
              <a:gd name="connsiteY164" fmla="*/ 4206450 h 6858000"/>
              <a:gd name="connsiteX165" fmla="*/ 2490617 w 7467600"/>
              <a:gd name="connsiteY165" fmla="*/ 4206951 h 6858000"/>
              <a:gd name="connsiteX166" fmla="*/ 2819869 w 7467600"/>
              <a:gd name="connsiteY166" fmla="*/ 4252936 h 6858000"/>
              <a:gd name="connsiteX167" fmla="*/ 3143018 w 7467600"/>
              <a:gd name="connsiteY167" fmla="*/ 4332698 h 6858000"/>
              <a:gd name="connsiteX168" fmla="*/ 3241520 w 7467600"/>
              <a:gd name="connsiteY168" fmla="*/ 4385112 h 6858000"/>
              <a:gd name="connsiteX169" fmla="*/ 3374575 w 7467600"/>
              <a:gd name="connsiteY169" fmla="*/ 4451517 h 6858000"/>
              <a:gd name="connsiteX170" fmla="*/ 3505221 w 7467600"/>
              <a:gd name="connsiteY170" fmla="*/ 4480757 h 6858000"/>
              <a:gd name="connsiteX171" fmla="*/ 2626982 w 7467600"/>
              <a:gd name="connsiteY171" fmla="*/ 4206450 h 6858000"/>
              <a:gd name="connsiteX172" fmla="*/ 1310106 w 7467600"/>
              <a:gd name="connsiteY172" fmla="*/ 3943217 h 6858000"/>
              <a:gd name="connsiteX173" fmla="*/ 854994 w 7467600"/>
              <a:gd name="connsiteY173" fmla="*/ 4399136 h 6858000"/>
              <a:gd name="connsiteX174" fmla="*/ 742462 w 7467600"/>
              <a:gd name="connsiteY174" fmla="*/ 4594648 h 6858000"/>
              <a:gd name="connsiteX175" fmla="*/ 820602 w 7467600"/>
              <a:gd name="connsiteY175" fmla="*/ 4485915 h 6858000"/>
              <a:gd name="connsiteX176" fmla="*/ 878295 w 7467600"/>
              <a:gd name="connsiteY176" fmla="*/ 4403594 h 6858000"/>
              <a:gd name="connsiteX177" fmla="*/ 1240607 w 7467600"/>
              <a:gd name="connsiteY177" fmla="*/ 4010401 h 6858000"/>
              <a:gd name="connsiteX178" fmla="*/ 1310106 w 7467600"/>
              <a:gd name="connsiteY178" fmla="*/ 3943217 h 6858000"/>
              <a:gd name="connsiteX179" fmla="*/ 1423113 w 7467600"/>
              <a:gd name="connsiteY179" fmla="*/ 3874565 h 6858000"/>
              <a:gd name="connsiteX180" fmla="*/ 1260565 w 7467600"/>
              <a:gd name="connsiteY180" fmla="*/ 4031982 h 6858000"/>
              <a:gd name="connsiteX181" fmla="*/ 901900 w 7467600"/>
              <a:gd name="connsiteY181" fmla="*/ 4421236 h 6858000"/>
              <a:gd name="connsiteX182" fmla="*/ 845044 w 7467600"/>
              <a:gd name="connsiteY182" fmla="*/ 4502436 h 6858000"/>
              <a:gd name="connsiteX183" fmla="*/ 685926 w 7467600"/>
              <a:gd name="connsiteY183" fmla="*/ 4703069 h 6858000"/>
              <a:gd name="connsiteX184" fmla="*/ 684248 w 7467600"/>
              <a:gd name="connsiteY184" fmla="*/ 4706721 h 6858000"/>
              <a:gd name="connsiteX185" fmla="*/ 1423113 w 7467600"/>
              <a:gd name="connsiteY185" fmla="*/ 3874565 h 6858000"/>
              <a:gd name="connsiteX186" fmla="*/ 3316479 w 7467600"/>
              <a:gd name="connsiteY186" fmla="*/ 3872136 h 6858000"/>
              <a:gd name="connsiteX187" fmla="*/ 3546806 w 7467600"/>
              <a:gd name="connsiteY187" fmla="*/ 4356139 h 6858000"/>
              <a:gd name="connsiteX188" fmla="*/ 3364433 w 7467600"/>
              <a:gd name="connsiteY188" fmla="*/ 3953121 h 6858000"/>
              <a:gd name="connsiteX189" fmla="*/ 3316479 w 7467600"/>
              <a:gd name="connsiteY189" fmla="*/ 3872136 h 6858000"/>
              <a:gd name="connsiteX190" fmla="*/ 3291335 w 7467600"/>
              <a:gd name="connsiteY190" fmla="*/ 3767420 h 6858000"/>
              <a:gd name="connsiteX191" fmla="*/ 3390805 w 7467600"/>
              <a:gd name="connsiteY191" fmla="*/ 3937163 h 6858000"/>
              <a:gd name="connsiteX192" fmla="*/ 3579062 w 7467600"/>
              <a:gd name="connsiteY192" fmla="*/ 4359040 h 6858000"/>
              <a:gd name="connsiteX193" fmla="*/ 3467355 w 7467600"/>
              <a:gd name="connsiteY193" fmla="*/ 3988130 h 6858000"/>
              <a:gd name="connsiteX194" fmla="*/ 3310753 w 7467600"/>
              <a:gd name="connsiteY194" fmla="*/ 3787140 h 6858000"/>
              <a:gd name="connsiteX195" fmla="*/ 3291335 w 7467600"/>
              <a:gd name="connsiteY195" fmla="*/ 3767420 h 6858000"/>
              <a:gd name="connsiteX196" fmla="*/ 1635889 w 7467600"/>
              <a:gd name="connsiteY196" fmla="*/ 3709494 h 6858000"/>
              <a:gd name="connsiteX197" fmla="*/ 1634800 w 7467600"/>
              <a:gd name="connsiteY197" fmla="*/ 3731111 h 6858000"/>
              <a:gd name="connsiteX198" fmla="*/ 1635889 w 7467600"/>
              <a:gd name="connsiteY198" fmla="*/ 3709494 h 6858000"/>
              <a:gd name="connsiteX199" fmla="*/ 1510397 w 7467600"/>
              <a:gd name="connsiteY199" fmla="*/ 3684705 h 6858000"/>
              <a:gd name="connsiteX200" fmla="*/ 1146550 w 7467600"/>
              <a:gd name="connsiteY200" fmla="*/ 3802012 h 6858000"/>
              <a:gd name="connsiteX201" fmla="*/ 698834 w 7467600"/>
              <a:gd name="connsiteY201" fmla="*/ 3952272 h 6858000"/>
              <a:gd name="connsiteX202" fmla="*/ 34256 w 7467600"/>
              <a:gd name="connsiteY202" fmla="*/ 4347603 h 6858000"/>
              <a:gd name="connsiteX203" fmla="*/ 527241 w 7467600"/>
              <a:gd name="connsiteY203" fmla="*/ 4065078 h 6858000"/>
              <a:gd name="connsiteX204" fmla="*/ 1510397 w 7467600"/>
              <a:gd name="connsiteY204" fmla="*/ 3684705 h 6858000"/>
              <a:gd name="connsiteX205" fmla="*/ 1313114 w 7467600"/>
              <a:gd name="connsiteY205" fmla="*/ 3655216 h 6858000"/>
              <a:gd name="connsiteX206" fmla="*/ 1109304 w 7467600"/>
              <a:gd name="connsiteY206" fmla="*/ 3669030 h 6858000"/>
              <a:gd name="connsiteX207" fmla="*/ 8129 w 7467600"/>
              <a:gd name="connsiteY207" fmla="*/ 4330519 h 6858000"/>
              <a:gd name="connsiteX208" fmla="*/ 687572 w 7467600"/>
              <a:gd name="connsiteY208" fmla="*/ 3925629 h 6858000"/>
              <a:gd name="connsiteX209" fmla="*/ 1138365 w 7467600"/>
              <a:gd name="connsiteY209" fmla="*/ 3774515 h 6858000"/>
              <a:gd name="connsiteX210" fmla="*/ 1505579 w 7467600"/>
              <a:gd name="connsiteY210" fmla="*/ 3655526 h 6858000"/>
              <a:gd name="connsiteX211" fmla="*/ 1313114 w 7467600"/>
              <a:gd name="connsiteY211" fmla="*/ 3655216 h 6858000"/>
              <a:gd name="connsiteX212" fmla="*/ 3655073 w 7467600"/>
              <a:gd name="connsiteY212" fmla="*/ 3650884 h 6858000"/>
              <a:gd name="connsiteX213" fmla="*/ 3989938 w 7467600"/>
              <a:gd name="connsiteY213" fmla="*/ 3991685 h 6858000"/>
              <a:gd name="connsiteX214" fmla="*/ 4393907 w 7467600"/>
              <a:gd name="connsiteY214" fmla="*/ 4261258 h 6858000"/>
              <a:gd name="connsiteX215" fmla="*/ 4648051 w 7467600"/>
              <a:gd name="connsiteY215" fmla="*/ 4374051 h 6858000"/>
              <a:gd name="connsiteX216" fmla="*/ 4383389 w 7467600"/>
              <a:gd name="connsiteY216" fmla="*/ 4184369 h 6858000"/>
              <a:gd name="connsiteX217" fmla="*/ 4165508 w 7467600"/>
              <a:gd name="connsiteY217" fmla="*/ 4035196 h 6858000"/>
              <a:gd name="connsiteX218" fmla="*/ 4068162 w 7467600"/>
              <a:gd name="connsiteY218" fmla="*/ 3953394 h 6858000"/>
              <a:gd name="connsiteX219" fmla="*/ 3981416 w 7467600"/>
              <a:gd name="connsiteY219" fmla="*/ 3880482 h 6858000"/>
              <a:gd name="connsiteX220" fmla="*/ 3800147 w 7467600"/>
              <a:gd name="connsiteY220" fmla="*/ 3749872 h 6858000"/>
              <a:gd name="connsiteX221" fmla="*/ 3655073 w 7467600"/>
              <a:gd name="connsiteY221" fmla="*/ 3650884 h 6858000"/>
              <a:gd name="connsiteX222" fmla="*/ 3670252 w 7467600"/>
              <a:gd name="connsiteY222" fmla="*/ 3622798 h 6858000"/>
              <a:gd name="connsiteX223" fmla="*/ 3817258 w 7467600"/>
              <a:gd name="connsiteY223" fmla="*/ 3723577 h 6858000"/>
              <a:gd name="connsiteX224" fmla="*/ 4000461 w 7467600"/>
              <a:gd name="connsiteY224" fmla="*/ 3855966 h 6858000"/>
              <a:gd name="connsiteX225" fmla="*/ 4088180 w 7467600"/>
              <a:gd name="connsiteY225" fmla="*/ 3929774 h 6858000"/>
              <a:gd name="connsiteX226" fmla="*/ 4184555 w 7467600"/>
              <a:gd name="connsiteY226" fmla="*/ 4010683 h 6858000"/>
              <a:gd name="connsiteX227" fmla="*/ 4399563 w 7467600"/>
              <a:gd name="connsiteY227" fmla="*/ 4158106 h 6858000"/>
              <a:gd name="connsiteX228" fmla="*/ 4684469 w 7467600"/>
              <a:gd name="connsiteY228" fmla="*/ 4364680 h 6858000"/>
              <a:gd name="connsiteX229" fmla="*/ 4690271 w 7467600"/>
              <a:gd name="connsiteY229" fmla="*/ 4370034 h 6858000"/>
              <a:gd name="connsiteX230" fmla="*/ 4136093 w 7467600"/>
              <a:gd name="connsiteY230" fmla="*/ 3858466 h 6858000"/>
              <a:gd name="connsiteX231" fmla="*/ 3670252 w 7467600"/>
              <a:gd name="connsiteY231" fmla="*/ 3622798 h 6858000"/>
              <a:gd name="connsiteX232" fmla="*/ 4440129 w 7467600"/>
              <a:gd name="connsiteY232" fmla="*/ 3448571 h 6858000"/>
              <a:gd name="connsiteX233" fmla="*/ 4856525 w 7467600"/>
              <a:gd name="connsiteY233" fmla="*/ 3915351 h 6858000"/>
              <a:gd name="connsiteX234" fmla="*/ 5059055 w 7467600"/>
              <a:gd name="connsiteY234" fmla="*/ 4108918 h 6858000"/>
              <a:gd name="connsiteX235" fmla="*/ 5290070 w 7467600"/>
              <a:gd name="connsiteY235" fmla="*/ 4263619 h 6858000"/>
              <a:gd name="connsiteX236" fmla="*/ 4834991 w 7467600"/>
              <a:gd name="connsiteY236" fmla="*/ 3830985 h 6858000"/>
              <a:gd name="connsiteX237" fmla="*/ 4440129 w 7467600"/>
              <a:gd name="connsiteY237" fmla="*/ 3448571 h 6858000"/>
              <a:gd name="connsiteX238" fmla="*/ 4441737 w 7467600"/>
              <a:gd name="connsiteY238" fmla="*/ 3399734 h 6858000"/>
              <a:gd name="connsiteX239" fmla="*/ 4431236 w 7467600"/>
              <a:gd name="connsiteY239" fmla="*/ 3400954 h 6858000"/>
              <a:gd name="connsiteX240" fmla="*/ 4557150 w 7467600"/>
              <a:gd name="connsiteY240" fmla="*/ 3510023 h 6858000"/>
              <a:gd name="connsiteX241" fmla="*/ 4856936 w 7467600"/>
              <a:gd name="connsiteY241" fmla="*/ 3809146 h 6858000"/>
              <a:gd name="connsiteX242" fmla="*/ 5111996 w 7467600"/>
              <a:gd name="connsiteY242" fmla="*/ 4065759 h 6858000"/>
              <a:gd name="connsiteX243" fmla="*/ 5388878 w 7467600"/>
              <a:gd name="connsiteY243" fmla="*/ 4300185 h 6858000"/>
              <a:gd name="connsiteX244" fmla="*/ 5425556 w 7467600"/>
              <a:gd name="connsiteY244" fmla="*/ 4308967 h 6858000"/>
              <a:gd name="connsiteX245" fmla="*/ 4943646 w 7467600"/>
              <a:gd name="connsiteY245" fmla="*/ 3822916 h 6858000"/>
              <a:gd name="connsiteX246" fmla="*/ 4594837 w 7467600"/>
              <a:gd name="connsiteY246" fmla="*/ 3532274 h 6858000"/>
              <a:gd name="connsiteX247" fmla="*/ 4441737 w 7467600"/>
              <a:gd name="connsiteY247" fmla="*/ 3399734 h 6858000"/>
              <a:gd name="connsiteX248" fmla="*/ 5425834 w 7467600"/>
              <a:gd name="connsiteY248" fmla="*/ 3162785 h 6858000"/>
              <a:gd name="connsiteX249" fmla="*/ 5401644 w 7467600"/>
              <a:gd name="connsiteY249" fmla="*/ 3617847 h 6858000"/>
              <a:gd name="connsiteX250" fmla="*/ 5467256 w 7467600"/>
              <a:gd name="connsiteY250" fmla="*/ 4175494 h 6858000"/>
              <a:gd name="connsiteX251" fmla="*/ 5448069 w 7467600"/>
              <a:gd name="connsiteY251" fmla="*/ 3567554 h 6858000"/>
              <a:gd name="connsiteX252" fmla="*/ 5425834 w 7467600"/>
              <a:gd name="connsiteY252" fmla="*/ 3162785 h 6858000"/>
              <a:gd name="connsiteX253" fmla="*/ 1318687 w 7467600"/>
              <a:gd name="connsiteY253" fmla="*/ 3113840 h 6858000"/>
              <a:gd name="connsiteX254" fmla="*/ 1066793 w 7467600"/>
              <a:gd name="connsiteY254" fmla="*/ 3212171 h 6858000"/>
              <a:gd name="connsiteX255" fmla="*/ 993319 w 7467600"/>
              <a:gd name="connsiteY255" fmla="*/ 3247648 h 6858000"/>
              <a:gd name="connsiteX256" fmla="*/ 853081 w 7467600"/>
              <a:gd name="connsiteY256" fmla="*/ 3312410 h 6858000"/>
              <a:gd name="connsiteX257" fmla="*/ 805957 w 7467600"/>
              <a:gd name="connsiteY257" fmla="*/ 3330443 h 6858000"/>
              <a:gd name="connsiteX258" fmla="*/ 1318687 w 7467600"/>
              <a:gd name="connsiteY258" fmla="*/ 3113840 h 6858000"/>
              <a:gd name="connsiteX259" fmla="*/ 5453702 w 7467600"/>
              <a:gd name="connsiteY259" fmla="*/ 3090882 h 6858000"/>
              <a:gd name="connsiteX260" fmla="*/ 5480135 w 7467600"/>
              <a:gd name="connsiteY260" fmla="*/ 3565802 h 6858000"/>
              <a:gd name="connsiteX261" fmla="*/ 5499023 w 7467600"/>
              <a:gd name="connsiteY261" fmla="*/ 4166310 h 6858000"/>
              <a:gd name="connsiteX262" fmla="*/ 5547022 w 7467600"/>
              <a:gd name="connsiteY262" fmla="*/ 3607838 h 6858000"/>
              <a:gd name="connsiteX263" fmla="*/ 5515964 w 7467600"/>
              <a:gd name="connsiteY263" fmla="*/ 3378541 h 6858000"/>
              <a:gd name="connsiteX264" fmla="*/ 5453702 w 7467600"/>
              <a:gd name="connsiteY264" fmla="*/ 3090882 h 6858000"/>
              <a:gd name="connsiteX265" fmla="*/ 1238695 w 7467600"/>
              <a:gd name="connsiteY265" fmla="*/ 3076820 h 6858000"/>
              <a:gd name="connsiteX266" fmla="*/ 716371 w 7467600"/>
              <a:gd name="connsiteY266" fmla="*/ 3293249 h 6858000"/>
              <a:gd name="connsiteX267" fmla="*/ 579522 w 7467600"/>
              <a:gd name="connsiteY267" fmla="*/ 3371759 h 6858000"/>
              <a:gd name="connsiteX268" fmla="*/ 600288 w 7467600"/>
              <a:gd name="connsiteY268" fmla="*/ 3365555 h 6858000"/>
              <a:gd name="connsiteX269" fmla="*/ 840692 w 7467600"/>
              <a:gd name="connsiteY269" fmla="*/ 3284921 h 6858000"/>
              <a:gd name="connsiteX270" fmla="*/ 979248 w 7467600"/>
              <a:gd name="connsiteY270" fmla="*/ 3221003 h 6858000"/>
              <a:gd name="connsiteX271" fmla="*/ 1053282 w 7467600"/>
              <a:gd name="connsiteY271" fmla="*/ 3185247 h 6858000"/>
              <a:gd name="connsiteX272" fmla="*/ 1320603 w 7467600"/>
              <a:gd name="connsiteY272" fmla="*/ 3081281 h 6858000"/>
              <a:gd name="connsiteX273" fmla="*/ 1238695 w 7467600"/>
              <a:gd name="connsiteY273" fmla="*/ 3076820 h 6858000"/>
              <a:gd name="connsiteX274" fmla="*/ 5425627 w 7467600"/>
              <a:gd name="connsiteY274" fmla="*/ 2954192 h 6858000"/>
              <a:gd name="connsiteX275" fmla="*/ 5470770 w 7467600"/>
              <a:gd name="connsiteY275" fmla="*/ 3005435 h 6858000"/>
              <a:gd name="connsiteX276" fmla="*/ 5519779 w 7467600"/>
              <a:gd name="connsiteY276" fmla="*/ 4359223 h 6858000"/>
              <a:gd name="connsiteX277" fmla="*/ 5520293 w 7467600"/>
              <a:gd name="connsiteY277" fmla="*/ 4360602 h 6858000"/>
              <a:gd name="connsiteX278" fmla="*/ 5767221 w 7467600"/>
              <a:gd name="connsiteY278" fmla="*/ 4665564 h 6858000"/>
              <a:gd name="connsiteX279" fmla="*/ 6937169 w 7467600"/>
              <a:gd name="connsiteY279" fmla="*/ 4815941 h 6858000"/>
              <a:gd name="connsiteX280" fmla="*/ 6953922 w 7467600"/>
              <a:gd name="connsiteY280" fmla="*/ 4890068 h 6858000"/>
              <a:gd name="connsiteX281" fmla="*/ 6071359 w 7467600"/>
              <a:gd name="connsiteY281" fmla="*/ 4770770 h 6858000"/>
              <a:gd name="connsiteX282" fmla="*/ 6038839 w 7467600"/>
              <a:gd name="connsiteY282" fmla="*/ 4764474 h 6858000"/>
              <a:gd name="connsiteX283" fmla="*/ 6038706 w 7467600"/>
              <a:gd name="connsiteY283" fmla="*/ 4763847 h 6858000"/>
              <a:gd name="connsiteX284" fmla="*/ 6037784 w 7467600"/>
              <a:gd name="connsiteY284" fmla="*/ 4764270 h 6858000"/>
              <a:gd name="connsiteX285" fmla="*/ 6038839 w 7467600"/>
              <a:gd name="connsiteY285" fmla="*/ 4764474 h 6858000"/>
              <a:gd name="connsiteX286" fmla="*/ 6040338 w 7467600"/>
              <a:gd name="connsiteY286" fmla="*/ 4771418 h 6858000"/>
              <a:gd name="connsiteX287" fmla="*/ 6024488 w 7467600"/>
              <a:gd name="connsiteY287" fmla="*/ 4809903 h 6858000"/>
              <a:gd name="connsiteX288" fmla="*/ 5599771 w 7467600"/>
              <a:gd name="connsiteY288" fmla="*/ 5509652 h 6858000"/>
              <a:gd name="connsiteX289" fmla="*/ 5548843 w 7467600"/>
              <a:gd name="connsiteY289" fmla="*/ 5563845 h 6858000"/>
              <a:gd name="connsiteX290" fmla="*/ 5940952 w 7467600"/>
              <a:gd name="connsiteY290" fmla="*/ 6250028 h 6858000"/>
              <a:gd name="connsiteX291" fmla="*/ 6043441 w 7467600"/>
              <a:gd name="connsiteY291" fmla="*/ 6665847 h 6858000"/>
              <a:gd name="connsiteX292" fmla="*/ 6093432 w 7467600"/>
              <a:gd name="connsiteY292" fmla="*/ 6858000 h 6858000"/>
              <a:gd name="connsiteX293" fmla="*/ 6034344 w 7467600"/>
              <a:gd name="connsiteY293" fmla="*/ 6858000 h 6858000"/>
              <a:gd name="connsiteX294" fmla="*/ 6026679 w 7467600"/>
              <a:gd name="connsiteY294" fmla="*/ 6836959 h 6858000"/>
              <a:gd name="connsiteX295" fmla="*/ 5800441 w 7467600"/>
              <a:gd name="connsiteY295" fmla="*/ 6335286 h 6858000"/>
              <a:gd name="connsiteX296" fmla="*/ 5526562 w 7467600"/>
              <a:gd name="connsiteY296" fmla="*/ 5705388 h 6858000"/>
              <a:gd name="connsiteX297" fmla="*/ 5519640 w 7467600"/>
              <a:gd name="connsiteY297" fmla="*/ 5683774 h 6858000"/>
              <a:gd name="connsiteX298" fmla="*/ 5844559 w 7467600"/>
              <a:gd name="connsiteY298" fmla="*/ 6553349 h 6858000"/>
              <a:gd name="connsiteX299" fmla="*/ 5975994 w 7467600"/>
              <a:gd name="connsiteY299" fmla="*/ 6858000 h 6858000"/>
              <a:gd name="connsiteX300" fmla="*/ 5898547 w 7467600"/>
              <a:gd name="connsiteY300" fmla="*/ 6858000 h 6858000"/>
              <a:gd name="connsiteX301" fmla="*/ 5682041 w 7467600"/>
              <a:gd name="connsiteY301" fmla="*/ 6355860 h 6858000"/>
              <a:gd name="connsiteX302" fmla="*/ 5461758 w 7467600"/>
              <a:gd name="connsiteY302" fmla="*/ 5820220 h 6858000"/>
              <a:gd name="connsiteX303" fmla="*/ 5237282 w 7467600"/>
              <a:gd name="connsiteY303" fmla="*/ 6579086 h 6858000"/>
              <a:gd name="connsiteX304" fmla="*/ 5115009 w 7467600"/>
              <a:gd name="connsiteY304" fmla="*/ 6858000 h 6858000"/>
              <a:gd name="connsiteX305" fmla="*/ 5028074 w 7467600"/>
              <a:gd name="connsiteY305" fmla="*/ 6858000 h 6858000"/>
              <a:gd name="connsiteX306" fmla="*/ 5079508 w 7467600"/>
              <a:gd name="connsiteY306" fmla="*/ 6749074 h 6858000"/>
              <a:gd name="connsiteX307" fmla="*/ 5371846 w 7467600"/>
              <a:gd name="connsiteY307" fmla="*/ 5924413 h 6858000"/>
              <a:gd name="connsiteX308" fmla="*/ 5270512 w 7467600"/>
              <a:gd name="connsiteY308" fmla="*/ 6138975 h 6858000"/>
              <a:gd name="connsiteX309" fmla="*/ 5062409 w 7467600"/>
              <a:gd name="connsiteY309" fmla="*/ 6653544 h 6858000"/>
              <a:gd name="connsiteX310" fmla="*/ 5036628 w 7467600"/>
              <a:gd name="connsiteY310" fmla="*/ 6754247 h 6858000"/>
              <a:gd name="connsiteX311" fmla="*/ 5009112 w 7467600"/>
              <a:gd name="connsiteY311" fmla="*/ 6858000 h 6858000"/>
              <a:gd name="connsiteX312" fmla="*/ 4976679 w 7467600"/>
              <a:gd name="connsiteY312" fmla="*/ 6858000 h 6858000"/>
              <a:gd name="connsiteX313" fmla="*/ 5006537 w 7467600"/>
              <a:gd name="connsiteY313" fmla="*/ 6747068 h 6858000"/>
              <a:gd name="connsiteX314" fmla="*/ 5032723 w 7467600"/>
              <a:gd name="connsiteY314" fmla="*/ 6644957 h 6858000"/>
              <a:gd name="connsiteX315" fmla="*/ 5242949 w 7467600"/>
              <a:gd name="connsiteY315" fmla="*/ 6125175 h 6858000"/>
              <a:gd name="connsiteX316" fmla="*/ 5286321 w 7467600"/>
              <a:gd name="connsiteY316" fmla="*/ 6033555 h 6858000"/>
              <a:gd name="connsiteX317" fmla="*/ 5008210 w 7467600"/>
              <a:gd name="connsiteY317" fmla="*/ 6649194 h 6858000"/>
              <a:gd name="connsiteX318" fmla="*/ 4986321 w 7467600"/>
              <a:gd name="connsiteY318" fmla="*/ 6765687 h 6858000"/>
              <a:gd name="connsiteX319" fmla="*/ 4973474 w 7467600"/>
              <a:gd name="connsiteY319" fmla="*/ 6858000 h 6858000"/>
              <a:gd name="connsiteX320" fmla="*/ 4907178 w 7467600"/>
              <a:gd name="connsiteY320" fmla="*/ 6858000 h 6858000"/>
              <a:gd name="connsiteX321" fmla="*/ 4910810 w 7467600"/>
              <a:gd name="connsiteY321" fmla="*/ 6829660 h 6858000"/>
              <a:gd name="connsiteX322" fmla="*/ 4987461 w 7467600"/>
              <a:gd name="connsiteY322" fmla="*/ 6432994 h 6858000"/>
              <a:gd name="connsiteX323" fmla="*/ 5179262 w 7467600"/>
              <a:gd name="connsiteY323" fmla="*/ 6035044 h 6858000"/>
              <a:gd name="connsiteX324" fmla="*/ 4689678 w 7467600"/>
              <a:gd name="connsiteY324" fmla="*/ 6440241 h 6858000"/>
              <a:gd name="connsiteX325" fmla="*/ 4477543 w 7467600"/>
              <a:gd name="connsiteY325" fmla="*/ 6674836 h 6858000"/>
              <a:gd name="connsiteX326" fmla="*/ 4329957 w 7467600"/>
              <a:gd name="connsiteY326" fmla="*/ 6858000 h 6858000"/>
              <a:gd name="connsiteX327" fmla="*/ 4218595 w 7467600"/>
              <a:gd name="connsiteY327" fmla="*/ 6858000 h 6858000"/>
              <a:gd name="connsiteX328" fmla="*/ 4368888 w 7467600"/>
              <a:gd name="connsiteY328" fmla="*/ 6668412 h 6858000"/>
              <a:gd name="connsiteX329" fmla="*/ 4563091 w 7467600"/>
              <a:gd name="connsiteY329" fmla="*/ 6442508 h 6858000"/>
              <a:gd name="connsiteX330" fmla="*/ 5387324 w 7467600"/>
              <a:gd name="connsiteY330" fmla="*/ 5705830 h 6858000"/>
              <a:gd name="connsiteX331" fmla="*/ 5073620 w 7467600"/>
              <a:gd name="connsiteY331" fmla="*/ 5955437 h 6858000"/>
              <a:gd name="connsiteX332" fmla="*/ 4689789 w 7467600"/>
              <a:gd name="connsiteY332" fmla="*/ 6268382 h 6858000"/>
              <a:gd name="connsiteX333" fmla="*/ 4418722 w 7467600"/>
              <a:gd name="connsiteY333" fmla="*/ 6570886 h 6858000"/>
              <a:gd name="connsiteX334" fmla="*/ 4214944 w 7467600"/>
              <a:gd name="connsiteY334" fmla="*/ 6858000 h 6858000"/>
              <a:gd name="connsiteX335" fmla="*/ 4177898 w 7467600"/>
              <a:gd name="connsiteY335" fmla="*/ 6858000 h 6858000"/>
              <a:gd name="connsiteX336" fmla="*/ 4391597 w 7467600"/>
              <a:gd name="connsiteY336" fmla="*/ 6556370 h 6858000"/>
              <a:gd name="connsiteX337" fmla="*/ 4668889 w 7467600"/>
              <a:gd name="connsiteY337" fmla="*/ 6246399 h 6858000"/>
              <a:gd name="connsiteX338" fmla="*/ 5055427 w 7467600"/>
              <a:gd name="connsiteY338" fmla="*/ 5931476 h 6858000"/>
              <a:gd name="connsiteX339" fmla="*/ 5371814 w 7467600"/>
              <a:gd name="connsiteY339" fmla="*/ 5678975 h 6858000"/>
              <a:gd name="connsiteX340" fmla="*/ 4987918 w 7467600"/>
              <a:gd name="connsiteY340" fmla="*/ 5838701 h 6858000"/>
              <a:gd name="connsiteX341" fmla="*/ 4317146 w 7467600"/>
              <a:gd name="connsiteY341" fmla="*/ 6587716 h 6858000"/>
              <a:gd name="connsiteX342" fmla="*/ 4171627 w 7467600"/>
              <a:gd name="connsiteY342" fmla="*/ 6858000 h 6858000"/>
              <a:gd name="connsiteX343" fmla="*/ 4081585 w 7467600"/>
              <a:gd name="connsiteY343" fmla="*/ 6858000 h 6858000"/>
              <a:gd name="connsiteX344" fmla="*/ 4238603 w 7467600"/>
              <a:gd name="connsiteY344" fmla="*/ 6559341 h 6858000"/>
              <a:gd name="connsiteX345" fmla="*/ 4778333 w 7467600"/>
              <a:gd name="connsiteY345" fmla="*/ 5873626 h 6858000"/>
              <a:gd name="connsiteX346" fmla="*/ 5414185 w 7467600"/>
              <a:gd name="connsiteY346" fmla="*/ 5573882 h 6858000"/>
              <a:gd name="connsiteX347" fmla="*/ 5959648 w 7467600"/>
              <a:gd name="connsiteY347" fmla="*/ 4760797 h 6858000"/>
              <a:gd name="connsiteX348" fmla="*/ 5355019 w 7467600"/>
              <a:gd name="connsiteY348" fmla="*/ 4734672 h 6858000"/>
              <a:gd name="connsiteX349" fmla="*/ 5083565 w 7467600"/>
              <a:gd name="connsiteY349" fmla="*/ 5179121 h 6858000"/>
              <a:gd name="connsiteX350" fmla="*/ 4713577 w 7467600"/>
              <a:gd name="connsiteY350" fmla="*/ 5616803 h 6858000"/>
              <a:gd name="connsiteX351" fmla="*/ 3989559 w 7467600"/>
              <a:gd name="connsiteY351" fmla="*/ 6145945 h 6858000"/>
              <a:gd name="connsiteX352" fmla="*/ 3939824 w 7467600"/>
              <a:gd name="connsiteY352" fmla="*/ 6066900 h 6858000"/>
              <a:gd name="connsiteX353" fmla="*/ 4584537 w 7467600"/>
              <a:gd name="connsiteY353" fmla="*/ 5324826 h 6858000"/>
              <a:gd name="connsiteX354" fmla="*/ 5037105 w 7467600"/>
              <a:gd name="connsiteY354" fmla="*/ 5088765 h 6858000"/>
              <a:gd name="connsiteX355" fmla="*/ 5039930 w 7467600"/>
              <a:gd name="connsiteY355" fmla="*/ 5089585 h 6858000"/>
              <a:gd name="connsiteX356" fmla="*/ 5263764 w 7467600"/>
              <a:gd name="connsiteY356" fmla="*/ 4735525 h 6858000"/>
              <a:gd name="connsiteX357" fmla="*/ 4086300 w 7467600"/>
              <a:gd name="connsiteY357" fmla="*/ 4884599 h 6858000"/>
              <a:gd name="connsiteX358" fmla="*/ 4085485 w 7467600"/>
              <a:gd name="connsiteY358" fmla="*/ 4899070 h 6858000"/>
              <a:gd name="connsiteX359" fmla="*/ 3871915 w 7467600"/>
              <a:gd name="connsiteY359" fmla="*/ 5253645 h 6858000"/>
              <a:gd name="connsiteX360" fmla="*/ 3799374 w 7467600"/>
              <a:gd name="connsiteY360" fmla="*/ 5466127 h 6858000"/>
              <a:gd name="connsiteX361" fmla="*/ 3498850 w 7467600"/>
              <a:gd name="connsiteY361" fmla="*/ 6661888 h 6858000"/>
              <a:gd name="connsiteX362" fmla="*/ 3399216 w 7467600"/>
              <a:gd name="connsiteY362" fmla="*/ 6858000 h 6858000"/>
              <a:gd name="connsiteX363" fmla="*/ 3303688 w 7467600"/>
              <a:gd name="connsiteY363" fmla="*/ 6858000 h 6858000"/>
              <a:gd name="connsiteX364" fmla="*/ 3391774 w 7467600"/>
              <a:gd name="connsiteY364" fmla="*/ 6697181 h 6858000"/>
              <a:gd name="connsiteX365" fmla="*/ 3735540 w 7467600"/>
              <a:gd name="connsiteY365" fmla="*/ 5546923 h 6858000"/>
              <a:gd name="connsiteX366" fmla="*/ 3729438 w 7467600"/>
              <a:gd name="connsiteY366" fmla="*/ 5569058 h 6858000"/>
              <a:gd name="connsiteX367" fmla="*/ 3707782 w 7467600"/>
              <a:gd name="connsiteY367" fmla="*/ 5644908 h 6858000"/>
              <a:gd name="connsiteX368" fmla="*/ 3583827 w 7467600"/>
              <a:gd name="connsiteY368" fmla="*/ 6039215 h 6858000"/>
              <a:gd name="connsiteX369" fmla="*/ 3547861 w 7467600"/>
              <a:gd name="connsiteY369" fmla="*/ 6129609 h 6858000"/>
              <a:gd name="connsiteX370" fmla="*/ 3490905 w 7467600"/>
              <a:gd name="connsiteY370" fmla="*/ 6277660 h 6858000"/>
              <a:gd name="connsiteX371" fmla="*/ 3455859 w 7467600"/>
              <a:gd name="connsiteY371" fmla="*/ 6391301 h 6858000"/>
              <a:gd name="connsiteX372" fmla="*/ 3429112 w 7467600"/>
              <a:gd name="connsiteY372" fmla="*/ 6479469 h 6858000"/>
              <a:gd name="connsiteX373" fmla="*/ 3304862 w 7467600"/>
              <a:gd name="connsiteY373" fmla="*/ 6796476 h 6858000"/>
              <a:gd name="connsiteX374" fmla="*/ 3276071 w 7467600"/>
              <a:gd name="connsiteY374" fmla="*/ 6858000 h 6858000"/>
              <a:gd name="connsiteX375" fmla="*/ 3240805 w 7467600"/>
              <a:gd name="connsiteY375" fmla="*/ 6858000 h 6858000"/>
              <a:gd name="connsiteX376" fmla="*/ 3275917 w 7467600"/>
              <a:gd name="connsiteY376" fmla="*/ 6783192 h 6858000"/>
              <a:gd name="connsiteX377" fmla="*/ 3399358 w 7467600"/>
              <a:gd name="connsiteY377" fmla="*/ 6469011 h 6858000"/>
              <a:gd name="connsiteX378" fmla="*/ 3425650 w 7467600"/>
              <a:gd name="connsiteY378" fmla="*/ 6381333 h 6858000"/>
              <a:gd name="connsiteX379" fmla="*/ 3460661 w 7467600"/>
              <a:gd name="connsiteY379" fmla="*/ 6266763 h 6858000"/>
              <a:gd name="connsiteX380" fmla="*/ 3518021 w 7467600"/>
              <a:gd name="connsiteY380" fmla="*/ 6117298 h 6858000"/>
              <a:gd name="connsiteX381" fmla="*/ 3554035 w 7467600"/>
              <a:gd name="connsiteY381" fmla="*/ 6027832 h 6858000"/>
              <a:gd name="connsiteX382" fmla="*/ 3677174 w 7467600"/>
              <a:gd name="connsiteY382" fmla="*/ 5636351 h 6858000"/>
              <a:gd name="connsiteX383" fmla="*/ 3698819 w 7467600"/>
              <a:gd name="connsiteY383" fmla="*/ 5560503 h 6858000"/>
              <a:gd name="connsiteX384" fmla="*/ 3702094 w 7467600"/>
              <a:gd name="connsiteY384" fmla="*/ 5549194 h 6858000"/>
              <a:gd name="connsiteX385" fmla="*/ 3398355 w 7467600"/>
              <a:gd name="connsiteY385" fmla="*/ 6094603 h 6858000"/>
              <a:gd name="connsiteX386" fmla="*/ 3193941 w 7467600"/>
              <a:gd name="connsiteY386" fmla="*/ 6798775 h 6858000"/>
              <a:gd name="connsiteX387" fmla="*/ 3184140 w 7467600"/>
              <a:gd name="connsiteY387" fmla="*/ 6858000 h 6858000"/>
              <a:gd name="connsiteX388" fmla="*/ 3099978 w 7467600"/>
              <a:gd name="connsiteY388" fmla="*/ 6858000 h 6858000"/>
              <a:gd name="connsiteX389" fmla="*/ 3101556 w 7467600"/>
              <a:gd name="connsiteY389" fmla="*/ 6843337 h 6858000"/>
              <a:gd name="connsiteX390" fmla="*/ 3370162 w 7467600"/>
              <a:gd name="connsiteY390" fmla="*/ 5785550 h 6858000"/>
              <a:gd name="connsiteX391" fmla="*/ 3746477 w 7467600"/>
              <a:gd name="connsiteY391" fmla="*/ 5377889 h 6858000"/>
              <a:gd name="connsiteX392" fmla="*/ 3863399 w 7467600"/>
              <a:gd name="connsiteY392" fmla="*/ 5087257 h 6858000"/>
              <a:gd name="connsiteX393" fmla="*/ 3968712 w 7467600"/>
              <a:gd name="connsiteY393" fmla="*/ 4913989 h 6858000"/>
              <a:gd name="connsiteX394" fmla="*/ 2792390 w 7467600"/>
              <a:gd name="connsiteY394" fmla="*/ 5382974 h 6858000"/>
              <a:gd name="connsiteX395" fmla="*/ 2714982 w 7467600"/>
              <a:gd name="connsiteY395" fmla="*/ 5427051 h 6858000"/>
              <a:gd name="connsiteX396" fmla="*/ 2813361 w 7467600"/>
              <a:gd name="connsiteY396" fmla="*/ 6023912 h 6858000"/>
              <a:gd name="connsiteX397" fmla="*/ 2688430 w 7467600"/>
              <a:gd name="connsiteY397" fmla="*/ 6801564 h 6858000"/>
              <a:gd name="connsiteX398" fmla="*/ 2629626 w 7467600"/>
              <a:gd name="connsiteY398" fmla="*/ 6763394 h 6858000"/>
              <a:gd name="connsiteX399" fmla="*/ 2565328 w 7467600"/>
              <a:gd name="connsiteY399" fmla="*/ 5516399 h 6858000"/>
              <a:gd name="connsiteX400" fmla="*/ 1922999 w 7467600"/>
              <a:gd name="connsiteY400" fmla="*/ 5980343 h 6858000"/>
              <a:gd name="connsiteX401" fmla="*/ 1950261 w 7467600"/>
              <a:gd name="connsiteY401" fmla="*/ 6405858 h 6858000"/>
              <a:gd name="connsiteX402" fmla="*/ 2365554 w 7467600"/>
              <a:gd name="connsiteY402" fmla="*/ 6759107 h 6858000"/>
              <a:gd name="connsiteX403" fmla="*/ 2424142 w 7467600"/>
              <a:gd name="connsiteY403" fmla="*/ 6858000 h 6858000"/>
              <a:gd name="connsiteX404" fmla="*/ 2395994 w 7467600"/>
              <a:gd name="connsiteY404" fmla="*/ 6858000 h 6858000"/>
              <a:gd name="connsiteX405" fmla="*/ 2392863 w 7467600"/>
              <a:gd name="connsiteY405" fmla="*/ 6852964 h 6858000"/>
              <a:gd name="connsiteX406" fmla="*/ 2017589 w 7467600"/>
              <a:gd name="connsiteY406" fmla="*/ 6493982 h 6858000"/>
              <a:gd name="connsiteX407" fmla="*/ 2147336 w 7467600"/>
              <a:gd name="connsiteY407" fmla="*/ 6594052 h 6858000"/>
              <a:gd name="connsiteX408" fmla="*/ 2207047 w 7467600"/>
              <a:gd name="connsiteY408" fmla="*/ 6654540 h 6858000"/>
              <a:gd name="connsiteX409" fmla="*/ 2299106 w 7467600"/>
              <a:gd name="connsiteY409" fmla="*/ 6778931 h 6858000"/>
              <a:gd name="connsiteX410" fmla="*/ 2314430 w 7467600"/>
              <a:gd name="connsiteY410" fmla="*/ 6801144 h 6858000"/>
              <a:gd name="connsiteX411" fmla="*/ 2352406 w 7467600"/>
              <a:gd name="connsiteY411" fmla="*/ 6858000 h 6858000"/>
              <a:gd name="connsiteX412" fmla="*/ 2314492 w 7467600"/>
              <a:gd name="connsiteY412" fmla="*/ 6858000 h 6858000"/>
              <a:gd name="connsiteX413" fmla="*/ 2288095 w 7467600"/>
              <a:gd name="connsiteY413" fmla="*/ 6818030 h 6858000"/>
              <a:gd name="connsiteX414" fmla="*/ 2272768 w 7467600"/>
              <a:gd name="connsiteY414" fmla="*/ 6795822 h 6858000"/>
              <a:gd name="connsiteX415" fmla="*/ 2182715 w 7467600"/>
              <a:gd name="connsiteY415" fmla="*/ 6675071 h 6858000"/>
              <a:gd name="connsiteX416" fmla="*/ 2032061 w 7467600"/>
              <a:gd name="connsiteY416" fmla="*/ 6541380 h 6858000"/>
              <a:gd name="connsiteX417" fmla="*/ 2257220 w 7467600"/>
              <a:gd name="connsiteY417" fmla="*/ 6826257 h 6858000"/>
              <a:gd name="connsiteX418" fmla="*/ 2281324 w 7467600"/>
              <a:gd name="connsiteY418" fmla="*/ 6858000 h 6858000"/>
              <a:gd name="connsiteX419" fmla="*/ 2242860 w 7467600"/>
              <a:gd name="connsiteY419" fmla="*/ 6858000 h 6858000"/>
              <a:gd name="connsiteX420" fmla="*/ 2232818 w 7467600"/>
              <a:gd name="connsiteY420" fmla="*/ 6844926 h 6858000"/>
              <a:gd name="connsiteX421" fmla="*/ 1990172 w 7467600"/>
              <a:gd name="connsiteY421" fmla="*/ 6542121 h 6858000"/>
              <a:gd name="connsiteX422" fmla="*/ 2124090 w 7467600"/>
              <a:gd name="connsiteY422" fmla="*/ 6761017 h 6858000"/>
              <a:gd name="connsiteX423" fmla="*/ 2200380 w 7467600"/>
              <a:gd name="connsiteY423" fmla="*/ 6858000 h 6858000"/>
              <a:gd name="connsiteX424" fmla="*/ 2147507 w 7467600"/>
              <a:gd name="connsiteY424" fmla="*/ 6858000 h 6858000"/>
              <a:gd name="connsiteX425" fmla="*/ 2070668 w 7467600"/>
              <a:gd name="connsiteY425" fmla="*/ 6761520 h 6858000"/>
              <a:gd name="connsiteX426" fmla="*/ 1975142 w 7467600"/>
              <a:gd name="connsiteY426" fmla="*/ 6585570 h 6858000"/>
              <a:gd name="connsiteX427" fmla="*/ 2050035 w 7467600"/>
              <a:gd name="connsiteY427" fmla="*/ 6813345 h 6858000"/>
              <a:gd name="connsiteX428" fmla="*/ 2063025 w 7467600"/>
              <a:gd name="connsiteY428" fmla="*/ 6858000 h 6858000"/>
              <a:gd name="connsiteX429" fmla="*/ 2021675 w 7467600"/>
              <a:gd name="connsiteY429" fmla="*/ 6858000 h 6858000"/>
              <a:gd name="connsiteX430" fmla="*/ 2019308 w 7467600"/>
              <a:gd name="connsiteY430" fmla="*/ 6847118 h 6858000"/>
              <a:gd name="connsiteX431" fmla="*/ 1938835 w 7467600"/>
              <a:gd name="connsiteY431" fmla="*/ 6551160 h 6858000"/>
              <a:gd name="connsiteX432" fmla="*/ 1953230 w 7467600"/>
              <a:gd name="connsiteY432" fmla="*/ 6759699 h 6858000"/>
              <a:gd name="connsiteX433" fmla="*/ 1956763 w 7467600"/>
              <a:gd name="connsiteY433" fmla="*/ 6778191 h 6858000"/>
              <a:gd name="connsiteX434" fmla="*/ 1967925 w 7467600"/>
              <a:gd name="connsiteY434" fmla="*/ 6858000 h 6858000"/>
              <a:gd name="connsiteX435" fmla="*/ 1936622 w 7467600"/>
              <a:gd name="connsiteY435" fmla="*/ 6858000 h 6858000"/>
              <a:gd name="connsiteX436" fmla="*/ 1926261 w 7467600"/>
              <a:gd name="connsiteY436" fmla="*/ 6784064 h 6858000"/>
              <a:gd name="connsiteX437" fmla="*/ 1922724 w 7467600"/>
              <a:gd name="connsiteY437" fmla="*/ 6765577 h 6858000"/>
              <a:gd name="connsiteX438" fmla="*/ 1904650 w 7467600"/>
              <a:gd name="connsiteY438" fmla="*/ 6639616 h 6858000"/>
              <a:gd name="connsiteX439" fmla="*/ 1885273 w 7467600"/>
              <a:gd name="connsiteY439" fmla="*/ 6858000 h 6858000"/>
              <a:gd name="connsiteX440" fmla="*/ 1854363 w 7467600"/>
              <a:gd name="connsiteY440" fmla="*/ 6858000 h 6858000"/>
              <a:gd name="connsiteX441" fmla="*/ 1880391 w 7467600"/>
              <a:gd name="connsiteY441" fmla="*/ 6603796 h 6858000"/>
              <a:gd name="connsiteX442" fmla="*/ 1818273 w 7467600"/>
              <a:gd name="connsiteY442" fmla="*/ 6715729 h 6858000"/>
              <a:gd name="connsiteX443" fmla="*/ 1794691 w 7467600"/>
              <a:gd name="connsiteY443" fmla="*/ 6843239 h 6858000"/>
              <a:gd name="connsiteX444" fmla="*/ 1794914 w 7467600"/>
              <a:gd name="connsiteY444" fmla="*/ 6858000 h 6858000"/>
              <a:gd name="connsiteX445" fmla="*/ 1746128 w 7467600"/>
              <a:gd name="connsiteY445" fmla="*/ 6858000 h 6858000"/>
              <a:gd name="connsiteX446" fmla="*/ 1753934 w 7467600"/>
              <a:gd name="connsiteY446" fmla="*/ 6724796 h 6858000"/>
              <a:gd name="connsiteX447" fmla="*/ 1792053 w 7467600"/>
              <a:gd name="connsiteY447" fmla="*/ 6572396 h 6858000"/>
              <a:gd name="connsiteX448" fmla="*/ 1862248 w 7467600"/>
              <a:gd name="connsiteY448" fmla="*/ 6266397 h 6858000"/>
              <a:gd name="connsiteX449" fmla="*/ 1862250 w 7467600"/>
              <a:gd name="connsiteY449" fmla="*/ 6033531 h 6858000"/>
              <a:gd name="connsiteX450" fmla="*/ 1211999 w 7467600"/>
              <a:gd name="connsiteY450" fmla="*/ 6683610 h 6858000"/>
              <a:gd name="connsiteX451" fmla="*/ 1213266 w 7467600"/>
              <a:gd name="connsiteY451" fmla="*/ 6691947 h 6858000"/>
              <a:gd name="connsiteX452" fmla="*/ 1203370 w 7467600"/>
              <a:gd name="connsiteY452" fmla="*/ 6850676 h 6858000"/>
              <a:gd name="connsiteX453" fmla="*/ 1203671 w 7467600"/>
              <a:gd name="connsiteY453" fmla="*/ 6858000 h 6858000"/>
              <a:gd name="connsiteX454" fmla="*/ 1143180 w 7467600"/>
              <a:gd name="connsiteY454" fmla="*/ 6858000 h 6858000"/>
              <a:gd name="connsiteX455" fmla="*/ 1142176 w 7467600"/>
              <a:gd name="connsiteY455" fmla="*/ 6766045 h 6858000"/>
              <a:gd name="connsiteX456" fmla="*/ 1067484 w 7467600"/>
              <a:gd name="connsiteY456" fmla="*/ 6858000 h 6858000"/>
              <a:gd name="connsiteX457" fmla="*/ 953928 w 7467600"/>
              <a:gd name="connsiteY457" fmla="*/ 6858000 h 6858000"/>
              <a:gd name="connsiteX458" fmla="*/ 959715 w 7467600"/>
              <a:gd name="connsiteY458" fmla="*/ 6850185 h 6858000"/>
              <a:gd name="connsiteX459" fmla="*/ 1483788 w 7467600"/>
              <a:gd name="connsiteY459" fmla="*/ 6259174 h 6858000"/>
              <a:gd name="connsiteX460" fmla="*/ 1100671 w 7467600"/>
              <a:gd name="connsiteY460" fmla="*/ 6252137 h 6858000"/>
              <a:gd name="connsiteX461" fmla="*/ 1090144 w 7467600"/>
              <a:gd name="connsiteY461" fmla="*/ 6256748 h 6858000"/>
              <a:gd name="connsiteX462" fmla="*/ 1095872 w 7467600"/>
              <a:gd name="connsiteY462" fmla="*/ 6271892 h 6858000"/>
              <a:gd name="connsiteX463" fmla="*/ 262785 w 7467600"/>
              <a:gd name="connsiteY463" fmla="*/ 6845450 h 6858000"/>
              <a:gd name="connsiteX464" fmla="*/ 209968 w 7467600"/>
              <a:gd name="connsiteY464" fmla="*/ 6770713 h 6858000"/>
              <a:gd name="connsiteX465" fmla="*/ 873460 w 7467600"/>
              <a:gd name="connsiteY465" fmla="*/ 6253768 h 6858000"/>
              <a:gd name="connsiteX466" fmla="*/ 192686 w 7467600"/>
              <a:gd name="connsiteY466" fmla="*/ 5849257 h 6858000"/>
              <a:gd name="connsiteX467" fmla="*/ 4696 w 7467600"/>
              <a:gd name="connsiteY467" fmla="*/ 5697668 h 6858000"/>
              <a:gd name="connsiteX468" fmla="*/ 0 w 7467600"/>
              <a:gd name="connsiteY468" fmla="*/ 5689984 h 6858000"/>
              <a:gd name="connsiteX469" fmla="*/ 0 w 7467600"/>
              <a:gd name="connsiteY469" fmla="*/ 5513472 h 6858000"/>
              <a:gd name="connsiteX470" fmla="*/ 174101 w 7467600"/>
              <a:gd name="connsiteY470" fmla="*/ 5620277 h 6858000"/>
              <a:gd name="connsiteX471" fmla="*/ 891800 w 7467600"/>
              <a:gd name="connsiteY471" fmla="*/ 6036935 h 6858000"/>
              <a:gd name="connsiteX472" fmla="*/ 1072219 w 7467600"/>
              <a:gd name="connsiteY472" fmla="*/ 6169443 h 6858000"/>
              <a:gd name="connsiteX473" fmla="*/ 1074117 w 7467600"/>
              <a:gd name="connsiteY473" fmla="*/ 6170301 h 6858000"/>
              <a:gd name="connsiteX474" fmla="*/ 1083114 w 7467600"/>
              <a:gd name="connsiteY474" fmla="*/ 6174131 h 6858000"/>
              <a:gd name="connsiteX475" fmla="*/ 1543010 w 7467600"/>
              <a:gd name="connsiteY475" fmla="*/ 6191140 h 6858000"/>
              <a:gd name="connsiteX476" fmla="*/ 1551080 w 7467600"/>
              <a:gd name="connsiteY476" fmla="*/ 6195006 h 6858000"/>
              <a:gd name="connsiteX477" fmla="*/ 2345443 w 7467600"/>
              <a:gd name="connsiteY477" fmla="*/ 5549882 h 6858000"/>
              <a:gd name="connsiteX478" fmla="*/ 1721499 w 7467600"/>
              <a:gd name="connsiteY478" fmla="*/ 5599969 h 6858000"/>
              <a:gd name="connsiteX479" fmla="*/ 767716 w 7467600"/>
              <a:gd name="connsiteY479" fmla="*/ 5472768 h 6858000"/>
              <a:gd name="connsiteX480" fmla="*/ 722147 w 7467600"/>
              <a:gd name="connsiteY480" fmla="*/ 5393091 h 6858000"/>
              <a:gd name="connsiteX481" fmla="*/ 1485552 w 7467600"/>
              <a:gd name="connsiteY481" fmla="*/ 5313202 h 6858000"/>
              <a:gd name="connsiteX482" fmla="*/ 2143004 w 7467600"/>
              <a:gd name="connsiteY482" fmla="*/ 5402420 h 6858000"/>
              <a:gd name="connsiteX483" fmla="*/ 1933391 w 7467600"/>
              <a:gd name="connsiteY483" fmla="*/ 5156971 h 6858000"/>
              <a:gd name="connsiteX484" fmla="*/ 1827118 w 7467600"/>
              <a:gd name="connsiteY484" fmla="*/ 4968410 h 6858000"/>
              <a:gd name="connsiteX485" fmla="*/ 1837349 w 7467600"/>
              <a:gd name="connsiteY485" fmla="*/ 4956357 h 6858000"/>
              <a:gd name="connsiteX486" fmla="*/ 2162835 w 7467600"/>
              <a:gd name="connsiteY486" fmla="*/ 5187853 h 6858000"/>
              <a:gd name="connsiteX487" fmla="*/ 2257167 w 7467600"/>
              <a:gd name="connsiteY487" fmla="*/ 5462123 h 6858000"/>
              <a:gd name="connsiteX488" fmla="*/ 2261598 w 7467600"/>
              <a:gd name="connsiteY488" fmla="*/ 5467998 h 6858000"/>
              <a:gd name="connsiteX489" fmla="*/ 2437177 w 7467600"/>
              <a:gd name="connsiteY489" fmla="*/ 5479608 h 6858000"/>
              <a:gd name="connsiteX490" fmla="*/ 2445247 w 7467600"/>
              <a:gd name="connsiteY490" fmla="*/ 5483476 h 6858000"/>
              <a:gd name="connsiteX491" fmla="*/ 2743626 w 7467600"/>
              <a:gd name="connsiteY491" fmla="*/ 5304819 h 6858000"/>
              <a:gd name="connsiteX492" fmla="*/ 3048102 w 7467600"/>
              <a:gd name="connsiteY492" fmla="*/ 5150595 h 6858000"/>
              <a:gd name="connsiteX493" fmla="*/ 1799414 w 7467600"/>
              <a:gd name="connsiteY493" fmla="*/ 4694732 h 6858000"/>
              <a:gd name="connsiteX494" fmla="*/ 1771735 w 7467600"/>
              <a:gd name="connsiteY494" fmla="*/ 4619929 h 6858000"/>
              <a:gd name="connsiteX495" fmla="*/ 3104273 w 7467600"/>
              <a:gd name="connsiteY495" fmla="*/ 5076159 h 6858000"/>
              <a:gd name="connsiteX496" fmla="*/ 3113245 w 7467600"/>
              <a:gd name="connsiteY496" fmla="*/ 5090705 h 6858000"/>
              <a:gd name="connsiteX497" fmla="*/ 3126294 w 7467600"/>
              <a:gd name="connsiteY497" fmla="*/ 5114400 h 6858000"/>
              <a:gd name="connsiteX498" fmla="*/ 3937433 w 7467600"/>
              <a:gd name="connsiteY498" fmla="*/ 4830473 h 6858000"/>
              <a:gd name="connsiteX499" fmla="*/ 3590475 w 7467600"/>
              <a:gd name="connsiteY499" fmla="*/ 4597974 h 6858000"/>
              <a:gd name="connsiteX500" fmla="*/ 3100264 w 7467600"/>
              <a:gd name="connsiteY500" fmla="*/ 4579845 h 6858000"/>
              <a:gd name="connsiteX501" fmla="*/ 2183576 w 7467600"/>
              <a:gd name="connsiteY501" fmla="*/ 4227150 h 6858000"/>
              <a:gd name="connsiteX502" fmla="*/ 2151029 w 7467600"/>
              <a:gd name="connsiteY502" fmla="*/ 4146947 h 6858000"/>
              <a:gd name="connsiteX503" fmla="*/ 3563434 w 7467600"/>
              <a:gd name="connsiteY503" fmla="*/ 4469115 h 6858000"/>
              <a:gd name="connsiteX504" fmla="*/ 3177952 w 7467600"/>
              <a:gd name="connsiteY504" fmla="*/ 3657386 h 6858000"/>
              <a:gd name="connsiteX505" fmla="*/ 3189263 w 7467600"/>
              <a:gd name="connsiteY505" fmla="*/ 3625726 h 6858000"/>
              <a:gd name="connsiteX506" fmla="*/ 3560912 w 7467600"/>
              <a:gd name="connsiteY506" fmla="*/ 4079863 h 6858000"/>
              <a:gd name="connsiteX507" fmla="*/ 3626636 w 7467600"/>
              <a:gd name="connsiteY507" fmla="*/ 4512230 h 6858000"/>
              <a:gd name="connsiteX508" fmla="*/ 3653088 w 7467600"/>
              <a:gd name="connsiteY508" fmla="*/ 4521417 h 6858000"/>
              <a:gd name="connsiteX509" fmla="*/ 3988128 w 7467600"/>
              <a:gd name="connsiteY509" fmla="*/ 4817267 h 6858000"/>
              <a:gd name="connsiteX510" fmla="*/ 4830582 w 7467600"/>
              <a:gd name="connsiteY510" fmla="*/ 4676000 h 6858000"/>
              <a:gd name="connsiteX511" fmla="*/ 4830100 w 7467600"/>
              <a:gd name="connsiteY511" fmla="*/ 4675554 h 6858000"/>
              <a:gd name="connsiteX512" fmla="*/ 4036318 w 7467600"/>
              <a:gd name="connsiteY512" fmla="*/ 4147013 h 6858000"/>
              <a:gd name="connsiteX513" fmla="*/ 3432098 w 7467600"/>
              <a:gd name="connsiteY513" fmla="*/ 3537312 h 6858000"/>
              <a:gd name="connsiteX514" fmla="*/ 3446761 w 7467600"/>
              <a:gd name="connsiteY514" fmla="*/ 3461278 h 6858000"/>
              <a:gd name="connsiteX515" fmla="*/ 4419733 w 7467600"/>
              <a:gd name="connsiteY515" fmla="*/ 3963555 h 6858000"/>
              <a:gd name="connsiteX516" fmla="*/ 4781371 w 7467600"/>
              <a:gd name="connsiteY516" fmla="*/ 4458604 h 6858000"/>
              <a:gd name="connsiteX517" fmla="*/ 4780440 w 7467600"/>
              <a:gd name="connsiteY517" fmla="*/ 4470290 h 6858000"/>
              <a:gd name="connsiteX518" fmla="*/ 4898954 w 7467600"/>
              <a:gd name="connsiteY518" fmla="*/ 4662092 h 6858000"/>
              <a:gd name="connsiteX519" fmla="*/ 4900699 w 7467600"/>
              <a:gd name="connsiteY519" fmla="*/ 4670867 h 6858000"/>
              <a:gd name="connsiteX520" fmla="*/ 5714511 w 7467600"/>
              <a:gd name="connsiteY520" fmla="*/ 4663483 h 6858000"/>
              <a:gd name="connsiteX521" fmla="*/ 5464793 w 7467600"/>
              <a:gd name="connsiteY521" fmla="*/ 4393556 h 6858000"/>
              <a:gd name="connsiteX522" fmla="*/ 5461897 w 7467600"/>
              <a:gd name="connsiteY522" fmla="*/ 4390879 h 6858000"/>
              <a:gd name="connsiteX523" fmla="*/ 4294126 w 7467600"/>
              <a:gd name="connsiteY523" fmla="*/ 3303048 h 6858000"/>
              <a:gd name="connsiteX524" fmla="*/ 4305321 w 7467600"/>
              <a:gd name="connsiteY524" fmla="*/ 3256953 h 6858000"/>
              <a:gd name="connsiteX525" fmla="*/ 4949299 w 7467600"/>
              <a:gd name="connsiteY525" fmla="*/ 3766336 h 6858000"/>
              <a:gd name="connsiteX526" fmla="*/ 5291452 w 7467600"/>
              <a:gd name="connsiteY526" fmla="*/ 4076801 h 6858000"/>
              <a:gd name="connsiteX527" fmla="*/ 5434998 w 7467600"/>
              <a:gd name="connsiteY527" fmla="*/ 4254100 h 6858000"/>
              <a:gd name="connsiteX528" fmla="*/ 5351015 w 7467600"/>
              <a:gd name="connsiteY528" fmla="*/ 3760989 h 6858000"/>
              <a:gd name="connsiteX529" fmla="*/ 5413780 w 7467600"/>
              <a:gd name="connsiteY529" fmla="*/ 2966265 h 6858000"/>
              <a:gd name="connsiteX530" fmla="*/ 5425627 w 7467600"/>
              <a:gd name="connsiteY530" fmla="*/ 2954192 h 6858000"/>
              <a:gd name="connsiteX531" fmla="*/ 6604735 w 7467600"/>
              <a:gd name="connsiteY531" fmla="*/ 2041381 h 6858000"/>
              <a:gd name="connsiteX532" fmla="*/ 7204487 w 7467600"/>
              <a:gd name="connsiteY532" fmla="*/ 2742112 h 6858000"/>
              <a:gd name="connsiteX533" fmla="*/ 7131592 w 7467600"/>
              <a:gd name="connsiteY533" fmla="*/ 2672096 h 6858000"/>
              <a:gd name="connsiteX534" fmla="*/ 6996344 w 7467600"/>
              <a:gd name="connsiteY534" fmla="*/ 2518310 h 6858000"/>
              <a:gd name="connsiteX535" fmla="*/ 6735495 w 7467600"/>
              <a:gd name="connsiteY535" fmla="*/ 2196890 h 6858000"/>
              <a:gd name="connsiteX536" fmla="*/ 6721901 w 7467600"/>
              <a:gd name="connsiteY536" fmla="*/ 2179274 h 6858000"/>
              <a:gd name="connsiteX537" fmla="*/ 6604735 w 7467600"/>
              <a:gd name="connsiteY537" fmla="*/ 2041381 h 6858000"/>
              <a:gd name="connsiteX538" fmla="*/ 6591670 w 7467600"/>
              <a:gd name="connsiteY538" fmla="*/ 1988277 h 6858000"/>
              <a:gd name="connsiteX539" fmla="*/ 6747349 w 7467600"/>
              <a:gd name="connsiteY539" fmla="*/ 2160069 h 6858000"/>
              <a:gd name="connsiteX540" fmla="*/ 6760943 w 7467600"/>
              <a:gd name="connsiteY540" fmla="*/ 2177686 h 6858000"/>
              <a:gd name="connsiteX541" fmla="*/ 7021065 w 7467600"/>
              <a:gd name="connsiteY541" fmla="*/ 2498102 h 6858000"/>
              <a:gd name="connsiteX542" fmla="*/ 7155223 w 7467600"/>
              <a:gd name="connsiteY542" fmla="*/ 2650386 h 6858000"/>
              <a:gd name="connsiteX543" fmla="*/ 7203167 w 7467600"/>
              <a:gd name="connsiteY543" fmla="*/ 2697288 h 6858000"/>
              <a:gd name="connsiteX544" fmla="*/ 6937703 w 7467600"/>
              <a:gd name="connsiteY544" fmla="*/ 2321981 h 6858000"/>
              <a:gd name="connsiteX545" fmla="*/ 6591670 w 7467600"/>
              <a:gd name="connsiteY545" fmla="*/ 1988277 h 6858000"/>
              <a:gd name="connsiteX546" fmla="*/ 5798671 w 7467600"/>
              <a:gd name="connsiteY546" fmla="*/ 1981601 h 6858000"/>
              <a:gd name="connsiteX547" fmla="*/ 5754709 w 7467600"/>
              <a:gd name="connsiteY547" fmla="*/ 2071454 h 6858000"/>
              <a:gd name="connsiteX548" fmla="*/ 5763044 w 7467600"/>
              <a:gd name="connsiteY548" fmla="*/ 2842206 h 6858000"/>
              <a:gd name="connsiteX549" fmla="*/ 5764974 w 7467600"/>
              <a:gd name="connsiteY549" fmla="*/ 2799609 h 6858000"/>
              <a:gd name="connsiteX550" fmla="*/ 5767665 w 7467600"/>
              <a:gd name="connsiteY550" fmla="*/ 2666409 h 6858000"/>
              <a:gd name="connsiteX551" fmla="*/ 5763055 w 7467600"/>
              <a:gd name="connsiteY551" fmla="*/ 2579705 h 6858000"/>
              <a:gd name="connsiteX552" fmla="*/ 5758079 w 7467600"/>
              <a:gd name="connsiteY552" fmla="*/ 2492508 h 6858000"/>
              <a:gd name="connsiteX553" fmla="*/ 5779325 w 7467600"/>
              <a:gd name="connsiteY553" fmla="*/ 2197069 h 6858000"/>
              <a:gd name="connsiteX554" fmla="*/ 5798671 w 7467600"/>
              <a:gd name="connsiteY554" fmla="*/ 1981601 h 6858000"/>
              <a:gd name="connsiteX555" fmla="*/ 5829202 w 7467600"/>
              <a:gd name="connsiteY555" fmla="*/ 1971679 h 6858000"/>
              <a:gd name="connsiteX556" fmla="*/ 5809558 w 7467600"/>
              <a:gd name="connsiteY556" fmla="*/ 2198043 h 6858000"/>
              <a:gd name="connsiteX557" fmla="*/ 5788653 w 7467600"/>
              <a:gd name="connsiteY557" fmla="*/ 2489430 h 6858000"/>
              <a:gd name="connsiteX558" fmla="*/ 5793439 w 7467600"/>
              <a:gd name="connsiteY558" fmla="*/ 2575235 h 6858000"/>
              <a:gd name="connsiteX559" fmla="*/ 5796837 w 7467600"/>
              <a:gd name="connsiteY559" fmla="*/ 2637633 h 6858000"/>
              <a:gd name="connsiteX560" fmla="*/ 5818614 w 7467600"/>
              <a:gd name="connsiteY560" fmla="*/ 2473055 h 6858000"/>
              <a:gd name="connsiteX561" fmla="*/ 5829202 w 7467600"/>
              <a:gd name="connsiteY561" fmla="*/ 1971679 h 6858000"/>
              <a:gd name="connsiteX562" fmla="*/ 5911389 w 7467600"/>
              <a:gd name="connsiteY562" fmla="*/ 1898371 h 6858000"/>
              <a:gd name="connsiteX563" fmla="*/ 6237627 w 7467600"/>
              <a:gd name="connsiteY563" fmla="*/ 2231921 h 6858000"/>
              <a:gd name="connsiteX564" fmla="*/ 5911389 w 7467600"/>
              <a:gd name="connsiteY564" fmla="*/ 1898371 h 6858000"/>
              <a:gd name="connsiteX565" fmla="*/ 6944437 w 7467600"/>
              <a:gd name="connsiteY565" fmla="*/ 1575402 h 6858000"/>
              <a:gd name="connsiteX566" fmla="*/ 6304730 w 7467600"/>
              <a:gd name="connsiteY566" fmla="*/ 1766654 h 6858000"/>
              <a:gd name="connsiteX567" fmla="*/ 6944437 w 7467600"/>
              <a:gd name="connsiteY567" fmla="*/ 1575402 h 6858000"/>
              <a:gd name="connsiteX568" fmla="*/ 7019523 w 7467600"/>
              <a:gd name="connsiteY568" fmla="*/ 1519450 h 6858000"/>
              <a:gd name="connsiteX569" fmla="*/ 6298091 w 7467600"/>
              <a:gd name="connsiteY569" fmla="*/ 1737122 h 6858000"/>
              <a:gd name="connsiteX570" fmla="*/ 7019523 w 7467600"/>
              <a:gd name="connsiteY570" fmla="*/ 1519450 h 6858000"/>
              <a:gd name="connsiteX571" fmla="*/ 2399523 w 7467600"/>
              <a:gd name="connsiteY571" fmla="*/ 1428234 h 6858000"/>
              <a:gd name="connsiteX572" fmla="*/ 2224982 w 7467600"/>
              <a:gd name="connsiteY572" fmla="*/ 1826201 h 6858000"/>
              <a:gd name="connsiteX573" fmla="*/ 2096099 w 7467600"/>
              <a:gd name="connsiteY573" fmla="*/ 2345900 h 6858000"/>
              <a:gd name="connsiteX574" fmla="*/ 2283317 w 7467600"/>
              <a:gd name="connsiteY574" fmla="*/ 1796925 h 6858000"/>
              <a:gd name="connsiteX575" fmla="*/ 2399523 w 7467600"/>
              <a:gd name="connsiteY575" fmla="*/ 1428234 h 6858000"/>
              <a:gd name="connsiteX576" fmla="*/ 2448558 w 7467600"/>
              <a:gd name="connsiteY576" fmla="*/ 1373435 h 6858000"/>
              <a:gd name="connsiteX577" fmla="*/ 2312521 w 7467600"/>
              <a:gd name="connsiteY577" fmla="*/ 1806140 h 6858000"/>
              <a:gd name="connsiteX578" fmla="*/ 2127533 w 7467600"/>
              <a:gd name="connsiteY578" fmla="*/ 2348380 h 6858000"/>
              <a:gd name="connsiteX579" fmla="*/ 2358080 w 7467600"/>
              <a:gd name="connsiteY579" fmla="*/ 1866134 h 6858000"/>
              <a:gd name="connsiteX580" fmla="*/ 2407436 w 7467600"/>
              <a:gd name="connsiteY580" fmla="*/ 1651070 h 6858000"/>
              <a:gd name="connsiteX581" fmla="*/ 2448558 w 7467600"/>
              <a:gd name="connsiteY581" fmla="*/ 1373435 h 6858000"/>
              <a:gd name="connsiteX582" fmla="*/ 278707 w 7467600"/>
              <a:gd name="connsiteY582" fmla="*/ 1352270 h 6858000"/>
              <a:gd name="connsiteX583" fmla="*/ 321570 w 7467600"/>
              <a:gd name="connsiteY583" fmla="*/ 1861610 h 6858000"/>
              <a:gd name="connsiteX584" fmla="*/ 294281 w 7467600"/>
              <a:gd name="connsiteY584" fmla="*/ 1440658 h 6858000"/>
              <a:gd name="connsiteX585" fmla="*/ 278707 w 7467600"/>
              <a:gd name="connsiteY585" fmla="*/ 1352270 h 6858000"/>
              <a:gd name="connsiteX586" fmla="*/ 1423821 w 7467600"/>
              <a:gd name="connsiteY586" fmla="*/ 1351958 h 6858000"/>
              <a:gd name="connsiteX587" fmla="*/ 1638521 w 7467600"/>
              <a:gd name="connsiteY587" fmla="*/ 1908470 h 6858000"/>
              <a:gd name="connsiteX588" fmla="*/ 1754199 w 7467600"/>
              <a:gd name="connsiteY588" fmla="*/ 2149284 h 6858000"/>
              <a:gd name="connsiteX589" fmla="*/ 1908359 w 7467600"/>
              <a:gd name="connsiteY589" fmla="*/ 2364988 h 6858000"/>
              <a:gd name="connsiteX590" fmla="*/ 1647661 w 7467600"/>
              <a:gd name="connsiteY590" fmla="*/ 1825945 h 6858000"/>
              <a:gd name="connsiteX591" fmla="*/ 1423821 w 7467600"/>
              <a:gd name="connsiteY591" fmla="*/ 1351958 h 6858000"/>
              <a:gd name="connsiteX592" fmla="*/ 1431890 w 7467600"/>
              <a:gd name="connsiteY592" fmla="*/ 1306475 h 6858000"/>
              <a:gd name="connsiteX593" fmla="*/ 1507597 w 7467600"/>
              <a:gd name="connsiteY593" fmla="*/ 1446132 h 6858000"/>
              <a:gd name="connsiteX594" fmla="*/ 1674586 w 7467600"/>
              <a:gd name="connsiteY594" fmla="*/ 1813832 h 6858000"/>
              <a:gd name="connsiteX595" fmla="*/ 1815950 w 7467600"/>
              <a:gd name="connsiteY595" fmla="*/ 2128564 h 6858000"/>
              <a:gd name="connsiteX596" fmla="*/ 1984242 w 7467600"/>
              <a:gd name="connsiteY596" fmla="*/ 2430829 h 6858000"/>
              <a:gd name="connsiteX597" fmla="*/ 2014023 w 7467600"/>
              <a:gd name="connsiteY597" fmla="*/ 2450995 h 6858000"/>
              <a:gd name="connsiteX598" fmla="*/ 1747337 w 7467600"/>
              <a:gd name="connsiteY598" fmla="*/ 1855264 h 6858000"/>
              <a:gd name="connsiteX599" fmla="*/ 1533749 w 7467600"/>
              <a:gd name="connsiteY599" fmla="*/ 1478656 h 6858000"/>
              <a:gd name="connsiteX600" fmla="*/ 1431890 w 7467600"/>
              <a:gd name="connsiteY600" fmla="*/ 1306475 h 6858000"/>
              <a:gd name="connsiteX601" fmla="*/ 5052692 w 7467600"/>
              <a:gd name="connsiteY601" fmla="*/ 1292994 h 6858000"/>
              <a:gd name="connsiteX602" fmla="*/ 5200661 w 7467600"/>
              <a:gd name="connsiteY602" fmla="*/ 1635186 h 6858000"/>
              <a:gd name="connsiteX603" fmla="*/ 5297138 w 7467600"/>
              <a:gd name="connsiteY603" fmla="*/ 1906351 h 6858000"/>
              <a:gd name="connsiteX604" fmla="*/ 5052692 w 7467600"/>
              <a:gd name="connsiteY604" fmla="*/ 1292994 h 6858000"/>
              <a:gd name="connsiteX605" fmla="*/ 5009948 w 7467600"/>
              <a:gd name="connsiteY605" fmla="*/ 1273619 h 6858000"/>
              <a:gd name="connsiteX606" fmla="*/ 5121777 w 7467600"/>
              <a:gd name="connsiteY606" fmla="*/ 1654213 h 6858000"/>
              <a:gd name="connsiteX607" fmla="*/ 5293545 w 7467600"/>
              <a:gd name="connsiteY607" fmla="*/ 2072247 h 6858000"/>
              <a:gd name="connsiteX608" fmla="*/ 5294042 w 7467600"/>
              <a:gd name="connsiteY608" fmla="*/ 2065019 h 6858000"/>
              <a:gd name="connsiteX609" fmla="*/ 5171936 w 7467600"/>
              <a:gd name="connsiteY609" fmla="*/ 1647613 h 6858000"/>
              <a:gd name="connsiteX610" fmla="*/ 5009948 w 7467600"/>
              <a:gd name="connsiteY610" fmla="*/ 1273619 h 6858000"/>
              <a:gd name="connsiteX611" fmla="*/ 655236 w 7467600"/>
              <a:gd name="connsiteY611" fmla="*/ 1268632 h 6858000"/>
              <a:gd name="connsiteX612" fmla="*/ 839521 w 7467600"/>
              <a:gd name="connsiteY612" fmla="*/ 1685315 h 6858000"/>
              <a:gd name="connsiteX613" fmla="*/ 1109416 w 7467600"/>
              <a:gd name="connsiteY613" fmla="*/ 2061663 h 6858000"/>
              <a:gd name="connsiteX614" fmla="*/ 1298300 w 7467600"/>
              <a:gd name="connsiteY614" fmla="*/ 2247742 h 6858000"/>
              <a:gd name="connsiteX615" fmla="*/ 1125871 w 7467600"/>
              <a:gd name="connsiteY615" fmla="*/ 1989513 h 6858000"/>
              <a:gd name="connsiteX616" fmla="*/ 981574 w 7467600"/>
              <a:gd name="connsiteY616" fmla="*/ 1783157 h 6858000"/>
              <a:gd name="connsiteX617" fmla="*/ 922198 w 7467600"/>
              <a:gd name="connsiteY617" fmla="*/ 1677437 h 6858000"/>
              <a:gd name="connsiteX618" fmla="*/ 869293 w 7467600"/>
              <a:gd name="connsiteY618" fmla="*/ 1583214 h 6858000"/>
              <a:gd name="connsiteX619" fmla="*/ 751431 w 7467600"/>
              <a:gd name="connsiteY619" fmla="*/ 1405731 h 6858000"/>
              <a:gd name="connsiteX620" fmla="*/ 655236 w 7467600"/>
              <a:gd name="connsiteY620" fmla="*/ 1268632 h 6858000"/>
              <a:gd name="connsiteX621" fmla="*/ 6516292 w 7467600"/>
              <a:gd name="connsiteY621" fmla="*/ 1263064 h 6858000"/>
              <a:gd name="connsiteX622" fmla="*/ 5736320 w 7467600"/>
              <a:gd name="connsiteY622" fmla="*/ 1501803 h 6858000"/>
              <a:gd name="connsiteX623" fmla="*/ 6516292 w 7467600"/>
              <a:gd name="connsiteY623" fmla="*/ 1263064 h 6858000"/>
              <a:gd name="connsiteX624" fmla="*/ 291466 w 7467600"/>
              <a:gd name="connsiteY624" fmla="*/ 1250369 h 6858000"/>
              <a:gd name="connsiteX625" fmla="*/ 323180 w 7467600"/>
              <a:gd name="connsiteY625" fmla="*/ 1435283 h 6858000"/>
              <a:gd name="connsiteX626" fmla="*/ 349381 w 7467600"/>
              <a:gd name="connsiteY626" fmla="*/ 1875041 h 6858000"/>
              <a:gd name="connsiteX627" fmla="*/ 374363 w 7467600"/>
              <a:gd name="connsiteY627" fmla="*/ 1506494 h 6858000"/>
              <a:gd name="connsiteX628" fmla="*/ 302168 w 7467600"/>
              <a:gd name="connsiteY628" fmla="*/ 1274495 h 6858000"/>
              <a:gd name="connsiteX629" fmla="*/ 291466 w 7467600"/>
              <a:gd name="connsiteY629" fmla="*/ 1250369 h 6858000"/>
              <a:gd name="connsiteX630" fmla="*/ 678222 w 7467600"/>
              <a:gd name="connsiteY630" fmla="*/ 1248670 h 6858000"/>
              <a:gd name="connsiteX631" fmla="*/ 775536 w 7467600"/>
              <a:gd name="connsiteY631" fmla="*/ 1388015 h 6858000"/>
              <a:gd name="connsiteX632" fmla="*/ 894529 w 7467600"/>
              <a:gd name="connsiteY632" fmla="*/ 1567739 h 6858000"/>
              <a:gd name="connsiteX633" fmla="*/ 948000 w 7467600"/>
              <a:gd name="connsiteY633" fmla="*/ 1663088 h 6858000"/>
              <a:gd name="connsiteX634" fmla="*/ 1006812 w 7467600"/>
              <a:gd name="connsiteY634" fmla="*/ 1767683 h 6858000"/>
              <a:gd name="connsiteX635" fmla="*/ 1149133 w 7467600"/>
              <a:gd name="connsiteY635" fmla="*/ 1971513 h 6858000"/>
              <a:gd name="connsiteX636" fmla="*/ 1333952 w 7467600"/>
              <a:gd name="connsiteY636" fmla="*/ 2251620 h 6858000"/>
              <a:gd name="connsiteX637" fmla="*/ 1337329 w 7467600"/>
              <a:gd name="connsiteY637" fmla="*/ 2258350 h 6858000"/>
              <a:gd name="connsiteX638" fmla="*/ 1014726 w 7467600"/>
              <a:gd name="connsiteY638" fmla="*/ 1615556 h 6858000"/>
              <a:gd name="connsiteX639" fmla="*/ 678222 w 7467600"/>
              <a:gd name="connsiteY639" fmla="*/ 1248670 h 6858000"/>
              <a:gd name="connsiteX640" fmla="*/ 6691602 w 7467600"/>
              <a:gd name="connsiteY640" fmla="*/ 1140573 h 6858000"/>
              <a:gd name="connsiteX641" fmla="*/ 6571100 w 7467600"/>
              <a:gd name="connsiteY641" fmla="*/ 1183662 h 6858000"/>
              <a:gd name="connsiteX642" fmla="*/ 6241687 w 7467600"/>
              <a:gd name="connsiteY642" fmla="*/ 1257600 h 6858000"/>
              <a:gd name="connsiteX643" fmla="*/ 5693009 w 7467600"/>
              <a:gd name="connsiteY643" fmla="*/ 1478256 h 6858000"/>
              <a:gd name="connsiteX644" fmla="*/ 6548420 w 7467600"/>
              <a:gd name="connsiteY644" fmla="*/ 1214599 h 6858000"/>
              <a:gd name="connsiteX645" fmla="*/ 6605473 w 7467600"/>
              <a:gd name="connsiteY645" fmla="*/ 1184686 h 6858000"/>
              <a:gd name="connsiteX646" fmla="*/ 6691602 w 7467600"/>
              <a:gd name="connsiteY646" fmla="*/ 1140573 h 6858000"/>
              <a:gd name="connsiteX647" fmla="*/ 4002475 w 7467600"/>
              <a:gd name="connsiteY647" fmla="*/ 1037802 h 6858000"/>
              <a:gd name="connsiteX648" fmla="*/ 4000324 w 7467600"/>
              <a:gd name="connsiteY648" fmla="*/ 1039362 h 6858000"/>
              <a:gd name="connsiteX649" fmla="*/ 4002862 w 7467600"/>
              <a:gd name="connsiteY649" fmla="*/ 1042866 h 6858000"/>
              <a:gd name="connsiteX650" fmla="*/ 4002475 w 7467600"/>
              <a:gd name="connsiteY650" fmla="*/ 1037802 h 6858000"/>
              <a:gd name="connsiteX651" fmla="*/ 506322 w 7467600"/>
              <a:gd name="connsiteY651" fmla="*/ 1020997 h 6858000"/>
              <a:gd name="connsiteX652" fmla="*/ 533068 w 7467600"/>
              <a:gd name="connsiteY652" fmla="*/ 1029409 h 6858000"/>
              <a:gd name="connsiteX653" fmla="*/ 1232525 w 7467600"/>
              <a:gd name="connsiteY653" fmla="*/ 1804675 h 6858000"/>
              <a:gd name="connsiteX654" fmla="*/ 1388858 w 7467600"/>
              <a:gd name="connsiteY654" fmla="*/ 2368011 h 6858000"/>
              <a:gd name="connsiteX655" fmla="*/ 1384098 w 7467600"/>
              <a:gd name="connsiteY655" fmla="*/ 2378125 h 6858000"/>
              <a:gd name="connsiteX656" fmla="*/ 1425393 w 7467600"/>
              <a:gd name="connsiteY656" fmla="*/ 2589124 h 6858000"/>
              <a:gd name="connsiteX657" fmla="*/ 1424001 w 7467600"/>
              <a:gd name="connsiteY657" fmla="*/ 2597541 h 6858000"/>
              <a:gd name="connsiteX658" fmla="*/ 2152729 w 7467600"/>
              <a:gd name="connsiteY658" fmla="*/ 2864487 h 6858000"/>
              <a:gd name="connsiteX659" fmla="*/ 2020609 w 7467600"/>
              <a:gd name="connsiteY659" fmla="*/ 2539671 h 6858000"/>
              <a:gd name="connsiteX660" fmla="*/ 2018920 w 7467600"/>
              <a:gd name="connsiteY660" fmla="*/ 2536309 h 6858000"/>
              <a:gd name="connsiteX661" fmla="*/ 1342441 w 7467600"/>
              <a:gd name="connsiteY661" fmla="*/ 1173017 h 6858000"/>
              <a:gd name="connsiteX662" fmla="*/ 1367925 w 7467600"/>
              <a:gd name="connsiteY662" fmla="*/ 1135648 h 6858000"/>
              <a:gd name="connsiteX663" fmla="*/ 1771401 w 7467600"/>
              <a:gd name="connsiteY663" fmla="*/ 1806673 h 6858000"/>
              <a:gd name="connsiteX664" fmla="*/ 1972385 w 7467600"/>
              <a:gd name="connsiteY664" fmla="*/ 2198735 h 6858000"/>
              <a:gd name="connsiteX665" fmla="*/ 2040892 w 7467600"/>
              <a:gd name="connsiteY665" fmla="*/ 2405205 h 6858000"/>
              <a:gd name="connsiteX666" fmla="*/ 2131689 w 7467600"/>
              <a:gd name="connsiteY666" fmla="*/ 1936926 h 6858000"/>
              <a:gd name="connsiteX667" fmla="*/ 2454820 w 7467600"/>
              <a:gd name="connsiteY667" fmla="*/ 1248808 h 6858000"/>
              <a:gd name="connsiteX668" fmla="*/ 2492512 w 7467600"/>
              <a:gd name="connsiteY668" fmla="*/ 1302920 h 6858000"/>
              <a:gd name="connsiteX669" fmla="*/ 2081216 w 7467600"/>
              <a:gd name="connsiteY669" fmla="*/ 2527513 h 6858000"/>
              <a:gd name="connsiteX670" fmla="*/ 2081211 w 7467600"/>
              <a:gd name="connsiteY670" fmla="*/ 2528916 h 6858000"/>
              <a:gd name="connsiteX671" fmla="*/ 2199067 w 7467600"/>
              <a:gd name="connsiteY671" fmla="*/ 2884061 h 6858000"/>
              <a:gd name="connsiteX672" fmla="*/ 3192586 w 7467600"/>
              <a:gd name="connsiteY672" fmla="*/ 3411496 h 6858000"/>
              <a:gd name="connsiteX673" fmla="*/ 3182620 w 7467600"/>
              <a:gd name="connsiteY673" fmla="*/ 3483279 h 6858000"/>
              <a:gd name="connsiteX674" fmla="*/ 2435119 w 7467600"/>
              <a:gd name="connsiteY674" fmla="*/ 3080173 h 6858000"/>
              <a:gd name="connsiteX675" fmla="*/ 2410152 w 7467600"/>
              <a:gd name="connsiteY675" fmla="*/ 3063751 h 6858000"/>
              <a:gd name="connsiteX676" fmla="*/ 2408099 w 7467600"/>
              <a:gd name="connsiteY676" fmla="*/ 3064403 h 6858000"/>
              <a:gd name="connsiteX677" fmla="*/ 2407218 w 7467600"/>
              <a:gd name="connsiteY677" fmla="*/ 3070324 h 6858000"/>
              <a:gd name="connsiteX678" fmla="*/ 2380138 w 7467600"/>
              <a:gd name="connsiteY678" fmla="*/ 3099341 h 6858000"/>
              <a:gd name="connsiteX679" fmla="*/ 1765923 w 7467600"/>
              <a:gd name="connsiteY679" fmla="*/ 3581043 h 6858000"/>
              <a:gd name="connsiteX680" fmla="*/ 1702258 w 7467600"/>
              <a:gd name="connsiteY680" fmla="*/ 3612286 h 6858000"/>
              <a:gd name="connsiteX681" fmla="*/ 1538370 w 7467600"/>
              <a:gd name="connsiteY681" fmla="*/ 3811804 h 6858000"/>
              <a:gd name="connsiteX682" fmla="*/ 542867 w 7467600"/>
              <a:gd name="connsiteY682" fmla="*/ 4944092 h 6858000"/>
              <a:gd name="connsiteX683" fmla="*/ 515800 w 7467600"/>
              <a:gd name="connsiteY683" fmla="*/ 4862180 h 6858000"/>
              <a:gd name="connsiteX684" fmla="*/ 909145 w 7467600"/>
              <a:gd name="connsiteY684" fmla="*/ 4199225 h 6858000"/>
              <a:gd name="connsiteX685" fmla="*/ 1214067 w 7467600"/>
              <a:gd name="connsiteY685" fmla="*/ 3908561 h 6858000"/>
              <a:gd name="connsiteX686" fmla="*/ 640967 w 7467600"/>
              <a:gd name="connsiteY686" fmla="*/ 4105601 h 6858000"/>
              <a:gd name="connsiteX687" fmla="*/ 112563 w 7467600"/>
              <a:gd name="connsiteY687" fmla="*/ 4396952 h 6858000"/>
              <a:gd name="connsiteX688" fmla="*/ 0 w 7467600"/>
              <a:gd name="connsiteY688" fmla="*/ 4466006 h 6858000"/>
              <a:gd name="connsiteX689" fmla="*/ 0 w 7467600"/>
              <a:gd name="connsiteY689" fmla="*/ 4233763 h 6858000"/>
              <a:gd name="connsiteX690" fmla="*/ 36881 w 7467600"/>
              <a:gd name="connsiteY690" fmla="*/ 4200118 h 6858000"/>
              <a:gd name="connsiteX691" fmla="*/ 910534 w 7467600"/>
              <a:gd name="connsiteY691" fmla="*/ 3629753 h 6858000"/>
              <a:gd name="connsiteX692" fmla="*/ 1578717 w 7467600"/>
              <a:gd name="connsiteY692" fmla="*/ 3575982 h 6858000"/>
              <a:gd name="connsiteX693" fmla="*/ 2338780 w 7467600"/>
              <a:gd name="connsiteY693" fmla="*/ 3033725 h 6858000"/>
              <a:gd name="connsiteX694" fmla="*/ 1807991 w 7467600"/>
              <a:gd name="connsiteY694" fmla="*/ 2807184 h 6858000"/>
              <a:gd name="connsiteX695" fmla="*/ 1416358 w 7467600"/>
              <a:gd name="connsiteY695" fmla="*/ 3112571 h 6858000"/>
              <a:gd name="connsiteX696" fmla="*/ 939066 w 7467600"/>
              <a:gd name="connsiteY696" fmla="*/ 3378798 h 6858000"/>
              <a:gd name="connsiteX697" fmla="*/ 115099 w 7467600"/>
              <a:gd name="connsiteY697" fmla="*/ 3607650 h 6858000"/>
              <a:gd name="connsiteX698" fmla="*/ 97284 w 7467600"/>
              <a:gd name="connsiteY698" fmla="*/ 3520393 h 6858000"/>
              <a:gd name="connsiteX699" fmla="*/ 922050 w 7467600"/>
              <a:gd name="connsiteY699" fmla="*/ 3074867 h 6858000"/>
              <a:gd name="connsiteX700" fmla="*/ 1405265 w 7467600"/>
              <a:gd name="connsiteY700" fmla="*/ 3016319 h 6858000"/>
              <a:gd name="connsiteX701" fmla="*/ 1407512 w 7467600"/>
              <a:gd name="connsiteY701" fmla="*/ 3018001 h 6858000"/>
              <a:gd name="connsiteX702" fmla="*/ 1726266 w 7467600"/>
              <a:gd name="connsiteY702" fmla="*/ 2777274 h 6858000"/>
              <a:gd name="connsiteX703" fmla="*/ 625390 w 7467600"/>
              <a:gd name="connsiteY703" fmla="*/ 2514541 h 6858000"/>
              <a:gd name="connsiteX704" fmla="*/ 619799 w 7467600"/>
              <a:gd name="connsiteY704" fmla="*/ 2527180 h 6858000"/>
              <a:gd name="connsiteX705" fmla="*/ 310030 w 7467600"/>
              <a:gd name="connsiteY705" fmla="*/ 2771818 h 6858000"/>
              <a:gd name="connsiteX706" fmla="*/ 173877 w 7467600"/>
              <a:gd name="connsiteY706" fmla="*/ 2937056 h 6858000"/>
              <a:gd name="connsiteX707" fmla="*/ 77889 w 7467600"/>
              <a:gd name="connsiteY707" fmla="*/ 3138440 h 6858000"/>
              <a:gd name="connsiteX708" fmla="*/ 0 w 7467600"/>
              <a:gd name="connsiteY708" fmla="*/ 3271395 h 6858000"/>
              <a:gd name="connsiteX709" fmla="*/ 0 w 7467600"/>
              <a:gd name="connsiteY709" fmla="*/ 3153002 h 6858000"/>
              <a:gd name="connsiteX710" fmla="*/ 2386 w 7467600"/>
              <a:gd name="connsiteY710" fmla="*/ 3149203 h 6858000"/>
              <a:gd name="connsiteX711" fmla="*/ 89753 w 7467600"/>
              <a:gd name="connsiteY711" fmla="*/ 2987702 h 6858000"/>
              <a:gd name="connsiteX712" fmla="*/ 76869 w 7467600"/>
              <a:gd name="connsiteY712" fmla="*/ 3005404 h 6858000"/>
              <a:gd name="connsiteX713" fmla="*/ 32049 w 7467600"/>
              <a:gd name="connsiteY713" fmla="*/ 3065814 h 6858000"/>
              <a:gd name="connsiteX714" fmla="*/ 0 w 7467600"/>
              <a:gd name="connsiteY714" fmla="*/ 3108744 h 6858000"/>
              <a:gd name="connsiteX715" fmla="*/ 0 w 7467600"/>
              <a:gd name="connsiteY715" fmla="*/ 3058059 h 6858000"/>
              <a:gd name="connsiteX716" fmla="*/ 7610 w 7467600"/>
              <a:gd name="connsiteY716" fmla="*/ 3047889 h 6858000"/>
              <a:gd name="connsiteX717" fmla="*/ 52419 w 7467600"/>
              <a:gd name="connsiteY717" fmla="*/ 2987479 h 6858000"/>
              <a:gd name="connsiteX718" fmla="*/ 59142 w 7467600"/>
              <a:gd name="connsiteY718" fmla="*/ 2978488 h 6858000"/>
              <a:gd name="connsiteX719" fmla="*/ 0 w 7467600"/>
              <a:gd name="connsiteY719" fmla="*/ 3015334 h 6858000"/>
              <a:gd name="connsiteX720" fmla="*/ 0 w 7467600"/>
              <a:gd name="connsiteY720" fmla="*/ 2914286 h 6858000"/>
              <a:gd name="connsiteX721" fmla="*/ 36383 w 7467600"/>
              <a:gd name="connsiteY721" fmla="*/ 2901128 h 6858000"/>
              <a:gd name="connsiteX722" fmla="*/ 156329 w 7467600"/>
              <a:gd name="connsiteY722" fmla="*/ 2840533 h 6858000"/>
              <a:gd name="connsiteX723" fmla="*/ 358355 w 7467600"/>
              <a:gd name="connsiteY723" fmla="*/ 2620471 h 6858000"/>
              <a:gd name="connsiteX724" fmla="*/ 510577 w 7467600"/>
              <a:gd name="connsiteY724" fmla="*/ 2501244 h 6858000"/>
              <a:gd name="connsiteX725" fmla="*/ 211967 w 7467600"/>
              <a:gd name="connsiteY725" fmla="*/ 2479171 h 6858000"/>
              <a:gd name="connsiteX726" fmla="*/ 0 w 7467600"/>
              <a:gd name="connsiteY726" fmla="*/ 2476398 h 6858000"/>
              <a:gd name="connsiteX727" fmla="*/ 0 w 7467600"/>
              <a:gd name="connsiteY727" fmla="*/ 2389189 h 6858000"/>
              <a:gd name="connsiteX728" fmla="*/ 103062 w 7467600"/>
              <a:gd name="connsiteY728" fmla="*/ 2389518 h 6858000"/>
              <a:gd name="connsiteX729" fmla="*/ 510734 w 7467600"/>
              <a:gd name="connsiteY729" fmla="*/ 2416201 h 6858000"/>
              <a:gd name="connsiteX730" fmla="*/ 279257 w 7467600"/>
              <a:gd name="connsiteY730" fmla="*/ 2092102 h 6858000"/>
              <a:gd name="connsiteX731" fmla="*/ 65265 w 7467600"/>
              <a:gd name="connsiteY731" fmla="*/ 2006049 h 6858000"/>
              <a:gd name="connsiteX732" fmla="*/ 0 w 7467600"/>
              <a:gd name="connsiteY732" fmla="*/ 1982532 h 6858000"/>
              <a:gd name="connsiteX733" fmla="*/ 0 w 7467600"/>
              <a:gd name="connsiteY733" fmla="*/ 1912789 h 6858000"/>
              <a:gd name="connsiteX734" fmla="*/ 97460 w 7467600"/>
              <a:gd name="connsiteY734" fmla="*/ 1953725 h 6858000"/>
              <a:gd name="connsiteX735" fmla="*/ 221272 w 7467600"/>
              <a:gd name="connsiteY735" fmla="*/ 1980766 h 6858000"/>
              <a:gd name="connsiteX736" fmla="*/ 116765 w 7467600"/>
              <a:gd name="connsiteY736" fmla="*/ 1911033 h 6858000"/>
              <a:gd name="connsiteX737" fmla="*/ 16405 w 7467600"/>
              <a:gd name="connsiteY737" fmla="*/ 1803412 h 6858000"/>
              <a:gd name="connsiteX738" fmla="*/ 0 w 7467600"/>
              <a:gd name="connsiteY738" fmla="*/ 1784777 h 6858000"/>
              <a:gd name="connsiteX739" fmla="*/ 0 w 7467600"/>
              <a:gd name="connsiteY739" fmla="*/ 1740082 h 6858000"/>
              <a:gd name="connsiteX740" fmla="*/ 39394 w 7467600"/>
              <a:gd name="connsiteY740" fmla="*/ 1784856 h 6858000"/>
              <a:gd name="connsiteX741" fmla="*/ 135813 w 7467600"/>
              <a:gd name="connsiteY741" fmla="*/ 1888838 h 6858000"/>
              <a:gd name="connsiteX742" fmla="*/ 242575 w 7467600"/>
              <a:gd name="connsiteY742" fmla="*/ 1958841 h 6858000"/>
              <a:gd name="connsiteX743" fmla="*/ 82197 w 7467600"/>
              <a:gd name="connsiteY743" fmla="*/ 1754826 h 6858000"/>
              <a:gd name="connsiteX744" fmla="*/ 0 w 7467600"/>
              <a:gd name="connsiteY744" fmla="*/ 1679650 h 6858000"/>
              <a:gd name="connsiteX745" fmla="*/ 0 w 7467600"/>
              <a:gd name="connsiteY745" fmla="*/ 1602463 h 6858000"/>
              <a:gd name="connsiteX746" fmla="*/ 84689 w 7467600"/>
              <a:gd name="connsiteY746" fmla="*/ 1677442 h 6858000"/>
              <a:gd name="connsiteX747" fmla="*/ 298437 w 7467600"/>
              <a:gd name="connsiteY747" fmla="*/ 1968019 h 6858000"/>
              <a:gd name="connsiteX748" fmla="*/ 227269 w 7467600"/>
              <a:gd name="connsiteY748" fmla="*/ 1114064 h 6858000"/>
              <a:gd name="connsiteX749" fmla="*/ 248003 w 7467600"/>
              <a:gd name="connsiteY749" fmla="*/ 1089613 h 6858000"/>
              <a:gd name="connsiteX750" fmla="*/ 427020 w 7467600"/>
              <a:gd name="connsiteY750" fmla="*/ 1619803 h 6858000"/>
              <a:gd name="connsiteX751" fmla="*/ 340345 w 7467600"/>
              <a:gd name="connsiteY751" fmla="*/ 2027739 h 6858000"/>
              <a:gd name="connsiteX752" fmla="*/ 360865 w 7467600"/>
              <a:gd name="connsiteY752" fmla="*/ 2044827 h 6858000"/>
              <a:gd name="connsiteX753" fmla="*/ 560414 w 7467600"/>
              <a:gd name="connsiteY753" fmla="*/ 2421457 h 6858000"/>
              <a:gd name="connsiteX754" fmla="*/ 1359703 w 7467600"/>
              <a:gd name="connsiteY754" fmla="*/ 2578554 h 6858000"/>
              <a:gd name="connsiteX755" fmla="*/ 1359422 w 7467600"/>
              <a:gd name="connsiteY755" fmla="*/ 2577994 h 6858000"/>
              <a:gd name="connsiteX756" fmla="*/ 828701 w 7467600"/>
              <a:gd name="connsiteY756" fmla="*/ 1839520 h 6858000"/>
              <a:gd name="connsiteX757" fmla="*/ 494427 w 7467600"/>
              <a:gd name="connsiteY757" fmla="*/ 1092333 h 6858000"/>
              <a:gd name="connsiteX758" fmla="*/ 506322 w 7467600"/>
              <a:gd name="connsiteY758" fmla="*/ 1020997 h 6858000"/>
              <a:gd name="connsiteX759" fmla="*/ 4570198 w 7467600"/>
              <a:gd name="connsiteY759" fmla="*/ 978081 h 6858000"/>
              <a:gd name="connsiteX760" fmla="*/ 4523691 w 7467600"/>
              <a:gd name="connsiteY760" fmla="*/ 1127776 h 6858000"/>
              <a:gd name="connsiteX761" fmla="*/ 4509875 w 7467600"/>
              <a:gd name="connsiteY761" fmla="*/ 1167552 h 6858000"/>
              <a:gd name="connsiteX762" fmla="*/ 4478168 w 7467600"/>
              <a:gd name="connsiteY762" fmla="*/ 1260735 h 6858000"/>
              <a:gd name="connsiteX763" fmla="*/ 4409309 w 7467600"/>
              <a:gd name="connsiteY763" fmla="*/ 1666996 h 6858000"/>
              <a:gd name="connsiteX764" fmla="*/ 4370031 w 7467600"/>
              <a:gd name="connsiteY764" fmla="*/ 1955666 h 6858000"/>
              <a:gd name="connsiteX765" fmla="*/ 4570198 w 7467600"/>
              <a:gd name="connsiteY765" fmla="*/ 978081 h 6858000"/>
              <a:gd name="connsiteX766" fmla="*/ 4557898 w 7467600"/>
              <a:gd name="connsiteY766" fmla="*/ 900011 h 6858000"/>
              <a:gd name="connsiteX767" fmla="*/ 4344840 w 7467600"/>
              <a:gd name="connsiteY767" fmla="*/ 1922038 h 6858000"/>
              <a:gd name="connsiteX768" fmla="*/ 4378710 w 7467600"/>
              <a:gd name="connsiteY768" fmla="*/ 1665516 h 6858000"/>
              <a:gd name="connsiteX769" fmla="*/ 4448798 w 7467600"/>
              <a:gd name="connsiteY769" fmla="*/ 1253024 h 6858000"/>
              <a:gd name="connsiteX770" fmla="*/ 4480315 w 7467600"/>
              <a:gd name="connsiteY770" fmla="*/ 1158454 h 6858000"/>
              <a:gd name="connsiteX771" fmla="*/ 4494133 w 7467600"/>
              <a:gd name="connsiteY771" fmla="*/ 1118676 h 6858000"/>
              <a:gd name="connsiteX772" fmla="*/ 4557898 w 7467600"/>
              <a:gd name="connsiteY772" fmla="*/ 900011 h 6858000"/>
              <a:gd name="connsiteX773" fmla="*/ 5870151 w 7467600"/>
              <a:gd name="connsiteY773" fmla="*/ 898890 h 6858000"/>
              <a:gd name="connsiteX774" fmla="*/ 5861335 w 7467600"/>
              <a:gd name="connsiteY774" fmla="*/ 899177 h 6858000"/>
              <a:gd name="connsiteX775" fmla="*/ 5843702 w 7467600"/>
              <a:gd name="connsiteY775" fmla="*/ 899748 h 6858000"/>
              <a:gd name="connsiteX776" fmla="*/ 5651107 w 7467600"/>
              <a:gd name="connsiteY776" fmla="*/ 920306 h 6858000"/>
              <a:gd name="connsiteX777" fmla="*/ 5459407 w 7467600"/>
              <a:gd name="connsiteY777" fmla="*/ 940975 h 6858000"/>
              <a:gd name="connsiteX778" fmla="*/ 5374846 w 7467600"/>
              <a:gd name="connsiteY778" fmla="*/ 941988 h 6858000"/>
              <a:gd name="connsiteX779" fmla="*/ 5256105 w 7467600"/>
              <a:gd name="connsiteY779" fmla="*/ 945632 h 6858000"/>
              <a:gd name="connsiteX780" fmla="*/ 5107071 w 7467600"/>
              <a:gd name="connsiteY780" fmla="*/ 969720 h 6858000"/>
              <a:gd name="connsiteX781" fmla="*/ 4998681 w 7467600"/>
              <a:gd name="connsiteY781" fmla="*/ 988771 h 6858000"/>
              <a:gd name="connsiteX782" fmla="*/ 5870151 w 7467600"/>
              <a:gd name="connsiteY782" fmla="*/ 898890 h 6858000"/>
              <a:gd name="connsiteX783" fmla="*/ 5504425 w 7467600"/>
              <a:gd name="connsiteY783" fmla="*/ 848067 h 6858000"/>
              <a:gd name="connsiteX784" fmla="*/ 4968849 w 7467600"/>
              <a:gd name="connsiteY784" fmla="*/ 962318 h 6858000"/>
              <a:gd name="connsiteX785" fmla="*/ 5104039 w 7467600"/>
              <a:gd name="connsiteY785" fmla="*/ 940634 h 6858000"/>
              <a:gd name="connsiteX786" fmla="*/ 5256311 w 7467600"/>
              <a:gd name="connsiteY786" fmla="*/ 916490 h 6858000"/>
              <a:gd name="connsiteX787" fmla="*/ 5377381 w 7467600"/>
              <a:gd name="connsiteY787" fmla="*/ 912671 h 6858000"/>
              <a:gd name="connsiteX788" fmla="*/ 5460148 w 7467600"/>
              <a:gd name="connsiteY788" fmla="*/ 911442 h 6858000"/>
              <a:gd name="connsiteX789" fmla="*/ 5648971 w 7467600"/>
              <a:gd name="connsiteY789" fmla="*/ 891331 h 6858000"/>
              <a:gd name="connsiteX790" fmla="*/ 5844807 w 7467600"/>
              <a:gd name="connsiteY790" fmla="*/ 870718 h 6858000"/>
              <a:gd name="connsiteX791" fmla="*/ 5862975 w 7467600"/>
              <a:gd name="connsiteY791" fmla="*/ 869756 h 6858000"/>
              <a:gd name="connsiteX792" fmla="*/ 5920887 w 7467600"/>
              <a:gd name="connsiteY792" fmla="*/ 865929 h 6858000"/>
              <a:gd name="connsiteX793" fmla="*/ 5504425 w 7467600"/>
              <a:gd name="connsiteY793" fmla="*/ 848067 h 6858000"/>
              <a:gd name="connsiteX794" fmla="*/ 3607114 w 7467600"/>
              <a:gd name="connsiteY794" fmla="*/ 467441 h 6858000"/>
              <a:gd name="connsiteX795" fmla="*/ 3296242 w 7467600"/>
              <a:gd name="connsiteY795" fmla="*/ 807991 h 6858000"/>
              <a:gd name="connsiteX796" fmla="*/ 3174674 w 7467600"/>
              <a:gd name="connsiteY796" fmla="*/ 919759 h 6858000"/>
              <a:gd name="connsiteX797" fmla="*/ 3042978 w 7467600"/>
              <a:gd name="connsiteY797" fmla="*/ 1054894 h 6858000"/>
              <a:gd name="connsiteX798" fmla="*/ 2968914 w 7467600"/>
              <a:gd name="connsiteY798" fmla="*/ 1133756 h 6858000"/>
              <a:gd name="connsiteX799" fmla="*/ 3103823 w 7467600"/>
              <a:gd name="connsiteY799" fmla="*/ 1026814 h 6858000"/>
              <a:gd name="connsiteX800" fmla="*/ 3607114 w 7467600"/>
              <a:gd name="connsiteY800" fmla="*/ 467441 h 6858000"/>
              <a:gd name="connsiteX801" fmla="*/ 3744487 w 7467600"/>
              <a:gd name="connsiteY801" fmla="*/ 383136 h 6858000"/>
              <a:gd name="connsiteX802" fmla="*/ 3970213 w 7467600"/>
              <a:gd name="connsiteY802" fmla="*/ 995559 h 6858000"/>
              <a:gd name="connsiteX803" fmla="*/ 3744487 w 7467600"/>
              <a:gd name="connsiteY803" fmla="*/ 383136 h 6858000"/>
              <a:gd name="connsiteX804" fmla="*/ 3624562 w 7467600"/>
              <a:gd name="connsiteY804" fmla="*/ 367041 h 6858000"/>
              <a:gd name="connsiteX805" fmla="*/ 3489712 w 7467600"/>
              <a:gd name="connsiteY805" fmla="*/ 485386 h 6858000"/>
              <a:gd name="connsiteX806" fmla="*/ 3182994 w 7467600"/>
              <a:gd name="connsiteY806" fmla="*/ 828265 h 6858000"/>
              <a:gd name="connsiteX807" fmla="*/ 2892114 w 7467600"/>
              <a:gd name="connsiteY807" fmla="*/ 1172635 h 6858000"/>
              <a:gd name="connsiteX808" fmla="*/ 3021459 w 7467600"/>
              <a:gd name="connsiteY808" fmla="*/ 1035385 h 6858000"/>
              <a:gd name="connsiteX809" fmla="*/ 3153873 w 7467600"/>
              <a:gd name="connsiteY809" fmla="*/ 898971 h 6858000"/>
              <a:gd name="connsiteX810" fmla="*/ 3276511 w 7467600"/>
              <a:gd name="connsiteY810" fmla="*/ 786423 h 6858000"/>
              <a:gd name="connsiteX811" fmla="*/ 3584154 w 7467600"/>
              <a:gd name="connsiteY811" fmla="*/ 448218 h 6858000"/>
              <a:gd name="connsiteX812" fmla="*/ 3624562 w 7467600"/>
              <a:gd name="connsiteY812" fmla="*/ 367041 h 6858000"/>
              <a:gd name="connsiteX813" fmla="*/ 3766672 w 7467600"/>
              <a:gd name="connsiteY813" fmla="*/ 359429 h 6858000"/>
              <a:gd name="connsiteX814" fmla="*/ 3996338 w 7467600"/>
              <a:gd name="connsiteY814" fmla="*/ 968237 h 6858000"/>
              <a:gd name="connsiteX815" fmla="*/ 3766672 w 7467600"/>
              <a:gd name="connsiteY815" fmla="*/ 359429 h 6858000"/>
              <a:gd name="connsiteX816" fmla="*/ 5805386 w 7467600"/>
              <a:gd name="connsiteY816" fmla="*/ 239240 h 6858000"/>
              <a:gd name="connsiteX817" fmla="*/ 5736947 w 7467600"/>
              <a:gd name="connsiteY817" fmla="*/ 261367 h 6858000"/>
              <a:gd name="connsiteX818" fmla="*/ 5427012 w 7467600"/>
              <a:gd name="connsiteY818" fmla="*/ 311272 h 6858000"/>
              <a:gd name="connsiteX819" fmla="*/ 5147818 w 7467600"/>
              <a:gd name="connsiteY819" fmla="*/ 322112 h 6858000"/>
              <a:gd name="connsiteX820" fmla="*/ 5060854 w 7467600"/>
              <a:gd name="connsiteY820" fmla="*/ 311882 h 6858000"/>
              <a:gd name="connsiteX821" fmla="*/ 4945989 w 7467600"/>
              <a:gd name="connsiteY821" fmla="*/ 300516 h 6858000"/>
              <a:gd name="connsiteX822" fmla="*/ 5410479 w 7467600"/>
              <a:gd name="connsiteY822" fmla="*/ 348434 h 6858000"/>
              <a:gd name="connsiteX823" fmla="*/ 5805386 w 7467600"/>
              <a:gd name="connsiteY823" fmla="*/ 239240 h 6858000"/>
              <a:gd name="connsiteX824" fmla="*/ 5905192 w 7467600"/>
              <a:gd name="connsiteY824" fmla="*/ 163079 h 6858000"/>
              <a:gd name="connsiteX825" fmla="*/ 5865655 w 7467600"/>
              <a:gd name="connsiteY825" fmla="*/ 171901 h 6858000"/>
              <a:gd name="connsiteX826" fmla="*/ 5259740 w 7467600"/>
              <a:gd name="connsiteY826" fmla="*/ 257013 h 6858000"/>
              <a:gd name="connsiteX827" fmla="*/ 5208466 w 7467600"/>
              <a:gd name="connsiteY827" fmla="*/ 257550 h 6858000"/>
              <a:gd name="connsiteX828" fmla="*/ 4980204 w 7467600"/>
              <a:gd name="connsiteY828" fmla="*/ 271903 h 6858000"/>
              <a:gd name="connsiteX829" fmla="*/ 5068068 w 7467600"/>
              <a:gd name="connsiteY829" fmla="*/ 282244 h 6858000"/>
              <a:gd name="connsiteX830" fmla="*/ 5153231 w 7467600"/>
              <a:gd name="connsiteY830" fmla="*/ 292240 h 6858000"/>
              <a:gd name="connsiteX831" fmla="*/ 5426491 w 7467600"/>
              <a:gd name="connsiteY831" fmla="*/ 281128 h 6858000"/>
              <a:gd name="connsiteX832" fmla="*/ 5731212 w 7467600"/>
              <a:gd name="connsiteY832" fmla="*/ 231951 h 6858000"/>
              <a:gd name="connsiteX833" fmla="*/ 5905192 w 7467600"/>
              <a:gd name="connsiteY833" fmla="*/ 163079 h 6858000"/>
              <a:gd name="connsiteX834" fmla="*/ 5944437 w 7467600"/>
              <a:gd name="connsiteY834" fmla="*/ 113829 h 6858000"/>
              <a:gd name="connsiteX835" fmla="*/ 5825032 w 7467600"/>
              <a:gd name="connsiteY835" fmla="*/ 146405 h 6858000"/>
              <a:gd name="connsiteX836" fmla="*/ 4955599 w 7467600"/>
              <a:gd name="connsiteY836" fmla="*/ 247008 h 6858000"/>
              <a:gd name="connsiteX837" fmla="*/ 5210104 w 7467600"/>
              <a:gd name="connsiteY837" fmla="*/ 228123 h 6858000"/>
              <a:gd name="connsiteX838" fmla="*/ 5261015 w 7467600"/>
              <a:gd name="connsiteY838" fmla="*/ 227087 h 6858000"/>
              <a:gd name="connsiteX839" fmla="*/ 5861181 w 7467600"/>
              <a:gd name="connsiteY839" fmla="*/ 143093 h 6858000"/>
              <a:gd name="connsiteX840" fmla="*/ 5961252 w 7467600"/>
              <a:gd name="connsiteY840" fmla="*/ 114820 h 6858000"/>
              <a:gd name="connsiteX841" fmla="*/ 5944437 w 7467600"/>
              <a:gd name="connsiteY841" fmla="*/ 113829 h 6858000"/>
              <a:gd name="connsiteX842" fmla="*/ 3882765 w 7467600"/>
              <a:gd name="connsiteY842" fmla="*/ 0 h 6858000"/>
              <a:gd name="connsiteX843" fmla="*/ 3995099 w 7467600"/>
              <a:gd name="connsiteY843" fmla="*/ 0 h 6858000"/>
              <a:gd name="connsiteX844" fmla="*/ 4163818 w 7467600"/>
              <a:gd name="connsiteY844" fmla="*/ 234104 h 6858000"/>
              <a:gd name="connsiteX845" fmla="*/ 4172099 w 7467600"/>
              <a:gd name="connsiteY845" fmla="*/ 234207 h 6858000"/>
              <a:gd name="connsiteX846" fmla="*/ 4784282 w 7467600"/>
              <a:gd name="connsiteY846" fmla="*/ 276561 h 6858000"/>
              <a:gd name="connsiteX847" fmla="*/ 4801687 w 7467600"/>
              <a:gd name="connsiteY847" fmla="*/ 267764 h 6858000"/>
              <a:gd name="connsiteX848" fmla="*/ 6082788 w 7467600"/>
              <a:gd name="connsiteY848" fmla="*/ 64119 h 6858000"/>
              <a:gd name="connsiteX849" fmla="*/ 6099442 w 7467600"/>
              <a:gd name="connsiteY849" fmla="*/ 82568 h 6858000"/>
              <a:gd name="connsiteX850" fmla="*/ 4804137 w 7467600"/>
              <a:gd name="connsiteY850" fmla="*/ 320931 h 6858000"/>
              <a:gd name="connsiteX851" fmla="*/ 4227047 w 7467600"/>
              <a:gd name="connsiteY851" fmla="*/ 313415 h 6858000"/>
              <a:gd name="connsiteX852" fmla="*/ 4346041 w 7467600"/>
              <a:gd name="connsiteY852" fmla="*/ 456086 h 6858000"/>
              <a:gd name="connsiteX853" fmla="*/ 4870967 w 7467600"/>
              <a:gd name="connsiteY853" fmla="*/ 963061 h 6858000"/>
              <a:gd name="connsiteX854" fmla="*/ 4889647 w 7467600"/>
              <a:gd name="connsiteY854" fmla="*/ 957147 h 6858000"/>
              <a:gd name="connsiteX855" fmla="*/ 5422504 w 7467600"/>
              <a:gd name="connsiteY855" fmla="*/ 805191 h 6858000"/>
              <a:gd name="connsiteX856" fmla="*/ 6087656 w 7467600"/>
              <a:gd name="connsiteY856" fmla="*/ 826703 h 6858000"/>
              <a:gd name="connsiteX857" fmla="*/ 6058717 w 7467600"/>
              <a:gd name="connsiteY857" fmla="*/ 865992 h 6858000"/>
              <a:gd name="connsiteX858" fmla="*/ 4974153 w 7467600"/>
              <a:gd name="connsiteY858" fmla="*/ 1045456 h 6858000"/>
              <a:gd name="connsiteX859" fmla="*/ 5627835 w 7467600"/>
              <a:gd name="connsiteY859" fmla="*/ 1472077 h 6858000"/>
              <a:gd name="connsiteX860" fmla="*/ 5629817 w 7467600"/>
              <a:gd name="connsiteY860" fmla="*/ 1471412 h 6858000"/>
              <a:gd name="connsiteX861" fmla="*/ 5634124 w 7467600"/>
              <a:gd name="connsiteY861" fmla="*/ 1470572 h 6858000"/>
              <a:gd name="connsiteX862" fmla="*/ 5755832 w 7467600"/>
              <a:gd name="connsiteY862" fmla="*/ 1383886 h 6858000"/>
              <a:gd name="connsiteX863" fmla="*/ 6014186 w 7467600"/>
              <a:gd name="connsiteY863" fmla="*/ 1279799 h 6858000"/>
              <a:gd name="connsiteX864" fmla="*/ 6901619 w 7467600"/>
              <a:gd name="connsiteY864" fmla="*/ 1047874 h 6858000"/>
              <a:gd name="connsiteX865" fmla="*/ 6931566 w 7467600"/>
              <a:gd name="connsiteY865" fmla="*/ 1062034 h 6858000"/>
              <a:gd name="connsiteX866" fmla="*/ 5790982 w 7467600"/>
              <a:gd name="connsiteY866" fmla="*/ 1561380 h 6858000"/>
              <a:gd name="connsiteX867" fmla="*/ 6188971 w 7467600"/>
              <a:gd name="connsiteY867" fmla="*/ 1755168 h 6858000"/>
              <a:gd name="connsiteX868" fmla="*/ 6202446 w 7467600"/>
              <a:gd name="connsiteY868" fmla="*/ 1752268 h 6858000"/>
              <a:gd name="connsiteX869" fmla="*/ 7179560 w 7467600"/>
              <a:gd name="connsiteY869" fmla="*/ 1467551 h 6858000"/>
              <a:gd name="connsiteX870" fmla="*/ 7158730 w 7467600"/>
              <a:gd name="connsiteY870" fmla="*/ 1507835 h 6858000"/>
              <a:gd name="connsiteX871" fmla="*/ 6326959 w 7467600"/>
              <a:gd name="connsiteY871" fmla="*/ 1817686 h 6858000"/>
              <a:gd name="connsiteX872" fmla="*/ 6537433 w 7467600"/>
              <a:gd name="connsiteY872" fmla="*/ 1907790 h 6858000"/>
              <a:gd name="connsiteX873" fmla="*/ 6550221 w 7467600"/>
              <a:gd name="connsiteY873" fmla="*/ 1910729 h 6858000"/>
              <a:gd name="connsiteX874" fmla="*/ 6964438 w 7467600"/>
              <a:gd name="connsiteY874" fmla="*/ 2209505 h 6858000"/>
              <a:gd name="connsiteX875" fmla="*/ 7367862 w 7467600"/>
              <a:gd name="connsiteY875" fmla="*/ 2806833 h 6858000"/>
              <a:gd name="connsiteX876" fmla="*/ 7364329 w 7467600"/>
              <a:gd name="connsiteY876" fmla="*/ 2826907 h 6858000"/>
              <a:gd name="connsiteX877" fmla="*/ 7290545 w 7467600"/>
              <a:gd name="connsiteY877" fmla="*/ 2850663 h 6858000"/>
              <a:gd name="connsiteX878" fmla="*/ 6472036 w 7467600"/>
              <a:gd name="connsiteY878" fmla="*/ 1959003 h 6858000"/>
              <a:gd name="connsiteX879" fmla="*/ 5792897 w 7467600"/>
              <a:gd name="connsiteY879" fmla="*/ 1647747 h 6858000"/>
              <a:gd name="connsiteX880" fmla="*/ 5842751 w 7467600"/>
              <a:gd name="connsiteY880" fmla="*/ 1816112 h 6858000"/>
              <a:gd name="connsiteX881" fmla="*/ 5847424 w 7467600"/>
              <a:gd name="connsiteY881" fmla="*/ 1815776 h 6858000"/>
              <a:gd name="connsiteX882" fmla="*/ 6399821 w 7467600"/>
              <a:gd name="connsiteY882" fmla="*/ 2344799 h 6858000"/>
              <a:gd name="connsiteX883" fmla="*/ 6323232 w 7467600"/>
              <a:gd name="connsiteY883" fmla="*/ 2389634 h 6858000"/>
              <a:gd name="connsiteX884" fmla="*/ 5942958 w 7467600"/>
              <a:gd name="connsiteY884" fmla="*/ 2077708 h 6858000"/>
              <a:gd name="connsiteX885" fmla="*/ 5921559 w 7467600"/>
              <a:gd name="connsiteY885" fmla="*/ 2378596 h 6858000"/>
              <a:gd name="connsiteX886" fmla="*/ 5817651 w 7467600"/>
              <a:gd name="connsiteY886" fmla="*/ 3023919 h 6858000"/>
              <a:gd name="connsiteX887" fmla="*/ 5729634 w 7467600"/>
              <a:gd name="connsiteY887" fmla="*/ 3051849 h 6858000"/>
              <a:gd name="connsiteX888" fmla="*/ 5611018 w 7467600"/>
              <a:gd name="connsiteY888" fmla="*/ 2316769 h 6858000"/>
              <a:gd name="connsiteX889" fmla="*/ 5687608 w 7467600"/>
              <a:gd name="connsiteY889" fmla="*/ 2039972 h 6858000"/>
              <a:gd name="connsiteX890" fmla="*/ 5657554 w 7467600"/>
              <a:gd name="connsiteY890" fmla="*/ 1576445 h 6858000"/>
              <a:gd name="connsiteX891" fmla="*/ 5150475 w 7467600"/>
              <a:gd name="connsiteY891" fmla="*/ 1274012 h 6858000"/>
              <a:gd name="connsiteX892" fmla="*/ 5349142 w 7467600"/>
              <a:gd name="connsiteY892" fmla="*/ 2204405 h 6858000"/>
              <a:gd name="connsiteX893" fmla="*/ 5262214 w 7467600"/>
              <a:gd name="connsiteY893" fmla="*/ 2233836 h 6858000"/>
              <a:gd name="connsiteX894" fmla="*/ 4981539 w 7467600"/>
              <a:gd name="connsiteY894" fmla="*/ 1542201 h 6858000"/>
              <a:gd name="connsiteX895" fmla="*/ 4958461 w 7467600"/>
              <a:gd name="connsiteY895" fmla="*/ 1136957 h 6858000"/>
              <a:gd name="connsiteX896" fmla="*/ 4655015 w 7467600"/>
              <a:gd name="connsiteY896" fmla="*/ 891426 h 6858000"/>
              <a:gd name="connsiteX897" fmla="*/ 4348002 w 7467600"/>
              <a:gd name="connsiteY897" fmla="*/ 2205895 h 6858000"/>
              <a:gd name="connsiteX898" fmla="*/ 4262250 w 7467600"/>
              <a:gd name="connsiteY898" fmla="*/ 2219972 h 6858000"/>
              <a:gd name="connsiteX899" fmla="*/ 4550611 w 7467600"/>
              <a:gd name="connsiteY899" fmla="*/ 817540 h 6858000"/>
              <a:gd name="connsiteX900" fmla="*/ 4564418 w 7467600"/>
              <a:gd name="connsiteY900" fmla="*/ 808293 h 6858000"/>
              <a:gd name="connsiteX901" fmla="*/ 4266388 w 7467600"/>
              <a:gd name="connsiteY901" fmla="*/ 500083 h 6858000"/>
              <a:gd name="connsiteX902" fmla="*/ 4032842 w 7467600"/>
              <a:gd name="connsiteY902" fmla="*/ 211809 h 6858000"/>
              <a:gd name="connsiteX903" fmla="*/ 3882765 w 7467600"/>
              <a:gd name="connsiteY903" fmla="*/ 0 h 6858000"/>
              <a:gd name="connsiteX904" fmla="*/ 3721337 w 7467600"/>
              <a:gd name="connsiteY904" fmla="*/ 0 h 6858000"/>
              <a:gd name="connsiteX905" fmla="*/ 3797544 w 7467600"/>
              <a:gd name="connsiteY905" fmla="*/ 0 h 6858000"/>
              <a:gd name="connsiteX906" fmla="*/ 3775734 w 7467600"/>
              <a:gd name="connsiteY906" fmla="*/ 95131 h 6858000"/>
              <a:gd name="connsiteX907" fmla="*/ 3724807 w 7467600"/>
              <a:gd name="connsiteY907" fmla="*/ 272257 h 6858000"/>
              <a:gd name="connsiteX908" fmla="*/ 3726844 w 7467600"/>
              <a:gd name="connsiteY908" fmla="*/ 282988 h 6858000"/>
              <a:gd name="connsiteX909" fmla="*/ 3742664 w 7467600"/>
              <a:gd name="connsiteY909" fmla="*/ 279918 h 6858000"/>
              <a:gd name="connsiteX910" fmla="*/ 4103910 w 7467600"/>
              <a:gd name="connsiteY910" fmla="*/ 1161917 h 6858000"/>
              <a:gd name="connsiteX911" fmla="*/ 4020269 w 7467600"/>
              <a:gd name="connsiteY911" fmla="*/ 1200406 h 6858000"/>
              <a:gd name="connsiteX912" fmla="*/ 3674882 w 7467600"/>
              <a:gd name="connsiteY912" fmla="*/ 488524 h 6858000"/>
              <a:gd name="connsiteX913" fmla="*/ 3132682 w 7467600"/>
              <a:gd name="connsiteY913" fmla="*/ 1072284 h 6858000"/>
              <a:gd name="connsiteX914" fmla="*/ 2716346 w 7467600"/>
              <a:gd name="connsiteY914" fmla="*/ 1276376 h 6858000"/>
              <a:gd name="connsiteX915" fmla="*/ 2716772 w 7467600"/>
              <a:gd name="connsiteY915" fmla="*/ 1255462 h 6858000"/>
              <a:gd name="connsiteX916" fmla="*/ 3471096 w 7467600"/>
              <a:gd name="connsiteY916" fmla="*/ 437072 h 6858000"/>
              <a:gd name="connsiteX917" fmla="*/ 3639057 w 7467600"/>
              <a:gd name="connsiteY917" fmla="*/ 286334 h 6858000"/>
              <a:gd name="connsiteX918" fmla="*/ 3640309 w 7467600"/>
              <a:gd name="connsiteY918" fmla="*/ 284664 h 6858000"/>
              <a:gd name="connsiteX919" fmla="*/ 3646022 w 7467600"/>
              <a:gd name="connsiteY919" fmla="*/ 276711 h 6858000"/>
              <a:gd name="connsiteX920" fmla="*/ 3707943 w 7467600"/>
              <a:gd name="connsiteY920" fmla="*/ 65958 h 6858000"/>
              <a:gd name="connsiteX921" fmla="*/ 3721337 w 7467600"/>
              <a:gd name="connsiteY921" fmla="*/ 0 h 6858000"/>
              <a:gd name="connsiteX922" fmla="*/ 2867960 w 7467600"/>
              <a:gd name="connsiteY922" fmla="*/ 0 h 6858000"/>
              <a:gd name="connsiteX923" fmla="*/ 2926351 w 7467600"/>
              <a:gd name="connsiteY923" fmla="*/ 0 h 6858000"/>
              <a:gd name="connsiteX924" fmla="*/ 2902823 w 7467600"/>
              <a:gd name="connsiteY924" fmla="*/ 262929 h 6858000"/>
              <a:gd name="connsiteX925" fmla="*/ 2940663 w 7467600"/>
              <a:gd name="connsiteY925" fmla="*/ 140884 h 6858000"/>
              <a:gd name="connsiteX926" fmla="*/ 2947039 w 7467600"/>
              <a:gd name="connsiteY926" fmla="*/ 122524 h 6858000"/>
              <a:gd name="connsiteX927" fmla="*/ 2984316 w 7467600"/>
              <a:gd name="connsiteY927" fmla="*/ 0 h 6858000"/>
              <a:gd name="connsiteX928" fmla="*/ 3016114 w 7467600"/>
              <a:gd name="connsiteY928" fmla="*/ 0 h 6858000"/>
              <a:gd name="connsiteX929" fmla="*/ 2979949 w 7467600"/>
              <a:gd name="connsiteY929" fmla="*/ 119274 h 6858000"/>
              <a:gd name="connsiteX930" fmla="*/ 3023879 w 7467600"/>
              <a:gd name="connsiteY930" fmla="*/ 0 h 6858000"/>
              <a:gd name="connsiteX931" fmla="*/ 3105400 w 7467600"/>
              <a:gd name="connsiteY931" fmla="*/ 0 h 6858000"/>
              <a:gd name="connsiteX932" fmla="*/ 3094669 w 7467600"/>
              <a:gd name="connsiteY932" fmla="*/ 30308 h 6858000"/>
              <a:gd name="connsiteX933" fmla="*/ 2901945 w 7467600"/>
              <a:gd name="connsiteY933" fmla="*/ 466538 h 6858000"/>
              <a:gd name="connsiteX934" fmla="*/ 2815209 w 7467600"/>
              <a:gd name="connsiteY934" fmla="*/ 497361 h 6858000"/>
              <a:gd name="connsiteX935" fmla="*/ 2844845 w 7467600"/>
              <a:gd name="connsiteY935" fmla="*/ 127638 h 6858000"/>
              <a:gd name="connsiteX936" fmla="*/ 2867960 w 7467600"/>
              <a:gd name="connsiteY936" fmla="*/ 0 h 6858000"/>
              <a:gd name="connsiteX937" fmla="*/ 1057230 w 7467600"/>
              <a:gd name="connsiteY937" fmla="*/ 0 h 6858000"/>
              <a:gd name="connsiteX938" fmla="*/ 1111003 w 7467600"/>
              <a:gd name="connsiteY938" fmla="*/ 0 h 6858000"/>
              <a:gd name="connsiteX939" fmla="*/ 1125553 w 7467600"/>
              <a:gd name="connsiteY939" fmla="*/ 52588 h 6858000"/>
              <a:gd name="connsiteX940" fmla="*/ 1304276 w 7467600"/>
              <a:gd name="connsiteY940" fmla="*/ 476275 h 6858000"/>
              <a:gd name="connsiteX941" fmla="*/ 1492066 w 7467600"/>
              <a:gd name="connsiteY941" fmla="*/ 886333 h 6858000"/>
              <a:gd name="connsiteX942" fmla="*/ 1423698 w 7467600"/>
              <a:gd name="connsiteY942" fmla="*/ 710817 h 6858000"/>
              <a:gd name="connsiteX943" fmla="*/ 1357609 w 7467600"/>
              <a:gd name="connsiteY943" fmla="*/ 532892 h 6858000"/>
              <a:gd name="connsiteX944" fmla="*/ 1309550 w 7467600"/>
              <a:gd name="connsiteY944" fmla="*/ 374031 h 6858000"/>
              <a:gd name="connsiteX945" fmla="*/ 1193673 w 7467600"/>
              <a:gd name="connsiteY945" fmla="*/ 49533 h 6858000"/>
              <a:gd name="connsiteX946" fmla="*/ 1164391 w 7467600"/>
              <a:gd name="connsiteY946" fmla="*/ 0 h 6858000"/>
              <a:gd name="connsiteX947" fmla="*/ 1200666 w 7467600"/>
              <a:gd name="connsiteY947" fmla="*/ 0 h 6858000"/>
              <a:gd name="connsiteX948" fmla="*/ 1223408 w 7467600"/>
              <a:gd name="connsiteY948" fmla="*/ 38996 h 6858000"/>
              <a:gd name="connsiteX949" fmla="*/ 1339635 w 7467600"/>
              <a:gd name="connsiteY949" fmla="*/ 365517 h 6858000"/>
              <a:gd name="connsiteX950" fmla="*/ 1387469 w 7467600"/>
              <a:gd name="connsiteY950" fmla="*/ 523079 h 6858000"/>
              <a:gd name="connsiteX951" fmla="*/ 1452685 w 7467600"/>
              <a:gd name="connsiteY951" fmla="*/ 699806 h 6858000"/>
              <a:gd name="connsiteX952" fmla="*/ 1492092 w 7467600"/>
              <a:gd name="connsiteY952" fmla="*/ 800424 h 6858000"/>
              <a:gd name="connsiteX953" fmla="*/ 1455302 w 7467600"/>
              <a:gd name="connsiteY953" fmla="*/ 632913 h 6858000"/>
              <a:gd name="connsiteX954" fmla="*/ 1222336 w 7467600"/>
              <a:gd name="connsiteY954" fmla="*/ 9480 h 6858000"/>
              <a:gd name="connsiteX955" fmla="*/ 1214634 w 7467600"/>
              <a:gd name="connsiteY955" fmla="*/ 0 h 6858000"/>
              <a:gd name="connsiteX956" fmla="*/ 1289827 w 7467600"/>
              <a:gd name="connsiteY956" fmla="*/ 0 h 6858000"/>
              <a:gd name="connsiteX957" fmla="*/ 1321076 w 7467600"/>
              <a:gd name="connsiteY957" fmla="*/ 59722 h 6858000"/>
              <a:gd name="connsiteX958" fmla="*/ 1512579 w 7467600"/>
              <a:gd name="connsiteY958" fmla="*/ 626441 h 6858000"/>
              <a:gd name="connsiteX959" fmla="*/ 1506076 w 7467600"/>
              <a:gd name="connsiteY959" fmla="*/ 1089289 h 6858000"/>
              <a:gd name="connsiteX960" fmla="*/ 1486346 w 7467600"/>
              <a:gd name="connsiteY960" fmla="*/ 1079919 h 6858000"/>
              <a:gd name="connsiteX961" fmla="*/ 1070511 w 7467600"/>
              <a:gd name="connsiteY961" fmla="*/ 48609 h 6858000"/>
              <a:gd name="connsiteX962" fmla="*/ 1057230 w 7467600"/>
              <a:gd name="connsiteY962" fmla="*/ 0 h 6858000"/>
              <a:gd name="connsiteX963" fmla="*/ 43151 w 7467600"/>
              <a:gd name="connsiteY963" fmla="*/ 0 h 6858000"/>
              <a:gd name="connsiteX964" fmla="*/ 95283 w 7467600"/>
              <a:gd name="connsiteY964" fmla="*/ 0 h 6858000"/>
              <a:gd name="connsiteX965" fmla="*/ 300708 w 7467600"/>
              <a:gd name="connsiteY965" fmla="*/ 154571 h 6858000"/>
              <a:gd name="connsiteX966" fmla="*/ 530414 w 7467600"/>
              <a:gd name="connsiteY966" fmla="*/ 354673 h 6858000"/>
              <a:gd name="connsiteX967" fmla="*/ 333785 w 7467600"/>
              <a:gd name="connsiteY967" fmla="*/ 161564 h 6858000"/>
              <a:gd name="connsiteX968" fmla="*/ 147005 w 7467600"/>
              <a:gd name="connsiteY968" fmla="*/ 0 h 6858000"/>
              <a:gd name="connsiteX969" fmla="*/ 272509 w 7467600"/>
              <a:gd name="connsiteY969" fmla="*/ 0 h 6858000"/>
              <a:gd name="connsiteX970" fmla="*/ 326276 w 7467600"/>
              <a:gd name="connsiteY970" fmla="*/ 45847 h 6858000"/>
              <a:gd name="connsiteX971" fmla="*/ 823759 w 7467600"/>
              <a:gd name="connsiteY971" fmla="*/ 574145 h 6858000"/>
              <a:gd name="connsiteX972" fmla="*/ 811254 w 7467600"/>
              <a:gd name="connsiteY972" fmla="*/ 665546 h 6858000"/>
              <a:gd name="connsiteX973" fmla="*/ 154042 w 7467600"/>
              <a:gd name="connsiteY973" fmla="*/ 261522 h 6858000"/>
              <a:gd name="connsiteX974" fmla="*/ 13550 w 7467600"/>
              <a:gd name="connsiteY974" fmla="*/ 158423 h 6858000"/>
              <a:gd name="connsiteX975" fmla="*/ 0 w 7467600"/>
              <a:gd name="connsiteY975" fmla="*/ 146618 h 6858000"/>
              <a:gd name="connsiteX976" fmla="*/ 0 w 7467600"/>
              <a:gd name="connsiteY976" fmla="*/ 59161 h 6858000"/>
              <a:gd name="connsiteX977" fmla="*/ 45427 w 7467600"/>
              <a:gd name="connsiteY977" fmla="*/ 101078 h 6858000"/>
              <a:gd name="connsiteX978" fmla="*/ 630103 w 7467600"/>
              <a:gd name="connsiteY978" fmla="*/ 485885 h 6858000"/>
              <a:gd name="connsiteX979" fmla="*/ 532040 w 7467600"/>
              <a:gd name="connsiteY979" fmla="*/ 399359 h 6858000"/>
              <a:gd name="connsiteX980" fmla="*/ 517618 w 7467600"/>
              <a:gd name="connsiteY980" fmla="*/ 385726 h 6858000"/>
              <a:gd name="connsiteX981" fmla="*/ 285074 w 7467600"/>
              <a:gd name="connsiteY981" fmla="*/ 182755 h 6858000"/>
              <a:gd name="connsiteX982" fmla="*/ 43151 w 7467600"/>
              <a:gd name="connsiteY98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44835 w 7467600"/>
              <a:gd name="connsiteY76" fmla="*/ 5424988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1456157 w 7467600"/>
              <a:gd name="connsiteY103" fmla="*/ 5371404 h 6858000"/>
              <a:gd name="connsiteX104" fmla="*/ 1244432 w 7467600"/>
              <a:gd name="connsiteY104" fmla="*/ 5385601 h 6858000"/>
              <a:gd name="connsiteX105" fmla="*/ 973990 w 7467600"/>
              <a:gd name="connsiteY105" fmla="*/ 5424940 h 6858000"/>
              <a:gd name="connsiteX106" fmla="*/ 1103809 w 7467600"/>
              <a:gd name="connsiteY106" fmla="*/ 5433720 h 6858000"/>
              <a:gd name="connsiteX107" fmla="*/ 1123454 w 7467600"/>
              <a:gd name="connsiteY107" fmla="*/ 5435727 h 6858000"/>
              <a:gd name="connsiteX108" fmla="*/ 1737017 w 7467600"/>
              <a:gd name="connsiteY108" fmla="*/ 5452183 h 6858000"/>
              <a:gd name="connsiteX109" fmla="*/ 1824397 w 7467600"/>
              <a:gd name="connsiteY109" fmla="*/ 5447757 h 6858000"/>
              <a:gd name="connsiteX110" fmla="*/ 2070059 w 7467600"/>
              <a:gd name="connsiteY110" fmla="*/ 5441660 h 6858000"/>
              <a:gd name="connsiteX111" fmla="*/ 1456157 w 7467600"/>
              <a:gd name="connsiteY111" fmla="*/ 5371404 h 6858000"/>
              <a:gd name="connsiteX112" fmla="*/ 4988186 w 7467600"/>
              <a:gd name="connsiteY112" fmla="*/ 5216467 h 6858000"/>
              <a:gd name="connsiteX113" fmla="*/ 4777334 w 7467600"/>
              <a:gd name="connsiteY113" fmla="*/ 5406072 h 6858000"/>
              <a:gd name="connsiteX114" fmla="*/ 4718341 w 7467600"/>
              <a:gd name="connsiteY114" fmla="*/ 5468043 h 6858000"/>
              <a:gd name="connsiteX115" fmla="*/ 4604655 w 7467600"/>
              <a:gd name="connsiteY115" fmla="*/ 5583434 h 6858000"/>
              <a:gd name="connsiteX116" fmla="*/ 4565074 w 7467600"/>
              <a:gd name="connsiteY116" fmla="*/ 5618550 h 6858000"/>
              <a:gd name="connsiteX117" fmla="*/ 4988186 w 7467600"/>
              <a:gd name="connsiteY117" fmla="*/ 5216467 h 6858000"/>
              <a:gd name="connsiteX118" fmla="*/ 4978032 w 7467600"/>
              <a:gd name="connsiteY118" fmla="*/ 5183809 h 6858000"/>
              <a:gd name="connsiteX119" fmla="*/ 4463413 w 7467600"/>
              <a:gd name="connsiteY119" fmla="*/ 5615162 h 6858000"/>
              <a:gd name="connsiteX120" fmla="*/ 4358134 w 7467600"/>
              <a:gd name="connsiteY120" fmla="*/ 5742791 h 6858000"/>
              <a:gd name="connsiteX121" fmla="*/ 4376219 w 7467600"/>
              <a:gd name="connsiteY121" fmla="*/ 5729027 h 6858000"/>
              <a:gd name="connsiteX122" fmla="*/ 4582340 w 7467600"/>
              <a:gd name="connsiteY122" fmla="*/ 5561037 h 6858000"/>
              <a:gd name="connsiteX123" fmla="*/ 4694684 w 7467600"/>
              <a:gd name="connsiteY123" fmla="*/ 5447098 h 6858000"/>
              <a:gd name="connsiteX124" fmla="*/ 4754123 w 7467600"/>
              <a:gd name="connsiteY124" fmla="*/ 5384643 h 6858000"/>
              <a:gd name="connsiteX125" fmla="*/ 4978032 w 7467600"/>
              <a:gd name="connsiteY125" fmla="*/ 5183809 h 6858000"/>
              <a:gd name="connsiteX126" fmla="*/ 1903353 w 7467600"/>
              <a:gd name="connsiteY126" fmla="*/ 5044827 h 6858000"/>
              <a:gd name="connsiteX127" fmla="*/ 1936931 w 7467600"/>
              <a:gd name="connsiteY127" fmla="*/ 5093954 h 6858000"/>
              <a:gd name="connsiteX128" fmla="*/ 2195868 w 7467600"/>
              <a:gd name="connsiteY128" fmla="*/ 5396574 h 6858000"/>
              <a:gd name="connsiteX129" fmla="*/ 2088852 w 7467600"/>
              <a:gd name="connsiteY129" fmla="*/ 5166123 h 6858000"/>
              <a:gd name="connsiteX130" fmla="*/ 1958241 w 7467600"/>
              <a:gd name="connsiteY130" fmla="*/ 5067955 h 6858000"/>
              <a:gd name="connsiteX131" fmla="*/ 1903353 w 7467600"/>
              <a:gd name="connsiteY131" fmla="*/ 5044827 h 6858000"/>
              <a:gd name="connsiteX132" fmla="*/ 1979378 w 7467600"/>
              <a:gd name="connsiteY132" fmla="*/ 4769504 h 6858000"/>
              <a:gd name="connsiteX133" fmla="*/ 2882120 w 7467600"/>
              <a:gd name="connsiteY133" fmla="*/ 5064547 h 6858000"/>
              <a:gd name="connsiteX134" fmla="*/ 2793103 w 7467600"/>
              <a:gd name="connsiteY134" fmla="*/ 5039699 h 6858000"/>
              <a:gd name="connsiteX135" fmla="*/ 2770041 w 7467600"/>
              <a:gd name="connsiteY135" fmla="*/ 5033634 h 6858000"/>
              <a:gd name="connsiteX136" fmla="*/ 1979378 w 7467600"/>
              <a:gd name="connsiteY136" fmla="*/ 4769504 h 6858000"/>
              <a:gd name="connsiteX137" fmla="*/ 1927410 w 7467600"/>
              <a:gd name="connsiteY137" fmla="*/ 4716164 h 6858000"/>
              <a:gd name="connsiteX138" fmla="*/ 1959587 w 7467600"/>
              <a:gd name="connsiteY138" fmla="*/ 4728849 h 6858000"/>
              <a:gd name="connsiteX139" fmla="*/ 2777707 w 7467600"/>
              <a:gd name="connsiteY139" fmla="*/ 5003991 h 6858000"/>
              <a:gd name="connsiteX140" fmla="*/ 2800768 w 7467600"/>
              <a:gd name="connsiteY140" fmla="*/ 5010056 h 6858000"/>
              <a:gd name="connsiteX141" fmla="*/ 2879408 w 7467600"/>
              <a:gd name="connsiteY141" fmla="*/ 5031590 h 6858000"/>
              <a:gd name="connsiteX142" fmla="*/ 2862295 w 7467600"/>
              <a:gd name="connsiteY142" fmla="*/ 5022958 h 6858000"/>
              <a:gd name="connsiteX143" fmla="*/ 2813343 w 7467600"/>
              <a:gd name="connsiteY143" fmla="*/ 4998369 h 6858000"/>
              <a:gd name="connsiteX144" fmla="*/ 2646245 w 7467600"/>
              <a:gd name="connsiteY144" fmla="*/ 4930999 h 6858000"/>
              <a:gd name="connsiteX145" fmla="*/ 1999243 w 7467600"/>
              <a:gd name="connsiteY145" fmla="*/ 4730524 h 6858000"/>
              <a:gd name="connsiteX146" fmla="*/ 1979527 w 7467600"/>
              <a:gd name="connsiteY146" fmla="*/ 4726651 h 6858000"/>
              <a:gd name="connsiteX147" fmla="*/ 1927410 w 7467600"/>
              <a:gd name="connsiteY147" fmla="*/ 4716164 h 6858000"/>
              <a:gd name="connsiteX148" fmla="*/ 1997014 w 7467600"/>
              <a:gd name="connsiteY148" fmla="*/ 4698007 h 6858000"/>
              <a:gd name="connsiteX149" fmla="*/ 2005458 w 7467600"/>
              <a:gd name="connsiteY149" fmla="*/ 4699540 h 6858000"/>
              <a:gd name="connsiteX150" fmla="*/ 2657186 w 7467600"/>
              <a:gd name="connsiteY150" fmla="*/ 4901687 h 6858000"/>
              <a:gd name="connsiteX151" fmla="*/ 2826662 w 7467600"/>
              <a:gd name="connsiteY151" fmla="*/ 4970362 h 6858000"/>
              <a:gd name="connsiteX152" fmla="*/ 2876100 w 7467600"/>
              <a:gd name="connsiteY152" fmla="*/ 4995397 h 6858000"/>
              <a:gd name="connsiteX153" fmla="*/ 3042600 w 7467600"/>
              <a:gd name="connsiteY153" fmla="*/ 5059532 h 6858000"/>
              <a:gd name="connsiteX154" fmla="*/ 1997014 w 7467600"/>
              <a:gd name="connsiteY154" fmla="*/ 4698007 h 6858000"/>
              <a:gd name="connsiteX155" fmla="*/ 2305292 w 7467600"/>
              <a:gd name="connsiteY155" fmla="*/ 4219492 h 6858000"/>
              <a:gd name="connsiteX156" fmla="*/ 3360922 w 7467600"/>
              <a:gd name="connsiteY156" fmla="*/ 4529373 h 6858000"/>
              <a:gd name="connsiteX157" fmla="*/ 3492420 w 7467600"/>
              <a:gd name="connsiteY157" fmla="*/ 4510145 h 6858000"/>
              <a:gd name="connsiteX158" fmla="*/ 3364086 w 7467600"/>
              <a:gd name="connsiteY158" fmla="*/ 4480340 h 6858000"/>
              <a:gd name="connsiteX159" fmla="*/ 3225818 w 7467600"/>
              <a:gd name="connsiteY159" fmla="*/ 4411822 h 6858000"/>
              <a:gd name="connsiteX160" fmla="*/ 3129696 w 7467600"/>
              <a:gd name="connsiteY160" fmla="*/ 4360704 h 6858000"/>
              <a:gd name="connsiteX161" fmla="*/ 2814545 w 7467600"/>
              <a:gd name="connsiteY161" fmla="*/ 4282955 h 6858000"/>
              <a:gd name="connsiteX162" fmla="*/ 2305292 w 7467600"/>
              <a:gd name="connsiteY162" fmla="*/ 4219492 h 6858000"/>
              <a:gd name="connsiteX163" fmla="*/ 2626982 w 7467600"/>
              <a:gd name="connsiteY163" fmla="*/ 4206450 h 6858000"/>
              <a:gd name="connsiteX164" fmla="*/ 2490617 w 7467600"/>
              <a:gd name="connsiteY164" fmla="*/ 4206951 h 6858000"/>
              <a:gd name="connsiteX165" fmla="*/ 2819869 w 7467600"/>
              <a:gd name="connsiteY165" fmla="*/ 4252936 h 6858000"/>
              <a:gd name="connsiteX166" fmla="*/ 3143018 w 7467600"/>
              <a:gd name="connsiteY166" fmla="*/ 4332698 h 6858000"/>
              <a:gd name="connsiteX167" fmla="*/ 3241520 w 7467600"/>
              <a:gd name="connsiteY167" fmla="*/ 4385112 h 6858000"/>
              <a:gd name="connsiteX168" fmla="*/ 3374575 w 7467600"/>
              <a:gd name="connsiteY168" fmla="*/ 4451517 h 6858000"/>
              <a:gd name="connsiteX169" fmla="*/ 3505221 w 7467600"/>
              <a:gd name="connsiteY169" fmla="*/ 4480757 h 6858000"/>
              <a:gd name="connsiteX170" fmla="*/ 2626982 w 7467600"/>
              <a:gd name="connsiteY170" fmla="*/ 4206450 h 6858000"/>
              <a:gd name="connsiteX171" fmla="*/ 1310106 w 7467600"/>
              <a:gd name="connsiteY171" fmla="*/ 3943217 h 6858000"/>
              <a:gd name="connsiteX172" fmla="*/ 854994 w 7467600"/>
              <a:gd name="connsiteY172" fmla="*/ 4399136 h 6858000"/>
              <a:gd name="connsiteX173" fmla="*/ 742462 w 7467600"/>
              <a:gd name="connsiteY173" fmla="*/ 4594648 h 6858000"/>
              <a:gd name="connsiteX174" fmla="*/ 820602 w 7467600"/>
              <a:gd name="connsiteY174" fmla="*/ 4485915 h 6858000"/>
              <a:gd name="connsiteX175" fmla="*/ 878295 w 7467600"/>
              <a:gd name="connsiteY175" fmla="*/ 4403594 h 6858000"/>
              <a:gd name="connsiteX176" fmla="*/ 1240607 w 7467600"/>
              <a:gd name="connsiteY176" fmla="*/ 4010401 h 6858000"/>
              <a:gd name="connsiteX177" fmla="*/ 1310106 w 7467600"/>
              <a:gd name="connsiteY177" fmla="*/ 3943217 h 6858000"/>
              <a:gd name="connsiteX178" fmla="*/ 1423113 w 7467600"/>
              <a:gd name="connsiteY178" fmla="*/ 3874565 h 6858000"/>
              <a:gd name="connsiteX179" fmla="*/ 1260565 w 7467600"/>
              <a:gd name="connsiteY179" fmla="*/ 4031982 h 6858000"/>
              <a:gd name="connsiteX180" fmla="*/ 901900 w 7467600"/>
              <a:gd name="connsiteY180" fmla="*/ 4421236 h 6858000"/>
              <a:gd name="connsiteX181" fmla="*/ 845044 w 7467600"/>
              <a:gd name="connsiteY181" fmla="*/ 4502436 h 6858000"/>
              <a:gd name="connsiteX182" fmla="*/ 685926 w 7467600"/>
              <a:gd name="connsiteY182" fmla="*/ 4703069 h 6858000"/>
              <a:gd name="connsiteX183" fmla="*/ 684248 w 7467600"/>
              <a:gd name="connsiteY183" fmla="*/ 4706721 h 6858000"/>
              <a:gd name="connsiteX184" fmla="*/ 1423113 w 7467600"/>
              <a:gd name="connsiteY184" fmla="*/ 3874565 h 6858000"/>
              <a:gd name="connsiteX185" fmla="*/ 3316479 w 7467600"/>
              <a:gd name="connsiteY185" fmla="*/ 3872136 h 6858000"/>
              <a:gd name="connsiteX186" fmla="*/ 3546806 w 7467600"/>
              <a:gd name="connsiteY186" fmla="*/ 4356139 h 6858000"/>
              <a:gd name="connsiteX187" fmla="*/ 3364433 w 7467600"/>
              <a:gd name="connsiteY187" fmla="*/ 3953121 h 6858000"/>
              <a:gd name="connsiteX188" fmla="*/ 3316479 w 7467600"/>
              <a:gd name="connsiteY188" fmla="*/ 3872136 h 6858000"/>
              <a:gd name="connsiteX189" fmla="*/ 3291335 w 7467600"/>
              <a:gd name="connsiteY189" fmla="*/ 3767420 h 6858000"/>
              <a:gd name="connsiteX190" fmla="*/ 3390805 w 7467600"/>
              <a:gd name="connsiteY190" fmla="*/ 3937163 h 6858000"/>
              <a:gd name="connsiteX191" fmla="*/ 3579062 w 7467600"/>
              <a:gd name="connsiteY191" fmla="*/ 4359040 h 6858000"/>
              <a:gd name="connsiteX192" fmla="*/ 3467355 w 7467600"/>
              <a:gd name="connsiteY192" fmla="*/ 3988130 h 6858000"/>
              <a:gd name="connsiteX193" fmla="*/ 3310753 w 7467600"/>
              <a:gd name="connsiteY193" fmla="*/ 3787140 h 6858000"/>
              <a:gd name="connsiteX194" fmla="*/ 3291335 w 7467600"/>
              <a:gd name="connsiteY194" fmla="*/ 3767420 h 6858000"/>
              <a:gd name="connsiteX195" fmla="*/ 1635889 w 7467600"/>
              <a:gd name="connsiteY195" fmla="*/ 3709494 h 6858000"/>
              <a:gd name="connsiteX196" fmla="*/ 1634800 w 7467600"/>
              <a:gd name="connsiteY196" fmla="*/ 3731111 h 6858000"/>
              <a:gd name="connsiteX197" fmla="*/ 1635889 w 7467600"/>
              <a:gd name="connsiteY197" fmla="*/ 3709494 h 6858000"/>
              <a:gd name="connsiteX198" fmla="*/ 1510397 w 7467600"/>
              <a:gd name="connsiteY198" fmla="*/ 3684705 h 6858000"/>
              <a:gd name="connsiteX199" fmla="*/ 1146550 w 7467600"/>
              <a:gd name="connsiteY199" fmla="*/ 3802012 h 6858000"/>
              <a:gd name="connsiteX200" fmla="*/ 698834 w 7467600"/>
              <a:gd name="connsiteY200" fmla="*/ 3952272 h 6858000"/>
              <a:gd name="connsiteX201" fmla="*/ 34256 w 7467600"/>
              <a:gd name="connsiteY201" fmla="*/ 4347603 h 6858000"/>
              <a:gd name="connsiteX202" fmla="*/ 527241 w 7467600"/>
              <a:gd name="connsiteY202" fmla="*/ 4065078 h 6858000"/>
              <a:gd name="connsiteX203" fmla="*/ 1510397 w 7467600"/>
              <a:gd name="connsiteY203" fmla="*/ 3684705 h 6858000"/>
              <a:gd name="connsiteX204" fmla="*/ 1313114 w 7467600"/>
              <a:gd name="connsiteY204" fmla="*/ 3655216 h 6858000"/>
              <a:gd name="connsiteX205" fmla="*/ 1109304 w 7467600"/>
              <a:gd name="connsiteY205" fmla="*/ 3669030 h 6858000"/>
              <a:gd name="connsiteX206" fmla="*/ 8129 w 7467600"/>
              <a:gd name="connsiteY206" fmla="*/ 4330519 h 6858000"/>
              <a:gd name="connsiteX207" fmla="*/ 687572 w 7467600"/>
              <a:gd name="connsiteY207" fmla="*/ 3925629 h 6858000"/>
              <a:gd name="connsiteX208" fmla="*/ 1138365 w 7467600"/>
              <a:gd name="connsiteY208" fmla="*/ 3774515 h 6858000"/>
              <a:gd name="connsiteX209" fmla="*/ 1505579 w 7467600"/>
              <a:gd name="connsiteY209" fmla="*/ 3655526 h 6858000"/>
              <a:gd name="connsiteX210" fmla="*/ 1313114 w 7467600"/>
              <a:gd name="connsiteY210" fmla="*/ 3655216 h 6858000"/>
              <a:gd name="connsiteX211" fmla="*/ 3655073 w 7467600"/>
              <a:gd name="connsiteY211" fmla="*/ 3650884 h 6858000"/>
              <a:gd name="connsiteX212" fmla="*/ 3989938 w 7467600"/>
              <a:gd name="connsiteY212" fmla="*/ 3991685 h 6858000"/>
              <a:gd name="connsiteX213" fmla="*/ 4393907 w 7467600"/>
              <a:gd name="connsiteY213" fmla="*/ 4261258 h 6858000"/>
              <a:gd name="connsiteX214" fmla="*/ 4648051 w 7467600"/>
              <a:gd name="connsiteY214" fmla="*/ 4374051 h 6858000"/>
              <a:gd name="connsiteX215" fmla="*/ 4383389 w 7467600"/>
              <a:gd name="connsiteY215" fmla="*/ 4184369 h 6858000"/>
              <a:gd name="connsiteX216" fmla="*/ 4165508 w 7467600"/>
              <a:gd name="connsiteY216" fmla="*/ 4035196 h 6858000"/>
              <a:gd name="connsiteX217" fmla="*/ 4068162 w 7467600"/>
              <a:gd name="connsiteY217" fmla="*/ 3953394 h 6858000"/>
              <a:gd name="connsiteX218" fmla="*/ 3981416 w 7467600"/>
              <a:gd name="connsiteY218" fmla="*/ 3880482 h 6858000"/>
              <a:gd name="connsiteX219" fmla="*/ 3800147 w 7467600"/>
              <a:gd name="connsiteY219" fmla="*/ 3749872 h 6858000"/>
              <a:gd name="connsiteX220" fmla="*/ 3655073 w 7467600"/>
              <a:gd name="connsiteY220" fmla="*/ 3650884 h 6858000"/>
              <a:gd name="connsiteX221" fmla="*/ 3670252 w 7467600"/>
              <a:gd name="connsiteY221" fmla="*/ 3622798 h 6858000"/>
              <a:gd name="connsiteX222" fmla="*/ 3817258 w 7467600"/>
              <a:gd name="connsiteY222" fmla="*/ 3723577 h 6858000"/>
              <a:gd name="connsiteX223" fmla="*/ 4000461 w 7467600"/>
              <a:gd name="connsiteY223" fmla="*/ 3855966 h 6858000"/>
              <a:gd name="connsiteX224" fmla="*/ 4088180 w 7467600"/>
              <a:gd name="connsiteY224" fmla="*/ 3929774 h 6858000"/>
              <a:gd name="connsiteX225" fmla="*/ 4184555 w 7467600"/>
              <a:gd name="connsiteY225" fmla="*/ 4010683 h 6858000"/>
              <a:gd name="connsiteX226" fmla="*/ 4399563 w 7467600"/>
              <a:gd name="connsiteY226" fmla="*/ 4158106 h 6858000"/>
              <a:gd name="connsiteX227" fmla="*/ 4684469 w 7467600"/>
              <a:gd name="connsiteY227" fmla="*/ 4364680 h 6858000"/>
              <a:gd name="connsiteX228" fmla="*/ 4690271 w 7467600"/>
              <a:gd name="connsiteY228" fmla="*/ 4370034 h 6858000"/>
              <a:gd name="connsiteX229" fmla="*/ 4136093 w 7467600"/>
              <a:gd name="connsiteY229" fmla="*/ 3858466 h 6858000"/>
              <a:gd name="connsiteX230" fmla="*/ 3670252 w 7467600"/>
              <a:gd name="connsiteY230" fmla="*/ 3622798 h 6858000"/>
              <a:gd name="connsiteX231" fmla="*/ 4440129 w 7467600"/>
              <a:gd name="connsiteY231" fmla="*/ 3448571 h 6858000"/>
              <a:gd name="connsiteX232" fmla="*/ 4856525 w 7467600"/>
              <a:gd name="connsiteY232" fmla="*/ 3915351 h 6858000"/>
              <a:gd name="connsiteX233" fmla="*/ 5059055 w 7467600"/>
              <a:gd name="connsiteY233" fmla="*/ 4108918 h 6858000"/>
              <a:gd name="connsiteX234" fmla="*/ 5290070 w 7467600"/>
              <a:gd name="connsiteY234" fmla="*/ 4263619 h 6858000"/>
              <a:gd name="connsiteX235" fmla="*/ 4834991 w 7467600"/>
              <a:gd name="connsiteY235" fmla="*/ 3830985 h 6858000"/>
              <a:gd name="connsiteX236" fmla="*/ 4440129 w 7467600"/>
              <a:gd name="connsiteY236" fmla="*/ 3448571 h 6858000"/>
              <a:gd name="connsiteX237" fmla="*/ 4441737 w 7467600"/>
              <a:gd name="connsiteY237" fmla="*/ 3399734 h 6858000"/>
              <a:gd name="connsiteX238" fmla="*/ 4431236 w 7467600"/>
              <a:gd name="connsiteY238" fmla="*/ 3400954 h 6858000"/>
              <a:gd name="connsiteX239" fmla="*/ 4557150 w 7467600"/>
              <a:gd name="connsiteY239" fmla="*/ 3510023 h 6858000"/>
              <a:gd name="connsiteX240" fmla="*/ 4856936 w 7467600"/>
              <a:gd name="connsiteY240" fmla="*/ 3809146 h 6858000"/>
              <a:gd name="connsiteX241" fmla="*/ 5111996 w 7467600"/>
              <a:gd name="connsiteY241" fmla="*/ 4065759 h 6858000"/>
              <a:gd name="connsiteX242" fmla="*/ 5388878 w 7467600"/>
              <a:gd name="connsiteY242" fmla="*/ 4300185 h 6858000"/>
              <a:gd name="connsiteX243" fmla="*/ 5425556 w 7467600"/>
              <a:gd name="connsiteY243" fmla="*/ 4308967 h 6858000"/>
              <a:gd name="connsiteX244" fmla="*/ 4943646 w 7467600"/>
              <a:gd name="connsiteY244" fmla="*/ 3822916 h 6858000"/>
              <a:gd name="connsiteX245" fmla="*/ 4594837 w 7467600"/>
              <a:gd name="connsiteY245" fmla="*/ 3532274 h 6858000"/>
              <a:gd name="connsiteX246" fmla="*/ 4441737 w 7467600"/>
              <a:gd name="connsiteY246" fmla="*/ 3399734 h 6858000"/>
              <a:gd name="connsiteX247" fmla="*/ 5425834 w 7467600"/>
              <a:gd name="connsiteY247" fmla="*/ 3162785 h 6858000"/>
              <a:gd name="connsiteX248" fmla="*/ 5401644 w 7467600"/>
              <a:gd name="connsiteY248" fmla="*/ 3617847 h 6858000"/>
              <a:gd name="connsiteX249" fmla="*/ 5467256 w 7467600"/>
              <a:gd name="connsiteY249" fmla="*/ 4175494 h 6858000"/>
              <a:gd name="connsiteX250" fmla="*/ 5448069 w 7467600"/>
              <a:gd name="connsiteY250" fmla="*/ 3567554 h 6858000"/>
              <a:gd name="connsiteX251" fmla="*/ 5425834 w 7467600"/>
              <a:gd name="connsiteY251" fmla="*/ 3162785 h 6858000"/>
              <a:gd name="connsiteX252" fmla="*/ 1318687 w 7467600"/>
              <a:gd name="connsiteY252" fmla="*/ 3113840 h 6858000"/>
              <a:gd name="connsiteX253" fmla="*/ 1066793 w 7467600"/>
              <a:gd name="connsiteY253" fmla="*/ 3212171 h 6858000"/>
              <a:gd name="connsiteX254" fmla="*/ 993319 w 7467600"/>
              <a:gd name="connsiteY254" fmla="*/ 3247648 h 6858000"/>
              <a:gd name="connsiteX255" fmla="*/ 853081 w 7467600"/>
              <a:gd name="connsiteY255" fmla="*/ 3312410 h 6858000"/>
              <a:gd name="connsiteX256" fmla="*/ 805957 w 7467600"/>
              <a:gd name="connsiteY256" fmla="*/ 3330443 h 6858000"/>
              <a:gd name="connsiteX257" fmla="*/ 1318687 w 7467600"/>
              <a:gd name="connsiteY257" fmla="*/ 3113840 h 6858000"/>
              <a:gd name="connsiteX258" fmla="*/ 5453702 w 7467600"/>
              <a:gd name="connsiteY258" fmla="*/ 3090882 h 6858000"/>
              <a:gd name="connsiteX259" fmla="*/ 5480135 w 7467600"/>
              <a:gd name="connsiteY259" fmla="*/ 3565802 h 6858000"/>
              <a:gd name="connsiteX260" fmla="*/ 5499023 w 7467600"/>
              <a:gd name="connsiteY260" fmla="*/ 4166310 h 6858000"/>
              <a:gd name="connsiteX261" fmla="*/ 5547022 w 7467600"/>
              <a:gd name="connsiteY261" fmla="*/ 3607838 h 6858000"/>
              <a:gd name="connsiteX262" fmla="*/ 5515964 w 7467600"/>
              <a:gd name="connsiteY262" fmla="*/ 3378541 h 6858000"/>
              <a:gd name="connsiteX263" fmla="*/ 5453702 w 7467600"/>
              <a:gd name="connsiteY263" fmla="*/ 3090882 h 6858000"/>
              <a:gd name="connsiteX264" fmla="*/ 1238695 w 7467600"/>
              <a:gd name="connsiteY264" fmla="*/ 3076820 h 6858000"/>
              <a:gd name="connsiteX265" fmla="*/ 716371 w 7467600"/>
              <a:gd name="connsiteY265" fmla="*/ 3293249 h 6858000"/>
              <a:gd name="connsiteX266" fmla="*/ 579522 w 7467600"/>
              <a:gd name="connsiteY266" fmla="*/ 3371759 h 6858000"/>
              <a:gd name="connsiteX267" fmla="*/ 600288 w 7467600"/>
              <a:gd name="connsiteY267" fmla="*/ 3365555 h 6858000"/>
              <a:gd name="connsiteX268" fmla="*/ 840692 w 7467600"/>
              <a:gd name="connsiteY268" fmla="*/ 3284921 h 6858000"/>
              <a:gd name="connsiteX269" fmla="*/ 979248 w 7467600"/>
              <a:gd name="connsiteY269" fmla="*/ 3221003 h 6858000"/>
              <a:gd name="connsiteX270" fmla="*/ 1053282 w 7467600"/>
              <a:gd name="connsiteY270" fmla="*/ 3185247 h 6858000"/>
              <a:gd name="connsiteX271" fmla="*/ 1320603 w 7467600"/>
              <a:gd name="connsiteY271" fmla="*/ 3081281 h 6858000"/>
              <a:gd name="connsiteX272" fmla="*/ 1238695 w 7467600"/>
              <a:gd name="connsiteY272" fmla="*/ 3076820 h 6858000"/>
              <a:gd name="connsiteX273" fmla="*/ 5425627 w 7467600"/>
              <a:gd name="connsiteY273" fmla="*/ 2954192 h 6858000"/>
              <a:gd name="connsiteX274" fmla="*/ 5470770 w 7467600"/>
              <a:gd name="connsiteY274" fmla="*/ 3005435 h 6858000"/>
              <a:gd name="connsiteX275" fmla="*/ 5519779 w 7467600"/>
              <a:gd name="connsiteY275" fmla="*/ 4359223 h 6858000"/>
              <a:gd name="connsiteX276" fmla="*/ 5520293 w 7467600"/>
              <a:gd name="connsiteY276" fmla="*/ 4360602 h 6858000"/>
              <a:gd name="connsiteX277" fmla="*/ 5767221 w 7467600"/>
              <a:gd name="connsiteY277" fmla="*/ 4665564 h 6858000"/>
              <a:gd name="connsiteX278" fmla="*/ 6937169 w 7467600"/>
              <a:gd name="connsiteY278" fmla="*/ 4815941 h 6858000"/>
              <a:gd name="connsiteX279" fmla="*/ 6953922 w 7467600"/>
              <a:gd name="connsiteY279" fmla="*/ 4890068 h 6858000"/>
              <a:gd name="connsiteX280" fmla="*/ 6071359 w 7467600"/>
              <a:gd name="connsiteY280" fmla="*/ 4770770 h 6858000"/>
              <a:gd name="connsiteX281" fmla="*/ 6038839 w 7467600"/>
              <a:gd name="connsiteY281" fmla="*/ 4764474 h 6858000"/>
              <a:gd name="connsiteX282" fmla="*/ 6038706 w 7467600"/>
              <a:gd name="connsiteY282" fmla="*/ 4763847 h 6858000"/>
              <a:gd name="connsiteX283" fmla="*/ 6037784 w 7467600"/>
              <a:gd name="connsiteY283" fmla="*/ 4764270 h 6858000"/>
              <a:gd name="connsiteX284" fmla="*/ 6038839 w 7467600"/>
              <a:gd name="connsiteY284" fmla="*/ 4764474 h 6858000"/>
              <a:gd name="connsiteX285" fmla="*/ 6040338 w 7467600"/>
              <a:gd name="connsiteY285" fmla="*/ 4771418 h 6858000"/>
              <a:gd name="connsiteX286" fmla="*/ 6024488 w 7467600"/>
              <a:gd name="connsiteY286" fmla="*/ 4809903 h 6858000"/>
              <a:gd name="connsiteX287" fmla="*/ 5599771 w 7467600"/>
              <a:gd name="connsiteY287" fmla="*/ 5509652 h 6858000"/>
              <a:gd name="connsiteX288" fmla="*/ 5548843 w 7467600"/>
              <a:gd name="connsiteY288" fmla="*/ 5563845 h 6858000"/>
              <a:gd name="connsiteX289" fmla="*/ 5940952 w 7467600"/>
              <a:gd name="connsiteY289" fmla="*/ 6250028 h 6858000"/>
              <a:gd name="connsiteX290" fmla="*/ 6043441 w 7467600"/>
              <a:gd name="connsiteY290" fmla="*/ 6665847 h 6858000"/>
              <a:gd name="connsiteX291" fmla="*/ 6093432 w 7467600"/>
              <a:gd name="connsiteY291" fmla="*/ 6858000 h 6858000"/>
              <a:gd name="connsiteX292" fmla="*/ 6034344 w 7467600"/>
              <a:gd name="connsiteY292" fmla="*/ 6858000 h 6858000"/>
              <a:gd name="connsiteX293" fmla="*/ 6026679 w 7467600"/>
              <a:gd name="connsiteY293" fmla="*/ 6836959 h 6858000"/>
              <a:gd name="connsiteX294" fmla="*/ 5800441 w 7467600"/>
              <a:gd name="connsiteY294" fmla="*/ 6335286 h 6858000"/>
              <a:gd name="connsiteX295" fmla="*/ 5526562 w 7467600"/>
              <a:gd name="connsiteY295" fmla="*/ 5705388 h 6858000"/>
              <a:gd name="connsiteX296" fmla="*/ 5519640 w 7467600"/>
              <a:gd name="connsiteY296" fmla="*/ 5683774 h 6858000"/>
              <a:gd name="connsiteX297" fmla="*/ 5844559 w 7467600"/>
              <a:gd name="connsiteY297" fmla="*/ 6553349 h 6858000"/>
              <a:gd name="connsiteX298" fmla="*/ 5975994 w 7467600"/>
              <a:gd name="connsiteY298" fmla="*/ 6858000 h 6858000"/>
              <a:gd name="connsiteX299" fmla="*/ 5898547 w 7467600"/>
              <a:gd name="connsiteY299" fmla="*/ 6858000 h 6858000"/>
              <a:gd name="connsiteX300" fmla="*/ 5682041 w 7467600"/>
              <a:gd name="connsiteY300" fmla="*/ 6355860 h 6858000"/>
              <a:gd name="connsiteX301" fmla="*/ 5461758 w 7467600"/>
              <a:gd name="connsiteY301" fmla="*/ 5820220 h 6858000"/>
              <a:gd name="connsiteX302" fmla="*/ 5237282 w 7467600"/>
              <a:gd name="connsiteY302" fmla="*/ 6579086 h 6858000"/>
              <a:gd name="connsiteX303" fmla="*/ 5115009 w 7467600"/>
              <a:gd name="connsiteY303" fmla="*/ 6858000 h 6858000"/>
              <a:gd name="connsiteX304" fmla="*/ 5028074 w 7467600"/>
              <a:gd name="connsiteY304" fmla="*/ 6858000 h 6858000"/>
              <a:gd name="connsiteX305" fmla="*/ 5079508 w 7467600"/>
              <a:gd name="connsiteY305" fmla="*/ 6749074 h 6858000"/>
              <a:gd name="connsiteX306" fmla="*/ 5371846 w 7467600"/>
              <a:gd name="connsiteY306" fmla="*/ 5924413 h 6858000"/>
              <a:gd name="connsiteX307" fmla="*/ 5270512 w 7467600"/>
              <a:gd name="connsiteY307" fmla="*/ 6138975 h 6858000"/>
              <a:gd name="connsiteX308" fmla="*/ 5062409 w 7467600"/>
              <a:gd name="connsiteY308" fmla="*/ 6653544 h 6858000"/>
              <a:gd name="connsiteX309" fmla="*/ 5036628 w 7467600"/>
              <a:gd name="connsiteY309" fmla="*/ 6754247 h 6858000"/>
              <a:gd name="connsiteX310" fmla="*/ 5009112 w 7467600"/>
              <a:gd name="connsiteY310" fmla="*/ 6858000 h 6858000"/>
              <a:gd name="connsiteX311" fmla="*/ 4976679 w 7467600"/>
              <a:gd name="connsiteY311" fmla="*/ 6858000 h 6858000"/>
              <a:gd name="connsiteX312" fmla="*/ 5006537 w 7467600"/>
              <a:gd name="connsiteY312" fmla="*/ 6747068 h 6858000"/>
              <a:gd name="connsiteX313" fmla="*/ 5032723 w 7467600"/>
              <a:gd name="connsiteY313" fmla="*/ 6644957 h 6858000"/>
              <a:gd name="connsiteX314" fmla="*/ 5242949 w 7467600"/>
              <a:gd name="connsiteY314" fmla="*/ 6125175 h 6858000"/>
              <a:gd name="connsiteX315" fmla="*/ 5286321 w 7467600"/>
              <a:gd name="connsiteY315" fmla="*/ 6033555 h 6858000"/>
              <a:gd name="connsiteX316" fmla="*/ 5008210 w 7467600"/>
              <a:gd name="connsiteY316" fmla="*/ 6649194 h 6858000"/>
              <a:gd name="connsiteX317" fmla="*/ 4986321 w 7467600"/>
              <a:gd name="connsiteY317" fmla="*/ 6765687 h 6858000"/>
              <a:gd name="connsiteX318" fmla="*/ 4973474 w 7467600"/>
              <a:gd name="connsiteY318" fmla="*/ 6858000 h 6858000"/>
              <a:gd name="connsiteX319" fmla="*/ 4907178 w 7467600"/>
              <a:gd name="connsiteY319" fmla="*/ 6858000 h 6858000"/>
              <a:gd name="connsiteX320" fmla="*/ 4910810 w 7467600"/>
              <a:gd name="connsiteY320" fmla="*/ 6829660 h 6858000"/>
              <a:gd name="connsiteX321" fmla="*/ 4987461 w 7467600"/>
              <a:gd name="connsiteY321" fmla="*/ 6432994 h 6858000"/>
              <a:gd name="connsiteX322" fmla="*/ 5179262 w 7467600"/>
              <a:gd name="connsiteY322" fmla="*/ 6035044 h 6858000"/>
              <a:gd name="connsiteX323" fmla="*/ 4689678 w 7467600"/>
              <a:gd name="connsiteY323" fmla="*/ 6440241 h 6858000"/>
              <a:gd name="connsiteX324" fmla="*/ 4477543 w 7467600"/>
              <a:gd name="connsiteY324" fmla="*/ 6674836 h 6858000"/>
              <a:gd name="connsiteX325" fmla="*/ 4329957 w 7467600"/>
              <a:gd name="connsiteY325" fmla="*/ 6858000 h 6858000"/>
              <a:gd name="connsiteX326" fmla="*/ 4218595 w 7467600"/>
              <a:gd name="connsiteY326" fmla="*/ 6858000 h 6858000"/>
              <a:gd name="connsiteX327" fmla="*/ 4368888 w 7467600"/>
              <a:gd name="connsiteY327" fmla="*/ 6668412 h 6858000"/>
              <a:gd name="connsiteX328" fmla="*/ 4563091 w 7467600"/>
              <a:gd name="connsiteY328" fmla="*/ 6442508 h 6858000"/>
              <a:gd name="connsiteX329" fmla="*/ 5387324 w 7467600"/>
              <a:gd name="connsiteY329" fmla="*/ 5705830 h 6858000"/>
              <a:gd name="connsiteX330" fmla="*/ 5073620 w 7467600"/>
              <a:gd name="connsiteY330" fmla="*/ 5955437 h 6858000"/>
              <a:gd name="connsiteX331" fmla="*/ 4689789 w 7467600"/>
              <a:gd name="connsiteY331" fmla="*/ 6268382 h 6858000"/>
              <a:gd name="connsiteX332" fmla="*/ 4418722 w 7467600"/>
              <a:gd name="connsiteY332" fmla="*/ 6570886 h 6858000"/>
              <a:gd name="connsiteX333" fmla="*/ 4214944 w 7467600"/>
              <a:gd name="connsiteY333" fmla="*/ 6858000 h 6858000"/>
              <a:gd name="connsiteX334" fmla="*/ 4177898 w 7467600"/>
              <a:gd name="connsiteY334" fmla="*/ 6858000 h 6858000"/>
              <a:gd name="connsiteX335" fmla="*/ 4391597 w 7467600"/>
              <a:gd name="connsiteY335" fmla="*/ 6556370 h 6858000"/>
              <a:gd name="connsiteX336" fmla="*/ 4668889 w 7467600"/>
              <a:gd name="connsiteY336" fmla="*/ 6246399 h 6858000"/>
              <a:gd name="connsiteX337" fmla="*/ 5055427 w 7467600"/>
              <a:gd name="connsiteY337" fmla="*/ 5931476 h 6858000"/>
              <a:gd name="connsiteX338" fmla="*/ 5371814 w 7467600"/>
              <a:gd name="connsiteY338" fmla="*/ 5678975 h 6858000"/>
              <a:gd name="connsiteX339" fmla="*/ 4987918 w 7467600"/>
              <a:gd name="connsiteY339" fmla="*/ 5838701 h 6858000"/>
              <a:gd name="connsiteX340" fmla="*/ 4317146 w 7467600"/>
              <a:gd name="connsiteY340" fmla="*/ 6587716 h 6858000"/>
              <a:gd name="connsiteX341" fmla="*/ 4171627 w 7467600"/>
              <a:gd name="connsiteY341" fmla="*/ 6858000 h 6858000"/>
              <a:gd name="connsiteX342" fmla="*/ 4081585 w 7467600"/>
              <a:gd name="connsiteY342" fmla="*/ 6858000 h 6858000"/>
              <a:gd name="connsiteX343" fmla="*/ 4238603 w 7467600"/>
              <a:gd name="connsiteY343" fmla="*/ 6559341 h 6858000"/>
              <a:gd name="connsiteX344" fmla="*/ 4778333 w 7467600"/>
              <a:gd name="connsiteY344" fmla="*/ 5873626 h 6858000"/>
              <a:gd name="connsiteX345" fmla="*/ 5414185 w 7467600"/>
              <a:gd name="connsiteY345" fmla="*/ 5573882 h 6858000"/>
              <a:gd name="connsiteX346" fmla="*/ 5959648 w 7467600"/>
              <a:gd name="connsiteY346" fmla="*/ 4760797 h 6858000"/>
              <a:gd name="connsiteX347" fmla="*/ 5355019 w 7467600"/>
              <a:gd name="connsiteY347" fmla="*/ 4734672 h 6858000"/>
              <a:gd name="connsiteX348" fmla="*/ 5083565 w 7467600"/>
              <a:gd name="connsiteY348" fmla="*/ 5179121 h 6858000"/>
              <a:gd name="connsiteX349" fmla="*/ 4713577 w 7467600"/>
              <a:gd name="connsiteY349" fmla="*/ 5616803 h 6858000"/>
              <a:gd name="connsiteX350" fmla="*/ 3989559 w 7467600"/>
              <a:gd name="connsiteY350" fmla="*/ 6145945 h 6858000"/>
              <a:gd name="connsiteX351" fmla="*/ 3939824 w 7467600"/>
              <a:gd name="connsiteY351" fmla="*/ 6066900 h 6858000"/>
              <a:gd name="connsiteX352" fmla="*/ 4584537 w 7467600"/>
              <a:gd name="connsiteY352" fmla="*/ 5324826 h 6858000"/>
              <a:gd name="connsiteX353" fmla="*/ 5037105 w 7467600"/>
              <a:gd name="connsiteY353" fmla="*/ 5088765 h 6858000"/>
              <a:gd name="connsiteX354" fmla="*/ 5039930 w 7467600"/>
              <a:gd name="connsiteY354" fmla="*/ 5089585 h 6858000"/>
              <a:gd name="connsiteX355" fmla="*/ 5263764 w 7467600"/>
              <a:gd name="connsiteY355" fmla="*/ 4735525 h 6858000"/>
              <a:gd name="connsiteX356" fmla="*/ 4086300 w 7467600"/>
              <a:gd name="connsiteY356" fmla="*/ 4884599 h 6858000"/>
              <a:gd name="connsiteX357" fmla="*/ 4085485 w 7467600"/>
              <a:gd name="connsiteY357" fmla="*/ 4899070 h 6858000"/>
              <a:gd name="connsiteX358" fmla="*/ 3871915 w 7467600"/>
              <a:gd name="connsiteY358" fmla="*/ 5253645 h 6858000"/>
              <a:gd name="connsiteX359" fmla="*/ 3799374 w 7467600"/>
              <a:gd name="connsiteY359" fmla="*/ 5466127 h 6858000"/>
              <a:gd name="connsiteX360" fmla="*/ 3498850 w 7467600"/>
              <a:gd name="connsiteY360" fmla="*/ 6661888 h 6858000"/>
              <a:gd name="connsiteX361" fmla="*/ 3399216 w 7467600"/>
              <a:gd name="connsiteY361" fmla="*/ 6858000 h 6858000"/>
              <a:gd name="connsiteX362" fmla="*/ 3303688 w 7467600"/>
              <a:gd name="connsiteY362" fmla="*/ 6858000 h 6858000"/>
              <a:gd name="connsiteX363" fmla="*/ 3391774 w 7467600"/>
              <a:gd name="connsiteY363" fmla="*/ 6697181 h 6858000"/>
              <a:gd name="connsiteX364" fmla="*/ 3735540 w 7467600"/>
              <a:gd name="connsiteY364" fmla="*/ 5546923 h 6858000"/>
              <a:gd name="connsiteX365" fmla="*/ 3729438 w 7467600"/>
              <a:gd name="connsiteY365" fmla="*/ 5569058 h 6858000"/>
              <a:gd name="connsiteX366" fmla="*/ 3707782 w 7467600"/>
              <a:gd name="connsiteY366" fmla="*/ 5644908 h 6858000"/>
              <a:gd name="connsiteX367" fmla="*/ 3583827 w 7467600"/>
              <a:gd name="connsiteY367" fmla="*/ 6039215 h 6858000"/>
              <a:gd name="connsiteX368" fmla="*/ 3547861 w 7467600"/>
              <a:gd name="connsiteY368" fmla="*/ 6129609 h 6858000"/>
              <a:gd name="connsiteX369" fmla="*/ 3490905 w 7467600"/>
              <a:gd name="connsiteY369" fmla="*/ 6277660 h 6858000"/>
              <a:gd name="connsiteX370" fmla="*/ 3455859 w 7467600"/>
              <a:gd name="connsiteY370" fmla="*/ 6391301 h 6858000"/>
              <a:gd name="connsiteX371" fmla="*/ 3429112 w 7467600"/>
              <a:gd name="connsiteY371" fmla="*/ 6479469 h 6858000"/>
              <a:gd name="connsiteX372" fmla="*/ 3304862 w 7467600"/>
              <a:gd name="connsiteY372" fmla="*/ 6796476 h 6858000"/>
              <a:gd name="connsiteX373" fmla="*/ 3276071 w 7467600"/>
              <a:gd name="connsiteY373" fmla="*/ 6858000 h 6858000"/>
              <a:gd name="connsiteX374" fmla="*/ 3240805 w 7467600"/>
              <a:gd name="connsiteY374" fmla="*/ 6858000 h 6858000"/>
              <a:gd name="connsiteX375" fmla="*/ 3275917 w 7467600"/>
              <a:gd name="connsiteY375" fmla="*/ 6783192 h 6858000"/>
              <a:gd name="connsiteX376" fmla="*/ 3399358 w 7467600"/>
              <a:gd name="connsiteY376" fmla="*/ 6469011 h 6858000"/>
              <a:gd name="connsiteX377" fmla="*/ 3425650 w 7467600"/>
              <a:gd name="connsiteY377" fmla="*/ 6381333 h 6858000"/>
              <a:gd name="connsiteX378" fmla="*/ 3460661 w 7467600"/>
              <a:gd name="connsiteY378" fmla="*/ 6266763 h 6858000"/>
              <a:gd name="connsiteX379" fmla="*/ 3518021 w 7467600"/>
              <a:gd name="connsiteY379" fmla="*/ 6117298 h 6858000"/>
              <a:gd name="connsiteX380" fmla="*/ 3554035 w 7467600"/>
              <a:gd name="connsiteY380" fmla="*/ 6027832 h 6858000"/>
              <a:gd name="connsiteX381" fmla="*/ 3677174 w 7467600"/>
              <a:gd name="connsiteY381" fmla="*/ 5636351 h 6858000"/>
              <a:gd name="connsiteX382" fmla="*/ 3698819 w 7467600"/>
              <a:gd name="connsiteY382" fmla="*/ 5560503 h 6858000"/>
              <a:gd name="connsiteX383" fmla="*/ 3702094 w 7467600"/>
              <a:gd name="connsiteY383" fmla="*/ 5549194 h 6858000"/>
              <a:gd name="connsiteX384" fmla="*/ 3398355 w 7467600"/>
              <a:gd name="connsiteY384" fmla="*/ 6094603 h 6858000"/>
              <a:gd name="connsiteX385" fmla="*/ 3193941 w 7467600"/>
              <a:gd name="connsiteY385" fmla="*/ 6798775 h 6858000"/>
              <a:gd name="connsiteX386" fmla="*/ 3184140 w 7467600"/>
              <a:gd name="connsiteY386" fmla="*/ 6858000 h 6858000"/>
              <a:gd name="connsiteX387" fmla="*/ 3099978 w 7467600"/>
              <a:gd name="connsiteY387" fmla="*/ 6858000 h 6858000"/>
              <a:gd name="connsiteX388" fmla="*/ 3101556 w 7467600"/>
              <a:gd name="connsiteY388" fmla="*/ 6843337 h 6858000"/>
              <a:gd name="connsiteX389" fmla="*/ 3370162 w 7467600"/>
              <a:gd name="connsiteY389" fmla="*/ 5785550 h 6858000"/>
              <a:gd name="connsiteX390" fmla="*/ 3746477 w 7467600"/>
              <a:gd name="connsiteY390" fmla="*/ 5377889 h 6858000"/>
              <a:gd name="connsiteX391" fmla="*/ 3863399 w 7467600"/>
              <a:gd name="connsiteY391" fmla="*/ 5087257 h 6858000"/>
              <a:gd name="connsiteX392" fmla="*/ 3968712 w 7467600"/>
              <a:gd name="connsiteY392" fmla="*/ 4913989 h 6858000"/>
              <a:gd name="connsiteX393" fmla="*/ 2792390 w 7467600"/>
              <a:gd name="connsiteY393" fmla="*/ 5382974 h 6858000"/>
              <a:gd name="connsiteX394" fmla="*/ 2714982 w 7467600"/>
              <a:gd name="connsiteY394" fmla="*/ 5427051 h 6858000"/>
              <a:gd name="connsiteX395" fmla="*/ 2813361 w 7467600"/>
              <a:gd name="connsiteY395" fmla="*/ 6023912 h 6858000"/>
              <a:gd name="connsiteX396" fmla="*/ 2688430 w 7467600"/>
              <a:gd name="connsiteY396" fmla="*/ 6801564 h 6858000"/>
              <a:gd name="connsiteX397" fmla="*/ 2629626 w 7467600"/>
              <a:gd name="connsiteY397" fmla="*/ 6763394 h 6858000"/>
              <a:gd name="connsiteX398" fmla="*/ 2565328 w 7467600"/>
              <a:gd name="connsiteY398" fmla="*/ 5516399 h 6858000"/>
              <a:gd name="connsiteX399" fmla="*/ 1922999 w 7467600"/>
              <a:gd name="connsiteY399" fmla="*/ 5980343 h 6858000"/>
              <a:gd name="connsiteX400" fmla="*/ 1950261 w 7467600"/>
              <a:gd name="connsiteY400" fmla="*/ 6405858 h 6858000"/>
              <a:gd name="connsiteX401" fmla="*/ 2365554 w 7467600"/>
              <a:gd name="connsiteY401" fmla="*/ 6759107 h 6858000"/>
              <a:gd name="connsiteX402" fmla="*/ 2424142 w 7467600"/>
              <a:gd name="connsiteY402" fmla="*/ 6858000 h 6858000"/>
              <a:gd name="connsiteX403" fmla="*/ 2395994 w 7467600"/>
              <a:gd name="connsiteY403" fmla="*/ 6858000 h 6858000"/>
              <a:gd name="connsiteX404" fmla="*/ 2392863 w 7467600"/>
              <a:gd name="connsiteY404" fmla="*/ 6852964 h 6858000"/>
              <a:gd name="connsiteX405" fmla="*/ 2017589 w 7467600"/>
              <a:gd name="connsiteY405" fmla="*/ 6493982 h 6858000"/>
              <a:gd name="connsiteX406" fmla="*/ 2147336 w 7467600"/>
              <a:gd name="connsiteY406" fmla="*/ 6594052 h 6858000"/>
              <a:gd name="connsiteX407" fmla="*/ 2207047 w 7467600"/>
              <a:gd name="connsiteY407" fmla="*/ 6654540 h 6858000"/>
              <a:gd name="connsiteX408" fmla="*/ 2299106 w 7467600"/>
              <a:gd name="connsiteY408" fmla="*/ 6778931 h 6858000"/>
              <a:gd name="connsiteX409" fmla="*/ 2314430 w 7467600"/>
              <a:gd name="connsiteY409" fmla="*/ 6801144 h 6858000"/>
              <a:gd name="connsiteX410" fmla="*/ 2352406 w 7467600"/>
              <a:gd name="connsiteY410" fmla="*/ 6858000 h 6858000"/>
              <a:gd name="connsiteX411" fmla="*/ 2314492 w 7467600"/>
              <a:gd name="connsiteY411" fmla="*/ 6858000 h 6858000"/>
              <a:gd name="connsiteX412" fmla="*/ 2288095 w 7467600"/>
              <a:gd name="connsiteY412" fmla="*/ 6818030 h 6858000"/>
              <a:gd name="connsiteX413" fmla="*/ 2272768 w 7467600"/>
              <a:gd name="connsiteY413" fmla="*/ 6795822 h 6858000"/>
              <a:gd name="connsiteX414" fmla="*/ 2182715 w 7467600"/>
              <a:gd name="connsiteY414" fmla="*/ 6675071 h 6858000"/>
              <a:gd name="connsiteX415" fmla="*/ 2032061 w 7467600"/>
              <a:gd name="connsiteY415" fmla="*/ 6541380 h 6858000"/>
              <a:gd name="connsiteX416" fmla="*/ 2257220 w 7467600"/>
              <a:gd name="connsiteY416" fmla="*/ 6826257 h 6858000"/>
              <a:gd name="connsiteX417" fmla="*/ 2281324 w 7467600"/>
              <a:gd name="connsiteY417" fmla="*/ 6858000 h 6858000"/>
              <a:gd name="connsiteX418" fmla="*/ 2242860 w 7467600"/>
              <a:gd name="connsiteY418" fmla="*/ 6858000 h 6858000"/>
              <a:gd name="connsiteX419" fmla="*/ 2232818 w 7467600"/>
              <a:gd name="connsiteY419" fmla="*/ 6844926 h 6858000"/>
              <a:gd name="connsiteX420" fmla="*/ 1990172 w 7467600"/>
              <a:gd name="connsiteY420" fmla="*/ 6542121 h 6858000"/>
              <a:gd name="connsiteX421" fmla="*/ 2124090 w 7467600"/>
              <a:gd name="connsiteY421" fmla="*/ 6761017 h 6858000"/>
              <a:gd name="connsiteX422" fmla="*/ 2200380 w 7467600"/>
              <a:gd name="connsiteY422" fmla="*/ 6858000 h 6858000"/>
              <a:gd name="connsiteX423" fmla="*/ 2147507 w 7467600"/>
              <a:gd name="connsiteY423" fmla="*/ 6858000 h 6858000"/>
              <a:gd name="connsiteX424" fmla="*/ 2070668 w 7467600"/>
              <a:gd name="connsiteY424" fmla="*/ 6761520 h 6858000"/>
              <a:gd name="connsiteX425" fmla="*/ 1975142 w 7467600"/>
              <a:gd name="connsiteY425" fmla="*/ 6585570 h 6858000"/>
              <a:gd name="connsiteX426" fmla="*/ 2050035 w 7467600"/>
              <a:gd name="connsiteY426" fmla="*/ 6813345 h 6858000"/>
              <a:gd name="connsiteX427" fmla="*/ 2063025 w 7467600"/>
              <a:gd name="connsiteY427" fmla="*/ 6858000 h 6858000"/>
              <a:gd name="connsiteX428" fmla="*/ 2021675 w 7467600"/>
              <a:gd name="connsiteY428" fmla="*/ 6858000 h 6858000"/>
              <a:gd name="connsiteX429" fmla="*/ 2019308 w 7467600"/>
              <a:gd name="connsiteY429" fmla="*/ 6847118 h 6858000"/>
              <a:gd name="connsiteX430" fmla="*/ 1938835 w 7467600"/>
              <a:gd name="connsiteY430" fmla="*/ 6551160 h 6858000"/>
              <a:gd name="connsiteX431" fmla="*/ 1953230 w 7467600"/>
              <a:gd name="connsiteY431" fmla="*/ 6759699 h 6858000"/>
              <a:gd name="connsiteX432" fmla="*/ 1956763 w 7467600"/>
              <a:gd name="connsiteY432" fmla="*/ 6778191 h 6858000"/>
              <a:gd name="connsiteX433" fmla="*/ 1967925 w 7467600"/>
              <a:gd name="connsiteY433" fmla="*/ 6858000 h 6858000"/>
              <a:gd name="connsiteX434" fmla="*/ 1936622 w 7467600"/>
              <a:gd name="connsiteY434" fmla="*/ 6858000 h 6858000"/>
              <a:gd name="connsiteX435" fmla="*/ 1926261 w 7467600"/>
              <a:gd name="connsiteY435" fmla="*/ 6784064 h 6858000"/>
              <a:gd name="connsiteX436" fmla="*/ 1922724 w 7467600"/>
              <a:gd name="connsiteY436" fmla="*/ 6765577 h 6858000"/>
              <a:gd name="connsiteX437" fmla="*/ 1904650 w 7467600"/>
              <a:gd name="connsiteY437" fmla="*/ 6639616 h 6858000"/>
              <a:gd name="connsiteX438" fmla="*/ 1885273 w 7467600"/>
              <a:gd name="connsiteY438" fmla="*/ 6858000 h 6858000"/>
              <a:gd name="connsiteX439" fmla="*/ 1854363 w 7467600"/>
              <a:gd name="connsiteY439" fmla="*/ 6858000 h 6858000"/>
              <a:gd name="connsiteX440" fmla="*/ 1880391 w 7467600"/>
              <a:gd name="connsiteY440" fmla="*/ 6603796 h 6858000"/>
              <a:gd name="connsiteX441" fmla="*/ 1818273 w 7467600"/>
              <a:gd name="connsiteY441" fmla="*/ 6715729 h 6858000"/>
              <a:gd name="connsiteX442" fmla="*/ 1794691 w 7467600"/>
              <a:gd name="connsiteY442" fmla="*/ 6843239 h 6858000"/>
              <a:gd name="connsiteX443" fmla="*/ 1794914 w 7467600"/>
              <a:gd name="connsiteY443" fmla="*/ 6858000 h 6858000"/>
              <a:gd name="connsiteX444" fmla="*/ 1746128 w 7467600"/>
              <a:gd name="connsiteY444" fmla="*/ 6858000 h 6858000"/>
              <a:gd name="connsiteX445" fmla="*/ 1753934 w 7467600"/>
              <a:gd name="connsiteY445" fmla="*/ 6724796 h 6858000"/>
              <a:gd name="connsiteX446" fmla="*/ 1792053 w 7467600"/>
              <a:gd name="connsiteY446" fmla="*/ 6572396 h 6858000"/>
              <a:gd name="connsiteX447" fmla="*/ 1862248 w 7467600"/>
              <a:gd name="connsiteY447" fmla="*/ 6266397 h 6858000"/>
              <a:gd name="connsiteX448" fmla="*/ 1862250 w 7467600"/>
              <a:gd name="connsiteY448" fmla="*/ 6033531 h 6858000"/>
              <a:gd name="connsiteX449" fmla="*/ 1211999 w 7467600"/>
              <a:gd name="connsiteY449" fmla="*/ 6683610 h 6858000"/>
              <a:gd name="connsiteX450" fmla="*/ 1213266 w 7467600"/>
              <a:gd name="connsiteY450" fmla="*/ 6691947 h 6858000"/>
              <a:gd name="connsiteX451" fmla="*/ 1203370 w 7467600"/>
              <a:gd name="connsiteY451" fmla="*/ 6850676 h 6858000"/>
              <a:gd name="connsiteX452" fmla="*/ 1203671 w 7467600"/>
              <a:gd name="connsiteY452" fmla="*/ 6858000 h 6858000"/>
              <a:gd name="connsiteX453" fmla="*/ 1143180 w 7467600"/>
              <a:gd name="connsiteY453" fmla="*/ 6858000 h 6858000"/>
              <a:gd name="connsiteX454" fmla="*/ 1142176 w 7467600"/>
              <a:gd name="connsiteY454" fmla="*/ 6766045 h 6858000"/>
              <a:gd name="connsiteX455" fmla="*/ 1067484 w 7467600"/>
              <a:gd name="connsiteY455" fmla="*/ 6858000 h 6858000"/>
              <a:gd name="connsiteX456" fmla="*/ 953928 w 7467600"/>
              <a:gd name="connsiteY456" fmla="*/ 6858000 h 6858000"/>
              <a:gd name="connsiteX457" fmla="*/ 959715 w 7467600"/>
              <a:gd name="connsiteY457" fmla="*/ 6850185 h 6858000"/>
              <a:gd name="connsiteX458" fmla="*/ 1483788 w 7467600"/>
              <a:gd name="connsiteY458" fmla="*/ 6259174 h 6858000"/>
              <a:gd name="connsiteX459" fmla="*/ 1100671 w 7467600"/>
              <a:gd name="connsiteY459" fmla="*/ 6252137 h 6858000"/>
              <a:gd name="connsiteX460" fmla="*/ 1090144 w 7467600"/>
              <a:gd name="connsiteY460" fmla="*/ 6256748 h 6858000"/>
              <a:gd name="connsiteX461" fmla="*/ 1095872 w 7467600"/>
              <a:gd name="connsiteY461" fmla="*/ 6271892 h 6858000"/>
              <a:gd name="connsiteX462" fmla="*/ 262785 w 7467600"/>
              <a:gd name="connsiteY462" fmla="*/ 6845450 h 6858000"/>
              <a:gd name="connsiteX463" fmla="*/ 209968 w 7467600"/>
              <a:gd name="connsiteY463" fmla="*/ 6770713 h 6858000"/>
              <a:gd name="connsiteX464" fmla="*/ 873460 w 7467600"/>
              <a:gd name="connsiteY464" fmla="*/ 6253768 h 6858000"/>
              <a:gd name="connsiteX465" fmla="*/ 192686 w 7467600"/>
              <a:gd name="connsiteY465" fmla="*/ 5849257 h 6858000"/>
              <a:gd name="connsiteX466" fmla="*/ 4696 w 7467600"/>
              <a:gd name="connsiteY466" fmla="*/ 5697668 h 6858000"/>
              <a:gd name="connsiteX467" fmla="*/ 0 w 7467600"/>
              <a:gd name="connsiteY467" fmla="*/ 5689984 h 6858000"/>
              <a:gd name="connsiteX468" fmla="*/ 0 w 7467600"/>
              <a:gd name="connsiteY468" fmla="*/ 5513472 h 6858000"/>
              <a:gd name="connsiteX469" fmla="*/ 174101 w 7467600"/>
              <a:gd name="connsiteY469" fmla="*/ 5620277 h 6858000"/>
              <a:gd name="connsiteX470" fmla="*/ 891800 w 7467600"/>
              <a:gd name="connsiteY470" fmla="*/ 6036935 h 6858000"/>
              <a:gd name="connsiteX471" fmla="*/ 1072219 w 7467600"/>
              <a:gd name="connsiteY471" fmla="*/ 6169443 h 6858000"/>
              <a:gd name="connsiteX472" fmla="*/ 1074117 w 7467600"/>
              <a:gd name="connsiteY472" fmla="*/ 6170301 h 6858000"/>
              <a:gd name="connsiteX473" fmla="*/ 1083114 w 7467600"/>
              <a:gd name="connsiteY473" fmla="*/ 6174131 h 6858000"/>
              <a:gd name="connsiteX474" fmla="*/ 1543010 w 7467600"/>
              <a:gd name="connsiteY474" fmla="*/ 6191140 h 6858000"/>
              <a:gd name="connsiteX475" fmla="*/ 1551080 w 7467600"/>
              <a:gd name="connsiteY475" fmla="*/ 6195006 h 6858000"/>
              <a:gd name="connsiteX476" fmla="*/ 2345443 w 7467600"/>
              <a:gd name="connsiteY476" fmla="*/ 5549882 h 6858000"/>
              <a:gd name="connsiteX477" fmla="*/ 1721499 w 7467600"/>
              <a:gd name="connsiteY477" fmla="*/ 5599969 h 6858000"/>
              <a:gd name="connsiteX478" fmla="*/ 767716 w 7467600"/>
              <a:gd name="connsiteY478" fmla="*/ 5472768 h 6858000"/>
              <a:gd name="connsiteX479" fmla="*/ 722147 w 7467600"/>
              <a:gd name="connsiteY479" fmla="*/ 5393091 h 6858000"/>
              <a:gd name="connsiteX480" fmla="*/ 1485552 w 7467600"/>
              <a:gd name="connsiteY480" fmla="*/ 5313202 h 6858000"/>
              <a:gd name="connsiteX481" fmla="*/ 2143004 w 7467600"/>
              <a:gd name="connsiteY481" fmla="*/ 5402420 h 6858000"/>
              <a:gd name="connsiteX482" fmla="*/ 1933391 w 7467600"/>
              <a:gd name="connsiteY482" fmla="*/ 5156971 h 6858000"/>
              <a:gd name="connsiteX483" fmla="*/ 1827118 w 7467600"/>
              <a:gd name="connsiteY483" fmla="*/ 4968410 h 6858000"/>
              <a:gd name="connsiteX484" fmla="*/ 1837349 w 7467600"/>
              <a:gd name="connsiteY484" fmla="*/ 4956357 h 6858000"/>
              <a:gd name="connsiteX485" fmla="*/ 2162835 w 7467600"/>
              <a:gd name="connsiteY485" fmla="*/ 5187853 h 6858000"/>
              <a:gd name="connsiteX486" fmla="*/ 2257167 w 7467600"/>
              <a:gd name="connsiteY486" fmla="*/ 5462123 h 6858000"/>
              <a:gd name="connsiteX487" fmla="*/ 2261598 w 7467600"/>
              <a:gd name="connsiteY487" fmla="*/ 5467998 h 6858000"/>
              <a:gd name="connsiteX488" fmla="*/ 2437177 w 7467600"/>
              <a:gd name="connsiteY488" fmla="*/ 5479608 h 6858000"/>
              <a:gd name="connsiteX489" fmla="*/ 2445247 w 7467600"/>
              <a:gd name="connsiteY489" fmla="*/ 5483476 h 6858000"/>
              <a:gd name="connsiteX490" fmla="*/ 2743626 w 7467600"/>
              <a:gd name="connsiteY490" fmla="*/ 5304819 h 6858000"/>
              <a:gd name="connsiteX491" fmla="*/ 3048102 w 7467600"/>
              <a:gd name="connsiteY491" fmla="*/ 5150595 h 6858000"/>
              <a:gd name="connsiteX492" fmla="*/ 1799414 w 7467600"/>
              <a:gd name="connsiteY492" fmla="*/ 4694732 h 6858000"/>
              <a:gd name="connsiteX493" fmla="*/ 1771735 w 7467600"/>
              <a:gd name="connsiteY493" fmla="*/ 4619929 h 6858000"/>
              <a:gd name="connsiteX494" fmla="*/ 3104273 w 7467600"/>
              <a:gd name="connsiteY494" fmla="*/ 5076159 h 6858000"/>
              <a:gd name="connsiteX495" fmla="*/ 3113245 w 7467600"/>
              <a:gd name="connsiteY495" fmla="*/ 5090705 h 6858000"/>
              <a:gd name="connsiteX496" fmla="*/ 3126294 w 7467600"/>
              <a:gd name="connsiteY496" fmla="*/ 5114400 h 6858000"/>
              <a:gd name="connsiteX497" fmla="*/ 3937433 w 7467600"/>
              <a:gd name="connsiteY497" fmla="*/ 4830473 h 6858000"/>
              <a:gd name="connsiteX498" fmla="*/ 3590475 w 7467600"/>
              <a:gd name="connsiteY498" fmla="*/ 4597974 h 6858000"/>
              <a:gd name="connsiteX499" fmla="*/ 3100264 w 7467600"/>
              <a:gd name="connsiteY499" fmla="*/ 4579845 h 6858000"/>
              <a:gd name="connsiteX500" fmla="*/ 2183576 w 7467600"/>
              <a:gd name="connsiteY500" fmla="*/ 4227150 h 6858000"/>
              <a:gd name="connsiteX501" fmla="*/ 2151029 w 7467600"/>
              <a:gd name="connsiteY501" fmla="*/ 4146947 h 6858000"/>
              <a:gd name="connsiteX502" fmla="*/ 3563434 w 7467600"/>
              <a:gd name="connsiteY502" fmla="*/ 4469115 h 6858000"/>
              <a:gd name="connsiteX503" fmla="*/ 3177952 w 7467600"/>
              <a:gd name="connsiteY503" fmla="*/ 3657386 h 6858000"/>
              <a:gd name="connsiteX504" fmla="*/ 3189263 w 7467600"/>
              <a:gd name="connsiteY504" fmla="*/ 3625726 h 6858000"/>
              <a:gd name="connsiteX505" fmla="*/ 3560912 w 7467600"/>
              <a:gd name="connsiteY505" fmla="*/ 4079863 h 6858000"/>
              <a:gd name="connsiteX506" fmla="*/ 3626636 w 7467600"/>
              <a:gd name="connsiteY506" fmla="*/ 4512230 h 6858000"/>
              <a:gd name="connsiteX507" fmla="*/ 3653088 w 7467600"/>
              <a:gd name="connsiteY507" fmla="*/ 4521417 h 6858000"/>
              <a:gd name="connsiteX508" fmla="*/ 3988128 w 7467600"/>
              <a:gd name="connsiteY508" fmla="*/ 4817267 h 6858000"/>
              <a:gd name="connsiteX509" fmla="*/ 4830582 w 7467600"/>
              <a:gd name="connsiteY509" fmla="*/ 4676000 h 6858000"/>
              <a:gd name="connsiteX510" fmla="*/ 4830100 w 7467600"/>
              <a:gd name="connsiteY510" fmla="*/ 4675554 h 6858000"/>
              <a:gd name="connsiteX511" fmla="*/ 4036318 w 7467600"/>
              <a:gd name="connsiteY511" fmla="*/ 4147013 h 6858000"/>
              <a:gd name="connsiteX512" fmla="*/ 3432098 w 7467600"/>
              <a:gd name="connsiteY512" fmla="*/ 3537312 h 6858000"/>
              <a:gd name="connsiteX513" fmla="*/ 3446761 w 7467600"/>
              <a:gd name="connsiteY513" fmla="*/ 3461278 h 6858000"/>
              <a:gd name="connsiteX514" fmla="*/ 4419733 w 7467600"/>
              <a:gd name="connsiteY514" fmla="*/ 3963555 h 6858000"/>
              <a:gd name="connsiteX515" fmla="*/ 4781371 w 7467600"/>
              <a:gd name="connsiteY515" fmla="*/ 4458604 h 6858000"/>
              <a:gd name="connsiteX516" fmla="*/ 4780440 w 7467600"/>
              <a:gd name="connsiteY516" fmla="*/ 4470290 h 6858000"/>
              <a:gd name="connsiteX517" fmla="*/ 4898954 w 7467600"/>
              <a:gd name="connsiteY517" fmla="*/ 4662092 h 6858000"/>
              <a:gd name="connsiteX518" fmla="*/ 4900699 w 7467600"/>
              <a:gd name="connsiteY518" fmla="*/ 4670867 h 6858000"/>
              <a:gd name="connsiteX519" fmla="*/ 5714511 w 7467600"/>
              <a:gd name="connsiteY519" fmla="*/ 4663483 h 6858000"/>
              <a:gd name="connsiteX520" fmla="*/ 5464793 w 7467600"/>
              <a:gd name="connsiteY520" fmla="*/ 4393556 h 6858000"/>
              <a:gd name="connsiteX521" fmla="*/ 5461897 w 7467600"/>
              <a:gd name="connsiteY521" fmla="*/ 4390879 h 6858000"/>
              <a:gd name="connsiteX522" fmla="*/ 4294126 w 7467600"/>
              <a:gd name="connsiteY522" fmla="*/ 3303048 h 6858000"/>
              <a:gd name="connsiteX523" fmla="*/ 4305321 w 7467600"/>
              <a:gd name="connsiteY523" fmla="*/ 3256953 h 6858000"/>
              <a:gd name="connsiteX524" fmla="*/ 4949299 w 7467600"/>
              <a:gd name="connsiteY524" fmla="*/ 3766336 h 6858000"/>
              <a:gd name="connsiteX525" fmla="*/ 5291452 w 7467600"/>
              <a:gd name="connsiteY525" fmla="*/ 4076801 h 6858000"/>
              <a:gd name="connsiteX526" fmla="*/ 5434998 w 7467600"/>
              <a:gd name="connsiteY526" fmla="*/ 4254100 h 6858000"/>
              <a:gd name="connsiteX527" fmla="*/ 5351015 w 7467600"/>
              <a:gd name="connsiteY527" fmla="*/ 3760989 h 6858000"/>
              <a:gd name="connsiteX528" fmla="*/ 5413780 w 7467600"/>
              <a:gd name="connsiteY528" fmla="*/ 2966265 h 6858000"/>
              <a:gd name="connsiteX529" fmla="*/ 5425627 w 7467600"/>
              <a:gd name="connsiteY529" fmla="*/ 2954192 h 6858000"/>
              <a:gd name="connsiteX530" fmla="*/ 6604735 w 7467600"/>
              <a:gd name="connsiteY530" fmla="*/ 2041381 h 6858000"/>
              <a:gd name="connsiteX531" fmla="*/ 7204487 w 7467600"/>
              <a:gd name="connsiteY531" fmla="*/ 2742112 h 6858000"/>
              <a:gd name="connsiteX532" fmla="*/ 7131592 w 7467600"/>
              <a:gd name="connsiteY532" fmla="*/ 2672096 h 6858000"/>
              <a:gd name="connsiteX533" fmla="*/ 6996344 w 7467600"/>
              <a:gd name="connsiteY533" fmla="*/ 2518310 h 6858000"/>
              <a:gd name="connsiteX534" fmla="*/ 6735495 w 7467600"/>
              <a:gd name="connsiteY534" fmla="*/ 2196890 h 6858000"/>
              <a:gd name="connsiteX535" fmla="*/ 6721901 w 7467600"/>
              <a:gd name="connsiteY535" fmla="*/ 2179274 h 6858000"/>
              <a:gd name="connsiteX536" fmla="*/ 6604735 w 7467600"/>
              <a:gd name="connsiteY536" fmla="*/ 2041381 h 6858000"/>
              <a:gd name="connsiteX537" fmla="*/ 6591670 w 7467600"/>
              <a:gd name="connsiteY537" fmla="*/ 1988277 h 6858000"/>
              <a:gd name="connsiteX538" fmla="*/ 6747349 w 7467600"/>
              <a:gd name="connsiteY538" fmla="*/ 2160069 h 6858000"/>
              <a:gd name="connsiteX539" fmla="*/ 6760943 w 7467600"/>
              <a:gd name="connsiteY539" fmla="*/ 2177686 h 6858000"/>
              <a:gd name="connsiteX540" fmla="*/ 7021065 w 7467600"/>
              <a:gd name="connsiteY540" fmla="*/ 2498102 h 6858000"/>
              <a:gd name="connsiteX541" fmla="*/ 7155223 w 7467600"/>
              <a:gd name="connsiteY541" fmla="*/ 2650386 h 6858000"/>
              <a:gd name="connsiteX542" fmla="*/ 7203167 w 7467600"/>
              <a:gd name="connsiteY542" fmla="*/ 2697288 h 6858000"/>
              <a:gd name="connsiteX543" fmla="*/ 6937703 w 7467600"/>
              <a:gd name="connsiteY543" fmla="*/ 2321981 h 6858000"/>
              <a:gd name="connsiteX544" fmla="*/ 6591670 w 7467600"/>
              <a:gd name="connsiteY544" fmla="*/ 1988277 h 6858000"/>
              <a:gd name="connsiteX545" fmla="*/ 5798671 w 7467600"/>
              <a:gd name="connsiteY545" fmla="*/ 1981601 h 6858000"/>
              <a:gd name="connsiteX546" fmla="*/ 5754709 w 7467600"/>
              <a:gd name="connsiteY546" fmla="*/ 2071454 h 6858000"/>
              <a:gd name="connsiteX547" fmla="*/ 5763044 w 7467600"/>
              <a:gd name="connsiteY547" fmla="*/ 2842206 h 6858000"/>
              <a:gd name="connsiteX548" fmla="*/ 5764974 w 7467600"/>
              <a:gd name="connsiteY548" fmla="*/ 2799609 h 6858000"/>
              <a:gd name="connsiteX549" fmla="*/ 5767665 w 7467600"/>
              <a:gd name="connsiteY549" fmla="*/ 2666409 h 6858000"/>
              <a:gd name="connsiteX550" fmla="*/ 5763055 w 7467600"/>
              <a:gd name="connsiteY550" fmla="*/ 2579705 h 6858000"/>
              <a:gd name="connsiteX551" fmla="*/ 5758079 w 7467600"/>
              <a:gd name="connsiteY551" fmla="*/ 2492508 h 6858000"/>
              <a:gd name="connsiteX552" fmla="*/ 5779325 w 7467600"/>
              <a:gd name="connsiteY552" fmla="*/ 2197069 h 6858000"/>
              <a:gd name="connsiteX553" fmla="*/ 5798671 w 7467600"/>
              <a:gd name="connsiteY553" fmla="*/ 1981601 h 6858000"/>
              <a:gd name="connsiteX554" fmla="*/ 5829202 w 7467600"/>
              <a:gd name="connsiteY554" fmla="*/ 1971679 h 6858000"/>
              <a:gd name="connsiteX555" fmla="*/ 5809558 w 7467600"/>
              <a:gd name="connsiteY555" fmla="*/ 2198043 h 6858000"/>
              <a:gd name="connsiteX556" fmla="*/ 5788653 w 7467600"/>
              <a:gd name="connsiteY556" fmla="*/ 2489430 h 6858000"/>
              <a:gd name="connsiteX557" fmla="*/ 5793439 w 7467600"/>
              <a:gd name="connsiteY557" fmla="*/ 2575235 h 6858000"/>
              <a:gd name="connsiteX558" fmla="*/ 5796837 w 7467600"/>
              <a:gd name="connsiteY558" fmla="*/ 2637633 h 6858000"/>
              <a:gd name="connsiteX559" fmla="*/ 5818614 w 7467600"/>
              <a:gd name="connsiteY559" fmla="*/ 2473055 h 6858000"/>
              <a:gd name="connsiteX560" fmla="*/ 5829202 w 7467600"/>
              <a:gd name="connsiteY560" fmla="*/ 1971679 h 6858000"/>
              <a:gd name="connsiteX561" fmla="*/ 5911389 w 7467600"/>
              <a:gd name="connsiteY561" fmla="*/ 1898371 h 6858000"/>
              <a:gd name="connsiteX562" fmla="*/ 6237627 w 7467600"/>
              <a:gd name="connsiteY562" fmla="*/ 2231921 h 6858000"/>
              <a:gd name="connsiteX563" fmla="*/ 5911389 w 7467600"/>
              <a:gd name="connsiteY563" fmla="*/ 1898371 h 6858000"/>
              <a:gd name="connsiteX564" fmla="*/ 6944437 w 7467600"/>
              <a:gd name="connsiteY564" fmla="*/ 1575402 h 6858000"/>
              <a:gd name="connsiteX565" fmla="*/ 6304730 w 7467600"/>
              <a:gd name="connsiteY565" fmla="*/ 1766654 h 6858000"/>
              <a:gd name="connsiteX566" fmla="*/ 6944437 w 7467600"/>
              <a:gd name="connsiteY566" fmla="*/ 1575402 h 6858000"/>
              <a:gd name="connsiteX567" fmla="*/ 7019523 w 7467600"/>
              <a:gd name="connsiteY567" fmla="*/ 1519450 h 6858000"/>
              <a:gd name="connsiteX568" fmla="*/ 6298091 w 7467600"/>
              <a:gd name="connsiteY568" fmla="*/ 1737122 h 6858000"/>
              <a:gd name="connsiteX569" fmla="*/ 7019523 w 7467600"/>
              <a:gd name="connsiteY569" fmla="*/ 1519450 h 6858000"/>
              <a:gd name="connsiteX570" fmla="*/ 2399523 w 7467600"/>
              <a:gd name="connsiteY570" fmla="*/ 1428234 h 6858000"/>
              <a:gd name="connsiteX571" fmla="*/ 2224982 w 7467600"/>
              <a:gd name="connsiteY571" fmla="*/ 1826201 h 6858000"/>
              <a:gd name="connsiteX572" fmla="*/ 2096099 w 7467600"/>
              <a:gd name="connsiteY572" fmla="*/ 2345900 h 6858000"/>
              <a:gd name="connsiteX573" fmla="*/ 2283317 w 7467600"/>
              <a:gd name="connsiteY573" fmla="*/ 1796925 h 6858000"/>
              <a:gd name="connsiteX574" fmla="*/ 2399523 w 7467600"/>
              <a:gd name="connsiteY574" fmla="*/ 1428234 h 6858000"/>
              <a:gd name="connsiteX575" fmla="*/ 2448558 w 7467600"/>
              <a:gd name="connsiteY575" fmla="*/ 1373435 h 6858000"/>
              <a:gd name="connsiteX576" fmla="*/ 2312521 w 7467600"/>
              <a:gd name="connsiteY576" fmla="*/ 1806140 h 6858000"/>
              <a:gd name="connsiteX577" fmla="*/ 2127533 w 7467600"/>
              <a:gd name="connsiteY577" fmla="*/ 2348380 h 6858000"/>
              <a:gd name="connsiteX578" fmla="*/ 2358080 w 7467600"/>
              <a:gd name="connsiteY578" fmla="*/ 1866134 h 6858000"/>
              <a:gd name="connsiteX579" fmla="*/ 2407436 w 7467600"/>
              <a:gd name="connsiteY579" fmla="*/ 1651070 h 6858000"/>
              <a:gd name="connsiteX580" fmla="*/ 2448558 w 7467600"/>
              <a:gd name="connsiteY580" fmla="*/ 1373435 h 6858000"/>
              <a:gd name="connsiteX581" fmla="*/ 278707 w 7467600"/>
              <a:gd name="connsiteY581" fmla="*/ 1352270 h 6858000"/>
              <a:gd name="connsiteX582" fmla="*/ 321570 w 7467600"/>
              <a:gd name="connsiteY582" fmla="*/ 1861610 h 6858000"/>
              <a:gd name="connsiteX583" fmla="*/ 294281 w 7467600"/>
              <a:gd name="connsiteY583" fmla="*/ 1440658 h 6858000"/>
              <a:gd name="connsiteX584" fmla="*/ 278707 w 7467600"/>
              <a:gd name="connsiteY584" fmla="*/ 1352270 h 6858000"/>
              <a:gd name="connsiteX585" fmla="*/ 1423821 w 7467600"/>
              <a:gd name="connsiteY585" fmla="*/ 1351958 h 6858000"/>
              <a:gd name="connsiteX586" fmla="*/ 1638521 w 7467600"/>
              <a:gd name="connsiteY586" fmla="*/ 1908470 h 6858000"/>
              <a:gd name="connsiteX587" fmla="*/ 1754199 w 7467600"/>
              <a:gd name="connsiteY587" fmla="*/ 2149284 h 6858000"/>
              <a:gd name="connsiteX588" fmla="*/ 1908359 w 7467600"/>
              <a:gd name="connsiteY588" fmla="*/ 2364988 h 6858000"/>
              <a:gd name="connsiteX589" fmla="*/ 1647661 w 7467600"/>
              <a:gd name="connsiteY589" fmla="*/ 1825945 h 6858000"/>
              <a:gd name="connsiteX590" fmla="*/ 1423821 w 7467600"/>
              <a:gd name="connsiteY590" fmla="*/ 1351958 h 6858000"/>
              <a:gd name="connsiteX591" fmla="*/ 1431890 w 7467600"/>
              <a:gd name="connsiteY591" fmla="*/ 1306475 h 6858000"/>
              <a:gd name="connsiteX592" fmla="*/ 1507597 w 7467600"/>
              <a:gd name="connsiteY592" fmla="*/ 1446132 h 6858000"/>
              <a:gd name="connsiteX593" fmla="*/ 1674586 w 7467600"/>
              <a:gd name="connsiteY593" fmla="*/ 1813832 h 6858000"/>
              <a:gd name="connsiteX594" fmla="*/ 1815950 w 7467600"/>
              <a:gd name="connsiteY594" fmla="*/ 2128564 h 6858000"/>
              <a:gd name="connsiteX595" fmla="*/ 1984242 w 7467600"/>
              <a:gd name="connsiteY595" fmla="*/ 2430829 h 6858000"/>
              <a:gd name="connsiteX596" fmla="*/ 2014023 w 7467600"/>
              <a:gd name="connsiteY596" fmla="*/ 2450995 h 6858000"/>
              <a:gd name="connsiteX597" fmla="*/ 1747337 w 7467600"/>
              <a:gd name="connsiteY597" fmla="*/ 1855264 h 6858000"/>
              <a:gd name="connsiteX598" fmla="*/ 1533749 w 7467600"/>
              <a:gd name="connsiteY598" fmla="*/ 1478656 h 6858000"/>
              <a:gd name="connsiteX599" fmla="*/ 1431890 w 7467600"/>
              <a:gd name="connsiteY599" fmla="*/ 1306475 h 6858000"/>
              <a:gd name="connsiteX600" fmla="*/ 5052692 w 7467600"/>
              <a:gd name="connsiteY600" fmla="*/ 1292994 h 6858000"/>
              <a:gd name="connsiteX601" fmla="*/ 5200661 w 7467600"/>
              <a:gd name="connsiteY601" fmla="*/ 1635186 h 6858000"/>
              <a:gd name="connsiteX602" fmla="*/ 5297138 w 7467600"/>
              <a:gd name="connsiteY602" fmla="*/ 1906351 h 6858000"/>
              <a:gd name="connsiteX603" fmla="*/ 5052692 w 7467600"/>
              <a:gd name="connsiteY603" fmla="*/ 1292994 h 6858000"/>
              <a:gd name="connsiteX604" fmla="*/ 5009948 w 7467600"/>
              <a:gd name="connsiteY604" fmla="*/ 1273619 h 6858000"/>
              <a:gd name="connsiteX605" fmla="*/ 5121777 w 7467600"/>
              <a:gd name="connsiteY605" fmla="*/ 1654213 h 6858000"/>
              <a:gd name="connsiteX606" fmla="*/ 5293545 w 7467600"/>
              <a:gd name="connsiteY606" fmla="*/ 2072247 h 6858000"/>
              <a:gd name="connsiteX607" fmla="*/ 5294042 w 7467600"/>
              <a:gd name="connsiteY607" fmla="*/ 2065019 h 6858000"/>
              <a:gd name="connsiteX608" fmla="*/ 5171936 w 7467600"/>
              <a:gd name="connsiteY608" fmla="*/ 1647613 h 6858000"/>
              <a:gd name="connsiteX609" fmla="*/ 5009948 w 7467600"/>
              <a:gd name="connsiteY609" fmla="*/ 1273619 h 6858000"/>
              <a:gd name="connsiteX610" fmla="*/ 655236 w 7467600"/>
              <a:gd name="connsiteY610" fmla="*/ 1268632 h 6858000"/>
              <a:gd name="connsiteX611" fmla="*/ 839521 w 7467600"/>
              <a:gd name="connsiteY611" fmla="*/ 1685315 h 6858000"/>
              <a:gd name="connsiteX612" fmla="*/ 1109416 w 7467600"/>
              <a:gd name="connsiteY612" fmla="*/ 2061663 h 6858000"/>
              <a:gd name="connsiteX613" fmla="*/ 1298300 w 7467600"/>
              <a:gd name="connsiteY613" fmla="*/ 2247742 h 6858000"/>
              <a:gd name="connsiteX614" fmla="*/ 1125871 w 7467600"/>
              <a:gd name="connsiteY614" fmla="*/ 1989513 h 6858000"/>
              <a:gd name="connsiteX615" fmla="*/ 981574 w 7467600"/>
              <a:gd name="connsiteY615" fmla="*/ 1783157 h 6858000"/>
              <a:gd name="connsiteX616" fmla="*/ 922198 w 7467600"/>
              <a:gd name="connsiteY616" fmla="*/ 1677437 h 6858000"/>
              <a:gd name="connsiteX617" fmla="*/ 869293 w 7467600"/>
              <a:gd name="connsiteY617" fmla="*/ 1583214 h 6858000"/>
              <a:gd name="connsiteX618" fmla="*/ 751431 w 7467600"/>
              <a:gd name="connsiteY618" fmla="*/ 1405731 h 6858000"/>
              <a:gd name="connsiteX619" fmla="*/ 655236 w 7467600"/>
              <a:gd name="connsiteY619" fmla="*/ 1268632 h 6858000"/>
              <a:gd name="connsiteX620" fmla="*/ 6516292 w 7467600"/>
              <a:gd name="connsiteY620" fmla="*/ 1263064 h 6858000"/>
              <a:gd name="connsiteX621" fmla="*/ 5736320 w 7467600"/>
              <a:gd name="connsiteY621" fmla="*/ 1501803 h 6858000"/>
              <a:gd name="connsiteX622" fmla="*/ 6516292 w 7467600"/>
              <a:gd name="connsiteY622" fmla="*/ 1263064 h 6858000"/>
              <a:gd name="connsiteX623" fmla="*/ 291466 w 7467600"/>
              <a:gd name="connsiteY623" fmla="*/ 1250369 h 6858000"/>
              <a:gd name="connsiteX624" fmla="*/ 323180 w 7467600"/>
              <a:gd name="connsiteY624" fmla="*/ 1435283 h 6858000"/>
              <a:gd name="connsiteX625" fmla="*/ 349381 w 7467600"/>
              <a:gd name="connsiteY625" fmla="*/ 1875041 h 6858000"/>
              <a:gd name="connsiteX626" fmla="*/ 374363 w 7467600"/>
              <a:gd name="connsiteY626" fmla="*/ 1506494 h 6858000"/>
              <a:gd name="connsiteX627" fmla="*/ 302168 w 7467600"/>
              <a:gd name="connsiteY627" fmla="*/ 1274495 h 6858000"/>
              <a:gd name="connsiteX628" fmla="*/ 291466 w 7467600"/>
              <a:gd name="connsiteY628" fmla="*/ 1250369 h 6858000"/>
              <a:gd name="connsiteX629" fmla="*/ 678222 w 7467600"/>
              <a:gd name="connsiteY629" fmla="*/ 1248670 h 6858000"/>
              <a:gd name="connsiteX630" fmla="*/ 775536 w 7467600"/>
              <a:gd name="connsiteY630" fmla="*/ 1388015 h 6858000"/>
              <a:gd name="connsiteX631" fmla="*/ 894529 w 7467600"/>
              <a:gd name="connsiteY631" fmla="*/ 1567739 h 6858000"/>
              <a:gd name="connsiteX632" fmla="*/ 948000 w 7467600"/>
              <a:gd name="connsiteY632" fmla="*/ 1663088 h 6858000"/>
              <a:gd name="connsiteX633" fmla="*/ 1006812 w 7467600"/>
              <a:gd name="connsiteY633" fmla="*/ 1767683 h 6858000"/>
              <a:gd name="connsiteX634" fmla="*/ 1149133 w 7467600"/>
              <a:gd name="connsiteY634" fmla="*/ 1971513 h 6858000"/>
              <a:gd name="connsiteX635" fmla="*/ 1333952 w 7467600"/>
              <a:gd name="connsiteY635" fmla="*/ 2251620 h 6858000"/>
              <a:gd name="connsiteX636" fmla="*/ 1337329 w 7467600"/>
              <a:gd name="connsiteY636" fmla="*/ 2258350 h 6858000"/>
              <a:gd name="connsiteX637" fmla="*/ 1014726 w 7467600"/>
              <a:gd name="connsiteY637" fmla="*/ 1615556 h 6858000"/>
              <a:gd name="connsiteX638" fmla="*/ 678222 w 7467600"/>
              <a:gd name="connsiteY638" fmla="*/ 1248670 h 6858000"/>
              <a:gd name="connsiteX639" fmla="*/ 6691602 w 7467600"/>
              <a:gd name="connsiteY639" fmla="*/ 1140573 h 6858000"/>
              <a:gd name="connsiteX640" fmla="*/ 6571100 w 7467600"/>
              <a:gd name="connsiteY640" fmla="*/ 1183662 h 6858000"/>
              <a:gd name="connsiteX641" fmla="*/ 6241687 w 7467600"/>
              <a:gd name="connsiteY641" fmla="*/ 1257600 h 6858000"/>
              <a:gd name="connsiteX642" fmla="*/ 5693009 w 7467600"/>
              <a:gd name="connsiteY642" fmla="*/ 1478256 h 6858000"/>
              <a:gd name="connsiteX643" fmla="*/ 6548420 w 7467600"/>
              <a:gd name="connsiteY643" fmla="*/ 1214599 h 6858000"/>
              <a:gd name="connsiteX644" fmla="*/ 6605473 w 7467600"/>
              <a:gd name="connsiteY644" fmla="*/ 1184686 h 6858000"/>
              <a:gd name="connsiteX645" fmla="*/ 6691602 w 7467600"/>
              <a:gd name="connsiteY645" fmla="*/ 1140573 h 6858000"/>
              <a:gd name="connsiteX646" fmla="*/ 4002475 w 7467600"/>
              <a:gd name="connsiteY646" fmla="*/ 1037802 h 6858000"/>
              <a:gd name="connsiteX647" fmla="*/ 4000324 w 7467600"/>
              <a:gd name="connsiteY647" fmla="*/ 1039362 h 6858000"/>
              <a:gd name="connsiteX648" fmla="*/ 4002862 w 7467600"/>
              <a:gd name="connsiteY648" fmla="*/ 1042866 h 6858000"/>
              <a:gd name="connsiteX649" fmla="*/ 4002475 w 7467600"/>
              <a:gd name="connsiteY649" fmla="*/ 1037802 h 6858000"/>
              <a:gd name="connsiteX650" fmla="*/ 506322 w 7467600"/>
              <a:gd name="connsiteY650" fmla="*/ 1020997 h 6858000"/>
              <a:gd name="connsiteX651" fmla="*/ 533068 w 7467600"/>
              <a:gd name="connsiteY651" fmla="*/ 1029409 h 6858000"/>
              <a:gd name="connsiteX652" fmla="*/ 1232525 w 7467600"/>
              <a:gd name="connsiteY652" fmla="*/ 1804675 h 6858000"/>
              <a:gd name="connsiteX653" fmla="*/ 1388858 w 7467600"/>
              <a:gd name="connsiteY653" fmla="*/ 2368011 h 6858000"/>
              <a:gd name="connsiteX654" fmla="*/ 1384098 w 7467600"/>
              <a:gd name="connsiteY654" fmla="*/ 2378125 h 6858000"/>
              <a:gd name="connsiteX655" fmla="*/ 1425393 w 7467600"/>
              <a:gd name="connsiteY655" fmla="*/ 2589124 h 6858000"/>
              <a:gd name="connsiteX656" fmla="*/ 1424001 w 7467600"/>
              <a:gd name="connsiteY656" fmla="*/ 2597541 h 6858000"/>
              <a:gd name="connsiteX657" fmla="*/ 2152729 w 7467600"/>
              <a:gd name="connsiteY657" fmla="*/ 2864487 h 6858000"/>
              <a:gd name="connsiteX658" fmla="*/ 2020609 w 7467600"/>
              <a:gd name="connsiteY658" fmla="*/ 2539671 h 6858000"/>
              <a:gd name="connsiteX659" fmla="*/ 2018920 w 7467600"/>
              <a:gd name="connsiteY659" fmla="*/ 2536309 h 6858000"/>
              <a:gd name="connsiteX660" fmla="*/ 1342441 w 7467600"/>
              <a:gd name="connsiteY660" fmla="*/ 1173017 h 6858000"/>
              <a:gd name="connsiteX661" fmla="*/ 1367925 w 7467600"/>
              <a:gd name="connsiteY661" fmla="*/ 1135648 h 6858000"/>
              <a:gd name="connsiteX662" fmla="*/ 1771401 w 7467600"/>
              <a:gd name="connsiteY662" fmla="*/ 1806673 h 6858000"/>
              <a:gd name="connsiteX663" fmla="*/ 1972385 w 7467600"/>
              <a:gd name="connsiteY663" fmla="*/ 2198735 h 6858000"/>
              <a:gd name="connsiteX664" fmla="*/ 2040892 w 7467600"/>
              <a:gd name="connsiteY664" fmla="*/ 2405205 h 6858000"/>
              <a:gd name="connsiteX665" fmla="*/ 2131689 w 7467600"/>
              <a:gd name="connsiteY665" fmla="*/ 1936926 h 6858000"/>
              <a:gd name="connsiteX666" fmla="*/ 2454820 w 7467600"/>
              <a:gd name="connsiteY666" fmla="*/ 1248808 h 6858000"/>
              <a:gd name="connsiteX667" fmla="*/ 2492512 w 7467600"/>
              <a:gd name="connsiteY667" fmla="*/ 1302920 h 6858000"/>
              <a:gd name="connsiteX668" fmla="*/ 2081216 w 7467600"/>
              <a:gd name="connsiteY668" fmla="*/ 2527513 h 6858000"/>
              <a:gd name="connsiteX669" fmla="*/ 2081211 w 7467600"/>
              <a:gd name="connsiteY669" fmla="*/ 2528916 h 6858000"/>
              <a:gd name="connsiteX670" fmla="*/ 2199067 w 7467600"/>
              <a:gd name="connsiteY670" fmla="*/ 2884061 h 6858000"/>
              <a:gd name="connsiteX671" fmla="*/ 3192586 w 7467600"/>
              <a:gd name="connsiteY671" fmla="*/ 3411496 h 6858000"/>
              <a:gd name="connsiteX672" fmla="*/ 3182620 w 7467600"/>
              <a:gd name="connsiteY672" fmla="*/ 3483279 h 6858000"/>
              <a:gd name="connsiteX673" fmla="*/ 2435119 w 7467600"/>
              <a:gd name="connsiteY673" fmla="*/ 3080173 h 6858000"/>
              <a:gd name="connsiteX674" fmla="*/ 2410152 w 7467600"/>
              <a:gd name="connsiteY674" fmla="*/ 3063751 h 6858000"/>
              <a:gd name="connsiteX675" fmla="*/ 2408099 w 7467600"/>
              <a:gd name="connsiteY675" fmla="*/ 3064403 h 6858000"/>
              <a:gd name="connsiteX676" fmla="*/ 2407218 w 7467600"/>
              <a:gd name="connsiteY676" fmla="*/ 3070324 h 6858000"/>
              <a:gd name="connsiteX677" fmla="*/ 2380138 w 7467600"/>
              <a:gd name="connsiteY677" fmla="*/ 3099341 h 6858000"/>
              <a:gd name="connsiteX678" fmla="*/ 1765923 w 7467600"/>
              <a:gd name="connsiteY678" fmla="*/ 3581043 h 6858000"/>
              <a:gd name="connsiteX679" fmla="*/ 1702258 w 7467600"/>
              <a:gd name="connsiteY679" fmla="*/ 3612286 h 6858000"/>
              <a:gd name="connsiteX680" fmla="*/ 1538370 w 7467600"/>
              <a:gd name="connsiteY680" fmla="*/ 3811804 h 6858000"/>
              <a:gd name="connsiteX681" fmla="*/ 542867 w 7467600"/>
              <a:gd name="connsiteY681" fmla="*/ 4944092 h 6858000"/>
              <a:gd name="connsiteX682" fmla="*/ 515800 w 7467600"/>
              <a:gd name="connsiteY682" fmla="*/ 4862180 h 6858000"/>
              <a:gd name="connsiteX683" fmla="*/ 909145 w 7467600"/>
              <a:gd name="connsiteY683" fmla="*/ 4199225 h 6858000"/>
              <a:gd name="connsiteX684" fmla="*/ 1214067 w 7467600"/>
              <a:gd name="connsiteY684" fmla="*/ 3908561 h 6858000"/>
              <a:gd name="connsiteX685" fmla="*/ 640967 w 7467600"/>
              <a:gd name="connsiteY685" fmla="*/ 4105601 h 6858000"/>
              <a:gd name="connsiteX686" fmla="*/ 112563 w 7467600"/>
              <a:gd name="connsiteY686" fmla="*/ 4396952 h 6858000"/>
              <a:gd name="connsiteX687" fmla="*/ 0 w 7467600"/>
              <a:gd name="connsiteY687" fmla="*/ 4466006 h 6858000"/>
              <a:gd name="connsiteX688" fmla="*/ 0 w 7467600"/>
              <a:gd name="connsiteY688" fmla="*/ 4233763 h 6858000"/>
              <a:gd name="connsiteX689" fmla="*/ 36881 w 7467600"/>
              <a:gd name="connsiteY689" fmla="*/ 4200118 h 6858000"/>
              <a:gd name="connsiteX690" fmla="*/ 910534 w 7467600"/>
              <a:gd name="connsiteY690" fmla="*/ 3629753 h 6858000"/>
              <a:gd name="connsiteX691" fmla="*/ 1578717 w 7467600"/>
              <a:gd name="connsiteY691" fmla="*/ 3575982 h 6858000"/>
              <a:gd name="connsiteX692" fmla="*/ 2338780 w 7467600"/>
              <a:gd name="connsiteY692" fmla="*/ 3033725 h 6858000"/>
              <a:gd name="connsiteX693" fmla="*/ 1807991 w 7467600"/>
              <a:gd name="connsiteY693" fmla="*/ 2807184 h 6858000"/>
              <a:gd name="connsiteX694" fmla="*/ 1416358 w 7467600"/>
              <a:gd name="connsiteY694" fmla="*/ 3112571 h 6858000"/>
              <a:gd name="connsiteX695" fmla="*/ 939066 w 7467600"/>
              <a:gd name="connsiteY695" fmla="*/ 3378798 h 6858000"/>
              <a:gd name="connsiteX696" fmla="*/ 115099 w 7467600"/>
              <a:gd name="connsiteY696" fmla="*/ 3607650 h 6858000"/>
              <a:gd name="connsiteX697" fmla="*/ 97284 w 7467600"/>
              <a:gd name="connsiteY697" fmla="*/ 3520393 h 6858000"/>
              <a:gd name="connsiteX698" fmla="*/ 922050 w 7467600"/>
              <a:gd name="connsiteY698" fmla="*/ 3074867 h 6858000"/>
              <a:gd name="connsiteX699" fmla="*/ 1405265 w 7467600"/>
              <a:gd name="connsiteY699" fmla="*/ 3016319 h 6858000"/>
              <a:gd name="connsiteX700" fmla="*/ 1407512 w 7467600"/>
              <a:gd name="connsiteY700" fmla="*/ 3018001 h 6858000"/>
              <a:gd name="connsiteX701" fmla="*/ 1726266 w 7467600"/>
              <a:gd name="connsiteY701" fmla="*/ 2777274 h 6858000"/>
              <a:gd name="connsiteX702" fmla="*/ 625390 w 7467600"/>
              <a:gd name="connsiteY702" fmla="*/ 2514541 h 6858000"/>
              <a:gd name="connsiteX703" fmla="*/ 619799 w 7467600"/>
              <a:gd name="connsiteY703" fmla="*/ 2527180 h 6858000"/>
              <a:gd name="connsiteX704" fmla="*/ 310030 w 7467600"/>
              <a:gd name="connsiteY704" fmla="*/ 2771818 h 6858000"/>
              <a:gd name="connsiteX705" fmla="*/ 173877 w 7467600"/>
              <a:gd name="connsiteY705" fmla="*/ 2937056 h 6858000"/>
              <a:gd name="connsiteX706" fmla="*/ 77889 w 7467600"/>
              <a:gd name="connsiteY706" fmla="*/ 3138440 h 6858000"/>
              <a:gd name="connsiteX707" fmla="*/ 0 w 7467600"/>
              <a:gd name="connsiteY707" fmla="*/ 3271395 h 6858000"/>
              <a:gd name="connsiteX708" fmla="*/ 0 w 7467600"/>
              <a:gd name="connsiteY708" fmla="*/ 3153002 h 6858000"/>
              <a:gd name="connsiteX709" fmla="*/ 2386 w 7467600"/>
              <a:gd name="connsiteY709" fmla="*/ 3149203 h 6858000"/>
              <a:gd name="connsiteX710" fmla="*/ 89753 w 7467600"/>
              <a:gd name="connsiteY710" fmla="*/ 2987702 h 6858000"/>
              <a:gd name="connsiteX711" fmla="*/ 76869 w 7467600"/>
              <a:gd name="connsiteY711" fmla="*/ 3005404 h 6858000"/>
              <a:gd name="connsiteX712" fmla="*/ 32049 w 7467600"/>
              <a:gd name="connsiteY712" fmla="*/ 3065814 h 6858000"/>
              <a:gd name="connsiteX713" fmla="*/ 0 w 7467600"/>
              <a:gd name="connsiteY713" fmla="*/ 3108744 h 6858000"/>
              <a:gd name="connsiteX714" fmla="*/ 0 w 7467600"/>
              <a:gd name="connsiteY714" fmla="*/ 3058059 h 6858000"/>
              <a:gd name="connsiteX715" fmla="*/ 7610 w 7467600"/>
              <a:gd name="connsiteY715" fmla="*/ 3047889 h 6858000"/>
              <a:gd name="connsiteX716" fmla="*/ 52419 w 7467600"/>
              <a:gd name="connsiteY716" fmla="*/ 2987479 h 6858000"/>
              <a:gd name="connsiteX717" fmla="*/ 59142 w 7467600"/>
              <a:gd name="connsiteY717" fmla="*/ 2978488 h 6858000"/>
              <a:gd name="connsiteX718" fmla="*/ 0 w 7467600"/>
              <a:gd name="connsiteY718" fmla="*/ 3015334 h 6858000"/>
              <a:gd name="connsiteX719" fmla="*/ 0 w 7467600"/>
              <a:gd name="connsiteY719" fmla="*/ 2914286 h 6858000"/>
              <a:gd name="connsiteX720" fmla="*/ 36383 w 7467600"/>
              <a:gd name="connsiteY720" fmla="*/ 2901128 h 6858000"/>
              <a:gd name="connsiteX721" fmla="*/ 156329 w 7467600"/>
              <a:gd name="connsiteY721" fmla="*/ 2840533 h 6858000"/>
              <a:gd name="connsiteX722" fmla="*/ 358355 w 7467600"/>
              <a:gd name="connsiteY722" fmla="*/ 2620471 h 6858000"/>
              <a:gd name="connsiteX723" fmla="*/ 510577 w 7467600"/>
              <a:gd name="connsiteY723" fmla="*/ 2501244 h 6858000"/>
              <a:gd name="connsiteX724" fmla="*/ 211967 w 7467600"/>
              <a:gd name="connsiteY724" fmla="*/ 2479171 h 6858000"/>
              <a:gd name="connsiteX725" fmla="*/ 0 w 7467600"/>
              <a:gd name="connsiteY725" fmla="*/ 2476398 h 6858000"/>
              <a:gd name="connsiteX726" fmla="*/ 0 w 7467600"/>
              <a:gd name="connsiteY726" fmla="*/ 2389189 h 6858000"/>
              <a:gd name="connsiteX727" fmla="*/ 103062 w 7467600"/>
              <a:gd name="connsiteY727" fmla="*/ 2389518 h 6858000"/>
              <a:gd name="connsiteX728" fmla="*/ 510734 w 7467600"/>
              <a:gd name="connsiteY728" fmla="*/ 2416201 h 6858000"/>
              <a:gd name="connsiteX729" fmla="*/ 279257 w 7467600"/>
              <a:gd name="connsiteY729" fmla="*/ 2092102 h 6858000"/>
              <a:gd name="connsiteX730" fmla="*/ 65265 w 7467600"/>
              <a:gd name="connsiteY730" fmla="*/ 2006049 h 6858000"/>
              <a:gd name="connsiteX731" fmla="*/ 0 w 7467600"/>
              <a:gd name="connsiteY731" fmla="*/ 1982532 h 6858000"/>
              <a:gd name="connsiteX732" fmla="*/ 0 w 7467600"/>
              <a:gd name="connsiteY732" fmla="*/ 1912789 h 6858000"/>
              <a:gd name="connsiteX733" fmla="*/ 97460 w 7467600"/>
              <a:gd name="connsiteY733" fmla="*/ 1953725 h 6858000"/>
              <a:gd name="connsiteX734" fmla="*/ 221272 w 7467600"/>
              <a:gd name="connsiteY734" fmla="*/ 1980766 h 6858000"/>
              <a:gd name="connsiteX735" fmla="*/ 116765 w 7467600"/>
              <a:gd name="connsiteY735" fmla="*/ 1911033 h 6858000"/>
              <a:gd name="connsiteX736" fmla="*/ 16405 w 7467600"/>
              <a:gd name="connsiteY736" fmla="*/ 1803412 h 6858000"/>
              <a:gd name="connsiteX737" fmla="*/ 0 w 7467600"/>
              <a:gd name="connsiteY737" fmla="*/ 1784777 h 6858000"/>
              <a:gd name="connsiteX738" fmla="*/ 0 w 7467600"/>
              <a:gd name="connsiteY738" fmla="*/ 1740082 h 6858000"/>
              <a:gd name="connsiteX739" fmla="*/ 39394 w 7467600"/>
              <a:gd name="connsiteY739" fmla="*/ 1784856 h 6858000"/>
              <a:gd name="connsiteX740" fmla="*/ 135813 w 7467600"/>
              <a:gd name="connsiteY740" fmla="*/ 1888838 h 6858000"/>
              <a:gd name="connsiteX741" fmla="*/ 242575 w 7467600"/>
              <a:gd name="connsiteY741" fmla="*/ 1958841 h 6858000"/>
              <a:gd name="connsiteX742" fmla="*/ 82197 w 7467600"/>
              <a:gd name="connsiteY742" fmla="*/ 1754826 h 6858000"/>
              <a:gd name="connsiteX743" fmla="*/ 0 w 7467600"/>
              <a:gd name="connsiteY743" fmla="*/ 1679650 h 6858000"/>
              <a:gd name="connsiteX744" fmla="*/ 0 w 7467600"/>
              <a:gd name="connsiteY744" fmla="*/ 1602463 h 6858000"/>
              <a:gd name="connsiteX745" fmla="*/ 84689 w 7467600"/>
              <a:gd name="connsiteY745" fmla="*/ 1677442 h 6858000"/>
              <a:gd name="connsiteX746" fmla="*/ 298437 w 7467600"/>
              <a:gd name="connsiteY746" fmla="*/ 1968019 h 6858000"/>
              <a:gd name="connsiteX747" fmla="*/ 227269 w 7467600"/>
              <a:gd name="connsiteY747" fmla="*/ 1114064 h 6858000"/>
              <a:gd name="connsiteX748" fmla="*/ 248003 w 7467600"/>
              <a:gd name="connsiteY748" fmla="*/ 1089613 h 6858000"/>
              <a:gd name="connsiteX749" fmla="*/ 427020 w 7467600"/>
              <a:gd name="connsiteY749" fmla="*/ 1619803 h 6858000"/>
              <a:gd name="connsiteX750" fmla="*/ 340345 w 7467600"/>
              <a:gd name="connsiteY750" fmla="*/ 2027739 h 6858000"/>
              <a:gd name="connsiteX751" fmla="*/ 360865 w 7467600"/>
              <a:gd name="connsiteY751" fmla="*/ 2044827 h 6858000"/>
              <a:gd name="connsiteX752" fmla="*/ 560414 w 7467600"/>
              <a:gd name="connsiteY752" fmla="*/ 2421457 h 6858000"/>
              <a:gd name="connsiteX753" fmla="*/ 1359703 w 7467600"/>
              <a:gd name="connsiteY753" fmla="*/ 2578554 h 6858000"/>
              <a:gd name="connsiteX754" fmla="*/ 1359422 w 7467600"/>
              <a:gd name="connsiteY754" fmla="*/ 2577994 h 6858000"/>
              <a:gd name="connsiteX755" fmla="*/ 828701 w 7467600"/>
              <a:gd name="connsiteY755" fmla="*/ 1839520 h 6858000"/>
              <a:gd name="connsiteX756" fmla="*/ 494427 w 7467600"/>
              <a:gd name="connsiteY756" fmla="*/ 1092333 h 6858000"/>
              <a:gd name="connsiteX757" fmla="*/ 506322 w 7467600"/>
              <a:gd name="connsiteY757" fmla="*/ 1020997 h 6858000"/>
              <a:gd name="connsiteX758" fmla="*/ 4570198 w 7467600"/>
              <a:gd name="connsiteY758" fmla="*/ 978081 h 6858000"/>
              <a:gd name="connsiteX759" fmla="*/ 4523691 w 7467600"/>
              <a:gd name="connsiteY759" fmla="*/ 1127776 h 6858000"/>
              <a:gd name="connsiteX760" fmla="*/ 4509875 w 7467600"/>
              <a:gd name="connsiteY760" fmla="*/ 1167552 h 6858000"/>
              <a:gd name="connsiteX761" fmla="*/ 4478168 w 7467600"/>
              <a:gd name="connsiteY761" fmla="*/ 1260735 h 6858000"/>
              <a:gd name="connsiteX762" fmla="*/ 4409309 w 7467600"/>
              <a:gd name="connsiteY762" fmla="*/ 1666996 h 6858000"/>
              <a:gd name="connsiteX763" fmla="*/ 4370031 w 7467600"/>
              <a:gd name="connsiteY763" fmla="*/ 1955666 h 6858000"/>
              <a:gd name="connsiteX764" fmla="*/ 4570198 w 7467600"/>
              <a:gd name="connsiteY764" fmla="*/ 978081 h 6858000"/>
              <a:gd name="connsiteX765" fmla="*/ 4557898 w 7467600"/>
              <a:gd name="connsiteY765" fmla="*/ 900011 h 6858000"/>
              <a:gd name="connsiteX766" fmla="*/ 4344840 w 7467600"/>
              <a:gd name="connsiteY766" fmla="*/ 1922038 h 6858000"/>
              <a:gd name="connsiteX767" fmla="*/ 4378710 w 7467600"/>
              <a:gd name="connsiteY767" fmla="*/ 1665516 h 6858000"/>
              <a:gd name="connsiteX768" fmla="*/ 4448798 w 7467600"/>
              <a:gd name="connsiteY768" fmla="*/ 1253024 h 6858000"/>
              <a:gd name="connsiteX769" fmla="*/ 4480315 w 7467600"/>
              <a:gd name="connsiteY769" fmla="*/ 1158454 h 6858000"/>
              <a:gd name="connsiteX770" fmla="*/ 4494133 w 7467600"/>
              <a:gd name="connsiteY770" fmla="*/ 1118676 h 6858000"/>
              <a:gd name="connsiteX771" fmla="*/ 4557898 w 7467600"/>
              <a:gd name="connsiteY771" fmla="*/ 900011 h 6858000"/>
              <a:gd name="connsiteX772" fmla="*/ 5870151 w 7467600"/>
              <a:gd name="connsiteY772" fmla="*/ 898890 h 6858000"/>
              <a:gd name="connsiteX773" fmla="*/ 5861335 w 7467600"/>
              <a:gd name="connsiteY773" fmla="*/ 899177 h 6858000"/>
              <a:gd name="connsiteX774" fmla="*/ 5843702 w 7467600"/>
              <a:gd name="connsiteY774" fmla="*/ 899748 h 6858000"/>
              <a:gd name="connsiteX775" fmla="*/ 5651107 w 7467600"/>
              <a:gd name="connsiteY775" fmla="*/ 920306 h 6858000"/>
              <a:gd name="connsiteX776" fmla="*/ 5459407 w 7467600"/>
              <a:gd name="connsiteY776" fmla="*/ 940975 h 6858000"/>
              <a:gd name="connsiteX777" fmla="*/ 5374846 w 7467600"/>
              <a:gd name="connsiteY777" fmla="*/ 941988 h 6858000"/>
              <a:gd name="connsiteX778" fmla="*/ 5256105 w 7467600"/>
              <a:gd name="connsiteY778" fmla="*/ 945632 h 6858000"/>
              <a:gd name="connsiteX779" fmla="*/ 5107071 w 7467600"/>
              <a:gd name="connsiteY779" fmla="*/ 969720 h 6858000"/>
              <a:gd name="connsiteX780" fmla="*/ 4998681 w 7467600"/>
              <a:gd name="connsiteY780" fmla="*/ 988771 h 6858000"/>
              <a:gd name="connsiteX781" fmla="*/ 5870151 w 7467600"/>
              <a:gd name="connsiteY781" fmla="*/ 898890 h 6858000"/>
              <a:gd name="connsiteX782" fmla="*/ 5504425 w 7467600"/>
              <a:gd name="connsiteY782" fmla="*/ 848067 h 6858000"/>
              <a:gd name="connsiteX783" fmla="*/ 4968849 w 7467600"/>
              <a:gd name="connsiteY783" fmla="*/ 962318 h 6858000"/>
              <a:gd name="connsiteX784" fmla="*/ 5104039 w 7467600"/>
              <a:gd name="connsiteY784" fmla="*/ 940634 h 6858000"/>
              <a:gd name="connsiteX785" fmla="*/ 5256311 w 7467600"/>
              <a:gd name="connsiteY785" fmla="*/ 916490 h 6858000"/>
              <a:gd name="connsiteX786" fmla="*/ 5377381 w 7467600"/>
              <a:gd name="connsiteY786" fmla="*/ 912671 h 6858000"/>
              <a:gd name="connsiteX787" fmla="*/ 5460148 w 7467600"/>
              <a:gd name="connsiteY787" fmla="*/ 911442 h 6858000"/>
              <a:gd name="connsiteX788" fmla="*/ 5648971 w 7467600"/>
              <a:gd name="connsiteY788" fmla="*/ 891331 h 6858000"/>
              <a:gd name="connsiteX789" fmla="*/ 5844807 w 7467600"/>
              <a:gd name="connsiteY789" fmla="*/ 870718 h 6858000"/>
              <a:gd name="connsiteX790" fmla="*/ 5862975 w 7467600"/>
              <a:gd name="connsiteY790" fmla="*/ 869756 h 6858000"/>
              <a:gd name="connsiteX791" fmla="*/ 5920887 w 7467600"/>
              <a:gd name="connsiteY791" fmla="*/ 865929 h 6858000"/>
              <a:gd name="connsiteX792" fmla="*/ 5504425 w 7467600"/>
              <a:gd name="connsiteY792" fmla="*/ 848067 h 6858000"/>
              <a:gd name="connsiteX793" fmla="*/ 3607114 w 7467600"/>
              <a:gd name="connsiteY793" fmla="*/ 467441 h 6858000"/>
              <a:gd name="connsiteX794" fmla="*/ 3296242 w 7467600"/>
              <a:gd name="connsiteY794" fmla="*/ 807991 h 6858000"/>
              <a:gd name="connsiteX795" fmla="*/ 3174674 w 7467600"/>
              <a:gd name="connsiteY795" fmla="*/ 919759 h 6858000"/>
              <a:gd name="connsiteX796" fmla="*/ 3042978 w 7467600"/>
              <a:gd name="connsiteY796" fmla="*/ 1054894 h 6858000"/>
              <a:gd name="connsiteX797" fmla="*/ 2968914 w 7467600"/>
              <a:gd name="connsiteY797" fmla="*/ 1133756 h 6858000"/>
              <a:gd name="connsiteX798" fmla="*/ 3103823 w 7467600"/>
              <a:gd name="connsiteY798" fmla="*/ 1026814 h 6858000"/>
              <a:gd name="connsiteX799" fmla="*/ 3607114 w 7467600"/>
              <a:gd name="connsiteY799" fmla="*/ 467441 h 6858000"/>
              <a:gd name="connsiteX800" fmla="*/ 3744487 w 7467600"/>
              <a:gd name="connsiteY800" fmla="*/ 383136 h 6858000"/>
              <a:gd name="connsiteX801" fmla="*/ 3970213 w 7467600"/>
              <a:gd name="connsiteY801" fmla="*/ 995559 h 6858000"/>
              <a:gd name="connsiteX802" fmla="*/ 3744487 w 7467600"/>
              <a:gd name="connsiteY802" fmla="*/ 383136 h 6858000"/>
              <a:gd name="connsiteX803" fmla="*/ 3624562 w 7467600"/>
              <a:gd name="connsiteY803" fmla="*/ 367041 h 6858000"/>
              <a:gd name="connsiteX804" fmla="*/ 3489712 w 7467600"/>
              <a:gd name="connsiteY804" fmla="*/ 485386 h 6858000"/>
              <a:gd name="connsiteX805" fmla="*/ 3182994 w 7467600"/>
              <a:gd name="connsiteY805" fmla="*/ 828265 h 6858000"/>
              <a:gd name="connsiteX806" fmla="*/ 2892114 w 7467600"/>
              <a:gd name="connsiteY806" fmla="*/ 1172635 h 6858000"/>
              <a:gd name="connsiteX807" fmla="*/ 3021459 w 7467600"/>
              <a:gd name="connsiteY807" fmla="*/ 1035385 h 6858000"/>
              <a:gd name="connsiteX808" fmla="*/ 3153873 w 7467600"/>
              <a:gd name="connsiteY808" fmla="*/ 898971 h 6858000"/>
              <a:gd name="connsiteX809" fmla="*/ 3276511 w 7467600"/>
              <a:gd name="connsiteY809" fmla="*/ 786423 h 6858000"/>
              <a:gd name="connsiteX810" fmla="*/ 3584154 w 7467600"/>
              <a:gd name="connsiteY810" fmla="*/ 448218 h 6858000"/>
              <a:gd name="connsiteX811" fmla="*/ 3624562 w 7467600"/>
              <a:gd name="connsiteY811" fmla="*/ 367041 h 6858000"/>
              <a:gd name="connsiteX812" fmla="*/ 3766672 w 7467600"/>
              <a:gd name="connsiteY812" fmla="*/ 359429 h 6858000"/>
              <a:gd name="connsiteX813" fmla="*/ 3996338 w 7467600"/>
              <a:gd name="connsiteY813" fmla="*/ 968237 h 6858000"/>
              <a:gd name="connsiteX814" fmla="*/ 3766672 w 7467600"/>
              <a:gd name="connsiteY814" fmla="*/ 359429 h 6858000"/>
              <a:gd name="connsiteX815" fmla="*/ 5805386 w 7467600"/>
              <a:gd name="connsiteY815" fmla="*/ 239240 h 6858000"/>
              <a:gd name="connsiteX816" fmla="*/ 5736947 w 7467600"/>
              <a:gd name="connsiteY816" fmla="*/ 261367 h 6858000"/>
              <a:gd name="connsiteX817" fmla="*/ 5427012 w 7467600"/>
              <a:gd name="connsiteY817" fmla="*/ 311272 h 6858000"/>
              <a:gd name="connsiteX818" fmla="*/ 5147818 w 7467600"/>
              <a:gd name="connsiteY818" fmla="*/ 322112 h 6858000"/>
              <a:gd name="connsiteX819" fmla="*/ 5060854 w 7467600"/>
              <a:gd name="connsiteY819" fmla="*/ 311882 h 6858000"/>
              <a:gd name="connsiteX820" fmla="*/ 4945989 w 7467600"/>
              <a:gd name="connsiteY820" fmla="*/ 300516 h 6858000"/>
              <a:gd name="connsiteX821" fmla="*/ 5410479 w 7467600"/>
              <a:gd name="connsiteY821" fmla="*/ 348434 h 6858000"/>
              <a:gd name="connsiteX822" fmla="*/ 5805386 w 7467600"/>
              <a:gd name="connsiteY822" fmla="*/ 239240 h 6858000"/>
              <a:gd name="connsiteX823" fmla="*/ 5905192 w 7467600"/>
              <a:gd name="connsiteY823" fmla="*/ 163079 h 6858000"/>
              <a:gd name="connsiteX824" fmla="*/ 5865655 w 7467600"/>
              <a:gd name="connsiteY824" fmla="*/ 171901 h 6858000"/>
              <a:gd name="connsiteX825" fmla="*/ 5259740 w 7467600"/>
              <a:gd name="connsiteY825" fmla="*/ 257013 h 6858000"/>
              <a:gd name="connsiteX826" fmla="*/ 5208466 w 7467600"/>
              <a:gd name="connsiteY826" fmla="*/ 257550 h 6858000"/>
              <a:gd name="connsiteX827" fmla="*/ 4980204 w 7467600"/>
              <a:gd name="connsiteY827" fmla="*/ 271903 h 6858000"/>
              <a:gd name="connsiteX828" fmla="*/ 5068068 w 7467600"/>
              <a:gd name="connsiteY828" fmla="*/ 282244 h 6858000"/>
              <a:gd name="connsiteX829" fmla="*/ 5153231 w 7467600"/>
              <a:gd name="connsiteY829" fmla="*/ 292240 h 6858000"/>
              <a:gd name="connsiteX830" fmla="*/ 5426491 w 7467600"/>
              <a:gd name="connsiteY830" fmla="*/ 281128 h 6858000"/>
              <a:gd name="connsiteX831" fmla="*/ 5731212 w 7467600"/>
              <a:gd name="connsiteY831" fmla="*/ 231951 h 6858000"/>
              <a:gd name="connsiteX832" fmla="*/ 5905192 w 7467600"/>
              <a:gd name="connsiteY832" fmla="*/ 163079 h 6858000"/>
              <a:gd name="connsiteX833" fmla="*/ 5944437 w 7467600"/>
              <a:gd name="connsiteY833" fmla="*/ 113829 h 6858000"/>
              <a:gd name="connsiteX834" fmla="*/ 5825032 w 7467600"/>
              <a:gd name="connsiteY834" fmla="*/ 146405 h 6858000"/>
              <a:gd name="connsiteX835" fmla="*/ 4955599 w 7467600"/>
              <a:gd name="connsiteY835" fmla="*/ 247008 h 6858000"/>
              <a:gd name="connsiteX836" fmla="*/ 5210104 w 7467600"/>
              <a:gd name="connsiteY836" fmla="*/ 228123 h 6858000"/>
              <a:gd name="connsiteX837" fmla="*/ 5261015 w 7467600"/>
              <a:gd name="connsiteY837" fmla="*/ 227087 h 6858000"/>
              <a:gd name="connsiteX838" fmla="*/ 5861181 w 7467600"/>
              <a:gd name="connsiteY838" fmla="*/ 143093 h 6858000"/>
              <a:gd name="connsiteX839" fmla="*/ 5961252 w 7467600"/>
              <a:gd name="connsiteY839" fmla="*/ 114820 h 6858000"/>
              <a:gd name="connsiteX840" fmla="*/ 5944437 w 7467600"/>
              <a:gd name="connsiteY840" fmla="*/ 113829 h 6858000"/>
              <a:gd name="connsiteX841" fmla="*/ 3882765 w 7467600"/>
              <a:gd name="connsiteY841" fmla="*/ 0 h 6858000"/>
              <a:gd name="connsiteX842" fmla="*/ 3995099 w 7467600"/>
              <a:gd name="connsiteY842" fmla="*/ 0 h 6858000"/>
              <a:gd name="connsiteX843" fmla="*/ 4163818 w 7467600"/>
              <a:gd name="connsiteY843" fmla="*/ 234104 h 6858000"/>
              <a:gd name="connsiteX844" fmla="*/ 4172099 w 7467600"/>
              <a:gd name="connsiteY844" fmla="*/ 234207 h 6858000"/>
              <a:gd name="connsiteX845" fmla="*/ 4784282 w 7467600"/>
              <a:gd name="connsiteY845" fmla="*/ 276561 h 6858000"/>
              <a:gd name="connsiteX846" fmla="*/ 4801687 w 7467600"/>
              <a:gd name="connsiteY846" fmla="*/ 267764 h 6858000"/>
              <a:gd name="connsiteX847" fmla="*/ 6082788 w 7467600"/>
              <a:gd name="connsiteY847" fmla="*/ 64119 h 6858000"/>
              <a:gd name="connsiteX848" fmla="*/ 6099442 w 7467600"/>
              <a:gd name="connsiteY848" fmla="*/ 82568 h 6858000"/>
              <a:gd name="connsiteX849" fmla="*/ 4804137 w 7467600"/>
              <a:gd name="connsiteY849" fmla="*/ 320931 h 6858000"/>
              <a:gd name="connsiteX850" fmla="*/ 4227047 w 7467600"/>
              <a:gd name="connsiteY850" fmla="*/ 313415 h 6858000"/>
              <a:gd name="connsiteX851" fmla="*/ 4346041 w 7467600"/>
              <a:gd name="connsiteY851" fmla="*/ 456086 h 6858000"/>
              <a:gd name="connsiteX852" fmla="*/ 4870967 w 7467600"/>
              <a:gd name="connsiteY852" fmla="*/ 963061 h 6858000"/>
              <a:gd name="connsiteX853" fmla="*/ 4889647 w 7467600"/>
              <a:gd name="connsiteY853" fmla="*/ 957147 h 6858000"/>
              <a:gd name="connsiteX854" fmla="*/ 5422504 w 7467600"/>
              <a:gd name="connsiteY854" fmla="*/ 805191 h 6858000"/>
              <a:gd name="connsiteX855" fmla="*/ 6087656 w 7467600"/>
              <a:gd name="connsiteY855" fmla="*/ 826703 h 6858000"/>
              <a:gd name="connsiteX856" fmla="*/ 6058717 w 7467600"/>
              <a:gd name="connsiteY856" fmla="*/ 865992 h 6858000"/>
              <a:gd name="connsiteX857" fmla="*/ 4974153 w 7467600"/>
              <a:gd name="connsiteY857" fmla="*/ 1045456 h 6858000"/>
              <a:gd name="connsiteX858" fmla="*/ 5627835 w 7467600"/>
              <a:gd name="connsiteY858" fmla="*/ 1472077 h 6858000"/>
              <a:gd name="connsiteX859" fmla="*/ 5629817 w 7467600"/>
              <a:gd name="connsiteY859" fmla="*/ 1471412 h 6858000"/>
              <a:gd name="connsiteX860" fmla="*/ 5634124 w 7467600"/>
              <a:gd name="connsiteY860" fmla="*/ 1470572 h 6858000"/>
              <a:gd name="connsiteX861" fmla="*/ 5755832 w 7467600"/>
              <a:gd name="connsiteY861" fmla="*/ 1383886 h 6858000"/>
              <a:gd name="connsiteX862" fmla="*/ 6014186 w 7467600"/>
              <a:gd name="connsiteY862" fmla="*/ 1279799 h 6858000"/>
              <a:gd name="connsiteX863" fmla="*/ 6901619 w 7467600"/>
              <a:gd name="connsiteY863" fmla="*/ 1047874 h 6858000"/>
              <a:gd name="connsiteX864" fmla="*/ 6931566 w 7467600"/>
              <a:gd name="connsiteY864" fmla="*/ 1062034 h 6858000"/>
              <a:gd name="connsiteX865" fmla="*/ 5790982 w 7467600"/>
              <a:gd name="connsiteY865" fmla="*/ 1561380 h 6858000"/>
              <a:gd name="connsiteX866" fmla="*/ 6188971 w 7467600"/>
              <a:gd name="connsiteY866" fmla="*/ 1755168 h 6858000"/>
              <a:gd name="connsiteX867" fmla="*/ 6202446 w 7467600"/>
              <a:gd name="connsiteY867" fmla="*/ 1752268 h 6858000"/>
              <a:gd name="connsiteX868" fmla="*/ 7179560 w 7467600"/>
              <a:gd name="connsiteY868" fmla="*/ 1467551 h 6858000"/>
              <a:gd name="connsiteX869" fmla="*/ 7158730 w 7467600"/>
              <a:gd name="connsiteY869" fmla="*/ 1507835 h 6858000"/>
              <a:gd name="connsiteX870" fmla="*/ 6326959 w 7467600"/>
              <a:gd name="connsiteY870" fmla="*/ 1817686 h 6858000"/>
              <a:gd name="connsiteX871" fmla="*/ 6537433 w 7467600"/>
              <a:gd name="connsiteY871" fmla="*/ 1907790 h 6858000"/>
              <a:gd name="connsiteX872" fmla="*/ 6550221 w 7467600"/>
              <a:gd name="connsiteY872" fmla="*/ 1910729 h 6858000"/>
              <a:gd name="connsiteX873" fmla="*/ 6964438 w 7467600"/>
              <a:gd name="connsiteY873" fmla="*/ 2209505 h 6858000"/>
              <a:gd name="connsiteX874" fmla="*/ 7367862 w 7467600"/>
              <a:gd name="connsiteY874" fmla="*/ 2806833 h 6858000"/>
              <a:gd name="connsiteX875" fmla="*/ 7364329 w 7467600"/>
              <a:gd name="connsiteY875" fmla="*/ 2826907 h 6858000"/>
              <a:gd name="connsiteX876" fmla="*/ 7290545 w 7467600"/>
              <a:gd name="connsiteY876" fmla="*/ 2850663 h 6858000"/>
              <a:gd name="connsiteX877" fmla="*/ 6472036 w 7467600"/>
              <a:gd name="connsiteY877" fmla="*/ 1959003 h 6858000"/>
              <a:gd name="connsiteX878" fmla="*/ 5792897 w 7467600"/>
              <a:gd name="connsiteY878" fmla="*/ 1647747 h 6858000"/>
              <a:gd name="connsiteX879" fmla="*/ 5842751 w 7467600"/>
              <a:gd name="connsiteY879" fmla="*/ 1816112 h 6858000"/>
              <a:gd name="connsiteX880" fmla="*/ 5847424 w 7467600"/>
              <a:gd name="connsiteY880" fmla="*/ 1815776 h 6858000"/>
              <a:gd name="connsiteX881" fmla="*/ 6399821 w 7467600"/>
              <a:gd name="connsiteY881" fmla="*/ 2344799 h 6858000"/>
              <a:gd name="connsiteX882" fmla="*/ 6323232 w 7467600"/>
              <a:gd name="connsiteY882" fmla="*/ 2389634 h 6858000"/>
              <a:gd name="connsiteX883" fmla="*/ 5942958 w 7467600"/>
              <a:gd name="connsiteY883" fmla="*/ 2077708 h 6858000"/>
              <a:gd name="connsiteX884" fmla="*/ 5921559 w 7467600"/>
              <a:gd name="connsiteY884" fmla="*/ 2378596 h 6858000"/>
              <a:gd name="connsiteX885" fmla="*/ 5817651 w 7467600"/>
              <a:gd name="connsiteY885" fmla="*/ 3023919 h 6858000"/>
              <a:gd name="connsiteX886" fmla="*/ 5729634 w 7467600"/>
              <a:gd name="connsiteY886" fmla="*/ 3051849 h 6858000"/>
              <a:gd name="connsiteX887" fmla="*/ 5611018 w 7467600"/>
              <a:gd name="connsiteY887" fmla="*/ 2316769 h 6858000"/>
              <a:gd name="connsiteX888" fmla="*/ 5687608 w 7467600"/>
              <a:gd name="connsiteY888" fmla="*/ 2039972 h 6858000"/>
              <a:gd name="connsiteX889" fmla="*/ 5657554 w 7467600"/>
              <a:gd name="connsiteY889" fmla="*/ 1576445 h 6858000"/>
              <a:gd name="connsiteX890" fmla="*/ 5150475 w 7467600"/>
              <a:gd name="connsiteY890" fmla="*/ 1274012 h 6858000"/>
              <a:gd name="connsiteX891" fmla="*/ 5349142 w 7467600"/>
              <a:gd name="connsiteY891" fmla="*/ 2204405 h 6858000"/>
              <a:gd name="connsiteX892" fmla="*/ 5262214 w 7467600"/>
              <a:gd name="connsiteY892" fmla="*/ 2233836 h 6858000"/>
              <a:gd name="connsiteX893" fmla="*/ 4981539 w 7467600"/>
              <a:gd name="connsiteY893" fmla="*/ 1542201 h 6858000"/>
              <a:gd name="connsiteX894" fmla="*/ 4958461 w 7467600"/>
              <a:gd name="connsiteY894" fmla="*/ 1136957 h 6858000"/>
              <a:gd name="connsiteX895" fmla="*/ 4655015 w 7467600"/>
              <a:gd name="connsiteY895" fmla="*/ 891426 h 6858000"/>
              <a:gd name="connsiteX896" fmla="*/ 4348002 w 7467600"/>
              <a:gd name="connsiteY896" fmla="*/ 2205895 h 6858000"/>
              <a:gd name="connsiteX897" fmla="*/ 4262250 w 7467600"/>
              <a:gd name="connsiteY897" fmla="*/ 2219972 h 6858000"/>
              <a:gd name="connsiteX898" fmla="*/ 4550611 w 7467600"/>
              <a:gd name="connsiteY898" fmla="*/ 817540 h 6858000"/>
              <a:gd name="connsiteX899" fmla="*/ 4564418 w 7467600"/>
              <a:gd name="connsiteY899" fmla="*/ 808293 h 6858000"/>
              <a:gd name="connsiteX900" fmla="*/ 4266388 w 7467600"/>
              <a:gd name="connsiteY900" fmla="*/ 500083 h 6858000"/>
              <a:gd name="connsiteX901" fmla="*/ 4032842 w 7467600"/>
              <a:gd name="connsiteY901" fmla="*/ 211809 h 6858000"/>
              <a:gd name="connsiteX902" fmla="*/ 3882765 w 7467600"/>
              <a:gd name="connsiteY902" fmla="*/ 0 h 6858000"/>
              <a:gd name="connsiteX903" fmla="*/ 3721337 w 7467600"/>
              <a:gd name="connsiteY903" fmla="*/ 0 h 6858000"/>
              <a:gd name="connsiteX904" fmla="*/ 3797544 w 7467600"/>
              <a:gd name="connsiteY904" fmla="*/ 0 h 6858000"/>
              <a:gd name="connsiteX905" fmla="*/ 3775734 w 7467600"/>
              <a:gd name="connsiteY905" fmla="*/ 95131 h 6858000"/>
              <a:gd name="connsiteX906" fmla="*/ 3724807 w 7467600"/>
              <a:gd name="connsiteY906" fmla="*/ 272257 h 6858000"/>
              <a:gd name="connsiteX907" fmla="*/ 3726844 w 7467600"/>
              <a:gd name="connsiteY907" fmla="*/ 282988 h 6858000"/>
              <a:gd name="connsiteX908" fmla="*/ 3742664 w 7467600"/>
              <a:gd name="connsiteY908" fmla="*/ 279918 h 6858000"/>
              <a:gd name="connsiteX909" fmla="*/ 4103910 w 7467600"/>
              <a:gd name="connsiteY909" fmla="*/ 1161917 h 6858000"/>
              <a:gd name="connsiteX910" fmla="*/ 4020269 w 7467600"/>
              <a:gd name="connsiteY910" fmla="*/ 1200406 h 6858000"/>
              <a:gd name="connsiteX911" fmla="*/ 3674882 w 7467600"/>
              <a:gd name="connsiteY911" fmla="*/ 488524 h 6858000"/>
              <a:gd name="connsiteX912" fmla="*/ 3132682 w 7467600"/>
              <a:gd name="connsiteY912" fmla="*/ 1072284 h 6858000"/>
              <a:gd name="connsiteX913" fmla="*/ 2716346 w 7467600"/>
              <a:gd name="connsiteY913" fmla="*/ 1276376 h 6858000"/>
              <a:gd name="connsiteX914" fmla="*/ 2716772 w 7467600"/>
              <a:gd name="connsiteY914" fmla="*/ 1255462 h 6858000"/>
              <a:gd name="connsiteX915" fmla="*/ 3471096 w 7467600"/>
              <a:gd name="connsiteY915" fmla="*/ 437072 h 6858000"/>
              <a:gd name="connsiteX916" fmla="*/ 3639057 w 7467600"/>
              <a:gd name="connsiteY916" fmla="*/ 286334 h 6858000"/>
              <a:gd name="connsiteX917" fmla="*/ 3640309 w 7467600"/>
              <a:gd name="connsiteY917" fmla="*/ 284664 h 6858000"/>
              <a:gd name="connsiteX918" fmla="*/ 3646022 w 7467600"/>
              <a:gd name="connsiteY918" fmla="*/ 276711 h 6858000"/>
              <a:gd name="connsiteX919" fmla="*/ 3707943 w 7467600"/>
              <a:gd name="connsiteY919" fmla="*/ 65958 h 6858000"/>
              <a:gd name="connsiteX920" fmla="*/ 3721337 w 7467600"/>
              <a:gd name="connsiteY920" fmla="*/ 0 h 6858000"/>
              <a:gd name="connsiteX921" fmla="*/ 2867960 w 7467600"/>
              <a:gd name="connsiteY921" fmla="*/ 0 h 6858000"/>
              <a:gd name="connsiteX922" fmla="*/ 2926351 w 7467600"/>
              <a:gd name="connsiteY922" fmla="*/ 0 h 6858000"/>
              <a:gd name="connsiteX923" fmla="*/ 2902823 w 7467600"/>
              <a:gd name="connsiteY923" fmla="*/ 262929 h 6858000"/>
              <a:gd name="connsiteX924" fmla="*/ 2940663 w 7467600"/>
              <a:gd name="connsiteY924" fmla="*/ 140884 h 6858000"/>
              <a:gd name="connsiteX925" fmla="*/ 2947039 w 7467600"/>
              <a:gd name="connsiteY925" fmla="*/ 122524 h 6858000"/>
              <a:gd name="connsiteX926" fmla="*/ 2984316 w 7467600"/>
              <a:gd name="connsiteY926" fmla="*/ 0 h 6858000"/>
              <a:gd name="connsiteX927" fmla="*/ 3016114 w 7467600"/>
              <a:gd name="connsiteY927" fmla="*/ 0 h 6858000"/>
              <a:gd name="connsiteX928" fmla="*/ 2979949 w 7467600"/>
              <a:gd name="connsiteY928" fmla="*/ 119274 h 6858000"/>
              <a:gd name="connsiteX929" fmla="*/ 3023879 w 7467600"/>
              <a:gd name="connsiteY929" fmla="*/ 0 h 6858000"/>
              <a:gd name="connsiteX930" fmla="*/ 3105400 w 7467600"/>
              <a:gd name="connsiteY930" fmla="*/ 0 h 6858000"/>
              <a:gd name="connsiteX931" fmla="*/ 3094669 w 7467600"/>
              <a:gd name="connsiteY931" fmla="*/ 30308 h 6858000"/>
              <a:gd name="connsiteX932" fmla="*/ 2901945 w 7467600"/>
              <a:gd name="connsiteY932" fmla="*/ 466538 h 6858000"/>
              <a:gd name="connsiteX933" fmla="*/ 2815209 w 7467600"/>
              <a:gd name="connsiteY933" fmla="*/ 497361 h 6858000"/>
              <a:gd name="connsiteX934" fmla="*/ 2844845 w 7467600"/>
              <a:gd name="connsiteY934" fmla="*/ 127638 h 6858000"/>
              <a:gd name="connsiteX935" fmla="*/ 2867960 w 7467600"/>
              <a:gd name="connsiteY935" fmla="*/ 0 h 6858000"/>
              <a:gd name="connsiteX936" fmla="*/ 1057230 w 7467600"/>
              <a:gd name="connsiteY936" fmla="*/ 0 h 6858000"/>
              <a:gd name="connsiteX937" fmla="*/ 1111003 w 7467600"/>
              <a:gd name="connsiteY937" fmla="*/ 0 h 6858000"/>
              <a:gd name="connsiteX938" fmla="*/ 1125553 w 7467600"/>
              <a:gd name="connsiteY938" fmla="*/ 52588 h 6858000"/>
              <a:gd name="connsiteX939" fmla="*/ 1304276 w 7467600"/>
              <a:gd name="connsiteY939" fmla="*/ 476275 h 6858000"/>
              <a:gd name="connsiteX940" fmla="*/ 1492066 w 7467600"/>
              <a:gd name="connsiteY940" fmla="*/ 886333 h 6858000"/>
              <a:gd name="connsiteX941" fmla="*/ 1423698 w 7467600"/>
              <a:gd name="connsiteY941" fmla="*/ 710817 h 6858000"/>
              <a:gd name="connsiteX942" fmla="*/ 1357609 w 7467600"/>
              <a:gd name="connsiteY942" fmla="*/ 532892 h 6858000"/>
              <a:gd name="connsiteX943" fmla="*/ 1309550 w 7467600"/>
              <a:gd name="connsiteY943" fmla="*/ 374031 h 6858000"/>
              <a:gd name="connsiteX944" fmla="*/ 1193673 w 7467600"/>
              <a:gd name="connsiteY944" fmla="*/ 49533 h 6858000"/>
              <a:gd name="connsiteX945" fmla="*/ 1164391 w 7467600"/>
              <a:gd name="connsiteY945" fmla="*/ 0 h 6858000"/>
              <a:gd name="connsiteX946" fmla="*/ 1200666 w 7467600"/>
              <a:gd name="connsiteY946" fmla="*/ 0 h 6858000"/>
              <a:gd name="connsiteX947" fmla="*/ 1223408 w 7467600"/>
              <a:gd name="connsiteY947" fmla="*/ 38996 h 6858000"/>
              <a:gd name="connsiteX948" fmla="*/ 1339635 w 7467600"/>
              <a:gd name="connsiteY948" fmla="*/ 365517 h 6858000"/>
              <a:gd name="connsiteX949" fmla="*/ 1387469 w 7467600"/>
              <a:gd name="connsiteY949" fmla="*/ 523079 h 6858000"/>
              <a:gd name="connsiteX950" fmla="*/ 1452685 w 7467600"/>
              <a:gd name="connsiteY950" fmla="*/ 699806 h 6858000"/>
              <a:gd name="connsiteX951" fmla="*/ 1492092 w 7467600"/>
              <a:gd name="connsiteY951" fmla="*/ 800424 h 6858000"/>
              <a:gd name="connsiteX952" fmla="*/ 1455302 w 7467600"/>
              <a:gd name="connsiteY952" fmla="*/ 632913 h 6858000"/>
              <a:gd name="connsiteX953" fmla="*/ 1222336 w 7467600"/>
              <a:gd name="connsiteY953" fmla="*/ 9480 h 6858000"/>
              <a:gd name="connsiteX954" fmla="*/ 1214634 w 7467600"/>
              <a:gd name="connsiteY954" fmla="*/ 0 h 6858000"/>
              <a:gd name="connsiteX955" fmla="*/ 1289827 w 7467600"/>
              <a:gd name="connsiteY955" fmla="*/ 0 h 6858000"/>
              <a:gd name="connsiteX956" fmla="*/ 1321076 w 7467600"/>
              <a:gd name="connsiteY956" fmla="*/ 59722 h 6858000"/>
              <a:gd name="connsiteX957" fmla="*/ 1512579 w 7467600"/>
              <a:gd name="connsiteY957" fmla="*/ 626441 h 6858000"/>
              <a:gd name="connsiteX958" fmla="*/ 1506076 w 7467600"/>
              <a:gd name="connsiteY958" fmla="*/ 1089289 h 6858000"/>
              <a:gd name="connsiteX959" fmla="*/ 1486346 w 7467600"/>
              <a:gd name="connsiteY959" fmla="*/ 1079919 h 6858000"/>
              <a:gd name="connsiteX960" fmla="*/ 1070511 w 7467600"/>
              <a:gd name="connsiteY960" fmla="*/ 48609 h 6858000"/>
              <a:gd name="connsiteX961" fmla="*/ 1057230 w 7467600"/>
              <a:gd name="connsiteY961" fmla="*/ 0 h 6858000"/>
              <a:gd name="connsiteX962" fmla="*/ 43151 w 7467600"/>
              <a:gd name="connsiteY962" fmla="*/ 0 h 6858000"/>
              <a:gd name="connsiteX963" fmla="*/ 95283 w 7467600"/>
              <a:gd name="connsiteY963" fmla="*/ 0 h 6858000"/>
              <a:gd name="connsiteX964" fmla="*/ 300708 w 7467600"/>
              <a:gd name="connsiteY964" fmla="*/ 154571 h 6858000"/>
              <a:gd name="connsiteX965" fmla="*/ 530414 w 7467600"/>
              <a:gd name="connsiteY965" fmla="*/ 354673 h 6858000"/>
              <a:gd name="connsiteX966" fmla="*/ 333785 w 7467600"/>
              <a:gd name="connsiteY966" fmla="*/ 161564 h 6858000"/>
              <a:gd name="connsiteX967" fmla="*/ 147005 w 7467600"/>
              <a:gd name="connsiteY967" fmla="*/ 0 h 6858000"/>
              <a:gd name="connsiteX968" fmla="*/ 272509 w 7467600"/>
              <a:gd name="connsiteY968" fmla="*/ 0 h 6858000"/>
              <a:gd name="connsiteX969" fmla="*/ 326276 w 7467600"/>
              <a:gd name="connsiteY969" fmla="*/ 45847 h 6858000"/>
              <a:gd name="connsiteX970" fmla="*/ 823759 w 7467600"/>
              <a:gd name="connsiteY970" fmla="*/ 574145 h 6858000"/>
              <a:gd name="connsiteX971" fmla="*/ 811254 w 7467600"/>
              <a:gd name="connsiteY971" fmla="*/ 665546 h 6858000"/>
              <a:gd name="connsiteX972" fmla="*/ 154042 w 7467600"/>
              <a:gd name="connsiteY972" fmla="*/ 261522 h 6858000"/>
              <a:gd name="connsiteX973" fmla="*/ 13550 w 7467600"/>
              <a:gd name="connsiteY973" fmla="*/ 158423 h 6858000"/>
              <a:gd name="connsiteX974" fmla="*/ 0 w 7467600"/>
              <a:gd name="connsiteY974" fmla="*/ 146618 h 6858000"/>
              <a:gd name="connsiteX975" fmla="*/ 0 w 7467600"/>
              <a:gd name="connsiteY975" fmla="*/ 59161 h 6858000"/>
              <a:gd name="connsiteX976" fmla="*/ 45427 w 7467600"/>
              <a:gd name="connsiteY976" fmla="*/ 101078 h 6858000"/>
              <a:gd name="connsiteX977" fmla="*/ 630103 w 7467600"/>
              <a:gd name="connsiteY977" fmla="*/ 485885 h 6858000"/>
              <a:gd name="connsiteX978" fmla="*/ 532040 w 7467600"/>
              <a:gd name="connsiteY978" fmla="*/ 399359 h 6858000"/>
              <a:gd name="connsiteX979" fmla="*/ 517618 w 7467600"/>
              <a:gd name="connsiteY979" fmla="*/ 385726 h 6858000"/>
              <a:gd name="connsiteX980" fmla="*/ 285074 w 7467600"/>
              <a:gd name="connsiteY980" fmla="*/ 182755 h 6858000"/>
              <a:gd name="connsiteX981" fmla="*/ 43151 w 7467600"/>
              <a:gd name="connsiteY98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44835 w 7467600"/>
              <a:gd name="connsiteY76" fmla="*/ 5424988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356878 w 7467600"/>
              <a:gd name="connsiteY90" fmla="*/ 5981332 h 6858000"/>
              <a:gd name="connsiteX91" fmla="*/ 7467600 w 7467600"/>
              <a:gd name="connsiteY91" fmla="*/ 6117703 h 6858000"/>
              <a:gd name="connsiteX92" fmla="*/ 7467600 w 7467600"/>
              <a:gd name="connsiteY92" fmla="*/ 6163634 h 6858000"/>
              <a:gd name="connsiteX93" fmla="*/ 7403637 w 7467600"/>
              <a:gd name="connsiteY93" fmla="*/ 6083957 h 6858000"/>
              <a:gd name="connsiteX94" fmla="*/ 7254615 w 7467600"/>
              <a:gd name="connsiteY94" fmla="*/ 5911918 h 6858000"/>
              <a:gd name="connsiteX95" fmla="*/ 7312589 w 7467600"/>
              <a:gd name="connsiteY95" fmla="*/ 5982309 h 6858000"/>
              <a:gd name="connsiteX96" fmla="*/ 7448321 w 7467600"/>
              <a:gd name="connsiteY96" fmla="*/ 6190991 h 6858000"/>
              <a:gd name="connsiteX97" fmla="*/ 7467600 w 7467600"/>
              <a:gd name="connsiteY97" fmla="*/ 6221686 h 6858000"/>
              <a:gd name="connsiteX98" fmla="*/ 7467600 w 7467600"/>
              <a:gd name="connsiteY98" fmla="*/ 6334256 h 6858000"/>
              <a:gd name="connsiteX99" fmla="*/ 7454976 w 7467600"/>
              <a:gd name="connsiteY99" fmla="*/ 6318297 h 6858000"/>
              <a:gd name="connsiteX100" fmla="*/ 7042773 w 7467600"/>
              <a:gd name="connsiteY100" fmla="*/ 5734011 h 6858000"/>
              <a:gd name="connsiteX101" fmla="*/ 6844835 w 7467600"/>
              <a:gd name="connsiteY101" fmla="*/ 5424988 h 6858000"/>
              <a:gd name="connsiteX102" fmla="*/ 1456157 w 7467600"/>
              <a:gd name="connsiteY102" fmla="*/ 5371404 h 6858000"/>
              <a:gd name="connsiteX103" fmla="*/ 1244432 w 7467600"/>
              <a:gd name="connsiteY103" fmla="*/ 5385601 h 6858000"/>
              <a:gd name="connsiteX104" fmla="*/ 973990 w 7467600"/>
              <a:gd name="connsiteY104" fmla="*/ 5424940 h 6858000"/>
              <a:gd name="connsiteX105" fmla="*/ 1103809 w 7467600"/>
              <a:gd name="connsiteY105" fmla="*/ 5433720 h 6858000"/>
              <a:gd name="connsiteX106" fmla="*/ 1123454 w 7467600"/>
              <a:gd name="connsiteY106" fmla="*/ 5435727 h 6858000"/>
              <a:gd name="connsiteX107" fmla="*/ 1737017 w 7467600"/>
              <a:gd name="connsiteY107" fmla="*/ 5452183 h 6858000"/>
              <a:gd name="connsiteX108" fmla="*/ 1824397 w 7467600"/>
              <a:gd name="connsiteY108" fmla="*/ 5447757 h 6858000"/>
              <a:gd name="connsiteX109" fmla="*/ 2070059 w 7467600"/>
              <a:gd name="connsiteY109" fmla="*/ 5441660 h 6858000"/>
              <a:gd name="connsiteX110" fmla="*/ 1456157 w 7467600"/>
              <a:gd name="connsiteY110" fmla="*/ 5371404 h 6858000"/>
              <a:gd name="connsiteX111" fmla="*/ 4988186 w 7467600"/>
              <a:gd name="connsiteY111" fmla="*/ 5216467 h 6858000"/>
              <a:gd name="connsiteX112" fmla="*/ 4777334 w 7467600"/>
              <a:gd name="connsiteY112" fmla="*/ 5406072 h 6858000"/>
              <a:gd name="connsiteX113" fmla="*/ 4718341 w 7467600"/>
              <a:gd name="connsiteY113" fmla="*/ 5468043 h 6858000"/>
              <a:gd name="connsiteX114" fmla="*/ 4604655 w 7467600"/>
              <a:gd name="connsiteY114" fmla="*/ 5583434 h 6858000"/>
              <a:gd name="connsiteX115" fmla="*/ 4565074 w 7467600"/>
              <a:gd name="connsiteY115" fmla="*/ 5618550 h 6858000"/>
              <a:gd name="connsiteX116" fmla="*/ 4988186 w 7467600"/>
              <a:gd name="connsiteY116" fmla="*/ 5216467 h 6858000"/>
              <a:gd name="connsiteX117" fmla="*/ 4978032 w 7467600"/>
              <a:gd name="connsiteY117" fmla="*/ 5183809 h 6858000"/>
              <a:gd name="connsiteX118" fmla="*/ 4463413 w 7467600"/>
              <a:gd name="connsiteY118" fmla="*/ 5615162 h 6858000"/>
              <a:gd name="connsiteX119" fmla="*/ 4358134 w 7467600"/>
              <a:gd name="connsiteY119" fmla="*/ 5742791 h 6858000"/>
              <a:gd name="connsiteX120" fmla="*/ 4376219 w 7467600"/>
              <a:gd name="connsiteY120" fmla="*/ 5729027 h 6858000"/>
              <a:gd name="connsiteX121" fmla="*/ 4582340 w 7467600"/>
              <a:gd name="connsiteY121" fmla="*/ 5561037 h 6858000"/>
              <a:gd name="connsiteX122" fmla="*/ 4694684 w 7467600"/>
              <a:gd name="connsiteY122" fmla="*/ 5447098 h 6858000"/>
              <a:gd name="connsiteX123" fmla="*/ 4754123 w 7467600"/>
              <a:gd name="connsiteY123" fmla="*/ 5384643 h 6858000"/>
              <a:gd name="connsiteX124" fmla="*/ 4978032 w 7467600"/>
              <a:gd name="connsiteY124" fmla="*/ 5183809 h 6858000"/>
              <a:gd name="connsiteX125" fmla="*/ 1903353 w 7467600"/>
              <a:gd name="connsiteY125" fmla="*/ 5044827 h 6858000"/>
              <a:gd name="connsiteX126" fmla="*/ 1936931 w 7467600"/>
              <a:gd name="connsiteY126" fmla="*/ 5093954 h 6858000"/>
              <a:gd name="connsiteX127" fmla="*/ 2195868 w 7467600"/>
              <a:gd name="connsiteY127" fmla="*/ 5396574 h 6858000"/>
              <a:gd name="connsiteX128" fmla="*/ 2088852 w 7467600"/>
              <a:gd name="connsiteY128" fmla="*/ 5166123 h 6858000"/>
              <a:gd name="connsiteX129" fmla="*/ 1958241 w 7467600"/>
              <a:gd name="connsiteY129" fmla="*/ 5067955 h 6858000"/>
              <a:gd name="connsiteX130" fmla="*/ 1903353 w 7467600"/>
              <a:gd name="connsiteY130" fmla="*/ 5044827 h 6858000"/>
              <a:gd name="connsiteX131" fmla="*/ 1979378 w 7467600"/>
              <a:gd name="connsiteY131" fmla="*/ 4769504 h 6858000"/>
              <a:gd name="connsiteX132" fmla="*/ 2882120 w 7467600"/>
              <a:gd name="connsiteY132" fmla="*/ 5064547 h 6858000"/>
              <a:gd name="connsiteX133" fmla="*/ 2793103 w 7467600"/>
              <a:gd name="connsiteY133" fmla="*/ 5039699 h 6858000"/>
              <a:gd name="connsiteX134" fmla="*/ 2770041 w 7467600"/>
              <a:gd name="connsiteY134" fmla="*/ 5033634 h 6858000"/>
              <a:gd name="connsiteX135" fmla="*/ 1979378 w 7467600"/>
              <a:gd name="connsiteY135" fmla="*/ 4769504 h 6858000"/>
              <a:gd name="connsiteX136" fmla="*/ 1927410 w 7467600"/>
              <a:gd name="connsiteY136" fmla="*/ 4716164 h 6858000"/>
              <a:gd name="connsiteX137" fmla="*/ 1959587 w 7467600"/>
              <a:gd name="connsiteY137" fmla="*/ 4728849 h 6858000"/>
              <a:gd name="connsiteX138" fmla="*/ 2777707 w 7467600"/>
              <a:gd name="connsiteY138" fmla="*/ 5003991 h 6858000"/>
              <a:gd name="connsiteX139" fmla="*/ 2800768 w 7467600"/>
              <a:gd name="connsiteY139" fmla="*/ 5010056 h 6858000"/>
              <a:gd name="connsiteX140" fmla="*/ 2879408 w 7467600"/>
              <a:gd name="connsiteY140" fmla="*/ 5031590 h 6858000"/>
              <a:gd name="connsiteX141" fmla="*/ 2862295 w 7467600"/>
              <a:gd name="connsiteY141" fmla="*/ 5022958 h 6858000"/>
              <a:gd name="connsiteX142" fmla="*/ 2813343 w 7467600"/>
              <a:gd name="connsiteY142" fmla="*/ 4998369 h 6858000"/>
              <a:gd name="connsiteX143" fmla="*/ 2646245 w 7467600"/>
              <a:gd name="connsiteY143" fmla="*/ 4930999 h 6858000"/>
              <a:gd name="connsiteX144" fmla="*/ 1999243 w 7467600"/>
              <a:gd name="connsiteY144" fmla="*/ 4730524 h 6858000"/>
              <a:gd name="connsiteX145" fmla="*/ 1979527 w 7467600"/>
              <a:gd name="connsiteY145" fmla="*/ 4726651 h 6858000"/>
              <a:gd name="connsiteX146" fmla="*/ 1927410 w 7467600"/>
              <a:gd name="connsiteY146" fmla="*/ 4716164 h 6858000"/>
              <a:gd name="connsiteX147" fmla="*/ 1997014 w 7467600"/>
              <a:gd name="connsiteY147" fmla="*/ 4698007 h 6858000"/>
              <a:gd name="connsiteX148" fmla="*/ 2005458 w 7467600"/>
              <a:gd name="connsiteY148" fmla="*/ 4699540 h 6858000"/>
              <a:gd name="connsiteX149" fmla="*/ 2657186 w 7467600"/>
              <a:gd name="connsiteY149" fmla="*/ 4901687 h 6858000"/>
              <a:gd name="connsiteX150" fmla="*/ 2826662 w 7467600"/>
              <a:gd name="connsiteY150" fmla="*/ 4970362 h 6858000"/>
              <a:gd name="connsiteX151" fmla="*/ 2876100 w 7467600"/>
              <a:gd name="connsiteY151" fmla="*/ 4995397 h 6858000"/>
              <a:gd name="connsiteX152" fmla="*/ 3042600 w 7467600"/>
              <a:gd name="connsiteY152" fmla="*/ 5059532 h 6858000"/>
              <a:gd name="connsiteX153" fmla="*/ 1997014 w 7467600"/>
              <a:gd name="connsiteY153" fmla="*/ 4698007 h 6858000"/>
              <a:gd name="connsiteX154" fmla="*/ 2305292 w 7467600"/>
              <a:gd name="connsiteY154" fmla="*/ 4219492 h 6858000"/>
              <a:gd name="connsiteX155" fmla="*/ 3360922 w 7467600"/>
              <a:gd name="connsiteY155" fmla="*/ 4529373 h 6858000"/>
              <a:gd name="connsiteX156" fmla="*/ 3492420 w 7467600"/>
              <a:gd name="connsiteY156" fmla="*/ 4510145 h 6858000"/>
              <a:gd name="connsiteX157" fmla="*/ 3364086 w 7467600"/>
              <a:gd name="connsiteY157" fmla="*/ 4480340 h 6858000"/>
              <a:gd name="connsiteX158" fmla="*/ 3225818 w 7467600"/>
              <a:gd name="connsiteY158" fmla="*/ 4411822 h 6858000"/>
              <a:gd name="connsiteX159" fmla="*/ 3129696 w 7467600"/>
              <a:gd name="connsiteY159" fmla="*/ 4360704 h 6858000"/>
              <a:gd name="connsiteX160" fmla="*/ 2814545 w 7467600"/>
              <a:gd name="connsiteY160" fmla="*/ 4282955 h 6858000"/>
              <a:gd name="connsiteX161" fmla="*/ 2305292 w 7467600"/>
              <a:gd name="connsiteY161" fmla="*/ 4219492 h 6858000"/>
              <a:gd name="connsiteX162" fmla="*/ 2626982 w 7467600"/>
              <a:gd name="connsiteY162" fmla="*/ 4206450 h 6858000"/>
              <a:gd name="connsiteX163" fmla="*/ 2490617 w 7467600"/>
              <a:gd name="connsiteY163" fmla="*/ 4206951 h 6858000"/>
              <a:gd name="connsiteX164" fmla="*/ 2819869 w 7467600"/>
              <a:gd name="connsiteY164" fmla="*/ 4252936 h 6858000"/>
              <a:gd name="connsiteX165" fmla="*/ 3143018 w 7467600"/>
              <a:gd name="connsiteY165" fmla="*/ 4332698 h 6858000"/>
              <a:gd name="connsiteX166" fmla="*/ 3241520 w 7467600"/>
              <a:gd name="connsiteY166" fmla="*/ 4385112 h 6858000"/>
              <a:gd name="connsiteX167" fmla="*/ 3374575 w 7467600"/>
              <a:gd name="connsiteY167" fmla="*/ 4451517 h 6858000"/>
              <a:gd name="connsiteX168" fmla="*/ 3505221 w 7467600"/>
              <a:gd name="connsiteY168" fmla="*/ 4480757 h 6858000"/>
              <a:gd name="connsiteX169" fmla="*/ 2626982 w 7467600"/>
              <a:gd name="connsiteY169" fmla="*/ 4206450 h 6858000"/>
              <a:gd name="connsiteX170" fmla="*/ 1310106 w 7467600"/>
              <a:gd name="connsiteY170" fmla="*/ 3943217 h 6858000"/>
              <a:gd name="connsiteX171" fmla="*/ 854994 w 7467600"/>
              <a:gd name="connsiteY171" fmla="*/ 4399136 h 6858000"/>
              <a:gd name="connsiteX172" fmla="*/ 742462 w 7467600"/>
              <a:gd name="connsiteY172" fmla="*/ 4594648 h 6858000"/>
              <a:gd name="connsiteX173" fmla="*/ 820602 w 7467600"/>
              <a:gd name="connsiteY173" fmla="*/ 4485915 h 6858000"/>
              <a:gd name="connsiteX174" fmla="*/ 878295 w 7467600"/>
              <a:gd name="connsiteY174" fmla="*/ 4403594 h 6858000"/>
              <a:gd name="connsiteX175" fmla="*/ 1240607 w 7467600"/>
              <a:gd name="connsiteY175" fmla="*/ 4010401 h 6858000"/>
              <a:gd name="connsiteX176" fmla="*/ 1310106 w 7467600"/>
              <a:gd name="connsiteY176" fmla="*/ 3943217 h 6858000"/>
              <a:gd name="connsiteX177" fmla="*/ 1423113 w 7467600"/>
              <a:gd name="connsiteY177" fmla="*/ 3874565 h 6858000"/>
              <a:gd name="connsiteX178" fmla="*/ 1260565 w 7467600"/>
              <a:gd name="connsiteY178" fmla="*/ 4031982 h 6858000"/>
              <a:gd name="connsiteX179" fmla="*/ 901900 w 7467600"/>
              <a:gd name="connsiteY179" fmla="*/ 4421236 h 6858000"/>
              <a:gd name="connsiteX180" fmla="*/ 845044 w 7467600"/>
              <a:gd name="connsiteY180" fmla="*/ 4502436 h 6858000"/>
              <a:gd name="connsiteX181" fmla="*/ 685926 w 7467600"/>
              <a:gd name="connsiteY181" fmla="*/ 4703069 h 6858000"/>
              <a:gd name="connsiteX182" fmla="*/ 684248 w 7467600"/>
              <a:gd name="connsiteY182" fmla="*/ 4706721 h 6858000"/>
              <a:gd name="connsiteX183" fmla="*/ 1423113 w 7467600"/>
              <a:gd name="connsiteY183" fmla="*/ 3874565 h 6858000"/>
              <a:gd name="connsiteX184" fmla="*/ 3316479 w 7467600"/>
              <a:gd name="connsiteY184" fmla="*/ 3872136 h 6858000"/>
              <a:gd name="connsiteX185" fmla="*/ 3546806 w 7467600"/>
              <a:gd name="connsiteY185" fmla="*/ 4356139 h 6858000"/>
              <a:gd name="connsiteX186" fmla="*/ 3364433 w 7467600"/>
              <a:gd name="connsiteY186" fmla="*/ 3953121 h 6858000"/>
              <a:gd name="connsiteX187" fmla="*/ 3316479 w 7467600"/>
              <a:gd name="connsiteY187" fmla="*/ 3872136 h 6858000"/>
              <a:gd name="connsiteX188" fmla="*/ 3291335 w 7467600"/>
              <a:gd name="connsiteY188" fmla="*/ 3767420 h 6858000"/>
              <a:gd name="connsiteX189" fmla="*/ 3390805 w 7467600"/>
              <a:gd name="connsiteY189" fmla="*/ 3937163 h 6858000"/>
              <a:gd name="connsiteX190" fmla="*/ 3579062 w 7467600"/>
              <a:gd name="connsiteY190" fmla="*/ 4359040 h 6858000"/>
              <a:gd name="connsiteX191" fmla="*/ 3467355 w 7467600"/>
              <a:gd name="connsiteY191" fmla="*/ 3988130 h 6858000"/>
              <a:gd name="connsiteX192" fmla="*/ 3310753 w 7467600"/>
              <a:gd name="connsiteY192" fmla="*/ 3787140 h 6858000"/>
              <a:gd name="connsiteX193" fmla="*/ 3291335 w 7467600"/>
              <a:gd name="connsiteY193" fmla="*/ 3767420 h 6858000"/>
              <a:gd name="connsiteX194" fmla="*/ 1635889 w 7467600"/>
              <a:gd name="connsiteY194" fmla="*/ 3709494 h 6858000"/>
              <a:gd name="connsiteX195" fmla="*/ 1634800 w 7467600"/>
              <a:gd name="connsiteY195" fmla="*/ 3731111 h 6858000"/>
              <a:gd name="connsiteX196" fmla="*/ 1635889 w 7467600"/>
              <a:gd name="connsiteY196" fmla="*/ 3709494 h 6858000"/>
              <a:gd name="connsiteX197" fmla="*/ 1510397 w 7467600"/>
              <a:gd name="connsiteY197" fmla="*/ 3684705 h 6858000"/>
              <a:gd name="connsiteX198" fmla="*/ 1146550 w 7467600"/>
              <a:gd name="connsiteY198" fmla="*/ 3802012 h 6858000"/>
              <a:gd name="connsiteX199" fmla="*/ 698834 w 7467600"/>
              <a:gd name="connsiteY199" fmla="*/ 3952272 h 6858000"/>
              <a:gd name="connsiteX200" fmla="*/ 34256 w 7467600"/>
              <a:gd name="connsiteY200" fmla="*/ 4347603 h 6858000"/>
              <a:gd name="connsiteX201" fmla="*/ 527241 w 7467600"/>
              <a:gd name="connsiteY201" fmla="*/ 4065078 h 6858000"/>
              <a:gd name="connsiteX202" fmla="*/ 1510397 w 7467600"/>
              <a:gd name="connsiteY202" fmla="*/ 3684705 h 6858000"/>
              <a:gd name="connsiteX203" fmla="*/ 1313114 w 7467600"/>
              <a:gd name="connsiteY203" fmla="*/ 3655216 h 6858000"/>
              <a:gd name="connsiteX204" fmla="*/ 1109304 w 7467600"/>
              <a:gd name="connsiteY204" fmla="*/ 3669030 h 6858000"/>
              <a:gd name="connsiteX205" fmla="*/ 8129 w 7467600"/>
              <a:gd name="connsiteY205" fmla="*/ 4330519 h 6858000"/>
              <a:gd name="connsiteX206" fmla="*/ 687572 w 7467600"/>
              <a:gd name="connsiteY206" fmla="*/ 3925629 h 6858000"/>
              <a:gd name="connsiteX207" fmla="*/ 1138365 w 7467600"/>
              <a:gd name="connsiteY207" fmla="*/ 3774515 h 6858000"/>
              <a:gd name="connsiteX208" fmla="*/ 1505579 w 7467600"/>
              <a:gd name="connsiteY208" fmla="*/ 3655526 h 6858000"/>
              <a:gd name="connsiteX209" fmla="*/ 1313114 w 7467600"/>
              <a:gd name="connsiteY209" fmla="*/ 3655216 h 6858000"/>
              <a:gd name="connsiteX210" fmla="*/ 3655073 w 7467600"/>
              <a:gd name="connsiteY210" fmla="*/ 3650884 h 6858000"/>
              <a:gd name="connsiteX211" fmla="*/ 3989938 w 7467600"/>
              <a:gd name="connsiteY211" fmla="*/ 3991685 h 6858000"/>
              <a:gd name="connsiteX212" fmla="*/ 4393907 w 7467600"/>
              <a:gd name="connsiteY212" fmla="*/ 4261258 h 6858000"/>
              <a:gd name="connsiteX213" fmla="*/ 4648051 w 7467600"/>
              <a:gd name="connsiteY213" fmla="*/ 4374051 h 6858000"/>
              <a:gd name="connsiteX214" fmla="*/ 4383389 w 7467600"/>
              <a:gd name="connsiteY214" fmla="*/ 4184369 h 6858000"/>
              <a:gd name="connsiteX215" fmla="*/ 4165508 w 7467600"/>
              <a:gd name="connsiteY215" fmla="*/ 4035196 h 6858000"/>
              <a:gd name="connsiteX216" fmla="*/ 4068162 w 7467600"/>
              <a:gd name="connsiteY216" fmla="*/ 3953394 h 6858000"/>
              <a:gd name="connsiteX217" fmla="*/ 3981416 w 7467600"/>
              <a:gd name="connsiteY217" fmla="*/ 3880482 h 6858000"/>
              <a:gd name="connsiteX218" fmla="*/ 3800147 w 7467600"/>
              <a:gd name="connsiteY218" fmla="*/ 3749872 h 6858000"/>
              <a:gd name="connsiteX219" fmla="*/ 3655073 w 7467600"/>
              <a:gd name="connsiteY219" fmla="*/ 3650884 h 6858000"/>
              <a:gd name="connsiteX220" fmla="*/ 3670252 w 7467600"/>
              <a:gd name="connsiteY220" fmla="*/ 3622798 h 6858000"/>
              <a:gd name="connsiteX221" fmla="*/ 3817258 w 7467600"/>
              <a:gd name="connsiteY221" fmla="*/ 3723577 h 6858000"/>
              <a:gd name="connsiteX222" fmla="*/ 4000461 w 7467600"/>
              <a:gd name="connsiteY222" fmla="*/ 3855966 h 6858000"/>
              <a:gd name="connsiteX223" fmla="*/ 4088180 w 7467600"/>
              <a:gd name="connsiteY223" fmla="*/ 3929774 h 6858000"/>
              <a:gd name="connsiteX224" fmla="*/ 4184555 w 7467600"/>
              <a:gd name="connsiteY224" fmla="*/ 4010683 h 6858000"/>
              <a:gd name="connsiteX225" fmla="*/ 4399563 w 7467600"/>
              <a:gd name="connsiteY225" fmla="*/ 4158106 h 6858000"/>
              <a:gd name="connsiteX226" fmla="*/ 4684469 w 7467600"/>
              <a:gd name="connsiteY226" fmla="*/ 4364680 h 6858000"/>
              <a:gd name="connsiteX227" fmla="*/ 4690271 w 7467600"/>
              <a:gd name="connsiteY227" fmla="*/ 4370034 h 6858000"/>
              <a:gd name="connsiteX228" fmla="*/ 4136093 w 7467600"/>
              <a:gd name="connsiteY228" fmla="*/ 3858466 h 6858000"/>
              <a:gd name="connsiteX229" fmla="*/ 3670252 w 7467600"/>
              <a:gd name="connsiteY229" fmla="*/ 3622798 h 6858000"/>
              <a:gd name="connsiteX230" fmla="*/ 4440129 w 7467600"/>
              <a:gd name="connsiteY230" fmla="*/ 3448571 h 6858000"/>
              <a:gd name="connsiteX231" fmla="*/ 4856525 w 7467600"/>
              <a:gd name="connsiteY231" fmla="*/ 3915351 h 6858000"/>
              <a:gd name="connsiteX232" fmla="*/ 5059055 w 7467600"/>
              <a:gd name="connsiteY232" fmla="*/ 4108918 h 6858000"/>
              <a:gd name="connsiteX233" fmla="*/ 5290070 w 7467600"/>
              <a:gd name="connsiteY233" fmla="*/ 4263619 h 6858000"/>
              <a:gd name="connsiteX234" fmla="*/ 4834991 w 7467600"/>
              <a:gd name="connsiteY234" fmla="*/ 3830985 h 6858000"/>
              <a:gd name="connsiteX235" fmla="*/ 4440129 w 7467600"/>
              <a:gd name="connsiteY235" fmla="*/ 3448571 h 6858000"/>
              <a:gd name="connsiteX236" fmla="*/ 4441737 w 7467600"/>
              <a:gd name="connsiteY236" fmla="*/ 3399734 h 6858000"/>
              <a:gd name="connsiteX237" fmla="*/ 4431236 w 7467600"/>
              <a:gd name="connsiteY237" fmla="*/ 3400954 h 6858000"/>
              <a:gd name="connsiteX238" fmla="*/ 4557150 w 7467600"/>
              <a:gd name="connsiteY238" fmla="*/ 3510023 h 6858000"/>
              <a:gd name="connsiteX239" fmla="*/ 4856936 w 7467600"/>
              <a:gd name="connsiteY239" fmla="*/ 3809146 h 6858000"/>
              <a:gd name="connsiteX240" fmla="*/ 5111996 w 7467600"/>
              <a:gd name="connsiteY240" fmla="*/ 4065759 h 6858000"/>
              <a:gd name="connsiteX241" fmla="*/ 5388878 w 7467600"/>
              <a:gd name="connsiteY241" fmla="*/ 4300185 h 6858000"/>
              <a:gd name="connsiteX242" fmla="*/ 5425556 w 7467600"/>
              <a:gd name="connsiteY242" fmla="*/ 4308967 h 6858000"/>
              <a:gd name="connsiteX243" fmla="*/ 4943646 w 7467600"/>
              <a:gd name="connsiteY243" fmla="*/ 3822916 h 6858000"/>
              <a:gd name="connsiteX244" fmla="*/ 4594837 w 7467600"/>
              <a:gd name="connsiteY244" fmla="*/ 3532274 h 6858000"/>
              <a:gd name="connsiteX245" fmla="*/ 4441737 w 7467600"/>
              <a:gd name="connsiteY245" fmla="*/ 3399734 h 6858000"/>
              <a:gd name="connsiteX246" fmla="*/ 5425834 w 7467600"/>
              <a:gd name="connsiteY246" fmla="*/ 3162785 h 6858000"/>
              <a:gd name="connsiteX247" fmla="*/ 5401644 w 7467600"/>
              <a:gd name="connsiteY247" fmla="*/ 3617847 h 6858000"/>
              <a:gd name="connsiteX248" fmla="*/ 5467256 w 7467600"/>
              <a:gd name="connsiteY248" fmla="*/ 4175494 h 6858000"/>
              <a:gd name="connsiteX249" fmla="*/ 5448069 w 7467600"/>
              <a:gd name="connsiteY249" fmla="*/ 3567554 h 6858000"/>
              <a:gd name="connsiteX250" fmla="*/ 5425834 w 7467600"/>
              <a:gd name="connsiteY250" fmla="*/ 3162785 h 6858000"/>
              <a:gd name="connsiteX251" fmla="*/ 1318687 w 7467600"/>
              <a:gd name="connsiteY251" fmla="*/ 3113840 h 6858000"/>
              <a:gd name="connsiteX252" fmla="*/ 1066793 w 7467600"/>
              <a:gd name="connsiteY252" fmla="*/ 3212171 h 6858000"/>
              <a:gd name="connsiteX253" fmla="*/ 993319 w 7467600"/>
              <a:gd name="connsiteY253" fmla="*/ 3247648 h 6858000"/>
              <a:gd name="connsiteX254" fmla="*/ 853081 w 7467600"/>
              <a:gd name="connsiteY254" fmla="*/ 3312410 h 6858000"/>
              <a:gd name="connsiteX255" fmla="*/ 805957 w 7467600"/>
              <a:gd name="connsiteY255" fmla="*/ 3330443 h 6858000"/>
              <a:gd name="connsiteX256" fmla="*/ 1318687 w 7467600"/>
              <a:gd name="connsiteY256" fmla="*/ 3113840 h 6858000"/>
              <a:gd name="connsiteX257" fmla="*/ 5453702 w 7467600"/>
              <a:gd name="connsiteY257" fmla="*/ 3090882 h 6858000"/>
              <a:gd name="connsiteX258" fmla="*/ 5480135 w 7467600"/>
              <a:gd name="connsiteY258" fmla="*/ 3565802 h 6858000"/>
              <a:gd name="connsiteX259" fmla="*/ 5499023 w 7467600"/>
              <a:gd name="connsiteY259" fmla="*/ 4166310 h 6858000"/>
              <a:gd name="connsiteX260" fmla="*/ 5547022 w 7467600"/>
              <a:gd name="connsiteY260" fmla="*/ 3607838 h 6858000"/>
              <a:gd name="connsiteX261" fmla="*/ 5515964 w 7467600"/>
              <a:gd name="connsiteY261" fmla="*/ 3378541 h 6858000"/>
              <a:gd name="connsiteX262" fmla="*/ 5453702 w 7467600"/>
              <a:gd name="connsiteY262" fmla="*/ 3090882 h 6858000"/>
              <a:gd name="connsiteX263" fmla="*/ 1238695 w 7467600"/>
              <a:gd name="connsiteY263" fmla="*/ 3076820 h 6858000"/>
              <a:gd name="connsiteX264" fmla="*/ 716371 w 7467600"/>
              <a:gd name="connsiteY264" fmla="*/ 3293249 h 6858000"/>
              <a:gd name="connsiteX265" fmla="*/ 579522 w 7467600"/>
              <a:gd name="connsiteY265" fmla="*/ 3371759 h 6858000"/>
              <a:gd name="connsiteX266" fmla="*/ 600288 w 7467600"/>
              <a:gd name="connsiteY266" fmla="*/ 3365555 h 6858000"/>
              <a:gd name="connsiteX267" fmla="*/ 840692 w 7467600"/>
              <a:gd name="connsiteY267" fmla="*/ 3284921 h 6858000"/>
              <a:gd name="connsiteX268" fmla="*/ 979248 w 7467600"/>
              <a:gd name="connsiteY268" fmla="*/ 3221003 h 6858000"/>
              <a:gd name="connsiteX269" fmla="*/ 1053282 w 7467600"/>
              <a:gd name="connsiteY269" fmla="*/ 3185247 h 6858000"/>
              <a:gd name="connsiteX270" fmla="*/ 1320603 w 7467600"/>
              <a:gd name="connsiteY270" fmla="*/ 3081281 h 6858000"/>
              <a:gd name="connsiteX271" fmla="*/ 1238695 w 7467600"/>
              <a:gd name="connsiteY271" fmla="*/ 3076820 h 6858000"/>
              <a:gd name="connsiteX272" fmla="*/ 5425627 w 7467600"/>
              <a:gd name="connsiteY272" fmla="*/ 2954192 h 6858000"/>
              <a:gd name="connsiteX273" fmla="*/ 5470770 w 7467600"/>
              <a:gd name="connsiteY273" fmla="*/ 3005435 h 6858000"/>
              <a:gd name="connsiteX274" fmla="*/ 5519779 w 7467600"/>
              <a:gd name="connsiteY274" fmla="*/ 4359223 h 6858000"/>
              <a:gd name="connsiteX275" fmla="*/ 5520293 w 7467600"/>
              <a:gd name="connsiteY275" fmla="*/ 4360602 h 6858000"/>
              <a:gd name="connsiteX276" fmla="*/ 5767221 w 7467600"/>
              <a:gd name="connsiteY276" fmla="*/ 4665564 h 6858000"/>
              <a:gd name="connsiteX277" fmla="*/ 6937169 w 7467600"/>
              <a:gd name="connsiteY277" fmla="*/ 4815941 h 6858000"/>
              <a:gd name="connsiteX278" fmla="*/ 6953922 w 7467600"/>
              <a:gd name="connsiteY278" fmla="*/ 4890068 h 6858000"/>
              <a:gd name="connsiteX279" fmla="*/ 6071359 w 7467600"/>
              <a:gd name="connsiteY279" fmla="*/ 4770770 h 6858000"/>
              <a:gd name="connsiteX280" fmla="*/ 6038839 w 7467600"/>
              <a:gd name="connsiteY280" fmla="*/ 4764474 h 6858000"/>
              <a:gd name="connsiteX281" fmla="*/ 6038706 w 7467600"/>
              <a:gd name="connsiteY281" fmla="*/ 4763847 h 6858000"/>
              <a:gd name="connsiteX282" fmla="*/ 6037784 w 7467600"/>
              <a:gd name="connsiteY282" fmla="*/ 4764270 h 6858000"/>
              <a:gd name="connsiteX283" fmla="*/ 6038839 w 7467600"/>
              <a:gd name="connsiteY283" fmla="*/ 4764474 h 6858000"/>
              <a:gd name="connsiteX284" fmla="*/ 6040338 w 7467600"/>
              <a:gd name="connsiteY284" fmla="*/ 4771418 h 6858000"/>
              <a:gd name="connsiteX285" fmla="*/ 6024488 w 7467600"/>
              <a:gd name="connsiteY285" fmla="*/ 4809903 h 6858000"/>
              <a:gd name="connsiteX286" fmla="*/ 5599771 w 7467600"/>
              <a:gd name="connsiteY286" fmla="*/ 5509652 h 6858000"/>
              <a:gd name="connsiteX287" fmla="*/ 5548843 w 7467600"/>
              <a:gd name="connsiteY287" fmla="*/ 5563845 h 6858000"/>
              <a:gd name="connsiteX288" fmla="*/ 5940952 w 7467600"/>
              <a:gd name="connsiteY288" fmla="*/ 6250028 h 6858000"/>
              <a:gd name="connsiteX289" fmla="*/ 6043441 w 7467600"/>
              <a:gd name="connsiteY289" fmla="*/ 6665847 h 6858000"/>
              <a:gd name="connsiteX290" fmla="*/ 6093432 w 7467600"/>
              <a:gd name="connsiteY290" fmla="*/ 6858000 h 6858000"/>
              <a:gd name="connsiteX291" fmla="*/ 6034344 w 7467600"/>
              <a:gd name="connsiteY291" fmla="*/ 6858000 h 6858000"/>
              <a:gd name="connsiteX292" fmla="*/ 6026679 w 7467600"/>
              <a:gd name="connsiteY292" fmla="*/ 6836959 h 6858000"/>
              <a:gd name="connsiteX293" fmla="*/ 5800441 w 7467600"/>
              <a:gd name="connsiteY293" fmla="*/ 6335286 h 6858000"/>
              <a:gd name="connsiteX294" fmla="*/ 5526562 w 7467600"/>
              <a:gd name="connsiteY294" fmla="*/ 5705388 h 6858000"/>
              <a:gd name="connsiteX295" fmla="*/ 5519640 w 7467600"/>
              <a:gd name="connsiteY295" fmla="*/ 5683774 h 6858000"/>
              <a:gd name="connsiteX296" fmla="*/ 5844559 w 7467600"/>
              <a:gd name="connsiteY296" fmla="*/ 6553349 h 6858000"/>
              <a:gd name="connsiteX297" fmla="*/ 5975994 w 7467600"/>
              <a:gd name="connsiteY297" fmla="*/ 6858000 h 6858000"/>
              <a:gd name="connsiteX298" fmla="*/ 5898547 w 7467600"/>
              <a:gd name="connsiteY298" fmla="*/ 6858000 h 6858000"/>
              <a:gd name="connsiteX299" fmla="*/ 5682041 w 7467600"/>
              <a:gd name="connsiteY299" fmla="*/ 6355860 h 6858000"/>
              <a:gd name="connsiteX300" fmla="*/ 5461758 w 7467600"/>
              <a:gd name="connsiteY300" fmla="*/ 5820220 h 6858000"/>
              <a:gd name="connsiteX301" fmla="*/ 5237282 w 7467600"/>
              <a:gd name="connsiteY301" fmla="*/ 6579086 h 6858000"/>
              <a:gd name="connsiteX302" fmla="*/ 5115009 w 7467600"/>
              <a:gd name="connsiteY302" fmla="*/ 6858000 h 6858000"/>
              <a:gd name="connsiteX303" fmla="*/ 5028074 w 7467600"/>
              <a:gd name="connsiteY303" fmla="*/ 6858000 h 6858000"/>
              <a:gd name="connsiteX304" fmla="*/ 5079508 w 7467600"/>
              <a:gd name="connsiteY304" fmla="*/ 6749074 h 6858000"/>
              <a:gd name="connsiteX305" fmla="*/ 5371846 w 7467600"/>
              <a:gd name="connsiteY305" fmla="*/ 5924413 h 6858000"/>
              <a:gd name="connsiteX306" fmla="*/ 5270512 w 7467600"/>
              <a:gd name="connsiteY306" fmla="*/ 6138975 h 6858000"/>
              <a:gd name="connsiteX307" fmla="*/ 5062409 w 7467600"/>
              <a:gd name="connsiteY307" fmla="*/ 6653544 h 6858000"/>
              <a:gd name="connsiteX308" fmla="*/ 5036628 w 7467600"/>
              <a:gd name="connsiteY308" fmla="*/ 6754247 h 6858000"/>
              <a:gd name="connsiteX309" fmla="*/ 5009112 w 7467600"/>
              <a:gd name="connsiteY309" fmla="*/ 6858000 h 6858000"/>
              <a:gd name="connsiteX310" fmla="*/ 4976679 w 7467600"/>
              <a:gd name="connsiteY310" fmla="*/ 6858000 h 6858000"/>
              <a:gd name="connsiteX311" fmla="*/ 5006537 w 7467600"/>
              <a:gd name="connsiteY311" fmla="*/ 6747068 h 6858000"/>
              <a:gd name="connsiteX312" fmla="*/ 5032723 w 7467600"/>
              <a:gd name="connsiteY312" fmla="*/ 6644957 h 6858000"/>
              <a:gd name="connsiteX313" fmla="*/ 5242949 w 7467600"/>
              <a:gd name="connsiteY313" fmla="*/ 6125175 h 6858000"/>
              <a:gd name="connsiteX314" fmla="*/ 5286321 w 7467600"/>
              <a:gd name="connsiteY314" fmla="*/ 6033555 h 6858000"/>
              <a:gd name="connsiteX315" fmla="*/ 5008210 w 7467600"/>
              <a:gd name="connsiteY315" fmla="*/ 6649194 h 6858000"/>
              <a:gd name="connsiteX316" fmla="*/ 4986321 w 7467600"/>
              <a:gd name="connsiteY316" fmla="*/ 6765687 h 6858000"/>
              <a:gd name="connsiteX317" fmla="*/ 4973474 w 7467600"/>
              <a:gd name="connsiteY317" fmla="*/ 6858000 h 6858000"/>
              <a:gd name="connsiteX318" fmla="*/ 4907178 w 7467600"/>
              <a:gd name="connsiteY318" fmla="*/ 6858000 h 6858000"/>
              <a:gd name="connsiteX319" fmla="*/ 4910810 w 7467600"/>
              <a:gd name="connsiteY319" fmla="*/ 6829660 h 6858000"/>
              <a:gd name="connsiteX320" fmla="*/ 4987461 w 7467600"/>
              <a:gd name="connsiteY320" fmla="*/ 6432994 h 6858000"/>
              <a:gd name="connsiteX321" fmla="*/ 5179262 w 7467600"/>
              <a:gd name="connsiteY321" fmla="*/ 6035044 h 6858000"/>
              <a:gd name="connsiteX322" fmla="*/ 4689678 w 7467600"/>
              <a:gd name="connsiteY322" fmla="*/ 6440241 h 6858000"/>
              <a:gd name="connsiteX323" fmla="*/ 4477543 w 7467600"/>
              <a:gd name="connsiteY323" fmla="*/ 6674836 h 6858000"/>
              <a:gd name="connsiteX324" fmla="*/ 4329957 w 7467600"/>
              <a:gd name="connsiteY324" fmla="*/ 6858000 h 6858000"/>
              <a:gd name="connsiteX325" fmla="*/ 4218595 w 7467600"/>
              <a:gd name="connsiteY325" fmla="*/ 6858000 h 6858000"/>
              <a:gd name="connsiteX326" fmla="*/ 4368888 w 7467600"/>
              <a:gd name="connsiteY326" fmla="*/ 6668412 h 6858000"/>
              <a:gd name="connsiteX327" fmla="*/ 4563091 w 7467600"/>
              <a:gd name="connsiteY327" fmla="*/ 6442508 h 6858000"/>
              <a:gd name="connsiteX328" fmla="*/ 5387324 w 7467600"/>
              <a:gd name="connsiteY328" fmla="*/ 5705830 h 6858000"/>
              <a:gd name="connsiteX329" fmla="*/ 5073620 w 7467600"/>
              <a:gd name="connsiteY329" fmla="*/ 5955437 h 6858000"/>
              <a:gd name="connsiteX330" fmla="*/ 4689789 w 7467600"/>
              <a:gd name="connsiteY330" fmla="*/ 6268382 h 6858000"/>
              <a:gd name="connsiteX331" fmla="*/ 4418722 w 7467600"/>
              <a:gd name="connsiteY331" fmla="*/ 6570886 h 6858000"/>
              <a:gd name="connsiteX332" fmla="*/ 4214944 w 7467600"/>
              <a:gd name="connsiteY332" fmla="*/ 6858000 h 6858000"/>
              <a:gd name="connsiteX333" fmla="*/ 4177898 w 7467600"/>
              <a:gd name="connsiteY333" fmla="*/ 6858000 h 6858000"/>
              <a:gd name="connsiteX334" fmla="*/ 4391597 w 7467600"/>
              <a:gd name="connsiteY334" fmla="*/ 6556370 h 6858000"/>
              <a:gd name="connsiteX335" fmla="*/ 4668889 w 7467600"/>
              <a:gd name="connsiteY335" fmla="*/ 6246399 h 6858000"/>
              <a:gd name="connsiteX336" fmla="*/ 5055427 w 7467600"/>
              <a:gd name="connsiteY336" fmla="*/ 5931476 h 6858000"/>
              <a:gd name="connsiteX337" fmla="*/ 5371814 w 7467600"/>
              <a:gd name="connsiteY337" fmla="*/ 5678975 h 6858000"/>
              <a:gd name="connsiteX338" fmla="*/ 4987918 w 7467600"/>
              <a:gd name="connsiteY338" fmla="*/ 5838701 h 6858000"/>
              <a:gd name="connsiteX339" fmla="*/ 4317146 w 7467600"/>
              <a:gd name="connsiteY339" fmla="*/ 6587716 h 6858000"/>
              <a:gd name="connsiteX340" fmla="*/ 4171627 w 7467600"/>
              <a:gd name="connsiteY340" fmla="*/ 6858000 h 6858000"/>
              <a:gd name="connsiteX341" fmla="*/ 4081585 w 7467600"/>
              <a:gd name="connsiteY341" fmla="*/ 6858000 h 6858000"/>
              <a:gd name="connsiteX342" fmla="*/ 4238603 w 7467600"/>
              <a:gd name="connsiteY342" fmla="*/ 6559341 h 6858000"/>
              <a:gd name="connsiteX343" fmla="*/ 4778333 w 7467600"/>
              <a:gd name="connsiteY343" fmla="*/ 5873626 h 6858000"/>
              <a:gd name="connsiteX344" fmla="*/ 5414185 w 7467600"/>
              <a:gd name="connsiteY344" fmla="*/ 5573882 h 6858000"/>
              <a:gd name="connsiteX345" fmla="*/ 5959648 w 7467600"/>
              <a:gd name="connsiteY345" fmla="*/ 4760797 h 6858000"/>
              <a:gd name="connsiteX346" fmla="*/ 5355019 w 7467600"/>
              <a:gd name="connsiteY346" fmla="*/ 4734672 h 6858000"/>
              <a:gd name="connsiteX347" fmla="*/ 5083565 w 7467600"/>
              <a:gd name="connsiteY347" fmla="*/ 5179121 h 6858000"/>
              <a:gd name="connsiteX348" fmla="*/ 4713577 w 7467600"/>
              <a:gd name="connsiteY348" fmla="*/ 5616803 h 6858000"/>
              <a:gd name="connsiteX349" fmla="*/ 3989559 w 7467600"/>
              <a:gd name="connsiteY349" fmla="*/ 6145945 h 6858000"/>
              <a:gd name="connsiteX350" fmla="*/ 3939824 w 7467600"/>
              <a:gd name="connsiteY350" fmla="*/ 6066900 h 6858000"/>
              <a:gd name="connsiteX351" fmla="*/ 4584537 w 7467600"/>
              <a:gd name="connsiteY351" fmla="*/ 5324826 h 6858000"/>
              <a:gd name="connsiteX352" fmla="*/ 5037105 w 7467600"/>
              <a:gd name="connsiteY352" fmla="*/ 5088765 h 6858000"/>
              <a:gd name="connsiteX353" fmla="*/ 5039930 w 7467600"/>
              <a:gd name="connsiteY353" fmla="*/ 5089585 h 6858000"/>
              <a:gd name="connsiteX354" fmla="*/ 5263764 w 7467600"/>
              <a:gd name="connsiteY354" fmla="*/ 4735525 h 6858000"/>
              <a:gd name="connsiteX355" fmla="*/ 4086300 w 7467600"/>
              <a:gd name="connsiteY355" fmla="*/ 4884599 h 6858000"/>
              <a:gd name="connsiteX356" fmla="*/ 4085485 w 7467600"/>
              <a:gd name="connsiteY356" fmla="*/ 4899070 h 6858000"/>
              <a:gd name="connsiteX357" fmla="*/ 3871915 w 7467600"/>
              <a:gd name="connsiteY357" fmla="*/ 5253645 h 6858000"/>
              <a:gd name="connsiteX358" fmla="*/ 3799374 w 7467600"/>
              <a:gd name="connsiteY358" fmla="*/ 5466127 h 6858000"/>
              <a:gd name="connsiteX359" fmla="*/ 3498850 w 7467600"/>
              <a:gd name="connsiteY359" fmla="*/ 6661888 h 6858000"/>
              <a:gd name="connsiteX360" fmla="*/ 3399216 w 7467600"/>
              <a:gd name="connsiteY360" fmla="*/ 6858000 h 6858000"/>
              <a:gd name="connsiteX361" fmla="*/ 3303688 w 7467600"/>
              <a:gd name="connsiteY361" fmla="*/ 6858000 h 6858000"/>
              <a:gd name="connsiteX362" fmla="*/ 3391774 w 7467600"/>
              <a:gd name="connsiteY362" fmla="*/ 6697181 h 6858000"/>
              <a:gd name="connsiteX363" fmla="*/ 3735540 w 7467600"/>
              <a:gd name="connsiteY363" fmla="*/ 5546923 h 6858000"/>
              <a:gd name="connsiteX364" fmla="*/ 3729438 w 7467600"/>
              <a:gd name="connsiteY364" fmla="*/ 5569058 h 6858000"/>
              <a:gd name="connsiteX365" fmla="*/ 3707782 w 7467600"/>
              <a:gd name="connsiteY365" fmla="*/ 5644908 h 6858000"/>
              <a:gd name="connsiteX366" fmla="*/ 3583827 w 7467600"/>
              <a:gd name="connsiteY366" fmla="*/ 6039215 h 6858000"/>
              <a:gd name="connsiteX367" fmla="*/ 3547861 w 7467600"/>
              <a:gd name="connsiteY367" fmla="*/ 6129609 h 6858000"/>
              <a:gd name="connsiteX368" fmla="*/ 3490905 w 7467600"/>
              <a:gd name="connsiteY368" fmla="*/ 6277660 h 6858000"/>
              <a:gd name="connsiteX369" fmla="*/ 3455859 w 7467600"/>
              <a:gd name="connsiteY369" fmla="*/ 6391301 h 6858000"/>
              <a:gd name="connsiteX370" fmla="*/ 3429112 w 7467600"/>
              <a:gd name="connsiteY370" fmla="*/ 6479469 h 6858000"/>
              <a:gd name="connsiteX371" fmla="*/ 3304862 w 7467600"/>
              <a:gd name="connsiteY371" fmla="*/ 6796476 h 6858000"/>
              <a:gd name="connsiteX372" fmla="*/ 3276071 w 7467600"/>
              <a:gd name="connsiteY372" fmla="*/ 6858000 h 6858000"/>
              <a:gd name="connsiteX373" fmla="*/ 3240805 w 7467600"/>
              <a:gd name="connsiteY373" fmla="*/ 6858000 h 6858000"/>
              <a:gd name="connsiteX374" fmla="*/ 3275917 w 7467600"/>
              <a:gd name="connsiteY374" fmla="*/ 6783192 h 6858000"/>
              <a:gd name="connsiteX375" fmla="*/ 3399358 w 7467600"/>
              <a:gd name="connsiteY375" fmla="*/ 6469011 h 6858000"/>
              <a:gd name="connsiteX376" fmla="*/ 3425650 w 7467600"/>
              <a:gd name="connsiteY376" fmla="*/ 6381333 h 6858000"/>
              <a:gd name="connsiteX377" fmla="*/ 3460661 w 7467600"/>
              <a:gd name="connsiteY377" fmla="*/ 6266763 h 6858000"/>
              <a:gd name="connsiteX378" fmla="*/ 3518021 w 7467600"/>
              <a:gd name="connsiteY378" fmla="*/ 6117298 h 6858000"/>
              <a:gd name="connsiteX379" fmla="*/ 3554035 w 7467600"/>
              <a:gd name="connsiteY379" fmla="*/ 6027832 h 6858000"/>
              <a:gd name="connsiteX380" fmla="*/ 3677174 w 7467600"/>
              <a:gd name="connsiteY380" fmla="*/ 5636351 h 6858000"/>
              <a:gd name="connsiteX381" fmla="*/ 3698819 w 7467600"/>
              <a:gd name="connsiteY381" fmla="*/ 5560503 h 6858000"/>
              <a:gd name="connsiteX382" fmla="*/ 3702094 w 7467600"/>
              <a:gd name="connsiteY382" fmla="*/ 5549194 h 6858000"/>
              <a:gd name="connsiteX383" fmla="*/ 3398355 w 7467600"/>
              <a:gd name="connsiteY383" fmla="*/ 6094603 h 6858000"/>
              <a:gd name="connsiteX384" fmla="*/ 3193941 w 7467600"/>
              <a:gd name="connsiteY384" fmla="*/ 6798775 h 6858000"/>
              <a:gd name="connsiteX385" fmla="*/ 3184140 w 7467600"/>
              <a:gd name="connsiteY385" fmla="*/ 6858000 h 6858000"/>
              <a:gd name="connsiteX386" fmla="*/ 3099978 w 7467600"/>
              <a:gd name="connsiteY386" fmla="*/ 6858000 h 6858000"/>
              <a:gd name="connsiteX387" fmla="*/ 3101556 w 7467600"/>
              <a:gd name="connsiteY387" fmla="*/ 6843337 h 6858000"/>
              <a:gd name="connsiteX388" fmla="*/ 3370162 w 7467600"/>
              <a:gd name="connsiteY388" fmla="*/ 5785550 h 6858000"/>
              <a:gd name="connsiteX389" fmla="*/ 3746477 w 7467600"/>
              <a:gd name="connsiteY389" fmla="*/ 5377889 h 6858000"/>
              <a:gd name="connsiteX390" fmla="*/ 3863399 w 7467600"/>
              <a:gd name="connsiteY390" fmla="*/ 5087257 h 6858000"/>
              <a:gd name="connsiteX391" fmla="*/ 3968712 w 7467600"/>
              <a:gd name="connsiteY391" fmla="*/ 4913989 h 6858000"/>
              <a:gd name="connsiteX392" fmla="*/ 2792390 w 7467600"/>
              <a:gd name="connsiteY392" fmla="*/ 5382974 h 6858000"/>
              <a:gd name="connsiteX393" fmla="*/ 2714982 w 7467600"/>
              <a:gd name="connsiteY393" fmla="*/ 5427051 h 6858000"/>
              <a:gd name="connsiteX394" fmla="*/ 2813361 w 7467600"/>
              <a:gd name="connsiteY394" fmla="*/ 6023912 h 6858000"/>
              <a:gd name="connsiteX395" fmla="*/ 2688430 w 7467600"/>
              <a:gd name="connsiteY395" fmla="*/ 6801564 h 6858000"/>
              <a:gd name="connsiteX396" fmla="*/ 2629626 w 7467600"/>
              <a:gd name="connsiteY396" fmla="*/ 6763394 h 6858000"/>
              <a:gd name="connsiteX397" fmla="*/ 2565328 w 7467600"/>
              <a:gd name="connsiteY397" fmla="*/ 5516399 h 6858000"/>
              <a:gd name="connsiteX398" fmla="*/ 1922999 w 7467600"/>
              <a:gd name="connsiteY398" fmla="*/ 5980343 h 6858000"/>
              <a:gd name="connsiteX399" fmla="*/ 1950261 w 7467600"/>
              <a:gd name="connsiteY399" fmla="*/ 6405858 h 6858000"/>
              <a:gd name="connsiteX400" fmla="*/ 2365554 w 7467600"/>
              <a:gd name="connsiteY400" fmla="*/ 6759107 h 6858000"/>
              <a:gd name="connsiteX401" fmla="*/ 2424142 w 7467600"/>
              <a:gd name="connsiteY401" fmla="*/ 6858000 h 6858000"/>
              <a:gd name="connsiteX402" fmla="*/ 2395994 w 7467600"/>
              <a:gd name="connsiteY402" fmla="*/ 6858000 h 6858000"/>
              <a:gd name="connsiteX403" fmla="*/ 2392863 w 7467600"/>
              <a:gd name="connsiteY403" fmla="*/ 6852964 h 6858000"/>
              <a:gd name="connsiteX404" fmla="*/ 2017589 w 7467600"/>
              <a:gd name="connsiteY404" fmla="*/ 6493982 h 6858000"/>
              <a:gd name="connsiteX405" fmla="*/ 2147336 w 7467600"/>
              <a:gd name="connsiteY405" fmla="*/ 6594052 h 6858000"/>
              <a:gd name="connsiteX406" fmla="*/ 2207047 w 7467600"/>
              <a:gd name="connsiteY406" fmla="*/ 6654540 h 6858000"/>
              <a:gd name="connsiteX407" fmla="*/ 2299106 w 7467600"/>
              <a:gd name="connsiteY407" fmla="*/ 6778931 h 6858000"/>
              <a:gd name="connsiteX408" fmla="*/ 2314430 w 7467600"/>
              <a:gd name="connsiteY408" fmla="*/ 6801144 h 6858000"/>
              <a:gd name="connsiteX409" fmla="*/ 2352406 w 7467600"/>
              <a:gd name="connsiteY409" fmla="*/ 6858000 h 6858000"/>
              <a:gd name="connsiteX410" fmla="*/ 2314492 w 7467600"/>
              <a:gd name="connsiteY410" fmla="*/ 6858000 h 6858000"/>
              <a:gd name="connsiteX411" fmla="*/ 2288095 w 7467600"/>
              <a:gd name="connsiteY411" fmla="*/ 6818030 h 6858000"/>
              <a:gd name="connsiteX412" fmla="*/ 2272768 w 7467600"/>
              <a:gd name="connsiteY412" fmla="*/ 6795822 h 6858000"/>
              <a:gd name="connsiteX413" fmla="*/ 2182715 w 7467600"/>
              <a:gd name="connsiteY413" fmla="*/ 6675071 h 6858000"/>
              <a:gd name="connsiteX414" fmla="*/ 2032061 w 7467600"/>
              <a:gd name="connsiteY414" fmla="*/ 6541380 h 6858000"/>
              <a:gd name="connsiteX415" fmla="*/ 2257220 w 7467600"/>
              <a:gd name="connsiteY415" fmla="*/ 6826257 h 6858000"/>
              <a:gd name="connsiteX416" fmla="*/ 2281324 w 7467600"/>
              <a:gd name="connsiteY416" fmla="*/ 6858000 h 6858000"/>
              <a:gd name="connsiteX417" fmla="*/ 2242860 w 7467600"/>
              <a:gd name="connsiteY417" fmla="*/ 6858000 h 6858000"/>
              <a:gd name="connsiteX418" fmla="*/ 2232818 w 7467600"/>
              <a:gd name="connsiteY418" fmla="*/ 6844926 h 6858000"/>
              <a:gd name="connsiteX419" fmla="*/ 1990172 w 7467600"/>
              <a:gd name="connsiteY419" fmla="*/ 6542121 h 6858000"/>
              <a:gd name="connsiteX420" fmla="*/ 2124090 w 7467600"/>
              <a:gd name="connsiteY420" fmla="*/ 6761017 h 6858000"/>
              <a:gd name="connsiteX421" fmla="*/ 2200380 w 7467600"/>
              <a:gd name="connsiteY421" fmla="*/ 6858000 h 6858000"/>
              <a:gd name="connsiteX422" fmla="*/ 2147507 w 7467600"/>
              <a:gd name="connsiteY422" fmla="*/ 6858000 h 6858000"/>
              <a:gd name="connsiteX423" fmla="*/ 2070668 w 7467600"/>
              <a:gd name="connsiteY423" fmla="*/ 6761520 h 6858000"/>
              <a:gd name="connsiteX424" fmla="*/ 1975142 w 7467600"/>
              <a:gd name="connsiteY424" fmla="*/ 6585570 h 6858000"/>
              <a:gd name="connsiteX425" fmla="*/ 2050035 w 7467600"/>
              <a:gd name="connsiteY425" fmla="*/ 6813345 h 6858000"/>
              <a:gd name="connsiteX426" fmla="*/ 2063025 w 7467600"/>
              <a:gd name="connsiteY426" fmla="*/ 6858000 h 6858000"/>
              <a:gd name="connsiteX427" fmla="*/ 2021675 w 7467600"/>
              <a:gd name="connsiteY427" fmla="*/ 6858000 h 6858000"/>
              <a:gd name="connsiteX428" fmla="*/ 2019308 w 7467600"/>
              <a:gd name="connsiteY428" fmla="*/ 6847118 h 6858000"/>
              <a:gd name="connsiteX429" fmla="*/ 1938835 w 7467600"/>
              <a:gd name="connsiteY429" fmla="*/ 6551160 h 6858000"/>
              <a:gd name="connsiteX430" fmla="*/ 1953230 w 7467600"/>
              <a:gd name="connsiteY430" fmla="*/ 6759699 h 6858000"/>
              <a:gd name="connsiteX431" fmla="*/ 1956763 w 7467600"/>
              <a:gd name="connsiteY431" fmla="*/ 6778191 h 6858000"/>
              <a:gd name="connsiteX432" fmla="*/ 1967925 w 7467600"/>
              <a:gd name="connsiteY432" fmla="*/ 6858000 h 6858000"/>
              <a:gd name="connsiteX433" fmla="*/ 1936622 w 7467600"/>
              <a:gd name="connsiteY433" fmla="*/ 6858000 h 6858000"/>
              <a:gd name="connsiteX434" fmla="*/ 1926261 w 7467600"/>
              <a:gd name="connsiteY434" fmla="*/ 6784064 h 6858000"/>
              <a:gd name="connsiteX435" fmla="*/ 1922724 w 7467600"/>
              <a:gd name="connsiteY435" fmla="*/ 6765577 h 6858000"/>
              <a:gd name="connsiteX436" fmla="*/ 1904650 w 7467600"/>
              <a:gd name="connsiteY436" fmla="*/ 6639616 h 6858000"/>
              <a:gd name="connsiteX437" fmla="*/ 1885273 w 7467600"/>
              <a:gd name="connsiteY437" fmla="*/ 6858000 h 6858000"/>
              <a:gd name="connsiteX438" fmla="*/ 1854363 w 7467600"/>
              <a:gd name="connsiteY438" fmla="*/ 6858000 h 6858000"/>
              <a:gd name="connsiteX439" fmla="*/ 1880391 w 7467600"/>
              <a:gd name="connsiteY439" fmla="*/ 6603796 h 6858000"/>
              <a:gd name="connsiteX440" fmla="*/ 1818273 w 7467600"/>
              <a:gd name="connsiteY440" fmla="*/ 6715729 h 6858000"/>
              <a:gd name="connsiteX441" fmla="*/ 1794691 w 7467600"/>
              <a:gd name="connsiteY441" fmla="*/ 6843239 h 6858000"/>
              <a:gd name="connsiteX442" fmla="*/ 1794914 w 7467600"/>
              <a:gd name="connsiteY442" fmla="*/ 6858000 h 6858000"/>
              <a:gd name="connsiteX443" fmla="*/ 1746128 w 7467600"/>
              <a:gd name="connsiteY443" fmla="*/ 6858000 h 6858000"/>
              <a:gd name="connsiteX444" fmla="*/ 1753934 w 7467600"/>
              <a:gd name="connsiteY444" fmla="*/ 6724796 h 6858000"/>
              <a:gd name="connsiteX445" fmla="*/ 1792053 w 7467600"/>
              <a:gd name="connsiteY445" fmla="*/ 6572396 h 6858000"/>
              <a:gd name="connsiteX446" fmla="*/ 1862248 w 7467600"/>
              <a:gd name="connsiteY446" fmla="*/ 6266397 h 6858000"/>
              <a:gd name="connsiteX447" fmla="*/ 1862250 w 7467600"/>
              <a:gd name="connsiteY447" fmla="*/ 6033531 h 6858000"/>
              <a:gd name="connsiteX448" fmla="*/ 1211999 w 7467600"/>
              <a:gd name="connsiteY448" fmla="*/ 6683610 h 6858000"/>
              <a:gd name="connsiteX449" fmla="*/ 1213266 w 7467600"/>
              <a:gd name="connsiteY449" fmla="*/ 6691947 h 6858000"/>
              <a:gd name="connsiteX450" fmla="*/ 1203370 w 7467600"/>
              <a:gd name="connsiteY450" fmla="*/ 6850676 h 6858000"/>
              <a:gd name="connsiteX451" fmla="*/ 1203671 w 7467600"/>
              <a:gd name="connsiteY451" fmla="*/ 6858000 h 6858000"/>
              <a:gd name="connsiteX452" fmla="*/ 1143180 w 7467600"/>
              <a:gd name="connsiteY452" fmla="*/ 6858000 h 6858000"/>
              <a:gd name="connsiteX453" fmla="*/ 1142176 w 7467600"/>
              <a:gd name="connsiteY453" fmla="*/ 6766045 h 6858000"/>
              <a:gd name="connsiteX454" fmla="*/ 1067484 w 7467600"/>
              <a:gd name="connsiteY454" fmla="*/ 6858000 h 6858000"/>
              <a:gd name="connsiteX455" fmla="*/ 953928 w 7467600"/>
              <a:gd name="connsiteY455" fmla="*/ 6858000 h 6858000"/>
              <a:gd name="connsiteX456" fmla="*/ 959715 w 7467600"/>
              <a:gd name="connsiteY456" fmla="*/ 6850185 h 6858000"/>
              <a:gd name="connsiteX457" fmla="*/ 1483788 w 7467600"/>
              <a:gd name="connsiteY457" fmla="*/ 6259174 h 6858000"/>
              <a:gd name="connsiteX458" fmla="*/ 1100671 w 7467600"/>
              <a:gd name="connsiteY458" fmla="*/ 6252137 h 6858000"/>
              <a:gd name="connsiteX459" fmla="*/ 1090144 w 7467600"/>
              <a:gd name="connsiteY459" fmla="*/ 6256748 h 6858000"/>
              <a:gd name="connsiteX460" fmla="*/ 1095872 w 7467600"/>
              <a:gd name="connsiteY460" fmla="*/ 6271892 h 6858000"/>
              <a:gd name="connsiteX461" fmla="*/ 262785 w 7467600"/>
              <a:gd name="connsiteY461" fmla="*/ 6845450 h 6858000"/>
              <a:gd name="connsiteX462" fmla="*/ 209968 w 7467600"/>
              <a:gd name="connsiteY462" fmla="*/ 6770713 h 6858000"/>
              <a:gd name="connsiteX463" fmla="*/ 873460 w 7467600"/>
              <a:gd name="connsiteY463" fmla="*/ 6253768 h 6858000"/>
              <a:gd name="connsiteX464" fmla="*/ 192686 w 7467600"/>
              <a:gd name="connsiteY464" fmla="*/ 5849257 h 6858000"/>
              <a:gd name="connsiteX465" fmla="*/ 4696 w 7467600"/>
              <a:gd name="connsiteY465" fmla="*/ 5697668 h 6858000"/>
              <a:gd name="connsiteX466" fmla="*/ 0 w 7467600"/>
              <a:gd name="connsiteY466" fmla="*/ 5689984 h 6858000"/>
              <a:gd name="connsiteX467" fmla="*/ 0 w 7467600"/>
              <a:gd name="connsiteY467" fmla="*/ 5513472 h 6858000"/>
              <a:gd name="connsiteX468" fmla="*/ 174101 w 7467600"/>
              <a:gd name="connsiteY468" fmla="*/ 5620277 h 6858000"/>
              <a:gd name="connsiteX469" fmla="*/ 891800 w 7467600"/>
              <a:gd name="connsiteY469" fmla="*/ 6036935 h 6858000"/>
              <a:gd name="connsiteX470" fmla="*/ 1072219 w 7467600"/>
              <a:gd name="connsiteY470" fmla="*/ 6169443 h 6858000"/>
              <a:gd name="connsiteX471" fmla="*/ 1074117 w 7467600"/>
              <a:gd name="connsiteY471" fmla="*/ 6170301 h 6858000"/>
              <a:gd name="connsiteX472" fmla="*/ 1083114 w 7467600"/>
              <a:gd name="connsiteY472" fmla="*/ 6174131 h 6858000"/>
              <a:gd name="connsiteX473" fmla="*/ 1543010 w 7467600"/>
              <a:gd name="connsiteY473" fmla="*/ 6191140 h 6858000"/>
              <a:gd name="connsiteX474" fmla="*/ 1551080 w 7467600"/>
              <a:gd name="connsiteY474" fmla="*/ 6195006 h 6858000"/>
              <a:gd name="connsiteX475" fmla="*/ 2345443 w 7467600"/>
              <a:gd name="connsiteY475" fmla="*/ 5549882 h 6858000"/>
              <a:gd name="connsiteX476" fmla="*/ 1721499 w 7467600"/>
              <a:gd name="connsiteY476" fmla="*/ 5599969 h 6858000"/>
              <a:gd name="connsiteX477" fmla="*/ 767716 w 7467600"/>
              <a:gd name="connsiteY477" fmla="*/ 5472768 h 6858000"/>
              <a:gd name="connsiteX478" fmla="*/ 722147 w 7467600"/>
              <a:gd name="connsiteY478" fmla="*/ 5393091 h 6858000"/>
              <a:gd name="connsiteX479" fmla="*/ 1485552 w 7467600"/>
              <a:gd name="connsiteY479" fmla="*/ 5313202 h 6858000"/>
              <a:gd name="connsiteX480" fmla="*/ 2143004 w 7467600"/>
              <a:gd name="connsiteY480" fmla="*/ 5402420 h 6858000"/>
              <a:gd name="connsiteX481" fmla="*/ 1933391 w 7467600"/>
              <a:gd name="connsiteY481" fmla="*/ 5156971 h 6858000"/>
              <a:gd name="connsiteX482" fmla="*/ 1827118 w 7467600"/>
              <a:gd name="connsiteY482" fmla="*/ 4968410 h 6858000"/>
              <a:gd name="connsiteX483" fmla="*/ 1837349 w 7467600"/>
              <a:gd name="connsiteY483" fmla="*/ 4956357 h 6858000"/>
              <a:gd name="connsiteX484" fmla="*/ 2162835 w 7467600"/>
              <a:gd name="connsiteY484" fmla="*/ 5187853 h 6858000"/>
              <a:gd name="connsiteX485" fmla="*/ 2257167 w 7467600"/>
              <a:gd name="connsiteY485" fmla="*/ 5462123 h 6858000"/>
              <a:gd name="connsiteX486" fmla="*/ 2261598 w 7467600"/>
              <a:gd name="connsiteY486" fmla="*/ 5467998 h 6858000"/>
              <a:gd name="connsiteX487" fmla="*/ 2437177 w 7467600"/>
              <a:gd name="connsiteY487" fmla="*/ 5479608 h 6858000"/>
              <a:gd name="connsiteX488" fmla="*/ 2445247 w 7467600"/>
              <a:gd name="connsiteY488" fmla="*/ 5483476 h 6858000"/>
              <a:gd name="connsiteX489" fmla="*/ 2743626 w 7467600"/>
              <a:gd name="connsiteY489" fmla="*/ 5304819 h 6858000"/>
              <a:gd name="connsiteX490" fmla="*/ 3048102 w 7467600"/>
              <a:gd name="connsiteY490" fmla="*/ 5150595 h 6858000"/>
              <a:gd name="connsiteX491" fmla="*/ 1799414 w 7467600"/>
              <a:gd name="connsiteY491" fmla="*/ 4694732 h 6858000"/>
              <a:gd name="connsiteX492" fmla="*/ 1771735 w 7467600"/>
              <a:gd name="connsiteY492" fmla="*/ 4619929 h 6858000"/>
              <a:gd name="connsiteX493" fmla="*/ 3104273 w 7467600"/>
              <a:gd name="connsiteY493" fmla="*/ 5076159 h 6858000"/>
              <a:gd name="connsiteX494" fmla="*/ 3113245 w 7467600"/>
              <a:gd name="connsiteY494" fmla="*/ 5090705 h 6858000"/>
              <a:gd name="connsiteX495" fmla="*/ 3126294 w 7467600"/>
              <a:gd name="connsiteY495" fmla="*/ 5114400 h 6858000"/>
              <a:gd name="connsiteX496" fmla="*/ 3937433 w 7467600"/>
              <a:gd name="connsiteY496" fmla="*/ 4830473 h 6858000"/>
              <a:gd name="connsiteX497" fmla="*/ 3590475 w 7467600"/>
              <a:gd name="connsiteY497" fmla="*/ 4597974 h 6858000"/>
              <a:gd name="connsiteX498" fmla="*/ 3100264 w 7467600"/>
              <a:gd name="connsiteY498" fmla="*/ 4579845 h 6858000"/>
              <a:gd name="connsiteX499" fmla="*/ 2183576 w 7467600"/>
              <a:gd name="connsiteY499" fmla="*/ 4227150 h 6858000"/>
              <a:gd name="connsiteX500" fmla="*/ 2151029 w 7467600"/>
              <a:gd name="connsiteY500" fmla="*/ 4146947 h 6858000"/>
              <a:gd name="connsiteX501" fmla="*/ 3563434 w 7467600"/>
              <a:gd name="connsiteY501" fmla="*/ 4469115 h 6858000"/>
              <a:gd name="connsiteX502" fmla="*/ 3177952 w 7467600"/>
              <a:gd name="connsiteY502" fmla="*/ 3657386 h 6858000"/>
              <a:gd name="connsiteX503" fmla="*/ 3189263 w 7467600"/>
              <a:gd name="connsiteY503" fmla="*/ 3625726 h 6858000"/>
              <a:gd name="connsiteX504" fmla="*/ 3560912 w 7467600"/>
              <a:gd name="connsiteY504" fmla="*/ 4079863 h 6858000"/>
              <a:gd name="connsiteX505" fmla="*/ 3626636 w 7467600"/>
              <a:gd name="connsiteY505" fmla="*/ 4512230 h 6858000"/>
              <a:gd name="connsiteX506" fmla="*/ 3653088 w 7467600"/>
              <a:gd name="connsiteY506" fmla="*/ 4521417 h 6858000"/>
              <a:gd name="connsiteX507" fmla="*/ 3988128 w 7467600"/>
              <a:gd name="connsiteY507" fmla="*/ 4817267 h 6858000"/>
              <a:gd name="connsiteX508" fmla="*/ 4830582 w 7467600"/>
              <a:gd name="connsiteY508" fmla="*/ 4676000 h 6858000"/>
              <a:gd name="connsiteX509" fmla="*/ 4830100 w 7467600"/>
              <a:gd name="connsiteY509" fmla="*/ 4675554 h 6858000"/>
              <a:gd name="connsiteX510" fmla="*/ 4036318 w 7467600"/>
              <a:gd name="connsiteY510" fmla="*/ 4147013 h 6858000"/>
              <a:gd name="connsiteX511" fmla="*/ 3432098 w 7467600"/>
              <a:gd name="connsiteY511" fmla="*/ 3537312 h 6858000"/>
              <a:gd name="connsiteX512" fmla="*/ 3446761 w 7467600"/>
              <a:gd name="connsiteY512" fmla="*/ 3461278 h 6858000"/>
              <a:gd name="connsiteX513" fmla="*/ 4419733 w 7467600"/>
              <a:gd name="connsiteY513" fmla="*/ 3963555 h 6858000"/>
              <a:gd name="connsiteX514" fmla="*/ 4781371 w 7467600"/>
              <a:gd name="connsiteY514" fmla="*/ 4458604 h 6858000"/>
              <a:gd name="connsiteX515" fmla="*/ 4780440 w 7467600"/>
              <a:gd name="connsiteY515" fmla="*/ 4470290 h 6858000"/>
              <a:gd name="connsiteX516" fmla="*/ 4898954 w 7467600"/>
              <a:gd name="connsiteY516" fmla="*/ 4662092 h 6858000"/>
              <a:gd name="connsiteX517" fmla="*/ 4900699 w 7467600"/>
              <a:gd name="connsiteY517" fmla="*/ 4670867 h 6858000"/>
              <a:gd name="connsiteX518" fmla="*/ 5714511 w 7467600"/>
              <a:gd name="connsiteY518" fmla="*/ 4663483 h 6858000"/>
              <a:gd name="connsiteX519" fmla="*/ 5464793 w 7467600"/>
              <a:gd name="connsiteY519" fmla="*/ 4393556 h 6858000"/>
              <a:gd name="connsiteX520" fmla="*/ 5461897 w 7467600"/>
              <a:gd name="connsiteY520" fmla="*/ 4390879 h 6858000"/>
              <a:gd name="connsiteX521" fmla="*/ 4294126 w 7467600"/>
              <a:gd name="connsiteY521" fmla="*/ 3303048 h 6858000"/>
              <a:gd name="connsiteX522" fmla="*/ 4305321 w 7467600"/>
              <a:gd name="connsiteY522" fmla="*/ 3256953 h 6858000"/>
              <a:gd name="connsiteX523" fmla="*/ 4949299 w 7467600"/>
              <a:gd name="connsiteY523" fmla="*/ 3766336 h 6858000"/>
              <a:gd name="connsiteX524" fmla="*/ 5291452 w 7467600"/>
              <a:gd name="connsiteY524" fmla="*/ 4076801 h 6858000"/>
              <a:gd name="connsiteX525" fmla="*/ 5434998 w 7467600"/>
              <a:gd name="connsiteY525" fmla="*/ 4254100 h 6858000"/>
              <a:gd name="connsiteX526" fmla="*/ 5351015 w 7467600"/>
              <a:gd name="connsiteY526" fmla="*/ 3760989 h 6858000"/>
              <a:gd name="connsiteX527" fmla="*/ 5413780 w 7467600"/>
              <a:gd name="connsiteY527" fmla="*/ 2966265 h 6858000"/>
              <a:gd name="connsiteX528" fmla="*/ 5425627 w 7467600"/>
              <a:gd name="connsiteY528" fmla="*/ 2954192 h 6858000"/>
              <a:gd name="connsiteX529" fmla="*/ 6604735 w 7467600"/>
              <a:gd name="connsiteY529" fmla="*/ 2041381 h 6858000"/>
              <a:gd name="connsiteX530" fmla="*/ 7204487 w 7467600"/>
              <a:gd name="connsiteY530" fmla="*/ 2742112 h 6858000"/>
              <a:gd name="connsiteX531" fmla="*/ 7131592 w 7467600"/>
              <a:gd name="connsiteY531" fmla="*/ 2672096 h 6858000"/>
              <a:gd name="connsiteX532" fmla="*/ 6996344 w 7467600"/>
              <a:gd name="connsiteY532" fmla="*/ 2518310 h 6858000"/>
              <a:gd name="connsiteX533" fmla="*/ 6735495 w 7467600"/>
              <a:gd name="connsiteY533" fmla="*/ 2196890 h 6858000"/>
              <a:gd name="connsiteX534" fmla="*/ 6721901 w 7467600"/>
              <a:gd name="connsiteY534" fmla="*/ 2179274 h 6858000"/>
              <a:gd name="connsiteX535" fmla="*/ 6604735 w 7467600"/>
              <a:gd name="connsiteY535" fmla="*/ 2041381 h 6858000"/>
              <a:gd name="connsiteX536" fmla="*/ 6591670 w 7467600"/>
              <a:gd name="connsiteY536" fmla="*/ 1988277 h 6858000"/>
              <a:gd name="connsiteX537" fmla="*/ 6747349 w 7467600"/>
              <a:gd name="connsiteY537" fmla="*/ 2160069 h 6858000"/>
              <a:gd name="connsiteX538" fmla="*/ 6760943 w 7467600"/>
              <a:gd name="connsiteY538" fmla="*/ 2177686 h 6858000"/>
              <a:gd name="connsiteX539" fmla="*/ 7021065 w 7467600"/>
              <a:gd name="connsiteY539" fmla="*/ 2498102 h 6858000"/>
              <a:gd name="connsiteX540" fmla="*/ 7155223 w 7467600"/>
              <a:gd name="connsiteY540" fmla="*/ 2650386 h 6858000"/>
              <a:gd name="connsiteX541" fmla="*/ 7203167 w 7467600"/>
              <a:gd name="connsiteY541" fmla="*/ 2697288 h 6858000"/>
              <a:gd name="connsiteX542" fmla="*/ 6937703 w 7467600"/>
              <a:gd name="connsiteY542" fmla="*/ 2321981 h 6858000"/>
              <a:gd name="connsiteX543" fmla="*/ 6591670 w 7467600"/>
              <a:gd name="connsiteY543" fmla="*/ 1988277 h 6858000"/>
              <a:gd name="connsiteX544" fmla="*/ 5798671 w 7467600"/>
              <a:gd name="connsiteY544" fmla="*/ 1981601 h 6858000"/>
              <a:gd name="connsiteX545" fmla="*/ 5754709 w 7467600"/>
              <a:gd name="connsiteY545" fmla="*/ 2071454 h 6858000"/>
              <a:gd name="connsiteX546" fmla="*/ 5763044 w 7467600"/>
              <a:gd name="connsiteY546" fmla="*/ 2842206 h 6858000"/>
              <a:gd name="connsiteX547" fmla="*/ 5764974 w 7467600"/>
              <a:gd name="connsiteY547" fmla="*/ 2799609 h 6858000"/>
              <a:gd name="connsiteX548" fmla="*/ 5767665 w 7467600"/>
              <a:gd name="connsiteY548" fmla="*/ 2666409 h 6858000"/>
              <a:gd name="connsiteX549" fmla="*/ 5763055 w 7467600"/>
              <a:gd name="connsiteY549" fmla="*/ 2579705 h 6858000"/>
              <a:gd name="connsiteX550" fmla="*/ 5758079 w 7467600"/>
              <a:gd name="connsiteY550" fmla="*/ 2492508 h 6858000"/>
              <a:gd name="connsiteX551" fmla="*/ 5779325 w 7467600"/>
              <a:gd name="connsiteY551" fmla="*/ 2197069 h 6858000"/>
              <a:gd name="connsiteX552" fmla="*/ 5798671 w 7467600"/>
              <a:gd name="connsiteY552" fmla="*/ 1981601 h 6858000"/>
              <a:gd name="connsiteX553" fmla="*/ 5829202 w 7467600"/>
              <a:gd name="connsiteY553" fmla="*/ 1971679 h 6858000"/>
              <a:gd name="connsiteX554" fmla="*/ 5809558 w 7467600"/>
              <a:gd name="connsiteY554" fmla="*/ 2198043 h 6858000"/>
              <a:gd name="connsiteX555" fmla="*/ 5788653 w 7467600"/>
              <a:gd name="connsiteY555" fmla="*/ 2489430 h 6858000"/>
              <a:gd name="connsiteX556" fmla="*/ 5793439 w 7467600"/>
              <a:gd name="connsiteY556" fmla="*/ 2575235 h 6858000"/>
              <a:gd name="connsiteX557" fmla="*/ 5796837 w 7467600"/>
              <a:gd name="connsiteY557" fmla="*/ 2637633 h 6858000"/>
              <a:gd name="connsiteX558" fmla="*/ 5818614 w 7467600"/>
              <a:gd name="connsiteY558" fmla="*/ 2473055 h 6858000"/>
              <a:gd name="connsiteX559" fmla="*/ 5829202 w 7467600"/>
              <a:gd name="connsiteY559" fmla="*/ 1971679 h 6858000"/>
              <a:gd name="connsiteX560" fmla="*/ 5911389 w 7467600"/>
              <a:gd name="connsiteY560" fmla="*/ 1898371 h 6858000"/>
              <a:gd name="connsiteX561" fmla="*/ 6237627 w 7467600"/>
              <a:gd name="connsiteY561" fmla="*/ 2231921 h 6858000"/>
              <a:gd name="connsiteX562" fmla="*/ 5911389 w 7467600"/>
              <a:gd name="connsiteY562" fmla="*/ 1898371 h 6858000"/>
              <a:gd name="connsiteX563" fmla="*/ 6944437 w 7467600"/>
              <a:gd name="connsiteY563" fmla="*/ 1575402 h 6858000"/>
              <a:gd name="connsiteX564" fmla="*/ 6304730 w 7467600"/>
              <a:gd name="connsiteY564" fmla="*/ 1766654 h 6858000"/>
              <a:gd name="connsiteX565" fmla="*/ 6944437 w 7467600"/>
              <a:gd name="connsiteY565" fmla="*/ 1575402 h 6858000"/>
              <a:gd name="connsiteX566" fmla="*/ 7019523 w 7467600"/>
              <a:gd name="connsiteY566" fmla="*/ 1519450 h 6858000"/>
              <a:gd name="connsiteX567" fmla="*/ 6298091 w 7467600"/>
              <a:gd name="connsiteY567" fmla="*/ 1737122 h 6858000"/>
              <a:gd name="connsiteX568" fmla="*/ 7019523 w 7467600"/>
              <a:gd name="connsiteY568" fmla="*/ 1519450 h 6858000"/>
              <a:gd name="connsiteX569" fmla="*/ 2399523 w 7467600"/>
              <a:gd name="connsiteY569" fmla="*/ 1428234 h 6858000"/>
              <a:gd name="connsiteX570" fmla="*/ 2224982 w 7467600"/>
              <a:gd name="connsiteY570" fmla="*/ 1826201 h 6858000"/>
              <a:gd name="connsiteX571" fmla="*/ 2096099 w 7467600"/>
              <a:gd name="connsiteY571" fmla="*/ 2345900 h 6858000"/>
              <a:gd name="connsiteX572" fmla="*/ 2283317 w 7467600"/>
              <a:gd name="connsiteY572" fmla="*/ 1796925 h 6858000"/>
              <a:gd name="connsiteX573" fmla="*/ 2399523 w 7467600"/>
              <a:gd name="connsiteY573" fmla="*/ 1428234 h 6858000"/>
              <a:gd name="connsiteX574" fmla="*/ 2448558 w 7467600"/>
              <a:gd name="connsiteY574" fmla="*/ 1373435 h 6858000"/>
              <a:gd name="connsiteX575" fmla="*/ 2312521 w 7467600"/>
              <a:gd name="connsiteY575" fmla="*/ 1806140 h 6858000"/>
              <a:gd name="connsiteX576" fmla="*/ 2127533 w 7467600"/>
              <a:gd name="connsiteY576" fmla="*/ 2348380 h 6858000"/>
              <a:gd name="connsiteX577" fmla="*/ 2358080 w 7467600"/>
              <a:gd name="connsiteY577" fmla="*/ 1866134 h 6858000"/>
              <a:gd name="connsiteX578" fmla="*/ 2407436 w 7467600"/>
              <a:gd name="connsiteY578" fmla="*/ 1651070 h 6858000"/>
              <a:gd name="connsiteX579" fmla="*/ 2448558 w 7467600"/>
              <a:gd name="connsiteY579" fmla="*/ 1373435 h 6858000"/>
              <a:gd name="connsiteX580" fmla="*/ 278707 w 7467600"/>
              <a:gd name="connsiteY580" fmla="*/ 1352270 h 6858000"/>
              <a:gd name="connsiteX581" fmla="*/ 321570 w 7467600"/>
              <a:gd name="connsiteY581" fmla="*/ 1861610 h 6858000"/>
              <a:gd name="connsiteX582" fmla="*/ 294281 w 7467600"/>
              <a:gd name="connsiteY582" fmla="*/ 1440658 h 6858000"/>
              <a:gd name="connsiteX583" fmla="*/ 278707 w 7467600"/>
              <a:gd name="connsiteY583" fmla="*/ 1352270 h 6858000"/>
              <a:gd name="connsiteX584" fmla="*/ 1423821 w 7467600"/>
              <a:gd name="connsiteY584" fmla="*/ 1351958 h 6858000"/>
              <a:gd name="connsiteX585" fmla="*/ 1638521 w 7467600"/>
              <a:gd name="connsiteY585" fmla="*/ 1908470 h 6858000"/>
              <a:gd name="connsiteX586" fmla="*/ 1754199 w 7467600"/>
              <a:gd name="connsiteY586" fmla="*/ 2149284 h 6858000"/>
              <a:gd name="connsiteX587" fmla="*/ 1908359 w 7467600"/>
              <a:gd name="connsiteY587" fmla="*/ 2364988 h 6858000"/>
              <a:gd name="connsiteX588" fmla="*/ 1647661 w 7467600"/>
              <a:gd name="connsiteY588" fmla="*/ 1825945 h 6858000"/>
              <a:gd name="connsiteX589" fmla="*/ 1423821 w 7467600"/>
              <a:gd name="connsiteY589" fmla="*/ 1351958 h 6858000"/>
              <a:gd name="connsiteX590" fmla="*/ 1431890 w 7467600"/>
              <a:gd name="connsiteY590" fmla="*/ 1306475 h 6858000"/>
              <a:gd name="connsiteX591" fmla="*/ 1507597 w 7467600"/>
              <a:gd name="connsiteY591" fmla="*/ 1446132 h 6858000"/>
              <a:gd name="connsiteX592" fmla="*/ 1674586 w 7467600"/>
              <a:gd name="connsiteY592" fmla="*/ 1813832 h 6858000"/>
              <a:gd name="connsiteX593" fmla="*/ 1815950 w 7467600"/>
              <a:gd name="connsiteY593" fmla="*/ 2128564 h 6858000"/>
              <a:gd name="connsiteX594" fmla="*/ 1984242 w 7467600"/>
              <a:gd name="connsiteY594" fmla="*/ 2430829 h 6858000"/>
              <a:gd name="connsiteX595" fmla="*/ 2014023 w 7467600"/>
              <a:gd name="connsiteY595" fmla="*/ 2450995 h 6858000"/>
              <a:gd name="connsiteX596" fmla="*/ 1747337 w 7467600"/>
              <a:gd name="connsiteY596" fmla="*/ 1855264 h 6858000"/>
              <a:gd name="connsiteX597" fmla="*/ 1533749 w 7467600"/>
              <a:gd name="connsiteY597" fmla="*/ 1478656 h 6858000"/>
              <a:gd name="connsiteX598" fmla="*/ 1431890 w 7467600"/>
              <a:gd name="connsiteY598" fmla="*/ 1306475 h 6858000"/>
              <a:gd name="connsiteX599" fmla="*/ 5052692 w 7467600"/>
              <a:gd name="connsiteY599" fmla="*/ 1292994 h 6858000"/>
              <a:gd name="connsiteX600" fmla="*/ 5200661 w 7467600"/>
              <a:gd name="connsiteY600" fmla="*/ 1635186 h 6858000"/>
              <a:gd name="connsiteX601" fmla="*/ 5297138 w 7467600"/>
              <a:gd name="connsiteY601" fmla="*/ 1906351 h 6858000"/>
              <a:gd name="connsiteX602" fmla="*/ 5052692 w 7467600"/>
              <a:gd name="connsiteY602" fmla="*/ 1292994 h 6858000"/>
              <a:gd name="connsiteX603" fmla="*/ 5009948 w 7467600"/>
              <a:gd name="connsiteY603" fmla="*/ 1273619 h 6858000"/>
              <a:gd name="connsiteX604" fmla="*/ 5121777 w 7467600"/>
              <a:gd name="connsiteY604" fmla="*/ 1654213 h 6858000"/>
              <a:gd name="connsiteX605" fmla="*/ 5293545 w 7467600"/>
              <a:gd name="connsiteY605" fmla="*/ 2072247 h 6858000"/>
              <a:gd name="connsiteX606" fmla="*/ 5294042 w 7467600"/>
              <a:gd name="connsiteY606" fmla="*/ 2065019 h 6858000"/>
              <a:gd name="connsiteX607" fmla="*/ 5171936 w 7467600"/>
              <a:gd name="connsiteY607" fmla="*/ 1647613 h 6858000"/>
              <a:gd name="connsiteX608" fmla="*/ 5009948 w 7467600"/>
              <a:gd name="connsiteY608" fmla="*/ 1273619 h 6858000"/>
              <a:gd name="connsiteX609" fmla="*/ 655236 w 7467600"/>
              <a:gd name="connsiteY609" fmla="*/ 1268632 h 6858000"/>
              <a:gd name="connsiteX610" fmla="*/ 839521 w 7467600"/>
              <a:gd name="connsiteY610" fmla="*/ 1685315 h 6858000"/>
              <a:gd name="connsiteX611" fmla="*/ 1109416 w 7467600"/>
              <a:gd name="connsiteY611" fmla="*/ 2061663 h 6858000"/>
              <a:gd name="connsiteX612" fmla="*/ 1298300 w 7467600"/>
              <a:gd name="connsiteY612" fmla="*/ 2247742 h 6858000"/>
              <a:gd name="connsiteX613" fmla="*/ 1125871 w 7467600"/>
              <a:gd name="connsiteY613" fmla="*/ 1989513 h 6858000"/>
              <a:gd name="connsiteX614" fmla="*/ 981574 w 7467600"/>
              <a:gd name="connsiteY614" fmla="*/ 1783157 h 6858000"/>
              <a:gd name="connsiteX615" fmla="*/ 922198 w 7467600"/>
              <a:gd name="connsiteY615" fmla="*/ 1677437 h 6858000"/>
              <a:gd name="connsiteX616" fmla="*/ 869293 w 7467600"/>
              <a:gd name="connsiteY616" fmla="*/ 1583214 h 6858000"/>
              <a:gd name="connsiteX617" fmla="*/ 751431 w 7467600"/>
              <a:gd name="connsiteY617" fmla="*/ 1405731 h 6858000"/>
              <a:gd name="connsiteX618" fmla="*/ 655236 w 7467600"/>
              <a:gd name="connsiteY618" fmla="*/ 1268632 h 6858000"/>
              <a:gd name="connsiteX619" fmla="*/ 6516292 w 7467600"/>
              <a:gd name="connsiteY619" fmla="*/ 1263064 h 6858000"/>
              <a:gd name="connsiteX620" fmla="*/ 5736320 w 7467600"/>
              <a:gd name="connsiteY620" fmla="*/ 1501803 h 6858000"/>
              <a:gd name="connsiteX621" fmla="*/ 6516292 w 7467600"/>
              <a:gd name="connsiteY621" fmla="*/ 1263064 h 6858000"/>
              <a:gd name="connsiteX622" fmla="*/ 291466 w 7467600"/>
              <a:gd name="connsiteY622" fmla="*/ 1250369 h 6858000"/>
              <a:gd name="connsiteX623" fmla="*/ 323180 w 7467600"/>
              <a:gd name="connsiteY623" fmla="*/ 1435283 h 6858000"/>
              <a:gd name="connsiteX624" fmla="*/ 349381 w 7467600"/>
              <a:gd name="connsiteY624" fmla="*/ 1875041 h 6858000"/>
              <a:gd name="connsiteX625" fmla="*/ 374363 w 7467600"/>
              <a:gd name="connsiteY625" fmla="*/ 1506494 h 6858000"/>
              <a:gd name="connsiteX626" fmla="*/ 302168 w 7467600"/>
              <a:gd name="connsiteY626" fmla="*/ 1274495 h 6858000"/>
              <a:gd name="connsiteX627" fmla="*/ 291466 w 7467600"/>
              <a:gd name="connsiteY627" fmla="*/ 1250369 h 6858000"/>
              <a:gd name="connsiteX628" fmla="*/ 678222 w 7467600"/>
              <a:gd name="connsiteY628" fmla="*/ 1248670 h 6858000"/>
              <a:gd name="connsiteX629" fmla="*/ 775536 w 7467600"/>
              <a:gd name="connsiteY629" fmla="*/ 1388015 h 6858000"/>
              <a:gd name="connsiteX630" fmla="*/ 894529 w 7467600"/>
              <a:gd name="connsiteY630" fmla="*/ 1567739 h 6858000"/>
              <a:gd name="connsiteX631" fmla="*/ 948000 w 7467600"/>
              <a:gd name="connsiteY631" fmla="*/ 1663088 h 6858000"/>
              <a:gd name="connsiteX632" fmla="*/ 1006812 w 7467600"/>
              <a:gd name="connsiteY632" fmla="*/ 1767683 h 6858000"/>
              <a:gd name="connsiteX633" fmla="*/ 1149133 w 7467600"/>
              <a:gd name="connsiteY633" fmla="*/ 1971513 h 6858000"/>
              <a:gd name="connsiteX634" fmla="*/ 1333952 w 7467600"/>
              <a:gd name="connsiteY634" fmla="*/ 2251620 h 6858000"/>
              <a:gd name="connsiteX635" fmla="*/ 1337329 w 7467600"/>
              <a:gd name="connsiteY635" fmla="*/ 2258350 h 6858000"/>
              <a:gd name="connsiteX636" fmla="*/ 1014726 w 7467600"/>
              <a:gd name="connsiteY636" fmla="*/ 1615556 h 6858000"/>
              <a:gd name="connsiteX637" fmla="*/ 678222 w 7467600"/>
              <a:gd name="connsiteY637" fmla="*/ 1248670 h 6858000"/>
              <a:gd name="connsiteX638" fmla="*/ 6691602 w 7467600"/>
              <a:gd name="connsiteY638" fmla="*/ 1140573 h 6858000"/>
              <a:gd name="connsiteX639" fmla="*/ 6571100 w 7467600"/>
              <a:gd name="connsiteY639" fmla="*/ 1183662 h 6858000"/>
              <a:gd name="connsiteX640" fmla="*/ 6241687 w 7467600"/>
              <a:gd name="connsiteY640" fmla="*/ 1257600 h 6858000"/>
              <a:gd name="connsiteX641" fmla="*/ 5693009 w 7467600"/>
              <a:gd name="connsiteY641" fmla="*/ 1478256 h 6858000"/>
              <a:gd name="connsiteX642" fmla="*/ 6548420 w 7467600"/>
              <a:gd name="connsiteY642" fmla="*/ 1214599 h 6858000"/>
              <a:gd name="connsiteX643" fmla="*/ 6605473 w 7467600"/>
              <a:gd name="connsiteY643" fmla="*/ 1184686 h 6858000"/>
              <a:gd name="connsiteX644" fmla="*/ 6691602 w 7467600"/>
              <a:gd name="connsiteY644" fmla="*/ 1140573 h 6858000"/>
              <a:gd name="connsiteX645" fmla="*/ 4002475 w 7467600"/>
              <a:gd name="connsiteY645" fmla="*/ 1037802 h 6858000"/>
              <a:gd name="connsiteX646" fmla="*/ 4000324 w 7467600"/>
              <a:gd name="connsiteY646" fmla="*/ 1039362 h 6858000"/>
              <a:gd name="connsiteX647" fmla="*/ 4002862 w 7467600"/>
              <a:gd name="connsiteY647" fmla="*/ 1042866 h 6858000"/>
              <a:gd name="connsiteX648" fmla="*/ 4002475 w 7467600"/>
              <a:gd name="connsiteY648" fmla="*/ 1037802 h 6858000"/>
              <a:gd name="connsiteX649" fmla="*/ 506322 w 7467600"/>
              <a:gd name="connsiteY649" fmla="*/ 1020997 h 6858000"/>
              <a:gd name="connsiteX650" fmla="*/ 533068 w 7467600"/>
              <a:gd name="connsiteY650" fmla="*/ 1029409 h 6858000"/>
              <a:gd name="connsiteX651" fmla="*/ 1232525 w 7467600"/>
              <a:gd name="connsiteY651" fmla="*/ 1804675 h 6858000"/>
              <a:gd name="connsiteX652" fmla="*/ 1388858 w 7467600"/>
              <a:gd name="connsiteY652" fmla="*/ 2368011 h 6858000"/>
              <a:gd name="connsiteX653" fmla="*/ 1384098 w 7467600"/>
              <a:gd name="connsiteY653" fmla="*/ 2378125 h 6858000"/>
              <a:gd name="connsiteX654" fmla="*/ 1425393 w 7467600"/>
              <a:gd name="connsiteY654" fmla="*/ 2589124 h 6858000"/>
              <a:gd name="connsiteX655" fmla="*/ 1424001 w 7467600"/>
              <a:gd name="connsiteY655" fmla="*/ 2597541 h 6858000"/>
              <a:gd name="connsiteX656" fmla="*/ 2152729 w 7467600"/>
              <a:gd name="connsiteY656" fmla="*/ 2864487 h 6858000"/>
              <a:gd name="connsiteX657" fmla="*/ 2020609 w 7467600"/>
              <a:gd name="connsiteY657" fmla="*/ 2539671 h 6858000"/>
              <a:gd name="connsiteX658" fmla="*/ 2018920 w 7467600"/>
              <a:gd name="connsiteY658" fmla="*/ 2536309 h 6858000"/>
              <a:gd name="connsiteX659" fmla="*/ 1342441 w 7467600"/>
              <a:gd name="connsiteY659" fmla="*/ 1173017 h 6858000"/>
              <a:gd name="connsiteX660" fmla="*/ 1367925 w 7467600"/>
              <a:gd name="connsiteY660" fmla="*/ 1135648 h 6858000"/>
              <a:gd name="connsiteX661" fmla="*/ 1771401 w 7467600"/>
              <a:gd name="connsiteY661" fmla="*/ 1806673 h 6858000"/>
              <a:gd name="connsiteX662" fmla="*/ 1972385 w 7467600"/>
              <a:gd name="connsiteY662" fmla="*/ 2198735 h 6858000"/>
              <a:gd name="connsiteX663" fmla="*/ 2040892 w 7467600"/>
              <a:gd name="connsiteY663" fmla="*/ 2405205 h 6858000"/>
              <a:gd name="connsiteX664" fmla="*/ 2131689 w 7467600"/>
              <a:gd name="connsiteY664" fmla="*/ 1936926 h 6858000"/>
              <a:gd name="connsiteX665" fmla="*/ 2454820 w 7467600"/>
              <a:gd name="connsiteY665" fmla="*/ 1248808 h 6858000"/>
              <a:gd name="connsiteX666" fmla="*/ 2492512 w 7467600"/>
              <a:gd name="connsiteY666" fmla="*/ 1302920 h 6858000"/>
              <a:gd name="connsiteX667" fmla="*/ 2081216 w 7467600"/>
              <a:gd name="connsiteY667" fmla="*/ 2527513 h 6858000"/>
              <a:gd name="connsiteX668" fmla="*/ 2081211 w 7467600"/>
              <a:gd name="connsiteY668" fmla="*/ 2528916 h 6858000"/>
              <a:gd name="connsiteX669" fmla="*/ 2199067 w 7467600"/>
              <a:gd name="connsiteY669" fmla="*/ 2884061 h 6858000"/>
              <a:gd name="connsiteX670" fmla="*/ 3192586 w 7467600"/>
              <a:gd name="connsiteY670" fmla="*/ 3411496 h 6858000"/>
              <a:gd name="connsiteX671" fmla="*/ 3182620 w 7467600"/>
              <a:gd name="connsiteY671" fmla="*/ 3483279 h 6858000"/>
              <a:gd name="connsiteX672" fmla="*/ 2435119 w 7467600"/>
              <a:gd name="connsiteY672" fmla="*/ 3080173 h 6858000"/>
              <a:gd name="connsiteX673" fmla="*/ 2410152 w 7467600"/>
              <a:gd name="connsiteY673" fmla="*/ 3063751 h 6858000"/>
              <a:gd name="connsiteX674" fmla="*/ 2408099 w 7467600"/>
              <a:gd name="connsiteY674" fmla="*/ 3064403 h 6858000"/>
              <a:gd name="connsiteX675" fmla="*/ 2407218 w 7467600"/>
              <a:gd name="connsiteY675" fmla="*/ 3070324 h 6858000"/>
              <a:gd name="connsiteX676" fmla="*/ 2380138 w 7467600"/>
              <a:gd name="connsiteY676" fmla="*/ 3099341 h 6858000"/>
              <a:gd name="connsiteX677" fmla="*/ 1765923 w 7467600"/>
              <a:gd name="connsiteY677" fmla="*/ 3581043 h 6858000"/>
              <a:gd name="connsiteX678" fmla="*/ 1702258 w 7467600"/>
              <a:gd name="connsiteY678" fmla="*/ 3612286 h 6858000"/>
              <a:gd name="connsiteX679" fmla="*/ 1538370 w 7467600"/>
              <a:gd name="connsiteY679" fmla="*/ 3811804 h 6858000"/>
              <a:gd name="connsiteX680" fmla="*/ 542867 w 7467600"/>
              <a:gd name="connsiteY680" fmla="*/ 4944092 h 6858000"/>
              <a:gd name="connsiteX681" fmla="*/ 515800 w 7467600"/>
              <a:gd name="connsiteY681" fmla="*/ 4862180 h 6858000"/>
              <a:gd name="connsiteX682" fmla="*/ 909145 w 7467600"/>
              <a:gd name="connsiteY682" fmla="*/ 4199225 h 6858000"/>
              <a:gd name="connsiteX683" fmla="*/ 1214067 w 7467600"/>
              <a:gd name="connsiteY683" fmla="*/ 3908561 h 6858000"/>
              <a:gd name="connsiteX684" fmla="*/ 640967 w 7467600"/>
              <a:gd name="connsiteY684" fmla="*/ 4105601 h 6858000"/>
              <a:gd name="connsiteX685" fmla="*/ 112563 w 7467600"/>
              <a:gd name="connsiteY685" fmla="*/ 4396952 h 6858000"/>
              <a:gd name="connsiteX686" fmla="*/ 0 w 7467600"/>
              <a:gd name="connsiteY686" fmla="*/ 4466006 h 6858000"/>
              <a:gd name="connsiteX687" fmla="*/ 0 w 7467600"/>
              <a:gd name="connsiteY687" fmla="*/ 4233763 h 6858000"/>
              <a:gd name="connsiteX688" fmla="*/ 36881 w 7467600"/>
              <a:gd name="connsiteY688" fmla="*/ 4200118 h 6858000"/>
              <a:gd name="connsiteX689" fmla="*/ 910534 w 7467600"/>
              <a:gd name="connsiteY689" fmla="*/ 3629753 h 6858000"/>
              <a:gd name="connsiteX690" fmla="*/ 1578717 w 7467600"/>
              <a:gd name="connsiteY690" fmla="*/ 3575982 h 6858000"/>
              <a:gd name="connsiteX691" fmla="*/ 2338780 w 7467600"/>
              <a:gd name="connsiteY691" fmla="*/ 3033725 h 6858000"/>
              <a:gd name="connsiteX692" fmla="*/ 1807991 w 7467600"/>
              <a:gd name="connsiteY692" fmla="*/ 2807184 h 6858000"/>
              <a:gd name="connsiteX693" fmla="*/ 1416358 w 7467600"/>
              <a:gd name="connsiteY693" fmla="*/ 3112571 h 6858000"/>
              <a:gd name="connsiteX694" fmla="*/ 939066 w 7467600"/>
              <a:gd name="connsiteY694" fmla="*/ 3378798 h 6858000"/>
              <a:gd name="connsiteX695" fmla="*/ 115099 w 7467600"/>
              <a:gd name="connsiteY695" fmla="*/ 3607650 h 6858000"/>
              <a:gd name="connsiteX696" fmla="*/ 97284 w 7467600"/>
              <a:gd name="connsiteY696" fmla="*/ 3520393 h 6858000"/>
              <a:gd name="connsiteX697" fmla="*/ 922050 w 7467600"/>
              <a:gd name="connsiteY697" fmla="*/ 3074867 h 6858000"/>
              <a:gd name="connsiteX698" fmla="*/ 1405265 w 7467600"/>
              <a:gd name="connsiteY698" fmla="*/ 3016319 h 6858000"/>
              <a:gd name="connsiteX699" fmla="*/ 1407512 w 7467600"/>
              <a:gd name="connsiteY699" fmla="*/ 3018001 h 6858000"/>
              <a:gd name="connsiteX700" fmla="*/ 1726266 w 7467600"/>
              <a:gd name="connsiteY700" fmla="*/ 2777274 h 6858000"/>
              <a:gd name="connsiteX701" fmla="*/ 625390 w 7467600"/>
              <a:gd name="connsiteY701" fmla="*/ 2514541 h 6858000"/>
              <a:gd name="connsiteX702" fmla="*/ 619799 w 7467600"/>
              <a:gd name="connsiteY702" fmla="*/ 2527180 h 6858000"/>
              <a:gd name="connsiteX703" fmla="*/ 310030 w 7467600"/>
              <a:gd name="connsiteY703" fmla="*/ 2771818 h 6858000"/>
              <a:gd name="connsiteX704" fmla="*/ 173877 w 7467600"/>
              <a:gd name="connsiteY704" fmla="*/ 2937056 h 6858000"/>
              <a:gd name="connsiteX705" fmla="*/ 77889 w 7467600"/>
              <a:gd name="connsiteY705" fmla="*/ 3138440 h 6858000"/>
              <a:gd name="connsiteX706" fmla="*/ 0 w 7467600"/>
              <a:gd name="connsiteY706" fmla="*/ 3271395 h 6858000"/>
              <a:gd name="connsiteX707" fmla="*/ 0 w 7467600"/>
              <a:gd name="connsiteY707" fmla="*/ 3153002 h 6858000"/>
              <a:gd name="connsiteX708" fmla="*/ 2386 w 7467600"/>
              <a:gd name="connsiteY708" fmla="*/ 3149203 h 6858000"/>
              <a:gd name="connsiteX709" fmla="*/ 89753 w 7467600"/>
              <a:gd name="connsiteY709" fmla="*/ 2987702 h 6858000"/>
              <a:gd name="connsiteX710" fmla="*/ 76869 w 7467600"/>
              <a:gd name="connsiteY710" fmla="*/ 3005404 h 6858000"/>
              <a:gd name="connsiteX711" fmla="*/ 32049 w 7467600"/>
              <a:gd name="connsiteY711" fmla="*/ 3065814 h 6858000"/>
              <a:gd name="connsiteX712" fmla="*/ 0 w 7467600"/>
              <a:gd name="connsiteY712" fmla="*/ 3108744 h 6858000"/>
              <a:gd name="connsiteX713" fmla="*/ 0 w 7467600"/>
              <a:gd name="connsiteY713" fmla="*/ 3058059 h 6858000"/>
              <a:gd name="connsiteX714" fmla="*/ 7610 w 7467600"/>
              <a:gd name="connsiteY714" fmla="*/ 3047889 h 6858000"/>
              <a:gd name="connsiteX715" fmla="*/ 52419 w 7467600"/>
              <a:gd name="connsiteY715" fmla="*/ 2987479 h 6858000"/>
              <a:gd name="connsiteX716" fmla="*/ 59142 w 7467600"/>
              <a:gd name="connsiteY716" fmla="*/ 2978488 h 6858000"/>
              <a:gd name="connsiteX717" fmla="*/ 0 w 7467600"/>
              <a:gd name="connsiteY717" fmla="*/ 3015334 h 6858000"/>
              <a:gd name="connsiteX718" fmla="*/ 0 w 7467600"/>
              <a:gd name="connsiteY718" fmla="*/ 2914286 h 6858000"/>
              <a:gd name="connsiteX719" fmla="*/ 36383 w 7467600"/>
              <a:gd name="connsiteY719" fmla="*/ 2901128 h 6858000"/>
              <a:gd name="connsiteX720" fmla="*/ 156329 w 7467600"/>
              <a:gd name="connsiteY720" fmla="*/ 2840533 h 6858000"/>
              <a:gd name="connsiteX721" fmla="*/ 358355 w 7467600"/>
              <a:gd name="connsiteY721" fmla="*/ 2620471 h 6858000"/>
              <a:gd name="connsiteX722" fmla="*/ 510577 w 7467600"/>
              <a:gd name="connsiteY722" fmla="*/ 2501244 h 6858000"/>
              <a:gd name="connsiteX723" fmla="*/ 211967 w 7467600"/>
              <a:gd name="connsiteY723" fmla="*/ 2479171 h 6858000"/>
              <a:gd name="connsiteX724" fmla="*/ 0 w 7467600"/>
              <a:gd name="connsiteY724" fmla="*/ 2476398 h 6858000"/>
              <a:gd name="connsiteX725" fmla="*/ 0 w 7467600"/>
              <a:gd name="connsiteY725" fmla="*/ 2389189 h 6858000"/>
              <a:gd name="connsiteX726" fmla="*/ 103062 w 7467600"/>
              <a:gd name="connsiteY726" fmla="*/ 2389518 h 6858000"/>
              <a:gd name="connsiteX727" fmla="*/ 510734 w 7467600"/>
              <a:gd name="connsiteY727" fmla="*/ 2416201 h 6858000"/>
              <a:gd name="connsiteX728" fmla="*/ 279257 w 7467600"/>
              <a:gd name="connsiteY728" fmla="*/ 2092102 h 6858000"/>
              <a:gd name="connsiteX729" fmla="*/ 65265 w 7467600"/>
              <a:gd name="connsiteY729" fmla="*/ 2006049 h 6858000"/>
              <a:gd name="connsiteX730" fmla="*/ 0 w 7467600"/>
              <a:gd name="connsiteY730" fmla="*/ 1982532 h 6858000"/>
              <a:gd name="connsiteX731" fmla="*/ 0 w 7467600"/>
              <a:gd name="connsiteY731" fmla="*/ 1912789 h 6858000"/>
              <a:gd name="connsiteX732" fmla="*/ 97460 w 7467600"/>
              <a:gd name="connsiteY732" fmla="*/ 1953725 h 6858000"/>
              <a:gd name="connsiteX733" fmla="*/ 221272 w 7467600"/>
              <a:gd name="connsiteY733" fmla="*/ 1980766 h 6858000"/>
              <a:gd name="connsiteX734" fmla="*/ 116765 w 7467600"/>
              <a:gd name="connsiteY734" fmla="*/ 1911033 h 6858000"/>
              <a:gd name="connsiteX735" fmla="*/ 16405 w 7467600"/>
              <a:gd name="connsiteY735" fmla="*/ 1803412 h 6858000"/>
              <a:gd name="connsiteX736" fmla="*/ 0 w 7467600"/>
              <a:gd name="connsiteY736" fmla="*/ 1784777 h 6858000"/>
              <a:gd name="connsiteX737" fmla="*/ 0 w 7467600"/>
              <a:gd name="connsiteY737" fmla="*/ 1740082 h 6858000"/>
              <a:gd name="connsiteX738" fmla="*/ 39394 w 7467600"/>
              <a:gd name="connsiteY738" fmla="*/ 1784856 h 6858000"/>
              <a:gd name="connsiteX739" fmla="*/ 135813 w 7467600"/>
              <a:gd name="connsiteY739" fmla="*/ 1888838 h 6858000"/>
              <a:gd name="connsiteX740" fmla="*/ 242575 w 7467600"/>
              <a:gd name="connsiteY740" fmla="*/ 1958841 h 6858000"/>
              <a:gd name="connsiteX741" fmla="*/ 82197 w 7467600"/>
              <a:gd name="connsiteY741" fmla="*/ 1754826 h 6858000"/>
              <a:gd name="connsiteX742" fmla="*/ 0 w 7467600"/>
              <a:gd name="connsiteY742" fmla="*/ 1679650 h 6858000"/>
              <a:gd name="connsiteX743" fmla="*/ 0 w 7467600"/>
              <a:gd name="connsiteY743" fmla="*/ 1602463 h 6858000"/>
              <a:gd name="connsiteX744" fmla="*/ 84689 w 7467600"/>
              <a:gd name="connsiteY744" fmla="*/ 1677442 h 6858000"/>
              <a:gd name="connsiteX745" fmla="*/ 298437 w 7467600"/>
              <a:gd name="connsiteY745" fmla="*/ 1968019 h 6858000"/>
              <a:gd name="connsiteX746" fmla="*/ 227269 w 7467600"/>
              <a:gd name="connsiteY746" fmla="*/ 1114064 h 6858000"/>
              <a:gd name="connsiteX747" fmla="*/ 248003 w 7467600"/>
              <a:gd name="connsiteY747" fmla="*/ 1089613 h 6858000"/>
              <a:gd name="connsiteX748" fmla="*/ 427020 w 7467600"/>
              <a:gd name="connsiteY748" fmla="*/ 1619803 h 6858000"/>
              <a:gd name="connsiteX749" fmla="*/ 340345 w 7467600"/>
              <a:gd name="connsiteY749" fmla="*/ 2027739 h 6858000"/>
              <a:gd name="connsiteX750" fmla="*/ 360865 w 7467600"/>
              <a:gd name="connsiteY750" fmla="*/ 2044827 h 6858000"/>
              <a:gd name="connsiteX751" fmla="*/ 560414 w 7467600"/>
              <a:gd name="connsiteY751" fmla="*/ 2421457 h 6858000"/>
              <a:gd name="connsiteX752" fmla="*/ 1359703 w 7467600"/>
              <a:gd name="connsiteY752" fmla="*/ 2578554 h 6858000"/>
              <a:gd name="connsiteX753" fmla="*/ 1359422 w 7467600"/>
              <a:gd name="connsiteY753" fmla="*/ 2577994 h 6858000"/>
              <a:gd name="connsiteX754" fmla="*/ 828701 w 7467600"/>
              <a:gd name="connsiteY754" fmla="*/ 1839520 h 6858000"/>
              <a:gd name="connsiteX755" fmla="*/ 494427 w 7467600"/>
              <a:gd name="connsiteY755" fmla="*/ 1092333 h 6858000"/>
              <a:gd name="connsiteX756" fmla="*/ 506322 w 7467600"/>
              <a:gd name="connsiteY756" fmla="*/ 1020997 h 6858000"/>
              <a:gd name="connsiteX757" fmla="*/ 4570198 w 7467600"/>
              <a:gd name="connsiteY757" fmla="*/ 978081 h 6858000"/>
              <a:gd name="connsiteX758" fmla="*/ 4523691 w 7467600"/>
              <a:gd name="connsiteY758" fmla="*/ 1127776 h 6858000"/>
              <a:gd name="connsiteX759" fmla="*/ 4509875 w 7467600"/>
              <a:gd name="connsiteY759" fmla="*/ 1167552 h 6858000"/>
              <a:gd name="connsiteX760" fmla="*/ 4478168 w 7467600"/>
              <a:gd name="connsiteY760" fmla="*/ 1260735 h 6858000"/>
              <a:gd name="connsiteX761" fmla="*/ 4409309 w 7467600"/>
              <a:gd name="connsiteY761" fmla="*/ 1666996 h 6858000"/>
              <a:gd name="connsiteX762" fmla="*/ 4370031 w 7467600"/>
              <a:gd name="connsiteY762" fmla="*/ 1955666 h 6858000"/>
              <a:gd name="connsiteX763" fmla="*/ 4570198 w 7467600"/>
              <a:gd name="connsiteY763" fmla="*/ 978081 h 6858000"/>
              <a:gd name="connsiteX764" fmla="*/ 4557898 w 7467600"/>
              <a:gd name="connsiteY764" fmla="*/ 900011 h 6858000"/>
              <a:gd name="connsiteX765" fmla="*/ 4344840 w 7467600"/>
              <a:gd name="connsiteY765" fmla="*/ 1922038 h 6858000"/>
              <a:gd name="connsiteX766" fmla="*/ 4378710 w 7467600"/>
              <a:gd name="connsiteY766" fmla="*/ 1665516 h 6858000"/>
              <a:gd name="connsiteX767" fmla="*/ 4448798 w 7467600"/>
              <a:gd name="connsiteY767" fmla="*/ 1253024 h 6858000"/>
              <a:gd name="connsiteX768" fmla="*/ 4480315 w 7467600"/>
              <a:gd name="connsiteY768" fmla="*/ 1158454 h 6858000"/>
              <a:gd name="connsiteX769" fmla="*/ 4494133 w 7467600"/>
              <a:gd name="connsiteY769" fmla="*/ 1118676 h 6858000"/>
              <a:gd name="connsiteX770" fmla="*/ 4557898 w 7467600"/>
              <a:gd name="connsiteY770" fmla="*/ 900011 h 6858000"/>
              <a:gd name="connsiteX771" fmla="*/ 5870151 w 7467600"/>
              <a:gd name="connsiteY771" fmla="*/ 898890 h 6858000"/>
              <a:gd name="connsiteX772" fmla="*/ 5861335 w 7467600"/>
              <a:gd name="connsiteY772" fmla="*/ 899177 h 6858000"/>
              <a:gd name="connsiteX773" fmla="*/ 5843702 w 7467600"/>
              <a:gd name="connsiteY773" fmla="*/ 899748 h 6858000"/>
              <a:gd name="connsiteX774" fmla="*/ 5651107 w 7467600"/>
              <a:gd name="connsiteY774" fmla="*/ 920306 h 6858000"/>
              <a:gd name="connsiteX775" fmla="*/ 5459407 w 7467600"/>
              <a:gd name="connsiteY775" fmla="*/ 940975 h 6858000"/>
              <a:gd name="connsiteX776" fmla="*/ 5374846 w 7467600"/>
              <a:gd name="connsiteY776" fmla="*/ 941988 h 6858000"/>
              <a:gd name="connsiteX777" fmla="*/ 5256105 w 7467600"/>
              <a:gd name="connsiteY777" fmla="*/ 945632 h 6858000"/>
              <a:gd name="connsiteX778" fmla="*/ 5107071 w 7467600"/>
              <a:gd name="connsiteY778" fmla="*/ 969720 h 6858000"/>
              <a:gd name="connsiteX779" fmla="*/ 4998681 w 7467600"/>
              <a:gd name="connsiteY779" fmla="*/ 988771 h 6858000"/>
              <a:gd name="connsiteX780" fmla="*/ 5870151 w 7467600"/>
              <a:gd name="connsiteY780" fmla="*/ 898890 h 6858000"/>
              <a:gd name="connsiteX781" fmla="*/ 5504425 w 7467600"/>
              <a:gd name="connsiteY781" fmla="*/ 848067 h 6858000"/>
              <a:gd name="connsiteX782" fmla="*/ 4968849 w 7467600"/>
              <a:gd name="connsiteY782" fmla="*/ 962318 h 6858000"/>
              <a:gd name="connsiteX783" fmla="*/ 5104039 w 7467600"/>
              <a:gd name="connsiteY783" fmla="*/ 940634 h 6858000"/>
              <a:gd name="connsiteX784" fmla="*/ 5256311 w 7467600"/>
              <a:gd name="connsiteY784" fmla="*/ 916490 h 6858000"/>
              <a:gd name="connsiteX785" fmla="*/ 5377381 w 7467600"/>
              <a:gd name="connsiteY785" fmla="*/ 912671 h 6858000"/>
              <a:gd name="connsiteX786" fmla="*/ 5460148 w 7467600"/>
              <a:gd name="connsiteY786" fmla="*/ 911442 h 6858000"/>
              <a:gd name="connsiteX787" fmla="*/ 5648971 w 7467600"/>
              <a:gd name="connsiteY787" fmla="*/ 891331 h 6858000"/>
              <a:gd name="connsiteX788" fmla="*/ 5844807 w 7467600"/>
              <a:gd name="connsiteY788" fmla="*/ 870718 h 6858000"/>
              <a:gd name="connsiteX789" fmla="*/ 5862975 w 7467600"/>
              <a:gd name="connsiteY789" fmla="*/ 869756 h 6858000"/>
              <a:gd name="connsiteX790" fmla="*/ 5920887 w 7467600"/>
              <a:gd name="connsiteY790" fmla="*/ 865929 h 6858000"/>
              <a:gd name="connsiteX791" fmla="*/ 5504425 w 7467600"/>
              <a:gd name="connsiteY791" fmla="*/ 848067 h 6858000"/>
              <a:gd name="connsiteX792" fmla="*/ 3607114 w 7467600"/>
              <a:gd name="connsiteY792" fmla="*/ 467441 h 6858000"/>
              <a:gd name="connsiteX793" fmla="*/ 3296242 w 7467600"/>
              <a:gd name="connsiteY793" fmla="*/ 807991 h 6858000"/>
              <a:gd name="connsiteX794" fmla="*/ 3174674 w 7467600"/>
              <a:gd name="connsiteY794" fmla="*/ 919759 h 6858000"/>
              <a:gd name="connsiteX795" fmla="*/ 3042978 w 7467600"/>
              <a:gd name="connsiteY795" fmla="*/ 1054894 h 6858000"/>
              <a:gd name="connsiteX796" fmla="*/ 2968914 w 7467600"/>
              <a:gd name="connsiteY796" fmla="*/ 1133756 h 6858000"/>
              <a:gd name="connsiteX797" fmla="*/ 3103823 w 7467600"/>
              <a:gd name="connsiteY797" fmla="*/ 1026814 h 6858000"/>
              <a:gd name="connsiteX798" fmla="*/ 3607114 w 7467600"/>
              <a:gd name="connsiteY798" fmla="*/ 467441 h 6858000"/>
              <a:gd name="connsiteX799" fmla="*/ 3744487 w 7467600"/>
              <a:gd name="connsiteY799" fmla="*/ 383136 h 6858000"/>
              <a:gd name="connsiteX800" fmla="*/ 3970213 w 7467600"/>
              <a:gd name="connsiteY800" fmla="*/ 995559 h 6858000"/>
              <a:gd name="connsiteX801" fmla="*/ 3744487 w 7467600"/>
              <a:gd name="connsiteY801" fmla="*/ 383136 h 6858000"/>
              <a:gd name="connsiteX802" fmla="*/ 3624562 w 7467600"/>
              <a:gd name="connsiteY802" fmla="*/ 367041 h 6858000"/>
              <a:gd name="connsiteX803" fmla="*/ 3489712 w 7467600"/>
              <a:gd name="connsiteY803" fmla="*/ 485386 h 6858000"/>
              <a:gd name="connsiteX804" fmla="*/ 3182994 w 7467600"/>
              <a:gd name="connsiteY804" fmla="*/ 828265 h 6858000"/>
              <a:gd name="connsiteX805" fmla="*/ 2892114 w 7467600"/>
              <a:gd name="connsiteY805" fmla="*/ 1172635 h 6858000"/>
              <a:gd name="connsiteX806" fmla="*/ 3021459 w 7467600"/>
              <a:gd name="connsiteY806" fmla="*/ 1035385 h 6858000"/>
              <a:gd name="connsiteX807" fmla="*/ 3153873 w 7467600"/>
              <a:gd name="connsiteY807" fmla="*/ 898971 h 6858000"/>
              <a:gd name="connsiteX808" fmla="*/ 3276511 w 7467600"/>
              <a:gd name="connsiteY808" fmla="*/ 786423 h 6858000"/>
              <a:gd name="connsiteX809" fmla="*/ 3584154 w 7467600"/>
              <a:gd name="connsiteY809" fmla="*/ 448218 h 6858000"/>
              <a:gd name="connsiteX810" fmla="*/ 3624562 w 7467600"/>
              <a:gd name="connsiteY810" fmla="*/ 367041 h 6858000"/>
              <a:gd name="connsiteX811" fmla="*/ 3766672 w 7467600"/>
              <a:gd name="connsiteY811" fmla="*/ 359429 h 6858000"/>
              <a:gd name="connsiteX812" fmla="*/ 3996338 w 7467600"/>
              <a:gd name="connsiteY812" fmla="*/ 968237 h 6858000"/>
              <a:gd name="connsiteX813" fmla="*/ 3766672 w 7467600"/>
              <a:gd name="connsiteY813" fmla="*/ 359429 h 6858000"/>
              <a:gd name="connsiteX814" fmla="*/ 5805386 w 7467600"/>
              <a:gd name="connsiteY814" fmla="*/ 239240 h 6858000"/>
              <a:gd name="connsiteX815" fmla="*/ 5736947 w 7467600"/>
              <a:gd name="connsiteY815" fmla="*/ 261367 h 6858000"/>
              <a:gd name="connsiteX816" fmla="*/ 5427012 w 7467600"/>
              <a:gd name="connsiteY816" fmla="*/ 311272 h 6858000"/>
              <a:gd name="connsiteX817" fmla="*/ 5147818 w 7467600"/>
              <a:gd name="connsiteY817" fmla="*/ 322112 h 6858000"/>
              <a:gd name="connsiteX818" fmla="*/ 5060854 w 7467600"/>
              <a:gd name="connsiteY818" fmla="*/ 311882 h 6858000"/>
              <a:gd name="connsiteX819" fmla="*/ 4945989 w 7467600"/>
              <a:gd name="connsiteY819" fmla="*/ 300516 h 6858000"/>
              <a:gd name="connsiteX820" fmla="*/ 5410479 w 7467600"/>
              <a:gd name="connsiteY820" fmla="*/ 348434 h 6858000"/>
              <a:gd name="connsiteX821" fmla="*/ 5805386 w 7467600"/>
              <a:gd name="connsiteY821" fmla="*/ 239240 h 6858000"/>
              <a:gd name="connsiteX822" fmla="*/ 5905192 w 7467600"/>
              <a:gd name="connsiteY822" fmla="*/ 163079 h 6858000"/>
              <a:gd name="connsiteX823" fmla="*/ 5865655 w 7467600"/>
              <a:gd name="connsiteY823" fmla="*/ 171901 h 6858000"/>
              <a:gd name="connsiteX824" fmla="*/ 5259740 w 7467600"/>
              <a:gd name="connsiteY824" fmla="*/ 257013 h 6858000"/>
              <a:gd name="connsiteX825" fmla="*/ 5208466 w 7467600"/>
              <a:gd name="connsiteY825" fmla="*/ 257550 h 6858000"/>
              <a:gd name="connsiteX826" fmla="*/ 4980204 w 7467600"/>
              <a:gd name="connsiteY826" fmla="*/ 271903 h 6858000"/>
              <a:gd name="connsiteX827" fmla="*/ 5068068 w 7467600"/>
              <a:gd name="connsiteY827" fmla="*/ 282244 h 6858000"/>
              <a:gd name="connsiteX828" fmla="*/ 5153231 w 7467600"/>
              <a:gd name="connsiteY828" fmla="*/ 292240 h 6858000"/>
              <a:gd name="connsiteX829" fmla="*/ 5426491 w 7467600"/>
              <a:gd name="connsiteY829" fmla="*/ 281128 h 6858000"/>
              <a:gd name="connsiteX830" fmla="*/ 5731212 w 7467600"/>
              <a:gd name="connsiteY830" fmla="*/ 231951 h 6858000"/>
              <a:gd name="connsiteX831" fmla="*/ 5905192 w 7467600"/>
              <a:gd name="connsiteY831" fmla="*/ 163079 h 6858000"/>
              <a:gd name="connsiteX832" fmla="*/ 5944437 w 7467600"/>
              <a:gd name="connsiteY832" fmla="*/ 113829 h 6858000"/>
              <a:gd name="connsiteX833" fmla="*/ 5825032 w 7467600"/>
              <a:gd name="connsiteY833" fmla="*/ 146405 h 6858000"/>
              <a:gd name="connsiteX834" fmla="*/ 4955599 w 7467600"/>
              <a:gd name="connsiteY834" fmla="*/ 247008 h 6858000"/>
              <a:gd name="connsiteX835" fmla="*/ 5210104 w 7467600"/>
              <a:gd name="connsiteY835" fmla="*/ 228123 h 6858000"/>
              <a:gd name="connsiteX836" fmla="*/ 5261015 w 7467600"/>
              <a:gd name="connsiteY836" fmla="*/ 227087 h 6858000"/>
              <a:gd name="connsiteX837" fmla="*/ 5861181 w 7467600"/>
              <a:gd name="connsiteY837" fmla="*/ 143093 h 6858000"/>
              <a:gd name="connsiteX838" fmla="*/ 5961252 w 7467600"/>
              <a:gd name="connsiteY838" fmla="*/ 114820 h 6858000"/>
              <a:gd name="connsiteX839" fmla="*/ 5944437 w 7467600"/>
              <a:gd name="connsiteY839" fmla="*/ 113829 h 6858000"/>
              <a:gd name="connsiteX840" fmla="*/ 3882765 w 7467600"/>
              <a:gd name="connsiteY840" fmla="*/ 0 h 6858000"/>
              <a:gd name="connsiteX841" fmla="*/ 3995099 w 7467600"/>
              <a:gd name="connsiteY841" fmla="*/ 0 h 6858000"/>
              <a:gd name="connsiteX842" fmla="*/ 4163818 w 7467600"/>
              <a:gd name="connsiteY842" fmla="*/ 234104 h 6858000"/>
              <a:gd name="connsiteX843" fmla="*/ 4172099 w 7467600"/>
              <a:gd name="connsiteY843" fmla="*/ 234207 h 6858000"/>
              <a:gd name="connsiteX844" fmla="*/ 4784282 w 7467600"/>
              <a:gd name="connsiteY844" fmla="*/ 276561 h 6858000"/>
              <a:gd name="connsiteX845" fmla="*/ 4801687 w 7467600"/>
              <a:gd name="connsiteY845" fmla="*/ 267764 h 6858000"/>
              <a:gd name="connsiteX846" fmla="*/ 6082788 w 7467600"/>
              <a:gd name="connsiteY846" fmla="*/ 64119 h 6858000"/>
              <a:gd name="connsiteX847" fmla="*/ 6099442 w 7467600"/>
              <a:gd name="connsiteY847" fmla="*/ 82568 h 6858000"/>
              <a:gd name="connsiteX848" fmla="*/ 4804137 w 7467600"/>
              <a:gd name="connsiteY848" fmla="*/ 320931 h 6858000"/>
              <a:gd name="connsiteX849" fmla="*/ 4227047 w 7467600"/>
              <a:gd name="connsiteY849" fmla="*/ 313415 h 6858000"/>
              <a:gd name="connsiteX850" fmla="*/ 4346041 w 7467600"/>
              <a:gd name="connsiteY850" fmla="*/ 456086 h 6858000"/>
              <a:gd name="connsiteX851" fmla="*/ 4870967 w 7467600"/>
              <a:gd name="connsiteY851" fmla="*/ 963061 h 6858000"/>
              <a:gd name="connsiteX852" fmla="*/ 4889647 w 7467600"/>
              <a:gd name="connsiteY852" fmla="*/ 957147 h 6858000"/>
              <a:gd name="connsiteX853" fmla="*/ 5422504 w 7467600"/>
              <a:gd name="connsiteY853" fmla="*/ 805191 h 6858000"/>
              <a:gd name="connsiteX854" fmla="*/ 6087656 w 7467600"/>
              <a:gd name="connsiteY854" fmla="*/ 826703 h 6858000"/>
              <a:gd name="connsiteX855" fmla="*/ 6058717 w 7467600"/>
              <a:gd name="connsiteY855" fmla="*/ 865992 h 6858000"/>
              <a:gd name="connsiteX856" fmla="*/ 4974153 w 7467600"/>
              <a:gd name="connsiteY856" fmla="*/ 1045456 h 6858000"/>
              <a:gd name="connsiteX857" fmla="*/ 5627835 w 7467600"/>
              <a:gd name="connsiteY857" fmla="*/ 1472077 h 6858000"/>
              <a:gd name="connsiteX858" fmla="*/ 5629817 w 7467600"/>
              <a:gd name="connsiteY858" fmla="*/ 1471412 h 6858000"/>
              <a:gd name="connsiteX859" fmla="*/ 5634124 w 7467600"/>
              <a:gd name="connsiteY859" fmla="*/ 1470572 h 6858000"/>
              <a:gd name="connsiteX860" fmla="*/ 5755832 w 7467600"/>
              <a:gd name="connsiteY860" fmla="*/ 1383886 h 6858000"/>
              <a:gd name="connsiteX861" fmla="*/ 6014186 w 7467600"/>
              <a:gd name="connsiteY861" fmla="*/ 1279799 h 6858000"/>
              <a:gd name="connsiteX862" fmla="*/ 6901619 w 7467600"/>
              <a:gd name="connsiteY862" fmla="*/ 1047874 h 6858000"/>
              <a:gd name="connsiteX863" fmla="*/ 6931566 w 7467600"/>
              <a:gd name="connsiteY863" fmla="*/ 1062034 h 6858000"/>
              <a:gd name="connsiteX864" fmla="*/ 5790982 w 7467600"/>
              <a:gd name="connsiteY864" fmla="*/ 1561380 h 6858000"/>
              <a:gd name="connsiteX865" fmla="*/ 6188971 w 7467600"/>
              <a:gd name="connsiteY865" fmla="*/ 1755168 h 6858000"/>
              <a:gd name="connsiteX866" fmla="*/ 6202446 w 7467600"/>
              <a:gd name="connsiteY866" fmla="*/ 1752268 h 6858000"/>
              <a:gd name="connsiteX867" fmla="*/ 7179560 w 7467600"/>
              <a:gd name="connsiteY867" fmla="*/ 1467551 h 6858000"/>
              <a:gd name="connsiteX868" fmla="*/ 7158730 w 7467600"/>
              <a:gd name="connsiteY868" fmla="*/ 1507835 h 6858000"/>
              <a:gd name="connsiteX869" fmla="*/ 6326959 w 7467600"/>
              <a:gd name="connsiteY869" fmla="*/ 1817686 h 6858000"/>
              <a:gd name="connsiteX870" fmla="*/ 6537433 w 7467600"/>
              <a:gd name="connsiteY870" fmla="*/ 1907790 h 6858000"/>
              <a:gd name="connsiteX871" fmla="*/ 6550221 w 7467600"/>
              <a:gd name="connsiteY871" fmla="*/ 1910729 h 6858000"/>
              <a:gd name="connsiteX872" fmla="*/ 6964438 w 7467600"/>
              <a:gd name="connsiteY872" fmla="*/ 2209505 h 6858000"/>
              <a:gd name="connsiteX873" fmla="*/ 7367862 w 7467600"/>
              <a:gd name="connsiteY873" fmla="*/ 2806833 h 6858000"/>
              <a:gd name="connsiteX874" fmla="*/ 7364329 w 7467600"/>
              <a:gd name="connsiteY874" fmla="*/ 2826907 h 6858000"/>
              <a:gd name="connsiteX875" fmla="*/ 7290545 w 7467600"/>
              <a:gd name="connsiteY875" fmla="*/ 2850663 h 6858000"/>
              <a:gd name="connsiteX876" fmla="*/ 6472036 w 7467600"/>
              <a:gd name="connsiteY876" fmla="*/ 1959003 h 6858000"/>
              <a:gd name="connsiteX877" fmla="*/ 5792897 w 7467600"/>
              <a:gd name="connsiteY877" fmla="*/ 1647747 h 6858000"/>
              <a:gd name="connsiteX878" fmla="*/ 5842751 w 7467600"/>
              <a:gd name="connsiteY878" fmla="*/ 1816112 h 6858000"/>
              <a:gd name="connsiteX879" fmla="*/ 5847424 w 7467600"/>
              <a:gd name="connsiteY879" fmla="*/ 1815776 h 6858000"/>
              <a:gd name="connsiteX880" fmla="*/ 6399821 w 7467600"/>
              <a:gd name="connsiteY880" fmla="*/ 2344799 h 6858000"/>
              <a:gd name="connsiteX881" fmla="*/ 6323232 w 7467600"/>
              <a:gd name="connsiteY881" fmla="*/ 2389634 h 6858000"/>
              <a:gd name="connsiteX882" fmla="*/ 5942958 w 7467600"/>
              <a:gd name="connsiteY882" fmla="*/ 2077708 h 6858000"/>
              <a:gd name="connsiteX883" fmla="*/ 5921559 w 7467600"/>
              <a:gd name="connsiteY883" fmla="*/ 2378596 h 6858000"/>
              <a:gd name="connsiteX884" fmla="*/ 5817651 w 7467600"/>
              <a:gd name="connsiteY884" fmla="*/ 3023919 h 6858000"/>
              <a:gd name="connsiteX885" fmla="*/ 5729634 w 7467600"/>
              <a:gd name="connsiteY885" fmla="*/ 3051849 h 6858000"/>
              <a:gd name="connsiteX886" fmla="*/ 5611018 w 7467600"/>
              <a:gd name="connsiteY886" fmla="*/ 2316769 h 6858000"/>
              <a:gd name="connsiteX887" fmla="*/ 5687608 w 7467600"/>
              <a:gd name="connsiteY887" fmla="*/ 2039972 h 6858000"/>
              <a:gd name="connsiteX888" fmla="*/ 5657554 w 7467600"/>
              <a:gd name="connsiteY888" fmla="*/ 1576445 h 6858000"/>
              <a:gd name="connsiteX889" fmla="*/ 5150475 w 7467600"/>
              <a:gd name="connsiteY889" fmla="*/ 1274012 h 6858000"/>
              <a:gd name="connsiteX890" fmla="*/ 5349142 w 7467600"/>
              <a:gd name="connsiteY890" fmla="*/ 2204405 h 6858000"/>
              <a:gd name="connsiteX891" fmla="*/ 5262214 w 7467600"/>
              <a:gd name="connsiteY891" fmla="*/ 2233836 h 6858000"/>
              <a:gd name="connsiteX892" fmla="*/ 4981539 w 7467600"/>
              <a:gd name="connsiteY892" fmla="*/ 1542201 h 6858000"/>
              <a:gd name="connsiteX893" fmla="*/ 4958461 w 7467600"/>
              <a:gd name="connsiteY893" fmla="*/ 1136957 h 6858000"/>
              <a:gd name="connsiteX894" fmla="*/ 4655015 w 7467600"/>
              <a:gd name="connsiteY894" fmla="*/ 891426 h 6858000"/>
              <a:gd name="connsiteX895" fmla="*/ 4348002 w 7467600"/>
              <a:gd name="connsiteY895" fmla="*/ 2205895 h 6858000"/>
              <a:gd name="connsiteX896" fmla="*/ 4262250 w 7467600"/>
              <a:gd name="connsiteY896" fmla="*/ 2219972 h 6858000"/>
              <a:gd name="connsiteX897" fmla="*/ 4550611 w 7467600"/>
              <a:gd name="connsiteY897" fmla="*/ 817540 h 6858000"/>
              <a:gd name="connsiteX898" fmla="*/ 4564418 w 7467600"/>
              <a:gd name="connsiteY898" fmla="*/ 808293 h 6858000"/>
              <a:gd name="connsiteX899" fmla="*/ 4266388 w 7467600"/>
              <a:gd name="connsiteY899" fmla="*/ 500083 h 6858000"/>
              <a:gd name="connsiteX900" fmla="*/ 4032842 w 7467600"/>
              <a:gd name="connsiteY900" fmla="*/ 211809 h 6858000"/>
              <a:gd name="connsiteX901" fmla="*/ 3882765 w 7467600"/>
              <a:gd name="connsiteY901" fmla="*/ 0 h 6858000"/>
              <a:gd name="connsiteX902" fmla="*/ 3721337 w 7467600"/>
              <a:gd name="connsiteY902" fmla="*/ 0 h 6858000"/>
              <a:gd name="connsiteX903" fmla="*/ 3797544 w 7467600"/>
              <a:gd name="connsiteY903" fmla="*/ 0 h 6858000"/>
              <a:gd name="connsiteX904" fmla="*/ 3775734 w 7467600"/>
              <a:gd name="connsiteY904" fmla="*/ 95131 h 6858000"/>
              <a:gd name="connsiteX905" fmla="*/ 3724807 w 7467600"/>
              <a:gd name="connsiteY905" fmla="*/ 272257 h 6858000"/>
              <a:gd name="connsiteX906" fmla="*/ 3726844 w 7467600"/>
              <a:gd name="connsiteY906" fmla="*/ 282988 h 6858000"/>
              <a:gd name="connsiteX907" fmla="*/ 3742664 w 7467600"/>
              <a:gd name="connsiteY907" fmla="*/ 279918 h 6858000"/>
              <a:gd name="connsiteX908" fmla="*/ 4103910 w 7467600"/>
              <a:gd name="connsiteY908" fmla="*/ 1161917 h 6858000"/>
              <a:gd name="connsiteX909" fmla="*/ 4020269 w 7467600"/>
              <a:gd name="connsiteY909" fmla="*/ 1200406 h 6858000"/>
              <a:gd name="connsiteX910" fmla="*/ 3674882 w 7467600"/>
              <a:gd name="connsiteY910" fmla="*/ 488524 h 6858000"/>
              <a:gd name="connsiteX911" fmla="*/ 3132682 w 7467600"/>
              <a:gd name="connsiteY911" fmla="*/ 1072284 h 6858000"/>
              <a:gd name="connsiteX912" fmla="*/ 2716346 w 7467600"/>
              <a:gd name="connsiteY912" fmla="*/ 1276376 h 6858000"/>
              <a:gd name="connsiteX913" fmla="*/ 2716772 w 7467600"/>
              <a:gd name="connsiteY913" fmla="*/ 1255462 h 6858000"/>
              <a:gd name="connsiteX914" fmla="*/ 3471096 w 7467600"/>
              <a:gd name="connsiteY914" fmla="*/ 437072 h 6858000"/>
              <a:gd name="connsiteX915" fmla="*/ 3639057 w 7467600"/>
              <a:gd name="connsiteY915" fmla="*/ 286334 h 6858000"/>
              <a:gd name="connsiteX916" fmla="*/ 3640309 w 7467600"/>
              <a:gd name="connsiteY916" fmla="*/ 284664 h 6858000"/>
              <a:gd name="connsiteX917" fmla="*/ 3646022 w 7467600"/>
              <a:gd name="connsiteY917" fmla="*/ 276711 h 6858000"/>
              <a:gd name="connsiteX918" fmla="*/ 3707943 w 7467600"/>
              <a:gd name="connsiteY918" fmla="*/ 65958 h 6858000"/>
              <a:gd name="connsiteX919" fmla="*/ 3721337 w 7467600"/>
              <a:gd name="connsiteY919" fmla="*/ 0 h 6858000"/>
              <a:gd name="connsiteX920" fmla="*/ 2867960 w 7467600"/>
              <a:gd name="connsiteY920" fmla="*/ 0 h 6858000"/>
              <a:gd name="connsiteX921" fmla="*/ 2926351 w 7467600"/>
              <a:gd name="connsiteY921" fmla="*/ 0 h 6858000"/>
              <a:gd name="connsiteX922" fmla="*/ 2902823 w 7467600"/>
              <a:gd name="connsiteY922" fmla="*/ 262929 h 6858000"/>
              <a:gd name="connsiteX923" fmla="*/ 2940663 w 7467600"/>
              <a:gd name="connsiteY923" fmla="*/ 140884 h 6858000"/>
              <a:gd name="connsiteX924" fmla="*/ 2947039 w 7467600"/>
              <a:gd name="connsiteY924" fmla="*/ 122524 h 6858000"/>
              <a:gd name="connsiteX925" fmla="*/ 2984316 w 7467600"/>
              <a:gd name="connsiteY925" fmla="*/ 0 h 6858000"/>
              <a:gd name="connsiteX926" fmla="*/ 3016114 w 7467600"/>
              <a:gd name="connsiteY926" fmla="*/ 0 h 6858000"/>
              <a:gd name="connsiteX927" fmla="*/ 2979949 w 7467600"/>
              <a:gd name="connsiteY927" fmla="*/ 119274 h 6858000"/>
              <a:gd name="connsiteX928" fmla="*/ 3023879 w 7467600"/>
              <a:gd name="connsiteY928" fmla="*/ 0 h 6858000"/>
              <a:gd name="connsiteX929" fmla="*/ 3105400 w 7467600"/>
              <a:gd name="connsiteY929" fmla="*/ 0 h 6858000"/>
              <a:gd name="connsiteX930" fmla="*/ 3094669 w 7467600"/>
              <a:gd name="connsiteY930" fmla="*/ 30308 h 6858000"/>
              <a:gd name="connsiteX931" fmla="*/ 2901945 w 7467600"/>
              <a:gd name="connsiteY931" fmla="*/ 466538 h 6858000"/>
              <a:gd name="connsiteX932" fmla="*/ 2815209 w 7467600"/>
              <a:gd name="connsiteY932" fmla="*/ 497361 h 6858000"/>
              <a:gd name="connsiteX933" fmla="*/ 2844845 w 7467600"/>
              <a:gd name="connsiteY933" fmla="*/ 127638 h 6858000"/>
              <a:gd name="connsiteX934" fmla="*/ 2867960 w 7467600"/>
              <a:gd name="connsiteY934" fmla="*/ 0 h 6858000"/>
              <a:gd name="connsiteX935" fmla="*/ 1057230 w 7467600"/>
              <a:gd name="connsiteY935" fmla="*/ 0 h 6858000"/>
              <a:gd name="connsiteX936" fmla="*/ 1111003 w 7467600"/>
              <a:gd name="connsiteY936" fmla="*/ 0 h 6858000"/>
              <a:gd name="connsiteX937" fmla="*/ 1125553 w 7467600"/>
              <a:gd name="connsiteY937" fmla="*/ 52588 h 6858000"/>
              <a:gd name="connsiteX938" fmla="*/ 1304276 w 7467600"/>
              <a:gd name="connsiteY938" fmla="*/ 476275 h 6858000"/>
              <a:gd name="connsiteX939" fmla="*/ 1492066 w 7467600"/>
              <a:gd name="connsiteY939" fmla="*/ 886333 h 6858000"/>
              <a:gd name="connsiteX940" fmla="*/ 1423698 w 7467600"/>
              <a:gd name="connsiteY940" fmla="*/ 710817 h 6858000"/>
              <a:gd name="connsiteX941" fmla="*/ 1357609 w 7467600"/>
              <a:gd name="connsiteY941" fmla="*/ 532892 h 6858000"/>
              <a:gd name="connsiteX942" fmla="*/ 1309550 w 7467600"/>
              <a:gd name="connsiteY942" fmla="*/ 374031 h 6858000"/>
              <a:gd name="connsiteX943" fmla="*/ 1193673 w 7467600"/>
              <a:gd name="connsiteY943" fmla="*/ 49533 h 6858000"/>
              <a:gd name="connsiteX944" fmla="*/ 1164391 w 7467600"/>
              <a:gd name="connsiteY944" fmla="*/ 0 h 6858000"/>
              <a:gd name="connsiteX945" fmla="*/ 1200666 w 7467600"/>
              <a:gd name="connsiteY945" fmla="*/ 0 h 6858000"/>
              <a:gd name="connsiteX946" fmla="*/ 1223408 w 7467600"/>
              <a:gd name="connsiteY946" fmla="*/ 38996 h 6858000"/>
              <a:gd name="connsiteX947" fmla="*/ 1339635 w 7467600"/>
              <a:gd name="connsiteY947" fmla="*/ 365517 h 6858000"/>
              <a:gd name="connsiteX948" fmla="*/ 1387469 w 7467600"/>
              <a:gd name="connsiteY948" fmla="*/ 523079 h 6858000"/>
              <a:gd name="connsiteX949" fmla="*/ 1452685 w 7467600"/>
              <a:gd name="connsiteY949" fmla="*/ 699806 h 6858000"/>
              <a:gd name="connsiteX950" fmla="*/ 1492092 w 7467600"/>
              <a:gd name="connsiteY950" fmla="*/ 800424 h 6858000"/>
              <a:gd name="connsiteX951" fmla="*/ 1455302 w 7467600"/>
              <a:gd name="connsiteY951" fmla="*/ 632913 h 6858000"/>
              <a:gd name="connsiteX952" fmla="*/ 1222336 w 7467600"/>
              <a:gd name="connsiteY952" fmla="*/ 9480 h 6858000"/>
              <a:gd name="connsiteX953" fmla="*/ 1214634 w 7467600"/>
              <a:gd name="connsiteY953" fmla="*/ 0 h 6858000"/>
              <a:gd name="connsiteX954" fmla="*/ 1289827 w 7467600"/>
              <a:gd name="connsiteY954" fmla="*/ 0 h 6858000"/>
              <a:gd name="connsiteX955" fmla="*/ 1321076 w 7467600"/>
              <a:gd name="connsiteY955" fmla="*/ 59722 h 6858000"/>
              <a:gd name="connsiteX956" fmla="*/ 1512579 w 7467600"/>
              <a:gd name="connsiteY956" fmla="*/ 626441 h 6858000"/>
              <a:gd name="connsiteX957" fmla="*/ 1506076 w 7467600"/>
              <a:gd name="connsiteY957" fmla="*/ 1089289 h 6858000"/>
              <a:gd name="connsiteX958" fmla="*/ 1486346 w 7467600"/>
              <a:gd name="connsiteY958" fmla="*/ 1079919 h 6858000"/>
              <a:gd name="connsiteX959" fmla="*/ 1070511 w 7467600"/>
              <a:gd name="connsiteY959" fmla="*/ 48609 h 6858000"/>
              <a:gd name="connsiteX960" fmla="*/ 1057230 w 7467600"/>
              <a:gd name="connsiteY960" fmla="*/ 0 h 6858000"/>
              <a:gd name="connsiteX961" fmla="*/ 43151 w 7467600"/>
              <a:gd name="connsiteY961" fmla="*/ 0 h 6858000"/>
              <a:gd name="connsiteX962" fmla="*/ 95283 w 7467600"/>
              <a:gd name="connsiteY962" fmla="*/ 0 h 6858000"/>
              <a:gd name="connsiteX963" fmla="*/ 300708 w 7467600"/>
              <a:gd name="connsiteY963" fmla="*/ 154571 h 6858000"/>
              <a:gd name="connsiteX964" fmla="*/ 530414 w 7467600"/>
              <a:gd name="connsiteY964" fmla="*/ 354673 h 6858000"/>
              <a:gd name="connsiteX965" fmla="*/ 333785 w 7467600"/>
              <a:gd name="connsiteY965" fmla="*/ 161564 h 6858000"/>
              <a:gd name="connsiteX966" fmla="*/ 147005 w 7467600"/>
              <a:gd name="connsiteY966" fmla="*/ 0 h 6858000"/>
              <a:gd name="connsiteX967" fmla="*/ 272509 w 7467600"/>
              <a:gd name="connsiteY967" fmla="*/ 0 h 6858000"/>
              <a:gd name="connsiteX968" fmla="*/ 326276 w 7467600"/>
              <a:gd name="connsiteY968" fmla="*/ 45847 h 6858000"/>
              <a:gd name="connsiteX969" fmla="*/ 823759 w 7467600"/>
              <a:gd name="connsiteY969" fmla="*/ 574145 h 6858000"/>
              <a:gd name="connsiteX970" fmla="*/ 811254 w 7467600"/>
              <a:gd name="connsiteY970" fmla="*/ 665546 h 6858000"/>
              <a:gd name="connsiteX971" fmla="*/ 154042 w 7467600"/>
              <a:gd name="connsiteY971" fmla="*/ 261522 h 6858000"/>
              <a:gd name="connsiteX972" fmla="*/ 13550 w 7467600"/>
              <a:gd name="connsiteY972" fmla="*/ 158423 h 6858000"/>
              <a:gd name="connsiteX973" fmla="*/ 0 w 7467600"/>
              <a:gd name="connsiteY973" fmla="*/ 146618 h 6858000"/>
              <a:gd name="connsiteX974" fmla="*/ 0 w 7467600"/>
              <a:gd name="connsiteY974" fmla="*/ 59161 h 6858000"/>
              <a:gd name="connsiteX975" fmla="*/ 45427 w 7467600"/>
              <a:gd name="connsiteY975" fmla="*/ 101078 h 6858000"/>
              <a:gd name="connsiteX976" fmla="*/ 630103 w 7467600"/>
              <a:gd name="connsiteY976" fmla="*/ 485885 h 6858000"/>
              <a:gd name="connsiteX977" fmla="*/ 532040 w 7467600"/>
              <a:gd name="connsiteY977" fmla="*/ 399359 h 6858000"/>
              <a:gd name="connsiteX978" fmla="*/ 517618 w 7467600"/>
              <a:gd name="connsiteY978" fmla="*/ 385726 h 6858000"/>
              <a:gd name="connsiteX979" fmla="*/ 285074 w 7467600"/>
              <a:gd name="connsiteY979" fmla="*/ 182755 h 6858000"/>
              <a:gd name="connsiteX980" fmla="*/ 43151 w 7467600"/>
              <a:gd name="connsiteY98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1019354 w 7467600"/>
              <a:gd name="connsiteY22" fmla="*/ 6315006 h 6858000"/>
              <a:gd name="connsiteX23" fmla="*/ 441046 w 7467600"/>
              <a:gd name="connsiteY23" fmla="*/ 6691153 h 6858000"/>
              <a:gd name="connsiteX24" fmla="*/ 1019354 w 7467600"/>
              <a:gd name="connsiteY24" fmla="*/ 6315006 h 6858000"/>
              <a:gd name="connsiteX25" fmla="*/ 991680 w 7467600"/>
              <a:gd name="connsiteY25" fmla="*/ 6298413 h 6858000"/>
              <a:gd name="connsiteX26" fmla="*/ 409060 w 7467600"/>
              <a:gd name="connsiteY26" fmla="*/ 6671470 h 6858000"/>
              <a:gd name="connsiteX27" fmla="*/ 991680 w 7467600"/>
              <a:gd name="connsiteY27" fmla="*/ 6298413 h 6858000"/>
              <a:gd name="connsiteX28" fmla="*/ 103333 w 7467600"/>
              <a:gd name="connsiteY28" fmla="*/ 5699602 h 6858000"/>
              <a:gd name="connsiteX29" fmla="*/ 233938 w 7467600"/>
              <a:gd name="connsiteY29" fmla="*/ 5809416 h 6858000"/>
              <a:gd name="connsiteX30" fmla="*/ 883580 w 7467600"/>
              <a:gd name="connsiteY30" fmla="*/ 6180710 h 6858000"/>
              <a:gd name="connsiteX31" fmla="*/ 487337 w 7467600"/>
              <a:gd name="connsiteY31" fmla="*/ 5950182 h 6858000"/>
              <a:gd name="connsiteX32" fmla="*/ 354051 w 7467600"/>
              <a:gd name="connsiteY32" fmla="*/ 5854912 h 6858000"/>
              <a:gd name="connsiteX33" fmla="*/ 195436 w 7467600"/>
              <a:gd name="connsiteY33" fmla="*/ 5755068 h 6858000"/>
              <a:gd name="connsiteX34" fmla="*/ 103333 w 7467600"/>
              <a:gd name="connsiteY34" fmla="*/ 5699602 h 6858000"/>
              <a:gd name="connsiteX35" fmla="*/ 5539432 w 7467600"/>
              <a:gd name="connsiteY35" fmla="*/ 5642928 h 6858000"/>
              <a:gd name="connsiteX36" fmla="*/ 5555462 w 7467600"/>
              <a:gd name="connsiteY36" fmla="*/ 5694454 h 6858000"/>
              <a:gd name="connsiteX37" fmla="*/ 5828270 w 7467600"/>
              <a:gd name="connsiteY37" fmla="*/ 6320663 h 6858000"/>
              <a:gd name="connsiteX38" fmla="*/ 5947416 w 7467600"/>
              <a:gd name="connsiteY38" fmla="*/ 6574846 h 6858000"/>
              <a:gd name="connsiteX39" fmla="*/ 5539432 w 7467600"/>
              <a:gd name="connsiteY39" fmla="*/ 5642928 h 6858000"/>
              <a:gd name="connsiteX40" fmla="*/ 51253 w 7467600"/>
              <a:gd name="connsiteY40" fmla="*/ 5631825 h 6858000"/>
              <a:gd name="connsiteX41" fmla="*/ 211622 w 7467600"/>
              <a:gd name="connsiteY41" fmla="*/ 5728803 h 6858000"/>
              <a:gd name="connsiteX42" fmla="*/ 371652 w 7467600"/>
              <a:gd name="connsiteY42" fmla="*/ 5829062 h 6858000"/>
              <a:gd name="connsiteX43" fmla="*/ 505903 w 7467600"/>
              <a:gd name="connsiteY43" fmla="*/ 5925221 h 6858000"/>
              <a:gd name="connsiteX44" fmla="*/ 899240 w 7467600"/>
              <a:gd name="connsiteY44" fmla="*/ 6153068 h 6858000"/>
              <a:gd name="connsiteX45" fmla="*/ 988114 w 7467600"/>
              <a:gd name="connsiteY45" fmla="*/ 6174204 h 6858000"/>
              <a:gd name="connsiteX46" fmla="*/ 845971 w 7467600"/>
              <a:gd name="connsiteY46" fmla="*/ 6067177 h 6858000"/>
              <a:gd name="connsiteX47" fmla="*/ 448057 w 7467600"/>
              <a:gd name="connsiteY47" fmla="*/ 5841376 h 6858000"/>
              <a:gd name="connsiteX48" fmla="*/ 51253 w 7467600"/>
              <a:gd name="connsiteY48" fmla="*/ 5631825 h 6858000"/>
              <a:gd name="connsiteX49" fmla="*/ 2606687 w 7467600"/>
              <a:gd name="connsiteY49" fmla="*/ 5630718 h 6858000"/>
              <a:gd name="connsiteX50" fmla="*/ 2645658 w 7467600"/>
              <a:gd name="connsiteY50" fmla="*/ 6640259 h 6858000"/>
              <a:gd name="connsiteX51" fmla="*/ 2606687 w 7467600"/>
              <a:gd name="connsiteY51" fmla="*/ 5630718 h 6858000"/>
              <a:gd name="connsiteX52" fmla="*/ 3642057 w 7467600"/>
              <a:gd name="connsiteY52" fmla="*/ 5573487 h 6858000"/>
              <a:gd name="connsiteX53" fmla="*/ 3632981 w 7467600"/>
              <a:gd name="connsiteY53" fmla="*/ 5579437 h 6858000"/>
              <a:gd name="connsiteX54" fmla="*/ 3382436 w 7467600"/>
              <a:gd name="connsiteY54" fmla="*/ 5952726 h 6858000"/>
              <a:gd name="connsiteX55" fmla="*/ 3191929 w 7467600"/>
              <a:gd name="connsiteY55" fmla="*/ 6662669 h 6858000"/>
              <a:gd name="connsiteX56" fmla="*/ 3369898 w 7467600"/>
              <a:gd name="connsiteY56" fmla="*/ 6081771 h 6858000"/>
              <a:gd name="connsiteX57" fmla="*/ 3642057 w 7467600"/>
              <a:gd name="connsiteY57" fmla="*/ 5573487 h 6858000"/>
              <a:gd name="connsiteX58" fmla="*/ 2650666 w 7467600"/>
              <a:gd name="connsiteY58" fmla="*/ 5530686 h 6858000"/>
              <a:gd name="connsiteX59" fmla="*/ 2650249 w 7467600"/>
              <a:gd name="connsiteY59" fmla="*/ 5532101 h 6858000"/>
              <a:gd name="connsiteX60" fmla="*/ 2663808 w 7467600"/>
              <a:gd name="connsiteY60" fmla="*/ 6535215 h 6858000"/>
              <a:gd name="connsiteX61" fmla="*/ 2665418 w 7467600"/>
              <a:gd name="connsiteY61" fmla="*/ 6132756 h 6858000"/>
              <a:gd name="connsiteX62" fmla="*/ 2650666 w 7467600"/>
              <a:gd name="connsiteY62" fmla="*/ 5530686 h 6858000"/>
              <a:gd name="connsiteX63" fmla="*/ 2680277 w 7467600"/>
              <a:gd name="connsiteY63" fmla="*/ 5479204 h 6858000"/>
              <a:gd name="connsiteX64" fmla="*/ 2678972 w 7467600"/>
              <a:gd name="connsiteY64" fmla="*/ 5481582 h 6858000"/>
              <a:gd name="connsiteX65" fmla="*/ 2696666 w 7467600"/>
              <a:gd name="connsiteY65" fmla="*/ 6133836 h 6858000"/>
              <a:gd name="connsiteX66" fmla="*/ 2695769 w 7467600"/>
              <a:gd name="connsiteY66" fmla="*/ 6390955 h 6858000"/>
              <a:gd name="connsiteX67" fmla="*/ 2739893 w 7467600"/>
              <a:gd name="connsiteY67" fmla="*/ 6108357 h 6858000"/>
              <a:gd name="connsiteX68" fmla="*/ 2680277 w 7467600"/>
              <a:gd name="connsiteY68" fmla="*/ 5479204 h 6858000"/>
              <a:gd name="connsiteX69" fmla="*/ 1132195 w 7467600"/>
              <a:gd name="connsiteY69" fmla="*/ 5467980 h 6858000"/>
              <a:gd name="connsiteX70" fmla="*/ 1679056 w 7467600"/>
              <a:gd name="connsiteY70" fmla="*/ 5516907 h 6858000"/>
              <a:gd name="connsiteX71" fmla="*/ 2128648 w 7467600"/>
              <a:gd name="connsiteY71" fmla="*/ 5474249 h 6858000"/>
              <a:gd name="connsiteX72" fmla="*/ 1825619 w 7467600"/>
              <a:gd name="connsiteY72" fmla="*/ 5478447 h 6858000"/>
              <a:gd name="connsiteX73" fmla="*/ 1737798 w 7467600"/>
              <a:gd name="connsiteY73" fmla="*/ 5483353 h 6858000"/>
              <a:gd name="connsiteX74" fmla="*/ 1132195 w 7467600"/>
              <a:gd name="connsiteY74" fmla="*/ 5467980 h 6858000"/>
              <a:gd name="connsiteX75" fmla="*/ 6844835 w 7467600"/>
              <a:gd name="connsiteY75" fmla="*/ 5424988 h 6858000"/>
              <a:gd name="connsiteX76" fmla="*/ 6879594 w 7467600"/>
              <a:gd name="connsiteY76" fmla="*/ 5424547 h 6858000"/>
              <a:gd name="connsiteX77" fmla="*/ 7379510 w 7467600"/>
              <a:gd name="connsiteY77" fmla="*/ 5755454 h 6858000"/>
              <a:gd name="connsiteX78" fmla="*/ 7467600 w 7467600"/>
              <a:gd name="connsiteY78" fmla="*/ 5845526 h 6858000"/>
              <a:gd name="connsiteX79" fmla="*/ 7467600 w 7467600"/>
              <a:gd name="connsiteY79" fmla="*/ 5925131 h 6858000"/>
              <a:gd name="connsiteX80" fmla="*/ 7271900 w 7467600"/>
              <a:gd name="connsiteY80" fmla="*/ 5734551 h 6858000"/>
              <a:gd name="connsiteX81" fmla="*/ 7015907 w 7467600"/>
              <a:gd name="connsiteY81" fmla="*/ 5541548 h 6858000"/>
              <a:gd name="connsiteX82" fmla="*/ 7259646 w 7467600"/>
              <a:gd name="connsiteY82" fmla="*/ 5765985 h 6858000"/>
              <a:gd name="connsiteX83" fmla="*/ 7467600 w 7467600"/>
              <a:gd name="connsiteY83" fmla="*/ 5971257 h 6858000"/>
              <a:gd name="connsiteX84" fmla="*/ 7467600 w 7467600"/>
              <a:gd name="connsiteY84" fmla="*/ 6012219 h 6858000"/>
              <a:gd name="connsiteX85" fmla="*/ 7240170 w 7467600"/>
              <a:gd name="connsiteY85" fmla="*/ 5787985 h 6858000"/>
              <a:gd name="connsiteX86" fmla="*/ 6946849 w 7467600"/>
              <a:gd name="connsiteY86" fmla="*/ 5523271 h 6858000"/>
              <a:gd name="connsiteX87" fmla="*/ 6946972 w 7467600"/>
              <a:gd name="connsiteY87" fmla="*/ 5526491 h 6858000"/>
              <a:gd name="connsiteX88" fmla="*/ 7105827 w 7467600"/>
              <a:gd name="connsiteY88" fmla="*/ 5718700 h 6858000"/>
              <a:gd name="connsiteX89" fmla="*/ 7356878 w 7467600"/>
              <a:gd name="connsiteY89" fmla="*/ 5981332 h 6858000"/>
              <a:gd name="connsiteX90" fmla="*/ 7467600 w 7467600"/>
              <a:gd name="connsiteY90" fmla="*/ 6117703 h 6858000"/>
              <a:gd name="connsiteX91" fmla="*/ 7467600 w 7467600"/>
              <a:gd name="connsiteY91" fmla="*/ 6163634 h 6858000"/>
              <a:gd name="connsiteX92" fmla="*/ 7403637 w 7467600"/>
              <a:gd name="connsiteY92" fmla="*/ 6083957 h 6858000"/>
              <a:gd name="connsiteX93" fmla="*/ 7254615 w 7467600"/>
              <a:gd name="connsiteY93" fmla="*/ 5911918 h 6858000"/>
              <a:gd name="connsiteX94" fmla="*/ 7312589 w 7467600"/>
              <a:gd name="connsiteY94" fmla="*/ 5982309 h 6858000"/>
              <a:gd name="connsiteX95" fmla="*/ 7448321 w 7467600"/>
              <a:gd name="connsiteY95" fmla="*/ 6190991 h 6858000"/>
              <a:gd name="connsiteX96" fmla="*/ 7467600 w 7467600"/>
              <a:gd name="connsiteY96" fmla="*/ 6221686 h 6858000"/>
              <a:gd name="connsiteX97" fmla="*/ 7467600 w 7467600"/>
              <a:gd name="connsiteY97" fmla="*/ 6334256 h 6858000"/>
              <a:gd name="connsiteX98" fmla="*/ 7454976 w 7467600"/>
              <a:gd name="connsiteY98" fmla="*/ 6318297 h 6858000"/>
              <a:gd name="connsiteX99" fmla="*/ 7042773 w 7467600"/>
              <a:gd name="connsiteY99" fmla="*/ 5734011 h 6858000"/>
              <a:gd name="connsiteX100" fmla="*/ 6844835 w 7467600"/>
              <a:gd name="connsiteY100" fmla="*/ 5424988 h 6858000"/>
              <a:gd name="connsiteX101" fmla="*/ 1456157 w 7467600"/>
              <a:gd name="connsiteY101" fmla="*/ 5371404 h 6858000"/>
              <a:gd name="connsiteX102" fmla="*/ 1244432 w 7467600"/>
              <a:gd name="connsiteY102" fmla="*/ 5385601 h 6858000"/>
              <a:gd name="connsiteX103" fmla="*/ 973990 w 7467600"/>
              <a:gd name="connsiteY103" fmla="*/ 5424940 h 6858000"/>
              <a:gd name="connsiteX104" fmla="*/ 1103809 w 7467600"/>
              <a:gd name="connsiteY104" fmla="*/ 5433720 h 6858000"/>
              <a:gd name="connsiteX105" fmla="*/ 1123454 w 7467600"/>
              <a:gd name="connsiteY105" fmla="*/ 5435727 h 6858000"/>
              <a:gd name="connsiteX106" fmla="*/ 1737017 w 7467600"/>
              <a:gd name="connsiteY106" fmla="*/ 5452183 h 6858000"/>
              <a:gd name="connsiteX107" fmla="*/ 1824397 w 7467600"/>
              <a:gd name="connsiteY107" fmla="*/ 5447757 h 6858000"/>
              <a:gd name="connsiteX108" fmla="*/ 2070059 w 7467600"/>
              <a:gd name="connsiteY108" fmla="*/ 5441660 h 6858000"/>
              <a:gd name="connsiteX109" fmla="*/ 1456157 w 7467600"/>
              <a:gd name="connsiteY109" fmla="*/ 5371404 h 6858000"/>
              <a:gd name="connsiteX110" fmla="*/ 4988186 w 7467600"/>
              <a:gd name="connsiteY110" fmla="*/ 5216467 h 6858000"/>
              <a:gd name="connsiteX111" fmla="*/ 4777334 w 7467600"/>
              <a:gd name="connsiteY111" fmla="*/ 5406072 h 6858000"/>
              <a:gd name="connsiteX112" fmla="*/ 4718341 w 7467600"/>
              <a:gd name="connsiteY112" fmla="*/ 5468043 h 6858000"/>
              <a:gd name="connsiteX113" fmla="*/ 4604655 w 7467600"/>
              <a:gd name="connsiteY113" fmla="*/ 5583434 h 6858000"/>
              <a:gd name="connsiteX114" fmla="*/ 4565074 w 7467600"/>
              <a:gd name="connsiteY114" fmla="*/ 5618550 h 6858000"/>
              <a:gd name="connsiteX115" fmla="*/ 4988186 w 7467600"/>
              <a:gd name="connsiteY115" fmla="*/ 5216467 h 6858000"/>
              <a:gd name="connsiteX116" fmla="*/ 4978032 w 7467600"/>
              <a:gd name="connsiteY116" fmla="*/ 5183809 h 6858000"/>
              <a:gd name="connsiteX117" fmla="*/ 4463413 w 7467600"/>
              <a:gd name="connsiteY117" fmla="*/ 5615162 h 6858000"/>
              <a:gd name="connsiteX118" fmla="*/ 4358134 w 7467600"/>
              <a:gd name="connsiteY118" fmla="*/ 5742791 h 6858000"/>
              <a:gd name="connsiteX119" fmla="*/ 4376219 w 7467600"/>
              <a:gd name="connsiteY119" fmla="*/ 5729027 h 6858000"/>
              <a:gd name="connsiteX120" fmla="*/ 4582340 w 7467600"/>
              <a:gd name="connsiteY120" fmla="*/ 5561037 h 6858000"/>
              <a:gd name="connsiteX121" fmla="*/ 4694684 w 7467600"/>
              <a:gd name="connsiteY121" fmla="*/ 5447098 h 6858000"/>
              <a:gd name="connsiteX122" fmla="*/ 4754123 w 7467600"/>
              <a:gd name="connsiteY122" fmla="*/ 5384643 h 6858000"/>
              <a:gd name="connsiteX123" fmla="*/ 4978032 w 7467600"/>
              <a:gd name="connsiteY123" fmla="*/ 5183809 h 6858000"/>
              <a:gd name="connsiteX124" fmla="*/ 1903353 w 7467600"/>
              <a:gd name="connsiteY124" fmla="*/ 5044827 h 6858000"/>
              <a:gd name="connsiteX125" fmla="*/ 1936931 w 7467600"/>
              <a:gd name="connsiteY125" fmla="*/ 5093954 h 6858000"/>
              <a:gd name="connsiteX126" fmla="*/ 2195868 w 7467600"/>
              <a:gd name="connsiteY126" fmla="*/ 5396574 h 6858000"/>
              <a:gd name="connsiteX127" fmla="*/ 2088852 w 7467600"/>
              <a:gd name="connsiteY127" fmla="*/ 5166123 h 6858000"/>
              <a:gd name="connsiteX128" fmla="*/ 1958241 w 7467600"/>
              <a:gd name="connsiteY128" fmla="*/ 5067955 h 6858000"/>
              <a:gd name="connsiteX129" fmla="*/ 1903353 w 7467600"/>
              <a:gd name="connsiteY129" fmla="*/ 5044827 h 6858000"/>
              <a:gd name="connsiteX130" fmla="*/ 1979378 w 7467600"/>
              <a:gd name="connsiteY130" fmla="*/ 4769504 h 6858000"/>
              <a:gd name="connsiteX131" fmla="*/ 2882120 w 7467600"/>
              <a:gd name="connsiteY131" fmla="*/ 5064547 h 6858000"/>
              <a:gd name="connsiteX132" fmla="*/ 2793103 w 7467600"/>
              <a:gd name="connsiteY132" fmla="*/ 5039699 h 6858000"/>
              <a:gd name="connsiteX133" fmla="*/ 2770041 w 7467600"/>
              <a:gd name="connsiteY133" fmla="*/ 5033634 h 6858000"/>
              <a:gd name="connsiteX134" fmla="*/ 1979378 w 7467600"/>
              <a:gd name="connsiteY134" fmla="*/ 4769504 h 6858000"/>
              <a:gd name="connsiteX135" fmla="*/ 1927410 w 7467600"/>
              <a:gd name="connsiteY135" fmla="*/ 4716164 h 6858000"/>
              <a:gd name="connsiteX136" fmla="*/ 1959587 w 7467600"/>
              <a:gd name="connsiteY136" fmla="*/ 4728849 h 6858000"/>
              <a:gd name="connsiteX137" fmla="*/ 2777707 w 7467600"/>
              <a:gd name="connsiteY137" fmla="*/ 5003991 h 6858000"/>
              <a:gd name="connsiteX138" fmla="*/ 2800768 w 7467600"/>
              <a:gd name="connsiteY138" fmla="*/ 5010056 h 6858000"/>
              <a:gd name="connsiteX139" fmla="*/ 2879408 w 7467600"/>
              <a:gd name="connsiteY139" fmla="*/ 5031590 h 6858000"/>
              <a:gd name="connsiteX140" fmla="*/ 2862295 w 7467600"/>
              <a:gd name="connsiteY140" fmla="*/ 5022958 h 6858000"/>
              <a:gd name="connsiteX141" fmla="*/ 2813343 w 7467600"/>
              <a:gd name="connsiteY141" fmla="*/ 4998369 h 6858000"/>
              <a:gd name="connsiteX142" fmla="*/ 2646245 w 7467600"/>
              <a:gd name="connsiteY142" fmla="*/ 4930999 h 6858000"/>
              <a:gd name="connsiteX143" fmla="*/ 1999243 w 7467600"/>
              <a:gd name="connsiteY143" fmla="*/ 4730524 h 6858000"/>
              <a:gd name="connsiteX144" fmla="*/ 1979527 w 7467600"/>
              <a:gd name="connsiteY144" fmla="*/ 4726651 h 6858000"/>
              <a:gd name="connsiteX145" fmla="*/ 1927410 w 7467600"/>
              <a:gd name="connsiteY145" fmla="*/ 4716164 h 6858000"/>
              <a:gd name="connsiteX146" fmla="*/ 1997014 w 7467600"/>
              <a:gd name="connsiteY146" fmla="*/ 4698007 h 6858000"/>
              <a:gd name="connsiteX147" fmla="*/ 2005458 w 7467600"/>
              <a:gd name="connsiteY147" fmla="*/ 4699540 h 6858000"/>
              <a:gd name="connsiteX148" fmla="*/ 2657186 w 7467600"/>
              <a:gd name="connsiteY148" fmla="*/ 4901687 h 6858000"/>
              <a:gd name="connsiteX149" fmla="*/ 2826662 w 7467600"/>
              <a:gd name="connsiteY149" fmla="*/ 4970362 h 6858000"/>
              <a:gd name="connsiteX150" fmla="*/ 2876100 w 7467600"/>
              <a:gd name="connsiteY150" fmla="*/ 4995397 h 6858000"/>
              <a:gd name="connsiteX151" fmla="*/ 3042600 w 7467600"/>
              <a:gd name="connsiteY151" fmla="*/ 5059532 h 6858000"/>
              <a:gd name="connsiteX152" fmla="*/ 1997014 w 7467600"/>
              <a:gd name="connsiteY152" fmla="*/ 4698007 h 6858000"/>
              <a:gd name="connsiteX153" fmla="*/ 2305292 w 7467600"/>
              <a:gd name="connsiteY153" fmla="*/ 4219492 h 6858000"/>
              <a:gd name="connsiteX154" fmla="*/ 3360922 w 7467600"/>
              <a:gd name="connsiteY154" fmla="*/ 4529373 h 6858000"/>
              <a:gd name="connsiteX155" fmla="*/ 3492420 w 7467600"/>
              <a:gd name="connsiteY155" fmla="*/ 4510145 h 6858000"/>
              <a:gd name="connsiteX156" fmla="*/ 3364086 w 7467600"/>
              <a:gd name="connsiteY156" fmla="*/ 4480340 h 6858000"/>
              <a:gd name="connsiteX157" fmla="*/ 3225818 w 7467600"/>
              <a:gd name="connsiteY157" fmla="*/ 4411822 h 6858000"/>
              <a:gd name="connsiteX158" fmla="*/ 3129696 w 7467600"/>
              <a:gd name="connsiteY158" fmla="*/ 4360704 h 6858000"/>
              <a:gd name="connsiteX159" fmla="*/ 2814545 w 7467600"/>
              <a:gd name="connsiteY159" fmla="*/ 4282955 h 6858000"/>
              <a:gd name="connsiteX160" fmla="*/ 2305292 w 7467600"/>
              <a:gd name="connsiteY160" fmla="*/ 4219492 h 6858000"/>
              <a:gd name="connsiteX161" fmla="*/ 2626982 w 7467600"/>
              <a:gd name="connsiteY161" fmla="*/ 4206450 h 6858000"/>
              <a:gd name="connsiteX162" fmla="*/ 2490617 w 7467600"/>
              <a:gd name="connsiteY162" fmla="*/ 4206951 h 6858000"/>
              <a:gd name="connsiteX163" fmla="*/ 2819869 w 7467600"/>
              <a:gd name="connsiteY163" fmla="*/ 4252936 h 6858000"/>
              <a:gd name="connsiteX164" fmla="*/ 3143018 w 7467600"/>
              <a:gd name="connsiteY164" fmla="*/ 4332698 h 6858000"/>
              <a:gd name="connsiteX165" fmla="*/ 3241520 w 7467600"/>
              <a:gd name="connsiteY165" fmla="*/ 4385112 h 6858000"/>
              <a:gd name="connsiteX166" fmla="*/ 3374575 w 7467600"/>
              <a:gd name="connsiteY166" fmla="*/ 4451517 h 6858000"/>
              <a:gd name="connsiteX167" fmla="*/ 3505221 w 7467600"/>
              <a:gd name="connsiteY167" fmla="*/ 4480757 h 6858000"/>
              <a:gd name="connsiteX168" fmla="*/ 2626982 w 7467600"/>
              <a:gd name="connsiteY168" fmla="*/ 4206450 h 6858000"/>
              <a:gd name="connsiteX169" fmla="*/ 1310106 w 7467600"/>
              <a:gd name="connsiteY169" fmla="*/ 3943217 h 6858000"/>
              <a:gd name="connsiteX170" fmla="*/ 854994 w 7467600"/>
              <a:gd name="connsiteY170" fmla="*/ 4399136 h 6858000"/>
              <a:gd name="connsiteX171" fmla="*/ 742462 w 7467600"/>
              <a:gd name="connsiteY171" fmla="*/ 4594648 h 6858000"/>
              <a:gd name="connsiteX172" fmla="*/ 820602 w 7467600"/>
              <a:gd name="connsiteY172" fmla="*/ 4485915 h 6858000"/>
              <a:gd name="connsiteX173" fmla="*/ 878295 w 7467600"/>
              <a:gd name="connsiteY173" fmla="*/ 4403594 h 6858000"/>
              <a:gd name="connsiteX174" fmla="*/ 1240607 w 7467600"/>
              <a:gd name="connsiteY174" fmla="*/ 4010401 h 6858000"/>
              <a:gd name="connsiteX175" fmla="*/ 1310106 w 7467600"/>
              <a:gd name="connsiteY175" fmla="*/ 3943217 h 6858000"/>
              <a:gd name="connsiteX176" fmla="*/ 1423113 w 7467600"/>
              <a:gd name="connsiteY176" fmla="*/ 3874565 h 6858000"/>
              <a:gd name="connsiteX177" fmla="*/ 1260565 w 7467600"/>
              <a:gd name="connsiteY177" fmla="*/ 4031982 h 6858000"/>
              <a:gd name="connsiteX178" fmla="*/ 901900 w 7467600"/>
              <a:gd name="connsiteY178" fmla="*/ 4421236 h 6858000"/>
              <a:gd name="connsiteX179" fmla="*/ 845044 w 7467600"/>
              <a:gd name="connsiteY179" fmla="*/ 4502436 h 6858000"/>
              <a:gd name="connsiteX180" fmla="*/ 685926 w 7467600"/>
              <a:gd name="connsiteY180" fmla="*/ 4703069 h 6858000"/>
              <a:gd name="connsiteX181" fmla="*/ 684248 w 7467600"/>
              <a:gd name="connsiteY181" fmla="*/ 4706721 h 6858000"/>
              <a:gd name="connsiteX182" fmla="*/ 1423113 w 7467600"/>
              <a:gd name="connsiteY182" fmla="*/ 3874565 h 6858000"/>
              <a:gd name="connsiteX183" fmla="*/ 3316479 w 7467600"/>
              <a:gd name="connsiteY183" fmla="*/ 3872136 h 6858000"/>
              <a:gd name="connsiteX184" fmla="*/ 3546806 w 7467600"/>
              <a:gd name="connsiteY184" fmla="*/ 4356139 h 6858000"/>
              <a:gd name="connsiteX185" fmla="*/ 3364433 w 7467600"/>
              <a:gd name="connsiteY185" fmla="*/ 3953121 h 6858000"/>
              <a:gd name="connsiteX186" fmla="*/ 3316479 w 7467600"/>
              <a:gd name="connsiteY186" fmla="*/ 3872136 h 6858000"/>
              <a:gd name="connsiteX187" fmla="*/ 3291335 w 7467600"/>
              <a:gd name="connsiteY187" fmla="*/ 3767420 h 6858000"/>
              <a:gd name="connsiteX188" fmla="*/ 3390805 w 7467600"/>
              <a:gd name="connsiteY188" fmla="*/ 3937163 h 6858000"/>
              <a:gd name="connsiteX189" fmla="*/ 3579062 w 7467600"/>
              <a:gd name="connsiteY189" fmla="*/ 4359040 h 6858000"/>
              <a:gd name="connsiteX190" fmla="*/ 3467355 w 7467600"/>
              <a:gd name="connsiteY190" fmla="*/ 3988130 h 6858000"/>
              <a:gd name="connsiteX191" fmla="*/ 3310753 w 7467600"/>
              <a:gd name="connsiteY191" fmla="*/ 3787140 h 6858000"/>
              <a:gd name="connsiteX192" fmla="*/ 3291335 w 7467600"/>
              <a:gd name="connsiteY192" fmla="*/ 3767420 h 6858000"/>
              <a:gd name="connsiteX193" fmla="*/ 1635889 w 7467600"/>
              <a:gd name="connsiteY193" fmla="*/ 3709494 h 6858000"/>
              <a:gd name="connsiteX194" fmla="*/ 1634800 w 7467600"/>
              <a:gd name="connsiteY194" fmla="*/ 3731111 h 6858000"/>
              <a:gd name="connsiteX195" fmla="*/ 1635889 w 7467600"/>
              <a:gd name="connsiteY195" fmla="*/ 3709494 h 6858000"/>
              <a:gd name="connsiteX196" fmla="*/ 1510397 w 7467600"/>
              <a:gd name="connsiteY196" fmla="*/ 3684705 h 6858000"/>
              <a:gd name="connsiteX197" fmla="*/ 1146550 w 7467600"/>
              <a:gd name="connsiteY197" fmla="*/ 3802012 h 6858000"/>
              <a:gd name="connsiteX198" fmla="*/ 698834 w 7467600"/>
              <a:gd name="connsiteY198" fmla="*/ 3952272 h 6858000"/>
              <a:gd name="connsiteX199" fmla="*/ 34256 w 7467600"/>
              <a:gd name="connsiteY199" fmla="*/ 4347603 h 6858000"/>
              <a:gd name="connsiteX200" fmla="*/ 527241 w 7467600"/>
              <a:gd name="connsiteY200" fmla="*/ 4065078 h 6858000"/>
              <a:gd name="connsiteX201" fmla="*/ 1510397 w 7467600"/>
              <a:gd name="connsiteY201" fmla="*/ 3684705 h 6858000"/>
              <a:gd name="connsiteX202" fmla="*/ 1313114 w 7467600"/>
              <a:gd name="connsiteY202" fmla="*/ 3655216 h 6858000"/>
              <a:gd name="connsiteX203" fmla="*/ 1109304 w 7467600"/>
              <a:gd name="connsiteY203" fmla="*/ 3669030 h 6858000"/>
              <a:gd name="connsiteX204" fmla="*/ 8129 w 7467600"/>
              <a:gd name="connsiteY204" fmla="*/ 4330519 h 6858000"/>
              <a:gd name="connsiteX205" fmla="*/ 687572 w 7467600"/>
              <a:gd name="connsiteY205" fmla="*/ 3925629 h 6858000"/>
              <a:gd name="connsiteX206" fmla="*/ 1138365 w 7467600"/>
              <a:gd name="connsiteY206" fmla="*/ 3774515 h 6858000"/>
              <a:gd name="connsiteX207" fmla="*/ 1505579 w 7467600"/>
              <a:gd name="connsiteY207" fmla="*/ 3655526 h 6858000"/>
              <a:gd name="connsiteX208" fmla="*/ 1313114 w 7467600"/>
              <a:gd name="connsiteY208" fmla="*/ 3655216 h 6858000"/>
              <a:gd name="connsiteX209" fmla="*/ 3655073 w 7467600"/>
              <a:gd name="connsiteY209" fmla="*/ 3650884 h 6858000"/>
              <a:gd name="connsiteX210" fmla="*/ 3989938 w 7467600"/>
              <a:gd name="connsiteY210" fmla="*/ 3991685 h 6858000"/>
              <a:gd name="connsiteX211" fmla="*/ 4393907 w 7467600"/>
              <a:gd name="connsiteY211" fmla="*/ 4261258 h 6858000"/>
              <a:gd name="connsiteX212" fmla="*/ 4648051 w 7467600"/>
              <a:gd name="connsiteY212" fmla="*/ 4374051 h 6858000"/>
              <a:gd name="connsiteX213" fmla="*/ 4383389 w 7467600"/>
              <a:gd name="connsiteY213" fmla="*/ 4184369 h 6858000"/>
              <a:gd name="connsiteX214" fmla="*/ 4165508 w 7467600"/>
              <a:gd name="connsiteY214" fmla="*/ 4035196 h 6858000"/>
              <a:gd name="connsiteX215" fmla="*/ 4068162 w 7467600"/>
              <a:gd name="connsiteY215" fmla="*/ 3953394 h 6858000"/>
              <a:gd name="connsiteX216" fmla="*/ 3981416 w 7467600"/>
              <a:gd name="connsiteY216" fmla="*/ 3880482 h 6858000"/>
              <a:gd name="connsiteX217" fmla="*/ 3800147 w 7467600"/>
              <a:gd name="connsiteY217" fmla="*/ 3749872 h 6858000"/>
              <a:gd name="connsiteX218" fmla="*/ 3655073 w 7467600"/>
              <a:gd name="connsiteY218" fmla="*/ 3650884 h 6858000"/>
              <a:gd name="connsiteX219" fmla="*/ 3670252 w 7467600"/>
              <a:gd name="connsiteY219" fmla="*/ 3622798 h 6858000"/>
              <a:gd name="connsiteX220" fmla="*/ 3817258 w 7467600"/>
              <a:gd name="connsiteY220" fmla="*/ 3723577 h 6858000"/>
              <a:gd name="connsiteX221" fmla="*/ 4000461 w 7467600"/>
              <a:gd name="connsiteY221" fmla="*/ 3855966 h 6858000"/>
              <a:gd name="connsiteX222" fmla="*/ 4088180 w 7467600"/>
              <a:gd name="connsiteY222" fmla="*/ 3929774 h 6858000"/>
              <a:gd name="connsiteX223" fmla="*/ 4184555 w 7467600"/>
              <a:gd name="connsiteY223" fmla="*/ 4010683 h 6858000"/>
              <a:gd name="connsiteX224" fmla="*/ 4399563 w 7467600"/>
              <a:gd name="connsiteY224" fmla="*/ 4158106 h 6858000"/>
              <a:gd name="connsiteX225" fmla="*/ 4684469 w 7467600"/>
              <a:gd name="connsiteY225" fmla="*/ 4364680 h 6858000"/>
              <a:gd name="connsiteX226" fmla="*/ 4690271 w 7467600"/>
              <a:gd name="connsiteY226" fmla="*/ 4370034 h 6858000"/>
              <a:gd name="connsiteX227" fmla="*/ 4136093 w 7467600"/>
              <a:gd name="connsiteY227" fmla="*/ 3858466 h 6858000"/>
              <a:gd name="connsiteX228" fmla="*/ 3670252 w 7467600"/>
              <a:gd name="connsiteY228" fmla="*/ 3622798 h 6858000"/>
              <a:gd name="connsiteX229" fmla="*/ 4440129 w 7467600"/>
              <a:gd name="connsiteY229" fmla="*/ 3448571 h 6858000"/>
              <a:gd name="connsiteX230" fmla="*/ 4856525 w 7467600"/>
              <a:gd name="connsiteY230" fmla="*/ 3915351 h 6858000"/>
              <a:gd name="connsiteX231" fmla="*/ 5059055 w 7467600"/>
              <a:gd name="connsiteY231" fmla="*/ 4108918 h 6858000"/>
              <a:gd name="connsiteX232" fmla="*/ 5290070 w 7467600"/>
              <a:gd name="connsiteY232" fmla="*/ 4263619 h 6858000"/>
              <a:gd name="connsiteX233" fmla="*/ 4834991 w 7467600"/>
              <a:gd name="connsiteY233" fmla="*/ 3830985 h 6858000"/>
              <a:gd name="connsiteX234" fmla="*/ 4440129 w 7467600"/>
              <a:gd name="connsiteY234" fmla="*/ 3448571 h 6858000"/>
              <a:gd name="connsiteX235" fmla="*/ 4441737 w 7467600"/>
              <a:gd name="connsiteY235" fmla="*/ 3399734 h 6858000"/>
              <a:gd name="connsiteX236" fmla="*/ 4431236 w 7467600"/>
              <a:gd name="connsiteY236" fmla="*/ 3400954 h 6858000"/>
              <a:gd name="connsiteX237" fmla="*/ 4557150 w 7467600"/>
              <a:gd name="connsiteY237" fmla="*/ 3510023 h 6858000"/>
              <a:gd name="connsiteX238" fmla="*/ 4856936 w 7467600"/>
              <a:gd name="connsiteY238" fmla="*/ 3809146 h 6858000"/>
              <a:gd name="connsiteX239" fmla="*/ 5111996 w 7467600"/>
              <a:gd name="connsiteY239" fmla="*/ 4065759 h 6858000"/>
              <a:gd name="connsiteX240" fmla="*/ 5388878 w 7467600"/>
              <a:gd name="connsiteY240" fmla="*/ 4300185 h 6858000"/>
              <a:gd name="connsiteX241" fmla="*/ 5425556 w 7467600"/>
              <a:gd name="connsiteY241" fmla="*/ 4308967 h 6858000"/>
              <a:gd name="connsiteX242" fmla="*/ 4943646 w 7467600"/>
              <a:gd name="connsiteY242" fmla="*/ 3822916 h 6858000"/>
              <a:gd name="connsiteX243" fmla="*/ 4594837 w 7467600"/>
              <a:gd name="connsiteY243" fmla="*/ 3532274 h 6858000"/>
              <a:gd name="connsiteX244" fmla="*/ 4441737 w 7467600"/>
              <a:gd name="connsiteY244" fmla="*/ 3399734 h 6858000"/>
              <a:gd name="connsiteX245" fmla="*/ 5425834 w 7467600"/>
              <a:gd name="connsiteY245" fmla="*/ 3162785 h 6858000"/>
              <a:gd name="connsiteX246" fmla="*/ 5401644 w 7467600"/>
              <a:gd name="connsiteY246" fmla="*/ 3617847 h 6858000"/>
              <a:gd name="connsiteX247" fmla="*/ 5467256 w 7467600"/>
              <a:gd name="connsiteY247" fmla="*/ 4175494 h 6858000"/>
              <a:gd name="connsiteX248" fmla="*/ 5448069 w 7467600"/>
              <a:gd name="connsiteY248" fmla="*/ 3567554 h 6858000"/>
              <a:gd name="connsiteX249" fmla="*/ 5425834 w 7467600"/>
              <a:gd name="connsiteY249" fmla="*/ 3162785 h 6858000"/>
              <a:gd name="connsiteX250" fmla="*/ 1318687 w 7467600"/>
              <a:gd name="connsiteY250" fmla="*/ 3113840 h 6858000"/>
              <a:gd name="connsiteX251" fmla="*/ 1066793 w 7467600"/>
              <a:gd name="connsiteY251" fmla="*/ 3212171 h 6858000"/>
              <a:gd name="connsiteX252" fmla="*/ 993319 w 7467600"/>
              <a:gd name="connsiteY252" fmla="*/ 3247648 h 6858000"/>
              <a:gd name="connsiteX253" fmla="*/ 853081 w 7467600"/>
              <a:gd name="connsiteY253" fmla="*/ 3312410 h 6858000"/>
              <a:gd name="connsiteX254" fmla="*/ 805957 w 7467600"/>
              <a:gd name="connsiteY254" fmla="*/ 3330443 h 6858000"/>
              <a:gd name="connsiteX255" fmla="*/ 1318687 w 7467600"/>
              <a:gd name="connsiteY255" fmla="*/ 3113840 h 6858000"/>
              <a:gd name="connsiteX256" fmla="*/ 5453702 w 7467600"/>
              <a:gd name="connsiteY256" fmla="*/ 3090882 h 6858000"/>
              <a:gd name="connsiteX257" fmla="*/ 5480135 w 7467600"/>
              <a:gd name="connsiteY257" fmla="*/ 3565802 h 6858000"/>
              <a:gd name="connsiteX258" fmla="*/ 5499023 w 7467600"/>
              <a:gd name="connsiteY258" fmla="*/ 4166310 h 6858000"/>
              <a:gd name="connsiteX259" fmla="*/ 5547022 w 7467600"/>
              <a:gd name="connsiteY259" fmla="*/ 3607838 h 6858000"/>
              <a:gd name="connsiteX260" fmla="*/ 5515964 w 7467600"/>
              <a:gd name="connsiteY260" fmla="*/ 3378541 h 6858000"/>
              <a:gd name="connsiteX261" fmla="*/ 5453702 w 7467600"/>
              <a:gd name="connsiteY261" fmla="*/ 3090882 h 6858000"/>
              <a:gd name="connsiteX262" fmla="*/ 1238695 w 7467600"/>
              <a:gd name="connsiteY262" fmla="*/ 3076820 h 6858000"/>
              <a:gd name="connsiteX263" fmla="*/ 716371 w 7467600"/>
              <a:gd name="connsiteY263" fmla="*/ 3293249 h 6858000"/>
              <a:gd name="connsiteX264" fmla="*/ 579522 w 7467600"/>
              <a:gd name="connsiteY264" fmla="*/ 3371759 h 6858000"/>
              <a:gd name="connsiteX265" fmla="*/ 600288 w 7467600"/>
              <a:gd name="connsiteY265" fmla="*/ 3365555 h 6858000"/>
              <a:gd name="connsiteX266" fmla="*/ 840692 w 7467600"/>
              <a:gd name="connsiteY266" fmla="*/ 3284921 h 6858000"/>
              <a:gd name="connsiteX267" fmla="*/ 979248 w 7467600"/>
              <a:gd name="connsiteY267" fmla="*/ 3221003 h 6858000"/>
              <a:gd name="connsiteX268" fmla="*/ 1053282 w 7467600"/>
              <a:gd name="connsiteY268" fmla="*/ 3185247 h 6858000"/>
              <a:gd name="connsiteX269" fmla="*/ 1320603 w 7467600"/>
              <a:gd name="connsiteY269" fmla="*/ 3081281 h 6858000"/>
              <a:gd name="connsiteX270" fmla="*/ 1238695 w 7467600"/>
              <a:gd name="connsiteY270" fmla="*/ 3076820 h 6858000"/>
              <a:gd name="connsiteX271" fmla="*/ 5425627 w 7467600"/>
              <a:gd name="connsiteY271" fmla="*/ 2954192 h 6858000"/>
              <a:gd name="connsiteX272" fmla="*/ 5470770 w 7467600"/>
              <a:gd name="connsiteY272" fmla="*/ 3005435 h 6858000"/>
              <a:gd name="connsiteX273" fmla="*/ 5519779 w 7467600"/>
              <a:gd name="connsiteY273" fmla="*/ 4359223 h 6858000"/>
              <a:gd name="connsiteX274" fmla="*/ 5520293 w 7467600"/>
              <a:gd name="connsiteY274" fmla="*/ 4360602 h 6858000"/>
              <a:gd name="connsiteX275" fmla="*/ 5767221 w 7467600"/>
              <a:gd name="connsiteY275" fmla="*/ 4665564 h 6858000"/>
              <a:gd name="connsiteX276" fmla="*/ 6937169 w 7467600"/>
              <a:gd name="connsiteY276" fmla="*/ 4815941 h 6858000"/>
              <a:gd name="connsiteX277" fmla="*/ 6953922 w 7467600"/>
              <a:gd name="connsiteY277" fmla="*/ 4890068 h 6858000"/>
              <a:gd name="connsiteX278" fmla="*/ 6071359 w 7467600"/>
              <a:gd name="connsiteY278" fmla="*/ 4770770 h 6858000"/>
              <a:gd name="connsiteX279" fmla="*/ 6038839 w 7467600"/>
              <a:gd name="connsiteY279" fmla="*/ 4764474 h 6858000"/>
              <a:gd name="connsiteX280" fmla="*/ 6038706 w 7467600"/>
              <a:gd name="connsiteY280" fmla="*/ 4763847 h 6858000"/>
              <a:gd name="connsiteX281" fmla="*/ 6037784 w 7467600"/>
              <a:gd name="connsiteY281" fmla="*/ 4764270 h 6858000"/>
              <a:gd name="connsiteX282" fmla="*/ 6038839 w 7467600"/>
              <a:gd name="connsiteY282" fmla="*/ 4764474 h 6858000"/>
              <a:gd name="connsiteX283" fmla="*/ 6040338 w 7467600"/>
              <a:gd name="connsiteY283" fmla="*/ 4771418 h 6858000"/>
              <a:gd name="connsiteX284" fmla="*/ 6024488 w 7467600"/>
              <a:gd name="connsiteY284" fmla="*/ 4809903 h 6858000"/>
              <a:gd name="connsiteX285" fmla="*/ 5599771 w 7467600"/>
              <a:gd name="connsiteY285" fmla="*/ 5509652 h 6858000"/>
              <a:gd name="connsiteX286" fmla="*/ 5548843 w 7467600"/>
              <a:gd name="connsiteY286" fmla="*/ 5563845 h 6858000"/>
              <a:gd name="connsiteX287" fmla="*/ 5940952 w 7467600"/>
              <a:gd name="connsiteY287" fmla="*/ 6250028 h 6858000"/>
              <a:gd name="connsiteX288" fmla="*/ 6043441 w 7467600"/>
              <a:gd name="connsiteY288" fmla="*/ 6665847 h 6858000"/>
              <a:gd name="connsiteX289" fmla="*/ 6093432 w 7467600"/>
              <a:gd name="connsiteY289" fmla="*/ 6858000 h 6858000"/>
              <a:gd name="connsiteX290" fmla="*/ 6034344 w 7467600"/>
              <a:gd name="connsiteY290" fmla="*/ 6858000 h 6858000"/>
              <a:gd name="connsiteX291" fmla="*/ 6026679 w 7467600"/>
              <a:gd name="connsiteY291" fmla="*/ 6836959 h 6858000"/>
              <a:gd name="connsiteX292" fmla="*/ 5800441 w 7467600"/>
              <a:gd name="connsiteY292" fmla="*/ 6335286 h 6858000"/>
              <a:gd name="connsiteX293" fmla="*/ 5526562 w 7467600"/>
              <a:gd name="connsiteY293" fmla="*/ 5705388 h 6858000"/>
              <a:gd name="connsiteX294" fmla="*/ 5519640 w 7467600"/>
              <a:gd name="connsiteY294" fmla="*/ 5683774 h 6858000"/>
              <a:gd name="connsiteX295" fmla="*/ 5844559 w 7467600"/>
              <a:gd name="connsiteY295" fmla="*/ 6553349 h 6858000"/>
              <a:gd name="connsiteX296" fmla="*/ 5975994 w 7467600"/>
              <a:gd name="connsiteY296" fmla="*/ 6858000 h 6858000"/>
              <a:gd name="connsiteX297" fmla="*/ 5898547 w 7467600"/>
              <a:gd name="connsiteY297" fmla="*/ 6858000 h 6858000"/>
              <a:gd name="connsiteX298" fmla="*/ 5682041 w 7467600"/>
              <a:gd name="connsiteY298" fmla="*/ 6355860 h 6858000"/>
              <a:gd name="connsiteX299" fmla="*/ 5461758 w 7467600"/>
              <a:gd name="connsiteY299" fmla="*/ 5820220 h 6858000"/>
              <a:gd name="connsiteX300" fmla="*/ 5237282 w 7467600"/>
              <a:gd name="connsiteY300" fmla="*/ 6579086 h 6858000"/>
              <a:gd name="connsiteX301" fmla="*/ 5115009 w 7467600"/>
              <a:gd name="connsiteY301" fmla="*/ 6858000 h 6858000"/>
              <a:gd name="connsiteX302" fmla="*/ 5028074 w 7467600"/>
              <a:gd name="connsiteY302" fmla="*/ 6858000 h 6858000"/>
              <a:gd name="connsiteX303" fmla="*/ 5079508 w 7467600"/>
              <a:gd name="connsiteY303" fmla="*/ 6749074 h 6858000"/>
              <a:gd name="connsiteX304" fmla="*/ 5371846 w 7467600"/>
              <a:gd name="connsiteY304" fmla="*/ 5924413 h 6858000"/>
              <a:gd name="connsiteX305" fmla="*/ 5270512 w 7467600"/>
              <a:gd name="connsiteY305" fmla="*/ 6138975 h 6858000"/>
              <a:gd name="connsiteX306" fmla="*/ 5062409 w 7467600"/>
              <a:gd name="connsiteY306" fmla="*/ 6653544 h 6858000"/>
              <a:gd name="connsiteX307" fmla="*/ 5036628 w 7467600"/>
              <a:gd name="connsiteY307" fmla="*/ 6754247 h 6858000"/>
              <a:gd name="connsiteX308" fmla="*/ 5009112 w 7467600"/>
              <a:gd name="connsiteY308" fmla="*/ 6858000 h 6858000"/>
              <a:gd name="connsiteX309" fmla="*/ 4976679 w 7467600"/>
              <a:gd name="connsiteY309" fmla="*/ 6858000 h 6858000"/>
              <a:gd name="connsiteX310" fmla="*/ 5006537 w 7467600"/>
              <a:gd name="connsiteY310" fmla="*/ 6747068 h 6858000"/>
              <a:gd name="connsiteX311" fmla="*/ 5032723 w 7467600"/>
              <a:gd name="connsiteY311" fmla="*/ 6644957 h 6858000"/>
              <a:gd name="connsiteX312" fmla="*/ 5242949 w 7467600"/>
              <a:gd name="connsiteY312" fmla="*/ 6125175 h 6858000"/>
              <a:gd name="connsiteX313" fmla="*/ 5286321 w 7467600"/>
              <a:gd name="connsiteY313" fmla="*/ 6033555 h 6858000"/>
              <a:gd name="connsiteX314" fmla="*/ 5008210 w 7467600"/>
              <a:gd name="connsiteY314" fmla="*/ 6649194 h 6858000"/>
              <a:gd name="connsiteX315" fmla="*/ 4986321 w 7467600"/>
              <a:gd name="connsiteY315" fmla="*/ 6765687 h 6858000"/>
              <a:gd name="connsiteX316" fmla="*/ 4973474 w 7467600"/>
              <a:gd name="connsiteY316" fmla="*/ 6858000 h 6858000"/>
              <a:gd name="connsiteX317" fmla="*/ 4907178 w 7467600"/>
              <a:gd name="connsiteY317" fmla="*/ 6858000 h 6858000"/>
              <a:gd name="connsiteX318" fmla="*/ 4910810 w 7467600"/>
              <a:gd name="connsiteY318" fmla="*/ 6829660 h 6858000"/>
              <a:gd name="connsiteX319" fmla="*/ 4987461 w 7467600"/>
              <a:gd name="connsiteY319" fmla="*/ 6432994 h 6858000"/>
              <a:gd name="connsiteX320" fmla="*/ 5179262 w 7467600"/>
              <a:gd name="connsiteY320" fmla="*/ 6035044 h 6858000"/>
              <a:gd name="connsiteX321" fmla="*/ 4689678 w 7467600"/>
              <a:gd name="connsiteY321" fmla="*/ 6440241 h 6858000"/>
              <a:gd name="connsiteX322" fmla="*/ 4477543 w 7467600"/>
              <a:gd name="connsiteY322" fmla="*/ 6674836 h 6858000"/>
              <a:gd name="connsiteX323" fmla="*/ 4329957 w 7467600"/>
              <a:gd name="connsiteY323" fmla="*/ 6858000 h 6858000"/>
              <a:gd name="connsiteX324" fmla="*/ 4218595 w 7467600"/>
              <a:gd name="connsiteY324" fmla="*/ 6858000 h 6858000"/>
              <a:gd name="connsiteX325" fmla="*/ 4368888 w 7467600"/>
              <a:gd name="connsiteY325" fmla="*/ 6668412 h 6858000"/>
              <a:gd name="connsiteX326" fmla="*/ 4563091 w 7467600"/>
              <a:gd name="connsiteY326" fmla="*/ 6442508 h 6858000"/>
              <a:gd name="connsiteX327" fmla="*/ 5387324 w 7467600"/>
              <a:gd name="connsiteY327" fmla="*/ 5705830 h 6858000"/>
              <a:gd name="connsiteX328" fmla="*/ 5073620 w 7467600"/>
              <a:gd name="connsiteY328" fmla="*/ 5955437 h 6858000"/>
              <a:gd name="connsiteX329" fmla="*/ 4689789 w 7467600"/>
              <a:gd name="connsiteY329" fmla="*/ 6268382 h 6858000"/>
              <a:gd name="connsiteX330" fmla="*/ 4418722 w 7467600"/>
              <a:gd name="connsiteY330" fmla="*/ 6570886 h 6858000"/>
              <a:gd name="connsiteX331" fmla="*/ 4214944 w 7467600"/>
              <a:gd name="connsiteY331" fmla="*/ 6858000 h 6858000"/>
              <a:gd name="connsiteX332" fmla="*/ 4177898 w 7467600"/>
              <a:gd name="connsiteY332" fmla="*/ 6858000 h 6858000"/>
              <a:gd name="connsiteX333" fmla="*/ 4391597 w 7467600"/>
              <a:gd name="connsiteY333" fmla="*/ 6556370 h 6858000"/>
              <a:gd name="connsiteX334" fmla="*/ 4668889 w 7467600"/>
              <a:gd name="connsiteY334" fmla="*/ 6246399 h 6858000"/>
              <a:gd name="connsiteX335" fmla="*/ 5055427 w 7467600"/>
              <a:gd name="connsiteY335" fmla="*/ 5931476 h 6858000"/>
              <a:gd name="connsiteX336" fmla="*/ 5371814 w 7467600"/>
              <a:gd name="connsiteY336" fmla="*/ 5678975 h 6858000"/>
              <a:gd name="connsiteX337" fmla="*/ 4987918 w 7467600"/>
              <a:gd name="connsiteY337" fmla="*/ 5838701 h 6858000"/>
              <a:gd name="connsiteX338" fmla="*/ 4317146 w 7467600"/>
              <a:gd name="connsiteY338" fmla="*/ 6587716 h 6858000"/>
              <a:gd name="connsiteX339" fmla="*/ 4171627 w 7467600"/>
              <a:gd name="connsiteY339" fmla="*/ 6858000 h 6858000"/>
              <a:gd name="connsiteX340" fmla="*/ 4081585 w 7467600"/>
              <a:gd name="connsiteY340" fmla="*/ 6858000 h 6858000"/>
              <a:gd name="connsiteX341" fmla="*/ 4238603 w 7467600"/>
              <a:gd name="connsiteY341" fmla="*/ 6559341 h 6858000"/>
              <a:gd name="connsiteX342" fmla="*/ 4778333 w 7467600"/>
              <a:gd name="connsiteY342" fmla="*/ 5873626 h 6858000"/>
              <a:gd name="connsiteX343" fmla="*/ 5414185 w 7467600"/>
              <a:gd name="connsiteY343" fmla="*/ 5573882 h 6858000"/>
              <a:gd name="connsiteX344" fmla="*/ 5959648 w 7467600"/>
              <a:gd name="connsiteY344" fmla="*/ 4760797 h 6858000"/>
              <a:gd name="connsiteX345" fmla="*/ 5355019 w 7467600"/>
              <a:gd name="connsiteY345" fmla="*/ 4734672 h 6858000"/>
              <a:gd name="connsiteX346" fmla="*/ 5083565 w 7467600"/>
              <a:gd name="connsiteY346" fmla="*/ 5179121 h 6858000"/>
              <a:gd name="connsiteX347" fmla="*/ 4713577 w 7467600"/>
              <a:gd name="connsiteY347" fmla="*/ 5616803 h 6858000"/>
              <a:gd name="connsiteX348" fmla="*/ 3989559 w 7467600"/>
              <a:gd name="connsiteY348" fmla="*/ 6145945 h 6858000"/>
              <a:gd name="connsiteX349" fmla="*/ 3939824 w 7467600"/>
              <a:gd name="connsiteY349" fmla="*/ 6066900 h 6858000"/>
              <a:gd name="connsiteX350" fmla="*/ 4584537 w 7467600"/>
              <a:gd name="connsiteY350" fmla="*/ 5324826 h 6858000"/>
              <a:gd name="connsiteX351" fmla="*/ 5037105 w 7467600"/>
              <a:gd name="connsiteY351" fmla="*/ 5088765 h 6858000"/>
              <a:gd name="connsiteX352" fmla="*/ 5039930 w 7467600"/>
              <a:gd name="connsiteY352" fmla="*/ 5089585 h 6858000"/>
              <a:gd name="connsiteX353" fmla="*/ 5263764 w 7467600"/>
              <a:gd name="connsiteY353" fmla="*/ 4735525 h 6858000"/>
              <a:gd name="connsiteX354" fmla="*/ 4086300 w 7467600"/>
              <a:gd name="connsiteY354" fmla="*/ 4884599 h 6858000"/>
              <a:gd name="connsiteX355" fmla="*/ 4085485 w 7467600"/>
              <a:gd name="connsiteY355" fmla="*/ 4899070 h 6858000"/>
              <a:gd name="connsiteX356" fmla="*/ 3871915 w 7467600"/>
              <a:gd name="connsiteY356" fmla="*/ 5253645 h 6858000"/>
              <a:gd name="connsiteX357" fmla="*/ 3799374 w 7467600"/>
              <a:gd name="connsiteY357" fmla="*/ 5466127 h 6858000"/>
              <a:gd name="connsiteX358" fmla="*/ 3498850 w 7467600"/>
              <a:gd name="connsiteY358" fmla="*/ 6661888 h 6858000"/>
              <a:gd name="connsiteX359" fmla="*/ 3399216 w 7467600"/>
              <a:gd name="connsiteY359" fmla="*/ 6858000 h 6858000"/>
              <a:gd name="connsiteX360" fmla="*/ 3303688 w 7467600"/>
              <a:gd name="connsiteY360" fmla="*/ 6858000 h 6858000"/>
              <a:gd name="connsiteX361" fmla="*/ 3391774 w 7467600"/>
              <a:gd name="connsiteY361" fmla="*/ 6697181 h 6858000"/>
              <a:gd name="connsiteX362" fmla="*/ 3735540 w 7467600"/>
              <a:gd name="connsiteY362" fmla="*/ 5546923 h 6858000"/>
              <a:gd name="connsiteX363" fmla="*/ 3729438 w 7467600"/>
              <a:gd name="connsiteY363" fmla="*/ 5569058 h 6858000"/>
              <a:gd name="connsiteX364" fmla="*/ 3707782 w 7467600"/>
              <a:gd name="connsiteY364" fmla="*/ 5644908 h 6858000"/>
              <a:gd name="connsiteX365" fmla="*/ 3583827 w 7467600"/>
              <a:gd name="connsiteY365" fmla="*/ 6039215 h 6858000"/>
              <a:gd name="connsiteX366" fmla="*/ 3547861 w 7467600"/>
              <a:gd name="connsiteY366" fmla="*/ 6129609 h 6858000"/>
              <a:gd name="connsiteX367" fmla="*/ 3490905 w 7467600"/>
              <a:gd name="connsiteY367" fmla="*/ 6277660 h 6858000"/>
              <a:gd name="connsiteX368" fmla="*/ 3455859 w 7467600"/>
              <a:gd name="connsiteY368" fmla="*/ 6391301 h 6858000"/>
              <a:gd name="connsiteX369" fmla="*/ 3429112 w 7467600"/>
              <a:gd name="connsiteY369" fmla="*/ 6479469 h 6858000"/>
              <a:gd name="connsiteX370" fmla="*/ 3304862 w 7467600"/>
              <a:gd name="connsiteY370" fmla="*/ 6796476 h 6858000"/>
              <a:gd name="connsiteX371" fmla="*/ 3276071 w 7467600"/>
              <a:gd name="connsiteY371" fmla="*/ 6858000 h 6858000"/>
              <a:gd name="connsiteX372" fmla="*/ 3240805 w 7467600"/>
              <a:gd name="connsiteY372" fmla="*/ 6858000 h 6858000"/>
              <a:gd name="connsiteX373" fmla="*/ 3275917 w 7467600"/>
              <a:gd name="connsiteY373" fmla="*/ 6783192 h 6858000"/>
              <a:gd name="connsiteX374" fmla="*/ 3399358 w 7467600"/>
              <a:gd name="connsiteY374" fmla="*/ 6469011 h 6858000"/>
              <a:gd name="connsiteX375" fmla="*/ 3425650 w 7467600"/>
              <a:gd name="connsiteY375" fmla="*/ 6381333 h 6858000"/>
              <a:gd name="connsiteX376" fmla="*/ 3460661 w 7467600"/>
              <a:gd name="connsiteY376" fmla="*/ 6266763 h 6858000"/>
              <a:gd name="connsiteX377" fmla="*/ 3518021 w 7467600"/>
              <a:gd name="connsiteY377" fmla="*/ 6117298 h 6858000"/>
              <a:gd name="connsiteX378" fmla="*/ 3554035 w 7467600"/>
              <a:gd name="connsiteY378" fmla="*/ 6027832 h 6858000"/>
              <a:gd name="connsiteX379" fmla="*/ 3677174 w 7467600"/>
              <a:gd name="connsiteY379" fmla="*/ 5636351 h 6858000"/>
              <a:gd name="connsiteX380" fmla="*/ 3698819 w 7467600"/>
              <a:gd name="connsiteY380" fmla="*/ 5560503 h 6858000"/>
              <a:gd name="connsiteX381" fmla="*/ 3702094 w 7467600"/>
              <a:gd name="connsiteY381" fmla="*/ 5549194 h 6858000"/>
              <a:gd name="connsiteX382" fmla="*/ 3398355 w 7467600"/>
              <a:gd name="connsiteY382" fmla="*/ 6094603 h 6858000"/>
              <a:gd name="connsiteX383" fmla="*/ 3193941 w 7467600"/>
              <a:gd name="connsiteY383" fmla="*/ 6798775 h 6858000"/>
              <a:gd name="connsiteX384" fmla="*/ 3184140 w 7467600"/>
              <a:gd name="connsiteY384" fmla="*/ 6858000 h 6858000"/>
              <a:gd name="connsiteX385" fmla="*/ 3099978 w 7467600"/>
              <a:gd name="connsiteY385" fmla="*/ 6858000 h 6858000"/>
              <a:gd name="connsiteX386" fmla="*/ 3101556 w 7467600"/>
              <a:gd name="connsiteY386" fmla="*/ 6843337 h 6858000"/>
              <a:gd name="connsiteX387" fmla="*/ 3370162 w 7467600"/>
              <a:gd name="connsiteY387" fmla="*/ 5785550 h 6858000"/>
              <a:gd name="connsiteX388" fmla="*/ 3746477 w 7467600"/>
              <a:gd name="connsiteY388" fmla="*/ 5377889 h 6858000"/>
              <a:gd name="connsiteX389" fmla="*/ 3863399 w 7467600"/>
              <a:gd name="connsiteY389" fmla="*/ 5087257 h 6858000"/>
              <a:gd name="connsiteX390" fmla="*/ 3968712 w 7467600"/>
              <a:gd name="connsiteY390" fmla="*/ 4913989 h 6858000"/>
              <a:gd name="connsiteX391" fmla="*/ 2792390 w 7467600"/>
              <a:gd name="connsiteY391" fmla="*/ 5382974 h 6858000"/>
              <a:gd name="connsiteX392" fmla="*/ 2714982 w 7467600"/>
              <a:gd name="connsiteY392" fmla="*/ 5427051 h 6858000"/>
              <a:gd name="connsiteX393" fmla="*/ 2813361 w 7467600"/>
              <a:gd name="connsiteY393" fmla="*/ 6023912 h 6858000"/>
              <a:gd name="connsiteX394" fmla="*/ 2688430 w 7467600"/>
              <a:gd name="connsiteY394" fmla="*/ 6801564 h 6858000"/>
              <a:gd name="connsiteX395" fmla="*/ 2629626 w 7467600"/>
              <a:gd name="connsiteY395" fmla="*/ 6763394 h 6858000"/>
              <a:gd name="connsiteX396" fmla="*/ 2565328 w 7467600"/>
              <a:gd name="connsiteY396" fmla="*/ 5516399 h 6858000"/>
              <a:gd name="connsiteX397" fmla="*/ 1922999 w 7467600"/>
              <a:gd name="connsiteY397" fmla="*/ 5980343 h 6858000"/>
              <a:gd name="connsiteX398" fmla="*/ 1950261 w 7467600"/>
              <a:gd name="connsiteY398" fmla="*/ 6405858 h 6858000"/>
              <a:gd name="connsiteX399" fmla="*/ 2365554 w 7467600"/>
              <a:gd name="connsiteY399" fmla="*/ 6759107 h 6858000"/>
              <a:gd name="connsiteX400" fmla="*/ 2424142 w 7467600"/>
              <a:gd name="connsiteY400" fmla="*/ 6858000 h 6858000"/>
              <a:gd name="connsiteX401" fmla="*/ 2395994 w 7467600"/>
              <a:gd name="connsiteY401" fmla="*/ 6858000 h 6858000"/>
              <a:gd name="connsiteX402" fmla="*/ 2392863 w 7467600"/>
              <a:gd name="connsiteY402" fmla="*/ 6852964 h 6858000"/>
              <a:gd name="connsiteX403" fmla="*/ 2017589 w 7467600"/>
              <a:gd name="connsiteY403" fmla="*/ 6493982 h 6858000"/>
              <a:gd name="connsiteX404" fmla="*/ 2147336 w 7467600"/>
              <a:gd name="connsiteY404" fmla="*/ 6594052 h 6858000"/>
              <a:gd name="connsiteX405" fmla="*/ 2207047 w 7467600"/>
              <a:gd name="connsiteY405" fmla="*/ 6654540 h 6858000"/>
              <a:gd name="connsiteX406" fmla="*/ 2299106 w 7467600"/>
              <a:gd name="connsiteY406" fmla="*/ 6778931 h 6858000"/>
              <a:gd name="connsiteX407" fmla="*/ 2314430 w 7467600"/>
              <a:gd name="connsiteY407" fmla="*/ 6801144 h 6858000"/>
              <a:gd name="connsiteX408" fmla="*/ 2352406 w 7467600"/>
              <a:gd name="connsiteY408" fmla="*/ 6858000 h 6858000"/>
              <a:gd name="connsiteX409" fmla="*/ 2314492 w 7467600"/>
              <a:gd name="connsiteY409" fmla="*/ 6858000 h 6858000"/>
              <a:gd name="connsiteX410" fmla="*/ 2288095 w 7467600"/>
              <a:gd name="connsiteY410" fmla="*/ 6818030 h 6858000"/>
              <a:gd name="connsiteX411" fmla="*/ 2272768 w 7467600"/>
              <a:gd name="connsiteY411" fmla="*/ 6795822 h 6858000"/>
              <a:gd name="connsiteX412" fmla="*/ 2182715 w 7467600"/>
              <a:gd name="connsiteY412" fmla="*/ 6675071 h 6858000"/>
              <a:gd name="connsiteX413" fmla="*/ 2032061 w 7467600"/>
              <a:gd name="connsiteY413" fmla="*/ 6541380 h 6858000"/>
              <a:gd name="connsiteX414" fmla="*/ 2257220 w 7467600"/>
              <a:gd name="connsiteY414" fmla="*/ 6826257 h 6858000"/>
              <a:gd name="connsiteX415" fmla="*/ 2281324 w 7467600"/>
              <a:gd name="connsiteY415" fmla="*/ 6858000 h 6858000"/>
              <a:gd name="connsiteX416" fmla="*/ 2242860 w 7467600"/>
              <a:gd name="connsiteY416" fmla="*/ 6858000 h 6858000"/>
              <a:gd name="connsiteX417" fmla="*/ 2232818 w 7467600"/>
              <a:gd name="connsiteY417" fmla="*/ 6844926 h 6858000"/>
              <a:gd name="connsiteX418" fmla="*/ 1990172 w 7467600"/>
              <a:gd name="connsiteY418" fmla="*/ 6542121 h 6858000"/>
              <a:gd name="connsiteX419" fmla="*/ 2124090 w 7467600"/>
              <a:gd name="connsiteY419" fmla="*/ 6761017 h 6858000"/>
              <a:gd name="connsiteX420" fmla="*/ 2200380 w 7467600"/>
              <a:gd name="connsiteY420" fmla="*/ 6858000 h 6858000"/>
              <a:gd name="connsiteX421" fmla="*/ 2147507 w 7467600"/>
              <a:gd name="connsiteY421" fmla="*/ 6858000 h 6858000"/>
              <a:gd name="connsiteX422" fmla="*/ 2070668 w 7467600"/>
              <a:gd name="connsiteY422" fmla="*/ 6761520 h 6858000"/>
              <a:gd name="connsiteX423" fmla="*/ 1975142 w 7467600"/>
              <a:gd name="connsiteY423" fmla="*/ 6585570 h 6858000"/>
              <a:gd name="connsiteX424" fmla="*/ 2050035 w 7467600"/>
              <a:gd name="connsiteY424" fmla="*/ 6813345 h 6858000"/>
              <a:gd name="connsiteX425" fmla="*/ 2063025 w 7467600"/>
              <a:gd name="connsiteY425" fmla="*/ 6858000 h 6858000"/>
              <a:gd name="connsiteX426" fmla="*/ 2021675 w 7467600"/>
              <a:gd name="connsiteY426" fmla="*/ 6858000 h 6858000"/>
              <a:gd name="connsiteX427" fmla="*/ 2019308 w 7467600"/>
              <a:gd name="connsiteY427" fmla="*/ 6847118 h 6858000"/>
              <a:gd name="connsiteX428" fmla="*/ 1938835 w 7467600"/>
              <a:gd name="connsiteY428" fmla="*/ 6551160 h 6858000"/>
              <a:gd name="connsiteX429" fmla="*/ 1953230 w 7467600"/>
              <a:gd name="connsiteY429" fmla="*/ 6759699 h 6858000"/>
              <a:gd name="connsiteX430" fmla="*/ 1956763 w 7467600"/>
              <a:gd name="connsiteY430" fmla="*/ 6778191 h 6858000"/>
              <a:gd name="connsiteX431" fmla="*/ 1967925 w 7467600"/>
              <a:gd name="connsiteY431" fmla="*/ 6858000 h 6858000"/>
              <a:gd name="connsiteX432" fmla="*/ 1936622 w 7467600"/>
              <a:gd name="connsiteY432" fmla="*/ 6858000 h 6858000"/>
              <a:gd name="connsiteX433" fmla="*/ 1926261 w 7467600"/>
              <a:gd name="connsiteY433" fmla="*/ 6784064 h 6858000"/>
              <a:gd name="connsiteX434" fmla="*/ 1922724 w 7467600"/>
              <a:gd name="connsiteY434" fmla="*/ 6765577 h 6858000"/>
              <a:gd name="connsiteX435" fmla="*/ 1904650 w 7467600"/>
              <a:gd name="connsiteY435" fmla="*/ 6639616 h 6858000"/>
              <a:gd name="connsiteX436" fmla="*/ 1885273 w 7467600"/>
              <a:gd name="connsiteY436" fmla="*/ 6858000 h 6858000"/>
              <a:gd name="connsiteX437" fmla="*/ 1854363 w 7467600"/>
              <a:gd name="connsiteY437" fmla="*/ 6858000 h 6858000"/>
              <a:gd name="connsiteX438" fmla="*/ 1880391 w 7467600"/>
              <a:gd name="connsiteY438" fmla="*/ 6603796 h 6858000"/>
              <a:gd name="connsiteX439" fmla="*/ 1818273 w 7467600"/>
              <a:gd name="connsiteY439" fmla="*/ 6715729 h 6858000"/>
              <a:gd name="connsiteX440" fmla="*/ 1794691 w 7467600"/>
              <a:gd name="connsiteY440" fmla="*/ 6843239 h 6858000"/>
              <a:gd name="connsiteX441" fmla="*/ 1794914 w 7467600"/>
              <a:gd name="connsiteY441" fmla="*/ 6858000 h 6858000"/>
              <a:gd name="connsiteX442" fmla="*/ 1746128 w 7467600"/>
              <a:gd name="connsiteY442" fmla="*/ 6858000 h 6858000"/>
              <a:gd name="connsiteX443" fmla="*/ 1753934 w 7467600"/>
              <a:gd name="connsiteY443" fmla="*/ 6724796 h 6858000"/>
              <a:gd name="connsiteX444" fmla="*/ 1792053 w 7467600"/>
              <a:gd name="connsiteY444" fmla="*/ 6572396 h 6858000"/>
              <a:gd name="connsiteX445" fmla="*/ 1862248 w 7467600"/>
              <a:gd name="connsiteY445" fmla="*/ 6266397 h 6858000"/>
              <a:gd name="connsiteX446" fmla="*/ 1862250 w 7467600"/>
              <a:gd name="connsiteY446" fmla="*/ 6033531 h 6858000"/>
              <a:gd name="connsiteX447" fmla="*/ 1211999 w 7467600"/>
              <a:gd name="connsiteY447" fmla="*/ 6683610 h 6858000"/>
              <a:gd name="connsiteX448" fmla="*/ 1213266 w 7467600"/>
              <a:gd name="connsiteY448" fmla="*/ 6691947 h 6858000"/>
              <a:gd name="connsiteX449" fmla="*/ 1203370 w 7467600"/>
              <a:gd name="connsiteY449" fmla="*/ 6850676 h 6858000"/>
              <a:gd name="connsiteX450" fmla="*/ 1203671 w 7467600"/>
              <a:gd name="connsiteY450" fmla="*/ 6858000 h 6858000"/>
              <a:gd name="connsiteX451" fmla="*/ 1143180 w 7467600"/>
              <a:gd name="connsiteY451" fmla="*/ 6858000 h 6858000"/>
              <a:gd name="connsiteX452" fmla="*/ 1142176 w 7467600"/>
              <a:gd name="connsiteY452" fmla="*/ 6766045 h 6858000"/>
              <a:gd name="connsiteX453" fmla="*/ 1067484 w 7467600"/>
              <a:gd name="connsiteY453" fmla="*/ 6858000 h 6858000"/>
              <a:gd name="connsiteX454" fmla="*/ 953928 w 7467600"/>
              <a:gd name="connsiteY454" fmla="*/ 6858000 h 6858000"/>
              <a:gd name="connsiteX455" fmla="*/ 959715 w 7467600"/>
              <a:gd name="connsiteY455" fmla="*/ 6850185 h 6858000"/>
              <a:gd name="connsiteX456" fmla="*/ 1483788 w 7467600"/>
              <a:gd name="connsiteY456" fmla="*/ 6259174 h 6858000"/>
              <a:gd name="connsiteX457" fmla="*/ 1100671 w 7467600"/>
              <a:gd name="connsiteY457" fmla="*/ 6252137 h 6858000"/>
              <a:gd name="connsiteX458" fmla="*/ 1090144 w 7467600"/>
              <a:gd name="connsiteY458" fmla="*/ 6256748 h 6858000"/>
              <a:gd name="connsiteX459" fmla="*/ 1095872 w 7467600"/>
              <a:gd name="connsiteY459" fmla="*/ 6271892 h 6858000"/>
              <a:gd name="connsiteX460" fmla="*/ 262785 w 7467600"/>
              <a:gd name="connsiteY460" fmla="*/ 6845450 h 6858000"/>
              <a:gd name="connsiteX461" fmla="*/ 209968 w 7467600"/>
              <a:gd name="connsiteY461" fmla="*/ 6770713 h 6858000"/>
              <a:gd name="connsiteX462" fmla="*/ 873460 w 7467600"/>
              <a:gd name="connsiteY462" fmla="*/ 6253768 h 6858000"/>
              <a:gd name="connsiteX463" fmla="*/ 192686 w 7467600"/>
              <a:gd name="connsiteY463" fmla="*/ 5849257 h 6858000"/>
              <a:gd name="connsiteX464" fmla="*/ 4696 w 7467600"/>
              <a:gd name="connsiteY464" fmla="*/ 5697668 h 6858000"/>
              <a:gd name="connsiteX465" fmla="*/ 0 w 7467600"/>
              <a:gd name="connsiteY465" fmla="*/ 5689984 h 6858000"/>
              <a:gd name="connsiteX466" fmla="*/ 0 w 7467600"/>
              <a:gd name="connsiteY466" fmla="*/ 5513472 h 6858000"/>
              <a:gd name="connsiteX467" fmla="*/ 174101 w 7467600"/>
              <a:gd name="connsiteY467" fmla="*/ 5620277 h 6858000"/>
              <a:gd name="connsiteX468" fmla="*/ 891800 w 7467600"/>
              <a:gd name="connsiteY468" fmla="*/ 6036935 h 6858000"/>
              <a:gd name="connsiteX469" fmla="*/ 1072219 w 7467600"/>
              <a:gd name="connsiteY469" fmla="*/ 6169443 h 6858000"/>
              <a:gd name="connsiteX470" fmla="*/ 1074117 w 7467600"/>
              <a:gd name="connsiteY470" fmla="*/ 6170301 h 6858000"/>
              <a:gd name="connsiteX471" fmla="*/ 1083114 w 7467600"/>
              <a:gd name="connsiteY471" fmla="*/ 6174131 h 6858000"/>
              <a:gd name="connsiteX472" fmla="*/ 1543010 w 7467600"/>
              <a:gd name="connsiteY472" fmla="*/ 6191140 h 6858000"/>
              <a:gd name="connsiteX473" fmla="*/ 1551080 w 7467600"/>
              <a:gd name="connsiteY473" fmla="*/ 6195006 h 6858000"/>
              <a:gd name="connsiteX474" fmla="*/ 2345443 w 7467600"/>
              <a:gd name="connsiteY474" fmla="*/ 5549882 h 6858000"/>
              <a:gd name="connsiteX475" fmla="*/ 1721499 w 7467600"/>
              <a:gd name="connsiteY475" fmla="*/ 5599969 h 6858000"/>
              <a:gd name="connsiteX476" fmla="*/ 767716 w 7467600"/>
              <a:gd name="connsiteY476" fmla="*/ 5472768 h 6858000"/>
              <a:gd name="connsiteX477" fmla="*/ 722147 w 7467600"/>
              <a:gd name="connsiteY477" fmla="*/ 5393091 h 6858000"/>
              <a:gd name="connsiteX478" fmla="*/ 1485552 w 7467600"/>
              <a:gd name="connsiteY478" fmla="*/ 5313202 h 6858000"/>
              <a:gd name="connsiteX479" fmla="*/ 2143004 w 7467600"/>
              <a:gd name="connsiteY479" fmla="*/ 5402420 h 6858000"/>
              <a:gd name="connsiteX480" fmla="*/ 1933391 w 7467600"/>
              <a:gd name="connsiteY480" fmla="*/ 5156971 h 6858000"/>
              <a:gd name="connsiteX481" fmla="*/ 1827118 w 7467600"/>
              <a:gd name="connsiteY481" fmla="*/ 4968410 h 6858000"/>
              <a:gd name="connsiteX482" fmla="*/ 1837349 w 7467600"/>
              <a:gd name="connsiteY482" fmla="*/ 4956357 h 6858000"/>
              <a:gd name="connsiteX483" fmla="*/ 2162835 w 7467600"/>
              <a:gd name="connsiteY483" fmla="*/ 5187853 h 6858000"/>
              <a:gd name="connsiteX484" fmla="*/ 2257167 w 7467600"/>
              <a:gd name="connsiteY484" fmla="*/ 5462123 h 6858000"/>
              <a:gd name="connsiteX485" fmla="*/ 2261598 w 7467600"/>
              <a:gd name="connsiteY485" fmla="*/ 5467998 h 6858000"/>
              <a:gd name="connsiteX486" fmla="*/ 2437177 w 7467600"/>
              <a:gd name="connsiteY486" fmla="*/ 5479608 h 6858000"/>
              <a:gd name="connsiteX487" fmla="*/ 2445247 w 7467600"/>
              <a:gd name="connsiteY487" fmla="*/ 5483476 h 6858000"/>
              <a:gd name="connsiteX488" fmla="*/ 2743626 w 7467600"/>
              <a:gd name="connsiteY488" fmla="*/ 5304819 h 6858000"/>
              <a:gd name="connsiteX489" fmla="*/ 3048102 w 7467600"/>
              <a:gd name="connsiteY489" fmla="*/ 5150595 h 6858000"/>
              <a:gd name="connsiteX490" fmla="*/ 1799414 w 7467600"/>
              <a:gd name="connsiteY490" fmla="*/ 4694732 h 6858000"/>
              <a:gd name="connsiteX491" fmla="*/ 1771735 w 7467600"/>
              <a:gd name="connsiteY491" fmla="*/ 4619929 h 6858000"/>
              <a:gd name="connsiteX492" fmla="*/ 3104273 w 7467600"/>
              <a:gd name="connsiteY492" fmla="*/ 5076159 h 6858000"/>
              <a:gd name="connsiteX493" fmla="*/ 3113245 w 7467600"/>
              <a:gd name="connsiteY493" fmla="*/ 5090705 h 6858000"/>
              <a:gd name="connsiteX494" fmla="*/ 3126294 w 7467600"/>
              <a:gd name="connsiteY494" fmla="*/ 5114400 h 6858000"/>
              <a:gd name="connsiteX495" fmla="*/ 3937433 w 7467600"/>
              <a:gd name="connsiteY495" fmla="*/ 4830473 h 6858000"/>
              <a:gd name="connsiteX496" fmla="*/ 3590475 w 7467600"/>
              <a:gd name="connsiteY496" fmla="*/ 4597974 h 6858000"/>
              <a:gd name="connsiteX497" fmla="*/ 3100264 w 7467600"/>
              <a:gd name="connsiteY497" fmla="*/ 4579845 h 6858000"/>
              <a:gd name="connsiteX498" fmla="*/ 2183576 w 7467600"/>
              <a:gd name="connsiteY498" fmla="*/ 4227150 h 6858000"/>
              <a:gd name="connsiteX499" fmla="*/ 2151029 w 7467600"/>
              <a:gd name="connsiteY499" fmla="*/ 4146947 h 6858000"/>
              <a:gd name="connsiteX500" fmla="*/ 3563434 w 7467600"/>
              <a:gd name="connsiteY500" fmla="*/ 4469115 h 6858000"/>
              <a:gd name="connsiteX501" fmla="*/ 3177952 w 7467600"/>
              <a:gd name="connsiteY501" fmla="*/ 3657386 h 6858000"/>
              <a:gd name="connsiteX502" fmla="*/ 3189263 w 7467600"/>
              <a:gd name="connsiteY502" fmla="*/ 3625726 h 6858000"/>
              <a:gd name="connsiteX503" fmla="*/ 3560912 w 7467600"/>
              <a:gd name="connsiteY503" fmla="*/ 4079863 h 6858000"/>
              <a:gd name="connsiteX504" fmla="*/ 3626636 w 7467600"/>
              <a:gd name="connsiteY504" fmla="*/ 4512230 h 6858000"/>
              <a:gd name="connsiteX505" fmla="*/ 3653088 w 7467600"/>
              <a:gd name="connsiteY505" fmla="*/ 4521417 h 6858000"/>
              <a:gd name="connsiteX506" fmla="*/ 3988128 w 7467600"/>
              <a:gd name="connsiteY506" fmla="*/ 4817267 h 6858000"/>
              <a:gd name="connsiteX507" fmla="*/ 4830582 w 7467600"/>
              <a:gd name="connsiteY507" fmla="*/ 4676000 h 6858000"/>
              <a:gd name="connsiteX508" fmla="*/ 4830100 w 7467600"/>
              <a:gd name="connsiteY508" fmla="*/ 4675554 h 6858000"/>
              <a:gd name="connsiteX509" fmla="*/ 4036318 w 7467600"/>
              <a:gd name="connsiteY509" fmla="*/ 4147013 h 6858000"/>
              <a:gd name="connsiteX510" fmla="*/ 3432098 w 7467600"/>
              <a:gd name="connsiteY510" fmla="*/ 3537312 h 6858000"/>
              <a:gd name="connsiteX511" fmla="*/ 3446761 w 7467600"/>
              <a:gd name="connsiteY511" fmla="*/ 3461278 h 6858000"/>
              <a:gd name="connsiteX512" fmla="*/ 4419733 w 7467600"/>
              <a:gd name="connsiteY512" fmla="*/ 3963555 h 6858000"/>
              <a:gd name="connsiteX513" fmla="*/ 4781371 w 7467600"/>
              <a:gd name="connsiteY513" fmla="*/ 4458604 h 6858000"/>
              <a:gd name="connsiteX514" fmla="*/ 4780440 w 7467600"/>
              <a:gd name="connsiteY514" fmla="*/ 4470290 h 6858000"/>
              <a:gd name="connsiteX515" fmla="*/ 4898954 w 7467600"/>
              <a:gd name="connsiteY515" fmla="*/ 4662092 h 6858000"/>
              <a:gd name="connsiteX516" fmla="*/ 4900699 w 7467600"/>
              <a:gd name="connsiteY516" fmla="*/ 4670867 h 6858000"/>
              <a:gd name="connsiteX517" fmla="*/ 5714511 w 7467600"/>
              <a:gd name="connsiteY517" fmla="*/ 4663483 h 6858000"/>
              <a:gd name="connsiteX518" fmla="*/ 5464793 w 7467600"/>
              <a:gd name="connsiteY518" fmla="*/ 4393556 h 6858000"/>
              <a:gd name="connsiteX519" fmla="*/ 5461897 w 7467600"/>
              <a:gd name="connsiteY519" fmla="*/ 4390879 h 6858000"/>
              <a:gd name="connsiteX520" fmla="*/ 4294126 w 7467600"/>
              <a:gd name="connsiteY520" fmla="*/ 3303048 h 6858000"/>
              <a:gd name="connsiteX521" fmla="*/ 4305321 w 7467600"/>
              <a:gd name="connsiteY521" fmla="*/ 3256953 h 6858000"/>
              <a:gd name="connsiteX522" fmla="*/ 4949299 w 7467600"/>
              <a:gd name="connsiteY522" fmla="*/ 3766336 h 6858000"/>
              <a:gd name="connsiteX523" fmla="*/ 5291452 w 7467600"/>
              <a:gd name="connsiteY523" fmla="*/ 4076801 h 6858000"/>
              <a:gd name="connsiteX524" fmla="*/ 5434998 w 7467600"/>
              <a:gd name="connsiteY524" fmla="*/ 4254100 h 6858000"/>
              <a:gd name="connsiteX525" fmla="*/ 5351015 w 7467600"/>
              <a:gd name="connsiteY525" fmla="*/ 3760989 h 6858000"/>
              <a:gd name="connsiteX526" fmla="*/ 5413780 w 7467600"/>
              <a:gd name="connsiteY526" fmla="*/ 2966265 h 6858000"/>
              <a:gd name="connsiteX527" fmla="*/ 5425627 w 7467600"/>
              <a:gd name="connsiteY527" fmla="*/ 2954192 h 6858000"/>
              <a:gd name="connsiteX528" fmla="*/ 6604735 w 7467600"/>
              <a:gd name="connsiteY528" fmla="*/ 2041381 h 6858000"/>
              <a:gd name="connsiteX529" fmla="*/ 7204487 w 7467600"/>
              <a:gd name="connsiteY529" fmla="*/ 2742112 h 6858000"/>
              <a:gd name="connsiteX530" fmla="*/ 7131592 w 7467600"/>
              <a:gd name="connsiteY530" fmla="*/ 2672096 h 6858000"/>
              <a:gd name="connsiteX531" fmla="*/ 6996344 w 7467600"/>
              <a:gd name="connsiteY531" fmla="*/ 2518310 h 6858000"/>
              <a:gd name="connsiteX532" fmla="*/ 6735495 w 7467600"/>
              <a:gd name="connsiteY532" fmla="*/ 2196890 h 6858000"/>
              <a:gd name="connsiteX533" fmla="*/ 6721901 w 7467600"/>
              <a:gd name="connsiteY533" fmla="*/ 2179274 h 6858000"/>
              <a:gd name="connsiteX534" fmla="*/ 6604735 w 7467600"/>
              <a:gd name="connsiteY534" fmla="*/ 2041381 h 6858000"/>
              <a:gd name="connsiteX535" fmla="*/ 6591670 w 7467600"/>
              <a:gd name="connsiteY535" fmla="*/ 1988277 h 6858000"/>
              <a:gd name="connsiteX536" fmla="*/ 6747349 w 7467600"/>
              <a:gd name="connsiteY536" fmla="*/ 2160069 h 6858000"/>
              <a:gd name="connsiteX537" fmla="*/ 6760943 w 7467600"/>
              <a:gd name="connsiteY537" fmla="*/ 2177686 h 6858000"/>
              <a:gd name="connsiteX538" fmla="*/ 7021065 w 7467600"/>
              <a:gd name="connsiteY538" fmla="*/ 2498102 h 6858000"/>
              <a:gd name="connsiteX539" fmla="*/ 7155223 w 7467600"/>
              <a:gd name="connsiteY539" fmla="*/ 2650386 h 6858000"/>
              <a:gd name="connsiteX540" fmla="*/ 7203167 w 7467600"/>
              <a:gd name="connsiteY540" fmla="*/ 2697288 h 6858000"/>
              <a:gd name="connsiteX541" fmla="*/ 6937703 w 7467600"/>
              <a:gd name="connsiteY541" fmla="*/ 2321981 h 6858000"/>
              <a:gd name="connsiteX542" fmla="*/ 6591670 w 7467600"/>
              <a:gd name="connsiteY542" fmla="*/ 1988277 h 6858000"/>
              <a:gd name="connsiteX543" fmla="*/ 5798671 w 7467600"/>
              <a:gd name="connsiteY543" fmla="*/ 1981601 h 6858000"/>
              <a:gd name="connsiteX544" fmla="*/ 5754709 w 7467600"/>
              <a:gd name="connsiteY544" fmla="*/ 2071454 h 6858000"/>
              <a:gd name="connsiteX545" fmla="*/ 5763044 w 7467600"/>
              <a:gd name="connsiteY545" fmla="*/ 2842206 h 6858000"/>
              <a:gd name="connsiteX546" fmla="*/ 5764974 w 7467600"/>
              <a:gd name="connsiteY546" fmla="*/ 2799609 h 6858000"/>
              <a:gd name="connsiteX547" fmla="*/ 5767665 w 7467600"/>
              <a:gd name="connsiteY547" fmla="*/ 2666409 h 6858000"/>
              <a:gd name="connsiteX548" fmla="*/ 5763055 w 7467600"/>
              <a:gd name="connsiteY548" fmla="*/ 2579705 h 6858000"/>
              <a:gd name="connsiteX549" fmla="*/ 5758079 w 7467600"/>
              <a:gd name="connsiteY549" fmla="*/ 2492508 h 6858000"/>
              <a:gd name="connsiteX550" fmla="*/ 5779325 w 7467600"/>
              <a:gd name="connsiteY550" fmla="*/ 2197069 h 6858000"/>
              <a:gd name="connsiteX551" fmla="*/ 5798671 w 7467600"/>
              <a:gd name="connsiteY551" fmla="*/ 1981601 h 6858000"/>
              <a:gd name="connsiteX552" fmla="*/ 5829202 w 7467600"/>
              <a:gd name="connsiteY552" fmla="*/ 1971679 h 6858000"/>
              <a:gd name="connsiteX553" fmla="*/ 5809558 w 7467600"/>
              <a:gd name="connsiteY553" fmla="*/ 2198043 h 6858000"/>
              <a:gd name="connsiteX554" fmla="*/ 5788653 w 7467600"/>
              <a:gd name="connsiteY554" fmla="*/ 2489430 h 6858000"/>
              <a:gd name="connsiteX555" fmla="*/ 5793439 w 7467600"/>
              <a:gd name="connsiteY555" fmla="*/ 2575235 h 6858000"/>
              <a:gd name="connsiteX556" fmla="*/ 5796837 w 7467600"/>
              <a:gd name="connsiteY556" fmla="*/ 2637633 h 6858000"/>
              <a:gd name="connsiteX557" fmla="*/ 5818614 w 7467600"/>
              <a:gd name="connsiteY557" fmla="*/ 2473055 h 6858000"/>
              <a:gd name="connsiteX558" fmla="*/ 5829202 w 7467600"/>
              <a:gd name="connsiteY558" fmla="*/ 1971679 h 6858000"/>
              <a:gd name="connsiteX559" fmla="*/ 5911389 w 7467600"/>
              <a:gd name="connsiteY559" fmla="*/ 1898371 h 6858000"/>
              <a:gd name="connsiteX560" fmla="*/ 6237627 w 7467600"/>
              <a:gd name="connsiteY560" fmla="*/ 2231921 h 6858000"/>
              <a:gd name="connsiteX561" fmla="*/ 5911389 w 7467600"/>
              <a:gd name="connsiteY561" fmla="*/ 1898371 h 6858000"/>
              <a:gd name="connsiteX562" fmla="*/ 6944437 w 7467600"/>
              <a:gd name="connsiteY562" fmla="*/ 1575402 h 6858000"/>
              <a:gd name="connsiteX563" fmla="*/ 6304730 w 7467600"/>
              <a:gd name="connsiteY563" fmla="*/ 1766654 h 6858000"/>
              <a:gd name="connsiteX564" fmla="*/ 6944437 w 7467600"/>
              <a:gd name="connsiteY564" fmla="*/ 1575402 h 6858000"/>
              <a:gd name="connsiteX565" fmla="*/ 7019523 w 7467600"/>
              <a:gd name="connsiteY565" fmla="*/ 1519450 h 6858000"/>
              <a:gd name="connsiteX566" fmla="*/ 6298091 w 7467600"/>
              <a:gd name="connsiteY566" fmla="*/ 1737122 h 6858000"/>
              <a:gd name="connsiteX567" fmla="*/ 7019523 w 7467600"/>
              <a:gd name="connsiteY567" fmla="*/ 1519450 h 6858000"/>
              <a:gd name="connsiteX568" fmla="*/ 2399523 w 7467600"/>
              <a:gd name="connsiteY568" fmla="*/ 1428234 h 6858000"/>
              <a:gd name="connsiteX569" fmla="*/ 2224982 w 7467600"/>
              <a:gd name="connsiteY569" fmla="*/ 1826201 h 6858000"/>
              <a:gd name="connsiteX570" fmla="*/ 2096099 w 7467600"/>
              <a:gd name="connsiteY570" fmla="*/ 2345900 h 6858000"/>
              <a:gd name="connsiteX571" fmla="*/ 2283317 w 7467600"/>
              <a:gd name="connsiteY571" fmla="*/ 1796925 h 6858000"/>
              <a:gd name="connsiteX572" fmla="*/ 2399523 w 7467600"/>
              <a:gd name="connsiteY572" fmla="*/ 1428234 h 6858000"/>
              <a:gd name="connsiteX573" fmla="*/ 2448558 w 7467600"/>
              <a:gd name="connsiteY573" fmla="*/ 1373435 h 6858000"/>
              <a:gd name="connsiteX574" fmla="*/ 2312521 w 7467600"/>
              <a:gd name="connsiteY574" fmla="*/ 1806140 h 6858000"/>
              <a:gd name="connsiteX575" fmla="*/ 2127533 w 7467600"/>
              <a:gd name="connsiteY575" fmla="*/ 2348380 h 6858000"/>
              <a:gd name="connsiteX576" fmla="*/ 2358080 w 7467600"/>
              <a:gd name="connsiteY576" fmla="*/ 1866134 h 6858000"/>
              <a:gd name="connsiteX577" fmla="*/ 2407436 w 7467600"/>
              <a:gd name="connsiteY577" fmla="*/ 1651070 h 6858000"/>
              <a:gd name="connsiteX578" fmla="*/ 2448558 w 7467600"/>
              <a:gd name="connsiteY578" fmla="*/ 1373435 h 6858000"/>
              <a:gd name="connsiteX579" fmla="*/ 278707 w 7467600"/>
              <a:gd name="connsiteY579" fmla="*/ 1352270 h 6858000"/>
              <a:gd name="connsiteX580" fmla="*/ 321570 w 7467600"/>
              <a:gd name="connsiteY580" fmla="*/ 1861610 h 6858000"/>
              <a:gd name="connsiteX581" fmla="*/ 294281 w 7467600"/>
              <a:gd name="connsiteY581" fmla="*/ 1440658 h 6858000"/>
              <a:gd name="connsiteX582" fmla="*/ 278707 w 7467600"/>
              <a:gd name="connsiteY582" fmla="*/ 1352270 h 6858000"/>
              <a:gd name="connsiteX583" fmla="*/ 1423821 w 7467600"/>
              <a:gd name="connsiteY583" fmla="*/ 1351958 h 6858000"/>
              <a:gd name="connsiteX584" fmla="*/ 1638521 w 7467600"/>
              <a:gd name="connsiteY584" fmla="*/ 1908470 h 6858000"/>
              <a:gd name="connsiteX585" fmla="*/ 1754199 w 7467600"/>
              <a:gd name="connsiteY585" fmla="*/ 2149284 h 6858000"/>
              <a:gd name="connsiteX586" fmla="*/ 1908359 w 7467600"/>
              <a:gd name="connsiteY586" fmla="*/ 2364988 h 6858000"/>
              <a:gd name="connsiteX587" fmla="*/ 1647661 w 7467600"/>
              <a:gd name="connsiteY587" fmla="*/ 1825945 h 6858000"/>
              <a:gd name="connsiteX588" fmla="*/ 1423821 w 7467600"/>
              <a:gd name="connsiteY588" fmla="*/ 1351958 h 6858000"/>
              <a:gd name="connsiteX589" fmla="*/ 1431890 w 7467600"/>
              <a:gd name="connsiteY589" fmla="*/ 1306475 h 6858000"/>
              <a:gd name="connsiteX590" fmla="*/ 1507597 w 7467600"/>
              <a:gd name="connsiteY590" fmla="*/ 1446132 h 6858000"/>
              <a:gd name="connsiteX591" fmla="*/ 1674586 w 7467600"/>
              <a:gd name="connsiteY591" fmla="*/ 1813832 h 6858000"/>
              <a:gd name="connsiteX592" fmla="*/ 1815950 w 7467600"/>
              <a:gd name="connsiteY592" fmla="*/ 2128564 h 6858000"/>
              <a:gd name="connsiteX593" fmla="*/ 1984242 w 7467600"/>
              <a:gd name="connsiteY593" fmla="*/ 2430829 h 6858000"/>
              <a:gd name="connsiteX594" fmla="*/ 2014023 w 7467600"/>
              <a:gd name="connsiteY594" fmla="*/ 2450995 h 6858000"/>
              <a:gd name="connsiteX595" fmla="*/ 1747337 w 7467600"/>
              <a:gd name="connsiteY595" fmla="*/ 1855264 h 6858000"/>
              <a:gd name="connsiteX596" fmla="*/ 1533749 w 7467600"/>
              <a:gd name="connsiteY596" fmla="*/ 1478656 h 6858000"/>
              <a:gd name="connsiteX597" fmla="*/ 1431890 w 7467600"/>
              <a:gd name="connsiteY597" fmla="*/ 1306475 h 6858000"/>
              <a:gd name="connsiteX598" fmla="*/ 5052692 w 7467600"/>
              <a:gd name="connsiteY598" fmla="*/ 1292994 h 6858000"/>
              <a:gd name="connsiteX599" fmla="*/ 5200661 w 7467600"/>
              <a:gd name="connsiteY599" fmla="*/ 1635186 h 6858000"/>
              <a:gd name="connsiteX600" fmla="*/ 5297138 w 7467600"/>
              <a:gd name="connsiteY600" fmla="*/ 1906351 h 6858000"/>
              <a:gd name="connsiteX601" fmla="*/ 5052692 w 7467600"/>
              <a:gd name="connsiteY601" fmla="*/ 1292994 h 6858000"/>
              <a:gd name="connsiteX602" fmla="*/ 5009948 w 7467600"/>
              <a:gd name="connsiteY602" fmla="*/ 1273619 h 6858000"/>
              <a:gd name="connsiteX603" fmla="*/ 5121777 w 7467600"/>
              <a:gd name="connsiteY603" fmla="*/ 1654213 h 6858000"/>
              <a:gd name="connsiteX604" fmla="*/ 5293545 w 7467600"/>
              <a:gd name="connsiteY604" fmla="*/ 2072247 h 6858000"/>
              <a:gd name="connsiteX605" fmla="*/ 5294042 w 7467600"/>
              <a:gd name="connsiteY605" fmla="*/ 2065019 h 6858000"/>
              <a:gd name="connsiteX606" fmla="*/ 5171936 w 7467600"/>
              <a:gd name="connsiteY606" fmla="*/ 1647613 h 6858000"/>
              <a:gd name="connsiteX607" fmla="*/ 5009948 w 7467600"/>
              <a:gd name="connsiteY607" fmla="*/ 1273619 h 6858000"/>
              <a:gd name="connsiteX608" fmla="*/ 655236 w 7467600"/>
              <a:gd name="connsiteY608" fmla="*/ 1268632 h 6858000"/>
              <a:gd name="connsiteX609" fmla="*/ 839521 w 7467600"/>
              <a:gd name="connsiteY609" fmla="*/ 1685315 h 6858000"/>
              <a:gd name="connsiteX610" fmla="*/ 1109416 w 7467600"/>
              <a:gd name="connsiteY610" fmla="*/ 2061663 h 6858000"/>
              <a:gd name="connsiteX611" fmla="*/ 1298300 w 7467600"/>
              <a:gd name="connsiteY611" fmla="*/ 2247742 h 6858000"/>
              <a:gd name="connsiteX612" fmla="*/ 1125871 w 7467600"/>
              <a:gd name="connsiteY612" fmla="*/ 1989513 h 6858000"/>
              <a:gd name="connsiteX613" fmla="*/ 981574 w 7467600"/>
              <a:gd name="connsiteY613" fmla="*/ 1783157 h 6858000"/>
              <a:gd name="connsiteX614" fmla="*/ 922198 w 7467600"/>
              <a:gd name="connsiteY614" fmla="*/ 1677437 h 6858000"/>
              <a:gd name="connsiteX615" fmla="*/ 869293 w 7467600"/>
              <a:gd name="connsiteY615" fmla="*/ 1583214 h 6858000"/>
              <a:gd name="connsiteX616" fmla="*/ 751431 w 7467600"/>
              <a:gd name="connsiteY616" fmla="*/ 1405731 h 6858000"/>
              <a:gd name="connsiteX617" fmla="*/ 655236 w 7467600"/>
              <a:gd name="connsiteY617" fmla="*/ 1268632 h 6858000"/>
              <a:gd name="connsiteX618" fmla="*/ 6516292 w 7467600"/>
              <a:gd name="connsiteY618" fmla="*/ 1263064 h 6858000"/>
              <a:gd name="connsiteX619" fmla="*/ 5736320 w 7467600"/>
              <a:gd name="connsiteY619" fmla="*/ 1501803 h 6858000"/>
              <a:gd name="connsiteX620" fmla="*/ 6516292 w 7467600"/>
              <a:gd name="connsiteY620" fmla="*/ 1263064 h 6858000"/>
              <a:gd name="connsiteX621" fmla="*/ 291466 w 7467600"/>
              <a:gd name="connsiteY621" fmla="*/ 1250369 h 6858000"/>
              <a:gd name="connsiteX622" fmla="*/ 323180 w 7467600"/>
              <a:gd name="connsiteY622" fmla="*/ 1435283 h 6858000"/>
              <a:gd name="connsiteX623" fmla="*/ 349381 w 7467600"/>
              <a:gd name="connsiteY623" fmla="*/ 1875041 h 6858000"/>
              <a:gd name="connsiteX624" fmla="*/ 374363 w 7467600"/>
              <a:gd name="connsiteY624" fmla="*/ 1506494 h 6858000"/>
              <a:gd name="connsiteX625" fmla="*/ 302168 w 7467600"/>
              <a:gd name="connsiteY625" fmla="*/ 1274495 h 6858000"/>
              <a:gd name="connsiteX626" fmla="*/ 291466 w 7467600"/>
              <a:gd name="connsiteY626" fmla="*/ 1250369 h 6858000"/>
              <a:gd name="connsiteX627" fmla="*/ 678222 w 7467600"/>
              <a:gd name="connsiteY627" fmla="*/ 1248670 h 6858000"/>
              <a:gd name="connsiteX628" fmla="*/ 775536 w 7467600"/>
              <a:gd name="connsiteY628" fmla="*/ 1388015 h 6858000"/>
              <a:gd name="connsiteX629" fmla="*/ 894529 w 7467600"/>
              <a:gd name="connsiteY629" fmla="*/ 1567739 h 6858000"/>
              <a:gd name="connsiteX630" fmla="*/ 948000 w 7467600"/>
              <a:gd name="connsiteY630" fmla="*/ 1663088 h 6858000"/>
              <a:gd name="connsiteX631" fmla="*/ 1006812 w 7467600"/>
              <a:gd name="connsiteY631" fmla="*/ 1767683 h 6858000"/>
              <a:gd name="connsiteX632" fmla="*/ 1149133 w 7467600"/>
              <a:gd name="connsiteY632" fmla="*/ 1971513 h 6858000"/>
              <a:gd name="connsiteX633" fmla="*/ 1333952 w 7467600"/>
              <a:gd name="connsiteY633" fmla="*/ 2251620 h 6858000"/>
              <a:gd name="connsiteX634" fmla="*/ 1337329 w 7467600"/>
              <a:gd name="connsiteY634" fmla="*/ 2258350 h 6858000"/>
              <a:gd name="connsiteX635" fmla="*/ 1014726 w 7467600"/>
              <a:gd name="connsiteY635" fmla="*/ 1615556 h 6858000"/>
              <a:gd name="connsiteX636" fmla="*/ 678222 w 7467600"/>
              <a:gd name="connsiteY636" fmla="*/ 1248670 h 6858000"/>
              <a:gd name="connsiteX637" fmla="*/ 6691602 w 7467600"/>
              <a:gd name="connsiteY637" fmla="*/ 1140573 h 6858000"/>
              <a:gd name="connsiteX638" fmla="*/ 6571100 w 7467600"/>
              <a:gd name="connsiteY638" fmla="*/ 1183662 h 6858000"/>
              <a:gd name="connsiteX639" fmla="*/ 6241687 w 7467600"/>
              <a:gd name="connsiteY639" fmla="*/ 1257600 h 6858000"/>
              <a:gd name="connsiteX640" fmla="*/ 5693009 w 7467600"/>
              <a:gd name="connsiteY640" fmla="*/ 1478256 h 6858000"/>
              <a:gd name="connsiteX641" fmla="*/ 6548420 w 7467600"/>
              <a:gd name="connsiteY641" fmla="*/ 1214599 h 6858000"/>
              <a:gd name="connsiteX642" fmla="*/ 6605473 w 7467600"/>
              <a:gd name="connsiteY642" fmla="*/ 1184686 h 6858000"/>
              <a:gd name="connsiteX643" fmla="*/ 6691602 w 7467600"/>
              <a:gd name="connsiteY643" fmla="*/ 1140573 h 6858000"/>
              <a:gd name="connsiteX644" fmla="*/ 4002475 w 7467600"/>
              <a:gd name="connsiteY644" fmla="*/ 1037802 h 6858000"/>
              <a:gd name="connsiteX645" fmla="*/ 4000324 w 7467600"/>
              <a:gd name="connsiteY645" fmla="*/ 1039362 h 6858000"/>
              <a:gd name="connsiteX646" fmla="*/ 4002862 w 7467600"/>
              <a:gd name="connsiteY646" fmla="*/ 1042866 h 6858000"/>
              <a:gd name="connsiteX647" fmla="*/ 4002475 w 7467600"/>
              <a:gd name="connsiteY647" fmla="*/ 1037802 h 6858000"/>
              <a:gd name="connsiteX648" fmla="*/ 506322 w 7467600"/>
              <a:gd name="connsiteY648" fmla="*/ 1020997 h 6858000"/>
              <a:gd name="connsiteX649" fmla="*/ 533068 w 7467600"/>
              <a:gd name="connsiteY649" fmla="*/ 1029409 h 6858000"/>
              <a:gd name="connsiteX650" fmla="*/ 1232525 w 7467600"/>
              <a:gd name="connsiteY650" fmla="*/ 1804675 h 6858000"/>
              <a:gd name="connsiteX651" fmla="*/ 1388858 w 7467600"/>
              <a:gd name="connsiteY651" fmla="*/ 2368011 h 6858000"/>
              <a:gd name="connsiteX652" fmla="*/ 1384098 w 7467600"/>
              <a:gd name="connsiteY652" fmla="*/ 2378125 h 6858000"/>
              <a:gd name="connsiteX653" fmla="*/ 1425393 w 7467600"/>
              <a:gd name="connsiteY653" fmla="*/ 2589124 h 6858000"/>
              <a:gd name="connsiteX654" fmla="*/ 1424001 w 7467600"/>
              <a:gd name="connsiteY654" fmla="*/ 2597541 h 6858000"/>
              <a:gd name="connsiteX655" fmla="*/ 2152729 w 7467600"/>
              <a:gd name="connsiteY655" fmla="*/ 2864487 h 6858000"/>
              <a:gd name="connsiteX656" fmla="*/ 2020609 w 7467600"/>
              <a:gd name="connsiteY656" fmla="*/ 2539671 h 6858000"/>
              <a:gd name="connsiteX657" fmla="*/ 2018920 w 7467600"/>
              <a:gd name="connsiteY657" fmla="*/ 2536309 h 6858000"/>
              <a:gd name="connsiteX658" fmla="*/ 1342441 w 7467600"/>
              <a:gd name="connsiteY658" fmla="*/ 1173017 h 6858000"/>
              <a:gd name="connsiteX659" fmla="*/ 1367925 w 7467600"/>
              <a:gd name="connsiteY659" fmla="*/ 1135648 h 6858000"/>
              <a:gd name="connsiteX660" fmla="*/ 1771401 w 7467600"/>
              <a:gd name="connsiteY660" fmla="*/ 1806673 h 6858000"/>
              <a:gd name="connsiteX661" fmla="*/ 1972385 w 7467600"/>
              <a:gd name="connsiteY661" fmla="*/ 2198735 h 6858000"/>
              <a:gd name="connsiteX662" fmla="*/ 2040892 w 7467600"/>
              <a:gd name="connsiteY662" fmla="*/ 2405205 h 6858000"/>
              <a:gd name="connsiteX663" fmla="*/ 2131689 w 7467600"/>
              <a:gd name="connsiteY663" fmla="*/ 1936926 h 6858000"/>
              <a:gd name="connsiteX664" fmla="*/ 2454820 w 7467600"/>
              <a:gd name="connsiteY664" fmla="*/ 1248808 h 6858000"/>
              <a:gd name="connsiteX665" fmla="*/ 2492512 w 7467600"/>
              <a:gd name="connsiteY665" fmla="*/ 1302920 h 6858000"/>
              <a:gd name="connsiteX666" fmla="*/ 2081216 w 7467600"/>
              <a:gd name="connsiteY666" fmla="*/ 2527513 h 6858000"/>
              <a:gd name="connsiteX667" fmla="*/ 2081211 w 7467600"/>
              <a:gd name="connsiteY667" fmla="*/ 2528916 h 6858000"/>
              <a:gd name="connsiteX668" fmla="*/ 2199067 w 7467600"/>
              <a:gd name="connsiteY668" fmla="*/ 2884061 h 6858000"/>
              <a:gd name="connsiteX669" fmla="*/ 3192586 w 7467600"/>
              <a:gd name="connsiteY669" fmla="*/ 3411496 h 6858000"/>
              <a:gd name="connsiteX670" fmla="*/ 3182620 w 7467600"/>
              <a:gd name="connsiteY670" fmla="*/ 3483279 h 6858000"/>
              <a:gd name="connsiteX671" fmla="*/ 2435119 w 7467600"/>
              <a:gd name="connsiteY671" fmla="*/ 3080173 h 6858000"/>
              <a:gd name="connsiteX672" fmla="*/ 2410152 w 7467600"/>
              <a:gd name="connsiteY672" fmla="*/ 3063751 h 6858000"/>
              <a:gd name="connsiteX673" fmla="*/ 2408099 w 7467600"/>
              <a:gd name="connsiteY673" fmla="*/ 3064403 h 6858000"/>
              <a:gd name="connsiteX674" fmla="*/ 2407218 w 7467600"/>
              <a:gd name="connsiteY674" fmla="*/ 3070324 h 6858000"/>
              <a:gd name="connsiteX675" fmla="*/ 2380138 w 7467600"/>
              <a:gd name="connsiteY675" fmla="*/ 3099341 h 6858000"/>
              <a:gd name="connsiteX676" fmla="*/ 1765923 w 7467600"/>
              <a:gd name="connsiteY676" fmla="*/ 3581043 h 6858000"/>
              <a:gd name="connsiteX677" fmla="*/ 1702258 w 7467600"/>
              <a:gd name="connsiteY677" fmla="*/ 3612286 h 6858000"/>
              <a:gd name="connsiteX678" fmla="*/ 1538370 w 7467600"/>
              <a:gd name="connsiteY678" fmla="*/ 3811804 h 6858000"/>
              <a:gd name="connsiteX679" fmla="*/ 542867 w 7467600"/>
              <a:gd name="connsiteY679" fmla="*/ 4944092 h 6858000"/>
              <a:gd name="connsiteX680" fmla="*/ 515800 w 7467600"/>
              <a:gd name="connsiteY680" fmla="*/ 4862180 h 6858000"/>
              <a:gd name="connsiteX681" fmla="*/ 909145 w 7467600"/>
              <a:gd name="connsiteY681" fmla="*/ 4199225 h 6858000"/>
              <a:gd name="connsiteX682" fmla="*/ 1214067 w 7467600"/>
              <a:gd name="connsiteY682" fmla="*/ 3908561 h 6858000"/>
              <a:gd name="connsiteX683" fmla="*/ 640967 w 7467600"/>
              <a:gd name="connsiteY683" fmla="*/ 4105601 h 6858000"/>
              <a:gd name="connsiteX684" fmla="*/ 112563 w 7467600"/>
              <a:gd name="connsiteY684" fmla="*/ 4396952 h 6858000"/>
              <a:gd name="connsiteX685" fmla="*/ 0 w 7467600"/>
              <a:gd name="connsiteY685" fmla="*/ 4466006 h 6858000"/>
              <a:gd name="connsiteX686" fmla="*/ 0 w 7467600"/>
              <a:gd name="connsiteY686" fmla="*/ 4233763 h 6858000"/>
              <a:gd name="connsiteX687" fmla="*/ 36881 w 7467600"/>
              <a:gd name="connsiteY687" fmla="*/ 4200118 h 6858000"/>
              <a:gd name="connsiteX688" fmla="*/ 910534 w 7467600"/>
              <a:gd name="connsiteY688" fmla="*/ 3629753 h 6858000"/>
              <a:gd name="connsiteX689" fmla="*/ 1578717 w 7467600"/>
              <a:gd name="connsiteY689" fmla="*/ 3575982 h 6858000"/>
              <a:gd name="connsiteX690" fmla="*/ 2338780 w 7467600"/>
              <a:gd name="connsiteY690" fmla="*/ 3033725 h 6858000"/>
              <a:gd name="connsiteX691" fmla="*/ 1807991 w 7467600"/>
              <a:gd name="connsiteY691" fmla="*/ 2807184 h 6858000"/>
              <a:gd name="connsiteX692" fmla="*/ 1416358 w 7467600"/>
              <a:gd name="connsiteY692" fmla="*/ 3112571 h 6858000"/>
              <a:gd name="connsiteX693" fmla="*/ 939066 w 7467600"/>
              <a:gd name="connsiteY693" fmla="*/ 3378798 h 6858000"/>
              <a:gd name="connsiteX694" fmla="*/ 115099 w 7467600"/>
              <a:gd name="connsiteY694" fmla="*/ 3607650 h 6858000"/>
              <a:gd name="connsiteX695" fmla="*/ 97284 w 7467600"/>
              <a:gd name="connsiteY695" fmla="*/ 3520393 h 6858000"/>
              <a:gd name="connsiteX696" fmla="*/ 922050 w 7467600"/>
              <a:gd name="connsiteY696" fmla="*/ 3074867 h 6858000"/>
              <a:gd name="connsiteX697" fmla="*/ 1405265 w 7467600"/>
              <a:gd name="connsiteY697" fmla="*/ 3016319 h 6858000"/>
              <a:gd name="connsiteX698" fmla="*/ 1407512 w 7467600"/>
              <a:gd name="connsiteY698" fmla="*/ 3018001 h 6858000"/>
              <a:gd name="connsiteX699" fmla="*/ 1726266 w 7467600"/>
              <a:gd name="connsiteY699" fmla="*/ 2777274 h 6858000"/>
              <a:gd name="connsiteX700" fmla="*/ 625390 w 7467600"/>
              <a:gd name="connsiteY700" fmla="*/ 2514541 h 6858000"/>
              <a:gd name="connsiteX701" fmla="*/ 619799 w 7467600"/>
              <a:gd name="connsiteY701" fmla="*/ 2527180 h 6858000"/>
              <a:gd name="connsiteX702" fmla="*/ 310030 w 7467600"/>
              <a:gd name="connsiteY702" fmla="*/ 2771818 h 6858000"/>
              <a:gd name="connsiteX703" fmla="*/ 173877 w 7467600"/>
              <a:gd name="connsiteY703" fmla="*/ 2937056 h 6858000"/>
              <a:gd name="connsiteX704" fmla="*/ 77889 w 7467600"/>
              <a:gd name="connsiteY704" fmla="*/ 3138440 h 6858000"/>
              <a:gd name="connsiteX705" fmla="*/ 0 w 7467600"/>
              <a:gd name="connsiteY705" fmla="*/ 3271395 h 6858000"/>
              <a:gd name="connsiteX706" fmla="*/ 0 w 7467600"/>
              <a:gd name="connsiteY706" fmla="*/ 3153002 h 6858000"/>
              <a:gd name="connsiteX707" fmla="*/ 2386 w 7467600"/>
              <a:gd name="connsiteY707" fmla="*/ 3149203 h 6858000"/>
              <a:gd name="connsiteX708" fmla="*/ 89753 w 7467600"/>
              <a:gd name="connsiteY708" fmla="*/ 2987702 h 6858000"/>
              <a:gd name="connsiteX709" fmla="*/ 76869 w 7467600"/>
              <a:gd name="connsiteY709" fmla="*/ 3005404 h 6858000"/>
              <a:gd name="connsiteX710" fmla="*/ 32049 w 7467600"/>
              <a:gd name="connsiteY710" fmla="*/ 3065814 h 6858000"/>
              <a:gd name="connsiteX711" fmla="*/ 0 w 7467600"/>
              <a:gd name="connsiteY711" fmla="*/ 3108744 h 6858000"/>
              <a:gd name="connsiteX712" fmla="*/ 0 w 7467600"/>
              <a:gd name="connsiteY712" fmla="*/ 3058059 h 6858000"/>
              <a:gd name="connsiteX713" fmla="*/ 7610 w 7467600"/>
              <a:gd name="connsiteY713" fmla="*/ 3047889 h 6858000"/>
              <a:gd name="connsiteX714" fmla="*/ 52419 w 7467600"/>
              <a:gd name="connsiteY714" fmla="*/ 2987479 h 6858000"/>
              <a:gd name="connsiteX715" fmla="*/ 59142 w 7467600"/>
              <a:gd name="connsiteY715" fmla="*/ 2978488 h 6858000"/>
              <a:gd name="connsiteX716" fmla="*/ 0 w 7467600"/>
              <a:gd name="connsiteY716" fmla="*/ 3015334 h 6858000"/>
              <a:gd name="connsiteX717" fmla="*/ 0 w 7467600"/>
              <a:gd name="connsiteY717" fmla="*/ 2914286 h 6858000"/>
              <a:gd name="connsiteX718" fmla="*/ 36383 w 7467600"/>
              <a:gd name="connsiteY718" fmla="*/ 2901128 h 6858000"/>
              <a:gd name="connsiteX719" fmla="*/ 156329 w 7467600"/>
              <a:gd name="connsiteY719" fmla="*/ 2840533 h 6858000"/>
              <a:gd name="connsiteX720" fmla="*/ 358355 w 7467600"/>
              <a:gd name="connsiteY720" fmla="*/ 2620471 h 6858000"/>
              <a:gd name="connsiteX721" fmla="*/ 510577 w 7467600"/>
              <a:gd name="connsiteY721" fmla="*/ 2501244 h 6858000"/>
              <a:gd name="connsiteX722" fmla="*/ 211967 w 7467600"/>
              <a:gd name="connsiteY722" fmla="*/ 2479171 h 6858000"/>
              <a:gd name="connsiteX723" fmla="*/ 0 w 7467600"/>
              <a:gd name="connsiteY723" fmla="*/ 2476398 h 6858000"/>
              <a:gd name="connsiteX724" fmla="*/ 0 w 7467600"/>
              <a:gd name="connsiteY724" fmla="*/ 2389189 h 6858000"/>
              <a:gd name="connsiteX725" fmla="*/ 103062 w 7467600"/>
              <a:gd name="connsiteY725" fmla="*/ 2389518 h 6858000"/>
              <a:gd name="connsiteX726" fmla="*/ 510734 w 7467600"/>
              <a:gd name="connsiteY726" fmla="*/ 2416201 h 6858000"/>
              <a:gd name="connsiteX727" fmla="*/ 279257 w 7467600"/>
              <a:gd name="connsiteY727" fmla="*/ 2092102 h 6858000"/>
              <a:gd name="connsiteX728" fmla="*/ 65265 w 7467600"/>
              <a:gd name="connsiteY728" fmla="*/ 2006049 h 6858000"/>
              <a:gd name="connsiteX729" fmla="*/ 0 w 7467600"/>
              <a:gd name="connsiteY729" fmla="*/ 1982532 h 6858000"/>
              <a:gd name="connsiteX730" fmla="*/ 0 w 7467600"/>
              <a:gd name="connsiteY730" fmla="*/ 1912789 h 6858000"/>
              <a:gd name="connsiteX731" fmla="*/ 97460 w 7467600"/>
              <a:gd name="connsiteY731" fmla="*/ 1953725 h 6858000"/>
              <a:gd name="connsiteX732" fmla="*/ 221272 w 7467600"/>
              <a:gd name="connsiteY732" fmla="*/ 1980766 h 6858000"/>
              <a:gd name="connsiteX733" fmla="*/ 116765 w 7467600"/>
              <a:gd name="connsiteY733" fmla="*/ 1911033 h 6858000"/>
              <a:gd name="connsiteX734" fmla="*/ 16405 w 7467600"/>
              <a:gd name="connsiteY734" fmla="*/ 1803412 h 6858000"/>
              <a:gd name="connsiteX735" fmla="*/ 0 w 7467600"/>
              <a:gd name="connsiteY735" fmla="*/ 1784777 h 6858000"/>
              <a:gd name="connsiteX736" fmla="*/ 0 w 7467600"/>
              <a:gd name="connsiteY736" fmla="*/ 1740082 h 6858000"/>
              <a:gd name="connsiteX737" fmla="*/ 39394 w 7467600"/>
              <a:gd name="connsiteY737" fmla="*/ 1784856 h 6858000"/>
              <a:gd name="connsiteX738" fmla="*/ 135813 w 7467600"/>
              <a:gd name="connsiteY738" fmla="*/ 1888838 h 6858000"/>
              <a:gd name="connsiteX739" fmla="*/ 242575 w 7467600"/>
              <a:gd name="connsiteY739" fmla="*/ 1958841 h 6858000"/>
              <a:gd name="connsiteX740" fmla="*/ 82197 w 7467600"/>
              <a:gd name="connsiteY740" fmla="*/ 1754826 h 6858000"/>
              <a:gd name="connsiteX741" fmla="*/ 0 w 7467600"/>
              <a:gd name="connsiteY741" fmla="*/ 1679650 h 6858000"/>
              <a:gd name="connsiteX742" fmla="*/ 0 w 7467600"/>
              <a:gd name="connsiteY742" fmla="*/ 1602463 h 6858000"/>
              <a:gd name="connsiteX743" fmla="*/ 84689 w 7467600"/>
              <a:gd name="connsiteY743" fmla="*/ 1677442 h 6858000"/>
              <a:gd name="connsiteX744" fmla="*/ 298437 w 7467600"/>
              <a:gd name="connsiteY744" fmla="*/ 1968019 h 6858000"/>
              <a:gd name="connsiteX745" fmla="*/ 227269 w 7467600"/>
              <a:gd name="connsiteY745" fmla="*/ 1114064 h 6858000"/>
              <a:gd name="connsiteX746" fmla="*/ 248003 w 7467600"/>
              <a:gd name="connsiteY746" fmla="*/ 1089613 h 6858000"/>
              <a:gd name="connsiteX747" fmla="*/ 427020 w 7467600"/>
              <a:gd name="connsiteY747" fmla="*/ 1619803 h 6858000"/>
              <a:gd name="connsiteX748" fmla="*/ 340345 w 7467600"/>
              <a:gd name="connsiteY748" fmla="*/ 2027739 h 6858000"/>
              <a:gd name="connsiteX749" fmla="*/ 360865 w 7467600"/>
              <a:gd name="connsiteY749" fmla="*/ 2044827 h 6858000"/>
              <a:gd name="connsiteX750" fmla="*/ 560414 w 7467600"/>
              <a:gd name="connsiteY750" fmla="*/ 2421457 h 6858000"/>
              <a:gd name="connsiteX751" fmla="*/ 1359703 w 7467600"/>
              <a:gd name="connsiteY751" fmla="*/ 2578554 h 6858000"/>
              <a:gd name="connsiteX752" fmla="*/ 1359422 w 7467600"/>
              <a:gd name="connsiteY752" fmla="*/ 2577994 h 6858000"/>
              <a:gd name="connsiteX753" fmla="*/ 828701 w 7467600"/>
              <a:gd name="connsiteY753" fmla="*/ 1839520 h 6858000"/>
              <a:gd name="connsiteX754" fmla="*/ 494427 w 7467600"/>
              <a:gd name="connsiteY754" fmla="*/ 1092333 h 6858000"/>
              <a:gd name="connsiteX755" fmla="*/ 506322 w 7467600"/>
              <a:gd name="connsiteY755" fmla="*/ 1020997 h 6858000"/>
              <a:gd name="connsiteX756" fmla="*/ 4570198 w 7467600"/>
              <a:gd name="connsiteY756" fmla="*/ 978081 h 6858000"/>
              <a:gd name="connsiteX757" fmla="*/ 4523691 w 7467600"/>
              <a:gd name="connsiteY757" fmla="*/ 1127776 h 6858000"/>
              <a:gd name="connsiteX758" fmla="*/ 4509875 w 7467600"/>
              <a:gd name="connsiteY758" fmla="*/ 1167552 h 6858000"/>
              <a:gd name="connsiteX759" fmla="*/ 4478168 w 7467600"/>
              <a:gd name="connsiteY759" fmla="*/ 1260735 h 6858000"/>
              <a:gd name="connsiteX760" fmla="*/ 4409309 w 7467600"/>
              <a:gd name="connsiteY760" fmla="*/ 1666996 h 6858000"/>
              <a:gd name="connsiteX761" fmla="*/ 4370031 w 7467600"/>
              <a:gd name="connsiteY761" fmla="*/ 1955666 h 6858000"/>
              <a:gd name="connsiteX762" fmla="*/ 4570198 w 7467600"/>
              <a:gd name="connsiteY762" fmla="*/ 978081 h 6858000"/>
              <a:gd name="connsiteX763" fmla="*/ 4557898 w 7467600"/>
              <a:gd name="connsiteY763" fmla="*/ 900011 h 6858000"/>
              <a:gd name="connsiteX764" fmla="*/ 4344840 w 7467600"/>
              <a:gd name="connsiteY764" fmla="*/ 1922038 h 6858000"/>
              <a:gd name="connsiteX765" fmla="*/ 4378710 w 7467600"/>
              <a:gd name="connsiteY765" fmla="*/ 1665516 h 6858000"/>
              <a:gd name="connsiteX766" fmla="*/ 4448798 w 7467600"/>
              <a:gd name="connsiteY766" fmla="*/ 1253024 h 6858000"/>
              <a:gd name="connsiteX767" fmla="*/ 4480315 w 7467600"/>
              <a:gd name="connsiteY767" fmla="*/ 1158454 h 6858000"/>
              <a:gd name="connsiteX768" fmla="*/ 4494133 w 7467600"/>
              <a:gd name="connsiteY768" fmla="*/ 1118676 h 6858000"/>
              <a:gd name="connsiteX769" fmla="*/ 4557898 w 7467600"/>
              <a:gd name="connsiteY769" fmla="*/ 900011 h 6858000"/>
              <a:gd name="connsiteX770" fmla="*/ 5870151 w 7467600"/>
              <a:gd name="connsiteY770" fmla="*/ 898890 h 6858000"/>
              <a:gd name="connsiteX771" fmla="*/ 5861335 w 7467600"/>
              <a:gd name="connsiteY771" fmla="*/ 899177 h 6858000"/>
              <a:gd name="connsiteX772" fmla="*/ 5843702 w 7467600"/>
              <a:gd name="connsiteY772" fmla="*/ 899748 h 6858000"/>
              <a:gd name="connsiteX773" fmla="*/ 5651107 w 7467600"/>
              <a:gd name="connsiteY773" fmla="*/ 920306 h 6858000"/>
              <a:gd name="connsiteX774" fmla="*/ 5459407 w 7467600"/>
              <a:gd name="connsiteY774" fmla="*/ 940975 h 6858000"/>
              <a:gd name="connsiteX775" fmla="*/ 5374846 w 7467600"/>
              <a:gd name="connsiteY775" fmla="*/ 941988 h 6858000"/>
              <a:gd name="connsiteX776" fmla="*/ 5256105 w 7467600"/>
              <a:gd name="connsiteY776" fmla="*/ 945632 h 6858000"/>
              <a:gd name="connsiteX777" fmla="*/ 5107071 w 7467600"/>
              <a:gd name="connsiteY777" fmla="*/ 969720 h 6858000"/>
              <a:gd name="connsiteX778" fmla="*/ 4998681 w 7467600"/>
              <a:gd name="connsiteY778" fmla="*/ 988771 h 6858000"/>
              <a:gd name="connsiteX779" fmla="*/ 5870151 w 7467600"/>
              <a:gd name="connsiteY779" fmla="*/ 898890 h 6858000"/>
              <a:gd name="connsiteX780" fmla="*/ 5504425 w 7467600"/>
              <a:gd name="connsiteY780" fmla="*/ 848067 h 6858000"/>
              <a:gd name="connsiteX781" fmla="*/ 4968849 w 7467600"/>
              <a:gd name="connsiteY781" fmla="*/ 962318 h 6858000"/>
              <a:gd name="connsiteX782" fmla="*/ 5104039 w 7467600"/>
              <a:gd name="connsiteY782" fmla="*/ 940634 h 6858000"/>
              <a:gd name="connsiteX783" fmla="*/ 5256311 w 7467600"/>
              <a:gd name="connsiteY783" fmla="*/ 916490 h 6858000"/>
              <a:gd name="connsiteX784" fmla="*/ 5377381 w 7467600"/>
              <a:gd name="connsiteY784" fmla="*/ 912671 h 6858000"/>
              <a:gd name="connsiteX785" fmla="*/ 5460148 w 7467600"/>
              <a:gd name="connsiteY785" fmla="*/ 911442 h 6858000"/>
              <a:gd name="connsiteX786" fmla="*/ 5648971 w 7467600"/>
              <a:gd name="connsiteY786" fmla="*/ 891331 h 6858000"/>
              <a:gd name="connsiteX787" fmla="*/ 5844807 w 7467600"/>
              <a:gd name="connsiteY787" fmla="*/ 870718 h 6858000"/>
              <a:gd name="connsiteX788" fmla="*/ 5862975 w 7467600"/>
              <a:gd name="connsiteY788" fmla="*/ 869756 h 6858000"/>
              <a:gd name="connsiteX789" fmla="*/ 5920887 w 7467600"/>
              <a:gd name="connsiteY789" fmla="*/ 865929 h 6858000"/>
              <a:gd name="connsiteX790" fmla="*/ 5504425 w 7467600"/>
              <a:gd name="connsiteY790" fmla="*/ 848067 h 6858000"/>
              <a:gd name="connsiteX791" fmla="*/ 3607114 w 7467600"/>
              <a:gd name="connsiteY791" fmla="*/ 467441 h 6858000"/>
              <a:gd name="connsiteX792" fmla="*/ 3296242 w 7467600"/>
              <a:gd name="connsiteY792" fmla="*/ 807991 h 6858000"/>
              <a:gd name="connsiteX793" fmla="*/ 3174674 w 7467600"/>
              <a:gd name="connsiteY793" fmla="*/ 919759 h 6858000"/>
              <a:gd name="connsiteX794" fmla="*/ 3042978 w 7467600"/>
              <a:gd name="connsiteY794" fmla="*/ 1054894 h 6858000"/>
              <a:gd name="connsiteX795" fmla="*/ 2968914 w 7467600"/>
              <a:gd name="connsiteY795" fmla="*/ 1133756 h 6858000"/>
              <a:gd name="connsiteX796" fmla="*/ 3103823 w 7467600"/>
              <a:gd name="connsiteY796" fmla="*/ 1026814 h 6858000"/>
              <a:gd name="connsiteX797" fmla="*/ 3607114 w 7467600"/>
              <a:gd name="connsiteY797" fmla="*/ 467441 h 6858000"/>
              <a:gd name="connsiteX798" fmla="*/ 3744487 w 7467600"/>
              <a:gd name="connsiteY798" fmla="*/ 383136 h 6858000"/>
              <a:gd name="connsiteX799" fmla="*/ 3970213 w 7467600"/>
              <a:gd name="connsiteY799" fmla="*/ 995559 h 6858000"/>
              <a:gd name="connsiteX800" fmla="*/ 3744487 w 7467600"/>
              <a:gd name="connsiteY800" fmla="*/ 383136 h 6858000"/>
              <a:gd name="connsiteX801" fmla="*/ 3624562 w 7467600"/>
              <a:gd name="connsiteY801" fmla="*/ 367041 h 6858000"/>
              <a:gd name="connsiteX802" fmla="*/ 3489712 w 7467600"/>
              <a:gd name="connsiteY802" fmla="*/ 485386 h 6858000"/>
              <a:gd name="connsiteX803" fmla="*/ 3182994 w 7467600"/>
              <a:gd name="connsiteY803" fmla="*/ 828265 h 6858000"/>
              <a:gd name="connsiteX804" fmla="*/ 2892114 w 7467600"/>
              <a:gd name="connsiteY804" fmla="*/ 1172635 h 6858000"/>
              <a:gd name="connsiteX805" fmla="*/ 3021459 w 7467600"/>
              <a:gd name="connsiteY805" fmla="*/ 1035385 h 6858000"/>
              <a:gd name="connsiteX806" fmla="*/ 3153873 w 7467600"/>
              <a:gd name="connsiteY806" fmla="*/ 898971 h 6858000"/>
              <a:gd name="connsiteX807" fmla="*/ 3276511 w 7467600"/>
              <a:gd name="connsiteY807" fmla="*/ 786423 h 6858000"/>
              <a:gd name="connsiteX808" fmla="*/ 3584154 w 7467600"/>
              <a:gd name="connsiteY808" fmla="*/ 448218 h 6858000"/>
              <a:gd name="connsiteX809" fmla="*/ 3624562 w 7467600"/>
              <a:gd name="connsiteY809" fmla="*/ 367041 h 6858000"/>
              <a:gd name="connsiteX810" fmla="*/ 3766672 w 7467600"/>
              <a:gd name="connsiteY810" fmla="*/ 359429 h 6858000"/>
              <a:gd name="connsiteX811" fmla="*/ 3996338 w 7467600"/>
              <a:gd name="connsiteY811" fmla="*/ 968237 h 6858000"/>
              <a:gd name="connsiteX812" fmla="*/ 3766672 w 7467600"/>
              <a:gd name="connsiteY812" fmla="*/ 359429 h 6858000"/>
              <a:gd name="connsiteX813" fmla="*/ 5805386 w 7467600"/>
              <a:gd name="connsiteY813" fmla="*/ 239240 h 6858000"/>
              <a:gd name="connsiteX814" fmla="*/ 5736947 w 7467600"/>
              <a:gd name="connsiteY814" fmla="*/ 261367 h 6858000"/>
              <a:gd name="connsiteX815" fmla="*/ 5427012 w 7467600"/>
              <a:gd name="connsiteY815" fmla="*/ 311272 h 6858000"/>
              <a:gd name="connsiteX816" fmla="*/ 5147818 w 7467600"/>
              <a:gd name="connsiteY816" fmla="*/ 322112 h 6858000"/>
              <a:gd name="connsiteX817" fmla="*/ 5060854 w 7467600"/>
              <a:gd name="connsiteY817" fmla="*/ 311882 h 6858000"/>
              <a:gd name="connsiteX818" fmla="*/ 4945989 w 7467600"/>
              <a:gd name="connsiteY818" fmla="*/ 300516 h 6858000"/>
              <a:gd name="connsiteX819" fmla="*/ 5410479 w 7467600"/>
              <a:gd name="connsiteY819" fmla="*/ 348434 h 6858000"/>
              <a:gd name="connsiteX820" fmla="*/ 5805386 w 7467600"/>
              <a:gd name="connsiteY820" fmla="*/ 239240 h 6858000"/>
              <a:gd name="connsiteX821" fmla="*/ 5905192 w 7467600"/>
              <a:gd name="connsiteY821" fmla="*/ 163079 h 6858000"/>
              <a:gd name="connsiteX822" fmla="*/ 5865655 w 7467600"/>
              <a:gd name="connsiteY822" fmla="*/ 171901 h 6858000"/>
              <a:gd name="connsiteX823" fmla="*/ 5259740 w 7467600"/>
              <a:gd name="connsiteY823" fmla="*/ 257013 h 6858000"/>
              <a:gd name="connsiteX824" fmla="*/ 5208466 w 7467600"/>
              <a:gd name="connsiteY824" fmla="*/ 257550 h 6858000"/>
              <a:gd name="connsiteX825" fmla="*/ 4980204 w 7467600"/>
              <a:gd name="connsiteY825" fmla="*/ 271903 h 6858000"/>
              <a:gd name="connsiteX826" fmla="*/ 5068068 w 7467600"/>
              <a:gd name="connsiteY826" fmla="*/ 282244 h 6858000"/>
              <a:gd name="connsiteX827" fmla="*/ 5153231 w 7467600"/>
              <a:gd name="connsiteY827" fmla="*/ 292240 h 6858000"/>
              <a:gd name="connsiteX828" fmla="*/ 5426491 w 7467600"/>
              <a:gd name="connsiteY828" fmla="*/ 281128 h 6858000"/>
              <a:gd name="connsiteX829" fmla="*/ 5731212 w 7467600"/>
              <a:gd name="connsiteY829" fmla="*/ 231951 h 6858000"/>
              <a:gd name="connsiteX830" fmla="*/ 5905192 w 7467600"/>
              <a:gd name="connsiteY830" fmla="*/ 163079 h 6858000"/>
              <a:gd name="connsiteX831" fmla="*/ 5944437 w 7467600"/>
              <a:gd name="connsiteY831" fmla="*/ 113829 h 6858000"/>
              <a:gd name="connsiteX832" fmla="*/ 5825032 w 7467600"/>
              <a:gd name="connsiteY832" fmla="*/ 146405 h 6858000"/>
              <a:gd name="connsiteX833" fmla="*/ 4955599 w 7467600"/>
              <a:gd name="connsiteY833" fmla="*/ 247008 h 6858000"/>
              <a:gd name="connsiteX834" fmla="*/ 5210104 w 7467600"/>
              <a:gd name="connsiteY834" fmla="*/ 228123 h 6858000"/>
              <a:gd name="connsiteX835" fmla="*/ 5261015 w 7467600"/>
              <a:gd name="connsiteY835" fmla="*/ 227087 h 6858000"/>
              <a:gd name="connsiteX836" fmla="*/ 5861181 w 7467600"/>
              <a:gd name="connsiteY836" fmla="*/ 143093 h 6858000"/>
              <a:gd name="connsiteX837" fmla="*/ 5961252 w 7467600"/>
              <a:gd name="connsiteY837" fmla="*/ 114820 h 6858000"/>
              <a:gd name="connsiteX838" fmla="*/ 5944437 w 7467600"/>
              <a:gd name="connsiteY838" fmla="*/ 113829 h 6858000"/>
              <a:gd name="connsiteX839" fmla="*/ 3882765 w 7467600"/>
              <a:gd name="connsiteY839" fmla="*/ 0 h 6858000"/>
              <a:gd name="connsiteX840" fmla="*/ 3995099 w 7467600"/>
              <a:gd name="connsiteY840" fmla="*/ 0 h 6858000"/>
              <a:gd name="connsiteX841" fmla="*/ 4163818 w 7467600"/>
              <a:gd name="connsiteY841" fmla="*/ 234104 h 6858000"/>
              <a:gd name="connsiteX842" fmla="*/ 4172099 w 7467600"/>
              <a:gd name="connsiteY842" fmla="*/ 234207 h 6858000"/>
              <a:gd name="connsiteX843" fmla="*/ 4784282 w 7467600"/>
              <a:gd name="connsiteY843" fmla="*/ 276561 h 6858000"/>
              <a:gd name="connsiteX844" fmla="*/ 4801687 w 7467600"/>
              <a:gd name="connsiteY844" fmla="*/ 267764 h 6858000"/>
              <a:gd name="connsiteX845" fmla="*/ 6082788 w 7467600"/>
              <a:gd name="connsiteY845" fmla="*/ 64119 h 6858000"/>
              <a:gd name="connsiteX846" fmla="*/ 6099442 w 7467600"/>
              <a:gd name="connsiteY846" fmla="*/ 82568 h 6858000"/>
              <a:gd name="connsiteX847" fmla="*/ 4804137 w 7467600"/>
              <a:gd name="connsiteY847" fmla="*/ 320931 h 6858000"/>
              <a:gd name="connsiteX848" fmla="*/ 4227047 w 7467600"/>
              <a:gd name="connsiteY848" fmla="*/ 313415 h 6858000"/>
              <a:gd name="connsiteX849" fmla="*/ 4346041 w 7467600"/>
              <a:gd name="connsiteY849" fmla="*/ 456086 h 6858000"/>
              <a:gd name="connsiteX850" fmla="*/ 4870967 w 7467600"/>
              <a:gd name="connsiteY850" fmla="*/ 963061 h 6858000"/>
              <a:gd name="connsiteX851" fmla="*/ 4889647 w 7467600"/>
              <a:gd name="connsiteY851" fmla="*/ 957147 h 6858000"/>
              <a:gd name="connsiteX852" fmla="*/ 5422504 w 7467600"/>
              <a:gd name="connsiteY852" fmla="*/ 805191 h 6858000"/>
              <a:gd name="connsiteX853" fmla="*/ 6087656 w 7467600"/>
              <a:gd name="connsiteY853" fmla="*/ 826703 h 6858000"/>
              <a:gd name="connsiteX854" fmla="*/ 6058717 w 7467600"/>
              <a:gd name="connsiteY854" fmla="*/ 865992 h 6858000"/>
              <a:gd name="connsiteX855" fmla="*/ 4974153 w 7467600"/>
              <a:gd name="connsiteY855" fmla="*/ 1045456 h 6858000"/>
              <a:gd name="connsiteX856" fmla="*/ 5627835 w 7467600"/>
              <a:gd name="connsiteY856" fmla="*/ 1472077 h 6858000"/>
              <a:gd name="connsiteX857" fmla="*/ 5629817 w 7467600"/>
              <a:gd name="connsiteY857" fmla="*/ 1471412 h 6858000"/>
              <a:gd name="connsiteX858" fmla="*/ 5634124 w 7467600"/>
              <a:gd name="connsiteY858" fmla="*/ 1470572 h 6858000"/>
              <a:gd name="connsiteX859" fmla="*/ 5755832 w 7467600"/>
              <a:gd name="connsiteY859" fmla="*/ 1383886 h 6858000"/>
              <a:gd name="connsiteX860" fmla="*/ 6014186 w 7467600"/>
              <a:gd name="connsiteY860" fmla="*/ 1279799 h 6858000"/>
              <a:gd name="connsiteX861" fmla="*/ 6901619 w 7467600"/>
              <a:gd name="connsiteY861" fmla="*/ 1047874 h 6858000"/>
              <a:gd name="connsiteX862" fmla="*/ 6931566 w 7467600"/>
              <a:gd name="connsiteY862" fmla="*/ 1062034 h 6858000"/>
              <a:gd name="connsiteX863" fmla="*/ 5790982 w 7467600"/>
              <a:gd name="connsiteY863" fmla="*/ 1561380 h 6858000"/>
              <a:gd name="connsiteX864" fmla="*/ 6188971 w 7467600"/>
              <a:gd name="connsiteY864" fmla="*/ 1755168 h 6858000"/>
              <a:gd name="connsiteX865" fmla="*/ 6202446 w 7467600"/>
              <a:gd name="connsiteY865" fmla="*/ 1752268 h 6858000"/>
              <a:gd name="connsiteX866" fmla="*/ 7179560 w 7467600"/>
              <a:gd name="connsiteY866" fmla="*/ 1467551 h 6858000"/>
              <a:gd name="connsiteX867" fmla="*/ 7158730 w 7467600"/>
              <a:gd name="connsiteY867" fmla="*/ 1507835 h 6858000"/>
              <a:gd name="connsiteX868" fmla="*/ 6326959 w 7467600"/>
              <a:gd name="connsiteY868" fmla="*/ 1817686 h 6858000"/>
              <a:gd name="connsiteX869" fmla="*/ 6537433 w 7467600"/>
              <a:gd name="connsiteY869" fmla="*/ 1907790 h 6858000"/>
              <a:gd name="connsiteX870" fmla="*/ 6550221 w 7467600"/>
              <a:gd name="connsiteY870" fmla="*/ 1910729 h 6858000"/>
              <a:gd name="connsiteX871" fmla="*/ 6964438 w 7467600"/>
              <a:gd name="connsiteY871" fmla="*/ 2209505 h 6858000"/>
              <a:gd name="connsiteX872" fmla="*/ 7367862 w 7467600"/>
              <a:gd name="connsiteY872" fmla="*/ 2806833 h 6858000"/>
              <a:gd name="connsiteX873" fmla="*/ 7364329 w 7467600"/>
              <a:gd name="connsiteY873" fmla="*/ 2826907 h 6858000"/>
              <a:gd name="connsiteX874" fmla="*/ 7290545 w 7467600"/>
              <a:gd name="connsiteY874" fmla="*/ 2850663 h 6858000"/>
              <a:gd name="connsiteX875" fmla="*/ 6472036 w 7467600"/>
              <a:gd name="connsiteY875" fmla="*/ 1959003 h 6858000"/>
              <a:gd name="connsiteX876" fmla="*/ 5792897 w 7467600"/>
              <a:gd name="connsiteY876" fmla="*/ 1647747 h 6858000"/>
              <a:gd name="connsiteX877" fmla="*/ 5842751 w 7467600"/>
              <a:gd name="connsiteY877" fmla="*/ 1816112 h 6858000"/>
              <a:gd name="connsiteX878" fmla="*/ 5847424 w 7467600"/>
              <a:gd name="connsiteY878" fmla="*/ 1815776 h 6858000"/>
              <a:gd name="connsiteX879" fmla="*/ 6399821 w 7467600"/>
              <a:gd name="connsiteY879" fmla="*/ 2344799 h 6858000"/>
              <a:gd name="connsiteX880" fmla="*/ 6323232 w 7467600"/>
              <a:gd name="connsiteY880" fmla="*/ 2389634 h 6858000"/>
              <a:gd name="connsiteX881" fmla="*/ 5942958 w 7467600"/>
              <a:gd name="connsiteY881" fmla="*/ 2077708 h 6858000"/>
              <a:gd name="connsiteX882" fmla="*/ 5921559 w 7467600"/>
              <a:gd name="connsiteY882" fmla="*/ 2378596 h 6858000"/>
              <a:gd name="connsiteX883" fmla="*/ 5817651 w 7467600"/>
              <a:gd name="connsiteY883" fmla="*/ 3023919 h 6858000"/>
              <a:gd name="connsiteX884" fmla="*/ 5729634 w 7467600"/>
              <a:gd name="connsiteY884" fmla="*/ 3051849 h 6858000"/>
              <a:gd name="connsiteX885" fmla="*/ 5611018 w 7467600"/>
              <a:gd name="connsiteY885" fmla="*/ 2316769 h 6858000"/>
              <a:gd name="connsiteX886" fmla="*/ 5687608 w 7467600"/>
              <a:gd name="connsiteY886" fmla="*/ 2039972 h 6858000"/>
              <a:gd name="connsiteX887" fmla="*/ 5657554 w 7467600"/>
              <a:gd name="connsiteY887" fmla="*/ 1576445 h 6858000"/>
              <a:gd name="connsiteX888" fmla="*/ 5150475 w 7467600"/>
              <a:gd name="connsiteY888" fmla="*/ 1274012 h 6858000"/>
              <a:gd name="connsiteX889" fmla="*/ 5349142 w 7467600"/>
              <a:gd name="connsiteY889" fmla="*/ 2204405 h 6858000"/>
              <a:gd name="connsiteX890" fmla="*/ 5262214 w 7467600"/>
              <a:gd name="connsiteY890" fmla="*/ 2233836 h 6858000"/>
              <a:gd name="connsiteX891" fmla="*/ 4981539 w 7467600"/>
              <a:gd name="connsiteY891" fmla="*/ 1542201 h 6858000"/>
              <a:gd name="connsiteX892" fmla="*/ 4958461 w 7467600"/>
              <a:gd name="connsiteY892" fmla="*/ 1136957 h 6858000"/>
              <a:gd name="connsiteX893" fmla="*/ 4655015 w 7467600"/>
              <a:gd name="connsiteY893" fmla="*/ 891426 h 6858000"/>
              <a:gd name="connsiteX894" fmla="*/ 4348002 w 7467600"/>
              <a:gd name="connsiteY894" fmla="*/ 2205895 h 6858000"/>
              <a:gd name="connsiteX895" fmla="*/ 4262250 w 7467600"/>
              <a:gd name="connsiteY895" fmla="*/ 2219972 h 6858000"/>
              <a:gd name="connsiteX896" fmla="*/ 4550611 w 7467600"/>
              <a:gd name="connsiteY896" fmla="*/ 817540 h 6858000"/>
              <a:gd name="connsiteX897" fmla="*/ 4564418 w 7467600"/>
              <a:gd name="connsiteY897" fmla="*/ 808293 h 6858000"/>
              <a:gd name="connsiteX898" fmla="*/ 4266388 w 7467600"/>
              <a:gd name="connsiteY898" fmla="*/ 500083 h 6858000"/>
              <a:gd name="connsiteX899" fmla="*/ 4032842 w 7467600"/>
              <a:gd name="connsiteY899" fmla="*/ 211809 h 6858000"/>
              <a:gd name="connsiteX900" fmla="*/ 3882765 w 7467600"/>
              <a:gd name="connsiteY900" fmla="*/ 0 h 6858000"/>
              <a:gd name="connsiteX901" fmla="*/ 3721337 w 7467600"/>
              <a:gd name="connsiteY901" fmla="*/ 0 h 6858000"/>
              <a:gd name="connsiteX902" fmla="*/ 3797544 w 7467600"/>
              <a:gd name="connsiteY902" fmla="*/ 0 h 6858000"/>
              <a:gd name="connsiteX903" fmla="*/ 3775734 w 7467600"/>
              <a:gd name="connsiteY903" fmla="*/ 95131 h 6858000"/>
              <a:gd name="connsiteX904" fmla="*/ 3724807 w 7467600"/>
              <a:gd name="connsiteY904" fmla="*/ 272257 h 6858000"/>
              <a:gd name="connsiteX905" fmla="*/ 3726844 w 7467600"/>
              <a:gd name="connsiteY905" fmla="*/ 282988 h 6858000"/>
              <a:gd name="connsiteX906" fmla="*/ 3742664 w 7467600"/>
              <a:gd name="connsiteY906" fmla="*/ 279918 h 6858000"/>
              <a:gd name="connsiteX907" fmla="*/ 4103910 w 7467600"/>
              <a:gd name="connsiteY907" fmla="*/ 1161917 h 6858000"/>
              <a:gd name="connsiteX908" fmla="*/ 4020269 w 7467600"/>
              <a:gd name="connsiteY908" fmla="*/ 1200406 h 6858000"/>
              <a:gd name="connsiteX909" fmla="*/ 3674882 w 7467600"/>
              <a:gd name="connsiteY909" fmla="*/ 488524 h 6858000"/>
              <a:gd name="connsiteX910" fmla="*/ 3132682 w 7467600"/>
              <a:gd name="connsiteY910" fmla="*/ 1072284 h 6858000"/>
              <a:gd name="connsiteX911" fmla="*/ 2716346 w 7467600"/>
              <a:gd name="connsiteY911" fmla="*/ 1276376 h 6858000"/>
              <a:gd name="connsiteX912" fmla="*/ 2716772 w 7467600"/>
              <a:gd name="connsiteY912" fmla="*/ 1255462 h 6858000"/>
              <a:gd name="connsiteX913" fmla="*/ 3471096 w 7467600"/>
              <a:gd name="connsiteY913" fmla="*/ 437072 h 6858000"/>
              <a:gd name="connsiteX914" fmla="*/ 3639057 w 7467600"/>
              <a:gd name="connsiteY914" fmla="*/ 286334 h 6858000"/>
              <a:gd name="connsiteX915" fmla="*/ 3640309 w 7467600"/>
              <a:gd name="connsiteY915" fmla="*/ 284664 h 6858000"/>
              <a:gd name="connsiteX916" fmla="*/ 3646022 w 7467600"/>
              <a:gd name="connsiteY916" fmla="*/ 276711 h 6858000"/>
              <a:gd name="connsiteX917" fmla="*/ 3707943 w 7467600"/>
              <a:gd name="connsiteY917" fmla="*/ 65958 h 6858000"/>
              <a:gd name="connsiteX918" fmla="*/ 3721337 w 7467600"/>
              <a:gd name="connsiteY918" fmla="*/ 0 h 6858000"/>
              <a:gd name="connsiteX919" fmla="*/ 2867960 w 7467600"/>
              <a:gd name="connsiteY919" fmla="*/ 0 h 6858000"/>
              <a:gd name="connsiteX920" fmla="*/ 2926351 w 7467600"/>
              <a:gd name="connsiteY920" fmla="*/ 0 h 6858000"/>
              <a:gd name="connsiteX921" fmla="*/ 2902823 w 7467600"/>
              <a:gd name="connsiteY921" fmla="*/ 262929 h 6858000"/>
              <a:gd name="connsiteX922" fmla="*/ 2940663 w 7467600"/>
              <a:gd name="connsiteY922" fmla="*/ 140884 h 6858000"/>
              <a:gd name="connsiteX923" fmla="*/ 2947039 w 7467600"/>
              <a:gd name="connsiteY923" fmla="*/ 122524 h 6858000"/>
              <a:gd name="connsiteX924" fmla="*/ 2984316 w 7467600"/>
              <a:gd name="connsiteY924" fmla="*/ 0 h 6858000"/>
              <a:gd name="connsiteX925" fmla="*/ 3016114 w 7467600"/>
              <a:gd name="connsiteY925" fmla="*/ 0 h 6858000"/>
              <a:gd name="connsiteX926" fmla="*/ 2979949 w 7467600"/>
              <a:gd name="connsiteY926" fmla="*/ 119274 h 6858000"/>
              <a:gd name="connsiteX927" fmla="*/ 3023879 w 7467600"/>
              <a:gd name="connsiteY927" fmla="*/ 0 h 6858000"/>
              <a:gd name="connsiteX928" fmla="*/ 3105400 w 7467600"/>
              <a:gd name="connsiteY928" fmla="*/ 0 h 6858000"/>
              <a:gd name="connsiteX929" fmla="*/ 3094669 w 7467600"/>
              <a:gd name="connsiteY929" fmla="*/ 30308 h 6858000"/>
              <a:gd name="connsiteX930" fmla="*/ 2901945 w 7467600"/>
              <a:gd name="connsiteY930" fmla="*/ 466538 h 6858000"/>
              <a:gd name="connsiteX931" fmla="*/ 2815209 w 7467600"/>
              <a:gd name="connsiteY931" fmla="*/ 497361 h 6858000"/>
              <a:gd name="connsiteX932" fmla="*/ 2844845 w 7467600"/>
              <a:gd name="connsiteY932" fmla="*/ 127638 h 6858000"/>
              <a:gd name="connsiteX933" fmla="*/ 2867960 w 7467600"/>
              <a:gd name="connsiteY933" fmla="*/ 0 h 6858000"/>
              <a:gd name="connsiteX934" fmla="*/ 1057230 w 7467600"/>
              <a:gd name="connsiteY934" fmla="*/ 0 h 6858000"/>
              <a:gd name="connsiteX935" fmla="*/ 1111003 w 7467600"/>
              <a:gd name="connsiteY935" fmla="*/ 0 h 6858000"/>
              <a:gd name="connsiteX936" fmla="*/ 1125553 w 7467600"/>
              <a:gd name="connsiteY936" fmla="*/ 52588 h 6858000"/>
              <a:gd name="connsiteX937" fmla="*/ 1304276 w 7467600"/>
              <a:gd name="connsiteY937" fmla="*/ 476275 h 6858000"/>
              <a:gd name="connsiteX938" fmla="*/ 1492066 w 7467600"/>
              <a:gd name="connsiteY938" fmla="*/ 886333 h 6858000"/>
              <a:gd name="connsiteX939" fmla="*/ 1423698 w 7467600"/>
              <a:gd name="connsiteY939" fmla="*/ 710817 h 6858000"/>
              <a:gd name="connsiteX940" fmla="*/ 1357609 w 7467600"/>
              <a:gd name="connsiteY940" fmla="*/ 532892 h 6858000"/>
              <a:gd name="connsiteX941" fmla="*/ 1309550 w 7467600"/>
              <a:gd name="connsiteY941" fmla="*/ 374031 h 6858000"/>
              <a:gd name="connsiteX942" fmla="*/ 1193673 w 7467600"/>
              <a:gd name="connsiteY942" fmla="*/ 49533 h 6858000"/>
              <a:gd name="connsiteX943" fmla="*/ 1164391 w 7467600"/>
              <a:gd name="connsiteY943" fmla="*/ 0 h 6858000"/>
              <a:gd name="connsiteX944" fmla="*/ 1200666 w 7467600"/>
              <a:gd name="connsiteY944" fmla="*/ 0 h 6858000"/>
              <a:gd name="connsiteX945" fmla="*/ 1223408 w 7467600"/>
              <a:gd name="connsiteY945" fmla="*/ 38996 h 6858000"/>
              <a:gd name="connsiteX946" fmla="*/ 1339635 w 7467600"/>
              <a:gd name="connsiteY946" fmla="*/ 365517 h 6858000"/>
              <a:gd name="connsiteX947" fmla="*/ 1387469 w 7467600"/>
              <a:gd name="connsiteY947" fmla="*/ 523079 h 6858000"/>
              <a:gd name="connsiteX948" fmla="*/ 1452685 w 7467600"/>
              <a:gd name="connsiteY948" fmla="*/ 699806 h 6858000"/>
              <a:gd name="connsiteX949" fmla="*/ 1492092 w 7467600"/>
              <a:gd name="connsiteY949" fmla="*/ 800424 h 6858000"/>
              <a:gd name="connsiteX950" fmla="*/ 1455302 w 7467600"/>
              <a:gd name="connsiteY950" fmla="*/ 632913 h 6858000"/>
              <a:gd name="connsiteX951" fmla="*/ 1222336 w 7467600"/>
              <a:gd name="connsiteY951" fmla="*/ 9480 h 6858000"/>
              <a:gd name="connsiteX952" fmla="*/ 1214634 w 7467600"/>
              <a:gd name="connsiteY952" fmla="*/ 0 h 6858000"/>
              <a:gd name="connsiteX953" fmla="*/ 1289827 w 7467600"/>
              <a:gd name="connsiteY953" fmla="*/ 0 h 6858000"/>
              <a:gd name="connsiteX954" fmla="*/ 1321076 w 7467600"/>
              <a:gd name="connsiteY954" fmla="*/ 59722 h 6858000"/>
              <a:gd name="connsiteX955" fmla="*/ 1512579 w 7467600"/>
              <a:gd name="connsiteY955" fmla="*/ 626441 h 6858000"/>
              <a:gd name="connsiteX956" fmla="*/ 1506076 w 7467600"/>
              <a:gd name="connsiteY956" fmla="*/ 1089289 h 6858000"/>
              <a:gd name="connsiteX957" fmla="*/ 1486346 w 7467600"/>
              <a:gd name="connsiteY957" fmla="*/ 1079919 h 6858000"/>
              <a:gd name="connsiteX958" fmla="*/ 1070511 w 7467600"/>
              <a:gd name="connsiteY958" fmla="*/ 48609 h 6858000"/>
              <a:gd name="connsiteX959" fmla="*/ 1057230 w 7467600"/>
              <a:gd name="connsiteY959" fmla="*/ 0 h 6858000"/>
              <a:gd name="connsiteX960" fmla="*/ 43151 w 7467600"/>
              <a:gd name="connsiteY960" fmla="*/ 0 h 6858000"/>
              <a:gd name="connsiteX961" fmla="*/ 95283 w 7467600"/>
              <a:gd name="connsiteY961" fmla="*/ 0 h 6858000"/>
              <a:gd name="connsiteX962" fmla="*/ 300708 w 7467600"/>
              <a:gd name="connsiteY962" fmla="*/ 154571 h 6858000"/>
              <a:gd name="connsiteX963" fmla="*/ 530414 w 7467600"/>
              <a:gd name="connsiteY963" fmla="*/ 354673 h 6858000"/>
              <a:gd name="connsiteX964" fmla="*/ 333785 w 7467600"/>
              <a:gd name="connsiteY964" fmla="*/ 161564 h 6858000"/>
              <a:gd name="connsiteX965" fmla="*/ 147005 w 7467600"/>
              <a:gd name="connsiteY965" fmla="*/ 0 h 6858000"/>
              <a:gd name="connsiteX966" fmla="*/ 272509 w 7467600"/>
              <a:gd name="connsiteY966" fmla="*/ 0 h 6858000"/>
              <a:gd name="connsiteX967" fmla="*/ 326276 w 7467600"/>
              <a:gd name="connsiteY967" fmla="*/ 45847 h 6858000"/>
              <a:gd name="connsiteX968" fmla="*/ 823759 w 7467600"/>
              <a:gd name="connsiteY968" fmla="*/ 574145 h 6858000"/>
              <a:gd name="connsiteX969" fmla="*/ 811254 w 7467600"/>
              <a:gd name="connsiteY969" fmla="*/ 665546 h 6858000"/>
              <a:gd name="connsiteX970" fmla="*/ 154042 w 7467600"/>
              <a:gd name="connsiteY970" fmla="*/ 261522 h 6858000"/>
              <a:gd name="connsiteX971" fmla="*/ 13550 w 7467600"/>
              <a:gd name="connsiteY971" fmla="*/ 158423 h 6858000"/>
              <a:gd name="connsiteX972" fmla="*/ 0 w 7467600"/>
              <a:gd name="connsiteY972" fmla="*/ 146618 h 6858000"/>
              <a:gd name="connsiteX973" fmla="*/ 0 w 7467600"/>
              <a:gd name="connsiteY973" fmla="*/ 59161 h 6858000"/>
              <a:gd name="connsiteX974" fmla="*/ 45427 w 7467600"/>
              <a:gd name="connsiteY974" fmla="*/ 101078 h 6858000"/>
              <a:gd name="connsiteX975" fmla="*/ 630103 w 7467600"/>
              <a:gd name="connsiteY975" fmla="*/ 485885 h 6858000"/>
              <a:gd name="connsiteX976" fmla="*/ 532040 w 7467600"/>
              <a:gd name="connsiteY976" fmla="*/ 399359 h 6858000"/>
              <a:gd name="connsiteX977" fmla="*/ 517618 w 7467600"/>
              <a:gd name="connsiteY977" fmla="*/ 385726 h 6858000"/>
              <a:gd name="connsiteX978" fmla="*/ 285074 w 7467600"/>
              <a:gd name="connsiteY978" fmla="*/ 182755 h 6858000"/>
              <a:gd name="connsiteX979" fmla="*/ 43151 w 7467600"/>
              <a:gd name="connsiteY97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5971257 h 6858000"/>
              <a:gd name="connsiteX83" fmla="*/ 7467600 w 7467600"/>
              <a:gd name="connsiteY83" fmla="*/ 6012219 h 6858000"/>
              <a:gd name="connsiteX84" fmla="*/ 7240170 w 7467600"/>
              <a:gd name="connsiteY84" fmla="*/ 5787985 h 6858000"/>
              <a:gd name="connsiteX85" fmla="*/ 6946849 w 7467600"/>
              <a:gd name="connsiteY85" fmla="*/ 5523271 h 6858000"/>
              <a:gd name="connsiteX86" fmla="*/ 6946972 w 7467600"/>
              <a:gd name="connsiteY86" fmla="*/ 5526491 h 6858000"/>
              <a:gd name="connsiteX87" fmla="*/ 7105827 w 7467600"/>
              <a:gd name="connsiteY87" fmla="*/ 5718700 h 6858000"/>
              <a:gd name="connsiteX88" fmla="*/ 7356878 w 7467600"/>
              <a:gd name="connsiteY88" fmla="*/ 5981332 h 6858000"/>
              <a:gd name="connsiteX89" fmla="*/ 7467600 w 7467600"/>
              <a:gd name="connsiteY89" fmla="*/ 6117703 h 6858000"/>
              <a:gd name="connsiteX90" fmla="*/ 7467600 w 7467600"/>
              <a:gd name="connsiteY90" fmla="*/ 6163634 h 6858000"/>
              <a:gd name="connsiteX91" fmla="*/ 7403637 w 7467600"/>
              <a:gd name="connsiteY91" fmla="*/ 6083957 h 6858000"/>
              <a:gd name="connsiteX92" fmla="*/ 7254615 w 7467600"/>
              <a:gd name="connsiteY92" fmla="*/ 5911918 h 6858000"/>
              <a:gd name="connsiteX93" fmla="*/ 7312589 w 7467600"/>
              <a:gd name="connsiteY93" fmla="*/ 5982309 h 6858000"/>
              <a:gd name="connsiteX94" fmla="*/ 7448321 w 7467600"/>
              <a:gd name="connsiteY94" fmla="*/ 6190991 h 6858000"/>
              <a:gd name="connsiteX95" fmla="*/ 7467600 w 7467600"/>
              <a:gd name="connsiteY95" fmla="*/ 6221686 h 6858000"/>
              <a:gd name="connsiteX96" fmla="*/ 7467600 w 7467600"/>
              <a:gd name="connsiteY96" fmla="*/ 6334256 h 6858000"/>
              <a:gd name="connsiteX97" fmla="*/ 7454976 w 7467600"/>
              <a:gd name="connsiteY97" fmla="*/ 6318297 h 6858000"/>
              <a:gd name="connsiteX98" fmla="*/ 7042773 w 7467600"/>
              <a:gd name="connsiteY98" fmla="*/ 5734011 h 6858000"/>
              <a:gd name="connsiteX99" fmla="*/ 6844835 w 7467600"/>
              <a:gd name="connsiteY99" fmla="*/ 5424988 h 6858000"/>
              <a:gd name="connsiteX100" fmla="*/ 1456157 w 7467600"/>
              <a:gd name="connsiteY100" fmla="*/ 5371404 h 6858000"/>
              <a:gd name="connsiteX101" fmla="*/ 1244432 w 7467600"/>
              <a:gd name="connsiteY101" fmla="*/ 5385601 h 6858000"/>
              <a:gd name="connsiteX102" fmla="*/ 973990 w 7467600"/>
              <a:gd name="connsiteY102" fmla="*/ 5424940 h 6858000"/>
              <a:gd name="connsiteX103" fmla="*/ 1103809 w 7467600"/>
              <a:gd name="connsiteY103" fmla="*/ 5433720 h 6858000"/>
              <a:gd name="connsiteX104" fmla="*/ 1123454 w 7467600"/>
              <a:gd name="connsiteY104" fmla="*/ 5435727 h 6858000"/>
              <a:gd name="connsiteX105" fmla="*/ 1737017 w 7467600"/>
              <a:gd name="connsiteY105" fmla="*/ 5452183 h 6858000"/>
              <a:gd name="connsiteX106" fmla="*/ 1824397 w 7467600"/>
              <a:gd name="connsiteY106" fmla="*/ 5447757 h 6858000"/>
              <a:gd name="connsiteX107" fmla="*/ 2070059 w 7467600"/>
              <a:gd name="connsiteY107" fmla="*/ 5441660 h 6858000"/>
              <a:gd name="connsiteX108" fmla="*/ 1456157 w 7467600"/>
              <a:gd name="connsiteY108" fmla="*/ 5371404 h 6858000"/>
              <a:gd name="connsiteX109" fmla="*/ 4988186 w 7467600"/>
              <a:gd name="connsiteY109" fmla="*/ 5216467 h 6858000"/>
              <a:gd name="connsiteX110" fmla="*/ 4777334 w 7467600"/>
              <a:gd name="connsiteY110" fmla="*/ 5406072 h 6858000"/>
              <a:gd name="connsiteX111" fmla="*/ 4718341 w 7467600"/>
              <a:gd name="connsiteY111" fmla="*/ 5468043 h 6858000"/>
              <a:gd name="connsiteX112" fmla="*/ 4604655 w 7467600"/>
              <a:gd name="connsiteY112" fmla="*/ 5583434 h 6858000"/>
              <a:gd name="connsiteX113" fmla="*/ 4565074 w 7467600"/>
              <a:gd name="connsiteY113" fmla="*/ 5618550 h 6858000"/>
              <a:gd name="connsiteX114" fmla="*/ 4988186 w 7467600"/>
              <a:gd name="connsiteY114" fmla="*/ 5216467 h 6858000"/>
              <a:gd name="connsiteX115" fmla="*/ 4978032 w 7467600"/>
              <a:gd name="connsiteY115" fmla="*/ 5183809 h 6858000"/>
              <a:gd name="connsiteX116" fmla="*/ 4463413 w 7467600"/>
              <a:gd name="connsiteY116" fmla="*/ 5615162 h 6858000"/>
              <a:gd name="connsiteX117" fmla="*/ 4358134 w 7467600"/>
              <a:gd name="connsiteY117" fmla="*/ 5742791 h 6858000"/>
              <a:gd name="connsiteX118" fmla="*/ 4376219 w 7467600"/>
              <a:gd name="connsiteY118" fmla="*/ 5729027 h 6858000"/>
              <a:gd name="connsiteX119" fmla="*/ 4582340 w 7467600"/>
              <a:gd name="connsiteY119" fmla="*/ 5561037 h 6858000"/>
              <a:gd name="connsiteX120" fmla="*/ 4694684 w 7467600"/>
              <a:gd name="connsiteY120" fmla="*/ 5447098 h 6858000"/>
              <a:gd name="connsiteX121" fmla="*/ 4754123 w 7467600"/>
              <a:gd name="connsiteY121" fmla="*/ 5384643 h 6858000"/>
              <a:gd name="connsiteX122" fmla="*/ 4978032 w 7467600"/>
              <a:gd name="connsiteY122" fmla="*/ 5183809 h 6858000"/>
              <a:gd name="connsiteX123" fmla="*/ 1903353 w 7467600"/>
              <a:gd name="connsiteY123" fmla="*/ 5044827 h 6858000"/>
              <a:gd name="connsiteX124" fmla="*/ 1936931 w 7467600"/>
              <a:gd name="connsiteY124" fmla="*/ 5093954 h 6858000"/>
              <a:gd name="connsiteX125" fmla="*/ 2195868 w 7467600"/>
              <a:gd name="connsiteY125" fmla="*/ 5396574 h 6858000"/>
              <a:gd name="connsiteX126" fmla="*/ 2088852 w 7467600"/>
              <a:gd name="connsiteY126" fmla="*/ 5166123 h 6858000"/>
              <a:gd name="connsiteX127" fmla="*/ 1958241 w 7467600"/>
              <a:gd name="connsiteY127" fmla="*/ 5067955 h 6858000"/>
              <a:gd name="connsiteX128" fmla="*/ 1903353 w 7467600"/>
              <a:gd name="connsiteY128" fmla="*/ 5044827 h 6858000"/>
              <a:gd name="connsiteX129" fmla="*/ 1979378 w 7467600"/>
              <a:gd name="connsiteY129" fmla="*/ 4769504 h 6858000"/>
              <a:gd name="connsiteX130" fmla="*/ 2882120 w 7467600"/>
              <a:gd name="connsiteY130" fmla="*/ 5064547 h 6858000"/>
              <a:gd name="connsiteX131" fmla="*/ 2793103 w 7467600"/>
              <a:gd name="connsiteY131" fmla="*/ 5039699 h 6858000"/>
              <a:gd name="connsiteX132" fmla="*/ 2770041 w 7467600"/>
              <a:gd name="connsiteY132" fmla="*/ 5033634 h 6858000"/>
              <a:gd name="connsiteX133" fmla="*/ 1979378 w 7467600"/>
              <a:gd name="connsiteY133" fmla="*/ 4769504 h 6858000"/>
              <a:gd name="connsiteX134" fmla="*/ 1927410 w 7467600"/>
              <a:gd name="connsiteY134" fmla="*/ 4716164 h 6858000"/>
              <a:gd name="connsiteX135" fmla="*/ 1959587 w 7467600"/>
              <a:gd name="connsiteY135" fmla="*/ 4728849 h 6858000"/>
              <a:gd name="connsiteX136" fmla="*/ 2777707 w 7467600"/>
              <a:gd name="connsiteY136" fmla="*/ 5003991 h 6858000"/>
              <a:gd name="connsiteX137" fmla="*/ 2800768 w 7467600"/>
              <a:gd name="connsiteY137" fmla="*/ 5010056 h 6858000"/>
              <a:gd name="connsiteX138" fmla="*/ 2879408 w 7467600"/>
              <a:gd name="connsiteY138" fmla="*/ 5031590 h 6858000"/>
              <a:gd name="connsiteX139" fmla="*/ 2862295 w 7467600"/>
              <a:gd name="connsiteY139" fmla="*/ 5022958 h 6858000"/>
              <a:gd name="connsiteX140" fmla="*/ 2813343 w 7467600"/>
              <a:gd name="connsiteY140" fmla="*/ 4998369 h 6858000"/>
              <a:gd name="connsiteX141" fmla="*/ 2646245 w 7467600"/>
              <a:gd name="connsiteY141" fmla="*/ 4930999 h 6858000"/>
              <a:gd name="connsiteX142" fmla="*/ 1999243 w 7467600"/>
              <a:gd name="connsiteY142" fmla="*/ 4730524 h 6858000"/>
              <a:gd name="connsiteX143" fmla="*/ 1979527 w 7467600"/>
              <a:gd name="connsiteY143" fmla="*/ 4726651 h 6858000"/>
              <a:gd name="connsiteX144" fmla="*/ 1927410 w 7467600"/>
              <a:gd name="connsiteY144" fmla="*/ 4716164 h 6858000"/>
              <a:gd name="connsiteX145" fmla="*/ 1997014 w 7467600"/>
              <a:gd name="connsiteY145" fmla="*/ 4698007 h 6858000"/>
              <a:gd name="connsiteX146" fmla="*/ 2005458 w 7467600"/>
              <a:gd name="connsiteY146" fmla="*/ 4699540 h 6858000"/>
              <a:gd name="connsiteX147" fmla="*/ 2657186 w 7467600"/>
              <a:gd name="connsiteY147" fmla="*/ 4901687 h 6858000"/>
              <a:gd name="connsiteX148" fmla="*/ 2826662 w 7467600"/>
              <a:gd name="connsiteY148" fmla="*/ 4970362 h 6858000"/>
              <a:gd name="connsiteX149" fmla="*/ 2876100 w 7467600"/>
              <a:gd name="connsiteY149" fmla="*/ 4995397 h 6858000"/>
              <a:gd name="connsiteX150" fmla="*/ 3042600 w 7467600"/>
              <a:gd name="connsiteY150" fmla="*/ 5059532 h 6858000"/>
              <a:gd name="connsiteX151" fmla="*/ 1997014 w 7467600"/>
              <a:gd name="connsiteY151" fmla="*/ 4698007 h 6858000"/>
              <a:gd name="connsiteX152" fmla="*/ 2305292 w 7467600"/>
              <a:gd name="connsiteY152" fmla="*/ 4219492 h 6858000"/>
              <a:gd name="connsiteX153" fmla="*/ 3360922 w 7467600"/>
              <a:gd name="connsiteY153" fmla="*/ 4529373 h 6858000"/>
              <a:gd name="connsiteX154" fmla="*/ 3492420 w 7467600"/>
              <a:gd name="connsiteY154" fmla="*/ 4510145 h 6858000"/>
              <a:gd name="connsiteX155" fmla="*/ 3364086 w 7467600"/>
              <a:gd name="connsiteY155" fmla="*/ 4480340 h 6858000"/>
              <a:gd name="connsiteX156" fmla="*/ 3225818 w 7467600"/>
              <a:gd name="connsiteY156" fmla="*/ 4411822 h 6858000"/>
              <a:gd name="connsiteX157" fmla="*/ 3129696 w 7467600"/>
              <a:gd name="connsiteY157" fmla="*/ 4360704 h 6858000"/>
              <a:gd name="connsiteX158" fmla="*/ 2814545 w 7467600"/>
              <a:gd name="connsiteY158" fmla="*/ 4282955 h 6858000"/>
              <a:gd name="connsiteX159" fmla="*/ 2305292 w 7467600"/>
              <a:gd name="connsiteY159" fmla="*/ 4219492 h 6858000"/>
              <a:gd name="connsiteX160" fmla="*/ 2626982 w 7467600"/>
              <a:gd name="connsiteY160" fmla="*/ 4206450 h 6858000"/>
              <a:gd name="connsiteX161" fmla="*/ 2490617 w 7467600"/>
              <a:gd name="connsiteY161" fmla="*/ 4206951 h 6858000"/>
              <a:gd name="connsiteX162" fmla="*/ 2819869 w 7467600"/>
              <a:gd name="connsiteY162" fmla="*/ 4252936 h 6858000"/>
              <a:gd name="connsiteX163" fmla="*/ 3143018 w 7467600"/>
              <a:gd name="connsiteY163" fmla="*/ 4332698 h 6858000"/>
              <a:gd name="connsiteX164" fmla="*/ 3241520 w 7467600"/>
              <a:gd name="connsiteY164" fmla="*/ 4385112 h 6858000"/>
              <a:gd name="connsiteX165" fmla="*/ 3374575 w 7467600"/>
              <a:gd name="connsiteY165" fmla="*/ 4451517 h 6858000"/>
              <a:gd name="connsiteX166" fmla="*/ 3505221 w 7467600"/>
              <a:gd name="connsiteY166" fmla="*/ 4480757 h 6858000"/>
              <a:gd name="connsiteX167" fmla="*/ 2626982 w 7467600"/>
              <a:gd name="connsiteY167" fmla="*/ 4206450 h 6858000"/>
              <a:gd name="connsiteX168" fmla="*/ 1310106 w 7467600"/>
              <a:gd name="connsiteY168" fmla="*/ 3943217 h 6858000"/>
              <a:gd name="connsiteX169" fmla="*/ 854994 w 7467600"/>
              <a:gd name="connsiteY169" fmla="*/ 4399136 h 6858000"/>
              <a:gd name="connsiteX170" fmla="*/ 742462 w 7467600"/>
              <a:gd name="connsiteY170" fmla="*/ 4594648 h 6858000"/>
              <a:gd name="connsiteX171" fmla="*/ 820602 w 7467600"/>
              <a:gd name="connsiteY171" fmla="*/ 4485915 h 6858000"/>
              <a:gd name="connsiteX172" fmla="*/ 878295 w 7467600"/>
              <a:gd name="connsiteY172" fmla="*/ 4403594 h 6858000"/>
              <a:gd name="connsiteX173" fmla="*/ 1240607 w 7467600"/>
              <a:gd name="connsiteY173" fmla="*/ 4010401 h 6858000"/>
              <a:gd name="connsiteX174" fmla="*/ 1310106 w 7467600"/>
              <a:gd name="connsiteY174" fmla="*/ 3943217 h 6858000"/>
              <a:gd name="connsiteX175" fmla="*/ 1423113 w 7467600"/>
              <a:gd name="connsiteY175" fmla="*/ 3874565 h 6858000"/>
              <a:gd name="connsiteX176" fmla="*/ 1260565 w 7467600"/>
              <a:gd name="connsiteY176" fmla="*/ 4031982 h 6858000"/>
              <a:gd name="connsiteX177" fmla="*/ 901900 w 7467600"/>
              <a:gd name="connsiteY177" fmla="*/ 4421236 h 6858000"/>
              <a:gd name="connsiteX178" fmla="*/ 845044 w 7467600"/>
              <a:gd name="connsiteY178" fmla="*/ 4502436 h 6858000"/>
              <a:gd name="connsiteX179" fmla="*/ 685926 w 7467600"/>
              <a:gd name="connsiteY179" fmla="*/ 4703069 h 6858000"/>
              <a:gd name="connsiteX180" fmla="*/ 684248 w 7467600"/>
              <a:gd name="connsiteY180" fmla="*/ 4706721 h 6858000"/>
              <a:gd name="connsiteX181" fmla="*/ 1423113 w 7467600"/>
              <a:gd name="connsiteY181" fmla="*/ 3874565 h 6858000"/>
              <a:gd name="connsiteX182" fmla="*/ 3316479 w 7467600"/>
              <a:gd name="connsiteY182" fmla="*/ 3872136 h 6858000"/>
              <a:gd name="connsiteX183" fmla="*/ 3546806 w 7467600"/>
              <a:gd name="connsiteY183" fmla="*/ 4356139 h 6858000"/>
              <a:gd name="connsiteX184" fmla="*/ 3364433 w 7467600"/>
              <a:gd name="connsiteY184" fmla="*/ 3953121 h 6858000"/>
              <a:gd name="connsiteX185" fmla="*/ 3316479 w 7467600"/>
              <a:gd name="connsiteY185" fmla="*/ 3872136 h 6858000"/>
              <a:gd name="connsiteX186" fmla="*/ 3291335 w 7467600"/>
              <a:gd name="connsiteY186" fmla="*/ 3767420 h 6858000"/>
              <a:gd name="connsiteX187" fmla="*/ 3390805 w 7467600"/>
              <a:gd name="connsiteY187" fmla="*/ 3937163 h 6858000"/>
              <a:gd name="connsiteX188" fmla="*/ 3579062 w 7467600"/>
              <a:gd name="connsiteY188" fmla="*/ 4359040 h 6858000"/>
              <a:gd name="connsiteX189" fmla="*/ 3467355 w 7467600"/>
              <a:gd name="connsiteY189" fmla="*/ 3988130 h 6858000"/>
              <a:gd name="connsiteX190" fmla="*/ 3310753 w 7467600"/>
              <a:gd name="connsiteY190" fmla="*/ 3787140 h 6858000"/>
              <a:gd name="connsiteX191" fmla="*/ 3291335 w 7467600"/>
              <a:gd name="connsiteY191" fmla="*/ 3767420 h 6858000"/>
              <a:gd name="connsiteX192" fmla="*/ 1635889 w 7467600"/>
              <a:gd name="connsiteY192" fmla="*/ 3709494 h 6858000"/>
              <a:gd name="connsiteX193" fmla="*/ 1634800 w 7467600"/>
              <a:gd name="connsiteY193" fmla="*/ 3731111 h 6858000"/>
              <a:gd name="connsiteX194" fmla="*/ 1635889 w 7467600"/>
              <a:gd name="connsiteY194" fmla="*/ 3709494 h 6858000"/>
              <a:gd name="connsiteX195" fmla="*/ 1510397 w 7467600"/>
              <a:gd name="connsiteY195" fmla="*/ 3684705 h 6858000"/>
              <a:gd name="connsiteX196" fmla="*/ 1146550 w 7467600"/>
              <a:gd name="connsiteY196" fmla="*/ 3802012 h 6858000"/>
              <a:gd name="connsiteX197" fmla="*/ 698834 w 7467600"/>
              <a:gd name="connsiteY197" fmla="*/ 3952272 h 6858000"/>
              <a:gd name="connsiteX198" fmla="*/ 34256 w 7467600"/>
              <a:gd name="connsiteY198" fmla="*/ 4347603 h 6858000"/>
              <a:gd name="connsiteX199" fmla="*/ 527241 w 7467600"/>
              <a:gd name="connsiteY199" fmla="*/ 4065078 h 6858000"/>
              <a:gd name="connsiteX200" fmla="*/ 1510397 w 7467600"/>
              <a:gd name="connsiteY200" fmla="*/ 3684705 h 6858000"/>
              <a:gd name="connsiteX201" fmla="*/ 1313114 w 7467600"/>
              <a:gd name="connsiteY201" fmla="*/ 3655216 h 6858000"/>
              <a:gd name="connsiteX202" fmla="*/ 1109304 w 7467600"/>
              <a:gd name="connsiteY202" fmla="*/ 3669030 h 6858000"/>
              <a:gd name="connsiteX203" fmla="*/ 8129 w 7467600"/>
              <a:gd name="connsiteY203" fmla="*/ 4330519 h 6858000"/>
              <a:gd name="connsiteX204" fmla="*/ 687572 w 7467600"/>
              <a:gd name="connsiteY204" fmla="*/ 3925629 h 6858000"/>
              <a:gd name="connsiteX205" fmla="*/ 1138365 w 7467600"/>
              <a:gd name="connsiteY205" fmla="*/ 3774515 h 6858000"/>
              <a:gd name="connsiteX206" fmla="*/ 1505579 w 7467600"/>
              <a:gd name="connsiteY206" fmla="*/ 3655526 h 6858000"/>
              <a:gd name="connsiteX207" fmla="*/ 1313114 w 7467600"/>
              <a:gd name="connsiteY207" fmla="*/ 3655216 h 6858000"/>
              <a:gd name="connsiteX208" fmla="*/ 3655073 w 7467600"/>
              <a:gd name="connsiteY208" fmla="*/ 3650884 h 6858000"/>
              <a:gd name="connsiteX209" fmla="*/ 3989938 w 7467600"/>
              <a:gd name="connsiteY209" fmla="*/ 3991685 h 6858000"/>
              <a:gd name="connsiteX210" fmla="*/ 4393907 w 7467600"/>
              <a:gd name="connsiteY210" fmla="*/ 4261258 h 6858000"/>
              <a:gd name="connsiteX211" fmla="*/ 4648051 w 7467600"/>
              <a:gd name="connsiteY211" fmla="*/ 4374051 h 6858000"/>
              <a:gd name="connsiteX212" fmla="*/ 4383389 w 7467600"/>
              <a:gd name="connsiteY212" fmla="*/ 4184369 h 6858000"/>
              <a:gd name="connsiteX213" fmla="*/ 4165508 w 7467600"/>
              <a:gd name="connsiteY213" fmla="*/ 4035196 h 6858000"/>
              <a:gd name="connsiteX214" fmla="*/ 4068162 w 7467600"/>
              <a:gd name="connsiteY214" fmla="*/ 3953394 h 6858000"/>
              <a:gd name="connsiteX215" fmla="*/ 3981416 w 7467600"/>
              <a:gd name="connsiteY215" fmla="*/ 3880482 h 6858000"/>
              <a:gd name="connsiteX216" fmla="*/ 3800147 w 7467600"/>
              <a:gd name="connsiteY216" fmla="*/ 3749872 h 6858000"/>
              <a:gd name="connsiteX217" fmla="*/ 3655073 w 7467600"/>
              <a:gd name="connsiteY217" fmla="*/ 3650884 h 6858000"/>
              <a:gd name="connsiteX218" fmla="*/ 3670252 w 7467600"/>
              <a:gd name="connsiteY218" fmla="*/ 3622798 h 6858000"/>
              <a:gd name="connsiteX219" fmla="*/ 3817258 w 7467600"/>
              <a:gd name="connsiteY219" fmla="*/ 3723577 h 6858000"/>
              <a:gd name="connsiteX220" fmla="*/ 4000461 w 7467600"/>
              <a:gd name="connsiteY220" fmla="*/ 3855966 h 6858000"/>
              <a:gd name="connsiteX221" fmla="*/ 4088180 w 7467600"/>
              <a:gd name="connsiteY221" fmla="*/ 3929774 h 6858000"/>
              <a:gd name="connsiteX222" fmla="*/ 4184555 w 7467600"/>
              <a:gd name="connsiteY222" fmla="*/ 4010683 h 6858000"/>
              <a:gd name="connsiteX223" fmla="*/ 4399563 w 7467600"/>
              <a:gd name="connsiteY223" fmla="*/ 4158106 h 6858000"/>
              <a:gd name="connsiteX224" fmla="*/ 4684469 w 7467600"/>
              <a:gd name="connsiteY224" fmla="*/ 4364680 h 6858000"/>
              <a:gd name="connsiteX225" fmla="*/ 4690271 w 7467600"/>
              <a:gd name="connsiteY225" fmla="*/ 4370034 h 6858000"/>
              <a:gd name="connsiteX226" fmla="*/ 4136093 w 7467600"/>
              <a:gd name="connsiteY226" fmla="*/ 3858466 h 6858000"/>
              <a:gd name="connsiteX227" fmla="*/ 3670252 w 7467600"/>
              <a:gd name="connsiteY227" fmla="*/ 3622798 h 6858000"/>
              <a:gd name="connsiteX228" fmla="*/ 4440129 w 7467600"/>
              <a:gd name="connsiteY228" fmla="*/ 3448571 h 6858000"/>
              <a:gd name="connsiteX229" fmla="*/ 4856525 w 7467600"/>
              <a:gd name="connsiteY229" fmla="*/ 3915351 h 6858000"/>
              <a:gd name="connsiteX230" fmla="*/ 5059055 w 7467600"/>
              <a:gd name="connsiteY230" fmla="*/ 4108918 h 6858000"/>
              <a:gd name="connsiteX231" fmla="*/ 5290070 w 7467600"/>
              <a:gd name="connsiteY231" fmla="*/ 4263619 h 6858000"/>
              <a:gd name="connsiteX232" fmla="*/ 4834991 w 7467600"/>
              <a:gd name="connsiteY232" fmla="*/ 3830985 h 6858000"/>
              <a:gd name="connsiteX233" fmla="*/ 4440129 w 7467600"/>
              <a:gd name="connsiteY233" fmla="*/ 3448571 h 6858000"/>
              <a:gd name="connsiteX234" fmla="*/ 4441737 w 7467600"/>
              <a:gd name="connsiteY234" fmla="*/ 3399734 h 6858000"/>
              <a:gd name="connsiteX235" fmla="*/ 4431236 w 7467600"/>
              <a:gd name="connsiteY235" fmla="*/ 3400954 h 6858000"/>
              <a:gd name="connsiteX236" fmla="*/ 4557150 w 7467600"/>
              <a:gd name="connsiteY236" fmla="*/ 3510023 h 6858000"/>
              <a:gd name="connsiteX237" fmla="*/ 4856936 w 7467600"/>
              <a:gd name="connsiteY237" fmla="*/ 3809146 h 6858000"/>
              <a:gd name="connsiteX238" fmla="*/ 5111996 w 7467600"/>
              <a:gd name="connsiteY238" fmla="*/ 4065759 h 6858000"/>
              <a:gd name="connsiteX239" fmla="*/ 5388878 w 7467600"/>
              <a:gd name="connsiteY239" fmla="*/ 4300185 h 6858000"/>
              <a:gd name="connsiteX240" fmla="*/ 5425556 w 7467600"/>
              <a:gd name="connsiteY240" fmla="*/ 4308967 h 6858000"/>
              <a:gd name="connsiteX241" fmla="*/ 4943646 w 7467600"/>
              <a:gd name="connsiteY241" fmla="*/ 3822916 h 6858000"/>
              <a:gd name="connsiteX242" fmla="*/ 4594837 w 7467600"/>
              <a:gd name="connsiteY242" fmla="*/ 3532274 h 6858000"/>
              <a:gd name="connsiteX243" fmla="*/ 4441737 w 7467600"/>
              <a:gd name="connsiteY243" fmla="*/ 3399734 h 6858000"/>
              <a:gd name="connsiteX244" fmla="*/ 5425834 w 7467600"/>
              <a:gd name="connsiteY244" fmla="*/ 3162785 h 6858000"/>
              <a:gd name="connsiteX245" fmla="*/ 5401644 w 7467600"/>
              <a:gd name="connsiteY245" fmla="*/ 3617847 h 6858000"/>
              <a:gd name="connsiteX246" fmla="*/ 5467256 w 7467600"/>
              <a:gd name="connsiteY246" fmla="*/ 4175494 h 6858000"/>
              <a:gd name="connsiteX247" fmla="*/ 5448069 w 7467600"/>
              <a:gd name="connsiteY247" fmla="*/ 3567554 h 6858000"/>
              <a:gd name="connsiteX248" fmla="*/ 5425834 w 7467600"/>
              <a:gd name="connsiteY248" fmla="*/ 3162785 h 6858000"/>
              <a:gd name="connsiteX249" fmla="*/ 1318687 w 7467600"/>
              <a:gd name="connsiteY249" fmla="*/ 3113840 h 6858000"/>
              <a:gd name="connsiteX250" fmla="*/ 1066793 w 7467600"/>
              <a:gd name="connsiteY250" fmla="*/ 3212171 h 6858000"/>
              <a:gd name="connsiteX251" fmla="*/ 993319 w 7467600"/>
              <a:gd name="connsiteY251" fmla="*/ 3247648 h 6858000"/>
              <a:gd name="connsiteX252" fmla="*/ 853081 w 7467600"/>
              <a:gd name="connsiteY252" fmla="*/ 3312410 h 6858000"/>
              <a:gd name="connsiteX253" fmla="*/ 805957 w 7467600"/>
              <a:gd name="connsiteY253" fmla="*/ 3330443 h 6858000"/>
              <a:gd name="connsiteX254" fmla="*/ 1318687 w 7467600"/>
              <a:gd name="connsiteY254" fmla="*/ 3113840 h 6858000"/>
              <a:gd name="connsiteX255" fmla="*/ 5453702 w 7467600"/>
              <a:gd name="connsiteY255" fmla="*/ 3090882 h 6858000"/>
              <a:gd name="connsiteX256" fmla="*/ 5480135 w 7467600"/>
              <a:gd name="connsiteY256" fmla="*/ 3565802 h 6858000"/>
              <a:gd name="connsiteX257" fmla="*/ 5499023 w 7467600"/>
              <a:gd name="connsiteY257" fmla="*/ 4166310 h 6858000"/>
              <a:gd name="connsiteX258" fmla="*/ 5547022 w 7467600"/>
              <a:gd name="connsiteY258" fmla="*/ 3607838 h 6858000"/>
              <a:gd name="connsiteX259" fmla="*/ 5515964 w 7467600"/>
              <a:gd name="connsiteY259" fmla="*/ 3378541 h 6858000"/>
              <a:gd name="connsiteX260" fmla="*/ 5453702 w 7467600"/>
              <a:gd name="connsiteY260" fmla="*/ 3090882 h 6858000"/>
              <a:gd name="connsiteX261" fmla="*/ 1238695 w 7467600"/>
              <a:gd name="connsiteY261" fmla="*/ 3076820 h 6858000"/>
              <a:gd name="connsiteX262" fmla="*/ 716371 w 7467600"/>
              <a:gd name="connsiteY262" fmla="*/ 3293249 h 6858000"/>
              <a:gd name="connsiteX263" fmla="*/ 579522 w 7467600"/>
              <a:gd name="connsiteY263" fmla="*/ 3371759 h 6858000"/>
              <a:gd name="connsiteX264" fmla="*/ 600288 w 7467600"/>
              <a:gd name="connsiteY264" fmla="*/ 3365555 h 6858000"/>
              <a:gd name="connsiteX265" fmla="*/ 840692 w 7467600"/>
              <a:gd name="connsiteY265" fmla="*/ 3284921 h 6858000"/>
              <a:gd name="connsiteX266" fmla="*/ 979248 w 7467600"/>
              <a:gd name="connsiteY266" fmla="*/ 3221003 h 6858000"/>
              <a:gd name="connsiteX267" fmla="*/ 1053282 w 7467600"/>
              <a:gd name="connsiteY267" fmla="*/ 3185247 h 6858000"/>
              <a:gd name="connsiteX268" fmla="*/ 1320603 w 7467600"/>
              <a:gd name="connsiteY268" fmla="*/ 3081281 h 6858000"/>
              <a:gd name="connsiteX269" fmla="*/ 1238695 w 7467600"/>
              <a:gd name="connsiteY269" fmla="*/ 3076820 h 6858000"/>
              <a:gd name="connsiteX270" fmla="*/ 5425627 w 7467600"/>
              <a:gd name="connsiteY270" fmla="*/ 2954192 h 6858000"/>
              <a:gd name="connsiteX271" fmla="*/ 5470770 w 7467600"/>
              <a:gd name="connsiteY271" fmla="*/ 3005435 h 6858000"/>
              <a:gd name="connsiteX272" fmla="*/ 5519779 w 7467600"/>
              <a:gd name="connsiteY272" fmla="*/ 4359223 h 6858000"/>
              <a:gd name="connsiteX273" fmla="*/ 5520293 w 7467600"/>
              <a:gd name="connsiteY273" fmla="*/ 4360602 h 6858000"/>
              <a:gd name="connsiteX274" fmla="*/ 5767221 w 7467600"/>
              <a:gd name="connsiteY274" fmla="*/ 4665564 h 6858000"/>
              <a:gd name="connsiteX275" fmla="*/ 6937169 w 7467600"/>
              <a:gd name="connsiteY275" fmla="*/ 4815941 h 6858000"/>
              <a:gd name="connsiteX276" fmla="*/ 6953922 w 7467600"/>
              <a:gd name="connsiteY276" fmla="*/ 4890068 h 6858000"/>
              <a:gd name="connsiteX277" fmla="*/ 6071359 w 7467600"/>
              <a:gd name="connsiteY277" fmla="*/ 4770770 h 6858000"/>
              <a:gd name="connsiteX278" fmla="*/ 6038839 w 7467600"/>
              <a:gd name="connsiteY278" fmla="*/ 4764474 h 6858000"/>
              <a:gd name="connsiteX279" fmla="*/ 6038706 w 7467600"/>
              <a:gd name="connsiteY279" fmla="*/ 4763847 h 6858000"/>
              <a:gd name="connsiteX280" fmla="*/ 6037784 w 7467600"/>
              <a:gd name="connsiteY280" fmla="*/ 4764270 h 6858000"/>
              <a:gd name="connsiteX281" fmla="*/ 6038839 w 7467600"/>
              <a:gd name="connsiteY281" fmla="*/ 4764474 h 6858000"/>
              <a:gd name="connsiteX282" fmla="*/ 6040338 w 7467600"/>
              <a:gd name="connsiteY282" fmla="*/ 4771418 h 6858000"/>
              <a:gd name="connsiteX283" fmla="*/ 6024488 w 7467600"/>
              <a:gd name="connsiteY283" fmla="*/ 4809903 h 6858000"/>
              <a:gd name="connsiteX284" fmla="*/ 5599771 w 7467600"/>
              <a:gd name="connsiteY284" fmla="*/ 5509652 h 6858000"/>
              <a:gd name="connsiteX285" fmla="*/ 5548843 w 7467600"/>
              <a:gd name="connsiteY285" fmla="*/ 5563845 h 6858000"/>
              <a:gd name="connsiteX286" fmla="*/ 5940952 w 7467600"/>
              <a:gd name="connsiteY286" fmla="*/ 6250028 h 6858000"/>
              <a:gd name="connsiteX287" fmla="*/ 6043441 w 7467600"/>
              <a:gd name="connsiteY287" fmla="*/ 6665847 h 6858000"/>
              <a:gd name="connsiteX288" fmla="*/ 6093432 w 7467600"/>
              <a:gd name="connsiteY288" fmla="*/ 6858000 h 6858000"/>
              <a:gd name="connsiteX289" fmla="*/ 6034344 w 7467600"/>
              <a:gd name="connsiteY289" fmla="*/ 6858000 h 6858000"/>
              <a:gd name="connsiteX290" fmla="*/ 6026679 w 7467600"/>
              <a:gd name="connsiteY290" fmla="*/ 6836959 h 6858000"/>
              <a:gd name="connsiteX291" fmla="*/ 5800441 w 7467600"/>
              <a:gd name="connsiteY291" fmla="*/ 6335286 h 6858000"/>
              <a:gd name="connsiteX292" fmla="*/ 5526562 w 7467600"/>
              <a:gd name="connsiteY292" fmla="*/ 5705388 h 6858000"/>
              <a:gd name="connsiteX293" fmla="*/ 5519640 w 7467600"/>
              <a:gd name="connsiteY293" fmla="*/ 5683774 h 6858000"/>
              <a:gd name="connsiteX294" fmla="*/ 5844559 w 7467600"/>
              <a:gd name="connsiteY294" fmla="*/ 6553349 h 6858000"/>
              <a:gd name="connsiteX295" fmla="*/ 5975994 w 7467600"/>
              <a:gd name="connsiteY295" fmla="*/ 6858000 h 6858000"/>
              <a:gd name="connsiteX296" fmla="*/ 5898547 w 7467600"/>
              <a:gd name="connsiteY296" fmla="*/ 6858000 h 6858000"/>
              <a:gd name="connsiteX297" fmla="*/ 5682041 w 7467600"/>
              <a:gd name="connsiteY297" fmla="*/ 6355860 h 6858000"/>
              <a:gd name="connsiteX298" fmla="*/ 5461758 w 7467600"/>
              <a:gd name="connsiteY298" fmla="*/ 5820220 h 6858000"/>
              <a:gd name="connsiteX299" fmla="*/ 5237282 w 7467600"/>
              <a:gd name="connsiteY299" fmla="*/ 6579086 h 6858000"/>
              <a:gd name="connsiteX300" fmla="*/ 5115009 w 7467600"/>
              <a:gd name="connsiteY300" fmla="*/ 6858000 h 6858000"/>
              <a:gd name="connsiteX301" fmla="*/ 5028074 w 7467600"/>
              <a:gd name="connsiteY301" fmla="*/ 6858000 h 6858000"/>
              <a:gd name="connsiteX302" fmla="*/ 5079508 w 7467600"/>
              <a:gd name="connsiteY302" fmla="*/ 6749074 h 6858000"/>
              <a:gd name="connsiteX303" fmla="*/ 5371846 w 7467600"/>
              <a:gd name="connsiteY303" fmla="*/ 5924413 h 6858000"/>
              <a:gd name="connsiteX304" fmla="*/ 5270512 w 7467600"/>
              <a:gd name="connsiteY304" fmla="*/ 6138975 h 6858000"/>
              <a:gd name="connsiteX305" fmla="*/ 5062409 w 7467600"/>
              <a:gd name="connsiteY305" fmla="*/ 6653544 h 6858000"/>
              <a:gd name="connsiteX306" fmla="*/ 5036628 w 7467600"/>
              <a:gd name="connsiteY306" fmla="*/ 6754247 h 6858000"/>
              <a:gd name="connsiteX307" fmla="*/ 5009112 w 7467600"/>
              <a:gd name="connsiteY307" fmla="*/ 6858000 h 6858000"/>
              <a:gd name="connsiteX308" fmla="*/ 4976679 w 7467600"/>
              <a:gd name="connsiteY308" fmla="*/ 6858000 h 6858000"/>
              <a:gd name="connsiteX309" fmla="*/ 5006537 w 7467600"/>
              <a:gd name="connsiteY309" fmla="*/ 6747068 h 6858000"/>
              <a:gd name="connsiteX310" fmla="*/ 5032723 w 7467600"/>
              <a:gd name="connsiteY310" fmla="*/ 6644957 h 6858000"/>
              <a:gd name="connsiteX311" fmla="*/ 5242949 w 7467600"/>
              <a:gd name="connsiteY311" fmla="*/ 6125175 h 6858000"/>
              <a:gd name="connsiteX312" fmla="*/ 5286321 w 7467600"/>
              <a:gd name="connsiteY312" fmla="*/ 6033555 h 6858000"/>
              <a:gd name="connsiteX313" fmla="*/ 5008210 w 7467600"/>
              <a:gd name="connsiteY313" fmla="*/ 6649194 h 6858000"/>
              <a:gd name="connsiteX314" fmla="*/ 4986321 w 7467600"/>
              <a:gd name="connsiteY314" fmla="*/ 6765687 h 6858000"/>
              <a:gd name="connsiteX315" fmla="*/ 4973474 w 7467600"/>
              <a:gd name="connsiteY315" fmla="*/ 6858000 h 6858000"/>
              <a:gd name="connsiteX316" fmla="*/ 4907178 w 7467600"/>
              <a:gd name="connsiteY316" fmla="*/ 6858000 h 6858000"/>
              <a:gd name="connsiteX317" fmla="*/ 4910810 w 7467600"/>
              <a:gd name="connsiteY317" fmla="*/ 6829660 h 6858000"/>
              <a:gd name="connsiteX318" fmla="*/ 4987461 w 7467600"/>
              <a:gd name="connsiteY318" fmla="*/ 6432994 h 6858000"/>
              <a:gd name="connsiteX319" fmla="*/ 5179262 w 7467600"/>
              <a:gd name="connsiteY319" fmla="*/ 6035044 h 6858000"/>
              <a:gd name="connsiteX320" fmla="*/ 4689678 w 7467600"/>
              <a:gd name="connsiteY320" fmla="*/ 6440241 h 6858000"/>
              <a:gd name="connsiteX321" fmla="*/ 4477543 w 7467600"/>
              <a:gd name="connsiteY321" fmla="*/ 6674836 h 6858000"/>
              <a:gd name="connsiteX322" fmla="*/ 4329957 w 7467600"/>
              <a:gd name="connsiteY322" fmla="*/ 6858000 h 6858000"/>
              <a:gd name="connsiteX323" fmla="*/ 4218595 w 7467600"/>
              <a:gd name="connsiteY323" fmla="*/ 6858000 h 6858000"/>
              <a:gd name="connsiteX324" fmla="*/ 4368888 w 7467600"/>
              <a:gd name="connsiteY324" fmla="*/ 6668412 h 6858000"/>
              <a:gd name="connsiteX325" fmla="*/ 4563091 w 7467600"/>
              <a:gd name="connsiteY325" fmla="*/ 6442508 h 6858000"/>
              <a:gd name="connsiteX326" fmla="*/ 5387324 w 7467600"/>
              <a:gd name="connsiteY326" fmla="*/ 5705830 h 6858000"/>
              <a:gd name="connsiteX327" fmla="*/ 5073620 w 7467600"/>
              <a:gd name="connsiteY327" fmla="*/ 5955437 h 6858000"/>
              <a:gd name="connsiteX328" fmla="*/ 4689789 w 7467600"/>
              <a:gd name="connsiteY328" fmla="*/ 6268382 h 6858000"/>
              <a:gd name="connsiteX329" fmla="*/ 4418722 w 7467600"/>
              <a:gd name="connsiteY329" fmla="*/ 6570886 h 6858000"/>
              <a:gd name="connsiteX330" fmla="*/ 4214944 w 7467600"/>
              <a:gd name="connsiteY330" fmla="*/ 6858000 h 6858000"/>
              <a:gd name="connsiteX331" fmla="*/ 4177898 w 7467600"/>
              <a:gd name="connsiteY331" fmla="*/ 6858000 h 6858000"/>
              <a:gd name="connsiteX332" fmla="*/ 4391597 w 7467600"/>
              <a:gd name="connsiteY332" fmla="*/ 6556370 h 6858000"/>
              <a:gd name="connsiteX333" fmla="*/ 4668889 w 7467600"/>
              <a:gd name="connsiteY333" fmla="*/ 6246399 h 6858000"/>
              <a:gd name="connsiteX334" fmla="*/ 5055427 w 7467600"/>
              <a:gd name="connsiteY334" fmla="*/ 5931476 h 6858000"/>
              <a:gd name="connsiteX335" fmla="*/ 5371814 w 7467600"/>
              <a:gd name="connsiteY335" fmla="*/ 5678975 h 6858000"/>
              <a:gd name="connsiteX336" fmla="*/ 4987918 w 7467600"/>
              <a:gd name="connsiteY336" fmla="*/ 5838701 h 6858000"/>
              <a:gd name="connsiteX337" fmla="*/ 4317146 w 7467600"/>
              <a:gd name="connsiteY337" fmla="*/ 6587716 h 6858000"/>
              <a:gd name="connsiteX338" fmla="*/ 4171627 w 7467600"/>
              <a:gd name="connsiteY338" fmla="*/ 6858000 h 6858000"/>
              <a:gd name="connsiteX339" fmla="*/ 4081585 w 7467600"/>
              <a:gd name="connsiteY339" fmla="*/ 6858000 h 6858000"/>
              <a:gd name="connsiteX340" fmla="*/ 4238603 w 7467600"/>
              <a:gd name="connsiteY340" fmla="*/ 6559341 h 6858000"/>
              <a:gd name="connsiteX341" fmla="*/ 4778333 w 7467600"/>
              <a:gd name="connsiteY341" fmla="*/ 5873626 h 6858000"/>
              <a:gd name="connsiteX342" fmla="*/ 5414185 w 7467600"/>
              <a:gd name="connsiteY342" fmla="*/ 5573882 h 6858000"/>
              <a:gd name="connsiteX343" fmla="*/ 5959648 w 7467600"/>
              <a:gd name="connsiteY343" fmla="*/ 4760797 h 6858000"/>
              <a:gd name="connsiteX344" fmla="*/ 5355019 w 7467600"/>
              <a:gd name="connsiteY344" fmla="*/ 4734672 h 6858000"/>
              <a:gd name="connsiteX345" fmla="*/ 5083565 w 7467600"/>
              <a:gd name="connsiteY345" fmla="*/ 5179121 h 6858000"/>
              <a:gd name="connsiteX346" fmla="*/ 4713577 w 7467600"/>
              <a:gd name="connsiteY346" fmla="*/ 5616803 h 6858000"/>
              <a:gd name="connsiteX347" fmla="*/ 3989559 w 7467600"/>
              <a:gd name="connsiteY347" fmla="*/ 6145945 h 6858000"/>
              <a:gd name="connsiteX348" fmla="*/ 3939824 w 7467600"/>
              <a:gd name="connsiteY348" fmla="*/ 6066900 h 6858000"/>
              <a:gd name="connsiteX349" fmla="*/ 4584537 w 7467600"/>
              <a:gd name="connsiteY349" fmla="*/ 5324826 h 6858000"/>
              <a:gd name="connsiteX350" fmla="*/ 5037105 w 7467600"/>
              <a:gd name="connsiteY350" fmla="*/ 5088765 h 6858000"/>
              <a:gd name="connsiteX351" fmla="*/ 5039930 w 7467600"/>
              <a:gd name="connsiteY351" fmla="*/ 5089585 h 6858000"/>
              <a:gd name="connsiteX352" fmla="*/ 5263764 w 7467600"/>
              <a:gd name="connsiteY352" fmla="*/ 4735525 h 6858000"/>
              <a:gd name="connsiteX353" fmla="*/ 4086300 w 7467600"/>
              <a:gd name="connsiteY353" fmla="*/ 4884599 h 6858000"/>
              <a:gd name="connsiteX354" fmla="*/ 4085485 w 7467600"/>
              <a:gd name="connsiteY354" fmla="*/ 4899070 h 6858000"/>
              <a:gd name="connsiteX355" fmla="*/ 3871915 w 7467600"/>
              <a:gd name="connsiteY355" fmla="*/ 5253645 h 6858000"/>
              <a:gd name="connsiteX356" fmla="*/ 3799374 w 7467600"/>
              <a:gd name="connsiteY356" fmla="*/ 5466127 h 6858000"/>
              <a:gd name="connsiteX357" fmla="*/ 3498850 w 7467600"/>
              <a:gd name="connsiteY357" fmla="*/ 6661888 h 6858000"/>
              <a:gd name="connsiteX358" fmla="*/ 3399216 w 7467600"/>
              <a:gd name="connsiteY358" fmla="*/ 6858000 h 6858000"/>
              <a:gd name="connsiteX359" fmla="*/ 3303688 w 7467600"/>
              <a:gd name="connsiteY359" fmla="*/ 6858000 h 6858000"/>
              <a:gd name="connsiteX360" fmla="*/ 3391774 w 7467600"/>
              <a:gd name="connsiteY360" fmla="*/ 6697181 h 6858000"/>
              <a:gd name="connsiteX361" fmla="*/ 3735540 w 7467600"/>
              <a:gd name="connsiteY361" fmla="*/ 5546923 h 6858000"/>
              <a:gd name="connsiteX362" fmla="*/ 3729438 w 7467600"/>
              <a:gd name="connsiteY362" fmla="*/ 5569058 h 6858000"/>
              <a:gd name="connsiteX363" fmla="*/ 3707782 w 7467600"/>
              <a:gd name="connsiteY363" fmla="*/ 5644908 h 6858000"/>
              <a:gd name="connsiteX364" fmla="*/ 3583827 w 7467600"/>
              <a:gd name="connsiteY364" fmla="*/ 6039215 h 6858000"/>
              <a:gd name="connsiteX365" fmla="*/ 3547861 w 7467600"/>
              <a:gd name="connsiteY365" fmla="*/ 6129609 h 6858000"/>
              <a:gd name="connsiteX366" fmla="*/ 3490905 w 7467600"/>
              <a:gd name="connsiteY366" fmla="*/ 6277660 h 6858000"/>
              <a:gd name="connsiteX367" fmla="*/ 3455859 w 7467600"/>
              <a:gd name="connsiteY367" fmla="*/ 6391301 h 6858000"/>
              <a:gd name="connsiteX368" fmla="*/ 3429112 w 7467600"/>
              <a:gd name="connsiteY368" fmla="*/ 6479469 h 6858000"/>
              <a:gd name="connsiteX369" fmla="*/ 3304862 w 7467600"/>
              <a:gd name="connsiteY369" fmla="*/ 6796476 h 6858000"/>
              <a:gd name="connsiteX370" fmla="*/ 3276071 w 7467600"/>
              <a:gd name="connsiteY370" fmla="*/ 6858000 h 6858000"/>
              <a:gd name="connsiteX371" fmla="*/ 3240805 w 7467600"/>
              <a:gd name="connsiteY371" fmla="*/ 6858000 h 6858000"/>
              <a:gd name="connsiteX372" fmla="*/ 3275917 w 7467600"/>
              <a:gd name="connsiteY372" fmla="*/ 6783192 h 6858000"/>
              <a:gd name="connsiteX373" fmla="*/ 3399358 w 7467600"/>
              <a:gd name="connsiteY373" fmla="*/ 6469011 h 6858000"/>
              <a:gd name="connsiteX374" fmla="*/ 3425650 w 7467600"/>
              <a:gd name="connsiteY374" fmla="*/ 6381333 h 6858000"/>
              <a:gd name="connsiteX375" fmla="*/ 3460661 w 7467600"/>
              <a:gd name="connsiteY375" fmla="*/ 6266763 h 6858000"/>
              <a:gd name="connsiteX376" fmla="*/ 3518021 w 7467600"/>
              <a:gd name="connsiteY376" fmla="*/ 6117298 h 6858000"/>
              <a:gd name="connsiteX377" fmla="*/ 3554035 w 7467600"/>
              <a:gd name="connsiteY377" fmla="*/ 6027832 h 6858000"/>
              <a:gd name="connsiteX378" fmla="*/ 3677174 w 7467600"/>
              <a:gd name="connsiteY378" fmla="*/ 5636351 h 6858000"/>
              <a:gd name="connsiteX379" fmla="*/ 3698819 w 7467600"/>
              <a:gd name="connsiteY379" fmla="*/ 5560503 h 6858000"/>
              <a:gd name="connsiteX380" fmla="*/ 3702094 w 7467600"/>
              <a:gd name="connsiteY380" fmla="*/ 5549194 h 6858000"/>
              <a:gd name="connsiteX381" fmla="*/ 3398355 w 7467600"/>
              <a:gd name="connsiteY381" fmla="*/ 6094603 h 6858000"/>
              <a:gd name="connsiteX382" fmla="*/ 3193941 w 7467600"/>
              <a:gd name="connsiteY382" fmla="*/ 6798775 h 6858000"/>
              <a:gd name="connsiteX383" fmla="*/ 3184140 w 7467600"/>
              <a:gd name="connsiteY383" fmla="*/ 6858000 h 6858000"/>
              <a:gd name="connsiteX384" fmla="*/ 3099978 w 7467600"/>
              <a:gd name="connsiteY384" fmla="*/ 6858000 h 6858000"/>
              <a:gd name="connsiteX385" fmla="*/ 3101556 w 7467600"/>
              <a:gd name="connsiteY385" fmla="*/ 6843337 h 6858000"/>
              <a:gd name="connsiteX386" fmla="*/ 3370162 w 7467600"/>
              <a:gd name="connsiteY386" fmla="*/ 5785550 h 6858000"/>
              <a:gd name="connsiteX387" fmla="*/ 3746477 w 7467600"/>
              <a:gd name="connsiteY387" fmla="*/ 5377889 h 6858000"/>
              <a:gd name="connsiteX388" fmla="*/ 3863399 w 7467600"/>
              <a:gd name="connsiteY388" fmla="*/ 5087257 h 6858000"/>
              <a:gd name="connsiteX389" fmla="*/ 3968712 w 7467600"/>
              <a:gd name="connsiteY389" fmla="*/ 4913989 h 6858000"/>
              <a:gd name="connsiteX390" fmla="*/ 2792390 w 7467600"/>
              <a:gd name="connsiteY390" fmla="*/ 5382974 h 6858000"/>
              <a:gd name="connsiteX391" fmla="*/ 2714982 w 7467600"/>
              <a:gd name="connsiteY391" fmla="*/ 5427051 h 6858000"/>
              <a:gd name="connsiteX392" fmla="*/ 2813361 w 7467600"/>
              <a:gd name="connsiteY392" fmla="*/ 6023912 h 6858000"/>
              <a:gd name="connsiteX393" fmla="*/ 2688430 w 7467600"/>
              <a:gd name="connsiteY393" fmla="*/ 6801564 h 6858000"/>
              <a:gd name="connsiteX394" fmla="*/ 2629626 w 7467600"/>
              <a:gd name="connsiteY394" fmla="*/ 6763394 h 6858000"/>
              <a:gd name="connsiteX395" fmla="*/ 2565328 w 7467600"/>
              <a:gd name="connsiteY395" fmla="*/ 5516399 h 6858000"/>
              <a:gd name="connsiteX396" fmla="*/ 1922999 w 7467600"/>
              <a:gd name="connsiteY396" fmla="*/ 5980343 h 6858000"/>
              <a:gd name="connsiteX397" fmla="*/ 1950261 w 7467600"/>
              <a:gd name="connsiteY397" fmla="*/ 6405858 h 6858000"/>
              <a:gd name="connsiteX398" fmla="*/ 2365554 w 7467600"/>
              <a:gd name="connsiteY398" fmla="*/ 6759107 h 6858000"/>
              <a:gd name="connsiteX399" fmla="*/ 2424142 w 7467600"/>
              <a:gd name="connsiteY399" fmla="*/ 6858000 h 6858000"/>
              <a:gd name="connsiteX400" fmla="*/ 2395994 w 7467600"/>
              <a:gd name="connsiteY400" fmla="*/ 6858000 h 6858000"/>
              <a:gd name="connsiteX401" fmla="*/ 2392863 w 7467600"/>
              <a:gd name="connsiteY401" fmla="*/ 6852964 h 6858000"/>
              <a:gd name="connsiteX402" fmla="*/ 2017589 w 7467600"/>
              <a:gd name="connsiteY402" fmla="*/ 6493982 h 6858000"/>
              <a:gd name="connsiteX403" fmla="*/ 2147336 w 7467600"/>
              <a:gd name="connsiteY403" fmla="*/ 6594052 h 6858000"/>
              <a:gd name="connsiteX404" fmla="*/ 2207047 w 7467600"/>
              <a:gd name="connsiteY404" fmla="*/ 6654540 h 6858000"/>
              <a:gd name="connsiteX405" fmla="*/ 2299106 w 7467600"/>
              <a:gd name="connsiteY405" fmla="*/ 6778931 h 6858000"/>
              <a:gd name="connsiteX406" fmla="*/ 2314430 w 7467600"/>
              <a:gd name="connsiteY406" fmla="*/ 6801144 h 6858000"/>
              <a:gd name="connsiteX407" fmla="*/ 2352406 w 7467600"/>
              <a:gd name="connsiteY407" fmla="*/ 6858000 h 6858000"/>
              <a:gd name="connsiteX408" fmla="*/ 2314492 w 7467600"/>
              <a:gd name="connsiteY408" fmla="*/ 6858000 h 6858000"/>
              <a:gd name="connsiteX409" fmla="*/ 2288095 w 7467600"/>
              <a:gd name="connsiteY409" fmla="*/ 6818030 h 6858000"/>
              <a:gd name="connsiteX410" fmla="*/ 2272768 w 7467600"/>
              <a:gd name="connsiteY410" fmla="*/ 6795822 h 6858000"/>
              <a:gd name="connsiteX411" fmla="*/ 2182715 w 7467600"/>
              <a:gd name="connsiteY411" fmla="*/ 6675071 h 6858000"/>
              <a:gd name="connsiteX412" fmla="*/ 2032061 w 7467600"/>
              <a:gd name="connsiteY412" fmla="*/ 6541380 h 6858000"/>
              <a:gd name="connsiteX413" fmla="*/ 2257220 w 7467600"/>
              <a:gd name="connsiteY413" fmla="*/ 6826257 h 6858000"/>
              <a:gd name="connsiteX414" fmla="*/ 2281324 w 7467600"/>
              <a:gd name="connsiteY414" fmla="*/ 6858000 h 6858000"/>
              <a:gd name="connsiteX415" fmla="*/ 2242860 w 7467600"/>
              <a:gd name="connsiteY415" fmla="*/ 6858000 h 6858000"/>
              <a:gd name="connsiteX416" fmla="*/ 2232818 w 7467600"/>
              <a:gd name="connsiteY416" fmla="*/ 6844926 h 6858000"/>
              <a:gd name="connsiteX417" fmla="*/ 1990172 w 7467600"/>
              <a:gd name="connsiteY417" fmla="*/ 6542121 h 6858000"/>
              <a:gd name="connsiteX418" fmla="*/ 2124090 w 7467600"/>
              <a:gd name="connsiteY418" fmla="*/ 6761017 h 6858000"/>
              <a:gd name="connsiteX419" fmla="*/ 2200380 w 7467600"/>
              <a:gd name="connsiteY419" fmla="*/ 6858000 h 6858000"/>
              <a:gd name="connsiteX420" fmla="*/ 2147507 w 7467600"/>
              <a:gd name="connsiteY420" fmla="*/ 6858000 h 6858000"/>
              <a:gd name="connsiteX421" fmla="*/ 2070668 w 7467600"/>
              <a:gd name="connsiteY421" fmla="*/ 6761520 h 6858000"/>
              <a:gd name="connsiteX422" fmla="*/ 1975142 w 7467600"/>
              <a:gd name="connsiteY422" fmla="*/ 6585570 h 6858000"/>
              <a:gd name="connsiteX423" fmla="*/ 2050035 w 7467600"/>
              <a:gd name="connsiteY423" fmla="*/ 6813345 h 6858000"/>
              <a:gd name="connsiteX424" fmla="*/ 2063025 w 7467600"/>
              <a:gd name="connsiteY424" fmla="*/ 6858000 h 6858000"/>
              <a:gd name="connsiteX425" fmla="*/ 2021675 w 7467600"/>
              <a:gd name="connsiteY425" fmla="*/ 6858000 h 6858000"/>
              <a:gd name="connsiteX426" fmla="*/ 2019308 w 7467600"/>
              <a:gd name="connsiteY426" fmla="*/ 6847118 h 6858000"/>
              <a:gd name="connsiteX427" fmla="*/ 1938835 w 7467600"/>
              <a:gd name="connsiteY427" fmla="*/ 6551160 h 6858000"/>
              <a:gd name="connsiteX428" fmla="*/ 1953230 w 7467600"/>
              <a:gd name="connsiteY428" fmla="*/ 6759699 h 6858000"/>
              <a:gd name="connsiteX429" fmla="*/ 1956763 w 7467600"/>
              <a:gd name="connsiteY429" fmla="*/ 6778191 h 6858000"/>
              <a:gd name="connsiteX430" fmla="*/ 1967925 w 7467600"/>
              <a:gd name="connsiteY430" fmla="*/ 6858000 h 6858000"/>
              <a:gd name="connsiteX431" fmla="*/ 1936622 w 7467600"/>
              <a:gd name="connsiteY431" fmla="*/ 6858000 h 6858000"/>
              <a:gd name="connsiteX432" fmla="*/ 1926261 w 7467600"/>
              <a:gd name="connsiteY432" fmla="*/ 6784064 h 6858000"/>
              <a:gd name="connsiteX433" fmla="*/ 1922724 w 7467600"/>
              <a:gd name="connsiteY433" fmla="*/ 6765577 h 6858000"/>
              <a:gd name="connsiteX434" fmla="*/ 1904650 w 7467600"/>
              <a:gd name="connsiteY434" fmla="*/ 6639616 h 6858000"/>
              <a:gd name="connsiteX435" fmla="*/ 1885273 w 7467600"/>
              <a:gd name="connsiteY435" fmla="*/ 6858000 h 6858000"/>
              <a:gd name="connsiteX436" fmla="*/ 1854363 w 7467600"/>
              <a:gd name="connsiteY436" fmla="*/ 6858000 h 6858000"/>
              <a:gd name="connsiteX437" fmla="*/ 1880391 w 7467600"/>
              <a:gd name="connsiteY437" fmla="*/ 6603796 h 6858000"/>
              <a:gd name="connsiteX438" fmla="*/ 1818273 w 7467600"/>
              <a:gd name="connsiteY438" fmla="*/ 6715729 h 6858000"/>
              <a:gd name="connsiteX439" fmla="*/ 1794691 w 7467600"/>
              <a:gd name="connsiteY439" fmla="*/ 6843239 h 6858000"/>
              <a:gd name="connsiteX440" fmla="*/ 1794914 w 7467600"/>
              <a:gd name="connsiteY440" fmla="*/ 6858000 h 6858000"/>
              <a:gd name="connsiteX441" fmla="*/ 1746128 w 7467600"/>
              <a:gd name="connsiteY441" fmla="*/ 6858000 h 6858000"/>
              <a:gd name="connsiteX442" fmla="*/ 1753934 w 7467600"/>
              <a:gd name="connsiteY442" fmla="*/ 6724796 h 6858000"/>
              <a:gd name="connsiteX443" fmla="*/ 1792053 w 7467600"/>
              <a:gd name="connsiteY443" fmla="*/ 6572396 h 6858000"/>
              <a:gd name="connsiteX444" fmla="*/ 1862248 w 7467600"/>
              <a:gd name="connsiteY444" fmla="*/ 6266397 h 6858000"/>
              <a:gd name="connsiteX445" fmla="*/ 1862250 w 7467600"/>
              <a:gd name="connsiteY445" fmla="*/ 6033531 h 6858000"/>
              <a:gd name="connsiteX446" fmla="*/ 1211999 w 7467600"/>
              <a:gd name="connsiteY446" fmla="*/ 6683610 h 6858000"/>
              <a:gd name="connsiteX447" fmla="*/ 1213266 w 7467600"/>
              <a:gd name="connsiteY447" fmla="*/ 6691947 h 6858000"/>
              <a:gd name="connsiteX448" fmla="*/ 1203370 w 7467600"/>
              <a:gd name="connsiteY448" fmla="*/ 6850676 h 6858000"/>
              <a:gd name="connsiteX449" fmla="*/ 1203671 w 7467600"/>
              <a:gd name="connsiteY449" fmla="*/ 6858000 h 6858000"/>
              <a:gd name="connsiteX450" fmla="*/ 1143180 w 7467600"/>
              <a:gd name="connsiteY450" fmla="*/ 6858000 h 6858000"/>
              <a:gd name="connsiteX451" fmla="*/ 1142176 w 7467600"/>
              <a:gd name="connsiteY451" fmla="*/ 6766045 h 6858000"/>
              <a:gd name="connsiteX452" fmla="*/ 1067484 w 7467600"/>
              <a:gd name="connsiteY452" fmla="*/ 6858000 h 6858000"/>
              <a:gd name="connsiteX453" fmla="*/ 953928 w 7467600"/>
              <a:gd name="connsiteY453" fmla="*/ 6858000 h 6858000"/>
              <a:gd name="connsiteX454" fmla="*/ 959715 w 7467600"/>
              <a:gd name="connsiteY454" fmla="*/ 6850185 h 6858000"/>
              <a:gd name="connsiteX455" fmla="*/ 1483788 w 7467600"/>
              <a:gd name="connsiteY455" fmla="*/ 6259174 h 6858000"/>
              <a:gd name="connsiteX456" fmla="*/ 1100671 w 7467600"/>
              <a:gd name="connsiteY456" fmla="*/ 6252137 h 6858000"/>
              <a:gd name="connsiteX457" fmla="*/ 1090144 w 7467600"/>
              <a:gd name="connsiteY457" fmla="*/ 6256748 h 6858000"/>
              <a:gd name="connsiteX458" fmla="*/ 1095872 w 7467600"/>
              <a:gd name="connsiteY458" fmla="*/ 6271892 h 6858000"/>
              <a:gd name="connsiteX459" fmla="*/ 262785 w 7467600"/>
              <a:gd name="connsiteY459" fmla="*/ 6845450 h 6858000"/>
              <a:gd name="connsiteX460" fmla="*/ 209968 w 7467600"/>
              <a:gd name="connsiteY460" fmla="*/ 6770713 h 6858000"/>
              <a:gd name="connsiteX461" fmla="*/ 873460 w 7467600"/>
              <a:gd name="connsiteY461" fmla="*/ 6253768 h 6858000"/>
              <a:gd name="connsiteX462" fmla="*/ 192686 w 7467600"/>
              <a:gd name="connsiteY462" fmla="*/ 5849257 h 6858000"/>
              <a:gd name="connsiteX463" fmla="*/ 4696 w 7467600"/>
              <a:gd name="connsiteY463" fmla="*/ 5697668 h 6858000"/>
              <a:gd name="connsiteX464" fmla="*/ 0 w 7467600"/>
              <a:gd name="connsiteY464" fmla="*/ 5689984 h 6858000"/>
              <a:gd name="connsiteX465" fmla="*/ 0 w 7467600"/>
              <a:gd name="connsiteY465" fmla="*/ 5513472 h 6858000"/>
              <a:gd name="connsiteX466" fmla="*/ 174101 w 7467600"/>
              <a:gd name="connsiteY466" fmla="*/ 5620277 h 6858000"/>
              <a:gd name="connsiteX467" fmla="*/ 891800 w 7467600"/>
              <a:gd name="connsiteY467" fmla="*/ 6036935 h 6858000"/>
              <a:gd name="connsiteX468" fmla="*/ 1072219 w 7467600"/>
              <a:gd name="connsiteY468" fmla="*/ 6169443 h 6858000"/>
              <a:gd name="connsiteX469" fmla="*/ 1074117 w 7467600"/>
              <a:gd name="connsiteY469" fmla="*/ 6170301 h 6858000"/>
              <a:gd name="connsiteX470" fmla="*/ 1083114 w 7467600"/>
              <a:gd name="connsiteY470" fmla="*/ 6174131 h 6858000"/>
              <a:gd name="connsiteX471" fmla="*/ 1543010 w 7467600"/>
              <a:gd name="connsiteY471" fmla="*/ 6191140 h 6858000"/>
              <a:gd name="connsiteX472" fmla="*/ 1551080 w 7467600"/>
              <a:gd name="connsiteY472" fmla="*/ 6195006 h 6858000"/>
              <a:gd name="connsiteX473" fmla="*/ 2345443 w 7467600"/>
              <a:gd name="connsiteY473" fmla="*/ 5549882 h 6858000"/>
              <a:gd name="connsiteX474" fmla="*/ 1721499 w 7467600"/>
              <a:gd name="connsiteY474" fmla="*/ 5599969 h 6858000"/>
              <a:gd name="connsiteX475" fmla="*/ 767716 w 7467600"/>
              <a:gd name="connsiteY475" fmla="*/ 5472768 h 6858000"/>
              <a:gd name="connsiteX476" fmla="*/ 722147 w 7467600"/>
              <a:gd name="connsiteY476" fmla="*/ 5393091 h 6858000"/>
              <a:gd name="connsiteX477" fmla="*/ 1485552 w 7467600"/>
              <a:gd name="connsiteY477" fmla="*/ 5313202 h 6858000"/>
              <a:gd name="connsiteX478" fmla="*/ 2143004 w 7467600"/>
              <a:gd name="connsiteY478" fmla="*/ 5402420 h 6858000"/>
              <a:gd name="connsiteX479" fmla="*/ 1933391 w 7467600"/>
              <a:gd name="connsiteY479" fmla="*/ 5156971 h 6858000"/>
              <a:gd name="connsiteX480" fmla="*/ 1827118 w 7467600"/>
              <a:gd name="connsiteY480" fmla="*/ 4968410 h 6858000"/>
              <a:gd name="connsiteX481" fmla="*/ 1837349 w 7467600"/>
              <a:gd name="connsiteY481" fmla="*/ 4956357 h 6858000"/>
              <a:gd name="connsiteX482" fmla="*/ 2162835 w 7467600"/>
              <a:gd name="connsiteY482" fmla="*/ 5187853 h 6858000"/>
              <a:gd name="connsiteX483" fmla="*/ 2257167 w 7467600"/>
              <a:gd name="connsiteY483" fmla="*/ 5462123 h 6858000"/>
              <a:gd name="connsiteX484" fmla="*/ 2261598 w 7467600"/>
              <a:gd name="connsiteY484" fmla="*/ 5467998 h 6858000"/>
              <a:gd name="connsiteX485" fmla="*/ 2437177 w 7467600"/>
              <a:gd name="connsiteY485" fmla="*/ 5479608 h 6858000"/>
              <a:gd name="connsiteX486" fmla="*/ 2445247 w 7467600"/>
              <a:gd name="connsiteY486" fmla="*/ 5483476 h 6858000"/>
              <a:gd name="connsiteX487" fmla="*/ 2743626 w 7467600"/>
              <a:gd name="connsiteY487" fmla="*/ 5304819 h 6858000"/>
              <a:gd name="connsiteX488" fmla="*/ 3048102 w 7467600"/>
              <a:gd name="connsiteY488" fmla="*/ 5150595 h 6858000"/>
              <a:gd name="connsiteX489" fmla="*/ 1799414 w 7467600"/>
              <a:gd name="connsiteY489" fmla="*/ 4694732 h 6858000"/>
              <a:gd name="connsiteX490" fmla="*/ 1771735 w 7467600"/>
              <a:gd name="connsiteY490" fmla="*/ 4619929 h 6858000"/>
              <a:gd name="connsiteX491" fmla="*/ 3104273 w 7467600"/>
              <a:gd name="connsiteY491" fmla="*/ 5076159 h 6858000"/>
              <a:gd name="connsiteX492" fmla="*/ 3113245 w 7467600"/>
              <a:gd name="connsiteY492" fmla="*/ 5090705 h 6858000"/>
              <a:gd name="connsiteX493" fmla="*/ 3126294 w 7467600"/>
              <a:gd name="connsiteY493" fmla="*/ 5114400 h 6858000"/>
              <a:gd name="connsiteX494" fmla="*/ 3937433 w 7467600"/>
              <a:gd name="connsiteY494" fmla="*/ 4830473 h 6858000"/>
              <a:gd name="connsiteX495" fmla="*/ 3590475 w 7467600"/>
              <a:gd name="connsiteY495" fmla="*/ 4597974 h 6858000"/>
              <a:gd name="connsiteX496" fmla="*/ 3100264 w 7467600"/>
              <a:gd name="connsiteY496" fmla="*/ 4579845 h 6858000"/>
              <a:gd name="connsiteX497" fmla="*/ 2183576 w 7467600"/>
              <a:gd name="connsiteY497" fmla="*/ 4227150 h 6858000"/>
              <a:gd name="connsiteX498" fmla="*/ 2151029 w 7467600"/>
              <a:gd name="connsiteY498" fmla="*/ 4146947 h 6858000"/>
              <a:gd name="connsiteX499" fmla="*/ 3563434 w 7467600"/>
              <a:gd name="connsiteY499" fmla="*/ 4469115 h 6858000"/>
              <a:gd name="connsiteX500" fmla="*/ 3177952 w 7467600"/>
              <a:gd name="connsiteY500" fmla="*/ 3657386 h 6858000"/>
              <a:gd name="connsiteX501" fmla="*/ 3189263 w 7467600"/>
              <a:gd name="connsiteY501" fmla="*/ 3625726 h 6858000"/>
              <a:gd name="connsiteX502" fmla="*/ 3560912 w 7467600"/>
              <a:gd name="connsiteY502" fmla="*/ 4079863 h 6858000"/>
              <a:gd name="connsiteX503" fmla="*/ 3626636 w 7467600"/>
              <a:gd name="connsiteY503" fmla="*/ 4512230 h 6858000"/>
              <a:gd name="connsiteX504" fmla="*/ 3653088 w 7467600"/>
              <a:gd name="connsiteY504" fmla="*/ 4521417 h 6858000"/>
              <a:gd name="connsiteX505" fmla="*/ 3988128 w 7467600"/>
              <a:gd name="connsiteY505" fmla="*/ 4817267 h 6858000"/>
              <a:gd name="connsiteX506" fmla="*/ 4830582 w 7467600"/>
              <a:gd name="connsiteY506" fmla="*/ 4676000 h 6858000"/>
              <a:gd name="connsiteX507" fmla="*/ 4830100 w 7467600"/>
              <a:gd name="connsiteY507" fmla="*/ 4675554 h 6858000"/>
              <a:gd name="connsiteX508" fmla="*/ 4036318 w 7467600"/>
              <a:gd name="connsiteY508" fmla="*/ 4147013 h 6858000"/>
              <a:gd name="connsiteX509" fmla="*/ 3432098 w 7467600"/>
              <a:gd name="connsiteY509" fmla="*/ 3537312 h 6858000"/>
              <a:gd name="connsiteX510" fmla="*/ 3446761 w 7467600"/>
              <a:gd name="connsiteY510" fmla="*/ 3461278 h 6858000"/>
              <a:gd name="connsiteX511" fmla="*/ 4419733 w 7467600"/>
              <a:gd name="connsiteY511" fmla="*/ 3963555 h 6858000"/>
              <a:gd name="connsiteX512" fmla="*/ 4781371 w 7467600"/>
              <a:gd name="connsiteY512" fmla="*/ 4458604 h 6858000"/>
              <a:gd name="connsiteX513" fmla="*/ 4780440 w 7467600"/>
              <a:gd name="connsiteY513" fmla="*/ 4470290 h 6858000"/>
              <a:gd name="connsiteX514" fmla="*/ 4898954 w 7467600"/>
              <a:gd name="connsiteY514" fmla="*/ 4662092 h 6858000"/>
              <a:gd name="connsiteX515" fmla="*/ 4900699 w 7467600"/>
              <a:gd name="connsiteY515" fmla="*/ 4670867 h 6858000"/>
              <a:gd name="connsiteX516" fmla="*/ 5714511 w 7467600"/>
              <a:gd name="connsiteY516" fmla="*/ 4663483 h 6858000"/>
              <a:gd name="connsiteX517" fmla="*/ 5464793 w 7467600"/>
              <a:gd name="connsiteY517" fmla="*/ 4393556 h 6858000"/>
              <a:gd name="connsiteX518" fmla="*/ 5461897 w 7467600"/>
              <a:gd name="connsiteY518" fmla="*/ 4390879 h 6858000"/>
              <a:gd name="connsiteX519" fmla="*/ 4294126 w 7467600"/>
              <a:gd name="connsiteY519" fmla="*/ 3303048 h 6858000"/>
              <a:gd name="connsiteX520" fmla="*/ 4305321 w 7467600"/>
              <a:gd name="connsiteY520" fmla="*/ 3256953 h 6858000"/>
              <a:gd name="connsiteX521" fmla="*/ 4949299 w 7467600"/>
              <a:gd name="connsiteY521" fmla="*/ 3766336 h 6858000"/>
              <a:gd name="connsiteX522" fmla="*/ 5291452 w 7467600"/>
              <a:gd name="connsiteY522" fmla="*/ 4076801 h 6858000"/>
              <a:gd name="connsiteX523" fmla="*/ 5434998 w 7467600"/>
              <a:gd name="connsiteY523" fmla="*/ 4254100 h 6858000"/>
              <a:gd name="connsiteX524" fmla="*/ 5351015 w 7467600"/>
              <a:gd name="connsiteY524" fmla="*/ 3760989 h 6858000"/>
              <a:gd name="connsiteX525" fmla="*/ 5413780 w 7467600"/>
              <a:gd name="connsiteY525" fmla="*/ 2966265 h 6858000"/>
              <a:gd name="connsiteX526" fmla="*/ 5425627 w 7467600"/>
              <a:gd name="connsiteY526" fmla="*/ 2954192 h 6858000"/>
              <a:gd name="connsiteX527" fmla="*/ 6604735 w 7467600"/>
              <a:gd name="connsiteY527" fmla="*/ 2041381 h 6858000"/>
              <a:gd name="connsiteX528" fmla="*/ 7204487 w 7467600"/>
              <a:gd name="connsiteY528" fmla="*/ 2742112 h 6858000"/>
              <a:gd name="connsiteX529" fmla="*/ 7131592 w 7467600"/>
              <a:gd name="connsiteY529" fmla="*/ 2672096 h 6858000"/>
              <a:gd name="connsiteX530" fmla="*/ 6996344 w 7467600"/>
              <a:gd name="connsiteY530" fmla="*/ 2518310 h 6858000"/>
              <a:gd name="connsiteX531" fmla="*/ 6735495 w 7467600"/>
              <a:gd name="connsiteY531" fmla="*/ 2196890 h 6858000"/>
              <a:gd name="connsiteX532" fmla="*/ 6721901 w 7467600"/>
              <a:gd name="connsiteY532" fmla="*/ 2179274 h 6858000"/>
              <a:gd name="connsiteX533" fmla="*/ 6604735 w 7467600"/>
              <a:gd name="connsiteY533" fmla="*/ 2041381 h 6858000"/>
              <a:gd name="connsiteX534" fmla="*/ 6591670 w 7467600"/>
              <a:gd name="connsiteY534" fmla="*/ 1988277 h 6858000"/>
              <a:gd name="connsiteX535" fmla="*/ 6747349 w 7467600"/>
              <a:gd name="connsiteY535" fmla="*/ 2160069 h 6858000"/>
              <a:gd name="connsiteX536" fmla="*/ 6760943 w 7467600"/>
              <a:gd name="connsiteY536" fmla="*/ 2177686 h 6858000"/>
              <a:gd name="connsiteX537" fmla="*/ 7021065 w 7467600"/>
              <a:gd name="connsiteY537" fmla="*/ 2498102 h 6858000"/>
              <a:gd name="connsiteX538" fmla="*/ 7155223 w 7467600"/>
              <a:gd name="connsiteY538" fmla="*/ 2650386 h 6858000"/>
              <a:gd name="connsiteX539" fmla="*/ 7203167 w 7467600"/>
              <a:gd name="connsiteY539" fmla="*/ 2697288 h 6858000"/>
              <a:gd name="connsiteX540" fmla="*/ 6937703 w 7467600"/>
              <a:gd name="connsiteY540" fmla="*/ 2321981 h 6858000"/>
              <a:gd name="connsiteX541" fmla="*/ 6591670 w 7467600"/>
              <a:gd name="connsiteY541" fmla="*/ 1988277 h 6858000"/>
              <a:gd name="connsiteX542" fmla="*/ 5798671 w 7467600"/>
              <a:gd name="connsiteY542" fmla="*/ 1981601 h 6858000"/>
              <a:gd name="connsiteX543" fmla="*/ 5754709 w 7467600"/>
              <a:gd name="connsiteY543" fmla="*/ 2071454 h 6858000"/>
              <a:gd name="connsiteX544" fmla="*/ 5763044 w 7467600"/>
              <a:gd name="connsiteY544" fmla="*/ 2842206 h 6858000"/>
              <a:gd name="connsiteX545" fmla="*/ 5764974 w 7467600"/>
              <a:gd name="connsiteY545" fmla="*/ 2799609 h 6858000"/>
              <a:gd name="connsiteX546" fmla="*/ 5767665 w 7467600"/>
              <a:gd name="connsiteY546" fmla="*/ 2666409 h 6858000"/>
              <a:gd name="connsiteX547" fmla="*/ 5763055 w 7467600"/>
              <a:gd name="connsiteY547" fmla="*/ 2579705 h 6858000"/>
              <a:gd name="connsiteX548" fmla="*/ 5758079 w 7467600"/>
              <a:gd name="connsiteY548" fmla="*/ 2492508 h 6858000"/>
              <a:gd name="connsiteX549" fmla="*/ 5779325 w 7467600"/>
              <a:gd name="connsiteY549" fmla="*/ 2197069 h 6858000"/>
              <a:gd name="connsiteX550" fmla="*/ 5798671 w 7467600"/>
              <a:gd name="connsiteY550" fmla="*/ 1981601 h 6858000"/>
              <a:gd name="connsiteX551" fmla="*/ 5829202 w 7467600"/>
              <a:gd name="connsiteY551" fmla="*/ 1971679 h 6858000"/>
              <a:gd name="connsiteX552" fmla="*/ 5809558 w 7467600"/>
              <a:gd name="connsiteY552" fmla="*/ 2198043 h 6858000"/>
              <a:gd name="connsiteX553" fmla="*/ 5788653 w 7467600"/>
              <a:gd name="connsiteY553" fmla="*/ 2489430 h 6858000"/>
              <a:gd name="connsiteX554" fmla="*/ 5793439 w 7467600"/>
              <a:gd name="connsiteY554" fmla="*/ 2575235 h 6858000"/>
              <a:gd name="connsiteX555" fmla="*/ 5796837 w 7467600"/>
              <a:gd name="connsiteY555" fmla="*/ 2637633 h 6858000"/>
              <a:gd name="connsiteX556" fmla="*/ 5818614 w 7467600"/>
              <a:gd name="connsiteY556" fmla="*/ 2473055 h 6858000"/>
              <a:gd name="connsiteX557" fmla="*/ 5829202 w 7467600"/>
              <a:gd name="connsiteY557" fmla="*/ 1971679 h 6858000"/>
              <a:gd name="connsiteX558" fmla="*/ 5911389 w 7467600"/>
              <a:gd name="connsiteY558" fmla="*/ 1898371 h 6858000"/>
              <a:gd name="connsiteX559" fmla="*/ 6237627 w 7467600"/>
              <a:gd name="connsiteY559" fmla="*/ 2231921 h 6858000"/>
              <a:gd name="connsiteX560" fmla="*/ 5911389 w 7467600"/>
              <a:gd name="connsiteY560" fmla="*/ 1898371 h 6858000"/>
              <a:gd name="connsiteX561" fmla="*/ 6944437 w 7467600"/>
              <a:gd name="connsiteY561" fmla="*/ 1575402 h 6858000"/>
              <a:gd name="connsiteX562" fmla="*/ 6304730 w 7467600"/>
              <a:gd name="connsiteY562" fmla="*/ 1766654 h 6858000"/>
              <a:gd name="connsiteX563" fmla="*/ 6944437 w 7467600"/>
              <a:gd name="connsiteY563" fmla="*/ 1575402 h 6858000"/>
              <a:gd name="connsiteX564" fmla="*/ 7019523 w 7467600"/>
              <a:gd name="connsiteY564" fmla="*/ 1519450 h 6858000"/>
              <a:gd name="connsiteX565" fmla="*/ 6298091 w 7467600"/>
              <a:gd name="connsiteY565" fmla="*/ 1737122 h 6858000"/>
              <a:gd name="connsiteX566" fmla="*/ 7019523 w 7467600"/>
              <a:gd name="connsiteY566" fmla="*/ 1519450 h 6858000"/>
              <a:gd name="connsiteX567" fmla="*/ 2399523 w 7467600"/>
              <a:gd name="connsiteY567" fmla="*/ 1428234 h 6858000"/>
              <a:gd name="connsiteX568" fmla="*/ 2224982 w 7467600"/>
              <a:gd name="connsiteY568" fmla="*/ 1826201 h 6858000"/>
              <a:gd name="connsiteX569" fmla="*/ 2096099 w 7467600"/>
              <a:gd name="connsiteY569" fmla="*/ 2345900 h 6858000"/>
              <a:gd name="connsiteX570" fmla="*/ 2283317 w 7467600"/>
              <a:gd name="connsiteY570" fmla="*/ 1796925 h 6858000"/>
              <a:gd name="connsiteX571" fmla="*/ 2399523 w 7467600"/>
              <a:gd name="connsiteY571" fmla="*/ 1428234 h 6858000"/>
              <a:gd name="connsiteX572" fmla="*/ 2448558 w 7467600"/>
              <a:gd name="connsiteY572" fmla="*/ 1373435 h 6858000"/>
              <a:gd name="connsiteX573" fmla="*/ 2312521 w 7467600"/>
              <a:gd name="connsiteY573" fmla="*/ 1806140 h 6858000"/>
              <a:gd name="connsiteX574" fmla="*/ 2127533 w 7467600"/>
              <a:gd name="connsiteY574" fmla="*/ 2348380 h 6858000"/>
              <a:gd name="connsiteX575" fmla="*/ 2358080 w 7467600"/>
              <a:gd name="connsiteY575" fmla="*/ 1866134 h 6858000"/>
              <a:gd name="connsiteX576" fmla="*/ 2407436 w 7467600"/>
              <a:gd name="connsiteY576" fmla="*/ 1651070 h 6858000"/>
              <a:gd name="connsiteX577" fmla="*/ 2448558 w 7467600"/>
              <a:gd name="connsiteY577" fmla="*/ 1373435 h 6858000"/>
              <a:gd name="connsiteX578" fmla="*/ 278707 w 7467600"/>
              <a:gd name="connsiteY578" fmla="*/ 1352270 h 6858000"/>
              <a:gd name="connsiteX579" fmla="*/ 321570 w 7467600"/>
              <a:gd name="connsiteY579" fmla="*/ 1861610 h 6858000"/>
              <a:gd name="connsiteX580" fmla="*/ 294281 w 7467600"/>
              <a:gd name="connsiteY580" fmla="*/ 1440658 h 6858000"/>
              <a:gd name="connsiteX581" fmla="*/ 278707 w 7467600"/>
              <a:gd name="connsiteY581" fmla="*/ 1352270 h 6858000"/>
              <a:gd name="connsiteX582" fmla="*/ 1423821 w 7467600"/>
              <a:gd name="connsiteY582" fmla="*/ 1351958 h 6858000"/>
              <a:gd name="connsiteX583" fmla="*/ 1638521 w 7467600"/>
              <a:gd name="connsiteY583" fmla="*/ 1908470 h 6858000"/>
              <a:gd name="connsiteX584" fmla="*/ 1754199 w 7467600"/>
              <a:gd name="connsiteY584" fmla="*/ 2149284 h 6858000"/>
              <a:gd name="connsiteX585" fmla="*/ 1908359 w 7467600"/>
              <a:gd name="connsiteY585" fmla="*/ 2364988 h 6858000"/>
              <a:gd name="connsiteX586" fmla="*/ 1647661 w 7467600"/>
              <a:gd name="connsiteY586" fmla="*/ 1825945 h 6858000"/>
              <a:gd name="connsiteX587" fmla="*/ 1423821 w 7467600"/>
              <a:gd name="connsiteY587" fmla="*/ 1351958 h 6858000"/>
              <a:gd name="connsiteX588" fmla="*/ 1431890 w 7467600"/>
              <a:gd name="connsiteY588" fmla="*/ 1306475 h 6858000"/>
              <a:gd name="connsiteX589" fmla="*/ 1507597 w 7467600"/>
              <a:gd name="connsiteY589" fmla="*/ 1446132 h 6858000"/>
              <a:gd name="connsiteX590" fmla="*/ 1674586 w 7467600"/>
              <a:gd name="connsiteY590" fmla="*/ 1813832 h 6858000"/>
              <a:gd name="connsiteX591" fmla="*/ 1815950 w 7467600"/>
              <a:gd name="connsiteY591" fmla="*/ 2128564 h 6858000"/>
              <a:gd name="connsiteX592" fmla="*/ 1984242 w 7467600"/>
              <a:gd name="connsiteY592" fmla="*/ 2430829 h 6858000"/>
              <a:gd name="connsiteX593" fmla="*/ 2014023 w 7467600"/>
              <a:gd name="connsiteY593" fmla="*/ 2450995 h 6858000"/>
              <a:gd name="connsiteX594" fmla="*/ 1747337 w 7467600"/>
              <a:gd name="connsiteY594" fmla="*/ 1855264 h 6858000"/>
              <a:gd name="connsiteX595" fmla="*/ 1533749 w 7467600"/>
              <a:gd name="connsiteY595" fmla="*/ 1478656 h 6858000"/>
              <a:gd name="connsiteX596" fmla="*/ 1431890 w 7467600"/>
              <a:gd name="connsiteY596" fmla="*/ 1306475 h 6858000"/>
              <a:gd name="connsiteX597" fmla="*/ 5052692 w 7467600"/>
              <a:gd name="connsiteY597" fmla="*/ 1292994 h 6858000"/>
              <a:gd name="connsiteX598" fmla="*/ 5200661 w 7467600"/>
              <a:gd name="connsiteY598" fmla="*/ 1635186 h 6858000"/>
              <a:gd name="connsiteX599" fmla="*/ 5297138 w 7467600"/>
              <a:gd name="connsiteY599" fmla="*/ 1906351 h 6858000"/>
              <a:gd name="connsiteX600" fmla="*/ 5052692 w 7467600"/>
              <a:gd name="connsiteY600" fmla="*/ 1292994 h 6858000"/>
              <a:gd name="connsiteX601" fmla="*/ 5009948 w 7467600"/>
              <a:gd name="connsiteY601" fmla="*/ 1273619 h 6858000"/>
              <a:gd name="connsiteX602" fmla="*/ 5121777 w 7467600"/>
              <a:gd name="connsiteY602" fmla="*/ 1654213 h 6858000"/>
              <a:gd name="connsiteX603" fmla="*/ 5293545 w 7467600"/>
              <a:gd name="connsiteY603" fmla="*/ 2072247 h 6858000"/>
              <a:gd name="connsiteX604" fmla="*/ 5294042 w 7467600"/>
              <a:gd name="connsiteY604" fmla="*/ 2065019 h 6858000"/>
              <a:gd name="connsiteX605" fmla="*/ 5171936 w 7467600"/>
              <a:gd name="connsiteY605" fmla="*/ 1647613 h 6858000"/>
              <a:gd name="connsiteX606" fmla="*/ 5009948 w 7467600"/>
              <a:gd name="connsiteY606" fmla="*/ 1273619 h 6858000"/>
              <a:gd name="connsiteX607" fmla="*/ 655236 w 7467600"/>
              <a:gd name="connsiteY607" fmla="*/ 1268632 h 6858000"/>
              <a:gd name="connsiteX608" fmla="*/ 839521 w 7467600"/>
              <a:gd name="connsiteY608" fmla="*/ 1685315 h 6858000"/>
              <a:gd name="connsiteX609" fmla="*/ 1109416 w 7467600"/>
              <a:gd name="connsiteY609" fmla="*/ 2061663 h 6858000"/>
              <a:gd name="connsiteX610" fmla="*/ 1298300 w 7467600"/>
              <a:gd name="connsiteY610" fmla="*/ 2247742 h 6858000"/>
              <a:gd name="connsiteX611" fmla="*/ 1125871 w 7467600"/>
              <a:gd name="connsiteY611" fmla="*/ 1989513 h 6858000"/>
              <a:gd name="connsiteX612" fmla="*/ 981574 w 7467600"/>
              <a:gd name="connsiteY612" fmla="*/ 1783157 h 6858000"/>
              <a:gd name="connsiteX613" fmla="*/ 922198 w 7467600"/>
              <a:gd name="connsiteY613" fmla="*/ 1677437 h 6858000"/>
              <a:gd name="connsiteX614" fmla="*/ 869293 w 7467600"/>
              <a:gd name="connsiteY614" fmla="*/ 1583214 h 6858000"/>
              <a:gd name="connsiteX615" fmla="*/ 751431 w 7467600"/>
              <a:gd name="connsiteY615" fmla="*/ 1405731 h 6858000"/>
              <a:gd name="connsiteX616" fmla="*/ 655236 w 7467600"/>
              <a:gd name="connsiteY616" fmla="*/ 1268632 h 6858000"/>
              <a:gd name="connsiteX617" fmla="*/ 6516292 w 7467600"/>
              <a:gd name="connsiteY617" fmla="*/ 1263064 h 6858000"/>
              <a:gd name="connsiteX618" fmla="*/ 5736320 w 7467600"/>
              <a:gd name="connsiteY618" fmla="*/ 1501803 h 6858000"/>
              <a:gd name="connsiteX619" fmla="*/ 6516292 w 7467600"/>
              <a:gd name="connsiteY619" fmla="*/ 1263064 h 6858000"/>
              <a:gd name="connsiteX620" fmla="*/ 291466 w 7467600"/>
              <a:gd name="connsiteY620" fmla="*/ 1250369 h 6858000"/>
              <a:gd name="connsiteX621" fmla="*/ 323180 w 7467600"/>
              <a:gd name="connsiteY621" fmla="*/ 1435283 h 6858000"/>
              <a:gd name="connsiteX622" fmla="*/ 349381 w 7467600"/>
              <a:gd name="connsiteY622" fmla="*/ 1875041 h 6858000"/>
              <a:gd name="connsiteX623" fmla="*/ 374363 w 7467600"/>
              <a:gd name="connsiteY623" fmla="*/ 1506494 h 6858000"/>
              <a:gd name="connsiteX624" fmla="*/ 302168 w 7467600"/>
              <a:gd name="connsiteY624" fmla="*/ 1274495 h 6858000"/>
              <a:gd name="connsiteX625" fmla="*/ 291466 w 7467600"/>
              <a:gd name="connsiteY625" fmla="*/ 1250369 h 6858000"/>
              <a:gd name="connsiteX626" fmla="*/ 678222 w 7467600"/>
              <a:gd name="connsiteY626" fmla="*/ 1248670 h 6858000"/>
              <a:gd name="connsiteX627" fmla="*/ 775536 w 7467600"/>
              <a:gd name="connsiteY627" fmla="*/ 1388015 h 6858000"/>
              <a:gd name="connsiteX628" fmla="*/ 894529 w 7467600"/>
              <a:gd name="connsiteY628" fmla="*/ 1567739 h 6858000"/>
              <a:gd name="connsiteX629" fmla="*/ 948000 w 7467600"/>
              <a:gd name="connsiteY629" fmla="*/ 1663088 h 6858000"/>
              <a:gd name="connsiteX630" fmla="*/ 1006812 w 7467600"/>
              <a:gd name="connsiteY630" fmla="*/ 1767683 h 6858000"/>
              <a:gd name="connsiteX631" fmla="*/ 1149133 w 7467600"/>
              <a:gd name="connsiteY631" fmla="*/ 1971513 h 6858000"/>
              <a:gd name="connsiteX632" fmla="*/ 1333952 w 7467600"/>
              <a:gd name="connsiteY632" fmla="*/ 2251620 h 6858000"/>
              <a:gd name="connsiteX633" fmla="*/ 1337329 w 7467600"/>
              <a:gd name="connsiteY633" fmla="*/ 2258350 h 6858000"/>
              <a:gd name="connsiteX634" fmla="*/ 1014726 w 7467600"/>
              <a:gd name="connsiteY634" fmla="*/ 1615556 h 6858000"/>
              <a:gd name="connsiteX635" fmla="*/ 678222 w 7467600"/>
              <a:gd name="connsiteY635" fmla="*/ 1248670 h 6858000"/>
              <a:gd name="connsiteX636" fmla="*/ 6691602 w 7467600"/>
              <a:gd name="connsiteY636" fmla="*/ 1140573 h 6858000"/>
              <a:gd name="connsiteX637" fmla="*/ 6571100 w 7467600"/>
              <a:gd name="connsiteY637" fmla="*/ 1183662 h 6858000"/>
              <a:gd name="connsiteX638" fmla="*/ 6241687 w 7467600"/>
              <a:gd name="connsiteY638" fmla="*/ 1257600 h 6858000"/>
              <a:gd name="connsiteX639" fmla="*/ 5693009 w 7467600"/>
              <a:gd name="connsiteY639" fmla="*/ 1478256 h 6858000"/>
              <a:gd name="connsiteX640" fmla="*/ 6548420 w 7467600"/>
              <a:gd name="connsiteY640" fmla="*/ 1214599 h 6858000"/>
              <a:gd name="connsiteX641" fmla="*/ 6605473 w 7467600"/>
              <a:gd name="connsiteY641" fmla="*/ 1184686 h 6858000"/>
              <a:gd name="connsiteX642" fmla="*/ 6691602 w 7467600"/>
              <a:gd name="connsiteY642" fmla="*/ 1140573 h 6858000"/>
              <a:gd name="connsiteX643" fmla="*/ 4002475 w 7467600"/>
              <a:gd name="connsiteY643" fmla="*/ 1037802 h 6858000"/>
              <a:gd name="connsiteX644" fmla="*/ 4000324 w 7467600"/>
              <a:gd name="connsiteY644" fmla="*/ 1039362 h 6858000"/>
              <a:gd name="connsiteX645" fmla="*/ 4002862 w 7467600"/>
              <a:gd name="connsiteY645" fmla="*/ 1042866 h 6858000"/>
              <a:gd name="connsiteX646" fmla="*/ 4002475 w 7467600"/>
              <a:gd name="connsiteY646" fmla="*/ 1037802 h 6858000"/>
              <a:gd name="connsiteX647" fmla="*/ 506322 w 7467600"/>
              <a:gd name="connsiteY647" fmla="*/ 1020997 h 6858000"/>
              <a:gd name="connsiteX648" fmla="*/ 533068 w 7467600"/>
              <a:gd name="connsiteY648" fmla="*/ 1029409 h 6858000"/>
              <a:gd name="connsiteX649" fmla="*/ 1232525 w 7467600"/>
              <a:gd name="connsiteY649" fmla="*/ 1804675 h 6858000"/>
              <a:gd name="connsiteX650" fmla="*/ 1388858 w 7467600"/>
              <a:gd name="connsiteY650" fmla="*/ 2368011 h 6858000"/>
              <a:gd name="connsiteX651" fmla="*/ 1384098 w 7467600"/>
              <a:gd name="connsiteY651" fmla="*/ 2378125 h 6858000"/>
              <a:gd name="connsiteX652" fmla="*/ 1425393 w 7467600"/>
              <a:gd name="connsiteY652" fmla="*/ 2589124 h 6858000"/>
              <a:gd name="connsiteX653" fmla="*/ 1424001 w 7467600"/>
              <a:gd name="connsiteY653" fmla="*/ 2597541 h 6858000"/>
              <a:gd name="connsiteX654" fmla="*/ 2152729 w 7467600"/>
              <a:gd name="connsiteY654" fmla="*/ 2864487 h 6858000"/>
              <a:gd name="connsiteX655" fmla="*/ 2020609 w 7467600"/>
              <a:gd name="connsiteY655" fmla="*/ 2539671 h 6858000"/>
              <a:gd name="connsiteX656" fmla="*/ 2018920 w 7467600"/>
              <a:gd name="connsiteY656" fmla="*/ 2536309 h 6858000"/>
              <a:gd name="connsiteX657" fmla="*/ 1342441 w 7467600"/>
              <a:gd name="connsiteY657" fmla="*/ 1173017 h 6858000"/>
              <a:gd name="connsiteX658" fmla="*/ 1367925 w 7467600"/>
              <a:gd name="connsiteY658" fmla="*/ 1135648 h 6858000"/>
              <a:gd name="connsiteX659" fmla="*/ 1771401 w 7467600"/>
              <a:gd name="connsiteY659" fmla="*/ 1806673 h 6858000"/>
              <a:gd name="connsiteX660" fmla="*/ 1972385 w 7467600"/>
              <a:gd name="connsiteY660" fmla="*/ 2198735 h 6858000"/>
              <a:gd name="connsiteX661" fmla="*/ 2040892 w 7467600"/>
              <a:gd name="connsiteY661" fmla="*/ 2405205 h 6858000"/>
              <a:gd name="connsiteX662" fmla="*/ 2131689 w 7467600"/>
              <a:gd name="connsiteY662" fmla="*/ 1936926 h 6858000"/>
              <a:gd name="connsiteX663" fmla="*/ 2454820 w 7467600"/>
              <a:gd name="connsiteY663" fmla="*/ 1248808 h 6858000"/>
              <a:gd name="connsiteX664" fmla="*/ 2492512 w 7467600"/>
              <a:gd name="connsiteY664" fmla="*/ 1302920 h 6858000"/>
              <a:gd name="connsiteX665" fmla="*/ 2081216 w 7467600"/>
              <a:gd name="connsiteY665" fmla="*/ 2527513 h 6858000"/>
              <a:gd name="connsiteX666" fmla="*/ 2081211 w 7467600"/>
              <a:gd name="connsiteY666" fmla="*/ 2528916 h 6858000"/>
              <a:gd name="connsiteX667" fmla="*/ 2199067 w 7467600"/>
              <a:gd name="connsiteY667" fmla="*/ 2884061 h 6858000"/>
              <a:gd name="connsiteX668" fmla="*/ 3192586 w 7467600"/>
              <a:gd name="connsiteY668" fmla="*/ 3411496 h 6858000"/>
              <a:gd name="connsiteX669" fmla="*/ 3182620 w 7467600"/>
              <a:gd name="connsiteY669" fmla="*/ 3483279 h 6858000"/>
              <a:gd name="connsiteX670" fmla="*/ 2435119 w 7467600"/>
              <a:gd name="connsiteY670" fmla="*/ 3080173 h 6858000"/>
              <a:gd name="connsiteX671" fmla="*/ 2410152 w 7467600"/>
              <a:gd name="connsiteY671" fmla="*/ 3063751 h 6858000"/>
              <a:gd name="connsiteX672" fmla="*/ 2408099 w 7467600"/>
              <a:gd name="connsiteY672" fmla="*/ 3064403 h 6858000"/>
              <a:gd name="connsiteX673" fmla="*/ 2407218 w 7467600"/>
              <a:gd name="connsiteY673" fmla="*/ 3070324 h 6858000"/>
              <a:gd name="connsiteX674" fmla="*/ 2380138 w 7467600"/>
              <a:gd name="connsiteY674" fmla="*/ 3099341 h 6858000"/>
              <a:gd name="connsiteX675" fmla="*/ 1765923 w 7467600"/>
              <a:gd name="connsiteY675" fmla="*/ 3581043 h 6858000"/>
              <a:gd name="connsiteX676" fmla="*/ 1702258 w 7467600"/>
              <a:gd name="connsiteY676" fmla="*/ 3612286 h 6858000"/>
              <a:gd name="connsiteX677" fmla="*/ 1538370 w 7467600"/>
              <a:gd name="connsiteY677" fmla="*/ 3811804 h 6858000"/>
              <a:gd name="connsiteX678" fmla="*/ 542867 w 7467600"/>
              <a:gd name="connsiteY678" fmla="*/ 4944092 h 6858000"/>
              <a:gd name="connsiteX679" fmla="*/ 515800 w 7467600"/>
              <a:gd name="connsiteY679" fmla="*/ 4862180 h 6858000"/>
              <a:gd name="connsiteX680" fmla="*/ 909145 w 7467600"/>
              <a:gd name="connsiteY680" fmla="*/ 4199225 h 6858000"/>
              <a:gd name="connsiteX681" fmla="*/ 1214067 w 7467600"/>
              <a:gd name="connsiteY681" fmla="*/ 3908561 h 6858000"/>
              <a:gd name="connsiteX682" fmla="*/ 640967 w 7467600"/>
              <a:gd name="connsiteY682" fmla="*/ 4105601 h 6858000"/>
              <a:gd name="connsiteX683" fmla="*/ 112563 w 7467600"/>
              <a:gd name="connsiteY683" fmla="*/ 4396952 h 6858000"/>
              <a:gd name="connsiteX684" fmla="*/ 0 w 7467600"/>
              <a:gd name="connsiteY684" fmla="*/ 4466006 h 6858000"/>
              <a:gd name="connsiteX685" fmla="*/ 0 w 7467600"/>
              <a:gd name="connsiteY685" fmla="*/ 4233763 h 6858000"/>
              <a:gd name="connsiteX686" fmla="*/ 36881 w 7467600"/>
              <a:gd name="connsiteY686" fmla="*/ 4200118 h 6858000"/>
              <a:gd name="connsiteX687" fmla="*/ 910534 w 7467600"/>
              <a:gd name="connsiteY687" fmla="*/ 3629753 h 6858000"/>
              <a:gd name="connsiteX688" fmla="*/ 1578717 w 7467600"/>
              <a:gd name="connsiteY688" fmla="*/ 3575982 h 6858000"/>
              <a:gd name="connsiteX689" fmla="*/ 2338780 w 7467600"/>
              <a:gd name="connsiteY689" fmla="*/ 3033725 h 6858000"/>
              <a:gd name="connsiteX690" fmla="*/ 1807991 w 7467600"/>
              <a:gd name="connsiteY690" fmla="*/ 2807184 h 6858000"/>
              <a:gd name="connsiteX691" fmla="*/ 1416358 w 7467600"/>
              <a:gd name="connsiteY691" fmla="*/ 3112571 h 6858000"/>
              <a:gd name="connsiteX692" fmla="*/ 939066 w 7467600"/>
              <a:gd name="connsiteY692" fmla="*/ 3378798 h 6858000"/>
              <a:gd name="connsiteX693" fmla="*/ 115099 w 7467600"/>
              <a:gd name="connsiteY693" fmla="*/ 3607650 h 6858000"/>
              <a:gd name="connsiteX694" fmla="*/ 97284 w 7467600"/>
              <a:gd name="connsiteY694" fmla="*/ 3520393 h 6858000"/>
              <a:gd name="connsiteX695" fmla="*/ 922050 w 7467600"/>
              <a:gd name="connsiteY695" fmla="*/ 3074867 h 6858000"/>
              <a:gd name="connsiteX696" fmla="*/ 1405265 w 7467600"/>
              <a:gd name="connsiteY696" fmla="*/ 3016319 h 6858000"/>
              <a:gd name="connsiteX697" fmla="*/ 1407512 w 7467600"/>
              <a:gd name="connsiteY697" fmla="*/ 3018001 h 6858000"/>
              <a:gd name="connsiteX698" fmla="*/ 1726266 w 7467600"/>
              <a:gd name="connsiteY698" fmla="*/ 2777274 h 6858000"/>
              <a:gd name="connsiteX699" fmla="*/ 625390 w 7467600"/>
              <a:gd name="connsiteY699" fmla="*/ 2514541 h 6858000"/>
              <a:gd name="connsiteX700" fmla="*/ 619799 w 7467600"/>
              <a:gd name="connsiteY700" fmla="*/ 2527180 h 6858000"/>
              <a:gd name="connsiteX701" fmla="*/ 310030 w 7467600"/>
              <a:gd name="connsiteY701" fmla="*/ 2771818 h 6858000"/>
              <a:gd name="connsiteX702" fmla="*/ 173877 w 7467600"/>
              <a:gd name="connsiteY702" fmla="*/ 2937056 h 6858000"/>
              <a:gd name="connsiteX703" fmla="*/ 77889 w 7467600"/>
              <a:gd name="connsiteY703" fmla="*/ 3138440 h 6858000"/>
              <a:gd name="connsiteX704" fmla="*/ 0 w 7467600"/>
              <a:gd name="connsiteY704" fmla="*/ 3271395 h 6858000"/>
              <a:gd name="connsiteX705" fmla="*/ 0 w 7467600"/>
              <a:gd name="connsiteY705" fmla="*/ 3153002 h 6858000"/>
              <a:gd name="connsiteX706" fmla="*/ 2386 w 7467600"/>
              <a:gd name="connsiteY706" fmla="*/ 3149203 h 6858000"/>
              <a:gd name="connsiteX707" fmla="*/ 89753 w 7467600"/>
              <a:gd name="connsiteY707" fmla="*/ 2987702 h 6858000"/>
              <a:gd name="connsiteX708" fmla="*/ 76869 w 7467600"/>
              <a:gd name="connsiteY708" fmla="*/ 3005404 h 6858000"/>
              <a:gd name="connsiteX709" fmla="*/ 32049 w 7467600"/>
              <a:gd name="connsiteY709" fmla="*/ 3065814 h 6858000"/>
              <a:gd name="connsiteX710" fmla="*/ 0 w 7467600"/>
              <a:gd name="connsiteY710" fmla="*/ 3108744 h 6858000"/>
              <a:gd name="connsiteX711" fmla="*/ 0 w 7467600"/>
              <a:gd name="connsiteY711" fmla="*/ 3058059 h 6858000"/>
              <a:gd name="connsiteX712" fmla="*/ 7610 w 7467600"/>
              <a:gd name="connsiteY712" fmla="*/ 3047889 h 6858000"/>
              <a:gd name="connsiteX713" fmla="*/ 52419 w 7467600"/>
              <a:gd name="connsiteY713" fmla="*/ 2987479 h 6858000"/>
              <a:gd name="connsiteX714" fmla="*/ 59142 w 7467600"/>
              <a:gd name="connsiteY714" fmla="*/ 2978488 h 6858000"/>
              <a:gd name="connsiteX715" fmla="*/ 0 w 7467600"/>
              <a:gd name="connsiteY715" fmla="*/ 3015334 h 6858000"/>
              <a:gd name="connsiteX716" fmla="*/ 0 w 7467600"/>
              <a:gd name="connsiteY716" fmla="*/ 2914286 h 6858000"/>
              <a:gd name="connsiteX717" fmla="*/ 36383 w 7467600"/>
              <a:gd name="connsiteY717" fmla="*/ 2901128 h 6858000"/>
              <a:gd name="connsiteX718" fmla="*/ 156329 w 7467600"/>
              <a:gd name="connsiteY718" fmla="*/ 2840533 h 6858000"/>
              <a:gd name="connsiteX719" fmla="*/ 358355 w 7467600"/>
              <a:gd name="connsiteY719" fmla="*/ 2620471 h 6858000"/>
              <a:gd name="connsiteX720" fmla="*/ 510577 w 7467600"/>
              <a:gd name="connsiteY720" fmla="*/ 2501244 h 6858000"/>
              <a:gd name="connsiteX721" fmla="*/ 211967 w 7467600"/>
              <a:gd name="connsiteY721" fmla="*/ 2479171 h 6858000"/>
              <a:gd name="connsiteX722" fmla="*/ 0 w 7467600"/>
              <a:gd name="connsiteY722" fmla="*/ 2476398 h 6858000"/>
              <a:gd name="connsiteX723" fmla="*/ 0 w 7467600"/>
              <a:gd name="connsiteY723" fmla="*/ 2389189 h 6858000"/>
              <a:gd name="connsiteX724" fmla="*/ 103062 w 7467600"/>
              <a:gd name="connsiteY724" fmla="*/ 2389518 h 6858000"/>
              <a:gd name="connsiteX725" fmla="*/ 510734 w 7467600"/>
              <a:gd name="connsiteY725" fmla="*/ 2416201 h 6858000"/>
              <a:gd name="connsiteX726" fmla="*/ 279257 w 7467600"/>
              <a:gd name="connsiteY726" fmla="*/ 2092102 h 6858000"/>
              <a:gd name="connsiteX727" fmla="*/ 65265 w 7467600"/>
              <a:gd name="connsiteY727" fmla="*/ 2006049 h 6858000"/>
              <a:gd name="connsiteX728" fmla="*/ 0 w 7467600"/>
              <a:gd name="connsiteY728" fmla="*/ 1982532 h 6858000"/>
              <a:gd name="connsiteX729" fmla="*/ 0 w 7467600"/>
              <a:gd name="connsiteY729" fmla="*/ 1912789 h 6858000"/>
              <a:gd name="connsiteX730" fmla="*/ 97460 w 7467600"/>
              <a:gd name="connsiteY730" fmla="*/ 1953725 h 6858000"/>
              <a:gd name="connsiteX731" fmla="*/ 221272 w 7467600"/>
              <a:gd name="connsiteY731" fmla="*/ 1980766 h 6858000"/>
              <a:gd name="connsiteX732" fmla="*/ 116765 w 7467600"/>
              <a:gd name="connsiteY732" fmla="*/ 1911033 h 6858000"/>
              <a:gd name="connsiteX733" fmla="*/ 16405 w 7467600"/>
              <a:gd name="connsiteY733" fmla="*/ 1803412 h 6858000"/>
              <a:gd name="connsiteX734" fmla="*/ 0 w 7467600"/>
              <a:gd name="connsiteY734" fmla="*/ 1784777 h 6858000"/>
              <a:gd name="connsiteX735" fmla="*/ 0 w 7467600"/>
              <a:gd name="connsiteY735" fmla="*/ 1740082 h 6858000"/>
              <a:gd name="connsiteX736" fmla="*/ 39394 w 7467600"/>
              <a:gd name="connsiteY736" fmla="*/ 1784856 h 6858000"/>
              <a:gd name="connsiteX737" fmla="*/ 135813 w 7467600"/>
              <a:gd name="connsiteY737" fmla="*/ 1888838 h 6858000"/>
              <a:gd name="connsiteX738" fmla="*/ 242575 w 7467600"/>
              <a:gd name="connsiteY738" fmla="*/ 1958841 h 6858000"/>
              <a:gd name="connsiteX739" fmla="*/ 82197 w 7467600"/>
              <a:gd name="connsiteY739" fmla="*/ 1754826 h 6858000"/>
              <a:gd name="connsiteX740" fmla="*/ 0 w 7467600"/>
              <a:gd name="connsiteY740" fmla="*/ 1679650 h 6858000"/>
              <a:gd name="connsiteX741" fmla="*/ 0 w 7467600"/>
              <a:gd name="connsiteY741" fmla="*/ 1602463 h 6858000"/>
              <a:gd name="connsiteX742" fmla="*/ 84689 w 7467600"/>
              <a:gd name="connsiteY742" fmla="*/ 1677442 h 6858000"/>
              <a:gd name="connsiteX743" fmla="*/ 298437 w 7467600"/>
              <a:gd name="connsiteY743" fmla="*/ 1968019 h 6858000"/>
              <a:gd name="connsiteX744" fmla="*/ 227269 w 7467600"/>
              <a:gd name="connsiteY744" fmla="*/ 1114064 h 6858000"/>
              <a:gd name="connsiteX745" fmla="*/ 248003 w 7467600"/>
              <a:gd name="connsiteY745" fmla="*/ 1089613 h 6858000"/>
              <a:gd name="connsiteX746" fmla="*/ 427020 w 7467600"/>
              <a:gd name="connsiteY746" fmla="*/ 1619803 h 6858000"/>
              <a:gd name="connsiteX747" fmla="*/ 340345 w 7467600"/>
              <a:gd name="connsiteY747" fmla="*/ 2027739 h 6858000"/>
              <a:gd name="connsiteX748" fmla="*/ 360865 w 7467600"/>
              <a:gd name="connsiteY748" fmla="*/ 2044827 h 6858000"/>
              <a:gd name="connsiteX749" fmla="*/ 560414 w 7467600"/>
              <a:gd name="connsiteY749" fmla="*/ 2421457 h 6858000"/>
              <a:gd name="connsiteX750" fmla="*/ 1359703 w 7467600"/>
              <a:gd name="connsiteY750" fmla="*/ 2578554 h 6858000"/>
              <a:gd name="connsiteX751" fmla="*/ 1359422 w 7467600"/>
              <a:gd name="connsiteY751" fmla="*/ 2577994 h 6858000"/>
              <a:gd name="connsiteX752" fmla="*/ 828701 w 7467600"/>
              <a:gd name="connsiteY752" fmla="*/ 1839520 h 6858000"/>
              <a:gd name="connsiteX753" fmla="*/ 494427 w 7467600"/>
              <a:gd name="connsiteY753" fmla="*/ 1092333 h 6858000"/>
              <a:gd name="connsiteX754" fmla="*/ 506322 w 7467600"/>
              <a:gd name="connsiteY754" fmla="*/ 1020997 h 6858000"/>
              <a:gd name="connsiteX755" fmla="*/ 4570198 w 7467600"/>
              <a:gd name="connsiteY755" fmla="*/ 978081 h 6858000"/>
              <a:gd name="connsiteX756" fmla="*/ 4523691 w 7467600"/>
              <a:gd name="connsiteY756" fmla="*/ 1127776 h 6858000"/>
              <a:gd name="connsiteX757" fmla="*/ 4509875 w 7467600"/>
              <a:gd name="connsiteY757" fmla="*/ 1167552 h 6858000"/>
              <a:gd name="connsiteX758" fmla="*/ 4478168 w 7467600"/>
              <a:gd name="connsiteY758" fmla="*/ 1260735 h 6858000"/>
              <a:gd name="connsiteX759" fmla="*/ 4409309 w 7467600"/>
              <a:gd name="connsiteY759" fmla="*/ 1666996 h 6858000"/>
              <a:gd name="connsiteX760" fmla="*/ 4370031 w 7467600"/>
              <a:gd name="connsiteY760" fmla="*/ 1955666 h 6858000"/>
              <a:gd name="connsiteX761" fmla="*/ 4570198 w 7467600"/>
              <a:gd name="connsiteY761" fmla="*/ 978081 h 6858000"/>
              <a:gd name="connsiteX762" fmla="*/ 4557898 w 7467600"/>
              <a:gd name="connsiteY762" fmla="*/ 900011 h 6858000"/>
              <a:gd name="connsiteX763" fmla="*/ 4344840 w 7467600"/>
              <a:gd name="connsiteY763" fmla="*/ 1922038 h 6858000"/>
              <a:gd name="connsiteX764" fmla="*/ 4378710 w 7467600"/>
              <a:gd name="connsiteY764" fmla="*/ 1665516 h 6858000"/>
              <a:gd name="connsiteX765" fmla="*/ 4448798 w 7467600"/>
              <a:gd name="connsiteY765" fmla="*/ 1253024 h 6858000"/>
              <a:gd name="connsiteX766" fmla="*/ 4480315 w 7467600"/>
              <a:gd name="connsiteY766" fmla="*/ 1158454 h 6858000"/>
              <a:gd name="connsiteX767" fmla="*/ 4494133 w 7467600"/>
              <a:gd name="connsiteY767" fmla="*/ 1118676 h 6858000"/>
              <a:gd name="connsiteX768" fmla="*/ 4557898 w 7467600"/>
              <a:gd name="connsiteY768" fmla="*/ 900011 h 6858000"/>
              <a:gd name="connsiteX769" fmla="*/ 5870151 w 7467600"/>
              <a:gd name="connsiteY769" fmla="*/ 898890 h 6858000"/>
              <a:gd name="connsiteX770" fmla="*/ 5861335 w 7467600"/>
              <a:gd name="connsiteY770" fmla="*/ 899177 h 6858000"/>
              <a:gd name="connsiteX771" fmla="*/ 5843702 w 7467600"/>
              <a:gd name="connsiteY771" fmla="*/ 899748 h 6858000"/>
              <a:gd name="connsiteX772" fmla="*/ 5651107 w 7467600"/>
              <a:gd name="connsiteY772" fmla="*/ 920306 h 6858000"/>
              <a:gd name="connsiteX773" fmla="*/ 5459407 w 7467600"/>
              <a:gd name="connsiteY773" fmla="*/ 940975 h 6858000"/>
              <a:gd name="connsiteX774" fmla="*/ 5374846 w 7467600"/>
              <a:gd name="connsiteY774" fmla="*/ 941988 h 6858000"/>
              <a:gd name="connsiteX775" fmla="*/ 5256105 w 7467600"/>
              <a:gd name="connsiteY775" fmla="*/ 945632 h 6858000"/>
              <a:gd name="connsiteX776" fmla="*/ 5107071 w 7467600"/>
              <a:gd name="connsiteY776" fmla="*/ 969720 h 6858000"/>
              <a:gd name="connsiteX777" fmla="*/ 4998681 w 7467600"/>
              <a:gd name="connsiteY777" fmla="*/ 988771 h 6858000"/>
              <a:gd name="connsiteX778" fmla="*/ 5870151 w 7467600"/>
              <a:gd name="connsiteY778" fmla="*/ 898890 h 6858000"/>
              <a:gd name="connsiteX779" fmla="*/ 5504425 w 7467600"/>
              <a:gd name="connsiteY779" fmla="*/ 848067 h 6858000"/>
              <a:gd name="connsiteX780" fmla="*/ 4968849 w 7467600"/>
              <a:gd name="connsiteY780" fmla="*/ 962318 h 6858000"/>
              <a:gd name="connsiteX781" fmla="*/ 5104039 w 7467600"/>
              <a:gd name="connsiteY781" fmla="*/ 940634 h 6858000"/>
              <a:gd name="connsiteX782" fmla="*/ 5256311 w 7467600"/>
              <a:gd name="connsiteY782" fmla="*/ 916490 h 6858000"/>
              <a:gd name="connsiteX783" fmla="*/ 5377381 w 7467600"/>
              <a:gd name="connsiteY783" fmla="*/ 912671 h 6858000"/>
              <a:gd name="connsiteX784" fmla="*/ 5460148 w 7467600"/>
              <a:gd name="connsiteY784" fmla="*/ 911442 h 6858000"/>
              <a:gd name="connsiteX785" fmla="*/ 5648971 w 7467600"/>
              <a:gd name="connsiteY785" fmla="*/ 891331 h 6858000"/>
              <a:gd name="connsiteX786" fmla="*/ 5844807 w 7467600"/>
              <a:gd name="connsiteY786" fmla="*/ 870718 h 6858000"/>
              <a:gd name="connsiteX787" fmla="*/ 5862975 w 7467600"/>
              <a:gd name="connsiteY787" fmla="*/ 869756 h 6858000"/>
              <a:gd name="connsiteX788" fmla="*/ 5920887 w 7467600"/>
              <a:gd name="connsiteY788" fmla="*/ 865929 h 6858000"/>
              <a:gd name="connsiteX789" fmla="*/ 5504425 w 7467600"/>
              <a:gd name="connsiteY789" fmla="*/ 848067 h 6858000"/>
              <a:gd name="connsiteX790" fmla="*/ 3607114 w 7467600"/>
              <a:gd name="connsiteY790" fmla="*/ 467441 h 6858000"/>
              <a:gd name="connsiteX791" fmla="*/ 3296242 w 7467600"/>
              <a:gd name="connsiteY791" fmla="*/ 807991 h 6858000"/>
              <a:gd name="connsiteX792" fmla="*/ 3174674 w 7467600"/>
              <a:gd name="connsiteY792" fmla="*/ 919759 h 6858000"/>
              <a:gd name="connsiteX793" fmla="*/ 3042978 w 7467600"/>
              <a:gd name="connsiteY793" fmla="*/ 1054894 h 6858000"/>
              <a:gd name="connsiteX794" fmla="*/ 2968914 w 7467600"/>
              <a:gd name="connsiteY794" fmla="*/ 1133756 h 6858000"/>
              <a:gd name="connsiteX795" fmla="*/ 3103823 w 7467600"/>
              <a:gd name="connsiteY795" fmla="*/ 1026814 h 6858000"/>
              <a:gd name="connsiteX796" fmla="*/ 3607114 w 7467600"/>
              <a:gd name="connsiteY796" fmla="*/ 467441 h 6858000"/>
              <a:gd name="connsiteX797" fmla="*/ 3744487 w 7467600"/>
              <a:gd name="connsiteY797" fmla="*/ 383136 h 6858000"/>
              <a:gd name="connsiteX798" fmla="*/ 3970213 w 7467600"/>
              <a:gd name="connsiteY798" fmla="*/ 995559 h 6858000"/>
              <a:gd name="connsiteX799" fmla="*/ 3744487 w 7467600"/>
              <a:gd name="connsiteY799" fmla="*/ 383136 h 6858000"/>
              <a:gd name="connsiteX800" fmla="*/ 3624562 w 7467600"/>
              <a:gd name="connsiteY800" fmla="*/ 367041 h 6858000"/>
              <a:gd name="connsiteX801" fmla="*/ 3489712 w 7467600"/>
              <a:gd name="connsiteY801" fmla="*/ 485386 h 6858000"/>
              <a:gd name="connsiteX802" fmla="*/ 3182994 w 7467600"/>
              <a:gd name="connsiteY802" fmla="*/ 828265 h 6858000"/>
              <a:gd name="connsiteX803" fmla="*/ 2892114 w 7467600"/>
              <a:gd name="connsiteY803" fmla="*/ 1172635 h 6858000"/>
              <a:gd name="connsiteX804" fmla="*/ 3021459 w 7467600"/>
              <a:gd name="connsiteY804" fmla="*/ 1035385 h 6858000"/>
              <a:gd name="connsiteX805" fmla="*/ 3153873 w 7467600"/>
              <a:gd name="connsiteY805" fmla="*/ 898971 h 6858000"/>
              <a:gd name="connsiteX806" fmla="*/ 3276511 w 7467600"/>
              <a:gd name="connsiteY806" fmla="*/ 786423 h 6858000"/>
              <a:gd name="connsiteX807" fmla="*/ 3584154 w 7467600"/>
              <a:gd name="connsiteY807" fmla="*/ 448218 h 6858000"/>
              <a:gd name="connsiteX808" fmla="*/ 3624562 w 7467600"/>
              <a:gd name="connsiteY808" fmla="*/ 367041 h 6858000"/>
              <a:gd name="connsiteX809" fmla="*/ 3766672 w 7467600"/>
              <a:gd name="connsiteY809" fmla="*/ 359429 h 6858000"/>
              <a:gd name="connsiteX810" fmla="*/ 3996338 w 7467600"/>
              <a:gd name="connsiteY810" fmla="*/ 968237 h 6858000"/>
              <a:gd name="connsiteX811" fmla="*/ 3766672 w 7467600"/>
              <a:gd name="connsiteY811" fmla="*/ 359429 h 6858000"/>
              <a:gd name="connsiteX812" fmla="*/ 5805386 w 7467600"/>
              <a:gd name="connsiteY812" fmla="*/ 239240 h 6858000"/>
              <a:gd name="connsiteX813" fmla="*/ 5736947 w 7467600"/>
              <a:gd name="connsiteY813" fmla="*/ 261367 h 6858000"/>
              <a:gd name="connsiteX814" fmla="*/ 5427012 w 7467600"/>
              <a:gd name="connsiteY814" fmla="*/ 311272 h 6858000"/>
              <a:gd name="connsiteX815" fmla="*/ 5147818 w 7467600"/>
              <a:gd name="connsiteY815" fmla="*/ 322112 h 6858000"/>
              <a:gd name="connsiteX816" fmla="*/ 5060854 w 7467600"/>
              <a:gd name="connsiteY816" fmla="*/ 311882 h 6858000"/>
              <a:gd name="connsiteX817" fmla="*/ 4945989 w 7467600"/>
              <a:gd name="connsiteY817" fmla="*/ 300516 h 6858000"/>
              <a:gd name="connsiteX818" fmla="*/ 5410479 w 7467600"/>
              <a:gd name="connsiteY818" fmla="*/ 348434 h 6858000"/>
              <a:gd name="connsiteX819" fmla="*/ 5805386 w 7467600"/>
              <a:gd name="connsiteY819" fmla="*/ 239240 h 6858000"/>
              <a:gd name="connsiteX820" fmla="*/ 5905192 w 7467600"/>
              <a:gd name="connsiteY820" fmla="*/ 163079 h 6858000"/>
              <a:gd name="connsiteX821" fmla="*/ 5865655 w 7467600"/>
              <a:gd name="connsiteY821" fmla="*/ 171901 h 6858000"/>
              <a:gd name="connsiteX822" fmla="*/ 5259740 w 7467600"/>
              <a:gd name="connsiteY822" fmla="*/ 257013 h 6858000"/>
              <a:gd name="connsiteX823" fmla="*/ 5208466 w 7467600"/>
              <a:gd name="connsiteY823" fmla="*/ 257550 h 6858000"/>
              <a:gd name="connsiteX824" fmla="*/ 4980204 w 7467600"/>
              <a:gd name="connsiteY824" fmla="*/ 271903 h 6858000"/>
              <a:gd name="connsiteX825" fmla="*/ 5068068 w 7467600"/>
              <a:gd name="connsiteY825" fmla="*/ 282244 h 6858000"/>
              <a:gd name="connsiteX826" fmla="*/ 5153231 w 7467600"/>
              <a:gd name="connsiteY826" fmla="*/ 292240 h 6858000"/>
              <a:gd name="connsiteX827" fmla="*/ 5426491 w 7467600"/>
              <a:gd name="connsiteY827" fmla="*/ 281128 h 6858000"/>
              <a:gd name="connsiteX828" fmla="*/ 5731212 w 7467600"/>
              <a:gd name="connsiteY828" fmla="*/ 231951 h 6858000"/>
              <a:gd name="connsiteX829" fmla="*/ 5905192 w 7467600"/>
              <a:gd name="connsiteY829" fmla="*/ 163079 h 6858000"/>
              <a:gd name="connsiteX830" fmla="*/ 5944437 w 7467600"/>
              <a:gd name="connsiteY830" fmla="*/ 113829 h 6858000"/>
              <a:gd name="connsiteX831" fmla="*/ 5825032 w 7467600"/>
              <a:gd name="connsiteY831" fmla="*/ 146405 h 6858000"/>
              <a:gd name="connsiteX832" fmla="*/ 4955599 w 7467600"/>
              <a:gd name="connsiteY832" fmla="*/ 247008 h 6858000"/>
              <a:gd name="connsiteX833" fmla="*/ 5210104 w 7467600"/>
              <a:gd name="connsiteY833" fmla="*/ 228123 h 6858000"/>
              <a:gd name="connsiteX834" fmla="*/ 5261015 w 7467600"/>
              <a:gd name="connsiteY834" fmla="*/ 227087 h 6858000"/>
              <a:gd name="connsiteX835" fmla="*/ 5861181 w 7467600"/>
              <a:gd name="connsiteY835" fmla="*/ 143093 h 6858000"/>
              <a:gd name="connsiteX836" fmla="*/ 5961252 w 7467600"/>
              <a:gd name="connsiteY836" fmla="*/ 114820 h 6858000"/>
              <a:gd name="connsiteX837" fmla="*/ 5944437 w 7467600"/>
              <a:gd name="connsiteY837" fmla="*/ 113829 h 6858000"/>
              <a:gd name="connsiteX838" fmla="*/ 3882765 w 7467600"/>
              <a:gd name="connsiteY838" fmla="*/ 0 h 6858000"/>
              <a:gd name="connsiteX839" fmla="*/ 3995099 w 7467600"/>
              <a:gd name="connsiteY839" fmla="*/ 0 h 6858000"/>
              <a:gd name="connsiteX840" fmla="*/ 4163818 w 7467600"/>
              <a:gd name="connsiteY840" fmla="*/ 234104 h 6858000"/>
              <a:gd name="connsiteX841" fmla="*/ 4172099 w 7467600"/>
              <a:gd name="connsiteY841" fmla="*/ 234207 h 6858000"/>
              <a:gd name="connsiteX842" fmla="*/ 4784282 w 7467600"/>
              <a:gd name="connsiteY842" fmla="*/ 276561 h 6858000"/>
              <a:gd name="connsiteX843" fmla="*/ 4801687 w 7467600"/>
              <a:gd name="connsiteY843" fmla="*/ 267764 h 6858000"/>
              <a:gd name="connsiteX844" fmla="*/ 6082788 w 7467600"/>
              <a:gd name="connsiteY844" fmla="*/ 64119 h 6858000"/>
              <a:gd name="connsiteX845" fmla="*/ 6099442 w 7467600"/>
              <a:gd name="connsiteY845" fmla="*/ 82568 h 6858000"/>
              <a:gd name="connsiteX846" fmla="*/ 4804137 w 7467600"/>
              <a:gd name="connsiteY846" fmla="*/ 320931 h 6858000"/>
              <a:gd name="connsiteX847" fmla="*/ 4227047 w 7467600"/>
              <a:gd name="connsiteY847" fmla="*/ 313415 h 6858000"/>
              <a:gd name="connsiteX848" fmla="*/ 4346041 w 7467600"/>
              <a:gd name="connsiteY848" fmla="*/ 456086 h 6858000"/>
              <a:gd name="connsiteX849" fmla="*/ 4870967 w 7467600"/>
              <a:gd name="connsiteY849" fmla="*/ 963061 h 6858000"/>
              <a:gd name="connsiteX850" fmla="*/ 4889647 w 7467600"/>
              <a:gd name="connsiteY850" fmla="*/ 957147 h 6858000"/>
              <a:gd name="connsiteX851" fmla="*/ 5422504 w 7467600"/>
              <a:gd name="connsiteY851" fmla="*/ 805191 h 6858000"/>
              <a:gd name="connsiteX852" fmla="*/ 6087656 w 7467600"/>
              <a:gd name="connsiteY852" fmla="*/ 826703 h 6858000"/>
              <a:gd name="connsiteX853" fmla="*/ 6058717 w 7467600"/>
              <a:gd name="connsiteY853" fmla="*/ 865992 h 6858000"/>
              <a:gd name="connsiteX854" fmla="*/ 4974153 w 7467600"/>
              <a:gd name="connsiteY854" fmla="*/ 1045456 h 6858000"/>
              <a:gd name="connsiteX855" fmla="*/ 5627835 w 7467600"/>
              <a:gd name="connsiteY855" fmla="*/ 1472077 h 6858000"/>
              <a:gd name="connsiteX856" fmla="*/ 5629817 w 7467600"/>
              <a:gd name="connsiteY856" fmla="*/ 1471412 h 6858000"/>
              <a:gd name="connsiteX857" fmla="*/ 5634124 w 7467600"/>
              <a:gd name="connsiteY857" fmla="*/ 1470572 h 6858000"/>
              <a:gd name="connsiteX858" fmla="*/ 5755832 w 7467600"/>
              <a:gd name="connsiteY858" fmla="*/ 1383886 h 6858000"/>
              <a:gd name="connsiteX859" fmla="*/ 6014186 w 7467600"/>
              <a:gd name="connsiteY859" fmla="*/ 1279799 h 6858000"/>
              <a:gd name="connsiteX860" fmla="*/ 6901619 w 7467600"/>
              <a:gd name="connsiteY860" fmla="*/ 1047874 h 6858000"/>
              <a:gd name="connsiteX861" fmla="*/ 6931566 w 7467600"/>
              <a:gd name="connsiteY861" fmla="*/ 1062034 h 6858000"/>
              <a:gd name="connsiteX862" fmla="*/ 5790982 w 7467600"/>
              <a:gd name="connsiteY862" fmla="*/ 1561380 h 6858000"/>
              <a:gd name="connsiteX863" fmla="*/ 6188971 w 7467600"/>
              <a:gd name="connsiteY863" fmla="*/ 1755168 h 6858000"/>
              <a:gd name="connsiteX864" fmla="*/ 6202446 w 7467600"/>
              <a:gd name="connsiteY864" fmla="*/ 1752268 h 6858000"/>
              <a:gd name="connsiteX865" fmla="*/ 7179560 w 7467600"/>
              <a:gd name="connsiteY865" fmla="*/ 1467551 h 6858000"/>
              <a:gd name="connsiteX866" fmla="*/ 7158730 w 7467600"/>
              <a:gd name="connsiteY866" fmla="*/ 1507835 h 6858000"/>
              <a:gd name="connsiteX867" fmla="*/ 6326959 w 7467600"/>
              <a:gd name="connsiteY867" fmla="*/ 1817686 h 6858000"/>
              <a:gd name="connsiteX868" fmla="*/ 6537433 w 7467600"/>
              <a:gd name="connsiteY868" fmla="*/ 1907790 h 6858000"/>
              <a:gd name="connsiteX869" fmla="*/ 6550221 w 7467600"/>
              <a:gd name="connsiteY869" fmla="*/ 1910729 h 6858000"/>
              <a:gd name="connsiteX870" fmla="*/ 6964438 w 7467600"/>
              <a:gd name="connsiteY870" fmla="*/ 2209505 h 6858000"/>
              <a:gd name="connsiteX871" fmla="*/ 7367862 w 7467600"/>
              <a:gd name="connsiteY871" fmla="*/ 2806833 h 6858000"/>
              <a:gd name="connsiteX872" fmla="*/ 7364329 w 7467600"/>
              <a:gd name="connsiteY872" fmla="*/ 2826907 h 6858000"/>
              <a:gd name="connsiteX873" fmla="*/ 7290545 w 7467600"/>
              <a:gd name="connsiteY873" fmla="*/ 2850663 h 6858000"/>
              <a:gd name="connsiteX874" fmla="*/ 6472036 w 7467600"/>
              <a:gd name="connsiteY874" fmla="*/ 1959003 h 6858000"/>
              <a:gd name="connsiteX875" fmla="*/ 5792897 w 7467600"/>
              <a:gd name="connsiteY875" fmla="*/ 1647747 h 6858000"/>
              <a:gd name="connsiteX876" fmla="*/ 5842751 w 7467600"/>
              <a:gd name="connsiteY876" fmla="*/ 1816112 h 6858000"/>
              <a:gd name="connsiteX877" fmla="*/ 5847424 w 7467600"/>
              <a:gd name="connsiteY877" fmla="*/ 1815776 h 6858000"/>
              <a:gd name="connsiteX878" fmla="*/ 6399821 w 7467600"/>
              <a:gd name="connsiteY878" fmla="*/ 2344799 h 6858000"/>
              <a:gd name="connsiteX879" fmla="*/ 6323232 w 7467600"/>
              <a:gd name="connsiteY879" fmla="*/ 2389634 h 6858000"/>
              <a:gd name="connsiteX880" fmla="*/ 5942958 w 7467600"/>
              <a:gd name="connsiteY880" fmla="*/ 2077708 h 6858000"/>
              <a:gd name="connsiteX881" fmla="*/ 5921559 w 7467600"/>
              <a:gd name="connsiteY881" fmla="*/ 2378596 h 6858000"/>
              <a:gd name="connsiteX882" fmla="*/ 5817651 w 7467600"/>
              <a:gd name="connsiteY882" fmla="*/ 3023919 h 6858000"/>
              <a:gd name="connsiteX883" fmla="*/ 5729634 w 7467600"/>
              <a:gd name="connsiteY883" fmla="*/ 3051849 h 6858000"/>
              <a:gd name="connsiteX884" fmla="*/ 5611018 w 7467600"/>
              <a:gd name="connsiteY884" fmla="*/ 2316769 h 6858000"/>
              <a:gd name="connsiteX885" fmla="*/ 5687608 w 7467600"/>
              <a:gd name="connsiteY885" fmla="*/ 2039972 h 6858000"/>
              <a:gd name="connsiteX886" fmla="*/ 5657554 w 7467600"/>
              <a:gd name="connsiteY886" fmla="*/ 1576445 h 6858000"/>
              <a:gd name="connsiteX887" fmla="*/ 5150475 w 7467600"/>
              <a:gd name="connsiteY887" fmla="*/ 1274012 h 6858000"/>
              <a:gd name="connsiteX888" fmla="*/ 5349142 w 7467600"/>
              <a:gd name="connsiteY888" fmla="*/ 2204405 h 6858000"/>
              <a:gd name="connsiteX889" fmla="*/ 5262214 w 7467600"/>
              <a:gd name="connsiteY889" fmla="*/ 2233836 h 6858000"/>
              <a:gd name="connsiteX890" fmla="*/ 4981539 w 7467600"/>
              <a:gd name="connsiteY890" fmla="*/ 1542201 h 6858000"/>
              <a:gd name="connsiteX891" fmla="*/ 4958461 w 7467600"/>
              <a:gd name="connsiteY891" fmla="*/ 1136957 h 6858000"/>
              <a:gd name="connsiteX892" fmla="*/ 4655015 w 7467600"/>
              <a:gd name="connsiteY892" fmla="*/ 891426 h 6858000"/>
              <a:gd name="connsiteX893" fmla="*/ 4348002 w 7467600"/>
              <a:gd name="connsiteY893" fmla="*/ 2205895 h 6858000"/>
              <a:gd name="connsiteX894" fmla="*/ 4262250 w 7467600"/>
              <a:gd name="connsiteY894" fmla="*/ 2219972 h 6858000"/>
              <a:gd name="connsiteX895" fmla="*/ 4550611 w 7467600"/>
              <a:gd name="connsiteY895" fmla="*/ 817540 h 6858000"/>
              <a:gd name="connsiteX896" fmla="*/ 4564418 w 7467600"/>
              <a:gd name="connsiteY896" fmla="*/ 808293 h 6858000"/>
              <a:gd name="connsiteX897" fmla="*/ 4266388 w 7467600"/>
              <a:gd name="connsiteY897" fmla="*/ 500083 h 6858000"/>
              <a:gd name="connsiteX898" fmla="*/ 4032842 w 7467600"/>
              <a:gd name="connsiteY898" fmla="*/ 211809 h 6858000"/>
              <a:gd name="connsiteX899" fmla="*/ 3882765 w 7467600"/>
              <a:gd name="connsiteY899" fmla="*/ 0 h 6858000"/>
              <a:gd name="connsiteX900" fmla="*/ 3721337 w 7467600"/>
              <a:gd name="connsiteY900" fmla="*/ 0 h 6858000"/>
              <a:gd name="connsiteX901" fmla="*/ 3797544 w 7467600"/>
              <a:gd name="connsiteY901" fmla="*/ 0 h 6858000"/>
              <a:gd name="connsiteX902" fmla="*/ 3775734 w 7467600"/>
              <a:gd name="connsiteY902" fmla="*/ 95131 h 6858000"/>
              <a:gd name="connsiteX903" fmla="*/ 3724807 w 7467600"/>
              <a:gd name="connsiteY903" fmla="*/ 272257 h 6858000"/>
              <a:gd name="connsiteX904" fmla="*/ 3726844 w 7467600"/>
              <a:gd name="connsiteY904" fmla="*/ 282988 h 6858000"/>
              <a:gd name="connsiteX905" fmla="*/ 3742664 w 7467600"/>
              <a:gd name="connsiteY905" fmla="*/ 279918 h 6858000"/>
              <a:gd name="connsiteX906" fmla="*/ 4103910 w 7467600"/>
              <a:gd name="connsiteY906" fmla="*/ 1161917 h 6858000"/>
              <a:gd name="connsiteX907" fmla="*/ 4020269 w 7467600"/>
              <a:gd name="connsiteY907" fmla="*/ 1200406 h 6858000"/>
              <a:gd name="connsiteX908" fmla="*/ 3674882 w 7467600"/>
              <a:gd name="connsiteY908" fmla="*/ 488524 h 6858000"/>
              <a:gd name="connsiteX909" fmla="*/ 3132682 w 7467600"/>
              <a:gd name="connsiteY909" fmla="*/ 1072284 h 6858000"/>
              <a:gd name="connsiteX910" fmla="*/ 2716346 w 7467600"/>
              <a:gd name="connsiteY910" fmla="*/ 1276376 h 6858000"/>
              <a:gd name="connsiteX911" fmla="*/ 2716772 w 7467600"/>
              <a:gd name="connsiteY911" fmla="*/ 1255462 h 6858000"/>
              <a:gd name="connsiteX912" fmla="*/ 3471096 w 7467600"/>
              <a:gd name="connsiteY912" fmla="*/ 437072 h 6858000"/>
              <a:gd name="connsiteX913" fmla="*/ 3639057 w 7467600"/>
              <a:gd name="connsiteY913" fmla="*/ 286334 h 6858000"/>
              <a:gd name="connsiteX914" fmla="*/ 3640309 w 7467600"/>
              <a:gd name="connsiteY914" fmla="*/ 284664 h 6858000"/>
              <a:gd name="connsiteX915" fmla="*/ 3646022 w 7467600"/>
              <a:gd name="connsiteY915" fmla="*/ 276711 h 6858000"/>
              <a:gd name="connsiteX916" fmla="*/ 3707943 w 7467600"/>
              <a:gd name="connsiteY916" fmla="*/ 65958 h 6858000"/>
              <a:gd name="connsiteX917" fmla="*/ 3721337 w 7467600"/>
              <a:gd name="connsiteY917" fmla="*/ 0 h 6858000"/>
              <a:gd name="connsiteX918" fmla="*/ 2867960 w 7467600"/>
              <a:gd name="connsiteY918" fmla="*/ 0 h 6858000"/>
              <a:gd name="connsiteX919" fmla="*/ 2926351 w 7467600"/>
              <a:gd name="connsiteY919" fmla="*/ 0 h 6858000"/>
              <a:gd name="connsiteX920" fmla="*/ 2902823 w 7467600"/>
              <a:gd name="connsiteY920" fmla="*/ 262929 h 6858000"/>
              <a:gd name="connsiteX921" fmla="*/ 2940663 w 7467600"/>
              <a:gd name="connsiteY921" fmla="*/ 140884 h 6858000"/>
              <a:gd name="connsiteX922" fmla="*/ 2947039 w 7467600"/>
              <a:gd name="connsiteY922" fmla="*/ 122524 h 6858000"/>
              <a:gd name="connsiteX923" fmla="*/ 2984316 w 7467600"/>
              <a:gd name="connsiteY923" fmla="*/ 0 h 6858000"/>
              <a:gd name="connsiteX924" fmla="*/ 3016114 w 7467600"/>
              <a:gd name="connsiteY924" fmla="*/ 0 h 6858000"/>
              <a:gd name="connsiteX925" fmla="*/ 2979949 w 7467600"/>
              <a:gd name="connsiteY925" fmla="*/ 119274 h 6858000"/>
              <a:gd name="connsiteX926" fmla="*/ 3023879 w 7467600"/>
              <a:gd name="connsiteY926" fmla="*/ 0 h 6858000"/>
              <a:gd name="connsiteX927" fmla="*/ 3105400 w 7467600"/>
              <a:gd name="connsiteY927" fmla="*/ 0 h 6858000"/>
              <a:gd name="connsiteX928" fmla="*/ 3094669 w 7467600"/>
              <a:gd name="connsiteY928" fmla="*/ 30308 h 6858000"/>
              <a:gd name="connsiteX929" fmla="*/ 2901945 w 7467600"/>
              <a:gd name="connsiteY929" fmla="*/ 466538 h 6858000"/>
              <a:gd name="connsiteX930" fmla="*/ 2815209 w 7467600"/>
              <a:gd name="connsiteY930" fmla="*/ 497361 h 6858000"/>
              <a:gd name="connsiteX931" fmla="*/ 2844845 w 7467600"/>
              <a:gd name="connsiteY931" fmla="*/ 127638 h 6858000"/>
              <a:gd name="connsiteX932" fmla="*/ 2867960 w 7467600"/>
              <a:gd name="connsiteY932" fmla="*/ 0 h 6858000"/>
              <a:gd name="connsiteX933" fmla="*/ 1057230 w 7467600"/>
              <a:gd name="connsiteY933" fmla="*/ 0 h 6858000"/>
              <a:gd name="connsiteX934" fmla="*/ 1111003 w 7467600"/>
              <a:gd name="connsiteY934" fmla="*/ 0 h 6858000"/>
              <a:gd name="connsiteX935" fmla="*/ 1125553 w 7467600"/>
              <a:gd name="connsiteY935" fmla="*/ 52588 h 6858000"/>
              <a:gd name="connsiteX936" fmla="*/ 1304276 w 7467600"/>
              <a:gd name="connsiteY936" fmla="*/ 476275 h 6858000"/>
              <a:gd name="connsiteX937" fmla="*/ 1492066 w 7467600"/>
              <a:gd name="connsiteY937" fmla="*/ 886333 h 6858000"/>
              <a:gd name="connsiteX938" fmla="*/ 1423698 w 7467600"/>
              <a:gd name="connsiteY938" fmla="*/ 710817 h 6858000"/>
              <a:gd name="connsiteX939" fmla="*/ 1357609 w 7467600"/>
              <a:gd name="connsiteY939" fmla="*/ 532892 h 6858000"/>
              <a:gd name="connsiteX940" fmla="*/ 1309550 w 7467600"/>
              <a:gd name="connsiteY940" fmla="*/ 374031 h 6858000"/>
              <a:gd name="connsiteX941" fmla="*/ 1193673 w 7467600"/>
              <a:gd name="connsiteY941" fmla="*/ 49533 h 6858000"/>
              <a:gd name="connsiteX942" fmla="*/ 1164391 w 7467600"/>
              <a:gd name="connsiteY942" fmla="*/ 0 h 6858000"/>
              <a:gd name="connsiteX943" fmla="*/ 1200666 w 7467600"/>
              <a:gd name="connsiteY943" fmla="*/ 0 h 6858000"/>
              <a:gd name="connsiteX944" fmla="*/ 1223408 w 7467600"/>
              <a:gd name="connsiteY944" fmla="*/ 38996 h 6858000"/>
              <a:gd name="connsiteX945" fmla="*/ 1339635 w 7467600"/>
              <a:gd name="connsiteY945" fmla="*/ 365517 h 6858000"/>
              <a:gd name="connsiteX946" fmla="*/ 1387469 w 7467600"/>
              <a:gd name="connsiteY946" fmla="*/ 523079 h 6858000"/>
              <a:gd name="connsiteX947" fmla="*/ 1452685 w 7467600"/>
              <a:gd name="connsiteY947" fmla="*/ 699806 h 6858000"/>
              <a:gd name="connsiteX948" fmla="*/ 1492092 w 7467600"/>
              <a:gd name="connsiteY948" fmla="*/ 800424 h 6858000"/>
              <a:gd name="connsiteX949" fmla="*/ 1455302 w 7467600"/>
              <a:gd name="connsiteY949" fmla="*/ 632913 h 6858000"/>
              <a:gd name="connsiteX950" fmla="*/ 1222336 w 7467600"/>
              <a:gd name="connsiteY950" fmla="*/ 9480 h 6858000"/>
              <a:gd name="connsiteX951" fmla="*/ 1214634 w 7467600"/>
              <a:gd name="connsiteY951" fmla="*/ 0 h 6858000"/>
              <a:gd name="connsiteX952" fmla="*/ 1289827 w 7467600"/>
              <a:gd name="connsiteY952" fmla="*/ 0 h 6858000"/>
              <a:gd name="connsiteX953" fmla="*/ 1321076 w 7467600"/>
              <a:gd name="connsiteY953" fmla="*/ 59722 h 6858000"/>
              <a:gd name="connsiteX954" fmla="*/ 1512579 w 7467600"/>
              <a:gd name="connsiteY954" fmla="*/ 626441 h 6858000"/>
              <a:gd name="connsiteX955" fmla="*/ 1506076 w 7467600"/>
              <a:gd name="connsiteY955" fmla="*/ 1089289 h 6858000"/>
              <a:gd name="connsiteX956" fmla="*/ 1486346 w 7467600"/>
              <a:gd name="connsiteY956" fmla="*/ 1079919 h 6858000"/>
              <a:gd name="connsiteX957" fmla="*/ 1070511 w 7467600"/>
              <a:gd name="connsiteY957" fmla="*/ 48609 h 6858000"/>
              <a:gd name="connsiteX958" fmla="*/ 1057230 w 7467600"/>
              <a:gd name="connsiteY958" fmla="*/ 0 h 6858000"/>
              <a:gd name="connsiteX959" fmla="*/ 43151 w 7467600"/>
              <a:gd name="connsiteY959" fmla="*/ 0 h 6858000"/>
              <a:gd name="connsiteX960" fmla="*/ 95283 w 7467600"/>
              <a:gd name="connsiteY960" fmla="*/ 0 h 6858000"/>
              <a:gd name="connsiteX961" fmla="*/ 300708 w 7467600"/>
              <a:gd name="connsiteY961" fmla="*/ 154571 h 6858000"/>
              <a:gd name="connsiteX962" fmla="*/ 530414 w 7467600"/>
              <a:gd name="connsiteY962" fmla="*/ 354673 h 6858000"/>
              <a:gd name="connsiteX963" fmla="*/ 333785 w 7467600"/>
              <a:gd name="connsiteY963" fmla="*/ 161564 h 6858000"/>
              <a:gd name="connsiteX964" fmla="*/ 147005 w 7467600"/>
              <a:gd name="connsiteY964" fmla="*/ 0 h 6858000"/>
              <a:gd name="connsiteX965" fmla="*/ 272509 w 7467600"/>
              <a:gd name="connsiteY965" fmla="*/ 0 h 6858000"/>
              <a:gd name="connsiteX966" fmla="*/ 326276 w 7467600"/>
              <a:gd name="connsiteY966" fmla="*/ 45847 h 6858000"/>
              <a:gd name="connsiteX967" fmla="*/ 823759 w 7467600"/>
              <a:gd name="connsiteY967" fmla="*/ 574145 h 6858000"/>
              <a:gd name="connsiteX968" fmla="*/ 811254 w 7467600"/>
              <a:gd name="connsiteY968" fmla="*/ 665546 h 6858000"/>
              <a:gd name="connsiteX969" fmla="*/ 154042 w 7467600"/>
              <a:gd name="connsiteY969" fmla="*/ 261522 h 6858000"/>
              <a:gd name="connsiteX970" fmla="*/ 13550 w 7467600"/>
              <a:gd name="connsiteY970" fmla="*/ 158423 h 6858000"/>
              <a:gd name="connsiteX971" fmla="*/ 0 w 7467600"/>
              <a:gd name="connsiteY971" fmla="*/ 146618 h 6858000"/>
              <a:gd name="connsiteX972" fmla="*/ 0 w 7467600"/>
              <a:gd name="connsiteY972" fmla="*/ 59161 h 6858000"/>
              <a:gd name="connsiteX973" fmla="*/ 45427 w 7467600"/>
              <a:gd name="connsiteY973" fmla="*/ 101078 h 6858000"/>
              <a:gd name="connsiteX974" fmla="*/ 630103 w 7467600"/>
              <a:gd name="connsiteY974" fmla="*/ 485885 h 6858000"/>
              <a:gd name="connsiteX975" fmla="*/ 532040 w 7467600"/>
              <a:gd name="connsiteY975" fmla="*/ 399359 h 6858000"/>
              <a:gd name="connsiteX976" fmla="*/ 517618 w 7467600"/>
              <a:gd name="connsiteY976" fmla="*/ 385726 h 6858000"/>
              <a:gd name="connsiteX977" fmla="*/ 285074 w 7467600"/>
              <a:gd name="connsiteY977" fmla="*/ 182755 h 6858000"/>
              <a:gd name="connsiteX978" fmla="*/ 43151 w 7467600"/>
              <a:gd name="connsiteY97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5971257 h 6858000"/>
              <a:gd name="connsiteX83" fmla="*/ 7467600 w 7467600"/>
              <a:gd name="connsiteY83" fmla="*/ 6012219 h 6858000"/>
              <a:gd name="connsiteX84" fmla="*/ 6946849 w 7467600"/>
              <a:gd name="connsiteY84" fmla="*/ 5523271 h 6858000"/>
              <a:gd name="connsiteX85" fmla="*/ 6946972 w 7467600"/>
              <a:gd name="connsiteY85" fmla="*/ 5526491 h 6858000"/>
              <a:gd name="connsiteX86" fmla="*/ 7105827 w 7467600"/>
              <a:gd name="connsiteY86" fmla="*/ 5718700 h 6858000"/>
              <a:gd name="connsiteX87" fmla="*/ 7356878 w 7467600"/>
              <a:gd name="connsiteY87" fmla="*/ 5981332 h 6858000"/>
              <a:gd name="connsiteX88" fmla="*/ 7467600 w 7467600"/>
              <a:gd name="connsiteY88" fmla="*/ 6117703 h 6858000"/>
              <a:gd name="connsiteX89" fmla="*/ 7467600 w 7467600"/>
              <a:gd name="connsiteY89" fmla="*/ 6163634 h 6858000"/>
              <a:gd name="connsiteX90" fmla="*/ 7403637 w 7467600"/>
              <a:gd name="connsiteY90" fmla="*/ 6083957 h 6858000"/>
              <a:gd name="connsiteX91" fmla="*/ 7254615 w 7467600"/>
              <a:gd name="connsiteY91" fmla="*/ 5911918 h 6858000"/>
              <a:gd name="connsiteX92" fmla="*/ 7312589 w 7467600"/>
              <a:gd name="connsiteY92" fmla="*/ 5982309 h 6858000"/>
              <a:gd name="connsiteX93" fmla="*/ 7448321 w 7467600"/>
              <a:gd name="connsiteY93" fmla="*/ 6190991 h 6858000"/>
              <a:gd name="connsiteX94" fmla="*/ 7467600 w 7467600"/>
              <a:gd name="connsiteY94" fmla="*/ 6221686 h 6858000"/>
              <a:gd name="connsiteX95" fmla="*/ 7467600 w 7467600"/>
              <a:gd name="connsiteY95" fmla="*/ 6334256 h 6858000"/>
              <a:gd name="connsiteX96" fmla="*/ 7454976 w 7467600"/>
              <a:gd name="connsiteY96" fmla="*/ 6318297 h 6858000"/>
              <a:gd name="connsiteX97" fmla="*/ 7042773 w 7467600"/>
              <a:gd name="connsiteY97" fmla="*/ 5734011 h 6858000"/>
              <a:gd name="connsiteX98" fmla="*/ 6844835 w 7467600"/>
              <a:gd name="connsiteY98" fmla="*/ 5424988 h 6858000"/>
              <a:gd name="connsiteX99" fmla="*/ 1456157 w 7467600"/>
              <a:gd name="connsiteY99" fmla="*/ 5371404 h 6858000"/>
              <a:gd name="connsiteX100" fmla="*/ 1244432 w 7467600"/>
              <a:gd name="connsiteY100" fmla="*/ 5385601 h 6858000"/>
              <a:gd name="connsiteX101" fmla="*/ 973990 w 7467600"/>
              <a:gd name="connsiteY101" fmla="*/ 5424940 h 6858000"/>
              <a:gd name="connsiteX102" fmla="*/ 1103809 w 7467600"/>
              <a:gd name="connsiteY102" fmla="*/ 5433720 h 6858000"/>
              <a:gd name="connsiteX103" fmla="*/ 1123454 w 7467600"/>
              <a:gd name="connsiteY103" fmla="*/ 5435727 h 6858000"/>
              <a:gd name="connsiteX104" fmla="*/ 1737017 w 7467600"/>
              <a:gd name="connsiteY104" fmla="*/ 5452183 h 6858000"/>
              <a:gd name="connsiteX105" fmla="*/ 1824397 w 7467600"/>
              <a:gd name="connsiteY105" fmla="*/ 5447757 h 6858000"/>
              <a:gd name="connsiteX106" fmla="*/ 2070059 w 7467600"/>
              <a:gd name="connsiteY106" fmla="*/ 5441660 h 6858000"/>
              <a:gd name="connsiteX107" fmla="*/ 1456157 w 7467600"/>
              <a:gd name="connsiteY107" fmla="*/ 5371404 h 6858000"/>
              <a:gd name="connsiteX108" fmla="*/ 4988186 w 7467600"/>
              <a:gd name="connsiteY108" fmla="*/ 5216467 h 6858000"/>
              <a:gd name="connsiteX109" fmla="*/ 4777334 w 7467600"/>
              <a:gd name="connsiteY109" fmla="*/ 5406072 h 6858000"/>
              <a:gd name="connsiteX110" fmla="*/ 4718341 w 7467600"/>
              <a:gd name="connsiteY110" fmla="*/ 5468043 h 6858000"/>
              <a:gd name="connsiteX111" fmla="*/ 4604655 w 7467600"/>
              <a:gd name="connsiteY111" fmla="*/ 5583434 h 6858000"/>
              <a:gd name="connsiteX112" fmla="*/ 4565074 w 7467600"/>
              <a:gd name="connsiteY112" fmla="*/ 5618550 h 6858000"/>
              <a:gd name="connsiteX113" fmla="*/ 4988186 w 7467600"/>
              <a:gd name="connsiteY113" fmla="*/ 5216467 h 6858000"/>
              <a:gd name="connsiteX114" fmla="*/ 4978032 w 7467600"/>
              <a:gd name="connsiteY114" fmla="*/ 5183809 h 6858000"/>
              <a:gd name="connsiteX115" fmla="*/ 4463413 w 7467600"/>
              <a:gd name="connsiteY115" fmla="*/ 5615162 h 6858000"/>
              <a:gd name="connsiteX116" fmla="*/ 4358134 w 7467600"/>
              <a:gd name="connsiteY116" fmla="*/ 5742791 h 6858000"/>
              <a:gd name="connsiteX117" fmla="*/ 4376219 w 7467600"/>
              <a:gd name="connsiteY117" fmla="*/ 5729027 h 6858000"/>
              <a:gd name="connsiteX118" fmla="*/ 4582340 w 7467600"/>
              <a:gd name="connsiteY118" fmla="*/ 5561037 h 6858000"/>
              <a:gd name="connsiteX119" fmla="*/ 4694684 w 7467600"/>
              <a:gd name="connsiteY119" fmla="*/ 5447098 h 6858000"/>
              <a:gd name="connsiteX120" fmla="*/ 4754123 w 7467600"/>
              <a:gd name="connsiteY120" fmla="*/ 5384643 h 6858000"/>
              <a:gd name="connsiteX121" fmla="*/ 4978032 w 7467600"/>
              <a:gd name="connsiteY121" fmla="*/ 5183809 h 6858000"/>
              <a:gd name="connsiteX122" fmla="*/ 1903353 w 7467600"/>
              <a:gd name="connsiteY122" fmla="*/ 5044827 h 6858000"/>
              <a:gd name="connsiteX123" fmla="*/ 1936931 w 7467600"/>
              <a:gd name="connsiteY123" fmla="*/ 5093954 h 6858000"/>
              <a:gd name="connsiteX124" fmla="*/ 2195868 w 7467600"/>
              <a:gd name="connsiteY124" fmla="*/ 5396574 h 6858000"/>
              <a:gd name="connsiteX125" fmla="*/ 2088852 w 7467600"/>
              <a:gd name="connsiteY125" fmla="*/ 5166123 h 6858000"/>
              <a:gd name="connsiteX126" fmla="*/ 1958241 w 7467600"/>
              <a:gd name="connsiteY126" fmla="*/ 5067955 h 6858000"/>
              <a:gd name="connsiteX127" fmla="*/ 1903353 w 7467600"/>
              <a:gd name="connsiteY127" fmla="*/ 5044827 h 6858000"/>
              <a:gd name="connsiteX128" fmla="*/ 1979378 w 7467600"/>
              <a:gd name="connsiteY128" fmla="*/ 4769504 h 6858000"/>
              <a:gd name="connsiteX129" fmla="*/ 2882120 w 7467600"/>
              <a:gd name="connsiteY129" fmla="*/ 5064547 h 6858000"/>
              <a:gd name="connsiteX130" fmla="*/ 2793103 w 7467600"/>
              <a:gd name="connsiteY130" fmla="*/ 5039699 h 6858000"/>
              <a:gd name="connsiteX131" fmla="*/ 2770041 w 7467600"/>
              <a:gd name="connsiteY131" fmla="*/ 5033634 h 6858000"/>
              <a:gd name="connsiteX132" fmla="*/ 1979378 w 7467600"/>
              <a:gd name="connsiteY132" fmla="*/ 4769504 h 6858000"/>
              <a:gd name="connsiteX133" fmla="*/ 1927410 w 7467600"/>
              <a:gd name="connsiteY133" fmla="*/ 4716164 h 6858000"/>
              <a:gd name="connsiteX134" fmla="*/ 1959587 w 7467600"/>
              <a:gd name="connsiteY134" fmla="*/ 4728849 h 6858000"/>
              <a:gd name="connsiteX135" fmla="*/ 2777707 w 7467600"/>
              <a:gd name="connsiteY135" fmla="*/ 5003991 h 6858000"/>
              <a:gd name="connsiteX136" fmla="*/ 2800768 w 7467600"/>
              <a:gd name="connsiteY136" fmla="*/ 5010056 h 6858000"/>
              <a:gd name="connsiteX137" fmla="*/ 2879408 w 7467600"/>
              <a:gd name="connsiteY137" fmla="*/ 5031590 h 6858000"/>
              <a:gd name="connsiteX138" fmla="*/ 2862295 w 7467600"/>
              <a:gd name="connsiteY138" fmla="*/ 5022958 h 6858000"/>
              <a:gd name="connsiteX139" fmla="*/ 2813343 w 7467600"/>
              <a:gd name="connsiteY139" fmla="*/ 4998369 h 6858000"/>
              <a:gd name="connsiteX140" fmla="*/ 2646245 w 7467600"/>
              <a:gd name="connsiteY140" fmla="*/ 4930999 h 6858000"/>
              <a:gd name="connsiteX141" fmla="*/ 1999243 w 7467600"/>
              <a:gd name="connsiteY141" fmla="*/ 4730524 h 6858000"/>
              <a:gd name="connsiteX142" fmla="*/ 1979527 w 7467600"/>
              <a:gd name="connsiteY142" fmla="*/ 4726651 h 6858000"/>
              <a:gd name="connsiteX143" fmla="*/ 1927410 w 7467600"/>
              <a:gd name="connsiteY143" fmla="*/ 4716164 h 6858000"/>
              <a:gd name="connsiteX144" fmla="*/ 1997014 w 7467600"/>
              <a:gd name="connsiteY144" fmla="*/ 4698007 h 6858000"/>
              <a:gd name="connsiteX145" fmla="*/ 2005458 w 7467600"/>
              <a:gd name="connsiteY145" fmla="*/ 4699540 h 6858000"/>
              <a:gd name="connsiteX146" fmla="*/ 2657186 w 7467600"/>
              <a:gd name="connsiteY146" fmla="*/ 4901687 h 6858000"/>
              <a:gd name="connsiteX147" fmla="*/ 2826662 w 7467600"/>
              <a:gd name="connsiteY147" fmla="*/ 4970362 h 6858000"/>
              <a:gd name="connsiteX148" fmla="*/ 2876100 w 7467600"/>
              <a:gd name="connsiteY148" fmla="*/ 4995397 h 6858000"/>
              <a:gd name="connsiteX149" fmla="*/ 3042600 w 7467600"/>
              <a:gd name="connsiteY149" fmla="*/ 5059532 h 6858000"/>
              <a:gd name="connsiteX150" fmla="*/ 1997014 w 7467600"/>
              <a:gd name="connsiteY150" fmla="*/ 4698007 h 6858000"/>
              <a:gd name="connsiteX151" fmla="*/ 2305292 w 7467600"/>
              <a:gd name="connsiteY151" fmla="*/ 4219492 h 6858000"/>
              <a:gd name="connsiteX152" fmla="*/ 3360922 w 7467600"/>
              <a:gd name="connsiteY152" fmla="*/ 4529373 h 6858000"/>
              <a:gd name="connsiteX153" fmla="*/ 3492420 w 7467600"/>
              <a:gd name="connsiteY153" fmla="*/ 4510145 h 6858000"/>
              <a:gd name="connsiteX154" fmla="*/ 3364086 w 7467600"/>
              <a:gd name="connsiteY154" fmla="*/ 4480340 h 6858000"/>
              <a:gd name="connsiteX155" fmla="*/ 3225818 w 7467600"/>
              <a:gd name="connsiteY155" fmla="*/ 4411822 h 6858000"/>
              <a:gd name="connsiteX156" fmla="*/ 3129696 w 7467600"/>
              <a:gd name="connsiteY156" fmla="*/ 4360704 h 6858000"/>
              <a:gd name="connsiteX157" fmla="*/ 2814545 w 7467600"/>
              <a:gd name="connsiteY157" fmla="*/ 4282955 h 6858000"/>
              <a:gd name="connsiteX158" fmla="*/ 2305292 w 7467600"/>
              <a:gd name="connsiteY158" fmla="*/ 4219492 h 6858000"/>
              <a:gd name="connsiteX159" fmla="*/ 2626982 w 7467600"/>
              <a:gd name="connsiteY159" fmla="*/ 4206450 h 6858000"/>
              <a:gd name="connsiteX160" fmla="*/ 2490617 w 7467600"/>
              <a:gd name="connsiteY160" fmla="*/ 4206951 h 6858000"/>
              <a:gd name="connsiteX161" fmla="*/ 2819869 w 7467600"/>
              <a:gd name="connsiteY161" fmla="*/ 4252936 h 6858000"/>
              <a:gd name="connsiteX162" fmla="*/ 3143018 w 7467600"/>
              <a:gd name="connsiteY162" fmla="*/ 4332698 h 6858000"/>
              <a:gd name="connsiteX163" fmla="*/ 3241520 w 7467600"/>
              <a:gd name="connsiteY163" fmla="*/ 4385112 h 6858000"/>
              <a:gd name="connsiteX164" fmla="*/ 3374575 w 7467600"/>
              <a:gd name="connsiteY164" fmla="*/ 4451517 h 6858000"/>
              <a:gd name="connsiteX165" fmla="*/ 3505221 w 7467600"/>
              <a:gd name="connsiteY165" fmla="*/ 4480757 h 6858000"/>
              <a:gd name="connsiteX166" fmla="*/ 2626982 w 7467600"/>
              <a:gd name="connsiteY166" fmla="*/ 4206450 h 6858000"/>
              <a:gd name="connsiteX167" fmla="*/ 1310106 w 7467600"/>
              <a:gd name="connsiteY167" fmla="*/ 3943217 h 6858000"/>
              <a:gd name="connsiteX168" fmla="*/ 854994 w 7467600"/>
              <a:gd name="connsiteY168" fmla="*/ 4399136 h 6858000"/>
              <a:gd name="connsiteX169" fmla="*/ 742462 w 7467600"/>
              <a:gd name="connsiteY169" fmla="*/ 4594648 h 6858000"/>
              <a:gd name="connsiteX170" fmla="*/ 820602 w 7467600"/>
              <a:gd name="connsiteY170" fmla="*/ 4485915 h 6858000"/>
              <a:gd name="connsiteX171" fmla="*/ 878295 w 7467600"/>
              <a:gd name="connsiteY171" fmla="*/ 4403594 h 6858000"/>
              <a:gd name="connsiteX172" fmla="*/ 1240607 w 7467600"/>
              <a:gd name="connsiteY172" fmla="*/ 4010401 h 6858000"/>
              <a:gd name="connsiteX173" fmla="*/ 1310106 w 7467600"/>
              <a:gd name="connsiteY173" fmla="*/ 3943217 h 6858000"/>
              <a:gd name="connsiteX174" fmla="*/ 1423113 w 7467600"/>
              <a:gd name="connsiteY174" fmla="*/ 3874565 h 6858000"/>
              <a:gd name="connsiteX175" fmla="*/ 1260565 w 7467600"/>
              <a:gd name="connsiteY175" fmla="*/ 4031982 h 6858000"/>
              <a:gd name="connsiteX176" fmla="*/ 901900 w 7467600"/>
              <a:gd name="connsiteY176" fmla="*/ 4421236 h 6858000"/>
              <a:gd name="connsiteX177" fmla="*/ 845044 w 7467600"/>
              <a:gd name="connsiteY177" fmla="*/ 4502436 h 6858000"/>
              <a:gd name="connsiteX178" fmla="*/ 685926 w 7467600"/>
              <a:gd name="connsiteY178" fmla="*/ 4703069 h 6858000"/>
              <a:gd name="connsiteX179" fmla="*/ 684248 w 7467600"/>
              <a:gd name="connsiteY179" fmla="*/ 4706721 h 6858000"/>
              <a:gd name="connsiteX180" fmla="*/ 1423113 w 7467600"/>
              <a:gd name="connsiteY180" fmla="*/ 3874565 h 6858000"/>
              <a:gd name="connsiteX181" fmla="*/ 3316479 w 7467600"/>
              <a:gd name="connsiteY181" fmla="*/ 3872136 h 6858000"/>
              <a:gd name="connsiteX182" fmla="*/ 3546806 w 7467600"/>
              <a:gd name="connsiteY182" fmla="*/ 4356139 h 6858000"/>
              <a:gd name="connsiteX183" fmla="*/ 3364433 w 7467600"/>
              <a:gd name="connsiteY183" fmla="*/ 3953121 h 6858000"/>
              <a:gd name="connsiteX184" fmla="*/ 3316479 w 7467600"/>
              <a:gd name="connsiteY184" fmla="*/ 3872136 h 6858000"/>
              <a:gd name="connsiteX185" fmla="*/ 3291335 w 7467600"/>
              <a:gd name="connsiteY185" fmla="*/ 3767420 h 6858000"/>
              <a:gd name="connsiteX186" fmla="*/ 3390805 w 7467600"/>
              <a:gd name="connsiteY186" fmla="*/ 3937163 h 6858000"/>
              <a:gd name="connsiteX187" fmla="*/ 3579062 w 7467600"/>
              <a:gd name="connsiteY187" fmla="*/ 4359040 h 6858000"/>
              <a:gd name="connsiteX188" fmla="*/ 3467355 w 7467600"/>
              <a:gd name="connsiteY188" fmla="*/ 3988130 h 6858000"/>
              <a:gd name="connsiteX189" fmla="*/ 3310753 w 7467600"/>
              <a:gd name="connsiteY189" fmla="*/ 3787140 h 6858000"/>
              <a:gd name="connsiteX190" fmla="*/ 3291335 w 7467600"/>
              <a:gd name="connsiteY190" fmla="*/ 3767420 h 6858000"/>
              <a:gd name="connsiteX191" fmla="*/ 1635889 w 7467600"/>
              <a:gd name="connsiteY191" fmla="*/ 3709494 h 6858000"/>
              <a:gd name="connsiteX192" fmla="*/ 1634800 w 7467600"/>
              <a:gd name="connsiteY192" fmla="*/ 3731111 h 6858000"/>
              <a:gd name="connsiteX193" fmla="*/ 1635889 w 7467600"/>
              <a:gd name="connsiteY193" fmla="*/ 3709494 h 6858000"/>
              <a:gd name="connsiteX194" fmla="*/ 1510397 w 7467600"/>
              <a:gd name="connsiteY194" fmla="*/ 3684705 h 6858000"/>
              <a:gd name="connsiteX195" fmla="*/ 1146550 w 7467600"/>
              <a:gd name="connsiteY195" fmla="*/ 3802012 h 6858000"/>
              <a:gd name="connsiteX196" fmla="*/ 698834 w 7467600"/>
              <a:gd name="connsiteY196" fmla="*/ 3952272 h 6858000"/>
              <a:gd name="connsiteX197" fmla="*/ 34256 w 7467600"/>
              <a:gd name="connsiteY197" fmla="*/ 4347603 h 6858000"/>
              <a:gd name="connsiteX198" fmla="*/ 527241 w 7467600"/>
              <a:gd name="connsiteY198" fmla="*/ 4065078 h 6858000"/>
              <a:gd name="connsiteX199" fmla="*/ 1510397 w 7467600"/>
              <a:gd name="connsiteY199" fmla="*/ 3684705 h 6858000"/>
              <a:gd name="connsiteX200" fmla="*/ 1313114 w 7467600"/>
              <a:gd name="connsiteY200" fmla="*/ 3655216 h 6858000"/>
              <a:gd name="connsiteX201" fmla="*/ 1109304 w 7467600"/>
              <a:gd name="connsiteY201" fmla="*/ 3669030 h 6858000"/>
              <a:gd name="connsiteX202" fmla="*/ 8129 w 7467600"/>
              <a:gd name="connsiteY202" fmla="*/ 4330519 h 6858000"/>
              <a:gd name="connsiteX203" fmla="*/ 687572 w 7467600"/>
              <a:gd name="connsiteY203" fmla="*/ 3925629 h 6858000"/>
              <a:gd name="connsiteX204" fmla="*/ 1138365 w 7467600"/>
              <a:gd name="connsiteY204" fmla="*/ 3774515 h 6858000"/>
              <a:gd name="connsiteX205" fmla="*/ 1505579 w 7467600"/>
              <a:gd name="connsiteY205" fmla="*/ 3655526 h 6858000"/>
              <a:gd name="connsiteX206" fmla="*/ 1313114 w 7467600"/>
              <a:gd name="connsiteY206" fmla="*/ 3655216 h 6858000"/>
              <a:gd name="connsiteX207" fmla="*/ 3655073 w 7467600"/>
              <a:gd name="connsiteY207" fmla="*/ 3650884 h 6858000"/>
              <a:gd name="connsiteX208" fmla="*/ 3989938 w 7467600"/>
              <a:gd name="connsiteY208" fmla="*/ 3991685 h 6858000"/>
              <a:gd name="connsiteX209" fmla="*/ 4393907 w 7467600"/>
              <a:gd name="connsiteY209" fmla="*/ 4261258 h 6858000"/>
              <a:gd name="connsiteX210" fmla="*/ 4648051 w 7467600"/>
              <a:gd name="connsiteY210" fmla="*/ 4374051 h 6858000"/>
              <a:gd name="connsiteX211" fmla="*/ 4383389 w 7467600"/>
              <a:gd name="connsiteY211" fmla="*/ 4184369 h 6858000"/>
              <a:gd name="connsiteX212" fmla="*/ 4165508 w 7467600"/>
              <a:gd name="connsiteY212" fmla="*/ 4035196 h 6858000"/>
              <a:gd name="connsiteX213" fmla="*/ 4068162 w 7467600"/>
              <a:gd name="connsiteY213" fmla="*/ 3953394 h 6858000"/>
              <a:gd name="connsiteX214" fmla="*/ 3981416 w 7467600"/>
              <a:gd name="connsiteY214" fmla="*/ 3880482 h 6858000"/>
              <a:gd name="connsiteX215" fmla="*/ 3800147 w 7467600"/>
              <a:gd name="connsiteY215" fmla="*/ 3749872 h 6858000"/>
              <a:gd name="connsiteX216" fmla="*/ 3655073 w 7467600"/>
              <a:gd name="connsiteY216" fmla="*/ 3650884 h 6858000"/>
              <a:gd name="connsiteX217" fmla="*/ 3670252 w 7467600"/>
              <a:gd name="connsiteY217" fmla="*/ 3622798 h 6858000"/>
              <a:gd name="connsiteX218" fmla="*/ 3817258 w 7467600"/>
              <a:gd name="connsiteY218" fmla="*/ 3723577 h 6858000"/>
              <a:gd name="connsiteX219" fmla="*/ 4000461 w 7467600"/>
              <a:gd name="connsiteY219" fmla="*/ 3855966 h 6858000"/>
              <a:gd name="connsiteX220" fmla="*/ 4088180 w 7467600"/>
              <a:gd name="connsiteY220" fmla="*/ 3929774 h 6858000"/>
              <a:gd name="connsiteX221" fmla="*/ 4184555 w 7467600"/>
              <a:gd name="connsiteY221" fmla="*/ 4010683 h 6858000"/>
              <a:gd name="connsiteX222" fmla="*/ 4399563 w 7467600"/>
              <a:gd name="connsiteY222" fmla="*/ 4158106 h 6858000"/>
              <a:gd name="connsiteX223" fmla="*/ 4684469 w 7467600"/>
              <a:gd name="connsiteY223" fmla="*/ 4364680 h 6858000"/>
              <a:gd name="connsiteX224" fmla="*/ 4690271 w 7467600"/>
              <a:gd name="connsiteY224" fmla="*/ 4370034 h 6858000"/>
              <a:gd name="connsiteX225" fmla="*/ 4136093 w 7467600"/>
              <a:gd name="connsiteY225" fmla="*/ 3858466 h 6858000"/>
              <a:gd name="connsiteX226" fmla="*/ 3670252 w 7467600"/>
              <a:gd name="connsiteY226" fmla="*/ 3622798 h 6858000"/>
              <a:gd name="connsiteX227" fmla="*/ 4440129 w 7467600"/>
              <a:gd name="connsiteY227" fmla="*/ 3448571 h 6858000"/>
              <a:gd name="connsiteX228" fmla="*/ 4856525 w 7467600"/>
              <a:gd name="connsiteY228" fmla="*/ 3915351 h 6858000"/>
              <a:gd name="connsiteX229" fmla="*/ 5059055 w 7467600"/>
              <a:gd name="connsiteY229" fmla="*/ 4108918 h 6858000"/>
              <a:gd name="connsiteX230" fmla="*/ 5290070 w 7467600"/>
              <a:gd name="connsiteY230" fmla="*/ 4263619 h 6858000"/>
              <a:gd name="connsiteX231" fmla="*/ 4834991 w 7467600"/>
              <a:gd name="connsiteY231" fmla="*/ 3830985 h 6858000"/>
              <a:gd name="connsiteX232" fmla="*/ 4440129 w 7467600"/>
              <a:gd name="connsiteY232" fmla="*/ 3448571 h 6858000"/>
              <a:gd name="connsiteX233" fmla="*/ 4441737 w 7467600"/>
              <a:gd name="connsiteY233" fmla="*/ 3399734 h 6858000"/>
              <a:gd name="connsiteX234" fmla="*/ 4431236 w 7467600"/>
              <a:gd name="connsiteY234" fmla="*/ 3400954 h 6858000"/>
              <a:gd name="connsiteX235" fmla="*/ 4557150 w 7467600"/>
              <a:gd name="connsiteY235" fmla="*/ 3510023 h 6858000"/>
              <a:gd name="connsiteX236" fmla="*/ 4856936 w 7467600"/>
              <a:gd name="connsiteY236" fmla="*/ 3809146 h 6858000"/>
              <a:gd name="connsiteX237" fmla="*/ 5111996 w 7467600"/>
              <a:gd name="connsiteY237" fmla="*/ 4065759 h 6858000"/>
              <a:gd name="connsiteX238" fmla="*/ 5388878 w 7467600"/>
              <a:gd name="connsiteY238" fmla="*/ 4300185 h 6858000"/>
              <a:gd name="connsiteX239" fmla="*/ 5425556 w 7467600"/>
              <a:gd name="connsiteY239" fmla="*/ 4308967 h 6858000"/>
              <a:gd name="connsiteX240" fmla="*/ 4943646 w 7467600"/>
              <a:gd name="connsiteY240" fmla="*/ 3822916 h 6858000"/>
              <a:gd name="connsiteX241" fmla="*/ 4594837 w 7467600"/>
              <a:gd name="connsiteY241" fmla="*/ 3532274 h 6858000"/>
              <a:gd name="connsiteX242" fmla="*/ 4441737 w 7467600"/>
              <a:gd name="connsiteY242" fmla="*/ 3399734 h 6858000"/>
              <a:gd name="connsiteX243" fmla="*/ 5425834 w 7467600"/>
              <a:gd name="connsiteY243" fmla="*/ 3162785 h 6858000"/>
              <a:gd name="connsiteX244" fmla="*/ 5401644 w 7467600"/>
              <a:gd name="connsiteY244" fmla="*/ 3617847 h 6858000"/>
              <a:gd name="connsiteX245" fmla="*/ 5467256 w 7467600"/>
              <a:gd name="connsiteY245" fmla="*/ 4175494 h 6858000"/>
              <a:gd name="connsiteX246" fmla="*/ 5448069 w 7467600"/>
              <a:gd name="connsiteY246" fmla="*/ 3567554 h 6858000"/>
              <a:gd name="connsiteX247" fmla="*/ 5425834 w 7467600"/>
              <a:gd name="connsiteY247" fmla="*/ 3162785 h 6858000"/>
              <a:gd name="connsiteX248" fmla="*/ 1318687 w 7467600"/>
              <a:gd name="connsiteY248" fmla="*/ 3113840 h 6858000"/>
              <a:gd name="connsiteX249" fmla="*/ 1066793 w 7467600"/>
              <a:gd name="connsiteY249" fmla="*/ 3212171 h 6858000"/>
              <a:gd name="connsiteX250" fmla="*/ 993319 w 7467600"/>
              <a:gd name="connsiteY250" fmla="*/ 3247648 h 6858000"/>
              <a:gd name="connsiteX251" fmla="*/ 853081 w 7467600"/>
              <a:gd name="connsiteY251" fmla="*/ 3312410 h 6858000"/>
              <a:gd name="connsiteX252" fmla="*/ 805957 w 7467600"/>
              <a:gd name="connsiteY252" fmla="*/ 3330443 h 6858000"/>
              <a:gd name="connsiteX253" fmla="*/ 1318687 w 7467600"/>
              <a:gd name="connsiteY253" fmla="*/ 3113840 h 6858000"/>
              <a:gd name="connsiteX254" fmla="*/ 5453702 w 7467600"/>
              <a:gd name="connsiteY254" fmla="*/ 3090882 h 6858000"/>
              <a:gd name="connsiteX255" fmla="*/ 5480135 w 7467600"/>
              <a:gd name="connsiteY255" fmla="*/ 3565802 h 6858000"/>
              <a:gd name="connsiteX256" fmla="*/ 5499023 w 7467600"/>
              <a:gd name="connsiteY256" fmla="*/ 4166310 h 6858000"/>
              <a:gd name="connsiteX257" fmla="*/ 5547022 w 7467600"/>
              <a:gd name="connsiteY257" fmla="*/ 3607838 h 6858000"/>
              <a:gd name="connsiteX258" fmla="*/ 5515964 w 7467600"/>
              <a:gd name="connsiteY258" fmla="*/ 3378541 h 6858000"/>
              <a:gd name="connsiteX259" fmla="*/ 5453702 w 7467600"/>
              <a:gd name="connsiteY259" fmla="*/ 3090882 h 6858000"/>
              <a:gd name="connsiteX260" fmla="*/ 1238695 w 7467600"/>
              <a:gd name="connsiteY260" fmla="*/ 3076820 h 6858000"/>
              <a:gd name="connsiteX261" fmla="*/ 716371 w 7467600"/>
              <a:gd name="connsiteY261" fmla="*/ 3293249 h 6858000"/>
              <a:gd name="connsiteX262" fmla="*/ 579522 w 7467600"/>
              <a:gd name="connsiteY262" fmla="*/ 3371759 h 6858000"/>
              <a:gd name="connsiteX263" fmla="*/ 600288 w 7467600"/>
              <a:gd name="connsiteY263" fmla="*/ 3365555 h 6858000"/>
              <a:gd name="connsiteX264" fmla="*/ 840692 w 7467600"/>
              <a:gd name="connsiteY264" fmla="*/ 3284921 h 6858000"/>
              <a:gd name="connsiteX265" fmla="*/ 979248 w 7467600"/>
              <a:gd name="connsiteY265" fmla="*/ 3221003 h 6858000"/>
              <a:gd name="connsiteX266" fmla="*/ 1053282 w 7467600"/>
              <a:gd name="connsiteY266" fmla="*/ 3185247 h 6858000"/>
              <a:gd name="connsiteX267" fmla="*/ 1320603 w 7467600"/>
              <a:gd name="connsiteY267" fmla="*/ 3081281 h 6858000"/>
              <a:gd name="connsiteX268" fmla="*/ 1238695 w 7467600"/>
              <a:gd name="connsiteY268" fmla="*/ 3076820 h 6858000"/>
              <a:gd name="connsiteX269" fmla="*/ 5425627 w 7467600"/>
              <a:gd name="connsiteY269" fmla="*/ 2954192 h 6858000"/>
              <a:gd name="connsiteX270" fmla="*/ 5470770 w 7467600"/>
              <a:gd name="connsiteY270" fmla="*/ 3005435 h 6858000"/>
              <a:gd name="connsiteX271" fmla="*/ 5519779 w 7467600"/>
              <a:gd name="connsiteY271" fmla="*/ 4359223 h 6858000"/>
              <a:gd name="connsiteX272" fmla="*/ 5520293 w 7467600"/>
              <a:gd name="connsiteY272" fmla="*/ 4360602 h 6858000"/>
              <a:gd name="connsiteX273" fmla="*/ 5767221 w 7467600"/>
              <a:gd name="connsiteY273" fmla="*/ 4665564 h 6858000"/>
              <a:gd name="connsiteX274" fmla="*/ 6937169 w 7467600"/>
              <a:gd name="connsiteY274" fmla="*/ 4815941 h 6858000"/>
              <a:gd name="connsiteX275" fmla="*/ 6953922 w 7467600"/>
              <a:gd name="connsiteY275" fmla="*/ 4890068 h 6858000"/>
              <a:gd name="connsiteX276" fmla="*/ 6071359 w 7467600"/>
              <a:gd name="connsiteY276" fmla="*/ 4770770 h 6858000"/>
              <a:gd name="connsiteX277" fmla="*/ 6038839 w 7467600"/>
              <a:gd name="connsiteY277" fmla="*/ 4764474 h 6858000"/>
              <a:gd name="connsiteX278" fmla="*/ 6038706 w 7467600"/>
              <a:gd name="connsiteY278" fmla="*/ 4763847 h 6858000"/>
              <a:gd name="connsiteX279" fmla="*/ 6037784 w 7467600"/>
              <a:gd name="connsiteY279" fmla="*/ 4764270 h 6858000"/>
              <a:gd name="connsiteX280" fmla="*/ 6038839 w 7467600"/>
              <a:gd name="connsiteY280" fmla="*/ 4764474 h 6858000"/>
              <a:gd name="connsiteX281" fmla="*/ 6040338 w 7467600"/>
              <a:gd name="connsiteY281" fmla="*/ 4771418 h 6858000"/>
              <a:gd name="connsiteX282" fmla="*/ 6024488 w 7467600"/>
              <a:gd name="connsiteY282" fmla="*/ 4809903 h 6858000"/>
              <a:gd name="connsiteX283" fmla="*/ 5599771 w 7467600"/>
              <a:gd name="connsiteY283" fmla="*/ 5509652 h 6858000"/>
              <a:gd name="connsiteX284" fmla="*/ 5548843 w 7467600"/>
              <a:gd name="connsiteY284" fmla="*/ 5563845 h 6858000"/>
              <a:gd name="connsiteX285" fmla="*/ 5940952 w 7467600"/>
              <a:gd name="connsiteY285" fmla="*/ 6250028 h 6858000"/>
              <a:gd name="connsiteX286" fmla="*/ 6043441 w 7467600"/>
              <a:gd name="connsiteY286" fmla="*/ 6665847 h 6858000"/>
              <a:gd name="connsiteX287" fmla="*/ 6093432 w 7467600"/>
              <a:gd name="connsiteY287" fmla="*/ 6858000 h 6858000"/>
              <a:gd name="connsiteX288" fmla="*/ 6034344 w 7467600"/>
              <a:gd name="connsiteY288" fmla="*/ 6858000 h 6858000"/>
              <a:gd name="connsiteX289" fmla="*/ 6026679 w 7467600"/>
              <a:gd name="connsiteY289" fmla="*/ 6836959 h 6858000"/>
              <a:gd name="connsiteX290" fmla="*/ 5800441 w 7467600"/>
              <a:gd name="connsiteY290" fmla="*/ 6335286 h 6858000"/>
              <a:gd name="connsiteX291" fmla="*/ 5526562 w 7467600"/>
              <a:gd name="connsiteY291" fmla="*/ 5705388 h 6858000"/>
              <a:gd name="connsiteX292" fmla="*/ 5519640 w 7467600"/>
              <a:gd name="connsiteY292" fmla="*/ 5683774 h 6858000"/>
              <a:gd name="connsiteX293" fmla="*/ 5844559 w 7467600"/>
              <a:gd name="connsiteY293" fmla="*/ 6553349 h 6858000"/>
              <a:gd name="connsiteX294" fmla="*/ 5975994 w 7467600"/>
              <a:gd name="connsiteY294" fmla="*/ 6858000 h 6858000"/>
              <a:gd name="connsiteX295" fmla="*/ 5898547 w 7467600"/>
              <a:gd name="connsiteY295" fmla="*/ 6858000 h 6858000"/>
              <a:gd name="connsiteX296" fmla="*/ 5682041 w 7467600"/>
              <a:gd name="connsiteY296" fmla="*/ 6355860 h 6858000"/>
              <a:gd name="connsiteX297" fmla="*/ 5461758 w 7467600"/>
              <a:gd name="connsiteY297" fmla="*/ 5820220 h 6858000"/>
              <a:gd name="connsiteX298" fmla="*/ 5237282 w 7467600"/>
              <a:gd name="connsiteY298" fmla="*/ 6579086 h 6858000"/>
              <a:gd name="connsiteX299" fmla="*/ 5115009 w 7467600"/>
              <a:gd name="connsiteY299" fmla="*/ 6858000 h 6858000"/>
              <a:gd name="connsiteX300" fmla="*/ 5028074 w 7467600"/>
              <a:gd name="connsiteY300" fmla="*/ 6858000 h 6858000"/>
              <a:gd name="connsiteX301" fmla="*/ 5079508 w 7467600"/>
              <a:gd name="connsiteY301" fmla="*/ 6749074 h 6858000"/>
              <a:gd name="connsiteX302" fmla="*/ 5371846 w 7467600"/>
              <a:gd name="connsiteY302" fmla="*/ 5924413 h 6858000"/>
              <a:gd name="connsiteX303" fmla="*/ 5270512 w 7467600"/>
              <a:gd name="connsiteY303" fmla="*/ 6138975 h 6858000"/>
              <a:gd name="connsiteX304" fmla="*/ 5062409 w 7467600"/>
              <a:gd name="connsiteY304" fmla="*/ 6653544 h 6858000"/>
              <a:gd name="connsiteX305" fmla="*/ 5036628 w 7467600"/>
              <a:gd name="connsiteY305" fmla="*/ 6754247 h 6858000"/>
              <a:gd name="connsiteX306" fmla="*/ 5009112 w 7467600"/>
              <a:gd name="connsiteY306" fmla="*/ 6858000 h 6858000"/>
              <a:gd name="connsiteX307" fmla="*/ 4976679 w 7467600"/>
              <a:gd name="connsiteY307" fmla="*/ 6858000 h 6858000"/>
              <a:gd name="connsiteX308" fmla="*/ 5006537 w 7467600"/>
              <a:gd name="connsiteY308" fmla="*/ 6747068 h 6858000"/>
              <a:gd name="connsiteX309" fmla="*/ 5032723 w 7467600"/>
              <a:gd name="connsiteY309" fmla="*/ 6644957 h 6858000"/>
              <a:gd name="connsiteX310" fmla="*/ 5242949 w 7467600"/>
              <a:gd name="connsiteY310" fmla="*/ 6125175 h 6858000"/>
              <a:gd name="connsiteX311" fmla="*/ 5286321 w 7467600"/>
              <a:gd name="connsiteY311" fmla="*/ 6033555 h 6858000"/>
              <a:gd name="connsiteX312" fmla="*/ 5008210 w 7467600"/>
              <a:gd name="connsiteY312" fmla="*/ 6649194 h 6858000"/>
              <a:gd name="connsiteX313" fmla="*/ 4986321 w 7467600"/>
              <a:gd name="connsiteY313" fmla="*/ 6765687 h 6858000"/>
              <a:gd name="connsiteX314" fmla="*/ 4973474 w 7467600"/>
              <a:gd name="connsiteY314" fmla="*/ 6858000 h 6858000"/>
              <a:gd name="connsiteX315" fmla="*/ 4907178 w 7467600"/>
              <a:gd name="connsiteY315" fmla="*/ 6858000 h 6858000"/>
              <a:gd name="connsiteX316" fmla="*/ 4910810 w 7467600"/>
              <a:gd name="connsiteY316" fmla="*/ 6829660 h 6858000"/>
              <a:gd name="connsiteX317" fmla="*/ 4987461 w 7467600"/>
              <a:gd name="connsiteY317" fmla="*/ 6432994 h 6858000"/>
              <a:gd name="connsiteX318" fmla="*/ 5179262 w 7467600"/>
              <a:gd name="connsiteY318" fmla="*/ 6035044 h 6858000"/>
              <a:gd name="connsiteX319" fmla="*/ 4689678 w 7467600"/>
              <a:gd name="connsiteY319" fmla="*/ 6440241 h 6858000"/>
              <a:gd name="connsiteX320" fmla="*/ 4477543 w 7467600"/>
              <a:gd name="connsiteY320" fmla="*/ 6674836 h 6858000"/>
              <a:gd name="connsiteX321" fmla="*/ 4329957 w 7467600"/>
              <a:gd name="connsiteY321" fmla="*/ 6858000 h 6858000"/>
              <a:gd name="connsiteX322" fmla="*/ 4218595 w 7467600"/>
              <a:gd name="connsiteY322" fmla="*/ 6858000 h 6858000"/>
              <a:gd name="connsiteX323" fmla="*/ 4368888 w 7467600"/>
              <a:gd name="connsiteY323" fmla="*/ 6668412 h 6858000"/>
              <a:gd name="connsiteX324" fmla="*/ 4563091 w 7467600"/>
              <a:gd name="connsiteY324" fmla="*/ 6442508 h 6858000"/>
              <a:gd name="connsiteX325" fmla="*/ 5387324 w 7467600"/>
              <a:gd name="connsiteY325" fmla="*/ 5705830 h 6858000"/>
              <a:gd name="connsiteX326" fmla="*/ 5073620 w 7467600"/>
              <a:gd name="connsiteY326" fmla="*/ 5955437 h 6858000"/>
              <a:gd name="connsiteX327" fmla="*/ 4689789 w 7467600"/>
              <a:gd name="connsiteY327" fmla="*/ 6268382 h 6858000"/>
              <a:gd name="connsiteX328" fmla="*/ 4418722 w 7467600"/>
              <a:gd name="connsiteY328" fmla="*/ 6570886 h 6858000"/>
              <a:gd name="connsiteX329" fmla="*/ 4214944 w 7467600"/>
              <a:gd name="connsiteY329" fmla="*/ 6858000 h 6858000"/>
              <a:gd name="connsiteX330" fmla="*/ 4177898 w 7467600"/>
              <a:gd name="connsiteY330" fmla="*/ 6858000 h 6858000"/>
              <a:gd name="connsiteX331" fmla="*/ 4391597 w 7467600"/>
              <a:gd name="connsiteY331" fmla="*/ 6556370 h 6858000"/>
              <a:gd name="connsiteX332" fmla="*/ 4668889 w 7467600"/>
              <a:gd name="connsiteY332" fmla="*/ 6246399 h 6858000"/>
              <a:gd name="connsiteX333" fmla="*/ 5055427 w 7467600"/>
              <a:gd name="connsiteY333" fmla="*/ 5931476 h 6858000"/>
              <a:gd name="connsiteX334" fmla="*/ 5371814 w 7467600"/>
              <a:gd name="connsiteY334" fmla="*/ 5678975 h 6858000"/>
              <a:gd name="connsiteX335" fmla="*/ 4987918 w 7467600"/>
              <a:gd name="connsiteY335" fmla="*/ 5838701 h 6858000"/>
              <a:gd name="connsiteX336" fmla="*/ 4317146 w 7467600"/>
              <a:gd name="connsiteY336" fmla="*/ 6587716 h 6858000"/>
              <a:gd name="connsiteX337" fmla="*/ 4171627 w 7467600"/>
              <a:gd name="connsiteY337" fmla="*/ 6858000 h 6858000"/>
              <a:gd name="connsiteX338" fmla="*/ 4081585 w 7467600"/>
              <a:gd name="connsiteY338" fmla="*/ 6858000 h 6858000"/>
              <a:gd name="connsiteX339" fmla="*/ 4238603 w 7467600"/>
              <a:gd name="connsiteY339" fmla="*/ 6559341 h 6858000"/>
              <a:gd name="connsiteX340" fmla="*/ 4778333 w 7467600"/>
              <a:gd name="connsiteY340" fmla="*/ 5873626 h 6858000"/>
              <a:gd name="connsiteX341" fmla="*/ 5414185 w 7467600"/>
              <a:gd name="connsiteY341" fmla="*/ 5573882 h 6858000"/>
              <a:gd name="connsiteX342" fmla="*/ 5959648 w 7467600"/>
              <a:gd name="connsiteY342" fmla="*/ 4760797 h 6858000"/>
              <a:gd name="connsiteX343" fmla="*/ 5355019 w 7467600"/>
              <a:gd name="connsiteY343" fmla="*/ 4734672 h 6858000"/>
              <a:gd name="connsiteX344" fmla="*/ 5083565 w 7467600"/>
              <a:gd name="connsiteY344" fmla="*/ 5179121 h 6858000"/>
              <a:gd name="connsiteX345" fmla="*/ 4713577 w 7467600"/>
              <a:gd name="connsiteY345" fmla="*/ 5616803 h 6858000"/>
              <a:gd name="connsiteX346" fmla="*/ 3989559 w 7467600"/>
              <a:gd name="connsiteY346" fmla="*/ 6145945 h 6858000"/>
              <a:gd name="connsiteX347" fmla="*/ 3939824 w 7467600"/>
              <a:gd name="connsiteY347" fmla="*/ 6066900 h 6858000"/>
              <a:gd name="connsiteX348" fmla="*/ 4584537 w 7467600"/>
              <a:gd name="connsiteY348" fmla="*/ 5324826 h 6858000"/>
              <a:gd name="connsiteX349" fmla="*/ 5037105 w 7467600"/>
              <a:gd name="connsiteY349" fmla="*/ 5088765 h 6858000"/>
              <a:gd name="connsiteX350" fmla="*/ 5039930 w 7467600"/>
              <a:gd name="connsiteY350" fmla="*/ 5089585 h 6858000"/>
              <a:gd name="connsiteX351" fmla="*/ 5263764 w 7467600"/>
              <a:gd name="connsiteY351" fmla="*/ 4735525 h 6858000"/>
              <a:gd name="connsiteX352" fmla="*/ 4086300 w 7467600"/>
              <a:gd name="connsiteY352" fmla="*/ 4884599 h 6858000"/>
              <a:gd name="connsiteX353" fmla="*/ 4085485 w 7467600"/>
              <a:gd name="connsiteY353" fmla="*/ 4899070 h 6858000"/>
              <a:gd name="connsiteX354" fmla="*/ 3871915 w 7467600"/>
              <a:gd name="connsiteY354" fmla="*/ 5253645 h 6858000"/>
              <a:gd name="connsiteX355" fmla="*/ 3799374 w 7467600"/>
              <a:gd name="connsiteY355" fmla="*/ 5466127 h 6858000"/>
              <a:gd name="connsiteX356" fmla="*/ 3498850 w 7467600"/>
              <a:gd name="connsiteY356" fmla="*/ 6661888 h 6858000"/>
              <a:gd name="connsiteX357" fmla="*/ 3399216 w 7467600"/>
              <a:gd name="connsiteY357" fmla="*/ 6858000 h 6858000"/>
              <a:gd name="connsiteX358" fmla="*/ 3303688 w 7467600"/>
              <a:gd name="connsiteY358" fmla="*/ 6858000 h 6858000"/>
              <a:gd name="connsiteX359" fmla="*/ 3391774 w 7467600"/>
              <a:gd name="connsiteY359" fmla="*/ 6697181 h 6858000"/>
              <a:gd name="connsiteX360" fmla="*/ 3735540 w 7467600"/>
              <a:gd name="connsiteY360" fmla="*/ 5546923 h 6858000"/>
              <a:gd name="connsiteX361" fmla="*/ 3729438 w 7467600"/>
              <a:gd name="connsiteY361" fmla="*/ 5569058 h 6858000"/>
              <a:gd name="connsiteX362" fmla="*/ 3707782 w 7467600"/>
              <a:gd name="connsiteY362" fmla="*/ 5644908 h 6858000"/>
              <a:gd name="connsiteX363" fmla="*/ 3583827 w 7467600"/>
              <a:gd name="connsiteY363" fmla="*/ 6039215 h 6858000"/>
              <a:gd name="connsiteX364" fmla="*/ 3547861 w 7467600"/>
              <a:gd name="connsiteY364" fmla="*/ 6129609 h 6858000"/>
              <a:gd name="connsiteX365" fmla="*/ 3490905 w 7467600"/>
              <a:gd name="connsiteY365" fmla="*/ 6277660 h 6858000"/>
              <a:gd name="connsiteX366" fmla="*/ 3455859 w 7467600"/>
              <a:gd name="connsiteY366" fmla="*/ 6391301 h 6858000"/>
              <a:gd name="connsiteX367" fmla="*/ 3429112 w 7467600"/>
              <a:gd name="connsiteY367" fmla="*/ 6479469 h 6858000"/>
              <a:gd name="connsiteX368" fmla="*/ 3304862 w 7467600"/>
              <a:gd name="connsiteY368" fmla="*/ 6796476 h 6858000"/>
              <a:gd name="connsiteX369" fmla="*/ 3276071 w 7467600"/>
              <a:gd name="connsiteY369" fmla="*/ 6858000 h 6858000"/>
              <a:gd name="connsiteX370" fmla="*/ 3240805 w 7467600"/>
              <a:gd name="connsiteY370" fmla="*/ 6858000 h 6858000"/>
              <a:gd name="connsiteX371" fmla="*/ 3275917 w 7467600"/>
              <a:gd name="connsiteY371" fmla="*/ 6783192 h 6858000"/>
              <a:gd name="connsiteX372" fmla="*/ 3399358 w 7467600"/>
              <a:gd name="connsiteY372" fmla="*/ 6469011 h 6858000"/>
              <a:gd name="connsiteX373" fmla="*/ 3425650 w 7467600"/>
              <a:gd name="connsiteY373" fmla="*/ 6381333 h 6858000"/>
              <a:gd name="connsiteX374" fmla="*/ 3460661 w 7467600"/>
              <a:gd name="connsiteY374" fmla="*/ 6266763 h 6858000"/>
              <a:gd name="connsiteX375" fmla="*/ 3518021 w 7467600"/>
              <a:gd name="connsiteY375" fmla="*/ 6117298 h 6858000"/>
              <a:gd name="connsiteX376" fmla="*/ 3554035 w 7467600"/>
              <a:gd name="connsiteY376" fmla="*/ 6027832 h 6858000"/>
              <a:gd name="connsiteX377" fmla="*/ 3677174 w 7467600"/>
              <a:gd name="connsiteY377" fmla="*/ 5636351 h 6858000"/>
              <a:gd name="connsiteX378" fmla="*/ 3698819 w 7467600"/>
              <a:gd name="connsiteY378" fmla="*/ 5560503 h 6858000"/>
              <a:gd name="connsiteX379" fmla="*/ 3702094 w 7467600"/>
              <a:gd name="connsiteY379" fmla="*/ 5549194 h 6858000"/>
              <a:gd name="connsiteX380" fmla="*/ 3398355 w 7467600"/>
              <a:gd name="connsiteY380" fmla="*/ 6094603 h 6858000"/>
              <a:gd name="connsiteX381" fmla="*/ 3193941 w 7467600"/>
              <a:gd name="connsiteY381" fmla="*/ 6798775 h 6858000"/>
              <a:gd name="connsiteX382" fmla="*/ 3184140 w 7467600"/>
              <a:gd name="connsiteY382" fmla="*/ 6858000 h 6858000"/>
              <a:gd name="connsiteX383" fmla="*/ 3099978 w 7467600"/>
              <a:gd name="connsiteY383" fmla="*/ 6858000 h 6858000"/>
              <a:gd name="connsiteX384" fmla="*/ 3101556 w 7467600"/>
              <a:gd name="connsiteY384" fmla="*/ 6843337 h 6858000"/>
              <a:gd name="connsiteX385" fmla="*/ 3370162 w 7467600"/>
              <a:gd name="connsiteY385" fmla="*/ 5785550 h 6858000"/>
              <a:gd name="connsiteX386" fmla="*/ 3746477 w 7467600"/>
              <a:gd name="connsiteY386" fmla="*/ 5377889 h 6858000"/>
              <a:gd name="connsiteX387" fmla="*/ 3863399 w 7467600"/>
              <a:gd name="connsiteY387" fmla="*/ 5087257 h 6858000"/>
              <a:gd name="connsiteX388" fmla="*/ 3968712 w 7467600"/>
              <a:gd name="connsiteY388" fmla="*/ 4913989 h 6858000"/>
              <a:gd name="connsiteX389" fmla="*/ 2792390 w 7467600"/>
              <a:gd name="connsiteY389" fmla="*/ 5382974 h 6858000"/>
              <a:gd name="connsiteX390" fmla="*/ 2714982 w 7467600"/>
              <a:gd name="connsiteY390" fmla="*/ 5427051 h 6858000"/>
              <a:gd name="connsiteX391" fmla="*/ 2813361 w 7467600"/>
              <a:gd name="connsiteY391" fmla="*/ 6023912 h 6858000"/>
              <a:gd name="connsiteX392" fmla="*/ 2688430 w 7467600"/>
              <a:gd name="connsiteY392" fmla="*/ 6801564 h 6858000"/>
              <a:gd name="connsiteX393" fmla="*/ 2629626 w 7467600"/>
              <a:gd name="connsiteY393" fmla="*/ 6763394 h 6858000"/>
              <a:gd name="connsiteX394" fmla="*/ 2565328 w 7467600"/>
              <a:gd name="connsiteY394" fmla="*/ 5516399 h 6858000"/>
              <a:gd name="connsiteX395" fmla="*/ 1922999 w 7467600"/>
              <a:gd name="connsiteY395" fmla="*/ 5980343 h 6858000"/>
              <a:gd name="connsiteX396" fmla="*/ 1950261 w 7467600"/>
              <a:gd name="connsiteY396" fmla="*/ 6405858 h 6858000"/>
              <a:gd name="connsiteX397" fmla="*/ 2365554 w 7467600"/>
              <a:gd name="connsiteY397" fmla="*/ 6759107 h 6858000"/>
              <a:gd name="connsiteX398" fmla="*/ 2424142 w 7467600"/>
              <a:gd name="connsiteY398" fmla="*/ 6858000 h 6858000"/>
              <a:gd name="connsiteX399" fmla="*/ 2395994 w 7467600"/>
              <a:gd name="connsiteY399" fmla="*/ 6858000 h 6858000"/>
              <a:gd name="connsiteX400" fmla="*/ 2392863 w 7467600"/>
              <a:gd name="connsiteY400" fmla="*/ 6852964 h 6858000"/>
              <a:gd name="connsiteX401" fmla="*/ 2017589 w 7467600"/>
              <a:gd name="connsiteY401" fmla="*/ 6493982 h 6858000"/>
              <a:gd name="connsiteX402" fmla="*/ 2147336 w 7467600"/>
              <a:gd name="connsiteY402" fmla="*/ 6594052 h 6858000"/>
              <a:gd name="connsiteX403" fmla="*/ 2207047 w 7467600"/>
              <a:gd name="connsiteY403" fmla="*/ 6654540 h 6858000"/>
              <a:gd name="connsiteX404" fmla="*/ 2299106 w 7467600"/>
              <a:gd name="connsiteY404" fmla="*/ 6778931 h 6858000"/>
              <a:gd name="connsiteX405" fmla="*/ 2314430 w 7467600"/>
              <a:gd name="connsiteY405" fmla="*/ 6801144 h 6858000"/>
              <a:gd name="connsiteX406" fmla="*/ 2352406 w 7467600"/>
              <a:gd name="connsiteY406" fmla="*/ 6858000 h 6858000"/>
              <a:gd name="connsiteX407" fmla="*/ 2314492 w 7467600"/>
              <a:gd name="connsiteY407" fmla="*/ 6858000 h 6858000"/>
              <a:gd name="connsiteX408" fmla="*/ 2288095 w 7467600"/>
              <a:gd name="connsiteY408" fmla="*/ 6818030 h 6858000"/>
              <a:gd name="connsiteX409" fmla="*/ 2272768 w 7467600"/>
              <a:gd name="connsiteY409" fmla="*/ 6795822 h 6858000"/>
              <a:gd name="connsiteX410" fmla="*/ 2182715 w 7467600"/>
              <a:gd name="connsiteY410" fmla="*/ 6675071 h 6858000"/>
              <a:gd name="connsiteX411" fmla="*/ 2032061 w 7467600"/>
              <a:gd name="connsiteY411" fmla="*/ 6541380 h 6858000"/>
              <a:gd name="connsiteX412" fmla="*/ 2257220 w 7467600"/>
              <a:gd name="connsiteY412" fmla="*/ 6826257 h 6858000"/>
              <a:gd name="connsiteX413" fmla="*/ 2281324 w 7467600"/>
              <a:gd name="connsiteY413" fmla="*/ 6858000 h 6858000"/>
              <a:gd name="connsiteX414" fmla="*/ 2242860 w 7467600"/>
              <a:gd name="connsiteY414" fmla="*/ 6858000 h 6858000"/>
              <a:gd name="connsiteX415" fmla="*/ 2232818 w 7467600"/>
              <a:gd name="connsiteY415" fmla="*/ 6844926 h 6858000"/>
              <a:gd name="connsiteX416" fmla="*/ 1990172 w 7467600"/>
              <a:gd name="connsiteY416" fmla="*/ 6542121 h 6858000"/>
              <a:gd name="connsiteX417" fmla="*/ 2124090 w 7467600"/>
              <a:gd name="connsiteY417" fmla="*/ 6761017 h 6858000"/>
              <a:gd name="connsiteX418" fmla="*/ 2200380 w 7467600"/>
              <a:gd name="connsiteY418" fmla="*/ 6858000 h 6858000"/>
              <a:gd name="connsiteX419" fmla="*/ 2147507 w 7467600"/>
              <a:gd name="connsiteY419" fmla="*/ 6858000 h 6858000"/>
              <a:gd name="connsiteX420" fmla="*/ 2070668 w 7467600"/>
              <a:gd name="connsiteY420" fmla="*/ 6761520 h 6858000"/>
              <a:gd name="connsiteX421" fmla="*/ 1975142 w 7467600"/>
              <a:gd name="connsiteY421" fmla="*/ 6585570 h 6858000"/>
              <a:gd name="connsiteX422" fmla="*/ 2050035 w 7467600"/>
              <a:gd name="connsiteY422" fmla="*/ 6813345 h 6858000"/>
              <a:gd name="connsiteX423" fmla="*/ 2063025 w 7467600"/>
              <a:gd name="connsiteY423" fmla="*/ 6858000 h 6858000"/>
              <a:gd name="connsiteX424" fmla="*/ 2021675 w 7467600"/>
              <a:gd name="connsiteY424" fmla="*/ 6858000 h 6858000"/>
              <a:gd name="connsiteX425" fmla="*/ 2019308 w 7467600"/>
              <a:gd name="connsiteY425" fmla="*/ 6847118 h 6858000"/>
              <a:gd name="connsiteX426" fmla="*/ 1938835 w 7467600"/>
              <a:gd name="connsiteY426" fmla="*/ 6551160 h 6858000"/>
              <a:gd name="connsiteX427" fmla="*/ 1953230 w 7467600"/>
              <a:gd name="connsiteY427" fmla="*/ 6759699 h 6858000"/>
              <a:gd name="connsiteX428" fmla="*/ 1956763 w 7467600"/>
              <a:gd name="connsiteY428" fmla="*/ 6778191 h 6858000"/>
              <a:gd name="connsiteX429" fmla="*/ 1967925 w 7467600"/>
              <a:gd name="connsiteY429" fmla="*/ 6858000 h 6858000"/>
              <a:gd name="connsiteX430" fmla="*/ 1936622 w 7467600"/>
              <a:gd name="connsiteY430" fmla="*/ 6858000 h 6858000"/>
              <a:gd name="connsiteX431" fmla="*/ 1926261 w 7467600"/>
              <a:gd name="connsiteY431" fmla="*/ 6784064 h 6858000"/>
              <a:gd name="connsiteX432" fmla="*/ 1922724 w 7467600"/>
              <a:gd name="connsiteY432" fmla="*/ 6765577 h 6858000"/>
              <a:gd name="connsiteX433" fmla="*/ 1904650 w 7467600"/>
              <a:gd name="connsiteY433" fmla="*/ 6639616 h 6858000"/>
              <a:gd name="connsiteX434" fmla="*/ 1885273 w 7467600"/>
              <a:gd name="connsiteY434" fmla="*/ 6858000 h 6858000"/>
              <a:gd name="connsiteX435" fmla="*/ 1854363 w 7467600"/>
              <a:gd name="connsiteY435" fmla="*/ 6858000 h 6858000"/>
              <a:gd name="connsiteX436" fmla="*/ 1880391 w 7467600"/>
              <a:gd name="connsiteY436" fmla="*/ 6603796 h 6858000"/>
              <a:gd name="connsiteX437" fmla="*/ 1818273 w 7467600"/>
              <a:gd name="connsiteY437" fmla="*/ 6715729 h 6858000"/>
              <a:gd name="connsiteX438" fmla="*/ 1794691 w 7467600"/>
              <a:gd name="connsiteY438" fmla="*/ 6843239 h 6858000"/>
              <a:gd name="connsiteX439" fmla="*/ 1794914 w 7467600"/>
              <a:gd name="connsiteY439" fmla="*/ 6858000 h 6858000"/>
              <a:gd name="connsiteX440" fmla="*/ 1746128 w 7467600"/>
              <a:gd name="connsiteY440" fmla="*/ 6858000 h 6858000"/>
              <a:gd name="connsiteX441" fmla="*/ 1753934 w 7467600"/>
              <a:gd name="connsiteY441" fmla="*/ 6724796 h 6858000"/>
              <a:gd name="connsiteX442" fmla="*/ 1792053 w 7467600"/>
              <a:gd name="connsiteY442" fmla="*/ 6572396 h 6858000"/>
              <a:gd name="connsiteX443" fmla="*/ 1862248 w 7467600"/>
              <a:gd name="connsiteY443" fmla="*/ 6266397 h 6858000"/>
              <a:gd name="connsiteX444" fmla="*/ 1862250 w 7467600"/>
              <a:gd name="connsiteY444" fmla="*/ 6033531 h 6858000"/>
              <a:gd name="connsiteX445" fmla="*/ 1211999 w 7467600"/>
              <a:gd name="connsiteY445" fmla="*/ 6683610 h 6858000"/>
              <a:gd name="connsiteX446" fmla="*/ 1213266 w 7467600"/>
              <a:gd name="connsiteY446" fmla="*/ 6691947 h 6858000"/>
              <a:gd name="connsiteX447" fmla="*/ 1203370 w 7467600"/>
              <a:gd name="connsiteY447" fmla="*/ 6850676 h 6858000"/>
              <a:gd name="connsiteX448" fmla="*/ 1203671 w 7467600"/>
              <a:gd name="connsiteY448" fmla="*/ 6858000 h 6858000"/>
              <a:gd name="connsiteX449" fmla="*/ 1143180 w 7467600"/>
              <a:gd name="connsiteY449" fmla="*/ 6858000 h 6858000"/>
              <a:gd name="connsiteX450" fmla="*/ 1142176 w 7467600"/>
              <a:gd name="connsiteY450" fmla="*/ 6766045 h 6858000"/>
              <a:gd name="connsiteX451" fmla="*/ 1067484 w 7467600"/>
              <a:gd name="connsiteY451" fmla="*/ 6858000 h 6858000"/>
              <a:gd name="connsiteX452" fmla="*/ 953928 w 7467600"/>
              <a:gd name="connsiteY452" fmla="*/ 6858000 h 6858000"/>
              <a:gd name="connsiteX453" fmla="*/ 959715 w 7467600"/>
              <a:gd name="connsiteY453" fmla="*/ 6850185 h 6858000"/>
              <a:gd name="connsiteX454" fmla="*/ 1483788 w 7467600"/>
              <a:gd name="connsiteY454" fmla="*/ 6259174 h 6858000"/>
              <a:gd name="connsiteX455" fmla="*/ 1100671 w 7467600"/>
              <a:gd name="connsiteY455" fmla="*/ 6252137 h 6858000"/>
              <a:gd name="connsiteX456" fmla="*/ 1090144 w 7467600"/>
              <a:gd name="connsiteY456" fmla="*/ 6256748 h 6858000"/>
              <a:gd name="connsiteX457" fmla="*/ 1095872 w 7467600"/>
              <a:gd name="connsiteY457" fmla="*/ 6271892 h 6858000"/>
              <a:gd name="connsiteX458" fmla="*/ 262785 w 7467600"/>
              <a:gd name="connsiteY458" fmla="*/ 6845450 h 6858000"/>
              <a:gd name="connsiteX459" fmla="*/ 209968 w 7467600"/>
              <a:gd name="connsiteY459" fmla="*/ 6770713 h 6858000"/>
              <a:gd name="connsiteX460" fmla="*/ 873460 w 7467600"/>
              <a:gd name="connsiteY460" fmla="*/ 6253768 h 6858000"/>
              <a:gd name="connsiteX461" fmla="*/ 192686 w 7467600"/>
              <a:gd name="connsiteY461" fmla="*/ 5849257 h 6858000"/>
              <a:gd name="connsiteX462" fmla="*/ 4696 w 7467600"/>
              <a:gd name="connsiteY462" fmla="*/ 5697668 h 6858000"/>
              <a:gd name="connsiteX463" fmla="*/ 0 w 7467600"/>
              <a:gd name="connsiteY463" fmla="*/ 5689984 h 6858000"/>
              <a:gd name="connsiteX464" fmla="*/ 0 w 7467600"/>
              <a:gd name="connsiteY464" fmla="*/ 5513472 h 6858000"/>
              <a:gd name="connsiteX465" fmla="*/ 174101 w 7467600"/>
              <a:gd name="connsiteY465" fmla="*/ 5620277 h 6858000"/>
              <a:gd name="connsiteX466" fmla="*/ 891800 w 7467600"/>
              <a:gd name="connsiteY466" fmla="*/ 6036935 h 6858000"/>
              <a:gd name="connsiteX467" fmla="*/ 1072219 w 7467600"/>
              <a:gd name="connsiteY467" fmla="*/ 6169443 h 6858000"/>
              <a:gd name="connsiteX468" fmla="*/ 1074117 w 7467600"/>
              <a:gd name="connsiteY468" fmla="*/ 6170301 h 6858000"/>
              <a:gd name="connsiteX469" fmla="*/ 1083114 w 7467600"/>
              <a:gd name="connsiteY469" fmla="*/ 6174131 h 6858000"/>
              <a:gd name="connsiteX470" fmla="*/ 1543010 w 7467600"/>
              <a:gd name="connsiteY470" fmla="*/ 6191140 h 6858000"/>
              <a:gd name="connsiteX471" fmla="*/ 1551080 w 7467600"/>
              <a:gd name="connsiteY471" fmla="*/ 6195006 h 6858000"/>
              <a:gd name="connsiteX472" fmla="*/ 2345443 w 7467600"/>
              <a:gd name="connsiteY472" fmla="*/ 5549882 h 6858000"/>
              <a:gd name="connsiteX473" fmla="*/ 1721499 w 7467600"/>
              <a:gd name="connsiteY473" fmla="*/ 5599969 h 6858000"/>
              <a:gd name="connsiteX474" fmla="*/ 767716 w 7467600"/>
              <a:gd name="connsiteY474" fmla="*/ 5472768 h 6858000"/>
              <a:gd name="connsiteX475" fmla="*/ 722147 w 7467600"/>
              <a:gd name="connsiteY475" fmla="*/ 5393091 h 6858000"/>
              <a:gd name="connsiteX476" fmla="*/ 1485552 w 7467600"/>
              <a:gd name="connsiteY476" fmla="*/ 5313202 h 6858000"/>
              <a:gd name="connsiteX477" fmla="*/ 2143004 w 7467600"/>
              <a:gd name="connsiteY477" fmla="*/ 5402420 h 6858000"/>
              <a:gd name="connsiteX478" fmla="*/ 1933391 w 7467600"/>
              <a:gd name="connsiteY478" fmla="*/ 5156971 h 6858000"/>
              <a:gd name="connsiteX479" fmla="*/ 1827118 w 7467600"/>
              <a:gd name="connsiteY479" fmla="*/ 4968410 h 6858000"/>
              <a:gd name="connsiteX480" fmla="*/ 1837349 w 7467600"/>
              <a:gd name="connsiteY480" fmla="*/ 4956357 h 6858000"/>
              <a:gd name="connsiteX481" fmla="*/ 2162835 w 7467600"/>
              <a:gd name="connsiteY481" fmla="*/ 5187853 h 6858000"/>
              <a:gd name="connsiteX482" fmla="*/ 2257167 w 7467600"/>
              <a:gd name="connsiteY482" fmla="*/ 5462123 h 6858000"/>
              <a:gd name="connsiteX483" fmla="*/ 2261598 w 7467600"/>
              <a:gd name="connsiteY483" fmla="*/ 5467998 h 6858000"/>
              <a:gd name="connsiteX484" fmla="*/ 2437177 w 7467600"/>
              <a:gd name="connsiteY484" fmla="*/ 5479608 h 6858000"/>
              <a:gd name="connsiteX485" fmla="*/ 2445247 w 7467600"/>
              <a:gd name="connsiteY485" fmla="*/ 5483476 h 6858000"/>
              <a:gd name="connsiteX486" fmla="*/ 2743626 w 7467600"/>
              <a:gd name="connsiteY486" fmla="*/ 5304819 h 6858000"/>
              <a:gd name="connsiteX487" fmla="*/ 3048102 w 7467600"/>
              <a:gd name="connsiteY487" fmla="*/ 5150595 h 6858000"/>
              <a:gd name="connsiteX488" fmla="*/ 1799414 w 7467600"/>
              <a:gd name="connsiteY488" fmla="*/ 4694732 h 6858000"/>
              <a:gd name="connsiteX489" fmla="*/ 1771735 w 7467600"/>
              <a:gd name="connsiteY489" fmla="*/ 4619929 h 6858000"/>
              <a:gd name="connsiteX490" fmla="*/ 3104273 w 7467600"/>
              <a:gd name="connsiteY490" fmla="*/ 5076159 h 6858000"/>
              <a:gd name="connsiteX491" fmla="*/ 3113245 w 7467600"/>
              <a:gd name="connsiteY491" fmla="*/ 5090705 h 6858000"/>
              <a:gd name="connsiteX492" fmla="*/ 3126294 w 7467600"/>
              <a:gd name="connsiteY492" fmla="*/ 5114400 h 6858000"/>
              <a:gd name="connsiteX493" fmla="*/ 3937433 w 7467600"/>
              <a:gd name="connsiteY493" fmla="*/ 4830473 h 6858000"/>
              <a:gd name="connsiteX494" fmla="*/ 3590475 w 7467600"/>
              <a:gd name="connsiteY494" fmla="*/ 4597974 h 6858000"/>
              <a:gd name="connsiteX495" fmla="*/ 3100264 w 7467600"/>
              <a:gd name="connsiteY495" fmla="*/ 4579845 h 6858000"/>
              <a:gd name="connsiteX496" fmla="*/ 2183576 w 7467600"/>
              <a:gd name="connsiteY496" fmla="*/ 4227150 h 6858000"/>
              <a:gd name="connsiteX497" fmla="*/ 2151029 w 7467600"/>
              <a:gd name="connsiteY497" fmla="*/ 4146947 h 6858000"/>
              <a:gd name="connsiteX498" fmla="*/ 3563434 w 7467600"/>
              <a:gd name="connsiteY498" fmla="*/ 4469115 h 6858000"/>
              <a:gd name="connsiteX499" fmla="*/ 3177952 w 7467600"/>
              <a:gd name="connsiteY499" fmla="*/ 3657386 h 6858000"/>
              <a:gd name="connsiteX500" fmla="*/ 3189263 w 7467600"/>
              <a:gd name="connsiteY500" fmla="*/ 3625726 h 6858000"/>
              <a:gd name="connsiteX501" fmla="*/ 3560912 w 7467600"/>
              <a:gd name="connsiteY501" fmla="*/ 4079863 h 6858000"/>
              <a:gd name="connsiteX502" fmla="*/ 3626636 w 7467600"/>
              <a:gd name="connsiteY502" fmla="*/ 4512230 h 6858000"/>
              <a:gd name="connsiteX503" fmla="*/ 3653088 w 7467600"/>
              <a:gd name="connsiteY503" fmla="*/ 4521417 h 6858000"/>
              <a:gd name="connsiteX504" fmla="*/ 3988128 w 7467600"/>
              <a:gd name="connsiteY504" fmla="*/ 4817267 h 6858000"/>
              <a:gd name="connsiteX505" fmla="*/ 4830582 w 7467600"/>
              <a:gd name="connsiteY505" fmla="*/ 4676000 h 6858000"/>
              <a:gd name="connsiteX506" fmla="*/ 4830100 w 7467600"/>
              <a:gd name="connsiteY506" fmla="*/ 4675554 h 6858000"/>
              <a:gd name="connsiteX507" fmla="*/ 4036318 w 7467600"/>
              <a:gd name="connsiteY507" fmla="*/ 4147013 h 6858000"/>
              <a:gd name="connsiteX508" fmla="*/ 3432098 w 7467600"/>
              <a:gd name="connsiteY508" fmla="*/ 3537312 h 6858000"/>
              <a:gd name="connsiteX509" fmla="*/ 3446761 w 7467600"/>
              <a:gd name="connsiteY509" fmla="*/ 3461278 h 6858000"/>
              <a:gd name="connsiteX510" fmla="*/ 4419733 w 7467600"/>
              <a:gd name="connsiteY510" fmla="*/ 3963555 h 6858000"/>
              <a:gd name="connsiteX511" fmla="*/ 4781371 w 7467600"/>
              <a:gd name="connsiteY511" fmla="*/ 4458604 h 6858000"/>
              <a:gd name="connsiteX512" fmla="*/ 4780440 w 7467600"/>
              <a:gd name="connsiteY512" fmla="*/ 4470290 h 6858000"/>
              <a:gd name="connsiteX513" fmla="*/ 4898954 w 7467600"/>
              <a:gd name="connsiteY513" fmla="*/ 4662092 h 6858000"/>
              <a:gd name="connsiteX514" fmla="*/ 4900699 w 7467600"/>
              <a:gd name="connsiteY514" fmla="*/ 4670867 h 6858000"/>
              <a:gd name="connsiteX515" fmla="*/ 5714511 w 7467600"/>
              <a:gd name="connsiteY515" fmla="*/ 4663483 h 6858000"/>
              <a:gd name="connsiteX516" fmla="*/ 5464793 w 7467600"/>
              <a:gd name="connsiteY516" fmla="*/ 4393556 h 6858000"/>
              <a:gd name="connsiteX517" fmla="*/ 5461897 w 7467600"/>
              <a:gd name="connsiteY517" fmla="*/ 4390879 h 6858000"/>
              <a:gd name="connsiteX518" fmla="*/ 4294126 w 7467600"/>
              <a:gd name="connsiteY518" fmla="*/ 3303048 h 6858000"/>
              <a:gd name="connsiteX519" fmla="*/ 4305321 w 7467600"/>
              <a:gd name="connsiteY519" fmla="*/ 3256953 h 6858000"/>
              <a:gd name="connsiteX520" fmla="*/ 4949299 w 7467600"/>
              <a:gd name="connsiteY520" fmla="*/ 3766336 h 6858000"/>
              <a:gd name="connsiteX521" fmla="*/ 5291452 w 7467600"/>
              <a:gd name="connsiteY521" fmla="*/ 4076801 h 6858000"/>
              <a:gd name="connsiteX522" fmla="*/ 5434998 w 7467600"/>
              <a:gd name="connsiteY522" fmla="*/ 4254100 h 6858000"/>
              <a:gd name="connsiteX523" fmla="*/ 5351015 w 7467600"/>
              <a:gd name="connsiteY523" fmla="*/ 3760989 h 6858000"/>
              <a:gd name="connsiteX524" fmla="*/ 5413780 w 7467600"/>
              <a:gd name="connsiteY524" fmla="*/ 2966265 h 6858000"/>
              <a:gd name="connsiteX525" fmla="*/ 5425627 w 7467600"/>
              <a:gd name="connsiteY525" fmla="*/ 2954192 h 6858000"/>
              <a:gd name="connsiteX526" fmla="*/ 6604735 w 7467600"/>
              <a:gd name="connsiteY526" fmla="*/ 2041381 h 6858000"/>
              <a:gd name="connsiteX527" fmla="*/ 7204487 w 7467600"/>
              <a:gd name="connsiteY527" fmla="*/ 2742112 h 6858000"/>
              <a:gd name="connsiteX528" fmla="*/ 7131592 w 7467600"/>
              <a:gd name="connsiteY528" fmla="*/ 2672096 h 6858000"/>
              <a:gd name="connsiteX529" fmla="*/ 6996344 w 7467600"/>
              <a:gd name="connsiteY529" fmla="*/ 2518310 h 6858000"/>
              <a:gd name="connsiteX530" fmla="*/ 6735495 w 7467600"/>
              <a:gd name="connsiteY530" fmla="*/ 2196890 h 6858000"/>
              <a:gd name="connsiteX531" fmla="*/ 6721901 w 7467600"/>
              <a:gd name="connsiteY531" fmla="*/ 2179274 h 6858000"/>
              <a:gd name="connsiteX532" fmla="*/ 6604735 w 7467600"/>
              <a:gd name="connsiteY532" fmla="*/ 2041381 h 6858000"/>
              <a:gd name="connsiteX533" fmla="*/ 6591670 w 7467600"/>
              <a:gd name="connsiteY533" fmla="*/ 1988277 h 6858000"/>
              <a:gd name="connsiteX534" fmla="*/ 6747349 w 7467600"/>
              <a:gd name="connsiteY534" fmla="*/ 2160069 h 6858000"/>
              <a:gd name="connsiteX535" fmla="*/ 6760943 w 7467600"/>
              <a:gd name="connsiteY535" fmla="*/ 2177686 h 6858000"/>
              <a:gd name="connsiteX536" fmla="*/ 7021065 w 7467600"/>
              <a:gd name="connsiteY536" fmla="*/ 2498102 h 6858000"/>
              <a:gd name="connsiteX537" fmla="*/ 7155223 w 7467600"/>
              <a:gd name="connsiteY537" fmla="*/ 2650386 h 6858000"/>
              <a:gd name="connsiteX538" fmla="*/ 7203167 w 7467600"/>
              <a:gd name="connsiteY538" fmla="*/ 2697288 h 6858000"/>
              <a:gd name="connsiteX539" fmla="*/ 6937703 w 7467600"/>
              <a:gd name="connsiteY539" fmla="*/ 2321981 h 6858000"/>
              <a:gd name="connsiteX540" fmla="*/ 6591670 w 7467600"/>
              <a:gd name="connsiteY540" fmla="*/ 1988277 h 6858000"/>
              <a:gd name="connsiteX541" fmla="*/ 5798671 w 7467600"/>
              <a:gd name="connsiteY541" fmla="*/ 1981601 h 6858000"/>
              <a:gd name="connsiteX542" fmla="*/ 5754709 w 7467600"/>
              <a:gd name="connsiteY542" fmla="*/ 2071454 h 6858000"/>
              <a:gd name="connsiteX543" fmla="*/ 5763044 w 7467600"/>
              <a:gd name="connsiteY543" fmla="*/ 2842206 h 6858000"/>
              <a:gd name="connsiteX544" fmla="*/ 5764974 w 7467600"/>
              <a:gd name="connsiteY544" fmla="*/ 2799609 h 6858000"/>
              <a:gd name="connsiteX545" fmla="*/ 5767665 w 7467600"/>
              <a:gd name="connsiteY545" fmla="*/ 2666409 h 6858000"/>
              <a:gd name="connsiteX546" fmla="*/ 5763055 w 7467600"/>
              <a:gd name="connsiteY546" fmla="*/ 2579705 h 6858000"/>
              <a:gd name="connsiteX547" fmla="*/ 5758079 w 7467600"/>
              <a:gd name="connsiteY547" fmla="*/ 2492508 h 6858000"/>
              <a:gd name="connsiteX548" fmla="*/ 5779325 w 7467600"/>
              <a:gd name="connsiteY548" fmla="*/ 2197069 h 6858000"/>
              <a:gd name="connsiteX549" fmla="*/ 5798671 w 7467600"/>
              <a:gd name="connsiteY549" fmla="*/ 1981601 h 6858000"/>
              <a:gd name="connsiteX550" fmla="*/ 5829202 w 7467600"/>
              <a:gd name="connsiteY550" fmla="*/ 1971679 h 6858000"/>
              <a:gd name="connsiteX551" fmla="*/ 5809558 w 7467600"/>
              <a:gd name="connsiteY551" fmla="*/ 2198043 h 6858000"/>
              <a:gd name="connsiteX552" fmla="*/ 5788653 w 7467600"/>
              <a:gd name="connsiteY552" fmla="*/ 2489430 h 6858000"/>
              <a:gd name="connsiteX553" fmla="*/ 5793439 w 7467600"/>
              <a:gd name="connsiteY553" fmla="*/ 2575235 h 6858000"/>
              <a:gd name="connsiteX554" fmla="*/ 5796837 w 7467600"/>
              <a:gd name="connsiteY554" fmla="*/ 2637633 h 6858000"/>
              <a:gd name="connsiteX555" fmla="*/ 5818614 w 7467600"/>
              <a:gd name="connsiteY555" fmla="*/ 2473055 h 6858000"/>
              <a:gd name="connsiteX556" fmla="*/ 5829202 w 7467600"/>
              <a:gd name="connsiteY556" fmla="*/ 1971679 h 6858000"/>
              <a:gd name="connsiteX557" fmla="*/ 5911389 w 7467600"/>
              <a:gd name="connsiteY557" fmla="*/ 1898371 h 6858000"/>
              <a:gd name="connsiteX558" fmla="*/ 6237627 w 7467600"/>
              <a:gd name="connsiteY558" fmla="*/ 2231921 h 6858000"/>
              <a:gd name="connsiteX559" fmla="*/ 5911389 w 7467600"/>
              <a:gd name="connsiteY559" fmla="*/ 1898371 h 6858000"/>
              <a:gd name="connsiteX560" fmla="*/ 6944437 w 7467600"/>
              <a:gd name="connsiteY560" fmla="*/ 1575402 h 6858000"/>
              <a:gd name="connsiteX561" fmla="*/ 6304730 w 7467600"/>
              <a:gd name="connsiteY561" fmla="*/ 1766654 h 6858000"/>
              <a:gd name="connsiteX562" fmla="*/ 6944437 w 7467600"/>
              <a:gd name="connsiteY562" fmla="*/ 1575402 h 6858000"/>
              <a:gd name="connsiteX563" fmla="*/ 7019523 w 7467600"/>
              <a:gd name="connsiteY563" fmla="*/ 1519450 h 6858000"/>
              <a:gd name="connsiteX564" fmla="*/ 6298091 w 7467600"/>
              <a:gd name="connsiteY564" fmla="*/ 1737122 h 6858000"/>
              <a:gd name="connsiteX565" fmla="*/ 7019523 w 7467600"/>
              <a:gd name="connsiteY565" fmla="*/ 1519450 h 6858000"/>
              <a:gd name="connsiteX566" fmla="*/ 2399523 w 7467600"/>
              <a:gd name="connsiteY566" fmla="*/ 1428234 h 6858000"/>
              <a:gd name="connsiteX567" fmla="*/ 2224982 w 7467600"/>
              <a:gd name="connsiteY567" fmla="*/ 1826201 h 6858000"/>
              <a:gd name="connsiteX568" fmla="*/ 2096099 w 7467600"/>
              <a:gd name="connsiteY568" fmla="*/ 2345900 h 6858000"/>
              <a:gd name="connsiteX569" fmla="*/ 2283317 w 7467600"/>
              <a:gd name="connsiteY569" fmla="*/ 1796925 h 6858000"/>
              <a:gd name="connsiteX570" fmla="*/ 2399523 w 7467600"/>
              <a:gd name="connsiteY570" fmla="*/ 1428234 h 6858000"/>
              <a:gd name="connsiteX571" fmla="*/ 2448558 w 7467600"/>
              <a:gd name="connsiteY571" fmla="*/ 1373435 h 6858000"/>
              <a:gd name="connsiteX572" fmla="*/ 2312521 w 7467600"/>
              <a:gd name="connsiteY572" fmla="*/ 1806140 h 6858000"/>
              <a:gd name="connsiteX573" fmla="*/ 2127533 w 7467600"/>
              <a:gd name="connsiteY573" fmla="*/ 2348380 h 6858000"/>
              <a:gd name="connsiteX574" fmla="*/ 2358080 w 7467600"/>
              <a:gd name="connsiteY574" fmla="*/ 1866134 h 6858000"/>
              <a:gd name="connsiteX575" fmla="*/ 2407436 w 7467600"/>
              <a:gd name="connsiteY575" fmla="*/ 1651070 h 6858000"/>
              <a:gd name="connsiteX576" fmla="*/ 2448558 w 7467600"/>
              <a:gd name="connsiteY576" fmla="*/ 1373435 h 6858000"/>
              <a:gd name="connsiteX577" fmla="*/ 278707 w 7467600"/>
              <a:gd name="connsiteY577" fmla="*/ 1352270 h 6858000"/>
              <a:gd name="connsiteX578" fmla="*/ 321570 w 7467600"/>
              <a:gd name="connsiteY578" fmla="*/ 1861610 h 6858000"/>
              <a:gd name="connsiteX579" fmla="*/ 294281 w 7467600"/>
              <a:gd name="connsiteY579" fmla="*/ 1440658 h 6858000"/>
              <a:gd name="connsiteX580" fmla="*/ 278707 w 7467600"/>
              <a:gd name="connsiteY580" fmla="*/ 1352270 h 6858000"/>
              <a:gd name="connsiteX581" fmla="*/ 1423821 w 7467600"/>
              <a:gd name="connsiteY581" fmla="*/ 1351958 h 6858000"/>
              <a:gd name="connsiteX582" fmla="*/ 1638521 w 7467600"/>
              <a:gd name="connsiteY582" fmla="*/ 1908470 h 6858000"/>
              <a:gd name="connsiteX583" fmla="*/ 1754199 w 7467600"/>
              <a:gd name="connsiteY583" fmla="*/ 2149284 h 6858000"/>
              <a:gd name="connsiteX584" fmla="*/ 1908359 w 7467600"/>
              <a:gd name="connsiteY584" fmla="*/ 2364988 h 6858000"/>
              <a:gd name="connsiteX585" fmla="*/ 1647661 w 7467600"/>
              <a:gd name="connsiteY585" fmla="*/ 1825945 h 6858000"/>
              <a:gd name="connsiteX586" fmla="*/ 1423821 w 7467600"/>
              <a:gd name="connsiteY586" fmla="*/ 1351958 h 6858000"/>
              <a:gd name="connsiteX587" fmla="*/ 1431890 w 7467600"/>
              <a:gd name="connsiteY587" fmla="*/ 1306475 h 6858000"/>
              <a:gd name="connsiteX588" fmla="*/ 1507597 w 7467600"/>
              <a:gd name="connsiteY588" fmla="*/ 1446132 h 6858000"/>
              <a:gd name="connsiteX589" fmla="*/ 1674586 w 7467600"/>
              <a:gd name="connsiteY589" fmla="*/ 1813832 h 6858000"/>
              <a:gd name="connsiteX590" fmla="*/ 1815950 w 7467600"/>
              <a:gd name="connsiteY590" fmla="*/ 2128564 h 6858000"/>
              <a:gd name="connsiteX591" fmla="*/ 1984242 w 7467600"/>
              <a:gd name="connsiteY591" fmla="*/ 2430829 h 6858000"/>
              <a:gd name="connsiteX592" fmla="*/ 2014023 w 7467600"/>
              <a:gd name="connsiteY592" fmla="*/ 2450995 h 6858000"/>
              <a:gd name="connsiteX593" fmla="*/ 1747337 w 7467600"/>
              <a:gd name="connsiteY593" fmla="*/ 1855264 h 6858000"/>
              <a:gd name="connsiteX594" fmla="*/ 1533749 w 7467600"/>
              <a:gd name="connsiteY594" fmla="*/ 1478656 h 6858000"/>
              <a:gd name="connsiteX595" fmla="*/ 1431890 w 7467600"/>
              <a:gd name="connsiteY595" fmla="*/ 1306475 h 6858000"/>
              <a:gd name="connsiteX596" fmla="*/ 5052692 w 7467600"/>
              <a:gd name="connsiteY596" fmla="*/ 1292994 h 6858000"/>
              <a:gd name="connsiteX597" fmla="*/ 5200661 w 7467600"/>
              <a:gd name="connsiteY597" fmla="*/ 1635186 h 6858000"/>
              <a:gd name="connsiteX598" fmla="*/ 5297138 w 7467600"/>
              <a:gd name="connsiteY598" fmla="*/ 1906351 h 6858000"/>
              <a:gd name="connsiteX599" fmla="*/ 5052692 w 7467600"/>
              <a:gd name="connsiteY599" fmla="*/ 1292994 h 6858000"/>
              <a:gd name="connsiteX600" fmla="*/ 5009948 w 7467600"/>
              <a:gd name="connsiteY600" fmla="*/ 1273619 h 6858000"/>
              <a:gd name="connsiteX601" fmla="*/ 5121777 w 7467600"/>
              <a:gd name="connsiteY601" fmla="*/ 1654213 h 6858000"/>
              <a:gd name="connsiteX602" fmla="*/ 5293545 w 7467600"/>
              <a:gd name="connsiteY602" fmla="*/ 2072247 h 6858000"/>
              <a:gd name="connsiteX603" fmla="*/ 5294042 w 7467600"/>
              <a:gd name="connsiteY603" fmla="*/ 2065019 h 6858000"/>
              <a:gd name="connsiteX604" fmla="*/ 5171936 w 7467600"/>
              <a:gd name="connsiteY604" fmla="*/ 1647613 h 6858000"/>
              <a:gd name="connsiteX605" fmla="*/ 5009948 w 7467600"/>
              <a:gd name="connsiteY605" fmla="*/ 1273619 h 6858000"/>
              <a:gd name="connsiteX606" fmla="*/ 655236 w 7467600"/>
              <a:gd name="connsiteY606" fmla="*/ 1268632 h 6858000"/>
              <a:gd name="connsiteX607" fmla="*/ 839521 w 7467600"/>
              <a:gd name="connsiteY607" fmla="*/ 1685315 h 6858000"/>
              <a:gd name="connsiteX608" fmla="*/ 1109416 w 7467600"/>
              <a:gd name="connsiteY608" fmla="*/ 2061663 h 6858000"/>
              <a:gd name="connsiteX609" fmla="*/ 1298300 w 7467600"/>
              <a:gd name="connsiteY609" fmla="*/ 2247742 h 6858000"/>
              <a:gd name="connsiteX610" fmla="*/ 1125871 w 7467600"/>
              <a:gd name="connsiteY610" fmla="*/ 1989513 h 6858000"/>
              <a:gd name="connsiteX611" fmla="*/ 981574 w 7467600"/>
              <a:gd name="connsiteY611" fmla="*/ 1783157 h 6858000"/>
              <a:gd name="connsiteX612" fmla="*/ 922198 w 7467600"/>
              <a:gd name="connsiteY612" fmla="*/ 1677437 h 6858000"/>
              <a:gd name="connsiteX613" fmla="*/ 869293 w 7467600"/>
              <a:gd name="connsiteY613" fmla="*/ 1583214 h 6858000"/>
              <a:gd name="connsiteX614" fmla="*/ 751431 w 7467600"/>
              <a:gd name="connsiteY614" fmla="*/ 1405731 h 6858000"/>
              <a:gd name="connsiteX615" fmla="*/ 655236 w 7467600"/>
              <a:gd name="connsiteY615" fmla="*/ 1268632 h 6858000"/>
              <a:gd name="connsiteX616" fmla="*/ 6516292 w 7467600"/>
              <a:gd name="connsiteY616" fmla="*/ 1263064 h 6858000"/>
              <a:gd name="connsiteX617" fmla="*/ 5736320 w 7467600"/>
              <a:gd name="connsiteY617" fmla="*/ 1501803 h 6858000"/>
              <a:gd name="connsiteX618" fmla="*/ 6516292 w 7467600"/>
              <a:gd name="connsiteY618" fmla="*/ 1263064 h 6858000"/>
              <a:gd name="connsiteX619" fmla="*/ 291466 w 7467600"/>
              <a:gd name="connsiteY619" fmla="*/ 1250369 h 6858000"/>
              <a:gd name="connsiteX620" fmla="*/ 323180 w 7467600"/>
              <a:gd name="connsiteY620" fmla="*/ 1435283 h 6858000"/>
              <a:gd name="connsiteX621" fmla="*/ 349381 w 7467600"/>
              <a:gd name="connsiteY621" fmla="*/ 1875041 h 6858000"/>
              <a:gd name="connsiteX622" fmla="*/ 374363 w 7467600"/>
              <a:gd name="connsiteY622" fmla="*/ 1506494 h 6858000"/>
              <a:gd name="connsiteX623" fmla="*/ 302168 w 7467600"/>
              <a:gd name="connsiteY623" fmla="*/ 1274495 h 6858000"/>
              <a:gd name="connsiteX624" fmla="*/ 291466 w 7467600"/>
              <a:gd name="connsiteY624" fmla="*/ 1250369 h 6858000"/>
              <a:gd name="connsiteX625" fmla="*/ 678222 w 7467600"/>
              <a:gd name="connsiteY625" fmla="*/ 1248670 h 6858000"/>
              <a:gd name="connsiteX626" fmla="*/ 775536 w 7467600"/>
              <a:gd name="connsiteY626" fmla="*/ 1388015 h 6858000"/>
              <a:gd name="connsiteX627" fmla="*/ 894529 w 7467600"/>
              <a:gd name="connsiteY627" fmla="*/ 1567739 h 6858000"/>
              <a:gd name="connsiteX628" fmla="*/ 948000 w 7467600"/>
              <a:gd name="connsiteY628" fmla="*/ 1663088 h 6858000"/>
              <a:gd name="connsiteX629" fmla="*/ 1006812 w 7467600"/>
              <a:gd name="connsiteY629" fmla="*/ 1767683 h 6858000"/>
              <a:gd name="connsiteX630" fmla="*/ 1149133 w 7467600"/>
              <a:gd name="connsiteY630" fmla="*/ 1971513 h 6858000"/>
              <a:gd name="connsiteX631" fmla="*/ 1333952 w 7467600"/>
              <a:gd name="connsiteY631" fmla="*/ 2251620 h 6858000"/>
              <a:gd name="connsiteX632" fmla="*/ 1337329 w 7467600"/>
              <a:gd name="connsiteY632" fmla="*/ 2258350 h 6858000"/>
              <a:gd name="connsiteX633" fmla="*/ 1014726 w 7467600"/>
              <a:gd name="connsiteY633" fmla="*/ 1615556 h 6858000"/>
              <a:gd name="connsiteX634" fmla="*/ 678222 w 7467600"/>
              <a:gd name="connsiteY634" fmla="*/ 1248670 h 6858000"/>
              <a:gd name="connsiteX635" fmla="*/ 6691602 w 7467600"/>
              <a:gd name="connsiteY635" fmla="*/ 1140573 h 6858000"/>
              <a:gd name="connsiteX636" fmla="*/ 6571100 w 7467600"/>
              <a:gd name="connsiteY636" fmla="*/ 1183662 h 6858000"/>
              <a:gd name="connsiteX637" fmla="*/ 6241687 w 7467600"/>
              <a:gd name="connsiteY637" fmla="*/ 1257600 h 6858000"/>
              <a:gd name="connsiteX638" fmla="*/ 5693009 w 7467600"/>
              <a:gd name="connsiteY638" fmla="*/ 1478256 h 6858000"/>
              <a:gd name="connsiteX639" fmla="*/ 6548420 w 7467600"/>
              <a:gd name="connsiteY639" fmla="*/ 1214599 h 6858000"/>
              <a:gd name="connsiteX640" fmla="*/ 6605473 w 7467600"/>
              <a:gd name="connsiteY640" fmla="*/ 1184686 h 6858000"/>
              <a:gd name="connsiteX641" fmla="*/ 6691602 w 7467600"/>
              <a:gd name="connsiteY641" fmla="*/ 1140573 h 6858000"/>
              <a:gd name="connsiteX642" fmla="*/ 4002475 w 7467600"/>
              <a:gd name="connsiteY642" fmla="*/ 1037802 h 6858000"/>
              <a:gd name="connsiteX643" fmla="*/ 4000324 w 7467600"/>
              <a:gd name="connsiteY643" fmla="*/ 1039362 h 6858000"/>
              <a:gd name="connsiteX644" fmla="*/ 4002862 w 7467600"/>
              <a:gd name="connsiteY644" fmla="*/ 1042866 h 6858000"/>
              <a:gd name="connsiteX645" fmla="*/ 4002475 w 7467600"/>
              <a:gd name="connsiteY645" fmla="*/ 1037802 h 6858000"/>
              <a:gd name="connsiteX646" fmla="*/ 506322 w 7467600"/>
              <a:gd name="connsiteY646" fmla="*/ 1020997 h 6858000"/>
              <a:gd name="connsiteX647" fmla="*/ 533068 w 7467600"/>
              <a:gd name="connsiteY647" fmla="*/ 1029409 h 6858000"/>
              <a:gd name="connsiteX648" fmla="*/ 1232525 w 7467600"/>
              <a:gd name="connsiteY648" fmla="*/ 1804675 h 6858000"/>
              <a:gd name="connsiteX649" fmla="*/ 1388858 w 7467600"/>
              <a:gd name="connsiteY649" fmla="*/ 2368011 h 6858000"/>
              <a:gd name="connsiteX650" fmla="*/ 1384098 w 7467600"/>
              <a:gd name="connsiteY650" fmla="*/ 2378125 h 6858000"/>
              <a:gd name="connsiteX651" fmla="*/ 1425393 w 7467600"/>
              <a:gd name="connsiteY651" fmla="*/ 2589124 h 6858000"/>
              <a:gd name="connsiteX652" fmla="*/ 1424001 w 7467600"/>
              <a:gd name="connsiteY652" fmla="*/ 2597541 h 6858000"/>
              <a:gd name="connsiteX653" fmla="*/ 2152729 w 7467600"/>
              <a:gd name="connsiteY653" fmla="*/ 2864487 h 6858000"/>
              <a:gd name="connsiteX654" fmla="*/ 2020609 w 7467600"/>
              <a:gd name="connsiteY654" fmla="*/ 2539671 h 6858000"/>
              <a:gd name="connsiteX655" fmla="*/ 2018920 w 7467600"/>
              <a:gd name="connsiteY655" fmla="*/ 2536309 h 6858000"/>
              <a:gd name="connsiteX656" fmla="*/ 1342441 w 7467600"/>
              <a:gd name="connsiteY656" fmla="*/ 1173017 h 6858000"/>
              <a:gd name="connsiteX657" fmla="*/ 1367925 w 7467600"/>
              <a:gd name="connsiteY657" fmla="*/ 1135648 h 6858000"/>
              <a:gd name="connsiteX658" fmla="*/ 1771401 w 7467600"/>
              <a:gd name="connsiteY658" fmla="*/ 1806673 h 6858000"/>
              <a:gd name="connsiteX659" fmla="*/ 1972385 w 7467600"/>
              <a:gd name="connsiteY659" fmla="*/ 2198735 h 6858000"/>
              <a:gd name="connsiteX660" fmla="*/ 2040892 w 7467600"/>
              <a:gd name="connsiteY660" fmla="*/ 2405205 h 6858000"/>
              <a:gd name="connsiteX661" fmla="*/ 2131689 w 7467600"/>
              <a:gd name="connsiteY661" fmla="*/ 1936926 h 6858000"/>
              <a:gd name="connsiteX662" fmla="*/ 2454820 w 7467600"/>
              <a:gd name="connsiteY662" fmla="*/ 1248808 h 6858000"/>
              <a:gd name="connsiteX663" fmla="*/ 2492512 w 7467600"/>
              <a:gd name="connsiteY663" fmla="*/ 1302920 h 6858000"/>
              <a:gd name="connsiteX664" fmla="*/ 2081216 w 7467600"/>
              <a:gd name="connsiteY664" fmla="*/ 2527513 h 6858000"/>
              <a:gd name="connsiteX665" fmla="*/ 2081211 w 7467600"/>
              <a:gd name="connsiteY665" fmla="*/ 2528916 h 6858000"/>
              <a:gd name="connsiteX666" fmla="*/ 2199067 w 7467600"/>
              <a:gd name="connsiteY666" fmla="*/ 2884061 h 6858000"/>
              <a:gd name="connsiteX667" fmla="*/ 3192586 w 7467600"/>
              <a:gd name="connsiteY667" fmla="*/ 3411496 h 6858000"/>
              <a:gd name="connsiteX668" fmla="*/ 3182620 w 7467600"/>
              <a:gd name="connsiteY668" fmla="*/ 3483279 h 6858000"/>
              <a:gd name="connsiteX669" fmla="*/ 2435119 w 7467600"/>
              <a:gd name="connsiteY669" fmla="*/ 3080173 h 6858000"/>
              <a:gd name="connsiteX670" fmla="*/ 2410152 w 7467600"/>
              <a:gd name="connsiteY670" fmla="*/ 3063751 h 6858000"/>
              <a:gd name="connsiteX671" fmla="*/ 2408099 w 7467600"/>
              <a:gd name="connsiteY671" fmla="*/ 3064403 h 6858000"/>
              <a:gd name="connsiteX672" fmla="*/ 2407218 w 7467600"/>
              <a:gd name="connsiteY672" fmla="*/ 3070324 h 6858000"/>
              <a:gd name="connsiteX673" fmla="*/ 2380138 w 7467600"/>
              <a:gd name="connsiteY673" fmla="*/ 3099341 h 6858000"/>
              <a:gd name="connsiteX674" fmla="*/ 1765923 w 7467600"/>
              <a:gd name="connsiteY674" fmla="*/ 3581043 h 6858000"/>
              <a:gd name="connsiteX675" fmla="*/ 1702258 w 7467600"/>
              <a:gd name="connsiteY675" fmla="*/ 3612286 h 6858000"/>
              <a:gd name="connsiteX676" fmla="*/ 1538370 w 7467600"/>
              <a:gd name="connsiteY676" fmla="*/ 3811804 h 6858000"/>
              <a:gd name="connsiteX677" fmla="*/ 542867 w 7467600"/>
              <a:gd name="connsiteY677" fmla="*/ 4944092 h 6858000"/>
              <a:gd name="connsiteX678" fmla="*/ 515800 w 7467600"/>
              <a:gd name="connsiteY678" fmla="*/ 4862180 h 6858000"/>
              <a:gd name="connsiteX679" fmla="*/ 909145 w 7467600"/>
              <a:gd name="connsiteY679" fmla="*/ 4199225 h 6858000"/>
              <a:gd name="connsiteX680" fmla="*/ 1214067 w 7467600"/>
              <a:gd name="connsiteY680" fmla="*/ 3908561 h 6858000"/>
              <a:gd name="connsiteX681" fmla="*/ 640967 w 7467600"/>
              <a:gd name="connsiteY681" fmla="*/ 4105601 h 6858000"/>
              <a:gd name="connsiteX682" fmla="*/ 112563 w 7467600"/>
              <a:gd name="connsiteY682" fmla="*/ 4396952 h 6858000"/>
              <a:gd name="connsiteX683" fmla="*/ 0 w 7467600"/>
              <a:gd name="connsiteY683" fmla="*/ 4466006 h 6858000"/>
              <a:gd name="connsiteX684" fmla="*/ 0 w 7467600"/>
              <a:gd name="connsiteY684" fmla="*/ 4233763 h 6858000"/>
              <a:gd name="connsiteX685" fmla="*/ 36881 w 7467600"/>
              <a:gd name="connsiteY685" fmla="*/ 4200118 h 6858000"/>
              <a:gd name="connsiteX686" fmla="*/ 910534 w 7467600"/>
              <a:gd name="connsiteY686" fmla="*/ 3629753 h 6858000"/>
              <a:gd name="connsiteX687" fmla="*/ 1578717 w 7467600"/>
              <a:gd name="connsiteY687" fmla="*/ 3575982 h 6858000"/>
              <a:gd name="connsiteX688" fmla="*/ 2338780 w 7467600"/>
              <a:gd name="connsiteY688" fmla="*/ 3033725 h 6858000"/>
              <a:gd name="connsiteX689" fmla="*/ 1807991 w 7467600"/>
              <a:gd name="connsiteY689" fmla="*/ 2807184 h 6858000"/>
              <a:gd name="connsiteX690" fmla="*/ 1416358 w 7467600"/>
              <a:gd name="connsiteY690" fmla="*/ 3112571 h 6858000"/>
              <a:gd name="connsiteX691" fmla="*/ 939066 w 7467600"/>
              <a:gd name="connsiteY691" fmla="*/ 3378798 h 6858000"/>
              <a:gd name="connsiteX692" fmla="*/ 115099 w 7467600"/>
              <a:gd name="connsiteY692" fmla="*/ 3607650 h 6858000"/>
              <a:gd name="connsiteX693" fmla="*/ 97284 w 7467600"/>
              <a:gd name="connsiteY693" fmla="*/ 3520393 h 6858000"/>
              <a:gd name="connsiteX694" fmla="*/ 922050 w 7467600"/>
              <a:gd name="connsiteY694" fmla="*/ 3074867 h 6858000"/>
              <a:gd name="connsiteX695" fmla="*/ 1405265 w 7467600"/>
              <a:gd name="connsiteY695" fmla="*/ 3016319 h 6858000"/>
              <a:gd name="connsiteX696" fmla="*/ 1407512 w 7467600"/>
              <a:gd name="connsiteY696" fmla="*/ 3018001 h 6858000"/>
              <a:gd name="connsiteX697" fmla="*/ 1726266 w 7467600"/>
              <a:gd name="connsiteY697" fmla="*/ 2777274 h 6858000"/>
              <a:gd name="connsiteX698" fmla="*/ 625390 w 7467600"/>
              <a:gd name="connsiteY698" fmla="*/ 2514541 h 6858000"/>
              <a:gd name="connsiteX699" fmla="*/ 619799 w 7467600"/>
              <a:gd name="connsiteY699" fmla="*/ 2527180 h 6858000"/>
              <a:gd name="connsiteX700" fmla="*/ 310030 w 7467600"/>
              <a:gd name="connsiteY700" fmla="*/ 2771818 h 6858000"/>
              <a:gd name="connsiteX701" fmla="*/ 173877 w 7467600"/>
              <a:gd name="connsiteY701" fmla="*/ 2937056 h 6858000"/>
              <a:gd name="connsiteX702" fmla="*/ 77889 w 7467600"/>
              <a:gd name="connsiteY702" fmla="*/ 3138440 h 6858000"/>
              <a:gd name="connsiteX703" fmla="*/ 0 w 7467600"/>
              <a:gd name="connsiteY703" fmla="*/ 3271395 h 6858000"/>
              <a:gd name="connsiteX704" fmla="*/ 0 w 7467600"/>
              <a:gd name="connsiteY704" fmla="*/ 3153002 h 6858000"/>
              <a:gd name="connsiteX705" fmla="*/ 2386 w 7467600"/>
              <a:gd name="connsiteY705" fmla="*/ 3149203 h 6858000"/>
              <a:gd name="connsiteX706" fmla="*/ 89753 w 7467600"/>
              <a:gd name="connsiteY706" fmla="*/ 2987702 h 6858000"/>
              <a:gd name="connsiteX707" fmla="*/ 76869 w 7467600"/>
              <a:gd name="connsiteY707" fmla="*/ 3005404 h 6858000"/>
              <a:gd name="connsiteX708" fmla="*/ 32049 w 7467600"/>
              <a:gd name="connsiteY708" fmla="*/ 3065814 h 6858000"/>
              <a:gd name="connsiteX709" fmla="*/ 0 w 7467600"/>
              <a:gd name="connsiteY709" fmla="*/ 3108744 h 6858000"/>
              <a:gd name="connsiteX710" fmla="*/ 0 w 7467600"/>
              <a:gd name="connsiteY710" fmla="*/ 3058059 h 6858000"/>
              <a:gd name="connsiteX711" fmla="*/ 7610 w 7467600"/>
              <a:gd name="connsiteY711" fmla="*/ 3047889 h 6858000"/>
              <a:gd name="connsiteX712" fmla="*/ 52419 w 7467600"/>
              <a:gd name="connsiteY712" fmla="*/ 2987479 h 6858000"/>
              <a:gd name="connsiteX713" fmla="*/ 59142 w 7467600"/>
              <a:gd name="connsiteY713" fmla="*/ 2978488 h 6858000"/>
              <a:gd name="connsiteX714" fmla="*/ 0 w 7467600"/>
              <a:gd name="connsiteY714" fmla="*/ 3015334 h 6858000"/>
              <a:gd name="connsiteX715" fmla="*/ 0 w 7467600"/>
              <a:gd name="connsiteY715" fmla="*/ 2914286 h 6858000"/>
              <a:gd name="connsiteX716" fmla="*/ 36383 w 7467600"/>
              <a:gd name="connsiteY716" fmla="*/ 2901128 h 6858000"/>
              <a:gd name="connsiteX717" fmla="*/ 156329 w 7467600"/>
              <a:gd name="connsiteY717" fmla="*/ 2840533 h 6858000"/>
              <a:gd name="connsiteX718" fmla="*/ 358355 w 7467600"/>
              <a:gd name="connsiteY718" fmla="*/ 2620471 h 6858000"/>
              <a:gd name="connsiteX719" fmla="*/ 510577 w 7467600"/>
              <a:gd name="connsiteY719" fmla="*/ 2501244 h 6858000"/>
              <a:gd name="connsiteX720" fmla="*/ 211967 w 7467600"/>
              <a:gd name="connsiteY720" fmla="*/ 2479171 h 6858000"/>
              <a:gd name="connsiteX721" fmla="*/ 0 w 7467600"/>
              <a:gd name="connsiteY721" fmla="*/ 2476398 h 6858000"/>
              <a:gd name="connsiteX722" fmla="*/ 0 w 7467600"/>
              <a:gd name="connsiteY722" fmla="*/ 2389189 h 6858000"/>
              <a:gd name="connsiteX723" fmla="*/ 103062 w 7467600"/>
              <a:gd name="connsiteY723" fmla="*/ 2389518 h 6858000"/>
              <a:gd name="connsiteX724" fmla="*/ 510734 w 7467600"/>
              <a:gd name="connsiteY724" fmla="*/ 2416201 h 6858000"/>
              <a:gd name="connsiteX725" fmla="*/ 279257 w 7467600"/>
              <a:gd name="connsiteY725" fmla="*/ 2092102 h 6858000"/>
              <a:gd name="connsiteX726" fmla="*/ 65265 w 7467600"/>
              <a:gd name="connsiteY726" fmla="*/ 2006049 h 6858000"/>
              <a:gd name="connsiteX727" fmla="*/ 0 w 7467600"/>
              <a:gd name="connsiteY727" fmla="*/ 1982532 h 6858000"/>
              <a:gd name="connsiteX728" fmla="*/ 0 w 7467600"/>
              <a:gd name="connsiteY728" fmla="*/ 1912789 h 6858000"/>
              <a:gd name="connsiteX729" fmla="*/ 97460 w 7467600"/>
              <a:gd name="connsiteY729" fmla="*/ 1953725 h 6858000"/>
              <a:gd name="connsiteX730" fmla="*/ 221272 w 7467600"/>
              <a:gd name="connsiteY730" fmla="*/ 1980766 h 6858000"/>
              <a:gd name="connsiteX731" fmla="*/ 116765 w 7467600"/>
              <a:gd name="connsiteY731" fmla="*/ 1911033 h 6858000"/>
              <a:gd name="connsiteX732" fmla="*/ 16405 w 7467600"/>
              <a:gd name="connsiteY732" fmla="*/ 1803412 h 6858000"/>
              <a:gd name="connsiteX733" fmla="*/ 0 w 7467600"/>
              <a:gd name="connsiteY733" fmla="*/ 1784777 h 6858000"/>
              <a:gd name="connsiteX734" fmla="*/ 0 w 7467600"/>
              <a:gd name="connsiteY734" fmla="*/ 1740082 h 6858000"/>
              <a:gd name="connsiteX735" fmla="*/ 39394 w 7467600"/>
              <a:gd name="connsiteY735" fmla="*/ 1784856 h 6858000"/>
              <a:gd name="connsiteX736" fmla="*/ 135813 w 7467600"/>
              <a:gd name="connsiteY736" fmla="*/ 1888838 h 6858000"/>
              <a:gd name="connsiteX737" fmla="*/ 242575 w 7467600"/>
              <a:gd name="connsiteY737" fmla="*/ 1958841 h 6858000"/>
              <a:gd name="connsiteX738" fmla="*/ 82197 w 7467600"/>
              <a:gd name="connsiteY738" fmla="*/ 1754826 h 6858000"/>
              <a:gd name="connsiteX739" fmla="*/ 0 w 7467600"/>
              <a:gd name="connsiteY739" fmla="*/ 1679650 h 6858000"/>
              <a:gd name="connsiteX740" fmla="*/ 0 w 7467600"/>
              <a:gd name="connsiteY740" fmla="*/ 1602463 h 6858000"/>
              <a:gd name="connsiteX741" fmla="*/ 84689 w 7467600"/>
              <a:gd name="connsiteY741" fmla="*/ 1677442 h 6858000"/>
              <a:gd name="connsiteX742" fmla="*/ 298437 w 7467600"/>
              <a:gd name="connsiteY742" fmla="*/ 1968019 h 6858000"/>
              <a:gd name="connsiteX743" fmla="*/ 227269 w 7467600"/>
              <a:gd name="connsiteY743" fmla="*/ 1114064 h 6858000"/>
              <a:gd name="connsiteX744" fmla="*/ 248003 w 7467600"/>
              <a:gd name="connsiteY744" fmla="*/ 1089613 h 6858000"/>
              <a:gd name="connsiteX745" fmla="*/ 427020 w 7467600"/>
              <a:gd name="connsiteY745" fmla="*/ 1619803 h 6858000"/>
              <a:gd name="connsiteX746" fmla="*/ 340345 w 7467600"/>
              <a:gd name="connsiteY746" fmla="*/ 2027739 h 6858000"/>
              <a:gd name="connsiteX747" fmla="*/ 360865 w 7467600"/>
              <a:gd name="connsiteY747" fmla="*/ 2044827 h 6858000"/>
              <a:gd name="connsiteX748" fmla="*/ 560414 w 7467600"/>
              <a:gd name="connsiteY748" fmla="*/ 2421457 h 6858000"/>
              <a:gd name="connsiteX749" fmla="*/ 1359703 w 7467600"/>
              <a:gd name="connsiteY749" fmla="*/ 2578554 h 6858000"/>
              <a:gd name="connsiteX750" fmla="*/ 1359422 w 7467600"/>
              <a:gd name="connsiteY750" fmla="*/ 2577994 h 6858000"/>
              <a:gd name="connsiteX751" fmla="*/ 828701 w 7467600"/>
              <a:gd name="connsiteY751" fmla="*/ 1839520 h 6858000"/>
              <a:gd name="connsiteX752" fmla="*/ 494427 w 7467600"/>
              <a:gd name="connsiteY752" fmla="*/ 1092333 h 6858000"/>
              <a:gd name="connsiteX753" fmla="*/ 506322 w 7467600"/>
              <a:gd name="connsiteY753" fmla="*/ 1020997 h 6858000"/>
              <a:gd name="connsiteX754" fmla="*/ 4570198 w 7467600"/>
              <a:gd name="connsiteY754" fmla="*/ 978081 h 6858000"/>
              <a:gd name="connsiteX755" fmla="*/ 4523691 w 7467600"/>
              <a:gd name="connsiteY755" fmla="*/ 1127776 h 6858000"/>
              <a:gd name="connsiteX756" fmla="*/ 4509875 w 7467600"/>
              <a:gd name="connsiteY756" fmla="*/ 1167552 h 6858000"/>
              <a:gd name="connsiteX757" fmla="*/ 4478168 w 7467600"/>
              <a:gd name="connsiteY757" fmla="*/ 1260735 h 6858000"/>
              <a:gd name="connsiteX758" fmla="*/ 4409309 w 7467600"/>
              <a:gd name="connsiteY758" fmla="*/ 1666996 h 6858000"/>
              <a:gd name="connsiteX759" fmla="*/ 4370031 w 7467600"/>
              <a:gd name="connsiteY759" fmla="*/ 1955666 h 6858000"/>
              <a:gd name="connsiteX760" fmla="*/ 4570198 w 7467600"/>
              <a:gd name="connsiteY760" fmla="*/ 978081 h 6858000"/>
              <a:gd name="connsiteX761" fmla="*/ 4557898 w 7467600"/>
              <a:gd name="connsiteY761" fmla="*/ 900011 h 6858000"/>
              <a:gd name="connsiteX762" fmla="*/ 4344840 w 7467600"/>
              <a:gd name="connsiteY762" fmla="*/ 1922038 h 6858000"/>
              <a:gd name="connsiteX763" fmla="*/ 4378710 w 7467600"/>
              <a:gd name="connsiteY763" fmla="*/ 1665516 h 6858000"/>
              <a:gd name="connsiteX764" fmla="*/ 4448798 w 7467600"/>
              <a:gd name="connsiteY764" fmla="*/ 1253024 h 6858000"/>
              <a:gd name="connsiteX765" fmla="*/ 4480315 w 7467600"/>
              <a:gd name="connsiteY765" fmla="*/ 1158454 h 6858000"/>
              <a:gd name="connsiteX766" fmla="*/ 4494133 w 7467600"/>
              <a:gd name="connsiteY766" fmla="*/ 1118676 h 6858000"/>
              <a:gd name="connsiteX767" fmla="*/ 4557898 w 7467600"/>
              <a:gd name="connsiteY767" fmla="*/ 900011 h 6858000"/>
              <a:gd name="connsiteX768" fmla="*/ 5870151 w 7467600"/>
              <a:gd name="connsiteY768" fmla="*/ 898890 h 6858000"/>
              <a:gd name="connsiteX769" fmla="*/ 5861335 w 7467600"/>
              <a:gd name="connsiteY769" fmla="*/ 899177 h 6858000"/>
              <a:gd name="connsiteX770" fmla="*/ 5843702 w 7467600"/>
              <a:gd name="connsiteY770" fmla="*/ 899748 h 6858000"/>
              <a:gd name="connsiteX771" fmla="*/ 5651107 w 7467600"/>
              <a:gd name="connsiteY771" fmla="*/ 920306 h 6858000"/>
              <a:gd name="connsiteX772" fmla="*/ 5459407 w 7467600"/>
              <a:gd name="connsiteY772" fmla="*/ 940975 h 6858000"/>
              <a:gd name="connsiteX773" fmla="*/ 5374846 w 7467600"/>
              <a:gd name="connsiteY773" fmla="*/ 941988 h 6858000"/>
              <a:gd name="connsiteX774" fmla="*/ 5256105 w 7467600"/>
              <a:gd name="connsiteY774" fmla="*/ 945632 h 6858000"/>
              <a:gd name="connsiteX775" fmla="*/ 5107071 w 7467600"/>
              <a:gd name="connsiteY775" fmla="*/ 969720 h 6858000"/>
              <a:gd name="connsiteX776" fmla="*/ 4998681 w 7467600"/>
              <a:gd name="connsiteY776" fmla="*/ 988771 h 6858000"/>
              <a:gd name="connsiteX777" fmla="*/ 5870151 w 7467600"/>
              <a:gd name="connsiteY777" fmla="*/ 898890 h 6858000"/>
              <a:gd name="connsiteX778" fmla="*/ 5504425 w 7467600"/>
              <a:gd name="connsiteY778" fmla="*/ 848067 h 6858000"/>
              <a:gd name="connsiteX779" fmla="*/ 4968849 w 7467600"/>
              <a:gd name="connsiteY779" fmla="*/ 962318 h 6858000"/>
              <a:gd name="connsiteX780" fmla="*/ 5104039 w 7467600"/>
              <a:gd name="connsiteY780" fmla="*/ 940634 h 6858000"/>
              <a:gd name="connsiteX781" fmla="*/ 5256311 w 7467600"/>
              <a:gd name="connsiteY781" fmla="*/ 916490 h 6858000"/>
              <a:gd name="connsiteX782" fmla="*/ 5377381 w 7467600"/>
              <a:gd name="connsiteY782" fmla="*/ 912671 h 6858000"/>
              <a:gd name="connsiteX783" fmla="*/ 5460148 w 7467600"/>
              <a:gd name="connsiteY783" fmla="*/ 911442 h 6858000"/>
              <a:gd name="connsiteX784" fmla="*/ 5648971 w 7467600"/>
              <a:gd name="connsiteY784" fmla="*/ 891331 h 6858000"/>
              <a:gd name="connsiteX785" fmla="*/ 5844807 w 7467600"/>
              <a:gd name="connsiteY785" fmla="*/ 870718 h 6858000"/>
              <a:gd name="connsiteX786" fmla="*/ 5862975 w 7467600"/>
              <a:gd name="connsiteY786" fmla="*/ 869756 h 6858000"/>
              <a:gd name="connsiteX787" fmla="*/ 5920887 w 7467600"/>
              <a:gd name="connsiteY787" fmla="*/ 865929 h 6858000"/>
              <a:gd name="connsiteX788" fmla="*/ 5504425 w 7467600"/>
              <a:gd name="connsiteY788" fmla="*/ 848067 h 6858000"/>
              <a:gd name="connsiteX789" fmla="*/ 3607114 w 7467600"/>
              <a:gd name="connsiteY789" fmla="*/ 467441 h 6858000"/>
              <a:gd name="connsiteX790" fmla="*/ 3296242 w 7467600"/>
              <a:gd name="connsiteY790" fmla="*/ 807991 h 6858000"/>
              <a:gd name="connsiteX791" fmla="*/ 3174674 w 7467600"/>
              <a:gd name="connsiteY791" fmla="*/ 919759 h 6858000"/>
              <a:gd name="connsiteX792" fmla="*/ 3042978 w 7467600"/>
              <a:gd name="connsiteY792" fmla="*/ 1054894 h 6858000"/>
              <a:gd name="connsiteX793" fmla="*/ 2968914 w 7467600"/>
              <a:gd name="connsiteY793" fmla="*/ 1133756 h 6858000"/>
              <a:gd name="connsiteX794" fmla="*/ 3103823 w 7467600"/>
              <a:gd name="connsiteY794" fmla="*/ 1026814 h 6858000"/>
              <a:gd name="connsiteX795" fmla="*/ 3607114 w 7467600"/>
              <a:gd name="connsiteY795" fmla="*/ 467441 h 6858000"/>
              <a:gd name="connsiteX796" fmla="*/ 3744487 w 7467600"/>
              <a:gd name="connsiteY796" fmla="*/ 383136 h 6858000"/>
              <a:gd name="connsiteX797" fmla="*/ 3970213 w 7467600"/>
              <a:gd name="connsiteY797" fmla="*/ 995559 h 6858000"/>
              <a:gd name="connsiteX798" fmla="*/ 3744487 w 7467600"/>
              <a:gd name="connsiteY798" fmla="*/ 383136 h 6858000"/>
              <a:gd name="connsiteX799" fmla="*/ 3624562 w 7467600"/>
              <a:gd name="connsiteY799" fmla="*/ 367041 h 6858000"/>
              <a:gd name="connsiteX800" fmla="*/ 3489712 w 7467600"/>
              <a:gd name="connsiteY800" fmla="*/ 485386 h 6858000"/>
              <a:gd name="connsiteX801" fmla="*/ 3182994 w 7467600"/>
              <a:gd name="connsiteY801" fmla="*/ 828265 h 6858000"/>
              <a:gd name="connsiteX802" fmla="*/ 2892114 w 7467600"/>
              <a:gd name="connsiteY802" fmla="*/ 1172635 h 6858000"/>
              <a:gd name="connsiteX803" fmla="*/ 3021459 w 7467600"/>
              <a:gd name="connsiteY803" fmla="*/ 1035385 h 6858000"/>
              <a:gd name="connsiteX804" fmla="*/ 3153873 w 7467600"/>
              <a:gd name="connsiteY804" fmla="*/ 898971 h 6858000"/>
              <a:gd name="connsiteX805" fmla="*/ 3276511 w 7467600"/>
              <a:gd name="connsiteY805" fmla="*/ 786423 h 6858000"/>
              <a:gd name="connsiteX806" fmla="*/ 3584154 w 7467600"/>
              <a:gd name="connsiteY806" fmla="*/ 448218 h 6858000"/>
              <a:gd name="connsiteX807" fmla="*/ 3624562 w 7467600"/>
              <a:gd name="connsiteY807" fmla="*/ 367041 h 6858000"/>
              <a:gd name="connsiteX808" fmla="*/ 3766672 w 7467600"/>
              <a:gd name="connsiteY808" fmla="*/ 359429 h 6858000"/>
              <a:gd name="connsiteX809" fmla="*/ 3996338 w 7467600"/>
              <a:gd name="connsiteY809" fmla="*/ 968237 h 6858000"/>
              <a:gd name="connsiteX810" fmla="*/ 3766672 w 7467600"/>
              <a:gd name="connsiteY810" fmla="*/ 359429 h 6858000"/>
              <a:gd name="connsiteX811" fmla="*/ 5805386 w 7467600"/>
              <a:gd name="connsiteY811" fmla="*/ 239240 h 6858000"/>
              <a:gd name="connsiteX812" fmla="*/ 5736947 w 7467600"/>
              <a:gd name="connsiteY812" fmla="*/ 261367 h 6858000"/>
              <a:gd name="connsiteX813" fmla="*/ 5427012 w 7467600"/>
              <a:gd name="connsiteY813" fmla="*/ 311272 h 6858000"/>
              <a:gd name="connsiteX814" fmla="*/ 5147818 w 7467600"/>
              <a:gd name="connsiteY814" fmla="*/ 322112 h 6858000"/>
              <a:gd name="connsiteX815" fmla="*/ 5060854 w 7467600"/>
              <a:gd name="connsiteY815" fmla="*/ 311882 h 6858000"/>
              <a:gd name="connsiteX816" fmla="*/ 4945989 w 7467600"/>
              <a:gd name="connsiteY816" fmla="*/ 300516 h 6858000"/>
              <a:gd name="connsiteX817" fmla="*/ 5410479 w 7467600"/>
              <a:gd name="connsiteY817" fmla="*/ 348434 h 6858000"/>
              <a:gd name="connsiteX818" fmla="*/ 5805386 w 7467600"/>
              <a:gd name="connsiteY818" fmla="*/ 239240 h 6858000"/>
              <a:gd name="connsiteX819" fmla="*/ 5905192 w 7467600"/>
              <a:gd name="connsiteY819" fmla="*/ 163079 h 6858000"/>
              <a:gd name="connsiteX820" fmla="*/ 5865655 w 7467600"/>
              <a:gd name="connsiteY820" fmla="*/ 171901 h 6858000"/>
              <a:gd name="connsiteX821" fmla="*/ 5259740 w 7467600"/>
              <a:gd name="connsiteY821" fmla="*/ 257013 h 6858000"/>
              <a:gd name="connsiteX822" fmla="*/ 5208466 w 7467600"/>
              <a:gd name="connsiteY822" fmla="*/ 257550 h 6858000"/>
              <a:gd name="connsiteX823" fmla="*/ 4980204 w 7467600"/>
              <a:gd name="connsiteY823" fmla="*/ 271903 h 6858000"/>
              <a:gd name="connsiteX824" fmla="*/ 5068068 w 7467600"/>
              <a:gd name="connsiteY824" fmla="*/ 282244 h 6858000"/>
              <a:gd name="connsiteX825" fmla="*/ 5153231 w 7467600"/>
              <a:gd name="connsiteY825" fmla="*/ 292240 h 6858000"/>
              <a:gd name="connsiteX826" fmla="*/ 5426491 w 7467600"/>
              <a:gd name="connsiteY826" fmla="*/ 281128 h 6858000"/>
              <a:gd name="connsiteX827" fmla="*/ 5731212 w 7467600"/>
              <a:gd name="connsiteY827" fmla="*/ 231951 h 6858000"/>
              <a:gd name="connsiteX828" fmla="*/ 5905192 w 7467600"/>
              <a:gd name="connsiteY828" fmla="*/ 163079 h 6858000"/>
              <a:gd name="connsiteX829" fmla="*/ 5944437 w 7467600"/>
              <a:gd name="connsiteY829" fmla="*/ 113829 h 6858000"/>
              <a:gd name="connsiteX830" fmla="*/ 5825032 w 7467600"/>
              <a:gd name="connsiteY830" fmla="*/ 146405 h 6858000"/>
              <a:gd name="connsiteX831" fmla="*/ 4955599 w 7467600"/>
              <a:gd name="connsiteY831" fmla="*/ 247008 h 6858000"/>
              <a:gd name="connsiteX832" fmla="*/ 5210104 w 7467600"/>
              <a:gd name="connsiteY832" fmla="*/ 228123 h 6858000"/>
              <a:gd name="connsiteX833" fmla="*/ 5261015 w 7467600"/>
              <a:gd name="connsiteY833" fmla="*/ 227087 h 6858000"/>
              <a:gd name="connsiteX834" fmla="*/ 5861181 w 7467600"/>
              <a:gd name="connsiteY834" fmla="*/ 143093 h 6858000"/>
              <a:gd name="connsiteX835" fmla="*/ 5961252 w 7467600"/>
              <a:gd name="connsiteY835" fmla="*/ 114820 h 6858000"/>
              <a:gd name="connsiteX836" fmla="*/ 5944437 w 7467600"/>
              <a:gd name="connsiteY836" fmla="*/ 113829 h 6858000"/>
              <a:gd name="connsiteX837" fmla="*/ 3882765 w 7467600"/>
              <a:gd name="connsiteY837" fmla="*/ 0 h 6858000"/>
              <a:gd name="connsiteX838" fmla="*/ 3995099 w 7467600"/>
              <a:gd name="connsiteY838" fmla="*/ 0 h 6858000"/>
              <a:gd name="connsiteX839" fmla="*/ 4163818 w 7467600"/>
              <a:gd name="connsiteY839" fmla="*/ 234104 h 6858000"/>
              <a:gd name="connsiteX840" fmla="*/ 4172099 w 7467600"/>
              <a:gd name="connsiteY840" fmla="*/ 234207 h 6858000"/>
              <a:gd name="connsiteX841" fmla="*/ 4784282 w 7467600"/>
              <a:gd name="connsiteY841" fmla="*/ 276561 h 6858000"/>
              <a:gd name="connsiteX842" fmla="*/ 4801687 w 7467600"/>
              <a:gd name="connsiteY842" fmla="*/ 267764 h 6858000"/>
              <a:gd name="connsiteX843" fmla="*/ 6082788 w 7467600"/>
              <a:gd name="connsiteY843" fmla="*/ 64119 h 6858000"/>
              <a:gd name="connsiteX844" fmla="*/ 6099442 w 7467600"/>
              <a:gd name="connsiteY844" fmla="*/ 82568 h 6858000"/>
              <a:gd name="connsiteX845" fmla="*/ 4804137 w 7467600"/>
              <a:gd name="connsiteY845" fmla="*/ 320931 h 6858000"/>
              <a:gd name="connsiteX846" fmla="*/ 4227047 w 7467600"/>
              <a:gd name="connsiteY846" fmla="*/ 313415 h 6858000"/>
              <a:gd name="connsiteX847" fmla="*/ 4346041 w 7467600"/>
              <a:gd name="connsiteY847" fmla="*/ 456086 h 6858000"/>
              <a:gd name="connsiteX848" fmla="*/ 4870967 w 7467600"/>
              <a:gd name="connsiteY848" fmla="*/ 963061 h 6858000"/>
              <a:gd name="connsiteX849" fmla="*/ 4889647 w 7467600"/>
              <a:gd name="connsiteY849" fmla="*/ 957147 h 6858000"/>
              <a:gd name="connsiteX850" fmla="*/ 5422504 w 7467600"/>
              <a:gd name="connsiteY850" fmla="*/ 805191 h 6858000"/>
              <a:gd name="connsiteX851" fmla="*/ 6087656 w 7467600"/>
              <a:gd name="connsiteY851" fmla="*/ 826703 h 6858000"/>
              <a:gd name="connsiteX852" fmla="*/ 6058717 w 7467600"/>
              <a:gd name="connsiteY852" fmla="*/ 865992 h 6858000"/>
              <a:gd name="connsiteX853" fmla="*/ 4974153 w 7467600"/>
              <a:gd name="connsiteY853" fmla="*/ 1045456 h 6858000"/>
              <a:gd name="connsiteX854" fmla="*/ 5627835 w 7467600"/>
              <a:gd name="connsiteY854" fmla="*/ 1472077 h 6858000"/>
              <a:gd name="connsiteX855" fmla="*/ 5629817 w 7467600"/>
              <a:gd name="connsiteY855" fmla="*/ 1471412 h 6858000"/>
              <a:gd name="connsiteX856" fmla="*/ 5634124 w 7467600"/>
              <a:gd name="connsiteY856" fmla="*/ 1470572 h 6858000"/>
              <a:gd name="connsiteX857" fmla="*/ 5755832 w 7467600"/>
              <a:gd name="connsiteY857" fmla="*/ 1383886 h 6858000"/>
              <a:gd name="connsiteX858" fmla="*/ 6014186 w 7467600"/>
              <a:gd name="connsiteY858" fmla="*/ 1279799 h 6858000"/>
              <a:gd name="connsiteX859" fmla="*/ 6901619 w 7467600"/>
              <a:gd name="connsiteY859" fmla="*/ 1047874 h 6858000"/>
              <a:gd name="connsiteX860" fmla="*/ 6931566 w 7467600"/>
              <a:gd name="connsiteY860" fmla="*/ 1062034 h 6858000"/>
              <a:gd name="connsiteX861" fmla="*/ 5790982 w 7467600"/>
              <a:gd name="connsiteY861" fmla="*/ 1561380 h 6858000"/>
              <a:gd name="connsiteX862" fmla="*/ 6188971 w 7467600"/>
              <a:gd name="connsiteY862" fmla="*/ 1755168 h 6858000"/>
              <a:gd name="connsiteX863" fmla="*/ 6202446 w 7467600"/>
              <a:gd name="connsiteY863" fmla="*/ 1752268 h 6858000"/>
              <a:gd name="connsiteX864" fmla="*/ 7179560 w 7467600"/>
              <a:gd name="connsiteY864" fmla="*/ 1467551 h 6858000"/>
              <a:gd name="connsiteX865" fmla="*/ 7158730 w 7467600"/>
              <a:gd name="connsiteY865" fmla="*/ 1507835 h 6858000"/>
              <a:gd name="connsiteX866" fmla="*/ 6326959 w 7467600"/>
              <a:gd name="connsiteY866" fmla="*/ 1817686 h 6858000"/>
              <a:gd name="connsiteX867" fmla="*/ 6537433 w 7467600"/>
              <a:gd name="connsiteY867" fmla="*/ 1907790 h 6858000"/>
              <a:gd name="connsiteX868" fmla="*/ 6550221 w 7467600"/>
              <a:gd name="connsiteY868" fmla="*/ 1910729 h 6858000"/>
              <a:gd name="connsiteX869" fmla="*/ 6964438 w 7467600"/>
              <a:gd name="connsiteY869" fmla="*/ 2209505 h 6858000"/>
              <a:gd name="connsiteX870" fmla="*/ 7367862 w 7467600"/>
              <a:gd name="connsiteY870" fmla="*/ 2806833 h 6858000"/>
              <a:gd name="connsiteX871" fmla="*/ 7364329 w 7467600"/>
              <a:gd name="connsiteY871" fmla="*/ 2826907 h 6858000"/>
              <a:gd name="connsiteX872" fmla="*/ 7290545 w 7467600"/>
              <a:gd name="connsiteY872" fmla="*/ 2850663 h 6858000"/>
              <a:gd name="connsiteX873" fmla="*/ 6472036 w 7467600"/>
              <a:gd name="connsiteY873" fmla="*/ 1959003 h 6858000"/>
              <a:gd name="connsiteX874" fmla="*/ 5792897 w 7467600"/>
              <a:gd name="connsiteY874" fmla="*/ 1647747 h 6858000"/>
              <a:gd name="connsiteX875" fmla="*/ 5842751 w 7467600"/>
              <a:gd name="connsiteY875" fmla="*/ 1816112 h 6858000"/>
              <a:gd name="connsiteX876" fmla="*/ 5847424 w 7467600"/>
              <a:gd name="connsiteY876" fmla="*/ 1815776 h 6858000"/>
              <a:gd name="connsiteX877" fmla="*/ 6399821 w 7467600"/>
              <a:gd name="connsiteY877" fmla="*/ 2344799 h 6858000"/>
              <a:gd name="connsiteX878" fmla="*/ 6323232 w 7467600"/>
              <a:gd name="connsiteY878" fmla="*/ 2389634 h 6858000"/>
              <a:gd name="connsiteX879" fmla="*/ 5942958 w 7467600"/>
              <a:gd name="connsiteY879" fmla="*/ 2077708 h 6858000"/>
              <a:gd name="connsiteX880" fmla="*/ 5921559 w 7467600"/>
              <a:gd name="connsiteY880" fmla="*/ 2378596 h 6858000"/>
              <a:gd name="connsiteX881" fmla="*/ 5817651 w 7467600"/>
              <a:gd name="connsiteY881" fmla="*/ 3023919 h 6858000"/>
              <a:gd name="connsiteX882" fmla="*/ 5729634 w 7467600"/>
              <a:gd name="connsiteY882" fmla="*/ 3051849 h 6858000"/>
              <a:gd name="connsiteX883" fmla="*/ 5611018 w 7467600"/>
              <a:gd name="connsiteY883" fmla="*/ 2316769 h 6858000"/>
              <a:gd name="connsiteX884" fmla="*/ 5687608 w 7467600"/>
              <a:gd name="connsiteY884" fmla="*/ 2039972 h 6858000"/>
              <a:gd name="connsiteX885" fmla="*/ 5657554 w 7467600"/>
              <a:gd name="connsiteY885" fmla="*/ 1576445 h 6858000"/>
              <a:gd name="connsiteX886" fmla="*/ 5150475 w 7467600"/>
              <a:gd name="connsiteY886" fmla="*/ 1274012 h 6858000"/>
              <a:gd name="connsiteX887" fmla="*/ 5349142 w 7467600"/>
              <a:gd name="connsiteY887" fmla="*/ 2204405 h 6858000"/>
              <a:gd name="connsiteX888" fmla="*/ 5262214 w 7467600"/>
              <a:gd name="connsiteY888" fmla="*/ 2233836 h 6858000"/>
              <a:gd name="connsiteX889" fmla="*/ 4981539 w 7467600"/>
              <a:gd name="connsiteY889" fmla="*/ 1542201 h 6858000"/>
              <a:gd name="connsiteX890" fmla="*/ 4958461 w 7467600"/>
              <a:gd name="connsiteY890" fmla="*/ 1136957 h 6858000"/>
              <a:gd name="connsiteX891" fmla="*/ 4655015 w 7467600"/>
              <a:gd name="connsiteY891" fmla="*/ 891426 h 6858000"/>
              <a:gd name="connsiteX892" fmla="*/ 4348002 w 7467600"/>
              <a:gd name="connsiteY892" fmla="*/ 2205895 h 6858000"/>
              <a:gd name="connsiteX893" fmla="*/ 4262250 w 7467600"/>
              <a:gd name="connsiteY893" fmla="*/ 2219972 h 6858000"/>
              <a:gd name="connsiteX894" fmla="*/ 4550611 w 7467600"/>
              <a:gd name="connsiteY894" fmla="*/ 817540 h 6858000"/>
              <a:gd name="connsiteX895" fmla="*/ 4564418 w 7467600"/>
              <a:gd name="connsiteY895" fmla="*/ 808293 h 6858000"/>
              <a:gd name="connsiteX896" fmla="*/ 4266388 w 7467600"/>
              <a:gd name="connsiteY896" fmla="*/ 500083 h 6858000"/>
              <a:gd name="connsiteX897" fmla="*/ 4032842 w 7467600"/>
              <a:gd name="connsiteY897" fmla="*/ 211809 h 6858000"/>
              <a:gd name="connsiteX898" fmla="*/ 3882765 w 7467600"/>
              <a:gd name="connsiteY898" fmla="*/ 0 h 6858000"/>
              <a:gd name="connsiteX899" fmla="*/ 3721337 w 7467600"/>
              <a:gd name="connsiteY899" fmla="*/ 0 h 6858000"/>
              <a:gd name="connsiteX900" fmla="*/ 3797544 w 7467600"/>
              <a:gd name="connsiteY900" fmla="*/ 0 h 6858000"/>
              <a:gd name="connsiteX901" fmla="*/ 3775734 w 7467600"/>
              <a:gd name="connsiteY901" fmla="*/ 95131 h 6858000"/>
              <a:gd name="connsiteX902" fmla="*/ 3724807 w 7467600"/>
              <a:gd name="connsiteY902" fmla="*/ 272257 h 6858000"/>
              <a:gd name="connsiteX903" fmla="*/ 3726844 w 7467600"/>
              <a:gd name="connsiteY903" fmla="*/ 282988 h 6858000"/>
              <a:gd name="connsiteX904" fmla="*/ 3742664 w 7467600"/>
              <a:gd name="connsiteY904" fmla="*/ 279918 h 6858000"/>
              <a:gd name="connsiteX905" fmla="*/ 4103910 w 7467600"/>
              <a:gd name="connsiteY905" fmla="*/ 1161917 h 6858000"/>
              <a:gd name="connsiteX906" fmla="*/ 4020269 w 7467600"/>
              <a:gd name="connsiteY906" fmla="*/ 1200406 h 6858000"/>
              <a:gd name="connsiteX907" fmla="*/ 3674882 w 7467600"/>
              <a:gd name="connsiteY907" fmla="*/ 488524 h 6858000"/>
              <a:gd name="connsiteX908" fmla="*/ 3132682 w 7467600"/>
              <a:gd name="connsiteY908" fmla="*/ 1072284 h 6858000"/>
              <a:gd name="connsiteX909" fmla="*/ 2716346 w 7467600"/>
              <a:gd name="connsiteY909" fmla="*/ 1276376 h 6858000"/>
              <a:gd name="connsiteX910" fmla="*/ 2716772 w 7467600"/>
              <a:gd name="connsiteY910" fmla="*/ 1255462 h 6858000"/>
              <a:gd name="connsiteX911" fmla="*/ 3471096 w 7467600"/>
              <a:gd name="connsiteY911" fmla="*/ 437072 h 6858000"/>
              <a:gd name="connsiteX912" fmla="*/ 3639057 w 7467600"/>
              <a:gd name="connsiteY912" fmla="*/ 286334 h 6858000"/>
              <a:gd name="connsiteX913" fmla="*/ 3640309 w 7467600"/>
              <a:gd name="connsiteY913" fmla="*/ 284664 h 6858000"/>
              <a:gd name="connsiteX914" fmla="*/ 3646022 w 7467600"/>
              <a:gd name="connsiteY914" fmla="*/ 276711 h 6858000"/>
              <a:gd name="connsiteX915" fmla="*/ 3707943 w 7467600"/>
              <a:gd name="connsiteY915" fmla="*/ 65958 h 6858000"/>
              <a:gd name="connsiteX916" fmla="*/ 3721337 w 7467600"/>
              <a:gd name="connsiteY916" fmla="*/ 0 h 6858000"/>
              <a:gd name="connsiteX917" fmla="*/ 2867960 w 7467600"/>
              <a:gd name="connsiteY917" fmla="*/ 0 h 6858000"/>
              <a:gd name="connsiteX918" fmla="*/ 2926351 w 7467600"/>
              <a:gd name="connsiteY918" fmla="*/ 0 h 6858000"/>
              <a:gd name="connsiteX919" fmla="*/ 2902823 w 7467600"/>
              <a:gd name="connsiteY919" fmla="*/ 262929 h 6858000"/>
              <a:gd name="connsiteX920" fmla="*/ 2940663 w 7467600"/>
              <a:gd name="connsiteY920" fmla="*/ 140884 h 6858000"/>
              <a:gd name="connsiteX921" fmla="*/ 2947039 w 7467600"/>
              <a:gd name="connsiteY921" fmla="*/ 122524 h 6858000"/>
              <a:gd name="connsiteX922" fmla="*/ 2984316 w 7467600"/>
              <a:gd name="connsiteY922" fmla="*/ 0 h 6858000"/>
              <a:gd name="connsiteX923" fmla="*/ 3016114 w 7467600"/>
              <a:gd name="connsiteY923" fmla="*/ 0 h 6858000"/>
              <a:gd name="connsiteX924" fmla="*/ 2979949 w 7467600"/>
              <a:gd name="connsiteY924" fmla="*/ 119274 h 6858000"/>
              <a:gd name="connsiteX925" fmla="*/ 3023879 w 7467600"/>
              <a:gd name="connsiteY925" fmla="*/ 0 h 6858000"/>
              <a:gd name="connsiteX926" fmla="*/ 3105400 w 7467600"/>
              <a:gd name="connsiteY926" fmla="*/ 0 h 6858000"/>
              <a:gd name="connsiteX927" fmla="*/ 3094669 w 7467600"/>
              <a:gd name="connsiteY927" fmla="*/ 30308 h 6858000"/>
              <a:gd name="connsiteX928" fmla="*/ 2901945 w 7467600"/>
              <a:gd name="connsiteY928" fmla="*/ 466538 h 6858000"/>
              <a:gd name="connsiteX929" fmla="*/ 2815209 w 7467600"/>
              <a:gd name="connsiteY929" fmla="*/ 497361 h 6858000"/>
              <a:gd name="connsiteX930" fmla="*/ 2844845 w 7467600"/>
              <a:gd name="connsiteY930" fmla="*/ 127638 h 6858000"/>
              <a:gd name="connsiteX931" fmla="*/ 2867960 w 7467600"/>
              <a:gd name="connsiteY931" fmla="*/ 0 h 6858000"/>
              <a:gd name="connsiteX932" fmla="*/ 1057230 w 7467600"/>
              <a:gd name="connsiteY932" fmla="*/ 0 h 6858000"/>
              <a:gd name="connsiteX933" fmla="*/ 1111003 w 7467600"/>
              <a:gd name="connsiteY933" fmla="*/ 0 h 6858000"/>
              <a:gd name="connsiteX934" fmla="*/ 1125553 w 7467600"/>
              <a:gd name="connsiteY934" fmla="*/ 52588 h 6858000"/>
              <a:gd name="connsiteX935" fmla="*/ 1304276 w 7467600"/>
              <a:gd name="connsiteY935" fmla="*/ 476275 h 6858000"/>
              <a:gd name="connsiteX936" fmla="*/ 1492066 w 7467600"/>
              <a:gd name="connsiteY936" fmla="*/ 886333 h 6858000"/>
              <a:gd name="connsiteX937" fmla="*/ 1423698 w 7467600"/>
              <a:gd name="connsiteY937" fmla="*/ 710817 h 6858000"/>
              <a:gd name="connsiteX938" fmla="*/ 1357609 w 7467600"/>
              <a:gd name="connsiteY938" fmla="*/ 532892 h 6858000"/>
              <a:gd name="connsiteX939" fmla="*/ 1309550 w 7467600"/>
              <a:gd name="connsiteY939" fmla="*/ 374031 h 6858000"/>
              <a:gd name="connsiteX940" fmla="*/ 1193673 w 7467600"/>
              <a:gd name="connsiteY940" fmla="*/ 49533 h 6858000"/>
              <a:gd name="connsiteX941" fmla="*/ 1164391 w 7467600"/>
              <a:gd name="connsiteY941" fmla="*/ 0 h 6858000"/>
              <a:gd name="connsiteX942" fmla="*/ 1200666 w 7467600"/>
              <a:gd name="connsiteY942" fmla="*/ 0 h 6858000"/>
              <a:gd name="connsiteX943" fmla="*/ 1223408 w 7467600"/>
              <a:gd name="connsiteY943" fmla="*/ 38996 h 6858000"/>
              <a:gd name="connsiteX944" fmla="*/ 1339635 w 7467600"/>
              <a:gd name="connsiteY944" fmla="*/ 365517 h 6858000"/>
              <a:gd name="connsiteX945" fmla="*/ 1387469 w 7467600"/>
              <a:gd name="connsiteY945" fmla="*/ 523079 h 6858000"/>
              <a:gd name="connsiteX946" fmla="*/ 1452685 w 7467600"/>
              <a:gd name="connsiteY946" fmla="*/ 699806 h 6858000"/>
              <a:gd name="connsiteX947" fmla="*/ 1492092 w 7467600"/>
              <a:gd name="connsiteY947" fmla="*/ 800424 h 6858000"/>
              <a:gd name="connsiteX948" fmla="*/ 1455302 w 7467600"/>
              <a:gd name="connsiteY948" fmla="*/ 632913 h 6858000"/>
              <a:gd name="connsiteX949" fmla="*/ 1222336 w 7467600"/>
              <a:gd name="connsiteY949" fmla="*/ 9480 h 6858000"/>
              <a:gd name="connsiteX950" fmla="*/ 1214634 w 7467600"/>
              <a:gd name="connsiteY950" fmla="*/ 0 h 6858000"/>
              <a:gd name="connsiteX951" fmla="*/ 1289827 w 7467600"/>
              <a:gd name="connsiteY951" fmla="*/ 0 h 6858000"/>
              <a:gd name="connsiteX952" fmla="*/ 1321076 w 7467600"/>
              <a:gd name="connsiteY952" fmla="*/ 59722 h 6858000"/>
              <a:gd name="connsiteX953" fmla="*/ 1512579 w 7467600"/>
              <a:gd name="connsiteY953" fmla="*/ 626441 h 6858000"/>
              <a:gd name="connsiteX954" fmla="*/ 1506076 w 7467600"/>
              <a:gd name="connsiteY954" fmla="*/ 1089289 h 6858000"/>
              <a:gd name="connsiteX955" fmla="*/ 1486346 w 7467600"/>
              <a:gd name="connsiteY955" fmla="*/ 1079919 h 6858000"/>
              <a:gd name="connsiteX956" fmla="*/ 1070511 w 7467600"/>
              <a:gd name="connsiteY956" fmla="*/ 48609 h 6858000"/>
              <a:gd name="connsiteX957" fmla="*/ 1057230 w 7467600"/>
              <a:gd name="connsiteY957" fmla="*/ 0 h 6858000"/>
              <a:gd name="connsiteX958" fmla="*/ 43151 w 7467600"/>
              <a:gd name="connsiteY958" fmla="*/ 0 h 6858000"/>
              <a:gd name="connsiteX959" fmla="*/ 95283 w 7467600"/>
              <a:gd name="connsiteY959" fmla="*/ 0 h 6858000"/>
              <a:gd name="connsiteX960" fmla="*/ 300708 w 7467600"/>
              <a:gd name="connsiteY960" fmla="*/ 154571 h 6858000"/>
              <a:gd name="connsiteX961" fmla="*/ 530414 w 7467600"/>
              <a:gd name="connsiteY961" fmla="*/ 354673 h 6858000"/>
              <a:gd name="connsiteX962" fmla="*/ 333785 w 7467600"/>
              <a:gd name="connsiteY962" fmla="*/ 161564 h 6858000"/>
              <a:gd name="connsiteX963" fmla="*/ 147005 w 7467600"/>
              <a:gd name="connsiteY963" fmla="*/ 0 h 6858000"/>
              <a:gd name="connsiteX964" fmla="*/ 272509 w 7467600"/>
              <a:gd name="connsiteY964" fmla="*/ 0 h 6858000"/>
              <a:gd name="connsiteX965" fmla="*/ 326276 w 7467600"/>
              <a:gd name="connsiteY965" fmla="*/ 45847 h 6858000"/>
              <a:gd name="connsiteX966" fmla="*/ 823759 w 7467600"/>
              <a:gd name="connsiteY966" fmla="*/ 574145 h 6858000"/>
              <a:gd name="connsiteX967" fmla="*/ 811254 w 7467600"/>
              <a:gd name="connsiteY967" fmla="*/ 665546 h 6858000"/>
              <a:gd name="connsiteX968" fmla="*/ 154042 w 7467600"/>
              <a:gd name="connsiteY968" fmla="*/ 261522 h 6858000"/>
              <a:gd name="connsiteX969" fmla="*/ 13550 w 7467600"/>
              <a:gd name="connsiteY969" fmla="*/ 158423 h 6858000"/>
              <a:gd name="connsiteX970" fmla="*/ 0 w 7467600"/>
              <a:gd name="connsiteY970" fmla="*/ 146618 h 6858000"/>
              <a:gd name="connsiteX971" fmla="*/ 0 w 7467600"/>
              <a:gd name="connsiteY971" fmla="*/ 59161 h 6858000"/>
              <a:gd name="connsiteX972" fmla="*/ 45427 w 7467600"/>
              <a:gd name="connsiteY972" fmla="*/ 101078 h 6858000"/>
              <a:gd name="connsiteX973" fmla="*/ 630103 w 7467600"/>
              <a:gd name="connsiteY973" fmla="*/ 485885 h 6858000"/>
              <a:gd name="connsiteX974" fmla="*/ 532040 w 7467600"/>
              <a:gd name="connsiteY974" fmla="*/ 399359 h 6858000"/>
              <a:gd name="connsiteX975" fmla="*/ 517618 w 7467600"/>
              <a:gd name="connsiteY975" fmla="*/ 385726 h 6858000"/>
              <a:gd name="connsiteX976" fmla="*/ 285074 w 7467600"/>
              <a:gd name="connsiteY976" fmla="*/ 182755 h 6858000"/>
              <a:gd name="connsiteX977" fmla="*/ 43151 w 7467600"/>
              <a:gd name="connsiteY97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6012219 h 6858000"/>
              <a:gd name="connsiteX83" fmla="*/ 6946849 w 7467600"/>
              <a:gd name="connsiteY83" fmla="*/ 5523271 h 6858000"/>
              <a:gd name="connsiteX84" fmla="*/ 6946972 w 7467600"/>
              <a:gd name="connsiteY84" fmla="*/ 5526491 h 6858000"/>
              <a:gd name="connsiteX85" fmla="*/ 7105827 w 7467600"/>
              <a:gd name="connsiteY85" fmla="*/ 5718700 h 6858000"/>
              <a:gd name="connsiteX86" fmla="*/ 7356878 w 7467600"/>
              <a:gd name="connsiteY86" fmla="*/ 5981332 h 6858000"/>
              <a:gd name="connsiteX87" fmla="*/ 7467600 w 7467600"/>
              <a:gd name="connsiteY87" fmla="*/ 6117703 h 6858000"/>
              <a:gd name="connsiteX88" fmla="*/ 7467600 w 7467600"/>
              <a:gd name="connsiteY88" fmla="*/ 6163634 h 6858000"/>
              <a:gd name="connsiteX89" fmla="*/ 7403637 w 7467600"/>
              <a:gd name="connsiteY89" fmla="*/ 6083957 h 6858000"/>
              <a:gd name="connsiteX90" fmla="*/ 7254615 w 7467600"/>
              <a:gd name="connsiteY90" fmla="*/ 5911918 h 6858000"/>
              <a:gd name="connsiteX91" fmla="*/ 7312589 w 7467600"/>
              <a:gd name="connsiteY91" fmla="*/ 5982309 h 6858000"/>
              <a:gd name="connsiteX92" fmla="*/ 7448321 w 7467600"/>
              <a:gd name="connsiteY92" fmla="*/ 6190991 h 6858000"/>
              <a:gd name="connsiteX93" fmla="*/ 7467600 w 7467600"/>
              <a:gd name="connsiteY93" fmla="*/ 6221686 h 6858000"/>
              <a:gd name="connsiteX94" fmla="*/ 7467600 w 7467600"/>
              <a:gd name="connsiteY94" fmla="*/ 6334256 h 6858000"/>
              <a:gd name="connsiteX95" fmla="*/ 7454976 w 7467600"/>
              <a:gd name="connsiteY95" fmla="*/ 6318297 h 6858000"/>
              <a:gd name="connsiteX96" fmla="*/ 7042773 w 7467600"/>
              <a:gd name="connsiteY96" fmla="*/ 5734011 h 6858000"/>
              <a:gd name="connsiteX97" fmla="*/ 6844835 w 7467600"/>
              <a:gd name="connsiteY97" fmla="*/ 5424988 h 6858000"/>
              <a:gd name="connsiteX98" fmla="*/ 1456157 w 7467600"/>
              <a:gd name="connsiteY98" fmla="*/ 5371404 h 6858000"/>
              <a:gd name="connsiteX99" fmla="*/ 1244432 w 7467600"/>
              <a:gd name="connsiteY99" fmla="*/ 5385601 h 6858000"/>
              <a:gd name="connsiteX100" fmla="*/ 973990 w 7467600"/>
              <a:gd name="connsiteY100" fmla="*/ 5424940 h 6858000"/>
              <a:gd name="connsiteX101" fmla="*/ 1103809 w 7467600"/>
              <a:gd name="connsiteY101" fmla="*/ 5433720 h 6858000"/>
              <a:gd name="connsiteX102" fmla="*/ 1123454 w 7467600"/>
              <a:gd name="connsiteY102" fmla="*/ 5435727 h 6858000"/>
              <a:gd name="connsiteX103" fmla="*/ 1737017 w 7467600"/>
              <a:gd name="connsiteY103" fmla="*/ 5452183 h 6858000"/>
              <a:gd name="connsiteX104" fmla="*/ 1824397 w 7467600"/>
              <a:gd name="connsiteY104" fmla="*/ 5447757 h 6858000"/>
              <a:gd name="connsiteX105" fmla="*/ 2070059 w 7467600"/>
              <a:gd name="connsiteY105" fmla="*/ 5441660 h 6858000"/>
              <a:gd name="connsiteX106" fmla="*/ 1456157 w 7467600"/>
              <a:gd name="connsiteY106" fmla="*/ 5371404 h 6858000"/>
              <a:gd name="connsiteX107" fmla="*/ 4988186 w 7467600"/>
              <a:gd name="connsiteY107" fmla="*/ 5216467 h 6858000"/>
              <a:gd name="connsiteX108" fmla="*/ 4777334 w 7467600"/>
              <a:gd name="connsiteY108" fmla="*/ 5406072 h 6858000"/>
              <a:gd name="connsiteX109" fmla="*/ 4718341 w 7467600"/>
              <a:gd name="connsiteY109" fmla="*/ 5468043 h 6858000"/>
              <a:gd name="connsiteX110" fmla="*/ 4604655 w 7467600"/>
              <a:gd name="connsiteY110" fmla="*/ 5583434 h 6858000"/>
              <a:gd name="connsiteX111" fmla="*/ 4565074 w 7467600"/>
              <a:gd name="connsiteY111" fmla="*/ 5618550 h 6858000"/>
              <a:gd name="connsiteX112" fmla="*/ 4988186 w 7467600"/>
              <a:gd name="connsiteY112" fmla="*/ 5216467 h 6858000"/>
              <a:gd name="connsiteX113" fmla="*/ 4978032 w 7467600"/>
              <a:gd name="connsiteY113" fmla="*/ 5183809 h 6858000"/>
              <a:gd name="connsiteX114" fmla="*/ 4463413 w 7467600"/>
              <a:gd name="connsiteY114" fmla="*/ 5615162 h 6858000"/>
              <a:gd name="connsiteX115" fmla="*/ 4358134 w 7467600"/>
              <a:gd name="connsiteY115" fmla="*/ 5742791 h 6858000"/>
              <a:gd name="connsiteX116" fmla="*/ 4376219 w 7467600"/>
              <a:gd name="connsiteY116" fmla="*/ 5729027 h 6858000"/>
              <a:gd name="connsiteX117" fmla="*/ 4582340 w 7467600"/>
              <a:gd name="connsiteY117" fmla="*/ 5561037 h 6858000"/>
              <a:gd name="connsiteX118" fmla="*/ 4694684 w 7467600"/>
              <a:gd name="connsiteY118" fmla="*/ 5447098 h 6858000"/>
              <a:gd name="connsiteX119" fmla="*/ 4754123 w 7467600"/>
              <a:gd name="connsiteY119" fmla="*/ 5384643 h 6858000"/>
              <a:gd name="connsiteX120" fmla="*/ 4978032 w 7467600"/>
              <a:gd name="connsiteY120" fmla="*/ 5183809 h 6858000"/>
              <a:gd name="connsiteX121" fmla="*/ 1903353 w 7467600"/>
              <a:gd name="connsiteY121" fmla="*/ 5044827 h 6858000"/>
              <a:gd name="connsiteX122" fmla="*/ 1936931 w 7467600"/>
              <a:gd name="connsiteY122" fmla="*/ 5093954 h 6858000"/>
              <a:gd name="connsiteX123" fmla="*/ 2195868 w 7467600"/>
              <a:gd name="connsiteY123" fmla="*/ 5396574 h 6858000"/>
              <a:gd name="connsiteX124" fmla="*/ 2088852 w 7467600"/>
              <a:gd name="connsiteY124" fmla="*/ 5166123 h 6858000"/>
              <a:gd name="connsiteX125" fmla="*/ 1958241 w 7467600"/>
              <a:gd name="connsiteY125" fmla="*/ 5067955 h 6858000"/>
              <a:gd name="connsiteX126" fmla="*/ 1903353 w 7467600"/>
              <a:gd name="connsiteY126" fmla="*/ 5044827 h 6858000"/>
              <a:gd name="connsiteX127" fmla="*/ 1979378 w 7467600"/>
              <a:gd name="connsiteY127" fmla="*/ 4769504 h 6858000"/>
              <a:gd name="connsiteX128" fmla="*/ 2882120 w 7467600"/>
              <a:gd name="connsiteY128" fmla="*/ 5064547 h 6858000"/>
              <a:gd name="connsiteX129" fmla="*/ 2793103 w 7467600"/>
              <a:gd name="connsiteY129" fmla="*/ 5039699 h 6858000"/>
              <a:gd name="connsiteX130" fmla="*/ 2770041 w 7467600"/>
              <a:gd name="connsiteY130" fmla="*/ 5033634 h 6858000"/>
              <a:gd name="connsiteX131" fmla="*/ 1979378 w 7467600"/>
              <a:gd name="connsiteY131" fmla="*/ 4769504 h 6858000"/>
              <a:gd name="connsiteX132" fmla="*/ 1927410 w 7467600"/>
              <a:gd name="connsiteY132" fmla="*/ 4716164 h 6858000"/>
              <a:gd name="connsiteX133" fmla="*/ 1959587 w 7467600"/>
              <a:gd name="connsiteY133" fmla="*/ 4728849 h 6858000"/>
              <a:gd name="connsiteX134" fmla="*/ 2777707 w 7467600"/>
              <a:gd name="connsiteY134" fmla="*/ 5003991 h 6858000"/>
              <a:gd name="connsiteX135" fmla="*/ 2800768 w 7467600"/>
              <a:gd name="connsiteY135" fmla="*/ 5010056 h 6858000"/>
              <a:gd name="connsiteX136" fmla="*/ 2879408 w 7467600"/>
              <a:gd name="connsiteY136" fmla="*/ 5031590 h 6858000"/>
              <a:gd name="connsiteX137" fmla="*/ 2862295 w 7467600"/>
              <a:gd name="connsiteY137" fmla="*/ 5022958 h 6858000"/>
              <a:gd name="connsiteX138" fmla="*/ 2813343 w 7467600"/>
              <a:gd name="connsiteY138" fmla="*/ 4998369 h 6858000"/>
              <a:gd name="connsiteX139" fmla="*/ 2646245 w 7467600"/>
              <a:gd name="connsiteY139" fmla="*/ 4930999 h 6858000"/>
              <a:gd name="connsiteX140" fmla="*/ 1999243 w 7467600"/>
              <a:gd name="connsiteY140" fmla="*/ 4730524 h 6858000"/>
              <a:gd name="connsiteX141" fmla="*/ 1979527 w 7467600"/>
              <a:gd name="connsiteY141" fmla="*/ 4726651 h 6858000"/>
              <a:gd name="connsiteX142" fmla="*/ 1927410 w 7467600"/>
              <a:gd name="connsiteY142" fmla="*/ 4716164 h 6858000"/>
              <a:gd name="connsiteX143" fmla="*/ 1997014 w 7467600"/>
              <a:gd name="connsiteY143" fmla="*/ 4698007 h 6858000"/>
              <a:gd name="connsiteX144" fmla="*/ 2005458 w 7467600"/>
              <a:gd name="connsiteY144" fmla="*/ 4699540 h 6858000"/>
              <a:gd name="connsiteX145" fmla="*/ 2657186 w 7467600"/>
              <a:gd name="connsiteY145" fmla="*/ 4901687 h 6858000"/>
              <a:gd name="connsiteX146" fmla="*/ 2826662 w 7467600"/>
              <a:gd name="connsiteY146" fmla="*/ 4970362 h 6858000"/>
              <a:gd name="connsiteX147" fmla="*/ 2876100 w 7467600"/>
              <a:gd name="connsiteY147" fmla="*/ 4995397 h 6858000"/>
              <a:gd name="connsiteX148" fmla="*/ 3042600 w 7467600"/>
              <a:gd name="connsiteY148" fmla="*/ 5059532 h 6858000"/>
              <a:gd name="connsiteX149" fmla="*/ 1997014 w 7467600"/>
              <a:gd name="connsiteY149" fmla="*/ 4698007 h 6858000"/>
              <a:gd name="connsiteX150" fmla="*/ 2305292 w 7467600"/>
              <a:gd name="connsiteY150" fmla="*/ 4219492 h 6858000"/>
              <a:gd name="connsiteX151" fmla="*/ 3360922 w 7467600"/>
              <a:gd name="connsiteY151" fmla="*/ 4529373 h 6858000"/>
              <a:gd name="connsiteX152" fmla="*/ 3492420 w 7467600"/>
              <a:gd name="connsiteY152" fmla="*/ 4510145 h 6858000"/>
              <a:gd name="connsiteX153" fmla="*/ 3364086 w 7467600"/>
              <a:gd name="connsiteY153" fmla="*/ 4480340 h 6858000"/>
              <a:gd name="connsiteX154" fmla="*/ 3225818 w 7467600"/>
              <a:gd name="connsiteY154" fmla="*/ 4411822 h 6858000"/>
              <a:gd name="connsiteX155" fmla="*/ 3129696 w 7467600"/>
              <a:gd name="connsiteY155" fmla="*/ 4360704 h 6858000"/>
              <a:gd name="connsiteX156" fmla="*/ 2814545 w 7467600"/>
              <a:gd name="connsiteY156" fmla="*/ 4282955 h 6858000"/>
              <a:gd name="connsiteX157" fmla="*/ 2305292 w 7467600"/>
              <a:gd name="connsiteY157" fmla="*/ 4219492 h 6858000"/>
              <a:gd name="connsiteX158" fmla="*/ 2626982 w 7467600"/>
              <a:gd name="connsiteY158" fmla="*/ 4206450 h 6858000"/>
              <a:gd name="connsiteX159" fmla="*/ 2490617 w 7467600"/>
              <a:gd name="connsiteY159" fmla="*/ 4206951 h 6858000"/>
              <a:gd name="connsiteX160" fmla="*/ 2819869 w 7467600"/>
              <a:gd name="connsiteY160" fmla="*/ 4252936 h 6858000"/>
              <a:gd name="connsiteX161" fmla="*/ 3143018 w 7467600"/>
              <a:gd name="connsiteY161" fmla="*/ 4332698 h 6858000"/>
              <a:gd name="connsiteX162" fmla="*/ 3241520 w 7467600"/>
              <a:gd name="connsiteY162" fmla="*/ 4385112 h 6858000"/>
              <a:gd name="connsiteX163" fmla="*/ 3374575 w 7467600"/>
              <a:gd name="connsiteY163" fmla="*/ 4451517 h 6858000"/>
              <a:gd name="connsiteX164" fmla="*/ 3505221 w 7467600"/>
              <a:gd name="connsiteY164" fmla="*/ 4480757 h 6858000"/>
              <a:gd name="connsiteX165" fmla="*/ 2626982 w 7467600"/>
              <a:gd name="connsiteY165" fmla="*/ 4206450 h 6858000"/>
              <a:gd name="connsiteX166" fmla="*/ 1310106 w 7467600"/>
              <a:gd name="connsiteY166" fmla="*/ 3943217 h 6858000"/>
              <a:gd name="connsiteX167" fmla="*/ 854994 w 7467600"/>
              <a:gd name="connsiteY167" fmla="*/ 4399136 h 6858000"/>
              <a:gd name="connsiteX168" fmla="*/ 742462 w 7467600"/>
              <a:gd name="connsiteY168" fmla="*/ 4594648 h 6858000"/>
              <a:gd name="connsiteX169" fmla="*/ 820602 w 7467600"/>
              <a:gd name="connsiteY169" fmla="*/ 4485915 h 6858000"/>
              <a:gd name="connsiteX170" fmla="*/ 878295 w 7467600"/>
              <a:gd name="connsiteY170" fmla="*/ 4403594 h 6858000"/>
              <a:gd name="connsiteX171" fmla="*/ 1240607 w 7467600"/>
              <a:gd name="connsiteY171" fmla="*/ 4010401 h 6858000"/>
              <a:gd name="connsiteX172" fmla="*/ 1310106 w 7467600"/>
              <a:gd name="connsiteY172" fmla="*/ 3943217 h 6858000"/>
              <a:gd name="connsiteX173" fmla="*/ 1423113 w 7467600"/>
              <a:gd name="connsiteY173" fmla="*/ 3874565 h 6858000"/>
              <a:gd name="connsiteX174" fmla="*/ 1260565 w 7467600"/>
              <a:gd name="connsiteY174" fmla="*/ 4031982 h 6858000"/>
              <a:gd name="connsiteX175" fmla="*/ 901900 w 7467600"/>
              <a:gd name="connsiteY175" fmla="*/ 4421236 h 6858000"/>
              <a:gd name="connsiteX176" fmla="*/ 845044 w 7467600"/>
              <a:gd name="connsiteY176" fmla="*/ 4502436 h 6858000"/>
              <a:gd name="connsiteX177" fmla="*/ 685926 w 7467600"/>
              <a:gd name="connsiteY177" fmla="*/ 4703069 h 6858000"/>
              <a:gd name="connsiteX178" fmla="*/ 684248 w 7467600"/>
              <a:gd name="connsiteY178" fmla="*/ 4706721 h 6858000"/>
              <a:gd name="connsiteX179" fmla="*/ 1423113 w 7467600"/>
              <a:gd name="connsiteY179" fmla="*/ 3874565 h 6858000"/>
              <a:gd name="connsiteX180" fmla="*/ 3316479 w 7467600"/>
              <a:gd name="connsiteY180" fmla="*/ 3872136 h 6858000"/>
              <a:gd name="connsiteX181" fmla="*/ 3546806 w 7467600"/>
              <a:gd name="connsiteY181" fmla="*/ 4356139 h 6858000"/>
              <a:gd name="connsiteX182" fmla="*/ 3364433 w 7467600"/>
              <a:gd name="connsiteY182" fmla="*/ 3953121 h 6858000"/>
              <a:gd name="connsiteX183" fmla="*/ 3316479 w 7467600"/>
              <a:gd name="connsiteY183" fmla="*/ 3872136 h 6858000"/>
              <a:gd name="connsiteX184" fmla="*/ 3291335 w 7467600"/>
              <a:gd name="connsiteY184" fmla="*/ 3767420 h 6858000"/>
              <a:gd name="connsiteX185" fmla="*/ 3390805 w 7467600"/>
              <a:gd name="connsiteY185" fmla="*/ 3937163 h 6858000"/>
              <a:gd name="connsiteX186" fmla="*/ 3579062 w 7467600"/>
              <a:gd name="connsiteY186" fmla="*/ 4359040 h 6858000"/>
              <a:gd name="connsiteX187" fmla="*/ 3467355 w 7467600"/>
              <a:gd name="connsiteY187" fmla="*/ 3988130 h 6858000"/>
              <a:gd name="connsiteX188" fmla="*/ 3310753 w 7467600"/>
              <a:gd name="connsiteY188" fmla="*/ 3787140 h 6858000"/>
              <a:gd name="connsiteX189" fmla="*/ 3291335 w 7467600"/>
              <a:gd name="connsiteY189" fmla="*/ 3767420 h 6858000"/>
              <a:gd name="connsiteX190" fmla="*/ 1635889 w 7467600"/>
              <a:gd name="connsiteY190" fmla="*/ 3709494 h 6858000"/>
              <a:gd name="connsiteX191" fmla="*/ 1634800 w 7467600"/>
              <a:gd name="connsiteY191" fmla="*/ 3731111 h 6858000"/>
              <a:gd name="connsiteX192" fmla="*/ 1635889 w 7467600"/>
              <a:gd name="connsiteY192" fmla="*/ 3709494 h 6858000"/>
              <a:gd name="connsiteX193" fmla="*/ 1510397 w 7467600"/>
              <a:gd name="connsiteY193" fmla="*/ 3684705 h 6858000"/>
              <a:gd name="connsiteX194" fmla="*/ 1146550 w 7467600"/>
              <a:gd name="connsiteY194" fmla="*/ 3802012 h 6858000"/>
              <a:gd name="connsiteX195" fmla="*/ 698834 w 7467600"/>
              <a:gd name="connsiteY195" fmla="*/ 3952272 h 6858000"/>
              <a:gd name="connsiteX196" fmla="*/ 34256 w 7467600"/>
              <a:gd name="connsiteY196" fmla="*/ 4347603 h 6858000"/>
              <a:gd name="connsiteX197" fmla="*/ 527241 w 7467600"/>
              <a:gd name="connsiteY197" fmla="*/ 4065078 h 6858000"/>
              <a:gd name="connsiteX198" fmla="*/ 1510397 w 7467600"/>
              <a:gd name="connsiteY198" fmla="*/ 3684705 h 6858000"/>
              <a:gd name="connsiteX199" fmla="*/ 1313114 w 7467600"/>
              <a:gd name="connsiteY199" fmla="*/ 3655216 h 6858000"/>
              <a:gd name="connsiteX200" fmla="*/ 1109304 w 7467600"/>
              <a:gd name="connsiteY200" fmla="*/ 3669030 h 6858000"/>
              <a:gd name="connsiteX201" fmla="*/ 8129 w 7467600"/>
              <a:gd name="connsiteY201" fmla="*/ 4330519 h 6858000"/>
              <a:gd name="connsiteX202" fmla="*/ 687572 w 7467600"/>
              <a:gd name="connsiteY202" fmla="*/ 3925629 h 6858000"/>
              <a:gd name="connsiteX203" fmla="*/ 1138365 w 7467600"/>
              <a:gd name="connsiteY203" fmla="*/ 3774515 h 6858000"/>
              <a:gd name="connsiteX204" fmla="*/ 1505579 w 7467600"/>
              <a:gd name="connsiteY204" fmla="*/ 3655526 h 6858000"/>
              <a:gd name="connsiteX205" fmla="*/ 1313114 w 7467600"/>
              <a:gd name="connsiteY205" fmla="*/ 3655216 h 6858000"/>
              <a:gd name="connsiteX206" fmla="*/ 3655073 w 7467600"/>
              <a:gd name="connsiteY206" fmla="*/ 3650884 h 6858000"/>
              <a:gd name="connsiteX207" fmla="*/ 3989938 w 7467600"/>
              <a:gd name="connsiteY207" fmla="*/ 3991685 h 6858000"/>
              <a:gd name="connsiteX208" fmla="*/ 4393907 w 7467600"/>
              <a:gd name="connsiteY208" fmla="*/ 4261258 h 6858000"/>
              <a:gd name="connsiteX209" fmla="*/ 4648051 w 7467600"/>
              <a:gd name="connsiteY209" fmla="*/ 4374051 h 6858000"/>
              <a:gd name="connsiteX210" fmla="*/ 4383389 w 7467600"/>
              <a:gd name="connsiteY210" fmla="*/ 4184369 h 6858000"/>
              <a:gd name="connsiteX211" fmla="*/ 4165508 w 7467600"/>
              <a:gd name="connsiteY211" fmla="*/ 4035196 h 6858000"/>
              <a:gd name="connsiteX212" fmla="*/ 4068162 w 7467600"/>
              <a:gd name="connsiteY212" fmla="*/ 3953394 h 6858000"/>
              <a:gd name="connsiteX213" fmla="*/ 3981416 w 7467600"/>
              <a:gd name="connsiteY213" fmla="*/ 3880482 h 6858000"/>
              <a:gd name="connsiteX214" fmla="*/ 3800147 w 7467600"/>
              <a:gd name="connsiteY214" fmla="*/ 3749872 h 6858000"/>
              <a:gd name="connsiteX215" fmla="*/ 3655073 w 7467600"/>
              <a:gd name="connsiteY215" fmla="*/ 3650884 h 6858000"/>
              <a:gd name="connsiteX216" fmla="*/ 3670252 w 7467600"/>
              <a:gd name="connsiteY216" fmla="*/ 3622798 h 6858000"/>
              <a:gd name="connsiteX217" fmla="*/ 3817258 w 7467600"/>
              <a:gd name="connsiteY217" fmla="*/ 3723577 h 6858000"/>
              <a:gd name="connsiteX218" fmla="*/ 4000461 w 7467600"/>
              <a:gd name="connsiteY218" fmla="*/ 3855966 h 6858000"/>
              <a:gd name="connsiteX219" fmla="*/ 4088180 w 7467600"/>
              <a:gd name="connsiteY219" fmla="*/ 3929774 h 6858000"/>
              <a:gd name="connsiteX220" fmla="*/ 4184555 w 7467600"/>
              <a:gd name="connsiteY220" fmla="*/ 4010683 h 6858000"/>
              <a:gd name="connsiteX221" fmla="*/ 4399563 w 7467600"/>
              <a:gd name="connsiteY221" fmla="*/ 4158106 h 6858000"/>
              <a:gd name="connsiteX222" fmla="*/ 4684469 w 7467600"/>
              <a:gd name="connsiteY222" fmla="*/ 4364680 h 6858000"/>
              <a:gd name="connsiteX223" fmla="*/ 4690271 w 7467600"/>
              <a:gd name="connsiteY223" fmla="*/ 4370034 h 6858000"/>
              <a:gd name="connsiteX224" fmla="*/ 4136093 w 7467600"/>
              <a:gd name="connsiteY224" fmla="*/ 3858466 h 6858000"/>
              <a:gd name="connsiteX225" fmla="*/ 3670252 w 7467600"/>
              <a:gd name="connsiteY225" fmla="*/ 3622798 h 6858000"/>
              <a:gd name="connsiteX226" fmla="*/ 4440129 w 7467600"/>
              <a:gd name="connsiteY226" fmla="*/ 3448571 h 6858000"/>
              <a:gd name="connsiteX227" fmla="*/ 4856525 w 7467600"/>
              <a:gd name="connsiteY227" fmla="*/ 3915351 h 6858000"/>
              <a:gd name="connsiteX228" fmla="*/ 5059055 w 7467600"/>
              <a:gd name="connsiteY228" fmla="*/ 4108918 h 6858000"/>
              <a:gd name="connsiteX229" fmla="*/ 5290070 w 7467600"/>
              <a:gd name="connsiteY229" fmla="*/ 4263619 h 6858000"/>
              <a:gd name="connsiteX230" fmla="*/ 4834991 w 7467600"/>
              <a:gd name="connsiteY230" fmla="*/ 3830985 h 6858000"/>
              <a:gd name="connsiteX231" fmla="*/ 4440129 w 7467600"/>
              <a:gd name="connsiteY231" fmla="*/ 3448571 h 6858000"/>
              <a:gd name="connsiteX232" fmla="*/ 4441737 w 7467600"/>
              <a:gd name="connsiteY232" fmla="*/ 3399734 h 6858000"/>
              <a:gd name="connsiteX233" fmla="*/ 4431236 w 7467600"/>
              <a:gd name="connsiteY233" fmla="*/ 3400954 h 6858000"/>
              <a:gd name="connsiteX234" fmla="*/ 4557150 w 7467600"/>
              <a:gd name="connsiteY234" fmla="*/ 3510023 h 6858000"/>
              <a:gd name="connsiteX235" fmla="*/ 4856936 w 7467600"/>
              <a:gd name="connsiteY235" fmla="*/ 3809146 h 6858000"/>
              <a:gd name="connsiteX236" fmla="*/ 5111996 w 7467600"/>
              <a:gd name="connsiteY236" fmla="*/ 4065759 h 6858000"/>
              <a:gd name="connsiteX237" fmla="*/ 5388878 w 7467600"/>
              <a:gd name="connsiteY237" fmla="*/ 4300185 h 6858000"/>
              <a:gd name="connsiteX238" fmla="*/ 5425556 w 7467600"/>
              <a:gd name="connsiteY238" fmla="*/ 4308967 h 6858000"/>
              <a:gd name="connsiteX239" fmla="*/ 4943646 w 7467600"/>
              <a:gd name="connsiteY239" fmla="*/ 3822916 h 6858000"/>
              <a:gd name="connsiteX240" fmla="*/ 4594837 w 7467600"/>
              <a:gd name="connsiteY240" fmla="*/ 3532274 h 6858000"/>
              <a:gd name="connsiteX241" fmla="*/ 4441737 w 7467600"/>
              <a:gd name="connsiteY241" fmla="*/ 3399734 h 6858000"/>
              <a:gd name="connsiteX242" fmla="*/ 5425834 w 7467600"/>
              <a:gd name="connsiteY242" fmla="*/ 3162785 h 6858000"/>
              <a:gd name="connsiteX243" fmla="*/ 5401644 w 7467600"/>
              <a:gd name="connsiteY243" fmla="*/ 3617847 h 6858000"/>
              <a:gd name="connsiteX244" fmla="*/ 5467256 w 7467600"/>
              <a:gd name="connsiteY244" fmla="*/ 4175494 h 6858000"/>
              <a:gd name="connsiteX245" fmla="*/ 5448069 w 7467600"/>
              <a:gd name="connsiteY245" fmla="*/ 3567554 h 6858000"/>
              <a:gd name="connsiteX246" fmla="*/ 5425834 w 7467600"/>
              <a:gd name="connsiteY246" fmla="*/ 3162785 h 6858000"/>
              <a:gd name="connsiteX247" fmla="*/ 1318687 w 7467600"/>
              <a:gd name="connsiteY247" fmla="*/ 3113840 h 6858000"/>
              <a:gd name="connsiteX248" fmla="*/ 1066793 w 7467600"/>
              <a:gd name="connsiteY248" fmla="*/ 3212171 h 6858000"/>
              <a:gd name="connsiteX249" fmla="*/ 993319 w 7467600"/>
              <a:gd name="connsiteY249" fmla="*/ 3247648 h 6858000"/>
              <a:gd name="connsiteX250" fmla="*/ 853081 w 7467600"/>
              <a:gd name="connsiteY250" fmla="*/ 3312410 h 6858000"/>
              <a:gd name="connsiteX251" fmla="*/ 805957 w 7467600"/>
              <a:gd name="connsiteY251" fmla="*/ 3330443 h 6858000"/>
              <a:gd name="connsiteX252" fmla="*/ 1318687 w 7467600"/>
              <a:gd name="connsiteY252" fmla="*/ 3113840 h 6858000"/>
              <a:gd name="connsiteX253" fmla="*/ 5453702 w 7467600"/>
              <a:gd name="connsiteY253" fmla="*/ 3090882 h 6858000"/>
              <a:gd name="connsiteX254" fmla="*/ 5480135 w 7467600"/>
              <a:gd name="connsiteY254" fmla="*/ 3565802 h 6858000"/>
              <a:gd name="connsiteX255" fmla="*/ 5499023 w 7467600"/>
              <a:gd name="connsiteY255" fmla="*/ 4166310 h 6858000"/>
              <a:gd name="connsiteX256" fmla="*/ 5547022 w 7467600"/>
              <a:gd name="connsiteY256" fmla="*/ 3607838 h 6858000"/>
              <a:gd name="connsiteX257" fmla="*/ 5515964 w 7467600"/>
              <a:gd name="connsiteY257" fmla="*/ 3378541 h 6858000"/>
              <a:gd name="connsiteX258" fmla="*/ 5453702 w 7467600"/>
              <a:gd name="connsiteY258" fmla="*/ 3090882 h 6858000"/>
              <a:gd name="connsiteX259" fmla="*/ 1238695 w 7467600"/>
              <a:gd name="connsiteY259" fmla="*/ 3076820 h 6858000"/>
              <a:gd name="connsiteX260" fmla="*/ 716371 w 7467600"/>
              <a:gd name="connsiteY260" fmla="*/ 3293249 h 6858000"/>
              <a:gd name="connsiteX261" fmla="*/ 579522 w 7467600"/>
              <a:gd name="connsiteY261" fmla="*/ 3371759 h 6858000"/>
              <a:gd name="connsiteX262" fmla="*/ 600288 w 7467600"/>
              <a:gd name="connsiteY262" fmla="*/ 3365555 h 6858000"/>
              <a:gd name="connsiteX263" fmla="*/ 840692 w 7467600"/>
              <a:gd name="connsiteY263" fmla="*/ 3284921 h 6858000"/>
              <a:gd name="connsiteX264" fmla="*/ 979248 w 7467600"/>
              <a:gd name="connsiteY264" fmla="*/ 3221003 h 6858000"/>
              <a:gd name="connsiteX265" fmla="*/ 1053282 w 7467600"/>
              <a:gd name="connsiteY265" fmla="*/ 3185247 h 6858000"/>
              <a:gd name="connsiteX266" fmla="*/ 1320603 w 7467600"/>
              <a:gd name="connsiteY266" fmla="*/ 3081281 h 6858000"/>
              <a:gd name="connsiteX267" fmla="*/ 1238695 w 7467600"/>
              <a:gd name="connsiteY267" fmla="*/ 3076820 h 6858000"/>
              <a:gd name="connsiteX268" fmla="*/ 5425627 w 7467600"/>
              <a:gd name="connsiteY268" fmla="*/ 2954192 h 6858000"/>
              <a:gd name="connsiteX269" fmla="*/ 5470770 w 7467600"/>
              <a:gd name="connsiteY269" fmla="*/ 3005435 h 6858000"/>
              <a:gd name="connsiteX270" fmla="*/ 5519779 w 7467600"/>
              <a:gd name="connsiteY270" fmla="*/ 4359223 h 6858000"/>
              <a:gd name="connsiteX271" fmla="*/ 5520293 w 7467600"/>
              <a:gd name="connsiteY271" fmla="*/ 4360602 h 6858000"/>
              <a:gd name="connsiteX272" fmla="*/ 5767221 w 7467600"/>
              <a:gd name="connsiteY272" fmla="*/ 4665564 h 6858000"/>
              <a:gd name="connsiteX273" fmla="*/ 6937169 w 7467600"/>
              <a:gd name="connsiteY273" fmla="*/ 4815941 h 6858000"/>
              <a:gd name="connsiteX274" fmla="*/ 6953922 w 7467600"/>
              <a:gd name="connsiteY274" fmla="*/ 4890068 h 6858000"/>
              <a:gd name="connsiteX275" fmla="*/ 6071359 w 7467600"/>
              <a:gd name="connsiteY275" fmla="*/ 4770770 h 6858000"/>
              <a:gd name="connsiteX276" fmla="*/ 6038839 w 7467600"/>
              <a:gd name="connsiteY276" fmla="*/ 4764474 h 6858000"/>
              <a:gd name="connsiteX277" fmla="*/ 6038706 w 7467600"/>
              <a:gd name="connsiteY277" fmla="*/ 4763847 h 6858000"/>
              <a:gd name="connsiteX278" fmla="*/ 6037784 w 7467600"/>
              <a:gd name="connsiteY278" fmla="*/ 4764270 h 6858000"/>
              <a:gd name="connsiteX279" fmla="*/ 6038839 w 7467600"/>
              <a:gd name="connsiteY279" fmla="*/ 4764474 h 6858000"/>
              <a:gd name="connsiteX280" fmla="*/ 6040338 w 7467600"/>
              <a:gd name="connsiteY280" fmla="*/ 4771418 h 6858000"/>
              <a:gd name="connsiteX281" fmla="*/ 6024488 w 7467600"/>
              <a:gd name="connsiteY281" fmla="*/ 4809903 h 6858000"/>
              <a:gd name="connsiteX282" fmla="*/ 5599771 w 7467600"/>
              <a:gd name="connsiteY282" fmla="*/ 5509652 h 6858000"/>
              <a:gd name="connsiteX283" fmla="*/ 5548843 w 7467600"/>
              <a:gd name="connsiteY283" fmla="*/ 5563845 h 6858000"/>
              <a:gd name="connsiteX284" fmla="*/ 5940952 w 7467600"/>
              <a:gd name="connsiteY284" fmla="*/ 6250028 h 6858000"/>
              <a:gd name="connsiteX285" fmla="*/ 6043441 w 7467600"/>
              <a:gd name="connsiteY285" fmla="*/ 6665847 h 6858000"/>
              <a:gd name="connsiteX286" fmla="*/ 6093432 w 7467600"/>
              <a:gd name="connsiteY286" fmla="*/ 6858000 h 6858000"/>
              <a:gd name="connsiteX287" fmla="*/ 6034344 w 7467600"/>
              <a:gd name="connsiteY287" fmla="*/ 6858000 h 6858000"/>
              <a:gd name="connsiteX288" fmla="*/ 6026679 w 7467600"/>
              <a:gd name="connsiteY288" fmla="*/ 6836959 h 6858000"/>
              <a:gd name="connsiteX289" fmla="*/ 5800441 w 7467600"/>
              <a:gd name="connsiteY289" fmla="*/ 6335286 h 6858000"/>
              <a:gd name="connsiteX290" fmla="*/ 5526562 w 7467600"/>
              <a:gd name="connsiteY290" fmla="*/ 5705388 h 6858000"/>
              <a:gd name="connsiteX291" fmla="*/ 5519640 w 7467600"/>
              <a:gd name="connsiteY291" fmla="*/ 5683774 h 6858000"/>
              <a:gd name="connsiteX292" fmla="*/ 5844559 w 7467600"/>
              <a:gd name="connsiteY292" fmla="*/ 6553349 h 6858000"/>
              <a:gd name="connsiteX293" fmla="*/ 5975994 w 7467600"/>
              <a:gd name="connsiteY293" fmla="*/ 6858000 h 6858000"/>
              <a:gd name="connsiteX294" fmla="*/ 5898547 w 7467600"/>
              <a:gd name="connsiteY294" fmla="*/ 6858000 h 6858000"/>
              <a:gd name="connsiteX295" fmla="*/ 5682041 w 7467600"/>
              <a:gd name="connsiteY295" fmla="*/ 6355860 h 6858000"/>
              <a:gd name="connsiteX296" fmla="*/ 5461758 w 7467600"/>
              <a:gd name="connsiteY296" fmla="*/ 5820220 h 6858000"/>
              <a:gd name="connsiteX297" fmla="*/ 5237282 w 7467600"/>
              <a:gd name="connsiteY297" fmla="*/ 6579086 h 6858000"/>
              <a:gd name="connsiteX298" fmla="*/ 5115009 w 7467600"/>
              <a:gd name="connsiteY298" fmla="*/ 6858000 h 6858000"/>
              <a:gd name="connsiteX299" fmla="*/ 5028074 w 7467600"/>
              <a:gd name="connsiteY299" fmla="*/ 6858000 h 6858000"/>
              <a:gd name="connsiteX300" fmla="*/ 5079508 w 7467600"/>
              <a:gd name="connsiteY300" fmla="*/ 6749074 h 6858000"/>
              <a:gd name="connsiteX301" fmla="*/ 5371846 w 7467600"/>
              <a:gd name="connsiteY301" fmla="*/ 5924413 h 6858000"/>
              <a:gd name="connsiteX302" fmla="*/ 5270512 w 7467600"/>
              <a:gd name="connsiteY302" fmla="*/ 6138975 h 6858000"/>
              <a:gd name="connsiteX303" fmla="*/ 5062409 w 7467600"/>
              <a:gd name="connsiteY303" fmla="*/ 6653544 h 6858000"/>
              <a:gd name="connsiteX304" fmla="*/ 5036628 w 7467600"/>
              <a:gd name="connsiteY304" fmla="*/ 6754247 h 6858000"/>
              <a:gd name="connsiteX305" fmla="*/ 5009112 w 7467600"/>
              <a:gd name="connsiteY305" fmla="*/ 6858000 h 6858000"/>
              <a:gd name="connsiteX306" fmla="*/ 4976679 w 7467600"/>
              <a:gd name="connsiteY306" fmla="*/ 6858000 h 6858000"/>
              <a:gd name="connsiteX307" fmla="*/ 5006537 w 7467600"/>
              <a:gd name="connsiteY307" fmla="*/ 6747068 h 6858000"/>
              <a:gd name="connsiteX308" fmla="*/ 5032723 w 7467600"/>
              <a:gd name="connsiteY308" fmla="*/ 6644957 h 6858000"/>
              <a:gd name="connsiteX309" fmla="*/ 5242949 w 7467600"/>
              <a:gd name="connsiteY309" fmla="*/ 6125175 h 6858000"/>
              <a:gd name="connsiteX310" fmla="*/ 5286321 w 7467600"/>
              <a:gd name="connsiteY310" fmla="*/ 6033555 h 6858000"/>
              <a:gd name="connsiteX311" fmla="*/ 5008210 w 7467600"/>
              <a:gd name="connsiteY311" fmla="*/ 6649194 h 6858000"/>
              <a:gd name="connsiteX312" fmla="*/ 4986321 w 7467600"/>
              <a:gd name="connsiteY312" fmla="*/ 6765687 h 6858000"/>
              <a:gd name="connsiteX313" fmla="*/ 4973474 w 7467600"/>
              <a:gd name="connsiteY313" fmla="*/ 6858000 h 6858000"/>
              <a:gd name="connsiteX314" fmla="*/ 4907178 w 7467600"/>
              <a:gd name="connsiteY314" fmla="*/ 6858000 h 6858000"/>
              <a:gd name="connsiteX315" fmla="*/ 4910810 w 7467600"/>
              <a:gd name="connsiteY315" fmla="*/ 6829660 h 6858000"/>
              <a:gd name="connsiteX316" fmla="*/ 4987461 w 7467600"/>
              <a:gd name="connsiteY316" fmla="*/ 6432994 h 6858000"/>
              <a:gd name="connsiteX317" fmla="*/ 5179262 w 7467600"/>
              <a:gd name="connsiteY317" fmla="*/ 6035044 h 6858000"/>
              <a:gd name="connsiteX318" fmla="*/ 4689678 w 7467600"/>
              <a:gd name="connsiteY318" fmla="*/ 6440241 h 6858000"/>
              <a:gd name="connsiteX319" fmla="*/ 4477543 w 7467600"/>
              <a:gd name="connsiteY319" fmla="*/ 6674836 h 6858000"/>
              <a:gd name="connsiteX320" fmla="*/ 4329957 w 7467600"/>
              <a:gd name="connsiteY320" fmla="*/ 6858000 h 6858000"/>
              <a:gd name="connsiteX321" fmla="*/ 4218595 w 7467600"/>
              <a:gd name="connsiteY321" fmla="*/ 6858000 h 6858000"/>
              <a:gd name="connsiteX322" fmla="*/ 4368888 w 7467600"/>
              <a:gd name="connsiteY322" fmla="*/ 6668412 h 6858000"/>
              <a:gd name="connsiteX323" fmla="*/ 4563091 w 7467600"/>
              <a:gd name="connsiteY323" fmla="*/ 6442508 h 6858000"/>
              <a:gd name="connsiteX324" fmla="*/ 5387324 w 7467600"/>
              <a:gd name="connsiteY324" fmla="*/ 5705830 h 6858000"/>
              <a:gd name="connsiteX325" fmla="*/ 5073620 w 7467600"/>
              <a:gd name="connsiteY325" fmla="*/ 5955437 h 6858000"/>
              <a:gd name="connsiteX326" fmla="*/ 4689789 w 7467600"/>
              <a:gd name="connsiteY326" fmla="*/ 6268382 h 6858000"/>
              <a:gd name="connsiteX327" fmla="*/ 4418722 w 7467600"/>
              <a:gd name="connsiteY327" fmla="*/ 6570886 h 6858000"/>
              <a:gd name="connsiteX328" fmla="*/ 4214944 w 7467600"/>
              <a:gd name="connsiteY328" fmla="*/ 6858000 h 6858000"/>
              <a:gd name="connsiteX329" fmla="*/ 4177898 w 7467600"/>
              <a:gd name="connsiteY329" fmla="*/ 6858000 h 6858000"/>
              <a:gd name="connsiteX330" fmla="*/ 4391597 w 7467600"/>
              <a:gd name="connsiteY330" fmla="*/ 6556370 h 6858000"/>
              <a:gd name="connsiteX331" fmla="*/ 4668889 w 7467600"/>
              <a:gd name="connsiteY331" fmla="*/ 6246399 h 6858000"/>
              <a:gd name="connsiteX332" fmla="*/ 5055427 w 7467600"/>
              <a:gd name="connsiteY332" fmla="*/ 5931476 h 6858000"/>
              <a:gd name="connsiteX333" fmla="*/ 5371814 w 7467600"/>
              <a:gd name="connsiteY333" fmla="*/ 5678975 h 6858000"/>
              <a:gd name="connsiteX334" fmla="*/ 4987918 w 7467600"/>
              <a:gd name="connsiteY334" fmla="*/ 5838701 h 6858000"/>
              <a:gd name="connsiteX335" fmla="*/ 4317146 w 7467600"/>
              <a:gd name="connsiteY335" fmla="*/ 6587716 h 6858000"/>
              <a:gd name="connsiteX336" fmla="*/ 4171627 w 7467600"/>
              <a:gd name="connsiteY336" fmla="*/ 6858000 h 6858000"/>
              <a:gd name="connsiteX337" fmla="*/ 4081585 w 7467600"/>
              <a:gd name="connsiteY337" fmla="*/ 6858000 h 6858000"/>
              <a:gd name="connsiteX338" fmla="*/ 4238603 w 7467600"/>
              <a:gd name="connsiteY338" fmla="*/ 6559341 h 6858000"/>
              <a:gd name="connsiteX339" fmla="*/ 4778333 w 7467600"/>
              <a:gd name="connsiteY339" fmla="*/ 5873626 h 6858000"/>
              <a:gd name="connsiteX340" fmla="*/ 5414185 w 7467600"/>
              <a:gd name="connsiteY340" fmla="*/ 5573882 h 6858000"/>
              <a:gd name="connsiteX341" fmla="*/ 5959648 w 7467600"/>
              <a:gd name="connsiteY341" fmla="*/ 4760797 h 6858000"/>
              <a:gd name="connsiteX342" fmla="*/ 5355019 w 7467600"/>
              <a:gd name="connsiteY342" fmla="*/ 4734672 h 6858000"/>
              <a:gd name="connsiteX343" fmla="*/ 5083565 w 7467600"/>
              <a:gd name="connsiteY343" fmla="*/ 5179121 h 6858000"/>
              <a:gd name="connsiteX344" fmla="*/ 4713577 w 7467600"/>
              <a:gd name="connsiteY344" fmla="*/ 5616803 h 6858000"/>
              <a:gd name="connsiteX345" fmla="*/ 3989559 w 7467600"/>
              <a:gd name="connsiteY345" fmla="*/ 6145945 h 6858000"/>
              <a:gd name="connsiteX346" fmla="*/ 3939824 w 7467600"/>
              <a:gd name="connsiteY346" fmla="*/ 6066900 h 6858000"/>
              <a:gd name="connsiteX347" fmla="*/ 4584537 w 7467600"/>
              <a:gd name="connsiteY347" fmla="*/ 5324826 h 6858000"/>
              <a:gd name="connsiteX348" fmla="*/ 5037105 w 7467600"/>
              <a:gd name="connsiteY348" fmla="*/ 5088765 h 6858000"/>
              <a:gd name="connsiteX349" fmla="*/ 5039930 w 7467600"/>
              <a:gd name="connsiteY349" fmla="*/ 5089585 h 6858000"/>
              <a:gd name="connsiteX350" fmla="*/ 5263764 w 7467600"/>
              <a:gd name="connsiteY350" fmla="*/ 4735525 h 6858000"/>
              <a:gd name="connsiteX351" fmla="*/ 4086300 w 7467600"/>
              <a:gd name="connsiteY351" fmla="*/ 4884599 h 6858000"/>
              <a:gd name="connsiteX352" fmla="*/ 4085485 w 7467600"/>
              <a:gd name="connsiteY352" fmla="*/ 4899070 h 6858000"/>
              <a:gd name="connsiteX353" fmla="*/ 3871915 w 7467600"/>
              <a:gd name="connsiteY353" fmla="*/ 5253645 h 6858000"/>
              <a:gd name="connsiteX354" fmla="*/ 3799374 w 7467600"/>
              <a:gd name="connsiteY354" fmla="*/ 5466127 h 6858000"/>
              <a:gd name="connsiteX355" fmla="*/ 3498850 w 7467600"/>
              <a:gd name="connsiteY355" fmla="*/ 6661888 h 6858000"/>
              <a:gd name="connsiteX356" fmla="*/ 3399216 w 7467600"/>
              <a:gd name="connsiteY356" fmla="*/ 6858000 h 6858000"/>
              <a:gd name="connsiteX357" fmla="*/ 3303688 w 7467600"/>
              <a:gd name="connsiteY357" fmla="*/ 6858000 h 6858000"/>
              <a:gd name="connsiteX358" fmla="*/ 3391774 w 7467600"/>
              <a:gd name="connsiteY358" fmla="*/ 6697181 h 6858000"/>
              <a:gd name="connsiteX359" fmla="*/ 3735540 w 7467600"/>
              <a:gd name="connsiteY359" fmla="*/ 5546923 h 6858000"/>
              <a:gd name="connsiteX360" fmla="*/ 3729438 w 7467600"/>
              <a:gd name="connsiteY360" fmla="*/ 5569058 h 6858000"/>
              <a:gd name="connsiteX361" fmla="*/ 3707782 w 7467600"/>
              <a:gd name="connsiteY361" fmla="*/ 5644908 h 6858000"/>
              <a:gd name="connsiteX362" fmla="*/ 3583827 w 7467600"/>
              <a:gd name="connsiteY362" fmla="*/ 6039215 h 6858000"/>
              <a:gd name="connsiteX363" fmla="*/ 3547861 w 7467600"/>
              <a:gd name="connsiteY363" fmla="*/ 6129609 h 6858000"/>
              <a:gd name="connsiteX364" fmla="*/ 3490905 w 7467600"/>
              <a:gd name="connsiteY364" fmla="*/ 6277660 h 6858000"/>
              <a:gd name="connsiteX365" fmla="*/ 3455859 w 7467600"/>
              <a:gd name="connsiteY365" fmla="*/ 6391301 h 6858000"/>
              <a:gd name="connsiteX366" fmla="*/ 3429112 w 7467600"/>
              <a:gd name="connsiteY366" fmla="*/ 6479469 h 6858000"/>
              <a:gd name="connsiteX367" fmla="*/ 3304862 w 7467600"/>
              <a:gd name="connsiteY367" fmla="*/ 6796476 h 6858000"/>
              <a:gd name="connsiteX368" fmla="*/ 3276071 w 7467600"/>
              <a:gd name="connsiteY368" fmla="*/ 6858000 h 6858000"/>
              <a:gd name="connsiteX369" fmla="*/ 3240805 w 7467600"/>
              <a:gd name="connsiteY369" fmla="*/ 6858000 h 6858000"/>
              <a:gd name="connsiteX370" fmla="*/ 3275917 w 7467600"/>
              <a:gd name="connsiteY370" fmla="*/ 6783192 h 6858000"/>
              <a:gd name="connsiteX371" fmla="*/ 3399358 w 7467600"/>
              <a:gd name="connsiteY371" fmla="*/ 6469011 h 6858000"/>
              <a:gd name="connsiteX372" fmla="*/ 3425650 w 7467600"/>
              <a:gd name="connsiteY372" fmla="*/ 6381333 h 6858000"/>
              <a:gd name="connsiteX373" fmla="*/ 3460661 w 7467600"/>
              <a:gd name="connsiteY373" fmla="*/ 6266763 h 6858000"/>
              <a:gd name="connsiteX374" fmla="*/ 3518021 w 7467600"/>
              <a:gd name="connsiteY374" fmla="*/ 6117298 h 6858000"/>
              <a:gd name="connsiteX375" fmla="*/ 3554035 w 7467600"/>
              <a:gd name="connsiteY375" fmla="*/ 6027832 h 6858000"/>
              <a:gd name="connsiteX376" fmla="*/ 3677174 w 7467600"/>
              <a:gd name="connsiteY376" fmla="*/ 5636351 h 6858000"/>
              <a:gd name="connsiteX377" fmla="*/ 3698819 w 7467600"/>
              <a:gd name="connsiteY377" fmla="*/ 5560503 h 6858000"/>
              <a:gd name="connsiteX378" fmla="*/ 3702094 w 7467600"/>
              <a:gd name="connsiteY378" fmla="*/ 5549194 h 6858000"/>
              <a:gd name="connsiteX379" fmla="*/ 3398355 w 7467600"/>
              <a:gd name="connsiteY379" fmla="*/ 6094603 h 6858000"/>
              <a:gd name="connsiteX380" fmla="*/ 3193941 w 7467600"/>
              <a:gd name="connsiteY380" fmla="*/ 6798775 h 6858000"/>
              <a:gd name="connsiteX381" fmla="*/ 3184140 w 7467600"/>
              <a:gd name="connsiteY381" fmla="*/ 6858000 h 6858000"/>
              <a:gd name="connsiteX382" fmla="*/ 3099978 w 7467600"/>
              <a:gd name="connsiteY382" fmla="*/ 6858000 h 6858000"/>
              <a:gd name="connsiteX383" fmla="*/ 3101556 w 7467600"/>
              <a:gd name="connsiteY383" fmla="*/ 6843337 h 6858000"/>
              <a:gd name="connsiteX384" fmla="*/ 3370162 w 7467600"/>
              <a:gd name="connsiteY384" fmla="*/ 5785550 h 6858000"/>
              <a:gd name="connsiteX385" fmla="*/ 3746477 w 7467600"/>
              <a:gd name="connsiteY385" fmla="*/ 5377889 h 6858000"/>
              <a:gd name="connsiteX386" fmla="*/ 3863399 w 7467600"/>
              <a:gd name="connsiteY386" fmla="*/ 5087257 h 6858000"/>
              <a:gd name="connsiteX387" fmla="*/ 3968712 w 7467600"/>
              <a:gd name="connsiteY387" fmla="*/ 4913989 h 6858000"/>
              <a:gd name="connsiteX388" fmla="*/ 2792390 w 7467600"/>
              <a:gd name="connsiteY388" fmla="*/ 5382974 h 6858000"/>
              <a:gd name="connsiteX389" fmla="*/ 2714982 w 7467600"/>
              <a:gd name="connsiteY389" fmla="*/ 5427051 h 6858000"/>
              <a:gd name="connsiteX390" fmla="*/ 2813361 w 7467600"/>
              <a:gd name="connsiteY390" fmla="*/ 6023912 h 6858000"/>
              <a:gd name="connsiteX391" fmla="*/ 2688430 w 7467600"/>
              <a:gd name="connsiteY391" fmla="*/ 6801564 h 6858000"/>
              <a:gd name="connsiteX392" fmla="*/ 2629626 w 7467600"/>
              <a:gd name="connsiteY392" fmla="*/ 6763394 h 6858000"/>
              <a:gd name="connsiteX393" fmla="*/ 2565328 w 7467600"/>
              <a:gd name="connsiteY393" fmla="*/ 5516399 h 6858000"/>
              <a:gd name="connsiteX394" fmla="*/ 1922999 w 7467600"/>
              <a:gd name="connsiteY394" fmla="*/ 5980343 h 6858000"/>
              <a:gd name="connsiteX395" fmla="*/ 1950261 w 7467600"/>
              <a:gd name="connsiteY395" fmla="*/ 6405858 h 6858000"/>
              <a:gd name="connsiteX396" fmla="*/ 2365554 w 7467600"/>
              <a:gd name="connsiteY396" fmla="*/ 6759107 h 6858000"/>
              <a:gd name="connsiteX397" fmla="*/ 2424142 w 7467600"/>
              <a:gd name="connsiteY397" fmla="*/ 6858000 h 6858000"/>
              <a:gd name="connsiteX398" fmla="*/ 2395994 w 7467600"/>
              <a:gd name="connsiteY398" fmla="*/ 6858000 h 6858000"/>
              <a:gd name="connsiteX399" fmla="*/ 2392863 w 7467600"/>
              <a:gd name="connsiteY399" fmla="*/ 6852964 h 6858000"/>
              <a:gd name="connsiteX400" fmla="*/ 2017589 w 7467600"/>
              <a:gd name="connsiteY400" fmla="*/ 6493982 h 6858000"/>
              <a:gd name="connsiteX401" fmla="*/ 2147336 w 7467600"/>
              <a:gd name="connsiteY401" fmla="*/ 6594052 h 6858000"/>
              <a:gd name="connsiteX402" fmla="*/ 2207047 w 7467600"/>
              <a:gd name="connsiteY402" fmla="*/ 6654540 h 6858000"/>
              <a:gd name="connsiteX403" fmla="*/ 2299106 w 7467600"/>
              <a:gd name="connsiteY403" fmla="*/ 6778931 h 6858000"/>
              <a:gd name="connsiteX404" fmla="*/ 2314430 w 7467600"/>
              <a:gd name="connsiteY404" fmla="*/ 6801144 h 6858000"/>
              <a:gd name="connsiteX405" fmla="*/ 2352406 w 7467600"/>
              <a:gd name="connsiteY405" fmla="*/ 6858000 h 6858000"/>
              <a:gd name="connsiteX406" fmla="*/ 2314492 w 7467600"/>
              <a:gd name="connsiteY406" fmla="*/ 6858000 h 6858000"/>
              <a:gd name="connsiteX407" fmla="*/ 2288095 w 7467600"/>
              <a:gd name="connsiteY407" fmla="*/ 6818030 h 6858000"/>
              <a:gd name="connsiteX408" fmla="*/ 2272768 w 7467600"/>
              <a:gd name="connsiteY408" fmla="*/ 6795822 h 6858000"/>
              <a:gd name="connsiteX409" fmla="*/ 2182715 w 7467600"/>
              <a:gd name="connsiteY409" fmla="*/ 6675071 h 6858000"/>
              <a:gd name="connsiteX410" fmla="*/ 2032061 w 7467600"/>
              <a:gd name="connsiteY410" fmla="*/ 6541380 h 6858000"/>
              <a:gd name="connsiteX411" fmla="*/ 2257220 w 7467600"/>
              <a:gd name="connsiteY411" fmla="*/ 6826257 h 6858000"/>
              <a:gd name="connsiteX412" fmla="*/ 2281324 w 7467600"/>
              <a:gd name="connsiteY412" fmla="*/ 6858000 h 6858000"/>
              <a:gd name="connsiteX413" fmla="*/ 2242860 w 7467600"/>
              <a:gd name="connsiteY413" fmla="*/ 6858000 h 6858000"/>
              <a:gd name="connsiteX414" fmla="*/ 2232818 w 7467600"/>
              <a:gd name="connsiteY414" fmla="*/ 6844926 h 6858000"/>
              <a:gd name="connsiteX415" fmla="*/ 1990172 w 7467600"/>
              <a:gd name="connsiteY415" fmla="*/ 6542121 h 6858000"/>
              <a:gd name="connsiteX416" fmla="*/ 2124090 w 7467600"/>
              <a:gd name="connsiteY416" fmla="*/ 6761017 h 6858000"/>
              <a:gd name="connsiteX417" fmla="*/ 2200380 w 7467600"/>
              <a:gd name="connsiteY417" fmla="*/ 6858000 h 6858000"/>
              <a:gd name="connsiteX418" fmla="*/ 2147507 w 7467600"/>
              <a:gd name="connsiteY418" fmla="*/ 6858000 h 6858000"/>
              <a:gd name="connsiteX419" fmla="*/ 2070668 w 7467600"/>
              <a:gd name="connsiteY419" fmla="*/ 6761520 h 6858000"/>
              <a:gd name="connsiteX420" fmla="*/ 1975142 w 7467600"/>
              <a:gd name="connsiteY420" fmla="*/ 6585570 h 6858000"/>
              <a:gd name="connsiteX421" fmla="*/ 2050035 w 7467600"/>
              <a:gd name="connsiteY421" fmla="*/ 6813345 h 6858000"/>
              <a:gd name="connsiteX422" fmla="*/ 2063025 w 7467600"/>
              <a:gd name="connsiteY422" fmla="*/ 6858000 h 6858000"/>
              <a:gd name="connsiteX423" fmla="*/ 2021675 w 7467600"/>
              <a:gd name="connsiteY423" fmla="*/ 6858000 h 6858000"/>
              <a:gd name="connsiteX424" fmla="*/ 2019308 w 7467600"/>
              <a:gd name="connsiteY424" fmla="*/ 6847118 h 6858000"/>
              <a:gd name="connsiteX425" fmla="*/ 1938835 w 7467600"/>
              <a:gd name="connsiteY425" fmla="*/ 6551160 h 6858000"/>
              <a:gd name="connsiteX426" fmla="*/ 1953230 w 7467600"/>
              <a:gd name="connsiteY426" fmla="*/ 6759699 h 6858000"/>
              <a:gd name="connsiteX427" fmla="*/ 1956763 w 7467600"/>
              <a:gd name="connsiteY427" fmla="*/ 6778191 h 6858000"/>
              <a:gd name="connsiteX428" fmla="*/ 1967925 w 7467600"/>
              <a:gd name="connsiteY428" fmla="*/ 6858000 h 6858000"/>
              <a:gd name="connsiteX429" fmla="*/ 1936622 w 7467600"/>
              <a:gd name="connsiteY429" fmla="*/ 6858000 h 6858000"/>
              <a:gd name="connsiteX430" fmla="*/ 1926261 w 7467600"/>
              <a:gd name="connsiteY430" fmla="*/ 6784064 h 6858000"/>
              <a:gd name="connsiteX431" fmla="*/ 1922724 w 7467600"/>
              <a:gd name="connsiteY431" fmla="*/ 6765577 h 6858000"/>
              <a:gd name="connsiteX432" fmla="*/ 1904650 w 7467600"/>
              <a:gd name="connsiteY432" fmla="*/ 6639616 h 6858000"/>
              <a:gd name="connsiteX433" fmla="*/ 1885273 w 7467600"/>
              <a:gd name="connsiteY433" fmla="*/ 6858000 h 6858000"/>
              <a:gd name="connsiteX434" fmla="*/ 1854363 w 7467600"/>
              <a:gd name="connsiteY434" fmla="*/ 6858000 h 6858000"/>
              <a:gd name="connsiteX435" fmla="*/ 1880391 w 7467600"/>
              <a:gd name="connsiteY435" fmla="*/ 6603796 h 6858000"/>
              <a:gd name="connsiteX436" fmla="*/ 1818273 w 7467600"/>
              <a:gd name="connsiteY436" fmla="*/ 6715729 h 6858000"/>
              <a:gd name="connsiteX437" fmla="*/ 1794691 w 7467600"/>
              <a:gd name="connsiteY437" fmla="*/ 6843239 h 6858000"/>
              <a:gd name="connsiteX438" fmla="*/ 1794914 w 7467600"/>
              <a:gd name="connsiteY438" fmla="*/ 6858000 h 6858000"/>
              <a:gd name="connsiteX439" fmla="*/ 1746128 w 7467600"/>
              <a:gd name="connsiteY439" fmla="*/ 6858000 h 6858000"/>
              <a:gd name="connsiteX440" fmla="*/ 1753934 w 7467600"/>
              <a:gd name="connsiteY440" fmla="*/ 6724796 h 6858000"/>
              <a:gd name="connsiteX441" fmla="*/ 1792053 w 7467600"/>
              <a:gd name="connsiteY441" fmla="*/ 6572396 h 6858000"/>
              <a:gd name="connsiteX442" fmla="*/ 1862248 w 7467600"/>
              <a:gd name="connsiteY442" fmla="*/ 6266397 h 6858000"/>
              <a:gd name="connsiteX443" fmla="*/ 1862250 w 7467600"/>
              <a:gd name="connsiteY443" fmla="*/ 6033531 h 6858000"/>
              <a:gd name="connsiteX444" fmla="*/ 1211999 w 7467600"/>
              <a:gd name="connsiteY444" fmla="*/ 6683610 h 6858000"/>
              <a:gd name="connsiteX445" fmla="*/ 1213266 w 7467600"/>
              <a:gd name="connsiteY445" fmla="*/ 6691947 h 6858000"/>
              <a:gd name="connsiteX446" fmla="*/ 1203370 w 7467600"/>
              <a:gd name="connsiteY446" fmla="*/ 6850676 h 6858000"/>
              <a:gd name="connsiteX447" fmla="*/ 1203671 w 7467600"/>
              <a:gd name="connsiteY447" fmla="*/ 6858000 h 6858000"/>
              <a:gd name="connsiteX448" fmla="*/ 1143180 w 7467600"/>
              <a:gd name="connsiteY448" fmla="*/ 6858000 h 6858000"/>
              <a:gd name="connsiteX449" fmla="*/ 1142176 w 7467600"/>
              <a:gd name="connsiteY449" fmla="*/ 6766045 h 6858000"/>
              <a:gd name="connsiteX450" fmla="*/ 1067484 w 7467600"/>
              <a:gd name="connsiteY450" fmla="*/ 6858000 h 6858000"/>
              <a:gd name="connsiteX451" fmla="*/ 953928 w 7467600"/>
              <a:gd name="connsiteY451" fmla="*/ 6858000 h 6858000"/>
              <a:gd name="connsiteX452" fmla="*/ 959715 w 7467600"/>
              <a:gd name="connsiteY452" fmla="*/ 6850185 h 6858000"/>
              <a:gd name="connsiteX453" fmla="*/ 1483788 w 7467600"/>
              <a:gd name="connsiteY453" fmla="*/ 6259174 h 6858000"/>
              <a:gd name="connsiteX454" fmla="*/ 1100671 w 7467600"/>
              <a:gd name="connsiteY454" fmla="*/ 6252137 h 6858000"/>
              <a:gd name="connsiteX455" fmla="*/ 1090144 w 7467600"/>
              <a:gd name="connsiteY455" fmla="*/ 6256748 h 6858000"/>
              <a:gd name="connsiteX456" fmla="*/ 1095872 w 7467600"/>
              <a:gd name="connsiteY456" fmla="*/ 6271892 h 6858000"/>
              <a:gd name="connsiteX457" fmla="*/ 262785 w 7467600"/>
              <a:gd name="connsiteY457" fmla="*/ 6845450 h 6858000"/>
              <a:gd name="connsiteX458" fmla="*/ 209968 w 7467600"/>
              <a:gd name="connsiteY458" fmla="*/ 6770713 h 6858000"/>
              <a:gd name="connsiteX459" fmla="*/ 873460 w 7467600"/>
              <a:gd name="connsiteY459" fmla="*/ 6253768 h 6858000"/>
              <a:gd name="connsiteX460" fmla="*/ 192686 w 7467600"/>
              <a:gd name="connsiteY460" fmla="*/ 5849257 h 6858000"/>
              <a:gd name="connsiteX461" fmla="*/ 4696 w 7467600"/>
              <a:gd name="connsiteY461" fmla="*/ 5697668 h 6858000"/>
              <a:gd name="connsiteX462" fmla="*/ 0 w 7467600"/>
              <a:gd name="connsiteY462" fmla="*/ 5689984 h 6858000"/>
              <a:gd name="connsiteX463" fmla="*/ 0 w 7467600"/>
              <a:gd name="connsiteY463" fmla="*/ 5513472 h 6858000"/>
              <a:gd name="connsiteX464" fmla="*/ 174101 w 7467600"/>
              <a:gd name="connsiteY464" fmla="*/ 5620277 h 6858000"/>
              <a:gd name="connsiteX465" fmla="*/ 891800 w 7467600"/>
              <a:gd name="connsiteY465" fmla="*/ 6036935 h 6858000"/>
              <a:gd name="connsiteX466" fmla="*/ 1072219 w 7467600"/>
              <a:gd name="connsiteY466" fmla="*/ 6169443 h 6858000"/>
              <a:gd name="connsiteX467" fmla="*/ 1074117 w 7467600"/>
              <a:gd name="connsiteY467" fmla="*/ 6170301 h 6858000"/>
              <a:gd name="connsiteX468" fmla="*/ 1083114 w 7467600"/>
              <a:gd name="connsiteY468" fmla="*/ 6174131 h 6858000"/>
              <a:gd name="connsiteX469" fmla="*/ 1543010 w 7467600"/>
              <a:gd name="connsiteY469" fmla="*/ 6191140 h 6858000"/>
              <a:gd name="connsiteX470" fmla="*/ 1551080 w 7467600"/>
              <a:gd name="connsiteY470" fmla="*/ 6195006 h 6858000"/>
              <a:gd name="connsiteX471" fmla="*/ 2345443 w 7467600"/>
              <a:gd name="connsiteY471" fmla="*/ 5549882 h 6858000"/>
              <a:gd name="connsiteX472" fmla="*/ 1721499 w 7467600"/>
              <a:gd name="connsiteY472" fmla="*/ 5599969 h 6858000"/>
              <a:gd name="connsiteX473" fmla="*/ 767716 w 7467600"/>
              <a:gd name="connsiteY473" fmla="*/ 5472768 h 6858000"/>
              <a:gd name="connsiteX474" fmla="*/ 722147 w 7467600"/>
              <a:gd name="connsiteY474" fmla="*/ 5393091 h 6858000"/>
              <a:gd name="connsiteX475" fmla="*/ 1485552 w 7467600"/>
              <a:gd name="connsiteY475" fmla="*/ 5313202 h 6858000"/>
              <a:gd name="connsiteX476" fmla="*/ 2143004 w 7467600"/>
              <a:gd name="connsiteY476" fmla="*/ 5402420 h 6858000"/>
              <a:gd name="connsiteX477" fmla="*/ 1933391 w 7467600"/>
              <a:gd name="connsiteY477" fmla="*/ 5156971 h 6858000"/>
              <a:gd name="connsiteX478" fmla="*/ 1827118 w 7467600"/>
              <a:gd name="connsiteY478" fmla="*/ 4968410 h 6858000"/>
              <a:gd name="connsiteX479" fmla="*/ 1837349 w 7467600"/>
              <a:gd name="connsiteY479" fmla="*/ 4956357 h 6858000"/>
              <a:gd name="connsiteX480" fmla="*/ 2162835 w 7467600"/>
              <a:gd name="connsiteY480" fmla="*/ 5187853 h 6858000"/>
              <a:gd name="connsiteX481" fmla="*/ 2257167 w 7467600"/>
              <a:gd name="connsiteY481" fmla="*/ 5462123 h 6858000"/>
              <a:gd name="connsiteX482" fmla="*/ 2261598 w 7467600"/>
              <a:gd name="connsiteY482" fmla="*/ 5467998 h 6858000"/>
              <a:gd name="connsiteX483" fmla="*/ 2437177 w 7467600"/>
              <a:gd name="connsiteY483" fmla="*/ 5479608 h 6858000"/>
              <a:gd name="connsiteX484" fmla="*/ 2445247 w 7467600"/>
              <a:gd name="connsiteY484" fmla="*/ 5483476 h 6858000"/>
              <a:gd name="connsiteX485" fmla="*/ 2743626 w 7467600"/>
              <a:gd name="connsiteY485" fmla="*/ 5304819 h 6858000"/>
              <a:gd name="connsiteX486" fmla="*/ 3048102 w 7467600"/>
              <a:gd name="connsiteY486" fmla="*/ 5150595 h 6858000"/>
              <a:gd name="connsiteX487" fmla="*/ 1799414 w 7467600"/>
              <a:gd name="connsiteY487" fmla="*/ 4694732 h 6858000"/>
              <a:gd name="connsiteX488" fmla="*/ 1771735 w 7467600"/>
              <a:gd name="connsiteY488" fmla="*/ 4619929 h 6858000"/>
              <a:gd name="connsiteX489" fmla="*/ 3104273 w 7467600"/>
              <a:gd name="connsiteY489" fmla="*/ 5076159 h 6858000"/>
              <a:gd name="connsiteX490" fmla="*/ 3113245 w 7467600"/>
              <a:gd name="connsiteY490" fmla="*/ 5090705 h 6858000"/>
              <a:gd name="connsiteX491" fmla="*/ 3126294 w 7467600"/>
              <a:gd name="connsiteY491" fmla="*/ 5114400 h 6858000"/>
              <a:gd name="connsiteX492" fmla="*/ 3937433 w 7467600"/>
              <a:gd name="connsiteY492" fmla="*/ 4830473 h 6858000"/>
              <a:gd name="connsiteX493" fmla="*/ 3590475 w 7467600"/>
              <a:gd name="connsiteY493" fmla="*/ 4597974 h 6858000"/>
              <a:gd name="connsiteX494" fmla="*/ 3100264 w 7467600"/>
              <a:gd name="connsiteY494" fmla="*/ 4579845 h 6858000"/>
              <a:gd name="connsiteX495" fmla="*/ 2183576 w 7467600"/>
              <a:gd name="connsiteY495" fmla="*/ 4227150 h 6858000"/>
              <a:gd name="connsiteX496" fmla="*/ 2151029 w 7467600"/>
              <a:gd name="connsiteY496" fmla="*/ 4146947 h 6858000"/>
              <a:gd name="connsiteX497" fmla="*/ 3563434 w 7467600"/>
              <a:gd name="connsiteY497" fmla="*/ 4469115 h 6858000"/>
              <a:gd name="connsiteX498" fmla="*/ 3177952 w 7467600"/>
              <a:gd name="connsiteY498" fmla="*/ 3657386 h 6858000"/>
              <a:gd name="connsiteX499" fmla="*/ 3189263 w 7467600"/>
              <a:gd name="connsiteY499" fmla="*/ 3625726 h 6858000"/>
              <a:gd name="connsiteX500" fmla="*/ 3560912 w 7467600"/>
              <a:gd name="connsiteY500" fmla="*/ 4079863 h 6858000"/>
              <a:gd name="connsiteX501" fmla="*/ 3626636 w 7467600"/>
              <a:gd name="connsiteY501" fmla="*/ 4512230 h 6858000"/>
              <a:gd name="connsiteX502" fmla="*/ 3653088 w 7467600"/>
              <a:gd name="connsiteY502" fmla="*/ 4521417 h 6858000"/>
              <a:gd name="connsiteX503" fmla="*/ 3988128 w 7467600"/>
              <a:gd name="connsiteY503" fmla="*/ 4817267 h 6858000"/>
              <a:gd name="connsiteX504" fmla="*/ 4830582 w 7467600"/>
              <a:gd name="connsiteY504" fmla="*/ 4676000 h 6858000"/>
              <a:gd name="connsiteX505" fmla="*/ 4830100 w 7467600"/>
              <a:gd name="connsiteY505" fmla="*/ 4675554 h 6858000"/>
              <a:gd name="connsiteX506" fmla="*/ 4036318 w 7467600"/>
              <a:gd name="connsiteY506" fmla="*/ 4147013 h 6858000"/>
              <a:gd name="connsiteX507" fmla="*/ 3432098 w 7467600"/>
              <a:gd name="connsiteY507" fmla="*/ 3537312 h 6858000"/>
              <a:gd name="connsiteX508" fmla="*/ 3446761 w 7467600"/>
              <a:gd name="connsiteY508" fmla="*/ 3461278 h 6858000"/>
              <a:gd name="connsiteX509" fmla="*/ 4419733 w 7467600"/>
              <a:gd name="connsiteY509" fmla="*/ 3963555 h 6858000"/>
              <a:gd name="connsiteX510" fmla="*/ 4781371 w 7467600"/>
              <a:gd name="connsiteY510" fmla="*/ 4458604 h 6858000"/>
              <a:gd name="connsiteX511" fmla="*/ 4780440 w 7467600"/>
              <a:gd name="connsiteY511" fmla="*/ 4470290 h 6858000"/>
              <a:gd name="connsiteX512" fmla="*/ 4898954 w 7467600"/>
              <a:gd name="connsiteY512" fmla="*/ 4662092 h 6858000"/>
              <a:gd name="connsiteX513" fmla="*/ 4900699 w 7467600"/>
              <a:gd name="connsiteY513" fmla="*/ 4670867 h 6858000"/>
              <a:gd name="connsiteX514" fmla="*/ 5714511 w 7467600"/>
              <a:gd name="connsiteY514" fmla="*/ 4663483 h 6858000"/>
              <a:gd name="connsiteX515" fmla="*/ 5464793 w 7467600"/>
              <a:gd name="connsiteY515" fmla="*/ 4393556 h 6858000"/>
              <a:gd name="connsiteX516" fmla="*/ 5461897 w 7467600"/>
              <a:gd name="connsiteY516" fmla="*/ 4390879 h 6858000"/>
              <a:gd name="connsiteX517" fmla="*/ 4294126 w 7467600"/>
              <a:gd name="connsiteY517" fmla="*/ 3303048 h 6858000"/>
              <a:gd name="connsiteX518" fmla="*/ 4305321 w 7467600"/>
              <a:gd name="connsiteY518" fmla="*/ 3256953 h 6858000"/>
              <a:gd name="connsiteX519" fmla="*/ 4949299 w 7467600"/>
              <a:gd name="connsiteY519" fmla="*/ 3766336 h 6858000"/>
              <a:gd name="connsiteX520" fmla="*/ 5291452 w 7467600"/>
              <a:gd name="connsiteY520" fmla="*/ 4076801 h 6858000"/>
              <a:gd name="connsiteX521" fmla="*/ 5434998 w 7467600"/>
              <a:gd name="connsiteY521" fmla="*/ 4254100 h 6858000"/>
              <a:gd name="connsiteX522" fmla="*/ 5351015 w 7467600"/>
              <a:gd name="connsiteY522" fmla="*/ 3760989 h 6858000"/>
              <a:gd name="connsiteX523" fmla="*/ 5413780 w 7467600"/>
              <a:gd name="connsiteY523" fmla="*/ 2966265 h 6858000"/>
              <a:gd name="connsiteX524" fmla="*/ 5425627 w 7467600"/>
              <a:gd name="connsiteY524" fmla="*/ 2954192 h 6858000"/>
              <a:gd name="connsiteX525" fmla="*/ 6604735 w 7467600"/>
              <a:gd name="connsiteY525" fmla="*/ 2041381 h 6858000"/>
              <a:gd name="connsiteX526" fmla="*/ 7204487 w 7467600"/>
              <a:gd name="connsiteY526" fmla="*/ 2742112 h 6858000"/>
              <a:gd name="connsiteX527" fmla="*/ 7131592 w 7467600"/>
              <a:gd name="connsiteY527" fmla="*/ 2672096 h 6858000"/>
              <a:gd name="connsiteX528" fmla="*/ 6996344 w 7467600"/>
              <a:gd name="connsiteY528" fmla="*/ 2518310 h 6858000"/>
              <a:gd name="connsiteX529" fmla="*/ 6735495 w 7467600"/>
              <a:gd name="connsiteY529" fmla="*/ 2196890 h 6858000"/>
              <a:gd name="connsiteX530" fmla="*/ 6721901 w 7467600"/>
              <a:gd name="connsiteY530" fmla="*/ 2179274 h 6858000"/>
              <a:gd name="connsiteX531" fmla="*/ 6604735 w 7467600"/>
              <a:gd name="connsiteY531" fmla="*/ 2041381 h 6858000"/>
              <a:gd name="connsiteX532" fmla="*/ 6591670 w 7467600"/>
              <a:gd name="connsiteY532" fmla="*/ 1988277 h 6858000"/>
              <a:gd name="connsiteX533" fmla="*/ 6747349 w 7467600"/>
              <a:gd name="connsiteY533" fmla="*/ 2160069 h 6858000"/>
              <a:gd name="connsiteX534" fmla="*/ 6760943 w 7467600"/>
              <a:gd name="connsiteY534" fmla="*/ 2177686 h 6858000"/>
              <a:gd name="connsiteX535" fmla="*/ 7021065 w 7467600"/>
              <a:gd name="connsiteY535" fmla="*/ 2498102 h 6858000"/>
              <a:gd name="connsiteX536" fmla="*/ 7155223 w 7467600"/>
              <a:gd name="connsiteY536" fmla="*/ 2650386 h 6858000"/>
              <a:gd name="connsiteX537" fmla="*/ 7203167 w 7467600"/>
              <a:gd name="connsiteY537" fmla="*/ 2697288 h 6858000"/>
              <a:gd name="connsiteX538" fmla="*/ 6937703 w 7467600"/>
              <a:gd name="connsiteY538" fmla="*/ 2321981 h 6858000"/>
              <a:gd name="connsiteX539" fmla="*/ 6591670 w 7467600"/>
              <a:gd name="connsiteY539" fmla="*/ 1988277 h 6858000"/>
              <a:gd name="connsiteX540" fmla="*/ 5798671 w 7467600"/>
              <a:gd name="connsiteY540" fmla="*/ 1981601 h 6858000"/>
              <a:gd name="connsiteX541" fmla="*/ 5754709 w 7467600"/>
              <a:gd name="connsiteY541" fmla="*/ 2071454 h 6858000"/>
              <a:gd name="connsiteX542" fmla="*/ 5763044 w 7467600"/>
              <a:gd name="connsiteY542" fmla="*/ 2842206 h 6858000"/>
              <a:gd name="connsiteX543" fmla="*/ 5764974 w 7467600"/>
              <a:gd name="connsiteY543" fmla="*/ 2799609 h 6858000"/>
              <a:gd name="connsiteX544" fmla="*/ 5767665 w 7467600"/>
              <a:gd name="connsiteY544" fmla="*/ 2666409 h 6858000"/>
              <a:gd name="connsiteX545" fmla="*/ 5763055 w 7467600"/>
              <a:gd name="connsiteY545" fmla="*/ 2579705 h 6858000"/>
              <a:gd name="connsiteX546" fmla="*/ 5758079 w 7467600"/>
              <a:gd name="connsiteY546" fmla="*/ 2492508 h 6858000"/>
              <a:gd name="connsiteX547" fmla="*/ 5779325 w 7467600"/>
              <a:gd name="connsiteY547" fmla="*/ 2197069 h 6858000"/>
              <a:gd name="connsiteX548" fmla="*/ 5798671 w 7467600"/>
              <a:gd name="connsiteY548" fmla="*/ 1981601 h 6858000"/>
              <a:gd name="connsiteX549" fmla="*/ 5829202 w 7467600"/>
              <a:gd name="connsiteY549" fmla="*/ 1971679 h 6858000"/>
              <a:gd name="connsiteX550" fmla="*/ 5809558 w 7467600"/>
              <a:gd name="connsiteY550" fmla="*/ 2198043 h 6858000"/>
              <a:gd name="connsiteX551" fmla="*/ 5788653 w 7467600"/>
              <a:gd name="connsiteY551" fmla="*/ 2489430 h 6858000"/>
              <a:gd name="connsiteX552" fmla="*/ 5793439 w 7467600"/>
              <a:gd name="connsiteY552" fmla="*/ 2575235 h 6858000"/>
              <a:gd name="connsiteX553" fmla="*/ 5796837 w 7467600"/>
              <a:gd name="connsiteY553" fmla="*/ 2637633 h 6858000"/>
              <a:gd name="connsiteX554" fmla="*/ 5818614 w 7467600"/>
              <a:gd name="connsiteY554" fmla="*/ 2473055 h 6858000"/>
              <a:gd name="connsiteX555" fmla="*/ 5829202 w 7467600"/>
              <a:gd name="connsiteY555" fmla="*/ 1971679 h 6858000"/>
              <a:gd name="connsiteX556" fmla="*/ 5911389 w 7467600"/>
              <a:gd name="connsiteY556" fmla="*/ 1898371 h 6858000"/>
              <a:gd name="connsiteX557" fmla="*/ 6237627 w 7467600"/>
              <a:gd name="connsiteY557" fmla="*/ 2231921 h 6858000"/>
              <a:gd name="connsiteX558" fmla="*/ 5911389 w 7467600"/>
              <a:gd name="connsiteY558" fmla="*/ 1898371 h 6858000"/>
              <a:gd name="connsiteX559" fmla="*/ 6944437 w 7467600"/>
              <a:gd name="connsiteY559" fmla="*/ 1575402 h 6858000"/>
              <a:gd name="connsiteX560" fmla="*/ 6304730 w 7467600"/>
              <a:gd name="connsiteY560" fmla="*/ 1766654 h 6858000"/>
              <a:gd name="connsiteX561" fmla="*/ 6944437 w 7467600"/>
              <a:gd name="connsiteY561" fmla="*/ 1575402 h 6858000"/>
              <a:gd name="connsiteX562" fmla="*/ 7019523 w 7467600"/>
              <a:gd name="connsiteY562" fmla="*/ 1519450 h 6858000"/>
              <a:gd name="connsiteX563" fmla="*/ 6298091 w 7467600"/>
              <a:gd name="connsiteY563" fmla="*/ 1737122 h 6858000"/>
              <a:gd name="connsiteX564" fmla="*/ 7019523 w 7467600"/>
              <a:gd name="connsiteY564" fmla="*/ 1519450 h 6858000"/>
              <a:gd name="connsiteX565" fmla="*/ 2399523 w 7467600"/>
              <a:gd name="connsiteY565" fmla="*/ 1428234 h 6858000"/>
              <a:gd name="connsiteX566" fmla="*/ 2224982 w 7467600"/>
              <a:gd name="connsiteY566" fmla="*/ 1826201 h 6858000"/>
              <a:gd name="connsiteX567" fmla="*/ 2096099 w 7467600"/>
              <a:gd name="connsiteY567" fmla="*/ 2345900 h 6858000"/>
              <a:gd name="connsiteX568" fmla="*/ 2283317 w 7467600"/>
              <a:gd name="connsiteY568" fmla="*/ 1796925 h 6858000"/>
              <a:gd name="connsiteX569" fmla="*/ 2399523 w 7467600"/>
              <a:gd name="connsiteY569" fmla="*/ 1428234 h 6858000"/>
              <a:gd name="connsiteX570" fmla="*/ 2448558 w 7467600"/>
              <a:gd name="connsiteY570" fmla="*/ 1373435 h 6858000"/>
              <a:gd name="connsiteX571" fmla="*/ 2312521 w 7467600"/>
              <a:gd name="connsiteY571" fmla="*/ 1806140 h 6858000"/>
              <a:gd name="connsiteX572" fmla="*/ 2127533 w 7467600"/>
              <a:gd name="connsiteY572" fmla="*/ 2348380 h 6858000"/>
              <a:gd name="connsiteX573" fmla="*/ 2358080 w 7467600"/>
              <a:gd name="connsiteY573" fmla="*/ 1866134 h 6858000"/>
              <a:gd name="connsiteX574" fmla="*/ 2407436 w 7467600"/>
              <a:gd name="connsiteY574" fmla="*/ 1651070 h 6858000"/>
              <a:gd name="connsiteX575" fmla="*/ 2448558 w 7467600"/>
              <a:gd name="connsiteY575" fmla="*/ 1373435 h 6858000"/>
              <a:gd name="connsiteX576" fmla="*/ 278707 w 7467600"/>
              <a:gd name="connsiteY576" fmla="*/ 1352270 h 6858000"/>
              <a:gd name="connsiteX577" fmla="*/ 321570 w 7467600"/>
              <a:gd name="connsiteY577" fmla="*/ 1861610 h 6858000"/>
              <a:gd name="connsiteX578" fmla="*/ 294281 w 7467600"/>
              <a:gd name="connsiteY578" fmla="*/ 1440658 h 6858000"/>
              <a:gd name="connsiteX579" fmla="*/ 278707 w 7467600"/>
              <a:gd name="connsiteY579" fmla="*/ 1352270 h 6858000"/>
              <a:gd name="connsiteX580" fmla="*/ 1423821 w 7467600"/>
              <a:gd name="connsiteY580" fmla="*/ 1351958 h 6858000"/>
              <a:gd name="connsiteX581" fmla="*/ 1638521 w 7467600"/>
              <a:gd name="connsiteY581" fmla="*/ 1908470 h 6858000"/>
              <a:gd name="connsiteX582" fmla="*/ 1754199 w 7467600"/>
              <a:gd name="connsiteY582" fmla="*/ 2149284 h 6858000"/>
              <a:gd name="connsiteX583" fmla="*/ 1908359 w 7467600"/>
              <a:gd name="connsiteY583" fmla="*/ 2364988 h 6858000"/>
              <a:gd name="connsiteX584" fmla="*/ 1647661 w 7467600"/>
              <a:gd name="connsiteY584" fmla="*/ 1825945 h 6858000"/>
              <a:gd name="connsiteX585" fmla="*/ 1423821 w 7467600"/>
              <a:gd name="connsiteY585" fmla="*/ 1351958 h 6858000"/>
              <a:gd name="connsiteX586" fmla="*/ 1431890 w 7467600"/>
              <a:gd name="connsiteY586" fmla="*/ 1306475 h 6858000"/>
              <a:gd name="connsiteX587" fmla="*/ 1507597 w 7467600"/>
              <a:gd name="connsiteY587" fmla="*/ 1446132 h 6858000"/>
              <a:gd name="connsiteX588" fmla="*/ 1674586 w 7467600"/>
              <a:gd name="connsiteY588" fmla="*/ 1813832 h 6858000"/>
              <a:gd name="connsiteX589" fmla="*/ 1815950 w 7467600"/>
              <a:gd name="connsiteY589" fmla="*/ 2128564 h 6858000"/>
              <a:gd name="connsiteX590" fmla="*/ 1984242 w 7467600"/>
              <a:gd name="connsiteY590" fmla="*/ 2430829 h 6858000"/>
              <a:gd name="connsiteX591" fmla="*/ 2014023 w 7467600"/>
              <a:gd name="connsiteY591" fmla="*/ 2450995 h 6858000"/>
              <a:gd name="connsiteX592" fmla="*/ 1747337 w 7467600"/>
              <a:gd name="connsiteY592" fmla="*/ 1855264 h 6858000"/>
              <a:gd name="connsiteX593" fmla="*/ 1533749 w 7467600"/>
              <a:gd name="connsiteY593" fmla="*/ 1478656 h 6858000"/>
              <a:gd name="connsiteX594" fmla="*/ 1431890 w 7467600"/>
              <a:gd name="connsiteY594" fmla="*/ 1306475 h 6858000"/>
              <a:gd name="connsiteX595" fmla="*/ 5052692 w 7467600"/>
              <a:gd name="connsiteY595" fmla="*/ 1292994 h 6858000"/>
              <a:gd name="connsiteX596" fmla="*/ 5200661 w 7467600"/>
              <a:gd name="connsiteY596" fmla="*/ 1635186 h 6858000"/>
              <a:gd name="connsiteX597" fmla="*/ 5297138 w 7467600"/>
              <a:gd name="connsiteY597" fmla="*/ 1906351 h 6858000"/>
              <a:gd name="connsiteX598" fmla="*/ 5052692 w 7467600"/>
              <a:gd name="connsiteY598" fmla="*/ 1292994 h 6858000"/>
              <a:gd name="connsiteX599" fmla="*/ 5009948 w 7467600"/>
              <a:gd name="connsiteY599" fmla="*/ 1273619 h 6858000"/>
              <a:gd name="connsiteX600" fmla="*/ 5121777 w 7467600"/>
              <a:gd name="connsiteY600" fmla="*/ 1654213 h 6858000"/>
              <a:gd name="connsiteX601" fmla="*/ 5293545 w 7467600"/>
              <a:gd name="connsiteY601" fmla="*/ 2072247 h 6858000"/>
              <a:gd name="connsiteX602" fmla="*/ 5294042 w 7467600"/>
              <a:gd name="connsiteY602" fmla="*/ 2065019 h 6858000"/>
              <a:gd name="connsiteX603" fmla="*/ 5171936 w 7467600"/>
              <a:gd name="connsiteY603" fmla="*/ 1647613 h 6858000"/>
              <a:gd name="connsiteX604" fmla="*/ 5009948 w 7467600"/>
              <a:gd name="connsiteY604" fmla="*/ 1273619 h 6858000"/>
              <a:gd name="connsiteX605" fmla="*/ 655236 w 7467600"/>
              <a:gd name="connsiteY605" fmla="*/ 1268632 h 6858000"/>
              <a:gd name="connsiteX606" fmla="*/ 839521 w 7467600"/>
              <a:gd name="connsiteY606" fmla="*/ 1685315 h 6858000"/>
              <a:gd name="connsiteX607" fmla="*/ 1109416 w 7467600"/>
              <a:gd name="connsiteY607" fmla="*/ 2061663 h 6858000"/>
              <a:gd name="connsiteX608" fmla="*/ 1298300 w 7467600"/>
              <a:gd name="connsiteY608" fmla="*/ 2247742 h 6858000"/>
              <a:gd name="connsiteX609" fmla="*/ 1125871 w 7467600"/>
              <a:gd name="connsiteY609" fmla="*/ 1989513 h 6858000"/>
              <a:gd name="connsiteX610" fmla="*/ 981574 w 7467600"/>
              <a:gd name="connsiteY610" fmla="*/ 1783157 h 6858000"/>
              <a:gd name="connsiteX611" fmla="*/ 922198 w 7467600"/>
              <a:gd name="connsiteY611" fmla="*/ 1677437 h 6858000"/>
              <a:gd name="connsiteX612" fmla="*/ 869293 w 7467600"/>
              <a:gd name="connsiteY612" fmla="*/ 1583214 h 6858000"/>
              <a:gd name="connsiteX613" fmla="*/ 751431 w 7467600"/>
              <a:gd name="connsiteY613" fmla="*/ 1405731 h 6858000"/>
              <a:gd name="connsiteX614" fmla="*/ 655236 w 7467600"/>
              <a:gd name="connsiteY614" fmla="*/ 1268632 h 6858000"/>
              <a:gd name="connsiteX615" fmla="*/ 6516292 w 7467600"/>
              <a:gd name="connsiteY615" fmla="*/ 1263064 h 6858000"/>
              <a:gd name="connsiteX616" fmla="*/ 5736320 w 7467600"/>
              <a:gd name="connsiteY616" fmla="*/ 1501803 h 6858000"/>
              <a:gd name="connsiteX617" fmla="*/ 6516292 w 7467600"/>
              <a:gd name="connsiteY617" fmla="*/ 1263064 h 6858000"/>
              <a:gd name="connsiteX618" fmla="*/ 291466 w 7467600"/>
              <a:gd name="connsiteY618" fmla="*/ 1250369 h 6858000"/>
              <a:gd name="connsiteX619" fmla="*/ 323180 w 7467600"/>
              <a:gd name="connsiteY619" fmla="*/ 1435283 h 6858000"/>
              <a:gd name="connsiteX620" fmla="*/ 349381 w 7467600"/>
              <a:gd name="connsiteY620" fmla="*/ 1875041 h 6858000"/>
              <a:gd name="connsiteX621" fmla="*/ 374363 w 7467600"/>
              <a:gd name="connsiteY621" fmla="*/ 1506494 h 6858000"/>
              <a:gd name="connsiteX622" fmla="*/ 302168 w 7467600"/>
              <a:gd name="connsiteY622" fmla="*/ 1274495 h 6858000"/>
              <a:gd name="connsiteX623" fmla="*/ 291466 w 7467600"/>
              <a:gd name="connsiteY623" fmla="*/ 1250369 h 6858000"/>
              <a:gd name="connsiteX624" fmla="*/ 678222 w 7467600"/>
              <a:gd name="connsiteY624" fmla="*/ 1248670 h 6858000"/>
              <a:gd name="connsiteX625" fmla="*/ 775536 w 7467600"/>
              <a:gd name="connsiteY625" fmla="*/ 1388015 h 6858000"/>
              <a:gd name="connsiteX626" fmla="*/ 894529 w 7467600"/>
              <a:gd name="connsiteY626" fmla="*/ 1567739 h 6858000"/>
              <a:gd name="connsiteX627" fmla="*/ 948000 w 7467600"/>
              <a:gd name="connsiteY627" fmla="*/ 1663088 h 6858000"/>
              <a:gd name="connsiteX628" fmla="*/ 1006812 w 7467600"/>
              <a:gd name="connsiteY628" fmla="*/ 1767683 h 6858000"/>
              <a:gd name="connsiteX629" fmla="*/ 1149133 w 7467600"/>
              <a:gd name="connsiteY629" fmla="*/ 1971513 h 6858000"/>
              <a:gd name="connsiteX630" fmla="*/ 1333952 w 7467600"/>
              <a:gd name="connsiteY630" fmla="*/ 2251620 h 6858000"/>
              <a:gd name="connsiteX631" fmla="*/ 1337329 w 7467600"/>
              <a:gd name="connsiteY631" fmla="*/ 2258350 h 6858000"/>
              <a:gd name="connsiteX632" fmla="*/ 1014726 w 7467600"/>
              <a:gd name="connsiteY632" fmla="*/ 1615556 h 6858000"/>
              <a:gd name="connsiteX633" fmla="*/ 678222 w 7467600"/>
              <a:gd name="connsiteY633" fmla="*/ 1248670 h 6858000"/>
              <a:gd name="connsiteX634" fmla="*/ 6691602 w 7467600"/>
              <a:gd name="connsiteY634" fmla="*/ 1140573 h 6858000"/>
              <a:gd name="connsiteX635" fmla="*/ 6571100 w 7467600"/>
              <a:gd name="connsiteY635" fmla="*/ 1183662 h 6858000"/>
              <a:gd name="connsiteX636" fmla="*/ 6241687 w 7467600"/>
              <a:gd name="connsiteY636" fmla="*/ 1257600 h 6858000"/>
              <a:gd name="connsiteX637" fmla="*/ 5693009 w 7467600"/>
              <a:gd name="connsiteY637" fmla="*/ 1478256 h 6858000"/>
              <a:gd name="connsiteX638" fmla="*/ 6548420 w 7467600"/>
              <a:gd name="connsiteY638" fmla="*/ 1214599 h 6858000"/>
              <a:gd name="connsiteX639" fmla="*/ 6605473 w 7467600"/>
              <a:gd name="connsiteY639" fmla="*/ 1184686 h 6858000"/>
              <a:gd name="connsiteX640" fmla="*/ 6691602 w 7467600"/>
              <a:gd name="connsiteY640" fmla="*/ 1140573 h 6858000"/>
              <a:gd name="connsiteX641" fmla="*/ 4002475 w 7467600"/>
              <a:gd name="connsiteY641" fmla="*/ 1037802 h 6858000"/>
              <a:gd name="connsiteX642" fmla="*/ 4000324 w 7467600"/>
              <a:gd name="connsiteY642" fmla="*/ 1039362 h 6858000"/>
              <a:gd name="connsiteX643" fmla="*/ 4002862 w 7467600"/>
              <a:gd name="connsiteY643" fmla="*/ 1042866 h 6858000"/>
              <a:gd name="connsiteX644" fmla="*/ 4002475 w 7467600"/>
              <a:gd name="connsiteY644" fmla="*/ 1037802 h 6858000"/>
              <a:gd name="connsiteX645" fmla="*/ 506322 w 7467600"/>
              <a:gd name="connsiteY645" fmla="*/ 1020997 h 6858000"/>
              <a:gd name="connsiteX646" fmla="*/ 533068 w 7467600"/>
              <a:gd name="connsiteY646" fmla="*/ 1029409 h 6858000"/>
              <a:gd name="connsiteX647" fmla="*/ 1232525 w 7467600"/>
              <a:gd name="connsiteY647" fmla="*/ 1804675 h 6858000"/>
              <a:gd name="connsiteX648" fmla="*/ 1388858 w 7467600"/>
              <a:gd name="connsiteY648" fmla="*/ 2368011 h 6858000"/>
              <a:gd name="connsiteX649" fmla="*/ 1384098 w 7467600"/>
              <a:gd name="connsiteY649" fmla="*/ 2378125 h 6858000"/>
              <a:gd name="connsiteX650" fmla="*/ 1425393 w 7467600"/>
              <a:gd name="connsiteY650" fmla="*/ 2589124 h 6858000"/>
              <a:gd name="connsiteX651" fmla="*/ 1424001 w 7467600"/>
              <a:gd name="connsiteY651" fmla="*/ 2597541 h 6858000"/>
              <a:gd name="connsiteX652" fmla="*/ 2152729 w 7467600"/>
              <a:gd name="connsiteY652" fmla="*/ 2864487 h 6858000"/>
              <a:gd name="connsiteX653" fmla="*/ 2020609 w 7467600"/>
              <a:gd name="connsiteY653" fmla="*/ 2539671 h 6858000"/>
              <a:gd name="connsiteX654" fmla="*/ 2018920 w 7467600"/>
              <a:gd name="connsiteY654" fmla="*/ 2536309 h 6858000"/>
              <a:gd name="connsiteX655" fmla="*/ 1342441 w 7467600"/>
              <a:gd name="connsiteY655" fmla="*/ 1173017 h 6858000"/>
              <a:gd name="connsiteX656" fmla="*/ 1367925 w 7467600"/>
              <a:gd name="connsiteY656" fmla="*/ 1135648 h 6858000"/>
              <a:gd name="connsiteX657" fmla="*/ 1771401 w 7467600"/>
              <a:gd name="connsiteY657" fmla="*/ 1806673 h 6858000"/>
              <a:gd name="connsiteX658" fmla="*/ 1972385 w 7467600"/>
              <a:gd name="connsiteY658" fmla="*/ 2198735 h 6858000"/>
              <a:gd name="connsiteX659" fmla="*/ 2040892 w 7467600"/>
              <a:gd name="connsiteY659" fmla="*/ 2405205 h 6858000"/>
              <a:gd name="connsiteX660" fmla="*/ 2131689 w 7467600"/>
              <a:gd name="connsiteY660" fmla="*/ 1936926 h 6858000"/>
              <a:gd name="connsiteX661" fmla="*/ 2454820 w 7467600"/>
              <a:gd name="connsiteY661" fmla="*/ 1248808 h 6858000"/>
              <a:gd name="connsiteX662" fmla="*/ 2492512 w 7467600"/>
              <a:gd name="connsiteY662" fmla="*/ 1302920 h 6858000"/>
              <a:gd name="connsiteX663" fmla="*/ 2081216 w 7467600"/>
              <a:gd name="connsiteY663" fmla="*/ 2527513 h 6858000"/>
              <a:gd name="connsiteX664" fmla="*/ 2081211 w 7467600"/>
              <a:gd name="connsiteY664" fmla="*/ 2528916 h 6858000"/>
              <a:gd name="connsiteX665" fmla="*/ 2199067 w 7467600"/>
              <a:gd name="connsiteY665" fmla="*/ 2884061 h 6858000"/>
              <a:gd name="connsiteX666" fmla="*/ 3192586 w 7467600"/>
              <a:gd name="connsiteY666" fmla="*/ 3411496 h 6858000"/>
              <a:gd name="connsiteX667" fmla="*/ 3182620 w 7467600"/>
              <a:gd name="connsiteY667" fmla="*/ 3483279 h 6858000"/>
              <a:gd name="connsiteX668" fmla="*/ 2435119 w 7467600"/>
              <a:gd name="connsiteY668" fmla="*/ 3080173 h 6858000"/>
              <a:gd name="connsiteX669" fmla="*/ 2410152 w 7467600"/>
              <a:gd name="connsiteY669" fmla="*/ 3063751 h 6858000"/>
              <a:gd name="connsiteX670" fmla="*/ 2408099 w 7467600"/>
              <a:gd name="connsiteY670" fmla="*/ 3064403 h 6858000"/>
              <a:gd name="connsiteX671" fmla="*/ 2407218 w 7467600"/>
              <a:gd name="connsiteY671" fmla="*/ 3070324 h 6858000"/>
              <a:gd name="connsiteX672" fmla="*/ 2380138 w 7467600"/>
              <a:gd name="connsiteY672" fmla="*/ 3099341 h 6858000"/>
              <a:gd name="connsiteX673" fmla="*/ 1765923 w 7467600"/>
              <a:gd name="connsiteY673" fmla="*/ 3581043 h 6858000"/>
              <a:gd name="connsiteX674" fmla="*/ 1702258 w 7467600"/>
              <a:gd name="connsiteY674" fmla="*/ 3612286 h 6858000"/>
              <a:gd name="connsiteX675" fmla="*/ 1538370 w 7467600"/>
              <a:gd name="connsiteY675" fmla="*/ 3811804 h 6858000"/>
              <a:gd name="connsiteX676" fmla="*/ 542867 w 7467600"/>
              <a:gd name="connsiteY676" fmla="*/ 4944092 h 6858000"/>
              <a:gd name="connsiteX677" fmla="*/ 515800 w 7467600"/>
              <a:gd name="connsiteY677" fmla="*/ 4862180 h 6858000"/>
              <a:gd name="connsiteX678" fmla="*/ 909145 w 7467600"/>
              <a:gd name="connsiteY678" fmla="*/ 4199225 h 6858000"/>
              <a:gd name="connsiteX679" fmla="*/ 1214067 w 7467600"/>
              <a:gd name="connsiteY679" fmla="*/ 3908561 h 6858000"/>
              <a:gd name="connsiteX680" fmla="*/ 640967 w 7467600"/>
              <a:gd name="connsiteY680" fmla="*/ 4105601 h 6858000"/>
              <a:gd name="connsiteX681" fmla="*/ 112563 w 7467600"/>
              <a:gd name="connsiteY681" fmla="*/ 4396952 h 6858000"/>
              <a:gd name="connsiteX682" fmla="*/ 0 w 7467600"/>
              <a:gd name="connsiteY682" fmla="*/ 4466006 h 6858000"/>
              <a:gd name="connsiteX683" fmla="*/ 0 w 7467600"/>
              <a:gd name="connsiteY683" fmla="*/ 4233763 h 6858000"/>
              <a:gd name="connsiteX684" fmla="*/ 36881 w 7467600"/>
              <a:gd name="connsiteY684" fmla="*/ 4200118 h 6858000"/>
              <a:gd name="connsiteX685" fmla="*/ 910534 w 7467600"/>
              <a:gd name="connsiteY685" fmla="*/ 3629753 h 6858000"/>
              <a:gd name="connsiteX686" fmla="*/ 1578717 w 7467600"/>
              <a:gd name="connsiteY686" fmla="*/ 3575982 h 6858000"/>
              <a:gd name="connsiteX687" fmla="*/ 2338780 w 7467600"/>
              <a:gd name="connsiteY687" fmla="*/ 3033725 h 6858000"/>
              <a:gd name="connsiteX688" fmla="*/ 1807991 w 7467600"/>
              <a:gd name="connsiteY688" fmla="*/ 2807184 h 6858000"/>
              <a:gd name="connsiteX689" fmla="*/ 1416358 w 7467600"/>
              <a:gd name="connsiteY689" fmla="*/ 3112571 h 6858000"/>
              <a:gd name="connsiteX690" fmla="*/ 939066 w 7467600"/>
              <a:gd name="connsiteY690" fmla="*/ 3378798 h 6858000"/>
              <a:gd name="connsiteX691" fmla="*/ 115099 w 7467600"/>
              <a:gd name="connsiteY691" fmla="*/ 3607650 h 6858000"/>
              <a:gd name="connsiteX692" fmla="*/ 97284 w 7467600"/>
              <a:gd name="connsiteY692" fmla="*/ 3520393 h 6858000"/>
              <a:gd name="connsiteX693" fmla="*/ 922050 w 7467600"/>
              <a:gd name="connsiteY693" fmla="*/ 3074867 h 6858000"/>
              <a:gd name="connsiteX694" fmla="*/ 1405265 w 7467600"/>
              <a:gd name="connsiteY694" fmla="*/ 3016319 h 6858000"/>
              <a:gd name="connsiteX695" fmla="*/ 1407512 w 7467600"/>
              <a:gd name="connsiteY695" fmla="*/ 3018001 h 6858000"/>
              <a:gd name="connsiteX696" fmla="*/ 1726266 w 7467600"/>
              <a:gd name="connsiteY696" fmla="*/ 2777274 h 6858000"/>
              <a:gd name="connsiteX697" fmla="*/ 625390 w 7467600"/>
              <a:gd name="connsiteY697" fmla="*/ 2514541 h 6858000"/>
              <a:gd name="connsiteX698" fmla="*/ 619799 w 7467600"/>
              <a:gd name="connsiteY698" fmla="*/ 2527180 h 6858000"/>
              <a:gd name="connsiteX699" fmla="*/ 310030 w 7467600"/>
              <a:gd name="connsiteY699" fmla="*/ 2771818 h 6858000"/>
              <a:gd name="connsiteX700" fmla="*/ 173877 w 7467600"/>
              <a:gd name="connsiteY700" fmla="*/ 2937056 h 6858000"/>
              <a:gd name="connsiteX701" fmla="*/ 77889 w 7467600"/>
              <a:gd name="connsiteY701" fmla="*/ 3138440 h 6858000"/>
              <a:gd name="connsiteX702" fmla="*/ 0 w 7467600"/>
              <a:gd name="connsiteY702" fmla="*/ 3271395 h 6858000"/>
              <a:gd name="connsiteX703" fmla="*/ 0 w 7467600"/>
              <a:gd name="connsiteY703" fmla="*/ 3153002 h 6858000"/>
              <a:gd name="connsiteX704" fmla="*/ 2386 w 7467600"/>
              <a:gd name="connsiteY704" fmla="*/ 3149203 h 6858000"/>
              <a:gd name="connsiteX705" fmla="*/ 89753 w 7467600"/>
              <a:gd name="connsiteY705" fmla="*/ 2987702 h 6858000"/>
              <a:gd name="connsiteX706" fmla="*/ 76869 w 7467600"/>
              <a:gd name="connsiteY706" fmla="*/ 3005404 h 6858000"/>
              <a:gd name="connsiteX707" fmla="*/ 32049 w 7467600"/>
              <a:gd name="connsiteY707" fmla="*/ 3065814 h 6858000"/>
              <a:gd name="connsiteX708" fmla="*/ 0 w 7467600"/>
              <a:gd name="connsiteY708" fmla="*/ 3108744 h 6858000"/>
              <a:gd name="connsiteX709" fmla="*/ 0 w 7467600"/>
              <a:gd name="connsiteY709" fmla="*/ 3058059 h 6858000"/>
              <a:gd name="connsiteX710" fmla="*/ 7610 w 7467600"/>
              <a:gd name="connsiteY710" fmla="*/ 3047889 h 6858000"/>
              <a:gd name="connsiteX711" fmla="*/ 52419 w 7467600"/>
              <a:gd name="connsiteY711" fmla="*/ 2987479 h 6858000"/>
              <a:gd name="connsiteX712" fmla="*/ 59142 w 7467600"/>
              <a:gd name="connsiteY712" fmla="*/ 2978488 h 6858000"/>
              <a:gd name="connsiteX713" fmla="*/ 0 w 7467600"/>
              <a:gd name="connsiteY713" fmla="*/ 3015334 h 6858000"/>
              <a:gd name="connsiteX714" fmla="*/ 0 w 7467600"/>
              <a:gd name="connsiteY714" fmla="*/ 2914286 h 6858000"/>
              <a:gd name="connsiteX715" fmla="*/ 36383 w 7467600"/>
              <a:gd name="connsiteY715" fmla="*/ 2901128 h 6858000"/>
              <a:gd name="connsiteX716" fmla="*/ 156329 w 7467600"/>
              <a:gd name="connsiteY716" fmla="*/ 2840533 h 6858000"/>
              <a:gd name="connsiteX717" fmla="*/ 358355 w 7467600"/>
              <a:gd name="connsiteY717" fmla="*/ 2620471 h 6858000"/>
              <a:gd name="connsiteX718" fmla="*/ 510577 w 7467600"/>
              <a:gd name="connsiteY718" fmla="*/ 2501244 h 6858000"/>
              <a:gd name="connsiteX719" fmla="*/ 211967 w 7467600"/>
              <a:gd name="connsiteY719" fmla="*/ 2479171 h 6858000"/>
              <a:gd name="connsiteX720" fmla="*/ 0 w 7467600"/>
              <a:gd name="connsiteY720" fmla="*/ 2476398 h 6858000"/>
              <a:gd name="connsiteX721" fmla="*/ 0 w 7467600"/>
              <a:gd name="connsiteY721" fmla="*/ 2389189 h 6858000"/>
              <a:gd name="connsiteX722" fmla="*/ 103062 w 7467600"/>
              <a:gd name="connsiteY722" fmla="*/ 2389518 h 6858000"/>
              <a:gd name="connsiteX723" fmla="*/ 510734 w 7467600"/>
              <a:gd name="connsiteY723" fmla="*/ 2416201 h 6858000"/>
              <a:gd name="connsiteX724" fmla="*/ 279257 w 7467600"/>
              <a:gd name="connsiteY724" fmla="*/ 2092102 h 6858000"/>
              <a:gd name="connsiteX725" fmla="*/ 65265 w 7467600"/>
              <a:gd name="connsiteY725" fmla="*/ 2006049 h 6858000"/>
              <a:gd name="connsiteX726" fmla="*/ 0 w 7467600"/>
              <a:gd name="connsiteY726" fmla="*/ 1982532 h 6858000"/>
              <a:gd name="connsiteX727" fmla="*/ 0 w 7467600"/>
              <a:gd name="connsiteY727" fmla="*/ 1912789 h 6858000"/>
              <a:gd name="connsiteX728" fmla="*/ 97460 w 7467600"/>
              <a:gd name="connsiteY728" fmla="*/ 1953725 h 6858000"/>
              <a:gd name="connsiteX729" fmla="*/ 221272 w 7467600"/>
              <a:gd name="connsiteY729" fmla="*/ 1980766 h 6858000"/>
              <a:gd name="connsiteX730" fmla="*/ 116765 w 7467600"/>
              <a:gd name="connsiteY730" fmla="*/ 1911033 h 6858000"/>
              <a:gd name="connsiteX731" fmla="*/ 16405 w 7467600"/>
              <a:gd name="connsiteY731" fmla="*/ 1803412 h 6858000"/>
              <a:gd name="connsiteX732" fmla="*/ 0 w 7467600"/>
              <a:gd name="connsiteY732" fmla="*/ 1784777 h 6858000"/>
              <a:gd name="connsiteX733" fmla="*/ 0 w 7467600"/>
              <a:gd name="connsiteY733" fmla="*/ 1740082 h 6858000"/>
              <a:gd name="connsiteX734" fmla="*/ 39394 w 7467600"/>
              <a:gd name="connsiteY734" fmla="*/ 1784856 h 6858000"/>
              <a:gd name="connsiteX735" fmla="*/ 135813 w 7467600"/>
              <a:gd name="connsiteY735" fmla="*/ 1888838 h 6858000"/>
              <a:gd name="connsiteX736" fmla="*/ 242575 w 7467600"/>
              <a:gd name="connsiteY736" fmla="*/ 1958841 h 6858000"/>
              <a:gd name="connsiteX737" fmla="*/ 82197 w 7467600"/>
              <a:gd name="connsiteY737" fmla="*/ 1754826 h 6858000"/>
              <a:gd name="connsiteX738" fmla="*/ 0 w 7467600"/>
              <a:gd name="connsiteY738" fmla="*/ 1679650 h 6858000"/>
              <a:gd name="connsiteX739" fmla="*/ 0 w 7467600"/>
              <a:gd name="connsiteY739" fmla="*/ 1602463 h 6858000"/>
              <a:gd name="connsiteX740" fmla="*/ 84689 w 7467600"/>
              <a:gd name="connsiteY740" fmla="*/ 1677442 h 6858000"/>
              <a:gd name="connsiteX741" fmla="*/ 298437 w 7467600"/>
              <a:gd name="connsiteY741" fmla="*/ 1968019 h 6858000"/>
              <a:gd name="connsiteX742" fmla="*/ 227269 w 7467600"/>
              <a:gd name="connsiteY742" fmla="*/ 1114064 h 6858000"/>
              <a:gd name="connsiteX743" fmla="*/ 248003 w 7467600"/>
              <a:gd name="connsiteY743" fmla="*/ 1089613 h 6858000"/>
              <a:gd name="connsiteX744" fmla="*/ 427020 w 7467600"/>
              <a:gd name="connsiteY744" fmla="*/ 1619803 h 6858000"/>
              <a:gd name="connsiteX745" fmla="*/ 340345 w 7467600"/>
              <a:gd name="connsiteY745" fmla="*/ 2027739 h 6858000"/>
              <a:gd name="connsiteX746" fmla="*/ 360865 w 7467600"/>
              <a:gd name="connsiteY746" fmla="*/ 2044827 h 6858000"/>
              <a:gd name="connsiteX747" fmla="*/ 560414 w 7467600"/>
              <a:gd name="connsiteY747" fmla="*/ 2421457 h 6858000"/>
              <a:gd name="connsiteX748" fmla="*/ 1359703 w 7467600"/>
              <a:gd name="connsiteY748" fmla="*/ 2578554 h 6858000"/>
              <a:gd name="connsiteX749" fmla="*/ 1359422 w 7467600"/>
              <a:gd name="connsiteY749" fmla="*/ 2577994 h 6858000"/>
              <a:gd name="connsiteX750" fmla="*/ 828701 w 7467600"/>
              <a:gd name="connsiteY750" fmla="*/ 1839520 h 6858000"/>
              <a:gd name="connsiteX751" fmla="*/ 494427 w 7467600"/>
              <a:gd name="connsiteY751" fmla="*/ 1092333 h 6858000"/>
              <a:gd name="connsiteX752" fmla="*/ 506322 w 7467600"/>
              <a:gd name="connsiteY752" fmla="*/ 1020997 h 6858000"/>
              <a:gd name="connsiteX753" fmla="*/ 4570198 w 7467600"/>
              <a:gd name="connsiteY753" fmla="*/ 978081 h 6858000"/>
              <a:gd name="connsiteX754" fmla="*/ 4523691 w 7467600"/>
              <a:gd name="connsiteY754" fmla="*/ 1127776 h 6858000"/>
              <a:gd name="connsiteX755" fmla="*/ 4509875 w 7467600"/>
              <a:gd name="connsiteY755" fmla="*/ 1167552 h 6858000"/>
              <a:gd name="connsiteX756" fmla="*/ 4478168 w 7467600"/>
              <a:gd name="connsiteY756" fmla="*/ 1260735 h 6858000"/>
              <a:gd name="connsiteX757" fmla="*/ 4409309 w 7467600"/>
              <a:gd name="connsiteY757" fmla="*/ 1666996 h 6858000"/>
              <a:gd name="connsiteX758" fmla="*/ 4370031 w 7467600"/>
              <a:gd name="connsiteY758" fmla="*/ 1955666 h 6858000"/>
              <a:gd name="connsiteX759" fmla="*/ 4570198 w 7467600"/>
              <a:gd name="connsiteY759" fmla="*/ 978081 h 6858000"/>
              <a:gd name="connsiteX760" fmla="*/ 4557898 w 7467600"/>
              <a:gd name="connsiteY760" fmla="*/ 900011 h 6858000"/>
              <a:gd name="connsiteX761" fmla="*/ 4344840 w 7467600"/>
              <a:gd name="connsiteY761" fmla="*/ 1922038 h 6858000"/>
              <a:gd name="connsiteX762" fmla="*/ 4378710 w 7467600"/>
              <a:gd name="connsiteY762" fmla="*/ 1665516 h 6858000"/>
              <a:gd name="connsiteX763" fmla="*/ 4448798 w 7467600"/>
              <a:gd name="connsiteY763" fmla="*/ 1253024 h 6858000"/>
              <a:gd name="connsiteX764" fmla="*/ 4480315 w 7467600"/>
              <a:gd name="connsiteY764" fmla="*/ 1158454 h 6858000"/>
              <a:gd name="connsiteX765" fmla="*/ 4494133 w 7467600"/>
              <a:gd name="connsiteY765" fmla="*/ 1118676 h 6858000"/>
              <a:gd name="connsiteX766" fmla="*/ 4557898 w 7467600"/>
              <a:gd name="connsiteY766" fmla="*/ 900011 h 6858000"/>
              <a:gd name="connsiteX767" fmla="*/ 5870151 w 7467600"/>
              <a:gd name="connsiteY767" fmla="*/ 898890 h 6858000"/>
              <a:gd name="connsiteX768" fmla="*/ 5861335 w 7467600"/>
              <a:gd name="connsiteY768" fmla="*/ 899177 h 6858000"/>
              <a:gd name="connsiteX769" fmla="*/ 5843702 w 7467600"/>
              <a:gd name="connsiteY769" fmla="*/ 899748 h 6858000"/>
              <a:gd name="connsiteX770" fmla="*/ 5651107 w 7467600"/>
              <a:gd name="connsiteY770" fmla="*/ 920306 h 6858000"/>
              <a:gd name="connsiteX771" fmla="*/ 5459407 w 7467600"/>
              <a:gd name="connsiteY771" fmla="*/ 940975 h 6858000"/>
              <a:gd name="connsiteX772" fmla="*/ 5374846 w 7467600"/>
              <a:gd name="connsiteY772" fmla="*/ 941988 h 6858000"/>
              <a:gd name="connsiteX773" fmla="*/ 5256105 w 7467600"/>
              <a:gd name="connsiteY773" fmla="*/ 945632 h 6858000"/>
              <a:gd name="connsiteX774" fmla="*/ 5107071 w 7467600"/>
              <a:gd name="connsiteY774" fmla="*/ 969720 h 6858000"/>
              <a:gd name="connsiteX775" fmla="*/ 4998681 w 7467600"/>
              <a:gd name="connsiteY775" fmla="*/ 988771 h 6858000"/>
              <a:gd name="connsiteX776" fmla="*/ 5870151 w 7467600"/>
              <a:gd name="connsiteY776" fmla="*/ 898890 h 6858000"/>
              <a:gd name="connsiteX777" fmla="*/ 5504425 w 7467600"/>
              <a:gd name="connsiteY777" fmla="*/ 848067 h 6858000"/>
              <a:gd name="connsiteX778" fmla="*/ 4968849 w 7467600"/>
              <a:gd name="connsiteY778" fmla="*/ 962318 h 6858000"/>
              <a:gd name="connsiteX779" fmla="*/ 5104039 w 7467600"/>
              <a:gd name="connsiteY779" fmla="*/ 940634 h 6858000"/>
              <a:gd name="connsiteX780" fmla="*/ 5256311 w 7467600"/>
              <a:gd name="connsiteY780" fmla="*/ 916490 h 6858000"/>
              <a:gd name="connsiteX781" fmla="*/ 5377381 w 7467600"/>
              <a:gd name="connsiteY781" fmla="*/ 912671 h 6858000"/>
              <a:gd name="connsiteX782" fmla="*/ 5460148 w 7467600"/>
              <a:gd name="connsiteY782" fmla="*/ 911442 h 6858000"/>
              <a:gd name="connsiteX783" fmla="*/ 5648971 w 7467600"/>
              <a:gd name="connsiteY783" fmla="*/ 891331 h 6858000"/>
              <a:gd name="connsiteX784" fmla="*/ 5844807 w 7467600"/>
              <a:gd name="connsiteY784" fmla="*/ 870718 h 6858000"/>
              <a:gd name="connsiteX785" fmla="*/ 5862975 w 7467600"/>
              <a:gd name="connsiteY785" fmla="*/ 869756 h 6858000"/>
              <a:gd name="connsiteX786" fmla="*/ 5920887 w 7467600"/>
              <a:gd name="connsiteY786" fmla="*/ 865929 h 6858000"/>
              <a:gd name="connsiteX787" fmla="*/ 5504425 w 7467600"/>
              <a:gd name="connsiteY787" fmla="*/ 848067 h 6858000"/>
              <a:gd name="connsiteX788" fmla="*/ 3607114 w 7467600"/>
              <a:gd name="connsiteY788" fmla="*/ 467441 h 6858000"/>
              <a:gd name="connsiteX789" fmla="*/ 3296242 w 7467600"/>
              <a:gd name="connsiteY789" fmla="*/ 807991 h 6858000"/>
              <a:gd name="connsiteX790" fmla="*/ 3174674 w 7467600"/>
              <a:gd name="connsiteY790" fmla="*/ 919759 h 6858000"/>
              <a:gd name="connsiteX791" fmla="*/ 3042978 w 7467600"/>
              <a:gd name="connsiteY791" fmla="*/ 1054894 h 6858000"/>
              <a:gd name="connsiteX792" fmla="*/ 2968914 w 7467600"/>
              <a:gd name="connsiteY792" fmla="*/ 1133756 h 6858000"/>
              <a:gd name="connsiteX793" fmla="*/ 3103823 w 7467600"/>
              <a:gd name="connsiteY793" fmla="*/ 1026814 h 6858000"/>
              <a:gd name="connsiteX794" fmla="*/ 3607114 w 7467600"/>
              <a:gd name="connsiteY794" fmla="*/ 467441 h 6858000"/>
              <a:gd name="connsiteX795" fmla="*/ 3744487 w 7467600"/>
              <a:gd name="connsiteY795" fmla="*/ 383136 h 6858000"/>
              <a:gd name="connsiteX796" fmla="*/ 3970213 w 7467600"/>
              <a:gd name="connsiteY796" fmla="*/ 995559 h 6858000"/>
              <a:gd name="connsiteX797" fmla="*/ 3744487 w 7467600"/>
              <a:gd name="connsiteY797" fmla="*/ 383136 h 6858000"/>
              <a:gd name="connsiteX798" fmla="*/ 3624562 w 7467600"/>
              <a:gd name="connsiteY798" fmla="*/ 367041 h 6858000"/>
              <a:gd name="connsiteX799" fmla="*/ 3489712 w 7467600"/>
              <a:gd name="connsiteY799" fmla="*/ 485386 h 6858000"/>
              <a:gd name="connsiteX800" fmla="*/ 3182994 w 7467600"/>
              <a:gd name="connsiteY800" fmla="*/ 828265 h 6858000"/>
              <a:gd name="connsiteX801" fmla="*/ 2892114 w 7467600"/>
              <a:gd name="connsiteY801" fmla="*/ 1172635 h 6858000"/>
              <a:gd name="connsiteX802" fmla="*/ 3021459 w 7467600"/>
              <a:gd name="connsiteY802" fmla="*/ 1035385 h 6858000"/>
              <a:gd name="connsiteX803" fmla="*/ 3153873 w 7467600"/>
              <a:gd name="connsiteY803" fmla="*/ 898971 h 6858000"/>
              <a:gd name="connsiteX804" fmla="*/ 3276511 w 7467600"/>
              <a:gd name="connsiteY804" fmla="*/ 786423 h 6858000"/>
              <a:gd name="connsiteX805" fmla="*/ 3584154 w 7467600"/>
              <a:gd name="connsiteY805" fmla="*/ 448218 h 6858000"/>
              <a:gd name="connsiteX806" fmla="*/ 3624562 w 7467600"/>
              <a:gd name="connsiteY806" fmla="*/ 367041 h 6858000"/>
              <a:gd name="connsiteX807" fmla="*/ 3766672 w 7467600"/>
              <a:gd name="connsiteY807" fmla="*/ 359429 h 6858000"/>
              <a:gd name="connsiteX808" fmla="*/ 3996338 w 7467600"/>
              <a:gd name="connsiteY808" fmla="*/ 968237 h 6858000"/>
              <a:gd name="connsiteX809" fmla="*/ 3766672 w 7467600"/>
              <a:gd name="connsiteY809" fmla="*/ 359429 h 6858000"/>
              <a:gd name="connsiteX810" fmla="*/ 5805386 w 7467600"/>
              <a:gd name="connsiteY810" fmla="*/ 239240 h 6858000"/>
              <a:gd name="connsiteX811" fmla="*/ 5736947 w 7467600"/>
              <a:gd name="connsiteY811" fmla="*/ 261367 h 6858000"/>
              <a:gd name="connsiteX812" fmla="*/ 5427012 w 7467600"/>
              <a:gd name="connsiteY812" fmla="*/ 311272 h 6858000"/>
              <a:gd name="connsiteX813" fmla="*/ 5147818 w 7467600"/>
              <a:gd name="connsiteY813" fmla="*/ 322112 h 6858000"/>
              <a:gd name="connsiteX814" fmla="*/ 5060854 w 7467600"/>
              <a:gd name="connsiteY814" fmla="*/ 311882 h 6858000"/>
              <a:gd name="connsiteX815" fmla="*/ 4945989 w 7467600"/>
              <a:gd name="connsiteY815" fmla="*/ 300516 h 6858000"/>
              <a:gd name="connsiteX816" fmla="*/ 5410479 w 7467600"/>
              <a:gd name="connsiteY816" fmla="*/ 348434 h 6858000"/>
              <a:gd name="connsiteX817" fmla="*/ 5805386 w 7467600"/>
              <a:gd name="connsiteY817" fmla="*/ 239240 h 6858000"/>
              <a:gd name="connsiteX818" fmla="*/ 5905192 w 7467600"/>
              <a:gd name="connsiteY818" fmla="*/ 163079 h 6858000"/>
              <a:gd name="connsiteX819" fmla="*/ 5865655 w 7467600"/>
              <a:gd name="connsiteY819" fmla="*/ 171901 h 6858000"/>
              <a:gd name="connsiteX820" fmla="*/ 5259740 w 7467600"/>
              <a:gd name="connsiteY820" fmla="*/ 257013 h 6858000"/>
              <a:gd name="connsiteX821" fmla="*/ 5208466 w 7467600"/>
              <a:gd name="connsiteY821" fmla="*/ 257550 h 6858000"/>
              <a:gd name="connsiteX822" fmla="*/ 4980204 w 7467600"/>
              <a:gd name="connsiteY822" fmla="*/ 271903 h 6858000"/>
              <a:gd name="connsiteX823" fmla="*/ 5068068 w 7467600"/>
              <a:gd name="connsiteY823" fmla="*/ 282244 h 6858000"/>
              <a:gd name="connsiteX824" fmla="*/ 5153231 w 7467600"/>
              <a:gd name="connsiteY824" fmla="*/ 292240 h 6858000"/>
              <a:gd name="connsiteX825" fmla="*/ 5426491 w 7467600"/>
              <a:gd name="connsiteY825" fmla="*/ 281128 h 6858000"/>
              <a:gd name="connsiteX826" fmla="*/ 5731212 w 7467600"/>
              <a:gd name="connsiteY826" fmla="*/ 231951 h 6858000"/>
              <a:gd name="connsiteX827" fmla="*/ 5905192 w 7467600"/>
              <a:gd name="connsiteY827" fmla="*/ 163079 h 6858000"/>
              <a:gd name="connsiteX828" fmla="*/ 5944437 w 7467600"/>
              <a:gd name="connsiteY828" fmla="*/ 113829 h 6858000"/>
              <a:gd name="connsiteX829" fmla="*/ 5825032 w 7467600"/>
              <a:gd name="connsiteY829" fmla="*/ 146405 h 6858000"/>
              <a:gd name="connsiteX830" fmla="*/ 4955599 w 7467600"/>
              <a:gd name="connsiteY830" fmla="*/ 247008 h 6858000"/>
              <a:gd name="connsiteX831" fmla="*/ 5210104 w 7467600"/>
              <a:gd name="connsiteY831" fmla="*/ 228123 h 6858000"/>
              <a:gd name="connsiteX832" fmla="*/ 5261015 w 7467600"/>
              <a:gd name="connsiteY832" fmla="*/ 227087 h 6858000"/>
              <a:gd name="connsiteX833" fmla="*/ 5861181 w 7467600"/>
              <a:gd name="connsiteY833" fmla="*/ 143093 h 6858000"/>
              <a:gd name="connsiteX834" fmla="*/ 5961252 w 7467600"/>
              <a:gd name="connsiteY834" fmla="*/ 114820 h 6858000"/>
              <a:gd name="connsiteX835" fmla="*/ 5944437 w 7467600"/>
              <a:gd name="connsiteY835" fmla="*/ 113829 h 6858000"/>
              <a:gd name="connsiteX836" fmla="*/ 3882765 w 7467600"/>
              <a:gd name="connsiteY836" fmla="*/ 0 h 6858000"/>
              <a:gd name="connsiteX837" fmla="*/ 3995099 w 7467600"/>
              <a:gd name="connsiteY837" fmla="*/ 0 h 6858000"/>
              <a:gd name="connsiteX838" fmla="*/ 4163818 w 7467600"/>
              <a:gd name="connsiteY838" fmla="*/ 234104 h 6858000"/>
              <a:gd name="connsiteX839" fmla="*/ 4172099 w 7467600"/>
              <a:gd name="connsiteY839" fmla="*/ 234207 h 6858000"/>
              <a:gd name="connsiteX840" fmla="*/ 4784282 w 7467600"/>
              <a:gd name="connsiteY840" fmla="*/ 276561 h 6858000"/>
              <a:gd name="connsiteX841" fmla="*/ 4801687 w 7467600"/>
              <a:gd name="connsiteY841" fmla="*/ 267764 h 6858000"/>
              <a:gd name="connsiteX842" fmla="*/ 6082788 w 7467600"/>
              <a:gd name="connsiteY842" fmla="*/ 64119 h 6858000"/>
              <a:gd name="connsiteX843" fmla="*/ 6099442 w 7467600"/>
              <a:gd name="connsiteY843" fmla="*/ 82568 h 6858000"/>
              <a:gd name="connsiteX844" fmla="*/ 4804137 w 7467600"/>
              <a:gd name="connsiteY844" fmla="*/ 320931 h 6858000"/>
              <a:gd name="connsiteX845" fmla="*/ 4227047 w 7467600"/>
              <a:gd name="connsiteY845" fmla="*/ 313415 h 6858000"/>
              <a:gd name="connsiteX846" fmla="*/ 4346041 w 7467600"/>
              <a:gd name="connsiteY846" fmla="*/ 456086 h 6858000"/>
              <a:gd name="connsiteX847" fmla="*/ 4870967 w 7467600"/>
              <a:gd name="connsiteY847" fmla="*/ 963061 h 6858000"/>
              <a:gd name="connsiteX848" fmla="*/ 4889647 w 7467600"/>
              <a:gd name="connsiteY848" fmla="*/ 957147 h 6858000"/>
              <a:gd name="connsiteX849" fmla="*/ 5422504 w 7467600"/>
              <a:gd name="connsiteY849" fmla="*/ 805191 h 6858000"/>
              <a:gd name="connsiteX850" fmla="*/ 6087656 w 7467600"/>
              <a:gd name="connsiteY850" fmla="*/ 826703 h 6858000"/>
              <a:gd name="connsiteX851" fmla="*/ 6058717 w 7467600"/>
              <a:gd name="connsiteY851" fmla="*/ 865992 h 6858000"/>
              <a:gd name="connsiteX852" fmla="*/ 4974153 w 7467600"/>
              <a:gd name="connsiteY852" fmla="*/ 1045456 h 6858000"/>
              <a:gd name="connsiteX853" fmla="*/ 5627835 w 7467600"/>
              <a:gd name="connsiteY853" fmla="*/ 1472077 h 6858000"/>
              <a:gd name="connsiteX854" fmla="*/ 5629817 w 7467600"/>
              <a:gd name="connsiteY854" fmla="*/ 1471412 h 6858000"/>
              <a:gd name="connsiteX855" fmla="*/ 5634124 w 7467600"/>
              <a:gd name="connsiteY855" fmla="*/ 1470572 h 6858000"/>
              <a:gd name="connsiteX856" fmla="*/ 5755832 w 7467600"/>
              <a:gd name="connsiteY856" fmla="*/ 1383886 h 6858000"/>
              <a:gd name="connsiteX857" fmla="*/ 6014186 w 7467600"/>
              <a:gd name="connsiteY857" fmla="*/ 1279799 h 6858000"/>
              <a:gd name="connsiteX858" fmla="*/ 6901619 w 7467600"/>
              <a:gd name="connsiteY858" fmla="*/ 1047874 h 6858000"/>
              <a:gd name="connsiteX859" fmla="*/ 6931566 w 7467600"/>
              <a:gd name="connsiteY859" fmla="*/ 1062034 h 6858000"/>
              <a:gd name="connsiteX860" fmla="*/ 5790982 w 7467600"/>
              <a:gd name="connsiteY860" fmla="*/ 1561380 h 6858000"/>
              <a:gd name="connsiteX861" fmla="*/ 6188971 w 7467600"/>
              <a:gd name="connsiteY861" fmla="*/ 1755168 h 6858000"/>
              <a:gd name="connsiteX862" fmla="*/ 6202446 w 7467600"/>
              <a:gd name="connsiteY862" fmla="*/ 1752268 h 6858000"/>
              <a:gd name="connsiteX863" fmla="*/ 7179560 w 7467600"/>
              <a:gd name="connsiteY863" fmla="*/ 1467551 h 6858000"/>
              <a:gd name="connsiteX864" fmla="*/ 7158730 w 7467600"/>
              <a:gd name="connsiteY864" fmla="*/ 1507835 h 6858000"/>
              <a:gd name="connsiteX865" fmla="*/ 6326959 w 7467600"/>
              <a:gd name="connsiteY865" fmla="*/ 1817686 h 6858000"/>
              <a:gd name="connsiteX866" fmla="*/ 6537433 w 7467600"/>
              <a:gd name="connsiteY866" fmla="*/ 1907790 h 6858000"/>
              <a:gd name="connsiteX867" fmla="*/ 6550221 w 7467600"/>
              <a:gd name="connsiteY867" fmla="*/ 1910729 h 6858000"/>
              <a:gd name="connsiteX868" fmla="*/ 6964438 w 7467600"/>
              <a:gd name="connsiteY868" fmla="*/ 2209505 h 6858000"/>
              <a:gd name="connsiteX869" fmla="*/ 7367862 w 7467600"/>
              <a:gd name="connsiteY869" fmla="*/ 2806833 h 6858000"/>
              <a:gd name="connsiteX870" fmla="*/ 7364329 w 7467600"/>
              <a:gd name="connsiteY870" fmla="*/ 2826907 h 6858000"/>
              <a:gd name="connsiteX871" fmla="*/ 7290545 w 7467600"/>
              <a:gd name="connsiteY871" fmla="*/ 2850663 h 6858000"/>
              <a:gd name="connsiteX872" fmla="*/ 6472036 w 7467600"/>
              <a:gd name="connsiteY872" fmla="*/ 1959003 h 6858000"/>
              <a:gd name="connsiteX873" fmla="*/ 5792897 w 7467600"/>
              <a:gd name="connsiteY873" fmla="*/ 1647747 h 6858000"/>
              <a:gd name="connsiteX874" fmla="*/ 5842751 w 7467600"/>
              <a:gd name="connsiteY874" fmla="*/ 1816112 h 6858000"/>
              <a:gd name="connsiteX875" fmla="*/ 5847424 w 7467600"/>
              <a:gd name="connsiteY875" fmla="*/ 1815776 h 6858000"/>
              <a:gd name="connsiteX876" fmla="*/ 6399821 w 7467600"/>
              <a:gd name="connsiteY876" fmla="*/ 2344799 h 6858000"/>
              <a:gd name="connsiteX877" fmla="*/ 6323232 w 7467600"/>
              <a:gd name="connsiteY877" fmla="*/ 2389634 h 6858000"/>
              <a:gd name="connsiteX878" fmla="*/ 5942958 w 7467600"/>
              <a:gd name="connsiteY878" fmla="*/ 2077708 h 6858000"/>
              <a:gd name="connsiteX879" fmla="*/ 5921559 w 7467600"/>
              <a:gd name="connsiteY879" fmla="*/ 2378596 h 6858000"/>
              <a:gd name="connsiteX880" fmla="*/ 5817651 w 7467600"/>
              <a:gd name="connsiteY880" fmla="*/ 3023919 h 6858000"/>
              <a:gd name="connsiteX881" fmla="*/ 5729634 w 7467600"/>
              <a:gd name="connsiteY881" fmla="*/ 3051849 h 6858000"/>
              <a:gd name="connsiteX882" fmla="*/ 5611018 w 7467600"/>
              <a:gd name="connsiteY882" fmla="*/ 2316769 h 6858000"/>
              <a:gd name="connsiteX883" fmla="*/ 5687608 w 7467600"/>
              <a:gd name="connsiteY883" fmla="*/ 2039972 h 6858000"/>
              <a:gd name="connsiteX884" fmla="*/ 5657554 w 7467600"/>
              <a:gd name="connsiteY884" fmla="*/ 1576445 h 6858000"/>
              <a:gd name="connsiteX885" fmla="*/ 5150475 w 7467600"/>
              <a:gd name="connsiteY885" fmla="*/ 1274012 h 6858000"/>
              <a:gd name="connsiteX886" fmla="*/ 5349142 w 7467600"/>
              <a:gd name="connsiteY886" fmla="*/ 2204405 h 6858000"/>
              <a:gd name="connsiteX887" fmla="*/ 5262214 w 7467600"/>
              <a:gd name="connsiteY887" fmla="*/ 2233836 h 6858000"/>
              <a:gd name="connsiteX888" fmla="*/ 4981539 w 7467600"/>
              <a:gd name="connsiteY888" fmla="*/ 1542201 h 6858000"/>
              <a:gd name="connsiteX889" fmla="*/ 4958461 w 7467600"/>
              <a:gd name="connsiteY889" fmla="*/ 1136957 h 6858000"/>
              <a:gd name="connsiteX890" fmla="*/ 4655015 w 7467600"/>
              <a:gd name="connsiteY890" fmla="*/ 891426 h 6858000"/>
              <a:gd name="connsiteX891" fmla="*/ 4348002 w 7467600"/>
              <a:gd name="connsiteY891" fmla="*/ 2205895 h 6858000"/>
              <a:gd name="connsiteX892" fmla="*/ 4262250 w 7467600"/>
              <a:gd name="connsiteY892" fmla="*/ 2219972 h 6858000"/>
              <a:gd name="connsiteX893" fmla="*/ 4550611 w 7467600"/>
              <a:gd name="connsiteY893" fmla="*/ 817540 h 6858000"/>
              <a:gd name="connsiteX894" fmla="*/ 4564418 w 7467600"/>
              <a:gd name="connsiteY894" fmla="*/ 808293 h 6858000"/>
              <a:gd name="connsiteX895" fmla="*/ 4266388 w 7467600"/>
              <a:gd name="connsiteY895" fmla="*/ 500083 h 6858000"/>
              <a:gd name="connsiteX896" fmla="*/ 4032842 w 7467600"/>
              <a:gd name="connsiteY896" fmla="*/ 211809 h 6858000"/>
              <a:gd name="connsiteX897" fmla="*/ 3882765 w 7467600"/>
              <a:gd name="connsiteY897" fmla="*/ 0 h 6858000"/>
              <a:gd name="connsiteX898" fmla="*/ 3721337 w 7467600"/>
              <a:gd name="connsiteY898" fmla="*/ 0 h 6858000"/>
              <a:gd name="connsiteX899" fmla="*/ 3797544 w 7467600"/>
              <a:gd name="connsiteY899" fmla="*/ 0 h 6858000"/>
              <a:gd name="connsiteX900" fmla="*/ 3775734 w 7467600"/>
              <a:gd name="connsiteY900" fmla="*/ 95131 h 6858000"/>
              <a:gd name="connsiteX901" fmla="*/ 3724807 w 7467600"/>
              <a:gd name="connsiteY901" fmla="*/ 272257 h 6858000"/>
              <a:gd name="connsiteX902" fmla="*/ 3726844 w 7467600"/>
              <a:gd name="connsiteY902" fmla="*/ 282988 h 6858000"/>
              <a:gd name="connsiteX903" fmla="*/ 3742664 w 7467600"/>
              <a:gd name="connsiteY903" fmla="*/ 279918 h 6858000"/>
              <a:gd name="connsiteX904" fmla="*/ 4103910 w 7467600"/>
              <a:gd name="connsiteY904" fmla="*/ 1161917 h 6858000"/>
              <a:gd name="connsiteX905" fmla="*/ 4020269 w 7467600"/>
              <a:gd name="connsiteY905" fmla="*/ 1200406 h 6858000"/>
              <a:gd name="connsiteX906" fmla="*/ 3674882 w 7467600"/>
              <a:gd name="connsiteY906" fmla="*/ 488524 h 6858000"/>
              <a:gd name="connsiteX907" fmla="*/ 3132682 w 7467600"/>
              <a:gd name="connsiteY907" fmla="*/ 1072284 h 6858000"/>
              <a:gd name="connsiteX908" fmla="*/ 2716346 w 7467600"/>
              <a:gd name="connsiteY908" fmla="*/ 1276376 h 6858000"/>
              <a:gd name="connsiteX909" fmla="*/ 2716772 w 7467600"/>
              <a:gd name="connsiteY909" fmla="*/ 1255462 h 6858000"/>
              <a:gd name="connsiteX910" fmla="*/ 3471096 w 7467600"/>
              <a:gd name="connsiteY910" fmla="*/ 437072 h 6858000"/>
              <a:gd name="connsiteX911" fmla="*/ 3639057 w 7467600"/>
              <a:gd name="connsiteY911" fmla="*/ 286334 h 6858000"/>
              <a:gd name="connsiteX912" fmla="*/ 3640309 w 7467600"/>
              <a:gd name="connsiteY912" fmla="*/ 284664 h 6858000"/>
              <a:gd name="connsiteX913" fmla="*/ 3646022 w 7467600"/>
              <a:gd name="connsiteY913" fmla="*/ 276711 h 6858000"/>
              <a:gd name="connsiteX914" fmla="*/ 3707943 w 7467600"/>
              <a:gd name="connsiteY914" fmla="*/ 65958 h 6858000"/>
              <a:gd name="connsiteX915" fmla="*/ 3721337 w 7467600"/>
              <a:gd name="connsiteY915" fmla="*/ 0 h 6858000"/>
              <a:gd name="connsiteX916" fmla="*/ 2867960 w 7467600"/>
              <a:gd name="connsiteY916" fmla="*/ 0 h 6858000"/>
              <a:gd name="connsiteX917" fmla="*/ 2926351 w 7467600"/>
              <a:gd name="connsiteY917" fmla="*/ 0 h 6858000"/>
              <a:gd name="connsiteX918" fmla="*/ 2902823 w 7467600"/>
              <a:gd name="connsiteY918" fmla="*/ 262929 h 6858000"/>
              <a:gd name="connsiteX919" fmla="*/ 2940663 w 7467600"/>
              <a:gd name="connsiteY919" fmla="*/ 140884 h 6858000"/>
              <a:gd name="connsiteX920" fmla="*/ 2947039 w 7467600"/>
              <a:gd name="connsiteY920" fmla="*/ 122524 h 6858000"/>
              <a:gd name="connsiteX921" fmla="*/ 2984316 w 7467600"/>
              <a:gd name="connsiteY921" fmla="*/ 0 h 6858000"/>
              <a:gd name="connsiteX922" fmla="*/ 3016114 w 7467600"/>
              <a:gd name="connsiteY922" fmla="*/ 0 h 6858000"/>
              <a:gd name="connsiteX923" fmla="*/ 2979949 w 7467600"/>
              <a:gd name="connsiteY923" fmla="*/ 119274 h 6858000"/>
              <a:gd name="connsiteX924" fmla="*/ 3023879 w 7467600"/>
              <a:gd name="connsiteY924" fmla="*/ 0 h 6858000"/>
              <a:gd name="connsiteX925" fmla="*/ 3105400 w 7467600"/>
              <a:gd name="connsiteY925" fmla="*/ 0 h 6858000"/>
              <a:gd name="connsiteX926" fmla="*/ 3094669 w 7467600"/>
              <a:gd name="connsiteY926" fmla="*/ 30308 h 6858000"/>
              <a:gd name="connsiteX927" fmla="*/ 2901945 w 7467600"/>
              <a:gd name="connsiteY927" fmla="*/ 466538 h 6858000"/>
              <a:gd name="connsiteX928" fmla="*/ 2815209 w 7467600"/>
              <a:gd name="connsiteY928" fmla="*/ 497361 h 6858000"/>
              <a:gd name="connsiteX929" fmla="*/ 2844845 w 7467600"/>
              <a:gd name="connsiteY929" fmla="*/ 127638 h 6858000"/>
              <a:gd name="connsiteX930" fmla="*/ 2867960 w 7467600"/>
              <a:gd name="connsiteY930" fmla="*/ 0 h 6858000"/>
              <a:gd name="connsiteX931" fmla="*/ 1057230 w 7467600"/>
              <a:gd name="connsiteY931" fmla="*/ 0 h 6858000"/>
              <a:gd name="connsiteX932" fmla="*/ 1111003 w 7467600"/>
              <a:gd name="connsiteY932" fmla="*/ 0 h 6858000"/>
              <a:gd name="connsiteX933" fmla="*/ 1125553 w 7467600"/>
              <a:gd name="connsiteY933" fmla="*/ 52588 h 6858000"/>
              <a:gd name="connsiteX934" fmla="*/ 1304276 w 7467600"/>
              <a:gd name="connsiteY934" fmla="*/ 476275 h 6858000"/>
              <a:gd name="connsiteX935" fmla="*/ 1492066 w 7467600"/>
              <a:gd name="connsiteY935" fmla="*/ 886333 h 6858000"/>
              <a:gd name="connsiteX936" fmla="*/ 1423698 w 7467600"/>
              <a:gd name="connsiteY936" fmla="*/ 710817 h 6858000"/>
              <a:gd name="connsiteX937" fmla="*/ 1357609 w 7467600"/>
              <a:gd name="connsiteY937" fmla="*/ 532892 h 6858000"/>
              <a:gd name="connsiteX938" fmla="*/ 1309550 w 7467600"/>
              <a:gd name="connsiteY938" fmla="*/ 374031 h 6858000"/>
              <a:gd name="connsiteX939" fmla="*/ 1193673 w 7467600"/>
              <a:gd name="connsiteY939" fmla="*/ 49533 h 6858000"/>
              <a:gd name="connsiteX940" fmla="*/ 1164391 w 7467600"/>
              <a:gd name="connsiteY940" fmla="*/ 0 h 6858000"/>
              <a:gd name="connsiteX941" fmla="*/ 1200666 w 7467600"/>
              <a:gd name="connsiteY941" fmla="*/ 0 h 6858000"/>
              <a:gd name="connsiteX942" fmla="*/ 1223408 w 7467600"/>
              <a:gd name="connsiteY942" fmla="*/ 38996 h 6858000"/>
              <a:gd name="connsiteX943" fmla="*/ 1339635 w 7467600"/>
              <a:gd name="connsiteY943" fmla="*/ 365517 h 6858000"/>
              <a:gd name="connsiteX944" fmla="*/ 1387469 w 7467600"/>
              <a:gd name="connsiteY944" fmla="*/ 523079 h 6858000"/>
              <a:gd name="connsiteX945" fmla="*/ 1452685 w 7467600"/>
              <a:gd name="connsiteY945" fmla="*/ 699806 h 6858000"/>
              <a:gd name="connsiteX946" fmla="*/ 1492092 w 7467600"/>
              <a:gd name="connsiteY946" fmla="*/ 800424 h 6858000"/>
              <a:gd name="connsiteX947" fmla="*/ 1455302 w 7467600"/>
              <a:gd name="connsiteY947" fmla="*/ 632913 h 6858000"/>
              <a:gd name="connsiteX948" fmla="*/ 1222336 w 7467600"/>
              <a:gd name="connsiteY948" fmla="*/ 9480 h 6858000"/>
              <a:gd name="connsiteX949" fmla="*/ 1214634 w 7467600"/>
              <a:gd name="connsiteY949" fmla="*/ 0 h 6858000"/>
              <a:gd name="connsiteX950" fmla="*/ 1289827 w 7467600"/>
              <a:gd name="connsiteY950" fmla="*/ 0 h 6858000"/>
              <a:gd name="connsiteX951" fmla="*/ 1321076 w 7467600"/>
              <a:gd name="connsiteY951" fmla="*/ 59722 h 6858000"/>
              <a:gd name="connsiteX952" fmla="*/ 1512579 w 7467600"/>
              <a:gd name="connsiteY952" fmla="*/ 626441 h 6858000"/>
              <a:gd name="connsiteX953" fmla="*/ 1506076 w 7467600"/>
              <a:gd name="connsiteY953" fmla="*/ 1089289 h 6858000"/>
              <a:gd name="connsiteX954" fmla="*/ 1486346 w 7467600"/>
              <a:gd name="connsiteY954" fmla="*/ 1079919 h 6858000"/>
              <a:gd name="connsiteX955" fmla="*/ 1070511 w 7467600"/>
              <a:gd name="connsiteY955" fmla="*/ 48609 h 6858000"/>
              <a:gd name="connsiteX956" fmla="*/ 1057230 w 7467600"/>
              <a:gd name="connsiteY956" fmla="*/ 0 h 6858000"/>
              <a:gd name="connsiteX957" fmla="*/ 43151 w 7467600"/>
              <a:gd name="connsiteY957" fmla="*/ 0 h 6858000"/>
              <a:gd name="connsiteX958" fmla="*/ 95283 w 7467600"/>
              <a:gd name="connsiteY958" fmla="*/ 0 h 6858000"/>
              <a:gd name="connsiteX959" fmla="*/ 300708 w 7467600"/>
              <a:gd name="connsiteY959" fmla="*/ 154571 h 6858000"/>
              <a:gd name="connsiteX960" fmla="*/ 530414 w 7467600"/>
              <a:gd name="connsiteY960" fmla="*/ 354673 h 6858000"/>
              <a:gd name="connsiteX961" fmla="*/ 333785 w 7467600"/>
              <a:gd name="connsiteY961" fmla="*/ 161564 h 6858000"/>
              <a:gd name="connsiteX962" fmla="*/ 147005 w 7467600"/>
              <a:gd name="connsiteY962" fmla="*/ 0 h 6858000"/>
              <a:gd name="connsiteX963" fmla="*/ 272509 w 7467600"/>
              <a:gd name="connsiteY963" fmla="*/ 0 h 6858000"/>
              <a:gd name="connsiteX964" fmla="*/ 326276 w 7467600"/>
              <a:gd name="connsiteY964" fmla="*/ 45847 h 6858000"/>
              <a:gd name="connsiteX965" fmla="*/ 823759 w 7467600"/>
              <a:gd name="connsiteY965" fmla="*/ 574145 h 6858000"/>
              <a:gd name="connsiteX966" fmla="*/ 811254 w 7467600"/>
              <a:gd name="connsiteY966" fmla="*/ 665546 h 6858000"/>
              <a:gd name="connsiteX967" fmla="*/ 154042 w 7467600"/>
              <a:gd name="connsiteY967" fmla="*/ 261522 h 6858000"/>
              <a:gd name="connsiteX968" fmla="*/ 13550 w 7467600"/>
              <a:gd name="connsiteY968" fmla="*/ 158423 h 6858000"/>
              <a:gd name="connsiteX969" fmla="*/ 0 w 7467600"/>
              <a:gd name="connsiteY969" fmla="*/ 146618 h 6858000"/>
              <a:gd name="connsiteX970" fmla="*/ 0 w 7467600"/>
              <a:gd name="connsiteY970" fmla="*/ 59161 h 6858000"/>
              <a:gd name="connsiteX971" fmla="*/ 45427 w 7467600"/>
              <a:gd name="connsiteY971" fmla="*/ 101078 h 6858000"/>
              <a:gd name="connsiteX972" fmla="*/ 630103 w 7467600"/>
              <a:gd name="connsiteY972" fmla="*/ 485885 h 6858000"/>
              <a:gd name="connsiteX973" fmla="*/ 532040 w 7467600"/>
              <a:gd name="connsiteY973" fmla="*/ 399359 h 6858000"/>
              <a:gd name="connsiteX974" fmla="*/ 517618 w 7467600"/>
              <a:gd name="connsiteY974" fmla="*/ 385726 h 6858000"/>
              <a:gd name="connsiteX975" fmla="*/ 285074 w 7467600"/>
              <a:gd name="connsiteY975" fmla="*/ 182755 h 6858000"/>
              <a:gd name="connsiteX976" fmla="*/ 43151 w 7467600"/>
              <a:gd name="connsiteY97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271900 w 7467600"/>
              <a:gd name="connsiteY78" fmla="*/ 5734551 h 6858000"/>
              <a:gd name="connsiteX79" fmla="*/ 7015907 w 7467600"/>
              <a:gd name="connsiteY79" fmla="*/ 5541548 h 6858000"/>
              <a:gd name="connsiteX80" fmla="*/ 7259646 w 7467600"/>
              <a:gd name="connsiteY80" fmla="*/ 5765985 h 6858000"/>
              <a:gd name="connsiteX81" fmla="*/ 7467600 w 7467600"/>
              <a:gd name="connsiteY81" fmla="*/ 6012219 h 6858000"/>
              <a:gd name="connsiteX82" fmla="*/ 6946849 w 7467600"/>
              <a:gd name="connsiteY82" fmla="*/ 5523271 h 6858000"/>
              <a:gd name="connsiteX83" fmla="*/ 6946972 w 7467600"/>
              <a:gd name="connsiteY83" fmla="*/ 5526491 h 6858000"/>
              <a:gd name="connsiteX84" fmla="*/ 7105827 w 7467600"/>
              <a:gd name="connsiteY84" fmla="*/ 5718700 h 6858000"/>
              <a:gd name="connsiteX85" fmla="*/ 7356878 w 7467600"/>
              <a:gd name="connsiteY85" fmla="*/ 5981332 h 6858000"/>
              <a:gd name="connsiteX86" fmla="*/ 7467600 w 7467600"/>
              <a:gd name="connsiteY86" fmla="*/ 6117703 h 6858000"/>
              <a:gd name="connsiteX87" fmla="*/ 7467600 w 7467600"/>
              <a:gd name="connsiteY87" fmla="*/ 6163634 h 6858000"/>
              <a:gd name="connsiteX88" fmla="*/ 7403637 w 7467600"/>
              <a:gd name="connsiteY88" fmla="*/ 6083957 h 6858000"/>
              <a:gd name="connsiteX89" fmla="*/ 7254615 w 7467600"/>
              <a:gd name="connsiteY89" fmla="*/ 5911918 h 6858000"/>
              <a:gd name="connsiteX90" fmla="*/ 7312589 w 7467600"/>
              <a:gd name="connsiteY90" fmla="*/ 5982309 h 6858000"/>
              <a:gd name="connsiteX91" fmla="*/ 7448321 w 7467600"/>
              <a:gd name="connsiteY91" fmla="*/ 6190991 h 6858000"/>
              <a:gd name="connsiteX92" fmla="*/ 7467600 w 7467600"/>
              <a:gd name="connsiteY92" fmla="*/ 6221686 h 6858000"/>
              <a:gd name="connsiteX93" fmla="*/ 7467600 w 7467600"/>
              <a:gd name="connsiteY93" fmla="*/ 6334256 h 6858000"/>
              <a:gd name="connsiteX94" fmla="*/ 7454976 w 7467600"/>
              <a:gd name="connsiteY94" fmla="*/ 6318297 h 6858000"/>
              <a:gd name="connsiteX95" fmla="*/ 7042773 w 7467600"/>
              <a:gd name="connsiteY95" fmla="*/ 5734011 h 6858000"/>
              <a:gd name="connsiteX96" fmla="*/ 6844835 w 7467600"/>
              <a:gd name="connsiteY96" fmla="*/ 5424988 h 6858000"/>
              <a:gd name="connsiteX97" fmla="*/ 1456157 w 7467600"/>
              <a:gd name="connsiteY97" fmla="*/ 5371404 h 6858000"/>
              <a:gd name="connsiteX98" fmla="*/ 1244432 w 7467600"/>
              <a:gd name="connsiteY98" fmla="*/ 5385601 h 6858000"/>
              <a:gd name="connsiteX99" fmla="*/ 973990 w 7467600"/>
              <a:gd name="connsiteY99" fmla="*/ 5424940 h 6858000"/>
              <a:gd name="connsiteX100" fmla="*/ 1103809 w 7467600"/>
              <a:gd name="connsiteY100" fmla="*/ 5433720 h 6858000"/>
              <a:gd name="connsiteX101" fmla="*/ 1123454 w 7467600"/>
              <a:gd name="connsiteY101" fmla="*/ 5435727 h 6858000"/>
              <a:gd name="connsiteX102" fmla="*/ 1737017 w 7467600"/>
              <a:gd name="connsiteY102" fmla="*/ 5452183 h 6858000"/>
              <a:gd name="connsiteX103" fmla="*/ 1824397 w 7467600"/>
              <a:gd name="connsiteY103" fmla="*/ 5447757 h 6858000"/>
              <a:gd name="connsiteX104" fmla="*/ 2070059 w 7467600"/>
              <a:gd name="connsiteY104" fmla="*/ 5441660 h 6858000"/>
              <a:gd name="connsiteX105" fmla="*/ 1456157 w 7467600"/>
              <a:gd name="connsiteY105" fmla="*/ 5371404 h 6858000"/>
              <a:gd name="connsiteX106" fmla="*/ 4988186 w 7467600"/>
              <a:gd name="connsiteY106" fmla="*/ 5216467 h 6858000"/>
              <a:gd name="connsiteX107" fmla="*/ 4777334 w 7467600"/>
              <a:gd name="connsiteY107" fmla="*/ 5406072 h 6858000"/>
              <a:gd name="connsiteX108" fmla="*/ 4718341 w 7467600"/>
              <a:gd name="connsiteY108" fmla="*/ 5468043 h 6858000"/>
              <a:gd name="connsiteX109" fmla="*/ 4604655 w 7467600"/>
              <a:gd name="connsiteY109" fmla="*/ 5583434 h 6858000"/>
              <a:gd name="connsiteX110" fmla="*/ 4565074 w 7467600"/>
              <a:gd name="connsiteY110" fmla="*/ 5618550 h 6858000"/>
              <a:gd name="connsiteX111" fmla="*/ 4988186 w 7467600"/>
              <a:gd name="connsiteY111" fmla="*/ 5216467 h 6858000"/>
              <a:gd name="connsiteX112" fmla="*/ 4978032 w 7467600"/>
              <a:gd name="connsiteY112" fmla="*/ 5183809 h 6858000"/>
              <a:gd name="connsiteX113" fmla="*/ 4463413 w 7467600"/>
              <a:gd name="connsiteY113" fmla="*/ 5615162 h 6858000"/>
              <a:gd name="connsiteX114" fmla="*/ 4358134 w 7467600"/>
              <a:gd name="connsiteY114" fmla="*/ 5742791 h 6858000"/>
              <a:gd name="connsiteX115" fmla="*/ 4376219 w 7467600"/>
              <a:gd name="connsiteY115" fmla="*/ 5729027 h 6858000"/>
              <a:gd name="connsiteX116" fmla="*/ 4582340 w 7467600"/>
              <a:gd name="connsiteY116" fmla="*/ 5561037 h 6858000"/>
              <a:gd name="connsiteX117" fmla="*/ 4694684 w 7467600"/>
              <a:gd name="connsiteY117" fmla="*/ 5447098 h 6858000"/>
              <a:gd name="connsiteX118" fmla="*/ 4754123 w 7467600"/>
              <a:gd name="connsiteY118" fmla="*/ 5384643 h 6858000"/>
              <a:gd name="connsiteX119" fmla="*/ 4978032 w 7467600"/>
              <a:gd name="connsiteY119" fmla="*/ 5183809 h 6858000"/>
              <a:gd name="connsiteX120" fmla="*/ 1903353 w 7467600"/>
              <a:gd name="connsiteY120" fmla="*/ 5044827 h 6858000"/>
              <a:gd name="connsiteX121" fmla="*/ 1936931 w 7467600"/>
              <a:gd name="connsiteY121" fmla="*/ 5093954 h 6858000"/>
              <a:gd name="connsiteX122" fmla="*/ 2195868 w 7467600"/>
              <a:gd name="connsiteY122" fmla="*/ 5396574 h 6858000"/>
              <a:gd name="connsiteX123" fmla="*/ 2088852 w 7467600"/>
              <a:gd name="connsiteY123" fmla="*/ 5166123 h 6858000"/>
              <a:gd name="connsiteX124" fmla="*/ 1958241 w 7467600"/>
              <a:gd name="connsiteY124" fmla="*/ 5067955 h 6858000"/>
              <a:gd name="connsiteX125" fmla="*/ 1903353 w 7467600"/>
              <a:gd name="connsiteY125" fmla="*/ 5044827 h 6858000"/>
              <a:gd name="connsiteX126" fmla="*/ 1979378 w 7467600"/>
              <a:gd name="connsiteY126" fmla="*/ 4769504 h 6858000"/>
              <a:gd name="connsiteX127" fmla="*/ 2882120 w 7467600"/>
              <a:gd name="connsiteY127" fmla="*/ 5064547 h 6858000"/>
              <a:gd name="connsiteX128" fmla="*/ 2793103 w 7467600"/>
              <a:gd name="connsiteY128" fmla="*/ 5039699 h 6858000"/>
              <a:gd name="connsiteX129" fmla="*/ 2770041 w 7467600"/>
              <a:gd name="connsiteY129" fmla="*/ 5033634 h 6858000"/>
              <a:gd name="connsiteX130" fmla="*/ 1979378 w 7467600"/>
              <a:gd name="connsiteY130" fmla="*/ 4769504 h 6858000"/>
              <a:gd name="connsiteX131" fmla="*/ 1927410 w 7467600"/>
              <a:gd name="connsiteY131" fmla="*/ 4716164 h 6858000"/>
              <a:gd name="connsiteX132" fmla="*/ 1959587 w 7467600"/>
              <a:gd name="connsiteY132" fmla="*/ 4728849 h 6858000"/>
              <a:gd name="connsiteX133" fmla="*/ 2777707 w 7467600"/>
              <a:gd name="connsiteY133" fmla="*/ 5003991 h 6858000"/>
              <a:gd name="connsiteX134" fmla="*/ 2800768 w 7467600"/>
              <a:gd name="connsiteY134" fmla="*/ 5010056 h 6858000"/>
              <a:gd name="connsiteX135" fmla="*/ 2879408 w 7467600"/>
              <a:gd name="connsiteY135" fmla="*/ 5031590 h 6858000"/>
              <a:gd name="connsiteX136" fmla="*/ 2862295 w 7467600"/>
              <a:gd name="connsiteY136" fmla="*/ 5022958 h 6858000"/>
              <a:gd name="connsiteX137" fmla="*/ 2813343 w 7467600"/>
              <a:gd name="connsiteY137" fmla="*/ 4998369 h 6858000"/>
              <a:gd name="connsiteX138" fmla="*/ 2646245 w 7467600"/>
              <a:gd name="connsiteY138" fmla="*/ 4930999 h 6858000"/>
              <a:gd name="connsiteX139" fmla="*/ 1999243 w 7467600"/>
              <a:gd name="connsiteY139" fmla="*/ 4730524 h 6858000"/>
              <a:gd name="connsiteX140" fmla="*/ 1979527 w 7467600"/>
              <a:gd name="connsiteY140" fmla="*/ 4726651 h 6858000"/>
              <a:gd name="connsiteX141" fmla="*/ 1927410 w 7467600"/>
              <a:gd name="connsiteY141" fmla="*/ 4716164 h 6858000"/>
              <a:gd name="connsiteX142" fmla="*/ 1997014 w 7467600"/>
              <a:gd name="connsiteY142" fmla="*/ 4698007 h 6858000"/>
              <a:gd name="connsiteX143" fmla="*/ 2005458 w 7467600"/>
              <a:gd name="connsiteY143" fmla="*/ 4699540 h 6858000"/>
              <a:gd name="connsiteX144" fmla="*/ 2657186 w 7467600"/>
              <a:gd name="connsiteY144" fmla="*/ 4901687 h 6858000"/>
              <a:gd name="connsiteX145" fmla="*/ 2826662 w 7467600"/>
              <a:gd name="connsiteY145" fmla="*/ 4970362 h 6858000"/>
              <a:gd name="connsiteX146" fmla="*/ 2876100 w 7467600"/>
              <a:gd name="connsiteY146" fmla="*/ 4995397 h 6858000"/>
              <a:gd name="connsiteX147" fmla="*/ 3042600 w 7467600"/>
              <a:gd name="connsiteY147" fmla="*/ 5059532 h 6858000"/>
              <a:gd name="connsiteX148" fmla="*/ 1997014 w 7467600"/>
              <a:gd name="connsiteY148" fmla="*/ 4698007 h 6858000"/>
              <a:gd name="connsiteX149" fmla="*/ 2305292 w 7467600"/>
              <a:gd name="connsiteY149" fmla="*/ 4219492 h 6858000"/>
              <a:gd name="connsiteX150" fmla="*/ 3360922 w 7467600"/>
              <a:gd name="connsiteY150" fmla="*/ 4529373 h 6858000"/>
              <a:gd name="connsiteX151" fmla="*/ 3492420 w 7467600"/>
              <a:gd name="connsiteY151" fmla="*/ 4510145 h 6858000"/>
              <a:gd name="connsiteX152" fmla="*/ 3364086 w 7467600"/>
              <a:gd name="connsiteY152" fmla="*/ 4480340 h 6858000"/>
              <a:gd name="connsiteX153" fmla="*/ 3225818 w 7467600"/>
              <a:gd name="connsiteY153" fmla="*/ 4411822 h 6858000"/>
              <a:gd name="connsiteX154" fmla="*/ 3129696 w 7467600"/>
              <a:gd name="connsiteY154" fmla="*/ 4360704 h 6858000"/>
              <a:gd name="connsiteX155" fmla="*/ 2814545 w 7467600"/>
              <a:gd name="connsiteY155" fmla="*/ 4282955 h 6858000"/>
              <a:gd name="connsiteX156" fmla="*/ 2305292 w 7467600"/>
              <a:gd name="connsiteY156" fmla="*/ 4219492 h 6858000"/>
              <a:gd name="connsiteX157" fmla="*/ 2626982 w 7467600"/>
              <a:gd name="connsiteY157" fmla="*/ 4206450 h 6858000"/>
              <a:gd name="connsiteX158" fmla="*/ 2490617 w 7467600"/>
              <a:gd name="connsiteY158" fmla="*/ 4206951 h 6858000"/>
              <a:gd name="connsiteX159" fmla="*/ 2819869 w 7467600"/>
              <a:gd name="connsiteY159" fmla="*/ 4252936 h 6858000"/>
              <a:gd name="connsiteX160" fmla="*/ 3143018 w 7467600"/>
              <a:gd name="connsiteY160" fmla="*/ 4332698 h 6858000"/>
              <a:gd name="connsiteX161" fmla="*/ 3241520 w 7467600"/>
              <a:gd name="connsiteY161" fmla="*/ 4385112 h 6858000"/>
              <a:gd name="connsiteX162" fmla="*/ 3374575 w 7467600"/>
              <a:gd name="connsiteY162" fmla="*/ 4451517 h 6858000"/>
              <a:gd name="connsiteX163" fmla="*/ 3505221 w 7467600"/>
              <a:gd name="connsiteY163" fmla="*/ 4480757 h 6858000"/>
              <a:gd name="connsiteX164" fmla="*/ 2626982 w 7467600"/>
              <a:gd name="connsiteY164" fmla="*/ 4206450 h 6858000"/>
              <a:gd name="connsiteX165" fmla="*/ 1310106 w 7467600"/>
              <a:gd name="connsiteY165" fmla="*/ 3943217 h 6858000"/>
              <a:gd name="connsiteX166" fmla="*/ 854994 w 7467600"/>
              <a:gd name="connsiteY166" fmla="*/ 4399136 h 6858000"/>
              <a:gd name="connsiteX167" fmla="*/ 742462 w 7467600"/>
              <a:gd name="connsiteY167" fmla="*/ 4594648 h 6858000"/>
              <a:gd name="connsiteX168" fmla="*/ 820602 w 7467600"/>
              <a:gd name="connsiteY168" fmla="*/ 4485915 h 6858000"/>
              <a:gd name="connsiteX169" fmla="*/ 878295 w 7467600"/>
              <a:gd name="connsiteY169" fmla="*/ 4403594 h 6858000"/>
              <a:gd name="connsiteX170" fmla="*/ 1240607 w 7467600"/>
              <a:gd name="connsiteY170" fmla="*/ 4010401 h 6858000"/>
              <a:gd name="connsiteX171" fmla="*/ 1310106 w 7467600"/>
              <a:gd name="connsiteY171" fmla="*/ 3943217 h 6858000"/>
              <a:gd name="connsiteX172" fmla="*/ 1423113 w 7467600"/>
              <a:gd name="connsiteY172" fmla="*/ 3874565 h 6858000"/>
              <a:gd name="connsiteX173" fmla="*/ 1260565 w 7467600"/>
              <a:gd name="connsiteY173" fmla="*/ 4031982 h 6858000"/>
              <a:gd name="connsiteX174" fmla="*/ 901900 w 7467600"/>
              <a:gd name="connsiteY174" fmla="*/ 4421236 h 6858000"/>
              <a:gd name="connsiteX175" fmla="*/ 845044 w 7467600"/>
              <a:gd name="connsiteY175" fmla="*/ 4502436 h 6858000"/>
              <a:gd name="connsiteX176" fmla="*/ 685926 w 7467600"/>
              <a:gd name="connsiteY176" fmla="*/ 4703069 h 6858000"/>
              <a:gd name="connsiteX177" fmla="*/ 684248 w 7467600"/>
              <a:gd name="connsiteY177" fmla="*/ 4706721 h 6858000"/>
              <a:gd name="connsiteX178" fmla="*/ 1423113 w 7467600"/>
              <a:gd name="connsiteY178" fmla="*/ 3874565 h 6858000"/>
              <a:gd name="connsiteX179" fmla="*/ 3316479 w 7467600"/>
              <a:gd name="connsiteY179" fmla="*/ 3872136 h 6858000"/>
              <a:gd name="connsiteX180" fmla="*/ 3546806 w 7467600"/>
              <a:gd name="connsiteY180" fmla="*/ 4356139 h 6858000"/>
              <a:gd name="connsiteX181" fmla="*/ 3364433 w 7467600"/>
              <a:gd name="connsiteY181" fmla="*/ 3953121 h 6858000"/>
              <a:gd name="connsiteX182" fmla="*/ 3316479 w 7467600"/>
              <a:gd name="connsiteY182" fmla="*/ 3872136 h 6858000"/>
              <a:gd name="connsiteX183" fmla="*/ 3291335 w 7467600"/>
              <a:gd name="connsiteY183" fmla="*/ 3767420 h 6858000"/>
              <a:gd name="connsiteX184" fmla="*/ 3390805 w 7467600"/>
              <a:gd name="connsiteY184" fmla="*/ 3937163 h 6858000"/>
              <a:gd name="connsiteX185" fmla="*/ 3579062 w 7467600"/>
              <a:gd name="connsiteY185" fmla="*/ 4359040 h 6858000"/>
              <a:gd name="connsiteX186" fmla="*/ 3467355 w 7467600"/>
              <a:gd name="connsiteY186" fmla="*/ 3988130 h 6858000"/>
              <a:gd name="connsiteX187" fmla="*/ 3310753 w 7467600"/>
              <a:gd name="connsiteY187" fmla="*/ 3787140 h 6858000"/>
              <a:gd name="connsiteX188" fmla="*/ 3291335 w 7467600"/>
              <a:gd name="connsiteY188" fmla="*/ 3767420 h 6858000"/>
              <a:gd name="connsiteX189" fmla="*/ 1635889 w 7467600"/>
              <a:gd name="connsiteY189" fmla="*/ 3709494 h 6858000"/>
              <a:gd name="connsiteX190" fmla="*/ 1634800 w 7467600"/>
              <a:gd name="connsiteY190" fmla="*/ 3731111 h 6858000"/>
              <a:gd name="connsiteX191" fmla="*/ 1635889 w 7467600"/>
              <a:gd name="connsiteY191" fmla="*/ 3709494 h 6858000"/>
              <a:gd name="connsiteX192" fmla="*/ 1510397 w 7467600"/>
              <a:gd name="connsiteY192" fmla="*/ 3684705 h 6858000"/>
              <a:gd name="connsiteX193" fmla="*/ 1146550 w 7467600"/>
              <a:gd name="connsiteY193" fmla="*/ 3802012 h 6858000"/>
              <a:gd name="connsiteX194" fmla="*/ 698834 w 7467600"/>
              <a:gd name="connsiteY194" fmla="*/ 3952272 h 6858000"/>
              <a:gd name="connsiteX195" fmla="*/ 34256 w 7467600"/>
              <a:gd name="connsiteY195" fmla="*/ 4347603 h 6858000"/>
              <a:gd name="connsiteX196" fmla="*/ 527241 w 7467600"/>
              <a:gd name="connsiteY196" fmla="*/ 4065078 h 6858000"/>
              <a:gd name="connsiteX197" fmla="*/ 1510397 w 7467600"/>
              <a:gd name="connsiteY197" fmla="*/ 3684705 h 6858000"/>
              <a:gd name="connsiteX198" fmla="*/ 1313114 w 7467600"/>
              <a:gd name="connsiteY198" fmla="*/ 3655216 h 6858000"/>
              <a:gd name="connsiteX199" fmla="*/ 1109304 w 7467600"/>
              <a:gd name="connsiteY199" fmla="*/ 3669030 h 6858000"/>
              <a:gd name="connsiteX200" fmla="*/ 8129 w 7467600"/>
              <a:gd name="connsiteY200" fmla="*/ 4330519 h 6858000"/>
              <a:gd name="connsiteX201" fmla="*/ 687572 w 7467600"/>
              <a:gd name="connsiteY201" fmla="*/ 3925629 h 6858000"/>
              <a:gd name="connsiteX202" fmla="*/ 1138365 w 7467600"/>
              <a:gd name="connsiteY202" fmla="*/ 3774515 h 6858000"/>
              <a:gd name="connsiteX203" fmla="*/ 1505579 w 7467600"/>
              <a:gd name="connsiteY203" fmla="*/ 3655526 h 6858000"/>
              <a:gd name="connsiteX204" fmla="*/ 1313114 w 7467600"/>
              <a:gd name="connsiteY204" fmla="*/ 3655216 h 6858000"/>
              <a:gd name="connsiteX205" fmla="*/ 3655073 w 7467600"/>
              <a:gd name="connsiteY205" fmla="*/ 3650884 h 6858000"/>
              <a:gd name="connsiteX206" fmla="*/ 3989938 w 7467600"/>
              <a:gd name="connsiteY206" fmla="*/ 3991685 h 6858000"/>
              <a:gd name="connsiteX207" fmla="*/ 4393907 w 7467600"/>
              <a:gd name="connsiteY207" fmla="*/ 4261258 h 6858000"/>
              <a:gd name="connsiteX208" fmla="*/ 4648051 w 7467600"/>
              <a:gd name="connsiteY208" fmla="*/ 4374051 h 6858000"/>
              <a:gd name="connsiteX209" fmla="*/ 4383389 w 7467600"/>
              <a:gd name="connsiteY209" fmla="*/ 4184369 h 6858000"/>
              <a:gd name="connsiteX210" fmla="*/ 4165508 w 7467600"/>
              <a:gd name="connsiteY210" fmla="*/ 4035196 h 6858000"/>
              <a:gd name="connsiteX211" fmla="*/ 4068162 w 7467600"/>
              <a:gd name="connsiteY211" fmla="*/ 3953394 h 6858000"/>
              <a:gd name="connsiteX212" fmla="*/ 3981416 w 7467600"/>
              <a:gd name="connsiteY212" fmla="*/ 3880482 h 6858000"/>
              <a:gd name="connsiteX213" fmla="*/ 3800147 w 7467600"/>
              <a:gd name="connsiteY213" fmla="*/ 3749872 h 6858000"/>
              <a:gd name="connsiteX214" fmla="*/ 3655073 w 7467600"/>
              <a:gd name="connsiteY214" fmla="*/ 3650884 h 6858000"/>
              <a:gd name="connsiteX215" fmla="*/ 3670252 w 7467600"/>
              <a:gd name="connsiteY215" fmla="*/ 3622798 h 6858000"/>
              <a:gd name="connsiteX216" fmla="*/ 3817258 w 7467600"/>
              <a:gd name="connsiteY216" fmla="*/ 3723577 h 6858000"/>
              <a:gd name="connsiteX217" fmla="*/ 4000461 w 7467600"/>
              <a:gd name="connsiteY217" fmla="*/ 3855966 h 6858000"/>
              <a:gd name="connsiteX218" fmla="*/ 4088180 w 7467600"/>
              <a:gd name="connsiteY218" fmla="*/ 3929774 h 6858000"/>
              <a:gd name="connsiteX219" fmla="*/ 4184555 w 7467600"/>
              <a:gd name="connsiteY219" fmla="*/ 4010683 h 6858000"/>
              <a:gd name="connsiteX220" fmla="*/ 4399563 w 7467600"/>
              <a:gd name="connsiteY220" fmla="*/ 4158106 h 6858000"/>
              <a:gd name="connsiteX221" fmla="*/ 4684469 w 7467600"/>
              <a:gd name="connsiteY221" fmla="*/ 4364680 h 6858000"/>
              <a:gd name="connsiteX222" fmla="*/ 4690271 w 7467600"/>
              <a:gd name="connsiteY222" fmla="*/ 4370034 h 6858000"/>
              <a:gd name="connsiteX223" fmla="*/ 4136093 w 7467600"/>
              <a:gd name="connsiteY223" fmla="*/ 3858466 h 6858000"/>
              <a:gd name="connsiteX224" fmla="*/ 3670252 w 7467600"/>
              <a:gd name="connsiteY224" fmla="*/ 3622798 h 6858000"/>
              <a:gd name="connsiteX225" fmla="*/ 4440129 w 7467600"/>
              <a:gd name="connsiteY225" fmla="*/ 3448571 h 6858000"/>
              <a:gd name="connsiteX226" fmla="*/ 4856525 w 7467600"/>
              <a:gd name="connsiteY226" fmla="*/ 3915351 h 6858000"/>
              <a:gd name="connsiteX227" fmla="*/ 5059055 w 7467600"/>
              <a:gd name="connsiteY227" fmla="*/ 4108918 h 6858000"/>
              <a:gd name="connsiteX228" fmla="*/ 5290070 w 7467600"/>
              <a:gd name="connsiteY228" fmla="*/ 4263619 h 6858000"/>
              <a:gd name="connsiteX229" fmla="*/ 4834991 w 7467600"/>
              <a:gd name="connsiteY229" fmla="*/ 3830985 h 6858000"/>
              <a:gd name="connsiteX230" fmla="*/ 4440129 w 7467600"/>
              <a:gd name="connsiteY230" fmla="*/ 3448571 h 6858000"/>
              <a:gd name="connsiteX231" fmla="*/ 4441737 w 7467600"/>
              <a:gd name="connsiteY231" fmla="*/ 3399734 h 6858000"/>
              <a:gd name="connsiteX232" fmla="*/ 4431236 w 7467600"/>
              <a:gd name="connsiteY232" fmla="*/ 3400954 h 6858000"/>
              <a:gd name="connsiteX233" fmla="*/ 4557150 w 7467600"/>
              <a:gd name="connsiteY233" fmla="*/ 3510023 h 6858000"/>
              <a:gd name="connsiteX234" fmla="*/ 4856936 w 7467600"/>
              <a:gd name="connsiteY234" fmla="*/ 3809146 h 6858000"/>
              <a:gd name="connsiteX235" fmla="*/ 5111996 w 7467600"/>
              <a:gd name="connsiteY235" fmla="*/ 4065759 h 6858000"/>
              <a:gd name="connsiteX236" fmla="*/ 5388878 w 7467600"/>
              <a:gd name="connsiteY236" fmla="*/ 4300185 h 6858000"/>
              <a:gd name="connsiteX237" fmla="*/ 5425556 w 7467600"/>
              <a:gd name="connsiteY237" fmla="*/ 4308967 h 6858000"/>
              <a:gd name="connsiteX238" fmla="*/ 4943646 w 7467600"/>
              <a:gd name="connsiteY238" fmla="*/ 3822916 h 6858000"/>
              <a:gd name="connsiteX239" fmla="*/ 4594837 w 7467600"/>
              <a:gd name="connsiteY239" fmla="*/ 3532274 h 6858000"/>
              <a:gd name="connsiteX240" fmla="*/ 4441737 w 7467600"/>
              <a:gd name="connsiteY240" fmla="*/ 3399734 h 6858000"/>
              <a:gd name="connsiteX241" fmla="*/ 5425834 w 7467600"/>
              <a:gd name="connsiteY241" fmla="*/ 3162785 h 6858000"/>
              <a:gd name="connsiteX242" fmla="*/ 5401644 w 7467600"/>
              <a:gd name="connsiteY242" fmla="*/ 3617847 h 6858000"/>
              <a:gd name="connsiteX243" fmla="*/ 5467256 w 7467600"/>
              <a:gd name="connsiteY243" fmla="*/ 4175494 h 6858000"/>
              <a:gd name="connsiteX244" fmla="*/ 5448069 w 7467600"/>
              <a:gd name="connsiteY244" fmla="*/ 3567554 h 6858000"/>
              <a:gd name="connsiteX245" fmla="*/ 5425834 w 7467600"/>
              <a:gd name="connsiteY245" fmla="*/ 3162785 h 6858000"/>
              <a:gd name="connsiteX246" fmla="*/ 1318687 w 7467600"/>
              <a:gd name="connsiteY246" fmla="*/ 3113840 h 6858000"/>
              <a:gd name="connsiteX247" fmla="*/ 1066793 w 7467600"/>
              <a:gd name="connsiteY247" fmla="*/ 3212171 h 6858000"/>
              <a:gd name="connsiteX248" fmla="*/ 993319 w 7467600"/>
              <a:gd name="connsiteY248" fmla="*/ 3247648 h 6858000"/>
              <a:gd name="connsiteX249" fmla="*/ 853081 w 7467600"/>
              <a:gd name="connsiteY249" fmla="*/ 3312410 h 6858000"/>
              <a:gd name="connsiteX250" fmla="*/ 805957 w 7467600"/>
              <a:gd name="connsiteY250" fmla="*/ 3330443 h 6858000"/>
              <a:gd name="connsiteX251" fmla="*/ 1318687 w 7467600"/>
              <a:gd name="connsiteY251" fmla="*/ 3113840 h 6858000"/>
              <a:gd name="connsiteX252" fmla="*/ 5453702 w 7467600"/>
              <a:gd name="connsiteY252" fmla="*/ 3090882 h 6858000"/>
              <a:gd name="connsiteX253" fmla="*/ 5480135 w 7467600"/>
              <a:gd name="connsiteY253" fmla="*/ 3565802 h 6858000"/>
              <a:gd name="connsiteX254" fmla="*/ 5499023 w 7467600"/>
              <a:gd name="connsiteY254" fmla="*/ 4166310 h 6858000"/>
              <a:gd name="connsiteX255" fmla="*/ 5547022 w 7467600"/>
              <a:gd name="connsiteY255" fmla="*/ 3607838 h 6858000"/>
              <a:gd name="connsiteX256" fmla="*/ 5515964 w 7467600"/>
              <a:gd name="connsiteY256" fmla="*/ 3378541 h 6858000"/>
              <a:gd name="connsiteX257" fmla="*/ 5453702 w 7467600"/>
              <a:gd name="connsiteY257" fmla="*/ 3090882 h 6858000"/>
              <a:gd name="connsiteX258" fmla="*/ 1238695 w 7467600"/>
              <a:gd name="connsiteY258" fmla="*/ 3076820 h 6858000"/>
              <a:gd name="connsiteX259" fmla="*/ 716371 w 7467600"/>
              <a:gd name="connsiteY259" fmla="*/ 3293249 h 6858000"/>
              <a:gd name="connsiteX260" fmla="*/ 579522 w 7467600"/>
              <a:gd name="connsiteY260" fmla="*/ 3371759 h 6858000"/>
              <a:gd name="connsiteX261" fmla="*/ 600288 w 7467600"/>
              <a:gd name="connsiteY261" fmla="*/ 3365555 h 6858000"/>
              <a:gd name="connsiteX262" fmla="*/ 840692 w 7467600"/>
              <a:gd name="connsiteY262" fmla="*/ 3284921 h 6858000"/>
              <a:gd name="connsiteX263" fmla="*/ 979248 w 7467600"/>
              <a:gd name="connsiteY263" fmla="*/ 3221003 h 6858000"/>
              <a:gd name="connsiteX264" fmla="*/ 1053282 w 7467600"/>
              <a:gd name="connsiteY264" fmla="*/ 3185247 h 6858000"/>
              <a:gd name="connsiteX265" fmla="*/ 1320603 w 7467600"/>
              <a:gd name="connsiteY265" fmla="*/ 3081281 h 6858000"/>
              <a:gd name="connsiteX266" fmla="*/ 1238695 w 7467600"/>
              <a:gd name="connsiteY266" fmla="*/ 3076820 h 6858000"/>
              <a:gd name="connsiteX267" fmla="*/ 5425627 w 7467600"/>
              <a:gd name="connsiteY267" fmla="*/ 2954192 h 6858000"/>
              <a:gd name="connsiteX268" fmla="*/ 5470770 w 7467600"/>
              <a:gd name="connsiteY268" fmla="*/ 3005435 h 6858000"/>
              <a:gd name="connsiteX269" fmla="*/ 5519779 w 7467600"/>
              <a:gd name="connsiteY269" fmla="*/ 4359223 h 6858000"/>
              <a:gd name="connsiteX270" fmla="*/ 5520293 w 7467600"/>
              <a:gd name="connsiteY270" fmla="*/ 4360602 h 6858000"/>
              <a:gd name="connsiteX271" fmla="*/ 5767221 w 7467600"/>
              <a:gd name="connsiteY271" fmla="*/ 4665564 h 6858000"/>
              <a:gd name="connsiteX272" fmla="*/ 6937169 w 7467600"/>
              <a:gd name="connsiteY272" fmla="*/ 4815941 h 6858000"/>
              <a:gd name="connsiteX273" fmla="*/ 6953922 w 7467600"/>
              <a:gd name="connsiteY273" fmla="*/ 4890068 h 6858000"/>
              <a:gd name="connsiteX274" fmla="*/ 6071359 w 7467600"/>
              <a:gd name="connsiteY274" fmla="*/ 4770770 h 6858000"/>
              <a:gd name="connsiteX275" fmla="*/ 6038839 w 7467600"/>
              <a:gd name="connsiteY275" fmla="*/ 4764474 h 6858000"/>
              <a:gd name="connsiteX276" fmla="*/ 6038706 w 7467600"/>
              <a:gd name="connsiteY276" fmla="*/ 4763847 h 6858000"/>
              <a:gd name="connsiteX277" fmla="*/ 6037784 w 7467600"/>
              <a:gd name="connsiteY277" fmla="*/ 4764270 h 6858000"/>
              <a:gd name="connsiteX278" fmla="*/ 6038839 w 7467600"/>
              <a:gd name="connsiteY278" fmla="*/ 4764474 h 6858000"/>
              <a:gd name="connsiteX279" fmla="*/ 6040338 w 7467600"/>
              <a:gd name="connsiteY279" fmla="*/ 4771418 h 6858000"/>
              <a:gd name="connsiteX280" fmla="*/ 6024488 w 7467600"/>
              <a:gd name="connsiteY280" fmla="*/ 4809903 h 6858000"/>
              <a:gd name="connsiteX281" fmla="*/ 5599771 w 7467600"/>
              <a:gd name="connsiteY281" fmla="*/ 5509652 h 6858000"/>
              <a:gd name="connsiteX282" fmla="*/ 5548843 w 7467600"/>
              <a:gd name="connsiteY282" fmla="*/ 5563845 h 6858000"/>
              <a:gd name="connsiteX283" fmla="*/ 5940952 w 7467600"/>
              <a:gd name="connsiteY283" fmla="*/ 6250028 h 6858000"/>
              <a:gd name="connsiteX284" fmla="*/ 6043441 w 7467600"/>
              <a:gd name="connsiteY284" fmla="*/ 6665847 h 6858000"/>
              <a:gd name="connsiteX285" fmla="*/ 6093432 w 7467600"/>
              <a:gd name="connsiteY285" fmla="*/ 6858000 h 6858000"/>
              <a:gd name="connsiteX286" fmla="*/ 6034344 w 7467600"/>
              <a:gd name="connsiteY286" fmla="*/ 6858000 h 6858000"/>
              <a:gd name="connsiteX287" fmla="*/ 6026679 w 7467600"/>
              <a:gd name="connsiteY287" fmla="*/ 6836959 h 6858000"/>
              <a:gd name="connsiteX288" fmla="*/ 5800441 w 7467600"/>
              <a:gd name="connsiteY288" fmla="*/ 6335286 h 6858000"/>
              <a:gd name="connsiteX289" fmla="*/ 5526562 w 7467600"/>
              <a:gd name="connsiteY289" fmla="*/ 5705388 h 6858000"/>
              <a:gd name="connsiteX290" fmla="*/ 5519640 w 7467600"/>
              <a:gd name="connsiteY290" fmla="*/ 5683774 h 6858000"/>
              <a:gd name="connsiteX291" fmla="*/ 5844559 w 7467600"/>
              <a:gd name="connsiteY291" fmla="*/ 6553349 h 6858000"/>
              <a:gd name="connsiteX292" fmla="*/ 5975994 w 7467600"/>
              <a:gd name="connsiteY292" fmla="*/ 6858000 h 6858000"/>
              <a:gd name="connsiteX293" fmla="*/ 5898547 w 7467600"/>
              <a:gd name="connsiteY293" fmla="*/ 6858000 h 6858000"/>
              <a:gd name="connsiteX294" fmla="*/ 5682041 w 7467600"/>
              <a:gd name="connsiteY294" fmla="*/ 6355860 h 6858000"/>
              <a:gd name="connsiteX295" fmla="*/ 5461758 w 7467600"/>
              <a:gd name="connsiteY295" fmla="*/ 5820220 h 6858000"/>
              <a:gd name="connsiteX296" fmla="*/ 5237282 w 7467600"/>
              <a:gd name="connsiteY296" fmla="*/ 6579086 h 6858000"/>
              <a:gd name="connsiteX297" fmla="*/ 5115009 w 7467600"/>
              <a:gd name="connsiteY297" fmla="*/ 6858000 h 6858000"/>
              <a:gd name="connsiteX298" fmla="*/ 5028074 w 7467600"/>
              <a:gd name="connsiteY298" fmla="*/ 6858000 h 6858000"/>
              <a:gd name="connsiteX299" fmla="*/ 5079508 w 7467600"/>
              <a:gd name="connsiteY299" fmla="*/ 6749074 h 6858000"/>
              <a:gd name="connsiteX300" fmla="*/ 5371846 w 7467600"/>
              <a:gd name="connsiteY300" fmla="*/ 5924413 h 6858000"/>
              <a:gd name="connsiteX301" fmla="*/ 5270512 w 7467600"/>
              <a:gd name="connsiteY301" fmla="*/ 6138975 h 6858000"/>
              <a:gd name="connsiteX302" fmla="*/ 5062409 w 7467600"/>
              <a:gd name="connsiteY302" fmla="*/ 6653544 h 6858000"/>
              <a:gd name="connsiteX303" fmla="*/ 5036628 w 7467600"/>
              <a:gd name="connsiteY303" fmla="*/ 6754247 h 6858000"/>
              <a:gd name="connsiteX304" fmla="*/ 5009112 w 7467600"/>
              <a:gd name="connsiteY304" fmla="*/ 6858000 h 6858000"/>
              <a:gd name="connsiteX305" fmla="*/ 4976679 w 7467600"/>
              <a:gd name="connsiteY305" fmla="*/ 6858000 h 6858000"/>
              <a:gd name="connsiteX306" fmla="*/ 5006537 w 7467600"/>
              <a:gd name="connsiteY306" fmla="*/ 6747068 h 6858000"/>
              <a:gd name="connsiteX307" fmla="*/ 5032723 w 7467600"/>
              <a:gd name="connsiteY307" fmla="*/ 6644957 h 6858000"/>
              <a:gd name="connsiteX308" fmla="*/ 5242949 w 7467600"/>
              <a:gd name="connsiteY308" fmla="*/ 6125175 h 6858000"/>
              <a:gd name="connsiteX309" fmla="*/ 5286321 w 7467600"/>
              <a:gd name="connsiteY309" fmla="*/ 6033555 h 6858000"/>
              <a:gd name="connsiteX310" fmla="*/ 5008210 w 7467600"/>
              <a:gd name="connsiteY310" fmla="*/ 6649194 h 6858000"/>
              <a:gd name="connsiteX311" fmla="*/ 4986321 w 7467600"/>
              <a:gd name="connsiteY311" fmla="*/ 6765687 h 6858000"/>
              <a:gd name="connsiteX312" fmla="*/ 4973474 w 7467600"/>
              <a:gd name="connsiteY312" fmla="*/ 6858000 h 6858000"/>
              <a:gd name="connsiteX313" fmla="*/ 4907178 w 7467600"/>
              <a:gd name="connsiteY313" fmla="*/ 6858000 h 6858000"/>
              <a:gd name="connsiteX314" fmla="*/ 4910810 w 7467600"/>
              <a:gd name="connsiteY314" fmla="*/ 6829660 h 6858000"/>
              <a:gd name="connsiteX315" fmla="*/ 4987461 w 7467600"/>
              <a:gd name="connsiteY315" fmla="*/ 6432994 h 6858000"/>
              <a:gd name="connsiteX316" fmla="*/ 5179262 w 7467600"/>
              <a:gd name="connsiteY316" fmla="*/ 6035044 h 6858000"/>
              <a:gd name="connsiteX317" fmla="*/ 4689678 w 7467600"/>
              <a:gd name="connsiteY317" fmla="*/ 6440241 h 6858000"/>
              <a:gd name="connsiteX318" fmla="*/ 4477543 w 7467600"/>
              <a:gd name="connsiteY318" fmla="*/ 6674836 h 6858000"/>
              <a:gd name="connsiteX319" fmla="*/ 4329957 w 7467600"/>
              <a:gd name="connsiteY319" fmla="*/ 6858000 h 6858000"/>
              <a:gd name="connsiteX320" fmla="*/ 4218595 w 7467600"/>
              <a:gd name="connsiteY320" fmla="*/ 6858000 h 6858000"/>
              <a:gd name="connsiteX321" fmla="*/ 4368888 w 7467600"/>
              <a:gd name="connsiteY321" fmla="*/ 6668412 h 6858000"/>
              <a:gd name="connsiteX322" fmla="*/ 4563091 w 7467600"/>
              <a:gd name="connsiteY322" fmla="*/ 6442508 h 6858000"/>
              <a:gd name="connsiteX323" fmla="*/ 5387324 w 7467600"/>
              <a:gd name="connsiteY323" fmla="*/ 5705830 h 6858000"/>
              <a:gd name="connsiteX324" fmla="*/ 5073620 w 7467600"/>
              <a:gd name="connsiteY324" fmla="*/ 5955437 h 6858000"/>
              <a:gd name="connsiteX325" fmla="*/ 4689789 w 7467600"/>
              <a:gd name="connsiteY325" fmla="*/ 6268382 h 6858000"/>
              <a:gd name="connsiteX326" fmla="*/ 4418722 w 7467600"/>
              <a:gd name="connsiteY326" fmla="*/ 6570886 h 6858000"/>
              <a:gd name="connsiteX327" fmla="*/ 4214944 w 7467600"/>
              <a:gd name="connsiteY327" fmla="*/ 6858000 h 6858000"/>
              <a:gd name="connsiteX328" fmla="*/ 4177898 w 7467600"/>
              <a:gd name="connsiteY328" fmla="*/ 6858000 h 6858000"/>
              <a:gd name="connsiteX329" fmla="*/ 4391597 w 7467600"/>
              <a:gd name="connsiteY329" fmla="*/ 6556370 h 6858000"/>
              <a:gd name="connsiteX330" fmla="*/ 4668889 w 7467600"/>
              <a:gd name="connsiteY330" fmla="*/ 6246399 h 6858000"/>
              <a:gd name="connsiteX331" fmla="*/ 5055427 w 7467600"/>
              <a:gd name="connsiteY331" fmla="*/ 5931476 h 6858000"/>
              <a:gd name="connsiteX332" fmla="*/ 5371814 w 7467600"/>
              <a:gd name="connsiteY332" fmla="*/ 5678975 h 6858000"/>
              <a:gd name="connsiteX333" fmla="*/ 4987918 w 7467600"/>
              <a:gd name="connsiteY333" fmla="*/ 5838701 h 6858000"/>
              <a:gd name="connsiteX334" fmla="*/ 4317146 w 7467600"/>
              <a:gd name="connsiteY334" fmla="*/ 6587716 h 6858000"/>
              <a:gd name="connsiteX335" fmla="*/ 4171627 w 7467600"/>
              <a:gd name="connsiteY335" fmla="*/ 6858000 h 6858000"/>
              <a:gd name="connsiteX336" fmla="*/ 4081585 w 7467600"/>
              <a:gd name="connsiteY336" fmla="*/ 6858000 h 6858000"/>
              <a:gd name="connsiteX337" fmla="*/ 4238603 w 7467600"/>
              <a:gd name="connsiteY337" fmla="*/ 6559341 h 6858000"/>
              <a:gd name="connsiteX338" fmla="*/ 4778333 w 7467600"/>
              <a:gd name="connsiteY338" fmla="*/ 5873626 h 6858000"/>
              <a:gd name="connsiteX339" fmla="*/ 5414185 w 7467600"/>
              <a:gd name="connsiteY339" fmla="*/ 5573882 h 6858000"/>
              <a:gd name="connsiteX340" fmla="*/ 5959648 w 7467600"/>
              <a:gd name="connsiteY340" fmla="*/ 4760797 h 6858000"/>
              <a:gd name="connsiteX341" fmla="*/ 5355019 w 7467600"/>
              <a:gd name="connsiteY341" fmla="*/ 4734672 h 6858000"/>
              <a:gd name="connsiteX342" fmla="*/ 5083565 w 7467600"/>
              <a:gd name="connsiteY342" fmla="*/ 5179121 h 6858000"/>
              <a:gd name="connsiteX343" fmla="*/ 4713577 w 7467600"/>
              <a:gd name="connsiteY343" fmla="*/ 5616803 h 6858000"/>
              <a:gd name="connsiteX344" fmla="*/ 3989559 w 7467600"/>
              <a:gd name="connsiteY344" fmla="*/ 6145945 h 6858000"/>
              <a:gd name="connsiteX345" fmla="*/ 3939824 w 7467600"/>
              <a:gd name="connsiteY345" fmla="*/ 6066900 h 6858000"/>
              <a:gd name="connsiteX346" fmla="*/ 4584537 w 7467600"/>
              <a:gd name="connsiteY346" fmla="*/ 5324826 h 6858000"/>
              <a:gd name="connsiteX347" fmla="*/ 5037105 w 7467600"/>
              <a:gd name="connsiteY347" fmla="*/ 5088765 h 6858000"/>
              <a:gd name="connsiteX348" fmla="*/ 5039930 w 7467600"/>
              <a:gd name="connsiteY348" fmla="*/ 5089585 h 6858000"/>
              <a:gd name="connsiteX349" fmla="*/ 5263764 w 7467600"/>
              <a:gd name="connsiteY349" fmla="*/ 4735525 h 6858000"/>
              <a:gd name="connsiteX350" fmla="*/ 4086300 w 7467600"/>
              <a:gd name="connsiteY350" fmla="*/ 4884599 h 6858000"/>
              <a:gd name="connsiteX351" fmla="*/ 4085485 w 7467600"/>
              <a:gd name="connsiteY351" fmla="*/ 4899070 h 6858000"/>
              <a:gd name="connsiteX352" fmla="*/ 3871915 w 7467600"/>
              <a:gd name="connsiteY352" fmla="*/ 5253645 h 6858000"/>
              <a:gd name="connsiteX353" fmla="*/ 3799374 w 7467600"/>
              <a:gd name="connsiteY353" fmla="*/ 5466127 h 6858000"/>
              <a:gd name="connsiteX354" fmla="*/ 3498850 w 7467600"/>
              <a:gd name="connsiteY354" fmla="*/ 6661888 h 6858000"/>
              <a:gd name="connsiteX355" fmla="*/ 3399216 w 7467600"/>
              <a:gd name="connsiteY355" fmla="*/ 6858000 h 6858000"/>
              <a:gd name="connsiteX356" fmla="*/ 3303688 w 7467600"/>
              <a:gd name="connsiteY356" fmla="*/ 6858000 h 6858000"/>
              <a:gd name="connsiteX357" fmla="*/ 3391774 w 7467600"/>
              <a:gd name="connsiteY357" fmla="*/ 6697181 h 6858000"/>
              <a:gd name="connsiteX358" fmla="*/ 3735540 w 7467600"/>
              <a:gd name="connsiteY358" fmla="*/ 5546923 h 6858000"/>
              <a:gd name="connsiteX359" fmla="*/ 3729438 w 7467600"/>
              <a:gd name="connsiteY359" fmla="*/ 5569058 h 6858000"/>
              <a:gd name="connsiteX360" fmla="*/ 3707782 w 7467600"/>
              <a:gd name="connsiteY360" fmla="*/ 5644908 h 6858000"/>
              <a:gd name="connsiteX361" fmla="*/ 3583827 w 7467600"/>
              <a:gd name="connsiteY361" fmla="*/ 6039215 h 6858000"/>
              <a:gd name="connsiteX362" fmla="*/ 3547861 w 7467600"/>
              <a:gd name="connsiteY362" fmla="*/ 6129609 h 6858000"/>
              <a:gd name="connsiteX363" fmla="*/ 3490905 w 7467600"/>
              <a:gd name="connsiteY363" fmla="*/ 6277660 h 6858000"/>
              <a:gd name="connsiteX364" fmla="*/ 3455859 w 7467600"/>
              <a:gd name="connsiteY364" fmla="*/ 6391301 h 6858000"/>
              <a:gd name="connsiteX365" fmla="*/ 3429112 w 7467600"/>
              <a:gd name="connsiteY365" fmla="*/ 6479469 h 6858000"/>
              <a:gd name="connsiteX366" fmla="*/ 3304862 w 7467600"/>
              <a:gd name="connsiteY366" fmla="*/ 6796476 h 6858000"/>
              <a:gd name="connsiteX367" fmla="*/ 3276071 w 7467600"/>
              <a:gd name="connsiteY367" fmla="*/ 6858000 h 6858000"/>
              <a:gd name="connsiteX368" fmla="*/ 3240805 w 7467600"/>
              <a:gd name="connsiteY368" fmla="*/ 6858000 h 6858000"/>
              <a:gd name="connsiteX369" fmla="*/ 3275917 w 7467600"/>
              <a:gd name="connsiteY369" fmla="*/ 6783192 h 6858000"/>
              <a:gd name="connsiteX370" fmla="*/ 3399358 w 7467600"/>
              <a:gd name="connsiteY370" fmla="*/ 6469011 h 6858000"/>
              <a:gd name="connsiteX371" fmla="*/ 3425650 w 7467600"/>
              <a:gd name="connsiteY371" fmla="*/ 6381333 h 6858000"/>
              <a:gd name="connsiteX372" fmla="*/ 3460661 w 7467600"/>
              <a:gd name="connsiteY372" fmla="*/ 6266763 h 6858000"/>
              <a:gd name="connsiteX373" fmla="*/ 3518021 w 7467600"/>
              <a:gd name="connsiteY373" fmla="*/ 6117298 h 6858000"/>
              <a:gd name="connsiteX374" fmla="*/ 3554035 w 7467600"/>
              <a:gd name="connsiteY374" fmla="*/ 6027832 h 6858000"/>
              <a:gd name="connsiteX375" fmla="*/ 3677174 w 7467600"/>
              <a:gd name="connsiteY375" fmla="*/ 5636351 h 6858000"/>
              <a:gd name="connsiteX376" fmla="*/ 3698819 w 7467600"/>
              <a:gd name="connsiteY376" fmla="*/ 5560503 h 6858000"/>
              <a:gd name="connsiteX377" fmla="*/ 3702094 w 7467600"/>
              <a:gd name="connsiteY377" fmla="*/ 5549194 h 6858000"/>
              <a:gd name="connsiteX378" fmla="*/ 3398355 w 7467600"/>
              <a:gd name="connsiteY378" fmla="*/ 6094603 h 6858000"/>
              <a:gd name="connsiteX379" fmla="*/ 3193941 w 7467600"/>
              <a:gd name="connsiteY379" fmla="*/ 6798775 h 6858000"/>
              <a:gd name="connsiteX380" fmla="*/ 3184140 w 7467600"/>
              <a:gd name="connsiteY380" fmla="*/ 6858000 h 6858000"/>
              <a:gd name="connsiteX381" fmla="*/ 3099978 w 7467600"/>
              <a:gd name="connsiteY381" fmla="*/ 6858000 h 6858000"/>
              <a:gd name="connsiteX382" fmla="*/ 3101556 w 7467600"/>
              <a:gd name="connsiteY382" fmla="*/ 6843337 h 6858000"/>
              <a:gd name="connsiteX383" fmla="*/ 3370162 w 7467600"/>
              <a:gd name="connsiteY383" fmla="*/ 5785550 h 6858000"/>
              <a:gd name="connsiteX384" fmla="*/ 3746477 w 7467600"/>
              <a:gd name="connsiteY384" fmla="*/ 5377889 h 6858000"/>
              <a:gd name="connsiteX385" fmla="*/ 3863399 w 7467600"/>
              <a:gd name="connsiteY385" fmla="*/ 5087257 h 6858000"/>
              <a:gd name="connsiteX386" fmla="*/ 3968712 w 7467600"/>
              <a:gd name="connsiteY386" fmla="*/ 4913989 h 6858000"/>
              <a:gd name="connsiteX387" fmla="*/ 2792390 w 7467600"/>
              <a:gd name="connsiteY387" fmla="*/ 5382974 h 6858000"/>
              <a:gd name="connsiteX388" fmla="*/ 2714982 w 7467600"/>
              <a:gd name="connsiteY388" fmla="*/ 5427051 h 6858000"/>
              <a:gd name="connsiteX389" fmla="*/ 2813361 w 7467600"/>
              <a:gd name="connsiteY389" fmla="*/ 6023912 h 6858000"/>
              <a:gd name="connsiteX390" fmla="*/ 2688430 w 7467600"/>
              <a:gd name="connsiteY390" fmla="*/ 6801564 h 6858000"/>
              <a:gd name="connsiteX391" fmla="*/ 2629626 w 7467600"/>
              <a:gd name="connsiteY391" fmla="*/ 6763394 h 6858000"/>
              <a:gd name="connsiteX392" fmla="*/ 2565328 w 7467600"/>
              <a:gd name="connsiteY392" fmla="*/ 5516399 h 6858000"/>
              <a:gd name="connsiteX393" fmla="*/ 1922999 w 7467600"/>
              <a:gd name="connsiteY393" fmla="*/ 5980343 h 6858000"/>
              <a:gd name="connsiteX394" fmla="*/ 1950261 w 7467600"/>
              <a:gd name="connsiteY394" fmla="*/ 6405858 h 6858000"/>
              <a:gd name="connsiteX395" fmla="*/ 2365554 w 7467600"/>
              <a:gd name="connsiteY395" fmla="*/ 6759107 h 6858000"/>
              <a:gd name="connsiteX396" fmla="*/ 2424142 w 7467600"/>
              <a:gd name="connsiteY396" fmla="*/ 6858000 h 6858000"/>
              <a:gd name="connsiteX397" fmla="*/ 2395994 w 7467600"/>
              <a:gd name="connsiteY397" fmla="*/ 6858000 h 6858000"/>
              <a:gd name="connsiteX398" fmla="*/ 2392863 w 7467600"/>
              <a:gd name="connsiteY398" fmla="*/ 6852964 h 6858000"/>
              <a:gd name="connsiteX399" fmla="*/ 2017589 w 7467600"/>
              <a:gd name="connsiteY399" fmla="*/ 6493982 h 6858000"/>
              <a:gd name="connsiteX400" fmla="*/ 2147336 w 7467600"/>
              <a:gd name="connsiteY400" fmla="*/ 6594052 h 6858000"/>
              <a:gd name="connsiteX401" fmla="*/ 2207047 w 7467600"/>
              <a:gd name="connsiteY401" fmla="*/ 6654540 h 6858000"/>
              <a:gd name="connsiteX402" fmla="*/ 2299106 w 7467600"/>
              <a:gd name="connsiteY402" fmla="*/ 6778931 h 6858000"/>
              <a:gd name="connsiteX403" fmla="*/ 2314430 w 7467600"/>
              <a:gd name="connsiteY403" fmla="*/ 6801144 h 6858000"/>
              <a:gd name="connsiteX404" fmla="*/ 2352406 w 7467600"/>
              <a:gd name="connsiteY404" fmla="*/ 6858000 h 6858000"/>
              <a:gd name="connsiteX405" fmla="*/ 2314492 w 7467600"/>
              <a:gd name="connsiteY405" fmla="*/ 6858000 h 6858000"/>
              <a:gd name="connsiteX406" fmla="*/ 2288095 w 7467600"/>
              <a:gd name="connsiteY406" fmla="*/ 6818030 h 6858000"/>
              <a:gd name="connsiteX407" fmla="*/ 2272768 w 7467600"/>
              <a:gd name="connsiteY407" fmla="*/ 6795822 h 6858000"/>
              <a:gd name="connsiteX408" fmla="*/ 2182715 w 7467600"/>
              <a:gd name="connsiteY408" fmla="*/ 6675071 h 6858000"/>
              <a:gd name="connsiteX409" fmla="*/ 2032061 w 7467600"/>
              <a:gd name="connsiteY409" fmla="*/ 6541380 h 6858000"/>
              <a:gd name="connsiteX410" fmla="*/ 2257220 w 7467600"/>
              <a:gd name="connsiteY410" fmla="*/ 6826257 h 6858000"/>
              <a:gd name="connsiteX411" fmla="*/ 2281324 w 7467600"/>
              <a:gd name="connsiteY411" fmla="*/ 6858000 h 6858000"/>
              <a:gd name="connsiteX412" fmla="*/ 2242860 w 7467600"/>
              <a:gd name="connsiteY412" fmla="*/ 6858000 h 6858000"/>
              <a:gd name="connsiteX413" fmla="*/ 2232818 w 7467600"/>
              <a:gd name="connsiteY413" fmla="*/ 6844926 h 6858000"/>
              <a:gd name="connsiteX414" fmla="*/ 1990172 w 7467600"/>
              <a:gd name="connsiteY414" fmla="*/ 6542121 h 6858000"/>
              <a:gd name="connsiteX415" fmla="*/ 2124090 w 7467600"/>
              <a:gd name="connsiteY415" fmla="*/ 6761017 h 6858000"/>
              <a:gd name="connsiteX416" fmla="*/ 2200380 w 7467600"/>
              <a:gd name="connsiteY416" fmla="*/ 6858000 h 6858000"/>
              <a:gd name="connsiteX417" fmla="*/ 2147507 w 7467600"/>
              <a:gd name="connsiteY417" fmla="*/ 6858000 h 6858000"/>
              <a:gd name="connsiteX418" fmla="*/ 2070668 w 7467600"/>
              <a:gd name="connsiteY418" fmla="*/ 6761520 h 6858000"/>
              <a:gd name="connsiteX419" fmla="*/ 1975142 w 7467600"/>
              <a:gd name="connsiteY419" fmla="*/ 6585570 h 6858000"/>
              <a:gd name="connsiteX420" fmla="*/ 2050035 w 7467600"/>
              <a:gd name="connsiteY420" fmla="*/ 6813345 h 6858000"/>
              <a:gd name="connsiteX421" fmla="*/ 2063025 w 7467600"/>
              <a:gd name="connsiteY421" fmla="*/ 6858000 h 6858000"/>
              <a:gd name="connsiteX422" fmla="*/ 2021675 w 7467600"/>
              <a:gd name="connsiteY422" fmla="*/ 6858000 h 6858000"/>
              <a:gd name="connsiteX423" fmla="*/ 2019308 w 7467600"/>
              <a:gd name="connsiteY423" fmla="*/ 6847118 h 6858000"/>
              <a:gd name="connsiteX424" fmla="*/ 1938835 w 7467600"/>
              <a:gd name="connsiteY424" fmla="*/ 6551160 h 6858000"/>
              <a:gd name="connsiteX425" fmla="*/ 1953230 w 7467600"/>
              <a:gd name="connsiteY425" fmla="*/ 6759699 h 6858000"/>
              <a:gd name="connsiteX426" fmla="*/ 1956763 w 7467600"/>
              <a:gd name="connsiteY426" fmla="*/ 6778191 h 6858000"/>
              <a:gd name="connsiteX427" fmla="*/ 1967925 w 7467600"/>
              <a:gd name="connsiteY427" fmla="*/ 6858000 h 6858000"/>
              <a:gd name="connsiteX428" fmla="*/ 1936622 w 7467600"/>
              <a:gd name="connsiteY428" fmla="*/ 6858000 h 6858000"/>
              <a:gd name="connsiteX429" fmla="*/ 1926261 w 7467600"/>
              <a:gd name="connsiteY429" fmla="*/ 6784064 h 6858000"/>
              <a:gd name="connsiteX430" fmla="*/ 1922724 w 7467600"/>
              <a:gd name="connsiteY430" fmla="*/ 6765577 h 6858000"/>
              <a:gd name="connsiteX431" fmla="*/ 1904650 w 7467600"/>
              <a:gd name="connsiteY431" fmla="*/ 6639616 h 6858000"/>
              <a:gd name="connsiteX432" fmla="*/ 1885273 w 7467600"/>
              <a:gd name="connsiteY432" fmla="*/ 6858000 h 6858000"/>
              <a:gd name="connsiteX433" fmla="*/ 1854363 w 7467600"/>
              <a:gd name="connsiteY433" fmla="*/ 6858000 h 6858000"/>
              <a:gd name="connsiteX434" fmla="*/ 1880391 w 7467600"/>
              <a:gd name="connsiteY434" fmla="*/ 6603796 h 6858000"/>
              <a:gd name="connsiteX435" fmla="*/ 1818273 w 7467600"/>
              <a:gd name="connsiteY435" fmla="*/ 6715729 h 6858000"/>
              <a:gd name="connsiteX436" fmla="*/ 1794691 w 7467600"/>
              <a:gd name="connsiteY436" fmla="*/ 6843239 h 6858000"/>
              <a:gd name="connsiteX437" fmla="*/ 1794914 w 7467600"/>
              <a:gd name="connsiteY437" fmla="*/ 6858000 h 6858000"/>
              <a:gd name="connsiteX438" fmla="*/ 1746128 w 7467600"/>
              <a:gd name="connsiteY438" fmla="*/ 6858000 h 6858000"/>
              <a:gd name="connsiteX439" fmla="*/ 1753934 w 7467600"/>
              <a:gd name="connsiteY439" fmla="*/ 6724796 h 6858000"/>
              <a:gd name="connsiteX440" fmla="*/ 1792053 w 7467600"/>
              <a:gd name="connsiteY440" fmla="*/ 6572396 h 6858000"/>
              <a:gd name="connsiteX441" fmla="*/ 1862248 w 7467600"/>
              <a:gd name="connsiteY441" fmla="*/ 6266397 h 6858000"/>
              <a:gd name="connsiteX442" fmla="*/ 1862250 w 7467600"/>
              <a:gd name="connsiteY442" fmla="*/ 6033531 h 6858000"/>
              <a:gd name="connsiteX443" fmla="*/ 1211999 w 7467600"/>
              <a:gd name="connsiteY443" fmla="*/ 6683610 h 6858000"/>
              <a:gd name="connsiteX444" fmla="*/ 1213266 w 7467600"/>
              <a:gd name="connsiteY444" fmla="*/ 6691947 h 6858000"/>
              <a:gd name="connsiteX445" fmla="*/ 1203370 w 7467600"/>
              <a:gd name="connsiteY445" fmla="*/ 6850676 h 6858000"/>
              <a:gd name="connsiteX446" fmla="*/ 1203671 w 7467600"/>
              <a:gd name="connsiteY446" fmla="*/ 6858000 h 6858000"/>
              <a:gd name="connsiteX447" fmla="*/ 1143180 w 7467600"/>
              <a:gd name="connsiteY447" fmla="*/ 6858000 h 6858000"/>
              <a:gd name="connsiteX448" fmla="*/ 1142176 w 7467600"/>
              <a:gd name="connsiteY448" fmla="*/ 6766045 h 6858000"/>
              <a:gd name="connsiteX449" fmla="*/ 1067484 w 7467600"/>
              <a:gd name="connsiteY449" fmla="*/ 6858000 h 6858000"/>
              <a:gd name="connsiteX450" fmla="*/ 953928 w 7467600"/>
              <a:gd name="connsiteY450" fmla="*/ 6858000 h 6858000"/>
              <a:gd name="connsiteX451" fmla="*/ 959715 w 7467600"/>
              <a:gd name="connsiteY451" fmla="*/ 6850185 h 6858000"/>
              <a:gd name="connsiteX452" fmla="*/ 1483788 w 7467600"/>
              <a:gd name="connsiteY452" fmla="*/ 6259174 h 6858000"/>
              <a:gd name="connsiteX453" fmla="*/ 1100671 w 7467600"/>
              <a:gd name="connsiteY453" fmla="*/ 6252137 h 6858000"/>
              <a:gd name="connsiteX454" fmla="*/ 1090144 w 7467600"/>
              <a:gd name="connsiteY454" fmla="*/ 6256748 h 6858000"/>
              <a:gd name="connsiteX455" fmla="*/ 1095872 w 7467600"/>
              <a:gd name="connsiteY455" fmla="*/ 6271892 h 6858000"/>
              <a:gd name="connsiteX456" fmla="*/ 262785 w 7467600"/>
              <a:gd name="connsiteY456" fmla="*/ 6845450 h 6858000"/>
              <a:gd name="connsiteX457" fmla="*/ 209968 w 7467600"/>
              <a:gd name="connsiteY457" fmla="*/ 6770713 h 6858000"/>
              <a:gd name="connsiteX458" fmla="*/ 873460 w 7467600"/>
              <a:gd name="connsiteY458" fmla="*/ 6253768 h 6858000"/>
              <a:gd name="connsiteX459" fmla="*/ 192686 w 7467600"/>
              <a:gd name="connsiteY459" fmla="*/ 5849257 h 6858000"/>
              <a:gd name="connsiteX460" fmla="*/ 4696 w 7467600"/>
              <a:gd name="connsiteY460" fmla="*/ 5697668 h 6858000"/>
              <a:gd name="connsiteX461" fmla="*/ 0 w 7467600"/>
              <a:gd name="connsiteY461" fmla="*/ 5689984 h 6858000"/>
              <a:gd name="connsiteX462" fmla="*/ 0 w 7467600"/>
              <a:gd name="connsiteY462" fmla="*/ 5513472 h 6858000"/>
              <a:gd name="connsiteX463" fmla="*/ 174101 w 7467600"/>
              <a:gd name="connsiteY463" fmla="*/ 5620277 h 6858000"/>
              <a:gd name="connsiteX464" fmla="*/ 891800 w 7467600"/>
              <a:gd name="connsiteY464" fmla="*/ 6036935 h 6858000"/>
              <a:gd name="connsiteX465" fmla="*/ 1072219 w 7467600"/>
              <a:gd name="connsiteY465" fmla="*/ 6169443 h 6858000"/>
              <a:gd name="connsiteX466" fmla="*/ 1074117 w 7467600"/>
              <a:gd name="connsiteY466" fmla="*/ 6170301 h 6858000"/>
              <a:gd name="connsiteX467" fmla="*/ 1083114 w 7467600"/>
              <a:gd name="connsiteY467" fmla="*/ 6174131 h 6858000"/>
              <a:gd name="connsiteX468" fmla="*/ 1543010 w 7467600"/>
              <a:gd name="connsiteY468" fmla="*/ 6191140 h 6858000"/>
              <a:gd name="connsiteX469" fmla="*/ 1551080 w 7467600"/>
              <a:gd name="connsiteY469" fmla="*/ 6195006 h 6858000"/>
              <a:gd name="connsiteX470" fmla="*/ 2345443 w 7467600"/>
              <a:gd name="connsiteY470" fmla="*/ 5549882 h 6858000"/>
              <a:gd name="connsiteX471" fmla="*/ 1721499 w 7467600"/>
              <a:gd name="connsiteY471" fmla="*/ 5599969 h 6858000"/>
              <a:gd name="connsiteX472" fmla="*/ 767716 w 7467600"/>
              <a:gd name="connsiteY472" fmla="*/ 5472768 h 6858000"/>
              <a:gd name="connsiteX473" fmla="*/ 722147 w 7467600"/>
              <a:gd name="connsiteY473" fmla="*/ 5393091 h 6858000"/>
              <a:gd name="connsiteX474" fmla="*/ 1485552 w 7467600"/>
              <a:gd name="connsiteY474" fmla="*/ 5313202 h 6858000"/>
              <a:gd name="connsiteX475" fmla="*/ 2143004 w 7467600"/>
              <a:gd name="connsiteY475" fmla="*/ 5402420 h 6858000"/>
              <a:gd name="connsiteX476" fmla="*/ 1933391 w 7467600"/>
              <a:gd name="connsiteY476" fmla="*/ 5156971 h 6858000"/>
              <a:gd name="connsiteX477" fmla="*/ 1827118 w 7467600"/>
              <a:gd name="connsiteY477" fmla="*/ 4968410 h 6858000"/>
              <a:gd name="connsiteX478" fmla="*/ 1837349 w 7467600"/>
              <a:gd name="connsiteY478" fmla="*/ 4956357 h 6858000"/>
              <a:gd name="connsiteX479" fmla="*/ 2162835 w 7467600"/>
              <a:gd name="connsiteY479" fmla="*/ 5187853 h 6858000"/>
              <a:gd name="connsiteX480" fmla="*/ 2257167 w 7467600"/>
              <a:gd name="connsiteY480" fmla="*/ 5462123 h 6858000"/>
              <a:gd name="connsiteX481" fmla="*/ 2261598 w 7467600"/>
              <a:gd name="connsiteY481" fmla="*/ 5467998 h 6858000"/>
              <a:gd name="connsiteX482" fmla="*/ 2437177 w 7467600"/>
              <a:gd name="connsiteY482" fmla="*/ 5479608 h 6858000"/>
              <a:gd name="connsiteX483" fmla="*/ 2445247 w 7467600"/>
              <a:gd name="connsiteY483" fmla="*/ 5483476 h 6858000"/>
              <a:gd name="connsiteX484" fmla="*/ 2743626 w 7467600"/>
              <a:gd name="connsiteY484" fmla="*/ 5304819 h 6858000"/>
              <a:gd name="connsiteX485" fmla="*/ 3048102 w 7467600"/>
              <a:gd name="connsiteY485" fmla="*/ 5150595 h 6858000"/>
              <a:gd name="connsiteX486" fmla="*/ 1799414 w 7467600"/>
              <a:gd name="connsiteY486" fmla="*/ 4694732 h 6858000"/>
              <a:gd name="connsiteX487" fmla="*/ 1771735 w 7467600"/>
              <a:gd name="connsiteY487" fmla="*/ 4619929 h 6858000"/>
              <a:gd name="connsiteX488" fmla="*/ 3104273 w 7467600"/>
              <a:gd name="connsiteY488" fmla="*/ 5076159 h 6858000"/>
              <a:gd name="connsiteX489" fmla="*/ 3113245 w 7467600"/>
              <a:gd name="connsiteY489" fmla="*/ 5090705 h 6858000"/>
              <a:gd name="connsiteX490" fmla="*/ 3126294 w 7467600"/>
              <a:gd name="connsiteY490" fmla="*/ 5114400 h 6858000"/>
              <a:gd name="connsiteX491" fmla="*/ 3937433 w 7467600"/>
              <a:gd name="connsiteY491" fmla="*/ 4830473 h 6858000"/>
              <a:gd name="connsiteX492" fmla="*/ 3590475 w 7467600"/>
              <a:gd name="connsiteY492" fmla="*/ 4597974 h 6858000"/>
              <a:gd name="connsiteX493" fmla="*/ 3100264 w 7467600"/>
              <a:gd name="connsiteY493" fmla="*/ 4579845 h 6858000"/>
              <a:gd name="connsiteX494" fmla="*/ 2183576 w 7467600"/>
              <a:gd name="connsiteY494" fmla="*/ 4227150 h 6858000"/>
              <a:gd name="connsiteX495" fmla="*/ 2151029 w 7467600"/>
              <a:gd name="connsiteY495" fmla="*/ 4146947 h 6858000"/>
              <a:gd name="connsiteX496" fmla="*/ 3563434 w 7467600"/>
              <a:gd name="connsiteY496" fmla="*/ 4469115 h 6858000"/>
              <a:gd name="connsiteX497" fmla="*/ 3177952 w 7467600"/>
              <a:gd name="connsiteY497" fmla="*/ 3657386 h 6858000"/>
              <a:gd name="connsiteX498" fmla="*/ 3189263 w 7467600"/>
              <a:gd name="connsiteY498" fmla="*/ 3625726 h 6858000"/>
              <a:gd name="connsiteX499" fmla="*/ 3560912 w 7467600"/>
              <a:gd name="connsiteY499" fmla="*/ 4079863 h 6858000"/>
              <a:gd name="connsiteX500" fmla="*/ 3626636 w 7467600"/>
              <a:gd name="connsiteY500" fmla="*/ 4512230 h 6858000"/>
              <a:gd name="connsiteX501" fmla="*/ 3653088 w 7467600"/>
              <a:gd name="connsiteY501" fmla="*/ 4521417 h 6858000"/>
              <a:gd name="connsiteX502" fmla="*/ 3988128 w 7467600"/>
              <a:gd name="connsiteY502" fmla="*/ 4817267 h 6858000"/>
              <a:gd name="connsiteX503" fmla="*/ 4830582 w 7467600"/>
              <a:gd name="connsiteY503" fmla="*/ 4676000 h 6858000"/>
              <a:gd name="connsiteX504" fmla="*/ 4830100 w 7467600"/>
              <a:gd name="connsiteY504" fmla="*/ 4675554 h 6858000"/>
              <a:gd name="connsiteX505" fmla="*/ 4036318 w 7467600"/>
              <a:gd name="connsiteY505" fmla="*/ 4147013 h 6858000"/>
              <a:gd name="connsiteX506" fmla="*/ 3432098 w 7467600"/>
              <a:gd name="connsiteY506" fmla="*/ 3537312 h 6858000"/>
              <a:gd name="connsiteX507" fmla="*/ 3446761 w 7467600"/>
              <a:gd name="connsiteY507" fmla="*/ 3461278 h 6858000"/>
              <a:gd name="connsiteX508" fmla="*/ 4419733 w 7467600"/>
              <a:gd name="connsiteY508" fmla="*/ 3963555 h 6858000"/>
              <a:gd name="connsiteX509" fmla="*/ 4781371 w 7467600"/>
              <a:gd name="connsiteY509" fmla="*/ 4458604 h 6858000"/>
              <a:gd name="connsiteX510" fmla="*/ 4780440 w 7467600"/>
              <a:gd name="connsiteY510" fmla="*/ 4470290 h 6858000"/>
              <a:gd name="connsiteX511" fmla="*/ 4898954 w 7467600"/>
              <a:gd name="connsiteY511" fmla="*/ 4662092 h 6858000"/>
              <a:gd name="connsiteX512" fmla="*/ 4900699 w 7467600"/>
              <a:gd name="connsiteY512" fmla="*/ 4670867 h 6858000"/>
              <a:gd name="connsiteX513" fmla="*/ 5714511 w 7467600"/>
              <a:gd name="connsiteY513" fmla="*/ 4663483 h 6858000"/>
              <a:gd name="connsiteX514" fmla="*/ 5464793 w 7467600"/>
              <a:gd name="connsiteY514" fmla="*/ 4393556 h 6858000"/>
              <a:gd name="connsiteX515" fmla="*/ 5461897 w 7467600"/>
              <a:gd name="connsiteY515" fmla="*/ 4390879 h 6858000"/>
              <a:gd name="connsiteX516" fmla="*/ 4294126 w 7467600"/>
              <a:gd name="connsiteY516" fmla="*/ 3303048 h 6858000"/>
              <a:gd name="connsiteX517" fmla="*/ 4305321 w 7467600"/>
              <a:gd name="connsiteY517" fmla="*/ 3256953 h 6858000"/>
              <a:gd name="connsiteX518" fmla="*/ 4949299 w 7467600"/>
              <a:gd name="connsiteY518" fmla="*/ 3766336 h 6858000"/>
              <a:gd name="connsiteX519" fmla="*/ 5291452 w 7467600"/>
              <a:gd name="connsiteY519" fmla="*/ 4076801 h 6858000"/>
              <a:gd name="connsiteX520" fmla="*/ 5434998 w 7467600"/>
              <a:gd name="connsiteY520" fmla="*/ 4254100 h 6858000"/>
              <a:gd name="connsiteX521" fmla="*/ 5351015 w 7467600"/>
              <a:gd name="connsiteY521" fmla="*/ 3760989 h 6858000"/>
              <a:gd name="connsiteX522" fmla="*/ 5413780 w 7467600"/>
              <a:gd name="connsiteY522" fmla="*/ 2966265 h 6858000"/>
              <a:gd name="connsiteX523" fmla="*/ 5425627 w 7467600"/>
              <a:gd name="connsiteY523" fmla="*/ 2954192 h 6858000"/>
              <a:gd name="connsiteX524" fmla="*/ 6604735 w 7467600"/>
              <a:gd name="connsiteY524" fmla="*/ 2041381 h 6858000"/>
              <a:gd name="connsiteX525" fmla="*/ 7204487 w 7467600"/>
              <a:gd name="connsiteY525" fmla="*/ 2742112 h 6858000"/>
              <a:gd name="connsiteX526" fmla="*/ 7131592 w 7467600"/>
              <a:gd name="connsiteY526" fmla="*/ 2672096 h 6858000"/>
              <a:gd name="connsiteX527" fmla="*/ 6996344 w 7467600"/>
              <a:gd name="connsiteY527" fmla="*/ 2518310 h 6858000"/>
              <a:gd name="connsiteX528" fmla="*/ 6735495 w 7467600"/>
              <a:gd name="connsiteY528" fmla="*/ 2196890 h 6858000"/>
              <a:gd name="connsiteX529" fmla="*/ 6721901 w 7467600"/>
              <a:gd name="connsiteY529" fmla="*/ 2179274 h 6858000"/>
              <a:gd name="connsiteX530" fmla="*/ 6604735 w 7467600"/>
              <a:gd name="connsiteY530" fmla="*/ 2041381 h 6858000"/>
              <a:gd name="connsiteX531" fmla="*/ 6591670 w 7467600"/>
              <a:gd name="connsiteY531" fmla="*/ 1988277 h 6858000"/>
              <a:gd name="connsiteX532" fmla="*/ 6747349 w 7467600"/>
              <a:gd name="connsiteY532" fmla="*/ 2160069 h 6858000"/>
              <a:gd name="connsiteX533" fmla="*/ 6760943 w 7467600"/>
              <a:gd name="connsiteY533" fmla="*/ 2177686 h 6858000"/>
              <a:gd name="connsiteX534" fmla="*/ 7021065 w 7467600"/>
              <a:gd name="connsiteY534" fmla="*/ 2498102 h 6858000"/>
              <a:gd name="connsiteX535" fmla="*/ 7155223 w 7467600"/>
              <a:gd name="connsiteY535" fmla="*/ 2650386 h 6858000"/>
              <a:gd name="connsiteX536" fmla="*/ 7203167 w 7467600"/>
              <a:gd name="connsiteY536" fmla="*/ 2697288 h 6858000"/>
              <a:gd name="connsiteX537" fmla="*/ 6937703 w 7467600"/>
              <a:gd name="connsiteY537" fmla="*/ 2321981 h 6858000"/>
              <a:gd name="connsiteX538" fmla="*/ 6591670 w 7467600"/>
              <a:gd name="connsiteY538" fmla="*/ 1988277 h 6858000"/>
              <a:gd name="connsiteX539" fmla="*/ 5798671 w 7467600"/>
              <a:gd name="connsiteY539" fmla="*/ 1981601 h 6858000"/>
              <a:gd name="connsiteX540" fmla="*/ 5754709 w 7467600"/>
              <a:gd name="connsiteY540" fmla="*/ 2071454 h 6858000"/>
              <a:gd name="connsiteX541" fmla="*/ 5763044 w 7467600"/>
              <a:gd name="connsiteY541" fmla="*/ 2842206 h 6858000"/>
              <a:gd name="connsiteX542" fmla="*/ 5764974 w 7467600"/>
              <a:gd name="connsiteY542" fmla="*/ 2799609 h 6858000"/>
              <a:gd name="connsiteX543" fmla="*/ 5767665 w 7467600"/>
              <a:gd name="connsiteY543" fmla="*/ 2666409 h 6858000"/>
              <a:gd name="connsiteX544" fmla="*/ 5763055 w 7467600"/>
              <a:gd name="connsiteY544" fmla="*/ 2579705 h 6858000"/>
              <a:gd name="connsiteX545" fmla="*/ 5758079 w 7467600"/>
              <a:gd name="connsiteY545" fmla="*/ 2492508 h 6858000"/>
              <a:gd name="connsiteX546" fmla="*/ 5779325 w 7467600"/>
              <a:gd name="connsiteY546" fmla="*/ 2197069 h 6858000"/>
              <a:gd name="connsiteX547" fmla="*/ 5798671 w 7467600"/>
              <a:gd name="connsiteY547" fmla="*/ 1981601 h 6858000"/>
              <a:gd name="connsiteX548" fmla="*/ 5829202 w 7467600"/>
              <a:gd name="connsiteY548" fmla="*/ 1971679 h 6858000"/>
              <a:gd name="connsiteX549" fmla="*/ 5809558 w 7467600"/>
              <a:gd name="connsiteY549" fmla="*/ 2198043 h 6858000"/>
              <a:gd name="connsiteX550" fmla="*/ 5788653 w 7467600"/>
              <a:gd name="connsiteY550" fmla="*/ 2489430 h 6858000"/>
              <a:gd name="connsiteX551" fmla="*/ 5793439 w 7467600"/>
              <a:gd name="connsiteY551" fmla="*/ 2575235 h 6858000"/>
              <a:gd name="connsiteX552" fmla="*/ 5796837 w 7467600"/>
              <a:gd name="connsiteY552" fmla="*/ 2637633 h 6858000"/>
              <a:gd name="connsiteX553" fmla="*/ 5818614 w 7467600"/>
              <a:gd name="connsiteY553" fmla="*/ 2473055 h 6858000"/>
              <a:gd name="connsiteX554" fmla="*/ 5829202 w 7467600"/>
              <a:gd name="connsiteY554" fmla="*/ 1971679 h 6858000"/>
              <a:gd name="connsiteX555" fmla="*/ 5911389 w 7467600"/>
              <a:gd name="connsiteY555" fmla="*/ 1898371 h 6858000"/>
              <a:gd name="connsiteX556" fmla="*/ 6237627 w 7467600"/>
              <a:gd name="connsiteY556" fmla="*/ 2231921 h 6858000"/>
              <a:gd name="connsiteX557" fmla="*/ 5911389 w 7467600"/>
              <a:gd name="connsiteY557" fmla="*/ 1898371 h 6858000"/>
              <a:gd name="connsiteX558" fmla="*/ 6944437 w 7467600"/>
              <a:gd name="connsiteY558" fmla="*/ 1575402 h 6858000"/>
              <a:gd name="connsiteX559" fmla="*/ 6304730 w 7467600"/>
              <a:gd name="connsiteY559" fmla="*/ 1766654 h 6858000"/>
              <a:gd name="connsiteX560" fmla="*/ 6944437 w 7467600"/>
              <a:gd name="connsiteY560" fmla="*/ 1575402 h 6858000"/>
              <a:gd name="connsiteX561" fmla="*/ 7019523 w 7467600"/>
              <a:gd name="connsiteY561" fmla="*/ 1519450 h 6858000"/>
              <a:gd name="connsiteX562" fmla="*/ 6298091 w 7467600"/>
              <a:gd name="connsiteY562" fmla="*/ 1737122 h 6858000"/>
              <a:gd name="connsiteX563" fmla="*/ 7019523 w 7467600"/>
              <a:gd name="connsiteY563" fmla="*/ 1519450 h 6858000"/>
              <a:gd name="connsiteX564" fmla="*/ 2399523 w 7467600"/>
              <a:gd name="connsiteY564" fmla="*/ 1428234 h 6858000"/>
              <a:gd name="connsiteX565" fmla="*/ 2224982 w 7467600"/>
              <a:gd name="connsiteY565" fmla="*/ 1826201 h 6858000"/>
              <a:gd name="connsiteX566" fmla="*/ 2096099 w 7467600"/>
              <a:gd name="connsiteY566" fmla="*/ 2345900 h 6858000"/>
              <a:gd name="connsiteX567" fmla="*/ 2283317 w 7467600"/>
              <a:gd name="connsiteY567" fmla="*/ 1796925 h 6858000"/>
              <a:gd name="connsiteX568" fmla="*/ 2399523 w 7467600"/>
              <a:gd name="connsiteY568" fmla="*/ 1428234 h 6858000"/>
              <a:gd name="connsiteX569" fmla="*/ 2448558 w 7467600"/>
              <a:gd name="connsiteY569" fmla="*/ 1373435 h 6858000"/>
              <a:gd name="connsiteX570" fmla="*/ 2312521 w 7467600"/>
              <a:gd name="connsiteY570" fmla="*/ 1806140 h 6858000"/>
              <a:gd name="connsiteX571" fmla="*/ 2127533 w 7467600"/>
              <a:gd name="connsiteY571" fmla="*/ 2348380 h 6858000"/>
              <a:gd name="connsiteX572" fmla="*/ 2358080 w 7467600"/>
              <a:gd name="connsiteY572" fmla="*/ 1866134 h 6858000"/>
              <a:gd name="connsiteX573" fmla="*/ 2407436 w 7467600"/>
              <a:gd name="connsiteY573" fmla="*/ 1651070 h 6858000"/>
              <a:gd name="connsiteX574" fmla="*/ 2448558 w 7467600"/>
              <a:gd name="connsiteY574" fmla="*/ 1373435 h 6858000"/>
              <a:gd name="connsiteX575" fmla="*/ 278707 w 7467600"/>
              <a:gd name="connsiteY575" fmla="*/ 1352270 h 6858000"/>
              <a:gd name="connsiteX576" fmla="*/ 321570 w 7467600"/>
              <a:gd name="connsiteY576" fmla="*/ 1861610 h 6858000"/>
              <a:gd name="connsiteX577" fmla="*/ 294281 w 7467600"/>
              <a:gd name="connsiteY577" fmla="*/ 1440658 h 6858000"/>
              <a:gd name="connsiteX578" fmla="*/ 278707 w 7467600"/>
              <a:gd name="connsiteY578" fmla="*/ 1352270 h 6858000"/>
              <a:gd name="connsiteX579" fmla="*/ 1423821 w 7467600"/>
              <a:gd name="connsiteY579" fmla="*/ 1351958 h 6858000"/>
              <a:gd name="connsiteX580" fmla="*/ 1638521 w 7467600"/>
              <a:gd name="connsiteY580" fmla="*/ 1908470 h 6858000"/>
              <a:gd name="connsiteX581" fmla="*/ 1754199 w 7467600"/>
              <a:gd name="connsiteY581" fmla="*/ 2149284 h 6858000"/>
              <a:gd name="connsiteX582" fmla="*/ 1908359 w 7467600"/>
              <a:gd name="connsiteY582" fmla="*/ 2364988 h 6858000"/>
              <a:gd name="connsiteX583" fmla="*/ 1647661 w 7467600"/>
              <a:gd name="connsiteY583" fmla="*/ 1825945 h 6858000"/>
              <a:gd name="connsiteX584" fmla="*/ 1423821 w 7467600"/>
              <a:gd name="connsiteY584" fmla="*/ 1351958 h 6858000"/>
              <a:gd name="connsiteX585" fmla="*/ 1431890 w 7467600"/>
              <a:gd name="connsiteY585" fmla="*/ 1306475 h 6858000"/>
              <a:gd name="connsiteX586" fmla="*/ 1507597 w 7467600"/>
              <a:gd name="connsiteY586" fmla="*/ 1446132 h 6858000"/>
              <a:gd name="connsiteX587" fmla="*/ 1674586 w 7467600"/>
              <a:gd name="connsiteY587" fmla="*/ 1813832 h 6858000"/>
              <a:gd name="connsiteX588" fmla="*/ 1815950 w 7467600"/>
              <a:gd name="connsiteY588" fmla="*/ 2128564 h 6858000"/>
              <a:gd name="connsiteX589" fmla="*/ 1984242 w 7467600"/>
              <a:gd name="connsiteY589" fmla="*/ 2430829 h 6858000"/>
              <a:gd name="connsiteX590" fmla="*/ 2014023 w 7467600"/>
              <a:gd name="connsiteY590" fmla="*/ 2450995 h 6858000"/>
              <a:gd name="connsiteX591" fmla="*/ 1747337 w 7467600"/>
              <a:gd name="connsiteY591" fmla="*/ 1855264 h 6858000"/>
              <a:gd name="connsiteX592" fmla="*/ 1533749 w 7467600"/>
              <a:gd name="connsiteY592" fmla="*/ 1478656 h 6858000"/>
              <a:gd name="connsiteX593" fmla="*/ 1431890 w 7467600"/>
              <a:gd name="connsiteY593" fmla="*/ 1306475 h 6858000"/>
              <a:gd name="connsiteX594" fmla="*/ 5052692 w 7467600"/>
              <a:gd name="connsiteY594" fmla="*/ 1292994 h 6858000"/>
              <a:gd name="connsiteX595" fmla="*/ 5200661 w 7467600"/>
              <a:gd name="connsiteY595" fmla="*/ 1635186 h 6858000"/>
              <a:gd name="connsiteX596" fmla="*/ 5297138 w 7467600"/>
              <a:gd name="connsiteY596" fmla="*/ 1906351 h 6858000"/>
              <a:gd name="connsiteX597" fmla="*/ 5052692 w 7467600"/>
              <a:gd name="connsiteY597" fmla="*/ 1292994 h 6858000"/>
              <a:gd name="connsiteX598" fmla="*/ 5009948 w 7467600"/>
              <a:gd name="connsiteY598" fmla="*/ 1273619 h 6858000"/>
              <a:gd name="connsiteX599" fmla="*/ 5121777 w 7467600"/>
              <a:gd name="connsiteY599" fmla="*/ 1654213 h 6858000"/>
              <a:gd name="connsiteX600" fmla="*/ 5293545 w 7467600"/>
              <a:gd name="connsiteY600" fmla="*/ 2072247 h 6858000"/>
              <a:gd name="connsiteX601" fmla="*/ 5294042 w 7467600"/>
              <a:gd name="connsiteY601" fmla="*/ 2065019 h 6858000"/>
              <a:gd name="connsiteX602" fmla="*/ 5171936 w 7467600"/>
              <a:gd name="connsiteY602" fmla="*/ 1647613 h 6858000"/>
              <a:gd name="connsiteX603" fmla="*/ 5009948 w 7467600"/>
              <a:gd name="connsiteY603" fmla="*/ 1273619 h 6858000"/>
              <a:gd name="connsiteX604" fmla="*/ 655236 w 7467600"/>
              <a:gd name="connsiteY604" fmla="*/ 1268632 h 6858000"/>
              <a:gd name="connsiteX605" fmla="*/ 839521 w 7467600"/>
              <a:gd name="connsiteY605" fmla="*/ 1685315 h 6858000"/>
              <a:gd name="connsiteX606" fmla="*/ 1109416 w 7467600"/>
              <a:gd name="connsiteY606" fmla="*/ 2061663 h 6858000"/>
              <a:gd name="connsiteX607" fmla="*/ 1298300 w 7467600"/>
              <a:gd name="connsiteY607" fmla="*/ 2247742 h 6858000"/>
              <a:gd name="connsiteX608" fmla="*/ 1125871 w 7467600"/>
              <a:gd name="connsiteY608" fmla="*/ 1989513 h 6858000"/>
              <a:gd name="connsiteX609" fmla="*/ 981574 w 7467600"/>
              <a:gd name="connsiteY609" fmla="*/ 1783157 h 6858000"/>
              <a:gd name="connsiteX610" fmla="*/ 922198 w 7467600"/>
              <a:gd name="connsiteY610" fmla="*/ 1677437 h 6858000"/>
              <a:gd name="connsiteX611" fmla="*/ 869293 w 7467600"/>
              <a:gd name="connsiteY611" fmla="*/ 1583214 h 6858000"/>
              <a:gd name="connsiteX612" fmla="*/ 751431 w 7467600"/>
              <a:gd name="connsiteY612" fmla="*/ 1405731 h 6858000"/>
              <a:gd name="connsiteX613" fmla="*/ 655236 w 7467600"/>
              <a:gd name="connsiteY613" fmla="*/ 1268632 h 6858000"/>
              <a:gd name="connsiteX614" fmla="*/ 6516292 w 7467600"/>
              <a:gd name="connsiteY614" fmla="*/ 1263064 h 6858000"/>
              <a:gd name="connsiteX615" fmla="*/ 5736320 w 7467600"/>
              <a:gd name="connsiteY615" fmla="*/ 1501803 h 6858000"/>
              <a:gd name="connsiteX616" fmla="*/ 6516292 w 7467600"/>
              <a:gd name="connsiteY616" fmla="*/ 1263064 h 6858000"/>
              <a:gd name="connsiteX617" fmla="*/ 291466 w 7467600"/>
              <a:gd name="connsiteY617" fmla="*/ 1250369 h 6858000"/>
              <a:gd name="connsiteX618" fmla="*/ 323180 w 7467600"/>
              <a:gd name="connsiteY618" fmla="*/ 1435283 h 6858000"/>
              <a:gd name="connsiteX619" fmla="*/ 349381 w 7467600"/>
              <a:gd name="connsiteY619" fmla="*/ 1875041 h 6858000"/>
              <a:gd name="connsiteX620" fmla="*/ 374363 w 7467600"/>
              <a:gd name="connsiteY620" fmla="*/ 1506494 h 6858000"/>
              <a:gd name="connsiteX621" fmla="*/ 302168 w 7467600"/>
              <a:gd name="connsiteY621" fmla="*/ 1274495 h 6858000"/>
              <a:gd name="connsiteX622" fmla="*/ 291466 w 7467600"/>
              <a:gd name="connsiteY622" fmla="*/ 1250369 h 6858000"/>
              <a:gd name="connsiteX623" fmla="*/ 678222 w 7467600"/>
              <a:gd name="connsiteY623" fmla="*/ 1248670 h 6858000"/>
              <a:gd name="connsiteX624" fmla="*/ 775536 w 7467600"/>
              <a:gd name="connsiteY624" fmla="*/ 1388015 h 6858000"/>
              <a:gd name="connsiteX625" fmla="*/ 894529 w 7467600"/>
              <a:gd name="connsiteY625" fmla="*/ 1567739 h 6858000"/>
              <a:gd name="connsiteX626" fmla="*/ 948000 w 7467600"/>
              <a:gd name="connsiteY626" fmla="*/ 1663088 h 6858000"/>
              <a:gd name="connsiteX627" fmla="*/ 1006812 w 7467600"/>
              <a:gd name="connsiteY627" fmla="*/ 1767683 h 6858000"/>
              <a:gd name="connsiteX628" fmla="*/ 1149133 w 7467600"/>
              <a:gd name="connsiteY628" fmla="*/ 1971513 h 6858000"/>
              <a:gd name="connsiteX629" fmla="*/ 1333952 w 7467600"/>
              <a:gd name="connsiteY629" fmla="*/ 2251620 h 6858000"/>
              <a:gd name="connsiteX630" fmla="*/ 1337329 w 7467600"/>
              <a:gd name="connsiteY630" fmla="*/ 2258350 h 6858000"/>
              <a:gd name="connsiteX631" fmla="*/ 1014726 w 7467600"/>
              <a:gd name="connsiteY631" fmla="*/ 1615556 h 6858000"/>
              <a:gd name="connsiteX632" fmla="*/ 678222 w 7467600"/>
              <a:gd name="connsiteY632" fmla="*/ 1248670 h 6858000"/>
              <a:gd name="connsiteX633" fmla="*/ 6691602 w 7467600"/>
              <a:gd name="connsiteY633" fmla="*/ 1140573 h 6858000"/>
              <a:gd name="connsiteX634" fmla="*/ 6571100 w 7467600"/>
              <a:gd name="connsiteY634" fmla="*/ 1183662 h 6858000"/>
              <a:gd name="connsiteX635" fmla="*/ 6241687 w 7467600"/>
              <a:gd name="connsiteY635" fmla="*/ 1257600 h 6858000"/>
              <a:gd name="connsiteX636" fmla="*/ 5693009 w 7467600"/>
              <a:gd name="connsiteY636" fmla="*/ 1478256 h 6858000"/>
              <a:gd name="connsiteX637" fmla="*/ 6548420 w 7467600"/>
              <a:gd name="connsiteY637" fmla="*/ 1214599 h 6858000"/>
              <a:gd name="connsiteX638" fmla="*/ 6605473 w 7467600"/>
              <a:gd name="connsiteY638" fmla="*/ 1184686 h 6858000"/>
              <a:gd name="connsiteX639" fmla="*/ 6691602 w 7467600"/>
              <a:gd name="connsiteY639" fmla="*/ 1140573 h 6858000"/>
              <a:gd name="connsiteX640" fmla="*/ 4002475 w 7467600"/>
              <a:gd name="connsiteY640" fmla="*/ 1037802 h 6858000"/>
              <a:gd name="connsiteX641" fmla="*/ 4000324 w 7467600"/>
              <a:gd name="connsiteY641" fmla="*/ 1039362 h 6858000"/>
              <a:gd name="connsiteX642" fmla="*/ 4002862 w 7467600"/>
              <a:gd name="connsiteY642" fmla="*/ 1042866 h 6858000"/>
              <a:gd name="connsiteX643" fmla="*/ 4002475 w 7467600"/>
              <a:gd name="connsiteY643" fmla="*/ 1037802 h 6858000"/>
              <a:gd name="connsiteX644" fmla="*/ 506322 w 7467600"/>
              <a:gd name="connsiteY644" fmla="*/ 1020997 h 6858000"/>
              <a:gd name="connsiteX645" fmla="*/ 533068 w 7467600"/>
              <a:gd name="connsiteY645" fmla="*/ 1029409 h 6858000"/>
              <a:gd name="connsiteX646" fmla="*/ 1232525 w 7467600"/>
              <a:gd name="connsiteY646" fmla="*/ 1804675 h 6858000"/>
              <a:gd name="connsiteX647" fmla="*/ 1388858 w 7467600"/>
              <a:gd name="connsiteY647" fmla="*/ 2368011 h 6858000"/>
              <a:gd name="connsiteX648" fmla="*/ 1384098 w 7467600"/>
              <a:gd name="connsiteY648" fmla="*/ 2378125 h 6858000"/>
              <a:gd name="connsiteX649" fmla="*/ 1425393 w 7467600"/>
              <a:gd name="connsiteY649" fmla="*/ 2589124 h 6858000"/>
              <a:gd name="connsiteX650" fmla="*/ 1424001 w 7467600"/>
              <a:gd name="connsiteY650" fmla="*/ 2597541 h 6858000"/>
              <a:gd name="connsiteX651" fmla="*/ 2152729 w 7467600"/>
              <a:gd name="connsiteY651" fmla="*/ 2864487 h 6858000"/>
              <a:gd name="connsiteX652" fmla="*/ 2020609 w 7467600"/>
              <a:gd name="connsiteY652" fmla="*/ 2539671 h 6858000"/>
              <a:gd name="connsiteX653" fmla="*/ 2018920 w 7467600"/>
              <a:gd name="connsiteY653" fmla="*/ 2536309 h 6858000"/>
              <a:gd name="connsiteX654" fmla="*/ 1342441 w 7467600"/>
              <a:gd name="connsiteY654" fmla="*/ 1173017 h 6858000"/>
              <a:gd name="connsiteX655" fmla="*/ 1367925 w 7467600"/>
              <a:gd name="connsiteY655" fmla="*/ 1135648 h 6858000"/>
              <a:gd name="connsiteX656" fmla="*/ 1771401 w 7467600"/>
              <a:gd name="connsiteY656" fmla="*/ 1806673 h 6858000"/>
              <a:gd name="connsiteX657" fmla="*/ 1972385 w 7467600"/>
              <a:gd name="connsiteY657" fmla="*/ 2198735 h 6858000"/>
              <a:gd name="connsiteX658" fmla="*/ 2040892 w 7467600"/>
              <a:gd name="connsiteY658" fmla="*/ 2405205 h 6858000"/>
              <a:gd name="connsiteX659" fmla="*/ 2131689 w 7467600"/>
              <a:gd name="connsiteY659" fmla="*/ 1936926 h 6858000"/>
              <a:gd name="connsiteX660" fmla="*/ 2454820 w 7467600"/>
              <a:gd name="connsiteY660" fmla="*/ 1248808 h 6858000"/>
              <a:gd name="connsiteX661" fmla="*/ 2492512 w 7467600"/>
              <a:gd name="connsiteY661" fmla="*/ 1302920 h 6858000"/>
              <a:gd name="connsiteX662" fmla="*/ 2081216 w 7467600"/>
              <a:gd name="connsiteY662" fmla="*/ 2527513 h 6858000"/>
              <a:gd name="connsiteX663" fmla="*/ 2081211 w 7467600"/>
              <a:gd name="connsiteY663" fmla="*/ 2528916 h 6858000"/>
              <a:gd name="connsiteX664" fmla="*/ 2199067 w 7467600"/>
              <a:gd name="connsiteY664" fmla="*/ 2884061 h 6858000"/>
              <a:gd name="connsiteX665" fmla="*/ 3192586 w 7467600"/>
              <a:gd name="connsiteY665" fmla="*/ 3411496 h 6858000"/>
              <a:gd name="connsiteX666" fmla="*/ 3182620 w 7467600"/>
              <a:gd name="connsiteY666" fmla="*/ 3483279 h 6858000"/>
              <a:gd name="connsiteX667" fmla="*/ 2435119 w 7467600"/>
              <a:gd name="connsiteY667" fmla="*/ 3080173 h 6858000"/>
              <a:gd name="connsiteX668" fmla="*/ 2410152 w 7467600"/>
              <a:gd name="connsiteY668" fmla="*/ 3063751 h 6858000"/>
              <a:gd name="connsiteX669" fmla="*/ 2408099 w 7467600"/>
              <a:gd name="connsiteY669" fmla="*/ 3064403 h 6858000"/>
              <a:gd name="connsiteX670" fmla="*/ 2407218 w 7467600"/>
              <a:gd name="connsiteY670" fmla="*/ 3070324 h 6858000"/>
              <a:gd name="connsiteX671" fmla="*/ 2380138 w 7467600"/>
              <a:gd name="connsiteY671" fmla="*/ 3099341 h 6858000"/>
              <a:gd name="connsiteX672" fmla="*/ 1765923 w 7467600"/>
              <a:gd name="connsiteY672" fmla="*/ 3581043 h 6858000"/>
              <a:gd name="connsiteX673" fmla="*/ 1702258 w 7467600"/>
              <a:gd name="connsiteY673" fmla="*/ 3612286 h 6858000"/>
              <a:gd name="connsiteX674" fmla="*/ 1538370 w 7467600"/>
              <a:gd name="connsiteY674" fmla="*/ 3811804 h 6858000"/>
              <a:gd name="connsiteX675" fmla="*/ 542867 w 7467600"/>
              <a:gd name="connsiteY675" fmla="*/ 4944092 h 6858000"/>
              <a:gd name="connsiteX676" fmla="*/ 515800 w 7467600"/>
              <a:gd name="connsiteY676" fmla="*/ 4862180 h 6858000"/>
              <a:gd name="connsiteX677" fmla="*/ 909145 w 7467600"/>
              <a:gd name="connsiteY677" fmla="*/ 4199225 h 6858000"/>
              <a:gd name="connsiteX678" fmla="*/ 1214067 w 7467600"/>
              <a:gd name="connsiteY678" fmla="*/ 3908561 h 6858000"/>
              <a:gd name="connsiteX679" fmla="*/ 640967 w 7467600"/>
              <a:gd name="connsiteY679" fmla="*/ 4105601 h 6858000"/>
              <a:gd name="connsiteX680" fmla="*/ 112563 w 7467600"/>
              <a:gd name="connsiteY680" fmla="*/ 4396952 h 6858000"/>
              <a:gd name="connsiteX681" fmla="*/ 0 w 7467600"/>
              <a:gd name="connsiteY681" fmla="*/ 4466006 h 6858000"/>
              <a:gd name="connsiteX682" fmla="*/ 0 w 7467600"/>
              <a:gd name="connsiteY682" fmla="*/ 4233763 h 6858000"/>
              <a:gd name="connsiteX683" fmla="*/ 36881 w 7467600"/>
              <a:gd name="connsiteY683" fmla="*/ 4200118 h 6858000"/>
              <a:gd name="connsiteX684" fmla="*/ 910534 w 7467600"/>
              <a:gd name="connsiteY684" fmla="*/ 3629753 h 6858000"/>
              <a:gd name="connsiteX685" fmla="*/ 1578717 w 7467600"/>
              <a:gd name="connsiteY685" fmla="*/ 3575982 h 6858000"/>
              <a:gd name="connsiteX686" fmla="*/ 2338780 w 7467600"/>
              <a:gd name="connsiteY686" fmla="*/ 3033725 h 6858000"/>
              <a:gd name="connsiteX687" fmla="*/ 1807991 w 7467600"/>
              <a:gd name="connsiteY687" fmla="*/ 2807184 h 6858000"/>
              <a:gd name="connsiteX688" fmla="*/ 1416358 w 7467600"/>
              <a:gd name="connsiteY688" fmla="*/ 3112571 h 6858000"/>
              <a:gd name="connsiteX689" fmla="*/ 939066 w 7467600"/>
              <a:gd name="connsiteY689" fmla="*/ 3378798 h 6858000"/>
              <a:gd name="connsiteX690" fmla="*/ 115099 w 7467600"/>
              <a:gd name="connsiteY690" fmla="*/ 3607650 h 6858000"/>
              <a:gd name="connsiteX691" fmla="*/ 97284 w 7467600"/>
              <a:gd name="connsiteY691" fmla="*/ 3520393 h 6858000"/>
              <a:gd name="connsiteX692" fmla="*/ 922050 w 7467600"/>
              <a:gd name="connsiteY692" fmla="*/ 3074867 h 6858000"/>
              <a:gd name="connsiteX693" fmla="*/ 1405265 w 7467600"/>
              <a:gd name="connsiteY693" fmla="*/ 3016319 h 6858000"/>
              <a:gd name="connsiteX694" fmla="*/ 1407512 w 7467600"/>
              <a:gd name="connsiteY694" fmla="*/ 3018001 h 6858000"/>
              <a:gd name="connsiteX695" fmla="*/ 1726266 w 7467600"/>
              <a:gd name="connsiteY695" fmla="*/ 2777274 h 6858000"/>
              <a:gd name="connsiteX696" fmla="*/ 625390 w 7467600"/>
              <a:gd name="connsiteY696" fmla="*/ 2514541 h 6858000"/>
              <a:gd name="connsiteX697" fmla="*/ 619799 w 7467600"/>
              <a:gd name="connsiteY697" fmla="*/ 2527180 h 6858000"/>
              <a:gd name="connsiteX698" fmla="*/ 310030 w 7467600"/>
              <a:gd name="connsiteY698" fmla="*/ 2771818 h 6858000"/>
              <a:gd name="connsiteX699" fmla="*/ 173877 w 7467600"/>
              <a:gd name="connsiteY699" fmla="*/ 2937056 h 6858000"/>
              <a:gd name="connsiteX700" fmla="*/ 77889 w 7467600"/>
              <a:gd name="connsiteY700" fmla="*/ 3138440 h 6858000"/>
              <a:gd name="connsiteX701" fmla="*/ 0 w 7467600"/>
              <a:gd name="connsiteY701" fmla="*/ 3271395 h 6858000"/>
              <a:gd name="connsiteX702" fmla="*/ 0 w 7467600"/>
              <a:gd name="connsiteY702" fmla="*/ 3153002 h 6858000"/>
              <a:gd name="connsiteX703" fmla="*/ 2386 w 7467600"/>
              <a:gd name="connsiteY703" fmla="*/ 3149203 h 6858000"/>
              <a:gd name="connsiteX704" fmla="*/ 89753 w 7467600"/>
              <a:gd name="connsiteY704" fmla="*/ 2987702 h 6858000"/>
              <a:gd name="connsiteX705" fmla="*/ 76869 w 7467600"/>
              <a:gd name="connsiteY705" fmla="*/ 3005404 h 6858000"/>
              <a:gd name="connsiteX706" fmla="*/ 32049 w 7467600"/>
              <a:gd name="connsiteY706" fmla="*/ 3065814 h 6858000"/>
              <a:gd name="connsiteX707" fmla="*/ 0 w 7467600"/>
              <a:gd name="connsiteY707" fmla="*/ 3108744 h 6858000"/>
              <a:gd name="connsiteX708" fmla="*/ 0 w 7467600"/>
              <a:gd name="connsiteY708" fmla="*/ 3058059 h 6858000"/>
              <a:gd name="connsiteX709" fmla="*/ 7610 w 7467600"/>
              <a:gd name="connsiteY709" fmla="*/ 3047889 h 6858000"/>
              <a:gd name="connsiteX710" fmla="*/ 52419 w 7467600"/>
              <a:gd name="connsiteY710" fmla="*/ 2987479 h 6858000"/>
              <a:gd name="connsiteX711" fmla="*/ 59142 w 7467600"/>
              <a:gd name="connsiteY711" fmla="*/ 2978488 h 6858000"/>
              <a:gd name="connsiteX712" fmla="*/ 0 w 7467600"/>
              <a:gd name="connsiteY712" fmla="*/ 3015334 h 6858000"/>
              <a:gd name="connsiteX713" fmla="*/ 0 w 7467600"/>
              <a:gd name="connsiteY713" fmla="*/ 2914286 h 6858000"/>
              <a:gd name="connsiteX714" fmla="*/ 36383 w 7467600"/>
              <a:gd name="connsiteY714" fmla="*/ 2901128 h 6858000"/>
              <a:gd name="connsiteX715" fmla="*/ 156329 w 7467600"/>
              <a:gd name="connsiteY715" fmla="*/ 2840533 h 6858000"/>
              <a:gd name="connsiteX716" fmla="*/ 358355 w 7467600"/>
              <a:gd name="connsiteY716" fmla="*/ 2620471 h 6858000"/>
              <a:gd name="connsiteX717" fmla="*/ 510577 w 7467600"/>
              <a:gd name="connsiteY717" fmla="*/ 2501244 h 6858000"/>
              <a:gd name="connsiteX718" fmla="*/ 211967 w 7467600"/>
              <a:gd name="connsiteY718" fmla="*/ 2479171 h 6858000"/>
              <a:gd name="connsiteX719" fmla="*/ 0 w 7467600"/>
              <a:gd name="connsiteY719" fmla="*/ 2476398 h 6858000"/>
              <a:gd name="connsiteX720" fmla="*/ 0 w 7467600"/>
              <a:gd name="connsiteY720" fmla="*/ 2389189 h 6858000"/>
              <a:gd name="connsiteX721" fmla="*/ 103062 w 7467600"/>
              <a:gd name="connsiteY721" fmla="*/ 2389518 h 6858000"/>
              <a:gd name="connsiteX722" fmla="*/ 510734 w 7467600"/>
              <a:gd name="connsiteY722" fmla="*/ 2416201 h 6858000"/>
              <a:gd name="connsiteX723" fmla="*/ 279257 w 7467600"/>
              <a:gd name="connsiteY723" fmla="*/ 2092102 h 6858000"/>
              <a:gd name="connsiteX724" fmla="*/ 65265 w 7467600"/>
              <a:gd name="connsiteY724" fmla="*/ 2006049 h 6858000"/>
              <a:gd name="connsiteX725" fmla="*/ 0 w 7467600"/>
              <a:gd name="connsiteY725" fmla="*/ 1982532 h 6858000"/>
              <a:gd name="connsiteX726" fmla="*/ 0 w 7467600"/>
              <a:gd name="connsiteY726" fmla="*/ 1912789 h 6858000"/>
              <a:gd name="connsiteX727" fmla="*/ 97460 w 7467600"/>
              <a:gd name="connsiteY727" fmla="*/ 1953725 h 6858000"/>
              <a:gd name="connsiteX728" fmla="*/ 221272 w 7467600"/>
              <a:gd name="connsiteY728" fmla="*/ 1980766 h 6858000"/>
              <a:gd name="connsiteX729" fmla="*/ 116765 w 7467600"/>
              <a:gd name="connsiteY729" fmla="*/ 1911033 h 6858000"/>
              <a:gd name="connsiteX730" fmla="*/ 16405 w 7467600"/>
              <a:gd name="connsiteY730" fmla="*/ 1803412 h 6858000"/>
              <a:gd name="connsiteX731" fmla="*/ 0 w 7467600"/>
              <a:gd name="connsiteY731" fmla="*/ 1784777 h 6858000"/>
              <a:gd name="connsiteX732" fmla="*/ 0 w 7467600"/>
              <a:gd name="connsiteY732" fmla="*/ 1740082 h 6858000"/>
              <a:gd name="connsiteX733" fmla="*/ 39394 w 7467600"/>
              <a:gd name="connsiteY733" fmla="*/ 1784856 h 6858000"/>
              <a:gd name="connsiteX734" fmla="*/ 135813 w 7467600"/>
              <a:gd name="connsiteY734" fmla="*/ 1888838 h 6858000"/>
              <a:gd name="connsiteX735" fmla="*/ 242575 w 7467600"/>
              <a:gd name="connsiteY735" fmla="*/ 1958841 h 6858000"/>
              <a:gd name="connsiteX736" fmla="*/ 82197 w 7467600"/>
              <a:gd name="connsiteY736" fmla="*/ 1754826 h 6858000"/>
              <a:gd name="connsiteX737" fmla="*/ 0 w 7467600"/>
              <a:gd name="connsiteY737" fmla="*/ 1679650 h 6858000"/>
              <a:gd name="connsiteX738" fmla="*/ 0 w 7467600"/>
              <a:gd name="connsiteY738" fmla="*/ 1602463 h 6858000"/>
              <a:gd name="connsiteX739" fmla="*/ 84689 w 7467600"/>
              <a:gd name="connsiteY739" fmla="*/ 1677442 h 6858000"/>
              <a:gd name="connsiteX740" fmla="*/ 298437 w 7467600"/>
              <a:gd name="connsiteY740" fmla="*/ 1968019 h 6858000"/>
              <a:gd name="connsiteX741" fmla="*/ 227269 w 7467600"/>
              <a:gd name="connsiteY741" fmla="*/ 1114064 h 6858000"/>
              <a:gd name="connsiteX742" fmla="*/ 248003 w 7467600"/>
              <a:gd name="connsiteY742" fmla="*/ 1089613 h 6858000"/>
              <a:gd name="connsiteX743" fmla="*/ 427020 w 7467600"/>
              <a:gd name="connsiteY743" fmla="*/ 1619803 h 6858000"/>
              <a:gd name="connsiteX744" fmla="*/ 340345 w 7467600"/>
              <a:gd name="connsiteY744" fmla="*/ 2027739 h 6858000"/>
              <a:gd name="connsiteX745" fmla="*/ 360865 w 7467600"/>
              <a:gd name="connsiteY745" fmla="*/ 2044827 h 6858000"/>
              <a:gd name="connsiteX746" fmla="*/ 560414 w 7467600"/>
              <a:gd name="connsiteY746" fmla="*/ 2421457 h 6858000"/>
              <a:gd name="connsiteX747" fmla="*/ 1359703 w 7467600"/>
              <a:gd name="connsiteY747" fmla="*/ 2578554 h 6858000"/>
              <a:gd name="connsiteX748" fmla="*/ 1359422 w 7467600"/>
              <a:gd name="connsiteY748" fmla="*/ 2577994 h 6858000"/>
              <a:gd name="connsiteX749" fmla="*/ 828701 w 7467600"/>
              <a:gd name="connsiteY749" fmla="*/ 1839520 h 6858000"/>
              <a:gd name="connsiteX750" fmla="*/ 494427 w 7467600"/>
              <a:gd name="connsiteY750" fmla="*/ 1092333 h 6858000"/>
              <a:gd name="connsiteX751" fmla="*/ 506322 w 7467600"/>
              <a:gd name="connsiteY751" fmla="*/ 1020997 h 6858000"/>
              <a:gd name="connsiteX752" fmla="*/ 4570198 w 7467600"/>
              <a:gd name="connsiteY752" fmla="*/ 978081 h 6858000"/>
              <a:gd name="connsiteX753" fmla="*/ 4523691 w 7467600"/>
              <a:gd name="connsiteY753" fmla="*/ 1127776 h 6858000"/>
              <a:gd name="connsiteX754" fmla="*/ 4509875 w 7467600"/>
              <a:gd name="connsiteY754" fmla="*/ 1167552 h 6858000"/>
              <a:gd name="connsiteX755" fmla="*/ 4478168 w 7467600"/>
              <a:gd name="connsiteY755" fmla="*/ 1260735 h 6858000"/>
              <a:gd name="connsiteX756" fmla="*/ 4409309 w 7467600"/>
              <a:gd name="connsiteY756" fmla="*/ 1666996 h 6858000"/>
              <a:gd name="connsiteX757" fmla="*/ 4370031 w 7467600"/>
              <a:gd name="connsiteY757" fmla="*/ 1955666 h 6858000"/>
              <a:gd name="connsiteX758" fmla="*/ 4570198 w 7467600"/>
              <a:gd name="connsiteY758" fmla="*/ 978081 h 6858000"/>
              <a:gd name="connsiteX759" fmla="*/ 4557898 w 7467600"/>
              <a:gd name="connsiteY759" fmla="*/ 900011 h 6858000"/>
              <a:gd name="connsiteX760" fmla="*/ 4344840 w 7467600"/>
              <a:gd name="connsiteY760" fmla="*/ 1922038 h 6858000"/>
              <a:gd name="connsiteX761" fmla="*/ 4378710 w 7467600"/>
              <a:gd name="connsiteY761" fmla="*/ 1665516 h 6858000"/>
              <a:gd name="connsiteX762" fmla="*/ 4448798 w 7467600"/>
              <a:gd name="connsiteY762" fmla="*/ 1253024 h 6858000"/>
              <a:gd name="connsiteX763" fmla="*/ 4480315 w 7467600"/>
              <a:gd name="connsiteY763" fmla="*/ 1158454 h 6858000"/>
              <a:gd name="connsiteX764" fmla="*/ 4494133 w 7467600"/>
              <a:gd name="connsiteY764" fmla="*/ 1118676 h 6858000"/>
              <a:gd name="connsiteX765" fmla="*/ 4557898 w 7467600"/>
              <a:gd name="connsiteY765" fmla="*/ 900011 h 6858000"/>
              <a:gd name="connsiteX766" fmla="*/ 5870151 w 7467600"/>
              <a:gd name="connsiteY766" fmla="*/ 898890 h 6858000"/>
              <a:gd name="connsiteX767" fmla="*/ 5861335 w 7467600"/>
              <a:gd name="connsiteY767" fmla="*/ 899177 h 6858000"/>
              <a:gd name="connsiteX768" fmla="*/ 5843702 w 7467600"/>
              <a:gd name="connsiteY768" fmla="*/ 899748 h 6858000"/>
              <a:gd name="connsiteX769" fmla="*/ 5651107 w 7467600"/>
              <a:gd name="connsiteY769" fmla="*/ 920306 h 6858000"/>
              <a:gd name="connsiteX770" fmla="*/ 5459407 w 7467600"/>
              <a:gd name="connsiteY770" fmla="*/ 940975 h 6858000"/>
              <a:gd name="connsiteX771" fmla="*/ 5374846 w 7467600"/>
              <a:gd name="connsiteY771" fmla="*/ 941988 h 6858000"/>
              <a:gd name="connsiteX772" fmla="*/ 5256105 w 7467600"/>
              <a:gd name="connsiteY772" fmla="*/ 945632 h 6858000"/>
              <a:gd name="connsiteX773" fmla="*/ 5107071 w 7467600"/>
              <a:gd name="connsiteY773" fmla="*/ 969720 h 6858000"/>
              <a:gd name="connsiteX774" fmla="*/ 4998681 w 7467600"/>
              <a:gd name="connsiteY774" fmla="*/ 988771 h 6858000"/>
              <a:gd name="connsiteX775" fmla="*/ 5870151 w 7467600"/>
              <a:gd name="connsiteY775" fmla="*/ 898890 h 6858000"/>
              <a:gd name="connsiteX776" fmla="*/ 5504425 w 7467600"/>
              <a:gd name="connsiteY776" fmla="*/ 848067 h 6858000"/>
              <a:gd name="connsiteX777" fmla="*/ 4968849 w 7467600"/>
              <a:gd name="connsiteY777" fmla="*/ 962318 h 6858000"/>
              <a:gd name="connsiteX778" fmla="*/ 5104039 w 7467600"/>
              <a:gd name="connsiteY778" fmla="*/ 940634 h 6858000"/>
              <a:gd name="connsiteX779" fmla="*/ 5256311 w 7467600"/>
              <a:gd name="connsiteY779" fmla="*/ 916490 h 6858000"/>
              <a:gd name="connsiteX780" fmla="*/ 5377381 w 7467600"/>
              <a:gd name="connsiteY780" fmla="*/ 912671 h 6858000"/>
              <a:gd name="connsiteX781" fmla="*/ 5460148 w 7467600"/>
              <a:gd name="connsiteY781" fmla="*/ 911442 h 6858000"/>
              <a:gd name="connsiteX782" fmla="*/ 5648971 w 7467600"/>
              <a:gd name="connsiteY782" fmla="*/ 891331 h 6858000"/>
              <a:gd name="connsiteX783" fmla="*/ 5844807 w 7467600"/>
              <a:gd name="connsiteY783" fmla="*/ 870718 h 6858000"/>
              <a:gd name="connsiteX784" fmla="*/ 5862975 w 7467600"/>
              <a:gd name="connsiteY784" fmla="*/ 869756 h 6858000"/>
              <a:gd name="connsiteX785" fmla="*/ 5920887 w 7467600"/>
              <a:gd name="connsiteY785" fmla="*/ 865929 h 6858000"/>
              <a:gd name="connsiteX786" fmla="*/ 5504425 w 7467600"/>
              <a:gd name="connsiteY786" fmla="*/ 848067 h 6858000"/>
              <a:gd name="connsiteX787" fmla="*/ 3607114 w 7467600"/>
              <a:gd name="connsiteY787" fmla="*/ 467441 h 6858000"/>
              <a:gd name="connsiteX788" fmla="*/ 3296242 w 7467600"/>
              <a:gd name="connsiteY788" fmla="*/ 807991 h 6858000"/>
              <a:gd name="connsiteX789" fmla="*/ 3174674 w 7467600"/>
              <a:gd name="connsiteY789" fmla="*/ 919759 h 6858000"/>
              <a:gd name="connsiteX790" fmla="*/ 3042978 w 7467600"/>
              <a:gd name="connsiteY790" fmla="*/ 1054894 h 6858000"/>
              <a:gd name="connsiteX791" fmla="*/ 2968914 w 7467600"/>
              <a:gd name="connsiteY791" fmla="*/ 1133756 h 6858000"/>
              <a:gd name="connsiteX792" fmla="*/ 3103823 w 7467600"/>
              <a:gd name="connsiteY792" fmla="*/ 1026814 h 6858000"/>
              <a:gd name="connsiteX793" fmla="*/ 3607114 w 7467600"/>
              <a:gd name="connsiteY793" fmla="*/ 467441 h 6858000"/>
              <a:gd name="connsiteX794" fmla="*/ 3744487 w 7467600"/>
              <a:gd name="connsiteY794" fmla="*/ 383136 h 6858000"/>
              <a:gd name="connsiteX795" fmla="*/ 3970213 w 7467600"/>
              <a:gd name="connsiteY795" fmla="*/ 995559 h 6858000"/>
              <a:gd name="connsiteX796" fmla="*/ 3744487 w 7467600"/>
              <a:gd name="connsiteY796" fmla="*/ 383136 h 6858000"/>
              <a:gd name="connsiteX797" fmla="*/ 3624562 w 7467600"/>
              <a:gd name="connsiteY797" fmla="*/ 367041 h 6858000"/>
              <a:gd name="connsiteX798" fmla="*/ 3489712 w 7467600"/>
              <a:gd name="connsiteY798" fmla="*/ 485386 h 6858000"/>
              <a:gd name="connsiteX799" fmla="*/ 3182994 w 7467600"/>
              <a:gd name="connsiteY799" fmla="*/ 828265 h 6858000"/>
              <a:gd name="connsiteX800" fmla="*/ 2892114 w 7467600"/>
              <a:gd name="connsiteY800" fmla="*/ 1172635 h 6858000"/>
              <a:gd name="connsiteX801" fmla="*/ 3021459 w 7467600"/>
              <a:gd name="connsiteY801" fmla="*/ 1035385 h 6858000"/>
              <a:gd name="connsiteX802" fmla="*/ 3153873 w 7467600"/>
              <a:gd name="connsiteY802" fmla="*/ 898971 h 6858000"/>
              <a:gd name="connsiteX803" fmla="*/ 3276511 w 7467600"/>
              <a:gd name="connsiteY803" fmla="*/ 786423 h 6858000"/>
              <a:gd name="connsiteX804" fmla="*/ 3584154 w 7467600"/>
              <a:gd name="connsiteY804" fmla="*/ 448218 h 6858000"/>
              <a:gd name="connsiteX805" fmla="*/ 3624562 w 7467600"/>
              <a:gd name="connsiteY805" fmla="*/ 367041 h 6858000"/>
              <a:gd name="connsiteX806" fmla="*/ 3766672 w 7467600"/>
              <a:gd name="connsiteY806" fmla="*/ 359429 h 6858000"/>
              <a:gd name="connsiteX807" fmla="*/ 3996338 w 7467600"/>
              <a:gd name="connsiteY807" fmla="*/ 968237 h 6858000"/>
              <a:gd name="connsiteX808" fmla="*/ 3766672 w 7467600"/>
              <a:gd name="connsiteY808" fmla="*/ 359429 h 6858000"/>
              <a:gd name="connsiteX809" fmla="*/ 5805386 w 7467600"/>
              <a:gd name="connsiteY809" fmla="*/ 239240 h 6858000"/>
              <a:gd name="connsiteX810" fmla="*/ 5736947 w 7467600"/>
              <a:gd name="connsiteY810" fmla="*/ 261367 h 6858000"/>
              <a:gd name="connsiteX811" fmla="*/ 5427012 w 7467600"/>
              <a:gd name="connsiteY811" fmla="*/ 311272 h 6858000"/>
              <a:gd name="connsiteX812" fmla="*/ 5147818 w 7467600"/>
              <a:gd name="connsiteY812" fmla="*/ 322112 h 6858000"/>
              <a:gd name="connsiteX813" fmla="*/ 5060854 w 7467600"/>
              <a:gd name="connsiteY813" fmla="*/ 311882 h 6858000"/>
              <a:gd name="connsiteX814" fmla="*/ 4945989 w 7467600"/>
              <a:gd name="connsiteY814" fmla="*/ 300516 h 6858000"/>
              <a:gd name="connsiteX815" fmla="*/ 5410479 w 7467600"/>
              <a:gd name="connsiteY815" fmla="*/ 348434 h 6858000"/>
              <a:gd name="connsiteX816" fmla="*/ 5805386 w 7467600"/>
              <a:gd name="connsiteY816" fmla="*/ 239240 h 6858000"/>
              <a:gd name="connsiteX817" fmla="*/ 5905192 w 7467600"/>
              <a:gd name="connsiteY817" fmla="*/ 163079 h 6858000"/>
              <a:gd name="connsiteX818" fmla="*/ 5865655 w 7467600"/>
              <a:gd name="connsiteY818" fmla="*/ 171901 h 6858000"/>
              <a:gd name="connsiteX819" fmla="*/ 5259740 w 7467600"/>
              <a:gd name="connsiteY819" fmla="*/ 257013 h 6858000"/>
              <a:gd name="connsiteX820" fmla="*/ 5208466 w 7467600"/>
              <a:gd name="connsiteY820" fmla="*/ 257550 h 6858000"/>
              <a:gd name="connsiteX821" fmla="*/ 4980204 w 7467600"/>
              <a:gd name="connsiteY821" fmla="*/ 271903 h 6858000"/>
              <a:gd name="connsiteX822" fmla="*/ 5068068 w 7467600"/>
              <a:gd name="connsiteY822" fmla="*/ 282244 h 6858000"/>
              <a:gd name="connsiteX823" fmla="*/ 5153231 w 7467600"/>
              <a:gd name="connsiteY823" fmla="*/ 292240 h 6858000"/>
              <a:gd name="connsiteX824" fmla="*/ 5426491 w 7467600"/>
              <a:gd name="connsiteY824" fmla="*/ 281128 h 6858000"/>
              <a:gd name="connsiteX825" fmla="*/ 5731212 w 7467600"/>
              <a:gd name="connsiteY825" fmla="*/ 231951 h 6858000"/>
              <a:gd name="connsiteX826" fmla="*/ 5905192 w 7467600"/>
              <a:gd name="connsiteY826" fmla="*/ 163079 h 6858000"/>
              <a:gd name="connsiteX827" fmla="*/ 5944437 w 7467600"/>
              <a:gd name="connsiteY827" fmla="*/ 113829 h 6858000"/>
              <a:gd name="connsiteX828" fmla="*/ 5825032 w 7467600"/>
              <a:gd name="connsiteY828" fmla="*/ 146405 h 6858000"/>
              <a:gd name="connsiteX829" fmla="*/ 4955599 w 7467600"/>
              <a:gd name="connsiteY829" fmla="*/ 247008 h 6858000"/>
              <a:gd name="connsiteX830" fmla="*/ 5210104 w 7467600"/>
              <a:gd name="connsiteY830" fmla="*/ 228123 h 6858000"/>
              <a:gd name="connsiteX831" fmla="*/ 5261015 w 7467600"/>
              <a:gd name="connsiteY831" fmla="*/ 227087 h 6858000"/>
              <a:gd name="connsiteX832" fmla="*/ 5861181 w 7467600"/>
              <a:gd name="connsiteY832" fmla="*/ 143093 h 6858000"/>
              <a:gd name="connsiteX833" fmla="*/ 5961252 w 7467600"/>
              <a:gd name="connsiteY833" fmla="*/ 114820 h 6858000"/>
              <a:gd name="connsiteX834" fmla="*/ 5944437 w 7467600"/>
              <a:gd name="connsiteY834" fmla="*/ 113829 h 6858000"/>
              <a:gd name="connsiteX835" fmla="*/ 3882765 w 7467600"/>
              <a:gd name="connsiteY835" fmla="*/ 0 h 6858000"/>
              <a:gd name="connsiteX836" fmla="*/ 3995099 w 7467600"/>
              <a:gd name="connsiteY836" fmla="*/ 0 h 6858000"/>
              <a:gd name="connsiteX837" fmla="*/ 4163818 w 7467600"/>
              <a:gd name="connsiteY837" fmla="*/ 234104 h 6858000"/>
              <a:gd name="connsiteX838" fmla="*/ 4172099 w 7467600"/>
              <a:gd name="connsiteY838" fmla="*/ 234207 h 6858000"/>
              <a:gd name="connsiteX839" fmla="*/ 4784282 w 7467600"/>
              <a:gd name="connsiteY839" fmla="*/ 276561 h 6858000"/>
              <a:gd name="connsiteX840" fmla="*/ 4801687 w 7467600"/>
              <a:gd name="connsiteY840" fmla="*/ 267764 h 6858000"/>
              <a:gd name="connsiteX841" fmla="*/ 6082788 w 7467600"/>
              <a:gd name="connsiteY841" fmla="*/ 64119 h 6858000"/>
              <a:gd name="connsiteX842" fmla="*/ 6099442 w 7467600"/>
              <a:gd name="connsiteY842" fmla="*/ 82568 h 6858000"/>
              <a:gd name="connsiteX843" fmla="*/ 4804137 w 7467600"/>
              <a:gd name="connsiteY843" fmla="*/ 320931 h 6858000"/>
              <a:gd name="connsiteX844" fmla="*/ 4227047 w 7467600"/>
              <a:gd name="connsiteY844" fmla="*/ 313415 h 6858000"/>
              <a:gd name="connsiteX845" fmla="*/ 4346041 w 7467600"/>
              <a:gd name="connsiteY845" fmla="*/ 456086 h 6858000"/>
              <a:gd name="connsiteX846" fmla="*/ 4870967 w 7467600"/>
              <a:gd name="connsiteY846" fmla="*/ 963061 h 6858000"/>
              <a:gd name="connsiteX847" fmla="*/ 4889647 w 7467600"/>
              <a:gd name="connsiteY847" fmla="*/ 957147 h 6858000"/>
              <a:gd name="connsiteX848" fmla="*/ 5422504 w 7467600"/>
              <a:gd name="connsiteY848" fmla="*/ 805191 h 6858000"/>
              <a:gd name="connsiteX849" fmla="*/ 6087656 w 7467600"/>
              <a:gd name="connsiteY849" fmla="*/ 826703 h 6858000"/>
              <a:gd name="connsiteX850" fmla="*/ 6058717 w 7467600"/>
              <a:gd name="connsiteY850" fmla="*/ 865992 h 6858000"/>
              <a:gd name="connsiteX851" fmla="*/ 4974153 w 7467600"/>
              <a:gd name="connsiteY851" fmla="*/ 1045456 h 6858000"/>
              <a:gd name="connsiteX852" fmla="*/ 5627835 w 7467600"/>
              <a:gd name="connsiteY852" fmla="*/ 1472077 h 6858000"/>
              <a:gd name="connsiteX853" fmla="*/ 5629817 w 7467600"/>
              <a:gd name="connsiteY853" fmla="*/ 1471412 h 6858000"/>
              <a:gd name="connsiteX854" fmla="*/ 5634124 w 7467600"/>
              <a:gd name="connsiteY854" fmla="*/ 1470572 h 6858000"/>
              <a:gd name="connsiteX855" fmla="*/ 5755832 w 7467600"/>
              <a:gd name="connsiteY855" fmla="*/ 1383886 h 6858000"/>
              <a:gd name="connsiteX856" fmla="*/ 6014186 w 7467600"/>
              <a:gd name="connsiteY856" fmla="*/ 1279799 h 6858000"/>
              <a:gd name="connsiteX857" fmla="*/ 6901619 w 7467600"/>
              <a:gd name="connsiteY857" fmla="*/ 1047874 h 6858000"/>
              <a:gd name="connsiteX858" fmla="*/ 6931566 w 7467600"/>
              <a:gd name="connsiteY858" fmla="*/ 1062034 h 6858000"/>
              <a:gd name="connsiteX859" fmla="*/ 5790982 w 7467600"/>
              <a:gd name="connsiteY859" fmla="*/ 1561380 h 6858000"/>
              <a:gd name="connsiteX860" fmla="*/ 6188971 w 7467600"/>
              <a:gd name="connsiteY860" fmla="*/ 1755168 h 6858000"/>
              <a:gd name="connsiteX861" fmla="*/ 6202446 w 7467600"/>
              <a:gd name="connsiteY861" fmla="*/ 1752268 h 6858000"/>
              <a:gd name="connsiteX862" fmla="*/ 7179560 w 7467600"/>
              <a:gd name="connsiteY862" fmla="*/ 1467551 h 6858000"/>
              <a:gd name="connsiteX863" fmla="*/ 7158730 w 7467600"/>
              <a:gd name="connsiteY863" fmla="*/ 1507835 h 6858000"/>
              <a:gd name="connsiteX864" fmla="*/ 6326959 w 7467600"/>
              <a:gd name="connsiteY864" fmla="*/ 1817686 h 6858000"/>
              <a:gd name="connsiteX865" fmla="*/ 6537433 w 7467600"/>
              <a:gd name="connsiteY865" fmla="*/ 1907790 h 6858000"/>
              <a:gd name="connsiteX866" fmla="*/ 6550221 w 7467600"/>
              <a:gd name="connsiteY866" fmla="*/ 1910729 h 6858000"/>
              <a:gd name="connsiteX867" fmla="*/ 6964438 w 7467600"/>
              <a:gd name="connsiteY867" fmla="*/ 2209505 h 6858000"/>
              <a:gd name="connsiteX868" fmla="*/ 7367862 w 7467600"/>
              <a:gd name="connsiteY868" fmla="*/ 2806833 h 6858000"/>
              <a:gd name="connsiteX869" fmla="*/ 7364329 w 7467600"/>
              <a:gd name="connsiteY869" fmla="*/ 2826907 h 6858000"/>
              <a:gd name="connsiteX870" fmla="*/ 7290545 w 7467600"/>
              <a:gd name="connsiteY870" fmla="*/ 2850663 h 6858000"/>
              <a:gd name="connsiteX871" fmla="*/ 6472036 w 7467600"/>
              <a:gd name="connsiteY871" fmla="*/ 1959003 h 6858000"/>
              <a:gd name="connsiteX872" fmla="*/ 5792897 w 7467600"/>
              <a:gd name="connsiteY872" fmla="*/ 1647747 h 6858000"/>
              <a:gd name="connsiteX873" fmla="*/ 5842751 w 7467600"/>
              <a:gd name="connsiteY873" fmla="*/ 1816112 h 6858000"/>
              <a:gd name="connsiteX874" fmla="*/ 5847424 w 7467600"/>
              <a:gd name="connsiteY874" fmla="*/ 1815776 h 6858000"/>
              <a:gd name="connsiteX875" fmla="*/ 6399821 w 7467600"/>
              <a:gd name="connsiteY875" fmla="*/ 2344799 h 6858000"/>
              <a:gd name="connsiteX876" fmla="*/ 6323232 w 7467600"/>
              <a:gd name="connsiteY876" fmla="*/ 2389634 h 6858000"/>
              <a:gd name="connsiteX877" fmla="*/ 5942958 w 7467600"/>
              <a:gd name="connsiteY877" fmla="*/ 2077708 h 6858000"/>
              <a:gd name="connsiteX878" fmla="*/ 5921559 w 7467600"/>
              <a:gd name="connsiteY878" fmla="*/ 2378596 h 6858000"/>
              <a:gd name="connsiteX879" fmla="*/ 5817651 w 7467600"/>
              <a:gd name="connsiteY879" fmla="*/ 3023919 h 6858000"/>
              <a:gd name="connsiteX880" fmla="*/ 5729634 w 7467600"/>
              <a:gd name="connsiteY880" fmla="*/ 3051849 h 6858000"/>
              <a:gd name="connsiteX881" fmla="*/ 5611018 w 7467600"/>
              <a:gd name="connsiteY881" fmla="*/ 2316769 h 6858000"/>
              <a:gd name="connsiteX882" fmla="*/ 5687608 w 7467600"/>
              <a:gd name="connsiteY882" fmla="*/ 2039972 h 6858000"/>
              <a:gd name="connsiteX883" fmla="*/ 5657554 w 7467600"/>
              <a:gd name="connsiteY883" fmla="*/ 1576445 h 6858000"/>
              <a:gd name="connsiteX884" fmla="*/ 5150475 w 7467600"/>
              <a:gd name="connsiteY884" fmla="*/ 1274012 h 6858000"/>
              <a:gd name="connsiteX885" fmla="*/ 5349142 w 7467600"/>
              <a:gd name="connsiteY885" fmla="*/ 2204405 h 6858000"/>
              <a:gd name="connsiteX886" fmla="*/ 5262214 w 7467600"/>
              <a:gd name="connsiteY886" fmla="*/ 2233836 h 6858000"/>
              <a:gd name="connsiteX887" fmla="*/ 4981539 w 7467600"/>
              <a:gd name="connsiteY887" fmla="*/ 1542201 h 6858000"/>
              <a:gd name="connsiteX888" fmla="*/ 4958461 w 7467600"/>
              <a:gd name="connsiteY888" fmla="*/ 1136957 h 6858000"/>
              <a:gd name="connsiteX889" fmla="*/ 4655015 w 7467600"/>
              <a:gd name="connsiteY889" fmla="*/ 891426 h 6858000"/>
              <a:gd name="connsiteX890" fmla="*/ 4348002 w 7467600"/>
              <a:gd name="connsiteY890" fmla="*/ 2205895 h 6858000"/>
              <a:gd name="connsiteX891" fmla="*/ 4262250 w 7467600"/>
              <a:gd name="connsiteY891" fmla="*/ 2219972 h 6858000"/>
              <a:gd name="connsiteX892" fmla="*/ 4550611 w 7467600"/>
              <a:gd name="connsiteY892" fmla="*/ 817540 h 6858000"/>
              <a:gd name="connsiteX893" fmla="*/ 4564418 w 7467600"/>
              <a:gd name="connsiteY893" fmla="*/ 808293 h 6858000"/>
              <a:gd name="connsiteX894" fmla="*/ 4266388 w 7467600"/>
              <a:gd name="connsiteY894" fmla="*/ 500083 h 6858000"/>
              <a:gd name="connsiteX895" fmla="*/ 4032842 w 7467600"/>
              <a:gd name="connsiteY895" fmla="*/ 211809 h 6858000"/>
              <a:gd name="connsiteX896" fmla="*/ 3882765 w 7467600"/>
              <a:gd name="connsiteY896" fmla="*/ 0 h 6858000"/>
              <a:gd name="connsiteX897" fmla="*/ 3721337 w 7467600"/>
              <a:gd name="connsiteY897" fmla="*/ 0 h 6858000"/>
              <a:gd name="connsiteX898" fmla="*/ 3797544 w 7467600"/>
              <a:gd name="connsiteY898" fmla="*/ 0 h 6858000"/>
              <a:gd name="connsiteX899" fmla="*/ 3775734 w 7467600"/>
              <a:gd name="connsiteY899" fmla="*/ 95131 h 6858000"/>
              <a:gd name="connsiteX900" fmla="*/ 3724807 w 7467600"/>
              <a:gd name="connsiteY900" fmla="*/ 272257 h 6858000"/>
              <a:gd name="connsiteX901" fmla="*/ 3726844 w 7467600"/>
              <a:gd name="connsiteY901" fmla="*/ 282988 h 6858000"/>
              <a:gd name="connsiteX902" fmla="*/ 3742664 w 7467600"/>
              <a:gd name="connsiteY902" fmla="*/ 279918 h 6858000"/>
              <a:gd name="connsiteX903" fmla="*/ 4103910 w 7467600"/>
              <a:gd name="connsiteY903" fmla="*/ 1161917 h 6858000"/>
              <a:gd name="connsiteX904" fmla="*/ 4020269 w 7467600"/>
              <a:gd name="connsiteY904" fmla="*/ 1200406 h 6858000"/>
              <a:gd name="connsiteX905" fmla="*/ 3674882 w 7467600"/>
              <a:gd name="connsiteY905" fmla="*/ 488524 h 6858000"/>
              <a:gd name="connsiteX906" fmla="*/ 3132682 w 7467600"/>
              <a:gd name="connsiteY906" fmla="*/ 1072284 h 6858000"/>
              <a:gd name="connsiteX907" fmla="*/ 2716346 w 7467600"/>
              <a:gd name="connsiteY907" fmla="*/ 1276376 h 6858000"/>
              <a:gd name="connsiteX908" fmla="*/ 2716772 w 7467600"/>
              <a:gd name="connsiteY908" fmla="*/ 1255462 h 6858000"/>
              <a:gd name="connsiteX909" fmla="*/ 3471096 w 7467600"/>
              <a:gd name="connsiteY909" fmla="*/ 437072 h 6858000"/>
              <a:gd name="connsiteX910" fmla="*/ 3639057 w 7467600"/>
              <a:gd name="connsiteY910" fmla="*/ 286334 h 6858000"/>
              <a:gd name="connsiteX911" fmla="*/ 3640309 w 7467600"/>
              <a:gd name="connsiteY911" fmla="*/ 284664 h 6858000"/>
              <a:gd name="connsiteX912" fmla="*/ 3646022 w 7467600"/>
              <a:gd name="connsiteY912" fmla="*/ 276711 h 6858000"/>
              <a:gd name="connsiteX913" fmla="*/ 3707943 w 7467600"/>
              <a:gd name="connsiteY913" fmla="*/ 65958 h 6858000"/>
              <a:gd name="connsiteX914" fmla="*/ 3721337 w 7467600"/>
              <a:gd name="connsiteY914" fmla="*/ 0 h 6858000"/>
              <a:gd name="connsiteX915" fmla="*/ 2867960 w 7467600"/>
              <a:gd name="connsiteY915" fmla="*/ 0 h 6858000"/>
              <a:gd name="connsiteX916" fmla="*/ 2926351 w 7467600"/>
              <a:gd name="connsiteY916" fmla="*/ 0 h 6858000"/>
              <a:gd name="connsiteX917" fmla="*/ 2902823 w 7467600"/>
              <a:gd name="connsiteY917" fmla="*/ 262929 h 6858000"/>
              <a:gd name="connsiteX918" fmla="*/ 2940663 w 7467600"/>
              <a:gd name="connsiteY918" fmla="*/ 140884 h 6858000"/>
              <a:gd name="connsiteX919" fmla="*/ 2947039 w 7467600"/>
              <a:gd name="connsiteY919" fmla="*/ 122524 h 6858000"/>
              <a:gd name="connsiteX920" fmla="*/ 2984316 w 7467600"/>
              <a:gd name="connsiteY920" fmla="*/ 0 h 6858000"/>
              <a:gd name="connsiteX921" fmla="*/ 3016114 w 7467600"/>
              <a:gd name="connsiteY921" fmla="*/ 0 h 6858000"/>
              <a:gd name="connsiteX922" fmla="*/ 2979949 w 7467600"/>
              <a:gd name="connsiteY922" fmla="*/ 119274 h 6858000"/>
              <a:gd name="connsiteX923" fmla="*/ 3023879 w 7467600"/>
              <a:gd name="connsiteY923" fmla="*/ 0 h 6858000"/>
              <a:gd name="connsiteX924" fmla="*/ 3105400 w 7467600"/>
              <a:gd name="connsiteY924" fmla="*/ 0 h 6858000"/>
              <a:gd name="connsiteX925" fmla="*/ 3094669 w 7467600"/>
              <a:gd name="connsiteY925" fmla="*/ 30308 h 6858000"/>
              <a:gd name="connsiteX926" fmla="*/ 2901945 w 7467600"/>
              <a:gd name="connsiteY926" fmla="*/ 466538 h 6858000"/>
              <a:gd name="connsiteX927" fmla="*/ 2815209 w 7467600"/>
              <a:gd name="connsiteY927" fmla="*/ 497361 h 6858000"/>
              <a:gd name="connsiteX928" fmla="*/ 2844845 w 7467600"/>
              <a:gd name="connsiteY928" fmla="*/ 127638 h 6858000"/>
              <a:gd name="connsiteX929" fmla="*/ 2867960 w 7467600"/>
              <a:gd name="connsiteY929" fmla="*/ 0 h 6858000"/>
              <a:gd name="connsiteX930" fmla="*/ 1057230 w 7467600"/>
              <a:gd name="connsiteY930" fmla="*/ 0 h 6858000"/>
              <a:gd name="connsiteX931" fmla="*/ 1111003 w 7467600"/>
              <a:gd name="connsiteY931" fmla="*/ 0 h 6858000"/>
              <a:gd name="connsiteX932" fmla="*/ 1125553 w 7467600"/>
              <a:gd name="connsiteY932" fmla="*/ 52588 h 6858000"/>
              <a:gd name="connsiteX933" fmla="*/ 1304276 w 7467600"/>
              <a:gd name="connsiteY933" fmla="*/ 476275 h 6858000"/>
              <a:gd name="connsiteX934" fmla="*/ 1492066 w 7467600"/>
              <a:gd name="connsiteY934" fmla="*/ 886333 h 6858000"/>
              <a:gd name="connsiteX935" fmla="*/ 1423698 w 7467600"/>
              <a:gd name="connsiteY935" fmla="*/ 710817 h 6858000"/>
              <a:gd name="connsiteX936" fmla="*/ 1357609 w 7467600"/>
              <a:gd name="connsiteY936" fmla="*/ 532892 h 6858000"/>
              <a:gd name="connsiteX937" fmla="*/ 1309550 w 7467600"/>
              <a:gd name="connsiteY937" fmla="*/ 374031 h 6858000"/>
              <a:gd name="connsiteX938" fmla="*/ 1193673 w 7467600"/>
              <a:gd name="connsiteY938" fmla="*/ 49533 h 6858000"/>
              <a:gd name="connsiteX939" fmla="*/ 1164391 w 7467600"/>
              <a:gd name="connsiteY939" fmla="*/ 0 h 6858000"/>
              <a:gd name="connsiteX940" fmla="*/ 1200666 w 7467600"/>
              <a:gd name="connsiteY940" fmla="*/ 0 h 6858000"/>
              <a:gd name="connsiteX941" fmla="*/ 1223408 w 7467600"/>
              <a:gd name="connsiteY941" fmla="*/ 38996 h 6858000"/>
              <a:gd name="connsiteX942" fmla="*/ 1339635 w 7467600"/>
              <a:gd name="connsiteY942" fmla="*/ 365517 h 6858000"/>
              <a:gd name="connsiteX943" fmla="*/ 1387469 w 7467600"/>
              <a:gd name="connsiteY943" fmla="*/ 523079 h 6858000"/>
              <a:gd name="connsiteX944" fmla="*/ 1452685 w 7467600"/>
              <a:gd name="connsiteY944" fmla="*/ 699806 h 6858000"/>
              <a:gd name="connsiteX945" fmla="*/ 1492092 w 7467600"/>
              <a:gd name="connsiteY945" fmla="*/ 800424 h 6858000"/>
              <a:gd name="connsiteX946" fmla="*/ 1455302 w 7467600"/>
              <a:gd name="connsiteY946" fmla="*/ 632913 h 6858000"/>
              <a:gd name="connsiteX947" fmla="*/ 1222336 w 7467600"/>
              <a:gd name="connsiteY947" fmla="*/ 9480 h 6858000"/>
              <a:gd name="connsiteX948" fmla="*/ 1214634 w 7467600"/>
              <a:gd name="connsiteY948" fmla="*/ 0 h 6858000"/>
              <a:gd name="connsiteX949" fmla="*/ 1289827 w 7467600"/>
              <a:gd name="connsiteY949" fmla="*/ 0 h 6858000"/>
              <a:gd name="connsiteX950" fmla="*/ 1321076 w 7467600"/>
              <a:gd name="connsiteY950" fmla="*/ 59722 h 6858000"/>
              <a:gd name="connsiteX951" fmla="*/ 1512579 w 7467600"/>
              <a:gd name="connsiteY951" fmla="*/ 626441 h 6858000"/>
              <a:gd name="connsiteX952" fmla="*/ 1506076 w 7467600"/>
              <a:gd name="connsiteY952" fmla="*/ 1089289 h 6858000"/>
              <a:gd name="connsiteX953" fmla="*/ 1486346 w 7467600"/>
              <a:gd name="connsiteY953" fmla="*/ 1079919 h 6858000"/>
              <a:gd name="connsiteX954" fmla="*/ 1070511 w 7467600"/>
              <a:gd name="connsiteY954" fmla="*/ 48609 h 6858000"/>
              <a:gd name="connsiteX955" fmla="*/ 1057230 w 7467600"/>
              <a:gd name="connsiteY955" fmla="*/ 0 h 6858000"/>
              <a:gd name="connsiteX956" fmla="*/ 43151 w 7467600"/>
              <a:gd name="connsiteY956" fmla="*/ 0 h 6858000"/>
              <a:gd name="connsiteX957" fmla="*/ 95283 w 7467600"/>
              <a:gd name="connsiteY957" fmla="*/ 0 h 6858000"/>
              <a:gd name="connsiteX958" fmla="*/ 300708 w 7467600"/>
              <a:gd name="connsiteY958" fmla="*/ 154571 h 6858000"/>
              <a:gd name="connsiteX959" fmla="*/ 530414 w 7467600"/>
              <a:gd name="connsiteY959" fmla="*/ 354673 h 6858000"/>
              <a:gd name="connsiteX960" fmla="*/ 333785 w 7467600"/>
              <a:gd name="connsiteY960" fmla="*/ 161564 h 6858000"/>
              <a:gd name="connsiteX961" fmla="*/ 147005 w 7467600"/>
              <a:gd name="connsiteY961" fmla="*/ 0 h 6858000"/>
              <a:gd name="connsiteX962" fmla="*/ 272509 w 7467600"/>
              <a:gd name="connsiteY962" fmla="*/ 0 h 6858000"/>
              <a:gd name="connsiteX963" fmla="*/ 326276 w 7467600"/>
              <a:gd name="connsiteY963" fmla="*/ 45847 h 6858000"/>
              <a:gd name="connsiteX964" fmla="*/ 823759 w 7467600"/>
              <a:gd name="connsiteY964" fmla="*/ 574145 h 6858000"/>
              <a:gd name="connsiteX965" fmla="*/ 811254 w 7467600"/>
              <a:gd name="connsiteY965" fmla="*/ 665546 h 6858000"/>
              <a:gd name="connsiteX966" fmla="*/ 154042 w 7467600"/>
              <a:gd name="connsiteY966" fmla="*/ 261522 h 6858000"/>
              <a:gd name="connsiteX967" fmla="*/ 13550 w 7467600"/>
              <a:gd name="connsiteY967" fmla="*/ 158423 h 6858000"/>
              <a:gd name="connsiteX968" fmla="*/ 0 w 7467600"/>
              <a:gd name="connsiteY968" fmla="*/ 146618 h 6858000"/>
              <a:gd name="connsiteX969" fmla="*/ 0 w 7467600"/>
              <a:gd name="connsiteY969" fmla="*/ 59161 h 6858000"/>
              <a:gd name="connsiteX970" fmla="*/ 45427 w 7467600"/>
              <a:gd name="connsiteY970" fmla="*/ 101078 h 6858000"/>
              <a:gd name="connsiteX971" fmla="*/ 630103 w 7467600"/>
              <a:gd name="connsiteY971" fmla="*/ 485885 h 6858000"/>
              <a:gd name="connsiteX972" fmla="*/ 532040 w 7467600"/>
              <a:gd name="connsiteY972" fmla="*/ 399359 h 6858000"/>
              <a:gd name="connsiteX973" fmla="*/ 517618 w 7467600"/>
              <a:gd name="connsiteY973" fmla="*/ 385726 h 6858000"/>
              <a:gd name="connsiteX974" fmla="*/ 285074 w 7467600"/>
              <a:gd name="connsiteY974" fmla="*/ 182755 h 6858000"/>
              <a:gd name="connsiteX975" fmla="*/ 43151 w 7467600"/>
              <a:gd name="connsiteY97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271900 w 7467600"/>
              <a:gd name="connsiteY78" fmla="*/ 5734551 h 6858000"/>
              <a:gd name="connsiteX79" fmla="*/ 7015907 w 7467600"/>
              <a:gd name="connsiteY79" fmla="*/ 5541548 h 6858000"/>
              <a:gd name="connsiteX80" fmla="*/ 7259646 w 7467600"/>
              <a:gd name="connsiteY80" fmla="*/ 5765985 h 6858000"/>
              <a:gd name="connsiteX81" fmla="*/ 7467600 w 7467600"/>
              <a:gd name="connsiteY81" fmla="*/ 6012219 h 6858000"/>
              <a:gd name="connsiteX82" fmla="*/ 6946849 w 7467600"/>
              <a:gd name="connsiteY82" fmla="*/ 5523271 h 6858000"/>
              <a:gd name="connsiteX83" fmla="*/ 6946972 w 7467600"/>
              <a:gd name="connsiteY83" fmla="*/ 5526491 h 6858000"/>
              <a:gd name="connsiteX84" fmla="*/ 7105827 w 7467600"/>
              <a:gd name="connsiteY84" fmla="*/ 5718700 h 6858000"/>
              <a:gd name="connsiteX85" fmla="*/ 7356878 w 7467600"/>
              <a:gd name="connsiteY85" fmla="*/ 5981332 h 6858000"/>
              <a:gd name="connsiteX86" fmla="*/ 7467600 w 7467600"/>
              <a:gd name="connsiteY86" fmla="*/ 6117703 h 6858000"/>
              <a:gd name="connsiteX87" fmla="*/ 7467600 w 7467600"/>
              <a:gd name="connsiteY87" fmla="*/ 6163634 h 6858000"/>
              <a:gd name="connsiteX88" fmla="*/ 7403637 w 7467600"/>
              <a:gd name="connsiteY88" fmla="*/ 6083957 h 6858000"/>
              <a:gd name="connsiteX89" fmla="*/ 7254615 w 7467600"/>
              <a:gd name="connsiteY89" fmla="*/ 5911918 h 6858000"/>
              <a:gd name="connsiteX90" fmla="*/ 7312589 w 7467600"/>
              <a:gd name="connsiteY90" fmla="*/ 5982309 h 6858000"/>
              <a:gd name="connsiteX91" fmla="*/ 7448321 w 7467600"/>
              <a:gd name="connsiteY91" fmla="*/ 6190991 h 6858000"/>
              <a:gd name="connsiteX92" fmla="*/ 7467600 w 7467600"/>
              <a:gd name="connsiteY92" fmla="*/ 6221686 h 6858000"/>
              <a:gd name="connsiteX93" fmla="*/ 7467600 w 7467600"/>
              <a:gd name="connsiteY93" fmla="*/ 6334256 h 6858000"/>
              <a:gd name="connsiteX94" fmla="*/ 7454976 w 7467600"/>
              <a:gd name="connsiteY94" fmla="*/ 6318297 h 6858000"/>
              <a:gd name="connsiteX95" fmla="*/ 7042773 w 7467600"/>
              <a:gd name="connsiteY95" fmla="*/ 5734011 h 6858000"/>
              <a:gd name="connsiteX96" fmla="*/ 1456157 w 7467600"/>
              <a:gd name="connsiteY96" fmla="*/ 5371404 h 6858000"/>
              <a:gd name="connsiteX97" fmla="*/ 1244432 w 7467600"/>
              <a:gd name="connsiteY97" fmla="*/ 5385601 h 6858000"/>
              <a:gd name="connsiteX98" fmla="*/ 973990 w 7467600"/>
              <a:gd name="connsiteY98" fmla="*/ 5424940 h 6858000"/>
              <a:gd name="connsiteX99" fmla="*/ 1103809 w 7467600"/>
              <a:gd name="connsiteY99" fmla="*/ 5433720 h 6858000"/>
              <a:gd name="connsiteX100" fmla="*/ 1123454 w 7467600"/>
              <a:gd name="connsiteY100" fmla="*/ 5435727 h 6858000"/>
              <a:gd name="connsiteX101" fmla="*/ 1737017 w 7467600"/>
              <a:gd name="connsiteY101" fmla="*/ 5452183 h 6858000"/>
              <a:gd name="connsiteX102" fmla="*/ 1824397 w 7467600"/>
              <a:gd name="connsiteY102" fmla="*/ 5447757 h 6858000"/>
              <a:gd name="connsiteX103" fmla="*/ 2070059 w 7467600"/>
              <a:gd name="connsiteY103" fmla="*/ 5441660 h 6858000"/>
              <a:gd name="connsiteX104" fmla="*/ 1456157 w 7467600"/>
              <a:gd name="connsiteY104" fmla="*/ 5371404 h 6858000"/>
              <a:gd name="connsiteX105" fmla="*/ 4988186 w 7467600"/>
              <a:gd name="connsiteY105" fmla="*/ 5216467 h 6858000"/>
              <a:gd name="connsiteX106" fmla="*/ 4777334 w 7467600"/>
              <a:gd name="connsiteY106" fmla="*/ 5406072 h 6858000"/>
              <a:gd name="connsiteX107" fmla="*/ 4718341 w 7467600"/>
              <a:gd name="connsiteY107" fmla="*/ 5468043 h 6858000"/>
              <a:gd name="connsiteX108" fmla="*/ 4604655 w 7467600"/>
              <a:gd name="connsiteY108" fmla="*/ 5583434 h 6858000"/>
              <a:gd name="connsiteX109" fmla="*/ 4565074 w 7467600"/>
              <a:gd name="connsiteY109" fmla="*/ 5618550 h 6858000"/>
              <a:gd name="connsiteX110" fmla="*/ 4988186 w 7467600"/>
              <a:gd name="connsiteY110" fmla="*/ 5216467 h 6858000"/>
              <a:gd name="connsiteX111" fmla="*/ 4978032 w 7467600"/>
              <a:gd name="connsiteY111" fmla="*/ 5183809 h 6858000"/>
              <a:gd name="connsiteX112" fmla="*/ 4463413 w 7467600"/>
              <a:gd name="connsiteY112" fmla="*/ 5615162 h 6858000"/>
              <a:gd name="connsiteX113" fmla="*/ 4358134 w 7467600"/>
              <a:gd name="connsiteY113" fmla="*/ 5742791 h 6858000"/>
              <a:gd name="connsiteX114" fmla="*/ 4376219 w 7467600"/>
              <a:gd name="connsiteY114" fmla="*/ 5729027 h 6858000"/>
              <a:gd name="connsiteX115" fmla="*/ 4582340 w 7467600"/>
              <a:gd name="connsiteY115" fmla="*/ 5561037 h 6858000"/>
              <a:gd name="connsiteX116" fmla="*/ 4694684 w 7467600"/>
              <a:gd name="connsiteY116" fmla="*/ 5447098 h 6858000"/>
              <a:gd name="connsiteX117" fmla="*/ 4754123 w 7467600"/>
              <a:gd name="connsiteY117" fmla="*/ 5384643 h 6858000"/>
              <a:gd name="connsiteX118" fmla="*/ 4978032 w 7467600"/>
              <a:gd name="connsiteY118" fmla="*/ 5183809 h 6858000"/>
              <a:gd name="connsiteX119" fmla="*/ 1903353 w 7467600"/>
              <a:gd name="connsiteY119" fmla="*/ 5044827 h 6858000"/>
              <a:gd name="connsiteX120" fmla="*/ 1936931 w 7467600"/>
              <a:gd name="connsiteY120" fmla="*/ 5093954 h 6858000"/>
              <a:gd name="connsiteX121" fmla="*/ 2195868 w 7467600"/>
              <a:gd name="connsiteY121" fmla="*/ 5396574 h 6858000"/>
              <a:gd name="connsiteX122" fmla="*/ 2088852 w 7467600"/>
              <a:gd name="connsiteY122" fmla="*/ 5166123 h 6858000"/>
              <a:gd name="connsiteX123" fmla="*/ 1958241 w 7467600"/>
              <a:gd name="connsiteY123" fmla="*/ 5067955 h 6858000"/>
              <a:gd name="connsiteX124" fmla="*/ 1903353 w 7467600"/>
              <a:gd name="connsiteY124" fmla="*/ 5044827 h 6858000"/>
              <a:gd name="connsiteX125" fmla="*/ 1979378 w 7467600"/>
              <a:gd name="connsiteY125" fmla="*/ 4769504 h 6858000"/>
              <a:gd name="connsiteX126" fmla="*/ 2882120 w 7467600"/>
              <a:gd name="connsiteY126" fmla="*/ 5064547 h 6858000"/>
              <a:gd name="connsiteX127" fmla="*/ 2793103 w 7467600"/>
              <a:gd name="connsiteY127" fmla="*/ 5039699 h 6858000"/>
              <a:gd name="connsiteX128" fmla="*/ 2770041 w 7467600"/>
              <a:gd name="connsiteY128" fmla="*/ 5033634 h 6858000"/>
              <a:gd name="connsiteX129" fmla="*/ 1979378 w 7467600"/>
              <a:gd name="connsiteY129" fmla="*/ 4769504 h 6858000"/>
              <a:gd name="connsiteX130" fmla="*/ 1927410 w 7467600"/>
              <a:gd name="connsiteY130" fmla="*/ 4716164 h 6858000"/>
              <a:gd name="connsiteX131" fmla="*/ 1959587 w 7467600"/>
              <a:gd name="connsiteY131" fmla="*/ 4728849 h 6858000"/>
              <a:gd name="connsiteX132" fmla="*/ 2777707 w 7467600"/>
              <a:gd name="connsiteY132" fmla="*/ 5003991 h 6858000"/>
              <a:gd name="connsiteX133" fmla="*/ 2800768 w 7467600"/>
              <a:gd name="connsiteY133" fmla="*/ 5010056 h 6858000"/>
              <a:gd name="connsiteX134" fmla="*/ 2879408 w 7467600"/>
              <a:gd name="connsiteY134" fmla="*/ 5031590 h 6858000"/>
              <a:gd name="connsiteX135" fmla="*/ 2862295 w 7467600"/>
              <a:gd name="connsiteY135" fmla="*/ 5022958 h 6858000"/>
              <a:gd name="connsiteX136" fmla="*/ 2813343 w 7467600"/>
              <a:gd name="connsiteY136" fmla="*/ 4998369 h 6858000"/>
              <a:gd name="connsiteX137" fmla="*/ 2646245 w 7467600"/>
              <a:gd name="connsiteY137" fmla="*/ 4930999 h 6858000"/>
              <a:gd name="connsiteX138" fmla="*/ 1999243 w 7467600"/>
              <a:gd name="connsiteY138" fmla="*/ 4730524 h 6858000"/>
              <a:gd name="connsiteX139" fmla="*/ 1979527 w 7467600"/>
              <a:gd name="connsiteY139" fmla="*/ 4726651 h 6858000"/>
              <a:gd name="connsiteX140" fmla="*/ 1927410 w 7467600"/>
              <a:gd name="connsiteY140" fmla="*/ 4716164 h 6858000"/>
              <a:gd name="connsiteX141" fmla="*/ 1997014 w 7467600"/>
              <a:gd name="connsiteY141" fmla="*/ 4698007 h 6858000"/>
              <a:gd name="connsiteX142" fmla="*/ 2005458 w 7467600"/>
              <a:gd name="connsiteY142" fmla="*/ 4699540 h 6858000"/>
              <a:gd name="connsiteX143" fmla="*/ 2657186 w 7467600"/>
              <a:gd name="connsiteY143" fmla="*/ 4901687 h 6858000"/>
              <a:gd name="connsiteX144" fmla="*/ 2826662 w 7467600"/>
              <a:gd name="connsiteY144" fmla="*/ 4970362 h 6858000"/>
              <a:gd name="connsiteX145" fmla="*/ 2876100 w 7467600"/>
              <a:gd name="connsiteY145" fmla="*/ 4995397 h 6858000"/>
              <a:gd name="connsiteX146" fmla="*/ 3042600 w 7467600"/>
              <a:gd name="connsiteY146" fmla="*/ 5059532 h 6858000"/>
              <a:gd name="connsiteX147" fmla="*/ 1997014 w 7467600"/>
              <a:gd name="connsiteY147" fmla="*/ 4698007 h 6858000"/>
              <a:gd name="connsiteX148" fmla="*/ 2305292 w 7467600"/>
              <a:gd name="connsiteY148" fmla="*/ 4219492 h 6858000"/>
              <a:gd name="connsiteX149" fmla="*/ 3360922 w 7467600"/>
              <a:gd name="connsiteY149" fmla="*/ 4529373 h 6858000"/>
              <a:gd name="connsiteX150" fmla="*/ 3492420 w 7467600"/>
              <a:gd name="connsiteY150" fmla="*/ 4510145 h 6858000"/>
              <a:gd name="connsiteX151" fmla="*/ 3364086 w 7467600"/>
              <a:gd name="connsiteY151" fmla="*/ 4480340 h 6858000"/>
              <a:gd name="connsiteX152" fmla="*/ 3225818 w 7467600"/>
              <a:gd name="connsiteY152" fmla="*/ 4411822 h 6858000"/>
              <a:gd name="connsiteX153" fmla="*/ 3129696 w 7467600"/>
              <a:gd name="connsiteY153" fmla="*/ 4360704 h 6858000"/>
              <a:gd name="connsiteX154" fmla="*/ 2814545 w 7467600"/>
              <a:gd name="connsiteY154" fmla="*/ 4282955 h 6858000"/>
              <a:gd name="connsiteX155" fmla="*/ 2305292 w 7467600"/>
              <a:gd name="connsiteY155" fmla="*/ 4219492 h 6858000"/>
              <a:gd name="connsiteX156" fmla="*/ 2626982 w 7467600"/>
              <a:gd name="connsiteY156" fmla="*/ 4206450 h 6858000"/>
              <a:gd name="connsiteX157" fmla="*/ 2490617 w 7467600"/>
              <a:gd name="connsiteY157" fmla="*/ 4206951 h 6858000"/>
              <a:gd name="connsiteX158" fmla="*/ 2819869 w 7467600"/>
              <a:gd name="connsiteY158" fmla="*/ 4252936 h 6858000"/>
              <a:gd name="connsiteX159" fmla="*/ 3143018 w 7467600"/>
              <a:gd name="connsiteY159" fmla="*/ 4332698 h 6858000"/>
              <a:gd name="connsiteX160" fmla="*/ 3241520 w 7467600"/>
              <a:gd name="connsiteY160" fmla="*/ 4385112 h 6858000"/>
              <a:gd name="connsiteX161" fmla="*/ 3374575 w 7467600"/>
              <a:gd name="connsiteY161" fmla="*/ 4451517 h 6858000"/>
              <a:gd name="connsiteX162" fmla="*/ 3505221 w 7467600"/>
              <a:gd name="connsiteY162" fmla="*/ 4480757 h 6858000"/>
              <a:gd name="connsiteX163" fmla="*/ 2626982 w 7467600"/>
              <a:gd name="connsiteY163" fmla="*/ 4206450 h 6858000"/>
              <a:gd name="connsiteX164" fmla="*/ 1310106 w 7467600"/>
              <a:gd name="connsiteY164" fmla="*/ 3943217 h 6858000"/>
              <a:gd name="connsiteX165" fmla="*/ 854994 w 7467600"/>
              <a:gd name="connsiteY165" fmla="*/ 4399136 h 6858000"/>
              <a:gd name="connsiteX166" fmla="*/ 742462 w 7467600"/>
              <a:gd name="connsiteY166" fmla="*/ 4594648 h 6858000"/>
              <a:gd name="connsiteX167" fmla="*/ 820602 w 7467600"/>
              <a:gd name="connsiteY167" fmla="*/ 4485915 h 6858000"/>
              <a:gd name="connsiteX168" fmla="*/ 878295 w 7467600"/>
              <a:gd name="connsiteY168" fmla="*/ 4403594 h 6858000"/>
              <a:gd name="connsiteX169" fmla="*/ 1240607 w 7467600"/>
              <a:gd name="connsiteY169" fmla="*/ 4010401 h 6858000"/>
              <a:gd name="connsiteX170" fmla="*/ 1310106 w 7467600"/>
              <a:gd name="connsiteY170" fmla="*/ 3943217 h 6858000"/>
              <a:gd name="connsiteX171" fmla="*/ 1423113 w 7467600"/>
              <a:gd name="connsiteY171" fmla="*/ 3874565 h 6858000"/>
              <a:gd name="connsiteX172" fmla="*/ 1260565 w 7467600"/>
              <a:gd name="connsiteY172" fmla="*/ 4031982 h 6858000"/>
              <a:gd name="connsiteX173" fmla="*/ 901900 w 7467600"/>
              <a:gd name="connsiteY173" fmla="*/ 4421236 h 6858000"/>
              <a:gd name="connsiteX174" fmla="*/ 845044 w 7467600"/>
              <a:gd name="connsiteY174" fmla="*/ 4502436 h 6858000"/>
              <a:gd name="connsiteX175" fmla="*/ 685926 w 7467600"/>
              <a:gd name="connsiteY175" fmla="*/ 4703069 h 6858000"/>
              <a:gd name="connsiteX176" fmla="*/ 684248 w 7467600"/>
              <a:gd name="connsiteY176" fmla="*/ 4706721 h 6858000"/>
              <a:gd name="connsiteX177" fmla="*/ 1423113 w 7467600"/>
              <a:gd name="connsiteY177" fmla="*/ 3874565 h 6858000"/>
              <a:gd name="connsiteX178" fmla="*/ 3316479 w 7467600"/>
              <a:gd name="connsiteY178" fmla="*/ 3872136 h 6858000"/>
              <a:gd name="connsiteX179" fmla="*/ 3546806 w 7467600"/>
              <a:gd name="connsiteY179" fmla="*/ 4356139 h 6858000"/>
              <a:gd name="connsiteX180" fmla="*/ 3364433 w 7467600"/>
              <a:gd name="connsiteY180" fmla="*/ 3953121 h 6858000"/>
              <a:gd name="connsiteX181" fmla="*/ 3316479 w 7467600"/>
              <a:gd name="connsiteY181" fmla="*/ 3872136 h 6858000"/>
              <a:gd name="connsiteX182" fmla="*/ 3291335 w 7467600"/>
              <a:gd name="connsiteY182" fmla="*/ 3767420 h 6858000"/>
              <a:gd name="connsiteX183" fmla="*/ 3390805 w 7467600"/>
              <a:gd name="connsiteY183" fmla="*/ 3937163 h 6858000"/>
              <a:gd name="connsiteX184" fmla="*/ 3579062 w 7467600"/>
              <a:gd name="connsiteY184" fmla="*/ 4359040 h 6858000"/>
              <a:gd name="connsiteX185" fmla="*/ 3467355 w 7467600"/>
              <a:gd name="connsiteY185" fmla="*/ 3988130 h 6858000"/>
              <a:gd name="connsiteX186" fmla="*/ 3310753 w 7467600"/>
              <a:gd name="connsiteY186" fmla="*/ 3787140 h 6858000"/>
              <a:gd name="connsiteX187" fmla="*/ 3291335 w 7467600"/>
              <a:gd name="connsiteY187" fmla="*/ 3767420 h 6858000"/>
              <a:gd name="connsiteX188" fmla="*/ 1635889 w 7467600"/>
              <a:gd name="connsiteY188" fmla="*/ 3709494 h 6858000"/>
              <a:gd name="connsiteX189" fmla="*/ 1634800 w 7467600"/>
              <a:gd name="connsiteY189" fmla="*/ 3731111 h 6858000"/>
              <a:gd name="connsiteX190" fmla="*/ 1635889 w 7467600"/>
              <a:gd name="connsiteY190" fmla="*/ 3709494 h 6858000"/>
              <a:gd name="connsiteX191" fmla="*/ 1510397 w 7467600"/>
              <a:gd name="connsiteY191" fmla="*/ 3684705 h 6858000"/>
              <a:gd name="connsiteX192" fmla="*/ 1146550 w 7467600"/>
              <a:gd name="connsiteY192" fmla="*/ 3802012 h 6858000"/>
              <a:gd name="connsiteX193" fmla="*/ 698834 w 7467600"/>
              <a:gd name="connsiteY193" fmla="*/ 3952272 h 6858000"/>
              <a:gd name="connsiteX194" fmla="*/ 34256 w 7467600"/>
              <a:gd name="connsiteY194" fmla="*/ 4347603 h 6858000"/>
              <a:gd name="connsiteX195" fmla="*/ 527241 w 7467600"/>
              <a:gd name="connsiteY195" fmla="*/ 4065078 h 6858000"/>
              <a:gd name="connsiteX196" fmla="*/ 1510397 w 7467600"/>
              <a:gd name="connsiteY196" fmla="*/ 3684705 h 6858000"/>
              <a:gd name="connsiteX197" fmla="*/ 1313114 w 7467600"/>
              <a:gd name="connsiteY197" fmla="*/ 3655216 h 6858000"/>
              <a:gd name="connsiteX198" fmla="*/ 1109304 w 7467600"/>
              <a:gd name="connsiteY198" fmla="*/ 3669030 h 6858000"/>
              <a:gd name="connsiteX199" fmla="*/ 8129 w 7467600"/>
              <a:gd name="connsiteY199" fmla="*/ 4330519 h 6858000"/>
              <a:gd name="connsiteX200" fmla="*/ 687572 w 7467600"/>
              <a:gd name="connsiteY200" fmla="*/ 3925629 h 6858000"/>
              <a:gd name="connsiteX201" fmla="*/ 1138365 w 7467600"/>
              <a:gd name="connsiteY201" fmla="*/ 3774515 h 6858000"/>
              <a:gd name="connsiteX202" fmla="*/ 1505579 w 7467600"/>
              <a:gd name="connsiteY202" fmla="*/ 3655526 h 6858000"/>
              <a:gd name="connsiteX203" fmla="*/ 1313114 w 7467600"/>
              <a:gd name="connsiteY203" fmla="*/ 3655216 h 6858000"/>
              <a:gd name="connsiteX204" fmla="*/ 3655073 w 7467600"/>
              <a:gd name="connsiteY204" fmla="*/ 3650884 h 6858000"/>
              <a:gd name="connsiteX205" fmla="*/ 3989938 w 7467600"/>
              <a:gd name="connsiteY205" fmla="*/ 3991685 h 6858000"/>
              <a:gd name="connsiteX206" fmla="*/ 4393907 w 7467600"/>
              <a:gd name="connsiteY206" fmla="*/ 4261258 h 6858000"/>
              <a:gd name="connsiteX207" fmla="*/ 4648051 w 7467600"/>
              <a:gd name="connsiteY207" fmla="*/ 4374051 h 6858000"/>
              <a:gd name="connsiteX208" fmla="*/ 4383389 w 7467600"/>
              <a:gd name="connsiteY208" fmla="*/ 4184369 h 6858000"/>
              <a:gd name="connsiteX209" fmla="*/ 4165508 w 7467600"/>
              <a:gd name="connsiteY209" fmla="*/ 4035196 h 6858000"/>
              <a:gd name="connsiteX210" fmla="*/ 4068162 w 7467600"/>
              <a:gd name="connsiteY210" fmla="*/ 3953394 h 6858000"/>
              <a:gd name="connsiteX211" fmla="*/ 3981416 w 7467600"/>
              <a:gd name="connsiteY211" fmla="*/ 3880482 h 6858000"/>
              <a:gd name="connsiteX212" fmla="*/ 3800147 w 7467600"/>
              <a:gd name="connsiteY212" fmla="*/ 3749872 h 6858000"/>
              <a:gd name="connsiteX213" fmla="*/ 3655073 w 7467600"/>
              <a:gd name="connsiteY213" fmla="*/ 3650884 h 6858000"/>
              <a:gd name="connsiteX214" fmla="*/ 3670252 w 7467600"/>
              <a:gd name="connsiteY214" fmla="*/ 3622798 h 6858000"/>
              <a:gd name="connsiteX215" fmla="*/ 3817258 w 7467600"/>
              <a:gd name="connsiteY215" fmla="*/ 3723577 h 6858000"/>
              <a:gd name="connsiteX216" fmla="*/ 4000461 w 7467600"/>
              <a:gd name="connsiteY216" fmla="*/ 3855966 h 6858000"/>
              <a:gd name="connsiteX217" fmla="*/ 4088180 w 7467600"/>
              <a:gd name="connsiteY217" fmla="*/ 3929774 h 6858000"/>
              <a:gd name="connsiteX218" fmla="*/ 4184555 w 7467600"/>
              <a:gd name="connsiteY218" fmla="*/ 4010683 h 6858000"/>
              <a:gd name="connsiteX219" fmla="*/ 4399563 w 7467600"/>
              <a:gd name="connsiteY219" fmla="*/ 4158106 h 6858000"/>
              <a:gd name="connsiteX220" fmla="*/ 4684469 w 7467600"/>
              <a:gd name="connsiteY220" fmla="*/ 4364680 h 6858000"/>
              <a:gd name="connsiteX221" fmla="*/ 4690271 w 7467600"/>
              <a:gd name="connsiteY221" fmla="*/ 4370034 h 6858000"/>
              <a:gd name="connsiteX222" fmla="*/ 4136093 w 7467600"/>
              <a:gd name="connsiteY222" fmla="*/ 3858466 h 6858000"/>
              <a:gd name="connsiteX223" fmla="*/ 3670252 w 7467600"/>
              <a:gd name="connsiteY223" fmla="*/ 3622798 h 6858000"/>
              <a:gd name="connsiteX224" fmla="*/ 4440129 w 7467600"/>
              <a:gd name="connsiteY224" fmla="*/ 3448571 h 6858000"/>
              <a:gd name="connsiteX225" fmla="*/ 4856525 w 7467600"/>
              <a:gd name="connsiteY225" fmla="*/ 3915351 h 6858000"/>
              <a:gd name="connsiteX226" fmla="*/ 5059055 w 7467600"/>
              <a:gd name="connsiteY226" fmla="*/ 4108918 h 6858000"/>
              <a:gd name="connsiteX227" fmla="*/ 5290070 w 7467600"/>
              <a:gd name="connsiteY227" fmla="*/ 4263619 h 6858000"/>
              <a:gd name="connsiteX228" fmla="*/ 4834991 w 7467600"/>
              <a:gd name="connsiteY228" fmla="*/ 3830985 h 6858000"/>
              <a:gd name="connsiteX229" fmla="*/ 4440129 w 7467600"/>
              <a:gd name="connsiteY229" fmla="*/ 3448571 h 6858000"/>
              <a:gd name="connsiteX230" fmla="*/ 4441737 w 7467600"/>
              <a:gd name="connsiteY230" fmla="*/ 3399734 h 6858000"/>
              <a:gd name="connsiteX231" fmla="*/ 4431236 w 7467600"/>
              <a:gd name="connsiteY231" fmla="*/ 3400954 h 6858000"/>
              <a:gd name="connsiteX232" fmla="*/ 4557150 w 7467600"/>
              <a:gd name="connsiteY232" fmla="*/ 3510023 h 6858000"/>
              <a:gd name="connsiteX233" fmla="*/ 4856936 w 7467600"/>
              <a:gd name="connsiteY233" fmla="*/ 3809146 h 6858000"/>
              <a:gd name="connsiteX234" fmla="*/ 5111996 w 7467600"/>
              <a:gd name="connsiteY234" fmla="*/ 4065759 h 6858000"/>
              <a:gd name="connsiteX235" fmla="*/ 5388878 w 7467600"/>
              <a:gd name="connsiteY235" fmla="*/ 4300185 h 6858000"/>
              <a:gd name="connsiteX236" fmla="*/ 5425556 w 7467600"/>
              <a:gd name="connsiteY236" fmla="*/ 4308967 h 6858000"/>
              <a:gd name="connsiteX237" fmla="*/ 4943646 w 7467600"/>
              <a:gd name="connsiteY237" fmla="*/ 3822916 h 6858000"/>
              <a:gd name="connsiteX238" fmla="*/ 4594837 w 7467600"/>
              <a:gd name="connsiteY238" fmla="*/ 3532274 h 6858000"/>
              <a:gd name="connsiteX239" fmla="*/ 4441737 w 7467600"/>
              <a:gd name="connsiteY239" fmla="*/ 3399734 h 6858000"/>
              <a:gd name="connsiteX240" fmla="*/ 5425834 w 7467600"/>
              <a:gd name="connsiteY240" fmla="*/ 3162785 h 6858000"/>
              <a:gd name="connsiteX241" fmla="*/ 5401644 w 7467600"/>
              <a:gd name="connsiteY241" fmla="*/ 3617847 h 6858000"/>
              <a:gd name="connsiteX242" fmla="*/ 5467256 w 7467600"/>
              <a:gd name="connsiteY242" fmla="*/ 4175494 h 6858000"/>
              <a:gd name="connsiteX243" fmla="*/ 5448069 w 7467600"/>
              <a:gd name="connsiteY243" fmla="*/ 3567554 h 6858000"/>
              <a:gd name="connsiteX244" fmla="*/ 5425834 w 7467600"/>
              <a:gd name="connsiteY244" fmla="*/ 3162785 h 6858000"/>
              <a:gd name="connsiteX245" fmla="*/ 1318687 w 7467600"/>
              <a:gd name="connsiteY245" fmla="*/ 3113840 h 6858000"/>
              <a:gd name="connsiteX246" fmla="*/ 1066793 w 7467600"/>
              <a:gd name="connsiteY246" fmla="*/ 3212171 h 6858000"/>
              <a:gd name="connsiteX247" fmla="*/ 993319 w 7467600"/>
              <a:gd name="connsiteY247" fmla="*/ 3247648 h 6858000"/>
              <a:gd name="connsiteX248" fmla="*/ 853081 w 7467600"/>
              <a:gd name="connsiteY248" fmla="*/ 3312410 h 6858000"/>
              <a:gd name="connsiteX249" fmla="*/ 805957 w 7467600"/>
              <a:gd name="connsiteY249" fmla="*/ 3330443 h 6858000"/>
              <a:gd name="connsiteX250" fmla="*/ 1318687 w 7467600"/>
              <a:gd name="connsiteY250" fmla="*/ 3113840 h 6858000"/>
              <a:gd name="connsiteX251" fmla="*/ 5453702 w 7467600"/>
              <a:gd name="connsiteY251" fmla="*/ 3090882 h 6858000"/>
              <a:gd name="connsiteX252" fmla="*/ 5480135 w 7467600"/>
              <a:gd name="connsiteY252" fmla="*/ 3565802 h 6858000"/>
              <a:gd name="connsiteX253" fmla="*/ 5499023 w 7467600"/>
              <a:gd name="connsiteY253" fmla="*/ 4166310 h 6858000"/>
              <a:gd name="connsiteX254" fmla="*/ 5547022 w 7467600"/>
              <a:gd name="connsiteY254" fmla="*/ 3607838 h 6858000"/>
              <a:gd name="connsiteX255" fmla="*/ 5515964 w 7467600"/>
              <a:gd name="connsiteY255" fmla="*/ 3378541 h 6858000"/>
              <a:gd name="connsiteX256" fmla="*/ 5453702 w 7467600"/>
              <a:gd name="connsiteY256" fmla="*/ 3090882 h 6858000"/>
              <a:gd name="connsiteX257" fmla="*/ 1238695 w 7467600"/>
              <a:gd name="connsiteY257" fmla="*/ 3076820 h 6858000"/>
              <a:gd name="connsiteX258" fmla="*/ 716371 w 7467600"/>
              <a:gd name="connsiteY258" fmla="*/ 3293249 h 6858000"/>
              <a:gd name="connsiteX259" fmla="*/ 579522 w 7467600"/>
              <a:gd name="connsiteY259" fmla="*/ 3371759 h 6858000"/>
              <a:gd name="connsiteX260" fmla="*/ 600288 w 7467600"/>
              <a:gd name="connsiteY260" fmla="*/ 3365555 h 6858000"/>
              <a:gd name="connsiteX261" fmla="*/ 840692 w 7467600"/>
              <a:gd name="connsiteY261" fmla="*/ 3284921 h 6858000"/>
              <a:gd name="connsiteX262" fmla="*/ 979248 w 7467600"/>
              <a:gd name="connsiteY262" fmla="*/ 3221003 h 6858000"/>
              <a:gd name="connsiteX263" fmla="*/ 1053282 w 7467600"/>
              <a:gd name="connsiteY263" fmla="*/ 3185247 h 6858000"/>
              <a:gd name="connsiteX264" fmla="*/ 1320603 w 7467600"/>
              <a:gd name="connsiteY264" fmla="*/ 3081281 h 6858000"/>
              <a:gd name="connsiteX265" fmla="*/ 1238695 w 7467600"/>
              <a:gd name="connsiteY265" fmla="*/ 3076820 h 6858000"/>
              <a:gd name="connsiteX266" fmla="*/ 5425627 w 7467600"/>
              <a:gd name="connsiteY266" fmla="*/ 2954192 h 6858000"/>
              <a:gd name="connsiteX267" fmla="*/ 5470770 w 7467600"/>
              <a:gd name="connsiteY267" fmla="*/ 3005435 h 6858000"/>
              <a:gd name="connsiteX268" fmla="*/ 5519779 w 7467600"/>
              <a:gd name="connsiteY268" fmla="*/ 4359223 h 6858000"/>
              <a:gd name="connsiteX269" fmla="*/ 5520293 w 7467600"/>
              <a:gd name="connsiteY269" fmla="*/ 4360602 h 6858000"/>
              <a:gd name="connsiteX270" fmla="*/ 5767221 w 7467600"/>
              <a:gd name="connsiteY270" fmla="*/ 4665564 h 6858000"/>
              <a:gd name="connsiteX271" fmla="*/ 6937169 w 7467600"/>
              <a:gd name="connsiteY271" fmla="*/ 4815941 h 6858000"/>
              <a:gd name="connsiteX272" fmla="*/ 6953922 w 7467600"/>
              <a:gd name="connsiteY272" fmla="*/ 4890068 h 6858000"/>
              <a:gd name="connsiteX273" fmla="*/ 6071359 w 7467600"/>
              <a:gd name="connsiteY273" fmla="*/ 4770770 h 6858000"/>
              <a:gd name="connsiteX274" fmla="*/ 6038839 w 7467600"/>
              <a:gd name="connsiteY274" fmla="*/ 4764474 h 6858000"/>
              <a:gd name="connsiteX275" fmla="*/ 6038706 w 7467600"/>
              <a:gd name="connsiteY275" fmla="*/ 4763847 h 6858000"/>
              <a:gd name="connsiteX276" fmla="*/ 6037784 w 7467600"/>
              <a:gd name="connsiteY276" fmla="*/ 4764270 h 6858000"/>
              <a:gd name="connsiteX277" fmla="*/ 6038839 w 7467600"/>
              <a:gd name="connsiteY277" fmla="*/ 4764474 h 6858000"/>
              <a:gd name="connsiteX278" fmla="*/ 6040338 w 7467600"/>
              <a:gd name="connsiteY278" fmla="*/ 4771418 h 6858000"/>
              <a:gd name="connsiteX279" fmla="*/ 6024488 w 7467600"/>
              <a:gd name="connsiteY279" fmla="*/ 4809903 h 6858000"/>
              <a:gd name="connsiteX280" fmla="*/ 5599771 w 7467600"/>
              <a:gd name="connsiteY280" fmla="*/ 5509652 h 6858000"/>
              <a:gd name="connsiteX281" fmla="*/ 5548843 w 7467600"/>
              <a:gd name="connsiteY281" fmla="*/ 5563845 h 6858000"/>
              <a:gd name="connsiteX282" fmla="*/ 5940952 w 7467600"/>
              <a:gd name="connsiteY282" fmla="*/ 6250028 h 6858000"/>
              <a:gd name="connsiteX283" fmla="*/ 6043441 w 7467600"/>
              <a:gd name="connsiteY283" fmla="*/ 6665847 h 6858000"/>
              <a:gd name="connsiteX284" fmla="*/ 6093432 w 7467600"/>
              <a:gd name="connsiteY284" fmla="*/ 6858000 h 6858000"/>
              <a:gd name="connsiteX285" fmla="*/ 6034344 w 7467600"/>
              <a:gd name="connsiteY285" fmla="*/ 6858000 h 6858000"/>
              <a:gd name="connsiteX286" fmla="*/ 6026679 w 7467600"/>
              <a:gd name="connsiteY286" fmla="*/ 6836959 h 6858000"/>
              <a:gd name="connsiteX287" fmla="*/ 5800441 w 7467600"/>
              <a:gd name="connsiteY287" fmla="*/ 6335286 h 6858000"/>
              <a:gd name="connsiteX288" fmla="*/ 5526562 w 7467600"/>
              <a:gd name="connsiteY288" fmla="*/ 5705388 h 6858000"/>
              <a:gd name="connsiteX289" fmla="*/ 5519640 w 7467600"/>
              <a:gd name="connsiteY289" fmla="*/ 5683774 h 6858000"/>
              <a:gd name="connsiteX290" fmla="*/ 5844559 w 7467600"/>
              <a:gd name="connsiteY290" fmla="*/ 6553349 h 6858000"/>
              <a:gd name="connsiteX291" fmla="*/ 5975994 w 7467600"/>
              <a:gd name="connsiteY291" fmla="*/ 6858000 h 6858000"/>
              <a:gd name="connsiteX292" fmla="*/ 5898547 w 7467600"/>
              <a:gd name="connsiteY292" fmla="*/ 6858000 h 6858000"/>
              <a:gd name="connsiteX293" fmla="*/ 5682041 w 7467600"/>
              <a:gd name="connsiteY293" fmla="*/ 6355860 h 6858000"/>
              <a:gd name="connsiteX294" fmla="*/ 5461758 w 7467600"/>
              <a:gd name="connsiteY294" fmla="*/ 5820220 h 6858000"/>
              <a:gd name="connsiteX295" fmla="*/ 5237282 w 7467600"/>
              <a:gd name="connsiteY295" fmla="*/ 6579086 h 6858000"/>
              <a:gd name="connsiteX296" fmla="*/ 5115009 w 7467600"/>
              <a:gd name="connsiteY296" fmla="*/ 6858000 h 6858000"/>
              <a:gd name="connsiteX297" fmla="*/ 5028074 w 7467600"/>
              <a:gd name="connsiteY297" fmla="*/ 6858000 h 6858000"/>
              <a:gd name="connsiteX298" fmla="*/ 5079508 w 7467600"/>
              <a:gd name="connsiteY298" fmla="*/ 6749074 h 6858000"/>
              <a:gd name="connsiteX299" fmla="*/ 5371846 w 7467600"/>
              <a:gd name="connsiteY299" fmla="*/ 5924413 h 6858000"/>
              <a:gd name="connsiteX300" fmla="*/ 5270512 w 7467600"/>
              <a:gd name="connsiteY300" fmla="*/ 6138975 h 6858000"/>
              <a:gd name="connsiteX301" fmla="*/ 5062409 w 7467600"/>
              <a:gd name="connsiteY301" fmla="*/ 6653544 h 6858000"/>
              <a:gd name="connsiteX302" fmla="*/ 5036628 w 7467600"/>
              <a:gd name="connsiteY302" fmla="*/ 6754247 h 6858000"/>
              <a:gd name="connsiteX303" fmla="*/ 5009112 w 7467600"/>
              <a:gd name="connsiteY303" fmla="*/ 6858000 h 6858000"/>
              <a:gd name="connsiteX304" fmla="*/ 4976679 w 7467600"/>
              <a:gd name="connsiteY304" fmla="*/ 6858000 h 6858000"/>
              <a:gd name="connsiteX305" fmla="*/ 5006537 w 7467600"/>
              <a:gd name="connsiteY305" fmla="*/ 6747068 h 6858000"/>
              <a:gd name="connsiteX306" fmla="*/ 5032723 w 7467600"/>
              <a:gd name="connsiteY306" fmla="*/ 6644957 h 6858000"/>
              <a:gd name="connsiteX307" fmla="*/ 5242949 w 7467600"/>
              <a:gd name="connsiteY307" fmla="*/ 6125175 h 6858000"/>
              <a:gd name="connsiteX308" fmla="*/ 5286321 w 7467600"/>
              <a:gd name="connsiteY308" fmla="*/ 6033555 h 6858000"/>
              <a:gd name="connsiteX309" fmla="*/ 5008210 w 7467600"/>
              <a:gd name="connsiteY309" fmla="*/ 6649194 h 6858000"/>
              <a:gd name="connsiteX310" fmla="*/ 4986321 w 7467600"/>
              <a:gd name="connsiteY310" fmla="*/ 6765687 h 6858000"/>
              <a:gd name="connsiteX311" fmla="*/ 4973474 w 7467600"/>
              <a:gd name="connsiteY311" fmla="*/ 6858000 h 6858000"/>
              <a:gd name="connsiteX312" fmla="*/ 4907178 w 7467600"/>
              <a:gd name="connsiteY312" fmla="*/ 6858000 h 6858000"/>
              <a:gd name="connsiteX313" fmla="*/ 4910810 w 7467600"/>
              <a:gd name="connsiteY313" fmla="*/ 6829660 h 6858000"/>
              <a:gd name="connsiteX314" fmla="*/ 4987461 w 7467600"/>
              <a:gd name="connsiteY314" fmla="*/ 6432994 h 6858000"/>
              <a:gd name="connsiteX315" fmla="*/ 5179262 w 7467600"/>
              <a:gd name="connsiteY315" fmla="*/ 6035044 h 6858000"/>
              <a:gd name="connsiteX316" fmla="*/ 4689678 w 7467600"/>
              <a:gd name="connsiteY316" fmla="*/ 6440241 h 6858000"/>
              <a:gd name="connsiteX317" fmla="*/ 4477543 w 7467600"/>
              <a:gd name="connsiteY317" fmla="*/ 6674836 h 6858000"/>
              <a:gd name="connsiteX318" fmla="*/ 4329957 w 7467600"/>
              <a:gd name="connsiteY318" fmla="*/ 6858000 h 6858000"/>
              <a:gd name="connsiteX319" fmla="*/ 4218595 w 7467600"/>
              <a:gd name="connsiteY319" fmla="*/ 6858000 h 6858000"/>
              <a:gd name="connsiteX320" fmla="*/ 4368888 w 7467600"/>
              <a:gd name="connsiteY320" fmla="*/ 6668412 h 6858000"/>
              <a:gd name="connsiteX321" fmla="*/ 4563091 w 7467600"/>
              <a:gd name="connsiteY321" fmla="*/ 6442508 h 6858000"/>
              <a:gd name="connsiteX322" fmla="*/ 5387324 w 7467600"/>
              <a:gd name="connsiteY322" fmla="*/ 5705830 h 6858000"/>
              <a:gd name="connsiteX323" fmla="*/ 5073620 w 7467600"/>
              <a:gd name="connsiteY323" fmla="*/ 5955437 h 6858000"/>
              <a:gd name="connsiteX324" fmla="*/ 4689789 w 7467600"/>
              <a:gd name="connsiteY324" fmla="*/ 6268382 h 6858000"/>
              <a:gd name="connsiteX325" fmla="*/ 4418722 w 7467600"/>
              <a:gd name="connsiteY325" fmla="*/ 6570886 h 6858000"/>
              <a:gd name="connsiteX326" fmla="*/ 4214944 w 7467600"/>
              <a:gd name="connsiteY326" fmla="*/ 6858000 h 6858000"/>
              <a:gd name="connsiteX327" fmla="*/ 4177898 w 7467600"/>
              <a:gd name="connsiteY327" fmla="*/ 6858000 h 6858000"/>
              <a:gd name="connsiteX328" fmla="*/ 4391597 w 7467600"/>
              <a:gd name="connsiteY328" fmla="*/ 6556370 h 6858000"/>
              <a:gd name="connsiteX329" fmla="*/ 4668889 w 7467600"/>
              <a:gd name="connsiteY329" fmla="*/ 6246399 h 6858000"/>
              <a:gd name="connsiteX330" fmla="*/ 5055427 w 7467600"/>
              <a:gd name="connsiteY330" fmla="*/ 5931476 h 6858000"/>
              <a:gd name="connsiteX331" fmla="*/ 5371814 w 7467600"/>
              <a:gd name="connsiteY331" fmla="*/ 5678975 h 6858000"/>
              <a:gd name="connsiteX332" fmla="*/ 4987918 w 7467600"/>
              <a:gd name="connsiteY332" fmla="*/ 5838701 h 6858000"/>
              <a:gd name="connsiteX333" fmla="*/ 4317146 w 7467600"/>
              <a:gd name="connsiteY333" fmla="*/ 6587716 h 6858000"/>
              <a:gd name="connsiteX334" fmla="*/ 4171627 w 7467600"/>
              <a:gd name="connsiteY334" fmla="*/ 6858000 h 6858000"/>
              <a:gd name="connsiteX335" fmla="*/ 4081585 w 7467600"/>
              <a:gd name="connsiteY335" fmla="*/ 6858000 h 6858000"/>
              <a:gd name="connsiteX336" fmla="*/ 4238603 w 7467600"/>
              <a:gd name="connsiteY336" fmla="*/ 6559341 h 6858000"/>
              <a:gd name="connsiteX337" fmla="*/ 4778333 w 7467600"/>
              <a:gd name="connsiteY337" fmla="*/ 5873626 h 6858000"/>
              <a:gd name="connsiteX338" fmla="*/ 5414185 w 7467600"/>
              <a:gd name="connsiteY338" fmla="*/ 5573882 h 6858000"/>
              <a:gd name="connsiteX339" fmla="*/ 5959648 w 7467600"/>
              <a:gd name="connsiteY339" fmla="*/ 4760797 h 6858000"/>
              <a:gd name="connsiteX340" fmla="*/ 5355019 w 7467600"/>
              <a:gd name="connsiteY340" fmla="*/ 4734672 h 6858000"/>
              <a:gd name="connsiteX341" fmla="*/ 5083565 w 7467600"/>
              <a:gd name="connsiteY341" fmla="*/ 5179121 h 6858000"/>
              <a:gd name="connsiteX342" fmla="*/ 4713577 w 7467600"/>
              <a:gd name="connsiteY342" fmla="*/ 5616803 h 6858000"/>
              <a:gd name="connsiteX343" fmla="*/ 3989559 w 7467600"/>
              <a:gd name="connsiteY343" fmla="*/ 6145945 h 6858000"/>
              <a:gd name="connsiteX344" fmla="*/ 3939824 w 7467600"/>
              <a:gd name="connsiteY344" fmla="*/ 6066900 h 6858000"/>
              <a:gd name="connsiteX345" fmla="*/ 4584537 w 7467600"/>
              <a:gd name="connsiteY345" fmla="*/ 5324826 h 6858000"/>
              <a:gd name="connsiteX346" fmla="*/ 5037105 w 7467600"/>
              <a:gd name="connsiteY346" fmla="*/ 5088765 h 6858000"/>
              <a:gd name="connsiteX347" fmla="*/ 5039930 w 7467600"/>
              <a:gd name="connsiteY347" fmla="*/ 5089585 h 6858000"/>
              <a:gd name="connsiteX348" fmla="*/ 5263764 w 7467600"/>
              <a:gd name="connsiteY348" fmla="*/ 4735525 h 6858000"/>
              <a:gd name="connsiteX349" fmla="*/ 4086300 w 7467600"/>
              <a:gd name="connsiteY349" fmla="*/ 4884599 h 6858000"/>
              <a:gd name="connsiteX350" fmla="*/ 4085485 w 7467600"/>
              <a:gd name="connsiteY350" fmla="*/ 4899070 h 6858000"/>
              <a:gd name="connsiteX351" fmla="*/ 3871915 w 7467600"/>
              <a:gd name="connsiteY351" fmla="*/ 5253645 h 6858000"/>
              <a:gd name="connsiteX352" fmla="*/ 3799374 w 7467600"/>
              <a:gd name="connsiteY352" fmla="*/ 5466127 h 6858000"/>
              <a:gd name="connsiteX353" fmla="*/ 3498850 w 7467600"/>
              <a:gd name="connsiteY353" fmla="*/ 6661888 h 6858000"/>
              <a:gd name="connsiteX354" fmla="*/ 3399216 w 7467600"/>
              <a:gd name="connsiteY354" fmla="*/ 6858000 h 6858000"/>
              <a:gd name="connsiteX355" fmla="*/ 3303688 w 7467600"/>
              <a:gd name="connsiteY355" fmla="*/ 6858000 h 6858000"/>
              <a:gd name="connsiteX356" fmla="*/ 3391774 w 7467600"/>
              <a:gd name="connsiteY356" fmla="*/ 6697181 h 6858000"/>
              <a:gd name="connsiteX357" fmla="*/ 3735540 w 7467600"/>
              <a:gd name="connsiteY357" fmla="*/ 5546923 h 6858000"/>
              <a:gd name="connsiteX358" fmla="*/ 3729438 w 7467600"/>
              <a:gd name="connsiteY358" fmla="*/ 5569058 h 6858000"/>
              <a:gd name="connsiteX359" fmla="*/ 3707782 w 7467600"/>
              <a:gd name="connsiteY359" fmla="*/ 5644908 h 6858000"/>
              <a:gd name="connsiteX360" fmla="*/ 3583827 w 7467600"/>
              <a:gd name="connsiteY360" fmla="*/ 6039215 h 6858000"/>
              <a:gd name="connsiteX361" fmla="*/ 3547861 w 7467600"/>
              <a:gd name="connsiteY361" fmla="*/ 6129609 h 6858000"/>
              <a:gd name="connsiteX362" fmla="*/ 3490905 w 7467600"/>
              <a:gd name="connsiteY362" fmla="*/ 6277660 h 6858000"/>
              <a:gd name="connsiteX363" fmla="*/ 3455859 w 7467600"/>
              <a:gd name="connsiteY363" fmla="*/ 6391301 h 6858000"/>
              <a:gd name="connsiteX364" fmla="*/ 3429112 w 7467600"/>
              <a:gd name="connsiteY364" fmla="*/ 6479469 h 6858000"/>
              <a:gd name="connsiteX365" fmla="*/ 3304862 w 7467600"/>
              <a:gd name="connsiteY365" fmla="*/ 6796476 h 6858000"/>
              <a:gd name="connsiteX366" fmla="*/ 3276071 w 7467600"/>
              <a:gd name="connsiteY366" fmla="*/ 6858000 h 6858000"/>
              <a:gd name="connsiteX367" fmla="*/ 3240805 w 7467600"/>
              <a:gd name="connsiteY367" fmla="*/ 6858000 h 6858000"/>
              <a:gd name="connsiteX368" fmla="*/ 3275917 w 7467600"/>
              <a:gd name="connsiteY368" fmla="*/ 6783192 h 6858000"/>
              <a:gd name="connsiteX369" fmla="*/ 3399358 w 7467600"/>
              <a:gd name="connsiteY369" fmla="*/ 6469011 h 6858000"/>
              <a:gd name="connsiteX370" fmla="*/ 3425650 w 7467600"/>
              <a:gd name="connsiteY370" fmla="*/ 6381333 h 6858000"/>
              <a:gd name="connsiteX371" fmla="*/ 3460661 w 7467600"/>
              <a:gd name="connsiteY371" fmla="*/ 6266763 h 6858000"/>
              <a:gd name="connsiteX372" fmla="*/ 3518021 w 7467600"/>
              <a:gd name="connsiteY372" fmla="*/ 6117298 h 6858000"/>
              <a:gd name="connsiteX373" fmla="*/ 3554035 w 7467600"/>
              <a:gd name="connsiteY373" fmla="*/ 6027832 h 6858000"/>
              <a:gd name="connsiteX374" fmla="*/ 3677174 w 7467600"/>
              <a:gd name="connsiteY374" fmla="*/ 5636351 h 6858000"/>
              <a:gd name="connsiteX375" fmla="*/ 3698819 w 7467600"/>
              <a:gd name="connsiteY375" fmla="*/ 5560503 h 6858000"/>
              <a:gd name="connsiteX376" fmla="*/ 3702094 w 7467600"/>
              <a:gd name="connsiteY376" fmla="*/ 5549194 h 6858000"/>
              <a:gd name="connsiteX377" fmla="*/ 3398355 w 7467600"/>
              <a:gd name="connsiteY377" fmla="*/ 6094603 h 6858000"/>
              <a:gd name="connsiteX378" fmla="*/ 3193941 w 7467600"/>
              <a:gd name="connsiteY378" fmla="*/ 6798775 h 6858000"/>
              <a:gd name="connsiteX379" fmla="*/ 3184140 w 7467600"/>
              <a:gd name="connsiteY379" fmla="*/ 6858000 h 6858000"/>
              <a:gd name="connsiteX380" fmla="*/ 3099978 w 7467600"/>
              <a:gd name="connsiteY380" fmla="*/ 6858000 h 6858000"/>
              <a:gd name="connsiteX381" fmla="*/ 3101556 w 7467600"/>
              <a:gd name="connsiteY381" fmla="*/ 6843337 h 6858000"/>
              <a:gd name="connsiteX382" fmla="*/ 3370162 w 7467600"/>
              <a:gd name="connsiteY382" fmla="*/ 5785550 h 6858000"/>
              <a:gd name="connsiteX383" fmla="*/ 3746477 w 7467600"/>
              <a:gd name="connsiteY383" fmla="*/ 5377889 h 6858000"/>
              <a:gd name="connsiteX384" fmla="*/ 3863399 w 7467600"/>
              <a:gd name="connsiteY384" fmla="*/ 5087257 h 6858000"/>
              <a:gd name="connsiteX385" fmla="*/ 3968712 w 7467600"/>
              <a:gd name="connsiteY385" fmla="*/ 4913989 h 6858000"/>
              <a:gd name="connsiteX386" fmla="*/ 2792390 w 7467600"/>
              <a:gd name="connsiteY386" fmla="*/ 5382974 h 6858000"/>
              <a:gd name="connsiteX387" fmla="*/ 2714982 w 7467600"/>
              <a:gd name="connsiteY387" fmla="*/ 5427051 h 6858000"/>
              <a:gd name="connsiteX388" fmla="*/ 2813361 w 7467600"/>
              <a:gd name="connsiteY388" fmla="*/ 6023912 h 6858000"/>
              <a:gd name="connsiteX389" fmla="*/ 2688430 w 7467600"/>
              <a:gd name="connsiteY389" fmla="*/ 6801564 h 6858000"/>
              <a:gd name="connsiteX390" fmla="*/ 2629626 w 7467600"/>
              <a:gd name="connsiteY390" fmla="*/ 6763394 h 6858000"/>
              <a:gd name="connsiteX391" fmla="*/ 2565328 w 7467600"/>
              <a:gd name="connsiteY391" fmla="*/ 5516399 h 6858000"/>
              <a:gd name="connsiteX392" fmla="*/ 1922999 w 7467600"/>
              <a:gd name="connsiteY392" fmla="*/ 5980343 h 6858000"/>
              <a:gd name="connsiteX393" fmla="*/ 1950261 w 7467600"/>
              <a:gd name="connsiteY393" fmla="*/ 6405858 h 6858000"/>
              <a:gd name="connsiteX394" fmla="*/ 2365554 w 7467600"/>
              <a:gd name="connsiteY394" fmla="*/ 6759107 h 6858000"/>
              <a:gd name="connsiteX395" fmla="*/ 2424142 w 7467600"/>
              <a:gd name="connsiteY395" fmla="*/ 6858000 h 6858000"/>
              <a:gd name="connsiteX396" fmla="*/ 2395994 w 7467600"/>
              <a:gd name="connsiteY396" fmla="*/ 6858000 h 6858000"/>
              <a:gd name="connsiteX397" fmla="*/ 2392863 w 7467600"/>
              <a:gd name="connsiteY397" fmla="*/ 6852964 h 6858000"/>
              <a:gd name="connsiteX398" fmla="*/ 2017589 w 7467600"/>
              <a:gd name="connsiteY398" fmla="*/ 6493982 h 6858000"/>
              <a:gd name="connsiteX399" fmla="*/ 2147336 w 7467600"/>
              <a:gd name="connsiteY399" fmla="*/ 6594052 h 6858000"/>
              <a:gd name="connsiteX400" fmla="*/ 2207047 w 7467600"/>
              <a:gd name="connsiteY400" fmla="*/ 6654540 h 6858000"/>
              <a:gd name="connsiteX401" fmla="*/ 2299106 w 7467600"/>
              <a:gd name="connsiteY401" fmla="*/ 6778931 h 6858000"/>
              <a:gd name="connsiteX402" fmla="*/ 2314430 w 7467600"/>
              <a:gd name="connsiteY402" fmla="*/ 6801144 h 6858000"/>
              <a:gd name="connsiteX403" fmla="*/ 2352406 w 7467600"/>
              <a:gd name="connsiteY403" fmla="*/ 6858000 h 6858000"/>
              <a:gd name="connsiteX404" fmla="*/ 2314492 w 7467600"/>
              <a:gd name="connsiteY404" fmla="*/ 6858000 h 6858000"/>
              <a:gd name="connsiteX405" fmla="*/ 2288095 w 7467600"/>
              <a:gd name="connsiteY405" fmla="*/ 6818030 h 6858000"/>
              <a:gd name="connsiteX406" fmla="*/ 2272768 w 7467600"/>
              <a:gd name="connsiteY406" fmla="*/ 6795822 h 6858000"/>
              <a:gd name="connsiteX407" fmla="*/ 2182715 w 7467600"/>
              <a:gd name="connsiteY407" fmla="*/ 6675071 h 6858000"/>
              <a:gd name="connsiteX408" fmla="*/ 2032061 w 7467600"/>
              <a:gd name="connsiteY408" fmla="*/ 6541380 h 6858000"/>
              <a:gd name="connsiteX409" fmla="*/ 2257220 w 7467600"/>
              <a:gd name="connsiteY409" fmla="*/ 6826257 h 6858000"/>
              <a:gd name="connsiteX410" fmla="*/ 2281324 w 7467600"/>
              <a:gd name="connsiteY410" fmla="*/ 6858000 h 6858000"/>
              <a:gd name="connsiteX411" fmla="*/ 2242860 w 7467600"/>
              <a:gd name="connsiteY411" fmla="*/ 6858000 h 6858000"/>
              <a:gd name="connsiteX412" fmla="*/ 2232818 w 7467600"/>
              <a:gd name="connsiteY412" fmla="*/ 6844926 h 6858000"/>
              <a:gd name="connsiteX413" fmla="*/ 1990172 w 7467600"/>
              <a:gd name="connsiteY413" fmla="*/ 6542121 h 6858000"/>
              <a:gd name="connsiteX414" fmla="*/ 2124090 w 7467600"/>
              <a:gd name="connsiteY414" fmla="*/ 6761017 h 6858000"/>
              <a:gd name="connsiteX415" fmla="*/ 2200380 w 7467600"/>
              <a:gd name="connsiteY415" fmla="*/ 6858000 h 6858000"/>
              <a:gd name="connsiteX416" fmla="*/ 2147507 w 7467600"/>
              <a:gd name="connsiteY416" fmla="*/ 6858000 h 6858000"/>
              <a:gd name="connsiteX417" fmla="*/ 2070668 w 7467600"/>
              <a:gd name="connsiteY417" fmla="*/ 6761520 h 6858000"/>
              <a:gd name="connsiteX418" fmla="*/ 1975142 w 7467600"/>
              <a:gd name="connsiteY418" fmla="*/ 6585570 h 6858000"/>
              <a:gd name="connsiteX419" fmla="*/ 2050035 w 7467600"/>
              <a:gd name="connsiteY419" fmla="*/ 6813345 h 6858000"/>
              <a:gd name="connsiteX420" fmla="*/ 2063025 w 7467600"/>
              <a:gd name="connsiteY420" fmla="*/ 6858000 h 6858000"/>
              <a:gd name="connsiteX421" fmla="*/ 2021675 w 7467600"/>
              <a:gd name="connsiteY421" fmla="*/ 6858000 h 6858000"/>
              <a:gd name="connsiteX422" fmla="*/ 2019308 w 7467600"/>
              <a:gd name="connsiteY422" fmla="*/ 6847118 h 6858000"/>
              <a:gd name="connsiteX423" fmla="*/ 1938835 w 7467600"/>
              <a:gd name="connsiteY423" fmla="*/ 6551160 h 6858000"/>
              <a:gd name="connsiteX424" fmla="*/ 1953230 w 7467600"/>
              <a:gd name="connsiteY424" fmla="*/ 6759699 h 6858000"/>
              <a:gd name="connsiteX425" fmla="*/ 1956763 w 7467600"/>
              <a:gd name="connsiteY425" fmla="*/ 6778191 h 6858000"/>
              <a:gd name="connsiteX426" fmla="*/ 1967925 w 7467600"/>
              <a:gd name="connsiteY426" fmla="*/ 6858000 h 6858000"/>
              <a:gd name="connsiteX427" fmla="*/ 1936622 w 7467600"/>
              <a:gd name="connsiteY427" fmla="*/ 6858000 h 6858000"/>
              <a:gd name="connsiteX428" fmla="*/ 1926261 w 7467600"/>
              <a:gd name="connsiteY428" fmla="*/ 6784064 h 6858000"/>
              <a:gd name="connsiteX429" fmla="*/ 1922724 w 7467600"/>
              <a:gd name="connsiteY429" fmla="*/ 6765577 h 6858000"/>
              <a:gd name="connsiteX430" fmla="*/ 1904650 w 7467600"/>
              <a:gd name="connsiteY430" fmla="*/ 6639616 h 6858000"/>
              <a:gd name="connsiteX431" fmla="*/ 1885273 w 7467600"/>
              <a:gd name="connsiteY431" fmla="*/ 6858000 h 6858000"/>
              <a:gd name="connsiteX432" fmla="*/ 1854363 w 7467600"/>
              <a:gd name="connsiteY432" fmla="*/ 6858000 h 6858000"/>
              <a:gd name="connsiteX433" fmla="*/ 1880391 w 7467600"/>
              <a:gd name="connsiteY433" fmla="*/ 6603796 h 6858000"/>
              <a:gd name="connsiteX434" fmla="*/ 1818273 w 7467600"/>
              <a:gd name="connsiteY434" fmla="*/ 6715729 h 6858000"/>
              <a:gd name="connsiteX435" fmla="*/ 1794691 w 7467600"/>
              <a:gd name="connsiteY435" fmla="*/ 6843239 h 6858000"/>
              <a:gd name="connsiteX436" fmla="*/ 1794914 w 7467600"/>
              <a:gd name="connsiteY436" fmla="*/ 6858000 h 6858000"/>
              <a:gd name="connsiteX437" fmla="*/ 1746128 w 7467600"/>
              <a:gd name="connsiteY437" fmla="*/ 6858000 h 6858000"/>
              <a:gd name="connsiteX438" fmla="*/ 1753934 w 7467600"/>
              <a:gd name="connsiteY438" fmla="*/ 6724796 h 6858000"/>
              <a:gd name="connsiteX439" fmla="*/ 1792053 w 7467600"/>
              <a:gd name="connsiteY439" fmla="*/ 6572396 h 6858000"/>
              <a:gd name="connsiteX440" fmla="*/ 1862248 w 7467600"/>
              <a:gd name="connsiteY440" fmla="*/ 6266397 h 6858000"/>
              <a:gd name="connsiteX441" fmla="*/ 1862250 w 7467600"/>
              <a:gd name="connsiteY441" fmla="*/ 6033531 h 6858000"/>
              <a:gd name="connsiteX442" fmla="*/ 1211999 w 7467600"/>
              <a:gd name="connsiteY442" fmla="*/ 6683610 h 6858000"/>
              <a:gd name="connsiteX443" fmla="*/ 1213266 w 7467600"/>
              <a:gd name="connsiteY443" fmla="*/ 6691947 h 6858000"/>
              <a:gd name="connsiteX444" fmla="*/ 1203370 w 7467600"/>
              <a:gd name="connsiteY444" fmla="*/ 6850676 h 6858000"/>
              <a:gd name="connsiteX445" fmla="*/ 1203671 w 7467600"/>
              <a:gd name="connsiteY445" fmla="*/ 6858000 h 6858000"/>
              <a:gd name="connsiteX446" fmla="*/ 1143180 w 7467600"/>
              <a:gd name="connsiteY446" fmla="*/ 6858000 h 6858000"/>
              <a:gd name="connsiteX447" fmla="*/ 1142176 w 7467600"/>
              <a:gd name="connsiteY447" fmla="*/ 6766045 h 6858000"/>
              <a:gd name="connsiteX448" fmla="*/ 1067484 w 7467600"/>
              <a:gd name="connsiteY448" fmla="*/ 6858000 h 6858000"/>
              <a:gd name="connsiteX449" fmla="*/ 953928 w 7467600"/>
              <a:gd name="connsiteY449" fmla="*/ 6858000 h 6858000"/>
              <a:gd name="connsiteX450" fmla="*/ 959715 w 7467600"/>
              <a:gd name="connsiteY450" fmla="*/ 6850185 h 6858000"/>
              <a:gd name="connsiteX451" fmla="*/ 1483788 w 7467600"/>
              <a:gd name="connsiteY451" fmla="*/ 6259174 h 6858000"/>
              <a:gd name="connsiteX452" fmla="*/ 1100671 w 7467600"/>
              <a:gd name="connsiteY452" fmla="*/ 6252137 h 6858000"/>
              <a:gd name="connsiteX453" fmla="*/ 1090144 w 7467600"/>
              <a:gd name="connsiteY453" fmla="*/ 6256748 h 6858000"/>
              <a:gd name="connsiteX454" fmla="*/ 1095872 w 7467600"/>
              <a:gd name="connsiteY454" fmla="*/ 6271892 h 6858000"/>
              <a:gd name="connsiteX455" fmla="*/ 262785 w 7467600"/>
              <a:gd name="connsiteY455" fmla="*/ 6845450 h 6858000"/>
              <a:gd name="connsiteX456" fmla="*/ 209968 w 7467600"/>
              <a:gd name="connsiteY456" fmla="*/ 6770713 h 6858000"/>
              <a:gd name="connsiteX457" fmla="*/ 873460 w 7467600"/>
              <a:gd name="connsiteY457" fmla="*/ 6253768 h 6858000"/>
              <a:gd name="connsiteX458" fmla="*/ 192686 w 7467600"/>
              <a:gd name="connsiteY458" fmla="*/ 5849257 h 6858000"/>
              <a:gd name="connsiteX459" fmla="*/ 4696 w 7467600"/>
              <a:gd name="connsiteY459" fmla="*/ 5697668 h 6858000"/>
              <a:gd name="connsiteX460" fmla="*/ 0 w 7467600"/>
              <a:gd name="connsiteY460" fmla="*/ 5689984 h 6858000"/>
              <a:gd name="connsiteX461" fmla="*/ 0 w 7467600"/>
              <a:gd name="connsiteY461" fmla="*/ 5513472 h 6858000"/>
              <a:gd name="connsiteX462" fmla="*/ 174101 w 7467600"/>
              <a:gd name="connsiteY462" fmla="*/ 5620277 h 6858000"/>
              <a:gd name="connsiteX463" fmla="*/ 891800 w 7467600"/>
              <a:gd name="connsiteY463" fmla="*/ 6036935 h 6858000"/>
              <a:gd name="connsiteX464" fmla="*/ 1072219 w 7467600"/>
              <a:gd name="connsiteY464" fmla="*/ 6169443 h 6858000"/>
              <a:gd name="connsiteX465" fmla="*/ 1074117 w 7467600"/>
              <a:gd name="connsiteY465" fmla="*/ 6170301 h 6858000"/>
              <a:gd name="connsiteX466" fmla="*/ 1083114 w 7467600"/>
              <a:gd name="connsiteY466" fmla="*/ 6174131 h 6858000"/>
              <a:gd name="connsiteX467" fmla="*/ 1543010 w 7467600"/>
              <a:gd name="connsiteY467" fmla="*/ 6191140 h 6858000"/>
              <a:gd name="connsiteX468" fmla="*/ 1551080 w 7467600"/>
              <a:gd name="connsiteY468" fmla="*/ 6195006 h 6858000"/>
              <a:gd name="connsiteX469" fmla="*/ 2345443 w 7467600"/>
              <a:gd name="connsiteY469" fmla="*/ 5549882 h 6858000"/>
              <a:gd name="connsiteX470" fmla="*/ 1721499 w 7467600"/>
              <a:gd name="connsiteY470" fmla="*/ 5599969 h 6858000"/>
              <a:gd name="connsiteX471" fmla="*/ 767716 w 7467600"/>
              <a:gd name="connsiteY471" fmla="*/ 5472768 h 6858000"/>
              <a:gd name="connsiteX472" fmla="*/ 722147 w 7467600"/>
              <a:gd name="connsiteY472" fmla="*/ 5393091 h 6858000"/>
              <a:gd name="connsiteX473" fmla="*/ 1485552 w 7467600"/>
              <a:gd name="connsiteY473" fmla="*/ 5313202 h 6858000"/>
              <a:gd name="connsiteX474" fmla="*/ 2143004 w 7467600"/>
              <a:gd name="connsiteY474" fmla="*/ 5402420 h 6858000"/>
              <a:gd name="connsiteX475" fmla="*/ 1933391 w 7467600"/>
              <a:gd name="connsiteY475" fmla="*/ 5156971 h 6858000"/>
              <a:gd name="connsiteX476" fmla="*/ 1827118 w 7467600"/>
              <a:gd name="connsiteY476" fmla="*/ 4968410 h 6858000"/>
              <a:gd name="connsiteX477" fmla="*/ 1837349 w 7467600"/>
              <a:gd name="connsiteY477" fmla="*/ 4956357 h 6858000"/>
              <a:gd name="connsiteX478" fmla="*/ 2162835 w 7467600"/>
              <a:gd name="connsiteY478" fmla="*/ 5187853 h 6858000"/>
              <a:gd name="connsiteX479" fmla="*/ 2257167 w 7467600"/>
              <a:gd name="connsiteY479" fmla="*/ 5462123 h 6858000"/>
              <a:gd name="connsiteX480" fmla="*/ 2261598 w 7467600"/>
              <a:gd name="connsiteY480" fmla="*/ 5467998 h 6858000"/>
              <a:gd name="connsiteX481" fmla="*/ 2437177 w 7467600"/>
              <a:gd name="connsiteY481" fmla="*/ 5479608 h 6858000"/>
              <a:gd name="connsiteX482" fmla="*/ 2445247 w 7467600"/>
              <a:gd name="connsiteY482" fmla="*/ 5483476 h 6858000"/>
              <a:gd name="connsiteX483" fmla="*/ 2743626 w 7467600"/>
              <a:gd name="connsiteY483" fmla="*/ 5304819 h 6858000"/>
              <a:gd name="connsiteX484" fmla="*/ 3048102 w 7467600"/>
              <a:gd name="connsiteY484" fmla="*/ 5150595 h 6858000"/>
              <a:gd name="connsiteX485" fmla="*/ 1799414 w 7467600"/>
              <a:gd name="connsiteY485" fmla="*/ 4694732 h 6858000"/>
              <a:gd name="connsiteX486" fmla="*/ 1771735 w 7467600"/>
              <a:gd name="connsiteY486" fmla="*/ 4619929 h 6858000"/>
              <a:gd name="connsiteX487" fmla="*/ 3104273 w 7467600"/>
              <a:gd name="connsiteY487" fmla="*/ 5076159 h 6858000"/>
              <a:gd name="connsiteX488" fmla="*/ 3113245 w 7467600"/>
              <a:gd name="connsiteY488" fmla="*/ 5090705 h 6858000"/>
              <a:gd name="connsiteX489" fmla="*/ 3126294 w 7467600"/>
              <a:gd name="connsiteY489" fmla="*/ 5114400 h 6858000"/>
              <a:gd name="connsiteX490" fmla="*/ 3937433 w 7467600"/>
              <a:gd name="connsiteY490" fmla="*/ 4830473 h 6858000"/>
              <a:gd name="connsiteX491" fmla="*/ 3590475 w 7467600"/>
              <a:gd name="connsiteY491" fmla="*/ 4597974 h 6858000"/>
              <a:gd name="connsiteX492" fmla="*/ 3100264 w 7467600"/>
              <a:gd name="connsiteY492" fmla="*/ 4579845 h 6858000"/>
              <a:gd name="connsiteX493" fmla="*/ 2183576 w 7467600"/>
              <a:gd name="connsiteY493" fmla="*/ 4227150 h 6858000"/>
              <a:gd name="connsiteX494" fmla="*/ 2151029 w 7467600"/>
              <a:gd name="connsiteY494" fmla="*/ 4146947 h 6858000"/>
              <a:gd name="connsiteX495" fmla="*/ 3563434 w 7467600"/>
              <a:gd name="connsiteY495" fmla="*/ 4469115 h 6858000"/>
              <a:gd name="connsiteX496" fmla="*/ 3177952 w 7467600"/>
              <a:gd name="connsiteY496" fmla="*/ 3657386 h 6858000"/>
              <a:gd name="connsiteX497" fmla="*/ 3189263 w 7467600"/>
              <a:gd name="connsiteY497" fmla="*/ 3625726 h 6858000"/>
              <a:gd name="connsiteX498" fmla="*/ 3560912 w 7467600"/>
              <a:gd name="connsiteY498" fmla="*/ 4079863 h 6858000"/>
              <a:gd name="connsiteX499" fmla="*/ 3626636 w 7467600"/>
              <a:gd name="connsiteY499" fmla="*/ 4512230 h 6858000"/>
              <a:gd name="connsiteX500" fmla="*/ 3653088 w 7467600"/>
              <a:gd name="connsiteY500" fmla="*/ 4521417 h 6858000"/>
              <a:gd name="connsiteX501" fmla="*/ 3988128 w 7467600"/>
              <a:gd name="connsiteY501" fmla="*/ 4817267 h 6858000"/>
              <a:gd name="connsiteX502" fmla="*/ 4830582 w 7467600"/>
              <a:gd name="connsiteY502" fmla="*/ 4676000 h 6858000"/>
              <a:gd name="connsiteX503" fmla="*/ 4830100 w 7467600"/>
              <a:gd name="connsiteY503" fmla="*/ 4675554 h 6858000"/>
              <a:gd name="connsiteX504" fmla="*/ 4036318 w 7467600"/>
              <a:gd name="connsiteY504" fmla="*/ 4147013 h 6858000"/>
              <a:gd name="connsiteX505" fmla="*/ 3432098 w 7467600"/>
              <a:gd name="connsiteY505" fmla="*/ 3537312 h 6858000"/>
              <a:gd name="connsiteX506" fmla="*/ 3446761 w 7467600"/>
              <a:gd name="connsiteY506" fmla="*/ 3461278 h 6858000"/>
              <a:gd name="connsiteX507" fmla="*/ 4419733 w 7467600"/>
              <a:gd name="connsiteY507" fmla="*/ 3963555 h 6858000"/>
              <a:gd name="connsiteX508" fmla="*/ 4781371 w 7467600"/>
              <a:gd name="connsiteY508" fmla="*/ 4458604 h 6858000"/>
              <a:gd name="connsiteX509" fmla="*/ 4780440 w 7467600"/>
              <a:gd name="connsiteY509" fmla="*/ 4470290 h 6858000"/>
              <a:gd name="connsiteX510" fmla="*/ 4898954 w 7467600"/>
              <a:gd name="connsiteY510" fmla="*/ 4662092 h 6858000"/>
              <a:gd name="connsiteX511" fmla="*/ 4900699 w 7467600"/>
              <a:gd name="connsiteY511" fmla="*/ 4670867 h 6858000"/>
              <a:gd name="connsiteX512" fmla="*/ 5714511 w 7467600"/>
              <a:gd name="connsiteY512" fmla="*/ 4663483 h 6858000"/>
              <a:gd name="connsiteX513" fmla="*/ 5464793 w 7467600"/>
              <a:gd name="connsiteY513" fmla="*/ 4393556 h 6858000"/>
              <a:gd name="connsiteX514" fmla="*/ 5461897 w 7467600"/>
              <a:gd name="connsiteY514" fmla="*/ 4390879 h 6858000"/>
              <a:gd name="connsiteX515" fmla="*/ 4294126 w 7467600"/>
              <a:gd name="connsiteY515" fmla="*/ 3303048 h 6858000"/>
              <a:gd name="connsiteX516" fmla="*/ 4305321 w 7467600"/>
              <a:gd name="connsiteY516" fmla="*/ 3256953 h 6858000"/>
              <a:gd name="connsiteX517" fmla="*/ 4949299 w 7467600"/>
              <a:gd name="connsiteY517" fmla="*/ 3766336 h 6858000"/>
              <a:gd name="connsiteX518" fmla="*/ 5291452 w 7467600"/>
              <a:gd name="connsiteY518" fmla="*/ 4076801 h 6858000"/>
              <a:gd name="connsiteX519" fmla="*/ 5434998 w 7467600"/>
              <a:gd name="connsiteY519" fmla="*/ 4254100 h 6858000"/>
              <a:gd name="connsiteX520" fmla="*/ 5351015 w 7467600"/>
              <a:gd name="connsiteY520" fmla="*/ 3760989 h 6858000"/>
              <a:gd name="connsiteX521" fmla="*/ 5413780 w 7467600"/>
              <a:gd name="connsiteY521" fmla="*/ 2966265 h 6858000"/>
              <a:gd name="connsiteX522" fmla="*/ 5425627 w 7467600"/>
              <a:gd name="connsiteY522" fmla="*/ 2954192 h 6858000"/>
              <a:gd name="connsiteX523" fmla="*/ 6604735 w 7467600"/>
              <a:gd name="connsiteY523" fmla="*/ 2041381 h 6858000"/>
              <a:gd name="connsiteX524" fmla="*/ 7204487 w 7467600"/>
              <a:gd name="connsiteY524" fmla="*/ 2742112 h 6858000"/>
              <a:gd name="connsiteX525" fmla="*/ 7131592 w 7467600"/>
              <a:gd name="connsiteY525" fmla="*/ 2672096 h 6858000"/>
              <a:gd name="connsiteX526" fmla="*/ 6996344 w 7467600"/>
              <a:gd name="connsiteY526" fmla="*/ 2518310 h 6858000"/>
              <a:gd name="connsiteX527" fmla="*/ 6735495 w 7467600"/>
              <a:gd name="connsiteY527" fmla="*/ 2196890 h 6858000"/>
              <a:gd name="connsiteX528" fmla="*/ 6721901 w 7467600"/>
              <a:gd name="connsiteY528" fmla="*/ 2179274 h 6858000"/>
              <a:gd name="connsiteX529" fmla="*/ 6604735 w 7467600"/>
              <a:gd name="connsiteY529" fmla="*/ 2041381 h 6858000"/>
              <a:gd name="connsiteX530" fmla="*/ 6591670 w 7467600"/>
              <a:gd name="connsiteY530" fmla="*/ 1988277 h 6858000"/>
              <a:gd name="connsiteX531" fmla="*/ 6747349 w 7467600"/>
              <a:gd name="connsiteY531" fmla="*/ 2160069 h 6858000"/>
              <a:gd name="connsiteX532" fmla="*/ 6760943 w 7467600"/>
              <a:gd name="connsiteY532" fmla="*/ 2177686 h 6858000"/>
              <a:gd name="connsiteX533" fmla="*/ 7021065 w 7467600"/>
              <a:gd name="connsiteY533" fmla="*/ 2498102 h 6858000"/>
              <a:gd name="connsiteX534" fmla="*/ 7155223 w 7467600"/>
              <a:gd name="connsiteY534" fmla="*/ 2650386 h 6858000"/>
              <a:gd name="connsiteX535" fmla="*/ 7203167 w 7467600"/>
              <a:gd name="connsiteY535" fmla="*/ 2697288 h 6858000"/>
              <a:gd name="connsiteX536" fmla="*/ 6937703 w 7467600"/>
              <a:gd name="connsiteY536" fmla="*/ 2321981 h 6858000"/>
              <a:gd name="connsiteX537" fmla="*/ 6591670 w 7467600"/>
              <a:gd name="connsiteY537" fmla="*/ 1988277 h 6858000"/>
              <a:gd name="connsiteX538" fmla="*/ 5798671 w 7467600"/>
              <a:gd name="connsiteY538" fmla="*/ 1981601 h 6858000"/>
              <a:gd name="connsiteX539" fmla="*/ 5754709 w 7467600"/>
              <a:gd name="connsiteY539" fmla="*/ 2071454 h 6858000"/>
              <a:gd name="connsiteX540" fmla="*/ 5763044 w 7467600"/>
              <a:gd name="connsiteY540" fmla="*/ 2842206 h 6858000"/>
              <a:gd name="connsiteX541" fmla="*/ 5764974 w 7467600"/>
              <a:gd name="connsiteY541" fmla="*/ 2799609 h 6858000"/>
              <a:gd name="connsiteX542" fmla="*/ 5767665 w 7467600"/>
              <a:gd name="connsiteY542" fmla="*/ 2666409 h 6858000"/>
              <a:gd name="connsiteX543" fmla="*/ 5763055 w 7467600"/>
              <a:gd name="connsiteY543" fmla="*/ 2579705 h 6858000"/>
              <a:gd name="connsiteX544" fmla="*/ 5758079 w 7467600"/>
              <a:gd name="connsiteY544" fmla="*/ 2492508 h 6858000"/>
              <a:gd name="connsiteX545" fmla="*/ 5779325 w 7467600"/>
              <a:gd name="connsiteY545" fmla="*/ 2197069 h 6858000"/>
              <a:gd name="connsiteX546" fmla="*/ 5798671 w 7467600"/>
              <a:gd name="connsiteY546" fmla="*/ 1981601 h 6858000"/>
              <a:gd name="connsiteX547" fmla="*/ 5829202 w 7467600"/>
              <a:gd name="connsiteY547" fmla="*/ 1971679 h 6858000"/>
              <a:gd name="connsiteX548" fmla="*/ 5809558 w 7467600"/>
              <a:gd name="connsiteY548" fmla="*/ 2198043 h 6858000"/>
              <a:gd name="connsiteX549" fmla="*/ 5788653 w 7467600"/>
              <a:gd name="connsiteY549" fmla="*/ 2489430 h 6858000"/>
              <a:gd name="connsiteX550" fmla="*/ 5793439 w 7467600"/>
              <a:gd name="connsiteY550" fmla="*/ 2575235 h 6858000"/>
              <a:gd name="connsiteX551" fmla="*/ 5796837 w 7467600"/>
              <a:gd name="connsiteY551" fmla="*/ 2637633 h 6858000"/>
              <a:gd name="connsiteX552" fmla="*/ 5818614 w 7467600"/>
              <a:gd name="connsiteY552" fmla="*/ 2473055 h 6858000"/>
              <a:gd name="connsiteX553" fmla="*/ 5829202 w 7467600"/>
              <a:gd name="connsiteY553" fmla="*/ 1971679 h 6858000"/>
              <a:gd name="connsiteX554" fmla="*/ 5911389 w 7467600"/>
              <a:gd name="connsiteY554" fmla="*/ 1898371 h 6858000"/>
              <a:gd name="connsiteX555" fmla="*/ 6237627 w 7467600"/>
              <a:gd name="connsiteY555" fmla="*/ 2231921 h 6858000"/>
              <a:gd name="connsiteX556" fmla="*/ 5911389 w 7467600"/>
              <a:gd name="connsiteY556" fmla="*/ 1898371 h 6858000"/>
              <a:gd name="connsiteX557" fmla="*/ 6944437 w 7467600"/>
              <a:gd name="connsiteY557" fmla="*/ 1575402 h 6858000"/>
              <a:gd name="connsiteX558" fmla="*/ 6304730 w 7467600"/>
              <a:gd name="connsiteY558" fmla="*/ 1766654 h 6858000"/>
              <a:gd name="connsiteX559" fmla="*/ 6944437 w 7467600"/>
              <a:gd name="connsiteY559" fmla="*/ 1575402 h 6858000"/>
              <a:gd name="connsiteX560" fmla="*/ 7019523 w 7467600"/>
              <a:gd name="connsiteY560" fmla="*/ 1519450 h 6858000"/>
              <a:gd name="connsiteX561" fmla="*/ 6298091 w 7467600"/>
              <a:gd name="connsiteY561" fmla="*/ 1737122 h 6858000"/>
              <a:gd name="connsiteX562" fmla="*/ 7019523 w 7467600"/>
              <a:gd name="connsiteY562" fmla="*/ 1519450 h 6858000"/>
              <a:gd name="connsiteX563" fmla="*/ 2399523 w 7467600"/>
              <a:gd name="connsiteY563" fmla="*/ 1428234 h 6858000"/>
              <a:gd name="connsiteX564" fmla="*/ 2224982 w 7467600"/>
              <a:gd name="connsiteY564" fmla="*/ 1826201 h 6858000"/>
              <a:gd name="connsiteX565" fmla="*/ 2096099 w 7467600"/>
              <a:gd name="connsiteY565" fmla="*/ 2345900 h 6858000"/>
              <a:gd name="connsiteX566" fmla="*/ 2283317 w 7467600"/>
              <a:gd name="connsiteY566" fmla="*/ 1796925 h 6858000"/>
              <a:gd name="connsiteX567" fmla="*/ 2399523 w 7467600"/>
              <a:gd name="connsiteY567" fmla="*/ 1428234 h 6858000"/>
              <a:gd name="connsiteX568" fmla="*/ 2448558 w 7467600"/>
              <a:gd name="connsiteY568" fmla="*/ 1373435 h 6858000"/>
              <a:gd name="connsiteX569" fmla="*/ 2312521 w 7467600"/>
              <a:gd name="connsiteY569" fmla="*/ 1806140 h 6858000"/>
              <a:gd name="connsiteX570" fmla="*/ 2127533 w 7467600"/>
              <a:gd name="connsiteY570" fmla="*/ 2348380 h 6858000"/>
              <a:gd name="connsiteX571" fmla="*/ 2358080 w 7467600"/>
              <a:gd name="connsiteY571" fmla="*/ 1866134 h 6858000"/>
              <a:gd name="connsiteX572" fmla="*/ 2407436 w 7467600"/>
              <a:gd name="connsiteY572" fmla="*/ 1651070 h 6858000"/>
              <a:gd name="connsiteX573" fmla="*/ 2448558 w 7467600"/>
              <a:gd name="connsiteY573" fmla="*/ 1373435 h 6858000"/>
              <a:gd name="connsiteX574" fmla="*/ 278707 w 7467600"/>
              <a:gd name="connsiteY574" fmla="*/ 1352270 h 6858000"/>
              <a:gd name="connsiteX575" fmla="*/ 321570 w 7467600"/>
              <a:gd name="connsiteY575" fmla="*/ 1861610 h 6858000"/>
              <a:gd name="connsiteX576" fmla="*/ 294281 w 7467600"/>
              <a:gd name="connsiteY576" fmla="*/ 1440658 h 6858000"/>
              <a:gd name="connsiteX577" fmla="*/ 278707 w 7467600"/>
              <a:gd name="connsiteY577" fmla="*/ 1352270 h 6858000"/>
              <a:gd name="connsiteX578" fmla="*/ 1423821 w 7467600"/>
              <a:gd name="connsiteY578" fmla="*/ 1351958 h 6858000"/>
              <a:gd name="connsiteX579" fmla="*/ 1638521 w 7467600"/>
              <a:gd name="connsiteY579" fmla="*/ 1908470 h 6858000"/>
              <a:gd name="connsiteX580" fmla="*/ 1754199 w 7467600"/>
              <a:gd name="connsiteY580" fmla="*/ 2149284 h 6858000"/>
              <a:gd name="connsiteX581" fmla="*/ 1908359 w 7467600"/>
              <a:gd name="connsiteY581" fmla="*/ 2364988 h 6858000"/>
              <a:gd name="connsiteX582" fmla="*/ 1647661 w 7467600"/>
              <a:gd name="connsiteY582" fmla="*/ 1825945 h 6858000"/>
              <a:gd name="connsiteX583" fmla="*/ 1423821 w 7467600"/>
              <a:gd name="connsiteY583" fmla="*/ 1351958 h 6858000"/>
              <a:gd name="connsiteX584" fmla="*/ 1431890 w 7467600"/>
              <a:gd name="connsiteY584" fmla="*/ 1306475 h 6858000"/>
              <a:gd name="connsiteX585" fmla="*/ 1507597 w 7467600"/>
              <a:gd name="connsiteY585" fmla="*/ 1446132 h 6858000"/>
              <a:gd name="connsiteX586" fmla="*/ 1674586 w 7467600"/>
              <a:gd name="connsiteY586" fmla="*/ 1813832 h 6858000"/>
              <a:gd name="connsiteX587" fmla="*/ 1815950 w 7467600"/>
              <a:gd name="connsiteY587" fmla="*/ 2128564 h 6858000"/>
              <a:gd name="connsiteX588" fmla="*/ 1984242 w 7467600"/>
              <a:gd name="connsiteY588" fmla="*/ 2430829 h 6858000"/>
              <a:gd name="connsiteX589" fmla="*/ 2014023 w 7467600"/>
              <a:gd name="connsiteY589" fmla="*/ 2450995 h 6858000"/>
              <a:gd name="connsiteX590" fmla="*/ 1747337 w 7467600"/>
              <a:gd name="connsiteY590" fmla="*/ 1855264 h 6858000"/>
              <a:gd name="connsiteX591" fmla="*/ 1533749 w 7467600"/>
              <a:gd name="connsiteY591" fmla="*/ 1478656 h 6858000"/>
              <a:gd name="connsiteX592" fmla="*/ 1431890 w 7467600"/>
              <a:gd name="connsiteY592" fmla="*/ 1306475 h 6858000"/>
              <a:gd name="connsiteX593" fmla="*/ 5052692 w 7467600"/>
              <a:gd name="connsiteY593" fmla="*/ 1292994 h 6858000"/>
              <a:gd name="connsiteX594" fmla="*/ 5200661 w 7467600"/>
              <a:gd name="connsiteY594" fmla="*/ 1635186 h 6858000"/>
              <a:gd name="connsiteX595" fmla="*/ 5297138 w 7467600"/>
              <a:gd name="connsiteY595" fmla="*/ 1906351 h 6858000"/>
              <a:gd name="connsiteX596" fmla="*/ 5052692 w 7467600"/>
              <a:gd name="connsiteY596" fmla="*/ 1292994 h 6858000"/>
              <a:gd name="connsiteX597" fmla="*/ 5009948 w 7467600"/>
              <a:gd name="connsiteY597" fmla="*/ 1273619 h 6858000"/>
              <a:gd name="connsiteX598" fmla="*/ 5121777 w 7467600"/>
              <a:gd name="connsiteY598" fmla="*/ 1654213 h 6858000"/>
              <a:gd name="connsiteX599" fmla="*/ 5293545 w 7467600"/>
              <a:gd name="connsiteY599" fmla="*/ 2072247 h 6858000"/>
              <a:gd name="connsiteX600" fmla="*/ 5294042 w 7467600"/>
              <a:gd name="connsiteY600" fmla="*/ 2065019 h 6858000"/>
              <a:gd name="connsiteX601" fmla="*/ 5171936 w 7467600"/>
              <a:gd name="connsiteY601" fmla="*/ 1647613 h 6858000"/>
              <a:gd name="connsiteX602" fmla="*/ 5009948 w 7467600"/>
              <a:gd name="connsiteY602" fmla="*/ 1273619 h 6858000"/>
              <a:gd name="connsiteX603" fmla="*/ 655236 w 7467600"/>
              <a:gd name="connsiteY603" fmla="*/ 1268632 h 6858000"/>
              <a:gd name="connsiteX604" fmla="*/ 839521 w 7467600"/>
              <a:gd name="connsiteY604" fmla="*/ 1685315 h 6858000"/>
              <a:gd name="connsiteX605" fmla="*/ 1109416 w 7467600"/>
              <a:gd name="connsiteY605" fmla="*/ 2061663 h 6858000"/>
              <a:gd name="connsiteX606" fmla="*/ 1298300 w 7467600"/>
              <a:gd name="connsiteY606" fmla="*/ 2247742 h 6858000"/>
              <a:gd name="connsiteX607" fmla="*/ 1125871 w 7467600"/>
              <a:gd name="connsiteY607" fmla="*/ 1989513 h 6858000"/>
              <a:gd name="connsiteX608" fmla="*/ 981574 w 7467600"/>
              <a:gd name="connsiteY608" fmla="*/ 1783157 h 6858000"/>
              <a:gd name="connsiteX609" fmla="*/ 922198 w 7467600"/>
              <a:gd name="connsiteY609" fmla="*/ 1677437 h 6858000"/>
              <a:gd name="connsiteX610" fmla="*/ 869293 w 7467600"/>
              <a:gd name="connsiteY610" fmla="*/ 1583214 h 6858000"/>
              <a:gd name="connsiteX611" fmla="*/ 751431 w 7467600"/>
              <a:gd name="connsiteY611" fmla="*/ 1405731 h 6858000"/>
              <a:gd name="connsiteX612" fmla="*/ 655236 w 7467600"/>
              <a:gd name="connsiteY612" fmla="*/ 1268632 h 6858000"/>
              <a:gd name="connsiteX613" fmla="*/ 6516292 w 7467600"/>
              <a:gd name="connsiteY613" fmla="*/ 1263064 h 6858000"/>
              <a:gd name="connsiteX614" fmla="*/ 5736320 w 7467600"/>
              <a:gd name="connsiteY614" fmla="*/ 1501803 h 6858000"/>
              <a:gd name="connsiteX615" fmla="*/ 6516292 w 7467600"/>
              <a:gd name="connsiteY615" fmla="*/ 1263064 h 6858000"/>
              <a:gd name="connsiteX616" fmla="*/ 291466 w 7467600"/>
              <a:gd name="connsiteY616" fmla="*/ 1250369 h 6858000"/>
              <a:gd name="connsiteX617" fmla="*/ 323180 w 7467600"/>
              <a:gd name="connsiteY617" fmla="*/ 1435283 h 6858000"/>
              <a:gd name="connsiteX618" fmla="*/ 349381 w 7467600"/>
              <a:gd name="connsiteY618" fmla="*/ 1875041 h 6858000"/>
              <a:gd name="connsiteX619" fmla="*/ 374363 w 7467600"/>
              <a:gd name="connsiteY619" fmla="*/ 1506494 h 6858000"/>
              <a:gd name="connsiteX620" fmla="*/ 302168 w 7467600"/>
              <a:gd name="connsiteY620" fmla="*/ 1274495 h 6858000"/>
              <a:gd name="connsiteX621" fmla="*/ 291466 w 7467600"/>
              <a:gd name="connsiteY621" fmla="*/ 1250369 h 6858000"/>
              <a:gd name="connsiteX622" fmla="*/ 678222 w 7467600"/>
              <a:gd name="connsiteY622" fmla="*/ 1248670 h 6858000"/>
              <a:gd name="connsiteX623" fmla="*/ 775536 w 7467600"/>
              <a:gd name="connsiteY623" fmla="*/ 1388015 h 6858000"/>
              <a:gd name="connsiteX624" fmla="*/ 894529 w 7467600"/>
              <a:gd name="connsiteY624" fmla="*/ 1567739 h 6858000"/>
              <a:gd name="connsiteX625" fmla="*/ 948000 w 7467600"/>
              <a:gd name="connsiteY625" fmla="*/ 1663088 h 6858000"/>
              <a:gd name="connsiteX626" fmla="*/ 1006812 w 7467600"/>
              <a:gd name="connsiteY626" fmla="*/ 1767683 h 6858000"/>
              <a:gd name="connsiteX627" fmla="*/ 1149133 w 7467600"/>
              <a:gd name="connsiteY627" fmla="*/ 1971513 h 6858000"/>
              <a:gd name="connsiteX628" fmla="*/ 1333952 w 7467600"/>
              <a:gd name="connsiteY628" fmla="*/ 2251620 h 6858000"/>
              <a:gd name="connsiteX629" fmla="*/ 1337329 w 7467600"/>
              <a:gd name="connsiteY629" fmla="*/ 2258350 h 6858000"/>
              <a:gd name="connsiteX630" fmla="*/ 1014726 w 7467600"/>
              <a:gd name="connsiteY630" fmla="*/ 1615556 h 6858000"/>
              <a:gd name="connsiteX631" fmla="*/ 678222 w 7467600"/>
              <a:gd name="connsiteY631" fmla="*/ 1248670 h 6858000"/>
              <a:gd name="connsiteX632" fmla="*/ 6691602 w 7467600"/>
              <a:gd name="connsiteY632" fmla="*/ 1140573 h 6858000"/>
              <a:gd name="connsiteX633" fmla="*/ 6571100 w 7467600"/>
              <a:gd name="connsiteY633" fmla="*/ 1183662 h 6858000"/>
              <a:gd name="connsiteX634" fmla="*/ 6241687 w 7467600"/>
              <a:gd name="connsiteY634" fmla="*/ 1257600 h 6858000"/>
              <a:gd name="connsiteX635" fmla="*/ 5693009 w 7467600"/>
              <a:gd name="connsiteY635" fmla="*/ 1478256 h 6858000"/>
              <a:gd name="connsiteX636" fmla="*/ 6548420 w 7467600"/>
              <a:gd name="connsiteY636" fmla="*/ 1214599 h 6858000"/>
              <a:gd name="connsiteX637" fmla="*/ 6605473 w 7467600"/>
              <a:gd name="connsiteY637" fmla="*/ 1184686 h 6858000"/>
              <a:gd name="connsiteX638" fmla="*/ 6691602 w 7467600"/>
              <a:gd name="connsiteY638" fmla="*/ 1140573 h 6858000"/>
              <a:gd name="connsiteX639" fmla="*/ 4002475 w 7467600"/>
              <a:gd name="connsiteY639" fmla="*/ 1037802 h 6858000"/>
              <a:gd name="connsiteX640" fmla="*/ 4000324 w 7467600"/>
              <a:gd name="connsiteY640" fmla="*/ 1039362 h 6858000"/>
              <a:gd name="connsiteX641" fmla="*/ 4002862 w 7467600"/>
              <a:gd name="connsiteY641" fmla="*/ 1042866 h 6858000"/>
              <a:gd name="connsiteX642" fmla="*/ 4002475 w 7467600"/>
              <a:gd name="connsiteY642" fmla="*/ 1037802 h 6858000"/>
              <a:gd name="connsiteX643" fmla="*/ 506322 w 7467600"/>
              <a:gd name="connsiteY643" fmla="*/ 1020997 h 6858000"/>
              <a:gd name="connsiteX644" fmla="*/ 533068 w 7467600"/>
              <a:gd name="connsiteY644" fmla="*/ 1029409 h 6858000"/>
              <a:gd name="connsiteX645" fmla="*/ 1232525 w 7467600"/>
              <a:gd name="connsiteY645" fmla="*/ 1804675 h 6858000"/>
              <a:gd name="connsiteX646" fmla="*/ 1388858 w 7467600"/>
              <a:gd name="connsiteY646" fmla="*/ 2368011 h 6858000"/>
              <a:gd name="connsiteX647" fmla="*/ 1384098 w 7467600"/>
              <a:gd name="connsiteY647" fmla="*/ 2378125 h 6858000"/>
              <a:gd name="connsiteX648" fmla="*/ 1425393 w 7467600"/>
              <a:gd name="connsiteY648" fmla="*/ 2589124 h 6858000"/>
              <a:gd name="connsiteX649" fmla="*/ 1424001 w 7467600"/>
              <a:gd name="connsiteY649" fmla="*/ 2597541 h 6858000"/>
              <a:gd name="connsiteX650" fmla="*/ 2152729 w 7467600"/>
              <a:gd name="connsiteY650" fmla="*/ 2864487 h 6858000"/>
              <a:gd name="connsiteX651" fmla="*/ 2020609 w 7467600"/>
              <a:gd name="connsiteY651" fmla="*/ 2539671 h 6858000"/>
              <a:gd name="connsiteX652" fmla="*/ 2018920 w 7467600"/>
              <a:gd name="connsiteY652" fmla="*/ 2536309 h 6858000"/>
              <a:gd name="connsiteX653" fmla="*/ 1342441 w 7467600"/>
              <a:gd name="connsiteY653" fmla="*/ 1173017 h 6858000"/>
              <a:gd name="connsiteX654" fmla="*/ 1367925 w 7467600"/>
              <a:gd name="connsiteY654" fmla="*/ 1135648 h 6858000"/>
              <a:gd name="connsiteX655" fmla="*/ 1771401 w 7467600"/>
              <a:gd name="connsiteY655" fmla="*/ 1806673 h 6858000"/>
              <a:gd name="connsiteX656" fmla="*/ 1972385 w 7467600"/>
              <a:gd name="connsiteY656" fmla="*/ 2198735 h 6858000"/>
              <a:gd name="connsiteX657" fmla="*/ 2040892 w 7467600"/>
              <a:gd name="connsiteY657" fmla="*/ 2405205 h 6858000"/>
              <a:gd name="connsiteX658" fmla="*/ 2131689 w 7467600"/>
              <a:gd name="connsiteY658" fmla="*/ 1936926 h 6858000"/>
              <a:gd name="connsiteX659" fmla="*/ 2454820 w 7467600"/>
              <a:gd name="connsiteY659" fmla="*/ 1248808 h 6858000"/>
              <a:gd name="connsiteX660" fmla="*/ 2492512 w 7467600"/>
              <a:gd name="connsiteY660" fmla="*/ 1302920 h 6858000"/>
              <a:gd name="connsiteX661" fmla="*/ 2081216 w 7467600"/>
              <a:gd name="connsiteY661" fmla="*/ 2527513 h 6858000"/>
              <a:gd name="connsiteX662" fmla="*/ 2081211 w 7467600"/>
              <a:gd name="connsiteY662" fmla="*/ 2528916 h 6858000"/>
              <a:gd name="connsiteX663" fmla="*/ 2199067 w 7467600"/>
              <a:gd name="connsiteY663" fmla="*/ 2884061 h 6858000"/>
              <a:gd name="connsiteX664" fmla="*/ 3192586 w 7467600"/>
              <a:gd name="connsiteY664" fmla="*/ 3411496 h 6858000"/>
              <a:gd name="connsiteX665" fmla="*/ 3182620 w 7467600"/>
              <a:gd name="connsiteY665" fmla="*/ 3483279 h 6858000"/>
              <a:gd name="connsiteX666" fmla="*/ 2435119 w 7467600"/>
              <a:gd name="connsiteY666" fmla="*/ 3080173 h 6858000"/>
              <a:gd name="connsiteX667" fmla="*/ 2410152 w 7467600"/>
              <a:gd name="connsiteY667" fmla="*/ 3063751 h 6858000"/>
              <a:gd name="connsiteX668" fmla="*/ 2408099 w 7467600"/>
              <a:gd name="connsiteY668" fmla="*/ 3064403 h 6858000"/>
              <a:gd name="connsiteX669" fmla="*/ 2407218 w 7467600"/>
              <a:gd name="connsiteY669" fmla="*/ 3070324 h 6858000"/>
              <a:gd name="connsiteX670" fmla="*/ 2380138 w 7467600"/>
              <a:gd name="connsiteY670" fmla="*/ 3099341 h 6858000"/>
              <a:gd name="connsiteX671" fmla="*/ 1765923 w 7467600"/>
              <a:gd name="connsiteY671" fmla="*/ 3581043 h 6858000"/>
              <a:gd name="connsiteX672" fmla="*/ 1702258 w 7467600"/>
              <a:gd name="connsiteY672" fmla="*/ 3612286 h 6858000"/>
              <a:gd name="connsiteX673" fmla="*/ 1538370 w 7467600"/>
              <a:gd name="connsiteY673" fmla="*/ 3811804 h 6858000"/>
              <a:gd name="connsiteX674" fmla="*/ 542867 w 7467600"/>
              <a:gd name="connsiteY674" fmla="*/ 4944092 h 6858000"/>
              <a:gd name="connsiteX675" fmla="*/ 515800 w 7467600"/>
              <a:gd name="connsiteY675" fmla="*/ 4862180 h 6858000"/>
              <a:gd name="connsiteX676" fmla="*/ 909145 w 7467600"/>
              <a:gd name="connsiteY676" fmla="*/ 4199225 h 6858000"/>
              <a:gd name="connsiteX677" fmla="*/ 1214067 w 7467600"/>
              <a:gd name="connsiteY677" fmla="*/ 3908561 h 6858000"/>
              <a:gd name="connsiteX678" fmla="*/ 640967 w 7467600"/>
              <a:gd name="connsiteY678" fmla="*/ 4105601 h 6858000"/>
              <a:gd name="connsiteX679" fmla="*/ 112563 w 7467600"/>
              <a:gd name="connsiteY679" fmla="*/ 4396952 h 6858000"/>
              <a:gd name="connsiteX680" fmla="*/ 0 w 7467600"/>
              <a:gd name="connsiteY680" fmla="*/ 4466006 h 6858000"/>
              <a:gd name="connsiteX681" fmla="*/ 0 w 7467600"/>
              <a:gd name="connsiteY681" fmla="*/ 4233763 h 6858000"/>
              <a:gd name="connsiteX682" fmla="*/ 36881 w 7467600"/>
              <a:gd name="connsiteY682" fmla="*/ 4200118 h 6858000"/>
              <a:gd name="connsiteX683" fmla="*/ 910534 w 7467600"/>
              <a:gd name="connsiteY683" fmla="*/ 3629753 h 6858000"/>
              <a:gd name="connsiteX684" fmla="*/ 1578717 w 7467600"/>
              <a:gd name="connsiteY684" fmla="*/ 3575982 h 6858000"/>
              <a:gd name="connsiteX685" fmla="*/ 2338780 w 7467600"/>
              <a:gd name="connsiteY685" fmla="*/ 3033725 h 6858000"/>
              <a:gd name="connsiteX686" fmla="*/ 1807991 w 7467600"/>
              <a:gd name="connsiteY686" fmla="*/ 2807184 h 6858000"/>
              <a:gd name="connsiteX687" fmla="*/ 1416358 w 7467600"/>
              <a:gd name="connsiteY687" fmla="*/ 3112571 h 6858000"/>
              <a:gd name="connsiteX688" fmla="*/ 939066 w 7467600"/>
              <a:gd name="connsiteY688" fmla="*/ 3378798 h 6858000"/>
              <a:gd name="connsiteX689" fmla="*/ 115099 w 7467600"/>
              <a:gd name="connsiteY689" fmla="*/ 3607650 h 6858000"/>
              <a:gd name="connsiteX690" fmla="*/ 97284 w 7467600"/>
              <a:gd name="connsiteY690" fmla="*/ 3520393 h 6858000"/>
              <a:gd name="connsiteX691" fmla="*/ 922050 w 7467600"/>
              <a:gd name="connsiteY691" fmla="*/ 3074867 h 6858000"/>
              <a:gd name="connsiteX692" fmla="*/ 1405265 w 7467600"/>
              <a:gd name="connsiteY692" fmla="*/ 3016319 h 6858000"/>
              <a:gd name="connsiteX693" fmla="*/ 1407512 w 7467600"/>
              <a:gd name="connsiteY693" fmla="*/ 3018001 h 6858000"/>
              <a:gd name="connsiteX694" fmla="*/ 1726266 w 7467600"/>
              <a:gd name="connsiteY694" fmla="*/ 2777274 h 6858000"/>
              <a:gd name="connsiteX695" fmla="*/ 625390 w 7467600"/>
              <a:gd name="connsiteY695" fmla="*/ 2514541 h 6858000"/>
              <a:gd name="connsiteX696" fmla="*/ 619799 w 7467600"/>
              <a:gd name="connsiteY696" fmla="*/ 2527180 h 6858000"/>
              <a:gd name="connsiteX697" fmla="*/ 310030 w 7467600"/>
              <a:gd name="connsiteY697" fmla="*/ 2771818 h 6858000"/>
              <a:gd name="connsiteX698" fmla="*/ 173877 w 7467600"/>
              <a:gd name="connsiteY698" fmla="*/ 2937056 h 6858000"/>
              <a:gd name="connsiteX699" fmla="*/ 77889 w 7467600"/>
              <a:gd name="connsiteY699" fmla="*/ 3138440 h 6858000"/>
              <a:gd name="connsiteX700" fmla="*/ 0 w 7467600"/>
              <a:gd name="connsiteY700" fmla="*/ 3271395 h 6858000"/>
              <a:gd name="connsiteX701" fmla="*/ 0 w 7467600"/>
              <a:gd name="connsiteY701" fmla="*/ 3153002 h 6858000"/>
              <a:gd name="connsiteX702" fmla="*/ 2386 w 7467600"/>
              <a:gd name="connsiteY702" fmla="*/ 3149203 h 6858000"/>
              <a:gd name="connsiteX703" fmla="*/ 89753 w 7467600"/>
              <a:gd name="connsiteY703" fmla="*/ 2987702 h 6858000"/>
              <a:gd name="connsiteX704" fmla="*/ 76869 w 7467600"/>
              <a:gd name="connsiteY704" fmla="*/ 3005404 h 6858000"/>
              <a:gd name="connsiteX705" fmla="*/ 32049 w 7467600"/>
              <a:gd name="connsiteY705" fmla="*/ 3065814 h 6858000"/>
              <a:gd name="connsiteX706" fmla="*/ 0 w 7467600"/>
              <a:gd name="connsiteY706" fmla="*/ 3108744 h 6858000"/>
              <a:gd name="connsiteX707" fmla="*/ 0 w 7467600"/>
              <a:gd name="connsiteY707" fmla="*/ 3058059 h 6858000"/>
              <a:gd name="connsiteX708" fmla="*/ 7610 w 7467600"/>
              <a:gd name="connsiteY708" fmla="*/ 3047889 h 6858000"/>
              <a:gd name="connsiteX709" fmla="*/ 52419 w 7467600"/>
              <a:gd name="connsiteY709" fmla="*/ 2987479 h 6858000"/>
              <a:gd name="connsiteX710" fmla="*/ 59142 w 7467600"/>
              <a:gd name="connsiteY710" fmla="*/ 2978488 h 6858000"/>
              <a:gd name="connsiteX711" fmla="*/ 0 w 7467600"/>
              <a:gd name="connsiteY711" fmla="*/ 3015334 h 6858000"/>
              <a:gd name="connsiteX712" fmla="*/ 0 w 7467600"/>
              <a:gd name="connsiteY712" fmla="*/ 2914286 h 6858000"/>
              <a:gd name="connsiteX713" fmla="*/ 36383 w 7467600"/>
              <a:gd name="connsiteY713" fmla="*/ 2901128 h 6858000"/>
              <a:gd name="connsiteX714" fmla="*/ 156329 w 7467600"/>
              <a:gd name="connsiteY714" fmla="*/ 2840533 h 6858000"/>
              <a:gd name="connsiteX715" fmla="*/ 358355 w 7467600"/>
              <a:gd name="connsiteY715" fmla="*/ 2620471 h 6858000"/>
              <a:gd name="connsiteX716" fmla="*/ 510577 w 7467600"/>
              <a:gd name="connsiteY716" fmla="*/ 2501244 h 6858000"/>
              <a:gd name="connsiteX717" fmla="*/ 211967 w 7467600"/>
              <a:gd name="connsiteY717" fmla="*/ 2479171 h 6858000"/>
              <a:gd name="connsiteX718" fmla="*/ 0 w 7467600"/>
              <a:gd name="connsiteY718" fmla="*/ 2476398 h 6858000"/>
              <a:gd name="connsiteX719" fmla="*/ 0 w 7467600"/>
              <a:gd name="connsiteY719" fmla="*/ 2389189 h 6858000"/>
              <a:gd name="connsiteX720" fmla="*/ 103062 w 7467600"/>
              <a:gd name="connsiteY720" fmla="*/ 2389518 h 6858000"/>
              <a:gd name="connsiteX721" fmla="*/ 510734 w 7467600"/>
              <a:gd name="connsiteY721" fmla="*/ 2416201 h 6858000"/>
              <a:gd name="connsiteX722" fmla="*/ 279257 w 7467600"/>
              <a:gd name="connsiteY722" fmla="*/ 2092102 h 6858000"/>
              <a:gd name="connsiteX723" fmla="*/ 65265 w 7467600"/>
              <a:gd name="connsiteY723" fmla="*/ 2006049 h 6858000"/>
              <a:gd name="connsiteX724" fmla="*/ 0 w 7467600"/>
              <a:gd name="connsiteY724" fmla="*/ 1982532 h 6858000"/>
              <a:gd name="connsiteX725" fmla="*/ 0 w 7467600"/>
              <a:gd name="connsiteY725" fmla="*/ 1912789 h 6858000"/>
              <a:gd name="connsiteX726" fmla="*/ 97460 w 7467600"/>
              <a:gd name="connsiteY726" fmla="*/ 1953725 h 6858000"/>
              <a:gd name="connsiteX727" fmla="*/ 221272 w 7467600"/>
              <a:gd name="connsiteY727" fmla="*/ 1980766 h 6858000"/>
              <a:gd name="connsiteX728" fmla="*/ 116765 w 7467600"/>
              <a:gd name="connsiteY728" fmla="*/ 1911033 h 6858000"/>
              <a:gd name="connsiteX729" fmla="*/ 16405 w 7467600"/>
              <a:gd name="connsiteY729" fmla="*/ 1803412 h 6858000"/>
              <a:gd name="connsiteX730" fmla="*/ 0 w 7467600"/>
              <a:gd name="connsiteY730" fmla="*/ 1784777 h 6858000"/>
              <a:gd name="connsiteX731" fmla="*/ 0 w 7467600"/>
              <a:gd name="connsiteY731" fmla="*/ 1740082 h 6858000"/>
              <a:gd name="connsiteX732" fmla="*/ 39394 w 7467600"/>
              <a:gd name="connsiteY732" fmla="*/ 1784856 h 6858000"/>
              <a:gd name="connsiteX733" fmla="*/ 135813 w 7467600"/>
              <a:gd name="connsiteY733" fmla="*/ 1888838 h 6858000"/>
              <a:gd name="connsiteX734" fmla="*/ 242575 w 7467600"/>
              <a:gd name="connsiteY734" fmla="*/ 1958841 h 6858000"/>
              <a:gd name="connsiteX735" fmla="*/ 82197 w 7467600"/>
              <a:gd name="connsiteY735" fmla="*/ 1754826 h 6858000"/>
              <a:gd name="connsiteX736" fmla="*/ 0 w 7467600"/>
              <a:gd name="connsiteY736" fmla="*/ 1679650 h 6858000"/>
              <a:gd name="connsiteX737" fmla="*/ 0 w 7467600"/>
              <a:gd name="connsiteY737" fmla="*/ 1602463 h 6858000"/>
              <a:gd name="connsiteX738" fmla="*/ 84689 w 7467600"/>
              <a:gd name="connsiteY738" fmla="*/ 1677442 h 6858000"/>
              <a:gd name="connsiteX739" fmla="*/ 298437 w 7467600"/>
              <a:gd name="connsiteY739" fmla="*/ 1968019 h 6858000"/>
              <a:gd name="connsiteX740" fmla="*/ 227269 w 7467600"/>
              <a:gd name="connsiteY740" fmla="*/ 1114064 h 6858000"/>
              <a:gd name="connsiteX741" fmla="*/ 248003 w 7467600"/>
              <a:gd name="connsiteY741" fmla="*/ 1089613 h 6858000"/>
              <a:gd name="connsiteX742" fmla="*/ 427020 w 7467600"/>
              <a:gd name="connsiteY742" fmla="*/ 1619803 h 6858000"/>
              <a:gd name="connsiteX743" fmla="*/ 340345 w 7467600"/>
              <a:gd name="connsiteY743" fmla="*/ 2027739 h 6858000"/>
              <a:gd name="connsiteX744" fmla="*/ 360865 w 7467600"/>
              <a:gd name="connsiteY744" fmla="*/ 2044827 h 6858000"/>
              <a:gd name="connsiteX745" fmla="*/ 560414 w 7467600"/>
              <a:gd name="connsiteY745" fmla="*/ 2421457 h 6858000"/>
              <a:gd name="connsiteX746" fmla="*/ 1359703 w 7467600"/>
              <a:gd name="connsiteY746" fmla="*/ 2578554 h 6858000"/>
              <a:gd name="connsiteX747" fmla="*/ 1359422 w 7467600"/>
              <a:gd name="connsiteY747" fmla="*/ 2577994 h 6858000"/>
              <a:gd name="connsiteX748" fmla="*/ 828701 w 7467600"/>
              <a:gd name="connsiteY748" fmla="*/ 1839520 h 6858000"/>
              <a:gd name="connsiteX749" fmla="*/ 494427 w 7467600"/>
              <a:gd name="connsiteY749" fmla="*/ 1092333 h 6858000"/>
              <a:gd name="connsiteX750" fmla="*/ 506322 w 7467600"/>
              <a:gd name="connsiteY750" fmla="*/ 1020997 h 6858000"/>
              <a:gd name="connsiteX751" fmla="*/ 4570198 w 7467600"/>
              <a:gd name="connsiteY751" fmla="*/ 978081 h 6858000"/>
              <a:gd name="connsiteX752" fmla="*/ 4523691 w 7467600"/>
              <a:gd name="connsiteY752" fmla="*/ 1127776 h 6858000"/>
              <a:gd name="connsiteX753" fmla="*/ 4509875 w 7467600"/>
              <a:gd name="connsiteY753" fmla="*/ 1167552 h 6858000"/>
              <a:gd name="connsiteX754" fmla="*/ 4478168 w 7467600"/>
              <a:gd name="connsiteY754" fmla="*/ 1260735 h 6858000"/>
              <a:gd name="connsiteX755" fmla="*/ 4409309 w 7467600"/>
              <a:gd name="connsiteY755" fmla="*/ 1666996 h 6858000"/>
              <a:gd name="connsiteX756" fmla="*/ 4370031 w 7467600"/>
              <a:gd name="connsiteY756" fmla="*/ 1955666 h 6858000"/>
              <a:gd name="connsiteX757" fmla="*/ 4570198 w 7467600"/>
              <a:gd name="connsiteY757" fmla="*/ 978081 h 6858000"/>
              <a:gd name="connsiteX758" fmla="*/ 4557898 w 7467600"/>
              <a:gd name="connsiteY758" fmla="*/ 900011 h 6858000"/>
              <a:gd name="connsiteX759" fmla="*/ 4344840 w 7467600"/>
              <a:gd name="connsiteY759" fmla="*/ 1922038 h 6858000"/>
              <a:gd name="connsiteX760" fmla="*/ 4378710 w 7467600"/>
              <a:gd name="connsiteY760" fmla="*/ 1665516 h 6858000"/>
              <a:gd name="connsiteX761" fmla="*/ 4448798 w 7467600"/>
              <a:gd name="connsiteY761" fmla="*/ 1253024 h 6858000"/>
              <a:gd name="connsiteX762" fmla="*/ 4480315 w 7467600"/>
              <a:gd name="connsiteY762" fmla="*/ 1158454 h 6858000"/>
              <a:gd name="connsiteX763" fmla="*/ 4494133 w 7467600"/>
              <a:gd name="connsiteY763" fmla="*/ 1118676 h 6858000"/>
              <a:gd name="connsiteX764" fmla="*/ 4557898 w 7467600"/>
              <a:gd name="connsiteY764" fmla="*/ 900011 h 6858000"/>
              <a:gd name="connsiteX765" fmla="*/ 5870151 w 7467600"/>
              <a:gd name="connsiteY765" fmla="*/ 898890 h 6858000"/>
              <a:gd name="connsiteX766" fmla="*/ 5861335 w 7467600"/>
              <a:gd name="connsiteY766" fmla="*/ 899177 h 6858000"/>
              <a:gd name="connsiteX767" fmla="*/ 5843702 w 7467600"/>
              <a:gd name="connsiteY767" fmla="*/ 899748 h 6858000"/>
              <a:gd name="connsiteX768" fmla="*/ 5651107 w 7467600"/>
              <a:gd name="connsiteY768" fmla="*/ 920306 h 6858000"/>
              <a:gd name="connsiteX769" fmla="*/ 5459407 w 7467600"/>
              <a:gd name="connsiteY769" fmla="*/ 940975 h 6858000"/>
              <a:gd name="connsiteX770" fmla="*/ 5374846 w 7467600"/>
              <a:gd name="connsiteY770" fmla="*/ 941988 h 6858000"/>
              <a:gd name="connsiteX771" fmla="*/ 5256105 w 7467600"/>
              <a:gd name="connsiteY771" fmla="*/ 945632 h 6858000"/>
              <a:gd name="connsiteX772" fmla="*/ 5107071 w 7467600"/>
              <a:gd name="connsiteY772" fmla="*/ 969720 h 6858000"/>
              <a:gd name="connsiteX773" fmla="*/ 4998681 w 7467600"/>
              <a:gd name="connsiteY773" fmla="*/ 988771 h 6858000"/>
              <a:gd name="connsiteX774" fmla="*/ 5870151 w 7467600"/>
              <a:gd name="connsiteY774" fmla="*/ 898890 h 6858000"/>
              <a:gd name="connsiteX775" fmla="*/ 5504425 w 7467600"/>
              <a:gd name="connsiteY775" fmla="*/ 848067 h 6858000"/>
              <a:gd name="connsiteX776" fmla="*/ 4968849 w 7467600"/>
              <a:gd name="connsiteY776" fmla="*/ 962318 h 6858000"/>
              <a:gd name="connsiteX777" fmla="*/ 5104039 w 7467600"/>
              <a:gd name="connsiteY777" fmla="*/ 940634 h 6858000"/>
              <a:gd name="connsiteX778" fmla="*/ 5256311 w 7467600"/>
              <a:gd name="connsiteY778" fmla="*/ 916490 h 6858000"/>
              <a:gd name="connsiteX779" fmla="*/ 5377381 w 7467600"/>
              <a:gd name="connsiteY779" fmla="*/ 912671 h 6858000"/>
              <a:gd name="connsiteX780" fmla="*/ 5460148 w 7467600"/>
              <a:gd name="connsiteY780" fmla="*/ 911442 h 6858000"/>
              <a:gd name="connsiteX781" fmla="*/ 5648971 w 7467600"/>
              <a:gd name="connsiteY781" fmla="*/ 891331 h 6858000"/>
              <a:gd name="connsiteX782" fmla="*/ 5844807 w 7467600"/>
              <a:gd name="connsiteY782" fmla="*/ 870718 h 6858000"/>
              <a:gd name="connsiteX783" fmla="*/ 5862975 w 7467600"/>
              <a:gd name="connsiteY783" fmla="*/ 869756 h 6858000"/>
              <a:gd name="connsiteX784" fmla="*/ 5920887 w 7467600"/>
              <a:gd name="connsiteY784" fmla="*/ 865929 h 6858000"/>
              <a:gd name="connsiteX785" fmla="*/ 5504425 w 7467600"/>
              <a:gd name="connsiteY785" fmla="*/ 848067 h 6858000"/>
              <a:gd name="connsiteX786" fmla="*/ 3607114 w 7467600"/>
              <a:gd name="connsiteY786" fmla="*/ 467441 h 6858000"/>
              <a:gd name="connsiteX787" fmla="*/ 3296242 w 7467600"/>
              <a:gd name="connsiteY787" fmla="*/ 807991 h 6858000"/>
              <a:gd name="connsiteX788" fmla="*/ 3174674 w 7467600"/>
              <a:gd name="connsiteY788" fmla="*/ 919759 h 6858000"/>
              <a:gd name="connsiteX789" fmla="*/ 3042978 w 7467600"/>
              <a:gd name="connsiteY789" fmla="*/ 1054894 h 6858000"/>
              <a:gd name="connsiteX790" fmla="*/ 2968914 w 7467600"/>
              <a:gd name="connsiteY790" fmla="*/ 1133756 h 6858000"/>
              <a:gd name="connsiteX791" fmla="*/ 3103823 w 7467600"/>
              <a:gd name="connsiteY791" fmla="*/ 1026814 h 6858000"/>
              <a:gd name="connsiteX792" fmla="*/ 3607114 w 7467600"/>
              <a:gd name="connsiteY792" fmla="*/ 467441 h 6858000"/>
              <a:gd name="connsiteX793" fmla="*/ 3744487 w 7467600"/>
              <a:gd name="connsiteY793" fmla="*/ 383136 h 6858000"/>
              <a:gd name="connsiteX794" fmla="*/ 3970213 w 7467600"/>
              <a:gd name="connsiteY794" fmla="*/ 995559 h 6858000"/>
              <a:gd name="connsiteX795" fmla="*/ 3744487 w 7467600"/>
              <a:gd name="connsiteY795" fmla="*/ 383136 h 6858000"/>
              <a:gd name="connsiteX796" fmla="*/ 3624562 w 7467600"/>
              <a:gd name="connsiteY796" fmla="*/ 367041 h 6858000"/>
              <a:gd name="connsiteX797" fmla="*/ 3489712 w 7467600"/>
              <a:gd name="connsiteY797" fmla="*/ 485386 h 6858000"/>
              <a:gd name="connsiteX798" fmla="*/ 3182994 w 7467600"/>
              <a:gd name="connsiteY798" fmla="*/ 828265 h 6858000"/>
              <a:gd name="connsiteX799" fmla="*/ 2892114 w 7467600"/>
              <a:gd name="connsiteY799" fmla="*/ 1172635 h 6858000"/>
              <a:gd name="connsiteX800" fmla="*/ 3021459 w 7467600"/>
              <a:gd name="connsiteY800" fmla="*/ 1035385 h 6858000"/>
              <a:gd name="connsiteX801" fmla="*/ 3153873 w 7467600"/>
              <a:gd name="connsiteY801" fmla="*/ 898971 h 6858000"/>
              <a:gd name="connsiteX802" fmla="*/ 3276511 w 7467600"/>
              <a:gd name="connsiteY802" fmla="*/ 786423 h 6858000"/>
              <a:gd name="connsiteX803" fmla="*/ 3584154 w 7467600"/>
              <a:gd name="connsiteY803" fmla="*/ 448218 h 6858000"/>
              <a:gd name="connsiteX804" fmla="*/ 3624562 w 7467600"/>
              <a:gd name="connsiteY804" fmla="*/ 367041 h 6858000"/>
              <a:gd name="connsiteX805" fmla="*/ 3766672 w 7467600"/>
              <a:gd name="connsiteY805" fmla="*/ 359429 h 6858000"/>
              <a:gd name="connsiteX806" fmla="*/ 3996338 w 7467600"/>
              <a:gd name="connsiteY806" fmla="*/ 968237 h 6858000"/>
              <a:gd name="connsiteX807" fmla="*/ 3766672 w 7467600"/>
              <a:gd name="connsiteY807" fmla="*/ 359429 h 6858000"/>
              <a:gd name="connsiteX808" fmla="*/ 5805386 w 7467600"/>
              <a:gd name="connsiteY808" fmla="*/ 239240 h 6858000"/>
              <a:gd name="connsiteX809" fmla="*/ 5736947 w 7467600"/>
              <a:gd name="connsiteY809" fmla="*/ 261367 h 6858000"/>
              <a:gd name="connsiteX810" fmla="*/ 5427012 w 7467600"/>
              <a:gd name="connsiteY810" fmla="*/ 311272 h 6858000"/>
              <a:gd name="connsiteX811" fmla="*/ 5147818 w 7467600"/>
              <a:gd name="connsiteY811" fmla="*/ 322112 h 6858000"/>
              <a:gd name="connsiteX812" fmla="*/ 5060854 w 7467600"/>
              <a:gd name="connsiteY812" fmla="*/ 311882 h 6858000"/>
              <a:gd name="connsiteX813" fmla="*/ 4945989 w 7467600"/>
              <a:gd name="connsiteY813" fmla="*/ 300516 h 6858000"/>
              <a:gd name="connsiteX814" fmla="*/ 5410479 w 7467600"/>
              <a:gd name="connsiteY814" fmla="*/ 348434 h 6858000"/>
              <a:gd name="connsiteX815" fmla="*/ 5805386 w 7467600"/>
              <a:gd name="connsiteY815" fmla="*/ 239240 h 6858000"/>
              <a:gd name="connsiteX816" fmla="*/ 5905192 w 7467600"/>
              <a:gd name="connsiteY816" fmla="*/ 163079 h 6858000"/>
              <a:gd name="connsiteX817" fmla="*/ 5865655 w 7467600"/>
              <a:gd name="connsiteY817" fmla="*/ 171901 h 6858000"/>
              <a:gd name="connsiteX818" fmla="*/ 5259740 w 7467600"/>
              <a:gd name="connsiteY818" fmla="*/ 257013 h 6858000"/>
              <a:gd name="connsiteX819" fmla="*/ 5208466 w 7467600"/>
              <a:gd name="connsiteY819" fmla="*/ 257550 h 6858000"/>
              <a:gd name="connsiteX820" fmla="*/ 4980204 w 7467600"/>
              <a:gd name="connsiteY820" fmla="*/ 271903 h 6858000"/>
              <a:gd name="connsiteX821" fmla="*/ 5068068 w 7467600"/>
              <a:gd name="connsiteY821" fmla="*/ 282244 h 6858000"/>
              <a:gd name="connsiteX822" fmla="*/ 5153231 w 7467600"/>
              <a:gd name="connsiteY822" fmla="*/ 292240 h 6858000"/>
              <a:gd name="connsiteX823" fmla="*/ 5426491 w 7467600"/>
              <a:gd name="connsiteY823" fmla="*/ 281128 h 6858000"/>
              <a:gd name="connsiteX824" fmla="*/ 5731212 w 7467600"/>
              <a:gd name="connsiteY824" fmla="*/ 231951 h 6858000"/>
              <a:gd name="connsiteX825" fmla="*/ 5905192 w 7467600"/>
              <a:gd name="connsiteY825" fmla="*/ 163079 h 6858000"/>
              <a:gd name="connsiteX826" fmla="*/ 5944437 w 7467600"/>
              <a:gd name="connsiteY826" fmla="*/ 113829 h 6858000"/>
              <a:gd name="connsiteX827" fmla="*/ 5825032 w 7467600"/>
              <a:gd name="connsiteY827" fmla="*/ 146405 h 6858000"/>
              <a:gd name="connsiteX828" fmla="*/ 4955599 w 7467600"/>
              <a:gd name="connsiteY828" fmla="*/ 247008 h 6858000"/>
              <a:gd name="connsiteX829" fmla="*/ 5210104 w 7467600"/>
              <a:gd name="connsiteY829" fmla="*/ 228123 h 6858000"/>
              <a:gd name="connsiteX830" fmla="*/ 5261015 w 7467600"/>
              <a:gd name="connsiteY830" fmla="*/ 227087 h 6858000"/>
              <a:gd name="connsiteX831" fmla="*/ 5861181 w 7467600"/>
              <a:gd name="connsiteY831" fmla="*/ 143093 h 6858000"/>
              <a:gd name="connsiteX832" fmla="*/ 5961252 w 7467600"/>
              <a:gd name="connsiteY832" fmla="*/ 114820 h 6858000"/>
              <a:gd name="connsiteX833" fmla="*/ 5944437 w 7467600"/>
              <a:gd name="connsiteY833" fmla="*/ 113829 h 6858000"/>
              <a:gd name="connsiteX834" fmla="*/ 3882765 w 7467600"/>
              <a:gd name="connsiteY834" fmla="*/ 0 h 6858000"/>
              <a:gd name="connsiteX835" fmla="*/ 3995099 w 7467600"/>
              <a:gd name="connsiteY835" fmla="*/ 0 h 6858000"/>
              <a:gd name="connsiteX836" fmla="*/ 4163818 w 7467600"/>
              <a:gd name="connsiteY836" fmla="*/ 234104 h 6858000"/>
              <a:gd name="connsiteX837" fmla="*/ 4172099 w 7467600"/>
              <a:gd name="connsiteY837" fmla="*/ 234207 h 6858000"/>
              <a:gd name="connsiteX838" fmla="*/ 4784282 w 7467600"/>
              <a:gd name="connsiteY838" fmla="*/ 276561 h 6858000"/>
              <a:gd name="connsiteX839" fmla="*/ 4801687 w 7467600"/>
              <a:gd name="connsiteY839" fmla="*/ 267764 h 6858000"/>
              <a:gd name="connsiteX840" fmla="*/ 6082788 w 7467600"/>
              <a:gd name="connsiteY840" fmla="*/ 64119 h 6858000"/>
              <a:gd name="connsiteX841" fmla="*/ 6099442 w 7467600"/>
              <a:gd name="connsiteY841" fmla="*/ 82568 h 6858000"/>
              <a:gd name="connsiteX842" fmla="*/ 4804137 w 7467600"/>
              <a:gd name="connsiteY842" fmla="*/ 320931 h 6858000"/>
              <a:gd name="connsiteX843" fmla="*/ 4227047 w 7467600"/>
              <a:gd name="connsiteY843" fmla="*/ 313415 h 6858000"/>
              <a:gd name="connsiteX844" fmla="*/ 4346041 w 7467600"/>
              <a:gd name="connsiteY844" fmla="*/ 456086 h 6858000"/>
              <a:gd name="connsiteX845" fmla="*/ 4870967 w 7467600"/>
              <a:gd name="connsiteY845" fmla="*/ 963061 h 6858000"/>
              <a:gd name="connsiteX846" fmla="*/ 4889647 w 7467600"/>
              <a:gd name="connsiteY846" fmla="*/ 957147 h 6858000"/>
              <a:gd name="connsiteX847" fmla="*/ 5422504 w 7467600"/>
              <a:gd name="connsiteY847" fmla="*/ 805191 h 6858000"/>
              <a:gd name="connsiteX848" fmla="*/ 6087656 w 7467600"/>
              <a:gd name="connsiteY848" fmla="*/ 826703 h 6858000"/>
              <a:gd name="connsiteX849" fmla="*/ 6058717 w 7467600"/>
              <a:gd name="connsiteY849" fmla="*/ 865992 h 6858000"/>
              <a:gd name="connsiteX850" fmla="*/ 4974153 w 7467600"/>
              <a:gd name="connsiteY850" fmla="*/ 1045456 h 6858000"/>
              <a:gd name="connsiteX851" fmla="*/ 5627835 w 7467600"/>
              <a:gd name="connsiteY851" fmla="*/ 1472077 h 6858000"/>
              <a:gd name="connsiteX852" fmla="*/ 5629817 w 7467600"/>
              <a:gd name="connsiteY852" fmla="*/ 1471412 h 6858000"/>
              <a:gd name="connsiteX853" fmla="*/ 5634124 w 7467600"/>
              <a:gd name="connsiteY853" fmla="*/ 1470572 h 6858000"/>
              <a:gd name="connsiteX854" fmla="*/ 5755832 w 7467600"/>
              <a:gd name="connsiteY854" fmla="*/ 1383886 h 6858000"/>
              <a:gd name="connsiteX855" fmla="*/ 6014186 w 7467600"/>
              <a:gd name="connsiteY855" fmla="*/ 1279799 h 6858000"/>
              <a:gd name="connsiteX856" fmla="*/ 6901619 w 7467600"/>
              <a:gd name="connsiteY856" fmla="*/ 1047874 h 6858000"/>
              <a:gd name="connsiteX857" fmla="*/ 6931566 w 7467600"/>
              <a:gd name="connsiteY857" fmla="*/ 1062034 h 6858000"/>
              <a:gd name="connsiteX858" fmla="*/ 5790982 w 7467600"/>
              <a:gd name="connsiteY858" fmla="*/ 1561380 h 6858000"/>
              <a:gd name="connsiteX859" fmla="*/ 6188971 w 7467600"/>
              <a:gd name="connsiteY859" fmla="*/ 1755168 h 6858000"/>
              <a:gd name="connsiteX860" fmla="*/ 6202446 w 7467600"/>
              <a:gd name="connsiteY860" fmla="*/ 1752268 h 6858000"/>
              <a:gd name="connsiteX861" fmla="*/ 7179560 w 7467600"/>
              <a:gd name="connsiteY861" fmla="*/ 1467551 h 6858000"/>
              <a:gd name="connsiteX862" fmla="*/ 7158730 w 7467600"/>
              <a:gd name="connsiteY862" fmla="*/ 1507835 h 6858000"/>
              <a:gd name="connsiteX863" fmla="*/ 6326959 w 7467600"/>
              <a:gd name="connsiteY863" fmla="*/ 1817686 h 6858000"/>
              <a:gd name="connsiteX864" fmla="*/ 6537433 w 7467600"/>
              <a:gd name="connsiteY864" fmla="*/ 1907790 h 6858000"/>
              <a:gd name="connsiteX865" fmla="*/ 6550221 w 7467600"/>
              <a:gd name="connsiteY865" fmla="*/ 1910729 h 6858000"/>
              <a:gd name="connsiteX866" fmla="*/ 6964438 w 7467600"/>
              <a:gd name="connsiteY866" fmla="*/ 2209505 h 6858000"/>
              <a:gd name="connsiteX867" fmla="*/ 7367862 w 7467600"/>
              <a:gd name="connsiteY867" fmla="*/ 2806833 h 6858000"/>
              <a:gd name="connsiteX868" fmla="*/ 7364329 w 7467600"/>
              <a:gd name="connsiteY868" fmla="*/ 2826907 h 6858000"/>
              <a:gd name="connsiteX869" fmla="*/ 7290545 w 7467600"/>
              <a:gd name="connsiteY869" fmla="*/ 2850663 h 6858000"/>
              <a:gd name="connsiteX870" fmla="*/ 6472036 w 7467600"/>
              <a:gd name="connsiteY870" fmla="*/ 1959003 h 6858000"/>
              <a:gd name="connsiteX871" fmla="*/ 5792897 w 7467600"/>
              <a:gd name="connsiteY871" fmla="*/ 1647747 h 6858000"/>
              <a:gd name="connsiteX872" fmla="*/ 5842751 w 7467600"/>
              <a:gd name="connsiteY872" fmla="*/ 1816112 h 6858000"/>
              <a:gd name="connsiteX873" fmla="*/ 5847424 w 7467600"/>
              <a:gd name="connsiteY873" fmla="*/ 1815776 h 6858000"/>
              <a:gd name="connsiteX874" fmla="*/ 6399821 w 7467600"/>
              <a:gd name="connsiteY874" fmla="*/ 2344799 h 6858000"/>
              <a:gd name="connsiteX875" fmla="*/ 6323232 w 7467600"/>
              <a:gd name="connsiteY875" fmla="*/ 2389634 h 6858000"/>
              <a:gd name="connsiteX876" fmla="*/ 5942958 w 7467600"/>
              <a:gd name="connsiteY876" fmla="*/ 2077708 h 6858000"/>
              <a:gd name="connsiteX877" fmla="*/ 5921559 w 7467600"/>
              <a:gd name="connsiteY877" fmla="*/ 2378596 h 6858000"/>
              <a:gd name="connsiteX878" fmla="*/ 5817651 w 7467600"/>
              <a:gd name="connsiteY878" fmla="*/ 3023919 h 6858000"/>
              <a:gd name="connsiteX879" fmla="*/ 5729634 w 7467600"/>
              <a:gd name="connsiteY879" fmla="*/ 3051849 h 6858000"/>
              <a:gd name="connsiteX880" fmla="*/ 5611018 w 7467600"/>
              <a:gd name="connsiteY880" fmla="*/ 2316769 h 6858000"/>
              <a:gd name="connsiteX881" fmla="*/ 5687608 w 7467600"/>
              <a:gd name="connsiteY881" fmla="*/ 2039972 h 6858000"/>
              <a:gd name="connsiteX882" fmla="*/ 5657554 w 7467600"/>
              <a:gd name="connsiteY882" fmla="*/ 1576445 h 6858000"/>
              <a:gd name="connsiteX883" fmla="*/ 5150475 w 7467600"/>
              <a:gd name="connsiteY883" fmla="*/ 1274012 h 6858000"/>
              <a:gd name="connsiteX884" fmla="*/ 5349142 w 7467600"/>
              <a:gd name="connsiteY884" fmla="*/ 2204405 h 6858000"/>
              <a:gd name="connsiteX885" fmla="*/ 5262214 w 7467600"/>
              <a:gd name="connsiteY885" fmla="*/ 2233836 h 6858000"/>
              <a:gd name="connsiteX886" fmla="*/ 4981539 w 7467600"/>
              <a:gd name="connsiteY886" fmla="*/ 1542201 h 6858000"/>
              <a:gd name="connsiteX887" fmla="*/ 4958461 w 7467600"/>
              <a:gd name="connsiteY887" fmla="*/ 1136957 h 6858000"/>
              <a:gd name="connsiteX888" fmla="*/ 4655015 w 7467600"/>
              <a:gd name="connsiteY888" fmla="*/ 891426 h 6858000"/>
              <a:gd name="connsiteX889" fmla="*/ 4348002 w 7467600"/>
              <a:gd name="connsiteY889" fmla="*/ 2205895 h 6858000"/>
              <a:gd name="connsiteX890" fmla="*/ 4262250 w 7467600"/>
              <a:gd name="connsiteY890" fmla="*/ 2219972 h 6858000"/>
              <a:gd name="connsiteX891" fmla="*/ 4550611 w 7467600"/>
              <a:gd name="connsiteY891" fmla="*/ 817540 h 6858000"/>
              <a:gd name="connsiteX892" fmla="*/ 4564418 w 7467600"/>
              <a:gd name="connsiteY892" fmla="*/ 808293 h 6858000"/>
              <a:gd name="connsiteX893" fmla="*/ 4266388 w 7467600"/>
              <a:gd name="connsiteY893" fmla="*/ 500083 h 6858000"/>
              <a:gd name="connsiteX894" fmla="*/ 4032842 w 7467600"/>
              <a:gd name="connsiteY894" fmla="*/ 211809 h 6858000"/>
              <a:gd name="connsiteX895" fmla="*/ 3882765 w 7467600"/>
              <a:gd name="connsiteY895" fmla="*/ 0 h 6858000"/>
              <a:gd name="connsiteX896" fmla="*/ 3721337 w 7467600"/>
              <a:gd name="connsiteY896" fmla="*/ 0 h 6858000"/>
              <a:gd name="connsiteX897" fmla="*/ 3797544 w 7467600"/>
              <a:gd name="connsiteY897" fmla="*/ 0 h 6858000"/>
              <a:gd name="connsiteX898" fmla="*/ 3775734 w 7467600"/>
              <a:gd name="connsiteY898" fmla="*/ 95131 h 6858000"/>
              <a:gd name="connsiteX899" fmla="*/ 3724807 w 7467600"/>
              <a:gd name="connsiteY899" fmla="*/ 272257 h 6858000"/>
              <a:gd name="connsiteX900" fmla="*/ 3726844 w 7467600"/>
              <a:gd name="connsiteY900" fmla="*/ 282988 h 6858000"/>
              <a:gd name="connsiteX901" fmla="*/ 3742664 w 7467600"/>
              <a:gd name="connsiteY901" fmla="*/ 279918 h 6858000"/>
              <a:gd name="connsiteX902" fmla="*/ 4103910 w 7467600"/>
              <a:gd name="connsiteY902" fmla="*/ 1161917 h 6858000"/>
              <a:gd name="connsiteX903" fmla="*/ 4020269 w 7467600"/>
              <a:gd name="connsiteY903" fmla="*/ 1200406 h 6858000"/>
              <a:gd name="connsiteX904" fmla="*/ 3674882 w 7467600"/>
              <a:gd name="connsiteY904" fmla="*/ 488524 h 6858000"/>
              <a:gd name="connsiteX905" fmla="*/ 3132682 w 7467600"/>
              <a:gd name="connsiteY905" fmla="*/ 1072284 h 6858000"/>
              <a:gd name="connsiteX906" fmla="*/ 2716346 w 7467600"/>
              <a:gd name="connsiteY906" fmla="*/ 1276376 h 6858000"/>
              <a:gd name="connsiteX907" fmla="*/ 2716772 w 7467600"/>
              <a:gd name="connsiteY907" fmla="*/ 1255462 h 6858000"/>
              <a:gd name="connsiteX908" fmla="*/ 3471096 w 7467600"/>
              <a:gd name="connsiteY908" fmla="*/ 437072 h 6858000"/>
              <a:gd name="connsiteX909" fmla="*/ 3639057 w 7467600"/>
              <a:gd name="connsiteY909" fmla="*/ 286334 h 6858000"/>
              <a:gd name="connsiteX910" fmla="*/ 3640309 w 7467600"/>
              <a:gd name="connsiteY910" fmla="*/ 284664 h 6858000"/>
              <a:gd name="connsiteX911" fmla="*/ 3646022 w 7467600"/>
              <a:gd name="connsiteY911" fmla="*/ 276711 h 6858000"/>
              <a:gd name="connsiteX912" fmla="*/ 3707943 w 7467600"/>
              <a:gd name="connsiteY912" fmla="*/ 65958 h 6858000"/>
              <a:gd name="connsiteX913" fmla="*/ 3721337 w 7467600"/>
              <a:gd name="connsiteY913" fmla="*/ 0 h 6858000"/>
              <a:gd name="connsiteX914" fmla="*/ 2867960 w 7467600"/>
              <a:gd name="connsiteY914" fmla="*/ 0 h 6858000"/>
              <a:gd name="connsiteX915" fmla="*/ 2926351 w 7467600"/>
              <a:gd name="connsiteY915" fmla="*/ 0 h 6858000"/>
              <a:gd name="connsiteX916" fmla="*/ 2902823 w 7467600"/>
              <a:gd name="connsiteY916" fmla="*/ 262929 h 6858000"/>
              <a:gd name="connsiteX917" fmla="*/ 2940663 w 7467600"/>
              <a:gd name="connsiteY917" fmla="*/ 140884 h 6858000"/>
              <a:gd name="connsiteX918" fmla="*/ 2947039 w 7467600"/>
              <a:gd name="connsiteY918" fmla="*/ 122524 h 6858000"/>
              <a:gd name="connsiteX919" fmla="*/ 2984316 w 7467600"/>
              <a:gd name="connsiteY919" fmla="*/ 0 h 6858000"/>
              <a:gd name="connsiteX920" fmla="*/ 3016114 w 7467600"/>
              <a:gd name="connsiteY920" fmla="*/ 0 h 6858000"/>
              <a:gd name="connsiteX921" fmla="*/ 2979949 w 7467600"/>
              <a:gd name="connsiteY921" fmla="*/ 119274 h 6858000"/>
              <a:gd name="connsiteX922" fmla="*/ 3023879 w 7467600"/>
              <a:gd name="connsiteY922" fmla="*/ 0 h 6858000"/>
              <a:gd name="connsiteX923" fmla="*/ 3105400 w 7467600"/>
              <a:gd name="connsiteY923" fmla="*/ 0 h 6858000"/>
              <a:gd name="connsiteX924" fmla="*/ 3094669 w 7467600"/>
              <a:gd name="connsiteY924" fmla="*/ 30308 h 6858000"/>
              <a:gd name="connsiteX925" fmla="*/ 2901945 w 7467600"/>
              <a:gd name="connsiteY925" fmla="*/ 466538 h 6858000"/>
              <a:gd name="connsiteX926" fmla="*/ 2815209 w 7467600"/>
              <a:gd name="connsiteY926" fmla="*/ 497361 h 6858000"/>
              <a:gd name="connsiteX927" fmla="*/ 2844845 w 7467600"/>
              <a:gd name="connsiteY927" fmla="*/ 127638 h 6858000"/>
              <a:gd name="connsiteX928" fmla="*/ 2867960 w 7467600"/>
              <a:gd name="connsiteY928" fmla="*/ 0 h 6858000"/>
              <a:gd name="connsiteX929" fmla="*/ 1057230 w 7467600"/>
              <a:gd name="connsiteY929" fmla="*/ 0 h 6858000"/>
              <a:gd name="connsiteX930" fmla="*/ 1111003 w 7467600"/>
              <a:gd name="connsiteY930" fmla="*/ 0 h 6858000"/>
              <a:gd name="connsiteX931" fmla="*/ 1125553 w 7467600"/>
              <a:gd name="connsiteY931" fmla="*/ 52588 h 6858000"/>
              <a:gd name="connsiteX932" fmla="*/ 1304276 w 7467600"/>
              <a:gd name="connsiteY932" fmla="*/ 476275 h 6858000"/>
              <a:gd name="connsiteX933" fmla="*/ 1492066 w 7467600"/>
              <a:gd name="connsiteY933" fmla="*/ 886333 h 6858000"/>
              <a:gd name="connsiteX934" fmla="*/ 1423698 w 7467600"/>
              <a:gd name="connsiteY934" fmla="*/ 710817 h 6858000"/>
              <a:gd name="connsiteX935" fmla="*/ 1357609 w 7467600"/>
              <a:gd name="connsiteY935" fmla="*/ 532892 h 6858000"/>
              <a:gd name="connsiteX936" fmla="*/ 1309550 w 7467600"/>
              <a:gd name="connsiteY936" fmla="*/ 374031 h 6858000"/>
              <a:gd name="connsiteX937" fmla="*/ 1193673 w 7467600"/>
              <a:gd name="connsiteY937" fmla="*/ 49533 h 6858000"/>
              <a:gd name="connsiteX938" fmla="*/ 1164391 w 7467600"/>
              <a:gd name="connsiteY938" fmla="*/ 0 h 6858000"/>
              <a:gd name="connsiteX939" fmla="*/ 1200666 w 7467600"/>
              <a:gd name="connsiteY939" fmla="*/ 0 h 6858000"/>
              <a:gd name="connsiteX940" fmla="*/ 1223408 w 7467600"/>
              <a:gd name="connsiteY940" fmla="*/ 38996 h 6858000"/>
              <a:gd name="connsiteX941" fmla="*/ 1339635 w 7467600"/>
              <a:gd name="connsiteY941" fmla="*/ 365517 h 6858000"/>
              <a:gd name="connsiteX942" fmla="*/ 1387469 w 7467600"/>
              <a:gd name="connsiteY942" fmla="*/ 523079 h 6858000"/>
              <a:gd name="connsiteX943" fmla="*/ 1452685 w 7467600"/>
              <a:gd name="connsiteY943" fmla="*/ 699806 h 6858000"/>
              <a:gd name="connsiteX944" fmla="*/ 1492092 w 7467600"/>
              <a:gd name="connsiteY944" fmla="*/ 800424 h 6858000"/>
              <a:gd name="connsiteX945" fmla="*/ 1455302 w 7467600"/>
              <a:gd name="connsiteY945" fmla="*/ 632913 h 6858000"/>
              <a:gd name="connsiteX946" fmla="*/ 1222336 w 7467600"/>
              <a:gd name="connsiteY946" fmla="*/ 9480 h 6858000"/>
              <a:gd name="connsiteX947" fmla="*/ 1214634 w 7467600"/>
              <a:gd name="connsiteY947" fmla="*/ 0 h 6858000"/>
              <a:gd name="connsiteX948" fmla="*/ 1289827 w 7467600"/>
              <a:gd name="connsiteY948" fmla="*/ 0 h 6858000"/>
              <a:gd name="connsiteX949" fmla="*/ 1321076 w 7467600"/>
              <a:gd name="connsiteY949" fmla="*/ 59722 h 6858000"/>
              <a:gd name="connsiteX950" fmla="*/ 1512579 w 7467600"/>
              <a:gd name="connsiteY950" fmla="*/ 626441 h 6858000"/>
              <a:gd name="connsiteX951" fmla="*/ 1506076 w 7467600"/>
              <a:gd name="connsiteY951" fmla="*/ 1089289 h 6858000"/>
              <a:gd name="connsiteX952" fmla="*/ 1486346 w 7467600"/>
              <a:gd name="connsiteY952" fmla="*/ 1079919 h 6858000"/>
              <a:gd name="connsiteX953" fmla="*/ 1070511 w 7467600"/>
              <a:gd name="connsiteY953" fmla="*/ 48609 h 6858000"/>
              <a:gd name="connsiteX954" fmla="*/ 1057230 w 7467600"/>
              <a:gd name="connsiteY954" fmla="*/ 0 h 6858000"/>
              <a:gd name="connsiteX955" fmla="*/ 43151 w 7467600"/>
              <a:gd name="connsiteY955" fmla="*/ 0 h 6858000"/>
              <a:gd name="connsiteX956" fmla="*/ 95283 w 7467600"/>
              <a:gd name="connsiteY956" fmla="*/ 0 h 6858000"/>
              <a:gd name="connsiteX957" fmla="*/ 300708 w 7467600"/>
              <a:gd name="connsiteY957" fmla="*/ 154571 h 6858000"/>
              <a:gd name="connsiteX958" fmla="*/ 530414 w 7467600"/>
              <a:gd name="connsiteY958" fmla="*/ 354673 h 6858000"/>
              <a:gd name="connsiteX959" fmla="*/ 333785 w 7467600"/>
              <a:gd name="connsiteY959" fmla="*/ 161564 h 6858000"/>
              <a:gd name="connsiteX960" fmla="*/ 147005 w 7467600"/>
              <a:gd name="connsiteY960" fmla="*/ 0 h 6858000"/>
              <a:gd name="connsiteX961" fmla="*/ 272509 w 7467600"/>
              <a:gd name="connsiteY961" fmla="*/ 0 h 6858000"/>
              <a:gd name="connsiteX962" fmla="*/ 326276 w 7467600"/>
              <a:gd name="connsiteY962" fmla="*/ 45847 h 6858000"/>
              <a:gd name="connsiteX963" fmla="*/ 823759 w 7467600"/>
              <a:gd name="connsiteY963" fmla="*/ 574145 h 6858000"/>
              <a:gd name="connsiteX964" fmla="*/ 811254 w 7467600"/>
              <a:gd name="connsiteY964" fmla="*/ 665546 h 6858000"/>
              <a:gd name="connsiteX965" fmla="*/ 154042 w 7467600"/>
              <a:gd name="connsiteY965" fmla="*/ 261522 h 6858000"/>
              <a:gd name="connsiteX966" fmla="*/ 13550 w 7467600"/>
              <a:gd name="connsiteY966" fmla="*/ 158423 h 6858000"/>
              <a:gd name="connsiteX967" fmla="*/ 0 w 7467600"/>
              <a:gd name="connsiteY967" fmla="*/ 146618 h 6858000"/>
              <a:gd name="connsiteX968" fmla="*/ 0 w 7467600"/>
              <a:gd name="connsiteY968" fmla="*/ 59161 h 6858000"/>
              <a:gd name="connsiteX969" fmla="*/ 45427 w 7467600"/>
              <a:gd name="connsiteY969" fmla="*/ 101078 h 6858000"/>
              <a:gd name="connsiteX970" fmla="*/ 630103 w 7467600"/>
              <a:gd name="connsiteY970" fmla="*/ 485885 h 6858000"/>
              <a:gd name="connsiteX971" fmla="*/ 532040 w 7467600"/>
              <a:gd name="connsiteY971" fmla="*/ 399359 h 6858000"/>
              <a:gd name="connsiteX972" fmla="*/ 517618 w 7467600"/>
              <a:gd name="connsiteY972" fmla="*/ 385726 h 6858000"/>
              <a:gd name="connsiteX973" fmla="*/ 285074 w 7467600"/>
              <a:gd name="connsiteY973" fmla="*/ 182755 h 6858000"/>
              <a:gd name="connsiteX974" fmla="*/ 43151 w 7467600"/>
              <a:gd name="connsiteY974"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271900 w 7467600"/>
              <a:gd name="connsiteY78" fmla="*/ 5734551 h 6858000"/>
              <a:gd name="connsiteX79" fmla="*/ 7015907 w 7467600"/>
              <a:gd name="connsiteY79" fmla="*/ 5541548 h 6858000"/>
              <a:gd name="connsiteX80" fmla="*/ 7259646 w 7467600"/>
              <a:gd name="connsiteY80" fmla="*/ 5765985 h 6858000"/>
              <a:gd name="connsiteX81" fmla="*/ 7467600 w 7467600"/>
              <a:gd name="connsiteY81" fmla="*/ 6012219 h 6858000"/>
              <a:gd name="connsiteX82" fmla="*/ 6946849 w 7467600"/>
              <a:gd name="connsiteY82" fmla="*/ 5523271 h 6858000"/>
              <a:gd name="connsiteX83" fmla="*/ 7105827 w 7467600"/>
              <a:gd name="connsiteY83" fmla="*/ 5718700 h 6858000"/>
              <a:gd name="connsiteX84" fmla="*/ 7356878 w 7467600"/>
              <a:gd name="connsiteY84" fmla="*/ 5981332 h 6858000"/>
              <a:gd name="connsiteX85" fmla="*/ 7467600 w 7467600"/>
              <a:gd name="connsiteY85" fmla="*/ 6117703 h 6858000"/>
              <a:gd name="connsiteX86" fmla="*/ 7467600 w 7467600"/>
              <a:gd name="connsiteY86" fmla="*/ 6163634 h 6858000"/>
              <a:gd name="connsiteX87" fmla="*/ 7403637 w 7467600"/>
              <a:gd name="connsiteY87" fmla="*/ 6083957 h 6858000"/>
              <a:gd name="connsiteX88" fmla="*/ 7254615 w 7467600"/>
              <a:gd name="connsiteY88" fmla="*/ 5911918 h 6858000"/>
              <a:gd name="connsiteX89" fmla="*/ 7312589 w 7467600"/>
              <a:gd name="connsiteY89" fmla="*/ 5982309 h 6858000"/>
              <a:gd name="connsiteX90" fmla="*/ 7448321 w 7467600"/>
              <a:gd name="connsiteY90" fmla="*/ 6190991 h 6858000"/>
              <a:gd name="connsiteX91" fmla="*/ 7467600 w 7467600"/>
              <a:gd name="connsiteY91" fmla="*/ 6221686 h 6858000"/>
              <a:gd name="connsiteX92" fmla="*/ 7467600 w 7467600"/>
              <a:gd name="connsiteY92" fmla="*/ 6334256 h 6858000"/>
              <a:gd name="connsiteX93" fmla="*/ 7454976 w 7467600"/>
              <a:gd name="connsiteY93" fmla="*/ 6318297 h 6858000"/>
              <a:gd name="connsiteX94" fmla="*/ 7042773 w 7467600"/>
              <a:gd name="connsiteY94" fmla="*/ 5734011 h 6858000"/>
              <a:gd name="connsiteX95" fmla="*/ 1456157 w 7467600"/>
              <a:gd name="connsiteY95" fmla="*/ 5371404 h 6858000"/>
              <a:gd name="connsiteX96" fmla="*/ 1244432 w 7467600"/>
              <a:gd name="connsiteY96" fmla="*/ 5385601 h 6858000"/>
              <a:gd name="connsiteX97" fmla="*/ 973990 w 7467600"/>
              <a:gd name="connsiteY97" fmla="*/ 5424940 h 6858000"/>
              <a:gd name="connsiteX98" fmla="*/ 1103809 w 7467600"/>
              <a:gd name="connsiteY98" fmla="*/ 5433720 h 6858000"/>
              <a:gd name="connsiteX99" fmla="*/ 1123454 w 7467600"/>
              <a:gd name="connsiteY99" fmla="*/ 5435727 h 6858000"/>
              <a:gd name="connsiteX100" fmla="*/ 1737017 w 7467600"/>
              <a:gd name="connsiteY100" fmla="*/ 5452183 h 6858000"/>
              <a:gd name="connsiteX101" fmla="*/ 1824397 w 7467600"/>
              <a:gd name="connsiteY101" fmla="*/ 5447757 h 6858000"/>
              <a:gd name="connsiteX102" fmla="*/ 2070059 w 7467600"/>
              <a:gd name="connsiteY102" fmla="*/ 5441660 h 6858000"/>
              <a:gd name="connsiteX103" fmla="*/ 1456157 w 7467600"/>
              <a:gd name="connsiteY103" fmla="*/ 5371404 h 6858000"/>
              <a:gd name="connsiteX104" fmla="*/ 4988186 w 7467600"/>
              <a:gd name="connsiteY104" fmla="*/ 5216467 h 6858000"/>
              <a:gd name="connsiteX105" fmla="*/ 4777334 w 7467600"/>
              <a:gd name="connsiteY105" fmla="*/ 5406072 h 6858000"/>
              <a:gd name="connsiteX106" fmla="*/ 4718341 w 7467600"/>
              <a:gd name="connsiteY106" fmla="*/ 5468043 h 6858000"/>
              <a:gd name="connsiteX107" fmla="*/ 4604655 w 7467600"/>
              <a:gd name="connsiteY107" fmla="*/ 5583434 h 6858000"/>
              <a:gd name="connsiteX108" fmla="*/ 4565074 w 7467600"/>
              <a:gd name="connsiteY108" fmla="*/ 5618550 h 6858000"/>
              <a:gd name="connsiteX109" fmla="*/ 4988186 w 7467600"/>
              <a:gd name="connsiteY109" fmla="*/ 5216467 h 6858000"/>
              <a:gd name="connsiteX110" fmla="*/ 4978032 w 7467600"/>
              <a:gd name="connsiteY110" fmla="*/ 5183809 h 6858000"/>
              <a:gd name="connsiteX111" fmla="*/ 4463413 w 7467600"/>
              <a:gd name="connsiteY111" fmla="*/ 5615162 h 6858000"/>
              <a:gd name="connsiteX112" fmla="*/ 4358134 w 7467600"/>
              <a:gd name="connsiteY112" fmla="*/ 5742791 h 6858000"/>
              <a:gd name="connsiteX113" fmla="*/ 4376219 w 7467600"/>
              <a:gd name="connsiteY113" fmla="*/ 5729027 h 6858000"/>
              <a:gd name="connsiteX114" fmla="*/ 4582340 w 7467600"/>
              <a:gd name="connsiteY114" fmla="*/ 5561037 h 6858000"/>
              <a:gd name="connsiteX115" fmla="*/ 4694684 w 7467600"/>
              <a:gd name="connsiteY115" fmla="*/ 5447098 h 6858000"/>
              <a:gd name="connsiteX116" fmla="*/ 4754123 w 7467600"/>
              <a:gd name="connsiteY116" fmla="*/ 5384643 h 6858000"/>
              <a:gd name="connsiteX117" fmla="*/ 4978032 w 7467600"/>
              <a:gd name="connsiteY117" fmla="*/ 5183809 h 6858000"/>
              <a:gd name="connsiteX118" fmla="*/ 1903353 w 7467600"/>
              <a:gd name="connsiteY118" fmla="*/ 5044827 h 6858000"/>
              <a:gd name="connsiteX119" fmla="*/ 1936931 w 7467600"/>
              <a:gd name="connsiteY119" fmla="*/ 5093954 h 6858000"/>
              <a:gd name="connsiteX120" fmla="*/ 2195868 w 7467600"/>
              <a:gd name="connsiteY120" fmla="*/ 5396574 h 6858000"/>
              <a:gd name="connsiteX121" fmla="*/ 2088852 w 7467600"/>
              <a:gd name="connsiteY121" fmla="*/ 5166123 h 6858000"/>
              <a:gd name="connsiteX122" fmla="*/ 1958241 w 7467600"/>
              <a:gd name="connsiteY122" fmla="*/ 5067955 h 6858000"/>
              <a:gd name="connsiteX123" fmla="*/ 1903353 w 7467600"/>
              <a:gd name="connsiteY123" fmla="*/ 5044827 h 6858000"/>
              <a:gd name="connsiteX124" fmla="*/ 1979378 w 7467600"/>
              <a:gd name="connsiteY124" fmla="*/ 4769504 h 6858000"/>
              <a:gd name="connsiteX125" fmla="*/ 2882120 w 7467600"/>
              <a:gd name="connsiteY125" fmla="*/ 5064547 h 6858000"/>
              <a:gd name="connsiteX126" fmla="*/ 2793103 w 7467600"/>
              <a:gd name="connsiteY126" fmla="*/ 5039699 h 6858000"/>
              <a:gd name="connsiteX127" fmla="*/ 2770041 w 7467600"/>
              <a:gd name="connsiteY127" fmla="*/ 5033634 h 6858000"/>
              <a:gd name="connsiteX128" fmla="*/ 1979378 w 7467600"/>
              <a:gd name="connsiteY128" fmla="*/ 4769504 h 6858000"/>
              <a:gd name="connsiteX129" fmla="*/ 1927410 w 7467600"/>
              <a:gd name="connsiteY129" fmla="*/ 4716164 h 6858000"/>
              <a:gd name="connsiteX130" fmla="*/ 1959587 w 7467600"/>
              <a:gd name="connsiteY130" fmla="*/ 4728849 h 6858000"/>
              <a:gd name="connsiteX131" fmla="*/ 2777707 w 7467600"/>
              <a:gd name="connsiteY131" fmla="*/ 5003991 h 6858000"/>
              <a:gd name="connsiteX132" fmla="*/ 2800768 w 7467600"/>
              <a:gd name="connsiteY132" fmla="*/ 5010056 h 6858000"/>
              <a:gd name="connsiteX133" fmla="*/ 2879408 w 7467600"/>
              <a:gd name="connsiteY133" fmla="*/ 5031590 h 6858000"/>
              <a:gd name="connsiteX134" fmla="*/ 2862295 w 7467600"/>
              <a:gd name="connsiteY134" fmla="*/ 5022958 h 6858000"/>
              <a:gd name="connsiteX135" fmla="*/ 2813343 w 7467600"/>
              <a:gd name="connsiteY135" fmla="*/ 4998369 h 6858000"/>
              <a:gd name="connsiteX136" fmla="*/ 2646245 w 7467600"/>
              <a:gd name="connsiteY136" fmla="*/ 4930999 h 6858000"/>
              <a:gd name="connsiteX137" fmla="*/ 1999243 w 7467600"/>
              <a:gd name="connsiteY137" fmla="*/ 4730524 h 6858000"/>
              <a:gd name="connsiteX138" fmla="*/ 1979527 w 7467600"/>
              <a:gd name="connsiteY138" fmla="*/ 4726651 h 6858000"/>
              <a:gd name="connsiteX139" fmla="*/ 1927410 w 7467600"/>
              <a:gd name="connsiteY139" fmla="*/ 4716164 h 6858000"/>
              <a:gd name="connsiteX140" fmla="*/ 1997014 w 7467600"/>
              <a:gd name="connsiteY140" fmla="*/ 4698007 h 6858000"/>
              <a:gd name="connsiteX141" fmla="*/ 2005458 w 7467600"/>
              <a:gd name="connsiteY141" fmla="*/ 4699540 h 6858000"/>
              <a:gd name="connsiteX142" fmla="*/ 2657186 w 7467600"/>
              <a:gd name="connsiteY142" fmla="*/ 4901687 h 6858000"/>
              <a:gd name="connsiteX143" fmla="*/ 2826662 w 7467600"/>
              <a:gd name="connsiteY143" fmla="*/ 4970362 h 6858000"/>
              <a:gd name="connsiteX144" fmla="*/ 2876100 w 7467600"/>
              <a:gd name="connsiteY144" fmla="*/ 4995397 h 6858000"/>
              <a:gd name="connsiteX145" fmla="*/ 3042600 w 7467600"/>
              <a:gd name="connsiteY145" fmla="*/ 5059532 h 6858000"/>
              <a:gd name="connsiteX146" fmla="*/ 1997014 w 7467600"/>
              <a:gd name="connsiteY146" fmla="*/ 4698007 h 6858000"/>
              <a:gd name="connsiteX147" fmla="*/ 2305292 w 7467600"/>
              <a:gd name="connsiteY147" fmla="*/ 4219492 h 6858000"/>
              <a:gd name="connsiteX148" fmla="*/ 3360922 w 7467600"/>
              <a:gd name="connsiteY148" fmla="*/ 4529373 h 6858000"/>
              <a:gd name="connsiteX149" fmla="*/ 3492420 w 7467600"/>
              <a:gd name="connsiteY149" fmla="*/ 4510145 h 6858000"/>
              <a:gd name="connsiteX150" fmla="*/ 3364086 w 7467600"/>
              <a:gd name="connsiteY150" fmla="*/ 4480340 h 6858000"/>
              <a:gd name="connsiteX151" fmla="*/ 3225818 w 7467600"/>
              <a:gd name="connsiteY151" fmla="*/ 4411822 h 6858000"/>
              <a:gd name="connsiteX152" fmla="*/ 3129696 w 7467600"/>
              <a:gd name="connsiteY152" fmla="*/ 4360704 h 6858000"/>
              <a:gd name="connsiteX153" fmla="*/ 2814545 w 7467600"/>
              <a:gd name="connsiteY153" fmla="*/ 4282955 h 6858000"/>
              <a:gd name="connsiteX154" fmla="*/ 2305292 w 7467600"/>
              <a:gd name="connsiteY154" fmla="*/ 4219492 h 6858000"/>
              <a:gd name="connsiteX155" fmla="*/ 2626982 w 7467600"/>
              <a:gd name="connsiteY155" fmla="*/ 4206450 h 6858000"/>
              <a:gd name="connsiteX156" fmla="*/ 2490617 w 7467600"/>
              <a:gd name="connsiteY156" fmla="*/ 4206951 h 6858000"/>
              <a:gd name="connsiteX157" fmla="*/ 2819869 w 7467600"/>
              <a:gd name="connsiteY157" fmla="*/ 4252936 h 6858000"/>
              <a:gd name="connsiteX158" fmla="*/ 3143018 w 7467600"/>
              <a:gd name="connsiteY158" fmla="*/ 4332698 h 6858000"/>
              <a:gd name="connsiteX159" fmla="*/ 3241520 w 7467600"/>
              <a:gd name="connsiteY159" fmla="*/ 4385112 h 6858000"/>
              <a:gd name="connsiteX160" fmla="*/ 3374575 w 7467600"/>
              <a:gd name="connsiteY160" fmla="*/ 4451517 h 6858000"/>
              <a:gd name="connsiteX161" fmla="*/ 3505221 w 7467600"/>
              <a:gd name="connsiteY161" fmla="*/ 4480757 h 6858000"/>
              <a:gd name="connsiteX162" fmla="*/ 2626982 w 7467600"/>
              <a:gd name="connsiteY162" fmla="*/ 4206450 h 6858000"/>
              <a:gd name="connsiteX163" fmla="*/ 1310106 w 7467600"/>
              <a:gd name="connsiteY163" fmla="*/ 3943217 h 6858000"/>
              <a:gd name="connsiteX164" fmla="*/ 854994 w 7467600"/>
              <a:gd name="connsiteY164" fmla="*/ 4399136 h 6858000"/>
              <a:gd name="connsiteX165" fmla="*/ 742462 w 7467600"/>
              <a:gd name="connsiteY165" fmla="*/ 4594648 h 6858000"/>
              <a:gd name="connsiteX166" fmla="*/ 820602 w 7467600"/>
              <a:gd name="connsiteY166" fmla="*/ 4485915 h 6858000"/>
              <a:gd name="connsiteX167" fmla="*/ 878295 w 7467600"/>
              <a:gd name="connsiteY167" fmla="*/ 4403594 h 6858000"/>
              <a:gd name="connsiteX168" fmla="*/ 1240607 w 7467600"/>
              <a:gd name="connsiteY168" fmla="*/ 4010401 h 6858000"/>
              <a:gd name="connsiteX169" fmla="*/ 1310106 w 7467600"/>
              <a:gd name="connsiteY169" fmla="*/ 3943217 h 6858000"/>
              <a:gd name="connsiteX170" fmla="*/ 1423113 w 7467600"/>
              <a:gd name="connsiteY170" fmla="*/ 3874565 h 6858000"/>
              <a:gd name="connsiteX171" fmla="*/ 1260565 w 7467600"/>
              <a:gd name="connsiteY171" fmla="*/ 4031982 h 6858000"/>
              <a:gd name="connsiteX172" fmla="*/ 901900 w 7467600"/>
              <a:gd name="connsiteY172" fmla="*/ 4421236 h 6858000"/>
              <a:gd name="connsiteX173" fmla="*/ 845044 w 7467600"/>
              <a:gd name="connsiteY173" fmla="*/ 4502436 h 6858000"/>
              <a:gd name="connsiteX174" fmla="*/ 685926 w 7467600"/>
              <a:gd name="connsiteY174" fmla="*/ 4703069 h 6858000"/>
              <a:gd name="connsiteX175" fmla="*/ 684248 w 7467600"/>
              <a:gd name="connsiteY175" fmla="*/ 4706721 h 6858000"/>
              <a:gd name="connsiteX176" fmla="*/ 1423113 w 7467600"/>
              <a:gd name="connsiteY176" fmla="*/ 3874565 h 6858000"/>
              <a:gd name="connsiteX177" fmla="*/ 3316479 w 7467600"/>
              <a:gd name="connsiteY177" fmla="*/ 3872136 h 6858000"/>
              <a:gd name="connsiteX178" fmla="*/ 3546806 w 7467600"/>
              <a:gd name="connsiteY178" fmla="*/ 4356139 h 6858000"/>
              <a:gd name="connsiteX179" fmla="*/ 3364433 w 7467600"/>
              <a:gd name="connsiteY179" fmla="*/ 3953121 h 6858000"/>
              <a:gd name="connsiteX180" fmla="*/ 3316479 w 7467600"/>
              <a:gd name="connsiteY180" fmla="*/ 3872136 h 6858000"/>
              <a:gd name="connsiteX181" fmla="*/ 3291335 w 7467600"/>
              <a:gd name="connsiteY181" fmla="*/ 3767420 h 6858000"/>
              <a:gd name="connsiteX182" fmla="*/ 3390805 w 7467600"/>
              <a:gd name="connsiteY182" fmla="*/ 3937163 h 6858000"/>
              <a:gd name="connsiteX183" fmla="*/ 3579062 w 7467600"/>
              <a:gd name="connsiteY183" fmla="*/ 4359040 h 6858000"/>
              <a:gd name="connsiteX184" fmla="*/ 3467355 w 7467600"/>
              <a:gd name="connsiteY184" fmla="*/ 3988130 h 6858000"/>
              <a:gd name="connsiteX185" fmla="*/ 3310753 w 7467600"/>
              <a:gd name="connsiteY185" fmla="*/ 3787140 h 6858000"/>
              <a:gd name="connsiteX186" fmla="*/ 3291335 w 7467600"/>
              <a:gd name="connsiteY186" fmla="*/ 3767420 h 6858000"/>
              <a:gd name="connsiteX187" fmla="*/ 1635889 w 7467600"/>
              <a:gd name="connsiteY187" fmla="*/ 3709494 h 6858000"/>
              <a:gd name="connsiteX188" fmla="*/ 1634800 w 7467600"/>
              <a:gd name="connsiteY188" fmla="*/ 3731111 h 6858000"/>
              <a:gd name="connsiteX189" fmla="*/ 1635889 w 7467600"/>
              <a:gd name="connsiteY189" fmla="*/ 3709494 h 6858000"/>
              <a:gd name="connsiteX190" fmla="*/ 1510397 w 7467600"/>
              <a:gd name="connsiteY190" fmla="*/ 3684705 h 6858000"/>
              <a:gd name="connsiteX191" fmla="*/ 1146550 w 7467600"/>
              <a:gd name="connsiteY191" fmla="*/ 3802012 h 6858000"/>
              <a:gd name="connsiteX192" fmla="*/ 698834 w 7467600"/>
              <a:gd name="connsiteY192" fmla="*/ 3952272 h 6858000"/>
              <a:gd name="connsiteX193" fmla="*/ 34256 w 7467600"/>
              <a:gd name="connsiteY193" fmla="*/ 4347603 h 6858000"/>
              <a:gd name="connsiteX194" fmla="*/ 527241 w 7467600"/>
              <a:gd name="connsiteY194" fmla="*/ 4065078 h 6858000"/>
              <a:gd name="connsiteX195" fmla="*/ 1510397 w 7467600"/>
              <a:gd name="connsiteY195" fmla="*/ 3684705 h 6858000"/>
              <a:gd name="connsiteX196" fmla="*/ 1313114 w 7467600"/>
              <a:gd name="connsiteY196" fmla="*/ 3655216 h 6858000"/>
              <a:gd name="connsiteX197" fmla="*/ 1109304 w 7467600"/>
              <a:gd name="connsiteY197" fmla="*/ 3669030 h 6858000"/>
              <a:gd name="connsiteX198" fmla="*/ 8129 w 7467600"/>
              <a:gd name="connsiteY198" fmla="*/ 4330519 h 6858000"/>
              <a:gd name="connsiteX199" fmla="*/ 687572 w 7467600"/>
              <a:gd name="connsiteY199" fmla="*/ 3925629 h 6858000"/>
              <a:gd name="connsiteX200" fmla="*/ 1138365 w 7467600"/>
              <a:gd name="connsiteY200" fmla="*/ 3774515 h 6858000"/>
              <a:gd name="connsiteX201" fmla="*/ 1505579 w 7467600"/>
              <a:gd name="connsiteY201" fmla="*/ 3655526 h 6858000"/>
              <a:gd name="connsiteX202" fmla="*/ 1313114 w 7467600"/>
              <a:gd name="connsiteY202" fmla="*/ 3655216 h 6858000"/>
              <a:gd name="connsiteX203" fmla="*/ 3655073 w 7467600"/>
              <a:gd name="connsiteY203" fmla="*/ 3650884 h 6858000"/>
              <a:gd name="connsiteX204" fmla="*/ 3989938 w 7467600"/>
              <a:gd name="connsiteY204" fmla="*/ 3991685 h 6858000"/>
              <a:gd name="connsiteX205" fmla="*/ 4393907 w 7467600"/>
              <a:gd name="connsiteY205" fmla="*/ 4261258 h 6858000"/>
              <a:gd name="connsiteX206" fmla="*/ 4648051 w 7467600"/>
              <a:gd name="connsiteY206" fmla="*/ 4374051 h 6858000"/>
              <a:gd name="connsiteX207" fmla="*/ 4383389 w 7467600"/>
              <a:gd name="connsiteY207" fmla="*/ 4184369 h 6858000"/>
              <a:gd name="connsiteX208" fmla="*/ 4165508 w 7467600"/>
              <a:gd name="connsiteY208" fmla="*/ 4035196 h 6858000"/>
              <a:gd name="connsiteX209" fmla="*/ 4068162 w 7467600"/>
              <a:gd name="connsiteY209" fmla="*/ 3953394 h 6858000"/>
              <a:gd name="connsiteX210" fmla="*/ 3981416 w 7467600"/>
              <a:gd name="connsiteY210" fmla="*/ 3880482 h 6858000"/>
              <a:gd name="connsiteX211" fmla="*/ 3800147 w 7467600"/>
              <a:gd name="connsiteY211" fmla="*/ 3749872 h 6858000"/>
              <a:gd name="connsiteX212" fmla="*/ 3655073 w 7467600"/>
              <a:gd name="connsiteY212" fmla="*/ 3650884 h 6858000"/>
              <a:gd name="connsiteX213" fmla="*/ 3670252 w 7467600"/>
              <a:gd name="connsiteY213" fmla="*/ 3622798 h 6858000"/>
              <a:gd name="connsiteX214" fmla="*/ 3817258 w 7467600"/>
              <a:gd name="connsiteY214" fmla="*/ 3723577 h 6858000"/>
              <a:gd name="connsiteX215" fmla="*/ 4000461 w 7467600"/>
              <a:gd name="connsiteY215" fmla="*/ 3855966 h 6858000"/>
              <a:gd name="connsiteX216" fmla="*/ 4088180 w 7467600"/>
              <a:gd name="connsiteY216" fmla="*/ 3929774 h 6858000"/>
              <a:gd name="connsiteX217" fmla="*/ 4184555 w 7467600"/>
              <a:gd name="connsiteY217" fmla="*/ 4010683 h 6858000"/>
              <a:gd name="connsiteX218" fmla="*/ 4399563 w 7467600"/>
              <a:gd name="connsiteY218" fmla="*/ 4158106 h 6858000"/>
              <a:gd name="connsiteX219" fmla="*/ 4684469 w 7467600"/>
              <a:gd name="connsiteY219" fmla="*/ 4364680 h 6858000"/>
              <a:gd name="connsiteX220" fmla="*/ 4690271 w 7467600"/>
              <a:gd name="connsiteY220" fmla="*/ 4370034 h 6858000"/>
              <a:gd name="connsiteX221" fmla="*/ 4136093 w 7467600"/>
              <a:gd name="connsiteY221" fmla="*/ 3858466 h 6858000"/>
              <a:gd name="connsiteX222" fmla="*/ 3670252 w 7467600"/>
              <a:gd name="connsiteY222" fmla="*/ 3622798 h 6858000"/>
              <a:gd name="connsiteX223" fmla="*/ 4440129 w 7467600"/>
              <a:gd name="connsiteY223" fmla="*/ 3448571 h 6858000"/>
              <a:gd name="connsiteX224" fmla="*/ 4856525 w 7467600"/>
              <a:gd name="connsiteY224" fmla="*/ 3915351 h 6858000"/>
              <a:gd name="connsiteX225" fmla="*/ 5059055 w 7467600"/>
              <a:gd name="connsiteY225" fmla="*/ 4108918 h 6858000"/>
              <a:gd name="connsiteX226" fmla="*/ 5290070 w 7467600"/>
              <a:gd name="connsiteY226" fmla="*/ 4263619 h 6858000"/>
              <a:gd name="connsiteX227" fmla="*/ 4834991 w 7467600"/>
              <a:gd name="connsiteY227" fmla="*/ 3830985 h 6858000"/>
              <a:gd name="connsiteX228" fmla="*/ 4440129 w 7467600"/>
              <a:gd name="connsiteY228" fmla="*/ 3448571 h 6858000"/>
              <a:gd name="connsiteX229" fmla="*/ 4441737 w 7467600"/>
              <a:gd name="connsiteY229" fmla="*/ 3399734 h 6858000"/>
              <a:gd name="connsiteX230" fmla="*/ 4431236 w 7467600"/>
              <a:gd name="connsiteY230" fmla="*/ 3400954 h 6858000"/>
              <a:gd name="connsiteX231" fmla="*/ 4557150 w 7467600"/>
              <a:gd name="connsiteY231" fmla="*/ 3510023 h 6858000"/>
              <a:gd name="connsiteX232" fmla="*/ 4856936 w 7467600"/>
              <a:gd name="connsiteY232" fmla="*/ 3809146 h 6858000"/>
              <a:gd name="connsiteX233" fmla="*/ 5111996 w 7467600"/>
              <a:gd name="connsiteY233" fmla="*/ 4065759 h 6858000"/>
              <a:gd name="connsiteX234" fmla="*/ 5388878 w 7467600"/>
              <a:gd name="connsiteY234" fmla="*/ 4300185 h 6858000"/>
              <a:gd name="connsiteX235" fmla="*/ 5425556 w 7467600"/>
              <a:gd name="connsiteY235" fmla="*/ 4308967 h 6858000"/>
              <a:gd name="connsiteX236" fmla="*/ 4943646 w 7467600"/>
              <a:gd name="connsiteY236" fmla="*/ 3822916 h 6858000"/>
              <a:gd name="connsiteX237" fmla="*/ 4594837 w 7467600"/>
              <a:gd name="connsiteY237" fmla="*/ 3532274 h 6858000"/>
              <a:gd name="connsiteX238" fmla="*/ 4441737 w 7467600"/>
              <a:gd name="connsiteY238" fmla="*/ 3399734 h 6858000"/>
              <a:gd name="connsiteX239" fmla="*/ 5425834 w 7467600"/>
              <a:gd name="connsiteY239" fmla="*/ 3162785 h 6858000"/>
              <a:gd name="connsiteX240" fmla="*/ 5401644 w 7467600"/>
              <a:gd name="connsiteY240" fmla="*/ 3617847 h 6858000"/>
              <a:gd name="connsiteX241" fmla="*/ 5467256 w 7467600"/>
              <a:gd name="connsiteY241" fmla="*/ 4175494 h 6858000"/>
              <a:gd name="connsiteX242" fmla="*/ 5448069 w 7467600"/>
              <a:gd name="connsiteY242" fmla="*/ 3567554 h 6858000"/>
              <a:gd name="connsiteX243" fmla="*/ 5425834 w 7467600"/>
              <a:gd name="connsiteY243" fmla="*/ 3162785 h 6858000"/>
              <a:gd name="connsiteX244" fmla="*/ 1318687 w 7467600"/>
              <a:gd name="connsiteY244" fmla="*/ 3113840 h 6858000"/>
              <a:gd name="connsiteX245" fmla="*/ 1066793 w 7467600"/>
              <a:gd name="connsiteY245" fmla="*/ 3212171 h 6858000"/>
              <a:gd name="connsiteX246" fmla="*/ 993319 w 7467600"/>
              <a:gd name="connsiteY246" fmla="*/ 3247648 h 6858000"/>
              <a:gd name="connsiteX247" fmla="*/ 853081 w 7467600"/>
              <a:gd name="connsiteY247" fmla="*/ 3312410 h 6858000"/>
              <a:gd name="connsiteX248" fmla="*/ 805957 w 7467600"/>
              <a:gd name="connsiteY248" fmla="*/ 3330443 h 6858000"/>
              <a:gd name="connsiteX249" fmla="*/ 1318687 w 7467600"/>
              <a:gd name="connsiteY249" fmla="*/ 3113840 h 6858000"/>
              <a:gd name="connsiteX250" fmla="*/ 5453702 w 7467600"/>
              <a:gd name="connsiteY250" fmla="*/ 3090882 h 6858000"/>
              <a:gd name="connsiteX251" fmla="*/ 5480135 w 7467600"/>
              <a:gd name="connsiteY251" fmla="*/ 3565802 h 6858000"/>
              <a:gd name="connsiteX252" fmla="*/ 5499023 w 7467600"/>
              <a:gd name="connsiteY252" fmla="*/ 4166310 h 6858000"/>
              <a:gd name="connsiteX253" fmla="*/ 5547022 w 7467600"/>
              <a:gd name="connsiteY253" fmla="*/ 3607838 h 6858000"/>
              <a:gd name="connsiteX254" fmla="*/ 5515964 w 7467600"/>
              <a:gd name="connsiteY254" fmla="*/ 3378541 h 6858000"/>
              <a:gd name="connsiteX255" fmla="*/ 5453702 w 7467600"/>
              <a:gd name="connsiteY255" fmla="*/ 3090882 h 6858000"/>
              <a:gd name="connsiteX256" fmla="*/ 1238695 w 7467600"/>
              <a:gd name="connsiteY256" fmla="*/ 3076820 h 6858000"/>
              <a:gd name="connsiteX257" fmla="*/ 716371 w 7467600"/>
              <a:gd name="connsiteY257" fmla="*/ 3293249 h 6858000"/>
              <a:gd name="connsiteX258" fmla="*/ 579522 w 7467600"/>
              <a:gd name="connsiteY258" fmla="*/ 3371759 h 6858000"/>
              <a:gd name="connsiteX259" fmla="*/ 600288 w 7467600"/>
              <a:gd name="connsiteY259" fmla="*/ 3365555 h 6858000"/>
              <a:gd name="connsiteX260" fmla="*/ 840692 w 7467600"/>
              <a:gd name="connsiteY260" fmla="*/ 3284921 h 6858000"/>
              <a:gd name="connsiteX261" fmla="*/ 979248 w 7467600"/>
              <a:gd name="connsiteY261" fmla="*/ 3221003 h 6858000"/>
              <a:gd name="connsiteX262" fmla="*/ 1053282 w 7467600"/>
              <a:gd name="connsiteY262" fmla="*/ 3185247 h 6858000"/>
              <a:gd name="connsiteX263" fmla="*/ 1320603 w 7467600"/>
              <a:gd name="connsiteY263" fmla="*/ 3081281 h 6858000"/>
              <a:gd name="connsiteX264" fmla="*/ 1238695 w 7467600"/>
              <a:gd name="connsiteY264" fmla="*/ 3076820 h 6858000"/>
              <a:gd name="connsiteX265" fmla="*/ 5425627 w 7467600"/>
              <a:gd name="connsiteY265" fmla="*/ 2954192 h 6858000"/>
              <a:gd name="connsiteX266" fmla="*/ 5470770 w 7467600"/>
              <a:gd name="connsiteY266" fmla="*/ 3005435 h 6858000"/>
              <a:gd name="connsiteX267" fmla="*/ 5519779 w 7467600"/>
              <a:gd name="connsiteY267" fmla="*/ 4359223 h 6858000"/>
              <a:gd name="connsiteX268" fmla="*/ 5520293 w 7467600"/>
              <a:gd name="connsiteY268" fmla="*/ 4360602 h 6858000"/>
              <a:gd name="connsiteX269" fmla="*/ 5767221 w 7467600"/>
              <a:gd name="connsiteY269" fmla="*/ 4665564 h 6858000"/>
              <a:gd name="connsiteX270" fmla="*/ 6937169 w 7467600"/>
              <a:gd name="connsiteY270" fmla="*/ 4815941 h 6858000"/>
              <a:gd name="connsiteX271" fmla="*/ 6953922 w 7467600"/>
              <a:gd name="connsiteY271" fmla="*/ 4890068 h 6858000"/>
              <a:gd name="connsiteX272" fmla="*/ 6071359 w 7467600"/>
              <a:gd name="connsiteY272" fmla="*/ 4770770 h 6858000"/>
              <a:gd name="connsiteX273" fmla="*/ 6038839 w 7467600"/>
              <a:gd name="connsiteY273" fmla="*/ 4764474 h 6858000"/>
              <a:gd name="connsiteX274" fmla="*/ 6038706 w 7467600"/>
              <a:gd name="connsiteY274" fmla="*/ 4763847 h 6858000"/>
              <a:gd name="connsiteX275" fmla="*/ 6037784 w 7467600"/>
              <a:gd name="connsiteY275" fmla="*/ 4764270 h 6858000"/>
              <a:gd name="connsiteX276" fmla="*/ 6038839 w 7467600"/>
              <a:gd name="connsiteY276" fmla="*/ 4764474 h 6858000"/>
              <a:gd name="connsiteX277" fmla="*/ 6040338 w 7467600"/>
              <a:gd name="connsiteY277" fmla="*/ 4771418 h 6858000"/>
              <a:gd name="connsiteX278" fmla="*/ 6024488 w 7467600"/>
              <a:gd name="connsiteY278" fmla="*/ 4809903 h 6858000"/>
              <a:gd name="connsiteX279" fmla="*/ 5599771 w 7467600"/>
              <a:gd name="connsiteY279" fmla="*/ 5509652 h 6858000"/>
              <a:gd name="connsiteX280" fmla="*/ 5548843 w 7467600"/>
              <a:gd name="connsiteY280" fmla="*/ 5563845 h 6858000"/>
              <a:gd name="connsiteX281" fmla="*/ 5940952 w 7467600"/>
              <a:gd name="connsiteY281" fmla="*/ 6250028 h 6858000"/>
              <a:gd name="connsiteX282" fmla="*/ 6043441 w 7467600"/>
              <a:gd name="connsiteY282" fmla="*/ 6665847 h 6858000"/>
              <a:gd name="connsiteX283" fmla="*/ 6093432 w 7467600"/>
              <a:gd name="connsiteY283" fmla="*/ 6858000 h 6858000"/>
              <a:gd name="connsiteX284" fmla="*/ 6034344 w 7467600"/>
              <a:gd name="connsiteY284" fmla="*/ 6858000 h 6858000"/>
              <a:gd name="connsiteX285" fmla="*/ 6026679 w 7467600"/>
              <a:gd name="connsiteY285" fmla="*/ 6836959 h 6858000"/>
              <a:gd name="connsiteX286" fmla="*/ 5800441 w 7467600"/>
              <a:gd name="connsiteY286" fmla="*/ 6335286 h 6858000"/>
              <a:gd name="connsiteX287" fmla="*/ 5526562 w 7467600"/>
              <a:gd name="connsiteY287" fmla="*/ 5705388 h 6858000"/>
              <a:gd name="connsiteX288" fmla="*/ 5519640 w 7467600"/>
              <a:gd name="connsiteY288" fmla="*/ 5683774 h 6858000"/>
              <a:gd name="connsiteX289" fmla="*/ 5844559 w 7467600"/>
              <a:gd name="connsiteY289" fmla="*/ 6553349 h 6858000"/>
              <a:gd name="connsiteX290" fmla="*/ 5975994 w 7467600"/>
              <a:gd name="connsiteY290" fmla="*/ 6858000 h 6858000"/>
              <a:gd name="connsiteX291" fmla="*/ 5898547 w 7467600"/>
              <a:gd name="connsiteY291" fmla="*/ 6858000 h 6858000"/>
              <a:gd name="connsiteX292" fmla="*/ 5682041 w 7467600"/>
              <a:gd name="connsiteY292" fmla="*/ 6355860 h 6858000"/>
              <a:gd name="connsiteX293" fmla="*/ 5461758 w 7467600"/>
              <a:gd name="connsiteY293" fmla="*/ 5820220 h 6858000"/>
              <a:gd name="connsiteX294" fmla="*/ 5237282 w 7467600"/>
              <a:gd name="connsiteY294" fmla="*/ 6579086 h 6858000"/>
              <a:gd name="connsiteX295" fmla="*/ 5115009 w 7467600"/>
              <a:gd name="connsiteY295" fmla="*/ 6858000 h 6858000"/>
              <a:gd name="connsiteX296" fmla="*/ 5028074 w 7467600"/>
              <a:gd name="connsiteY296" fmla="*/ 6858000 h 6858000"/>
              <a:gd name="connsiteX297" fmla="*/ 5079508 w 7467600"/>
              <a:gd name="connsiteY297" fmla="*/ 6749074 h 6858000"/>
              <a:gd name="connsiteX298" fmla="*/ 5371846 w 7467600"/>
              <a:gd name="connsiteY298" fmla="*/ 5924413 h 6858000"/>
              <a:gd name="connsiteX299" fmla="*/ 5270512 w 7467600"/>
              <a:gd name="connsiteY299" fmla="*/ 6138975 h 6858000"/>
              <a:gd name="connsiteX300" fmla="*/ 5062409 w 7467600"/>
              <a:gd name="connsiteY300" fmla="*/ 6653544 h 6858000"/>
              <a:gd name="connsiteX301" fmla="*/ 5036628 w 7467600"/>
              <a:gd name="connsiteY301" fmla="*/ 6754247 h 6858000"/>
              <a:gd name="connsiteX302" fmla="*/ 5009112 w 7467600"/>
              <a:gd name="connsiteY302" fmla="*/ 6858000 h 6858000"/>
              <a:gd name="connsiteX303" fmla="*/ 4976679 w 7467600"/>
              <a:gd name="connsiteY303" fmla="*/ 6858000 h 6858000"/>
              <a:gd name="connsiteX304" fmla="*/ 5006537 w 7467600"/>
              <a:gd name="connsiteY304" fmla="*/ 6747068 h 6858000"/>
              <a:gd name="connsiteX305" fmla="*/ 5032723 w 7467600"/>
              <a:gd name="connsiteY305" fmla="*/ 6644957 h 6858000"/>
              <a:gd name="connsiteX306" fmla="*/ 5242949 w 7467600"/>
              <a:gd name="connsiteY306" fmla="*/ 6125175 h 6858000"/>
              <a:gd name="connsiteX307" fmla="*/ 5286321 w 7467600"/>
              <a:gd name="connsiteY307" fmla="*/ 6033555 h 6858000"/>
              <a:gd name="connsiteX308" fmla="*/ 5008210 w 7467600"/>
              <a:gd name="connsiteY308" fmla="*/ 6649194 h 6858000"/>
              <a:gd name="connsiteX309" fmla="*/ 4986321 w 7467600"/>
              <a:gd name="connsiteY309" fmla="*/ 6765687 h 6858000"/>
              <a:gd name="connsiteX310" fmla="*/ 4973474 w 7467600"/>
              <a:gd name="connsiteY310" fmla="*/ 6858000 h 6858000"/>
              <a:gd name="connsiteX311" fmla="*/ 4907178 w 7467600"/>
              <a:gd name="connsiteY311" fmla="*/ 6858000 h 6858000"/>
              <a:gd name="connsiteX312" fmla="*/ 4910810 w 7467600"/>
              <a:gd name="connsiteY312" fmla="*/ 6829660 h 6858000"/>
              <a:gd name="connsiteX313" fmla="*/ 4987461 w 7467600"/>
              <a:gd name="connsiteY313" fmla="*/ 6432994 h 6858000"/>
              <a:gd name="connsiteX314" fmla="*/ 5179262 w 7467600"/>
              <a:gd name="connsiteY314" fmla="*/ 6035044 h 6858000"/>
              <a:gd name="connsiteX315" fmla="*/ 4689678 w 7467600"/>
              <a:gd name="connsiteY315" fmla="*/ 6440241 h 6858000"/>
              <a:gd name="connsiteX316" fmla="*/ 4477543 w 7467600"/>
              <a:gd name="connsiteY316" fmla="*/ 6674836 h 6858000"/>
              <a:gd name="connsiteX317" fmla="*/ 4329957 w 7467600"/>
              <a:gd name="connsiteY317" fmla="*/ 6858000 h 6858000"/>
              <a:gd name="connsiteX318" fmla="*/ 4218595 w 7467600"/>
              <a:gd name="connsiteY318" fmla="*/ 6858000 h 6858000"/>
              <a:gd name="connsiteX319" fmla="*/ 4368888 w 7467600"/>
              <a:gd name="connsiteY319" fmla="*/ 6668412 h 6858000"/>
              <a:gd name="connsiteX320" fmla="*/ 4563091 w 7467600"/>
              <a:gd name="connsiteY320" fmla="*/ 6442508 h 6858000"/>
              <a:gd name="connsiteX321" fmla="*/ 5387324 w 7467600"/>
              <a:gd name="connsiteY321" fmla="*/ 5705830 h 6858000"/>
              <a:gd name="connsiteX322" fmla="*/ 5073620 w 7467600"/>
              <a:gd name="connsiteY322" fmla="*/ 5955437 h 6858000"/>
              <a:gd name="connsiteX323" fmla="*/ 4689789 w 7467600"/>
              <a:gd name="connsiteY323" fmla="*/ 6268382 h 6858000"/>
              <a:gd name="connsiteX324" fmla="*/ 4418722 w 7467600"/>
              <a:gd name="connsiteY324" fmla="*/ 6570886 h 6858000"/>
              <a:gd name="connsiteX325" fmla="*/ 4214944 w 7467600"/>
              <a:gd name="connsiteY325" fmla="*/ 6858000 h 6858000"/>
              <a:gd name="connsiteX326" fmla="*/ 4177898 w 7467600"/>
              <a:gd name="connsiteY326" fmla="*/ 6858000 h 6858000"/>
              <a:gd name="connsiteX327" fmla="*/ 4391597 w 7467600"/>
              <a:gd name="connsiteY327" fmla="*/ 6556370 h 6858000"/>
              <a:gd name="connsiteX328" fmla="*/ 4668889 w 7467600"/>
              <a:gd name="connsiteY328" fmla="*/ 6246399 h 6858000"/>
              <a:gd name="connsiteX329" fmla="*/ 5055427 w 7467600"/>
              <a:gd name="connsiteY329" fmla="*/ 5931476 h 6858000"/>
              <a:gd name="connsiteX330" fmla="*/ 5371814 w 7467600"/>
              <a:gd name="connsiteY330" fmla="*/ 5678975 h 6858000"/>
              <a:gd name="connsiteX331" fmla="*/ 4987918 w 7467600"/>
              <a:gd name="connsiteY331" fmla="*/ 5838701 h 6858000"/>
              <a:gd name="connsiteX332" fmla="*/ 4317146 w 7467600"/>
              <a:gd name="connsiteY332" fmla="*/ 6587716 h 6858000"/>
              <a:gd name="connsiteX333" fmla="*/ 4171627 w 7467600"/>
              <a:gd name="connsiteY333" fmla="*/ 6858000 h 6858000"/>
              <a:gd name="connsiteX334" fmla="*/ 4081585 w 7467600"/>
              <a:gd name="connsiteY334" fmla="*/ 6858000 h 6858000"/>
              <a:gd name="connsiteX335" fmla="*/ 4238603 w 7467600"/>
              <a:gd name="connsiteY335" fmla="*/ 6559341 h 6858000"/>
              <a:gd name="connsiteX336" fmla="*/ 4778333 w 7467600"/>
              <a:gd name="connsiteY336" fmla="*/ 5873626 h 6858000"/>
              <a:gd name="connsiteX337" fmla="*/ 5414185 w 7467600"/>
              <a:gd name="connsiteY337" fmla="*/ 5573882 h 6858000"/>
              <a:gd name="connsiteX338" fmla="*/ 5959648 w 7467600"/>
              <a:gd name="connsiteY338" fmla="*/ 4760797 h 6858000"/>
              <a:gd name="connsiteX339" fmla="*/ 5355019 w 7467600"/>
              <a:gd name="connsiteY339" fmla="*/ 4734672 h 6858000"/>
              <a:gd name="connsiteX340" fmla="*/ 5083565 w 7467600"/>
              <a:gd name="connsiteY340" fmla="*/ 5179121 h 6858000"/>
              <a:gd name="connsiteX341" fmla="*/ 4713577 w 7467600"/>
              <a:gd name="connsiteY341" fmla="*/ 5616803 h 6858000"/>
              <a:gd name="connsiteX342" fmla="*/ 3989559 w 7467600"/>
              <a:gd name="connsiteY342" fmla="*/ 6145945 h 6858000"/>
              <a:gd name="connsiteX343" fmla="*/ 3939824 w 7467600"/>
              <a:gd name="connsiteY343" fmla="*/ 6066900 h 6858000"/>
              <a:gd name="connsiteX344" fmla="*/ 4584537 w 7467600"/>
              <a:gd name="connsiteY344" fmla="*/ 5324826 h 6858000"/>
              <a:gd name="connsiteX345" fmla="*/ 5037105 w 7467600"/>
              <a:gd name="connsiteY345" fmla="*/ 5088765 h 6858000"/>
              <a:gd name="connsiteX346" fmla="*/ 5039930 w 7467600"/>
              <a:gd name="connsiteY346" fmla="*/ 5089585 h 6858000"/>
              <a:gd name="connsiteX347" fmla="*/ 5263764 w 7467600"/>
              <a:gd name="connsiteY347" fmla="*/ 4735525 h 6858000"/>
              <a:gd name="connsiteX348" fmla="*/ 4086300 w 7467600"/>
              <a:gd name="connsiteY348" fmla="*/ 4884599 h 6858000"/>
              <a:gd name="connsiteX349" fmla="*/ 4085485 w 7467600"/>
              <a:gd name="connsiteY349" fmla="*/ 4899070 h 6858000"/>
              <a:gd name="connsiteX350" fmla="*/ 3871915 w 7467600"/>
              <a:gd name="connsiteY350" fmla="*/ 5253645 h 6858000"/>
              <a:gd name="connsiteX351" fmla="*/ 3799374 w 7467600"/>
              <a:gd name="connsiteY351" fmla="*/ 5466127 h 6858000"/>
              <a:gd name="connsiteX352" fmla="*/ 3498850 w 7467600"/>
              <a:gd name="connsiteY352" fmla="*/ 6661888 h 6858000"/>
              <a:gd name="connsiteX353" fmla="*/ 3399216 w 7467600"/>
              <a:gd name="connsiteY353" fmla="*/ 6858000 h 6858000"/>
              <a:gd name="connsiteX354" fmla="*/ 3303688 w 7467600"/>
              <a:gd name="connsiteY354" fmla="*/ 6858000 h 6858000"/>
              <a:gd name="connsiteX355" fmla="*/ 3391774 w 7467600"/>
              <a:gd name="connsiteY355" fmla="*/ 6697181 h 6858000"/>
              <a:gd name="connsiteX356" fmla="*/ 3735540 w 7467600"/>
              <a:gd name="connsiteY356" fmla="*/ 5546923 h 6858000"/>
              <a:gd name="connsiteX357" fmla="*/ 3729438 w 7467600"/>
              <a:gd name="connsiteY357" fmla="*/ 5569058 h 6858000"/>
              <a:gd name="connsiteX358" fmla="*/ 3707782 w 7467600"/>
              <a:gd name="connsiteY358" fmla="*/ 5644908 h 6858000"/>
              <a:gd name="connsiteX359" fmla="*/ 3583827 w 7467600"/>
              <a:gd name="connsiteY359" fmla="*/ 6039215 h 6858000"/>
              <a:gd name="connsiteX360" fmla="*/ 3547861 w 7467600"/>
              <a:gd name="connsiteY360" fmla="*/ 6129609 h 6858000"/>
              <a:gd name="connsiteX361" fmla="*/ 3490905 w 7467600"/>
              <a:gd name="connsiteY361" fmla="*/ 6277660 h 6858000"/>
              <a:gd name="connsiteX362" fmla="*/ 3455859 w 7467600"/>
              <a:gd name="connsiteY362" fmla="*/ 6391301 h 6858000"/>
              <a:gd name="connsiteX363" fmla="*/ 3429112 w 7467600"/>
              <a:gd name="connsiteY363" fmla="*/ 6479469 h 6858000"/>
              <a:gd name="connsiteX364" fmla="*/ 3304862 w 7467600"/>
              <a:gd name="connsiteY364" fmla="*/ 6796476 h 6858000"/>
              <a:gd name="connsiteX365" fmla="*/ 3276071 w 7467600"/>
              <a:gd name="connsiteY365" fmla="*/ 6858000 h 6858000"/>
              <a:gd name="connsiteX366" fmla="*/ 3240805 w 7467600"/>
              <a:gd name="connsiteY366" fmla="*/ 6858000 h 6858000"/>
              <a:gd name="connsiteX367" fmla="*/ 3275917 w 7467600"/>
              <a:gd name="connsiteY367" fmla="*/ 6783192 h 6858000"/>
              <a:gd name="connsiteX368" fmla="*/ 3399358 w 7467600"/>
              <a:gd name="connsiteY368" fmla="*/ 6469011 h 6858000"/>
              <a:gd name="connsiteX369" fmla="*/ 3425650 w 7467600"/>
              <a:gd name="connsiteY369" fmla="*/ 6381333 h 6858000"/>
              <a:gd name="connsiteX370" fmla="*/ 3460661 w 7467600"/>
              <a:gd name="connsiteY370" fmla="*/ 6266763 h 6858000"/>
              <a:gd name="connsiteX371" fmla="*/ 3518021 w 7467600"/>
              <a:gd name="connsiteY371" fmla="*/ 6117298 h 6858000"/>
              <a:gd name="connsiteX372" fmla="*/ 3554035 w 7467600"/>
              <a:gd name="connsiteY372" fmla="*/ 6027832 h 6858000"/>
              <a:gd name="connsiteX373" fmla="*/ 3677174 w 7467600"/>
              <a:gd name="connsiteY373" fmla="*/ 5636351 h 6858000"/>
              <a:gd name="connsiteX374" fmla="*/ 3698819 w 7467600"/>
              <a:gd name="connsiteY374" fmla="*/ 5560503 h 6858000"/>
              <a:gd name="connsiteX375" fmla="*/ 3702094 w 7467600"/>
              <a:gd name="connsiteY375" fmla="*/ 5549194 h 6858000"/>
              <a:gd name="connsiteX376" fmla="*/ 3398355 w 7467600"/>
              <a:gd name="connsiteY376" fmla="*/ 6094603 h 6858000"/>
              <a:gd name="connsiteX377" fmla="*/ 3193941 w 7467600"/>
              <a:gd name="connsiteY377" fmla="*/ 6798775 h 6858000"/>
              <a:gd name="connsiteX378" fmla="*/ 3184140 w 7467600"/>
              <a:gd name="connsiteY378" fmla="*/ 6858000 h 6858000"/>
              <a:gd name="connsiteX379" fmla="*/ 3099978 w 7467600"/>
              <a:gd name="connsiteY379" fmla="*/ 6858000 h 6858000"/>
              <a:gd name="connsiteX380" fmla="*/ 3101556 w 7467600"/>
              <a:gd name="connsiteY380" fmla="*/ 6843337 h 6858000"/>
              <a:gd name="connsiteX381" fmla="*/ 3370162 w 7467600"/>
              <a:gd name="connsiteY381" fmla="*/ 5785550 h 6858000"/>
              <a:gd name="connsiteX382" fmla="*/ 3746477 w 7467600"/>
              <a:gd name="connsiteY382" fmla="*/ 5377889 h 6858000"/>
              <a:gd name="connsiteX383" fmla="*/ 3863399 w 7467600"/>
              <a:gd name="connsiteY383" fmla="*/ 5087257 h 6858000"/>
              <a:gd name="connsiteX384" fmla="*/ 3968712 w 7467600"/>
              <a:gd name="connsiteY384" fmla="*/ 4913989 h 6858000"/>
              <a:gd name="connsiteX385" fmla="*/ 2792390 w 7467600"/>
              <a:gd name="connsiteY385" fmla="*/ 5382974 h 6858000"/>
              <a:gd name="connsiteX386" fmla="*/ 2714982 w 7467600"/>
              <a:gd name="connsiteY386" fmla="*/ 5427051 h 6858000"/>
              <a:gd name="connsiteX387" fmla="*/ 2813361 w 7467600"/>
              <a:gd name="connsiteY387" fmla="*/ 6023912 h 6858000"/>
              <a:gd name="connsiteX388" fmla="*/ 2688430 w 7467600"/>
              <a:gd name="connsiteY388" fmla="*/ 6801564 h 6858000"/>
              <a:gd name="connsiteX389" fmla="*/ 2629626 w 7467600"/>
              <a:gd name="connsiteY389" fmla="*/ 6763394 h 6858000"/>
              <a:gd name="connsiteX390" fmla="*/ 2565328 w 7467600"/>
              <a:gd name="connsiteY390" fmla="*/ 5516399 h 6858000"/>
              <a:gd name="connsiteX391" fmla="*/ 1922999 w 7467600"/>
              <a:gd name="connsiteY391" fmla="*/ 5980343 h 6858000"/>
              <a:gd name="connsiteX392" fmla="*/ 1950261 w 7467600"/>
              <a:gd name="connsiteY392" fmla="*/ 6405858 h 6858000"/>
              <a:gd name="connsiteX393" fmla="*/ 2365554 w 7467600"/>
              <a:gd name="connsiteY393" fmla="*/ 6759107 h 6858000"/>
              <a:gd name="connsiteX394" fmla="*/ 2424142 w 7467600"/>
              <a:gd name="connsiteY394" fmla="*/ 6858000 h 6858000"/>
              <a:gd name="connsiteX395" fmla="*/ 2395994 w 7467600"/>
              <a:gd name="connsiteY395" fmla="*/ 6858000 h 6858000"/>
              <a:gd name="connsiteX396" fmla="*/ 2392863 w 7467600"/>
              <a:gd name="connsiteY396" fmla="*/ 6852964 h 6858000"/>
              <a:gd name="connsiteX397" fmla="*/ 2017589 w 7467600"/>
              <a:gd name="connsiteY397" fmla="*/ 6493982 h 6858000"/>
              <a:gd name="connsiteX398" fmla="*/ 2147336 w 7467600"/>
              <a:gd name="connsiteY398" fmla="*/ 6594052 h 6858000"/>
              <a:gd name="connsiteX399" fmla="*/ 2207047 w 7467600"/>
              <a:gd name="connsiteY399" fmla="*/ 6654540 h 6858000"/>
              <a:gd name="connsiteX400" fmla="*/ 2299106 w 7467600"/>
              <a:gd name="connsiteY400" fmla="*/ 6778931 h 6858000"/>
              <a:gd name="connsiteX401" fmla="*/ 2314430 w 7467600"/>
              <a:gd name="connsiteY401" fmla="*/ 6801144 h 6858000"/>
              <a:gd name="connsiteX402" fmla="*/ 2352406 w 7467600"/>
              <a:gd name="connsiteY402" fmla="*/ 6858000 h 6858000"/>
              <a:gd name="connsiteX403" fmla="*/ 2314492 w 7467600"/>
              <a:gd name="connsiteY403" fmla="*/ 6858000 h 6858000"/>
              <a:gd name="connsiteX404" fmla="*/ 2288095 w 7467600"/>
              <a:gd name="connsiteY404" fmla="*/ 6818030 h 6858000"/>
              <a:gd name="connsiteX405" fmla="*/ 2272768 w 7467600"/>
              <a:gd name="connsiteY405" fmla="*/ 6795822 h 6858000"/>
              <a:gd name="connsiteX406" fmla="*/ 2182715 w 7467600"/>
              <a:gd name="connsiteY406" fmla="*/ 6675071 h 6858000"/>
              <a:gd name="connsiteX407" fmla="*/ 2032061 w 7467600"/>
              <a:gd name="connsiteY407" fmla="*/ 6541380 h 6858000"/>
              <a:gd name="connsiteX408" fmla="*/ 2257220 w 7467600"/>
              <a:gd name="connsiteY408" fmla="*/ 6826257 h 6858000"/>
              <a:gd name="connsiteX409" fmla="*/ 2281324 w 7467600"/>
              <a:gd name="connsiteY409" fmla="*/ 6858000 h 6858000"/>
              <a:gd name="connsiteX410" fmla="*/ 2242860 w 7467600"/>
              <a:gd name="connsiteY410" fmla="*/ 6858000 h 6858000"/>
              <a:gd name="connsiteX411" fmla="*/ 2232818 w 7467600"/>
              <a:gd name="connsiteY411" fmla="*/ 6844926 h 6858000"/>
              <a:gd name="connsiteX412" fmla="*/ 1990172 w 7467600"/>
              <a:gd name="connsiteY412" fmla="*/ 6542121 h 6858000"/>
              <a:gd name="connsiteX413" fmla="*/ 2124090 w 7467600"/>
              <a:gd name="connsiteY413" fmla="*/ 6761017 h 6858000"/>
              <a:gd name="connsiteX414" fmla="*/ 2200380 w 7467600"/>
              <a:gd name="connsiteY414" fmla="*/ 6858000 h 6858000"/>
              <a:gd name="connsiteX415" fmla="*/ 2147507 w 7467600"/>
              <a:gd name="connsiteY415" fmla="*/ 6858000 h 6858000"/>
              <a:gd name="connsiteX416" fmla="*/ 2070668 w 7467600"/>
              <a:gd name="connsiteY416" fmla="*/ 6761520 h 6858000"/>
              <a:gd name="connsiteX417" fmla="*/ 1975142 w 7467600"/>
              <a:gd name="connsiteY417" fmla="*/ 6585570 h 6858000"/>
              <a:gd name="connsiteX418" fmla="*/ 2050035 w 7467600"/>
              <a:gd name="connsiteY418" fmla="*/ 6813345 h 6858000"/>
              <a:gd name="connsiteX419" fmla="*/ 2063025 w 7467600"/>
              <a:gd name="connsiteY419" fmla="*/ 6858000 h 6858000"/>
              <a:gd name="connsiteX420" fmla="*/ 2021675 w 7467600"/>
              <a:gd name="connsiteY420" fmla="*/ 6858000 h 6858000"/>
              <a:gd name="connsiteX421" fmla="*/ 2019308 w 7467600"/>
              <a:gd name="connsiteY421" fmla="*/ 6847118 h 6858000"/>
              <a:gd name="connsiteX422" fmla="*/ 1938835 w 7467600"/>
              <a:gd name="connsiteY422" fmla="*/ 6551160 h 6858000"/>
              <a:gd name="connsiteX423" fmla="*/ 1953230 w 7467600"/>
              <a:gd name="connsiteY423" fmla="*/ 6759699 h 6858000"/>
              <a:gd name="connsiteX424" fmla="*/ 1956763 w 7467600"/>
              <a:gd name="connsiteY424" fmla="*/ 6778191 h 6858000"/>
              <a:gd name="connsiteX425" fmla="*/ 1967925 w 7467600"/>
              <a:gd name="connsiteY425" fmla="*/ 6858000 h 6858000"/>
              <a:gd name="connsiteX426" fmla="*/ 1936622 w 7467600"/>
              <a:gd name="connsiteY426" fmla="*/ 6858000 h 6858000"/>
              <a:gd name="connsiteX427" fmla="*/ 1926261 w 7467600"/>
              <a:gd name="connsiteY427" fmla="*/ 6784064 h 6858000"/>
              <a:gd name="connsiteX428" fmla="*/ 1922724 w 7467600"/>
              <a:gd name="connsiteY428" fmla="*/ 6765577 h 6858000"/>
              <a:gd name="connsiteX429" fmla="*/ 1904650 w 7467600"/>
              <a:gd name="connsiteY429" fmla="*/ 6639616 h 6858000"/>
              <a:gd name="connsiteX430" fmla="*/ 1885273 w 7467600"/>
              <a:gd name="connsiteY430" fmla="*/ 6858000 h 6858000"/>
              <a:gd name="connsiteX431" fmla="*/ 1854363 w 7467600"/>
              <a:gd name="connsiteY431" fmla="*/ 6858000 h 6858000"/>
              <a:gd name="connsiteX432" fmla="*/ 1880391 w 7467600"/>
              <a:gd name="connsiteY432" fmla="*/ 6603796 h 6858000"/>
              <a:gd name="connsiteX433" fmla="*/ 1818273 w 7467600"/>
              <a:gd name="connsiteY433" fmla="*/ 6715729 h 6858000"/>
              <a:gd name="connsiteX434" fmla="*/ 1794691 w 7467600"/>
              <a:gd name="connsiteY434" fmla="*/ 6843239 h 6858000"/>
              <a:gd name="connsiteX435" fmla="*/ 1794914 w 7467600"/>
              <a:gd name="connsiteY435" fmla="*/ 6858000 h 6858000"/>
              <a:gd name="connsiteX436" fmla="*/ 1746128 w 7467600"/>
              <a:gd name="connsiteY436" fmla="*/ 6858000 h 6858000"/>
              <a:gd name="connsiteX437" fmla="*/ 1753934 w 7467600"/>
              <a:gd name="connsiteY437" fmla="*/ 6724796 h 6858000"/>
              <a:gd name="connsiteX438" fmla="*/ 1792053 w 7467600"/>
              <a:gd name="connsiteY438" fmla="*/ 6572396 h 6858000"/>
              <a:gd name="connsiteX439" fmla="*/ 1862248 w 7467600"/>
              <a:gd name="connsiteY439" fmla="*/ 6266397 h 6858000"/>
              <a:gd name="connsiteX440" fmla="*/ 1862250 w 7467600"/>
              <a:gd name="connsiteY440" fmla="*/ 6033531 h 6858000"/>
              <a:gd name="connsiteX441" fmla="*/ 1211999 w 7467600"/>
              <a:gd name="connsiteY441" fmla="*/ 6683610 h 6858000"/>
              <a:gd name="connsiteX442" fmla="*/ 1213266 w 7467600"/>
              <a:gd name="connsiteY442" fmla="*/ 6691947 h 6858000"/>
              <a:gd name="connsiteX443" fmla="*/ 1203370 w 7467600"/>
              <a:gd name="connsiteY443" fmla="*/ 6850676 h 6858000"/>
              <a:gd name="connsiteX444" fmla="*/ 1203671 w 7467600"/>
              <a:gd name="connsiteY444" fmla="*/ 6858000 h 6858000"/>
              <a:gd name="connsiteX445" fmla="*/ 1143180 w 7467600"/>
              <a:gd name="connsiteY445" fmla="*/ 6858000 h 6858000"/>
              <a:gd name="connsiteX446" fmla="*/ 1142176 w 7467600"/>
              <a:gd name="connsiteY446" fmla="*/ 6766045 h 6858000"/>
              <a:gd name="connsiteX447" fmla="*/ 1067484 w 7467600"/>
              <a:gd name="connsiteY447" fmla="*/ 6858000 h 6858000"/>
              <a:gd name="connsiteX448" fmla="*/ 953928 w 7467600"/>
              <a:gd name="connsiteY448" fmla="*/ 6858000 h 6858000"/>
              <a:gd name="connsiteX449" fmla="*/ 959715 w 7467600"/>
              <a:gd name="connsiteY449" fmla="*/ 6850185 h 6858000"/>
              <a:gd name="connsiteX450" fmla="*/ 1483788 w 7467600"/>
              <a:gd name="connsiteY450" fmla="*/ 6259174 h 6858000"/>
              <a:gd name="connsiteX451" fmla="*/ 1100671 w 7467600"/>
              <a:gd name="connsiteY451" fmla="*/ 6252137 h 6858000"/>
              <a:gd name="connsiteX452" fmla="*/ 1090144 w 7467600"/>
              <a:gd name="connsiteY452" fmla="*/ 6256748 h 6858000"/>
              <a:gd name="connsiteX453" fmla="*/ 1095872 w 7467600"/>
              <a:gd name="connsiteY453" fmla="*/ 6271892 h 6858000"/>
              <a:gd name="connsiteX454" fmla="*/ 262785 w 7467600"/>
              <a:gd name="connsiteY454" fmla="*/ 6845450 h 6858000"/>
              <a:gd name="connsiteX455" fmla="*/ 209968 w 7467600"/>
              <a:gd name="connsiteY455" fmla="*/ 6770713 h 6858000"/>
              <a:gd name="connsiteX456" fmla="*/ 873460 w 7467600"/>
              <a:gd name="connsiteY456" fmla="*/ 6253768 h 6858000"/>
              <a:gd name="connsiteX457" fmla="*/ 192686 w 7467600"/>
              <a:gd name="connsiteY457" fmla="*/ 5849257 h 6858000"/>
              <a:gd name="connsiteX458" fmla="*/ 4696 w 7467600"/>
              <a:gd name="connsiteY458" fmla="*/ 5697668 h 6858000"/>
              <a:gd name="connsiteX459" fmla="*/ 0 w 7467600"/>
              <a:gd name="connsiteY459" fmla="*/ 5689984 h 6858000"/>
              <a:gd name="connsiteX460" fmla="*/ 0 w 7467600"/>
              <a:gd name="connsiteY460" fmla="*/ 5513472 h 6858000"/>
              <a:gd name="connsiteX461" fmla="*/ 174101 w 7467600"/>
              <a:gd name="connsiteY461" fmla="*/ 5620277 h 6858000"/>
              <a:gd name="connsiteX462" fmla="*/ 891800 w 7467600"/>
              <a:gd name="connsiteY462" fmla="*/ 6036935 h 6858000"/>
              <a:gd name="connsiteX463" fmla="*/ 1072219 w 7467600"/>
              <a:gd name="connsiteY463" fmla="*/ 6169443 h 6858000"/>
              <a:gd name="connsiteX464" fmla="*/ 1074117 w 7467600"/>
              <a:gd name="connsiteY464" fmla="*/ 6170301 h 6858000"/>
              <a:gd name="connsiteX465" fmla="*/ 1083114 w 7467600"/>
              <a:gd name="connsiteY465" fmla="*/ 6174131 h 6858000"/>
              <a:gd name="connsiteX466" fmla="*/ 1543010 w 7467600"/>
              <a:gd name="connsiteY466" fmla="*/ 6191140 h 6858000"/>
              <a:gd name="connsiteX467" fmla="*/ 1551080 w 7467600"/>
              <a:gd name="connsiteY467" fmla="*/ 6195006 h 6858000"/>
              <a:gd name="connsiteX468" fmla="*/ 2345443 w 7467600"/>
              <a:gd name="connsiteY468" fmla="*/ 5549882 h 6858000"/>
              <a:gd name="connsiteX469" fmla="*/ 1721499 w 7467600"/>
              <a:gd name="connsiteY469" fmla="*/ 5599969 h 6858000"/>
              <a:gd name="connsiteX470" fmla="*/ 767716 w 7467600"/>
              <a:gd name="connsiteY470" fmla="*/ 5472768 h 6858000"/>
              <a:gd name="connsiteX471" fmla="*/ 722147 w 7467600"/>
              <a:gd name="connsiteY471" fmla="*/ 5393091 h 6858000"/>
              <a:gd name="connsiteX472" fmla="*/ 1485552 w 7467600"/>
              <a:gd name="connsiteY472" fmla="*/ 5313202 h 6858000"/>
              <a:gd name="connsiteX473" fmla="*/ 2143004 w 7467600"/>
              <a:gd name="connsiteY473" fmla="*/ 5402420 h 6858000"/>
              <a:gd name="connsiteX474" fmla="*/ 1933391 w 7467600"/>
              <a:gd name="connsiteY474" fmla="*/ 5156971 h 6858000"/>
              <a:gd name="connsiteX475" fmla="*/ 1827118 w 7467600"/>
              <a:gd name="connsiteY475" fmla="*/ 4968410 h 6858000"/>
              <a:gd name="connsiteX476" fmla="*/ 1837349 w 7467600"/>
              <a:gd name="connsiteY476" fmla="*/ 4956357 h 6858000"/>
              <a:gd name="connsiteX477" fmla="*/ 2162835 w 7467600"/>
              <a:gd name="connsiteY477" fmla="*/ 5187853 h 6858000"/>
              <a:gd name="connsiteX478" fmla="*/ 2257167 w 7467600"/>
              <a:gd name="connsiteY478" fmla="*/ 5462123 h 6858000"/>
              <a:gd name="connsiteX479" fmla="*/ 2261598 w 7467600"/>
              <a:gd name="connsiteY479" fmla="*/ 5467998 h 6858000"/>
              <a:gd name="connsiteX480" fmla="*/ 2437177 w 7467600"/>
              <a:gd name="connsiteY480" fmla="*/ 5479608 h 6858000"/>
              <a:gd name="connsiteX481" fmla="*/ 2445247 w 7467600"/>
              <a:gd name="connsiteY481" fmla="*/ 5483476 h 6858000"/>
              <a:gd name="connsiteX482" fmla="*/ 2743626 w 7467600"/>
              <a:gd name="connsiteY482" fmla="*/ 5304819 h 6858000"/>
              <a:gd name="connsiteX483" fmla="*/ 3048102 w 7467600"/>
              <a:gd name="connsiteY483" fmla="*/ 5150595 h 6858000"/>
              <a:gd name="connsiteX484" fmla="*/ 1799414 w 7467600"/>
              <a:gd name="connsiteY484" fmla="*/ 4694732 h 6858000"/>
              <a:gd name="connsiteX485" fmla="*/ 1771735 w 7467600"/>
              <a:gd name="connsiteY485" fmla="*/ 4619929 h 6858000"/>
              <a:gd name="connsiteX486" fmla="*/ 3104273 w 7467600"/>
              <a:gd name="connsiteY486" fmla="*/ 5076159 h 6858000"/>
              <a:gd name="connsiteX487" fmla="*/ 3113245 w 7467600"/>
              <a:gd name="connsiteY487" fmla="*/ 5090705 h 6858000"/>
              <a:gd name="connsiteX488" fmla="*/ 3126294 w 7467600"/>
              <a:gd name="connsiteY488" fmla="*/ 5114400 h 6858000"/>
              <a:gd name="connsiteX489" fmla="*/ 3937433 w 7467600"/>
              <a:gd name="connsiteY489" fmla="*/ 4830473 h 6858000"/>
              <a:gd name="connsiteX490" fmla="*/ 3590475 w 7467600"/>
              <a:gd name="connsiteY490" fmla="*/ 4597974 h 6858000"/>
              <a:gd name="connsiteX491" fmla="*/ 3100264 w 7467600"/>
              <a:gd name="connsiteY491" fmla="*/ 4579845 h 6858000"/>
              <a:gd name="connsiteX492" fmla="*/ 2183576 w 7467600"/>
              <a:gd name="connsiteY492" fmla="*/ 4227150 h 6858000"/>
              <a:gd name="connsiteX493" fmla="*/ 2151029 w 7467600"/>
              <a:gd name="connsiteY493" fmla="*/ 4146947 h 6858000"/>
              <a:gd name="connsiteX494" fmla="*/ 3563434 w 7467600"/>
              <a:gd name="connsiteY494" fmla="*/ 4469115 h 6858000"/>
              <a:gd name="connsiteX495" fmla="*/ 3177952 w 7467600"/>
              <a:gd name="connsiteY495" fmla="*/ 3657386 h 6858000"/>
              <a:gd name="connsiteX496" fmla="*/ 3189263 w 7467600"/>
              <a:gd name="connsiteY496" fmla="*/ 3625726 h 6858000"/>
              <a:gd name="connsiteX497" fmla="*/ 3560912 w 7467600"/>
              <a:gd name="connsiteY497" fmla="*/ 4079863 h 6858000"/>
              <a:gd name="connsiteX498" fmla="*/ 3626636 w 7467600"/>
              <a:gd name="connsiteY498" fmla="*/ 4512230 h 6858000"/>
              <a:gd name="connsiteX499" fmla="*/ 3653088 w 7467600"/>
              <a:gd name="connsiteY499" fmla="*/ 4521417 h 6858000"/>
              <a:gd name="connsiteX500" fmla="*/ 3988128 w 7467600"/>
              <a:gd name="connsiteY500" fmla="*/ 4817267 h 6858000"/>
              <a:gd name="connsiteX501" fmla="*/ 4830582 w 7467600"/>
              <a:gd name="connsiteY501" fmla="*/ 4676000 h 6858000"/>
              <a:gd name="connsiteX502" fmla="*/ 4830100 w 7467600"/>
              <a:gd name="connsiteY502" fmla="*/ 4675554 h 6858000"/>
              <a:gd name="connsiteX503" fmla="*/ 4036318 w 7467600"/>
              <a:gd name="connsiteY503" fmla="*/ 4147013 h 6858000"/>
              <a:gd name="connsiteX504" fmla="*/ 3432098 w 7467600"/>
              <a:gd name="connsiteY504" fmla="*/ 3537312 h 6858000"/>
              <a:gd name="connsiteX505" fmla="*/ 3446761 w 7467600"/>
              <a:gd name="connsiteY505" fmla="*/ 3461278 h 6858000"/>
              <a:gd name="connsiteX506" fmla="*/ 4419733 w 7467600"/>
              <a:gd name="connsiteY506" fmla="*/ 3963555 h 6858000"/>
              <a:gd name="connsiteX507" fmla="*/ 4781371 w 7467600"/>
              <a:gd name="connsiteY507" fmla="*/ 4458604 h 6858000"/>
              <a:gd name="connsiteX508" fmla="*/ 4780440 w 7467600"/>
              <a:gd name="connsiteY508" fmla="*/ 4470290 h 6858000"/>
              <a:gd name="connsiteX509" fmla="*/ 4898954 w 7467600"/>
              <a:gd name="connsiteY509" fmla="*/ 4662092 h 6858000"/>
              <a:gd name="connsiteX510" fmla="*/ 4900699 w 7467600"/>
              <a:gd name="connsiteY510" fmla="*/ 4670867 h 6858000"/>
              <a:gd name="connsiteX511" fmla="*/ 5714511 w 7467600"/>
              <a:gd name="connsiteY511" fmla="*/ 4663483 h 6858000"/>
              <a:gd name="connsiteX512" fmla="*/ 5464793 w 7467600"/>
              <a:gd name="connsiteY512" fmla="*/ 4393556 h 6858000"/>
              <a:gd name="connsiteX513" fmla="*/ 5461897 w 7467600"/>
              <a:gd name="connsiteY513" fmla="*/ 4390879 h 6858000"/>
              <a:gd name="connsiteX514" fmla="*/ 4294126 w 7467600"/>
              <a:gd name="connsiteY514" fmla="*/ 3303048 h 6858000"/>
              <a:gd name="connsiteX515" fmla="*/ 4305321 w 7467600"/>
              <a:gd name="connsiteY515" fmla="*/ 3256953 h 6858000"/>
              <a:gd name="connsiteX516" fmla="*/ 4949299 w 7467600"/>
              <a:gd name="connsiteY516" fmla="*/ 3766336 h 6858000"/>
              <a:gd name="connsiteX517" fmla="*/ 5291452 w 7467600"/>
              <a:gd name="connsiteY517" fmla="*/ 4076801 h 6858000"/>
              <a:gd name="connsiteX518" fmla="*/ 5434998 w 7467600"/>
              <a:gd name="connsiteY518" fmla="*/ 4254100 h 6858000"/>
              <a:gd name="connsiteX519" fmla="*/ 5351015 w 7467600"/>
              <a:gd name="connsiteY519" fmla="*/ 3760989 h 6858000"/>
              <a:gd name="connsiteX520" fmla="*/ 5413780 w 7467600"/>
              <a:gd name="connsiteY520" fmla="*/ 2966265 h 6858000"/>
              <a:gd name="connsiteX521" fmla="*/ 5425627 w 7467600"/>
              <a:gd name="connsiteY521" fmla="*/ 2954192 h 6858000"/>
              <a:gd name="connsiteX522" fmla="*/ 6604735 w 7467600"/>
              <a:gd name="connsiteY522" fmla="*/ 2041381 h 6858000"/>
              <a:gd name="connsiteX523" fmla="*/ 7204487 w 7467600"/>
              <a:gd name="connsiteY523" fmla="*/ 2742112 h 6858000"/>
              <a:gd name="connsiteX524" fmla="*/ 7131592 w 7467600"/>
              <a:gd name="connsiteY524" fmla="*/ 2672096 h 6858000"/>
              <a:gd name="connsiteX525" fmla="*/ 6996344 w 7467600"/>
              <a:gd name="connsiteY525" fmla="*/ 2518310 h 6858000"/>
              <a:gd name="connsiteX526" fmla="*/ 6735495 w 7467600"/>
              <a:gd name="connsiteY526" fmla="*/ 2196890 h 6858000"/>
              <a:gd name="connsiteX527" fmla="*/ 6721901 w 7467600"/>
              <a:gd name="connsiteY527" fmla="*/ 2179274 h 6858000"/>
              <a:gd name="connsiteX528" fmla="*/ 6604735 w 7467600"/>
              <a:gd name="connsiteY528" fmla="*/ 2041381 h 6858000"/>
              <a:gd name="connsiteX529" fmla="*/ 6591670 w 7467600"/>
              <a:gd name="connsiteY529" fmla="*/ 1988277 h 6858000"/>
              <a:gd name="connsiteX530" fmla="*/ 6747349 w 7467600"/>
              <a:gd name="connsiteY530" fmla="*/ 2160069 h 6858000"/>
              <a:gd name="connsiteX531" fmla="*/ 6760943 w 7467600"/>
              <a:gd name="connsiteY531" fmla="*/ 2177686 h 6858000"/>
              <a:gd name="connsiteX532" fmla="*/ 7021065 w 7467600"/>
              <a:gd name="connsiteY532" fmla="*/ 2498102 h 6858000"/>
              <a:gd name="connsiteX533" fmla="*/ 7155223 w 7467600"/>
              <a:gd name="connsiteY533" fmla="*/ 2650386 h 6858000"/>
              <a:gd name="connsiteX534" fmla="*/ 7203167 w 7467600"/>
              <a:gd name="connsiteY534" fmla="*/ 2697288 h 6858000"/>
              <a:gd name="connsiteX535" fmla="*/ 6937703 w 7467600"/>
              <a:gd name="connsiteY535" fmla="*/ 2321981 h 6858000"/>
              <a:gd name="connsiteX536" fmla="*/ 6591670 w 7467600"/>
              <a:gd name="connsiteY536" fmla="*/ 1988277 h 6858000"/>
              <a:gd name="connsiteX537" fmla="*/ 5798671 w 7467600"/>
              <a:gd name="connsiteY537" fmla="*/ 1981601 h 6858000"/>
              <a:gd name="connsiteX538" fmla="*/ 5754709 w 7467600"/>
              <a:gd name="connsiteY538" fmla="*/ 2071454 h 6858000"/>
              <a:gd name="connsiteX539" fmla="*/ 5763044 w 7467600"/>
              <a:gd name="connsiteY539" fmla="*/ 2842206 h 6858000"/>
              <a:gd name="connsiteX540" fmla="*/ 5764974 w 7467600"/>
              <a:gd name="connsiteY540" fmla="*/ 2799609 h 6858000"/>
              <a:gd name="connsiteX541" fmla="*/ 5767665 w 7467600"/>
              <a:gd name="connsiteY541" fmla="*/ 2666409 h 6858000"/>
              <a:gd name="connsiteX542" fmla="*/ 5763055 w 7467600"/>
              <a:gd name="connsiteY542" fmla="*/ 2579705 h 6858000"/>
              <a:gd name="connsiteX543" fmla="*/ 5758079 w 7467600"/>
              <a:gd name="connsiteY543" fmla="*/ 2492508 h 6858000"/>
              <a:gd name="connsiteX544" fmla="*/ 5779325 w 7467600"/>
              <a:gd name="connsiteY544" fmla="*/ 2197069 h 6858000"/>
              <a:gd name="connsiteX545" fmla="*/ 5798671 w 7467600"/>
              <a:gd name="connsiteY545" fmla="*/ 1981601 h 6858000"/>
              <a:gd name="connsiteX546" fmla="*/ 5829202 w 7467600"/>
              <a:gd name="connsiteY546" fmla="*/ 1971679 h 6858000"/>
              <a:gd name="connsiteX547" fmla="*/ 5809558 w 7467600"/>
              <a:gd name="connsiteY547" fmla="*/ 2198043 h 6858000"/>
              <a:gd name="connsiteX548" fmla="*/ 5788653 w 7467600"/>
              <a:gd name="connsiteY548" fmla="*/ 2489430 h 6858000"/>
              <a:gd name="connsiteX549" fmla="*/ 5793439 w 7467600"/>
              <a:gd name="connsiteY549" fmla="*/ 2575235 h 6858000"/>
              <a:gd name="connsiteX550" fmla="*/ 5796837 w 7467600"/>
              <a:gd name="connsiteY550" fmla="*/ 2637633 h 6858000"/>
              <a:gd name="connsiteX551" fmla="*/ 5818614 w 7467600"/>
              <a:gd name="connsiteY551" fmla="*/ 2473055 h 6858000"/>
              <a:gd name="connsiteX552" fmla="*/ 5829202 w 7467600"/>
              <a:gd name="connsiteY552" fmla="*/ 1971679 h 6858000"/>
              <a:gd name="connsiteX553" fmla="*/ 5911389 w 7467600"/>
              <a:gd name="connsiteY553" fmla="*/ 1898371 h 6858000"/>
              <a:gd name="connsiteX554" fmla="*/ 6237627 w 7467600"/>
              <a:gd name="connsiteY554" fmla="*/ 2231921 h 6858000"/>
              <a:gd name="connsiteX555" fmla="*/ 5911389 w 7467600"/>
              <a:gd name="connsiteY555" fmla="*/ 1898371 h 6858000"/>
              <a:gd name="connsiteX556" fmla="*/ 6944437 w 7467600"/>
              <a:gd name="connsiteY556" fmla="*/ 1575402 h 6858000"/>
              <a:gd name="connsiteX557" fmla="*/ 6304730 w 7467600"/>
              <a:gd name="connsiteY557" fmla="*/ 1766654 h 6858000"/>
              <a:gd name="connsiteX558" fmla="*/ 6944437 w 7467600"/>
              <a:gd name="connsiteY558" fmla="*/ 1575402 h 6858000"/>
              <a:gd name="connsiteX559" fmla="*/ 7019523 w 7467600"/>
              <a:gd name="connsiteY559" fmla="*/ 1519450 h 6858000"/>
              <a:gd name="connsiteX560" fmla="*/ 6298091 w 7467600"/>
              <a:gd name="connsiteY560" fmla="*/ 1737122 h 6858000"/>
              <a:gd name="connsiteX561" fmla="*/ 7019523 w 7467600"/>
              <a:gd name="connsiteY561" fmla="*/ 1519450 h 6858000"/>
              <a:gd name="connsiteX562" fmla="*/ 2399523 w 7467600"/>
              <a:gd name="connsiteY562" fmla="*/ 1428234 h 6858000"/>
              <a:gd name="connsiteX563" fmla="*/ 2224982 w 7467600"/>
              <a:gd name="connsiteY563" fmla="*/ 1826201 h 6858000"/>
              <a:gd name="connsiteX564" fmla="*/ 2096099 w 7467600"/>
              <a:gd name="connsiteY564" fmla="*/ 2345900 h 6858000"/>
              <a:gd name="connsiteX565" fmla="*/ 2283317 w 7467600"/>
              <a:gd name="connsiteY565" fmla="*/ 1796925 h 6858000"/>
              <a:gd name="connsiteX566" fmla="*/ 2399523 w 7467600"/>
              <a:gd name="connsiteY566" fmla="*/ 1428234 h 6858000"/>
              <a:gd name="connsiteX567" fmla="*/ 2448558 w 7467600"/>
              <a:gd name="connsiteY567" fmla="*/ 1373435 h 6858000"/>
              <a:gd name="connsiteX568" fmla="*/ 2312521 w 7467600"/>
              <a:gd name="connsiteY568" fmla="*/ 1806140 h 6858000"/>
              <a:gd name="connsiteX569" fmla="*/ 2127533 w 7467600"/>
              <a:gd name="connsiteY569" fmla="*/ 2348380 h 6858000"/>
              <a:gd name="connsiteX570" fmla="*/ 2358080 w 7467600"/>
              <a:gd name="connsiteY570" fmla="*/ 1866134 h 6858000"/>
              <a:gd name="connsiteX571" fmla="*/ 2407436 w 7467600"/>
              <a:gd name="connsiteY571" fmla="*/ 1651070 h 6858000"/>
              <a:gd name="connsiteX572" fmla="*/ 2448558 w 7467600"/>
              <a:gd name="connsiteY572" fmla="*/ 1373435 h 6858000"/>
              <a:gd name="connsiteX573" fmla="*/ 278707 w 7467600"/>
              <a:gd name="connsiteY573" fmla="*/ 1352270 h 6858000"/>
              <a:gd name="connsiteX574" fmla="*/ 321570 w 7467600"/>
              <a:gd name="connsiteY574" fmla="*/ 1861610 h 6858000"/>
              <a:gd name="connsiteX575" fmla="*/ 294281 w 7467600"/>
              <a:gd name="connsiteY575" fmla="*/ 1440658 h 6858000"/>
              <a:gd name="connsiteX576" fmla="*/ 278707 w 7467600"/>
              <a:gd name="connsiteY576" fmla="*/ 1352270 h 6858000"/>
              <a:gd name="connsiteX577" fmla="*/ 1423821 w 7467600"/>
              <a:gd name="connsiteY577" fmla="*/ 1351958 h 6858000"/>
              <a:gd name="connsiteX578" fmla="*/ 1638521 w 7467600"/>
              <a:gd name="connsiteY578" fmla="*/ 1908470 h 6858000"/>
              <a:gd name="connsiteX579" fmla="*/ 1754199 w 7467600"/>
              <a:gd name="connsiteY579" fmla="*/ 2149284 h 6858000"/>
              <a:gd name="connsiteX580" fmla="*/ 1908359 w 7467600"/>
              <a:gd name="connsiteY580" fmla="*/ 2364988 h 6858000"/>
              <a:gd name="connsiteX581" fmla="*/ 1647661 w 7467600"/>
              <a:gd name="connsiteY581" fmla="*/ 1825945 h 6858000"/>
              <a:gd name="connsiteX582" fmla="*/ 1423821 w 7467600"/>
              <a:gd name="connsiteY582" fmla="*/ 1351958 h 6858000"/>
              <a:gd name="connsiteX583" fmla="*/ 1431890 w 7467600"/>
              <a:gd name="connsiteY583" fmla="*/ 1306475 h 6858000"/>
              <a:gd name="connsiteX584" fmla="*/ 1507597 w 7467600"/>
              <a:gd name="connsiteY584" fmla="*/ 1446132 h 6858000"/>
              <a:gd name="connsiteX585" fmla="*/ 1674586 w 7467600"/>
              <a:gd name="connsiteY585" fmla="*/ 1813832 h 6858000"/>
              <a:gd name="connsiteX586" fmla="*/ 1815950 w 7467600"/>
              <a:gd name="connsiteY586" fmla="*/ 2128564 h 6858000"/>
              <a:gd name="connsiteX587" fmla="*/ 1984242 w 7467600"/>
              <a:gd name="connsiteY587" fmla="*/ 2430829 h 6858000"/>
              <a:gd name="connsiteX588" fmla="*/ 2014023 w 7467600"/>
              <a:gd name="connsiteY588" fmla="*/ 2450995 h 6858000"/>
              <a:gd name="connsiteX589" fmla="*/ 1747337 w 7467600"/>
              <a:gd name="connsiteY589" fmla="*/ 1855264 h 6858000"/>
              <a:gd name="connsiteX590" fmla="*/ 1533749 w 7467600"/>
              <a:gd name="connsiteY590" fmla="*/ 1478656 h 6858000"/>
              <a:gd name="connsiteX591" fmla="*/ 1431890 w 7467600"/>
              <a:gd name="connsiteY591" fmla="*/ 1306475 h 6858000"/>
              <a:gd name="connsiteX592" fmla="*/ 5052692 w 7467600"/>
              <a:gd name="connsiteY592" fmla="*/ 1292994 h 6858000"/>
              <a:gd name="connsiteX593" fmla="*/ 5200661 w 7467600"/>
              <a:gd name="connsiteY593" fmla="*/ 1635186 h 6858000"/>
              <a:gd name="connsiteX594" fmla="*/ 5297138 w 7467600"/>
              <a:gd name="connsiteY594" fmla="*/ 1906351 h 6858000"/>
              <a:gd name="connsiteX595" fmla="*/ 5052692 w 7467600"/>
              <a:gd name="connsiteY595" fmla="*/ 1292994 h 6858000"/>
              <a:gd name="connsiteX596" fmla="*/ 5009948 w 7467600"/>
              <a:gd name="connsiteY596" fmla="*/ 1273619 h 6858000"/>
              <a:gd name="connsiteX597" fmla="*/ 5121777 w 7467600"/>
              <a:gd name="connsiteY597" fmla="*/ 1654213 h 6858000"/>
              <a:gd name="connsiteX598" fmla="*/ 5293545 w 7467600"/>
              <a:gd name="connsiteY598" fmla="*/ 2072247 h 6858000"/>
              <a:gd name="connsiteX599" fmla="*/ 5294042 w 7467600"/>
              <a:gd name="connsiteY599" fmla="*/ 2065019 h 6858000"/>
              <a:gd name="connsiteX600" fmla="*/ 5171936 w 7467600"/>
              <a:gd name="connsiteY600" fmla="*/ 1647613 h 6858000"/>
              <a:gd name="connsiteX601" fmla="*/ 5009948 w 7467600"/>
              <a:gd name="connsiteY601" fmla="*/ 1273619 h 6858000"/>
              <a:gd name="connsiteX602" fmla="*/ 655236 w 7467600"/>
              <a:gd name="connsiteY602" fmla="*/ 1268632 h 6858000"/>
              <a:gd name="connsiteX603" fmla="*/ 839521 w 7467600"/>
              <a:gd name="connsiteY603" fmla="*/ 1685315 h 6858000"/>
              <a:gd name="connsiteX604" fmla="*/ 1109416 w 7467600"/>
              <a:gd name="connsiteY604" fmla="*/ 2061663 h 6858000"/>
              <a:gd name="connsiteX605" fmla="*/ 1298300 w 7467600"/>
              <a:gd name="connsiteY605" fmla="*/ 2247742 h 6858000"/>
              <a:gd name="connsiteX606" fmla="*/ 1125871 w 7467600"/>
              <a:gd name="connsiteY606" fmla="*/ 1989513 h 6858000"/>
              <a:gd name="connsiteX607" fmla="*/ 981574 w 7467600"/>
              <a:gd name="connsiteY607" fmla="*/ 1783157 h 6858000"/>
              <a:gd name="connsiteX608" fmla="*/ 922198 w 7467600"/>
              <a:gd name="connsiteY608" fmla="*/ 1677437 h 6858000"/>
              <a:gd name="connsiteX609" fmla="*/ 869293 w 7467600"/>
              <a:gd name="connsiteY609" fmla="*/ 1583214 h 6858000"/>
              <a:gd name="connsiteX610" fmla="*/ 751431 w 7467600"/>
              <a:gd name="connsiteY610" fmla="*/ 1405731 h 6858000"/>
              <a:gd name="connsiteX611" fmla="*/ 655236 w 7467600"/>
              <a:gd name="connsiteY611" fmla="*/ 1268632 h 6858000"/>
              <a:gd name="connsiteX612" fmla="*/ 6516292 w 7467600"/>
              <a:gd name="connsiteY612" fmla="*/ 1263064 h 6858000"/>
              <a:gd name="connsiteX613" fmla="*/ 5736320 w 7467600"/>
              <a:gd name="connsiteY613" fmla="*/ 1501803 h 6858000"/>
              <a:gd name="connsiteX614" fmla="*/ 6516292 w 7467600"/>
              <a:gd name="connsiteY614" fmla="*/ 1263064 h 6858000"/>
              <a:gd name="connsiteX615" fmla="*/ 291466 w 7467600"/>
              <a:gd name="connsiteY615" fmla="*/ 1250369 h 6858000"/>
              <a:gd name="connsiteX616" fmla="*/ 323180 w 7467600"/>
              <a:gd name="connsiteY616" fmla="*/ 1435283 h 6858000"/>
              <a:gd name="connsiteX617" fmla="*/ 349381 w 7467600"/>
              <a:gd name="connsiteY617" fmla="*/ 1875041 h 6858000"/>
              <a:gd name="connsiteX618" fmla="*/ 374363 w 7467600"/>
              <a:gd name="connsiteY618" fmla="*/ 1506494 h 6858000"/>
              <a:gd name="connsiteX619" fmla="*/ 302168 w 7467600"/>
              <a:gd name="connsiteY619" fmla="*/ 1274495 h 6858000"/>
              <a:gd name="connsiteX620" fmla="*/ 291466 w 7467600"/>
              <a:gd name="connsiteY620" fmla="*/ 1250369 h 6858000"/>
              <a:gd name="connsiteX621" fmla="*/ 678222 w 7467600"/>
              <a:gd name="connsiteY621" fmla="*/ 1248670 h 6858000"/>
              <a:gd name="connsiteX622" fmla="*/ 775536 w 7467600"/>
              <a:gd name="connsiteY622" fmla="*/ 1388015 h 6858000"/>
              <a:gd name="connsiteX623" fmla="*/ 894529 w 7467600"/>
              <a:gd name="connsiteY623" fmla="*/ 1567739 h 6858000"/>
              <a:gd name="connsiteX624" fmla="*/ 948000 w 7467600"/>
              <a:gd name="connsiteY624" fmla="*/ 1663088 h 6858000"/>
              <a:gd name="connsiteX625" fmla="*/ 1006812 w 7467600"/>
              <a:gd name="connsiteY625" fmla="*/ 1767683 h 6858000"/>
              <a:gd name="connsiteX626" fmla="*/ 1149133 w 7467600"/>
              <a:gd name="connsiteY626" fmla="*/ 1971513 h 6858000"/>
              <a:gd name="connsiteX627" fmla="*/ 1333952 w 7467600"/>
              <a:gd name="connsiteY627" fmla="*/ 2251620 h 6858000"/>
              <a:gd name="connsiteX628" fmla="*/ 1337329 w 7467600"/>
              <a:gd name="connsiteY628" fmla="*/ 2258350 h 6858000"/>
              <a:gd name="connsiteX629" fmla="*/ 1014726 w 7467600"/>
              <a:gd name="connsiteY629" fmla="*/ 1615556 h 6858000"/>
              <a:gd name="connsiteX630" fmla="*/ 678222 w 7467600"/>
              <a:gd name="connsiteY630" fmla="*/ 1248670 h 6858000"/>
              <a:gd name="connsiteX631" fmla="*/ 6691602 w 7467600"/>
              <a:gd name="connsiteY631" fmla="*/ 1140573 h 6858000"/>
              <a:gd name="connsiteX632" fmla="*/ 6571100 w 7467600"/>
              <a:gd name="connsiteY632" fmla="*/ 1183662 h 6858000"/>
              <a:gd name="connsiteX633" fmla="*/ 6241687 w 7467600"/>
              <a:gd name="connsiteY633" fmla="*/ 1257600 h 6858000"/>
              <a:gd name="connsiteX634" fmla="*/ 5693009 w 7467600"/>
              <a:gd name="connsiteY634" fmla="*/ 1478256 h 6858000"/>
              <a:gd name="connsiteX635" fmla="*/ 6548420 w 7467600"/>
              <a:gd name="connsiteY635" fmla="*/ 1214599 h 6858000"/>
              <a:gd name="connsiteX636" fmla="*/ 6605473 w 7467600"/>
              <a:gd name="connsiteY636" fmla="*/ 1184686 h 6858000"/>
              <a:gd name="connsiteX637" fmla="*/ 6691602 w 7467600"/>
              <a:gd name="connsiteY637" fmla="*/ 1140573 h 6858000"/>
              <a:gd name="connsiteX638" fmla="*/ 4002475 w 7467600"/>
              <a:gd name="connsiteY638" fmla="*/ 1037802 h 6858000"/>
              <a:gd name="connsiteX639" fmla="*/ 4000324 w 7467600"/>
              <a:gd name="connsiteY639" fmla="*/ 1039362 h 6858000"/>
              <a:gd name="connsiteX640" fmla="*/ 4002862 w 7467600"/>
              <a:gd name="connsiteY640" fmla="*/ 1042866 h 6858000"/>
              <a:gd name="connsiteX641" fmla="*/ 4002475 w 7467600"/>
              <a:gd name="connsiteY641" fmla="*/ 1037802 h 6858000"/>
              <a:gd name="connsiteX642" fmla="*/ 506322 w 7467600"/>
              <a:gd name="connsiteY642" fmla="*/ 1020997 h 6858000"/>
              <a:gd name="connsiteX643" fmla="*/ 533068 w 7467600"/>
              <a:gd name="connsiteY643" fmla="*/ 1029409 h 6858000"/>
              <a:gd name="connsiteX644" fmla="*/ 1232525 w 7467600"/>
              <a:gd name="connsiteY644" fmla="*/ 1804675 h 6858000"/>
              <a:gd name="connsiteX645" fmla="*/ 1388858 w 7467600"/>
              <a:gd name="connsiteY645" fmla="*/ 2368011 h 6858000"/>
              <a:gd name="connsiteX646" fmla="*/ 1384098 w 7467600"/>
              <a:gd name="connsiteY646" fmla="*/ 2378125 h 6858000"/>
              <a:gd name="connsiteX647" fmla="*/ 1425393 w 7467600"/>
              <a:gd name="connsiteY647" fmla="*/ 2589124 h 6858000"/>
              <a:gd name="connsiteX648" fmla="*/ 1424001 w 7467600"/>
              <a:gd name="connsiteY648" fmla="*/ 2597541 h 6858000"/>
              <a:gd name="connsiteX649" fmla="*/ 2152729 w 7467600"/>
              <a:gd name="connsiteY649" fmla="*/ 2864487 h 6858000"/>
              <a:gd name="connsiteX650" fmla="*/ 2020609 w 7467600"/>
              <a:gd name="connsiteY650" fmla="*/ 2539671 h 6858000"/>
              <a:gd name="connsiteX651" fmla="*/ 2018920 w 7467600"/>
              <a:gd name="connsiteY651" fmla="*/ 2536309 h 6858000"/>
              <a:gd name="connsiteX652" fmla="*/ 1342441 w 7467600"/>
              <a:gd name="connsiteY652" fmla="*/ 1173017 h 6858000"/>
              <a:gd name="connsiteX653" fmla="*/ 1367925 w 7467600"/>
              <a:gd name="connsiteY653" fmla="*/ 1135648 h 6858000"/>
              <a:gd name="connsiteX654" fmla="*/ 1771401 w 7467600"/>
              <a:gd name="connsiteY654" fmla="*/ 1806673 h 6858000"/>
              <a:gd name="connsiteX655" fmla="*/ 1972385 w 7467600"/>
              <a:gd name="connsiteY655" fmla="*/ 2198735 h 6858000"/>
              <a:gd name="connsiteX656" fmla="*/ 2040892 w 7467600"/>
              <a:gd name="connsiteY656" fmla="*/ 2405205 h 6858000"/>
              <a:gd name="connsiteX657" fmla="*/ 2131689 w 7467600"/>
              <a:gd name="connsiteY657" fmla="*/ 1936926 h 6858000"/>
              <a:gd name="connsiteX658" fmla="*/ 2454820 w 7467600"/>
              <a:gd name="connsiteY658" fmla="*/ 1248808 h 6858000"/>
              <a:gd name="connsiteX659" fmla="*/ 2492512 w 7467600"/>
              <a:gd name="connsiteY659" fmla="*/ 1302920 h 6858000"/>
              <a:gd name="connsiteX660" fmla="*/ 2081216 w 7467600"/>
              <a:gd name="connsiteY660" fmla="*/ 2527513 h 6858000"/>
              <a:gd name="connsiteX661" fmla="*/ 2081211 w 7467600"/>
              <a:gd name="connsiteY661" fmla="*/ 2528916 h 6858000"/>
              <a:gd name="connsiteX662" fmla="*/ 2199067 w 7467600"/>
              <a:gd name="connsiteY662" fmla="*/ 2884061 h 6858000"/>
              <a:gd name="connsiteX663" fmla="*/ 3192586 w 7467600"/>
              <a:gd name="connsiteY663" fmla="*/ 3411496 h 6858000"/>
              <a:gd name="connsiteX664" fmla="*/ 3182620 w 7467600"/>
              <a:gd name="connsiteY664" fmla="*/ 3483279 h 6858000"/>
              <a:gd name="connsiteX665" fmla="*/ 2435119 w 7467600"/>
              <a:gd name="connsiteY665" fmla="*/ 3080173 h 6858000"/>
              <a:gd name="connsiteX666" fmla="*/ 2410152 w 7467600"/>
              <a:gd name="connsiteY666" fmla="*/ 3063751 h 6858000"/>
              <a:gd name="connsiteX667" fmla="*/ 2408099 w 7467600"/>
              <a:gd name="connsiteY667" fmla="*/ 3064403 h 6858000"/>
              <a:gd name="connsiteX668" fmla="*/ 2407218 w 7467600"/>
              <a:gd name="connsiteY668" fmla="*/ 3070324 h 6858000"/>
              <a:gd name="connsiteX669" fmla="*/ 2380138 w 7467600"/>
              <a:gd name="connsiteY669" fmla="*/ 3099341 h 6858000"/>
              <a:gd name="connsiteX670" fmla="*/ 1765923 w 7467600"/>
              <a:gd name="connsiteY670" fmla="*/ 3581043 h 6858000"/>
              <a:gd name="connsiteX671" fmla="*/ 1702258 w 7467600"/>
              <a:gd name="connsiteY671" fmla="*/ 3612286 h 6858000"/>
              <a:gd name="connsiteX672" fmla="*/ 1538370 w 7467600"/>
              <a:gd name="connsiteY672" fmla="*/ 3811804 h 6858000"/>
              <a:gd name="connsiteX673" fmla="*/ 542867 w 7467600"/>
              <a:gd name="connsiteY673" fmla="*/ 4944092 h 6858000"/>
              <a:gd name="connsiteX674" fmla="*/ 515800 w 7467600"/>
              <a:gd name="connsiteY674" fmla="*/ 4862180 h 6858000"/>
              <a:gd name="connsiteX675" fmla="*/ 909145 w 7467600"/>
              <a:gd name="connsiteY675" fmla="*/ 4199225 h 6858000"/>
              <a:gd name="connsiteX676" fmla="*/ 1214067 w 7467600"/>
              <a:gd name="connsiteY676" fmla="*/ 3908561 h 6858000"/>
              <a:gd name="connsiteX677" fmla="*/ 640967 w 7467600"/>
              <a:gd name="connsiteY677" fmla="*/ 4105601 h 6858000"/>
              <a:gd name="connsiteX678" fmla="*/ 112563 w 7467600"/>
              <a:gd name="connsiteY678" fmla="*/ 4396952 h 6858000"/>
              <a:gd name="connsiteX679" fmla="*/ 0 w 7467600"/>
              <a:gd name="connsiteY679" fmla="*/ 4466006 h 6858000"/>
              <a:gd name="connsiteX680" fmla="*/ 0 w 7467600"/>
              <a:gd name="connsiteY680" fmla="*/ 4233763 h 6858000"/>
              <a:gd name="connsiteX681" fmla="*/ 36881 w 7467600"/>
              <a:gd name="connsiteY681" fmla="*/ 4200118 h 6858000"/>
              <a:gd name="connsiteX682" fmla="*/ 910534 w 7467600"/>
              <a:gd name="connsiteY682" fmla="*/ 3629753 h 6858000"/>
              <a:gd name="connsiteX683" fmla="*/ 1578717 w 7467600"/>
              <a:gd name="connsiteY683" fmla="*/ 3575982 h 6858000"/>
              <a:gd name="connsiteX684" fmla="*/ 2338780 w 7467600"/>
              <a:gd name="connsiteY684" fmla="*/ 3033725 h 6858000"/>
              <a:gd name="connsiteX685" fmla="*/ 1807991 w 7467600"/>
              <a:gd name="connsiteY685" fmla="*/ 2807184 h 6858000"/>
              <a:gd name="connsiteX686" fmla="*/ 1416358 w 7467600"/>
              <a:gd name="connsiteY686" fmla="*/ 3112571 h 6858000"/>
              <a:gd name="connsiteX687" fmla="*/ 939066 w 7467600"/>
              <a:gd name="connsiteY687" fmla="*/ 3378798 h 6858000"/>
              <a:gd name="connsiteX688" fmla="*/ 115099 w 7467600"/>
              <a:gd name="connsiteY688" fmla="*/ 3607650 h 6858000"/>
              <a:gd name="connsiteX689" fmla="*/ 97284 w 7467600"/>
              <a:gd name="connsiteY689" fmla="*/ 3520393 h 6858000"/>
              <a:gd name="connsiteX690" fmla="*/ 922050 w 7467600"/>
              <a:gd name="connsiteY690" fmla="*/ 3074867 h 6858000"/>
              <a:gd name="connsiteX691" fmla="*/ 1405265 w 7467600"/>
              <a:gd name="connsiteY691" fmla="*/ 3016319 h 6858000"/>
              <a:gd name="connsiteX692" fmla="*/ 1407512 w 7467600"/>
              <a:gd name="connsiteY692" fmla="*/ 3018001 h 6858000"/>
              <a:gd name="connsiteX693" fmla="*/ 1726266 w 7467600"/>
              <a:gd name="connsiteY693" fmla="*/ 2777274 h 6858000"/>
              <a:gd name="connsiteX694" fmla="*/ 625390 w 7467600"/>
              <a:gd name="connsiteY694" fmla="*/ 2514541 h 6858000"/>
              <a:gd name="connsiteX695" fmla="*/ 619799 w 7467600"/>
              <a:gd name="connsiteY695" fmla="*/ 2527180 h 6858000"/>
              <a:gd name="connsiteX696" fmla="*/ 310030 w 7467600"/>
              <a:gd name="connsiteY696" fmla="*/ 2771818 h 6858000"/>
              <a:gd name="connsiteX697" fmla="*/ 173877 w 7467600"/>
              <a:gd name="connsiteY697" fmla="*/ 2937056 h 6858000"/>
              <a:gd name="connsiteX698" fmla="*/ 77889 w 7467600"/>
              <a:gd name="connsiteY698" fmla="*/ 3138440 h 6858000"/>
              <a:gd name="connsiteX699" fmla="*/ 0 w 7467600"/>
              <a:gd name="connsiteY699" fmla="*/ 3271395 h 6858000"/>
              <a:gd name="connsiteX700" fmla="*/ 0 w 7467600"/>
              <a:gd name="connsiteY700" fmla="*/ 3153002 h 6858000"/>
              <a:gd name="connsiteX701" fmla="*/ 2386 w 7467600"/>
              <a:gd name="connsiteY701" fmla="*/ 3149203 h 6858000"/>
              <a:gd name="connsiteX702" fmla="*/ 89753 w 7467600"/>
              <a:gd name="connsiteY702" fmla="*/ 2987702 h 6858000"/>
              <a:gd name="connsiteX703" fmla="*/ 76869 w 7467600"/>
              <a:gd name="connsiteY703" fmla="*/ 3005404 h 6858000"/>
              <a:gd name="connsiteX704" fmla="*/ 32049 w 7467600"/>
              <a:gd name="connsiteY704" fmla="*/ 3065814 h 6858000"/>
              <a:gd name="connsiteX705" fmla="*/ 0 w 7467600"/>
              <a:gd name="connsiteY705" fmla="*/ 3108744 h 6858000"/>
              <a:gd name="connsiteX706" fmla="*/ 0 w 7467600"/>
              <a:gd name="connsiteY706" fmla="*/ 3058059 h 6858000"/>
              <a:gd name="connsiteX707" fmla="*/ 7610 w 7467600"/>
              <a:gd name="connsiteY707" fmla="*/ 3047889 h 6858000"/>
              <a:gd name="connsiteX708" fmla="*/ 52419 w 7467600"/>
              <a:gd name="connsiteY708" fmla="*/ 2987479 h 6858000"/>
              <a:gd name="connsiteX709" fmla="*/ 59142 w 7467600"/>
              <a:gd name="connsiteY709" fmla="*/ 2978488 h 6858000"/>
              <a:gd name="connsiteX710" fmla="*/ 0 w 7467600"/>
              <a:gd name="connsiteY710" fmla="*/ 3015334 h 6858000"/>
              <a:gd name="connsiteX711" fmla="*/ 0 w 7467600"/>
              <a:gd name="connsiteY711" fmla="*/ 2914286 h 6858000"/>
              <a:gd name="connsiteX712" fmla="*/ 36383 w 7467600"/>
              <a:gd name="connsiteY712" fmla="*/ 2901128 h 6858000"/>
              <a:gd name="connsiteX713" fmla="*/ 156329 w 7467600"/>
              <a:gd name="connsiteY713" fmla="*/ 2840533 h 6858000"/>
              <a:gd name="connsiteX714" fmla="*/ 358355 w 7467600"/>
              <a:gd name="connsiteY714" fmla="*/ 2620471 h 6858000"/>
              <a:gd name="connsiteX715" fmla="*/ 510577 w 7467600"/>
              <a:gd name="connsiteY715" fmla="*/ 2501244 h 6858000"/>
              <a:gd name="connsiteX716" fmla="*/ 211967 w 7467600"/>
              <a:gd name="connsiteY716" fmla="*/ 2479171 h 6858000"/>
              <a:gd name="connsiteX717" fmla="*/ 0 w 7467600"/>
              <a:gd name="connsiteY717" fmla="*/ 2476398 h 6858000"/>
              <a:gd name="connsiteX718" fmla="*/ 0 w 7467600"/>
              <a:gd name="connsiteY718" fmla="*/ 2389189 h 6858000"/>
              <a:gd name="connsiteX719" fmla="*/ 103062 w 7467600"/>
              <a:gd name="connsiteY719" fmla="*/ 2389518 h 6858000"/>
              <a:gd name="connsiteX720" fmla="*/ 510734 w 7467600"/>
              <a:gd name="connsiteY720" fmla="*/ 2416201 h 6858000"/>
              <a:gd name="connsiteX721" fmla="*/ 279257 w 7467600"/>
              <a:gd name="connsiteY721" fmla="*/ 2092102 h 6858000"/>
              <a:gd name="connsiteX722" fmla="*/ 65265 w 7467600"/>
              <a:gd name="connsiteY722" fmla="*/ 2006049 h 6858000"/>
              <a:gd name="connsiteX723" fmla="*/ 0 w 7467600"/>
              <a:gd name="connsiteY723" fmla="*/ 1982532 h 6858000"/>
              <a:gd name="connsiteX724" fmla="*/ 0 w 7467600"/>
              <a:gd name="connsiteY724" fmla="*/ 1912789 h 6858000"/>
              <a:gd name="connsiteX725" fmla="*/ 97460 w 7467600"/>
              <a:gd name="connsiteY725" fmla="*/ 1953725 h 6858000"/>
              <a:gd name="connsiteX726" fmla="*/ 221272 w 7467600"/>
              <a:gd name="connsiteY726" fmla="*/ 1980766 h 6858000"/>
              <a:gd name="connsiteX727" fmla="*/ 116765 w 7467600"/>
              <a:gd name="connsiteY727" fmla="*/ 1911033 h 6858000"/>
              <a:gd name="connsiteX728" fmla="*/ 16405 w 7467600"/>
              <a:gd name="connsiteY728" fmla="*/ 1803412 h 6858000"/>
              <a:gd name="connsiteX729" fmla="*/ 0 w 7467600"/>
              <a:gd name="connsiteY729" fmla="*/ 1784777 h 6858000"/>
              <a:gd name="connsiteX730" fmla="*/ 0 w 7467600"/>
              <a:gd name="connsiteY730" fmla="*/ 1740082 h 6858000"/>
              <a:gd name="connsiteX731" fmla="*/ 39394 w 7467600"/>
              <a:gd name="connsiteY731" fmla="*/ 1784856 h 6858000"/>
              <a:gd name="connsiteX732" fmla="*/ 135813 w 7467600"/>
              <a:gd name="connsiteY732" fmla="*/ 1888838 h 6858000"/>
              <a:gd name="connsiteX733" fmla="*/ 242575 w 7467600"/>
              <a:gd name="connsiteY733" fmla="*/ 1958841 h 6858000"/>
              <a:gd name="connsiteX734" fmla="*/ 82197 w 7467600"/>
              <a:gd name="connsiteY734" fmla="*/ 1754826 h 6858000"/>
              <a:gd name="connsiteX735" fmla="*/ 0 w 7467600"/>
              <a:gd name="connsiteY735" fmla="*/ 1679650 h 6858000"/>
              <a:gd name="connsiteX736" fmla="*/ 0 w 7467600"/>
              <a:gd name="connsiteY736" fmla="*/ 1602463 h 6858000"/>
              <a:gd name="connsiteX737" fmla="*/ 84689 w 7467600"/>
              <a:gd name="connsiteY737" fmla="*/ 1677442 h 6858000"/>
              <a:gd name="connsiteX738" fmla="*/ 298437 w 7467600"/>
              <a:gd name="connsiteY738" fmla="*/ 1968019 h 6858000"/>
              <a:gd name="connsiteX739" fmla="*/ 227269 w 7467600"/>
              <a:gd name="connsiteY739" fmla="*/ 1114064 h 6858000"/>
              <a:gd name="connsiteX740" fmla="*/ 248003 w 7467600"/>
              <a:gd name="connsiteY740" fmla="*/ 1089613 h 6858000"/>
              <a:gd name="connsiteX741" fmla="*/ 427020 w 7467600"/>
              <a:gd name="connsiteY741" fmla="*/ 1619803 h 6858000"/>
              <a:gd name="connsiteX742" fmla="*/ 340345 w 7467600"/>
              <a:gd name="connsiteY742" fmla="*/ 2027739 h 6858000"/>
              <a:gd name="connsiteX743" fmla="*/ 360865 w 7467600"/>
              <a:gd name="connsiteY743" fmla="*/ 2044827 h 6858000"/>
              <a:gd name="connsiteX744" fmla="*/ 560414 w 7467600"/>
              <a:gd name="connsiteY744" fmla="*/ 2421457 h 6858000"/>
              <a:gd name="connsiteX745" fmla="*/ 1359703 w 7467600"/>
              <a:gd name="connsiteY745" fmla="*/ 2578554 h 6858000"/>
              <a:gd name="connsiteX746" fmla="*/ 1359422 w 7467600"/>
              <a:gd name="connsiteY746" fmla="*/ 2577994 h 6858000"/>
              <a:gd name="connsiteX747" fmla="*/ 828701 w 7467600"/>
              <a:gd name="connsiteY747" fmla="*/ 1839520 h 6858000"/>
              <a:gd name="connsiteX748" fmla="*/ 494427 w 7467600"/>
              <a:gd name="connsiteY748" fmla="*/ 1092333 h 6858000"/>
              <a:gd name="connsiteX749" fmla="*/ 506322 w 7467600"/>
              <a:gd name="connsiteY749" fmla="*/ 1020997 h 6858000"/>
              <a:gd name="connsiteX750" fmla="*/ 4570198 w 7467600"/>
              <a:gd name="connsiteY750" fmla="*/ 978081 h 6858000"/>
              <a:gd name="connsiteX751" fmla="*/ 4523691 w 7467600"/>
              <a:gd name="connsiteY751" fmla="*/ 1127776 h 6858000"/>
              <a:gd name="connsiteX752" fmla="*/ 4509875 w 7467600"/>
              <a:gd name="connsiteY752" fmla="*/ 1167552 h 6858000"/>
              <a:gd name="connsiteX753" fmla="*/ 4478168 w 7467600"/>
              <a:gd name="connsiteY753" fmla="*/ 1260735 h 6858000"/>
              <a:gd name="connsiteX754" fmla="*/ 4409309 w 7467600"/>
              <a:gd name="connsiteY754" fmla="*/ 1666996 h 6858000"/>
              <a:gd name="connsiteX755" fmla="*/ 4370031 w 7467600"/>
              <a:gd name="connsiteY755" fmla="*/ 1955666 h 6858000"/>
              <a:gd name="connsiteX756" fmla="*/ 4570198 w 7467600"/>
              <a:gd name="connsiteY756" fmla="*/ 978081 h 6858000"/>
              <a:gd name="connsiteX757" fmla="*/ 4557898 w 7467600"/>
              <a:gd name="connsiteY757" fmla="*/ 900011 h 6858000"/>
              <a:gd name="connsiteX758" fmla="*/ 4344840 w 7467600"/>
              <a:gd name="connsiteY758" fmla="*/ 1922038 h 6858000"/>
              <a:gd name="connsiteX759" fmla="*/ 4378710 w 7467600"/>
              <a:gd name="connsiteY759" fmla="*/ 1665516 h 6858000"/>
              <a:gd name="connsiteX760" fmla="*/ 4448798 w 7467600"/>
              <a:gd name="connsiteY760" fmla="*/ 1253024 h 6858000"/>
              <a:gd name="connsiteX761" fmla="*/ 4480315 w 7467600"/>
              <a:gd name="connsiteY761" fmla="*/ 1158454 h 6858000"/>
              <a:gd name="connsiteX762" fmla="*/ 4494133 w 7467600"/>
              <a:gd name="connsiteY762" fmla="*/ 1118676 h 6858000"/>
              <a:gd name="connsiteX763" fmla="*/ 4557898 w 7467600"/>
              <a:gd name="connsiteY763" fmla="*/ 900011 h 6858000"/>
              <a:gd name="connsiteX764" fmla="*/ 5870151 w 7467600"/>
              <a:gd name="connsiteY764" fmla="*/ 898890 h 6858000"/>
              <a:gd name="connsiteX765" fmla="*/ 5861335 w 7467600"/>
              <a:gd name="connsiteY765" fmla="*/ 899177 h 6858000"/>
              <a:gd name="connsiteX766" fmla="*/ 5843702 w 7467600"/>
              <a:gd name="connsiteY766" fmla="*/ 899748 h 6858000"/>
              <a:gd name="connsiteX767" fmla="*/ 5651107 w 7467600"/>
              <a:gd name="connsiteY767" fmla="*/ 920306 h 6858000"/>
              <a:gd name="connsiteX768" fmla="*/ 5459407 w 7467600"/>
              <a:gd name="connsiteY768" fmla="*/ 940975 h 6858000"/>
              <a:gd name="connsiteX769" fmla="*/ 5374846 w 7467600"/>
              <a:gd name="connsiteY769" fmla="*/ 941988 h 6858000"/>
              <a:gd name="connsiteX770" fmla="*/ 5256105 w 7467600"/>
              <a:gd name="connsiteY770" fmla="*/ 945632 h 6858000"/>
              <a:gd name="connsiteX771" fmla="*/ 5107071 w 7467600"/>
              <a:gd name="connsiteY771" fmla="*/ 969720 h 6858000"/>
              <a:gd name="connsiteX772" fmla="*/ 4998681 w 7467600"/>
              <a:gd name="connsiteY772" fmla="*/ 988771 h 6858000"/>
              <a:gd name="connsiteX773" fmla="*/ 5870151 w 7467600"/>
              <a:gd name="connsiteY773" fmla="*/ 898890 h 6858000"/>
              <a:gd name="connsiteX774" fmla="*/ 5504425 w 7467600"/>
              <a:gd name="connsiteY774" fmla="*/ 848067 h 6858000"/>
              <a:gd name="connsiteX775" fmla="*/ 4968849 w 7467600"/>
              <a:gd name="connsiteY775" fmla="*/ 962318 h 6858000"/>
              <a:gd name="connsiteX776" fmla="*/ 5104039 w 7467600"/>
              <a:gd name="connsiteY776" fmla="*/ 940634 h 6858000"/>
              <a:gd name="connsiteX777" fmla="*/ 5256311 w 7467600"/>
              <a:gd name="connsiteY777" fmla="*/ 916490 h 6858000"/>
              <a:gd name="connsiteX778" fmla="*/ 5377381 w 7467600"/>
              <a:gd name="connsiteY778" fmla="*/ 912671 h 6858000"/>
              <a:gd name="connsiteX779" fmla="*/ 5460148 w 7467600"/>
              <a:gd name="connsiteY779" fmla="*/ 911442 h 6858000"/>
              <a:gd name="connsiteX780" fmla="*/ 5648971 w 7467600"/>
              <a:gd name="connsiteY780" fmla="*/ 891331 h 6858000"/>
              <a:gd name="connsiteX781" fmla="*/ 5844807 w 7467600"/>
              <a:gd name="connsiteY781" fmla="*/ 870718 h 6858000"/>
              <a:gd name="connsiteX782" fmla="*/ 5862975 w 7467600"/>
              <a:gd name="connsiteY782" fmla="*/ 869756 h 6858000"/>
              <a:gd name="connsiteX783" fmla="*/ 5920887 w 7467600"/>
              <a:gd name="connsiteY783" fmla="*/ 865929 h 6858000"/>
              <a:gd name="connsiteX784" fmla="*/ 5504425 w 7467600"/>
              <a:gd name="connsiteY784" fmla="*/ 848067 h 6858000"/>
              <a:gd name="connsiteX785" fmla="*/ 3607114 w 7467600"/>
              <a:gd name="connsiteY785" fmla="*/ 467441 h 6858000"/>
              <a:gd name="connsiteX786" fmla="*/ 3296242 w 7467600"/>
              <a:gd name="connsiteY786" fmla="*/ 807991 h 6858000"/>
              <a:gd name="connsiteX787" fmla="*/ 3174674 w 7467600"/>
              <a:gd name="connsiteY787" fmla="*/ 919759 h 6858000"/>
              <a:gd name="connsiteX788" fmla="*/ 3042978 w 7467600"/>
              <a:gd name="connsiteY788" fmla="*/ 1054894 h 6858000"/>
              <a:gd name="connsiteX789" fmla="*/ 2968914 w 7467600"/>
              <a:gd name="connsiteY789" fmla="*/ 1133756 h 6858000"/>
              <a:gd name="connsiteX790" fmla="*/ 3103823 w 7467600"/>
              <a:gd name="connsiteY790" fmla="*/ 1026814 h 6858000"/>
              <a:gd name="connsiteX791" fmla="*/ 3607114 w 7467600"/>
              <a:gd name="connsiteY791" fmla="*/ 467441 h 6858000"/>
              <a:gd name="connsiteX792" fmla="*/ 3744487 w 7467600"/>
              <a:gd name="connsiteY792" fmla="*/ 383136 h 6858000"/>
              <a:gd name="connsiteX793" fmla="*/ 3970213 w 7467600"/>
              <a:gd name="connsiteY793" fmla="*/ 995559 h 6858000"/>
              <a:gd name="connsiteX794" fmla="*/ 3744487 w 7467600"/>
              <a:gd name="connsiteY794" fmla="*/ 383136 h 6858000"/>
              <a:gd name="connsiteX795" fmla="*/ 3624562 w 7467600"/>
              <a:gd name="connsiteY795" fmla="*/ 367041 h 6858000"/>
              <a:gd name="connsiteX796" fmla="*/ 3489712 w 7467600"/>
              <a:gd name="connsiteY796" fmla="*/ 485386 h 6858000"/>
              <a:gd name="connsiteX797" fmla="*/ 3182994 w 7467600"/>
              <a:gd name="connsiteY797" fmla="*/ 828265 h 6858000"/>
              <a:gd name="connsiteX798" fmla="*/ 2892114 w 7467600"/>
              <a:gd name="connsiteY798" fmla="*/ 1172635 h 6858000"/>
              <a:gd name="connsiteX799" fmla="*/ 3021459 w 7467600"/>
              <a:gd name="connsiteY799" fmla="*/ 1035385 h 6858000"/>
              <a:gd name="connsiteX800" fmla="*/ 3153873 w 7467600"/>
              <a:gd name="connsiteY800" fmla="*/ 898971 h 6858000"/>
              <a:gd name="connsiteX801" fmla="*/ 3276511 w 7467600"/>
              <a:gd name="connsiteY801" fmla="*/ 786423 h 6858000"/>
              <a:gd name="connsiteX802" fmla="*/ 3584154 w 7467600"/>
              <a:gd name="connsiteY802" fmla="*/ 448218 h 6858000"/>
              <a:gd name="connsiteX803" fmla="*/ 3624562 w 7467600"/>
              <a:gd name="connsiteY803" fmla="*/ 367041 h 6858000"/>
              <a:gd name="connsiteX804" fmla="*/ 3766672 w 7467600"/>
              <a:gd name="connsiteY804" fmla="*/ 359429 h 6858000"/>
              <a:gd name="connsiteX805" fmla="*/ 3996338 w 7467600"/>
              <a:gd name="connsiteY805" fmla="*/ 968237 h 6858000"/>
              <a:gd name="connsiteX806" fmla="*/ 3766672 w 7467600"/>
              <a:gd name="connsiteY806" fmla="*/ 359429 h 6858000"/>
              <a:gd name="connsiteX807" fmla="*/ 5805386 w 7467600"/>
              <a:gd name="connsiteY807" fmla="*/ 239240 h 6858000"/>
              <a:gd name="connsiteX808" fmla="*/ 5736947 w 7467600"/>
              <a:gd name="connsiteY808" fmla="*/ 261367 h 6858000"/>
              <a:gd name="connsiteX809" fmla="*/ 5427012 w 7467600"/>
              <a:gd name="connsiteY809" fmla="*/ 311272 h 6858000"/>
              <a:gd name="connsiteX810" fmla="*/ 5147818 w 7467600"/>
              <a:gd name="connsiteY810" fmla="*/ 322112 h 6858000"/>
              <a:gd name="connsiteX811" fmla="*/ 5060854 w 7467600"/>
              <a:gd name="connsiteY811" fmla="*/ 311882 h 6858000"/>
              <a:gd name="connsiteX812" fmla="*/ 4945989 w 7467600"/>
              <a:gd name="connsiteY812" fmla="*/ 300516 h 6858000"/>
              <a:gd name="connsiteX813" fmla="*/ 5410479 w 7467600"/>
              <a:gd name="connsiteY813" fmla="*/ 348434 h 6858000"/>
              <a:gd name="connsiteX814" fmla="*/ 5805386 w 7467600"/>
              <a:gd name="connsiteY814" fmla="*/ 239240 h 6858000"/>
              <a:gd name="connsiteX815" fmla="*/ 5905192 w 7467600"/>
              <a:gd name="connsiteY815" fmla="*/ 163079 h 6858000"/>
              <a:gd name="connsiteX816" fmla="*/ 5865655 w 7467600"/>
              <a:gd name="connsiteY816" fmla="*/ 171901 h 6858000"/>
              <a:gd name="connsiteX817" fmla="*/ 5259740 w 7467600"/>
              <a:gd name="connsiteY817" fmla="*/ 257013 h 6858000"/>
              <a:gd name="connsiteX818" fmla="*/ 5208466 w 7467600"/>
              <a:gd name="connsiteY818" fmla="*/ 257550 h 6858000"/>
              <a:gd name="connsiteX819" fmla="*/ 4980204 w 7467600"/>
              <a:gd name="connsiteY819" fmla="*/ 271903 h 6858000"/>
              <a:gd name="connsiteX820" fmla="*/ 5068068 w 7467600"/>
              <a:gd name="connsiteY820" fmla="*/ 282244 h 6858000"/>
              <a:gd name="connsiteX821" fmla="*/ 5153231 w 7467600"/>
              <a:gd name="connsiteY821" fmla="*/ 292240 h 6858000"/>
              <a:gd name="connsiteX822" fmla="*/ 5426491 w 7467600"/>
              <a:gd name="connsiteY822" fmla="*/ 281128 h 6858000"/>
              <a:gd name="connsiteX823" fmla="*/ 5731212 w 7467600"/>
              <a:gd name="connsiteY823" fmla="*/ 231951 h 6858000"/>
              <a:gd name="connsiteX824" fmla="*/ 5905192 w 7467600"/>
              <a:gd name="connsiteY824" fmla="*/ 163079 h 6858000"/>
              <a:gd name="connsiteX825" fmla="*/ 5944437 w 7467600"/>
              <a:gd name="connsiteY825" fmla="*/ 113829 h 6858000"/>
              <a:gd name="connsiteX826" fmla="*/ 5825032 w 7467600"/>
              <a:gd name="connsiteY826" fmla="*/ 146405 h 6858000"/>
              <a:gd name="connsiteX827" fmla="*/ 4955599 w 7467600"/>
              <a:gd name="connsiteY827" fmla="*/ 247008 h 6858000"/>
              <a:gd name="connsiteX828" fmla="*/ 5210104 w 7467600"/>
              <a:gd name="connsiteY828" fmla="*/ 228123 h 6858000"/>
              <a:gd name="connsiteX829" fmla="*/ 5261015 w 7467600"/>
              <a:gd name="connsiteY829" fmla="*/ 227087 h 6858000"/>
              <a:gd name="connsiteX830" fmla="*/ 5861181 w 7467600"/>
              <a:gd name="connsiteY830" fmla="*/ 143093 h 6858000"/>
              <a:gd name="connsiteX831" fmla="*/ 5961252 w 7467600"/>
              <a:gd name="connsiteY831" fmla="*/ 114820 h 6858000"/>
              <a:gd name="connsiteX832" fmla="*/ 5944437 w 7467600"/>
              <a:gd name="connsiteY832" fmla="*/ 113829 h 6858000"/>
              <a:gd name="connsiteX833" fmla="*/ 3882765 w 7467600"/>
              <a:gd name="connsiteY833" fmla="*/ 0 h 6858000"/>
              <a:gd name="connsiteX834" fmla="*/ 3995099 w 7467600"/>
              <a:gd name="connsiteY834" fmla="*/ 0 h 6858000"/>
              <a:gd name="connsiteX835" fmla="*/ 4163818 w 7467600"/>
              <a:gd name="connsiteY835" fmla="*/ 234104 h 6858000"/>
              <a:gd name="connsiteX836" fmla="*/ 4172099 w 7467600"/>
              <a:gd name="connsiteY836" fmla="*/ 234207 h 6858000"/>
              <a:gd name="connsiteX837" fmla="*/ 4784282 w 7467600"/>
              <a:gd name="connsiteY837" fmla="*/ 276561 h 6858000"/>
              <a:gd name="connsiteX838" fmla="*/ 4801687 w 7467600"/>
              <a:gd name="connsiteY838" fmla="*/ 267764 h 6858000"/>
              <a:gd name="connsiteX839" fmla="*/ 6082788 w 7467600"/>
              <a:gd name="connsiteY839" fmla="*/ 64119 h 6858000"/>
              <a:gd name="connsiteX840" fmla="*/ 6099442 w 7467600"/>
              <a:gd name="connsiteY840" fmla="*/ 82568 h 6858000"/>
              <a:gd name="connsiteX841" fmla="*/ 4804137 w 7467600"/>
              <a:gd name="connsiteY841" fmla="*/ 320931 h 6858000"/>
              <a:gd name="connsiteX842" fmla="*/ 4227047 w 7467600"/>
              <a:gd name="connsiteY842" fmla="*/ 313415 h 6858000"/>
              <a:gd name="connsiteX843" fmla="*/ 4346041 w 7467600"/>
              <a:gd name="connsiteY843" fmla="*/ 456086 h 6858000"/>
              <a:gd name="connsiteX844" fmla="*/ 4870967 w 7467600"/>
              <a:gd name="connsiteY844" fmla="*/ 963061 h 6858000"/>
              <a:gd name="connsiteX845" fmla="*/ 4889647 w 7467600"/>
              <a:gd name="connsiteY845" fmla="*/ 957147 h 6858000"/>
              <a:gd name="connsiteX846" fmla="*/ 5422504 w 7467600"/>
              <a:gd name="connsiteY846" fmla="*/ 805191 h 6858000"/>
              <a:gd name="connsiteX847" fmla="*/ 6087656 w 7467600"/>
              <a:gd name="connsiteY847" fmla="*/ 826703 h 6858000"/>
              <a:gd name="connsiteX848" fmla="*/ 6058717 w 7467600"/>
              <a:gd name="connsiteY848" fmla="*/ 865992 h 6858000"/>
              <a:gd name="connsiteX849" fmla="*/ 4974153 w 7467600"/>
              <a:gd name="connsiteY849" fmla="*/ 1045456 h 6858000"/>
              <a:gd name="connsiteX850" fmla="*/ 5627835 w 7467600"/>
              <a:gd name="connsiteY850" fmla="*/ 1472077 h 6858000"/>
              <a:gd name="connsiteX851" fmla="*/ 5629817 w 7467600"/>
              <a:gd name="connsiteY851" fmla="*/ 1471412 h 6858000"/>
              <a:gd name="connsiteX852" fmla="*/ 5634124 w 7467600"/>
              <a:gd name="connsiteY852" fmla="*/ 1470572 h 6858000"/>
              <a:gd name="connsiteX853" fmla="*/ 5755832 w 7467600"/>
              <a:gd name="connsiteY853" fmla="*/ 1383886 h 6858000"/>
              <a:gd name="connsiteX854" fmla="*/ 6014186 w 7467600"/>
              <a:gd name="connsiteY854" fmla="*/ 1279799 h 6858000"/>
              <a:gd name="connsiteX855" fmla="*/ 6901619 w 7467600"/>
              <a:gd name="connsiteY855" fmla="*/ 1047874 h 6858000"/>
              <a:gd name="connsiteX856" fmla="*/ 6931566 w 7467600"/>
              <a:gd name="connsiteY856" fmla="*/ 1062034 h 6858000"/>
              <a:gd name="connsiteX857" fmla="*/ 5790982 w 7467600"/>
              <a:gd name="connsiteY857" fmla="*/ 1561380 h 6858000"/>
              <a:gd name="connsiteX858" fmla="*/ 6188971 w 7467600"/>
              <a:gd name="connsiteY858" fmla="*/ 1755168 h 6858000"/>
              <a:gd name="connsiteX859" fmla="*/ 6202446 w 7467600"/>
              <a:gd name="connsiteY859" fmla="*/ 1752268 h 6858000"/>
              <a:gd name="connsiteX860" fmla="*/ 7179560 w 7467600"/>
              <a:gd name="connsiteY860" fmla="*/ 1467551 h 6858000"/>
              <a:gd name="connsiteX861" fmla="*/ 7158730 w 7467600"/>
              <a:gd name="connsiteY861" fmla="*/ 1507835 h 6858000"/>
              <a:gd name="connsiteX862" fmla="*/ 6326959 w 7467600"/>
              <a:gd name="connsiteY862" fmla="*/ 1817686 h 6858000"/>
              <a:gd name="connsiteX863" fmla="*/ 6537433 w 7467600"/>
              <a:gd name="connsiteY863" fmla="*/ 1907790 h 6858000"/>
              <a:gd name="connsiteX864" fmla="*/ 6550221 w 7467600"/>
              <a:gd name="connsiteY864" fmla="*/ 1910729 h 6858000"/>
              <a:gd name="connsiteX865" fmla="*/ 6964438 w 7467600"/>
              <a:gd name="connsiteY865" fmla="*/ 2209505 h 6858000"/>
              <a:gd name="connsiteX866" fmla="*/ 7367862 w 7467600"/>
              <a:gd name="connsiteY866" fmla="*/ 2806833 h 6858000"/>
              <a:gd name="connsiteX867" fmla="*/ 7364329 w 7467600"/>
              <a:gd name="connsiteY867" fmla="*/ 2826907 h 6858000"/>
              <a:gd name="connsiteX868" fmla="*/ 7290545 w 7467600"/>
              <a:gd name="connsiteY868" fmla="*/ 2850663 h 6858000"/>
              <a:gd name="connsiteX869" fmla="*/ 6472036 w 7467600"/>
              <a:gd name="connsiteY869" fmla="*/ 1959003 h 6858000"/>
              <a:gd name="connsiteX870" fmla="*/ 5792897 w 7467600"/>
              <a:gd name="connsiteY870" fmla="*/ 1647747 h 6858000"/>
              <a:gd name="connsiteX871" fmla="*/ 5842751 w 7467600"/>
              <a:gd name="connsiteY871" fmla="*/ 1816112 h 6858000"/>
              <a:gd name="connsiteX872" fmla="*/ 5847424 w 7467600"/>
              <a:gd name="connsiteY872" fmla="*/ 1815776 h 6858000"/>
              <a:gd name="connsiteX873" fmla="*/ 6399821 w 7467600"/>
              <a:gd name="connsiteY873" fmla="*/ 2344799 h 6858000"/>
              <a:gd name="connsiteX874" fmla="*/ 6323232 w 7467600"/>
              <a:gd name="connsiteY874" fmla="*/ 2389634 h 6858000"/>
              <a:gd name="connsiteX875" fmla="*/ 5942958 w 7467600"/>
              <a:gd name="connsiteY875" fmla="*/ 2077708 h 6858000"/>
              <a:gd name="connsiteX876" fmla="*/ 5921559 w 7467600"/>
              <a:gd name="connsiteY876" fmla="*/ 2378596 h 6858000"/>
              <a:gd name="connsiteX877" fmla="*/ 5817651 w 7467600"/>
              <a:gd name="connsiteY877" fmla="*/ 3023919 h 6858000"/>
              <a:gd name="connsiteX878" fmla="*/ 5729634 w 7467600"/>
              <a:gd name="connsiteY878" fmla="*/ 3051849 h 6858000"/>
              <a:gd name="connsiteX879" fmla="*/ 5611018 w 7467600"/>
              <a:gd name="connsiteY879" fmla="*/ 2316769 h 6858000"/>
              <a:gd name="connsiteX880" fmla="*/ 5687608 w 7467600"/>
              <a:gd name="connsiteY880" fmla="*/ 2039972 h 6858000"/>
              <a:gd name="connsiteX881" fmla="*/ 5657554 w 7467600"/>
              <a:gd name="connsiteY881" fmla="*/ 1576445 h 6858000"/>
              <a:gd name="connsiteX882" fmla="*/ 5150475 w 7467600"/>
              <a:gd name="connsiteY882" fmla="*/ 1274012 h 6858000"/>
              <a:gd name="connsiteX883" fmla="*/ 5349142 w 7467600"/>
              <a:gd name="connsiteY883" fmla="*/ 2204405 h 6858000"/>
              <a:gd name="connsiteX884" fmla="*/ 5262214 w 7467600"/>
              <a:gd name="connsiteY884" fmla="*/ 2233836 h 6858000"/>
              <a:gd name="connsiteX885" fmla="*/ 4981539 w 7467600"/>
              <a:gd name="connsiteY885" fmla="*/ 1542201 h 6858000"/>
              <a:gd name="connsiteX886" fmla="*/ 4958461 w 7467600"/>
              <a:gd name="connsiteY886" fmla="*/ 1136957 h 6858000"/>
              <a:gd name="connsiteX887" fmla="*/ 4655015 w 7467600"/>
              <a:gd name="connsiteY887" fmla="*/ 891426 h 6858000"/>
              <a:gd name="connsiteX888" fmla="*/ 4348002 w 7467600"/>
              <a:gd name="connsiteY888" fmla="*/ 2205895 h 6858000"/>
              <a:gd name="connsiteX889" fmla="*/ 4262250 w 7467600"/>
              <a:gd name="connsiteY889" fmla="*/ 2219972 h 6858000"/>
              <a:gd name="connsiteX890" fmla="*/ 4550611 w 7467600"/>
              <a:gd name="connsiteY890" fmla="*/ 817540 h 6858000"/>
              <a:gd name="connsiteX891" fmla="*/ 4564418 w 7467600"/>
              <a:gd name="connsiteY891" fmla="*/ 808293 h 6858000"/>
              <a:gd name="connsiteX892" fmla="*/ 4266388 w 7467600"/>
              <a:gd name="connsiteY892" fmla="*/ 500083 h 6858000"/>
              <a:gd name="connsiteX893" fmla="*/ 4032842 w 7467600"/>
              <a:gd name="connsiteY893" fmla="*/ 211809 h 6858000"/>
              <a:gd name="connsiteX894" fmla="*/ 3882765 w 7467600"/>
              <a:gd name="connsiteY894" fmla="*/ 0 h 6858000"/>
              <a:gd name="connsiteX895" fmla="*/ 3721337 w 7467600"/>
              <a:gd name="connsiteY895" fmla="*/ 0 h 6858000"/>
              <a:gd name="connsiteX896" fmla="*/ 3797544 w 7467600"/>
              <a:gd name="connsiteY896" fmla="*/ 0 h 6858000"/>
              <a:gd name="connsiteX897" fmla="*/ 3775734 w 7467600"/>
              <a:gd name="connsiteY897" fmla="*/ 95131 h 6858000"/>
              <a:gd name="connsiteX898" fmla="*/ 3724807 w 7467600"/>
              <a:gd name="connsiteY898" fmla="*/ 272257 h 6858000"/>
              <a:gd name="connsiteX899" fmla="*/ 3726844 w 7467600"/>
              <a:gd name="connsiteY899" fmla="*/ 282988 h 6858000"/>
              <a:gd name="connsiteX900" fmla="*/ 3742664 w 7467600"/>
              <a:gd name="connsiteY900" fmla="*/ 279918 h 6858000"/>
              <a:gd name="connsiteX901" fmla="*/ 4103910 w 7467600"/>
              <a:gd name="connsiteY901" fmla="*/ 1161917 h 6858000"/>
              <a:gd name="connsiteX902" fmla="*/ 4020269 w 7467600"/>
              <a:gd name="connsiteY902" fmla="*/ 1200406 h 6858000"/>
              <a:gd name="connsiteX903" fmla="*/ 3674882 w 7467600"/>
              <a:gd name="connsiteY903" fmla="*/ 488524 h 6858000"/>
              <a:gd name="connsiteX904" fmla="*/ 3132682 w 7467600"/>
              <a:gd name="connsiteY904" fmla="*/ 1072284 h 6858000"/>
              <a:gd name="connsiteX905" fmla="*/ 2716346 w 7467600"/>
              <a:gd name="connsiteY905" fmla="*/ 1276376 h 6858000"/>
              <a:gd name="connsiteX906" fmla="*/ 2716772 w 7467600"/>
              <a:gd name="connsiteY906" fmla="*/ 1255462 h 6858000"/>
              <a:gd name="connsiteX907" fmla="*/ 3471096 w 7467600"/>
              <a:gd name="connsiteY907" fmla="*/ 437072 h 6858000"/>
              <a:gd name="connsiteX908" fmla="*/ 3639057 w 7467600"/>
              <a:gd name="connsiteY908" fmla="*/ 286334 h 6858000"/>
              <a:gd name="connsiteX909" fmla="*/ 3640309 w 7467600"/>
              <a:gd name="connsiteY909" fmla="*/ 284664 h 6858000"/>
              <a:gd name="connsiteX910" fmla="*/ 3646022 w 7467600"/>
              <a:gd name="connsiteY910" fmla="*/ 276711 h 6858000"/>
              <a:gd name="connsiteX911" fmla="*/ 3707943 w 7467600"/>
              <a:gd name="connsiteY911" fmla="*/ 65958 h 6858000"/>
              <a:gd name="connsiteX912" fmla="*/ 3721337 w 7467600"/>
              <a:gd name="connsiteY912" fmla="*/ 0 h 6858000"/>
              <a:gd name="connsiteX913" fmla="*/ 2867960 w 7467600"/>
              <a:gd name="connsiteY913" fmla="*/ 0 h 6858000"/>
              <a:gd name="connsiteX914" fmla="*/ 2926351 w 7467600"/>
              <a:gd name="connsiteY914" fmla="*/ 0 h 6858000"/>
              <a:gd name="connsiteX915" fmla="*/ 2902823 w 7467600"/>
              <a:gd name="connsiteY915" fmla="*/ 262929 h 6858000"/>
              <a:gd name="connsiteX916" fmla="*/ 2940663 w 7467600"/>
              <a:gd name="connsiteY916" fmla="*/ 140884 h 6858000"/>
              <a:gd name="connsiteX917" fmla="*/ 2947039 w 7467600"/>
              <a:gd name="connsiteY917" fmla="*/ 122524 h 6858000"/>
              <a:gd name="connsiteX918" fmla="*/ 2984316 w 7467600"/>
              <a:gd name="connsiteY918" fmla="*/ 0 h 6858000"/>
              <a:gd name="connsiteX919" fmla="*/ 3016114 w 7467600"/>
              <a:gd name="connsiteY919" fmla="*/ 0 h 6858000"/>
              <a:gd name="connsiteX920" fmla="*/ 2979949 w 7467600"/>
              <a:gd name="connsiteY920" fmla="*/ 119274 h 6858000"/>
              <a:gd name="connsiteX921" fmla="*/ 3023879 w 7467600"/>
              <a:gd name="connsiteY921" fmla="*/ 0 h 6858000"/>
              <a:gd name="connsiteX922" fmla="*/ 3105400 w 7467600"/>
              <a:gd name="connsiteY922" fmla="*/ 0 h 6858000"/>
              <a:gd name="connsiteX923" fmla="*/ 3094669 w 7467600"/>
              <a:gd name="connsiteY923" fmla="*/ 30308 h 6858000"/>
              <a:gd name="connsiteX924" fmla="*/ 2901945 w 7467600"/>
              <a:gd name="connsiteY924" fmla="*/ 466538 h 6858000"/>
              <a:gd name="connsiteX925" fmla="*/ 2815209 w 7467600"/>
              <a:gd name="connsiteY925" fmla="*/ 497361 h 6858000"/>
              <a:gd name="connsiteX926" fmla="*/ 2844845 w 7467600"/>
              <a:gd name="connsiteY926" fmla="*/ 127638 h 6858000"/>
              <a:gd name="connsiteX927" fmla="*/ 2867960 w 7467600"/>
              <a:gd name="connsiteY927" fmla="*/ 0 h 6858000"/>
              <a:gd name="connsiteX928" fmla="*/ 1057230 w 7467600"/>
              <a:gd name="connsiteY928" fmla="*/ 0 h 6858000"/>
              <a:gd name="connsiteX929" fmla="*/ 1111003 w 7467600"/>
              <a:gd name="connsiteY929" fmla="*/ 0 h 6858000"/>
              <a:gd name="connsiteX930" fmla="*/ 1125553 w 7467600"/>
              <a:gd name="connsiteY930" fmla="*/ 52588 h 6858000"/>
              <a:gd name="connsiteX931" fmla="*/ 1304276 w 7467600"/>
              <a:gd name="connsiteY931" fmla="*/ 476275 h 6858000"/>
              <a:gd name="connsiteX932" fmla="*/ 1492066 w 7467600"/>
              <a:gd name="connsiteY932" fmla="*/ 886333 h 6858000"/>
              <a:gd name="connsiteX933" fmla="*/ 1423698 w 7467600"/>
              <a:gd name="connsiteY933" fmla="*/ 710817 h 6858000"/>
              <a:gd name="connsiteX934" fmla="*/ 1357609 w 7467600"/>
              <a:gd name="connsiteY934" fmla="*/ 532892 h 6858000"/>
              <a:gd name="connsiteX935" fmla="*/ 1309550 w 7467600"/>
              <a:gd name="connsiteY935" fmla="*/ 374031 h 6858000"/>
              <a:gd name="connsiteX936" fmla="*/ 1193673 w 7467600"/>
              <a:gd name="connsiteY936" fmla="*/ 49533 h 6858000"/>
              <a:gd name="connsiteX937" fmla="*/ 1164391 w 7467600"/>
              <a:gd name="connsiteY937" fmla="*/ 0 h 6858000"/>
              <a:gd name="connsiteX938" fmla="*/ 1200666 w 7467600"/>
              <a:gd name="connsiteY938" fmla="*/ 0 h 6858000"/>
              <a:gd name="connsiteX939" fmla="*/ 1223408 w 7467600"/>
              <a:gd name="connsiteY939" fmla="*/ 38996 h 6858000"/>
              <a:gd name="connsiteX940" fmla="*/ 1339635 w 7467600"/>
              <a:gd name="connsiteY940" fmla="*/ 365517 h 6858000"/>
              <a:gd name="connsiteX941" fmla="*/ 1387469 w 7467600"/>
              <a:gd name="connsiteY941" fmla="*/ 523079 h 6858000"/>
              <a:gd name="connsiteX942" fmla="*/ 1452685 w 7467600"/>
              <a:gd name="connsiteY942" fmla="*/ 699806 h 6858000"/>
              <a:gd name="connsiteX943" fmla="*/ 1492092 w 7467600"/>
              <a:gd name="connsiteY943" fmla="*/ 800424 h 6858000"/>
              <a:gd name="connsiteX944" fmla="*/ 1455302 w 7467600"/>
              <a:gd name="connsiteY944" fmla="*/ 632913 h 6858000"/>
              <a:gd name="connsiteX945" fmla="*/ 1222336 w 7467600"/>
              <a:gd name="connsiteY945" fmla="*/ 9480 h 6858000"/>
              <a:gd name="connsiteX946" fmla="*/ 1214634 w 7467600"/>
              <a:gd name="connsiteY946" fmla="*/ 0 h 6858000"/>
              <a:gd name="connsiteX947" fmla="*/ 1289827 w 7467600"/>
              <a:gd name="connsiteY947" fmla="*/ 0 h 6858000"/>
              <a:gd name="connsiteX948" fmla="*/ 1321076 w 7467600"/>
              <a:gd name="connsiteY948" fmla="*/ 59722 h 6858000"/>
              <a:gd name="connsiteX949" fmla="*/ 1512579 w 7467600"/>
              <a:gd name="connsiteY949" fmla="*/ 626441 h 6858000"/>
              <a:gd name="connsiteX950" fmla="*/ 1506076 w 7467600"/>
              <a:gd name="connsiteY950" fmla="*/ 1089289 h 6858000"/>
              <a:gd name="connsiteX951" fmla="*/ 1486346 w 7467600"/>
              <a:gd name="connsiteY951" fmla="*/ 1079919 h 6858000"/>
              <a:gd name="connsiteX952" fmla="*/ 1070511 w 7467600"/>
              <a:gd name="connsiteY952" fmla="*/ 48609 h 6858000"/>
              <a:gd name="connsiteX953" fmla="*/ 1057230 w 7467600"/>
              <a:gd name="connsiteY953" fmla="*/ 0 h 6858000"/>
              <a:gd name="connsiteX954" fmla="*/ 43151 w 7467600"/>
              <a:gd name="connsiteY954" fmla="*/ 0 h 6858000"/>
              <a:gd name="connsiteX955" fmla="*/ 95283 w 7467600"/>
              <a:gd name="connsiteY955" fmla="*/ 0 h 6858000"/>
              <a:gd name="connsiteX956" fmla="*/ 300708 w 7467600"/>
              <a:gd name="connsiteY956" fmla="*/ 154571 h 6858000"/>
              <a:gd name="connsiteX957" fmla="*/ 530414 w 7467600"/>
              <a:gd name="connsiteY957" fmla="*/ 354673 h 6858000"/>
              <a:gd name="connsiteX958" fmla="*/ 333785 w 7467600"/>
              <a:gd name="connsiteY958" fmla="*/ 161564 h 6858000"/>
              <a:gd name="connsiteX959" fmla="*/ 147005 w 7467600"/>
              <a:gd name="connsiteY959" fmla="*/ 0 h 6858000"/>
              <a:gd name="connsiteX960" fmla="*/ 272509 w 7467600"/>
              <a:gd name="connsiteY960" fmla="*/ 0 h 6858000"/>
              <a:gd name="connsiteX961" fmla="*/ 326276 w 7467600"/>
              <a:gd name="connsiteY961" fmla="*/ 45847 h 6858000"/>
              <a:gd name="connsiteX962" fmla="*/ 823759 w 7467600"/>
              <a:gd name="connsiteY962" fmla="*/ 574145 h 6858000"/>
              <a:gd name="connsiteX963" fmla="*/ 811254 w 7467600"/>
              <a:gd name="connsiteY963" fmla="*/ 665546 h 6858000"/>
              <a:gd name="connsiteX964" fmla="*/ 154042 w 7467600"/>
              <a:gd name="connsiteY964" fmla="*/ 261522 h 6858000"/>
              <a:gd name="connsiteX965" fmla="*/ 13550 w 7467600"/>
              <a:gd name="connsiteY965" fmla="*/ 158423 h 6858000"/>
              <a:gd name="connsiteX966" fmla="*/ 0 w 7467600"/>
              <a:gd name="connsiteY966" fmla="*/ 146618 h 6858000"/>
              <a:gd name="connsiteX967" fmla="*/ 0 w 7467600"/>
              <a:gd name="connsiteY967" fmla="*/ 59161 h 6858000"/>
              <a:gd name="connsiteX968" fmla="*/ 45427 w 7467600"/>
              <a:gd name="connsiteY968" fmla="*/ 101078 h 6858000"/>
              <a:gd name="connsiteX969" fmla="*/ 630103 w 7467600"/>
              <a:gd name="connsiteY969" fmla="*/ 485885 h 6858000"/>
              <a:gd name="connsiteX970" fmla="*/ 532040 w 7467600"/>
              <a:gd name="connsiteY970" fmla="*/ 399359 h 6858000"/>
              <a:gd name="connsiteX971" fmla="*/ 517618 w 7467600"/>
              <a:gd name="connsiteY971" fmla="*/ 385726 h 6858000"/>
              <a:gd name="connsiteX972" fmla="*/ 285074 w 7467600"/>
              <a:gd name="connsiteY972" fmla="*/ 182755 h 6858000"/>
              <a:gd name="connsiteX973" fmla="*/ 43151 w 7467600"/>
              <a:gd name="connsiteY973"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015907 w 7467600"/>
              <a:gd name="connsiteY78" fmla="*/ 5541548 h 6858000"/>
              <a:gd name="connsiteX79" fmla="*/ 7259646 w 7467600"/>
              <a:gd name="connsiteY79" fmla="*/ 5765985 h 6858000"/>
              <a:gd name="connsiteX80" fmla="*/ 7467600 w 7467600"/>
              <a:gd name="connsiteY80" fmla="*/ 6012219 h 6858000"/>
              <a:gd name="connsiteX81" fmla="*/ 6946849 w 7467600"/>
              <a:gd name="connsiteY81" fmla="*/ 5523271 h 6858000"/>
              <a:gd name="connsiteX82" fmla="*/ 7105827 w 7467600"/>
              <a:gd name="connsiteY82" fmla="*/ 5718700 h 6858000"/>
              <a:gd name="connsiteX83" fmla="*/ 7356878 w 7467600"/>
              <a:gd name="connsiteY83" fmla="*/ 5981332 h 6858000"/>
              <a:gd name="connsiteX84" fmla="*/ 7467600 w 7467600"/>
              <a:gd name="connsiteY84" fmla="*/ 6117703 h 6858000"/>
              <a:gd name="connsiteX85" fmla="*/ 7467600 w 7467600"/>
              <a:gd name="connsiteY85" fmla="*/ 6163634 h 6858000"/>
              <a:gd name="connsiteX86" fmla="*/ 7403637 w 7467600"/>
              <a:gd name="connsiteY86" fmla="*/ 6083957 h 6858000"/>
              <a:gd name="connsiteX87" fmla="*/ 7254615 w 7467600"/>
              <a:gd name="connsiteY87" fmla="*/ 5911918 h 6858000"/>
              <a:gd name="connsiteX88" fmla="*/ 7312589 w 7467600"/>
              <a:gd name="connsiteY88" fmla="*/ 5982309 h 6858000"/>
              <a:gd name="connsiteX89" fmla="*/ 7448321 w 7467600"/>
              <a:gd name="connsiteY89" fmla="*/ 6190991 h 6858000"/>
              <a:gd name="connsiteX90" fmla="*/ 7467600 w 7467600"/>
              <a:gd name="connsiteY90" fmla="*/ 6221686 h 6858000"/>
              <a:gd name="connsiteX91" fmla="*/ 7467600 w 7467600"/>
              <a:gd name="connsiteY91" fmla="*/ 6334256 h 6858000"/>
              <a:gd name="connsiteX92" fmla="*/ 7454976 w 7467600"/>
              <a:gd name="connsiteY92" fmla="*/ 6318297 h 6858000"/>
              <a:gd name="connsiteX93" fmla="*/ 7042773 w 7467600"/>
              <a:gd name="connsiteY93" fmla="*/ 5734011 h 6858000"/>
              <a:gd name="connsiteX94" fmla="*/ 1456157 w 7467600"/>
              <a:gd name="connsiteY94" fmla="*/ 5371404 h 6858000"/>
              <a:gd name="connsiteX95" fmla="*/ 1244432 w 7467600"/>
              <a:gd name="connsiteY95" fmla="*/ 5385601 h 6858000"/>
              <a:gd name="connsiteX96" fmla="*/ 973990 w 7467600"/>
              <a:gd name="connsiteY96" fmla="*/ 5424940 h 6858000"/>
              <a:gd name="connsiteX97" fmla="*/ 1103809 w 7467600"/>
              <a:gd name="connsiteY97" fmla="*/ 5433720 h 6858000"/>
              <a:gd name="connsiteX98" fmla="*/ 1123454 w 7467600"/>
              <a:gd name="connsiteY98" fmla="*/ 5435727 h 6858000"/>
              <a:gd name="connsiteX99" fmla="*/ 1737017 w 7467600"/>
              <a:gd name="connsiteY99" fmla="*/ 5452183 h 6858000"/>
              <a:gd name="connsiteX100" fmla="*/ 1824397 w 7467600"/>
              <a:gd name="connsiteY100" fmla="*/ 5447757 h 6858000"/>
              <a:gd name="connsiteX101" fmla="*/ 2070059 w 7467600"/>
              <a:gd name="connsiteY101" fmla="*/ 5441660 h 6858000"/>
              <a:gd name="connsiteX102" fmla="*/ 1456157 w 7467600"/>
              <a:gd name="connsiteY102" fmla="*/ 5371404 h 6858000"/>
              <a:gd name="connsiteX103" fmla="*/ 4988186 w 7467600"/>
              <a:gd name="connsiteY103" fmla="*/ 5216467 h 6858000"/>
              <a:gd name="connsiteX104" fmla="*/ 4777334 w 7467600"/>
              <a:gd name="connsiteY104" fmla="*/ 5406072 h 6858000"/>
              <a:gd name="connsiteX105" fmla="*/ 4718341 w 7467600"/>
              <a:gd name="connsiteY105" fmla="*/ 5468043 h 6858000"/>
              <a:gd name="connsiteX106" fmla="*/ 4604655 w 7467600"/>
              <a:gd name="connsiteY106" fmla="*/ 5583434 h 6858000"/>
              <a:gd name="connsiteX107" fmla="*/ 4565074 w 7467600"/>
              <a:gd name="connsiteY107" fmla="*/ 5618550 h 6858000"/>
              <a:gd name="connsiteX108" fmla="*/ 4988186 w 7467600"/>
              <a:gd name="connsiteY108" fmla="*/ 5216467 h 6858000"/>
              <a:gd name="connsiteX109" fmla="*/ 4978032 w 7467600"/>
              <a:gd name="connsiteY109" fmla="*/ 5183809 h 6858000"/>
              <a:gd name="connsiteX110" fmla="*/ 4463413 w 7467600"/>
              <a:gd name="connsiteY110" fmla="*/ 5615162 h 6858000"/>
              <a:gd name="connsiteX111" fmla="*/ 4358134 w 7467600"/>
              <a:gd name="connsiteY111" fmla="*/ 5742791 h 6858000"/>
              <a:gd name="connsiteX112" fmla="*/ 4376219 w 7467600"/>
              <a:gd name="connsiteY112" fmla="*/ 5729027 h 6858000"/>
              <a:gd name="connsiteX113" fmla="*/ 4582340 w 7467600"/>
              <a:gd name="connsiteY113" fmla="*/ 5561037 h 6858000"/>
              <a:gd name="connsiteX114" fmla="*/ 4694684 w 7467600"/>
              <a:gd name="connsiteY114" fmla="*/ 5447098 h 6858000"/>
              <a:gd name="connsiteX115" fmla="*/ 4754123 w 7467600"/>
              <a:gd name="connsiteY115" fmla="*/ 5384643 h 6858000"/>
              <a:gd name="connsiteX116" fmla="*/ 4978032 w 7467600"/>
              <a:gd name="connsiteY116" fmla="*/ 5183809 h 6858000"/>
              <a:gd name="connsiteX117" fmla="*/ 1903353 w 7467600"/>
              <a:gd name="connsiteY117" fmla="*/ 5044827 h 6858000"/>
              <a:gd name="connsiteX118" fmla="*/ 1936931 w 7467600"/>
              <a:gd name="connsiteY118" fmla="*/ 5093954 h 6858000"/>
              <a:gd name="connsiteX119" fmla="*/ 2195868 w 7467600"/>
              <a:gd name="connsiteY119" fmla="*/ 5396574 h 6858000"/>
              <a:gd name="connsiteX120" fmla="*/ 2088852 w 7467600"/>
              <a:gd name="connsiteY120" fmla="*/ 5166123 h 6858000"/>
              <a:gd name="connsiteX121" fmla="*/ 1958241 w 7467600"/>
              <a:gd name="connsiteY121" fmla="*/ 5067955 h 6858000"/>
              <a:gd name="connsiteX122" fmla="*/ 1903353 w 7467600"/>
              <a:gd name="connsiteY122" fmla="*/ 5044827 h 6858000"/>
              <a:gd name="connsiteX123" fmla="*/ 1979378 w 7467600"/>
              <a:gd name="connsiteY123" fmla="*/ 4769504 h 6858000"/>
              <a:gd name="connsiteX124" fmla="*/ 2882120 w 7467600"/>
              <a:gd name="connsiteY124" fmla="*/ 5064547 h 6858000"/>
              <a:gd name="connsiteX125" fmla="*/ 2793103 w 7467600"/>
              <a:gd name="connsiteY125" fmla="*/ 5039699 h 6858000"/>
              <a:gd name="connsiteX126" fmla="*/ 2770041 w 7467600"/>
              <a:gd name="connsiteY126" fmla="*/ 5033634 h 6858000"/>
              <a:gd name="connsiteX127" fmla="*/ 1979378 w 7467600"/>
              <a:gd name="connsiteY127" fmla="*/ 4769504 h 6858000"/>
              <a:gd name="connsiteX128" fmla="*/ 1927410 w 7467600"/>
              <a:gd name="connsiteY128" fmla="*/ 4716164 h 6858000"/>
              <a:gd name="connsiteX129" fmla="*/ 1959587 w 7467600"/>
              <a:gd name="connsiteY129" fmla="*/ 4728849 h 6858000"/>
              <a:gd name="connsiteX130" fmla="*/ 2777707 w 7467600"/>
              <a:gd name="connsiteY130" fmla="*/ 5003991 h 6858000"/>
              <a:gd name="connsiteX131" fmla="*/ 2800768 w 7467600"/>
              <a:gd name="connsiteY131" fmla="*/ 5010056 h 6858000"/>
              <a:gd name="connsiteX132" fmla="*/ 2879408 w 7467600"/>
              <a:gd name="connsiteY132" fmla="*/ 5031590 h 6858000"/>
              <a:gd name="connsiteX133" fmla="*/ 2862295 w 7467600"/>
              <a:gd name="connsiteY133" fmla="*/ 5022958 h 6858000"/>
              <a:gd name="connsiteX134" fmla="*/ 2813343 w 7467600"/>
              <a:gd name="connsiteY134" fmla="*/ 4998369 h 6858000"/>
              <a:gd name="connsiteX135" fmla="*/ 2646245 w 7467600"/>
              <a:gd name="connsiteY135" fmla="*/ 4930999 h 6858000"/>
              <a:gd name="connsiteX136" fmla="*/ 1999243 w 7467600"/>
              <a:gd name="connsiteY136" fmla="*/ 4730524 h 6858000"/>
              <a:gd name="connsiteX137" fmla="*/ 1979527 w 7467600"/>
              <a:gd name="connsiteY137" fmla="*/ 4726651 h 6858000"/>
              <a:gd name="connsiteX138" fmla="*/ 1927410 w 7467600"/>
              <a:gd name="connsiteY138" fmla="*/ 4716164 h 6858000"/>
              <a:gd name="connsiteX139" fmla="*/ 1997014 w 7467600"/>
              <a:gd name="connsiteY139" fmla="*/ 4698007 h 6858000"/>
              <a:gd name="connsiteX140" fmla="*/ 2005458 w 7467600"/>
              <a:gd name="connsiteY140" fmla="*/ 4699540 h 6858000"/>
              <a:gd name="connsiteX141" fmla="*/ 2657186 w 7467600"/>
              <a:gd name="connsiteY141" fmla="*/ 4901687 h 6858000"/>
              <a:gd name="connsiteX142" fmla="*/ 2826662 w 7467600"/>
              <a:gd name="connsiteY142" fmla="*/ 4970362 h 6858000"/>
              <a:gd name="connsiteX143" fmla="*/ 2876100 w 7467600"/>
              <a:gd name="connsiteY143" fmla="*/ 4995397 h 6858000"/>
              <a:gd name="connsiteX144" fmla="*/ 3042600 w 7467600"/>
              <a:gd name="connsiteY144" fmla="*/ 5059532 h 6858000"/>
              <a:gd name="connsiteX145" fmla="*/ 1997014 w 7467600"/>
              <a:gd name="connsiteY145" fmla="*/ 4698007 h 6858000"/>
              <a:gd name="connsiteX146" fmla="*/ 2305292 w 7467600"/>
              <a:gd name="connsiteY146" fmla="*/ 4219492 h 6858000"/>
              <a:gd name="connsiteX147" fmla="*/ 3360922 w 7467600"/>
              <a:gd name="connsiteY147" fmla="*/ 4529373 h 6858000"/>
              <a:gd name="connsiteX148" fmla="*/ 3492420 w 7467600"/>
              <a:gd name="connsiteY148" fmla="*/ 4510145 h 6858000"/>
              <a:gd name="connsiteX149" fmla="*/ 3364086 w 7467600"/>
              <a:gd name="connsiteY149" fmla="*/ 4480340 h 6858000"/>
              <a:gd name="connsiteX150" fmla="*/ 3225818 w 7467600"/>
              <a:gd name="connsiteY150" fmla="*/ 4411822 h 6858000"/>
              <a:gd name="connsiteX151" fmla="*/ 3129696 w 7467600"/>
              <a:gd name="connsiteY151" fmla="*/ 4360704 h 6858000"/>
              <a:gd name="connsiteX152" fmla="*/ 2814545 w 7467600"/>
              <a:gd name="connsiteY152" fmla="*/ 4282955 h 6858000"/>
              <a:gd name="connsiteX153" fmla="*/ 2305292 w 7467600"/>
              <a:gd name="connsiteY153" fmla="*/ 4219492 h 6858000"/>
              <a:gd name="connsiteX154" fmla="*/ 2626982 w 7467600"/>
              <a:gd name="connsiteY154" fmla="*/ 4206450 h 6858000"/>
              <a:gd name="connsiteX155" fmla="*/ 2490617 w 7467600"/>
              <a:gd name="connsiteY155" fmla="*/ 4206951 h 6858000"/>
              <a:gd name="connsiteX156" fmla="*/ 2819869 w 7467600"/>
              <a:gd name="connsiteY156" fmla="*/ 4252936 h 6858000"/>
              <a:gd name="connsiteX157" fmla="*/ 3143018 w 7467600"/>
              <a:gd name="connsiteY157" fmla="*/ 4332698 h 6858000"/>
              <a:gd name="connsiteX158" fmla="*/ 3241520 w 7467600"/>
              <a:gd name="connsiteY158" fmla="*/ 4385112 h 6858000"/>
              <a:gd name="connsiteX159" fmla="*/ 3374575 w 7467600"/>
              <a:gd name="connsiteY159" fmla="*/ 4451517 h 6858000"/>
              <a:gd name="connsiteX160" fmla="*/ 3505221 w 7467600"/>
              <a:gd name="connsiteY160" fmla="*/ 4480757 h 6858000"/>
              <a:gd name="connsiteX161" fmla="*/ 2626982 w 7467600"/>
              <a:gd name="connsiteY161" fmla="*/ 4206450 h 6858000"/>
              <a:gd name="connsiteX162" fmla="*/ 1310106 w 7467600"/>
              <a:gd name="connsiteY162" fmla="*/ 3943217 h 6858000"/>
              <a:gd name="connsiteX163" fmla="*/ 854994 w 7467600"/>
              <a:gd name="connsiteY163" fmla="*/ 4399136 h 6858000"/>
              <a:gd name="connsiteX164" fmla="*/ 742462 w 7467600"/>
              <a:gd name="connsiteY164" fmla="*/ 4594648 h 6858000"/>
              <a:gd name="connsiteX165" fmla="*/ 820602 w 7467600"/>
              <a:gd name="connsiteY165" fmla="*/ 4485915 h 6858000"/>
              <a:gd name="connsiteX166" fmla="*/ 878295 w 7467600"/>
              <a:gd name="connsiteY166" fmla="*/ 4403594 h 6858000"/>
              <a:gd name="connsiteX167" fmla="*/ 1240607 w 7467600"/>
              <a:gd name="connsiteY167" fmla="*/ 4010401 h 6858000"/>
              <a:gd name="connsiteX168" fmla="*/ 1310106 w 7467600"/>
              <a:gd name="connsiteY168" fmla="*/ 3943217 h 6858000"/>
              <a:gd name="connsiteX169" fmla="*/ 1423113 w 7467600"/>
              <a:gd name="connsiteY169" fmla="*/ 3874565 h 6858000"/>
              <a:gd name="connsiteX170" fmla="*/ 1260565 w 7467600"/>
              <a:gd name="connsiteY170" fmla="*/ 4031982 h 6858000"/>
              <a:gd name="connsiteX171" fmla="*/ 901900 w 7467600"/>
              <a:gd name="connsiteY171" fmla="*/ 4421236 h 6858000"/>
              <a:gd name="connsiteX172" fmla="*/ 845044 w 7467600"/>
              <a:gd name="connsiteY172" fmla="*/ 4502436 h 6858000"/>
              <a:gd name="connsiteX173" fmla="*/ 685926 w 7467600"/>
              <a:gd name="connsiteY173" fmla="*/ 4703069 h 6858000"/>
              <a:gd name="connsiteX174" fmla="*/ 684248 w 7467600"/>
              <a:gd name="connsiteY174" fmla="*/ 4706721 h 6858000"/>
              <a:gd name="connsiteX175" fmla="*/ 1423113 w 7467600"/>
              <a:gd name="connsiteY175" fmla="*/ 3874565 h 6858000"/>
              <a:gd name="connsiteX176" fmla="*/ 3316479 w 7467600"/>
              <a:gd name="connsiteY176" fmla="*/ 3872136 h 6858000"/>
              <a:gd name="connsiteX177" fmla="*/ 3546806 w 7467600"/>
              <a:gd name="connsiteY177" fmla="*/ 4356139 h 6858000"/>
              <a:gd name="connsiteX178" fmla="*/ 3364433 w 7467600"/>
              <a:gd name="connsiteY178" fmla="*/ 3953121 h 6858000"/>
              <a:gd name="connsiteX179" fmla="*/ 3316479 w 7467600"/>
              <a:gd name="connsiteY179" fmla="*/ 3872136 h 6858000"/>
              <a:gd name="connsiteX180" fmla="*/ 3291335 w 7467600"/>
              <a:gd name="connsiteY180" fmla="*/ 3767420 h 6858000"/>
              <a:gd name="connsiteX181" fmla="*/ 3390805 w 7467600"/>
              <a:gd name="connsiteY181" fmla="*/ 3937163 h 6858000"/>
              <a:gd name="connsiteX182" fmla="*/ 3579062 w 7467600"/>
              <a:gd name="connsiteY182" fmla="*/ 4359040 h 6858000"/>
              <a:gd name="connsiteX183" fmla="*/ 3467355 w 7467600"/>
              <a:gd name="connsiteY183" fmla="*/ 3988130 h 6858000"/>
              <a:gd name="connsiteX184" fmla="*/ 3310753 w 7467600"/>
              <a:gd name="connsiteY184" fmla="*/ 3787140 h 6858000"/>
              <a:gd name="connsiteX185" fmla="*/ 3291335 w 7467600"/>
              <a:gd name="connsiteY185" fmla="*/ 3767420 h 6858000"/>
              <a:gd name="connsiteX186" fmla="*/ 1635889 w 7467600"/>
              <a:gd name="connsiteY186" fmla="*/ 3709494 h 6858000"/>
              <a:gd name="connsiteX187" fmla="*/ 1634800 w 7467600"/>
              <a:gd name="connsiteY187" fmla="*/ 3731111 h 6858000"/>
              <a:gd name="connsiteX188" fmla="*/ 1635889 w 7467600"/>
              <a:gd name="connsiteY188" fmla="*/ 3709494 h 6858000"/>
              <a:gd name="connsiteX189" fmla="*/ 1510397 w 7467600"/>
              <a:gd name="connsiteY189" fmla="*/ 3684705 h 6858000"/>
              <a:gd name="connsiteX190" fmla="*/ 1146550 w 7467600"/>
              <a:gd name="connsiteY190" fmla="*/ 3802012 h 6858000"/>
              <a:gd name="connsiteX191" fmla="*/ 698834 w 7467600"/>
              <a:gd name="connsiteY191" fmla="*/ 3952272 h 6858000"/>
              <a:gd name="connsiteX192" fmla="*/ 34256 w 7467600"/>
              <a:gd name="connsiteY192" fmla="*/ 4347603 h 6858000"/>
              <a:gd name="connsiteX193" fmla="*/ 527241 w 7467600"/>
              <a:gd name="connsiteY193" fmla="*/ 4065078 h 6858000"/>
              <a:gd name="connsiteX194" fmla="*/ 1510397 w 7467600"/>
              <a:gd name="connsiteY194" fmla="*/ 3684705 h 6858000"/>
              <a:gd name="connsiteX195" fmla="*/ 1313114 w 7467600"/>
              <a:gd name="connsiteY195" fmla="*/ 3655216 h 6858000"/>
              <a:gd name="connsiteX196" fmla="*/ 1109304 w 7467600"/>
              <a:gd name="connsiteY196" fmla="*/ 3669030 h 6858000"/>
              <a:gd name="connsiteX197" fmla="*/ 8129 w 7467600"/>
              <a:gd name="connsiteY197" fmla="*/ 4330519 h 6858000"/>
              <a:gd name="connsiteX198" fmla="*/ 687572 w 7467600"/>
              <a:gd name="connsiteY198" fmla="*/ 3925629 h 6858000"/>
              <a:gd name="connsiteX199" fmla="*/ 1138365 w 7467600"/>
              <a:gd name="connsiteY199" fmla="*/ 3774515 h 6858000"/>
              <a:gd name="connsiteX200" fmla="*/ 1505579 w 7467600"/>
              <a:gd name="connsiteY200" fmla="*/ 3655526 h 6858000"/>
              <a:gd name="connsiteX201" fmla="*/ 1313114 w 7467600"/>
              <a:gd name="connsiteY201" fmla="*/ 3655216 h 6858000"/>
              <a:gd name="connsiteX202" fmla="*/ 3655073 w 7467600"/>
              <a:gd name="connsiteY202" fmla="*/ 3650884 h 6858000"/>
              <a:gd name="connsiteX203" fmla="*/ 3989938 w 7467600"/>
              <a:gd name="connsiteY203" fmla="*/ 3991685 h 6858000"/>
              <a:gd name="connsiteX204" fmla="*/ 4393907 w 7467600"/>
              <a:gd name="connsiteY204" fmla="*/ 4261258 h 6858000"/>
              <a:gd name="connsiteX205" fmla="*/ 4648051 w 7467600"/>
              <a:gd name="connsiteY205" fmla="*/ 4374051 h 6858000"/>
              <a:gd name="connsiteX206" fmla="*/ 4383389 w 7467600"/>
              <a:gd name="connsiteY206" fmla="*/ 4184369 h 6858000"/>
              <a:gd name="connsiteX207" fmla="*/ 4165508 w 7467600"/>
              <a:gd name="connsiteY207" fmla="*/ 4035196 h 6858000"/>
              <a:gd name="connsiteX208" fmla="*/ 4068162 w 7467600"/>
              <a:gd name="connsiteY208" fmla="*/ 3953394 h 6858000"/>
              <a:gd name="connsiteX209" fmla="*/ 3981416 w 7467600"/>
              <a:gd name="connsiteY209" fmla="*/ 3880482 h 6858000"/>
              <a:gd name="connsiteX210" fmla="*/ 3800147 w 7467600"/>
              <a:gd name="connsiteY210" fmla="*/ 3749872 h 6858000"/>
              <a:gd name="connsiteX211" fmla="*/ 3655073 w 7467600"/>
              <a:gd name="connsiteY211" fmla="*/ 3650884 h 6858000"/>
              <a:gd name="connsiteX212" fmla="*/ 3670252 w 7467600"/>
              <a:gd name="connsiteY212" fmla="*/ 3622798 h 6858000"/>
              <a:gd name="connsiteX213" fmla="*/ 3817258 w 7467600"/>
              <a:gd name="connsiteY213" fmla="*/ 3723577 h 6858000"/>
              <a:gd name="connsiteX214" fmla="*/ 4000461 w 7467600"/>
              <a:gd name="connsiteY214" fmla="*/ 3855966 h 6858000"/>
              <a:gd name="connsiteX215" fmla="*/ 4088180 w 7467600"/>
              <a:gd name="connsiteY215" fmla="*/ 3929774 h 6858000"/>
              <a:gd name="connsiteX216" fmla="*/ 4184555 w 7467600"/>
              <a:gd name="connsiteY216" fmla="*/ 4010683 h 6858000"/>
              <a:gd name="connsiteX217" fmla="*/ 4399563 w 7467600"/>
              <a:gd name="connsiteY217" fmla="*/ 4158106 h 6858000"/>
              <a:gd name="connsiteX218" fmla="*/ 4684469 w 7467600"/>
              <a:gd name="connsiteY218" fmla="*/ 4364680 h 6858000"/>
              <a:gd name="connsiteX219" fmla="*/ 4690271 w 7467600"/>
              <a:gd name="connsiteY219" fmla="*/ 4370034 h 6858000"/>
              <a:gd name="connsiteX220" fmla="*/ 4136093 w 7467600"/>
              <a:gd name="connsiteY220" fmla="*/ 3858466 h 6858000"/>
              <a:gd name="connsiteX221" fmla="*/ 3670252 w 7467600"/>
              <a:gd name="connsiteY221" fmla="*/ 3622798 h 6858000"/>
              <a:gd name="connsiteX222" fmla="*/ 4440129 w 7467600"/>
              <a:gd name="connsiteY222" fmla="*/ 3448571 h 6858000"/>
              <a:gd name="connsiteX223" fmla="*/ 4856525 w 7467600"/>
              <a:gd name="connsiteY223" fmla="*/ 3915351 h 6858000"/>
              <a:gd name="connsiteX224" fmla="*/ 5059055 w 7467600"/>
              <a:gd name="connsiteY224" fmla="*/ 4108918 h 6858000"/>
              <a:gd name="connsiteX225" fmla="*/ 5290070 w 7467600"/>
              <a:gd name="connsiteY225" fmla="*/ 4263619 h 6858000"/>
              <a:gd name="connsiteX226" fmla="*/ 4834991 w 7467600"/>
              <a:gd name="connsiteY226" fmla="*/ 3830985 h 6858000"/>
              <a:gd name="connsiteX227" fmla="*/ 4440129 w 7467600"/>
              <a:gd name="connsiteY227" fmla="*/ 3448571 h 6858000"/>
              <a:gd name="connsiteX228" fmla="*/ 4441737 w 7467600"/>
              <a:gd name="connsiteY228" fmla="*/ 3399734 h 6858000"/>
              <a:gd name="connsiteX229" fmla="*/ 4431236 w 7467600"/>
              <a:gd name="connsiteY229" fmla="*/ 3400954 h 6858000"/>
              <a:gd name="connsiteX230" fmla="*/ 4557150 w 7467600"/>
              <a:gd name="connsiteY230" fmla="*/ 3510023 h 6858000"/>
              <a:gd name="connsiteX231" fmla="*/ 4856936 w 7467600"/>
              <a:gd name="connsiteY231" fmla="*/ 3809146 h 6858000"/>
              <a:gd name="connsiteX232" fmla="*/ 5111996 w 7467600"/>
              <a:gd name="connsiteY232" fmla="*/ 4065759 h 6858000"/>
              <a:gd name="connsiteX233" fmla="*/ 5388878 w 7467600"/>
              <a:gd name="connsiteY233" fmla="*/ 4300185 h 6858000"/>
              <a:gd name="connsiteX234" fmla="*/ 5425556 w 7467600"/>
              <a:gd name="connsiteY234" fmla="*/ 4308967 h 6858000"/>
              <a:gd name="connsiteX235" fmla="*/ 4943646 w 7467600"/>
              <a:gd name="connsiteY235" fmla="*/ 3822916 h 6858000"/>
              <a:gd name="connsiteX236" fmla="*/ 4594837 w 7467600"/>
              <a:gd name="connsiteY236" fmla="*/ 3532274 h 6858000"/>
              <a:gd name="connsiteX237" fmla="*/ 4441737 w 7467600"/>
              <a:gd name="connsiteY237" fmla="*/ 3399734 h 6858000"/>
              <a:gd name="connsiteX238" fmla="*/ 5425834 w 7467600"/>
              <a:gd name="connsiteY238" fmla="*/ 3162785 h 6858000"/>
              <a:gd name="connsiteX239" fmla="*/ 5401644 w 7467600"/>
              <a:gd name="connsiteY239" fmla="*/ 3617847 h 6858000"/>
              <a:gd name="connsiteX240" fmla="*/ 5467256 w 7467600"/>
              <a:gd name="connsiteY240" fmla="*/ 4175494 h 6858000"/>
              <a:gd name="connsiteX241" fmla="*/ 5448069 w 7467600"/>
              <a:gd name="connsiteY241" fmla="*/ 3567554 h 6858000"/>
              <a:gd name="connsiteX242" fmla="*/ 5425834 w 7467600"/>
              <a:gd name="connsiteY242" fmla="*/ 3162785 h 6858000"/>
              <a:gd name="connsiteX243" fmla="*/ 1318687 w 7467600"/>
              <a:gd name="connsiteY243" fmla="*/ 3113840 h 6858000"/>
              <a:gd name="connsiteX244" fmla="*/ 1066793 w 7467600"/>
              <a:gd name="connsiteY244" fmla="*/ 3212171 h 6858000"/>
              <a:gd name="connsiteX245" fmla="*/ 993319 w 7467600"/>
              <a:gd name="connsiteY245" fmla="*/ 3247648 h 6858000"/>
              <a:gd name="connsiteX246" fmla="*/ 853081 w 7467600"/>
              <a:gd name="connsiteY246" fmla="*/ 3312410 h 6858000"/>
              <a:gd name="connsiteX247" fmla="*/ 805957 w 7467600"/>
              <a:gd name="connsiteY247" fmla="*/ 3330443 h 6858000"/>
              <a:gd name="connsiteX248" fmla="*/ 1318687 w 7467600"/>
              <a:gd name="connsiteY248" fmla="*/ 3113840 h 6858000"/>
              <a:gd name="connsiteX249" fmla="*/ 5453702 w 7467600"/>
              <a:gd name="connsiteY249" fmla="*/ 3090882 h 6858000"/>
              <a:gd name="connsiteX250" fmla="*/ 5480135 w 7467600"/>
              <a:gd name="connsiteY250" fmla="*/ 3565802 h 6858000"/>
              <a:gd name="connsiteX251" fmla="*/ 5499023 w 7467600"/>
              <a:gd name="connsiteY251" fmla="*/ 4166310 h 6858000"/>
              <a:gd name="connsiteX252" fmla="*/ 5547022 w 7467600"/>
              <a:gd name="connsiteY252" fmla="*/ 3607838 h 6858000"/>
              <a:gd name="connsiteX253" fmla="*/ 5515964 w 7467600"/>
              <a:gd name="connsiteY253" fmla="*/ 3378541 h 6858000"/>
              <a:gd name="connsiteX254" fmla="*/ 5453702 w 7467600"/>
              <a:gd name="connsiteY254" fmla="*/ 3090882 h 6858000"/>
              <a:gd name="connsiteX255" fmla="*/ 1238695 w 7467600"/>
              <a:gd name="connsiteY255" fmla="*/ 3076820 h 6858000"/>
              <a:gd name="connsiteX256" fmla="*/ 716371 w 7467600"/>
              <a:gd name="connsiteY256" fmla="*/ 3293249 h 6858000"/>
              <a:gd name="connsiteX257" fmla="*/ 579522 w 7467600"/>
              <a:gd name="connsiteY257" fmla="*/ 3371759 h 6858000"/>
              <a:gd name="connsiteX258" fmla="*/ 600288 w 7467600"/>
              <a:gd name="connsiteY258" fmla="*/ 3365555 h 6858000"/>
              <a:gd name="connsiteX259" fmla="*/ 840692 w 7467600"/>
              <a:gd name="connsiteY259" fmla="*/ 3284921 h 6858000"/>
              <a:gd name="connsiteX260" fmla="*/ 979248 w 7467600"/>
              <a:gd name="connsiteY260" fmla="*/ 3221003 h 6858000"/>
              <a:gd name="connsiteX261" fmla="*/ 1053282 w 7467600"/>
              <a:gd name="connsiteY261" fmla="*/ 3185247 h 6858000"/>
              <a:gd name="connsiteX262" fmla="*/ 1320603 w 7467600"/>
              <a:gd name="connsiteY262" fmla="*/ 3081281 h 6858000"/>
              <a:gd name="connsiteX263" fmla="*/ 1238695 w 7467600"/>
              <a:gd name="connsiteY263" fmla="*/ 3076820 h 6858000"/>
              <a:gd name="connsiteX264" fmla="*/ 5425627 w 7467600"/>
              <a:gd name="connsiteY264" fmla="*/ 2954192 h 6858000"/>
              <a:gd name="connsiteX265" fmla="*/ 5470770 w 7467600"/>
              <a:gd name="connsiteY265" fmla="*/ 3005435 h 6858000"/>
              <a:gd name="connsiteX266" fmla="*/ 5519779 w 7467600"/>
              <a:gd name="connsiteY266" fmla="*/ 4359223 h 6858000"/>
              <a:gd name="connsiteX267" fmla="*/ 5520293 w 7467600"/>
              <a:gd name="connsiteY267" fmla="*/ 4360602 h 6858000"/>
              <a:gd name="connsiteX268" fmla="*/ 5767221 w 7467600"/>
              <a:gd name="connsiteY268" fmla="*/ 4665564 h 6858000"/>
              <a:gd name="connsiteX269" fmla="*/ 6937169 w 7467600"/>
              <a:gd name="connsiteY269" fmla="*/ 4815941 h 6858000"/>
              <a:gd name="connsiteX270" fmla="*/ 6953922 w 7467600"/>
              <a:gd name="connsiteY270" fmla="*/ 4890068 h 6858000"/>
              <a:gd name="connsiteX271" fmla="*/ 6071359 w 7467600"/>
              <a:gd name="connsiteY271" fmla="*/ 4770770 h 6858000"/>
              <a:gd name="connsiteX272" fmla="*/ 6038839 w 7467600"/>
              <a:gd name="connsiteY272" fmla="*/ 4764474 h 6858000"/>
              <a:gd name="connsiteX273" fmla="*/ 6038706 w 7467600"/>
              <a:gd name="connsiteY273" fmla="*/ 4763847 h 6858000"/>
              <a:gd name="connsiteX274" fmla="*/ 6037784 w 7467600"/>
              <a:gd name="connsiteY274" fmla="*/ 4764270 h 6858000"/>
              <a:gd name="connsiteX275" fmla="*/ 6038839 w 7467600"/>
              <a:gd name="connsiteY275" fmla="*/ 4764474 h 6858000"/>
              <a:gd name="connsiteX276" fmla="*/ 6040338 w 7467600"/>
              <a:gd name="connsiteY276" fmla="*/ 4771418 h 6858000"/>
              <a:gd name="connsiteX277" fmla="*/ 6024488 w 7467600"/>
              <a:gd name="connsiteY277" fmla="*/ 4809903 h 6858000"/>
              <a:gd name="connsiteX278" fmla="*/ 5599771 w 7467600"/>
              <a:gd name="connsiteY278" fmla="*/ 5509652 h 6858000"/>
              <a:gd name="connsiteX279" fmla="*/ 5548843 w 7467600"/>
              <a:gd name="connsiteY279" fmla="*/ 5563845 h 6858000"/>
              <a:gd name="connsiteX280" fmla="*/ 5940952 w 7467600"/>
              <a:gd name="connsiteY280" fmla="*/ 6250028 h 6858000"/>
              <a:gd name="connsiteX281" fmla="*/ 6043441 w 7467600"/>
              <a:gd name="connsiteY281" fmla="*/ 6665847 h 6858000"/>
              <a:gd name="connsiteX282" fmla="*/ 6093432 w 7467600"/>
              <a:gd name="connsiteY282" fmla="*/ 6858000 h 6858000"/>
              <a:gd name="connsiteX283" fmla="*/ 6034344 w 7467600"/>
              <a:gd name="connsiteY283" fmla="*/ 6858000 h 6858000"/>
              <a:gd name="connsiteX284" fmla="*/ 6026679 w 7467600"/>
              <a:gd name="connsiteY284" fmla="*/ 6836959 h 6858000"/>
              <a:gd name="connsiteX285" fmla="*/ 5800441 w 7467600"/>
              <a:gd name="connsiteY285" fmla="*/ 6335286 h 6858000"/>
              <a:gd name="connsiteX286" fmla="*/ 5526562 w 7467600"/>
              <a:gd name="connsiteY286" fmla="*/ 5705388 h 6858000"/>
              <a:gd name="connsiteX287" fmla="*/ 5519640 w 7467600"/>
              <a:gd name="connsiteY287" fmla="*/ 5683774 h 6858000"/>
              <a:gd name="connsiteX288" fmla="*/ 5844559 w 7467600"/>
              <a:gd name="connsiteY288" fmla="*/ 6553349 h 6858000"/>
              <a:gd name="connsiteX289" fmla="*/ 5975994 w 7467600"/>
              <a:gd name="connsiteY289" fmla="*/ 6858000 h 6858000"/>
              <a:gd name="connsiteX290" fmla="*/ 5898547 w 7467600"/>
              <a:gd name="connsiteY290" fmla="*/ 6858000 h 6858000"/>
              <a:gd name="connsiteX291" fmla="*/ 5682041 w 7467600"/>
              <a:gd name="connsiteY291" fmla="*/ 6355860 h 6858000"/>
              <a:gd name="connsiteX292" fmla="*/ 5461758 w 7467600"/>
              <a:gd name="connsiteY292" fmla="*/ 5820220 h 6858000"/>
              <a:gd name="connsiteX293" fmla="*/ 5237282 w 7467600"/>
              <a:gd name="connsiteY293" fmla="*/ 6579086 h 6858000"/>
              <a:gd name="connsiteX294" fmla="*/ 5115009 w 7467600"/>
              <a:gd name="connsiteY294" fmla="*/ 6858000 h 6858000"/>
              <a:gd name="connsiteX295" fmla="*/ 5028074 w 7467600"/>
              <a:gd name="connsiteY295" fmla="*/ 6858000 h 6858000"/>
              <a:gd name="connsiteX296" fmla="*/ 5079508 w 7467600"/>
              <a:gd name="connsiteY296" fmla="*/ 6749074 h 6858000"/>
              <a:gd name="connsiteX297" fmla="*/ 5371846 w 7467600"/>
              <a:gd name="connsiteY297" fmla="*/ 5924413 h 6858000"/>
              <a:gd name="connsiteX298" fmla="*/ 5270512 w 7467600"/>
              <a:gd name="connsiteY298" fmla="*/ 6138975 h 6858000"/>
              <a:gd name="connsiteX299" fmla="*/ 5062409 w 7467600"/>
              <a:gd name="connsiteY299" fmla="*/ 6653544 h 6858000"/>
              <a:gd name="connsiteX300" fmla="*/ 5036628 w 7467600"/>
              <a:gd name="connsiteY300" fmla="*/ 6754247 h 6858000"/>
              <a:gd name="connsiteX301" fmla="*/ 5009112 w 7467600"/>
              <a:gd name="connsiteY301" fmla="*/ 6858000 h 6858000"/>
              <a:gd name="connsiteX302" fmla="*/ 4976679 w 7467600"/>
              <a:gd name="connsiteY302" fmla="*/ 6858000 h 6858000"/>
              <a:gd name="connsiteX303" fmla="*/ 5006537 w 7467600"/>
              <a:gd name="connsiteY303" fmla="*/ 6747068 h 6858000"/>
              <a:gd name="connsiteX304" fmla="*/ 5032723 w 7467600"/>
              <a:gd name="connsiteY304" fmla="*/ 6644957 h 6858000"/>
              <a:gd name="connsiteX305" fmla="*/ 5242949 w 7467600"/>
              <a:gd name="connsiteY305" fmla="*/ 6125175 h 6858000"/>
              <a:gd name="connsiteX306" fmla="*/ 5286321 w 7467600"/>
              <a:gd name="connsiteY306" fmla="*/ 6033555 h 6858000"/>
              <a:gd name="connsiteX307" fmla="*/ 5008210 w 7467600"/>
              <a:gd name="connsiteY307" fmla="*/ 6649194 h 6858000"/>
              <a:gd name="connsiteX308" fmla="*/ 4986321 w 7467600"/>
              <a:gd name="connsiteY308" fmla="*/ 6765687 h 6858000"/>
              <a:gd name="connsiteX309" fmla="*/ 4973474 w 7467600"/>
              <a:gd name="connsiteY309" fmla="*/ 6858000 h 6858000"/>
              <a:gd name="connsiteX310" fmla="*/ 4907178 w 7467600"/>
              <a:gd name="connsiteY310" fmla="*/ 6858000 h 6858000"/>
              <a:gd name="connsiteX311" fmla="*/ 4910810 w 7467600"/>
              <a:gd name="connsiteY311" fmla="*/ 6829660 h 6858000"/>
              <a:gd name="connsiteX312" fmla="*/ 4987461 w 7467600"/>
              <a:gd name="connsiteY312" fmla="*/ 6432994 h 6858000"/>
              <a:gd name="connsiteX313" fmla="*/ 5179262 w 7467600"/>
              <a:gd name="connsiteY313" fmla="*/ 6035044 h 6858000"/>
              <a:gd name="connsiteX314" fmla="*/ 4689678 w 7467600"/>
              <a:gd name="connsiteY314" fmla="*/ 6440241 h 6858000"/>
              <a:gd name="connsiteX315" fmla="*/ 4477543 w 7467600"/>
              <a:gd name="connsiteY315" fmla="*/ 6674836 h 6858000"/>
              <a:gd name="connsiteX316" fmla="*/ 4329957 w 7467600"/>
              <a:gd name="connsiteY316" fmla="*/ 6858000 h 6858000"/>
              <a:gd name="connsiteX317" fmla="*/ 4218595 w 7467600"/>
              <a:gd name="connsiteY317" fmla="*/ 6858000 h 6858000"/>
              <a:gd name="connsiteX318" fmla="*/ 4368888 w 7467600"/>
              <a:gd name="connsiteY318" fmla="*/ 6668412 h 6858000"/>
              <a:gd name="connsiteX319" fmla="*/ 4563091 w 7467600"/>
              <a:gd name="connsiteY319" fmla="*/ 6442508 h 6858000"/>
              <a:gd name="connsiteX320" fmla="*/ 5387324 w 7467600"/>
              <a:gd name="connsiteY320" fmla="*/ 5705830 h 6858000"/>
              <a:gd name="connsiteX321" fmla="*/ 5073620 w 7467600"/>
              <a:gd name="connsiteY321" fmla="*/ 5955437 h 6858000"/>
              <a:gd name="connsiteX322" fmla="*/ 4689789 w 7467600"/>
              <a:gd name="connsiteY322" fmla="*/ 6268382 h 6858000"/>
              <a:gd name="connsiteX323" fmla="*/ 4418722 w 7467600"/>
              <a:gd name="connsiteY323" fmla="*/ 6570886 h 6858000"/>
              <a:gd name="connsiteX324" fmla="*/ 4214944 w 7467600"/>
              <a:gd name="connsiteY324" fmla="*/ 6858000 h 6858000"/>
              <a:gd name="connsiteX325" fmla="*/ 4177898 w 7467600"/>
              <a:gd name="connsiteY325" fmla="*/ 6858000 h 6858000"/>
              <a:gd name="connsiteX326" fmla="*/ 4391597 w 7467600"/>
              <a:gd name="connsiteY326" fmla="*/ 6556370 h 6858000"/>
              <a:gd name="connsiteX327" fmla="*/ 4668889 w 7467600"/>
              <a:gd name="connsiteY327" fmla="*/ 6246399 h 6858000"/>
              <a:gd name="connsiteX328" fmla="*/ 5055427 w 7467600"/>
              <a:gd name="connsiteY328" fmla="*/ 5931476 h 6858000"/>
              <a:gd name="connsiteX329" fmla="*/ 5371814 w 7467600"/>
              <a:gd name="connsiteY329" fmla="*/ 5678975 h 6858000"/>
              <a:gd name="connsiteX330" fmla="*/ 4987918 w 7467600"/>
              <a:gd name="connsiteY330" fmla="*/ 5838701 h 6858000"/>
              <a:gd name="connsiteX331" fmla="*/ 4317146 w 7467600"/>
              <a:gd name="connsiteY331" fmla="*/ 6587716 h 6858000"/>
              <a:gd name="connsiteX332" fmla="*/ 4171627 w 7467600"/>
              <a:gd name="connsiteY332" fmla="*/ 6858000 h 6858000"/>
              <a:gd name="connsiteX333" fmla="*/ 4081585 w 7467600"/>
              <a:gd name="connsiteY333" fmla="*/ 6858000 h 6858000"/>
              <a:gd name="connsiteX334" fmla="*/ 4238603 w 7467600"/>
              <a:gd name="connsiteY334" fmla="*/ 6559341 h 6858000"/>
              <a:gd name="connsiteX335" fmla="*/ 4778333 w 7467600"/>
              <a:gd name="connsiteY335" fmla="*/ 5873626 h 6858000"/>
              <a:gd name="connsiteX336" fmla="*/ 5414185 w 7467600"/>
              <a:gd name="connsiteY336" fmla="*/ 5573882 h 6858000"/>
              <a:gd name="connsiteX337" fmla="*/ 5959648 w 7467600"/>
              <a:gd name="connsiteY337" fmla="*/ 4760797 h 6858000"/>
              <a:gd name="connsiteX338" fmla="*/ 5355019 w 7467600"/>
              <a:gd name="connsiteY338" fmla="*/ 4734672 h 6858000"/>
              <a:gd name="connsiteX339" fmla="*/ 5083565 w 7467600"/>
              <a:gd name="connsiteY339" fmla="*/ 5179121 h 6858000"/>
              <a:gd name="connsiteX340" fmla="*/ 4713577 w 7467600"/>
              <a:gd name="connsiteY340" fmla="*/ 5616803 h 6858000"/>
              <a:gd name="connsiteX341" fmla="*/ 3989559 w 7467600"/>
              <a:gd name="connsiteY341" fmla="*/ 6145945 h 6858000"/>
              <a:gd name="connsiteX342" fmla="*/ 3939824 w 7467600"/>
              <a:gd name="connsiteY342" fmla="*/ 6066900 h 6858000"/>
              <a:gd name="connsiteX343" fmla="*/ 4584537 w 7467600"/>
              <a:gd name="connsiteY343" fmla="*/ 5324826 h 6858000"/>
              <a:gd name="connsiteX344" fmla="*/ 5037105 w 7467600"/>
              <a:gd name="connsiteY344" fmla="*/ 5088765 h 6858000"/>
              <a:gd name="connsiteX345" fmla="*/ 5039930 w 7467600"/>
              <a:gd name="connsiteY345" fmla="*/ 5089585 h 6858000"/>
              <a:gd name="connsiteX346" fmla="*/ 5263764 w 7467600"/>
              <a:gd name="connsiteY346" fmla="*/ 4735525 h 6858000"/>
              <a:gd name="connsiteX347" fmla="*/ 4086300 w 7467600"/>
              <a:gd name="connsiteY347" fmla="*/ 4884599 h 6858000"/>
              <a:gd name="connsiteX348" fmla="*/ 4085485 w 7467600"/>
              <a:gd name="connsiteY348" fmla="*/ 4899070 h 6858000"/>
              <a:gd name="connsiteX349" fmla="*/ 3871915 w 7467600"/>
              <a:gd name="connsiteY349" fmla="*/ 5253645 h 6858000"/>
              <a:gd name="connsiteX350" fmla="*/ 3799374 w 7467600"/>
              <a:gd name="connsiteY350" fmla="*/ 5466127 h 6858000"/>
              <a:gd name="connsiteX351" fmla="*/ 3498850 w 7467600"/>
              <a:gd name="connsiteY351" fmla="*/ 6661888 h 6858000"/>
              <a:gd name="connsiteX352" fmla="*/ 3399216 w 7467600"/>
              <a:gd name="connsiteY352" fmla="*/ 6858000 h 6858000"/>
              <a:gd name="connsiteX353" fmla="*/ 3303688 w 7467600"/>
              <a:gd name="connsiteY353" fmla="*/ 6858000 h 6858000"/>
              <a:gd name="connsiteX354" fmla="*/ 3391774 w 7467600"/>
              <a:gd name="connsiteY354" fmla="*/ 6697181 h 6858000"/>
              <a:gd name="connsiteX355" fmla="*/ 3735540 w 7467600"/>
              <a:gd name="connsiteY355" fmla="*/ 5546923 h 6858000"/>
              <a:gd name="connsiteX356" fmla="*/ 3729438 w 7467600"/>
              <a:gd name="connsiteY356" fmla="*/ 5569058 h 6858000"/>
              <a:gd name="connsiteX357" fmla="*/ 3707782 w 7467600"/>
              <a:gd name="connsiteY357" fmla="*/ 5644908 h 6858000"/>
              <a:gd name="connsiteX358" fmla="*/ 3583827 w 7467600"/>
              <a:gd name="connsiteY358" fmla="*/ 6039215 h 6858000"/>
              <a:gd name="connsiteX359" fmla="*/ 3547861 w 7467600"/>
              <a:gd name="connsiteY359" fmla="*/ 6129609 h 6858000"/>
              <a:gd name="connsiteX360" fmla="*/ 3490905 w 7467600"/>
              <a:gd name="connsiteY360" fmla="*/ 6277660 h 6858000"/>
              <a:gd name="connsiteX361" fmla="*/ 3455859 w 7467600"/>
              <a:gd name="connsiteY361" fmla="*/ 6391301 h 6858000"/>
              <a:gd name="connsiteX362" fmla="*/ 3429112 w 7467600"/>
              <a:gd name="connsiteY362" fmla="*/ 6479469 h 6858000"/>
              <a:gd name="connsiteX363" fmla="*/ 3304862 w 7467600"/>
              <a:gd name="connsiteY363" fmla="*/ 6796476 h 6858000"/>
              <a:gd name="connsiteX364" fmla="*/ 3276071 w 7467600"/>
              <a:gd name="connsiteY364" fmla="*/ 6858000 h 6858000"/>
              <a:gd name="connsiteX365" fmla="*/ 3240805 w 7467600"/>
              <a:gd name="connsiteY365" fmla="*/ 6858000 h 6858000"/>
              <a:gd name="connsiteX366" fmla="*/ 3275917 w 7467600"/>
              <a:gd name="connsiteY366" fmla="*/ 6783192 h 6858000"/>
              <a:gd name="connsiteX367" fmla="*/ 3399358 w 7467600"/>
              <a:gd name="connsiteY367" fmla="*/ 6469011 h 6858000"/>
              <a:gd name="connsiteX368" fmla="*/ 3425650 w 7467600"/>
              <a:gd name="connsiteY368" fmla="*/ 6381333 h 6858000"/>
              <a:gd name="connsiteX369" fmla="*/ 3460661 w 7467600"/>
              <a:gd name="connsiteY369" fmla="*/ 6266763 h 6858000"/>
              <a:gd name="connsiteX370" fmla="*/ 3518021 w 7467600"/>
              <a:gd name="connsiteY370" fmla="*/ 6117298 h 6858000"/>
              <a:gd name="connsiteX371" fmla="*/ 3554035 w 7467600"/>
              <a:gd name="connsiteY371" fmla="*/ 6027832 h 6858000"/>
              <a:gd name="connsiteX372" fmla="*/ 3677174 w 7467600"/>
              <a:gd name="connsiteY372" fmla="*/ 5636351 h 6858000"/>
              <a:gd name="connsiteX373" fmla="*/ 3698819 w 7467600"/>
              <a:gd name="connsiteY373" fmla="*/ 5560503 h 6858000"/>
              <a:gd name="connsiteX374" fmla="*/ 3702094 w 7467600"/>
              <a:gd name="connsiteY374" fmla="*/ 5549194 h 6858000"/>
              <a:gd name="connsiteX375" fmla="*/ 3398355 w 7467600"/>
              <a:gd name="connsiteY375" fmla="*/ 6094603 h 6858000"/>
              <a:gd name="connsiteX376" fmla="*/ 3193941 w 7467600"/>
              <a:gd name="connsiteY376" fmla="*/ 6798775 h 6858000"/>
              <a:gd name="connsiteX377" fmla="*/ 3184140 w 7467600"/>
              <a:gd name="connsiteY377" fmla="*/ 6858000 h 6858000"/>
              <a:gd name="connsiteX378" fmla="*/ 3099978 w 7467600"/>
              <a:gd name="connsiteY378" fmla="*/ 6858000 h 6858000"/>
              <a:gd name="connsiteX379" fmla="*/ 3101556 w 7467600"/>
              <a:gd name="connsiteY379" fmla="*/ 6843337 h 6858000"/>
              <a:gd name="connsiteX380" fmla="*/ 3370162 w 7467600"/>
              <a:gd name="connsiteY380" fmla="*/ 5785550 h 6858000"/>
              <a:gd name="connsiteX381" fmla="*/ 3746477 w 7467600"/>
              <a:gd name="connsiteY381" fmla="*/ 5377889 h 6858000"/>
              <a:gd name="connsiteX382" fmla="*/ 3863399 w 7467600"/>
              <a:gd name="connsiteY382" fmla="*/ 5087257 h 6858000"/>
              <a:gd name="connsiteX383" fmla="*/ 3968712 w 7467600"/>
              <a:gd name="connsiteY383" fmla="*/ 4913989 h 6858000"/>
              <a:gd name="connsiteX384" fmla="*/ 2792390 w 7467600"/>
              <a:gd name="connsiteY384" fmla="*/ 5382974 h 6858000"/>
              <a:gd name="connsiteX385" fmla="*/ 2714982 w 7467600"/>
              <a:gd name="connsiteY385" fmla="*/ 5427051 h 6858000"/>
              <a:gd name="connsiteX386" fmla="*/ 2813361 w 7467600"/>
              <a:gd name="connsiteY386" fmla="*/ 6023912 h 6858000"/>
              <a:gd name="connsiteX387" fmla="*/ 2688430 w 7467600"/>
              <a:gd name="connsiteY387" fmla="*/ 6801564 h 6858000"/>
              <a:gd name="connsiteX388" fmla="*/ 2629626 w 7467600"/>
              <a:gd name="connsiteY388" fmla="*/ 6763394 h 6858000"/>
              <a:gd name="connsiteX389" fmla="*/ 2565328 w 7467600"/>
              <a:gd name="connsiteY389" fmla="*/ 5516399 h 6858000"/>
              <a:gd name="connsiteX390" fmla="*/ 1922999 w 7467600"/>
              <a:gd name="connsiteY390" fmla="*/ 5980343 h 6858000"/>
              <a:gd name="connsiteX391" fmla="*/ 1950261 w 7467600"/>
              <a:gd name="connsiteY391" fmla="*/ 6405858 h 6858000"/>
              <a:gd name="connsiteX392" fmla="*/ 2365554 w 7467600"/>
              <a:gd name="connsiteY392" fmla="*/ 6759107 h 6858000"/>
              <a:gd name="connsiteX393" fmla="*/ 2424142 w 7467600"/>
              <a:gd name="connsiteY393" fmla="*/ 6858000 h 6858000"/>
              <a:gd name="connsiteX394" fmla="*/ 2395994 w 7467600"/>
              <a:gd name="connsiteY394" fmla="*/ 6858000 h 6858000"/>
              <a:gd name="connsiteX395" fmla="*/ 2392863 w 7467600"/>
              <a:gd name="connsiteY395" fmla="*/ 6852964 h 6858000"/>
              <a:gd name="connsiteX396" fmla="*/ 2017589 w 7467600"/>
              <a:gd name="connsiteY396" fmla="*/ 6493982 h 6858000"/>
              <a:gd name="connsiteX397" fmla="*/ 2147336 w 7467600"/>
              <a:gd name="connsiteY397" fmla="*/ 6594052 h 6858000"/>
              <a:gd name="connsiteX398" fmla="*/ 2207047 w 7467600"/>
              <a:gd name="connsiteY398" fmla="*/ 6654540 h 6858000"/>
              <a:gd name="connsiteX399" fmla="*/ 2299106 w 7467600"/>
              <a:gd name="connsiteY399" fmla="*/ 6778931 h 6858000"/>
              <a:gd name="connsiteX400" fmla="*/ 2314430 w 7467600"/>
              <a:gd name="connsiteY400" fmla="*/ 6801144 h 6858000"/>
              <a:gd name="connsiteX401" fmla="*/ 2352406 w 7467600"/>
              <a:gd name="connsiteY401" fmla="*/ 6858000 h 6858000"/>
              <a:gd name="connsiteX402" fmla="*/ 2314492 w 7467600"/>
              <a:gd name="connsiteY402" fmla="*/ 6858000 h 6858000"/>
              <a:gd name="connsiteX403" fmla="*/ 2288095 w 7467600"/>
              <a:gd name="connsiteY403" fmla="*/ 6818030 h 6858000"/>
              <a:gd name="connsiteX404" fmla="*/ 2272768 w 7467600"/>
              <a:gd name="connsiteY404" fmla="*/ 6795822 h 6858000"/>
              <a:gd name="connsiteX405" fmla="*/ 2182715 w 7467600"/>
              <a:gd name="connsiteY405" fmla="*/ 6675071 h 6858000"/>
              <a:gd name="connsiteX406" fmla="*/ 2032061 w 7467600"/>
              <a:gd name="connsiteY406" fmla="*/ 6541380 h 6858000"/>
              <a:gd name="connsiteX407" fmla="*/ 2257220 w 7467600"/>
              <a:gd name="connsiteY407" fmla="*/ 6826257 h 6858000"/>
              <a:gd name="connsiteX408" fmla="*/ 2281324 w 7467600"/>
              <a:gd name="connsiteY408" fmla="*/ 6858000 h 6858000"/>
              <a:gd name="connsiteX409" fmla="*/ 2242860 w 7467600"/>
              <a:gd name="connsiteY409" fmla="*/ 6858000 h 6858000"/>
              <a:gd name="connsiteX410" fmla="*/ 2232818 w 7467600"/>
              <a:gd name="connsiteY410" fmla="*/ 6844926 h 6858000"/>
              <a:gd name="connsiteX411" fmla="*/ 1990172 w 7467600"/>
              <a:gd name="connsiteY411" fmla="*/ 6542121 h 6858000"/>
              <a:gd name="connsiteX412" fmla="*/ 2124090 w 7467600"/>
              <a:gd name="connsiteY412" fmla="*/ 6761017 h 6858000"/>
              <a:gd name="connsiteX413" fmla="*/ 2200380 w 7467600"/>
              <a:gd name="connsiteY413" fmla="*/ 6858000 h 6858000"/>
              <a:gd name="connsiteX414" fmla="*/ 2147507 w 7467600"/>
              <a:gd name="connsiteY414" fmla="*/ 6858000 h 6858000"/>
              <a:gd name="connsiteX415" fmla="*/ 2070668 w 7467600"/>
              <a:gd name="connsiteY415" fmla="*/ 6761520 h 6858000"/>
              <a:gd name="connsiteX416" fmla="*/ 1975142 w 7467600"/>
              <a:gd name="connsiteY416" fmla="*/ 6585570 h 6858000"/>
              <a:gd name="connsiteX417" fmla="*/ 2050035 w 7467600"/>
              <a:gd name="connsiteY417" fmla="*/ 6813345 h 6858000"/>
              <a:gd name="connsiteX418" fmla="*/ 2063025 w 7467600"/>
              <a:gd name="connsiteY418" fmla="*/ 6858000 h 6858000"/>
              <a:gd name="connsiteX419" fmla="*/ 2021675 w 7467600"/>
              <a:gd name="connsiteY419" fmla="*/ 6858000 h 6858000"/>
              <a:gd name="connsiteX420" fmla="*/ 2019308 w 7467600"/>
              <a:gd name="connsiteY420" fmla="*/ 6847118 h 6858000"/>
              <a:gd name="connsiteX421" fmla="*/ 1938835 w 7467600"/>
              <a:gd name="connsiteY421" fmla="*/ 6551160 h 6858000"/>
              <a:gd name="connsiteX422" fmla="*/ 1953230 w 7467600"/>
              <a:gd name="connsiteY422" fmla="*/ 6759699 h 6858000"/>
              <a:gd name="connsiteX423" fmla="*/ 1956763 w 7467600"/>
              <a:gd name="connsiteY423" fmla="*/ 6778191 h 6858000"/>
              <a:gd name="connsiteX424" fmla="*/ 1967925 w 7467600"/>
              <a:gd name="connsiteY424" fmla="*/ 6858000 h 6858000"/>
              <a:gd name="connsiteX425" fmla="*/ 1936622 w 7467600"/>
              <a:gd name="connsiteY425" fmla="*/ 6858000 h 6858000"/>
              <a:gd name="connsiteX426" fmla="*/ 1926261 w 7467600"/>
              <a:gd name="connsiteY426" fmla="*/ 6784064 h 6858000"/>
              <a:gd name="connsiteX427" fmla="*/ 1922724 w 7467600"/>
              <a:gd name="connsiteY427" fmla="*/ 6765577 h 6858000"/>
              <a:gd name="connsiteX428" fmla="*/ 1904650 w 7467600"/>
              <a:gd name="connsiteY428" fmla="*/ 6639616 h 6858000"/>
              <a:gd name="connsiteX429" fmla="*/ 1885273 w 7467600"/>
              <a:gd name="connsiteY429" fmla="*/ 6858000 h 6858000"/>
              <a:gd name="connsiteX430" fmla="*/ 1854363 w 7467600"/>
              <a:gd name="connsiteY430" fmla="*/ 6858000 h 6858000"/>
              <a:gd name="connsiteX431" fmla="*/ 1880391 w 7467600"/>
              <a:gd name="connsiteY431" fmla="*/ 6603796 h 6858000"/>
              <a:gd name="connsiteX432" fmla="*/ 1818273 w 7467600"/>
              <a:gd name="connsiteY432" fmla="*/ 6715729 h 6858000"/>
              <a:gd name="connsiteX433" fmla="*/ 1794691 w 7467600"/>
              <a:gd name="connsiteY433" fmla="*/ 6843239 h 6858000"/>
              <a:gd name="connsiteX434" fmla="*/ 1794914 w 7467600"/>
              <a:gd name="connsiteY434" fmla="*/ 6858000 h 6858000"/>
              <a:gd name="connsiteX435" fmla="*/ 1746128 w 7467600"/>
              <a:gd name="connsiteY435" fmla="*/ 6858000 h 6858000"/>
              <a:gd name="connsiteX436" fmla="*/ 1753934 w 7467600"/>
              <a:gd name="connsiteY436" fmla="*/ 6724796 h 6858000"/>
              <a:gd name="connsiteX437" fmla="*/ 1792053 w 7467600"/>
              <a:gd name="connsiteY437" fmla="*/ 6572396 h 6858000"/>
              <a:gd name="connsiteX438" fmla="*/ 1862248 w 7467600"/>
              <a:gd name="connsiteY438" fmla="*/ 6266397 h 6858000"/>
              <a:gd name="connsiteX439" fmla="*/ 1862250 w 7467600"/>
              <a:gd name="connsiteY439" fmla="*/ 6033531 h 6858000"/>
              <a:gd name="connsiteX440" fmla="*/ 1211999 w 7467600"/>
              <a:gd name="connsiteY440" fmla="*/ 6683610 h 6858000"/>
              <a:gd name="connsiteX441" fmla="*/ 1213266 w 7467600"/>
              <a:gd name="connsiteY441" fmla="*/ 6691947 h 6858000"/>
              <a:gd name="connsiteX442" fmla="*/ 1203370 w 7467600"/>
              <a:gd name="connsiteY442" fmla="*/ 6850676 h 6858000"/>
              <a:gd name="connsiteX443" fmla="*/ 1203671 w 7467600"/>
              <a:gd name="connsiteY443" fmla="*/ 6858000 h 6858000"/>
              <a:gd name="connsiteX444" fmla="*/ 1143180 w 7467600"/>
              <a:gd name="connsiteY444" fmla="*/ 6858000 h 6858000"/>
              <a:gd name="connsiteX445" fmla="*/ 1142176 w 7467600"/>
              <a:gd name="connsiteY445" fmla="*/ 6766045 h 6858000"/>
              <a:gd name="connsiteX446" fmla="*/ 1067484 w 7467600"/>
              <a:gd name="connsiteY446" fmla="*/ 6858000 h 6858000"/>
              <a:gd name="connsiteX447" fmla="*/ 953928 w 7467600"/>
              <a:gd name="connsiteY447" fmla="*/ 6858000 h 6858000"/>
              <a:gd name="connsiteX448" fmla="*/ 959715 w 7467600"/>
              <a:gd name="connsiteY448" fmla="*/ 6850185 h 6858000"/>
              <a:gd name="connsiteX449" fmla="*/ 1483788 w 7467600"/>
              <a:gd name="connsiteY449" fmla="*/ 6259174 h 6858000"/>
              <a:gd name="connsiteX450" fmla="*/ 1100671 w 7467600"/>
              <a:gd name="connsiteY450" fmla="*/ 6252137 h 6858000"/>
              <a:gd name="connsiteX451" fmla="*/ 1090144 w 7467600"/>
              <a:gd name="connsiteY451" fmla="*/ 6256748 h 6858000"/>
              <a:gd name="connsiteX452" fmla="*/ 1095872 w 7467600"/>
              <a:gd name="connsiteY452" fmla="*/ 6271892 h 6858000"/>
              <a:gd name="connsiteX453" fmla="*/ 262785 w 7467600"/>
              <a:gd name="connsiteY453" fmla="*/ 6845450 h 6858000"/>
              <a:gd name="connsiteX454" fmla="*/ 209968 w 7467600"/>
              <a:gd name="connsiteY454" fmla="*/ 6770713 h 6858000"/>
              <a:gd name="connsiteX455" fmla="*/ 873460 w 7467600"/>
              <a:gd name="connsiteY455" fmla="*/ 6253768 h 6858000"/>
              <a:gd name="connsiteX456" fmla="*/ 192686 w 7467600"/>
              <a:gd name="connsiteY456" fmla="*/ 5849257 h 6858000"/>
              <a:gd name="connsiteX457" fmla="*/ 4696 w 7467600"/>
              <a:gd name="connsiteY457" fmla="*/ 5697668 h 6858000"/>
              <a:gd name="connsiteX458" fmla="*/ 0 w 7467600"/>
              <a:gd name="connsiteY458" fmla="*/ 5689984 h 6858000"/>
              <a:gd name="connsiteX459" fmla="*/ 0 w 7467600"/>
              <a:gd name="connsiteY459" fmla="*/ 5513472 h 6858000"/>
              <a:gd name="connsiteX460" fmla="*/ 174101 w 7467600"/>
              <a:gd name="connsiteY460" fmla="*/ 5620277 h 6858000"/>
              <a:gd name="connsiteX461" fmla="*/ 891800 w 7467600"/>
              <a:gd name="connsiteY461" fmla="*/ 6036935 h 6858000"/>
              <a:gd name="connsiteX462" fmla="*/ 1072219 w 7467600"/>
              <a:gd name="connsiteY462" fmla="*/ 6169443 h 6858000"/>
              <a:gd name="connsiteX463" fmla="*/ 1074117 w 7467600"/>
              <a:gd name="connsiteY463" fmla="*/ 6170301 h 6858000"/>
              <a:gd name="connsiteX464" fmla="*/ 1083114 w 7467600"/>
              <a:gd name="connsiteY464" fmla="*/ 6174131 h 6858000"/>
              <a:gd name="connsiteX465" fmla="*/ 1543010 w 7467600"/>
              <a:gd name="connsiteY465" fmla="*/ 6191140 h 6858000"/>
              <a:gd name="connsiteX466" fmla="*/ 1551080 w 7467600"/>
              <a:gd name="connsiteY466" fmla="*/ 6195006 h 6858000"/>
              <a:gd name="connsiteX467" fmla="*/ 2345443 w 7467600"/>
              <a:gd name="connsiteY467" fmla="*/ 5549882 h 6858000"/>
              <a:gd name="connsiteX468" fmla="*/ 1721499 w 7467600"/>
              <a:gd name="connsiteY468" fmla="*/ 5599969 h 6858000"/>
              <a:gd name="connsiteX469" fmla="*/ 767716 w 7467600"/>
              <a:gd name="connsiteY469" fmla="*/ 5472768 h 6858000"/>
              <a:gd name="connsiteX470" fmla="*/ 722147 w 7467600"/>
              <a:gd name="connsiteY470" fmla="*/ 5393091 h 6858000"/>
              <a:gd name="connsiteX471" fmla="*/ 1485552 w 7467600"/>
              <a:gd name="connsiteY471" fmla="*/ 5313202 h 6858000"/>
              <a:gd name="connsiteX472" fmla="*/ 2143004 w 7467600"/>
              <a:gd name="connsiteY472" fmla="*/ 5402420 h 6858000"/>
              <a:gd name="connsiteX473" fmla="*/ 1933391 w 7467600"/>
              <a:gd name="connsiteY473" fmla="*/ 5156971 h 6858000"/>
              <a:gd name="connsiteX474" fmla="*/ 1827118 w 7467600"/>
              <a:gd name="connsiteY474" fmla="*/ 4968410 h 6858000"/>
              <a:gd name="connsiteX475" fmla="*/ 1837349 w 7467600"/>
              <a:gd name="connsiteY475" fmla="*/ 4956357 h 6858000"/>
              <a:gd name="connsiteX476" fmla="*/ 2162835 w 7467600"/>
              <a:gd name="connsiteY476" fmla="*/ 5187853 h 6858000"/>
              <a:gd name="connsiteX477" fmla="*/ 2257167 w 7467600"/>
              <a:gd name="connsiteY477" fmla="*/ 5462123 h 6858000"/>
              <a:gd name="connsiteX478" fmla="*/ 2261598 w 7467600"/>
              <a:gd name="connsiteY478" fmla="*/ 5467998 h 6858000"/>
              <a:gd name="connsiteX479" fmla="*/ 2437177 w 7467600"/>
              <a:gd name="connsiteY479" fmla="*/ 5479608 h 6858000"/>
              <a:gd name="connsiteX480" fmla="*/ 2445247 w 7467600"/>
              <a:gd name="connsiteY480" fmla="*/ 5483476 h 6858000"/>
              <a:gd name="connsiteX481" fmla="*/ 2743626 w 7467600"/>
              <a:gd name="connsiteY481" fmla="*/ 5304819 h 6858000"/>
              <a:gd name="connsiteX482" fmla="*/ 3048102 w 7467600"/>
              <a:gd name="connsiteY482" fmla="*/ 5150595 h 6858000"/>
              <a:gd name="connsiteX483" fmla="*/ 1799414 w 7467600"/>
              <a:gd name="connsiteY483" fmla="*/ 4694732 h 6858000"/>
              <a:gd name="connsiteX484" fmla="*/ 1771735 w 7467600"/>
              <a:gd name="connsiteY484" fmla="*/ 4619929 h 6858000"/>
              <a:gd name="connsiteX485" fmla="*/ 3104273 w 7467600"/>
              <a:gd name="connsiteY485" fmla="*/ 5076159 h 6858000"/>
              <a:gd name="connsiteX486" fmla="*/ 3113245 w 7467600"/>
              <a:gd name="connsiteY486" fmla="*/ 5090705 h 6858000"/>
              <a:gd name="connsiteX487" fmla="*/ 3126294 w 7467600"/>
              <a:gd name="connsiteY487" fmla="*/ 5114400 h 6858000"/>
              <a:gd name="connsiteX488" fmla="*/ 3937433 w 7467600"/>
              <a:gd name="connsiteY488" fmla="*/ 4830473 h 6858000"/>
              <a:gd name="connsiteX489" fmla="*/ 3590475 w 7467600"/>
              <a:gd name="connsiteY489" fmla="*/ 4597974 h 6858000"/>
              <a:gd name="connsiteX490" fmla="*/ 3100264 w 7467600"/>
              <a:gd name="connsiteY490" fmla="*/ 4579845 h 6858000"/>
              <a:gd name="connsiteX491" fmla="*/ 2183576 w 7467600"/>
              <a:gd name="connsiteY491" fmla="*/ 4227150 h 6858000"/>
              <a:gd name="connsiteX492" fmla="*/ 2151029 w 7467600"/>
              <a:gd name="connsiteY492" fmla="*/ 4146947 h 6858000"/>
              <a:gd name="connsiteX493" fmla="*/ 3563434 w 7467600"/>
              <a:gd name="connsiteY493" fmla="*/ 4469115 h 6858000"/>
              <a:gd name="connsiteX494" fmla="*/ 3177952 w 7467600"/>
              <a:gd name="connsiteY494" fmla="*/ 3657386 h 6858000"/>
              <a:gd name="connsiteX495" fmla="*/ 3189263 w 7467600"/>
              <a:gd name="connsiteY495" fmla="*/ 3625726 h 6858000"/>
              <a:gd name="connsiteX496" fmla="*/ 3560912 w 7467600"/>
              <a:gd name="connsiteY496" fmla="*/ 4079863 h 6858000"/>
              <a:gd name="connsiteX497" fmla="*/ 3626636 w 7467600"/>
              <a:gd name="connsiteY497" fmla="*/ 4512230 h 6858000"/>
              <a:gd name="connsiteX498" fmla="*/ 3653088 w 7467600"/>
              <a:gd name="connsiteY498" fmla="*/ 4521417 h 6858000"/>
              <a:gd name="connsiteX499" fmla="*/ 3988128 w 7467600"/>
              <a:gd name="connsiteY499" fmla="*/ 4817267 h 6858000"/>
              <a:gd name="connsiteX500" fmla="*/ 4830582 w 7467600"/>
              <a:gd name="connsiteY500" fmla="*/ 4676000 h 6858000"/>
              <a:gd name="connsiteX501" fmla="*/ 4830100 w 7467600"/>
              <a:gd name="connsiteY501" fmla="*/ 4675554 h 6858000"/>
              <a:gd name="connsiteX502" fmla="*/ 4036318 w 7467600"/>
              <a:gd name="connsiteY502" fmla="*/ 4147013 h 6858000"/>
              <a:gd name="connsiteX503" fmla="*/ 3432098 w 7467600"/>
              <a:gd name="connsiteY503" fmla="*/ 3537312 h 6858000"/>
              <a:gd name="connsiteX504" fmla="*/ 3446761 w 7467600"/>
              <a:gd name="connsiteY504" fmla="*/ 3461278 h 6858000"/>
              <a:gd name="connsiteX505" fmla="*/ 4419733 w 7467600"/>
              <a:gd name="connsiteY505" fmla="*/ 3963555 h 6858000"/>
              <a:gd name="connsiteX506" fmla="*/ 4781371 w 7467600"/>
              <a:gd name="connsiteY506" fmla="*/ 4458604 h 6858000"/>
              <a:gd name="connsiteX507" fmla="*/ 4780440 w 7467600"/>
              <a:gd name="connsiteY507" fmla="*/ 4470290 h 6858000"/>
              <a:gd name="connsiteX508" fmla="*/ 4898954 w 7467600"/>
              <a:gd name="connsiteY508" fmla="*/ 4662092 h 6858000"/>
              <a:gd name="connsiteX509" fmla="*/ 4900699 w 7467600"/>
              <a:gd name="connsiteY509" fmla="*/ 4670867 h 6858000"/>
              <a:gd name="connsiteX510" fmla="*/ 5714511 w 7467600"/>
              <a:gd name="connsiteY510" fmla="*/ 4663483 h 6858000"/>
              <a:gd name="connsiteX511" fmla="*/ 5464793 w 7467600"/>
              <a:gd name="connsiteY511" fmla="*/ 4393556 h 6858000"/>
              <a:gd name="connsiteX512" fmla="*/ 5461897 w 7467600"/>
              <a:gd name="connsiteY512" fmla="*/ 4390879 h 6858000"/>
              <a:gd name="connsiteX513" fmla="*/ 4294126 w 7467600"/>
              <a:gd name="connsiteY513" fmla="*/ 3303048 h 6858000"/>
              <a:gd name="connsiteX514" fmla="*/ 4305321 w 7467600"/>
              <a:gd name="connsiteY514" fmla="*/ 3256953 h 6858000"/>
              <a:gd name="connsiteX515" fmla="*/ 4949299 w 7467600"/>
              <a:gd name="connsiteY515" fmla="*/ 3766336 h 6858000"/>
              <a:gd name="connsiteX516" fmla="*/ 5291452 w 7467600"/>
              <a:gd name="connsiteY516" fmla="*/ 4076801 h 6858000"/>
              <a:gd name="connsiteX517" fmla="*/ 5434998 w 7467600"/>
              <a:gd name="connsiteY517" fmla="*/ 4254100 h 6858000"/>
              <a:gd name="connsiteX518" fmla="*/ 5351015 w 7467600"/>
              <a:gd name="connsiteY518" fmla="*/ 3760989 h 6858000"/>
              <a:gd name="connsiteX519" fmla="*/ 5413780 w 7467600"/>
              <a:gd name="connsiteY519" fmla="*/ 2966265 h 6858000"/>
              <a:gd name="connsiteX520" fmla="*/ 5425627 w 7467600"/>
              <a:gd name="connsiteY520" fmla="*/ 2954192 h 6858000"/>
              <a:gd name="connsiteX521" fmla="*/ 6604735 w 7467600"/>
              <a:gd name="connsiteY521" fmla="*/ 2041381 h 6858000"/>
              <a:gd name="connsiteX522" fmla="*/ 7204487 w 7467600"/>
              <a:gd name="connsiteY522" fmla="*/ 2742112 h 6858000"/>
              <a:gd name="connsiteX523" fmla="*/ 7131592 w 7467600"/>
              <a:gd name="connsiteY523" fmla="*/ 2672096 h 6858000"/>
              <a:gd name="connsiteX524" fmla="*/ 6996344 w 7467600"/>
              <a:gd name="connsiteY524" fmla="*/ 2518310 h 6858000"/>
              <a:gd name="connsiteX525" fmla="*/ 6735495 w 7467600"/>
              <a:gd name="connsiteY525" fmla="*/ 2196890 h 6858000"/>
              <a:gd name="connsiteX526" fmla="*/ 6721901 w 7467600"/>
              <a:gd name="connsiteY526" fmla="*/ 2179274 h 6858000"/>
              <a:gd name="connsiteX527" fmla="*/ 6604735 w 7467600"/>
              <a:gd name="connsiteY527" fmla="*/ 2041381 h 6858000"/>
              <a:gd name="connsiteX528" fmla="*/ 6591670 w 7467600"/>
              <a:gd name="connsiteY528" fmla="*/ 1988277 h 6858000"/>
              <a:gd name="connsiteX529" fmla="*/ 6747349 w 7467600"/>
              <a:gd name="connsiteY529" fmla="*/ 2160069 h 6858000"/>
              <a:gd name="connsiteX530" fmla="*/ 6760943 w 7467600"/>
              <a:gd name="connsiteY530" fmla="*/ 2177686 h 6858000"/>
              <a:gd name="connsiteX531" fmla="*/ 7021065 w 7467600"/>
              <a:gd name="connsiteY531" fmla="*/ 2498102 h 6858000"/>
              <a:gd name="connsiteX532" fmla="*/ 7155223 w 7467600"/>
              <a:gd name="connsiteY532" fmla="*/ 2650386 h 6858000"/>
              <a:gd name="connsiteX533" fmla="*/ 7203167 w 7467600"/>
              <a:gd name="connsiteY533" fmla="*/ 2697288 h 6858000"/>
              <a:gd name="connsiteX534" fmla="*/ 6937703 w 7467600"/>
              <a:gd name="connsiteY534" fmla="*/ 2321981 h 6858000"/>
              <a:gd name="connsiteX535" fmla="*/ 6591670 w 7467600"/>
              <a:gd name="connsiteY535" fmla="*/ 1988277 h 6858000"/>
              <a:gd name="connsiteX536" fmla="*/ 5798671 w 7467600"/>
              <a:gd name="connsiteY536" fmla="*/ 1981601 h 6858000"/>
              <a:gd name="connsiteX537" fmla="*/ 5754709 w 7467600"/>
              <a:gd name="connsiteY537" fmla="*/ 2071454 h 6858000"/>
              <a:gd name="connsiteX538" fmla="*/ 5763044 w 7467600"/>
              <a:gd name="connsiteY538" fmla="*/ 2842206 h 6858000"/>
              <a:gd name="connsiteX539" fmla="*/ 5764974 w 7467600"/>
              <a:gd name="connsiteY539" fmla="*/ 2799609 h 6858000"/>
              <a:gd name="connsiteX540" fmla="*/ 5767665 w 7467600"/>
              <a:gd name="connsiteY540" fmla="*/ 2666409 h 6858000"/>
              <a:gd name="connsiteX541" fmla="*/ 5763055 w 7467600"/>
              <a:gd name="connsiteY541" fmla="*/ 2579705 h 6858000"/>
              <a:gd name="connsiteX542" fmla="*/ 5758079 w 7467600"/>
              <a:gd name="connsiteY542" fmla="*/ 2492508 h 6858000"/>
              <a:gd name="connsiteX543" fmla="*/ 5779325 w 7467600"/>
              <a:gd name="connsiteY543" fmla="*/ 2197069 h 6858000"/>
              <a:gd name="connsiteX544" fmla="*/ 5798671 w 7467600"/>
              <a:gd name="connsiteY544" fmla="*/ 1981601 h 6858000"/>
              <a:gd name="connsiteX545" fmla="*/ 5829202 w 7467600"/>
              <a:gd name="connsiteY545" fmla="*/ 1971679 h 6858000"/>
              <a:gd name="connsiteX546" fmla="*/ 5809558 w 7467600"/>
              <a:gd name="connsiteY546" fmla="*/ 2198043 h 6858000"/>
              <a:gd name="connsiteX547" fmla="*/ 5788653 w 7467600"/>
              <a:gd name="connsiteY547" fmla="*/ 2489430 h 6858000"/>
              <a:gd name="connsiteX548" fmla="*/ 5793439 w 7467600"/>
              <a:gd name="connsiteY548" fmla="*/ 2575235 h 6858000"/>
              <a:gd name="connsiteX549" fmla="*/ 5796837 w 7467600"/>
              <a:gd name="connsiteY549" fmla="*/ 2637633 h 6858000"/>
              <a:gd name="connsiteX550" fmla="*/ 5818614 w 7467600"/>
              <a:gd name="connsiteY550" fmla="*/ 2473055 h 6858000"/>
              <a:gd name="connsiteX551" fmla="*/ 5829202 w 7467600"/>
              <a:gd name="connsiteY551" fmla="*/ 1971679 h 6858000"/>
              <a:gd name="connsiteX552" fmla="*/ 5911389 w 7467600"/>
              <a:gd name="connsiteY552" fmla="*/ 1898371 h 6858000"/>
              <a:gd name="connsiteX553" fmla="*/ 6237627 w 7467600"/>
              <a:gd name="connsiteY553" fmla="*/ 2231921 h 6858000"/>
              <a:gd name="connsiteX554" fmla="*/ 5911389 w 7467600"/>
              <a:gd name="connsiteY554" fmla="*/ 1898371 h 6858000"/>
              <a:gd name="connsiteX555" fmla="*/ 6944437 w 7467600"/>
              <a:gd name="connsiteY555" fmla="*/ 1575402 h 6858000"/>
              <a:gd name="connsiteX556" fmla="*/ 6304730 w 7467600"/>
              <a:gd name="connsiteY556" fmla="*/ 1766654 h 6858000"/>
              <a:gd name="connsiteX557" fmla="*/ 6944437 w 7467600"/>
              <a:gd name="connsiteY557" fmla="*/ 1575402 h 6858000"/>
              <a:gd name="connsiteX558" fmla="*/ 7019523 w 7467600"/>
              <a:gd name="connsiteY558" fmla="*/ 1519450 h 6858000"/>
              <a:gd name="connsiteX559" fmla="*/ 6298091 w 7467600"/>
              <a:gd name="connsiteY559" fmla="*/ 1737122 h 6858000"/>
              <a:gd name="connsiteX560" fmla="*/ 7019523 w 7467600"/>
              <a:gd name="connsiteY560" fmla="*/ 1519450 h 6858000"/>
              <a:gd name="connsiteX561" fmla="*/ 2399523 w 7467600"/>
              <a:gd name="connsiteY561" fmla="*/ 1428234 h 6858000"/>
              <a:gd name="connsiteX562" fmla="*/ 2224982 w 7467600"/>
              <a:gd name="connsiteY562" fmla="*/ 1826201 h 6858000"/>
              <a:gd name="connsiteX563" fmla="*/ 2096099 w 7467600"/>
              <a:gd name="connsiteY563" fmla="*/ 2345900 h 6858000"/>
              <a:gd name="connsiteX564" fmla="*/ 2283317 w 7467600"/>
              <a:gd name="connsiteY564" fmla="*/ 1796925 h 6858000"/>
              <a:gd name="connsiteX565" fmla="*/ 2399523 w 7467600"/>
              <a:gd name="connsiteY565" fmla="*/ 1428234 h 6858000"/>
              <a:gd name="connsiteX566" fmla="*/ 2448558 w 7467600"/>
              <a:gd name="connsiteY566" fmla="*/ 1373435 h 6858000"/>
              <a:gd name="connsiteX567" fmla="*/ 2312521 w 7467600"/>
              <a:gd name="connsiteY567" fmla="*/ 1806140 h 6858000"/>
              <a:gd name="connsiteX568" fmla="*/ 2127533 w 7467600"/>
              <a:gd name="connsiteY568" fmla="*/ 2348380 h 6858000"/>
              <a:gd name="connsiteX569" fmla="*/ 2358080 w 7467600"/>
              <a:gd name="connsiteY569" fmla="*/ 1866134 h 6858000"/>
              <a:gd name="connsiteX570" fmla="*/ 2407436 w 7467600"/>
              <a:gd name="connsiteY570" fmla="*/ 1651070 h 6858000"/>
              <a:gd name="connsiteX571" fmla="*/ 2448558 w 7467600"/>
              <a:gd name="connsiteY571" fmla="*/ 1373435 h 6858000"/>
              <a:gd name="connsiteX572" fmla="*/ 278707 w 7467600"/>
              <a:gd name="connsiteY572" fmla="*/ 1352270 h 6858000"/>
              <a:gd name="connsiteX573" fmla="*/ 321570 w 7467600"/>
              <a:gd name="connsiteY573" fmla="*/ 1861610 h 6858000"/>
              <a:gd name="connsiteX574" fmla="*/ 294281 w 7467600"/>
              <a:gd name="connsiteY574" fmla="*/ 1440658 h 6858000"/>
              <a:gd name="connsiteX575" fmla="*/ 278707 w 7467600"/>
              <a:gd name="connsiteY575" fmla="*/ 1352270 h 6858000"/>
              <a:gd name="connsiteX576" fmla="*/ 1423821 w 7467600"/>
              <a:gd name="connsiteY576" fmla="*/ 1351958 h 6858000"/>
              <a:gd name="connsiteX577" fmla="*/ 1638521 w 7467600"/>
              <a:gd name="connsiteY577" fmla="*/ 1908470 h 6858000"/>
              <a:gd name="connsiteX578" fmla="*/ 1754199 w 7467600"/>
              <a:gd name="connsiteY578" fmla="*/ 2149284 h 6858000"/>
              <a:gd name="connsiteX579" fmla="*/ 1908359 w 7467600"/>
              <a:gd name="connsiteY579" fmla="*/ 2364988 h 6858000"/>
              <a:gd name="connsiteX580" fmla="*/ 1647661 w 7467600"/>
              <a:gd name="connsiteY580" fmla="*/ 1825945 h 6858000"/>
              <a:gd name="connsiteX581" fmla="*/ 1423821 w 7467600"/>
              <a:gd name="connsiteY581" fmla="*/ 1351958 h 6858000"/>
              <a:gd name="connsiteX582" fmla="*/ 1431890 w 7467600"/>
              <a:gd name="connsiteY582" fmla="*/ 1306475 h 6858000"/>
              <a:gd name="connsiteX583" fmla="*/ 1507597 w 7467600"/>
              <a:gd name="connsiteY583" fmla="*/ 1446132 h 6858000"/>
              <a:gd name="connsiteX584" fmla="*/ 1674586 w 7467600"/>
              <a:gd name="connsiteY584" fmla="*/ 1813832 h 6858000"/>
              <a:gd name="connsiteX585" fmla="*/ 1815950 w 7467600"/>
              <a:gd name="connsiteY585" fmla="*/ 2128564 h 6858000"/>
              <a:gd name="connsiteX586" fmla="*/ 1984242 w 7467600"/>
              <a:gd name="connsiteY586" fmla="*/ 2430829 h 6858000"/>
              <a:gd name="connsiteX587" fmla="*/ 2014023 w 7467600"/>
              <a:gd name="connsiteY587" fmla="*/ 2450995 h 6858000"/>
              <a:gd name="connsiteX588" fmla="*/ 1747337 w 7467600"/>
              <a:gd name="connsiteY588" fmla="*/ 1855264 h 6858000"/>
              <a:gd name="connsiteX589" fmla="*/ 1533749 w 7467600"/>
              <a:gd name="connsiteY589" fmla="*/ 1478656 h 6858000"/>
              <a:gd name="connsiteX590" fmla="*/ 1431890 w 7467600"/>
              <a:gd name="connsiteY590" fmla="*/ 1306475 h 6858000"/>
              <a:gd name="connsiteX591" fmla="*/ 5052692 w 7467600"/>
              <a:gd name="connsiteY591" fmla="*/ 1292994 h 6858000"/>
              <a:gd name="connsiteX592" fmla="*/ 5200661 w 7467600"/>
              <a:gd name="connsiteY592" fmla="*/ 1635186 h 6858000"/>
              <a:gd name="connsiteX593" fmla="*/ 5297138 w 7467600"/>
              <a:gd name="connsiteY593" fmla="*/ 1906351 h 6858000"/>
              <a:gd name="connsiteX594" fmla="*/ 5052692 w 7467600"/>
              <a:gd name="connsiteY594" fmla="*/ 1292994 h 6858000"/>
              <a:gd name="connsiteX595" fmla="*/ 5009948 w 7467600"/>
              <a:gd name="connsiteY595" fmla="*/ 1273619 h 6858000"/>
              <a:gd name="connsiteX596" fmla="*/ 5121777 w 7467600"/>
              <a:gd name="connsiteY596" fmla="*/ 1654213 h 6858000"/>
              <a:gd name="connsiteX597" fmla="*/ 5293545 w 7467600"/>
              <a:gd name="connsiteY597" fmla="*/ 2072247 h 6858000"/>
              <a:gd name="connsiteX598" fmla="*/ 5294042 w 7467600"/>
              <a:gd name="connsiteY598" fmla="*/ 2065019 h 6858000"/>
              <a:gd name="connsiteX599" fmla="*/ 5171936 w 7467600"/>
              <a:gd name="connsiteY599" fmla="*/ 1647613 h 6858000"/>
              <a:gd name="connsiteX600" fmla="*/ 5009948 w 7467600"/>
              <a:gd name="connsiteY600" fmla="*/ 1273619 h 6858000"/>
              <a:gd name="connsiteX601" fmla="*/ 655236 w 7467600"/>
              <a:gd name="connsiteY601" fmla="*/ 1268632 h 6858000"/>
              <a:gd name="connsiteX602" fmla="*/ 839521 w 7467600"/>
              <a:gd name="connsiteY602" fmla="*/ 1685315 h 6858000"/>
              <a:gd name="connsiteX603" fmla="*/ 1109416 w 7467600"/>
              <a:gd name="connsiteY603" fmla="*/ 2061663 h 6858000"/>
              <a:gd name="connsiteX604" fmla="*/ 1298300 w 7467600"/>
              <a:gd name="connsiteY604" fmla="*/ 2247742 h 6858000"/>
              <a:gd name="connsiteX605" fmla="*/ 1125871 w 7467600"/>
              <a:gd name="connsiteY605" fmla="*/ 1989513 h 6858000"/>
              <a:gd name="connsiteX606" fmla="*/ 981574 w 7467600"/>
              <a:gd name="connsiteY606" fmla="*/ 1783157 h 6858000"/>
              <a:gd name="connsiteX607" fmla="*/ 922198 w 7467600"/>
              <a:gd name="connsiteY607" fmla="*/ 1677437 h 6858000"/>
              <a:gd name="connsiteX608" fmla="*/ 869293 w 7467600"/>
              <a:gd name="connsiteY608" fmla="*/ 1583214 h 6858000"/>
              <a:gd name="connsiteX609" fmla="*/ 751431 w 7467600"/>
              <a:gd name="connsiteY609" fmla="*/ 1405731 h 6858000"/>
              <a:gd name="connsiteX610" fmla="*/ 655236 w 7467600"/>
              <a:gd name="connsiteY610" fmla="*/ 1268632 h 6858000"/>
              <a:gd name="connsiteX611" fmla="*/ 6516292 w 7467600"/>
              <a:gd name="connsiteY611" fmla="*/ 1263064 h 6858000"/>
              <a:gd name="connsiteX612" fmla="*/ 5736320 w 7467600"/>
              <a:gd name="connsiteY612" fmla="*/ 1501803 h 6858000"/>
              <a:gd name="connsiteX613" fmla="*/ 6516292 w 7467600"/>
              <a:gd name="connsiteY613" fmla="*/ 1263064 h 6858000"/>
              <a:gd name="connsiteX614" fmla="*/ 291466 w 7467600"/>
              <a:gd name="connsiteY614" fmla="*/ 1250369 h 6858000"/>
              <a:gd name="connsiteX615" fmla="*/ 323180 w 7467600"/>
              <a:gd name="connsiteY615" fmla="*/ 1435283 h 6858000"/>
              <a:gd name="connsiteX616" fmla="*/ 349381 w 7467600"/>
              <a:gd name="connsiteY616" fmla="*/ 1875041 h 6858000"/>
              <a:gd name="connsiteX617" fmla="*/ 374363 w 7467600"/>
              <a:gd name="connsiteY617" fmla="*/ 1506494 h 6858000"/>
              <a:gd name="connsiteX618" fmla="*/ 302168 w 7467600"/>
              <a:gd name="connsiteY618" fmla="*/ 1274495 h 6858000"/>
              <a:gd name="connsiteX619" fmla="*/ 291466 w 7467600"/>
              <a:gd name="connsiteY619" fmla="*/ 1250369 h 6858000"/>
              <a:gd name="connsiteX620" fmla="*/ 678222 w 7467600"/>
              <a:gd name="connsiteY620" fmla="*/ 1248670 h 6858000"/>
              <a:gd name="connsiteX621" fmla="*/ 775536 w 7467600"/>
              <a:gd name="connsiteY621" fmla="*/ 1388015 h 6858000"/>
              <a:gd name="connsiteX622" fmla="*/ 894529 w 7467600"/>
              <a:gd name="connsiteY622" fmla="*/ 1567739 h 6858000"/>
              <a:gd name="connsiteX623" fmla="*/ 948000 w 7467600"/>
              <a:gd name="connsiteY623" fmla="*/ 1663088 h 6858000"/>
              <a:gd name="connsiteX624" fmla="*/ 1006812 w 7467600"/>
              <a:gd name="connsiteY624" fmla="*/ 1767683 h 6858000"/>
              <a:gd name="connsiteX625" fmla="*/ 1149133 w 7467600"/>
              <a:gd name="connsiteY625" fmla="*/ 1971513 h 6858000"/>
              <a:gd name="connsiteX626" fmla="*/ 1333952 w 7467600"/>
              <a:gd name="connsiteY626" fmla="*/ 2251620 h 6858000"/>
              <a:gd name="connsiteX627" fmla="*/ 1337329 w 7467600"/>
              <a:gd name="connsiteY627" fmla="*/ 2258350 h 6858000"/>
              <a:gd name="connsiteX628" fmla="*/ 1014726 w 7467600"/>
              <a:gd name="connsiteY628" fmla="*/ 1615556 h 6858000"/>
              <a:gd name="connsiteX629" fmla="*/ 678222 w 7467600"/>
              <a:gd name="connsiteY629" fmla="*/ 1248670 h 6858000"/>
              <a:gd name="connsiteX630" fmla="*/ 6691602 w 7467600"/>
              <a:gd name="connsiteY630" fmla="*/ 1140573 h 6858000"/>
              <a:gd name="connsiteX631" fmla="*/ 6571100 w 7467600"/>
              <a:gd name="connsiteY631" fmla="*/ 1183662 h 6858000"/>
              <a:gd name="connsiteX632" fmla="*/ 6241687 w 7467600"/>
              <a:gd name="connsiteY632" fmla="*/ 1257600 h 6858000"/>
              <a:gd name="connsiteX633" fmla="*/ 5693009 w 7467600"/>
              <a:gd name="connsiteY633" fmla="*/ 1478256 h 6858000"/>
              <a:gd name="connsiteX634" fmla="*/ 6548420 w 7467600"/>
              <a:gd name="connsiteY634" fmla="*/ 1214599 h 6858000"/>
              <a:gd name="connsiteX635" fmla="*/ 6605473 w 7467600"/>
              <a:gd name="connsiteY635" fmla="*/ 1184686 h 6858000"/>
              <a:gd name="connsiteX636" fmla="*/ 6691602 w 7467600"/>
              <a:gd name="connsiteY636" fmla="*/ 1140573 h 6858000"/>
              <a:gd name="connsiteX637" fmla="*/ 4002475 w 7467600"/>
              <a:gd name="connsiteY637" fmla="*/ 1037802 h 6858000"/>
              <a:gd name="connsiteX638" fmla="*/ 4000324 w 7467600"/>
              <a:gd name="connsiteY638" fmla="*/ 1039362 h 6858000"/>
              <a:gd name="connsiteX639" fmla="*/ 4002862 w 7467600"/>
              <a:gd name="connsiteY639" fmla="*/ 1042866 h 6858000"/>
              <a:gd name="connsiteX640" fmla="*/ 4002475 w 7467600"/>
              <a:gd name="connsiteY640" fmla="*/ 1037802 h 6858000"/>
              <a:gd name="connsiteX641" fmla="*/ 506322 w 7467600"/>
              <a:gd name="connsiteY641" fmla="*/ 1020997 h 6858000"/>
              <a:gd name="connsiteX642" fmla="*/ 533068 w 7467600"/>
              <a:gd name="connsiteY642" fmla="*/ 1029409 h 6858000"/>
              <a:gd name="connsiteX643" fmla="*/ 1232525 w 7467600"/>
              <a:gd name="connsiteY643" fmla="*/ 1804675 h 6858000"/>
              <a:gd name="connsiteX644" fmla="*/ 1388858 w 7467600"/>
              <a:gd name="connsiteY644" fmla="*/ 2368011 h 6858000"/>
              <a:gd name="connsiteX645" fmla="*/ 1384098 w 7467600"/>
              <a:gd name="connsiteY645" fmla="*/ 2378125 h 6858000"/>
              <a:gd name="connsiteX646" fmla="*/ 1425393 w 7467600"/>
              <a:gd name="connsiteY646" fmla="*/ 2589124 h 6858000"/>
              <a:gd name="connsiteX647" fmla="*/ 1424001 w 7467600"/>
              <a:gd name="connsiteY647" fmla="*/ 2597541 h 6858000"/>
              <a:gd name="connsiteX648" fmla="*/ 2152729 w 7467600"/>
              <a:gd name="connsiteY648" fmla="*/ 2864487 h 6858000"/>
              <a:gd name="connsiteX649" fmla="*/ 2020609 w 7467600"/>
              <a:gd name="connsiteY649" fmla="*/ 2539671 h 6858000"/>
              <a:gd name="connsiteX650" fmla="*/ 2018920 w 7467600"/>
              <a:gd name="connsiteY650" fmla="*/ 2536309 h 6858000"/>
              <a:gd name="connsiteX651" fmla="*/ 1342441 w 7467600"/>
              <a:gd name="connsiteY651" fmla="*/ 1173017 h 6858000"/>
              <a:gd name="connsiteX652" fmla="*/ 1367925 w 7467600"/>
              <a:gd name="connsiteY652" fmla="*/ 1135648 h 6858000"/>
              <a:gd name="connsiteX653" fmla="*/ 1771401 w 7467600"/>
              <a:gd name="connsiteY653" fmla="*/ 1806673 h 6858000"/>
              <a:gd name="connsiteX654" fmla="*/ 1972385 w 7467600"/>
              <a:gd name="connsiteY654" fmla="*/ 2198735 h 6858000"/>
              <a:gd name="connsiteX655" fmla="*/ 2040892 w 7467600"/>
              <a:gd name="connsiteY655" fmla="*/ 2405205 h 6858000"/>
              <a:gd name="connsiteX656" fmla="*/ 2131689 w 7467600"/>
              <a:gd name="connsiteY656" fmla="*/ 1936926 h 6858000"/>
              <a:gd name="connsiteX657" fmla="*/ 2454820 w 7467600"/>
              <a:gd name="connsiteY657" fmla="*/ 1248808 h 6858000"/>
              <a:gd name="connsiteX658" fmla="*/ 2492512 w 7467600"/>
              <a:gd name="connsiteY658" fmla="*/ 1302920 h 6858000"/>
              <a:gd name="connsiteX659" fmla="*/ 2081216 w 7467600"/>
              <a:gd name="connsiteY659" fmla="*/ 2527513 h 6858000"/>
              <a:gd name="connsiteX660" fmla="*/ 2081211 w 7467600"/>
              <a:gd name="connsiteY660" fmla="*/ 2528916 h 6858000"/>
              <a:gd name="connsiteX661" fmla="*/ 2199067 w 7467600"/>
              <a:gd name="connsiteY661" fmla="*/ 2884061 h 6858000"/>
              <a:gd name="connsiteX662" fmla="*/ 3192586 w 7467600"/>
              <a:gd name="connsiteY662" fmla="*/ 3411496 h 6858000"/>
              <a:gd name="connsiteX663" fmla="*/ 3182620 w 7467600"/>
              <a:gd name="connsiteY663" fmla="*/ 3483279 h 6858000"/>
              <a:gd name="connsiteX664" fmla="*/ 2435119 w 7467600"/>
              <a:gd name="connsiteY664" fmla="*/ 3080173 h 6858000"/>
              <a:gd name="connsiteX665" fmla="*/ 2410152 w 7467600"/>
              <a:gd name="connsiteY665" fmla="*/ 3063751 h 6858000"/>
              <a:gd name="connsiteX666" fmla="*/ 2408099 w 7467600"/>
              <a:gd name="connsiteY666" fmla="*/ 3064403 h 6858000"/>
              <a:gd name="connsiteX667" fmla="*/ 2407218 w 7467600"/>
              <a:gd name="connsiteY667" fmla="*/ 3070324 h 6858000"/>
              <a:gd name="connsiteX668" fmla="*/ 2380138 w 7467600"/>
              <a:gd name="connsiteY668" fmla="*/ 3099341 h 6858000"/>
              <a:gd name="connsiteX669" fmla="*/ 1765923 w 7467600"/>
              <a:gd name="connsiteY669" fmla="*/ 3581043 h 6858000"/>
              <a:gd name="connsiteX670" fmla="*/ 1702258 w 7467600"/>
              <a:gd name="connsiteY670" fmla="*/ 3612286 h 6858000"/>
              <a:gd name="connsiteX671" fmla="*/ 1538370 w 7467600"/>
              <a:gd name="connsiteY671" fmla="*/ 3811804 h 6858000"/>
              <a:gd name="connsiteX672" fmla="*/ 542867 w 7467600"/>
              <a:gd name="connsiteY672" fmla="*/ 4944092 h 6858000"/>
              <a:gd name="connsiteX673" fmla="*/ 515800 w 7467600"/>
              <a:gd name="connsiteY673" fmla="*/ 4862180 h 6858000"/>
              <a:gd name="connsiteX674" fmla="*/ 909145 w 7467600"/>
              <a:gd name="connsiteY674" fmla="*/ 4199225 h 6858000"/>
              <a:gd name="connsiteX675" fmla="*/ 1214067 w 7467600"/>
              <a:gd name="connsiteY675" fmla="*/ 3908561 h 6858000"/>
              <a:gd name="connsiteX676" fmla="*/ 640967 w 7467600"/>
              <a:gd name="connsiteY676" fmla="*/ 4105601 h 6858000"/>
              <a:gd name="connsiteX677" fmla="*/ 112563 w 7467600"/>
              <a:gd name="connsiteY677" fmla="*/ 4396952 h 6858000"/>
              <a:gd name="connsiteX678" fmla="*/ 0 w 7467600"/>
              <a:gd name="connsiteY678" fmla="*/ 4466006 h 6858000"/>
              <a:gd name="connsiteX679" fmla="*/ 0 w 7467600"/>
              <a:gd name="connsiteY679" fmla="*/ 4233763 h 6858000"/>
              <a:gd name="connsiteX680" fmla="*/ 36881 w 7467600"/>
              <a:gd name="connsiteY680" fmla="*/ 4200118 h 6858000"/>
              <a:gd name="connsiteX681" fmla="*/ 910534 w 7467600"/>
              <a:gd name="connsiteY681" fmla="*/ 3629753 h 6858000"/>
              <a:gd name="connsiteX682" fmla="*/ 1578717 w 7467600"/>
              <a:gd name="connsiteY682" fmla="*/ 3575982 h 6858000"/>
              <a:gd name="connsiteX683" fmla="*/ 2338780 w 7467600"/>
              <a:gd name="connsiteY683" fmla="*/ 3033725 h 6858000"/>
              <a:gd name="connsiteX684" fmla="*/ 1807991 w 7467600"/>
              <a:gd name="connsiteY684" fmla="*/ 2807184 h 6858000"/>
              <a:gd name="connsiteX685" fmla="*/ 1416358 w 7467600"/>
              <a:gd name="connsiteY685" fmla="*/ 3112571 h 6858000"/>
              <a:gd name="connsiteX686" fmla="*/ 939066 w 7467600"/>
              <a:gd name="connsiteY686" fmla="*/ 3378798 h 6858000"/>
              <a:gd name="connsiteX687" fmla="*/ 115099 w 7467600"/>
              <a:gd name="connsiteY687" fmla="*/ 3607650 h 6858000"/>
              <a:gd name="connsiteX688" fmla="*/ 97284 w 7467600"/>
              <a:gd name="connsiteY688" fmla="*/ 3520393 h 6858000"/>
              <a:gd name="connsiteX689" fmla="*/ 922050 w 7467600"/>
              <a:gd name="connsiteY689" fmla="*/ 3074867 h 6858000"/>
              <a:gd name="connsiteX690" fmla="*/ 1405265 w 7467600"/>
              <a:gd name="connsiteY690" fmla="*/ 3016319 h 6858000"/>
              <a:gd name="connsiteX691" fmla="*/ 1407512 w 7467600"/>
              <a:gd name="connsiteY691" fmla="*/ 3018001 h 6858000"/>
              <a:gd name="connsiteX692" fmla="*/ 1726266 w 7467600"/>
              <a:gd name="connsiteY692" fmla="*/ 2777274 h 6858000"/>
              <a:gd name="connsiteX693" fmla="*/ 625390 w 7467600"/>
              <a:gd name="connsiteY693" fmla="*/ 2514541 h 6858000"/>
              <a:gd name="connsiteX694" fmla="*/ 619799 w 7467600"/>
              <a:gd name="connsiteY694" fmla="*/ 2527180 h 6858000"/>
              <a:gd name="connsiteX695" fmla="*/ 310030 w 7467600"/>
              <a:gd name="connsiteY695" fmla="*/ 2771818 h 6858000"/>
              <a:gd name="connsiteX696" fmla="*/ 173877 w 7467600"/>
              <a:gd name="connsiteY696" fmla="*/ 2937056 h 6858000"/>
              <a:gd name="connsiteX697" fmla="*/ 77889 w 7467600"/>
              <a:gd name="connsiteY697" fmla="*/ 3138440 h 6858000"/>
              <a:gd name="connsiteX698" fmla="*/ 0 w 7467600"/>
              <a:gd name="connsiteY698" fmla="*/ 3271395 h 6858000"/>
              <a:gd name="connsiteX699" fmla="*/ 0 w 7467600"/>
              <a:gd name="connsiteY699" fmla="*/ 3153002 h 6858000"/>
              <a:gd name="connsiteX700" fmla="*/ 2386 w 7467600"/>
              <a:gd name="connsiteY700" fmla="*/ 3149203 h 6858000"/>
              <a:gd name="connsiteX701" fmla="*/ 89753 w 7467600"/>
              <a:gd name="connsiteY701" fmla="*/ 2987702 h 6858000"/>
              <a:gd name="connsiteX702" fmla="*/ 76869 w 7467600"/>
              <a:gd name="connsiteY702" fmla="*/ 3005404 h 6858000"/>
              <a:gd name="connsiteX703" fmla="*/ 32049 w 7467600"/>
              <a:gd name="connsiteY703" fmla="*/ 3065814 h 6858000"/>
              <a:gd name="connsiteX704" fmla="*/ 0 w 7467600"/>
              <a:gd name="connsiteY704" fmla="*/ 3108744 h 6858000"/>
              <a:gd name="connsiteX705" fmla="*/ 0 w 7467600"/>
              <a:gd name="connsiteY705" fmla="*/ 3058059 h 6858000"/>
              <a:gd name="connsiteX706" fmla="*/ 7610 w 7467600"/>
              <a:gd name="connsiteY706" fmla="*/ 3047889 h 6858000"/>
              <a:gd name="connsiteX707" fmla="*/ 52419 w 7467600"/>
              <a:gd name="connsiteY707" fmla="*/ 2987479 h 6858000"/>
              <a:gd name="connsiteX708" fmla="*/ 59142 w 7467600"/>
              <a:gd name="connsiteY708" fmla="*/ 2978488 h 6858000"/>
              <a:gd name="connsiteX709" fmla="*/ 0 w 7467600"/>
              <a:gd name="connsiteY709" fmla="*/ 3015334 h 6858000"/>
              <a:gd name="connsiteX710" fmla="*/ 0 w 7467600"/>
              <a:gd name="connsiteY710" fmla="*/ 2914286 h 6858000"/>
              <a:gd name="connsiteX711" fmla="*/ 36383 w 7467600"/>
              <a:gd name="connsiteY711" fmla="*/ 2901128 h 6858000"/>
              <a:gd name="connsiteX712" fmla="*/ 156329 w 7467600"/>
              <a:gd name="connsiteY712" fmla="*/ 2840533 h 6858000"/>
              <a:gd name="connsiteX713" fmla="*/ 358355 w 7467600"/>
              <a:gd name="connsiteY713" fmla="*/ 2620471 h 6858000"/>
              <a:gd name="connsiteX714" fmla="*/ 510577 w 7467600"/>
              <a:gd name="connsiteY714" fmla="*/ 2501244 h 6858000"/>
              <a:gd name="connsiteX715" fmla="*/ 211967 w 7467600"/>
              <a:gd name="connsiteY715" fmla="*/ 2479171 h 6858000"/>
              <a:gd name="connsiteX716" fmla="*/ 0 w 7467600"/>
              <a:gd name="connsiteY716" fmla="*/ 2476398 h 6858000"/>
              <a:gd name="connsiteX717" fmla="*/ 0 w 7467600"/>
              <a:gd name="connsiteY717" fmla="*/ 2389189 h 6858000"/>
              <a:gd name="connsiteX718" fmla="*/ 103062 w 7467600"/>
              <a:gd name="connsiteY718" fmla="*/ 2389518 h 6858000"/>
              <a:gd name="connsiteX719" fmla="*/ 510734 w 7467600"/>
              <a:gd name="connsiteY719" fmla="*/ 2416201 h 6858000"/>
              <a:gd name="connsiteX720" fmla="*/ 279257 w 7467600"/>
              <a:gd name="connsiteY720" fmla="*/ 2092102 h 6858000"/>
              <a:gd name="connsiteX721" fmla="*/ 65265 w 7467600"/>
              <a:gd name="connsiteY721" fmla="*/ 2006049 h 6858000"/>
              <a:gd name="connsiteX722" fmla="*/ 0 w 7467600"/>
              <a:gd name="connsiteY722" fmla="*/ 1982532 h 6858000"/>
              <a:gd name="connsiteX723" fmla="*/ 0 w 7467600"/>
              <a:gd name="connsiteY723" fmla="*/ 1912789 h 6858000"/>
              <a:gd name="connsiteX724" fmla="*/ 97460 w 7467600"/>
              <a:gd name="connsiteY724" fmla="*/ 1953725 h 6858000"/>
              <a:gd name="connsiteX725" fmla="*/ 221272 w 7467600"/>
              <a:gd name="connsiteY725" fmla="*/ 1980766 h 6858000"/>
              <a:gd name="connsiteX726" fmla="*/ 116765 w 7467600"/>
              <a:gd name="connsiteY726" fmla="*/ 1911033 h 6858000"/>
              <a:gd name="connsiteX727" fmla="*/ 16405 w 7467600"/>
              <a:gd name="connsiteY727" fmla="*/ 1803412 h 6858000"/>
              <a:gd name="connsiteX728" fmla="*/ 0 w 7467600"/>
              <a:gd name="connsiteY728" fmla="*/ 1784777 h 6858000"/>
              <a:gd name="connsiteX729" fmla="*/ 0 w 7467600"/>
              <a:gd name="connsiteY729" fmla="*/ 1740082 h 6858000"/>
              <a:gd name="connsiteX730" fmla="*/ 39394 w 7467600"/>
              <a:gd name="connsiteY730" fmla="*/ 1784856 h 6858000"/>
              <a:gd name="connsiteX731" fmla="*/ 135813 w 7467600"/>
              <a:gd name="connsiteY731" fmla="*/ 1888838 h 6858000"/>
              <a:gd name="connsiteX732" fmla="*/ 242575 w 7467600"/>
              <a:gd name="connsiteY732" fmla="*/ 1958841 h 6858000"/>
              <a:gd name="connsiteX733" fmla="*/ 82197 w 7467600"/>
              <a:gd name="connsiteY733" fmla="*/ 1754826 h 6858000"/>
              <a:gd name="connsiteX734" fmla="*/ 0 w 7467600"/>
              <a:gd name="connsiteY734" fmla="*/ 1679650 h 6858000"/>
              <a:gd name="connsiteX735" fmla="*/ 0 w 7467600"/>
              <a:gd name="connsiteY735" fmla="*/ 1602463 h 6858000"/>
              <a:gd name="connsiteX736" fmla="*/ 84689 w 7467600"/>
              <a:gd name="connsiteY736" fmla="*/ 1677442 h 6858000"/>
              <a:gd name="connsiteX737" fmla="*/ 298437 w 7467600"/>
              <a:gd name="connsiteY737" fmla="*/ 1968019 h 6858000"/>
              <a:gd name="connsiteX738" fmla="*/ 227269 w 7467600"/>
              <a:gd name="connsiteY738" fmla="*/ 1114064 h 6858000"/>
              <a:gd name="connsiteX739" fmla="*/ 248003 w 7467600"/>
              <a:gd name="connsiteY739" fmla="*/ 1089613 h 6858000"/>
              <a:gd name="connsiteX740" fmla="*/ 427020 w 7467600"/>
              <a:gd name="connsiteY740" fmla="*/ 1619803 h 6858000"/>
              <a:gd name="connsiteX741" fmla="*/ 340345 w 7467600"/>
              <a:gd name="connsiteY741" fmla="*/ 2027739 h 6858000"/>
              <a:gd name="connsiteX742" fmla="*/ 360865 w 7467600"/>
              <a:gd name="connsiteY742" fmla="*/ 2044827 h 6858000"/>
              <a:gd name="connsiteX743" fmla="*/ 560414 w 7467600"/>
              <a:gd name="connsiteY743" fmla="*/ 2421457 h 6858000"/>
              <a:gd name="connsiteX744" fmla="*/ 1359703 w 7467600"/>
              <a:gd name="connsiteY744" fmla="*/ 2578554 h 6858000"/>
              <a:gd name="connsiteX745" fmla="*/ 1359422 w 7467600"/>
              <a:gd name="connsiteY745" fmla="*/ 2577994 h 6858000"/>
              <a:gd name="connsiteX746" fmla="*/ 828701 w 7467600"/>
              <a:gd name="connsiteY746" fmla="*/ 1839520 h 6858000"/>
              <a:gd name="connsiteX747" fmla="*/ 494427 w 7467600"/>
              <a:gd name="connsiteY747" fmla="*/ 1092333 h 6858000"/>
              <a:gd name="connsiteX748" fmla="*/ 506322 w 7467600"/>
              <a:gd name="connsiteY748" fmla="*/ 1020997 h 6858000"/>
              <a:gd name="connsiteX749" fmla="*/ 4570198 w 7467600"/>
              <a:gd name="connsiteY749" fmla="*/ 978081 h 6858000"/>
              <a:gd name="connsiteX750" fmla="*/ 4523691 w 7467600"/>
              <a:gd name="connsiteY750" fmla="*/ 1127776 h 6858000"/>
              <a:gd name="connsiteX751" fmla="*/ 4509875 w 7467600"/>
              <a:gd name="connsiteY751" fmla="*/ 1167552 h 6858000"/>
              <a:gd name="connsiteX752" fmla="*/ 4478168 w 7467600"/>
              <a:gd name="connsiteY752" fmla="*/ 1260735 h 6858000"/>
              <a:gd name="connsiteX753" fmla="*/ 4409309 w 7467600"/>
              <a:gd name="connsiteY753" fmla="*/ 1666996 h 6858000"/>
              <a:gd name="connsiteX754" fmla="*/ 4370031 w 7467600"/>
              <a:gd name="connsiteY754" fmla="*/ 1955666 h 6858000"/>
              <a:gd name="connsiteX755" fmla="*/ 4570198 w 7467600"/>
              <a:gd name="connsiteY755" fmla="*/ 978081 h 6858000"/>
              <a:gd name="connsiteX756" fmla="*/ 4557898 w 7467600"/>
              <a:gd name="connsiteY756" fmla="*/ 900011 h 6858000"/>
              <a:gd name="connsiteX757" fmla="*/ 4344840 w 7467600"/>
              <a:gd name="connsiteY757" fmla="*/ 1922038 h 6858000"/>
              <a:gd name="connsiteX758" fmla="*/ 4378710 w 7467600"/>
              <a:gd name="connsiteY758" fmla="*/ 1665516 h 6858000"/>
              <a:gd name="connsiteX759" fmla="*/ 4448798 w 7467600"/>
              <a:gd name="connsiteY759" fmla="*/ 1253024 h 6858000"/>
              <a:gd name="connsiteX760" fmla="*/ 4480315 w 7467600"/>
              <a:gd name="connsiteY760" fmla="*/ 1158454 h 6858000"/>
              <a:gd name="connsiteX761" fmla="*/ 4494133 w 7467600"/>
              <a:gd name="connsiteY761" fmla="*/ 1118676 h 6858000"/>
              <a:gd name="connsiteX762" fmla="*/ 4557898 w 7467600"/>
              <a:gd name="connsiteY762" fmla="*/ 900011 h 6858000"/>
              <a:gd name="connsiteX763" fmla="*/ 5870151 w 7467600"/>
              <a:gd name="connsiteY763" fmla="*/ 898890 h 6858000"/>
              <a:gd name="connsiteX764" fmla="*/ 5861335 w 7467600"/>
              <a:gd name="connsiteY764" fmla="*/ 899177 h 6858000"/>
              <a:gd name="connsiteX765" fmla="*/ 5843702 w 7467600"/>
              <a:gd name="connsiteY765" fmla="*/ 899748 h 6858000"/>
              <a:gd name="connsiteX766" fmla="*/ 5651107 w 7467600"/>
              <a:gd name="connsiteY766" fmla="*/ 920306 h 6858000"/>
              <a:gd name="connsiteX767" fmla="*/ 5459407 w 7467600"/>
              <a:gd name="connsiteY767" fmla="*/ 940975 h 6858000"/>
              <a:gd name="connsiteX768" fmla="*/ 5374846 w 7467600"/>
              <a:gd name="connsiteY768" fmla="*/ 941988 h 6858000"/>
              <a:gd name="connsiteX769" fmla="*/ 5256105 w 7467600"/>
              <a:gd name="connsiteY769" fmla="*/ 945632 h 6858000"/>
              <a:gd name="connsiteX770" fmla="*/ 5107071 w 7467600"/>
              <a:gd name="connsiteY770" fmla="*/ 969720 h 6858000"/>
              <a:gd name="connsiteX771" fmla="*/ 4998681 w 7467600"/>
              <a:gd name="connsiteY771" fmla="*/ 988771 h 6858000"/>
              <a:gd name="connsiteX772" fmla="*/ 5870151 w 7467600"/>
              <a:gd name="connsiteY772" fmla="*/ 898890 h 6858000"/>
              <a:gd name="connsiteX773" fmla="*/ 5504425 w 7467600"/>
              <a:gd name="connsiteY773" fmla="*/ 848067 h 6858000"/>
              <a:gd name="connsiteX774" fmla="*/ 4968849 w 7467600"/>
              <a:gd name="connsiteY774" fmla="*/ 962318 h 6858000"/>
              <a:gd name="connsiteX775" fmla="*/ 5104039 w 7467600"/>
              <a:gd name="connsiteY775" fmla="*/ 940634 h 6858000"/>
              <a:gd name="connsiteX776" fmla="*/ 5256311 w 7467600"/>
              <a:gd name="connsiteY776" fmla="*/ 916490 h 6858000"/>
              <a:gd name="connsiteX777" fmla="*/ 5377381 w 7467600"/>
              <a:gd name="connsiteY777" fmla="*/ 912671 h 6858000"/>
              <a:gd name="connsiteX778" fmla="*/ 5460148 w 7467600"/>
              <a:gd name="connsiteY778" fmla="*/ 911442 h 6858000"/>
              <a:gd name="connsiteX779" fmla="*/ 5648971 w 7467600"/>
              <a:gd name="connsiteY779" fmla="*/ 891331 h 6858000"/>
              <a:gd name="connsiteX780" fmla="*/ 5844807 w 7467600"/>
              <a:gd name="connsiteY780" fmla="*/ 870718 h 6858000"/>
              <a:gd name="connsiteX781" fmla="*/ 5862975 w 7467600"/>
              <a:gd name="connsiteY781" fmla="*/ 869756 h 6858000"/>
              <a:gd name="connsiteX782" fmla="*/ 5920887 w 7467600"/>
              <a:gd name="connsiteY782" fmla="*/ 865929 h 6858000"/>
              <a:gd name="connsiteX783" fmla="*/ 5504425 w 7467600"/>
              <a:gd name="connsiteY783" fmla="*/ 848067 h 6858000"/>
              <a:gd name="connsiteX784" fmla="*/ 3607114 w 7467600"/>
              <a:gd name="connsiteY784" fmla="*/ 467441 h 6858000"/>
              <a:gd name="connsiteX785" fmla="*/ 3296242 w 7467600"/>
              <a:gd name="connsiteY785" fmla="*/ 807991 h 6858000"/>
              <a:gd name="connsiteX786" fmla="*/ 3174674 w 7467600"/>
              <a:gd name="connsiteY786" fmla="*/ 919759 h 6858000"/>
              <a:gd name="connsiteX787" fmla="*/ 3042978 w 7467600"/>
              <a:gd name="connsiteY787" fmla="*/ 1054894 h 6858000"/>
              <a:gd name="connsiteX788" fmla="*/ 2968914 w 7467600"/>
              <a:gd name="connsiteY788" fmla="*/ 1133756 h 6858000"/>
              <a:gd name="connsiteX789" fmla="*/ 3103823 w 7467600"/>
              <a:gd name="connsiteY789" fmla="*/ 1026814 h 6858000"/>
              <a:gd name="connsiteX790" fmla="*/ 3607114 w 7467600"/>
              <a:gd name="connsiteY790" fmla="*/ 467441 h 6858000"/>
              <a:gd name="connsiteX791" fmla="*/ 3744487 w 7467600"/>
              <a:gd name="connsiteY791" fmla="*/ 383136 h 6858000"/>
              <a:gd name="connsiteX792" fmla="*/ 3970213 w 7467600"/>
              <a:gd name="connsiteY792" fmla="*/ 995559 h 6858000"/>
              <a:gd name="connsiteX793" fmla="*/ 3744487 w 7467600"/>
              <a:gd name="connsiteY793" fmla="*/ 383136 h 6858000"/>
              <a:gd name="connsiteX794" fmla="*/ 3624562 w 7467600"/>
              <a:gd name="connsiteY794" fmla="*/ 367041 h 6858000"/>
              <a:gd name="connsiteX795" fmla="*/ 3489712 w 7467600"/>
              <a:gd name="connsiteY795" fmla="*/ 485386 h 6858000"/>
              <a:gd name="connsiteX796" fmla="*/ 3182994 w 7467600"/>
              <a:gd name="connsiteY796" fmla="*/ 828265 h 6858000"/>
              <a:gd name="connsiteX797" fmla="*/ 2892114 w 7467600"/>
              <a:gd name="connsiteY797" fmla="*/ 1172635 h 6858000"/>
              <a:gd name="connsiteX798" fmla="*/ 3021459 w 7467600"/>
              <a:gd name="connsiteY798" fmla="*/ 1035385 h 6858000"/>
              <a:gd name="connsiteX799" fmla="*/ 3153873 w 7467600"/>
              <a:gd name="connsiteY799" fmla="*/ 898971 h 6858000"/>
              <a:gd name="connsiteX800" fmla="*/ 3276511 w 7467600"/>
              <a:gd name="connsiteY800" fmla="*/ 786423 h 6858000"/>
              <a:gd name="connsiteX801" fmla="*/ 3584154 w 7467600"/>
              <a:gd name="connsiteY801" fmla="*/ 448218 h 6858000"/>
              <a:gd name="connsiteX802" fmla="*/ 3624562 w 7467600"/>
              <a:gd name="connsiteY802" fmla="*/ 367041 h 6858000"/>
              <a:gd name="connsiteX803" fmla="*/ 3766672 w 7467600"/>
              <a:gd name="connsiteY803" fmla="*/ 359429 h 6858000"/>
              <a:gd name="connsiteX804" fmla="*/ 3996338 w 7467600"/>
              <a:gd name="connsiteY804" fmla="*/ 968237 h 6858000"/>
              <a:gd name="connsiteX805" fmla="*/ 3766672 w 7467600"/>
              <a:gd name="connsiteY805" fmla="*/ 359429 h 6858000"/>
              <a:gd name="connsiteX806" fmla="*/ 5805386 w 7467600"/>
              <a:gd name="connsiteY806" fmla="*/ 239240 h 6858000"/>
              <a:gd name="connsiteX807" fmla="*/ 5736947 w 7467600"/>
              <a:gd name="connsiteY807" fmla="*/ 261367 h 6858000"/>
              <a:gd name="connsiteX808" fmla="*/ 5427012 w 7467600"/>
              <a:gd name="connsiteY808" fmla="*/ 311272 h 6858000"/>
              <a:gd name="connsiteX809" fmla="*/ 5147818 w 7467600"/>
              <a:gd name="connsiteY809" fmla="*/ 322112 h 6858000"/>
              <a:gd name="connsiteX810" fmla="*/ 5060854 w 7467600"/>
              <a:gd name="connsiteY810" fmla="*/ 311882 h 6858000"/>
              <a:gd name="connsiteX811" fmla="*/ 4945989 w 7467600"/>
              <a:gd name="connsiteY811" fmla="*/ 300516 h 6858000"/>
              <a:gd name="connsiteX812" fmla="*/ 5410479 w 7467600"/>
              <a:gd name="connsiteY812" fmla="*/ 348434 h 6858000"/>
              <a:gd name="connsiteX813" fmla="*/ 5805386 w 7467600"/>
              <a:gd name="connsiteY813" fmla="*/ 239240 h 6858000"/>
              <a:gd name="connsiteX814" fmla="*/ 5905192 w 7467600"/>
              <a:gd name="connsiteY814" fmla="*/ 163079 h 6858000"/>
              <a:gd name="connsiteX815" fmla="*/ 5865655 w 7467600"/>
              <a:gd name="connsiteY815" fmla="*/ 171901 h 6858000"/>
              <a:gd name="connsiteX816" fmla="*/ 5259740 w 7467600"/>
              <a:gd name="connsiteY816" fmla="*/ 257013 h 6858000"/>
              <a:gd name="connsiteX817" fmla="*/ 5208466 w 7467600"/>
              <a:gd name="connsiteY817" fmla="*/ 257550 h 6858000"/>
              <a:gd name="connsiteX818" fmla="*/ 4980204 w 7467600"/>
              <a:gd name="connsiteY818" fmla="*/ 271903 h 6858000"/>
              <a:gd name="connsiteX819" fmla="*/ 5068068 w 7467600"/>
              <a:gd name="connsiteY819" fmla="*/ 282244 h 6858000"/>
              <a:gd name="connsiteX820" fmla="*/ 5153231 w 7467600"/>
              <a:gd name="connsiteY820" fmla="*/ 292240 h 6858000"/>
              <a:gd name="connsiteX821" fmla="*/ 5426491 w 7467600"/>
              <a:gd name="connsiteY821" fmla="*/ 281128 h 6858000"/>
              <a:gd name="connsiteX822" fmla="*/ 5731212 w 7467600"/>
              <a:gd name="connsiteY822" fmla="*/ 231951 h 6858000"/>
              <a:gd name="connsiteX823" fmla="*/ 5905192 w 7467600"/>
              <a:gd name="connsiteY823" fmla="*/ 163079 h 6858000"/>
              <a:gd name="connsiteX824" fmla="*/ 5944437 w 7467600"/>
              <a:gd name="connsiteY824" fmla="*/ 113829 h 6858000"/>
              <a:gd name="connsiteX825" fmla="*/ 5825032 w 7467600"/>
              <a:gd name="connsiteY825" fmla="*/ 146405 h 6858000"/>
              <a:gd name="connsiteX826" fmla="*/ 4955599 w 7467600"/>
              <a:gd name="connsiteY826" fmla="*/ 247008 h 6858000"/>
              <a:gd name="connsiteX827" fmla="*/ 5210104 w 7467600"/>
              <a:gd name="connsiteY827" fmla="*/ 228123 h 6858000"/>
              <a:gd name="connsiteX828" fmla="*/ 5261015 w 7467600"/>
              <a:gd name="connsiteY828" fmla="*/ 227087 h 6858000"/>
              <a:gd name="connsiteX829" fmla="*/ 5861181 w 7467600"/>
              <a:gd name="connsiteY829" fmla="*/ 143093 h 6858000"/>
              <a:gd name="connsiteX830" fmla="*/ 5961252 w 7467600"/>
              <a:gd name="connsiteY830" fmla="*/ 114820 h 6858000"/>
              <a:gd name="connsiteX831" fmla="*/ 5944437 w 7467600"/>
              <a:gd name="connsiteY831" fmla="*/ 113829 h 6858000"/>
              <a:gd name="connsiteX832" fmla="*/ 3882765 w 7467600"/>
              <a:gd name="connsiteY832" fmla="*/ 0 h 6858000"/>
              <a:gd name="connsiteX833" fmla="*/ 3995099 w 7467600"/>
              <a:gd name="connsiteY833" fmla="*/ 0 h 6858000"/>
              <a:gd name="connsiteX834" fmla="*/ 4163818 w 7467600"/>
              <a:gd name="connsiteY834" fmla="*/ 234104 h 6858000"/>
              <a:gd name="connsiteX835" fmla="*/ 4172099 w 7467600"/>
              <a:gd name="connsiteY835" fmla="*/ 234207 h 6858000"/>
              <a:gd name="connsiteX836" fmla="*/ 4784282 w 7467600"/>
              <a:gd name="connsiteY836" fmla="*/ 276561 h 6858000"/>
              <a:gd name="connsiteX837" fmla="*/ 4801687 w 7467600"/>
              <a:gd name="connsiteY837" fmla="*/ 267764 h 6858000"/>
              <a:gd name="connsiteX838" fmla="*/ 6082788 w 7467600"/>
              <a:gd name="connsiteY838" fmla="*/ 64119 h 6858000"/>
              <a:gd name="connsiteX839" fmla="*/ 6099442 w 7467600"/>
              <a:gd name="connsiteY839" fmla="*/ 82568 h 6858000"/>
              <a:gd name="connsiteX840" fmla="*/ 4804137 w 7467600"/>
              <a:gd name="connsiteY840" fmla="*/ 320931 h 6858000"/>
              <a:gd name="connsiteX841" fmla="*/ 4227047 w 7467600"/>
              <a:gd name="connsiteY841" fmla="*/ 313415 h 6858000"/>
              <a:gd name="connsiteX842" fmla="*/ 4346041 w 7467600"/>
              <a:gd name="connsiteY842" fmla="*/ 456086 h 6858000"/>
              <a:gd name="connsiteX843" fmla="*/ 4870967 w 7467600"/>
              <a:gd name="connsiteY843" fmla="*/ 963061 h 6858000"/>
              <a:gd name="connsiteX844" fmla="*/ 4889647 w 7467600"/>
              <a:gd name="connsiteY844" fmla="*/ 957147 h 6858000"/>
              <a:gd name="connsiteX845" fmla="*/ 5422504 w 7467600"/>
              <a:gd name="connsiteY845" fmla="*/ 805191 h 6858000"/>
              <a:gd name="connsiteX846" fmla="*/ 6087656 w 7467600"/>
              <a:gd name="connsiteY846" fmla="*/ 826703 h 6858000"/>
              <a:gd name="connsiteX847" fmla="*/ 6058717 w 7467600"/>
              <a:gd name="connsiteY847" fmla="*/ 865992 h 6858000"/>
              <a:gd name="connsiteX848" fmla="*/ 4974153 w 7467600"/>
              <a:gd name="connsiteY848" fmla="*/ 1045456 h 6858000"/>
              <a:gd name="connsiteX849" fmla="*/ 5627835 w 7467600"/>
              <a:gd name="connsiteY849" fmla="*/ 1472077 h 6858000"/>
              <a:gd name="connsiteX850" fmla="*/ 5629817 w 7467600"/>
              <a:gd name="connsiteY850" fmla="*/ 1471412 h 6858000"/>
              <a:gd name="connsiteX851" fmla="*/ 5634124 w 7467600"/>
              <a:gd name="connsiteY851" fmla="*/ 1470572 h 6858000"/>
              <a:gd name="connsiteX852" fmla="*/ 5755832 w 7467600"/>
              <a:gd name="connsiteY852" fmla="*/ 1383886 h 6858000"/>
              <a:gd name="connsiteX853" fmla="*/ 6014186 w 7467600"/>
              <a:gd name="connsiteY853" fmla="*/ 1279799 h 6858000"/>
              <a:gd name="connsiteX854" fmla="*/ 6901619 w 7467600"/>
              <a:gd name="connsiteY854" fmla="*/ 1047874 h 6858000"/>
              <a:gd name="connsiteX855" fmla="*/ 6931566 w 7467600"/>
              <a:gd name="connsiteY855" fmla="*/ 1062034 h 6858000"/>
              <a:gd name="connsiteX856" fmla="*/ 5790982 w 7467600"/>
              <a:gd name="connsiteY856" fmla="*/ 1561380 h 6858000"/>
              <a:gd name="connsiteX857" fmla="*/ 6188971 w 7467600"/>
              <a:gd name="connsiteY857" fmla="*/ 1755168 h 6858000"/>
              <a:gd name="connsiteX858" fmla="*/ 6202446 w 7467600"/>
              <a:gd name="connsiteY858" fmla="*/ 1752268 h 6858000"/>
              <a:gd name="connsiteX859" fmla="*/ 7179560 w 7467600"/>
              <a:gd name="connsiteY859" fmla="*/ 1467551 h 6858000"/>
              <a:gd name="connsiteX860" fmla="*/ 7158730 w 7467600"/>
              <a:gd name="connsiteY860" fmla="*/ 1507835 h 6858000"/>
              <a:gd name="connsiteX861" fmla="*/ 6326959 w 7467600"/>
              <a:gd name="connsiteY861" fmla="*/ 1817686 h 6858000"/>
              <a:gd name="connsiteX862" fmla="*/ 6537433 w 7467600"/>
              <a:gd name="connsiteY862" fmla="*/ 1907790 h 6858000"/>
              <a:gd name="connsiteX863" fmla="*/ 6550221 w 7467600"/>
              <a:gd name="connsiteY863" fmla="*/ 1910729 h 6858000"/>
              <a:gd name="connsiteX864" fmla="*/ 6964438 w 7467600"/>
              <a:gd name="connsiteY864" fmla="*/ 2209505 h 6858000"/>
              <a:gd name="connsiteX865" fmla="*/ 7367862 w 7467600"/>
              <a:gd name="connsiteY865" fmla="*/ 2806833 h 6858000"/>
              <a:gd name="connsiteX866" fmla="*/ 7364329 w 7467600"/>
              <a:gd name="connsiteY866" fmla="*/ 2826907 h 6858000"/>
              <a:gd name="connsiteX867" fmla="*/ 7290545 w 7467600"/>
              <a:gd name="connsiteY867" fmla="*/ 2850663 h 6858000"/>
              <a:gd name="connsiteX868" fmla="*/ 6472036 w 7467600"/>
              <a:gd name="connsiteY868" fmla="*/ 1959003 h 6858000"/>
              <a:gd name="connsiteX869" fmla="*/ 5792897 w 7467600"/>
              <a:gd name="connsiteY869" fmla="*/ 1647747 h 6858000"/>
              <a:gd name="connsiteX870" fmla="*/ 5842751 w 7467600"/>
              <a:gd name="connsiteY870" fmla="*/ 1816112 h 6858000"/>
              <a:gd name="connsiteX871" fmla="*/ 5847424 w 7467600"/>
              <a:gd name="connsiteY871" fmla="*/ 1815776 h 6858000"/>
              <a:gd name="connsiteX872" fmla="*/ 6399821 w 7467600"/>
              <a:gd name="connsiteY872" fmla="*/ 2344799 h 6858000"/>
              <a:gd name="connsiteX873" fmla="*/ 6323232 w 7467600"/>
              <a:gd name="connsiteY873" fmla="*/ 2389634 h 6858000"/>
              <a:gd name="connsiteX874" fmla="*/ 5942958 w 7467600"/>
              <a:gd name="connsiteY874" fmla="*/ 2077708 h 6858000"/>
              <a:gd name="connsiteX875" fmla="*/ 5921559 w 7467600"/>
              <a:gd name="connsiteY875" fmla="*/ 2378596 h 6858000"/>
              <a:gd name="connsiteX876" fmla="*/ 5817651 w 7467600"/>
              <a:gd name="connsiteY876" fmla="*/ 3023919 h 6858000"/>
              <a:gd name="connsiteX877" fmla="*/ 5729634 w 7467600"/>
              <a:gd name="connsiteY877" fmla="*/ 3051849 h 6858000"/>
              <a:gd name="connsiteX878" fmla="*/ 5611018 w 7467600"/>
              <a:gd name="connsiteY878" fmla="*/ 2316769 h 6858000"/>
              <a:gd name="connsiteX879" fmla="*/ 5687608 w 7467600"/>
              <a:gd name="connsiteY879" fmla="*/ 2039972 h 6858000"/>
              <a:gd name="connsiteX880" fmla="*/ 5657554 w 7467600"/>
              <a:gd name="connsiteY880" fmla="*/ 1576445 h 6858000"/>
              <a:gd name="connsiteX881" fmla="*/ 5150475 w 7467600"/>
              <a:gd name="connsiteY881" fmla="*/ 1274012 h 6858000"/>
              <a:gd name="connsiteX882" fmla="*/ 5349142 w 7467600"/>
              <a:gd name="connsiteY882" fmla="*/ 2204405 h 6858000"/>
              <a:gd name="connsiteX883" fmla="*/ 5262214 w 7467600"/>
              <a:gd name="connsiteY883" fmla="*/ 2233836 h 6858000"/>
              <a:gd name="connsiteX884" fmla="*/ 4981539 w 7467600"/>
              <a:gd name="connsiteY884" fmla="*/ 1542201 h 6858000"/>
              <a:gd name="connsiteX885" fmla="*/ 4958461 w 7467600"/>
              <a:gd name="connsiteY885" fmla="*/ 1136957 h 6858000"/>
              <a:gd name="connsiteX886" fmla="*/ 4655015 w 7467600"/>
              <a:gd name="connsiteY886" fmla="*/ 891426 h 6858000"/>
              <a:gd name="connsiteX887" fmla="*/ 4348002 w 7467600"/>
              <a:gd name="connsiteY887" fmla="*/ 2205895 h 6858000"/>
              <a:gd name="connsiteX888" fmla="*/ 4262250 w 7467600"/>
              <a:gd name="connsiteY888" fmla="*/ 2219972 h 6858000"/>
              <a:gd name="connsiteX889" fmla="*/ 4550611 w 7467600"/>
              <a:gd name="connsiteY889" fmla="*/ 817540 h 6858000"/>
              <a:gd name="connsiteX890" fmla="*/ 4564418 w 7467600"/>
              <a:gd name="connsiteY890" fmla="*/ 808293 h 6858000"/>
              <a:gd name="connsiteX891" fmla="*/ 4266388 w 7467600"/>
              <a:gd name="connsiteY891" fmla="*/ 500083 h 6858000"/>
              <a:gd name="connsiteX892" fmla="*/ 4032842 w 7467600"/>
              <a:gd name="connsiteY892" fmla="*/ 211809 h 6858000"/>
              <a:gd name="connsiteX893" fmla="*/ 3882765 w 7467600"/>
              <a:gd name="connsiteY893" fmla="*/ 0 h 6858000"/>
              <a:gd name="connsiteX894" fmla="*/ 3721337 w 7467600"/>
              <a:gd name="connsiteY894" fmla="*/ 0 h 6858000"/>
              <a:gd name="connsiteX895" fmla="*/ 3797544 w 7467600"/>
              <a:gd name="connsiteY895" fmla="*/ 0 h 6858000"/>
              <a:gd name="connsiteX896" fmla="*/ 3775734 w 7467600"/>
              <a:gd name="connsiteY896" fmla="*/ 95131 h 6858000"/>
              <a:gd name="connsiteX897" fmla="*/ 3724807 w 7467600"/>
              <a:gd name="connsiteY897" fmla="*/ 272257 h 6858000"/>
              <a:gd name="connsiteX898" fmla="*/ 3726844 w 7467600"/>
              <a:gd name="connsiteY898" fmla="*/ 282988 h 6858000"/>
              <a:gd name="connsiteX899" fmla="*/ 3742664 w 7467600"/>
              <a:gd name="connsiteY899" fmla="*/ 279918 h 6858000"/>
              <a:gd name="connsiteX900" fmla="*/ 4103910 w 7467600"/>
              <a:gd name="connsiteY900" fmla="*/ 1161917 h 6858000"/>
              <a:gd name="connsiteX901" fmla="*/ 4020269 w 7467600"/>
              <a:gd name="connsiteY901" fmla="*/ 1200406 h 6858000"/>
              <a:gd name="connsiteX902" fmla="*/ 3674882 w 7467600"/>
              <a:gd name="connsiteY902" fmla="*/ 488524 h 6858000"/>
              <a:gd name="connsiteX903" fmla="*/ 3132682 w 7467600"/>
              <a:gd name="connsiteY903" fmla="*/ 1072284 h 6858000"/>
              <a:gd name="connsiteX904" fmla="*/ 2716346 w 7467600"/>
              <a:gd name="connsiteY904" fmla="*/ 1276376 h 6858000"/>
              <a:gd name="connsiteX905" fmla="*/ 2716772 w 7467600"/>
              <a:gd name="connsiteY905" fmla="*/ 1255462 h 6858000"/>
              <a:gd name="connsiteX906" fmla="*/ 3471096 w 7467600"/>
              <a:gd name="connsiteY906" fmla="*/ 437072 h 6858000"/>
              <a:gd name="connsiteX907" fmla="*/ 3639057 w 7467600"/>
              <a:gd name="connsiteY907" fmla="*/ 286334 h 6858000"/>
              <a:gd name="connsiteX908" fmla="*/ 3640309 w 7467600"/>
              <a:gd name="connsiteY908" fmla="*/ 284664 h 6858000"/>
              <a:gd name="connsiteX909" fmla="*/ 3646022 w 7467600"/>
              <a:gd name="connsiteY909" fmla="*/ 276711 h 6858000"/>
              <a:gd name="connsiteX910" fmla="*/ 3707943 w 7467600"/>
              <a:gd name="connsiteY910" fmla="*/ 65958 h 6858000"/>
              <a:gd name="connsiteX911" fmla="*/ 3721337 w 7467600"/>
              <a:gd name="connsiteY911" fmla="*/ 0 h 6858000"/>
              <a:gd name="connsiteX912" fmla="*/ 2867960 w 7467600"/>
              <a:gd name="connsiteY912" fmla="*/ 0 h 6858000"/>
              <a:gd name="connsiteX913" fmla="*/ 2926351 w 7467600"/>
              <a:gd name="connsiteY913" fmla="*/ 0 h 6858000"/>
              <a:gd name="connsiteX914" fmla="*/ 2902823 w 7467600"/>
              <a:gd name="connsiteY914" fmla="*/ 262929 h 6858000"/>
              <a:gd name="connsiteX915" fmla="*/ 2940663 w 7467600"/>
              <a:gd name="connsiteY915" fmla="*/ 140884 h 6858000"/>
              <a:gd name="connsiteX916" fmla="*/ 2947039 w 7467600"/>
              <a:gd name="connsiteY916" fmla="*/ 122524 h 6858000"/>
              <a:gd name="connsiteX917" fmla="*/ 2984316 w 7467600"/>
              <a:gd name="connsiteY917" fmla="*/ 0 h 6858000"/>
              <a:gd name="connsiteX918" fmla="*/ 3016114 w 7467600"/>
              <a:gd name="connsiteY918" fmla="*/ 0 h 6858000"/>
              <a:gd name="connsiteX919" fmla="*/ 2979949 w 7467600"/>
              <a:gd name="connsiteY919" fmla="*/ 119274 h 6858000"/>
              <a:gd name="connsiteX920" fmla="*/ 3023879 w 7467600"/>
              <a:gd name="connsiteY920" fmla="*/ 0 h 6858000"/>
              <a:gd name="connsiteX921" fmla="*/ 3105400 w 7467600"/>
              <a:gd name="connsiteY921" fmla="*/ 0 h 6858000"/>
              <a:gd name="connsiteX922" fmla="*/ 3094669 w 7467600"/>
              <a:gd name="connsiteY922" fmla="*/ 30308 h 6858000"/>
              <a:gd name="connsiteX923" fmla="*/ 2901945 w 7467600"/>
              <a:gd name="connsiteY923" fmla="*/ 466538 h 6858000"/>
              <a:gd name="connsiteX924" fmla="*/ 2815209 w 7467600"/>
              <a:gd name="connsiteY924" fmla="*/ 497361 h 6858000"/>
              <a:gd name="connsiteX925" fmla="*/ 2844845 w 7467600"/>
              <a:gd name="connsiteY925" fmla="*/ 127638 h 6858000"/>
              <a:gd name="connsiteX926" fmla="*/ 2867960 w 7467600"/>
              <a:gd name="connsiteY926" fmla="*/ 0 h 6858000"/>
              <a:gd name="connsiteX927" fmla="*/ 1057230 w 7467600"/>
              <a:gd name="connsiteY927" fmla="*/ 0 h 6858000"/>
              <a:gd name="connsiteX928" fmla="*/ 1111003 w 7467600"/>
              <a:gd name="connsiteY928" fmla="*/ 0 h 6858000"/>
              <a:gd name="connsiteX929" fmla="*/ 1125553 w 7467600"/>
              <a:gd name="connsiteY929" fmla="*/ 52588 h 6858000"/>
              <a:gd name="connsiteX930" fmla="*/ 1304276 w 7467600"/>
              <a:gd name="connsiteY930" fmla="*/ 476275 h 6858000"/>
              <a:gd name="connsiteX931" fmla="*/ 1492066 w 7467600"/>
              <a:gd name="connsiteY931" fmla="*/ 886333 h 6858000"/>
              <a:gd name="connsiteX932" fmla="*/ 1423698 w 7467600"/>
              <a:gd name="connsiteY932" fmla="*/ 710817 h 6858000"/>
              <a:gd name="connsiteX933" fmla="*/ 1357609 w 7467600"/>
              <a:gd name="connsiteY933" fmla="*/ 532892 h 6858000"/>
              <a:gd name="connsiteX934" fmla="*/ 1309550 w 7467600"/>
              <a:gd name="connsiteY934" fmla="*/ 374031 h 6858000"/>
              <a:gd name="connsiteX935" fmla="*/ 1193673 w 7467600"/>
              <a:gd name="connsiteY935" fmla="*/ 49533 h 6858000"/>
              <a:gd name="connsiteX936" fmla="*/ 1164391 w 7467600"/>
              <a:gd name="connsiteY936" fmla="*/ 0 h 6858000"/>
              <a:gd name="connsiteX937" fmla="*/ 1200666 w 7467600"/>
              <a:gd name="connsiteY937" fmla="*/ 0 h 6858000"/>
              <a:gd name="connsiteX938" fmla="*/ 1223408 w 7467600"/>
              <a:gd name="connsiteY938" fmla="*/ 38996 h 6858000"/>
              <a:gd name="connsiteX939" fmla="*/ 1339635 w 7467600"/>
              <a:gd name="connsiteY939" fmla="*/ 365517 h 6858000"/>
              <a:gd name="connsiteX940" fmla="*/ 1387469 w 7467600"/>
              <a:gd name="connsiteY940" fmla="*/ 523079 h 6858000"/>
              <a:gd name="connsiteX941" fmla="*/ 1452685 w 7467600"/>
              <a:gd name="connsiteY941" fmla="*/ 699806 h 6858000"/>
              <a:gd name="connsiteX942" fmla="*/ 1492092 w 7467600"/>
              <a:gd name="connsiteY942" fmla="*/ 800424 h 6858000"/>
              <a:gd name="connsiteX943" fmla="*/ 1455302 w 7467600"/>
              <a:gd name="connsiteY943" fmla="*/ 632913 h 6858000"/>
              <a:gd name="connsiteX944" fmla="*/ 1222336 w 7467600"/>
              <a:gd name="connsiteY944" fmla="*/ 9480 h 6858000"/>
              <a:gd name="connsiteX945" fmla="*/ 1214634 w 7467600"/>
              <a:gd name="connsiteY945" fmla="*/ 0 h 6858000"/>
              <a:gd name="connsiteX946" fmla="*/ 1289827 w 7467600"/>
              <a:gd name="connsiteY946" fmla="*/ 0 h 6858000"/>
              <a:gd name="connsiteX947" fmla="*/ 1321076 w 7467600"/>
              <a:gd name="connsiteY947" fmla="*/ 59722 h 6858000"/>
              <a:gd name="connsiteX948" fmla="*/ 1512579 w 7467600"/>
              <a:gd name="connsiteY948" fmla="*/ 626441 h 6858000"/>
              <a:gd name="connsiteX949" fmla="*/ 1506076 w 7467600"/>
              <a:gd name="connsiteY949" fmla="*/ 1089289 h 6858000"/>
              <a:gd name="connsiteX950" fmla="*/ 1486346 w 7467600"/>
              <a:gd name="connsiteY950" fmla="*/ 1079919 h 6858000"/>
              <a:gd name="connsiteX951" fmla="*/ 1070511 w 7467600"/>
              <a:gd name="connsiteY951" fmla="*/ 48609 h 6858000"/>
              <a:gd name="connsiteX952" fmla="*/ 1057230 w 7467600"/>
              <a:gd name="connsiteY952" fmla="*/ 0 h 6858000"/>
              <a:gd name="connsiteX953" fmla="*/ 43151 w 7467600"/>
              <a:gd name="connsiteY953" fmla="*/ 0 h 6858000"/>
              <a:gd name="connsiteX954" fmla="*/ 95283 w 7467600"/>
              <a:gd name="connsiteY954" fmla="*/ 0 h 6858000"/>
              <a:gd name="connsiteX955" fmla="*/ 300708 w 7467600"/>
              <a:gd name="connsiteY955" fmla="*/ 154571 h 6858000"/>
              <a:gd name="connsiteX956" fmla="*/ 530414 w 7467600"/>
              <a:gd name="connsiteY956" fmla="*/ 354673 h 6858000"/>
              <a:gd name="connsiteX957" fmla="*/ 333785 w 7467600"/>
              <a:gd name="connsiteY957" fmla="*/ 161564 h 6858000"/>
              <a:gd name="connsiteX958" fmla="*/ 147005 w 7467600"/>
              <a:gd name="connsiteY958" fmla="*/ 0 h 6858000"/>
              <a:gd name="connsiteX959" fmla="*/ 272509 w 7467600"/>
              <a:gd name="connsiteY959" fmla="*/ 0 h 6858000"/>
              <a:gd name="connsiteX960" fmla="*/ 326276 w 7467600"/>
              <a:gd name="connsiteY960" fmla="*/ 45847 h 6858000"/>
              <a:gd name="connsiteX961" fmla="*/ 823759 w 7467600"/>
              <a:gd name="connsiteY961" fmla="*/ 574145 h 6858000"/>
              <a:gd name="connsiteX962" fmla="*/ 811254 w 7467600"/>
              <a:gd name="connsiteY962" fmla="*/ 665546 h 6858000"/>
              <a:gd name="connsiteX963" fmla="*/ 154042 w 7467600"/>
              <a:gd name="connsiteY963" fmla="*/ 261522 h 6858000"/>
              <a:gd name="connsiteX964" fmla="*/ 13550 w 7467600"/>
              <a:gd name="connsiteY964" fmla="*/ 158423 h 6858000"/>
              <a:gd name="connsiteX965" fmla="*/ 0 w 7467600"/>
              <a:gd name="connsiteY965" fmla="*/ 146618 h 6858000"/>
              <a:gd name="connsiteX966" fmla="*/ 0 w 7467600"/>
              <a:gd name="connsiteY966" fmla="*/ 59161 h 6858000"/>
              <a:gd name="connsiteX967" fmla="*/ 45427 w 7467600"/>
              <a:gd name="connsiteY967" fmla="*/ 101078 h 6858000"/>
              <a:gd name="connsiteX968" fmla="*/ 630103 w 7467600"/>
              <a:gd name="connsiteY968" fmla="*/ 485885 h 6858000"/>
              <a:gd name="connsiteX969" fmla="*/ 532040 w 7467600"/>
              <a:gd name="connsiteY969" fmla="*/ 399359 h 6858000"/>
              <a:gd name="connsiteX970" fmla="*/ 517618 w 7467600"/>
              <a:gd name="connsiteY970" fmla="*/ 385726 h 6858000"/>
              <a:gd name="connsiteX971" fmla="*/ 285074 w 7467600"/>
              <a:gd name="connsiteY971" fmla="*/ 182755 h 6858000"/>
              <a:gd name="connsiteX972" fmla="*/ 43151 w 7467600"/>
              <a:gd name="connsiteY97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015907 w 7467600"/>
              <a:gd name="connsiteY78" fmla="*/ 5541548 h 6858000"/>
              <a:gd name="connsiteX79" fmla="*/ 7259646 w 7467600"/>
              <a:gd name="connsiteY79" fmla="*/ 5765985 h 6858000"/>
              <a:gd name="connsiteX80" fmla="*/ 7467600 w 7467600"/>
              <a:gd name="connsiteY80" fmla="*/ 6012219 h 6858000"/>
              <a:gd name="connsiteX81" fmla="*/ 7105827 w 7467600"/>
              <a:gd name="connsiteY81" fmla="*/ 5718700 h 6858000"/>
              <a:gd name="connsiteX82" fmla="*/ 7356878 w 7467600"/>
              <a:gd name="connsiteY82" fmla="*/ 5981332 h 6858000"/>
              <a:gd name="connsiteX83" fmla="*/ 7467600 w 7467600"/>
              <a:gd name="connsiteY83" fmla="*/ 6117703 h 6858000"/>
              <a:gd name="connsiteX84" fmla="*/ 7467600 w 7467600"/>
              <a:gd name="connsiteY84" fmla="*/ 6163634 h 6858000"/>
              <a:gd name="connsiteX85" fmla="*/ 7403637 w 7467600"/>
              <a:gd name="connsiteY85" fmla="*/ 6083957 h 6858000"/>
              <a:gd name="connsiteX86" fmla="*/ 7254615 w 7467600"/>
              <a:gd name="connsiteY86" fmla="*/ 5911918 h 6858000"/>
              <a:gd name="connsiteX87" fmla="*/ 7312589 w 7467600"/>
              <a:gd name="connsiteY87" fmla="*/ 5982309 h 6858000"/>
              <a:gd name="connsiteX88" fmla="*/ 7448321 w 7467600"/>
              <a:gd name="connsiteY88" fmla="*/ 6190991 h 6858000"/>
              <a:gd name="connsiteX89" fmla="*/ 7467600 w 7467600"/>
              <a:gd name="connsiteY89" fmla="*/ 6221686 h 6858000"/>
              <a:gd name="connsiteX90" fmla="*/ 7467600 w 7467600"/>
              <a:gd name="connsiteY90" fmla="*/ 6334256 h 6858000"/>
              <a:gd name="connsiteX91" fmla="*/ 7454976 w 7467600"/>
              <a:gd name="connsiteY91" fmla="*/ 6318297 h 6858000"/>
              <a:gd name="connsiteX92" fmla="*/ 7042773 w 7467600"/>
              <a:gd name="connsiteY92" fmla="*/ 5734011 h 6858000"/>
              <a:gd name="connsiteX93" fmla="*/ 1456157 w 7467600"/>
              <a:gd name="connsiteY93" fmla="*/ 5371404 h 6858000"/>
              <a:gd name="connsiteX94" fmla="*/ 1244432 w 7467600"/>
              <a:gd name="connsiteY94" fmla="*/ 5385601 h 6858000"/>
              <a:gd name="connsiteX95" fmla="*/ 973990 w 7467600"/>
              <a:gd name="connsiteY95" fmla="*/ 5424940 h 6858000"/>
              <a:gd name="connsiteX96" fmla="*/ 1103809 w 7467600"/>
              <a:gd name="connsiteY96" fmla="*/ 5433720 h 6858000"/>
              <a:gd name="connsiteX97" fmla="*/ 1123454 w 7467600"/>
              <a:gd name="connsiteY97" fmla="*/ 5435727 h 6858000"/>
              <a:gd name="connsiteX98" fmla="*/ 1737017 w 7467600"/>
              <a:gd name="connsiteY98" fmla="*/ 5452183 h 6858000"/>
              <a:gd name="connsiteX99" fmla="*/ 1824397 w 7467600"/>
              <a:gd name="connsiteY99" fmla="*/ 5447757 h 6858000"/>
              <a:gd name="connsiteX100" fmla="*/ 2070059 w 7467600"/>
              <a:gd name="connsiteY100" fmla="*/ 5441660 h 6858000"/>
              <a:gd name="connsiteX101" fmla="*/ 1456157 w 7467600"/>
              <a:gd name="connsiteY101" fmla="*/ 5371404 h 6858000"/>
              <a:gd name="connsiteX102" fmla="*/ 4988186 w 7467600"/>
              <a:gd name="connsiteY102" fmla="*/ 5216467 h 6858000"/>
              <a:gd name="connsiteX103" fmla="*/ 4777334 w 7467600"/>
              <a:gd name="connsiteY103" fmla="*/ 5406072 h 6858000"/>
              <a:gd name="connsiteX104" fmla="*/ 4718341 w 7467600"/>
              <a:gd name="connsiteY104" fmla="*/ 5468043 h 6858000"/>
              <a:gd name="connsiteX105" fmla="*/ 4604655 w 7467600"/>
              <a:gd name="connsiteY105" fmla="*/ 5583434 h 6858000"/>
              <a:gd name="connsiteX106" fmla="*/ 4565074 w 7467600"/>
              <a:gd name="connsiteY106" fmla="*/ 5618550 h 6858000"/>
              <a:gd name="connsiteX107" fmla="*/ 4988186 w 7467600"/>
              <a:gd name="connsiteY107" fmla="*/ 5216467 h 6858000"/>
              <a:gd name="connsiteX108" fmla="*/ 4978032 w 7467600"/>
              <a:gd name="connsiteY108" fmla="*/ 5183809 h 6858000"/>
              <a:gd name="connsiteX109" fmla="*/ 4463413 w 7467600"/>
              <a:gd name="connsiteY109" fmla="*/ 5615162 h 6858000"/>
              <a:gd name="connsiteX110" fmla="*/ 4358134 w 7467600"/>
              <a:gd name="connsiteY110" fmla="*/ 5742791 h 6858000"/>
              <a:gd name="connsiteX111" fmla="*/ 4376219 w 7467600"/>
              <a:gd name="connsiteY111" fmla="*/ 5729027 h 6858000"/>
              <a:gd name="connsiteX112" fmla="*/ 4582340 w 7467600"/>
              <a:gd name="connsiteY112" fmla="*/ 5561037 h 6858000"/>
              <a:gd name="connsiteX113" fmla="*/ 4694684 w 7467600"/>
              <a:gd name="connsiteY113" fmla="*/ 5447098 h 6858000"/>
              <a:gd name="connsiteX114" fmla="*/ 4754123 w 7467600"/>
              <a:gd name="connsiteY114" fmla="*/ 5384643 h 6858000"/>
              <a:gd name="connsiteX115" fmla="*/ 4978032 w 7467600"/>
              <a:gd name="connsiteY115" fmla="*/ 5183809 h 6858000"/>
              <a:gd name="connsiteX116" fmla="*/ 1903353 w 7467600"/>
              <a:gd name="connsiteY116" fmla="*/ 5044827 h 6858000"/>
              <a:gd name="connsiteX117" fmla="*/ 1936931 w 7467600"/>
              <a:gd name="connsiteY117" fmla="*/ 5093954 h 6858000"/>
              <a:gd name="connsiteX118" fmla="*/ 2195868 w 7467600"/>
              <a:gd name="connsiteY118" fmla="*/ 5396574 h 6858000"/>
              <a:gd name="connsiteX119" fmla="*/ 2088852 w 7467600"/>
              <a:gd name="connsiteY119" fmla="*/ 5166123 h 6858000"/>
              <a:gd name="connsiteX120" fmla="*/ 1958241 w 7467600"/>
              <a:gd name="connsiteY120" fmla="*/ 5067955 h 6858000"/>
              <a:gd name="connsiteX121" fmla="*/ 1903353 w 7467600"/>
              <a:gd name="connsiteY121" fmla="*/ 5044827 h 6858000"/>
              <a:gd name="connsiteX122" fmla="*/ 1979378 w 7467600"/>
              <a:gd name="connsiteY122" fmla="*/ 4769504 h 6858000"/>
              <a:gd name="connsiteX123" fmla="*/ 2882120 w 7467600"/>
              <a:gd name="connsiteY123" fmla="*/ 5064547 h 6858000"/>
              <a:gd name="connsiteX124" fmla="*/ 2793103 w 7467600"/>
              <a:gd name="connsiteY124" fmla="*/ 5039699 h 6858000"/>
              <a:gd name="connsiteX125" fmla="*/ 2770041 w 7467600"/>
              <a:gd name="connsiteY125" fmla="*/ 5033634 h 6858000"/>
              <a:gd name="connsiteX126" fmla="*/ 1979378 w 7467600"/>
              <a:gd name="connsiteY126" fmla="*/ 4769504 h 6858000"/>
              <a:gd name="connsiteX127" fmla="*/ 1927410 w 7467600"/>
              <a:gd name="connsiteY127" fmla="*/ 4716164 h 6858000"/>
              <a:gd name="connsiteX128" fmla="*/ 1959587 w 7467600"/>
              <a:gd name="connsiteY128" fmla="*/ 4728849 h 6858000"/>
              <a:gd name="connsiteX129" fmla="*/ 2777707 w 7467600"/>
              <a:gd name="connsiteY129" fmla="*/ 5003991 h 6858000"/>
              <a:gd name="connsiteX130" fmla="*/ 2800768 w 7467600"/>
              <a:gd name="connsiteY130" fmla="*/ 5010056 h 6858000"/>
              <a:gd name="connsiteX131" fmla="*/ 2879408 w 7467600"/>
              <a:gd name="connsiteY131" fmla="*/ 5031590 h 6858000"/>
              <a:gd name="connsiteX132" fmla="*/ 2862295 w 7467600"/>
              <a:gd name="connsiteY132" fmla="*/ 5022958 h 6858000"/>
              <a:gd name="connsiteX133" fmla="*/ 2813343 w 7467600"/>
              <a:gd name="connsiteY133" fmla="*/ 4998369 h 6858000"/>
              <a:gd name="connsiteX134" fmla="*/ 2646245 w 7467600"/>
              <a:gd name="connsiteY134" fmla="*/ 4930999 h 6858000"/>
              <a:gd name="connsiteX135" fmla="*/ 1999243 w 7467600"/>
              <a:gd name="connsiteY135" fmla="*/ 4730524 h 6858000"/>
              <a:gd name="connsiteX136" fmla="*/ 1979527 w 7467600"/>
              <a:gd name="connsiteY136" fmla="*/ 4726651 h 6858000"/>
              <a:gd name="connsiteX137" fmla="*/ 1927410 w 7467600"/>
              <a:gd name="connsiteY137" fmla="*/ 4716164 h 6858000"/>
              <a:gd name="connsiteX138" fmla="*/ 1997014 w 7467600"/>
              <a:gd name="connsiteY138" fmla="*/ 4698007 h 6858000"/>
              <a:gd name="connsiteX139" fmla="*/ 2005458 w 7467600"/>
              <a:gd name="connsiteY139" fmla="*/ 4699540 h 6858000"/>
              <a:gd name="connsiteX140" fmla="*/ 2657186 w 7467600"/>
              <a:gd name="connsiteY140" fmla="*/ 4901687 h 6858000"/>
              <a:gd name="connsiteX141" fmla="*/ 2826662 w 7467600"/>
              <a:gd name="connsiteY141" fmla="*/ 4970362 h 6858000"/>
              <a:gd name="connsiteX142" fmla="*/ 2876100 w 7467600"/>
              <a:gd name="connsiteY142" fmla="*/ 4995397 h 6858000"/>
              <a:gd name="connsiteX143" fmla="*/ 3042600 w 7467600"/>
              <a:gd name="connsiteY143" fmla="*/ 5059532 h 6858000"/>
              <a:gd name="connsiteX144" fmla="*/ 1997014 w 7467600"/>
              <a:gd name="connsiteY144" fmla="*/ 4698007 h 6858000"/>
              <a:gd name="connsiteX145" fmla="*/ 2305292 w 7467600"/>
              <a:gd name="connsiteY145" fmla="*/ 4219492 h 6858000"/>
              <a:gd name="connsiteX146" fmla="*/ 3360922 w 7467600"/>
              <a:gd name="connsiteY146" fmla="*/ 4529373 h 6858000"/>
              <a:gd name="connsiteX147" fmla="*/ 3492420 w 7467600"/>
              <a:gd name="connsiteY147" fmla="*/ 4510145 h 6858000"/>
              <a:gd name="connsiteX148" fmla="*/ 3364086 w 7467600"/>
              <a:gd name="connsiteY148" fmla="*/ 4480340 h 6858000"/>
              <a:gd name="connsiteX149" fmla="*/ 3225818 w 7467600"/>
              <a:gd name="connsiteY149" fmla="*/ 4411822 h 6858000"/>
              <a:gd name="connsiteX150" fmla="*/ 3129696 w 7467600"/>
              <a:gd name="connsiteY150" fmla="*/ 4360704 h 6858000"/>
              <a:gd name="connsiteX151" fmla="*/ 2814545 w 7467600"/>
              <a:gd name="connsiteY151" fmla="*/ 4282955 h 6858000"/>
              <a:gd name="connsiteX152" fmla="*/ 2305292 w 7467600"/>
              <a:gd name="connsiteY152" fmla="*/ 4219492 h 6858000"/>
              <a:gd name="connsiteX153" fmla="*/ 2626982 w 7467600"/>
              <a:gd name="connsiteY153" fmla="*/ 4206450 h 6858000"/>
              <a:gd name="connsiteX154" fmla="*/ 2490617 w 7467600"/>
              <a:gd name="connsiteY154" fmla="*/ 4206951 h 6858000"/>
              <a:gd name="connsiteX155" fmla="*/ 2819869 w 7467600"/>
              <a:gd name="connsiteY155" fmla="*/ 4252936 h 6858000"/>
              <a:gd name="connsiteX156" fmla="*/ 3143018 w 7467600"/>
              <a:gd name="connsiteY156" fmla="*/ 4332698 h 6858000"/>
              <a:gd name="connsiteX157" fmla="*/ 3241520 w 7467600"/>
              <a:gd name="connsiteY157" fmla="*/ 4385112 h 6858000"/>
              <a:gd name="connsiteX158" fmla="*/ 3374575 w 7467600"/>
              <a:gd name="connsiteY158" fmla="*/ 4451517 h 6858000"/>
              <a:gd name="connsiteX159" fmla="*/ 3505221 w 7467600"/>
              <a:gd name="connsiteY159" fmla="*/ 4480757 h 6858000"/>
              <a:gd name="connsiteX160" fmla="*/ 2626982 w 7467600"/>
              <a:gd name="connsiteY160" fmla="*/ 4206450 h 6858000"/>
              <a:gd name="connsiteX161" fmla="*/ 1310106 w 7467600"/>
              <a:gd name="connsiteY161" fmla="*/ 3943217 h 6858000"/>
              <a:gd name="connsiteX162" fmla="*/ 854994 w 7467600"/>
              <a:gd name="connsiteY162" fmla="*/ 4399136 h 6858000"/>
              <a:gd name="connsiteX163" fmla="*/ 742462 w 7467600"/>
              <a:gd name="connsiteY163" fmla="*/ 4594648 h 6858000"/>
              <a:gd name="connsiteX164" fmla="*/ 820602 w 7467600"/>
              <a:gd name="connsiteY164" fmla="*/ 4485915 h 6858000"/>
              <a:gd name="connsiteX165" fmla="*/ 878295 w 7467600"/>
              <a:gd name="connsiteY165" fmla="*/ 4403594 h 6858000"/>
              <a:gd name="connsiteX166" fmla="*/ 1240607 w 7467600"/>
              <a:gd name="connsiteY166" fmla="*/ 4010401 h 6858000"/>
              <a:gd name="connsiteX167" fmla="*/ 1310106 w 7467600"/>
              <a:gd name="connsiteY167" fmla="*/ 3943217 h 6858000"/>
              <a:gd name="connsiteX168" fmla="*/ 1423113 w 7467600"/>
              <a:gd name="connsiteY168" fmla="*/ 3874565 h 6858000"/>
              <a:gd name="connsiteX169" fmla="*/ 1260565 w 7467600"/>
              <a:gd name="connsiteY169" fmla="*/ 4031982 h 6858000"/>
              <a:gd name="connsiteX170" fmla="*/ 901900 w 7467600"/>
              <a:gd name="connsiteY170" fmla="*/ 4421236 h 6858000"/>
              <a:gd name="connsiteX171" fmla="*/ 845044 w 7467600"/>
              <a:gd name="connsiteY171" fmla="*/ 4502436 h 6858000"/>
              <a:gd name="connsiteX172" fmla="*/ 685926 w 7467600"/>
              <a:gd name="connsiteY172" fmla="*/ 4703069 h 6858000"/>
              <a:gd name="connsiteX173" fmla="*/ 684248 w 7467600"/>
              <a:gd name="connsiteY173" fmla="*/ 4706721 h 6858000"/>
              <a:gd name="connsiteX174" fmla="*/ 1423113 w 7467600"/>
              <a:gd name="connsiteY174" fmla="*/ 3874565 h 6858000"/>
              <a:gd name="connsiteX175" fmla="*/ 3316479 w 7467600"/>
              <a:gd name="connsiteY175" fmla="*/ 3872136 h 6858000"/>
              <a:gd name="connsiteX176" fmla="*/ 3546806 w 7467600"/>
              <a:gd name="connsiteY176" fmla="*/ 4356139 h 6858000"/>
              <a:gd name="connsiteX177" fmla="*/ 3364433 w 7467600"/>
              <a:gd name="connsiteY177" fmla="*/ 3953121 h 6858000"/>
              <a:gd name="connsiteX178" fmla="*/ 3316479 w 7467600"/>
              <a:gd name="connsiteY178" fmla="*/ 3872136 h 6858000"/>
              <a:gd name="connsiteX179" fmla="*/ 3291335 w 7467600"/>
              <a:gd name="connsiteY179" fmla="*/ 3767420 h 6858000"/>
              <a:gd name="connsiteX180" fmla="*/ 3390805 w 7467600"/>
              <a:gd name="connsiteY180" fmla="*/ 3937163 h 6858000"/>
              <a:gd name="connsiteX181" fmla="*/ 3579062 w 7467600"/>
              <a:gd name="connsiteY181" fmla="*/ 4359040 h 6858000"/>
              <a:gd name="connsiteX182" fmla="*/ 3467355 w 7467600"/>
              <a:gd name="connsiteY182" fmla="*/ 3988130 h 6858000"/>
              <a:gd name="connsiteX183" fmla="*/ 3310753 w 7467600"/>
              <a:gd name="connsiteY183" fmla="*/ 3787140 h 6858000"/>
              <a:gd name="connsiteX184" fmla="*/ 3291335 w 7467600"/>
              <a:gd name="connsiteY184" fmla="*/ 3767420 h 6858000"/>
              <a:gd name="connsiteX185" fmla="*/ 1635889 w 7467600"/>
              <a:gd name="connsiteY185" fmla="*/ 3709494 h 6858000"/>
              <a:gd name="connsiteX186" fmla="*/ 1634800 w 7467600"/>
              <a:gd name="connsiteY186" fmla="*/ 3731111 h 6858000"/>
              <a:gd name="connsiteX187" fmla="*/ 1635889 w 7467600"/>
              <a:gd name="connsiteY187" fmla="*/ 3709494 h 6858000"/>
              <a:gd name="connsiteX188" fmla="*/ 1510397 w 7467600"/>
              <a:gd name="connsiteY188" fmla="*/ 3684705 h 6858000"/>
              <a:gd name="connsiteX189" fmla="*/ 1146550 w 7467600"/>
              <a:gd name="connsiteY189" fmla="*/ 3802012 h 6858000"/>
              <a:gd name="connsiteX190" fmla="*/ 698834 w 7467600"/>
              <a:gd name="connsiteY190" fmla="*/ 3952272 h 6858000"/>
              <a:gd name="connsiteX191" fmla="*/ 34256 w 7467600"/>
              <a:gd name="connsiteY191" fmla="*/ 4347603 h 6858000"/>
              <a:gd name="connsiteX192" fmla="*/ 527241 w 7467600"/>
              <a:gd name="connsiteY192" fmla="*/ 4065078 h 6858000"/>
              <a:gd name="connsiteX193" fmla="*/ 1510397 w 7467600"/>
              <a:gd name="connsiteY193" fmla="*/ 3684705 h 6858000"/>
              <a:gd name="connsiteX194" fmla="*/ 1313114 w 7467600"/>
              <a:gd name="connsiteY194" fmla="*/ 3655216 h 6858000"/>
              <a:gd name="connsiteX195" fmla="*/ 1109304 w 7467600"/>
              <a:gd name="connsiteY195" fmla="*/ 3669030 h 6858000"/>
              <a:gd name="connsiteX196" fmla="*/ 8129 w 7467600"/>
              <a:gd name="connsiteY196" fmla="*/ 4330519 h 6858000"/>
              <a:gd name="connsiteX197" fmla="*/ 687572 w 7467600"/>
              <a:gd name="connsiteY197" fmla="*/ 3925629 h 6858000"/>
              <a:gd name="connsiteX198" fmla="*/ 1138365 w 7467600"/>
              <a:gd name="connsiteY198" fmla="*/ 3774515 h 6858000"/>
              <a:gd name="connsiteX199" fmla="*/ 1505579 w 7467600"/>
              <a:gd name="connsiteY199" fmla="*/ 3655526 h 6858000"/>
              <a:gd name="connsiteX200" fmla="*/ 1313114 w 7467600"/>
              <a:gd name="connsiteY200" fmla="*/ 3655216 h 6858000"/>
              <a:gd name="connsiteX201" fmla="*/ 3655073 w 7467600"/>
              <a:gd name="connsiteY201" fmla="*/ 3650884 h 6858000"/>
              <a:gd name="connsiteX202" fmla="*/ 3989938 w 7467600"/>
              <a:gd name="connsiteY202" fmla="*/ 3991685 h 6858000"/>
              <a:gd name="connsiteX203" fmla="*/ 4393907 w 7467600"/>
              <a:gd name="connsiteY203" fmla="*/ 4261258 h 6858000"/>
              <a:gd name="connsiteX204" fmla="*/ 4648051 w 7467600"/>
              <a:gd name="connsiteY204" fmla="*/ 4374051 h 6858000"/>
              <a:gd name="connsiteX205" fmla="*/ 4383389 w 7467600"/>
              <a:gd name="connsiteY205" fmla="*/ 4184369 h 6858000"/>
              <a:gd name="connsiteX206" fmla="*/ 4165508 w 7467600"/>
              <a:gd name="connsiteY206" fmla="*/ 4035196 h 6858000"/>
              <a:gd name="connsiteX207" fmla="*/ 4068162 w 7467600"/>
              <a:gd name="connsiteY207" fmla="*/ 3953394 h 6858000"/>
              <a:gd name="connsiteX208" fmla="*/ 3981416 w 7467600"/>
              <a:gd name="connsiteY208" fmla="*/ 3880482 h 6858000"/>
              <a:gd name="connsiteX209" fmla="*/ 3800147 w 7467600"/>
              <a:gd name="connsiteY209" fmla="*/ 3749872 h 6858000"/>
              <a:gd name="connsiteX210" fmla="*/ 3655073 w 7467600"/>
              <a:gd name="connsiteY210" fmla="*/ 3650884 h 6858000"/>
              <a:gd name="connsiteX211" fmla="*/ 3670252 w 7467600"/>
              <a:gd name="connsiteY211" fmla="*/ 3622798 h 6858000"/>
              <a:gd name="connsiteX212" fmla="*/ 3817258 w 7467600"/>
              <a:gd name="connsiteY212" fmla="*/ 3723577 h 6858000"/>
              <a:gd name="connsiteX213" fmla="*/ 4000461 w 7467600"/>
              <a:gd name="connsiteY213" fmla="*/ 3855966 h 6858000"/>
              <a:gd name="connsiteX214" fmla="*/ 4088180 w 7467600"/>
              <a:gd name="connsiteY214" fmla="*/ 3929774 h 6858000"/>
              <a:gd name="connsiteX215" fmla="*/ 4184555 w 7467600"/>
              <a:gd name="connsiteY215" fmla="*/ 4010683 h 6858000"/>
              <a:gd name="connsiteX216" fmla="*/ 4399563 w 7467600"/>
              <a:gd name="connsiteY216" fmla="*/ 4158106 h 6858000"/>
              <a:gd name="connsiteX217" fmla="*/ 4684469 w 7467600"/>
              <a:gd name="connsiteY217" fmla="*/ 4364680 h 6858000"/>
              <a:gd name="connsiteX218" fmla="*/ 4690271 w 7467600"/>
              <a:gd name="connsiteY218" fmla="*/ 4370034 h 6858000"/>
              <a:gd name="connsiteX219" fmla="*/ 4136093 w 7467600"/>
              <a:gd name="connsiteY219" fmla="*/ 3858466 h 6858000"/>
              <a:gd name="connsiteX220" fmla="*/ 3670252 w 7467600"/>
              <a:gd name="connsiteY220" fmla="*/ 3622798 h 6858000"/>
              <a:gd name="connsiteX221" fmla="*/ 4440129 w 7467600"/>
              <a:gd name="connsiteY221" fmla="*/ 3448571 h 6858000"/>
              <a:gd name="connsiteX222" fmla="*/ 4856525 w 7467600"/>
              <a:gd name="connsiteY222" fmla="*/ 3915351 h 6858000"/>
              <a:gd name="connsiteX223" fmla="*/ 5059055 w 7467600"/>
              <a:gd name="connsiteY223" fmla="*/ 4108918 h 6858000"/>
              <a:gd name="connsiteX224" fmla="*/ 5290070 w 7467600"/>
              <a:gd name="connsiteY224" fmla="*/ 4263619 h 6858000"/>
              <a:gd name="connsiteX225" fmla="*/ 4834991 w 7467600"/>
              <a:gd name="connsiteY225" fmla="*/ 3830985 h 6858000"/>
              <a:gd name="connsiteX226" fmla="*/ 4440129 w 7467600"/>
              <a:gd name="connsiteY226" fmla="*/ 3448571 h 6858000"/>
              <a:gd name="connsiteX227" fmla="*/ 4441737 w 7467600"/>
              <a:gd name="connsiteY227" fmla="*/ 3399734 h 6858000"/>
              <a:gd name="connsiteX228" fmla="*/ 4431236 w 7467600"/>
              <a:gd name="connsiteY228" fmla="*/ 3400954 h 6858000"/>
              <a:gd name="connsiteX229" fmla="*/ 4557150 w 7467600"/>
              <a:gd name="connsiteY229" fmla="*/ 3510023 h 6858000"/>
              <a:gd name="connsiteX230" fmla="*/ 4856936 w 7467600"/>
              <a:gd name="connsiteY230" fmla="*/ 3809146 h 6858000"/>
              <a:gd name="connsiteX231" fmla="*/ 5111996 w 7467600"/>
              <a:gd name="connsiteY231" fmla="*/ 4065759 h 6858000"/>
              <a:gd name="connsiteX232" fmla="*/ 5388878 w 7467600"/>
              <a:gd name="connsiteY232" fmla="*/ 4300185 h 6858000"/>
              <a:gd name="connsiteX233" fmla="*/ 5425556 w 7467600"/>
              <a:gd name="connsiteY233" fmla="*/ 4308967 h 6858000"/>
              <a:gd name="connsiteX234" fmla="*/ 4943646 w 7467600"/>
              <a:gd name="connsiteY234" fmla="*/ 3822916 h 6858000"/>
              <a:gd name="connsiteX235" fmla="*/ 4594837 w 7467600"/>
              <a:gd name="connsiteY235" fmla="*/ 3532274 h 6858000"/>
              <a:gd name="connsiteX236" fmla="*/ 4441737 w 7467600"/>
              <a:gd name="connsiteY236" fmla="*/ 3399734 h 6858000"/>
              <a:gd name="connsiteX237" fmla="*/ 5425834 w 7467600"/>
              <a:gd name="connsiteY237" fmla="*/ 3162785 h 6858000"/>
              <a:gd name="connsiteX238" fmla="*/ 5401644 w 7467600"/>
              <a:gd name="connsiteY238" fmla="*/ 3617847 h 6858000"/>
              <a:gd name="connsiteX239" fmla="*/ 5467256 w 7467600"/>
              <a:gd name="connsiteY239" fmla="*/ 4175494 h 6858000"/>
              <a:gd name="connsiteX240" fmla="*/ 5448069 w 7467600"/>
              <a:gd name="connsiteY240" fmla="*/ 3567554 h 6858000"/>
              <a:gd name="connsiteX241" fmla="*/ 5425834 w 7467600"/>
              <a:gd name="connsiteY241" fmla="*/ 3162785 h 6858000"/>
              <a:gd name="connsiteX242" fmla="*/ 1318687 w 7467600"/>
              <a:gd name="connsiteY242" fmla="*/ 3113840 h 6858000"/>
              <a:gd name="connsiteX243" fmla="*/ 1066793 w 7467600"/>
              <a:gd name="connsiteY243" fmla="*/ 3212171 h 6858000"/>
              <a:gd name="connsiteX244" fmla="*/ 993319 w 7467600"/>
              <a:gd name="connsiteY244" fmla="*/ 3247648 h 6858000"/>
              <a:gd name="connsiteX245" fmla="*/ 853081 w 7467600"/>
              <a:gd name="connsiteY245" fmla="*/ 3312410 h 6858000"/>
              <a:gd name="connsiteX246" fmla="*/ 805957 w 7467600"/>
              <a:gd name="connsiteY246" fmla="*/ 3330443 h 6858000"/>
              <a:gd name="connsiteX247" fmla="*/ 1318687 w 7467600"/>
              <a:gd name="connsiteY247" fmla="*/ 3113840 h 6858000"/>
              <a:gd name="connsiteX248" fmla="*/ 5453702 w 7467600"/>
              <a:gd name="connsiteY248" fmla="*/ 3090882 h 6858000"/>
              <a:gd name="connsiteX249" fmla="*/ 5480135 w 7467600"/>
              <a:gd name="connsiteY249" fmla="*/ 3565802 h 6858000"/>
              <a:gd name="connsiteX250" fmla="*/ 5499023 w 7467600"/>
              <a:gd name="connsiteY250" fmla="*/ 4166310 h 6858000"/>
              <a:gd name="connsiteX251" fmla="*/ 5547022 w 7467600"/>
              <a:gd name="connsiteY251" fmla="*/ 3607838 h 6858000"/>
              <a:gd name="connsiteX252" fmla="*/ 5515964 w 7467600"/>
              <a:gd name="connsiteY252" fmla="*/ 3378541 h 6858000"/>
              <a:gd name="connsiteX253" fmla="*/ 5453702 w 7467600"/>
              <a:gd name="connsiteY253" fmla="*/ 3090882 h 6858000"/>
              <a:gd name="connsiteX254" fmla="*/ 1238695 w 7467600"/>
              <a:gd name="connsiteY254" fmla="*/ 3076820 h 6858000"/>
              <a:gd name="connsiteX255" fmla="*/ 716371 w 7467600"/>
              <a:gd name="connsiteY255" fmla="*/ 3293249 h 6858000"/>
              <a:gd name="connsiteX256" fmla="*/ 579522 w 7467600"/>
              <a:gd name="connsiteY256" fmla="*/ 3371759 h 6858000"/>
              <a:gd name="connsiteX257" fmla="*/ 600288 w 7467600"/>
              <a:gd name="connsiteY257" fmla="*/ 3365555 h 6858000"/>
              <a:gd name="connsiteX258" fmla="*/ 840692 w 7467600"/>
              <a:gd name="connsiteY258" fmla="*/ 3284921 h 6858000"/>
              <a:gd name="connsiteX259" fmla="*/ 979248 w 7467600"/>
              <a:gd name="connsiteY259" fmla="*/ 3221003 h 6858000"/>
              <a:gd name="connsiteX260" fmla="*/ 1053282 w 7467600"/>
              <a:gd name="connsiteY260" fmla="*/ 3185247 h 6858000"/>
              <a:gd name="connsiteX261" fmla="*/ 1320603 w 7467600"/>
              <a:gd name="connsiteY261" fmla="*/ 3081281 h 6858000"/>
              <a:gd name="connsiteX262" fmla="*/ 1238695 w 7467600"/>
              <a:gd name="connsiteY262" fmla="*/ 3076820 h 6858000"/>
              <a:gd name="connsiteX263" fmla="*/ 5425627 w 7467600"/>
              <a:gd name="connsiteY263" fmla="*/ 2954192 h 6858000"/>
              <a:gd name="connsiteX264" fmla="*/ 5470770 w 7467600"/>
              <a:gd name="connsiteY264" fmla="*/ 3005435 h 6858000"/>
              <a:gd name="connsiteX265" fmla="*/ 5519779 w 7467600"/>
              <a:gd name="connsiteY265" fmla="*/ 4359223 h 6858000"/>
              <a:gd name="connsiteX266" fmla="*/ 5520293 w 7467600"/>
              <a:gd name="connsiteY266" fmla="*/ 4360602 h 6858000"/>
              <a:gd name="connsiteX267" fmla="*/ 5767221 w 7467600"/>
              <a:gd name="connsiteY267" fmla="*/ 4665564 h 6858000"/>
              <a:gd name="connsiteX268" fmla="*/ 6937169 w 7467600"/>
              <a:gd name="connsiteY268" fmla="*/ 4815941 h 6858000"/>
              <a:gd name="connsiteX269" fmla="*/ 6953922 w 7467600"/>
              <a:gd name="connsiteY269" fmla="*/ 4890068 h 6858000"/>
              <a:gd name="connsiteX270" fmla="*/ 6071359 w 7467600"/>
              <a:gd name="connsiteY270" fmla="*/ 4770770 h 6858000"/>
              <a:gd name="connsiteX271" fmla="*/ 6038839 w 7467600"/>
              <a:gd name="connsiteY271" fmla="*/ 4764474 h 6858000"/>
              <a:gd name="connsiteX272" fmla="*/ 6038706 w 7467600"/>
              <a:gd name="connsiteY272" fmla="*/ 4763847 h 6858000"/>
              <a:gd name="connsiteX273" fmla="*/ 6037784 w 7467600"/>
              <a:gd name="connsiteY273" fmla="*/ 4764270 h 6858000"/>
              <a:gd name="connsiteX274" fmla="*/ 6038839 w 7467600"/>
              <a:gd name="connsiteY274" fmla="*/ 4764474 h 6858000"/>
              <a:gd name="connsiteX275" fmla="*/ 6040338 w 7467600"/>
              <a:gd name="connsiteY275" fmla="*/ 4771418 h 6858000"/>
              <a:gd name="connsiteX276" fmla="*/ 6024488 w 7467600"/>
              <a:gd name="connsiteY276" fmla="*/ 4809903 h 6858000"/>
              <a:gd name="connsiteX277" fmla="*/ 5599771 w 7467600"/>
              <a:gd name="connsiteY277" fmla="*/ 5509652 h 6858000"/>
              <a:gd name="connsiteX278" fmla="*/ 5548843 w 7467600"/>
              <a:gd name="connsiteY278" fmla="*/ 5563845 h 6858000"/>
              <a:gd name="connsiteX279" fmla="*/ 5940952 w 7467600"/>
              <a:gd name="connsiteY279" fmla="*/ 6250028 h 6858000"/>
              <a:gd name="connsiteX280" fmla="*/ 6043441 w 7467600"/>
              <a:gd name="connsiteY280" fmla="*/ 6665847 h 6858000"/>
              <a:gd name="connsiteX281" fmla="*/ 6093432 w 7467600"/>
              <a:gd name="connsiteY281" fmla="*/ 6858000 h 6858000"/>
              <a:gd name="connsiteX282" fmla="*/ 6034344 w 7467600"/>
              <a:gd name="connsiteY282" fmla="*/ 6858000 h 6858000"/>
              <a:gd name="connsiteX283" fmla="*/ 6026679 w 7467600"/>
              <a:gd name="connsiteY283" fmla="*/ 6836959 h 6858000"/>
              <a:gd name="connsiteX284" fmla="*/ 5800441 w 7467600"/>
              <a:gd name="connsiteY284" fmla="*/ 6335286 h 6858000"/>
              <a:gd name="connsiteX285" fmla="*/ 5526562 w 7467600"/>
              <a:gd name="connsiteY285" fmla="*/ 5705388 h 6858000"/>
              <a:gd name="connsiteX286" fmla="*/ 5519640 w 7467600"/>
              <a:gd name="connsiteY286" fmla="*/ 5683774 h 6858000"/>
              <a:gd name="connsiteX287" fmla="*/ 5844559 w 7467600"/>
              <a:gd name="connsiteY287" fmla="*/ 6553349 h 6858000"/>
              <a:gd name="connsiteX288" fmla="*/ 5975994 w 7467600"/>
              <a:gd name="connsiteY288" fmla="*/ 6858000 h 6858000"/>
              <a:gd name="connsiteX289" fmla="*/ 5898547 w 7467600"/>
              <a:gd name="connsiteY289" fmla="*/ 6858000 h 6858000"/>
              <a:gd name="connsiteX290" fmla="*/ 5682041 w 7467600"/>
              <a:gd name="connsiteY290" fmla="*/ 6355860 h 6858000"/>
              <a:gd name="connsiteX291" fmla="*/ 5461758 w 7467600"/>
              <a:gd name="connsiteY291" fmla="*/ 5820220 h 6858000"/>
              <a:gd name="connsiteX292" fmla="*/ 5237282 w 7467600"/>
              <a:gd name="connsiteY292" fmla="*/ 6579086 h 6858000"/>
              <a:gd name="connsiteX293" fmla="*/ 5115009 w 7467600"/>
              <a:gd name="connsiteY293" fmla="*/ 6858000 h 6858000"/>
              <a:gd name="connsiteX294" fmla="*/ 5028074 w 7467600"/>
              <a:gd name="connsiteY294" fmla="*/ 6858000 h 6858000"/>
              <a:gd name="connsiteX295" fmla="*/ 5079508 w 7467600"/>
              <a:gd name="connsiteY295" fmla="*/ 6749074 h 6858000"/>
              <a:gd name="connsiteX296" fmla="*/ 5371846 w 7467600"/>
              <a:gd name="connsiteY296" fmla="*/ 5924413 h 6858000"/>
              <a:gd name="connsiteX297" fmla="*/ 5270512 w 7467600"/>
              <a:gd name="connsiteY297" fmla="*/ 6138975 h 6858000"/>
              <a:gd name="connsiteX298" fmla="*/ 5062409 w 7467600"/>
              <a:gd name="connsiteY298" fmla="*/ 6653544 h 6858000"/>
              <a:gd name="connsiteX299" fmla="*/ 5036628 w 7467600"/>
              <a:gd name="connsiteY299" fmla="*/ 6754247 h 6858000"/>
              <a:gd name="connsiteX300" fmla="*/ 5009112 w 7467600"/>
              <a:gd name="connsiteY300" fmla="*/ 6858000 h 6858000"/>
              <a:gd name="connsiteX301" fmla="*/ 4976679 w 7467600"/>
              <a:gd name="connsiteY301" fmla="*/ 6858000 h 6858000"/>
              <a:gd name="connsiteX302" fmla="*/ 5006537 w 7467600"/>
              <a:gd name="connsiteY302" fmla="*/ 6747068 h 6858000"/>
              <a:gd name="connsiteX303" fmla="*/ 5032723 w 7467600"/>
              <a:gd name="connsiteY303" fmla="*/ 6644957 h 6858000"/>
              <a:gd name="connsiteX304" fmla="*/ 5242949 w 7467600"/>
              <a:gd name="connsiteY304" fmla="*/ 6125175 h 6858000"/>
              <a:gd name="connsiteX305" fmla="*/ 5286321 w 7467600"/>
              <a:gd name="connsiteY305" fmla="*/ 6033555 h 6858000"/>
              <a:gd name="connsiteX306" fmla="*/ 5008210 w 7467600"/>
              <a:gd name="connsiteY306" fmla="*/ 6649194 h 6858000"/>
              <a:gd name="connsiteX307" fmla="*/ 4986321 w 7467600"/>
              <a:gd name="connsiteY307" fmla="*/ 6765687 h 6858000"/>
              <a:gd name="connsiteX308" fmla="*/ 4973474 w 7467600"/>
              <a:gd name="connsiteY308" fmla="*/ 6858000 h 6858000"/>
              <a:gd name="connsiteX309" fmla="*/ 4907178 w 7467600"/>
              <a:gd name="connsiteY309" fmla="*/ 6858000 h 6858000"/>
              <a:gd name="connsiteX310" fmla="*/ 4910810 w 7467600"/>
              <a:gd name="connsiteY310" fmla="*/ 6829660 h 6858000"/>
              <a:gd name="connsiteX311" fmla="*/ 4987461 w 7467600"/>
              <a:gd name="connsiteY311" fmla="*/ 6432994 h 6858000"/>
              <a:gd name="connsiteX312" fmla="*/ 5179262 w 7467600"/>
              <a:gd name="connsiteY312" fmla="*/ 6035044 h 6858000"/>
              <a:gd name="connsiteX313" fmla="*/ 4689678 w 7467600"/>
              <a:gd name="connsiteY313" fmla="*/ 6440241 h 6858000"/>
              <a:gd name="connsiteX314" fmla="*/ 4477543 w 7467600"/>
              <a:gd name="connsiteY314" fmla="*/ 6674836 h 6858000"/>
              <a:gd name="connsiteX315" fmla="*/ 4329957 w 7467600"/>
              <a:gd name="connsiteY315" fmla="*/ 6858000 h 6858000"/>
              <a:gd name="connsiteX316" fmla="*/ 4218595 w 7467600"/>
              <a:gd name="connsiteY316" fmla="*/ 6858000 h 6858000"/>
              <a:gd name="connsiteX317" fmla="*/ 4368888 w 7467600"/>
              <a:gd name="connsiteY317" fmla="*/ 6668412 h 6858000"/>
              <a:gd name="connsiteX318" fmla="*/ 4563091 w 7467600"/>
              <a:gd name="connsiteY318" fmla="*/ 6442508 h 6858000"/>
              <a:gd name="connsiteX319" fmla="*/ 5387324 w 7467600"/>
              <a:gd name="connsiteY319" fmla="*/ 5705830 h 6858000"/>
              <a:gd name="connsiteX320" fmla="*/ 5073620 w 7467600"/>
              <a:gd name="connsiteY320" fmla="*/ 5955437 h 6858000"/>
              <a:gd name="connsiteX321" fmla="*/ 4689789 w 7467600"/>
              <a:gd name="connsiteY321" fmla="*/ 6268382 h 6858000"/>
              <a:gd name="connsiteX322" fmla="*/ 4418722 w 7467600"/>
              <a:gd name="connsiteY322" fmla="*/ 6570886 h 6858000"/>
              <a:gd name="connsiteX323" fmla="*/ 4214944 w 7467600"/>
              <a:gd name="connsiteY323" fmla="*/ 6858000 h 6858000"/>
              <a:gd name="connsiteX324" fmla="*/ 4177898 w 7467600"/>
              <a:gd name="connsiteY324" fmla="*/ 6858000 h 6858000"/>
              <a:gd name="connsiteX325" fmla="*/ 4391597 w 7467600"/>
              <a:gd name="connsiteY325" fmla="*/ 6556370 h 6858000"/>
              <a:gd name="connsiteX326" fmla="*/ 4668889 w 7467600"/>
              <a:gd name="connsiteY326" fmla="*/ 6246399 h 6858000"/>
              <a:gd name="connsiteX327" fmla="*/ 5055427 w 7467600"/>
              <a:gd name="connsiteY327" fmla="*/ 5931476 h 6858000"/>
              <a:gd name="connsiteX328" fmla="*/ 5371814 w 7467600"/>
              <a:gd name="connsiteY328" fmla="*/ 5678975 h 6858000"/>
              <a:gd name="connsiteX329" fmla="*/ 4987918 w 7467600"/>
              <a:gd name="connsiteY329" fmla="*/ 5838701 h 6858000"/>
              <a:gd name="connsiteX330" fmla="*/ 4317146 w 7467600"/>
              <a:gd name="connsiteY330" fmla="*/ 6587716 h 6858000"/>
              <a:gd name="connsiteX331" fmla="*/ 4171627 w 7467600"/>
              <a:gd name="connsiteY331" fmla="*/ 6858000 h 6858000"/>
              <a:gd name="connsiteX332" fmla="*/ 4081585 w 7467600"/>
              <a:gd name="connsiteY332" fmla="*/ 6858000 h 6858000"/>
              <a:gd name="connsiteX333" fmla="*/ 4238603 w 7467600"/>
              <a:gd name="connsiteY333" fmla="*/ 6559341 h 6858000"/>
              <a:gd name="connsiteX334" fmla="*/ 4778333 w 7467600"/>
              <a:gd name="connsiteY334" fmla="*/ 5873626 h 6858000"/>
              <a:gd name="connsiteX335" fmla="*/ 5414185 w 7467600"/>
              <a:gd name="connsiteY335" fmla="*/ 5573882 h 6858000"/>
              <a:gd name="connsiteX336" fmla="*/ 5959648 w 7467600"/>
              <a:gd name="connsiteY336" fmla="*/ 4760797 h 6858000"/>
              <a:gd name="connsiteX337" fmla="*/ 5355019 w 7467600"/>
              <a:gd name="connsiteY337" fmla="*/ 4734672 h 6858000"/>
              <a:gd name="connsiteX338" fmla="*/ 5083565 w 7467600"/>
              <a:gd name="connsiteY338" fmla="*/ 5179121 h 6858000"/>
              <a:gd name="connsiteX339" fmla="*/ 4713577 w 7467600"/>
              <a:gd name="connsiteY339" fmla="*/ 5616803 h 6858000"/>
              <a:gd name="connsiteX340" fmla="*/ 3989559 w 7467600"/>
              <a:gd name="connsiteY340" fmla="*/ 6145945 h 6858000"/>
              <a:gd name="connsiteX341" fmla="*/ 3939824 w 7467600"/>
              <a:gd name="connsiteY341" fmla="*/ 6066900 h 6858000"/>
              <a:gd name="connsiteX342" fmla="*/ 4584537 w 7467600"/>
              <a:gd name="connsiteY342" fmla="*/ 5324826 h 6858000"/>
              <a:gd name="connsiteX343" fmla="*/ 5037105 w 7467600"/>
              <a:gd name="connsiteY343" fmla="*/ 5088765 h 6858000"/>
              <a:gd name="connsiteX344" fmla="*/ 5039930 w 7467600"/>
              <a:gd name="connsiteY344" fmla="*/ 5089585 h 6858000"/>
              <a:gd name="connsiteX345" fmla="*/ 5263764 w 7467600"/>
              <a:gd name="connsiteY345" fmla="*/ 4735525 h 6858000"/>
              <a:gd name="connsiteX346" fmla="*/ 4086300 w 7467600"/>
              <a:gd name="connsiteY346" fmla="*/ 4884599 h 6858000"/>
              <a:gd name="connsiteX347" fmla="*/ 4085485 w 7467600"/>
              <a:gd name="connsiteY347" fmla="*/ 4899070 h 6858000"/>
              <a:gd name="connsiteX348" fmla="*/ 3871915 w 7467600"/>
              <a:gd name="connsiteY348" fmla="*/ 5253645 h 6858000"/>
              <a:gd name="connsiteX349" fmla="*/ 3799374 w 7467600"/>
              <a:gd name="connsiteY349" fmla="*/ 5466127 h 6858000"/>
              <a:gd name="connsiteX350" fmla="*/ 3498850 w 7467600"/>
              <a:gd name="connsiteY350" fmla="*/ 6661888 h 6858000"/>
              <a:gd name="connsiteX351" fmla="*/ 3399216 w 7467600"/>
              <a:gd name="connsiteY351" fmla="*/ 6858000 h 6858000"/>
              <a:gd name="connsiteX352" fmla="*/ 3303688 w 7467600"/>
              <a:gd name="connsiteY352" fmla="*/ 6858000 h 6858000"/>
              <a:gd name="connsiteX353" fmla="*/ 3391774 w 7467600"/>
              <a:gd name="connsiteY353" fmla="*/ 6697181 h 6858000"/>
              <a:gd name="connsiteX354" fmla="*/ 3735540 w 7467600"/>
              <a:gd name="connsiteY354" fmla="*/ 5546923 h 6858000"/>
              <a:gd name="connsiteX355" fmla="*/ 3729438 w 7467600"/>
              <a:gd name="connsiteY355" fmla="*/ 5569058 h 6858000"/>
              <a:gd name="connsiteX356" fmla="*/ 3707782 w 7467600"/>
              <a:gd name="connsiteY356" fmla="*/ 5644908 h 6858000"/>
              <a:gd name="connsiteX357" fmla="*/ 3583827 w 7467600"/>
              <a:gd name="connsiteY357" fmla="*/ 6039215 h 6858000"/>
              <a:gd name="connsiteX358" fmla="*/ 3547861 w 7467600"/>
              <a:gd name="connsiteY358" fmla="*/ 6129609 h 6858000"/>
              <a:gd name="connsiteX359" fmla="*/ 3490905 w 7467600"/>
              <a:gd name="connsiteY359" fmla="*/ 6277660 h 6858000"/>
              <a:gd name="connsiteX360" fmla="*/ 3455859 w 7467600"/>
              <a:gd name="connsiteY360" fmla="*/ 6391301 h 6858000"/>
              <a:gd name="connsiteX361" fmla="*/ 3429112 w 7467600"/>
              <a:gd name="connsiteY361" fmla="*/ 6479469 h 6858000"/>
              <a:gd name="connsiteX362" fmla="*/ 3304862 w 7467600"/>
              <a:gd name="connsiteY362" fmla="*/ 6796476 h 6858000"/>
              <a:gd name="connsiteX363" fmla="*/ 3276071 w 7467600"/>
              <a:gd name="connsiteY363" fmla="*/ 6858000 h 6858000"/>
              <a:gd name="connsiteX364" fmla="*/ 3240805 w 7467600"/>
              <a:gd name="connsiteY364" fmla="*/ 6858000 h 6858000"/>
              <a:gd name="connsiteX365" fmla="*/ 3275917 w 7467600"/>
              <a:gd name="connsiteY365" fmla="*/ 6783192 h 6858000"/>
              <a:gd name="connsiteX366" fmla="*/ 3399358 w 7467600"/>
              <a:gd name="connsiteY366" fmla="*/ 6469011 h 6858000"/>
              <a:gd name="connsiteX367" fmla="*/ 3425650 w 7467600"/>
              <a:gd name="connsiteY367" fmla="*/ 6381333 h 6858000"/>
              <a:gd name="connsiteX368" fmla="*/ 3460661 w 7467600"/>
              <a:gd name="connsiteY368" fmla="*/ 6266763 h 6858000"/>
              <a:gd name="connsiteX369" fmla="*/ 3518021 w 7467600"/>
              <a:gd name="connsiteY369" fmla="*/ 6117298 h 6858000"/>
              <a:gd name="connsiteX370" fmla="*/ 3554035 w 7467600"/>
              <a:gd name="connsiteY370" fmla="*/ 6027832 h 6858000"/>
              <a:gd name="connsiteX371" fmla="*/ 3677174 w 7467600"/>
              <a:gd name="connsiteY371" fmla="*/ 5636351 h 6858000"/>
              <a:gd name="connsiteX372" fmla="*/ 3698819 w 7467600"/>
              <a:gd name="connsiteY372" fmla="*/ 5560503 h 6858000"/>
              <a:gd name="connsiteX373" fmla="*/ 3702094 w 7467600"/>
              <a:gd name="connsiteY373" fmla="*/ 5549194 h 6858000"/>
              <a:gd name="connsiteX374" fmla="*/ 3398355 w 7467600"/>
              <a:gd name="connsiteY374" fmla="*/ 6094603 h 6858000"/>
              <a:gd name="connsiteX375" fmla="*/ 3193941 w 7467600"/>
              <a:gd name="connsiteY375" fmla="*/ 6798775 h 6858000"/>
              <a:gd name="connsiteX376" fmla="*/ 3184140 w 7467600"/>
              <a:gd name="connsiteY376" fmla="*/ 6858000 h 6858000"/>
              <a:gd name="connsiteX377" fmla="*/ 3099978 w 7467600"/>
              <a:gd name="connsiteY377" fmla="*/ 6858000 h 6858000"/>
              <a:gd name="connsiteX378" fmla="*/ 3101556 w 7467600"/>
              <a:gd name="connsiteY378" fmla="*/ 6843337 h 6858000"/>
              <a:gd name="connsiteX379" fmla="*/ 3370162 w 7467600"/>
              <a:gd name="connsiteY379" fmla="*/ 5785550 h 6858000"/>
              <a:gd name="connsiteX380" fmla="*/ 3746477 w 7467600"/>
              <a:gd name="connsiteY380" fmla="*/ 5377889 h 6858000"/>
              <a:gd name="connsiteX381" fmla="*/ 3863399 w 7467600"/>
              <a:gd name="connsiteY381" fmla="*/ 5087257 h 6858000"/>
              <a:gd name="connsiteX382" fmla="*/ 3968712 w 7467600"/>
              <a:gd name="connsiteY382" fmla="*/ 4913989 h 6858000"/>
              <a:gd name="connsiteX383" fmla="*/ 2792390 w 7467600"/>
              <a:gd name="connsiteY383" fmla="*/ 5382974 h 6858000"/>
              <a:gd name="connsiteX384" fmla="*/ 2714982 w 7467600"/>
              <a:gd name="connsiteY384" fmla="*/ 5427051 h 6858000"/>
              <a:gd name="connsiteX385" fmla="*/ 2813361 w 7467600"/>
              <a:gd name="connsiteY385" fmla="*/ 6023912 h 6858000"/>
              <a:gd name="connsiteX386" fmla="*/ 2688430 w 7467600"/>
              <a:gd name="connsiteY386" fmla="*/ 6801564 h 6858000"/>
              <a:gd name="connsiteX387" fmla="*/ 2629626 w 7467600"/>
              <a:gd name="connsiteY387" fmla="*/ 6763394 h 6858000"/>
              <a:gd name="connsiteX388" fmla="*/ 2565328 w 7467600"/>
              <a:gd name="connsiteY388" fmla="*/ 5516399 h 6858000"/>
              <a:gd name="connsiteX389" fmla="*/ 1922999 w 7467600"/>
              <a:gd name="connsiteY389" fmla="*/ 5980343 h 6858000"/>
              <a:gd name="connsiteX390" fmla="*/ 1950261 w 7467600"/>
              <a:gd name="connsiteY390" fmla="*/ 6405858 h 6858000"/>
              <a:gd name="connsiteX391" fmla="*/ 2365554 w 7467600"/>
              <a:gd name="connsiteY391" fmla="*/ 6759107 h 6858000"/>
              <a:gd name="connsiteX392" fmla="*/ 2424142 w 7467600"/>
              <a:gd name="connsiteY392" fmla="*/ 6858000 h 6858000"/>
              <a:gd name="connsiteX393" fmla="*/ 2395994 w 7467600"/>
              <a:gd name="connsiteY393" fmla="*/ 6858000 h 6858000"/>
              <a:gd name="connsiteX394" fmla="*/ 2392863 w 7467600"/>
              <a:gd name="connsiteY394" fmla="*/ 6852964 h 6858000"/>
              <a:gd name="connsiteX395" fmla="*/ 2017589 w 7467600"/>
              <a:gd name="connsiteY395" fmla="*/ 6493982 h 6858000"/>
              <a:gd name="connsiteX396" fmla="*/ 2147336 w 7467600"/>
              <a:gd name="connsiteY396" fmla="*/ 6594052 h 6858000"/>
              <a:gd name="connsiteX397" fmla="*/ 2207047 w 7467600"/>
              <a:gd name="connsiteY397" fmla="*/ 6654540 h 6858000"/>
              <a:gd name="connsiteX398" fmla="*/ 2299106 w 7467600"/>
              <a:gd name="connsiteY398" fmla="*/ 6778931 h 6858000"/>
              <a:gd name="connsiteX399" fmla="*/ 2314430 w 7467600"/>
              <a:gd name="connsiteY399" fmla="*/ 6801144 h 6858000"/>
              <a:gd name="connsiteX400" fmla="*/ 2352406 w 7467600"/>
              <a:gd name="connsiteY400" fmla="*/ 6858000 h 6858000"/>
              <a:gd name="connsiteX401" fmla="*/ 2314492 w 7467600"/>
              <a:gd name="connsiteY401" fmla="*/ 6858000 h 6858000"/>
              <a:gd name="connsiteX402" fmla="*/ 2288095 w 7467600"/>
              <a:gd name="connsiteY402" fmla="*/ 6818030 h 6858000"/>
              <a:gd name="connsiteX403" fmla="*/ 2272768 w 7467600"/>
              <a:gd name="connsiteY403" fmla="*/ 6795822 h 6858000"/>
              <a:gd name="connsiteX404" fmla="*/ 2182715 w 7467600"/>
              <a:gd name="connsiteY404" fmla="*/ 6675071 h 6858000"/>
              <a:gd name="connsiteX405" fmla="*/ 2032061 w 7467600"/>
              <a:gd name="connsiteY405" fmla="*/ 6541380 h 6858000"/>
              <a:gd name="connsiteX406" fmla="*/ 2257220 w 7467600"/>
              <a:gd name="connsiteY406" fmla="*/ 6826257 h 6858000"/>
              <a:gd name="connsiteX407" fmla="*/ 2281324 w 7467600"/>
              <a:gd name="connsiteY407" fmla="*/ 6858000 h 6858000"/>
              <a:gd name="connsiteX408" fmla="*/ 2242860 w 7467600"/>
              <a:gd name="connsiteY408" fmla="*/ 6858000 h 6858000"/>
              <a:gd name="connsiteX409" fmla="*/ 2232818 w 7467600"/>
              <a:gd name="connsiteY409" fmla="*/ 6844926 h 6858000"/>
              <a:gd name="connsiteX410" fmla="*/ 1990172 w 7467600"/>
              <a:gd name="connsiteY410" fmla="*/ 6542121 h 6858000"/>
              <a:gd name="connsiteX411" fmla="*/ 2124090 w 7467600"/>
              <a:gd name="connsiteY411" fmla="*/ 6761017 h 6858000"/>
              <a:gd name="connsiteX412" fmla="*/ 2200380 w 7467600"/>
              <a:gd name="connsiteY412" fmla="*/ 6858000 h 6858000"/>
              <a:gd name="connsiteX413" fmla="*/ 2147507 w 7467600"/>
              <a:gd name="connsiteY413" fmla="*/ 6858000 h 6858000"/>
              <a:gd name="connsiteX414" fmla="*/ 2070668 w 7467600"/>
              <a:gd name="connsiteY414" fmla="*/ 6761520 h 6858000"/>
              <a:gd name="connsiteX415" fmla="*/ 1975142 w 7467600"/>
              <a:gd name="connsiteY415" fmla="*/ 6585570 h 6858000"/>
              <a:gd name="connsiteX416" fmla="*/ 2050035 w 7467600"/>
              <a:gd name="connsiteY416" fmla="*/ 6813345 h 6858000"/>
              <a:gd name="connsiteX417" fmla="*/ 2063025 w 7467600"/>
              <a:gd name="connsiteY417" fmla="*/ 6858000 h 6858000"/>
              <a:gd name="connsiteX418" fmla="*/ 2021675 w 7467600"/>
              <a:gd name="connsiteY418" fmla="*/ 6858000 h 6858000"/>
              <a:gd name="connsiteX419" fmla="*/ 2019308 w 7467600"/>
              <a:gd name="connsiteY419" fmla="*/ 6847118 h 6858000"/>
              <a:gd name="connsiteX420" fmla="*/ 1938835 w 7467600"/>
              <a:gd name="connsiteY420" fmla="*/ 6551160 h 6858000"/>
              <a:gd name="connsiteX421" fmla="*/ 1953230 w 7467600"/>
              <a:gd name="connsiteY421" fmla="*/ 6759699 h 6858000"/>
              <a:gd name="connsiteX422" fmla="*/ 1956763 w 7467600"/>
              <a:gd name="connsiteY422" fmla="*/ 6778191 h 6858000"/>
              <a:gd name="connsiteX423" fmla="*/ 1967925 w 7467600"/>
              <a:gd name="connsiteY423" fmla="*/ 6858000 h 6858000"/>
              <a:gd name="connsiteX424" fmla="*/ 1936622 w 7467600"/>
              <a:gd name="connsiteY424" fmla="*/ 6858000 h 6858000"/>
              <a:gd name="connsiteX425" fmla="*/ 1926261 w 7467600"/>
              <a:gd name="connsiteY425" fmla="*/ 6784064 h 6858000"/>
              <a:gd name="connsiteX426" fmla="*/ 1922724 w 7467600"/>
              <a:gd name="connsiteY426" fmla="*/ 6765577 h 6858000"/>
              <a:gd name="connsiteX427" fmla="*/ 1904650 w 7467600"/>
              <a:gd name="connsiteY427" fmla="*/ 6639616 h 6858000"/>
              <a:gd name="connsiteX428" fmla="*/ 1885273 w 7467600"/>
              <a:gd name="connsiteY428" fmla="*/ 6858000 h 6858000"/>
              <a:gd name="connsiteX429" fmla="*/ 1854363 w 7467600"/>
              <a:gd name="connsiteY429" fmla="*/ 6858000 h 6858000"/>
              <a:gd name="connsiteX430" fmla="*/ 1880391 w 7467600"/>
              <a:gd name="connsiteY430" fmla="*/ 6603796 h 6858000"/>
              <a:gd name="connsiteX431" fmla="*/ 1818273 w 7467600"/>
              <a:gd name="connsiteY431" fmla="*/ 6715729 h 6858000"/>
              <a:gd name="connsiteX432" fmla="*/ 1794691 w 7467600"/>
              <a:gd name="connsiteY432" fmla="*/ 6843239 h 6858000"/>
              <a:gd name="connsiteX433" fmla="*/ 1794914 w 7467600"/>
              <a:gd name="connsiteY433" fmla="*/ 6858000 h 6858000"/>
              <a:gd name="connsiteX434" fmla="*/ 1746128 w 7467600"/>
              <a:gd name="connsiteY434" fmla="*/ 6858000 h 6858000"/>
              <a:gd name="connsiteX435" fmla="*/ 1753934 w 7467600"/>
              <a:gd name="connsiteY435" fmla="*/ 6724796 h 6858000"/>
              <a:gd name="connsiteX436" fmla="*/ 1792053 w 7467600"/>
              <a:gd name="connsiteY436" fmla="*/ 6572396 h 6858000"/>
              <a:gd name="connsiteX437" fmla="*/ 1862248 w 7467600"/>
              <a:gd name="connsiteY437" fmla="*/ 6266397 h 6858000"/>
              <a:gd name="connsiteX438" fmla="*/ 1862250 w 7467600"/>
              <a:gd name="connsiteY438" fmla="*/ 6033531 h 6858000"/>
              <a:gd name="connsiteX439" fmla="*/ 1211999 w 7467600"/>
              <a:gd name="connsiteY439" fmla="*/ 6683610 h 6858000"/>
              <a:gd name="connsiteX440" fmla="*/ 1213266 w 7467600"/>
              <a:gd name="connsiteY440" fmla="*/ 6691947 h 6858000"/>
              <a:gd name="connsiteX441" fmla="*/ 1203370 w 7467600"/>
              <a:gd name="connsiteY441" fmla="*/ 6850676 h 6858000"/>
              <a:gd name="connsiteX442" fmla="*/ 1203671 w 7467600"/>
              <a:gd name="connsiteY442" fmla="*/ 6858000 h 6858000"/>
              <a:gd name="connsiteX443" fmla="*/ 1143180 w 7467600"/>
              <a:gd name="connsiteY443" fmla="*/ 6858000 h 6858000"/>
              <a:gd name="connsiteX444" fmla="*/ 1142176 w 7467600"/>
              <a:gd name="connsiteY444" fmla="*/ 6766045 h 6858000"/>
              <a:gd name="connsiteX445" fmla="*/ 1067484 w 7467600"/>
              <a:gd name="connsiteY445" fmla="*/ 6858000 h 6858000"/>
              <a:gd name="connsiteX446" fmla="*/ 953928 w 7467600"/>
              <a:gd name="connsiteY446" fmla="*/ 6858000 h 6858000"/>
              <a:gd name="connsiteX447" fmla="*/ 959715 w 7467600"/>
              <a:gd name="connsiteY447" fmla="*/ 6850185 h 6858000"/>
              <a:gd name="connsiteX448" fmla="*/ 1483788 w 7467600"/>
              <a:gd name="connsiteY448" fmla="*/ 6259174 h 6858000"/>
              <a:gd name="connsiteX449" fmla="*/ 1100671 w 7467600"/>
              <a:gd name="connsiteY449" fmla="*/ 6252137 h 6858000"/>
              <a:gd name="connsiteX450" fmla="*/ 1090144 w 7467600"/>
              <a:gd name="connsiteY450" fmla="*/ 6256748 h 6858000"/>
              <a:gd name="connsiteX451" fmla="*/ 1095872 w 7467600"/>
              <a:gd name="connsiteY451" fmla="*/ 6271892 h 6858000"/>
              <a:gd name="connsiteX452" fmla="*/ 262785 w 7467600"/>
              <a:gd name="connsiteY452" fmla="*/ 6845450 h 6858000"/>
              <a:gd name="connsiteX453" fmla="*/ 209968 w 7467600"/>
              <a:gd name="connsiteY453" fmla="*/ 6770713 h 6858000"/>
              <a:gd name="connsiteX454" fmla="*/ 873460 w 7467600"/>
              <a:gd name="connsiteY454" fmla="*/ 6253768 h 6858000"/>
              <a:gd name="connsiteX455" fmla="*/ 192686 w 7467600"/>
              <a:gd name="connsiteY455" fmla="*/ 5849257 h 6858000"/>
              <a:gd name="connsiteX456" fmla="*/ 4696 w 7467600"/>
              <a:gd name="connsiteY456" fmla="*/ 5697668 h 6858000"/>
              <a:gd name="connsiteX457" fmla="*/ 0 w 7467600"/>
              <a:gd name="connsiteY457" fmla="*/ 5689984 h 6858000"/>
              <a:gd name="connsiteX458" fmla="*/ 0 w 7467600"/>
              <a:gd name="connsiteY458" fmla="*/ 5513472 h 6858000"/>
              <a:gd name="connsiteX459" fmla="*/ 174101 w 7467600"/>
              <a:gd name="connsiteY459" fmla="*/ 5620277 h 6858000"/>
              <a:gd name="connsiteX460" fmla="*/ 891800 w 7467600"/>
              <a:gd name="connsiteY460" fmla="*/ 6036935 h 6858000"/>
              <a:gd name="connsiteX461" fmla="*/ 1072219 w 7467600"/>
              <a:gd name="connsiteY461" fmla="*/ 6169443 h 6858000"/>
              <a:gd name="connsiteX462" fmla="*/ 1074117 w 7467600"/>
              <a:gd name="connsiteY462" fmla="*/ 6170301 h 6858000"/>
              <a:gd name="connsiteX463" fmla="*/ 1083114 w 7467600"/>
              <a:gd name="connsiteY463" fmla="*/ 6174131 h 6858000"/>
              <a:gd name="connsiteX464" fmla="*/ 1543010 w 7467600"/>
              <a:gd name="connsiteY464" fmla="*/ 6191140 h 6858000"/>
              <a:gd name="connsiteX465" fmla="*/ 1551080 w 7467600"/>
              <a:gd name="connsiteY465" fmla="*/ 6195006 h 6858000"/>
              <a:gd name="connsiteX466" fmla="*/ 2345443 w 7467600"/>
              <a:gd name="connsiteY466" fmla="*/ 5549882 h 6858000"/>
              <a:gd name="connsiteX467" fmla="*/ 1721499 w 7467600"/>
              <a:gd name="connsiteY467" fmla="*/ 5599969 h 6858000"/>
              <a:gd name="connsiteX468" fmla="*/ 767716 w 7467600"/>
              <a:gd name="connsiteY468" fmla="*/ 5472768 h 6858000"/>
              <a:gd name="connsiteX469" fmla="*/ 722147 w 7467600"/>
              <a:gd name="connsiteY469" fmla="*/ 5393091 h 6858000"/>
              <a:gd name="connsiteX470" fmla="*/ 1485552 w 7467600"/>
              <a:gd name="connsiteY470" fmla="*/ 5313202 h 6858000"/>
              <a:gd name="connsiteX471" fmla="*/ 2143004 w 7467600"/>
              <a:gd name="connsiteY471" fmla="*/ 5402420 h 6858000"/>
              <a:gd name="connsiteX472" fmla="*/ 1933391 w 7467600"/>
              <a:gd name="connsiteY472" fmla="*/ 5156971 h 6858000"/>
              <a:gd name="connsiteX473" fmla="*/ 1827118 w 7467600"/>
              <a:gd name="connsiteY473" fmla="*/ 4968410 h 6858000"/>
              <a:gd name="connsiteX474" fmla="*/ 1837349 w 7467600"/>
              <a:gd name="connsiteY474" fmla="*/ 4956357 h 6858000"/>
              <a:gd name="connsiteX475" fmla="*/ 2162835 w 7467600"/>
              <a:gd name="connsiteY475" fmla="*/ 5187853 h 6858000"/>
              <a:gd name="connsiteX476" fmla="*/ 2257167 w 7467600"/>
              <a:gd name="connsiteY476" fmla="*/ 5462123 h 6858000"/>
              <a:gd name="connsiteX477" fmla="*/ 2261598 w 7467600"/>
              <a:gd name="connsiteY477" fmla="*/ 5467998 h 6858000"/>
              <a:gd name="connsiteX478" fmla="*/ 2437177 w 7467600"/>
              <a:gd name="connsiteY478" fmla="*/ 5479608 h 6858000"/>
              <a:gd name="connsiteX479" fmla="*/ 2445247 w 7467600"/>
              <a:gd name="connsiteY479" fmla="*/ 5483476 h 6858000"/>
              <a:gd name="connsiteX480" fmla="*/ 2743626 w 7467600"/>
              <a:gd name="connsiteY480" fmla="*/ 5304819 h 6858000"/>
              <a:gd name="connsiteX481" fmla="*/ 3048102 w 7467600"/>
              <a:gd name="connsiteY481" fmla="*/ 5150595 h 6858000"/>
              <a:gd name="connsiteX482" fmla="*/ 1799414 w 7467600"/>
              <a:gd name="connsiteY482" fmla="*/ 4694732 h 6858000"/>
              <a:gd name="connsiteX483" fmla="*/ 1771735 w 7467600"/>
              <a:gd name="connsiteY483" fmla="*/ 4619929 h 6858000"/>
              <a:gd name="connsiteX484" fmla="*/ 3104273 w 7467600"/>
              <a:gd name="connsiteY484" fmla="*/ 5076159 h 6858000"/>
              <a:gd name="connsiteX485" fmla="*/ 3113245 w 7467600"/>
              <a:gd name="connsiteY485" fmla="*/ 5090705 h 6858000"/>
              <a:gd name="connsiteX486" fmla="*/ 3126294 w 7467600"/>
              <a:gd name="connsiteY486" fmla="*/ 5114400 h 6858000"/>
              <a:gd name="connsiteX487" fmla="*/ 3937433 w 7467600"/>
              <a:gd name="connsiteY487" fmla="*/ 4830473 h 6858000"/>
              <a:gd name="connsiteX488" fmla="*/ 3590475 w 7467600"/>
              <a:gd name="connsiteY488" fmla="*/ 4597974 h 6858000"/>
              <a:gd name="connsiteX489" fmla="*/ 3100264 w 7467600"/>
              <a:gd name="connsiteY489" fmla="*/ 4579845 h 6858000"/>
              <a:gd name="connsiteX490" fmla="*/ 2183576 w 7467600"/>
              <a:gd name="connsiteY490" fmla="*/ 4227150 h 6858000"/>
              <a:gd name="connsiteX491" fmla="*/ 2151029 w 7467600"/>
              <a:gd name="connsiteY491" fmla="*/ 4146947 h 6858000"/>
              <a:gd name="connsiteX492" fmla="*/ 3563434 w 7467600"/>
              <a:gd name="connsiteY492" fmla="*/ 4469115 h 6858000"/>
              <a:gd name="connsiteX493" fmla="*/ 3177952 w 7467600"/>
              <a:gd name="connsiteY493" fmla="*/ 3657386 h 6858000"/>
              <a:gd name="connsiteX494" fmla="*/ 3189263 w 7467600"/>
              <a:gd name="connsiteY494" fmla="*/ 3625726 h 6858000"/>
              <a:gd name="connsiteX495" fmla="*/ 3560912 w 7467600"/>
              <a:gd name="connsiteY495" fmla="*/ 4079863 h 6858000"/>
              <a:gd name="connsiteX496" fmla="*/ 3626636 w 7467600"/>
              <a:gd name="connsiteY496" fmla="*/ 4512230 h 6858000"/>
              <a:gd name="connsiteX497" fmla="*/ 3653088 w 7467600"/>
              <a:gd name="connsiteY497" fmla="*/ 4521417 h 6858000"/>
              <a:gd name="connsiteX498" fmla="*/ 3988128 w 7467600"/>
              <a:gd name="connsiteY498" fmla="*/ 4817267 h 6858000"/>
              <a:gd name="connsiteX499" fmla="*/ 4830582 w 7467600"/>
              <a:gd name="connsiteY499" fmla="*/ 4676000 h 6858000"/>
              <a:gd name="connsiteX500" fmla="*/ 4830100 w 7467600"/>
              <a:gd name="connsiteY500" fmla="*/ 4675554 h 6858000"/>
              <a:gd name="connsiteX501" fmla="*/ 4036318 w 7467600"/>
              <a:gd name="connsiteY501" fmla="*/ 4147013 h 6858000"/>
              <a:gd name="connsiteX502" fmla="*/ 3432098 w 7467600"/>
              <a:gd name="connsiteY502" fmla="*/ 3537312 h 6858000"/>
              <a:gd name="connsiteX503" fmla="*/ 3446761 w 7467600"/>
              <a:gd name="connsiteY503" fmla="*/ 3461278 h 6858000"/>
              <a:gd name="connsiteX504" fmla="*/ 4419733 w 7467600"/>
              <a:gd name="connsiteY504" fmla="*/ 3963555 h 6858000"/>
              <a:gd name="connsiteX505" fmla="*/ 4781371 w 7467600"/>
              <a:gd name="connsiteY505" fmla="*/ 4458604 h 6858000"/>
              <a:gd name="connsiteX506" fmla="*/ 4780440 w 7467600"/>
              <a:gd name="connsiteY506" fmla="*/ 4470290 h 6858000"/>
              <a:gd name="connsiteX507" fmla="*/ 4898954 w 7467600"/>
              <a:gd name="connsiteY507" fmla="*/ 4662092 h 6858000"/>
              <a:gd name="connsiteX508" fmla="*/ 4900699 w 7467600"/>
              <a:gd name="connsiteY508" fmla="*/ 4670867 h 6858000"/>
              <a:gd name="connsiteX509" fmla="*/ 5714511 w 7467600"/>
              <a:gd name="connsiteY509" fmla="*/ 4663483 h 6858000"/>
              <a:gd name="connsiteX510" fmla="*/ 5464793 w 7467600"/>
              <a:gd name="connsiteY510" fmla="*/ 4393556 h 6858000"/>
              <a:gd name="connsiteX511" fmla="*/ 5461897 w 7467600"/>
              <a:gd name="connsiteY511" fmla="*/ 4390879 h 6858000"/>
              <a:gd name="connsiteX512" fmla="*/ 4294126 w 7467600"/>
              <a:gd name="connsiteY512" fmla="*/ 3303048 h 6858000"/>
              <a:gd name="connsiteX513" fmla="*/ 4305321 w 7467600"/>
              <a:gd name="connsiteY513" fmla="*/ 3256953 h 6858000"/>
              <a:gd name="connsiteX514" fmla="*/ 4949299 w 7467600"/>
              <a:gd name="connsiteY514" fmla="*/ 3766336 h 6858000"/>
              <a:gd name="connsiteX515" fmla="*/ 5291452 w 7467600"/>
              <a:gd name="connsiteY515" fmla="*/ 4076801 h 6858000"/>
              <a:gd name="connsiteX516" fmla="*/ 5434998 w 7467600"/>
              <a:gd name="connsiteY516" fmla="*/ 4254100 h 6858000"/>
              <a:gd name="connsiteX517" fmla="*/ 5351015 w 7467600"/>
              <a:gd name="connsiteY517" fmla="*/ 3760989 h 6858000"/>
              <a:gd name="connsiteX518" fmla="*/ 5413780 w 7467600"/>
              <a:gd name="connsiteY518" fmla="*/ 2966265 h 6858000"/>
              <a:gd name="connsiteX519" fmla="*/ 5425627 w 7467600"/>
              <a:gd name="connsiteY519" fmla="*/ 2954192 h 6858000"/>
              <a:gd name="connsiteX520" fmla="*/ 6604735 w 7467600"/>
              <a:gd name="connsiteY520" fmla="*/ 2041381 h 6858000"/>
              <a:gd name="connsiteX521" fmla="*/ 7204487 w 7467600"/>
              <a:gd name="connsiteY521" fmla="*/ 2742112 h 6858000"/>
              <a:gd name="connsiteX522" fmla="*/ 7131592 w 7467600"/>
              <a:gd name="connsiteY522" fmla="*/ 2672096 h 6858000"/>
              <a:gd name="connsiteX523" fmla="*/ 6996344 w 7467600"/>
              <a:gd name="connsiteY523" fmla="*/ 2518310 h 6858000"/>
              <a:gd name="connsiteX524" fmla="*/ 6735495 w 7467600"/>
              <a:gd name="connsiteY524" fmla="*/ 2196890 h 6858000"/>
              <a:gd name="connsiteX525" fmla="*/ 6721901 w 7467600"/>
              <a:gd name="connsiteY525" fmla="*/ 2179274 h 6858000"/>
              <a:gd name="connsiteX526" fmla="*/ 6604735 w 7467600"/>
              <a:gd name="connsiteY526" fmla="*/ 2041381 h 6858000"/>
              <a:gd name="connsiteX527" fmla="*/ 6591670 w 7467600"/>
              <a:gd name="connsiteY527" fmla="*/ 1988277 h 6858000"/>
              <a:gd name="connsiteX528" fmla="*/ 6747349 w 7467600"/>
              <a:gd name="connsiteY528" fmla="*/ 2160069 h 6858000"/>
              <a:gd name="connsiteX529" fmla="*/ 6760943 w 7467600"/>
              <a:gd name="connsiteY529" fmla="*/ 2177686 h 6858000"/>
              <a:gd name="connsiteX530" fmla="*/ 7021065 w 7467600"/>
              <a:gd name="connsiteY530" fmla="*/ 2498102 h 6858000"/>
              <a:gd name="connsiteX531" fmla="*/ 7155223 w 7467600"/>
              <a:gd name="connsiteY531" fmla="*/ 2650386 h 6858000"/>
              <a:gd name="connsiteX532" fmla="*/ 7203167 w 7467600"/>
              <a:gd name="connsiteY532" fmla="*/ 2697288 h 6858000"/>
              <a:gd name="connsiteX533" fmla="*/ 6937703 w 7467600"/>
              <a:gd name="connsiteY533" fmla="*/ 2321981 h 6858000"/>
              <a:gd name="connsiteX534" fmla="*/ 6591670 w 7467600"/>
              <a:gd name="connsiteY534" fmla="*/ 1988277 h 6858000"/>
              <a:gd name="connsiteX535" fmla="*/ 5798671 w 7467600"/>
              <a:gd name="connsiteY535" fmla="*/ 1981601 h 6858000"/>
              <a:gd name="connsiteX536" fmla="*/ 5754709 w 7467600"/>
              <a:gd name="connsiteY536" fmla="*/ 2071454 h 6858000"/>
              <a:gd name="connsiteX537" fmla="*/ 5763044 w 7467600"/>
              <a:gd name="connsiteY537" fmla="*/ 2842206 h 6858000"/>
              <a:gd name="connsiteX538" fmla="*/ 5764974 w 7467600"/>
              <a:gd name="connsiteY538" fmla="*/ 2799609 h 6858000"/>
              <a:gd name="connsiteX539" fmla="*/ 5767665 w 7467600"/>
              <a:gd name="connsiteY539" fmla="*/ 2666409 h 6858000"/>
              <a:gd name="connsiteX540" fmla="*/ 5763055 w 7467600"/>
              <a:gd name="connsiteY540" fmla="*/ 2579705 h 6858000"/>
              <a:gd name="connsiteX541" fmla="*/ 5758079 w 7467600"/>
              <a:gd name="connsiteY541" fmla="*/ 2492508 h 6858000"/>
              <a:gd name="connsiteX542" fmla="*/ 5779325 w 7467600"/>
              <a:gd name="connsiteY542" fmla="*/ 2197069 h 6858000"/>
              <a:gd name="connsiteX543" fmla="*/ 5798671 w 7467600"/>
              <a:gd name="connsiteY543" fmla="*/ 1981601 h 6858000"/>
              <a:gd name="connsiteX544" fmla="*/ 5829202 w 7467600"/>
              <a:gd name="connsiteY544" fmla="*/ 1971679 h 6858000"/>
              <a:gd name="connsiteX545" fmla="*/ 5809558 w 7467600"/>
              <a:gd name="connsiteY545" fmla="*/ 2198043 h 6858000"/>
              <a:gd name="connsiteX546" fmla="*/ 5788653 w 7467600"/>
              <a:gd name="connsiteY546" fmla="*/ 2489430 h 6858000"/>
              <a:gd name="connsiteX547" fmla="*/ 5793439 w 7467600"/>
              <a:gd name="connsiteY547" fmla="*/ 2575235 h 6858000"/>
              <a:gd name="connsiteX548" fmla="*/ 5796837 w 7467600"/>
              <a:gd name="connsiteY548" fmla="*/ 2637633 h 6858000"/>
              <a:gd name="connsiteX549" fmla="*/ 5818614 w 7467600"/>
              <a:gd name="connsiteY549" fmla="*/ 2473055 h 6858000"/>
              <a:gd name="connsiteX550" fmla="*/ 5829202 w 7467600"/>
              <a:gd name="connsiteY550" fmla="*/ 1971679 h 6858000"/>
              <a:gd name="connsiteX551" fmla="*/ 5911389 w 7467600"/>
              <a:gd name="connsiteY551" fmla="*/ 1898371 h 6858000"/>
              <a:gd name="connsiteX552" fmla="*/ 6237627 w 7467600"/>
              <a:gd name="connsiteY552" fmla="*/ 2231921 h 6858000"/>
              <a:gd name="connsiteX553" fmla="*/ 5911389 w 7467600"/>
              <a:gd name="connsiteY553" fmla="*/ 1898371 h 6858000"/>
              <a:gd name="connsiteX554" fmla="*/ 6944437 w 7467600"/>
              <a:gd name="connsiteY554" fmla="*/ 1575402 h 6858000"/>
              <a:gd name="connsiteX555" fmla="*/ 6304730 w 7467600"/>
              <a:gd name="connsiteY555" fmla="*/ 1766654 h 6858000"/>
              <a:gd name="connsiteX556" fmla="*/ 6944437 w 7467600"/>
              <a:gd name="connsiteY556" fmla="*/ 1575402 h 6858000"/>
              <a:gd name="connsiteX557" fmla="*/ 7019523 w 7467600"/>
              <a:gd name="connsiteY557" fmla="*/ 1519450 h 6858000"/>
              <a:gd name="connsiteX558" fmla="*/ 6298091 w 7467600"/>
              <a:gd name="connsiteY558" fmla="*/ 1737122 h 6858000"/>
              <a:gd name="connsiteX559" fmla="*/ 7019523 w 7467600"/>
              <a:gd name="connsiteY559" fmla="*/ 1519450 h 6858000"/>
              <a:gd name="connsiteX560" fmla="*/ 2399523 w 7467600"/>
              <a:gd name="connsiteY560" fmla="*/ 1428234 h 6858000"/>
              <a:gd name="connsiteX561" fmla="*/ 2224982 w 7467600"/>
              <a:gd name="connsiteY561" fmla="*/ 1826201 h 6858000"/>
              <a:gd name="connsiteX562" fmla="*/ 2096099 w 7467600"/>
              <a:gd name="connsiteY562" fmla="*/ 2345900 h 6858000"/>
              <a:gd name="connsiteX563" fmla="*/ 2283317 w 7467600"/>
              <a:gd name="connsiteY563" fmla="*/ 1796925 h 6858000"/>
              <a:gd name="connsiteX564" fmla="*/ 2399523 w 7467600"/>
              <a:gd name="connsiteY564" fmla="*/ 1428234 h 6858000"/>
              <a:gd name="connsiteX565" fmla="*/ 2448558 w 7467600"/>
              <a:gd name="connsiteY565" fmla="*/ 1373435 h 6858000"/>
              <a:gd name="connsiteX566" fmla="*/ 2312521 w 7467600"/>
              <a:gd name="connsiteY566" fmla="*/ 1806140 h 6858000"/>
              <a:gd name="connsiteX567" fmla="*/ 2127533 w 7467600"/>
              <a:gd name="connsiteY567" fmla="*/ 2348380 h 6858000"/>
              <a:gd name="connsiteX568" fmla="*/ 2358080 w 7467600"/>
              <a:gd name="connsiteY568" fmla="*/ 1866134 h 6858000"/>
              <a:gd name="connsiteX569" fmla="*/ 2407436 w 7467600"/>
              <a:gd name="connsiteY569" fmla="*/ 1651070 h 6858000"/>
              <a:gd name="connsiteX570" fmla="*/ 2448558 w 7467600"/>
              <a:gd name="connsiteY570" fmla="*/ 1373435 h 6858000"/>
              <a:gd name="connsiteX571" fmla="*/ 278707 w 7467600"/>
              <a:gd name="connsiteY571" fmla="*/ 1352270 h 6858000"/>
              <a:gd name="connsiteX572" fmla="*/ 321570 w 7467600"/>
              <a:gd name="connsiteY572" fmla="*/ 1861610 h 6858000"/>
              <a:gd name="connsiteX573" fmla="*/ 294281 w 7467600"/>
              <a:gd name="connsiteY573" fmla="*/ 1440658 h 6858000"/>
              <a:gd name="connsiteX574" fmla="*/ 278707 w 7467600"/>
              <a:gd name="connsiteY574" fmla="*/ 1352270 h 6858000"/>
              <a:gd name="connsiteX575" fmla="*/ 1423821 w 7467600"/>
              <a:gd name="connsiteY575" fmla="*/ 1351958 h 6858000"/>
              <a:gd name="connsiteX576" fmla="*/ 1638521 w 7467600"/>
              <a:gd name="connsiteY576" fmla="*/ 1908470 h 6858000"/>
              <a:gd name="connsiteX577" fmla="*/ 1754199 w 7467600"/>
              <a:gd name="connsiteY577" fmla="*/ 2149284 h 6858000"/>
              <a:gd name="connsiteX578" fmla="*/ 1908359 w 7467600"/>
              <a:gd name="connsiteY578" fmla="*/ 2364988 h 6858000"/>
              <a:gd name="connsiteX579" fmla="*/ 1647661 w 7467600"/>
              <a:gd name="connsiteY579" fmla="*/ 1825945 h 6858000"/>
              <a:gd name="connsiteX580" fmla="*/ 1423821 w 7467600"/>
              <a:gd name="connsiteY580" fmla="*/ 1351958 h 6858000"/>
              <a:gd name="connsiteX581" fmla="*/ 1431890 w 7467600"/>
              <a:gd name="connsiteY581" fmla="*/ 1306475 h 6858000"/>
              <a:gd name="connsiteX582" fmla="*/ 1507597 w 7467600"/>
              <a:gd name="connsiteY582" fmla="*/ 1446132 h 6858000"/>
              <a:gd name="connsiteX583" fmla="*/ 1674586 w 7467600"/>
              <a:gd name="connsiteY583" fmla="*/ 1813832 h 6858000"/>
              <a:gd name="connsiteX584" fmla="*/ 1815950 w 7467600"/>
              <a:gd name="connsiteY584" fmla="*/ 2128564 h 6858000"/>
              <a:gd name="connsiteX585" fmla="*/ 1984242 w 7467600"/>
              <a:gd name="connsiteY585" fmla="*/ 2430829 h 6858000"/>
              <a:gd name="connsiteX586" fmla="*/ 2014023 w 7467600"/>
              <a:gd name="connsiteY586" fmla="*/ 2450995 h 6858000"/>
              <a:gd name="connsiteX587" fmla="*/ 1747337 w 7467600"/>
              <a:gd name="connsiteY587" fmla="*/ 1855264 h 6858000"/>
              <a:gd name="connsiteX588" fmla="*/ 1533749 w 7467600"/>
              <a:gd name="connsiteY588" fmla="*/ 1478656 h 6858000"/>
              <a:gd name="connsiteX589" fmla="*/ 1431890 w 7467600"/>
              <a:gd name="connsiteY589" fmla="*/ 1306475 h 6858000"/>
              <a:gd name="connsiteX590" fmla="*/ 5052692 w 7467600"/>
              <a:gd name="connsiteY590" fmla="*/ 1292994 h 6858000"/>
              <a:gd name="connsiteX591" fmla="*/ 5200661 w 7467600"/>
              <a:gd name="connsiteY591" fmla="*/ 1635186 h 6858000"/>
              <a:gd name="connsiteX592" fmla="*/ 5297138 w 7467600"/>
              <a:gd name="connsiteY592" fmla="*/ 1906351 h 6858000"/>
              <a:gd name="connsiteX593" fmla="*/ 5052692 w 7467600"/>
              <a:gd name="connsiteY593" fmla="*/ 1292994 h 6858000"/>
              <a:gd name="connsiteX594" fmla="*/ 5009948 w 7467600"/>
              <a:gd name="connsiteY594" fmla="*/ 1273619 h 6858000"/>
              <a:gd name="connsiteX595" fmla="*/ 5121777 w 7467600"/>
              <a:gd name="connsiteY595" fmla="*/ 1654213 h 6858000"/>
              <a:gd name="connsiteX596" fmla="*/ 5293545 w 7467600"/>
              <a:gd name="connsiteY596" fmla="*/ 2072247 h 6858000"/>
              <a:gd name="connsiteX597" fmla="*/ 5294042 w 7467600"/>
              <a:gd name="connsiteY597" fmla="*/ 2065019 h 6858000"/>
              <a:gd name="connsiteX598" fmla="*/ 5171936 w 7467600"/>
              <a:gd name="connsiteY598" fmla="*/ 1647613 h 6858000"/>
              <a:gd name="connsiteX599" fmla="*/ 5009948 w 7467600"/>
              <a:gd name="connsiteY599" fmla="*/ 1273619 h 6858000"/>
              <a:gd name="connsiteX600" fmla="*/ 655236 w 7467600"/>
              <a:gd name="connsiteY600" fmla="*/ 1268632 h 6858000"/>
              <a:gd name="connsiteX601" fmla="*/ 839521 w 7467600"/>
              <a:gd name="connsiteY601" fmla="*/ 1685315 h 6858000"/>
              <a:gd name="connsiteX602" fmla="*/ 1109416 w 7467600"/>
              <a:gd name="connsiteY602" fmla="*/ 2061663 h 6858000"/>
              <a:gd name="connsiteX603" fmla="*/ 1298300 w 7467600"/>
              <a:gd name="connsiteY603" fmla="*/ 2247742 h 6858000"/>
              <a:gd name="connsiteX604" fmla="*/ 1125871 w 7467600"/>
              <a:gd name="connsiteY604" fmla="*/ 1989513 h 6858000"/>
              <a:gd name="connsiteX605" fmla="*/ 981574 w 7467600"/>
              <a:gd name="connsiteY605" fmla="*/ 1783157 h 6858000"/>
              <a:gd name="connsiteX606" fmla="*/ 922198 w 7467600"/>
              <a:gd name="connsiteY606" fmla="*/ 1677437 h 6858000"/>
              <a:gd name="connsiteX607" fmla="*/ 869293 w 7467600"/>
              <a:gd name="connsiteY607" fmla="*/ 1583214 h 6858000"/>
              <a:gd name="connsiteX608" fmla="*/ 751431 w 7467600"/>
              <a:gd name="connsiteY608" fmla="*/ 1405731 h 6858000"/>
              <a:gd name="connsiteX609" fmla="*/ 655236 w 7467600"/>
              <a:gd name="connsiteY609" fmla="*/ 1268632 h 6858000"/>
              <a:gd name="connsiteX610" fmla="*/ 6516292 w 7467600"/>
              <a:gd name="connsiteY610" fmla="*/ 1263064 h 6858000"/>
              <a:gd name="connsiteX611" fmla="*/ 5736320 w 7467600"/>
              <a:gd name="connsiteY611" fmla="*/ 1501803 h 6858000"/>
              <a:gd name="connsiteX612" fmla="*/ 6516292 w 7467600"/>
              <a:gd name="connsiteY612" fmla="*/ 1263064 h 6858000"/>
              <a:gd name="connsiteX613" fmla="*/ 291466 w 7467600"/>
              <a:gd name="connsiteY613" fmla="*/ 1250369 h 6858000"/>
              <a:gd name="connsiteX614" fmla="*/ 323180 w 7467600"/>
              <a:gd name="connsiteY614" fmla="*/ 1435283 h 6858000"/>
              <a:gd name="connsiteX615" fmla="*/ 349381 w 7467600"/>
              <a:gd name="connsiteY615" fmla="*/ 1875041 h 6858000"/>
              <a:gd name="connsiteX616" fmla="*/ 374363 w 7467600"/>
              <a:gd name="connsiteY616" fmla="*/ 1506494 h 6858000"/>
              <a:gd name="connsiteX617" fmla="*/ 302168 w 7467600"/>
              <a:gd name="connsiteY617" fmla="*/ 1274495 h 6858000"/>
              <a:gd name="connsiteX618" fmla="*/ 291466 w 7467600"/>
              <a:gd name="connsiteY618" fmla="*/ 1250369 h 6858000"/>
              <a:gd name="connsiteX619" fmla="*/ 678222 w 7467600"/>
              <a:gd name="connsiteY619" fmla="*/ 1248670 h 6858000"/>
              <a:gd name="connsiteX620" fmla="*/ 775536 w 7467600"/>
              <a:gd name="connsiteY620" fmla="*/ 1388015 h 6858000"/>
              <a:gd name="connsiteX621" fmla="*/ 894529 w 7467600"/>
              <a:gd name="connsiteY621" fmla="*/ 1567739 h 6858000"/>
              <a:gd name="connsiteX622" fmla="*/ 948000 w 7467600"/>
              <a:gd name="connsiteY622" fmla="*/ 1663088 h 6858000"/>
              <a:gd name="connsiteX623" fmla="*/ 1006812 w 7467600"/>
              <a:gd name="connsiteY623" fmla="*/ 1767683 h 6858000"/>
              <a:gd name="connsiteX624" fmla="*/ 1149133 w 7467600"/>
              <a:gd name="connsiteY624" fmla="*/ 1971513 h 6858000"/>
              <a:gd name="connsiteX625" fmla="*/ 1333952 w 7467600"/>
              <a:gd name="connsiteY625" fmla="*/ 2251620 h 6858000"/>
              <a:gd name="connsiteX626" fmla="*/ 1337329 w 7467600"/>
              <a:gd name="connsiteY626" fmla="*/ 2258350 h 6858000"/>
              <a:gd name="connsiteX627" fmla="*/ 1014726 w 7467600"/>
              <a:gd name="connsiteY627" fmla="*/ 1615556 h 6858000"/>
              <a:gd name="connsiteX628" fmla="*/ 678222 w 7467600"/>
              <a:gd name="connsiteY628" fmla="*/ 1248670 h 6858000"/>
              <a:gd name="connsiteX629" fmla="*/ 6691602 w 7467600"/>
              <a:gd name="connsiteY629" fmla="*/ 1140573 h 6858000"/>
              <a:gd name="connsiteX630" fmla="*/ 6571100 w 7467600"/>
              <a:gd name="connsiteY630" fmla="*/ 1183662 h 6858000"/>
              <a:gd name="connsiteX631" fmla="*/ 6241687 w 7467600"/>
              <a:gd name="connsiteY631" fmla="*/ 1257600 h 6858000"/>
              <a:gd name="connsiteX632" fmla="*/ 5693009 w 7467600"/>
              <a:gd name="connsiteY632" fmla="*/ 1478256 h 6858000"/>
              <a:gd name="connsiteX633" fmla="*/ 6548420 w 7467600"/>
              <a:gd name="connsiteY633" fmla="*/ 1214599 h 6858000"/>
              <a:gd name="connsiteX634" fmla="*/ 6605473 w 7467600"/>
              <a:gd name="connsiteY634" fmla="*/ 1184686 h 6858000"/>
              <a:gd name="connsiteX635" fmla="*/ 6691602 w 7467600"/>
              <a:gd name="connsiteY635" fmla="*/ 1140573 h 6858000"/>
              <a:gd name="connsiteX636" fmla="*/ 4002475 w 7467600"/>
              <a:gd name="connsiteY636" fmla="*/ 1037802 h 6858000"/>
              <a:gd name="connsiteX637" fmla="*/ 4000324 w 7467600"/>
              <a:gd name="connsiteY637" fmla="*/ 1039362 h 6858000"/>
              <a:gd name="connsiteX638" fmla="*/ 4002862 w 7467600"/>
              <a:gd name="connsiteY638" fmla="*/ 1042866 h 6858000"/>
              <a:gd name="connsiteX639" fmla="*/ 4002475 w 7467600"/>
              <a:gd name="connsiteY639" fmla="*/ 1037802 h 6858000"/>
              <a:gd name="connsiteX640" fmla="*/ 506322 w 7467600"/>
              <a:gd name="connsiteY640" fmla="*/ 1020997 h 6858000"/>
              <a:gd name="connsiteX641" fmla="*/ 533068 w 7467600"/>
              <a:gd name="connsiteY641" fmla="*/ 1029409 h 6858000"/>
              <a:gd name="connsiteX642" fmla="*/ 1232525 w 7467600"/>
              <a:gd name="connsiteY642" fmla="*/ 1804675 h 6858000"/>
              <a:gd name="connsiteX643" fmla="*/ 1388858 w 7467600"/>
              <a:gd name="connsiteY643" fmla="*/ 2368011 h 6858000"/>
              <a:gd name="connsiteX644" fmla="*/ 1384098 w 7467600"/>
              <a:gd name="connsiteY644" fmla="*/ 2378125 h 6858000"/>
              <a:gd name="connsiteX645" fmla="*/ 1425393 w 7467600"/>
              <a:gd name="connsiteY645" fmla="*/ 2589124 h 6858000"/>
              <a:gd name="connsiteX646" fmla="*/ 1424001 w 7467600"/>
              <a:gd name="connsiteY646" fmla="*/ 2597541 h 6858000"/>
              <a:gd name="connsiteX647" fmla="*/ 2152729 w 7467600"/>
              <a:gd name="connsiteY647" fmla="*/ 2864487 h 6858000"/>
              <a:gd name="connsiteX648" fmla="*/ 2020609 w 7467600"/>
              <a:gd name="connsiteY648" fmla="*/ 2539671 h 6858000"/>
              <a:gd name="connsiteX649" fmla="*/ 2018920 w 7467600"/>
              <a:gd name="connsiteY649" fmla="*/ 2536309 h 6858000"/>
              <a:gd name="connsiteX650" fmla="*/ 1342441 w 7467600"/>
              <a:gd name="connsiteY650" fmla="*/ 1173017 h 6858000"/>
              <a:gd name="connsiteX651" fmla="*/ 1367925 w 7467600"/>
              <a:gd name="connsiteY651" fmla="*/ 1135648 h 6858000"/>
              <a:gd name="connsiteX652" fmla="*/ 1771401 w 7467600"/>
              <a:gd name="connsiteY652" fmla="*/ 1806673 h 6858000"/>
              <a:gd name="connsiteX653" fmla="*/ 1972385 w 7467600"/>
              <a:gd name="connsiteY653" fmla="*/ 2198735 h 6858000"/>
              <a:gd name="connsiteX654" fmla="*/ 2040892 w 7467600"/>
              <a:gd name="connsiteY654" fmla="*/ 2405205 h 6858000"/>
              <a:gd name="connsiteX655" fmla="*/ 2131689 w 7467600"/>
              <a:gd name="connsiteY655" fmla="*/ 1936926 h 6858000"/>
              <a:gd name="connsiteX656" fmla="*/ 2454820 w 7467600"/>
              <a:gd name="connsiteY656" fmla="*/ 1248808 h 6858000"/>
              <a:gd name="connsiteX657" fmla="*/ 2492512 w 7467600"/>
              <a:gd name="connsiteY657" fmla="*/ 1302920 h 6858000"/>
              <a:gd name="connsiteX658" fmla="*/ 2081216 w 7467600"/>
              <a:gd name="connsiteY658" fmla="*/ 2527513 h 6858000"/>
              <a:gd name="connsiteX659" fmla="*/ 2081211 w 7467600"/>
              <a:gd name="connsiteY659" fmla="*/ 2528916 h 6858000"/>
              <a:gd name="connsiteX660" fmla="*/ 2199067 w 7467600"/>
              <a:gd name="connsiteY660" fmla="*/ 2884061 h 6858000"/>
              <a:gd name="connsiteX661" fmla="*/ 3192586 w 7467600"/>
              <a:gd name="connsiteY661" fmla="*/ 3411496 h 6858000"/>
              <a:gd name="connsiteX662" fmla="*/ 3182620 w 7467600"/>
              <a:gd name="connsiteY662" fmla="*/ 3483279 h 6858000"/>
              <a:gd name="connsiteX663" fmla="*/ 2435119 w 7467600"/>
              <a:gd name="connsiteY663" fmla="*/ 3080173 h 6858000"/>
              <a:gd name="connsiteX664" fmla="*/ 2410152 w 7467600"/>
              <a:gd name="connsiteY664" fmla="*/ 3063751 h 6858000"/>
              <a:gd name="connsiteX665" fmla="*/ 2408099 w 7467600"/>
              <a:gd name="connsiteY665" fmla="*/ 3064403 h 6858000"/>
              <a:gd name="connsiteX666" fmla="*/ 2407218 w 7467600"/>
              <a:gd name="connsiteY666" fmla="*/ 3070324 h 6858000"/>
              <a:gd name="connsiteX667" fmla="*/ 2380138 w 7467600"/>
              <a:gd name="connsiteY667" fmla="*/ 3099341 h 6858000"/>
              <a:gd name="connsiteX668" fmla="*/ 1765923 w 7467600"/>
              <a:gd name="connsiteY668" fmla="*/ 3581043 h 6858000"/>
              <a:gd name="connsiteX669" fmla="*/ 1702258 w 7467600"/>
              <a:gd name="connsiteY669" fmla="*/ 3612286 h 6858000"/>
              <a:gd name="connsiteX670" fmla="*/ 1538370 w 7467600"/>
              <a:gd name="connsiteY670" fmla="*/ 3811804 h 6858000"/>
              <a:gd name="connsiteX671" fmla="*/ 542867 w 7467600"/>
              <a:gd name="connsiteY671" fmla="*/ 4944092 h 6858000"/>
              <a:gd name="connsiteX672" fmla="*/ 515800 w 7467600"/>
              <a:gd name="connsiteY672" fmla="*/ 4862180 h 6858000"/>
              <a:gd name="connsiteX673" fmla="*/ 909145 w 7467600"/>
              <a:gd name="connsiteY673" fmla="*/ 4199225 h 6858000"/>
              <a:gd name="connsiteX674" fmla="*/ 1214067 w 7467600"/>
              <a:gd name="connsiteY674" fmla="*/ 3908561 h 6858000"/>
              <a:gd name="connsiteX675" fmla="*/ 640967 w 7467600"/>
              <a:gd name="connsiteY675" fmla="*/ 4105601 h 6858000"/>
              <a:gd name="connsiteX676" fmla="*/ 112563 w 7467600"/>
              <a:gd name="connsiteY676" fmla="*/ 4396952 h 6858000"/>
              <a:gd name="connsiteX677" fmla="*/ 0 w 7467600"/>
              <a:gd name="connsiteY677" fmla="*/ 4466006 h 6858000"/>
              <a:gd name="connsiteX678" fmla="*/ 0 w 7467600"/>
              <a:gd name="connsiteY678" fmla="*/ 4233763 h 6858000"/>
              <a:gd name="connsiteX679" fmla="*/ 36881 w 7467600"/>
              <a:gd name="connsiteY679" fmla="*/ 4200118 h 6858000"/>
              <a:gd name="connsiteX680" fmla="*/ 910534 w 7467600"/>
              <a:gd name="connsiteY680" fmla="*/ 3629753 h 6858000"/>
              <a:gd name="connsiteX681" fmla="*/ 1578717 w 7467600"/>
              <a:gd name="connsiteY681" fmla="*/ 3575982 h 6858000"/>
              <a:gd name="connsiteX682" fmla="*/ 2338780 w 7467600"/>
              <a:gd name="connsiteY682" fmla="*/ 3033725 h 6858000"/>
              <a:gd name="connsiteX683" fmla="*/ 1807991 w 7467600"/>
              <a:gd name="connsiteY683" fmla="*/ 2807184 h 6858000"/>
              <a:gd name="connsiteX684" fmla="*/ 1416358 w 7467600"/>
              <a:gd name="connsiteY684" fmla="*/ 3112571 h 6858000"/>
              <a:gd name="connsiteX685" fmla="*/ 939066 w 7467600"/>
              <a:gd name="connsiteY685" fmla="*/ 3378798 h 6858000"/>
              <a:gd name="connsiteX686" fmla="*/ 115099 w 7467600"/>
              <a:gd name="connsiteY686" fmla="*/ 3607650 h 6858000"/>
              <a:gd name="connsiteX687" fmla="*/ 97284 w 7467600"/>
              <a:gd name="connsiteY687" fmla="*/ 3520393 h 6858000"/>
              <a:gd name="connsiteX688" fmla="*/ 922050 w 7467600"/>
              <a:gd name="connsiteY688" fmla="*/ 3074867 h 6858000"/>
              <a:gd name="connsiteX689" fmla="*/ 1405265 w 7467600"/>
              <a:gd name="connsiteY689" fmla="*/ 3016319 h 6858000"/>
              <a:gd name="connsiteX690" fmla="*/ 1407512 w 7467600"/>
              <a:gd name="connsiteY690" fmla="*/ 3018001 h 6858000"/>
              <a:gd name="connsiteX691" fmla="*/ 1726266 w 7467600"/>
              <a:gd name="connsiteY691" fmla="*/ 2777274 h 6858000"/>
              <a:gd name="connsiteX692" fmla="*/ 625390 w 7467600"/>
              <a:gd name="connsiteY692" fmla="*/ 2514541 h 6858000"/>
              <a:gd name="connsiteX693" fmla="*/ 619799 w 7467600"/>
              <a:gd name="connsiteY693" fmla="*/ 2527180 h 6858000"/>
              <a:gd name="connsiteX694" fmla="*/ 310030 w 7467600"/>
              <a:gd name="connsiteY694" fmla="*/ 2771818 h 6858000"/>
              <a:gd name="connsiteX695" fmla="*/ 173877 w 7467600"/>
              <a:gd name="connsiteY695" fmla="*/ 2937056 h 6858000"/>
              <a:gd name="connsiteX696" fmla="*/ 77889 w 7467600"/>
              <a:gd name="connsiteY696" fmla="*/ 3138440 h 6858000"/>
              <a:gd name="connsiteX697" fmla="*/ 0 w 7467600"/>
              <a:gd name="connsiteY697" fmla="*/ 3271395 h 6858000"/>
              <a:gd name="connsiteX698" fmla="*/ 0 w 7467600"/>
              <a:gd name="connsiteY698" fmla="*/ 3153002 h 6858000"/>
              <a:gd name="connsiteX699" fmla="*/ 2386 w 7467600"/>
              <a:gd name="connsiteY699" fmla="*/ 3149203 h 6858000"/>
              <a:gd name="connsiteX700" fmla="*/ 89753 w 7467600"/>
              <a:gd name="connsiteY700" fmla="*/ 2987702 h 6858000"/>
              <a:gd name="connsiteX701" fmla="*/ 76869 w 7467600"/>
              <a:gd name="connsiteY701" fmla="*/ 3005404 h 6858000"/>
              <a:gd name="connsiteX702" fmla="*/ 32049 w 7467600"/>
              <a:gd name="connsiteY702" fmla="*/ 3065814 h 6858000"/>
              <a:gd name="connsiteX703" fmla="*/ 0 w 7467600"/>
              <a:gd name="connsiteY703" fmla="*/ 3108744 h 6858000"/>
              <a:gd name="connsiteX704" fmla="*/ 0 w 7467600"/>
              <a:gd name="connsiteY704" fmla="*/ 3058059 h 6858000"/>
              <a:gd name="connsiteX705" fmla="*/ 7610 w 7467600"/>
              <a:gd name="connsiteY705" fmla="*/ 3047889 h 6858000"/>
              <a:gd name="connsiteX706" fmla="*/ 52419 w 7467600"/>
              <a:gd name="connsiteY706" fmla="*/ 2987479 h 6858000"/>
              <a:gd name="connsiteX707" fmla="*/ 59142 w 7467600"/>
              <a:gd name="connsiteY707" fmla="*/ 2978488 h 6858000"/>
              <a:gd name="connsiteX708" fmla="*/ 0 w 7467600"/>
              <a:gd name="connsiteY708" fmla="*/ 3015334 h 6858000"/>
              <a:gd name="connsiteX709" fmla="*/ 0 w 7467600"/>
              <a:gd name="connsiteY709" fmla="*/ 2914286 h 6858000"/>
              <a:gd name="connsiteX710" fmla="*/ 36383 w 7467600"/>
              <a:gd name="connsiteY710" fmla="*/ 2901128 h 6858000"/>
              <a:gd name="connsiteX711" fmla="*/ 156329 w 7467600"/>
              <a:gd name="connsiteY711" fmla="*/ 2840533 h 6858000"/>
              <a:gd name="connsiteX712" fmla="*/ 358355 w 7467600"/>
              <a:gd name="connsiteY712" fmla="*/ 2620471 h 6858000"/>
              <a:gd name="connsiteX713" fmla="*/ 510577 w 7467600"/>
              <a:gd name="connsiteY713" fmla="*/ 2501244 h 6858000"/>
              <a:gd name="connsiteX714" fmla="*/ 211967 w 7467600"/>
              <a:gd name="connsiteY714" fmla="*/ 2479171 h 6858000"/>
              <a:gd name="connsiteX715" fmla="*/ 0 w 7467600"/>
              <a:gd name="connsiteY715" fmla="*/ 2476398 h 6858000"/>
              <a:gd name="connsiteX716" fmla="*/ 0 w 7467600"/>
              <a:gd name="connsiteY716" fmla="*/ 2389189 h 6858000"/>
              <a:gd name="connsiteX717" fmla="*/ 103062 w 7467600"/>
              <a:gd name="connsiteY717" fmla="*/ 2389518 h 6858000"/>
              <a:gd name="connsiteX718" fmla="*/ 510734 w 7467600"/>
              <a:gd name="connsiteY718" fmla="*/ 2416201 h 6858000"/>
              <a:gd name="connsiteX719" fmla="*/ 279257 w 7467600"/>
              <a:gd name="connsiteY719" fmla="*/ 2092102 h 6858000"/>
              <a:gd name="connsiteX720" fmla="*/ 65265 w 7467600"/>
              <a:gd name="connsiteY720" fmla="*/ 2006049 h 6858000"/>
              <a:gd name="connsiteX721" fmla="*/ 0 w 7467600"/>
              <a:gd name="connsiteY721" fmla="*/ 1982532 h 6858000"/>
              <a:gd name="connsiteX722" fmla="*/ 0 w 7467600"/>
              <a:gd name="connsiteY722" fmla="*/ 1912789 h 6858000"/>
              <a:gd name="connsiteX723" fmla="*/ 97460 w 7467600"/>
              <a:gd name="connsiteY723" fmla="*/ 1953725 h 6858000"/>
              <a:gd name="connsiteX724" fmla="*/ 221272 w 7467600"/>
              <a:gd name="connsiteY724" fmla="*/ 1980766 h 6858000"/>
              <a:gd name="connsiteX725" fmla="*/ 116765 w 7467600"/>
              <a:gd name="connsiteY725" fmla="*/ 1911033 h 6858000"/>
              <a:gd name="connsiteX726" fmla="*/ 16405 w 7467600"/>
              <a:gd name="connsiteY726" fmla="*/ 1803412 h 6858000"/>
              <a:gd name="connsiteX727" fmla="*/ 0 w 7467600"/>
              <a:gd name="connsiteY727" fmla="*/ 1784777 h 6858000"/>
              <a:gd name="connsiteX728" fmla="*/ 0 w 7467600"/>
              <a:gd name="connsiteY728" fmla="*/ 1740082 h 6858000"/>
              <a:gd name="connsiteX729" fmla="*/ 39394 w 7467600"/>
              <a:gd name="connsiteY729" fmla="*/ 1784856 h 6858000"/>
              <a:gd name="connsiteX730" fmla="*/ 135813 w 7467600"/>
              <a:gd name="connsiteY730" fmla="*/ 1888838 h 6858000"/>
              <a:gd name="connsiteX731" fmla="*/ 242575 w 7467600"/>
              <a:gd name="connsiteY731" fmla="*/ 1958841 h 6858000"/>
              <a:gd name="connsiteX732" fmla="*/ 82197 w 7467600"/>
              <a:gd name="connsiteY732" fmla="*/ 1754826 h 6858000"/>
              <a:gd name="connsiteX733" fmla="*/ 0 w 7467600"/>
              <a:gd name="connsiteY733" fmla="*/ 1679650 h 6858000"/>
              <a:gd name="connsiteX734" fmla="*/ 0 w 7467600"/>
              <a:gd name="connsiteY734" fmla="*/ 1602463 h 6858000"/>
              <a:gd name="connsiteX735" fmla="*/ 84689 w 7467600"/>
              <a:gd name="connsiteY735" fmla="*/ 1677442 h 6858000"/>
              <a:gd name="connsiteX736" fmla="*/ 298437 w 7467600"/>
              <a:gd name="connsiteY736" fmla="*/ 1968019 h 6858000"/>
              <a:gd name="connsiteX737" fmla="*/ 227269 w 7467600"/>
              <a:gd name="connsiteY737" fmla="*/ 1114064 h 6858000"/>
              <a:gd name="connsiteX738" fmla="*/ 248003 w 7467600"/>
              <a:gd name="connsiteY738" fmla="*/ 1089613 h 6858000"/>
              <a:gd name="connsiteX739" fmla="*/ 427020 w 7467600"/>
              <a:gd name="connsiteY739" fmla="*/ 1619803 h 6858000"/>
              <a:gd name="connsiteX740" fmla="*/ 340345 w 7467600"/>
              <a:gd name="connsiteY740" fmla="*/ 2027739 h 6858000"/>
              <a:gd name="connsiteX741" fmla="*/ 360865 w 7467600"/>
              <a:gd name="connsiteY741" fmla="*/ 2044827 h 6858000"/>
              <a:gd name="connsiteX742" fmla="*/ 560414 w 7467600"/>
              <a:gd name="connsiteY742" fmla="*/ 2421457 h 6858000"/>
              <a:gd name="connsiteX743" fmla="*/ 1359703 w 7467600"/>
              <a:gd name="connsiteY743" fmla="*/ 2578554 h 6858000"/>
              <a:gd name="connsiteX744" fmla="*/ 1359422 w 7467600"/>
              <a:gd name="connsiteY744" fmla="*/ 2577994 h 6858000"/>
              <a:gd name="connsiteX745" fmla="*/ 828701 w 7467600"/>
              <a:gd name="connsiteY745" fmla="*/ 1839520 h 6858000"/>
              <a:gd name="connsiteX746" fmla="*/ 494427 w 7467600"/>
              <a:gd name="connsiteY746" fmla="*/ 1092333 h 6858000"/>
              <a:gd name="connsiteX747" fmla="*/ 506322 w 7467600"/>
              <a:gd name="connsiteY747" fmla="*/ 1020997 h 6858000"/>
              <a:gd name="connsiteX748" fmla="*/ 4570198 w 7467600"/>
              <a:gd name="connsiteY748" fmla="*/ 978081 h 6858000"/>
              <a:gd name="connsiteX749" fmla="*/ 4523691 w 7467600"/>
              <a:gd name="connsiteY749" fmla="*/ 1127776 h 6858000"/>
              <a:gd name="connsiteX750" fmla="*/ 4509875 w 7467600"/>
              <a:gd name="connsiteY750" fmla="*/ 1167552 h 6858000"/>
              <a:gd name="connsiteX751" fmla="*/ 4478168 w 7467600"/>
              <a:gd name="connsiteY751" fmla="*/ 1260735 h 6858000"/>
              <a:gd name="connsiteX752" fmla="*/ 4409309 w 7467600"/>
              <a:gd name="connsiteY752" fmla="*/ 1666996 h 6858000"/>
              <a:gd name="connsiteX753" fmla="*/ 4370031 w 7467600"/>
              <a:gd name="connsiteY753" fmla="*/ 1955666 h 6858000"/>
              <a:gd name="connsiteX754" fmla="*/ 4570198 w 7467600"/>
              <a:gd name="connsiteY754" fmla="*/ 978081 h 6858000"/>
              <a:gd name="connsiteX755" fmla="*/ 4557898 w 7467600"/>
              <a:gd name="connsiteY755" fmla="*/ 900011 h 6858000"/>
              <a:gd name="connsiteX756" fmla="*/ 4344840 w 7467600"/>
              <a:gd name="connsiteY756" fmla="*/ 1922038 h 6858000"/>
              <a:gd name="connsiteX757" fmla="*/ 4378710 w 7467600"/>
              <a:gd name="connsiteY757" fmla="*/ 1665516 h 6858000"/>
              <a:gd name="connsiteX758" fmla="*/ 4448798 w 7467600"/>
              <a:gd name="connsiteY758" fmla="*/ 1253024 h 6858000"/>
              <a:gd name="connsiteX759" fmla="*/ 4480315 w 7467600"/>
              <a:gd name="connsiteY759" fmla="*/ 1158454 h 6858000"/>
              <a:gd name="connsiteX760" fmla="*/ 4494133 w 7467600"/>
              <a:gd name="connsiteY760" fmla="*/ 1118676 h 6858000"/>
              <a:gd name="connsiteX761" fmla="*/ 4557898 w 7467600"/>
              <a:gd name="connsiteY761" fmla="*/ 900011 h 6858000"/>
              <a:gd name="connsiteX762" fmla="*/ 5870151 w 7467600"/>
              <a:gd name="connsiteY762" fmla="*/ 898890 h 6858000"/>
              <a:gd name="connsiteX763" fmla="*/ 5861335 w 7467600"/>
              <a:gd name="connsiteY763" fmla="*/ 899177 h 6858000"/>
              <a:gd name="connsiteX764" fmla="*/ 5843702 w 7467600"/>
              <a:gd name="connsiteY764" fmla="*/ 899748 h 6858000"/>
              <a:gd name="connsiteX765" fmla="*/ 5651107 w 7467600"/>
              <a:gd name="connsiteY765" fmla="*/ 920306 h 6858000"/>
              <a:gd name="connsiteX766" fmla="*/ 5459407 w 7467600"/>
              <a:gd name="connsiteY766" fmla="*/ 940975 h 6858000"/>
              <a:gd name="connsiteX767" fmla="*/ 5374846 w 7467600"/>
              <a:gd name="connsiteY767" fmla="*/ 941988 h 6858000"/>
              <a:gd name="connsiteX768" fmla="*/ 5256105 w 7467600"/>
              <a:gd name="connsiteY768" fmla="*/ 945632 h 6858000"/>
              <a:gd name="connsiteX769" fmla="*/ 5107071 w 7467600"/>
              <a:gd name="connsiteY769" fmla="*/ 969720 h 6858000"/>
              <a:gd name="connsiteX770" fmla="*/ 4998681 w 7467600"/>
              <a:gd name="connsiteY770" fmla="*/ 988771 h 6858000"/>
              <a:gd name="connsiteX771" fmla="*/ 5870151 w 7467600"/>
              <a:gd name="connsiteY771" fmla="*/ 898890 h 6858000"/>
              <a:gd name="connsiteX772" fmla="*/ 5504425 w 7467600"/>
              <a:gd name="connsiteY772" fmla="*/ 848067 h 6858000"/>
              <a:gd name="connsiteX773" fmla="*/ 4968849 w 7467600"/>
              <a:gd name="connsiteY773" fmla="*/ 962318 h 6858000"/>
              <a:gd name="connsiteX774" fmla="*/ 5104039 w 7467600"/>
              <a:gd name="connsiteY774" fmla="*/ 940634 h 6858000"/>
              <a:gd name="connsiteX775" fmla="*/ 5256311 w 7467600"/>
              <a:gd name="connsiteY775" fmla="*/ 916490 h 6858000"/>
              <a:gd name="connsiteX776" fmla="*/ 5377381 w 7467600"/>
              <a:gd name="connsiteY776" fmla="*/ 912671 h 6858000"/>
              <a:gd name="connsiteX777" fmla="*/ 5460148 w 7467600"/>
              <a:gd name="connsiteY777" fmla="*/ 911442 h 6858000"/>
              <a:gd name="connsiteX778" fmla="*/ 5648971 w 7467600"/>
              <a:gd name="connsiteY778" fmla="*/ 891331 h 6858000"/>
              <a:gd name="connsiteX779" fmla="*/ 5844807 w 7467600"/>
              <a:gd name="connsiteY779" fmla="*/ 870718 h 6858000"/>
              <a:gd name="connsiteX780" fmla="*/ 5862975 w 7467600"/>
              <a:gd name="connsiteY780" fmla="*/ 869756 h 6858000"/>
              <a:gd name="connsiteX781" fmla="*/ 5920887 w 7467600"/>
              <a:gd name="connsiteY781" fmla="*/ 865929 h 6858000"/>
              <a:gd name="connsiteX782" fmla="*/ 5504425 w 7467600"/>
              <a:gd name="connsiteY782" fmla="*/ 848067 h 6858000"/>
              <a:gd name="connsiteX783" fmla="*/ 3607114 w 7467600"/>
              <a:gd name="connsiteY783" fmla="*/ 467441 h 6858000"/>
              <a:gd name="connsiteX784" fmla="*/ 3296242 w 7467600"/>
              <a:gd name="connsiteY784" fmla="*/ 807991 h 6858000"/>
              <a:gd name="connsiteX785" fmla="*/ 3174674 w 7467600"/>
              <a:gd name="connsiteY785" fmla="*/ 919759 h 6858000"/>
              <a:gd name="connsiteX786" fmla="*/ 3042978 w 7467600"/>
              <a:gd name="connsiteY786" fmla="*/ 1054894 h 6858000"/>
              <a:gd name="connsiteX787" fmla="*/ 2968914 w 7467600"/>
              <a:gd name="connsiteY787" fmla="*/ 1133756 h 6858000"/>
              <a:gd name="connsiteX788" fmla="*/ 3103823 w 7467600"/>
              <a:gd name="connsiteY788" fmla="*/ 1026814 h 6858000"/>
              <a:gd name="connsiteX789" fmla="*/ 3607114 w 7467600"/>
              <a:gd name="connsiteY789" fmla="*/ 467441 h 6858000"/>
              <a:gd name="connsiteX790" fmla="*/ 3744487 w 7467600"/>
              <a:gd name="connsiteY790" fmla="*/ 383136 h 6858000"/>
              <a:gd name="connsiteX791" fmla="*/ 3970213 w 7467600"/>
              <a:gd name="connsiteY791" fmla="*/ 995559 h 6858000"/>
              <a:gd name="connsiteX792" fmla="*/ 3744487 w 7467600"/>
              <a:gd name="connsiteY792" fmla="*/ 383136 h 6858000"/>
              <a:gd name="connsiteX793" fmla="*/ 3624562 w 7467600"/>
              <a:gd name="connsiteY793" fmla="*/ 367041 h 6858000"/>
              <a:gd name="connsiteX794" fmla="*/ 3489712 w 7467600"/>
              <a:gd name="connsiteY794" fmla="*/ 485386 h 6858000"/>
              <a:gd name="connsiteX795" fmla="*/ 3182994 w 7467600"/>
              <a:gd name="connsiteY795" fmla="*/ 828265 h 6858000"/>
              <a:gd name="connsiteX796" fmla="*/ 2892114 w 7467600"/>
              <a:gd name="connsiteY796" fmla="*/ 1172635 h 6858000"/>
              <a:gd name="connsiteX797" fmla="*/ 3021459 w 7467600"/>
              <a:gd name="connsiteY797" fmla="*/ 1035385 h 6858000"/>
              <a:gd name="connsiteX798" fmla="*/ 3153873 w 7467600"/>
              <a:gd name="connsiteY798" fmla="*/ 898971 h 6858000"/>
              <a:gd name="connsiteX799" fmla="*/ 3276511 w 7467600"/>
              <a:gd name="connsiteY799" fmla="*/ 786423 h 6858000"/>
              <a:gd name="connsiteX800" fmla="*/ 3584154 w 7467600"/>
              <a:gd name="connsiteY800" fmla="*/ 448218 h 6858000"/>
              <a:gd name="connsiteX801" fmla="*/ 3624562 w 7467600"/>
              <a:gd name="connsiteY801" fmla="*/ 367041 h 6858000"/>
              <a:gd name="connsiteX802" fmla="*/ 3766672 w 7467600"/>
              <a:gd name="connsiteY802" fmla="*/ 359429 h 6858000"/>
              <a:gd name="connsiteX803" fmla="*/ 3996338 w 7467600"/>
              <a:gd name="connsiteY803" fmla="*/ 968237 h 6858000"/>
              <a:gd name="connsiteX804" fmla="*/ 3766672 w 7467600"/>
              <a:gd name="connsiteY804" fmla="*/ 359429 h 6858000"/>
              <a:gd name="connsiteX805" fmla="*/ 5805386 w 7467600"/>
              <a:gd name="connsiteY805" fmla="*/ 239240 h 6858000"/>
              <a:gd name="connsiteX806" fmla="*/ 5736947 w 7467600"/>
              <a:gd name="connsiteY806" fmla="*/ 261367 h 6858000"/>
              <a:gd name="connsiteX807" fmla="*/ 5427012 w 7467600"/>
              <a:gd name="connsiteY807" fmla="*/ 311272 h 6858000"/>
              <a:gd name="connsiteX808" fmla="*/ 5147818 w 7467600"/>
              <a:gd name="connsiteY808" fmla="*/ 322112 h 6858000"/>
              <a:gd name="connsiteX809" fmla="*/ 5060854 w 7467600"/>
              <a:gd name="connsiteY809" fmla="*/ 311882 h 6858000"/>
              <a:gd name="connsiteX810" fmla="*/ 4945989 w 7467600"/>
              <a:gd name="connsiteY810" fmla="*/ 300516 h 6858000"/>
              <a:gd name="connsiteX811" fmla="*/ 5410479 w 7467600"/>
              <a:gd name="connsiteY811" fmla="*/ 348434 h 6858000"/>
              <a:gd name="connsiteX812" fmla="*/ 5805386 w 7467600"/>
              <a:gd name="connsiteY812" fmla="*/ 239240 h 6858000"/>
              <a:gd name="connsiteX813" fmla="*/ 5905192 w 7467600"/>
              <a:gd name="connsiteY813" fmla="*/ 163079 h 6858000"/>
              <a:gd name="connsiteX814" fmla="*/ 5865655 w 7467600"/>
              <a:gd name="connsiteY814" fmla="*/ 171901 h 6858000"/>
              <a:gd name="connsiteX815" fmla="*/ 5259740 w 7467600"/>
              <a:gd name="connsiteY815" fmla="*/ 257013 h 6858000"/>
              <a:gd name="connsiteX816" fmla="*/ 5208466 w 7467600"/>
              <a:gd name="connsiteY816" fmla="*/ 257550 h 6858000"/>
              <a:gd name="connsiteX817" fmla="*/ 4980204 w 7467600"/>
              <a:gd name="connsiteY817" fmla="*/ 271903 h 6858000"/>
              <a:gd name="connsiteX818" fmla="*/ 5068068 w 7467600"/>
              <a:gd name="connsiteY818" fmla="*/ 282244 h 6858000"/>
              <a:gd name="connsiteX819" fmla="*/ 5153231 w 7467600"/>
              <a:gd name="connsiteY819" fmla="*/ 292240 h 6858000"/>
              <a:gd name="connsiteX820" fmla="*/ 5426491 w 7467600"/>
              <a:gd name="connsiteY820" fmla="*/ 281128 h 6858000"/>
              <a:gd name="connsiteX821" fmla="*/ 5731212 w 7467600"/>
              <a:gd name="connsiteY821" fmla="*/ 231951 h 6858000"/>
              <a:gd name="connsiteX822" fmla="*/ 5905192 w 7467600"/>
              <a:gd name="connsiteY822" fmla="*/ 163079 h 6858000"/>
              <a:gd name="connsiteX823" fmla="*/ 5944437 w 7467600"/>
              <a:gd name="connsiteY823" fmla="*/ 113829 h 6858000"/>
              <a:gd name="connsiteX824" fmla="*/ 5825032 w 7467600"/>
              <a:gd name="connsiteY824" fmla="*/ 146405 h 6858000"/>
              <a:gd name="connsiteX825" fmla="*/ 4955599 w 7467600"/>
              <a:gd name="connsiteY825" fmla="*/ 247008 h 6858000"/>
              <a:gd name="connsiteX826" fmla="*/ 5210104 w 7467600"/>
              <a:gd name="connsiteY826" fmla="*/ 228123 h 6858000"/>
              <a:gd name="connsiteX827" fmla="*/ 5261015 w 7467600"/>
              <a:gd name="connsiteY827" fmla="*/ 227087 h 6858000"/>
              <a:gd name="connsiteX828" fmla="*/ 5861181 w 7467600"/>
              <a:gd name="connsiteY828" fmla="*/ 143093 h 6858000"/>
              <a:gd name="connsiteX829" fmla="*/ 5961252 w 7467600"/>
              <a:gd name="connsiteY829" fmla="*/ 114820 h 6858000"/>
              <a:gd name="connsiteX830" fmla="*/ 5944437 w 7467600"/>
              <a:gd name="connsiteY830" fmla="*/ 113829 h 6858000"/>
              <a:gd name="connsiteX831" fmla="*/ 3882765 w 7467600"/>
              <a:gd name="connsiteY831" fmla="*/ 0 h 6858000"/>
              <a:gd name="connsiteX832" fmla="*/ 3995099 w 7467600"/>
              <a:gd name="connsiteY832" fmla="*/ 0 h 6858000"/>
              <a:gd name="connsiteX833" fmla="*/ 4163818 w 7467600"/>
              <a:gd name="connsiteY833" fmla="*/ 234104 h 6858000"/>
              <a:gd name="connsiteX834" fmla="*/ 4172099 w 7467600"/>
              <a:gd name="connsiteY834" fmla="*/ 234207 h 6858000"/>
              <a:gd name="connsiteX835" fmla="*/ 4784282 w 7467600"/>
              <a:gd name="connsiteY835" fmla="*/ 276561 h 6858000"/>
              <a:gd name="connsiteX836" fmla="*/ 4801687 w 7467600"/>
              <a:gd name="connsiteY836" fmla="*/ 267764 h 6858000"/>
              <a:gd name="connsiteX837" fmla="*/ 6082788 w 7467600"/>
              <a:gd name="connsiteY837" fmla="*/ 64119 h 6858000"/>
              <a:gd name="connsiteX838" fmla="*/ 6099442 w 7467600"/>
              <a:gd name="connsiteY838" fmla="*/ 82568 h 6858000"/>
              <a:gd name="connsiteX839" fmla="*/ 4804137 w 7467600"/>
              <a:gd name="connsiteY839" fmla="*/ 320931 h 6858000"/>
              <a:gd name="connsiteX840" fmla="*/ 4227047 w 7467600"/>
              <a:gd name="connsiteY840" fmla="*/ 313415 h 6858000"/>
              <a:gd name="connsiteX841" fmla="*/ 4346041 w 7467600"/>
              <a:gd name="connsiteY841" fmla="*/ 456086 h 6858000"/>
              <a:gd name="connsiteX842" fmla="*/ 4870967 w 7467600"/>
              <a:gd name="connsiteY842" fmla="*/ 963061 h 6858000"/>
              <a:gd name="connsiteX843" fmla="*/ 4889647 w 7467600"/>
              <a:gd name="connsiteY843" fmla="*/ 957147 h 6858000"/>
              <a:gd name="connsiteX844" fmla="*/ 5422504 w 7467600"/>
              <a:gd name="connsiteY844" fmla="*/ 805191 h 6858000"/>
              <a:gd name="connsiteX845" fmla="*/ 6087656 w 7467600"/>
              <a:gd name="connsiteY845" fmla="*/ 826703 h 6858000"/>
              <a:gd name="connsiteX846" fmla="*/ 6058717 w 7467600"/>
              <a:gd name="connsiteY846" fmla="*/ 865992 h 6858000"/>
              <a:gd name="connsiteX847" fmla="*/ 4974153 w 7467600"/>
              <a:gd name="connsiteY847" fmla="*/ 1045456 h 6858000"/>
              <a:gd name="connsiteX848" fmla="*/ 5627835 w 7467600"/>
              <a:gd name="connsiteY848" fmla="*/ 1472077 h 6858000"/>
              <a:gd name="connsiteX849" fmla="*/ 5629817 w 7467600"/>
              <a:gd name="connsiteY849" fmla="*/ 1471412 h 6858000"/>
              <a:gd name="connsiteX850" fmla="*/ 5634124 w 7467600"/>
              <a:gd name="connsiteY850" fmla="*/ 1470572 h 6858000"/>
              <a:gd name="connsiteX851" fmla="*/ 5755832 w 7467600"/>
              <a:gd name="connsiteY851" fmla="*/ 1383886 h 6858000"/>
              <a:gd name="connsiteX852" fmla="*/ 6014186 w 7467600"/>
              <a:gd name="connsiteY852" fmla="*/ 1279799 h 6858000"/>
              <a:gd name="connsiteX853" fmla="*/ 6901619 w 7467600"/>
              <a:gd name="connsiteY853" fmla="*/ 1047874 h 6858000"/>
              <a:gd name="connsiteX854" fmla="*/ 6931566 w 7467600"/>
              <a:gd name="connsiteY854" fmla="*/ 1062034 h 6858000"/>
              <a:gd name="connsiteX855" fmla="*/ 5790982 w 7467600"/>
              <a:gd name="connsiteY855" fmla="*/ 1561380 h 6858000"/>
              <a:gd name="connsiteX856" fmla="*/ 6188971 w 7467600"/>
              <a:gd name="connsiteY856" fmla="*/ 1755168 h 6858000"/>
              <a:gd name="connsiteX857" fmla="*/ 6202446 w 7467600"/>
              <a:gd name="connsiteY857" fmla="*/ 1752268 h 6858000"/>
              <a:gd name="connsiteX858" fmla="*/ 7179560 w 7467600"/>
              <a:gd name="connsiteY858" fmla="*/ 1467551 h 6858000"/>
              <a:gd name="connsiteX859" fmla="*/ 7158730 w 7467600"/>
              <a:gd name="connsiteY859" fmla="*/ 1507835 h 6858000"/>
              <a:gd name="connsiteX860" fmla="*/ 6326959 w 7467600"/>
              <a:gd name="connsiteY860" fmla="*/ 1817686 h 6858000"/>
              <a:gd name="connsiteX861" fmla="*/ 6537433 w 7467600"/>
              <a:gd name="connsiteY861" fmla="*/ 1907790 h 6858000"/>
              <a:gd name="connsiteX862" fmla="*/ 6550221 w 7467600"/>
              <a:gd name="connsiteY862" fmla="*/ 1910729 h 6858000"/>
              <a:gd name="connsiteX863" fmla="*/ 6964438 w 7467600"/>
              <a:gd name="connsiteY863" fmla="*/ 2209505 h 6858000"/>
              <a:gd name="connsiteX864" fmla="*/ 7367862 w 7467600"/>
              <a:gd name="connsiteY864" fmla="*/ 2806833 h 6858000"/>
              <a:gd name="connsiteX865" fmla="*/ 7364329 w 7467600"/>
              <a:gd name="connsiteY865" fmla="*/ 2826907 h 6858000"/>
              <a:gd name="connsiteX866" fmla="*/ 7290545 w 7467600"/>
              <a:gd name="connsiteY866" fmla="*/ 2850663 h 6858000"/>
              <a:gd name="connsiteX867" fmla="*/ 6472036 w 7467600"/>
              <a:gd name="connsiteY867" fmla="*/ 1959003 h 6858000"/>
              <a:gd name="connsiteX868" fmla="*/ 5792897 w 7467600"/>
              <a:gd name="connsiteY868" fmla="*/ 1647747 h 6858000"/>
              <a:gd name="connsiteX869" fmla="*/ 5842751 w 7467600"/>
              <a:gd name="connsiteY869" fmla="*/ 1816112 h 6858000"/>
              <a:gd name="connsiteX870" fmla="*/ 5847424 w 7467600"/>
              <a:gd name="connsiteY870" fmla="*/ 1815776 h 6858000"/>
              <a:gd name="connsiteX871" fmla="*/ 6399821 w 7467600"/>
              <a:gd name="connsiteY871" fmla="*/ 2344799 h 6858000"/>
              <a:gd name="connsiteX872" fmla="*/ 6323232 w 7467600"/>
              <a:gd name="connsiteY872" fmla="*/ 2389634 h 6858000"/>
              <a:gd name="connsiteX873" fmla="*/ 5942958 w 7467600"/>
              <a:gd name="connsiteY873" fmla="*/ 2077708 h 6858000"/>
              <a:gd name="connsiteX874" fmla="*/ 5921559 w 7467600"/>
              <a:gd name="connsiteY874" fmla="*/ 2378596 h 6858000"/>
              <a:gd name="connsiteX875" fmla="*/ 5817651 w 7467600"/>
              <a:gd name="connsiteY875" fmla="*/ 3023919 h 6858000"/>
              <a:gd name="connsiteX876" fmla="*/ 5729634 w 7467600"/>
              <a:gd name="connsiteY876" fmla="*/ 3051849 h 6858000"/>
              <a:gd name="connsiteX877" fmla="*/ 5611018 w 7467600"/>
              <a:gd name="connsiteY877" fmla="*/ 2316769 h 6858000"/>
              <a:gd name="connsiteX878" fmla="*/ 5687608 w 7467600"/>
              <a:gd name="connsiteY878" fmla="*/ 2039972 h 6858000"/>
              <a:gd name="connsiteX879" fmla="*/ 5657554 w 7467600"/>
              <a:gd name="connsiteY879" fmla="*/ 1576445 h 6858000"/>
              <a:gd name="connsiteX880" fmla="*/ 5150475 w 7467600"/>
              <a:gd name="connsiteY880" fmla="*/ 1274012 h 6858000"/>
              <a:gd name="connsiteX881" fmla="*/ 5349142 w 7467600"/>
              <a:gd name="connsiteY881" fmla="*/ 2204405 h 6858000"/>
              <a:gd name="connsiteX882" fmla="*/ 5262214 w 7467600"/>
              <a:gd name="connsiteY882" fmla="*/ 2233836 h 6858000"/>
              <a:gd name="connsiteX883" fmla="*/ 4981539 w 7467600"/>
              <a:gd name="connsiteY883" fmla="*/ 1542201 h 6858000"/>
              <a:gd name="connsiteX884" fmla="*/ 4958461 w 7467600"/>
              <a:gd name="connsiteY884" fmla="*/ 1136957 h 6858000"/>
              <a:gd name="connsiteX885" fmla="*/ 4655015 w 7467600"/>
              <a:gd name="connsiteY885" fmla="*/ 891426 h 6858000"/>
              <a:gd name="connsiteX886" fmla="*/ 4348002 w 7467600"/>
              <a:gd name="connsiteY886" fmla="*/ 2205895 h 6858000"/>
              <a:gd name="connsiteX887" fmla="*/ 4262250 w 7467600"/>
              <a:gd name="connsiteY887" fmla="*/ 2219972 h 6858000"/>
              <a:gd name="connsiteX888" fmla="*/ 4550611 w 7467600"/>
              <a:gd name="connsiteY888" fmla="*/ 817540 h 6858000"/>
              <a:gd name="connsiteX889" fmla="*/ 4564418 w 7467600"/>
              <a:gd name="connsiteY889" fmla="*/ 808293 h 6858000"/>
              <a:gd name="connsiteX890" fmla="*/ 4266388 w 7467600"/>
              <a:gd name="connsiteY890" fmla="*/ 500083 h 6858000"/>
              <a:gd name="connsiteX891" fmla="*/ 4032842 w 7467600"/>
              <a:gd name="connsiteY891" fmla="*/ 211809 h 6858000"/>
              <a:gd name="connsiteX892" fmla="*/ 3882765 w 7467600"/>
              <a:gd name="connsiteY892" fmla="*/ 0 h 6858000"/>
              <a:gd name="connsiteX893" fmla="*/ 3721337 w 7467600"/>
              <a:gd name="connsiteY893" fmla="*/ 0 h 6858000"/>
              <a:gd name="connsiteX894" fmla="*/ 3797544 w 7467600"/>
              <a:gd name="connsiteY894" fmla="*/ 0 h 6858000"/>
              <a:gd name="connsiteX895" fmla="*/ 3775734 w 7467600"/>
              <a:gd name="connsiteY895" fmla="*/ 95131 h 6858000"/>
              <a:gd name="connsiteX896" fmla="*/ 3724807 w 7467600"/>
              <a:gd name="connsiteY896" fmla="*/ 272257 h 6858000"/>
              <a:gd name="connsiteX897" fmla="*/ 3726844 w 7467600"/>
              <a:gd name="connsiteY897" fmla="*/ 282988 h 6858000"/>
              <a:gd name="connsiteX898" fmla="*/ 3742664 w 7467600"/>
              <a:gd name="connsiteY898" fmla="*/ 279918 h 6858000"/>
              <a:gd name="connsiteX899" fmla="*/ 4103910 w 7467600"/>
              <a:gd name="connsiteY899" fmla="*/ 1161917 h 6858000"/>
              <a:gd name="connsiteX900" fmla="*/ 4020269 w 7467600"/>
              <a:gd name="connsiteY900" fmla="*/ 1200406 h 6858000"/>
              <a:gd name="connsiteX901" fmla="*/ 3674882 w 7467600"/>
              <a:gd name="connsiteY901" fmla="*/ 488524 h 6858000"/>
              <a:gd name="connsiteX902" fmla="*/ 3132682 w 7467600"/>
              <a:gd name="connsiteY902" fmla="*/ 1072284 h 6858000"/>
              <a:gd name="connsiteX903" fmla="*/ 2716346 w 7467600"/>
              <a:gd name="connsiteY903" fmla="*/ 1276376 h 6858000"/>
              <a:gd name="connsiteX904" fmla="*/ 2716772 w 7467600"/>
              <a:gd name="connsiteY904" fmla="*/ 1255462 h 6858000"/>
              <a:gd name="connsiteX905" fmla="*/ 3471096 w 7467600"/>
              <a:gd name="connsiteY905" fmla="*/ 437072 h 6858000"/>
              <a:gd name="connsiteX906" fmla="*/ 3639057 w 7467600"/>
              <a:gd name="connsiteY906" fmla="*/ 286334 h 6858000"/>
              <a:gd name="connsiteX907" fmla="*/ 3640309 w 7467600"/>
              <a:gd name="connsiteY907" fmla="*/ 284664 h 6858000"/>
              <a:gd name="connsiteX908" fmla="*/ 3646022 w 7467600"/>
              <a:gd name="connsiteY908" fmla="*/ 276711 h 6858000"/>
              <a:gd name="connsiteX909" fmla="*/ 3707943 w 7467600"/>
              <a:gd name="connsiteY909" fmla="*/ 65958 h 6858000"/>
              <a:gd name="connsiteX910" fmla="*/ 3721337 w 7467600"/>
              <a:gd name="connsiteY910" fmla="*/ 0 h 6858000"/>
              <a:gd name="connsiteX911" fmla="*/ 2867960 w 7467600"/>
              <a:gd name="connsiteY911" fmla="*/ 0 h 6858000"/>
              <a:gd name="connsiteX912" fmla="*/ 2926351 w 7467600"/>
              <a:gd name="connsiteY912" fmla="*/ 0 h 6858000"/>
              <a:gd name="connsiteX913" fmla="*/ 2902823 w 7467600"/>
              <a:gd name="connsiteY913" fmla="*/ 262929 h 6858000"/>
              <a:gd name="connsiteX914" fmla="*/ 2940663 w 7467600"/>
              <a:gd name="connsiteY914" fmla="*/ 140884 h 6858000"/>
              <a:gd name="connsiteX915" fmla="*/ 2947039 w 7467600"/>
              <a:gd name="connsiteY915" fmla="*/ 122524 h 6858000"/>
              <a:gd name="connsiteX916" fmla="*/ 2984316 w 7467600"/>
              <a:gd name="connsiteY916" fmla="*/ 0 h 6858000"/>
              <a:gd name="connsiteX917" fmla="*/ 3016114 w 7467600"/>
              <a:gd name="connsiteY917" fmla="*/ 0 h 6858000"/>
              <a:gd name="connsiteX918" fmla="*/ 2979949 w 7467600"/>
              <a:gd name="connsiteY918" fmla="*/ 119274 h 6858000"/>
              <a:gd name="connsiteX919" fmla="*/ 3023879 w 7467600"/>
              <a:gd name="connsiteY919" fmla="*/ 0 h 6858000"/>
              <a:gd name="connsiteX920" fmla="*/ 3105400 w 7467600"/>
              <a:gd name="connsiteY920" fmla="*/ 0 h 6858000"/>
              <a:gd name="connsiteX921" fmla="*/ 3094669 w 7467600"/>
              <a:gd name="connsiteY921" fmla="*/ 30308 h 6858000"/>
              <a:gd name="connsiteX922" fmla="*/ 2901945 w 7467600"/>
              <a:gd name="connsiteY922" fmla="*/ 466538 h 6858000"/>
              <a:gd name="connsiteX923" fmla="*/ 2815209 w 7467600"/>
              <a:gd name="connsiteY923" fmla="*/ 497361 h 6858000"/>
              <a:gd name="connsiteX924" fmla="*/ 2844845 w 7467600"/>
              <a:gd name="connsiteY924" fmla="*/ 127638 h 6858000"/>
              <a:gd name="connsiteX925" fmla="*/ 2867960 w 7467600"/>
              <a:gd name="connsiteY925" fmla="*/ 0 h 6858000"/>
              <a:gd name="connsiteX926" fmla="*/ 1057230 w 7467600"/>
              <a:gd name="connsiteY926" fmla="*/ 0 h 6858000"/>
              <a:gd name="connsiteX927" fmla="*/ 1111003 w 7467600"/>
              <a:gd name="connsiteY927" fmla="*/ 0 h 6858000"/>
              <a:gd name="connsiteX928" fmla="*/ 1125553 w 7467600"/>
              <a:gd name="connsiteY928" fmla="*/ 52588 h 6858000"/>
              <a:gd name="connsiteX929" fmla="*/ 1304276 w 7467600"/>
              <a:gd name="connsiteY929" fmla="*/ 476275 h 6858000"/>
              <a:gd name="connsiteX930" fmla="*/ 1492066 w 7467600"/>
              <a:gd name="connsiteY930" fmla="*/ 886333 h 6858000"/>
              <a:gd name="connsiteX931" fmla="*/ 1423698 w 7467600"/>
              <a:gd name="connsiteY931" fmla="*/ 710817 h 6858000"/>
              <a:gd name="connsiteX932" fmla="*/ 1357609 w 7467600"/>
              <a:gd name="connsiteY932" fmla="*/ 532892 h 6858000"/>
              <a:gd name="connsiteX933" fmla="*/ 1309550 w 7467600"/>
              <a:gd name="connsiteY933" fmla="*/ 374031 h 6858000"/>
              <a:gd name="connsiteX934" fmla="*/ 1193673 w 7467600"/>
              <a:gd name="connsiteY934" fmla="*/ 49533 h 6858000"/>
              <a:gd name="connsiteX935" fmla="*/ 1164391 w 7467600"/>
              <a:gd name="connsiteY935" fmla="*/ 0 h 6858000"/>
              <a:gd name="connsiteX936" fmla="*/ 1200666 w 7467600"/>
              <a:gd name="connsiteY936" fmla="*/ 0 h 6858000"/>
              <a:gd name="connsiteX937" fmla="*/ 1223408 w 7467600"/>
              <a:gd name="connsiteY937" fmla="*/ 38996 h 6858000"/>
              <a:gd name="connsiteX938" fmla="*/ 1339635 w 7467600"/>
              <a:gd name="connsiteY938" fmla="*/ 365517 h 6858000"/>
              <a:gd name="connsiteX939" fmla="*/ 1387469 w 7467600"/>
              <a:gd name="connsiteY939" fmla="*/ 523079 h 6858000"/>
              <a:gd name="connsiteX940" fmla="*/ 1452685 w 7467600"/>
              <a:gd name="connsiteY940" fmla="*/ 699806 h 6858000"/>
              <a:gd name="connsiteX941" fmla="*/ 1492092 w 7467600"/>
              <a:gd name="connsiteY941" fmla="*/ 800424 h 6858000"/>
              <a:gd name="connsiteX942" fmla="*/ 1455302 w 7467600"/>
              <a:gd name="connsiteY942" fmla="*/ 632913 h 6858000"/>
              <a:gd name="connsiteX943" fmla="*/ 1222336 w 7467600"/>
              <a:gd name="connsiteY943" fmla="*/ 9480 h 6858000"/>
              <a:gd name="connsiteX944" fmla="*/ 1214634 w 7467600"/>
              <a:gd name="connsiteY944" fmla="*/ 0 h 6858000"/>
              <a:gd name="connsiteX945" fmla="*/ 1289827 w 7467600"/>
              <a:gd name="connsiteY945" fmla="*/ 0 h 6858000"/>
              <a:gd name="connsiteX946" fmla="*/ 1321076 w 7467600"/>
              <a:gd name="connsiteY946" fmla="*/ 59722 h 6858000"/>
              <a:gd name="connsiteX947" fmla="*/ 1512579 w 7467600"/>
              <a:gd name="connsiteY947" fmla="*/ 626441 h 6858000"/>
              <a:gd name="connsiteX948" fmla="*/ 1506076 w 7467600"/>
              <a:gd name="connsiteY948" fmla="*/ 1089289 h 6858000"/>
              <a:gd name="connsiteX949" fmla="*/ 1486346 w 7467600"/>
              <a:gd name="connsiteY949" fmla="*/ 1079919 h 6858000"/>
              <a:gd name="connsiteX950" fmla="*/ 1070511 w 7467600"/>
              <a:gd name="connsiteY950" fmla="*/ 48609 h 6858000"/>
              <a:gd name="connsiteX951" fmla="*/ 1057230 w 7467600"/>
              <a:gd name="connsiteY951" fmla="*/ 0 h 6858000"/>
              <a:gd name="connsiteX952" fmla="*/ 43151 w 7467600"/>
              <a:gd name="connsiteY952" fmla="*/ 0 h 6858000"/>
              <a:gd name="connsiteX953" fmla="*/ 95283 w 7467600"/>
              <a:gd name="connsiteY953" fmla="*/ 0 h 6858000"/>
              <a:gd name="connsiteX954" fmla="*/ 300708 w 7467600"/>
              <a:gd name="connsiteY954" fmla="*/ 154571 h 6858000"/>
              <a:gd name="connsiteX955" fmla="*/ 530414 w 7467600"/>
              <a:gd name="connsiteY955" fmla="*/ 354673 h 6858000"/>
              <a:gd name="connsiteX956" fmla="*/ 333785 w 7467600"/>
              <a:gd name="connsiteY956" fmla="*/ 161564 h 6858000"/>
              <a:gd name="connsiteX957" fmla="*/ 147005 w 7467600"/>
              <a:gd name="connsiteY957" fmla="*/ 0 h 6858000"/>
              <a:gd name="connsiteX958" fmla="*/ 272509 w 7467600"/>
              <a:gd name="connsiteY958" fmla="*/ 0 h 6858000"/>
              <a:gd name="connsiteX959" fmla="*/ 326276 w 7467600"/>
              <a:gd name="connsiteY959" fmla="*/ 45847 h 6858000"/>
              <a:gd name="connsiteX960" fmla="*/ 823759 w 7467600"/>
              <a:gd name="connsiteY960" fmla="*/ 574145 h 6858000"/>
              <a:gd name="connsiteX961" fmla="*/ 811254 w 7467600"/>
              <a:gd name="connsiteY961" fmla="*/ 665546 h 6858000"/>
              <a:gd name="connsiteX962" fmla="*/ 154042 w 7467600"/>
              <a:gd name="connsiteY962" fmla="*/ 261522 h 6858000"/>
              <a:gd name="connsiteX963" fmla="*/ 13550 w 7467600"/>
              <a:gd name="connsiteY963" fmla="*/ 158423 h 6858000"/>
              <a:gd name="connsiteX964" fmla="*/ 0 w 7467600"/>
              <a:gd name="connsiteY964" fmla="*/ 146618 h 6858000"/>
              <a:gd name="connsiteX965" fmla="*/ 0 w 7467600"/>
              <a:gd name="connsiteY965" fmla="*/ 59161 h 6858000"/>
              <a:gd name="connsiteX966" fmla="*/ 45427 w 7467600"/>
              <a:gd name="connsiteY966" fmla="*/ 101078 h 6858000"/>
              <a:gd name="connsiteX967" fmla="*/ 630103 w 7467600"/>
              <a:gd name="connsiteY967" fmla="*/ 485885 h 6858000"/>
              <a:gd name="connsiteX968" fmla="*/ 532040 w 7467600"/>
              <a:gd name="connsiteY968" fmla="*/ 399359 h 6858000"/>
              <a:gd name="connsiteX969" fmla="*/ 517618 w 7467600"/>
              <a:gd name="connsiteY969" fmla="*/ 385726 h 6858000"/>
              <a:gd name="connsiteX970" fmla="*/ 285074 w 7467600"/>
              <a:gd name="connsiteY970" fmla="*/ 182755 h 6858000"/>
              <a:gd name="connsiteX971" fmla="*/ 43151 w 7467600"/>
              <a:gd name="connsiteY97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259646 w 7467600"/>
              <a:gd name="connsiteY78" fmla="*/ 5765985 h 6858000"/>
              <a:gd name="connsiteX79" fmla="*/ 7467600 w 7467600"/>
              <a:gd name="connsiteY79" fmla="*/ 6012219 h 6858000"/>
              <a:gd name="connsiteX80" fmla="*/ 7105827 w 7467600"/>
              <a:gd name="connsiteY80" fmla="*/ 5718700 h 6858000"/>
              <a:gd name="connsiteX81" fmla="*/ 7356878 w 7467600"/>
              <a:gd name="connsiteY81" fmla="*/ 5981332 h 6858000"/>
              <a:gd name="connsiteX82" fmla="*/ 7467600 w 7467600"/>
              <a:gd name="connsiteY82" fmla="*/ 6117703 h 6858000"/>
              <a:gd name="connsiteX83" fmla="*/ 7467600 w 7467600"/>
              <a:gd name="connsiteY83" fmla="*/ 6163634 h 6858000"/>
              <a:gd name="connsiteX84" fmla="*/ 7403637 w 7467600"/>
              <a:gd name="connsiteY84" fmla="*/ 6083957 h 6858000"/>
              <a:gd name="connsiteX85" fmla="*/ 7254615 w 7467600"/>
              <a:gd name="connsiteY85" fmla="*/ 5911918 h 6858000"/>
              <a:gd name="connsiteX86" fmla="*/ 7312589 w 7467600"/>
              <a:gd name="connsiteY86" fmla="*/ 5982309 h 6858000"/>
              <a:gd name="connsiteX87" fmla="*/ 7448321 w 7467600"/>
              <a:gd name="connsiteY87" fmla="*/ 6190991 h 6858000"/>
              <a:gd name="connsiteX88" fmla="*/ 7467600 w 7467600"/>
              <a:gd name="connsiteY88" fmla="*/ 6221686 h 6858000"/>
              <a:gd name="connsiteX89" fmla="*/ 7467600 w 7467600"/>
              <a:gd name="connsiteY89" fmla="*/ 6334256 h 6858000"/>
              <a:gd name="connsiteX90" fmla="*/ 7454976 w 7467600"/>
              <a:gd name="connsiteY90" fmla="*/ 6318297 h 6858000"/>
              <a:gd name="connsiteX91" fmla="*/ 7042773 w 7467600"/>
              <a:gd name="connsiteY91" fmla="*/ 5734011 h 6858000"/>
              <a:gd name="connsiteX92" fmla="*/ 1456157 w 7467600"/>
              <a:gd name="connsiteY92" fmla="*/ 5371404 h 6858000"/>
              <a:gd name="connsiteX93" fmla="*/ 1244432 w 7467600"/>
              <a:gd name="connsiteY93" fmla="*/ 5385601 h 6858000"/>
              <a:gd name="connsiteX94" fmla="*/ 973990 w 7467600"/>
              <a:gd name="connsiteY94" fmla="*/ 5424940 h 6858000"/>
              <a:gd name="connsiteX95" fmla="*/ 1103809 w 7467600"/>
              <a:gd name="connsiteY95" fmla="*/ 5433720 h 6858000"/>
              <a:gd name="connsiteX96" fmla="*/ 1123454 w 7467600"/>
              <a:gd name="connsiteY96" fmla="*/ 5435727 h 6858000"/>
              <a:gd name="connsiteX97" fmla="*/ 1737017 w 7467600"/>
              <a:gd name="connsiteY97" fmla="*/ 5452183 h 6858000"/>
              <a:gd name="connsiteX98" fmla="*/ 1824397 w 7467600"/>
              <a:gd name="connsiteY98" fmla="*/ 5447757 h 6858000"/>
              <a:gd name="connsiteX99" fmla="*/ 2070059 w 7467600"/>
              <a:gd name="connsiteY99" fmla="*/ 5441660 h 6858000"/>
              <a:gd name="connsiteX100" fmla="*/ 1456157 w 7467600"/>
              <a:gd name="connsiteY100" fmla="*/ 5371404 h 6858000"/>
              <a:gd name="connsiteX101" fmla="*/ 4988186 w 7467600"/>
              <a:gd name="connsiteY101" fmla="*/ 5216467 h 6858000"/>
              <a:gd name="connsiteX102" fmla="*/ 4777334 w 7467600"/>
              <a:gd name="connsiteY102" fmla="*/ 5406072 h 6858000"/>
              <a:gd name="connsiteX103" fmla="*/ 4718341 w 7467600"/>
              <a:gd name="connsiteY103" fmla="*/ 5468043 h 6858000"/>
              <a:gd name="connsiteX104" fmla="*/ 4604655 w 7467600"/>
              <a:gd name="connsiteY104" fmla="*/ 5583434 h 6858000"/>
              <a:gd name="connsiteX105" fmla="*/ 4565074 w 7467600"/>
              <a:gd name="connsiteY105" fmla="*/ 5618550 h 6858000"/>
              <a:gd name="connsiteX106" fmla="*/ 4988186 w 7467600"/>
              <a:gd name="connsiteY106" fmla="*/ 5216467 h 6858000"/>
              <a:gd name="connsiteX107" fmla="*/ 4978032 w 7467600"/>
              <a:gd name="connsiteY107" fmla="*/ 5183809 h 6858000"/>
              <a:gd name="connsiteX108" fmla="*/ 4463413 w 7467600"/>
              <a:gd name="connsiteY108" fmla="*/ 5615162 h 6858000"/>
              <a:gd name="connsiteX109" fmla="*/ 4358134 w 7467600"/>
              <a:gd name="connsiteY109" fmla="*/ 5742791 h 6858000"/>
              <a:gd name="connsiteX110" fmla="*/ 4376219 w 7467600"/>
              <a:gd name="connsiteY110" fmla="*/ 5729027 h 6858000"/>
              <a:gd name="connsiteX111" fmla="*/ 4582340 w 7467600"/>
              <a:gd name="connsiteY111" fmla="*/ 5561037 h 6858000"/>
              <a:gd name="connsiteX112" fmla="*/ 4694684 w 7467600"/>
              <a:gd name="connsiteY112" fmla="*/ 5447098 h 6858000"/>
              <a:gd name="connsiteX113" fmla="*/ 4754123 w 7467600"/>
              <a:gd name="connsiteY113" fmla="*/ 5384643 h 6858000"/>
              <a:gd name="connsiteX114" fmla="*/ 4978032 w 7467600"/>
              <a:gd name="connsiteY114" fmla="*/ 5183809 h 6858000"/>
              <a:gd name="connsiteX115" fmla="*/ 1903353 w 7467600"/>
              <a:gd name="connsiteY115" fmla="*/ 5044827 h 6858000"/>
              <a:gd name="connsiteX116" fmla="*/ 1936931 w 7467600"/>
              <a:gd name="connsiteY116" fmla="*/ 5093954 h 6858000"/>
              <a:gd name="connsiteX117" fmla="*/ 2195868 w 7467600"/>
              <a:gd name="connsiteY117" fmla="*/ 5396574 h 6858000"/>
              <a:gd name="connsiteX118" fmla="*/ 2088852 w 7467600"/>
              <a:gd name="connsiteY118" fmla="*/ 5166123 h 6858000"/>
              <a:gd name="connsiteX119" fmla="*/ 1958241 w 7467600"/>
              <a:gd name="connsiteY119" fmla="*/ 5067955 h 6858000"/>
              <a:gd name="connsiteX120" fmla="*/ 1903353 w 7467600"/>
              <a:gd name="connsiteY120" fmla="*/ 5044827 h 6858000"/>
              <a:gd name="connsiteX121" fmla="*/ 1979378 w 7467600"/>
              <a:gd name="connsiteY121" fmla="*/ 4769504 h 6858000"/>
              <a:gd name="connsiteX122" fmla="*/ 2882120 w 7467600"/>
              <a:gd name="connsiteY122" fmla="*/ 5064547 h 6858000"/>
              <a:gd name="connsiteX123" fmla="*/ 2793103 w 7467600"/>
              <a:gd name="connsiteY123" fmla="*/ 5039699 h 6858000"/>
              <a:gd name="connsiteX124" fmla="*/ 2770041 w 7467600"/>
              <a:gd name="connsiteY124" fmla="*/ 5033634 h 6858000"/>
              <a:gd name="connsiteX125" fmla="*/ 1979378 w 7467600"/>
              <a:gd name="connsiteY125" fmla="*/ 4769504 h 6858000"/>
              <a:gd name="connsiteX126" fmla="*/ 1927410 w 7467600"/>
              <a:gd name="connsiteY126" fmla="*/ 4716164 h 6858000"/>
              <a:gd name="connsiteX127" fmla="*/ 1959587 w 7467600"/>
              <a:gd name="connsiteY127" fmla="*/ 4728849 h 6858000"/>
              <a:gd name="connsiteX128" fmla="*/ 2777707 w 7467600"/>
              <a:gd name="connsiteY128" fmla="*/ 5003991 h 6858000"/>
              <a:gd name="connsiteX129" fmla="*/ 2800768 w 7467600"/>
              <a:gd name="connsiteY129" fmla="*/ 5010056 h 6858000"/>
              <a:gd name="connsiteX130" fmla="*/ 2879408 w 7467600"/>
              <a:gd name="connsiteY130" fmla="*/ 5031590 h 6858000"/>
              <a:gd name="connsiteX131" fmla="*/ 2862295 w 7467600"/>
              <a:gd name="connsiteY131" fmla="*/ 5022958 h 6858000"/>
              <a:gd name="connsiteX132" fmla="*/ 2813343 w 7467600"/>
              <a:gd name="connsiteY132" fmla="*/ 4998369 h 6858000"/>
              <a:gd name="connsiteX133" fmla="*/ 2646245 w 7467600"/>
              <a:gd name="connsiteY133" fmla="*/ 4930999 h 6858000"/>
              <a:gd name="connsiteX134" fmla="*/ 1999243 w 7467600"/>
              <a:gd name="connsiteY134" fmla="*/ 4730524 h 6858000"/>
              <a:gd name="connsiteX135" fmla="*/ 1979527 w 7467600"/>
              <a:gd name="connsiteY135" fmla="*/ 4726651 h 6858000"/>
              <a:gd name="connsiteX136" fmla="*/ 1927410 w 7467600"/>
              <a:gd name="connsiteY136" fmla="*/ 4716164 h 6858000"/>
              <a:gd name="connsiteX137" fmla="*/ 1997014 w 7467600"/>
              <a:gd name="connsiteY137" fmla="*/ 4698007 h 6858000"/>
              <a:gd name="connsiteX138" fmla="*/ 2005458 w 7467600"/>
              <a:gd name="connsiteY138" fmla="*/ 4699540 h 6858000"/>
              <a:gd name="connsiteX139" fmla="*/ 2657186 w 7467600"/>
              <a:gd name="connsiteY139" fmla="*/ 4901687 h 6858000"/>
              <a:gd name="connsiteX140" fmla="*/ 2826662 w 7467600"/>
              <a:gd name="connsiteY140" fmla="*/ 4970362 h 6858000"/>
              <a:gd name="connsiteX141" fmla="*/ 2876100 w 7467600"/>
              <a:gd name="connsiteY141" fmla="*/ 4995397 h 6858000"/>
              <a:gd name="connsiteX142" fmla="*/ 3042600 w 7467600"/>
              <a:gd name="connsiteY142" fmla="*/ 5059532 h 6858000"/>
              <a:gd name="connsiteX143" fmla="*/ 1997014 w 7467600"/>
              <a:gd name="connsiteY143" fmla="*/ 4698007 h 6858000"/>
              <a:gd name="connsiteX144" fmla="*/ 2305292 w 7467600"/>
              <a:gd name="connsiteY144" fmla="*/ 4219492 h 6858000"/>
              <a:gd name="connsiteX145" fmla="*/ 3360922 w 7467600"/>
              <a:gd name="connsiteY145" fmla="*/ 4529373 h 6858000"/>
              <a:gd name="connsiteX146" fmla="*/ 3492420 w 7467600"/>
              <a:gd name="connsiteY146" fmla="*/ 4510145 h 6858000"/>
              <a:gd name="connsiteX147" fmla="*/ 3364086 w 7467600"/>
              <a:gd name="connsiteY147" fmla="*/ 4480340 h 6858000"/>
              <a:gd name="connsiteX148" fmla="*/ 3225818 w 7467600"/>
              <a:gd name="connsiteY148" fmla="*/ 4411822 h 6858000"/>
              <a:gd name="connsiteX149" fmla="*/ 3129696 w 7467600"/>
              <a:gd name="connsiteY149" fmla="*/ 4360704 h 6858000"/>
              <a:gd name="connsiteX150" fmla="*/ 2814545 w 7467600"/>
              <a:gd name="connsiteY150" fmla="*/ 4282955 h 6858000"/>
              <a:gd name="connsiteX151" fmla="*/ 2305292 w 7467600"/>
              <a:gd name="connsiteY151" fmla="*/ 4219492 h 6858000"/>
              <a:gd name="connsiteX152" fmla="*/ 2626982 w 7467600"/>
              <a:gd name="connsiteY152" fmla="*/ 4206450 h 6858000"/>
              <a:gd name="connsiteX153" fmla="*/ 2490617 w 7467600"/>
              <a:gd name="connsiteY153" fmla="*/ 4206951 h 6858000"/>
              <a:gd name="connsiteX154" fmla="*/ 2819869 w 7467600"/>
              <a:gd name="connsiteY154" fmla="*/ 4252936 h 6858000"/>
              <a:gd name="connsiteX155" fmla="*/ 3143018 w 7467600"/>
              <a:gd name="connsiteY155" fmla="*/ 4332698 h 6858000"/>
              <a:gd name="connsiteX156" fmla="*/ 3241520 w 7467600"/>
              <a:gd name="connsiteY156" fmla="*/ 4385112 h 6858000"/>
              <a:gd name="connsiteX157" fmla="*/ 3374575 w 7467600"/>
              <a:gd name="connsiteY157" fmla="*/ 4451517 h 6858000"/>
              <a:gd name="connsiteX158" fmla="*/ 3505221 w 7467600"/>
              <a:gd name="connsiteY158" fmla="*/ 4480757 h 6858000"/>
              <a:gd name="connsiteX159" fmla="*/ 2626982 w 7467600"/>
              <a:gd name="connsiteY159" fmla="*/ 4206450 h 6858000"/>
              <a:gd name="connsiteX160" fmla="*/ 1310106 w 7467600"/>
              <a:gd name="connsiteY160" fmla="*/ 3943217 h 6858000"/>
              <a:gd name="connsiteX161" fmla="*/ 854994 w 7467600"/>
              <a:gd name="connsiteY161" fmla="*/ 4399136 h 6858000"/>
              <a:gd name="connsiteX162" fmla="*/ 742462 w 7467600"/>
              <a:gd name="connsiteY162" fmla="*/ 4594648 h 6858000"/>
              <a:gd name="connsiteX163" fmla="*/ 820602 w 7467600"/>
              <a:gd name="connsiteY163" fmla="*/ 4485915 h 6858000"/>
              <a:gd name="connsiteX164" fmla="*/ 878295 w 7467600"/>
              <a:gd name="connsiteY164" fmla="*/ 4403594 h 6858000"/>
              <a:gd name="connsiteX165" fmla="*/ 1240607 w 7467600"/>
              <a:gd name="connsiteY165" fmla="*/ 4010401 h 6858000"/>
              <a:gd name="connsiteX166" fmla="*/ 1310106 w 7467600"/>
              <a:gd name="connsiteY166" fmla="*/ 3943217 h 6858000"/>
              <a:gd name="connsiteX167" fmla="*/ 1423113 w 7467600"/>
              <a:gd name="connsiteY167" fmla="*/ 3874565 h 6858000"/>
              <a:gd name="connsiteX168" fmla="*/ 1260565 w 7467600"/>
              <a:gd name="connsiteY168" fmla="*/ 4031982 h 6858000"/>
              <a:gd name="connsiteX169" fmla="*/ 901900 w 7467600"/>
              <a:gd name="connsiteY169" fmla="*/ 4421236 h 6858000"/>
              <a:gd name="connsiteX170" fmla="*/ 845044 w 7467600"/>
              <a:gd name="connsiteY170" fmla="*/ 4502436 h 6858000"/>
              <a:gd name="connsiteX171" fmla="*/ 685926 w 7467600"/>
              <a:gd name="connsiteY171" fmla="*/ 4703069 h 6858000"/>
              <a:gd name="connsiteX172" fmla="*/ 684248 w 7467600"/>
              <a:gd name="connsiteY172" fmla="*/ 4706721 h 6858000"/>
              <a:gd name="connsiteX173" fmla="*/ 1423113 w 7467600"/>
              <a:gd name="connsiteY173" fmla="*/ 3874565 h 6858000"/>
              <a:gd name="connsiteX174" fmla="*/ 3316479 w 7467600"/>
              <a:gd name="connsiteY174" fmla="*/ 3872136 h 6858000"/>
              <a:gd name="connsiteX175" fmla="*/ 3546806 w 7467600"/>
              <a:gd name="connsiteY175" fmla="*/ 4356139 h 6858000"/>
              <a:gd name="connsiteX176" fmla="*/ 3364433 w 7467600"/>
              <a:gd name="connsiteY176" fmla="*/ 3953121 h 6858000"/>
              <a:gd name="connsiteX177" fmla="*/ 3316479 w 7467600"/>
              <a:gd name="connsiteY177" fmla="*/ 3872136 h 6858000"/>
              <a:gd name="connsiteX178" fmla="*/ 3291335 w 7467600"/>
              <a:gd name="connsiteY178" fmla="*/ 3767420 h 6858000"/>
              <a:gd name="connsiteX179" fmla="*/ 3390805 w 7467600"/>
              <a:gd name="connsiteY179" fmla="*/ 3937163 h 6858000"/>
              <a:gd name="connsiteX180" fmla="*/ 3579062 w 7467600"/>
              <a:gd name="connsiteY180" fmla="*/ 4359040 h 6858000"/>
              <a:gd name="connsiteX181" fmla="*/ 3467355 w 7467600"/>
              <a:gd name="connsiteY181" fmla="*/ 3988130 h 6858000"/>
              <a:gd name="connsiteX182" fmla="*/ 3310753 w 7467600"/>
              <a:gd name="connsiteY182" fmla="*/ 3787140 h 6858000"/>
              <a:gd name="connsiteX183" fmla="*/ 3291335 w 7467600"/>
              <a:gd name="connsiteY183" fmla="*/ 3767420 h 6858000"/>
              <a:gd name="connsiteX184" fmla="*/ 1635889 w 7467600"/>
              <a:gd name="connsiteY184" fmla="*/ 3709494 h 6858000"/>
              <a:gd name="connsiteX185" fmla="*/ 1634800 w 7467600"/>
              <a:gd name="connsiteY185" fmla="*/ 3731111 h 6858000"/>
              <a:gd name="connsiteX186" fmla="*/ 1635889 w 7467600"/>
              <a:gd name="connsiteY186" fmla="*/ 3709494 h 6858000"/>
              <a:gd name="connsiteX187" fmla="*/ 1510397 w 7467600"/>
              <a:gd name="connsiteY187" fmla="*/ 3684705 h 6858000"/>
              <a:gd name="connsiteX188" fmla="*/ 1146550 w 7467600"/>
              <a:gd name="connsiteY188" fmla="*/ 3802012 h 6858000"/>
              <a:gd name="connsiteX189" fmla="*/ 698834 w 7467600"/>
              <a:gd name="connsiteY189" fmla="*/ 3952272 h 6858000"/>
              <a:gd name="connsiteX190" fmla="*/ 34256 w 7467600"/>
              <a:gd name="connsiteY190" fmla="*/ 4347603 h 6858000"/>
              <a:gd name="connsiteX191" fmla="*/ 527241 w 7467600"/>
              <a:gd name="connsiteY191" fmla="*/ 4065078 h 6858000"/>
              <a:gd name="connsiteX192" fmla="*/ 1510397 w 7467600"/>
              <a:gd name="connsiteY192" fmla="*/ 3684705 h 6858000"/>
              <a:gd name="connsiteX193" fmla="*/ 1313114 w 7467600"/>
              <a:gd name="connsiteY193" fmla="*/ 3655216 h 6858000"/>
              <a:gd name="connsiteX194" fmla="*/ 1109304 w 7467600"/>
              <a:gd name="connsiteY194" fmla="*/ 3669030 h 6858000"/>
              <a:gd name="connsiteX195" fmla="*/ 8129 w 7467600"/>
              <a:gd name="connsiteY195" fmla="*/ 4330519 h 6858000"/>
              <a:gd name="connsiteX196" fmla="*/ 687572 w 7467600"/>
              <a:gd name="connsiteY196" fmla="*/ 3925629 h 6858000"/>
              <a:gd name="connsiteX197" fmla="*/ 1138365 w 7467600"/>
              <a:gd name="connsiteY197" fmla="*/ 3774515 h 6858000"/>
              <a:gd name="connsiteX198" fmla="*/ 1505579 w 7467600"/>
              <a:gd name="connsiteY198" fmla="*/ 3655526 h 6858000"/>
              <a:gd name="connsiteX199" fmla="*/ 1313114 w 7467600"/>
              <a:gd name="connsiteY199" fmla="*/ 3655216 h 6858000"/>
              <a:gd name="connsiteX200" fmla="*/ 3655073 w 7467600"/>
              <a:gd name="connsiteY200" fmla="*/ 3650884 h 6858000"/>
              <a:gd name="connsiteX201" fmla="*/ 3989938 w 7467600"/>
              <a:gd name="connsiteY201" fmla="*/ 3991685 h 6858000"/>
              <a:gd name="connsiteX202" fmla="*/ 4393907 w 7467600"/>
              <a:gd name="connsiteY202" fmla="*/ 4261258 h 6858000"/>
              <a:gd name="connsiteX203" fmla="*/ 4648051 w 7467600"/>
              <a:gd name="connsiteY203" fmla="*/ 4374051 h 6858000"/>
              <a:gd name="connsiteX204" fmla="*/ 4383389 w 7467600"/>
              <a:gd name="connsiteY204" fmla="*/ 4184369 h 6858000"/>
              <a:gd name="connsiteX205" fmla="*/ 4165508 w 7467600"/>
              <a:gd name="connsiteY205" fmla="*/ 4035196 h 6858000"/>
              <a:gd name="connsiteX206" fmla="*/ 4068162 w 7467600"/>
              <a:gd name="connsiteY206" fmla="*/ 3953394 h 6858000"/>
              <a:gd name="connsiteX207" fmla="*/ 3981416 w 7467600"/>
              <a:gd name="connsiteY207" fmla="*/ 3880482 h 6858000"/>
              <a:gd name="connsiteX208" fmla="*/ 3800147 w 7467600"/>
              <a:gd name="connsiteY208" fmla="*/ 3749872 h 6858000"/>
              <a:gd name="connsiteX209" fmla="*/ 3655073 w 7467600"/>
              <a:gd name="connsiteY209" fmla="*/ 3650884 h 6858000"/>
              <a:gd name="connsiteX210" fmla="*/ 3670252 w 7467600"/>
              <a:gd name="connsiteY210" fmla="*/ 3622798 h 6858000"/>
              <a:gd name="connsiteX211" fmla="*/ 3817258 w 7467600"/>
              <a:gd name="connsiteY211" fmla="*/ 3723577 h 6858000"/>
              <a:gd name="connsiteX212" fmla="*/ 4000461 w 7467600"/>
              <a:gd name="connsiteY212" fmla="*/ 3855966 h 6858000"/>
              <a:gd name="connsiteX213" fmla="*/ 4088180 w 7467600"/>
              <a:gd name="connsiteY213" fmla="*/ 3929774 h 6858000"/>
              <a:gd name="connsiteX214" fmla="*/ 4184555 w 7467600"/>
              <a:gd name="connsiteY214" fmla="*/ 4010683 h 6858000"/>
              <a:gd name="connsiteX215" fmla="*/ 4399563 w 7467600"/>
              <a:gd name="connsiteY215" fmla="*/ 4158106 h 6858000"/>
              <a:gd name="connsiteX216" fmla="*/ 4684469 w 7467600"/>
              <a:gd name="connsiteY216" fmla="*/ 4364680 h 6858000"/>
              <a:gd name="connsiteX217" fmla="*/ 4690271 w 7467600"/>
              <a:gd name="connsiteY217" fmla="*/ 4370034 h 6858000"/>
              <a:gd name="connsiteX218" fmla="*/ 4136093 w 7467600"/>
              <a:gd name="connsiteY218" fmla="*/ 3858466 h 6858000"/>
              <a:gd name="connsiteX219" fmla="*/ 3670252 w 7467600"/>
              <a:gd name="connsiteY219" fmla="*/ 3622798 h 6858000"/>
              <a:gd name="connsiteX220" fmla="*/ 4440129 w 7467600"/>
              <a:gd name="connsiteY220" fmla="*/ 3448571 h 6858000"/>
              <a:gd name="connsiteX221" fmla="*/ 4856525 w 7467600"/>
              <a:gd name="connsiteY221" fmla="*/ 3915351 h 6858000"/>
              <a:gd name="connsiteX222" fmla="*/ 5059055 w 7467600"/>
              <a:gd name="connsiteY222" fmla="*/ 4108918 h 6858000"/>
              <a:gd name="connsiteX223" fmla="*/ 5290070 w 7467600"/>
              <a:gd name="connsiteY223" fmla="*/ 4263619 h 6858000"/>
              <a:gd name="connsiteX224" fmla="*/ 4834991 w 7467600"/>
              <a:gd name="connsiteY224" fmla="*/ 3830985 h 6858000"/>
              <a:gd name="connsiteX225" fmla="*/ 4440129 w 7467600"/>
              <a:gd name="connsiteY225" fmla="*/ 3448571 h 6858000"/>
              <a:gd name="connsiteX226" fmla="*/ 4441737 w 7467600"/>
              <a:gd name="connsiteY226" fmla="*/ 3399734 h 6858000"/>
              <a:gd name="connsiteX227" fmla="*/ 4431236 w 7467600"/>
              <a:gd name="connsiteY227" fmla="*/ 3400954 h 6858000"/>
              <a:gd name="connsiteX228" fmla="*/ 4557150 w 7467600"/>
              <a:gd name="connsiteY228" fmla="*/ 3510023 h 6858000"/>
              <a:gd name="connsiteX229" fmla="*/ 4856936 w 7467600"/>
              <a:gd name="connsiteY229" fmla="*/ 3809146 h 6858000"/>
              <a:gd name="connsiteX230" fmla="*/ 5111996 w 7467600"/>
              <a:gd name="connsiteY230" fmla="*/ 4065759 h 6858000"/>
              <a:gd name="connsiteX231" fmla="*/ 5388878 w 7467600"/>
              <a:gd name="connsiteY231" fmla="*/ 4300185 h 6858000"/>
              <a:gd name="connsiteX232" fmla="*/ 5425556 w 7467600"/>
              <a:gd name="connsiteY232" fmla="*/ 4308967 h 6858000"/>
              <a:gd name="connsiteX233" fmla="*/ 4943646 w 7467600"/>
              <a:gd name="connsiteY233" fmla="*/ 3822916 h 6858000"/>
              <a:gd name="connsiteX234" fmla="*/ 4594837 w 7467600"/>
              <a:gd name="connsiteY234" fmla="*/ 3532274 h 6858000"/>
              <a:gd name="connsiteX235" fmla="*/ 4441737 w 7467600"/>
              <a:gd name="connsiteY235" fmla="*/ 3399734 h 6858000"/>
              <a:gd name="connsiteX236" fmla="*/ 5425834 w 7467600"/>
              <a:gd name="connsiteY236" fmla="*/ 3162785 h 6858000"/>
              <a:gd name="connsiteX237" fmla="*/ 5401644 w 7467600"/>
              <a:gd name="connsiteY237" fmla="*/ 3617847 h 6858000"/>
              <a:gd name="connsiteX238" fmla="*/ 5467256 w 7467600"/>
              <a:gd name="connsiteY238" fmla="*/ 4175494 h 6858000"/>
              <a:gd name="connsiteX239" fmla="*/ 5448069 w 7467600"/>
              <a:gd name="connsiteY239" fmla="*/ 3567554 h 6858000"/>
              <a:gd name="connsiteX240" fmla="*/ 5425834 w 7467600"/>
              <a:gd name="connsiteY240" fmla="*/ 3162785 h 6858000"/>
              <a:gd name="connsiteX241" fmla="*/ 1318687 w 7467600"/>
              <a:gd name="connsiteY241" fmla="*/ 3113840 h 6858000"/>
              <a:gd name="connsiteX242" fmla="*/ 1066793 w 7467600"/>
              <a:gd name="connsiteY242" fmla="*/ 3212171 h 6858000"/>
              <a:gd name="connsiteX243" fmla="*/ 993319 w 7467600"/>
              <a:gd name="connsiteY243" fmla="*/ 3247648 h 6858000"/>
              <a:gd name="connsiteX244" fmla="*/ 853081 w 7467600"/>
              <a:gd name="connsiteY244" fmla="*/ 3312410 h 6858000"/>
              <a:gd name="connsiteX245" fmla="*/ 805957 w 7467600"/>
              <a:gd name="connsiteY245" fmla="*/ 3330443 h 6858000"/>
              <a:gd name="connsiteX246" fmla="*/ 1318687 w 7467600"/>
              <a:gd name="connsiteY246" fmla="*/ 3113840 h 6858000"/>
              <a:gd name="connsiteX247" fmla="*/ 5453702 w 7467600"/>
              <a:gd name="connsiteY247" fmla="*/ 3090882 h 6858000"/>
              <a:gd name="connsiteX248" fmla="*/ 5480135 w 7467600"/>
              <a:gd name="connsiteY248" fmla="*/ 3565802 h 6858000"/>
              <a:gd name="connsiteX249" fmla="*/ 5499023 w 7467600"/>
              <a:gd name="connsiteY249" fmla="*/ 4166310 h 6858000"/>
              <a:gd name="connsiteX250" fmla="*/ 5547022 w 7467600"/>
              <a:gd name="connsiteY250" fmla="*/ 3607838 h 6858000"/>
              <a:gd name="connsiteX251" fmla="*/ 5515964 w 7467600"/>
              <a:gd name="connsiteY251" fmla="*/ 3378541 h 6858000"/>
              <a:gd name="connsiteX252" fmla="*/ 5453702 w 7467600"/>
              <a:gd name="connsiteY252" fmla="*/ 3090882 h 6858000"/>
              <a:gd name="connsiteX253" fmla="*/ 1238695 w 7467600"/>
              <a:gd name="connsiteY253" fmla="*/ 3076820 h 6858000"/>
              <a:gd name="connsiteX254" fmla="*/ 716371 w 7467600"/>
              <a:gd name="connsiteY254" fmla="*/ 3293249 h 6858000"/>
              <a:gd name="connsiteX255" fmla="*/ 579522 w 7467600"/>
              <a:gd name="connsiteY255" fmla="*/ 3371759 h 6858000"/>
              <a:gd name="connsiteX256" fmla="*/ 600288 w 7467600"/>
              <a:gd name="connsiteY256" fmla="*/ 3365555 h 6858000"/>
              <a:gd name="connsiteX257" fmla="*/ 840692 w 7467600"/>
              <a:gd name="connsiteY257" fmla="*/ 3284921 h 6858000"/>
              <a:gd name="connsiteX258" fmla="*/ 979248 w 7467600"/>
              <a:gd name="connsiteY258" fmla="*/ 3221003 h 6858000"/>
              <a:gd name="connsiteX259" fmla="*/ 1053282 w 7467600"/>
              <a:gd name="connsiteY259" fmla="*/ 3185247 h 6858000"/>
              <a:gd name="connsiteX260" fmla="*/ 1320603 w 7467600"/>
              <a:gd name="connsiteY260" fmla="*/ 3081281 h 6858000"/>
              <a:gd name="connsiteX261" fmla="*/ 1238695 w 7467600"/>
              <a:gd name="connsiteY261" fmla="*/ 3076820 h 6858000"/>
              <a:gd name="connsiteX262" fmla="*/ 5425627 w 7467600"/>
              <a:gd name="connsiteY262" fmla="*/ 2954192 h 6858000"/>
              <a:gd name="connsiteX263" fmla="*/ 5470770 w 7467600"/>
              <a:gd name="connsiteY263" fmla="*/ 3005435 h 6858000"/>
              <a:gd name="connsiteX264" fmla="*/ 5519779 w 7467600"/>
              <a:gd name="connsiteY264" fmla="*/ 4359223 h 6858000"/>
              <a:gd name="connsiteX265" fmla="*/ 5520293 w 7467600"/>
              <a:gd name="connsiteY265" fmla="*/ 4360602 h 6858000"/>
              <a:gd name="connsiteX266" fmla="*/ 5767221 w 7467600"/>
              <a:gd name="connsiteY266" fmla="*/ 4665564 h 6858000"/>
              <a:gd name="connsiteX267" fmla="*/ 6937169 w 7467600"/>
              <a:gd name="connsiteY267" fmla="*/ 4815941 h 6858000"/>
              <a:gd name="connsiteX268" fmla="*/ 6953922 w 7467600"/>
              <a:gd name="connsiteY268" fmla="*/ 4890068 h 6858000"/>
              <a:gd name="connsiteX269" fmla="*/ 6071359 w 7467600"/>
              <a:gd name="connsiteY269" fmla="*/ 4770770 h 6858000"/>
              <a:gd name="connsiteX270" fmla="*/ 6038839 w 7467600"/>
              <a:gd name="connsiteY270" fmla="*/ 4764474 h 6858000"/>
              <a:gd name="connsiteX271" fmla="*/ 6038706 w 7467600"/>
              <a:gd name="connsiteY271" fmla="*/ 4763847 h 6858000"/>
              <a:gd name="connsiteX272" fmla="*/ 6037784 w 7467600"/>
              <a:gd name="connsiteY272" fmla="*/ 4764270 h 6858000"/>
              <a:gd name="connsiteX273" fmla="*/ 6038839 w 7467600"/>
              <a:gd name="connsiteY273" fmla="*/ 4764474 h 6858000"/>
              <a:gd name="connsiteX274" fmla="*/ 6040338 w 7467600"/>
              <a:gd name="connsiteY274" fmla="*/ 4771418 h 6858000"/>
              <a:gd name="connsiteX275" fmla="*/ 6024488 w 7467600"/>
              <a:gd name="connsiteY275" fmla="*/ 4809903 h 6858000"/>
              <a:gd name="connsiteX276" fmla="*/ 5599771 w 7467600"/>
              <a:gd name="connsiteY276" fmla="*/ 5509652 h 6858000"/>
              <a:gd name="connsiteX277" fmla="*/ 5548843 w 7467600"/>
              <a:gd name="connsiteY277" fmla="*/ 5563845 h 6858000"/>
              <a:gd name="connsiteX278" fmla="*/ 5940952 w 7467600"/>
              <a:gd name="connsiteY278" fmla="*/ 6250028 h 6858000"/>
              <a:gd name="connsiteX279" fmla="*/ 6043441 w 7467600"/>
              <a:gd name="connsiteY279" fmla="*/ 6665847 h 6858000"/>
              <a:gd name="connsiteX280" fmla="*/ 6093432 w 7467600"/>
              <a:gd name="connsiteY280" fmla="*/ 6858000 h 6858000"/>
              <a:gd name="connsiteX281" fmla="*/ 6034344 w 7467600"/>
              <a:gd name="connsiteY281" fmla="*/ 6858000 h 6858000"/>
              <a:gd name="connsiteX282" fmla="*/ 6026679 w 7467600"/>
              <a:gd name="connsiteY282" fmla="*/ 6836959 h 6858000"/>
              <a:gd name="connsiteX283" fmla="*/ 5800441 w 7467600"/>
              <a:gd name="connsiteY283" fmla="*/ 6335286 h 6858000"/>
              <a:gd name="connsiteX284" fmla="*/ 5526562 w 7467600"/>
              <a:gd name="connsiteY284" fmla="*/ 5705388 h 6858000"/>
              <a:gd name="connsiteX285" fmla="*/ 5519640 w 7467600"/>
              <a:gd name="connsiteY285" fmla="*/ 5683774 h 6858000"/>
              <a:gd name="connsiteX286" fmla="*/ 5844559 w 7467600"/>
              <a:gd name="connsiteY286" fmla="*/ 6553349 h 6858000"/>
              <a:gd name="connsiteX287" fmla="*/ 5975994 w 7467600"/>
              <a:gd name="connsiteY287" fmla="*/ 6858000 h 6858000"/>
              <a:gd name="connsiteX288" fmla="*/ 5898547 w 7467600"/>
              <a:gd name="connsiteY288" fmla="*/ 6858000 h 6858000"/>
              <a:gd name="connsiteX289" fmla="*/ 5682041 w 7467600"/>
              <a:gd name="connsiteY289" fmla="*/ 6355860 h 6858000"/>
              <a:gd name="connsiteX290" fmla="*/ 5461758 w 7467600"/>
              <a:gd name="connsiteY290" fmla="*/ 5820220 h 6858000"/>
              <a:gd name="connsiteX291" fmla="*/ 5237282 w 7467600"/>
              <a:gd name="connsiteY291" fmla="*/ 6579086 h 6858000"/>
              <a:gd name="connsiteX292" fmla="*/ 5115009 w 7467600"/>
              <a:gd name="connsiteY292" fmla="*/ 6858000 h 6858000"/>
              <a:gd name="connsiteX293" fmla="*/ 5028074 w 7467600"/>
              <a:gd name="connsiteY293" fmla="*/ 6858000 h 6858000"/>
              <a:gd name="connsiteX294" fmla="*/ 5079508 w 7467600"/>
              <a:gd name="connsiteY294" fmla="*/ 6749074 h 6858000"/>
              <a:gd name="connsiteX295" fmla="*/ 5371846 w 7467600"/>
              <a:gd name="connsiteY295" fmla="*/ 5924413 h 6858000"/>
              <a:gd name="connsiteX296" fmla="*/ 5270512 w 7467600"/>
              <a:gd name="connsiteY296" fmla="*/ 6138975 h 6858000"/>
              <a:gd name="connsiteX297" fmla="*/ 5062409 w 7467600"/>
              <a:gd name="connsiteY297" fmla="*/ 6653544 h 6858000"/>
              <a:gd name="connsiteX298" fmla="*/ 5036628 w 7467600"/>
              <a:gd name="connsiteY298" fmla="*/ 6754247 h 6858000"/>
              <a:gd name="connsiteX299" fmla="*/ 5009112 w 7467600"/>
              <a:gd name="connsiteY299" fmla="*/ 6858000 h 6858000"/>
              <a:gd name="connsiteX300" fmla="*/ 4976679 w 7467600"/>
              <a:gd name="connsiteY300" fmla="*/ 6858000 h 6858000"/>
              <a:gd name="connsiteX301" fmla="*/ 5006537 w 7467600"/>
              <a:gd name="connsiteY301" fmla="*/ 6747068 h 6858000"/>
              <a:gd name="connsiteX302" fmla="*/ 5032723 w 7467600"/>
              <a:gd name="connsiteY302" fmla="*/ 6644957 h 6858000"/>
              <a:gd name="connsiteX303" fmla="*/ 5242949 w 7467600"/>
              <a:gd name="connsiteY303" fmla="*/ 6125175 h 6858000"/>
              <a:gd name="connsiteX304" fmla="*/ 5286321 w 7467600"/>
              <a:gd name="connsiteY304" fmla="*/ 6033555 h 6858000"/>
              <a:gd name="connsiteX305" fmla="*/ 5008210 w 7467600"/>
              <a:gd name="connsiteY305" fmla="*/ 6649194 h 6858000"/>
              <a:gd name="connsiteX306" fmla="*/ 4986321 w 7467600"/>
              <a:gd name="connsiteY306" fmla="*/ 6765687 h 6858000"/>
              <a:gd name="connsiteX307" fmla="*/ 4973474 w 7467600"/>
              <a:gd name="connsiteY307" fmla="*/ 6858000 h 6858000"/>
              <a:gd name="connsiteX308" fmla="*/ 4907178 w 7467600"/>
              <a:gd name="connsiteY308" fmla="*/ 6858000 h 6858000"/>
              <a:gd name="connsiteX309" fmla="*/ 4910810 w 7467600"/>
              <a:gd name="connsiteY309" fmla="*/ 6829660 h 6858000"/>
              <a:gd name="connsiteX310" fmla="*/ 4987461 w 7467600"/>
              <a:gd name="connsiteY310" fmla="*/ 6432994 h 6858000"/>
              <a:gd name="connsiteX311" fmla="*/ 5179262 w 7467600"/>
              <a:gd name="connsiteY311" fmla="*/ 6035044 h 6858000"/>
              <a:gd name="connsiteX312" fmla="*/ 4689678 w 7467600"/>
              <a:gd name="connsiteY312" fmla="*/ 6440241 h 6858000"/>
              <a:gd name="connsiteX313" fmla="*/ 4477543 w 7467600"/>
              <a:gd name="connsiteY313" fmla="*/ 6674836 h 6858000"/>
              <a:gd name="connsiteX314" fmla="*/ 4329957 w 7467600"/>
              <a:gd name="connsiteY314" fmla="*/ 6858000 h 6858000"/>
              <a:gd name="connsiteX315" fmla="*/ 4218595 w 7467600"/>
              <a:gd name="connsiteY315" fmla="*/ 6858000 h 6858000"/>
              <a:gd name="connsiteX316" fmla="*/ 4368888 w 7467600"/>
              <a:gd name="connsiteY316" fmla="*/ 6668412 h 6858000"/>
              <a:gd name="connsiteX317" fmla="*/ 4563091 w 7467600"/>
              <a:gd name="connsiteY317" fmla="*/ 6442508 h 6858000"/>
              <a:gd name="connsiteX318" fmla="*/ 5387324 w 7467600"/>
              <a:gd name="connsiteY318" fmla="*/ 5705830 h 6858000"/>
              <a:gd name="connsiteX319" fmla="*/ 5073620 w 7467600"/>
              <a:gd name="connsiteY319" fmla="*/ 5955437 h 6858000"/>
              <a:gd name="connsiteX320" fmla="*/ 4689789 w 7467600"/>
              <a:gd name="connsiteY320" fmla="*/ 6268382 h 6858000"/>
              <a:gd name="connsiteX321" fmla="*/ 4418722 w 7467600"/>
              <a:gd name="connsiteY321" fmla="*/ 6570886 h 6858000"/>
              <a:gd name="connsiteX322" fmla="*/ 4214944 w 7467600"/>
              <a:gd name="connsiteY322" fmla="*/ 6858000 h 6858000"/>
              <a:gd name="connsiteX323" fmla="*/ 4177898 w 7467600"/>
              <a:gd name="connsiteY323" fmla="*/ 6858000 h 6858000"/>
              <a:gd name="connsiteX324" fmla="*/ 4391597 w 7467600"/>
              <a:gd name="connsiteY324" fmla="*/ 6556370 h 6858000"/>
              <a:gd name="connsiteX325" fmla="*/ 4668889 w 7467600"/>
              <a:gd name="connsiteY325" fmla="*/ 6246399 h 6858000"/>
              <a:gd name="connsiteX326" fmla="*/ 5055427 w 7467600"/>
              <a:gd name="connsiteY326" fmla="*/ 5931476 h 6858000"/>
              <a:gd name="connsiteX327" fmla="*/ 5371814 w 7467600"/>
              <a:gd name="connsiteY327" fmla="*/ 5678975 h 6858000"/>
              <a:gd name="connsiteX328" fmla="*/ 4987918 w 7467600"/>
              <a:gd name="connsiteY328" fmla="*/ 5838701 h 6858000"/>
              <a:gd name="connsiteX329" fmla="*/ 4317146 w 7467600"/>
              <a:gd name="connsiteY329" fmla="*/ 6587716 h 6858000"/>
              <a:gd name="connsiteX330" fmla="*/ 4171627 w 7467600"/>
              <a:gd name="connsiteY330" fmla="*/ 6858000 h 6858000"/>
              <a:gd name="connsiteX331" fmla="*/ 4081585 w 7467600"/>
              <a:gd name="connsiteY331" fmla="*/ 6858000 h 6858000"/>
              <a:gd name="connsiteX332" fmla="*/ 4238603 w 7467600"/>
              <a:gd name="connsiteY332" fmla="*/ 6559341 h 6858000"/>
              <a:gd name="connsiteX333" fmla="*/ 4778333 w 7467600"/>
              <a:gd name="connsiteY333" fmla="*/ 5873626 h 6858000"/>
              <a:gd name="connsiteX334" fmla="*/ 5414185 w 7467600"/>
              <a:gd name="connsiteY334" fmla="*/ 5573882 h 6858000"/>
              <a:gd name="connsiteX335" fmla="*/ 5959648 w 7467600"/>
              <a:gd name="connsiteY335" fmla="*/ 4760797 h 6858000"/>
              <a:gd name="connsiteX336" fmla="*/ 5355019 w 7467600"/>
              <a:gd name="connsiteY336" fmla="*/ 4734672 h 6858000"/>
              <a:gd name="connsiteX337" fmla="*/ 5083565 w 7467600"/>
              <a:gd name="connsiteY337" fmla="*/ 5179121 h 6858000"/>
              <a:gd name="connsiteX338" fmla="*/ 4713577 w 7467600"/>
              <a:gd name="connsiteY338" fmla="*/ 5616803 h 6858000"/>
              <a:gd name="connsiteX339" fmla="*/ 3989559 w 7467600"/>
              <a:gd name="connsiteY339" fmla="*/ 6145945 h 6858000"/>
              <a:gd name="connsiteX340" fmla="*/ 3939824 w 7467600"/>
              <a:gd name="connsiteY340" fmla="*/ 6066900 h 6858000"/>
              <a:gd name="connsiteX341" fmla="*/ 4584537 w 7467600"/>
              <a:gd name="connsiteY341" fmla="*/ 5324826 h 6858000"/>
              <a:gd name="connsiteX342" fmla="*/ 5037105 w 7467600"/>
              <a:gd name="connsiteY342" fmla="*/ 5088765 h 6858000"/>
              <a:gd name="connsiteX343" fmla="*/ 5039930 w 7467600"/>
              <a:gd name="connsiteY343" fmla="*/ 5089585 h 6858000"/>
              <a:gd name="connsiteX344" fmla="*/ 5263764 w 7467600"/>
              <a:gd name="connsiteY344" fmla="*/ 4735525 h 6858000"/>
              <a:gd name="connsiteX345" fmla="*/ 4086300 w 7467600"/>
              <a:gd name="connsiteY345" fmla="*/ 4884599 h 6858000"/>
              <a:gd name="connsiteX346" fmla="*/ 4085485 w 7467600"/>
              <a:gd name="connsiteY346" fmla="*/ 4899070 h 6858000"/>
              <a:gd name="connsiteX347" fmla="*/ 3871915 w 7467600"/>
              <a:gd name="connsiteY347" fmla="*/ 5253645 h 6858000"/>
              <a:gd name="connsiteX348" fmla="*/ 3799374 w 7467600"/>
              <a:gd name="connsiteY348" fmla="*/ 5466127 h 6858000"/>
              <a:gd name="connsiteX349" fmla="*/ 3498850 w 7467600"/>
              <a:gd name="connsiteY349" fmla="*/ 6661888 h 6858000"/>
              <a:gd name="connsiteX350" fmla="*/ 3399216 w 7467600"/>
              <a:gd name="connsiteY350" fmla="*/ 6858000 h 6858000"/>
              <a:gd name="connsiteX351" fmla="*/ 3303688 w 7467600"/>
              <a:gd name="connsiteY351" fmla="*/ 6858000 h 6858000"/>
              <a:gd name="connsiteX352" fmla="*/ 3391774 w 7467600"/>
              <a:gd name="connsiteY352" fmla="*/ 6697181 h 6858000"/>
              <a:gd name="connsiteX353" fmla="*/ 3735540 w 7467600"/>
              <a:gd name="connsiteY353" fmla="*/ 5546923 h 6858000"/>
              <a:gd name="connsiteX354" fmla="*/ 3729438 w 7467600"/>
              <a:gd name="connsiteY354" fmla="*/ 5569058 h 6858000"/>
              <a:gd name="connsiteX355" fmla="*/ 3707782 w 7467600"/>
              <a:gd name="connsiteY355" fmla="*/ 5644908 h 6858000"/>
              <a:gd name="connsiteX356" fmla="*/ 3583827 w 7467600"/>
              <a:gd name="connsiteY356" fmla="*/ 6039215 h 6858000"/>
              <a:gd name="connsiteX357" fmla="*/ 3547861 w 7467600"/>
              <a:gd name="connsiteY357" fmla="*/ 6129609 h 6858000"/>
              <a:gd name="connsiteX358" fmla="*/ 3490905 w 7467600"/>
              <a:gd name="connsiteY358" fmla="*/ 6277660 h 6858000"/>
              <a:gd name="connsiteX359" fmla="*/ 3455859 w 7467600"/>
              <a:gd name="connsiteY359" fmla="*/ 6391301 h 6858000"/>
              <a:gd name="connsiteX360" fmla="*/ 3429112 w 7467600"/>
              <a:gd name="connsiteY360" fmla="*/ 6479469 h 6858000"/>
              <a:gd name="connsiteX361" fmla="*/ 3304862 w 7467600"/>
              <a:gd name="connsiteY361" fmla="*/ 6796476 h 6858000"/>
              <a:gd name="connsiteX362" fmla="*/ 3276071 w 7467600"/>
              <a:gd name="connsiteY362" fmla="*/ 6858000 h 6858000"/>
              <a:gd name="connsiteX363" fmla="*/ 3240805 w 7467600"/>
              <a:gd name="connsiteY363" fmla="*/ 6858000 h 6858000"/>
              <a:gd name="connsiteX364" fmla="*/ 3275917 w 7467600"/>
              <a:gd name="connsiteY364" fmla="*/ 6783192 h 6858000"/>
              <a:gd name="connsiteX365" fmla="*/ 3399358 w 7467600"/>
              <a:gd name="connsiteY365" fmla="*/ 6469011 h 6858000"/>
              <a:gd name="connsiteX366" fmla="*/ 3425650 w 7467600"/>
              <a:gd name="connsiteY366" fmla="*/ 6381333 h 6858000"/>
              <a:gd name="connsiteX367" fmla="*/ 3460661 w 7467600"/>
              <a:gd name="connsiteY367" fmla="*/ 6266763 h 6858000"/>
              <a:gd name="connsiteX368" fmla="*/ 3518021 w 7467600"/>
              <a:gd name="connsiteY368" fmla="*/ 6117298 h 6858000"/>
              <a:gd name="connsiteX369" fmla="*/ 3554035 w 7467600"/>
              <a:gd name="connsiteY369" fmla="*/ 6027832 h 6858000"/>
              <a:gd name="connsiteX370" fmla="*/ 3677174 w 7467600"/>
              <a:gd name="connsiteY370" fmla="*/ 5636351 h 6858000"/>
              <a:gd name="connsiteX371" fmla="*/ 3698819 w 7467600"/>
              <a:gd name="connsiteY371" fmla="*/ 5560503 h 6858000"/>
              <a:gd name="connsiteX372" fmla="*/ 3702094 w 7467600"/>
              <a:gd name="connsiteY372" fmla="*/ 5549194 h 6858000"/>
              <a:gd name="connsiteX373" fmla="*/ 3398355 w 7467600"/>
              <a:gd name="connsiteY373" fmla="*/ 6094603 h 6858000"/>
              <a:gd name="connsiteX374" fmla="*/ 3193941 w 7467600"/>
              <a:gd name="connsiteY374" fmla="*/ 6798775 h 6858000"/>
              <a:gd name="connsiteX375" fmla="*/ 3184140 w 7467600"/>
              <a:gd name="connsiteY375" fmla="*/ 6858000 h 6858000"/>
              <a:gd name="connsiteX376" fmla="*/ 3099978 w 7467600"/>
              <a:gd name="connsiteY376" fmla="*/ 6858000 h 6858000"/>
              <a:gd name="connsiteX377" fmla="*/ 3101556 w 7467600"/>
              <a:gd name="connsiteY377" fmla="*/ 6843337 h 6858000"/>
              <a:gd name="connsiteX378" fmla="*/ 3370162 w 7467600"/>
              <a:gd name="connsiteY378" fmla="*/ 5785550 h 6858000"/>
              <a:gd name="connsiteX379" fmla="*/ 3746477 w 7467600"/>
              <a:gd name="connsiteY379" fmla="*/ 5377889 h 6858000"/>
              <a:gd name="connsiteX380" fmla="*/ 3863399 w 7467600"/>
              <a:gd name="connsiteY380" fmla="*/ 5087257 h 6858000"/>
              <a:gd name="connsiteX381" fmla="*/ 3968712 w 7467600"/>
              <a:gd name="connsiteY381" fmla="*/ 4913989 h 6858000"/>
              <a:gd name="connsiteX382" fmla="*/ 2792390 w 7467600"/>
              <a:gd name="connsiteY382" fmla="*/ 5382974 h 6858000"/>
              <a:gd name="connsiteX383" fmla="*/ 2714982 w 7467600"/>
              <a:gd name="connsiteY383" fmla="*/ 5427051 h 6858000"/>
              <a:gd name="connsiteX384" fmla="*/ 2813361 w 7467600"/>
              <a:gd name="connsiteY384" fmla="*/ 6023912 h 6858000"/>
              <a:gd name="connsiteX385" fmla="*/ 2688430 w 7467600"/>
              <a:gd name="connsiteY385" fmla="*/ 6801564 h 6858000"/>
              <a:gd name="connsiteX386" fmla="*/ 2629626 w 7467600"/>
              <a:gd name="connsiteY386" fmla="*/ 6763394 h 6858000"/>
              <a:gd name="connsiteX387" fmla="*/ 2565328 w 7467600"/>
              <a:gd name="connsiteY387" fmla="*/ 5516399 h 6858000"/>
              <a:gd name="connsiteX388" fmla="*/ 1922999 w 7467600"/>
              <a:gd name="connsiteY388" fmla="*/ 5980343 h 6858000"/>
              <a:gd name="connsiteX389" fmla="*/ 1950261 w 7467600"/>
              <a:gd name="connsiteY389" fmla="*/ 6405858 h 6858000"/>
              <a:gd name="connsiteX390" fmla="*/ 2365554 w 7467600"/>
              <a:gd name="connsiteY390" fmla="*/ 6759107 h 6858000"/>
              <a:gd name="connsiteX391" fmla="*/ 2424142 w 7467600"/>
              <a:gd name="connsiteY391" fmla="*/ 6858000 h 6858000"/>
              <a:gd name="connsiteX392" fmla="*/ 2395994 w 7467600"/>
              <a:gd name="connsiteY392" fmla="*/ 6858000 h 6858000"/>
              <a:gd name="connsiteX393" fmla="*/ 2392863 w 7467600"/>
              <a:gd name="connsiteY393" fmla="*/ 6852964 h 6858000"/>
              <a:gd name="connsiteX394" fmla="*/ 2017589 w 7467600"/>
              <a:gd name="connsiteY394" fmla="*/ 6493982 h 6858000"/>
              <a:gd name="connsiteX395" fmla="*/ 2147336 w 7467600"/>
              <a:gd name="connsiteY395" fmla="*/ 6594052 h 6858000"/>
              <a:gd name="connsiteX396" fmla="*/ 2207047 w 7467600"/>
              <a:gd name="connsiteY396" fmla="*/ 6654540 h 6858000"/>
              <a:gd name="connsiteX397" fmla="*/ 2299106 w 7467600"/>
              <a:gd name="connsiteY397" fmla="*/ 6778931 h 6858000"/>
              <a:gd name="connsiteX398" fmla="*/ 2314430 w 7467600"/>
              <a:gd name="connsiteY398" fmla="*/ 6801144 h 6858000"/>
              <a:gd name="connsiteX399" fmla="*/ 2352406 w 7467600"/>
              <a:gd name="connsiteY399" fmla="*/ 6858000 h 6858000"/>
              <a:gd name="connsiteX400" fmla="*/ 2314492 w 7467600"/>
              <a:gd name="connsiteY400" fmla="*/ 6858000 h 6858000"/>
              <a:gd name="connsiteX401" fmla="*/ 2288095 w 7467600"/>
              <a:gd name="connsiteY401" fmla="*/ 6818030 h 6858000"/>
              <a:gd name="connsiteX402" fmla="*/ 2272768 w 7467600"/>
              <a:gd name="connsiteY402" fmla="*/ 6795822 h 6858000"/>
              <a:gd name="connsiteX403" fmla="*/ 2182715 w 7467600"/>
              <a:gd name="connsiteY403" fmla="*/ 6675071 h 6858000"/>
              <a:gd name="connsiteX404" fmla="*/ 2032061 w 7467600"/>
              <a:gd name="connsiteY404" fmla="*/ 6541380 h 6858000"/>
              <a:gd name="connsiteX405" fmla="*/ 2257220 w 7467600"/>
              <a:gd name="connsiteY405" fmla="*/ 6826257 h 6858000"/>
              <a:gd name="connsiteX406" fmla="*/ 2281324 w 7467600"/>
              <a:gd name="connsiteY406" fmla="*/ 6858000 h 6858000"/>
              <a:gd name="connsiteX407" fmla="*/ 2242860 w 7467600"/>
              <a:gd name="connsiteY407" fmla="*/ 6858000 h 6858000"/>
              <a:gd name="connsiteX408" fmla="*/ 2232818 w 7467600"/>
              <a:gd name="connsiteY408" fmla="*/ 6844926 h 6858000"/>
              <a:gd name="connsiteX409" fmla="*/ 1990172 w 7467600"/>
              <a:gd name="connsiteY409" fmla="*/ 6542121 h 6858000"/>
              <a:gd name="connsiteX410" fmla="*/ 2124090 w 7467600"/>
              <a:gd name="connsiteY410" fmla="*/ 6761017 h 6858000"/>
              <a:gd name="connsiteX411" fmla="*/ 2200380 w 7467600"/>
              <a:gd name="connsiteY411" fmla="*/ 6858000 h 6858000"/>
              <a:gd name="connsiteX412" fmla="*/ 2147507 w 7467600"/>
              <a:gd name="connsiteY412" fmla="*/ 6858000 h 6858000"/>
              <a:gd name="connsiteX413" fmla="*/ 2070668 w 7467600"/>
              <a:gd name="connsiteY413" fmla="*/ 6761520 h 6858000"/>
              <a:gd name="connsiteX414" fmla="*/ 1975142 w 7467600"/>
              <a:gd name="connsiteY414" fmla="*/ 6585570 h 6858000"/>
              <a:gd name="connsiteX415" fmla="*/ 2050035 w 7467600"/>
              <a:gd name="connsiteY415" fmla="*/ 6813345 h 6858000"/>
              <a:gd name="connsiteX416" fmla="*/ 2063025 w 7467600"/>
              <a:gd name="connsiteY416" fmla="*/ 6858000 h 6858000"/>
              <a:gd name="connsiteX417" fmla="*/ 2021675 w 7467600"/>
              <a:gd name="connsiteY417" fmla="*/ 6858000 h 6858000"/>
              <a:gd name="connsiteX418" fmla="*/ 2019308 w 7467600"/>
              <a:gd name="connsiteY418" fmla="*/ 6847118 h 6858000"/>
              <a:gd name="connsiteX419" fmla="*/ 1938835 w 7467600"/>
              <a:gd name="connsiteY419" fmla="*/ 6551160 h 6858000"/>
              <a:gd name="connsiteX420" fmla="*/ 1953230 w 7467600"/>
              <a:gd name="connsiteY420" fmla="*/ 6759699 h 6858000"/>
              <a:gd name="connsiteX421" fmla="*/ 1956763 w 7467600"/>
              <a:gd name="connsiteY421" fmla="*/ 6778191 h 6858000"/>
              <a:gd name="connsiteX422" fmla="*/ 1967925 w 7467600"/>
              <a:gd name="connsiteY422" fmla="*/ 6858000 h 6858000"/>
              <a:gd name="connsiteX423" fmla="*/ 1936622 w 7467600"/>
              <a:gd name="connsiteY423" fmla="*/ 6858000 h 6858000"/>
              <a:gd name="connsiteX424" fmla="*/ 1926261 w 7467600"/>
              <a:gd name="connsiteY424" fmla="*/ 6784064 h 6858000"/>
              <a:gd name="connsiteX425" fmla="*/ 1922724 w 7467600"/>
              <a:gd name="connsiteY425" fmla="*/ 6765577 h 6858000"/>
              <a:gd name="connsiteX426" fmla="*/ 1904650 w 7467600"/>
              <a:gd name="connsiteY426" fmla="*/ 6639616 h 6858000"/>
              <a:gd name="connsiteX427" fmla="*/ 1885273 w 7467600"/>
              <a:gd name="connsiteY427" fmla="*/ 6858000 h 6858000"/>
              <a:gd name="connsiteX428" fmla="*/ 1854363 w 7467600"/>
              <a:gd name="connsiteY428" fmla="*/ 6858000 h 6858000"/>
              <a:gd name="connsiteX429" fmla="*/ 1880391 w 7467600"/>
              <a:gd name="connsiteY429" fmla="*/ 6603796 h 6858000"/>
              <a:gd name="connsiteX430" fmla="*/ 1818273 w 7467600"/>
              <a:gd name="connsiteY430" fmla="*/ 6715729 h 6858000"/>
              <a:gd name="connsiteX431" fmla="*/ 1794691 w 7467600"/>
              <a:gd name="connsiteY431" fmla="*/ 6843239 h 6858000"/>
              <a:gd name="connsiteX432" fmla="*/ 1794914 w 7467600"/>
              <a:gd name="connsiteY432" fmla="*/ 6858000 h 6858000"/>
              <a:gd name="connsiteX433" fmla="*/ 1746128 w 7467600"/>
              <a:gd name="connsiteY433" fmla="*/ 6858000 h 6858000"/>
              <a:gd name="connsiteX434" fmla="*/ 1753934 w 7467600"/>
              <a:gd name="connsiteY434" fmla="*/ 6724796 h 6858000"/>
              <a:gd name="connsiteX435" fmla="*/ 1792053 w 7467600"/>
              <a:gd name="connsiteY435" fmla="*/ 6572396 h 6858000"/>
              <a:gd name="connsiteX436" fmla="*/ 1862248 w 7467600"/>
              <a:gd name="connsiteY436" fmla="*/ 6266397 h 6858000"/>
              <a:gd name="connsiteX437" fmla="*/ 1862250 w 7467600"/>
              <a:gd name="connsiteY437" fmla="*/ 6033531 h 6858000"/>
              <a:gd name="connsiteX438" fmla="*/ 1211999 w 7467600"/>
              <a:gd name="connsiteY438" fmla="*/ 6683610 h 6858000"/>
              <a:gd name="connsiteX439" fmla="*/ 1213266 w 7467600"/>
              <a:gd name="connsiteY439" fmla="*/ 6691947 h 6858000"/>
              <a:gd name="connsiteX440" fmla="*/ 1203370 w 7467600"/>
              <a:gd name="connsiteY440" fmla="*/ 6850676 h 6858000"/>
              <a:gd name="connsiteX441" fmla="*/ 1203671 w 7467600"/>
              <a:gd name="connsiteY441" fmla="*/ 6858000 h 6858000"/>
              <a:gd name="connsiteX442" fmla="*/ 1143180 w 7467600"/>
              <a:gd name="connsiteY442" fmla="*/ 6858000 h 6858000"/>
              <a:gd name="connsiteX443" fmla="*/ 1142176 w 7467600"/>
              <a:gd name="connsiteY443" fmla="*/ 6766045 h 6858000"/>
              <a:gd name="connsiteX444" fmla="*/ 1067484 w 7467600"/>
              <a:gd name="connsiteY444" fmla="*/ 6858000 h 6858000"/>
              <a:gd name="connsiteX445" fmla="*/ 953928 w 7467600"/>
              <a:gd name="connsiteY445" fmla="*/ 6858000 h 6858000"/>
              <a:gd name="connsiteX446" fmla="*/ 959715 w 7467600"/>
              <a:gd name="connsiteY446" fmla="*/ 6850185 h 6858000"/>
              <a:gd name="connsiteX447" fmla="*/ 1483788 w 7467600"/>
              <a:gd name="connsiteY447" fmla="*/ 6259174 h 6858000"/>
              <a:gd name="connsiteX448" fmla="*/ 1100671 w 7467600"/>
              <a:gd name="connsiteY448" fmla="*/ 6252137 h 6858000"/>
              <a:gd name="connsiteX449" fmla="*/ 1090144 w 7467600"/>
              <a:gd name="connsiteY449" fmla="*/ 6256748 h 6858000"/>
              <a:gd name="connsiteX450" fmla="*/ 1095872 w 7467600"/>
              <a:gd name="connsiteY450" fmla="*/ 6271892 h 6858000"/>
              <a:gd name="connsiteX451" fmla="*/ 262785 w 7467600"/>
              <a:gd name="connsiteY451" fmla="*/ 6845450 h 6858000"/>
              <a:gd name="connsiteX452" fmla="*/ 209968 w 7467600"/>
              <a:gd name="connsiteY452" fmla="*/ 6770713 h 6858000"/>
              <a:gd name="connsiteX453" fmla="*/ 873460 w 7467600"/>
              <a:gd name="connsiteY453" fmla="*/ 6253768 h 6858000"/>
              <a:gd name="connsiteX454" fmla="*/ 192686 w 7467600"/>
              <a:gd name="connsiteY454" fmla="*/ 5849257 h 6858000"/>
              <a:gd name="connsiteX455" fmla="*/ 4696 w 7467600"/>
              <a:gd name="connsiteY455" fmla="*/ 5697668 h 6858000"/>
              <a:gd name="connsiteX456" fmla="*/ 0 w 7467600"/>
              <a:gd name="connsiteY456" fmla="*/ 5689984 h 6858000"/>
              <a:gd name="connsiteX457" fmla="*/ 0 w 7467600"/>
              <a:gd name="connsiteY457" fmla="*/ 5513472 h 6858000"/>
              <a:gd name="connsiteX458" fmla="*/ 174101 w 7467600"/>
              <a:gd name="connsiteY458" fmla="*/ 5620277 h 6858000"/>
              <a:gd name="connsiteX459" fmla="*/ 891800 w 7467600"/>
              <a:gd name="connsiteY459" fmla="*/ 6036935 h 6858000"/>
              <a:gd name="connsiteX460" fmla="*/ 1072219 w 7467600"/>
              <a:gd name="connsiteY460" fmla="*/ 6169443 h 6858000"/>
              <a:gd name="connsiteX461" fmla="*/ 1074117 w 7467600"/>
              <a:gd name="connsiteY461" fmla="*/ 6170301 h 6858000"/>
              <a:gd name="connsiteX462" fmla="*/ 1083114 w 7467600"/>
              <a:gd name="connsiteY462" fmla="*/ 6174131 h 6858000"/>
              <a:gd name="connsiteX463" fmla="*/ 1543010 w 7467600"/>
              <a:gd name="connsiteY463" fmla="*/ 6191140 h 6858000"/>
              <a:gd name="connsiteX464" fmla="*/ 1551080 w 7467600"/>
              <a:gd name="connsiteY464" fmla="*/ 6195006 h 6858000"/>
              <a:gd name="connsiteX465" fmla="*/ 2345443 w 7467600"/>
              <a:gd name="connsiteY465" fmla="*/ 5549882 h 6858000"/>
              <a:gd name="connsiteX466" fmla="*/ 1721499 w 7467600"/>
              <a:gd name="connsiteY466" fmla="*/ 5599969 h 6858000"/>
              <a:gd name="connsiteX467" fmla="*/ 767716 w 7467600"/>
              <a:gd name="connsiteY467" fmla="*/ 5472768 h 6858000"/>
              <a:gd name="connsiteX468" fmla="*/ 722147 w 7467600"/>
              <a:gd name="connsiteY468" fmla="*/ 5393091 h 6858000"/>
              <a:gd name="connsiteX469" fmla="*/ 1485552 w 7467600"/>
              <a:gd name="connsiteY469" fmla="*/ 5313202 h 6858000"/>
              <a:gd name="connsiteX470" fmla="*/ 2143004 w 7467600"/>
              <a:gd name="connsiteY470" fmla="*/ 5402420 h 6858000"/>
              <a:gd name="connsiteX471" fmla="*/ 1933391 w 7467600"/>
              <a:gd name="connsiteY471" fmla="*/ 5156971 h 6858000"/>
              <a:gd name="connsiteX472" fmla="*/ 1827118 w 7467600"/>
              <a:gd name="connsiteY472" fmla="*/ 4968410 h 6858000"/>
              <a:gd name="connsiteX473" fmla="*/ 1837349 w 7467600"/>
              <a:gd name="connsiteY473" fmla="*/ 4956357 h 6858000"/>
              <a:gd name="connsiteX474" fmla="*/ 2162835 w 7467600"/>
              <a:gd name="connsiteY474" fmla="*/ 5187853 h 6858000"/>
              <a:gd name="connsiteX475" fmla="*/ 2257167 w 7467600"/>
              <a:gd name="connsiteY475" fmla="*/ 5462123 h 6858000"/>
              <a:gd name="connsiteX476" fmla="*/ 2261598 w 7467600"/>
              <a:gd name="connsiteY476" fmla="*/ 5467998 h 6858000"/>
              <a:gd name="connsiteX477" fmla="*/ 2437177 w 7467600"/>
              <a:gd name="connsiteY477" fmla="*/ 5479608 h 6858000"/>
              <a:gd name="connsiteX478" fmla="*/ 2445247 w 7467600"/>
              <a:gd name="connsiteY478" fmla="*/ 5483476 h 6858000"/>
              <a:gd name="connsiteX479" fmla="*/ 2743626 w 7467600"/>
              <a:gd name="connsiteY479" fmla="*/ 5304819 h 6858000"/>
              <a:gd name="connsiteX480" fmla="*/ 3048102 w 7467600"/>
              <a:gd name="connsiteY480" fmla="*/ 5150595 h 6858000"/>
              <a:gd name="connsiteX481" fmla="*/ 1799414 w 7467600"/>
              <a:gd name="connsiteY481" fmla="*/ 4694732 h 6858000"/>
              <a:gd name="connsiteX482" fmla="*/ 1771735 w 7467600"/>
              <a:gd name="connsiteY482" fmla="*/ 4619929 h 6858000"/>
              <a:gd name="connsiteX483" fmla="*/ 3104273 w 7467600"/>
              <a:gd name="connsiteY483" fmla="*/ 5076159 h 6858000"/>
              <a:gd name="connsiteX484" fmla="*/ 3113245 w 7467600"/>
              <a:gd name="connsiteY484" fmla="*/ 5090705 h 6858000"/>
              <a:gd name="connsiteX485" fmla="*/ 3126294 w 7467600"/>
              <a:gd name="connsiteY485" fmla="*/ 5114400 h 6858000"/>
              <a:gd name="connsiteX486" fmla="*/ 3937433 w 7467600"/>
              <a:gd name="connsiteY486" fmla="*/ 4830473 h 6858000"/>
              <a:gd name="connsiteX487" fmla="*/ 3590475 w 7467600"/>
              <a:gd name="connsiteY487" fmla="*/ 4597974 h 6858000"/>
              <a:gd name="connsiteX488" fmla="*/ 3100264 w 7467600"/>
              <a:gd name="connsiteY488" fmla="*/ 4579845 h 6858000"/>
              <a:gd name="connsiteX489" fmla="*/ 2183576 w 7467600"/>
              <a:gd name="connsiteY489" fmla="*/ 4227150 h 6858000"/>
              <a:gd name="connsiteX490" fmla="*/ 2151029 w 7467600"/>
              <a:gd name="connsiteY490" fmla="*/ 4146947 h 6858000"/>
              <a:gd name="connsiteX491" fmla="*/ 3563434 w 7467600"/>
              <a:gd name="connsiteY491" fmla="*/ 4469115 h 6858000"/>
              <a:gd name="connsiteX492" fmla="*/ 3177952 w 7467600"/>
              <a:gd name="connsiteY492" fmla="*/ 3657386 h 6858000"/>
              <a:gd name="connsiteX493" fmla="*/ 3189263 w 7467600"/>
              <a:gd name="connsiteY493" fmla="*/ 3625726 h 6858000"/>
              <a:gd name="connsiteX494" fmla="*/ 3560912 w 7467600"/>
              <a:gd name="connsiteY494" fmla="*/ 4079863 h 6858000"/>
              <a:gd name="connsiteX495" fmla="*/ 3626636 w 7467600"/>
              <a:gd name="connsiteY495" fmla="*/ 4512230 h 6858000"/>
              <a:gd name="connsiteX496" fmla="*/ 3653088 w 7467600"/>
              <a:gd name="connsiteY496" fmla="*/ 4521417 h 6858000"/>
              <a:gd name="connsiteX497" fmla="*/ 3988128 w 7467600"/>
              <a:gd name="connsiteY497" fmla="*/ 4817267 h 6858000"/>
              <a:gd name="connsiteX498" fmla="*/ 4830582 w 7467600"/>
              <a:gd name="connsiteY498" fmla="*/ 4676000 h 6858000"/>
              <a:gd name="connsiteX499" fmla="*/ 4830100 w 7467600"/>
              <a:gd name="connsiteY499" fmla="*/ 4675554 h 6858000"/>
              <a:gd name="connsiteX500" fmla="*/ 4036318 w 7467600"/>
              <a:gd name="connsiteY500" fmla="*/ 4147013 h 6858000"/>
              <a:gd name="connsiteX501" fmla="*/ 3432098 w 7467600"/>
              <a:gd name="connsiteY501" fmla="*/ 3537312 h 6858000"/>
              <a:gd name="connsiteX502" fmla="*/ 3446761 w 7467600"/>
              <a:gd name="connsiteY502" fmla="*/ 3461278 h 6858000"/>
              <a:gd name="connsiteX503" fmla="*/ 4419733 w 7467600"/>
              <a:gd name="connsiteY503" fmla="*/ 3963555 h 6858000"/>
              <a:gd name="connsiteX504" fmla="*/ 4781371 w 7467600"/>
              <a:gd name="connsiteY504" fmla="*/ 4458604 h 6858000"/>
              <a:gd name="connsiteX505" fmla="*/ 4780440 w 7467600"/>
              <a:gd name="connsiteY505" fmla="*/ 4470290 h 6858000"/>
              <a:gd name="connsiteX506" fmla="*/ 4898954 w 7467600"/>
              <a:gd name="connsiteY506" fmla="*/ 4662092 h 6858000"/>
              <a:gd name="connsiteX507" fmla="*/ 4900699 w 7467600"/>
              <a:gd name="connsiteY507" fmla="*/ 4670867 h 6858000"/>
              <a:gd name="connsiteX508" fmla="*/ 5714511 w 7467600"/>
              <a:gd name="connsiteY508" fmla="*/ 4663483 h 6858000"/>
              <a:gd name="connsiteX509" fmla="*/ 5464793 w 7467600"/>
              <a:gd name="connsiteY509" fmla="*/ 4393556 h 6858000"/>
              <a:gd name="connsiteX510" fmla="*/ 5461897 w 7467600"/>
              <a:gd name="connsiteY510" fmla="*/ 4390879 h 6858000"/>
              <a:gd name="connsiteX511" fmla="*/ 4294126 w 7467600"/>
              <a:gd name="connsiteY511" fmla="*/ 3303048 h 6858000"/>
              <a:gd name="connsiteX512" fmla="*/ 4305321 w 7467600"/>
              <a:gd name="connsiteY512" fmla="*/ 3256953 h 6858000"/>
              <a:gd name="connsiteX513" fmla="*/ 4949299 w 7467600"/>
              <a:gd name="connsiteY513" fmla="*/ 3766336 h 6858000"/>
              <a:gd name="connsiteX514" fmla="*/ 5291452 w 7467600"/>
              <a:gd name="connsiteY514" fmla="*/ 4076801 h 6858000"/>
              <a:gd name="connsiteX515" fmla="*/ 5434998 w 7467600"/>
              <a:gd name="connsiteY515" fmla="*/ 4254100 h 6858000"/>
              <a:gd name="connsiteX516" fmla="*/ 5351015 w 7467600"/>
              <a:gd name="connsiteY516" fmla="*/ 3760989 h 6858000"/>
              <a:gd name="connsiteX517" fmla="*/ 5413780 w 7467600"/>
              <a:gd name="connsiteY517" fmla="*/ 2966265 h 6858000"/>
              <a:gd name="connsiteX518" fmla="*/ 5425627 w 7467600"/>
              <a:gd name="connsiteY518" fmla="*/ 2954192 h 6858000"/>
              <a:gd name="connsiteX519" fmla="*/ 6604735 w 7467600"/>
              <a:gd name="connsiteY519" fmla="*/ 2041381 h 6858000"/>
              <a:gd name="connsiteX520" fmla="*/ 7204487 w 7467600"/>
              <a:gd name="connsiteY520" fmla="*/ 2742112 h 6858000"/>
              <a:gd name="connsiteX521" fmla="*/ 7131592 w 7467600"/>
              <a:gd name="connsiteY521" fmla="*/ 2672096 h 6858000"/>
              <a:gd name="connsiteX522" fmla="*/ 6996344 w 7467600"/>
              <a:gd name="connsiteY522" fmla="*/ 2518310 h 6858000"/>
              <a:gd name="connsiteX523" fmla="*/ 6735495 w 7467600"/>
              <a:gd name="connsiteY523" fmla="*/ 2196890 h 6858000"/>
              <a:gd name="connsiteX524" fmla="*/ 6721901 w 7467600"/>
              <a:gd name="connsiteY524" fmla="*/ 2179274 h 6858000"/>
              <a:gd name="connsiteX525" fmla="*/ 6604735 w 7467600"/>
              <a:gd name="connsiteY525" fmla="*/ 2041381 h 6858000"/>
              <a:gd name="connsiteX526" fmla="*/ 6591670 w 7467600"/>
              <a:gd name="connsiteY526" fmla="*/ 1988277 h 6858000"/>
              <a:gd name="connsiteX527" fmla="*/ 6747349 w 7467600"/>
              <a:gd name="connsiteY527" fmla="*/ 2160069 h 6858000"/>
              <a:gd name="connsiteX528" fmla="*/ 6760943 w 7467600"/>
              <a:gd name="connsiteY528" fmla="*/ 2177686 h 6858000"/>
              <a:gd name="connsiteX529" fmla="*/ 7021065 w 7467600"/>
              <a:gd name="connsiteY529" fmla="*/ 2498102 h 6858000"/>
              <a:gd name="connsiteX530" fmla="*/ 7155223 w 7467600"/>
              <a:gd name="connsiteY530" fmla="*/ 2650386 h 6858000"/>
              <a:gd name="connsiteX531" fmla="*/ 7203167 w 7467600"/>
              <a:gd name="connsiteY531" fmla="*/ 2697288 h 6858000"/>
              <a:gd name="connsiteX532" fmla="*/ 6937703 w 7467600"/>
              <a:gd name="connsiteY532" fmla="*/ 2321981 h 6858000"/>
              <a:gd name="connsiteX533" fmla="*/ 6591670 w 7467600"/>
              <a:gd name="connsiteY533" fmla="*/ 1988277 h 6858000"/>
              <a:gd name="connsiteX534" fmla="*/ 5798671 w 7467600"/>
              <a:gd name="connsiteY534" fmla="*/ 1981601 h 6858000"/>
              <a:gd name="connsiteX535" fmla="*/ 5754709 w 7467600"/>
              <a:gd name="connsiteY535" fmla="*/ 2071454 h 6858000"/>
              <a:gd name="connsiteX536" fmla="*/ 5763044 w 7467600"/>
              <a:gd name="connsiteY536" fmla="*/ 2842206 h 6858000"/>
              <a:gd name="connsiteX537" fmla="*/ 5764974 w 7467600"/>
              <a:gd name="connsiteY537" fmla="*/ 2799609 h 6858000"/>
              <a:gd name="connsiteX538" fmla="*/ 5767665 w 7467600"/>
              <a:gd name="connsiteY538" fmla="*/ 2666409 h 6858000"/>
              <a:gd name="connsiteX539" fmla="*/ 5763055 w 7467600"/>
              <a:gd name="connsiteY539" fmla="*/ 2579705 h 6858000"/>
              <a:gd name="connsiteX540" fmla="*/ 5758079 w 7467600"/>
              <a:gd name="connsiteY540" fmla="*/ 2492508 h 6858000"/>
              <a:gd name="connsiteX541" fmla="*/ 5779325 w 7467600"/>
              <a:gd name="connsiteY541" fmla="*/ 2197069 h 6858000"/>
              <a:gd name="connsiteX542" fmla="*/ 5798671 w 7467600"/>
              <a:gd name="connsiteY542" fmla="*/ 1981601 h 6858000"/>
              <a:gd name="connsiteX543" fmla="*/ 5829202 w 7467600"/>
              <a:gd name="connsiteY543" fmla="*/ 1971679 h 6858000"/>
              <a:gd name="connsiteX544" fmla="*/ 5809558 w 7467600"/>
              <a:gd name="connsiteY544" fmla="*/ 2198043 h 6858000"/>
              <a:gd name="connsiteX545" fmla="*/ 5788653 w 7467600"/>
              <a:gd name="connsiteY545" fmla="*/ 2489430 h 6858000"/>
              <a:gd name="connsiteX546" fmla="*/ 5793439 w 7467600"/>
              <a:gd name="connsiteY546" fmla="*/ 2575235 h 6858000"/>
              <a:gd name="connsiteX547" fmla="*/ 5796837 w 7467600"/>
              <a:gd name="connsiteY547" fmla="*/ 2637633 h 6858000"/>
              <a:gd name="connsiteX548" fmla="*/ 5818614 w 7467600"/>
              <a:gd name="connsiteY548" fmla="*/ 2473055 h 6858000"/>
              <a:gd name="connsiteX549" fmla="*/ 5829202 w 7467600"/>
              <a:gd name="connsiteY549" fmla="*/ 1971679 h 6858000"/>
              <a:gd name="connsiteX550" fmla="*/ 5911389 w 7467600"/>
              <a:gd name="connsiteY550" fmla="*/ 1898371 h 6858000"/>
              <a:gd name="connsiteX551" fmla="*/ 6237627 w 7467600"/>
              <a:gd name="connsiteY551" fmla="*/ 2231921 h 6858000"/>
              <a:gd name="connsiteX552" fmla="*/ 5911389 w 7467600"/>
              <a:gd name="connsiteY552" fmla="*/ 1898371 h 6858000"/>
              <a:gd name="connsiteX553" fmla="*/ 6944437 w 7467600"/>
              <a:gd name="connsiteY553" fmla="*/ 1575402 h 6858000"/>
              <a:gd name="connsiteX554" fmla="*/ 6304730 w 7467600"/>
              <a:gd name="connsiteY554" fmla="*/ 1766654 h 6858000"/>
              <a:gd name="connsiteX555" fmla="*/ 6944437 w 7467600"/>
              <a:gd name="connsiteY555" fmla="*/ 1575402 h 6858000"/>
              <a:gd name="connsiteX556" fmla="*/ 7019523 w 7467600"/>
              <a:gd name="connsiteY556" fmla="*/ 1519450 h 6858000"/>
              <a:gd name="connsiteX557" fmla="*/ 6298091 w 7467600"/>
              <a:gd name="connsiteY557" fmla="*/ 1737122 h 6858000"/>
              <a:gd name="connsiteX558" fmla="*/ 7019523 w 7467600"/>
              <a:gd name="connsiteY558" fmla="*/ 1519450 h 6858000"/>
              <a:gd name="connsiteX559" fmla="*/ 2399523 w 7467600"/>
              <a:gd name="connsiteY559" fmla="*/ 1428234 h 6858000"/>
              <a:gd name="connsiteX560" fmla="*/ 2224982 w 7467600"/>
              <a:gd name="connsiteY560" fmla="*/ 1826201 h 6858000"/>
              <a:gd name="connsiteX561" fmla="*/ 2096099 w 7467600"/>
              <a:gd name="connsiteY561" fmla="*/ 2345900 h 6858000"/>
              <a:gd name="connsiteX562" fmla="*/ 2283317 w 7467600"/>
              <a:gd name="connsiteY562" fmla="*/ 1796925 h 6858000"/>
              <a:gd name="connsiteX563" fmla="*/ 2399523 w 7467600"/>
              <a:gd name="connsiteY563" fmla="*/ 1428234 h 6858000"/>
              <a:gd name="connsiteX564" fmla="*/ 2448558 w 7467600"/>
              <a:gd name="connsiteY564" fmla="*/ 1373435 h 6858000"/>
              <a:gd name="connsiteX565" fmla="*/ 2312521 w 7467600"/>
              <a:gd name="connsiteY565" fmla="*/ 1806140 h 6858000"/>
              <a:gd name="connsiteX566" fmla="*/ 2127533 w 7467600"/>
              <a:gd name="connsiteY566" fmla="*/ 2348380 h 6858000"/>
              <a:gd name="connsiteX567" fmla="*/ 2358080 w 7467600"/>
              <a:gd name="connsiteY567" fmla="*/ 1866134 h 6858000"/>
              <a:gd name="connsiteX568" fmla="*/ 2407436 w 7467600"/>
              <a:gd name="connsiteY568" fmla="*/ 1651070 h 6858000"/>
              <a:gd name="connsiteX569" fmla="*/ 2448558 w 7467600"/>
              <a:gd name="connsiteY569" fmla="*/ 1373435 h 6858000"/>
              <a:gd name="connsiteX570" fmla="*/ 278707 w 7467600"/>
              <a:gd name="connsiteY570" fmla="*/ 1352270 h 6858000"/>
              <a:gd name="connsiteX571" fmla="*/ 321570 w 7467600"/>
              <a:gd name="connsiteY571" fmla="*/ 1861610 h 6858000"/>
              <a:gd name="connsiteX572" fmla="*/ 294281 w 7467600"/>
              <a:gd name="connsiteY572" fmla="*/ 1440658 h 6858000"/>
              <a:gd name="connsiteX573" fmla="*/ 278707 w 7467600"/>
              <a:gd name="connsiteY573" fmla="*/ 1352270 h 6858000"/>
              <a:gd name="connsiteX574" fmla="*/ 1423821 w 7467600"/>
              <a:gd name="connsiteY574" fmla="*/ 1351958 h 6858000"/>
              <a:gd name="connsiteX575" fmla="*/ 1638521 w 7467600"/>
              <a:gd name="connsiteY575" fmla="*/ 1908470 h 6858000"/>
              <a:gd name="connsiteX576" fmla="*/ 1754199 w 7467600"/>
              <a:gd name="connsiteY576" fmla="*/ 2149284 h 6858000"/>
              <a:gd name="connsiteX577" fmla="*/ 1908359 w 7467600"/>
              <a:gd name="connsiteY577" fmla="*/ 2364988 h 6858000"/>
              <a:gd name="connsiteX578" fmla="*/ 1647661 w 7467600"/>
              <a:gd name="connsiteY578" fmla="*/ 1825945 h 6858000"/>
              <a:gd name="connsiteX579" fmla="*/ 1423821 w 7467600"/>
              <a:gd name="connsiteY579" fmla="*/ 1351958 h 6858000"/>
              <a:gd name="connsiteX580" fmla="*/ 1431890 w 7467600"/>
              <a:gd name="connsiteY580" fmla="*/ 1306475 h 6858000"/>
              <a:gd name="connsiteX581" fmla="*/ 1507597 w 7467600"/>
              <a:gd name="connsiteY581" fmla="*/ 1446132 h 6858000"/>
              <a:gd name="connsiteX582" fmla="*/ 1674586 w 7467600"/>
              <a:gd name="connsiteY582" fmla="*/ 1813832 h 6858000"/>
              <a:gd name="connsiteX583" fmla="*/ 1815950 w 7467600"/>
              <a:gd name="connsiteY583" fmla="*/ 2128564 h 6858000"/>
              <a:gd name="connsiteX584" fmla="*/ 1984242 w 7467600"/>
              <a:gd name="connsiteY584" fmla="*/ 2430829 h 6858000"/>
              <a:gd name="connsiteX585" fmla="*/ 2014023 w 7467600"/>
              <a:gd name="connsiteY585" fmla="*/ 2450995 h 6858000"/>
              <a:gd name="connsiteX586" fmla="*/ 1747337 w 7467600"/>
              <a:gd name="connsiteY586" fmla="*/ 1855264 h 6858000"/>
              <a:gd name="connsiteX587" fmla="*/ 1533749 w 7467600"/>
              <a:gd name="connsiteY587" fmla="*/ 1478656 h 6858000"/>
              <a:gd name="connsiteX588" fmla="*/ 1431890 w 7467600"/>
              <a:gd name="connsiteY588" fmla="*/ 1306475 h 6858000"/>
              <a:gd name="connsiteX589" fmla="*/ 5052692 w 7467600"/>
              <a:gd name="connsiteY589" fmla="*/ 1292994 h 6858000"/>
              <a:gd name="connsiteX590" fmla="*/ 5200661 w 7467600"/>
              <a:gd name="connsiteY590" fmla="*/ 1635186 h 6858000"/>
              <a:gd name="connsiteX591" fmla="*/ 5297138 w 7467600"/>
              <a:gd name="connsiteY591" fmla="*/ 1906351 h 6858000"/>
              <a:gd name="connsiteX592" fmla="*/ 5052692 w 7467600"/>
              <a:gd name="connsiteY592" fmla="*/ 1292994 h 6858000"/>
              <a:gd name="connsiteX593" fmla="*/ 5009948 w 7467600"/>
              <a:gd name="connsiteY593" fmla="*/ 1273619 h 6858000"/>
              <a:gd name="connsiteX594" fmla="*/ 5121777 w 7467600"/>
              <a:gd name="connsiteY594" fmla="*/ 1654213 h 6858000"/>
              <a:gd name="connsiteX595" fmla="*/ 5293545 w 7467600"/>
              <a:gd name="connsiteY595" fmla="*/ 2072247 h 6858000"/>
              <a:gd name="connsiteX596" fmla="*/ 5294042 w 7467600"/>
              <a:gd name="connsiteY596" fmla="*/ 2065019 h 6858000"/>
              <a:gd name="connsiteX597" fmla="*/ 5171936 w 7467600"/>
              <a:gd name="connsiteY597" fmla="*/ 1647613 h 6858000"/>
              <a:gd name="connsiteX598" fmla="*/ 5009948 w 7467600"/>
              <a:gd name="connsiteY598" fmla="*/ 1273619 h 6858000"/>
              <a:gd name="connsiteX599" fmla="*/ 655236 w 7467600"/>
              <a:gd name="connsiteY599" fmla="*/ 1268632 h 6858000"/>
              <a:gd name="connsiteX600" fmla="*/ 839521 w 7467600"/>
              <a:gd name="connsiteY600" fmla="*/ 1685315 h 6858000"/>
              <a:gd name="connsiteX601" fmla="*/ 1109416 w 7467600"/>
              <a:gd name="connsiteY601" fmla="*/ 2061663 h 6858000"/>
              <a:gd name="connsiteX602" fmla="*/ 1298300 w 7467600"/>
              <a:gd name="connsiteY602" fmla="*/ 2247742 h 6858000"/>
              <a:gd name="connsiteX603" fmla="*/ 1125871 w 7467600"/>
              <a:gd name="connsiteY603" fmla="*/ 1989513 h 6858000"/>
              <a:gd name="connsiteX604" fmla="*/ 981574 w 7467600"/>
              <a:gd name="connsiteY604" fmla="*/ 1783157 h 6858000"/>
              <a:gd name="connsiteX605" fmla="*/ 922198 w 7467600"/>
              <a:gd name="connsiteY605" fmla="*/ 1677437 h 6858000"/>
              <a:gd name="connsiteX606" fmla="*/ 869293 w 7467600"/>
              <a:gd name="connsiteY606" fmla="*/ 1583214 h 6858000"/>
              <a:gd name="connsiteX607" fmla="*/ 751431 w 7467600"/>
              <a:gd name="connsiteY607" fmla="*/ 1405731 h 6858000"/>
              <a:gd name="connsiteX608" fmla="*/ 655236 w 7467600"/>
              <a:gd name="connsiteY608" fmla="*/ 1268632 h 6858000"/>
              <a:gd name="connsiteX609" fmla="*/ 6516292 w 7467600"/>
              <a:gd name="connsiteY609" fmla="*/ 1263064 h 6858000"/>
              <a:gd name="connsiteX610" fmla="*/ 5736320 w 7467600"/>
              <a:gd name="connsiteY610" fmla="*/ 1501803 h 6858000"/>
              <a:gd name="connsiteX611" fmla="*/ 6516292 w 7467600"/>
              <a:gd name="connsiteY611" fmla="*/ 1263064 h 6858000"/>
              <a:gd name="connsiteX612" fmla="*/ 291466 w 7467600"/>
              <a:gd name="connsiteY612" fmla="*/ 1250369 h 6858000"/>
              <a:gd name="connsiteX613" fmla="*/ 323180 w 7467600"/>
              <a:gd name="connsiteY613" fmla="*/ 1435283 h 6858000"/>
              <a:gd name="connsiteX614" fmla="*/ 349381 w 7467600"/>
              <a:gd name="connsiteY614" fmla="*/ 1875041 h 6858000"/>
              <a:gd name="connsiteX615" fmla="*/ 374363 w 7467600"/>
              <a:gd name="connsiteY615" fmla="*/ 1506494 h 6858000"/>
              <a:gd name="connsiteX616" fmla="*/ 302168 w 7467600"/>
              <a:gd name="connsiteY616" fmla="*/ 1274495 h 6858000"/>
              <a:gd name="connsiteX617" fmla="*/ 291466 w 7467600"/>
              <a:gd name="connsiteY617" fmla="*/ 1250369 h 6858000"/>
              <a:gd name="connsiteX618" fmla="*/ 678222 w 7467600"/>
              <a:gd name="connsiteY618" fmla="*/ 1248670 h 6858000"/>
              <a:gd name="connsiteX619" fmla="*/ 775536 w 7467600"/>
              <a:gd name="connsiteY619" fmla="*/ 1388015 h 6858000"/>
              <a:gd name="connsiteX620" fmla="*/ 894529 w 7467600"/>
              <a:gd name="connsiteY620" fmla="*/ 1567739 h 6858000"/>
              <a:gd name="connsiteX621" fmla="*/ 948000 w 7467600"/>
              <a:gd name="connsiteY621" fmla="*/ 1663088 h 6858000"/>
              <a:gd name="connsiteX622" fmla="*/ 1006812 w 7467600"/>
              <a:gd name="connsiteY622" fmla="*/ 1767683 h 6858000"/>
              <a:gd name="connsiteX623" fmla="*/ 1149133 w 7467600"/>
              <a:gd name="connsiteY623" fmla="*/ 1971513 h 6858000"/>
              <a:gd name="connsiteX624" fmla="*/ 1333952 w 7467600"/>
              <a:gd name="connsiteY624" fmla="*/ 2251620 h 6858000"/>
              <a:gd name="connsiteX625" fmla="*/ 1337329 w 7467600"/>
              <a:gd name="connsiteY625" fmla="*/ 2258350 h 6858000"/>
              <a:gd name="connsiteX626" fmla="*/ 1014726 w 7467600"/>
              <a:gd name="connsiteY626" fmla="*/ 1615556 h 6858000"/>
              <a:gd name="connsiteX627" fmla="*/ 678222 w 7467600"/>
              <a:gd name="connsiteY627" fmla="*/ 1248670 h 6858000"/>
              <a:gd name="connsiteX628" fmla="*/ 6691602 w 7467600"/>
              <a:gd name="connsiteY628" fmla="*/ 1140573 h 6858000"/>
              <a:gd name="connsiteX629" fmla="*/ 6571100 w 7467600"/>
              <a:gd name="connsiteY629" fmla="*/ 1183662 h 6858000"/>
              <a:gd name="connsiteX630" fmla="*/ 6241687 w 7467600"/>
              <a:gd name="connsiteY630" fmla="*/ 1257600 h 6858000"/>
              <a:gd name="connsiteX631" fmla="*/ 5693009 w 7467600"/>
              <a:gd name="connsiteY631" fmla="*/ 1478256 h 6858000"/>
              <a:gd name="connsiteX632" fmla="*/ 6548420 w 7467600"/>
              <a:gd name="connsiteY632" fmla="*/ 1214599 h 6858000"/>
              <a:gd name="connsiteX633" fmla="*/ 6605473 w 7467600"/>
              <a:gd name="connsiteY633" fmla="*/ 1184686 h 6858000"/>
              <a:gd name="connsiteX634" fmla="*/ 6691602 w 7467600"/>
              <a:gd name="connsiteY634" fmla="*/ 1140573 h 6858000"/>
              <a:gd name="connsiteX635" fmla="*/ 4002475 w 7467600"/>
              <a:gd name="connsiteY635" fmla="*/ 1037802 h 6858000"/>
              <a:gd name="connsiteX636" fmla="*/ 4000324 w 7467600"/>
              <a:gd name="connsiteY636" fmla="*/ 1039362 h 6858000"/>
              <a:gd name="connsiteX637" fmla="*/ 4002862 w 7467600"/>
              <a:gd name="connsiteY637" fmla="*/ 1042866 h 6858000"/>
              <a:gd name="connsiteX638" fmla="*/ 4002475 w 7467600"/>
              <a:gd name="connsiteY638" fmla="*/ 1037802 h 6858000"/>
              <a:gd name="connsiteX639" fmla="*/ 506322 w 7467600"/>
              <a:gd name="connsiteY639" fmla="*/ 1020997 h 6858000"/>
              <a:gd name="connsiteX640" fmla="*/ 533068 w 7467600"/>
              <a:gd name="connsiteY640" fmla="*/ 1029409 h 6858000"/>
              <a:gd name="connsiteX641" fmla="*/ 1232525 w 7467600"/>
              <a:gd name="connsiteY641" fmla="*/ 1804675 h 6858000"/>
              <a:gd name="connsiteX642" fmla="*/ 1388858 w 7467600"/>
              <a:gd name="connsiteY642" fmla="*/ 2368011 h 6858000"/>
              <a:gd name="connsiteX643" fmla="*/ 1384098 w 7467600"/>
              <a:gd name="connsiteY643" fmla="*/ 2378125 h 6858000"/>
              <a:gd name="connsiteX644" fmla="*/ 1425393 w 7467600"/>
              <a:gd name="connsiteY644" fmla="*/ 2589124 h 6858000"/>
              <a:gd name="connsiteX645" fmla="*/ 1424001 w 7467600"/>
              <a:gd name="connsiteY645" fmla="*/ 2597541 h 6858000"/>
              <a:gd name="connsiteX646" fmla="*/ 2152729 w 7467600"/>
              <a:gd name="connsiteY646" fmla="*/ 2864487 h 6858000"/>
              <a:gd name="connsiteX647" fmla="*/ 2020609 w 7467600"/>
              <a:gd name="connsiteY647" fmla="*/ 2539671 h 6858000"/>
              <a:gd name="connsiteX648" fmla="*/ 2018920 w 7467600"/>
              <a:gd name="connsiteY648" fmla="*/ 2536309 h 6858000"/>
              <a:gd name="connsiteX649" fmla="*/ 1342441 w 7467600"/>
              <a:gd name="connsiteY649" fmla="*/ 1173017 h 6858000"/>
              <a:gd name="connsiteX650" fmla="*/ 1367925 w 7467600"/>
              <a:gd name="connsiteY650" fmla="*/ 1135648 h 6858000"/>
              <a:gd name="connsiteX651" fmla="*/ 1771401 w 7467600"/>
              <a:gd name="connsiteY651" fmla="*/ 1806673 h 6858000"/>
              <a:gd name="connsiteX652" fmla="*/ 1972385 w 7467600"/>
              <a:gd name="connsiteY652" fmla="*/ 2198735 h 6858000"/>
              <a:gd name="connsiteX653" fmla="*/ 2040892 w 7467600"/>
              <a:gd name="connsiteY653" fmla="*/ 2405205 h 6858000"/>
              <a:gd name="connsiteX654" fmla="*/ 2131689 w 7467600"/>
              <a:gd name="connsiteY654" fmla="*/ 1936926 h 6858000"/>
              <a:gd name="connsiteX655" fmla="*/ 2454820 w 7467600"/>
              <a:gd name="connsiteY655" fmla="*/ 1248808 h 6858000"/>
              <a:gd name="connsiteX656" fmla="*/ 2492512 w 7467600"/>
              <a:gd name="connsiteY656" fmla="*/ 1302920 h 6858000"/>
              <a:gd name="connsiteX657" fmla="*/ 2081216 w 7467600"/>
              <a:gd name="connsiteY657" fmla="*/ 2527513 h 6858000"/>
              <a:gd name="connsiteX658" fmla="*/ 2081211 w 7467600"/>
              <a:gd name="connsiteY658" fmla="*/ 2528916 h 6858000"/>
              <a:gd name="connsiteX659" fmla="*/ 2199067 w 7467600"/>
              <a:gd name="connsiteY659" fmla="*/ 2884061 h 6858000"/>
              <a:gd name="connsiteX660" fmla="*/ 3192586 w 7467600"/>
              <a:gd name="connsiteY660" fmla="*/ 3411496 h 6858000"/>
              <a:gd name="connsiteX661" fmla="*/ 3182620 w 7467600"/>
              <a:gd name="connsiteY661" fmla="*/ 3483279 h 6858000"/>
              <a:gd name="connsiteX662" fmla="*/ 2435119 w 7467600"/>
              <a:gd name="connsiteY662" fmla="*/ 3080173 h 6858000"/>
              <a:gd name="connsiteX663" fmla="*/ 2410152 w 7467600"/>
              <a:gd name="connsiteY663" fmla="*/ 3063751 h 6858000"/>
              <a:gd name="connsiteX664" fmla="*/ 2408099 w 7467600"/>
              <a:gd name="connsiteY664" fmla="*/ 3064403 h 6858000"/>
              <a:gd name="connsiteX665" fmla="*/ 2407218 w 7467600"/>
              <a:gd name="connsiteY665" fmla="*/ 3070324 h 6858000"/>
              <a:gd name="connsiteX666" fmla="*/ 2380138 w 7467600"/>
              <a:gd name="connsiteY666" fmla="*/ 3099341 h 6858000"/>
              <a:gd name="connsiteX667" fmla="*/ 1765923 w 7467600"/>
              <a:gd name="connsiteY667" fmla="*/ 3581043 h 6858000"/>
              <a:gd name="connsiteX668" fmla="*/ 1702258 w 7467600"/>
              <a:gd name="connsiteY668" fmla="*/ 3612286 h 6858000"/>
              <a:gd name="connsiteX669" fmla="*/ 1538370 w 7467600"/>
              <a:gd name="connsiteY669" fmla="*/ 3811804 h 6858000"/>
              <a:gd name="connsiteX670" fmla="*/ 542867 w 7467600"/>
              <a:gd name="connsiteY670" fmla="*/ 4944092 h 6858000"/>
              <a:gd name="connsiteX671" fmla="*/ 515800 w 7467600"/>
              <a:gd name="connsiteY671" fmla="*/ 4862180 h 6858000"/>
              <a:gd name="connsiteX672" fmla="*/ 909145 w 7467600"/>
              <a:gd name="connsiteY672" fmla="*/ 4199225 h 6858000"/>
              <a:gd name="connsiteX673" fmla="*/ 1214067 w 7467600"/>
              <a:gd name="connsiteY673" fmla="*/ 3908561 h 6858000"/>
              <a:gd name="connsiteX674" fmla="*/ 640967 w 7467600"/>
              <a:gd name="connsiteY674" fmla="*/ 4105601 h 6858000"/>
              <a:gd name="connsiteX675" fmla="*/ 112563 w 7467600"/>
              <a:gd name="connsiteY675" fmla="*/ 4396952 h 6858000"/>
              <a:gd name="connsiteX676" fmla="*/ 0 w 7467600"/>
              <a:gd name="connsiteY676" fmla="*/ 4466006 h 6858000"/>
              <a:gd name="connsiteX677" fmla="*/ 0 w 7467600"/>
              <a:gd name="connsiteY677" fmla="*/ 4233763 h 6858000"/>
              <a:gd name="connsiteX678" fmla="*/ 36881 w 7467600"/>
              <a:gd name="connsiteY678" fmla="*/ 4200118 h 6858000"/>
              <a:gd name="connsiteX679" fmla="*/ 910534 w 7467600"/>
              <a:gd name="connsiteY679" fmla="*/ 3629753 h 6858000"/>
              <a:gd name="connsiteX680" fmla="*/ 1578717 w 7467600"/>
              <a:gd name="connsiteY680" fmla="*/ 3575982 h 6858000"/>
              <a:gd name="connsiteX681" fmla="*/ 2338780 w 7467600"/>
              <a:gd name="connsiteY681" fmla="*/ 3033725 h 6858000"/>
              <a:gd name="connsiteX682" fmla="*/ 1807991 w 7467600"/>
              <a:gd name="connsiteY682" fmla="*/ 2807184 h 6858000"/>
              <a:gd name="connsiteX683" fmla="*/ 1416358 w 7467600"/>
              <a:gd name="connsiteY683" fmla="*/ 3112571 h 6858000"/>
              <a:gd name="connsiteX684" fmla="*/ 939066 w 7467600"/>
              <a:gd name="connsiteY684" fmla="*/ 3378798 h 6858000"/>
              <a:gd name="connsiteX685" fmla="*/ 115099 w 7467600"/>
              <a:gd name="connsiteY685" fmla="*/ 3607650 h 6858000"/>
              <a:gd name="connsiteX686" fmla="*/ 97284 w 7467600"/>
              <a:gd name="connsiteY686" fmla="*/ 3520393 h 6858000"/>
              <a:gd name="connsiteX687" fmla="*/ 922050 w 7467600"/>
              <a:gd name="connsiteY687" fmla="*/ 3074867 h 6858000"/>
              <a:gd name="connsiteX688" fmla="*/ 1405265 w 7467600"/>
              <a:gd name="connsiteY688" fmla="*/ 3016319 h 6858000"/>
              <a:gd name="connsiteX689" fmla="*/ 1407512 w 7467600"/>
              <a:gd name="connsiteY689" fmla="*/ 3018001 h 6858000"/>
              <a:gd name="connsiteX690" fmla="*/ 1726266 w 7467600"/>
              <a:gd name="connsiteY690" fmla="*/ 2777274 h 6858000"/>
              <a:gd name="connsiteX691" fmla="*/ 625390 w 7467600"/>
              <a:gd name="connsiteY691" fmla="*/ 2514541 h 6858000"/>
              <a:gd name="connsiteX692" fmla="*/ 619799 w 7467600"/>
              <a:gd name="connsiteY692" fmla="*/ 2527180 h 6858000"/>
              <a:gd name="connsiteX693" fmla="*/ 310030 w 7467600"/>
              <a:gd name="connsiteY693" fmla="*/ 2771818 h 6858000"/>
              <a:gd name="connsiteX694" fmla="*/ 173877 w 7467600"/>
              <a:gd name="connsiteY694" fmla="*/ 2937056 h 6858000"/>
              <a:gd name="connsiteX695" fmla="*/ 77889 w 7467600"/>
              <a:gd name="connsiteY695" fmla="*/ 3138440 h 6858000"/>
              <a:gd name="connsiteX696" fmla="*/ 0 w 7467600"/>
              <a:gd name="connsiteY696" fmla="*/ 3271395 h 6858000"/>
              <a:gd name="connsiteX697" fmla="*/ 0 w 7467600"/>
              <a:gd name="connsiteY697" fmla="*/ 3153002 h 6858000"/>
              <a:gd name="connsiteX698" fmla="*/ 2386 w 7467600"/>
              <a:gd name="connsiteY698" fmla="*/ 3149203 h 6858000"/>
              <a:gd name="connsiteX699" fmla="*/ 89753 w 7467600"/>
              <a:gd name="connsiteY699" fmla="*/ 2987702 h 6858000"/>
              <a:gd name="connsiteX700" fmla="*/ 76869 w 7467600"/>
              <a:gd name="connsiteY700" fmla="*/ 3005404 h 6858000"/>
              <a:gd name="connsiteX701" fmla="*/ 32049 w 7467600"/>
              <a:gd name="connsiteY701" fmla="*/ 3065814 h 6858000"/>
              <a:gd name="connsiteX702" fmla="*/ 0 w 7467600"/>
              <a:gd name="connsiteY702" fmla="*/ 3108744 h 6858000"/>
              <a:gd name="connsiteX703" fmla="*/ 0 w 7467600"/>
              <a:gd name="connsiteY703" fmla="*/ 3058059 h 6858000"/>
              <a:gd name="connsiteX704" fmla="*/ 7610 w 7467600"/>
              <a:gd name="connsiteY704" fmla="*/ 3047889 h 6858000"/>
              <a:gd name="connsiteX705" fmla="*/ 52419 w 7467600"/>
              <a:gd name="connsiteY705" fmla="*/ 2987479 h 6858000"/>
              <a:gd name="connsiteX706" fmla="*/ 59142 w 7467600"/>
              <a:gd name="connsiteY706" fmla="*/ 2978488 h 6858000"/>
              <a:gd name="connsiteX707" fmla="*/ 0 w 7467600"/>
              <a:gd name="connsiteY707" fmla="*/ 3015334 h 6858000"/>
              <a:gd name="connsiteX708" fmla="*/ 0 w 7467600"/>
              <a:gd name="connsiteY708" fmla="*/ 2914286 h 6858000"/>
              <a:gd name="connsiteX709" fmla="*/ 36383 w 7467600"/>
              <a:gd name="connsiteY709" fmla="*/ 2901128 h 6858000"/>
              <a:gd name="connsiteX710" fmla="*/ 156329 w 7467600"/>
              <a:gd name="connsiteY710" fmla="*/ 2840533 h 6858000"/>
              <a:gd name="connsiteX711" fmla="*/ 358355 w 7467600"/>
              <a:gd name="connsiteY711" fmla="*/ 2620471 h 6858000"/>
              <a:gd name="connsiteX712" fmla="*/ 510577 w 7467600"/>
              <a:gd name="connsiteY712" fmla="*/ 2501244 h 6858000"/>
              <a:gd name="connsiteX713" fmla="*/ 211967 w 7467600"/>
              <a:gd name="connsiteY713" fmla="*/ 2479171 h 6858000"/>
              <a:gd name="connsiteX714" fmla="*/ 0 w 7467600"/>
              <a:gd name="connsiteY714" fmla="*/ 2476398 h 6858000"/>
              <a:gd name="connsiteX715" fmla="*/ 0 w 7467600"/>
              <a:gd name="connsiteY715" fmla="*/ 2389189 h 6858000"/>
              <a:gd name="connsiteX716" fmla="*/ 103062 w 7467600"/>
              <a:gd name="connsiteY716" fmla="*/ 2389518 h 6858000"/>
              <a:gd name="connsiteX717" fmla="*/ 510734 w 7467600"/>
              <a:gd name="connsiteY717" fmla="*/ 2416201 h 6858000"/>
              <a:gd name="connsiteX718" fmla="*/ 279257 w 7467600"/>
              <a:gd name="connsiteY718" fmla="*/ 2092102 h 6858000"/>
              <a:gd name="connsiteX719" fmla="*/ 65265 w 7467600"/>
              <a:gd name="connsiteY719" fmla="*/ 2006049 h 6858000"/>
              <a:gd name="connsiteX720" fmla="*/ 0 w 7467600"/>
              <a:gd name="connsiteY720" fmla="*/ 1982532 h 6858000"/>
              <a:gd name="connsiteX721" fmla="*/ 0 w 7467600"/>
              <a:gd name="connsiteY721" fmla="*/ 1912789 h 6858000"/>
              <a:gd name="connsiteX722" fmla="*/ 97460 w 7467600"/>
              <a:gd name="connsiteY722" fmla="*/ 1953725 h 6858000"/>
              <a:gd name="connsiteX723" fmla="*/ 221272 w 7467600"/>
              <a:gd name="connsiteY723" fmla="*/ 1980766 h 6858000"/>
              <a:gd name="connsiteX724" fmla="*/ 116765 w 7467600"/>
              <a:gd name="connsiteY724" fmla="*/ 1911033 h 6858000"/>
              <a:gd name="connsiteX725" fmla="*/ 16405 w 7467600"/>
              <a:gd name="connsiteY725" fmla="*/ 1803412 h 6858000"/>
              <a:gd name="connsiteX726" fmla="*/ 0 w 7467600"/>
              <a:gd name="connsiteY726" fmla="*/ 1784777 h 6858000"/>
              <a:gd name="connsiteX727" fmla="*/ 0 w 7467600"/>
              <a:gd name="connsiteY727" fmla="*/ 1740082 h 6858000"/>
              <a:gd name="connsiteX728" fmla="*/ 39394 w 7467600"/>
              <a:gd name="connsiteY728" fmla="*/ 1784856 h 6858000"/>
              <a:gd name="connsiteX729" fmla="*/ 135813 w 7467600"/>
              <a:gd name="connsiteY729" fmla="*/ 1888838 h 6858000"/>
              <a:gd name="connsiteX730" fmla="*/ 242575 w 7467600"/>
              <a:gd name="connsiteY730" fmla="*/ 1958841 h 6858000"/>
              <a:gd name="connsiteX731" fmla="*/ 82197 w 7467600"/>
              <a:gd name="connsiteY731" fmla="*/ 1754826 h 6858000"/>
              <a:gd name="connsiteX732" fmla="*/ 0 w 7467600"/>
              <a:gd name="connsiteY732" fmla="*/ 1679650 h 6858000"/>
              <a:gd name="connsiteX733" fmla="*/ 0 w 7467600"/>
              <a:gd name="connsiteY733" fmla="*/ 1602463 h 6858000"/>
              <a:gd name="connsiteX734" fmla="*/ 84689 w 7467600"/>
              <a:gd name="connsiteY734" fmla="*/ 1677442 h 6858000"/>
              <a:gd name="connsiteX735" fmla="*/ 298437 w 7467600"/>
              <a:gd name="connsiteY735" fmla="*/ 1968019 h 6858000"/>
              <a:gd name="connsiteX736" fmla="*/ 227269 w 7467600"/>
              <a:gd name="connsiteY736" fmla="*/ 1114064 h 6858000"/>
              <a:gd name="connsiteX737" fmla="*/ 248003 w 7467600"/>
              <a:gd name="connsiteY737" fmla="*/ 1089613 h 6858000"/>
              <a:gd name="connsiteX738" fmla="*/ 427020 w 7467600"/>
              <a:gd name="connsiteY738" fmla="*/ 1619803 h 6858000"/>
              <a:gd name="connsiteX739" fmla="*/ 340345 w 7467600"/>
              <a:gd name="connsiteY739" fmla="*/ 2027739 h 6858000"/>
              <a:gd name="connsiteX740" fmla="*/ 360865 w 7467600"/>
              <a:gd name="connsiteY740" fmla="*/ 2044827 h 6858000"/>
              <a:gd name="connsiteX741" fmla="*/ 560414 w 7467600"/>
              <a:gd name="connsiteY741" fmla="*/ 2421457 h 6858000"/>
              <a:gd name="connsiteX742" fmla="*/ 1359703 w 7467600"/>
              <a:gd name="connsiteY742" fmla="*/ 2578554 h 6858000"/>
              <a:gd name="connsiteX743" fmla="*/ 1359422 w 7467600"/>
              <a:gd name="connsiteY743" fmla="*/ 2577994 h 6858000"/>
              <a:gd name="connsiteX744" fmla="*/ 828701 w 7467600"/>
              <a:gd name="connsiteY744" fmla="*/ 1839520 h 6858000"/>
              <a:gd name="connsiteX745" fmla="*/ 494427 w 7467600"/>
              <a:gd name="connsiteY745" fmla="*/ 1092333 h 6858000"/>
              <a:gd name="connsiteX746" fmla="*/ 506322 w 7467600"/>
              <a:gd name="connsiteY746" fmla="*/ 1020997 h 6858000"/>
              <a:gd name="connsiteX747" fmla="*/ 4570198 w 7467600"/>
              <a:gd name="connsiteY747" fmla="*/ 978081 h 6858000"/>
              <a:gd name="connsiteX748" fmla="*/ 4523691 w 7467600"/>
              <a:gd name="connsiteY748" fmla="*/ 1127776 h 6858000"/>
              <a:gd name="connsiteX749" fmla="*/ 4509875 w 7467600"/>
              <a:gd name="connsiteY749" fmla="*/ 1167552 h 6858000"/>
              <a:gd name="connsiteX750" fmla="*/ 4478168 w 7467600"/>
              <a:gd name="connsiteY750" fmla="*/ 1260735 h 6858000"/>
              <a:gd name="connsiteX751" fmla="*/ 4409309 w 7467600"/>
              <a:gd name="connsiteY751" fmla="*/ 1666996 h 6858000"/>
              <a:gd name="connsiteX752" fmla="*/ 4370031 w 7467600"/>
              <a:gd name="connsiteY752" fmla="*/ 1955666 h 6858000"/>
              <a:gd name="connsiteX753" fmla="*/ 4570198 w 7467600"/>
              <a:gd name="connsiteY753" fmla="*/ 978081 h 6858000"/>
              <a:gd name="connsiteX754" fmla="*/ 4557898 w 7467600"/>
              <a:gd name="connsiteY754" fmla="*/ 900011 h 6858000"/>
              <a:gd name="connsiteX755" fmla="*/ 4344840 w 7467600"/>
              <a:gd name="connsiteY755" fmla="*/ 1922038 h 6858000"/>
              <a:gd name="connsiteX756" fmla="*/ 4378710 w 7467600"/>
              <a:gd name="connsiteY756" fmla="*/ 1665516 h 6858000"/>
              <a:gd name="connsiteX757" fmla="*/ 4448798 w 7467600"/>
              <a:gd name="connsiteY757" fmla="*/ 1253024 h 6858000"/>
              <a:gd name="connsiteX758" fmla="*/ 4480315 w 7467600"/>
              <a:gd name="connsiteY758" fmla="*/ 1158454 h 6858000"/>
              <a:gd name="connsiteX759" fmla="*/ 4494133 w 7467600"/>
              <a:gd name="connsiteY759" fmla="*/ 1118676 h 6858000"/>
              <a:gd name="connsiteX760" fmla="*/ 4557898 w 7467600"/>
              <a:gd name="connsiteY760" fmla="*/ 900011 h 6858000"/>
              <a:gd name="connsiteX761" fmla="*/ 5870151 w 7467600"/>
              <a:gd name="connsiteY761" fmla="*/ 898890 h 6858000"/>
              <a:gd name="connsiteX762" fmla="*/ 5861335 w 7467600"/>
              <a:gd name="connsiteY762" fmla="*/ 899177 h 6858000"/>
              <a:gd name="connsiteX763" fmla="*/ 5843702 w 7467600"/>
              <a:gd name="connsiteY763" fmla="*/ 899748 h 6858000"/>
              <a:gd name="connsiteX764" fmla="*/ 5651107 w 7467600"/>
              <a:gd name="connsiteY764" fmla="*/ 920306 h 6858000"/>
              <a:gd name="connsiteX765" fmla="*/ 5459407 w 7467600"/>
              <a:gd name="connsiteY765" fmla="*/ 940975 h 6858000"/>
              <a:gd name="connsiteX766" fmla="*/ 5374846 w 7467600"/>
              <a:gd name="connsiteY766" fmla="*/ 941988 h 6858000"/>
              <a:gd name="connsiteX767" fmla="*/ 5256105 w 7467600"/>
              <a:gd name="connsiteY767" fmla="*/ 945632 h 6858000"/>
              <a:gd name="connsiteX768" fmla="*/ 5107071 w 7467600"/>
              <a:gd name="connsiteY768" fmla="*/ 969720 h 6858000"/>
              <a:gd name="connsiteX769" fmla="*/ 4998681 w 7467600"/>
              <a:gd name="connsiteY769" fmla="*/ 988771 h 6858000"/>
              <a:gd name="connsiteX770" fmla="*/ 5870151 w 7467600"/>
              <a:gd name="connsiteY770" fmla="*/ 898890 h 6858000"/>
              <a:gd name="connsiteX771" fmla="*/ 5504425 w 7467600"/>
              <a:gd name="connsiteY771" fmla="*/ 848067 h 6858000"/>
              <a:gd name="connsiteX772" fmla="*/ 4968849 w 7467600"/>
              <a:gd name="connsiteY772" fmla="*/ 962318 h 6858000"/>
              <a:gd name="connsiteX773" fmla="*/ 5104039 w 7467600"/>
              <a:gd name="connsiteY773" fmla="*/ 940634 h 6858000"/>
              <a:gd name="connsiteX774" fmla="*/ 5256311 w 7467600"/>
              <a:gd name="connsiteY774" fmla="*/ 916490 h 6858000"/>
              <a:gd name="connsiteX775" fmla="*/ 5377381 w 7467600"/>
              <a:gd name="connsiteY775" fmla="*/ 912671 h 6858000"/>
              <a:gd name="connsiteX776" fmla="*/ 5460148 w 7467600"/>
              <a:gd name="connsiteY776" fmla="*/ 911442 h 6858000"/>
              <a:gd name="connsiteX777" fmla="*/ 5648971 w 7467600"/>
              <a:gd name="connsiteY777" fmla="*/ 891331 h 6858000"/>
              <a:gd name="connsiteX778" fmla="*/ 5844807 w 7467600"/>
              <a:gd name="connsiteY778" fmla="*/ 870718 h 6858000"/>
              <a:gd name="connsiteX779" fmla="*/ 5862975 w 7467600"/>
              <a:gd name="connsiteY779" fmla="*/ 869756 h 6858000"/>
              <a:gd name="connsiteX780" fmla="*/ 5920887 w 7467600"/>
              <a:gd name="connsiteY780" fmla="*/ 865929 h 6858000"/>
              <a:gd name="connsiteX781" fmla="*/ 5504425 w 7467600"/>
              <a:gd name="connsiteY781" fmla="*/ 848067 h 6858000"/>
              <a:gd name="connsiteX782" fmla="*/ 3607114 w 7467600"/>
              <a:gd name="connsiteY782" fmla="*/ 467441 h 6858000"/>
              <a:gd name="connsiteX783" fmla="*/ 3296242 w 7467600"/>
              <a:gd name="connsiteY783" fmla="*/ 807991 h 6858000"/>
              <a:gd name="connsiteX784" fmla="*/ 3174674 w 7467600"/>
              <a:gd name="connsiteY784" fmla="*/ 919759 h 6858000"/>
              <a:gd name="connsiteX785" fmla="*/ 3042978 w 7467600"/>
              <a:gd name="connsiteY785" fmla="*/ 1054894 h 6858000"/>
              <a:gd name="connsiteX786" fmla="*/ 2968914 w 7467600"/>
              <a:gd name="connsiteY786" fmla="*/ 1133756 h 6858000"/>
              <a:gd name="connsiteX787" fmla="*/ 3103823 w 7467600"/>
              <a:gd name="connsiteY787" fmla="*/ 1026814 h 6858000"/>
              <a:gd name="connsiteX788" fmla="*/ 3607114 w 7467600"/>
              <a:gd name="connsiteY788" fmla="*/ 467441 h 6858000"/>
              <a:gd name="connsiteX789" fmla="*/ 3744487 w 7467600"/>
              <a:gd name="connsiteY789" fmla="*/ 383136 h 6858000"/>
              <a:gd name="connsiteX790" fmla="*/ 3970213 w 7467600"/>
              <a:gd name="connsiteY790" fmla="*/ 995559 h 6858000"/>
              <a:gd name="connsiteX791" fmla="*/ 3744487 w 7467600"/>
              <a:gd name="connsiteY791" fmla="*/ 383136 h 6858000"/>
              <a:gd name="connsiteX792" fmla="*/ 3624562 w 7467600"/>
              <a:gd name="connsiteY792" fmla="*/ 367041 h 6858000"/>
              <a:gd name="connsiteX793" fmla="*/ 3489712 w 7467600"/>
              <a:gd name="connsiteY793" fmla="*/ 485386 h 6858000"/>
              <a:gd name="connsiteX794" fmla="*/ 3182994 w 7467600"/>
              <a:gd name="connsiteY794" fmla="*/ 828265 h 6858000"/>
              <a:gd name="connsiteX795" fmla="*/ 2892114 w 7467600"/>
              <a:gd name="connsiteY795" fmla="*/ 1172635 h 6858000"/>
              <a:gd name="connsiteX796" fmla="*/ 3021459 w 7467600"/>
              <a:gd name="connsiteY796" fmla="*/ 1035385 h 6858000"/>
              <a:gd name="connsiteX797" fmla="*/ 3153873 w 7467600"/>
              <a:gd name="connsiteY797" fmla="*/ 898971 h 6858000"/>
              <a:gd name="connsiteX798" fmla="*/ 3276511 w 7467600"/>
              <a:gd name="connsiteY798" fmla="*/ 786423 h 6858000"/>
              <a:gd name="connsiteX799" fmla="*/ 3584154 w 7467600"/>
              <a:gd name="connsiteY799" fmla="*/ 448218 h 6858000"/>
              <a:gd name="connsiteX800" fmla="*/ 3624562 w 7467600"/>
              <a:gd name="connsiteY800" fmla="*/ 367041 h 6858000"/>
              <a:gd name="connsiteX801" fmla="*/ 3766672 w 7467600"/>
              <a:gd name="connsiteY801" fmla="*/ 359429 h 6858000"/>
              <a:gd name="connsiteX802" fmla="*/ 3996338 w 7467600"/>
              <a:gd name="connsiteY802" fmla="*/ 968237 h 6858000"/>
              <a:gd name="connsiteX803" fmla="*/ 3766672 w 7467600"/>
              <a:gd name="connsiteY803" fmla="*/ 359429 h 6858000"/>
              <a:gd name="connsiteX804" fmla="*/ 5805386 w 7467600"/>
              <a:gd name="connsiteY804" fmla="*/ 239240 h 6858000"/>
              <a:gd name="connsiteX805" fmla="*/ 5736947 w 7467600"/>
              <a:gd name="connsiteY805" fmla="*/ 261367 h 6858000"/>
              <a:gd name="connsiteX806" fmla="*/ 5427012 w 7467600"/>
              <a:gd name="connsiteY806" fmla="*/ 311272 h 6858000"/>
              <a:gd name="connsiteX807" fmla="*/ 5147818 w 7467600"/>
              <a:gd name="connsiteY807" fmla="*/ 322112 h 6858000"/>
              <a:gd name="connsiteX808" fmla="*/ 5060854 w 7467600"/>
              <a:gd name="connsiteY808" fmla="*/ 311882 h 6858000"/>
              <a:gd name="connsiteX809" fmla="*/ 4945989 w 7467600"/>
              <a:gd name="connsiteY809" fmla="*/ 300516 h 6858000"/>
              <a:gd name="connsiteX810" fmla="*/ 5410479 w 7467600"/>
              <a:gd name="connsiteY810" fmla="*/ 348434 h 6858000"/>
              <a:gd name="connsiteX811" fmla="*/ 5805386 w 7467600"/>
              <a:gd name="connsiteY811" fmla="*/ 239240 h 6858000"/>
              <a:gd name="connsiteX812" fmla="*/ 5905192 w 7467600"/>
              <a:gd name="connsiteY812" fmla="*/ 163079 h 6858000"/>
              <a:gd name="connsiteX813" fmla="*/ 5865655 w 7467600"/>
              <a:gd name="connsiteY813" fmla="*/ 171901 h 6858000"/>
              <a:gd name="connsiteX814" fmla="*/ 5259740 w 7467600"/>
              <a:gd name="connsiteY814" fmla="*/ 257013 h 6858000"/>
              <a:gd name="connsiteX815" fmla="*/ 5208466 w 7467600"/>
              <a:gd name="connsiteY815" fmla="*/ 257550 h 6858000"/>
              <a:gd name="connsiteX816" fmla="*/ 4980204 w 7467600"/>
              <a:gd name="connsiteY816" fmla="*/ 271903 h 6858000"/>
              <a:gd name="connsiteX817" fmla="*/ 5068068 w 7467600"/>
              <a:gd name="connsiteY817" fmla="*/ 282244 h 6858000"/>
              <a:gd name="connsiteX818" fmla="*/ 5153231 w 7467600"/>
              <a:gd name="connsiteY818" fmla="*/ 292240 h 6858000"/>
              <a:gd name="connsiteX819" fmla="*/ 5426491 w 7467600"/>
              <a:gd name="connsiteY819" fmla="*/ 281128 h 6858000"/>
              <a:gd name="connsiteX820" fmla="*/ 5731212 w 7467600"/>
              <a:gd name="connsiteY820" fmla="*/ 231951 h 6858000"/>
              <a:gd name="connsiteX821" fmla="*/ 5905192 w 7467600"/>
              <a:gd name="connsiteY821" fmla="*/ 163079 h 6858000"/>
              <a:gd name="connsiteX822" fmla="*/ 5944437 w 7467600"/>
              <a:gd name="connsiteY822" fmla="*/ 113829 h 6858000"/>
              <a:gd name="connsiteX823" fmla="*/ 5825032 w 7467600"/>
              <a:gd name="connsiteY823" fmla="*/ 146405 h 6858000"/>
              <a:gd name="connsiteX824" fmla="*/ 4955599 w 7467600"/>
              <a:gd name="connsiteY824" fmla="*/ 247008 h 6858000"/>
              <a:gd name="connsiteX825" fmla="*/ 5210104 w 7467600"/>
              <a:gd name="connsiteY825" fmla="*/ 228123 h 6858000"/>
              <a:gd name="connsiteX826" fmla="*/ 5261015 w 7467600"/>
              <a:gd name="connsiteY826" fmla="*/ 227087 h 6858000"/>
              <a:gd name="connsiteX827" fmla="*/ 5861181 w 7467600"/>
              <a:gd name="connsiteY827" fmla="*/ 143093 h 6858000"/>
              <a:gd name="connsiteX828" fmla="*/ 5961252 w 7467600"/>
              <a:gd name="connsiteY828" fmla="*/ 114820 h 6858000"/>
              <a:gd name="connsiteX829" fmla="*/ 5944437 w 7467600"/>
              <a:gd name="connsiteY829" fmla="*/ 113829 h 6858000"/>
              <a:gd name="connsiteX830" fmla="*/ 3882765 w 7467600"/>
              <a:gd name="connsiteY830" fmla="*/ 0 h 6858000"/>
              <a:gd name="connsiteX831" fmla="*/ 3995099 w 7467600"/>
              <a:gd name="connsiteY831" fmla="*/ 0 h 6858000"/>
              <a:gd name="connsiteX832" fmla="*/ 4163818 w 7467600"/>
              <a:gd name="connsiteY832" fmla="*/ 234104 h 6858000"/>
              <a:gd name="connsiteX833" fmla="*/ 4172099 w 7467600"/>
              <a:gd name="connsiteY833" fmla="*/ 234207 h 6858000"/>
              <a:gd name="connsiteX834" fmla="*/ 4784282 w 7467600"/>
              <a:gd name="connsiteY834" fmla="*/ 276561 h 6858000"/>
              <a:gd name="connsiteX835" fmla="*/ 4801687 w 7467600"/>
              <a:gd name="connsiteY835" fmla="*/ 267764 h 6858000"/>
              <a:gd name="connsiteX836" fmla="*/ 6082788 w 7467600"/>
              <a:gd name="connsiteY836" fmla="*/ 64119 h 6858000"/>
              <a:gd name="connsiteX837" fmla="*/ 6099442 w 7467600"/>
              <a:gd name="connsiteY837" fmla="*/ 82568 h 6858000"/>
              <a:gd name="connsiteX838" fmla="*/ 4804137 w 7467600"/>
              <a:gd name="connsiteY838" fmla="*/ 320931 h 6858000"/>
              <a:gd name="connsiteX839" fmla="*/ 4227047 w 7467600"/>
              <a:gd name="connsiteY839" fmla="*/ 313415 h 6858000"/>
              <a:gd name="connsiteX840" fmla="*/ 4346041 w 7467600"/>
              <a:gd name="connsiteY840" fmla="*/ 456086 h 6858000"/>
              <a:gd name="connsiteX841" fmla="*/ 4870967 w 7467600"/>
              <a:gd name="connsiteY841" fmla="*/ 963061 h 6858000"/>
              <a:gd name="connsiteX842" fmla="*/ 4889647 w 7467600"/>
              <a:gd name="connsiteY842" fmla="*/ 957147 h 6858000"/>
              <a:gd name="connsiteX843" fmla="*/ 5422504 w 7467600"/>
              <a:gd name="connsiteY843" fmla="*/ 805191 h 6858000"/>
              <a:gd name="connsiteX844" fmla="*/ 6087656 w 7467600"/>
              <a:gd name="connsiteY844" fmla="*/ 826703 h 6858000"/>
              <a:gd name="connsiteX845" fmla="*/ 6058717 w 7467600"/>
              <a:gd name="connsiteY845" fmla="*/ 865992 h 6858000"/>
              <a:gd name="connsiteX846" fmla="*/ 4974153 w 7467600"/>
              <a:gd name="connsiteY846" fmla="*/ 1045456 h 6858000"/>
              <a:gd name="connsiteX847" fmla="*/ 5627835 w 7467600"/>
              <a:gd name="connsiteY847" fmla="*/ 1472077 h 6858000"/>
              <a:gd name="connsiteX848" fmla="*/ 5629817 w 7467600"/>
              <a:gd name="connsiteY848" fmla="*/ 1471412 h 6858000"/>
              <a:gd name="connsiteX849" fmla="*/ 5634124 w 7467600"/>
              <a:gd name="connsiteY849" fmla="*/ 1470572 h 6858000"/>
              <a:gd name="connsiteX850" fmla="*/ 5755832 w 7467600"/>
              <a:gd name="connsiteY850" fmla="*/ 1383886 h 6858000"/>
              <a:gd name="connsiteX851" fmla="*/ 6014186 w 7467600"/>
              <a:gd name="connsiteY851" fmla="*/ 1279799 h 6858000"/>
              <a:gd name="connsiteX852" fmla="*/ 6901619 w 7467600"/>
              <a:gd name="connsiteY852" fmla="*/ 1047874 h 6858000"/>
              <a:gd name="connsiteX853" fmla="*/ 6931566 w 7467600"/>
              <a:gd name="connsiteY853" fmla="*/ 1062034 h 6858000"/>
              <a:gd name="connsiteX854" fmla="*/ 5790982 w 7467600"/>
              <a:gd name="connsiteY854" fmla="*/ 1561380 h 6858000"/>
              <a:gd name="connsiteX855" fmla="*/ 6188971 w 7467600"/>
              <a:gd name="connsiteY855" fmla="*/ 1755168 h 6858000"/>
              <a:gd name="connsiteX856" fmla="*/ 6202446 w 7467600"/>
              <a:gd name="connsiteY856" fmla="*/ 1752268 h 6858000"/>
              <a:gd name="connsiteX857" fmla="*/ 7179560 w 7467600"/>
              <a:gd name="connsiteY857" fmla="*/ 1467551 h 6858000"/>
              <a:gd name="connsiteX858" fmla="*/ 7158730 w 7467600"/>
              <a:gd name="connsiteY858" fmla="*/ 1507835 h 6858000"/>
              <a:gd name="connsiteX859" fmla="*/ 6326959 w 7467600"/>
              <a:gd name="connsiteY859" fmla="*/ 1817686 h 6858000"/>
              <a:gd name="connsiteX860" fmla="*/ 6537433 w 7467600"/>
              <a:gd name="connsiteY860" fmla="*/ 1907790 h 6858000"/>
              <a:gd name="connsiteX861" fmla="*/ 6550221 w 7467600"/>
              <a:gd name="connsiteY861" fmla="*/ 1910729 h 6858000"/>
              <a:gd name="connsiteX862" fmla="*/ 6964438 w 7467600"/>
              <a:gd name="connsiteY862" fmla="*/ 2209505 h 6858000"/>
              <a:gd name="connsiteX863" fmla="*/ 7367862 w 7467600"/>
              <a:gd name="connsiteY863" fmla="*/ 2806833 h 6858000"/>
              <a:gd name="connsiteX864" fmla="*/ 7364329 w 7467600"/>
              <a:gd name="connsiteY864" fmla="*/ 2826907 h 6858000"/>
              <a:gd name="connsiteX865" fmla="*/ 7290545 w 7467600"/>
              <a:gd name="connsiteY865" fmla="*/ 2850663 h 6858000"/>
              <a:gd name="connsiteX866" fmla="*/ 6472036 w 7467600"/>
              <a:gd name="connsiteY866" fmla="*/ 1959003 h 6858000"/>
              <a:gd name="connsiteX867" fmla="*/ 5792897 w 7467600"/>
              <a:gd name="connsiteY867" fmla="*/ 1647747 h 6858000"/>
              <a:gd name="connsiteX868" fmla="*/ 5842751 w 7467600"/>
              <a:gd name="connsiteY868" fmla="*/ 1816112 h 6858000"/>
              <a:gd name="connsiteX869" fmla="*/ 5847424 w 7467600"/>
              <a:gd name="connsiteY869" fmla="*/ 1815776 h 6858000"/>
              <a:gd name="connsiteX870" fmla="*/ 6399821 w 7467600"/>
              <a:gd name="connsiteY870" fmla="*/ 2344799 h 6858000"/>
              <a:gd name="connsiteX871" fmla="*/ 6323232 w 7467600"/>
              <a:gd name="connsiteY871" fmla="*/ 2389634 h 6858000"/>
              <a:gd name="connsiteX872" fmla="*/ 5942958 w 7467600"/>
              <a:gd name="connsiteY872" fmla="*/ 2077708 h 6858000"/>
              <a:gd name="connsiteX873" fmla="*/ 5921559 w 7467600"/>
              <a:gd name="connsiteY873" fmla="*/ 2378596 h 6858000"/>
              <a:gd name="connsiteX874" fmla="*/ 5817651 w 7467600"/>
              <a:gd name="connsiteY874" fmla="*/ 3023919 h 6858000"/>
              <a:gd name="connsiteX875" fmla="*/ 5729634 w 7467600"/>
              <a:gd name="connsiteY875" fmla="*/ 3051849 h 6858000"/>
              <a:gd name="connsiteX876" fmla="*/ 5611018 w 7467600"/>
              <a:gd name="connsiteY876" fmla="*/ 2316769 h 6858000"/>
              <a:gd name="connsiteX877" fmla="*/ 5687608 w 7467600"/>
              <a:gd name="connsiteY877" fmla="*/ 2039972 h 6858000"/>
              <a:gd name="connsiteX878" fmla="*/ 5657554 w 7467600"/>
              <a:gd name="connsiteY878" fmla="*/ 1576445 h 6858000"/>
              <a:gd name="connsiteX879" fmla="*/ 5150475 w 7467600"/>
              <a:gd name="connsiteY879" fmla="*/ 1274012 h 6858000"/>
              <a:gd name="connsiteX880" fmla="*/ 5349142 w 7467600"/>
              <a:gd name="connsiteY880" fmla="*/ 2204405 h 6858000"/>
              <a:gd name="connsiteX881" fmla="*/ 5262214 w 7467600"/>
              <a:gd name="connsiteY881" fmla="*/ 2233836 h 6858000"/>
              <a:gd name="connsiteX882" fmla="*/ 4981539 w 7467600"/>
              <a:gd name="connsiteY882" fmla="*/ 1542201 h 6858000"/>
              <a:gd name="connsiteX883" fmla="*/ 4958461 w 7467600"/>
              <a:gd name="connsiteY883" fmla="*/ 1136957 h 6858000"/>
              <a:gd name="connsiteX884" fmla="*/ 4655015 w 7467600"/>
              <a:gd name="connsiteY884" fmla="*/ 891426 h 6858000"/>
              <a:gd name="connsiteX885" fmla="*/ 4348002 w 7467600"/>
              <a:gd name="connsiteY885" fmla="*/ 2205895 h 6858000"/>
              <a:gd name="connsiteX886" fmla="*/ 4262250 w 7467600"/>
              <a:gd name="connsiteY886" fmla="*/ 2219972 h 6858000"/>
              <a:gd name="connsiteX887" fmla="*/ 4550611 w 7467600"/>
              <a:gd name="connsiteY887" fmla="*/ 817540 h 6858000"/>
              <a:gd name="connsiteX888" fmla="*/ 4564418 w 7467600"/>
              <a:gd name="connsiteY888" fmla="*/ 808293 h 6858000"/>
              <a:gd name="connsiteX889" fmla="*/ 4266388 w 7467600"/>
              <a:gd name="connsiteY889" fmla="*/ 500083 h 6858000"/>
              <a:gd name="connsiteX890" fmla="*/ 4032842 w 7467600"/>
              <a:gd name="connsiteY890" fmla="*/ 211809 h 6858000"/>
              <a:gd name="connsiteX891" fmla="*/ 3882765 w 7467600"/>
              <a:gd name="connsiteY891" fmla="*/ 0 h 6858000"/>
              <a:gd name="connsiteX892" fmla="*/ 3721337 w 7467600"/>
              <a:gd name="connsiteY892" fmla="*/ 0 h 6858000"/>
              <a:gd name="connsiteX893" fmla="*/ 3797544 w 7467600"/>
              <a:gd name="connsiteY893" fmla="*/ 0 h 6858000"/>
              <a:gd name="connsiteX894" fmla="*/ 3775734 w 7467600"/>
              <a:gd name="connsiteY894" fmla="*/ 95131 h 6858000"/>
              <a:gd name="connsiteX895" fmla="*/ 3724807 w 7467600"/>
              <a:gd name="connsiteY895" fmla="*/ 272257 h 6858000"/>
              <a:gd name="connsiteX896" fmla="*/ 3726844 w 7467600"/>
              <a:gd name="connsiteY896" fmla="*/ 282988 h 6858000"/>
              <a:gd name="connsiteX897" fmla="*/ 3742664 w 7467600"/>
              <a:gd name="connsiteY897" fmla="*/ 279918 h 6858000"/>
              <a:gd name="connsiteX898" fmla="*/ 4103910 w 7467600"/>
              <a:gd name="connsiteY898" fmla="*/ 1161917 h 6858000"/>
              <a:gd name="connsiteX899" fmla="*/ 4020269 w 7467600"/>
              <a:gd name="connsiteY899" fmla="*/ 1200406 h 6858000"/>
              <a:gd name="connsiteX900" fmla="*/ 3674882 w 7467600"/>
              <a:gd name="connsiteY900" fmla="*/ 488524 h 6858000"/>
              <a:gd name="connsiteX901" fmla="*/ 3132682 w 7467600"/>
              <a:gd name="connsiteY901" fmla="*/ 1072284 h 6858000"/>
              <a:gd name="connsiteX902" fmla="*/ 2716346 w 7467600"/>
              <a:gd name="connsiteY902" fmla="*/ 1276376 h 6858000"/>
              <a:gd name="connsiteX903" fmla="*/ 2716772 w 7467600"/>
              <a:gd name="connsiteY903" fmla="*/ 1255462 h 6858000"/>
              <a:gd name="connsiteX904" fmla="*/ 3471096 w 7467600"/>
              <a:gd name="connsiteY904" fmla="*/ 437072 h 6858000"/>
              <a:gd name="connsiteX905" fmla="*/ 3639057 w 7467600"/>
              <a:gd name="connsiteY905" fmla="*/ 286334 h 6858000"/>
              <a:gd name="connsiteX906" fmla="*/ 3640309 w 7467600"/>
              <a:gd name="connsiteY906" fmla="*/ 284664 h 6858000"/>
              <a:gd name="connsiteX907" fmla="*/ 3646022 w 7467600"/>
              <a:gd name="connsiteY907" fmla="*/ 276711 h 6858000"/>
              <a:gd name="connsiteX908" fmla="*/ 3707943 w 7467600"/>
              <a:gd name="connsiteY908" fmla="*/ 65958 h 6858000"/>
              <a:gd name="connsiteX909" fmla="*/ 3721337 w 7467600"/>
              <a:gd name="connsiteY909" fmla="*/ 0 h 6858000"/>
              <a:gd name="connsiteX910" fmla="*/ 2867960 w 7467600"/>
              <a:gd name="connsiteY910" fmla="*/ 0 h 6858000"/>
              <a:gd name="connsiteX911" fmla="*/ 2926351 w 7467600"/>
              <a:gd name="connsiteY911" fmla="*/ 0 h 6858000"/>
              <a:gd name="connsiteX912" fmla="*/ 2902823 w 7467600"/>
              <a:gd name="connsiteY912" fmla="*/ 262929 h 6858000"/>
              <a:gd name="connsiteX913" fmla="*/ 2940663 w 7467600"/>
              <a:gd name="connsiteY913" fmla="*/ 140884 h 6858000"/>
              <a:gd name="connsiteX914" fmla="*/ 2947039 w 7467600"/>
              <a:gd name="connsiteY914" fmla="*/ 122524 h 6858000"/>
              <a:gd name="connsiteX915" fmla="*/ 2984316 w 7467600"/>
              <a:gd name="connsiteY915" fmla="*/ 0 h 6858000"/>
              <a:gd name="connsiteX916" fmla="*/ 3016114 w 7467600"/>
              <a:gd name="connsiteY916" fmla="*/ 0 h 6858000"/>
              <a:gd name="connsiteX917" fmla="*/ 2979949 w 7467600"/>
              <a:gd name="connsiteY917" fmla="*/ 119274 h 6858000"/>
              <a:gd name="connsiteX918" fmla="*/ 3023879 w 7467600"/>
              <a:gd name="connsiteY918" fmla="*/ 0 h 6858000"/>
              <a:gd name="connsiteX919" fmla="*/ 3105400 w 7467600"/>
              <a:gd name="connsiteY919" fmla="*/ 0 h 6858000"/>
              <a:gd name="connsiteX920" fmla="*/ 3094669 w 7467600"/>
              <a:gd name="connsiteY920" fmla="*/ 30308 h 6858000"/>
              <a:gd name="connsiteX921" fmla="*/ 2901945 w 7467600"/>
              <a:gd name="connsiteY921" fmla="*/ 466538 h 6858000"/>
              <a:gd name="connsiteX922" fmla="*/ 2815209 w 7467600"/>
              <a:gd name="connsiteY922" fmla="*/ 497361 h 6858000"/>
              <a:gd name="connsiteX923" fmla="*/ 2844845 w 7467600"/>
              <a:gd name="connsiteY923" fmla="*/ 127638 h 6858000"/>
              <a:gd name="connsiteX924" fmla="*/ 2867960 w 7467600"/>
              <a:gd name="connsiteY924" fmla="*/ 0 h 6858000"/>
              <a:gd name="connsiteX925" fmla="*/ 1057230 w 7467600"/>
              <a:gd name="connsiteY925" fmla="*/ 0 h 6858000"/>
              <a:gd name="connsiteX926" fmla="*/ 1111003 w 7467600"/>
              <a:gd name="connsiteY926" fmla="*/ 0 h 6858000"/>
              <a:gd name="connsiteX927" fmla="*/ 1125553 w 7467600"/>
              <a:gd name="connsiteY927" fmla="*/ 52588 h 6858000"/>
              <a:gd name="connsiteX928" fmla="*/ 1304276 w 7467600"/>
              <a:gd name="connsiteY928" fmla="*/ 476275 h 6858000"/>
              <a:gd name="connsiteX929" fmla="*/ 1492066 w 7467600"/>
              <a:gd name="connsiteY929" fmla="*/ 886333 h 6858000"/>
              <a:gd name="connsiteX930" fmla="*/ 1423698 w 7467600"/>
              <a:gd name="connsiteY930" fmla="*/ 710817 h 6858000"/>
              <a:gd name="connsiteX931" fmla="*/ 1357609 w 7467600"/>
              <a:gd name="connsiteY931" fmla="*/ 532892 h 6858000"/>
              <a:gd name="connsiteX932" fmla="*/ 1309550 w 7467600"/>
              <a:gd name="connsiteY932" fmla="*/ 374031 h 6858000"/>
              <a:gd name="connsiteX933" fmla="*/ 1193673 w 7467600"/>
              <a:gd name="connsiteY933" fmla="*/ 49533 h 6858000"/>
              <a:gd name="connsiteX934" fmla="*/ 1164391 w 7467600"/>
              <a:gd name="connsiteY934" fmla="*/ 0 h 6858000"/>
              <a:gd name="connsiteX935" fmla="*/ 1200666 w 7467600"/>
              <a:gd name="connsiteY935" fmla="*/ 0 h 6858000"/>
              <a:gd name="connsiteX936" fmla="*/ 1223408 w 7467600"/>
              <a:gd name="connsiteY936" fmla="*/ 38996 h 6858000"/>
              <a:gd name="connsiteX937" fmla="*/ 1339635 w 7467600"/>
              <a:gd name="connsiteY937" fmla="*/ 365517 h 6858000"/>
              <a:gd name="connsiteX938" fmla="*/ 1387469 w 7467600"/>
              <a:gd name="connsiteY938" fmla="*/ 523079 h 6858000"/>
              <a:gd name="connsiteX939" fmla="*/ 1452685 w 7467600"/>
              <a:gd name="connsiteY939" fmla="*/ 699806 h 6858000"/>
              <a:gd name="connsiteX940" fmla="*/ 1492092 w 7467600"/>
              <a:gd name="connsiteY940" fmla="*/ 800424 h 6858000"/>
              <a:gd name="connsiteX941" fmla="*/ 1455302 w 7467600"/>
              <a:gd name="connsiteY941" fmla="*/ 632913 h 6858000"/>
              <a:gd name="connsiteX942" fmla="*/ 1222336 w 7467600"/>
              <a:gd name="connsiteY942" fmla="*/ 9480 h 6858000"/>
              <a:gd name="connsiteX943" fmla="*/ 1214634 w 7467600"/>
              <a:gd name="connsiteY943" fmla="*/ 0 h 6858000"/>
              <a:gd name="connsiteX944" fmla="*/ 1289827 w 7467600"/>
              <a:gd name="connsiteY944" fmla="*/ 0 h 6858000"/>
              <a:gd name="connsiteX945" fmla="*/ 1321076 w 7467600"/>
              <a:gd name="connsiteY945" fmla="*/ 59722 h 6858000"/>
              <a:gd name="connsiteX946" fmla="*/ 1512579 w 7467600"/>
              <a:gd name="connsiteY946" fmla="*/ 626441 h 6858000"/>
              <a:gd name="connsiteX947" fmla="*/ 1506076 w 7467600"/>
              <a:gd name="connsiteY947" fmla="*/ 1089289 h 6858000"/>
              <a:gd name="connsiteX948" fmla="*/ 1486346 w 7467600"/>
              <a:gd name="connsiteY948" fmla="*/ 1079919 h 6858000"/>
              <a:gd name="connsiteX949" fmla="*/ 1070511 w 7467600"/>
              <a:gd name="connsiteY949" fmla="*/ 48609 h 6858000"/>
              <a:gd name="connsiteX950" fmla="*/ 1057230 w 7467600"/>
              <a:gd name="connsiteY950" fmla="*/ 0 h 6858000"/>
              <a:gd name="connsiteX951" fmla="*/ 43151 w 7467600"/>
              <a:gd name="connsiteY951" fmla="*/ 0 h 6858000"/>
              <a:gd name="connsiteX952" fmla="*/ 95283 w 7467600"/>
              <a:gd name="connsiteY952" fmla="*/ 0 h 6858000"/>
              <a:gd name="connsiteX953" fmla="*/ 300708 w 7467600"/>
              <a:gd name="connsiteY953" fmla="*/ 154571 h 6858000"/>
              <a:gd name="connsiteX954" fmla="*/ 530414 w 7467600"/>
              <a:gd name="connsiteY954" fmla="*/ 354673 h 6858000"/>
              <a:gd name="connsiteX955" fmla="*/ 333785 w 7467600"/>
              <a:gd name="connsiteY955" fmla="*/ 161564 h 6858000"/>
              <a:gd name="connsiteX956" fmla="*/ 147005 w 7467600"/>
              <a:gd name="connsiteY956" fmla="*/ 0 h 6858000"/>
              <a:gd name="connsiteX957" fmla="*/ 272509 w 7467600"/>
              <a:gd name="connsiteY957" fmla="*/ 0 h 6858000"/>
              <a:gd name="connsiteX958" fmla="*/ 326276 w 7467600"/>
              <a:gd name="connsiteY958" fmla="*/ 45847 h 6858000"/>
              <a:gd name="connsiteX959" fmla="*/ 823759 w 7467600"/>
              <a:gd name="connsiteY959" fmla="*/ 574145 h 6858000"/>
              <a:gd name="connsiteX960" fmla="*/ 811254 w 7467600"/>
              <a:gd name="connsiteY960" fmla="*/ 665546 h 6858000"/>
              <a:gd name="connsiteX961" fmla="*/ 154042 w 7467600"/>
              <a:gd name="connsiteY961" fmla="*/ 261522 h 6858000"/>
              <a:gd name="connsiteX962" fmla="*/ 13550 w 7467600"/>
              <a:gd name="connsiteY962" fmla="*/ 158423 h 6858000"/>
              <a:gd name="connsiteX963" fmla="*/ 0 w 7467600"/>
              <a:gd name="connsiteY963" fmla="*/ 146618 h 6858000"/>
              <a:gd name="connsiteX964" fmla="*/ 0 w 7467600"/>
              <a:gd name="connsiteY964" fmla="*/ 59161 h 6858000"/>
              <a:gd name="connsiteX965" fmla="*/ 45427 w 7467600"/>
              <a:gd name="connsiteY965" fmla="*/ 101078 h 6858000"/>
              <a:gd name="connsiteX966" fmla="*/ 630103 w 7467600"/>
              <a:gd name="connsiteY966" fmla="*/ 485885 h 6858000"/>
              <a:gd name="connsiteX967" fmla="*/ 532040 w 7467600"/>
              <a:gd name="connsiteY967" fmla="*/ 399359 h 6858000"/>
              <a:gd name="connsiteX968" fmla="*/ 517618 w 7467600"/>
              <a:gd name="connsiteY968" fmla="*/ 385726 h 6858000"/>
              <a:gd name="connsiteX969" fmla="*/ 285074 w 7467600"/>
              <a:gd name="connsiteY969" fmla="*/ 182755 h 6858000"/>
              <a:gd name="connsiteX970" fmla="*/ 43151 w 7467600"/>
              <a:gd name="connsiteY97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259646 w 7467600"/>
              <a:gd name="connsiteY78" fmla="*/ 5765985 h 6858000"/>
              <a:gd name="connsiteX79" fmla="*/ 7467600 w 7467600"/>
              <a:gd name="connsiteY79" fmla="*/ 6012219 h 6858000"/>
              <a:gd name="connsiteX80" fmla="*/ 7105827 w 7467600"/>
              <a:gd name="connsiteY80" fmla="*/ 5718700 h 6858000"/>
              <a:gd name="connsiteX81" fmla="*/ 7356878 w 7467600"/>
              <a:gd name="connsiteY81" fmla="*/ 5981332 h 6858000"/>
              <a:gd name="connsiteX82" fmla="*/ 7467600 w 7467600"/>
              <a:gd name="connsiteY82" fmla="*/ 6117703 h 6858000"/>
              <a:gd name="connsiteX83" fmla="*/ 7467600 w 7467600"/>
              <a:gd name="connsiteY83" fmla="*/ 6163634 h 6858000"/>
              <a:gd name="connsiteX84" fmla="*/ 7403637 w 7467600"/>
              <a:gd name="connsiteY84" fmla="*/ 6083957 h 6858000"/>
              <a:gd name="connsiteX85" fmla="*/ 7254615 w 7467600"/>
              <a:gd name="connsiteY85" fmla="*/ 5911918 h 6858000"/>
              <a:gd name="connsiteX86" fmla="*/ 7312589 w 7467600"/>
              <a:gd name="connsiteY86" fmla="*/ 5982309 h 6858000"/>
              <a:gd name="connsiteX87" fmla="*/ 7448321 w 7467600"/>
              <a:gd name="connsiteY87" fmla="*/ 6190991 h 6858000"/>
              <a:gd name="connsiteX88" fmla="*/ 7467600 w 7467600"/>
              <a:gd name="connsiteY88" fmla="*/ 6221686 h 6858000"/>
              <a:gd name="connsiteX89" fmla="*/ 7467600 w 7467600"/>
              <a:gd name="connsiteY89" fmla="*/ 6334256 h 6858000"/>
              <a:gd name="connsiteX90" fmla="*/ 7454976 w 7467600"/>
              <a:gd name="connsiteY90" fmla="*/ 6318297 h 6858000"/>
              <a:gd name="connsiteX91" fmla="*/ 1456157 w 7467600"/>
              <a:gd name="connsiteY91" fmla="*/ 5371404 h 6858000"/>
              <a:gd name="connsiteX92" fmla="*/ 1244432 w 7467600"/>
              <a:gd name="connsiteY92" fmla="*/ 5385601 h 6858000"/>
              <a:gd name="connsiteX93" fmla="*/ 973990 w 7467600"/>
              <a:gd name="connsiteY93" fmla="*/ 5424940 h 6858000"/>
              <a:gd name="connsiteX94" fmla="*/ 1103809 w 7467600"/>
              <a:gd name="connsiteY94" fmla="*/ 5433720 h 6858000"/>
              <a:gd name="connsiteX95" fmla="*/ 1123454 w 7467600"/>
              <a:gd name="connsiteY95" fmla="*/ 5435727 h 6858000"/>
              <a:gd name="connsiteX96" fmla="*/ 1737017 w 7467600"/>
              <a:gd name="connsiteY96" fmla="*/ 5452183 h 6858000"/>
              <a:gd name="connsiteX97" fmla="*/ 1824397 w 7467600"/>
              <a:gd name="connsiteY97" fmla="*/ 5447757 h 6858000"/>
              <a:gd name="connsiteX98" fmla="*/ 2070059 w 7467600"/>
              <a:gd name="connsiteY98" fmla="*/ 5441660 h 6858000"/>
              <a:gd name="connsiteX99" fmla="*/ 1456157 w 7467600"/>
              <a:gd name="connsiteY99" fmla="*/ 5371404 h 6858000"/>
              <a:gd name="connsiteX100" fmla="*/ 4988186 w 7467600"/>
              <a:gd name="connsiteY100" fmla="*/ 5216467 h 6858000"/>
              <a:gd name="connsiteX101" fmla="*/ 4777334 w 7467600"/>
              <a:gd name="connsiteY101" fmla="*/ 5406072 h 6858000"/>
              <a:gd name="connsiteX102" fmla="*/ 4718341 w 7467600"/>
              <a:gd name="connsiteY102" fmla="*/ 5468043 h 6858000"/>
              <a:gd name="connsiteX103" fmla="*/ 4604655 w 7467600"/>
              <a:gd name="connsiteY103" fmla="*/ 5583434 h 6858000"/>
              <a:gd name="connsiteX104" fmla="*/ 4565074 w 7467600"/>
              <a:gd name="connsiteY104" fmla="*/ 5618550 h 6858000"/>
              <a:gd name="connsiteX105" fmla="*/ 4988186 w 7467600"/>
              <a:gd name="connsiteY105" fmla="*/ 5216467 h 6858000"/>
              <a:gd name="connsiteX106" fmla="*/ 4978032 w 7467600"/>
              <a:gd name="connsiteY106" fmla="*/ 5183809 h 6858000"/>
              <a:gd name="connsiteX107" fmla="*/ 4463413 w 7467600"/>
              <a:gd name="connsiteY107" fmla="*/ 5615162 h 6858000"/>
              <a:gd name="connsiteX108" fmla="*/ 4358134 w 7467600"/>
              <a:gd name="connsiteY108" fmla="*/ 5742791 h 6858000"/>
              <a:gd name="connsiteX109" fmla="*/ 4376219 w 7467600"/>
              <a:gd name="connsiteY109" fmla="*/ 5729027 h 6858000"/>
              <a:gd name="connsiteX110" fmla="*/ 4582340 w 7467600"/>
              <a:gd name="connsiteY110" fmla="*/ 5561037 h 6858000"/>
              <a:gd name="connsiteX111" fmla="*/ 4694684 w 7467600"/>
              <a:gd name="connsiteY111" fmla="*/ 5447098 h 6858000"/>
              <a:gd name="connsiteX112" fmla="*/ 4754123 w 7467600"/>
              <a:gd name="connsiteY112" fmla="*/ 5384643 h 6858000"/>
              <a:gd name="connsiteX113" fmla="*/ 4978032 w 7467600"/>
              <a:gd name="connsiteY113" fmla="*/ 5183809 h 6858000"/>
              <a:gd name="connsiteX114" fmla="*/ 1903353 w 7467600"/>
              <a:gd name="connsiteY114" fmla="*/ 5044827 h 6858000"/>
              <a:gd name="connsiteX115" fmla="*/ 1936931 w 7467600"/>
              <a:gd name="connsiteY115" fmla="*/ 5093954 h 6858000"/>
              <a:gd name="connsiteX116" fmla="*/ 2195868 w 7467600"/>
              <a:gd name="connsiteY116" fmla="*/ 5396574 h 6858000"/>
              <a:gd name="connsiteX117" fmla="*/ 2088852 w 7467600"/>
              <a:gd name="connsiteY117" fmla="*/ 5166123 h 6858000"/>
              <a:gd name="connsiteX118" fmla="*/ 1958241 w 7467600"/>
              <a:gd name="connsiteY118" fmla="*/ 5067955 h 6858000"/>
              <a:gd name="connsiteX119" fmla="*/ 1903353 w 7467600"/>
              <a:gd name="connsiteY119" fmla="*/ 5044827 h 6858000"/>
              <a:gd name="connsiteX120" fmla="*/ 1979378 w 7467600"/>
              <a:gd name="connsiteY120" fmla="*/ 4769504 h 6858000"/>
              <a:gd name="connsiteX121" fmla="*/ 2882120 w 7467600"/>
              <a:gd name="connsiteY121" fmla="*/ 5064547 h 6858000"/>
              <a:gd name="connsiteX122" fmla="*/ 2793103 w 7467600"/>
              <a:gd name="connsiteY122" fmla="*/ 5039699 h 6858000"/>
              <a:gd name="connsiteX123" fmla="*/ 2770041 w 7467600"/>
              <a:gd name="connsiteY123" fmla="*/ 5033634 h 6858000"/>
              <a:gd name="connsiteX124" fmla="*/ 1979378 w 7467600"/>
              <a:gd name="connsiteY124" fmla="*/ 4769504 h 6858000"/>
              <a:gd name="connsiteX125" fmla="*/ 1927410 w 7467600"/>
              <a:gd name="connsiteY125" fmla="*/ 4716164 h 6858000"/>
              <a:gd name="connsiteX126" fmla="*/ 1959587 w 7467600"/>
              <a:gd name="connsiteY126" fmla="*/ 4728849 h 6858000"/>
              <a:gd name="connsiteX127" fmla="*/ 2777707 w 7467600"/>
              <a:gd name="connsiteY127" fmla="*/ 5003991 h 6858000"/>
              <a:gd name="connsiteX128" fmla="*/ 2800768 w 7467600"/>
              <a:gd name="connsiteY128" fmla="*/ 5010056 h 6858000"/>
              <a:gd name="connsiteX129" fmla="*/ 2879408 w 7467600"/>
              <a:gd name="connsiteY129" fmla="*/ 5031590 h 6858000"/>
              <a:gd name="connsiteX130" fmla="*/ 2862295 w 7467600"/>
              <a:gd name="connsiteY130" fmla="*/ 5022958 h 6858000"/>
              <a:gd name="connsiteX131" fmla="*/ 2813343 w 7467600"/>
              <a:gd name="connsiteY131" fmla="*/ 4998369 h 6858000"/>
              <a:gd name="connsiteX132" fmla="*/ 2646245 w 7467600"/>
              <a:gd name="connsiteY132" fmla="*/ 4930999 h 6858000"/>
              <a:gd name="connsiteX133" fmla="*/ 1999243 w 7467600"/>
              <a:gd name="connsiteY133" fmla="*/ 4730524 h 6858000"/>
              <a:gd name="connsiteX134" fmla="*/ 1979527 w 7467600"/>
              <a:gd name="connsiteY134" fmla="*/ 4726651 h 6858000"/>
              <a:gd name="connsiteX135" fmla="*/ 1927410 w 7467600"/>
              <a:gd name="connsiteY135" fmla="*/ 4716164 h 6858000"/>
              <a:gd name="connsiteX136" fmla="*/ 1997014 w 7467600"/>
              <a:gd name="connsiteY136" fmla="*/ 4698007 h 6858000"/>
              <a:gd name="connsiteX137" fmla="*/ 2005458 w 7467600"/>
              <a:gd name="connsiteY137" fmla="*/ 4699540 h 6858000"/>
              <a:gd name="connsiteX138" fmla="*/ 2657186 w 7467600"/>
              <a:gd name="connsiteY138" fmla="*/ 4901687 h 6858000"/>
              <a:gd name="connsiteX139" fmla="*/ 2826662 w 7467600"/>
              <a:gd name="connsiteY139" fmla="*/ 4970362 h 6858000"/>
              <a:gd name="connsiteX140" fmla="*/ 2876100 w 7467600"/>
              <a:gd name="connsiteY140" fmla="*/ 4995397 h 6858000"/>
              <a:gd name="connsiteX141" fmla="*/ 3042600 w 7467600"/>
              <a:gd name="connsiteY141" fmla="*/ 5059532 h 6858000"/>
              <a:gd name="connsiteX142" fmla="*/ 1997014 w 7467600"/>
              <a:gd name="connsiteY142" fmla="*/ 4698007 h 6858000"/>
              <a:gd name="connsiteX143" fmla="*/ 2305292 w 7467600"/>
              <a:gd name="connsiteY143" fmla="*/ 4219492 h 6858000"/>
              <a:gd name="connsiteX144" fmla="*/ 3360922 w 7467600"/>
              <a:gd name="connsiteY144" fmla="*/ 4529373 h 6858000"/>
              <a:gd name="connsiteX145" fmla="*/ 3492420 w 7467600"/>
              <a:gd name="connsiteY145" fmla="*/ 4510145 h 6858000"/>
              <a:gd name="connsiteX146" fmla="*/ 3364086 w 7467600"/>
              <a:gd name="connsiteY146" fmla="*/ 4480340 h 6858000"/>
              <a:gd name="connsiteX147" fmla="*/ 3225818 w 7467600"/>
              <a:gd name="connsiteY147" fmla="*/ 4411822 h 6858000"/>
              <a:gd name="connsiteX148" fmla="*/ 3129696 w 7467600"/>
              <a:gd name="connsiteY148" fmla="*/ 4360704 h 6858000"/>
              <a:gd name="connsiteX149" fmla="*/ 2814545 w 7467600"/>
              <a:gd name="connsiteY149" fmla="*/ 4282955 h 6858000"/>
              <a:gd name="connsiteX150" fmla="*/ 2305292 w 7467600"/>
              <a:gd name="connsiteY150" fmla="*/ 4219492 h 6858000"/>
              <a:gd name="connsiteX151" fmla="*/ 2626982 w 7467600"/>
              <a:gd name="connsiteY151" fmla="*/ 4206450 h 6858000"/>
              <a:gd name="connsiteX152" fmla="*/ 2490617 w 7467600"/>
              <a:gd name="connsiteY152" fmla="*/ 4206951 h 6858000"/>
              <a:gd name="connsiteX153" fmla="*/ 2819869 w 7467600"/>
              <a:gd name="connsiteY153" fmla="*/ 4252936 h 6858000"/>
              <a:gd name="connsiteX154" fmla="*/ 3143018 w 7467600"/>
              <a:gd name="connsiteY154" fmla="*/ 4332698 h 6858000"/>
              <a:gd name="connsiteX155" fmla="*/ 3241520 w 7467600"/>
              <a:gd name="connsiteY155" fmla="*/ 4385112 h 6858000"/>
              <a:gd name="connsiteX156" fmla="*/ 3374575 w 7467600"/>
              <a:gd name="connsiteY156" fmla="*/ 4451517 h 6858000"/>
              <a:gd name="connsiteX157" fmla="*/ 3505221 w 7467600"/>
              <a:gd name="connsiteY157" fmla="*/ 4480757 h 6858000"/>
              <a:gd name="connsiteX158" fmla="*/ 2626982 w 7467600"/>
              <a:gd name="connsiteY158" fmla="*/ 4206450 h 6858000"/>
              <a:gd name="connsiteX159" fmla="*/ 1310106 w 7467600"/>
              <a:gd name="connsiteY159" fmla="*/ 3943217 h 6858000"/>
              <a:gd name="connsiteX160" fmla="*/ 854994 w 7467600"/>
              <a:gd name="connsiteY160" fmla="*/ 4399136 h 6858000"/>
              <a:gd name="connsiteX161" fmla="*/ 742462 w 7467600"/>
              <a:gd name="connsiteY161" fmla="*/ 4594648 h 6858000"/>
              <a:gd name="connsiteX162" fmla="*/ 820602 w 7467600"/>
              <a:gd name="connsiteY162" fmla="*/ 4485915 h 6858000"/>
              <a:gd name="connsiteX163" fmla="*/ 878295 w 7467600"/>
              <a:gd name="connsiteY163" fmla="*/ 4403594 h 6858000"/>
              <a:gd name="connsiteX164" fmla="*/ 1240607 w 7467600"/>
              <a:gd name="connsiteY164" fmla="*/ 4010401 h 6858000"/>
              <a:gd name="connsiteX165" fmla="*/ 1310106 w 7467600"/>
              <a:gd name="connsiteY165" fmla="*/ 3943217 h 6858000"/>
              <a:gd name="connsiteX166" fmla="*/ 1423113 w 7467600"/>
              <a:gd name="connsiteY166" fmla="*/ 3874565 h 6858000"/>
              <a:gd name="connsiteX167" fmla="*/ 1260565 w 7467600"/>
              <a:gd name="connsiteY167" fmla="*/ 4031982 h 6858000"/>
              <a:gd name="connsiteX168" fmla="*/ 901900 w 7467600"/>
              <a:gd name="connsiteY168" fmla="*/ 4421236 h 6858000"/>
              <a:gd name="connsiteX169" fmla="*/ 845044 w 7467600"/>
              <a:gd name="connsiteY169" fmla="*/ 4502436 h 6858000"/>
              <a:gd name="connsiteX170" fmla="*/ 685926 w 7467600"/>
              <a:gd name="connsiteY170" fmla="*/ 4703069 h 6858000"/>
              <a:gd name="connsiteX171" fmla="*/ 684248 w 7467600"/>
              <a:gd name="connsiteY171" fmla="*/ 4706721 h 6858000"/>
              <a:gd name="connsiteX172" fmla="*/ 1423113 w 7467600"/>
              <a:gd name="connsiteY172" fmla="*/ 3874565 h 6858000"/>
              <a:gd name="connsiteX173" fmla="*/ 3316479 w 7467600"/>
              <a:gd name="connsiteY173" fmla="*/ 3872136 h 6858000"/>
              <a:gd name="connsiteX174" fmla="*/ 3546806 w 7467600"/>
              <a:gd name="connsiteY174" fmla="*/ 4356139 h 6858000"/>
              <a:gd name="connsiteX175" fmla="*/ 3364433 w 7467600"/>
              <a:gd name="connsiteY175" fmla="*/ 3953121 h 6858000"/>
              <a:gd name="connsiteX176" fmla="*/ 3316479 w 7467600"/>
              <a:gd name="connsiteY176" fmla="*/ 3872136 h 6858000"/>
              <a:gd name="connsiteX177" fmla="*/ 3291335 w 7467600"/>
              <a:gd name="connsiteY177" fmla="*/ 3767420 h 6858000"/>
              <a:gd name="connsiteX178" fmla="*/ 3390805 w 7467600"/>
              <a:gd name="connsiteY178" fmla="*/ 3937163 h 6858000"/>
              <a:gd name="connsiteX179" fmla="*/ 3579062 w 7467600"/>
              <a:gd name="connsiteY179" fmla="*/ 4359040 h 6858000"/>
              <a:gd name="connsiteX180" fmla="*/ 3467355 w 7467600"/>
              <a:gd name="connsiteY180" fmla="*/ 3988130 h 6858000"/>
              <a:gd name="connsiteX181" fmla="*/ 3310753 w 7467600"/>
              <a:gd name="connsiteY181" fmla="*/ 3787140 h 6858000"/>
              <a:gd name="connsiteX182" fmla="*/ 3291335 w 7467600"/>
              <a:gd name="connsiteY182" fmla="*/ 3767420 h 6858000"/>
              <a:gd name="connsiteX183" fmla="*/ 1635889 w 7467600"/>
              <a:gd name="connsiteY183" fmla="*/ 3709494 h 6858000"/>
              <a:gd name="connsiteX184" fmla="*/ 1634800 w 7467600"/>
              <a:gd name="connsiteY184" fmla="*/ 3731111 h 6858000"/>
              <a:gd name="connsiteX185" fmla="*/ 1635889 w 7467600"/>
              <a:gd name="connsiteY185" fmla="*/ 3709494 h 6858000"/>
              <a:gd name="connsiteX186" fmla="*/ 1510397 w 7467600"/>
              <a:gd name="connsiteY186" fmla="*/ 3684705 h 6858000"/>
              <a:gd name="connsiteX187" fmla="*/ 1146550 w 7467600"/>
              <a:gd name="connsiteY187" fmla="*/ 3802012 h 6858000"/>
              <a:gd name="connsiteX188" fmla="*/ 698834 w 7467600"/>
              <a:gd name="connsiteY188" fmla="*/ 3952272 h 6858000"/>
              <a:gd name="connsiteX189" fmla="*/ 34256 w 7467600"/>
              <a:gd name="connsiteY189" fmla="*/ 4347603 h 6858000"/>
              <a:gd name="connsiteX190" fmla="*/ 527241 w 7467600"/>
              <a:gd name="connsiteY190" fmla="*/ 4065078 h 6858000"/>
              <a:gd name="connsiteX191" fmla="*/ 1510397 w 7467600"/>
              <a:gd name="connsiteY191" fmla="*/ 3684705 h 6858000"/>
              <a:gd name="connsiteX192" fmla="*/ 1313114 w 7467600"/>
              <a:gd name="connsiteY192" fmla="*/ 3655216 h 6858000"/>
              <a:gd name="connsiteX193" fmla="*/ 1109304 w 7467600"/>
              <a:gd name="connsiteY193" fmla="*/ 3669030 h 6858000"/>
              <a:gd name="connsiteX194" fmla="*/ 8129 w 7467600"/>
              <a:gd name="connsiteY194" fmla="*/ 4330519 h 6858000"/>
              <a:gd name="connsiteX195" fmla="*/ 687572 w 7467600"/>
              <a:gd name="connsiteY195" fmla="*/ 3925629 h 6858000"/>
              <a:gd name="connsiteX196" fmla="*/ 1138365 w 7467600"/>
              <a:gd name="connsiteY196" fmla="*/ 3774515 h 6858000"/>
              <a:gd name="connsiteX197" fmla="*/ 1505579 w 7467600"/>
              <a:gd name="connsiteY197" fmla="*/ 3655526 h 6858000"/>
              <a:gd name="connsiteX198" fmla="*/ 1313114 w 7467600"/>
              <a:gd name="connsiteY198" fmla="*/ 3655216 h 6858000"/>
              <a:gd name="connsiteX199" fmla="*/ 3655073 w 7467600"/>
              <a:gd name="connsiteY199" fmla="*/ 3650884 h 6858000"/>
              <a:gd name="connsiteX200" fmla="*/ 3989938 w 7467600"/>
              <a:gd name="connsiteY200" fmla="*/ 3991685 h 6858000"/>
              <a:gd name="connsiteX201" fmla="*/ 4393907 w 7467600"/>
              <a:gd name="connsiteY201" fmla="*/ 4261258 h 6858000"/>
              <a:gd name="connsiteX202" fmla="*/ 4648051 w 7467600"/>
              <a:gd name="connsiteY202" fmla="*/ 4374051 h 6858000"/>
              <a:gd name="connsiteX203" fmla="*/ 4383389 w 7467600"/>
              <a:gd name="connsiteY203" fmla="*/ 4184369 h 6858000"/>
              <a:gd name="connsiteX204" fmla="*/ 4165508 w 7467600"/>
              <a:gd name="connsiteY204" fmla="*/ 4035196 h 6858000"/>
              <a:gd name="connsiteX205" fmla="*/ 4068162 w 7467600"/>
              <a:gd name="connsiteY205" fmla="*/ 3953394 h 6858000"/>
              <a:gd name="connsiteX206" fmla="*/ 3981416 w 7467600"/>
              <a:gd name="connsiteY206" fmla="*/ 3880482 h 6858000"/>
              <a:gd name="connsiteX207" fmla="*/ 3800147 w 7467600"/>
              <a:gd name="connsiteY207" fmla="*/ 3749872 h 6858000"/>
              <a:gd name="connsiteX208" fmla="*/ 3655073 w 7467600"/>
              <a:gd name="connsiteY208" fmla="*/ 3650884 h 6858000"/>
              <a:gd name="connsiteX209" fmla="*/ 3670252 w 7467600"/>
              <a:gd name="connsiteY209" fmla="*/ 3622798 h 6858000"/>
              <a:gd name="connsiteX210" fmla="*/ 3817258 w 7467600"/>
              <a:gd name="connsiteY210" fmla="*/ 3723577 h 6858000"/>
              <a:gd name="connsiteX211" fmla="*/ 4000461 w 7467600"/>
              <a:gd name="connsiteY211" fmla="*/ 3855966 h 6858000"/>
              <a:gd name="connsiteX212" fmla="*/ 4088180 w 7467600"/>
              <a:gd name="connsiteY212" fmla="*/ 3929774 h 6858000"/>
              <a:gd name="connsiteX213" fmla="*/ 4184555 w 7467600"/>
              <a:gd name="connsiteY213" fmla="*/ 4010683 h 6858000"/>
              <a:gd name="connsiteX214" fmla="*/ 4399563 w 7467600"/>
              <a:gd name="connsiteY214" fmla="*/ 4158106 h 6858000"/>
              <a:gd name="connsiteX215" fmla="*/ 4684469 w 7467600"/>
              <a:gd name="connsiteY215" fmla="*/ 4364680 h 6858000"/>
              <a:gd name="connsiteX216" fmla="*/ 4690271 w 7467600"/>
              <a:gd name="connsiteY216" fmla="*/ 4370034 h 6858000"/>
              <a:gd name="connsiteX217" fmla="*/ 4136093 w 7467600"/>
              <a:gd name="connsiteY217" fmla="*/ 3858466 h 6858000"/>
              <a:gd name="connsiteX218" fmla="*/ 3670252 w 7467600"/>
              <a:gd name="connsiteY218" fmla="*/ 3622798 h 6858000"/>
              <a:gd name="connsiteX219" fmla="*/ 4440129 w 7467600"/>
              <a:gd name="connsiteY219" fmla="*/ 3448571 h 6858000"/>
              <a:gd name="connsiteX220" fmla="*/ 4856525 w 7467600"/>
              <a:gd name="connsiteY220" fmla="*/ 3915351 h 6858000"/>
              <a:gd name="connsiteX221" fmla="*/ 5059055 w 7467600"/>
              <a:gd name="connsiteY221" fmla="*/ 4108918 h 6858000"/>
              <a:gd name="connsiteX222" fmla="*/ 5290070 w 7467600"/>
              <a:gd name="connsiteY222" fmla="*/ 4263619 h 6858000"/>
              <a:gd name="connsiteX223" fmla="*/ 4834991 w 7467600"/>
              <a:gd name="connsiteY223" fmla="*/ 3830985 h 6858000"/>
              <a:gd name="connsiteX224" fmla="*/ 4440129 w 7467600"/>
              <a:gd name="connsiteY224" fmla="*/ 3448571 h 6858000"/>
              <a:gd name="connsiteX225" fmla="*/ 4441737 w 7467600"/>
              <a:gd name="connsiteY225" fmla="*/ 3399734 h 6858000"/>
              <a:gd name="connsiteX226" fmla="*/ 4431236 w 7467600"/>
              <a:gd name="connsiteY226" fmla="*/ 3400954 h 6858000"/>
              <a:gd name="connsiteX227" fmla="*/ 4557150 w 7467600"/>
              <a:gd name="connsiteY227" fmla="*/ 3510023 h 6858000"/>
              <a:gd name="connsiteX228" fmla="*/ 4856936 w 7467600"/>
              <a:gd name="connsiteY228" fmla="*/ 3809146 h 6858000"/>
              <a:gd name="connsiteX229" fmla="*/ 5111996 w 7467600"/>
              <a:gd name="connsiteY229" fmla="*/ 4065759 h 6858000"/>
              <a:gd name="connsiteX230" fmla="*/ 5388878 w 7467600"/>
              <a:gd name="connsiteY230" fmla="*/ 4300185 h 6858000"/>
              <a:gd name="connsiteX231" fmla="*/ 5425556 w 7467600"/>
              <a:gd name="connsiteY231" fmla="*/ 4308967 h 6858000"/>
              <a:gd name="connsiteX232" fmla="*/ 4943646 w 7467600"/>
              <a:gd name="connsiteY232" fmla="*/ 3822916 h 6858000"/>
              <a:gd name="connsiteX233" fmla="*/ 4594837 w 7467600"/>
              <a:gd name="connsiteY233" fmla="*/ 3532274 h 6858000"/>
              <a:gd name="connsiteX234" fmla="*/ 4441737 w 7467600"/>
              <a:gd name="connsiteY234" fmla="*/ 3399734 h 6858000"/>
              <a:gd name="connsiteX235" fmla="*/ 5425834 w 7467600"/>
              <a:gd name="connsiteY235" fmla="*/ 3162785 h 6858000"/>
              <a:gd name="connsiteX236" fmla="*/ 5401644 w 7467600"/>
              <a:gd name="connsiteY236" fmla="*/ 3617847 h 6858000"/>
              <a:gd name="connsiteX237" fmla="*/ 5467256 w 7467600"/>
              <a:gd name="connsiteY237" fmla="*/ 4175494 h 6858000"/>
              <a:gd name="connsiteX238" fmla="*/ 5448069 w 7467600"/>
              <a:gd name="connsiteY238" fmla="*/ 3567554 h 6858000"/>
              <a:gd name="connsiteX239" fmla="*/ 5425834 w 7467600"/>
              <a:gd name="connsiteY239" fmla="*/ 3162785 h 6858000"/>
              <a:gd name="connsiteX240" fmla="*/ 1318687 w 7467600"/>
              <a:gd name="connsiteY240" fmla="*/ 3113840 h 6858000"/>
              <a:gd name="connsiteX241" fmla="*/ 1066793 w 7467600"/>
              <a:gd name="connsiteY241" fmla="*/ 3212171 h 6858000"/>
              <a:gd name="connsiteX242" fmla="*/ 993319 w 7467600"/>
              <a:gd name="connsiteY242" fmla="*/ 3247648 h 6858000"/>
              <a:gd name="connsiteX243" fmla="*/ 853081 w 7467600"/>
              <a:gd name="connsiteY243" fmla="*/ 3312410 h 6858000"/>
              <a:gd name="connsiteX244" fmla="*/ 805957 w 7467600"/>
              <a:gd name="connsiteY244" fmla="*/ 3330443 h 6858000"/>
              <a:gd name="connsiteX245" fmla="*/ 1318687 w 7467600"/>
              <a:gd name="connsiteY245" fmla="*/ 3113840 h 6858000"/>
              <a:gd name="connsiteX246" fmla="*/ 5453702 w 7467600"/>
              <a:gd name="connsiteY246" fmla="*/ 3090882 h 6858000"/>
              <a:gd name="connsiteX247" fmla="*/ 5480135 w 7467600"/>
              <a:gd name="connsiteY247" fmla="*/ 3565802 h 6858000"/>
              <a:gd name="connsiteX248" fmla="*/ 5499023 w 7467600"/>
              <a:gd name="connsiteY248" fmla="*/ 4166310 h 6858000"/>
              <a:gd name="connsiteX249" fmla="*/ 5547022 w 7467600"/>
              <a:gd name="connsiteY249" fmla="*/ 3607838 h 6858000"/>
              <a:gd name="connsiteX250" fmla="*/ 5515964 w 7467600"/>
              <a:gd name="connsiteY250" fmla="*/ 3378541 h 6858000"/>
              <a:gd name="connsiteX251" fmla="*/ 5453702 w 7467600"/>
              <a:gd name="connsiteY251" fmla="*/ 3090882 h 6858000"/>
              <a:gd name="connsiteX252" fmla="*/ 1238695 w 7467600"/>
              <a:gd name="connsiteY252" fmla="*/ 3076820 h 6858000"/>
              <a:gd name="connsiteX253" fmla="*/ 716371 w 7467600"/>
              <a:gd name="connsiteY253" fmla="*/ 3293249 h 6858000"/>
              <a:gd name="connsiteX254" fmla="*/ 579522 w 7467600"/>
              <a:gd name="connsiteY254" fmla="*/ 3371759 h 6858000"/>
              <a:gd name="connsiteX255" fmla="*/ 600288 w 7467600"/>
              <a:gd name="connsiteY255" fmla="*/ 3365555 h 6858000"/>
              <a:gd name="connsiteX256" fmla="*/ 840692 w 7467600"/>
              <a:gd name="connsiteY256" fmla="*/ 3284921 h 6858000"/>
              <a:gd name="connsiteX257" fmla="*/ 979248 w 7467600"/>
              <a:gd name="connsiteY257" fmla="*/ 3221003 h 6858000"/>
              <a:gd name="connsiteX258" fmla="*/ 1053282 w 7467600"/>
              <a:gd name="connsiteY258" fmla="*/ 3185247 h 6858000"/>
              <a:gd name="connsiteX259" fmla="*/ 1320603 w 7467600"/>
              <a:gd name="connsiteY259" fmla="*/ 3081281 h 6858000"/>
              <a:gd name="connsiteX260" fmla="*/ 1238695 w 7467600"/>
              <a:gd name="connsiteY260" fmla="*/ 3076820 h 6858000"/>
              <a:gd name="connsiteX261" fmla="*/ 5425627 w 7467600"/>
              <a:gd name="connsiteY261" fmla="*/ 2954192 h 6858000"/>
              <a:gd name="connsiteX262" fmla="*/ 5470770 w 7467600"/>
              <a:gd name="connsiteY262" fmla="*/ 3005435 h 6858000"/>
              <a:gd name="connsiteX263" fmla="*/ 5519779 w 7467600"/>
              <a:gd name="connsiteY263" fmla="*/ 4359223 h 6858000"/>
              <a:gd name="connsiteX264" fmla="*/ 5520293 w 7467600"/>
              <a:gd name="connsiteY264" fmla="*/ 4360602 h 6858000"/>
              <a:gd name="connsiteX265" fmla="*/ 5767221 w 7467600"/>
              <a:gd name="connsiteY265" fmla="*/ 4665564 h 6858000"/>
              <a:gd name="connsiteX266" fmla="*/ 6937169 w 7467600"/>
              <a:gd name="connsiteY266" fmla="*/ 4815941 h 6858000"/>
              <a:gd name="connsiteX267" fmla="*/ 6953922 w 7467600"/>
              <a:gd name="connsiteY267" fmla="*/ 4890068 h 6858000"/>
              <a:gd name="connsiteX268" fmla="*/ 6071359 w 7467600"/>
              <a:gd name="connsiteY268" fmla="*/ 4770770 h 6858000"/>
              <a:gd name="connsiteX269" fmla="*/ 6038839 w 7467600"/>
              <a:gd name="connsiteY269" fmla="*/ 4764474 h 6858000"/>
              <a:gd name="connsiteX270" fmla="*/ 6038706 w 7467600"/>
              <a:gd name="connsiteY270" fmla="*/ 4763847 h 6858000"/>
              <a:gd name="connsiteX271" fmla="*/ 6037784 w 7467600"/>
              <a:gd name="connsiteY271" fmla="*/ 4764270 h 6858000"/>
              <a:gd name="connsiteX272" fmla="*/ 6038839 w 7467600"/>
              <a:gd name="connsiteY272" fmla="*/ 4764474 h 6858000"/>
              <a:gd name="connsiteX273" fmla="*/ 6040338 w 7467600"/>
              <a:gd name="connsiteY273" fmla="*/ 4771418 h 6858000"/>
              <a:gd name="connsiteX274" fmla="*/ 6024488 w 7467600"/>
              <a:gd name="connsiteY274" fmla="*/ 4809903 h 6858000"/>
              <a:gd name="connsiteX275" fmla="*/ 5599771 w 7467600"/>
              <a:gd name="connsiteY275" fmla="*/ 5509652 h 6858000"/>
              <a:gd name="connsiteX276" fmla="*/ 5548843 w 7467600"/>
              <a:gd name="connsiteY276" fmla="*/ 5563845 h 6858000"/>
              <a:gd name="connsiteX277" fmla="*/ 5940952 w 7467600"/>
              <a:gd name="connsiteY277" fmla="*/ 6250028 h 6858000"/>
              <a:gd name="connsiteX278" fmla="*/ 6043441 w 7467600"/>
              <a:gd name="connsiteY278" fmla="*/ 6665847 h 6858000"/>
              <a:gd name="connsiteX279" fmla="*/ 6093432 w 7467600"/>
              <a:gd name="connsiteY279" fmla="*/ 6858000 h 6858000"/>
              <a:gd name="connsiteX280" fmla="*/ 6034344 w 7467600"/>
              <a:gd name="connsiteY280" fmla="*/ 6858000 h 6858000"/>
              <a:gd name="connsiteX281" fmla="*/ 6026679 w 7467600"/>
              <a:gd name="connsiteY281" fmla="*/ 6836959 h 6858000"/>
              <a:gd name="connsiteX282" fmla="*/ 5800441 w 7467600"/>
              <a:gd name="connsiteY282" fmla="*/ 6335286 h 6858000"/>
              <a:gd name="connsiteX283" fmla="*/ 5526562 w 7467600"/>
              <a:gd name="connsiteY283" fmla="*/ 5705388 h 6858000"/>
              <a:gd name="connsiteX284" fmla="*/ 5519640 w 7467600"/>
              <a:gd name="connsiteY284" fmla="*/ 5683774 h 6858000"/>
              <a:gd name="connsiteX285" fmla="*/ 5844559 w 7467600"/>
              <a:gd name="connsiteY285" fmla="*/ 6553349 h 6858000"/>
              <a:gd name="connsiteX286" fmla="*/ 5975994 w 7467600"/>
              <a:gd name="connsiteY286" fmla="*/ 6858000 h 6858000"/>
              <a:gd name="connsiteX287" fmla="*/ 5898547 w 7467600"/>
              <a:gd name="connsiteY287" fmla="*/ 6858000 h 6858000"/>
              <a:gd name="connsiteX288" fmla="*/ 5682041 w 7467600"/>
              <a:gd name="connsiteY288" fmla="*/ 6355860 h 6858000"/>
              <a:gd name="connsiteX289" fmla="*/ 5461758 w 7467600"/>
              <a:gd name="connsiteY289" fmla="*/ 5820220 h 6858000"/>
              <a:gd name="connsiteX290" fmla="*/ 5237282 w 7467600"/>
              <a:gd name="connsiteY290" fmla="*/ 6579086 h 6858000"/>
              <a:gd name="connsiteX291" fmla="*/ 5115009 w 7467600"/>
              <a:gd name="connsiteY291" fmla="*/ 6858000 h 6858000"/>
              <a:gd name="connsiteX292" fmla="*/ 5028074 w 7467600"/>
              <a:gd name="connsiteY292" fmla="*/ 6858000 h 6858000"/>
              <a:gd name="connsiteX293" fmla="*/ 5079508 w 7467600"/>
              <a:gd name="connsiteY293" fmla="*/ 6749074 h 6858000"/>
              <a:gd name="connsiteX294" fmla="*/ 5371846 w 7467600"/>
              <a:gd name="connsiteY294" fmla="*/ 5924413 h 6858000"/>
              <a:gd name="connsiteX295" fmla="*/ 5270512 w 7467600"/>
              <a:gd name="connsiteY295" fmla="*/ 6138975 h 6858000"/>
              <a:gd name="connsiteX296" fmla="*/ 5062409 w 7467600"/>
              <a:gd name="connsiteY296" fmla="*/ 6653544 h 6858000"/>
              <a:gd name="connsiteX297" fmla="*/ 5036628 w 7467600"/>
              <a:gd name="connsiteY297" fmla="*/ 6754247 h 6858000"/>
              <a:gd name="connsiteX298" fmla="*/ 5009112 w 7467600"/>
              <a:gd name="connsiteY298" fmla="*/ 6858000 h 6858000"/>
              <a:gd name="connsiteX299" fmla="*/ 4976679 w 7467600"/>
              <a:gd name="connsiteY299" fmla="*/ 6858000 h 6858000"/>
              <a:gd name="connsiteX300" fmla="*/ 5006537 w 7467600"/>
              <a:gd name="connsiteY300" fmla="*/ 6747068 h 6858000"/>
              <a:gd name="connsiteX301" fmla="*/ 5032723 w 7467600"/>
              <a:gd name="connsiteY301" fmla="*/ 6644957 h 6858000"/>
              <a:gd name="connsiteX302" fmla="*/ 5242949 w 7467600"/>
              <a:gd name="connsiteY302" fmla="*/ 6125175 h 6858000"/>
              <a:gd name="connsiteX303" fmla="*/ 5286321 w 7467600"/>
              <a:gd name="connsiteY303" fmla="*/ 6033555 h 6858000"/>
              <a:gd name="connsiteX304" fmla="*/ 5008210 w 7467600"/>
              <a:gd name="connsiteY304" fmla="*/ 6649194 h 6858000"/>
              <a:gd name="connsiteX305" fmla="*/ 4986321 w 7467600"/>
              <a:gd name="connsiteY305" fmla="*/ 6765687 h 6858000"/>
              <a:gd name="connsiteX306" fmla="*/ 4973474 w 7467600"/>
              <a:gd name="connsiteY306" fmla="*/ 6858000 h 6858000"/>
              <a:gd name="connsiteX307" fmla="*/ 4907178 w 7467600"/>
              <a:gd name="connsiteY307" fmla="*/ 6858000 h 6858000"/>
              <a:gd name="connsiteX308" fmla="*/ 4910810 w 7467600"/>
              <a:gd name="connsiteY308" fmla="*/ 6829660 h 6858000"/>
              <a:gd name="connsiteX309" fmla="*/ 4987461 w 7467600"/>
              <a:gd name="connsiteY309" fmla="*/ 6432994 h 6858000"/>
              <a:gd name="connsiteX310" fmla="*/ 5179262 w 7467600"/>
              <a:gd name="connsiteY310" fmla="*/ 6035044 h 6858000"/>
              <a:gd name="connsiteX311" fmla="*/ 4689678 w 7467600"/>
              <a:gd name="connsiteY311" fmla="*/ 6440241 h 6858000"/>
              <a:gd name="connsiteX312" fmla="*/ 4477543 w 7467600"/>
              <a:gd name="connsiteY312" fmla="*/ 6674836 h 6858000"/>
              <a:gd name="connsiteX313" fmla="*/ 4329957 w 7467600"/>
              <a:gd name="connsiteY313" fmla="*/ 6858000 h 6858000"/>
              <a:gd name="connsiteX314" fmla="*/ 4218595 w 7467600"/>
              <a:gd name="connsiteY314" fmla="*/ 6858000 h 6858000"/>
              <a:gd name="connsiteX315" fmla="*/ 4368888 w 7467600"/>
              <a:gd name="connsiteY315" fmla="*/ 6668412 h 6858000"/>
              <a:gd name="connsiteX316" fmla="*/ 4563091 w 7467600"/>
              <a:gd name="connsiteY316" fmla="*/ 6442508 h 6858000"/>
              <a:gd name="connsiteX317" fmla="*/ 5387324 w 7467600"/>
              <a:gd name="connsiteY317" fmla="*/ 5705830 h 6858000"/>
              <a:gd name="connsiteX318" fmla="*/ 5073620 w 7467600"/>
              <a:gd name="connsiteY318" fmla="*/ 5955437 h 6858000"/>
              <a:gd name="connsiteX319" fmla="*/ 4689789 w 7467600"/>
              <a:gd name="connsiteY319" fmla="*/ 6268382 h 6858000"/>
              <a:gd name="connsiteX320" fmla="*/ 4418722 w 7467600"/>
              <a:gd name="connsiteY320" fmla="*/ 6570886 h 6858000"/>
              <a:gd name="connsiteX321" fmla="*/ 4214944 w 7467600"/>
              <a:gd name="connsiteY321" fmla="*/ 6858000 h 6858000"/>
              <a:gd name="connsiteX322" fmla="*/ 4177898 w 7467600"/>
              <a:gd name="connsiteY322" fmla="*/ 6858000 h 6858000"/>
              <a:gd name="connsiteX323" fmla="*/ 4391597 w 7467600"/>
              <a:gd name="connsiteY323" fmla="*/ 6556370 h 6858000"/>
              <a:gd name="connsiteX324" fmla="*/ 4668889 w 7467600"/>
              <a:gd name="connsiteY324" fmla="*/ 6246399 h 6858000"/>
              <a:gd name="connsiteX325" fmla="*/ 5055427 w 7467600"/>
              <a:gd name="connsiteY325" fmla="*/ 5931476 h 6858000"/>
              <a:gd name="connsiteX326" fmla="*/ 5371814 w 7467600"/>
              <a:gd name="connsiteY326" fmla="*/ 5678975 h 6858000"/>
              <a:gd name="connsiteX327" fmla="*/ 4987918 w 7467600"/>
              <a:gd name="connsiteY327" fmla="*/ 5838701 h 6858000"/>
              <a:gd name="connsiteX328" fmla="*/ 4317146 w 7467600"/>
              <a:gd name="connsiteY328" fmla="*/ 6587716 h 6858000"/>
              <a:gd name="connsiteX329" fmla="*/ 4171627 w 7467600"/>
              <a:gd name="connsiteY329" fmla="*/ 6858000 h 6858000"/>
              <a:gd name="connsiteX330" fmla="*/ 4081585 w 7467600"/>
              <a:gd name="connsiteY330" fmla="*/ 6858000 h 6858000"/>
              <a:gd name="connsiteX331" fmla="*/ 4238603 w 7467600"/>
              <a:gd name="connsiteY331" fmla="*/ 6559341 h 6858000"/>
              <a:gd name="connsiteX332" fmla="*/ 4778333 w 7467600"/>
              <a:gd name="connsiteY332" fmla="*/ 5873626 h 6858000"/>
              <a:gd name="connsiteX333" fmla="*/ 5414185 w 7467600"/>
              <a:gd name="connsiteY333" fmla="*/ 5573882 h 6858000"/>
              <a:gd name="connsiteX334" fmla="*/ 5959648 w 7467600"/>
              <a:gd name="connsiteY334" fmla="*/ 4760797 h 6858000"/>
              <a:gd name="connsiteX335" fmla="*/ 5355019 w 7467600"/>
              <a:gd name="connsiteY335" fmla="*/ 4734672 h 6858000"/>
              <a:gd name="connsiteX336" fmla="*/ 5083565 w 7467600"/>
              <a:gd name="connsiteY336" fmla="*/ 5179121 h 6858000"/>
              <a:gd name="connsiteX337" fmla="*/ 4713577 w 7467600"/>
              <a:gd name="connsiteY337" fmla="*/ 5616803 h 6858000"/>
              <a:gd name="connsiteX338" fmla="*/ 3989559 w 7467600"/>
              <a:gd name="connsiteY338" fmla="*/ 6145945 h 6858000"/>
              <a:gd name="connsiteX339" fmla="*/ 3939824 w 7467600"/>
              <a:gd name="connsiteY339" fmla="*/ 6066900 h 6858000"/>
              <a:gd name="connsiteX340" fmla="*/ 4584537 w 7467600"/>
              <a:gd name="connsiteY340" fmla="*/ 5324826 h 6858000"/>
              <a:gd name="connsiteX341" fmla="*/ 5037105 w 7467600"/>
              <a:gd name="connsiteY341" fmla="*/ 5088765 h 6858000"/>
              <a:gd name="connsiteX342" fmla="*/ 5039930 w 7467600"/>
              <a:gd name="connsiteY342" fmla="*/ 5089585 h 6858000"/>
              <a:gd name="connsiteX343" fmla="*/ 5263764 w 7467600"/>
              <a:gd name="connsiteY343" fmla="*/ 4735525 h 6858000"/>
              <a:gd name="connsiteX344" fmla="*/ 4086300 w 7467600"/>
              <a:gd name="connsiteY344" fmla="*/ 4884599 h 6858000"/>
              <a:gd name="connsiteX345" fmla="*/ 4085485 w 7467600"/>
              <a:gd name="connsiteY345" fmla="*/ 4899070 h 6858000"/>
              <a:gd name="connsiteX346" fmla="*/ 3871915 w 7467600"/>
              <a:gd name="connsiteY346" fmla="*/ 5253645 h 6858000"/>
              <a:gd name="connsiteX347" fmla="*/ 3799374 w 7467600"/>
              <a:gd name="connsiteY347" fmla="*/ 5466127 h 6858000"/>
              <a:gd name="connsiteX348" fmla="*/ 3498850 w 7467600"/>
              <a:gd name="connsiteY348" fmla="*/ 6661888 h 6858000"/>
              <a:gd name="connsiteX349" fmla="*/ 3399216 w 7467600"/>
              <a:gd name="connsiteY349" fmla="*/ 6858000 h 6858000"/>
              <a:gd name="connsiteX350" fmla="*/ 3303688 w 7467600"/>
              <a:gd name="connsiteY350" fmla="*/ 6858000 h 6858000"/>
              <a:gd name="connsiteX351" fmla="*/ 3391774 w 7467600"/>
              <a:gd name="connsiteY351" fmla="*/ 6697181 h 6858000"/>
              <a:gd name="connsiteX352" fmla="*/ 3735540 w 7467600"/>
              <a:gd name="connsiteY352" fmla="*/ 5546923 h 6858000"/>
              <a:gd name="connsiteX353" fmla="*/ 3729438 w 7467600"/>
              <a:gd name="connsiteY353" fmla="*/ 5569058 h 6858000"/>
              <a:gd name="connsiteX354" fmla="*/ 3707782 w 7467600"/>
              <a:gd name="connsiteY354" fmla="*/ 5644908 h 6858000"/>
              <a:gd name="connsiteX355" fmla="*/ 3583827 w 7467600"/>
              <a:gd name="connsiteY355" fmla="*/ 6039215 h 6858000"/>
              <a:gd name="connsiteX356" fmla="*/ 3547861 w 7467600"/>
              <a:gd name="connsiteY356" fmla="*/ 6129609 h 6858000"/>
              <a:gd name="connsiteX357" fmla="*/ 3490905 w 7467600"/>
              <a:gd name="connsiteY357" fmla="*/ 6277660 h 6858000"/>
              <a:gd name="connsiteX358" fmla="*/ 3455859 w 7467600"/>
              <a:gd name="connsiteY358" fmla="*/ 6391301 h 6858000"/>
              <a:gd name="connsiteX359" fmla="*/ 3429112 w 7467600"/>
              <a:gd name="connsiteY359" fmla="*/ 6479469 h 6858000"/>
              <a:gd name="connsiteX360" fmla="*/ 3304862 w 7467600"/>
              <a:gd name="connsiteY360" fmla="*/ 6796476 h 6858000"/>
              <a:gd name="connsiteX361" fmla="*/ 3276071 w 7467600"/>
              <a:gd name="connsiteY361" fmla="*/ 6858000 h 6858000"/>
              <a:gd name="connsiteX362" fmla="*/ 3240805 w 7467600"/>
              <a:gd name="connsiteY362" fmla="*/ 6858000 h 6858000"/>
              <a:gd name="connsiteX363" fmla="*/ 3275917 w 7467600"/>
              <a:gd name="connsiteY363" fmla="*/ 6783192 h 6858000"/>
              <a:gd name="connsiteX364" fmla="*/ 3399358 w 7467600"/>
              <a:gd name="connsiteY364" fmla="*/ 6469011 h 6858000"/>
              <a:gd name="connsiteX365" fmla="*/ 3425650 w 7467600"/>
              <a:gd name="connsiteY365" fmla="*/ 6381333 h 6858000"/>
              <a:gd name="connsiteX366" fmla="*/ 3460661 w 7467600"/>
              <a:gd name="connsiteY366" fmla="*/ 6266763 h 6858000"/>
              <a:gd name="connsiteX367" fmla="*/ 3518021 w 7467600"/>
              <a:gd name="connsiteY367" fmla="*/ 6117298 h 6858000"/>
              <a:gd name="connsiteX368" fmla="*/ 3554035 w 7467600"/>
              <a:gd name="connsiteY368" fmla="*/ 6027832 h 6858000"/>
              <a:gd name="connsiteX369" fmla="*/ 3677174 w 7467600"/>
              <a:gd name="connsiteY369" fmla="*/ 5636351 h 6858000"/>
              <a:gd name="connsiteX370" fmla="*/ 3698819 w 7467600"/>
              <a:gd name="connsiteY370" fmla="*/ 5560503 h 6858000"/>
              <a:gd name="connsiteX371" fmla="*/ 3702094 w 7467600"/>
              <a:gd name="connsiteY371" fmla="*/ 5549194 h 6858000"/>
              <a:gd name="connsiteX372" fmla="*/ 3398355 w 7467600"/>
              <a:gd name="connsiteY372" fmla="*/ 6094603 h 6858000"/>
              <a:gd name="connsiteX373" fmla="*/ 3193941 w 7467600"/>
              <a:gd name="connsiteY373" fmla="*/ 6798775 h 6858000"/>
              <a:gd name="connsiteX374" fmla="*/ 3184140 w 7467600"/>
              <a:gd name="connsiteY374" fmla="*/ 6858000 h 6858000"/>
              <a:gd name="connsiteX375" fmla="*/ 3099978 w 7467600"/>
              <a:gd name="connsiteY375" fmla="*/ 6858000 h 6858000"/>
              <a:gd name="connsiteX376" fmla="*/ 3101556 w 7467600"/>
              <a:gd name="connsiteY376" fmla="*/ 6843337 h 6858000"/>
              <a:gd name="connsiteX377" fmla="*/ 3370162 w 7467600"/>
              <a:gd name="connsiteY377" fmla="*/ 5785550 h 6858000"/>
              <a:gd name="connsiteX378" fmla="*/ 3746477 w 7467600"/>
              <a:gd name="connsiteY378" fmla="*/ 5377889 h 6858000"/>
              <a:gd name="connsiteX379" fmla="*/ 3863399 w 7467600"/>
              <a:gd name="connsiteY379" fmla="*/ 5087257 h 6858000"/>
              <a:gd name="connsiteX380" fmla="*/ 3968712 w 7467600"/>
              <a:gd name="connsiteY380" fmla="*/ 4913989 h 6858000"/>
              <a:gd name="connsiteX381" fmla="*/ 2792390 w 7467600"/>
              <a:gd name="connsiteY381" fmla="*/ 5382974 h 6858000"/>
              <a:gd name="connsiteX382" fmla="*/ 2714982 w 7467600"/>
              <a:gd name="connsiteY382" fmla="*/ 5427051 h 6858000"/>
              <a:gd name="connsiteX383" fmla="*/ 2813361 w 7467600"/>
              <a:gd name="connsiteY383" fmla="*/ 6023912 h 6858000"/>
              <a:gd name="connsiteX384" fmla="*/ 2688430 w 7467600"/>
              <a:gd name="connsiteY384" fmla="*/ 6801564 h 6858000"/>
              <a:gd name="connsiteX385" fmla="*/ 2629626 w 7467600"/>
              <a:gd name="connsiteY385" fmla="*/ 6763394 h 6858000"/>
              <a:gd name="connsiteX386" fmla="*/ 2565328 w 7467600"/>
              <a:gd name="connsiteY386" fmla="*/ 5516399 h 6858000"/>
              <a:gd name="connsiteX387" fmla="*/ 1922999 w 7467600"/>
              <a:gd name="connsiteY387" fmla="*/ 5980343 h 6858000"/>
              <a:gd name="connsiteX388" fmla="*/ 1950261 w 7467600"/>
              <a:gd name="connsiteY388" fmla="*/ 6405858 h 6858000"/>
              <a:gd name="connsiteX389" fmla="*/ 2365554 w 7467600"/>
              <a:gd name="connsiteY389" fmla="*/ 6759107 h 6858000"/>
              <a:gd name="connsiteX390" fmla="*/ 2424142 w 7467600"/>
              <a:gd name="connsiteY390" fmla="*/ 6858000 h 6858000"/>
              <a:gd name="connsiteX391" fmla="*/ 2395994 w 7467600"/>
              <a:gd name="connsiteY391" fmla="*/ 6858000 h 6858000"/>
              <a:gd name="connsiteX392" fmla="*/ 2392863 w 7467600"/>
              <a:gd name="connsiteY392" fmla="*/ 6852964 h 6858000"/>
              <a:gd name="connsiteX393" fmla="*/ 2017589 w 7467600"/>
              <a:gd name="connsiteY393" fmla="*/ 6493982 h 6858000"/>
              <a:gd name="connsiteX394" fmla="*/ 2147336 w 7467600"/>
              <a:gd name="connsiteY394" fmla="*/ 6594052 h 6858000"/>
              <a:gd name="connsiteX395" fmla="*/ 2207047 w 7467600"/>
              <a:gd name="connsiteY395" fmla="*/ 6654540 h 6858000"/>
              <a:gd name="connsiteX396" fmla="*/ 2299106 w 7467600"/>
              <a:gd name="connsiteY396" fmla="*/ 6778931 h 6858000"/>
              <a:gd name="connsiteX397" fmla="*/ 2314430 w 7467600"/>
              <a:gd name="connsiteY397" fmla="*/ 6801144 h 6858000"/>
              <a:gd name="connsiteX398" fmla="*/ 2352406 w 7467600"/>
              <a:gd name="connsiteY398" fmla="*/ 6858000 h 6858000"/>
              <a:gd name="connsiteX399" fmla="*/ 2314492 w 7467600"/>
              <a:gd name="connsiteY399" fmla="*/ 6858000 h 6858000"/>
              <a:gd name="connsiteX400" fmla="*/ 2288095 w 7467600"/>
              <a:gd name="connsiteY400" fmla="*/ 6818030 h 6858000"/>
              <a:gd name="connsiteX401" fmla="*/ 2272768 w 7467600"/>
              <a:gd name="connsiteY401" fmla="*/ 6795822 h 6858000"/>
              <a:gd name="connsiteX402" fmla="*/ 2182715 w 7467600"/>
              <a:gd name="connsiteY402" fmla="*/ 6675071 h 6858000"/>
              <a:gd name="connsiteX403" fmla="*/ 2032061 w 7467600"/>
              <a:gd name="connsiteY403" fmla="*/ 6541380 h 6858000"/>
              <a:gd name="connsiteX404" fmla="*/ 2257220 w 7467600"/>
              <a:gd name="connsiteY404" fmla="*/ 6826257 h 6858000"/>
              <a:gd name="connsiteX405" fmla="*/ 2281324 w 7467600"/>
              <a:gd name="connsiteY405" fmla="*/ 6858000 h 6858000"/>
              <a:gd name="connsiteX406" fmla="*/ 2242860 w 7467600"/>
              <a:gd name="connsiteY406" fmla="*/ 6858000 h 6858000"/>
              <a:gd name="connsiteX407" fmla="*/ 2232818 w 7467600"/>
              <a:gd name="connsiteY407" fmla="*/ 6844926 h 6858000"/>
              <a:gd name="connsiteX408" fmla="*/ 1990172 w 7467600"/>
              <a:gd name="connsiteY408" fmla="*/ 6542121 h 6858000"/>
              <a:gd name="connsiteX409" fmla="*/ 2124090 w 7467600"/>
              <a:gd name="connsiteY409" fmla="*/ 6761017 h 6858000"/>
              <a:gd name="connsiteX410" fmla="*/ 2200380 w 7467600"/>
              <a:gd name="connsiteY410" fmla="*/ 6858000 h 6858000"/>
              <a:gd name="connsiteX411" fmla="*/ 2147507 w 7467600"/>
              <a:gd name="connsiteY411" fmla="*/ 6858000 h 6858000"/>
              <a:gd name="connsiteX412" fmla="*/ 2070668 w 7467600"/>
              <a:gd name="connsiteY412" fmla="*/ 6761520 h 6858000"/>
              <a:gd name="connsiteX413" fmla="*/ 1975142 w 7467600"/>
              <a:gd name="connsiteY413" fmla="*/ 6585570 h 6858000"/>
              <a:gd name="connsiteX414" fmla="*/ 2050035 w 7467600"/>
              <a:gd name="connsiteY414" fmla="*/ 6813345 h 6858000"/>
              <a:gd name="connsiteX415" fmla="*/ 2063025 w 7467600"/>
              <a:gd name="connsiteY415" fmla="*/ 6858000 h 6858000"/>
              <a:gd name="connsiteX416" fmla="*/ 2021675 w 7467600"/>
              <a:gd name="connsiteY416" fmla="*/ 6858000 h 6858000"/>
              <a:gd name="connsiteX417" fmla="*/ 2019308 w 7467600"/>
              <a:gd name="connsiteY417" fmla="*/ 6847118 h 6858000"/>
              <a:gd name="connsiteX418" fmla="*/ 1938835 w 7467600"/>
              <a:gd name="connsiteY418" fmla="*/ 6551160 h 6858000"/>
              <a:gd name="connsiteX419" fmla="*/ 1953230 w 7467600"/>
              <a:gd name="connsiteY419" fmla="*/ 6759699 h 6858000"/>
              <a:gd name="connsiteX420" fmla="*/ 1956763 w 7467600"/>
              <a:gd name="connsiteY420" fmla="*/ 6778191 h 6858000"/>
              <a:gd name="connsiteX421" fmla="*/ 1967925 w 7467600"/>
              <a:gd name="connsiteY421" fmla="*/ 6858000 h 6858000"/>
              <a:gd name="connsiteX422" fmla="*/ 1936622 w 7467600"/>
              <a:gd name="connsiteY422" fmla="*/ 6858000 h 6858000"/>
              <a:gd name="connsiteX423" fmla="*/ 1926261 w 7467600"/>
              <a:gd name="connsiteY423" fmla="*/ 6784064 h 6858000"/>
              <a:gd name="connsiteX424" fmla="*/ 1922724 w 7467600"/>
              <a:gd name="connsiteY424" fmla="*/ 6765577 h 6858000"/>
              <a:gd name="connsiteX425" fmla="*/ 1904650 w 7467600"/>
              <a:gd name="connsiteY425" fmla="*/ 6639616 h 6858000"/>
              <a:gd name="connsiteX426" fmla="*/ 1885273 w 7467600"/>
              <a:gd name="connsiteY426" fmla="*/ 6858000 h 6858000"/>
              <a:gd name="connsiteX427" fmla="*/ 1854363 w 7467600"/>
              <a:gd name="connsiteY427" fmla="*/ 6858000 h 6858000"/>
              <a:gd name="connsiteX428" fmla="*/ 1880391 w 7467600"/>
              <a:gd name="connsiteY428" fmla="*/ 6603796 h 6858000"/>
              <a:gd name="connsiteX429" fmla="*/ 1818273 w 7467600"/>
              <a:gd name="connsiteY429" fmla="*/ 6715729 h 6858000"/>
              <a:gd name="connsiteX430" fmla="*/ 1794691 w 7467600"/>
              <a:gd name="connsiteY430" fmla="*/ 6843239 h 6858000"/>
              <a:gd name="connsiteX431" fmla="*/ 1794914 w 7467600"/>
              <a:gd name="connsiteY431" fmla="*/ 6858000 h 6858000"/>
              <a:gd name="connsiteX432" fmla="*/ 1746128 w 7467600"/>
              <a:gd name="connsiteY432" fmla="*/ 6858000 h 6858000"/>
              <a:gd name="connsiteX433" fmla="*/ 1753934 w 7467600"/>
              <a:gd name="connsiteY433" fmla="*/ 6724796 h 6858000"/>
              <a:gd name="connsiteX434" fmla="*/ 1792053 w 7467600"/>
              <a:gd name="connsiteY434" fmla="*/ 6572396 h 6858000"/>
              <a:gd name="connsiteX435" fmla="*/ 1862248 w 7467600"/>
              <a:gd name="connsiteY435" fmla="*/ 6266397 h 6858000"/>
              <a:gd name="connsiteX436" fmla="*/ 1862250 w 7467600"/>
              <a:gd name="connsiteY436" fmla="*/ 6033531 h 6858000"/>
              <a:gd name="connsiteX437" fmla="*/ 1211999 w 7467600"/>
              <a:gd name="connsiteY437" fmla="*/ 6683610 h 6858000"/>
              <a:gd name="connsiteX438" fmla="*/ 1213266 w 7467600"/>
              <a:gd name="connsiteY438" fmla="*/ 6691947 h 6858000"/>
              <a:gd name="connsiteX439" fmla="*/ 1203370 w 7467600"/>
              <a:gd name="connsiteY439" fmla="*/ 6850676 h 6858000"/>
              <a:gd name="connsiteX440" fmla="*/ 1203671 w 7467600"/>
              <a:gd name="connsiteY440" fmla="*/ 6858000 h 6858000"/>
              <a:gd name="connsiteX441" fmla="*/ 1143180 w 7467600"/>
              <a:gd name="connsiteY441" fmla="*/ 6858000 h 6858000"/>
              <a:gd name="connsiteX442" fmla="*/ 1142176 w 7467600"/>
              <a:gd name="connsiteY442" fmla="*/ 6766045 h 6858000"/>
              <a:gd name="connsiteX443" fmla="*/ 1067484 w 7467600"/>
              <a:gd name="connsiteY443" fmla="*/ 6858000 h 6858000"/>
              <a:gd name="connsiteX444" fmla="*/ 953928 w 7467600"/>
              <a:gd name="connsiteY444" fmla="*/ 6858000 h 6858000"/>
              <a:gd name="connsiteX445" fmla="*/ 959715 w 7467600"/>
              <a:gd name="connsiteY445" fmla="*/ 6850185 h 6858000"/>
              <a:gd name="connsiteX446" fmla="*/ 1483788 w 7467600"/>
              <a:gd name="connsiteY446" fmla="*/ 6259174 h 6858000"/>
              <a:gd name="connsiteX447" fmla="*/ 1100671 w 7467600"/>
              <a:gd name="connsiteY447" fmla="*/ 6252137 h 6858000"/>
              <a:gd name="connsiteX448" fmla="*/ 1090144 w 7467600"/>
              <a:gd name="connsiteY448" fmla="*/ 6256748 h 6858000"/>
              <a:gd name="connsiteX449" fmla="*/ 1095872 w 7467600"/>
              <a:gd name="connsiteY449" fmla="*/ 6271892 h 6858000"/>
              <a:gd name="connsiteX450" fmla="*/ 262785 w 7467600"/>
              <a:gd name="connsiteY450" fmla="*/ 6845450 h 6858000"/>
              <a:gd name="connsiteX451" fmla="*/ 209968 w 7467600"/>
              <a:gd name="connsiteY451" fmla="*/ 6770713 h 6858000"/>
              <a:gd name="connsiteX452" fmla="*/ 873460 w 7467600"/>
              <a:gd name="connsiteY452" fmla="*/ 6253768 h 6858000"/>
              <a:gd name="connsiteX453" fmla="*/ 192686 w 7467600"/>
              <a:gd name="connsiteY453" fmla="*/ 5849257 h 6858000"/>
              <a:gd name="connsiteX454" fmla="*/ 4696 w 7467600"/>
              <a:gd name="connsiteY454" fmla="*/ 5697668 h 6858000"/>
              <a:gd name="connsiteX455" fmla="*/ 0 w 7467600"/>
              <a:gd name="connsiteY455" fmla="*/ 5689984 h 6858000"/>
              <a:gd name="connsiteX456" fmla="*/ 0 w 7467600"/>
              <a:gd name="connsiteY456" fmla="*/ 5513472 h 6858000"/>
              <a:gd name="connsiteX457" fmla="*/ 174101 w 7467600"/>
              <a:gd name="connsiteY457" fmla="*/ 5620277 h 6858000"/>
              <a:gd name="connsiteX458" fmla="*/ 891800 w 7467600"/>
              <a:gd name="connsiteY458" fmla="*/ 6036935 h 6858000"/>
              <a:gd name="connsiteX459" fmla="*/ 1072219 w 7467600"/>
              <a:gd name="connsiteY459" fmla="*/ 6169443 h 6858000"/>
              <a:gd name="connsiteX460" fmla="*/ 1074117 w 7467600"/>
              <a:gd name="connsiteY460" fmla="*/ 6170301 h 6858000"/>
              <a:gd name="connsiteX461" fmla="*/ 1083114 w 7467600"/>
              <a:gd name="connsiteY461" fmla="*/ 6174131 h 6858000"/>
              <a:gd name="connsiteX462" fmla="*/ 1543010 w 7467600"/>
              <a:gd name="connsiteY462" fmla="*/ 6191140 h 6858000"/>
              <a:gd name="connsiteX463" fmla="*/ 1551080 w 7467600"/>
              <a:gd name="connsiteY463" fmla="*/ 6195006 h 6858000"/>
              <a:gd name="connsiteX464" fmla="*/ 2345443 w 7467600"/>
              <a:gd name="connsiteY464" fmla="*/ 5549882 h 6858000"/>
              <a:gd name="connsiteX465" fmla="*/ 1721499 w 7467600"/>
              <a:gd name="connsiteY465" fmla="*/ 5599969 h 6858000"/>
              <a:gd name="connsiteX466" fmla="*/ 767716 w 7467600"/>
              <a:gd name="connsiteY466" fmla="*/ 5472768 h 6858000"/>
              <a:gd name="connsiteX467" fmla="*/ 722147 w 7467600"/>
              <a:gd name="connsiteY467" fmla="*/ 5393091 h 6858000"/>
              <a:gd name="connsiteX468" fmla="*/ 1485552 w 7467600"/>
              <a:gd name="connsiteY468" fmla="*/ 5313202 h 6858000"/>
              <a:gd name="connsiteX469" fmla="*/ 2143004 w 7467600"/>
              <a:gd name="connsiteY469" fmla="*/ 5402420 h 6858000"/>
              <a:gd name="connsiteX470" fmla="*/ 1933391 w 7467600"/>
              <a:gd name="connsiteY470" fmla="*/ 5156971 h 6858000"/>
              <a:gd name="connsiteX471" fmla="*/ 1827118 w 7467600"/>
              <a:gd name="connsiteY471" fmla="*/ 4968410 h 6858000"/>
              <a:gd name="connsiteX472" fmla="*/ 1837349 w 7467600"/>
              <a:gd name="connsiteY472" fmla="*/ 4956357 h 6858000"/>
              <a:gd name="connsiteX473" fmla="*/ 2162835 w 7467600"/>
              <a:gd name="connsiteY473" fmla="*/ 5187853 h 6858000"/>
              <a:gd name="connsiteX474" fmla="*/ 2257167 w 7467600"/>
              <a:gd name="connsiteY474" fmla="*/ 5462123 h 6858000"/>
              <a:gd name="connsiteX475" fmla="*/ 2261598 w 7467600"/>
              <a:gd name="connsiteY475" fmla="*/ 5467998 h 6858000"/>
              <a:gd name="connsiteX476" fmla="*/ 2437177 w 7467600"/>
              <a:gd name="connsiteY476" fmla="*/ 5479608 h 6858000"/>
              <a:gd name="connsiteX477" fmla="*/ 2445247 w 7467600"/>
              <a:gd name="connsiteY477" fmla="*/ 5483476 h 6858000"/>
              <a:gd name="connsiteX478" fmla="*/ 2743626 w 7467600"/>
              <a:gd name="connsiteY478" fmla="*/ 5304819 h 6858000"/>
              <a:gd name="connsiteX479" fmla="*/ 3048102 w 7467600"/>
              <a:gd name="connsiteY479" fmla="*/ 5150595 h 6858000"/>
              <a:gd name="connsiteX480" fmla="*/ 1799414 w 7467600"/>
              <a:gd name="connsiteY480" fmla="*/ 4694732 h 6858000"/>
              <a:gd name="connsiteX481" fmla="*/ 1771735 w 7467600"/>
              <a:gd name="connsiteY481" fmla="*/ 4619929 h 6858000"/>
              <a:gd name="connsiteX482" fmla="*/ 3104273 w 7467600"/>
              <a:gd name="connsiteY482" fmla="*/ 5076159 h 6858000"/>
              <a:gd name="connsiteX483" fmla="*/ 3113245 w 7467600"/>
              <a:gd name="connsiteY483" fmla="*/ 5090705 h 6858000"/>
              <a:gd name="connsiteX484" fmla="*/ 3126294 w 7467600"/>
              <a:gd name="connsiteY484" fmla="*/ 5114400 h 6858000"/>
              <a:gd name="connsiteX485" fmla="*/ 3937433 w 7467600"/>
              <a:gd name="connsiteY485" fmla="*/ 4830473 h 6858000"/>
              <a:gd name="connsiteX486" fmla="*/ 3590475 w 7467600"/>
              <a:gd name="connsiteY486" fmla="*/ 4597974 h 6858000"/>
              <a:gd name="connsiteX487" fmla="*/ 3100264 w 7467600"/>
              <a:gd name="connsiteY487" fmla="*/ 4579845 h 6858000"/>
              <a:gd name="connsiteX488" fmla="*/ 2183576 w 7467600"/>
              <a:gd name="connsiteY488" fmla="*/ 4227150 h 6858000"/>
              <a:gd name="connsiteX489" fmla="*/ 2151029 w 7467600"/>
              <a:gd name="connsiteY489" fmla="*/ 4146947 h 6858000"/>
              <a:gd name="connsiteX490" fmla="*/ 3563434 w 7467600"/>
              <a:gd name="connsiteY490" fmla="*/ 4469115 h 6858000"/>
              <a:gd name="connsiteX491" fmla="*/ 3177952 w 7467600"/>
              <a:gd name="connsiteY491" fmla="*/ 3657386 h 6858000"/>
              <a:gd name="connsiteX492" fmla="*/ 3189263 w 7467600"/>
              <a:gd name="connsiteY492" fmla="*/ 3625726 h 6858000"/>
              <a:gd name="connsiteX493" fmla="*/ 3560912 w 7467600"/>
              <a:gd name="connsiteY493" fmla="*/ 4079863 h 6858000"/>
              <a:gd name="connsiteX494" fmla="*/ 3626636 w 7467600"/>
              <a:gd name="connsiteY494" fmla="*/ 4512230 h 6858000"/>
              <a:gd name="connsiteX495" fmla="*/ 3653088 w 7467600"/>
              <a:gd name="connsiteY495" fmla="*/ 4521417 h 6858000"/>
              <a:gd name="connsiteX496" fmla="*/ 3988128 w 7467600"/>
              <a:gd name="connsiteY496" fmla="*/ 4817267 h 6858000"/>
              <a:gd name="connsiteX497" fmla="*/ 4830582 w 7467600"/>
              <a:gd name="connsiteY497" fmla="*/ 4676000 h 6858000"/>
              <a:gd name="connsiteX498" fmla="*/ 4830100 w 7467600"/>
              <a:gd name="connsiteY498" fmla="*/ 4675554 h 6858000"/>
              <a:gd name="connsiteX499" fmla="*/ 4036318 w 7467600"/>
              <a:gd name="connsiteY499" fmla="*/ 4147013 h 6858000"/>
              <a:gd name="connsiteX500" fmla="*/ 3432098 w 7467600"/>
              <a:gd name="connsiteY500" fmla="*/ 3537312 h 6858000"/>
              <a:gd name="connsiteX501" fmla="*/ 3446761 w 7467600"/>
              <a:gd name="connsiteY501" fmla="*/ 3461278 h 6858000"/>
              <a:gd name="connsiteX502" fmla="*/ 4419733 w 7467600"/>
              <a:gd name="connsiteY502" fmla="*/ 3963555 h 6858000"/>
              <a:gd name="connsiteX503" fmla="*/ 4781371 w 7467600"/>
              <a:gd name="connsiteY503" fmla="*/ 4458604 h 6858000"/>
              <a:gd name="connsiteX504" fmla="*/ 4780440 w 7467600"/>
              <a:gd name="connsiteY504" fmla="*/ 4470290 h 6858000"/>
              <a:gd name="connsiteX505" fmla="*/ 4898954 w 7467600"/>
              <a:gd name="connsiteY505" fmla="*/ 4662092 h 6858000"/>
              <a:gd name="connsiteX506" fmla="*/ 4900699 w 7467600"/>
              <a:gd name="connsiteY506" fmla="*/ 4670867 h 6858000"/>
              <a:gd name="connsiteX507" fmla="*/ 5714511 w 7467600"/>
              <a:gd name="connsiteY507" fmla="*/ 4663483 h 6858000"/>
              <a:gd name="connsiteX508" fmla="*/ 5464793 w 7467600"/>
              <a:gd name="connsiteY508" fmla="*/ 4393556 h 6858000"/>
              <a:gd name="connsiteX509" fmla="*/ 5461897 w 7467600"/>
              <a:gd name="connsiteY509" fmla="*/ 4390879 h 6858000"/>
              <a:gd name="connsiteX510" fmla="*/ 4294126 w 7467600"/>
              <a:gd name="connsiteY510" fmla="*/ 3303048 h 6858000"/>
              <a:gd name="connsiteX511" fmla="*/ 4305321 w 7467600"/>
              <a:gd name="connsiteY511" fmla="*/ 3256953 h 6858000"/>
              <a:gd name="connsiteX512" fmla="*/ 4949299 w 7467600"/>
              <a:gd name="connsiteY512" fmla="*/ 3766336 h 6858000"/>
              <a:gd name="connsiteX513" fmla="*/ 5291452 w 7467600"/>
              <a:gd name="connsiteY513" fmla="*/ 4076801 h 6858000"/>
              <a:gd name="connsiteX514" fmla="*/ 5434998 w 7467600"/>
              <a:gd name="connsiteY514" fmla="*/ 4254100 h 6858000"/>
              <a:gd name="connsiteX515" fmla="*/ 5351015 w 7467600"/>
              <a:gd name="connsiteY515" fmla="*/ 3760989 h 6858000"/>
              <a:gd name="connsiteX516" fmla="*/ 5413780 w 7467600"/>
              <a:gd name="connsiteY516" fmla="*/ 2966265 h 6858000"/>
              <a:gd name="connsiteX517" fmla="*/ 5425627 w 7467600"/>
              <a:gd name="connsiteY517" fmla="*/ 2954192 h 6858000"/>
              <a:gd name="connsiteX518" fmla="*/ 6604735 w 7467600"/>
              <a:gd name="connsiteY518" fmla="*/ 2041381 h 6858000"/>
              <a:gd name="connsiteX519" fmla="*/ 7204487 w 7467600"/>
              <a:gd name="connsiteY519" fmla="*/ 2742112 h 6858000"/>
              <a:gd name="connsiteX520" fmla="*/ 7131592 w 7467600"/>
              <a:gd name="connsiteY520" fmla="*/ 2672096 h 6858000"/>
              <a:gd name="connsiteX521" fmla="*/ 6996344 w 7467600"/>
              <a:gd name="connsiteY521" fmla="*/ 2518310 h 6858000"/>
              <a:gd name="connsiteX522" fmla="*/ 6735495 w 7467600"/>
              <a:gd name="connsiteY522" fmla="*/ 2196890 h 6858000"/>
              <a:gd name="connsiteX523" fmla="*/ 6721901 w 7467600"/>
              <a:gd name="connsiteY523" fmla="*/ 2179274 h 6858000"/>
              <a:gd name="connsiteX524" fmla="*/ 6604735 w 7467600"/>
              <a:gd name="connsiteY524" fmla="*/ 2041381 h 6858000"/>
              <a:gd name="connsiteX525" fmla="*/ 6591670 w 7467600"/>
              <a:gd name="connsiteY525" fmla="*/ 1988277 h 6858000"/>
              <a:gd name="connsiteX526" fmla="*/ 6747349 w 7467600"/>
              <a:gd name="connsiteY526" fmla="*/ 2160069 h 6858000"/>
              <a:gd name="connsiteX527" fmla="*/ 6760943 w 7467600"/>
              <a:gd name="connsiteY527" fmla="*/ 2177686 h 6858000"/>
              <a:gd name="connsiteX528" fmla="*/ 7021065 w 7467600"/>
              <a:gd name="connsiteY528" fmla="*/ 2498102 h 6858000"/>
              <a:gd name="connsiteX529" fmla="*/ 7155223 w 7467600"/>
              <a:gd name="connsiteY529" fmla="*/ 2650386 h 6858000"/>
              <a:gd name="connsiteX530" fmla="*/ 7203167 w 7467600"/>
              <a:gd name="connsiteY530" fmla="*/ 2697288 h 6858000"/>
              <a:gd name="connsiteX531" fmla="*/ 6937703 w 7467600"/>
              <a:gd name="connsiteY531" fmla="*/ 2321981 h 6858000"/>
              <a:gd name="connsiteX532" fmla="*/ 6591670 w 7467600"/>
              <a:gd name="connsiteY532" fmla="*/ 1988277 h 6858000"/>
              <a:gd name="connsiteX533" fmla="*/ 5798671 w 7467600"/>
              <a:gd name="connsiteY533" fmla="*/ 1981601 h 6858000"/>
              <a:gd name="connsiteX534" fmla="*/ 5754709 w 7467600"/>
              <a:gd name="connsiteY534" fmla="*/ 2071454 h 6858000"/>
              <a:gd name="connsiteX535" fmla="*/ 5763044 w 7467600"/>
              <a:gd name="connsiteY535" fmla="*/ 2842206 h 6858000"/>
              <a:gd name="connsiteX536" fmla="*/ 5764974 w 7467600"/>
              <a:gd name="connsiteY536" fmla="*/ 2799609 h 6858000"/>
              <a:gd name="connsiteX537" fmla="*/ 5767665 w 7467600"/>
              <a:gd name="connsiteY537" fmla="*/ 2666409 h 6858000"/>
              <a:gd name="connsiteX538" fmla="*/ 5763055 w 7467600"/>
              <a:gd name="connsiteY538" fmla="*/ 2579705 h 6858000"/>
              <a:gd name="connsiteX539" fmla="*/ 5758079 w 7467600"/>
              <a:gd name="connsiteY539" fmla="*/ 2492508 h 6858000"/>
              <a:gd name="connsiteX540" fmla="*/ 5779325 w 7467600"/>
              <a:gd name="connsiteY540" fmla="*/ 2197069 h 6858000"/>
              <a:gd name="connsiteX541" fmla="*/ 5798671 w 7467600"/>
              <a:gd name="connsiteY541" fmla="*/ 1981601 h 6858000"/>
              <a:gd name="connsiteX542" fmla="*/ 5829202 w 7467600"/>
              <a:gd name="connsiteY542" fmla="*/ 1971679 h 6858000"/>
              <a:gd name="connsiteX543" fmla="*/ 5809558 w 7467600"/>
              <a:gd name="connsiteY543" fmla="*/ 2198043 h 6858000"/>
              <a:gd name="connsiteX544" fmla="*/ 5788653 w 7467600"/>
              <a:gd name="connsiteY544" fmla="*/ 2489430 h 6858000"/>
              <a:gd name="connsiteX545" fmla="*/ 5793439 w 7467600"/>
              <a:gd name="connsiteY545" fmla="*/ 2575235 h 6858000"/>
              <a:gd name="connsiteX546" fmla="*/ 5796837 w 7467600"/>
              <a:gd name="connsiteY546" fmla="*/ 2637633 h 6858000"/>
              <a:gd name="connsiteX547" fmla="*/ 5818614 w 7467600"/>
              <a:gd name="connsiteY547" fmla="*/ 2473055 h 6858000"/>
              <a:gd name="connsiteX548" fmla="*/ 5829202 w 7467600"/>
              <a:gd name="connsiteY548" fmla="*/ 1971679 h 6858000"/>
              <a:gd name="connsiteX549" fmla="*/ 5911389 w 7467600"/>
              <a:gd name="connsiteY549" fmla="*/ 1898371 h 6858000"/>
              <a:gd name="connsiteX550" fmla="*/ 6237627 w 7467600"/>
              <a:gd name="connsiteY550" fmla="*/ 2231921 h 6858000"/>
              <a:gd name="connsiteX551" fmla="*/ 5911389 w 7467600"/>
              <a:gd name="connsiteY551" fmla="*/ 1898371 h 6858000"/>
              <a:gd name="connsiteX552" fmla="*/ 6944437 w 7467600"/>
              <a:gd name="connsiteY552" fmla="*/ 1575402 h 6858000"/>
              <a:gd name="connsiteX553" fmla="*/ 6304730 w 7467600"/>
              <a:gd name="connsiteY553" fmla="*/ 1766654 h 6858000"/>
              <a:gd name="connsiteX554" fmla="*/ 6944437 w 7467600"/>
              <a:gd name="connsiteY554" fmla="*/ 1575402 h 6858000"/>
              <a:gd name="connsiteX555" fmla="*/ 7019523 w 7467600"/>
              <a:gd name="connsiteY555" fmla="*/ 1519450 h 6858000"/>
              <a:gd name="connsiteX556" fmla="*/ 6298091 w 7467600"/>
              <a:gd name="connsiteY556" fmla="*/ 1737122 h 6858000"/>
              <a:gd name="connsiteX557" fmla="*/ 7019523 w 7467600"/>
              <a:gd name="connsiteY557" fmla="*/ 1519450 h 6858000"/>
              <a:gd name="connsiteX558" fmla="*/ 2399523 w 7467600"/>
              <a:gd name="connsiteY558" fmla="*/ 1428234 h 6858000"/>
              <a:gd name="connsiteX559" fmla="*/ 2224982 w 7467600"/>
              <a:gd name="connsiteY559" fmla="*/ 1826201 h 6858000"/>
              <a:gd name="connsiteX560" fmla="*/ 2096099 w 7467600"/>
              <a:gd name="connsiteY560" fmla="*/ 2345900 h 6858000"/>
              <a:gd name="connsiteX561" fmla="*/ 2283317 w 7467600"/>
              <a:gd name="connsiteY561" fmla="*/ 1796925 h 6858000"/>
              <a:gd name="connsiteX562" fmla="*/ 2399523 w 7467600"/>
              <a:gd name="connsiteY562" fmla="*/ 1428234 h 6858000"/>
              <a:gd name="connsiteX563" fmla="*/ 2448558 w 7467600"/>
              <a:gd name="connsiteY563" fmla="*/ 1373435 h 6858000"/>
              <a:gd name="connsiteX564" fmla="*/ 2312521 w 7467600"/>
              <a:gd name="connsiteY564" fmla="*/ 1806140 h 6858000"/>
              <a:gd name="connsiteX565" fmla="*/ 2127533 w 7467600"/>
              <a:gd name="connsiteY565" fmla="*/ 2348380 h 6858000"/>
              <a:gd name="connsiteX566" fmla="*/ 2358080 w 7467600"/>
              <a:gd name="connsiteY566" fmla="*/ 1866134 h 6858000"/>
              <a:gd name="connsiteX567" fmla="*/ 2407436 w 7467600"/>
              <a:gd name="connsiteY567" fmla="*/ 1651070 h 6858000"/>
              <a:gd name="connsiteX568" fmla="*/ 2448558 w 7467600"/>
              <a:gd name="connsiteY568" fmla="*/ 1373435 h 6858000"/>
              <a:gd name="connsiteX569" fmla="*/ 278707 w 7467600"/>
              <a:gd name="connsiteY569" fmla="*/ 1352270 h 6858000"/>
              <a:gd name="connsiteX570" fmla="*/ 321570 w 7467600"/>
              <a:gd name="connsiteY570" fmla="*/ 1861610 h 6858000"/>
              <a:gd name="connsiteX571" fmla="*/ 294281 w 7467600"/>
              <a:gd name="connsiteY571" fmla="*/ 1440658 h 6858000"/>
              <a:gd name="connsiteX572" fmla="*/ 278707 w 7467600"/>
              <a:gd name="connsiteY572" fmla="*/ 1352270 h 6858000"/>
              <a:gd name="connsiteX573" fmla="*/ 1423821 w 7467600"/>
              <a:gd name="connsiteY573" fmla="*/ 1351958 h 6858000"/>
              <a:gd name="connsiteX574" fmla="*/ 1638521 w 7467600"/>
              <a:gd name="connsiteY574" fmla="*/ 1908470 h 6858000"/>
              <a:gd name="connsiteX575" fmla="*/ 1754199 w 7467600"/>
              <a:gd name="connsiteY575" fmla="*/ 2149284 h 6858000"/>
              <a:gd name="connsiteX576" fmla="*/ 1908359 w 7467600"/>
              <a:gd name="connsiteY576" fmla="*/ 2364988 h 6858000"/>
              <a:gd name="connsiteX577" fmla="*/ 1647661 w 7467600"/>
              <a:gd name="connsiteY577" fmla="*/ 1825945 h 6858000"/>
              <a:gd name="connsiteX578" fmla="*/ 1423821 w 7467600"/>
              <a:gd name="connsiteY578" fmla="*/ 1351958 h 6858000"/>
              <a:gd name="connsiteX579" fmla="*/ 1431890 w 7467600"/>
              <a:gd name="connsiteY579" fmla="*/ 1306475 h 6858000"/>
              <a:gd name="connsiteX580" fmla="*/ 1507597 w 7467600"/>
              <a:gd name="connsiteY580" fmla="*/ 1446132 h 6858000"/>
              <a:gd name="connsiteX581" fmla="*/ 1674586 w 7467600"/>
              <a:gd name="connsiteY581" fmla="*/ 1813832 h 6858000"/>
              <a:gd name="connsiteX582" fmla="*/ 1815950 w 7467600"/>
              <a:gd name="connsiteY582" fmla="*/ 2128564 h 6858000"/>
              <a:gd name="connsiteX583" fmla="*/ 1984242 w 7467600"/>
              <a:gd name="connsiteY583" fmla="*/ 2430829 h 6858000"/>
              <a:gd name="connsiteX584" fmla="*/ 2014023 w 7467600"/>
              <a:gd name="connsiteY584" fmla="*/ 2450995 h 6858000"/>
              <a:gd name="connsiteX585" fmla="*/ 1747337 w 7467600"/>
              <a:gd name="connsiteY585" fmla="*/ 1855264 h 6858000"/>
              <a:gd name="connsiteX586" fmla="*/ 1533749 w 7467600"/>
              <a:gd name="connsiteY586" fmla="*/ 1478656 h 6858000"/>
              <a:gd name="connsiteX587" fmla="*/ 1431890 w 7467600"/>
              <a:gd name="connsiteY587" fmla="*/ 1306475 h 6858000"/>
              <a:gd name="connsiteX588" fmla="*/ 5052692 w 7467600"/>
              <a:gd name="connsiteY588" fmla="*/ 1292994 h 6858000"/>
              <a:gd name="connsiteX589" fmla="*/ 5200661 w 7467600"/>
              <a:gd name="connsiteY589" fmla="*/ 1635186 h 6858000"/>
              <a:gd name="connsiteX590" fmla="*/ 5297138 w 7467600"/>
              <a:gd name="connsiteY590" fmla="*/ 1906351 h 6858000"/>
              <a:gd name="connsiteX591" fmla="*/ 5052692 w 7467600"/>
              <a:gd name="connsiteY591" fmla="*/ 1292994 h 6858000"/>
              <a:gd name="connsiteX592" fmla="*/ 5009948 w 7467600"/>
              <a:gd name="connsiteY592" fmla="*/ 1273619 h 6858000"/>
              <a:gd name="connsiteX593" fmla="*/ 5121777 w 7467600"/>
              <a:gd name="connsiteY593" fmla="*/ 1654213 h 6858000"/>
              <a:gd name="connsiteX594" fmla="*/ 5293545 w 7467600"/>
              <a:gd name="connsiteY594" fmla="*/ 2072247 h 6858000"/>
              <a:gd name="connsiteX595" fmla="*/ 5294042 w 7467600"/>
              <a:gd name="connsiteY595" fmla="*/ 2065019 h 6858000"/>
              <a:gd name="connsiteX596" fmla="*/ 5171936 w 7467600"/>
              <a:gd name="connsiteY596" fmla="*/ 1647613 h 6858000"/>
              <a:gd name="connsiteX597" fmla="*/ 5009948 w 7467600"/>
              <a:gd name="connsiteY597" fmla="*/ 1273619 h 6858000"/>
              <a:gd name="connsiteX598" fmla="*/ 655236 w 7467600"/>
              <a:gd name="connsiteY598" fmla="*/ 1268632 h 6858000"/>
              <a:gd name="connsiteX599" fmla="*/ 839521 w 7467600"/>
              <a:gd name="connsiteY599" fmla="*/ 1685315 h 6858000"/>
              <a:gd name="connsiteX600" fmla="*/ 1109416 w 7467600"/>
              <a:gd name="connsiteY600" fmla="*/ 2061663 h 6858000"/>
              <a:gd name="connsiteX601" fmla="*/ 1298300 w 7467600"/>
              <a:gd name="connsiteY601" fmla="*/ 2247742 h 6858000"/>
              <a:gd name="connsiteX602" fmla="*/ 1125871 w 7467600"/>
              <a:gd name="connsiteY602" fmla="*/ 1989513 h 6858000"/>
              <a:gd name="connsiteX603" fmla="*/ 981574 w 7467600"/>
              <a:gd name="connsiteY603" fmla="*/ 1783157 h 6858000"/>
              <a:gd name="connsiteX604" fmla="*/ 922198 w 7467600"/>
              <a:gd name="connsiteY604" fmla="*/ 1677437 h 6858000"/>
              <a:gd name="connsiteX605" fmla="*/ 869293 w 7467600"/>
              <a:gd name="connsiteY605" fmla="*/ 1583214 h 6858000"/>
              <a:gd name="connsiteX606" fmla="*/ 751431 w 7467600"/>
              <a:gd name="connsiteY606" fmla="*/ 1405731 h 6858000"/>
              <a:gd name="connsiteX607" fmla="*/ 655236 w 7467600"/>
              <a:gd name="connsiteY607" fmla="*/ 1268632 h 6858000"/>
              <a:gd name="connsiteX608" fmla="*/ 6516292 w 7467600"/>
              <a:gd name="connsiteY608" fmla="*/ 1263064 h 6858000"/>
              <a:gd name="connsiteX609" fmla="*/ 5736320 w 7467600"/>
              <a:gd name="connsiteY609" fmla="*/ 1501803 h 6858000"/>
              <a:gd name="connsiteX610" fmla="*/ 6516292 w 7467600"/>
              <a:gd name="connsiteY610" fmla="*/ 1263064 h 6858000"/>
              <a:gd name="connsiteX611" fmla="*/ 291466 w 7467600"/>
              <a:gd name="connsiteY611" fmla="*/ 1250369 h 6858000"/>
              <a:gd name="connsiteX612" fmla="*/ 323180 w 7467600"/>
              <a:gd name="connsiteY612" fmla="*/ 1435283 h 6858000"/>
              <a:gd name="connsiteX613" fmla="*/ 349381 w 7467600"/>
              <a:gd name="connsiteY613" fmla="*/ 1875041 h 6858000"/>
              <a:gd name="connsiteX614" fmla="*/ 374363 w 7467600"/>
              <a:gd name="connsiteY614" fmla="*/ 1506494 h 6858000"/>
              <a:gd name="connsiteX615" fmla="*/ 302168 w 7467600"/>
              <a:gd name="connsiteY615" fmla="*/ 1274495 h 6858000"/>
              <a:gd name="connsiteX616" fmla="*/ 291466 w 7467600"/>
              <a:gd name="connsiteY616" fmla="*/ 1250369 h 6858000"/>
              <a:gd name="connsiteX617" fmla="*/ 678222 w 7467600"/>
              <a:gd name="connsiteY617" fmla="*/ 1248670 h 6858000"/>
              <a:gd name="connsiteX618" fmla="*/ 775536 w 7467600"/>
              <a:gd name="connsiteY618" fmla="*/ 1388015 h 6858000"/>
              <a:gd name="connsiteX619" fmla="*/ 894529 w 7467600"/>
              <a:gd name="connsiteY619" fmla="*/ 1567739 h 6858000"/>
              <a:gd name="connsiteX620" fmla="*/ 948000 w 7467600"/>
              <a:gd name="connsiteY620" fmla="*/ 1663088 h 6858000"/>
              <a:gd name="connsiteX621" fmla="*/ 1006812 w 7467600"/>
              <a:gd name="connsiteY621" fmla="*/ 1767683 h 6858000"/>
              <a:gd name="connsiteX622" fmla="*/ 1149133 w 7467600"/>
              <a:gd name="connsiteY622" fmla="*/ 1971513 h 6858000"/>
              <a:gd name="connsiteX623" fmla="*/ 1333952 w 7467600"/>
              <a:gd name="connsiteY623" fmla="*/ 2251620 h 6858000"/>
              <a:gd name="connsiteX624" fmla="*/ 1337329 w 7467600"/>
              <a:gd name="connsiteY624" fmla="*/ 2258350 h 6858000"/>
              <a:gd name="connsiteX625" fmla="*/ 1014726 w 7467600"/>
              <a:gd name="connsiteY625" fmla="*/ 1615556 h 6858000"/>
              <a:gd name="connsiteX626" fmla="*/ 678222 w 7467600"/>
              <a:gd name="connsiteY626" fmla="*/ 1248670 h 6858000"/>
              <a:gd name="connsiteX627" fmla="*/ 6691602 w 7467600"/>
              <a:gd name="connsiteY627" fmla="*/ 1140573 h 6858000"/>
              <a:gd name="connsiteX628" fmla="*/ 6571100 w 7467600"/>
              <a:gd name="connsiteY628" fmla="*/ 1183662 h 6858000"/>
              <a:gd name="connsiteX629" fmla="*/ 6241687 w 7467600"/>
              <a:gd name="connsiteY629" fmla="*/ 1257600 h 6858000"/>
              <a:gd name="connsiteX630" fmla="*/ 5693009 w 7467600"/>
              <a:gd name="connsiteY630" fmla="*/ 1478256 h 6858000"/>
              <a:gd name="connsiteX631" fmla="*/ 6548420 w 7467600"/>
              <a:gd name="connsiteY631" fmla="*/ 1214599 h 6858000"/>
              <a:gd name="connsiteX632" fmla="*/ 6605473 w 7467600"/>
              <a:gd name="connsiteY632" fmla="*/ 1184686 h 6858000"/>
              <a:gd name="connsiteX633" fmla="*/ 6691602 w 7467600"/>
              <a:gd name="connsiteY633" fmla="*/ 1140573 h 6858000"/>
              <a:gd name="connsiteX634" fmla="*/ 4002475 w 7467600"/>
              <a:gd name="connsiteY634" fmla="*/ 1037802 h 6858000"/>
              <a:gd name="connsiteX635" fmla="*/ 4000324 w 7467600"/>
              <a:gd name="connsiteY635" fmla="*/ 1039362 h 6858000"/>
              <a:gd name="connsiteX636" fmla="*/ 4002862 w 7467600"/>
              <a:gd name="connsiteY636" fmla="*/ 1042866 h 6858000"/>
              <a:gd name="connsiteX637" fmla="*/ 4002475 w 7467600"/>
              <a:gd name="connsiteY637" fmla="*/ 1037802 h 6858000"/>
              <a:gd name="connsiteX638" fmla="*/ 506322 w 7467600"/>
              <a:gd name="connsiteY638" fmla="*/ 1020997 h 6858000"/>
              <a:gd name="connsiteX639" fmla="*/ 533068 w 7467600"/>
              <a:gd name="connsiteY639" fmla="*/ 1029409 h 6858000"/>
              <a:gd name="connsiteX640" fmla="*/ 1232525 w 7467600"/>
              <a:gd name="connsiteY640" fmla="*/ 1804675 h 6858000"/>
              <a:gd name="connsiteX641" fmla="*/ 1388858 w 7467600"/>
              <a:gd name="connsiteY641" fmla="*/ 2368011 h 6858000"/>
              <a:gd name="connsiteX642" fmla="*/ 1384098 w 7467600"/>
              <a:gd name="connsiteY642" fmla="*/ 2378125 h 6858000"/>
              <a:gd name="connsiteX643" fmla="*/ 1425393 w 7467600"/>
              <a:gd name="connsiteY643" fmla="*/ 2589124 h 6858000"/>
              <a:gd name="connsiteX644" fmla="*/ 1424001 w 7467600"/>
              <a:gd name="connsiteY644" fmla="*/ 2597541 h 6858000"/>
              <a:gd name="connsiteX645" fmla="*/ 2152729 w 7467600"/>
              <a:gd name="connsiteY645" fmla="*/ 2864487 h 6858000"/>
              <a:gd name="connsiteX646" fmla="*/ 2020609 w 7467600"/>
              <a:gd name="connsiteY646" fmla="*/ 2539671 h 6858000"/>
              <a:gd name="connsiteX647" fmla="*/ 2018920 w 7467600"/>
              <a:gd name="connsiteY647" fmla="*/ 2536309 h 6858000"/>
              <a:gd name="connsiteX648" fmla="*/ 1342441 w 7467600"/>
              <a:gd name="connsiteY648" fmla="*/ 1173017 h 6858000"/>
              <a:gd name="connsiteX649" fmla="*/ 1367925 w 7467600"/>
              <a:gd name="connsiteY649" fmla="*/ 1135648 h 6858000"/>
              <a:gd name="connsiteX650" fmla="*/ 1771401 w 7467600"/>
              <a:gd name="connsiteY650" fmla="*/ 1806673 h 6858000"/>
              <a:gd name="connsiteX651" fmla="*/ 1972385 w 7467600"/>
              <a:gd name="connsiteY651" fmla="*/ 2198735 h 6858000"/>
              <a:gd name="connsiteX652" fmla="*/ 2040892 w 7467600"/>
              <a:gd name="connsiteY652" fmla="*/ 2405205 h 6858000"/>
              <a:gd name="connsiteX653" fmla="*/ 2131689 w 7467600"/>
              <a:gd name="connsiteY653" fmla="*/ 1936926 h 6858000"/>
              <a:gd name="connsiteX654" fmla="*/ 2454820 w 7467600"/>
              <a:gd name="connsiteY654" fmla="*/ 1248808 h 6858000"/>
              <a:gd name="connsiteX655" fmla="*/ 2492512 w 7467600"/>
              <a:gd name="connsiteY655" fmla="*/ 1302920 h 6858000"/>
              <a:gd name="connsiteX656" fmla="*/ 2081216 w 7467600"/>
              <a:gd name="connsiteY656" fmla="*/ 2527513 h 6858000"/>
              <a:gd name="connsiteX657" fmla="*/ 2081211 w 7467600"/>
              <a:gd name="connsiteY657" fmla="*/ 2528916 h 6858000"/>
              <a:gd name="connsiteX658" fmla="*/ 2199067 w 7467600"/>
              <a:gd name="connsiteY658" fmla="*/ 2884061 h 6858000"/>
              <a:gd name="connsiteX659" fmla="*/ 3192586 w 7467600"/>
              <a:gd name="connsiteY659" fmla="*/ 3411496 h 6858000"/>
              <a:gd name="connsiteX660" fmla="*/ 3182620 w 7467600"/>
              <a:gd name="connsiteY660" fmla="*/ 3483279 h 6858000"/>
              <a:gd name="connsiteX661" fmla="*/ 2435119 w 7467600"/>
              <a:gd name="connsiteY661" fmla="*/ 3080173 h 6858000"/>
              <a:gd name="connsiteX662" fmla="*/ 2410152 w 7467600"/>
              <a:gd name="connsiteY662" fmla="*/ 3063751 h 6858000"/>
              <a:gd name="connsiteX663" fmla="*/ 2408099 w 7467600"/>
              <a:gd name="connsiteY663" fmla="*/ 3064403 h 6858000"/>
              <a:gd name="connsiteX664" fmla="*/ 2407218 w 7467600"/>
              <a:gd name="connsiteY664" fmla="*/ 3070324 h 6858000"/>
              <a:gd name="connsiteX665" fmla="*/ 2380138 w 7467600"/>
              <a:gd name="connsiteY665" fmla="*/ 3099341 h 6858000"/>
              <a:gd name="connsiteX666" fmla="*/ 1765923 w 7467600"/>
              <a:gd name="connsiteY666" fmla="*/ 3581043 h 6858000"/>
              <a:gd name="connsiteX667" fmla="*/ 1702258 w 7467600"/>
              <a:gd name="connsiteY667" fmla="*/ 3612286 h 6858000"/>
              <a:gd name="connsiteX668" fmla="*/ 1538370 w 7467600"/>
              <a:gd name="connsiteY668" fmla="*/ 3811804 h 6858000"/>
              <a:gd name="connsiteX669" fmla="*/ 542867 w 7467600"/>
              <a:gd name="connsiteY669" fmla="*/ 4944092 h 6858000"/>
              <a:gd name="connsiteX670" fmla="*/ 515800 w 7467600"/>
              <a:gd name="connsiteY670" fmla="*/ 4862180 h 6858000"/>
              <a:gd name="connsiteX671" fmla="*/ 909145 w 7467600"/>
              <a:gd name="connsiteY671" fmla="*/ 4199225 h 6858000"/>
              <a:gd name="connsiteX672" fmla="*/ 1214067 w 7467600"/>
              <a:gd name="connsiteY672" fmla="*/ 3908561 h 6858000"/>
              <a:gd name="connsiteX673" fmla="*/ 640967 w 7467600"/>
              <a:gd name="connsiteY673" fmla="*/ 4105601 h 6858000"/>
              <a:gd name="connsiteX674" fmla="*/ 112563 w 7467600"/>
              <a:gd name="connsiteY674" fmla="*/ 4396952 h 6858000"/>
              <a:gd name="connsiteX675" fmla="*/ 0 w 7467600"/>
              <a:gd name="connsiteY675" fmla="*/ 4466006 h 6858000"/>
              <a:gd name="connsiteX676" fmla="*/ 0 w 7467600"/>
              <a:gd name="connsiteY676" fmla="*/ 4233763 h 6858000"/>
              <a:gd name="connsiteX677" fmla="*/ 36881 w 7467600"/>
              <a:gd name="connsiteY677" fmla="*/ 4200118 h 6858000"/>
              <a:gd name="connsiteX678" fmla="*/ 910534 w 7467600"/>
              <a:gd name="connsiteY678" fmla="*/ 3629753 h 6858000"/>
              <a:gd name="connsiteX679" fmla="*/ 1578717 w 7467600"/>
              <a:gd name="connsiteY679" fmla="*/ 3575982 h 6858000"/>
              <a:gd name="connsiteX680" fmla="*/ 2338780 w 7467600"/>
              <a:gd name="connsiteY680" fmla="*/ 3033725 h 6858000"/>
              <a:gd name="connsiteX681" fmla="*/ 1807991 w 7467600"/>
              <a:gd name="connsiteY681" fmla="*/ 2807184 h 6858000"/>
              <a:gd name="connsiteX682" fmla="*/ 1416358 w 7467600"/>
              <a:gd name="connsiteY682" fmla="*/ 3112571 h 6858000"/>
              <a:gd name="connsiteX683" fmla="*/ 939066 w 7467600"/>
              <a:gd name="connsiteY683" fmla="*/ 3378798 h 6858000"/>
              <a:gd name="connsiteX684" fmla="*/ 115099 w 7467600"/>
              <a:gd name="connsiteY684" fmla="*/ 3607650 h 6858000"/>
              <a:gd name="connsiteX685" fmla="*/ 97284 w 7467600"/>
              <a:gd name="connsiteY685" fmla="*/ 3520393 h 6858000"/>
              <a:gd name="connsiteX686" fmla="*/ 922050 w 7467600"/>
              <a:gd name="connsiteY686" fmla="*/ 3074867 h 6858000"/>
              <a:gd name="connsiteX687" fmla="*/ 1405265 w 7467600"/>
              <a:gd name="connsiteY687" fmla="*/ 3016319 h 6858000"/>
              <a:gd name="connsiteX688" fmla="*/ 1407512 w 7467600"/>
              <a:gd name="connsiteY688" fmla="*/ 3018001 h 6858000"/>
              <a:gd name="connsiteX689" fmla="*/ 1726266 w 7467600"/>
              <a:gd name="connsiteY689" fmla="*/ 2777274 h 6858000"/>
              <a:gd name="connsiteX690" fmla="*/ 625390 w 7467600"/>
              <a:gd name="connsiteY690" fmla="*/ 2514541 h 6858000"/>
              <a:gd name="connsiteX691" fmla="*/ 619799 w 7467600"/>
              <a:gd name="connsiteY691" fmla="*/ 2527180 h 6858000"/>
              <a:gd name="connsiteX692" fmla="*/ 310030 w 7467600"/>
              <a:gd name="connsiteY692" fmla="*/ 2771818 h 6858000"/>
              <a:gd name="connsiteX693" fmla="*/ 173877 w 7467600"/>
              <a:gd name="connsiteY693" fmla="*/ 2937056 h 6858000"/>
              <a:gd name="connsiteX694" fmla="*/ 77889 w 7467600"/>
              <a:gd name="connsiteY694" fmla="*/ 3138440 h 6858000"/>
              <a:gd name="connsiteX695" fmla="*/ 0 w 7467600"/>
              <a:gd name="connsiteY695" fmla="*/ 3271395 h 6858000"/>
              <a:gd name="connsiteX696" fmla="*/ 0 w 7467600"/>
              <a:gd name="connsiteY696" fmla="*/ 3153002 h 6858000"/>
              <a:gd name="connsiteX697" fmla="*/ 2386 w 7467600"/>
              <a:gd name="connsiteY697" fmla="*/ 3149203 h 6858000"/>
              <a:gd name="connsiteX698" fmla="*/ 89753 w 7467600"/>
              <a:gd name="connsiteY698" fmla="*/ 2987702 h 6858000"/>
              <a:gd name="connsiteX699" fmla="*/ 76869 w 7467600"/>
              <a:gd name="connsiteY699" fmla="*/ 3005404 h 6858000"/>
              <a:gd name="connsiteX700" fmla="*/ 32049 w 7467600"/>
              <a:gd name="connsiteY700" fmla="*/ 3065814 h 6858000"/>
              <a:gd name="connsiteX701" fmla="*/ 0 w 7467600"/>
              <a:gd name="connsiteY701" fmla="*/ 3108744 h 6858000"/>
              <a:gd name="connsiteX702" fmla="*/ 0 w 7467600"/>
              <a:gd name="connsiteY702" fmla="*/ 3058059 h 6858000"/>
              <a:gd name="connsiteX703" fmla="*/ 7610 w 7467600"/>
              <a:gd name="connsiteY703" fmla="*/ 3047889 h 6858000"/>
              <a:gd name="connsiteX704" fmla="*/ 52419 w 7467600"/>
              <a:gd name="connsiteY704" fmla="*/ 2987479 h 6858000"/>
              <a:gd name="connsiteX705" fmla="*/ 59142 w 7467600"/>
              <a:gd name="connsiteY705" fmla="*/ 2978488 h 6858000"/>
              <a:gd name="connsiteX706" fmla="*/ 0 w 7467600"/>
              <a:gd name="connsiteY706" fmla="*/ 3015334 h 6858000"/>
              <a:gd name="connsiteX707" fmla="*/ 0 w 7467600"/>
              <a:gd name="connsiteY707" fmla="*/ 2914286 h 6858000"/>
              <a:gd name="connsiteX708" fmla="*/ 36383 w 7467600"/>
              <a:gd name="connsiteY708" fmla="*/ 2901128 h 6858000"/>
              <a:gd name="connsiteX709" fmla="*/ 156329 w 7467600"/>
              <a:gd name="connsiteY709" fmla="*/ 2840533 h 6858000"/>
              <a:gd name="connsiteX710" fmla="*/ 358355 w 7467600"/>
              <a:gd name="connsiteY710" fmla="*/ 2620471 h 6858000"/>
              <a:gd name="connsiteX711" fmla="*/ 510577 w 7467600"/>
              <a:gd name="connsiteY711" fmla="*/ 2501244 h 6858000"/>
              <a:gd name="connsiteX712" fmla="*/ 211967 w 7467600"/>
              <a:gd name="connsiteY712" fmla="*/ 2479171 h 6858000"/>
              <a:gd name="connsiteX713" fmla="*/ 0 w 7467600"/>
              <a:gd name="connsiteY713" fmla="*/ 2476398 h 6858000"/>
              <a:gd name="connsiteX714" fmla="*/ 0 w 7467600"/>
              <a:gd name="connsiteY714" fmla="*/ 2389189 h 6858000"/>
              <a:gd name="connsiteX715" fmla="*/ 103062 w 7467600"/>
              <a:gd name="connsiteY715" fmla="*/ 2389518 h 6858000"/>
              <a:gd name="connsiteX716" fmla="*/ 510734 w 7467600"/>
              <a:gd name="connsiteY716" fmla="*/ 2416201 h 6858000"/>
              <a:gd name="connsiteX717" fmla="*/ 279257 w 7467600"/>
              <a:gd name="connsiteY717" fmla="*/ 2092102 h 6858000"/>
              <a:gd name="connsiteX718" fmla="*/ 65265 w 7467600"/>
              <a:gd name="connsiteY718" fmla="*/ 2006049 h 6858000"/>
              <a:gd name="connsiteX719" fmla="*/ 0 w 7467600"/>
              <a:gd name="connsiteY719" fmla="*/ 1982532 h 6858000"/>
              <a:gd name="connsiteX720" fmla="*/ 0 w 7467600"/>
              <a:gd name="connsiteY720" fmla="*/ 1912789 h 6858000"/>
              <a:gd name="connsiteX721" fmla="*/ 97460 w 7467600"/>
              <a:gd name="connsiteY721" fmla="*/ 1953725 h 6858000"/>
              <a:gd name="connsiteX722" fmla="*/ 221272 w 7467600"/>
              <a:gd name="connsiteY722" fmla="*/ 1980766 h 6858000"/>
              <a:gd name="connsiteX723" fmla="*/ 116765 w 7467600"/>
              <a:gd name="connsiteY723" fmla="*/ 1911033 h 6858000"/>
              <a:gd name="connsiteX724" fmla="*/ 16405 w 7467600"/>
              <a:gd name="connsiteY724" fmla="*/ 1803412 h 6858000"/>
              <a:gd name="connsiteX725" fmla="*/ 0 w 7467600"/>
              <a:gd name="connsiteY725" fmla="*/ 1784777 h 6858000"/>
              <a:gd name="connsiteX726" fmla="*/ 0 w 7467600"/>
              <a:gd name="connsiteY726" fmla="*/ 1740082 h 6858000"/>
              <a:gd name="connsiteX727" fmla="*/ 39394 w 7467600"/>
              <a:gd name="connsiteY727" fmla="*/ 1784856 h 6858000"/>
              <a:gd name="connsiteX728" fmla="*/ 135813 w 7467600"/>
              <a:gd name="connsiteY728" fmla="*/ 1888838 h 6858000"/>
              <a:gd name="connsiteX729" fmla="*/ 242575 w 7467600"/>
              <a:gd name="connsiteY729" fmla="*/ 1958841 h 6858000"/>
              <a:gd name="connsiteX730" fmla="*/ 82197 w 7467600"/>
              <a:gd name="connsiteY730" fmla="*/ 1754826 h 6858000"/>
              <a:gd name="connsiteX731" fmla="*/ 0 w 7467600"/>
              <a:gd name="connsiteY731" fmla="*/ 1679650 h 6858000"/>
              <a:gd name="connsiteX732" fmla="*/ 0 w 7467600"/>
              <a:gd name="connsiteY732" fmla="*/ 1602463 h 6858000"/>
              <a:gd name="connsiteX733" fmla="*/ 84689 w 7467600"/>
              <a:gd name="connsiteY733" fmla="*/ 1677442 h 6858000"/>
              <a:gd name="connsiteX734" fmla="*/ 298437 w 7467600"/>
              <a:gd name="connsiteY734" fmla="*/ 1968019 h 6858000"/>
              <a:gd name="connsiteX735" fmla="*/ 227269 w 7467600"/>
              <a:gd name="connsiteY735" fmla="*/ 1114064 h 6858000"/>
              <a:gd name="connsiteX736" fmla="*/ 248003 w 7467600"/>
              <a:gd name="connsiteY736" fmla="*/ 1089613 h 6858000"/>
              <a:gd name="connsiteX737" fmla="*/ 427020 w 7467600"/>
              <a:gd name="connsiteY737" fmla="*/ 1619803 h 6858000"/>
              <a:gd name="connsiteX738" fmla="*/ 340345 w 7467600"/>
              <a:gd name="connsiteY738" fmla="*/ 2027739 h 6858000"/>
              <a:gd name="connsiteX739" fmla="*/ 360865 w 7467600"/>
              <a:gd name="connsiteY739" fmla="*/ 2044827 h 6858000"/>
              <a:gd name="connsiteX740" fmla="*/ 560414 w 7467600"/>
              <a:gd name="connsiteY740" fmla="*/ 2421457 h 6858000"/>
              <a:gd name="connsiteX741" fmla="*/ 1359703 w 7467600"/>
              <a:gd name="connsiteY741" fmla="*/ 2578554 h 6858000"/>
              <a:gd name="connsiteX742" fmla="*/ 1359422 w 7467600"/>
              <a:gd name="connsiteY742" fmla="*/ 2577994 h 6858000"/>
              <a:gd name="connsiteX743" fmla="*/ 828701 w 7467600"/>
              <a:gd name="connsiteY743" fmla="*/ 1839520 h 6858000"/>
              <a:gd name="connsiteX744" fmla="*/ 494427 w 7467600"/>
              <a:gd name="connsiteY744" fmla="*/ 1092333 h 6858000"/>
              <a:gd name="connsiteX745" fmla="*/ 506322 w 7467600"/>
              <a:gd name="connsiteY745" fmla="*/ 1020997 h 6858000"/>
              <a:gd name="connsiteX746" fmla="*/ 4570198 w 7467600"/>
              <a:gd name="connsiteY746" fmla="*/ 978081 h 6858000"/>
              <a:gd name="connsiteX747" fmla="*/ 4523691 w 7467600"/>
              <a:gd name="connsiteY747" fmla="*/ 1127776 h 6858000"/>
              <a:gd name="connsiteX748" fmla="*/ 4509875 w 7467600"/>
              <a:gd name="connsiteY748" fmla="*/ 1167552 h 6858000"/>
              <a:gd name="connsiteX749" fmla="*/ 4478168 w 7467600"/>
              <a:gd name="connsiteY749" fmla="*/ 1260735 h 6858000"/>
              <a:gd name="connsiteX750" fmla="*/ 4409309 w 7467600"/>
              <a:gd name="connsiteY750" fmla="*/ 1666996 h 6858000"/>
              <a:gd name="connsiteX751" fmla="*/ 4370031 w 7467600"/>
              <a:gd name="connsiteY751" fmla="*/ 1955666 h 6858000"/>
              <a:gd name="connsiteX752" fmla="*/ 4570198 w 7467600"/>
              <a:gd name="connsiteY752" fmla="*/ 978081 h 6858000"/>
              <a:gd name="connsiteX753" fmla="*/ 4557898 w 7467600"/>
              <a:gd name="connsiteY753" fmla="*/ 900011 h 6858000"/>
              <a:gd name="connsiteX754" fmla="*/ 4344840 w 7467600"/>
              <a:gd name="connsiteY754" fmla="*/ 1922038 h 6858000"/>
              <a:gd name="connsiteX755" fmla="*/ 4378710 w 7467600"/>
              <a:gd name="connsiteY755" fmla="*/ 1665516 h 6858000"/>
              <a:gd name="connsiteX756" fmla="*/ 4448798 w 7467600"/>
              <a:gd name="connsiteY756" fmla="*/ 1253024 h 6858000"/>
              <a:gd name="connsiteX757" fmla="*/ 4480315 w 7467600"/>
              <a:gd name="connsiteY757" fmla="*/ 1158454 h 6858000"/>
              <a:gd name="connsiteX758" fmla="*/ 4494133 w 7467600"/>
              <a:gd name="connsiteY758" fmla="*/ 1118676 h 6858000"/>
              <a:gd name="connsiteX759" fmla="*/ 4557898 w 7467600"/>
              <a:gd name="connsiteY759" fmla="*/ 900011 h 6858000"/>
              <a:gd name="connsiteX760" fmla="*/ 5870151 w 7467600"/>
              <a:gd name="connsiteY760" fmla="*/ 898890 h 6858000"/>
              <a:gd name="connsiteX761" fmla="*/ 5861335 w 7467600"/>
              <a:gd name="connsiteY761" fmla="*/ 899177 h 6858000"/>
              <a:gd name="connsiteX762" fmla="*/ 5843702 w 7467600"/>
              <a:gd name="connsiteY762" fmla="*/ 899748 h 6858000"/>
              <a:gd name="connsiteX763" fmla="*/ 5651107 w 7467600"/>
              <a:gd name="connsiteY763" fmla="*/ 920306 h 6858000"/>
              <a:gd name="connsiteX764" fmla="*/ 5459407 w 7467600"/>
              <a:gd name="connsiteY764" fmla="*/ 940975 h 6858000"/>
              <a:gd name="connsiteX765" fmla="*/ 5374846 w 7467600"/>
              <a:gd name="connsiteY765" fmla="*/ 941988 h 6858000"/>
              <a:gd name="connsiteX766" fmla="*/ 5256105 w 7467600"/>
              <a:gd name="connsiteY766" fmla="*/ 945632 h 6858000"/>
              <a:gd name="connsiteX767" fmla="*/ 5107071 w 7467600"/>
              <a:gd name="connsiteY767" fmla="*/ 969720 h 6858000"/>
              <a:gd name="connsiteX768" fmla="*/ 4998681 w 7467600"/>
              <a:gd name="connsiteY768" fmla="*/ 988771 h 6858000"/>
              <a:gd name="connsiteX769" fmla="*/ 5870151 w 7467600"/>
              <a:gd name="connsiteY769" fmla="*/ 898890 h 6858000"/>
              <a:gd name="connsiteX770" fmla="*/ 5504425 w 7467600"/>
              <a:gd name="connsiteY770" fmla="*/ 848067 h 6858000"/>
              <a:gd name="connsiteX771" fmla="*/ 4968849 w 7467600"/>
              <a:gd name="connsiteY771" fmla="*/ 962318 h 6858000"/>
              <a:gd name="connsiteX772" fmla="*/ 5104039 w 7467600"/>
              <a:gd name="connsiteY772" fmla="*/ 940634 h 6858000"/>
              <a:gd name="connsiteX773" fmla="*/ 5256311 w 7467600"/>
              <a:gd name="connsiteY773" fmla="*/ 916490 h 6858000"/>
              <a:gd name="connsiteX774" fmla="*/ 5377381 w 7467600"/>
              <a:gd name="connsiteY774" fmla="*/ 912671 h 6858000"/>
              <a:gd name="connsiteX775" fmla="*/ 5460148 w 7467600"/>
              <a:gd name="connsiteY775" fmla="*/ 911442 h 6858000"/>
              <a:gd name="connsiteX776" fmla="*/ 5648971 w 7467600"/>
              <a:gd name="connsiteY776" fmla="*/ 891331 h 6858000"/>
              <a:gd name="connsiteX777" fmla="*/ 5844807 w 7467600"/>
              <a:gd name="connsiteY777" fmla="*/ 870718 h 6858000"/>
              <a:gd name="connsiteX778" fmla="*/ 5862975 w 7467600"/>
              <a:gd name="connsiteY778" fmla="*/ 869756 h 6858000"/>
              <a:gd name="connsiteX779" fmla="*/ 5920887 w 7467600"/>
              <a:gd name="connsiteY779" fmla="*/ 865929 h 6858000"/>
              <a:gd name="connsiteX780" fmla="*/ 5504425 w 7467600"/>
              <a:gd name="connsiteY780" fmla="*/ 848067 h 6858000"/>
              <a:gd name="connsiteX781" fmla="*/ 3607114 w 7467600"/>
              <a:gd name="connsiteY781" fmla="*/ 467441 h 6858000"/>
              <a:gd name="connsiteX782" fmla="*/ 3296242 w 7467600"/>
              <a:gd name="connsiteY782" fmla="*/ 807991 h 6858000"/>
              <a:gd name="connsiteX783" fmla="*/ 3174674 w 7467600"/>
              <a:gd name="connsiteY783" fmla="*/ 919759 h 6858000"/>
              <a:gd name="connsiteX784" fmla="*/ 3042978 w 7467600"/>
              <a:gd name="connsiteY784" fmla="*/ 1054894 h 6858000"/>
              <a:gd name="connsiteX785" fmla="*/ 2968914 w 7467600"/>
              <a:gd name="connsiteY785" fmla="*/ 1133756 h 6858000"/>
              <a:gd name="connsiteX786" fmla="*/ 3103823 w 7467600"/>
              <a:gd name="connsiteY786" fmla="*/ 1026814 h 6858000"/>
              <a:gd name="connsiteX787" fmla="*/ 3607114 w 7467600"/>
              <a:gd name="connsiteY787" fmla="*/ 467441 h 6858000"/>
              <a:gd name="connsiteX788" fmla="*/ 3744487 w 7467600"/>
              <a:gd name="connsiteY788" fmla="*/ 383136 h 6858000"/>
              <a:gd name="connsiteX789" fmla="*/ 3970213 w 7467600"/>
              <a:gd name="connsiteY789" fmla="*/ 995559 h 6858000"/>
              <a:gd name="connsiteX790" fmla="*/ 3744487 w 7467600"/>
              <a:gd name="connsiteY790" fmla="*/ 383136 h 6858000"/>
              <a:gd name="connsiteX791" fmla="*/ 3624562 w 7467600"/>
              <a:gd name="connsiteY791" fmla="*/ 367041 h 6858000"/>
              <a:gd name="connsiteX792" fmla="*/ 3489712 w 7467600"/>
              <a:gd name="connsiteY792" fmla="*/ 485386 h 6858000"/>
              <a:gd name="connsiteX793" fmla="*/ 3182994 w 7467600"/>
              <a:gd name="connsiteY793" fmla="*/ 828265 h 6858000"/>
              <a:gd name="connsiteX794" fmla="*/ 2892114 w 7467600"/>
              <a:gd name="connsiteY794" fmla="*/ 1172635 h 6858000"/>
              <a:gd name="connsiteX795" fmla="*/ 3021459 w 7467600"/>
              <a:gd name="connsiteY795" fmla="*/ 1035385 h 6858000"/>
              <a:gd name="connsiteX796" fmla="*/ 3153873 w 7467600"/>
              <a:gd name="connsiteY796" fmla="*/ 898971 h 6858000"/>
              <a:gd name="connsiteX797" fmla="*/ 3276511 w 7467600"/>
              <a:gd name="connsiteY797" fmla="*/ 786423 h 6858000"/>
              <a:gd name="connsiteX798" fmla="*/ 3584154 w 7467600"/>
              <a:gd name="connsiteY798" fmla="*/ 448218 h 6858000"/>
              <a:gd name="connsiteX799" fmla="*/ 3624562 w 7467600"/>
              <a:gd name="connsiteY799" fmla="*/ 367041 h 6858000"/>
              <a:gd name="connsiteX800" fmla="*/ 3766672 w 7467600"/>
              <a:gd name="connsiteY800" fmla="*/ 359429 h 6858000"/>
              <a:gd name="connsiteX801" fmla="*/ 3996338 w 7467600"/>
              <a:gd name="connsiteY801" fmla="*/ 968237 h 6858000"/>
              <a:gd name="connsiteX802" fmla="*/ 3766672 w 7467600"/>
              <a:gd name="connsiteY802" fmla="*/ 359429 h 6858000"/>
              <a:gd name="connsiteX803" fmla="*/ 5805386 w 7467600"/>
              <a:gd name="connsiteY803" fmla="*/ 239240 h 6858000"/>
              <a:gd name="connsiteX804" fmla="*/ 5736947 w 7467600"/>
              <a:gd name="connsiteY804" fmla="*/ 261367 h 6858000"/>
              <a:gd name="connsiteX805" fmla="*/ 5427012 w 7467600"/>
              <a:gd name="connsiteY805" fmla="*/ 311272 h 6858000"/>
              <a:gd name="connsiteX806" fmla="*/ 5147818 w 7467600"/>
              <a:gd name="connsiteY806" fmla="*/ 322112 h 6858000"/>
              <a:gd name="connsiteX807" fmla="*/ 5060854 w 7467600"/>
              <a:gd name="connsiteY807" fmla="*/ 311882 h 6858000"/>
              <a:gd name="connsiteX808" fmla="*/ 4945989 w 7467600"/>
              <a:gd name="connsiteY808" fmla="*/ 300516 h 6858000"/>
              <a:gd name="connsiteX809" fmla="*/ 5410479 w 7467600"/>
              <a:gd name="connsiteY809" fmla="*/ 348434 h 6858000"/>
              <a:gd name="connsiteX810" fmla="*/ 5805386 w 7467600"/>
              <a:gd name="connsiteY810" fmla="*/ 239240 h 6858000"/>
              <a:gd name="connsiteX811" fmla="*/ 5905192 w 7467600"/>
              <a:gd name="connsiteY811" fmla="*/ 163079 h 6858000"/>
              <a:gd name="connsiteX812" fmla="*/ 5865655 w 7467600"/>
              <a:gd name="connsiteY812" fmla="*/ 171901 h 6858000"/>
              <a:gd name="connsiteX813" fmla="*/ 5259740 w 7467600"/>
              <a:gd name="connsiteY813" fmla="*/ 257013 h 6858000"/>
              <a:gd name="connsiteX814" fmla="*/ 5208466 w 7467600"/>
              <a:gd name="connsiteY814" fmla="*/ 257550 h 6858000"/>
              <a:gd name="connsiteX815" fmla="*/ 4980204 w 7467600"/>
              <a:gd name="connsiteY815" fmla="*/ 271903 h 6858000"/>
              <a:gd name="connsiteX816" fmla="*/ 5068068 w 7467600"/>
              <a:gd name="connsiteY816" fmla="*/ 282244 h 6858000"/>
              <a:gd name="connsiteX817" fmla="*/ 5153231 w 7467600"/>
              <a:gd name="connsiteY817" fmla="*/ 292240 h 6858000"/>
              <a:gd name="connsiteX818" fmla="*/ 5426491 w 7467600"/>
              <a:gd name="connsiteY818" fmla="*/ 281128 h 6858000"/>
              <a:gd name="connsiteX819" fmla="*/ 5731212 w 7467600"/>
              <a:gd name="connsiteY819" fmla="*/ 231951 h 6858000"/>
              <a:gd name="connsiteX820" fmla="*/ 5905192 w 7467600"/>
              <a:gd name="connsiteY820" fmla="*/ 163079 h 6858000"/>
              <a:gd name="connsiteX821" fmla="*/ 5944437 w 7467600"/>
              <a:gd name="connsiteY821" fmla="*/ 113829 h 6858000"/>
              <a:gd name="connsiteX822" fmla="*/ 5825032 w 7467600"/>
              <a:gd name="connsiteY822" fmla="*/ 146405 h 6858000"/>
              <a:gd name="connsiteX823" fmla="*/ 4955599 w 7467600"/>
              <a:gd name="connsiteY823" fmla="*/ 247008 h 6858000"/>
              <a:gd name="connsiteX824" fmla="*/ 5210104 w 7467600"/>
              <a:gd name="connsiteY824" fmla="*/ 228123 h 6858000"/>
              <a:gd name="connsiteX825" fmla="*/ 5261015 w 7467600"/>
              <a:gd name="connsiteY825" fmla="*/ 227087 h 6858000"/>
              <a:gd name="connsiteX826" fmla="*/ 5861181 w 7467600"/>
              <a:gd name="connsiteY826" fmla="*/ 143093 h 6858000"/>
              <a:gd name="connsiteX827" fmla="*/ 5961252 w 7467600"/>
              <a:gd name="connsiteY827" fmla="*/ 114820 h 6858000"/>
              <a:gd name="connsiteX828" fmla="*/ 5944437 w 7467600"/>
              <a:gd name="connsiteY828" fmla="*/ 113829 h 6858000"/>
              <a:gd name="connsiteX829" fmla="*/ 3882765 w 7467600"/>
              <a:gd name="connsiteY829" fmla="*/ 0 h 6858000"/>
              <a:gd name="connsiteX830" fmla="*/ 3995099 w 7467600"/>
              <a:gd name="connsiteY830" fmla="*/ 0 h 6858000"/>
              <a:gd name="connsiteX831" fmla="*/ 4163818 w 7467600"/>
              <a:gd name="connsiteY831" fmla="*/ 234104 h 6858000"/>
              <a:gd name="connsiteX832" fmla="*/ 4172099 w 7467600"/>
              <a:gd name="connsiteY832" fmla="*/ 234207 h 6858000"/>
              <a:gd name="connsiteX833" fmla="*/ 4784282 w 7467600"/>
              <a:gd name="connsiteY833" fmla="*/ 276561 h 6858000"/>
              <a:gd name="connsiteX834" fmla="*/ 4801687 w 7467600"/>
              <a:gd name="connsiteY834" fmla="*/ 267764 h 6858000"/>
              <a:gd name="connsiteX835" fmla="*/ 6082788 w 7467600"/>
              <a:gd name="connsiteY835" fmla="*/ 64119 h 6858000"/>
              <a:gd name="connsiteX836" fmla="*/ 6099442 w 7467600"/>
              <a:gd name="connsiteY836" fmla="*/ 82568 h 6858000"/>
              <a:gd name="connsiteX837" fmla="*/ 4804137 w 7467600"/>
              <a:gd name="connsiteY837" fmla="*/ 320931 h 6858000"/>
              <a:gd name="connsiteX838" fmla="*/ 4227047 w 7467600"/>
              <a:gd name="connsiteY838" fmla="*/ 313415 h 6858000"/>
              <a:gd name="connsiteX839" fmla="*/ 4346041 w 7467600"/>
              <a:gd name="connsiteY839" fmla="*/ 456086 h 6858000"/>
              <a:gd name="connsiteX840" fmla="*/ 4870967 w 7467600"/>
              <a:gd name="connsiteY840" fmla="*/ 963061 h 6858000"/>
              <a:gd name="connsiteX841" fmla="*/ 4889647 w 7467600"/>
              <a:gd name="connsiteY841" fmla="*/ 957147 h 6858000"/>
              <a:gd name="connsiteX842" fmla="*/ 5422504 w 7467600"/>
              <a:gd name="connsiteY842" fmla="*/ 805191 h 6858000"/>
              <a:gd name="connsiteX843" fmla="*/ 6087656 w 7467600"/>
              <a:gd name="connsiteY843" fmla="*/ 826703 h 6858000"/>
              <a:gd name="connsiteX844" fmla="*/ 6058717 w 7467600"/>
              <a:gd name="connsiteY844" fmla="*/ 865992 h 6858000"/>
              <a:gd name="connsiteX845" fmla="*/ 4974153 w 7467600"/>
              <a:gd name="connsiteY845" fmla="*/ 1045456 h 6858000"/>
              <a:gd name="connsiteX846" fmla="*/ 5627835 w 7467600"/>
              <a:gd name="connsiteY846" fmla="*/ 1472077 h 6858000"/>
              <a:gd name="connsiteX847" fmla="*/ 5629817 w 7467600"/>
              <a:gd name="connsiteY847" fmla="*/ 1471412 h 6858000"/>
              <a:gd name="connsiteX848" fmla="*/ 5634124 w 7467600"/>
              <a:gd name="connsiteY848" fmla="*/ 1470572 h 6858000"/>
              <a:gd name="connsiteX849" fmla="*/ 5755832 w 7467600"/>
              <a:gd name="connsiteY849" fmla="*/ 1383886 h 6858000"/>
              <a:gd name="connsiteX850" fmla="*/ 6014186 w 7467600"/>
              <a:gd name="connsiteY850" fmla="*/ 1279799 h 6858000"/>
              <a:gd name="connsiteX851" fmla="*/ 6901619 w 7467600"/>
              <a:gd name="connsiteY851" fmla="*/ 1047874 h 6858000"/>
              <a:gd name="connsiteX852" fmla="*/ 6931566 w 7467600"/>
              <a:gd name="connsiteY852" fmla="*/ 1062034 h 6858000"/>
              <a:gd name="connsiteX853" fmla="*/ 5790982 w 7467600"/>
              <a:gd name="connsiteY853" fmla="*/ 1561380 h 6858000"/>
              <a:gd name="connsiteX854" fmla="*/ 6188971 w 7467600"/>
              <a:gd name="connsiteY854" fmla="*/ 1755168 h 6858000"/>
              <a:gd name="connsiteX855" fmla="*/ 6202446 w 7467600"/>
              <a:gd name="connsiteY855" fmla="*/ 1752268 h 6858000"/>
              <a:gd name="connsiteX856" fmla="*/ 7179560 w 7467600"/>
              <a:gd name="connsiteY856" fmla="*/ 1467551 h 6858000"/>
              <a:gd name="connsiteX857" fmla="*/ 7158730 w 7467600"/>
              <a:gd name="connsiteY857" fmla="*/ 1507835 h 6858000"/>
              <a:gd name="connsiteX858" fmla="*/ 6326959 w 7467600"/>
              <a:gd name="connsiteY858" fmla="*/ 1817686 h 6858000"/>
              <a:gd name="connsiteX859" fmla="*/ 6537433 w 7467600"/>
              <a:gd name="connsiteY859" fmla="*/ 1907790 h 6858000"/>
              <a:gd name="connsiteX860" fmla="*/ 6550221 w 7467600"/>
              <a:gd name="connsiteY860" fmla="*/ 1910729 h 6858000"/>
              <a:gd name="connsiteX861" fmla="*/ 6964438 w 7467600"/>
              <a:gd name="connsiteY861" fmla="*/ 2209505 h 6858000"/>
              <a:gd name="connsiteX862" fmla="*/ 7367862 w 7467600"/>
              <a:gd name="connsiteY862" fmla="*/ 2806833 h 6858000"/>
              <a:gd name="connsiteX863" fmla="*/ 7364329 w 7467600"/>
              <a:gd name="connsiteY863" fmla="*/ 2826907 h 6858000"/>
              <a:gd name="connsiteX864" fmla="*/ 7290545 w 7467600"/>
              <a:gd name="connsiteY864" fmla="*/ 2850663 h 6858000"/>
              <a:gd name="connsiteX865" fmla="*/ 6472036 w 7467600"/>
              <a:gd name="connsiteY865" fmla="*/ 1959003 h 6858000"/>
              <a:gd name="connsiteX866" fmla="*/ 5792897 w 7467600"/>
              <a:gd name="connsiteY866" fmla="*/ 1647747 h 6858000"/>
              <a:gd name="connsiteX867" fmla="*/ 5842751 w 7467600"/>
              <a:gd name="connsiteY867" fmla="*/ 1816112 h 6858000"/>
              <a:gd name="connsiteX868" fmla="*/ 5847424 w 7467600"/>
              <a:gd name="connsiteY868" fmla="*/ 1815776 h 6858000"/>
              <a:gd name="connsiteX869" fmla="*/ 6399821 w 7467600"/>
              <a:gd name="connsiteY869" fmla="*/ 2344799 h 6858000"/>
              <a:gd name="connsiteX870" fmla="*/ 6323232 w 7467600"/>
              <a:gd name="connsiteY870" fmla="*/ 2389634 h 6858000"/>
              <a:gd name="connsiteX871" fmla="*/ 5942958 w 7467600"/>
              <a:gd name="connsiteY871" fmla="*/ 2077708 h 6858000"/>
              <a:gd name="connsiteX872" fmla="*/ 5921559 w 7467600"/>
              <a:gd name="connsiteY872" fmla="*/ 2378596 h 6858000"/>
              <a:gd name="connsiteX873" fmla="*/ 5817651 w 7467600"/>
              <a:gd name="connsiteY873" fmla="*/ 3023919 h 6858000"/>
              <a:gd name="connsiteX874" fmla="*/ 5729634 w 7467600"/>
              <a:gd name="connsiteY874" fmla="*/ 3051849 h 6858000"/>
              <a:gd name="connsiteX875" fmla="*/ 5611018 w 7467600"/>
              <a:gd name="connsiteY875" fmla="*/ 2316769 h 6858000"/>
              <a:gd name="connsiteX876" fmla="*/ 5687608 w 7467600"/>
              <a:gd name="connsiteY876" fmla="*/ 2039972 h 6858000"/>
              <a:gd name="connsiteX877" fmla="*/ 5657554 w 7467600"/>
              <a:gd name="connsiteY877" fmla="*/ 1576445 h 6858000"/>
              <a:gd name="connsiteX878" fmla="*/ 5150475 w 7467600"/>
              <a:gd name="connsiteY878" fmla="*/ 1274012 h 6858000"/>
              <a:gd name="connsiteX879" fmla="*/ 5349142 w 7467600"/>
              <a:gd name="connsiteY879" fmla="*/ 2204405 h 6858000"/>
              <a:gd name="connsiteX880" fmla="*/ 5262214 w 7467600"/>
              <a:gd name="connsiteY880" fmla="*/ 2233836 h 6858000"/>
              <a:gd name="connsiteX881" fmla="*/ 4981539 w 7467600"/>
              <a:gd name="connsiteY881" fmla="*/ 1542201 h 6858000"/>
              <a:gd name="connsiteX882" fmla="*/ 4958461 w 7467600"/>
              <a:gd name="connsiteY882" fmla="*/ 1136957 h 6858000"/>
              <a:gd name="connsiteX883" fmla="*/ 4655015 w 7467600"/>
              <a:gd name="connsiteY883" fmla="*/ 891426 h 6858000"/>
              <a:gd name="connsiteX884" fmla="*/ 4348002 w 7467600"/>
              <a:gd name="connsiteY884" fmla="*/ 2205895 h 6858000"/>
              <a:gd name="connsiteX885" fmla="*/ 4262250 w 7467600"/>
              <a:gd name="connsiteY885" fmla="*/ 2219972 h 6858000"/>
              <a:gd name="connsiteX886" fmla="*/ 4550611 w 7467600"/>
              <a:gd name="connsiteY886" fmla="*/ 817540 h 6858000"/>
              <a:gd name="connsiteX887" fmla="*/ 4564418 w 7467600"/>
              <a:gd name="connsiteY887" fmla="*/ 808293 h 6858000"/>
              <a:gd name="connsiteX888" fmla="*/ 4266388 w 7467600"/>
              <a:gd name="connsiteY888" fmla="*/ 500083 h 6858000"/>
              <a:gd name="connsiteX889" fmla="*/ 4032842 w 7467600"/>
              <a:gd name="connsiteY889" fmla="*/ 211809 h 6858000"/>
              <a:gd name="connsiteX890" fmla="*/ 3882765 w 7467600"/>
              <a:gd name="connsiteY890" fmla="*/ 0 h 6858000"/>
              <a:gd name="connsiteX891" fmla="*/ 3721337 w 7467600"/>
              <a:gd name="connsiteY891" fmla="*/ 0 h 6858000"/>
              <a:gd name="connsiteX892" fmla="*/ 3797544 w 7467600"/>
              <a:gd name="connsiteY892" fmla="*/ 0 h 6858000"/>
              <a:gd name="connsiteX893" fmla="*/ 3775734 w 7467600"/>
              <a:gd name="connsiteY893" fmla="*/ 95131 h 6858000"/>
              <a:gd name="connsiteX894" fmla="*/ 3724807 w 7467600"/>
              <a:gd name="connsiteY894" fmla="*/ 272257 h 6858000"/>
              <a:gd name="connsiteX895" fmla="*/ 3726844 w 7467600"/>
              <a:gd name="connsiteY895" fmla="*/ 282988 h 6858000"/>
              <a:gd name="connsiteX896" fmla="*/ 3742664 w 7467600"/>
              <a:gd name="connsiteY896" fmla="*/ 279918 h 6858000"/>
              <a:gd name="connsiteX897" fmla="*/ 4103910 w 7467600"/>
              <a:gd name="connsiteY897" fmla="*/ 1161917 h 6858000"/>
              <a:gd name="connsiteX898" fmla="*/ 4020269 w 7467600"/>
              <a:gd name="connsiteY898" fmla="*/ 1200406 h 6858000"/>
              <a:gd name="connsiteX899" fmla="*/ 3674882 w 7467600"/>
              <a:gd name="connsiteY899" fmla="*/ 488524 h 6858000"/>
              <a:gd name="connsiteX900" fmla="*/ 3132682 w 7467600"/>
              <a:gd name="connsiteY900" fmla="*/ 1072284 h 6858000"/>
              <a:gd name="connsiteX901" fmla="*/ 2716346 w 7467600"/>
              <a:gd name="connsiteY901" fmla="*/ 1276376 h 6858000"/>
              <a:gd name="connsiteX902" fmla="*/ 2716772 w 7467600"/>
              <a:gd name="connsiteY902" fmla="*/ 1255462 h 6858000"/>
              <a:gd name="connsiteX903" fmla="*/ 3471096 w 7467600"/>
              <a:gd name="connsiteY903" fmla="*/ 437072 h 6858000"/>
              <a:gd name="connsiteX904" fmla="*/ 3639057 w 7467600"/>
              <a:gd name="connsiteY904" fmla="*/ 286334 h 6858000"/>
              <a:gd name="connsiteX905" fmla="*/ 3640309 w 7467600"/>
              <a:gd name="connsiteY905" fmla="*/ 284664 h 6858000"/>
              <a:gd name="connsiteX906" fmla="*/ 3646022 w 7467600"/>
              <a:gd name="connsiteY906" fmla="*/ 276711 h 6858000"/>
              <a:gd name="connsiteX907" fmla="*/ 3707943 w 7467600"/>
              <a:gd name="connsiteY907" fmla="*/ 65958 h 6858000"/>
              <a:gd name="connsiteX908" fmla="*/ 3721337 w 7467600"/>
              <a:gd name="connsiteY908" fmla="*/ 0 h 6858000"/>
              <a:gd name="connsiteX909" fmla="*/ 2867960 w 7467600"/>
              <a:gd name="connsiteY909" fmla="*/ 0 h 6858000"/>
              <a:gd name="connsiteX910" fmla="*/ 2926351 w 7467600"/>
              <a:gd name="connsiteY910" fmla="*/ 0 h 6858000"/>
              <a:gd name="connsiteX911" fmla="*/ 2902823 w 7467600"/>
              <a:gd name="connsiteY911" fmla="*/ 262929 h 6858000"/>
              <a:gd name="connsiteX912" fmla="*/ 2940663 w 7467600"/>
              <a:gd name="connsiteY912" fmla="*/ 140884 h 6858000"/>
              <a:gd name="connsiteX913" fmla="*/ 2947039 w 7467600"/>
              <a:gd name="connsiteY913" fmla="*/ 122524 h 6858000"/>
              <a:gd name="connsiteX914" fmla="*/ 2984316 w 7467600"/>
              <a:gd name="connsiteY914" fmla="*/ 0 h 6858000"/>
              <a:gd name="connsiteX915" fmla="*/ 3016114 w 7467600"/>
              <a:gd name="connsiteY915" fmla="*/ 0 h 6858000"/>
              <a:gd name="connsiteX916" fmla="*/ 2979949 w 7467600"/>
              <a:gd name="connsiteY916" fmla="*/ 119274 h 6858000"/>
              <a:gd name="connsiteX917" fmla="*/ 3023879 w 7467600"/>
              <a:gd name="connsiteY917" fmla="*/ 0 h 6858000"/>
              <a:gd name="connsiteX918" fmla="*/ 3105400 w 7467600"/>
              <a:gd name="connsiteY918" fmla="*/ 0 h 6858000"/>
              <a:gd name="connsiteX919" fmla="*/ 3094669 w 7467600"/>
              <a:gd name="connsiteY919" fmla="*/ 30308 h 6858000"/>
              <a:gd name="connsiteX920" fmla="*/ 2901945 w 7467600"/>
              <a:gd name="connsiteY920" fmla="*/ 466538 h 6858000"/>
              <a:gd name="connsiteX921" fmla="*/ 2815209 w 7467600"/>
              <a:gd name="connsiteY921" fmla="*/ 497361 h 6858000"/>
              <a:gd name="connsiteX922" fmla="*/ 2844845 w 7467600"/>
              <a:gd name="connsiteY922" fmla="*/ 127638 h 6858000"/>
              <a:gd name="connsiteX923" fmla="*/ 2867960 w 7467600"/>
              <a:gd name="connsiteY923" fmla="*/ 0 h 6858000"/>
              <a:gd name="connsiteX924" fmla="*/ 1057230 w 7467600"/>
              <a:gd name="connsiteY924" fmla="*/ 0 h 6858000"/>
              <a:gd name="connsiteX925" fmla="*/ 1111003 w 7467600"/>
              <a:gd name="connsiteY925" fmla="*/ 0 h 6858000"/>
              <a:gd name="connsiteX926" fmla="*/ 1125553 w 7467600"/>
              <a:gd name="connsiteY926" fmla="*/ 52588 h 6858000"/>
              <a:gd name="connsiteX927" fmla="*/ 1304276 w 7467600"/>
              <a:gd name="connsiteY927" fmla="*/ 476275 h 6858000"/>
              <a:gd name="connsiteX928" fmla="*/ 1492066 w 7467600"/>
              <a:gd name="connsiteY928" fmla="*/ 886333 h 6858000"/>
              <a:gd name="connsiteX929" fmla="*/ 1423698 w 7467600"/>
              <a:gd name="connsiteY929" fmla="*/ 710817 h 6858000"/>
              <a:gd name="connsiteX930" fmla="*/ 1357609 w 7467600"/>
              <a:gd name="connsiteY930" fmla="*/ 532892 h 6858000"/>
              <a:gd name="connsiteX931" fmla="*/ 1309550 w 7467600"/>
              <a:gd name="connsiteY931" fmla="*/ 374031 h 6858000"/>
              <a:gd name="connsiteX932" fmla="*/ 1193673 w 7467600"/>
              <a:gd name="connsiteY932" fmla="*/ 49533 h 6858000"/>
              <a:gd name="connsiteX933" fmla="*/ 1164391 w 7467600"/>
              <a:gd name="connsiteY933" fmla="*/ 0 h 6858000"/>
              <a:gd name="connsiteX934" fmla="*/ 1200666 w 7467600"/>
              <a:gd name="connsiteY934" fmla="*/ 0 h 6858000"/>
              <a:gd name="connsiteX935" fmla="*/ 1223408 w 7467600"/>
              <a:gd name="connsiteY935" fmla="*/ 38996 h 6858000"/>
              <a:gd name="connsiteX936" fmla="*/ 1339635 w 7467600"/>
              <a:gd name="connsiteY936" fmla="*/ 365517 h 6858000"/>
              <a:gd name="connsiteX937" fmla="*/ 1387469 w 7467600"/>
              <a:gd name="connsiteY937" fmla="*/ 523079 h 6858000"/>
              <a:gd name="connsiteX938" fmla="*/ 1452685 w 7467600"/>
              <a:gd name="connsiteY938" fmla="*/ 699806 h 6858000"/>
              <a:gd name="connsiteX939" fmla="*/ 1492092 w 7467600"/>
              <a:gd name="connsiteY939" fmla="*/ 800424 h 6858000"/>
              <a:gd name="connsiteX940" fmla="*/ 1455302 w 7467600"/>
              <a:gd name="connsiteY940" fmla="*/ 632913 h 6858000"/>
              <a:gd name="connsiteX941" fmla="*/ 1222336 w 7467600"/>
              <a:gd name="connsiteY941" fmla="*/ 9480 h 6858000"/>
              <a:gd name="connsiteX942" fmla="*/ 1214634 w 7467600"/>
              <a:gd name="connsiteY942" fmla="*/ 0 h 6858000"/>
              <a:gd name="connsiteX943" fmla="*/ 1289827 w 7467600"/>
              <a:gd name="connsiteY943" fmla="*/ 0 h 6858000"/>
              <a:gd name="connsiteX944" fmla="*/ 1321076 w 7467600"/>
              <a:gd name="connsiteY944" fmla="*/ 59722 h 6858000"/>
              <a:gd name="connsiteX945" fmla="*/ 1512579 w 7467600"/>
              <a:gd name="connsiteY945" fmla="*/ 626441 h 6858000"/>
              <a:gd name="connsiteX946" fmla="*/ 1506076 w 7467600"/>
              <a:gd name="connsiteY946" fmla="*/ 1089289 h 6858000"/>
              <a:gd name="connsiteX947" fmla="*/ 1486346 w 7467600"/>
              <a:gd name="connsiteY947" fmla="*/ 1079919 h 6858000"/>
              <a:gd name="connsiteX948" fmla="*/ 1070511 w 7467600"/>
              <a:gd name="connsiteY948" fmla="*/ 48609 h 6858000"/>
              <a:gd name="connsiteX949" fmla="*/ 1057230 w 7467600"/>
              <a:gd name="connsiteY949" fmla="*/ 0 h 6858000"/>
              <a:gd name="connsiteX950" fmla="*/ 43151 w 7467600"/>
              <a:gd name="connsiteY950" fmla="*/ 0 h 6858000"/>
              <a:gd name="connsiteX951" fmla="*/ 95283 w 7467600"/>
              <a:gd name="connsiteY951" fmla="*/ 0 h 6858000"/>
              <a:gd name="connsiteX952" fmla="*/ 300708 w 7467600"/>
              <a:gd name="connsiteY952" fmla="*/ 154571 h 6858000"/>
              <a:gd name="connsiteX953" fmla="*/ 530414 w 7467600"/>
              <a:gd name="connsiteY953" fmla="*/ 354673 h 6858000"/>
              <a:gd name="connsiteX954" fmla="*/ 333785 w 7467600"/>
              <a:gd name="connsiteY954" fmla="*/ 161564 h 6858000"/>
              <a:gd name="connsiteX955" fmla="*/ 147005 w 7467600"/>
              <a:gd name="connsiteY955" fmla="*/ 0 h 6858000"/>
              <a:gd name="connsiteX956" fmla="*/ 272509 w 7467600"/>
              <a:gd name="connsiteY956" fmla="*/ 0 h 6858000"/>
              <a:gd name="connsiteX957" fmla="*/ 326276 w 7467600"/>
              <a:gd name="connsiteY957" fmla="*/ 45847 h 6858000"/>
              <a:gd name="connsiteX958" fmla="*/ 823759 w 7467600"/>
              <a:gd name="connsiteY958" fmla="*/ 574145 h 6858000"/>
              <a:gd name="connsiteX959" fmla="*/ 811254 w 7467600"/>
              <a:gd name="connsiteY959" fmla="*/ 665546 h 6858000"/>
              <a:gd name="connsiteX960" fmla="*/ 154042 w 7467600"/>
              <a:gd name="connsiteY960" fmla="*/ 261522 h 6858000"/>
              <a:gd name="connsiteX961" fmla="*/ 13550 w 7467600"/>
              <a:gd name="connsiteY961" fmla="*/ 158423 h 6858000"/>
              <a:gd name="connsiteX962" fmla="*/ 0 w 7467600"/>
              <a:gd name="connsiteY962" fmla="*/ 146618 h 6858000"/>
              <a:gd name="connsiteX963" fmla="*/ 0 w 7467600"/>
              <a:gd name="connsiteY963" fmla="*/ 59161 h 6858000"/>
              <a:gd name="connsiteX964" fmla="*/ 45427 w 7467600"/>
              <a:gd name="connsiteY964" fmla="*/ 101078 h 6858000"/>
              <a:gd name="connsiteX965" fmla="*/ 630103 w 7467600"/>
              <a:gd name="connsiteY965" fmla="*/ 485885 h 6858000"/>
              <a:gd name="connsiteX966" fmla="*/ 532040 w 7467600"/>
              <a:gd name="connsiteY966" fmla="*/ 399359 h 6858000"/>
              <a:gd name="connsiteX967" fmla="*/ 517618 w 7467600"/>
              <a:gd name="connsiteY967" fmla="*/ 385726 h 6858000"/>
              <a:gd name="connsiteX968" fmla="*/ 285074 w 7467600"/>
              <a:gd name="connsiteY968" fmla="*/ 182755 h 6858000"/>
              <a:gd name="connsiteX969" fmla="*/ 43151 w 7467600"/>
              <a:gd name="connsiteY96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259646 w 7467600"/>
              <a:gd name="connsiteY78" fmla="*/ 5765985 h 6858000"/>
              <a:gd name="connsiteX79" fmla="*/ 7467600 w 7467600"/>
              <a:gd name="connsiteY79" fmla="*/ 6012219 h 6858000"/>
              <a:gd name="connsiteX80" fmla="*/ 7356878 w 7467600"/>
              <a:gd name="connsiteY80" fmla="*/ 5981332 h 6858000"/>
              <a:gd name="connsiteX81" fmla="*/ 7467600 w 7467600"/>
              <a:gd name="connsiteY81" fmla="*/ 6117703 h 6858000"/>
              <a:gd name="connsiteX82" fmla="*/ 7467600 w 7467600"/>
              <a:gd name="connsiteY82" fmla="*/ 6163634 h 6858000"/>
              <a:gd name="connsiteX83" fmla="*/ 7403637 w 7467600"/>
              <a:gd name="connsiteY83" fmla="*/ 6083957 h 6858000"/>
              <a:gd name="connsiteX84" fmla="*/ 7254615 w 7467600"/>
              <a:gd name="connsiteY84" fmla="*/ 5911918 h 6858000"/>
              <a:gd name="connsiteX85" fmla="*/ 7312589 w 7467600"/>
              <a:gd name="connsiteY85" fmla="*/ 5982309 h 6858000"/>
              <a:gd name="connsiteX86" fmla="*/ 7448321 w 7467600"/>
              <a:gd name="connsiteY86" fmla="*/ 6190991 h 6858000"/>
              <a:gd name="connsiteX87" fmla="*/ 7467600 w 7467600"/>
              <a:gd name="connsiteY87" fmla="*/ 6221686 h 6858000"/>
              <a:gd name="connsiteX88" fmla="*/ 7467600 w 7467600"/>
              <a:gd name="connsiteY88" fmla="*/ 6334256 h 6858000"/>
              <a:gd name="connsiteX89" fmla="*/ 7454976 w 7467600"/>
              <a:gd name="connsiteY89" fmla="*/ 6318297 h 6858000"/>
              <a:gd name="connsiteX90" fmla="*/ 1456157 w 7467600"/>
              <a:gd name="connsiteY90" fmla="*/ 5371404 h 6858000"/>
              <a:gd name="connsiteX91" fmla="*/ 1244432 w 7467600"/>
              <a:gd name="connsiteY91" fmla="*/ 5385601 h 6858000"/>
              <a:gd name="connsiteX92" fmla="*/ 973990 w 7467600"/>
              <a:gd name="connsiteY92" fmla="*/ 5424940 h 6858000"/>
              <a:gd name="connsiteX93" fmla="*/ 1103809 w 7467600"/>
              <a:gd name="connsiteY93" fmla="*/ 5433720 h 6858000"/>
              <a:gd name="connsiteX94" fmla="*/ 1123454 w 7467600"/>
              <a:gd name="connsiteY94" fmla="*/ 5435727 h 6858000"/>
              <a:gd name="connsiteX95" fmla="*/ 1737017 w 7467600"/>
              <a:gd name="connsiteY95" fmla="*/ 5452183 h 6858000"/>
              <a:gd name="connsiteX96" fmla="*/ 1824397 w 7467600"/>
              <a:gd name="connsiteY96" fmla="*/ 5447757 h 6858000"/>
              <a:gd name="connsiteX97" fmla="*/ 2070059 w 7467600"/>
              <a:gd name="connsiteY97" fmla="*/ 5441660 h 6858000"/>
              <a:gd name="connsiteX98" fmla="*/ 1456157 w 7467600"/>
              <a:gd name="connsiteY98" fmla="*/ 5371404 h 6858000"/>
              <a:gd name="connsiteX99" fmla="*/ 4988186 w 7467600"/>
              <a:gd name="connsiteY99" fmla="*/ 5216467 h 6858000"/>
              <a:gd name="connsiteX100" fmla="*/ 4777334 w 7467600"/>
              <a:gd name="connsiteY100" fmla="*/ 5406072 h 6858000"/>
              <a:gd name="connsiteX101" fmla="*/ 4718341 w 7467600"/>
              <a:gd name="connsiteY101" fmla="*/ 5468043 h 6858000"/>
              <a:gd name="connsiteX102" fmla="*/ 4604655 w 7467600"/>
              <a:gd name="connsiteY102" fmla="*/ 5583434 h 6858000"/>
              <a:gd name="connsiteX103" fmla="*/ 4565074 w 7467600"/>
              <a:gd name="connsiteY103" fmla="*/ 5618550 h 6858000"/>
              <a:gd name="connsiteX104" fmla="*/ 4988186 w 7467600"/>
              <a:gd name="connsiteY104" fmla="*/ 5216467 h 6858000"/>
              <a:gd name="connsiteX105" fmla="*/ 4978032 w 7467600"/>
              <a:gd name="connsiteY105" fmla="*/ 5183809 h 6858000"/>
              <a:gd name="connsiteX106" fmla="*/ 4463413 w 7467600"/>
              <a:gd name="connsiteY106" fmla="*/ 5615162 h 6858000"/>
              <a:gd name="connsiteX107" fmla="*/ 4358134 w 7467600"/>
              <a:gd name="connsiteY107" fmla="*/ 5742791 h 6858000"/>
              <a:gd name="connsiteX108" fmla="*/ 4376219 w 7467600"/>
              <a:gd name="connsiteY108" fmla="*/ 5729027 h 6858000"/>
              <a:gd name="connsiteX109" fmla="*/ 4582340 w 7467600"/>
              <a:gd name="connsiteY109" fmla="*/ 5561037 h 6858000"/>
              <a:gd name="connsiteX110" fmla="*/ 4694684 w 7467600"/>
              <a:gd name="connsiteY110" fmla="*/ 5447098 h 6858000"/>
              <a:gd name="connsiteX111" fmla="*/ 4754123 w 7467600"/>
              <a:gd name="connsiteY111" fmla="*/ 5384643 h 6858000"/>
              <a:gd name="connsiteX112" fmla="*/ 4978032 w 7467600"/>
              <a:gd name="connsiteY112" fmla="*/ 5183809 h 6858000"/>
              <a:gd name="connsiteX113" fmla="*/ 1903353 w 7467600"/>
              <a:gd name="connsiteY113" fmla="*/ 5044827 h 6858000"/>
              <a:gd name="connsiteX114" fmla="*/ 1936931 w 7467600"/>
              <a:gd name="connsiteY114" fmla="*/ 5093954 h 6858000"/>
              <a:gd name="connsiteX115" fmla="*/ 2195868 w 7467600"/>
              <a:gd name="connsiteY115" fmla="*/ 5396574 h 6858000"/>
              <a:gd name="connsiteX116" fmla="*/ 2088852 w 7467600"/>
              <a:gd name="connsiteY116" fmla="*/ 5166123 h 6858000"/>
              <a:gd name="connsiteX117" fmla="*/ 1958241 w 7467600"/>
              <a:gd name="connsiteY117" fmla="*/ 5067955 h 6858000"/>
              <a:gd name="connsiteX118" fmla="*/ 1903353 w 7467600"/>
              <a:gd name="connsiteY118" fmla="*/ 5044827 h 6858000"/>
              <a:gd name="connsiteX119" fmla="*/ 1979378 w 7467600"/>
              <a:gd name="connsiteY119" fmla="*/ 4769504 h 6858000"/>
              <a:gd name="connsiteX120" fmla="*/ 2882120 w 7467600"/>
              <a:gd name="connsiteY120" fmla="*/ 5064547 h 6858000"/>
              <a:gd name="connsiteX121" fmla="*/ 2793103 w 7467600"/>
              <a:gd name="connsiteY121" fmla="*/ 5039699 h 6858000"/>
              <a:gd name="connsiteX122" fmla="*/ 2770041 w 7467600"/>
              <a:gd name="connsiteY122" fmla="*/ 5033634 h 6858000"/>
              <a:gd name="connsiteX123" fmla="*/ 1979378 w 7467600"/>
              <a:gd name="connsiteY123" fmla="*/ 4769504 h 6858000"/>
              <a:gd name="connsiteX124" fmla="*/ 1927410 w 7467600"/>
              <a:gd name="connsiteY124" fmla="*/ 4716164 h 6858000"/>
              <a:gd name="connsiteX125" fmla="*/ 1959587 w 7467600"/>
              <a:gd name="connsiteY125" fmla="*/ 4728849 h 6858000"/>
              <a:gd name="connsiteX126" fmla="*/ 2777707 w 7467600"/>
              <a:gd name="connsiteY126" fmla="*/ 5003991 h 6858000"/>
              <a:gd name="connsiteX127" fmla="*/ 2800768 w 7467600"/>
              <a:gd name="connsiteY127" fmla="*/ 5010056 h 6858000"/>
              <a:gd name="connsiteX128" fmla="*/ 2879408 w 7467600"/>
              <a:gd name="connsiteY128" fmla="*/ 5031590 h 6858000"/>
              <a:gd name="connsiteX129" fmla="*/ 2862295 w 7467600"/>
              <a:gd name="connsiteY129" fmla="*/ 5022958 h 6858000"/>
              <a:gd name="connsiteX130" fmla="*/ 2813343 w 7467600"/>
              <a:gd name="connsiteY130" fmla="*/ 4998369 h 6858000"/>
              <a:gd name="connsiteX131" fmla="*/ 2646245 w 7467600"/>
              <a:gd name="connsiteY131" fmla="*/ 4930999 h 6858000"/>
              <a:gd name="connsiteX132" fmla="*/ 1999243 w 7467600"/>
              <a:gd name="connsiteY132" fmla="*/ 4730524 h 6858000"/>
              <a:gd name="connsiteX133" fmla="*/ 1979527 w 7467600"/>
              <a:gd name="connsiteY133" fmla="*/ 4726651 h 6858000"/>
              <a:gd name="connsiteX134" fmla="*/ 1927410 w 7467600"/>
              <a:gd name="connsiteY134" fmla="*/ 4716164 h 6858000"/>
              <a:gd name="connsiteX135" fmla="*/ 1997014 w 7467600"/>
              <a:gd name="connsiteY135" fmla="*/ 4698007 h 6858000"/>
              <a:gd name="connsiteX136" fmla="*/ 2005458 w 7467600"/>
              <a:gd name="connsiteY136" fmla="*/ 4699540 h 6858000"/>
              <a:gd name="connsiteX137" fmla="*/ 2657186 w 7467600"/>
              <a:gd name="connsiteY137" fmla="*/ 4901687 h 6858000"/>
              <a:gd name="connsiteX138" fmla="*/ 2826662 w 7467600"/>
              <a:gd name="connsiteY138" fmla="*/ 4970362 h 6858000"/>
              <a:gd name="connsiteX139" fmla="*/ 2876100 w 7467600"/>
              <a:gd name="connsiteY139" fmla="*/ 4995397 h 6858000"/>
              <a:gd name="connsiteX140" fmla="*/ 3042600 w 7467600"/>
              <a:gd name="connsiteY140" fmla="*/ 5059532 h 6858000"/>
              <a:gd name="connsiteX141" fmla="*/ 1997014 w 7467600"/>
              <a:gd name="connsiteY141" fmla="*/ 4698007 h 6858000"/>
              <a:gd name="connsiteX142" fmla="*/ 2305292 w 7467600"/>
              <a:gd name="connsiteY142" fmla="*/ 4219492 h 6858000"/>
              <a:gd name="connsiteX143" fmla="*/ 3360922 w 7467600"/>
              <a:gd name="connsiteY143" fmla="*/ 4529373 h 6858000"/>
              <a:gd name="connsiteX144" fmla="*/ 3492420 w 7467600"/>
              <a:gd name="connsiteY144" fmla="*/ 4510145 h 6858000"/>
              <a:gd name="connsiteX145" fmla="*/ 3364086 w 7467600"/>
              <a:gd name="connsiteY145" fmla="*/ 4480340 h 6858000"/>
              <a:gd name="connsiteX146" fmla="*/ 3225818 w 7467600"/>
              <a:gd name="connsiteY146" fmla="*/ 4411822 h 6858000"/>
              <a:gd name="connsiteX147" fmla="*/ 3129696 w 7467600"/>
              <a:gd name="connsiteY147" fmla="*/ 4360704 h 6858000"/>
              <a:gd name="connsiteX148" fmla="*/ 2814545 w 7467600"/>
              <a:gd name="connsiteY148" fmla="*/ 4282955 h 6858000"/>
              <a:gd name="connsiteX149" fmla="*/ 2305292 w 7467600"/>
              <a:gd name="connsiteY149" fmla="*/ 4219492 h 6858000"/>
              <a:gd name="connsiteX150" fmla="*/ 2626982 w 7467600"/>
              <a:gd name="connsiteY150" fmla="*/ 4206450 h 6858000"/>
              <a:gd name="connsiteX151" fmla="*/ 2490617 w 7467600"/>
              <a:gd name="connsiteY151" fmla="*/ 4206951 h 6858000"/>
              <a:gd name="connsiteX152" fmla="*/ 2819869 w 7467600"/>
              <a:gd name="connsiteY152" fmla="*/ 4252936 h 6858000"/>
              <a:gd name="connsiteX153" fmla="*/ 3143018 w 7467600"/>
              <a:gd name="connsiteY153" fmla="*/ 4332698 h 6858000"/>
              <a:gd name="connsiteX154" fmla="*/ 3241520 w 7467600"/>
              <a:gd name="connsiteY154" fmla="*/ 4385112 h 6858000"/>
              <a:gd name="connsiteX155" fmla="*/ 3374575 w 7467600"/>
              <a:gd name="connsiteY155" fmla="*/ 4451517 h 6858000"/>
              <a:gd name="connsiteX156" fmla="*/ 3505221 w 7467600"/>
              <a:gd name="connsiteY156" fmla="*/ 4480757 h 6858000"/>
              <a:gd name="connsiteX157" fmla="*/ 2626982 w 7467600"/>
              <a:gd name="connsiteY157" fmla="*/ 4206450 h 6858000"/>
              <a:gd name="connsiteX158" fmla="*/ 1310106 w 7467600"/>
              <a:gd name="connsiteY158" fmla="*/ 3943217 h 6858000"/>
              <a:gd name="connsiteX159" fmla="*/ 854994 w 7467600"/>
              <a:gd name="connsiteY159" fmla="*/ 4399136 h 6858000"/>
              <a:gd name="connsiteX160" fmla="*/ 742462 w 7467600"/>
              <a:gd name="connsiteY160" fmla="*/ 4594648 h 6858000"/>
              <a:gd name="connsiteX161" fmla="*/ 820602 w 7467600"/>
              <a:gd name="connsiteY161" fmla="*/ 4485915 h 6858000"/>
              <a:gd name="connsiteX162" fmla="*/ 878295 w 7467600"/>
              <a:gd name="connsiteY162" fmla="*/ 4403594 h 6858000"/>
              <a:gd name="connsiteX163" fmla="*/ 1240607 w 7467600"/>
              <a:gd name="connsiteY163" fmla="*/ 4010401 h 6858000"/>
              <a:gd name="connsiteX164" fmla="*/ 1310106 w 7467600"/>
              <a:gd name="connsiteY164" fmla="*/ 3943217 h 6858000"/>
              <a:gd name="connsiteX165" fmla="*/ 1423113 w 7467600"/>
              <a:gd name="connsiteY165" fmla="*/ 3874565 h 6858000"/>
              <a:gd name="connsiteX166" fmla="*/ 1260565 w 7467600"/>
              <a:gd name="connsiteY166" fmla="*/ 4031982 h 6858000"/>
              <a:gd name="connsiteX167" fmla="*/ 901900 w 7467600"/>
              <a:gd name="connsiteY167" fmla="*/ 4421236 h 6858000"/>
              <a:gd name="connsiteX168" fmla="*/ 845044 w 7467600"/>
              <a:gd name="connsiteY168" fmla="*/ 4502436 h 6858000"/>
              <a:gd name="connsiteX169" fmla="*/ 685926 w 7467600"/>
              <a:gd name="connsiteY169" fmla="*/ 4703069 h 6858000"/>
              <a:gd name="connsiteX170" fmla="*/ 684248 w 7467600"/>
              <a:gd name="connsiteY170" fmla="*/ 4706721 h 6858000"/>
              <a:gd name="connsiteX171" fmla="*/ 1423113 w 7467600"/>
              <a:gd name="connsiteY171" fmla="*/ 3874565 h 6858000"/>
              <a:gd name="connsiteX172" fmla="*/ 3316479 w 7467600"/>
              <a:gd name="connsiteY172" fmla="*/ 3872136 h 6858000"/>
              <a:gd name="connsiteX173" fmla="*/ 3546806 w 7467600"/>
              <a:gd name="connsiteY173" fmla="*/ 4356139 h 6858000"/>
              <a:gd name="connsiteX174" fmla="*/ 3364433 w 7467600"/>
              <a:gd name="connsiteY174" fmla="*/ 3953121 h 6858000"/>
              <a:gd name="connsiteX175" fmla="*/ 3316479 w 7467600"/>
              <a:gd name="connsiteY175" fmla="*/ 3872136 h 6858000"/>
              <a:gd name="connsiteX176" fmla="*/ 3291335 w 7467600"/>
              <a:gd name="connsiteY176" fmla="*/ 3767420 h 6858000"/>
              <a:gd name="connsiteX177" fmla="*/ 3390805 w 7467600"/>
              <a:gd name="connsiteY177" fmla="*/ 3937163 h 6858000"/>
              <a:gd name="connsiteX178" fmla="*/ 3579062 w 7467600"/>
              <a:gd name="connsiteY178" fmla="*/ 4359040 h 6858000"/>
              <a:gd name="connsiteX179" fmla="*/ 3467355 w 7467600"/>
              <a:gd name="connsiteY179" fmla="*/ 3988130 h 6858000"/>
              <a:gd name="connsiteX180" fmla="*/ 3310753 w 7467600"/>
              <a:gd name="connsiteY180" fmla="*/ 3787140 h 6858000"/>
              <a:gd name="connsiteX181" fmla="*/ 3291335 w 7467600"/>
              <a:gd name="connsiteY181" fmla="*/ 3767420 h 6858000"/>
              <a:gd name="connsiteX182" fmla="*/ 1635889 w 7467600"/>
              <a:gd name="connsiteY182" fmla="*/ 3709494 h 6858000"/>
              <a:gd name="connsiteX183" fmla="*/ 1634800 w 7467600"/>
              <a:gd name="connsiteY183" fmla="*/ 3731111 h 6858000"/>
              <a:gd name="connsiteX184" fmla="*/ 1635889 w 7467600"/>
              <a:gd name="connsiteY184" fmla="*/ 3709494 h 6858000"/>
              <a:gd name="connsiteX185" fmla="*/ 1510397 w 7467600"/>
              <a:gd name="connsiteY185" fmla="*/ 3684705 h 6858000"/>
              <a:gd name="connsiteX186" fmla="*/ 1146550 w 7467600"/>
              <a:gd name="connsiteY186" fmla="*/ 3802012 h 6858000"/>
              <a:gd name="connsiteX187" fmla="*/ 698834 w 7467600"/>
              <a:gd name="connsiteY187" fmla="*/ 3952272 h 6858000"/>
              <a:gd name="connsiteX188" fmla="*/ 34256 w 7467600"/>
              <a:gd name="connsiteY188" fmla="*/ 4347603 h 6858000"/>
              <a:gd name="connsiteX189" fmla="*/ 527241 w 7467600"/>
              <a:gd name="connsiteY189" fmla="*/ 4065078 h 6858000"/>
              <a:gd name="connsiteX190" fmla="*/ 1510397 w 7467600"/>
              <a:gd name="connsiteY190" fmla="*/ 3684705 h 6858000"/>
              <a:gd name="connsiteX191" fmla="*/ 1313114 w 7467600"/>
              <a:gd name="connsiteY191" fmla="*/ 3655216 h 6858000"/>
              <a:gd name="connsiteX192" fmla="*/ 1109304 w 7467600"/>
              <a:gd name="connsiteY192" fmla="*/ 3669030 h 6858000"/>
              <a:gd name="connsiteX193" fmla="*/ 8129 w 7467600"/>
              <a:gd name="connsiteY193" fmla="*/ 4330519 h 6858000"/>
              <a:gd name="connsiteX194" fmla="*/ 687572 w 7467600"/>
              <a:gd name="connsiteY194" fmla="*/ 3925629 h 6858000"/>
              <a:gd name="connsiteX195" fmla="*/ 1138365 w 7467600"/>
              <a:gd name="connsiteY195" fmla="*/ 3774515 h 6858000"/>
              <a:gd name="connsiteX196" fmla="*/ 1505579 w 7467600"/>
              <a:gd name="connsiteY196" fmla="*/ 3655526 h 6858000"/>
              <a:gd name="connsiteX197" fmla="*/ 1313114 w 7467600"/>
              <a:gd name="connsiteY197" fmla="*/ 3655216 h 6858000"/>
              <a:gd name="connsiteX198" fmla="*/ 3655073 w 7467600"/>
              <a:gd name="connsiteY198" fmla="*/ 3650884 h 6858000"/>
              <a:gd name="connsiteX199" fmla="*/ 3989938 w 7467600"/>
              <a:gd name="connsiteY199" fmla="*/ 3991685 h 6858000"/>
              <a:gd name="connsiteX200" fmla="*/ 4393907 w 7467600"/>
              <a:gd name="connsiteY200" fmla="*/ 4261258 h 6858000"/>
              <a:gd name="connsiteX201" fmla="*/ 4648051 w 7467600"/>
              <a:gd name="connsiteY201" fmla="*/ 4374051 h 6858000"/>
              <a:gd name="connsiteX202" fmla="*/ 4383389 w 7467600"/>
              <a:gd name="connsiteY202" fmla="*/ 4184369 h 6858000"/>
              <a:gd name="connsiteX203" fmla="*/ 4165508 w 7467600"/>
              <a:gd name="connsiteY203" fmla="*/ 4035196 h 6858000"/>
              <a:gd name="connsiteX204" fmla="*/ 4068162 w 7467600"/>
              <a:gd name="connsiteY204" fmla="*/ 3953394 h 6858000"/>
              <a:gd name="connsiteX205" fmla="*/ 3981416 w 7467600"/>
              <a:gd name="connsiteY205" fmla="*/ 3880482 h 6858000"/>
              <a:gd name="connsiteX206" fmla="*/ 3800147 w 7467600"/>
              <a:gd name="connsiteY206" fmla="*/ 3749872 h 6858000"/>
              <a:gd name="connsiteX207" fmla="*/ 3655073 w 7467600"/>
              <a:gd name="connsiteY207" fmla="*/ 3650884 h 6858000"/>
              <a:gd name="connsiteX208" fmla="*/ 3670252 w 7467600"/>
              <a:gd name="connsiteY208" fmla="*/ 3622798 h 6858000"/>
              <a:gd name="connsiteX209" fmla="*/ 3817258 w 7467600"/>
              <a:gd name="connsiteY209" fmla="*/ 3723577 h 6858000"/>
              <a:gd name="connsiteX210" fmla="*/ 4000461 w 7467600"/>
              <a:gd name="connsiteY210" fmla="*/ 3855966 h 6858000"/>
              <a:gd name="connsiteX211" fmla="*/ 4088180 w 7467600"/>
              <a:gd name="connsiteY211" fmla="*/ 3929774 h 6858000"/>
              <a:gd name="connsiteX212" fmla="*/ 4184555 w 7467600"/>
              <a:gd name="connsiteY212" fmla="*/ 4010683 h 6858000"/>
              <a:gd name="connsiteX213" fmla="*/ 4399563 w 7467600"/>
              <a:gd name="connsiteY213" fmla="*/ 4158106 h 6858000"/>
              <a:gd name="connsiteX214" fmla="*/ 4684469 w 7467600"/>
              <a:gd name="connsiteY214" fmla="*/ 4364680 h 6858000"/>
              <a:gd name="connsiteX215" fmla="*/ 4690271 w 7467600"/>
              <a:gd name="connsiteY215" fmla="*/ 4370034 h 6858000"/>
              <a:gd name="connsiteX216" fmla="*/ 4136093 w 7467600"/>
              <a:gd name="connsiteY216" fmla="*/ 3858466 h 6858000"/>
              <a:gd name="connsiteX217" fmla="*/ 3670252 w 7467600"/>
              <a:gd name="connsiteY217" fmla="*/ 3622798 h 6858000"/>
              <a:gd name="connsiteX218" fmla="*/ 4440129 w 7467600"/>
              <a:gd name="connsiteY218" fmla="*/ 3448571 h 6858000"/>
              <a:gd name="connsiteX219" fmla="*/ 4856525 w 7467600"/>
              <a:gd name="connsiteY219" fmla="*/ 3915351 h 6858000"/>
              <a:gd name="connsiteX220" fmla="*/ 5059055 w 7467600"/>
              <a:gd name="connsiteY220" fmla="*/ 4108918 h 6858000"/>
              <a:gd name="connsiteX221" fmla="*/ 5290070 w 7467600"/>
              <a:gd name="connsiteY221" fmla="*/ 4263619 h 6858000"/>
              <a:gd name="connsiteX222" fmla="*/ 4834991 w 7467600"/>
              <a:gd name="connsiteY222" fmla="*/ 3830985 h 6858000"/>
              <a:gd name="connsiteX223" fmla="*/ 4440129 w 7467600"/>
              <a:gd name="connsiteY223" fmla="*/ 3448571 h 6858000"/>
              <a:gd name="connsiteX224" fmla="*/ 4441737 w 7467600"/>
              <a:gd name="connsiteY224" fmla="*/ 3399734 h 6858000"/>
              <a:gd name="connsiteX225" fmla="*/ 4431236 w 7467600"/>
              <a:gd name="connsiteY225" fmla="*/ 3400954 h 6858000"/>
              <a:gd name="connsiteX226" fmla="*/ 4557150 w 7467600"/>
              <a:gd name="connsiteY226" fmla="*/ 3510023 h 6858000"/>
              <a:gd name="connsiteX227" fmla="*/ 4856936 w 7467600"/>
              <a:gd name="connsiteY227" fmla="*/ 3809146 h 6858000"/>
              <a:gd name="connsiteX228" fmla="*/ 5111996 w 7467600"/>
              <a:gd name="connsiteY228" fmla="*/ 4065759 h 6858000"/>
              <a:gd name="connsiteX229" fmla="*/ 5388878 w 7467600"/>
              <a:gd name="connsiteY229" fmla="*/ 4300185 h 6858000"/>
              <a:gd name="connsiteX230" fmla="*/ 5425556 w 7467600"/>
              <a:gd name="connsiteY230" fmla="*/ 4308967 h 6858000"/>
              <a:gd name="connsiteX231" fmla="*/ 4943646 w 7467600"/>
              <a:gd name="connsiteY231" fmla="*/ 3822916 h 6858000"/>
              <a:gd name="connsiteX232" fmla="*/ 4594837 w 7467600"/>
              <a:gd name="connsiteY232" fmla="*/ 3532274 h 6858000"/>
              <a:gd name="connsiteX233" fmla="*/ 4441737 w 7467600"/>
              <a:gd name="connsiteY233" fmla="*/ 3399734 h 6858000"/>
              <a:gd name="connsiteX234" fmla="*/ 5425834 w 7467600"/>
              <a:gd name="connsiteY234" fmla="*/ 3162785 h 6858000"/>
              <a:gd name="connsiteX235" fmla="*/ 5401644 w 7467600"/>
              <a:gd name="connsiteY235" fmla="*/ 3617847 h 6858000"/>
              <a:gd name="connsiteX236" fmla="*/ 5467256 w 7467600"/>
              <a:gd name="connsiteY236" fmla="*/ 4175494 h 6858000"/>
              <a:gd name="connsiteX237" fmla="*/ 5448069 w 7467600"/>
              <a:gd name="connsiteY237" fmla="*/ 3567554 h 6858000"/>
              <a:gd name="connsiteX238" fmla="*/ 5425834 w 7467600"/>
              <a:gd name="connsiteY238" fmla="*/ 3162785 h 6858000"/>
              <a:gd name="connsiteX239" fmla="*/ 1318687 w 7467600"/>
              <a:gd name="connsiteY239" fmla="*/ 3113840 h 6858000"/>
              <a:gd name="connsiteX240" fmla="*/ 1066793 w 7467600"/>
              <a:gd name="connsiteY240" fmla="*/ 3212171 h 6858000"/>
              <a:gd name="connsiteX241" fmla="*/ 993319 w 7467600"/>
              <a:gd name="connsiteY241" fmla="*/ 3247648 h 6858000"/>
              <a:gd name="connsiteX242" fmla="*/ 853081 w 7467600"/>
              <a:gd name="connsiteY242" fmla="*/ 3312410 h 6858000"/>
              <a:gd name="connsiteX243" fmla="*/ 805957 w 7467600"/>
              <a:gd name="connsiteY243" fmla="*/ 3330443 h 6858000"/>
              <a:gd name="connsiteX244" fmla="*/ 1318687 w 7467600"/>
              <a:gd name="connsiteY244" fmla="*/ 3113840 h 6858000"/>
              <a:gd name="connsiteX245" fmla="*/ 5453702 w 7467600"/>
              <a:gd name="connsiteY245" fmla="*/ 3090882 h 6858000"/>
              <a:gd name="connsiteX246" fmla="*/ 5480135 w 7467600"/>
              <a:gd name="connsiteY246" fmla="*/ 3565802 h 6858000"/>
              <a:gd name="connsiteX247" fmla="*/ 5499023 w 7467600"/>
              <a:gd name="connsiteY247" fmla="*/ 4166310 h 6858000"/>
              <a:gd name="connsiteX248" fmla="*/ 5547022 w 7467600"/>
              <a:gd name="connsiteY248" fmla="*/ 3607838 h 6858000"/>
              <a:gd name="connsiteX249" fmla="*/ 5515964 w 7467600"/>
              <a:gd name="connsiteY249" fmla="*/ 3378541 h 6858000"/>
              <a:gd name="connsiteX250" fmla="*/ 5453702 w 7467600"/>
              <a:gd name="connsiteY250" fmla="*/ 3090882 h 6858000"/>
              <a:gd name="connsiteX251" fmla="*/ 1238695 w 7467600"/>
              <a:gd name="connsiteY251" fmla="*/ 3076820 h 6858000"/>
              <a:gd name="connsiteX252" fmla="*/ 716371 w 7467600"/>
              <a:gd name="connsiteY252" fmla="*/ 3293249 h 6858000"/>
              <a:gd name="connsiteX253" fmla="*/ 579522 w 7467600"/>
              <a:gd name="connsiteY253" fmla="*/ 3371759 h 6858000"/>
              <a:gd name="connsiteX254" fmla="*/ 600288 w 7467600"/>
              <a:gd name="connsiteY254" fmla="*/ 3365555 h 6858000"/>
              <a:gd name="connsiteX255" fmla="*/ 840692 w 7467600"/>
              <a:gd name="connsiteY255" fmla="*/ 3284921 h 6858000"/>
              <a:gd name="connsiteX256" fmla="*/ 979248 w 7467600"/>
              <a:gd name="connsiteY256" fmla="*/ 3221003 h 6858000"/>
              <a:gd name="connsiteX257" fmla="*/ 1053282 w 7467600"/>
              <a:gd name="connsiteY257" fmla="*/ 3185247 h 6858000"/>
              <a:gd name="connsiteX258" fmla="*/ 1320603 w 7467600"/>
              <a:gd name="connsiteY258" fmla="*/ 3081281 h 6858000"/>
              <a:gd name="connsiteX259" fmla="*/ 1238695 w 7467600"/>
              <a:gd name="connsiteY259" fmla="*/ 3076820 h 6858000"/>
              <a:gd name="connsiteX260" fmla="*/ 5425627 w 7467600"/>
              <a:gd name="connsiteY260" fmla="*/ 2954192 h 6858000"/>
              <a:gd name="connsiteX261" fmla="*/ 5470770 w 7467600"/>
              <a:gd name="connsiteY261" fmla="*/ 3005435 h 6858000"/>
              <a:gd name="connsiteX262" fmla="*/ 5519779 w 7467600"/>
              <a:gd name="connsiteY262" fmla="*/ 4359223 h 6858000"/>
              <a:gd name="connsiteX263" fmla="*/ 5520293 w 7467600"/>
              <a:gd name="connsiteY263" fmla="*/ 4360602 h 6858000"/>
              <a:gd name="connsiteX264" fmla="*/ 5767221 w 7467600"/>
              <a:gd name="connsiteY264" fmla="*/ 4665564 h 6858000"/>
              <a:gd name="connsiteX265" fmla="*/ 6937169 w 7467600"/>
              <a:gd name="connsiteY265" fmla="*/ 4815941 h 6858000"/>
              <a:gd name="connsiteX266" fmla="*/ 6953922 w 7467600"/>
              <a:gd name="connsiteY266" fmla="*/ 4890068 h 6858000"/>
              <a:gd name="connsiteX267" fmla="*/ 6071359 w 7467600"/>
              <a:gd name="connsiteY267" fmla="*/ 4770770 h 6858000"/>
              <a:gd name="connsiteX268" fmla="*/ 6038839 w 7467600"/>
              <a:gd name="connsiteY268" fmla="*/ 4764474 h 6858000"/>
              <a:gd name="connsiteX269" fmla="*/ 6038706 w 7467600"/>
              <a:gd name="connsiteY269" fmla="*/ 4763847 h 6858000"/>
              <a:gd name="connsiteX270" fmla="*/ 6037784 w 7467600"/>
              <a:gd name="connsiteY270" fmla="*/ 4764270 h 6858000"/>
              <a:gd name="connsiteX271" fmla="*/ 6038839 w 7467600"/>
              <a:gd name="connsiteY271" fmla="*/ 4764474 h 6858000"/>
              <a:gd name="connsiteX272" fmla="*/ 6040338 w 7467600"/>
              <a:gd name="connsiteY272" fmla="*/ 4771418 h 6858000"/>
              <a:gd name="connsiteX273" fmla="*/ 6024488 w 7467600"/>
              <a:gd name="connsiteY273" fmla="*/ 4809903 h 6858000"/>
              <a:gd name="connsiteX274" fmla="*/ 5599771 w 7467600"/>
              <a:gd name="connsiteY274" fmla="*/ 5509652 h 6858000"/>
              <a:gd name="connsiteX275" fmla="*/ 5548843 w 7467600"/>
              <a:gd name="connsiteY275" fmla="*/ 5563845 h 6858000"/>
              <a:gd name="connsiteX276" fmla="*/ 5940952 w 7467600"/>
              <a:gd name="connsiteY276" fmla="*/ 6250028 h 6858000"/>
              <a:gd name="connsiteX277" fmla="*/ 6043441 w 7467600"/>
              <a:gd name="connsiteY277" fmla="*/ 6665847 h 6858000"/>
              <a:gd name="connsiteX278" fmla="*/ 6093432 w 7467600"/>
              <a:gd name="connsiteY278" fmla="*/ 6858000 h 6858000"/>
              <a:gd name="connsiteX279" fmla="*/ 6034344 w 7467600"/>
              <a:gd name="connsiteY279" fmla="*/ 6858000 h 6858000"/>
              <a:gd name="connsiteX280" fmla="*/ 6026679 w 7467600"/>
              <a:gd name="connsiteY280" fmla="*/ 6836959 h 6858000"/>
              <a:gd name="connsiteX281" fmla="*/ 5800441 w 7467600"/>
              <a:gd name="connsiteY281" fmla="*/ 6335286 h 6858000"/>
              <a:gd name="connsiteX282" fmla="*/ 5526562 w 7467600"/>
              <a:gd name="connsiteY282" fmla="*/ 5705388 h 6858000"/>
              <a:gd name="connsiteX283" fmla="*/ 5519640 w 7467600"/>
              <a:gd name="connsiteY283" fmla="*/ 5683774 h 6858000"/>
              <a:gd name="connsiteX284" fmla="*/ 5844559 w 7467600"/>
              <a:gd name="connsiteY284" fmla="*/ 6553349 h 6858000"/>
              <a:gd name="connsiteX285" fmla="*/ 5975994 w 7467600"/>
              <a:gd name="connsiteY285" fmla="*/ 6858000 h 6858000"/>
              <a:gd name="connsiteX286" fmla="*/ 5898547 w 7467600"/>
              <a:gd name="connsiteY286" fmla="*/ 6858000 h 6858000"/>
              <a:gd name="connsiteX287" fmla="*/ 5682041 w 7467600"/>
              <a:gd name="connsiteY287" fmla="*/ 6355860 h 6858000"/>
              <a:gd name="connsiteX288" fmla="*/ 5461758 w 7467600"/>
              <a:gd name="connsiteY288" fmla="*/ 5820220 h 6858000"/>
              <a:gd name="connsiteX289" fmla="*/ 5237282 w 7467600"/>
              <a:gd name="connsiteY289" fmla="*/ 6579086 h 6858000"/>
              <a:gd name="connsiteX290" fmla="*/ 5115009 w 7467600"/>
              <a:gd name="connsiteY290" fmla="*/ 6858000 h 6858000"/>
              <a:gd name="connsiteX291" fmla="*/ 5028074 w 7467600"/>
              <a:gd name="connsiteY291" fmla="*/ 6858000 h 6858000"/>
              <a:gd name="connsiteX292" fmla="*/ 5079508 w 7467600"/>
              <a:gd name="connsiteY292" fmla="*/ 6749074 h 6858000"/>
              <a:gd name="connsiteX293" fmla="*/ 5371846 w 7467600"/>
              <a:gd name="connsiteY293" fmla="*/ 5924413 h 6858000"/>
              <a:gd name="connsiteX294" fmla="*/ 5270512 w 7467600"/>
              <a:gd name="connsiteY294" fmla="*/ 6138975 h 6858000"/>
              <a:gd name="connsiteX295" fmla="*/ 5062409 w 7467600"/>
              <a:gd name="connsiteY295" fmla="*/ 6653544 h 6858000"/>
              <a:gd name="connsiteX296" fmla="*/ 5036628 w 7467600"/>
              <a:gd name="connsiteY296" fmla="*/ 6754247 h 6858000"/>
              <a:gd name="connsiteX297" fmla="*/ 5009112 w 7467600"/>
              <a:gd name="connsiteY297" fmla="*/ 6858000 h 6858000"/>
              <a:gd name="connsiteX298" fmla="*/ 4976679 w 7467600"/>
              <a:gd name="connsiteY298" fmla="*/ 6858000 h 6858000"/>
              <a:gd name="connsiteX299" fmla="*/ 5006537 w 7467600"/>
              <a:gd name="connsiteY299" fmla="*/ 6747068 h 6858000"/>
              <a:gd name="connsiteX300" fmla="*/ 5032723 w 7467600"/>
              <a:gd name="connsiteY300" fmla="*/ 6644957 h 6858000"/>
              <a:gd name="connsiteX301" fmla="*/ 5242949 w 7467600"/>
              <a:gd name="connsiteY301" fmla="*/ 6125175 h 6858000"/>
              <a:gd name="connsiteX302" fmla="*/ 5286321 w 7467600"/>
              <a:gd name="connsiteY302" fmla="*/ 6033555 h 6858000"/>
              <a:gd name="connsiteX303" fmla="*/ 5008210 w 7467600"/>
              <a:gd name="connsiteY303" fmla="*/ 6649194 h 6858000"/>
              <a:gd name="connsiteX304" fmla="*/ 4986321 w 7467600"/>
              <a:gd name="connsiteY304" fmla="*/ 6765687 h 6858000"/>
              <a:gd name="connsiteX305" fmla="*/ 4973474 w 7467600"/>
              <a:gd name="connsiteY305" fmla="*/ 6858000 h 6858000"/>
              <a:gd name="connsiteX306" fmla="*/ 4907178 w 7467600"/>
              <a:gd name="connsiteY306" fmla="*/ 6858000 h 6858000"/>
              <a:gd name="connsiteX307" fmla="*/ 4910810 w 7467600"/>
              <a:gd name="connsiteY307" fmla="*/ 6829660 h 6858000"/>
              <a:gd name="connsiteX308" fmla="*/ 4987461 w 7467600"/>
              <a:gd name="connsiteY308" fmla="*/ 6432994 h 6858000"/>
              <a:gd name="connsiteX309" fmla="*/ 5179262 w 7467600"/>
              <a:gd name="connsiteY309" fmla="*/ 6035044 h 6858000"/>
              <a:gd name="connsiteX310" fmla="*/ 4689678 w 7467600"/>
              <a:gd name="connsiteY310" fmla="*/ 6440241 h 6858000"/>
              <a:gd name="connsiteX311" fmla="*/ 4477543 w 7467600"/>
              <a:gd name="connsiteY311" fmla="*/ 6674836 h 6858000"/>
              <a:gd name="connsiteX312" fmla="*/ 4329957 w 7467600"/>
              <a:gd name="connsiteY312" fmla="*/ 6858000 h 6858000"/>
              <a:gd name="connsiteX313" fmla="*/ 4218595 w 7467600"/>
              <a:gd name="connsiteY313" fmla="*/ 6858000 h 6858000"/>
              <a:gd name="connsiteX314" fmla="*/ 4368888 w 7467600"/>
              <a:gd name="connsiteY314" fmla="*/ 6668412 h 6858000"/>
              <a:gd name="connsiteX315" fmla="*/ 4563091 w 7467600"/>
              <a:gd name="connsiteY315" fmla="*/ 6442508 h 6858000"/>
              <a:gd name="connsiteX316" fmla="*/ 5387324 w 7467600"/>
              <a:gd name="connsiteY316" fmla="*/ 5705830 h 6858000"/>
              <a:gd name="connsiteX317" fmla="*/ 5073620 w 7467600"/>
              <a:gd name="connsiteY317" fmla="*/ 5955437 h 6858000"/>
              <a:gd name="connsiteX318" fmla="*/ 4689789 w 7467600"/>
              <a:gd name="connsiteY318" fmla="*/ 6268382 h 6858000"/>
              <a:gd name="connsiteX319" fmla="*/ 4418722 w 7467600"/>
              <a:gd name="connsiteY319" fmla="*/ 6570886 h 6858000"/>
              <a:gd name="connsiteX320" fmla="*/ 4214944 w 7467600"/>
              <a:gd name="connsiteY320" fmla="*/ 6858000 h 6858000"/>
              <a:gd name="connsiteX321" fmla="*/ 4177898 w 7467600"/>
              <a:gd name="connsiteY321" fmla="*/ 6858000 h 6858000"/>
              <a:gd name="connsiteX322" fmla="*/ 4391597 w 7467600"/>
              <a:gd name="connsiteY322" fmla="*/ 6556370 h 6858000"/>
              <a:gd name="connsiteX323" fmla="*/ 4668889 w 7467600"/>
              <a:gd name="connsiteY323" fmla="*/ 6246399 h 6858000"/>
              <a:gd name="connsiteX324" fmla="*/ 5055427 w 7467600"/>
              <a:gd name="connsiteY324" fmla="*/ 5931476 h 6858000"/>
              <a:gd name="connsiteX325" fmla="*/ 5371814 w 7467600"/>
              <a:gd name="connsiteY325" fmla="*/ 5678975 h 6858000"/>
              <a:gd name="connsiteX326" fmla="*/ 4987918 w 7467600"/>
              <a:gd name="connsiteY326" fmla="*/ 5838701 h 6858000"/>
              <a:gd name="connsiteX327" fmla="*/ 4317146 w 7467600"/>
              <a:gd name="connsiteY327" fmla="*/ 6587716 h 6858000"/>
              <a:gd name="connsiteX328" fmla="*/ 4171627 w 7467600"/>
              <a:gd name="connsiteY328" fmla="*/ 6858000 h 6858000"/>
              <a:gd name="connsiteX329" fmla="*/ 4081585 w 7467600"/>
              <a:gd name="connsiteY329" fmla="*/ 6858000 h 6858000"/>
              <a:gd name="connsiteX330" fmla="*/ 4238603 w 7467600"/>
              <a:gd name="connsiteY330" fmla="*/ 6559341 h 6858000"/>
              <a:gd name="connsiteX331" fmla="*/ 4778333 w 7467600"/>
              <a:gd name="connsiteY331" fmla="*/ 5873626 h 6858000"/>
              <a:gd name="connsiteX332" fmla="*/ 5414185 w 7467600"/>
              <a:gd name="connsiteY332" fmla="*/ 5573882 h 6858000"/>
              <a:gd name="connsiteX333" fmla="*/ 5959648 w 7467600"/>
              <a:gd name="connsiteY333" fmla="*/ 4760797 h 6858000"/>
              <a:gd name="connsiteX334" fmla="*/ 5355019 w 7467600"/>
              <a:gd name="connsiteY334" fmla="*/ 4734672 h 6858000"/>
              <a:gd name="connsiteX335" fmla="*/ 5083565 w 7467600"/>
              <a:gd name="connsiteY335" fmla="*/ 5179121 h 6858000"/>
              <a:gd name="connsiteX336" fmla="*/ 4713577 w 7467600"/>
              <a:gd name="connsiteY336" fmla="*/ 5616803 h 6858000"/>
              <a:gd name="connsiteX337" fmla="*/ 3989559 w 7467600"/>
              <a:gd name="connsiteY337" fmla="*/ 6145945 h 6858000"/>
              <a:gd name="connsiteX338" fmla="*/ 3939824 w 7467600"/>
              <a:gd name="connsiteY338" fmla="*/ 6066900 h 6858000"/>
              <a:gd name="connsiteX339" fmla="*/ 4584537 w 7467600"/>
              <a:gd name="connsiteY339" fmla="*/ 5324826 h 6858000"/>
              <a:gd name="connsiteX340" fmla="*/ 5037105 w 7467600"/>
              <a:gd name="connsiteY340" fmla="*/ 5088765 h 6858000"/>
              <a:gd name="connsiteX341" fmla="*/ 5039930 w 7467600"/>
              <a:gd name="connsiteY341" fmla="*/ 5089585 h 6858000"/>
              <a:gd name="connsiteX342" fmla="*/ 5263764 w 7467600"/>
              <a:gd name="connsiteY342" fmla="*/ 4735525 h 6858000"/>
              <a:gd name="connsiteX343" fmla="*/ 4086300 w 7467600"/>
              <a:gd name="connsiteY343" fmla="*/ 4884599 h 6858000"/>
              <a:gd name="connsiteX344" fmla="*/ 4085485 w 7467600"/>
              <a:gd name="connsiteY344" fmla="*/ 4899070 h 6858000"/>
              <a:gd name="connsiteX345" fmla="*/ 3871915 w 7467600"/>
              <a:gd name="connsiteY345" fmla="*/ 5253645 h 6858000"/>
              <a:gd name="connsiteX346" fmla="*/ 3799374 w 7467600"/>
              <a:gd name="connsiteY346" fmla="*/ 5466127 h 6858000"/>
              <a:gd name="connsiteX347" fmla="*/ 3498850 w 7467600"/>
              <a:gd name="connsiteY347" fmla="*/ 6661888 h 6858000"/>
              <a:gd name="connsiteX348" fmla="*/ 3399216 w 7467600"/>
              <a:gd name="connsiteY348" fmla="*/ 6858000 h 6858000"/>
              <a:gd name="connsiteX349" fmla="*/ 3303688 w 7467600"/>
              <a:gd name="connsiteY349" fmla="*/ 6858000 h 6858000"/>
              <a:gd name="connsiteX350" fmla="*/ 3391774 w 7467600"/>
              <a:gd name="connsiteY350" fmla="*/ 6697181 h 6858000"/>
              <a:gd name="connsiteX351" fmla="*/ 3735540 w 7467600"/>
              <a:gd name="connsiteY351" fmla="*/ 5546923 h 6858000"/>
              <a:gd name="connsiteX352" fmla="*/ 3729438 w 7467600"/>
              <a:gd name="connsiteY352" fmla="*/ 5569058 h 6858000"/>
              <a:gd name="connsiteX353" fmla="*/ 3707782 w 7467600"/>
              <a:gd name="connsiteY353" fmla="*/ 5644908 h 6858000"/>
              <a:gd name="connsiteX354" fmla="*/ 3583827 w 7467600"/>
              <a:gd name="connsiteY354" fmla="*/ 6039215 h 6858000"/>
              <a:gd name="connsiteX355" fmla="*/ 3547861 w 7467600"/>
              <a:gd name="connsiteY355" fmla="*/ 6129609 h 6858000"/>
              <a:gd name="connsiteX356" fmla="*/ 3490905 w 7467600"/>
              <a:gd name="connsiteY356" fmla="*/ 6277660 h 6858000"/>
              <a:gd name="connsiteX357" fmla="*/ 3455859 w 7467600"/>
              <a:gd name="connsiteY357" fmla="*/ 6391301 h 6858000"/>
              <a:gd name="connsiteX358" fmla="*/ 3429112 w 7467600"/>
              <a:gd name="connsiteY358" fmla="*/ 6479469 h 6858000"/>
              <a:gd name="connsiteX359" fmla="*/ 3304862 w 7467600"/>
              <a:gd name="connsiteY359" fmla="*/ 6796476 h 6858000"/>
              <a:gd name="connsiteX360" fmla="*/ 3276071 w 7467600"/>
              <a:gd name="connsiteY360" fmla="*/ 6858000 h 6858000"/>
              <a:gd name="connsiteX361" fmla="*/ 3240805 w 7467600"/>
              <a:gd name="connsiteY361" fmla="*/ 6858000 h 6858000"/>
              <a:gd name="connsiteX362" fmla="*/ 3275917 w 7467600"/>
              <a:gd name="connsiteY362" fmla="*/ 6783192 h 6858000"/>
              <a:gd name="connsiteX363" fmla="*/ 3399358 w 7467600"/>
              <a:gd name="connsiteY363" fmla="*/ 6469011 h 6858000"/>
              <a:gd name="connsiteX364" fmla="*/ 3425650 w 7467600"/>
              <a:gd name="connsiteY364" fmla="*/ 6381333 h 6858000"/>
              <a:gd name="connsiteX365" fmla="*/ 3460661 w 7467600"/>
              <a:gd name="connsiteY365" fmla="*/ 6266763 h 6858000"/>
              <a:gd name="connsiteX366" fmla="*/ 3518021 w 7467600"/>
              <a:gd name="connsiteY366" fmla="*/ 6117298 h 6858000"/>
              <a:gd name="connsiteX367" fmla="*/ 3554035 w 7467600"/>
              <a:gd name="connsiteY367" fmla="*/ 6027832 h 6858000"/>
              <a:gd name="connsiteX368" fmla="*/ 3677174 w 7467600"/>
              <a:gd name="connsiteY368" fmla="*/ 5636351 h 6858000"/>
              <a:gd name="connsiteX369" fmla="*/ 3698819 w 7467600"/>
              <a:gd name="connsiteY369" fmla="*/ 5560503 h 6858000"/>
              <a:gd name="connsiteX370" fmla="*/ 3702094 w 7467600"/>
              <a:gd name="connsiteY370" fmla="*/ 5549194 h 6858000"/>
              <a:gd name="connsiteX371" fmla="*/ 3398355 w 7467600"/>
              <a:gd name="connsiteY371" fmla="*/ 6094603 h 6858000"/>
              <a:gd name="connsiteX372" fmla="*/ 3193941 w 7467600"/>
              <a:gd name="connsiteY372" fmla="*/ 6798775 h 6858000"/>
              <a:gd name="connsiteX373" fmla="*/ 3184140 w 7467600"/>
              <a:gd name="connsiteY373" fmla="*/ 6858000 h 6858000"/>
              <a:gd name="connsiteX374" fmla="*/ 3099978 w 7467600"/>
              <a:gd name="connsiteY374" fmla="*/ 6858000 h 6858000"/>
              <a:gd name="connsiteX375" fmla="*/ 3101556 w 7467600"/>
              <a:gd name="connsiteY375" fmla="*/ 6843337 h 6858000"/>
              <a:gd name="connsiteX376" fmla="*/ 3370162 w 7467600"/>
              <a:gd name="connsiteY376" fmla="*/ 5785550 h 6858000"/>
              <a:gd name="connsiteX377" fmla="*/ 3746477 w 7467600"/>
              <a:gd name="connsiteY377" fmla="*/ 5377889 h 6858000"/>
              <a:gd name="connsiteX378" fmla="*/ 3863399 w 7467600"/>
              <a:gd name="connsiteY378" fmla="*/ 5087257 h 6858000"/>
              <a:gd name="connsiteX379" fmla="*/ 3968712 w 7467600"/>
              <a:gd name="connsiteY379" fmla="*/ 4913989 h 6858000"/>
              <a:gd name="connsiteX380" fmla="*/ 2792390 w 7467600"/>
              <a:gd name="connsiteY380" fmla="*/ 5382974 h 6858000"/>
              <a:gd name="connsiteX381" fmla="*/ 2714982 w 7467600"/>
              <a:gd name="connsiteY381" fmla="*/ 5427051 h 6858000"/>
              <a:gd name="connsiteX382" fmla="*/ 2813361 w 7467600"/>
              <a:gd name="connsiteY382" fmla="*/ 6023912 h 6858000"/>
              <a:gd name="connsiteX383" fmla="*/ 2688430 w 7467600"/>
              <a:gd name="connsiteY383" fmla="*/ 6801564 h 6858000"/>
              <a:gd name="connsiteX384" fmla="*/ 2629626 w 7467600"/>
              <a:gd name="connsiteY384" fmla="*/ 6763394 h 6858000"/>
              <a:gd name="connsiteX385" fmla="*/ 2565328 w 7467600"/>
              <a:gd name="connsiteY385" fmla="*/ 5516399 h 6858000"/>
              <a:gd name="connsiteX386" fmla="*/ 1922999 w 7467600"/>
              <a:gd name="connsiteY386" fmla="*/ 5980343 h 6858000"/>
              <a:gd name="connsiteX387" fmla="*/ 1950261 w 7467600"/>
              <a:gd name="connsiteY387" fmla="*/ 6405858 h 6858000"/>
              <a:gd name="connsiteX388" fmla="*/ 2365554 w 7467600"/>
              <a:gd name="connsiteY388" fmla="*/ 6759107 h 6858000"/>
              <a:gd name="connsiteX389" fmla="*/ 2424142 w 7467600"/>
              <a:gd name="connsiteY389" fmla="*/ 6858000 h 6858000"/>
              <a:gd name="connsiteX390" fmla="*/ 2395994 w 7467600"/>
              <a:gd name="connsiteY390" fmla="*/ 6858000 h 6858000"/>
              <a:gd name="connsiteX391" fmla="*/ 2392863 w 7467600"/>
              <a:gd name="connsiteY391" fmla="*/ 6852964 h 6858000"/>
              <a:gd name="connsiteX392" fmla="*/ 2017589 w 7467600"/>
              <a:gd name="connsiteY392" fmla="*/ 6493982 h 6858000"/>
              <a:gd name="connsiteX393" fmla="*/ 2147336 w 7467600"/>
              <a:gd name="connsiteY393" fmla="*/ 6594052 h 6858000"/>
              <a:gd name="connsiteX394" fmla="*/ 2207047 w 7467600"/>
              <a:gd name="connsiteY394" fmla="*/ 6654540 h 6858000"/>
              <a:gd name="connsiteX395" fmla="*/ 2299106 w 7467600"/>
              <a:gd name="connsiteY395" fmla="*/ 6778931 h 6858000"/>
              <a:gd name="connsiteX396" fmla="*/ 2314430 w 7467600"/>
              <a:gd name="connsiteY396" fmla="*/ 6801144 h 6858000"/>
              <a:gd name="connsiteX397" fmla="*/ 2352406 w 7467600"/>
              <a:gd name="connsiteY397" fmla="*/ 6858000 h 6858000"/>
              <a:gd name="connsiteX398" fmla="*/ 2314492 w 7467600"/>
              <a:gd name="connsiteY398" fmla="*/ 6858000 h 6858000"/>
              <a:gd name="connsiteX399" fmla="*/ 2288095 w 7467600"/>
              <a:gd name="connsiteY399" fmla="*/ 6818030 h 6858000"/>
              <a:gd name="connsiteX400" fmla="*/ 2272768 w 7467600"/>
              <a:gd name="connsiteY400" fmla="*/ 6795822 h 6858000"/>
              <a:gd name="connsiteX401" fmla="*/ 2182715 w 7467600"/>
              <a:gd name="connsiteY401" fmla="*/ 6675071 h 6858000"/>
              <a:gd name="connsiteX402" fmla="*/ 2032061 w 7467600"/>
              <a:gd name="connsiteY402" fmla="*/ 6541380 h 6858000"/>
              <a:gd name="connsiteX403" fmla="*/ 2257220 w 7467600"/>
              <a:gd name="connsiteY403" fmla="*/ 6826257 h 6858000"/>
              <a:gd name="connsiteX404" fmla="*/ 2281324 w 7467600"/>
              <a:gd name="connsiteY404" fmla="*/ 6858000 h 6858000"/>
              <a:gd name="connsiteX405" fmla="*/ 2242860 w 7467600"/>
              <a:gd name="connsiteY405" fmla="*/ 6858000 h 6858000"/>
              <a:gd name="connsiteX406" fmla="*/ 2232818 w 7467600"/>
              <a:gd name="connsiteY406" fmla="*/ 6844926 h 6858000"/>
              <a:gd name="connsiteX407" fmla="*/ 1990172 w 7467600"/>
              <a:gd name="connsiteY407" fmla="*/ 6542121 h 6858000"/>
              <a:gd name="connsiteX408" fmla="*/ 2124090 w 7467600"/>
              <a:gd name="connsiteY408" fmla="*/ 6761017 h 6858000"/>
              <a:gd name="connsiteX409" fmla="*/ 2200380 w 7467600"/>
              <a:gd name="connsiteY409" fmla="*/ 6858000 h 6858000"/>
              <a:gd name="connsiteX410" fmla="*/ 2147507 w 7467600"/>
              <a:gd name="connsiteY410" fmla="*/ 6858000 h 6858000"/>
              <a:gd name="connsiteX411" fmla="*/ 2070668 w 7467600"/>
              <a:gd name="connsiteY411" fmla="*/ 6761520 h 6858000"/>
              <a:gd name="connsiteX412" fmla="*/ 1975142 w 7467600"/>
              <a:gd name="connsiteY412" fmla="*/ 6585570 h 6858000"/>
              <a:gd name="connsiteX413" fmla="*/ 2050035 w 7467600"/>
              <a:gd name="connsiteY413" fmla="*/ 6813345 h 6858000"/>
              <a:gd name="connsiteX414" fmla="*/ 2063025 w 7467600"/>
              <a:gd name="connsiteY414" fmla="*/ 6858000 h 6858000"/>
              <a:gd name="connsiteX415" fmla="*/ 2021675 w 7467600"/>
              <a:gd name="connsiteY415" fmla="*/ 6858000 h 6858000"/>
              <a:gd name="connsiteX416" fmla="*/ 2019308 w 7467600"/>
              <a:gd name="connsiteY416" fmla="*/ 6847118 h 6858000"/>
              <a:gd name="connsiteX417" fmla="*/ 1938835 w 7467600"/>
              <a:gd name="connsiteY417" fmla="*/ 6551160 h 6858000"/>
              <a:gd name="connsiteX418" fmla="*/ 1953230 w 7467600"/>
              <a:gd name="connsiteY418" fmla="*/ 6759699 h 6858000"/>
              <a:gd name="connsiteX419" fmla="*/ 1956763 w 7467600"/>
              <a:gd name="connsiteY419" fmla="*/ 6778191 h 6858000"/>
              <a:gd name="connsiteX420" fmla="*/ 1967925 w 7467600"/>
              <a:gd name="connsiteY420" fmla="*/ 6858000 h 6858000"/>
              <a:gd name="connsiteX421" fmla="*/ 1936622 w 7467600"/>
              <a:gd name="connsiteY421" fmla="*/ 6858000 h 6858000"/>
              <a:gd name="connsiteX422" fmla="*/ 1926261 w 7467600"/>
              <a:gd name="connsiteY422" fmla="*/ 6784064 h 6858000"/>
              <a:gd name="connsiteX423" fmla="*/ 1922724 w 7467600"/>
              <a:gd name="connsiteY423" fmla="*/ 6765577 h 6858000"/>
              <a:gd name="connsiteX424" fmla="*/ 1904650 w 7467600"/>
              <a:gd name="connsiteY424" fmla="*/ 6639616 h 6858000"/>
              <a:gd name="connsiteX425" fmla="*/ 1885273 w 7467600"/>
              <a:gd name="connsiteY425" fmla="*/ 6858000 h 6858000"/>
              <a:gd name="connsiteX426" fmla="*/ 1854363 w 7467600"/>
              <a:gd name="connsiteY426" fmla="*/ 6858000 h 6858000"/>
              <a:gd name="connsiteX427" fmla="*/ 1880391 w 7467600"/>
              <a:gd name="connsiteY427" fmla="*/ 6603796 h 6858000"/>
              <a:gd name="connsiteX428" fmla="*/ 1818273 w 7467600"/>
              <a:gd name="connsiteY428" fmla="*/ 6715729 h 6858000"/>
              <a:gd name="connsiteX429" fmla="*/ 1794691 w 7467600"/>
              <a:gd name="connsiteY429" fmla="*/ 6843239 h 6858000"/>
              <a:gd name="connsiteX430" fmla="*/ 1794914 w 7467600"/>
              <a:gd name="connsiteY430" fmla="*/ 6858000 h 6858000"/>
              <a:gd name="connsiteX431" fmla="*/ 1746128 w 7467600"/>
              <a:gd name="connsiteY431" fmla="*/ 6858000 h 6858000"/>
              <a:gd name="connsiteX432" fmla="*/ 1753934 w 7467600"/>
              <a:gd name="connsiteY432" fmla="*/ 6724796 h 6858000"/>
              <a:gd name="connsiteX433" fmla="*/ 1792053 w 7467600"/>
              <a:gd name="connsiteY433" fmla="*/ 6572396 h 6858000"/>
              <a:gd name="connsiteX434" fmla="*/ 1862248 w 7467600"/>
              <a:gd name="connsiteY434" fmla="*/ 6266397 h 6858000"/>
              <a:gd name="connsiteX435" fmla="*/ 1862250 w 7467600"/>
              <a:gd name="connsiteY435" fmla="*/ 6033531 h 6858000"/>
              <a:gd name="connsiteX436" fmla="*/ 1211999 w 7467600"/>
              <a:gd name="connsiteY436" fmla="*/ 6683610 h 6858000"/>
              <a:gd name="connsiteX437" fmla="*/ 1213266 w 7467600"/>
              <a:gd name="connsiteY437" fmla="*/ 6691947 h 6858000"/>
              <a:gd name="connsiteX438" fmla="*/ 1203370 w 7467600"/>
              <a:gd name="connsiteY438" fmla="*/ 6850676 h 6858000"/>
              <a:gd name="connsiteX439" fmla="*/ 1203671 w 7467600"/>
              <a:gd name="connsiteY439" fmla="*/ 6858000 h 6858000"/>
              <a:gd name="connsiteX440" fmla="*/ 1143180 w 7467600"/>
              <a:gd name="connsiteY440" fmla="*/ 6858000 h 6858000"/>
              <a:gd name="connsiteX441" fmla="*/ 1142176 w 7467600"/>
              <a:gd name="connsiteY441" fmla="*/ 6766045 h 6858000"/>
              <a:gd name="connsiteX442" fmla="*/ 1067484 w 7467600"/>
              <a:gd name="connsiteY442" fmla="*/ 6858000 h 6858000"/>
              <a:gd name="connsiteX443" fmla="*/ 953928 w 7467600"/>
              <a:gd name="connsiteY443" fmla="*/ 6858000 h 6858000"/>
              <a:gd name="connsiteX444" fmla="*/ 959715 w 7467600"/>
              <a:gd name="connsiteY444" fmla="*/ 6850185 h 6858000"/>
              <a:gd name="connsiteX445" fmla="*/ 1483788 w 7467600"/>
              <a:gd name="connsiteY445" fmla="*/ 6259174 h 6858000"/>
              <a:gd name="connsiteX446" fmla="*/ 1100671 w 7467600"/>
              <a:gd name="connsiteY446" fmla="*/ 6252137 h 6858000"/>
              <a:gd name="connsiteX447" fmla="*/ 1090144 w 7467600"/>
              <a:gd name="connsiteY447" fmla="*/ 6256748 h 6858000"/>
              <a:gd name="connsiteX448" fmla="*/ 1095872 w 7467600"/>
              <a:gd name="connsiteY448" fmla="*/ 6271892 h 6858000"/>
              <a:gd name="connsiteX449" fmla="*/ 262785 w 7467600"/>
              <a:gd name="connsiteY449" fmla="*/ 6845450 h 6858000"/>
              <a:gd name="connsiteX450" fmla="*/ 209968 w 7467600"/>
              <a:gd name="connsiteY450" fmla="*/ 6770713 h 6858000"/>
              <a:gd name="connsiteX451" fmla="*/ 873460 w 7467600"/>
              <a:gd name="connsiteY451" fmla="*/ 6253768 h 6858000"/>
              <a:gd name="connsiteX452" fmla="*/ 192686 w 7467600"/>
              <a:gd name="connsiteY452" fmla="*/ 5849257 h 6858000"/>
              <a:gd name="connsiteX453" fmla="*/ 4696 w 7467600"/>
              <a:gd name="connsiteY453" fmla="*/ 5697668 h 6858000"/>
              <a:gd name="connsiteX454" fmla="*/ 0 w 7467600"/>
              <a:gd name="connsiteY454" fmla="*/ 5689984 h 6858000"/>
              <a:gd name="connsiteX455" fmla="*/ 0 w 7467600"/>
              <a:gd name="connsiteY455" fmla="*/ 5513472 h 6858000"/>
              <a:gd name="connsiteX456" fmla="*/ 174101 w 7467600"/>
              <a:gd name="connsiteY456" fmla="*/ 5620277 h 6858000"/>
              <a:gd name="connsiteX457" fmla="*/ 891800 w 7467600"/>
              <a:gd name="connsiteY457" fmla="*/ 6036935 h 6858000"/>
              <a:gd name="connsiteX458" fmla="*/ 1072219 w 7467600"/>
              <a:gd name="connsiteY458" fmla="*/ 6169443 h 6858000"/>
              <a:gd name="connsiteX459" fmla="*/ 1074117 w 7467600"/>
              <a:gd name="connsiteY459" fmla="*/ 6170301 h 6858000"/>
              <a:gd name="connsiteX460" fmla="*/ 1083114 w 7467600"/>
              <a:gd name="connsiteY460" fmla="*/ 6174131 h 6858000"/>
              <a:gd name="connsiteX461" fmla="*/ 1543010 w 7467600"/>
              <a:gd name="connsiteY461" fmla="*/ 6191140 h 6858000"/>
              <a:gd name="connsiteX462" fmla="*/ 1551080 w 7467600"/>
              <a:gd name="connsiteY462" fmla="*/ 6195006 h 6858000"/>
              <a:gd name="connsiteX463" fmla="*/ 2345443 w 7467600"/>
              <a:gd name="connsiteY463" fmla="*/ 5549882 h 6858000"/>
              <a:gd name="connsiteX464" fmla="*/ 1721499 w 7467600"/>
              <a:gd name="connsiteY464" fmla="*/ 5599969 h 6858000"/>
              <a:gd name="connsiteX465" fmla="*/ 767716 w 7467600"/>
              <a:gd name="connsiteY465" fmla="*/ 5472768 h 6858000"/>
              <a:gd name="connsiteX466" fmla="*/ 722147 w 7467600"/>
              <a:gd name="connsiteY466" fmla="*/ 5393091 h 6858000"/>
              <a:gd name="connsiteX467" fmla="*/ 1485552 w 7467600"/>
              <a:gd name="connsiteY467" fmla="*/ 5313202 h 6858000"/>
              <a:gd name="connsiteX468" fmla="*/ 2143004 w 7467600"/>
              <a:gd name="connsiteY468" fmla="*/ 5402420 h 6858000"/>
              <a:gd name="connsiteX469" fmla="*/ 1933391 w 7467600"/>
              <a:gd name="connsiteY469" fmla="*/ 5156971 h 6858000"/>
              <a:gd name="connsiteX470" fmla="*/ 1827118 w 7467600"/>
              <a:gd name="connsiteY470" fmla="*/ 4968410 h 6858000"/>
              <a:gd name="connsiteX471" fmla="*/ 1837349 w 7467600"/>
              <a:gd name="connsiteY471" fmla="*/ 4956357 h 6858000"/>
              <a:gd name="connsiteX472" fmla="*/ 2162835 w 7467600"/>
              <a:gd name="connsiteY472" fmla="*/ 5187853 h 6858000"/>
              <a:gd name="connsiteX473" fmla="*/ 2257167 w 7467600"/>
              <a:gd name="connsiteY473" fmla="*/ 5462123 h 6858000"/>
              <a:gd name="connsiteX474" fmla="*/ 2261598 w 7467600"/>
              <a:gd name="connsiteY474" fmla="*/ 5467998 h 6858000"/>
              <a:gd name="connsiteX475" fmla="*/ 2437177 w 7467600"/>
              <a:gd name="connsiteY475" fmla="*/ 5479608 h 6858000"/>
              <a:gd name="connsiteX476" fmla="*/ 2445247 w 7467600"/>
              <a:gd name="connsiteY476" fmla="*/ 5483476 h 6858000"/>
              <a:gd name="connsiteX477" fmla="*/ 2743626 w 7467600"/>
              <a:gd name="connsiteY477" fmla="*/ 5304819 h 6858000"/>
              <a:gd name="connsiteX478" fmla="*/ 3048102 w 7467600"/>
              <a:gd name="connsiteY478" fmla="*/ 5150595 h 6858000"/>
              <a:gd name="connsiteX479" fmla="*/ 1799414 w 7467600"/>
              <a:gd name="connsiteY479" fmla="*/ 4694732 h 6858000"/>
              <a:gd name="connsiteX480" fmla="*/ 1771735 w 7467600"/>
              <a:gd name="connsiteY480" fmla="*/ 4619929 h 6858000"/>
              <a:gd name="connsiteX481" fmla="*/ 3104273 w 7467600"/>
              <a:gd name="connsiteY481" fmla="*/ 5076159 h 6858000"/>
              <a:gd name="connsiteX482" fmla="*/ 3113245 w 7467600"/>
              <a:gd name="connsiteY482" fmla="*/ 5090705 h 6858000"/>
              <a:gd name="connsiteX483" fmla="*/ 3126294 w 7467600"/>
              <a:gd name="connsiteY483" fmla="*/ 5114400 h 6858000"/>
              <a:gd name="connsiteX484" fmla="*/ 3937433 w 7467600"/>
              <a:gd name="connsiteY484" fmla="*/ 4830473 h 6858000"/>
              <a:gd name="connsiteX485" fmla="*/ 3590475 w 7467600"/>
              <a:gd name="connsiteY485" fmla="*/ 4597974 h 6858000"/>
              <a:gd name="connsiteX486" fmla="*/ 3100264 w 7467600"/>
              <a:gd name="connsiteY486" fmla="*/ 4579845 h 6858000"/>
              <a:gd name="connsiteX487" fmla="*/ 2183576 w 7467600"/>
              <a:gd name="connsiteY487" fmla="*/ 4227150 h 6858000"/>
              <a:gd name="connsiteX488" fmla="*/ 2151029 w 7467600"/>
              <a:gd name="connsiteY488" fmla="*/ 4146947 h 6858000"/>
              <a:gd name="connsiteX489" fmla="*/ 3563434 w 7467600"/>
              <a:gd name="connsiteY489" fmla="*/ 4469115 h 6858000"/>
              <a:gd name="connsiteX490" fmla="*/ 3177952 w 7467600"/>
              <a:gd name="connsiteY490" fmla="*/ 3657386 h 6858000"/>
              <a:gd name="connsiteX491" fmla="*/ 3189263 w 7467600"/>
              <a:gd name="connsiteY491" fmla="*/ 3625726 h 6858000"/>
              <a:gd name="connsiteX492" fmla="*/ 3560912 w 7467600"/>
              <a:gd name="connsiteY492" fmla="*/ 4079863 h 6858000"/>
              <a:gd name="connsiteX493" fmla="*/ 3626636 w 7467600"/>
              <a:gd name="connsiteY493" fmla="*/ 4512230 h 6858000"/>
              <a:gd name="connsiteX494" fmla="*/ 3653088 w 7467600"/>
              <a:gd name="connsiteY494" fmla="*/ 4521417 h 6858000"/>
              <a:gd name="connsiteX495" fmla="*/ 3988128 w 7467600"/>
              <a:gd name="connsiteY495" fmla="*/ 4817267 h 6858000"/>
              <a:gd name="connsiteX496" fmla="*/ 4830582 w 7467600"/>
              <a:gd name="connsiteY496" fmla="*/ 4676000 h 6858000"/>
              <a:gd name="connsiteX497" fmla="*/ 4830100 w 7467600"/>
              <a:gd name="connsiteY497" fmla="*/ 4675554 h 6858000"/>
              <a:gd name="connsiteX498" fmla="*/ 4036318 w 7467600"/>
              <a:gd name="connsiteY498" fmla="*/ 4147013 h 6858000"/>
              <a:gd name="connsiteX499" fmla="*/ 3432098 w 7467600"/>
              <a:gd name="connsiteY499" fmla="*/ 3537312 h 6858000"/>
              <a:gd name="connsiteX500" fmla="*/ 3446761 w 7467600"/>
              <a:gd name="connsiteY500" fmla="*/ 3461278 h 6858000"/>
              <a:gd name="connsiteX501" fmla="*/ 4419733 w 7467600"/>
              <a:gd name="connsiteY501" fmla="*/ 3963555 h 6858000"/>
              <a:gd name="connsiteX502" fmla="*/ 4781371 w 7467600"/>
              <a:gd name="connsiteY502" fmla="*/ 4458604 h 6858000"/>
              <a:gd name="connsiteX503" fmla="*/ 4780440 w 7467600"/>
              <a:gd name="connsiteY503" fmla="*/ 4470290 h 6858000"/>
              <a:gd name="connsiteX504" fmla="*/ 4898954 w 7467600"/>
              <a:gd name="connsiteY504" fmla="*/ 4662092 h 6858000"/>
              <a:gd name="connsiteX505" fmla="*/ 4900699 w 7467600"/>
              <a:gd name="connsiteY505" fmla="*/ 4670867 h 6858000"/>
              <a:gd name="connsiteX506" fmla="*/ 5714511 w 7467600"/>
              <a:gd name="connsiteY506" fmla="*/ 4663483 h 6858000"/>
              <a:gd name="connsiteX507" fmla="*/ 5464793 w 7467600"/>
              <a:gd name="connsiteY507" fmla="*/ 4393556 h 6858000"/>
              <a:gd name="connsiteX508" fmla="*/ 5461897 w 7467600"/>
              <a:gd name="connsiteY508" fmla="*/ 4390879 h 6858000"/>
              <a:gd name="connsiteX509" fmla="*/ 4294126 w 7467600"/>
              <a:gd name="connsiteY509" fmla="*/ 3303048 h 6858000"/>
              <a:gd name="connsiteX510" fmla="*/ 4305321 w 7467600"/>
              <a:gd name="connsiteY510" fmla="*/ 3256953 h 6858000"/>
              <a:gd name="connsiteX511" fmla="*/ 4949299 w 7467600"/>
              <a:gd name="connsiteY511" fmla="*/ 3766336 h 6858000"/>
              <a:gd name="connsiteX512" fmla="*/ 5291452 w 7467600"/>
              <a:gd name="connsiteY512" fmla="*/ 4076801 h 6858000"/>
              <a:gd name="connsiteX513" fmla="*/ 5434998 w 7467600"/>
              <a:gd name="connsiteY513" fmla="*/ 4254100 h 6858000"/>
              <a:gd name="connsiteX514" fmla="*/ 5351015 w 7467600"/>
              <a:gd name="connsiteY514" fmla="*/ 3760989 h 6858000"/>
              <a:gd name="connsiteX515" fmla="*/ 5413780 w 7467600"/>
              <a:gd name="connsiteY515" fmla="*/ 2966265 h 6858000"/>
              <a:gd name="connsiteX516" fmla="*/ 5425627 w 7467600"/>
              <a:gd name="connsiteY516" fmla="*/ 2954192 h 6858000"/>
              <a:gd name="connsiteX517" fmla="*/ 6604735 w 7467600"/>
              <a:gd name="connsiteY517" fmla="*/ 2041381 h 6858000"/>
              <a:gd name="connsiteX518" fmla="*/ 7204487 w 7467600"/>
              <a:gd name="connsiteY518" fmla="*/ 2742112 h 6858000"/>
              <a:gd name="connsiteX519" fmla="*/ 7131592 w 7467600"/>
              <a:gd name="connsiteY519" fmla="*/ 2672096 h 6858000"/>
              <a:gd name="connsiteX520" fmla="*/ 6996344 w 7467600"/>
              <a:gd name="connsiteY520" fmla="*/ 2518310 h 6858000"/>
              <a:gd name="connsiteX521" fmla="*/ 6735495 w 7467600"/>
              <a:gd name="connsiteY521" fmla="*/ 2196890 h 6858000"/>
              <a:gd name="connsiteX522" fmla="*/ 6721901 w 7467600"/>
              <a:gd name="connsiteY522" fmla="*/ 2179274 h 6858000"/>
              <a:gd name="connsiteX523" fmla="*/ 6604735 w 7467600"/>
              <a:gd name="connsiteY523" fmla="*/ 2041381 h 6858000"/>
              <a:gd name="connsiteX524" fmla="*/ 6591670 w 7467600"/>
              <a:gd name="connsiteY524" fmla="*/ 1988277 h 6858000"/>
              <a:gd name="connsiteX525" fmla="*/ 6747349 w 7467600"/>
              <a:gd name="connsiteY525" fmla="*/ 2160069 h 6858000"/>
              <a:gd name="connsiteX526" fmla="*/ 6760943 w 7467600"/>
              <a:gd name="connsiteY526" fmla="*/ 2177686 h 6858000"/>
              <a:gd name="connsiteX527" fmla="*/ 7021065 w 7467600"/>
              <a:gd name="connsiteY527" fmla="*/ 2498102 h 6858000"/>
              <a:gd name="connsiteX528" fmla="*/ 7155223 w 7467600"/>
              <a:gd name="connsiteY528" fmla="*/ 2650386 h 6858000"/>
              <a:gd name="connsiteX529" fmla="*/ 7203167 w 7467600"/>
              <a:gd name="connsiteY529" fmla="*/ 2697288 h 6858000"/>
              <a:gd name="connsiteX530" fmla="*/ 6937703 w 7467600"/>
              <a:gd name="connsiteY530" fmla="*/ 2321981 h 6858000"/>
              <a:gd name="connsiteX531" fmla="*/ 6591670 w 7467600"/>
              <a:gd name="connsiteY531" fmla="*/ 1988277 h 6858000"/>
              <a:gd name="connsiteX532" fmla="*/ 5798671 w 7467600"/>
              <a:gd name="connsiteY532" fmla="*/ 1981601 h 6858000"/>
              <a:gd name="connsiteX533" fmla="*/ 5754709 w 7467600"/>
              <a:gd name="connsiteY533" fmla="*/ 2071454 h 6858000"/>
              <a:gd name="connsiteX534" fmla="*/ 5763044 w 7467600"/>
              <a:gd name="connsiteY534" fmla="*/ 2842206 h 6858000"/>
              <a:gd name="connsiteX535" fmla="*/ 5764974 w 7467600"/>
              <a:gd name="connsiteY535" fmla="*/ 2799609 h 6858000"/>
              <a:gd name="connsiteX536" fmla="*/ 5767665 w 7467600"/>
              <a:gd name="connsiteY536" fmla="*/ 2666409 h 6858000"/>
              <a:gd name="connsiteX537" fmla="*/ 5763055 w 7467600"/>
              <a:gd name="connsiteY537" fmla="*/ 2579705 h 6858000"/>
              <a:gd name="connsiteX538" fmla="*/ 5758079 w 7467600"/>
              <a:gd name="connsiteY538" fmla="*/ 2492508 h 6858000"/>
              <a:gd name="connsiteX539" fmla="*/ 5779325 w 7467600"/>
              <a:gd name="connsiteY539" fmla="*/ 2197069 h 6858000"/>
              <a:gd name="connsiteX540" fmla="*/ 5798671 w 7467600"/>
              <a:gd name="connsiteY540" fmla="*/ 1981601 h 6858000"/>
              <a:gd name="connsiteX541" fmla="*/ 5829202 w 7467600"/>
              <a:gd name="connsiteY541" fmla="*/ 1971679 h 6858000"/>
              <a:gd name="connsiteX542" fmla="*/ 5809558 w 7467600"/>
              <a:gd name="connsiteY542" fmla="*/ 2198043 h 6858000"/>
              <a:gd name="connsiteX543" fmla="*/ 5788653 w 7467600"/>
              <a:gd name="connsiteY543" fmla="*/ 2489430 h 6858000"/>
              <a:gd name="connsiteX544" fmla="*/ 5793439 w 7467600"/>
              <a:gd name="connsiteY544" fmla="*/ 2575235 h 6858000"/>
              <a:gd name="connsiteX545" fmla="*/ 5796837 w 7467600"/>
              <a:gd name="connsiteY545" fmla="*/ 2637633 h 6858000"/>
              <a:gd name="connsiteX546" fmla="*/ 5818614 w 7467600"/>
              <a:gd name="connsiteY546" fmla="*/ 2473055 h 6858000"/>
              <a:gd name="connsiteX547" fmla="*/ 5829202 w 7467600"/>
              <a:gd name="connsiteY547" fmla="*/ 1971679 h 6858000"/>
              <a:gd name="connsiteX548" fmla="*/ 5911389 w 7467600"/>
              <a:gd name="connsiteY548" fmla="*/ 1898371 h 6858000"/>
              <a:gd name="connsiteX549" fmla="*/ 6237627 w 7467600"/>
              <a:gd name="connsiteY549" fmla="*/ 2231921 h 6858000"/>
              <a:gd name="connsiteX550" fmla="*/ 5911389 w 7467600"/>
              <a:gd name="connsiteY550" fmla="*/ 1898371 h 6858000"/>
              <a:gd name="connsiteX551" fmla="*/ 6944437 w 7467600"/>
              <a:gd name="connsiteY551" fmla="*/ 1575402 h 6858000"/>
              <a:gd name="connsiteX552" fmla="*/ 6304730 w 7467600"/>
              <a:gd name="connsiteY552" fmla="*/ 1766654 h 6858000"/>
              <a:gd name="connsiteX553" fmla="*/ 6944437 w 7467600"/>
              <a:gd name="connsiteY553" fmla="*/ 1575402 h 6858000"/>
              <a:gd name="connsiteX554" fmla="*/ 7019523 w 7467600"/>
              <a:gd name="connsiteY554" fmla="*/ 1519450 h 6858000"/>
              <a:gd name="connsiteX555" fmla="*/ 6298091 w 7467600"/>
              <a:gd name="connsiteY555" fmla="*/ 1737122 h 6858000"/>
              <a:gd name="connsiteX556" fmla="*/ 7019523 w 7467600"/>
              <a:gd name="connsiteY556" fmla="*/ 1519450 h 6858000"/>
              <a:gd name="connsiteX557" fmla="*/ 2399523 w 7467600"/>
              <a:gd name="connsiteY557" fmla="*/ 1428234 h 6858000"/>
              <a:gd name="connsiteX558" fmla="*/ 2224982 w 7467600"/>
              <a:gd name="connsiteY558" fmla="*/ 1826201 h 6858000"/>
              <a:gd name="connsiteX559" fmla="*/ 2096099 w 7467600"/>
              <a:gd name="connsiteY559" fmla="*/ 2345900 h 6858000"/>
              <a:gd name="connsiteX560" fmla="*/ 2283317 w 7467600"/>
              <a:gd name="connsiteY560" fmla="*/ 1796925 h 6858000"/>
              <a:gd name="connsiteX561" fmla="*/ 2399523 w 7467600"/>
              <a:gd name="connsiteY561" fmla="*/ 1428234 h 6858000"/>
              <a:gd name="connsiteX562" fmla="*/ 2448558 w 7467600"/>
              <a:gd name="connsiteY562" fmla="*/ 1373435 h 6858000"/>
              <a:gd name="connsiteX563" fmla="*/ 2312521 w 7467600"/>
              <a:gd name="connsiteY563" fmla="*/ 1806140 h 6858000"/>
              <a:gd name="connsiteX564" fmla="*/ 2127533 w 7467600"/>
              <a:gd name="connsiteY564" fmla="*/ 2348380 h 6858000"/>
              <a:gd name="connsiteX565" fmla="*/ 2358080 w 7467600"/>
              <a:gd name="connsiteY565" fmla="*/ 1866134 h 6858000"/>
              <a:gd name="connsiteX566" fmla="*/ 2407436 w 7467600"/>
              <a:gd name="connsiteY566" fmla="*/ 1651070 h 6858000"/>
              <a:gd name="connsiteX567" fmla="*/ 2448558 w 7467600"/>
              <a:gd name="connsiteY567" fmla="*/ 1373435 h 6858000"/>
              <a:gd name="connsiteX568" fmla="*/ 278707 w 7467600"/>
              <a:gd name="connsiteY568" fmla="*/ 1352270 h 6858000"/>
              <a:gd name="connsiteX569" fmla="*/ 321570 w 7467600"/>
              <a:gd name="connsiteY569" fmla="*/ 1861610 h 6858000"/>
              <a:gd name="connsiteX570" fmla="*/ 294281 w 7467600"/>
              <a:gd name="connsiteY570" fmla="*/ 1440658 h 6858000"/>
              <a:gd name="connsiteX571" fmla="*/ 278707 w 7467600"/>
              <a:gd name="connsiteY571" fmla="*/ 1352270 h 6858000"/>
              <a:gd name="connsiteX572" fmla="*/ 1423821 w 7467600"/>
              <a:gd name="connsiteY572" fmla="*/ 1351958 h 6858000"/>
              <a:gd name="connsiteX573" fmla="*/ 1638521 w 7467600"/>
              <a:gd name="connsiteY573" fmla="*/ 1908470 h 6858000"/>
              <a:gd name="connsiteX574" fmla="*/ 1754199 w 7467600"/>
              <a:gd name="connsiteY574" fmla="*/ 2149284 h 6858000"/>
              <a:gd name="connsiteX575" fmla="*/ 1908359 w 7467600"/>
              <a:gd name="connsiteY575" fmla="*/ 2364988 h 6858000"/>
              <a:gd name="connsiteX576" fmla="*/ 1647661 w 7467600"/>
              <a:gd name="connsiteY576" fmla="*/ 1825945 h 6858000"/>
              <a:gd name="connsiteX577" fmla="*/ 1423821 w 7467600"/>
              <a:gd name="connsiteY577" fmla="*/ 1351958 h 6858000"/>
              <a:gd name="connsiteX578" fmla="*/ 1431890 w 7467600"/>
              <a:gd name="connsiteY578" fmla="*/ 1306475 h 6858000"/>
              <a:gd name="connsiteX579" fmla="*/ 1507597 w 7467600"/>
              <a:gd name="connsiteY579" fmla="*/ 1446132 h 6858000"/>
              <a:gd name="connsiteX580" fmla="*/ 1674586 w 7467600"/>
              <a:gd name="connsiteY580" fmla="*/ 1813832 h 6858000"/>
              <a:gd name="connsiteX581" fmla="*/ 1815950 w 7467600"/>
              <a:gd name="connsiteY581" fmla="*/ 2128564 h 6858000"/>
              <a:gd name="connsiteX582" fmla="*/ 1984242 w 7467600"/>
              <a:gd name="connsiteY582" fmla="*/ 2430829 h 6858000"/>
              <a:gd name="connsiteX583" fmla="*/ 2014023 w 7467600"/>
              <a:gd name="connsiteY583" fmla="*/ 2450995 h 6858000"/>
              <a:gd name="connsiteX584" fmla="*/ 1747337 w 7467600"/>
              <a:gd name="connsiteY584" fmla="*/ 1855264 h 6858000"/>
              <a:gd name="connsiteX585" fmla="*/ 1533749 w 7467600"/>
              <a:gd name="connsiteY585" fmla="*/ 1478656 h 6858000"/>
              <a:gd name="connsiteX586" fmla="*/ 1431890 w 7467600"/>
              <a:gd name="connsiteY586" fmla="*/ 1306475 h 6858000"/>
              <a:gd name="connsiteX587" fmla="*/ 5052692 w 7467600"/>
              <a:gd name="connsiteY587" fmla="*/ 1292994 h 6858000"/>
              <a:gd name="connsiteX588" fmla="*/ 5200661 w 7467600"/>
              <a:gd name="connsiteY588" fmla="*/ 1635186 h 6858000"/>
              <a:gd name="connsiteX589" fmla="*/ 5297138 w 7467600"/>
              <a:gd name="connsiteY589" fmla="*/ 1906351 h 6858000"/>
              <a:gd name="connsiteX590" fmla="*/ 5052692 w 7467600"/>
              <a:gd name="connsiteY590" fmla="*/ 1292994 h 6858000"/>
              <a:gd name="connsiteX591" fmla="*/ 5009948 w 7467600"/>
              <a:gd name="connsiteY591" fmla="*/ 1273619 h 6858000"/>
              <a:gd name="connsiteX592" fmla="*/ 5121777 w 7467600"/>
              <a:gd name="connsiteY592" fmla="*/ 1654213 h 6858000"/>
              <a:gd name="connsiteX593" fmla="*/ 5293545 w 7467600"/>
              <a:gd name="connsiteY593" fmla="*/ 2072247 h 6858000"/>
              <a:gd name="connsiteX594" fmla="*/ 5294042 w 7467600"/>
              <a:gd name="connsiteY594" fmla="*/ 2065019 h 6858000"/>
              <a:gd name="connsiteX595" fmla="*/ 5171936 w 7467600"/>
              <a:gd name="connsiteY595" fmla="*/ 1647613 h 6858000"/>
              <a:gd name="connsiteX596" fmla="*/ 5009948 w 7467600"/>
              <a:gd name="connsiteY596" fmla="*/ 1273619 h 6858000"/>
              <a:gd name="connsiteX597" fmla="*/ 655236 w 7467600"/>
              <a:gd name="connsiteY597" fmla="*/ 1268632 h 6858000"/>
              <a:gd name="connsiteX598" fmla="*/ 839521 w 7467600"/>
              <a:gd name="connsiteY598" fmla="*/ 1685315 h 6858000"/>
              <a:gd name="connsiteX599" fmla="*/ 1109416 w 7467600"/>
              <a:gd name="connsiteY599" fmla="*/ 2061663 h 6858000"/>
              <a:gd name="connsiteX600" fmla="*/ 1298300 w 7467600"/>
              <a:gd name="connsiteY600" fmla="*/ 2247742 h 6858000"/>
              <a:gd name="connsiteX601" fmla="*/ 1125871 w 7467600"/>
              <a:gd name="connsiteY601" fmla="*/ 1989513 h 6858000"/>
              <a:gd name="connsiteX602" fmla="*/ 981574 w 7467600"/>
              <a:gd name="connsiteY602" fmla="*/ 1783157 h 6858000"/>
              <a:gd name="connsiteX603" fmla="*/ 922198 w 7467600"/>
              <a:gd name="connsiteY603" fmla="*/ 1677437 h 6858000"/>
              <a:gd name="connsiteX604" fmla="*/ 869293 w 7467600"/>
              <a:gd name="connsiteY604" fmla="*/ 1583214 h 6858000"/>
              <a:gd name="connsiteX605" fmla="*/ 751431 w 7467600"/>
              <a:gd name="connsiteY605" fmla="*/ 1405731 h 6858000"/>
              <a:gd name="connsiteX606" fmla="*/ 655236 w 7467600"/>
              <a:gd name="connsiteY606" fmla="*/ 1268632 h 6858000"/>
              <a:gd name="connsiteX607" fmla="*/ 6516292 w 7467600"/>
              <a:gd name="connsiteY607" fmla="*/ 1263064 h 6858000"/>
              <a:gd name="connsiteX608" fmla="*/ 5736320 w 7467600"/>
              <a:gd name="connsiteY608" fmla="*/ 1501803 h 6858000"/>
              <a:gd name="connsiteX609" fmla="*/ 6516292 w 7467600"/>
              <a:gd name="connsiteY609" fmla="*/ 1263064 h 6858000"/>
              <a:gd name="connsiteX610" fmla="*/ 291466 w 7467600"/>
              <a:gd name="connsiteY610" fmla="*/ 1250369 h 6858000"/>
              <a:gd name="connsiteX611" fmla="*/ 323180 w 7467600"/>
              <a:gd name="connsiteY611" fmla="*/ 1435283 h 6858000"/>
              <a:gd name="connsiteX612" fmla="*/ 349381 w 7467600"/>
              <a:gd name="connsiteY612" fmla="*/ 1875041 h 6858000"/>
              <a:gd name="connsiteX613" fmla="*/ 374363 w 7467600"/>
              <a:gd name="connsiteY613" fmla="*/ 1506494 h 6858000"/>
              <a:gd name="connsiteX614" fmla="*/ 302168 w 7467600"/>
              <a:gd name="connsiteY614" fmla="*/ 1274495 h 6858000"/>
              <a:gd name="connsiteX615" fmla="*/ 291466 w 7467600"/>
              <a:gd name="connsiteY615" fmla="*/ 1250369 h 6858000"/>
              <a:gd name="connsiteX616" fmla="*/ 678222 w 7467600"/>
              <a:gd name="connsiteY616" fmla="*/ 1248670 h 6858000"/>
              <a:gd name="connsiteX617" fmla="*/ 775536 w 7467600"/>
              <a:gd name="connsiteY617" fmla="*/ 1388015 h 6858000"/>
              <a:gd name="connsiteX618" fmla="*/ 894529 w 7467600"/>
              <a:gd name="connsiteY618" fmla="*/ 1567739 h 6858000"/>
              <a:gd name="connsiteX619" fmla="*/ 948000 w 7467600"/>
              <a:gd name="connsiteY619" fmla="*/ 1663088 h 6858000"/>
              <a:gd name="connsiteX620" fmla="*/ 1006812 w 7467600"/>
              <a:gd name="connsiteY620" fmla="*/ 1767683 h 6858000"/>
              <a:gd name="connsiteX621" fmla="*/ 1149133 w 7467600"/>
              <a:gd name="connsiteY621" fmla="*/ 1971513 h 6858000"/>
              <a:gd name="connsiteX622" fmla="*/ 1333952 w 7467600"/>
              <a:gd name="connsiteY622" fmla="*/ 2251620 h 6858000"/>
              <a:gd name="connsiteX623" fmla="*/ 1337329 w 7467600"/>
              <a:gd name="connsiteY623" fmla="*/ 2258350 h 6858000"/>
              <a:gd name="connsiteX624" fmla="*/ 1014726 w 7467600"/>
              <a:gd name="connsiteY624" fmla="*/ 1615556 h 6858000"/>
              <a:gd name="connsiteX625" fmla="*/ 678222 w 7467600"/>
              <a:gd name="connsiteY625" fmla="*/ 1248670 h 6858000"/>
              <a:gd name="connsiteX626" fmla="*/ 6691602 w 7467600"/>
              <a:gd name="connsiteY626" fmla="*/ 1140573 h 6858000"/>
              <a:gd name="connsiteX627" fmla="*/ 6571100 w 7467600"/>
              <a:gd name="connsiteY627" fmla="*/ 1183662 h 6858000"/>
              <a:gd name="connsiteX628" fmla="*/ 6241687 w 7467600"/>
              <a:gd name="connsiteY628" fmla="*/ 1257600 h 6858000"/>
              <a:gd name="connsiteX629" fmla="*/ 5693009 w 7467600"/>
              <a:gd name="connsiteY629" fmla="*/ 1478256 h 6858000"/>
              <a:gd name="connsiteX630" fmla="*/ 6548420 w 7467600"/>
              <a:gd name="connsiteY630" fmla="*/ 1214599 h 6858000"/>
              <a:gd name="connsiteX631" fmla="*/ 6605473 w 7467600"/>
              <a:gd name="connsiteY631" fmla="*/ 1184686 h 6858000"/>
              <a:gd name="connsiteX632" fmla="*/ 6691602 w 7467600"/>
              <a:gd name="connsiteY632" fmla="*/ 1140573 h 6858000"/>
              <a:gd name="connsiteX633" fmla="*/ 4002475 w 7467600"/>
              <a:gd name="connsiteY633" fmla="*/ 1037802 h 6858000"/>
              <a:gd name="connsiteX634" fmla="*/ 4000324 w 7467600"/>
              <a:gd name="connsiteY634" fmla="*/ 1039362 h 6858000"/>
              <a:gd name="connsiteX635" fmla="*/ 4002862 w 7467600"/>
              <a:gd name="connsiteY635" fmla="*/ 1042866 h 6858000"/>
              <a:gd name="connsiteX636" fmla="*/ 4002475 w 7467600"/>
              <a:gd name="connsiteY636" fmla="*/ 1037802 h 6858000"/>
              <a:gd name="connsiteX637" fmla="*/ 506322 w 7467600"/>
              <a:gd name="connsiteY637" fmla="*/ 1020997 h 6858000"/>
              <a:gd name="connsiteX638" fmla="*/ 533068 w 7467600"/>
              <a:gd name="connsiteY638" fmla="*/ 1029409 h 6858000"/>
              <a:gd name="connsiteX639" fmla="*/ 1232525 w 7467600"/>
              <a:gd name="connsiteY639" fmla="*/ 1804675 h 6858000"/>
              <a:gd name="connsiteX640" fmla="*/ 1388858 w 7467600"/>
              <a:gd name="connsiteY640" fmla="*/ 2368011 h 6858000"/>
              <a:gd name="connsiteX641" fmla="*/ 1384098 w 7467600"/>
              <a:gd name="connsiteY641" fmla="*/ 2378125 h 6858000"/>
              <a:gd name="connsiteX642" fmla="*/ 1425393 w 7467600"/>
              <a:gd name="connsiteY642" fmla="*/ 2589124 h 6858000"/>
              <a:gd name="connsiteX643" fmla="*/ 1424001 w 7467600"/>
              <a:gd name="connsiteY643" fmla="*/ 2597541 h 6858000"/>
              <a:gd name="connsiteX644" fmla="*/ 2152729 w 7467600"/>
              <a:gd name="connsiteY644" fmla="*/ 2864487 h 6858000"/>
              <a:gd name="connsiteX645" fmla="*/ 2020609 w 7467600"/>
              <a:gd name="connsiteY645" fmla="*/ 2539671 h 6858000"/>
              <a:gd name="connsiteX646" fmla="*/ 2018920 w 7467600"/>
              <a:gd name="connsiteY646" fmla="*/ 2536309 h 6858000"/>
              <a:gd name="connsiteX647" fmla="*/ 1342441 w 7467600"/>
              <a:gd name="connsiteY647" fmla="*/ 1173017 h 6858000"/>
              <a:gd name="connsiteX648" fmla="*/ 1367925 w 7467600"/>
              <a:gd name="connsiteY648" fmla="*/ 1135648 h 6858000"/>
              <a:gd name="connsiteX649" fmla="*/ 1771401 w 7467600"/>
              <a:gd name="connsiteY649" fmla="*/ 1806673 h 6858000"/>
              <a:gd name="connsiteX650" fmla="*/ 1972385 w 7467600"/>
              <a:gd name="connsiteY650" fmla="*/ 2198735 h 6858000"/>
              <a:gd name="connsiteX651" fmla="*/ 2040892 w 7467600"/>
              <a:gd name="connsiteY651" fmla="*/ 2405205 h 6858000"/>
              <a:gd name="connsiteX652" fmla="*/ 2131689 w 7467600"/>
              <a:gd name="connsiteY652" fmla="*/ 1936926 h 6858000"/>
              <a:gd name="connsiteX653" fmla="*/ 2454820 w 7467600"/>
              <a:gd name="connsiteY653" fmla="*/ 1248808 h 6858000"/>
              <a:gd name="connsiteX654" fmla="*/ 2492512 w 7467600"/>
              <a:gd name="connsiteY654" fmla="*/ 1302920 h 6858000"/>
              <a:gd name="connsiteX655" fmla="*/ 2081216 w 7467600"/>
              <a:gd name="connsiteY655" fmla="*/ 2527513 h 6858000"/>
              <a:gd name="connsiteX656" fmla="*/ 2081211 w 7467600"/>
              <a:gd name="connsiteY656" fmla="*/ 2528916 h 6858000"/>
              <a:gd name="connsiteX657" fmla="*/ 2199067 w 7467600"/>
              <a:gd name="connsiteY657" fmla="*/ 2884061 h 6858000"/>
              <a:gd name="connsiteX658" fmla="*/ 3192586 w 7467600"/>
              <a:gd name="connsiteY658" fmla="*/ 3411496 h 6858000"/>
              <a:gd name="connsiteX659" fmla="*/ 3182620 w 7467600"/>
              <a:gd name="connsiteY659" fmla="*/ 3483279 h 6858000"/>
              <a:gd name="connsiteX660" fmla="*/ 2435119 w 7467600"/>
              <a:gd name="connsiteY660" fmla="*/ 3080173 h 6858000"/>
              <a:gd name="connsiteX661" fmla="*/ 2410152 w 7467600"/>
              <a:gd name="connsiteY661" fmla="*/ 3063751 h 6858000"/>
              <a:gd name="connsiteX662" fmla="*/ 2408099 w 7467600"/>
              <a:gd name="connsiteY662" fmla="*/ 3064403 h 6858000"/>
              <a:gd name="connsiteX663" fmla="*/ 2407218 w 7467600"/>
              <a:gd name="connsiteY663" fmla="*/ 3070324 h 6858000"/>
              <a:gd name="connsiteX664" fmla="*/ 2380138 w 7467600"/>
              <a:gd name="connsiteY664" fmla="*/ 3099341 h 6858000"/>
              <a:gd name="connsiteX665" fmla="*/ 1765923 w 7467600"/>
              <a:gd name="connsiteY665" fmla="*/ 3581043 h 6858000"/>
              <a:gd name="connsiteX666" fmla="*/ 1702258 w 7467600"/>
              <a:gd name="connsiteY666" fmla="*/ 3612286 h 6858000"/>
              <a:gd name="connsiteX667" fmla="*/ 1538370 w 7467600"/>
              <a:gd name="connsiteY667" fmla="*/ 3811804 h 6858000"/>
              <a:gd name="connsiteX668" fmla="*/ 542867 w 7467600"/>
              <a:gd name="connsiteY668" fmla="*/ 4944092 h 6858000"/>
              <a:gd name="connsiteX669" fmla="*/ 515800 w 7467600"/>
              <a:gd name="connsiteY669" fmla="*/ 4862180 h 6858000"/>
              <a:gd name="connsiteX670" fmla="*/ 909145 w 7467600"/>
              <a:gd name="connsiteY670" fmla="*/ 4199225 h 6858000"/>
              <a:gd name="connsiteX671" fmla="*/ 1214067 w 7467600"/>
              <a:gd name="connsiteY671" fmla="*/ 3908561 h 6858000"/>
              <a:gd name="connsiteX672" fmla="*/ 640967 w 7467600"/>
              <a:gd name="connsiteY672" fmla="*/ 4105601 h 6858000"/>
              <a:gd name="connsiteX673" fmla="*/ 112563 w 7467600"/>
              <a:gd name="connsiteY673" fmla="*/ 4396952 h 6858000"/>
              <a:gd name="connsiteX674" fmla="*/ 0 w 7467600"/>
              <a:gd name="connsiteY674" fmla="*/ 4466006 h 6858000"/>
              <a:gd name="connsiteX675" fmla="*/ 0 w 7467600"/>
              <a:gd name="connsiteY675" fmla="*/ 4233763 h 6858000"/>
              <a:gd name="connsiteX676" fmla="*/ 36881 w 7467600"/>
              <a:gd name="connsiteY676" fmla="*/ 4200118 h 6858000"/>
              <a:gd name="connsiteX677" fmla="*/ 910534 w 7467600"/>
              <a:gd name="connsiteY677" fmla="*/ 3629753 h 6858000"/>
              <a:gd name="connsiteX678" fmla="*/ 1578717 w 7467600"/>
              <a:gd name="connsiteY678" fmla="*/ 3575982 h 6858000"/>
              <a:gd name="connsiteX679" fmla="*/ 2338780 w 7467600"/>
              <a:gd name="connsiteY679" fmla="*/ 3033725 h 6858000"/>
              <a:gd name="connsiteX680" fmla="*/ 1807991 w 7467600"/>
              <a:gd name="connsiteY680" fmla="*/ 2807184 h 6858000"/>
              <a:gd name="connsiteX681" fmla="*/ 1416358 w 7467600"/>
              <a:gd name="connsiteY681" fmla="*/ 3112571 h 6858000"/>
              <a:gd name="connsiteX682" fmla="*/ 939066 w 7467600"/>
              <a:gd name="connsiteY682" fmla="*/ 3378798 h 6858000"/>
              <a:gd name="connsiteX683" fmla="*/ 115099 w 7467600"/>
              <a:gd name="connsiteY683" fmla="*/ 3607650 h 6858000"/>
              <a:gd name="connsiteX684" fmla="*/ 97284 w 7467600"/>
              <a:gd name="connsiteY684" fmla="*/ 3520393 h 6858000"/>
              <a:gd name="connsiteX685" fmla="*/ 922050 w 7467600"/>
              <a:gd name="connsiteY685" fmla="*/ 3074867 h 6858000"/>
              <a:gd name="connsiteX686" fmla="*/ 1405265 w 7467600"/>
              <a:gd name="connsiteY686" fmla="*/ 3016319 h 6858000"/>
              <a:gd name="connsiteX687" fmla="*/ 1407512 w 7467600"/>
              <a:gd name="connsiteY687" fmla="*/ 3018001 h 6858000"/>
              <a:gd name="connsiteX688" fmla="*/ 1726266 w 7467600"/>
              <a:gd name="connsiteY688" fmla="*/ 2777274 h 6858000"/>
              <a:gd name="connsiteX689" fmla="*/ 625390 w 7467600"/>
              <a:gd name="connsiteY689" fmla="*/ 2514541 h 6858000"/>
              <a:gd name="connsiteX690" fmla="*/ 619799 w 7467600"/>
              <a:gd name="connsiteY690" fmla="*/ 2527180 h 6858000"/>
              <a:gd name="connsiteX691" fmla="*/ 310030 w 7467600"/>
              <a:gd name="connsiteY691" fmla="*/ 2771818 h 6858000"/>
              <a:gd name="connsiteX692" fmla="*/ 173877 w 7467600"/>
              <a:gd name="connsiteY692" fmla="*/ 2937056 h 6858000"/>
              <a:gd name="connsiteX693" fmla="*/ 77889 w 7467600"/>
              <a:gd name="connsiteY693" fmla="*/ 3138440 h 6858000"/>
              <a:gd name="connsiteX694" fmla="*/ 0 w 7467600"/>
              <a:gd name="connsiteY694" fmla="*/ 3271395 h 6858000"/>
              <a:gd name="connsiteX695" fmla="*/ 0 w 7467600"/>
              <a:gd name="connsiteY695" fmla="*/ 3153002 h 6858000"/>
              <a:gd name="connsiteX696" fmla="*/ 2386 w 7467600"/>
              <a:gd name="connsiteY696" fmla="*/ 3149203 h 6858000"/>
              <a:gd name="connsiteX697" fmla="*/ 89753 w 7467600"/>
              <a:gd name="connsiteY697" fmla="*/ 2987702 h 6858000"/>
              <a:gd name="connsiteX698" fmla="*/ 76869 w 7467600"/>
              <a:gd name="connsiteY698" fmla="*/ 3005404 h 6858000"/>
              <a:gd name="connsiteX699" fmla="*/ 32049 w 7467600"/>
              <a:gd name="connsiteY699" fmla="*/ 3065814 h 6858000"/>
              <a:gd name="connsiteX700" fmla="*/ 0 w 7467600"/>
              <a:gd name="connsiteY700" fmla="*/ 3108744 h 6858000"/>
              <a:gd name="connsiteX701" fmla="*/ 0 w 7467600"/>
              <a:gd name="connsiteY701" fmla="*/ 3058059 h 6858000"/>
              <a:gd name="connsiteX702" fmla="*/ 7610 w 7467600"/>
              <a:gd name="connsiteY702" fmla="*/ 3047889 h 6858000"/>
              <a:gd name="connsiteX703" fmla="*/ 52419 w 7467600"/>
              <a:gd name="connsiteY703" fmla="*/ 2987479 h 6858000"/>
              <a:gd name="connsiteX704" fmla="*/ 59142 w 7467600"/>
              <a:gd name="connsiteY704" fmla="*/ 2978488 h 6858000"/>
              <a:gd name="connsiteX705" fmla="*/ 0 w 7467600"/>
              <a:gd name="connsiteY705" fmla="*/ 3015334 h 6858000"/>
              <a:gd name="connsiteX706" fmla="*/ 0 w 7467600"/>
              <a:gd name="connsiteY706" fmla="*/ 2914286 h 6858000"/>
              <a:gd name="connsiteX707" fmla="*/ 36383 w 7467600"/>
              <a:gd name="connsiteY707" fmla="*/ 2901128 h 6858000"/>
              <a:gd name="connsiteX708" fmla="*/ 156329 w 7467600"/>
              <a:gd name="connsiteY708" fmla="*/ 2840533 h 6858000"/>
              <a:gd name="connsiteX709" fmla="*/ 358355 w 7467600"/>
              <a:gd name="connsiteY709" fmla="*/ 2620471 h 6858000"/>
              <a:gd name="connsiteX710" fmla="*/ 510577 w 7467600"/>
              <a:gd name="connsiteY710" fmla="*/ 2501244 h 6858000"/>
              <a:gd name="connsiteX711" fmla="*/ 211967 w 7467600"/>
              <a:gd name="connsiteY711" fmla="*/ 2479171 h 6858000"/>
              <a:gd name="connsiteX712" fmla="*/ 0 w 7467600"/>
              <a:gd name="connsiteY712" fmla="*/ 2476398 h 6858000"/>
              <a:gd name="connsiteX713" fmla="*/ 0 w 7467600"/>
              <a:gd name="connsiteY713" fmla="*/ 2389189 h 6858000"/>
              <a:gd name="connsiteX714" fmla="*/ 103062 w 7467600"/>
              <a:gd name="connsiteY714" fmla="*/ 2389518 h 6858000"/>
              <a:gd name="connsiteX715" fmla="*/ 510734 w 7467600"/>
              <a:gd name="connsiteY715" fmla="*/ 2416201 h 6858000"/>
              <a:gd name="connsiteX716" fmla="*/ 279257 w 7467600"/>
              <a:gd name="connsiteY716" fmla="*/ 2092102 h 6858000"/>
              <a:gd name="connsiteX717" fmla="*/ 65265 w 7467600"/>
              <a:gd name="connsiteY717" fmla="*/ 2006049 h 6858000"/>
              <a:gd name="connsiteX718" fmla="*/ 0 w 7467600"/>
              <a:gd name="connsiteY718" fmla="*/ 1982532 h 6858000"/>
              <a:gd name="connsiteX719" fmla="*/ 0 w 7467600"/>
              <a:gd name="connsiteY719" fmla="*/ 1912789 h 6858000"/>
              <a:gd name="connsiteX720" fmla="*/ 97460 w 7467600"/>
              <a:gd name="connsiteY720" fmla="*/ 1953725 h 6858000"/>
              <a:gd name="connsiteX721" fmla="*/ 221272 w 7467600"/>
              <a:gd name="connsiteY721" fmla="*/ 1980766 h 6858000"/>
              <a:gd name="connsiteX722" fmla="*/ 116765 w 7467600"/>
              <a:gd name="connsiteY722" fmla="*/ 1911033 h 6858000"/>
              <a:gd name="connsiteX723" fmla="*/ 16405 w 7467600"/>
              <a:gd name="connsiteY723" fmla="*/ 1803412 h 6858000"/>
              <a:gd name="connsiteX724" fmla="*/ 0 w 7467600"/>
              <a:gd name="connsiteY724" fmla="*/ 1784777 h 6858000"/>
              <a:gd name="connsiteX725" fmla="*/ 0 w 7467600"/>
              <a:gd name="connsiteY725" fmla="*/ 1740082 h 6858000"/>
              <a:gd name="connsiteX726" fmla="*/ 39394 w 7467600"/>
              <a:gd name="connsiteY726" fmla="*/ 1784856 h 6858000"/>
              <a:gd name="connsiteX727" fmla="*/ 135813 w 7467600"/>
              <a:gd name="connsiteY727" fmla="*/ 1888838 h 6858000"/>
              <a:gd name="connsiteX728" fmla="*/ 242575 w 7467600"/>
              <a:gd name="connsiteY728" fmla="*/ 1958841 h 6858000"/>
              <a:gd name="connsiteX729" fmla="*/ 82197 w 7467600"/>
              <a:gd name="connsiteY729" fmla="*/ 1754826 h 6858000"/>
              <a:gd name="connsiteX730" fmla="*/ 0 w 7467600"/>
              <a:gd name="connsiteY730" fmla="*/ 1679650 h 6858000"/>
              <a:gd name="connsiteX731" fmla="*/ 0 w 7467600"/>
              <a:gd name="connsiteY731" fmla="*/ 1602463 h 6858000"/>
              <a:gd name="connsiteX732" fmla="*/ 84689 w 7467600"/>
              <a:gd name="connsiteY732" fmla="*/ 1677442 h 6858000"/>
              <a:gd name="connsiteX733" fmla="*/ 298437 w 7467600"/>
              <a:gd name="connsiteY733" fmla="*/ 1968019 h 6858000"/>
              <a:gd name="connsiteX734" fmla="*/ 227269 w 7467600"/>
              <a:gd name="connsiteY734" fmla="*/ 1114064 h 6858000"/>
              <a:gd name="connsiteX735" fmla="*/ 248003 w 7467600"/>
              <a:gd name="connsiteY735" fmla="*/ 1089613 h 6858000"/>
              <a:gd name="connsiteX736" fmla="*/ 427020 w 7467600"/>
              <a:gd name="connsiteY736" fmla="*/ 1619803 h 6858000"/>
              <a:gd name="connsiteX737" fmla="*/ 340345 w 7467600"/>
              <a:gd name="connsiteY737" fmla="*/ 2027739 h 6858000"/>
              <a:gd name="connsiteX738" fmla="*/ 360865 w 7467600"/>
              <a:gd name="connsiteY738" fmla="*/ 2044827 h 6858000"/>
              <a:gd name="connsiteX739" fmla="*/ 560414 w 7467600"/>
              <a:gd name="connsiteY739" fmla="*/ 2421457 h 6858000"/>
              <a:gd name="connsiteX740" fmla="*/ 1359703 w 7467600"/>
              <a:gd name="connsiteY740" fmla="*/ 2578554 h 6858000"/>
              <a:gd name="connsiteX741" fmla="*/ 1359422 w 7467600"/>
              <a:gd name="connsiteY741" fmla="*/ 2577994 h 6858000"/>
              <a:gd name="connsiteX742" fmla="*/ 828701 w 7467600"/>
              <a:gd name="connsiteY742" fmla="*/ 1839520 h 6858000"/>
              <a:gd name="connsiteX743" fmla="*/ 494427 w 7467600"/>
              <a:gd name="connsiteY743" fmla="*/ 1092333 h 6858000"/>
              <a:gd name="connsiteX744" fmla="*/ 506322 w 7467600"/>
              <a:gd name="connsiteY744" fmla="*/ 1020997 h 6858000"/>
              <a:gd name="connsiteX745" fmla="*/ 4570198 w 7467600"/>
              <a:gd name="connsiteY745" fmla="*/ 978081 h 6858000"/>
              <a:gd name="connsiteX746" fmla="*/ 4523691 w 7467600"/>
              <a:gd name="connsiteY746" fmla="*/ 1127776 h 6858000"/>
              <a:gd name="connsiteX747" fmla="*/ 4509875 w 7467600"/>
              <a:gd name="connsiteY747" fmla="*/ 1167552 h 6858000"/>
              <a:gd name="connsiteX748" fmla="*/ 4478168 w 7467600"/>
              <a:gd name="connsiteY748" fmla="*/ 1260735 h 6858000"/>
              <a:gd name="connsiteX749" fmla="*/ 4409309 w 7467600"/>
              <a:gd name="connsiteY749" fmla="*/ 1666996 h 6858000"/>
              <a:gd name="connsiteX750" fmla="*/ 4370031 w 7467600"/>
              <a:gd name="connsiteY750" fmla="*/ 1955666 h 6858000"/>
              <a:gd name="connsiteX751" fmla="*/ 4570198 w 7467600"/>
              <a:gd name="connsiteY751" fmla="*/ 978081 h 6858000"/>
              <a:gd name="connsiteX752" fmla="*/ 4557898 w 7467600"/>
              <a:gd name="connsiteY752" fmla="*/ 900011 h 6858000"/>
              <a:gd name="connsiteX753" fmla="*/ 4344840 w 7467600"/>
              <a:gd name="connsiteY753" fmla="*/ 1922038 h 6858000"/>
              <a:gd name="connsiteX754" fmla="*/ 4378710 w 7467600"/>
              <a:gd name="connsiteY754" fmla="*/ 1665516 h 6858000"/>
              <a:gd name="connsiteX755" fmla="*/ 4448798 w 7467600"/>
              <a:gd name="connsiteY755" fmla="*/ 1253024 h 6858000"/>
              <a:gd name="connsiteX756" fmla="*/ 4480315 w 7467600"/>
              <a:gd name="connsiteY756" fmla="*/ 1158454 h 6858000"/>
              <a:gd name="connsiteX757" fmla="*/ 4494133 w 7467600"/>
              <a:gd name="connsiteY757" fmla="*/ 1118676 h 6858000"/>
              <a:gd name="connsiteX758" fmla="*/ 4557898 w 7467600"/>
              <a:gd name="connsiteY758" fmla="*/ 900011 h 6858000"/>
              <a:gd name="connsiteX759" fmla="*/ 5870151 w 7467600"/>
              <a:gd name="connsiteY759" fmla="*/ 898890 h 6858000"/>
              <a:gd name="connsiteX760" fmla="*/ 5861335 w 7467600"/>
              <a:gd name="connsiteY760" fmla="*/ 899177 h 6858000"/>
              <a:gd name="connsiteX761" fmla="*/ 5843702 w 7467600"/>
              <a:gd name="connsiteY761" fmla="*/ 899748 h 6858000"/>
              <a:gd name="connsiteX762" fmla="*/ 5651107 w 7467600"/>
              <a:gd name="connsiteY762" fmla="*/ 920306 h 6858000"/>
              <a:gd name="connsiteX763" fmla="*/ 5459407 w 7467600"/>
              <a:gd name="connsiteY763" fmla="*/ 940975 h 6858000"/>
              <a:gd name="connsiteX764" fmla="*/ 5374846 w 7467600"/>
              <a:gd name="connsiteY764" fmla="*/ 941988 h 6858000"/>
              <a:gd name="connsiteX765" fmla="*/ 5256105 w 7467600"/>
              <a:gd name="connsiteY765" fmla="*/ 945632 h 6858000"/>
              <a:gd name="connsiteX766" fmla="*/ 5107071 w 7467600"/>
              <a:gd name="connsiteY766" fmla="*/ 969720 h 6858000"/>
              <a:gd name="connsiteX767" fmla="*/ 4998681 w 7467600"/>
              <a:gd name="connsiteY767" fmla="*/ 988771 h 6858000"/>
              <a:gd name="connsiteX768" fmla="*/ 5870151 w 7467600"/>
              <a:gd name="connsiteY768" fmla="*/ 898890 h 6858000"/>
              <a:gd name="connsiteX769" fmla="*/ 5504425 w 7467600"/>
              <a:gd name="connsiteY769" fmla="*/ 848067 h 6858000"/>
              <a:gd name="connsiteX770" fmla="*/ 4968849 w 7467600"/>
              <a:gd name="connsiteY770" fmla="*/ 962318 h 6858000"/>
              <a:gd name="connsiteX771" fmla="*/ 5104039 w 7467600"/>
              <a:gd name="connsiteY771" fmla="*/ 940634 h 6858000"/>
              <a:gd name="connsiteX772" fmla="*/ 5256311 w 7467600"/>
              <a:gd name="connsiteY772" fmla="*/ 916490 h 6858000"/>
              <a:gd name="connsiteX773" fmla="*/ 5377381 w 7467600"/>
              <a:gd name="connsiteY773" fmla="*/ 912671 h 6858000"/>
              <a:gd name="connsiteX774" fmla="*/ 5460148 w 7467600"/>
              <a:gd name="connsiteY774" fmla="*/ 911442 h 6858000"/>
              <a:gd name="connsiteX775" fmla="*/ 5648971 w 7467600"/>
              <a:gd name="connsiteY775" fmla="*/ 891331 h 6858000"/>
              <a:gd name="connsiteX776" fmla="*/ 5844807 w 7467600"/>
              <a:gd name="connsiteY776" fmla="*/ 870718 h 6858000"/>
              <a:gd name="connsiteX777" fmla="*/ 5862975 w 7467600"/>
              <a:gd name="connsiteY777" fmla="*/ 869756 h 6858000"/>
              <a:gd name="connsiteX778" fmla="*/ 5920887 w 7467600"/>
              <a:gd name="connsiteY778" fmla="*/ 865929 h 6858000"/>
              <a:gd name="connsiteX779" fmla="*/ 5504425 w 7467600"/>
              <a:gd name="connsiteY779" fmla="*/ 848067 h 6858000"/>
              <a:gd name="connsiteX780" fmla="*/ 3607114 w 7467600"/>
              <a:gd name="connsiteY780" fmla="*/ 467441 h 6858000"/>
              <a:gd name="connsiteX781" fmla="*/ 3296242 w 7467600"/>
              <a:gd name="connsiteY781" fmla="*/ 807991 h 6858000"/>
              <a:gd name="connsiteX782" fmla="*/ 3174674 w 7467600"/>
              <a:gd name="connsiteY782" fmla="*/ 919759 h 6858000"/>
              <a:gd name="connsiteX783" fmla="*/ 3042978 w 7467600"/>
              <a:gd name="connsiteY783" fmla="*/ 1054894 h 6858000"/>
              <a:gd name="connsiteX784" fmla="*/ 2968914 w 7467600"/>
              <a:gd name="connsiteY784" fmla="*/ 1133756 h 6858000"/>
              <a:gd name="connsiteX785" fmla="*/ 3103823 w 7467600"/>
              <a:gd name="connsiteY785" fmla="*/ 1026814 h 6858000"/>
              <a:gd name="connsiteX786" fmla="*/ 3607114 w 7467600"/>
              <a:gd name="connsiteY786" fmla="*/ 467441 h 6858000"/>
              <a:gd name="connsiteX787" fmla="*/ 3744487 w 7467600"/>
              <a:gd name="connsiteY787" fmla="*/ 383136 h 6858000"/>
              <a:gd name="connsiteX788" fmla="*/ 3970213 w 7467600"/>
              <a:gd name="connsiteY788" fmla="*/ 995559 h 6858000"/>
              <a:gd name="connsiteX789" fmla="*/ 3744487 w 7467600"/>
              <a:gd name="connsiteY789" fmla="*/ 383136 h 6858000"/>
              <a:gd name="connsiteX790" fmla="*/ 3624562 w 7467600"/>
              <a:gd name="connsiteY790" fmla="*/ 367041 h 6858000"/>
              <a:gd name="connsiteX791" fmla="*/ 3489712 w 7467600"/>
              <a:gd name="connsiteY791" fmla="*/ 485386 h 6858000"/>
              <a:gd name="connsiteX792" fmla="*/ 3182994 w 7467600"/>
              <a:gd name="connsiteY792" fmla="*/ 828265 h 6858000"/>
              <a:gd name="connsiteX793" fmla="*/ 2892114 w 7467600"/>
              <a:gd name="connsiteY793" fmla="*/ 1172635 h 6858000"/>
              <a:gd name="connsiteX794" fmla="*/ 3021459 w 7467600"/>
              <a:gd name="connsiteY794" fmla="*/ 1035385 h 6858000"/>
              <a:gd name="connsiteX795" fmla="*/ 3153873 w 7467600"/>
              <a:gd name="connsiteY795" fmla="*/ 898971 h 6858000"/>
              <a:gd name="connsiteX796" fmla="*/ 3276511 w 7467600"/>
              <a:gd name="connsiteY796" fmla="*/ 786423 h 6858000"/>
              <a:gd name="connsiteX797" fmla="*/ 3584154 w 7467600"/>
              <a:gd name="connsiteY797" fmla="*/ 448218 h 6858000"/>
              <a:gd name="connsiteX798" fmla="*/ 3624562 w 7467600"/>
              <a:gd name="connsiteY798" fmla="*/ 367041 h 6858000"/>
              <a:gd name="connsiteX799" fmla="*/ 3766672 w 7467600"/>
              <a:gd name="connsiteY799" fmla="*/ 359429 h 6858000"/>
              <a:gd name="connsiteX800" fmla="*/ 3996338 w 7467600"/>
              <a:gd name="connsiteY800" fmla="*/ 968237 h 6858000"/>
              <a:gd name="connsiteX801" fmla="*/ 3766672 w 7467600"/>
              <a:gd name="connsiteY801" fmla="*/ 359429 h 6858000"/>
              <a:gd name="connsiteX802" fmla="*/ 5805386 w 7467600"/>
              <a:gd name="connsiteY802" fmla="*/ 239240 h 6858000"/>
              <a:gd name="connsiteX803" fmla="*/ 5736947 w 7467600"/>
              <a:gd name="connsiteY803" fmla="*/ 261367 h 6858000"/>
              <a:gd name="connsiteX804" fmla="*/ 5427012 w 7467600"/>
              <a:gd name="connsiteY804" fmla="*/ 311272 h 6858000"/>
              <a:gd name="connsiteX805" fmla="*/ 5147818 w 7467600"/>
              <a:gd name="connsiteY805" fmla="*/ 322112 h 6858000"/>
              <a:gd name="connsiteX806" fmla="*/ 5060854 w 7467600"/>
              <a:gd name="connsiteY806" fmla="*/ 311882 h 6858000"/>
              <a:gd name="connsiteX807" fmla="*/ 4945989 w 7467600"/>
              <a:gd name="connsiteY807" fmla="*/ 300516 h 6858000"/>
              <a:gd name="connsiteX808" fmla="*/ 5410479 w 7467600"/>
              <a:gd name="connsiteY808" fmla="*/ 348434 h 6858000"/>
              <a:gd name="connsiteX809" fmla="*/ 5805386 w 7467600"/>
              <a:gd name="connsiteY809" fmla="*/ 239240 h 6858000"/>
              <a:gd name="connsiteX810" fmla="*/ 5905192 w 7467600"/>
              <a:gd name="connsiteY810" fmla="*/ 163079 h 6858000"/>
              <a:gd name="connsiteX811" fmla="*/ 5865655 w 7467600"/>
              <a:gd name="connsiteY811" fmla="*/ 171901 h 6858000"/>
              <a:gd name="connsiteX812" fmla="*/ 5259740 w 7467600"/>
              <a:gd name="connsiteY812" fmla="*/ 257013 h 6858000"/>
              <a:gd name="connsiteX813" fmla="*/ 5208466 w 7467600"/>
              <a:gd name="connsiteY813" fmla="*/ 257550 h 6858000"/>
              <a:gd name="connsiteX814" fmla="*/ 4980204 w 7467600"/>
              <a:gd name="connsiteY814" fmla="*/ 271903 h 6858000"/>
              <a:gd name="connsiteX815" fmla="*/ 5068068 w 7467600"/>
              <a:gd name="connsiteY815" fmla="*/ 282244 h 6858000"/>
              <a:gd name="connsiteX816" fmla="*/ 5153231 w 7467600"/>
              <a:gd name="connsiteY816" fmla="*/ 292240 h 6858000"/>
              <a:gd name="connsiteX817" fmla="*/ 5426491 w 7467600"/>
              <a:gd name="connsiteY817" fmla="*/ 281128 h 6858000"/>
              <a:gd name="connsiteX818" fmla="*/ 5731212 w 7467600"/>
              <a:gd name="connsiteY818" fmla="*/ 231951 h 6858000"/>
              <a:gd name="connsiteX819" fmla="*/ 5905192 w 7467600"/>
              <a:gd name="connsiteY819" fmla="*/ 163079 h 6858000"/>
              <a:gd name="connsiteX820" fmla="*/ 5944437 w 7467600"/>
              <a:gd name="connsiteY820" fmla="*/ 113829 h 6858000"/>
              <a:gd name="connsiteX821" fmla="*/ 5825032 w 7467600"/>
              <a:gd name="connsiteY821" fmla="*/ 146405 h 6858000"/>
              <a:gd name="connsiteX822" fmla="*/ 4955599 w 7467600"/>
              <a:gd name="connsiteY822" fmla="*/ 247008 h 6858000"/>
              <a:gd name="connsiteX823" fmla="*/ 5210104 w 7467600"/>
              <a:gd name="connsiteY823" fmla="*/ 228123 h 6858000"/>
              <a:gd name="connsiteX824" fmla="*/ 5261015 w 7467600"/>
              <a:gd name="connsiteY824" fmla="*/ 227087 h 6858000"/>
              <a:gd name="connsiteX825" fmla="*/ 5861181 w 7467600"/>
              <a:gd name="connsiteY825" fmla="*/ 143093 h 6858000"/>
              <a:gd name="connsiteX826" fmla="*/ 5961252 w 7467600"/>
              <a:gd name="connsiteY826" fmla="*/ 114820 h 6858000"/>
              <a:gd name="connsiteX827" fmla="*/ 5944437 w 7467600"/>
              <a:gd name="connsiteY827" fmla="*/ 113829 h 6858000"/>
              <a:gd name="connsiteX828" fmla="*/ 3882765 w 7467600"/>
              <a:gd name="connsiteY828" fmla="*/ 0 h 6858000"/>
              <a:gd name="connsiteX829" fmla="*/ 3995099 w 7467600"/>
              <a:gd name="connsiteY829" fmla="*/ 0 h 6858000"/>
              <a:gd name="connsiteX830" fmla="*/ 4163818 w 7467600"/>
              <a:gd name="connsiteY830" fmla="*/ 234104 h 6858000"/>
              <a:gd name="connsiteX831" fmla="*/ 4172099 w 7467600"/>
              <a:gd name="connsiteY831" fmla="*/ 234207 h 6858000"/>
              <a:gd name="connsiteX832" fmla="*/ 4784282 w 7467600"/>
              <a:gd name="connsiteY832" fmla="*/ 276561 h 6858000"/>
              <a:gd name="connsiteX833" fmla="*/ 4801687 w 7467600"/>
              <a:gd name="connsiteY833" fmla="*/ 267764 h 6858000"/>
              <a:gd name="connsiteX834" fmla="*/ 6082788 w 7467600"/>
              <a:gd name="connsiteY834" fmla="*/ 64119 h 6858000"/>
              <a:gd name="connsiteX835" fmla="*/ 6099442 w 7467600"/>
              <a:gd name="connsiteY835" fmla="*/ 82568 h 6858000"/>
              <a:gd name="connsiteX836" fmla="*/ 4804137 w 7467600"/>
              <a:gd name="connsiteY836" fmla="*/ 320931 h 6858000"/>
              <a:gd name="connsiteX837" fmla="*/ 4227047 w 7467600"/>
              <a:gd name="connsiteY837" fmla="*/ 313415 h 6858000"/>
              <a:gd name="connsiteX838" fmla="*/ 4346041 w 7467600"/>
              <a:gd name="connsiteY838" fmla="*/ 456086 h 6858000"/>
              <a:gd name="connsiteX839" fmla="*/ 4870967 w 7467600"/>
              <a:gd name="connsiteY839" fmla="*/ 963061 h 6858000"/>
              <a:gd name="connsiteX840" fmla="*/ 4889647 w 7467600"/>
              <a:gd name="connsiteY840" fmla="*/ 957147 h 6858000"/>
              <a:gd name="connsiteX841" fmla="*/ 5422504 w 7467600"/>
              <a:gd name="connsiteY841" fmla="*/ 805191 h 6858000"/>
              <a:gd name="connsiteX842" fmla="*/ 6087656 w 7467600"/>
              <a:gd name="connsiteY842" fmla="*/ 826703 h 6858000"/>
              <a:gd name="connsiteX843" fmla="*/ 6058717 w 7467600"/>
              <a:gd name="connsiteY843" fmla="*/ 865992 h 6858000"/>
              <a:gd name="connsiteX844" fmla="*/ 4974153 w 7467600"/>
              <a:gd name="connsiteY844" fmla="*/ 1045456 h 6858000"/>
              <a:gd name="connsiteX845" fmla="*/ 5627835 w 7467600"/>
              <a:gd name="connsiteY845" fmla="*/ 1472077 h 6858000"/>
              <a:gd name="connsiteX846" fmla="*/ 5629817 w 7467600"/>
              <a:gd name="connsiteY846" fmla="*/ 1471412 h 6858000"/>
              <a:gd name="connsiteX847" fmla="*/ 5634124 w 7467600"/>
              <a:gd name="connsiteY847" fmla="*/ 1470572 h 6858000"/>
              <a:gd name="connsiteX848" fmla="*/ 5755832 w 7467600"/>
              <a:gd name="connsiteY848" fmla="*/ 1383886 h 6858000"/>
              <a:gd name="connsiteX849" fmla="*/ 6014186 w 7467600"/>
              <a:gd name="connsiteY849" fmla="*/ 1279799 h 6858000"/>
              <a:gd name="connsiteX850" fmla="*/ 6901619 w 7467600"/>
              <a:gd name="connsiteY850" fmla="*/ 1047874 h 6858000"/>
              <a:gd name="connsiteX851" fmla="*/ 6931566 w 7467600"/>
              <a:gd name="connsiteY851" fmla="*/ 1062034 h 6858000"/>
              <a:gd name="connsiteX852" fmla="*/ 5790982 w 7467600"/>
              <a:gd name="connsiteY852" fmla="*/ 1561380 h 6858000"/>
              <a:gd name="connsiteX853" fmla="*/ 6188971 w 7467600"/>
              <a:gd name="connsiteY853" fmla="*/ 1755168 h 6858000"/>
              <a:gd name="connsiteX854" fmla="*/ 6202446 w 7467600"/>
              <a:gd name="connsiteY854" fmla="*/ 1752268 h 6858000"/>
              <a:gd name="connsiteX855" fmla="*/ 7179560 w 7467600"/>
              <a:gd name="connsiteY855" fmla="*/ 1467551 h 6858000"/>
              <a:gd name="connsiteX856" fmla="*/ 7158730 w 7467600"/>
              <a:gd name="connsiteY856" fmla="*/ 1507835 h 6858000"/>
              <a:gd name="connsiteX857" fmla="*/ 6326959 w 7467600"/>
              <a:gd name="connsiteY857" fmla="*/ 1817686 h 6858000"/>
              <a:gd name="connsiteX858" fmla="*/ 6537433 w 7467600"/>
              <a:gd name="connsiteY858" fmla="*/ 1907790 h 6858000"/>
              <a:gd name="connsiteX859" fmla="*/ 6550221 w 7467600"/>
              <a:gd name="connsiteY859" fmla="*/ 1910729 h 6858000"/>
              <a:gd name="connsiteX860" fmla="*/ 6964438 w 7467600"/>
              <a:gd name="connsiteY860" fmla="*/ 2209505 h 6858000"/>
              <a:gd name="connsiteX861" fmla="*/ 7367862 w 7467600"/>
              <a:gd name="connsiteY861" fmla="*/ 2806833 h 6858000"/>
              <a:gd name="connsiteX862" fmla="*/ 7364329 w 7467600"/>
              <a:gd name="connsiteY862" fmla="*/ 2826907 h 6858000"/>
              <a:gd name="connsiteX863" fmla="*/ 7290545 w 7467600"/>
              <a:gd name="connsiteY863" fmla="*/ 2850663 h 6858000"/>
              <a:gd name="connsiteX864" fmla="*/ 6472036 w 7467600"/>
              <a:gd name="connsiteY864" fmla="*/ 1959003 h 6858000"/>
              <a:gd name="connsiteX865" fmla="*/ 5792897 w 7467600"/>
              <a:gd name="connsiteY865" fmla="*/ 1647747 h 6858000"/>
              <a:gd name="connsiteX866" fmla="*/ 5842751 w 7467600"/>
              <a:gd name="connsiteY866" fmla="*/ 1816112 h 6858000"/>
              <a:gd name="connsiteX867" fmla="*/ 5847424 w 7467600"/>
              <a:gd name="connsiteY867" fmla="*/ 1815776 h 6858000"/>
              <a:gd name="connsiteX868" fmla="*/ 6399821 w 7467600"/>
              <a:gd name="connsiteY868" fmla="*/ 2344799 h 6858000"/>
              <a:gd name="connsiteX869" fmla="*/ 6323232 w 7467600"/>
              <a:gd name="connsiteY869" fmla="*/ 2389634 h 6858000"/>
              <a:gd name="connsiteX870" fmla="*/ 5942958 w 7467600"/>
              <a:gd name="connsiteY870" fmla="*/ 2077708 h 6858000"/>
              <a:gd name="connsiteX871" fmla="*/ 5921559 w 7467600"/>
              <a:gd name="connsiteY871" fmla="*/ 2378596 h 6858000"/>
              <a:gd name="connsiteX872" fmla="*/ 5817651 w 7467600"/>
              <a:gd name="connsiteY872" fmla="*/ 3023919 h 6858000"/>
              <a:gd name="connsiteX873" fmla="*/ 5729634 w 7467600"/>
              <a:gd name="connsiteY873" fmla="*/ 3051849 h 6858000"/>
              <a:gd name="connsiteX874" fmla="*/ 5611018 w 7467600"/>
              <a:gd name="connsiteY874" fmla="*/ 2316769 h 6858000"/>
              <a:gd name="connsiteX875" fmla="*/ 5687608 w 7467600"/>
              <a:gd name="connsiteY875" fmla="*/ 2039972 h 6858000"/>
              <a:gd name="connsiteX876" fmla="*/ 5657554 w 7467600"/>
              <a:gd name="connsiteY876" fmla="*/ 1576445 h 6858000"/>
              <a:gd name="connsiteX877" fmla="*/ 5150475 w 7467600"/>
              <a:gd name="connsiteY877" fmla="*/ 1274012 h 6858000"/>
              <a:gd name="connsiteX878" fmla="*/ 5349142 w 7467600"/>
              <a:gd name="connsiteY878" fmla="*/ 2204405 h 6858000"/>
              <a:gd name="connsiteX879" fmla="*/ 5262214 w 7467600"/>
              <a:gd name="connsiteY879" fmla="*/ 2233836 h 6858000"/>
              <a:gd name="connsiteX880" fmla="*/ 4981539 w 7467600"/>
              <a:gd name="connsiteY880" fmla="*/ 1542201 h 6858000"/>
              <a:gd name="connsiteX881" fmla="*/ 4958461 w 7467600"/>
              <a:gd name="connsiteY881" fmla="*/ 1136957 h 6858000"/>
              <a:gd name="connsiteX882" fmla="*/ 4655015 w 7467600"/>
              <a:gd name="connsiteY882" fmla="*/ 891426 h 6858000"/>
              <a:gd name="connsiteX883" fmla="*/ 4348002 w 7467600"/>
              <a:gd name="connsiteY883" fmla="*/ 2205895 h 6858000"/>
              <a:gd name="connsiteX884" fmla="*/ 4262250 w 7467600"/>
              <a:gd name="connsiteY884" fmla="*/ 2219972 h 6858000"/>
              <a:gd name="connsiteX885" fmla="*/ 4550611 w 7467600"/>
              <a:gd name="connsiteY885" fmla="*/ 817540 h 6858000"/>
              <a:gd name="connsiteX886" fmla="*/ 4564418 w 7467600"/>
              <a:gd name="connsiteY886" fmla="*/ 808293 h 6858000"/>
              <a:gd name="connsiteX887" fmla="*/ 4266388 w 7467600"/>
              <a:gd name="connsiteY887" fmla="*/ 500083 h 6858000"/>
              <a:gd name="connsiteX888" fmla="*/ 4032842 w 7467600"/>
              <a:gd name="connsiteY888" fmla="*/ 211809 h 6858000"/>
              <a:gd name="connsiteX889" fmla="*/ 3882765 w 7467600"/>
              <a:gd name="connsiteY889" fmla="*/ 0 h 6858000"/>
              <a:gd name="connsiteX890" fmla="*/ 3721337 w 7467600"/>
              <a:gd name="connsiteY890" fmla="*/ 0 h 6858000"/>
              <a:gd name="connsiteX891" fmla="*/ 3797544 w 7467600"/>
              <a:gd name="connsiteY891" fmla="*/ 0 h 6858000"/>
              <a:gd name="connsiteX892" fmla="*/ 3775734 w 7467600"/>
              <a:gd name="connsiteY892" fmla="*/ 95131 h 6858000"/>
              <a:gd name="connsiteX893" fmla="*/ 3724807 w 7467600"/>
              <a:gd name="connsiteY893" fmla="*/ 272257 h 6858000"/>
              <a:gd name="connsiteX894" fmla="*/ 3726844 w 7467600"/>
              <a:gd name="connsiteY894" fmla="*/ 282988 h 6858000"/>
              <a:gd name="connsiteX895" fmla="*/ 3742664 w 7467600"/>
              <a:gd name="connsiteY895" fmla="*/ 279918 h 6858000"/>
              <a:gd name="connsiteX896" fmla="*/ 4103910 w 7467600"/>
              <a:gd name="connsiteY896" fmla="*/ 1161917 h 6858000"/>
              <a:gd name="connsiteX897" fmla="*/ 4020269 w 7467600"/>
              <a:gd name="connsiteY897" fmla="*/ 1200406 h 6858000"/>
              <a:gd name="connsiteX898" fmla="*/ 3674882 w 7467600"/>
              <a:gd name="connsiteY898" fmla="*/ 488524 h 6858000"/>
              <a:gd name="connsiteX899" fmla="*/ 3132682 w 7467600"/>
              <a:gd name="connsiteY899" fmla="*/ 1072284 h 6858000"/>
              <a:gd name="connsiteX900" fmla="*/ 2716346 w 7467600"/>
              <a:gd name="connsiteY900" fmla="*/ 1276376 h 6858000"/>
              <a:gd name="connsiteX901" fmla="*/ 2716772 w 7467600"/>
              <a:gd name="connsiteY901" fmla="*/ 1255462 h 6858000"/>
              <a:gd name="connsiteX902" fmla="*/ 3471096 w 7467600"/>
              <a:gd name="connsiteY902" fmla="*/ 437072 h 6858000"/>
              <a:gd name="connsiteX903" fmla="*/ 3639057 w 7467600"/>
              <a:gd name="connsiteY903" fmla="*/ 286334 h 6858000"/>
              <a:gd name="connsiteX904" fmla="*/ 3640309 w 7467600"/>
              <a:gd name="connsiteY904" fmla="*/ 284664 h 6858000"/>
              <a:gd name="connsiteX905" fmla="*/ 3646022 w 7467600"/>
              <a:gd name="connsiteY905" fmla="*/ 276711 h 6858000"/>
              <a:gd name="connsiteX906" fmla="*/ 3707943 w 7467600"/>
              <a:gd name="connsiteY906" fmla="*/ 65958 h 6858000"/>
              <a:gd name="connsiteX907" fmla="*/ 3721337 w 7467600"/>
              <a:gd name="connsiteY907" fmla="*/ 0 h 6858000"/>
              <a:gd name="connsiteX908" fmla="*/ 2867960 w 7467600"/>
              <a:gd name="connsiteY908" fmla="*/ 0 h 6858000"/>
              <a:gd name="connsiteX909" fmla="*/ 2926351 w 7467600"/>
              <a:gd name="connsiteY909" fmla="*/ 0 h 6858000"/>
              <a:gd name="connsiteX910" fmla="*/ 2902823 w 7467600"/>
              <a:gd name="connsiteY910" fmla="*/ 262929 h 6858000"/>
              <a:gd name="connsiteX911" fmla="*/ 2940663 w 7467600"/>
              <a:gd name="connsiteY911" fmla="*/ 140884 h 6858000"/>
              <a:gd name="connsiteX912" fmla="*/ 2947039 w 7467600"/>
              <a:gd name="connsiteY912" fmla="*/ 122524 h 6858000"/>
              <a:gd name="connsiteX913" fmla="*/ 2984316 w 7467600"/>
              <a:gd name="connsiteY913" fmla="*/ 0 h 6858000"/>
              <a:gd name="connsiteX914" fmla="*/ 3016114 w 7467600"/>
              <a:gd name="connsiteY914" fmla="*/ 0 h 6858000"/>
              <a:gd name="connsiteX915" fmla="*/ 2979949 w 7467600"/>
              <a:gd name="connsiteY915" fmla="*/ 119274 h 6858000"/>
              <a:gd name="connsiteX916" fmla="*/ 3023879 w 7467600"/>
              <a:gd name="connsiteY916" fmla="*/ 0 h 6858000"/>
              <a:gd name="connsiteX917" fmla="*/ 3105400 w 7467600"/>
              <a:gd name="connsiteY917" fmla="*/ 0 h 6858000"/>
              <a:gd name="connsiteX918" fmla="*/ 3094669 w 7467600"/>
              <a:gd name="connsiteY918" fmla="*/ 30308 h 6858000"/>
              <a:gd name="connsiteX919" fmla="*/ 2901945 w 7467600"/>
              <a:gd name="connsiteY919" fmla="*/ 466538 h 6858000"/>
              <a:gd name="connsiteX920" fmla="*/ 2815209 w 7467600"/>
              <a:gd name="connsiteY920" fmla="*/ 497361 h 6858000"/>
              <a:gd name="connsiteX921" fmla="*/ 2844845 w 7467600"/>
              <a:gd name="connsiteY921" fmla="*/ 127638 h 6858000"/>
              <a:gd name="connsiteX922" fmla="*/ 2867960 w 7467600"/>
              <a:gd name="connsiteY922" fmla="*/ 0 h 6858000"/>
              <a:gd name="connsiteX923" fmla="*/ 1057230 w 7467600"/>
              <a:gd name="connsiteY923" fmla="*/ 0 h 6858000"/>
              <a:gd name="connsiteX924" fmla="*/ 1111003 w 7467600"/>
              <a:gd name="connsiteY924" fmla="*/ 0 h 6858000"/>
              <a:gd name="connsiteX925" fmla="*/ 1125553 w 7467600"/>
              <a:gd name="connsiteY925" fmla="*/ 52588 h 6858000"/>
              <a:gd name="connsiteX926" fmla="*/ 1304276 w 7467600"/>
              <a:gd name="connsiteY926" fmla="*/ 476275 h 6858000"/>
              <a:gd name="connsiteX927" fmla="*/ 1492066 w 7467600"/>
              <a:gd name="connsiteY927" fmla="*/ 886333 h 6858000"/>
              <a:gd name="connsiteX928" fmla="*/ 1423698 w 7467600"/>
              <a:gd name="connsiteY928" fmla="*/ 710817 h 6858000"/>
              <a:gd name="connsiteX929" fmla="*/ 1357609 w 7467600"/>
              <a:gd name="connsiteY929" fmla="*/ 532892 h 6858000"/>
              <a:gd name="connsiteX930" fmla="*/ 1309550 w 7467600"/>
              <a:gd name="connsiteY930" fmla="*/ 374031 h 6858000"/>
              <a:gd name="connsiteX931" fmla="*/ 1193673 w 7467600"/>
              <a:gd name="connsiteY931" fmla="*/ 49533 h 6858000"/>
              <a:gd name="connsiteX932" fmla="*/ 1164391 w 7467600"/>
              <a:gd name="connsiteY932" fmla="*/ 0 h 6858000"/>
              <a:gd name="connsiteX933" fmla="*/ 1200666 w 7467600"/>
              <a:gd name="connsiteY933" fmla="*/ 0 h 6858000"/>
              <a:gd name="connsiteX934" fmla="*/ 1223408 w 7467600"/>
              <a:gd name="connsiteY934" fmla="*/ 38996 h 6858000"/>
              <a:gd name="connsiteX935" fmla="*/ 1339635 w 7467600"/>
              <a:gd name="connsiteY935" fmla="*/ 365517 h 6858000"/>
              <a:gd name="connsiteX936" fmla="*/ 1387469 w 7467600"/>
              <a:gd name="connsiteY936" fmla="*/ 523079 h 6858000"/>
              <a:gd name="connsiteX937" fmla="*/ 1452685 w 7467600"/>
              <a:gd name="connsiteY937" fmla="*/ 699806 h 6858000"/>
              <a:gd name="connsiteX938" fmla="*/ 1492092 w 7467600"/>
              <a:gd name="connsiteY938" fmla="*/ 800424 h 6858000"/>
              <a:gd name="connsiteX939" fmla="*/ 1455302 w 7467600"/>
              <a:gd name="connsiteY939" fmla="*/ 632913 h 6858000"/>
              <a:gd name="connsiteX940" fmla="*/ 1222336 w 7467600"/>
              <a:gd name="connsiteY940" fmla="*/ 9480 h 6858000"/>
              <a:gd name="connsiteX941" fmla="*/ 1214634 w 7467600"/>
              <a:gd name="connsiteY941" fmla="*/ 0 h 6858000"/>
              <a:gd name="connsiteX942" fmla="*/ 1289827 w 7467600"/>
              <a:gd name="connsiteY942" fmla="*/ 0 h 6858000"/>
              <a:gd name="connsiteX943" fmla="*/ 1321076 w 7467600"/>
              <a:gd name="connsiteY943" fmla="*/ 59722 h 6858000"/>
              <a:gd name="connsiteX944" fmla="*/ 1512579 w 7467600"/>
              <a:gd name="connsiteY944" fmla="*/ 626441 h 6858000"/>
              <a:gd name="connsiteX945" fmla="*/ 1506076 w 7467600"/>
              <a:gd name="connsiteY945" fmla="*/ 1089289 h 6858000"/>
              <a:gd name="connsiteX946" fmla="*/ 1486346 w 7467600"/>
              <a:gd name="connsiteY946" fmla="*/ 1079919 h 6858000"/>
              <a:gd name="connsiteX947" fmla="*/ 1070511 w 7467600"/>
              <a:gd name="connsiteY947" fmla="*/ 48609 h 6858000"/>
              <a:gd name="connsiteX948" fmla="*/ 1057230 w 7467600"/>
              <a:gd name="connsiteY948" fmla="*/ 0 h 6858000"/>
              <a:gd name="connsiteX949" fmla="*/ 43151 w 7467600"/>
              <a:gd name="connsiteY949" fmla="*/ 0 h 6858000"/>
              <a:gd name="connsiteX950" fmla="*/ 95283 w 7467600"/>
              <a:gd name="connsiteY950" fmla="*/ 0 h 6858000"/>
              <a:gd name="connsiteX951" fmla="*/ 300708 w 7467600"/>
              <a:gd name="connsiteY951" fmla="*/ 154571 h 6858000"/>
              <a:gd name="connsiteX952" fmla="*/ 530414 w 7467600"/>
              <a:gd name="connsiteY952" fmla="*/ 354673 h 6858000"/>
              <a:gd name="connsiteX953" fmla="*/ 333785 w 7467600"/>
              <a:gd name="connsiteY953" fmla="*/ 161564 h 6858000"/>
              <a:gd name="connsiteX954" fmla="*/ 147005 w 7467600"/>
              <a:gd name="connsiteY954" fmla="*/ 0 h 6858000"/>
              <a:gd name="connsiteX955" fmla="*/ 272509 w 7467600"/>
              <a:gd name="connsiteY955" fmla="*/ 0 h 6858000"/>
              <a:gd name="connsiteX956" fmla="*/ 326276 w 7467600"/>
              <a:gd name="connsiteY956" fmla="*/ 45847 h 6858000"/>
              <a:gd name="connsiteX957" fmla="*/ 823759 w 7467600"/>
              <a:gd name="connsiteY957" fmla="*/ 574145 h 6858000"/>
              <a:gd name="connsiteX958" fmla="*/ 811254 w 7467600"/>
              <a:gd name="connsiteY958" fmla="*/ 665546 h 6858000"/>
              <a:gd name="connsiteX959" fmla="*/ 154042 w 7467600"/>
              <a:gd name="connsiteY959" fmla="*/ 261522 h 6858000"/>
              <a:gd name="connsiteX960" fmla="*/ 13550 w 7467600"/>
              <a:gd name="connsiteY960" fmla="*/ 158423 h 6858000"/>
              <a:gd name="connsiteX961" fmla="*/ 0 w 7467600"/>
              <a:gd name="connsiteY961" fmla="*/ 146618 h 6858000"/>
              <a:gd name="connsiteX962" fmla="*/ 0 w 7467600"/>
              <a:gd name="connsiteY962" fmla="*/ 59161 h 6858000"/>
              <a:gd name="connsiteX963" fmla="*/ 45427 w 7467600"/>
              <a:gd name="connsiteY963" fmla="*/ 101078 h 6858000"/>
              <a:gd name="connsiteX964" fmla="*/ 630103 w 7467600"/>
              <a:gd name="connsiteY964" fmla="*/ 485885 h 6858000"/>
              <a:gd name="connsiteX965" fmla="*/ 532040 w 7467600"/>
              <a:gd name="connsiteY965" fmla="*/ 399359 h 6858000"/>
              <a:gd name="connsiteX966" fmla="*/ 517618 w 7467600"/>
              <a:gd name="connsiteY966" fmla="*/ 385726 h 6858000"/>
              <a:gd name="connsiteX967" fmla="*/ 285074 w 7467600"/>
              <a:gd name="connsiteY967" fmla="*/ 182755 h 6858000"/>
              <a:gd name="connsiteX968" fmla="*/ 43151 w 7467600"/>
              <a:gd name="connsiteY96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467600 w 7467600"/>
              <a:gd name="connsiteY78" fmla="*/ 6012219 h 6858000"/>
              <a:gd name="connsiteX79" fmla="*/ 7356878 w 7467600"/>
              <a:gd name="connsiteY79" fmla="*/ 5981332 h 6858000"/>
              <a:gd name="connsiteX80" fmla="*/ 7467600 w 7467600"/>
              <a:gd name="connsiteY80" fmla="*/ 6117703 h 6858000"/>
              <a:gd name="connsiteX81" fmla="*/ 7467600 w 7467600"/>
              <a:gd name="connsiteY81" fmla="*/ 6163634 h 6858000"/>
              <a:gd name="connsiteX82" fmla="*/ 7403637 w 7467600"/>
              <a:gd name="connsiteY82" fmla="*/ 6083957 h 6858000"/>
              <a:gd name="connsiteX83" fmla="*/ 7254615 w 7467600"/>
              <a:gd name="connsiteY83" fmla="*/ 5911918 h 6858000"/>
              <a:gd name="connsiteX84" fmla="*/ 7312589 w 7467600"/>
              <a:gd name="connsiteY84" fmla="*/ 5982309 h 6858000"/>
              <a:gd name="connsiteX85" fmla="*/ 7448321 w 7467600"/>
              <a:gd name="connsiteY85" fmla="*/ 6190991 h 6858000"/>
              <a:gd name="connsiteX86" fmla="*/ 7467600 w 7467600"/>
              <a:gd name="connsiteY86" fmla="*/ 6221686 h 6858000"/>
              <a:gd name="connsiteX87" fmla="*/ 7467600 w 7467600"/>
              <a:gd name="connsiteY87" fmla="*/ 6334256 h 6858000"/>
              <a:gd name="connsiteX88" fmla="*/ 7454976 w 7467600"/>
              <a:gd name="connsiteY88" fmla="*/ 6318297 h 6858000"/>
              <a:gd name="connsiteX89" fmla="*/ 1456157 w 7467600"/>
              <a:gd name="connsiteY89" fmla="*/ 5371404 h 6858000"/>
              <a:gd name="connsiteX90" fmla="*/ 1244432 w 7467600"/>
              <a:gd name="connsiteY90" fmla="*/ 5385601 h 6858000"/>
              <a:gd name="connsiteX91" fmla="*/ 973990 w 7467600"/>
              <a:gd name="connsiteY91" fmla="*/ 5424940 h 6858000"/>
              <a:gd name="connsiteX92" fmla="*/ 1103809 w 7467600"/>
              <a:gd name="connsiteY92" fmla="*/ 5433720 h 6858000"/>
              <a:gd name="connsiteX93" fmla="*/ 1123454 w 7467600"/>
              <a:gd name="connsiteY93" fmla="*/ 5435727 h 6858000"/>
              <a:gd name="connsiteX94" fmla="*/ 1737017 w 7467600"/>
              <a:gd name="connsiteY94" fmla="*/ 5452183 h 6858000"/>
              <a:gd name="connsiteX95" fmla="*/ 1824397 w 7467600"/>
              <a:gd name="connsiteY95" fmla="*/ 5447757 h 6858000"/>
              <a:gd name="connsiteX96" fmla="*/ 2070059 w 7467600"/>
              <a:gd name="connsiteY96" fmla="*/ 5441660 h 6858000"/>
              <a:gd name="connsiteX97" fmla="*/ 1456157 w 7467600"/>
              <a:gd name="connsiteY97" fmla="*/ 5371404 h 6858000"/>
              <a:gd name="connsiteX98" fmla="*/ 4988186 w 7467600"/>
              <a:gd name="connsiteY98" fmla="*/ 5216467 h 6858000"/>
              <a:gd name="connsiteX99" fmla="*/ 4777334 w 7467600"/>
              <a:gd name="connsiteY99" fmla="*/ 5406072 h 6858000"/>
              <a:gd name="connsiteX100" fmla="*/ 4718341 w 7467600"/>
              <a:gd name="connsiteY100" fmla="*/ 5468043 h 6858000"/>
              <a:gd name="connsiteX101" fmla="*/ 4604655 w 7467600"/>
              <a:gd name="connsiteY101" fmla="*/ 5583434 h 6858000"/>
              <a:gd name="connsiteX102" fmla="*/ 4565074 w 7467600"/>
              <a:gd name="connsiteY102" fmla="*/ 5618550 h 6858000"/>
              <a:gd name="connsiteX103" fmla="*/ 4988186 w 7467600"/>
              <a:gd name="connsiteY103" fmla="*/ 5216467 h 6858000"/>
              <a:gd name="connsiteX104" fmla="*/ 4978032 w 7467600"/>
              <a:gd name="connsiteY104" fmla="*/ 5183809 h 6858000"/>
              <a:gd name="connsiteX105" fmla="*/ 4463413 w 7467600"/>
              <a:gd name="connsiteY105" fmla="*/ 5615162 h 6858000"/>
              <a:gd name="connsiteX106" fmla="*/ 4358134 w 7467600"/>
              <a:gd name="connsiteY106" fmla="*/ 5742791 h 6858000"/>
              <a:gd name="connsiteX107" fmla="*/ 4376219 w 7467600"/>
              <a:gd name="connsiteY107" fmla="*/ 5729027 h 6858000"/>
              <a:gd name="connsiteX108" fmla="*/ 4582340 w 7467600"/>
              <a:gd name="connsiteY108" fmla="*/ 5561037 h 6858000"/>
              <a:gd name="connsiteX109" fmla="*/ 4694684 w 7467600"/>
              <a:gd name="connsiteY109" fmla="*/ 5447098 h 6858000"/>
              <a:gd name="connsiteX110" fmla="*/ 4754123 w 7467600"/>
              <a:gd name="connsiteY110" fmla="*/ 5384643 h 6858000"/>
              <a:gd name="connsiteX111" fmla="*/ 4978032 w 7467600"/>
              <a:gd name="connsiteY111" fmla="*/ 5183809 h 6858000"/>
              <a:gd name="connsiteX112" fmla="*/ 1903353 w 7467600"/>
              <a:gd name="connsiteY112" fmla="*/ 5044827 h 6858000"/>
              <a:gd name="connsiteX113" fmla="*/ 1936931 w 7467600"/>
              <a:gd name="connsiteY113" fmla="*/ 5093954 h 6858000"/>
              <a:gd name="connsiteX114" fmla="*/ 2195868 w 7467600"/>
              <a:gd name="connsiteY114" fmla="*/ 5396574 h 6858000"/>
              <a:gd name="connsiteX115" fmla="*/ 2088852 w 7467600"/>
              <a:gd name="connsiteY115" fmla="*/ 5166123 h 6858000"/>
              <a:gd name="connsiteX116" fmla="*/ 1958241 w 7467600"/>
              <a:gd name="connsiteY116" fmla="*/ 5067955 h 6858000"/>
              <a:gd name="connsiteX117" fmla="*/ 1903353 w 7467600"/>
              <a:gd name="connsiteY117" fmla="*/ 5044827 h 6858000"/>
              <a:gd name="connsiteX118" fmla="*/ 1979378 w 7467600"/>
              <a:gd name="connsiteY118" fmla="*/ 4769504 h 6858000"/>
              <a:gd name="connsiteX119" fmla="*/ 2882120 w 7467600"/>
              <a:gd name="connsiteY119" fmla="*/ 5064547 h 6858000"/>
              <a:gd name="connsiteX120" fmla="*/ 2793103 w 7467600"/>
              <a:gd name="connsiteY120" fmla="*/ 5039699 h 6858000"/>
              <a:gd name="connsiteX121" fmla="*/ 2770041 w 7467600"/>
              <a:gd name="connsiteY121" fmla="*/ 5033634 h 6858000"/>
              <a:gd name="connsiteX122" fmla="*/ 1979378 w 7467600"/>
              <a:gd name="connsiteY122" fmla="*/ 4769504 h 6858000"/>
              <a:gd name="connsiteX123" fmla="*/ 1927410 w 7467600"/>
              <a:gd name="connsiteY123" fmla="*/ 4716164 h 6858000"/>
              <a:gd name="connsiteX124" fmla="*/ 1959587 w 7467600"/>
              <a:gd name="connsiteY124" fmla="*/ 4728849 h 6858000"/>
              <a:gd name="connsiteX125" fmla="*/ 2777707 w 7467600"/>
              <a:gd name="connsiteY125" fmla="*/ 5003991 h 6858000"/>
              <a:gd name="connsiteX126" fmla="*/ 2800768 w 7467600"/>
              <a:gd name="connsiteY126" fmla="*/ 5010056 h 6858000"/>
              <a:gd name="connsiteX127" fmla="*/ 2879408 w 7467600"/>
              <a:gd name="connsiteY127" fmla="*/ 5031590 h 6858000"/>
              <a:gd name="connsiteX128" fmla="*/ 2862295 w 7467600"/>
              <a:gd name="connsiteY128" fmla="*/ 5022958 h 6858000"/>
              <a:gd name="connsiteX129" fmla="*/ 2813343 w 7467600"/>
              <a:gd name="connsiteY129" fmla="*/ 4998369 h 6858000"/>
              <a:gd name="connsiteX130" fmla="*/ 2646245 w 7467600"/>
              <a:gd name="connsiteY130" fmla="*/ 4930999 h 6858000"/>
              <a:gd name="connsiteX131" fmla="*/ 1999243 w 7467600"/>
              <a:gd name="connsiteY131" fmla="*/ 4730524 h 6858000"/>
              <a:gd name="connsiteX132" fmla="*/ 1979527 w 7467600"/>
              <a:gd name="connsiteY132" fmla="*/ 4726651 h 6858000"/>
              <a:gd name="connsiteX133" fmla="*/ 1927410 w 7467600"/>
              <a:gd name="connsiteY133" fmla="*/ 4716164 h 6858000"/>
              <a:gd name="connsiteX134" fmla="*/ 1997014 w 7467600"/>
              <a:gd name="connsiteY134" fmla="*/ 4698007 h 6858000"/>
              <a:gd name="connsiteX135" fmla="*/ 2005458 w 7467600"/>
              <a:gd name="connsiteY135" fmla="*/ 4699540 h 6858000"/>
              <a:gd name="connsiteX136" fmla="*/ 2657186 w 7467600"/>
              <a:gd name="connsiteY136" fmla="*/ 4901687 h 6858000"/>
              <a:gd name="connsiteX137" fmla="*/ 2826662 w 7467600"/>
              <a:gd name="connsiteY137" fmla="*/ 4970362 h 6858000"/>
              <a:gd name="connsiteX138" fmla="*/ 2876100 w 7467600"/>
              <a:gd name="connsiteY138" fmla="*/ 4995397 h 6858000"/>
              <a:gd name="connsiteX139" fmla="*/ 3042600 w 7467600"/>
              <a:gd name="connsiteY139" fmla="*/ 5059532 h 6858000"/>
              <a:gd name="connsiteX140" fmla="*/ 1997014 w 7467600"/>
              <a:gd name="connsiteY140" fmla="*/ 4698007 h 6858000"/>
              <a:gd name="connsiteX141" fmla="*/ 2305292 w 7467600"/>
              <a:gd name="connsiteY141" fmla="*/ 4219492 h 6858000"/>
              <a:gd name="connsiteX142" fmla="*/ 3360922 w 7467600"/>
              <a:gd name="connsiteY142" fmla="*/ 4529373 h 6858000"/>
              <a:gd name="connsiteX143" fmla="*/ 3492420 w 7467600"/>
              <a:gd name="connsiteY143" fmla="*/ 4510145 h 6858000"/>
              <a:gd name="connsiteX144" fmla="*/ 3364086 w 7467600"/>
              <a:gd name="connsiteY144" fmla="*/ 4480340 h 6858000"/>
              <a:gd name="connsiteX145" fmla="*/ 3225818 w 7467600"/>
              <a:gd name="connsiteY145" fmla="*/ 4411822 h 6858000"/>
              <a:gd name="connsiteX146" fmla="*/ 3129696 w 7467600"/>
              <a:gd name="connsiteY146" fmla="*/ 4360704 h 6858000"/>
              <a:gd name="connsiteX147" fmla="*/ 2814545 w 7467600"/>
              <a:gd name="connsiteY147" fmla="*/ 4282955 h 6858000"/>
              <a:gd name="connsiteX148" fmla="*/ 2305292 w 7467600"/>
              <a:gd name="connsiteY148" fmla="*/ 4219492 h 6858000"/>
              <a:gd name="connsiteX149" fmla="*/ 2626982 w 7467600"/>
              <a:gd name="connsiteY149" fmla="*/ 4206450 h 6858000"/>
              <a:gd name="connsiteX150" fmla="*/ 2490617 w 7467600"/>
              <a:gd name="connsiteY150" fmla="*/ 4206951 h 6858000"/>
              <a:gd name="connsiteX151" fmla="*/ 2819869 w 7467600"/>
              <a:gd name="connsiteY151" fmla="*/ 4252936 h 6858000"/>
              <a:gd name="connsiteX152" fmla="*/ 3143018 w 7467600"/>
              <a:gd name="connsiteY152" fmla="*/ 4332698 h 6858000"/>
              <a:gd name="connsiteX153" fmla="*/ 3241520 w 7467600"/>
              <a:gd name="connsiteY153" fmla="*/ 4385112 h 6858000"/>
              <a:gd name="connsiteX154" fmla="*/ 3374575 w 7467600"/>
              <a:gd name="connsiteY154" fmla="*/ 4451517 h 6858000"/>
              <a:gd name="connsiteX155" fmla="*/ 3505221 w 7467600"/>
              <a:gd name="connsiteY155" fmla="*/ 4480757 h 6858000"/>
              <a:gd name="connsiteX156" fmla="*/ 2626982 w 7467600"/>
              <a:gd name="connsiteY156" fmla="*/ 4206450 h 6858000"/>
              <a:gd name="connsiteX157" fmla="*/ 1310106 w 7467600"/>
              <a:gd name="connsiteY157" fmla="*/ 3943217 h 6858000"/>
              <a:gd name="connsiteX158" fmla="*/ 854994 w 7467600"/>
              <a:gd name="connsiteY158" fmla="*/ 4399136 h 6858000"/>
              <a:gd name="connsiteX159" fmla="*/ 742462 w 7467600"/>
              <a:gd name="connsiteY159" fmla="*/ 4594648 h 6858000"/>
              <a:gd name="connsiteX160" fmla="*/ 820602 w 7467600"/>
              <a:gd name="connsiteY160" fmla="*/ 4485915 h 6858000"/>
              <a:gd name="connsiteX161" fmla="*/ 878295 w 7467600"/>
              <a:gd name="connsiteY161" fmla="*/ 4403594 h 6858000"/>
              <a:gd name="connsiteX162" fmla="*/ 1240607 w 7467600"/>
              <a:gd name="connsiteY162" fmla="*/ 4010401 h 6858000"/>
              <a:gd name="connsiteX163" fmla="*/ 1310106 w 7467600"/>
              <a:gd name="connsiteY163" fmla="*/ 3943217 h 6858000"/>
              <a:gd name="connsiteX164" fmla="*/ 1423113 w 7467600"/>
              <a:gd name="connsiteY164" fmla="*/ 3874565 h 6858000"/>
              <a:gd name="connsiteX165" fmla="*/ 1260565 w 7467600"/>
              <a:gd name="connsiteY165" fmla="*/ 4031982 h 6858000"/>
              <a:gd name="connsiteX166" fmla="*/ 901900 w 7467600"/>
              <a:gd name="connsiteY166" fmla="*/ 4421236 h 6858000"/>
              <a:gd name="connsiteX167" fmla="*/ 845044 w 7467600"/>
              <a:gd name="connsiteY167" fmla="*/ 4502436 h 6858000"/>
              <a:gd name="connsiteX168" fmla="*/ 685926 w 7467600"/>
              <a:gd name="connsiteY168" fmla="*/ 4703069 h 6858000"/>
              <a:gd name="connsiteX169" fmla="*/ 684248 w 7467600"/>
              <a:gd name="connsiteY169" fmla="*/ 4706721 h 6858000"/>
              <a:gd name="connsiteX170" fmla="*/ 1423113 w 7467600"/>
              <a:gd name="connsiteY170" fmla="*/ 3874565 h 6858000"/>
              <a:gd name="connsiteX171" fmla="*/ 3316479 w 7467600"/>
              <a:gd name="connsiteY171" fmla="*/ 3872136 h 6858000"/>
              <a:gd name="connsiteX172" fmla="*/ 3546806 w 7467600"/>
              <a:gd name="connsiteY172" fmla="*/ 4356139 h 6858000"/>
              <a:gd name="connsiteX173" fmla="*/ 3364433 w 7467600"/>
              <a:gd name="connsiteY173" fmla="*/ 3953121 h 6858000"/>
              <a:gd name="connsiteX174" fmla="*/ 3316479 w 7467600"/>
              <a:gd name="connsiteY174" fmla="*/ 3872136 h 6858000"/>
              <a:gd name="connsiteX175" fmla="*/ 3291335 w 7467600"/>
              <a:gd name="connsiteY175" fmla="*/ 3767420 h 6858000"/>
              <a:gd name="connsiteX176" fmla="*/ 3390805 w 7467600"/>
              <a:gd name="connsiteY176" fmla="*/ 3937163 h 6858000"/>
              <a:gd name="connsiteX177" fmla="*/ 3579062 w 7467600"/>
              <a:gd name="connsiteY177" fmla="*/ 4359040 h 6858000"/>
              <a:gd name="connsiteX178" fmla="*/ 3467355 w 7467600"/>
              <a:gd name="connsiteY178" fmla="*/ 3988130 h 6858000"/>
              <a:gd name="connsiteX179" fmla="*/ 3310753 w 7467600"/>
              <a:gd name="connsiteY179" fmla="*/ 3787140 h 6858000"/>
              <a:gd name="connsiteX180" fmla="*/ 3291335 w 7467600"/>
              <a:gd name="connsiteY180" fmla="*/ 3767420 h 6858000"/>
              <a:gd name="connsiteX181" fmla="*/ 1635889 w 7467600"/>
              <a:gd name="connsiteY181" fmla="*/ 3709494 h 6858000"/>
              <a:gd name="connsiteX182" fmla="*/ 1634800 w 7467600"/>
              <a:gd name="connsiteY182" fmla="*/ 3731111 h 6858000"/>
              <a:gd name="connsiteX183" fmla="*/ 1635889 w 7467600"/>
              <a:gd name="connsiteY183" fmla="*/ 3709494 h 6858000"/>
              <a:gd name="connsiteX184" fmla="*/ 1510397 w 7467600"/>
              <a:gd name="connsiteY184" fmla="*/ 3684705 h 6858000"/>
              <a:gd name="connsiteX185" fmla="*/ 1146550 w 7467600"/>
              <a:gd name="connsiteY185" fmla="*/ 3802012 h 6858000"/>
              <a:gd name="connsiteX186" fmla="*/ 698834 w 7467600"/>
              <a:gd name="connsiteY186" fmla="*/ 3952272 h 6858000"/>
              <a:gd name="connsiteX187" fmla="*/ 34256 w 7467600"/>
              <a:gd name="connsiteY187" fmla="*/ 4347603 h 6858000"/>
              <a:gd name="connsiteX188" fmla="*/ 527241 w 7467600"/>
              <a:gd name="connsiteY188" fmla="*/ 4065078 h 6858000"/>
              <a:gd name="connsiteX189" fmla="*/ 1510397 w 7467600"/>
              <a:gd name="connsiteY189" fmla="*/ 3684705 h 6858000"/>
              <a:gd name="connsiteX190" fmla="*/ 1313114 w 7467600"/>
              <a:gd name="connsiteY190" fmla="*/ 3655216 h 6858000"/>
              <a:gd name="connsiteX191" fmla="*/ 1109304 w 7467600"/>
              <a:gd name="connsiteY191" fmla="*/ 3669030 h 6858000"/>
              <a:gd name="connsiteX192" fmla="*/ 8129 w 7467600"/>
              <a:gd name="connsiteY192" fmla="*/ 4330519 h 6858000"/>
              <a:gd name="connsiteX193" fmla="*/ 687572 w 7467600"/>
              <a:gd name="connsiteY193" fmla="*/ 3925629 h 6858000"/>
              <a:gd name="connsiteX194" fmla="*/ 1138365 w 7467600"/>
              <a:gd name="connsiteY194" fmla="*/ 3774515 h 6858000"/>
              <a:gd name="connsiteX195" fmla="*/ 1505579 w 7467600"/>
              <a:gd name="connsiteY195" fmla="*/ 3655526 h 6858000"/>
              <a:gd name="connsiteX196" fmla="*/ 1313114 w 7467600"/>
              <a:gd name="connsiteY196" fmla="*/ 3655216 h 6858000"/>
              <a:gd name="connsiteX197" fmla="*/ 3655073 w 7467600"/>
              <a:gd name="connsiteY197" fmla="*/ 3650884 h 6858000"/>
              <a:gd name="connsiteX198" fmla="*/ 3989938 w 7467600"/>
              <a:gd name="connsiteY198" fmla="*/ 3991685 h 6858000"/>
              <a:gd name="connsiteX199" fmla="*/ 4393907 w 7467600"/>
              <a:gd name="connsiteY199" fmla="*/ 4261258 h 6858000"/>
              <a:gd name="connsiteX200" fmla="*/ 4648051 w 7467600"/>
              <a:gd name="connsiteY200" fmla="*/ 4374051 h 6858000"/>
              <a:gd name="connsiteX201" fmla="*/ 4383389 w 7467600"/>
              <a:gd name="connsiteY201" fmla="*/ 4184369 h 6858000"/>
              <a:gd name="connsiteX202" fmla="*/ 4165508 w 7467600"/>
              <a:gd name="connsiteY202" fmla="*/ 4035196 h 6858000"/>
              <a:gd name="connsiteX203" fmla="*/ 4068162 w 7467600"/>
              <a:gd name="connsiteY203" fmla="*/ 3953394 h 6858000"/>
              <a:gd name="connsiteX204" fmla="*/ 3981416 w 7467600"/>
              <a:gd name="connsiteY204" fmla="*/ 3880482 h 6858000"/>
              <a:gd name="connsiteX205" fmla="*/ 3800147 w 7467600"/>
              <a:gd name="connsiteY205" fmla="*/ 3749872 h 6858000"/>
              <a:gd name="connsiteX206" fmla="*/ 3655073 w 7467600"/>
              <a:gd name="connsiteY206" fmla="*/ 3650884 h 6858000"/>
              <a:gd name="connsiteX207" fmla="*/ 3670252 w 7467600"/>
              <a:gd name="connsiteY207" fmla="*/ 3622798 h 6858000"/>
              <a:gd name="connsiteX208" fmla="*/ 3817258 w 7467600"/>
              <a:gd name="connsiteY208" fmla="*/ 3723577 h 6858000"/>
              <a:gd name="connsiteX209" fmla="*/ 4000461 w 7467600"/>
              <a:gd name="connsiteY209" fmla="*/ 3855966 h 6858000"/>
              <a:gd name="connsiteX210" fmla="*/ 4088180 w 7467600"/>
              <a:gd name="connsiteY210" fmla="*/ 3929774 h 6858000"/>
              <a:gd name="connsiteX211" fmla="*/ 4184555 w 7467600"/>
              <a:gd name="connsiteY211" fmla="*/ 4010683 h 6858000"/>
              <a:gd name="connsiteX212" fmla="*/ 4399563 w 7467600"/>
              <a:gd name="connsiteY212" fmla="*/ 4158106 h 6858000"/>
              <a:gd name="connsiteX213" fmla="*/ 4684469 w 7467600"/>
              <a:gd name="connsiteY213" fmla="*/ 4364680 h 6858000"/>
              <a:gd name="connsiteX214" fmla="*/ 4690271 w 7467600"/>
              <a:gd name="connsiteY214" fmla="*/ 4370034 h 6858000"/>
              <a:gd name="connsiteX215" fmla="*/ 4136093 w 7467600"/>
              <a:gd name="connsiteY215" fmla="*/ 3858466 h 6858000"/>
              <a:gd name="connsiteX216" fmla="*/ 3670252 w 7467600"/>
              <a:gd name="connsiteY216" fmla="*/ 3622798 h 6858000"/>
              <a:gd name="connsiteX217" fmla="*/ 4440129 w 7467600"/>
              <a:gd name="connsiteY217" fmla="*/ 3448571 h 6858000"/>
              <a:gd name="connsiteX218" fmla="*/ 4856525 w 7467600"/>
              <a:gd name="connsiteY218" fmla="*/ 3915351 h 6858000"/>
              <a:gd name="connsiteX219" fmla="*/ 5059055 w 7467600"/>
              <a:gd name="connsiteY219" fmla="*/ 4108918 h 6858000"/>
              <a:gd name="connsiteX220" fmla="*/ 5290070 w 7467600"/>
              <a:gd name="connsiteY220" fmla="*/ 4263619 h 6858000"/>
              <a:gd name="connsiteX221" fmla="*/ 4834991 w 7467600"/>
              <a:gd name="connsiteY221" fmla="*/ 3830985 h 6858000"/>
              <a:gd name="connsiteX222" fmla="*/ 4440129 w 7467600"/>
              <a:gd name="connsiteY222" fmla="*/ 3448571 h 6858000"/>
              <a:gd name="connsiteX223" fmla="*/ 4441737 w 7467600"/>
              <a:gd name="connsiteY223" fmla="*/ 3399734 h 6858000"/>
              <a:gd name="connsiteX224" fmla="*/ 4431236 w 7467600"/>
              <a:gd name="connsiteY224" fmla="*/ 3400954 h 6858000"/>
              <a:gd name="connsiteX225" fmla="*/ 4557150 w 7467600"/>
              <a:gd name="connsiteY225" fmla="*/ 3510023 h 6858000"/>
              <a:gd name="connsiteX226" fmla="*/ 4856936 w 7467600"/>
              <a:gd name="connsiteY226" fmla="*/ 3809146 h 6858000"/>
              <a:gd name="connsiteX227" fmla="*/ 5111996 w 7467600"/>
              <a:gd name="connsiteY227" fmla="*/ 4065759 h 6858000"/>
              <a:gd name="connsiteX228" fmla="*/ 5388878 w 7467600"/>
              <a:gd name="connsiteY228" fmla="*/ 4300185 h 6858000"/>
              <a:gd name="connsiteX229" fmla="*/ 5425556 w 7467600"/>
              <a:gd name="connsiteY229" fmla="*/ 4308967 h 6858000"/>
              <a:gd name="connsiteX230" fmla="*/ 4943646 w 7467600"/>
              <a:gd name="connsiteY230" fmla="*/ 3822916 h 6858000"/>
              <a:gd name="connsiteX231" fmla="*/ 4594837 w 7467600"/>
              <a:gd name="connsiteY231" fmla="*/ 3532274 h 6858000"/>
              <a:gd name="connsiteX232" fmla="*/ 4441737 w 7467600"/>
              <a:gd name="connsiteY232" fmla="*/ 3399734 h 6858000"/>
              <a:gd name="connsiteX233" fmla="*/ 5425834 w 7467600"/>
              <a:gd name="connsiteY233" fmla="*/ 3162785 h 6858000"/>
              <a:gd name="connsiteX234" fmla="*/ 5401644 w 7467600"/>
              <a:gd name="connsiteY234" fmla="*/ 3617847 h 6858000"/>
              <a:gd name="connsiteX235" fmla="*/ 5467256 w 7467600"/>
              <a:gd name="connsiteY235" fmla="*/ 4175494 h 6858000"/>
              <a:gd name="connsiteX236" fmla="*/ 5448069 w 7467600"/>
              <a:gd name="connsiteY236" fmla="*/ 3567554 h 6858000"/>
              <a:gd name="connsiteX237" fmla="*/ 5425834 w 7467600"/>
              <a:gd name="connsiteY237" fmla="*/ 3162785 h 6858000"/>
              <a:gd name="connsiteX238" fmla="*/ 1318687 w 7467600"/>
              <a:gd name="connsiteY238" fmla="*/ 3113840 h 6858000"/>
              <a:gd name="connsiteX239" fmla="*/ 1066793 w 7467600"/>
              <a:gd name="connsiteY239" fmla="*/ 3212171 h 6858000"/>
              <a:gd name="connsiteX240" fmla="*/ 993319 w 7467600"/>
              <a:gd name="connsiteY240" fmla="*/ 3247648 h 6858000"/>
              <a:gd name="connsiteX241" fmla="*/ 853081 w 7467600"/>
              <a:gd name="connsiteY241" fmla="*/ 3312410 h 6858000"/>
              <a:gd name="connsiteX242" fmla="*/ 805957 w 7467600"/>
              <a:gd name="connsiteY242" fmla="*/ 3330443 h 6858000"/>
              <a:gd name="connsiteX243" fmla="*/ 1318687 w 7467600"/>
              <a:gd name="connsiteY243" fmla="*/ 3113840 h 6858000"/>
              <a:gd name="connsiteX244" fmla="*/ 5453702 w 7467600"/>
              <a:gd name="connsiteY244" fmla="*/ 3090882 h 6858000"/>
              <a:gd name="connsiteX245" fmla="*/ 5480135 w 7467600"/>
              <a:gd name="connsiteY245" fmla="*/ 3565802 h 6858000"/>
              <a:gd name="connsiteX246" fmla="*/ 5499023 w 7467600"/>
              <a:gd name="connsiteY246" fmla="*/ 4166310 h 6858000"/>
              <a:gd name="connsiteX247" fmla="*/ 5547022 w 7467600"/>
              <a:gd name="connsiteY247" fmla="*/ 3607838 h 6858000"/>
              <a:gd name="connsiteX248" fmla="*/ 5515964 w 7467600"/>
              <a:gd name="connsiteY248" fmla="*/ 3378541 h 6858000"/>
              <a:gd name="connsiteX249" fmla="*/ 5453702 w 7467600"/>
              <a:gd name="connsiteY249" fmla="*/ 3090882 h 6858000"/>
              <a:gd name="connsiteX250" fmla="*/ 1238695 w 7467600"/>
              <a:gd name="connsiteY250" fmla="*/ 3076820 h 6858000"/>
              <a:gd name="connsiteX251" fmla="*/ 716371 w 7467600"/>
              <a:gd name="connsiteY251" fmla="*/ 3293249 h 6858000"/>
              <a:gd name="connsiteX252" fmla="*/ 579522 w 7467600"/>
              <a:gd name="connsiteY252" fmla="*/ 3371759 h 6858000"/>
              <a:gd name="connsiteX253" fmla="*/ 600288 w 7467600"/>
              <a:gd name="connsiteY253" fmla="*/ 3365555 h 6858000"/>
              <a:gd name="connsiteX254" fmla="*/ 840692 w 7467600"/>
              <a:gd name="connsiteY254" fmla="*/ 3284921 h 6858000"/>
              <a:gd name="connsiteX255" fmla="*/ 979248 w 7467600"/>
              <a:gd name="connsiteY255" fmla="*/ 3221003 h 6858000"/>
              <a:gd name="connsiteX256" fmla="*/ 1053282 w 7467600"/>
              <a:gd name="connsiteY256" fmla="*/ 3185247 h 6858000"/>
              <a:gd name="connsiteX257" fmla="*/ 1320603 w 7467600"/>
              <a:gd name="connsiteY257" fmla="*/ 3081281 h 6858000"/>
              <a:gd name="connsiteX258" fmla="*/ 1238695 w 7467600"/>
              <a:gd name="connsiteY258" fmla="*/ 3076820 h 6858000"/>
              <a:gd name="connsiteX259" fmla="*/ 5425627 w 7467600"/>
              <a:gd name="connsiteY259" fmla="*/ 2954192 h 6858000"/>
              <a:gd name="connsiteX260" fmla="*/ 5470770 w 7467600"/>
              <a:gd name="connsiteY260" fmla="*/ 3005435 h 6858000"/>
              <a:gd name="connsiteX261" fmla="*/ 5519779 w 7467600"/>
              <a:gd name="connsiteY261" fmla="*/ 4359223 h 6858000"/>
              <a:gd name="connsiteX262" fmla="*/ 5520293 w 7467600"/>
              <a:gd name="connsiteY262" fmla="*/ 4360602 h 6858000"/>
              <a:gd name="connsiteX263" fmla="*/ 5767221 w 7467600"/>
              <a:gd name="connsiteY263" fmla="*/ 4665564 h 6858000"/>
              <a:gd name="connsiteX264" fmla="*/ 6937169 w 7467600"/>
              <a:gd name="connsiteY264" fmla="*/ 4815941 h 6858000"/>
              <a:gd name="connsiteX265" fmla="*/ 6953922 w 7467600"/>
              <a:gd name="connsiteY265" fmla="*/ 4890068 h 6858000"/>
              <a:gd name="connsiteX266" fmla="*/ 6071359 w 7467600"/>
              <a:gd name="connsiteY266" fmla="*/ 4770770 h 6858000"/>
              <a:gd name="connsiteX267" fmla="*/ 6038839 w 7467600"/>
              <a:gd name="connsiteY267" fmla="*/ 4764474 h 6858000"/>
              <a:gd name="connsiteX268" fmla="*/ 6038706 w 7467600"/>
              <a:gd name="connsiteY268" fmla="*/ 4763847 h 6858000"/>
              <a:gd name="connsiteX269" fmla="*/ 6037784 w 7467600"/>
              <a:gd name="connsiteY269" fmla="*/ 4764270 h 6858000"/>
              <a:gd name="connsiteX270" fmla="*/ 6038839 w 7467600"/>
              <a:gd name="connsiteY270" fmla="*/ 4764474 h 6858000"/>
              <a:gd name="connsiteX271" fmla="*/ 6040338 w 7467600"/>
              <a:gd name="connsiteY271" fmla="*/ 4771418 h 6858000"/>
              <a:gd name="connsiteX272" fmla="*/ 6024488 w 7467600"/>
              <a:gd name="connsiteY272" fmla="*/ 4809903 h 6858000"/>
              <a:gd name="connsiteX273" fmla="*/ 5599771 w 7467600"/>
              <a:gd name="connsiteY273" fmla="*/ 5509652 h 6858000"/>
              <a:gd name="connsiteX274" fmla="*/ 5548843 w 7467600"/>
              <a:gd name="connsiteY274" fmla="*/ 5563845 h 6858000"/>
              <a:gd name="connsiteX275" fmla="*/ 5940952 w 7467600"/>
              <a:gd name="connsiteY275" fmla="*/ 6250028 h 6858000"/>
              <a:gd name="connsiteX276" fmla="*/ 6043441 w 7467600"/>
              <a:gd name="connsiteY276" fmla="*/ 6665847 h 6858000"/>
              <a:gd name="connsiteX277" fmla="*/ 6093432 w 7467600"/>
              <a:gd name="connsiteY277" fmla="*/ 6858000 h 6858000"/>
              <a:gd name="connsiteX278" fmla="*/ 6034344 w 7467600"/>
              <a:gd name="connsiteY278" fmla="*/ 6858000 h 6858000"/>
              <a:gd name="connsiteX279" fmla="*/ 6026679 w 7467600"/>
              <a:gd name="connsiteY279" fmla="*/ 6836959 h 6858000"/>
              <a:gd name="connsiteX280" fmla="*/ 5800441 w 7467600"/>
              <a:gd name="connsiteY280" fmla="*/ 6335286 h 6858000"/>
              <a:gd name="connsiteX281" fmla="*/ 5526562 w 7467600"/>
              <a:gd name="connsiteY281" fmla="*/ 5705388 h 6858000"/>
              <a:gd name="connsiteX282" fmla="*/ 5519640 w 7467600"/>
              <a:gd name="connsiteY282" fmla="*/ 5683774 h 6858000"/>
              <a:gd name="connsiteX283" fmla="*/ 5844559 w 7467600"/>
              <a:gd name="connsiteY283" fmla="*/ 6553349 h 6858000"/>
              <a:gd name="connsiteX284" fmla="*/ 5975994 w 7467600"/>
              <a:gd name="connsiteY284" fmla="*/ 6858000 h 6858000"/>
              <a:gd name="connsiteX285" fmla="*/ 5898547 w 7467600"/>
              <a:gd name="connsiteY285" fmla="*/ 6858000 h 6858000"/>
              <a:gd name="connsiteX286" fmla="*/ 5682041 w 7467600"/>
              <a:gd name="connsiteY286" fmla="*/ 6355860 h 6858000"/>
              <a:gd name="connsiteX287" fmla="*/ 5461758 w 7467600"/>
              <a:gd name="connsiteY287" fmla="*/ 5820220 h 6858000"/>
              <a:gd name="connsiteX288" fmla="*/ 5237282 w 7467600"/>
              <a:gd name="connsiteY288" fmla="*/ 6579086 h 6858000"/>
              <a:gd name="connsiteX289" fmla="*/ 5115009 w 7467600"/>
              <a:gd name="connsiteY289" fmla="*/ 6858000 h 6858000"/>
              <a:gd name="connsiteX290" fmla="*/ 5028074 w 7467600"/>
              <a:gd name="connsiteY290" fmla="*/ 6858000 h 6858000"/>
              <a:gd name="connsiteX291" fmla="*/ 5079508 w 7467600"/>
              <a:gd name="connsiteY291" fmla="*/ 6749074 h 6858000"/>
              <a:gd name="connsiteX292" fmla="*/ 5371846 w 7467600"/>
              <a:gd name="connsiteY292" fmla="*/ 5924413 h 6858000"/>
              <a:gd name="connsiteX293" fmla="*/ 5270512 w 7467600"/>
              <a:gd name="connsiteY293" fmla="*/ 6138975 h 6858000"/>
              <a:gd name="connsiteX294" fmla="*/ 5062409 w 7467600"/>
              <a:gd name="connsiteY294" fmla="*/ 6653544 h 6858000"/>
              <a:gd name="connsiteX295" fmla="*/ 5036628 w 7467600"/>
              <a:gd name="connsiteY295" fmla="*/ 6754247 h 6858000"/>
              <a:gd name="connsiteX296" fmla="*/ 5009112 w 7467600"/>
              <a:gd name="connsiteY296" fmla="*/ 6858000 h 6858000"/>
              <a:gd name="connsiteX297" fmla="*/ 4976679 w 7467600"/>
              <a:gd name="connsiteY297" fmla="*/ 6858000 h 6858000"/>
              <a:gd name="connsiteX298" fmla="*/ 5006537 w 7467600"/>
              <a:gd name="connsiteY298" fmla="*/ 6747068 h 6858000"/>
              <a:gd name="connsiteX299" fmla="*/ 5032723 w 7467600"/>
              <a:gd name="connsiteY299" fmla="*/ 6644957 h 6858000"/>
              <a:gd name="connsiteX300" fmla="*/ 5242949 w 7467600"/>
              <a:gd name="connsiteY300" fmla="*/ 6125175 h 6858000"/>
              <a:gd name="connsiteX301" fmla="*/ 5286321 w 7467600"/>
              <a:gd name="connsiteY301" fmla="*/ 6033555 h 6858000"/>
              <a:gd name="connsiteX302" fmla="*/ 5008210 w 7467600"/>
              <a:gd name="connsiteY302" fmla="*/ 6649194 h 6858000"/>
              <a:gd name="connsiteX303" fmla="*/ 4986321 w 7467600"/>
              <a:gd name="connsiteY303" fmla="*/ 6765687 h 6858000"/>
              <a:gd name="connsiteX304" fmla="*/ 4973474 w 7467600"/>
              <a:gd name="connsiteY304" fmla="*/ 6858000 h 6858000"/>
              <a:gd name="connsiteX305" fmla="*/ 4907178 w 7467600"/>
              <a:gd name="connsiteY305" fmla="*/ 6858000 h 6858000"/>
              <a:gd name="connsiteX306" fmla="*/ 4910810 w 7467600"/>
              <a:gd name="connsiteY306" fmla="*/ 6829660 h 6858000"/>
              <a:gd name="connsiteX307" fmla="*/ 4987461 w 7467600"/>
              <a:gd name="connsiteY307" fmla="*/ 6432994 h 6858000"/>
              <a:gd name="connsiteX308" fmla="*/ 5179262 w 7467600"/>
              <a:gd name="connsiteY308" fmla="*/ 6035044 h 6858000"/>
              <a:gd name="connsiteX309" fmla="*/ 4689678 w 7467600"/>
              <a:gd name="connsiteY309" fmla="*/ 6440241 h 6858000"/>
              <a:gd name="connsiteX310" fmla="*/ 4477543 w 7467600"/>
              <a:gd name="connsiteY310" fmla="*/ 6674836 h 6858000"/>
              <a:gd name="connsiteX311" fmla="*/ 4329957 w 7467600"/>
              <a:gd name="connsiteY311" fmla="*/ 6858000 h 6858000"/>
              <a:gd name="connsiteX312" fmla="*/ 4218595 w 7467600"/>
              <a:gd name="connsiteY312" fmla="*/ 6858000 h 6858000"/>
              <a:gd name="connsiteX313" fmla="*/ 4368888 w 7467600"/>
              <a:gd name="connsiteY313" fmla="*/ 6668412 h 6858000"/>
              <a:gd name="connsiteX314" fmla="*/ 4563091 w 7467600"/>
              <a:gd name="connsiteY314" fmla="*/ 6442508 h 6858000"/>
              <a:gd name="connsiteX315" fmla="*/ 5387324 w 7467600"/>
              <a:gd name="connsiteY315" fmla="*/ 5705830 h 6858000"/>
              <a:gd name="connsiteX316" fmla="*/ 5073620 w 7467600"/>
              <a:gd name="connsiteY316" fmla="*/ 5955437 h 6858000"/>
              <a:gd name="connsiteX317" fmla="*/ 4689789 w 7467600"/>
              <a:gd name="connsiteY317" fmla="*/ 6268382 h 6858000"/>
              <a:gd name="connsiteX318" fmla="*/ 4418722 w 7467600"/>
              <a:gd name="connsiteY318" fmla="*/ 6570886 h 6858000"/>
              <a:gd name="connsiteX319" fmla="*/ 4214944 w 7467600"/>
              <a:gd name="connsiteY319" fmla="*/ 6858000 h 6858000"/>
              <a:gd name="connsiteX320" fmla="*/ 4177898 w 7467600"/>
              <a:gd name="connsiteY320" fmla="*/ 6858000 h 6858000"/>
              <a:gd name="connsiteX321" fmla="*/ 4391597 w 7467600"/>
              <a:gd name="connsiteY321" fmla="*/ 6556370 h 6858000"/>
              <a:gd name="connsiteX322" fmla="*/ 4668889 w 7467600"/>
              <a:gd name="connsiteY322" fmla="*/ 6246399 h 6858000"/>
              <a:gd name="connsiteX323" fmla="*/ 5055427 w 7467600"/>
              <a:gd name="connsiteY323" fmla="*/ 5931476 h 6858000"/>
              <a:gd name="connsiteX324" fmla="*/ 5371814 w 7467600"/>
              <a:gd name="connsiteY324" fmla="*/ 5678975 h 6858000"/>
              <a:gd name="connsiteX325" fmla="*/ 4987918 w 7467600"/>
              <a:gd name="connsiteY325" fmla="*/ 5838701 h 6858000"/>
              <a:gd name="connsiteX326" fmla="*/ 4317146 w 7467600"/>
              <a:gd name="connsiteY326" fmla="*/ 6587716 h 6858000"/>
              <a:gd name="connsiteX327" fmla="*/ 4171627 w 7467600"/>
              <a:gd name="connsiteY327" fmla="*/ 6858000 h 6858000"/>
              <a:gd name="connsiteX328" fmla="*/ 4081585 w 7467600"/>
              <a:gd name="connsiteY328" fmla="*/ 6858000 h 6858000"/>
              <a:gd name="connsiteX329" fmla="*/ 4238603 w 7467600"/>
              <a:gd name="connsiteY329" fmla="*/ 6559341 h 6858000"/>
              <a:gd name="connsiteX330" fmla="*/ 4778333 w 7467600"/>
              <a:gd name="connsiteY330" fmla="*/ 5873626 h 6858000"/>
              <a:gd name="connsiteX331" fmla="*/ 5414185 w 7467600"/>
              <a:gd name="connsiteY331" fmla="*/ 5573882 h 6858000"/>
              <a:gd name="connsiteX332" fmla="*/ 5959648 w 7467600"/>
              <a:gd name="connsiteY332" fmla="*/ 4760797 h 6858000"/>
              <a:gd name="connsiteX333" fmla="*/ 5355019 w 7467600"/>
              <a:gd name="connsiteY333" fmla="*/ 4734672 h 6858000"/>
              <a:gd name="connsiteX334" fmla="*/ 5083565 w 7467600"/>
              <a:gd name="connsiteY334" fmla="*/ 5179121 h 6858000"/>
              <a:gd name="connsiteX335" fmla="*/ 4713577 w 7467600"/>
              <a:gd name="connsiteY335" fmla="*/ 5616803 h 6858000"/>
              <a:gd name="connsiteX336" fmla="*/ 3989559 w 7467600"/>
              <a:gd name="connsiteY336" fmla="*/ 6145945 h 6858000"/>
              <a:gd name="connsiteX337" fmla="*/ 3939824 w 7467600"/>
              <a:gd name="connsiteY337" fmla="*/ 6066900 h 6858000"/>
              <a:gd name="connsiteX338" fmla="*/ 4584537 w 7467600"/>
              <a:gd name="connsiteY338" fmla="*/ 5324826 h 6858000"/>
              <a:gd name="connsiteX339" fmla="*/ 5037105 w 7467600"/>
              <a:gd name="connsiteY339" fmla="*/ 5088765 h 6858000"/>
              <a:gd name="connsiteX340" fmla="*/ 5039930 w 7467600"/>
              <a:gd name="connsiteY340" fmla="*/ 5089585 h 6858000"/>
              <a:gd name="connsiteX341" fmla="*/ 5263764 w 7467600"/>
              <a:gd name="connsiteY341" fmla="*/ 4735525 h 6858000"/>
              <a:gd name="connsiteX342" fmla="*/ 4086300 w 7467600"/>
              <a:gd name="connsiteY342" fmla="*/ 4884599 h 6858000"/>
              <a:gd name="connsiteX343" fmla="*/ 4085485 w 7467600"/>
              <a:gd name="connsiteY343" fmla="*/ 4899070 h 6858000"/>
              <a:gd name="connsiteX344" fmla="*/ 3871915 w 7467600"/>
              <a:gd name="connsiteY344" fmla="*/ 5253645 h 6858000"/>
              <a:gd name="connsiteX345" fmla="*/ 3799374 w 7467600"/>
              <a:gd name="connsiteY345" fmla="*/ 5466127 h 6858000"/>
              <a:gd name="connsiteX346" fmla="*/ 3498850 w 7467600"/>
              <a:gd name="connsiteY346" fmla="*/ 6661888 h 6858000"/>
              <a:gd name="connsiteX347" fmla="*/ 3399216 w 7467600"/>
              <a:gd name="connsiteY347" fmla="*/ 6858000 h 6858000"/>
              <a:gd name="connsiteX348" fmla="*/ 3303688 w 7467600"/>
              <a:gd name="connsiteY348" fmla="*/ 6858000 h 6858000"/>
              <a:gd name="connsiteX349" fmla="*/ 3391774 w 7467600"/>
              <a:gd name="connsiteY349" fmla="*/ 6697181 h 6858000"/>
              <a:gd name="connsiteX350" fmla="*/ 3735540 w 7467600"/>
              <a:gd name="connsiteY350" fmla="*/ 5546923 h 6858000"/>
              <a:gd name="connsiteX351" fmla="*/ 3729438 w 7467600"/>
              <a:gd name="connsiteY351" fmla="*/ 5569058 h 6858000"/>
              <a:gd name="connsiteX352" fmla="*/ 3707782 w 7467600"/>
              <a:gd name="connsiteY352" fmla="*/ 5644908 h 6858000"/>
              <a:gd name="connsiteX353" fmla="*/ 3583827 w 7467600"/>
              <a:gd name="connsiteY353" fmla="*/ 6039215 h 6858000"/>
              <a:gd name="connsiteX354" fmla="*/ 3547861 w 7467600"/>
              <a:gd name="connsiteY354" fmla="*/ 6129609 h 6858000"/>
              <a:gd name="connsiteX355" fmla="*/ 3490905 w 7467600"/>
              <a:gd name="connsiteY355" fmla="*/ 6277660 h 6858000"/>
              <a:gd name="connsiteX356" fmla="*/ 3455859 w 7467600"/>
              <a:gd name="connsiteY356" fmla="*/ 6391301 h 6858000"/>
              <a:gd name="connsiteX357" fmla="*/ 3429112 w 7467600"/>
              <a:gd name="connsiteY357" fmla="*/ 6479469 h 6858000"/>
              <a:gd name="connsiteX358" fmla="*/ 3304862 w 7467600"/>
              <a:gd name="connsiteY358" fmla="*/ 6796476 h 6858000"/>
              <a:gd name="connsiteX359" fmla="*/ 3276071 w 7467600"/>
              <a:gd name="connsiteY359" fmla="*/ 6858000 h 6858000"/>
              <a:gd name="connsiteX360" fmla="*/ 3240805 w 7467600"/>
              <a:gd name="connsiteY360" fmla="*/ 6858000 h 6858000"/>
              <a:gd name="connsiteX361" fmla="*/ 3275917 w 7467600"/>
              <a:gd name="connsiteY361" fmla="*/ 6783192 h 6858000"/>
              <a:gd name="connsiteX362" fmla="*/ 3399358 w 7467600"/>
              <a:gd name="connsiteY362" fmla="*/ 6469011 h 6858000"/>
              <a:gd name="connsiteX363" fmla="*/ 3425650 w 7467600"/>
              <a:gd name="connsiteY363" fmla="*/ 6381333 h 6858000"/>
              <a:gd name="connsiteX364" fmla="*/ 3460661 w 7467600"/>
              <a:gd name="connsiteY364" fmla="*/ 6266763 h 6858000"/>
              <a:gd name="connsiteX365" fmla="*/ 3518021 w 7467600"/>
              <a:gd name="connsiteY365" fmla="*/ 6117298 h 6858000"/>
              <a:gd name="connsiteX366" fmla="*/ 3554035 w 7467600"/>
              <a:gd name="connsiteY366" fmla="*/ 6027832 h 6858000"/>
              <a:gd name="connsiteX367" fmla="*/ 3677174 w 7467600"/>
              <a:gd name="connsiteY367" fmla="*/ 5636351 h 6858000"/>
              <a:gd name="connsiteX368" fmla="*/ 3698819 w 7467600"/>
              <a:gd name="connsiteY368" fmla="*/ 5560503 h 6858000"/>
              <a:gd name="connsiteX369" fmla="*/ 3702094 w 7467600"/>
              <a:gd name="connsiteY369" fmla="*/ 5549194 h 6858000"/>
              <a:gd name="connsiteX370" fmla="*/ 3398355 w 7467600"/>
              <a:gd name="connsiteY370" fmla="*/ 6094603 h 6858000"/>
              <a:gd name="connsiteX371" fmla="*/ 3193941 w 7467600"/>
              <a:gd name="connsiteY371" fmla="*/ 6798775 h 6858000"/>
              <a:gd name="connsiteX372" fmla="*/ 3184140 w 7467600"/>
              <a:gd name="connsiteY372" fmla="*/ 6858000 h 6858000"/>
              <a:gd name="connsiteX373" fmla="*/ 3099978 w 7467600"/>
              <a:gd name="connsiteY373" fmla="*/ 6858000 h 6858000"/>
              <a:gd name="connsiteX374" fmla="*/ 3101556 w 7467600"/>
              <a:gd name="connsiteY374" fmla="*/ 6843337 h 6858000"/>
              <a:gd name="connsiteX375" fmla="*/ 3370162 w 7467600"/>
              <a:gd name="connsiteY375" fmla="*/ 5785550 h 6858000"/>
              <a:gd name="connsiteX376" fmla="*/ 3746477 w 7467600"/>
              <a:gd name="connsiteY376" fmla="*/ 5377889 h 6858000"/>
              <a:gd name="connsiteX377" fmla="*/ 3863399 w 7467600"/>
              <a:gd name="connsiteY377" fmla="*/ 5087257 h 6858000"/>
              <a:gd name="connsiteX378" fmla="*/ 3968712 w 7467600"/>
              <a:gd name="connsiteY378" fmla="*/ 4913989 h 6858000"/>
              <a:gd name="connsiteX379" fmla="*/ 2792390 w 7467600"/>
              <a:gd name="connsiteY379" fmla="*/ 5382974 h 6858000"/>
              <a:gd name="connsiteX380" fmla="*/ 2714982 w 7467600"/>
              <a:gd name="connsiteY380" fmla="*/ 5427051 h 6858000"/>
              <a:gd name="connsiteX381" fmla="*/ 2813361 w 7467600"/>
              <a:gd name="connsiteY381" fmla="*/ 6023912 h 6858000"/>
              <a:gd name="connsiteX382" fmla="*/ 2688430 w 7467600"/>
              <a:gd name="connsiteY382" fmla="*/ 6801564 h 6858000"/>
              <a:gd name="connsiteX383" fmla="*/ 2629626 w 7467600"/>
              <a:gd name="connsiteY383" fmla="*/ 6763394 h 6858000"/>
              <a:gd name="connsiteX384" fmla="*/ 2565328 w 7467600"/>
              <a:gd name="connsiteY384" fmla="*/ 5516399 h 6858000"/>
              <a:gd name="connsiteX385" fmla="*/ 1922999 w 7467600"/>
              <a:gd name="connsiteY385" fmla="*/ 5980343 h 6858000"/>
              <a:gd name="connsiteX386" fmla="*/ 1950261 w 7467600"/>
              <a:gd name="connsiteY386" fmla="*/ 6405858 h 6858000"/>
              <a:gd name="connsiteX387" fmla="*/ 2365554 w 7467600"/>
              <a:gd name="connsiteY387" fmla="*/ 6759107 h 6858000"/>
              <a:gd name="connsiteX388" fmla="*/ 2424142 w 7467600"/>
              <a:gd name="connsiteY388" fmla="*/ 6858000 h 6858000"/>
              <a:gd name="connsiteX389" fmla="*/ 2395994 w 7467600"/>
              <a:gd name="connsiteY389" fmla="*/ 6858000 h 6858000"/>
              <a:gd name="connsiteX390" fmla="*/ 2392863 w 7467600"/>
              <a:gd name="connsiteY390" fmla="*/ 6852964 h 6858000"/>
              <a:gd name="connsiteX391" fmla="*/ 2017589 w 7467600"/>
              <a:gd name="connsiteY391" fmla="*/ 6493982 h 6858000"/>
              <a:gd name="connsiteX392" fmla="*/ 2147336 w 7467600"/>
              <a:gd name="connsiteY392" fmla="*/ 6594052 h 6858000"/>
              <a:gd name="connsiteX393" fmla="*/ 2207047 w 7467600"/>
              <a:gd name="connsiteY393" fmla="*/ 6654540 h 6858000"/>
              <a:gd name="connsiteX394" fmla="*/ 2299106 w 7467600"/>
              <a:gd name="connsiteY394" fmla="*/ 6778931 h 6858000"/>
              <a:gd name="connsiteX395" fmla="*/ 2314430 w 7467600"/>
              <a:gd name="connsiteY395" fmla="*/ 6801144 h 6858000"/>
              <a:gd name="connsiteX396" fmla="*/ 2352406 w 7467600"/>
              <a:gd name="connsiteY396" fmla="*/ 6858000 h 6858000"/>
              <a:gd name="connsiteX397" fmla="*/ 2314492 w 7467600"/>
              <a:gd name="connsiteY397" fmla="*/ 6858000 h 6858000"/>
              <a:gd name="connsiteX398" fmla="*/ 2288095 w 7467600"/>
              <a:gd name="connsiteY398" fmla="*/ 6818030 h 6858000"/>
              <a:gd name="connsiteX399" fmla="*/ 2272768 w 7467600"/>
              <a:gd name="connsiteY399" fmla="*/ 6795822 h 6858000"/>
              <a:gd name="connsiteX400" fmla="*/ 2182715 w 7467600"/>
              <a:gd name="connsiteY400" fmla="*/ 6675071 h 6858000"/>
              <a:gd name="connsiteX401" fmla="*/ 2032061 w 7467600"/>
              <a:gd name="connsiteY401" fmla="*/ 6541380 h 6858000"/>
              <a:gd name="connsiteX402" fmla="*/ 2257220 w 7467600"/>
              <a:gd name="connsiteY402" fmla="*/ 6826257 h 6858000"/>
              <a:gd name="connsiteX403" fmla="*/ 2281324 w 7467600"/>
              <a:gd name="connsiteY403" fmla="*/ 6858000 h 6858000"/>
              <a:gd name="connsiteX404" fmla="*/ 2242860 w 7467600"/>
              <a:gd name="connsiteY404" fmla="*/ 6858000 h 6858000"/>
              <a:gd name="connsiteX405" fmla="*/ 2232818 w 7467600"/>
              <a:gd name="connsiteY405" fmla="*/ 6844926 h 6858000"/>
              <a:gd name="connsiteX406" fmla="*/ 1990172 w 7467600"/>
              <a:gd name="connsiteY406" fmla="*/ 6542121 h 6858000"/>
              <a:gd name="connsiteX407" fmla="*/ 2124090 w 7467600"/>
              <a:gd name="connsiteY407" fmla="*/ 6761017 h 6858000"/>
              <a:gd name="connsiteX408" fmla="*/ 2200380 w 7467600"/>
              <a:gd name="connsiteY408" fmla="*/ 6858000 h 6858000"/>
              <a:gd name="connsiteX409" fmla="*/ 2147507 w 7467600"/>
              <a:gd name="connsiteY409" fmla="*/ 6858000 h 6858000"/>
              <a:gd name="connsiteX410" fmla="*/ 2070668 w 7467600"/>
              <a:gd name="connsiteY410" fmla="*/ 6761520 h 6858000"/>
              <a:gd name="connsiteX411" fmla="*/ 1975142 w 7467600"/>
              <a:gd name="connsiteY411" fmla="*/ 6585570 h 6858000"/>
              <a:gd name="connsiteX412" fmla="*/ 2050035 w 7467600"/>
              <a:gd name="connsiteY412" fmla="*/ 6813345 h 6858000"/>
              <a:gd name="connsiteX413" fmla="*/ 2063025 w 7467600"/>
              <a:gd name="connsiteY413" fmla="*/ 6858000 h 6858000"/>
              <a:gd name="connsiteX414" fmla="*/ 2021675 w 7467600"/>
              <a:gd name="connsiteY414" fmla="*/ 6858000 h 6858000"/>
              <a:gd name="connsiteX415" fmla="*/ 2019308 w 7467600"/>
              <a:gd name="connsiteY415" fmla="*/ 6847118 h 6858000"/>
              <a:gd name="connsiteX416" fmla="*/ 1938835 w 7467600"/>
              <a:gd name="connsiteY416" fmla="*/ 6551160 h 6858000"/>
              <a:gd name="connsiteX417" fmla="*/ 1953230 w 7467600"/>
              <a:gd name="connsiteY417" fmla="*/ 6759699 h 6858000"/>
              <a:gd name="connsiteX418" fmla="*/ 1956763 w 7467600"/>
              <a:gd name="connsiteY418" fmla="*/ 6778191 h 6858000"/>
              <a:gd name="connsiteX419" fmla="*/ 1967925 w 7467600"/>
              <a:gd name="connsiteY419" fmla="*/ 6858000 h 6858000"/>
              <a:gd name="connsiteX420" fmla="*/ 1936622 w 7467600"/>
              <a:gd name="connsiteY420" fmla="*/ 6858000 h 6858000"/>
              <a:gd name="connsiteX421" fmla="*/ 1926261 w 7467600"/>
              <a:gd name="connsiteY421" fmla="*/ 6784064 h 6858000"/>
              <a:gd name="connsiteX422" fmla="*/ 1922724 w 7467600"/>
              <a:gd name="connsiteY422" fmla="*/ 6765577 h 6858000"/>
              <a:gd name="connsiteX423" fmla="*/ 1904650 w 7467600"/>
              <a:gd name="connsiteY423" fmla="*/ 6639616 h 6858000"/>
              <a:gd name="connsiteX424" fmla="*/ 1885273 w 7467600"/>
              <a:gd name="connsiteY424" fmla="*/ 6858000 h 6858000"/>
              <a:gd name="connsiteX425" fmla="*/ 1854363 w 7467600"/>
              <a:gd name="connsiteY425" fmla="*/ 6858000 h 6858000"/>
              <a:gd name="connsiteX426" fmla="*/ 1880391 w 7467600"/>
              <a:gd name="connsiteY426" fmla="*/ 6603796 h 6858000"/>
              <a:gd name="connsiteX427" fmla="*/ 1818273 w 7467600"/>
              <a:gd name="connsiteY427" fmla="*/ 6715729 h 6858000"/>
              <a:gd name="connsiteX428" fmla="*/ 1794691 w 7467600"/>
              <a:gd name="connsiteY428" fmla="*/ 6843239 h 6858000"/>
              <a:gd name="connsiteX429" fmla="*/ 1794914 w 7467600"/>
              <a:gd name="connsiteY429" fmla="*/ 6858000 h 6858000"/>
              <a:gd name="connsiteX430" fmla="*/ 1746128 w 7467600"/>
              <a:gd name="connsiteY430" fmla="*/ 6858000 h 6858000"/>
              <a:gd name="connsiteX431" fmla="*/ 1753934 w 7467600"/>
              <a:gd name="connsiteY431" fmla="*/ 6724796 h 6858000"/>
              <a:gd name="connsiteX432" fmla="*/ 1792053 w 7467600"/>
              <a:gd name="connsiteY432" fmla="*/ 6572396 h 6858000"/>
              <a:gd name="connsiteX433" fmla="*/ 1862248 w 7467600"/>
              <a:gd name="connsiteY433" fmla="*/ 6266397 h 6858000"/>
              <a:gd name="connsiteX434" fmla="*/ 1862250 w 7467600"/>
              <a:gd name="connsiteY434" fmla="*/ 6033531 h 6858000"/>
              <a:gd name="connsiteX435" fmla="*/ 1211999 w 7467600"/>
              <a:gd name="connsiteY435" fmla="*/ 6683610 h 6858000"/>
              <a:gd name="connsiteX436" fmla="*/ 1213266 w 7467600"/>
              <a:gd name="connsiteY436" fmla="*/ 6691947 h 6858000"/>
              <a:gd name="connsiteX437" fmla="*/ 1203370 w 7467600"/>
              <a:gd name="connsiteY437" fmla="*/ 6850676 h 6858000"/>
              <a:gd name="connsiteX438" fmla="*/ 1203671 w 7467600"/>
              <a:gd name="connsiteY438" fmla="*/ 6858000 h 6858000"/>
              <a:gd name="connsiteX439" fmla="*/ 1143180 w 7467600"/>
              <a:gd name="connsiteY439" fmla="*/ 6858000 h 6858000"/>
              <a:gd name="connsiteX440" fmla="*/ 1142176 w 7467600"/>
              <a:gd name="connsiteY440" fmla="*/ 6766045 h 6858000"/>
              <a:gd name="connsiteX441" fmla="*/ 1067484 w 7467600"/>
              <a:gd name="connsiteY441" fmla="*/ 6858000 h 6858000"/>
              <a:gd name="connsiteX442" fmla="*/ 953928 w 7467600"/>
              <a:gd name="connsiteY442" fmla="*/ 6858000 h 6858000"/>
              <a:gd name="connsiteX443" fmla="*/ 959715 w 7467600"/>
              <a:gd name="connsiteY443" fmla="*/ 6850185 h 6858000"/>
              <a:gd name="connsiteX444" fmla="*/ 1483788 w 7467600"/>
              <a:gd name="connsiteY444" fmla="*/ 6259174 h 6858000"/>
              <a:gd name="connsiteX445" fmla="*/ 1100671 w 7467600"/>
              <a:gd name="connsiteY445" fmla="*/ 6252137 h 6858000"/>
              <a:gd name="connsiteX446" fmla="*/ 1090144 w 7467600"/>
              <a:gd name="connsiteY446" fmla="*/ 6256748 h 6858000"/>
              <a:gd name="connsiteX447" fmla="*/ 1095872 w 7467600"/>
              <a:gd name="connsiteY447" fmla="*/ 6271892 h 6858000"/>
              <a:gd name="connsiteX448" fmla="*/ 262785 w 7467600"/>
              <a:gd name="connsiteY448" fmla="*/ 6845450 h 6858000"/>
              <a:gd name="connsiteX449" fmla="*/ 209968 w 7467600"/>
              <a:gd name="connsiteY449" fmla="*/ 6770713 h 6858000"/>
              <a:gd name="connsiteX450" fmla="*/ 873460 w 7467600"/>
              <a:gd name="connsiteY450" fmla="*/ 6253768 h 6858000"/>
              <a:gd name="connsiteX451" fmla="*/ 192686 w 7467600"/>
              <a:gd name="connsiteY451" fmla="*/ 5849257 h 6858000"/>
              <a:gd name="connsiteX452" fmla="*/ 4696 w 7467600"/>
              <a:gd name="connsiteY452" fmla="*/ 5697668 h 6858000"/>
              <a:gd name="connsiteX453" fmla="*/ 0 w 7467600"/>
              <a:gd name="connsiteY453" fmla="*/ 5689984 h 6858000"/>
              <a:gd name="connsiteX454" fmla="*/ 0 w 7467600"/>
              <a:gd name="connsiteY454" fmla="*/ 5513472 h 6858000"/>
              <a:gd name="connsiteX455" fmla="*/ 174101 w 7467600"/>
              <a:gd name="connsiteY455" fmla="*/ 5620277 h 6858000"/>
              <a:gd name="connsiteX456" fmla="*/ 891800 w 7467600"/>
              <a:gd name="connsiteY456" fmla="*/ 6036935 h 6858000"/>
              <a:gd name="connsiteX457" fmla="*/ 1072219 w 7467600"/>
              <a:gd name="connsiteY457" fmla="*/ 6169443 h 6858000"/>
              <a:gd name="connsiteX458" fmla="*/ 1074117 w 7467600"/>
              <a:gd name="connsiteY458" fmla="*/ 6170301 h 6858000"/>
              <a:gd name="connsiteX459" fmla="*/ 1083114 w 7467600"/>
              <a:gd name="connsiteY459" fmla="*/ 6174131 h 6858000"/>
              <a:gd name="connsiteX460" fmla="*/ 1543010 w 7467600"/>
              <a:gd name="connsiteY460" fmla="*/ 6191140 h 6858000"/>
              <a:gd name="connsiteX461" fmla="*/ 1551080 w 7467600"/>
              <a:gd name="connsiteY461" fmla="*/ 6195006 h 6858000"/>
              <a:gd name="connsiteX462" fmla="*/ 2345443 w 7467600"/>
              <a:gd name="connsiteY462" fmla="*/ 5549882 h 6858000"/>
              <a:gd name="connsiteX463" fmla="*/ 1721499 w 7467600"/>
              <a:gd name="connsiteY463" fmla="*/ 5599969 h 6858000"/>
              <a:gd name="connsiteX464" fmla="*/ 767716 w 7467600"/>
              <a:gd name="connsiteY464" fmla="*/ 5472768 h 6858000"/>
              <a:gd name="connsiteX465" fmla="*/ 722147 w 7467600"/>
              <a:gd name="connsiteY465" fmla="*/ 5393091 h 6858000"/>
              <a:gd name="connsiteX466" fmla="*/ 1485552 w 7467600"/>
              <a:gd name="connsiteY466" fmla="*/ 5313202 h 6858000"/>
              <a:gd name="connsiteX467" fmla="*/ 2143004 w 7467600"/>
              <a:gd name="connsiteY467" fmla="*/ 5402420 h 6858000"/>
              <a:gd name="connsiteX468" fmla="*/ 1933391 w 7467600"/>
              <a:gd name="connsiteY468" fmla="*/ 5156971 h 6858000"/>
              <a:gd name="connsiteX469" fmla="*/ 1827118 w 7467600"/>
              <a:gd name="connsiteY469" fmla="*/ 4968410 h 6858000"/>
              <a:gd name="connsiteX470" fmla="*/ 1837349 w 7467600"/>
              <a:gd name="connsiteY470" fmla="*/ 4956357 h 6858000"/>
              <a:gd name="connsiteX471" fmla="*/ 2162835 w 7467600"/>
              <a:gd name="connsiteY471" fmla="*/ 5187853 h 6858000"/>
              <a:gd name="connsiteX472" fmla="*/ 2257167 w 7467600"/>
              <a:gd name="connsiteY472" fmla="*/ 5462123 h 6858000"/>
              <a:gd name="connsiteX473" fmla="*/ 2261598 w 7467600"/>
              <a:gd name="connsiteY473" fmla="*/ 5467998 h 6858000"/>
              <a:gd name="connsiteX474" fmla="*/ 2437177 w 7467600"/>
              <a:gd name="connsiteY474" fmla="*/ 5479608 h 6858000"/>
              <a:gd name="connsiteX475" fmla="*/ 2445247 w 7467600"/>
              <a:gd name="connsiteY475" fmla="*/ 5483476 h 6858000"/>
              <a:gd name="connsiteX476" fmla="*/ 2743626 w 7467600"/>
              <a:gd name="connsiteY476" fmla="*/ 5304819 h 6858000"/>
              <a:gd name="connsiteX477" fmla="*/ 3048102 w 7467600"/>
              <a:gd name="connsiteY477" fmla="*/ 5150595 h 6858000"/>
              <a:gd name="connsiteX478" fmla="*/ 1799414 w 7467600"/>
              <a:gd name="connsiteY478" fmla="*/ 4694732 h 6858000"/>
              <a:gd name="connsiteX479" fmla="*/ 1771735 w 7467600"/>
              <a:gd name="connsiteY479" fmla="*/ 4619929 h 6858000"/>
              <a:gd name="connsiteX480" fmla="*/ 3104273 w 7467600"/>
              <a:gd name="connsiteY480" fmla="*/ 5076159 h 6858000"/>
              <a:gd name="connsiteX481" fmla="*/ 3113245 w 7467600"/>
              <a:gd name="connsiteY481" fmla="*/ 5090705 h 6858000"/>
              <a:gd name="connsiteX482" fmla="*/ 3126294 w 7467600"/>
              <a:gd name="connsiteY482" fmla="*/ 5114400 h 6858000"/>
              <a:gd name="connsiteX483" fmla="*/ 3937433 w 7467600"/>
              <a:gd name="connsiteY483" fmla="*/ 4830473 h 6858000"/>
              <a:gd name="connsiteX484" fmla="*/ 3590475 w 7467600"/>
              <a:gd name="connsiteY484" fmla="*/ 4597974 h 6858000"/>
              <a:gd name="connsiteX485" fmla="*/ 3100264 w 7467600"/>
              <a:gd name="connsiteY485" fmla="*/ 4579845 h 6858000"/>
              <a:gd name="connsiteX486" fmla="*/ 2183576 w 7467600"/>
              <a:gd name="connsiteY486" fmla="*/ 4227150 h 6858000"/>
              <a:gd name="connsiteX487" fmla="*/ 2151029 w 7467600"/>
              <a:gd name="connsiteY487" fmla="*/ 4146947 h 6858000"/>
              <a:gd name="connsiteX488" fmla="*/ 3563434 w 7467600"/>
              <a:gd name="connsiteY488" fmla="*/ 4469115 h 6858000"/>
              <a:gd name="connsiteX489" fmla="*/ 3177952 w 7467600"/>
              <a:gd name="connsiteY489" fmla="*/ 3657386 h 6858000"/>
              <a:gd name="connsiteX490" fmla="*/ 3189263 w 7467600"/>
              <a:gd name="connsiteY490" fmla="*/ 3625726 h 6858000"/>
              <a:gd name="connsiteX491" fmla="*/ 3560912 w 7467600"/>
              <a:gd name="connsiteY491" fmla="*/ 4079863 h 6858000"/>
              <a:gd name="connsiteX492" fmla="*/ 3626636 w 7467600"/>
              <a:gd name="connsiteY492" fmla="*/ 4512230 h 6858000"/>
              <a:gd name="connsiteX493" fmla="*/ 3653088 w 7467600"/>
              <a:gd name="connsiteY493" fmla="*/ 4521417 h 6858000"/>
              <a:gd name="connsiteX494" fmla="*/ 3988128 w 7467600"/>
              <a:gd name="connsiteY494" fmla="*/ 4817267 h 6858000"/>
              <a:gd name="connsiteX495" fmla="*/ 4830582 w 7467600"/>
              <a:gd name="connsiteY495" fmla="*/ 4676000 h 6858000"/>
              <a:gd name="connsiteX496" fmla="*/ 4830100 w 7467600"/>
              <a:gd name="connsiteY496" fmla="*/ 4675554 h 6858000"/>
              <a:gd name="connsiteX497" fmla="*/ 4036318 w 7467600"/>
              <a:gd name="connsiteY497" fmla="*/ 4147013 h 6858000"/>
              <a:gd name="connsiteX498" fmla="*/ 3432098 w 7467600"/>
              <a:gd name="connsiteY498" fmla="*/ 3537312 h 6858000"/>
              <a:gd name="connsiteX499" fmla="*/ 3446761 w 7467600"/>
              <a:gd name="connsiteY499" fmla="*/ 3461278 h 6858000"/>
              <a:gd name="connsiteX500" fmla="*/ 4419733 w 7467600"/>
              <a:gd name="connsiteY500" fmla="*/ 3963555 h 6858000"/>
              <a:gd name="connsiteX501" fmla="*/ 4781371 w 7467600"/>
              <a:gd name="connsiteY501" fmla="*/ 4458604 h 6858000"/>
              <a:gd name="connsiteX502" fmla="*/ 4780440 w 7467600"/>
              <a:gd name="connsiteY502" fmla="*/ 4470290 h 6858000"/>
              <a:gd name="connsiteX503" fmla="*/ 4898954 w 7467600"/>
              <a:gd name="connsiteY503" fmla="*/ 4662092 h 6858000"/>
              <a:gd name="connsiteX504" fmla="*/ 4900699 w 7467600"/>
              <a:gd name="connsiteY504" fmla="*/ 4670867 h 6858000"/>
              <a:gd name="connsiteX505" fmla="*/ 5714511 w 7467600"/>
              <a:gd name="connsiteY505" fmla="*/ 4663483 h 6858000"/>
              <a:gd name="connsiteX506" fmla="*/ 5464793 w 7467600"/>
              <a:gd name="connsiteY506" fmla="*/ 4393556 h 6858000"/>
              <a:gd name="connsiteX507" fmla="*/ 5461897 w 7467600"/>
              <a:gd name="connsiteY507" fmla="*/ 4390879 h 6858000"/>
              <a:gd name="connsiteX508" fmla="*/ 4294126 w 7467600"/>
              <a:gd name="connsiteY508" fmla="*/ 3303048 h 6858000"/>
              <a:gd name="connsiteX509" fmla="*/ 4305321 w 7467600"/>
              <a:gd name="connsiteY509" fmla="*/ 3256953 h 6858000"/>
              <a:gd name="connsiteX510" fmla="*/ 4949299 w 7467600"/>
              <a:gd name="connsiteY510" fmla="*/ 3766336 h 6858000"/>
              <a:gd name="connsiteX511" fmla="*/ 5291452 w 7467600"/>
              <a:gd name="connsiteY511" fmla="*/ 4076801 h 6858000"/>
              <a:gd name="connsiteX512" fmla="*/ 5434998 w 7467600"/>
              <a:gd name="connsiteY512" fmla="*/ 4254100 h 6858000"/>
              <a:gd name="connsiteX513" fmla="*/ 5351015 w 7467600"/>
              <a:gd name="connsiteY513" fmla="*/ 3760989 h 6858000"/>
              <a:gd name="connsiteX514" fmla="*/ 5413780 w 7467600"/>
              <a:gd name="connsiteY514" fmla="*/ 2966265 h 6858000"/>
              <a:gd name="connsiteX515" fmla="*/ 5425627 w 7467600"/>
              <a:gd name="connsiteY515" fmla="*/ 2954192 h 6858000"/>
              <a:gd name="connsiteX516" fmla="*/ 6604735 w 7467600"/>
              <a:gd name="connsiteY516" fmla="*/ 2041381 h 6858000"/>
              <a:gd name="connsiteX517" fmla="*/ 7204487 w 7467600"/>
              <a:gd name="connsiteY517" fmla="*/ 2742112 h 6858000"/>
              <a:gd name="connsiteX518" fmla="*/ 7131592 w 7467600"/>
              <a:gd name="connsiteY518" fmla="*/ 2672096 h 6858000"/>
              <a:gd name="connsiteX519" fmla="*/ 6996344 w 7467600"/>
              <a:gd name="connsiteY519" fmla="*/ 2518310 h 6858000"/>
              <a:gd name="connsiteX520" fmla="*/ 6735495 w 7467600"/>
              <a:gd name="connsiteY520" fmla="*/ 2196890 h 6858000"/>
              <a:gd name="connsiteX521" fmla="*/ 6721901 w 7467600"/>
              <a:gd name="connsiteY521" fmla="*/ 2179274 h 6858000"/>
              <a:gd name="connsiteX522" fmla="*/ 6604735 w 7467600"/>
              <a:gd name="connsiteY522" fmla="*/ 2041381 h 6858000"/>
              <a:gd name="connsiteX523" fmla="*/ 6591670 w 7467600"/>
              <a:gd name="connsiteY523" fmla="*/ 1988277 h 6858000"/>
              <a:gd name="connsiteX524" fmla="*/ 6747349 w 7467600"/>
              <a:gd name="connsiteY524" fmla="*/ 2160069 h 6858000"/>
              <a:gd name="connsiteX525" fmla="*/ 6760943 w 7467600"/>
              <a:gd name="connsiteY525" fmla="*/ 2177686 h 6858000"/>
              <a:gd name="connsiteX526" fmla="*/ 7021065 w 7467600"/>
              <a:gd name="connsiteY526" fmla="*/ 2498102 h 6858000"/>
              <a:gd name="connsiteX527" fmla="*/ 7155223 w 7467600"/>
              <a:gd name="connsiteY527" fmla="*/ 2650386 h 6858000"/>
              <a:gd name="connsiteX528" fmla="*/ 7203167 w 7467600"/>
              <a:gd name="connsiteY528" fmla="*/ 2697288 h 6858000"/>
              <a:gd name="connsiteX529" fmla="*/ 6937703 w 7467600"/>
              <a:gd name="connsiteY529" fmla="*/ 2321981 h 6858000"/>
              <a:gd name="connsiteX530" fmla="*/ 6591670 w 7467600"/>
              <a:gd name="connsiteY530" fmla="*/ 1988277 h 6858000"/>
              <a:gd name="connsiteX531" fmla="*/ 5798671 w 7467600"/>
              <a:gd name="connsiteY531" fmla="*/ 1981601 h 6858000"/>
              <a:gd name="connsiteX532" fmla="*/ 5754709 w 7467600"/>
              <a:gd name="connsiteY532" fmla="*/ 2071454 h 6858000"/>
              <a:gd name="connsiteX533" fmla="*/ 5763044 w 7467600"/>
              <a:gd name="connsiteY533" fmla="*/ 2842206 h 6858000"/>
              <a:gd name="connsiteX534" fmla="*/ 5764974 w 7467600"/>
              <a:gd name="connsiteY534" fmla="*/ 2799609 h 6858000"/>
              <a:gd name="connsiteX535" fmla="*/ 5767665 w 7467600"/>
              <a:gd name="connsiteY535" fmla="*/ 2666409 h 6858000"/>
              <a:gd name="connsiteX536" fmla="*/ 5763055 w 7467600"/>
              <a:gd name="connsiteY536" fmla="*/ 2579705 h 6858000"/>
              <a:gd name="connsiteX537" fmla="*/ 5758079 w 7467600"/>
              <a:gd name="connsiteY537" fmla="*/ 2492508 h 6858000"/>
              <a:gd name="connsiteX538" fmla="*/ 5779325 w 7467600"/>
              <a:gd name="connsiteY538" fmla="*/ 2197069 h 6858000"/>
              <a:gd name="connsiteX539" fmla="*/ 5798671 w 7467600"/>
              <a:gd name="connsiteY539" fmla="*/ 1981601 h 6858000"/>
              <a:gd name="connsiteX540" fmla="*/ 5829202 w 7467600"/>
              <a:gd name="connsiteY540" fmla="*/ 1971679 h 6858000"/>
              <a:gd name="connsiteX541" fmla="*/ 5809558 w 7467600"/>
              <a:gd name="connsiteY541" fmla="*/ 2198043 h 6858000"/>
              <a:gd name="connsiteX542" fmla="*/ 5788653 w 7467600"/>
              <a:gd name="connsiteY542" fmla="*/ 2489430 h 6858000"/>
              <a:gd name="connsiteX543" fmla="*/ 5793439 w 7467600"/>
              <a:gd name="connsiteY543" fmla="*/ 2575235 h 6858000"/>
              <a:gd name="connsiteX544" fmla="*/ 5796837 w 7467600"/>
              <a:gd name="connsiteY544" fmla="*/ 2637633 h 6858000"/>
              <a:gd name="connsiteX545" fmla="*/ 5818614 w 7467600"/>
              <a:gd name="connsiteY545" fmla="*/ 2473055 h 6858000"/>
              <a:gd name="connsiteX546" fmla="*/ 5829202 w 7467600"/>
              <a:gd name="connsiteY546" fmla="*/ 1971679 h 6858000"/>
              <a:gd name="connsiteX547" fmla="*/ 5911389 w 7467600"/>
              <a:gd name="connsiteY547" fmla="*/ 1898371 h 6858000"/>
              <a:gd name="connsiteX548" fmla="*/ 6237627 w 7467600"/>
              <a:gd name="connsiteY548" fmla="*/ 2231921 h 6858000"/>
              <a:gd name="connsiteX549" fmla="*/ 5911389 w 7467600"/>
              <a:gd name="connsiteY549" fmla="*/ 1898371 h 6858000"/>
              <a:gd name="connsiteX550" fmla="*/ 6944437 w 7467600"/>
              <a:gd name="connsiteY550" fmla="*/ 1575402 h 6858000"/>
              <a:gd name="connsiteX551" fmla="*/ 6304730 w 7467600"/>
              <a:gd name="connsiteY551" fmla="*/ 1766654 h 6858000"/>
              <a:gd name="connsiteX552" fmla="*/ 6944437 w 7467600"/>
              <a:gd name="connsiteY552" fmla="*/ 1575402 h 6858000"/>
              <a:gd name="connsiteX553" fmla="*/ 7019523 w 7467600"/>
              <a:gd name="connsiteY553" fmla="*/ 1519450 h 6858000"/>
              <a:gd name="connsiteX554" fmla="*/ 6298091 w 7467600"/>
              <a:gd name="connsiteY554" fmla="*/ 1737122 h 6858000"/>
              <a:gd name="connsiteX555" fmla="*/ 7019523 w 7467600"/>
              <a:gd name="connsiteY555" fmla="*/ 1519450 h 6858000"/>
              <a:gd name="connsiteX556" fmla="*/ 2399523 w 7467600"/>
              <a:gd name="connsiteY556" fmla="*/ 1428234 h 6858000"/>
              <a:gd name="connsiteX557" fmla="*/ 2224982 w 7467600"/>
              <a:gd name="connsiteY557" fmla="*/ 1826201 h 6858000"/>
              <a:gd name="connsiteX558" fmla="*/ 2096099 w 7467600"/>
              <a:gd name="connsiteY558" fmla="*/ 2345900 h 6858000"/>
              <a:gd name="connsiteX559" fmla="*/ 2283317 w 7467600"/>
              <a:gd name="connsiteY559" fmla="*/ 1796925 h 6858000"/>
              <a:gd name="connsiteX560" fmla="*/ 2399523 w 7467600"/>
              <a:gd name="connsiteY560" fmla="*/ 1428234 h 6858000"/>
              <a:gd name="connsiteX561" fmla="*/ 2448558 w 7467600"/>
              <a:gd name="connsiteY561" fmla="*/ 1373435 h 6858000"/>
              <a:gd name="connsiteX562" fmla="*/ 2312521 w 7467600"/>
              <a:gd name="connsiteY562" fmla="*/ 1806140 h 6858000"/>
              <a:gd name="connsiteX563" fmla="*/ 2127533 w 7467600"/>
              <a:gd name="connsiteY563" fmla="*/ 2348380 h 6858000"/>
              <a:gd name="connsiteX564" fmla="*/ 2358080 w 7467600"/>
              <a:gd name="connsiteY564" fmla="*/ 1866134 h 6858000"/>
              <a:gd name="connsiteX565" fmla="*/ 2407436 w 7467600"/>
              <a:gd name="connsiteY565" fmla="*/ 1651070 h 6858000"/>
              <a:gd name="connsiteX566" fmla="*/ 2448558 w 7467600"/>
              <a:gd name="connsiteY566" fmla="*/ 1373435 h 6858000"/>
              <a:gd name="connsiteX567" fmla="*/ 278707 w 7467600"/>
              <a:gd name="connsiteY567" fmla="*/ 1352270 h 6858000"/>
              <a:gd name="connsiteX568" fmla="*/ 321570 w 7467600"/>
              <a:gd name="connsiteY568" fmla="*/ 1861610 h 6858000"/>
              <a:gd name="connsiteX569" fmla="*/ 294281 w 7467600"/>
              <a:gd name="connsiteY569" fmla="*/ 1440658 h 6858000"/>
              <a:gd name="connsiteX570" fmla="*/ 278707 w 7467600"/>
              <a:gd name="connsiteY570" fmla="*/ 1352270 h 6858000"/>
              <a:gd name="connsiteX571" fmla="*/ 1423821 w 7467600"/>
              <a:gd name="connsiteY571" fmla="*/ 1351958 h 6858000"/>
              <a:gd name="connsiteX572" fmla="*/ 1638521 w 7467600"/>
              <a:gd name="connsiteY572" fmla="*/ 1908470 h 6858000"/>
              <a:gd name="connsiteX573" fmla="*/ 1754199 w 7467600"/>
              <a:gd name="connsiteY573" fmla="*/ 2149284 h 6858000"/>
              <a:gd name="connsiteX574" fmla="*/ 1908359 w 7467600"/>
              <a:gd name="connsiteY574" fmla="*/ 2364988 h 6858000"/>
              <a:gd name="connsiteX575" fmla="*/ 1647661 w 7467600"/>
              <a:gd name="connsiteY575" fmla="*/ 1825945 h 6858000"/>
              <a:gd name="connsiteX576" fmla="*/ 1423821 w 7467600"/>
              <a:gd name="connsiteY576" fmla="*/ 1351958 h 6858000"/>
              <a:gd name="connsiteX577" fmla="*/ 1431890 w 7467600"/>
              <a:gd name="connsiteY577" fmla="*/ 1306475 h 6858000"/>
              <a:gd name="connsiteX578" fmla="*/ 1507597 w 7467600"/>
              <a:gd name="connsiteY578" fmla="*/ 1446132 h 6858000"/>
              <a:gd name="connsiteX579" fmla="*/ 1674586 w 7467600"/>
              <a:gd name="connsiteY579" fmla="*/ 1813832 h 6858000"/>
              <a:gd name="connsiteX580" fmla="*/ 1815950 w 7467600"/>
              <a:gd name="connsiteY580" fmla="*/ 2128564 h 6858000"/>
              <a:gd name="connsiteX581" fmla="*/ 1984242 w 7467600"/>
              <a:gd name="connsiteY581" fmla="*/ 2430829 h 6858000"/>
              <a:gd name="connsiteX582" fmla="*/ 2014023 w 7467600"/>
              <a:gd name="connsiteY582" fmla="*/ 2450995 h 6858000"/>
              <a:gd name="connsiteX583" fmla="*/ 1747337 w 7467600"/>
              <a:gd name="connsiteY583" fmla="*/ 1855264 h 6858000"/>
              <a:gd name="connsiteX584" fmla="*/ 1533749 w 7467600"/>
              <a:gd name="connsiteY584" fmla="*/ 1478656 h 6858000"/>
              <a:gd name="connsiteX585" fmla="*/ 1431890 w 7467600"/>
              <a:gd name="connsiteY585" fmla="*/ 1306475 h 6858000"/>
              <a:gd name="connsiteX586" fmla="*/ 5052692 w 7467600"/>
              <a:gd name="connsiteY586" fmla="*/ 1292994 h 6858000"/>
              <a:gd name="connsiteX587" fmla="*/ 5200661 w 7467600"/>
              <a:gd name="connsiteY587" fmla="*/ 1635186 h 6858000"/>
              <a:gd name="connsiteX588" fmla="*/ 5297138 w 7467600"/>
              <a:gd name="connsiteY588" fmla="*/ 1906351 h 6858000"/>
              <a:gd name="connsiteX589" fmla="*/ 5052692 w 7467600"/>
              <a:gd name="connsiteY589" fmla="*/ 1292994 h 6858000"/>
              <a:gd name="connsiteX590" fmla="*/ 5009948 w 7467600"/>
              <a:gd name="connsiteY590" fmla="*/ 1273619 h 6858000"/>
              <a:gd name="connsiteX591" fmla="*/ 5121777 w 7467600"/>
              <a:gd name="connsiteY591" fmla="*/ 1654213 h 6858000"/>
              <a:gd name="connsiteX592" fmla="*/ 5293545 w 7467600"/>
              <a:gd name="connsiteY592" fmla="*/ 2072247 h 6858000"/>
              <a:gd name="connsiteX593" fmla="*/ 5294042 w 7467600"/>
              <a:gd name="connsiteY593" fmla="*/ 2065019 h 6858000"/>
              <a:gd name="connsiteX594" fmla="*/ 5171936 w 7467600"/>
              <a:gd name="connsiteY594" fmla="*/ 1647613 h 6858000"/>
              <a:gd name="connsiteX595" fmla="*/ 5009948 w 7467600"/>
              <a:gd name="connsiteY595" fmla="*/ 1273619 h 6858000"/>
              <a:gd name="connsiteX596" fmla="*/ 655236 w 7467600"/>
              <a:gd name="connsiteY596" fmla="*/ 1268632 h 6858000"/>
              <a:gd name="connsiteX597" fmla="*/ 839521 w 7467600"/>
              <a:gd name="connsiteY597" fmla="*/ 1685315 h 6858000"/>
              <a:gd name="connsiteX598" fmla="*/ 1109416 w 7467600"/>
              <a:gd name="connsiteY598" fmla="*/ 2061663 h 6858000"/>
              <a:gd name="connsiteX599" fmla="*/ 1298300 w 7467600"/>
              <a:gd name="connsiteY599" fmla="*/ 2247742 h 6858000"/>
              <a:gd name="connsiteX600" fmla="*/ 1125871 w 7467600"/>
              <a:gd name="connsiteY600" fmla="*/ 1989513 h 6858000"/>
              <a:gd name="connsiteX601" fmla="*/ 981574 w 7467600"/>
              <a:gd name="connsiteY601" fmla="*/ 1783157 h 6858000"/>
              <a:gd name="connsiteX602" fmla="*/ 922198 w 7467600"/>
              <a:gd name="connsiteY602" fmla="*/ 1677437 h 6858000"/>
              <a:gd name="connsiteX603" fmla="*/ 869293 w 7467600"/>
              <a:gd name="connsiteY603" fmla="*/ 1583214 h 6858000"/>
              <a:gd name="connsiteX604" fmla="*/ 751431 w 7467600"/>
              <a:gd name="connsiteY604" fmla="*/ 1405731 h 6858000"/>
              <a:gd name="connsiteX605" fmla="*/ 655236 w 7467600"/>
              <a:gd name="connsiteY605" fmla="*/ 1268632 h 6858000"/>
              <a:gd name="connsiteX606" fmla="*/ 6516292 w 7467600"/>
              <a:gd name="connsiteY606" fmla="*/ 1263064 h 6858000"/>
              <a:gd name="connsiteX607" fmla="*/ 5736320 w 7467600"/>
              <a:gd name="connsiteY607" fmla="*/ 1501803 h 6858000"/>
              <a:gd name="connsiteX608" fmla="*/ 6516292 w 7467600"/>
              <a:gd name="connsiteY608" fmla="*/ 1263064 h 6858000"/>
              <a:gd name="connsiteX609" fmla="*/ 291466 w 7467600"/>
              <a:gd name="connsiteY609" fmla="*/ 1250369 h 6858000"/>
              <a:gd name="connsiteX610" fmla="*/ 323180 w 7467600"/>
              <a:gd name="connsiteY610" fmla="*/ 1435283 h 6858000"/>
              <a:gd name="connsiteX611" fmla="*/ 349381 w 7467600"/>
              <a:gd name="connsiteY611" fmla="*/ 1875041 h 6858000"/>
              <a:gd name="connsiteX612" fmla="*/ 374363 w 7467600"/>
              <a:gd name="connsiteY612" fmla="*/ 1506494 h 6858000"/>
              <a:gd name="connsiteX613" fmla="*/ 302168 w 7467600"/>
              <a:gd name="connsiteY613" fmla="*/ 1274495 h 6858000"/>
              <a:gd name="connsiteX614" fmla="*/ 291466 w 7467600"/>
              <a:gd name="connsiteY614" fmla="*/ 1250369 h 6858000"/>
              <a:gd name="connsiteX615" fmla="*/ 678222 w 7467600"/>
              <a:gd name="connsiteY615" fmla="*/ 1248670 h 6858000"/>
              <a:gd name="connsiteX616" fmla="*/ 775536 w 7467600"/>
              <a:gd name="connsiteY616" fmla="*/ 1388015 h 6858000"/>
              <a:gd name="connsiteX617" fmla="*/ 894529 w 7467600"/>
              <a:gd name="connsiteY617" fmla="*/ 1567739 h 6858000"/>
              <a:gd name="connsiteX618" fmla="*/ 948000 w 7467600"/>
              <a:gd name="connsiteY618" fmla="*/ 1663088 h 6858000"/>
              <a:gd name="connsiteX619" fmla="*/ 1006812 w 7467600"/>
              <a:gd name="connsiteY619" fmla="*/ 1767683 h 6858000"/>
              <a:gd name="connsiteX620" fmla="*/ 1149133 w 7467600"/>
              <a:gd name="connsiteY620" fmla="*/ 1971513 h 6858000"/>
              <a:gd name="connsiteX621" fmla="*/ 1333952 w 7467600"/>
              <a:gd name="connsiteY621" fmla="*/ 2251620 h 6858000"/>
              <a:gd name="connsiteX622" fmla="*/ 1337329 w 7467600"/>
              <a:gd name="connsiteY622" fmla="*/ 2258350 h 6858000"/>
              <a:gd name="connsiteX623" fmla="*/ 1014726 w 7467600"/>
              <a:gd name="connsiteY623" fmla="*/ 1615556 h 6858000"/>
              <a:gd name="connsiteX624" fmla="*/ 678222 w 7467600"/>
              <a:gd name="connsiteY624" fmla="*/ 1248670 h 6858000"/>
              <a:gd name="connsiteX625" fmla="*/ 6691602 w 7467600"/>
              <a:gd name="connsiteY625" fmla="*/ 1140573 h 6858000"/>
              <a:gd name="connsiteX626" fmla="*/ 6571100 w 7467600"/>
              <a:gd name="connsiteY626" fmla="*/ 1183662 h 6858000"/>
              <a:gd name="connsiteX627" fmla="*/ 6241687 w 7467600"/>
              <a:gd name="connsiteY627" fmla="*/ 1257600 h 6858000"/>
              <a:gd name="connsiteX628" fmla="*/ 5693009 w 7467600"/>
              <a:gd name="connsiteY628" fmla="*/ 1478256 h 6858000"/>
              <a:gd name="connsiteX629" fmla="*/ 6548420 w 7467600"/>
              <a:gd name="connsiteY629" fmla="*/ 1214599 h 6858000"/>
              <a:gd name="connsiteX630" fmla="*/ 6605473 w 7467600"/>
              <a:gd name="connsiteY630" fmla="*/ 1184686 h 6858000"/>
              <a:gd name="connsiteX631" fmla="*/ 6691602 w 7467600"/>
              <a:gd name="connsiteY631" fmla="*/ 1140573 h 6858000"/>
              <a:gd name="connsiteX632" fmla="*/ 4002475 w 7467600"/>
              <a:gd name="connsiteY632" fmla="*/ 1037802 h 6858000"/>
              <a:gd name="connsiteX633" fmla="*/ 4000324 w 7467600"/>
              <a:gd name="connsiteY633" fmla="*/ 1039362 h 6858000"/>
              <a:gd name="connsiteX634" fmla="*/ 4002862 w 7467600"/>
              <a:gd name="connsiteY634" fmla="*/ 1042866 h 6858000"/>
              <a:gd name="connsiteX635" fmla="*/ 4002475 w 7467600"/>
              <a:gd name="connsiteY635" fmla="*/ 1037802 h 6858000"/>
              <a:gd name="connsiteX636" fmla="*/ 506322 w 7467600"/>
              <a:gd name="connsiteY636" fmla="*/ 1020997 h 6858000"/>
              <a:gd name="connsiteX637" fmla="*/ 533068 w 7467600"/>
              <a:gd name="connsiteY637" fmla="*/ 1029409 h 6858000"/>
              <a:gd name="connsiteX638" fmla="*/ 1232525 w 7467600"/>
              <a:gd name="connsiteY638" fmla="*/ 1804675 h 6858000"/>
              <a:gd name="connsiteX639" fmla="*/ 1388858 w 7467600"/>
              <a:gd name="connsiteY639" fmla="*/ 2368011 h 6858000"/>
              <a:gd name="connsiteX640" fmla="*/ 1384098 w 7467600"/>
              <a:gd name="connsiteY640" fmla="*/ 2378125 h 6858000"/>
              <a:gd name="connsiteX641" fmla="*/ 1425393 w 7467600"/>
              <a:gd name="connsiteY641" fmla="*/ 2589124 h 6858000"/>
              <a:gd name="connsiteX642" fmla="*/ 1424001 w 7467600"/>
              <a:gd name="connsiteY642" fmla="*/ 2597541 h 6858000"/>
              <a:gd name="connsiteX643" fmla="*/ 2152729 w 7467600"/>
              <a:gd name="connsiteY643" fmla="*/ 2864487 h 6858000"/>
              <a:gd name="connsiteX644" fmla="*/ 2020609 w 7467600"/>
              <a:gd name="connsiteY644" fmla="*/ 2539671 h 6858000"/>
              <a:gd name="connsiteX645" fmla="*/ 2018920 w 7467600"/>
              <a:gd name="connsiteY645" fmla="*/ 2536309 h 6858000"/>
              <a:gd name="connsiteX646" fmla="*/ 1342441 w 7467600"/>
              <a:gd name="connsiteY646" fmla="*/ 1173017 h 6858000"/>
              <a:gd name="connsiteX647" fmla="*/ 1367925 w 7467600"/>
              <a:gd name="connsiteY647" fmla="*/ 1135648 h 6858000"/>
              <a:gd name="connsiteX648" fmla="*/ 1771401 w 7467600"/>
              <a:gd name="connsiteY648" fmla="*/ 1806673 h 6858000"/>
              <a:gd name="connsiteX649" fmla="*/ 1972385 w 7467600"/>
              <a:gd name="connsiteY649" fmla="*/ 2198735 h 6858000"/>
              <a:gd name="connsiteX650" fmla="*/ 2040892 w 7467600"/>
              <a:gd name="connsiteY650" fmla="*/ 2405205 h 6858000"/>
              <a:gd name="connsiteX651" fmla="*/ 2131689 w 7467600"/>
              <a:gd name="connsiteY651" fmla="*/ 1936926 h 6858000"/>
              <a:gd name="connsiteX652" fmla="*/ 2454820 w 7467600"/>
              <a:gd name="connsiteY652" fmla="*/ 1248808 h 6858000"/>
              <a:gd name="connsiteX653" fmla="*/ 2492512 w 7467600"/>
              <a:gd name="connsiteY653" fmla="*/ 1302920 h 6858000"/>
              <a:gd name="connsiteX654" fmla="*/ 2081216 w 7467600"/>
              <a:gd name="connsiteY654" fmla="*/ 2527513 h 6858000"/>
              <a:gd name="connsiteX655" fmla="*/ 2081211 w 7467600"/>
              <a:gd name="connsiteY655" fmla="*/ 2528916 h 6858000"/>
              <a:gd name="connsiteX656" fmla="*/ 2199067 w 7467600"/>
              <a:gd name="connsiteY656" fmla="*/ 2884061 h 6858000"/>
              <a:gd name="connsiteX657" fmla="*/ 3192586 w 7467600"/>
              <a:gd name="connsiteY657" fmla="*/ 3411496 h 6858000"/>
              <a:gd name="connsiteX658" fmla="*/ 3182620 w 7467600"/>
              <a:gd name="connsiteY658" fmla="*/ 3483279 h 6858000"/>
              <a:gd name="connsiteX659" fmla="*/ 2435119 w 7467600"/>
              <a:gd name="connsiteY659" fmla="*/ 3080173 h 6858000"/>
              <a:gd name="connsiteX660" fmla="*/ 2410152 w 7467600"/>
              <a:gd name="connsiteY660" fmla="*/ 3063751 h 6858000"/>
              <a:gd name="connsiteX661" fmla="*/ 2408099 w 7467600"/>
              <a:gd name="connsiteY661" fmla="*/ 3064403 h 6858000"/>
              <a:gd name="connsiteX662" fmla="*/ 2407218 w 7467600"/>
              <a:gd name="connsiteY662" fmla="*/ 3070324 h 6858000"/>
              <a:gd name="connsiteX663" fmla="*/ 2380138 w 7467600"/>
              <a:gd name="connsiteY663" fmla="*/ 3099341 h 6858000"/>
              <a:gd name="connsiteX664" fmla="*/ 1765923 w 7467600"/>
              <a:gd name="connsiteY664" fmla="*/ 3581043 h 6858000"/>
              <a:gd name="connsiteX665" fmla="*/ 1702258 w 7467600"/>
              <a:gd name="connsiteY665" fmla="*/ 3612286 h 6858000"/>
              <a:gd name="connsiteX666" fmla="*/ 1538370 w 7467600"/>
              <a:gd name="connsiteY666" fmla="*/ 3811804 h 6858000"/>
              <a:gd name="connsiteX667" fmla="*/ 542867 w 7467600"/>
              <a:gd name="connsiteY667" fmla="*/ 4944092 h 6858000"/>
              <a:gd name="connsiteX668" fmla="*/ 515800 w 7467600"/>
              <a:gd name="connsiteY668" fmla="*/ 4862180 h 6858000"/>
              <a:gd name="connsiteX669" fmla="*/ 909145 w 7467600"/>
              <a:gd name="connsiteY669" fmla="*/ 4199225 h 6858000"/>
              <a:gd name="connsiteX670" fmla="*/ 1214067 w 7467600"/>
              <a:gd name="connsiteY670" fmla="*/ 3908561 h 6858000"/>
              <a:gd name="connsiteX671" fmla="*/ 640967 w 7467600"/>
              <a:gd name="connsiteY671" fmla="*/ 4105601 h 6858000"/>
              <a:gd name="connsiteX672" fmla="*/ 112563 w 7467600"/>
              <a:gd name="connsiteY672" fmla="*/ 4396952 h 6858000"/>
              <a:gd name="connsiteX673" fmla="*/ 0 w 7467600"/>
              <a:gd name="connsiteY673" fmla="*/ 4466006 h 6858000"/>
              <a:gd name="connsiteX674" fmla="*/ 0 w 7467600"/>
              <a:gd name="connsiteY674" fmla="*/ 4233763 h 6858000"/>
              <a:gd name="connsiteX675" fmla="*/ 36881 w 7467600"/>
              <a:gd name="connsiteY675" fmla="*/ 4200118 h 6858000"/>
              <a:gd name="connsiteX676" fmla="*/ 910534 w 7467600"/>
              <a:gd name="connsiteY676" fmla="*/ 3629753 h 6858000"/>
              <a:gd name="connsiteX677" fmla="*/ 1578717 w 7467600"/>
              <a:gd name="connsiteY677" fmla="*/ 3575982 h 6858000"/>
              <a:gd name="connsiteX678" fmla="*/ 2338780 w 7467600"/>
              <a:gd name="connsiteY678" fmla="*/ 3033725 h 6858000"/>
              <a:gd name="connsiteX679" fmla="*/ 1807991 w 7467600"/>
              <a:gd name="connsiteY679" fmla="*/ 2807184 h 6858000"/>
              <a:gd name="connsiteX680" fmla="*/ 1416358 w 7467600"/>
              <a:gd name="connsiteY680" fmla="*/ 3112571 h 6858000"/>
              <a:gd name="connsiteX681" fmla="*/ 939066 w 7467600"/>
              <a:gd name="connsiteY681" fmla="*/ 3378798 h 6858000"/>
              <a:gd name="connsiteX682" fmla="*/ 115099 w 7467600"/>
              <a:gd name="connsiteY682" fmla="*/ 3607650 h 6858000"/>
              <a:gd name="connsiteX683" fmla="*/ 97284 w 7467600"/>
              <a:gd name="connsiteY683" fmla="*/ 3520393 h 6858000"/>
              <a:gd name="connsiteX684" fmla="*/ 922050 w 7467600"/>
              <a:gd name="connsiteY684" fmla="*/ 3074867 h 6858000"/>
              <a:gd name="connsiteX685" fmla="*/ 1405265 w 7467600"/>
              <a:gd name="connsiteY685" fmla="*/ 3016319 h 6858000"/>
              <a:gd name="connsiteX686" fmla="*/ 1407512 w 7467600"/>
              <a:gd name="connsiteY686" fmla="*/ 3018001 h 6858000"/>
              <a:gd name="connsiteX687" fmla="*/ 1726266 w 7467600"/>
              <a:gd name="connsiteY687" fmla="*/ 2777274 h 6858000"/>
              <a:gd name="connsiteX688" fmla="*/ 625390 w 7467600"/>
              <a:gd name="connsiteY688" fmla="*/ 2514541 h 6858000"/>
              <a:gd name="connsiteX689" fmla="*/ 619799 w 7467600"/>
              <a:gd name="connsiteY689" fmla="*/ 2527180 h 6858000"/>
              <a:gd name="connsiteX690" fmla="*/ 310030 w 7467600"/>
              <a:gd name="connsiteY690" fmla="*/ 2771818 h 6858000"/>
              <a:gd name="connsiteX691" fmla="*/ 173877 w 7467600"/>
              <a:gd name="connsiteY691" fmla="*/ 2937056 h 6858000"/>
              <a:gd name="connsiteX692" fmla="*/ 77889 w 7467600"/>
              <a:gd name="connsiteY692" fmla="*/ 3138440 h 6858000"/>
              <a:gd name="connsiteX693" fmla="*/ 0 w 7467600"/>
              <a:gd name="connsiteY693" fmla="*/ 3271395 h 6858000"/>
              <a:gd name="connsiteX694" fmla="*/ 0 w 7467600"/>
              <a:gd name="connsiteY694" fmla="*/ 3153002 h 6858000"/>
              <a:gd name="connsiteX695" fmla="*/ 2386 w 7467600"/>
              <a:gd name="connsiteY695" fmla="*/ 3149203 h 6858000"/>
              <a:gd name="connsiteX696" fmla="*/ 89753 w 7467600"/>
              <a:gd name="connsiteY696" fmla="*/ 2987702 h 6858000"/>
              <a:gd name="connsiteX697" fmla="*/ 76869 w 7467600"/>
              <a:gd name="connsiteY697" fmla="*/ 3005404 h 6858000"/>
              <a:gd name="connsiteX698" fmla="*/ 32049 w 7467600"/>
              <a:gd name="connsiteY698" fmla="*/ 3065814 h 6858000"/>
              <a:gd name="connsiteX699" fmla="*/ 0 w 7467600"/>
              <a:gd name="connsiteY699" fmla="*/ 3108744 h 6858000"/>
              <a:gd name="connsiteX700" fmla="*/ 0 w 7467600"/>
              <a:gd name="connsiteY700" fmla="*/ 3058059 h 6858000"/>
              <a:gd name="connsiteX701" fmla="*/ 7610 w 7467600"/>
              <a:gd name="connsiteY701" fmla="*/ 3047889 h 6858000"/>
              <a:gd name="connsiteX702" fmla="*/ 52419 w 7467600"/>
              <a:gd name="connsiteY702" fmla="*/ 2987479 h 6858000"/>
              <a:gd name="connsiteX703" fmla="*/ 59142 w 7467600"/>
              <a:gd name="connsiteY703" fmla="*/ 2978488 h 6858000"/>
              <a:gd name="connsiteX704" fmla="*/ 0 w 7467600"/>
              <a:gd name="connsiteY704" fmla="*/ 3015334 h 6858000"/>
              <a:gd name="connsiteX705" fmla="*/ 0 w 7467600"/>
              <a:gd name="connsiteY705" fmla="*/ 2914286 h 6858000"/>
              <a:gd name="connsiteX706" fmla="*/ 36383 w 7467600"/>
              <a:gd name="connsiteY706" fmla="*/ 2901128 h 6858000"/>
              <a:gd name="connsiteX707" fmla="*/ 156329 w 7467600"/>
              <a:gd name="connsiteY707" fmla="*/ 2840533 h 6858000"/>
              <a:gd name="connsiteX708" fmla="*/ 358355 w 7467600"/>
              <a:gd name="connsiteY708" fmla="*/ 2620471 h 6858000"/>
              <a:gd name="connsiteX709" fmla="*/ 510577 w 7467600"/>
              <a:gd name="connsiteY709" fmla="*/ 2501244 h 6858000"/>
              <a:gd name="connsiteX710" fmla="*/ 211967 w 7467600"/>
              <a:gd name="connsiteY710" fmla="*/ 2479171 h 6858000"/>
              <a:gd name="connsiteX711" fmla="*/ 0 w 7467600"/>
              <a:gd name="connsiteY711" fmla="*/ 2476398 h 6858000"/>
              <a:gd name="connsiteX712" fmla="*/ 0 w 7467600"/>
              <a:gd name="connsiteY712" fmla="*/ 2389189 h 6858000"/>
              <a:gd name="connsiteX713" fmla="*/ 103062 w 7467600"/>
              <a:gd name="connsiteY713" fmla="*/ 2389518 h 6858000"/>
              <a:gd name="connsiteX714" fmla="*/ 510734 w 7467600"/>
              <a:gd name="connsiteY714" fmla="*/ 2416201 h 6858000"/>
              <a:gd name="connsiteX715" fmla="*/ 279257 w 7467600"/>
              <a:gd name="connsiteY715" fmla="*/ 2092102 h 6858000"/>
              <a:gd name="connsiteX716" fmla="*/ 65265 w 7467600"/>
              <a:gd name="connsiteY716" fmla="*/ 2006049 h 6858000"/>
              <a:gd name="connsiteX717" fmla="*/ 0 w 7467600"/>
              <a:gd name="connsiteY717" fmla="*/ 1982532 h 6858000"/>
              <a:gd name="connsiteX718" fmla="*/ 0 w 7467600"/>
              <a:gd name="connsiteY718" fmla="*/ 1912789 h 6858000"/>
              <a:gd name="connsiteX719" fmla="*/ 97460 w 7467600"/>
              <a:gd name="connsiteY719" fmla="*/ 1953725 h 6858000"/>
              <a:gd name="connsiteX720" fmla="*/ 221272 w 7467600"/>
              <a:gd name="connsiteY720" fmla="*/ 1980766 h 6858000"/>
              <a:gd name="connsiteX721" fmla="*/ 116765 w 7467600"/>
              <a:gd name="connsiteY721" fmla="*/ 1911033 h 6858000"/>
              <a:gd name="connsiteX722" fmla="*/ 16405 w 7467600"/>
              <a:gd name="connsiteY722" fmla="*/ 1803412 h 6858000"/>
              <a:gd name="connsiteX723" fmla="*/ 0 w 7467600"/>
              <a:gd name="connsiteY723" fmla="*/ 1784777 h 6858000"/>
              <a:gd name="connsiteX724" fmla="*/ 0 w 7467600"/>
              <a:gd name="connsiteY724" fmla="*/ 1740082 h 6858000"/>
              <a:gd name="connsiteX725" fmla="*/ 39394 w 7467600"/>
              <a:gd name="connsiteY725" fmla="*/ 1784856 h 6858000"/>
              <a:gd name="connsiteX726" fmla="*/ 135813 w 7467600"/>
              <a:gd name="connsiteY726" fmla="*/ 1888838 h 6858000"/>
              <a:gd name="connsiteX727" fmla="*/ 242575 w 7467600"/>
              <a:gd name="connsiteY727" fmla="*/ 1958841 h 6858000"/>
              <a:gd name="connsiteX728" fmla="*/ 82197 w 7467600"/>
              <a:gd name="connsiteY728" fmla="*/ 1754826 h 6858000"/>
              <a:gd name="connsiteX729" fmla="*/ 0 w 7467600"/>
              <a:gd name="connsiteY729" fmla="*/ 1679650 h 6858000"/>
              <a:gd name="connsiteX730" fmla="*/ 0 w 7467600"/>
              <a:gd name="connsiteY730" fmla="*/ 1602463 h 6858000"/>
              <a:gd name="connsiteX731" fmla="*/ 84689 w 7467600"/>
              <a:gd name="connsiteY731" fmla="*/ 1677442 h 6858000"/>
              <a:gd name="connsiteX732" fmla="*/ 298437 w 7467600"/>
              <a:gd name="connsiteY732" fmla="*/ 1968019 h 6858000"/>
              <a:gd name="connsiteX733" fmla="*/ 227269 w 7467600"/>
              <a:gd name="connsiteY733" fmla="*/ 1114064 h 6858000"/>
              <a:gd name="connsiteX734" fmla="*/ 248003 w 7467600"/>
              <a:gd name="connsiteY734" fmla="*/ 1089613 h 6858000"/>
              <a:gd name="connsiteX735" fmla="*/ 427020 w 7467600"/>
              <a:gd name="connsiteY735" fmla="*/ 1619803 h 6858000"/>
              <a:gd name="connsiteX736" fmla="*/ 340345 w 7467600"/>
              <a:gd name="connsiteY736" fmla="*/ 2027739 h 6858000"/>
              <a:gd name="connsiteX737" fmla="*/ 360865 w 7467600"/>
              <a:gd name="connsiteY737" fmla="*/ 2044827 h 6858000"/>
              <a:gd name="connsiteX738" fmla="*/ 560414 w 7467600"/>
              <a:gd name="connsiteY738" fmla="*/ 2421457 h 6858000"/>
              <a:gd name="connsiteX739" fmla="*/ 1359703 w 7467600"/>
              <a:gd name="connsiteY739" fmla="*/ 2578554 h 6858000"/>
              <a:gd name="connsiteX740" fmla="*/ 1359422 w 7467600"/>
              <a:gd name="connsiteY740" fmla="*/ 2577994 h 6858000"/>
              <a:gd name="connsiteX741" fmla="*/ 828701 w 7467600"/>
              <a:gd name="connsiteY741" fmla="*/ 1839520 h 6858000"/>
              <a:gd name="connsiteX742" fmla="*/ 494427 w 7467600"/>
              <a:gd name="connsiteY742" fmla="*/ 1092333 h 6858000"/>
              <a:gd name="connsiteX743" fmla="*/ 506322 w 7467600"/>
              <a:gd name="connsiteY743" fmla="*/ 1020997 h 6858000"/>
              <a:gd name="connsiteX744" fmla="*/ 4570198 w 7467600"/>
              <a:gd name="connsiteY744" fmla="*/ 978081 h 6858000"/>
              <a:gd name="connsiteX745" fmla="*/ 4523691 w 7467600"/>
              <a:gd name="connsiteY745" fmla="*/ 1127776 h 6858000"/>
              <a:gd name="connsiteX746" fmla="*/ 4509875 w 7467600"/>
              <a:gd name="connsiteY746" fmla="*/ 1167552 h 6858000"/>
              <a:gd name="connsiteX747" fmla="*/ 4478168 w 7467600"/>
              <a:gd name="connsiteY747" fmla="*/ 1260735 h 6858000"/>
              <a:gd name="connsiteX748" fmla="*/ 4409309 w 7467600"/>
              <a:gd name="connsiteY748" fmla="*/ 1666996 h 6858000"/>
              <a:gd name="connsiteX749" fmla="*/ 4370031 w 7467600"/>
              <a:gd name="connsiteY749" fmla="*/ 1955666 h 6858000"/>
              <a:gd name="connsiteX750" fmla="*/ 4570198 w 7467600"/>
              <a:gd name="connsiteY750" fmla="*/ 978081 h 6858000"/>
              <a:gd name="connsiteX751" fmla="*/ 4557898 w 7467600"/>
              <a:gd name="connsiteY751" fmla="*/ 900011 h 6858000"/>
              <a:gd name="connsiteX752" fmla="*/ 4344840 w 7467600"/>
              <a:gd name="connsiteY752" fmla="*/ 1922038 h 6858000"/>
              <a:gd name="connsiteX753" fmla="*/ 4378710 w 7467600"/>
              <a:gd name="connsiteY753" fmla="*/ 1665516 h 6858000"/>
              <a:gd name="connsiteX754" fmla="*/ 4448798 w 7467600"/>
              <a:gd name="connsiteY754" fmla="*/ 1253024 h 6858000"/>
              <a:gd name="connsiteX755" fmla="*/ 4480315 w 7467600"/>
              <a:gd name="connsiteY755" fmla="*/ 1158454 h 6858000"/>
              <a:gd name="connsiteX756" fmla="*/ 4494133 w 7467600"/>
              <a:gd name="connsiteY756" fmla="*/ 1118676 h 6858000"/>
              <a:gd name="connsiteX757" fmla="*/ 4557898 w 7467600"/>
              <a:gd name="connsiteY757" fmla="*/ 900011 h 6858000"/>
              <a:gd name="connsiteX758" fmla="*/ 5870151 w 7467600"/>
              <a:gd name="connsiteY758" fmla="*/ 898890 h 6858000"/>
              <a:gd name="connsiteX759" fmla="*/ 5861335 w 7467600"/>
              <a:gd name="connsiteY759" fmla="*/ 899177 h 6858000"/>
              <a:gd name="connsiteX760" fmla="*/ 5843702 w 7467600"/>
              <a:gd name="connsiteY760" fmla="*/ 899748 h 6858000"/>
              <a:gd name="connsiteX761" fmla="*/ 5651107 w 7467600"/>
              <a:gd name="connsiteY761" fmla="*/ 920306 h 6858000"/>
              <a:gd name="connsiteX762" fmla="*/ 5459407 w 7467600"/>
              <a:gd name="connsiteY762" fmla="*/ 940975 h 6858000"/>
              <a:gd name="connsiteX763" fmla="*/ 5374846 w 7467600"/>
              <a:gd name="connsiteY763" fmla="*/ 941988 h 6858000"/>
              <a:gd name="connsiteX764" fmla="*/ 5256105 w 7467600"/>
              <a:gd name="connsiteY764" fmla="*/ 945632 h 6858000"/>
              <a:gd name="connsiteX765" fmla="*/ 5107071 w 7467600"/>
              <a:gd name="connsiteY765" fmla="*/ 969720 h 6858000"/>
              <a:gd name="connsiteX766" fmla="*/ 4998681 w 7467600"/>
              <a:gd name="connsiteY766" fmla="*/ 988771 h 6858000"/>
              <a:gd name="connsiteX767" fmla="*/ 5870151 w 7467600"/>
              <a:gd name="connsiteY767" fmla="*/ 898890 h 6858000"/>
              <a:gd name="connsiteX768" fmla="*/ 5504425 w 7467600"/>
              <a:gd name="connsiteY768" fmla="*/ 848067 h 6858000"/>
              <a:gd name="connsiteX769" fmla="*/ 4968849 w 7467600"/>
              <a:gd name="connsiteY769" fmla="*/ 962318 h 6858000"/>
              <a:gd name="connsiteX770" fmla="*/ 5104039 w 7467600"/>
              <a:gd name="connsiteY770" fmla="*/ 940634 h 6858000"/>
              <a:gd name="connsiteX771" fmla="*/ 5256311 w 7467600"/>
              <a:gd name="connsiteY771" fmla="*/ 916490 h 6858000"/>
              <a:gd name="connsiteX772" fmla="*/ 5377381 w 7467600"/>
              <a:gd name="connsiteY772" fmla="*/ 912671 h 6858000"/>
              <a:gd name="connsiteX773" fmla="*/ 5460148 w 7467600"/>
              <a:gd name="connsiteY773" fmla="*/ 911442 h 6858000"/>
              <a:gd name="connsiteX774" fmla="*/ 5648971 w 7467600"/>
              <a:gd name="connsiteY774" fmla="*/ 891331 h 6858000"/>
              <a:gd name="connsiteX775" fmla="*/ 5844807 w 7467600"/>
              <a:gd name="connsiteY775" fmla="*/ 870718 h 6858000"/>
              <a:gd name="connsiteX776" fmla="*/ 5862975 w 7467600"/>
              <a:gd name="connsiteY776" fmla="*/ 869756 h 6858000"/>
              <a:gd name="connsiteX777" fmla="*/ 5920887 w 7467600"/>
              <a:gd name="connsiteY777" fmla="*/ 865929 h 6858000"/>
              <a:gd name="connsiteX778" fmla="*/ 5504425 w 7467600"/>
              <a:gd name="connsiteY778" fmla="*/ 848067 h 6858000"/>
              <a:gd name="connsiteX779" fmla="*/ 3607114 w 7467600"/>
              <a:gd name="connsiteY779" fmla="*/ 467441 h 6858000"/>
              <a:gd name="connsiteX780" fmla="*/ 3296242 w 7467600"/>
              <a:gd name="connsiteY780" fmla="*/ 807991 h 6858000"/>
              <a:gd name="connsiteX781" fmla="*/ 3174674 w 7467600"/>
              <a:gd name="connsiteY781" fmla="*/ 919759 h 6858000"/>
              <a:gd name="connsiteX782" fmla="*/ 3042978 w 7467600"/>
              <a:gd name="connsiteY782" fmla="*/ 1054894 h 6858000"/>
              <a:gd name="connsiteX783" fmla="*/ 2968914 w 7467600"/>
              <a:gd name="connsiteY783" fmla="*/ 1133756 h 6858000"/>
              <a:gd name="connsiteX784" fmla="*/ 3103823 w 7467600"/>
              <a:gd name="connsiteY784" fmla="*/ 1026814 h 6858000"/>
              <a:gd name="connsiteX785" fmla="*/ 3607114 w 7467600"/>
              <a:gd name="connsiteY785" fmla="*/ 467441 h 6858000"/>
              <a:gd name="connsiteX786" fmla="*/ 3744487 w 7467600"/>
              <a:gd name="connsiteY786" fmla="*/ 383136 h 6858000"/>
              <a:gd name="connsiteX787" fmla="*/ 3970213 w 7467600"/>
              <a:gd name="connsiteY787" fmla="*/ 995559 h 6858000"/>
              <a:gd name="connsiteX788" fmla="*/ 3744487 w 7467600"/>
              <a:gd name="connsiteY788" fmla="*/ 383136 h 6858000"/>
              <a:gd name="connsiteX789" fmla="*/ 3624562 w 7467600"/>
              <a:gd name="connsiteY789" fmla="*/ 367041 h 6858000"/>
              <a:gd name="connsiteX790" fmla="*/ 3489712 w 7467600"/>
              <a:gd name="connsiteY790" fmla="*/ 485386 h 6858000"/>
              <a:gd name="connsiteX791" fmla="*/ 3182994 w 7467600"/>
              <a:gd name="connsiteY791" fmla="*/ 828265 h 6858000"/>
              <a:gd name="connsiteX792" fmla="*/ 2892114 w 7467600"/>
              <a:gd name="connsiteY792" fmla="*/ 1172635 h 6858000"/>
              <a:gd name="connsiteX793" fmla="*/ 3021459 w 7467600"/>
              <a:gd name="connsiteY793" fmla="*/ 1035385 h 6858000"/>
              <a:gd name="connsiteX794" fmla="*/ 3153873 w 7467600"/>
              <a:gd name="connsiteY794" fmla="*/ 898971 h 6858000"/>
              <a:gd name="connsiteX795" fmla="*/ 3276511 w 7467600"/>
              <a:gd name="connsiteY795" fmla="*/ 786423 h 6858000"/>
              <a:gd name="connsiteX796" fmla="*/ 3584154 w 7467600"/>
              <a:gd name="connsiteY796" fmla="*/ 448218 h 6858000"/>
              <a:gd name="connsiteX797" fmla="*/ 3624562 w 7467600"/>
              <a:gd name="connsiteY797" fmla="*/ 367041 h 6858000"/>
              <a:gd name="connsiteX798" fmla="*/ 3766672 w 7467600"/>
              <a:gd name="connsiteY798" fmla="*/ 359429 h 6858000"/>
              <a:gd name="connsiteX799" fmla="*/ 3996338 w 7467600"/>
              <a:gd name="connsiteY799" fmla="*/ 968237 h 6858000"/>
              <a:gd name="connsiteX800" fmla="*/ 3766672 w 7467600"/>
              <a:gd name="connsiteY800" fmla="*/ 359429 h 6858000"/>
              <a:gd name="connsiteX801" fmla="*/ 5805386 w 7467600"/>
              <a:gd name="connsiteY801" fmla="*/ 239240 h 6858000"/>
              <a:gd name="connsiteX802" fmla="*/ 5736947 w 7467600"/>
              <a:gd name="connsiteY802" fmla="*/ 261367 h 6858000"/>
              <a:gd name="connsiteX803" fmla="*/ 5427012 w 7467600"/>
              <a:gd name="connsiteY803" fmla="*/ 311272 h 6858000"/>
              <a:gd name="connsiteX804" fmla="*/ 5147818 w 7467600"/>
              <a:gd name="connsiteY804" fmla="*/ 322112 h 6858000"/>
              <a:gd name="connsiteX805" fmla="*/ 5060854 w 7467600"/>
              <a:gd name="connsiteY805" fmla="*/ 311882 h 6858000"/>
              <a:gd name="connsiteX806" fmla="*/ 4945989 w 7467600"/>
              <a:gd name="connsiteY806" fmla="*/ 300516 h 6858000"/>
              <a:gd name="connsiteX807" fmla="*/ 5410479 w 7467600"/>
              <a:gd name="connsiteY807" fmla="*/ 348434 h 6858000"/>
              <a:gd name="connsiteX808" fmla="*/ 5805386 w 7467600"/>
              <a:gd name="connsiteY808" fmla="*/ 239240 h 6858000"/>
              <a:gd name="connsiteX809" fmla="*/ 5905192 w 7467600"/>
              <a:gd name="connsiteY809" fmla="*/ 163079 h 6858000"/>
              <a:gd name="connsiteX810" fmla="*/ 5865655 w 7467600"/>
              <a:gd name="connsiteY810" fmla="*/ 171901 h 6858000"/>
              <a:gd name="connsiteX811" fmla="*/ 5259740 w 7467600"/>
              <a:gd name="connsiteY811" fmla="*/ 257013 h 6858000"/>
              <a:gd name="connsiteX812" fmla="*/ 5208466 w 7467600"/>
              <a:gd name="connsiteY812" fmla="*/ 257550 h 6858000"/>
              <a:gd name="connsiteX813" fmla="*/ 4980204 w 7467600"/>
              <a:gd name="connsiteY813" fmla="*/ 271903 h 6858000"/>
              <a:gd name="connsiteX814" fmla="*/ 5068068 w 7467600"/>
              <a:gd name="connsiteY814" fmla="*/ 282244 h 6858000"/>
              <a:gd name="connsiteX815" fmla="*/ 5153231 w 7467600"/>
              <a:gd name="connsiteY815" fmla="*/ 292240 h 6858000"/>
              <a:gd name="connsiteX816" fmla="*/ 5426491 w 7467600"/>
              <a:gd name="connsiteY816" fmla="*/ 281128 h 6858000"/>
              <a:gd name="connsiteX817" fmla="*/ 5731212 w 7467600"/>
              <a:gd name="connsiteY817" fmla="*/ 231951 h 6858000"/>
              <a:gd name="connsiteX818" fmla="*/ 5905192 w 7467600"/>
              <a:gd name="connsiteY818" fmla="*/ 163079 h 6858000"/>
              <a:gd name="connsiteX819" fmla="*/ 5944437 w 7467600"/>
              <a:gd name="connsiteY819" fmla="*/ 113829 h 6858000"/>
              <a:gd name="connsiteX820" fmla="*/ 5825032 w 7467600"/>
              <a:gd name="connsiteY820" fmla="*/ 146405 h 6858000"/>
              <a:gd name="connsiteX821" fmla="*/ 4955599 w 7467600"/>
              <a:gd name="connsiteY821" fmla="*/ 247008 h 6858000"/>
              <a:gd name="connsiteX822" fmla="*/ 5210104 w 7467600"/>
              <a:gd name="connsiteY822" fmla="*/ 228123 h 6858000"/>
              <a:gd name="connsiteX823" fmla="*/ 5261015 w 7467600"/>
              <a:gd name="connsiteY823" fmla="*/ 227087 h 6858000"/>
              <a:gd name="connsiteX824" fmla="*/ 5861181 w 7467600"/>
              <a:gd name="connsiteY824" fmla="*/ 143093 h 6858000"/>
              <a:gd name="connsiteX825" fmla="*/ 5961252 w 7467600"/>
              <a:gd name="connsiteY825" fmla="*/ 114820 h 6858000"/>
              <a:gd name="connsiteX826" fmla="*/ 5944437 w 7467600"/>
              <a:gd name="connsiteY826" fmla="*/ 113829 h 6858000"/>
              <a:gd name="connsiteX827" fmla="*/ 3882765 w 7467600"/>
              <a:gd name="connsiteY827" fmla="*/ 0 h 6858000"/>
              <a:gd name="connsiteX828" fmla="*/ 3995099 w 7467600"/>
              <a:gd name="connsiteY828" fmla="*/ 0 h 6858000"/>
              <a:gd name="connsiteX829" fmla="*/ 4163818 w 7467600"/>
              <a:gd name="connsiteY829" fmla="*/ 234104 h 6858000"/>
              <a:gd name="connsiteX830" fmla="*/ 4172099 w 7467600"/>
              <a:gd name="connsiteY830" fmla="*/ 234207 h 6858000"/>
              <a:gd name="connsiteX831" fmla="*/ 4784282 w 7467600"/>
              <a:gd name="connsiteY831" fmla="*/ 276561 h 6858000"/>
              <a:gd name="connsiteX832" fmla="*/ 4801687 w 7467600"/>
              <a:gd name="connsiteY832" fmla="*/ 267764 h 6858000"/>
              <a:gd name="connsiteX833" fmla="*/ 6082788 w 7467600"/>
              <a:gd name="connsiteY833" fmla="*/ 64119 h 6858000"/>
              <a:gd name="connsiteX834" fmla="*/ 6099442 w 7467600"/>
              <a:gd name="connsiteY834" fmla="*/ 82568 h 6858000"/>
              <a:gd name="connsiteX835" fmla="*/ 4804137 w 7467600"/>
              <a:gd name="connsiteY835" fmla="*/ 320931 h 6858000"/>
              <a:gd name="connsiteX836" fmla="*/ 4227047 w 7467600"/>
              <a:gd name="connsiteY836" fmla="*/ 313415 h 6858000"/>
              <a:gd name="connsiteX837" fmla="*/ 4346041 w 7467600"/>
              <a:gd name="connsiteY837" fmla="*/ 456086 h 6858000"/>
              <a:gd name="connsiteX838" fmla="*/ 4870967 w 7467600"/>
              <a:gd name="connsiteY838" fmla="*/ 963061 h 6858000"/>
              <a:gd name="connsiteX839" fmla="*/ 4889647 w 7467600"/>
              <a:gd name="connsiteY839" fmla="*/ 957147 h 6858000"/>
              <a:gd name="connsiteX840" fmla="*/ 5422504 w 7467600"/>
              <a:gd name="connsiteY840" fmla="*/ 805191 h 6858000"/>
              <a:gd name="connsiteX841" fmla="*/ 6087656 w 7467600"/>
              <a:gd name="connsiteY841" fmla="*/ 826703 h 6858000"/>
              <a:gd name="connsiteX842" fmla="*/ 6058717 w 7467600"/>
              <a:gd name="connsiteY842" fmla="*/ 865992 h 6858000"/>
              <a:gd name="connsiteX843" fmla="*/ 4974153 w 7467600"/>
              <a:gd name="connsiteY843" fmla="*/ 1045456 h 6858000"/>
              <a:gd name="connsiteX844" fmla="*/ 5627835 w 7467600"/>
              <a:gd name="connsiteY844" fmla="*/ 1472077 h 6858000"/>
              <a:gd name="connsiteX845" fmla="*/ 5629817 w 7467600"/>
              <a:gd name="connsiteY845" fmla="*/ 1471412 h 6858000"/>
              <a:gd name="connsiteX846" fmla="*/ 5634124 w 7467600"/>
              <a:gd name="connsiteY846" fmla="*/ 1470572 h 6858000"/>
              <a:gd name="connsiteX847" fmla="*/ 5755832 w 7467600"/>
              <a:gd name="connsiteY847" fmla="*/ 1383886 h 6858000"/>
              <a:gd name="connsiteX848" fmla="*/ 6014186 w 7467600"/>
              <a:gd name="connsiteY848" fmla="*/ 1279799 h 6858000"/>
              <a:gd name="connsiteX849" fmla="*/ 6901619 w 7467600"/>
              <a:gd name="connsiteY849" fmla="*/ 1047874 h 6858000"/>
              <a:gd name="connsiteX850" fmla="*/ 6931566 w 7467600"/>
              <a:gd name="connsiteY850" fmla="*/ 1062034 h 6858000"/>
              <a:gd name="connsiteX851" fmla="*/ 5790982 w 7467600"/>
              <a:gd name="connsiteY851" fmla="*/ 1561380 h 6858000"/>
              <a:gd name="connsiteX852" fmla="*/ 6188971 w 7467600"/>
              <a:gd name="connsiteY852" fmla="*/ 1755168 h 6858000"/>
              <a:gd name="connsiteX853" fmla="*/ 6202446 w 7467600"/>
              <a:gd name="connsiteY853" fmla="*/ 1752268 h 6858000"/>
              <a:gd name="connsiteX854" fmla="*/ 7179560 w 7467600"/>
              <a:gd name="connsiteY854" fmla="*/ 1467551 h 6858000"/>
              <a:gd name="connsiteX855" fmla="*/ 7158730 w 7467600"/>
              <a:gd name="connsiteY855" fmla="*/ 1507835 h 6858000"/>
              <a:gd name="connsiteX856" fmla="*/ 6326959 w 7467600"/>
              <a:gd name="connsiteY856" fmla="*/ 1817686 h 6858000"/>
              <a:gd name="connsiteX857" fmla="*/ 6537433 w 7467600"/>
              <a:gd name="connsiteY857" fmla="*/ 1907790 h 6858000"/>
              <a:gd name="connsiteX858" fmla="*/ 6550221 w 7467600"/>
              <a:gd name="connsiteY858" fmla="*/ 1910729 h 6858000"/>
              <a:gd name="connsiteX859" fmla="*/ 6964438 w 7467600"/>
              <a:gd name="connsiteY859" fmla="*/ 2209505 h 6858000"/>
              <a:gd name="connsiteX860" fmla="*/ 7367862 w 7467600"/>
              <a:gd name="connsiteY860" fmla="*/ 2806833 h 6858000"/>
              <a:gd name="connsiteX861" fmla="*/ 7364329 w 7467600"/>
              <a:gd name="connsiteY861" fmla="*/ 2826907 h 6858000"/>
              <a:gd name="connsiteX862" fmla="*/ 7290545 w 7467600"/>
              <a:gd name="connsiteY862" fmla="*/ 2850663 h 6858000"/>
              <a:gd name="connsiteX863" fmla="*/ 6472036 w 7467600"/>
              <a:gd name="connsiteY863" fmla="*/ 1959003 h 6858000"/>
              <a:gd name="connsiteX864" fmla="*/ 5792897 w 7467600"/>
              <a:gd name="connsiteY864" fmla="*/ 1647747 h 6858000"/>
              <a:gd name="connsiteX865" fmla="*/ 5842751 w 7467600"/>
              <a:gd name="connsiteY865" fmla="*/ 1816112 h 6858000"/>
              <a:gd name="connsiteX866" fmla="*/ 5847424 w 7467600"/>
              <a:gd name="connsiteY866" fmla="*/ 1815776 h 6858000"/>
              <a:gd name="connsiteX867" fmla="*/ 6399821 w 7467600"/>
              <a:gd name="connsiteY867" fmla="*/ 2344799 h 6858000"/>
              <a:gd name="connsiteX868" fmla="*/ 6323232 w 7467600"/>
              <a:gd name="connsiteY868" fmla="*/ 2389634 h 6858000"/>
              <a:gd name="connsiteX869" fmla="*/ 5942958 w 7467600"/>
              <a:gd name="connsiteY869" fmla="*/ 2077708 h 6858000"/>
              <a:gd name="connsiteX870" fmla="*/ 5921559 w 7467600"/>
              <a:gd name="connsiteY870" fmla="*/ 2378596 h 6858000"/>
              <a:gd name="connsiteX871" fmla="*/ 5817651 w 7467600"/>
              <a:gd name="connsiteY871" fmla="*/ 3023919 h 6858000"/>
              <a:gd name="connsiteX872" fmla="*/ 5729634 w 7467600"/>
              <a:gd name="connsiteY872" fmla="*/ 3051849 h 6858000"/>
              <a:gd name="connsiteX873" fmla="*/ 5611018 w 7467600"/>
              <a:gd name="connsiteY873" fmla="*/ 2316769 h 6858000"/>
              <a:gd name="connsiteX874" fmla="*/ 5687608 w 7467600"/>
              <a:gd name="connsiteY874" fmla="*/ 2039972 h 6858000"/>
              <a:gd name="connsiteX875" fmla="*/ 5657554 w 7467600"/>
              <a:gd name="connsiteY875" fmla="*/ 1576445 h 6858000"/>
              <a:gd name="connsiteX876" fmla="*/ 5150475 w 7467600"/>
              <a:gd name="connsiteY876" fmla="*/ 1274012 h 6858000"/>
              <a:gd name="connsiteX877" fmla="*/ 5349142 w 7467600"/>
              <a:gd name="connsiteY877" fmla="*/ 2204405 h 6858000"/>
              <a:gd name="connsiteX878" fmla="*/ 5262214 w 7467600"/>
              <a:gd name="connsiteY878" fmla="*/ 2233836 h 6858000"/>
              <a:gd name="connsiteX879" fmla="*/ 4981539 w 7467600"/>
              <a:gd name="connsiteY879" fmla="*/ 1542201 h 6858000"/>
              <a:gd name="connsiteX880" fmla="*/ 4958461 w 7467600"/>
              <a:gd name="connsiteY880" fmla="*/ 1136957 h 6858000"/>
              <a:gd name="connsiteX881" fmla="*/ 4655015 w 7467600"/>
              <a:gd name="connsiteY881" fmla="*/ 891426 h 6858000"/>
              <a:gd name="connsiteX882" fmla="*/ 4348002 w 7467600"/>
              <a:gd name="connsiteY882" fmla="*/ 2205895 h 6858000"/>
              <a:gd name="connsiteX883" fmla="*/ 4262250 w 7467600"/>
              <a:gd name="connsiteY883" fmla="*/ 2219972 h 6858000"/>
              <a:gd name="connsiteX884" fmla="*/ 4550611 w 7467600"/>
              <a:gd name="connsiteY884" fmla="*/ 817540 h 6858000"/>
              <a:gd name="connsiteX885" fmla="*/ 4564418 w 7467600"/>
              <a:gd name="connsiteY885" fmla="*/ 808293 h 6858000"/>
              <a:gd name="connsiteX886" fmla="*/ 4266388 w 7467600"/>
              <a:gd name="connsiteY886" fmla="*/ 500083 h 6858000"/>
              <a:gd name="connsiteX887" fmla="*/ 4032842 w 7467600"/>
              <a:gd name="connsiteY887" fmla="*/ 211809 h 6858000"/>
              <a:gd name="connsiteX888" fmla="*/ 3882765 w 7467600"/>
              <a:gd name="connsiteY888" fmla="*/ 0 h 6858000"/>
              <a:gd name="connsiteX889" fmla="*/ 3721337 w 7467600"/>
              <a:gd name="connsiteY889" fmla="*/ 0 h 6858000"/>
              <a:gd name="connsiteX890" fmla="*/ 3797544 w 7467600"/>
              <a:gd name="connsiteY890" fmla="*/ 0 h 6858000"/>
              <a:gd name="connsiteX891" fmla="*/ 3775734 w 7467600"/>
              <a:gd name="connsiteY891" fmla="*/ 95131 h 6858000"/>
              <a:gd name="connsiteX892" fmla="*/ 3724807 w 7467600"/>
              <a:gd name="connsiteY892" fmla="*/ 272257 h 6858000"/>
              <a:gd name="connsiteX893" fmla="*/ 3726844 w 7467600"/>
              <a:gd name="connsiteY893" fmla="*/ 282988 h 6858000"/>
              <a:gd name="connsiteX894" fmla="*/ 3742664 w 7467600"/>
              <a:gd name="connsiteY894" fmla="*/ 279918 h 6858000"/>
              <a:gd name="connsiteX895" fmla="*/ 4103910 w 7467600"/>
              <a:gd name="connsiteY895" fmla="*/ 1161917 h 6858000"/>
              <a:gd name="connsiteX896" fmla="*/ 4020269 w 7467600"/>
              <a:gd name="connsiteY896" fmla="*/ 1200406 h 6858000"/>
              <a:gd name="connsiteX897" fmla="*/ 3674882 w 7467600"/>
              <a:gd name="connsiteY897" fmla="*/ 488524 h 6858000"/>
              <a:gd name="connsiteX898" fmla="*/ 3132682 w 7467600"/>
              <a:gd name="connsiteY898" fmla="*/ 1072284 h 6858000"/>
              <a:gd name="connsiteX899" fmla="*/ 2716346 w 7467600"/>
              <a:gd name="connsiteY899" fmla="*/ 1276376 h 6858000"/>
              <a:gd name="connsiteX900" fmla="*/ 2716772 w 7467600"/>
              <a:gd name="connsiteY900" fmla="*/ 1255462 h 6858000"/>
              <a:gd name="connsiteX901" fmla="*/ 3471096 w 7467600"/>
              <a:gd name="connsiteY901" fmla="*/ 437072 h 6858000"/>
              <a:gd name="connsiteX902" fmla="*/ 3639057 w 7467600"/>
              <a:gd name="connsiteY902" fmla="*/ 286334 h 6858000"/>
              <a:gd name="connsiteX903" fmla="*/ 3640309 w 7467600"/>
              <a:gd name="connsiteY903" fmla="*/ 284664 h 6858000"/>
              <a:gd name="connsiteX904" fmla="*/ 3646022 w 7467600"/>
              <a:gd name="connsiteY904" fmla="*/ 276711 h 6858000"/>
              <a:gd name="connsiteX905" fmla="*/ 3707943 w 7467600"/>
              <a:gd name="connsiteY905" fmla="*/ 65958 h 6858000"/>
              <a:gd name="connsiteX906" fmla="*/ 3721337 w 7467600"/>
              <a:gd name="connsiteY906" fmla="*/ 0 h 6858000"/>
              <a:gd name="connsiteX907" fmla="*/ 2867960 w 7467600"/>
              <a:gd name="connsiteY907" fmla="*/ 0 h 6858000"/>
              <a:gd name="connsiteX908" fmla="*/ 2926351 w 7467600"/>
              <a:gd name="connsiteY908" fmla="*/ 0 h 6858000"/>
              <a:gd name="connsiteX909" fmla="*/ 2902823 w 7467600"/>
              <a:gd name="connsiteY909" fmla="*/ 262929 h 6858000"/>
              <a:gd name="connsiteX910" fmla="*/ 2940663 w 7467600"/>
              <a:gd name="connsiteY910" fmla="*/ 140884 h 6858000"/>
              <a:gd name="connsiteX911" fmla="*/ 2947039 w 7467600"/>
              <a:gd name="connsiteY911" fmla="*/ 122524 h 6858000"/>
              <a:gd name="connsiteX912" fmla="*/ 2984316 w 7467600"/>
              <a:gd name="connsiteY912" fmla="*/ 0 h 6858000"/>
              <a:gd name="connsiteX913" fmla="*/ 3016114 w 7467600"/>
              <a:gd name="connsiteY913" fmla="*/ 0 h 6858000"/>
              <a:gd name="connsiteX914" fmla="*/ 2979949 w 7467600"/>
              <a:gd name="connsiteY914" fmla="*/ 119274 h 6858000"/>
              <a:gd name="connsiteX915" fmla="*/ 3023879 w 7467600"/>
              <a:gd name="connsiteY915" fmla="*/ 0 h 6858000"/>
              <a:gd name="connsiteX916" fmla="*/ 3105400 w 7467600"/>
              <a:gd name="connsiteY916" fmla="*/ 0 h 6858000"/>
              <a:gd name="connsiteX917" fmla="*/ 3094669 w 7467600"/>
              <a:gd name="connsiteY917" fmla="*/ 30308 h 6858000"/>
              <a:gd name="connsiteX918" fmla="*/ 2901945 w 7467600"/>
              <a:gd name="connsiteY918" fmla="*/ 466538 h 6858000"/>
              <a:gd name="connsiteX919" fmla="*/ 2815209 w 7467600"/>
              <a:gd name="connsiteY919" fmla="*/ 497361 h 6858000"/>
              <a:gd name="connsiteX920" fmla="*/ 2844845 w 7467600"/>
              <a:gd name="connsiteY920" fmla="*/ 127638 h 6858000"/>
              <a:gd name="connsiteX921" fmla="*/ 2867960 w 7467600"/>
              <a:gd name="connsiteY921" fmla="*/ 0 h 6858000"/>
              <a:gd name="connsiteX922" fmla="*/ 1057230 w 7467600"/>
              <a:gd name="connsiteY922" fmla="*/ 0 h 6858000"/>
              <a:gd name="connsiteX923" fmla="*/ 1111003 w 7467600"/>
              <a:gd name="connsiteY923" fmla="*/ 0 h 6858000"/>
              <a:gd name="connsiteX924" fmla="*/ 1125553 w 7467600"/>
              <a:gd name="connsiteY924" fmla="*/ 52588 h 6858000"/>
              <a:gd name="connsiteX925" fmla="*/ 1304276 w 7467600"/>
              <a:gd name="connsiteY925" fmla="*/ 476275 h 6858000"/>
              <a:gd name="connsiteX926" fmla="*/ 1492066 w 7467600"/>
              <a:gd name="connsiteY926" fmla="*/ 886333 h 6858000"/>
              <a:gd name="connsiteX927" fmla="*/ 1423698 w 7467600"/>
              <a:gd name="connsiteY927" fmla="*/ 710817 h 6858000"/>
              <a:gd name="connsiteX928" fmla="*/ 1357609 w 7467600"/>
              <a:gd name="connsiteY928" fmla="*/ 532892 h 6858000"/>
              <a:gd name="connsiteX929" fmla="*/ 1309550 w 7467600"/>
              <a:gd name="connsiteY929" fmla="*/ 374031 h 6858000"/>
              <a:gd name="connsiteX930" fmla="*/ 1193673 w 7467600"/>
              <a:gd name="connsiteY930" fmla="*/ 49533 h 6858000"/>
              <a:gd name="connsiteX931" fmla="*/ 1164391 w 7467600"/>
              <a:gd name="connsiteY931" fmla="*/ 0 h 6858000"/>
              <a:gd name="connsiteX932" fmla="*/ 1200666 w 7467600"/>
              <a:gd name="connsiteY932" fmla="*/ 0 h 6858000"/>
              <a:gd name="connsiteX933" fmla="*/ 1223408 w 7467600"/>
              <a:gd name="connsiteY933" fmla="*/ 38996 h 6858000"/>
              <a:gd name="connsiteX934" fmla="*/ 1339635 w 7467600"/>
              <a:gd name="connsiteY934" fmla="*/ 365517 h 6858000"/>
              <a:gd name="connsiteX935" fmla="*/ 1387469 w 7467600"/>
              <a:gd name="connsiteY935" fmla="*/ 523079 h 6858000"/>
              <a:gd name="connsiteX936" fmla="*/ 1452685 w 7467600"/>
              <a:gd name="connsiteY936" fmla="*/ 699806 h 6858000"/>
              <a:gd name="connsiteX937" fmla="*/ 1492092 w 7467600"/>
              <a:gd name="connsiteY937" fmla="*/ 800424 h 6858000"/>
              <a:gd name="connsiteX938" fmla="*/ 1455302 w 7467600"/>
              <a:gd name="connsiteY938" fmla="*/ 632913 h 6858000"/>
              <a:gd name="connsiteX939" fmla="*/ 1222336 w 7467600"/>
              <a:gd name="connsiteY939" fmla="*/ 9480 h 6858000"/>
              <a:gd name="connsiteX940" fmla="*/ 1214634 w 7467600"/>
              <a:gd name="connsiteY940" fmla="*/ 0 h 6858000"/>
              <a:gd name="connsiteX941" fmla="*/ 1289827 w 7467600"/>
              <a:gd name="connsiteY941" fmla="*/ 0 h 6858000"/>
              <a:gd name="connsiteX942" fmla="*/ 1321076 w 7467600"/>
              <a:gd name="connsiteY942" fmla="*/ 59722 h 6858000"/>
              <a:gd name="connsiteX943" fmla="*/ 1512579 w 7467600"/>
              <a:gd name="connsiteY943" fmla="*/ 626441 h 6858000"/>
              <a:gd name="connsiteX944" fmla="*/ 1506076 w 7467600"/>
              <a:gd name="connsiteY944" fmla="*/ 1089289 h 6858000"/>
              <a:gd name="connsiteX945" fmla="*/ 1486346 w 7467600"/>
              <a:gd name="connsiteY945" fmla="*/ 1079919 h 6858000"/>
              <a:gd name="connsiteX946" fmla="*/ 1070511 w 7467600"/>
              <a:gd name="connsiteY946" fmla="*/ 48609 h 6858000"/>
              <a:gd name="connsiteX947" fmla="*/ 1057230 w 7467600"/>
              <a:gd name="connsiteY947" fmla="*/ 0 h 6858000"/>
              <a:gd name="connsiteX948" fmla="*/ 43151 w 7467600"/>
              <a:gd name="connsiteY948" fmla="*/ 0 h 6858000"/>
              <a:gd name="connsiteX949" fmla="*/ 95283 w 7467600"/>
              <a:gd name="connsiteY949" fmla="*/ 0 h 6858000"/>
              <a:gd name="connsiteX950" fmla="*/ 300708 w 7467600"/>
              <a:gd name="connsiteY950" fmla="*/ 154571 h 6858000"/>
              <a:gd name="connsiteX951" fmla="*/ 530414 w 7467600"/>
              <a:gd name="connsiteY951" fmla="*/ 354673 h 6858000"/>
              <a:gd name="connsiteX952" fmla="*/ 333785 w 7467600"/>
              <a:gd name="connsiteY952" fmla="*/ 161564 h 6858000"/>
              <a:gd name="connsiteX953" fmla="*/ 147005 w 7467600"/>
              <a:gd name="connsiteY953" fmla="*/ 0 h 6858000"/>
              <a:gd name="connsiteX954" fmla="*/ 272509 w 7467600"/>
              <a:gd name="connsiteY954" fmla="*/ 0 h 6858000"/>
              <a:gd name="connsiteX955" fmla="*/ 326276 w 7467600"/>
              <a:gd name="connsiteY955" fmla="*/ 45847 h 6858000"/>
              <a:gd name="connsiteX956" fmla="*/ 823759 w 7467600"/>
              <a:gd name="connsiteY956" fmla="*/ 574145 h 6858000"/>
              <a:gd name="connsiteX957" fmla="*/ 811254 w 7467600"/>
              <a:gd name="connsiteY957" fmla="*/ 665546 h 6858000"/>
              <a:gd name="connsiteX958" fmla="*/ 154042 w 7467600"/>
              <a:gd name="connsiteY958" fmla="*/ 261522 h 6858000"/>
              <a:gd name="connsiteX959" fmla="*/ 13550 w 7467600"/>
              <a:gd name="connsiteY959" fmla="*/ 158423 h 6858000"/>
              <a:gd name="connsiteX960" fmla="*/ 0 w 7467600"/>
              <a:gd name="connsiteY960" fmla="*/ 146618 h 6858000"/>
              <a:gd name="connsiteX961" fmla="*/ 0 w 7467600"/>
              <a:gd name="connsiteY961" fmla="*/ 59161 h 6858000"/>
              <a:gd name="connsiteX962" fmla="*/ 45427 w 7467600"/>
              <a:gd name="connsiteY962" fmla="*/ 101078 h 6858000"/>
              <a:gd name="connsiteX963" fmla="*/ 630103 w 7467600"/>
              <a:gd name="connsiteY963" fmla="*/ 485885 h 6858000"/>
              <a:gd name="connsiteX964" fmla="*/ 532040 w 7467600"/>
              <a:gd name="connsiteY964" fmla="*/ 399359 h 6858000"/>
              <a:gd name="connsiteX965" fmla="*/ 517618 w 7467600"/>
              <a:gd name="connsiteY965" fmla="*/ 385726 h 6858000"/>
              <a:gd name="connsiteX966" fmla="*/ 285074 w 7467600"/>
              <a:gd name="connsiteY966" fmla="*/ 182755 h 6858000"/>
              <a:gd name="connsiteX967" fmla="*/ 43151 w 7467600"/>
              <a:gd name="connsiteY96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467600 w 7467600"/>
              <a:gd name="connsiteY77" fmla="*/ 6012219 h 6858000"/>
              <a:gd name="connsiteX78" fmla="*/ 7356878 w 7467600"/>
              <a:gd name="connsiteY78" fmla="*/ 5981332 h 6858000"/>
              <a:gd name="connsiteX79" fmla="*/ 7467600 w 7467600"/>
              <a:gd name="connsiteY79" fmla="*/ 6117703 h 6858000"/>
              <a:gd name="connsiteX80" fmla="*/ 7467600 w 7467600"/>
              <a:gd name="connsiteY80" fmla="*/ 6163634 h 6858000"/>
              <a:gd name="connsiteX81" fmla="*/ 7403637 w 7467600"/>
              <a:gd name="connsiteY81" fmla="*/ 6083957 h 6858000"/>
              <a:gd name="connsiteX82" fmla="*/ 7254615 w 7467600"/>
              <a:gd name="connsiteY82" fmla="*/ 5911918 h 6858000"/>
              <a:gd name="connsiteX83" fmla="*/ 7312589 w 7467600"/>
              <a:gd name="connsiteY83" fmla="*/ 5982309 h 6858000"/>
              <a:gd name="connsiteX84" fmla="*/ 7448321 w 7467600"/>
              <a:gd name="connsiteY84" fmla="*/ 6190991 h 6858000"/>
              <a:gd name="connsiteX85" fmla="*/ 7467600 w 7467600"/>
              <a:gd name="connsiteY85" fmla="*/ 6221686 h 6858000"/>
              <a:gd name="connsiteX86" fmla="*/ 7467600 w 7467600"/>
              <a:gd name="connsiteY86" fmla="*/ 6334256 h 6858000"/>
              <a:gd name="connsiteX87" fmla="*/ 7454976 w 7467600"/>
              <a:gd name="connsiteY87" fmla="*/ 6318297 h 6858000"/>
              <a:gd name="connsiteX88" fmla="*/ 1456157 w 7467600"/>
              <a:gd name="connsiteY88" fmla="*/ 5371404 h 6858000"/>
              <a:gd name="connsiteX89" fmla="*/ 1244432 w 7467600"/>
              <a:gd name="connsiteY89" fmla="*/ 5385601 h 6858000"/>
              <a:gd name="connsiteX90" fmla="*/ 973990 w 7467600"/>
              <a:gd name="connsiteY90" fmla="*/ 5424940 h 6858000"/>
              <a:gd name="connsiteX91" fmla="*/ 1103809 w 7467600"/>
              <a:gd name="connsiteY91" fmla="*/ 5433720 h 6858000"/>
              <a:gd name="connsiteX92" fmla="*/ 1123454 w 7467600"/>
              <a:gd name="connsiteY92" fmla="*/ 5435727 h 6858000"/>
              <a:gd name="connsiteX93" fmla="*/ 1737017 w 7467600"/>
              <a:gd name="connsiteY93" fmla="*/ 5452183 h 6858000"/>
              <a:gd name="connsiteX94" fmla="*/ 1824397 w 7467600"/>
              <a:gd name="connsiteY94" fmla="*/ 5447757 h 6858000"/>
              <a:gd name="connsiteX95" fmla="*/ 2070059 w 7467600"/>
              <a:gd name="connsiteY95" fmla="*/ 5441660 h 6858000"/>
              <a:gd name="connsiteX96" fmla="*/ 1456157 w 7467600"/>
              <a:gd name="connsiteY96" fmla="*/ 5371404 h 6858000"/>
              <a:gd name="connsiteX97" fmla="*/ 4988186 w 7467600"/>
              <a:gd name="connsiteY97" fmla="*/ 5216467 h 6858000"/>
              <a:gd name="connsiteX98" fmla="*/ 4777334 w 7467600"/>
              <a:gd name="connsiteY98" fmla="*/ 5406072 h 6858000"/>
              <a:gd name="connsiteX99" fmla="*/ 4718341 w 7467600"/>
              <a:gd name="connsiteY99" fmla="*/ 5468043 h 6858000"/>
              <a:gd name="connsiteX100" fmla="*/ 4604655 w 7467600"/>
              <a:gd name="connsiteY100" fmla="*/ 5583434 h 6858000"/>
              <a:gd name="connsiteX101" fmla="*/ 4565074 w 7467600"/>
              <a:gd name="connsiteY101" fmla="*/ 5618550 h 6858000"/>
              <a:gd name="connsiteX102" fmla="*/ 4988186 w 7467600"/>
              <a:gd name="connsiteY102" fmla="*/ 5216467 h 6858000"/>
              <a:gd name="connsiteX103" fmla="*/ 4978032 w 7467600"/>
              <a:gd name="connsiteY103" fmla="*/ 5183809 h 6858000"/>
              <a:gd name="connsiteX104" fmla="*/ 4463413 w 7467600"/>
              <a:gd name="connsiteY104" fmla="*/ 5615162 h 6858000"/>
              <a:gd name="connsiteX105" fmla="*/ 4358134 w 7467600"/>
              <a:gd name="connsiteY105" fmla="*/ 5742791 h 6858000"/>
              <a:gd name="connsiteX106" fmla="*/ 4376219 w 7467600"/>
              <a:gd name="connsiteY106" fmla="*/ 5729027 h 6858000"/>
              <a:gd name="connsiteX107" fmla="*/ 4582340 w 7467600"/>
              <a:gd name="connsiteY107" fmla="*/ 5561037 h 6858000"/>
              <a:gd name="connsiteX108" fmla="*/ 4694684 w 7467600"/>
              <a:gd name="connsiteY108" fmla="*/ 5447098 h 6858000"/>
              <a:gd name="connsiteX109" fmla="*/ 4754123 w 7467600"/>
              <a:gd name="connsiteY109" fmla="*/ 5384643 h 6858000"/>
              <a:gd name="connsiteX110" fmla="*/ 4978032 w 7467600"/>
              <a:gd name="connsiteY110" fmla="*/ 5183809 h 6858000"/>
              <a:gd name="connsiteX111" fmla="*/ 1903353 w 7467600"/>
              <a:gd name="connsiteY111" fmla="*/ 5044827 h 6858000"/>
              <a:gd name="connsiteX112" fmla="*/ 1936931 w 7467600"/>
              <a:gd name="connsiteY112" fmla="*/ 5093954 h 6858000"/>
              <a:gd name="connsiteX113" fmla="*/ 2195868 w 7467600"/>
              <a:gd name="connsiteY113" fmla="*/ 5396574 h 6858000"/>
              <a:gd name="connsiteX114" fmla="*/ 2088852 w 7467600"/>
              <a:gd name="connsiteY114" fmla="*/ 5166123 h 6858000"/>
              <a:gd name="connsiteX115" fmla="*/ 1958241 w 7467600"/>
              <a:gd name="connsiteY115" fmla="*/ 5067955 h 6858000"/>
              <a:gd name="connsiteX116" fmla="*/ 1903353 w 7467600"/>
              <a:gd name="connsiteY116" fmla="*/ 5044827 h 6858000"/>
              <a:gd name="connsiteX117" fmla="*/ 1979378 w 7467600"/>
              <a:gd name="connsiteY117" fmla="*/ 4769504 h 6858000"/>
              <a:gd name="connsiteX118" fmla="*/ 2882120 w 7467600"/>
              <a:gd name="connsiteY118" fmla="*/ 5064547 h 6858000"/>
              <a:gd name="connsiteX119" fmla="*/ 2793103 w 7467600"/>
              <a:gd name="connsiteY119" fmla="*/ 5039699 h 6858000"/>
              <a:gd name="connsiteX120" fmla="*/ 2770041 w 7467600"/>
              <a:gd name="connsiteY120" fmla="*/ 5033634 h 6858000"/>
              <a:gd name="connsiteX121" fmla="*/ 1979378 w 7467600"/>
              <a:gd name="connsiteY121" fmla="*/ 4769504 h 6858000"/>
              <a:gd name="connsiteX122" fmla="*/ 1927410 w 7467600"/>
              <a:gd name="connsiteY122" fmla="*/ 4716164 h 6858000"/>
              <a:gd name="connsiteX123" fmla="*/ 1959587 w 7467600"/>
              <a:gd name="connsiteY123" fmla="*/ 4728849 h 6858000"/>
              <a:gd name="connsiteX124" fmla="*/ 2777707 w 7467600"/>
              <a:gd name="connsiteY124" fmla="*/ 5003991 h 6858000"/>
              <a:gd name="connsiteX125" fmla="*/ 2800768 w 7467600"/>
              <a:gd name="connsiteY125" fmla="*/ 5010056 h 6858000"/>
              <a:gd name="connsiteX126" fmla="*/ 2879408 w 7467600"/>
              <a:gd name="connsiteY126" fmla="*/ 5031590 h 6858000"/>
              <a:gd name="connsiteX127" fmla="*/ 2862295 w 7467600"/>
              <a:gd name="connsiteY127" fmla="*/ 5022958 h 6858000"/>
              <a:gd name="connsiteX128" fmla="*/ 2813343 w 7467600"/>
              <a:gd name="connsiteY128" fmla="*/ 4998369 h 6858000"/>
              <a:gd name="connsiteX129" fmla="*/ 2646245 w 7467600"/>
              <a:gd name="connsiteY129" fmla="*/ 4930999 h 6858000"/>
              <a:gd name="connsiteX130" fmla="*/ 1999243 w 7467600"/>
              <a:gd name="connsiteY130" fmla="*/ 4730524 h 6858000"/>
              <a:gd name="connsiteX131" fmla="*/ 1979527 w 7467600"/>
              <a:gd name="connsiteY131" fmla="*/ 4726651 h 6858000"/>
              <a:gd name="connsiteX132" fmla="*/ 1927410 w 7467600"/>
              <a:gd name="connsiteY132" fmla="*/ 4716164 h 6858000"/>
              <a:gd name="connsiteX133" fmla="*/ 1997014 w 7467600"/>
              <a:gd name="connsiteY133" fmla="*/ 4698007 h 6858000"/>
              <a:gd name="connsiteX134" fmla="*/ 2005458 w 7467600"/>
              <a:gd name="connsiteY134" fmla="*/ 4699540 h 6858000"/>
              <a:gd name="connsiteX135" fmla="*/ 2657186 w 7467600"/>
              <a:gd name="connsiteY135" fmla="*/ 4901687 h 6858000"/>
              <a:gd name="connsiteX136" fmla="*/ 2826662 w 7467600"/>
              <a:gd name="connsiteY136" fmla="*/ 4970362 h 6858000"/>
              <a:gd name="connsiteX137" fmla="*/ 2876100 w 7467600"/>
              <a:gd name="connsiteY137" fmla="*/ 4995397 h 6858000"/>
              <a:gd name="connsiteX138" fmla="*/ 3042600 w 7467600"/>
              <a:gd name="connsiteY138" fmla="*/ 5059532 h 6858000"/>
              <a:gd name="connsiteX139" fmla="*/ 1997014 w 7467600"/>
              <a:gd name="connsiteY139" fmla="*/ 4698007 h 6858000"/>
              <a:gd name="connsiteX140" fmla="*/ 2305292 w 7467600"/>
              <a:gd name="connsiteY140" fmla="*/ 4219492 h 6858000"/>
              <a:gd name="connsiteX141" fmla="*/ 3360922 w 7467600"/>
              <a:gd name="connsiteY141" fmla="*/ 4529373 h 6858000"/>
              <a:gd name="connsiteX142" fmla="*/ 3492420 w 7467600"/>
              <a:gd name="connsiteY142" fmla="*/ 4510145 h 6858000"/>
              <a:gd name="connsiteX143" fmla="*/ 3364086 w 7467600"/>
              <a:gd name="connsiteY143" fmla="*/ 4480340 h 6858000"/>
              <a:gd name="connsiteX144" fmla="*/ 3225818 w 7467600"/>
              <a:gd name="connsiteY144" fmla="*/ 4411822 h 6858000"/>
              <a:gd name="connsiteX145" fmla="*/ 3129696 w 7467600"/>
              <a:gd name="connsiteY145" fmla="*/ 4360704 h 6858000"/>
              <a:gd name="connsiteX146" fmla="*/ 2814545 w 7467600"/>
              <a:gd name="connsiteY146" fmla="*/ 4282955 h 6858000"/>
              <a:gd name="connsiteX147" fmla="*/ 2305292 w 7467600"/>
              <a:gd name="connsiteY147" fmla="*/ 4219492 h 6858000"/>
              <a:gd name="connsiteX148" fmla="*/ 2626982 w 7467600"/>
              <a:gd name="connsiteY148" fmla="*/ 4206450 h 6858000"/>
              <a:gd name="connsiteX149" fmla="*/ 2490617 w 7467600"/>
              <a:gd name="connsiteY149" fmla="*/ 4206951 h 6858000"/>
              <a:gd name="connsiteX150" fmla="*/ 2819869 w 7467600"/>
              <a:gd name="connsiteY150" fmla="*/ 4252936 h 6858000"/>
              <a:gd name="connsiteX151" fmla="*/ 3143018 w 7467600"/>
              <a:gd name="connsiteY151" fmla="*/ 4332698 h 6858000"/>
              <a:gd name="connsiteX152" fmla="*/ 3241520 w 7467600"/>
              <a:gd name="connsiteY152" fmla="*/ 4385112 h 6858000"/>
              <a:gd name="connsiteX153" fmla="*/ 3374575 w 7467600"/>
              <a:gd name="connsiteY153" fmla="*/ 4451517 h 6858000"/>
              <a:gd name="connsiteX154" fmla="*/ 3505221 w 7467600"/>
              <a:gd name="connsiteY154" fmla="*/ 4480757 h 6858000"/>
              <a:gd name="connsiteX155" fmla="*/ 2626982 w 7467600"/>
              <a:gd name="connsiteY155" fmla="*/ 4206450 h 6858000"/>
              <a:gd name="connsiteX156" fmla="*/ 1310106 w 7467600"/>
              <a:gd name="connsiteY156" fmla="*/ 3943217 h 6858000"/>
              <a:gd name="connsiteX157" fmla="*/ 854994 w 7467600"/>
              <a:gd name="connsiteY157" fmla="*/ 4399136 h 6858000"/>
              <a:gd name="connsiteX158" fmla="*/ 742462 w 7467600"/>
              <a:gd name="connsiteY158" fmla="*/ 4594648 h 6858000"/>
              <a:gd name="connsiteX159" fmla="*/ 820602 w 7467600"/>
              <a:gd name="connsiteY159" fmla="*/ 4485915 h 6858000"/>
              <a:gd name="connsiteX160" fmla="*/ 878295 w 7467600"/>
              <a:gd name="connsiteY160" fmla="*/ 4403594 h 6858000"/>
              <a:gd name="connsiteX161" fmla="*/ 1240607 w 7467600"/>
              <a:gd name="connsiteY161" fmla="*/ 4010401 h 6858000"/>
              <a:gd name="connsiteX162" fmla="*/ 1310106 w 7467600"/>
              <a:gd name="connsiteY162" fmla="*/ 3943217 h 6858000"/>
              <a:gd name="connsiteX163" fmla="*/ 1423113 w 7467600"/>
              <a:gd name="connsiteY163" fmla="*/ 3874565 h 6858000"/>
              <a:gd name="connsiteX164" fmla="*/ 1260565 w 7467600"/>
              <a:gd name="connsiteY164" fmla="*/ 4031982 h 6858000"/>
              <a:gd name="connsiteX165" fmla="*/ 901900 w 7467600"/>
              <a:gd name="connsiteY165" fmla="*/ 4421236 h 6858000"/>
              <a:gd name="connsiteX166" fmla="*/ 845044 w 7467600"/>
              <a:gd name="connsiteY166" fmla="*/ 4502436 h 6858000"/>
              <a:gd name="connsiteX167" fmla="*/ 685926 w 7467600"/>
              <a:gd name="connsiteY167" fmla="*/ 4703069 h 6858000"/>
              <a:gd name="connsiteX168" fmla="*/ 684248 w 7467600"/>
              <a:gd name="connsiteY168" fmla="*/ 4706721 h 6858000"/>
              <a:gd name="connsiteX169" fmla="*/ 1423113 w 7467600"/>
              <a:gd name="connsiteY169" fmla="*/ 3874565 h 6858000"/>
              <a:gd name="connsiteX170" fmla="*/ 3316479 w 7467600"/>
              <a:gd name="connsiteY170" fmla="*/ 3872136 h 6858000"/>
              <a:gd name="connsiteX171" fmla="*/ 3546806 w 7467600"/>
              <a:gd name="connsiteY171" fmla="*/ 4356139 h 6858000"/>
              <a:gd name="connsiteX172" fmla="*/ 3364433 w 7467600"/>
              <a:gd name="connsiteY172" fmla="*/ 3953121 h 6858000"/>
              <a:gd name="connsiteX173" fmla="*/ 3316479 w 7467600"/>
              <a:gd name="connsiteY173" fmla="*/ 3872136 h 6858000"/>
              <a:gd name="connsiteX174" fmla="*/ 3291335 w 7467600"/>
              <a:gd name="connsiteY174" fmla="*/ 3767420 h 6858000"/>
              <a:gd name="connsiteX175" fmla="*/ 3390805 w 7467600"/>
              <a:gd name="connsiteY175" fmla="*/ 3937163 h 6858000"/>
              <a:gd name="connsiteX176" fmla="*/ 3579062 w 7467600"/>
              <a:gd name="connsiteY176" fmla="*/ 4359040 h 6858000"/>
              <a:gd name="connsiteX177" fmla="*/ 3467355 w 7467600"/>
              <a:gd name="connsiteY177" fmla="*/ 3988130 h 6858000"/>
              <a:gd name="connsiteX178" fmla="*/ 3310753 w 7467600"/>
              <a:gd name="connsiteY178" fmla="*/ 3787140 h 6858000"/>
              <a:gd name="connsiteX179" fmla="*/ 3291335 w 7467600"/>
              <a:gd name="connsiteY179" fmla="*/ 3767420 h 6858000"/>
              <a:gd name="connsiteX180" fmla="*/ 1635889 w 7467600"/>
              <a:gd name="connsiteY180" fmla="*/ 3709494 h 6858000"/>
              <a:gd name="connsiteX181" fmla="*/ 1634800 w 7467600"/>
              <a:gd name="connsiteY181" fmla="*/ 3731111 h 6858000"/>
              <a:gd name="connsiteX182" fmla="*/ 1635889 w 7467600"/>
              <a:gd name="connsiteY182" fmla="*/ 3709494 h 6858000"/>
              <a:gd name="connsiteX183" fmla="*/ 1510397 w 7467600"/>
              <a:gd name="connsiteY183" fmla="*/ 3684705 h 6858000"/>
              <a:gd name="connsiteX184" fmla="*/ 1146550 w 7467600"/>
              <a:gd name="connsiteY184" fmla="*/ 3802012 h 6858000"/>
              <a:gd name="connsiteX185" fmla="*/ 698834 w 7467600"/>
              <a:gd name="connsiteY185" fmla="*/ 3952272 h 6858000"/>
              <a:gd name="connsiteX186" fmla="*/ 34256 w 7467600"/>
              <a:gd name="connsiteY186" fmla="*/ 4347603 h 6858000"/>
              <a:gd name="connsiteX187" fmla="*/ 527241 w 7467600"/>
              <a:gd name="connsiteY187" fmla="*/ 4065078 h 6858000"/>
              <a:gd name="connsiteX188" fmla="*/ 1510397 w 7467600"/>
              <a:gd name="connsiteY188" fmla="*/ 3684705 h 6858000"/>
              <a:gd name="connsiteX189" fmla="*/ 1313114 w 7467600"/>
              <a:gd name="connsiteY189" fmla="*/ 3655216 h 6858000"/>
              <a:gd name="connsiteX190" fmla="*/ 1109304 w 7467600"/>
              <a:gd name="connsiteY190" fmla="*/ 3669030 h 6858000"/>
              <a:gd name="connsiteX191" fmla="*/ 8129 w 7467600"/>
              <a:gd name="connsiteY191" fmla="*/ 4330519 h 6858000"/>
              <a:gd name="connsiteX192" fmla="*/ 687572 w 7467600"/>
              <a:gd name="connsiteY192" fmla="*/ 3925629 h 6858000"/>
              <a:gd name="connsiteX193" fmla="*/ 1138365 w 7467600"/>
              <a:gd name="connsiteY193" fmla="*/ 3774515 h 6858000"/>
              <a:gd name="connsiteX194" fmla="*/ 1505579 w 7467600"/>
              <a:gd name="connsiteY194" fmla="*/ 3655526 h 6858000"/>
              <a:gd name="connsiteX195" fmla="*/ 1313114 w 7467600"/>
              <a:gd name="connsiteY195" fmla="*/ 3655216 h 6858000"/>
              <a:gd name="connsiteX196" fmla="*/ 3655073 w 7467600"/>
              <a:gd name="connsiteY196" fmla="*/ 3650884 h 6858000"/>
              <a:gd name="connsiteX197" fmla="*/ 3989938 w 7467600"/>
              <a:gd name="connsiteY197" fmla="*/ 3991685 h 6858000"/>
              <a:gd name="connsiteX198" fmla="*/ 4393907 w 7467600"/>
              <a:gd name="connsiteY198" fmla="*/ 4261258 h 6858000"/>
              <a:gd name="connsiteX199" fmla="*/ 4648051 w 7467600"/>
              <a:gd name="connsiteY199" fmla="*/ 4374051 h 6858000"/>
              <a:gd name="connsiteX200" fmla="*/ 4383389 w 7467600"/>
              <a:gd name="connsiteY200" fmla="*/ 4184369 h 6858000"/>
              <a:gd name="connsiteX201" fmla="*/ 4165508 w 7467600"/>
              <a:gd name="connsiteY201" fmla="*/ 4035196 h 6858000"/>
              <a:gd name="connsiteX202" fmla="*/ 4068162 w 7467600"/>
              <a:gd name="connsiteY202" fmla="*/ 3953394 h 6858000"/>
              <a:gd name="connsiteX203" fmla="*/ 3981416 w 7467600"/>
              <a:gd name="connsiteY203" fmla="*/ 3880482 h 6858000"/>
              <a:gd name="connsiteX204" fmla="*/ 3800147 w 7467600"/>
              <a:gd name="connsiteY204" fmla="*/ 3749872 h 6858000"/>
              <a:gd name="connsiteX205" fmla="*/ 3655073 w 7467600"/>
              <a:gd name="connsiteY205" fmla="*/ 3650884 h 6858000"/>
              <a:gd name="connsiteX206" fmla="*/ 3670252 w 7467600"/>
              <a:gd name="connsiteY206" fmla="*/ 3622798 h 6858000"/>
              <a:gd name="connsiteX207" fmla="*/ 3817258 w 7467600"/>
              <a:gd name="connsiteY207" fmla="*/ 3723577 h 6858000"/>
              <a:gd name="connsiteX208" fmla="*/ 4000461 w 7467600"/>
              <a:gd name="connsiteY208" fmla="*/ 3855966 h 6858000"/>
              <a:gd name="connsiteX209" fmla="*/ 4088180 w 7467600"/>
              <a:gd name="connsiteY209" fmla="*/ 3929774 h 6858000"/>
              <a:gd name="connsiteX210" fmla="*/ 4184555 w 7467600"/>
              <a:gd name="connsiteY210" fmla="*/ 4010683 h 6858000"/>
              <a:gd name="connsiteX211" fmla="*/ 4399563 w 7467600"/>
              <a:gd name="connsiteY211" fmla="*/ 4158106 h 6858000"/>
              <a:gd name="connsiteX212" fmla="*/ 4684469 w 7467600"/>
              <a:gd name="connsiteY212" fmla="*/ 4364680 h 6858000"/>
              <a:gd name="connsiteX213" fmla="*/ 4690271 w 7467600"/>
              <a:gd name="connsiteY213" fmla="*/ 4370034 h 6858000"/>
              <a:gd name="connsiteX214" fmla="*/ 4136093 w 7467600"/>
              <a:gd name="connsiteY214" fmla="*/ 3858466 h 6858000"/>
              <a:gd name="connsiteX215" fmla="*/ 3670252 w 7467600"/>
              <a:gd name="connsiteY215" fmla="*/ 3622798 h 6858000"/>
              <a:gd name="connsiteX216" fmla="*/ 4440129 w 7467600"/>
              <a:gd name="connsiteY216" fmla="*/ 3448571 h 6858000"/>
              <a:gd name="connsiteX217" fmla="*/ 4856525 w 7467600"/>
              <a:gd name="connsiteY217" fmla="*/ 3915351 h 6858000"/>
              <a:gd name="connsiteX218" fmla="*/ 5059055 w 7467600"/>
              <a:gd name="connsiteY218" fmla="*/ 4108918 h 6858000"/>
              <a:gd name="connsiteX219" fmla="*/ 5290070 w 7467600"/>
              <a:gd name="connsiteY219" fmla="*/ 4263619 h 6858000"/>
              <a:gd name="connsiteX220" fmla="*/ 4834991 w 7467600"/>
              <a:gd name="connsiteY220" fmla="*/ 3830985 h 6858000"/>
              <a:gd name="connsiteX221" fmla="*/ 4440129 w 7467600"/>
              <a:gd name="connsiteY221" fmla="*/ 3448571 h 6858000"/>
              <a:gd name="connsiteX222" fmla="*/ 4441737 w 7467600"/>
              <a:gd name="connsiteY222" fmla="*/ 3399734 h 6858000"/>
              <a:gd name="connsiteX223" fmla="*/ 4431236 w 7467600"/>
              <a:gd name="connsiteY223" fmla="*/ 3400954 h 6858000"/>
              <a:gd name="connsiteX224" fmla="*/ 4557150 w 7467600"/>
              <a:gd name="connsiteY224" fmla="*/ 3510023 h 6858000"/>
              <a:gd name="connsiteX225" fmla="*/ 4856936 w 7467600"/>
              <a:gd name="connsiteY225" fmla="*/ 3809146 h 6858000"/>
              <a:gd name="connsiteX226" fmla="*/ 5111996 w 7467600"/>
              <a:gd name="connsiteY226" fmla="*/ 4065759 h 6858000"/>
              <a:gd name="connsiteX227" fmla="*/ 5388878 w 7467600"/>
              <a:gd name="connsiteY227" fmla="*/ 4300185 h 6858000"/>
              <a:gd name="connsiteX228" fmla="*/ 5425556 w 7467600"/>
              <a:gd name="connsiteY228" fmla="*/ 4308967 h 6858000"/>
              <a:gd name="connsiteX229" fmla="*/ 4943646 w 7467600"/>
              <a:gd name="connsiteY229" fmla="*/ 3822916 h 6858000"/>
              <a:gd name="connsiteX230" fmla="*/ 4594837 w 7467600"/>
              <a:gd name="connsiteY230" fmla="*/ 3532274 h 6858000"/>
              <a:gd name="connsiteX231" fmla="*/ 4441737 w 7467600"/>
              <a:gd name="connsiteY231" fmla="*/ 3399734 h 6858000"/>
              <a:gd name="connsiteX232" fmla="*/ 5425834 w 7467600"/>
              <a:gd name="connsiteY232" fmla="*/ 3162785 h 6858000"/>
              <a:gd name="connsiteX233" fmla="*/ 5401644 w 7467600"/>
              <a:gd name="connsiteY233" fmla="*/ 3617847 h 6858000"/>
              <a:gd name="connsiteX234" fmla="*/ 5467256 w 7467600"/>
              <a:gd name="connsiteY234" fmla="*/ 4175494 h 6858000"/>
              <a:gd name="connsiteX235" fmla="*/ 5448069 w 7467600"/>
              <a:gd name="connsiteY235" fmla="*/ 3567554 h 6858000"/>
              <a:gd name="connsiteX236" fmla="*/ 5425834 w 7467600"/>
              <a:gd name="connsiteY236" fmla="*/ 3162785 h 6858000"/>
              <a:gd name="connsiteX237" fmla="*/ 1318687 w 7467600"/>
              <a:gd name="connsiteY237" fmla="*/ 3113840 h 6858000"/>
              <a:gd name="connsiteX238" fmla="*/ 1066793 w 7467600"/>
              <a:gd name="connsiteY238" fmla="*/ 3212171 h 6858000"/>
              <a:gd name="connsiteX239" fmla="*/ 993319 w 7467600"/>
              <a:gd name="connsiteY239" fmla="*/ 3247648 h 6858000"/>
              <a:gd name="connsiteX240" fmla="*/ 853081 w 7467600"/>
              <a:gd name="connsiteY240" fmla="*/ 3312410 h 6858000"/>
              <a:gd name="connsiteX241" fmla="*/ 805957 w 7467600"/>
              <a:gd name="connsiteY241" fmla="*/ 3330443 h 6858000"/>
              <a:gd name="connsiteX242" fmla="*/ 1318687 w 7467600"/>
              <a:gd name="connsiteY242" fmla="*/ 3113840 h 6858000"/>
              <a:gd name="connsiteX243" fmla="*/ 5453702 w 7467600"/>
              <a:gd name="connsiteY243" fmla="*/ 3090882 h 6858000"/>
              <a:gd name="connsiteX244" fmla="*/ 5480135 w 7467600"/>
              <a:gd name="connsiteY244" fmla="*/ 3565802 h 6858000"/>
              <a:gd name="connsiteX245" fmla="*/ 5499023 w 7467600"/>
              <a:gd name="connsiteY245" fmla="*/ 4166310 h 6858000"/>
              <a:gd name="connsiteX246" fmla="*/ 5547022 w 7467600"/>
              <a:gd name="connsiteY246" fmla="*/ 3607838 h 6858000"/>
              <a:gd name="connsiteX247" fmla="*/ 5515964 w 7467600"/>
              <a:gd name="connsiteY247" fmla="*/ 3378541 h 6858000"/>
              <a:gd name="connsiteX248" fmla="*/ 5453702 w 7467600"/>
              <a:gd name="connsiteY248" fmla="*/ 3090882 h 6858000"/>
              <a:gd name="connsiteX249" fmla="*/ 1238695 w 7467600"/>
              <a:gd name="connsiteY249" fmla="*/ 3076820 h 6858000"/>
              <a:gd name="connsiteX250" fmla="*/ 716371 w 7467600"/>
              <a:gd name="connsiteY250" fmla="*/ 3293249 h 6858000"/>
              <a:gd name="connsiteX251" fmla="*/ 579522 w 7467600"/>
              <a:gd name="connsiteY251" fmla="*/ 3371759 h 6858000"/>
              <a:gd name="connsiteX252" fmla="*/ 600288 w 7467600"/>
              <a:gd name="connsiteY252" fmla="*/ 3365555 h 6858000"/>
              <a:gd name="connsiteX253" fmla="*/ 840692 w 7467600"/>
              <a:gd name="connsiteY253" fmla="*/ 3284921 h 6858000"/>
              <a:gd name="connsiteX254" fmla="*/ 979248 w 7467600"/>
              <a:gd name="connsiteY254" fmla="*/ 3221003 h 6858000"/>
              <a:gd name="connsiteX255" fmla="*/ 1053282 w 7467600"/>
              <a:gd name="connsiteY255" fmla="*/ 3185247 h 6858000"/>
              <a:gd name="connsiteX256" fmla="*/ 1320603 w 7467600"/>
              <a:gd name="connsiteY256" fmla="*/ 3081281 h 6858000"/>
              <a:gd name="connsiteX257" fmla="*/ 1238695 w 7467600"/>
              <a:gd name="connsiteY257" fmla="*/ 3076820 h 6858000"/>
              <a:gd name="connsiteX258" fmla="*/ 5425627 w 7467600"/>
              <a:gd name="connsiteY258" fmla="*/ 2954192 h 6858000"/>
              <a:gd name="connsiteX259" fmla="*/ 5470770 w 7467600"/>
              <a:gd name="connsiteY259" fmla="*/ 3005435 h 6858000"/>
              <a:gd name="connsiteX260" fmla="*/ 5519779 w 7467600"/>
              <a:gd name="connsiteY260" fmla="*/ 4359223 h 6858000"/>
              <a:gd name="connsiteX261" fmla="*/ 5520293 w 7467600"/>
              <a:gd name="connsiteY261" fmla="*/ 4360602 h 6858000"/>
              <a:gd name="connsiteX262" fmla="*/ 5767221 w 7467600"/>
              <a:gd name="connsiteY262" fmla="*/ 4665564 h 6858000"/>
              <a:gd name="connsiteX263" fmla="*/ 6937169 w 7467600"/>
              <a:gd name="connsiteY263" fmla="*/ 4815941 h 6858000"/>
              <a:gd name="connsiteX264" fmla="*/ 6953922 w 7467600"/>
              <a:gd name="connsiteY264" fmla="*/ 4890068 h 6858000"/>
              <a:gd name="connsiteX265" fmla="*/ 6071359 w 7467600"/>
              <a:gd name="connsiteY265" fmla="*/ 4770770 h 6858000"/>
              <a:gd name="connsiteX266" fmla="*/ 6038839 w 7467600"/>
              <a:gd name="connsiteY266" fmla="*/ 4764474 h 6858000"/>
              <a:gd name="connsiteX267" fmla="*/ 6038706 w 7467600"/>
              <a:gd name="connsiteY267" fmla="*/ 4763847 h 6858000"/>
              <a:gd name="connsiteX268" fmla="*/ 6037784 w 7467600"/>
              <a:gd name="connsiteY268" fmla="*/ 4764270 h 6858000"/>
              <a:gd name="connsiteX269" fmla="*/ 6038839 w 7467600"/>
              <a:gd name="connsiteY269" fmla="*/ 4764474 h 6858000"/>
              <a:gd name="connsiteX270" fmla="*/ 6040338 w 7467600"/>
              <a:gd name="connsiteY270" fmla="*/ 4771418 h 6858000"/>
              <a:gd name="connsiteX271" fmla="*/ 6024488 w 7467600"/>
              <a:gd name="connsiteY271" fmla="*/ 4809903 h 6858000"/>
              <a:gd name="connsiteX272" fmla="*/ 5599771 w 7467600"/>
              <a:gd name="connsiteY272" fmla="*/ 5509652 h 6858000"/>
              <a:gd name="connsiteX273" fmla="*/ 5548843 w 7467600"/>
              <a:gd name="connsiteY273" fmla="*/ 5563845 h 6858000"/>
              <a:gd name="connsiteX274" fmla="*/ 5940952 w 7467600"/>
              <a:gd name="connsiteY274" fmla="*/ 6250028 h 6858000"/>
              <a:gd name="connsiteX275" fmla="*/ 6043441 w 7467600"/>
              <a:gd name="connsiteY275" fmla="*/ 6665847 h 6858000"/>
              <a:gd name="connsiteX276" fmla="*/ 6093432 w 7467600"/>
              <a:gd name="connsiteY276" fmla="*/ 6858000 h 6858000"/>
              <a:gd name="connsiteX277" fmla="*/ 6034344 w 7467600"/>
              <a:gd name="connsiteY277" fmla="*/ 6858000 h 6858000"/>
              <a:gd name="connsiteX278" fmla="*/ 6026679 w 7467600"/>
              <a:gd name="connsiteY278" fmla="*/ 6836959 h 6858000"/>
              <a:gd name="connsiteX279" fmla="*/ 5800441 w 7467600"/>
              <a:gd name="connsiteY279" fmla="*/ 6335286 h 6858000"/>
              <a:gd name="connsiteX280" fmla="*/ 5526562 w 7467600"/>
              <a:gd name="connsiteY280" fmla="*/ 5705388 h 6858000"/>
              <a:gd name="connsiteX281" fmla="*/ 5519640 w 7467600"/>
              <a:gd name="connsiteY281" fmla="*/ 5683774 h 6858000"/>
              <a:gd name="connsiteX282" fmla="*/ 5844559 w 7467600"/>
              <a:gd name="connsiteY282" fmla="*/ 6553349 h 6858000"/>
              <a:gd name="connsiteX283" fmla="*/ 5975994 w 7467600"/>
              <a:gd name="connsiteY283" fmla="*/ 6858000 h 6858000"/>
              <a:gd name="connsiteX284" fmla="*/ 5898547 w 7467600"/>
              <a:gd name="connsiteY284" fmla="*/ 6858000 h 6858000"/>
              <a:gd name="connsiteX285" fmla="*/ 5682041 w 7467600"/>
              <a:gd name="connsiteY285" fmla="*/ 6355860 h 6858000"/>
              <a:gd name="connsiteX286" fmla="*/ 5461758 w 7467600"/>
              <a:gd name="connsiteY286" fmla="*/ 5820220 h 6858000"/>
              <a:gd name="connsiteX287" fmla="*/ 5237282 w 7467600"/>
              <a:gd name="connsiteY287" fmla="*/ 6579086 h 6858000"/>
              <a:gd name="connsiteX288" fmla="*/ 5115009 w 7467600"/>
              <a:gd name="connsiteY288" fmla="*/ 6858000 h 6858000"/>
              <a:gd name="connsiteX289" fmla="*/ 5028074 w 7467600"/>
              <a:gd name="connsiteY289" fmla="*/ 6858000 h 6858000"/>
              <a:gd name="connsiteX290" fmla="*/ 5079508 w 7467600"/>
              <a:gd name="connsiteY290" fmla="*/ 6749074 h 6858000"/>
              <a:gd name="connsiteX291" fmla="*/ 5371846 w 7467600"/>
              <a:gd name="connsiteY291" fmla="*/ 5924413 h 6858000"/>
              <a:gd name="connsiteX292" fmla="*/ 5270512 w 7467600"/>
              <a:gd name="connsiteY292" fmla="*/ 6138975 h 6858000"/>
              <a:gd name="connsiteX293" fmla="*/ 5062409 w 7467600"/>
              <a:gd name="connsiteY293" fmla="*/ 6653544 h 6858000"/>
              <a:gd name="connsiteX294" fmla="*/ 5036628 w 7467600"/>
              <a:gd name="connsiteY294" fmla="*/ 6754247 h 6858000"/>
              <a:gd name="connsiteX295" fmla="*/ 5009112 w 7467600"/>
              <a:gd name="connsiteY295" fmla="*/ 6858000 h 6858000"/>
              <a:gd name="connsiteX296" fmla="*/ 4976679 w 7467600"/>
              <a:gd name="connsiteY296" fmla="*/ 6858000 h 6858000"/>
              <a:gd name="connsiteX297" fmla="*/ 5006537 w 7467600"/>
              <a:gd name="connsiteY297" fmla="*/ 6747068 h 6858000"/>
              <a:gd name="connsiteX298" fmla="*/ 5032723 w 7467600"/>
              <a:gd name="connsiteY298" fmla="*/ 6644957 h 6858000"/>
              <a:gd name="connsiteX299" fmla="*/ 5242949 w 7467600"/>
              <a:gd name="connsiteY299" fmla="*/ 6125175 h 6858000"/>
              <a:gd name="connsiteX300" fmla="*/ 5286321 w 7467600"/>
              <a:gd name="connsiteY300" fmla="*/ 6033555 h 6858000"/>
              <a:gd name="connsiteX301" fmla="*/ 5008210 w 7467600"/>
              <a:gd name="connsiteY301" fmla="*/ 6649194 h 6858000"/>
              <a:gd name="connsiteX302" fmla="*/ 4986321 w 7467600"/>
              <a:gd name="connsiteY302" fmla="*/ 6765687 h 6858000"/>
              <a:gd name="connsiteX303" fmla="*/ 4973474 w 7467600"/>
              <a:gd name="connsiteY303" fmla="*/ 6858000 h 6858000"/>
              <a:gd name="connsiteX304" fmla="*/ 4907178 w 7467600"/>
              <a:gd name="connsiteY304" fmla="*/ 6858000 h 6858000"/>
              <a:gd name="connsiteX305" fmla="*/ 4910810 w 7467600"/>
              <a:gd name="connsiteY305" fmla="*/ 6829660 h 6858000"/>
              <a:gd name="connsiteX306" fmla="*/ 4987461 w 7467600"/>
              <a:gd name="connsiteY306" fmla="*/ 6432994 h 6858000"/>
              <a:gd name="connsiteX307" fmla="*/ 5179262 w 7467600"/>
              <a:gd name="connsiteY307" fmla="*/ 6035044 h 6858000"/>
              <a:gd name="connsiteX308" fmla="*/ 4689678 w 7467600"/>
              <a:gd name="connsiteY308" fmla="*/ 6440241 h 6858000"/>
              <a:gd name="connsiteX309" fmla="*/ 4477543 w 7467600"/>
              <a:gd name="connsiteY309" fmla="*/ 6674836 h 6858000"/>
              <a:gd name="connsiteX310" fmla="*/ 4329957 w 7467600"/>
              <a:gd name="connsiteY310" fmla="*/ 6858000 h 6858000"/>
              <a:gd name="connsiteX311" fmla="*/ 4218595 w 7467600"/>
              <a:gd name="connsiteY311" fmla="*/ 6858000 h 6858000"/>
              <a:gd name="connsiteX312" fmla="*/ 4368888 w 7467600"/>
              <a:gd name="connsiteY312" fmla="*/ 6668412 h 6858000"/>
              <a:gd name="connsiteX313" fmla="*/ 4563091 w 7467600"/>
              <a:gd name="connsiteY313" fmla="*/ 6442508 h 6858000"/>
              <a:gd name="connsiteX314" fmla="*/ 5387324 w 7467600"/>
              <a:gd name="connsiteY314" fmla="*/ 5705830 h 6858000"/>
              <a:gd name="connsiteX315" fmla="*/ 5073620 w 7467600"/>
              <a:gd name="connsiteY315" fmla="*/ 5955437 h 6858000"/>
              <a:gd name="connsiteX316" fmla="*/ 4689789 w 7467600"/>
              <a:gd name="connsiteY316" fmla="*/ 6268382 h 6858000"/>
              <a:gd name="connsiteX317" fmla="*/ 4418722 w 7467600"/>
              <a:gd name="connsiteY317" fmla="*/ 6570886 h 6858000"/>
              <a:gd name="connsiteX318" fmla="*/ 4214944 w 7467600"/>
              <a:gd name="connsiteY318" fmla="*/ 6858000 h 6858000"/>
              <a:gd name="connsiteX319" fmla="*/ 4177898 w 7467600"/>
              <a:gd name="connsiteY319" fmla="*/ 6858000 h 6858000"/>
              <a:gd name="connsiteX320" fmla="*/ 4391597 w 7467600"/>
              <a:gd name="connsiteY320" fmla="*/ 6556370 h 6858000"/>
              <a:gd name="connsiteX321" fmla="*/ 4668889 w 7467600"/>
              <a:gd name="connsiteY321" fmla="*/ 6246399 h 6858000"/>
              <a:gd name="connsiteX322" fmla="*/ 5055427 w 7467600"/>
              <a:gd name="connsiteY322" fmla="*/ 5931476 h 6858000"/>
              <a:gd name="connsiteX323" fmla="*/ 5371814 w 7467600"/>
              <a:gd name="connsiteY323" fmla="*/ 5678975 h 6858000"/>
              <a:gd name="connsiteX324" fmla="*/ 4987918 w 7467600"/>
              <a:gd name="connsiteY324" fmla="*/ 5838701 h 6858000"/>
              <a:gd name="connsiteX325" fmla="*/ 4317146 w 7467600"/>
              <a:gd name="connsiteY325" fmla="*/ 6587716 h 6858000"/>
              <a:gd name="connsiteX326" fmla="*/ 4171627 w 7467600"/>
              <a:gd name="connsiteY326" fmla="*/ 6858000 h 6858000"/>
              <a:gd name="connsiteX327" fmla="*/ 4081585 w 7467600"/>
              <a:gd name="connsiteY327" fmla="*/ 6858000 h 6858000"/>
              <a:gd name="connsiteX328" fmla="*/ 4238603 w 7467600"/>
              <a:gd name="connsiteY328" fmla="*/ 6559341 h 6858000"/>
              <a:gd name="connsiteX329" fmla="*/ 4778333 w 7467600"/>
              <a:gd name="connsiteY329" fmla="*/ 5873626 h 6858000"/>
              <a:gd name="connsiteX330" fmla="*/ 5414185 w 7467600"/>
              <a:gd name="connsiteY330" fmla="*/ 5573882 h 6858000"/>
              <a:gd name="connsiteX331" fmla="*/ 5959648 w 7467600"/>
              <a:gd name="connsiteY331" fmla="*/ 4760797 h 6858000"/>
              <a:gd name="connsiteX332" fmla="*/ 5355019 w 7467600"/>
              <a:gd name="connsiteY332" fmla="*/ 4734672 h 6858000"/>
              <a:gd name="connsiteX333" fmla="*/ 5083565 w 7467600"/>
              <a:gd name="connsiteY333" fmla="*/ 5179121 h 6858000"/>
              <a:gd name="connsiteX334" fmla="*/ 4713577 w 7467600"/>
              <a:gd name="connsiteY334" fmla="*/ 5616803 h 6858000"/>
              <a:gd name="connsiteX335" fmla="*/ 3989559 w 7467600"/>
              <a:gd name="connsiteY335" fmla="*/ 6145945 h 6858000"/>
              <a:gd name="connsiteX336" fmla="*/ 3939824 w 7467600"/>
              <a:gd name="connsiteY336" fmla="*/ 6066900 h 6858000"/>
              <a:gd name="connsiteX337" fmla="*/ 4584537 w 7467600"/>
              <a:gd name="connsiteY337" fmla="*/ 5324826 h 6858000"/>
              <a:gd name="connsiteX338" fmla="*/ 5037105 w 7467600"/>
              <a:gd name="connsiteY338" fmla="*/ 5088765 h 6858000"/>
              <a:gd name="connsiteX339" fmla="*/ 5039930 w 7467600"/>
              <a:gd name="connsiteY339" fmla="*/ 5089585 h 6858000"/>
              <a:gd name="connsiteX340" fmla="*/ 5263764 w 7467600"/>
              <a:gd name="connsiteY340" fmla="*/ 4735525 h 6858000"/>
              <a:gd name="connsiteX341" fmla="*/ 4086300 w 7467600"/>
              <a:gd name="connsiteY341" fmla="*/ 4884599 h 6858000"/>
              <a:gd name="connsiteX342" fmla="*/ 4085485 w 7467600"/>
              <a:gd name="connsiteY342" fmla="*/ 4899070 h 6858000"/>
              <a:gd name="connsiteX343" fmla="*/ 3871915 w 7467600"/>
              <a:gd name="connsiteY343" fmla="*/ 5253645 h 6858000"/>
              <a:gd name="connsiteX344" fmla="*/ 3799374 w 7467600"/>
              <a:gd name="connsiteY344" fmla="*/ 5466127 h 6858000"/>
              <a:gd name="connsiteX345" fmla="*/ 3498850 w 7467600"/>
              <a:gd name="connsiteY345" fmla="*/ 6661888 h 6858000"/>
              <a:gd name="connsiteX346" fmla="*/ 3399216 w 7467600"/>
              <a:gd name="connsiteY346" fmla="*/ 6858000 h 6858000"/>
              <a:gd name="connsiteX347" fmla="*/ 3303688 w 7467600"/>
              <a:gd name="connsiteY347" fmla="*/ 6858000 h 6858000"/>
              <a:gd name="connsiteX348" fmla="*/ 3391774 w 7467600"/>
              <a:gd name="connsiteY348" fmla="*/ 6697181 h 6858000"/>
              <a:gd name="connsiteX349" fmla="*/ 3735540 w 7467600"/>
              <a:gd name="connsiteY349" fmla="*/ 5546923 h 6858000"/>
              <a:gd name="connsiteX350" fmla="*/ 3729438 w 7467600"/>
              <a:gd name="connsiteY350" fmla="*/ 5569058 h 6858000"/>
              <a:gd name="connsiteX351" fmla="*/ 3707782 w 7467600"/>
              <a:gd name="connsiteY351" fmla="*/ 5644908 h 6858000"/>
              <a:gd name="connsiteX352" fmla="*/ 3583827 w 7467600"/>
              <a:gd name="connsiteY352" fmla="*/ 6039215 h 6858000"/>
              <a:gd name="connsiteX353" fmla="*/ 3547861 w 7467600"/>
              <a:gd name="connsiteY353" fmla="*/ 6129609 h 6858000"/>
              <a:gd name="connsiteX354" fmla="*/ 3490905 w 7467600"/>
              <a:gd name="connsiteY354" fmla="*/ 6277660 h 6858000"/>
              <a:gd name="connsiteX355" fmla="*/ 3455859 w 7467600"/>
              <a:gd name="connsiteY355" fmla="*/ 6391301 h 6858000"/>
              <a:gd name="connsiteX356" fmla="*/ 3429112 w 7467600"/>
              <a:gd name="connsiteY356" fmla="*/ 6479469 h 6858000"/>
              <a:gd name="connsiteX357" fmla="*/ 3304862 w 7467600"/>
              <a:gd name="connsiteY357" fmla="*/ 6796476 h 6858000"/>
              <a:gd name="connsiteX358" fmla="*/ 3276071 w 7467600"/>
              <a:gd name="connsiteY358" fmla="*/ 6858000 h 6858000"/>
              <a:gd name="connsiteX359" fmla="*/ 3240805 w 7467600"/>
              <a:gd name="connsiteY359" fmla="*/ 6858000 h 6858000"/>
              <a:gd name="connsiteX360" fmla="*/ 3275917 w 7467600"/>
              <a:gd name="connsiteY360" fmla="*/ 6783192 h 6858000"/>
              <a:gd name="connsiteX361" fmla="*/ 3399358 w 7467600"/>
              <a:gd name="connsiteY361" fmla="*/ 6469011 h 6858000"/>
              <a:gd name="connsiteX362" fmla="*/ 3425650 w 7467600"/>
              <a:gd name="connsiteY362" fmla="*/ 6381333 h 6858000"/>
              <a:gd name="connsiteX363" fmla="*/ 3460661 w 7467600"/>
              <a:gd name="connsiteY363" fmla="*/ 6266763 h 6858000"/>
              <a:gd name="connsiteX364" fmla="*/ 3518021 w 7467600"/>
              <a:gd name="connsiteY364" fmla="*/ 6117298 h 6858000"/>
              <a:gd name="connsiteX365" fmla="*/ 3554035 w 7467600"/>
              <a:gd name="connsiteY365" fmla="*/ 6027832 h 6858000"/>
              <a:gd name="connsiteX366" fmla="*/ 3677174 w 7467600"/>
              <a:gd name="connsiteY366" fmla="*/ 5636351 h 6858000"/>
              <a:gd name="connsiteX367" fmla="*/ 3698819 w 7467600"/>
              <a:gd name="connsiteY367" fmla="*/ 5560503 h 6858000"/>
              <a:gd name="connsiteX368" fmla="*/ 3702094 w 7467600"/>
              <a:gd name="connsiteY368" fmla="*/ 5549194 h 6858000"/>
              <a:gd name="connsiteX369" fmla="*/ 3398355 w 7467600"/>
              <a:gd name="connsiteY369" fmla="*/ 6094603 h 6858000"/>
              <a:gd name="connsiteX370" fmla="*/ 3193941 w 7467600"/>
              <a:gd name="connsiteY370" fmla="*/ 6798775 h 6858000"/>
              <a:gd name="connsiteX371" fmla="*/ 3184140 w 7467600"/>
              <a:gd name="connsiteY371" fmla="*/ 6858000 h 6858000"/>
              <a:gd name="connsiteX372" fmla="*/ 3099978 w 7467600"/>
              <a:gd name="connsiteY372" fmla="*/ 6858000 h 6858000"/>
              <a:gd name="connsiteX373" fmla="*/ 3101556 w 7467600"/>
              <a:gd name="connsiteY373" fmla="*/ 6843337 h 6858000"/>
              <a:gd name="connsiteX374" fmla="*/ 3370162 w 7467600"/>
              <a:gd name="connsiteY374" fmla="*/ 5785550 h 6858000"/>
              <a:gd name="connsiteX375" fmla="*/ 3746477 w 7467600"/>
              <a:gd name="connsiteY375" fmla="*/ 5377889 h 6858000"/>
              <a:gd name="connsiteX376" fmla="*/ 3863399 w 7467600"/>
              <a:gd name="connsiteY376" fmla="*/ 5087257 h 6858000"/>
              <a:gd name="connsiteX377" fmla="*/ 3968712 w 7467600"/>
              <a:gd name="connsiteY377" fmla="*/ 4913989 h 6858000"/>
              <a:gd name="connsiteX378" fmla="*/ 2792390 w 7467600"/>
              <a:gd name="connsiteY378" fmla="*/ 5382974 h 6858000"/>
              <a:gd name="connsiteX379" fmla="*/ 2714982 w 7467600"/>
              <a:gd name="connsiteY379" fmla="*/ 5427051 h 6858000"/>
              <a:gd name="connsiteX380" fmla="*/ 2813361 w 7467600"/>
              <a:gd name="connsiteY380" fmla="*/ 6023912 h 6858000"/>
              <a:gd name="connsiteX381" fmla="*/ 2688430 w 7467600"/>
              <a:gd name="connsiteY381" fmla="*/ 6801564 h 6858000"/>
              <a:gd name="connsiteX382" fmla="*/ 2629626 w 7467600"/>
              <a:gd name="connsiteY382" fmla="*/ 6763394 h 6858000"/>
              <a:gd name="connsiteX383" fmla="*/ 2565328 w 7467600"/>
              <a:gd name="connsiteY383" fmla="*/ 5516399 h 6858000"/>
              <a:gd name="connsiteX384" fmla="*/ 1922999 w 7467600"/>
              <a:gd name="connsiteY384" fmla="*/ 5980343 h 6858000"/>
              <a:gd name="connsiteX385" fmla="*/ 1950261 w 7467600"/>
              <a:gd name="connsiteY385" fmla="*/ 6405858 h 6858000"/>
              <a:gd name="connsiteX386" fmla="*/ 2365554 w 7467600"/>
              <a:gd name="connsiteY386" fmla="*/ 6759107 h 6858000"/>
              <a:gd name="connsiteX387" fmla="*/ 2424142 w 7467600"/>
              <a:gd name="connsiteY387" fmla="*/ 6858000 h 6858000"/>
              <a:gd name="connsiteX388" fmla="*/ 2395994 w 7467600"/>
              <a:gd name="connsiteY388" fmla="*/ 6858000 h 6858000"/>
              <a:gd name="connsiteX389" fmla="*/ 2392863 w 7467600"/>
              <a:gd name="connsiteY389" fmla="*/ 6852964 h 6858000"/>
              <a:gd name="connsiteX390" fmla="*/ 2017589 w 7467600"/>
              <a:gd name="connsiteY390" fmla="*/ 6493982 h 6858000"/>
              <a:gd name="connsiteX391" fmla="*/ 2147336 w 7467600"/>
              <a:gd name="connsiteY391" fmla="*/ 6594052 h 6858000"/>
              <a:gd name="connsiteX392" fmla="*/ 2207047 w 7467600"/>
              <a:gd name="connsiteY392" fmla="*/ 6654540 h 6858000"/>
              <a:gd name="connsiteX393" fmla="*/ 2299106 w 7467600"/>
              <a:gd name="connsiteY393" fmla="*/ 6778931 h 6858000"/>
              <a:gd name="connsiteX394" fmla="*/ 2314430 w 7467600"/>
              <a:gd name="connsiteY394" fmla="*/ 6801144 h 6858000"/>
              <a:gd name="connsiteX395" fmla="*/ 2352406 w 7467600"/>
              <a:gd name="connsiteY395" fmla="*/ 6858000 h 6858000"/>
              <a:gd name="connsiteX396" fmla="*/ 2314492 w 7467600"/>
              <a:gd name="connsiteY396" fmla="*/ 6858000 h 6858000"/>
              <a:gd name="connsiteX397" fmla="*/ 2288095 w 7467600"/>
              <a:gd name="connsiteY397" fmla="*/ 6818030 h 6858000"/>
              <a:gd name="connsiteX398" fmla="*/ 2272768 w 7467600"/>
              <a:gd name="connsiteY398" fmla="*/ 6795822 h 6858000"/>
              <a:gd name="connsiteX399" fmla="*/ 2182715 w 7467600"/>
              <a:gd name="connsiteY399" fmla="*/ 6675071 h 6858000"/>
              <a:gd name="connsiteX400" fmla="*/ 2032061 w 7467600"/>
              <a:gd name="connsiteY400" fmla="*/ 6541380 h 6858000"/>
              <a:gd name="connsiteX401" fmla="*/ 2257220 w 7467600"/>
              <a:gd name="connsiteY401" fmla="*/ 6826257 h 6858000"/>
              <a:gd name="connsiteX402" fmla="*/ 2281324 w 7467600"/>
              <a:gd name="connsiteY402" fmla="*/ 6858000 h 6858000"/>
              <a:gd name="connsiteX403" fmla="*/ 2242860 w 7467600"/>
              <a:gd name="connsiteY403" fmla="*/ 6858000 h 6858000"/>
              <a:gd name="connsiteX404" fmla="*/ 2232818 w 7467600"/>
              <a:gd name="connsiteY404" fmla="*/ 6844926 h 6858000"/>
              <a:gd name="connsiteX405" fmla="*/ 1990172 w 7467600"/>
              <a:gd name="connsiteY405" fmla="*/ 6542121 h 6858000"/>
              <a:gd name="connsiteX406" fmla="*/ 2124090 w 7467600"/>
              <a:gd name="connsiteY406" fmla="*/ 6761017 h 6858000"/>
              <a:gd name="connsiteX407" fmla="*/ 2200380 w 7467600"/>
              <a:gd name="connsiteY407" fmla="*/ 6858000 h 6858000"/>
              <a:gd name="connsiteX408" fmla="*/ 2147507 w 7467600"/>
              <a:gd name="connsiteY408" fmla="*/ 6858000 h 6858000"/>
              <a:gd name="connsiteX409" fmla="*/ 2070668 w 7467600"/>
              <a:gd name="connsiteY409" fmla="*/ 6761520 h 6858000"/>
              <a:gd name="connsiteX410" fmla="*/ 1975142 w 7467600"/>
              <a:gd name="connsiteY410" fmla="*/ 6585570 h 6858000"/>
              <a:gd name="connsiteX411" fmla="*/ 2050035 w 7467600"/>
              <a:gd name="connsiteY411" fmla="*/ 6813345 h 6858000"/>
              <a:gd name="connsiteX412" fmla="*/ 2063025 w 7467600"/>
              <a:gd name="connsiteY412" fmla="*/ 6858000 h 6858000"/>
              <a:gd name="connsiteX413" fmla="*/ 2021675 w 7467600"/>
              <a:gd name="connsiteY413" fmla="*/ 6858000 h 6858000"/>
              <a:gd name="connsiteX414" fmla="*/ 2019308 w 7467600"/>
              <a:gd name="connsiteY414" fmla="*/ 6847118 h 6858000"/>
              <a:gd name="connsiteX415" fmla="*/ 1938835 w 7467600"/>
              <a:gd name="connsiteY415" fmla="*/ 6551160 h 6858000"/>
              <a:gd name="connsiteX416" fmla="*/ 1953230 w 7467600"/>
              <a:gd name="connsiteY416" fmla="*/ 6759699 h 6858000"/>
              <a:gd name="connsiteX417" fmla="*/ 1956763 w 7467600"/>
              <a:gd name="connsiteY417" fmla="*/ 6778191 h 6858000"/>
              <a:gd name="connsiteX418" fmla="*/ 1967925 w 7467600"/>
              <a:gd name="connsiteY418" fmla="*/ 6858000 h 6858000"/>
              <a:gd name="connsiteX419" fmla="*/ 1936622 w 7467600"/>
              <a:gd name="connsiteY419" fmla="*/ 6858000 h 6858000"/>
              <a:gd name="connsiteX420" fmla="*/ 1926261 w 7467600"/>
              <a:gd name="connsiteY420" fmla="*/ 6784064 h 6858000"/>
              <a:gd name="connsiteX421" fmla="*/ 1922724 w 7467600"/>
              <a:gd name="connsiteY421" fmla="*/ 6765577 h 6858000"/>
              <a:gd name="connsiteX422" fmla="*/ 1904650 w 7467600"/>
              <a:gd name="connsiteY422" fmla="*/ 6639616 h 6858000"/>
              <a:gd name="connsiteX423" fmla="*/ 1885273 w 7467600"/>
              <a:gd name="connsiteY423" fmla="*/ 6858000 h 6858000"/>
              <a:gd name="connsiteX424" fmla="*/ 1854363 w 7467600"/>
              <a:gd name="connsiteY424" fmla="*/ 6858000 h 6858000"/>
              <a:gd name="connsiteX425" fmla="*/ 1880391 w 7467600"/>
              <a:gd name="connsiteY425" fmla="*/ 6603796 h 6858000"/>
              <a:gd name="connsiteX426" fmla="*/ 1818273 w 7467600"/>
              <a:gd name="connsiteY426" fmla="*/ 6715729 h 6858000"/>
              <a:gd name="connsiteX427" fmla="*/ 1794691 w 7467600"/>
              <a:gd name="connsiteY427" fmla="*/ 6843239 h 6858000"/>
              <a:gd name="connsiteX428" fmla="*/ 1794914 w 7467600"/>
              <a:gd name="connsiteY428" fmla="*/ 6858000 h 6858000"/>
              <a:gd name="connsiteX429" fmla="*/ 1746128 w 7467600"/>
              <a:gd name="connsiteY429" fmla="*/ 6858000 h 6858000"/>
              <a:gd name="connsiteX430" fmla="*/ 1753934 w 7467600"/>
              <a:gd name="connsiteY430" fmla="*/ 6724796 h 6858000"/>
              <a:gd name="connsiteX431" fmla="*/ 1792053 w 7467600"/>
              <a:gd name="connsiteY431" fmla="*/ 6572396 h 6858000"/>
              <a:gd name="connsiteX432" fmla="*/ 1862248 w 7467600"/>
              <a:gd name="connsiteY432" fmla="*/ 6266397 h 6858000"/>
              <a:gd name="connsiteX433" fmla="*/ 1862250 w 7467600"/>
              <a:gd name="connsiteY433" fmla="*/ 6033531 h 6858000"/>
              <a:gd name="connsiteX434" fmla="*/ 1211999 w 7467600"/>
              <a:gd name="connsiteY434" fmla="*/ 6683610 h 6858000"/>
              <a:gd name="connsiteX435" fmla="*/ 1213266 w 7467600"/>
              <a:gd name="connsiteY435" fmla="*/ 6691947 h 6858000"/>
              <a:gd name="connsiteX436" fmla="*/ 1203370 w 7467600"/>
              <a:gd name="connsiteY436" fmla="*/ 6850676 h 6858000"/>
              <a:gd name="connsiteX437" fmla="*/ 1203671 w 7467600"/>
              <a:gd name="connsiteY437" fmla="*/ 6858000 h 6858000"/>
              <a:gd name="connsiteX438" fmla="*/ 1143180 w 7467600"/>
              <a:gd name="connsiteY438" fmla="*/ 6858000 h 6858000"/>
              <a:gd name="connsiteX439" fmla="*/ 1142176 w 7467600"/>
              <a:gd name="connsiteY439" fmla="*/ 6766045 h 6858000"/>
              <a:gd name="connsiteX440" fmla="*/ 1067484 w 7467600"/>
              <a:gd name="connsiteY440" fmla="*/ 6858000 h 6858000"/>
              <a:gd name="connsiteX441" fmla="*/ 953928 w 7467600"/>
              <a:gd name="connsiteY441" fmla="*/ 6858000 h 6858000"/>
              <a:gd name="connsiteX442" fmla="*/ 959715 w 7467600"/>
              <a:gd name="connsiteY442" fmla="*/ 6850185 h 6858000"/>
              <a:gd name="connsiteX443" fmla="*/ 1483788 w 7467600"/>
              <a:gd name="connsiteY443" fmla="*/ 6259174 h 6858000"/>
              <a:gd name="connsiteX444" fmla="*/ 1100671 w 7467600"/>
              <a:gd name="connsiteY444" fmla="*/ 6252137 h 6858000"/>
              <a:gd name="connsiteX445" fmla="*/ 1090144 w 7467600"/>
              <a:gd name="connsiteY445" fmla="*/ 6256748 h 6858000"/>
              <a:gd name="connsiteX446" fmla="*/ 1095872 w 7467600"/>
              <a:gd name="connsiteY446" fmla="*/ 6271892 h 6858000"/>
              <a:gd name="connsiteX447" fmla="*/ 262785 w 7467600"/>
              <a:gd name="connsiteY447" fmla="*/ 6845450 h 6858000"/>
              <a:gd name="connsiteX448" fmla="*/ 209968 w 7467600"/>
              <a:gd name="connsiteY448" fmla="*/ 6770713 h 6858000"/>
              <a:gd name="connsiteX449" fmla="*/ 873460 w 7467600"/>
              <a:gd name="connsiteY449" fmla="*/ 6253768 h 6858000"/>
              <a:gd name="connsiteX450" fmla="*/ 192686 w 7467600"/>
              <a:gd name="connsiteY450" fmla="*/ 5849257 h 6858000"/>
              <a:gd name="connsiteX451" fmla="*/ 4696 w 7467600"/>
              <a:gd name="connsiteY451" fmla="*/ 5697668 h 6858000"/>
              <a:gd name="connsiteX452" fmla="*/ 0 w 7467600"/>
              <a:gd name="connsiteY452" fmla="*/ 5689984 h 6858000"/>
              <a:gd name="connsiteX453" fmla="*/ 0 w 7467600"/>
              <a:gd name="connsiteY453" fmla="*/ 5513472 h 6858000"/>
              <a:gd name="connsiteX454" fmla="*/ 174101 w 7467600"/>
              <a:gd name="connsiteY454" fmla="*/ 5620277 h 6858000"/>
              <a:gd name="connsiteX455" fmla="*/ 891800 w 7467600"/>
              <a:gd name="connsiteY455" fmla="*/ 6036935 h 6858000"/>
              <a:gd name="connsiteX456" fmla="*/ 1072219 w 7467600"/>
              <a:gd name="connsiteY456" fmla="*/ 6169443 h 6858000"/>
              <a:gd name="connsiteX457" fmla="*/ 1074117 w 7467600"/>
              <a:gd name="connsiteY457" fmla="*/ 6170301 h 6858000"/>
              <a:gd name="connsiteX458" fmla="*/ 1083114 w 7467600"/>
              <a:gd name="connsiteY458" fmla="*/ 6174131 h 6858000"/>
              <a:gd name="connsiteX459" fmla="*/ 1543010 w 7467600"/>
              <a:gd name="connsiteY459" fmla="*/ 6191140 h 6858000"/>
              <a:gd name="connsiteX460" fmla="*/ 1551080 w 7467600"/>
              <a:gd name="connsiteY460" fmla="*/ 6195006 h 6858000"/>
              <a:gd name="connsiteX461" fmla="*/ 2345443 w 7467600"/>
              <a:gd name="connsiteY461" fmla="*/ 5549882 h 6858000"/>
              <a:gd name="connsiteX462" fmla="*/ 1721499 w 7467600"/>
              <a:gd name="connsiteY462" fmla="*/ 5599969 h 6858000"/>
              <a:gd name="connsiteX463" fmla="*/ 767716 w 7467600"/>
              <a:gd name="connsiteY463" fmla="*/ 5472768 h 6858000"/>
              <a:gd name="connsiteX464" fmla="*/ 722147 w 7467600"/>
              <a:gd name="connsiteY464" fmla="*/ 5393091 h 6858000"/>
              <a:gd name="connsiteX465" fmla="*/ 1485552 w 7467600"/>
              <a:gd name="connsiteY465" fmla="*/ 5313202 h 6858000"/>
              <a:gd name="connsiteX466" fmla="*/ 2143004 w 7467600"/>
              <a:gd name="connsiteY466" fmla="*/ 5402420 h 6858000"/>
              <a:gd name="connsiteX467" fmla="*/ 1933391 w 7467600"/>
              <a:gd name="connsiteY467" fmla="*/ 5156971 h 6858000"/>
              <a:gd name="connsiteX468" fmla="*/ 1827118 w 7467600"/>
              <a:gd name="connsiteY468" fmla="*/ 4968410 h 6858000"/>
              <a:gd name="connsiteX469" fmla="*/ 1837349 w 7467600"/>
              <a:gd name="connsiteY469" fmla="*/ 4956357 h 6858000"/>
              <a:gd name="connsiteX470" fmla="*/ 2162835 w 7467600"/>
              <a:gd name="connsiteY470" fmla="*/ 5187853 h 6858000"/>
              <a:gd name="connsiteX471" fmla="*/ 2257167 w 7467600"/>
              <a:gd name="connsiteY471" fmla="*/ 5462123 h 6858000"/>
              <a:gd name="connsiteX472" fmla="*/ 2261598 w 7467600"/>
              <a:gd name="connsiteY472" fmla="*/ 5467998 h 6858000"/>
              <a:gd name="connsiteX473" fmla="*/ 2437177 w 7467600"/>
              <a:gd name="connsiteY473" fmla="*/ 5479608 h 6858000"/>
              <a:gd name="connsiteX474" fmla="*/ 2445247 w 7467600"/>
              <a:gd name="connsiteY474" fmla="*/ 5483476 h 6858000"/>
              <a:gd name="connsiteX475" fmla="*/ 2743626 w 7467600"/>
              <a:gd name="connsiteY475" fmla="*/ 5304819 h 6858000"/>
              <a:gd name="connsiteX476" fmla="*/ 3048102 w 7467600"/>
              <a:gd name="connsiteY476" fmla="*/ 5150595 h 6858000"/>
              <a:gd name="connsiteX477" fmla="*/ 1799414 w 7467600"/>
              <a:gd name="connsiteY477" fmla="*/ 4694732 h 6858000"/>
              <a:gd name="connsiteX478" fmla="*/ 1771735 w 7467600"/>
              <a:gd name="connsiteY478" fmla="*/ 4619929 h 6858000"/>
              <a:gd name="connsiteX479" fmla="*/ 3104273 w 7467600"/>
              <a:gd name="connsiteY479" fmla="*/ 5076159 h 6858000"/>
              <a:gd name="connsiteX480" fmla="*/ 3113245 w 7467600"/>
              <a:gd name="connsiteY480" fmla="*/ 5090705 h 6858000"/>
              <a:gd name="connsiteX481" fmla="*/ 3126294 w 7467600"/>
              <a:gd name="connsiteY481" fmla="*/ 5114400 h 6858000"/>
              <a:gd name="connsiteX482" fmla="*/ 3937433 w 7467600"/>
              <a:gd name="connsiteY482" fmla="*/ 4830473 h 6858000"/>
              <a:gd name="connsiteX483" fmla="*/ 3590475 w 7467600"/>
              <a:gd name="connsiteY483" fmla="*/ 4597974 h 6858000"/>
              <a:gd name="connsiteX484" fmla="*/ 3100264 w 7467600"/>
              <a:gd name="connsiteY484" fmla="*/ 4579845 h 6858000"/>
              <a:gd name="connsiteX485" fmla="*/ 2183576 w 7467600"/>
              <a:gd name="connsiteY485" fmla="*/ 4227150 h 6858000"/>
              <a:gd name="connsiteX486" fmla="*/ 2151029 w 7467600"/>
              <a:gd name="connsiteY486" fmla="*/ 4146947 h 6858000"/>
              <a:gd name="connsiteX487" fmla="*/ 3563434 w 7467600"/>
              <a:gd name="connsiteY487" fmla="*/ 4469115 h 6858000"/>
              <a:gd name="connsiteX488" fmla="*/ 3177952 w 7467600"/>
              <a:gd name="connsiteY488" fmla="*/ 3657386 h 6858000"/>
              <a:gd name="connsiteX489" fmla="*/ 3189263 w 7467600"/>
              <a:gd name="connsiteY489" fmla="*/ 3625726 h 6858000"/>
              <a:gd name="connsiteX490" fmla="*/ 3560912 w 7467600"/>
              <a:gd name="connsiteY490" fmla="*/ 4079863 h 6858000"/>
              <a:gd name="connsiteX491" fmla="*/ 3626636 w 7467600"/>
              <a:gd name="connsiteY491" fmla="*/ 4512230 h 6858000"/>
              <a:gd name="connsiteX492" fmla="*/ 3653088 w 7467600"/>
              <a:gd name="connsiteY492" fmla="*/ 4521417 h 6858000"/>
              <a:gd name="connsiteX493" fmla="*/ 3988128 w 7467600"/>
              <a:gd name="connsiteY493" fmla="*/ 4817267 h 6858000"/>
              <a:gd name="connsiteX494" fmla="*/ 4830582 w 7467600"/>
              <a:gd name="connsiteY494" fmla="*/ 4676000 h 6858000"/>
              <a:gd name="connsiteX495" fmla="*/ 4830100 w 7467600"/>
              <a:gd name="connsiteY495" fmla="*/ 4675554 h 6858000"/>
              <a:gd name="connsiteX496" fmla="*/ 4036318 w 7467600"/>
              <a:gd name="connsiteY496" fmla="*/ 4147013 h 6858000"/>
              <a:gd name="connsiteX497" fmla="*/ 3432098 w 7467600"/>
              <a:gd name="connsiteY497" fmla="*/ 3537312 h 6858000"/>
              <a:gd name="connsiteX498" fmla="*/ 3446761 w 7467600"/>
              <a:gd name="connsiteY498" fmla="*/ 3461278 h 6858000"/>
              <a:gd name="connsiteX499" fmla="*/ 4419733 w 7467600"/>
              <a:gd name="connsiteY499" fmla="*/ 3963555 h 6858000"/>
              <a:gd name="connsiteX500" fmla="*/ 4781371 w 7467600"/>
              <a:gd name="connsiteY500" fmla="*/ 4458604 h 6858000"/>
              <a:gd name="connsiteX501" fmla="*/ 4780440 w 7467600"/>
              <a:gd name="connsiteY501" fmla="*/ 4470290 h 6858000"/>
              <a:gd name="connsiteX502" fmla="*/ 4898954 w 7467600"/>
              <a:gd name="connsiteY502" fmla="*/ 4662092 h 6858000"/>
              <a:gd name="connsiteX503" fmla="*/ 4900699 w 7467600"/>
              <a:gd name="connsiteY503" fmla="*/ 4670867 h 6858000"/>
              <a:gd name="connsiteX504" fmla="*/ 5714511 w 7467600"/>
              <a:gd name="connsiteY504" fmla="*/ 4663483 h 6858000"/>
              <a:gd name="connsiteX505" fmla="*/ 5464793 w 7467600"/>
              <a:gd name="connsiteY505" fmla="*/ 4393556 h 6858000"/>
              <a:gd name="connsiteX506" fmla="*/ 5461897 w 7467600"/>
              <a:gd name="connsiteY506" fmla="*/ 4390879 h 6858000"/>
              <a:gd name="connsiteX507" fmla="*/ 4294126 w 7467600"/>
              <a:gd name="connsiteY507" fmla="*/ 3303048 h 6858000"/>
              <a:gd name="connsiteX508" fmla="*/ 4305321 w 7467600"/>
              <a:gd name="connsiteY508" fmla="*/ 3256953 h 6858000"/>
              <a:gd name="connsiteX509" fmla="*/ 4949299 w 7467600"/>
              <a:gd name="connsiteY509" fmla="*/ 3766336 h 6858000"/>
              <a:gd name="connsiteX510" fmla="*/ 5291452 w 7467600"/>
              <a:gd name="connsiteY510" fmla="*/ 4076801 h 6858000"/>
              <a:gd name="connsiteX511" fmla="*/ 5434998 w 7467600"/>
              <a:gd name="connsiteY511" fmla="*/ 4254100 h 6858000"/>
              <a:gd name="connsiteX512" fmla="*/ 5351015 w 7467600"/>
              <a:gd name="connsiteY512" fmla="*/ 3760989 h 6858000"/>
              <a:gd name="connsiteX513" fmla="*/ 5413780 w 7467600"/>
              <a:gd name="connsiteY513" fmla="*/ 2966265 h 6858000"/>
              <a:gd name="connsiteX514" fmla="*/ 5425627 w 7467600"/>
              <a:gd name="connsiteY514" fmla="*/ 2954192 h 6858000"/>
              <a:gd name="connsiteX515" fmla="*/ 6604735 w 7467600"/>
              <a:gd name="connsiteY515" fmla="*/ 2041381 h 6858000"/>
              <a:gd name="connsiteX516" fmla="*/ 7204487 w 7467600"/>
              <a:gd name="connsiteY516" fmla="*/ 2742112 h 6858000"/>
              <a:gd name="connsiteX517" fmla="*/ 7131592 w 7467600"/>
              <a:gd name="connsiteY517" fmla="*/ 2672096 h 6858000"/>
              <a:gd name="connsiteX518" fmla="*/ 6996344 w 7467600"/>
              <a:gd name="connsiteY518" fmla="*/ 2518310 h 6858000"/>
              <a:gd name="connsiteX519" fmla="*/ 6735495 w 7467600"/>
              <a:gd name="connsiteY519" fmla="*/ 2196890 h 6858000"/>
              <a:gd name="connsiteX520" fmla="*/ 6721901 w 7467600"/>
              <a:gd name="connsiteY520" fmla="*/ 2179274 h 6858000"/>
              <a:gd name="connsiteX521" fmla="*/ 6604735 w 7467600"/>
              <a:gd name="connsiteY521" fmla="*/ 2041381 h 6858000"/>
              <a:gd name="connsiteX522" fmla="*/ 6591670 w 7467600"/>
              <a:gd name="connsiteY522" fmla="*/ 1988277 h 6858000"/>
              <a:gd name="connsiteX523" fmla="*/ 6747349 w 7467600"/>
              <a:gd name="connsiteY523" fmla="*/ 2160069 h 6858000"/>
              <a:gd name="connsiteX524" fmla="*/ 6760943 w 7467600"/>
              <a:gd name="connsiteY524" fmla="*/ 2177686 h 6858000"/>
              <a:gd name="connsiteX525" fmla="*/ 7021065 w 7467600"/>
              <a:gd name="connsiteY525" fmla="*/ 2498102 h 6858000"/>
              <a:gd name="connsiteX526" fmla="*/ 7155223 w 7467600"/>
              <a:gd name="connsiteY526" fmla="*/ 2650386 h 6858000"/>
              <a:gd name="connsiteX527" fmla="*/ 7203167 w 7467600"/>
              <a:gd name="connsiteY527" fmla="*/ 2697288 h 6858000"/>
              <a:gd name="connsiteX528" fmla="*/ 6937703 w 7467600"/>
              <a:gd name="connsiteY528" fmla="*/ 2321981 h 6858000"/>
              <a:gd name="connsiteX529" fmla="*/ 6591670 w 7467600"/>
              <a:gd name="connsiteY529" fmla="*/ 1988277 h 6858000"/>
              <a:gd name="connsiteX530" fmla="*/ 5798671 w 7467600"/>
              <a:gd name="connsiteY530" fmla="*/ 1981601 h 6858000"/>
              <a:gd name="connsiteX531" fmla="*/ 5754709 w 7467600"/>
              <a:gd name="connsiteY531" fmla="*/ 2071454 h 6858000"/>
              <a:gd name="connsiteX532" fmla="*/ 5763044 w 7467600"/>
              <a:gd name="connsiteY532" fmla="*/ 2842206 h 6858000"/>
              <a:gd name="connsiteX533" fmla="*/ 5764974 w 7467600"/>
              <a:gd name="connsiteY533" fmla="*/ 2799609 h 6858000"/>
              <a:gd name="connsiteX534" fmla="*/ 5767665 w 7467600"/>
              <a:gd name="connsiteY534" fmla="*/ 2666409 h 6858000"/>
              <a:gd name="connsiteX535" fmla="*/ 5763055 w 7467600"/>
              <a:gd name="connsiteY535" fmla="*/ 2579705 h 6858000"/>
              <a:gd name="connsiteX536" fmla="*/ 5758079 w 7467600"/>
              <a:gd name="connsiteY536" fmla="*/ 2492508 h 6858000"/>
              <a:gd name="connsiteX537" fmla="*/ 5779325 w 7467600"/>
              <a:gd name="connsiteY537" fmla="*/ 2197069 h 6858000"/>
              <a:gd name="connsiteX538" fmla="*/ 5798671 w 7467600"/>
              <a:gd name="connsiteY538" fmla="*/ 1981601 h 6858000"/>
              <a:gd name="connsiteX539" fmla="*/ 5829202 w 7467600"/>
              <a:gd name="connsiteY539" fmla="*/ 1971679 h 6858000"/>
              <a:gd name="connsiteX540" fmla="*/ 5809558 w 7467600"/>
              <a:gd name="connsiteY540" fmla="*/ 2198043 h 6858000"/>
              <a:gd name="connsiteX541" fmla="*/ 5788653 w 7467600"/>
              <a:gd name="connsiteY541" fmla="*/ 2489430 h 6858000"/>
              <a:gd name="connsiteX542" fmla="*/ 5793439 w 7467600"/>
              <a:gd name="connsiteY542" fmla="*/ 2575235 h 6858000"/>
              <a:gd name="connsiteX543" fmla="*/ 5796837 w 7467600"/>
              <a:gd name="connsiteY543" fmla="*/ 2637633 h 6858000"/>
              <a:gd name="connsiteX544" fmla="*/ 5818614 w 7467600"/>
              <a:gd name="connsiteY544" fmla="*/ 2473055 h 6858000"/>
              <a:gd name="connsiteX545" fmla="*/ 5829202 w 7467600"/>
              <a:gd name="connsiteY545" fmla="*/ 1971679 h 6858000"/>
              <a:gd name="connsiteX546" fmla="*/ 5911389 w 7467600"/>
              <a:gd name="connsiteY546" fmla="*/ 1898371 h 6858000"/>
              <a:gd name="connsiteX547" fmla="*/ 6237627 w 7467600"/>
              <a:gd name="connsiteY547" fmla="*/ 2231921 h 6858000"/>
              <a:gd name="connsiteX548" fmla="*/ 5911389 w 7467600"/>
              <a:gd name="connsiteY548" fmla="*/ 1898371 h 6858000"/>
              <a:gd name="connsiteX549" fmla="*/ 6944437 w 7467600"/>
              <a:gd name="connsiteY549" fmla="*/ 1575402 h 6858000"/>
              <a:gd name="connsiteX550" fmla="*/ 6304730 w 7467600"/>
              <a:gd name="connsiteY550" fmla="*/ 1766654 h 6858000"/>
              <a:gd name="connsiteX551" fmla="*/ 6944437 w 7467600"/>
              <a:gd name="connsiteY551" fmla="*/ 1575402 h 6858000"/>
              <a:gd name="connsiteX552" fmla="*/ 7019523 w 7467600"/>
              <a:gd name="connsiteY552" fmla="*/ 1519450 h 6858000"/>
              <a:gd name="connsiteX553" fmla="*/ 6298091 w 7467600"/>
              <a:gd name="connsiteY553" fmla="*/ 1737122 h 6858000"/>
              <a:gd name="connsiteX554" fmla="*/ 7019523 w 7467600"/>
              <a:gd name="connsiteY554" fmla="*/ 1519450 h 6858000"/>
              <a:gd name="connsiteX555" fmla="*/ 2399523 w 7467600"/>
              <a:gd name="connsiteY555" fmla="*/ 1428234 h 6858000"/>
              <a:gd name="connsiteX556" fmla="*/ 2224982 w 7467600"/>
              <a:gd name="connsiteY556" fmla="*/ 1826201 h 6858000"/>
              <a:gd name="connsiteX557" fmla="*/ 2096099 w 7467600"/>
              <a:gd name="connsiteY557" fmla="*/ 2345900 h 6858000"/>
              <a:gd name="connsiteX558" fmla="*/ 2283317 w 7467600"/>
              <a:gd name="connsiteY558" fmla="*/ 1796925 h 6858000"/>
              <a:gd name="connsiteX559" fmla="*/ 2399523 w 7467600"/>
              <a:gd name="connsiteY559" fmla="*/ 1428234 h 6858000"/>
              <a:gd name="connsiteX560" fmla="*/ 2448558 w 7467600"/>
              <a:gd name="connsiteY560" fmla="*/ 1373435 h 6858000"/>
              <a:gd name="connsiteX561" fmla="*/ 2312521 w 7467600"/>
              <a:gd name="connsiteY561" fmla="*/ 1806140 h 6858000"/>
              <a:gd name="connsiteX562" fmla="*/ 2127533 w 7467600"/>
              <a:gd name="connsiteY562" fmla="*/ 2348380 h 6858000"/>
              <a:gd name="connsiteX563" fmla="*/ 2358080 w 7467600"/>
              <a:gd name="connsiteY563" fmla="*/ 1866134 h 6858000"/>
              <a:gd name="connsiteX564" fmla="*/ 2407436 w 7467600"/>
              <a:gd name="connsiteY564" fmla="*/ 1651070 h 6858000"/>
              <a:gd name="connsiteX565" fmla="*/ 2448558 w 7467600"/>
              <a:gd name="connsiteY565" fmla="*/ 1373435 h 6858000"/>
              <a:gd name="connsiteX566" fmla="*/ 278707 w 7467600"/>
              <a:gd name="connsiteY566" fmla="*/ 1352270 h 6858000"/>
              <a:gd name="connsiteX567" fmla="*/ 321570 w 7467600"/>
              <a:gd name="connsiteY567" fmla="*/ 1861610 h 6858000"/>
              <a:gd name="connsiteX568" fmla="*/ 294281 w 7467600"/>
              <a:gd name="connsiteY568" fmla="*/ 1440658 h 6858000"/>
              <a:gd name="connsiteX569" fmla="*/ 278707 w 7467600"/>
              <a:gd name="connsiteY569" fmla="*/ 1352270 h 6858000"/>
              <a:gd name="connsiteX570" fmla="*/ 1423821 w 7467600"/>
              <a:gd name="connsiteY570" fmla="*/ 1351958 h 6858000"/>
              <a:gd name="connsiteX571" fmla="*/ 1638521 w 7467600"/>
              <a:gd name="connsiteY571" fmla="*/ 1908470 h 6858000"/>
              <a:gd name="connsiteX572" fmla="*/ 1754199 w 7467600"/>
              <a:gd name="connsiteY572" fmla="*/ 2149284 h 6858000"/>
              <a:gd name="connsiteX573" fmla="*/ 1908359 w 7467600"/>
              <a:gd name="connsiteY573" fmla="*/ 2364988 h 6858000"/>
              <a:gd name="connsiteX574" fmla="*/ 1647661 w 7467600"/>
              <a:gd name="connsiteY574" fmla="*/ 1825945 h 6858000"/>
              <a:gd name="connsiteX575" fmla="*/ 1423821 w 7467600"/>
              <a:gd name="connsiteY575" fmla="*/ 1351958 h 6858000"/>
              <a:gd name="connsiteX576" fmla="*/ 1431890 w 7467600"/>
              <a:gd name="connsiteY576" fmla="*/ 1306475 h 6858000"/>
              <a:gd name="connsiteX577" fmla="*/ 1507597 w 7467600"/>
              <a:gd name="connsiteY577" fmla="*/ 1446132 h 6858000"/>
              <a:gd name="connsiteX578" fmla="*/ 1674586 w 7467600"/>
              <a:gd name="connsiteY578" fmla="*/ 1813832 h 6858000"/>
              <a:gd name="connsiteX579" fmla="*/ 1815950 w 7467600"/>
              <a:gd name="connsiteY579" fmla="*/ 2128564 h 6858000"/>
              <a:gd name="connsiteX580" fmla="*/ 1984242 w 7467600"/>
              <a:gd name="connsiteY580" fmla="*/ 2430829 h 6858000"/>
              <a:gd name="connsiteX581" fmla="*/ 2014023 w 7467600"/>
              <a:gd name="connsiteY581" fmla="*/ 2450995 h 6858000"/>
              <a:gd name="connsiteX582" fmla="*/ 1747337 w 7467600"/>
              <a:gd name="connsiteY582" fmla="*/ 1855264 h 6858000"/>
              <a:gd name="connsiteX583" fmla="*/ 1533749 w 7467600"/>
              <a:gd name="connsiteY583" fmla="*/ 1478656 h 6858000"/>
              <a:gd name="connsiteX584" fmla="*/ 1431890 w 7467600"/>
              <a:gd name="connsiteY584" fmla="*/ 1306475 h 6858000"/>
              <a:gd name="connsiteX585" fmla="*/ 5052692 w 7467600"/>
              <a:gd name="connsiteY585" fmla="*/ 1292994 h 6858000"/>
              <a:gd name="connsiteX586" fmla="*/ 5200661 w 7467600"/>
              <a:gd name="connsiteY586" fmla="*/ 1635186 h 6858000"/>
              <a:gd name="connsiteX587" fmla="*/ 5297138 w 7467600"/>
              <a:gd name="connsiteY587" fmla="*/ 1906351 h 6858000"/>
              <a:gd name="connsiteX588" fmla="*/ 5052692 w 7467600"/>
              <a:gd name="connsiteY588" fmla="*/ 1292994 h 6858000"/>
              <a:gd name="connsiteX589" fmla="*/ 5009948 w 7467600"/>
              <a:gd name="connsiteY589" fmla="*/ 1273619 h 6858000"/>
              <a:gd name="connsiteX590" fmla="*/ 5121777 w 7467600"/>
              <a:gd name="connsiteY590" fmla="*/ 1654213 h 6858000"/>
              <a:gd name="connsiteX591" fmla="*/ 5293545 w 7467600"/>
              <a:gd name="connsiteY591" fmla="*/ 2072247 h 6858000"/>
              <a:gd name="connsiteX592" fmla="*/ 5294042 w 7467600"/>
              <a:gd name="connsiteY592" fmla="*/ 2065019 h 6858000"/>
              <a:gd name="connsiteX593" fmla="*/ 5171936 w 7467600"/>
              <a:gd name="connsiteY593" fmla="*/ 1647613 h 6858000"/>
              <a:gd name="connsiteX594" fmla="*/ 5009948 w 7467600"/>
              <a:gd name="connsiteY594" fmla="*/ 1273619 h 6858000"/>
              <a:gd name="connsiteX595" fmla="*/ 655236 w 7467600"/>
              <a:gd name="connsiteY595" fmla="*/ 1268632 h 6858000"/>
              <a:gd name="connsiteX596" fmla="*/ 839521 w 7467600"/>
              <a:gd name="connsiteY596" fmla="*/ 1685315 h 6858000"/>
              <a:gd name="connsiteX597" fmla="*/ 1109416 w 7467600"/>
              <a:gd name="connsiteY597" fmla="*/ 2061663 h 6858000"/>
              <a:gd name="connsiteX598" fmla="*/ 1298300 w 7467600"/>
              <a:gd name="connsiteY598" fmla="*/ 2247742 h 6858000"/>
              <a:gd name="connsiteX599" fmla="*/ 1125871 w 7467600"/>
              <a:gd name="connsiteY599" fmla="*/ 1989513 h 6858000"/>
              <a:gd name="connsiteX600" fmla="*/ 981574 w 7467600"/>
              <a:gd name="connsiteY600" fmla="*/ 1783157 h 6858000"/>
              <a:gd name="connsiteX601" fmla="*/ 922198 w 7467600"/>
              <a:gd name="connsiteY601" fmla="*/ 1677437 h 6858000"/>
              <a:gd name="connsiteX602" fmla="*/ 869293 w 7467600"/>
              <a:gd name="connsiteY602" fmla="*/ 1583214 h 6858000"/>
              <a:gd name="connsiteX603" fmla="*/ 751431 w 7467600"/>
              <a:gd name="connsiteY603" fmla="*/ 1405731 h 6858000"/>
              <a:gd name="connsiteX604" fmla="*/ 655236 w 7467600"/>
              <a:gd name="connsiteY604" fmla="*/ 1268632 h 6858000"/>
              <a:gd name="connsiteX605" fmla="*/ 6516292 w 7467600"/>
              <a:gd name="connsiteY605" fmla="*/ 1263064 h 6858000"/>
              <a:gd name="connsiteX606" fmla="*/ 5736320 w 7467600"/>
              <a:gd name="connsiteY606" fmla="*/ 1501803 h 6858000"/>
              <a:gd name="connsiteX607" fmla="*/ 6516292 w 7467600"/>
              <a:gd name="connsiteY607" fmla="*/ 1263064 h 6858000"/>
              <a:gd name="connsiteX608" fmla="*/ 291466 w 7467600"/>
              <a:gd name="connsiteY608" fmla="*/ 1250369 h 6858000"/>
              <a:gd name="connsiteX609" fmla="*/ 323180 w 7467600"/>
              <a:gd name="connsiteY609" fmla="*/ 1435283 h 6858000"/>
              <a:gd name="connsiteX610" fmla="*/ 349381 w 7467600"/>
              <a:gd name="connsiteY610" fmla="*/ 1875041 h 6858000"/>
              <a:gd name="connsiteX611" fmla="*/ 374363 w 7467600"/>
              <a:gd name="connsiteY611" fmla="*/ 1506494 h 6858000"/>
              <a:gd name="connsiteX612" fmla="*/ 302168 w 7467600"/>
              <a:gd name="connsiteY612" fmla="*/ 1274495 h 6858000"/>
              <a:gd name="connsiteX613" fmla="*/ 291466 w 7467600"/>
              <a:gd name="connsiteY613" fmla="*/ 1250369 h 6858000"/>
              <a:gd name="connsiteX614" fmla="*/ 678222 w 7467600"/>
              <a:gd name="connsiteY614" fmla="*/ 1248670 h 6858000"/>
              <a:gd name="connsiteX615" fmla="*/ 775536 w 7467600"/>
              <a:gd name="connsiteY615" fmla="*/ 1388015 h 6858000"/>
              <a:gd name="connsiteX616" fmla="*/ 894529 w 7467600"/>
              <a:gd name="connsiteY616" fmla="*/ 1567739 h 6858000"/>
              <a:gd name="connsiteX617" fmla="*/ 948000 w 7467600"/>
              <a:gd name="connsiteY617" fmla="*/ 1663088 h 6858000"/>
              <a:gd name="connsiteX618" fmla="*/ 1006812 w 7467600"/>
              <a:gd name="connsiteY618" fmla="*/ 1767683 h 6858000"/>
              <a:gd name="connsiteX619" fmla="*/ 1149133 w 7467600"/>
              <a:gd name="connsiteY619" fmla="*/ 1971513 h 6858000"/>
              <a:gd name="connsiteX620" fmla="*/ 1333952 w 7467600"/>
              <a:gd name="connsiteY620" fmla="*/ 2251620 h 6858000"/>
              <a:gd name="connsiteX621" fmla="*/ 1337329 w 7467600"/>
              <a:gd name="connsiteY621" fmla="*/ 2258350 h 6858000"/>
              <a:gd name="connsiteX622" fmla="*/ 1014726 w 7467600"/>
              <a:gd name="connsiteY622" fmla="*/ 1615556 h 6858000"/>
              <a:gd name="connsiteX623" fmla="*/ 678222 w 7467600"/>
              <a:gd name="connsiteY623" fmla="*/ 1248670 h 6858000"/>
              <a:gd name="connsiteX624" fmla="*/ 6691602 w 7467600"/>
              <a:gd name="connsiteY624" fmla="*/ 1140573 h 6858000"/>
              <a:gd name="connsiteX625" fmla="*/ 6571100 w 7467600"/>
              <a:gd name="connsiteY625" fmla="*/ 1183662 h 6858000"/>
              <a:gd name="connsiteX626" fmla="*/ 6241687 w 7467600"/>
              <a:gd name="connsiteY626" fmla="*/ 1257600 h 6858000"/>
              <a:gd name="connsiteX627" fmla="*/ 5693009 w 7467600"/>
              <a:gd name="connsiteY627" fmla="*/ 1478256 h 6858000"/>
              <a:gd name="connsiteX628" fmla="*/ 6548420 w 7467600"/>
              <a:gd name="connsiteY628" fmla="*/ 1214599 h 6858000"/>
              <a:gd name="connsiteX629" fmla="*/ 6605473 w 7467600"/>
              <a:gd name="connsiteY629" fmla="*/ 1184686 h 6858000"/>
              <a:gd name="connsiteX630" fmla="*/ 6691602 w 7467600"/>
              <a:gd name="connsiteY630" fmla="*/ 1140573 h 6858000"/>
              <a:gd name="connsiteX631" fmla="*/ 4002475 w 7467600"/>
              <a:gd name="connsiteY631" fmla="*/ 1037802 h 6858000"/>
              <a:gd name="connsiteX632" fmla="*/ 4000324 w 7467600"/>
              <a:gd name="connsiteY632" fmla="*/ 1039362 h 6858000"/>
              <a:gd name="connsiteX633" fmla="*/ 4002862 w 7467600"/>
              <a:gd name="connsiteY633" fmla="*/ 1042866 h 6858000"/>
              <a:gd name="connsiteX634" fmla="*/ 4002475 w 7467600"/>
              <a:gd name="connsiteY634" fmla="*/ 1037802 h 6858000"/>
              <a:gd name="connsiteX635" fmla="*/ 506322 w 7467600"/>
              <a:gd name="connsiteY635" fmla="*/ 1020997 h 6858000"/>
              <a:gd name="connsiteX636" fmla="*/ 533068 w 7467600"/>
              <a:gd name="connsiteY636" fmla="*/ 1029409 h 6858000"/>
              <a:gd name="connsiteX637" fmla="*/ 1232525 w 7467600"/>
              <a:gd name="connsiteY637" fmla="*/ 1804675 h 6858000"/>
              <a:gd name="connsiteX638" fmla="*/ 1388858 w 7467600"/>
              <a:gd name="connsiteY638" fmla="*/ 2368011 h 6858000"/>
              <a:gd name="connsiteX639" fmla="*/ 1384098 w 7467600"/>
              <a:gd name="connsiteY639" fmla="*/ 2378125 h 6858000"/>
              <a:gd name="connsiteX640" fmla="*/ 1425393 w 7467600"/>
              <a:gd name="connsiteY640" fmla="*/ 2589124 h 6858000"/>
              <a:gd name="connsiteX641" fmla="*/ 1424001 w 7467600"/>
              <a:gd name="connsiteY641" fmla="*/ 2597541 h 6858000"/>
              <a:gd name="connsiteX642" fmla="*/ 2152729 w 7467600"/>
              <a:gd name="connsiteY642" fmla="*/ 2864487 h 6858000"/>
              <a:gd name="connsiteX643" fmla="*/ 2020609 w 7467600"/>
              <a:gd name="connsiteY643" fmla="*/ 2539671 h 6858000"/>
              <a:gd name="connsiteX644" fmla="*/ 2018920 w 7467600"/>
              <a:gd name="connsiteY644" fmla="*/ 2536309 h 6858000"/>
              <a:gd name="connsiteX645" fmla="*/ 1342441 w 7467600"/>
              <a:gd name="connsiteY645" fmla="*/ 1173017 h 6858000"/>
              <a:gd name="connsiteX646" fmla="*/ 1367925 w 7467600"/>
              <a:gd name="connsiteY646" fmla="*/ 1135648 h 6858000"/>
              <a:gd name="connsiteX647" fmla="*/ 1771401 w 7467600"/>
              <a:gd name="connsiteY647" fmla="*/ 1806673 h 6858000"/>
              <a:gd name="connsiteX648" fmla="*/ 1972385 w 7467600"/>
              <a:gd name="connsiteY648" fmla="*/ 2198735 h 6858000"/>
              <a:gd name="connsiteX649" fmla="*/ 2040892 w 7467600"/>
              <a:gd name="connsiteY649" fmla="*/ 2405205 h 6858000"/>
              <a:gd name="connsiteX650" fmla="*/ 2131689 w 7467600"/>
              <a:gd name="connsiteY650" fmla="*/ 1936926 h 6858000"/>
              <a:gd name="connsiteX651" fmla="*/ 2454820 w 7467600"/>
              <a:gd name="connsiteY651" fmla="*/ 1248808 h 6858000"/>
              <a:gd name="connsiteX652" fmla="*/ 2492512 w 7467600"/>
              <a:gd name="connsiteY652" fmla="*/ 1302920 h 6858000"/>
              <a:gd name="connsiteX653" fmla="*/ 2081216 w 7467600"/>
              <a:gd name="connsiteY653" fmla="*/ 2527513 h 6858000"/>
              <a:gd name="connsiteX654" fmla="*/ 2081211 w 7467600"/>
              <a:gd name="connsiteY654" fmla="*/ 2528916 h 6858000"/>
              <a:gd name="connsiteX655" fmla="*/ 2199067 w 7467600"/>
              <a:gd name="connsiteY655" fmla="*/ 2884061 h 6858000"/>
              <a:gd name="connsiteX656" fmla="*/ 3192586 w 7467600"/>
              <a:gd name="connsiteY656" fmla="*/ 3411496 h 6858000"/>
              <a:gd name="connsiteX657" fmla="*/ 3182620 w 7467600"/>
              <a:gd name="connsiteY657" fmla="*/ 3483279 h 6858000"/>
              <a:gd name="connsiteX658" fmla="*/ 2435119 w 7467600"/>
              <a:gd name="connsiteY658" fmla="*/ 3080173 h 6858000"/>
              <a:gd name="connsiteX659" fmla="*/ 2410152 w 7467600"/>
              <a:gd name="connsiteY659" fmla="*/ 3063751 h 6858000"/>
              <a:gd name="connsiteX660" fmla="*/ 2408099 w 7467600"/>
              <a:gd name="connsiteY660" fmla="*/ 3064403 h 6858000"/>
              <a:gd name="connsiteX661" fmla="*/ 2407218 w 7467600"/>
              <a:gd name="connsiteY661" fmla="*/ 3070324 h 6858000"/>
              <a:gd name="connsiteX662" fmla="*/ 2380138 w 7467600"/>
              <a:gd name="connsiteY662" fmla="*/ 3099341 h 6858000"/>
              <a:gd name="connsiteX663" fmla="*/ 1765923 w 7467600"/>
              <a:gd name="connsiteY663" fmla="*/ 3581043 h 6858000"/>
              <a:gd name="connsiteX664" fmla="*/ 1702258 w 7467600"/>
              <a:gd name="connsiteY664" fmla="*/ 3612286 h 6858000"/>
              <a:gd name="connsiteX665" fmla="*/ 1538370 w 7467600"/>
              <a:gd name="connsiteY665" fmla="*/ 3811804 h 6858000"/>
              <a:gd name="connsiteX666" fmla="*/ 542867 w 7467600"/>
              <a:gd name="connsiteY666" fmla="*/ 4944092 h 6858000"/>
              <a:gd name="connsiteX667" fmla="*/ 515800 w 7467600"/>
              <a:gd name="connsiteY667" fmla="*/ 4862180 h 6858000"/>
              <a:gd name="connsiteX668" fmla="*/ 909145 w 7467600"/>
              <a:gd name="connsiteY668" fmla="*/ 4199225 h 6858000"/>
              <a:gd name="connsiteX669" fmla="*/ 1214067 w 7467600"/>
              <a:gd name="connsiteY669" fmla="*/ 3908561 h 6858000"/>
              <a:gd name="connsiteX670" fmla="*/ 640967 w 7467600"/>
              <a:gd name="connsiteY670" fmla="*/ 4105601 h 6858000"/>
              <a:gd name="connsiteX671" fmla="*/ 112563 w 7467600"/>
              <a:gd name="connsiteY671" fmla="*/ 4396952 h 6858000"/>
              <a:gd name="connsiteX672" fmla="*/ 0 w 7467600"/>
              <a:gd name="connsiteY672" fmla="*/ 4466006 h 6858000"/>
              <a:gd name="connsiteX673" fmla="*/ 0 w 7467600"/>
              <a:gd name="connsiteY673" fmla="*/ 4233763 h 6858000"/>
              <a:gd name="connsiteX674" fmla="*/ 36881 w 7467600"/>
              <a:gd name="connsiteY674" fmla="*/ 4200118 h 6858000"/>
              <a:gd name="connsiteX675" fmla="*/ 910534 w 7467600"/>
              <a:gd name="connsiteY675" fmla="*/ 3629753 h 6858000"/>
              <a:gd name="connsiteX676" fmla="*/ 1578717 w 7467600"/>
              <a:gd name="connsiteY676" fmla="*/ 3575982 h 6858000"/>
              <a:gd name="connsiteX677" fmla="*/ 2338780 w 7467600"/>
              <a:gd name="connsiteY677" fmla="*/ 3033725 h 6858000"/>
              <a:gd name="connsiteX678" fmla="*/ 1807991 w 7467600"/>
              <a:gd name="connsiteY678" fmla="*/ 2807184 h 6858000"/>
              <a:gd name="connsiteX679" fmla="*/ 1416358 w 7467600"/>
              <a:gd name="connsiteY679" fmla="*/ 3112571 h 6858000"/>
              <a:gd name="connsiteX680" fmla="*/ 939066 w 7467600"/>
              <a:gd name="connsiteY680" fmla="*/ 3378798 h 6858000"/>
              <a:gd name="connsiteX681" fmla="*/ 115099 w 7467600"/>
              <a:gd name="connsiteY681" fmla="*/ 3607650 h 6858000"/>
              <a:gd name="connsiteX682" fmla="*/ 97284 w 7467600"/>
              <a:gd name="connsiteY682" fmla="*/ 3520393 h 6858000"/>
              <a:gd name="connsiteX683" fmla="*/ 922050 w 7467600"/>
              <a:gd name="connsiteY683" fmla="*/ 3074867 h 6858000"/>
              <a:gd name="connsiteX684" fmla="*/ 1405265 w 7467600"/>
              <a:gd name="connsiteY684" fmla="*/ 3016319 h 6858000"/>
              <a:gd name="connsiteX685" fmla="*/ 1407512 w 7467600"/>
              <a:gd name="connsiteY685" fmla="*/ 3018001 h 6858000"/>
              <a:gd name="connsiteX686" fmla="*/ 1726266 w 7467600"/>
              <a:gd name="connsiteY686" fmla="*/ 2777274 h 6858000"/>
              <a:gd name="connsiteX687" fmla="*/ 625390 w 7467600"/>
              <a:gd name="connsiteY687" fmla="*/ 2514541 h 6858000"/>
              <a:gd name="connsiteX688" fmla="*/ 619799 w 7467600"/>
              <a:gd name="connsiteY688" fmla="*/ 2527180 h 6858000"/>
              <a:gd name="connsiteX689" fmla="*/ 310030 w 7467600"/>
              <a:gd name="connsiteY689" fmla="*/ 2771818 h 6858000"/>
              <a:gd name="connsiteX690" fmla="*/ 173877 w 7467600"/>
              <a:gd name="connsiteY690" fmla="*/ 2937056 h 6858000"/>
              <a:gd name="connsiteX691" fmla="*/ 77889 w 7467600"/>
              <a:gd name="connsiteY691" fmla="*/ 3138440 h 6858000"/>
              <a:gd name="connsiteX692" fmla="*/ 0 w 7467600"/>
              <a:gd name="connsiteY692" fmla="*/ 3271395 h 6858000"/>
              <a:gd name="connsiteX693" fmla="*/ 0 w 7467600"/>
              <a:gd name="connsiteY693" fmla="*/ 3153002 h 6858000"/>
              <a:gd name="connsiteX694" fmla="*/ 2386 w 7467600"/>
              <a:gd name="connsiteY694" fmla="*/ 3149203 h 6858000"/>
              <a:gd name="connsiteX695" fmla="*/ 89753 w 7467600"/>
              <a:gd name="connsiteY695" fmla="*/ 2987702 h 6858000"/>
              <a:gd name="connsiteX696" fmla="*/ 76869 w 7467600"/>
              <a:gd name="connsiteY696" fmla="*/ 3005404 h 6858000"/>
              <a:gd name="connsiteX697" fmla="*/ 32049 w 7467600"/>
              <a:gd name="connsiteY697" fmla="*/ 3065814 h 6858000"/>
              <a:gd name="connsiteX698" fmla="*/ 0 w 7467600"/>
              <a:gd name="connsiteY698" fmla="*/ 3108744 h 6858000"/>
              <a:gd name="connsiteX699" fmla="*/ 0 w 7467600"/>
              <a:gd name="connsiteY699" fmla="*/ 3058059 h 6858000"/>
              <a:gd name="connsiteX700" fmla="*/ 7610 w 7467600"/>
              <a:gd name="connsiteY700" fmla="*/ 3047889 h 6858000"/>
              <a:gd name="connsiteX701" fmla="*/ 52419 w 7467600"/>
              <a:gd name="connsiteY701" fmla="*/ 2987479 h 6858000"/>
              <a:gd name="connsiteX702" fmla="*/ 59142 w 7467600"/>
              <a:gd name="connsiteY702" fmla="*/ 2978488 h 6858000"/>
              <a:gd name="connsiteX703" fmla="*/ 0 w 7467600"/>
              <a:gd name="connsiteY703" fmla="*/ 3015334 h 6858000"/>
              <a:gd name="connsiteX704" fmla="*/ 0 w 7467600"/>
              <a:gd name="connsiteY704" fmla="*/ 2914286 h 6858000"/>
              <a:gd name="connsiteX705" fmla="*/ 36383 w 7467600"/>
              <a:gd name="connsiteY705" fmla="*/ 2901128 h 6858000"/>
              <a:gd name="connsiteX706" fmla="*/ 156329 w 7467600"/>
              <a:gd name="connsiteY706" fmla="*/ 2840533 h 6858000"/>
              <a:gd name="connsiteX707" fmla="*/ 358355 w 7467600"/>
              <a:gd name="connsiteY707" fmla="*/ 2620471 h 6858000"/>
              <a:gd name="connsiteX708" fmla="*/ 510577 w 7467600"/>
              <a:gd name="connsiteY708" fmla="*/ 2501244 h 6858000"/>
              <a:gd name="connsiteX709" fmla="*/ 211967 w 7467600"/>
              <a:gd name="connsiteY709" fmla="*/ 2479171 h 6858000"/>
              <a:gd name="connsiteX710" fmla="*/ 0 w 7467600"/>
              <a:gd name="connsiteY710" fmla="*/ 2476398 h 6858000"/>
              <a:gd name="connsiteX711" fmla="*/ 0 w 7467600"/>
              <a:gd name="connsiteY711" fmla="*/ 2389189 h 6858000"/>
              <a:gd name="connsiteX712" fmla="*/ 103062 w 7467600"/>
              <a:gd name="connsiteY712" fmla="*/ 2389518 h 6858000"/>
              <a:gd name="connsiteX713" fmla="*/ 510734 w 7467600"/>
              <a:gd name="connsiteY713" fmla="*/ 2416201 h 6858000"/>
              <a:gd name="connsiteX714" fmla="*/ 279257 w 7467600"/>
              <a:gd name="connsiteY714" fmla="*/ 2092102 h 6858000"/>
              <a:gd name="connsiteX715" fmla="*/ 65265 w 7467600"/>
              <a:gd name="connsiteY715" fmla="*/ 2006049 h 6858000"/>
              <a:gd name="connsiteX716" fmla="*/ 0 w 7467600"/>
              <a:gd name="connsiteY716" fmla="*/ 1982532 h 6858000"/>
              <a:gd name="connsiteX717" fmla="*/ 0 w 7467600"/>
              <a:gd name="connsiteY717" fmla="*/ 1912789 h 6858000"/>
              <a:gd name="connsiteX718" fmla="*/ 97460 w 7467600"/>
              <a:gd name="connsiteY718" fmla="*/ 1953725 h 6858000"/>
              <a:gd name="connsiteX719" fmla="*/ 221272 w 7467600"/>
              <a:gd name="connsiteY719" fmla="*/ 1980766 h 6858000"/>
              <a:gd name="connsiteX720" fmla="*/ 116765 w 7467600"/>
              <a:gd name="connsiteY720" fmla="*/ 1911033 h 6858000"/>
              <a:gd name="connsiteX721" fmla="*/ 16405 w 7467600"/>
              <a:gd name="connsiteY721" fmla="*/ 1803412 h 6858000"/>
              <a:gd name="connsiteX722" fmla="*/ 0 w 7467600"/>
              <a:gd name="connsiteY722" fmla="*/ 1784777 h 6858000"/>
              <a:gd name="connsiteX723" fmla="*/ 0 w 7467600"/>
              <a:gd name="connsiteY723" fmla="*/ 1740082 h 6858000"/>
              <a:gd name="connsiteX724" fmla="*/ 39394 w 7467600"/>
              <a:gd name="connsiteY724" fmla="*/ 1784856 h 6858000"/>
              <a:gd name="connsiteX725" fmla="*/ 135813 w 7467600"/>
              <a:gd name="connsiteY725" fmla="*/ 1888838 h 6858000"/>
              <a:gd name="connsiteX726" fmla="*/ 242575 w 7467600"/>
              <a:gd name="connsiteY726" fmla="*/ 1958841 h 6858000"/>
              <a:gd name="connsiteX727" fmla="*/ 82197 w 7467600"/>
              <a:gd name="connsiteY727" fmla="*/ 1754826 h 6858000"/>
              <a:gd name="connsiteX728" fmla="*/ 0 w 7467600"/>
              <a:gd name="connsiteY728" fmla="*/ 1679650 h 6858000"/>
              <a:gd name="connsiteX729" fmla="*/ 0 w 7467600"/>
              <a:gd name="connsiteY729" fmla="*/ 1602463 h 6858000"/>
              <a:gd name="connsiteX730" fmla="*/ 84689 w 7467600"/>
              <a:gd name="connsiteY730" fmla="*/ 1677442 h 6858000"/>
              <a:gd name="connsiteX731" fmla="*/ 298437 w 7467600"/>
              <a:gd name="connsiteY731" fmla="*/ 1968019 h 6858000"/>
              <a:gd name="connsiteX732" fmla="*/ 227269 w 7467600"/>
              <a:gd name="connsiteY732" fmla="*/ 1114064 h 6858000"/>
              <a:gd name="connsiteX733" fmla="*/ 248003 w 7467600"/>
              <a:gd name="connsiteY733" fmla="*/ 1089613 h 6858000"/>
              <a:gd name="connsiteX734" fmla="*/ 427020 w 7467600"/>
              <a:gd name="connsiteY734" fmla="*/ 1619803 h 6858000"/>
              <a:gd name="connsiteX735" fmla="*/ 340345 w 7467600"/>
              <a:gd name="connsiteY735" fmla="*/ 2027739 h 6858000"/>
              <a:gd name="connsiteX736" fmla="*/ 360865 w 7467600"/>
              <a:gd name="connsiteY736" fmla="*/ 2044827 h 6858000"/>
              <a:gd name="connsiteX737" fmla="*/ 560414 w 7467600"/>
              <a:gd name="connsiteY737" fmla="*/ 2421457 h 6858000"/>
              <a:gd name="connsiteX738" fmla="*/ 1359703 w 7467600"/>
              <a:gd name="connsiteY738" fmla="*/ 2578554 h 6858000"/>
              <a:gd name="connsiteX739" fmla="*/ 1359422 w 7467600"/>
              <a:gd name="connsiteY739" fmla="*/ 2577994 h 6858000"/>
              <a:gd name="connsiteX740" fmla="*/ 828701 w 7467600"/>
              <a:gd name="connsiteY740" fmla="*/ 1839520 h 6858000"/>
              <a:gd name="connsiteX741" fmla="*/ 494427 w 7467600"/>
              <a:gd name="connsiteY741" fmla="*/ 1092333 h 6858000"/>
              <a:gd name="connsiteX742" fmla="*/ 506322 w 7467600"/>
              <a:gd name="connsiteY742" fmla="*/ 1020997 h 6858000"/>
              <a:gd name="connsiteX743" fmla="*/ 4570198 w 7467600"/>
              <a:gd name="connsiteY743" fmla="*/ 978081 h 6858000"/>
              <a:gd name="connsiteX744" fmla="*/ 4523691 w 7467600"/>
              <a:gd name="connsiteY744" fmla="*/ 1127776 h 6858000"/>
              <a:gd name="connsiteX745" fmla="*/ 4509875 w 7467600"/>
              <a:gd name="connsiteY745" fmla="*/ 1167552 h 6858000"/>
              <a:gd name="connsiteX746" fmla="*/ 4478168 w 7467600"/>
              <a:gd name="connsiteY746" fmla="*/ 1260735 h 6858000"/>
              <a:gd name="connsiteX747" fmla="*/ 4409309 w 7467600"/>
              <a:gd name="connsiteY747" fmla="*/ 1666996 h 6858000"/>
              <a:gd name="connsiteX748" fmla="*/ 4370031 w 7467600"/>
              <a:gd name="connsiteY748" fmla="*/ 1955666 h 6858000"/>
              <a:gd name="connsiteX749" fmla="*/ 4570198 w 7467600"/>
              <a:gd name="connsiteY749" fmla="*/ 978081 h 6858000"/>
              <a:gd name="connsiteX750" fmla="*/ 4557898 w 7467600"/>
              <a:gd name="connsiteY750" fmla="*/ 900011 h 6858000"/>
              <a:gd name="connsiteX751" fmla="*/ 4344840 w 7467600"/>
              <a:gd name="connsiteY751" fmla="*/ 1922038 h 6858000"/>
              <a:gd name="connsiteX752" fmla="*/ 4378710 w 7467600"/>
              <a:gd name="connsiteY752" fmla="*/ 1665516 h 6858000"/>
              <a:gd name="connsiteX753" fmla="*/ 4448798 w 7467600"/>
              <a:gd name="connsiteY753" fmla="*/ 1253024 h 6858000"/>
              <a:gd name="connsiteX754" fmla="*/ 4480315 w 7467600"/>
              <a:gd name="connsiteY754" fmla="*/ 1158454 h 6858000"/>
              <a:gd name="connsiteX755" fmla="*/ 4494133 w 7467600"/>
              <a:gd name="connsiteY755" fmla="*/ 1118676 h 6858000"/>
              <a:gd name="connsiteX756" fmla="*/ 4557898 w 7467600"/>
              <a:gd name="connsiteY756" fmla="*/ 900011 h 6858000"/>
              <a:gd name="connsiteX757" fmla="*/ 5870151 w 7467600"/>
              <a:gd name="connsiteY757" fmla="*/ 898890 h 6858000"/>
              <a:gd name="connsiteX758" fmla="*/ 5861335 w 7467600"/>
              <a:gd name="connsiteY758" fmla="*/ 899177 h 6858000"/>
              <a:gd name="connsiteX759" fmla="*/ 5843702 w 7467600"/>
              <a:gd name="connsiteY759" fmla="*/ 899748 h 6858000"/>
              <a:gd name="connsiteX760" fmla="*/ 5651107 w 7467600"/>
              <a:gd name="connsiteY760" fmla="*/ 920306 h 6858000"/>
              <a:gd name="connsiteX761" fmla="*/ 5459407 w 7467600"/>
              <a:gd name="connsiteY761" fmla="*/ 940975 h 6858000"/>
              <a:gd name="connsiteX762" fmla="*/ 5374846 w 7467600"/>
              <a:gd name="connsiteY762" fmla="*/ 941988 h 6858000"/>
              <a:gd name="connsiteX763" fmla="*/ 5256105 w 7467600"/>
              <a:gd name="connsiteY763" fmla="*/ 945632 h 6858000"/>
              <a:gd name="connsiteX764" fmla="*/ 5107071 w 7467600"/>
              <a:gd name="connsiteY764" fmla="*/ 969720 h 6858000"/>
              <a:gd name="connsiteX765" fmla="*/ 4998681 w 7467600"/>
              <a:gd name="connsiteY765" fmla="*/ 988771 h 6858000"/>
              <a:gd name="connsiteX766" fmla="*/ 5870151 w 7467600"/>
              <a:gd name="connsiteY766" fmla="*/ 898890 h 6858000"/>
              <a:gd name="connsiteX767" fmla="*/ 5504425 w 7467600"/>
              <a:gd name="connsiteY767" fmla="*/ 848067 h 6858000"/>
              <a:gd name="connsiteX768" fmla="*/ 4968849 w 7467600"/>
              <a:gd name="connsiteY768" fmla="*/ 962318 h 6858000"/>
              <a:gd name="connsiteX769" fmla="*/ 5104039 w 7467600"/>
              <a:gd name="connsiteY769" fmla="*/ 940634 h 6858000"/>
              <a:gd name="connsiteX770" fmla="*/ 5256311 w 7467600"/>
              <a:gd name="connsiteY770" fmla="*/ 916490 h 6858000"/>
              <a:gd name="connsiteX771" fmla="*/ 5377381 w 7467600"/>
              <a:gd name="connsiteY771" fmla="*/ 912671 h 6858000"/>
              <a:gd name="connsiteX772" fmla="*/ 5460148 w 7467600"/>
              <a:gd name="connsiteY772" fmla="*/ 911442 h 6858000"/>
              <a:gd name="connsiteX773" fmla="*/ 5648971 w 7467600"/>
              <a:gd name="connsiteY773" fmla="*/ 891331 h 6858000"/>
              <a:gd name="connsiteX774" fmla="*/ 5844807 w 7467600"/>
              <a:gd name="connsiteY774" fmla="*/ 870718 h 6858000"/>
              <a:gd name="connsiteX775" fmla="*/ 5862975 w 7467600"/>
              <a:gd name="connsiteY775" fmla="*/ 869756 h 6858000"/>
              <a:gd name="connsiteX776" fmla="*/ 5920887 w 7467600"/>
              <a:gd name="connsiteY776" fmla="*/ 865929 h 6858000"/>
              <a:gd name="connsiteX777" fmla="*/ 5504425 w 7467600"/>
              <a:gd name="connsiteY777" fmla="*/ 848067 h 6858000"/>
              <a:gd name="connsiteX778" fmla="*/ 3607114 w 7467600"/>
              <a:gd name="connsiteY778" fmla="*/ 467441 h 6858000"/>
              <a:gd name="connsiteX779" fmla="*/ 3296242 w 7467600"/>
              <a:gd name="connsiteY779" fmla="*/ 807991 h 6858000"/>
              <a:gd name="connsiteX780" fmla="*/ 3174674 w 7467600"/>
              <a:gd name="connsiteY780" fmla="*/ 919759 h 6858000"/>
              <a:gd name="connsiteX781" fmla="*/ 3042978 w 7467600"/>
              <a:gd name="connsiteY781" fmla="*/ 1054894 h 6858000"/>
              <a:gd name="connsiteX782" fmla="*/ 2968914 w 7467600"/>
              <a:gd name="connsiteY782" fmla="*/ 1133756 h 6858000"/>
              <a:gd name="connsiteX783" fmla="*/ 3103823 w 7467600"/>
              <a:gd name="connsiteY783" fmla="*/ 1026814 h 6858000"/>
              <a:gd name="connsiteX784" fmla="*/ 3607114 w 7467600"/>
              <a:gd name="connsiteY784" fmla="*/ 467441 h 6858000"/>
              <a:gd name="connsiteX785" fmla="*/ 3744487 w 7467600"/>
              <a:gd name="connsiteY785" fmla="*/ 383136 h 6858000"/>
              <a:gd name="connsiteX786" fmla="*/ 3970213 w 7467600"/>
              <a:gd name="connsiteY786" fmla="*/ 995559 h 6858000"/>
              <a:gd name="connsiteX787" fmla="*/ 3744487 w 7467600"/>
              <a:gd name="connsiteY787" fmla="*/ 383136 h 6858000"/>
              <a:gd name="connsiteX788" fmla="*/ 3624562 w 7467600"/>
              <a:gd name="connsiteY788" fmla="*/ 367041 h 6858000"/>
              <a:gd name="connsiteX789" fmla="*/ 3489712 w 7467600"/>
              <a:gd name="connsiteY789" fmla="*/ 485386 h 6858000"/>
              <a:gd name="connsiteX790" fmla="*/ 3182994 w 7467600"/>
              <a:gd name="connsiteY790" fmla="*/ 828265 h 6858000"/>
              <a:gd name="connsiteX791" fmla="*/ 2892114 w 7467600"/>
              <a:gd name="connsiteY791" fmla="*/ 1172635 h 6858000"/>
              <a:gd name="connsiteX792" fmla="*/ 3021459 w 7467600"/>
              <a:gd name="connsiteY792" fmla="*/ 1035385 h 6858000"/>
              <a:gd name="connsiteX793" fmla="*/ 3153873 w 7467600"/>
              <a:gd name="connsiteY793" fmla="*/ 898971 h 6858000"/>
              <a:gd name="connsiteX794" fmla="*/ 3276511 w 7467600"/>
              <a:gd name="connsiteY794" fmla="*/ 786423 h 6858000"/>
              <a:gd name="connsiteX795" fmla="*/ 3584154 w 7467600"/>
              <a:gd name="connsiteY795" fmla="*/ 448218 h 6858000"/>
              <a:gd name="connsiteX796" fmla="*/ 3624562 w 7467600"/>
              <a:gd name="connsiteY796" fmla="*/ 367041 h 6858000"/>
              <a:gd name="connsiteX797" fmla="*/ 3766672 w 7467600"/>
              <a:gd name="connsiteY797" fmla="*/ 359429 h 6858000"/>
              <a:gd name="connsiteX798" fmla="*/ 3996338 w 7467600"/>
              <a:gd name="connsiteY798" fmla="*/ 968237 h 6858000"/>
              <a:gd name="connsiteX799" fmla="*/ 3766672 w 7467600"/>
              <a:gd name="connsiteY799" fmla="*/ 359429 h 6858000"/>
              <a:gd name="connsiteX800" fmla="*/ 5805386 w 7467600"/>
              <a:gd name="connsiteY800" fmla="*/ 239240 h 6858000"/>
              <a:gd name="connsiteX801" fmla="*/ 5736947 w 7467600"/>
              <a:gd name="connsiteY801" fmla="*/ 261367 h 6858000"/>
              <a:gd name="connsiteX802" fmla="*/ 5427012 w 7467600"/>
              <a:gd name="connsiteY802" fmla="*/ 311272 h 6858000"/>
              <a:gd name="connsiteX803" fmla="*/ 5147818 w 7467600"/>
              <a:gd name="connsiteY803" fmla="*/ 322112 h 6858000"/>
              <a:gd name="connsiteX804" fmla="*/ 5060854 w 7467600"/>
              <a:gd name="connsiteY804" fmla="*/ 311882 h 6858000"/>
              <a:gd name="connsiteX805" fmla="*/ 4945989 w 7467600"/>
              <a:gd name="connsiteY805" fmla="*/ 300516 h 6858000"/>
              <a:gd name="connsiteX806" fmla="*/ 5410479 w 7467600"/>
              <a:gd name="connsiteY806" fmla="*/ 348434 h 6858000"/>
              <a:gd name="connsiteX807" fmla="*/ 5805386 w 7467600"/>
              <a:gd name="connsiteY807" fmla="*/ 239240 h 6858000"/>
              <a:gd name="connsiteX808" fmla="*/ 5905192 w 7467600"/>
              <a:gd name="connsiteY808" fmla="*/ 163079 h 6858000"/>
              <a:gd name="connsiteX809" fmla="*/ 5865655 w 7467600"/>
              <a:gd name="connsiteY809" fmla="*/ 171901 h 6858000"/>
              <a:gd name="connsiteX810" fmla="*/ 5259740 w 7467600"/>
              <a:gd name="connsiteY810" fmla="*/ 257013 h 6858000"/>
              <a:gd name="connsiteX811" fmla="*/ 5208466 w 7467600"/>
              <a:gd name="connsiteY811" fmla="*/ 257550 h 6858000"/>
              <a:gd name="connsiteX812" fmla="*/ 4980204 w 7467600"/>
              <a:gd name="connsiteY812" fmla="*/ 271903 h 6858000"/>
              <a:gd name="connsiteX813" fmla="*/ 5068068 w 7467600"/>
              <a:gd name="connsiteY813" fmla="*/ 282244 h 6858000"/>
              <a:gd name="connsiteX814" fmla="*/ 5153231 w 7467600"/>
              <a:gd name="connsiteY814" fmla="*/ 292240 h 6858000"/>
              <a:gd name="connsiteX815" fmla="*/ 5426491 w 7467600"/>
              <a:gd name="connsiteY815" fmla="*/ 281128 h 6858000"/>
              <a:gd name="connsiteX816" fmla="*/ 5731212 w 7467600"/>
              <a:gd name="connsiteY816" fmla="*/ 231951 h 6858000"/>
              <a:gd name="connsiteX817" fmla="*/ 5905192 w 7467600"/>
              <a:gd name="connsiteY817" fmla="*/ 163079 h 6858000"/>
              <a:gd name="connsiteX818" fmla="*/ 5944437 w 7467600"/>
              <a:gd name="connsiteY818" fmla="*/ 113829 h 6858000"/>
              <a:gd name="connsiteX819" fmla="*/ 5825032 w 7467600"/>
              <a:gd name="connsiteY819" fmla="*/ 146405 h 6858000"/>
              <a:gd name="connsiteX820" fmla="*/ 4955599 w 7467600"/>
              <a:gd name="connsiteY820" fmla="*/ 247008 h 6858000"/>
              <a:gd name="connsiteX821" fmla="*/ 5210104 w 7467600"/>
              <a:gd name="connsiteY821" fmla="*/ 228123 h 6858000"/>
              <a:gd name="connsiteX822" fmla="*/ 5261015 w 7467600"/>
              <a:gd name="connsiteY822" fmla="*/ 227087 h 6858000"/>
              <a:gd name="connsiteX823" fmla="*/ 5861181 w 7467600"/>
              <a:gd name="connsiteY823" fmla="*/ 143093 h 6858000"/>
              <a:gd name="connsiteX824" fmla="*/ 5961252 w 7467600"/>
              <a:gd name="connsiteY824" fmla="*/ 114820 h 6858000"/>
              <a:gd name="connsiteX825" fmla="*/ 5944437 w 7467600"/>
              <a:gd name="connsiteY825" fmla="*/ 113829 h 6858000"/>
              <a:gd name="connsiteX826" fmla="*/ 3882765 w 7467600"/>
              <a:gd name="connsiteY826" fmla="*/ 0 h 6858000"/>
              <a:gd name="connsiteX827" fmla="*/ 3995099 w 7467600"/>
              <a:gd name="connsiteY827" fmla="*/ 0 h 6858000"/>
              <a:gd name="connsiteX828" fmla="*/ 4163818 w 7467600"/>
              <a:gd name="connsiteY828" fmla="*/ 234104 h 6858000"/>
              <a:gd name="connsiteX829" fmla="*/ 4172099 w 7467600"/>
              <a:gd name="connsiteY829" fmla="*/ 234207 h 6858000"/>
              <a:gd name="connsiteX830" fmla="*/ 4784282 w 7467600"/>
              <a:gd name="connsiteY830" fmla="*/ 276561 h 6858000"/>
              <a:gd name="connsiteX831" fmla="*/ 4801687 w 7467600"/>
              <a:gd name="connsiteY831" fmla="*/ 267764 h 6858000"/>
              <a:gd name="connsiteX832" fmla="*/ 6082788 w 7467600"/>
              <a:gd name="connsiteY832" fmla="*/ 64119 h 6858000"/>
              <a:gd name="connsiteX833" fmla="*/ 6099442 w 7467600"/>
              <a:gd name="connsiteY833" fmla="*/ 82568 h 6858000"/>
              <a:gd name="connsiteX834" fmla="*/ 4804137 w 7467600"/>
              <a:gd name="connsiteY834" fmla="*/ 320931 h 6858000"/>
              <a:gd name="connsiteX835" fmla="*/ 4227047 w 7467600"/>
              <a:gd name="connsiteY835" fmla="*/ 313415 h 6858000"/>
              <a:gd name="connsiteX836" fmla="*/ 4346041 w 7467600"/>
              <a:gd name="connsiteY836" fmla="*/ 456086 h 6858000"/>
              <a:gd name="connsiteX837" fmla="*/ 4870967 w 7467600"/>
              <a:gd name="connsiteY837" fmla="*/ 963061 h 6858000"/>
              <a:gd name="connsiteX838" fmla="*/ 4889647 w 7467600"/>
              <a:gd name="connsiteY838" fmla="*/ 957147 h 6858000"/>
              <a:gd name="connsiteX839" fmla="*/ 5422504 w 7467600"/>
              <a:gd name="connsiteY839" fmla="*/ 805191 h 6858000"/>
              <a:gd name="connsiteX840" fmla="*/ 6087656 w 7467600"/>
              <a:gd name="connsiteY840" fmla="*/ 826703 h 6858000"/>
              <a:gd name="connsiteX841" fmla="*/ 6058717 w 7467600"/>
              <a:gd name="connsiteY841" fmla="*/ 865992 h 6858000"/>
              <a:gd name="connsiteX842" fmla="*/ 4974153 w 7467600"/>
              <a:gd name="connsiteY842" fmla="*/ 1045456 h 6858000"/>
              <a:gd name="connsiteX843" fmla="*/ 5627835 w 7467600"/>
              <a:gd name="connsiteY843" fmla="*/ 1472077 h 6858000"/>
              <a:gd name="connsiteX844" fmla="*/ 5629817 w 7467600"/>
              <a:gd name="connsiteY844" fmla="*/ 1471412 h 6858000"/>
              <a:gd name="connsiteX845" fmla="*/ 5634124 w 7467600"/>
              <a:gd name="connsiteY845" fmla="*/ 1470572 h 6858000"/>
              <a:gd name="connsiteX846" fmla="*/ 5755832 w 7467600"/>
              <a:gd name="connsiteY846" fmla="*/ 1383886 h 6858000"/>
              <a:gd name="connsiteX847" fmla="*/ 6014186 w 7467600"/>
              <a:gd name="connsiteY847" fmla="*/ 1279799 h 6858000"/>
              <a:gd name="connsiteX848" fmla="*/ 6901619 w 7467600"/>
              <a:gd name="connsiteY848" fmla="*/ 1047874 h 6858000"/>
              <a:gd name="connsiteX849" fmla="*/ 6931566 w 7467600"/>
              <a:gd name="connsiteY849" fmla="*/ 1062034 h 6858000"/>
              <a:gd name="connsiteX850" fmla="*/ 5790982 w 7467600"/>
              <a:gd name="connsiteY850" fmla="*/ 1561380 h 6858000"/>
              <a:gd name="connsiteX851" fmla="*/ 6188971 w 7467600"/>
              <a:gd name="connsiteY851" fmla="*/ 1755168 h 6858000"/>
              <a:gd name="connsiteX852" fmla="*/ 6202446 w 7467600"/>
              <a:gd name="connsiteY852" fmla="*/ 1752268 h 6858000"/>
              <a:gd name="connsiteX853" fmla="*/ 7179560 w 7467600"/>
              <a:gd name="connsiteY853" fmla="*/ 1467551 h 6858000"/>
              <a:gd name="connsiteX854" fmla="*/ 7158730 w 7467600"/>
              <a:gd name="connsiteY854" fmla="*/ 1507835 h 6858000"/>
              <a:gd name="connsiteX855" fmla="*/ 6326959 w 7467600"/>
              <a:gd name="connsiteY855" fmla="*/ 1817686 h 6858000"/>
              <a:gd name="connsiteX856" fmla="*/ 6537433 w 7467600"/>
              <a:gd name="connsiteY856" fmla="*/ 1907790 h 6858000"/>
              <a:gd name="connsiteX857" fmla="*/ 6550221 w 7467600"/>
              <a:gd name="connsiteY857" fmla="*/ 1910729 h 6858000"/>
              <a:gd name="connsiteX858" fmla="*/ 6964438 w 7467600"/>
              <a:gd name="connsiteY858" fmla="*/ 2209505 h 6858000"/>
              <a:gd name="connsiteX859" fmla="*/ 7367862 w 7467600"/>
              <a:gd name="connsiteY859" fmla="*/ 2806833 h 6858000"/>
              <a:gd name="connsiteX860" fmla="*/ 7364329 w 7467600"/>
              <a:gd name="connsiteY860" fmla="*/ 2826907 h 6858000"/>
              <a:gd name="connsiteX861" fmla="*/ 7290545 w 7467600"/>
              <a:gd name="connsiteY861" fmla="*/ 2850663 h 6858000"/>
              <a:gd name="connsiteX862" fmla="*/ 6472036 w 7467600"/>
              <a:gd name="connsiteY862" fmla="*/ 1959003 h 6858000"/>
              <a:gd name="connsiteX863" fmla="*/ 5792897 w 7467600"/>
              <a:gd name="connsiteY863" fmla="*/ 1647747 h 6858000"/>
              <a:gd name="connsiteX864" fmla="*/ 5842751 w 7467600"/>
              <a:gd name="connsiteY864" fmla="*/ 1816112 h 6858000"/>
              <a:gd name="connsiteX865" fmla="*/ 5847424 w 7467600"/>
              <a:gd name="connsiteY865" fmla="*/ 1815776 h 6858000"/>
              <a:gd name="connsiteX866" fmla="*/ 6399821 w 7467600"/>
              <a:gd name="connsiteY866" fmla="*/ 2344799 h 6858000"/>
              <a:gd name="connsiteX867" fmla="*/ 6323232 w 7467600"/>
              <a:gd name="connsiteY867" fmla="*/ 2389634 h 6858000"/>
              <a:gd name="connsiteX868" fmla="*/ 5942958 w 7467600"/>
              <a:gd name="connsiteY868" fmla="*/ 2077708 h 6858000"/>
              <a:gd name="connsiteX869" fmla="*/ 5921559 w 7467600"/>
              <a:gd name="connsiteY869" fmla="*/ 2378596 h 6858000"/>
              <a:gd name="connsiteX870" fmla="*/ 5817651 w 7467600"/>
              <a:gd name="connsiteY870" fmla="*/ 3023919 h 6858000"/>
              <a:gd name="connsiteX871" fmla="*/ 5729634 w 7467600"/>
              <a:gd name="connsiteY871" fmla="*/ 3051849 h 6858000"/>
              <a:gd name="connsiteX872" fmla="*/ 5611018 w 7467600"/>
              <a:gd name="connsiteY872" fmla="*/ 2316769 h 6858000"/>
              <a:gd name="connsiteX873" fmla="*/ 5687608 w 7467600"/>
              <a:gd name="connsiteY873" fmla="*/ 2039972 h 6858000"/>
              <a:gd name="connsiteX874" fmla="*/ 5657554 w 7467600"/>
              <a:gd name="connsiteY874" fmla="*/ 1576445 h 6858000"/>
              <a:gd name="connsiteX875" fmla="*/ 5150475 w 7467600"/>
              <a:gd name="connsiteY875" fmla="*/ 1274012 h 6858000"/>
              <a:gd name="connsiteX876" fmla="*/ 5349142 w 7467600"/>
              <a:gd name="connsiteY876" fmla="*/ 2204405 h 6858000"/>
              <a:gd name="connsiteX877" fmla="*/ 5262214 w 7467600"/>
              <a:gd name="connsiteY877" fmla="*/ 2233836 h 6858000"/>
              <a:gd name="connsiteX878" fmla="*/ 4981539 w 7467600"/>
              <a:gd name="connsiteY878" fmla="*/ 1542201 h 6858000"/>
              <a:gd name="connsiteX879" fmla="*/ 4958461 w 7467600"/>
              <a:gd name="connsiteY879" fmla="*/ 1136957 h 6858000"/>
              <a:gd name="connsiteX880" fmla="*/ 4655015 w 7467600"/>
              <a:gd name="connsiteY880" fmla="*/ 891426 h 6858000"/>
              <a:gd name="connsiteX881" fmla="*/ 4348002 w 7467600"/>
              <a:gd name="connsiteY881" fmla="*/ 2205895 h 6858000"/>
              <a:gd name="connsiteX882" fmla="*/ 4262250 w 7467600"/>
              <a:gd name="connsiteY882" fmla="*/ 2219972 h 6858000"/>
              <a:gd name="connsiteX883" fmla="*/ 4550611 w 7467600"/>
              <a:gd name="connsiteY883" fmla="*/ 817540 h 6858000"/>
              <a:gd name="connsiteX884" fmla="*/ 4564418 w 7467600"/>
              <a:gd name="connsiteY884" fmla="*/ 808293 h 6858000"/>
              <a:gd name="connsiteX885" fmla="*/ 4266388 w 7467600"/>
              <a:gd name="connsiteY885" fmla="*/ 500083 h 6858000"/>
              <a:gd name="connsiteX886" fmla="*/ 4032842 w 7467600"/>
              <a:gd name="connsiteY886" fmla="*/ 211809 h 6858000"/>
              <a:gd name="connsiteX887" fmla="*/ 3882765 w 7467600"/>
              <a:gd name="connsiteY887" fmla="*/ 0 h 6858000"/>
              <a:gd name="connsiteX888" fmla="*/ 3721337 w 7467600"/>
              <a:gd name="connsiteY888" fmla="*/ 0 h 6858000"/>
              <a:gd name="connsiteX889" fmla="*/ 3797544 w 7467600"/>
              <a:gd name="connsiteY889" fmla="*/ 0 h 6858000"/>
              <a:gd name="connsiteX890" fmla="*/ 3775734 w 7467600"/>
              <a:gd name="connsiteY890" fmla="*/ 95131 h 6858000"/>
              <a:gd name="connsiteX891" fmla="*/ 3724807 w 7467600"/>
              <a:gd name="connsiteY891" fmla="*/ 272257 h 6858000"/>
              <a:gd name="connsiteX892" fmla="*/ 3726844 w 7467600"/>
              <a:gd name="connsiteY892" fmla="*/ 282988 h 6858000"/>
              <a:gd name="connsiteX893" fmla="*/ 3742664 w 7467600"/>
              <a:gd name="connsiteY893" fmla="*/ 279918 h 6858000"/>
              <a:gd name="connsiteX894" fmla="*/ 4103910 w 7467600"/>
              <a:gd name="connsiteY894" fmla="*/ 1161917 h 6858000"/>
              <a:gd name="connsiteX895" fmla="*/ 4020269 w 7467600"/>
              <a:gd name="connsiteY895" fmla="*/ 1200406 h 6858000"/>
              <a:gd name="connsiteX896" fmla="*/ 3674882 w 7467600"/>
              <a:gd name="connsiteY896" fmla="*/ 488524 h 6858000"/>
              <a:gd name="connsiteX897" fmla="*/ 3132682 w 7467600"/>
              <a:gd name="connsiteY897" fmla="*/ 1072284 h 6858000"/>
              <a:gd name="connsiteX898" fmla="*/ 2716346 w 7467600"/>
              <a:gd name="connsiteY898" fmla="*/ 1276376 h 6858000"/>
              <a:gd name="connsiteX899" fmla="*/ 2716772 w 7467600"/>
              <a:gd name="connsiteY899" fmla="*/ 1255462 h 6858000"/>
              <a:gd name="connsiteX900" fmla="*/ 3471096 w 7467600"/>
              <a:gd name="connsiteY900" fmla="*/ 437072 h 6858000"/>
              <a:gd name="connsiteX901" fmla="*/ 3639057 w 7467600"/>
              <a:gd name="connsiteY901" fmla="*/ 286334 h 6858000"/>
              <a:gd name="connsiteX902" fmla="*/ 3640309 w 7467600"/>
              <a:gd name="connsiteY902" fmla="*/ 284664 h 6858000"/>
              <a:gd name="connsiteX903" fmla="*/ 3646022 w 7467600"/>
              <a:gd name="connsiteY903" fmla="*/ 276711 h 6858000"/>
              <a:gd name="connsiteX904" fmla="*/ 3707943 w 7467600"/>
              <a:gd name="connsiteY904" fmla="*/ 65958 h 6858000"/>
              <a:gd name="connsiteX905" fmla="*/ 3721337 w 7467600"/>
              <a:gd name="connsiteY905" fmla="*/ 0 h 6858000"/>
              <a:gd name="connsiteX906" fmla="*/ 2867960 w 7467600"/>
              <a:gd name="connsiteY906" fmla="*/ 0 h 6858000"/>
              <a:gd name="connsiteX907" fmla="*/ 2926351 w 7467600"/>
              <a:gd name="connsiteY907" fmla="*/ 0 h 6858000"/>
              <a:gd name="connsiteX908" fmla="*/ 2902823 w 7467600"/>
              <a:gd name="connsiteY908" fmla="*/ 262929 h 6858000"/>
              <a:gd name="connsiteX909" fmla="*/ 2940663 w 7467600"/>
              <a:gd name="connsiteY909" fmla="*/ 140884 h 6858000"/>
              <a:gd name="connsiteX910" fmla="*/ 2947039 w 7467600"/>
              <a:gd name="connsiteY910" fmla="*/ 122524 h 6858000"/>
              <a:gd name="connsiteX911" fmla="*/ 2984316 w 7467600"/>
              <a:gd name="connsiteY911" fmla="*/ 0 h 6858000"/>
              <a:gd name="connsiteX912" fmla="*/ 3016114 w 7467600"/>
              <a:gd name="connsiteY912" fmla="*/ 0 h 6858000"/>
              <a:gd name="connsiteX913" fmla="*/ 2979949 w 7467600"/>
              <a:gd name="connsiteY913" fmla="*/ 119274 h 6858000"/>
              <a:gd name="connsiteX914" fmla="*/ 3023879 w 7467600"/>
              <a:gd name="connsiteY914" fmla="*/ 0 h 6858000"/>
              <a:gd name="connsiteX915" fmla="*/ 3105400 w 7467600"/>
              <a:gd name="connsiteY915" fmla="*/ 0 h 6858000"/>
              <a:gd name="connsiteX916" fmla="*/ 3094669 w 7467600"/>
              <a:gd name="connsiteY916" fmla="*/ 30308 h 6858000"/>
              <a:gd name="connsiteX917" fmla="*/ 2901945 w 7467600"/>
              <a:gd name="connsiteY917" fmla="*/ 466538 h 6858000"/>
              <a:gd name="connsiteX918" fmla="*/ 2815209 w 7467600"/>
              <a:gd name="connsiteY918" fmla="*/ 497361 h 6858000"/>
              <a:gd name="connsiteX919" fmla="*/ 2844845 w 7467600"/>
              <a:gd name="connsiteY919" fmla="*/ 127638 h 6858000"/>
              <a:gd name="connsiteX920" fmla="*/ 2867960 w 7467600"/>
              <a:gd name="connsiteY920" fmla="*/ 0 h 6858000"/>
              <a:gd name="connsiteX921" fmla="*/ 1057230 w 7467600"/>
              <a:gd name="connsiteY921" fmla="*/ 0 h 6858000"/>
              <a:gd name="connsiteX922" fmla="*/ 1111003 w 7467600"/>
              <a:gd name="connsiteY922" fmla="*/ 0 h 6858000"/>
              <a:gd name="connsiteX923" fmla="*/ 1125553 w 7467600"/>
              <a:gd name="connsiteY923" fmla="*/ 52588 h 6858000"/>
              <a:gd name="connsiteX924" fmla="*/ 1304276 w 7467600"/>
              <a:gd name="connsiteY924" fmla="*/ 476275 h 6858000"/>
              <a:gd name="connsiteX925" fmla="*/ 1492066 w 7467600"/>
              <a:gd name="connsiteY925" fmla="*/ 886333 h 6858000"/>
              <a:gd name="connsiteX926" fmla="*/ 1423698 w 7467600"/>
              <a:gd name="connsiteY926" fmla="*/ 710817 h 6858000"/>
              <a:gd name="connsiteX927" fmla="*/ 1357609 w 7467600"/>
              <a:gd name="connsiteY927" fmla="*/ 532892 h 6858000"/>
              <a:gd name="connsiteX928" fmla="*/ 1309550 w 7467600"/>
              <a:gd name="connsiteY928" fmla="*/ 374031 h 6858000"/>
              <a:gd name="connsiteX929" fmla="*/ 1193673 w 7467600"/>
              <a:gd name="connsiteY929" fmla="*/ 49533 h 6858000"/>
              <a:gd name="connsiteX930" fmla="*/ 1164391 w 7467600"/>
              <a:gd name="connsiteY930" fmla="*/ 0 h 6858000"/>
              <a:gd name="connsiteX931" fmla="*/ 1200666 w 7467600"/>
              <a:gd name="connsiteY931" fmla="*/ 0 h 6858000"/>
              <a:gd name="connsiteX932" fmla="*/ 1223408 w 7467600"/>
              <a:gd name="connsiteY932" fmla="*/ 38996 h 6858000"/>
              <a:gd name="connsiteX933" fmla="*/ 1339635 w 7467600"/>
              <a:gd name="connsiteY933" fmla="*/ 365517 h 6858000"/>
              <a:gd name="connsiteX934" fmla="*/ 1387469 w 7467600"/>
              <a:gd name="connsiteY934" fmla="*/ 523079 h 6858000"/>
              <a:gd name="connsiteX935" fmla="*/ 1452685 w 7467600"/>
              <a:gd name="connsiteY935" fmla="*/ 699806 h 6858000"/>
              <a:gd name="connsiteX936" fmla="*/ 1492092 w 7467600"/>
              <a:gd name="connsiteY936" fmla="*/ 800424 h 6858000"/>
              <a:gd name="connsiteX937" fmla="*/ 1455302 w 7467600"/>
              <a:gd name="connsiteY937" fmla="*/ 632913 h 6858000"/>
              <a:gd name="connsiteX938" fmla="*/ 1222336 w 7467600"/>
              <a:gd name="connsiteY938" fmla="*/ 9480 h 6858000"/>
              <a:gd name="connsiteX939" fmla="*/ 1214634 w 7467600"/>
              <a:gd name="connsiteY939" fmla="*/ 0 h 6858000"/>
              <a:gd name="connsiteX940" fmla="*/ 1289827 w 7467600"/>
              <a:gd name="connsiteY940" fmla="*/ 0 h 6858000"/>
              <a:gd name="connsiteX941" fmla="*/ 1321076 w 7467600"/>
              <a:gd name="connsiteY941" fmla="*/ 59722 h 6858000"/>
              <a:gd name="connsiteX942" fmla="*/ 1512579 w 7467600"/>
              <a:gd name="connsiteY942" fmla="*/ 626441 h 6858000"/>
              <a:gd name="connsiteX943" fmla="*/ 1506076 w 7467600"/>
              <a:gd name="connsiteY943" fmla="*/ 1089289 h 6858000"/>
              <a:gd name="connsiteX944" fmla="*/ 1486346 w 7467600"/>
              <a:gd name="connsiteY944" fmla="*/ 1079919 h 6858000"/>
              <a:gd name="connsiteX945" fmla="*/ 1070511 w 7467600"/>
              <a:gd name="connsiteY945" fmla="*/ 48609 h 6858000"/>
              <a:gd name="connsiteX946" fmla="*/ 1057230 w 7467600"/>
              <a:gd name="connsiteY946" fmla="*/ 0 h 6858000"/>
              <a:gd name="connsiteX947" fmla="*/ 43151 w 7467600"/>
              <a:gd name="connsiteY947" fmla="*/ 0 h 6858000"/>
              <a:gd name="connsiteX948" fmla="*/ 95283 w 7467600"/>
              <a:gd name="connsiteY948" fmla="*/ 0 h 6858000"/>
              <a:gd name="connsiteX949" fmla="*/ 300708 w 7467600"/>
              <a:gd name="connsiteY949" fmla="*/ 154571 h 6858000"/>
              <a:gd name="connsiteX950" fmla="*/ 530414 w 7467600"/>
              <a:gd name="connsiteY950" fmla="*/ 354673 h 6858000"/>
              <a:gd name="connsiteX951" fmla="*/ 333785 w 7467600"/>
              <a:gd name="connsiteY951" fmla="*/ 161564 h 6858000"/>
              <a:gd name="connsiteX952" fmla="*/ 147005 w 7467600"/>
              <a:gd name="connsiteY952" fmla="*/ 0 h 6858000"/>
              <a:gd name="connsiteX953" fmla="*/ 272509 w 7467600"/>
              <a:gd name="connsiteY953" fmla="*/ 0 h 6858000"/>
              <a:gd name="connsiteX954" fmla="*/ 326276 w 7467600"/>
              <a:gd name="connsiteY954" fmla="*/ 45847 h 6858000"/>
              <a:gd name="connsiteX955" fmla="*/ 823759 w 7467600"/>
              <a:gd name="connsiteY955" fmla="*/ 574145 h 6858000"/>
              <a:gd name="connsiteX956" fmla="*/ 811254 w 7467600"/>
              <a:gd name="connsiteY956" fmla="*/ 665546 h 6858000"/>
              <a:gd name="connsiteX957" fmla="*/ 154042 w 7467600"/>
              <a:gd name="connsiteY957" fmla="*/ 261522 h 6858000"/>
              <a:gd name="connsiteX958" fmla="*/ 13550 w 7467600"/>
              <a:gd name="connsiteY958" fmla="*/ 158423 h 6858000"/>
              <a:gd name="connsiteX959" fmla="*/ 0 w 7467600"/>
              <a:gd name="connsiteY959" fmla="*/ 146618 h 6858000"/>
              <a:gd name="connsiteX960" fmla="*/ 0 w 7467600"/>
              <a:gd name="connsiteY960" fmla="*/ 59161 h 6858000"/>
              <a:gd name="connsiteX961" fmla="*/ 45427 w 7467600"/>
              <a:gd name="connsiteY961" fmla="*/ 101078 h 6858000"/>
              <a:gd name="connsiteX962" fmla="*/ 630103 w 7467600"/>
              <a:gd name="connsiteY962" fmla="*/ 485885 h 6858000"/>
              <a:gd name="connsiteX963" fmla="*/ 532040 w 7467600"/>
              <a:gd name="connsiteY963" fmla="*/ 399359 h 6858000"/>
              <a:gd name="connsiteX964" fmla="*/ 517618 w 7467600"/>
              <a:gd name="connsiteY964" fmla="*/ 385726 h 6858000"/>
              <a:gd name="connsiteX965" fmla="*/ 285074 w 7467600"/>
              <a:gd name="connsiteY965" fmla="*/ 182755 h 6858000"/>
              <a:gd name="connsiteX966" fmla="*/ 43151 w 7467600"/>
              <a:gd name="connsiteY96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6012219 h 6858000"/>
              <a:gd name="connsiteX77" fmla="*/ 7356878 w 7467600"/>
              <a:gd name="connsiteY77" fmla="*/ 5981332 h 6858000"/>
              <a:gd name="connsiteX78" fmla="*/ 7467600 w 7467600"/>
              <a:gd name="connsiteY78" fmla="*/ 6117703 h 6858000"/>
              <a:gd name="connsiteX79" fmla="*/ 7467600 w 7467600"/>
              <a:gd name="connsiteY79" fmla="*/ 6163634 h 6858000"/>
              <a:gd name="connsiteX80" fmla="*/ 7403637 w 7467600"/>
              <a:gd name="connsiteY80" fmla="*/ 6083957 h 6858000"/>
              <a:gd name="connsiteX81" fmla="*/ 7254615 w 7467600"/>
              <a:gd name="connsiteY81" fmla="*/ 5911918 h 6858000"/>
              <a:gd name="connsiteX82" fmla="*/ 7312589 w 7467600"/>
              <a:gd name="connsiteY82" fmla="*/ 5982309 h 6858000"/>
              <a:gd name="connsiteX83" fmla="*/ 7448321 w 7467600"/>
              <a:gd name="connsiteY83" fmla="*/ 6190991 h 6858000"/>
              <a:gd name="connsiteX84" fmla="*/ 7467600 w 7467600"/>
              <a:gd name="connsiteY84" fmla="*/ 6221686 h 6858000"/>
              <a:gd name="connsiteX85" fmla="*/ 7467600 w 7467600"/>
              <a:gd name="connsiteY85" fmla="*/ 6334256 h 6858000"/>
              <a:gd name="connsiteX86" fmla="*/ 7454976 w 7467600"/>
              <a:gd name="connsiteY86" fmla="*/ 6318297 h 6858000"/>
              <a:gd name="connsiteX87" fmla="*/ 1456157 w 7467600"/>
              <a:gd name="connsiteY87" fmla="*/ 5371404 h 6858000"/>
              <a:gd name="connsiteX88" fmla="*/ 1244432 w 7467600"/>
              <a:gd name="connsiteY88" fmla="*/ 5385601 h 6858000"/>
              <a:gd name="connsiteX89" fmla="*/ 973990 w 7467600"/>
              <a:gd name="connsiteY89" fmla="*/ 5424940 h 6858000"/>
              <a:gd name="connsiteX90" fmla="*/ 1103809 w 7467600"/>
              <a:gd name="connsiteY90" fmla="*/ 5433720 h 6858000"/>
              <a:gd name="connsiteX91" fmla="*/ 1123454 w 7467600"/>
              <a:gd name="connsiteY91" fmla="*/ 5435727 h 6858000"/>
              <a:gd name="connsiteX92" fmla="*/ 1737017 w 7467600"/>
              <a:gd name="connsiteY92" fmla="*/ 5452183 h 6858000"/>
              <a:gd name="connsiteX93" fmla="*/ 1824397 w 7467600"/>
              <a:gd name="connsiteY93" fmla="*/ 5447757 h 6858000"/>
              <a:gd name="connsiteX94" fmla="*/ 2070059 w 7467600"/>
              <a:gd name="connsiteY94" fmla="*/ 5441660 h 6858000"/>
              <a:gd name="connsiteX95" fmla="*/ 1456157 w 7467600"/>
              <a:gd name="connsiteY95" fmla="*/ 5371404 h 6858000"/>
              <a:gd name="connsiteX96" fmla="*/ 4988186 w 7467600"/>
              <a:gd name="connsiteY96" fmla="*/ 5216467 h 6858000"/>
              <a:gd name="connsiteX97" fmla="*/ 4777334 w 7467600"/>
              <a:gd name="connsiteY97" fmla="*/ 5406072 h 6858000"/>
              <a:gd name="connsiteX98" fmla="*/ 4718341 w 7467600"/>
              <a:gd name="connsiteY98" fmla="*/ 5468043 h 6858000"/>
              <a:gd name="connsiteX99" fmla="*/ 4604655 w 7467600"/>
              <a:gd name="connsiteY99" fmla="*/ 5583434 h 6858000"/>
              <a:gd name="connsiteX100" fmla="*/ 4565074 w 7467600"/>
              <a:gd name="connsiteY100" fmla="*/ 5618550 h 6858000"/>
              <a:gd name="connsiteX101" fmla="*/ 4988186 w 7467600"/>
              <a:gd name="connsiteY101" fmla="*/ 5216467 h 6858000"/>
              <a:gd name="connsiteX102" fmla="*/ 4978032 w 7467600"/>
              <a:gd name="connsiteY102" fmla="*/ 5183809 h 6858000"/>
              <a:gd name="connsiteX103" fmla="*/ 4463413 w 7467600"/>
              <a:gd name="connsiteY103" fmla="*/ 5615162 h 6858000"/>
              <a:gd name="connsiteX104" fmla="*/ 4358134 w 7467600"/>
              <a:gd name="connsiteY104" fmla="*/ 5742791 h 6858000"/>
              <a:gd name="connsiteX105" fmla="*/ 4376219 w 7467600"/>
              <a:gd name="connsiteY105" fmla="*/ 5729027 h 6858000"/>
              <a:gd name="connsiteX106" fmla="*/ 4582340 w 7467600"/>
              <a:gd name="connsiteY106" fmla="*/ 5561037 h 6858000"/>
              <a:gd name="connsiteX107" fmla="*/ 4694684 w 7467600"/>
              <a:gd name="connsiteY107" fmla="*/ 5447098 h 6858000"/>
              <a:gd name="connsiteX108" fmla="*/ 4754123 w 7467600"/>
              <a:gd name="connsiteY108" fmla="*/ 5384643 h 6858000"/>
              <a:gd name="connsiteX109" fmla="*/ 4978032 w 7467600"/>
              <a:gd name="connsiteY109" fmla="*/ 5183809 h 6858000"/>
              <a:gd name="connsiteX110" fmla="*/ 1903353 w 7467600"/>
              <a:gd name="connsiteY110" fmla="*/ 5044827 h 6858000"/>
              <a:gd name="connsiteX111" fmla="*/ 1936931 w 7467600"/>
              <a:gd name="connsiteY111" fmla="*/ 5093954 h 6858000"/>
              <a:gd name="connsiteX112" fmla="*/ 2195868 w 7467600"/>
              <a:gd name="connsiteY112" fmla="*/ 5396574 h 6858000"/>
              <a:gd name="connsiteX113" fmla="*/ 2088852 w 7467600"/>
              <a:gd name="connsiteY113" fmla="*/ 5166123 h 6858000"/>
              <a:gd name="connsiteX114" fmla="*/ 1958241 w 7467600"/>
              <a:gd name="connsiteY114" fmla="*/ 5067955 h 6858000"/>
              <a:gd name="connsiteX115" fmla="*/ 1903353 w 7467600"/>
              <a:gd name="connsiteY115" fmla="*/ 5044827 h 6858000"/>
              <a:gd name="connsiteX116" fmla="*/ 1979378 w 7467600"/>
              <a:gd name="connsiteY116" fmla="*/ 4769504 h 6858000"/>
              <a:gd name="connsiteX117" fmla="*/ 2882120 w 7467600"/>
              <a:gd name="connsiteY117" fmla="*/ 5064547 h 6858000"/>
              <a:gd name="connsiteX118" fmla="*/ 2793103 w 7467600"/>
              <a:gd name="connsiteY118" fmla="*/ 5039699 h 6858000"/>
              <a:gd name="connsiteX119" fmla="*/ 2770041 w 7467600"/>
              <a:gd name="connsiteY119" fmla="*/ 5033634 h 6858000"/>
              <a:gd name="connsiteX120" fmla="*/ 1979378 w 7467600"/>
              <a:gd name="connsiteY120" fmla="*/ 4769504 h 6858000"/>
              <a:gd name="connsiteX121" fmla="*/ 1927410 w 7467600"/>
              <a:gd name="connsiteY121" fmla="*/ 4716164 h 6858000"/>
              <a:gd name="connsiteX122" fmla="*/ 1959587 w 7467600"/>
              <a:gd name="connsiteY122" fmla="*/ 4728849 h 6858000"/>
              <a:gd name="connsiteX123" fmla="*/ 2777707 w 7467600"/>
              <a:gd name="connsiteY123" fmla="*/ 5003991 h 6858000"/>
              <a:gd name="connsiteX124" fmla="*/ 2800768 w 7467600"/>
              <a:gd name="connsiteY124" fmla="*/ 5010056 h 6858000"/>
              <a:gd name="connsiteX125" fmla="*/ 2879408 w 7467600"/>
              <a:gd name="connsiteY125" fmla="*/ 5031590 h 6858000"/>
              <a:gd name="connsiteX126" fmla="*/ 2862295 w 7467600"/>
              <a:gd name="connsiteY126" fmla="*/ 5022958 h 6858000"/>
              <a:gd name="connsiteX127" fmla="*/ 2813343 w 7467600"/>
              <a:gd name="connsiteY127" fmla="*/ 4998369 h 6858000"/>
              <a:gd name="connsiteX128" fmla="*/ 2646245 w 7467600"/>
              <a:gd name="connsiteY128" fmla="*/ 4930999 h 6858000"/>
              <a:gd name="connsiteX129" fmla="*/ 1999243 w 7467600"/>
              <a:gd name="connsiteY129" fmla="*/ 4730524 h 6858000"/>
              <a:gd name="connsiteX130" fmla="*/ 1979527 w 7467600"/>
              <a:gd name="connsiteY130" fmla="*/ 4726651 h 6858000"/>
              <a:gd name="connsiteX131" fmla="*/ 1927410 w 7467600"/>
              <a:gd name="connsiteY131" fmla="*/ 4716164 h 6858000"/>
              <a:gd name="connsiteX132" fmla="*/ 1997014 w 7467600"/>
              <a:gd name="connsiteY132" fmla="*/ 4698007 h 6858000"/>
              <a:gd name="connsiteX133" fmla="*/ 2005458 w 7467600"/>
              <a:gd name="connsiteY133" fmla="*/ 4699540 h 6858000"/>
              <a:gd name="connsiteX134" fmla="*/ 2657186 w 7467600"/>
              <a:gd name="connsiteY134" fmla="*/ 4901687 h 6858000"/>
              <a:gd name="connsiteX135" fmla="*/ 2826662 w 7467600"/>
              <a:gd name="connsiteY135" fmla="*/ 4970362 h 6858000"/>
              <a:gd name="connsiteX136" fmla="*/ 2876100 w 7467600"/>
              <a:gd name="connsiteY136" fmla="*/ 4995397 h 6858000"/>
              <a:gd name="connsiteX137" fmla="*/ 3042600 w 7467600"/>
              <a:gd name="connsiteY137" fmla="*/ 5059532 h 6858000"/>
              <a:gd name="connsiteX138" fmla="*/ 1997014 w 7467600"/>
              <a:gd name="connsiteY138" fmla="*/ 4698007 h 6858000"/>
              <a:gd name="connsiteX139" fmla="*/ 2305292 w 7467600"/>
              <a:gd name="connsiteY139" fmla="*/ 4219492 h 6858000"/>
              <a:gd name="connsiteX140" fmla="*/ 3360922 w 7467600"/>
              <a:gd name="connsiteY140" fmla="*/ 4529373 h 6858000"/>
              <a:gd name="connsiteX141" fmla="*/ 3492420 w 7467600"/>
              <a:gd name="connsiteY141" fmla="*/ 4510145 h 6858000"/>
              <a:gd name="connsiteX142" fmla="*/ 3364086 w 7467600"/>
              <a:gd name="connsiteY142" fmla="*/ 4480340 h 6858000"/>
              <a:gd name="connsiteX143" fmla="*/ 3225818 w 7467600"/>
              <a:gd name="connsiteY143" fmla="*/ 4411822 h 6858000"/>
              <a:gd name="connsiteX144" fmla="*/ 3129696 w 7467600"/>
              <a:gd name="connsiteY144" fmla="*/ 4360704 h 6858000"/>
              <a:gd name="connsiteX145" fmla="*/ 2814545 w 7467600"/>
              <a:gd name="connsiteY145" fmla="*/ 4282955 h 6858000"/>
              <a:gd name="connsiteX146" fmla="*/ 2305292 w 7467600"/>
              <a:gd name="connsiteY146" fmla="*/ 4219492 h 6858000"/>
              <a:gd name="connsiteX147" fmla="*/ 2626982 w 7467600"/>
              <a:gd name="connsiteY147" fmla="*/ 4206450 h 6858000"/>
              <a:gd name="connsiteX148" fmla="*/ 2490617 w 7467600"/>
              <a:gd name="connsiteY148" fmla="*/ 4206951 h 6858000"/>
              <a:gd name="connsiteX149" fmla="*/ 2819869 w 7467600"/>
              <a:gd name="connsiteY149" fmla="*/ 4252936 h 6858000"/>
              <a:gd name="connsiteX150" fmla="*/ 3143018 w 7467600"/>
              <a:gd name="connsiteY150" fmla="*/ 4332698 h 6858000"/>
              <a:gd name="connsiteX151" fmla="*/ 3241520 w 7467600"/>
              <a:gd name="connsiteY151" fmla="*/ 4385112 h 6858000"/>
              <a:gd name="connsiteX152" fmla="*/ 3374575 w 7467600"/>
              <a:gd name="connsiteY152" fmla="*/ 4451517 h 6858000"/>
              <a:gd name="connsiteX153" fmla="*/ 3505221 w 7467600"/>
              <a:gd name="connsiteY153" fmla="*/ 4480757 h 6858000"/>
              <a:gd name="connsiteX154" fmla="*/ 2626982 w 7467600"/>
              <a:gd name="connsiteY154" fmla="*/ 4206450 h 6858000"/>
              <a:gd name="connsiteX155" fmla="*/ 1310106 w 7467600"/>
              <a:gd name="connsiteY155" fmla="*/ 3943217 h 6858000"/>
              <a:gd name="connsiteX156" fmla="*/ 854994 w 7467600"/>
              <a:gd name="connsiteY156" fmla="*/ 4399136 h 6858000"/>
              <a:gd name="connsiteX157" fmla="*/ 742462 w 7467600"/>
              <a:gd name="connsiteY157" fmla="*/ 4594648 h 6858000"/>
              <a:gd name="connsiteX158" fmla="*/ 820602 w 7467600"/>
              <a:gd name="connsiteY158" fmla="*/ 4485915 h 6858000"/>
              <a:gd name="connsiteX159" fmla="*/ 878295 w 7467600"/>
              <a:gd name="connsiteY159" fmla="*/ 4403594 h 6858000"/>
              <a:gd name="connsiteX160" fmla="*/ 1240607 w 7467600"/>
              <a:gd name="connsiteY160" fmla="*/ 4010401 h 6858000"/>
              <a:gd name="connsiteX161" fmla="*/ 1310106 w 7467600"/>
              <a:gd name="connsiteY161" fmla="*/ 3943217 h 6858000"/>
              <a:gd name="connsiteX162" fmla="*/ 1423113 w 7467600"/>
              <a:gd name="connsiteY162" fmla="*/ 3874565 h 6858000"/>
              <a:gd name="connsiteX163" fmla="*/ 1260565 w 7467600"/>
              <a:gd name="connsiteY163" fmla="*/ 4031982 h 6858000"/>
              <a:gd name="connsiteX164" fmla="*/ 901900 w 7467600"/>
              <a:gd name="connsiteY164" fmla="*/ 4421236 h 6858000"/>
              <a:gd name="connsiteX165" fmla="*/ 845044 w 7467600"/>
              <a:gd name="connsiteY165" fmla="*/ 4502436 h 6858000"/>
              <a:gd name="connsiteX166" fmla="*/ 685926 w 7467600"/>
              <a:gd name="connsiteY166" fmla="*/ 4703069 h 6858000"/>
              <a:gd name="connsiteX167" fmla="*/ 684248 w 7467600"/>
              <a:gd name="connsiteY167" fmla="*/ 4706721 h 6858000"/>
              <a:gd name="connsiteX168" fmla="*/ 1423113 w 7467600"/>
              <a:gd name="connsiteY168" fmla="*/ 3874565 h 6858000"/>
              <a:gd name="connsiteX169" fmla="*/ 3316479 w 7467600"/>
              <a:gd name="connsiteY169" fmla="*/ 3872136 h 6858000"/>
              <a:gd name="connsiteX170" fmla="*/ 3546806 w 7467600"/>
              <a:gd name="connsiteY170" fmla="*/ 4356139 h 6858000"/>
              <a:gd name="connsiteX171" fmla="*/ 3364433 w 7467600"/>
              <a:gd name="connsiteY171" fmla="*/ 3953121 h 6858000"/>
              <a:gd name="connsiteX172" fmla="*/ 3316479 w 7467600"/>
              <a:gd name="connsiteY172" fmla="*/ 3872136 h 6858000"/>
              <a:gd name="connsiteX173" fmla="*/ 3291335 w 7467600"/>
              <a:gd name="connsiteY173" fmla="*/ 3767420 h 6858000"/>
              <a:gd name="connsiteX174" fmla="*/ 3390805 w 7467600"/>
              <a:gd name="connsiteY174" fmla="*/ 3937163 h 6858000"/>
              <a:gd name="connsiteX175" fmla="*/ 3579062 w 7467600"/>
              <a:gd name="connsiteY175" fmla="*/ 4359040 h 6858000"/>
              <a:gd name="connsiteX176" fmla="*/ 3467355 w 7467600"/>
              <a:gd name="connsiteY176" fmla="*/ 3988130 h 6858000"/>
              <a:gd name="connsiteX177" fmla="*/ 3310753 w 7467600"/>
              <a:gd name="connsiteY177" fmla="*/ 3787140 h 6858000"/>
              <a:gd name="connsiteX178" fmla="*/ 3291335 w 7467600"/>
              <a:gd name="connsiteY178" fmla="*/ 3767420 h 6858000"/>
              <a:gd name="connsiteX179" fmla="*/ 1635889 w 7467600"/>
              <a:gd name="connsiteY179" fmla="*/ 3709494 h 6858000"/>
              <a:gd name="connsiteX180" fmla="*/ 1634800 w 7467600"/>
              <a:gd name="connsiteY180" fmla="*/ 3731111 h 6858000"/>
              <a:gd name="connsiteX181" fmla="*/ 1635889 w 7467600"/>
              <a:gd name="connsiteY181" fmla="*/ 3709494 h 6858000"/>
              <a:gd name="connsiteX182" fmla="*/ 1510397 w 7467600"/>
              <a:gd name="connsiteY182" fmla="*/ 3684705 h 6858000"/>
              <a:gd name="connsiteX183" fmla="*/ 1146550 w 7467600"/>
              <a:gd name="connsiteY183" fmla="*/ 3802012 h 6858000"/>
              <a:gd name="connsiteX184" fmla="*/ 698834 w 7467600"/>
              <a:gd name="connsiteY184" fmla="*/ 3952272 h 6858000"/>
              <a:gd name="connsiteX185" fmla="*/ 34256 w 7467600"/>
              <a:gd name="connsiteY185" fmla="*/ 4347603 h 6858000"/>
              <a:gd name="connsiteX186" fmla="*/ 527241 w 7467600"/>
              <a:gd name="connsiteY186" fmla="*/ 4065078 h 6858000"/>
              <a:gd name="connsiteX187" fmla="*/ 1510397 w 7467600"/>
              <a:gd name="connsiteY187" fmla="*/ 3684705 h 6858000"/>
              <a:gd name="connsiteX188" fmla="*/ 1313114 w 7467600"/>
              <a:gd name="connsiteY188" fmla="*/ 3655216 h 6858000"/>
              <a:gd name="connsiteX189" fmla="*/ 1109304 w 7467600"/>
              <a:gd name="connsiteY189" fmla="*/ 3669030 h 6858000"/>
              <a:gd name="connsiteX190" fmla="*/ 8129 w 7467600"/>
              <a:gd name="connsiteY190" fmla="*/ 4330519 h 6858000"/>
              <a:gd name="connsiteX191" fmla="*/ 687572 w 7467600"/>
              <a:gd name="connsiteY191" fmla="*/ 3925629 h 6858000"/>
              <a:gd name="connsiteX192" fmla="*/ 1138365 w 7467600"/>
              <a:gd name="connsiteY192" fmla="*/ 3774515 h 6858000"/>
              <a:gd name="connsiteX193" fmla="*/ 1505579 w 7467600"/>
              <a:gd name="connsiteY193" fmla="*/ 3655526 h 6858000"/>
              <a:gd name="connsiteX194" fmla="*/ 1313114 w 7467600"/>
              <a:gd name="connsiteY194" fmla="*/ 3655216 h 6858000"/>
              <a:gd name="connsiteX195" fmla="*/ 3655073 w 7467600"/>
              <a:gd name="connsiteY195" fmla="*/ 3650884 h 6858000"/>
              <a:gd name="connsiteX196" fmla="*/ 3989938 w 7467600"/>
              <a:gd name="connsiteY196" fmla="*/ 3991685 h 6858000"/>
              <a:gd name="connsiteX197" fmla="*/ 4393907 w 7467600"/>
              <a:gd name="connsiteY197" fmla="*/ 4261258 h 6858000"/>
              <a:gd name="connsiteX198" fmla="*/ 4648051 w 7467600"/>
              <a:gd name="connsiteY198" fmla="*/ 4374051 h 6858000"/>
              <a:gd name="connsiteX199" fmla="*/ 4383389 w 7467600"/>
              <a:gd name="connsiteY199" fmla="*/ 4184369 h 6858000"/>
              <a:gd name="connsiteX200" fmla="*/ 4165508 w 7467600"/>
              <a:gd name="connsiteY200" fmla="*/ 4035196 h 6858000"/>
              <a:gd name="connsiteX201" fmla="*/ 4068162 w 7467600"/>
              <a:gd name="connsiteY201" fmla="*/ 3953394 h 6858000"/>
              <a:gd name="connsiteX202" fmla="*/ 3981416 w 7467600"/>
              <a:gd name="connsiteY202" fmla="*/ 3880482 h 6858000"/>
              <a:gd name="connsiteX203" fmla="*/ 3800147 w 7467600"/>
              <a:gd name="connsiteY203" fmla="*/ 3749872 h 6858000"/>
              <a:gd name="connsiteX204" fmla="*/ 3655073 w 7467600"/>
              <a:gd name="connsiteY204" fmla="*/ 3650884 h 6858000"/>
              <a:gd name="connsiteX205" fmla="*/ 3670252 w 7467600"/>
              <a:gd name="connsiteY205" fmla="*/ 3622798 h 6858000"/>
              <a:gd name="connsiteX206" fmla="*/ 3817258 w 7467600"/>
              <a:gd name="connsiteY206" fmla="*/ 3723577 h 6858000"/>
              <a:gd name="connsiteX207" fmla="*/ 4000461 w 7467600"/>
              <a:gd name="connsiteY207" fmla="*/ 3855966 h 6858000"/>
              <a:gd name="connsiteX208" fmla="*/ 4088180 w 7467600"/>
              <a:gd name="connsiteY208" fmla="*/ 3929774 h 6858000"/>
              <a:gd name="connsiteX209" fmla="*/ 4184555 w 7467600"/>
              <a:gd name="connsiteY209" fmla="*/ 4010683 h 6858000"/>
              <a:gd name="connsiteX210" fmla="*/ 4399563 w 7467600"/>
              <a:gd name="connsiteY210" fmla="*/ 4158106 h 6858000"/>
              <a:gd name="connsiteX211" fmla="*/ 4684469 w 7467600"/>
              <a:gd name="connsiteY211" fmla="*/ 4364680 h 6858000"/>
              <a:gd name="connsiteX212" fmla="*/ 4690271 w 7467600"/>
              <a:gd name="connsiteY212" fmla="*/ 4370034 h 6858000"/>
              <a:gd name="connsiteX213" fmla="*/ 4136093 w 7467600"/>
              <a:gd name="connsiteY213" fmla="*/ 3858466 h 6858000"/>
              <a:gd name="connsiteX214" fmla="*/ 3670252 w 7467600"/>
              <a:gd name="connsiteY214" fmla="*/ 3622798 h 6858000"/>
              <a:gd name="connsiteX215" fmla="*/ 4440129 w 7467600"/>
              <a:gd name="connsiteY215" fmla="*/ 3448571 h 6858000"/>
              <a:gd name="connsiteX216" fmla="*/ 4856525 w 7467600"/>
              <a:gd name="connsiteY216" fmla="*/ 3915351 h 6858000"/>
              <a:gd name="connsiteX217" fmla="*/ 5059055 w 7467600"/>
              <a:gd name="connsiteY217" fmla="*/ 4108918 h 6858000"/>
              <a:gd name="connsiteX218" fmla="*/ 5290070 w 7467600"/>
              <a:gd name="connsiteY218" fmla="*/ 4263619 h 6858000"/>
              <a:gd name="connsiteX219" fmla="*/ 4834991 w 7467600"/>
              <a:gd name="connsiteY219" fmla="*/ 3830985 h 6858000"/>
              <a:gd name="connsiteX220" fmla="*/ 4440129 w 7467600"/>
              <a:gd name="connsiteY220" fmla="*/ 3448571 h 6858000"/>
              <a:gd name="connsiteX221" fmla="*/ 4441737 w 7467600"/>
              <a:gd name="connsiteY221" fmla="*/ 3399734 h 6858000"/>
              <a:gd name="connsiteX222" fmla="*/ 4431236 w 7467600"/>
              <a:gd name="connsiteY222" fmla="*/ 3400954 h 6858000"/>
              <a:gd name="connsiteX223" fmla="*/ 4557150 w 7467600"/>
              <a:gd name="connsiteY223" fmla="*/ 3510023 h 6858000"/>
              <a:gd name="connsiteX224" fmla="*/ 4856936 w 7467600"/>
              <a:gd name="connsiteY224" fmla="*/ 3809146 h 6858000"/>
              <a:gd name="connsiteX225" fmla="*/ 5111996 w 7467600"/>
              <a:gd name="connsiteY225" fmla="*/ 4065759 h 6858000"/>
              <a:gd name="connsiteX226" fmla="*/ 5388878 w 7467600"/>
              <a:gd name="connsiteY226" fmla="*/ 4300185 h 6858000"/>
              <a:gd name="connsiteX227" fmla="*/ 5425556 w 7467600"/>
              <a:gd name="connsiteY227" fmla="*/ 4308967 h 6858000"/>
              <a:gd name="connsiteX228" fmla="*/ 4943646 w 7467600"/>
              <a:gd name="connsiteY228" fmla="*/ 3822916 h 6858000"/>
              <a:gd name="connsiteX229" fmla="*/ 4594837 w 7467600"/>
              <a:gd name="connsiteY229" fmla="*/ 3532274 h 6858000"/>
              <a:gd name="connsiteX230" fmla="*/ 4441737 w 7467600"/>
              <a:gd name="connsiteY230" fmla="*/ 3399734 h 6858000"/>
              <a:gd name="connsiteX231" fmla="*/ 5425834 w 7467600"/>
              <a:gd name="connsiteY231" fmla="*/ 3162785 h 6858000"/>
              <a:gd name="connsiteX232" fmla="*/ 5401644 w 7467600"/>
              <a:gd name="connsiteY232" fmla="*/ 3617847 h 6858000"/>
              <a:gd name="connsiteX233" fmla="*/ 5467256 w 7467600"/>
              <a:gd name="connsiteY233" fmla="*/ 4175494 h 6858000"/>
              <a:gd name="connsiteX234" fmla="*/ 5448069 w 7467600"/>
              <a:gd name="connsiteY234" fmla="*/ 3567554 h 6858000"/>
              <a:gd name="connsiteX235" fmla="*/ 5425834 w 7467600"/>
              <a:gd name="connsiteY235" fmla="*/ 3162785 h 6858000"/>
              <a:gd name="connsiteX236" fmla="*/ 1318687 w 7467600"/>
              <a:gd name="connsiteY236" fmla="*/ 3113840 h 6858000"/>
              <a:gd name="connsiteX237" fmla="*/ 1066793 w 7467600"/>
              <a:gd name="connsiteY237" fmla="*/ 3212171 h 6858000"/>
              <a:gd name="connsiteX238" fmla="*/ 993319 w 7467600"/>
              <a:gd name="connsiteY238" fmla="*/ 3247648 h 6858000"/>
              <a:gd name="connsiteX239" fmla="*/ 853081 w 7467600"/>
              <a:gd name="connsiteY239" fmla="*/ 3312410 h 6858000"/>
              <a:gd name="connsiteX240" fmla="*/ 805957 w 7467600"/>
              <a:gd name="connsiteY240" fmla="*/ 3330443 h 6858000"/>
              <a:gd name="connsiteX241" fmla="*/ 1318687 w 7467600"/>
              <a:gd name="connsiteY241" fmla="*/ 3113840 h 6858000"/>
              <a:gd name="connsiteX242" fmla="*/ 5453702 w 7467600"/>
              <a:gd name="connsiteY242" fmla="*/ 3090882 h 6858000"/>
              <a:gd name="connsiteX243" fmla="*/ 5480135 w 7467600"/>
              <a:gd name="connsiteY243" fmla="*/ 3565802 h 6858000"/>
              <a:gd name="connsiteX244" fmla="*/ 5499023 w 7467600"/>
              <a:gd name="connsiteY244" fmla="*/ 4166310 h 6858000"/>
              <a:gd name="connsiteX245" fmla="*/ 5547022 w 7467600"/>
              <a:gd name="connsiteY245" fmla="*/ 3607838 h 6858000"/>
              <a:gd name="connsiteX246" fmla="*/ 5515964 w 7467600"/>
              <a:gd name="connsiteY246" fmla="*/ 3378541 h 6858000"/>
              <a:gd name="connsiteX247" fmla="*/ 5453702 w 7467600"/>
              <a:gd name="connsiteY247" fmla="*/ 3090882 h 6858000"/>
              <a:gd name="connsiteX248" fmla="*/ 1238695 w 7467600"/>
              <a:gd name="connsiteY248" fmla="*/ 3076820 h 6858000"/>
              <a:gd name="connsiteX249" fmla="*/ 716371 w 7467600"/>
              <a:gd name="connsiteY249" fmla="*/ 3293249 h 6858000"/>
              <a:gd name="connsiteX250" fmla="*/ 579522 w 7467600"/>
              <a:gd name="connsiteY250" fmla="*/ 3371759 h 6858000"/>
              <a:gd name="connsiteX251" fmla="*/ 600288 w 7467600"/>
              <a:gd name="connsiteY251" fmla="*/ 3365555 h 6858000"/>
              <a:gd name="connsiteX252" fmla="*/ 840692 w 7467600"/>
              <a:gd name="connsiteY252" fmla="*/ 3284921 h 6858000"/>
              <a:gd name="connsiteX253" fmla="*/ 979248 w 7467600"/>
              <a:gd name="connsiteY253" fmla="*/ 3221003 h 6858000"/>
              <a:gd name="connsiteX254" fmla="*/ 1053282 w 7467600"/>
              <a:gd name="connsiteY254" fmla="*/ 3185247 h 6858000"/>
              <a:gd name="connsiteX255" fmla="*/ 1320603 w 7467600"/>
              <a:gd name="connsiteY255" fmla="*/ 3081281 h 6858000"/>
              <a:gd name="connsiteX256" fmla="*/ 1238695 w 7467600"/>
              <a:gd name="connsiteY256" fmla="*/ 3076820 h 6858000"/>
              <a:gd name="connsiteX257" fmla="*/ 5425627 w 7467600"/>
              <a:gd name="connsiteY257" fmla="*/ 2954192 h 6858000"/>
              <a:gd name="connsiteX258" fmla="*/ 5470770 w 7467600"/>
              <a:gd name="connsiteY258" fmla="*/ 3005435 h 6858000"/>
              <a:gd name="connsiteX259" fmla="*/ 5519779 w 7467600"/>
              <a:gd name="connsiteY259" fmla="*/ 4359223 h 6858000"/>
              <a:gd name="connsiteX260" fmla="*/ 5520293 w 7467600"/>
              <a:gd name="connsiteY260" fmla="*/ 4360602 h 6858000"/>
              <a:gd name="connsiteX261" fmla="*/ 5767221 w 7467600"/>
              <a:gd name="connsiteY261" fmla="*/ 4665564 h 6858000"/>
              <a:gd name="connsiteX262" fmla="*/ 6937169 w 7467600"/>
              <a:gd name="connsiteY262" fmla="*/ 4815941 h 6858000"/>
              <a:gd name="connsiteX263" fmla="*/ 6953922 w 7467600"/>
              <a:gd name="connsiteY263" fmla="*/ 4890068 h 6858000"/>
              <a:gd name="connsiteX264" fmla="*/ 6071359 w 7467600"/>
              <a:gd name="connsiteY264" fmla="*/ 4770770 h 6858000"/>
              <a:gd name="connsiteX265" fmla="*/ 6038839 w 7467600"/>
              <a:gd name="connsiteY265" fmla="*/ 4764474 h 6858000"/>
              <a:gd name="connsiteX266" fmla="*/ 6038706 w 7467600"/>
              <a:gd name="connsiteY266" fmla="*/ 4763847 h 6858000"/>
              <a:gd name="connsiteX267" fmla="*/ 6037784 w 7467600"/>
              <a:gd name="connsiteY267" fmla="*/ 4764270 h 6858000"/>
              <a:gd name="connsiteX268" fmla="*/ 6038839 w 7467600"/>
              <a:gd name="connsiteY268" fmla="*/ 4764474 h 6858000"/>
              <a:gd name="connsiteX269" fmla="*/ 6040338 w 7467600"/>
              <a:gd name="connsiteY269" fmla="*/ 4771418 h 6858000"/>
              <a:gd name="connsiteX270" fmla="*/ 6024488 w 7467600"/>
              <a:gd name="connsiteY270" fmla="*/ 4809903 h 6858000"/>
              <a:gd name="connsiteX271" fmla="*/ 5599771 w 7467600"/>
              <a:gd name="connsiteY271" fmla="*/ 5509652 h 6858000"/>
              <a:gd name="connsiteX272" fmla="*/ 5548843 w 7467600"/>
              <a:gd name="connsiteY272" fmla="*/ 5563845 h 6858000"/>
              <a:gd name="connsiteX273" fmla="*/ 5940952 w 7467600"/>
              <a:gd name="connsiteY273" fmla="*/ 6250028 h 6858000"/>
              <a:gd name="connsiteX274" fmla="*/ 6043441 w 7467600"/>
              <a:gd name="connsiteY274" fmla="*/ 6665847 h 6858000"/>
              <a:gd name="connsiteX275" fmla="*/ 6093432 w 7467600"/>
              <a:gd name="connsiteY275" fmla="*/ 6858000 h 6858000"/>
              <a:gd name="connsiteX276" fmla="*/ 6034344 w 7467600"/>
              <a:gd name="connsiteY276" fmla="*/ 6858000 h 6858000"/>
              <a:gd name="connsiteX277" fmla="*/ 6026679 w 7467600"/>
              <a:gd name="connsiteY277" fmla="*/ 6836959 h 6858000"/>
              <a:gd name="connsiteX278" fmla="*/ 5800441 w 7467600"/>
              <a:gd name="connsiteY278" fmla="*/ 6335286 h 6858000"/>
              <a:gd name="connsiteX279" fmla="*/ 5526562 w 7467600"/>
              <a:gd name="connsiteY279" fmla="*/ 5705388 h 6858000"/>
              <a:gd name="connsiteX280" fmla="*/ 5519640 w 7467600"/>
              <a:gd name="connsiteY280" fmla="*/ 5683774 h 6858000"/>
              <a:gd name="connsiteX281" fmla="*/ 5844559 w 7467600"/>
              <a:gd name="connsiteY281" fmla="*/ 6553349 h 6858000"/>
              <a:gd name="connsiteX282" fmla="*/ 5975994 w 7467600"/>
              <a:gd name="connsiteY282" fmla="*/ 6858000 h 6858000"/>
              <a:gd name="connsiteX283" fmla="*/ 5898547 w 7467600"/>
              <a:gd name="connsiteY283" fmla="*/ 6858000 h 6858000"/>
              <a:gd name="connsiteX284" fmla="*/ 5682041 w 7467600"/>
              <a:gd name="connsiteY284" fmla="*/ 6355860 h 6858000"/>
              <a:gd name="connsiteX285" fmla="*/ 5461758 w 7467600"/>
              <a:gd name="connsiteY285" fmla="*/ 5820220 h 6858000"/>
              <a:gd name="connsiteX286" fmla="*/ 5237282 w 7467600"/>
              <a:gd name="connsiteY286" fmla="*/ 6579086 h 6858000"/>
              <a:gd name="connsiteX287" fmla="*/ 5115009 w 7467600"/>
              <a:gd name="connsiteY287" fmla="*/ 6858000 h 6858000"/>
              <a:gd name="connsiteX288" fmla="*/ 5028074 w 7467600"/>
              <a:gd name="connsiteY288" fmla="*/ 6858000 h 6858000"/>
              <a:gd name="connsiteX289" fmla="*/ 5079508 w 7467600"/>
              <a:gd name="connsiteY289" fmla="*/ 6749074 h 6858000"/>
              <a:gd name="connsiteX290" fmla="*/ 5371846 w 7467600"/>
              <a:gd name="connsiteY290" fmla="*/ 5924413 h 6858000"/>
              <a:gd name="connsiteX291" fmla="*/ 5270512 w 7467600"/>
              <a:gd name="connsiteY291" fmla="*/ 6138975 h 6858000"/>
              <a:gd name="connsiteX292" fmla="*/ 5062409 w 7467600"/>
              <a:gd name="connsiteY292" fmla="*/ 6653544 h 6858000"/>
              <a:gd name="connsiteX293" fmla="*/ 5036628 w 7467600"/>
              <a:gd name="connsiteY293" fmla="*/ 6754247 h 6858000"/>
              <a:gd name="connsiteX294" fmla="*/ 5009112 w 7467600"/>
              <a:gd name="connsiteY294" fmla="*/ 6858000 h 6858000"/>
              <a:gd name="connsiteX295" fmla="*/ 4976679 w 7467600"/>
              <a:gd name="connsiteY295" fmla="*/ 6858000 h 6858000"/>
              <a:gd name="connsiteX296" fmla="*/ 5006537 w 7467600"/>
              <a:gd name="connsiteY296" fmla="*/ 6747068 h 6858000"/>
              <a:gd name="connsiteX297" fmla="*/ 5032723 w 7467600"/>
              <a:gd name="connsiteY297" fmla="*/ 6644957 h 6858000"/>
              <a:gd name="connsiteX298" fmla="*/ 5242949 w 7467600"/>
              <a:gd name="connsiteY298" fmla="*/ 6125175 h 6858000"/>
              <a:gd name="connsiteX299" fmla="*/ 5286321 w 7467600"/>
              <a:gd name="connsiteY299" fmla="*/ 6033555 h 6858000"/>
              <a:gd name="connsiteX300" fmla="*/ 5008210 w 7467600"/>
              <a:gd name="connsiteY300" fmla="*/ 6649194 h 6858000"/>
              <a:gd name="connsiteX301" fmla="*/ 4986321 w 7467600"/>
              <a:gd name="connsiteY301" fmla="*/ 6765687 h 6858000"/>
              <a:gd name="connsiteX302" fmla="*/ 4973474 w 7467600"/>
              <a:gd name="connsiteY302" fmla="*/ 6858000 h 6858000"/>
              <a:gd name="connsiteX303" fmla="*/ 4907178 w 7467600"/>
              <a:gd name="connsiteY303" fmla="*/ 6858000 h 6858000"/>
              <a:gd name="connsiteX304" fmla="*/ 4910810 w 7467600"/>
              <a:gd name="connsiteY304" fmla="*/ 6829660 h 6858000"/>
              <a:gd name="connsiteX305" fmla="*/ 4987461 w 7467600"/>
              <a:gd name="connsiteY305" fmla="*/ 6432994 h 6858000"/>
              <a:gd name="connsiteX306" fmla="*/ 5179262 w 7467600"/>
              <a:gd name="connsiteY306" fmla="*/ 6035044 h 6858000"/>
              <a:gd name="connsiteX307" fmla="*/ 4689678 w 7467600"/>
              <a:gd name="connsiteY307" fmla="*/ 6440241 h 6858000"/>
              <a:gd name="connsiteX308" fmla="*/ 4477543 w 7467600"/>
              <a:gd name="connsiteY308" fmla="*/ 6674836 h 6858000"/>
              <a:gd name="connsiteX309" fmla="*/ 4329957 w 7467600"/>
              <a:gd name="connsiteY309" fmla="*/ 6858000 h 6858000"/>
              <a:gd name="connsiteX310" fmla="*/ 4218595 w 7467600"/>
              <a:gd name="connsiteY310" fmla="*/ 6858000 h 6858000"/>
              <a:gd name="connsiteX311" fmla="*/ 4368888 w 7467600"/>
              <a:gd name="connsiteY311" fmla="*/ 6668412 h 6858000"/>
              <a:gd name="connsiteX312" fmla="*/ 4563091 w 7467600"/>
              <a:gd name="connsiteY312" fmla="*/ 6442508 h 6858000"/>
              <a:gd name="connsiteX313" fmla="*/ 5387324 w 7467600"/>
              <a:gd name="connsiteY313" fmla="*/ 5705830 h 6858000"/>
              <a:gd name="connsiteX314" fmla="*/ 5073620 w 7467600"/>
              <a:gd name="connsiteY314" fmla="*/ 5955437 h 6858000"/>
              <a:gd name="connsiteX315" fmla="*/ 4689789 w 7467600"/>
              <a:gd name="connsiteY315" fmla="*/ 6268382 h 6858000"/>
              <a:gd name="connsiteX316" fmla="*/ 4418722 w 7467600"/>
              <a:gd name="connsiteY316" fmla="*/ 6570886 h 6858000"/>
              <a:gd name="connsiteX317" fmla="*/ 4214944 w 7467600"/>
              <a:gd name="connsiteY317" fmla="*/ 6858000 h 6858000"/>
              <a:gd name="connsiteX318" fmla="*/ 4177898 w 7467600"/>
              <a:gd name="connsiteY318" fmla="*/ 6858000 h 6858000"/>
              <a:gd name="connsiteX319" fmla="*/ 4391597 w 7467600"/>
              <a:gd name="connsiteY319" fmla="*/ 6556370 h 6858000"/>
              <a:gd name="connsiteX320" fmla="*/ 4668889 w 7467600"/>
              <a:gd name="connsiteY320" fmla="*/ 6246399 h 6858000"/>
              <a:gd name="connsiteX321" fmla="*/ 5055427 w 7467600"/>
              <a:gd name="connsiteY321" fmla="*/ 5931476 h 6858000"/>
              <a:gd name="connsiteX322" fmla="*/ 5371814 w 7467600"/>
              <a:gd name="connsiteY322" fmla="*/ 5678975 h 6858000"/>
              <a:gd name="connsiteX323" fmla="*/ 4987918 w 7467600"/>
              <a:gd name="connsiteY323" fmla="*/ 5838701 h 6858000"/>
              <a:gd name="connsiteX324" fmla="*/ 4317146 w 7467600"/>
              <a:gd name="connsiteY324" fmla="*/ 6587716 h 6858000"/>
              <a:gd name="connsiteX325" fmla="*/ 4171627 w 7467600"/>
              <a:gd name="connsiteY325" fmla="*/ 6858000 h 6858000"/>
              <a:gd name="connsiteX326" fmla="*/ 4081585 w 7467600"/>
              <a:gd name="connsiteY326" fmla="*/ 6858000 h 6858000"/>
              <a:gd name="connsiteX327" fmla="*/ 4238603 w 7467600"/>
              <a:gd name="connsiteY327" fmla="*/ 6559341 h 6858000"/>
              <a:gd name="connsiteX328" fmla="*/ 4778333 w 7467600"/>
              <a:gd name="connsiteY328" fmla="*/ 5873626 h 6858000"/>
              <a:gd name="connsiteX329" fmla="*/ 5414185 w 7467600"/>
              <a:gd name="connsiteY329" fmla="*/ 5573882 h 6858000"/>
              <a:gd name="connsiteX330" fmla="*/ 5959648 w 7467600"/>
              <a:gd name="connsiteY330" fmla="*/ 4760797 h 6858000"/>
              <a:gd name="connsiteX331" fmla="*/ 5355019 w 7467600"/>
              <a:gd name="connsiteY331" fmla="*/ 4734672 h 6858000"/>
              <a:gd name="connsiteX332" fmla="*/ 5083565 w 7467600"/>
              <a:gd name="connsiteY332" fmla="*/ 5179121 h 6858000"/>
              <a:gd name="connsiteX333" fmla="*/ 4713577 w 7467600"/>
              <a:gd name="connsiteY333" fmla="*/ 5616803 h 6858000"/>
              <a:gd name="connsiteX334" fmla="*/ 3989559 w 7467600"/>
              <a:gd name="connsiteY334" fmla="*/ 6145945 h 6858000"/>
              <a:gd name="connsiteX335" fmla="*/ 3939824 w 7467600"/>
              <a:gd name="connsiteY335" fmla="*/ 6066900 h 6858000"/>
              <a:gd name="connsiteX336" fmla="*/ 4584537 w 7467600"/>
              <a:gd name="connsiteY336" fmla="*/ 5324826 h 6858000"/>
              <a:gd name="connsiteX337" fmla="*/ 5037105 w 7467600"/>
              <a:gd name="connsiteY337" fmla="*/ 5088765 h 6858000"/>
              <a:gd name="connsiteX338" fmla="*/ 5039930 w 7467600"/>
              <a:gd name="connsiteY338" fmla="*/ 5089585 h 6858000"/>
              <a:gd name="connsiteX339" fmla="*/ 5263764 w 7467600"/>
              <a:gd name="connsiteY339" fmla="*/ 4735525 h 6858000"/>
              <a:gd name="connsiteX340" fmla="*/ 4086300 w 7467600"/>
              <a:gd name="connsiteY340" fmla="*/ 4884599 h 6858000"/>
              <a:gd name="connsiteX341" fmla="*/ 4085485 w 7467600"/>
              <a:gd name="connsiteY341" fmla="*/ 4899070 h 6858000"/>
              <a:gd name="connsiteX342" fmla="*/ 3871915 w 7467600"/>
              <a:gd name="connsiteY342" fmla="*/ 5253645 h 6858000"/>
              <a:gd name="connsiteX343" fmla="*/ 3799374 w 7467600"/>
              <a:gd name="connsiteY343" fmla="*/ 5466127 h 6858000"/>
              <a:gd name="connsiteX344" fmla="*/ 3498850 w 7467600"/>
              <a:gd name="connsiteY344" fmla="*/ 6661888 h 6858000"/>
              <a:gd name="connsiteX345" fmla="*/ 3399216 w 7467600"/>
              <a:gd name="connsiteY345" fmla="*/ 6858000 h 6858000"/>
              <a:gd name="connsiteX346" fmla="*/ 3303688 w 7467600"/>
              <a:gd name="connsiteY346" fmla="*/ 6858000 h 6858000"/>
              <a:gd name="connsiteX347" fmla="*/ 3391774 w 7467600"/>
              <a:gd name="connsiteY347" fmla="*/ 6697181 h 6858000"/>
              <a:gd name="connsiteX348" fmla="*/ 3735540 w 7467600"/>
              <a:gd name="connsiteY348" fmla="*/ 5546923 h 6858000"/>
              <a:gd name="connsiteX349" fmla="*/ 3729438 w 7467600"/>
              <a:gd name="connsiteY349" fmla="*/ 5569058 h 6858000"/>
              <a:gd name="connsiteX350" fmla="*/ 3707782 w 7467600"/>
              <a:gd name="connsiteY350" fmla="*/ 5644908 h 6858000"/>
              <a:gd name="connsiteX351" fmla="*/ 3583827 w 7467600"/>
              <a:gd name="connsiteY351" fmla="*/ 6039215 h 6858000"/>
              <a:gd name="connsiteX352" fmla="*/ 3547861 w 7467600"/>
              <a:gd name="connsiteY352" fmla="*/ 6129609 h 6858000"/>
              <a:gd name="connsiteX353" fmla="*/ 3490905 w 7467600"/>
              <a:gd name="connsiteY353" fmla="*/ 6277660 h 6858000"/>
              <a:gd name="connsiteX354" fmla="*/ 3455859 w 7467600"/>
              <a:gd name="connsiteY354" fmla="*/ 6391301 h 6858000"/>
              <a:gd name="connsiteX355" fmla="*/ 3429112 w 7467600"/>
              <a:gd name="connsiteY355" fmla="*/ 6479469 h 6858000"/>
              <a:gd name="connsiteX356" fmla="*/ 3304862 w 7467600"/>
              <a:gd name="connsiteY356" fmla="*/ 6796476 h 6858000"/>
              <a:gd name="connsiteX357" fmla="*/ 3276071 w 7467600"/>
              <a:gd name="connsiteY357" fmla="*/ 6858000 h 6858000"/>
              <a:gd name="connsiteX358" fmla="*/ 3240805 w 7467600"/>
              <a:gd name="connsiteY358" fmla="*/ 6858000 h 6858000"/>
              <a:gd name="connsiteX359" fmla="*/ 3275917 w 7467600"/>
              <a:gd name="connsiteY359" fmla="*/ 6783192 h 6858000"/>
              <a:gd name="connsiteX360" fmla="*/ 3399358 w 7467600"/>
              <a:gd name="connsiteY360" fmla="*/ 6469011 h 6858000"/>
              <a:gd name="connsiteX361" fmla="*/ 3425650 w 7467600"/>
              <a:gd name="connsiteY361" fmla="*/ 6381333 h 6858000"/>
              <a:gd name="connsiteX362" fmla="*/ 3460661 w 7467600"/>
              <a:gd name="connsiteY362" fmla="*/ 6266763 h 6858000"/>
              <a:gd name="connsiteX363" fmla="*/ 3518021 w 7467600"/>
              <a:gd name="connsiteY363" fmla="*/ 6117298 h 6858000"/>
              <a:gd name="connsiteX364" fmla="*/ 3554035 w 7467600"/>
              <a:gd name="connsiteY364" fmla="*/ 6027832 h 6858000"/>
              <a:gd name="connsiteX365" fmla="*/ 3677174 w 7467600"/>
              <a:gd name="connsiteY365" fmla="*/ 5636351 h 6858000"/>
              <a:gd name="connsiteX366" fmla="*/ 3698819 w 7467600"/>
              <a:gd name="connsiteY366" fmla="*/ 5560503 h 6858000"/>
              <a:gd name="connsiteX367" fmla="*/ 3702094 w 7467600"/>
              <a:gd name="connsiteY367" fmla="*/ 5549194 h 6858000"/>
              <a:gd name="connsiteX368" fmla="*/ 3398355 w 7467600"/>
              <a:gd name="connsiteY368" fmla="*/ 6094603 h 6858000"/>
              <a:gd name="connsiteX369" fmla="*/ 3193941 w 7467600"/>
              <a:gd name="connsiteY369" fmla="*/ 6798775 h 6858000"/>
              <a:gd name="connsiteX370" fmla="*/ 3184140 w 7467600"/>
              <a:gd name="connsiteY370" fmla="*/ 6858000 h 6858000"/>
              <a:gd name="connsiteX371" fmla="*/ 3099978 w 7467600"/>
              <a:gd name="connsiteY371" fmla="*/ 6858000 h 6858000"/>
              <a:gd name="connsiteX372" fmla="*/ 3101556 w 7467600"/>
              <a:gd name="connsiteY372" fmla="*/ 6843337 h 6858000"/>
              <a:gd name="connsiteX373" fmla="*/ 3370162 w 7467600"/>
              <a:gd name="connsiteY373" fmla="*/ 5785550 h 6858000"/>
              <a:gd name="connsiteX374" fmla="*/ 3746477 w 7467600"/>
              <a:gd name="connsiteY374" fmla="*/ 5377889 h 6858000"/>
              <a:gd name="connsiteX375" fmla="*/ 3863399 w 7467600"/>
              <a:gd name="connsiteY375" fmla="*/ 5087257 h 6858000"/>
              <a:gd name="connsiteX376" fmla="*/ 3968712 w 7467600"/>
              <a:gd name="connsiteY376" fmla="*/ 4913989 h 6858000"/>
              <a:gd name="connsiteX377" fmla="*/ 2792390 w 7467600"/>
              <a:gd name="connsiteY377" fmla="*/ 5382974 h 6858000"/>
              <a:gd name="connsiteX378" fmla="*/ 2714982 w 7467600"/>
              <a:gd name="connsiteY378" fmla="*/ 5427051 h 6858000"/>
              <a:gd name="connsiteX379" fmla="*/ 2813361 w 7467600"/>
              <a:gd name="connsiteY379" fmla="*/ 6023912 h 6858000"/>
              <a:gd name="connsiteX380" fmla="*/ 2688430 w 7467600"/>
              <a:gd name="connsiteY380" fmla="*/ 6801564 h 6858000"/>
              <a:gd name="connsiteX381" fmla="*/ 2629626 w 7467600"/>
              <a:gd name="connsiteY381" fmla="*/ 6763394 h 6858000"/>
              <a:gd name="connsiteX382" fmla="*/ 2565328 w 7467600"/>
              <a:gd name="connsiteY382" fmla="*/ 5516399 h 6858000"/>
              <a:gd name="connsiteX383" fmla="*/ 1922999 w 7467600"/>
              <a:gd name="connsiteY383" fmla="*/ 5980343 h 6858000"/>
              <a:gd name="connsiteX384" fmla="*/ 1950261 w 7467600"/>
              <a:gd name="connsiteY384" fmla="*/ 6405858 h 6858000"/>
              <a:gd name="connsiteX385" fmla="*/ 2365554 w 7467600"/>
              <a:gd name="connsiteY385" fmla="*/ 6759107 h 6858000"/>
              <a:gd name="connsiteX386" fmla="*/ 2424142 w 7467600"/>
              <a:gd name="connsiteY386" fmla="*/ 6858000 h 6858000"/>
              <a:gd name="connsiteX387" fmla="*/ 2395994 w 7467600"/>
              <a:gd name="connsiteY387" fmla="*/ 6858000 h 6858000"/>
              <a:gd name="connsiteX388" fmla="*/ 2392863 w 7467600"/>
              <a:gd name="connsiteY388" fmla="*/ 6852964 h 6858000"/>
              <a:gd name="connsiteX389" fmla="*/ 2017589 w 7467600"/>
              <a:gd name="connsiteY389" fmla="*/ 6493982 h 6858000"/>
              <a:gd name="connsiteX390" fmla="*/ 2147336 w 7467600"/>
              <a:gd name="connsiteY390" fmla="*/ 6594052 h 6858000"/>
              <a:gd name="connsiteX391" fmla="*/ 2207047 w 7467600"/>
              <a:gd name="connsiteY391" fmla="*/ 6654540 h 6858000"/>
              <a:gd name="connsiteX392" fmla="*/ 2299106 w 7467600"/>
              <a:gd name="connsiteY392" fmla="*/ 6778931 h 6858000"/>
              <a:gd name="connsiteX393" fmla="*/ 2314430 w 7467600"/>
              <a:gd name="connsiteY393" fmla="*/ 6801144 h 6858000"/>
              <a:gd name="connsiteX394" fmla="*/ 2352406 w 7467600"/>
              <a:gd name="connsiteY394" fmla="*/ 6858000 h 6858000"/>
              <a:gd name="connsiteX395" fmla="*/ 2314492 w 7467600"/>
              <a:gd name="connsiteY395" fmla="*/ 6858000 h 6858000"/>
              <a:gd name="connsiteX396" fmla="*/ 2288095 w 7467600"/>
              <a:gd name="connsiteY396" fmla="*/ 6818030 h 6858000"/>
              <a:gd name="connsiteX397" fmla="*/ 2272768 w 7467600"/>
              <a:gd name="connsiteY397" fmla="*/ 6795822 h 6858000"/>
              <a:gd name="connsiteX398" fmla="*/ 2182715 w 7467600"/>
              <a:gd name="connsiteY398" fmla="*/ 6675071 h 6858000"/>
              <a:gd name="connsiteX399" fmla="*/ 2032061 w 7467600"/>
              <a:gd name="connsiteY399" fmla="*/ 6541380 h 6858000"/>
              <a:gd name="connsiteX400" fmla="*/ 2257220 w 7467600"/>
              <a:gd name="connsiteY400" fmla="*/ 6826257 h 6858000"/>
              <a:gd name="connsiteX401" fmla="*/ 2281324 w 7467600"/>
              <a:gd name="connsiteY401" fmla="*/ 6858000 h 6858000"/>
              <a:gd name="connsiteX402" fmla="*/ 2242860 w 7467600"/>
              <a:gd name="connsiteY402" fmla="*/ 6858000 h 6858000"/>
              <a:gd name="connsiteX403" fmla="*/ 2232818 w 7467600"/>
              <a:gd name="connsiteY403" fmla="*/ 6844926 h 6858000"/>
              <a:gd name="connsiteX404" fmla="*/ 1990172 w 7467600"/>
              <a:gd name="connsiteY404" fmla="*/ 6542121 h 6858000"/>
              <a:gd name="connsiteX405" fmla="*/ 2124090 w 7467600"/>
              <a:gd name="connsiteY405" fmla="*/ 6761017 h 6858000"/>
              <a:gd name="connsiteX406" fmla="*/ 2200380 w 7467600"/>
              <a:gd name="connsiteY406" fmla="*/ 6858000 h 6858000"/>
              <a:gd name="connsiteX407" fmla="*/ 2147507 w 7467600"/>
              <a:gd name="connsiteY407" fmla="*/ 6858000 h 6858000"/>
              <a:gd name="connsiteX408" fmla="*/ 2070668 w 7467600"/>
              <a:gd name="connsiteY408" fmla="*/ 6761520 h 6858000"/>
              <a:gd name="connsiteX409" fmla="*/ 1975142 w 7467600"/>
              <a:gd name="connsiteY409" fmla="*/ 6585570 h 6858000"/>
              <a:gd name="connsiteX410" fmla="*/ 2050035 w 7467600"/>
              <a:gd name="connsiteY410" fmla="*/ 6813345 h 6858000"/>
              <a:gd name="connsiteX411" fmla="*/ 2063025 w 7467600"/>
              <a:gd name="connsiteY411" fmla="*/ 6858000 h 6858000"/>
              <a:gd name="connsiteX412" fmla="*/ 2021675 w 7467600"/>
              <a:gd name="connsiteY412" fmla="*/ 6858000 h 6858000"/>
              <a:gd name="connsiteX413" fmla="*/ 2019308 w 7467600"/>
              <a:gd name="connsiteY413" fmla="*/ 6847118 h 6858000"/>
              <a:gd name="connsiteX414" fmla="*/ 1938835 w 7467600"/>
              <a:gd name="connsiteY414" fmla="*/ 6551160 h 6858000"/>
              <a:gd name="connsiteX415" fmla="*/ 1953230 w 7467600"/>
              <a:gd name="connsiteY415" fmla="*/ 6759699 h 6858000"/>
              <a:gd name="connsiteX416" fmla="*/ 1956763 w 7467600"/>
              <a:gd name="connsiteY416" fmla="*/ 6778191 h 6858000"/>
              <a:gd name="connsiteX417" fmla="*/ 1967925 w 7467600"/>
              <a:gd name="connsiteY417" fmla="*/ 6858000 h 6858000"/>
              <a:gd name="connsiteX418" fmla="*/ 1936622 w 7467600"/>
              <a:gd name="connsiteY418" fmla="*/ 6858000 h 6858000"/>
              <a:gd name="connsiteX419" fmla="*/ 1926261 w 7467600"/>
              <a:gd name="connsiteY419" fmla="*/ 6784064 h 6858000"/>
              <a:gd name="connsiteX420" fmla="*/ 1922724 w 7467600"/>
              <a:gd name="connsiteY420" fmla="*/ 6765577 h 6858000"/>
              <a:gd name="connsiteX421" fmla="*/ 1904650 w 7467600"/>
              <a:gd name="connsiteY421" fmla="*/ 6639616 h 6858000"/>
              <a:gd name="connsiteX422" fmla="*/ 1885273 w 7467600"/>
              <a:gd name="connsiteY422" fmla="*/ 6858000 h 6858000"/>
              <a:gd name="connsiteX423" fmla="*/ 1854363 w 7467600"/>
              <a:gd name="connsiteY423" fmla="*/ 6858000 h 6858000"/>
              <a:gd name="connsiteX424" fmla="*/ 1880391 w 7467600"/>
              <a:gd name="connsiteY424" fmla="*/ 6603796 h 6858000"/>
              <a:gd name="connsiteX425" fmla="*/ 1818273 w 7467600"/>
              <a:gd name="connsiteY425" fmla="*/ 6715729 h 6858000"/>
              <a:gd name="connsiteX426" fmla="*/ 1794691 w 7467600"/>
              <a:gd name="connsiteY426" fmla="*/ 6843239 h 6858000"/>
              <a:gd name="connsiteX427" fmla="*/ 1794914 w 7467600"/>
              <a:gd name="connsiteY427" fmla="*/ 6858000 h 6858000"/>
              <a:gd name="connsiteX428" fmla="*/ 1746128 w 7467600"/>
              <a:gd name="connsiteY428" fmla="*/ 6858000 h 6858000"/>
              <a:gd name="connsiteX429" fmla="*/ 1753934 w 7467600"/>
              <a:gd name="connsiteY429" fmla="*/ 6724796 h 6858000"/>
              <a:gd name="connsiteX430" fmla="*/ 1792053 w 7467600"/>
              <a:gd name="connsiteY430" fmla="*/ 6572396 h 6858000"/>
              <a:gd name="connsiteX431" fmla="*/ 1862248 w 7467600"/>
              <a:gd name="connsiteY431" fmla="*/ 6266397 h 6858000"/>
              <a:gd name="connsiteX432" fmla="*/ 1862250 w 7467600"/>
              <a:gd name="connsiteY432" fmla="*/ 6033531 h 6858000"/>
              <a:gd name="connsiteX433" fmla="*/ 1211999 w 7467600"/>
              <a:gd name="connsiteY433" fmla="*/ 6683610 h 6858000"/>
              <a:gd name="connsiteX434" fmla="*/ 1213266 w 7467600"/>
              <a:gd name="connsiteY434" fmla="*/ 6691947 h 6858000"/>
              <a:gd name="connsiteX435" fmla="*/ 1203370 w 7467600"/>
              <a:gd name="connsiteY435" fmla="*/ 6850676 h 6858000"/>
              <a:gd name="connsiteX436" fmla="*/ 1203671 w 7467600"/>
              <a:gd name="connsiteY436" fmla="*/ 6858000 h 6858000"/>
              <a:gd name="connsiteX437" fmla="*/ 1143180 w 7467600"/>
              <a:gd name="connsiteY437" fmla="*/ 6858000 h 6858000"/>
              <a:gd name="connsiteX438" fmla="*/ 1142176 w 7467600"/>
              <a:gd name="connsiteY438" fmla="*/ 6766045 h 6858000"/>
              <a:gd name="connsiteX439" fmla="*/ 1067484 w 7467600"/>
              <a:gd name="connsiteY439" fmla="*/ 6858000 h 6858000"/>
              <a:gd name="connsiteX440" fmla="*/ 953928 w 7467600"/>
              <a:gd name="connsiteY440" fmla="*/ 6858000 h 6858000"/>
              <a:gd name="connsiteX441" fmla="*/ 959715 w 7467600"/>
              <a:gd name="connsiteY441" fmla="*/ 6850185 h 6858000"/>
              <a:gd name="connsiteX442" fmla="*/ 1483788 w 7467600"/>
              <a:gd name="connsiteY442" fmla="*/ 6259174 h 6858000"/>
              <a:gd name="connsiteX443" fmla="*/ 1100671 w 7467600"/>
              <a:gd name="connsiteY443" fmla="*/ 6252137 h 6858000"/>
              <a:gd name="connsiteX444" fmla="*/ 1090144 w 7467600"/>
              <a:gd name="connsiteY444" fmla="*/ 6256748 h 6858000"/>
              <a:gd name="connsiteX445" fmla="*/ 1095872 w 7467600"/>
              <a:gd name="connsiteY445" fmla="*/ 6271892 h 6858000"/>
              <a:gd name="connsiteX446" fmla="*/ 262785 w 7467600"/>
              <a:gd name="connsiteY446" fmla="*/ 6845450 h 6858000"/>
              <a:gd name="connsiteX447" fmla="*/ 209968 w 7467600"/>
              <a:gd name="connsiteY447" fmla="*/ 6770713 h 6858000"/>
              <a:gd name="connsiteX448" fmla="*/ 873460 w 7467600"/>
              <a:gd name="connsiteY448" fmla="*/ 6253768 h 6858000"/>
              <a:gd name="connsiteX449" fmla="*/ 192686 w 7467600"/>
              <a:gd name="connsiteY449" fmla="*/ 5849257 h 6858000"/>
              <a:gd name="connsiteX450" fmla="*/ 4696 w 7467600"/>
              <a:gd name="connsiteY450" fmla="*/ 5697668 h 6858000"/>
              <a:gd name="connsiteX451" fmla="*/ 0 w 7467600"/>
              <a:gd name="connsiteY451" fmla="*/ 5689984 h 6858000"/>
              <a:gd name="connsiteX452" fmla="*/ 0 w 7467600"/>
              <a:gd name="connsiteY452" fmla="*/ 5513472 h 6858000"/>
              <a:gd name="connsiteX453" fmla="*/ 174101 w 7467600"/>
              <a:gd name="connsiteY453" fmla="*/ 5620277 h 6858000"/>
              <a:gd name="connsiteX454" fmla="*/ 891800 w 7467600"/>
              <a:gd name="connsiteY454" fmla="*/ 6036935 h 6858000"/>
              <a:gd name="connsiteX455" fmla="*/ 1072219 w 7467600"/>
              <a:gd name="connsiteY455" fmla="*/ 6169443 h 6858000"/>
              <a:gd name="connsiteX456" fmla="*/ 1074117 w 7467600"/>
              <a:gd name="connsiteY456" fmla="*/ 6170301 h 6858000"/>
              <a:gd name="connsiteX457" fmla="*/ 1083114 w 7467600"/>
              <a:gd name="connsiteY457" fmla="*/ 6174131 h 6858000"/>
              <a:gd name="connsiteX458" fmla="*/ 1543010 w 7467600"/>
              <a:gd name="connsiteY458" fmla="*/ 6191140 h 6858000"/>
              <a:gd name="connsiteX459" fmla="*/ 1551080 w 7467600"/>
              <a:gd name="connsiteY459" fmla="*/ 6195006 h 6858000"/>
              <a:gd name="connsiteX460" fmla="*/ 2345443 w 7467600"/>
              <a:gd name="connsiteY460" fmla="*/ 5549882 h 6858000"/>
              <a:gd name="connsiteX461" fmla="*/ 1721499 w 7467600"/>
              <a:gd name="connsiteY461" fmla="*/ 5599969 h 6858000"/>
              <a:gd name="connsiteX462" fmla="*/ 767716 w 7467600"/>
              <a:gd name="connsiteY462" fmla="*/ 5472768 h 6858000"/>
              <a:gd name="connsiteX463" fmla="*/ 722147 w 7467600"/>
              <a:gd name="connsiteY463" fmla="*/ 5393091 h 6858000"/>
              <a:gd name="connsiteX464" fmla="*/ 1485552 w 7467600"/>
              <a:gd name="connsiteY464" fmla="*/ 5313202 h 6858000"/>
              <a:gd name="connsiteX465" fmla="*/ 2143004 w 7467600"/>
              <a:gd name="connsiteY465" fmla="*/ 5402420 h 6858000"/>
              <a:gd name="connsiteX466" fmla="*/ 1933391 w 7467600"/>
              <a:gd name="connsiteY466" fmla="*/ 5156971 h 6858000"/>
              <a:gd name="connsiteX467" fmla="*/ 1827118 w 7467600"/>
              <a:gd name="connsiteY467" fmla="*/ 4968410 h 6858000"/>
              <a:gd name="connsiteX468" fmla="*/ 1837349 w 7467600"/>
              <a:gd name="connsiteY468" fmla="*/ 4956357 h 6858000"/>
              <a:gd name="connsiteX469" fmla="*/ 2162835 w 7467600"/>
              <a:gd name="connsiteY469" fmla="*/ 5187853 h 6858000"/>
              <a:gd name="connsiteX470" fmla="*/ 2257167 w 7467600"/>
              <a:gd name="connsiteY470" fmla="*/ 5462123 h 6858000"/>
              <a:gd name="connsiteX471" fmla="*/ 2261598 w 7467600"/>
              <a:gd name="connsiteY471" fmla="*/ 5467998 h 6858000"/>
              <a:gd name="connsiteX472" fmla="*/ 2437177 w 7467600"/>
              <a:gd name="connsiteY472" fmla="*/ 5479608 h 6858000"/>
              <a:gd name="connsiteX473" fmla="*/ 2445247 w 7467600"/>
              <a:gd name="connsiteY473" fmla="*/ 5483476 h 6858000"/>
              <a:gd name="connsiteX474" fmla="*/ 2743626 w 7467600"/>
              <a:gd name="connsiteY474" fmla="*/ 5304819 h 6858000"/>
              <a:gd name="connsiteX475" fmla="*/ 3048102 w 7467600"/>
              <a:gd name="connsiteY475" fmla="*/ 5150595 h 6858000"/>
              <a:gd name="connsiteX476" fmla="*/ 1799414 w 7467600"/>
              <a:gd name="connsiteY476" fmla="*/ 4694732 h 6858000"/>
              <a:gd name="connsiteX477" fmla="*/ 1771735 w 7467600"/>
              <a:gd name="connsiteY477" fmla="*/ 4619929 h 6858000"/>
              <a:gd name="connsiteX478" fmla="*/ 3104273 w 7467600"/>
              <a:gd name="connsiteY478" fmla="*/ 5076159 h 6858000"/>
              <a:gd name="connsiteX479" fmla="*/ 3113245 w 7467600"/>
              <a:gd name="connsiteY479" fmla="*/ 5090705 h 6858000"/>
              <a:gd name="connsiteX480" fmla="*/ 3126294 w 7467600"/>
              <a:gd name="connsiteY480" fmla="*/ 5114400 h 6858000"/>
              <a:gd name="connsiteX481" fmla="*/ 3937433 w 7467600"/>
              <a:gd name="connsiteY481" fmla="*/ 4830473 h 6858000"/>
              <a:gd name="connsiteX482" fmla="*/ 3590475 w 7467600"/>
              <a:gd name="connsiteY482" fmla="*/ 4597974 h 6858000"/>
              <a:gd name="connsiteX483" fmla="*/ 3100264 w 7467600"/>
              <a:gd name="connsiteY483" fmla="*/ 4579845 h 6858000"/>
              <a:gd name="connsiteX484" fmla="*/ 2183576 w 7467600"/>
              <a:gd name="connsiteY484" fmla="*/ 4227150 h 6858000"/>
              <a:gd name="connsiteX485" fmla="*/ 2151029 w 7467600"/>
              <a:gd name="connsiteY485" fmla="*/ 4146947 h 6858000"/>
              <a:gd name="connsiteX486" fmla="*/ 3563434 w 7467600"/>
              <a:gd name="connsiteY486" fmla="*/ 4469115 h 6858000"/>
              <a:gd name="connsiteX487" fmla="*/ 3177952 w 7467600"/>
              <a:gd name="connsiteY487" fmla="*/ 3657386 h 6858000"/>
              <a:gd name="connsiteX488" fmla="*/ 3189263 w 7467600"/>
              <a:gd name="connsiteY488" fmla="*/ 3625726 h 6858000"/>
              <a:gd name="connsiteX489" fmla="*/ 3560912 w 7467600"/>
              <a:gd name="connsiteY489" fmla="*/ 4079863 h 6858000"/>
              <a:gd name="connsiteX490" fmla="*/ 3626636 w 7467600"/>
              <a:gd name="connsiteY490" fmla="*/ 4512230 h 6858000"/>
              <a:gd name="connsiteX491" fmla="*/ 3653088 w 7467600"/>
              <a:gd name="connsiteY491" fmla="*/ 4521417 h 6858000"/>
              <a:gd name="connsiteX492" fmla="*/ 3988128 w 7467600"/>
              <a:gd name="connsiteY492" fmla="*/ 4817267 h 6858000"/>
              <a:gd name="connsiteX493" fmla="*/ 4830582 w 7467600"/>
              <a:gd name="connsiteY493" fmla="*/ 4676000 h 6858000"/>
              <a:gd name="connsiteX494" fmla="*/ 4830100 w 7467600"/>
              <a:gd name="connsiteY494" fmla="*/ 4675554 h 6858000"/>
              <a:gd name="connsiteX495" fmla="*/ 4036318 w 7467600"/>
              <a:gd name="connsiteY495" fmla="*/ 4147013 h 6858000"/>
              <a:gd name="connsiteX496" fmla="*/ 3432098 w 7467600"/>
              <a:gd name="connsiteY496" fmla="*/ 3537312 h 6858000"/>
              <a:gd name="connsiteX497" fmla="*/ 3446761 w 7467600"/>
              <a:gd name="connsiteY497" fmla="*/ 3461278 h 6858000"/>
              <a:gd name="connsiteX498" fmla="*/ 4419733 w 7467600"/>
              <a:gd name="connsiteY498" fmla="*/ 3963555 h 6858000"/>
              <a:gd name="connsiteX499" fmla="*/ 4781371 w 7467600"/>
              <a:gd name="connsiteY499" fmla="*/ 4458604 h 6858000"/>
              <a:gd name="connsiteX500" fmla="*/ 4780440 w 7467600"/>
              <a:gd name="connsiteY500" fmla="*/ 4470290 h 6858000"/>
              <a:gd name="connsiteX501" fmla="*/ 4898954 w 7467600"/>
              <a:gd name="connsiteY501" fmla="*/ 4662092 h 6858000"/>
              <a:gd name="connsiteX502" fmla="*/ 4900699 w 7467600"/>
              <a:gd name="connsiteY502" fmla="*/ 4670867 h 6858000"/>
              <a:gd name="connsiteX503" fmla="*/ 5714511 w 7467600"/>
              <a:gd name="connsiteY503" fmla="*/ 4663483 h 6858000"/>
              <a:gd name="connsiteX504" fmla="*/ 5464793 w 7467600"/>
              <a:gd name="connsiteY504" fmla="*/ 4393556 h 6858000"/>
              <a:gd name="connsiteX505" fmla="*/ 5461897 w 7467600"/>
              <a:gd name="connsiteY505" fmla="*/ 4390879 h 6858000"/>
              <a:gd name="connsiteX506" fmla="*/ 4294126 w 7467600"/>
              <a:gd name="connsiteY506" fmla="*/ 3303048 h 6858000"/>
              <a:gd name="connsiteX507" fmla="*/ 4305321 w 7467600"/>
              <a:gd name="connsiteY507" fmla="*/ 3256953 h 6858000"/>
              <a:gd name="connsiteX508" fmla="*/ 4949299 w 7467600"/>
              <a:gd name="connsiteY508" fmla="*/ 3766336 h 6858000"/>
              <a:gd name="connsiteX509" fmla="*/ 5291452 w 7467600"/>
              <a:gd name="connsiteY509" fmla="*/ 4076801 h 6858000"/>
              <a:gd name="connsiteX510" fmla="*/ 5434998 w 7467600"/>
              <a:gd name="connsiteY510" fmla="*/ 4254100 h 6858000"/>
              <a:gd name="connsiteX511" fmla="*/ 5351015 w 7467600"/>
              <a:gd name="connsiteY511" fmla="*/ 3760989 h 6858000"/>
              <a:gd name="connsiteX512" fmla="*/ 5413780 w 7467600"/>
              <a:gd name="connsiteY512" fmla="*/ 2966265 h 6858000"/>
              <a:gd name="connsiteX513" fmla="*/ 5425627 w 7467600"/>
              <a:gd name="connsiteY513" fmla="*/ 2954192 h 6858000"/>
              <a:gd name="connsiteX514" fmla="*/ 6604735 w 7467600"/>
              <a:gd name="connsiteY514" fmla="*/ 2041381 h 6858000"/>
              <a:gd name="connsiteX515" fmla="*/ 7204487 w 7467600"/>
              <a:gd name="connsiteY515" fmla="*/ 2742112 h 6858000"/>
              <a:gd name="connsiteX516" fmla="*/ 7131592 w 7467600"/>
              <a:gd name="connsiteY516" fmla="*/ 2672096 h 6858000"/>
              <a:gd name="connsiteX517" fmla="*/ 6996344 w 7467600"/>
              <a:gd name="connsiteY517" fmla="*/ 2518310 h 6858000"/>
              <a:gd name="connsiteX518" fmla="*/ 6735495 w 7467600"/>
              <a:gd name="connsiteY518" fmla="*/ 2196890 h 6858000"/>
              <a:gd name="connsiteX519" fmla="*/ 6721901 w 7467600"/>
              <a:gd name="connsiteY519" fmla="*/ 2179274 h 6858000"/>
              <a:gd name="connsiteX520" fmla="*/ 6604735 w 7467600"/>
              <a:gd name="connsiteY520" fmla="*/ 2041381 h 6858000"/>
              <a:gd name="connsiteX521" fmla="*/ 6591670 w 7467600"/>
              <a:gd name="connsiteY521" fmla="*/ 1988277 h 6858000"/>
              <a:gd name="connsiteX522" fmla="*/ 6747349 w 7467600"/>
              <a:gd name="connsiteY522" fmla="*/ 2160069 h 6858000"/>
              <a:gd name="connsiteX523" fmla="*/ 6760943 w 7467600"/>
              <a:gd name="connsiteY523" fmla="*/ 2177686 h 6858000"/>
              <a:gd name="connsiteX524" fmla="*/ 7021065 w 7467600"/>
              <a:gd name="connsiteY524" fmla="*/ 2498102 h 6858000"/>
              <a:gd name="connsiteX525" fmla="*/ 7155223 w 7467600"/>
              <a:gd name="connsiteY525" fmla="*/ 2650386 h 6858000"/>
              <a:gd name="connsiteX526" fmla="*/ 7203167 w 7467600"/>
              <a:gd name="connsiteY526" fmla="*/ 2697288 h 6858000"/>
              <a:gd name="connsiteX527" fmla="*/ 6937703 w 7467600"/>
              <a:gd name="connsiteY527" fmla="*/ 2321981 h 6858000"/>
              <a:gd name="connsiteX528" fmla="*/ 6591670 w 7467600"/>
              <a:gd name="connsiteY528" fmla="*/ 1988277 h 6858000"/>
              <a:gd name="connsiteX529" fmla="*/ 5798671 w 7467600"/>
              <a:gd name="connsiteY529" fmla="*/ 1981601 h 6858000"/>
              <a:gd name="connsiteX530" fmla="*/ 5754709 w 7467600"/>
              <a:gd name="connsiteY530" fmla="*/ 2071454 h 6858000"/>
              <a:gd name="connsiteX531" fmla="*/ 5763044 w 7467600"/>
              <a:gd name="connsiteY531" fmla="*/ 2842206 h 6858000"/>
              <a:gd name="connsiteX532" fmla="*/ 5764974 w 7467600"/>
              <a:gd name="connsiteY532" fmla="*/ 2799609 h 6858000"/>
              <a:gd name="connsiteX533" fmla="*/ 5767665 w 7467600"/>
              <a:gd name="connsiteY533" fmla="*/ 2666409 h 6858000"/>
              <a:gd name="connsiteX534" fmla="*/ 5763055 w 7467600"/>
              <a:gd name="connsiteY534" fmla="*/ 2579705 h 6858000"/>
              <a:gd name="connsiteX535" fmla="*/ 5758079 w 7467600"/>
              <a:gd name="connsiteY535" fmla="*/ 2492508 h 6858000"/>
              <a:gd name="connsiteX536" fmla="*/ 5779325 w 7467600"/>
              <a:gd name="connsiteY536" fmla="*/ 2197069 h 6858000"/>
              <a:gd name="connsiteX537" fmla="*/ 5798671 w 7467600"/>
              <a:gd name="connsiteY537" fmla="*/ 1981601 h 6858000"/>
              <a:gd name="connsiteX538" fmla="*/ 5829202 w 7467600"/>
              <a:gd name="connsiteY538" fmla="*/ 1971679 h 6858000"/>
              <a:gd name="connsiteX539" fmla="*/ 5809558 w 7467600"/>
              <a:gd name="connsiteY539" fmla="*/ 2198043 h 6858000"/>
              <a:gd name="connsiteX540" fmla="*/ 5788653 w 7467600"/>
              <a:gd name="connsiteY540" fmla="*/ 2489430 h 6858000"/>
              <a:gd name="connsiteX541" fmla="*/ 5793439 w 7467600"/>
              <a:gd name="connsiteY541" fmla="*/ 2575235 h 6858000"/>
              <a:gd name="connsiteX542" fmla="*/ 5796837 w 7467600"/>
              <a:gd name="connsiteY542" fmla="*/ 2637633 h 6858000"/>
              <a:gd name="connsiteX543" fmla="*/ 5818614 w 7467600"/>
              <a:gd name="connsiteY543" fmla="*/ 2473055 h 6858000"/>
              <a:gd name="connsiteX544" fmla="*/ 5829202 w 7467600"/>
              <a:gd name="connsiteY544" fmla="*/ 1971679 h 6858000"/>
              <a:gd name="connsiteX545" fmla="*/ 5911389 w 7467600"/>
              <a:gd name="connsiteY545" fmla="*/ 1898371 h 6858000"/>
              <a:gd name="connsiteX546" fmla="*/ 6237627 w 7467600"/>
              <a:gd name="connsiteY546" fmla="*/ 2231921 h 6858000"/>
              <a:gd name="connsiteX547" fmla="*/ 5911389 w 7467600"/>
              <a:gd name="connsiteY547" fmla="*/ 1898371 h 6858000"/>
              <a:gd name="connsiteX548" fmla="*/ 6944437 w 7467600"/>
              <a:gd name="connsiteY548" fmla="*/ 1575402 h 6858000"/>
              <a:gd name="connsiteX549" fmla="*/ 6304730 w 7467600"/>
              <a:gd name="connsiteY549" fmla="*/ 1766654 h 6858000"/>
              <a:gd name="connsiteX550" fmla="*/ 6944437 w 7467600"/>
              <a:gd name="connsiteY550" fmla="*/ 1575402 h 6858000"/>
              <a:gd name="connsiteX551" fmla="*/ 7019523 w 7467600"/>
              <a:gd name="connsiteY551" fmla="*/ 1519450 h 6858000"/>
              <a:gd name="connsiteX552" fmla="*/ 6298091 w 7467600"/>
              <a:gd name="connsiteY552" fmla="*/ 1737122 h 6858000"/>
              <a:gd name="connsiteX553" fmla="*/ 7019523 w 7467600"/>
              <a:gd name="connsiteY553" fmla="*/ 1519450 h 6858000"/>
              <a:gd name="connsiteX554" fmla="*/ 2399523 w 7467600"/>
              <a:gd name="connsiteY554" fmla="*/ 1428234 h 6858000"/>
              <a:gd name="connsiteX555" fmla="*/ 2224982 w 7467600"/>
              <a:gd name="connsiteY555" fmla="*/ 1826201 h 6858000"/>
              <a:gd name="connsiteX556" fmla="*/ 2096099 w 7467600"/>
              <a:gd name="connsiteY556" fmla="*/ 2345900 h 6858000"/>
              <a:gd name="connsiteX557" fmla="*/ 2283317 w 7467600"/>
              <a:gd name="connsiteY557" fmla="*/ 1796925 h 6858000"/>
              <a:gd name="connsiteX558" fmla="*/ 2399523 w 7467600"/>
              <a:gd name="connsiteY558" fmla="*/ 1428234 h 6858000"/>
              <a:gd name="connsiteX559" fmla="*/ 2448558 w 7467600"/>
              <a:gd name="connsiteY559" fmla="*/ 1373435 h 6858000"/>
              <a:gd name="connsiteX560" fmla="*/ 2312521 w 7467600"/>
              <a:gd name="connsiteY560" fmla="*/ 1806140 h 6858000"/>
              <a:gd name="connsiteX561" fmla="*/ 2127533 w 7467600"/>
              <a:gd name="connsiteY561" fmla="*/ 2348380 h 6858000"/>
              <a:gd name="connsiteX562" fmla="*/ 2358080 w 7467600"/>
              <a:gd name="connsiteY562" fmla="*/ 1866134 h 6858000"/>
              <a:gd name="connsiteX563" fmla="*/ 2407436 w 7467600"/>
              <a:gd name="connsiteY563" fmla="*/ 1651070 h 6858000"/>
              <a:gd name="connsiteX564" fmla="*/ 2448558 w 7467600"/>
              <a:gd name="connsiteY564" fmla="*/ 1373435 h 6858000"/>
              <a:gd name="connsiteX565" fmla="*/ 278707 w 7467600"/>
              <a:gd name="connsiteY565" fmla="*/ 1352270 h 6858000"/>
              <a:gd name="connsiteX566" fmla="*/ 321570 w 7467600"/>
              <a:gd name="connsiteY566" fmla="*/ 1861610 h 6858000"/>
              <a:gd name="connsiteX567" fmla="*/ 294281 w 7467600"/>
              <a:gd name="connsiteY567" fmla="*/ 1440658 h 6858000"/>
              <a:gd name="connsiteX568" fmla="*/ 278707 w 7467600"/>
              <a:gd name="connsiteY568" fmla="*/ 1352270 h 6858000"/>
              <a:gd name="connsiteX569" fmla="*/ 1423821 w 7467600"/>
              <a:gd name="connsiteY569" fmla="*/ 1351958 h 6858000"/>
              <a:gd name="connsiteX570" fmla="*/ 1638521 w 7467600"/>
              <a:gd name="connsiteY570" fmla="*/ 1908470 h 6858000"/>
              <a:gd name="connsiteX571" fmla="*/ 1754199 w 7467600"/>
              <a:gd name="connsiteY571" fmla="*/ 2149284 h 6858000"/>
              <a:gd name="connsiteX572" fmla="*/ 1908359 w 7467600"/>
              <a:gd name="connsiteY572" fmla="*/ 2364988 h 6858000"/>
              <a:gd name="connsiteX573" fmla="*/ 1647661 w 7467600"/>
              <a:gd name="connsiteY573" fmla="*/ 1825945 h 6858000"/>
              <a:gd name="connsiteX574" fmla="*/ 1423821 w 7467600"/>
              <a:gd name="connsiteY574" fmla="*/ 1351958 h 6858000"/>
              <a:gd name="connsiteX575" fmla="*/ 1431890 w 7467600"/>
              <a:gd name="connsiteY575" fmla="*/ 1306475 h 6858000"/>
              <a:gd name="connsiteX576" fmla="*/ 1507597 w 7467600"/>
              <a:gd name="connsiteY576" fmla="*/ 1446132 h 6858000"/>
              <a:gd name="connsiteX577" fmla="*/ 1674586 w 7467600"/>
              <a:gd name="connsiteY577" fmla="*/ 1813832 h 6858000"/>
              <a:gd name="connsiteX578" fmla="*/ 1815950 w 7467600"/>
              <a:gd name="connsiteY578" fmla="*/ 2128564 h 6858000"/>
              <a:gd name="connsiteX579" fmla="*/ 1984242 w 7467600"/>
              <a:gd name="connsiteY579" fmla="*/ 2430829 h 6858000"/>
              <a:gd name="connsiteX580" fmla="*/ 2014023 w 7467600"/>
              <a:gd name="connsiteY580" fmla="*/ 2450995 h 6858000"/>
              <a:gd name="connsiteX581" fmla="*/ 1747337 w 7467600"/>
              <a:gd name="connsiteY581" fmla="*/ 1855264 h 6858000"/>
              <a:gd name="connsiteX582" fmla="*/ 1533749 w 7467600"/>
              <a:gd name="connsiteY582" fmla="*/ 1478656 h 6858000"/>
              <a:gd name="connsiteX583" fmla="*/ 1431890 w 7467600"/>
              <a:gd name="connsiteY583" fmla="*/ 1306475 h 6858000"/>
              <a:gd name="connsiteX584" fmla="*/ 5052692 w 7467600"/>
              <a:gd name="connsiteY584" fmla="*/ 1292994 h 6858000"/>
              <a:gd name="connsiteX585" fmla="*/ 5200661 w 7467600"/>
              <a:gd name="connsiteY585" fmla="*/ 1635186 h 6858000"/>
              <a:gd name="connsiteX586" fmla="*/ 5297138 w 7467600"/>
              <a:gd name="connsiteY586" fmla="*/ 1906351 h 6858000"/>
              <a:gd name="connsiteX587" fmla="*/ 5052692 w 7467600"/>
              <a:gd name="connsiteY587" fmla="*/ 1292994 h 6858000"/>
              <a:gd name="connsiteX588" fmla="*/ 5009948 w 7467600"/>
              <a:gd name="connsiteY588" fmla="*/ 1273619 h 6858000"/>
              <a:gd name="connsiteX589" fmla="*/ 5121777 w 7467600"/>
              <a:gd name="connsiteY589" fmla="*/ 1654213 h 6858000"/>
              <a:gd name="connsiteX590" fmla="*/ 5293545 w 7467600"/>
              <a:gd name="connsiteY590" fmla="*/ 2072247 h 6858000"/>
              <a:gd name="connsiteX591" fmla="*/ 5294042 w 7467600"/>
              <a:gd name="connsiteY591" fmla="*/ 2065019 h 6858000"/>
              <a:gd name="connsiteX592" fmla="*/ 5171936 w 7467600"/>
              <a:gd name="connsiteY592" fmla="*/ 1647613 h 6858000"/>
              <a:gd name="connsiteX593" fmla="*/ 5009948 w 7467600"/>
              <a:gd name="connsiteY593" fmla="*/ 1273619 h 6858000"/>
              <a:gd name="connsiteX594" fmla="*/ 655236 w 7467600"/>
              <a:gd name="connsiteY594" fmla="*/ 1268632 h 6858000"/>
              <a:gd name="connsiteX595" fmla="*/ 839521 w 7467600"/>
              <a:gd name="connsiteY595" fmla="*/ 1685315 h 6858000"/>
              <a:gd name="connsiteX596" fmla="*/ 1109416 w 7467600"/>
              <a:gd name="connsiteY596" fmla="*/ 2061663 h 6858000"/>
              <a:gd name="connsiteX597" fmla="*/ 1298300 w 7467600"/>
              <a:gd name="connsiteY597" fmla="*/ 2247742 h 6858000"/>
              <a:gd name="connsiteX598" fmla="*/ 1125871 w 7467600"/>
              <a:gd name="connsiteY598" fmla="*/ 1989513 h 6858000"/>
              <a:gd name="connsiteX599" fmla="*/ 981574 w 7467600"/>
              <a:gd name="connsiteY599" fmla="*/ 1783157 h 6858000"/>
              <a:gd name="connsiteX600" fmla="*/ 922198 w 7467600"/>
              <a:gd name="connsiteY600" fmla="*/ 1677437 h 6858000"/>
              <a:gd name="connsiteX601" fmla="*/ 869293 w 7467600"/>
              <a:gd name="connsiteY601" fmla="*/ 1583214 h 6858000"/>
              <a:gd name="connsiteX602" fmla="*/ 751431 w 7467600"/>
              <a:gd name="connsiteY602" fmla="*/ 1405731 h 6858000"/>
              <a:gd name="connsiteX603" fmla="*/ 655236 w 7467600"/>
              <a:gd name="connsiteY603" fmla="*/ 1268632 h 6858000"/>
              <a:gd name="connsiteX604" fmla="*/ 6516292 w 7467600"/>
              <a:gd name="connsiteY604" fmla="*/ 1263064 h 6858000"/>
              <a:gd name="connsiteX605" fmla="*/ 5736320 w 7467600"/>
              <a:gd name="connsiteY605" fmla="*/ 1501803 h 6858000"/>
              <a:gd name="connsiteX606" fmla="*/ 6516292 w 7467600"/>
              <a:gd name="connsiteY606" fmla="*/ 1263064 h 6858000"/>
              <a:gd name="connsiteX607" fmla="*/ 291466 w 7467600"/>
              <a:gd name="connsiteY607" fmla="*/ 1250369 h 6858000"/>
              <a:gd name="connsiteX608" fmla="*/ 323180 w 7467600"/>
              <a:gd name="connsiteY608" fmla="*/ 1435283 h 6858000"/>
              <a:gd name="connsiteX609" fmla="*/ 349381 w 7467600"/>
              <a:gd name="connsiteY609" fmla="*/ 1875041 h 6858000"/>
              <a:gd name="connsiteX610" fmla="*/ 374363 w 7467600"/>
              <a:gd name="connsiteY610" fmla="*/ 1506494 h 6858000"/>
              <a:gd name="connsiteX611" fmla="*/ 302168 w 7467600"/>
              <a:gd name="connsiteY611" fmla="*/ 1274495 h 6858000"/>
              <a:gd name="connsiteX612" fmla="*/ 291466 w 7467600"/>
              <a:gd name="connsiteY612" fmla="*/ 1250369 h 6858000"/>
              <a:gd name="connsiteX613" fmla="*/ 678222 w 7467600"/>
              <a:gd name="connsiteY613" fmla="*/ 1248670 h 6858000"/>
              <a:gd name="connsiteX614" fmla="*/ 775536 w 7467600"/>
              <a:gd name="connsiteY614" fmla="*/ 1388015 h 6858000"/>
              <a:gd name="connsiteX615" fmla="*/ 894529 w 7467600"/>
              <a:gd name="connsiteY615" fmla="*/ 1567739 h 6858000"/>
              <a:gd name="connsiteX616" fmla="*/ 948000 w 7467600"/>
              <a:gd name="connsiteY616" fmla="*/ 1663088 h 6858000"/>
              <a:gd name="connsiteX617" fmla="*/ 1006812 w 7467600"/>
              <a:gd name="connsiteY617" fmla="*/ 1767683 h 6858000"/>
              <a:gd name="connsiteX618" fmla="*/ 1149133 w 7467600"/>
              <a:gd name="connsiteY618" fmla="*/ 1971513 h 6858000"/>
              <a:gd name="connsiteX619" fmla="*/ 1333952 w 7467600"/>
              <a:gd name="connsiteY619" fmla="*/ 2251620 h 6858000"/>
              <a:gd name="connsiteX620" fmla="*/ 1337329 w 7467600"/>
              <a:gd name="connsiteY620" fmla="*/ 2258350 h 6858000"/>
              <a:gd name="connsiteX621" fmla="*/ 1014726 w 7467600"/>
              <a:gd name="connsiteY621" fmla="*/ 1615556 h 6858000"/>
              <a:gd name="connsiteX622" fmla="*/ 678222 w 7467600"/>
              <a:gd name="connsiteY622" fmla="*/ 1248670 h 6858000"/>
              <a:gd name="connsiteX623" fmla="*/ 6691602 w 7467600"/>
              <a:gd name="connsiteY623" fmla="*/ 1140573 h 6858000"/>
              <a:gd name="connsiteX624" fmla="*/ 6571100 w 7467600"/>
              <a:gd name="connsiteY624" fmla="*/ 1183662 h 6858000"/>
              <a:gd name="connsiteX625" fmla="*/ 6241687 w 7467600"/>
              <a:gd name="connsiteY625" fmla="*/ 1257600 h 6858000"/>
              <a:gd name="connsiteX626" fmla="*/ 5693009 w 7467600"/>
              <a:gd name="connsiteY626" fmla="*/ 1478256 h 6858000"/>
              <a:gd name="connsiteX627" fmla="*/ 6548420 w 7467600"/>
              <a:gd name="connsiteY627" fmla="*/ 1214599 h 6858000"/>
              <a:gd name="connsiteX628" fmla="*/ 6605473 w 7467600"/>
              <a:gd name="connsiteY628" fmla="*/ 1184686 h 6858000"/>
              <a:gd name="connsiteX629" fmla="*/ 6691602 w 7467600"/>
              <a:gd name="connsiteY629" fmla="*/ 1140573 h 6858000"/>
              <a:gd name="connsiteX630" fmla="*/ 4002475 w 7467600"/>
              <a:gd name="connsiteY630" fmla="*/ 1037802 h 6858000"/>
              <a:gd name="connsiteX631" fmla="*/ 4000324 w 7467600"/>
              <a:gd name="connsiteY631" fmla="*/ 1039362 h 6858000"/>
              <a:gd name="connsiteX632" fmla="*/ 4002862 w 7467600"/>
              <a:gd name="connsiteY632" fmla="*/ 1042866 h 6858000"/>
              <a:gd name="connsiteX633" fmla="*/ 4002475 w 7467600"/>
              <a:gd name="connsiteY633" fmla="*/ 1037802 h 6858000"/>
              <a:gd name="connsiteX634" fmla="*/ 506322 w 7467600"/>
              <a:gd name="connsiteY634" fmla="*/ 1020997 h 6858000"/>
              <a:gd name="connsiteX635" fmla="*/ 533068 w 7467600"/>
              <a:gd name="connsiteY635" fmla="*/ 1029409 h 6858000"/>
              <a:gd name="connsiteX636" fmla="*/ 1232525 w 7467600"/>
              <a:gd name="connsiteY636" fmla="*/ 1804675 h 6858000"/>
              <a:gd name="connsiteX637" fmla="*/ 1388858 w 7467600"/>
              <a:gd name="connsiteY637" fmla="*/ 2368011 h 6858000"/>
              <a:gd name="connsiteX638" fmla="*/ 1384098 w 7467600"/>
              <a:gd name="connsiteY638" fmla="*/ 2378125 h 6858000"/>
              <a:gd name="connsiteX639" fmla="*/ 1425393 w 7467600"/>
              <a:gd name="connsiteY639" fmla="*/ 2589124 h 6858000"/>
              <a:gd name="connsiteX640" fmla="*/ 1424001 w 7467600"/>
              <a:gd name="connsiteY640" fmla="*/ 2597541 h 6858000"/>
              <a:gd name="connsiteX641" fmla="*/ 2152729 w 7467600"/>
              <a:gd name="connsiteY641" fmla="*/ 2864487 h 6858000"/>
              <a:gd name="connsiteX642" fmla="*/ 2020609 w 7467600"/>
              <a:gd name="connsiteY642" fmla="*/ 2539671 h 6858000"/>
              <a:gd name="connsiteX643" fmla="*/ 2018920 w 7467600"/>
              <a:gd name="connsiteY643" fmla="*/ 2536309 h 6858000"/>
              <a:gd name="connsiteX644" fmla="*/ 1342441 w 7467600"/>
              <a:gd name="connsiteY644" fmla="*/ 1173017 h 6858000"/>
              <a:gd name="connsiteX645" fmla="*/ 1367925 w 7467600"/>
              <a:gd name="connsiteY645" fmla="*/ 1135648 h 6858000"/>
              <a:gd name="connsiteX646" fmla="*/ 1771401 w 7467600"/>
              <a:gd name="connsiteY646" fmla="*/ 1806673 h 6858000"/>
              <a:gd name="connsiteX647" fmla="*/ 1972385 w 7467600"/>
              <a:gd name="connsiteY647" fmla="*/ 2198735 h 6858000"/>
              <a:gd name="connsiteX648" fmla="*/ 2040892 w 7467600"/>
              <a:gd name="connsiteY648" fmla="*/ 2405205 h 6858000"/>
              <a:gd name="connsiteX649" fmla="*/ 2131689 w 7467600"/>
              <a:gd name="connsiteY649" fmla="*/ 1936926 h 6858000"/>
              <a:gd name="connsiteX650" fmla="*/ 2454820 w 7467600"/>
              <a:gd name="connsiteY650" fmla="*/ 1248808 h 6858000"/>
              <a:gd name="connsiteX651" fmla="*/ 2492512 w 7467600"/>
              <a:gd name="connsiteY651" fmla="*/ 1302920 h 6858000"/>
              <a:gd name="connsiteX652" fmla="*/ 2081216 w 7467600"/>
              <a:gd name="connsiteY652" fmla="*/ 2527513 h 6858000"/>
              <a:gd name="connsiteX653" fmla="*/ 2081211 w 7467600"/>
              <a:gd name="connsiteY653" fmla="*/ 2528916 h 6858000"/>
              <a:gd name="connsiteX654" fmla="*/ 2199067 w 7467600"/>
              <a:gd name="connsiteY654" fmla="*/ 2884061 h 6858000"/>
              <a:gd name="connsiteX655" fmla="*/ 3192586 w 7467600"/>
              <a:gd name="connsiteY655" fmla="*/ 3411496 h 6858000"/>
              <a:gd name="connsiteX656" fmla="*/ 3182620 w 7467600"/>
              <a:gd name="connsiteY656" fmla="*/ 3483279 h 6858000"/>
              <a:gd name="connsiteX657" fmla="*/ 2435119 w 7467600"/>
              <a:gd name="connsiteY657" fmla="*/ 3080173 h 6858000"/>
              <a:gd name="connsiteX658" fmla="*/ 2410152 w 7467600"/>
              <a:gd name="connsiteY658" fmla="*/ 3063751 h 6858000"/>
              <a:gd name="connsiteX659" fmla="*/ 2408099 w 7467600"/>
              <a:gd name="connsiteY659" fmla="*/ 3064403 h 6858000"/>
              <a:gd name="connsiteX660" fmla="*/ 2407218 w 7467600"/>
              <a:gd name="connsiteY660" fmla="*/ 3070324 h 6858000"/>
              <a:gd name="connsiteX661" fmla="*/ 2380138 w 7467600"/>
              <a:gd name="connsiteY661" fmla="*/ 3099341 h 6858000"/>
              <a:gd name="connsiteX662" fmla="*/ 1765923 w 7467600"/>
              <a:gd name="connsiteY662" fmla="*/ 3581043 h 6858000"/>
              <a:gd name="connsiteX663" fmla="*/ 1702258 w 7467600"/>
              <a:gd name="connsiteY663" fmla="*/ 3612286 h 6858000"/>
              <a:gd name="connsiteX664" fmla="*/ 1538370 w 7467600"/>
              <a:gd name="connsiteY664" fmla="*/ 3811804 h 6858000"/>
              <a:gd name="connsiteX665" fmla="*/ 542867 w 7467600"/>
              <a:gd name="connsiteY665" fmla="*/ 4944092 h 6858000"/>
              <a:gd name="connsiteX666" fmla="*/ 515800 w 7467600"/>
              <a:gd name="connsiteY666" fmla="*/ 4862180 h 6858000"/>
              <a:gd name="connsiteX667" fmla="*/ 909145 w 7467600"/>
              <a:gd name="connsiteY667" fmla="*/ 4199225 h 6858000"/>
              <a:gd name="connsiteX668" fmla="*/ 1214067 w 7467600"/>
              <a:gd name="connsiteY668" fmla="*/ 3908561 h 6858000"/>
              <a:gd name="connsiteX669" fmla="*/ 640967 w 7467600"/>
              <a:gd name="connsiteY669" fmla="*/ 4105601 h 6858000"/>
              <a:gd name="connsiteX670" fmla="*/ 112563 w 7467600"/>
              <a:gd name="connsiteY670" fmla="*/ 4396952 h 6858000"/>
              <a:gd name="connsiteX671" fmla="*/ 0 w 7467600"/>
              <a:gd name="connsiteY671" fmla="*/ 4466006 h 6858000"/>
              <a:gd name="connsiteX672" fmla="*/ 0 w 7467600"/>
              <a:gd name="connsiteY672" fmla="*/ 4233763 h 6858000"/>
              <a:gd name="connsiteX673" fmla="*/ 36881 w 7467600"/>
              <a:gd name="connsiteY673" fmla="*/ 4200118 h 6858000"/>
              <a:gd name="connsiteX674" fmla="*/ 910534 w 7467600"/>
              <a:gd name="connsiteY674" fmla="*/ 3629753 h 6858000"/>
              <a:gd name="connsiteX675" fmla="*/ 1578717 w 7467600"/>
              <a:gd name="connsiteY675" fmla="*/ 3575982 h 6858000"/>
              <a:gd name="connsiteX676" fmla="*/ 2338780 w 7467600"/>
              <a:gd name="connsiteY676" fmla="*/ 3033725 h 6858000"/>
              <a:gd name="connsiteX677" fmla="*/ 1807991 w 7467600"/>
              <a:gd name="connsiteY677" fmla="*/ 2807184 h 6858000"/>
              <a:gd name="connsiteX678" fmla="*/ 1416358 w 7467600"/>
              <a:gd name="connsiteY678" fmla="*/ 3112571 h 6858000"/>
              <a:gd name="connsiteX679" fmla="*/ 939066 w 7467600"/>
              <a:gd name="connsiteY679" fmla="*/ 3378798 h 6858000"/>
              <a:gd name="connsiteX680" fmla="*/ 115099 w 7467600"/>
              <a:gd name="connsiteY680" fmla="*/ 3607650 h 6858000"/>
              <a:gd name="connsiteX681" fmla="*/ 97284 w 7467600"/>
              <a:gd name="connsiteY681" fmla="*/ 3520393 h 6858000"/>
              <a:gd name="connsiteX682" fmla="*/ 922050 w 7467600"/>
              <a:gd name="connsiteY682" fmla="*/ 3074867 h 6858000"/>
              <a:gd name="connsiteX683" fmla="*/ 1405265 w 7467600"/>
              <a:gd name="connsiteY683" fmla="*/ 3016319 h 6858000"/>
              <a:gd name="connsiteX684" fmla="*/ 1407512 w 7467600"/>
              <a:gd name="connsiteY684" fmla="*/ 3018001 h 6858000"/>
              <a:gd name="connsiteX685" fmla="*/ 1726266 w 7467600"/>
              <a:gd name="connsiteY685" fmla="*/ 2777274 h 6858000"/>
              <a:gd name="connsiteX686" fmla="*/ 625390 w 7467600"/>
              <a:gd name="connsiteY686" fmla="*/ 2514541 h 6858000"/>
              <a:gd name="connsiteX687" fmla="*/ 619799 w 7467600"/>
              <a:gd name="connsiteY687" fmla="*/ 2527180 h 6858000"/>
              <a:gd name="connsiteX688" fmla="*/ 310030 w 7467600"/>
              <a:gd name="connsiteY688" fmla="*/ 2771818 h 6858000"/>
              <a:gd name="connsiteX689" fmla="*/ 173877 w 7467600"/>
              <a:gd name="connsiteY689" fmla="*/ 2937056 h 6858000"/>
              <a:gd name="connsiteX690" fmla="*/ 77889 w 7467600"/>
              <a:gd name="connsiteY690" fmla="*/ 3138440 h 6858000"/>
              <a:gd name="connsiteX691" fmla="*/ 0 w 7467600"/>
              <a:gd name="connsiteY691" fmla="*/ 3271395 h 6858000"/>
              <a:gd name="connsiteX692" fmla="*/ 0 w 7467600"/>
              <a:gd name="connsiteY692" fmla="*/ 3153002 h 6858000"/>
              <a:gd name="connsiteX693" fmla="*/ 2386 w 7467600"/>
              <a:gd name="connsiteY693" fmla="*/ 3149203 h 6858000"/>
              <a:gd name="connsiteX694" fmla="*/ 89753 w 7467600"/>
              <a:gd name="connsiteY694" fmla="*/ 2987702 h 6858000"/>
              <a:gd name="connsiteX695" fmla="*/ 76869 w 7467600"/>
              <a:gd name="connsiteY695" fmla="*/ 3005404 h 6858000"/>
              <a:gd name="connsiteX696" fmla="*/ 32049 w 7467600"/>
              <a:gd name="connsiteY696" fmla="*/ 3065814 h 6858000"/>
              <a:gd name="connsiteX697" fmla="*/ 0 w 7467600"/>
              <a:gd name="connsiteY697" fmla="*/ 3108744 h 6858000"/>
              <a:gd name="connsiteX698" fmla="*/ 0 w 7467600"/>
              <a:gd name="connsiteY698" fmla="*/ 3058059 h 6858000"/>
              <a:gd name="connsiteX699" fmla="*/ 7610 w 7467600"/>
              <a:gd name="connsiteY699" fmla="*/ 3047889 h 6858000"/>
              <a:gd name="connsiteX700" fmla="*/ 52419 w 7467600"/>
              <a:gd name="connsiteY700" fmla="*/ 2987479 h 6858000"/>
              <a:gd name="connsiteX701" fmla="*/ 59142 w 7467600"/>
              <a:gd name="connsiteY701" fmla="*/ 2978488 h 6858000"/>
              <a:gd name="connsiteX702" fmla="*/ 0 w 7467600"/>
              <a:gd name="connsiteY702" fmla="*/ 3015334 h 6858000"/>
              <a:gd name="connsiteX703" fmla="*/ 0 w 7467600"/>
              <a:gd name="connsiteY703" fmla="*/ 2914286 h 6858000"/>
              <a:gd name="connsiteX704" fmla="*/ 36383 w 7467600"/>
              <a:gd name="connsiteY704" fmla="*/ 2901128 h 6858000"/>
              <a:gd name="connsiteX705" fmla="*/ 156329 w 7467600"/>
              <a:gd name="connsiteY705" fmla="*/ 2840533 h 6858000"/>
              <a:gd name="connsiteX706" fmla="*/ 358355 w 7467600"/>
              <a:gd name="connsiteY706" fmla="*/ 2620471 h 6858000"/>
              <a:gd name="connsiteX707" fmla="*/ 510577 w 7467600"/>
              <a:gd name="connsiteY707" fmla="*/ 2501244 h 6858000"/>
              <a:gd name="connsiteX708" fmla="*/ 211967 w 7467600"/>
              <a:gd name="connsiteY708" fmla="*/ 2479171 h 6858000"/>
              <a:gd name="connsiteX709" fmla="*/ 0 w 7467600"/>
              <a:gd name="connsiteY709" fmla="*/ 2476398 h 6858000"/>
              <a:gd name="connsiteX710" fmla="*/ 0 w 7467600"/>
              <a:gd name="connsiteY710" fmla="*/ 2389189 h 6858000"/>
              <a:gd name="connsiteX711" fmla="*/ 103062 w 7467600"/>
              <a:gd name="connsiteY711" fmla="*/ 2389518 h 6858000"/>
              <a:gd name="connsiteX712" fmla="*/ 510734 w 7467600"/>
              <a:gd name="connsiteY712" fmla="*/ 2416201 h 6858000"/>
              <a:gd name="connsiteX713" fmla="*/ 279257 w 7467600"/>
              <a:gd name="connsiteY713" fmla="*/ 2092102 h 6858000"/>
              <a:gd name="connsiteX714" fmla="*/ 65265 w 7467600"/>
              <a:gd name="connsiteY714" fmla="*/ 2006049 h 6858000"/>
              <a:gd name="connsiteX715" fmla="*/ 0 w 7467600"/>
              <a:gd name="connsiteY715" fmla="*/ 1982532 h 6858000"/>
              <a:gd name="connsiteX716" fmla="*/ 0 w 7467600"/>
              <a:gd name="connsiteY716" fmla="*/ 1912789 h 6858000"/>
              <a:gd name="connsiteX717" fmla="*/ 97460 w 7467600"/>
              <a:gd name="connsiteY717" fmla="*/ 1953725 h 6858000"/>
              <a:gd name="connsiteX718" fmla="*/ 221272 w 7467600"/>
              <a:gd name="connsiteY718" fmla="*/ 1980766 h 6858000"/>
              <a:gd name="connsiteX719" fmla="*/ 116765 w 7467600"/>
              <a:gd name="connsiteY719" fmla="*/ 1911033 h 6858000"/>
              <a:gd name="connsiteX720" fmla="*/ 16405 w 7467600"/>
              <a:gd name="connsiteY720" fmla="*/ 1803412 h 6858000"/>
              <a:gd name="connsiteX721" fmla="*/ 0 w 7467600"/>
              <a:gd name="connsiteY721" fmla="*/ 1784777 h 6858000"/>
              <a:gd name="connsiteX722" fmla="*/ 0 w 7467600"/>
              <a:gd name="connsiteY722" fmla="*/ 1740082 h 6858000"/>
              <a:gd name="connsiteX723" fmla="*/ 39394 w 7467600"/>
              <a:gd name="connsiteY723" fmla="*/ 1784856 h 6858000"/>
              <a:gd name="connsiteX724" fmla="*/ 135813 w 7467600"/>
              <a:gd name="connsiteY724" fmla="*/ 1888838 h 6858000"/>
              <a:gd name="connsiteX725" fmla="*/ 242575 w 7467600"/>
              <a:gd name="connsiteY725" fmla="*/ 1958841 h 6858000"/>
              <a:gd name="connsiteX726" fmla="*/ 82197 w 7467600"/>
              <a:gd name="connsiteY726" fmla="*/ 1754826 h 6858000"/>
              <a:gd name="connsiteX727" fmla="*/ 0 w 7467600"/>
              <a:gd name="connsiteY727" fmla="*/ 1679650 h 6858000"/>
              <a:gd name="connsiteX728" fmla="*/ 0 w 7467600"/>
              <a:gd name="connsiteY728" fmla="*/ 1602463 h 6858000"/>
              <a:gd name="connsiteX729" fmla="*/ 84689 w 7467600"/>
              <a:gd name="connsiteY729" fmla="*/ 1677442 h 6858000"/>
              <a:gd name="connsiteX730" fmla="*/ 298437 w 7467600"/>
              <a:gd name="connsiteY730" fmla="*/ 1968019 h 6858000"/>
              <a:gd name="connsiteX731" fmla="*/ 227269 w 7467600"/>
              <a:gd name="connsiteY731" fmla="*/ 1114064 h 6858000"/>
              <a:gd name="connsiteX732" fmla="*/ 248003 w 7467600"/>
              <a:gd name="connsiteY732" fmla="*/ 1089613 h 6858000"/>
              <a:gd name="connsiteX733" fmla="*/ 427020 w 7467600"/>
              <a:gd name="connsiteY733" fmla="*/ 1619803 h 6858000"/>
              <a:gd name="connsiteX734" fmla="*/ 340345 w 7467600"/>
              <a:gd name="connsiteY734" fmla="*/ 2027739 h 6858000"/>
              <a:gd name="connsiteX735" fmla="*/ 360865 w 7467600"/>
              <a:gd name="connsiteY735" fmla="*/ 2044827 h 6858000"/>
              <a:gd name="connsiteX736" fmla="*/ 560414 w 7467600"/>
              <a:gd name="connsiteY736" fmla="*/ 2421457 h 6858000"/>
              <a:gd name="connsiteX737" fmla="*/ 1359703 w 7467600"/>
              <a:gd name="connsiteY737" fmla="*/ 2578554 h 6858000"/>
              <a:gd name="connsiteX738" fmla="*/ 1359422 w 7467600"/>
              <a:gd name="connsiteY738" fmla="*/ 2577994 h 6858000"/>
              <a:gd name="connsiteX739" fmla="*/ 828701 w 7467600"/>
              <a:gd name="connsiteY739" fmla="*/ 1839520 h 6858000"/>
              <a:gd name="connsiteX740" fmla="*/ 494427 w 7467600"/>
              <a:gd name="connsiteY740" fmla="*/ 1092333 h 6858000"/>
              <a:gd name="connsiteX741" fmla="*/ 506322 w 7467600"/>
              <a:gd name="connsiteY741" fmla="*/ 1020997 h 6858000"/>
              <a:gd name="connsiteX742" fmla="*/ 4570198 w 7467600"/>
              <a:gd name="connsiteY742" fmla="*/ 978081 h 6858000"/>
              <a:gd name="connsiteX743" fmla="*/ 4523691 w 7467600"/>
              <a:gd name="connsiteY743" fmla="*/ 1127776 h 6858000"/>
              <a:gd name="connsiteX744" fmla="*/ 4509875 w 7467600"/>
              <a:gd name="connsiteY744" fmla="*/ 1167552 h 6858000"/>
              <a:gd name="connsiteX745" fmla="*/ 4478168 w 7467600"/>
              <a:gd name="connsiteY745" fmla="*/ 1260735 h 6858000"/>
              <a:gd name="connsiteX746" fmla="*/ 4409309 w 7467600"/>
              <a:gd name="connsiteY746" fmla="*/ 1666996 h 6858000"/>
              <a:gd name="connsiteX747" fmla="*/ 4370031 w 7467600"/>
              <a:gd name="connsiteY747" fmla="*/ 1955666 h 6858000"/>
              <a:gd name="connsiteX748" fmla="*/ 4570198 w 7467600"/>
              <a:gd name="connsiteY748" fmla="*/ 978081 h 6858000"/>
              <a:gd name="connsiteX749" fmla="*/ 4557898 w 7467600"/>
              <a:gd name="connsiteY749" fmla="*/ 900011 h 6858000"/>
              <a:gd name="connsiteX750" fmla="*/ 4344840 w 7467600"/>
              <a:gd name="connsiteY750" fmla="*/ 1922038 h 6858000"/>
              <a:gd name="connsiteX751" fmla="*/ 4378710 w 7467600"/>
              <a:gd name="connsiteY751" fmla="*/ 1665516 h 6858000"/>
              <a:gd name="connsiteX752" fmla="*/ 4448798 w 7467600"/>
              <a:gd name="connsiteY752" fmla="*/ 1253024 h 6858000"/>
              <a:gd name="connsiteX753" fmla="*/ 4480315 w 7467600"/>
              <a:gd name="connsiteY753" fmla="*/ 1158454 h 6858000"/>
              <a:gd name="connsiteX754" fmla="*/ 4494133 w 7467600"/>
              <a:gd name="connsiteY754" fmla="*/ 1118676 h 6858000"/>
              <a:gd name="connsiteX755" fmla="*/ 4557898 w 7467600"/>
              <a:gd name="connsiteY755" fmla="*/ 900011 h 6858000"/>
              <a:gd name="connsiteX756" fmla="*/ 5870151 w 7467600"/>
              <a:gd name="connsiteY756" fmla="*/ 898890 h 6858000"/>
              <a:gd name="connsiteX757" fmla="*/ 5861335 w 7467600"/>
              <a:gd name="connsiteY757" fmla="*/ 899177 h 6858000"/>
              <a:gd name="connsiteX758" fmla="*/ 5843702 w 7467600"/>
              <a:gd name="connsiteY758" fmla="*/ 899748 h 6858000"/>
              <a:gd name="connsiteX759" fmla="*/ 5651107 w 7467600"/>
              <a:gd name="connsiteY759" fmla="*/ 920306 h 6858000"/>
              <a:gd name="connsiteX760" fmla="*/ 5459407 w 7467600"/>
              <a:gd name="connsiteY760" fmla="*/ 940975 h 6858000"/>
              <a:gd name="connsiteX761" fmla="*/ 5374846 w 7467600"/>
              <a:gd name="connsiteY761" fmla="*/ 941988 h 6858000"/>
              <a:gd name="connsiteX762" fmla="*/ 5256105 w 7467600"/>
              <a:gd name="connsiteY762" fmla="*/ 945632 h 6858000"/>
              <a:gd name="connsiteX763" fmla="*/ 5107071 w 7467600"/>
              <a:gd name="connsiteY763" fmla="*/ 969720 h 6858000"/>
              <a:gd name="connsiteX764" fmla="*/ 4998681 w 7467600"/>
              <a:gd name="connsiteY764" fmla="*/ 988771 h 6858000"/>
              <a:gd name="connsiteX765" fmla="*/ 5870151 w 7467600"/>
              <a:gd name="connsiteY765" fmla="*/ 898890 h 6858000"/>
              <a:gd name="connsiteX766" fmla="*/ 5504425 w 7467600"/>
              <a:gd name="connsiteY766" fmla="*/ 848067 h 6858000"/>
              <a:gd name="connsiteX767" fmla="*/ 4968849 w 7467600"/>
              <a:gd name="connsiteY767" fmla="*/ 962318 h 6858000"/>
              <a:gd name="connsiteX768" fmla="*/ 5104039 w 7467600"/>
              <a:gd name="connsiteY768" fmla="*/ 940634 h 6858000"/>
              <a:gd name="connsiteX769" fmla="*/ 5256311 w 7467600"/>
              <a:gd name="connsiteY769" fmla="*/ 916490 h 6858000"/>
              <a:gd name="connsiteX770" fmla="*/ 5377381 w 7467600"/>
              <a:gd name="connsiteY770" fmla="*/ 912671 h 6858000"/>
              <a:gd name="connsiteX771" fmla="*/ 5460148 w 7467600"/>
              <a:gd name="connsiteY771" fmla="*/ 911442 h 6858000"/>
              <a:gd name="connsiteX772" fmla="*/ 5648971 w 7467600"/>
              <a:gd name="connsiteY772" fmla="*/ 891331 h 6858000"/>
              <a:gd name="connsiteX773" fmla="*/ 5844807 w 7467600"/>
              <a:gd name="connsiteY773" fmla="*/ 870718 h 6858000"/>
              <a:gd name="connsiteX774" fmla="*/ 5862975 w 7467600"/>
              <a:gd name="connsiteY774" fmla="*/ 869756 h 6858000"/>
              <a:gd name="connsiteX775" fmla="*/ 5920887 w 7467600"/>
              <a:gd name="connsiteY775" fmla="*/ 865929 h 6858000"/>
              <a:gd name="connsiteX776" fmla="*/ 5504425 w 7467600"/>
              <a:gd name="connsiteY776" fmla="*/ 848067 h 6858000"/>
              <a:gd name="connsiteX777" fmla="*/ 3607114 w 7467600"/>
              <a:gd name="connsiteY777" fmla="*/ 467441 h 6858000"/>
              <a:gd name="connsiteX778" fmla="*/ 3296242 w 7467600"/>
              <a:gd name="connsiteY778" fmla="*/ 807991 h 6858000"/>
              <a:gd name="connsiteX779" fmla="*/ 3174674 w 7467600"/>
              <a:gd name="connsiteY779" fmla="*/ 919759 h 6858000"/>
              <a:gd name="connsiteX780" fmla="*/ 3042978 w 7467600"/>
              <a:gd name="connsiteY780" fmla="*/ 1054894 h 6858000"/>
              <a:gd name="connsiteX781" fmla="*/ 2968914 w 7467600"/>
              <a:gd name="connsiteY781" fmla="*/ 1133756 h 6858000"/>
              <a:gd name="connsiteX782" fmla="*/ 3103823 w 7467600"/>
              <a:gd name="connsiteY782" fmla="*/ 1026814 h 6858000"/>
              <a:gd name="connsiteX783" fmla="*/ 3607114 w 7467600"/>
              <a:gd name="connsiteY783" fmla="*/ 467441 h 6858000"/>
              <a:gd name="connsiteX784" fmla="*/ 3744487 w 7467600"/>
              <a:gd name="connsiteY784" fmla="*/ 383136 h 6858000"/>
              <a:gd name="connsiteX785" fmla="*/ 3970213 w 7467600"/>
              <a:gd name="connsiteY785" fmla="*/ 995559 h 6858000"/>
              <a:gd name="connsiteX786" fmla="*/ 3744487 w 7467600"/>
              <a:gd name="connsiteY786" fmla="*/ 383136 h 6858000"/>
              <a:gd name="connsiteX787" fmla="*/ 3624562 w 7467600"/>
              <a:gd name="connsiteY787" fmla="*/ 367041 h 6858000"/>
              <a:gd name="connsiteX788" fmla="*/ 3489712 w 7467600"/>
              <a:gd name="connsiteY788" fmla="*/ 485386 h 6858000"/>
              <a:gd name="connsiteX789" fmla="*/ 3182994 w 7467600"/>
              <a:gd name="connsiteY789" fmla="*/ 828265 h 6858000"/>
              <a:gd name="connsiteX790" fmla="*/ 2892114 w 7467600"/>
              <a:gd name="connsiteY790" fmla="*/ 1172635 h 6858000"/>
              <a:gd name="connsiteX791" fmla="*/ 3021459 w 7467600"/>
              <a:gd name="connsiteY791" fmla="*/ 1035385 h 6858000"/>
              <a:gd name="connsiteX792" fmla="*/ 3153873 w 7467600"/>
              <a:gd name="connsiteY792" fmla="*/ 898971 h 6858000"/>
              <a:gd name="connsiteX793" fmla="*/ 3276511 w 7467600"/>
              <a:gd name="connsiteY793" fmla="*/ 786423 h 6858000"/>
              <a:gd name="connsiteX794" fmla="*/ 3584154 w 7467600"/>
              <a:gd name="connsiteY794" fmla="*/ 448218 h 6858000"/>
              <a:gd name="connsiteX795" fmla="*/ 3624562 w 7467600"/>
              <a:gd name="connsiteY795" fmla="*/ 367041 h 6858000"/>
              <a:gd name="connsiteX796" fmla="*/ 3766672 w 7467600"/>
              <a:gd name="connsiteY796" fmla="*/ 359429 h 6858000"/>
              <a:gd name="connsiteX797" fmla="*/ 3996338 w 7467600"/>
              <a:gd name="connsiteY797" fmla="*/ 968237 h 6858000"/>
              <a:gd name="connsiteX798" fmla="*/ 3766672 w 7467600"/>
              <a:gd name="connsiteY798" fmla="*/ 359429 h 6858000"/>
              <a:gd name="connsiteX799" fmla="*/ 5805386 w 7467600"/>
              <a:gd name="connsiteY799" fmla="*/ 239240 h 6858000"/>
              <a:gd name="connsiteX800" fmla="*/ 5736947 w 7467600"/>
              <a:gd name="connsiteY800" fmla="*/ 261367 h 6858000"/>
              <a:gd name="connsiteX801" fmla="*/ 5427012 w 7467600"/>
              <a:gd name="connsiteY801" fmla="*/ 311272 h 6858000"/>
              <a:gd name="connsiteX802" fmla="*/ 5147818 w 7467600"/>
              <a:gd name="connsiteY802" fmla="*/ 322112 h 6858000"/>
              <a:gd name="connsiteX803" fmla="*/ 5060854 w 7467600"/>
              <a:gd name="connsiteY803" fmla="*/ 311882 h 6858000"/>
              <a:gd name="connsiteX804" fmla="*/ 4945989 w 7467600"/>
              <a:gd name="connsiteY804" fmla="*/ 300516 h 6858000"/>
              <a:gd name="connsiteX805" fmla="*/ 5410479 w 7467600"/>
              <a:gd name="connsiteY805" fmla="*/ 348434 h 6858000"/>
              <a:gd name="connsiteX806" fmla="*/ 5805386 w 7467600"/>
              <a:gd name="connsiteY806" fmla="*/ 239240 h 6858000"/>
              <a:gd name="connsiteX807" fmla="*/ 5905192 w 7467600"/>
              <a:gd name="connsiteY807" fmla="*/ 163079 h 6858000"/>
              <a:gd name="connsiteX808" fmla="*/ 5865655 w 7467600"/>
              <a:gd name="connsiteY808" fmla="*/ 171901 h 6858000"/>
              <a:gd name="connsiteX809" fmla="*/ 5259740 w 7467600"/>
              <a:gd name="connsiteY809" fmla="*/ 257013 h 6858000"/>
              <a:gd name="connsiteX810" fmla="*/ 5208466 w 7467600"/>
              <a:gd name="connsiteY810" fmla="*/ 257550 h 6858000"/>
              <a:gd name="connsiteX811" fmla="*/ 4980204 w 7467600"/>
              <a:gd name="connsiteY811" fmla="*/ 271903 h 6858000"/>
              <a:gd name="connsiteX812" fmla="*/ 5068068 w 7467600"/>
              <a:gd name="connsiteY812" fmla="*/ 282244 h 6858000"/>
              <a:gd name="connsiteX813" fmla="*/ 5153231 w 7467600"/>
              <a:gd name="connsiteY813" fmla="*/ 292240 h 6858000"/>
              <a:gd name="connsiteX814" fmla="*/ 5426491 w 7467600"/>
              <a:gd name="connsiteY814" fmla="*/ 281128 h 6858000"/>
              <a:gd name="connsiteX815" fmla="*/ 5731212 w 7467600"/>
              <a:gd name="connsiteY815" fmla="*/ 231951 h 6858000"/>
              <a:gd name="connsiteX816" fmla="*/ 5905192 w 7467600"/>
              <a:gd name="connsiteY816" fmla="*/ 163079 h 6858000"/>
              <a:gd name="connsiteX817" fmla="*/ 5944437 w 7467600"/>
              <a:gd name="connsiteY817" fmla="*/ 113829 h 6858000"/>
              <a:gd name="connsiteX818" fmla="*/ 5825032 w 7467600"/>
              <a:gd name="connsiteY818" fmla="*/ 146405 h 6858000"/>
              <a:gd name="connsiteX819" fmla="*/ 4955599 w 7467600"/>
              <a:gd name="connsiteY819" fmla="*/ 247008 h 6858000"/>
              <a:gd name="connsiteX820" fmla="*/ 5210104 w 7467600"/>
              <a:gd name="connsiteY820" fmla="*/ 228123 h 6858000"/>
              <a:gd name="connsiteX821" fmla="*/ 5261015 w 7467600"/>
              <a:gd name="connsiteY821" fmla="*/ 227087 h 6858000"/>
              <a:gd name="connsiteX822" fmla="*/ 5861181 w 7467600"/>
              <a:gd name="connsiteY822" fmla="*/ 143093 h 6858000"/>
              <a:gd name="connsiteX823" fmla="*/ 5961252 w 7467600"/>
              <a:gd name="connsiteY823" fmla="*/ 114820 h 6858000"/>
              <a:gd name="connsiteX824" fmla="*/ 5944437 w 7467600"/>
              <a:gd name="connsiteY824" fmla="*/ 113829 h 6858000"/>
              <a:gd name="connsiteX825" fmla="*/ 3882765 w 7467600"/>
              <a:gd name="connsiteY825" fmla="*/ 0 h 6858000"/>
              <a:gd name="connsiteX826" fmla="*/ 3995099 w 7467600"/>
              <a:gd name="connsiteY826" fmla="*/ 0 h 6858000"/>
              <a:gd name="connsiteX827" fmla="*/ 4163818 w 7467600"/>
              <a:gd name="connsiteY827" fmla="*/ 234104 h 6858000"/>
              <a:gd name="connsiteX828" fmla="*/ 4172099 w 7467600"/>
              <a:gd name="connsiteY828" fmla="*/ 234207 h 6858000"/>
              <a:gd name="connsiteX829" fmla="*/ 4784282 w 7467600"/>
              <a:gd name="connsiteY829" fmla="*/ 276561 h 6858000"/>
              <a:gd name="connsiteX830" fmla="*/ 4801687 w 7467600"/>
              <a:gd name="connsiteY830" fmla="*/ 267764 h 6858000"/>
              <a:gd name="connsiteX831" fmla="*/ 6082788 w 7467600"/>
              <a:gd name="connsiteY831" fmla="*/ 64119 h 6858000"/>
              <a:gd name="connsiteX832" fmla="*/ 6099442 w 7467600"/>
              <a:gd name="connsiteY832" fmla="*/ 82568 h 6858000"/>
              <a:gd name="connsiteX833" fmla="*/ 4804137 w 7467600"/>
              <a:gd name="connsiteY833" fmla="*/ 320931 h 6858000"/>
              <a:gd name="connsiteX834" fmla="*/ 4227047 w 7467600"/>
              <a:gd name="connsiteY834" fmla="*/ 313415 h 6858000"/>
              <a:gd name="connsiteX835" fmla="*/ 4346041 w 7467600"/>
              <a:gd name="connsiteY835" fmla="*/ 456086 h 6858000"/>
              <a:gd name="connsiteX836" fmla="*/ 4870967 w 7467600"/>
              <a:gd name="connsiteY836" fmla="*/ 963061 h 6858000"/>
              <a:gd name="connsiteX837" fmla="*/ 4889647 w 7467600"/>
              <a:gd name="connsiteY837" fmla="*/ 957147 h 6858000"/>
              <a:gd name="connsiteX838" fmla="*/ 5422504 w 7467600"/>
              <a:gd name="connsiteY838" fmla="*/ 805191 h 6858000"/>
              <a:gd name="connsiteX839" fmla="*/ 6087656 w 7467600"/>
              <a:gd name="connsiteY839" fmla="*/ 826703 h 6858000"/>
              <a:gd name="connsiteX840" fmla="*/ 6058717 w 7467600"/>
              <a:gd name="connsiteY840" fmla="*/ 865992 h 6858000"/>
              <a:gd name="connsiteX841" fmla="*/ 4974153 w 7467600"/>
              <a:gd name="connsiteY841" fmla="*/ 1045456 h 6858000"/>
              <a:gd name="connsiteX842" fmla="*/ 5627835 w 7467600"/>
              <a:gd name="connsiteY842" fmla="*/ 1472077 h 6858000"/>
              <a:gd name="connsiteX843" fmla="*/ 5629817 w 7467600"/>
              <a:gd name="connsiteY843" fmla="*/ 1471412 h 6858000"/>
              <a:gd name="connsiteX844" fmla="*/ 5634124 w 7467600"/>
              <a:gd name="connsiteY844" fmla="*/ 1470572 h 6858000"/>
              <a:gd name="connsiteX845" fmla="*/ 5755832 w 7467600"/>
              <a:gd name="connsiteY845" fmla="*/ 1383886 h 6858000"/>
              <a:gd name="connsiteX846" fmla="*/ 6014186 w 7467600"/>
              <a:gd name="connsiteY846" fmla="*/ 1279799 h 6858000"/>
              <a:gd name="connsiteX847" fmla="*/ 6901619 w 7467600"/>
              <a:gd name="connsiteY847" fmla="*/ 1047874 h 6858000"/>
              <a:gd name="connsiteX848" fmla="*/ 6931566 w 7467600"/>
              <a:gd name="connsiteY848" fmla="*/ 1062034 h 6858000"/>
              <a:gd name="connsiteX849" fmla="*/ 5790982 w 7467600"/>
              <a:gd name="connsiteY849" fmla="*/ 1561380 h 6858000"/>
              <a:gd name="connsiteX850" fmla="*/ 6188971 w 7467600"/>
              <a:gd name="connsiteY850" fmla="*/ 1755168 h 6858000"/>
              <a:gd name="connsiteX851" fmla="*/ 6202446 w 7467600"/>
              <a:gd name="connsiteY851" fmla="*/ 1752268 h 6858000"/>
              <a:gd name="connsiteX852" fmla="*/ 7179560 w 7467600"/>
              <a:gd name="connsiteY852" fmla="*/ 1467551 h 6858000"/>
              <a:gd name="connsiteX853" fmla="*/ 7158730 w 7467600"/>
              <a:gd name="connsiteY853" fmla="*/ 1507835 h 6858000"/>
              <a:gd name="connsiteX854" fmla="*/ 6326959 w 7467600"/>
              <a:gd name="connsiteY854" fmla="*/ 1817686 h 6858000"/>
              <a:gd name="connsiteX855" fmla="*/ 6537433 w 7467600"/>
              <a:gd name="connsiteY855" fmla="*/ 1907790 h 6858000"/>
              <a:gd name="connsiteX856" fmla="*/ 6550221 w 7467600"/>
              <a:gd name="connsiteY856" fmla="*/ 1910729 h 6858000"/>
              <a:gd name="connsiteX857" fmla="*/ 6964438 w 7467600"/>
              <a:gd name="connsiteY857" fmla="*/ 2209505 h 6858000"/>
              <a:gd name="connsiteX858" fmla="*/ 7367862 w 7467600"/>
              <a:gd name="connsiteY858" fmla="*/ 2806833 h 6858000"/>
              <a:gd name="connsiteX859" fmla="*/ 7364329 w 7467600"/>
              <a:gd name="connsiteY859" fmla="*/ 2826907 h 6858000"/>
              <a:gd name="connsiteX860" fmla="*/ 7290545 w 7467600"/>
              <a:gd name="connsiteY860" fmla="*/ 2850663 h 6858000"/>
              <a:gd name="connsiteX861" fmla="*/ 6472036 w 7467600"/>
              <a:gd name="connsiteY861" fmla="*/ 1959003 h 6858000"/>
              <a:gd name="connsiteX862" fmla="*/ 5792897 w 7467600"/>
              <a:gd name="connsiteY862" fmla="*/ 1647747 h 6858000"/>
              <a:gd name="connsiteX863" fmla="*/ 5842751 w 7467600"/>
              <a:gd name="connsiteY863" fmla="*/ 1816112 h 6858000"/>
              <a:gd name="connsiteX864" fmla="*/ 5847424 w 7467600"/>
              <a:gd name="connsiteY864" fmla="*/ 1815776 h 6858000"/>
              <a:gd name="connsiteX865" fmla="*/ 6399821 w 7467600"/>
              <a:gd name="connsiteY865" fmla="*/ 2344799 h 6858000"/>
              <a:gd name="connsiteX866" fmla="*/ 6323232 w 7467600"/>
              <a:gd name="connsiteY866" fmla="*/ 2389634 h 6858000"/>
              <a:gd name="connsiteX867" fmla="*/ 5942958 w 7467600"/>
              <a:gd name="connsiteY867" fmla="*/ 2077708 h 6858000"/>
              <a:gd name="connsiteX868" fmla="*/ 5921559 w 7467600"/>
              <a:gd name="connsiteY868" fmla="*/ 2378596 h 6858000"/>
              <a:gd name="connsiteX869" fmla="*/ 5817651 w 7467600"/>
              <a:gd name="connsiteY869" fmla="*/ 3023919 h 6858000"/>
              <a:gd name="connsiteX870" fmla="*/ 5729634 w 7467600"/>
              <a:gd name="connsiteY870" fmla="*/ 3051849 h 6858000"/>
              <a:gd name="connsiteX871" fmla="*/ 5611018 w 7467600"/>
              <a:gd name="connsiteY871" fmla="*/ 2316769 h 6858000"/>
              <a:gd name="connsiteX872" fmla="*/ 5687608 w 7467600"/>
              <a:gd name="connsiteY872" fmla="*/ 2039972 h 6858000"/>
              <a:gd name="connsiteX873" fmla="*/ 5657554 w 7467600"/>
              <a:gd name="connsiteY873" fmla="*/ 1576445 h 6858000"/>
              <a:gd name="connsiteX874" fmla="*/ 5150475 w 7467600"/>
              <a:gd name="connsiteY874" fmla="*/ 1274012 h 6858000"/>
              <a:gd name="connsiteX875" fmla="*/ 5349142 w 7467600"/>
              <a:gd name="connsiteY875" fmla="*/ 2204405 h 6858000"/>
              <a:gd name="connsiteX876" fmla="*/ 5262214 w 7467600"/>
              <a:gd name="connsiteY876" fmla="*/ 2233836 h 6858000"/>
              <a:gd name="connsiteX877" fmla="*/ 4981539 w 7467600"/>
              <a:gd name="connsiteY877" fmla="*/ 1542201 h 6858000"/>
              <a:gd name="connsiteX878" fmla="*/ 4958461 w 7467600"/>
              <a:gd name="connsiteY878" fmla="*/ 1136957 h 6858000"/>
              <a:gd name="connsiteX879" fmla="*/ 4655015 w 7467600"/>
              <a:gd name="connsiteY879" fmla="*/ 891426 h 6858000"/>
              <a:gd name="connsiteX880" fmla="*/ 4348002 w 7467600"/>
              <a:gd name="connsiteY880" fmla="*/ 2205895 h 6858000"/>
              <a:gd name="connsiteX881" fmla="*/ 4262250 w 7467600"/>
              <a:gd name="connsiteY881" fmla="*/ 2219972 h 6858000"/>
              <a:gd name="connsiteX882" fmla="*/ 4550611 w 7467600"/>
              <a:gd name="connsiteY882" fmla="*/ 817540 h 6858000"/>
              <a:gd name="connsiteX883" fmla="*/ 4564418 w 7467600"/>
              <a:gd name="connsiteY883" fmla="*/ 808293 h 6858000"/>
              <a:gd name="connsiteX884" fmla="*/ 4266388 w 7467600"/>
              <a:gd name="connsiteY884" fmla="*/ 500083 h 6858000"/>
              <a:gd name="connsiteX885" fmla="*/ 4032842 w 7467600"/>
              <a:gd name="connsiteY885" fmla="*/ 211809 h 6858000"/>
              <a:gd name="connsiteX886" fmla="*/ 3882765 w 7467600"/>
              <a:gd name="connsiteY886" fmla="*/ 0 h 6858000"/>
              <a:gd name="connsiteX887" fmla="*/ 3721337 w 7467600"/>
              <a:gd name="connsiteY887" fmla="*/ 0 h 6858000"/>
              <a:gd name="connsiteX888" fmla="*/ 3797544 w 7467600"/>
              <a:gd name="connsiteY888" fmla="*/ 0 h 6858000"/>
              <a:gd name="connsiteX889" fmla="*/ 3775734 w 7467600"/>
              <a:gd name="connsiteY889" fmla="*/ 95131 h 6858000"/>
              <a:gd name="connsiteX890" fmla="*/ 3724807 w 7467600"/>
              <a:gd name="connsiteY890" fmla="*/ 272257 h 6858000"/>
              <a:gd name="connsiteX891" fmla="*/ 3726844 w 7467600"/>
              <a:gd name="connsiteY891" fmla="*/ 282988 h 6858000"/>
              <a:gd name="connsiteX892" fmla="*/ 3742664 w 7467600"/>
              <a:gd name="connsiteY892" fmla="*/ 279918 h 6858000"/>
              <a:gd name="connsiteX893" fmla="*/ 4103910 w 7467600"/>
              <a:gd name="connsiteY893" fmla="*/ 1161917 h 6858000"/>
              <a:gd name="connsiteX894" fmla="*/ 4020269 w 7467600"/>
              <a:gd name="connsiteY894" fmla="*/ 1200406 h 6858000"/>
              <a:gd name="connsiteX895" fmla="*/ 3674882 w 7467600"/>
              <a:gd name="connsiteY895" fmla="*/ 488524 h 6858000"/>
              <a:gd name="connsiteX896" fmla="*/ 3132682 w 7467600"/>
              <a:gd name="connsiteY896" fmla="*/ 1072284 h 6858000"/>
              <a:gd name="connsiteX897" fmla="*/ 2716346 w 7467600"/>
              <a:gd name="connsiteY897" fmla="*/ 1276376 h 6858000"/>
              <a:gd name="connsiteX898" fmla="*/ 2716772 w 7467600"/>
              <a:gd name="connsiteY898" fmla="*/ 1255462 h 6858000"/>
              <a:gd name="connsiteX899" fmla="*/ 3471096 w 7467600"/>
              <a:gd name="connsiteY899" fmla="*/ 437072 h 6858000"/>
              <a:gd name="connsiteX900" fmla="*/ 3639057 w 7467600"/>
              <a:gd name="connsiteY900" fmla="*/ 286334 h 6858000"/>
              <a:gd name="connsiteX901" fmla="*/ 3640309 w 7467600"/>
              <a:gd name="connsiteY901" fmla="*/ 284664 h 6858000"/>
              <a:gd name="connsiteX902" fmla="*/ 3646022 w 7467600"/>
              <a:gd name="connsiteY902" fmla="*/ 276711 h 6858000"/>
              <a:gd name="connsiteX903" fmla="*/ 3707943 w 7467600"/>
              <a:gd name="connsiteY903" fmla="*/ 65958 h 6858000"/>
              <a:gd name="connsiteX904" fmla="*/ 3721337 w 7467600"/>
              <a:gd name="connsiteY904" fmla="*/ 0 h 6858000"/>
              <a:gd name="connsiteX905" fmla="*/ 2867960 w 7467600"/>
              <a:gd name="connsiteY905" fmla="*/ 0 h 6858000"/>
              <a:gd name="connsiteX906" fmla="*/ 2926351 w 7467600"/>
              <a:gd name="connsiteY906" fmla="*/ 0 h 6858000"/>
              <a:gd name="connsiteX907" fmla="*/ 2902823 w 7467600"/>
              <a:gd name="connsiteY907" fmla="*/ 262929 h 6858000"/>
              <a:gd name="connsiteX908" fmla="*/ 2940663 w 7467600"/>
              <a:gd name="connsiteY908" fmla="*/ 140884 h 6858000"/>
              <a:gd name="connsiteX909" fmla="*/ 2947039 w 7467600"/>
              <a:gd name="connsiteY909" fmla="*/ 122524 h 6858000"/>
              <a:gd name="connsiteX910" fmla="*/ 2984316 w 7467600"/>
              <a:gd name="connsiteY910" fmla="*/ 0 h 6858000"/>
              <a:gd name="connsiteX911" fmla="*/ 3016114 w 7467600"/>
              <a:gd name="connsiteY911" fmla="*/ 0 h 6858000"/>
              <a:gd name="connsiteX912" fmla="*/ 2979949 w 7467600"/>
              <a:gd name="connsiteY912" fmla="*/ 119274 h 6858000"/>
              <a:gd name="connsiteX913" fmla="*/ 3023879 w 7467600"/>
              <a:gd name="connsiteY913" fmla="*/ 0 h 6858000"/>
              <a:gd name="connsiteX914" fmla="*/ 3105400 w 7467600"/>
              <a:gd name="connsiteY914" fmla="*/ 0 h 6858000"/>
              <a:gd name="connsiteX915" fmla="*/ 3094669 w 7467600"/>
              <a:gd name="connsiteY915" fmla="*/ 30308 h 6858000"/>
              <a:gd name="connsiteX916" fmla="*/ 2901945 w 7467600"/>
              <a:gd name="connsiteY916" fmla="*/ 466538 h 6858000"/>
              <a:gd name="connsiteX917" fmla="*/ 2815209 w 7467600"/>
              <a:gd name="connsiteY917" fmla="*/ 497361 h 6858000"/>
              <a:gd name="connsiteX918" fmla="*/ 2844845 w 7467600"/>
              <a:gd name="connsiteY918" fmla="*/ 127638 h 6858000"/>
              <a:gd name="connsiteX919" fmla="*/ 2867960 w 7467600"/>
              <a:gd name="connsiteY919" fmla="*/ 0 h 6858000"/>
              <a:gd name="connsiteX920" fmla="*/ 1057230 w 7467600"/>
              <a:gd name="connsiteY920" fmla="*/ 0 h 6858000"/>
              <a:gd name="connsiteX921" fmla="*/ 1111003 w 7467600"/>
              <a:gd name="connsiteY921" fmla="*/ 0 h 6858000"/>
              <a:gd name="connsiteX922" fmla="*/ 1125553 w 7467600"/>
              <a:gd name="connsiteY922" fmla="*/ 52588 h 6858000"/>
              <a:gd name="connsiteX923" fmla="*/ 1304276 w 7467600"/>
              <a:gd name="connsiteY923" fmla="*/ 476275 h 6858000"/>
              <a:gd name="connsiteX924" fmla="*/ 1492066 w 7467600"/>
              <a:gd name="connsiteY924" fmla="*/ 886333 h 6858000"/>
              <a:gd name="connsiteX925" fmla="*/ 1423698 w 7467600"/>
              <a:gd name="connsiteY925" fmla="*/ 710817 h 6858000"/>
              <a:gd name="connsiteX926" fmla="*/ 1357609 w 7467600"/>
              <a:gd name="connsiteY926" fmla="*/ 532892 h 6858000"/>
              <a:gd name="connsiteX927" fmla="*/ 1309550 w 7467600"/>
              <a:gd name="connsiteY927" fmla="*/ 374031 h 6858000"/>
              <a:gd name="connsiteX928" fmla="*/ 1193673 w 7467600"/>
              <a:gd name="connsiteY928" fmla="*/ 49533 h 6858000"/>
              <a:gd name="connsiteX929" fmla="*/ 1164391 w 7467600"/>
              <a:gd name="connsiteY929" fmla="*/ 0 h 6858000"/>
              <a:gd name="connsiteX930" fmla="*/ 1200666 w 7467600"/>
              <a:gd name="connsiteY930" fmla="*/ 0 h 6858000"/>
              <a:gd name="connsiteX931" fmla="*/ 1223408 w 7467600"/>
              <a:gd name="connsiteY931" fmla="*/ 38996 h 6858000"/>
              <a:gd name="connsiteX932" fmla="*/ 1339635 w 7467600"/>
              <a:gd name="connsiteY932" fmla="*/ 365517 h 6858000"/>
              <a:gd name="connsiteX933" fmla="*/ 1387469 w 7467600"/>
              <a:gd name="connsiteY933" fmla="*/ 523079 h 6858000"/>
              <a:gd name="connsiteX934" fmla="*/ 1452685 w 7467600"/>
              <a:gd name="connsiteY934" fmla="*/ 699806 h 6858000"/>
              <a:gd name="connsiteX935" fmla="*/ 1492092 w 7467600"/>
              <a:gd name="connsiteY935" fmla="*/ 800424 h 6858000"/>
              <a:gd name="connsiteX936" fmla="*/ 1455302 w 7467600"/>
              <a:gd name="connsiteY936" fmla="*/ 632913 h 6858000"/>
              <a:gd name="connsiteX937" fmla="*/ 1222336 w 7467600"/>
              <a:gd name="connsiteY937" fmla="*/ 9480 h 6858000"/>
              <a:gd name="connsiteX938" fmla="*/ 1214634 w 7467600"/>
              <a:gd name="connsiteY938" fmla="*/ 0 h 6858000"/>
              <a:gd name="connsiteX939" fmla="*/ 1289827 w 7467600"/>
              <a:gd name="connsiteY939" fmla="*/ 0 h 6858000"/>
              <a:gd name="connsiteX940" fmla="*/ 1321076 w 7467600"/>
              <a:gd name="connsiteY940" fmla="*/ 59722 h 6858000"/>
              <a:gd name="connsiteX941" fmla="*/ 1512579 w 7467600"/>
              <a:gd name="connsiteY941" fmla="*/ 626441 h 6858000"/>
              <a:gd name="connsiteX942" fmla="*/ 1506076 w 7467600"/>
              <a:gd name="connsiteY942" fmla="*/ 1089289 h 6858000"/>
              <a:gd name="connsiteX943" fmla="*/ 1486346 w 7467600"/>
              <a:gd name="connsiteY943" fmla="*/ 1079919 h 6858000"/>
              <a:gd name="connsiteX944" fmla="*/ 1070511 w 7467600"/>
              <a:gd name="connsiteY944" fmla="*/ 48609 h 6858000"/>
              <a:gd name="connsiteX945" fmla="*/ 1057230 w 7467600"/>
              <a:gd name="connsiteY945" fmla="*/ 0 h 6858000"/>
              <a:gd name="connsiteX946" fmla="*/ 43151 w 7467600"/>
              <a:gd name="connsiteY946" fmla="*/ 0 h 6858000"/>
              <a:gd name="connsiteX947" fmla="*/ 95283 w 7467600"/>
              <a:gd name="connsiteY947" fmla="*/ 0 h 6858000"/>
              <a:gd name="connsiteX948" fmla="*/ 300708 w 7467600"/>
              <a:gd name="connsiteY948" fmla="*/ 154571 h 6858000"/>
              <a:gd name="connsiteX949" fmla="*/ 530414 w 7467600"/>
              <a:gd name="connsiteY949" fmla="*/ 354673 h 6858000"/>
              <a:gd name="connsiteX950" fmla="*/ 333785 w 7467600"/>
              <a:gd name="connsiteY950" fmla="*/ 161564 h 6858000"/>
              <a:gd name="connsiteX951" fmla="*/ 147005 w 7467600"/>
              <a:gd name="connsiteY951" fmla="*/ 0 h 6858000"/>
              <a:gd name="connsiteX952" fmla="*/ 272509 w 7467600"/>
              <a:gd name="connsiteY952" fmla="*/ 0 h 6858000"/>
              <a:gd name="connsiteX953" fmla="*/ 326276 w 7467600"/>
              <a:gd name="connsiteY953" fmla="*/ 45847 h 6858000"/>
              <a:gd name="connsiteX954" fmla="*/ 823759 w 7467600"/>
              <a:gd name="connsiteY954" fmla="*/ 574145 h 6858000"/>
              <a:gd name="connsiteX955" fmla="*/ 811254 w 7467600"/>
              <a:gd name="connsiteY955" fmla="*/ 665546 h 6858000"/>
              <a:gd name="connsiteX956" fmla="*/ 154042 w 7467600"/>
              <a:gd name="connsiteY956" fmla="*/ 261522 h 6858000"/>
              <a:gd name="connsiteX957" fmla="*/ 13550 w 7467600"/>
              <a:gd name="connsiteY957" fmla="*/ 158423 h 6858000"/>
              <a:gd name="connsiteX958" fmla="*/ 0 w 7467600"/>
              <a:gd name="connsiteY958" fmla="*/ 146618 h 6858000"/>
              <a:gd name="connsiteX959" fmla="*/ 0 w 7467600"/>
              <a:gd name="connsiteY959" fmla="*/ 59161 h 6858000"/>
              <a:gd name="connsiteX960" fmla="*/ 45427 w 7467600"/>
              <a:gd name="connsiteY960" fmla="*/ 101078 h 6858000"/>
              <a:gd name="connsiteX961" fmla="*/ 630103 w 7467600"/>
              <a:gd name="connsiteY961" fmla="*/ 485885 h 6858000"/>
              <a:gd name="connsiteX962" fmla="*/ 532040 w 7467600"/>
              <a:gd name="connsiteY962" fmla="*/ 399359 h 6858000"/>
              <a:gd name="connsiteX963" fmla="*/ 517618 w 7467600"/>
              <a:gd name="connsiteY963" fmla="*/ 385726 h 6858000"/>
              <a:gd name="connsiteX964" fmla="*/ 285074 w 7467600"/>
              <a:gd name="connsiteY964" fmla="*/ 182755 h 6858000"/>
              <a:gd name="connsiteX965" fmla="*/ 43151 w 7467600"/>
              <a:gd name="connsiteY965"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03637 w 7472601"/>
              <a:gd name="connsiteY79" fmla="*/ 6083957 h 6858000"/>
              <a:gd name="connsiteX80" fmla="*/ 7254615 w 7472601"/>
              <a:gd name="connsiteY80" fmla="*/ 5911918 h 6858000"/>
              <a:gd name="connsiteX81" fmla="*/ 7312589 w 7472601"/>
              <a:gd name="connsiteY81" fmla="*/ 5982309 h 6858000"/>
              <a:gd name="connsiteX82" fmla="*/ 7448321 w 7472601"/>
              <a:gd name="connsiteY82" fmla="*/ 6190991 h 6858000"/>
              <a:gd name="connsiteX83" fmla="*/ 7467600 w 7472601"/>
              <a:gd name="connsiteY83" fmla="*/ 6221686 h 6858000"/>
              <a:gd name="connsiteX84" fmla="*/ 7467600 w 7472601"/>
              <a:gd name="connsiteY84" fmla="*/ 6334256 h 6858000"/>
              <a:gd name="connsiteX85" fmla="*/ 7454976 w 7472601"/>
              <a:gd name="connsiteY85" fmla="*/ 6318297 h 6858000"/>
              <a:gd name="connsiteX86" fmla="*/ 1456157 w 7472601"/>
              <a:gd name="connsiteY86" fmla="*/ 5371404 h 6858000"/>
              <a:gd name="connsiteX87" fmla="*/ 1244432 w 7472601"/>
              <a:gd name="connsiteY87" fmla="*/ 5385601 h 6858000"/>
              <a:gd name="connsiteX88" fmla="*/ 973990 w 7472601"/>
              <a:gd name="connsiteY88" fmla="*/ 5424940 h 6858000"/>
              <a:gd name="connsiteX89" fmla="*/ 1103809 w 7472601"/>
              <a:gd name="connsiteY89" fmla="*/ 5433720 h 6858000"/>
              <a:gd name="connsiteX90" fmla="*/ 1123454 w 7472601"/>
              <a:gd name="connsiteY90" fmla="*/ 5435727 h 6858000"/>
              <a:gd name="connsiteX91" fmla="*/ 1737017 w 7472601"/>
              <a:gd name="connsiteY91" fmla="*/ 5452183 h 6858000"/>
              <a:gd name="connsiteX92" fmla="*/ 1824397 w 7472601"/>
              <a:gd name="connsiteY92" fmla="*/ 5447757 h 6858000"/>
              <a:gd name="connsiteX93" fmla="*/ 2070059 w 7472601"/>
              <a:gd name="connsiteY93" fmla="*/ 5441660 h 6858000"/>
              <a:gd name="connsiteX94" fmla="*/ 1456157 w 7472601"/>
              <a:gd name="connsiteY94" fmla="*/ 5371404 h 6858000"/>
              <a:gd name="connsiteX95" fmla="*/ 4988186 w 7472601"/>
              <a:gd name="connsiteY95" fmla="*/ 5216467 h 6858000"/>
              <a:gd name="connsiteX96" fmla="*/ 4777334 w 7472601"/>
              <a:gd name="connsiteY96" fmla="*/ 5406072 h 6858000"/>
              <a:gd name="connsiteX97" fmla="*/ 4718341 w 7472601"/>
              <a:gd name="connsiteY97" fmla="*/ 5468043 h 6858000"/>
              <a:gd name="connsiteX98" fmla="*/ 4604655 w 7472601"/>
              <a:gd name="connsiteY98" fmla="*/ 5583434 h 6858000"/>
              <a:gd name="connsiteX99" fmla="*/ 4565074 w 7472601"/>
              <a:gd name="connsiteY99" fmla="*/ 5618550 h 6858000"/>
              <a:gd name="connsiteX100" fmla="*/ 4988186 w 7472601"/>
              <a:gd name="connsiteY100" fmla="*/ 5216467 h 6858000"/>
              <a:gd name="connsiteX101" fmla="*/ 4978032 w 7472601"/>
              <a:gd name="connsiteY101" fmla="*/ 5183809 h 6858000"/>
              <a:gd name="connsiteX102" fmla="*/ 4463413 w 7472601"/>
              <a:gd name="connsiteY102" fmla="*/ 5615162 h 6858000"/>
              <a:gd name="connsiteX103" fmla="*/ 4358134 w 7472601"/>
              <a:gd name="connsiteY103" fmla="*/ 5742791 h 6858000"/>
              <a:gd name="connsiteX104" fmla="*/ 4376219 w 7472601"/>
              <a:gd name="connsiteY104" fmla="*/ 5729027 h 6858000"/>
              <a:gd name="connsiteX105" fmla="*/ 4582340 w 7472601"/>
              <a:gd name="connsiteY105" fmla="*/ 5561037 h 6858000"/>
              <a:gd name="connsiteX106" fmla="*/ 4694684 w 7472601"/>
              <a:gd name="connsiteY106" fmla="*/ 5447098 h 6858000"/>
              <a:gd name="connsiteX107" fmla="*/ 4754123 w 7472601"/>
              <a:gd name="connsiteY107" fmla="*/ 5384643 h 6858000"/>
              <a:gd name="connsiteX108" fmla="*/ 4978032 w 7472601"/>
              <a:gd name="connsiteY108" fmla="*/ 5183809 h 6858000"/>
              <a:gd name="connsiteX109" fmla="*/ 1903353 w 7472601"/>
              <a:gd name="connsiteY109" fmla="*/ 5044827 h 6858000"/>
              <a:gd name="connsiteX110" fmla="*/ 1936931 w 7472601"/>
              <a:gd name="connsiteY110" fmla="*/ 5093954 h 6858000"/>
              <a:gd name="connsiteX111" fmla="*/ 2195868 w 7472601"/>
              <a:gd name="connsiteY111" fmla="*/ 5396574 h 6858000"/>
              <a:gd name="connsiteX112" fmla="*/ 2088852 w 7472601"/>
              <a:gd name="connsiteY112" fmla="*/ 5166123 h 6858000"/>
              <a:gd name="connsiteX113" fmla="*/ 1958241 w 7472601"/>
              <a:gd name="connsiteY113" fmla="*/ 5067955 h 6858000"/>
              <a:gd name="connsiteX114" fmla="*/ 1903353 w 7472601"/>
              <a:gd name="connsiteY114" fmla="*/ 5044827 h 6858000"/>
              <a:gd name="connsiteX115" fmla="*/ 1979378 w 7472601"/>
              <a:gd name="connsiteY115" fmla="*/ 4769504 h 6858000"/>
              <a:gd name="connsiteX116" fmla="*/ 2882120 w 7472601"/>
              <a:gd name="connsiteY116" fmla="*/ 5064547 h 6858000"/>
              <a:gd name="connsiteX117" fmla="*/ 2793103 w 7472601"/>
              <a:gd name="connsiteY117" fmla="*/ 5039699 h 6858000"/>
              <a:gd name="connsiteX118" fmla="*/ 2770041 w 7472601"/>
              <a:gd name="connsiteY118" fmla="*/ 5033634 h 6858000"/>
              <a:gd name="connsiteX119" fmla="*/ 1979378 w 7472601"/>
              <a:gd name="connsiteY119" fmla="*/ 4769504 h 6858000"/>
              <a:gd name="connsiteX120" fmla="*/ 1927410 w 7472601"/>
              <a:gd name="connsiteY120" fmla="*/ 4716164 h 6858000"/>
              <a:gd name="connsiteX121" fmla="*/ 1959587 w 7472601"/>
              <a:gd name="connsiteY121" fmla="*/ 4728849 h 6858000"/>
              <a:gd name="connsiteX122" fmla="*/ 2777707 w 7472601"/>
              <a:gd name="connsiteY122" fmla="*/ 5003991 h 6858000"/>
              <a:gd name="connsiteX123" fmla="*/ 2800768 w 7472601"/>
              <a:gd name="connsiteY123" fmla="*/ 5010056 h 6858000"/>
              <a:gd name="connsiteX124" fmla="*/ 2879408 w 7472601"/>
              <a:gd name="connsiteY124" fmla="*/ 5031590 h 6858000"/>
              <a:gd name="connsiteX125" fmla="*/ 2862295 w 7472601"/>
              <a:gd name="connsiteY125" fmla="*/ 5022958 h 6858000"/>
              <a:gd name="connsiteX126" fmla="*/ 2813343 w 7472601"/>
              <a:gd name="connsiteY126" fmla="*/ 4998369 h 6858000"/>
              <a:gd name="connsiteX127" fmla="*/ 2646245 w 7472601"/>
              <a:gd name="connsiteY127" fmla="*/ 4930999 h 6858000"/>
              <a:gd name="connsiteX128" fmla="*/ 1999243 w 7472601"/>
              <a:gd name="connsiteY128" fmla="*/ 4730524 h 6858000"/>
              <a:gd name="connsiteX129" fmla="*/ 1979527 w 7472601"/>
              <a:gd name="connsiteY129" fmla="*/ 4726651 h 6858000"/>
              <a:gd name="connsiteX130" fmla="*/ 1927410 w 7472601"/>
              <a:gd name="connsiteY130" fmla="*/ 4716164 h 6858000"/>
              <a:gd name="connsiteX131" fmla="*/ 1997014 w 7472601"/>
              <a:gd name="connsiteY131" fmla="*/ 4698007 h 6858000"/>
              <a:gd name="connsiteX132" fmla="*/ 2005458 w 7472601"/>
              <a:gd name="connsiteY132" fmla="*/ 4699540 h 6858000"/>
              <a:gd name="connsiteX133" fmla="*/ 2657186 w 7472601"/>
              <a:gd name="connsiteY133" fmla="*/ 4901687 h 6858000"/>
              <a:gd name="connsiteX134" fmla="*/ 2826662 w 7472601"/>
              <a:gd name="connsiteY134" fmla="*/ 4970362 h 6858000"/>
              <a:gd name="connsiteX135" fmla="*/ 2876100 w 7472601"/>
              <a:gd name="connsiteY135" fmla="*/ 4995397 h 6858000"/>
              <a:gd name="connsiteX136" fmla="*/ 3042600 w 7472601"/>
              <a:gd name="connsiteY136" fmla="*/ 5059532 h 6858000"/>
              <a:gd name="connsiteX137" fmla="*/ 1997014 w 7472601"/>
              <a:gd name="connsiteY137" fmla="*/ 4698007 h 6858000"/>
              <a:gd name="connsiteX138" fmla="*/ 2305292 w 7472601"/>
              <a:gd name="connsiteY138" fmla="*/ 4219492 h 6858000"/>
              <a:gd name="connsiteX139" fmla="*/ 3360922 w 7472601"/>
              <a:gd name="connsiteY139" fmla="*/ 4529373 h 6858000"/>
              <a:gd name="connsiteX140" fmla="*/ 3492420 w 7472601"/>
              <a:gd name="connsiteY140" fmla="*/ 4510145 h 6858000"/>
              <a:gd name="connsiteX141" fmla="*/ 3364086 w 7472601"/>
              <a:gd name="connsiteY141" fmla="*/ 4480340 h 6858000"/>
              <a:gd name="connsiteX142" fmla="*/ 3225818 w 7472601"/>
              <a:gd name="connsiteY142" fmla="*/ 4411822 h 6858000"/>
              <a:gd name="connsiteX143" fmla="*/ 3129696 w 7472601"/>
              <a:gd name="connsiteY143" fmla="*/ 4360704 h 6858000"/>
              <a:gd name="connsiteX144" fmla="*/ 2814545 w 7472601"/>
              <a:gd name="connsiteY144" fmla="*/ 4282955 h 6858000"/>
              <a:gd name="connsiteX145" fmla="*/ 2305292 w 7472601"/>
              <a:gd name="connsiteY145" fmla="*/ 4219492 h 6858000"/>
              <a:gd name="connsiteX146" fmla="*/ 2626982 w 7472601"/>
              <a:gd name="connsiteY146" fmla="*/ 4206450 h 6858000"/>
              <a:gd name="connsiteX147" fmla="*/ 2490617 w 7472601"/>
              <a:gd name="connsiteY147" fmla="*/ 4206951 h 6858000"/>
              <a:gd name="connsiteX148" fmla="*/ 2819869 w 7472601"/>
              <a:gd name="connsiteY148" fmla="*/ 4252936 h 6858000"/>
              <a:gd name="connsiteX149" fmla="*/ 3143018 w 7472601"/>
              <a:gd name="connsiteY149" fmla="*/ 4332698 h 6858000"/>
              <a:gd name="connsiteX150" fmla="*/ 3241520 w 7472601"/>
              <a:gd name="connsiteY150" fmla="*/ 4385112 h 6858000"/>
              <a:gd name="connsiteX151" fmla="*/ 3374575 w 7472601"/>
              <a:gd name="connsiteY151" fmla="*/ 4451517 h 6858000"/>
              <a:gd name="connsiteX152" fmla="*/ 3505221 w 7472601"/>
              <a:gd name="connsiteY152" fmla="*/ 4480757 h 6858000"/>
              <a:gd name="connsiteX153" fmla="*/ 2626982 w 7472601"/>
              <a:gd name="connsiteY153" fmla="*/ 4206450 h 6858000"/>
              <a:gd name="connsiteX154" fmla="*/ 1310106 w 7472601"/>
              <a:gd name="connsiteY154" fmla="*/ 3943217 h 6858000"/>
              <a:gd name="connsiteX155" fmla="*/ 854994 w 7472601"/>
              <a:gd name="connsiteY155" fmla="*/ 4399136 h 6858000"/>
              <a:gd name="connsiteX156" fmla="*/ 742462 w 7472601"/>
              <a:gd name="connsiteY156" fmla="*/ 4594648 h 6858000"/>
              <a:gd name="connsiteX157" fmla="*/ 820602 w 7472601"/>
              <a:gd name="connsiteY157" fmla="*/ 4485915 h 6858000"/>
              <a:gd name="connsiteX158" fmla="*/ 878295 w 7472601"/>
              <a:gd name="connsiteY158" fmla="*/ 4403594 h 6858000"/>
              <a:gd name="connsiteX159" fmla="*/ 1240607 w 7472601"/>
              <a:gd name="connsiteY159" fmla="*/ 4010401 h 6858000"/>
              <a:gd name="connsiteX160" fmla="*/ 1310106 w 7472601"/>
              <a:gd name="connsiteY160" fmla="*/ 3943217 h 6858000"/>
              <a:gd name="connsiteX161" fmla="*/ 1423113 w 7472601"/>
              <a:gd name="connsiteY161" fmla="*/ 3874565 h 6858000"/>
              <a:gd name="connsiteX162" fmla="*/ 1260565 w 7472601"/>
              <a:gd name="connsiteY162" fmla="*/ 4031982 h 6858000"/>
              <a:gd name="connsiteX163" fmla="*/ 901900 w 7472601"/>
              <a:gd name="connsiteY163" fmla="*/ 4421236 h 6858000"/>
              <a:gd name="connsiteX164" fmla="*/ 845044 w 7472601"/>
              <a:gd name="connsiteY164" fmla="*/ 4502436 h 6858000"/>
              <a:gd name="connsiteX165" fmla="*/ 685926 w 7472601"/>
              <a:gd name="connsiteY165" fmla="*/ 4703069 h 6858000"/>
              <a:gd name="connsiteX166" fmla="*/ 684248 w 7472601"/>
              <a:gd name="connsiteY166" fmla="*/ 4706721 h 6858000"/>
              <a:gd name="connsiteX167" fmla="*/ 1423113 w 7472601"/>
              <a:gd name="connsiteY167" fmla="*/ 3874565 h 6858000"/>
              <a:gd name="connsiteX168" fmla="*/ 3316479 w 7472601"/>
              <a:gd name="connsiteY168" fmla="*/ 3872136 h 6858000"/>
              <a:gd name="connsiteX169" fmla="*/ 3546806 w 7472601"/>
              <a:gd name="connsiteY169" fmla="*/ 4356139 h 6858000"/>
              <a:gd name="connsiteX170" fmla="*/ 3364433 w 7472601"/>
              <a:gd name="connsiteY170" fmla="*/ 3953121 h 6858000"/>
              <a:gd name="connsiteX171" fmla="*/ 3316479 w 7472601"/>
              <a:gd name="connsiteY171" fmla="*/ 3872136 h 6858000"/>
              <a:gd name="connsiteX172" fmla="*/ 3291335 w 7472601"/>
              <a:gd name="connsiteY172" fmla="*/ 3767420 h 6858000"/>
              <a:gd name="connsiteX173" fmla="*/ 3390805 w 7472601"/>
              <a:gd name="connsiteY173" fmla="*/ 3937163 h 6858000"/>
              <a:gd name="connsiteX174" fmla="*/ 3579062 w 7472601"/>
              <a:gd name="connsiteY174" fmla="*/ 4359040 h 6858000"/>
              <a:gd name="connsiteX175" fmla="*/ 3467355 w 7472601"/>
              <a:gd name="connsiteY175" fmla="*/ 3988130 h 6858000"/>
              <a:gd name="connsiteX176" fmla="*/ 3310753 w 7472601"/>
              <a:gd name="connsiteY176" fmla="*/ 3787140 h 6858000"/>
              <a:gd name="connsiteX177" fmla="*/ 3291335 w 7472601"/>
              <a:gd name="connsiteY177" fmla="*/ 3767420 h 6858000"/>
              <a:gd name="connsiteX178" fmla="*/ 1635889 w 7472601"/>
              <a:gd name="connsiteY178" fmla="*/ 3709494 h 6858000"/>
              <a:gd name="connsiteX179" fmla="*/ 1634800 w 7472601"/>
              <a:gd name="connsiteY179" fmla="*/ 3731111 h 6858000"/>
              <a:gd name="connsiteX180" fmla="*/ 1635889 w 7472601"/>
              <a:gd name="connsiteY180" fmla="*/ 3709494 h 6858000"/>
              <a:gd name="connsiteX181" fmla="*/ 1510397 w 7472601"/>
              <a:gd name="connsiteY181" fmla="*/ 3684705 h 6858000"/>
              <a:gd name="connsiteX182" fmla="*/ 1146550 w 7472601"/>
              <a:gd name="connsiteY182" fmla="*/ 3802012 h 6858000"/>
              <a:gd name="connsiteX183" fmla="*/ 698834 w 7472601"/>
              <a:gd name="connsiteY183" fmla="*/ 3952272 h 6858000"/>
              <a:gd name="connsiteX184" fmla="*/ 34256 w 7472601"/>
              <a:gd name="connsiteY184" fmla="*/ 4347603 h 6858000"/>
              <a:gd name="connsiteX185" fmla="*/ 527241 w 7472601"/>
              <a:gd name="connsiteY185" fmla="*/ 4065078 h 6858000"/>
              <a:gd name="connsiteX186" fmla="*/ 1510397 w 7472601"/>
              <a:gd name="connsiteY186" fmla="*/ 3684705 h 6858000"/>
              <a:gd name="connsiteX187" fmla="*/ 1313114 w 7472601"/>
              <a:gd name="connsiteY187" fmla="*/ 3655216 h 6858000"/>
              <a:gd name="connsiteX188" fmla="*/ 1109304 w 7472601"/>
              <a:gd name="connsiteY188" fmla="*/ 3669030 h 6858000"/>
              <a:gd name="connsiteX189" fmla="*/ 8129 w 7472601"/>
              <a:gd name="connsiteY189" fmla="*/ 4330519 h 6858000"/>
              <a:gd name="connsiteX190" fmla="*/ 687572 w 7472601"/>
              <a:gd name="connsiteY190" fmla="*/ 3925629 h 6858000"/>
              <a:gd name="connsiteX191" fmla="*/ 1138365 w 7472601"/>
              <a:gd name="connsiteY191" fmla="*/ 3774515 h 6858000"/>
              <a:gd name="connsiteX192" fmla="*/ 1505579 w 7472601"/>
              <a:gd name="connsiteY192" fmla="*/ 3655526 h 6858000"/>
              <a:gd name="connsiteX193" fmla="*/ 1313114 w 7472601"/>
              <a:gd name="connsiteY193" fmla="*/ 3655216 h 6858000"/>
              <a:gd name="connsiteX194" fmla="*/ 3655073 w 7472601"/>
              <a:gd name="connsiteY194" fmla="*/ 3650884 h 6858000"/>
              <a:gd name="connsiteX195" fmla="*/ 3989938 w 7472601"/>
              <a:gd name="connsiteY195" fmla="*/ 3991685 h 6858000"/>
              <a:gd name="connsiteX196" fmla="*/ 4393907 w 7472601"/>
              <a:gd name="connsiteY196" fmla="*/ 4261258 h 6858000"/>
              <a:gd name="connsiteX197" fmla="*/ 4648051 w 7472601"/>
              <a:gd name="connsiteY197" fmla="*/ 4374051 h 6858000"/>
              <a:gd name="connsiteX198" fmla="*/ 4383389 w 7472601"/>
              <a:gd name="connsiteY198" fmla="*/ 4184369 h 6858000"/>
              <a:gd name="connsiteX199" fmla="*/ 4165508 w 7472601"/>
              <a:gd name="connsiteY199" fmla="*/ 4035196 h 6858000"/>
              <a:gd name="connsiteX200" fmla="*/ 4068162 w 7472601"/>
              <a:gd name="connsiteY200" fmla="*/ 3953394 h 6858000"/>
              <a:gd name="connsiteX201" fmla="*/ 3981416 w 7472601"/>
              <a:gd name="connsiteY201" fmla="*/ 3880482 h 6858000"/>
              <a:gd name="connsiteX202" fmla="*/ 3800147 w 7472601"/>
              <a:gd name="connsiteY202" fmla="*/ 3749872 h 6858000"/>
              <a:gd name="connsiteX203" fmla="*/ 3655073 w 7472601"/>
              <a:gd name="connsiteY203" fmla="*/ 3650884 h 6858000"/>
              <a:gd name="connsiteX204" fmla="*/ 3670252 w 7472601"/>
              <a:gd name="connsiteY204" fmla="*/ 3622798 h 6858000"/>
              <a:gd name="connsiteX205" fmla="*/ 3817258 w 7472601"/>
              <a:gd name="connsiteY205" fmla="*/ 3723577 h 6858000"/>
              <a:gd name="connsiteX206" fmla="*/ 4000461 w 7472601"/>
              <a:gd name="connsiteY206" fmla="*/ 3855966 h 6858000"/>
              <a:gd name="connsiteX207" fmla="*/ 4088180 w 7472601"/>
              <a:gd name="connsiteY207" fmla="*/ 3929774 h 6858000"/>
              <a:gd name="connsiteX208" fmla="*/ 4184555 w 7472601"/>
              <a:gd name="connsiteY208" fmla="*/ 4010683 h 6858000"/>
              <a:gd name="connsiteX209" fmla="*/ 4399563 w 7472601"/>
              <a:gd name="connsiteY209" fmla="*/ 4158106 h 6858000"/>
              <a:gd name="connsiteX210" fmla="*/ 4684469 w 7472601"/>
              <a:gd name="connsiteY210" fmla="*/ 4364680 h 6858000"/>
              <a:gd name="connsiteX211" fmla="*/ 4690271 w 7472601"/>
              <a:gd name="connsiteY211" fmla="*/ 4370034 h 6858000"/>
              <a:gd name="connsiteX212" fmla="*/ 4136093 w 7472601"/>
              <a:gd name="connsiteY212" fmla="*/ 3858466 h 6858000"/>
              <a:gd name="connsiteX213" fmla="*/ 3670252 w 7472601"/>
              <a:gd name="connsiteY213" fmla="*/ 3622798 h 6858000"/>
              <a:gd name="connsiteX214" fmla="*/ 4440129 w 7472601"/>
              <a:gd name="connsiteY214" fmla="*/ 3448571 h 6858000"/>
              <a:gd name="connsiteX215" fmla="*/ 4856525 w 7472601"/>
              <a:gd name="connsiteY215" fmla="*/ 3915351 h 6858000"/>
              <a:gd name="connsiteX216" fmla="*/ 5059055 w 7472601"/>
              <a:gd name="connsiteY216" fmla="*/ 4108918 h 6858000"/>
              <a:gd name="connsiteX217" fmla="*/ 5290070 w 7472601"/>
              <a:gd name="connsiteY217" fmla="*/ 4263619 h 6858000"/>
              <a:gd name="connsiteX218" fmla="*/ 4834991 w 7472601"/>
              <a:gd name="connsiteY218" fmla="*/ 3830985 h 6858000"/>
              <a:gd name="connsiteX219" fmla="*/ 4440129 w 7472601"/>
              <a:gd name="connsiteY219" fmla="*/ 3448571 h 6858000"/>
              <a:gd name="connsiteX220" fmla="*/ 4441737 w 7472601"/>
              <a:gd name="connsiteY220" fmla="*/ 3399734 h 6858000"/>
              <a:gd name="connsiteX221" fmla="*/ 4431236 w 7472601"/>
              <a:gd name="connsiteY221" fmla="*/ 3400954 h 6858000"/>
              <a:gd name="connsiteX222" fmla="*/ 4557150 w 7472601"/>
              <a:gd name="connsiteY222" fmla="*/ 3510023 h 6858000"/>
              <a:gd name="connsiteX223" fmla="*/ 4856936 w 7472601"/>
              <a:gd name="connsiteY223" fmla="*/ 3809146 h 6858000"/>
              <a:gd name="connsiteX224" fmla="*/ 5111996 w 7472601"/>
              <a:gd name="connsiteY224" fmla="*/ 4065759 h 6858000"/>
              <a:gd name="connsiteX225" fmla="*/ 5388878 w 7472601"/>
              <a:gd name="connsiteY225" fmla="*/ 4300185 h 6858000"/>
              <a:gd name="connsiteX226" fmla="*/ 5425556 w 7472601"/>
              <a:gd name="connsiteY226" fmla="*/ 4308967 h 6858000"/>
              <a:gd name="connsiteX227" fmla="*/ 4943646 w 7472601"/>
              <a:gd name="connsiteY227" fmla="*/ 3822916 h 6858000"/>
              <a:gd name="connsiteX228" fmla="*/ 4594837 w 7472601"/>
              <a:gd name="connsiteY228" fmla="*/ 3532274 h 6858000"/>
              <a:gd name="connsiteX229" fmla="*/ 4441737 w 7472601"/>
              <a:gd name="connsiteY229" fmla="*/ 3399734 h 6858000"/>
              <a:gd name="connsiteX230" fmla="*/ 5425834 w 7472601"/>
              <a:gd name="connsiteY230" fmla="*/ 3162785 h 6858000"/>
              <a:gd name="connsiteX231" fmla="*/ 5401644 w 7472601"/>
              <a:gd name="connsiteY231" fmla="*/ 3617847 h 6858000"/>
              <a:gd name="connsiteX232" fmla="*/ 5467256 w 7472601"/>
              <a:gd name="connsiteY232" fmla="*/ 4175494 h 6858000"/>
              <a:gd name="connsiteX233" fmla="*/ 5448069 w 7472601"/>
              <a:gd name="connsiteY233" fmla="*/ 3567554 h 6858000"/>
              <a:gd name="connsiteX234" fmla="*/ 5425834 w 7472601"/>
              <a:gd name="connsiteY234" fmla="*/ 3162785 h 6858000"/>
              <a:gd name="connsiteX235" fmla="*/ 1318687 w 7472601"/>
              <a:gd name="connsiteY235" fmla="*/ 3113840 h 6858000"/>
              <a:gd name="connsiteX236" fmla="*/ 1066793 w 7472601"/>
              <a:gd name="connsiteY236" fmla="*/ 3212171 h 6858000"/>
              <a:gd name="connsiteX237" fmla="*/ 993319 w 7472601"/>
              <a:gd name="connsiteY237" fmla="*/ 3247648 h 6858000"/>
              <a:gd name="connsiteX238" fmla="*/ 853081 w 7472601"/>
              <a:gd name="connsiteY238" fmla="*/ 3312410 h 6858000"/>
              <a:gd name="connsiteX239" fmla="*/ 805957 w 7472601"/>
              <a:gd name="connsiteY239" fmla="*/ 3330443 h 6858000"/>
              <a:gd name="connsiteX240" fmla="*/ 1318687 w 7472601"/>
              <a:gd name="connsiteY240" fmla="*/ 3113840 h 6858000"/>
              <a:gd name="connsiteX241" fmla="*/ 5453702 w 7472601"/>
              <a:gd name="connsiteY241" fmla="*/ 3090882 h 6858000"/>
              <a:gd name="connsiteX242" fmla="*/ 5480135 w 7472601"/>
              <a:gd name="connsiteY242" fmla="*/ 3565802 h 6858000"/>
              <a:gd name="connsiteX243" fmla="*/ 5499023 w 7472601"/>
              <a:gd name="connsiteY243" fmla="*/ 4166310 h 6858000"/>
              <a:gd name="connsiteX244" fmla="*/ 5547022 w 7472601"/>
              <a:gd name="connsiteY244" fmla="*/ 3607838 h 6858000"/>
              <a:gd name="connsiteX245" fmla="*/ 5515964 w 7472601"/>
              <a:gd name="connsiteY245" fmla="*/ 3378541 h 6858000"/>
              <a:gd name="connsiteX246" fmla="*/ 5453702 w 7472601"/>
              <a:gd name="connsiteY246" fmla="*/ 3090882 h 6858000"/>
              <a:gd name="connsiteX247" fmla="*/ 1238695 w 7472601"/>
              <a:gd name="connsiteY247" fmla="*/ 3076820 h 6858000"/>
              <a:gd name="connsiteX248" fmla="*/ 716371 w 7472601"/>
              <a:gd name="connsiteY248" fmla="*/ 3293249 h 6858000"/>
              <a:gd name="connsiteX249" fmla="*/ 579522 w 7472601"/>
              <a:gd name="connsiteY249" fmla="*/ 3371759 h 6858000"/>
              <a:gd name="connsiteX250" fmla="*/ 600288 w 7472601"/>
              <a:gd name="connsiteY250" fmla="*/ 3365555 h 6858000"/>
              <a:gd name="connsiteX251" fmla="*/ 840692 w 7472601"/>
              <a:gd name="connsiteY251" fmla="*/ 3284921 h 6858000"/>
              <a:gd name="connsiteX252" fmla="*/ 979248 w 7472601"/>
              <a:gd name="connsiteY252" fmla="*/ 3221003 h 6858000"/>
              <a:gd name="connsiteX253" fmla="*/ 1053282 w 7472601"/>
              <a:gd name="connsiteY253" fmla="*/ 3185247 h 6858000"/>
              <a:gd name="connsiteX254" fmla="*/ 1320603 w 7472601"/>
              <a:gd name="connsiteY254" fmla="*/ 3081281 h 6858000"/>
              <a:gd name="connsiteX255" fmla="*/ 1238695 w 7472601"/>
              <a:gd name="connsiteY255" fmla="*/ 3076820 h 6858000"/>
              <a:gd name="connsiteX256" fmla="*/ 5425627 w 7472601"/>
              <a:gd name="connsiteY256" fmla="*/ 2954192 h 6858000"/>
              <a:gd name="connsiteX257" fmla="*/ 5470770 w 7472601"/>
              <a:gd name="connsiteY257" fmla="*/ 3005435 h 6858000"/>
              <a:gd name="connsiteX258" fmla="*/ 5519779 w 7472601"/>
              <a:gd name="connsiteY258" fmla="*/ 4359223 h 6858000"/>
              <a:gd name="connsiteX259" fmla="*/ 5520293 w 7472601"/>
              <a:gd name="connsiteY259" fmla="*/ 4360602 h 6858000"/>
              <a:gd name="connsiteX260" fmla="*/ 5767221 w 7472601"/>
              <a:gd name="connsiteY260" fmla="*/ 4665564 h 6858000"/>
              <a:gd name="connsiteX261" fmla="*/ 6937169 w 7472601"/>
              <a:gd name="connsiteY261" fmla="*/ 4815941 h 6858000"/>
              <a:gd name="connsiteX262" fmla="*/ 6953922 w 7472601"/>
              <a:gd name="connsiteY262" fmla="*/ 4890068 h 6858000"/>
              <a:gd name="connsiteX263" fmla="*/ 6071359 w 7472601"/>
              <a:gd name="connsiteY263" fmla="*/ 4770770 h 6858000"/>
              <a:gd name="connsiteX264" fmla="*/ 6038839 w 7472601"/>
              <a:gd name="connsiteY264" fmla="*/ 4764474 h 6858000"/>
              <a:gd name="connsiteX265" fmla="*/ 6038706 w 7472601"/>
              <a:gd name="connsiteY265" fmla="*/ 4763847 h 6858000"/>
              <a:gd name="connsiteX266" fmla="*/ 6037784 w 7472601"/>
              <a:gd name="connsiteY266" fmla="*/ 4764270 h 6858000"/>
              <a:gd name="connsiteX267" fmla="*/ 6038839 w 7472601"/>
              <a:gd name="connsiteY267" fmla="*/ 4764474 h 6858000"/>
              <a:gd name="connsiteX268" fmla="*/ 6040338 w 7472601"/>
              <a:gd name="connsiteY268" fmla="*/ 4771418 h 6858000"/>
              <a:gd name="connsiteX269" fmla="*/ 6024488 w 7472601"/>
              <a:gd name="connsiteY269" fmla="*/ 4809903 h 6858000"/>
              <a:gd name="connsiteX270" fmla="*/ 5599771 w 7472601"/>
              <a:gd name="connsiteY270" fmla="*/ 5509652 h 6858000"/>
              <a:gd name="connsiteX271" fmla="*/ 5548843 w 7472601"/>
              <a:gd name="connsiteY271" fmla="*/ 5563845 h 6858000"/>
              <a:gd name="connsiteX272" fmla="*/ 5940952 w 7472601"/>
              <a:gd name="connsiteY272" fmla="*/ 6250028 h 6858000"/>
              <a:gd name="connsiteX273" fmla="*/ 6043441 w 7472601"/>
              <a:gd name="connsiteY273" fmla="*/ 6665847 h 6858000"/>
              <a:gd name="connsiteX274" fmla="*/ 6093432 w 7472601"/>
              <a:gd name="connsiteY274" fmla="*/ 6858000 h 6858000"/>
              <a:gd name="connsiteX275" fmla="*/ 6034344 w 7472601"/>
              <a:gd name="connsiteY275" fmla="*/ 6858000 h 6858000"/>
              <a:gd name="connsiteX276" fmla="*/ 6026679 w 7472601"/>
              <a:gd name="connsiteY276" fmla="*/ 6836959 h 6858000"/>
              <a:gd name="connsiteX277" fmla="*/ 5800441 w 7472601"/>
              <a:gd name="connsiteY277" fmla="*/ 6335286 h 6858000"/>
              <a:gd name="connsiteX278" fmla="*/ 5526562 w 7472601"/>
              <a:gd name="connsiteY278" fmla="*/ 5705388 h 6858000"/>
              <a:gd name="connsiteX279" fmla="*/ 5519640 w 7472601"/>
              <a:gd name="connsiteY279" fmla="*/ 5683774 h 6858000"/>
              <a:gd name="connsiteX280" fmla="*/ 5844559 w 7472601"/>
              <a:gd name="connsiteY280" fmla="*/ 6553349 h 6858000"/>
              <a:gd name="connsiteX281" fmla="*/ 5975994 w 7472601"/>
              <a:gd name="connsiteY281" fmla="*/ 6858000 h 6858000"/>
              <a:gd name="connsiteX282" fmla="*/ 5898547 w 7472601"/>
              <a:gd name="connsiteY282" fmla="*/ 6858000 h 6858000"/>
              <a:gd name="connsiteX283" fmla="*/ 5682041 w 7472601"/>
              <a:gd name="connsiteY283" fmla="*/ 6355860 h 6858000"/>
              <a:gd name="connsiteX284" fmla="*/ 5461758 w 7472601"/>
              <a:gd name="connsiteY284" fmla="*/ 5820220 h 6858000"/>
              <a:gd name="connsiteX285" fmla="*/ 5237282 w 7472601"/>
              <a:gd name="connsiteY285" fmla="*/ 6579086 h 6858000"/>
              <a:gd name="connsiteX286" fmla="*/ 5115009 w 7472601"/>
              <a:gd name="connsiteY286" fmla="*/ 6858000 h 6858000"/>
              <a:gd name="connsiteX287" fmla="*/ 5028074 w 7472601"/>
              <a:gd name="connsiteY287" fmla="*/ 6858000 h 6858000"/>
              <a:gd name="connsiteX288" fmla="*/ 5079508 w 7472601"/>
              <a:gd name="connsiteY288" fmla="*/ 6749074 h 6858000"/>
              <a:gd name="connsiteX289" fmla="*/ 5371846 w 7472601"/>
              <a:gd name="connsiteY289" fmla="*/ 5924413 h 6858000"/>
              <a:gd name="connsiteX290" fmla="*/ 5270512 w 7472601"/>
              <a:gd name="connsiteY290" fmla="*/ 6138975 h 6858000"/>
              <a:gd name="connsiteX291" fmla="*/ 5062409 w 7472601"/>
              <a:gd name="connsiteY291" fmla="*/ 6653544 h 6858000"/>
              <a:gd name="connsiteX292" fmla="*/ 5036628 w 7472601"/>
              <a:gd name="connsiteY292" fmla="*/ 6754247 h 6858000"/>
              <a:gd name="connsiteX293" fmla="*/ 5009112 w 7472601"/>
              <a:gd name="connsiteY293" fmla="*/ 6858000 h 6858000"/>
              <a:gd name="connsiteX294" fmla="*/ 4976679 w 7472601"/>
              <a:gd name="connsiteY294" fmla="*/ 6858000 h 6858000"/>
              <a:gd name="connsiteX295" fmla="*/ 5006537 w 7472601"/>
              <a:gd name="connsiteY295" fmla="*/ 6747068 h 6858000"/>
              <a:gd name="connsiteX296" fmla="*/ 5032723 w 7472601"/>
              <a:gd name="connsiteY296" fmla="*/ 6644957 h 6858000"/>
              <a:gd name="connsiteX297" fmla="*/ 5242949 w 7472601"/>
              <a:gd name="connsiteY297" fmla="*/ 6125175 h 6858000"/>
              <a:gd name="connsiteX298" fmla="*/ 5286321 w 7472601"/>
              <a:gd name="connsiteY298" fmla="*/ 6033555 h 6858000"/>
              <a:gd name="connsiteX299" fmla="*/ 5008210 w 7472601"/>
              <a:gd name="connsiteY299" fmla="*/ 6649194 h 6858000"/>
              <a:gd name="connsiteX300" fmla="*/ 4986321 w 7472601"/>
              <a:gd name="connsiteY300" fmla="*/ 6765687 h 6858000"/>
              <a:gd name="connsiteX301" fmla="*/ 4973474 w 7472601"/>
              <a:gd name="connsiteY301" fmla="*/ 6858000 h 6858000"/>
              <a:gd name="connsiteX302" fmla="*/ 4907178 w 7472601"/>
              <a:gd name="connsiteY302" fmla="*/ 6858000 h 6858000"/>
              <a:gd name="connsiteX303" fmla="*/ 4910810 w 7472601"/>
              <a:gd name="connsiteY303" fmla="*/ 6829660 h 6858000"/>
              <a:gd name="connsiteX304" fmla="*/ 4987461 w 7472601"/>
              <a:gd name="connsiteY304" fmla="*/ 6432994 h 6858000"/>
              <a:gd name="connsiteX305" fmla="*/ 5179262 w 7472601"/>
              <a:gd name="connsiteY305" fmla="*/ 6035044 h 6858000"/>
              <a:gd name="connsiteX306" fmla="*/ 4689678 w 7472601"/>
              <a:gd name="connsiteY306" fmla="*/ 6440241 h 6858000"/>
              <a:gd name="connsiteX307" fmla="*/ 4477543 w 7472601"/>
              <a:gd name="connsiteY307" fmla="*/ 6674836 h 6858000"/>
              <a:gd name="connsiteX308" fmla="*/ 4329957 w 7472601"/>
              <a:gd name="connsiteY308" fmla="*/ 6858000 h 6858000"/>
              <a:gd name="connsiteX309" fmla="*/ 4218595 w 7472601"/>
              <a:gd name="connsiteY309" fmla="*/ 6858000 h 6858000"/>
              <a:gd name="connsiteX310" fmla="*/ 4368888 w 7472601"/>
              <a:gd name="connsiteY310" fmla="*/ 6668412 h 6858000"/>
              <a:gd name="connsiteX311" fmla="*/ 4563091 w 7472601"/>
              <a:gd name="connsiteY311" fmla="*/ 6442508 h 6858000"/>
              <a:gd name="connsiteX312" fmla="*/ 5387324 w 7472601"/>
              <a:gd name="connsiteY312" fmla="*/ 5705830 h 6858000"/>
              <a:gd name="connsiteX313" fmla="*/ 5073620 w 7472601"/>
              <a:gd name="connsiteY313" fmla="*/ 5955437 h 6858000"/>
              <a:gd name="connsiteX314" fmla="*/ 4689789 w 7472601"/>
              <a:gd name="connsiteY314" fmla="*/ 6268382 h 6858000"/>
              <a:gd name="connsiteX315" fmla="*/ 4418722 w 7472601"/>
              <a:gd name="connsiteY315" fmla="*/ 6570886 h 6858000"/>
              <a:gd name="connsiteX316" fmla="*/ 4214944 w 7472601"/>
              <a:gd name="connsiteY316" fmla="*/ 6858000 h 6858000"/>
              <a:gd name="connsiteX317" fmla="*/ 4177898 w 7472601"/>
              <a:gd name="connsiteY317" fmla="*/ 6858000 h 6858000"/>
              <a:gd name="connsiteX318" fmla="*/ 4391597 w 7472601"/>
              <a:gd name="connsiteY318" fmla="*/ 6556370 h 6858000"/>
              <a:gd name="connsiteX319" fmla="*/ 4668889 w 7472601"/>
              <a:gd name="connsiteY319" fmla="*/ 6246399 h 6858000"/>
              <a:gd name="connsiteX320" fmla="*/ 5055427 w 7472601"/>
              <a:gd name="connsiteY320" fmla="*/ 5931476 h 6858000"/>
              <a:gd name="connsiteX321" fmla="*/ 5371814 w 7472601"/>
              <a:gd name="connsiteY321" fmla="*/ 5678975 h 6858000"/>
              <a:gd name="connsiteX322" fmla="*/ 4987918 w 7472601"/>
              <a:gd name="connsiteY322" fmla="*/ 5838701 h 6858000"/>
              <a:gd name="connsiteX323" fmla="*/ 4317146 w 7472601"/>
              <a:gd name="connsiteY323" fmla="*/ 6587716 h 6858000"/>
              <a:gd name="connsiteX324" fmla="*/ 4171627 w 7472601"/>
              <a:gd name="connsiteY324" fmla="*/ 6858000 h 6858000"/>
              <a:gd name="connsiteX325" fmla="*/ 4081585 w 7472601"/>
              <a:gd name="connsiteY325" fmla="*/ 6858000 h 6858000"/>
              <a:gd name="connsiteX326" fmla="*/ 4238603 w 7472601"/>
              <a:gd name="connsiteY326" fmla="*/ 6559341 h 6858000"/>
              <a:gd name="connsiteX327" fmla="*/ 4778333 w 7472601"/>
              <a:gd name="connsiteY327" fmla="*/ 5873626 h 6858000"/>
              <a:gd name="connsiteX328" fmla="*/ 5414185 w 7472601"/>
              <a:gd name="connsiteY328" fmla="*/ 5573882 h 6858000"/>
              <a:gd name="connsiteX329" fmla="*/ 5959648 w 7472601"/>
              <a:gd name="connsiteY329" fmla="*/ 4760797 h 6858000"/>
              <a:gd name="connsiteX330" fmla="*/ 5355019 w 7472601"/>
              <a:gd name="connsiteY330" fmla="*/ 4734672 h 6858000"/>
              <a:gd name="connsiteX331" fmla="*/ 5083565 w 7472601"/>
              <a:gd name="connsiteY331" fmla="*/ 5179121 h 6858000"/>
              <a:gd name="connsiteX332" fmla="*/ 4713577 w 7472601"/>
              <a:gd name="connsiteY332" fmla="*/ 5616803 h 6858000"/>
              <a:gd name="connsiteX333" fmla="*/ 3989559 w 7472601"/>
              <a:gd name="connsiteY333" fmla="*/ 6145945 h 6858000"/>
              <a:gd name="connsiteX334" fmla="*/ 3939824 w 7472601"/>
              <a:gd name="connsiteY334" fmla="*/ 6066900 h 6858000"/>
              <a:gd name="connsiteX335" fmla="*/ 4584537 w 7472601"/>
              <a:gd name="connsiteY335" fmla="*/ 5324826 h 6858000"/>
              <a:gd name="connsiteX336" fmla="*/ 5037105 w 7472601"/>
              <a:gd name="connsiteY336" fmla="*/ 5088765 h 6858000"/>
              <a:gd name="connsiteX337" fmla="*/ 5039930 w 7472601"/>
              <a:gd name="connsiteY337" fmla="*/ 5089585 h 6858000"/>
              <a:gd name="connsiteX338" fmla="*/ 5263764 w 7472601"/>
              <a:gd name="connsiteY338" fmla="*/ 4735525 h 6858000"/>
              <a:gd name="connsiteX339" fmla="*/ 4086300 w 7472601"/>
              <a:gd name="connsiteY339" fmla="*/ 4884599 h 6858000"/>
              <a:gd name="connsiteX340" fmla="*/ 4085485 w 7472601"/>
              <a:gd name="connsiteY340" fmla="*/ 4899070 h 6858000"/>
              <a:gd name="connsiteX341" fmla="*/ 3871915 w 7472601"/>
              <a:gd name="connsiteY341" fmla="*/ 5253645 h 6858000"/>
              <a:gd name="connsiteX342" fmla="*/ 3799374 w 7472601"/>
              <a:gd name="connsiteY342" fmla="*/ 5466127 h 6858000"/>
              <a:gd name="connsiteX343" fmla="*/ 3498850 w 7472601"/>
              <a:gd name="connsiteY343" fmla="*/ 6661888 h 6858000"/>
              <a:gd name="connsiteX344" fmla="*/ 3399216 w 7472601"/>
              <a:gd name="connsiteY344" fmla="*/ 6858000 h 6858000"/>
              <a:gd name="connsiteX345" fmla="*/ 3303688 w 7472601"/>
              <a:gd name="connsiteY345" fmla="*/ 6858000 h 6858000"/>
              <a:gd name="connsiteX346" fmla="*/ 3391774 w 7472601"/>
              <a:gd name="connsiteY346" fmla="*/ 6697181 h 6858000"/>
              <a:gd name="connsiteX347" fmla="*/ 3735540 w 7472601"/>
              <a:gd name="connsiteY347" fmla="*/ 5546923 h 6858000"/>
              <a:gd name="connsiteX348" fmla="*/ 3729438 w 7472601"/>
              <a:gd name="connsiteY348" fmla="*/ 5569058 h 6858000"/>
              <a:gd name="connsiteX349" fmla="*/ 3707782 w 7472601"/>
              <a:gd name="connsiteY349" fmla="*/ 5644908 h 6858000"/>
              <a:gd name="connsiteX350" fmla="*/ 3583827 w 7472601"/>
              <a:gd name="connsiteY350" fmla="*/ 6039215 h 6858000"/>
              <a:gd name="connsiteX351" fmla="*/ 3547861 w 7472601"/>
              <a:gd name="connsiteY351" fmla="*/ 6129609 h 6858000"/>
              <a:gd name="connsiteX352" fmla="*/ 3490905 w 7472601"/>
              <a:gd name="connsiteY352" fmla="*/ 6277660 h 6858000"/>
              <a:gd name="connsiteX353" fmla="*/ 3455859 w 7472601"/>
              <a:gd name="connsiteY353" fmla="*/ 6391301 h 6858000"/>
              <a:gd name="connsiteX354" fmla="*/ 3429112 w 7472601"/>
              <a:gd name="connsiteY354" fmla="*/ 6479469 h 6858000"/>
              <a:gd name="connsiteX355" fmla="*/ 3304862 w 7472601"/>
              <a:gd name="connsiteY355" fmla="*/ 6796476 h 6858000"/>
              <a:gd name="connsiteX356" fmla="*/ 3276071 w 7472601"/>
              <a:gd name="connsiteY356" fmla="*/ 6858000 h 6858000"/>
              <a:gd name="connsiteX357" fmla="*/ 3240805 w 7472601"/>
              <a:gd name="connsiteY357" fmla="*/ 6858000 h 6858000"/>
              <a:gd name="connsiteX358" fmla="*/ 3275917 w 7472601"/>
              <a:gd name="connsiteY358" fmla="*/ 6783192 h 6858000"/>
              <a:gd name="connsiteX359" fmla="*/ 3399358 w 7472601"/>
              <a:gd name="connsiteY359" fmla="*/ 6469011 h 6858000"/>
              <a:gd name="connsiteX360" fmla="*/ 3425650 w 7472601"/>
              <a:gd name="connsiteY360" fmla="*/ 6381333 h 6858000"/>
              <a:gd name="connsiteX361" fmla="*/ 3460661 w 7472601"/>
              <a:gd name="connsiteY361" fmla="*/ 6266763 h 6858000"/>
              <a:gd name="connsiteX362" fmla="*/ 3518021 w 7472601"/>
              <a:gd name="connsiteY362" fmla="*/ 6117298 h 6858000"/>
              <a:gd name="connsiteX363" fmla="*/ 3554035 w 7472601"/>
              <a:gd name="connsiteY363" fmla="*/ 6027832 h 6858000"/>
              <a:gd name="connsiteX364" fmla="*/ 3677174 w 7472601"/>
              <a:gd name="connsiteY364" fmla="*/ 5636351 h 6858000"/>
              <a:gd name="connsiteX365" fmla="*/ 3698819 w 7472601"/>
              <a:gd name="connsiteY365" fmla="*/ 5560503 h 6858000"/>
              <a:gd name="connsiteX366" fmla="*/ 3702094 w 7472601"/>
              <a:gd name="connsiteY366" fmla="*/ 5549194 h 6858000"/>
              <a:gd name="connsiteX367" fmla="*/ 3398355 w 7472601"/>
              <a:gd name="connsiteY367" fmla="*/ 6094603 h 6858000"/>
              <a:gd name="connsiteX368" fmla="*/ 3193941 w 7472601"/>
              <a:gd name="connsiteY368" fmla="*/ 6798775 h 6858000"/>
              <a:gd name="connsiteX369" fmla="*/ 3184140 w 7472601"/>
              <a:gd name="connsiteY369" fmla="*/ 6858000 h 6858000"/>
              <a:gd name="connsiteX370" fmla="*/ 3099978 w 7472601"/>
              <a:gd name="connsiteY370" fmla="*/ 6858000 h 6858000"/>
              <a:gd name="connsiteX371" fmla="*/ 3101556 w 7472601"/>
              <a:gd name="connsiteY371" fmla="*/ 6843337 h 6858000"/>
              <a:gd name="connsiteX372" fmla="*/ 3370162 w 7472601"/>
              <a:gd name="connsiteY372" fmla="*/ 5785550 h 6858000"/>
              <a:gd name="connsiteX373" fmla="*/ 3746477 w 7472601"/>
              <a:gd name="connsiteY373" fmla="*/ 5377889 h 6858000"/>
              <a:gd name="connsiteX374" fmla="*/ 3863399 w 7472601"/>
              <a:gd name="connsiteY374" fmla="*/ 5087257 h 6858000"/>
              <a:gd name="connsiteX375" fmla="*/ 3968712 w 7472601"/>
              <a:gd name="connsiteY375" fmla="*/ 4913989 h 6858000"/>
              <a:gd name="connsiteX376" fmla="*/ 2792390 w 7472601"/>
              <a:gd name="connsiteY376" fmla="*/ 5382974 h 6858000"/>
              <a:gd name="connsiteX377" fmla="*/ 2714982 w 7472601"/>
              <a:gd name="connsiteY377" fmla="*/ 5427051 h 6858000"/>
              <a:gd name="connsiteX378" fmla="*/ 2813361 w 7472601"/>
              <a:gd name="connsiteY378" fmla="*/ 6023912 h 6858000"/>
              <a:gd name="connsiteX379" fmla="*/ 2688430 w 7472601"/>
              <a:gd name="connsiteY379" fmla="*/ 6801564 h 6858000"/>
              <a:gd name="connsiteX380" fmla="*/ 2629626 w 7472601"/>
              <a:gd name="connsiteY380" fmla="*/ 6763394 h 6858000"/>
              <a:gd name="connsiteX381" fmla="*/ 2565328 w 7472601"/>
              <a:gd name="connsiteY381" fmla="*/ 5516399 h 6858000"/>
              <a:gd name="connsiteX382" fmla="*/ 1922999 w 7472601"/>
              <a:gd name="connsiteY382" fmla="*/ 5980343 h 6858000"/>
              <a:gd name="connsiteX383" fmla="*/ 1950261 w 7472601"/>
              <a:gd name="connsiteY383" fmla="*/ 6405858 h 6858000"/>
              <a:gd name="connsiteX384" fmla="*/ 2365554 w 7472601"/>
              <a:gd name="connsiteY384" fmla="*/ 6759107 h 6858000"/>
              <a:gd name="connsiteX385" fmla="*/ 2424142 w 7472601"/>
              <a:gd name="connsiteY385" fmla="*/ 6858000 h 6858000"/>
              <a:gd name="connsiteX386" fmla="*/ 2395994 w 7472601"/>
              <a:gd name="connsiteY386" fmla="*/ 6858000 h 6858000"/>
              <a:gd name="connsiteX387" fmla="*/ 2392863 w 7472601"/>
              <a:gd name="connsiteY387" fmla="*/ 6852964 h 6858000"/>
              <a:gd name="connsiteX388" fmla="*/ 2017589 w 7472601"/>
              <a:gd name="connsiteY388" fmla="*/ 6493982 h 6858000"/>
              <a:gd name="connsiteX389" fmla="*/ 2147336 w 7472601"/>
              <a:gd name="connsiteY389" fmla="*/ 6594052 h 6858000"/>
              <a:gd name="connsiteX390" fmla="*/ 2207047 w 7472601"/>
              <a:gd name="connsiteY390" fmla="*/ 6654540 h 6858000"/>
              <a:gd name="connsiteX391" fmla="*/ 2299106 w 7472601"/>
              <a:gd name="connsiteY391" fmla="*/ 6778931 h 6858000"/>
              <a:gd name="connsiteX392" fmla="*/ 2314430 w 7472601"/>
              <a:gd name="connsiteY392" fmla="*/ 6801144 h 6858000"/>
              <a:gd name="connsiteX393" fmla="*/ 2352406 w 7472601"/>
              <a:gd name="connsiteY393" fmla="*/ 6858000 h 6858000"/>
              <a:gd name="connsiteX394" fmla="*/ 2314492 w 7472601"/>
              <a:gd name="connsiteY394" fmla="*/ 6858000 h 6858000"/>
              <a:gd name="connsiteX395" fmla="*/ 2288095 w 7472601"/>
              <a:gd name="connsiteY395" fmla="*/ 6818030 h 6858000"/>
              <a:gd name="connsiteX396" fmla="*/ 2272768 w 7472601"/>
              <a:gd name="connsiteY396" fmla="*/ 6795822 h 6858000"/>
              <a:gd name="connsiteX397" fmla="*/ 2182715 w 7472601"/>
              <a:gd name="connsiteY397" fmla="*/ 6675071 h 6858000"/>
              <a:gd name="connsiteX398" fmla="*/ 2032061 w 7472601"/>
              <a:gd name="connsiteY398" fmla="*/ 6541380 h 6858000"/>
              <a:gd name="connsiteX399" fmla="*/ 2257220 w 7472601"/>
              <a:gd name="connsiteY399" fmla="*/ 6826257 h 6858000"/>
              <a:gd name="connsiteX400" fmla="*/ 2281324 w 7472601"/>
              <a:gd name="connsiteY400" fmla="*/ 6858000 h 6858000"/>
              <a:gd name="connsiteX401" fmla="*/ 2242860 w 7472601"/>
              <a:gd name="connsiteY401" fmla="*/ 6858000 h 6858000"/>
              <a:gd name="connsiteX402" fmla="*/ 2232818 w 7472601"/>
              <a:gd name="connsiteY402" fmla="*/ 6844926 h 6858000"/>
              <a:gd name="connsiteX403" fmla="*/ 1990172 w 7472601"/>
              <a:gd name="connsiteY403" fmla="*/ 6542121 h 6858000"/>
              <a:gd name="connsiteX404" fmla="*/ 2124090 w 7472601"/>
              <a:gd name="connsiteY404" fmla="*/ 6761017 h 6858000"/>
              <a:gd name="connsiteX405" fmla="*/ 2200380 w 7472601"/>
              <a:gd name="connsiteY405" fmla="*/ 6858000 h 6858000"/>
              <a:gd name="connsiteX406" fmla="*/ 2147507 w 7472601"/>
              <a:gd name="connsiteY406" fmla="*/ 6858000 h 6858000"/>
              <a:gd name="connsiteX407" fmla="*/ 2070668 w 7472601"/>
              <a:gd name="connsiteY407" fmla="*/ 6761520 h 6858000"/>
              <a:gd name="connsiteX408" fmla="*/ 1975142 w 7472601"/>
              <a:gd name="connsiteY408" fmla="*/ 6585570 h 6858000"/>
              <a:gd name="connsiteX409" fmla="*/ 2050035 w 7472601"/>
              <a:gd name="connsiteY409" fmla="*/ 6813345 h 6858000"/>
              <a:gd name="connsiteX410" fmla="*/ 2063025 w 7472601"/>
              <a:gd name="connsiteY410" fmla="*/ 6858000 h 6858000"/>
              <a:gd name="connsiteX411" fmla="*/ 2021675 w 7472601"/>
              <a:gd name="connsiteY411" fmla="*/ 6858000 h 6858000"/>
              <a:gd name="connsiteX412" fmla="*/ 2019308 w 7472601"/>
              <a:gd name="connsiteY412" fmla="*/ 6847118 h 6858000"/>
              <a:gd name="connsiteX413" fmla="*/ 1938835 w 7472601"/>
              <a:gd name="connsiteY413" fmla="*/ 6551160 h 6858000"/>
              <a:gd name="connsiteX414" fmla="*/ 1953230 w 7472601"/>
              <a:gd name="connsiteY414" fmla="*/ 6759699 h 6858000"/>
              <a:gd name="connsiteX415" fmla="*/ 1956763 w 7472601"/>
              <a:gd name="connsiteY415" fmla="*/ 6778191 h 6858000"/>
              <a:gd name="connsiteX416" fmla="*/ 1967925 w 7472601"/>
              <a:gd name="connsiteY416" fmla="*/ 6858000 h 6858000"/>
              <a:gd name="connsiteX417" fmla="*/ 1936622 w 7472601"/>
              <a:gd name="connsiteY417" fmla="*/ 6858000 h 6858000"/>
              <a:gd name="connsiteX418" fmla="*/ 1926261 w 7472601"/>
              <a:gd name="connsiteY418" fmla="*/ 6784064 h 6858000"/>
              <a:gd name="connsiteX419" fmla="*/ 1922724 w 7472601"/>
              <a:gd name="connsiteY419" fmla="*/ 6765577 h 6858000"/>
              <a:gd name="connsiteX420" fmla="*/ 1904650 w 7472601"/>
              <a:gd name="connsiteY420" fmla="*/ 6639616 h 6858000"/>
              <a:gd name="connsiteX421" fmla="*/ 1885273 w 7472601"/>
              <a:gd name="connsiteY421" fmla="*/ 6858000 h 6858000"/>
              <a:gd name="connsiteX422" fmla="*/ 1854363 w 7472601"/>
              <a:gd name="connsiteY422" fmla="*/ 6858000 h 6858000"/>
              <a:gd name="connsiteX423" fmla="*/ 1880391 w 7472601"/>
              <a:gd name="connsiteY423" fmla="*/ 6603796 h 6858000"/>
              <a:gd name="connsiteX424" fmla="*/ 1818273 w 7472601"/>
              <a:gd name="connsiteY424" fmla="*/ 6715729 h 6858000"/>
              <a:gd name="connsiteX425" fmla="*/ 1794691 w 7472601"/>
              <a:gd name="connsiteY425" fmla="*/ 6843239 h 6858000"/>
              <a:gd name="connsiteX426" fmla="*/ 1794914 w 7472601"/>
              <a:gd name="connsiteY426" fmla="*/ 6858000 h 6858000"/>
              <a:gd name="connsiteX427" fmla="*/ 1746128 w 7472601"/>
              <a:gd name="connsiteY427" fmla="*/ 6858000 h 6858000"/>
              <a:gd name="connsiteX428" fmla="*/ 1753934 w 7472601"/>
              <a:gd name="connsiteY428" fmla="*/ 6724796 h 6858000"/>
              <a:gd name="connsiteX429" fmla="*/ 1792053 w 7472601"/>
              <a:gd name="connsiteY429" fmla="*/ 6572396 h 6858000"/>
              <a:gd name="connsiteX430" fmla="*/ 1862248 w 7472601"/>
              <a:gd name="connsiteY430" fmla="*/ 6266397 h 6858000"/>
              <a:gd name="connsiteX431" fmla="*/ 1862250 w 7472601"/>
              <a:gd name="connsiteY431" fmla="*/ 6033531 h 6858000"/>
              <a:gd name="connsiteX432" fmla="*/ 1211999 w 7472601"/>
              <a:gd name="connsiteY432" fmla="*/ 6683610 h 6858000"/>
              <a:gd name="connsiteX433" fmla="*/ 1213266 w 7472601"/>
              <a:gd name="connsiteY433" fmla="*/ 6691947 h 6858000"/>
              <a:gd name="connsiteX434" fmla="*/ 1203370 w 7472601"/>
              <a:gd name="connsiteY434" fmla="*/ 6850676 h 6858000"/>
              <a:gd name="connsiteX435" fmla="*/ 1203671 w 7472601"/>
              <a:gd name="connsiteY435" fmla="*/ 6858000 h 6858000"/>
              <a:gd name="connsiteX436" fmla="*/ 1143180 w 7472601"/>
              <a:gd name="connsiteY436" fmla="*/ 6858000 h 6858000"/>
              <a:gd name="connsiteX437" fmla="*/ 1142176 w 7472601"/>
              <a:gd name="connsiteY437" fmla="*/ 6766045 h 6858000"/>
              <a:gd name="connsiteX438" fmla="*/ 1067484 w 7472601"/>
              <a:gd name="connsiteY438" fmla="*/ 6858000 h 6858000"/>
              <a:gd name="connsiteX439" fmla="*/ 953928 w 7472601"/>
              <a:gd name="connsiteY439" fmla="*/ 6858000 h 6858000"/>
              <a:gd name="connsiteX440" fmla="*/ 959715 w 7472601"/>
              <a:gd name="connsiteY440" fmla="*/ 6850185 h 6858000"/>
              <a:gd name="connsiteX441" fmla="*/ 1483788 w 7472601"/>
              <a:gd name="connsiteY441" fmla="*/ 6259174 h 6858000"/>
              <a:gd name="connsiteX442" fmla="*/ 1100671 w 7472601"/>
              <a:gd name="connsiteY442" fmla="*/ 6252137 h 6858000"/>
              <a:gd name="connsiteX443" fmla="*/ 1090144 w 7472601"/>
              <a:gd name="connsiteY443" fmla="*/ 6256748 h 6858000"/>
              <a:gd name="connsiteX444" fmla="*/ 1095872 w 7472601"/>
              <a:gd name="connsiteY444" fmla="*/ 6271892 h 6858000"/>
              <a:gd name="connsiteX445" fmla="*/ 262785 w 7472601"/>
              <a:gd name="connsiteY445" fmla="*/ 6845450 h 6858000"/>
              <a:gd name="connsiteX446" fmla="*/ 209968 w 7472601"/>
              <a:gd name="connsiteY446" fmla="*/ 6770713 h 6858000"/>
              <a:gd name="connsiteX447" fmla="*/ 873460 w 7472601"/>
              <a:gd name="connsiteY447" fmla="*/ 6253768 h 6858000"/>
              <a:gd name="connsiteX448" fmla="*/ 192686 w 7472601"/>
              <a:gd name="connsiteY448" fmla="*/ 5849257 h 6858000"/>
              <a:gd name="connsiteX449" fmla="*/ 4696 w 7472601"/>
              <a:gd name="connsiteY449" fmla="*/ 5697668 h 6858000"/>
              <a:gd name="connsiteX450" fmla="*/ 0 w 7472601"/>
              <a:gd name="connsiteY450" fmla="*/ 5689984 h 6858000"/>
              <a:gd name="connsiteX451" fmla="*/ 0 w 7472601"/>
              <a:gd name="connsiteY451" fmla="*/ 5513472 h 6858000"/>
              <a:gd name="connsiteX452" fmla="*/ 174101 w 7472601"/>
              <a:gd name="connsiteY452" fmla="*/ 5620277 h 6858000"/>
              <a:gd name="connsiteX453" fmla="*/ 891800 w 7472601"/>
              <a:gd name="connsiteY453" fmla="*/ 6036935 h 6858000"/>
              <a:gd name="connsiteX454" fmla="*/ 1072219 w 7472601"/>
              <a:gd name="connsiteY454" fmla="*/ 6169443 h 6858000"/>
              <a:gd name="connsiteX455" fmla="*/ 1074117 w 7472601"/>
              <a:gd name="connsiteY455" fmla="*/ 6170301 h 6858000"/>
              <a:gd name="connsiteX456" fmla="*/ 1083114 w 7472601"/>
              <a:gd name="connsiteY456" fmla="*/ 6174131 h 6858000"/>
              <a:gd name="connsiteX457" fmla="*/ 1543010 w 7472601"/>
              <a:gd name="connsiteY457" fmla="*/ 6191140 h 6858000"/>
              <a:gd name="connsiteX458" fmla="*/ 1551080 w 7472601"/>
              <a:gd name="connsiteY458" fmla="*/ 6195006 h 6858000"/>
              <a:gd name="connsiteX459" fmla="*/ 2345443 w 7472601"/>
              <a:gd name="connsiteY459" fmla="*/ 5549882 h 6858000"/>
              <a:gd name="connsiteX460" fmla="*/ 1721499 w 7472601"/>
              <a:gd name="connsiteY460" fmla="*/ 5599969 h 6858000"/>
              <a:gd name="connsiteX461" fmla="*/ 767716 w 7472601"/>
              <a:gd name="connsiteY461" fmla="*/ 5472768 h 6858000"/>
              <a:gd name="connsiteX462" fmla="*/ 722147 w 7472601"/>
              <a:gd name="connsiteY462" fmla="*/ 5393091 h 6858000"/>
              <a:gd name="connsiteX463" fmla="*/ 1485552 w 7472601"/>
              <a:gd name="connsiteY463" fmla="*/ 5313202 h 6858000"/>
              <a:gd name="connsiteX464" fmla="*/ 2143004 w 7472601"/>
              <a:gd name="connsiteY464" fmla="*/ 5402420 h 6858000"/>
              <a:gd name="connsiteX465" fmla="*/ 1933391 w 7472601"/>
              <a:gd name="connsiteY465" fmla="*/ 5156971 h 6858000"/>
              <a:gd name="connsiteX466" fmla="*/ 1827118 w 7472601"/>
              <a:gd name="connsiteY466" fmla="*/ 4968410 h 6858000"/>
              <a:gd name="connsiteX467" fmla="*/ 1837349 w 7472601"/>
              <a:gd name="connsiteY467" fmla="*/ 4956357 h 6858000"/>
              <a:gd name="connsiteX468" fmla="*/ 2162835 w 7472601"/>
              <a:gd name="connsiteY468" fmla="*/ 5187853 h 6858000"/>
              <a:gd name="connsiteX469" fmla="*/ 2257167 w 7472601"/>
              <a:gd name="connsiteY469" fmla="*/ 5462123 h 6858000"/>
              <a:gd name="connsiteX470" fmla="*/ 2261598 w 7472601"/>
              <a:gd name="connsiteY470" fmla="*/ 5467998 h 6858000"/>
              <a:gd name="connsiteX471" fmla="*/ 2437177 w 7472601"/>
              <a:gd name="connsiteY471" fmla="*/ 5479608 h 6858000"/>
              <a:gd name="connsiteX472" fmla="*/ 2445247 w 7472601"/>
              <a:gd name="connsiteY472" fmla="*/ 5483476 h 6858000"/>
              <a:gd name="connsiteX473" fmla="*/ 2743626 w 7472601"/>
              <a:gd name="connsiteY473" fmla="*/ 5304819 h 6858000"/>
              <a:gd name="connsiteX474" fmla="*/ 3048102 w 7472601"/>
              <a:gd name="connsiteY474" fmla="*/ 5150595 h 6858000"/>
              <a:gd name="connsiteX475" fmla="*/ 1799414 w 7472601"/>
              <a:gd name="connsiteY475" fmla="*/ 4694732 h 6858000"/>
              <a:gd name="connsiteX476" fmla="*/ 1771735 w 7472601"/>
              <a:gd name="connsiteY476" fmla="*/ 4619929 h 6858000"/>
              <a:gd name="connsiteX477" fmla="*/ 3104273 w 7472601"/>
              <a:gd name="connsiteY477" fmla="*/ 5076159 h 6858000"/>
              <a:gd name="connsiteX478" fmla="*/ 3113245 w 7472601"/>
              <a:gd name="connsiteY478" fmla="*/ 5090705 h 6858000"/>
              <a:gd name="connsiteX479" fmla="*/ 3126294 w 7472601"/>
              <a:gd name="connsiteY479" fmla="*/ 5114400 h 6858000"/>
              <a:gd name="connsiteX480" fmla="*/ 3937433 w 7472601"/>
              <a:gd name="connsiteY480" fmla="*/ 4830473 h 6858000"/>
              <a:gd name="connsiteX481" fmla="*/ 3590475 w 7472601"/>
              <a:gd name="connsiteY481" fmla="*/ 4597974 h 6858000"/>
              <a:gd name="connsiteX482" fmla="*/ 3100264 w 7472601"/>
              <a:gd name="connsiteY482" fmla="*/ 4579845 h 6858000"/>
              <a:gd name="connsiteX483" fmla="*/ 2183576 w 7472601"/>
              <a:gd name="connsiteY483" fmla="*/ 4227150 h 6858000"/>
              <a:gd name="connsiteX484" fmla="*/ 2151029 w 7472601"/>
              <a:gd name="connsiteY484" fmla="*/ 4146947 h 6858000"/>
              <a:gd name="connsiteX485" fmla="*/ 3563434 w 7472601"/>
              <a:gd name="connsiteY485" fmla="*/ 4469115 h 6858000"/>
              <a:gd name="connsiteX486" fmla="*/ 3177952 w 7472601"/>
              <a:gd name="connsiteY486" fmla="*/ 3657386 h 6858000"/>
              <a:gd name="connsiteX487" fmla="*/ 3189263 w 7472601"/>
              <a:gd name="connsiteY487" fmla="*/ 3625726 h 6858000"/>
              <a:gd name="connsiteX488" fmla="*/ 3560912 w 7472601"/>
              <a:gd name="connsiteY488" fmla="*/ 4079863 h 6858000"/>
              <a:gd name="connsiteX489" fmla="*/ 3626636 w 7472601"/>
              <a:gd name="connsiteY489" fmla="*/ 4512230 h 6858000"/>
              <a:gd name="connsiteX490" fmla="*/ 3653088 w 7472601"/>
              <a:gd name="connsiteY490" fmla="*/ 4521417 h 6858000"/>
              <a:gd name="connsiteX491" fmla="*/ 3988128 w 7472601"/>
              <a:gd name="connsiteY491" fmla="*/ 4817267 h 6858000"/>
              <a:gd name="connsiteX492" fmla="*/ 4830582 w 7472601"/>
              <a:gd name="connsiteY492" fmla="*/ 4676000 h 6858000"/>
              <a:gd name="connsiteX493" fmla="*/ 4830100 w 7472601"/>
              <a:gd name="connsiteY493" fmla="*/ 4675554 h 6858000"/>
              <a:gd name="connsiteX494" fmla="*/ 4036318 w 7472601"/>
              <a:gd name="connsiteY494" fmla="*/ 4147013 h 6858000"/>
              <a:gd name="connsiteX495" fmla="*/ 3432098 w 7472601"/>
              <a:gd name="connsiteY495" fmla="*/ 3537312 h 6858000"/>
              <a:gd name="connsiteX496" fmla="*/ 3446761 w 7472601"/>
              <a:gd name="connsiteY496" fmla="*/ 3461278 h 6858000"/>
              <a:gd name="connsiteX497" fmla="*/ 4419733 w 7472601"/>
              <a:gd name="connsiteY497" fmla="*/ 3963555 h 6858000"/>
              <a:gd name="connsiteX498" fmla="*/ 4781371 w 7472601"/>
              <a:gd name="connsiteY498" fmla="*/ 4458604 h 6858000"/>
              <a:gd name="connsiteX499" fmla="*/ 4780440 w 7472601"/>
              <a:gd name="connsiteY499" fmla="*/ 4470290 h 6858000"/>
              <a:gd name="connsiteX500" fmla="*/ 4898954 w 7472601"/>
              <a:gd name="connsiteY500" fmla="*/ 4662092 h 6858000"/>
              <a:gd name="connsiteX501" fmla="*/ 4900699 w 7472601"/>
              <a:gd name="connsiteY501" fmla="*/ 4670867 h 6858000"/>
              <a:gd name="connsiteX502" fmla="*/ 5714511 w 7472601"/>
              <a:gd name="connsiteY502" fmla="*/ 4663483 h 6858000"/>
              <a:gd name="connsiteX503" fmla="*/ 5464793 w 7472601"/>
              <a:gd name="connsiteY503" fmla="*/ 4393556 h 6858000"/>
              <a:gd name="connsiteX504" fmla="*/ 5461897 w 7472601"/>
              <a:gd name="connsiteY504" fmla="*/ 4390879 h 6858000"/>
              <a:gd name="connsiteX505" fmla="*/ 4294126 w 7472601"/>
              <a:gd name="connsiteY505" fmla="*/ 3303048 h 6858000"/>
              <a:gd name="connsiteX506" fmla="*/ 4305321 w 7472601"/>
              <a:gd name="connsiteY506" fmla="*/ 3256953 h 6858000"/>
              <a:gd name="connsiteX507" fmla="*/ 4949299 w 7472601"/>
              <a:gd name="connsiteY507" fmla="*/ 3766336 h 6858000"/>
              <a:gd name="connsiteX508" fmla="*/ 5291452 w 7472601"/>
              <a:gd name="connsiteY508" fmla="*/ 4076801 h 6858000"/>
              <a:gd name="connsiteX509" fmla="*/ 5434998 w 7472601"/>
              <a:gd name="connsiteY509" fmla="*/ 4254100 h 6858000"/>
              <a:gd name="connsiteX510" fmla="*/ 5351015 w 7472601"/>
              <a:gd name="connsiteY510" fmla="*/ 3760989 h 6858000"/>
              <a:gd name="connsiteX511" fmla="*/ 5413780 w 7472601"/>
              <a:gd name="connsiteY511" fmla="*/ 2966265 h 6858000"/>
              <a:gd name="connsiteX512" fmla="*/ 5425627 w 7472601"/>
              <a:gd name="connsiteY512" fmla="*/ 2954192 h 6858000"/>
              <a:gd name="connsiteX513" fmla="*/ 6604735 w 7472601"/>
              <a:gd name="connsiteY513" fmla="*/ 2041381 h 6858000"/>
              <a:gd name="connsiteX514" fmla="*/ 7204487 w 7472601"/>
              <a:gd name="connsiteY514" fmla="*/ 2742112 h 6858000"/>
              <a:gd name="connsiteX515" fmla="*/ 7131592 w 7472601"/>
              <a:gd name="connsiteY515" fmla="*/ 2672096 h 6858000"/>
              <a:gd name="connsiteX516" fmla="*/ 6996344 w 7472601"/>
              <a:gd name="connsiteY516" fmla="*/ 2518310 h 6858000"/>
              <a:gd name="connsiteX517" fmla="*/ 6735495 w 7472601"/>
              <a:gd name="connsiteY517" fmla="*/ 2196890 h 6858000"/>
              <a:gd name="connsiteX518" fmla="*/ 6721901 w 7472601"/>
              <a:gd name="connsiteY518" fmla="*/ 2179274 h 6858000"/>
              <a:gd name="connsiteX519" fmla="*/ 6604735 w 7472601"/>
              <a:gd name="connsiteY519" fmla="*/ 2041381 h 6858000"/>
              <a:gd name="connsiteX520" fmla="*/ 6591670 w 7472601"/>
              <a:gd name="connsiteY520" fmla="*/ 1988277 h 6858000"/>
              <a:gd name="connsiteX521" fmla="*/ 6747349 w 7472601"/>
              <a:gd name="connsiteY521" fmla="*/ 2160069 h 6858000"/>
              <a:gd name="connsiteX522" fmla="*/ 6760943 w 7472601"/>
              <a:gd name="connsiteY522" fmla="*/ 2177686 h 6858000"/>
              <a:gd name="connsiteX523" fmla="*/ 7021065 w 7472601"/>
              <a:gd name="connsiteY523" fmla="*/ 2498102 h 6858000"/>
              <a:gd name="connsiteX524" fmla="*/ 7155223 w 7472601"/>
              <a:gd name="connsiteY524" fmla="*/ 2650386 h 6858000"/>
              <a:gd name="connsiteX525" fmla="*/ 7203167 w 7472601"/>
              <a:gd name="connsiteY525" fmla="*/ 2697288 h 6858000"/>
              <a:gd name="connsiteX526" fmla="*/ 6937703 w 7472601"/>
              <a:gd name="connsiteY526" fmla="*/ 2321981 h 6858000"/>
              <a:gd name="connsiteX527" fmla="*/ 6591670 w 7472601"/>
              <a:gd name="connsiteY527" fmla="*/ 1988277 h 6858000"/>
              <a:gd name="connsiteX528" fmla="*/ 5798671 w 7472601"/>
              <a:gd name="connsiteY528" fmla="*/ 1981601 h 6858000"/>
              <a:gd name="connsiteX529" fmla="*/ 5754709 w 7472601"/>
              <a:gd name="connsiteY529" fmla="*/ 2071454 h 6858000"/>
              <a:gd name="connsiteX530" fmla="*/ 5763044 w 7472601"/>
              <a:gd name="connsiteY530" fmla="*/ 2842206 h 6858000"/>
              <a:gd name="connsiteX531" fmla="*/ 5764974 w 7472601"/>
              <a:gd name="connsiteY531" fmla="*/ 2799609 h 6858000"/>
              <a:gd name="connsiteX532" fmla="*/ 5767665 w 7472601"/>
              <a:gd name="connsiteY532" fmla="*/ 2666409 h 6858000"/>
              <a:gd name="connsiteX533" fmla="*/ 5763055 w 7472601"/>
              <a:gd name="connsiteY533" fmla="*/ 2579705 h 6858000"/>
              <a:gd name="connsiteX534" fmla="*/ 5758079 w 7472601"/>
              <a:gd name="connsiteY534" fmla="*/ 2492508 h 6858000"/>
              <a:gd name="connsiteX535" fmla="*/ 5779325 w 7472601"/>
              <a:gd name="connsiteY535" fmla="*/ 2197069 h 6858000"/>
              <a:gd name="connsiteX536" fmla="*/ 5798671 w 7472601"/>
              <a:gd name="connsiteY536" fmla="*/ 1981601 h 6858000"/>
              <a:gd name="connsiteX537" fmla="*/ 5829202 w 7472601"/>
              <a:gd name="connsiteY537" fmla="*/ 1971679 h 6858000"/>
              <a:gd name="connsiteX538" fmla="*/ 5809558 w 7472601"/>
              <a:gd name="connsiteY538" fmla="*/ 2198043 h 6858000"/>
              <a:gd name="connsiteX539" fmla="*/ 5788653 w 7472601"/>
              <a:gd name="connsiteY539" fmla="*/ 2489430 h 6858000"/>
              <a:gd name="connsiteX540" fmla="*/ 5793439 w 7472601"/>
              <a:gd name="connsiteY540" fmla="*/ 2575235 h 6858000"/>
              <a:gd name="connsiteX541" fmla="*/ 5796837 w 7472601"/>
              <a:gd name="connsiteY541" fmla="*/ 2637633 h 6858000"/>
              <a:gd name="connsiteX542" fmla="*/ 5818614 w 7472601"/>
              <a:gd name="connsiteY542" fmla="*/ 2473055 h 6858000"/>
              <a:gd name="connsiteX543" fmla="*/ 5829202 w 7472601"/>
              <a:gd name="connsiteY543" fmla="*/ 1971679 h 6858000"/>
              <a:gd name="connsiteX544" fmla="*/ 5911389 w 7472601"/>
              <a:gd name="connsiteY544" fmla="*/ 1898371 h 6858000"/>
              <a:gd name="connsiteX545" fmla="*/ 6237627 w 7472601"/>
              <a:gd name="connsiteY545" fmla="*/ 2231921 h 6858000"/>
              <a:gd name="connsiteX546" fmla="*/ 5911389 w 7472601"/>
              <a:gd name="connsiteY546" fmla="*/ 1898371 h 6858000"/>
              <a:gd name="connsiteX547" fmla="*/ 6944437 w 7472601"/>
              <a:gd name="connsiteY547" fmla="*/ 1575402 h 6858000"/>
              <a:gd name="connsiteX548" fmla="*/ 6304730 w 7472601"/>
              <a:gd name="connsiteY548" fmla="*/ 1766654 h 6858000"/>
              <a:gd name="connsiteX549" fmla="*/ 6944437 w 7472601"/>
              <a:gd name="connsiteY549" fmla="*/ 1575402 h 6858000"/>
              <a:gd name="connsiteX550" fmla="*/ 7019523 w 7472601"/>
              <a:gd name="connsiteY550" fmla="*/ 1519450 h 6858000"/>
              <a:gd name="connsiteX551" fmla="*/ 6298091 w 7472601"/>
              <a:gd name="connsiteY551" fmla="*/ 1737122 h 6858000"/>
              <a:gd name="connsiteX552" fmla="*/ 7019523 w 7472601"/>
              <a:gd name="connsiteY552" fmla="*/ 1519450 h 6858000"/>
              <a:gd name="connsiteX553" fmla="*/ 2399523 w 7472601"/>
              <a:gd name="connsiteY553" fmla="*/ 1428234 h 6858000"/>
              <a:gd name="connsiteX554" fmla="*/ 2224982 w 7472601"/>
              <a:gd name="connsiteY554" fmla="*/ 1826201 h 6858000"/>
              <a:gd name="connsiteX555" fmla="*/ 2096099 w 7472601"/>
              <a:gd name="connsiteY555" fmla="*/ 2345900 h 6858000"/>
              <a:gd name="connsiteX556" fmla="*/ 2283317 w 7472601"/>
              <a:gd name="connsiteY556" fmla="*/ 1796925 h 6858000"/>
              <a:gd name="connsiteX557" fmla="*/ 2399523 w 7472601"/>
              <a:gd name="connsiteY557" fmla="*/ 1428234 h 6858000"/>
              <a:gd name="connsiteX558" fmla="*/ 2448558 w 7472601"/>
              <a:gd name="connsiteY558" fmla="*/ 1373435 h 6858000"/>
              <a:gd name="connsiteX559" fmla="*/ 2312521 w 7472601"/>
              <a:gd name="connsiteY559" fmla="*/ 1806140 h 6858000"/>
              <a:gd name="connsiteX560" fmla="*/ 2127533 w 7472601"/>
              <a:gd name="connsiteY560" fmla="*/ 2348380 h 6858000"/>
              <a:gd name="connsiteX561" fmla="*/ 2358080 w 7472601"/>
              <a:gd name="connsiteY561" fmla="*/ 1866134 h 6858000"/>
              <a:gd name="connsiteX562" fmla="*/ 2407436 w 7472601"/>
              <a:gd name="connsiteY562" fmla="*/ 1651070 h 6858000"/>
              <a:gd name="connsiteX563" fmla="*/ 2448558 w 7472601"/>
              <a:gd name="connsiteY563" fmla="*/ 1373435 h 6858000"/>
              <a:gd name="connsiteX564" fmla="*/ 278707 w 7472601"/>
              <a:gd name="connsiteY564" fmla="*/ 1352270 h 6858000"/>
              <a:gd name="connsiteX565" fmla="*/ 321570 w 7472601"/>
              <a:gd name="connsiteY565" fmla="*/ 1861610 h 6858000"/>
              <a:gd name="connsiteX566" fmla="*/ 294281 w 7472601"/>
              <a:gd name="connsiteY566" fmla="*/ 1440658 h 6858000"/>
              <a:gd name="connsiteX567" fmla="*/ 278707 w 7472601"/>
              <a:gd name="connsiteY567" fmla="*/ 1352270 h 6858000"/>
              <a:gd name="connsiteX568" fmla="*/ 1423821 w 7472601"/>
              <a:gd name="connsiteY568" fmla="*/ 1351958 h 6858000"/>
              <a:gd name="connsiteX569" fmla="*/ 1638521 w 7472601"/>
              <a:gd name="connsiteY569" fmla="*/ 1908470 h 6858000"/>
              <a:gd name="connsiteX570" fmla="*/ 1754199 w 7472601"/>
              <a:gd name="connsiteY570" fmla="*/ 2149284 h 6858000"/>
              <a:gd name="connsiteX571" fmla="*/ 1908359 w 7472601"/>
              <a:gd name="connsiteY571" fmla="*/ 2364988 h 6858000"/>
              <a:gd name="connsiteX572" fmla="*/ 1647661 w 7472601"/>
              <a:gd name="connsiteY572" fmla="*/ 1825945 h 6858000"/>
              <a:gd name="connsiteX573" fmla="*/ 1423821 w 7472601"/>
              <a:gd name="connsiteY573" fmla="*/ 1351958 h 6858000"/>
              <a:gd name="connsiteX574" fmla="*/ 1431890 w 7472601"/>
              <a:gd name="connsiteY574" fmla="*/ 1306475 h 6858000"/>
              <a:gd name="connsiteX575" fmla="*/ 1507597 w 7472601"/>
              <a:gd name="connsiteY575" fmla="*/ 1446132 h 6858000"/>
              <a:gd name="connsiteX576" fmla="*/ 1674586 w 7472601"/>
              <a:gd name="connsiteY576" fmla="*/ 1813832 h 6858000"/>
              <a:gd name="connsiteX577" fmla="*/ 1815950 w 7472601"/>
              <a:gd name="connsiteY577" fmla="*/ 2128564 h 6858000"/>
              <a:gd name="connsiteX578" fmla="*/ 1984242 w 7472601"/>
              <a:gd name="connsiteY578" fmla="*/ 2430829 h 6858000"/>
              <a:gd name="connsiteX579" fmla="*/ 2014023 w 7472601"/>
              <a:gd name="connsiteY579" fmla="*/ 2450995 h 6858000"/>
              <a:gd name="connsiteX580" fmla="*/ 1747337 w 7472601"/>
              <a:gd name="connsiteY580" fmla="*/ 1855264 h 6858000"/>
              <a:gd name="connsiteX581" fmla="*/ 1533749 w 7472601"/>
              <a:gd name="connsiteY581" fmla="*/ 1478656 h 6858000"/>
              <a:gd name="connsiteX582" fmla="*/ 1431890 w 7472601"/>
              <a:gd name="connsiteY582" fmla="*/ 1306475 h 6858000"/>
              <a:gd name="connsiteX583" fmla="*/ 5052692 w 7472601"/>
              <a:gd name="connsiteY583" fmla="*/ 1292994 h 6858000"/>
              <a:gd name="connsiteX584" fmla="*/ 5200661 w 7472601"/>
              <a:gd name="connsiteY584" fmla="*/ 1635186 h 6858000"/>
              <a:gd name="connsiteX585" fmla="*/ 5297138 w 7472601"/>
              <a:gd name="connsiteY585" fmla="*/ 1906351 h 6858000"/>
              <a:gd name="connsiteX586" fmla="*/ 5052692 w 7472601"/>
              <a:gd name="connsiteY586" fmla="*/ 1292994 h 6858000"/>
              <a:gd name="connsiteX587" fmla="*/ 5009948 w 7472601"/>
              <a:gd name="connsiteY587" fmla="*/ 1273619 h 6858000"/>
              <a:gd name="connsiteX588" fmla="*/ 5121777 w 7472601"/>
              <a:gd name="connsiteY588" fmla="*/ 1654213 h 6858000"/>
              <a:gd name="connsiteX589" fmla="*/ 5293545 w 7472601"/>
              <a:gd name="connsiteY589" fmla="*/ 2072247 h 6858000"/>
              <a:gd name="connsiteX590" fmla="*/ 5294042 w 7472601"/>
              <a:gd name="connsiteY590" fmla="*/ 2065019 h 6858000"/>
              <a:gd name="connsiteX591" fmla="*/ 5171936 w 7472601"/>
              <a:gd name="connsiteY591" fmla="*/ 1647613 h 6858000"/>
              <a:gd name="connsiteX592" fmla="*/ 5009948 w 7472601"/>
              <a:gd name="connsiteY592" fmla="*/ 1273619 h 6858000"/>
              <a:gd name="connsiteX593" fmla="*/ 655236 w 7472601"/>
              <a:gd name="connsiteY593" fmla="*/ 1268632 h 6858000"/>
              <a:gd name="connsiteX594" fmla="*/ 839521 w 7472601"/>
              <a:gd name="connsiteY594" fmla="*/ 1685315 h 6858000"/>
              <a:gd name="connsiteX595" fmla="*/ 1109416 w 7472601"/>
              <a:gd name="connsiteY595" fmla="*/ 2061663 h 6858000"/>
              <a:gd name="connsiteX596" fmla="*/ 1298300 w 7472601"/>
              <a:gd name="connsiteY596" fmla="*/ 2247742 h 6858000"/>
              <a:gd name="connsiteX597" fmla="*/ 1125871 w 7472601"/>
              <a:gd name="connsiteY597" fmla="*/ 1989513 h 6858000"/>
              <a:gd name="connsiteX598" fmla="*/ 981574 w 7472601"/>
              <a:gd name="connsiteY598" fmla="*/ 1783157 h 6858000"/>
              <a:gd name="connsiteX599" fmla="*/ 922198 w 7472601"/>
              <a:gd name="connsiteY599" fmla="*/ 1677437 h 6858000"/>
              <a:gd name="connsiteX600" fmla="*/ 869293 w 7472601"/>
              <a:gd name="connsiteY600" fmla="*/ 1583214 h 6858000"/>
              <a:gd name="connsiteX601" fmla="*/ 751431 w 7472601"/>
              <a:gd name="connsiteY601" fmla="*/ 1405731 h 6858000"/>
              <a:gd name="connsiteX602" fmla="*/ 655236 w 7472601"/>
              <a:gd name="connsiteY602" fmla="*/ 1268632 h 6858000"/>
              <a:gd name="connsiteX603" fmla="*/ 6516292 w 7472601"/>
              <a:gd name="connsiteY603" fmla="*/ 1263064 h 6858000"/>
              <a:gd name="connsiteX604" fmla="*/ 5736320 w 7472601"/>
              <a:gd name="connsiteY604" fmla="*/ 1501803 h 6858000"/>
              <a:gd name="connsiteX605" fmla="*/ 6516292 w 7472601"/>
              <a:gd name="connsiteY605" fmla="*/ 1263064 h 6858000"/>
              <a:gd name="connsiteX606" fmla="*/ 291466 w 7472601"/>
              <a:gd name="connsiteY606" fmla="*/ 1250369 h 6858000"/>
              <a:gd name="connsiteX607" fmla="*/ 323180 w 7472601"/>
              <a:gd name="connsiteY607" fmla="*/ 1435283 h 6858000"/>
              <a:gd name="connsiteX608" fmla="*/ 349381 w 7472601"/>
              <a:gd name="connsiteY608" fmla="*/ 1875041 h 6858000"/>
              <a:gd name="connsiteX609" fmla="*/ 374363 w 7472601"/>
              <a:gd name="connsiteY609" fmla="*/ 1506494 h 6858000"/>
              <a:gd name="connsiteX610" fmla="*/ 302168 w 7472601"/>
              <a:gd name="connsiteY610" fmla="*/ 1274495 h 6858000"/>
              <a:gd name="connsiteX611" fmla="*/ 291466 w 7472601"/>
              <a:gd name="connsiteY611" fmla="*/ 1250369 h 6858000"/>
              <a:gd name="connsiteX612" fmla="*/ 678222 w 7472601"/>
              <a:gd name="connsiteY612" fmla="*/ 1248670 h 6858000"/>
              <a:gd name="connsiteX613" fmla="*/ 775536 w 7472601"/>
              <a:gd name="connsiteY613" fmla="*/ 1388015 h 6858000"/>
              <a:gd name="connsiteX614" fmla="*/ 894529 w 7472601"/>
              <a:gd name="connsiteY614" fmla="*/ 1567739 h 6858000"/>
              <a:gd name="connsiteX615" fmla="*/ 948000 w 7472601"/>
              <a:gd name="connsiteY615" fmla="*/ 1663088 h 6858000"/>
              <a:gd name="connsiteX616" fmla="*/ 1006812 w 7472601"/>
              <a:gd name="connsiteY616" fmla="*/ 1767683 h 6858000"/>
              <a:gd name="connsiteX617" fmla="*/ 1149133 w 7472601"/>
              <a:gd name="connsiteY617" fmla="*/ 1971513 h 6858000"/>
              <a:gd name="connsiteX618" fmla="*/ 1333952 w 7472601"/>
              <a:gd name="connsiteY618" fmla="*/ 2251620 h 6858000"/>
              <a:gd name="connsiteX619" fmla="*/ 1337329 w 7472601"/>
              <a:gd name="connsiteY619" fmla="*/ 2258350 h 6858000"/>
              <a:gd name="connsiteX620" fmla="*/ 1014726 w 7472601"/>
              <a:gd name="connsiteY620" fmla="*/ 1615556 h 6858000"/>
              <a:gd name="connsiteX621" fmla="*/ 678222 w 7472601"/>
              <a:gd name="connsiteY621" fmla="*/ 1248670 h 6858000"/>
              <a:gd name="connsiteX622" fmla="*/ 6691602 w 7472601"/>
              <a:gd name="connsiteY622" fmla="*/ 1140573 h 6858000"/>
              <a:gd name="connsiteX623" fmla="*/ 6571100 w 7472601"/>
              <a:gd name="connsiteY623" fmla="*/ 1183662 h 6858000"/>
              <a:gd name="connsiteX624" fmla="*/ 6241687 w 7472601"/>
              <a:gd name="connsiteY624" fmla="*/ 1257600 h 6858000"/>
              <a:gd name="connsiteX625" fmla="*/ 5693009 w 7472601"/>
              <a:gd name="connsiteY625" fmla="*/ 1478256 h 6858000"/>
              <a:gd name="connsiteX626" fmla="*/ 6548420 w 7472601"/>
              <a:gd name="connsiteY626" fmla="*/ 1214599 h 6858000"/>
              <a:gd name="connsiteX627" fmla="*/ 6605473 w 7472601"/>
              <a:gd name="connsiteY627" fmla="*/ 1184686 h 6858000"/>
              <a:gd name="connsiteX628" fmla="*/ 6691602 w 7472601"/>
              <a:gd name="connsiteY628" fmla="*/ 1140573 h 6858000"/>
              <a:gd name="connsiteX629" fmla="*/ 4002475 w 7472601"/>
              <a:gd name="connsiteY629" fmla="*/ 1037802 h 6858000"/>
              <a:gd name="connsiteX630" fmla="*/ 4000324 w 7472601"/>
              <a:gd name="connsiteY630" fmla="*/ 1039362 h 6858000"/>
              <a:gd name="connsiteX631" fmla="*/ 4002862 w 7472601"/>
              <a:gd name="connsiteY631" fmla="*/ 1042866 h 6858000"/>
              <a:gd name="connsiteX632" fmla="*/ 4002475 w 7472601"/>
              <a:gd name="connsiteY632" fmla="*/ 1037802 h 6858000"/>
              <a:gd name="connsiteX633" fmla="*/ 506322 w 7472601"/>
              <a:gd name="connsiteY633" fmla="*/ 1020997 h 6858000"/>
              <a:gd name="connsiteX634" fmla="*/ 533068 w 7472601"/>
              <a:gd name="connsiteY634" fmla="*/ 1029409 h 6858000"/>
              <a:gd name="connsiteX635" fmla="*/ 1232525 w 7472601"/>
              <a:gd name="connsiteY635" fmla="*/ 1804675 h 6858000"/>
              <a:gd name="connsiteX636" fmla="*/ 1388858 w 7472601"/>
              <a:gd name="connsiteY636" fmla="*/ 2368011 h 6858000"/>
              <a:gd name="connsiteX637" fmla="*/ 1384098 w 7472601"/>
              <a:gd name="connsiteY637" fmla="*/ 2378125 h 6858000"/>
              <a:gd name="connsiteX638" fmla="*/ 1425393 w 7472601"/>
              <a:gd name="connsiteY638" fmla="*/ 2589124 h 6858000"/>
              <a:gd name="connsiteX639" fmla="*/ 1424001 w 7472601"/>
              <a:gd name="connsiteY639" fmla="*/ 2597541 h 6858000"/>
              <a:gd name="connsiteX640" fmla="*/ 2152729 w 7472601"/>
              <a:gd name="connsiteY640" fmla="*/ 2864487 h 6858000"/>
              <a:gd name="connsiteX641" fmla="*/ 2020609 w 7472601"/>
              <a:gd name="connsiteY641" fmla="*/ 2539671 h 6858000"/>
              <a:gd name="connsiteX642" fmla="*/ 2018920 w 7472601"/>
              <a:gd name="connsiteY642" fmla="*/ 2536309 h 6858000"/>
              <a:gd name="connsiteX643" fmla="*/ 1342441 w 7472601"/>
              <a:gd name="connsiteY643" fmla="*/ 1173017 h 6858000"/>
              <a:gd name="connsiteX644" fmla="*/ 1367925 w 7472601"/>
              <a:gd name="connsiteY644" fmla="*/ 1135648 h 6858000"/>
              <a:gd name="connsiteX645" fmla="*/ 1771401 w 7472601"/>
              <a:gd name="connsiteY645" fmla="*/ 1806673 h 6858000"/>
              <a:gd name="connsiteX646" fmla="*/ 1972385 w 7472601"/>
              <a:gd name="connsiteY646" fmla="*/ 2198735 h 6858000"/>
              <a:gd name="connsiteX647" fmla="*/ 2040892 w 7472601"/>
              <a:gd name="connsiteY647" fmla="*/ 2405205 h 6858000"/>
              <a:gd name="connsiteX648" fmla="*/ 2131689 w 7472601"/>
              <a:gd name="connsiteY648" fmla="*/ 1936926 h 6858000"/>
              <a:gd name="connsiteX649" fmla="*/ 2454820 w 7472601"/>
              <a:gd name="connsiteY649" fmla="*/ 1248808 h 6858000"/>
              <a:gd name="connsiteX650" fmla="*/ 2492512 w 7472601"/>
              <a:gd name="connsiteY650" fmla="*/ 1302920 h 6858000"/>
              <a:gd name="connsiteX651" fmla="*/ 2081216 w 7472601"/>
              <a:gd name="connsiteY651" fmla="*/ 2527513 h 6858000"/>
              <a:gd name="connsiteX652" fmla="*/ 2081211 w 7472601"/>
              <a:gd name="connsiteY652" fmla="*/ 2528916 h 6858000"/>
              <a:gd name="connsiteX653" fmla="*/ 2199067 w 7472601"/>
              <a:gd name="connsiteY653" fmla="*/ 2884061 h 6858000"/>
              <a:gd name="connsiteX654" fmla="*/ 3192586 w 7472601"/>
              <a:gd name="connsiteY654" fmla="*/ 3411496 h 6858000"/>
              <a:gd name="connsiteX655" fmla="*/ 3182620 w 7472601"/>
              <a:gd name="connsiteY655" fmla="*/ 3483279 h 6858000"/>
              <a:gd name="connsiteX656" fmla="*/ 2435119 w 7472601"/>
              <a:gd name="connsiteY656" fmla="*/ 3080173 h 6858000"/>
              <a:gd name="connsiteX657" fmla="*/ 2410152 w 7472601"/>
              <a:gd name="connsiteY657" fmla="*/ 3063751 h 6858000"/>
              <a:gd name="connsiteX658" fmla="*/ 2408099 w 7472601"/>
              <a:gd name="connsiteY658" fmla="*/ 3064403 h 6858000"/>
              <a:gd name="connsiteX659" fmla="*/ 2407218 w 7472601"/>
              <a:gd name="connsiteY659" fmla="*/ 3070324 h 6858000"/>
              <a:gd name="connsiteX660" fmla="*/ 2380138 w 7472601"/>
              <a:gd name="connsiteY660" fmla="*/ 3099341 h 6858000"/>
              <a:gd name="connsiteX661" fmla="*/ 1765923 w 7472601"/>
              <a:gd name="connsiteY661" fmla="*/ 3581043 h 6858000"/>
              <a:gd name="connsiteX662" fmla="*/ 1702258 w 7472601"/>
              <a:gd name="connsiteY662" fmla="*/ 3612286 h 6858000"/>
              <a:gd name="connsiteX663" fmla="*/ 1538370 w 7472601"/>
              <a:gd name="connsiteY663" fmla="*/ 3811804 h 6858000"/>
              <a:gd name="connsiteX664" fmla="*/ 542867 w 7472601"/>
              <a:gd name="connsiteY664" fmla="*/ 4944092 h 6858000"/>
              <a:gd name="connsiteX665" fmla="*/ 515800 w 7472601"/>
              <a:gd name="connsiteY665" fmla="*/ 4862180 h 6858000"/>
              <a:gd name="connsiteX666" fmla="*/ 909145 w 7472601"/>
              <a:gd name="connsiteY666" fmla="*/ 4199225 h 6858000"/>
              <a:gd name="connsiteX667" fmla="*/ 1214067 w 7472601"/>
              <a:gd name="connsiteY667" fmla="*/ 3908561 h 6858000"/>
              <a:gd name="connsiteX668" fmla="*/ 640967 w 7472601"/>
              <a:gd name="connsiteY668" fmla="*/ 4105601 h 6858000"/>
              <a:gd name="connsiteX669" fmla="*/ 112563 w 7472601"/>
              <a:gd name="connsiteY669" fmla="*/ 4396952 h 6858000"/>
              <a:gd name="connsiteX670" fmla="*/ 0 w 7472601"/>
              <a:gd name="connsiteY670" fmla="*/ 4466006 h 6858000"/>
              <a:gd name="connsiteX671" fmla="*/ 0 w 7472601"/>
              <a:gd name="connsiteY671" fmla="*/ 4233763 h 6858000"/>
              <a:gd name="connsiteX672" fmla="*/ 36881 w 7472601"/>
              <a:gd name="connsiteY672" fmla="*/ 4200118 h 6858000"/>
              <a:gd name="connsiteX673" fmla="*/ 910534 w 7472601"/>
              <a:gd name="connsiteY673" fmla="*/ 3629753 h 6858000"/>
              <a:gd name="connsiteX674" fmla="*/ 1578717 w 7472601"/>
              <a:gd name="connsiteY674" fmla="*/ 3575982 h 6858000"/>
              <a:gd name="connsiteX675" fmla="*/ 2338780 w 7472601"/>
              <a:gd name="connsiteY675" fmla="*/ 3033725 h 6858000"/>
              <a:gd name="connsiteX676" fmla="*/ 1807991 w 7472601"/>
              <a:gd name="connsiteY676" fmla="*/ 2807184 h 6858000"/>
              <a:gd name="connsiteX677" fmla="*/ 1416358 w 7472601"/>
              <a:gd name="connsiteY677" fmla="*/ 3112571 h 6858000"/>
              <a:gd name="connsiteX678" fmla="*/ 939066 w 7472601"/>
              <a:gd name="connsiteY678" fmla="*/ 3378798 h 6858000"/>
              <a:gd name="connsiteX679" fmla="*/ 115099 w 7472601"/>
              <a:gd name="connsiteY679" fmla="*/ 3607650 h 6858000"/>
              <a:gd name="connsiteX680" fmla="*/ 97284 w 7472601"/>
              <a:gd name="connsiteY680" fmla="*/ 3520393 h 6858000"/>
              <a:gd name="connsiteX681" fmla="*/ 922050 w 7472601"/>
              <a:gd name="connsiteY681" fmla="*/ 3074867 h 6858000"/>
              <a:gd name="connsiteX682" fmla="*/ 1405265 w 7472601"/>
              <a:gd name="connsiteY682" fmla="*/ 3016319 h 6858000"/>
              <a:gd name="connsiteX683" fmla="*/ 1407512 w 7472601"/>
              <a:gd name="connsiteY683" fmla="*/ 3018001 h 6858000"/>
              <a:gd name="connsiteX684" fmla="*/ 1726266 w 7472601"/>
              <a:gd name="connsiteY684" fmla="*/ 2777274 h 6858000"/>
              <a:gd name="connsiteX685" fmla="*/ 625390 w 7472601"/>
              <a:gd name="connsiteY685" fmla="*/ 2514541 h 6858000"/>
              <a:gd name="connsiteX686" fmla="*/ 619799 w 7472601"/>
              <a:gd name="connsiteY686" fmla="*/ 2527180 h 6858000"/>
              <a:gd name="connsiteX687" fmla="*/ 310030 w 7472601"/>
              <a:gd name="connsiteY687" fmla="*/ 2771818 h 6858000"/>
              <a:gd name="connsiteX688" fmla="*/ 173877 w 7472601"/>
              <a:gd name="connsiteY688" fmla="*/ 2937056 h 6858000"/>
              <a:gd name="connsiteX689" fmla="*/ 77889 w 7472601"/>
              <a:gd name="connsiteY689" fmla="*/ 3138440 h 6858000"/>
              <a:gd name="connsiteX690" fmla="*/ 0 w 7472601"/>
              <a:gd name="connsiteY690" fmla="*/ 3271395 h 6858000"/>
              <a:gd name="connsiteX691" fmla="*/ 0 w 7472601"/>
              <a:gd name="connsiteY691" fmla="*/ 3153002 h 6858000"/>
              <a:gd name="connsiteX692" fmla="*/ 2386 w 7472601"/>
              <a:gd name="connsiteY692" fmla="*/ 3149203 h 6858000"/>
              <a:gd name="connsiteX693" fmla="*/ 89753 w 7472601"/>
              <a:gd name="connsiteY693" fmla="*/ 2987702 h 6858000"/>
              <a:gd name="connsiteX694" fmla="*/ 76869 w 7472601"/>
              <a:gd name="connsiteY694" fmla="*/ 3005404 h 6858000"/>
              <a:gd name="connsiteX695" fmla="*/ 32049 w 7472601"/>
              <a:gd name="connsiteY695" fmla="*/ 3065814 h 6858000"/>
              <a:gd name="connsiteX696" fmla="*/ 0 w 7472601"/>
              <a:gd name="connsiteY696" fmla="*/ 3108744 h 6858000"/>
              <a:gd name="connsiteX697" fmla="*/ 0 w 7472601"/>
              <a:gd name="connsiteY697" fmla="*/ 3058059 h 6858000"/>
              <a:gd name="connsiteX698" fmla="*/ 7610 w 7472601"/>
              <a:gd name="connsiteY698" fmla="*/ 3047889 h 6858000"/>
              <a:gd name="connsiteX699" fmla="*/ 52419 w 7472601"/>
              <a:gd name="connsiteY699" fmla="*/ 2987479 h 6858000"/>
              <a:gd name="connsiteX700" fmla="*/ 59142 w 7472601"/>
              <a:gd name="connsiteY700" fmla="*/ 2978488 h 6858000"/>
              <a:gd name="connsiteX701" fmla="*/ 0 w 7472601"/>
              <a:gd name="connsiteY701" fmla="*/ 3015334 h 6858000"/>
              <a:gd name="connsiteX702" fmla="*/ 0 w 7472601"/>
              <a:gd name="connsiteY702" fmla="*/ 2914286 h 6858000"/>
              <a:gd name="connsiteX703" fmla="*/ 36383 w 7472601"/>
              <a:gd name="connsiteY703" fmla="*/ 2901128 h 6858000"/>
              <a:gd name="connsiteX704" fmla="*/ 156329 w 7472601"/>
              <a:gd name="connsiteY704" fmla="*/ 2840533 h 6858000"/>
              <a:gd name="connsiteX705" fmla="*/ 358355 w 7472601"/>
              <a:gd name="connsiteY705" fmla="*/ 2620471 h 6858000"/>
              <a:gd name="connsiteX706" fmla="*/ 510577 w 7472601"/>
              <a:gd name="connsiteY706" fmla="*/ 2501244 h 6858000"/>
              <a:gd name="connsiteX707" fmla="*/ 211967 w 7472601"/>
              <a:gd name="connsiteY707" fmla="*/ 2479171 h 6858000"/>
              <a:gd name="connsiteX708" fmla="*/ 0 w 7472601"/>
              <a:gd name="connsiteY708" fmla="*/ 2476398 h 6858000"/>
              <a:gd name="connsiteX709" fmla="*/ 0 w 7472601"/>
              <a:gd name="connsiteY709" fmla="*/ 2389189 h 6858000"/>
              <a:gd name="connsiteX710" fmla="*/ 103062 w 7472601"/>
              <a:gd name="connsiteY710" fmla="*/ 2389518 h 6858000"/>
              <a:gd name="connsiteX711" fmla="*/ 510734 w 7472601"/>
              <a:gd name="connsiteY711" fmla="*/ 2416201 h 6858000"/>
              <a:gd name="connsiteX712" fmla="*/ 279257 w 7472601"/>
              <a:gd name="connsiteY712" fmla="*/ 2092102 h 6858000"/>
              <a:gd name="connsiteX713" fmla="*/ 65265 w 7472601"/>
              <a:gd name="connsiteY713" fmla="*/ 2006049 h 6858000"/>
              <a:gd name="connsiteX714" fmla="*/ 0 w 7472601"/>
              <a:gd name="connsiteY714" fmla="*/ 1982532 h 6858000"/>
              <a:gd name="connsiteX715" fmla="*/ 0 w 7472601"/>
              <a:gd name="connsiteY715" fmla="*/ 1912789 h 6858000"/>
              <a:gd name="connsiteX716" fmla="*/ 97460 w 7472601"/>
              <a:gd name="connsiteY716" fmla="*/ 1953725 h 6858000"/>
              <a:gd name="connsiteX717" fmla="*/ 221272 w 7472601"/>
              <a:gd name="connsiteY717" fmla="*/ 1980766 h 6858000"/>
              <a:gd name="connsiteX718" fmla="*/ 116765 w 7472601"/>
              <a:gd name="connsiteY718" fmla="*/ 1911033 h 6858000"/>
              <a:gd name="connsiteX719" fmla="*/ 16405 w 7472601"/>
              <a:gd name="connsiteY719" fmla="*/ 1803412 h 6858000"/>
              <a:gd name="connsiteX720" fmla="*/ 0 w 7472601"/>
              <a:gd name="connsiteY720" fmla="*/ 1784777 h 6858000"/>
              <a:gd name="connsiteX721" fmla="*/ 0 w 7472601"/>
              <a:gd name="connsiteY721" fmla="*/ 1740082 h 6858000"/>
              <a:gd name="connsiteX722" fmla="*/ 39394 w 7472601"/>
              <a:gd name="connsiteY722" fmla="*/ 1784856 h 6858000"/>
              <a:gd name="connsiteX723" fmla="*/ 135813 w 7472601"/>
              <a:gd name="connsiteY723" fmla="*/ 1888838 h 6858000"/>
              <a:gd name="connsiteX724" fmla="*/ 242575 w 7472601"/>
              <a:gd name="connsiteY724" fmla="*/ 1958841 h 6858000"/>
              <a:gd name="connsiteX725" fmla="*/ 82197 w 7472601"/>
              <a:gd name="connsiteY725" fmla="*/ 1754826 h 6858000"/>
              <a:gd name="connsiteX726" fmla="*/ 0 w 7472601"/>
              <a:gd name="connsiteY726" fmla="*/ 1679650 h 6858000"/>
              <a:gd name="connsiteX727" fmla="*/ 0 w 7472601"/>
              <a:gd name="connsiteY727" fmla="*/ 1602463 h 6858000"/>
              <a:gd name="connsiteX728" fmla="*/ 84689 w 7472601"/>
              <a:gd name="connsiteY728" fmla="*/ 1677442 h 6858000"/>
              <a:gd name="connsiteX729" fmla="*/ 298437 w 7472601"/>
              <a:gd name="connsiteY729" fmla="*/ 1968019 h 6858000"/>
              <a:gd name="connsiteX730" fmla="*/ 227269 w 7472601"/>
              <a:gd name="connsiteY730" fmla="*/ 1114064 h 6858000"/>
              <a:gd name="connsiteX731" fmla="*/ 248003 w 7472601"/>
              <a:gd name="connsiteY731" fmla="*/ 1089613 h 6858000"/>
              <a:gd name="connsiteX732" fmla="*/ 427020 w 7472601"/>
              <a:gd name="connsiteY732" fmla="*/ 1619803 h 6858000"/>
              <a:gd name="connsiteX733" fmla="*/ 340345 w 7472601"/>
              <a:gd name="connsiteY733" fmla="*/ 2027739 h 6858000"/>
              <a:gd name="connsiteX734" fmla="*/ 360865 w 7472601"/>
              <a:gd name="connsiteY734" fmla="*/ 2044827 h 6858000"/>
              <a:gd name="connsiteX735" fmla="*/ 560414 w 7472601"/>
              <a:gd name="connsiteY735" fmla="*/ 2421457 h 6858000"/>
              <a:gd name="connsiteX736" fmla="*/ 1359703 w 7472601"/>
              <a:gd name="connsiteY736" fmla="*/ 2578554 h 6858000"/>
              <a:gd name="connsiteX737" fmla="*/ 1359422 w 7472601"/>
              <a:gd name="connsiteY737" fmla="*/ 2577994 h 6858000"/>
              <a:gd name="connsiteX738" fmla="*/ 828701 w 7472601"/>
              <a:gd name="connsiteY738" fmla="*/ 1839520 h 6858000"/>
              <a:gd name="connsiteX739" fmla="*/ 494427 w 7472601"/>
              <a:gd name="connsiteY739" fmla="*/ 1092333 h 6858000"/>
              <a:gd name="connsiteX740" fmla="*/ 506322 w 7472601"/>
              <a:gd name="connsiteY740" fmla="*/ 1020997 h 6858000"/>
              <a:gd name="connsiteX741" fmla="*/ 4570198 w 7472601"/>
              <a:gd name="connsiteY741" fmla="*/ 978081 h 6858000"/>
              <a:gd name="connsiteX742" fmla="*/ 4523691 w 7472601"/>
              <a:gd name="connsiteY742" fmla="*/ 1127776 h 6858000"/>
              <a:gd name="connsiteX743" fmla="*/ 4509875 w 7472601"/>
              <a:gd name="connsiteY743" fmla="*/ 1167552 h 6858000"/>
              <a:gd name="connsiteX744" fmla="*/ 4478168 w 7472601"/>
              <a:gd name="connsiteY744" fmla="*/ 1260735 h 6858000"/>
              <a:gd name="connsiteX745" fmla="*/ 4409309 w 7472601"/>
              <a:gd name="connsiteY745" fmla="*/ 1666996 h 6858000"/>
              <a:gd name="connsiteX746" fmla="*/ 4370031 w 7472601"/>
              <a:gd name="connsiteY746" fmla="*/ 1955666 h 6858000"/>
              <a:gd name="connsiteX747" fmla="*/ 4570198 w 7472601"/>
              <a:gd name="connsiteY747" fmla="*/ 978081 h 6858000"/>
              <a:gd name="connsiteX748" fmla="*/ 4557898 w 7472601"/>
              <a:gd name="connsiteY748" fmla="*/ 900011 h 6858000"/>
              <a:gd name="connsiteX749" fmla="*/ 4344840 w 7472601"/>
              <a:gd name="connsiteY749" fmla="*/ 1922038 h 6858000"/>
              <a:gd name="connsiteX750" fmla="*/ 4378710 w 7472601"/>
              <a:gd name="connsiteY750" fmla="*/ 1665516 h 6858000"/>
              <a:gd name="connsiteX751" fmla="*/ 4448798 w 7472601"/>
              <a:gd name="connsiteY751" fmla="*/ 1253024 h 6858000"/>
              <a:gd name="connsiteX752" fmla="*/ 4480315 w 7472601"/>
              <a:gd name="connsiteY752" fmla="*/ 1158454 h 6858000"/>
              <a:gd name="connsiteX753" fmla="*/ 4494133 w 7472601"/>
              <a:gd name="connsiteY753" fmla="*/ 1118676 h 6858000"/>
              <a:gd name="connsiteX754" fmla="*/ 4557898 w 7472601"/>
              <a:gd name="connsiteY754" fmla="*/ 900011 h 6858000"/>
              <a:gd name="connsiteX755" fmla="*/ 5870151 w 7472601"/>
              <a:gd name="connsiteY755" fmla="*/ 898890 h 6858000"/>
              <a:gd name="connsiteX756" fmla="*/ 5861335 w 7472601"/>
              <a:gd name="connsiteY756" fmla="*/ 899177 h 6858000"/>
              <a:gd name="connsiteX757" fmla="*/ 5843702 w 7472601"/>
              <a:gd name="connsiteY757" fmla="*/ 899748 h 6858000"/>
              <a:gd name="connsiteX758" fmla="*/ 5651107 w 7472601"/>
              <a:gd name="connsiteY758" fmla="*/ 920306 h 6858000"/>
              <a:gd name="connsiteX759" fmla="*/ 5459407 w 7472601"/>
              <a:gd name="connsiteY759" fmla="*/ 940975 h 6858000"/>
              <a:gd name="connsiteX760" fmla="*/ 5374846 w 7472601"/>
              <a:gd name="connsiteY760" fmla="*/ 941988 h 6858000"/>
              <a:gd name="connsiteX761" fmla="*/ 5256105 w 7472601"/>
              <a:gd name="connsiteY761" fmla="*/ 945632 h 6858000"/>
              <a:gd name="connsiteX762" fmla="*/ 5107071 w 7472601"/>
              <a:gd name="connsiteY762" fmla="*/ 969720 h 6858000"/>
              <a:gd name="connsiteX763" fmla="*/ 4998681 w 7472601"/>
              <a:gd name="connsiteY763" fmla="*/ 988771 h 6858000"/>
              <a:gd name="connsiteX764" fmla="*/ 5870151 w 7472601"/>
              <a:gd name="connsiteY764" fmla="*/ 898890 h 6858000"/>
              <a:gd name="connsiteX765" fmla="*/ 5504425 w 7472601"/>
              <a:gd name="connsiteY765" fmla="*/ 848067 h 6858000"/>
              <a:gd name="connsiteX766" fmla="*/ 4968849 w 7472601"/>
              <a:gd name="connsiteY766" fmla="*/ 962318 h 6858000"/>
              <a:gd name="connsiteX767" fmla="*/ 5104039 w 7472601"/>
              <a:gd name="connsiteY767" fmla="*/ 940634 h 6858000"/>
              <a:gd name="connsiteX768" fmla="*/ 5256311 w 7472601"/>
              <a:gd name="connsiteY768" fmla="*/ 916490 h 6858000"/>
              <a:gd name="connsiteX769" fmla="*/ 5377381 w 7472601"/>
              <a:gd name="connsiteY769" fmla="*/ 912671 h 6858000"/>
              <a:gd name="connsiteX770" fmla="*/ 5460148 w 7472601"/>
              <a:gd name="connsiteY770" fmla="*/ 911442 h 6858000"/>
              <a:gd name="connsiteX771" fmla="*/ 5648971 w 7472601"/>
              <a:gd name="connsiteY771" fmla="*/ 891331 h 6858000"/>
              <a:gd name="connsiteX772" fmla="*/ 5844807 w 7472601"/>
              <a:gd name="connsiteY772" fmla="*/ 870718 h 6858000"/>
              <a:gd name="connsiteX773" fmla="*/ 5862975 w 7472601"/>
              <a:gd name="connsiteY773" fmla="*/ 869756 h 6858000"/>
              <a:gd name="connsiteX774" fmla="*/ 5920887 w 7472601"/>
              <a:gd name="connsiteY774" fmla="*/ 865929 h 6858000"/>
              <a:gd name="connsiteX775" fmla="*/ 5504425 w 7472601"/>
              <a:gd name="connsiteY775" fmla="*/ 848067 h 6858000"/>
              <a:gd name="connsiteX776" fmla="*/ 3607114 w 7472601"/>
              <a:gd name="connsiteY776" fmla="*/ 467441 h 6858000"/>
              <a:gd name="connsiteX777" fmla="*/ 3296242 w 7472601"/>
              <a:gd name="connsiteY777" fmla="*/ 807991 h 6858000"/>
              <a:gd name="connsiteX778" fmla="*/ 3174674 w 7472601"/>
              <a:gd name="connsiteY778" fmla="*/ 919759 h 6858000"/>
              <a:gd name="connsiteX779" fmla="*/ 3042978 w 7472601"/>
              <a:gd name="connsiteY779" fmla="*/ 1054894 h 6858000"/>
              <a:gd name="connsiteX780" fmla="*/ 2968914 w 7472601"/>
              <a:gd name="connsiteY780" fmla="*/ 1133756 h 6858000"/>
              <a:gd name="connsiteX781" fmla="*/ 3103823 w 7472601"/>
              <a:gd name="connsiteY781" fmla="*/ 1026814 h 6858000"/>
              <a:gd name="connsiteX782" fmla="*/ 3607114 w 7472601"/>
              <a:gd name="connsiteY782" fmla="*/ 467441 h 6858000"/>
              <a:gd name="connsiteX783" fmla="*/ 3744487 w 7472601"/>
              <a:gd name="connsiteY783" fmla="*/ 383136 h 6858000"/>
              <a:gd name="connsiteX784" fmla="*/ 3970213 w 7472601"/>
              <a:gd name="connsiteY784" fmla="*/ 995559 h 6858000"/>
              <a:gd name="connsiteX785" fmla="*/ 3744487 w 7472601"/>
              <a:gd name="connsiteY785" fmla="*/ 383136 h 6858000"/>
              <a:gd name="connsiteX786" fmla="*/ 3624562 w 7472601"/>
              <a:gd name="connsiteY786" fmla="*/ 367041 h 6858000"/>
              <a:gd name="connsiteX787" fmla="*/ 3489712 w 7472601"/>
              <a:gd name="connsiteY787" fmla="*/ 485386 h 6858000"/>
              <a:gd name="connsiteX788" fmla="*/ 3182994 w 7472601"/>
              <a:gd name="connsiteY788" fmla="*/ 828265 h 6858000"/>
              <a:gd name="connsiteX789" fmla="*/ 2892114 w 7472601"/>
              <a:gd name="connsiteY789" fmla="*/ 1172635 h 6858000"/>
              <a:gd name="connsiteX790" fmla="*/ 3021459 w 7472601"/>
              <a:gd name="connsiteY790" fmla="*/ 1035385 h 6858000"/>
              <a:gd name="connsiteX791" fmla="*/ 3153873 w 7472601"/>
              <a:gd name="connsiteY791" fmla="*/ 898971 h 6858000"/>
              <a:gd name="connsiteX792" fmla="*/ 3276511 w 7472601"/>
              <a:gd name="connsiteY792" fmla="*/ 786423 h 6858000"/>
              <a:gd name="connsiteX793" fmla="*/ 3584154 w 7472601"/>
              <a:gd name="connsiteY793" fmla="*/ 448218 h 6858000"/>
              <a:gd name="connsiteX794" fmla="*/ 3624562 w 7472601"/>
              <a:gd name="connsiteY794" fmla="*/ 367041 h 6858000"/>
              <a:gd name="connsiteX795" fmla="*/ 3766672 w 7472601"/>
              <a:gd name="connsiteY795" fmla="*/ 359429 h 6858000"/>
              <a:gd name="connsiteX796" fmla="*/ 3996338 w 7472601"/>
              <a:gd name="connsiteY796" fmla="*/ 968237 h 6858000"/>
              <a:gd name="connsiteX797" fmla="*/ 3766672 w 7472601"/>
              <a:gd name="connsiteY797" fmla="*/ 359429 h 6858000"/>
              <a:gd name="connsiteX798" fmla="*/ 5805386 w 7472601"/>
              <a:gd name="connsiteY798" fmla="*/ 239240 h 6858000"/>
              <a:gd name="connsiteX799" fmla="*/ 5736947 w 7472601"/>
              <a:gd name="connsiteY799" fmla="*/ 261367 h 6858000"/>
              <a:gd name="connsiteX800" fmla="*/ 5427012 w 7472601"/>
              <a:gd name="connsiteY800" fmla="*/ 311272 h 6858000"/>
              <a:gd name="connsiteX801" fmla="*/ 5147818 w 7472601"/>
              <a:gd name="connsiteY801" fmla="*/ 322112 h 6858000"/>
              <a:gd name="connsiteX802" fmla="*/ 5060854 w 7472601"/>
              <a:gd name="connsiteY802" fmla="*/ 311882 h 6858000"/>
              <a:gd name="connsiteX803" fmla="*/ 4945989 w 7472601"/>
              <a:gd name="connsiteY803" fmla="*/ 300516 h 6858000"/>
              <a:gd name="connsiteX804" fmla="*/ 5410479 w 7472601"/>
              <a:gd name="connsiteY804" fmla="*/ 348434 h 6858000"/>
              <a:gd name="connsiteX805" fmla="*/ 5805386 w 7472601"/>
              <a:gd name="connsiteY805" fmla="*/ 239240 h 6858000"/>
              <a:gd name="connsiteX806" fmla="*/ 5905192 w 7472601"/>
              <a:gd name="connsiteY806" fmla="*/ 163079 h 6858000"/>
              <a:gd name="connsiteX807" fmla="*/ 5865655 w 7472601"/>
              <a:gd name="connsiteY807" fmla="*/ 171901 h 6858000"/>
              <a:gd name="connsiteX808" fmla="*/ 5259740 w 7472601"/>
              <a:gd name="connsiteY808" fmla="*/ 257013 h 6858000"/>
              <a:gd name="connsiteX809" fmla="*/ 5208466 w 7472601"/>
              <a:gd name="connsiteY809" fmla="*/ 257550 h 6858000"/>
              <a:gd name="connsiteX810" fmla="*/ 4980204 w 7472601"/>
              <a:gd name="connsiteY810" fmla="*/ 271903 h 6858000"/>
              <a:gd name="connsiteX811" fmla="*/ 5068068 w 7472601"/>
              <a:gd name="connsiteY811" fmla="*/ 282244 h 6858000"/>
              <a:gd name="connsiteX812" fmla="*/ 5153231 w 7472601"/>
              <a:gd name="connsiteY812" fmla="*/ 292240 h 6858000"/>
              <a:gd name="connsiteX813" fmla="*/ 5426491 w 7472601"/>
              <a:gd name="connsiteY813" fmla="*/ 281128 h 6858000"/>
              <a:gd name="connsiteX814" fmla="*/ 5731212 w 7472601"/>
              <a:gd name="connsiteY814" fmla="*/ 231951 h 6858000"/>
              <a:gd name="connsiteX815" fmla="*/ 5905192 w 7472601"/>
              <a:gd name="connsiteY815" fmla="*/ 163079 h 6858000"/>
              <a:gd name="connsiteX816" fmla="*/ 5944437 w 7472601"/>
              <a:gd name="connsiteY816" fmla="*/ 113829 h 6858000"/>
              <a:gd name="connsiteX817" fmla="*/ 5825032 w 7472601"/>
              <a:gd name="connsiteY817" fmla="*/ 146405 h 6858000"/>
              <a:gd name="connsiteX818" fmla="*/ 4955599 w 7472601"/>
              <a:gd name="connsiteY818" fmla="*/ 247008 h 6858000"/>
              <a:gd name="connsiteX819" fmla="*/ 5210104 w 7472601"/>
              <a:gd name="connsiteY819" fmla="*/ 228123 h 6858000"/>
              <a:gd name="connsiteX820" fmla="*/ 5261015 w 7472601"/>
              <a:gd name="connsiteY820" fmla="*/ 227087 h 6858000"/>
              <a:gd name="connsiteX821" fmla="*/ 5861181 w 7472601"/>
              <a:gd name="connsiteY821" fmla="*/ 143093 h 6858000"/>
              <a:gd name="connsiteX822" fmla="*/ 5961252 w 7472601"/>
              <a:gd name="connsiteY822" fmla="*/ 114820 h 6858000"/>
              <a:gd name="connsiteX823" fmla="*/ 5944437 w 7472601"/>
              <a:gd name="connsiteY823" fmla="*/ 113829 h 6858000"/>
              <a:gd name="connsiteX824" fmla="*/ 3882765 w 7472601"/>
              <a:gd name="connsiteY824" fmla="*/ 0 h 6858000"/>
              <a:gd name="connsiteX825" fmla="*/ 3995099 w 7472601"/>
              <a:gd name="connsiteY825" fmla="*/ 0 h 6858000"/>
              <a:gd name="connsiteX826" fmla="*/ 4163818 w 7472601"/>
              <a:gd name="connsiteY826" fmla="*/ 234104 h 6858000"/>
              <a:gd name="connsiteX827" fmla="*/ 4172099 w 7472601"/>
              <a:gd name="connsiteY827" fmla="*/ 234207 h 6858000"/>
              <a:gd name="connsiteX828" fmla="*/ 4784282 w 7472601"/>
              <a:gd name="connsiteY828" fmla="*/ 276561 h 6858000"/>
              <a:gd name="connsiteX829" fmla="*/ 4801687 w 7472601"/>
              <a:gd name="connsiteY829" fmla="*/ 267764 h 6858000"/>
              <a:gd name="connsiteX830" fmla="*/ 6082788 w 7472601"/>
              <a:gd name="connsiteY830" fmla="*/ 64119 h 6858000"/>
              <a:gd name="connsiteX831" fmla="*/ 6099442 w 7472601"/>
              <a:gd name="connsiteY831" fmla="*/ 82568 h 6858000"/>
              <a:gd name="connsiteX832" fmla="*/ 4804137 w 7472601"/>
              <a:gd name="connsiteY832" fmla="*/ 320931 h 6858000"/>
              <a:gd name="connsiteX833" fmla="*/ 4227047 w 7472601"/>
              <a:gd name="connsiteY833" fmla="*/ 313415 h 6858000"/>
              <a:gd name="connsiteX834" fmla="*/ 4346041 w 7472601"/>
              <a:gd name="connsiteY834" fmla="*/ 456086 h 6858000"/>
              <a:gd name="connsiteX835" fmla="*/ 4870967 w 7472601"/>
              <a:gd name="connsiteY835" fmla="*/ 963061 h 6858000"/>
              <a:gd name="connsiteX836" fmla="*/ 4889647 w 7472601"/>
              <a:gd name="connsiteY836" fmla="*/ 957147 h 6858000"/>
              <a:gd name="connsiteX837" fmla="*/ 5422504 w 7472601"/>
              <a:gd name="connsiteY837" fmla="*/ 805191 h 6858000"/>
              <a:gd name="connsiteX838" fmla="*/ 6087656 w 7472601"/>
              <a:gd name="connsiteY838" fmla="*/ 826703 h 6858000"/>
              <a:gd name="connsiteX839" fmla="*/ 6058717 w 7472601"/>
              <a:gd name="connsiteY839" fmla="*/ 865992 h 6858000"/>
              <a:gd name="connsiteX840" fmla="*/ 4974153 w 7472601"/>
              <a:gd name="connsiteY840" fmla="*/ 1045456 h 6858000"/>
              <a:gd name="connsiteX841" fmla="*/ 5627835 w 7472601"/>
              <a:gd name="connsiteY841" fmla="*/ 1472077 h 6858000"/>
              <a:gd name="connsiteX842" fmla="*/ 5629817 w 7472601"/>
              <a:gd name="connsiteY842" fmla="*/ 1471412 h 6858000"/>
              <a:gd name="connsiteX843" fmla="*/ 5634124 w 7472601"/>
              <a:gd name="connsiteY843" fmla="*/ 1470572 h 6858000"/>
              <a:gd name="connsiteX844" fmla="*/ 5755832 w 7472601"/>
              <a:gd name="connsiteY844" fmla="*/ 1383886 h 6858000"/>
              <a:gd name="connsiteX845" fmla="*/ 6014186 w 7472601"/>
              <a:gd name="connsiteY845" fmla="*/ 1279799 h 6858000"/>
              <a:gd name="connsiteX846" fmla="*/ 6901619 w 7472601"/>
              <a:gd name="connsiteY846" fmla="*/ 1047874 h 6858000"/>
              <a:gd name="connsiteX847" fmla="*/ 6931566 w 7472601"/>
              <a:gd name="connsiteY847" fmla="*/ 1062034 h 6858000"/>
              <a:gd name="connsiteX848" fmla="*/ 5790982 w 7472601"/>
              <a:gd name="connsiteY848" fmla="*/ 1561380 h 6858000"/>
              <a:gd name="connsiteX849" fmla="*/ 6188971 w 7472601"/>
              <a:gd name="connsiteY849" fmla="*/ 1755168 h 6858000"/>
              <a:gd name="connsiteX850" fmla="*/ 6202446 w 7472601"/>
              <a:gd name="connsiteY850" fmla="*/ 1752268 h 6858000"/>
              <a:gd name="connsiteX851" fmla="*/ 7179560 w 7472601"/>
              <a:gd name="connsiteY851" fmla="*/ 1467551 h 6858000"/>
              <a:gd name="connsiteX852" fmla="*/ 7158730 w 7472601"/>
              <a:gd name="connsiteY852" fmla="*/ 1507835 h 6858000"/>
              <a:gd name="connsiteX853" fmla="*/ 6326959 w 7472601"/>
              <a:gd name="connsiteY853" fmla="*/ 1817686 h 6858000"/>
              <a:gd name="connsiteX854" fmla="*/ 6537433 w 7472601"/>
              <a:gd name="connsiteY854" fmla="*/ 1907790 h 6858000"/>
              <a:gd name="connsiteX855" fmla="*/ 6550221 w 7472601"/>
              <a:gd name="connsiteY855" fmla="*/ 1910729 h 6858000"/>
              <a:gd name="connsiteX856" fmla="*/ 6964438 w 7472601"/>
              <a:gd name="connsiteY856" fmla="*/ 2209505 h 6858000"/>
              <a:gd name="connsiteX857" fmla="*/ 7367862 w 7472601"/>
              <a:gd name="connsiteY857" fmla="*/ 2806833 h 6858000"/>
              <a:gd name="connsiteX858" fmla="*/ 7364329 w 7472601"/>
              <a:gd name="connsiteY858" fmla="*/ 2826907 h 6858000"/>
              <a:gd name="connsiteX859" fmla="*/ 7290545 w 7472601"/>
              <a:gd name="connsiteY859" fmla="*/ 2850663 h 6858000"/>
              <a:gd name="connsiteX860" fmla="*/ 6472036 w 7472601"/>
              <a:gd name="connsiteY860" fmla="*/ 1959003 h 6858000"/>
              <a:gd name="connsiteX861" fmla="*/ 5792897 w 7472601"/>
              <a:gd name="connsiteY861" fmla="*/ 1647747 h 6858000"/>
              <a:gd name="connsiteX862" fmla="*/ 5842751 w 7472601"/>
              <a:gd name="connsiteY862" fmla="*/ 1816112 h 6858000"/>
              <a:gd name="connsiteX863" fmla="*/ 5847424 w 7472601"/>
              <a:gd name="connsiteY863" fmla="*/ 1815776 h 6858000"/>
              <a:gd name="connsiteX864" fmla="*/ 6399821 w 7472601"/>
              <a:gd name="connsiteY864" fmla="*/ 2344799 h 6858000"/>
              <a:gd name="connsiteX865" fmla="*/ 6323232 w 7472601"/>
              <a:gd name="connsiteY865" fmla="*/ 2389634 h 6858000"/>
              <a:gd name="connsiteX866" fmla="*/ 5942958 w 7472601"/>
              <a:gd name="connsiteY866" fmla="*/ 2077708 h 6858000"/>
              <a:gd name="connsiteX867" fmla="*/ 5921559 w 7472601"/>
              <a:gd name="connsiteY867" fmla="*/ 2378596 h 6858000"/>
              <a:gd name="connsiteX868" fmla="*/ 5817651 w 7472601"/>
              <a:gd name="connsiteY868" fmla="*/ 3023919 h 6858000"/>
              <a:gd name="connsiteX869" fmla="*/ 5729634 w 7472601"/>
              <a:gd name="connsiteY869" fmla="*/ 3051849 h 6858000"/>
              <a:gd name="connsiteX870" fmla="*/ 5611018 w 7472601"/>
              <a:gd name="connsiteY870" fmla="*/ 2316769 h 6858000"/>
              <a:gd name="connsiteX871" fmla="*/ 5687608 w 7472601"/>
              <a:gd name="connsiteY871" fmla="*/ 2039972 h 6858000"/>
              <a:gd name="connsiteX872" fmla="*/ 5657554 w 7472601"/>
              <a:gd name="connsiteY872" fmla="*/ 1576445 h 6858000"/>
              <a:gd name="connsiteX873" fmla="*/ 5150475 w 7472601"/>
              <a:gd name="connsiteY873" fmla="*/ 1274012 h 6858000"/>
              <a:gd name="connsiteX874" fmla="*/ 5349142 w 7472601"/>
              <a:gd name="connsiteY874" fmla="*/ 2204405 h 6858000"/>
              <a:gd name="connsiteX875" fmla="*/ 5262214 w 7472601"/>
              <a:gd name="connsiteY875" fmla="*/ 2233836 h 6858000"/>
              <a:gd name="connsiteX876" fmla="*/ 4981539 w 7472601"/>
              <a:gd name="connsiteY876" fmla="*/ 1542201 h 6858000"/>
              <a:gd name="connsiteX877" fmla="*/ 4958461 w 7472601"/>
              <a:gd name="connsiteY877" fmla="*/ 1136957 h 6858000"/>
              <a:gd name="connsiteX878" fmla="*/ 4655015 w 7472601"/>
              <a:gd name="connsiteY878" fmla="*/ 891426 h 6858000"/>
              <a:gd name="connsiteX879" fmla="*/ 4348002 w 7472601"/>
              <a:gd name="connsiteY879" fmla="*/ 2205895 h 6858000"/>
              <a:gd name="connsiteX880" fmla="*/ 4262250 w 7472601"/>
              <a:gd name="connsiteY880" fmla="*/ 2219972 h 6858000"/>
              <a:gd name="connsiteX881" fmla="*/ 4550611 w 7472601"/>
              <a:gd name="connsiteY881" fmla="*/ 817540 h 6858000"/>
              <a:gd name="connsiteX882" fmla="*/ 4564418 w 7472601"/>
              <a:gd name="connsiteY882" fmla="*/ 808293 h 6858000"/>
              <a:gd name="connsiteX883" fmla="*/ 4266388 w 7472601"/>
              <a:gd name="connsiteY883" fmla="*/ 500083 h 6858000"/>
              <a:gd name="connsiteX884" fmla="*/ 4032842 w 7472601"/>
              <a:gd name="connsiteY884" fmla="*/ 211809 h 6858000"/>
              <a:gd name="connsiteX885" fmla="*/ 3882765 w 7472601"/>
              <a:gd name="connsiteY885" fmla="*/ 0 h 6858000"/>
              <a:gd name="connsiteX886" fmla="*/ 3721337 w 7472601"/>
              <a:gd name="connsiteY886" fmla="*/ 0 h 6858000"/>
              <a:gd name="connsiteX887" fmla="*/ 3797544 w 7472601"/>
              <a:gd name="connsiteY887" fmla="*/ 0 h 6858000"/>
              <a:gd name="connsiteX888" fmla="*/ 3775734 w 7472601"/>
              <a:gd name="connsiteY888" fmla="*/ 95131 h 6858000"/>
              <a:gd name="connsiteX889" fmla="*/ 3724807 w 7472601"/>
              <a:gd name="connsiteY889" fmla="*/ 272257 h 6858000"/>
              <a:gd name="connsiteX890" fmla="*/ 3726844 w 7472601"/>
              <a:gd name="connsiteY890" fmla="*/ 282988 h 6858000"/>
              <a:gd name="connsiteX891" fmla="*/ 3742664 w 7472601"/>
              <a:gd name="connsiteY891" fmla="*/ 279918 h 6858000"/>
              <a:gd name="connsiteX892" fmla="*/ 4103910 w 7472601"/>
              <a:gd name="connsiteY892" fmla="*/ 1161917 h 6858000"/>
              <a:gd name="connsiteX893" fmla="*/ 4020269 w 7472601"/>
              <a:gd name="connsiteY893" fmla="*/ 1200406 h 6858000"/>
              <a:gd name="connsiteX894" fmla="*/ 3674882 w 7472601"/>
              <a:gd name="connsiteY894" fmla="*/ 488524 h 6858000"/>
              <a:gd name="connsiteX895" fmla="*/ 3132682 w 7472601"/>
              <a:gd name="connsiteY895" fmla="*/ 1072284 h 6858000"/>
              <a:gd name="connsiteX896" fmla="*/ 2716346 w 7472601"/>
              <a:gd name="connsiteY896" fmla="*/ 1276376 h 6858000"/>
              <a:gd name="connsiteX897" fmla="*/ 2716772 w 7472601"/>
              <a:gd name="connsiteY897" fmla="*/ 1255462 h 6858000"/>
              <a:gd name="connsiteX898" fmla="*/ 3471096 w 7472601"/>
              <a:gd name="connsiteY898" fmla="*/ 437072 h 6858000"/>
              <a:gd name="connsiteX899" fmla="*/ 3639057 w 7472601"/>
              <a:gd name="connsiteY899" fmla="*/ 286334 h 6858000"/>
              <a:gd name="connsiteX900" fmla="*/ 3640309 w 7472601"/>
              <a:gd name="connsiteY900" fmla="*/ 284664 h 6858000"/>
              <a:gd name="connsiteX901" fmla="*/ 3646022 w 7472601"/>
              <a:gd name="connsiteY901" fmla="*/ 276711 h 6858000"/>
              <a:gd name="connsiteX902" fmla="*/ 3707943 w 7472601"/>
              <a:gd name="connsiteY902" fmla="*/ 65958 h 6858000"/>
              <a:gd name="connsiteX903" fmla="*/ 3721337 w 7472601"/>
              <a:gd name="connsiteY903" fmla="*/ 0 h 6858000"/>
              <a:gd name="connsiteX904" fmla="*/ 2867960 w 7472601"/>
              <a:gd name="connsiteY904" fmla="*/ 0 h 6858000"/>
              <a:gd name="connsiteX905" fmla="*/ 2926351 w 7472601"/>
              <a:gd name="connsiteY905" fmla="*/ 0 h 6858000"/>
              <a:gd name="connsiteX906" fmla="*/ 2902823 w 7472601"/>
              <a:gd name="connsiteY906" fmla="*/ 262929 h 6858000"/>
              <a:gd name="connsiteX907" fmla="*/ 2940663 w 7472601"/>
              <a:gd name="connsiteY907" fmla="*/ 140884 h 6858000"/>
              <a:gd name="connsiteX908" fmla="*/ 2947039 w 7472601"/>
              <a:gd name="connsiteY908" fmla="*/ 122524 h 6858000"/>
              <a:gd name="connsiteX909" fmla="*/ 2984316 w 7472601"/>
              <a:gd name="connsiteY909" fmla="*/ 0 h 6858000"/>
              <a:gd name="connsiteX910" fmla="*/ 3016114 w 7472601"/>
              <a:gd name="connsiteY910" fmla="*/ 0 h 6858000"/>
              <a:gd name="connsiteX911" fmla="*/ 2979949 w 7472601"/>
              <a:gd name="connsiteY911" fmla="*/ 119274 h 6858000"/>
              <a:gd name="connsiteX912" fmla="*/ 3023879 w 7472601"/>
              <a:gd name="connsiteY912" fmla="*/ 0 h 6858000"/>
              <a:gd name="connsiteX913" fmla="*/ 3105400 w 7472601"/>
              <a:gd name="connsiteY913" fmla="*/ 0 h 6858000"/>
              <a:gd name="connsiteX914" fmla="*/ 3094669 w 7472601"/>
              <a:gd name="connsiteY914" fmla="*/ 30308 h 6858000"/>
              <a:gd name="connsiteX915" fmla="*/ 2901945 w 7472601"/>
              <a:gd name="connsiteY915" fmla="*/ 466538 h 6858000"/>
              <a:gd name="connsiteX916" fmla="*/ 2815209 w 7472601"/>
              <a:gd name="connsiteY916" fmla="*/ 497361 h 6858000"/>
              <a:gd name="connsiteX917" fmla="*/ 2844845 w 7472601"/>
              <a:gd name="connsiteY917" fmla="*/ 127638 h 6858000"/>
              <a:gd name="connsiteX918" fmla="*/ 2867960 w 7472601"/>
              <a:gd name="connsiteY918" fmla="*/ 0 h 6858000"/>
              <a:gd name="connsiteX919" fmla="*/ 1057230 w 7472601"/>
              <a:gd name="connsiteY919" fmla="*/ 0 h 6858000"/>
              <a:gd name="connsiteX920" fmla="*/ 1111003 w 7472601"/>
              <a:gd name="connsiteY920" fmla="*/ 0 h 6858000"/>
              <a:gd name="connsiteX921" fmla="*/ 1125553 w 7472601"/>
              <a:gd name="connsiteY921" fmla="*/ 52588 h 6858000"/>
              <a:gd name="connsiteX922" fmla="*/ 1304276 w 7472601"/>
              <a:gd name="connsiteY922" fmla="*/ 476275 h 6858000"/>
              <a:gd name="connsiteX923" fmla="*/ 1492066 w 7472601"/>
              <a:gd name="connsiteY923" fmla="*/ 886333 h 6858000"/>
              <a:gd name="connsiteX924" fmla="*/ 1423698 w 7472601"/>
              <a:gd name="connsiteY924" fmla="*/ 710817 h 6858000"/>
              <a:gd name="connsiteX925" fmla="*/ 1357609 w 7472601"/>
              <a:gd name="connsiteY925" fmla="*/ 532892 h 6858000"/>
              <a:gd name="connsiteX926" fmla="*/ 1309550 w 7472601"/>
              <a:gd name="connsiteY926" fmla="*/ 374031 h 6858000"/>
              <a:gd name="connsiteX927" fmla="*/ 1193673 w 7472601"/>
              <a:gd name="connsiteY927" fmla="*/ 49533 h 6858000"/>
              <a:gd name="connsiteX928" fmla="*/ 1164391 w 7472601"/>
              <a:gd name="connsiteY928" fmla="*/ 0 h 6858000"/>
              <a:gd name="connsiteX929" fmla="*/ 1200666 w 7472601"/>
              <a:gd name="connsiteY929" fmla="*/ 0 h 6858000"/>
              <a:gd name="connsiteX930" fmla="*/ 1223408 w 7472601"/>
              <a:gd name="connsiteY930" fmla="*/ 38996 h 6858000"/>
              <a:gd name="connsiteX931" fmla="*/ 1339635 w 7472601"/>
              <a:gd name="connsiteY931" fmla="*/ 365517 h 6858000"/>
              <a:gd name="connsiteX932" fmla="*/ 1387469 w 7472601"/>
              <a:gd name="connsiteY932" fmla="*/ 523079 h 6858000"/>
              <a:gd name="connsiteX933" fmla="*/ 1452685 w 7472601"/>
              <a:gd name="connsiteY933" fmla="*/ 699806 h 6858000"/>
              <a:gd name="connsiteX934" fmla="*/ 1492092 w 7472601"/>
              <a:gd name="connsiteY934" fmla="*/ 800424 h 6858000"/>
              <a:gd name="connsiteX935" fmla="*/ 1455302 w 7472601"/>
              <a:gd name="connsiteY935" fmla="*/ 632913 h 6858000"/>
              <a:gd name="connsiteX936" fmla="*/ 1222336 w 7472601"/>
              <a:gd name="connsiteY936" fmla="*/ 9480 h 6858000"/>
              <a:gd name="connsiteX937" fmla="*/ 1214634 w 7472601"/>
              <a:gd name="connsiteY937" fmla="*/ 0 h 6858000"/>
              <a:gd name="connsiteX938" fmla="*/ 1289827 w 7472601"/>
              <a:gd name="connsiteY938" fmla="*/ 0 h 6858000"/>
              <a:gd name="connsiteX939" fmla="*/ 1321076 w 7472601"/>
              <a:gd name="connsiteY939" fmla="*/ 59722 h 6858000"/>
              <a:gd name="connsiteX940" fmla="*/ 1512579 w 7472601"/>
              <a:gd name="connsiteY940" fmla="*/ 626441 h 6858000"/>
              <a:gd name="connsiteX941" fmla="*/ 1506076 w 7472601"/>
              <a:gd name="connsiteY941" fmla="*/ 1089289 h 6858000"/>
              <a:gd name="connsiteX942" fmla="*/ 1486346 w 7472601"/>
              <a:gd name="connsiteY942" fmla="*/ 1079919 h 6858000"/>
              <a:gd name="connsiteX943" fmla="*/ 1070511 w 7472601"/>
              <a:gd name="connsiteY943" fmla="*/ 48609 h 6858000"/>
              <a:gd name="connsiteX944" fmla="*/ 1057230 w 7472601"/>
              <a:gd name="connsiteY944" fmla="*/ 0 h 6858000"/>
              <a:gd name="connsiteX945" fmla="*/ 43151 w 7472601"/>
              <a:gd name="connsiteY945" fmla="*/ 0 h 6858000"/>
              <a:gd name="connsiteX946" fmla="*/ 95283 w 7472601"/>
              <a:gd name="connsiteY946" fmla="*/ 0 h 6858000"/>
              <a:gd name="connsiteX947" fmla="*/ 300708 w 7472601"/>
              <a:gd name="connsiteY947" fmla="*/ 154571 h 6858000"/>
              <a:gd name="connsiteX948" fmla="*/ 530414 w 7472601"/>
              <a:gd name="connsiteY948" fmla="*/ 354673 h 6858000"/>
              <a:gd name="connsiteX949" fmla="*/ 333785 w 7472601"/>
              <a:gd name="connsiteY949" fmla="*/ 161564 h 6858000"/>
              <a:gd name="connsiteX950" fmla="*/ 147005 w 7472601"/>
              <a:gd name="connsiteY950" fmla="*/ 0 h 6858000"/>
              <a:gd name="connsiteX951" fmla="*/ 272509 w 7472601"/>
              <a:gd name="connsiteY951" fmla="*/ 0 h 6858000"/>
              <a:gd name="connsiteX952" fmla="*/ 326276 w 7472601"/>
              <a:gd name="connsiteY952" fmla="*/ 45847 h 6858000"/>
              <a:gd name="connsiteX953" fmla="*/ 823759 w 7472601"/>
              <a:gd name="connsiteY953" fmla="*/ 574145 h 6858000"/>
              <a:gd name="connsiteX954" fmla="*/ 811254 w 7472601"/>
              <a:gd name="connsiteY954" fmla="*/ 665546 h 6858000"/>
              <a:gd name="connsiteX955" fmla="*/ 154042 w 7472601"/>
              <a:gd name="connsiteY955" fmla="*/ 261522 h 6858000"/>
              <a:gd name="connsiteX956" fmla="*/ 13550 w 7472601"/>
              <a:gd name="connsiteY956" fmla="*/ 158423 h 6858000"/>
              <a:gd name="connsiteX957" fmla="*/ 0 w 7472601"/>
              <a:gd name="connsiteY957" fmla="*/ 146618 h 6858000"/>
              <a:gd name="connsiteX958" fmla="*/ 0 w 7472601"/>
              <a:gd name="connsiteY958" fmla="*/ 59161 h 6858000"/>
              <a:gd name="connsiteX959" fmla="*/ 45427 w 7472601"/>
              <a:gd name="connsiteY959" fmla="*/ 101078 h 6858000"/>
              <a:gd name="connsiteX960" fmla="*/ 630103 w 7472601"/>
              <a:gd name="connsiteY960" fmla="*/ 485885 h 6858000"/>
              <a:gd name="connsiteX961" fmla="*/ 532040 w 7472601"/>
              <a:gd name="connsiteY961" fmla="*/ 399359 h 6858000"/>
              <a:gd name="connsiteX962" fmla="*/ 517618 w 7472601"/>
              <a:gd name="connsiteY962" fmla="*/ 385726 h 6858000"/>
              <a:gd name="connsiteX963" fmla="*/ 285074 w 7472601"/>
              <a:gd name="connsiteY963" fmla="*/ 182755 h 6858000"/>
              <a:gd name="connsiteX964" fmla="*/ 43151 w 7472601"/>
              <a:gd name="connsiteY964"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03637 w 7472601"/>
              <a:gd name="connsiteY79" fmla="*/ 6083957 h 6858000"/>
              <a:gd name="connsiteX80" fmla="*/ 7312589 w 7472601"/>
              <a:gd name="connsiteY80" fmla="*/ 5982309 h 6858000"/>
              <a:gd name="connsiteX81" fmla="*/ 7448321 w 7472601"/>
              <a:gd name="connsiteY81" fmla="*/ 6190991 h 6858000"/>
              <a:gd name="connsiteX82" fmla="*/ 7467600 w 7472601"/>
              <a:gd name="connsiteY82" fmla="*/ 6221686 h 6858000"/>
              <a:gd name="connsiteX83" fmla="*/ 7467600 w 7472601"/>
              <a:gd name="connsiteY83" fmla="*/ 6334256 h 6858000"/>
              <a:gd name="connsiteX84" fmla="*/ 7454976 w 7472601"/>
              <a:gd name="connsiteY84" fmla="*/ 6318297 h 6858000"/>
              <a:gd name="connsiteX85" fmla="*/ 1456157 w 7472601"/>
              <a:gd name="connsiteY85" fmla="*/ 5371404 h 6858000"/>
              <a:gd name="connsiteX86" fmla="*/ 1244432 w 7472601"/>
              <a:gd name="connsiteY86" fmla="*/ 5385601 h 6858000"/>
              <a:gd name="connsiteX87" fmla="*/ 973990 w 7472601"/>
              <a:gd name="connsiteY87" fmla="*/ 5424940 h 6858000"/>
              <a:gd name="connsiteX88" fmla="*/ 1103809 w 7472601"/>
              <a:gd name="connsiteY88" fmla="*/ 5433720 h 6858000"/>
              <a:gd name="connsiteX89" fmla="*/ 1123454 w 7472601"/>
              <a:gd name="connsiteY89" fmla="*/ 5435727 h 6858000"/>
              <a:gd name="connsiteX90" fmla="*/ 1737017 w 7472601"/>
              <a:gd name="connsiteY90" fmla="*/ 5452183 h 6858000"/>
              <a:gd name="connsiteX91" fmla="*/ 1824397 w 7472601"/>
              <a:gd name="connsiteY91" fmla="*/ 5447757 h 6858000"/>
              <a:gd name="connsiteX92" fmla="*/ 2070059 w 7472601"/>
              <a:gd name="connsiteY92" fmla="*/ 5441660 h 6858000"/>
              <a:gd name="connsiteX93" fmla="*/ 1456157 w 7472601"/>
              <a:gd name="connsiteY93" fmla="*/ 5371404 h 6858000"/>
              <a:gd name="connsiteX94" fmla="*/ 4988186 w 7472601"/>
              <a:gd name="connsiteY94" fmla="*/ 5216467 h 6858000"/>
              <a:gd name="connsiteX95" fmla="*/ 4777334 w 7472601"/>
              <a:gd name="connsiteY95" fmla="*/ 5406072 h 6858000"/>
              <a:gd name="connsiteX96" fmla="*/ 4718341 w 7472601"/>
              <a:gd name="connsiteY96" fmla="*/ 5468043 h 6858000"/>
              <a:gd name="connsiteX97" fmla="*/ 4604655 w 7472601"/>
              <a:gd name="connsiteY97" fmla="*/ 5583434 h 6858000"/>
              <a:gd name="connsiteX98" fmla="*/ 4565074 w 7472601"/>
              <a:gd name="connsiteY98" fmla="*/ 5618550 h 6858000"/>
              <a:gd name="connsiteX99" fmla="*/ 4988186 w 7472601"/>
              <a:gd name="connsiteY99" fmla="*/ 5216467 h 6858000"/>
              <a:gd name="connsiteX100" fmla="*/ 4978032 w 7472601"/>
              <a:gd name="connsiteY100" fmla="*/ 5183809 h 6858000"/>
              <a:gd name="connsiteX101" fmla="*/ 4463413 w 7472601"/>
              <a:gd name="connsiteY101" fmla="*/ 5615162 h 6858000"/>
              <a:gd name="connsiteX102" fmla="*/ 4358134 w 7472601"/>
              <a:gd name="connsiteY102" fmla="*/ 5742791 h 6858000"/>
              <a:gd name="connsiteX103" fmla="*/ 4376219 w 7472601"/>
              <a:gd name="connsiteY103" fmla="*/ 5729027 h 6858000"/>
              <a:gd name="connsiteX104" fmla="*/ 4582340 w 7472601"/>
              <a:gd name="connsiteY104" fmla="*/ 5561037 h 6858000"/>
              <a:gd name="connsiteX105" fmla="*/ 4694684 w 7472601"/>
              <a:gd name="connsiteY105" fmla="*/ 5447098 h 6858000"/>
              <a:gd name="connsiteX106" fmla="*/ 4754123 w 7472601"/>
              <a:gd name="connsiteY106" fmla="*/ 5384643 h 6858000"/>
              <a:gd name="connsiteX107" fmla="*/ 4978032 w 7472601"/>
              <a:gd name="connsiteY107" fmla="*/ 5183809 h 6858000"/>
              <a:gd name="connsiteX108" fmla="*/ 1903353 w 7472601"/>
              <a:gd name="connsiteY108" fmla="*/ 5044827 h 6858000"/>
              <a:gd name="connsiteX109" fmla="*/ 1936931 w 7472601"/>
              <a:gd name="connsiteY109" fmla="*/ 5093954 h 6858000"/>
              <a:gd name="connsiteX110" fmla="*/ 2195868 w 7472601"/>
              <a:gd name="connsiteY110" fmla="*/ 5396574 h 6858000"/>
              <a:gd name="connsiteX111" fmla="*/ 2088852 w 7472601"/>
              <a:gd name="connsiteY111" fmla="*/ 5166123 h 6858000"/>
              <a:gd name="connsiteX112" fmla="*/ 1958241 w 7472601"/>
              <a:gd name="connsiteY112" fmla="*/ 5067955 h 6858000"/>
              <a:gd name="connsiteX113" fmla="*/ 1903353 w 7472601"/>
              <a:gd name="connsiteY113" fmla="*/ 5044827 h 6858000"/>
              <a:gd name="connsiteX114" fmla="*/ 1979378 w 7472601"/>
              <a:gd name="connsiteY114" fmla="*/ 4769504 h 6858000"/>
              <a:gd name="connsiteX115" fmla="*/ 2882120 w 7472601"/>
              <a:gd name="connsiteY115" fmla="*/ 5064547 h 6858000"/>
              <a:gd name="connsiteX116" fmla="*/ 2793103 w 7472601"/>
              <a:gd name="connsiteY116" fmla="*/ 5039699 h 6858000"/>
              <a:gd name="connsiteX117" fmla="*/ 2770041 w 7472601"/>
              <a:gd name="connsiteY117" fmla="*/ 5033634 h 6858000"/>
              <a:gd name="connsiteX118" fmla="*/ 1979378 w 7472601"/>
              <a:gd name="connsiteY118" fmla="*/ 4769504 h 6858000"/>
              <a:gd name="connsiteX119" fmla="*/ 1927410 w 7472601"/>
              <a:gd name="connsiteY119" fmla="*/ 4716164 h 6858000"/>
              <a:gd name="connsiteX120" fmla="*/ 1959587 w 7472601"/>
              <a:gd name="connsiteY120" fmla="*/ 4728849 h 6858000"/>
              <a:gd name="connsiteX121" fmla="*/ 2777707 w 7472601"/>
              <a:gd name="connsiteY121" fmla="*/ 5003991 h 6858000"/>
              <a:gd name="connsiteX122" fmla="*/ 2800768 w 7472601"/>
              <a:gd name="connsiteY122" fmla="*/ 5010056 h 6858000"/>
              <a:gd name="connsiteX123" fmla="*/ 2879408 w 7472601"/>
              <a:gd name="connsiteY123" fmla="*/ 5031590 h 6858000"/>
              <a:gd name="connsiteX124" fmla="*/ 2862295 w 7472601"/>
              <a:gd name="connsiteY124" fmla="*/ 5022958 h 6858000"/>
              <a:gd name="connsiteX125" fmla="*/ 2813343 w 7472601"/>
              <a:gd name="connsiteY125" fmla="*/ 4998369 h 6858000"/>
              <a:gd name="connsiteX126" fmla="*/ 2646245 w 7472601"/>
              <a:gd name="connsiteY126" fmla="*/ 4930999 h 6858000"/>
              <a:gd name="connsiteX127" fmla="*/ 1999243 w 7472601"/>
              <a:gd name="connsiteY127" fmla="*/ 4730524 h 6858000"/>
              <a:gd name="connsiteX128" fmla="*/ 1979527 w 7472601"/>
              <a:gd name="connsiteY128" fmla="*/ 4726651 h 6858000"/>
              <a:gd name="connsiteX129" fmla="*/ 1927410 w 7472601"/>
              <a:gd name="connsiteY129" fmla="*/ 4716164 h 6858000"/>
              <a:gd name="connsiteX130" fmla="*/ 1997014 w 7472601"/>
              <a:gd name="connsiteY130" fmla="*/ 4698007 h 6858000"/>
              <a:gd name="connsiteX131" fmla="*/ 2005458 w 7472601"/>
              <a:gd name="connsiteY131" fmla="*/ 4699540 h 6858000"/>
              <a:gd name="connsiteX132" fmla="*/ 2657186 w 7472601"/>
              <a:gd name="connsiteY132" fmla="*/ 4901687 h 6858000"/>
              <a:gd name="connsiteX133" fmla="*/ 2826662 w 7472601"/>
              <a:gd name="connsiteY133" fmla="*/ 4970362 h 6858000"/>
              <a:gd name="connsiteX134" fmla="*/ 2876100 w 7472601"/>
              <a:gd name="connsiteY134" fmla="*/ 4995397 h 6858000"/>
              <a:gd name="connsiteX135" fmla="*/ 3042600 w 7472601"/>
              <a:gd name="connsiteY135" fmla="*/ 5059532 h 6858000"/>
              <a:gd name="connsiteX136" fmla="*/ 1997014 w 7472601"/>
              <a:gd name="connsiteY136" fmla="*/ 4698007 h 6858000"/>
              <a:gd name="connsiteX137" fmla="*/ 2305292 w 7472601"/>
              <a:gd name="connsiteY137" fmla="*/ 4219492 h 6858000"/>
              <a:gd name="connsiteX138" fmla="*/ 3360922 w 7472601"/>
              <a:gd name="connsiteY138" fmla="*/ 4529373 h 6858000"/>
              <a:gd name="connsiteX139" fmla="*/ 3492420 w 7472601"/>
              <a:gd name="connsiteY139" fmla="*/ 4510145 h 6858000"/>
              <a:gd name="connsiteX140" fmla="*/ 3364086 w 7472601"/>
              <a:gd name="connsiteY140" fmla="*/ 4480340 h 6858000"/>
              <a:gd name="connsiteX141" fmla="*/ 3225818 w 7472601"/>
              <a:gd name="connsiteY141" fmla="*/ 4411822 h 6858000"/>
              <a:gd name="connsiteX142" fmla="*/ 3129696 w 7472601"/>
              <a:gd name="connsiteY142" fmla="*/ 4360704 h 6858000"/>
              <a:gd name="connsiteX143" fmla="*/ 2814545 w 7472601"/>
              <a:gd name="connsiteY143" fmla="*/ 4282955 h 6858000"/>
              <a:gd name="connsiteX144" fmla="*/ 2305292 w 7472601"/>
              <a:gd name="connsiteY144" fmla="*/ 4219492 h 6858000"/>
              <a:gd name="connsiteX145" fmla="*/ 2626982 w 7472601"/>
              <a:gd name="connsiteY145" fmla="*/ 4206450 h 6858000"/>
              <a:gd name="connsiteX146" fmla="*/ 2490617 w 7472601"/>
              <a:gd name="connsiteY146" fmla="*/ 4206951 h 6858000"/>
              <a:gd name="connsiteX147" fmla="*/ 2819869 w 7472601"/>
              <a:gd name="connsiteY147" fmla="*/ 4252936 h 6858000"/>
              <a:gd name="connsiteX148" fmla="*/ 3143018 w 7472601"/>
              <a:gd name="connsiteY148" fmla="*/ 4332698 h 6858000"/>
              <a:gd name="connsiteX149" fmla="*/ 3241520 w 7472601"/>
              <a:gd name="connsiteY149" fmla="*/ 4385112 h 6858000"/>
              <a:gd name="connsiteX150" fmla="*/ 3374575 w 7472601"/>
              <a:gd name="connsiteY150" fmla="*/ 4451517 h 6858000"/>
              <a:gd name="connsiteX151" fmla="*/ 3505221 w 7472601"/>
              <a:gd name="connsiteY151" fmla="*/ 4480757 h 6858000"/>
              <a:gd name="connsiteX152" fmla="*/ 2626982 w 7472601"/>
              <a:gd name="connsiteY152" fmla="*/ 4206450 h 6858000"/>
              <a:gd name="connsiteX153" fmla="*/ 1310106 w 7472601"/>
              <a:gd name="connsiteY153" fmla="*/ 3943217 h 6858000"/>
              <a:gd name="connsiteX154" fmla="*/ 854994 w 7472601"/>
              <a:gd name="connsiteY154" fmla="*/ 4399136 h 6858000"/>
              <a:gd name="connsiteX155" fmla="*/ 742462 w 7472601"/>
              <a:gd name="connsiteY155" fmla="*/ 4594648 h 6858000"/>
              <a:gd name="connsiteX156" fmla="*/ 820602 w 7472601"/>
              <a:gd name="connsiteY156" fmla="*/ 4485915 h 6858000"/>
              <a:gd name="connsiteX157" fmla="*/ 878295 w 7472601"/>
              <a:gd name="connsiteY157" fmla="*/ 4403594 h 6858000"/>
              <a:gd name="connsiteX158" fmla="*/ 1240607 w 7472601"/>
              <a:gd name="connsiteY158" fmla="*/ 4010401 h 6858000"/>
              <a:gd name="connsiteX159" fmla="*/ 1310106 w 7472601"/>
              <a:gd name="connsiteY159" fmla="*/ 3943217 h 6858000"/>
              <a:gd name="connsiteX160" fmla="*/ 1423113 w 7472601"/>
              <a:gd name="connsiteY160" fmla="*/ 3874565 h 6858000"/>
              <a:gd name="connsiteX161" fmla="*/ 1260565 w 7472601"/>
              <a:gd name="connsiteY161" fmla="*/ 4031982 h 6858000"/>
              <a:gd name="connsiteX162" fmla="*/ 901900 w 7472601"/>
              <a:gd name="connsiteY162" fmla="*/ 4421236 h 6858000"/>
              <a:gd name="connsiteX163" fmla="*/ 845044 w 7472601"/>
              <a:gd name="connsiteY163" fmla="*/ 4502436 h 6858000"/>
              <a:gd name="connsiteX164" fmla="*/ 685926 w 7472601"/>
              <a:gd name="connsiteY164" fmla="*/ 4703069 h 6858000"/>
              <a:gd name="connsiteX165" fmla="*/ 684248 w 7472601"/>
              <a:gd name="connsiteY165" fmla="*/ 4706721 h 6858000"/>
              <a:gd name="connsiteX166" fmla="*/ 1423113 w 7472601"/>
              <a:gd name="connsiteY166" fmla="*/ 3874565 h 6858000"/>
              <a:gd name="connsiteX167" fmla="*/ 3316479 w 7472601"/>
              <a:gd name="connsiteY167" fmla="*/ 3872136 h 6858000"/>
              <a:gd name="connsiteX168" fmla="*/ 3546806 w 7472601"/>
              <a:gd name="connsiteY168" fmla="*/ 4356139 h 6858000"/>
              <a:gd name="connsiteX169" fmla="*/ 3364433 w 7472601"/>
              <a:gd name="connsiteY169" fmla="*/ 3953121 h 6858000"/>
              <a:gd name="connsiteX170" fmla="*/ 3316479 w 7472601"/>
              <a:gd name="connsiteY170" fmla="*/ 3872136 h 6858000"/>
              <a:gd name="connsiteX171" fmla="*/ 3291335 w 7472601"/>
              <a:gd name="connsiteY171" fmla="*/ 3767420 h 6858000"/>
              <a:gd name="connsiteX172" fmla="*/ 3390805 w 7472601"/>
              <a:gd name="connsiteY172" fmla="*/ 3937163 h 6858000"/>
              <a:gd name="connsiteX173" fmla="*/ 3579062 w 7472601"/>
              <a:gd name="connsiteY173" fmla="*/ 4359040 h 6858000"/>
              <a:gd name="connsiteX174" fmla="*/ 3467355 w 7472601"/>
              <a:gd name="connsiteY174" fmla="*/ 3988130 h 6858000"/>
              <a:gd name="connsiteX175" fmla="*/ 3310753 w 7472601"/>
              <a:gd name="connsiteY175" fmla="*/ 3787140 h 6858000"/>
              <a:gd name="connsiteX176" fmla="*/ 3291335 w 7472601"/>
              <a:gd name="connsiteY176" fmla="*/ 3767420 h 6858000"/>
              <a:gd name="connsiteX177" fmla="*/ 1635889 w 7472601"/>
              <a:gd name="connsiteY177" fmla="*/ 3709494 h 6858000"/>
              <a:gd name="connsiteX178" fmla="*/ 1634800 w 7472601"/>
              <a:gd name="connsiteY178" fmla="*/ 3731111 h 6858000"/>
              <a:gd name="connsiteX179" fmla="*/ 1635889 w 7472601"/>
              <a:gd name="connsiteY179" fmla="*/ 3709494 h 6858000"/>
              <a:gd name="connsiteX180" fmla="*/ 1510397 w 7472601"/>
              <a:gd name="connsiteY180" fmla="*/ 3684705 h 6858000"/>
              <a:gd name="connsiteX181" fmla="*/ 1146550 w 7472601"/>
              <a:gd name="connsiteY181" fmla="*/ 3802012 h 6858000"/>
              <a:gd name="connsiteX182" fmla="*/ 698834 w 7472601"/>
              <a:gd name="connsiteY182" fmla="*/ 3952272 h 6858000"/>
              <a:gd name="connsiteX183" fmla="*/ 34256 w 7472601"/>
              <a:gd name="connsiteY183" fmla="*/ 4347603 h 6858000"/>
              <a:gd name="connsiteX184" fmla="*/ 527241 w 7472601"/>
              <a:gd name="connsiteY184" fmla="*/ 4065078 h 6858000"/>
              <a:gd name="connsiteX185" fmla="*/ 1510397 w 7472601"/>
              <a:gd name="connsiteY185" fmla="*/ 3684705 h 6858000"/>
              <a:gd name="connsiteX186" fmla="*/ 1313114 w 7472601"/>
              <a:gd name="connsiteY186" fmla="*/ 3655216 h 6858000"/>
              <a:gd name="connsiteX187" fmla="*/ 1109304 w 7472601"/>
              <a:gd name="connsiteY187" fmla="*/ 3669030 h 6858000"/>
              <a:gd name="connsiteX188" fmla="*/ 8129 w 7472601"/>
              <a:gd name="connsiteY188" fmla="*/ 4330519 h 6858000"/>
              <a:gd name="connsiteX189" fmla="*/ 687572 w 7472601"/>
              <a:gd name="connsiteY189" fmla="*/ 3925629 h 6858000"/>
              <a:gd name="connsiteX190" fmla="*/ 1138365 w 7472601"/>
              <a:gd name="connsiteY190" fmla="*/ 3774515 h 6858000"/>
              <a:gd name="connsiteX191" fmla="*/ 1505579 w 7472601"/>
              <a:gd name="connsiteY191" fmla="*/ 3655526 h 6858000"/>
              <a:gd name="connsiteX192" fmla="*/ 1313114 w 7472601"/>
              <a:gd name="connsiteY192" fmla="*/ 3655216 h 6858000"/>
              <a:gd name="connsiteX193" fmla="*/ 3655073 w 7472601"/>
              <a:gd name="connsiteY193" fmla="*/ 3650884 h 6858000"/>
              <a:gd name="connsiteX194" fmla="*/ 3989938 w 7472601"/>
              <a:gd name="connsiteY194" fmla="*/ 3991685 h 6858000"/>
              <a:gd name="connsiteX195" fmla="*/ 4393907 w 7472601"/>
              <a:gd name="connsiteY195" fmla="*/ 4261258 h 6858000"/>
              <a:gd name="connsiteX196" fmla="*/ 4648051 w 7472601"/>
              <a:gd name="connsiteY196" fmla="*/ 4374051 h 6858000"/>
              <a:gd name="connsiteX197" fmla="*/ 4383389 w 7472601"/>
              <a:gd name="connsiteY197" fmla="*/ 4184369 h 6858000"/>
              <a:gd name="connsiteX198" fmla="*/ 4165508 w 7472601"/>
              <a:gd name="connsiteY198" fmla="*/ 4035196 h 6858000"/>
              <a:gd name="connsiteX199" fmla="*/ 4068162 w 7472601"/>
              <a:gd name="connsiteY199" fmla="*/ 3953394 h 6858000"/>
              <a:gd name="connsiteX200" fmla="*/ 3981416 w 7472601"/>
              <a:gd name="connsiteY200" fmla="*/ 3880482 h 6858000"/>
              <a:gd name="connsiteX201" fmla="*/ 3800147 w 7472601"/>
              <a:gd name="connsiteY201" fmla="*/ 3749872 h 6858000"/>
              <a:gd name="connsiteX202" fmla="*/ 3655073 w 7472601"/>
              <a:gd name="connsiteY202" fmla="*/ 3650884 h 6858000"/>
              <a:gd name="connsiteX203" fmla="*/ 3670252 w 7472601"/>
              <a:gd name="connsiteY203" fmla="*/ 3622798 h 6858000"/>
              <a:gd name="connsiteX204" fmla="*/ 3817258 w 7472601"/>
              <a:gd name="connsiteY204" fmla="*/ 3723577 h 6858000"/>
              <a:gd name="connsiteX205" fmla="*/ 4000461 w 7472601"/>
              <a:gd name="connsiteY205" fmla="*/ 3855966 h 6858000"/>
              <a:gd name="connsiteX206" fmla="*/ 4088180 w 7472601"/>
              <a:gd name="connsiteY206" fmla="*/ 3929774 h 6858000"/>
              <a:gd name="connsiteX207" fmla="*/ 4184555 w 7472601"/>
              <a:gd name="connsiteY207" fmla="*/ 4010683 h 6858000"/>
              <a:gd name="connsiteX208" fmla="*/ 4399563 w 7472601"/>
              <a:gd name="connsiteY208" fmla="*/ 4158106 h 6858000"/>
              <a:gd name="connsiteX209" fmla="*/ 4684469 w 7472601"/>
              <a:gd name="connsiteY209" fmla="*/ 4364680 h 6858000"/>
              <a:gd name="connsiteX210" fmla="*/ 4690271 w 7472601"/>
              <a:gd name="connsiteY210" fmla="*/ 4370034 h 6858000"/>
              <a:gd name="connsiteX211" fmla="*/ 4136093 w 7472601"/>
              <a:gd name="connsiteY211" fmla="*/ 3858466 h 6858000"/>
              <a:gd name="connsiteX212" fmla="*/ 3670252 w 7472601"/>
              <a:gd name="connsiteY212" fmla="*/ 3622798 h 6858000"/>
              <a:gd name="connsiteX213" fmla="*/ 4440129 w 7472601"/>
              <a:gd name="connsiteY213" fmla="*/ 3448571 h 6858000"/>
              <a:gd name="connsiteX214" fmla="*/ 4856525 w 7472601"/>
              <a:gd name="connsiteY214" fmla="*/ 3915351 h 6858000"/>
              <a:gd name="connsiteX215" fmla="*/ 5059055 w 7472601"/>
              <a:gd name="connsiteY215" fmla="*/ 4108918 h 6858000"/>
              <a:gd name="connsiteX216" fmla="*/ 5290070 w 7472601"/>
              <a:gd name="connsiteY216" fmla="*/ 4263619 h 6858000"/>
              <a:gd name="connsiteX217" fmla="*/ 4834991 w 7472601"/>
              <a:gd name="connsiteY217" fmla="*/ 3830985 h 6858000"/>
              <a:gd name="connsiteX218" fmla="*/ 4440129 w 7472601"/>
              <a:gd name="connsiteY218" fmla="*/ 3448571 h 6858000"/>
              <a:gd name="connsiteX219" fmla="*/ 4441737 w 7472601"/>
              <a:gd name="connsiteY219" fmla="*/ 3399734 h 6858000"/>
              <a:gd name="connsiteX220" fmla="*/ 4431236 w 7472601"/>
              <a:gd name="connsiteY220" fmla="*/ 3400954 h 6858000"/>
              <a:gd name="connsiteX221" fmla="*/ 4557150 w 7472601"/>
              <a:gd name="connsiteY221" fmla="*/ 3510023 h 6858000"/>
              <a:gd name="connsiteX222" fmla="*/ 4856936 w 7472601"/>
              <a:gd name="connsiteY222" fmla="*/ 3809146 h 6858000"/>
              <a:gd name="connsiteX223" fmla="*/ 5111996 w 7472601"/>
              <a:gd name="connsiteY223" fmla="*/ 4065759 h 6858000"/>
              <a:gd name="connsiteX224" fmla="*/ 5388878 w 7472601"/>
              <a:gd name="connsiteY224" fmla="*/ 4300185 h 6858000"/>
              <a:gd name="connsiteX225" fmla="*/ 5425556 w 7472601"/>
              <a:gd name="connsiteY225" fmla="*/ 4308967 h 6858000"/>
              <a:gd name="connsiteX226" fmla="*/ 4943646 w 7472601"/>
              <a:gd name="connsiteY226" fmla="*/ 3822916 h 6858000"/>
              <a:gd name="connsiteX227" fmla="*/ 4594837 w 7472601"/>
              <a:gd name="connsiteY227" fmla="*/ 3532274 h 6858000"/>
              <a:gd name="connsiteX228" fmla="*/ 4441737 w 7472601"/>
              <a:gd name="connsiteY228" fmla="*/ 3399734 h 6858000"/>
              <a:gd name="connsiteX229" fmla="*/ 5425834 w 7472601"/>
              <a:gd name="connsiteY229" fmla="*/ 3162785 h 6858000"/>
              <a:gd name="connsiteX230" fmla="*/ 5401644 w 7472601"/>
              <a:gd name="connsiteY230" fmla="*/ 3617847 h 6858000"/>
              <a:gd name="connsiteX231" fmla="*/ 5467256 w 7472601"/>
              <a:gd name="connsiteY231" fmla="*/ 4175494 h 6858000"/>
              <a:gd name="connsiteX232" fmla="*/ 5448069 w 7472601"/>
              <a:gd name="connsiteY232" fmla="*/ 3567554 h 6858000"/>
              <a:gd name="connsiteX233" fmla="*/ 5425834 w 7472601"/>
              <a:gd name="connsiteY233" fmla="*/ 3162785 h 6858000"/>
              <a:gd name="connsiteX234" fmla="*/ 1318687 w 7472601"/>
              <a:gd name="connsiteY234" fmla="*/ 3113840 h 6858000"/>
              <a:gd name="connsiteX235" fmla="*/ 1066793 w 7472601"/>
              <a:gd name="connsiteY235" fmla="*/ 3212171 h 6858000"/>
              <a:gd name="connsiteX236" fmla="*/ 993319 w 7472601"/>
              <a:gd name="connsiteY236" fmla="*/ 3247648 h 6858000"/>
              <a:gd name="connsiteX237" fmla="*/ 853081 w 7472601"/>
              <a:gd name="connsiteY237" fmla="*/ 3312410 h 6858000"/>
              <a:gd name="connsiteX238" fmla="*/ 805957 w 7472601"/>
              <a:gd name="connsiteY238" fmla="*/ 3330443 h 6858000"/>
              <a:gd name="connsiteX239" fmla="*/ 1318687 w 7472601"/>
              <a:gd name="connsiteY239" fmla="*/ 3113840 h 6858000"/>
              <a:gd name="connsiteX240" fmla="*/ 5453702 w 7472601"/>
              <a:gd name="connsiteY240" fmla="*/ 3090882 h 6858000"/>
              <a:gd name="connsiteX241" fmla="*/ 5480135 w 7472601"/>
              <a:gd name="connsiteY241" fmla="*/ 3565802 h 6858000"/>
              <a:gd name="connsiteX242" fmla="*/ 5499023 w 7472601"/>
              <a:gd name="connsiteY242" fmla="*/ 4166310 h 6858000"/>
              <a:gd name="connsiteX243" fmla="*/ 5547022 w 7472601"/>
              <a:gd name="connsiteY243" fmla="*/ 3607838 h 6858000"/>
              <a:gd name="connsiteX244" fmla="*/ 5515964 w 7472601"/>
              <a:gd name="connsiteY244" fmla="*/ 3378541 h 6858000"/>
              <a:gd name="connsiteX245" fmla="*/ 5453702 w 7472601"/>
              <a:gd name="connsiteY245" fmla="*/ 3090882 h 6858000"/>
              <a:gd name="connsiteX246" fmla="*/ 1238695 w 7472601"/>
              <a:gd name="connsiteY246" fmla="*/ 3076820 h 6858000"/>
              <a:gd name="connsiteX247" fmla="*/ 716371 w 7472601"/>
              <a:gd name="connsiteY247" fmla="*/ 3293249 h 6858000"/>
              <a:gd name="connsiteX248" fmla="*/ 579522 w 7472601"/>
              <a:gd name="connsiteY248" fmla="*/ 3371759 h 6858000"/>
              <a:gd name="connsiteX249" fmla="*/ 600288 w 7472601"/>
              <a:gd name="connsiteY249" fmla="*/ 3365555 h 6858000"/>
              <a:gd name="connsiteX250" fmla="*/ 840692 w 7472601"/>
              <a:gd name="connsiteY250" fmla="*/ 3284921 h 6858000"/>
              <a:gd name="connsiteX251" fmla="*/ 979248 w 7472601"/>
              <a:gd name="connsiteY251" fmla="*/ 3221003 h 6858000"/>
              <a:gd name="connsiteX252" fmla="*/ 1053282 w 7472601"/>
              <a:gd name="connsiteY252" fmla="*/ 3185247 h 6858000"/>
              <a:gd name="connsiteX253" fmla="*/ 1320603 w 7472601"/>
              <a:gd name="connsiteY253" fmla="*/ 3081281 h 6858000"/>
              <a:gd name="connsiteX254" fmla="*/ 1238695 w 7472601"/>
              <a:gd name="connsiteY254" fmla="*/ 3076820 h 6858000"/>
              <a:gd name="connsiteX255" fmla="*/ 5425627 w 7472601"/>
              <a:gd name="connsiteY255" fmla="*/ 2954192 h 6858000"/>
              <a:gd name="connsiteX256" fmla="*/ 5470770 w 7472601"/>
              <a:gd name="connsiteY256" fmla="*/ 3005435 h 6858000"/>
              <a:gd name="connsiteX257" fmla="*/ 5519779 w 7472601"/>
              <a:gd name="connsiteY257" fmla="*/ 4359223 h 6858000"/>
              <a:gd name="connsiteX258" fmla="*/ 5520293 w 7472601"/>
              <a:gd name="connsiteY258" fmla="*/ 4360602 h 6858000"/>
              <a:gd name="connsiteX259" fmla="*/ 5767221 w 7472601"/>
              <a:gd name="connsiteY259" fmla="*/ 4665564 h 6858000"/>
              <a:gd name="connsiteX260" fmla="*/ 6937169 w 7472601"/>
              <a:gd name="connsiteY260" fmla="*/ 4815941 h 6858000"/>
              <a:gd name="connsiteX261" fmla="*/ 6953922 w 7472601"/>
              <a:gd name="connsiteY261" fmla="*/ 4890068 h 6858000"/>
              <a:gd name="connsiteX262" fmla="*/ 6071359 w 7472601"/>
              <a:gd name="connsiteY262" fmla="*/ 4770770 h 6858000"/>
              <a:gd name="connsiteX263" fmla="*/ 6038839 w 7472601"/>
              <a:gd name="connsiteY263" fmla="*/ 4764474 h 6858000"/>
              <a:gd name="connsiteX264" fmla="*/ 6038706 w 7472601"/>
              <a:gd name="connsiteY264" fmla="*/ 4763847 h 6858000"/>
              <a:gd name="connsiteX265" fmla="*/ 6037784 w 7472601"/>
              <a:gd name="connsiteY265" fmla="*/ 4764270 h 6858000"/>
              <a:gd name="connsiteX266" fmla="*/ 6038839 w 7472601"/>
              <a:gd name="connsiteY266" fmla="*/ 4764474 h 6858000"/>
              <a:gd name="connsiteX267" fmla="*/ 6040338 w 7472601"/>
              <a:gd name="connsiteY267" fmla="*/ 4771418 h 6858000"/>
              <a:gd name="connsiteX268" fmla="*/ 6024488 w 7472601"/>
              <a:gd name="connsiteY268" fmla="*/ 4809903 h 6858000"/>
              <a:gd name="connsiteX269" fmla="*/ 5599771 w 7472601"/>
              <a:gd name="connsiteY269" fmla="*/ 5509652 h 6858000"/>
              <a:gd name="connsiteX270" fmla="*/ 5548843 w 7472601"/>
              <a:gd name="connsiteY270" fmla="*/ 5563845 h 6858000"/>
              <a:gd name="connsiteX271" fmla="*/ 5940952 w 7472601"/>
              <a:gd name="connsiteY271" fmla="*/ 6250028 h 6858000"/>
              <a:gd name="connsiteX272" fmla="*/ 6043441 w 7472601"/>
              <a:gd name="connsiteY272" fmla="*/ 6665847 h 6858000"/>
              <a:gd name="connsiteX273" fmla="*/ 6093432 w 7472601"/>
              <a:gd name="connsiteY273" fmla="*/ 6858000 h 6858000"/>
              <a:gd name="connsiteX274" fmla="*/ 6034344 w 7472601"/>
              <a:gd name="connsiteY274" fmla="*/ 6858000 h 6858000"/>
              <a:gd name="connsiteX275" fmla="*/ 6026679 w 7472601"/>
              <a:gd name="connsiteY275" fmla="*/ 6836959 h 6858000"/>
              <a:gd name="connsiteX276" fmla="*/ 5800441 w 7472601"/>
              <a:gd name="connsiteY276" fmla="*/ 6335286 h 6858000"/>
              <a:gd name="connsiteX277" fmla="*/ 5526562 w 7472601"/>
              <a:gd name="connsiteY277" fmla="*/ 5705388 h 6858000"/>
              <a:gd name="connsiteX278" fmla="*/ 5519640 w 7472601"/>
              <a:gd name="connsiteY278" fmla="*/ 5683774 h 6858000"/>
              <a:gd name="connsiteX279" fmla="*/ 5844559 w 7472601"/>
              <a:gd name="connsiteY279" fmla="*/ 6553349 h 6858000"/>
              <a:gd name="connsiteX280" fmla="*/ 5975994 w 7472601"/>
              <a:gd name="connsiteY280" fmla="*/ 6858000 h 6858000"/>
              <a:gd name="connsiteX281" fmla="*/ 5898547 w 7472601"/>
              <a:gd name="connsiteY281" fmla="*/ 6858000 h 6858000"/>
              <a:gd name="connsiteX282" fmla="*/ 5682041 w 7472601"/>
              <a:gd name="connsiteY282" fmla="*/ 6355860 h 6858000"/>
              <a:gd name="connsiteX283" fmla="*/ 5461758 w 7472601"/>
              <a:gd name="connsiteY283" fmla="*/ 5820220 h 6858000"/>
              <a:gd name="connsiteX284" fmla="*/ 5237282 w 7472601"/>
              <a:gd name="connsiteY284" fmla="*/ 6579086 h 6858000"/>
              <a:gd name="connsiteX285" fmla="*/ 5115009 w 7472601"/>
              <a:gd name="connsiteY285" fmla="*/ 6858000 h 6858000"/>
              <a:gd name="connsiteX286" fmla="*/ 5028074 w 7472601"/>
              <a:gd name="connsiteY286" fmla="*/ 6858000 h 6858000"/>
              <a:gd name="connsiteX287" fmla="*/ 5079508 w 7472601"/>
              <a:gd name="connsiteY287" fmla="*/ 6749074 h 6858000"/>
              <a:gd name="connsiteX288" fmla="*/ 5371846 w 7472601"/>
              <a:gd name="connsiteY288" fmla="*/ 5924413 h 6858000"/>
              <a:gd name="connsiteX289" fmla="*/ 5270512 w 7472601"/>
              <a:gd name="connsiteY289" fmla="*/ 6138975 h 6858000"/>
              <a:gd name="connsiteX290" fmla="*/ 5062409 w 7472601"/>
              <a:gd name="connsiteY290" fmla="*/ 6653544 h 6858000"/>
              <a:gd name="connsiteX291" fmla="*/ 5036628 w 7472601"/>
              <a:gd name="connsiteY291" fmla="*/ 6754247 h 6858000"/>
              <a:gd name="connsiteX292" fmla="*/ 5009112 w 7472601"/>
              <a:gd name="connsiteY292" fmla="*/ 6858000 h 6858000"/>
              <a:gd name="connsiteX293" fmla="*/ 4976679 w 7472601"/>
              <a:gd name="connsiteY293" fmla="*/ 6858000 h 6858000"/>
              <a:gd name="connsiteX294" fmla="*/ 5006537 w 7472601"/>
              <a:gd name="connsiteY294" fmla="*/ 6747068 h 6858000"/>
              <a:gd name="connsiteX295" fmla="*/ 5032723 w 7472601"/>
              <a:gd name="connsiteY295" fmla="*/ 6644957 h 6858000"/>
              <a:gd name="connsiteX296" fmla="*/ 5242949 w 7472601"/>
              <a:gd name="connsiteY296" fmla="*/ 6125175 h 6858000"/>
              <a:gd name="connsiteX297" fmla="*/ 5286321 w 7472601"/>
              <a:gd name="connsiteY297" fmla="*/ 6033555 h 6858000"/>
              <a:gd name="connsiteX298" fmla="*/ 5008210 w 7472601"/>
              <a:gd name="connsiteY298" fmla="*/ 6649194 h 6858000"/>
              <a:gd name="connsiteX299" fmla="*/ 4986321 w 7472601"/>
              <a:gd name="connsiteY299" fmla="*/ 6765687 h 6858000"/>
              <a:gd name="connsiteX300" fmla="*/ 4973474 w 7472601"/>
              <a:gd name="connsiteY300" fmla="*/ 6858000 h 6858000"/>
              <a:gd name="connsiteX301" fmla="*/ 4907178 w 7472601"/>
              <a:gd name="connsiteY301" fmla="*/ 6858000 h 6858000"/>
              <a:gd name="connsiteX302" fmla="*/ 4910810 w 7472601"/>
              <a:gd name="connsiteY302" fmla="*/ 6829660 h 6858000"/>
              <a:gd name="connsiteX303" fmla="*/ 4987461 w 7472601"/>
              <a:gd name="connsiteY303" fmla="*/ 6432994 h 6858000"/>
              <a:gd name="connsiteX304" fmla="*/ 5179262 w 7472601"/>
              <a:gd name="connsiteY304" fmla="*/ 6035044 h 6858000"/>
              <a:gd name="connsiteX305" fmla="*/ 4689678 w 7472601"/>
              <a:gd name="connsiteY305" fmla="*/ 6440241 h 6858000"/>
              <a:gd name="connsiteX306" fmla="*/ 4477543 w 7472601"/>
              <a:gd name="connsiteY306" fmla="*/ 6674836 h 6858000"/>
              <a:gd name="connsiteX307" fmla="*/ 4329957 w 7472601"/>
              <a:gd name="connsiteY307" fmla="*/ 6858000 h 6858000"/>
              <a:gd name="connsiteX308" fmla="*/ 4218595 w 7472601"/>
              <a:gd name="connsiteY308" fmla="*/ 6858000 h 6858000"/>
              <a:gd name="connsiteX309" fmla="*/ 4368888 w 7472601"/>
              <a:gd name="connsiteY309" fmla="*/ 6668412 h 6858000"/>
              <a:gd name="connsiteX310" fmla="*/ 4563091 w 7472601"/>
              <a:gd name="connsiteY310" fmla="*/ 6442508 h 6858000"/>
              <a:gd name="connsiteX311" fmla="*/ 5387324 w 7472601"/>
              <a:gd name="connsiteY311" fmla="*/ 5705830 h 6858000"/>
              <a:gd name="connsiteX312" fmla="*/ 5073620 w 7472601"/>
              <a:gd name="connsiteY312" fmla="*/ 5955437 h 6858000"/>
              <a:gd name="connsiteX313" fmla="*/ 4689789 w 7472601"/>
              <a:gd name="connsiteY313" fmla="*/ 6268382 h 6858000"/>
              <a:gd name="connsiteX314" fmla="*/ 4418722 w 7472601"/>
              <a:gd name="connsiteY314" fmla="*/ 6570886 h 6858000"/>
              <a:gd name="connsiteX315" fmla="*/ 4214944 w 7472601"/>
              <a:gd name="connsiteY315" fmla="*/ 6858000 h 6858000"/>
              <a:gd name="connsiteX316" fmla="*/ 4177898 w 7472601"/>
              <a:gd name="connsiteY316" fmla="*/ 6858000 h 6858000"/>
              <a:gd name="connsiteX317" fmla="*/ 4391597 w 7472601"/>
              <a:gd name="connsiteY317" fmla="*/ 6556370 h 6858000"/>
              <a:gd name="connsiteX318" fmla="*/ 4668889 w 7472601"/>
              <a:gd name="connsiteY318" fmla="*/ 6246399 h 6858000"/>
              <a:gd name="connsiteX319" fmla="*/ 5055427 w 7472601"/>
              <a:gd name="connsiteY319" fmla="*/ 5931476 h 6858000"/>
              <a:gd name="connsiteX320" fmla="*/ 5371814 w 7472601"/>
              <a:gd name="connsiteY320" fmla="*/ 5678975 h 6858000"/>
              <a:gd name="connsiteX321" fmla="*/ 4987918 w 7472601"/>
              <a:gd name="connsiteY321" fmla="*/ 5838701 h 6858000"/>
              <a:gd name="connsiteX322" fmla="*/ 4317146 w 7472601"/>
              <a:gd name="connsiteY322" fmla="*/ 6587716 h 6858000"/>
              <a:gd name="connsiteX323" fmla="*/ 4171627 w 7472601"/>
              <a:gd name="connsiteY323" fmla="*/ 6858000 h 6858000"/>
              <a:gd name="connsiteX324" fmla="*/ 4081585 w 7472601"/>
              <a:gd name="connsiteY324" fmla="*/ 6858000 h 6858000"/>
              <a:gd name="connsiteX325" fmla="*/ 4238603 w 7472601"/>
              <a:gd name="connsiteY325" fmla="*/ 6559341 h 6858000"/>
              <a:gd name="connsiteX326" fmla="*/ 4778333 w 7472601"/>
              <a:gd name="connsiteY326" fmla="*/ 5873626 h 6858000"/>
              <a:gd name="connsiteX327" fmla="*/ 5414185 w 7472601"/>
              <a:gd name="connsiteY327" fmla="*/ 5573882 h 6858000"/>
              <a:gd name="connsiteX328" fmla="*/ 5959648 w 7472601"/>
              <a:gd name="connsiteY328" fmla="*/ 4760797 h 6858000"/>
              <a:gd name="connsiteX329" fmla="*/ 5355019 w 7472601"/>
              <a:gd name="connsiteY329" fmla="*/ 4734672 h 6858000"/>
              <a:gd name="connsiteX330" fmla="*/ 5083565 w 7472601"/>
              <a:gd name="connsiteY330" fmla="*/ 5179121 h 6858000"/>
              <a:gd name="connsiteX331" fmla="*/ 4713577 w 7472601"/>
              <a:gd name="connsiteY331" fmla="*/ 5616803 h 6858000"/>
              <a:gd name="connsiteX332" fmla="*/ 3989559 w 7472601"/>
              <a:gd name="connsiteY332" fmla="*/ 6145945 h 6858000"/>
              <a:gd name="connsiteX333" fmla="*/ 3939824 w 7472601"/>
              <a:gd name="connsiteY333" fmla="*/ 6066900 h 6858000"/>
              <a:gd name="connsiteX334" fmla="*/ 4584537 w 7472601"/>
              <a:gd name="connsiteY334" fmla="*/ 5324826 h 6858000"/>
              <a:gd name="connsiteX335" fmla="*/ 5037105 w 7472601"/>
              <a:gd name="connsiteY335" fmla="*/ 5088765 h 6858000"/>
              <a:gd name="connsiteX336" fmla="*/ 5039930 w 7472601"/>
              <a:gd name="connsiteY336" fmla="*/ 5089585 h 6858000"/>
              <a:gd name="connsiteX337" fmla="*/ 5263764 w 7472601"/>
              <a:gd name="connsiteY337" fmla="*/ 4735525 h 6858000"/>
              <a:gd name="connsiteX338" fmla="*/ 4086300 w 7472601"/>
              <a:gd name="connsiteY338" fmla="*/ 4884599 h 6858000"/>
              <a:gd name="connsiteX339" fmla="*/ 4085485 w 7472601"/>
              <a:gd name="connsiteY339" fmla="*/ 4899070 h 6858000"/>
              <a:gd name="connsiteX340" fmla="*/ 3871915 w 7472601"/>
              <a:gd name="connsiteY340" fmla="*/ 5253645 h 6858000"/>
              <a:gd name="connsiteX341" fmla="*/ 3799374 w 7472601"/>
              <a:gd name="connsiteY341" fmla="*/ 5466127 h 6858000"/>
              <a:gd name="connsiteX342" fmla="*/ 3498850 w 7472601"/>
              <a:gd name="connsiteY342" fmla="*/ 6661888 h 6858000"/>
              <a:gd name="connsiteX343" fmla="*/ 3399216 w 7472601"/>
              <a:gd name="connsiteY343" fmla="*/ 6858000 h 6858000"/>
              <a:gd name="connsiteX344" fmla="*/ 3303688 w 7472601"/>
              <a:gd name="connsiteY344" fmla="*/ 6858000 h 6858000"/>
              <a:gd name="connsiteX345" fmla="*/ 3391774 w 7472601"/>
              <a:gd name="connsiteY345" fmla="*/ 6697181 h 6858000"/>
              <a:gd name="connsiteX346" fmla="*/ 3735540 w 7472601"/>
              <a:gd name="connsiteY346" fmla="*/ 5546923 h 6858000"/>
              <a:gd name="connsiteX347" fmla="*/ 3729438 w 7472601"/>
              <a:gd name="connsiteY347" fmla="*/ 5569058 h 6858000"/>
              <a:gd name="connsiteX348" fmla="*/ 3707782 w 7472601"/>
              <a:gd name="connsiteY348" fmla="*/ 5644908 h 6858000"/>
              <a:gd name="connsiteX349" fmla="*/ 3583827 w 7472601"/>
              <a:gd name="connsiteY349" fmla="*/ 6039215 h 6858000"/>
              <a:gd name="connsiteX350" fmla="*/ 3547861 w 7472601"/>
              <a:gd name="connsiteY350" fmla="*/ 6129609 h 6858000"/>
              <a:gd name="connsiteX351" fmla="*/ 3490905 w 7472601"/>
              <a:gd name="connsiteY351" fmla="*/ 6277660 h 6858000"/>
              <a:gd name="connsiteX352" fmla="*/ 3455859 w 7472601"/>
              <a:gd name="connsiteY352" fmla="*/ 6391301 h 6858000"/>
              <a:gd name="connsiteX353" fmla="*/ 3429112 w 7472601"/>
              <a:gd name="connsiteY353" fmla="*/ 6479469 h 6858000"/>
              <a:gd name="connsiteX354" fmla="*/ 3304862 w 7472601"/>
              <a:gd name="connsiteY354" fmla="*/ 6796476 h 6858000"/>
              <a:gd name="connsiteX355" fmla="*/ 3276071 w 7472601"/>
              <a:gd name="connsiteY355" fmla="*/ 6858000 h 6858000"/>
              <a:gd name="connsiteX356" fmla="*/ 3240805 w 7472601"/>
              <a:gd name="connsiteY356" fmla="*/ 6858000 h 6858000"/>
              <a:gd name="connsiteX357" fmla="*/ 3275917 w 7472601"/>
              <a:gd name="connsiteY357" fmla="*/ 6783192 h 6858000"/>
              <a:gd name="connsiteX358" fmla="*/ 3399358 w 7472601"/>
              <a:gd name="connsiteY358" fmla="*/ 6469011 h 6858000"/>
              <a:gd name="connsiteX359" fmla="*/ 3425650 w 7472601"/>
              <a:gd name="connsiteY359" fmla="*/ 6381333 h 6858000"/>
              <a:gd name="connsiteX360" fmla="*/ 3460661 w 7472601"/>
              <a:gd name="connsiteY360" fmla="*/ 6266763 h 6858000"/>
              <a:gd name="connsiteX361" fmla="*/ 3518021 w 7472601"/>
              <a:gd name="connsiteY361" fmla="*/ 6117298 h 6858000"/>
              <a:gd name="connsiteX362" fmla="*/ 3554035 w 7472601"/>
              <a:gd name="connsiteY362" fmla="*/ 6027832 h 6858000"/>
              <a:gd name="connsiteX363" fmla="*/ 3677174 w 7472601"/>
              <a:gd name="connsiteY363" fmla="*/ 5636351 h 6858000"/>
              <a:gd name="connsiteX364" fmla="*/ 3698819 w 7472601"/>
              <a:gd name="connsiteY364" fmla="*/ 5560503 h 6858000"/>
              <a:gd name="connsiteX365" fmla="*/ 3702094 w 7472601"/>
              <a:gd name="connsiteY365" fmla="*/ 5549194 h 6858000"/>
              <a:gd name="connsiteX366" fmla="*/ 3398355 w 7472601"/>
              <a:gd name="connsiteY366" fmla="*/ 6094603 h 6858000"/>
              <a:gd name="connsiteX367" fmla="*/ 3193941 w 7472601"/>
              <a:gd name="connsiteY367" fmla="*/ 6798775 h 6858000"/>
              <a:gd name="connsiteX368" fmla="*/ 3184140 w 7472601"/>
              <a:gd name="connsiteY368" fmla="*/ 6858000 h 6858000"/>
              <a:gd name="connsiteX369" fmla="*/ 3099978 w 7472601"/>
              <a:gd name="connsiteY369" fmla="*/ 6858000 h 6858000"/>
              <a:gd name="connsiteX370" fmla="*/ 3101556 w 7472601"/>
              <a:gd name="connsiteY370" fmla="*/ 6843337 h 6858000"/>
              <a:gd name="connsiteX371" fmla="*/ 3370162 w 7472601"/>
              <a:gd name="connsiteY371" fmla="*/ 5785550 h 6858000"/>
              <a:gd name="connsiteX372" fmla="*/ 3746477 w 7472601"/>
              <a:gd name="connsiteY372" fmla="*/ 5377889 h 6858000"/>
              <a:gd name="connsiteX373" fmla="*/ 3863399 w 7472601"/>
              <a:gd name="connsiteY373" fmla="*/ 5087257 h 6858000"/>
              <a:gd name="connsiteX374" fmla="*/ 3968712 w 7472601"/>
              <a:gd name="connsiteY374" fmla="*/ 4913989 h 6858000"/>
              <a:gd name="connsiteX375" fmla="*/ 2792390 w 7472601"/>
              <a:gd name="connsiteY375" fmla="*/ 5382974 h 6858000"/>
              <a:gd name="connsiteX376" fmla="*/ 2714982 w 7472601"/>
              <a:gd name="connsiteY376" fmla="*/ 5427051 h 6858000"/>
              <a:gd name="connsiteX377" fmla="*/ 2813361 w 7472601"/>
              <a:gd name="connsiteY377" fmla="*/ 6023912 h 6858000"/>
              <a:gd name="connsiteX378" fmla="*/ 2688430 w 7472601"/>
              <a:gd name="connsiteY378" fmla="*/ 6801564 h 6858000"/>
              <a:gd name="connsiteX379" fmla="*/ 2629626 w 7472601"/>
              <a:gd name="connsiteY379" fmla="*/ 6763394 h 6858000"/>
              <a:gd name="connsiteX380" fmla="*/ 2565328 w 7472601"/>
              <a:gd name="connsiteY380" fmla="*/ 5516399 h 6858000"/>
              <a:gd name="connsiteX381" fmla="*/ 1922999 w 7472601"/>
              <a:gd name="connsiteY381" fmla="*/ 5980343 h 6858000"/>
              <a:gd name="connsiteX382" fmla="*/ 1950261 w 7472601"/>
              <a:gd name="connsiteY382" fmla="*/ 6405858 h 6858000"/>
              <a:gd name="connsiteX383" fmla="*/ 2365554 w 7472601"/>
              <a:gd name="connsiteY383" fmla="*/ 6759107 h 6858000"/>
              <a:gd name="connsiteX384" fmla="*/ 2424142 w 7472601"/>
              <a:gd name="connsiteY384" fmla="*/ 6858000 h 6858000"/>
              <a:gd name="connsiteX385" fmla="*/ 2395994 w 7472601"/>
              <a:gd name="connsiteY385" fmla="*/ 6858000 h 6858000"/>
              <a:gd name="connsiteX386" fmla="*/ 2392863 w 7472601"/>
              <a:gd name="connsiteY386" fmla="*/ 6852964 h 6858000"/>
              <a:gd name="connsiteX387" fmla="*/ 2017589 w 7472601"/>
              <a:gd name="connsiteY387" fmla="*/ 6493982 h 6858000"/>
              <a:gd name="connsiteX388" fmla="*/ 2147336 w 7472601"/>
              <a:gd name="connsiteY388" fmla="*/ 6594052 h 6858000"/>
              <a:gd name="connsiteX389" fmla="*/ 2207047 w 7472601"/>
              <a:gd name="connsiteY389" fmla="*/ 6654540 h 6858000"/>
              <a:gd name="connsiteX390" fmla="*/ 2299106 w 7472601"/>
              <a:gd name="connsiteY390" fmla="*/ 6778931 h 6858000"/>
              <a:gd name="connsiteX391" fmla="*/ 2314430 w 7472601"/>
              <a:gd name="connsiteY391" fmla="*/ 6801144 h 6858000"/>
              <a:gd name="connsiteX392" fmla="*/ 2352406 w 7472601"/>
              <a:gd name="connsiteY392" fmla="*/ 6858000 h 6858000"/>
              <a:gd name="connsiteX393" fmla="*/ 2314492 w 7472601"/>
              <a:gd name="connsiteY393" fmla="*/ 6858000 h 6858000"/>
              <a:gd name="connsiteX394" fmla="*/ 2288095 w 7472601"/>
              <a:gd name="connsiteY394" fmla="*/ 6818030 h 6858000"/>
              <a:gd name="connsiteX395" fmla="*/ 2272768 w 7472601"/>
              <a:gd name="connsiteY395" fmla="*/ 6795822 h 6858000"/>
              <a:gd name="connsiteX396" fmla="*/ 2182715 w 7472601"/>
              <a:gd name="connsiteY396" fmla="*/ 6675071 h 6858000"/>
              <a:gd name="connsiteX397" fmla="*/ 2032061 w 7472601"/>
              <a:gd name="connsiteY397" fmla="*/ 6541380 h 6858000"/>
              <a:gd name="connsiteX398" fmla="*/ 2257220 w 7472601"/>
              <a:gd name="connsiteY398" fmla="*/ 6826257 h 6858000"/>
              <a:gd name="connsiteX399" fmla="*/ 2281324 w 7472601"/>
              <a:gd name="connsiteY399" fmla="*/ 6858000 h 6858000"/>
              <a:gd name="connsiteX400" fmla="*/ 2242860 w 7472601"/>
              <a:gd name="connsiteY400" fmla="*/ 6858000 h 6858000"/>
              <a:gd name="connsiteX401" fmla="*/ 2232818 w 7472601"/>
              <a:gd name="connsiteY401" fmla="*/ 6844926 h 6858000"/>
              <a:gd name="connsiteX402" fmla="*/ 1990172 w 7472601"/>
              <a:gd name="connsiteY402" fmla="*/ 6542121 h 6858000"/>
              <a:gd name="connsiteX403" fmla="*/ 2124090 w 7472601"/>
              <a:gd name="connsiteY403" fmla="*/ 6761017 h 6858000"/>
              <a:gd name="connsiteX404" fmla="*/ 2200380 w 7472601"/>
              <a:gd name="connsiteY404" fmla="*/ 6858000 h 6858000"/>
              <a:gd name="connsiteX405" fmla="*/ 2147507 w 7472601"/>
              <a:gd name="connsiteY405" fmla="*/ 6858000 h 6858000"/>
              <a:gd name="connsiteX406" fmla="*/ 2070668 w 7472601"/>
              <a:gd name="connsiteY406" fmla="*/ 6761520 h 6858000"/>
              <a:gd name="connsiteX407" fmla="*/ 1975142 w 7472601"/>
              <a:gd name="connsiteY407" fmla="*/ 6585570 h 6858000"/>
              <a:gd name="connsiteX408" fmla="*/ 2050035 w 7472601"/>
              <a:gd name="connsiteY408" fmla="*/ 6813345 h 6858000"/>
              <a:gd name="connsiteX409" fmla="*/ 2063025 w 7472601"/>
              <a:gd name="connsiteY409" fmla="*/ 6858000 h 6858000"/>
              <a:gd name="connsiteX410" fmla="*/ 2021675 w 7472601"/>
              <a:gd name="connsiteY410" fmla="*/ 6858000 h 6858000"/>
              <a:gd name="connsiteX411" fmla="*/ 2019308 w 7472601"/>
              <a:gd name="connsiteY411" fmla="*/ 6847118 h 6858000"/>
              <a:gd name="connsiteX412" fmla="*/ 1938835 w 7472601"/>
              <a:gd name="connsiteY412" fmla="*/ 6551160 h 6858000"/>
              <a:gd name="connsiteX413" fmla="*/ 1953230 w 7472601"/>
              <a:gd name="connsiteY413" fmla="*/ 6759699 h 6858000"/>
              <a:gd name="connsiteX414" fmla="*/ 1956763 w 7472601"/>
              <a:gd name="connsiteY414" fmla="*/ 6778191 h 6858000"/>
              <a:gd name="connsiteX415" fmla="*/ 1967925 w 7472601"/>
              <a:gd name="connsiteY415" fmla="*/ 6858000 h 6858000"/>
              <a:gd name="connsiteX416" fmla="*/ 1936622 w 7472601"/>
              <a:gd name="connsiteY416" fmla="*/ 6858000 h 6858000"/>
              <a:gd name="connsiteX417" fmla="*/ 1926261 w 7472601"/>
              <a:gd name="connsiteY417" fmla="*/ 6784064 h 6858000"/>
              <a:gd name="connsiteX418" fmla="*/ 1922724 w 7472601"/>
              <a:gd name="connsiteY418" fmla="*/ 6765577 h 6858000"/>
              <a:gd name="connsiteX419" fmla="*/ 1904650 w 7472601"/>
              <a:gd name="connsiteY419" fmla="*/ 6639616 h 6858000"/>
              <a:gd name="connsiteX420" fmla="*/ 1885273 w 7472601"/>
              <a:gd name="connsiteY420" fmla="*/ 6858000 h 6858000"/>
              <a:gd name="connsiteX421" fmla="*/ 1854363 w 7472601"/>
              <a:gd name="connsiteY421" fmla="*/ 6858000 h 6858000"/>
              <a:gd name="connsiteX422" fmla="*/ 1880391 w 7472601"/>
              <a:gd name="connsiteY422" fmla="*/ 6603796 h 6858000"/>
              <a:gd name="connsiteX423" fmla="*/ 1818273 w 7472601"/>
              <a:gd name="connsiteY423" fmla="*/ 6715729 h 6858000"/>
              <a:gd name="connsiteX424" fmla="*/ 1794691 w 7472601"/>
              <a:gd name="connsiteY424" fmla="*/ 6843239 h 6858000"/>
              <a:gd name="connsiteX425" fmla="*/ 1794914 w 7472601"/>
              <a:gd name="connsiteY425" fmla="*/ 6858000 h 6858000"/>
              <a:gd name="connsiteX426" fmla="*/ 1746128 w 7472601"/>
              <a:gd name="connsiteY426" fmla="*/ 6858000 h 6858000"/>
              <a:gd name="connsiteX427" fmla="*/ 1753934 w 7472601"/>
              <a:gd name="connsiteY427" fmla="*/ 6724796 h 6858000"/>
              <a:gd name="connsiteX428" fmla="*/ 1792053 w 7472601"/>
              <a:gd name="connsiteY428" fmla="*/ 6572396 h 6858000"/>
              <a:gd name="connsiteX429" fmla="*/ 1862248 w 7472601"/>
              <a:gd name="connsiteY429" fmla="*/ 6266397 h 6858000"/>
              <a:gd name="connsiteX430" fmla="*/ 1862250 w 7472601"/>
              <a:gd name="connsiteY430" fmla="*/ 6033531 h 6858000"/>
              <a:gd name="connsiteX431" fmla="*/ 1211999 w 7472601"/>
              <a:gd name="connsiteY431" fmla="*/ 6683610 h 6858000"/>
              <a:gd name="connsiteX432" fmla="*/ 1213266 w 7472601"/>
              <a:gd name="connsiteY432" fmla="*/ 6691947 h 6858000"/>
              <a:gd name="connsiteX433" fmla="*/ 1203370 w 7472601"/>
              <a:gd name="connsiteY433" fmla="*/ 6850676 h 6858000"/>
              <a:gd name="connsiteX434" fmla="*/ 1203671 w 7472601"/>
              <a:gd name="connsiteY434" fmla="*/ 6858000 h 6858000"/>
              <a:gd name="connsiteX435" fmla="*/ 1143180 w 7472601"/>
              <a:gd name="connsiteY435" fmla="*/ 6858000 h 6858000"/>
              <a:gd name="connsiteX436" fmla="*/ 1142176 w 7472601"/>
              <a:gd name="connsiteY436" fmla="*/ 6766045 h 6858000"/>
              <a:gd name="connsiteX437" fmla="*/ 1067484 w 7472601"/>
              <a:gd name="connsiteY437" fmla="*/ 6858000 h 6858000"/>
              <a:gd name="connsiteX438" fmla="*/ 953928 w 7472601"/>
              <a:gd name="connsiteY438" fmla="*/ 6858000 h 6858000"/>
              <a:gd name="connsiteX439" fmla="*/ 959715 w 7472601"/>
              <a:gd name="connsiteY439" fmla="*/ 6850185 h 6858000"/>
              <a:gd name="connsiteX440" fmla="*/ 1483788 w 7472601"/>
              <a:gd name="connsiteY440" fmla="*/ 6259174 h 6858000"/>
              <a:gd name="connsiteX441" fmla="*/ 1100671 w 7472601"/>
              <a:gd name="connsiteY441" fmla="*/ 6252137 h 6858000"/>
              <a:gd name="connsiteX442" fmla="*/ 1090144 w 7472601"/>
              <a:gd name="connsiteY442" fmla="*/ 6256748 h 6858000"/>
              <a:gd name="connsiteX443" fmla="*/ 1095872 w 7472601"/>
              <a:gd name="connsiteY443" fmla="*/ 6271892 h 6858000"/>
              <a:gd name="connsiteX444" fmla="*/ 262785 w 7472601"/>
              <a:gd name="connsiteY444" fmla="*/ 6845450 h 6858000"/>
              <a:gd name="connsiteX445" fmla="*/ 209968 w 7472601"/>
              <a:gd name="connsiteY445" fmla="*/ 6770713 h 6858000"/>
              <a:gd name="connsiteX446" fmla="*/ 873460 w 7472601"/>
              <a:gd name="connsiteY446" fmla="*/ 6253768 h 6858000"/>
              <a:gd name="connsiteX447" fmla="*/ 192686 w 7472601"/>
              <a:gd name="connsiteY447" fmla="*/ 5849257 h 6858000"/>
              <a:gd name="connsiteX448" fmla="*/ 4696 w 7472601"/>
              <a:gd name="connsiteY448" fmla="*/ 5697668 h 6858000"/>
              <a:gd name="connsiteX449" fmla="*/ 0 w 7472601"/>
              <a:gd name="connsiteY449" fmla="*/ 5689984 h 6858000"/>
              <a:gd name="connsiteX450" fmla="*/ 0 w 7472601"/>
              <a:gd name="connsiteY450" fmla="*/ 5513472 h 6858000"/>
              <a:gd name="connsiteX451" fmla="*/ 174101 w 7472601"/>
              <a:gd name="connsiteY451" fmla="*/ 5620277 h 6858000"/>
              <a:gd name="connsiteX452" fmla="*/ 891800 w 7472601"/>
              <a:gd name="connsiteY452" fmla="*/ 6036935 h 6858000"/>
              <a:gd name="connsiteX453" fmla="*/ 1072219 w 7472601"/>
              <a:gd name="connsiteY453" fmla="*/ 6169443 h 6858000"/>
              <a:gd name="connsiteX454" fmla="*/ 1074117 w 7472601"/>
              <a:gd name="connsiteY454" fmla="*/ 6170301 h 6858000"/>
              <a:gd name="connsiteX455" fmla="*/ 1083114 w 7472601"/>
              <a:gd name="connsiteY455" fmla="*/ 6174131 h 6858000"/>
              <a:gd name="connsiteX456" fmla="*/ 1543010 w 7472601"/>
              <a:gd name="connsiteY456" fmla="*/ 6191140 h 6858000"/>
              <a:gd name="connsiteX457" fmla="*/ 1551080 w 7472601"/>
              <a:gd name="connsiteY457" fmla="*/ 6195006 h 6858000"/>
              <a:gd name="connsiteX458" fmla="*/ 2345443 w 7472601"/>
              <a:gd name="connsiteY458" fmla="*/ 5549882 h 6858000"/>
              <a:gd name="connsiteX459" fmla="*/ 1721499 w 7472601"/>
              <a:gd name="connsiteY459" fmla="*/ 5599969 h 6858000"/>
              <a:gd name="connsiteX460" fmla="*/ 767716 w 7472601"/>
              <a:gd name="connsiteY460" fmla="*/ 5472768 h 6858000"/>
              <a:gd name="connsiteX461" fmla="*/ 722147 w 7472601"/>
              <a:gd name="connsiteY461" fmla="*/ 5393091 h 6858000"/>
              <a:gd name="connsiteX462" fmla="*/ 1485552 w 7472601"/>
              <a:gd name="connsiteY462" fmla="*/ 5313202 h 6858000"/>
              <a:gd name="connsiteX463" fmla="*/ 2143004 w 7472601"/>
              <a:gd name="connsiteY463" fmla="*/ 5402420 h 6858000"/>
              <a:gd name="connsiteX464" fmla="*/ 1933391 w 7472601"/>
              <a:gd name="connsiteY464" fmla="*/ 5156971 h 6858000"/>
              <a:gd name="connsiteX465" fmla="*/ 1827118 w 7472601"/>
              <a:gd name="connsiteY465" fmla="*/ 4968410 h 6858000"/>
              <a:gd name="connsiteX466" fmla="*/ 1837349 w 7472601"/>
              <a:gd name="connsiteY466" fmla="*/ 4956357 h 6858000"/>
              <a:gd name="connsiteX467" fmla="*/ 2162835 w 7472601"/>
              <a:gd name="connsiteY467" fmla="*/ 5187853 h 6858000"/>
              <a:gd name="connsiteX468" fmla="*/ 2257167 w 7472601"/>
              <a:gd name="connsiteY468" fmla="*/ 5462123 h 6858000"/>
              <a:gd name="connsiteX469" fmla="*/ 2261598 w 7472601"/>
              <a:gd name="connsiteY469" fmla="*/ 5467998 h 6858000"/>
              <a:gd name="connsiteX470" fmla="*/ 2437177 w 7472601"/>
              <a:gd name="connsiteY470" fmla="*/ 5479608 h 6858000"/>
              <a:gd name="connsiteX471" fmla="*/ 2445247 w 7472601"/>
              <a:gd name="connsiteY471" fmla="*/ 5483476 h 6858000"/>
              <a:gd name="connsiteX472" fmla="*/ 2743626 w 7472601"/>
              <a:gd name="connsiteY472" fmla="*/ 5304819 h 6858000"/>
              <a:gd name="connsiteX473" fmla="*/ 3048102 w 7472601"/>
              <a:gd name="connsiteY473" fmla="*/ 5150595 h 6858000"/>
              <a:gd name="connsiteX474" fmla="*/ 1799414 w 7472601"/>
              <a:gd name="connsiteY474" fmla="*/ 4694732 h 6858000"/>
              <a:gd name="connsiteX475" fmla="*/ 1771735 w 7472601"/>
              <a:gd name="connsiteY475" fmla="*/ 4619929 h 6858000"/>
              <a:gd name="connsiteX476" fmla="*/ 3104273 w 7472601"/>
              <a:gd name="connsiteY476" fmla="*/ 5076159 h 6858000"/>
              <a:gd name="connsiteX477" fmla="*/ 3113245 w 7472601"/>
              <a:gd name="connsiteY477" fmla="*/ 5090705 h 6858000"/>
              <a:gd name="connsiteX478" fmla="*/ 3126294 w 7472601"/>
              <a:gd name="connsiteY478" fmla="*/ 5114400 h 6858000"/>
              <a:gd name="connsiteX479" fmla="*/ 3937433 w 7472601"/>
              <a:gd name="connsiteY479" fmla="*/ 4830473 h 6858000"/>
              <a:gd name="connsiteX480" fmla="*/ 3590475 w 7472601"/>
              <a:gd name="connsiteY480" fmla="*/ 4597974 h 6858000"/>
              <a:gd name="connsiteX481" fmla="*/ 3100264 w 7472601"/>
              <a:gd name="connsiteY481" fmla="*/ 4579845 h 6858000"/>
              <a:gd name="connsiteX482" fmla="*/ 2183576 w 7472601"/>
              <a:gd name="connsiteY482" fmla="*/ 4227150 h 6858000"/>
              <a:gd name="connsiteX483" fmla="*/ 2151029 w 7472601"/>
              <a:gd name="connsiteY483" fmla="*/ 4146947 h 6858000"/>
              <a:gd name="connsiteX484" fmla="*/ 3563434 w 7472601"/>
              <a:gd name="connsiteY484" fmla="*/ 4469115 h 6858000"/>
              <a:gd name="connsiteX485" fmla="*/ 3177952 w 7472601"/>
              <a:gd name="connsiteY485" fmla="*/ 3657386 h 6858000"/>
              <a:gd name="connsiteX486" fmla="*/ 3189263 w 7472601"/>
              <a:gd name="connsiteY486" fmla="*/ 3625726 h 6858000"/>
              <a:gd name="connsiteX487" fmla="*/ 3560912 w 7472601"/>
              <a:gd name="connsiteY487" fmla="*/ 4079863 h 6858000"/>
              <a:gd name="connsiteX488" fmla="*/ 3626636 w 7472601"/>
              <a:gd name="connsiteY488" fmla="*/ 4512230 h 6858000"/>
              <a:gd name="connsiteX489" fmla="*/ 3653088 w 7472601"/>
              <a:gd name="connsiteY489" fmla="*/ 4521417 h 6858000"/>
              <a:gd name="connsiteX490" fmla="*/ 3988128 w 7472601"/>
              <a:gd name="connsiteY490" fmla="*/ 4817267 h 6858000"/>
              <a:gd name="connsiteX491" fmla="*/ 4830582 w 7472601"/>
              <a:gd name="connsiteY491" fmla="*/ 4676000 h 6858000"/>
              <a:gd name="connsiteX492" fmla="*/ 4830100 w 7472601"/>
              <a:gd name="connsiteY492" fmla="*/ 4675554 h 6858000"/>
              <a:gd name="connsiteX493" fmla="*/ 4036318 w 7472601"/>
              <a:gd name="connsiteY493" fmla="*/ 4147013 h 6858000"/>
              <a:gd name="connsiteX494" fmla="*/ 3432098 w 7472601"/>
              <a:gd name="connsiteY494" fmla="*/ 3537312 h 6858000"/>
              <a:gd name="connsiteX495" fmla="*/ 3446761 w 7472601"/>
              <a:gd name="connsiteY495" fmla="*/ 3461278 h 6858000"/>
              <a:gd name="connsiteX496" fmla="*/ 4419733 w 7472601"/>
              <a:gd name="connsiteY496" fmla="*/ 3963555 h 6858000"/>
              <a:gd name="connsiteX497" fmla="*/ 4781371 w 7472601"/>
              <a:gd name="connsiteY497" fmla="*/ 4458604 h 6858000"/>
              <a:gd name="connsiteX498" fmla="*/ 4780440 w 7472601"/>
              <a:gd name="connsiteY498" fmla="*/ 4470290 h 6858000"/>
              <a:gd name="connsiteX499" fmla="*/ 4898954 w 7472601"/>
              <a:gd name="connsiteY499" fmla="*/ 4662092 h 6858000"/>
              <a:gd name="connsiteX500" fmla="*/ 4900699 w 7472601"/>
              <a:gd name="connsiteY500" fmla="*/ 4670867 h 6858000"/>
              <a:gd name="connsiteX501" fmla="*/ 5714511 w 7472601"/>
              <a:gd name="connsiteY501" fmla="*/ 4663483 h 6858000"/>
              <a:gd name="connsiteX502" fmla="*/ 5464793 w 7472601"/>
              <a:gd name="connsiteY502" fmla="*/ 4393556 h 6858000"/>
              <a:gd name="connsiteX503" fmla="*/ 5461897 w 7472601"/>
              <a:gd name="connsiteY503" fmla="*/ 4390879 h 6858000"/>
              <a:gd name="connsiteX504" fmla="*/ 4294126 w 7472601"/>
              <a:gd name="connsiteY504" fmla="*/ 3303048 h 6858000"/>
              <a:gd name="connsiteX505" fmla="*/ 4305321 w 7472601"/>
              <a:gd name="connsiteY505" fmla="*/ 3256953 h 6858000"/>
              <a:gd name="connsiteX506" fmla="*/ 4949299 w 7472601"/>
              <a:gd name="connsiteY506" fmla="*/ 3766336 h 6858000"/>
              <a:gd name="connsiteX507" fmla="*/ 5291452 w 7472601"/>
              <a:gd name="connsiteY507" fmla="*/ 4076801 h 6858000"/>
              <a:gd name="connsiteX508" fmla="*/ 5434998 w 7472601"/>
              <a:gd name="connsiteY508" fmla="*/ 4254100 h 6858000"/>
              <a:gd name="connsiteX509" fmla="*/ 5351015 w 7472601"/>
              <a:gd name="connsiteY509" fmla="*/ 3760989 h 6858000"/>
              <a:gd name="connsiteX510" fmla="*/ 5413780 w 7472601"/>
              <a:gd name="connsiteY510" fmla="*/ 2966265 h 6858000"/>
              <a:gd name="connsiteX511" fmla="*/ 5425627 w 7472601"/>
              <a:gd name="connsiteY511" fmla="*/ 2954192 h 6858000"/>
              <a:gd name="connsiteX512" fmla="*/ 6604735 w 7472601"/>
              <a:gd name="connsiteY512" fmla="*/ 2041381 h 6858000"/>
              <a:gd name="connsiteX513" fmla="*/ 7204487 w 7472601"/>
              <a:gd name="connsiteY513" fmla="*/ 2742112 h 6858000"/>
              <a:gd name="connsiteX514" fmla="*/ 7131592 w 7472601"/>
              <a:gd name="connsiteY514" fmla="*/ 2672096 h 6858000"/>
              <a:gd name="connsiteX515" fmla="*/ 6996344 w 7472601"/>
              <a:gd name="connsiteY515" fmla="*/ 2518310 h 6858000"/>
              <a:gd name="connsiteX516" fmla="*/ 6735495 w 7472601"/>
              <a:gd name="connsiteY516" fmla="*/ 2196890 h 6858000"/>
              <a:gd name="connsiteX517" fmla="*/ 6721901 w 7472601"/>
              <a:gd name="connsiteY517" fmla="*/ 2179274 h 6858000"/>
              <a:gd name="connsiteX518" fmla="*/ 6604735 w 7472601"/>
              <a:gd name="connsiteY518" fmla="*/ 2041381 h 6858000"/>
              <a:gd name="connsiteX519" fmla="*/ 6591670 w 7472601"/>
              <a:gd name="connsiteY519" fmla="*/ 1988277 h 6858000"/>
              <a:gd name="connsiteX520" fmla="*/ 6747349 w 7472601"/>
              <a:gd name="connsiteY520" fmla="*/ 2160069 h 6858000"/>
              <a:gd name="connsiteX521" fmla="*/ 6760943 w 7472601"/>
              <a:gd name="connsiteY521" fmla="*/ 2177686 h 6858000"/>
              <a:gd name="connsiteX522" fmla="*/ 7021065 w 7472601"/>
              <a:gd name="connsiteY522" fmla="*/ 2498102 h 6858000"/>
              <a:gd name="connsiteX523" fmla="*/ 7155223 w 7472601"/>
              <a:gd name="connsiteY523" fmla="*/ 2650386 h 6858000"/>
              <a:gd name="connsiteX524" fmla="*/ 7203167 w 7472601"/>
              <a:gd name="connsiteY524" fmla="*/ 2697288 h 6858000"/>
              <a:gd name="connsiteX525" fmla="*/ 6937703 w 7472601"/>
              <a:gd name="connsiteY525" fmla="*/ 2321981 h 6858000"/>
              <a:gd name="connsiteX526" fmla="*/ 6591670 w 7472601"/>
              <a:gd name="connsiteY526" fmla="*/ 1988277 h 6858000"/>
              <a:gd name="connsiteX527" fmla="*/ 5798671 w 7472601"/>
              <a:gd name="connsiteY527" fmla="*/ 1981601 h 6858000"/>
              <a:gd name="connsiteX528" fmla="*/ 5754709 w 7472601"/>
              <a:gd name="connsiteY528" fmla="*/ 2071454 h 6858000"/>
              <a:gd name="connsiteX529" fmla="*/ 5763044 w 7472601"/>
              <a:gd name="connsiteY529" fmla="*/ 2842206 h 6858000"/>
              <a:gd name="connsiteX530" fmla="*/ 5764974 w 7472601"/>
              <a:gd name="connsiteY530" fmla="*/ 2799609 h 6858000"/>
              <a:gd name="connsiteX531" fmla="*/ 5767665 w 7472601"/>
              <a:gd name="connsiteY531" fmla="*/ 2666409 h 6858000"/>
              <a:gd name="connsiteX532" fmla="*/ 5763055 w 7472601"/>
              <a:gd name="connsiteY532" fmla="*/ 2579705 h 6858000"/>
              <a:gd name="connsiteX533" fmla="*/ 5758079 w 7472601"/>
              <a:gd name="connsiteY533" fmla="*/ 2492508 h 6858000"/>
              <a:gd name="connsiteX534" fmla="*/ 5779325 w 7472601"/>
              <a:gd name="connsiteY534" fmla="*/ 2197069 h 6858000"/>
              <a:gd name="connsiteX535" fmla="*/ 5798671 w 7472601"/>
              <a:gd name="connsiteY535" fmla="*/ 1981601 h 6858000"/>
              <a:gd name="connsiteX536" fmla="*/ 5829202 w 7472601"/>
              <a:gd name="connsiteY536" fmla="*/ 1971679 h 6858000"/>
              <a:gd name="connsiteX537" fmla="*/ 5809558 w 7472601"/>
              <a:gd name="connsiteY537" fmla="*/ 2198043 h 6858000"/>
              <a:gd name="connsiteX538" fmla="*/ 5788653 w 7472601"/>
              <a:gd name="connsiteY538" fmla="*/ 2489430 h 6858000"/>
              <a:gd name="connsiteX539" fmla="*/ 5793439 w 7472601"/>
              <a:gd name="connsiteY539" fmla="*/ 2575235 h 6858000"/>
              <a:gd name="connsiteX540" fmla="*/ 5796837 w 7472601"/>
              <a:gd name="connsiteY540" fmla="*/ 2637633 h 6858000"/>
              <a:gd name="connsiteX541" fmla="*/ 5818614 w 7472601"/>
              <a:gd name="connsiteY541" fmla="*/ 2473055 h 6858000"/>
              <a:gd name="connsiteX542" fmla="*/ 5829202 w 7472601"/>
              <a:gd name="connsiteY542" fmla="*/ 1971679 h 6858000"/>
              <a:gd name="connsiteX543" fmla="*/ 5911389 w 7472601"/>
              <a:gd name="connsiteY543" fmla="*/ 1898371 h 6858000"/>
              <a:gd name="connsiteX544" fmla="*/ 6237627 w 7472601"/>
              <a:gd name="connsiteY544" fmla="*/ 2231921 h 6858000"/>
              <a:gd name="connsiteX545" fmla="*/ 5911389 w 7472601"/>
              <a:gd name="connsiteY545" fmla="*/ 1898371 h 6858000"/>
              <a:gd name="connsiteX546" fmla="*/ 6944437 w 7472601"/>
              <a:gd name="connsiteY546" fmla="*/ 1575402 h 6858000"/>
              <a:gd name="connsiteX547" fmla="*/ 6304730 w 7472601"/>
              <a:gd name="connsiteY547" fmla="*/ 1766654 h 6858000"/>
              <a:gd name="connsiteX548" fmla="*/ 6944437 w 7472601"/>
              <a:gd name="connsiteY548" fmla="*/ 1575402 h 6858000"/>
              <a:gd name="connsiteX549" fmla="*/ 7019523 w 7472601"/>
              <a:gd name="connsiteY549" fmla="*/ 1519450 h 6858000"/>
              <a:gd name="connsiteX550" fmla="*/ 6298091 w 7472601"/>
              <a:gd name="connsiteY550" fmla="*/ 1737122 h 6858000"/>
              <a:gd name="connsiteX551" fmla="*/ 7019523 w 7472601"/>
              <a:gd name="connsiteY551" fmla="*/ 1519450 h 6858000"/>
              <a:gd name="connsiteX552" fmla="*/ 2399523 w 7472601"/>
              <a:gd name="connsiteY552" fmla="*/ 1428234 h 6858000"/>
              <a:gd name="connsiteX553" fmla="*/ 2224982 w 7472601"/>
              <a:gd name="connsiteY553" fmla="*/ 1826201 h 6858000"/>
              <a:gd name="connsiteX554" fmla="*/ 2096099 w 7472601"/>
              <a:gd name="connsiteY554" fmla="*/ 2345900 h 6858000"/>
              <a:gd name="connsiteX555" fmla="*/ 2283317 w 7472601"/>
              <a:gd name="connsiteY555" fmla="*/ 1796925 h 6858000"/>
              <a:gd name="connsiteX556" fmla="*/ 2399523 w 7472601"/>
              <a:gd name="connsiteY556" fmla="*/ 1428234 h 6858000"/>
              <a:gd name="connsiteX557" fmla="*/ 2448558 w 7472601"/>
              <a:gd name="connsiteY557" fmla="*/ 1373435 h 6858000"/>
              <a:gd name="connsiteX558" fmla="*/ 2312521 w 7472601"/>
              <a:gd name="connsiteY558" fmla="*/ 1806140 h 6858000"/>
              <a:gd name="connsiteX559" fmla="*/ 2127533 w 7472601"/>
              <a:gd name="connsiteY559" fmla="*/ 2348380 h 6858000"/>
              <a:gd name="connsiteX560" fmla="*/ 2358080 w 7472601"/>
              <a:gd name="connsiteY560" fmla="*/ 1866134 h 6858000"/>
              <a:gd name="connsiteX561" fmla="*/ 2407436 w 7472601"/>
              <a:gd name="connsiteY561" fmla="*/ 1651070 h 6858000"/>
              <a:gd name="connsiteX562" fmla="*/ 2448558 w 7472601"/>
              <a:gd name="connsiteY562" fmla="*/ 1373435 h 6858000"/>
              <a:gd name="connsiteX563" fmla="*/ 278707 w 7472601"/>
              <a:gd name="connsiteY563" fmla="*/ 1352270 h 6858000"/>
              <a:gd name="connsiteX564" fmla="*/ 321570 w 7472601"/>
              <a:gd name="connsiteY564" fmla="*/ 1861610 h 6858000"/>
              <a:gd name="connsiteX565" fmla="*/ 294281 w 7472601"/>
              <a:gd name="connsiteY565" fmla="*/ 1440658 h 6858000"/>
              <a:gd name="connsiteX566" fmla="*/ 278707 w 7472601"/>
              <a:gd name="connsiteY566" fmla="*/ 1352270 h 6858000"/>
              <a:gd name="connsiteX567" fmla="*/ 1423821 w 7472601"/>
              <a:gd name="connsiteY567" fmla="*/ 1351958 h 6858000"/>
              <a:gd name="connsiteX568" fmla="*/ 1638521 w 7472601"/>
              <a:gd name="connsiteY568" fmla="*/ 1908470 h 6858000"/>
              <a:gd name="connsiteX569" fmla="*/ 1754199 w 7472601"/>
              <a:gd name="connsiteY569" fmla="*/ 2149284 h 6858000"/>
              <a:gd name="connsiteX570" fmla="*/ 1908359 w 7472601"/>
              <a:gd name="connsiteY570" fmla="*/ 2364988 h 6858000"/>
              <a:gd name="connsiteX571" fmla="*/ 1647661 w 7472601"/>
              <a:gd name="connsiteY571" fmla="*/ 1825945 h 6858000"/>
              <a:gd name="connsiteX572" fmla="*/ 1423821 w 7472601"/>
              <a:gd name="connsiteY572" fmla="*/ 1351958 h 6858000"/>
              <a:gd name="connsiteX573" fmla="*/ 1431890 w 7472601"/>
              <a:gd name="connsiteY573" fmla="*/ 1306475 h 6858000"/>
              <a:gd name="connsiteX574" fmla="*/ 1507597 w 7472601"/>
              <a:gd name="connsiteY574" fmla="*/ 1446132 h 6858000"/>
              <a:gd name="connsiteX575" fmla="*/ 1674586 w 7472601"/>
              <a:gd name="connsiteY575" fmla="*/ 1813832 h 6858000"/>
              <a:gd name="connsiteX576" fmla="*/ 1815950 w 7472601"/>
              <a:gd name="connsiteY576" fmla="*/ 2128564 h 6858000"/>
              <a:gd name="connsiteX577" fmla="*/ 1984242 w 7472601"/>
              <a:gd name="connsiteY577" fmla="*/ 2430829 h 6858000"/>
              <a:gd name="connsiteX578" fmla="*/ 2014023 w 7472601"/>
              <a:gd name="connsiteY578" fmla="*/ 2450995 h 6858000"/>
              <a:gd name="connsiteX579" fmla="*/ 1747337 w 7472601"/>
              <a:gd name="connsiteY579" fmla="*/ 1855264 h 6858000"/>
              <a:gd name="connsiteX580" fmla="*/ 1533749 w 7472601"/>
              <a:gd name="connsiteY580" fmla="*/ 1478656 h 6858000"/>
              <a:gd name="connsiteX581" fmla="*/ 1431890 w 7472601"/>
              <a:gd name="connsiteY581" fmla="*/ 1306475 h 6858000"/>
              <a:gd name="connsiteX582" fmla="*/ 5052692 w 7472601"/>
              <a:gd name="connsiteY582" fmla="*/ 1292994 h 6858000"/>
              <a:gd name="connsiteX583" fmla="*/ 5200661 w 7472601"/>
              <a:gd name="connsiteY583" fmla="*/ 1635186 h 6858000"/>
              <a:gd name="connsiteX584" fmla="*/ 5297138 w 7472601"/>
              <a:gd name="connsiteY584" fmla="*/ 1906351 h 6858000"/>
              <a:gd name="connsiteX585" fmla="*/ 5052692 w 7472601"/>
              <a:gd name="connsiteY585" fmla="*/ 1292994 h 6858000"/>
              <a:gd name="connsiteX586" fmla="*/ 5009948 w 7472601"/>
              <a:gd name="connsiteY586" fmla="*/ 1273619 h 6858000"/>
              <a:gd name="connsiteX587" fmla="*/ 5121777 w 7472601"/>
              <a:gd name="connsiteY587" fmla="*/ 1654213 h 6858000"/>
              <a:gd name="connsiteX588" fmla="*/ 5293545 w 7472601"/>
              <a:gd name="connsiteY588" fmla="*/ 2072247 h 6858000"/>
              <a:gd name="connsiteX589" fmla="*/ 5294042 w 7472601"/>
              <a:gd name="connsiteY589" fmla="*/ 2065019 h 6858000"/>
              <a:gd name="connsiteX590" fmla="*/ 5171936 w 7472601"/>
              <a:gd name="connsiteY590" fmla="*/ 1647613 h 6858000"/>
              <a:gd name="connsiteX591" fmla="*/ 5009948 w 7472601"/>
              <a:gd name="connsiteY591" fmla="*/ 1273619 h 6858000"/>
              <a:gd name="connsiteX592" fmla="*/ 655236 w 7472601"/>
              <a:gd name="connsiteY592" fmla="*/ 1268632 h 6858000"/>
              <a:gd name="connsiteX593" fmla="*/ 839521 w 7472601"/>
              <a:gd name="connsiteY593" fmla="*/ 1685315 h 6858000"/>
              <a:gd name="connsiteX594" fmla="*/ 1109416 w 7472601"/>
              <a:gd name="connsiteY594" fmla="*/ 2061663 h 6858000"/>
              <a:gd name="connsiteX595" fmla="*/ 1298300 w 7472601"/>
              <a:gd name="connsiteY595" fmla="*/ 2247742 h 6858000"/>
              <a:gd name="connsiteX596" fmla="*/ 1125871 w 7472601"/>
              <a:gd name="connsiteY596" fmla="*/ 1989513 h 6858000"/>
              <a:gd name="connsiteX597" fmla="*/ 981574 w 7472601"/>
              <a:gd name="connsiteY597" fmla="*/ 1783157 h 6858000"/>
              <a:gd name="connsiteX598" fmla="*/ 922198 w 7472601"/>
              <a:gd name="connsiteY598" fmla="*/ 1677437 h 6858000"/>
              <a:gd name="connsiteX599" fmla="*/ 869293 w 7472601"/>
              <a:gd name="connsiteY599" fmla="*/ 1583214 h 6858000"/>
              <a:gd name="connsiteX600" fmla="*/ 751431 w 7472601"/>
              <a:gd name="connsiteY600" fmla="*/ 1405731 h 6858000"/>
              <a:gd name="connsiteX601" fmla="*/ 655236 w 7472601"/>
              <a:gd name="connsiteY601" fmla="*/ 1268632 h 6858000"/>
              <a:gd name="connsiteX602" fmla="*/ 6516292 w 7472601"/>
              <a:gd name="connsiteY602" fmla="*/ 1263064 h 6858000"/>
              <a:gd name="connsiteX603" fmla="*/ 5736320 w 7472601"/>
              <a:gd name="connsiteY603" fmla="*/ 1501803 h 6858000"/>
              <a:gd name="connsiteX604" fmla="*/ 6516292 w 7472601"/>
              <a:gd name="connsiteY604" fmla="*/ 1263064 h 6858000"/>
              <a:gd name="connsiteX605" fmla="*/ 291466 w 7472601"/>
              <a:gd name="connsiteY605" fmla="*/ 1250369 h 6858000"/>
              <a:gd name="connsiteX606" fmla="*/ 323180 w 7472601"/>
              <a:gd name="connsiteY606" fmla="*/ 1435283 h 6858000"/>
              <a:gd name="connsiteX607" fmla="*/ 349381 w 7472601"/>
              <a:gd name="connsiteY607" fmla="*/ 1875041 h 6858000"/>
              <a:gd name="connsiteX608" fmla="*/ 374363 w 7472601"/>
              <a:gd name="connsiteY608" fmla="*/ 1506494 h 6858000"/>
              <a:gd name="connsiteX609" fmla="*/ 302168 w 7472601"/>
              <a:gd name="connsiteY609" fmla="*/ 1274495 h 6858000"/>
              <a:gd name="connsiteX610" fmla="*/ 291466 w 7472601"/>
              <a:gd name="connsiteY610" fmla="*/ 1250369 h 6858000"/>
              <a:gd name="connsiteX611" fmla="*/ 678222 w 7472601"/>
              <a:gd name="connsiteY611" fmla="*/ 1248670 h 6858000"/>
              <a:gd name="connsiteX612" fmla="*/ 775536 w 7472601"/>
              <a:gd name="connsiteY612" fmla="*/ 1388015 h 6858000"/>
              <a:gd name="connsiteX613" fmla="*/ 894529 w 7472601"/>
              <a:gd name="connsiteY613" fmla="*/ 1567739 h 6858000"/>
              <a:gd name="connsiteX614" fmla="*/ 948000 w 7472601"/>
              <a:gd name="connsiteY614" fmla="*/ 1663088 h 6858000"/>
              <a:gd name="connsiteX615" fmla="*/ 1006812 w 7472601"/>
              <a:gd name="connsiteY615" fmla="*/ 1767683 h 6858000"/>
              <a:gd name="connsiteX616" fmla="*/ 1149133 w 7472601"/>
              <a:gd name="connsiteY616" fmla="*/ 1971513 h 6858000"/>
              <a:gd name="connsiteX617" fmla="*/ 1333952 w 7472601"/>
              <a:gd name="connsiteY617" fmla="*/ 2251620 h 6858000"/>
              <a:gd name="connsiteX618" fmla="*/ 1337329 w 7472601"/>
              <a:gd name="connsiteY618" fmla="*/ 2258350 h 6858000"/>
              <a:gd name="connsiteX619" fmla="*/ 1014726 w 7472601"/>
              <a:gd name="connsiteY619" fmla="*/ 1615556 h 6858000"/>
              <a:gd name="connsiteX620" fmla="*/ 678222 w 7472601"/>
              <a:gd name="connsiteY620" fmla="*/ 1248670 h 6858000"/>
              <a:gd name="connsiteX621" fmla="*/ 6691602 w 7472601"/>
              <a:gd name="connsiteY621" fmla="*/ 1140573 h 6858000"/>
              <a:gd name="connsiteX622" fmla="*/ 6571100 w 7472601"/>
              <a:gd name="connsiteY622" fmla="*/ 1183662 h 6858000"/>
              <a:gd name="connsiteX623" fmla="*/ 6241687 w 7472601"/>
              <a:gd name="connsiteY623" fmla="*/ 1257600 h 6858000"/>
              <a:gd name="connsiteX624" fmla="*/ 5693009 w 7472601"/>
              <a:gd name="connsiteY624" fmla="*/ 1478256 h 6858000"/>
              <a:gd name="connsiteX625" fmla="*/ 6548420 w 7472601"/>
              <a:gd name="connsiteY625" fmla="*/ 1214599 h 6858000"/>
              <a:gd name="connsiteX626" fmla="*/ 6605473 w 7472601"/>
              <a:gd name="connsiteY626" fmla="*/ 1184686 h 6858000"/>
              <a:gd name="connsiteX627" fmla="*/ 6691602 w 7472601"/>
              <a:gd name="connsiteY627" fmla="*/ 1140573 h 6858000"/>
              <a:gd name="connsiteX628" fmla="*/ 4002475 w 7472601"/>
              <a:gd name="connsiteY628" fmla="*/ 1037802 h 6858000"/>
              <a:gd name="connsiteX629" fmla="*/ 4000324 w 7472601"/>
              <a:gd name="connsiteY629" fmla="*/ 1039362 h 6858000"/>
              <a:gd name="connsiteX630" fmla="*/ 4002862 w 7472601"/>
              <a:gd name="connsiteY630" fmla="*/ 1042866 h 6858000"/>
              <a:gd name="connsiteX631" fmla="*/ 4002475 w 7472601"/>
              <a:gd name="connsiteY631" fmla="*/ 1037802 h 6858000"/>
              <a:gd name="connsiteX632" fmla="*/ 506322 w 7472601"/>
              <a:gd name="connsiteY632" fmla="*/ 1020997 h 6858000"/>
              <a:gd name="connsiteX633" fmla="*/ 533068 w 7472601"/>
              <a:gd name="connsiteY633" fmla="*/ 1029409 h 6858000"/>
              <a:gd name="connsiteX634" fmla="*/ 1232525 w 7472601"/>
              <a:gd name="connsiteY634" fmla="*/ 1804675 h 6858000"/>
              <a:gd name="connsiteX635" fmla="*/ 1388858 w 7472601"/>
              <a:gd name="connsiteY635" fmla="*/ 2368011 h 6858000"/>
              <a:gd name="connsiteX636" fmla="*/ 1384098 w 7472601"/>
              <a:gd name="connsiteY636" fmla="*/ 2378125 h 6858000"/>
              <a:gd name="connsiteX637" fmla="*/ 1425393 w 7472601"/>
              <a:gd name="connsiteY637" fmla="*/ 2589124 h 6858000"/>
              <a:gd name="connsiteX638" fmla="*/ 1424001 w 7472601"/>
              <a:gd name="connsiteY638" fmla="*/ 2597541 h 6858000"/>
              <a:gd name="connsiteX639" fmla="*/ 2152729 w 7472601"/>
              <a:gd name="connsiteY639" fmla="*/ 2864487 h 6858000"/>
              <a:gd name="connsiteX640" fmla="*/ 2020609 w 7472601"/>
              <a:gd name="connsiteY640" fmla="*/ 2539671 h 6858000"/>
              <a:gd name="connsiteX641" fmla="*/ 2018920 w 7472601"/>
              <a:gd name="connsiteY641" fmla="*/ 2536309 h 6858000"/>
              <a:gd name="connsiteX642" fmla="*/ 1342441 w 7472601"/>
              <a:gd name="connsiteY642" fmla="*/ 1173017 h 6858000"/>
              <a:gd name="connsiteX643" fmla="*/ 1367925 w 7472601"/>
              <a:gd name="connsiteY643" fmla="*/ 1135648 h 6858000"/>
              <a:gd name="connsiteX644" fmla="*/ 1771401 w 7472601"/>
              <a:gd name="connsiteY644" fmla="*/ 1806673 h 6858000"/>
              <a:gd name="connsiteX645" fmla="*/ 1972385 w 7472601"/>
              <a:gd name="connsiteY645" fmla="*/ 2198735 h 6858000"/>
              <a:gd name="connsiteX646" fmla="*/ 2040892 w 7472601"/>
              <a:gd name="connsiteY646" fmla="*/ 2405205 h 6858000"/>
              <a:gd name="connsiteX647" fmla="*/ 2131689 w 7472601"/>
              <a:gd name="connsiteY647" fmla="*/ 1936926 h 6858000"/>
              <a:gd name="connsiteX648" fmla="*/ 2454820 w 7472601"/>
              <a:gd name="connsiteY648" fmla="*/ 1248808 h 6858000"/>
              <a:gd name="connsiteX649" fmla="*/ 2492512 w 7472601"/>
              <a:gd name="connsiteY649" fmla="*/ 1302920 h 6858000"/>
              <a:gd name="connsiteX650" fmla="*/ 2081216 w 7472601"/>
              <a:gd name="connsiteY650" fmla="*/ 2527513 h 6858000"/>
              <a:gd name="connsiteX651" fmla="*/ 2081211 w 7472601"/>
              <a:gd name="connsiteY651" fmla="*/ 2528916 h 6858000"/>
              <a:gd name="connsiteX652" fmla="*/ 2199067 w 7472601"/>
              <a:gd name="connsiteY652" fmla="*/ 2884061 h 6858000"/>
              <a:gd name="connsiteX653" fmla="*/ 3192586 w 7472601"/>
              <a:gd name="connsiteY653" fmla="*/ 3411496 h 6858000"/>
              <a:gd name="connsiteX654" fmla="*/ 3182620 w 7472601"/>
              <a:gd name="connsiteY654" fmla="*/ 3483279 h 6858000"/>
              <a:gd name="connsiteX655" fmla="*/ 2435119 w 7472601"/>
              <a:gd name="connsiteY655" fmla="*/ 3080173 h 6858000"/>
              <a:gd name="connsiteX656" fmla="*/ 2410152 w 7472601"/>
              <a:gd name="connsiteY656" fmla="*/ 3063751 h 6858000"/>
              <a:gd name="connsiteX657" fmla="*/ 2408099 w 7472601"/>
              <a:gd name="connsiteY657" fmla="*/ 3064403 h 6858000"/>
              <a:gd name="connsiteX658" fmla="*/ 2407218 w 7472601"/>
              <a:gd name="connsiteY658" fmla="*/ 3070324 h 6858000"/>
              <a:gd name="connsiteX659" fmla="*/ 2380138 w 7472601"/>
              <a:gd name="connsiteY659" fmla="*/ 3099341 h 6858000"/>
              <a:gd name="connsiteX660" fmla="*/ 1765923 w 7472601"/>
              <a:gd name="connsiteY660" fmla="*/ 3581043 h 6858000"/>
              <a:gd name="connsiteX661" fmla="*/ 1702258 w 7472601"/>
              <a:gd name="connsiteY661" fmla="*/ 3612286 h 6858000"/>
              <a:gd name="connsiteX662" fmla="*/ 1538370 w 7472601"/>
              <a:gd name="connsiteY662" fmla="*/ 3811804 h 6858000"/>
              <a:gd name="connsiteX663" fmla="*/ 542867 w 7472601"/>
              <a:gd name="connsiteY663" fmla="*/ 4944092 h 6858000"/>
              <a:gd name="connsiteX664" fmla="*/ 515800 w 7472601"/>
              <a:gd name="connsiteY664" fmla="*/ 4862180 h 6858000"/>
              <a:gd name="connsiteX665" fmla="*/ 909145 w 7472601"/>
              <a:gd name="connsiteY665" fmla="*/ 4199225 h 6858000"/>
              <a:gd name="connsiteX666" fmla="*/ 1214067 w 7472601"/>
              <a:gd name="connsiteY666" fmla="*/ 3908561 h 6858000"/>
              <a:gd name="connsiteX667" fmla="*/ 640967 w 7472601"/>
              <a:gd name="connsiteY667" fmla="*/ 4105601 h 6858000"/>
              <a:gd name="connsiteX668" fmla="*/ 112563 w 7472601"/>
              <a:gd name="connsiteY668" fmla="*/ 4396952 h 6858000"/>
              <a:gd name="connsiteX669" fmla="*/ 0 w 7472601"/>
              <a:gd name="connsiteY669" fmla="*/ 4466006 h 6858000"/>
              <a:gd name="connsiteX670" fmla="*/ 0 w 7472601"/>
              <a:gd name="connsiteY670" fmla="*/ 4233763 h 6858000"/>
              <a:gd name="connsiteX671" fmla="*/ 36881 w 7472601"/>
              <a:gd name="connsiteY671" fmla="*/ 4200118 h 6858000"/>
              <a:gd name="connsiteX672" fmla="*/ 910534 w 7472601"/>
              <a:gd name="connsiteY672" fmla="*/ 3629753 h 6858000"/>
              <a:gd name="connsiteX673" fmla="*/ 1578717 w 7472601"/>
              <a:gd name="connsiteY673" fmla="*/ 3575982 h 6858000"/>
              <a:gd name="connsiteX674" fmla="*/ 2338780 w 7472601"/>
              <a:gd name="connsiteY674" fmla="*/ 3033725 h 6858000"/>
              <a:gd name="connsiteX675" fmla="*/ 1807991 w 7472601"/>
              <a:gd name="connsiteY675" fmla="*/ 2807184 h 6858000"/>
              <a:gd name="connsiteX676" fmla="*/ 1416358 w 7472601"/>
              <a:gd name="connsiteY676" fmla="*/ 3112571 h 6858000"/>
              <a:gd name="connsiteX677" fmla="*/ 939066 w 7472601"/>
              <a:gd name="connsiteY677" fmla="*/ 3378798 h 6858000"/>
              <a:gd name="connsiteX678" fmla="*/ 115099 w 7472601"/>
              <a:gd name="connsiteY678" fmla="*/ 3607650 h 6858000"/>
              <a:gd name="connsiteX679" fmla="*/ 97284 w 7472601"/>
              <a:gd name="connsiteY679" fmla="*/ 3520393 h 6858000"/>
              <a:gd name="connsiteX680" fmla="*/ 922050 w 7472601"/>
              <a:gd name="connsiteY680" fmla="*/ 3074867 h 6858000"/>
              <a:gd name="connsiteX681" fmla="*/ 1405265 w 7472601"/>
              <a:gd name="connsiteY681" fmla="*/ 3016319 h 6858000"/>
              <a:gd name="connsiteX682" fmla="*/ 1407512 w 7472601"/>
              <a:gd name="connsiteY682" fmla="*/ 3018001 h 6858000"/>
              <a:gd name="connsiteX683" fmla="*/ 1726266 w 7472601"/>
              <a:gd name="connsiteY683" fmla="*/ 2777274 h 6858000"/>
              <a:gd name="connsiteX684" fmla="*/ 625390 w 7472601"/>
              <a:gd name="connsiteY684" fmla="*/ 2514541 h 6858000"/>
              <a:gd name="connsiteX685" fmla="*/ 619799 w 7472601"/>
              <a:gd name="connsiteY685" fmla="*/ 2527180 h 6858000"/>
              <a:gd name="connsiteX686" fmla="*/ 310030 w 7472601"/>
              <a:gd name="connsiteY686" fmla="*/ 2771818 h 6858000"/>
              <a:gd name="connsiteX687" fmla="*/ 173877 w 7472601"/>
              <a:gd name="connsiteY687" fmla="*/ 2937056 h 6858000"/>
              <a:gd name="connsiteX688" fmla="*/ 77889 w 7472601"/>
              <a:gd name="connsiteY688" fmla="*/ 3138440 h 6858000"/>
              <a:gd name="connsiteX689" fmla="*/ 0 w 7472601"/>
              <a:gd name="connsiteY689" fmla="*/ 3271395 h 6858000"/>
              <a:gd name="connsiteX690" fmla="*/ 0 w 7472601"/>
              <a:gd name="connsiteY690" fmla="*/ 3153002 h 6858000"/>
              <a:gd name="connsiteX691" fmla="*/ 2386 w 7472601"/>
              <a:gd name="connsiteY691" fmla="*/ 3149203 h 6858000"/>
              <a:gd name="connsiteX692" fmla="*/ 89753 w 7472601"/>
              <a:gd name="connsiteY692" fmla="*/ 2987702 h 6858000"/>
              <a:gd name="connsiteX693" fmla="*/ 76869 w 7472601"/>
              <a:gd name="connsiteY693" fmla="*/ 3005404 h 6858000"/>
              <a:gd name="connsiteX694" fmla="*/ 32049 w 7472601"/>
              <a:gd name="connsiteY694" fmla="*/ 3065814 h 6858000"/>
              <a:gd name="connsiteX695" fmla="*/ 0 w 7472601"/>
              <a:gd name="connsiteY695" fmla="*/ 3108744 h 6858000"/>
              <a:gd name="connsiteX696" fmla="*/ 0 w 7472601"/>
              <a:gd name="connsiteY696" fmla="*/ 3058059 h 6858000"/>
              <a:gd name="connsiteX697" fmla="*/ 7610 w 7472601"/>
              <a:gd name="connsiteY697" fmla="*/ 3047889 h 6858000"/>
              <a:gd name="connsiteX698" fmla="*/ 52419 w 7472601"/>
              <a:gd name="connsiteY698" fmla="*/ 2987479 h 6858000"/>
              <a:gd name="connsiteX699" fmla="*/ 59142 w 7472601"/>
              <a:gd name="connsiteY699" fmla="*/ 2978488 h 6858000"/>
              <a:gd name="connsiteX700" fmla="*/ 0 w 7472601"/>
              <a:gd name="connsiteY700" fmla="*/ 3015334 h 6858000"/>
              <a:gd name="connsiteX701" fmla="*/ 0 w 7472601"/>
              <a:gd name="connsiteY701" fmla="*/ 2914286 h 6858000"/>
              <a:gd name="connsiteX702" fmla="*/ 36383 w 7472601"/>
              <a:gd name="connsiteY702" fmla="*/ 2901128 h 6858000"/>
              <a:gd name="connsiteX703" fmla="*/ 156329 w 7472601"/>
              <a:gd name="connsiteY703" fmla="*/ 2840533 h 6858000"/>
              <a:gd name="connsiteX704" fmla="*/ 358355 w 7472601"/>
              <a:gd name="connsiteY704" fmla="*/ 2620471 h 6858000"/>
              <a:gd name="connsiteX705" fmla="*/ 510577 w 7472601"/>
              <a:gd name="connsiteY705" fmla="*/ 2501244 h 6858000"/>
              <a:gd name="connsiteX706" fmla="*/ 211967 w 7472601"/>
              <a:gd name="connsiteY706" fmla="*/ 2479171 h 6858000"/>
              <a:gd name="connsiteX707" fmla="*/ 0 w 7472601"/>
              <a:gd name="connsiteY707" fmla="*/ 2476398 h 6858000"/>
              <a:gd name="connsiteX708" fmla="*/ 0 w 7472601"/>
              <a:gd name="connsiteY708" fmla="*/ 2389189 h 6858000"/>
              <a:gd name="connsiteX709" fmla="*/ 103062 w 7472601"/>
              <a:gd name="connsiteY709" fmla="*/ 2389518 h 6858000"/>
              <a:gd name="connsiteX710" fmla="*/ 510734 w 7472601"/>
              <a:gd name="connsiteY710" fmla="*/ 2416201 h 6858000"/>
              <a:gd name="connsiteX711" fmla="*/ 279257 w 7472601"/>
              <a:gd name="connsiteY711" fmla="*/ 2092102 h 6858000"/>
              <a:gd name="connsiteX712" fmla="*/ 65265 w 7472601"/>
              <a:gd name="connsiteY712" fmla="*/ 2006049 h 6858000"/>
              <a:gd name="connsiteX713" fmla="*/ 0 w 7472601"/>
              <a:gd name="connsiteY713" fmla="*/ 1982532 h 6858000"/>
              <a:gd name="connsiteX714" fmla="*/ 0 w 7472601"/>
              <a:gd name="connsiteY714" fmla="*/ 1912789 h 6858000"/>
              <a:gd name="connsiteX715" fmla="*/ 97460 w 7472601"/>
              <a:gd name="connsiteY715" fmla="*/ 1953725 h 6858000"/>
              <a:gd name="connsiteX716" fmla="*/ 221272 w 7472601"/>
              <a:gd name="connsiteY716" fmla="*/ 1980766 h 6858000"/>
              <a:gd name="connsiteX717" fmla="*/ 116765 w 7472601"/>
              <a:gd name="connsiteY717" fmla="*/ 1911033 h 6858000"/>
              <a:gd name="connsiteX718" fmla="*/ 16405 w 7472601"/>
              <a:gd name="connsiteY718" fmla="*/ 1803412 h 6858000"/>
              <a:gd name="connsiteX719" fmla="*/ 0 w 7472601"/>
              <a:gd name="connsiteY719" fmla="*/ 1784777 h 6858000"/>
              <a:gd name="connsiteX720" fmla="*/ 0 w 7472601"/>
              <a:gd name="connsiteY720" fmla="*/ 1740082 h 6858000"/>
              <a:gd name="connsiteX721" fmla="*/ 39394 w 7472601"/>
              <a:gd name="connsiteY721" fmla="*/ 1784856 h 6858000"/>
              <a:gd name="connsiteX722" fmla="*/ 135813 w 7472601"/>
              <a:gd name="connsiteY722" fmla="*/ 1888838 h 6858000"/>
              <a:gd name="connsiteX723" fmla="*/ 242575 w 7472601"/>
              <a:gd name="connsiteY723" fmla="*/ 1958841 h 6858000"/>
              <a:gd name="connsiteX724" fmla="*/ 82197 w 7472601"/>
              <a:gd name="connsiteY724" fmla="*/ 1754826 h 6858000"/>
              <a:gd name="connsiteX725" fmla="*/ 0 w 7472601"/>
              <a:gd name="connsiteY725" fmla="*/ 1679650 h 6858000"/>
              <a:gd name="connsiteX726" fmla="*/ 0 w 7472601"/>
              <a:gd name="connsiteY726" fmla="*/ 1602463 h 6858000"/>
              <a:gd name="connsiteX727" fmla="*/ 84689 w 7472601"/>
              <a:gd name="connsiteY727" fmla="*/ 1677442 h 6858000"/>
              <a:gd name="connsiteX728" fmla="*/ 298437 w 7472601"/>
              <a:gd name="connsiteY728" fmla="*/ 1968019 h 6858000"/>
              <a:gd name="connsiteX729" fmla="*/ 227269 w 7472601"/>
              <a:gd name="connsiteY729" fmla="*/ 1114064 h 6858000"/>
              <a:gd name="connsiteX730" fmla="*/ 248003 w 7472601"/>
              <a:gd name="connsiteY730" fmla="*/ 1089613 h 6858000"/>
              <a:gd name="connsiteX731" fmla="*/ 427020 w 7472601"/>
              <a:gd name="connsiteY731" fmla="*/ 1619803 h 6858000"/>
              <a:gd name="connsiteX732" fmla="*/ 340345 w 7472601"/>
              <a:gd name="connsiteY732" fmla="*/ 2027739 h 6858000"/>
              <a:gd name="connsiteX733" fmla="*/ 360865 w 7472601"/>
              <a:gd name="connsiteY733" fmla="*/ 2044827 h 6858000"/>
              <a:gd name="connsiteX734" fmla="*/ 560414 w 7472601"/>
              <a:gd name="connsiteY734" fmla="*/ 2421457 h 6858000"/>
              <a:gd name="connsiteX735" fmla="*/ 1359703 w 7472601"/>
              <a:gd name="connsiteY735" fmla="*/ 2578554 h 6858000"/>
              <a:gd name="connsiteX736" fmla="*/ 1359422 w 7472601"/>
              <a:gd name="connsiteY736" fmla="*/ 2577994 h 6858000"/>
              <a:gd name="connsiteX737" fmla="*/ 828701 w 7472601"/>
              <a:gd name="connsiteY737" fmla="*/ 1839520 h 6858000"/>
              <a:gd name="connsiteX738" fmla="*/ 494427 w 7472601"/>
              <a:gd name="connsiteY738" fmla="*/ 1092333 h 6858000"/>
              <a:gd name="connsiteX739" fmla="*/ 506322 w 7472601"/>
              <a:gd name="connsiteY739" fmla="*/ 1020997 h 6858000"/>
              <a:gd name="connsiteX740" fmla="*/ 4570198 w 7472601"/>
              <a:gd name="connsiteY740" fmla="*/ 978081 h 6858000"/>
              <a:gd name="connsiteX741" fmla="*/ 4523691 w 7472601"/>
              <a:gd name="connsiteY741" fmla="*/ 1127776 h 6858000"/>
              <a:gd name="connsiteX742" fmla="*/ 4509875 w 7472601"/>
              <a:gd name="connsiteY742" fmla="*/ 1167552 h 6858000"/>
              <a:gd name="connsiteX743" fmla="*/ 4478168 w 7472601"/>
              <a:gd name="connsiteY743" fmla="*/ 1260735 h 6858000"/>
              <a:gd name="connsiteX744" fmla="*/ 4409309 w 7472601"/>
              <a:gd name="connsiteY744" fmla="*/ 1666996 h 6858000"/>
              <a:gd name="connsiteX745" fmla="*/ 4370031 w 7472601"/>
              <a:gd name="connsiteY745" fmla="*/ 1955666 h 6858000"/>
              <a:gd name="connsiteX746" fmla="*/ 4570198 w 7472601"/>
              <a:gd name="connsiteY746" fmla="*/ 978081 h 6858000"/>
              <a:gd name="connsiteX747" fmla="*/ 4557898 w 7472601"/>
              <a:gd name="connsiteY747" fmla="*/ 900011 h 6858000"/>
              <a:gd name="connsiteX748" fmla="*/ 4344840 w 7472601"/>
              <a:gd name="connsiteY748" fmla="*/ 1922038 h 6858000"/>
              <a:gd name="connsiteX749" fmla="*/ 4378710 w 7472601"/>
              <a:gd name="connsiteY749" fmla="*/ 1665516 h 6858000"/>
              <a:gd name="connsiteX750" fmla="*/ 4448798 w 7472601"/>
              <a:gd name="connsiteY750" fmla="*/ 1253024 h 6858000"/>
              <a:gd name="connsiteX751" fmla="*/ 4480315 w 7472601"/>
              <a:gd name="connsiteY751" fmla="*/ 1158454 h 6858000"/>
              <a:gd name="connsiteX752" fmla="*/ 4494133 w 7472601"/>
              <a:gd name="connsiteY752" fmla="*/ 1118676 h 6858000"/>
              <a:gd name="connsiteX753" fmla="*/ 4557898 w 7472601"/>
              <a:gd name="connsiteY753" fmla="*/ 900011 h 6858000"/>
              <a:gd name="connsiteX754" fmla="*/ 5870151 w 7472601"/>
              <a:gd name="connsiteY754" fmla="*/ 898890 h 6858000"/>
              <a:gd name="connsiteX755" fmla="*/ 5861335 w 7472601"/>
              <a:gd name="connsiteY755" fmla="*/ 899177 h 6858000"/>
              <a:gd name="connsiteX756" fmla="*/ 5843702 w 7472601"/>
              <a:gd name="connsiteY756" fmla="*/ 899748 h 6858000"/>
              <a:gd name="connsiteX757" fmla="*/ 5651107 w 7472601"/>
              <a:gd name="connsiteY757" fmla="*/ 920306 h 6858000"/>
              <a:gd name="connsiteX758" fmla="*/ 5459407 w 7472601"/>
              <a:gd name="connsiteY758" fmla="*/ 940975 h 6858000"/>
              <a:gd name="connsiteX759" fmla="*/ 5374846 w 7472601"/>
              <a:gd name="connsiteY759" fmla="*/ 941988 h 6858000"/>
              <a:gd name="connsiteX760" fmla="*/ 5256105 w 7472601"/>
              <a:gd name="connsiteY760" fmla="*/ 945632 h 6858000"/>
              <a:gd name="connsiteX761" fmla="*/ 5107071 w 7472601"/>
              <a:gd name="connsiteY761" fmla="*/ 969720 h 6858000"/>
              <a:gd name="connsiteX762" fmla="*/ 4998681 w 7472601"/>
              <a:gd name="connsiteY762" fmla="*/ 988771 h 6858000"/>
              <a:gd name="connsiteX763" fmla="*/ 5870151 w 7472601"/>
              <a:gd name="connsiteY763" fmla="*/ 898890 h 6858000"/>
              <a:gd name="connsiteX764" fmla="*/ 5504425 w 7472601"/>
              <a:gd name="connsiteY764" fmla="*/ 848067 h 6858000"/>
              <a:gd name="connsiteX765" fmla="*/ 4968849 w 7472601"/>
              <a:gd name="connsiteY765" fmla="*/ 962318 h 6858000"/>
              <a:gd name="connsiteX766" fmla="*/ 5104039 w 7472601"/>
              <a:gd name="connsiteY766" fmla="*/ 940634 h 6858000"/>
              <a:gd name="connsiteX767" fmla="*/ 5256311 w 7472601"/>
              <a:gd name="connsiteY767" fmla="*/ 916490 h 6858000"/>
              <a:gd name="connsiteX768" fmla="*/ 5377381 w 7472601"/>
              <a:gd name="connsiteY768" fmla="*/ 912671 h 6858000"/>
              <a:gd name="connsiteX769" fmla="*/ 5460148 w 7472601"/>
              <a:gd name="connsiteY769" fmla="*/ 911442 h 6858000"/>
              <a:gd name="connsiteX770" fmla="*/ 5648971 w 7472601"/>
              <a:gd name="connsiteY770" fmla="*/ 891331 h 6858000"/>
              <a:gd name="connsiteX771" fmla="*/ 5844807 w 7472601"/>
              <a:gd name="connsiteY771" fmla="*/ 870718 h 6858000"/>
              <a:gd name="connsiteX772" fmla="*/ 5862975 w 7472601"/>
              <a:gd name="connsiteY772" fmla="*/ 869756 h 6858000"/>
              <a:gd name="connsiteX773" fmla="*/ 5920887 w 7472601"/>
              <a:gd name="connsiteY773" fmla="*/ 865929 h 6858000"/>
              <a:gd name="connsiteX774" fmla="*/ 5504425 w 7472601"/>
              <a:gd name="connsiteY774" fmla="*/ 848067 h 6858000"/>
              <a:gd name="connsiteX775" fmla="*/ 3607114 w 7472601"/>
              <a:gd name="connsiteY775" fmla="*/ 467441 h 6858000"/>
              <a:gd name="connsiteX776" fmla="*/ 3296242 w 7472601"/>
              <a:gd name="connsiteY776" fmla="*/ 807991 h 6858000"/>
              <a:gd name="connsiteX777" fmla="*/ 3174674 w 7472601"/>
              <a:gd name="connsiteY777" fmla="*/ 919759 h 6858000"/>
              <a:gd name="connsiteX778" fmla="*/ 3042978 w 7472601"/>
              <a:gd name="connsiteY778" fmla="*/ 1054894 h 6858000"/>
              <a:gd name="connsiteX779" fmla="*/ 2968914 w 7472601"/>
              <a:gd name="connsiteY779" fmla="*/ 1133756 h 6858000"/>
              <a:gd name="connsiteX780" fmla="*/ 3103823 w 7472601"/>
              <a:gd name="connsiteY780" fmla="*/ 1026814 h 6858000"/>
              <a:gd name="connsiteX781" fmla="*/ 3607114 w 7472601"/>
              <a:gd name="connsiteY781" fmla="*/ 467441 h 6858000"/>
              <a:gd name="connsiteX782" fmla="*/ 3744487 w 7472601"/>
              <a:gd name="connsiteY782" fmla="*/ 383136 h 6858000"/>
              <a:gd name="connsiteX783" fmla="*/ 3970213 w 7472601"/>
              <a:gd name="connsiteY783" fmla="*/ 995559 h 6858000"/>
              <a:gd name="connsiteX784" fmla="*/ 3744487 w 7472601"/>
              <a:gd name="connsiteY784" fmla="*/ 383136 h 6858000"/>
              <a:gd name="connsiteX785" fmla="*/ 3624562 w 7472601"/>
              <a:gd name="connsiteY785" fmla="*/ 367041 h 6858000"/>
              <a:gd name="connsiteX786" fmla="*/ 3489712 w 7472601"/>
              <a:gd name="connsiteY786" fmla="*/ 485386 h 6858000"/>
              <a:gd name="connsiteX787" fmla="*/ 3182994 w 7472601"/>
              <a:gd name="connsiteY787" fmla="*/ 828265 h 6858000"/>
              <a:gd name="connsiteX788" fmla="*/ 2892114 w 7472601"/>
              <a:gd name="connsiteY788" fmla="*/ 1172635 h 6858000"/>
              <a:gd name="connsiteX789" fmla="*/ 3021459 w 7472601"/>
              <a:gd name="connsiteY789" fmla="*/ 1035385 h 6858000"/>
              <a:gd name="connsiteX790" fmla="*/ 3153873 w 7472601"/>
              <a:gd name="connsiteY790" fmla="*/ 898971 h 6858000"/>
              <a:gd name="connsiteX791" fmla="*/ 3276511 w 7472601"/>
              <a:gd name="connsiteY791" fmla="*/ 786423 h 6858000"/>
              <a:gd name="connsiteX792" fmla="*/ 3584154 w 7472601"/>
              <a:gd name="connsiteY792" fmla="*/ 448218 h 6858000"/>
              <a:gd name="connsiteX793" fmla="*/ 3624562 w 7472601"/>
              <a:gd name="connsiteY793" fmla="*/ 367041 h 6858000"/>
              <a:gd name="connsiteX794" fmla="*/ 3766672 w 7472601"/>
              <a:gd name="connsiteY794" fmla="*/ 359429 h 6858000"/>
              <a:gd name="connsiteX795" fmla="*/ 3996338 w 7472601"/>
              <a:gd name="connsiteY795" fmla="*/ 968237 h 6858000"/>
              <a:gd name="connsiteX796" fmla="*/ 3766672 w 7472601"/>
              <a:gd name="connsiteY796" fmla="*/ 359429 h 6858000"/>
              <a:gd name="connsiteX797" fmla="*/ 5805386 w 7472601"/>
              <a:gd name="connsiteY797" fmla="*/ 239240 h 6858000"/>
              <a:gd name="connsiteX798" fmla="*/ 5736947 w 7472601"/>
              <a:gd name="connsiteY798" fmla="*/ 261367 h 6858000"/>
              <a:gd name="connsiteX799" fmla="*/ 5427012 w 7472601"/>
              <a:gd name="connsiteY799" fmla="*/ 311272 h 6858000"/>
              <a:gd name="connsiteX800" fmla="*/ 5147818 w 7472601"/>
              <a:gd name="connsiteY800" fmla="*/ 322112 h 6858000"/>
              <a:gd name="connsiteX801" fmla="*/ 5060854 w 7472601"/>
              <a:gd name="connsiteY801" fmla="*/ 311882 h 6858000"/>
              <a:gd name="connsiteX802" fmla="*/ 4945989 w 7472601"/>
              <a:gd name="connsiteY802" fmla="*/ 300516 h 6858000"/>
              <a:gd name="connsiteX803" fmla="*/ 5410479 w 7472601"/>
              <a:gd name="connsiteY803" fmla="*/ 348434 h 6858000"/>
              <a:gd name="connsiteX804" fmla="*/ 5805386 w 7472601"/>
              <a:gd name="connsiteY804" fmla="*/ 239240 h 6858000"/>
              <a:gd name="connsiteX805" fmla="*/ 5905192 w 7472601"/>
              <a:gd name="connsiteY805" fmla="*/ 163079 h 6858000"/>
              <a:gd name="connsiteX806" fmla="*/ 5865655 w 7472601"/>
              <a:gd name="connsiteY806" fmla="*/ 171901 h 6858000"/>
              <a:gd name="connsiteX807" fmla="*/ 5259740 w 7472601"/>
              <a:gd name="connsiteY807" fmla="*/ 257013 h 6858000"/>
              <a:gd name="connsiteX808" fmla="*/ 5208466 w 7472601"/>
              <a:gd name="connsiteY808" fmla="*/ 257550 h 6858000"/>
              <a:gd name="connsiteX809" fmla="*/ 4980204 w 7472601"/>
              <a:gd name="connsiteY809" fmla="*/ 271903 h 6858000"/>
              <a:gd name="connsiteX810" fmla="*/ 5068068 w 7472601"/>
              <a:gd name="connsiteY810" fmla="*/ 282244 h 6858000"/>
              <a:gd name="connsiteX811" fmla="*/ 5153231 w 7472601"/>
              <a:gd name="connsiteY811" fmla="*/ 292240 h 6858000"/>
              <a:gd name="connsiteX812" fmla="*/ 5426491 w 7472601"/>
              <a:gd name="connsiteY812" fmla="*/ 281128 h 6858000"/>
              <a:gd name="connsiteX813" fmla="*/ 5731212 w 7472601"/>
              <a:gd name="connsiteY813" fmla="*/ 231951 h 6858000"/>
              <a:gd name="connsiteX814" fmla="*/ 5905192 w 7472601"/>
              <a:gd name="connsiteY814" fmla="*/ 163079 h 6858000"/>
              <a:gd name="connsiteX815" fmla="*/ 5944437 w 7472601"/>
              <a:gd name="connsiteY815" fmla="*/ 113829 h 6858000"/>
              <a:gd name="connsiteX816" fmla="*/ 5825032 w 7472601"/>
              <a:gd name="connsiteY816" fmla="*/ 146405 h 6858000"/>
              <a:gd name="connsiteX817" fmla="*/ 4955599 w 7472601"/>
              <a:gd name="connsiteY817" fmla="*/ 247008 h 6858000"/>
              <a:gd name="connsiteX818" fmla="*/ 5210104 w 7472601"/>
              <a:gd name="connsiteY818" fmla="*/ 228123 h 6858000"/>
              <a:gd name="connsiteX819" fmla="*/ 5261015 w 7472601"/>
              <a:gd name="connsiteY819" fmla="*/ 227087 h 6858000"/>
              <a:gd name="connsiteX820" fmla="*/ 5861181 w 7472601"/>
              <a:gd name="connsiteY820" fmla="*/ 143093 h 6858000"/>
              <a:gd name="connsiteX821" fmla="*/ 5961252 w 7472601"/>
              <a:gd name="connsiteY821" fmla="*/ 114820 h 6858000"/>
              <a:gd name="connsiteX822" fmla="*/ 5944437 w 7472601"/>
              <a:gd name="connsiteY822" fmla="*/ 113829 h 6858000"/>
              <a:gd name="connsiteX823" fmla="*/ 3882765 w 7472601"/>
              <a:gd name="connsiteY823" fmla="*/ 0 h 6858000"/>
              <a:gd name="connsiteX824" fmla="*/ 3995099 w 7472601"/>
              <a:gd name="connsiteY824" fmla="*/ 0 h 6858000"/>
              <a:gd name="connsiteX825" fmla="*/ 4163818 w 7472601"/>
              <a:gd name="connsiteY825" fmla="*/ 234104 h 6858000"/>
              <a:gd name="connsiteX826" fmla="*/ 4172099 w 7472601"/>
              <a:gd name="connsiteY826" fmla="*/ 234207 h 6858000"/>
              <a:gd name="connsiteX827" fmla="*/ 4784282 w 7472601"/>
              <a:gd name="connsiteY827" fmla="*/ 276561 h 6858000"/>
              <a:gd name="connsiteX828" fmla="*/ 4801687 w 7472601"/>
              <a:gd name="connsiteY828" fmla="*/ 267764 h 6858000"/>
              <a:gd name="connsiteX829" fmla="*/ 6082788 w 7472601"/>
              <a:gd name="connsiteY829" fmla="*/ 64119 h 6858000"/>
              <a:gd name="connsiteX830" fmla="*/ 6099442 w 7472601"/>
              <a:gd name="connsiteY830" fmla="*/ 82568 h 6858000"/>
              <a:gd name="connsiteX831" fmla="*/ 4804137 w 7472601"/>
              <a:gd name="connsiteY831" fmla="*/ 320931 h 6858000"/>
              <a:gd name="connsiteX832" fmla="*/ 4227047 w 7472601"/>
              <a:gd name="connsiteY832" fmla="*/ 313415 h 6858000"/>
              <a:gd name="connsiteX833" fmla="*/ 4346041 w 7472601"/>
              <a:gd name="connsiteY833" fmla="*/ 456086 h 6858000"/>
              <a:gd name="connsiteX834" fmla="*/ 4870967 w 7472601"/>
              <a:gd name="connsiteY834" fmla="*/ 963061 h 6858000"/>
              <a:gd name="connsiteX835" fmla="*/ 4889647 w 7472601"/>
              <a:gd name="connsiteY835" fmla="*/ 957147 h 6858000"/>
              <a:gd name="connsiteX836" fmla="*/ 5422504 w 7472601"/>
              <a:gd name="connsiteY836" fmla="*/ 805191 h 6858000"/>
              <a:gd name="connsiteX837" fmla="*/ 6087656 w 7472601"/>
              <a:gd name="connsiteY837" fmla="*/ 826703 h 6858000"/>
              <a:gd name="connsiteX838" fmla="*/ 6058717 w 7472601"/>
              <a:gd name="connsiteY838" fmla="*/ 865992 h 6858000"/>
              <a:gd name="connsiteX839" fmla="*/ 4974153 w 7472601"/>
              <a:gd name="connsiteY839" fmla="*/ 1045456 h 6858000"/>
              <a:gd name="connsiteX840" fmla="*/ 5627835 w 7472601"/>
              <a:gd name="connsiteY840" fmla="*/ 1472077 h 6858000"/>
              <a:gd name="connsiteX841" fmla="*/ 5629817 w 7472601"/>
              <a:gd name="connsiteY841" fmla="*/ 1471412 h 6858000"/>
              <a:gd name="connsiteX842" fmla="*/ 5634124 w 7472601"/>
              <a:gd name="connsiteY842" fmla="*/ 1470572 h 6858000"/>
              <a:gd name="connsiteX843" fmla="*/ 5755832 w 7472601"/>
              <a:gd name="connsiteY843" fmla="*/ 1383886 h 6858000"/>
              <a:gd name="connsiteX844" fmla="*/ 6014186 w 7472601"/>
              <a:gd name="connsiteY844" fmla="*/ 1279799 h 6858000"/>
              <a:gd name="connsiteX845" fmla="*/ 6901619 w 7472601"/>
              <a:gd name="connsiteY845" fmla="*/ 1047874 h 6858000"/>
              <a:gd name="connsiteX846" fmla="*/ 6931566 w 7472601"/>
              <a:gd name="connsiteY846" fmla="*/ 1062034 h 6858000"/>
              <a:gd name="connsiteX847" fmla="*/ 5790982 w 7472601"/>
              <a:gd name="connsiteY847" fmla="*/ 1561380 h 6858000"/>
              <a:gd name="connsiteX848" fmla="*/ 6188971 w 7472601"/>
              <a:gd name="connsiteY848" fmla="*/ 1755168 h 6858000"/>
              <a:gd name="connsiteX849" fmla="*/ 6202446 w 7472601"/>
              <a:gd name="connsiteY849" fmla="*/ 1752268 h 6858000"/>
              <a:gd name="connsiteX850" fmla="*/ 7179560 w 7472601"/>
              <a:gd name="connsiteY850" fmla="*/ 1467551 h 6858000"/>
              <a:gd name="connsiteX851" fmla="*/ 7158730 w 7472601"/>
              <a:gd name="connsiteY851" fmla="*/ 1507835 h 6858000"/>
              <a:gd name="connsiteX852" fmla="*/ 6326959 w 7472601"/>
              <a:gd name="connsiteY852" fmla="*/ 1817686 h 6858000"/>
              <a:gd name="connsiteX853" fmla="*/ 6537433 w 7472601"/>
              <a:gd name="connsiteY853" fmla="*/ 1907790 h 6858000"/>
              <a:gd name="connsiteX854" fmla="*/ 6550221 w 7472601"/>
              <a:gd name="connsiteY854" fmla="*/ 1910729 h 6858000"/>
              <a:gd name="connsiteX855" fmla="*/ 6964438 w 7472601"/>
              <a:gd name="connsiteY855" fmla="*/ 2209505 h 6858000"/>
              <a:gd name="connsiteX856" fmla="*/ 7367862 w 7472601"/>
              <a:gd name="connsiteY856" fmla="*/ 2806833 h 6858000"/>
              <a:gd name="connsiteX857" fmla="*/ 7364329 w 7472601"/>
              <a:gd name="connsiteY857" fmla="*/ 2826907 h 6858000"/>
              <a:gd name="connsiteX858" fmla="*/ 7290545 w 7472601"/>
              <a:gd name="connsiteY858" fmla="*/ 2850663 h 6858000"/>
              <a:gd name="connsiteX859" fmla="*/ 6472036 w 7472601"/>
              <a:gd name="connsiteY859" fmla="*/ 1959003 h 6858000"/>
              <a:gd name="connsiteX860" fmla="*/ 5792897 w 7472601"/>
              <a:gd name="connsiteY860" fmla="*/ 1647747 h 6858000"/>
              <a:gd name="connsiteX861" fmla="*/ 5842751 w 7472601"/>
              <a:gd name="connsiteY861" fmla="*/ 1816112 h 6858000"/>
              <a:gd name="connsiteX862" fmla="*/ 5847424 w 7472601"/>
              <a:gd name="connsiteY862" fmla="*/ 1815776 h 6858000"/>
              <a:gd name="connsiteX863" fmla="*/ 6399821 w 7472601"/>
              <a:gd name="connsiteY863" fmla="*/ 2344799 h 6858000"/>
              <a:gd name="connsiteX864" fmla="*/ 6323232 w 7472601"/>
              <a:gd name="connsiteY864" fmla="*/ 2389634 h 6858000"/>
              <a:gd name="connsiteX865" fmla="*/ 5942958 w 7472601"/>
              <a:gd name="connsiteY865" fmla="*/ 2077708 h 6858000"/>
              <a:gd name="connsiteX866" fmla="*/ 5921559 w 7472601"/>
              <a:gd name="connsiteY866" fmla="*/ 2378596 h 6858000"/>
              <a:gd name="connsiteX867" fmla="*/ 5817651 w 7472601"/>
              <a:gd name="connsiteY867" fmla="*/ 3023919 h 6858000"/>
              <a:gd name="connsiteX868" fmla="*/ 5729634 w 7472601"/>
              <a:gd name="connsiteY868" fmla="*/ 3051849 h 6858000"/>
              <a:gd name="connsiteX869" fmla="*/ 5611018 w 7472601"/>
              <a:gd name="connsiteY869" fmla="*/ 2316769 h 6858000"/>
              <a:gd name="connsiteX870" fmla="*/ 5687608 w 7472601"/>
              <a:gd name="connsiteY870" fmla="*/ 2039972 h 6858000"/>
              <a:gd name="connsiteX871" fmla="*/ 5657554 w 7472601"/>
              <a:gd name="connsiteY871" fmla="*/ 1576445 h 6858000"/>
              <a:gd name="connsiteX872" fmla="*/ 5150475 w 7472601"/>
              <a:gd name="connsiteY872" fmla="*/ 1274012 h 6858000"/>
              <a:gd name="connsiteX873" fmla="*/ 5349142 w 7472601"/>
              <a:gd name="connsiteY873" fmla="*/ 2204405 h 6858000"/>
              <a:gd name="connsiteX874" fmla="*/ 5262214 w 7472601"/>
              <a:gd name="connsiteY874" fmla="*/ 2233836 h 6858000"/>
              <a:gd name="connsiteX875" fmla="*/ 4981539 w 7472601"/>
              <a:gd name="connsiteY875" fmla="*/ 1542201 h 6858000"/>
              <a:gd name="connsiteX876" fmla="*/ 4958461 w 7472601"/>
              <a:gd name="connsiteY876" fmla="*/ 1136957 h 6858000"/>
              <a:gd name="connsiteX877" fmla="*/ 4655015 w 7472601"/>
              <a:gd name="connsiteY877" fmla="*/ 891426 h 6858000"/>
              <a:gd name="connsiteX878" fmla="*/ 4348002 w 7472601"/>
              <a:gd name="connsiteY878" fmla="*/ 2205895 h 6858000"/>
              <a:gd name="connsiteX879" fmla="*/ 4262250 w 7472601"/>
              <a:gd name="connsiteY879" fmla="*/ 2219972 h 6858000"/>
              <a:gd name="connsiteX880" fmla="*/ 4550611 w 7472601"/>
              <a:gd name="connsiteY880" fmla="*/ 817540 h 6858000"/>
              <a:gd name="connsiteX881" fmla="*/ 4564418 w 7472601"/>
              <a:gd name="connsiteY881" fmla="*/ 808293 h 6858000"/>
              <a:gd name="connsiteX882" fmla="*/ 4266388 w 7472601"/>
              <a:gd name="connsiteY882" fmla="*/ 500083 h 6858000"/>
              <a:gd name="connsiteX883" fmla="*/ 4032842 w 7472601"/>
              <a:gd name="connsiteY883" fmla="*/ 211809 h 6858000"/>
              <a:gd name="connsiteX884" fmla="*/ 3882765 w 7472601"/>
              <a:gd name="connsiteY884" fmla="*/ 0 h 6858000"/>
              <a:gd name="connsiteX885" fmla="*/ 3721337 w 7472601"/>
              <a:gd name="connsiteY885" fmla="*/ 0 h 6858000"/>
              <a:gd name="connsiteX886" fmla="*/ 3797544 w 7472601"/>
              <a:gd name="connsiteY886" fmla="*/ 0 h 6858000"/>
              <a:gd name="connsiteX887" fmla="*/ 3775734 w 7472601"/>
              <a:gd name="connsiteY887" fmla="*/ 95131 h 6858000"/>
              <a:gd name="connsiteX888" fmla="*/ 3724807 w 7472601"/>
              <a:gd name="connsiteY888" fmla="*/ 272257 h 6858000"/>
              <a:gd name="connsiteX889" fmla="*/ 3726844 w 7472601"/>
              <a:gd name="connsiteY889" fmla="*/ 282988 h 6858000"/>
              <a:gd name="connsiteX890" fmla="*/ 3742664 w 7472601"/>
              <a:gd name="connsiteY890" fmla="*/ 279918 h 6858000"/>
              <a:gd name="connsiteX891" fmla="*/ 4103910 w 7472601"/>
              <a:gd name="connsiteY891" fmla="*/ 1161917 h 6858000"/>
              <a:gd name="connsiteX892" fmla="*/ 4020269 w 7472601"/>
              <a:gd name="connsiteY892" fmla="*/ 1200406 h 6858000"/>
              <a:gd name="connsiteX893" fmla="*/ 3674882 w 7472601"/>
              <a:gd name="connsiteY893" fmla="*/ 488524 h 6858000"/>
              <a:gd name="connsiteX894" fmla="*/ 3132682 w 7472601"/>
              <a:gd name="connsiteY894" fmla="*/ 1072284 h 6858000"/>
              <a:gd name="connsiteX895" fmla="*/ 2716346 w 7472601"/>
              <a:gd name="connsiteY895" fmla="*/ 1276376 h 6858000"/>
              <a:gd name="connsiteX896" fmla="*/ 2716772 w 7472601"/>
              <a:gd name="connsiteY896" fmla="*/ 1255462 h 6858000"/>
              <a:gd name="connsiteX897" fmla="*/ 3471096 w 7472601"/>
              <a:gd name="connsiteY897" fmla="*/ 437072 h 6858000"/>
              <a:gd name="connsiteX898" fmla="*/ 3639057 w 7472601"/>
              <a:gd name="connsiteY898" fmla="*/ 286334 h 6858000"/>
              <a:gd name="connsiteX899" fmla="*/ 3640309 w 7472601"/>
              <a:gd name="connsiteY899" fmla="*/ 284664 h 6858000"/>
              <a:gd name="connsiteX900" fmla="*/ 3646022 w 7472601"/>
              <a:gd name="connsiteY900" fmla="*/ 276711 h 6858000"/>
              <a:gd name="connsiteX901" fmla="*/ 3707943 w 7472601"/>
              <a:gd name="connsiteY901" fmla="*/ 65958 h 6858000"/>
              <a:gd name="connsiteX902" fmla="*/ 3721337 w 7472601"/>
              <a:gd name="connsiteY902" fmla="*/ 0 h 6858000"/>
              <a:gd name="connsiteX903" fmla="*/ 2867960 w 7472601"/>
              <a:gd name="connsiteY903" fmla="*/ 0 h 6858000"/>
              <a:gd name="connsiteX904" fmla="*/ 2926351 w 7472601"/>
              <a:gd name="connsiteY904" fmla="*/ 0 h 6858000"/>
              <a:gd name="connsiteX905" fmla="*/ 2902823 w 7472601"/>
              <a:gd name="connsiteY905" fmla="*/ 262929 h 6858000"/>
              <a:gd name="connsiteX906" fmla="*/ 2940663 w 7472601"/>
              <a:gd name="connsiteY906" fmla="*/ 140884 h 6858000"/>
              <a:gd name="connsiteX907" fmla="*/ 2947039 w 7472601"/>
              <a:gd name="connsiteY907" fmla="*/ 122524 h 6858000"/>
              <a:gd name="connsiteX908" fmla="*/ 2984316 w 7472601"/>
              <a:gd name="connsiteY908" fmla="*/ 0 h 6858000"/>
              <a:gd name="connsiteX909" fmla="*/ 3016114 w 7472601"/>
              <a:gd name="connsiteY909" fmla="*/ 0 h 6858000"/>
              <a:gd name="connsiteX910" fmla="*/ 2979949 w 7472601"/>
              <a:gd name="connsiteY910" fmla="*/ 119274 h 6858000"/>
              <a:gd name="connsiteX911" fmla="*/ 3023879 w 7472601"/>
              <a:gd name="connsiteY911" fmla="*/ 0 h 6858000"/>
              <a:gd name="connsiteX912" fmla="*/ 3105400 w 7472601"/>
              <a:gd name="connsiteY912" fmla="*/ 0 h 6858000"/>
              <a:gd name="connsiteX913" fmla="*/ 3094669 w 7472601"/>
              <a:gd name="connsiteY913" fmla="*/ 30308 h 6858000"/>
              <a:gd name="connsiteX914" fmla="*/ 2901945 w 7472601"/>
              <a:gd name="connsiteY914" fmla="*/ 466538 h 6858000"/>
              <a:gd name="connsiteX915" fmla="*/ 2815209 w 7472601"/>
              <a:gd name="connsiteY915" fmla="*/ 497361 h 6858000"/>
              <a:gd name="connsiteX916" fmla="*/ 2844845 w 7472601"/>
              <a:gd name="connsiteY916" fmla="*/ 127638 h 6858000"/>
              <a:gd name="connsiteX917" fmla="*/ 2867960 w 7472601"/>
              <a:gd name="connsiteY917" fmla="*/ 0 h 6858000"/>
              <a:gd name="connsiteX918" fmla="*/ 1057230 w 7472601"/>
              <a:gd name="connsiteY918" fmla="*/ 0 h 6858000"/>
              <a:gd name="connsiteX919" fmla="*/ 1111003 w 7472601"/>
              <a:gd name="connsiteY919" fmla="*/ 0 h 6858000"/>
              <a:gd name="connsiteX920" fmla="*/ 1125553 w 7472601"/>
              <a:gd name="connsiteY920" fmla="*/ 52588 h 6858000"/>
              <a:gd name="connsiteX921" fmla="*/ 1304276 w 7472601"/>
              <a:gd name="connsiteY921" fmla="*/ 476275 h 6858000"/>
              <a:gd name="connsiteX922" fmla="*/ 1492066 w 7472601"/>
              <a:gd name="connsiteY922" fmla="*/ 886333 h 6858000"/>
              <a:gd name="connsiteX923" fmla="*/ 1423698 w 7472601"/>
              <a:gd name="connsiteY923" fmla="*/ 710817 h 6858000"/>
              <a:gd name="connsiteX924" fmla="*/ 1357609 w 7472601"/>
              <a:gd name="connsiteY924" fmla="*/ 532892 h 6858000"/>
              <a:gd name="connsiteX925" fmla="*/ 1309550 w 7472601"/>
              <a:gd name="connsiteY925" fmla="*/ 374031 h 6858000"/>
              <a:gd name="connsiteX926" fmla="*/ 1193673 w 7472601"/>
              <a:gd name="connsiteY926" fmla="*/ 49533 h 6858000"/>
              <a:gd name="connsiteX927" fmla="*/ 1164391 w 7472601"/>
              <a:gd name="connsiteY927" fmla="*/ 0 h 6858000"/>
              <a:gd name="connsiteX928" fmla="*/ 1200666 w 7472601"/>
              <a:gd name="connsiteY928" fmla="*/ 0 h 6858000"/>
              <a:gd name="connsiteX929" fmla="*/ 1223408 w 7472601"/>
              <a:gd name="connsiteY929" fmla="*/ 38996 h 6858000"/>
              <a:gd name="connsiteX930" fmla="*/ 1339635 w 7472601"/>
              <a:gd name="connsiteY930" fmla="*/ 365517 h 6858000"/>
              <a:gd name="connsiteX931" fmla="*/ 1387469 w 7472601"/>
              <a:gd name="connsiteY931" fmla="*/ 523079 h 6858000"/>
              <a:gd name="connsiteX932" fmla="*/ 1452685 w 7472601"/>
              <a:gd name="connsiteY932" fmla="*/ 699806 h 6858000"/>
              <a:gd name="connsiteX933" fmla="*/ 1492092 w 7472601"/>
              <a:gd name="connsiteY933" fmla="*/ 800424 h 6858000"/>
              <a:gd name="connsiteX934" fmla="*/ 1455302 w 7472601"/>
              <a:gd name="connsiteY934" fmla="*/ 632913 h 6858000"/>
              <a:gd name="connsiteX935" fmla="*/ 1222336 w 7472601"/>
              <a:gd name="connsiteY935" fmla="*/ 9480 h 6858000"/>
              <a:gd name="connsiteX936" fmla="*/ 1214634 w 7472601"/>
              <a:gd name="connsiteY936" fmla="*/ 0 h 6858000"/>
              <a:gd name="connsiteX937" fmla="*/ 1289827 w 7472601"/>
              <a:gd name="connsiteY937" fmla="*/ 0 h 6858000"/>
              <a:gd name="connsiteX938" fmla="*/ 1321076 w 7472601"/>
              <a:gd name="connsiteY938" fmla="*/ 59722 h 6858000"/>
              <a:gd name="connsiteX939" fmla="*/ 1512579 w 7472601"/>
              <a:gd name="connsiteY939" fmla="*/ 626441 h 6858000"/>
              <a:gd name="connsiteX940" fmla="*/ 1506076 w 7472601"/>
              <a:gd name="connsiteY940" fmla="*/ 1089289 h 6858000"/>
              <a:gd name="connsiteX941" fmla="*/ 1486346 w 7472601"/>
              <a:gd name="connsiteY941" fmla="*/ 1079919 h 6858000"/>
              <a:gd name="connsiteX942" fmla="*/ 1070511 w 7472601"/>
              <a:gd name="connsiteY942" fmla="*/ 48609 h 6858000"/>
              <a:gd name="connsiteX943" fmla="*/ 1057230 w 7472601"/>
              <a:gd name="connsiteY943" fmla="*/ 0 h 6858000"/>
              <a:gd name="connsiteX944" fmla="*/ 43151 w 7472601"/>
              <a:gd name="connsiteY944" fmla="*/ 0 h 6858000"/>
              <a:gd name="connsiteX945" fmla="*/ 95283 w 7472601"/>
              <a:gd name="connsiteY945" fmla="*/ 0 h 6858000"/>
              <a:gd name="connsiteX946" fmla="*/ 300708 w 7472601"/>
              <a:gd name="connsiteY946" fmla="*/ 154571 h 6858000"/>
              <a:gd name="connsiteX947" fmla="*/ 530414 w 7472601"/>
              <a:gd name="connsiteY947" fmla="*/ 354673 h 6858000"/>
              <a:gd name="connsiteX948" fmla="*/ 333785 w 7472601"/>
              <a:gd name="connsiteY948" fmla="*/ 161564 h 6858000"/>
              <a:gd name="connsiteX949" fmla="*/ 147005 w 7472601"/>
              <a:gd name="connsiteY949" fmla="*/ 0 h 6858000"/>
              <a:gd name="connsiteX950" fmla="*/ 272509 w 7472601"/>
              <a:gd name="connsiteY950" fmla="*/ 0 h 6858000"/>
              <a:gd name="connsiteX951" fmla="*/ 326276 w 7472601"/>
              <a:gd name="connsiteY951" fmla="*/ 45847 h 6858000"/>
              <a:gd name="connsiteX952" fmla="*/ 823759 w 7472601"/>
              <a:gd name="connsiteY952" fmla="*/ 574145 h 6858000"/>
              <a:gd name="connsiteX953" fmla="*/ 811254 w 7472601"/>
              <a:gd name="connsiteY953" fmla="*/ 665546 h 6858000"/>
              <a:gd name="connsiteX954" fmla="*/ 154042 w 7472601"/>
              <a:gd name="connsiteY954" fmla="*/ 261522 h 6858000"/>
              <a:gd name="connsiteX955" fmla="*/ 13550 w 7472601"/>
              <a:gd name="connsiteY955" fmla="*/ 158423 h 6858000"/>
              <a:gd name="connsiteX956" fmla="*/ 0 w 7472601"/>
              <a:gd name="connsiteY956" fmla="*/ 146618 h 6858000"/>
              <a:gd name="connsiteX957" fmla="*/ 0 w 7472601"/>
              <a:gd name="connsiteY957" fmla="*/ 59161 h 6858000"/>
              <a:gd name="connsiteX958" fmla="*/ 45427 w 7472601"/>
              <a:gd name="connsiteY958" fmla="*/ 101078 h 6858000"/>
              <a:gd name="connsiteX959" fmla="*/ 630103 w 7472601"/>
              <a:gd name="connsiteY959" fmla="*/ 485885 h 6858000"/>
              <a:gd name="connsiteX960" fmla="*/ 532040 w 7472601"/>
              <a:gd name="connsiteY960" fmla="*/ 399359 h 6858000"/>
              <a:gd name="connsiteX961" fmla="*/ 517618 w 7472601"/>
              <a:gd name="connsiteY961" fmla="*/ 385726 h 6858000"/>
              <a:gd name="connsiteX962" fmla="*/ 285074 w 7472601"/>
              <a:gd name="connsiteY962" fmla="*/ 182755 h 6858000"/>
              <a:gd name="connsiteX963" fmla="*/ 43151 w 7472601"/>
              <a:gd name="connsiteY963"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03637 w 7472601"/>
              <a:gd name="connsiteY79" fmla="*/ 6083957 h 6858000"/>
              <a:gd name="connsiteX80" fmla="*/ 7448321 w 7472601"/>
              <a:gd name="connsiteY80" fmla="*/ 6190991 h 6858000"/>
              <a:gd name="connsiteX81" fmla="*/ 7467600 w 7472601"/>
              <a:gd name="connsiteY81" fmla="*/ 6221686 h 6858000"/>
              <a:gd name="connsiteX82" fmla="*/ 7467600 w 7472601"/>
              <a:gd name="connsiteY82" fmla="*/ 6334256 h 6858000"/>
              <a:gd name="connsiteX83" fmla="*/ 7454976 w 7472601"/>
              <a:gd name="connsiteY83" fmla="*/ 6318297 h 6858000"/>
              <a:gd name="connsiteX84" fmla="*/ 1456157 w 7472601"/>
              <a:gd name="connsiteY84" fmla="*/ 5371404 h 6858000"/>
              <a:gd name="connsiteX85" fmla="*/ 1244432 w 7472601"/>
              <a:gd name="connsiteY85" fmla="*/ 5385601 h 6858000"/>
              <a:gd name="connsiteX86" fmla="*/ 973990 w 7472601"/>
              <a:gd name="connsiteY86" fmla="*/ 5424940 h 6858000"/>
              <a:gd name="connsiteX87" fmla="*/ 1103809 w 7472601"/>
              <a:gd name="connsiteY87" fmla="*/ 5433720 h 6858000"/>
              <a:gd name="connsiteX88" fmla="*/ 1123454 w 7472601"/>
              <a:gd name="connsiteY88" fmla="*/ 5435727 h 6858000"/>
              <a:gd name="connsiteX89" fmla="*/ 1737017 w 7472601"/>
              <a:gd name="connsiteY89" fmla="*/ 5452183 h 6858000"/>
              <a:gd name="connsiteX90" fmla="*/ 1824397 w 7472601"/>
              <a:gd name="connsiteY90" fmla="*/ 5447757 h 6858000"/>
              <a:gd name="connsiteX91" fmla="*/ 2070059 w 7472601"/>
              <a:gd name="connsiteY91" fmla="*/ 5441660 h 6858000"/>
              <a:gd name="connsiteX92" fmla="*/ 1456157 w 7472601"/>
              <a:gd name="connsiteY92" fmla="*/ 5371404 h 6858000"/>
              <a:gd name="connsiteX93" fmla="*/ 4988186 w 7472601"/>
              <a:gd name="connsiteY93" fmla="*/ 5216467 h 6858000"/>
              <a:gd name="connsiteX94" fmla="*/ 4777334 w 7472601"/>
              <a:gd name="connsiteY94" fmla="*/ 5406072 h 6858000"/>
              <a:gd name="connsiteX95" fmla="*/ 4718341 w 7472601"/>
              <a:gd name="connsiteY95" fmla="*/ 5468043 h 6858000"/>
              <a:gd name="connsiteX96" fmla="*/ 4604655 w 7472601"/>
              <a:gd name="connsiteY96" fmla="*/ 5583434 h 6858000"/>
              <a:gd name="connsiteX97" fmla="*/ 4565074 w 7472601"/>
              <a:gd name="connsiteY97" fmla="*/ 5618550 h 6858000"/>
              <a:gd name="connsiteX98" fmla="*/ 4988186 w 7472601"/>
              <a:gd name="connsiteY98" fmla="*/ 5216467 h 6858000"/>
              <a:gd name="connsiteX99" fmla="*/ 4978032 w 7472601"/>
              <a:gd name="connsiteY99" fmla="*/ 5183809 h 6858000"/>
              <a:gd name="connsiteX100" fmla="*/ 4463413 w 7472601"/>
              <a:gd name="connsiteY100" fmla="*/ 5615162 h 6858000"/>
              <a:gd name="connsiteX101" fmla="*/ 4358134 w 7472601"/>
              <a:gd name="connsiteY101" fmla="*/ 5742791 h 6858000"/>
              <a:gd name="connsiteX102" fmla="*/ 4376219 w 7472601"/>
              <a:gd name="connsiteY102" fmla="*/ 5729027 h 6858000"/>
              <a:gd name="connsiteX103" fmla="*/ 4582340 w 7472601"/>
              <a:gd name="connsiteY103" fmla="*/ 5561037 h 6858000"/>
              <a:gd name="connsiteX104" fmla="*/ 4694684 w 7472601"/>
              <a:gd name="connsiteY104" fmla="*/ 5447098 h 6858000"/>
              <a:gd name="connsiteX105" fmla="*/ 4754123 w 7472601"/>
              <a:gd name="connsiteY105" fmla="*/ 5384643 h 6858000"/>
              <a:gd name="connsiteX106" fmla="*/ 4978032 w 7472601"/>
              <a:gd name="connsiteY106" fmla="*/ 5183809 h 6858000"/>
              <a:gd name="connsiteX107" fmla="*/ 1903353 w 7472601"/>
              <a:gd name="connsiteY107" fmla="*/ 5044827 h 6858000"/>
              <a:gd name="connsiteX108" fmla="*/ 1936931 w 7472601"/>
              <a:gd name="connsiteY108" fmla="*/ 5093954 h 6858000"/>
              <a:gd name="connsiteX109" fmla="*/ 2195868 w 7472601"/>
              <a:gd name="connsiteY109" fmla="*/ 5396574 h 6858000"/>
              <a:gd name="connsiteX110" fmla="*/ 2088852 w 7472601"/>
              <a:gd name="connsiteY110" fmla="*/ 5166123 h 6858000"/>
              <a:gd name="connsiteX111" fmla="*/ 1958241 w 7472601"/>
              <a:gd name="connsiteY111" fmla="*/ 5067955 h 6858000"/>
              <a:gd name="connsiteX112" fmla="*/ 1903353 w 7472601"/>
              <a:gd name="connsiteY112" fmla="*/ 5044827 h 6858000"/>
              <a:gd name="connsiteX113" fmla="*/ 1979378 w 7472601"/>
              <a:gd name="connsiteY113" fmla="*/ 4769504 h 6858000"/>
              <a:gd name="connsiteX114" fmla="*/ 2882120 w 7472601"/>
              <a:gd name="connsiteY114" fmla="*/ 5064547 h 6858000"/>
              <a:gd name="connsiteX115" fmla="*/ 2793103 w 7472601"/>
              <a:gd name="connsiteY115" fmla="*/ 5039699 h 6858000"/>
              <a:gd name="connsiteX116" fmla="*/ 2770041 w 7472601"/>
              <a:gd name="connsiteY116" fmla="*/ 5033634 h 6858000"/>
              <a:gd name="connsiteX117" fmla="*/ 1979378 w 7472601"/>
              <a:gd name="connsiteY117" fmla="*/ 4769504 h 6858000"/>
              <a:gd name="connsiteX118" fmla="*/ 1927410 w 7472601"/>
              <a:gd name="connsiteY118" fmla="*/ 4716164 h 6858000"/>
              <a:gd name="connsiteX119" fmla="*/ 1959587 w 7472601"/>
              <a:gd name="connsiteY119" fmla="*/ 4728849 h 6858000"/>
              <a:gd name="connsiteX120" fmla="*/ 2777707 w 7472601"/>
              <a:gd name="connsiteY120" fmla="*/ 5003991 h 6858000"/>
              <a:gd name="connsiteX121" fmla="*/ 2800768 w 7472601"/>
              <a:gd name="connsiteY121" fmla="*/ 5010056 h 6858000"/>
              <a:gd name="connsiteX122" fmla="*/ 2879408 w 7472601"/>
              <a:gd name="connsiteY122" fmla="*/ 5031590 h 6858000"/>
              <a:gd name="connsiteX123" fmla="*/ 2862295 w 7472601"/>
              <a:gd name="connsiteY123" fmla="*/ 5022958 h 6858000"/>
              <a:gd name="connsiteX124" fmla="*/ 2813343 w 7472601"/>
              <a:gd name="connsiteY124" fmla="*/ 4998369 h 6858000"/>
              <a:gd name="connsiteX125" fmla="*/ 2646245 w 7472601"/>
              <a:gd name="connsiteY125" fmla="*/ 4930999 h 6858000"/>
              <a:gd name="connsiteX126" fmla="*/ 1999243 w 7472601"/>
              <a:gd name="connsiteY126" fmla="*/ 4730524 h 6858000"/>
              <a:gd name="connsiteX127" fmla="*/ 1979527 w 7472601"/>
              <a:gd name="connsiteY127" fmla="*/ 4726651 h 6858000"/>
              <a:gd name="connsiteX128" fmla="*/ 1927410 w 7472601"/>
              <a:gd name="connsiteY128" fmla="*/ 4716164 h 6858000"/>
              <a:gd name="connsiteX129" fmla="*/ 1997014 w 7472601"/>
              <a:gd name="connsiteY129" fmla="*/ 4698007 h 6858000"/>
              <a:gd name="connsiteX130" fmla="*/ 2005458 w 7472601"/>
              <a:gd name="connsiteY130" fmla="*/ 4699540 h 6858000"/>
              <a:gd name="connsiteX131" fmla="*/ 2657186 w 7472601"/>
              <a:gd name="connsiteY131" fmla="*/ 4901687 h 6858000"/>
              <a:gd name="connsiteX132" fmla="*/ 2826662 w 7472601"/>
              <a:gd name="connsiteY132" fmla="*/ 4970362 h 6858000"/>
              <a:gd name="connsiteX133" fmla="*/ 2876100 w 7472601"/>
              <a:gd name="connsiteY133" fmla="*/ 4995397 h 6858000"/>
              <a:gd name="connsiteX134" fmla="*/ 3042600 w 7472601"/>
              <a:gd name="connsiteY134" fmla="*/ 5059532 h 6858000"/>
              <a:gd name="connsiteX135" fmla="*/ 1997014 w 7472601"/>
              <a:gd name="connsiteY135" fmla="*/ 4698007 h 6858000"/>
              <a:gd name="connsiteX136" fmla="*/ 2305292 w 7472601"/>
              <a:gd name="connsiteY136" fmla="*/ 4219492 h 6858000"/>
              <a:gd name="connsiteX137" fmla="*/ 3360922 w 7472601"/>
              <a:gd name="connsiteY137" fmla="*/ 4529373 h 6858000"/>
              <a:gd name="connsiteX138" fmla="*/ 3492420 w 7472601"/>
              <a:gd name="connsiteY138" fmla="*/ 4510145 h 6858000"/>
              <a:gd name="connsiteX139" fmla="*/ 3364086 w 7472601"/>
              <a:gd name="connsiteY139" fmla="*/ 4480340 h 6858000"/>
              <a:gd name="connsiteX140" fmla="*/ 3225818 w 7472601"/>
              <a:gd name="connsiteY140" fmla="*/ 4411822 h 6858000"/>
              <a:gd name="connsiteX141" fmla="*/ 3129696 w 7472601"/>
              <a:gd name="connsiteY141" fmla="*/ 4360704 h 6858000"/>
              <a:gd name="connsiteX142" fmla="*/ 2814545 w 7472601"/>
              <a:gd name="connsiteY142" fmla="*/ 4282955 h 6858000"/>
              <a:gd name="connsiteX143" fmla="*/ 2305292 w 7472601"/>
              <a:gd name="connsiteY143" fmla="*/ 4219492 h 6858000"/>
              <a:gd name="connsiteX144" fmla="*/ 2626982 w 7472601"/>
              <a:gd name="connsiteY144" fmla="*/ 4206450 h 6858000"/>
              <a:gd name="connsiteX145" fmla="*/ 2490617 w 7472601"/>
              <a:gd name="connsiteY145" fmla="*/ 4206951 h 6858000"/>
              <a:gd name="connsiteX146" fmla="*/ 2819869 w 7472601"/>
              <a:gd name="connsiteY146" fmla="*/ 4252936 h 6858000"/>
              <a:gd name="connsiteX147" fmla="*/ 3143018 w 7472601"/>
              <a:gd name="connsiteY147" fmla="*/ 4332698 h 6858000"/>
              <a:gd name="connsiteX148" fmla="*/ 3241520 w 7472601"/>
              <a:gd name="connsiteY148" fmla="*/ 4385112 h 6858000"/>
              <a:gd name="connsiteX149" fmla="*/ 3374575 w 7472601"/>
              <a:gd name="connsiteY149" fmla="*/ 4451517 h 6858000"/>
              <a:gd name="connsiteX150" fmla="*/ 3505221 w 7472601"/>
              <a:gd name="connsiteY150" fmla="*/ 4480757 h 6858000"/>
              <a:gd name="connsiteX151" fmla="*/ 2626982 w 7472601"/>
              <a:gd name="connsiteY151" fmla="*/ 4206450 h 6858000"/>
              <a:gd name="connsiteX152" fmla="*/ 1310106 w 7472601"/>
              <a:gd name="connsiteY152" fmla="*/ 3943217 h 6858000"/>
              <a:gd name="connsiteX153" fmla="*/ 854994 w 7472601"/>
              <a:gd name="connsiteY153" fmla="*/ 4399136 h 6858000"/>
              <a:gd name="connsiteX154" fmla="*/ 742462 w 7472601"/>
              <a:gd name="connsiteY154" fmla="*/ 4594648 h 6858000"/>
              <a:gd name="connsiteX155" fmla="*/ 820602 w 7472601"/>
              <a:gd name="connsiteY155" fmla="*/ 4485915 h 6858000"/>
              <a:gd name="connsiteX156" fmla="*/ 878295 w 7472601"/>
              <a:gd name="connsiteY156" fmla="*/ 4403594 h 6858000"/>
              <a:gd name="connsiteX157" fmla="*/ 1240607 w 7472601"/>
              <a:gd name="connsiteY157" fmla="*/ 4010401 h 6858000"/>
              <a:gd name="connsiteX158" fmla="*/ 1310106 w 7472601"/>
              <a:gd name="connsiteY158" fmla="*/ 3943217 h 6858000"/>
              <a:gd name="connsiteX159" fmla="*/ 1423113 w 7472601"/>
              <a:gd name="connsiteY159" fmla="*/ 3874565 h 6858000"/>
              <a:gd name="connsiteX160" fmla="*/ 1260565 w 7472601"/>
              <a:gd name="connsiteY160" fmla="*/ 4031982 h 6858000"/>
              <a:gd name="connsiteX161" fmla="*/ 901900 w 7472601"/>
              <a:gd name="connsiteY161" fmla="*/ 4421236 h 6858000"/>
              <a:gd name="connsiteX162" fmla="*/ 845044 w 7472601"/>
              <a:gd name="connsiteY162" fmla="*/ 4502436 h 6858000"/>
              <a:gd name="connsiteX163" fmla="*/ 685926 w 7472601"/>
              <a:gd name="connsiteY163" fmla="*/ 4703069 h 6858000"/>
              <a:gd name="connsiteX164" fmla="*/ 684248 w 7472601"/>
              <a:gd name="connsiteY164" fmla="*/ 4706721 h 6858000"/>
              <a:gd name="connsiteX165" fmla="*/ 1423113 w 7472601"/>
              <a:gd name="connsiteY165" fmla="*/ 3874565 h 6858000"/>
              <a:gd name="connsiteX166" fmla="*/ 3316479 w 7472601"/>
              <a:gd name="connsiteY166" fmla="*/ 3872136 h 6858000"/>
              <a:gd name="connsiteX167" fmla="*/ 3546806 w 7472601"/>
              <a:gd name="connsiteY167" fmla="*/ 4356139 h 6858000"/>
              <a:gd name="connsiteX168" fmla="*/ 3364433 w 7472601"/>
              <a:gd name="connsiteY168" fmla="*/ 3953121 h 6858000"/>
              <a:gd name="connsiteX169" fmla="*/ 3316479 w 7472601"/>
              <a:gd name="connsiteY169" fmla="*/ 3872136 h 6858000"/>
              <a:gd name="connsiteX170" fmla="*/ 3291335 w 7472601"/>
              <a:gd name="connsiteY170" fmla="*/ 3767420 h 6858000"/>
              <a:gd name="connsiteX171" fmla="*/ 3390805 w 7472601"/>
              <a:gd name="connsiteY171" fmla="*/ 3937163 h 6858000"/>
              <a:gd name="connsiteX172" fmla="*/ 3579062 w 7472601"/>
              <a:gd name="connsiteY172" fmla="*/ 4359040 h 6858000"/>
              <a:gd name="connsiteX173" fmla="*/ 3467355 w 7472601"/>
              <a:gd name="connsiteY173" fmla="*/ 3988130 h 6858000"/>
              <a:gd name="connsiteX174" fmla="*/ 3310753 w 7472601"/>
              <a:gd name="connsiteY174" fmla="*/ 3787140 h 6858000"/>
              <a:gd name="connsiteX175" fmla="*/ 3291335 w 7472601"/>
              <a:gd name="connsiteY175" fmla="*/ 3767420 h 6858000"/>
              <a:gd name="connsiteX176" fmla="*/ 1635889 w 7472601"/>
              <a:gd name="connsiteY176" fmla="*/ 3709494 h 6858000"/>
              <a:gd name="connsiteX177" fmla="*/ 1634800 w 7472601"/>
              <a:gd name="connsiteY177" fmla="*/ 3731111 h 6858000"/>
              <a:gd name="connsiteX178" fmla="*/ 1635889 w 7472601"/>
              <a:gd name="connsiteY178" fmla="*/ 3709494 h 6858000"/>
              <a:gd name="connsiteX179" fmla="*/ 1510397 w 7472601"/>
              <a:gd name="connsiteY179" fmla="*/ 3684705 h 6858000"/>
              <a:gd name="connsiteX180" fmla="*/ 1146550 w 7472601"/>
              <a:gd name="connsiteY180" fmla="*/ 3802012 h 6858000"/>
              <a:gd name="connsiteX181" fmla="*/ 698834 w 7472601"/>
              <a:gd name="connsiteY181" fmla="*/ 3952272 h 6858000"/>
              <a:gd name="connsiteX182" fmla="*/ 34256 w 7472601"/>
              <a:gd name="connsiteY182" fmla="*/ 4347603 h 6858000"/>
              <a:gd name="connsiteX183" fmla="*/ 527241 w 7472601"/>
              <a:gd name="connsiteY183" fmla="*/ 4065078 h 6858000"/>
              <a:gd name="connsiteX184" fmla="*/ 1510397 w 7472601"/>
              <a:gd name="connsiteY184" fmla="*/ 3684705 h 6858000"/>
              <a:gd name="connsiteX185" fmla="*/ 1313114 w 7472601"/>
              <a:gd name="connsiteY185" fmla="*/ 3655216 h 6858000"/>
              <a:gd name="connsiteX186" fmla="*/ 1109304 w 7472601"/>
              <a:gd name="connsiteY186" fmla="*/ 3669030 h 6858000"/>
              <a:gd name="connsiteX187" fmla="*/ 8129 w 7472601"/>
              <a:gd name="connsiteY187" fmla="*/ 4330519 h 6858000"/>
              <a:gd name="connsiteX188" fmla="*/ 687572 w 7472601"/>
              <a:gd name="connsiteY188" fmla="*/ 3925629 h 6858000"/>
              <a:gd name="connsiteX189" fmla="*/ 1138365 w 7472601"/>
              <a:gd name="connsiteY189" fmla="*/ 3774515 h 6858000"/>
              <a:gd name="connsiteX190" fmla="*/ 1505579 w 7472601"/>
              <a:gd name="connsiteY190" fmla="*/ 3655526 h 6858000"/>
              <a:gd name="connsiteX191" fmla="*/ 1313114 w 7472601"/>
              <a:gd name="connsiteY191" fmla="*/ 3655216 h 6858000"/>
              <a:gd name="connsiteX192" fmla="*/ 3655073 w 7472601"/>
              <a:gd name="connsiteY192" fmla="*/ 3650884 h 6858000"/>
              <a:gd name="connsiteX193" fmla="*/ 3989938 w 7472601"/>
              <a:gd name="connsiteY193" fmla="*/ 3991685 h 6858000"/>
              <a:gd name="connsiteX194" fmla="*/ 4393907 w 7472601"/>
              <a:gd name="connsiteY194" fmla="*/ 4261258 h 6858000"/>
              <a:gd name="connsiteX195" fmla="*/ 4648051 w 7472601"/>
              <a:gd name="connsiteY195" fmla="*/ 4374051 h 6858000"/>
              <a:gd name="connsiteX196" fmla="*/ 4383389 w 7472601"/>
              <a:gd name="connsiteY196" fmla="*/ 4184369 h 6858000"/>
              <a:gd name="connsiteX197" fmla="*/ 4165508 w 7472601"/>
              <a:gd name="connsiteY197" fmla="*/ 4035196 h 6858000"/>
              <a:gd name="connsiteX198" fmla="*/ 4068162 w 7472601"/>
              <a:gd name="connsiteY198" fmla="*/ 3953394 h 6858000"/>
              <a:gd name="connsiteX199" fmla="*/ 3981416 w 7472601"/>
              <a:gd name="connsiteY199" fmla="*/ 3880482 h 6858000"/>
              <a:gd name="connsiteX200" fmla="*/ 3800147 w 7472601"/>
              <a:gd name="connsiteY200" fmla="*/ 3749872 h 6858000"/>
              <a:gd name="connsiteX201" fmla="*/ 3655073 w 7472601"/>
              <a:gd name="connsiteY201" fmla="*/ 3650884 h 6858000"/>
              <a:gd name="connsiteX202" fmla="*/ 3670252 w 7472601"/>
              <a:gd name="connsiteY202" fmla="*/ 3622798 h 6858000"/>
              <a:gd name="connsiteX203" fmla="*/ 3817258 w 7472601"/>
              <a:gd name="connsiteY203" fmla="*/ 3723577 h 6858000"/>
              <a:gd name="connsiteX204" fmla="*/ 4000461 w 7472601"/>
              <a:gd name="connsiteY204" fmla="*/ 3855966 h 6858000"/>
              <a:gd name="connsiteX205" fmla="*/ 4088180 w 7472601"/>
              <a:gd name="connsiteY205" fmla="*/ 3929774 h 6858000"/>
              <a:gd name="connsiteX206" fmla="*/ 4184555 w 7472601"/>
              <a:gd name="connsiteY206" fmla="*/ 4010683 h 6858000"/>
              <a:gd name="connsiteX207" fmla="*/ 4399563 w 7472601"/>
              <a:gd name="connsiteY207" fmla="*/ 4158106 h 6858000"/>
              <a:gd name="connsiteX208" fmla="*/ 4684469 w 7472601"/>
              <a:gd name="connsiteY208" fmla="*/ 4364680 h 6858000"/>
              <a:gd name="connsiteX209" fmla="*/ 4690271 w 7472601"/>
              <a:gd name="connsiteY209" fmla="*/ 4370034 h 6858000"/>
              <a:gd name="connsiteX210" fmla="*/ 4136093 w 7472601"/>
              <a:gd name="connsiteY210" fmla="*/ 3858466 h 6858000"/>
              <a:gd name="connsiteX211" fmla="*/ 3670252 w 7472601"/>
              <a:gd name="connsiteY211" fmla="*/ 3622798 h 6858000"/>
              <a:gd name="connsiteX212" fmla="*/ 4440129 w 7472601"/>
              <a:gd name="connsiteY212" fmla="*/ 3448571 h 6858000"/>
              <a:gd name="connsiteX213" fmla="*/ 4856525 w 7472601"/>
              <a:gd name="connsiteY213" fmla="*/ 3915351 h 6858000"/>
              <a:gd name="connsiteX214" fmla="*/ 5059055 w 7472601"/>
              <a:gd name="connsiteY214" fmla="*/ 4108918 h 6858000"/>
              <a:gd name="connsiteX215" fmla="*/ 5290070 w 7472601"/>
              <a:gd name="connsiteY215" fmla="*/ 4263619 h 6858000"/>
              <a:gd name="connsiteX216" fmla="*/ 4834991 w 7472601"/>
              <a:gd name="connsiteY216" fmla="*/ 3830985 h 6858000"/>
              <a:gd name="connsiteX217" fmla="*/ 4440129 w 7472601"/>
              <a:gd name="connsiteY217" fmla="*/ 3448571 h 6858000"/>
              <a:gd name="connsiteX218" fmla="*/ 4441737 w 7472601"/>
              <a:gd name="connsiteY218" fmla="*/ 3399734 h 6858000"/>
              <a:gd name="connsiteX219" fmla="*/ 4431236 w 7472601"/>
              <a:gd name="connsiteY219" fmla="*/ 3400954 h 6858000"/>
              <a:gd name="connsiteX220" fmla="*/ 4557150 w 7472601"/>
              <a:gd name="connsiteY220" fmla="*/ 3510023 h 6858000"/>
              <a:gd name="connsiteX221" fmla="*/ 4856936 w 7472601"/>
              <a:gd name="connsiteY221" fmla="*/ 3809146 h 6858000"/>
              <a:gd name="connsiteX222" fmla="*/ 5111996 w 7472601"/>
              <a:gd name="connsiteY222" fmla="*/ 4065759 h 6858000"/>
              <a:gd name="connsiteX223" fmla="*/ 5388878 w 7472601"/>
              <a:gd name="connsiteY223" fmla="*/ 4300185 h 6858000"/>
              <a:gd name="connsiteX224" fmla="*/ 5425556 w 7472601"/>
              <a:gd name="connsiteY224" fmla="*/ 4308967 h 6858000"/>
              <a:gd name="connsiteX225" fmla="*/ 4943646 w 7472601"/>
              <a:gd name="connsiteY225" fmla="*/ 3822916 h 6858000"/>
              <a:gd name="connsiteX226" fmla="*/ 4594837 w 7472601"/>
              <a:gd name="connsiteY226" fmla="*/ 3532274 h 6858000"/>
              <a:gd name="connsiteX227" fmla="*/ 4441737 w 7472601"/>
              <a:gd name="connsiteY227" fmla="*/ 3399734 h 6858000"/>
              <a:gd name="connsiteX228" fmla="*/ 5425834 w 7472601"/>
              <a:gd name="connsiteY228" fmla="*/ 3162785 h 6858000"/>
              <a:gd name="connsiteX229" fmla="*/ 5401644 w 7472601"/>
              <a:gd name="connsiteY229" fmla="*/ 3617847 h 6858000"/>
              <a:gd name="connsiteX230" fmla="*/ 5467256 w 7472601"/>
              <a:gd name="connsiteY230" fmla="*/ 4175494 h 6858000"/>
              <a:gd name="connsiteX231" fmla="*/ 5448069 w 7472601"/>
              <a:gd name="connsiteY231" fmla="*/ 3567554 h 6858000"/>
              <a:gd name="connsiteX232" fmla="*/ 5425834 w 7472601"/>
              <a:gd name="connsiteY232" fmla="*/ 3162785 h 6858000"/>
              <a:gd name="connsiteX233" fmla="*/ 1318687 w 7472601"/>
              <a:gd name="connsiteY233" fmla="*/ 3113840 h 6858000"/>
              <a:gd name="connsiteX234" fmla="*/ 1066793 w 7472601"/>
              <a:gd name="connsiteY234" fmla="*/ 3212171 h 6858000"/>
              <a:gd name="connsiteX235" fmla="*/ 993319 w 7472601"/>
              <a:gd name="connsiteY235" fmla="*/ 3247648 h 6858000"/>
              <a:gd name="connsiteX236" fmla="*/ 853081 w 7472601"/>
              <a:gd name="connsiteY236" fmla="*/ 3312410 h 6858000"/>
              <a:gd name="connsiteX237" fmla="*/ 805957 w 7472601"/>
              <a:gd name="connsiteY237" fmla="*/ 3330443 h 6858000"/>
              <a:gd name="connsiteX238" fmla="*/ 1318687 w 7472601"/>
              <a:gd name="connsiteY238" fmla="*/ 3113840 h 6858000"/>
              <a:gd name="connsiteX239" fmla="*/ 5453702 w 7472601"/>
              <a:gd name="connsiteY239" fmla="*/ 3090882 h 6858000"/>
              <a:gd name="connsiteX240" fmla="*/ 5480135 w 7472601"/>
              <a:gd name="connsiteY240" fmla="*/ 3565802 h 6858000"/>
              <a:gd name="connsiteX241" fmla="*/ 5499023 w 7472601"/>
              <a:gd name="connsiteY241" fmla="*/ 4166310 h 6858000"/>
              <a:gd name="connsiteX242" fmla="*/ 5547022 w 7472601"/>
              <a:gd name="connsiteY242" fmla="*/ 3607838 h 6858000"/>
              <a:gd name="connsiteX243" fmla="*/ 5515964 w 7472601"/>
              <a:gd name="connsiteY243" fmla="*/ 3378541 h 6858000"/>
              <a:gd name="connsiteX244" fmla="*/ 5453702 w 7472601"/>
              <a:gd name="connsiteY244" fmla="*/ 3090882 h 6858000"/>
              <a:gd name="connsiteX245" fmla="*/ 1238695 w 7472601"/>
              <a:gd name="connsiteY245" fmla="*/ 3076820 h 6858000"/>
              <a:gd name="connsiteX246" fmla="*/ 716371 w 7472601"/>
              <a:gd name="connsiteY246" fmla="*/ 3293249 h 6858000"/>
              <a:gd name="connsiteX247" fmla="*/ 579522 w 7472601"/>
              <a:gd name="connsiteY247" fmla="*/ 3371759 h 6858000"/>
              <a:gd name="connsiteX248" fmla="*/ 600288 w 7472601"/>
              <a:gd name="connsiteY248" fmla="*/ 3365555 h 6858000"/>
              <a:gd name="connsiteX249" fmla="*/ 840692 w 7472601"/>
              <a:gd name="connsiteY249" fmla="*/ 3284921 h 6858000"/>
              <a:gd name="connsiteX250" fmla="*/ 979248 w 7472601"/>
              <a:gd name="connsiteY250" fmla="*/ 3221003 h 6858000"/>
              <a:gd name="connsiteX251" fmla="*/ 1053282 w 7472601"/>
              <a:gd name="connsiteY251" fmla="*/ 3185247 h 6858000"/>
              <a:gd name="connsiteX252" fmla="*/ 1320603 w 7472601"/>
              <a:gd name="connsiteY252" fmla="*/ 3081281 h 6858000"/>
              <a:gd name="connsiteX253" fmla="*/ 1238695 w 7472601"/>
              <a:gd name="connsiteY253" fmla="*/ 3076820 h 6858000"/>
              <a:gd name="connsiteX254" fmla="*/ 5425627 w 7472601"/>
              <a:gd name="connsiteY254" fmla="*/ 2954192 h 6858000"/>
              <a:gd name="connsiteX255" fmla="*/ 5470770 w 7472601"/>
              <a:gd name="connsiteY255" fmla="*/ 3005435 h 6858000"/>
              <a:gd name="connsiteX256" fmla="*/ 5519779 w 7472601"/>
              <a:gd name="connsiteY256" fmla="*/ 4359223 h 6858000"/>
              <a:gd name="connsiteX257" fmla="*/ 5520293 w 7472601"/>
              <a:gd name="connsiteY257" fmla="*/ 4360602 h 6858000"/>
              <a:gd name="connsiteX258" fmla="*/ 5767221 w 7472601"/>
              <a:gd name="connsiteY258" fmla="*/ 4665564 h 6858000"/>
              <a:gd name="connsiteX259" fmla="*/ 6937169 w 7472601"/>
              <a:gd name="connsiteY259" fmla="*/ 4815941 h 6858000"/>
              <a:gd name="connsiteX260" fmla="*/ 6953922 w 7472601"/>
              <a:gd name="connsiteY260" fmla="*/ 4890068 h 6858000"/>
              <a:gd name="connsiteX261" fmla="*/ 6071359 w 7472601"/>
              <a:gd name="connsiteY261" fmla="*/ 4770770 h 6858000"/>
              <a:gd name="connsiteX262" fmla="*/ 6038839 w 7472601"/>
              <a:gd name="connsiteY262" fmla="*/ 4764474 h 6858000"/>
              <a:gd name="connsiteX263" fmla="*/ 6038706 w 7472601"/>
              <a:gd name="connsiteY263" fmla="*/ 4763847 h 6858000"/>
              <a:gd name="connsiteX264" fmla="*/ 6037784 w 7472601"/>
              <a:gd name="connsiteY264" fmla="*/ 4764270 h 6858000"/>
              <a:gd name="connsiteX265" fmla="*/ 6038839 w 7472601"/>
              <a:gd name="connsiteY265" fmla="*/ 4764474 h 6858000"/>
              <a:gd name="connsiteX266" fmla="*/ 6040338 w 7472601"/>
              <a:gd name="connsiteY266" fmla="*/ 4771418 h 6858000"/>
              <a:gd name="connsiteX267" fmla="*/ 6024488 w 7472601"/>
              <a:gd name="connsiteY267" fmla="*/ 4809903 h 6858000"/>
              <a:gd name="connsiteX268" fmla="*/ 5599771 w 7472601"/>
              <a:gd name="connsiteY268" fmla="*/ 5509652 h 6858000"/>
              <a:gd name="connsiteX269" fmla="*/ 5548843 w 7472601"/>
              <a:gd name="connsiteY269" fmla="*/ 5563845 h 6858000"/>
              <a:gd name="connsiteX270" fmla="*/ 5940952 w 7472601"/>
              <a:gd name="connsiteY270" fmla="*/ 6250028 h 6858000"/>
              <a:gd name="connsiteX271" fmla="*/ 6043441 w 7472601"/>
              <a:gd name="connsiteY271" fmla="*/ 6665847 h 6858000"/>
              <a:gd name="connsiteX272" fmla="*/ 6093432 w 7472601"/>
              <a:gd name="connsiteY272" fmla="*/ 6858000 h 6858000"/>
              <a:gd name="connsiteX273" fmla="*/ 6034344 w 7472601"/>
              <a:gd name="connsiteY273" fmla="*/ 6858000 h 6858000"/>
              <a:gd name="connsiteX274" fmla="*/ 6026679 w 7472601"/>
              <a:gd name="connsiteY274" fmla="*/ 6836959 h 6858000"/>
              <a:gd name="connsiteX275" fmla="*/ 5800441 w 7472601"/>
              <a:gd name="connsiteY275" fmla="*/ 6335286 h 6858000"/>
              <a:gd name="connsiteX276" fmla="*/ 5526562 w 7472601"/>
              <a:gd name="connsiteY276" fmla="*/ 5705388 h 6858000"/>
              <a:gd name="connsiteX277" fmla="*/ 5519640 w 7472601"/>
              <a:gd name="connsiteY277" fmla="*/ 5683774 h 6858000"/>
              <a:gd name="connsiteX278" fmla="*/ 5844559 w 7472601"/>
              <a:gd name="connsiteY278" fmla="*/ 6553349 h 6858000"/>
              <a:gd name="connsiteX279" fmla="*/ 5975994 w 7472601"/>
              <a:gd name="connsiteY279" fmla="*/ 6858000 h 6858000"/>
              <a:gd name="connsiteX280" fmla="*/ 5898547 w 7472601"/>
              <a:gd name="connsiteY280" fmla="*/ 6858000 h 6858000"/>
              <a:gd name="connsiteX281" fmla="*/ 5682041 w 7472601"/>
              <a:gd name="connsiteY281" fmla="*/ 6355860 h 6858000"/>
              <a:gd name="connsiteX282" fmla="*/ 5461758 w 7472601"/>
              <a:gd name="connsiteY282" fmla="*/ 5820220 h 6858000"/>
              <a:gd name="connsiteX283" fmla="*/ 5237282 w 7472601"/>
              <a:gd name="connsiteY283" fmla="*/ 6579086 h 6858000"/>
              <a:gd name="connsiteX284" fmla="*/ 5115009 w 7472601"/>
              <a:gd name="connsiteY284" fmla="*/ 6858000 h 6858000"/>
              <a:gd name="connsiteX285" fmla="*/ 5028074 w 7472601"/>
              <a:gd name="connsiteY285" fmla="*/ 6858000 h 6858000"/>
              <a:gd name="connsiteX286" fmla="*/ 5079508 w 7472601"/>
              <a:gd name="connsiteY286" fmla="*/ 6749074 h 6858000"/>
              <a:gd name="connsiteX287" fmla="*/ 5371846 w 7472601"/>
              <a:gd name="connsiteY287" fmla="*/ 5924413 h 6858000"/>
              <a:gd name="connsiteX288" fmla="*/ 5270512 w 7472601"/>
              <a:gd name="connsiteY288" fmla="*/ 6138975 h 6858000"/>
              <a:gd name="connsiteX289" fmla="*/ 5062409 w 7472601"/>
              <a:gd name="connsiteY289" fmla="*/ 6653544 h 6858000"/>
              <a:gd name="connsiteX290" fmla="*/ 5036628 w 7472601"/>
              <a:gd name="connsiteY290" fmla="*/ 6754247 h 6858000"/>
              <a:gd name="connsiteX291" fmla="*/ 5009112 w 7472601"/>
              <a:gd name="connsiteY291" fmla="*/ 6858000 h 6858000"/>
              <a:gd name="connsiteX292" fmla="*/ 4976679 w 7472601"/>
              <a:gd name="connsiteY292" fmla="*/ 6858000 h 6858000"/>
              <a:gd name="connsiteX293" fmla="*/ 5006537 w 7472601"/>
              <a:gd name="connsiteY293" fmla="*/ 6747068 h 6858000"/>
              <a:gd name="connsiteX294" fmla="*/ 5032723 w 7472601"/>
              <a:gd name="connsiteY294" fmla="*/ 6644957 h 6858000"/>
              <a:gd name="connsiteX295" fmla="*/ 5242949 w 7472601"/>
              <a:gd name="connsiteY295" fmla="*/ 6125175 h 6858000"/>
              <a:gd name="connsiteX296" fmla="*/ 5286321 w 7472601"/>
              <a:gd name="connsiteY296" fmla="*/ 6033555 h 6858000"/>
              <a:gd name="connsiteX297" fmla="*/ 5008210 w 7472601"/>
              <a:gd name="connsiteY297" fmla="*/ 6649194 h 6858000"/>
              <a:gd name="connsiteX298" fmla="*/ 4986321 w 7472601"/>
              <a:gd name="connsiteY298" fmla="*/ 6765687 h 6858000"/>
              <a:gd name="connsiteX299" fmla="*/ 4973474 w 7472601"/>
              <a:gd name="connsiteY299" fmla="*/ 6858000 h 6858000"/>
              <a:gd name="connsiteX300" fmla="*/ 4907178 w 7472601"/>
              <a:gd name="connsiteY300" fmla="*/ 6858000 h 6858000"/>
              <a:gd name="connsiteX301" fmla="*/ 4910810 w 7472601"/>
              <a:gd name="connsiteY301" fmla="*/ 6829660 h 6858000"/>
              <a:gd name="connsiteX302" fmla="*/ 4987461 w 7472601"/>
              <a:gd name="connsiteY302" fmla="*/ 6432994 h 6858000"/>
              <a:gd name="connsiteX303" fmla="*/ 5179262 w 7472601"/>
              <a:gd name="connsiteY303" fmla="*/ 6035044 h 6858000"/>
              <a:gd name="connsiteX304" fmla="*/ 4689678 w 7472601"/>
              <a:gd name="connsiteY304" fmla="*/ 6440241 h 6858000"/>
              <a:gd name="connsiteX305" fmla="*/ 4477543 w 7472601"/>
              <a:gd name="connsiteY305" fmla="*/ 6674836 h 6858000"/>
              <a:gd name="connsiteX306" fmla="*/ 4329957 w 7472601"/>
              <a:gd name="connsiteY306" fmla="*/ 6858000 h 6858000"/>
              <a:gd name="connsiteX307" fmla="*/ 4218595 w 7472601"/>
              <a:gd name="connsiteY307" fmla="*/ 6858000 h 6858000"/>
              <a:gd name="connsiteX308" fmla="*/ 4368888 w 7472601"/>
              <a:gd name="connsiteY308" fmla="*/ 6668412 h 6858000"/>
              <a:gd name="connsiteX309" fmla="*/ 4563091 w 7472601"/>
              <a:gd name="connsiteY309" fmla="*/ 6442508 h 6858000"/>
              <a:gd name="connsiteX310" fmla="*/ 5387324 w 7472601"/>
              <a:gd name="connsiteY310" fmla="*/ 5705830 h 6858000"/>
              <a:gd name="connsiteX311" fmla="*/ 5073620 w 7472601"/>
              <a:gd name="connsiteY311" fmla="*/ 5955437 h 6858000"/>
              <a:gd name="connsiteX312" fmla="*/ 4689789 w 7472601"/>
              <a:gd name="connsiteY312" fmla="*/ 6268382 h 6858000"/>
              <a:gd name="connsiteX313" fmla="*/ 4418722 w 7472601"/>
              <a:gd name="connsiteY313" fmla="*/ 6570886 h 6858000"/>
              <a:gd name="connsiteX314" fmla="*/ 4214944 w 7472601"/>
              <a:gd name="connsiteY314" fmla="*/ 6858000 h 6858000"/>
              <a:gd name="connsiteX315" fmla="*/ 4177898 w 7472601"/>
              <a:gd name="connsiteY315" fmla="*/ 6858000 h 6858000"/>
              <a:gd name="connsiteX316" fmla="*/ 4391597 w 7472601"/>
              <a:gd name="connsiteY316" fmla="*/ 6556370 h 6858000"/>
              <a:gd name="connsiteX317" fmla="*/ 4668889 w 7472601"/>
              <a:gd name="connsiteY317" fmla="*/ 6246399 h 6858000"/>
              <a:gd name="connsiteX318" fmla="*/ 5055427 w 7472601"/>
              <a:gd name="connsiteY318" fmla="*/ 5931476 h 6858000"/>
              <a:gd name="connsiteX319" fmla="*/ 5371814 w 7472601"/>
              <a:gd name="connsiteY319" fmla="*/ 5678975 h 6858000"/>
              <a:gd name="connsiteX320" fmla="*/ 4987918 w 7472601"/>
              <a:gd name="connsiteY320" fmla="*/ 5838701 h 6858000"/>
              <a:gd name="connsiteX321" fmla="*/ 4317146 w 7472601"/>
              <a:gd name="connsiteY321" fmla="*/ 6587716 h 6858000"/>
              <a:gd name="connsiteX322" fmla="*/ 4171627 w 7472601"/>
              <a:gd name="connsiteY322" fmla="*/ 6858000 h 6858000"/>
              <a:gd name="connsiteX323" fmla="*/ 4081585 w 7472601"/>
              <a:gd name="connsiteY323" fmla="*/ 6858000 h 6858000"/>
              <a:gd name="connsiteX324" fmla="*/ 4238603 w 7472601"/>
              <a:gd name="connsiteY324" fmla="*/ 6559341 h 6858000"/>
              <a:gd name="connsiteX325" fmla="*/ 4778333 w 7472601"/>
              <a:gd name="connsiteY325" fmla="*/ 5873626 h 6858000"/>
              <a:gd name="connsiteX326" fmla="*/ 5414185 w 7472601"/>
              <a:gd name="connsiteY326" fmla="*/ 5573882 h 6858000"/>
              <a:gd name="connsiteX327" fmla="*/ 5959648 w 7472601"/>
              <a:gd name="connsiteY327" fmla="*/ 4760797 h 6858000"/>
              <a:gd name="connsiteX328" fmla="*/ 5355019 w 7472601"/>
              <a:gd name="connsiteY328" fmla="*/ 4734672 h 6858000"/>
              <a:gd name="connsiteX329" fmla="*/ 5083565 w 7472601"/>
              <a:gd name="connsiteY329" fmla="*/ 5179121 h 6858000"/>
              <a:gd name="connsiteX330" fmla="*/ 4713577 w 7472601"/>
              <a:gd name="connsiteY330" fmla="*/ 5616803 h 6858000"/>
              <a:gd name="connsiteX331" fmla="*/ 3989559 w 7472601"/>
              <a:gd name="connsiteY331" fmla="*/ 6145945 h 6858000"/>
              <a:gd name="connsiteX332" fmla="*/ 3939824 w 7472601"/>
              <a:gd name="connsiteY332" fmla="*/ 6066900 h 6858000"/>
              <a:gd name="connsiteX333" fmla="*/ 4584537 w 7472601"/>
              <a:gd name="connsiteY333" fmla="*/ 5324826 h 6858000"/>
              <a:gd name="connsiteX334" fmla="*/ 5037105 w 7472601"/>
              <a:gd name="connsiteY334" fmla="*/ 5088765 h 6858000"/>
              <a:gd name="connsiteX335" fmla="*/ 5039930 w 7472601"/>
              <a:gd name="connsiteY335" fmla="*/ 5089585 h 6858000"/>
              <a:gd name="connsiteX336" fmla="*/ 5263764 w 7472601"/>
              <a:gd name="connsiteY336" fmla="*/ 4735525 h 6858000"/>
              <a:gd name="connsiteX337" fmla="*/ 4086300 w 7472601"/>
              <a:gd name="connsiteY337" fmla="*/ 4884599 h 6858000"/>
              <a:gd name="connsiteX338" fmla="*/ 4085485 w 7472601"/>
              <a:gd name="connsiteY338" fmla="*/ 4899070 h 6858000"/>
              <a:gd name="connsiteX339" fmla="*/ 3871915 w 7472601"/>
              <a:gd name="connsiteY339" fmla="*/ 5253645 h 6858000"/>
              <a:gd name="connsiteX340" fmla="*/ 3799374 w 7472601"/>
              <a:gd name="connsiteY340" fmla="*/ 5466127 h 6858000"/>
              <a:gd name="connsiteX341" fmla="*/ 3498850 w 7472601"/>
              <a:gd name="connsiteY341" fmla="*/ 6661888 h 6858000"/>
              <a:gd name="connsiteX342" fmla="*/ 3399216 w 7472601"/>
              <a:gd name="connsiteY342" fmla="*/ 6858000 h 6858000"/>
              <a:gd name="connsiteX343" fmla="*/ 3303688 w 7472601"/>
              <a:gd name="connsiteY343" fmla="*/ 6858000 h 6858000"/>
              <a:gd name="connsiteX344" fmla="*/ 3391774 w 7472601"/>
              <a:gd name="connsiteY344" fmla="*/ 6697181 h 6858000"/>
              <a:gd name="connsiteX345" fmla="*/ 3735540 w 7472601"/>
              <a:gd name="connsiteY345" fmla="*/ 5546923 h 6858000"/>
              <a:gd name="connsiteX346" fmla="*/ 3729438 w 7472601"/>
              <a:gd name="connsiteY346" fmla="*/ 5569058 h 6858000"/>
              <a:gd name="connsiteX347" fmla="*/ 3707782 w 7472601"/>
              <a:gd name="connsiteY347" fmla="*/ 5644908 h 6858000"/>
              <a:gd name="connsiteX348" fmla="*/ 3583827 w 7472601"/>
              <a:gd name="connsiteY348" fmla="*/ 6039215 h 6858000"/>
              <a:gd name="connsiteX349" fmla="*/ 3547861 w 7472601"/>
              <a:gd name="connsiteY349" fmla="*/ 6129609 h 6858000"/>
              <a:gd name="connsiteX350" fmla="*/ 3490905 w 7472601"/>
              <a:gd name="connsiteY350" fmla="*/ 6277660 h 6858000"/>
              <a:gd name="connsiteX351" fmla="*/ 3455859 w 7472601"/>
              <a:gd name="connsiteY351" fmla="*/ 6391301 h 6858000"/>
              <a:gd name="connsiteX352" fmla="*/ 3429112 w 7472601"/>
              <a:gd name="connsiteY352" fmla="*/ 6479469 h 6858000"/>
              <a:gd name="connsiteX353" fmla="*/ 3304862 w 7472601"/>
              <a:gd name="connsiteY353" fmla="*/ 6796476 h 6858000"/>
              <a:gd name="connsiteX354" fmla="*/ 3276071 w 7472601"/>
              <a:gd name="connsiteY354" fmla="*/ 6858000 h 6858000"/>
              <a:gd name="connsiteX355" fmla="*/ 3240805 w 7472601"/>
              <a:gd name="connsiteY355" fmla="*/ 6858000 h 6858000"/>
              <a:gd name="connsiteX356" fmla="*/ 3275917 w 7472601"/>
              <a:gd name="connsiteY356" fmla="*/ 6783192 h 6858000"/>
              <a:gd name="connsiteX357" fmla="*/ 3399358 w 7472601"/>
              <a:gd name="connsiteY357" fmla="*/ 6469011 h 6858000"/>
              <a:gd name="connsiteX358" fmla="*/ 3425650 w 7472601"/>
              <a:gd name="connsiteY358" fmla="*/ 6381333 h 6858000"/>
              <a:gd name="connsiteX359" fmla="*/ 3460661 w 7472601"/>
              <a:gd name="connsiteY359" fmla="*/ 6266763 h 6858000"/>
              <a:gd name="connsiteX360" fmla="*/ 3518021 w 7472601"/>
              <a:gd name="connsiteY360" fmla="*/ 6117298 h 6858000"/>
              <a:gd name="connsiteX361" fmla="*/ 3554035 w 7472601"/>
              <a:gd name="connsiteY361" fmla="*/ 6027832 h 6858000"/>
              <a:gd name="connsiteX362" fmla="*/ 3677174 w 7472601"/>
              <a:gd name="connsiteY362" fmla="*/ 5636351 h 6858000"/>
              <a:gd name="connsiteX363" fmla="*/ 3698819 w 7472601"/>
              <a:gd name="connsiteY363" fmla="*/ 5560503 h 6858000"/>
              <a:gd name="connsiteX364" fmla="*/ 3702094 w 7472601"/>
              <a:gd name="connsiteY364" fmla="*/ 5549194 h 6858000"/>
              <a:gd name="connsiteX365" fmla="*/ 3398355 w 7472601"/>
              <a:gd name="connsiteY365" fmla="*/ 6094603 h 6858000"/>
              <a:gd name="connsiteX366" fmla="*/ 3193941 w 7472601"/>
              <a:gd name="connsiteY366" fmla="*/ 6798775 h 6858000"/>
              <a:gd name="connsiteX367" fmla="*/ 3184140 w 7472601"/>
              <a:gd name="connsiteY367" fmla="*/ 6858000 h 6858000"/>
              <a:gd name="connsiteX368" fmla="*/ 3099978 w 7472601"/>
              <a:gd name="connsiteY368" fmla="*/ 6858000 h 6858000"/>
              <a:gd name="connsiteX369" fmla="*/ 3101556 w 7472601"/>
              <a:gd name="connsiteY369" fmla="*/ 6843337 h 6858000"/>
              <a:gd name="connsiteX370" fmla="*/ 3370162 w 7472601"/>
              <a:gd name="connsiteY370" fmla="*/ 5785550 h 6858000"/>
              <a:gd name="connsiteX371" fmla="*/ 3746477 w 7472601"/>
              <a:gd name="connsiteY371" fmla="*/ 5377889 h 6858000"/>
              <a:gd name="connsiteX372" fmla="*/ 3863399 w 7472601"/>
              <a:gd name="connsiteY372" fmla="*/ 5087257 h 6858000"/>
              <a:gd name="connsiteX373" fmla="*/ 3968712 w 7472601"/>
              <a:gd name="connsiteY373" fmla="*/ 4913989 h 6858000"/>
              <a:gd name="connsiteX374" fmla="*/ 2792390 w 7472601"/>
              <a:gd name="connsiteY374" fmla="*/ 5382974 h 6858000"/>
              <a:gd name="connsiteX375" fmla="*/ 2714982 w 7472601"/>
              <a:gd name="connsiteY375" fmla="*/ 5427051 h 6858000"/>
              <a:gd name="connsiteX376" fmla="*/ 2813361 w 7472601"/>
              <a:gd name="connsiteY376" fmla="*/ 6023912 h 6858000"/>
              <a:gd name="connsiteX377" fmla="*/ 2688430 w 7472601"/>
              <a:gd name="connsiteY377" fmla="*/ 6801564 h 6858000"/>
              <a:gd name="connsiteX378" fmla="*/ 2629626 w 7472601"/>
              <a:gd name="connsiteY378" fmla="*/ 6763394 h 6858000"/>
              <a:gd name="connsiteX379" fmla="*/ 2565328 w 7472601"/>
              <a:gd name="connsiteY379" fmla="*/ 5516399 h 6858000"/>
              <a:gd name="connsiteX380" fmla="*/ 1922999 w 7472601"/>
              <a:gd name="connsiteY380" fmla="*/ 5980343 h 6858000"/>
              <a:gd name="connsiteX381" fmla="*/ 1950261 w 7472601"/>
              <a:gd name="connsiteY381" fmla="*/ 6405858 h 6858000"/>
              <a:gd name="connsiteX382" fmla="*/ 2365554 w 7472601"/>
              <a:gd name="connsiteY382" fmla="*/ 6759107 h 6858000"/>
              <a:gd name="connsiteX383" fmla="*/ 2424142 w 7472601"/>
              <a:gd name="connsiteY383" fmla="*/ 6858000 h 6858000"/>
              <a:gd name="connsiteX384" fmla="*/ 2395994 w 7472601"/>
              <a:gd name="connsiteY384" fmla="*/ 6858000 h 6858000"/>
              <a:gd name="connsiteX385" fmla="*/ 2392863 w 7472601"/>
              <a:gd name="connsiteY385" fmla="*/ 6852964 h 6858000"/>
              <a:gd name="connsiteX386" fmla="*/ 2017589 w 7472601"/>
              <a:gd name="connsiteY386" fmla="*/ 6493982 h 6858000"/>
              <a:gd name="connsiteX387" fmla="*/ 2147336 w 7472601"/>
              <a:gd name="connsiteY387" fmla="*/ 6594052 h 6858000"/>
              <a:gd name="connsiteX388" fmla="*/ 2207047 w 7472601"/>
              <a:gd name="connsiteY388" fmla="*/ 6654540 h 6858000"/>
              <a:gd name="connsiteX389" fmla="*/ 2299106 w 7472601"/>
              <a:gd name="connsiteY389" fmla="*/ 6778931 h 6858000"/>
              <a:gd name="connsiteX390" fmla="*/ 2314430 w 7472601"/>
              <a:gd name="connsiteY390" fmla="*/ 6801144 h 6858000"/>
              <a:gd name="connsiteX391" fmla="*/ 2352406 w 7472601"/>
              <a:gd name="connsiteY391" fmla="*/ 6858000 h 6858000"/>
              <a:gd name="connsiteX392" fmla="*/ 2314492 w 7472601"/>
              <a:gd name="connsiteY392" fmla="*/ 6858000 h 6858000"/>
              <a:gd name="connsiteX393" fmla="*/ 2288095 w 7472601"/>
              <a:gd name="connsiteY393" fmla="*/ 6818030 h 6858000"/>
              <a:gd name="connsiteX394" fmla="*/ 2272768 w 7472601"/>
              <a:gd name="connsiteY394" fmla="*/ 6795822 h 6858000"/>
              <a:gd name="connsiteX395" fmla="*/ 2182715 w 7472601"/>
              <a:gd name="connsiteY395" fmla="*/ 6675071 h 6858000"/>
              <a:gd name="connsiteX396" fmla="*/ 2032061 w 7472601"/>
              <a:gd name="connsiteY396" fmla="*/ 6541380 h 6858000"/>
              <a:gd name="connsiteX397" fmla="*/ 2257220 w 7472601"/>
              <a:gd name="connsiteY397" fmla="*/ 6826257 h 6858000"/>
              <a:gd name="connsiteX398" fmla="*/ 2281324 w 7472601"/>
              <a:gd name="connsiteY398" fmla="*/ 6858000 h 6858000"/>
              <a:gd name="connsiteX399" fmla="*/ 2242860 w 7472601"/>
              <a:gd name="connsiteY399" fmla="*/ 6858000 h 6858000"/>
              <a:gd name="connsiteX400" fmla="*/ 2232818 w 7472601"/>
              <a:gd name="connsiteY400" fmla="*/ 6844926 h 6858000"/>
              <a:gd name="connsiteX401" fmla="*/ 1990172 w 7472601"/>
              <a:gd name="connsiteY401" fmla="*/ 6542121 h 6858000"/>
              <a:gd name="connsiteX402" fmla="*/ 2124090 w 7472601"/>
              <a:gd name="connsiteY402" fmla="*/ 6761017 h 6858000"/>
              <a:gd name="connsiteX403" fmla="*/ 2200380 w 7472601"/>
              <a:gd name="connsiteY403" fmla="*/ 6858000 h 6858000"/>
              <a:gd name="connsiteX404" fmla="*/ 2147507 w 7472601"/>
              <a:gd name="connsiteY404" fmla="*/ 6858000 h 6858000"/>
              <a:gd name="connsiteX405" fmla="*/ 2070668 w 7472601"/>
              <a:gd name="connsiteY405" fmla="*/ 6761520 h 6858000"/>
              <a:gd name="connsiteX406" fmla="*/ 1975142 w 7472601"/>
              <a:gd name="connsiteY406" fmla="*/ 6585570 h 6858000"/>
              <a:gd name="connsiteX407" fmla="*/ 2050035 w 7472601"/>
              <a:gd name="connsiteY407" fmla="*/ 6813345 h 6858000"/>
              <a:gd name="connsiteX408" fmla="*/ 2063025 w 7472601"/>
              <a:gd name="connsiteY408" fmla="*/ 6858000 h 6858000"/>
              <a:gd name="connsiteX409" fmla="*/ 2021675 w 7472601"/>
              <a:gd name="connsiteY409" fmla="*/ 6858000 h 6858000"/>
              <a:gd name="connsiteX410" fmla="*/ 2019308 w 7472601"/>
              <a:gd name="connsiteY410" fmla="*/ 6847118 h 6858000"/>
              <a:gd name="connsiteX411" fmla="*/ 1938835 w 7472601"/>
              <a:gd name="connsiteY411" fmla="*/ 6551160 h 6858000"/>
              <a:gd name="connsiteX412" fmla="*/ 1953230 w 7472601"/>
              <a:gd name="connsiteY412" fmla="*/ 6759699 h 6858000"/>
              <a:gd name="connsiteX413" fmla="*/ 1956763 w 7472601"/>
              <a:gd name="connsiteY413" fmla="*/ 6778191 h 6858000"/>
              <a:gd name="connsiteX414" fmla="*/ 1967925 w 7472601"/>
              <a:gd name="connsiteY414" fmla="*/ 6858000 h 6858000"/>
              <a:gd name="connsiteX415" fmla="*/ 1936622 w 7472601"/>
              <a:gd name="connsiteY415" fmla="*/ 6858000 h 6858000"/>
              <a:gd name="connsiteX416" fmla="*/ 1926261 w 7472601"/>
              <a:gd name="connsiteY416" fmla="*/ 6784064 h 6858000"/>
              <a:gd name="connsiteX417" fmla="*/ 1922724 w 7472601"/>
              <a:gd name="connsiteY417" fmla="*/ 6765577 h 6858000"/>
              <a:gd name="connsiteX418" fmla="*/ 1904650 w 7472601"/>
              <a:gd name="connsiteY418" fmla="*/ 6639616 h 6858000"/>
              <a:gd name="connsiteX419" fmla="*/ 1885273 w 7472601"/>
              <a:gd name="connsiteY419" fmla="*/ 6858000 h 6858000"/>
              <a:gd name="connsiteX420" fmla="*/ 1854363 w 7472601"/>
              <a:gd name="connsiteY420" fmla="*/ 6858000 h 6858000"/>
              <a:gd name="connsiteX421" fmla="*/ 1880391 w 7472601"/>
              <a:gd name="connsiteY421" fmla="*/ 6603796 h 6858000"/>
              <a:gd name="connsiteX422" fmla="*/ 1818273 w 7472601"/>
              <a:gd name="connsiteY422" fmla="*/ 6715729 h 6858000"/>
              <a:gd name="connsiteX423" fmla="*/ 1794691 w 7472601"/>
              <a:gd name="connsiteY423" fmla="*/ 6843239 h 6858000"/>
              <a:gd name="connsiteX424" fmla="*/ 1794914 w 7472601"/>
              <a:gd name="connsiteY424" fmla="*/ 6858000 h 6858000"/>
              <a:gd name="connsiteX425" fmla="*/ 1746128 w 7472601"/>
              <a:gd name="connsiteY425" fmla="*/ 6858000 h 6858000"/>
              <a:gd name="connsiteX426" fmla="*/ 1753934 w 7472601"/>
              <a:gd name="connsiteY426" fmla="*/ 6724796 h 6858000"/>
              <a:gd name="connsiteX427" fmla="*/ 1792053 w 7472601"/>
              <a:gd name="connsiteY427" fmla="*/ 6572396 h 6858000"/>
              <a:gd name="connsiteX428" fmla="*/ 1862248 w 7472601"/>
              <a:gd name="connsiteY428" fmla="*/ 6266397 h 6858000"/>
              <a:gd name="connsiteX429" fmla="*/ 1862250 w 7472601"/>
              <a:gd name="connsiteY429" fmla="*/ 6033531 h 6858000"/>
              <a:gd name="connsiteX430" fmla="*/ 1211999 w 7472601"/>
              <a:gd name="connsiteY430" fmla="*/ 6683610 h 6858000"/>
              <a:gd name="connsiteX431" fmla="*/ 1213266 w 7472601"/>
              <a:gd name="connsiteY431" fmla="*/ 6691947 h 6858000"/>
              <a:gd name="connsiteX432" fmla="*/ 1203370 w 7472601"/>
              <a:gd name="connsiteY432" fmla="*/ 6850676 h 6858000"/>
              <a:gd name="connsiteX433" fmla="*/ 1203671 w 7472601"/>
              <a:gd name="connsiteY433" fmla="*/ 6858000 h 6858000"/>
              <a:gd name="connsiteX434" fmla="*/ 1143180 w 7472601"/>
              <a:gd name="connsiteY434" fmla="*/ 6858000 h 6858000"/>
              <a:gd name="connsiteX435" fmla="*/ 1142176 w 7472601"/>
              <a:gd name="connsiteY435" fmla="*/ 6766045 h 6858000"/>
              <a:gd name="connsiteX436" fmla="*/ 1067484 w 7472601"/>
              <a:gd name="connsiteY436" fmla="*/ 6858000 h 6858000"/>
              <a:gd name="connsiteX437" fmla="*/ 953928 w 7472601"/>
              <a:gd name="connsiteY437" fmla="*/ 6858000 h 6858000"/>
              <a:gd name="connsiteX438" fmla="*/ 959715 w 7472601"/>
              <a:gd name="connsiteY438" fmla="*/ 6850185 h 6858000"/>
              <a:gd name="connsiteX439" fmla="*/ 1483788 w 7472601"/>
              <a:gd name="connsiteY439" fmla="*/ 6259174 h 6858000"/>
              <a:gd name="connsiteX440" fmla="*/ 1100671 w 7472601"/>
              <a:gd name="connsiteY440" fmla="*/ 6252137 h 6858000"/>
              <a:gd name="connsiteX441" fmla="*/ 1090144 w 7472601"/>
              <a:gd name="connsiteY441" fmla="*/ 6256748 h 6858000"/>
              <a:gd name="connsiteX442" fmla="*/ 1095872 w 7472601"/>
              <a:gd name="connsiteY442" fmla="*/ 6271892 h 6858000"/>
              <a:gd name="connsiteX443" fmla="*/ 262785 w 7472601"/>
              <a:gd name="connsiteY443" fmla="*/ 6845450 h 6858000"/>
              <a:gd name="connsiteX444" fmla="*/ 209968 w 7472601"/>
              <a:gd name="connsiteY444" fmla="*/ 6770713 h 6858000"/>
              <a:gd name="connsiteX445" fmla="*/ 873460 w 7472601"/>
              <a:gd name="connsiteY445" fmla="*/ 6253768 h 6858000"/>
              <a:gd name="connsiteX446" fmla="*/ 192686 w 7472601"/>
              <a:gd name="connsiteY446" fmla="*/ 5849257 h 6858000"/>
              <a:gd name="connsiteX447" fmla="*/ 4696 w 7472601"/>
              <a:gd name="connsiteY447" fmla="*/ 5697668 h 6858000"/>
              <a:gd name="connsiteX448" fmla="*/ 0 w 7472601"/>
              <a:gd name="connsiteY448" fmla="*/ 5689984 h 6858000"/>
              <a:gd name="connsiteX449" fmla="*/ 0 w 7472601"/>
              <a:gd name="connsiteY449" fmla="*/ 5513472 h 6858000"/>
              <a:gd name="connsiteX450" fmla="*/ 174101 w 7472601"/>
              <a:gd name="connsiteY450" fmla="*/ 5620277 h 6858000"/>
              <a:gd name="connsiteX451" fmla="*/ 891800 w 7472601"/>
              <a:gd name="connsiteY451" fmla="*/ 6036935 h 6858000"/>
              <a:gd name="connsiteX452" fmla="*/ 1072219 w 7472601"/>
              <a:gd name="connsiteY452" fmla="*/ 6169443 h 6858000"/>
              <a:gd name="connsiteX453" fmla="*/ 1074117 w 7472601"/>
              <a:gd name="connsiteY453" fmla="*/ 6170301 h 6858000"/>
              <a:gd name="connsiteX454" fmla="*/ 1083114 w 7472601"/>
              <a:gd name="connsiteY454" fmla="*/ 6174131 h 6858000"/>
              <a:gd name="connsiteX455" fmla="*/ 1543010 w 7472601"/>
              <a:gd name="connsiteY455" fmla="*/ 6191140 h 6858000"/>
              <a:gd name="connsiteX456" fmla="*/ 1551080 w 7472601"/>
              <a:gd name="connsiteY456" fmla="*/ 6195006 h 6858000"/>
              <a:gd name="connsiteX457" fmla="*/ 2345443 w 7472601"/>
              <a:gd name="connsiteY457" fmla="*/ 5549882 h 6858000"/>
              <a:gd name="connsiteX458" fmla="*/ 1721499 w 7472601"/>
              <a:gd name="connsiteY458" fmla="*/ 5599969 h 6858000"/>
              <a:gd name="connsiteX459" fmla="*/ 767716 w 7472601"/>
              <a:gd name="connsiteY459" fmla="*/ 5472768 h 6858000"/>
              <a:gd name="connsiteX460" fmla="*/ 722147 w 7472601"/>
              <a:gd name="connsiteY460" fmla="*/ 5393091 h 6858000"/>
              <a:gd name="connsiteX461" fmla="*/ 1485552 w 7472601"/>
              <a:gd name="connsiteY461" fmla="*/ 5313202 h 6858000"/>
              <a:gd name="connsiteX462" fmla="*/ 2143004 w 7472601"/>
              <a:gd name="connsiteY462" fmla="*/ 5402420 h 6858000"/>
              <a:gd name="connsiteX463" fmla="*/ 1933391 w 7472601"/>
              <a:gd name="connsiteY463" fmla="*/ 5156971 h 6858000"/>
              <a:gd name="connsiteX464" fmla="*/ 1827118 w 7472601"/>
              <a:gd name="connsiteY464" fmla="*/ 4968410 h 6858000"/>
              <a:gd name="connsiteX465" fmla="*/ 1837349 w 7472601"/>
              <a:gd name="connsiteY465" fmla="*/ 4956357 h 6858000"/>
              <a:gd name="connsiteX466" fmla="*/ 2162835 w 7472601"/>
              <a:gd name="connsiteY466" fmla="*/ 5187853 h 6858000"/>
              <a:gd name="connsiteX467" fmla="*/ 2257167 w 7472601"/>
              <a:gd name="connsiteY467" fmla="*/ 5462123 h 6858000"/>
              <a:gd name="connsiteX468" fmla="*/ 2261598 w 7472601"/>
              <a:gd name="connsiteY468" fmla="*/ 5467998 h 6858000"/>
              <a:gd name="connsiteX469" fmla="*/ 2437177 w 7472601"/>
              <a:gd name="connsiteY469" fmla="*/ 5479608 h 6858000"/>
              <a:gd name="connsiteX470" fmla="*/ 2445247 w 7472601"/>
              <a:gd name="connsiteY470" fmla="*/ 5483476 h 6858000"/>
              <a:gd name="connsiteX471" fmla="*/ 2743626 w 7472601"/>
              <a:gd name="connsiteY471" fmla="*/ 5304819 h 6858000"/>
              <a:gd name="connsiteX472" fmla="*/ 3048102 w 7472601"/>
              <a:gd name="connsiteY472" fmla="*/ 5150595 h 6858000"/>
              <a:gd name="connsiteX473" fmla="*/ 1799414 w 7472601"/>
              <a:gd name="connsiteY473" fmla="*/ 4694732 h 6858000"/>
              <a:gd name="connsiteX474" fmla="*/ 1771735 w 7472601"/>
              <a:gd name="connsiteY474" fmla="*/ 4619929 h 6858000"/>
              <a:gd name="connsiteX475" fmla="*/ 3104273 w 7472601"/>
              <a:gd name="connsiteY475" fmla="*/ 5076159 h 6858000"/>
              <a:gd name="connsiteX476" fmla="*/ 3113245 w 7472601"/>
              <a:gd name="connsiteY476" fmla="*/ 5090705 h 6858000"/>
              <a:gd name="connsiteX477" fmla="*/ 3126294 w 7472601"/>
              <a:gd name="connsiteY477" fmla="*/ 5114400 h 6858000"/>
              <a:gd name="connsiteX478" fmla="*/ 3937433 w 7472601"/>
              <a:gd name="connsiteY478" fmla="*/ 4830473 h 6858000"/>
              <a:gd name="connsiteX479" fmla="*/ 3590475 w 7472601"/>
              <a:gd name="connsiteY479" fmla="*/ 4597974 h 6858000"/>
              <a:gd name="connsiteX480" fmla="*/ 3100264 w 7472601"/>
              <a:gd name="connsiteY480" fmla="*/ 4579845 h 6858000"/>
              <a:gd name="connsiteX481" fmla="*/ 2183576 w 7472601"/>
              <a:gd name="connsiteY481" fmla="*/ 4227150 h 6858000"/>
              <a:gd name="connsiteX482" fmla="*/ 2151029 w 7472601"/>
              <a:gd name="connsiteY482" fmla="*/ 4146947 h 6858000"/>
              <a:gd name="connsiteX483" fmla="*/ 3563434 w 7472601"/>
              <a:gd name="connsiteY483" fmla="*/ 4469115 h 6858000"/>
              <a:gd name="connsiteX484" fmla="*/ 3177952 w 7472601"/>
              <a:gd name="connsiteY484" fmla="*/ 3657386 h 6858000"/>
              <a:gd name="connsiteX485" fmla="*/ 3189263 w 7472601"/>
              <a:gd name="connsiteY485" fmla="*/ 3625726 h 6858000"/>
              <a:gd name="connsiteX486" fmla="*/ 3560912 w 7472601"/>
              <a:gd name="connsiteY486" fmla="*/ 4079863 h 6858000"/>
              <a:gd name="connsiteX487" fmla="*/ 3626636 w 7472601"/>
              <a:gd name="connsiteY487" fmla="*/ 4512230 h 6858000"/>
              <a:gd name="connsiteX488" fmla="*/ 3653088 w 7472601"/>
              <a:gd name="connsiteY488" fmla="*/ 4521417 h 6858000"/>
              <a:gd name="connsiteX489" fmla="*/ 3988128 w 7472601"/>
              <a:gd name="connsiteY489" fmla="*/ 4817267 h 6858000"/>
              <a:gd name="connsiteX490" fmla="*/ 4830582 w 7472601"/>
              <a:gd name="connsiteY490" fmla="*/ 4676000 h 6858000"/>
              <a:gd name="connsiteX491" fmla="*/ 4830100 w 7472601"/>
              <a:gd name="connsiteY491" fmla="*/ 4675554 h 6858000"/>
              <a:gd name="connsiteX492" fmla="*/ 4036318 w 7472601"/>
              <a:gd name="connsiteY492" fmla="*/ 4147013 h 6858000"/>
              <a:gd name="connsiteX493" fmla="*/ 3432098 w 7472601"/>
              <a:gd name="connsiteY493" fmla="*/ 3537312 h 6858000"/>
              <a:gd name="connsiteX494" fmla="*/ 3446761 w 7472601"/>
              <a:gd name="connsiteY494" fmla="*/ 3461278 h 6858000"/>
              <a:gd name="connsiteX495" fmla="*/ 4419733 w 7472601"/>
              <a:gd name="connsiteY495" fmla="*/ 3963555 h 6858000"/>
              <a:gd name="connsiteX496" fmla="*/ 4781371 w 7472601"/>
              <a:gd name="connsiteY496" fmla="*/ 4458604 h 6858000"/>
              <a:gd name="connsiteX497" fmla="*/ 4780440 w 7472601"/>
              <a:gd name="connsiteY497" fmla="*/ 4470290 h 6858000"/>
              <a:gd name="connsiteX498" fmla="*/ 4898954 w 7472601"/>
              <a:gd name="connsiteY498" fmla="*/ 4662092 h 6858000"/>
              <a:gd name="connsiteX499" fmla="*/ 4900699 w 7472601"/>
              <a:gd name="connsiteY499" fmla="*/ 4670867 h 6858000"/>
              <a:gd name="connsiteX500" fmla="*/ 5714511 w 7472601"/>
              <a:gd name="connsiteY500" fmla="*/ 4663483 h 6858000"/>
              <a:gd name="connsiteX501" fmla="*/ 5464793 w 7472601"/>
              <a:gd name="connsiteY501" fmla="*/ 4393556 h 6858000"/>
              <a:gd name="connsiteX502" fmla="*/ 5461897 w 7472601"/>
              <a:gd name="connsiteY502" fmla="*/ 4390879 h 6858000"/>
              <a:gd name="connsiteX503" fmla="*/ 4294126 w 7472601"/>
              <a:gd name="connsiteY503" fmla="*/ 3303048 h 6858000"/>
              <a:gd name="connsiteX504" fmla="*/ 4305321 w 7472601"/>
              <a:gd name="connsiteY504" fmla="*/ 3256953 h 6858000"/>
              <a:gd name="connsiteX505" fmla="*/ 4949299 w 7472601"/>
              <a:gd name="connsiteY505" fmla="*/ 3766336 h 6858000"/>
              <a:gd name="connsiteX506" fmla="*/ 5291452 w 7472601"/>
              <a:gd name="connsiteY506" fmla="*/ 4076801 h 6858000"/>
              <a:gd name="connsiteX507" fmla="*/ 5434998 w 7472601"/>
              <a:gd name="connsiteY507" fmla="*/ 4254100 h 6858000"/>
              <a:gd name="connsiteX508" fmla="*/ 5351015 w 7472601"/>
              <a:gd name="connsiteY508" fmla="*/ 3760989 h 6858000"/>
              <a:gd name="connsiteX509" fmla="*/ 5413780 w 7472601"/>
              <a:gd name="connsiteY509" fmla="*/ 2966265 h 6858000"/>
              <a:gd name="connsiteX510" fmla="*/ 5425627 w 7472601"/>
              <a:gd name="connsiteY510" fmla="*/ 2954192 h 6858000"/>
              <a:gd name="connsiteX511" fmla="*/ 6604735 w 7472601"/>
              <a:gd name="connsiteY511" fmla="*/ 2041381 h 6858000"/>
              <a:gd name="connsiteX512" fmla="*/ 7204487 w 7472601"/>
              <a:gd name="connsiteY512" fmla="*/ 2742112 h 6858000"/>
              <a:gd name="connsiteX513" fmla="*/ 7131592 w 7472601"/>
              <a:gd name="connsiteY513" fmla="*/ 2672096 h 6858000"/>
              <a:gd name="connsiteX514" fmla="*/ 6996344 w 7472601"/>
              <a:gd name="connsiteY514" fmla="*/ 2518310 h 6858000"/>
              <a:gd name="connsiteX515" fmla="*/ 6735495 w 7472601"/>
              <a:gd name="connsiteY515" fmla="*/ 2196890 h 6858000"/>
              <a:gd name="connsiteX516" fmla="*/ 6721901 w 7472601"/>
              <a:gd name="connsiteY516" fmla="*/ 2179274 h 6858000"/>
              <a:gd name="connsiteX517" fmla="*/ 6604735 w 7472601"/>
              <a:gd name="connsiteY517" fmla="*/ 2041381 h 6858000"/>
              <a:gd name="connsiteX518" fmla="*/ 6591670 w 7472601"/>
              <a:gd name="connsiteY518" fmla="*/ 1988277 h 6858000"/>
              <a:gd name="connsiteX519" fmla="*/ 6747349 w 7472601"/>
              <a:gd name="connsiteY519" fmla="*/ 2160069 h 6858000"/>
              <a:gd name="connsiteX520" fmla="*/ 6760943 w 7472601"/>
              <a:gd name="connsiteY520" fmla="*/ 2177686 h 6858000"/>
              <a:gd name="connsiteX521" fmla="*/ 7021065 w 7472601"/>
              <a:gd name="connsiteY521" fmla="*/ 2498102 h 6858000"/>
              <a:gd name="connsiteX522" fmla="*/ 7155223 w 7472601"/>
              <a:gd name="connsiteY522" fmla="*/ 2650386 h 6858000"/>
              <a:gd name="connsiteX523" fmla="*/ 7203167 w 7472601"/>
              <a:gd name="connsiteY523" fmla="*/ 2697288 h 6858000"/>
              <a:gd name="connsiteX524" fmla="*/ 6937703 w 7472601"/>
              <a:gd name="connsiteY524" fmla="*/ 2321981 h 6858000"/>
              <a:gd name="connsiteX525" fmla="*/ 6591670 w 7472601"/>
              <a:gd name="connsiteY525" fmla="*/ 1988277 h 6858000"/>
              <a:gd name="connsiteX526" fmla="*/ 5798671 w 7472601"/>
              <a:gd name="connsiteY526" fmla="*/ 1981601 h 6858000"/>
              <a:gd name="connsiteX527" fmla="*/ 5754709 w 7472601"/>
              <a:gd name="connsiteY527" fmla="*/ 2071454 h 6858000"/>
              <a:gd name="connsiteX528" fmla="*/ 5763044 w 7472601"/>
              <a:gd name="connsiteY528" fmla="*/ 2842206 h 6858000"/>
              <a:gd name="connsiteX529" fmla="*/ 5764974 w 7472601"/>
              <a:gd name="connsiteY529" fmla="*/ 2799609 h 6858000"/>
              <a:gd name="connsiteX530" fmla="*/ 5767665 w 7472601"/>
              <a:gd name="connsiteY530" fmla="*/ 2666409 h 6858000"/>
              <a:gd name="connsiteX531" fmla="*/ 5763055 w 7472601"/>
              <a:gd name="connsiteY531" fmla="*/ 2579705 h 6858000"/>
              <a:gd name="connsiteX532" fmla="*/ 5758079 w 7472601"/>
              <a:gd name="connsiteY532" fmla="*/ 2492508 h 6858000"/>
              <a:gd name="connsiteX533" fmla="*/ 5779325 w 7472601"/>
              <a:gd name="connsiteY533" fmla="*/ 2197069 h 6858000"/>
              <a:gd name="connsiteX534" fmla="*/ 5798671 w 7472601"/>
              <a:gd name="connsiteY534" fmla="*/ 1981601 h 6858000"/>
              <a:gd name="connsiteX535" fmla="*/ 5829202 w 7472601"/>
              <a:gd name="connsiteY535" fmla="*/ 1971679 h 6858000"/>
              <a:gd name="connsiteX536" fmla="*/ 5809558 w 7472601"/>
              <a:gd name="connsiteY536" fmla="*/ 2198043 h 6858000"/>
              <a:gd name="connsiteX537" fmla="*/ 5788653 w 7472601"/>
              <a:gd name="connsiteY537" fmla="*/ 2489430 h 6858000"/>
              <a:gd name="connsiteX538" fmla="*/ 5793439 w 7472601"/>
              <a:gd name="connsiteY538" fmla="*/ 2575235 h 6858000"/>
              <a:gd name="connsiteX539" fmla="*/ 5796837 w 7472601"/>
              <a:gd name="connsiteY539" fmla="*/ 2637633 h 6858000"/>
              <a:gd name="connsiteX540" fmla="*/ 5818614 w 7472601"/>
              <a:gd name="connsiteY540" fmla="*/ 2473055 h 6858000"/>
              <a:gd name="connsiteX541" fmla="*/ 5829202 w 7472601"/>
              <a:gd name="connsiteY541" fmla="*/ 1971679 h 6858000"/>
              <a:gd name="connsiteX542" fmla="*/ 5911389 w 7472601"/>
              <a:gd name="connsiteY542" fmla="*/ 1898371 h 6858000"/>
              <a:gd name="connsiteX543" fmla="*/ 6237627 w 7472601"/>
              <a:gd name="connsiteY543" fmla="*/ 2231921 h 6858000"/>
              <a:gd name="connsiteX544" fmla="*/ 5911389 w 7472601"/>
              <a:gd name="connsiteY544" fmla="*/ 1898371 h 6858000"/>
              <a:gd name="connsiteX545" fmla="*/ 6944437 w 7472601"/>
              <a:gd name="connsiteY545" fmla="*/ 1575402 h 6858000"/>
              <a:gd name="connsiteX546" fmla="*/ 6304730 w 7472601"/>
              <a:gd name="connsiteY546" fmla="*/ 1766654 h 6858000"/>
              <a:gd name="connsiteX547" fmla="*/ 6944437 w 7472601"/>
              <a:gd name="connsiteY547" fmla="*/ 1575402 h 6858000"/>
              <a:gd name="connsiteX548" fmla="*/ 7019523 w 7472601"/>
              <a:gd name="connsiteY548" fmla="*/ 1519450 h 6858000"/>
              <a:gd name="connsiteX549" fmla="*/ 6298091 w 7472601"/>
              <a:gd name="connsiteY549" fmla="*/ 1737122 h 6858000"/>
              <a:gd name="connsiteX550" fmla="*/ 7019523 w 7472601"/>
              <a:gd name="connsiteY550" fmla="*/ 1519450 h 6858000"/>
              <a:gd name="connsiteX551" fmla="*/ 2399523 w 7472601"/>
              <a:gd name="connsiteY551" fmla="*/ 1428234 h 6858000"/>
              <a:gd name="connsiteX552" fmla="*/ 2224982 w 7472601"/>
              <a:gd name="connsiteY552" fmla="*/ 1826201 h 6858000"/>
              <a:gd name="connsiteX553" fmla="*/ 2096099 w 7472601"/>
              <a:gd name="connsiteY553" fmla="*/ 2345900 h 6858000"/>
              <a:gd name="connsiteX554" fmla="*/ 2283317 w 7472601"/>
              <a:gd name="connsiteY554" fmla="*/ 1796925 h 6858000"/>
              <a:gd name="connsiteX555" fmla="*/ 2399523 w 7472601"/>
              <a:gd name="connsiteY555" fmla="*/ 1428234 h 6858000"/>
              <a:gd name="connsiteX556" fmla="*/ 2448558 w 7472601"/>
              <a:gd name="connsiteY556" fmla="*/ 1373435 h 6858000"/>
              <a:gd name="connsiteX557" fmla="*/ 2312521 w 7472601"/>
              <a:gd name="connsiteY557" fmla="*/ 1806140 h 6858000"/>
              <a:gd name="connsiteX558" fmla="*/ 2127533 w 7472601"/>
              <a:gd name="connsiteY558" fmla="*/ 2348380 h 6858000"/>
              <a:gd name="connsiteX559" fmla="*/ 2358080 w 7472601"/>
              <a:gd name="connsiteY559" fmla="*/ 1866134 h 6858000"/>
              <a:gd name="connsiteX560" fmla="*/ 2407436 w 7472601"/>
              <a:gd name="connsiteY560" fmla="*/ 1651070 h 6858000"/>
              <a:gd name="connsiteX561" fmla="*/ 2448558 w 7472601"/>
              <a:gd name="connsiteY561" fmla="*/ 1373435 h 6858000"/>
              <a:gd name="connsiteX562" fmla="*/ 278707 w 7472601"/>
              <a:gd name="connsiteY562" fmla="*/ 1352270 h 6858000"/>
              <a:gd name="connsiteX563" fmla="*/ 321570 w 7472601"/>
              <a:gd name="connsiteY563" fmla="*/ 1861610 h 6858000"/>
              <a:gd name="connsiteX564" fmla="*/ 294281 w 7472601"/>
              <a:gd name="connsiteY564" fmla="*/ 1440658 h 6858000"/>
              <a:gd name="connsiteX565" fmla="*/ 278707 w 7472601"/>
              <a:gd name="connsiteY565" fmla="*/ 1352270 h 6858000"/>
              <a:gd name="connsiteX566" fmla="*/ 1423821 w 7472601"/>
              <a:gd name="connsiteY566" fmla="*/ 1351958 h 6858000"/>
              <a:gd name="connsiteX567" fmla="*/ 1638521 w 7472601"/>
              <a:gd name="connsiteY567" fmla="*/ 1908470 h 6858000"/>
              <a:gd name="connsiteX568" fmla="*/ 1754199 w 7472601"/>
              <a:gd name="connsiteY568" fmla="*/ 2149284 h 6858000"/>
              <a:gd name="connsiteX569" fmla="*/ 1908359 w 7472601"/>
              <a:gd name="connsiteY569" fmla="*/ 2364988 h 6858000"/>
              <a:gd name="connsiteX570" fmla="*/ 1647661 w 7472601"/>
              <a:gd name="connsiteY570" fmla="*/ 1825945 h 6858000"/>
              <a:gd name="connsiteX571" fmla="*/ 1423821 w 7472601"/>
              <a:gd name="connsiteY571" fmla="*/ 1351958 h 6858000"/>
              <a:gd name="connsiteX572" fmla="*/ 1431890 w 7472601"/>
              <a:gd name="connsiteY572" fmla="*/ 1306475 h 6858000"/>
              <a:gd name="connsiteX573" fmla="*/ 1507597 w 7472601"/>
              <a:gd name="connsiteY573" fmla="*/ 1446132 h 6858000"/>
              <a:gd name="connsiteX574" fmla="*/ 1674586 w 7472601"/>
              <a:gd name="connsiteY574" fmla="*/ 1813832 h 6858000"/>
              <a:gd name="connsiteX575" fmla="*/ 1815950 w 7472601"/>
              <a:gd name="connsiteY575" fmla="*/ 2128564 h 6858000"/>
              <a:gd name="connsiteX576" fmla="*/ 1984242 w 7472601"/>
              <a:gd name="connsiteY576" fmla="*/ 2430829 h 6858000"/>
              <a:gd name="connsiteX577" fmla="*/ 2014023 w 7472601"/>
              <a:gd name="connsiteY577" fmla="*/ 2450995 h 6858000"/>
              <a:gd name="connsiteX578" fmla="*/ 1747337 w 7472601"/>
              <a:gd name="connsiteY578" fmla="*/ 1855264 h 6858000"/>
              <a:gd name="connsiteX579" fmla="*/ 1533749 w 7472601"/>
              <a:gd name="connsiteY579" fmla="*/ 1478656 h 6858000"/>
              <a:gd name="connsiteX580" fmla="*/ 1431890 w 7472601"/>
              <a:gd name="connsiteY580" fmla="*/ 1306475 h 6858000"/>
              <a:gd name="connsiteX581" fmla="*/ 5052692 w 7472601"/>
              <a:gd name="connsiteY581" fmla="*/ 1292994 h 6858000"/>
              <a:gd name="connsiteX582" fmla="*/ 5200661 w 7472601"/>
              <a:gd name="connsiteY582" fmla="*/ 1635186 h 6858000"/>
              <a:gd name="connsiteX583" fmla="*/ 5297138 w 7472601"/>
              <a:gd name="connsiteY583" fmla="*/ 1906351 h 6858000"/>
              <a:gd name="connsiteX584" fmla="*/ 5052692 w 7472601"/>
              <a:gd name="connsiteY584" fmla="*/ 1292994 h 6858000"/>
              <a:gd name="connsiteX585" fmla="*/ 5009948 w 7472601"/>
              <a:gd name="connsiteY585" fmla="*/ 1273619 h 6858000"/>
              <a:gd name="connsiteX586" fmla="*/ 5121777 w 7472601"/>
              <a:gd name="connsiteY586" fmla="*/ 1654213 h 6858000"/>
              <a:gd name="connsiteX587" fmla="*/ 5293545 w 7472601"/>
              <a:gd name="connsiteY587" fmla="*/ 2072247 h 6858000"/>
              <a:gd name="connsiteX588" fmla="*/ 5294042 w 7472601"/>
              <a:gd name="connsiteY588" fmla="*/ 2065019 h 6858000"/>
              <a:gd name="connsiteX589" fmla="*/ 5171936 w 7472601"/>
              <a:gd name="connsiteY589" fmla="*/ 1647613 h 6858000"/>
              <a:gd name="connsiteX590" fmla="*/ 5009948 w 7472601"/>
              <a:gd name="connsiteY590" fmla="*/ 1273619 h 6858000"/>
              <a:gd name="connsiteX591" fmla="*/ 655236 w 7472601"/>
              <a:gd name="connsiteY591" fmla="*/ 1268632 h 6858000"/>
              <a:gd name="connsiteX592" fmla="*/ 839521 w 7472601"/>
              <a:gd name="connsiteY592" fmla="*/ 1685315 h 6858000"/>
              <a:gd name="connsiteX593" fmla="*/ 1109416 w 7472601"/>
              <a:gd name="connsiteY593" fmla="*/ 2061663 h 6858000"/>
              <a:gd name="connsiteX594" fmla="*/ 1298300 w 7472601"/>
              <a:gd name="connsiteY594" fmla="*/ 2247742 h 6858000"/>
              <a:gd name="connsiteX595" fmla="*/ 1125871 w 7472601"/>
              <a:gd name="connsiteY595" fmla="*/ 1989513 h 6858000"/>
              <a:gd name="connsiteX596" fmla="*/ 981574 w 7472601"/>
              <a:gd name="connsiteY596" fmla="*/ 1783157 h 6858000"/>
              <a:gd name="connsiteX597" fmla="*/ 922198 w 7472601"/>
              <a:gd name="connsiteY597" fmla="*/ 1677437 h 6858000"/>
              <a:gd name="connsiteX598" fmla="*/ 869293 w 7472601"/>
              <a:gd name="connsiteY598" fmla="*/ 1583214 h 6858000"/>
              <a:gd name="connsiteX599" fmla="*/ 751431 w 7472601"/>
              <a:gd name="connsiteY599" fmla="*/ 1405731 h 6858000"/>
              <a:gd name="connsiteX600" fmla="*/ 655236 w 7472601"/>
              <a:gd name="connsiteY600" fmla="*/ 1268632 h 6858000"/>
              <a:gd name="connsiteX601" fmla="*/ 6516292 w 7472601"/>
              <a:gd name="connsiteY601" fmla="*/ 1263064 h 6858000"/>
              <a:gd name="connsiteX602" fmla="*/ 5736320 w 7472601"/>
              <a:gd name="connsiteY602" fmla="*/ 1501803 h 6858000"/>
              <a:gd name="connsiteX603" fmla="*/ 6516292 w 7472601"/>
              <a:gd name="connsiteY603" fmla="*/ 1263064 h 6858000"/>
              <a:gd name="connsiteX604" fmla="*/ 291466 w 7472601"/>
              <a:gd name="connsiteY604" fmla="*/ 1250369 h 6858000"/>
              <a:gd name="connsiteX605" fmla="*/ 323180 w 7472601"/>
              <a:gd name="connsiteY605" fmla="*/ 1435283 h 6858000"/>
              <a:gd name="connsiteX606" fmla="*/ 349381 w 7472601"/>
              <a:gd name="connsiteY606" fmla="*/ 1875041 h 6858000"/>
              <a:gd name="connsiteX607" fmla="*/ 374363 w 7472601"/>
              <a:gd name="connsiteY607" fmla="*/ 1506494 h 6858000"/>
              <a:gd name="connsiteX608" fmla="*/ 302168 w 7472601"/>
              <a:gd name="connsiteY608" fmla="*/ 1274495 h 6858000"/>
              <a:gd name="connsiteX609" fmla="*/ 291466 w 7472601"/>
              <a:gd name="connsiteY609" fmla="*/ 1250369 h 6858000"/>
              <a:gd name="connsiteX610" fmla="*/ 678222 w 7472601"/>
              <a:gd name="connsiteY610" fmla="*/ 1248670 h 6858000"/>
              <a:gd name="connsiteX611" fmla="*/ 775536 w 7472601"/>
              <a:gd name="connsiteY611" fmla="*/ 1388015 h 6858000"/>
              <a:gd name="connsiteX612" fmla="*/ 894529 w 7472601"/>
              <a:gd name="connsiteY612" fmla="*/ 1567739 h 6858000"/>
              <a:gd name="connsiteX613" fmla="*/ 948000 w 7472601"/>
              <a:gd name="connsiteY613" fmla="*/ 1663088 h 6858000"/>
              <a:gd name="connsiteX614" fmla="*/ 1006812 w 7472601"/>
              <a:gd name="connsiteY614" fmla="*/ 1767683 h 6858000"/>
              <a:gd name="connsiteX615" fmla="*/ 1149133 w 7472601"/>
              <a:gd name="connsiteY615" fmla="*/ 1971513 h 6858000"/>
              <a:gd name="connsiteX616" fmla="*/ 1333952 w 7472601"/>
              <a:gd name="connsiteY616" fmla="*/ 2251620 h 6858000"/>
              <a:gd name="connsiteX617" fmla="*/ 1337329 w 7472601"/>
              <a:gd name="connsiteY617" fmla="*/ 2258350 h 6858000"/>
              <a:gd name="connsiteX618" fmla="*/ 1014726 w 7472601"/>
              <a:gd name="connsiteY618" fmla="*/ 1615556 h 6858000"/>
              <a:gd name="connsiteX619" fmla="*/ 678222 w 7472601"/>
              <a:gd name="connsiteY619" fmla="*/ 1248670 h 6858000"/>
              <a:gd name="connsiteX620" fmla="*/ 6691602 w 7472601"/>
              <a:gd name="connsiteY620" fmla="*/ 1140573 h 6858000"/>
              <a:gd name="connsiteX621" fmla="*/ 6571100 w 7472601"/>
              <a:gd name="connsiteY621" fmla="*/ 1183662 h 6858000"/>
              <a:gd name="connsiteX622" fmla="*/ 6241687 w 7472601"/>
              <a:gd name="connsiteY622" fmla="*/ 1257600 h 6858000"/>
              <a:gd name="connsiteX623" fmla="*/ 5693009 w 7472601"/>
              <a:gd name="connsiteY623" fmla="*/ 1478256 h 6858000"/>
              <a:gd name="connsiteX624" fmla="*/ 6548420 w 7472601"/>
              <a:gd name="connsiteY624" fmla="*/ 1214599 h 6858000"/>
              <a:gd name="connsiteX625" fmla="*/ 6605473 w 7472601"/>
              <a:gd name="connsiteY625" fmla="*/ 1184686 h 6858000"/>
              <a:gd name="connsiteX626" fmla="*/ 6691602 w 7472601"/>
              <a:gd name="connsiteY626" fmla="*/ 1140573 h 6858000"/>
              <a:gd name="connsiteX627" fmla="*/ 4002475 w 7472601"/>
              <a:gd name="connsiteY627" fmla="*/ 1037802 h 6858000"/>
              <a:gd name="connsiteX628" fmla="*/ 4000324 w 7472601"/>
              <a:gd name="connsiteY628" fmla="*/ 1039362 h 6858000"/>
              <a:gd name="connsiteX629" fmla="*/ 4002862 w 7472601"/>
              <a:gd name="connsiteY629" fmla="*/ 1042866 h 6858000"/>
              <a:gd name="connsiteX630" fmla="*/ 4002475 w 7472601"/>
              <a:gd name="connsiteY630" fmla="*/ 1037802 h 6858000"/>
              <a:gd name="connsiteX631" fmla="*/ 506322 w 7472601"/>
              <a:gd name="connsiteY631" fmla="*/ 1020997 h 6858000"/>
              <a:gd name="connsiteX632" fmla="*/ 533068 w 7472601"/>
              <a:gd name="connsiteY632" fmla="*/ 1029409 h 6858000"/>
              <a:gd name="connsiteX633" fmla="*/ 1232525 w 7472601"/>
              <a:gd name="connsiteY633" fmla="*/ 1804675 h 6858000"/>
              <a:gd name="connsiteX634" fmla="*/ 1388858 w 7472601"/>
              <a:gd name="connsiteY634" fmla="*/ 2368011 h 6858000"/>
              <a:gd name="connsiteX635" fmla="*/ 1384098 w 7472601"/>
              <a:gd name="connsiteY635" fmla="*/ 2378125 h 6858000"/>
              <a:gd name="connsiteX636" fmla="*/ 1425393 w 7472601"/>
              <a:gd name="connsiteY636" fmla="*/ 2589124 h 6858000"/>
              <a:gd name="connsiteX637" fmla="*/ 1424001 w 7472601"/>
              <a:gd name="connsiteY637" fmla="*/ 2597541 h 6858000"/>
              <a:gd name="connsiteX638" fmla="*/ 2152729 w 7472601"/>
              <a:gd name="connsiteY638" fmla="*/ 2864487 h 6858000"/>
              <a:gd name="connsiteX639" fmla="*/ 2020609 w 7472601"/>
              <a:gd name="connsiteY639" fmla="*/ 2539671 h 6858000"/>
              <a:gd name="connsiteX640" fmla="*/ 2018920 w 7472601"/>
              <a:gd name="connsiteY640" fmla="*/ 2536309 h 6858000"/>
              <a:gd name="connsiteX641" fmla="*/ 1342441 w 7472601"/>
              <a:gd name="connsiteY641" fmla="*/ 1173017 h 6858000"/>
              <a:gd name="connsiteX642" fmla="*/ 1367925 w 7472601"/>
              <a:gd name="connsiteY642" fmla="*/ 1135648 h 6858000"/>
              <a:gd name="connsiteX643" fmla="*/ 1771401 w 7472601"/>
              <a:gd name="connsiteY643" fmla="*/ 1806673 h 6858000"/>
              <a:gd name="connsiteX644" fmla="*/ 1972385 w 7472601"/>
              <a:gd name="connsiteY644" fmla="*/ 2198735 h 6858000"/>
              <a:gd name="connsiteX645" fmla="*/ 2040892 w 7472601"/>
              <a:gd name="connsiteY645" fmla="*/ 2405205 h 6858000"/>
              <a:gd name="connsiteX646" fmla="*/ 2131689 w 7472601"/>
              <a:gd name="connsiteY646" fmla="*/ 1936926 h 6858000"/>
              <a:gd name="connsiteX647" fmla="*/ 2454820 w 7472601"/>
              <a:gd name="connsiteY647" fmla="*/ 1248808 h 6858000"/>
              <a:gd name="connsiteX648" fmla="*/ 2492512 w 7472601"/>
              <a:gd name="connsiteY648" fmla="*/ 1302920 h 6858000"/>
              <a:gd name="connsiteX649" fmla="*/ 2081216 w 7472601"/>
              <a:gd name="connsiteY649" fmla="*/ 2527513 h 6858000"/>
              <a:gd name="connsiteX650" fmla="*/ 2081211 w 7472601"/>
              <a:gd name="connsiteY650" fmla="*/ 2528916 h 6858000"/>
              <a:gd name="connsiteX651" fmla="*/ 2199067 w 7472601"/>
              <a:gd name="connsiteY651" fmla="*/ 2884061 h 6858000"/>
              <a:gd name="connsiteX652" fmla="*/ 3192586 w 7472601"/>
              <a:gd name="connsiteY652" fmla="*/ 3411496 h 6858000"/>
              <a:gd name="connsiteX653" fmla="*/ 3182620 w 7472601"/>
              <a:gd name="connsiteY653" fmla="*/ 3483279 h 6858000"/>
              <a:gd name="connsiteX654" fmla="*/ 2435119 w 7472601"/>
              <a:gd name="connsiteY654" fmla="*/ 3080173 h 6858000"/>
              <a:gd name="connsiteX655" fmla="*/ 2410152 w 7472601"/>
              <a:gd name="connsiteY655" fmla="*/ 3063751 h 6858000"/>
              <a:gd name="connsiteX656" fmla="*/ 2408099 w 7472601"/>
              <a:gd name="connsiteY656" fmla="*/ 3064403 h 6858000"/>
              <a:gd name="connsiteX657" fmla="*/ 2407218 w 7472601"/>
              <a:gd name="connsiteY657" fmla="*/ 3070324 h 6858000"/>
              <a:gd name="connsiteX658" fmla="*/ 2380138 w 7472601"/>
              <a:gd name="connsiteY658" fmla="*/ 3099341 h 6858000"/>
              <a:gd name="connsiteX659" fmla="*/ 1765923 w 7472601"/>
              <a:gd name="connsiteY659" fmla="*/ 3581043 h 6858000"/>
              <a:gd name="connsiteX660" fmla="*/ 1702258 w 7472601"/>
              <a:gd name="connsiteY660" fmla="*/ 3612286 h 6858000"/>
              <a:gd name="connsiteX661" fmla="*/ 1538370 w 7472601"/>
              <a:gd name="connsiteY661" fmla="*/ 3811804 h 6858000"/>
              <a:gd name="connsiteX662" fmla="*/ 542867 w 7472601"/>
              <a:gd name="connsiteY662" fmla="*/ 4944092 h 6858000"/>
              <a:gd name="connsiteX663" fmla="*/ 515800 w 7472601"/>
              <a:gd name="connsiteY663" fmla="*/ 4862180 h 6858000"/>
              <a:gd name="connsiteX664" fmla="*/ 909145 w 7472601"/>
              <a:gd name="connsiteY664" fmla="*/ 4199225 h 6858000"/>
              <a:gd name="connsiteX665" fmla="*/ 1214067 w 7472601"/>
              <a:gd name="connsiteY665" fmla="*/ 3908561 h 6858000"/>
              <a:gd name="connsiteX666" fmla="*/ 640967 w 7472601"/>
              <a:gd name="connsiteY666" fmla="*/ 4105601 h 6858000"/>
              <a:gd name="connsiteX667" fmla="*/ 112563 w 7472601"/>
              <a:gd name="connsiteY667" fmla="*/ 4396952 h 6858000"/>
              <a:gd name="connsiteX668" fmla="*/ 0 w 7472601"/>
              <a:gd name="connsiteY668" fmla="*/ 4466006 h 6858000"/>
              <a:gd name="connsiteX669" fmla="*/ 0 w 7472601"/>
              <a:gd name="connsiteY669" fmla="*/ 4233763 h 6858000"/>
              <a:gd name="connsiteX670" fmla="*/ 36881 w 7472601"/>
              <a:gd name="connsiteY670" fmla="*/ 4200118 h 6858000"/>
              <a:gd name="connsiteX671" fmla="*/ 910534 w 7472601"/>
              <a:gd name="connsiteY671" fmla="*/ 3629753 h 6858000"/>
              <a:gd name="connsiteX672" fmla="*/ 1578717 w 7472601"/>
              <a:gd name="connsiteY672" fmla="*/ 3575982 h 6858000"/>
              <a:gd name="connsiteX673" fmla="*/ 2338780 w 7472601"/>
              <a:gd name="connsiteY673" fmla="*/ 3033725 h 6858000"/>
              <a:gd name="connsiteX674" fmla="*/ 1807991 w 7472601"/>
              <a:gd name="connsiteY674" fmla="*/ 2807184 h 6858000"/>
              <a:gd name="connsiteX675" fmla="*/ 1416358 w 7472601"/>
              <a:gd name="connsiteY675" fmla="*/ 3112571 h 6858000"/>
              <a:gd name="connsiteX676" fmla="*/ 939066 w 7472601"/>
              <a:gd name="connsiteY676" fmla="*/ 3378798 h 6858000"/>
              <a:gd name="connsiteX677" fmla="*/ 115099 w 7472601"/>
              <a:gd name="connsiteY677" fmla="*/ 3607650 h 6858000"/>
              <a:gd name="connsiteX678" fmla="*/ 97284 w 7472601"/>
              <a:gd name="connsiteY678" fmla="*/ 3520393 h 6858000"/>
              <a:gd name="connsiteX679" fmla="*/ 922050 w 7472601"/>
              <a:gd name="connsiteY679" fmla="*/ 3074867 h 6858000"/>
              <a:gd name="connsiteX680" fmla="*/ 1405265 w 7472601"/>
              <a:gd name="connsiteY680" fmla="*/ 3016319 h 6858000"/>
              <a:gd name="connsiteX681" fmla="*/ 1407512 w 7472601"/>
              <a:gd name="connsiteY681" fmla="*/ 3018001 h 6858000"/>
              <a:gd name="connsiteX682" fmla="*/ 1726266 w 7472601"/>
              <a:gd name="connsiteY682" fmla="*/ 2777274 h 6858000"/>
              <a:gd name="connsiteX683" fmla="*/ 625390 w 7472601"/>
              <a:gd name="connsiteY683" fmla="*/ 2514541 h 6858000"/>
              <a:gd name="connsiteX684" fmla="*/ 619799 w 7472601"/>
              <a:gd name="connsiteY684" fmla="*/ 2527180 h 6858000"/>
              <a:gd name="connsiteX685" fmla="*/ 310030 w 7472601"/>
              <a:gd name="connsiteY685" fmla="*/ 2771818 h 6858000"/>
              <a:gd name="connsiteX686" fmla="*/ 173877 w 7472601"/>
              <a:gd name="connsiteY686" fmla="*/ 2937056 h 6858000"/>
              <a:gd name="connsiteX687" fmla="*/ 77889 w 7472601"/>
              <a:gd name="connsiteY687" fmla="*/ 3138440 h 6858000"/>
              <a:gd name="connsiteX688" fmla="*/ 0 w 7472601"/>
              <a:gd name="connsiteY688" fmla="*/ 3271395 h 6858000"/>
              <a:gd name="connsiteX689" fmla="*/ 0 w 7472601"/>
              <a:gd name="connsiteY689" fmla="*/ 3153002 h 6858000"/>
              <a:gd name="connsiteX690" fmla="*/ 2386 w 7472601"/>
              <a:gd name="connsiteY690" fmla="*/ 3149203 h 6858000"/>
              <a:gd name="connsiteX691" fmla="*/ 89753 w 7472601"/>
              <a:gd name="connsiteY691" fmla="*/ 2987702 h 6858000"/>
              <a:gd name="connsiteX692" fmla="*/ 76869 w 7472601"/>
              <a:gd name="connsiteY692" fmla="*/ 3005404 h 6858000"/>
              <a:gd name="connsiteX693" fmla="*/ 32049 w 7472601"/>
              <a:gd name="connsiteY693" fmla="*/ 3065814 h 6858000"/>
              <a:gd name="connsiteX694" fmla="*/ 0 w 7472601"/>
              <a:gd name="connsiteY694" fmla="*/ 3108744 h 6858000"/>
              <a:gd name="connsiteX695" fmla="*/ 0 w 7472601"/>
              <a:gd name="connsiteY695" fmla="*/ 3058059 h 6858000"/>
              <a:gd name="connsiteX696" fmla="*/ 7610 w 7472601"/>
              <a:gd name="connsiteY696" fmla="*/ 3047889 h 6858000"/>
              <a:gd name="connsiteX697" fmla="*/ 52419 w 7472601"/>
              <a:gd name="connsiteY697" fmla="*/ 2987479 h 6858000"/>
              <a:gd name="connsiteX698" fmla="*/ 59142 w 7472601"/>
              <a:gd name="connsiteY698" fmla="*/ 2978488 h 6858000"/>
              <a:gd name="connsiteX699" fmla="*/ 0 w 7472601"/>
              <a:gd name="connsiteY699" fmla="*/ 3015334 h 6858000"/>
              <a:gd name="connsiteX700" fmla="*/ 0 w 7472601"/>
              <a:gd name="connsiteY700" fmla="*/ 2914286 h 6858000"/>
              <a:gd name="connsiteX701" fmla="*/ 36383 w 7472601"/>
              <a:gd name="connsiteY701" fmla="*/ 2901128 h 6858000"/>
              <a:gd name="connsiteX702" fmla="*/ 156329 w 7472601"/>
              <a:gd name="connsiteY702" fmla="*/ 2840533 h 6858000"/>
              <a:gd name="connsiteX703" fmla="*/ 358355 w 7472601"/>
              <a:gd name="connsiteY703" fmla="*/ 2620471 h 6858000"/>
              <a:gd name="connsiteX704" fmla="*/ 510577 w 7472601"/>
              <a:gd name="connsiteY704" fmla="*/ 2501244 h 6858000"/>
              <a:gd name="connsiteX705" fmla="*/ 211967 w 7472601"/>
              <a:gd name="connsiteY705" fmla="*/ 2479171 h 6858000"/>
              <a:gd name="connsiteX706" fmla="*/ 0 w 7472601"/>
              <a:gd name="connsiteY706" fmla="*/ 2476398 h 6858000"/>
              <a:gd name="connsiteX707" fmla="*/ 0 w 7472601"/>
              <a:gd name="connsiteY707" fmla="*/ 2389189 h 6858000"/>
              <a:gd name="connsiteX708" fmla="*/ 103062 w 7472601"/>
              <a:gd name="connsiteY708" fmla="*/ 2389518 h 6858000"/>
              <a:gd name="connsiteX709" fmla="*/ 510734 w 7472601"/>
              <a:gd name="connsiteY709" fmla="*/ 2416201 h 6858000"/>
              <a:gd name="connsiteX710" fmla="*/ 279257 w 7472601"/>
              <a:gd name="connsiteY710" fmla="*/ 2092102 h 6858000"/>
              <a:gd name="connsiteX711" fmla="*/ 65265 w 7472601"/>
              <a:gd name="connsiteY711" fmla="*/ 2006049 h 6858000"/>
              <a:gd name="connsiteX712" fmla="*/ 0 w 7472601"/>
              <a:gd name="connsiteY712" fmla="*/ 1982532 h 6858000"/>
              <a:gd name="connsiteX713" fmla="*/ 0 w 7472601"/>
              <a:gd name="connsiteY713" fmla="*/ 1912789 h 6858000"/>
              <a:gd name="connsiteX714" fmla="*/ 97460 w 7472601"/>
              <a:gd name="connsiteY714" fmla="*/ 1953725 h 6858000"/>
              <a:gd name="connsiteX715" fmla="*/ 221272 w 7472601"/>
              <a:gd name="connsiteY715" fmla="*/ 1980766 h 6858000"/>
              <a:gd name="connsiteX716" fmla="*/ 116765 w 7472601"/>
              <a:gd name="connsiteY716" fmla="*/ 1911033 h 6858000"/>
              <a:gd name="connsiteX717" fmla="*/ 16405 w 7472601"/>
              <a:gd name="connsiteY717" fmla="*/ 1803412 h 6858000"/>
              <a:gd name="connsiteX718" fmla="*/ 0 w 7472601"/>
              <a:gd name="connsiteY718" fmla="*/ 1784777 h 6858000"/>
              <a:gd name="connsiteX719" fmla="*/ 0 w 7472601"/>
              <a:gd name="connsiteY719" fmla="*/ 1740082 h 6858000"/>
              <a:gd name="connsiteX720" fmla="*/ 39394 w 7472601"/>
              <a:gd name="connsiteY720" fmla="*/ 1784856 h 6858000"/>
              <a:gd name="connsiteX721" fmla="*/ 135813 w 7472601"/>
              <a:gd name="connsiteY721" fmla="*/ 1888838 h 6858000"/>
              <a:gd name="connsiteX722" fmla="*/ 242575 w 7472601"/>
              <a:gd name="connsiteY722" fmla="*/ 1958841 h 6858000"/>
              <a:gd name="connsiteX723" fmla="*/ 82197 w 7472601"/>
              <a:gd name="connsiteY723" fmla="*/ 1754826 h 6858000"/>
              <a:gd name="connsiteX724" fmla="*/ 0 w 7472601"/>
              <a:gd name="connsiteY724" fmla="*/ 1679650 h 6858000"/>
              <a:gd name="connsiteX725" fmla="*/ 0 w 7472601"/>
              <a:gd name="connsiteY725" fmla="*/ 1602463 h 6858000"/>
              <a:gd name="connsiteX726" fmla="*/ 84689 w 7472601"/>
              <a:gd name="connsiteY726" fmla="*/ 1677442 h 6858000"/>
              <a:gd name="connsiteX727" fmla="*/ 298437 w 7472601"/>
              <a:gd name="connsiteY727" fmla="*/ 1968019 h 6858000"/>
              <a:gd name="connsiteX728" fmla="*/ 227269 w 7472601"/>
              <a:gd name="connsiteY728" fmla="*/ 1114064 h 6858000"/>
              <a:gd name="connsiteX729" fmla="*/ 248003 w 7472601"/>
              <a:gd name="connsiteY729" fmla="*/ 1089613 h 6858000"/>
              <a:gd name="connsiteX730" fmla="*/ 427020 w 7472601"/>
              <a:gd name="connsiteY730" fmla="*/ 1619803 h 6858000"/>
              <a:gd name="connsiteX731" fmla="*/ 340345 w 7472601"/>
              <a:gd name="connsiteY731" fmla="*/ 2027739 h 6858000"/>
              <a:gd name="connsiteX732" fmla="*/ 360865 w 7472601"/>
              <a:gd name="connsiteY732" fmla="*/ 2044827 h 6858000"/>
              <a:gd name="connsiteX733" fmla="*/ 560414 w 7472601"/>
              <a:gd name="connsiteY733" fmla="*/ 2421457 h 6858000"/>
              <a:gd name="connsiteX734" fmla="*/ 1359703 w 7472601"/>
              <a:gd name="connsiteY734" fmla="*/ 2578554 h 6858000"/>
              <a:gd name="connsiteX735" fmla="*/ 1359422 w 7472601"/>
              <a:gd name="connsiteY735" fmla="*/ 2577994 h 6858000"/>
              <a:gd name="connsiteX736" fmla="*/ 828701 w 7472601"/>
              <a:gd name="connsiteY736" fmla="*/ 1839520 h 6858000"/>
              <a:gd name="connsiteX737" fmla="*/ 494427 w 7472601"/>
              <a:gd name="connsiteY737" fmla="*/ 1092333 h 6858000"/>
              <a:gd name="connsiteX738" fmla="*/ 506322 w 7472601"/>
              <a:gd name="connsiteY738" fmla="*/ 1020997 h 6858000"/>
              <a:gd name="connsiteX739" fmla="*/ 4570198 w 7472601"/>
              <a:gd name="connsiteY739" fmla="*/ 978081 h 6858000"/>
              <a:gd name="connsiteX740" fmla="*/ 4523691 w 7472601"/>
              <a:gd name="connsiteY740" fmla="*/ 1127776 h 6858000"/>
              <a:gd name="connsiteX741" fmla="*/ 4509875 w 7472601"/>
              <a:gd name="connsiteY741" fmla="*/ 1167552 h 6858000"/>
              <a:gd name="connsiteX742" fmla="*/ 4478168 w 7472601"/>
              <a:gd name="connsiteY742" fmla="*/ 1260735 h 6858000"/>
              <a:gd name="connsiteX743" fmla="*/ 4409309 w 7472601"/>
              <a:gd name="connsiteY743" fmla="*/ 1666996 h 6858000"/>
              <a:gd name="connsiteX744" fmla="*/ 4370031 w 7472601"/>
              <a:gd name="connsiteY744" fmla="*/ 1955666 h 6858000"/>
              <a:gd name="connsiteX745" fmla="*/ 4570198 w 7472601"/>
              <a:gd name="connsiteY745" fmla="*/ 978081 h 6858000"/>
              <a:gd name="connsiteX746" fmla="*/ 4557898 w 7472601"/>
              <a:gd name="connsiteY746" fmla="*/ 900011 h 6858000"/>
              <a:gd name="connsiteX747" fmla="*/ 4344840 w 7472601"/>
              <a:gd name="connsiteY747" fmla="*/ 1922038 h 6858000"/>
              <a:gd name="connsiteX748" fmla="*/ 4378710 w 7472601"/>
              <a:gd name="connsiteY748" fmla="*/ 1665516 h 6858000"/>
              <a:gd name="connsiteX749" fmla="*/ 4448798 w 7472601"/>
              <a:gd name="connsiteY749" fmla="*/ 1253024 h 6858000"/>
              <a:gd name="connsiteX750" fmla="*/ 4480315 w 7472601"/>
              <a:gd name="connsiteY750" fmla="*/ 1158454 h 6858000"/>
              <a:gd name="connsiteX751" fmla="*/ 4494133 w 7472601"/>
              <a:gd name="connsiteY751" fmla="*/ 1118676 h 6858000"/>
              <a:gd name="connsiteX752" fmla="*/ 4557898 w 7472601"/>
              <a:gd name="connsiteY752" fmla="*/ 900011 h 6858000"/>
              <a:gd name="connsiteX753" fmla="*/ 5870151 w 7472601"/>
              <a:gd name="connsiteY753" fmla="*/ 898890 h 6858000"/>
              <a:gd name="connsiteX754" fmla="*/ 5861335 w 7472601"/>
              <a:gd name="connsiteY754" fmla="*/ 899177 h 6858000"/>
              <a:gd name="connsiteX755" fmla="*/ 5843702 w 7472601"/>
              <a:gd name="connsiteY755" fmla="*/ 899748 h 6858000"/>
              <a:gd name="connsiteX756" fmla="*/ 5651107 w 7472601"/>
              <a:gd name="connsiteY756" fmla="*/ 920306 h 6858000"/>
              <a:gd name="connsiteX757" fmla="*/ 5459407 w 7472601"/>
              <a:gd name="connsiteY757" fmla="*/ 940975 h 6858000"/>
              <a:gd name="connsiteX758" fmla="*/ 5374846 w 7472601"/>
              <a:gd name="connsiteY758" fmla="*/ 941988 h 6858000"/>
              <a:gd name="connsiteX759" fmla="*/ 5256105 w 7472601"/>
              <a:gd name="connsiteY759" fmla="*/ 945632 h 6858000"/>
              <a:gd name="connsiteX760" fmla="*/ 5107071 w 7472601"/>
              <a:gd name="connsiteY760" fmla="*/ 969720 h 6858000"/>
              <a:gd name="connsiteX761" fmla="*/ 4998681 w 7472601"/>
              <a:gd name="connsiteY761" fmla="*/ 988771 h 6858000"/>
              <a:gd name="connsiteX762" fmla="*/ 5870151 w 7472601"/>
              <a:gd name="connsiteY762" fmla="*/ 898890 h 6858000"/>
              <a:gd name="connsiteX763" fmla="*/ 5504425 w 7472601"/>
              <a:gd name="connsiteY763" fmla="*/ 848067 h 6858000"/>
              <a:gd name="connsiteX764" fmla="*/ 4968849 w 7472601"/>
              <a:gd name="connsiteY764" fmla="*/ 962318 h 6858000"/>
              <a:gd name="connsiteX765" fmla="*/ 5104039 w 7472601"/>
              <a:gd name="connsiteY765" fmla="*/ 940634 h 6858000"/>
              <a:gd name="connsiteX766" fmla="*/ 5256311 w 7472601"/>
              <a:gd name="connsiteY766" fmla="*/ 916490 h 6858000"/>
              <a:gd name="connsiteX767" fmla="*/ 5377381 w 7472601"/>
              <a:gd name="connsiteY767" fmla="*/ 912671 h 6858000"/>
              <a:gd name="connsiteX768" fmla="*/ 5460148 w 7472601"/>
              <a:gd name="connsiteY768" fmla="*/ 911442 h 6858000"/>
              <a:gd name="connsiteX769" fmla="*/ 5648971 w 7472601"/>
              <a:gd name="connsiteY769" fmla="*/ 891331 h 6858000"/>
              <a:gd name="connsiteX770" fmla="*/ 5844807 w 7472601"/>
              <a:gd name="connsiteY770" fmla="*/ 870718 h 6858000"/>
              <a:gd name="connsiteX771" fmla="*/ 5862975 w 7472601"/>
              <a:gd name="connsiteY771" fmla="*/ 869756 h 6858000"/>
              <a:gd name="connsiteX772" fmla="*/ 5920887 w 7472601"/>
              <a:gd name="connsiteY772" fmla="*/ 865929 h 6858000"/>
              <a:gd name="connsiteX773" fmla="*/ 5504425 w 7472601"/>
              <a:gd name="connsiteY773" fmla="*/ 848067 h 6858000"/>
              <a:gd name="connsiteX774" fmla="*/ 3607114 w 7472601"/>
              <a:gd name="connsiteY774" fmla="*/ 467441 h 6858000"/>
              <a:gd name="connsiteX775" fmla="*/ 3296242 w 7472601"/>
              <a:gd name="connsiteY775" fmla="*/ 807991 h 6858000"/>
              <a:gd name="connsiteX776" fmla="*/ 3174674 w 7472601"/>
              <a:gd name="connsiteY776" fmla="*/ 919759 h 6858000"/>
              <a:gd name="connsiteX777" fmla="*/ 3042978 w 7472601"/>
              <a:gd name="connsiteY777" fmla="*/ 1054894 h 6858000"/>
              <a:gd name="connsiteX778" fmla="*/ 2968914 w 7472601"/>
              <a:gd name="connsiteY778" fmla="*/ 1133756 h 6858000"/>
              <a:gd name="connsiteX779" fmla="*/ 3103823 w 7472601"/>
              <a:gd name="connsiteY779" fmla="*/ 1026814 h 6858000"/>
              <a:gd name="connsiteX780" fmla="*/ 3607114 w 7472601"/>
              <a:gd name="connsiteY780" fmla="*/ 467441 h 6858000"/>
              <a:gd name="connsiteX781" fmla="*/ 3744487 w 7472601"/>
              <a:gd name="connsiteY781" fmla="*/ 383136 h 6858000"/>
              <a:gd name="connsiteX782" fmla="*/ 3970213 w 7472601"/>
              <a:gd name="connsiteY782" fmla="*/ 995559 h 6858000"/>
              <a:gd name="connsiteX783" fmla="*/ 3744487 w 7472601"/>
              <a:gd name="connsiteY783" fmla="*/ 383136 h 6858000"/>
              <a:gd name="connsiteX784" fmla="*/ 3624562 w 7472601"/>
              <a:gd name="connsiteY784" fmla="*/ 367041 h 6858000"/>
              <a:gd name="connsiteX785" fmla="*/ 3489712 w 7472601"/>
              <a:gd name="connsiteY785" fmla="*/ 485386 h 6858000"/>
              <a:gd name="connsiteX786" fmla="*/ 3182994 w 7472601"/>
              <a:gd name="connsiteY786" fmla="*/ 828265 h 6858000"/>
              <a:gd name="connsiteX787" fmla="*/ 2892114 w 7472601"/>
              <a:gd name="connsiteY787" fmla="*/ 1172635 h 6858000"/>
              <a:gd name="connsiteX788" fmla="*/ 3021459 w 7472601"/>
              <a:gd name="connsiteY788" fmla="*/ 1035385 h 6858000"/>
              <a:gd name="connsiteX789" fmla="*/ 3153873 w 7472601"/>
              <a:gd name="connsiteY789" fmla="*/ 898971 h 6858000"/>
              <a:gd name="connsiteX790" fmla="*/ 3276511 w 7472601"/>
              <a:gd name="connsiteY790" fmla="*/ 786423 h 6858000"/>
              <a:gd name="connsiteX791" fmla="*/ 3584154 w 7472601"/>
              <a:gd name="connsiteY791" fmla="*/ 448218 h 6858000"/>
              <a:gd name="connsiteX792" fmla="*/ 3624562 w 7472601"/>
              <a:gd name="connsiteY792" fmla="*/ 367041 h 6858000"/>
              <a:gd name="connsiteX793" fmla="*/ 3766672 w 7472601"/>
              <a:gd name="connsiteY793" fmla="*/ 359429 h 6858000"/>
              <a:gd name="connsiteX794" fmla="*/ 3996338 w 7472601"/>
              <a:gd name="connsiteY794" fmla="*/ 968237 h 6858000"/>
              <a:gd name="connsiteX795" fmla="*/ 3766672 w 7472601"/>
              <a:gd name="connsiteY795" fmla="*/ 359429 h 6858000"/>
              <a:gd name="connsiteX796" fmla="*/ 5805386 w 7472601"/>
              <a:gd name="connsiteY796" fmla="*/ 239240 h 6858000"/>
              <a:gd name="connsiteX797" fmla="*/ 5736947 w 7472601"/>
              <a:gd name="connsiteY797" fmla="*/ 261367 h 6858000"/>
              <a:gd name="connsiteX798" fmla="*/ 5427012 w 7472601"/>
              <a:gd name="connsiteY798" fmla="*/ 311272 h 6858000"/>
              <a:gd name="connsiteX799" fmla="*/ 5147818 w 7472601"/>
              <a:gd name="connsiteY799" fmla="*/ 322112 h 6858000"/>
              <a:gd name="connsiteX800" fmla="*/ 5060854 w 7472601"/>
              <a:gd name="connsiteY800" fmla="*/ 311882 h 6858000"/>
              <a:gd name="connsiteX801" fmla="*/ 4945989 w 7472601"/>
              <a:gd name="connsiteY801" fmla="*/ 300516 h 6858000"/>
              <a:gd name="connsiteX802" fmla="*/ 5410479 w 7472601"/>
              <a:gd name="connsiteY802" fmla="*/ 348434 h 6858000"/>
              <a:gd name="connsiteX803" fmla="*/ 5805386 w 7472601"/>
              <a:gd name="connsiteY803" fmla="*/ 239240 h 6858000"/>
              <a:gd name="connsiteX804" fmla="*/ 5905192 w 7472601"/>
              <a:gd name="connsiteY804" fmla="*/ 163079 h 6858000"/>
              <a:gd name="connsiteX805" fmla="*/ 5865655 w 7472601"/>
              <a:gd name="connsiteY805" fmla="*/ 171901 h 6858000"/>
              <a:gd name="connsiteX806" fmla="*/ 5259740 w 7472601"/>
              <a:gd name="connsiteY806" fmla="*/ 257013 h 6858000"/>
              <a:gd name="connsiteX807" fmla="*/ 5208466 w 7472601"/>
              <a:gd name="connsiteY807" fmla="*/ 257550 h 6858000"/>
              <a:gd name="connsiteX808" fmla="*/ 4980204 w 7472601"/>
              <a:gd name="connsiteY808" fmla="*/ 271903 h 6858000"/>
              <a:gd name="connsiteX809" fmla="*/ 5068068 w 7472601"/>
              <a:gd name="connsiteY809" fmla="*/ 282244 h 6858000"/>
              <a:gd name="connsiteX810" fmla="*/ 5153231 w 7472601"/>
              <a:gd name="connsiteY810" fmla="*/ 292240 h 6858000"/>
              <a:gd name="connsiteX811" fmla="*/ 5426491 w 7472601"/>
              <a:gd name="connsiteY811" fmla="*/ 281128 h 6858000"/>
              <a:gd name="connsiteX812" fmla="*/ 5731212 w 7472601"/>
              <a:gd name="connsiteY812" fmla="*/ 231951 h 6858000"/>
              <a:gd name="connsiteX813" fmla="*/ 5905192 w 7472601"/>
              <a:gd name="connsiteY813" fmla="*/ 163079 h 6858000"/>
              <a:gd name="connsiteX814" fmla="*/ 5944437 w 7472601"/>
              <a:gd name="connsiteY814" fmla="*/ 113829 h 6858000"/>
              <a:gd name="connsiteX815" fmla="*/ 5825032 w 7472601"/>
              <a:gd name="connsiteY815" fmla="*/ 146405 h 6858000"/>
              <a:gd name="connsiteX816" fmla="*/ 4955599 w 7472601"/>
              <a:gd name="connsiteY816" fmla="*/ 247008 h 6858000"/>
              <a:gd name="connsiteX817" fmla="*/ 5210104 w 7472601"/>
              <a:gd name="connsiteY817" fmla="*/ 228123 h 6858000"/>
              <a:gd name="connsiteX818" fmla="*/ 5261015 w 7472601"/>
              <a:gd name="connsiteY818" fmla="*/ 227087 h 6858000"/>
              <a:gd name="connsiteX819" fmla="*/ 5861181 w 7472601"/>
              <a:gd name="connsiteY819" fmla="*/ 143093 h 6858000"/>
              <a:gd name="connsiteX820" fmla="*/ 5961252 w 7472601"/>
              <a:gd name="connsiteY820" fmla="*/ 114820 h 6858000"/>
              <a:gd name="connsiteX821" fmla="*/ 5944437 w 7472601"/>
              <a:gd name="connsiteY821" fmla="*/ 113829 h 6858000"/>
              <a:gd name="connsiteX822" fmla="*/ 3882765 w 7472601"/>
              <a:gd name="connsiteY822" fmla="*/ 0 h 6858000"/>
              <a:gd name="connsiteX823" fmla="*/ 3995099 w 7472601"/>
              <a:gd name="connsiteY823" fmla="*/ 0 h 6858000"/>
              <a:gd name="connsiteX824" fmla="*/ 4163818 w 7472601"/>
              <a:gd name="connsiteY824" fmla="*/ 234104 h 6858000"/>
              <a:gd name="connsiteX825" fmla="*/ 4172099 w 7472601"/>
              <a:gd name="connsiteY825" fmla="*/ 234207 h 6858000"/>
              <a:gd name="connsiteX826" fmla="*/ 4784282 w 7472601"/>
              <a:gd name="connsiteY826" fmla="*/ 276561 h 6858000"/>
              <a:gd name="connsiteX827" fmla="*/ 4801687 w 7472601"/>
              <a:gd name="connsiteY827" fmla="*/ 267764 h 6858000"/>
              <a:gd name="connsiteX828" fmla="*/ 6082788 w 7472601"/>
              <a:gd name="connsiteY828" fmla="*/ 64119 h 6858000"/>
              <a:gd name="connsiteX829" fmla="*/ 6099442 w 7472601"/>
              <a:gd name="connsiteY829" fmla="*/ 82568 h 6858000"/>
              <a:gd name="connsiteX830" fmla="*/ 4804137 w 7472601"/>
              <a:gd name="connsiteY830" fmla="*/ 320931 h 6858000"/>
              <a:gd name="connsiteX831" fmla="*/ 4227047 w 7472601"/>
              <a:gd name="connsiteY831" fmla="*/ 313415 h 6858000"/>
              <a:gd name="connsiteX832" fmla="*/ 4346041 w 7472601"/>
              <a:gd name="connsiteY832" fmla="*/ 456086 h 6858000"/>
              <a:gd name="connsiteX833" fmla="*/ 4870967 w 7472601"/>
              <a:gd name="connsiteY833" fmla="*/ 963061 h 6858000"/>
              <a:gd name="connsiteX834" fmla="*/ 4889647 w 7472601"/>
              <a:gd name="connsiteY834" fmla="*/ 957147 h 6858000"/>
              <a:gd name="connsiteX835" fmla="*/ 5422504 w 7472601"/>
              <a:gd name="connsiteY835" fmla="*/ 805191 h 6858000"/>
              <a:gd name="connsiteX836" fmla="*/ 6087656 w 7472601"/>
              <a:gd name="connsiteY836" fmla="*/ 826703 h 6858000"/>
              <a:gd name="connsiteX837" fmla="*/ 6058717 w 7472601"/>
              <a:gd name="connsiteY837" fmla="*/ 865992 h 6858000"/>
              <a:gd name="connsiteX838" fmla="*/ 4974153 w 7472601"/>
              <a:gd name="connsiteY838" fmla="*/ 1045456 h 6858000"/>
              <a:gd name="connsiteX839" fmla="*/ 5627835 w 7472601"/>
              <a:gd name="connsiteY839" fmla="*/ 1472077 h 6858000"/>
              <a:gd name="connsiteX840" fmla="*/ 5629817 w 7472601"/>
              <a:gd name="connsiteY840" fmla="*/ 1471412 h 6858000"/>
              <a:gd name="connsiteX841" fmla="*/ 5634124 w 7472601"/>
              <a:gd name="connsiteY841" fmla="*/ 1470572 h 6858000"/>
              <a:gd name="connsiteX842" fmla="*/ 5755832 w 7472601"/>
              <a:gd name="connsiteY842" fmla="*/ 1383886 h 6858000"/>
              <a:gd name="connsiteX843" fmla="*/ 6014186 w 7472601"/>
              <a:gd name="connsiteY843" fmla="*/ 1279799 h 6858000"/>
              <a:gd name="connsiteX844" fmla="*/ 6901619 w 7472601"/>
              <a:gd name="connsiteY844" fmla="*/ 1047874 h 6858000"/>
              <a:gd name="connsiteX845" fmla="*/ 6931566 w 7472601"/>
              <a:gd name="connsiteY845" fmla="*/ 1062034 h 6858000"/>
              <a:gd name="connsiteX846" fmla="*/ 5790982 w 7472601"/>
              <a:gd name="connsiteY846" fmla="*/ 1561380 h 6858000"/>
              <a:gd name="connsiteX847" fmla="*/ 6188971 w 7472601"/>
              <a:gd name="connsiteY847" fmla="*/ 1755168 h 6858000"/>
              <a:gd name="connsiteX848" fmla="*/ 6202446 w 7472601"/>
              <a:gd name="connsiteY848" fmla="*/ 1752268 h 6858000"/>
              <a:gd name="connsiteX849" fmla="*/ 7179560 w 7472601"/>
              <a:gd name="connsiteY849" fmla="*/ 1467551 h 6858000"/>
              <a:gd name="connsiteX850" fmla="*/ 7158730 w 7472601"/>
              <a:gd name="connsiteY850" fmla="*/ 1507835 h 6858000"/>
              <a:gd name="connsiteX851" fmla="*/ 6326959 w 7472601"/>
              <a:gd name="connsiteY851" fmla="*/ 1817686 h 6858000"/>
              <a:gd name="connsiteX852" fmla="*/ 6537433 w 7472601"/>
              <a:gd name="connsiteY852" fmla="*/ 1907790 h 6858000"/>
              <a:gd name="connsiteX853" fmla="*/ 6550221 w 7472601"/>
              <a:gd name="connsiteY853" fmla="*/ 1910729 h 6858000"/>
              <a:gd name="connsiteX854" fmla="*/ 6964438 w 7472601"/>
              <a:gd name="connsiteY854" fmla="*/ 2209505 h 6858000"/>
              <a:gd name="connsiteX855" fmla="*/ 7367862 w 7472601"/>
              <a:gd name="connsiteY855" fmla="*/ 2806833 h 6858000"/>
              <a:gd name="connsiteX856" fmla="*/ 7364329 w 7472601"/>
              <a:gd name="connsiteY856" fmla="*/ 2826907 h 6858000"/>
              <a:gd name="connsiteX857" fmla="*/ 7290545 w 7472601"/>
              <a:gd name="connsiteY857" fmla="*/ 2850663 h 6858000"/>
              <a:gd name="connsiteX858" fmla="*/ 6472036 w 7472601"/>
              <a:gd name="connsiteY858" fmla="*/ 1959003 h 6858000"/>
              <a:gd name="connsiteX859" fmla="*/ 5792897 w 7472601"/>
              <a:gd name="connsiteY859" fmla="*/ 1647747 h 6858000"/>
              <a:gd name="connsiteX860" fmla="*/ 5842751 w 7472601"/>
              <a:gd name="connsiteY860" fmla="*/ 1816112 h 6858000"/>
              <a:gd name="connsiteX861" fmla="*/ 5847424 w 7472601"/>
              <a:gd name="connsiteY861" fmla="*/ 1815776 h 6858000"/>
              <a:gd name="connsiteX862" fmla="*/ 6399821 w 7472601"/>
              <a:gd name="connsiteY862" fmla="*/ 2344799 h 6858000"/>
              <a:gd name="connsiteX863" fmla="*/ 6323232 w 7472601"/>
              <a:gd name="connsiteY863" fmla="*/ 2389634 h 6858000"/>
              <a:gd name="connsiteX864" fmla="*/ 5942958 w 7472601"/>
              <a:gd name="connsiteY864" fmla="*/ 2077708 h 6858000"/>
              <a:gd name="connsiteX865" fmla="*/ 5921559 w 7472601"/>
              <a:gd name="connsiteY865" fmla="*/ 2378596 h 6858000"/>
              <a:gd name="connsiteX866" fmla="*/ 5817651 w 7472601"/>
              <a:gd name="connsiteY866" fmla="*/ 3023919 h 6858000"/>
              <a:gd name="connsiteX867" fmla="*/ 5729634 w 7472601"/>
              <a:gd name="connsiteY867" fmla="*/ 3051849 h 6858000"/>
              <a:gd name="connsiteX868" fmla="*/ 5611018 w 7472601"/>
              <a:gd name="connsiteY868" fmla="*/ 2316769 h 6858000"/>
              <a:gd name="connsiteX869" fmla="*/ 5687608 w 7472601"/>
              <a:gd name="connsiteY869" fmla="*/ 2039972 h 6858000"/>
              <a:gd name="connsiteX870" fmla="*/ 5657554 w 7472601"/>
              <a:gd name="connsiteY870" fmla="*/ 1576445 h 6858000"/>
              <a:gd name="connsiteX871" fmla="*/ 5150475 w 7472601"/>
              <a:gd name="connsiteY871" fmla="*/ 1274012 h 6858000"/>
              <a:gd name="connsiteX872" fmla="*/ 5349142 w 7472601"/>
              <a:gd name="connsiteY872" fmla="*/ 2204405 h 6858000"/>
              <a:gd name="connsiteX873" fmla="*/ 5262214 w 7472601"/>
              <a:gd name="connsiteY873" fmla="*/ 2233836 h 6858000"/>
              <a:gd name="connsiteX874" fmla="*/ 4981539 w 7472601"/>
              <a:gd name="connsiteY874" fmla="*/ 1542201 h 6858000"/>
              <a:gd name="connsiteX875" fmla="*/ 4958461 w 7472601"/>
              <a:gd name="connsiteY875" fmla="*/ 1136957 h 6858000"/>
              <a:gd name="connsiteX876" fmla="*/ 4655015 w 7472601"/>
              <a:gd name="connsiteY876" fmla="*/ 891426 h 6858000"/>
              <a:gd name="connsiteX877" fmla="*/ 4348002 w 7472601"/>
              <a:gd name="connsiteY877" fmla="*/ 2205895 h 6858000"/>
              <a:gd name="connsiteX878" fmla="*/ 4262250 w 7472601"/>
              <a:gd name="connsiteY878" fmla="*/ 2219972 h 6858000"/>
              <a:gd name="connsiteX879" fmla="*/ 4550611 w 7472601"/>
              <a:gd name="connsiteY879" fmla="*/ 817540 h 6858000"/>
              <a:gd name="connsiteX880" fmla="*/ 4564418 w 7472601"/>
              <a:gd name="connsiteY880" fmla="*/ 808293 h 6858000"/>
              <a:gd name="connsiteX881" fmla="*/ 4266388 w 7472601"/>
              <a:gd name="connsiteY881" fmla="*/ 500083 h 6858000"/>
              <a:gd name="connsiteX882" fmla="*/ 4032842 w 7472601"/>
              <a:gd name="connsiteY882" fmla="*/ 211809 h 6858000"/>
              <a:gd name="connsiteX883" fmla="*/ 3882765 w 7472601"/>
              <a:gd name="connsiteY883" fmla="*/ 0 h 6858000"/>
              <a:gd name="connsiteX884" fmla="*/ 3721337 w 7472601"/>
              <a:gd name="connsiteY884" fmla="*/ 0 h 6858000"/>
              <a:gd name="connsiteX885" fmla="*/ 3797544 w 7472601"/>
              <a:gd name="connsiteY885" fmla="*/ 0 h 6858000"/>
              <a:gd name="connsiteX886" fmla="*/ 3775734 w 7472601"/>
              <a:gd name="connsiteY886" fmla="*/ 95131 h 6858000"/>
              <a:gd name="connsiteX887" fmla="*/ 3724807 w 7472601"/>
              <a:gd name="connsiteY887" fmla="*/ 272257 h 6858000"/>
              <a:gd name="connsiteX888" fmla="*/ 3726844 w 7472601"/>
              <a:gd name="connsiteY888" fmla="*/ 282988 h 6858000"/>
              <a:gd name="connsiteX889" fmla="*/ 3742664 w 7472601"/>
              <a:gd name="connsiteY889" fmla="*/ 279918 h 6858000"/>
              <a:gd name="connsiteX890" fmla="*/ 4103910 w 7472601"/>
              <a:gd name="connsiteY890" fmla="*/ 1161917 h 6858000"/>
              <a:gd name="connsiteX891" fmla="*/ 4020269 w 7472601"/>
              <a:gd name="connsiteY891" fmla="*/ 1200406 h 6858000"/>
              <a:gd name="connsiteX892" fmla="*/ 3674882 w 7472601"/>
              <a:gd name="connsiteY892" fmla="*/ 488524 h 6858000"/>
              <a:gd name="connsiteX893" fmla="*/ 3132682 w 7472601"/>
              <a:gd name="connsiteY893" fmla="*/ 1072284 h 6858000"/>
              <a:gd name="connsiteX894" fmla="*/ 2716346 w 7472601"/>
              <a:gd name="connsiteY894" fmla="*/ 1276376 h 6858000"/>
              <a:gd name="connsiteX895" fmla="*/ 2716772 w 7472601"/>
              <a:gd name="connsiteY895" fmla="*/ 1255462 h 6858000"/>
              <a:gd name="connsiteX896" fmla="*/ 3471096 w 7472601"/>
              <a:gd name="connsiteY896" fmla="*/ 437072 h 6858000"/>
              <a:gd name="connsiteX897" fmla="*/ 3639057 w 7472601"/>
              <a:gd name="connsiteY897" fmla="*/ 286334 h 6858000"/>
              <a:gd name="connsiteX898" fmla="*/ 3640309 w 7472601"/>
              <a:gd name="connsiteY898" fmla="*/ 284664 h 6858000"/>
              <a:gd name="connsiteX899" fmla="*/ 3646022 w 7472601"/>
              <a:gd name="connsiteY899" fmla="*/ 276711 h 6858000"/>
              <a:gd name="connsiteX900" fmla="*/ 3707943 w 7472601"/>
              <a:gd name="connsiteY900" fmla="*/ 65958 h 6858000"/>
              <a:gd name="connsiteX901" fmla="*/ 3721337 w 7472601"/>
              <a:gd name="connsiteY901" fmla="*/ 0 h 6858000"/>
              <a:gd name="connsiteX902" fmla="*/ 2867960 w 7472601"/>
              <a:gd name="connsiteY902" fmla="*/ 0 h 6858000"/>
              <a:gd name="connsiteX903" fmla="*/ 2926351 w 7472601"/>
              <a:gd name="connsiteY903" fmla="*/ 0 h 6858000"/>
              <a:gd name="connsiteX904" fmla="*/ 2902823 w 7472601"/>
              <a:gd name="connsiteY904" fmla="*/ 262929 h 6858000"/>
              <a:gd name="connsiteX905" fmla="*/ 2940663 w 7472601"/>
              <a:gd name="connsiteY905" fmla="*/ 140884 h 6858000"/>
              <a:gd name="connsiteX906" fmla="*/ 2947039 w 7472601"/>
              <a:gd name="connsiteY906" fmla="*/ 122524 h 6858000"/>
              <a:gd name="connsiteX907" fmla="*/ 2984316 w 7472601"/>
              <a:gd name="connsiteY907" fmla="*/ 0 h 6858000"/>
              <a:gd name="connsiteX908" fmla="*/ 3016114 w 7472601"/>
              <a:gd name="connsiteY908" fmla="*/ 0 h 6858000"/>
              <a:gd name="connsiteX909" fmla="*/ 2979949 w 7472601"/>
              <a:gd name="connsiteY909" fmla="*/ 119274 h 6858000"/>
              <a:gd name="connsiteX910" fmla="*/ 3023879 w 7472601"/>
              <a:gd name="connsiteY910" fmla="*/ 0 h 6858000"/>
              <a:gd name="connsiteX911" fmla="*/ 3105400 w 7472601"/>
              <a:gd name="connsiteY911" fmla="*/ 0 h 6858000"/>
              <a:gd name="connsiteX912" fmla="*/ 3094669 w 7472601"/>
              <a:gd name="connsiteY912" fmla="*/ 30308 h 6858000"/>
              <a:gd name="connsiteX913" fmla="*/ 2901945 w 7472601"/>
              <a:gd name="connsiteY913" fmla="*/ 466538 h 6858000"/>
              <a:gd name="connsiteX914" fmla="*/ 2815209 w 7472601"/>
              <a:gd name="connsiteY914" fmla="*/ 497361 h 6858000"/>
              <a:gd name="connsiteX915" fmla="*/ 2844845 w 7472601"/>
              <a:gd name="connsiteY915" fmla="*/ 127638 h 6858000"/>
              <a:gd name="connsiteX916" fmla="*/ 2867960 w 7472601"/>
              <a:gd name="connsiteY916" fmla="*/ 0 h 6858000"/>
              <a:gd name="connsiteX917" fmla="*/ 1057230 w 7472601"/>
              <a:gd name="connsiteY917" fmla="*/ 0 h 6858000"/>
              <a:gd name="connsiteX918" fmla="*/ 1111003 w 7472601"/>
              <a:gd name="connsiteY918" fmla="*/ 0 h 6858000"/>
              <a:gd name="connsiteX919" fmla="*/ 1125553 w 7472601"/>
              <a:gd name="connsiteY919" fmla="*/ 52588 h 6858000"/>
              <a:gd name="connsiteX920" fmla="*/ 1304276 w 7472601"/>
              <a:gd name="connsiteY920" fmla="*/ 476275 h 6858000"/>
              <a:gd name="connsiteX921" fmla="*/ 1492066 w 7472601"/>
              <a:gd name="connsiteY921" fmla="*/ 886333 h 6858000"/>
              <a:gd name="connsiteX922" fmla="*/ 1423698 w 7472601"/>
              <a:gd name="connsiteY922" fmla="*/ 710817 h 6858000"/>
              <a:gd name="connsiteX923" fmla="*/ 1357609 w 7472601"/>
              <a:gd name="connsiteY923" fmla="*/ 532892 h 6858000"/>
              <a:gd name="connsiteX924" fmla="*/ 1309550 w 7472601"/>
              <a:gd name="connsiteY924" fmla="*/ 374031 h 6858000"/>
              <a:gd name="connsiteX925" fmla="*/ 1193673 w 7472601"/>
              <a:gd name="connsiteY925" fmla="*/ 49533 h 6858000"/>
              <a:gd name="connsiteX926" fmla="*/ 1164391 w 7472601"/>
              <a:gd name="connsiteY926" fmla="*/ 0 h 6858000"/>
              <a:gd name="connsiteX927" fmla="*/ 1200666 w 7472601"/>
              <a:gd name="connsiteY927" fmla="*/ 0 h 6858000"/>
              <a:gd name="connsiteX928" fmla="*/ 1223408 w 7472601"/>
              <a:gd name="connsiteY928" fmla="*/ 38996 h 6858000"/>
              <a:gd name="connsiteX929" fmla="*/ 1339635 w 7472601"/>
              <a:gd name="connsiteY929" fmla="*/ 365517 h 6858000"/>
              <a:gd name="connsiteX930" fmla="*/ 1387469 w 7472601"/>
              <a:gd name="connsiteY930" fmla="*/ 523079 h 6858000"/>
              <a:gd name="connsiteX931" fmla="*/ 1452685 w 7472601"/>
              <a:gd name="connsiteY931" fmla="*/ 699806 h 6858000"/>
              <a:gd name="connsiteX932" fmla="*/ 1492092 w 7472601"/>
              <a:gd name="connsiteY932" fmla="*/ 800424 h 6858000"/>
              <a:gd name="connsiteX933" fmla="*/ 1455302 w 7472601"/>
              <a:gd name="connsiteY933" fmla="*/ 632913 h 6858000"/>
              <a:gd name="connsiteX934" fmla="*/ 1222336 w 7472601"/>
              <a:gd name="connsiteY934" fmla="*/ 9480 h 6858000"/>
              <a:gd name="connsiteX935" fmla="*/ 1214634 w 7472601"/>
              <a:gd name="connsiteY935" fmla="*/ 0 h 6858000"/>
              <a:gd name="connsiteX936" fmla="*/ 1289827 w 7472601"/>
              <a:gd name="connsiteY936" fmla="*/ 0 h 6858000"/>
              <a:gd name="connsiteX937" fmla="*/ 1321076 w 7472601"/>
              <a:gd name="connsiteY937" fmla="*/ 59722 h 6858000"/>
              <a:gd name="connsiteX938" fmla="*/ 1512579 w 7472601"/>
              <a:gd name="connsiteY938" fmla="*/ 626441 h 6858000"/>
              <a:gd name="connsiteX939" fmla="*/ 1506076 w 7472601"/>
              <a:gd name="connsiteY939" fmla="*/ 1089289 h 6858000"/>
              <a:gd name="connsiteX940" fmla="*/ 1486346 w 7472601"/>
              <a:gd name="connsiteY940" fmla="*/ 1079919 h 6858000"/>
              <a:gd name="connsiteX941" fmla="*/ 1070511 w 7472601"/>
              <a:gd name="connsiteY941" fmla="*/ 48609 h 6858000"/>
              <a:gd name="connsiteX942" fmla="*/ 1057230 w 7472601"/>
              <a:gd name="connsiteY942" fmla="*/ 0 h 6858000"/>
              <a:gd name="connsiteX943" fmla="*/ 43151 w 7472601"/>
              <a:gd name="connsiteY943" fmla="*/ 0 h 6858000"/>
              <a:gd name="connsiteX944" fmla="*/ 95283 w 7472601"/>
              <a:gd name="connsiteY944" fmla="*/ 0 h 6858000"/>
              <a:gd name="connsiteX945" fmla="*/ 300708 w 7472601"/>
              <a:gd name="connsiteY945" fmla="*/ 154571 h 6858000"/>
              <a:gd name="connsiteX946" fmla="*/ 530414 w 7472601"/>
              <a:gd name="connsiteY946" fmla="*/ 354673 h 6858000"/>
              <a:gd name="connsiteX947" fmla="*/ 333785 w 7472601"/>
              <a:gd name="connsiteY947" fmla="*/ 161564 h 6858000"/>
              <a:gd name="connsiteX948" fmla="*/ 147005 w 7472601"/>
              <a:gd name="connsiteY948" fmla="*/ 0 h 6858000"/>
              <a:gd name="connsiteX949" fmla="*/ 272509 w 7472601"/>
              <a:gd name="connsiteY949" fmla="*/ 0 h 6858000"/>
              <a:gd name="connsiteX950" fmla="*/ 326276 w 7472601"/>
              <a:gd name="connsiteY950" fmla="*/ 45847 h 6858000"/>
              <a:gd name="connsiteX951" fmla="*/ 823759 w 7472601"/>
              <a:gd name="connsiteY951" fmla="*/ 574145 h 6858000"/>
              <a:gd name="connsiteX952" fmla="*/ 811254 w 7472601"/>
              <a:gd name="connsiteY952" fmla="*/ 665546 h 6858000"/>
              <a:gd name="connsiteX953" fmla="*/ 154042 w 7472601"/>
              <a:gd name="connsiteY953" fmla="*/ 261522 h 6858000"/>
              <a:gd name="connsiteX954" fmla="*/ 13550 w 7472601"/>
              <a:gd name="connsiteY954" fmla="*/ 158423 h 6858000"/>
              <a:gd name="connsiteX955" fmla="*/ 0 w 7472601"/>
              <a:gd name="connsiteY955" fmla="*/ 146618 h 6858000"/>
              <a:gd name="connsiteX956" fmla="*/ 0 w 7472601"/>
              <a:gd name="connsiteY956" fmla="*/ 59161 h 6858000"/>
              <a:gd name="connsiteX957" fmla="*/ 45427 w 7472601"/>
              <a:gd name="connsiteY957" fmla="*/ 101078 h 6858000"/>
              <a:gd name="connsiteX958" fmla="*/ 630103 w 7472601"/>
              <a:gd name="connsiteY958" fmla="*/ 485885 h 6858000"/>
              <a:gd name="connsiteX959" fmla="*/ 532040 w 7472601"/>
              <a:gd name="connsiteY959" fmla="*/ 399359 h 6858000"/>
              <a:gd name="connsiteX960" fmla="*/ 517618 w 7472601"/>
              <a:gd name="connsiteY960" fmla="*/ 385726 h 6858000"/>
              <a:gd name="connsiteX961" fmla="*/ 285074 w 7472601"/>
              <a:gd name="connsiteY961" fmla="*/ 182755 h 6858000"/>
              <a:gd name="connsiteX962" fmla="*/ 43151 w 7472601"/>
              <a:gd name="connsiteY962"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48321 w 7472601"/>
              <a:gd name="connsiteY79" fmla="*/ 6190991 h 6858000"/>
              <a:gd name="connsiteX80" fmla="*/ 7467600 w 7472601"/>
              <a:gd name="connsiteY80" fmla="*/ 6221686 h 6858000"/>
              <a:gd name="connsiteX81" fmla="*/ 7467600 w 7472601"/>
              <a:gd name="connsiteY81" fmla="*/ 6334256 h 6858000"/>
              <a:gd name="connsiteX82" fmla="*/ 7454976 w 7472601"/>
              <a:gd name="connsiteY82" fmla="*/ 6318297 h 6858000"/>
              <a:gd name="connsiteX83" fmla="*/ 1456157 w 7472601"/>
              <a:gd name="connsiteY83" fmla="*/ 5371404 h 6858000"/>
              <a:gd name="connsiteX84" fmla="*/ 1244432 w 7472601"/>
              <a:gd name="connsiteY84" fmla="*/ 5385601 h 6858000"/>
              <a:gd name="connsiteX85" fmla="*/ 973990 w 7472601"/>
              <a:gd name="connsiteY85" fmla="*/ 5424940 h 6858000"/>
              <a:gd name="connsiteX86" fmla="*/ 1103809 w 7472601"/>
              <a:gd name="connsiteY86" fmla="*/ 5433720 h 6858000"/>
              <a:gd name="connsiteX87" fmla="*/ 1123454 w 7472601"/>
              <a:gd name="connsiteY87" fmla="*/ 5435727 h 6858000"/>
              <a:gd name="connsiteX88" fmla="*/ 1737017 w 7472601"/>
              <a:gd name="connsiteY88" fmla="*/ 5452183 h 6858000"/>
              <a:gd name="connsiteX89" fmla="*/ 1824397 w 7472601"/>
              <a:gd name="connsiteY89" fmla="*/ 5447757 h 6858000"/>
              <a:gd name="connsiteX90" fmla="*/ 2070059 w 7472601"/>
              <a:gd name="connsiteY90" fmla="*/ 5441660 h 6858000"/>
              <a:gd name="connsiteX91" fmla="*/ 1456157 w 7472601"/>
              <a:gd name="connsiteY91" fmla="*/ 5371404 h 6858000"/>
              <a:gd name="connsiteX92" fmla="*/ 4988186 w 7472601"/>
              <a:gd name="connsiteY92" fmla="*/ 5216467 h 6858000"/>
              <a:gd name="connsiteX93" fmla="*/ 4777334 w 7472601"/>
              <a:gd name="connsiteY93" fmla="*/ 5406072 h 6858000"/>
              <a:gd name="connsiteX94" fmla="*/ 4718341 w 7472601"/>
              <a:gd name="connsiteY94" fmla="*/ 5468043 h 6858000"/>
              <a:gd name="connsiteX95" fmla="*/ 4604655 w 7472601"/>
              <a:gd name="connsiteY95" fmla="*/ 5583434 h 6858000"/>
              <a:gd name="connsiteX96" fmla="*/ 4565074 w 7472601"/>
              <a:gd name="connsiteY96" fmla="*/ 5618550 h 6858000"/>
              <a:gd name="connsiteX97" fmla="*/ 4988186 w 7472601"/>
              <a:gd name="connsiteY97" fmla="*/ 5216467 h 6858000"/>
              <a:gd name="connsiteX98" fmla="*/ 4978032 w 7472601"/>
              <a:gd name="connsiteY98" fmla="*/ 5183809 h 6858000"/>
              <a:gd name="connsiteX99" fmla="*/ 4463413 w 7472601"/>
              <a:gd name="connsiteY99" fmla="*/ 5615162 h 6858000"/>
              <a:gd name="connsiteX100" fmla="*/ 4358134 w 7472601"/>
              <a:gd name="connsiteY100" fmla="*/ 5742791 h 6858000"/>
              <a:gd name="connsiteX101" fmla="*/ 4376219 w 7472601"/>
              <a:gd name="connsiteY101" fmla="*/ 5729027 h 6858000"/>
              <a:gd name="connsiteX102" fmla="*/ 4582340 w 7472601"/>
              <a:gd name="connsiteY102" fmla="*/ 5561037 h 6858000"/>
              <a:gd name="connsiteX103" fmla="*/ 4694684 w 7472601"/>
              <a:gd name="connsiteY103" fmla="*/ 5447098 h 6858000"/>
              <a:gd name="connsiteX104" fmla="*/ 4754123 w 7472601"/>
              <a:gd name="connsiteY104" fmla="*/ 5384643 h 6858000"/>
              <a:gd name="connsiteX105" fmla="*/ 4978032 w 7472601"/>
              <a:gd name="connsiteY105" fmla="*/ 5183809 h 6858000"/>
              <a:gd name="connsiteX106" fmla="*/ 1903353 w 7472601"/>
              <a:gd name="connsiteY106" fmla="*/ 5044827 h 6858000"/>
              <a:gd name="connsiteX107" fmla="*/ 1936931 w 7472601"/>
              <a:gd name="connsiteY107" fmla="*/ 5093954 h 6858000"/>
              <a:gd name="connsiteX108" fmla="*/ 2195868 w 7472601"/>
              <a:gd name="connsiteY108" fmla="*/ 5396574 h 6858000"/>
              <a:gd name="connsiteX109" fmla="*/ 2088852 w 7472601"/>
              <a:gd name="connsiteY109" fmla="*/ 5166123 h 6858000"/>
              <a:gd name="connsiteX110" fmla="*/ 1958241 w 7472601"/>
              <a:gd name="connsiteY110" fmla="*/ 5067955 h 6858000"/>
              <a:gd name="connsiteX111" fmla="*/ 1903353 w 7472601"/>
              <a:gd name="connsiteY111" fmla="*/ 5044827 h 6858000"/>
              <a:gd name="connsiteX112" fmla="*/ 1979378 w 7472601"/>
              <a:gd name="connsiteY112" fmla="*/ 4769504 h 6858000"/>
              <a:gd name="connsiteX113" fmla="*/ 2882120 w 7472601"/>
              <a:gd name="connsiteY113" fmla="*/ 5064547 h 6858000"/>
              <a:gd name="connsiteX114" fmla="*/ 2793103 w 7472601"/>
              <a:gd name="connsiteY114" fmla="*/ 5039699 h 6858000"/>
              <a:gd name="connsiteX115" fmla="*/ 2770041 w 7472601"/>
              <a:gd name="connsiteY115" fmla="*/ 5033634 h 6858000"/>
              <a:gd name="connsiteX116" fmla="*/ 1979378 w 7472601"/>
              <a:gd name="connsiteY116" fmla="*/ 4769504 h 6858000"/>
              <a:gd name="connsiteX117" fmla="*/ 1927410 w 7472601"/>
              <a:gd name="connsiteY117" fmla="*/ 4716164 h 6858000"/>
              <a:gd name="connsiteX118" fmla="*/ 1959587 w 7472601"/>
              <a:gd name="connsiteY118" fmla="*/ 4728849 h 6858000"/>
              <a:gd name="connsiteX119" fmla="*/ 2777707 w 7472601"/>
              <a:gd name="connsiteY119" fmla="*/ 5003991 h 6858000"/>
              <a:gd name="connsiteX120" fmla="*/ 2800768 w 7472601"/>
              <a:gd name="connsiteY120" fmla="*/ 5010056 h 6858000"/>
              <a:gd name="connsiteX121" fmla="*/ 2879408 w 7472601"/>
              <a:gd name="connsiteY121" fmla="*/ 5031590 h 6858000"/>
              <a:gd name="connsiteX122" fmla="*/ 2862295 w 7472601"/>
              <a:gd name="connsiteY122" fmla="*/ 5022958 h 6858000"/>
              <a:gd name="connsiteX123" fmla="*/ 2813343 w 7472601"/>
              <a:gd name="connsiteY123" fmla="*/ 4998369 h 6858000"/>
              <a:gd name="connsiteX124" fmla="*/ 2646245 w 7472601"/>
              <a:gd name="connsiteY124" fmla="*/ 4930999 h 6858000"/>
              <a:gd name="connsiteX125" fmla="*/ 1999243 w 7472601"/>
              <a:gd name="connsiteY125" fmla="*/ 4730524 h 6858000"/>
              <a:gd name="connsiteX126" fmla="*/ 1979527 w 7472601"/>
              <a:gd name="connsiteY126" fmla="*/ 4726651 h 6858000"/>
              <a:gd name="connsiteX127" fmla="*/ 1927410 w 7472601"/>
              <a:gd name="connsiteY127" fmla="*/ 4716164 h 6858000"/>
              <a:gd name="connsiteX128" fmla="*/ 1997014 w 7472601"/>
              <a:gd name="connsiteY128" fmla="*/ 4698007 h 6858000"/>
              <a:gd name="connsiteX129" fmla="*/ 2005458 w 7472601"/>
              <a:gd name="connsiteY129" fmla="*/ 4699540 h 6858000"/>
              <a:gd name="connsiteX130" fmla="*/ 2657186 w 7472601"/>
              <a:gd name="connsiteY130" fmla="*/ 4901687 h 6858000"/>
              <a:gd name="connsiteX131" fmla="*/ 2826662 w 7472601"/>
              <a:gd name="connsiteY131" fmla="*/ 4970362 h 6858000"/>
              <a:gd name="connsiteX132" fmla="*/ 2876100 w 7472601"/>
              <a:gd name="connsiteY132" fmla="*/ 4995397 h 6858000"/>
              <a:gd name="connsiteX133" fmla="*/ 3042600 w 7472601"/>
              <a:gd name="connsiteY133" fmla="*/ 5059532 h 6858000"/>
              <a:gd name="connsiteX134" fmla="*/ 1997014 w 7472601"/>
              <a:gd name="connsiteY134" fmla="*/ 4698007 h 6858000"/>
              <a:gd name="connsiteX135" fmla="*/ 2305292 w 7472601"/>
              <a:gd name="connsiteY135" fmla="*/ 4219492 h 6858000"/>
              <a:gd name="connsiteX136" fmla="*/ 3360922 w 7472601"/>
              <a:gd name="connsiteY136" fmla="*/ 4529373 h 6858000"/>
              <a:gd name="connsiteX137" fmla="*/ 3492420 w 7472601"/>
              <a:gd name="connsiteY137" fmla="*/ 4510145 h 6858000"/>
              <a:gd name="connsiteX138" fmla="*/ 3364086 w 7472601"/>
              <a:gd name="connsiteY138" fmla="*/ 4480340 h 6858000"/>
              <a:gd name="connsiteX139" fmla="*/ 3225818 w 7472601"/>
              <a:gd name="connsiteY139" fmla="*/ 4411822 h 6858000"/>
              <a:gd name="connsiteX140" fmla="*/ 3129696 w 7472601"/>
              <a:gd name="connsiteY140" fmla="*/ 4360704 h 6858000"/>
              <a:gd name="connsiteX141" fmla="*/ 2814545 w 7472601"/>
              <a:gd name="connsiteY141" fmla="*/ 4282955 h 6858000"/>
              <a:gd name="connsiteX142" fmla="*/ 2305292 w 7472601"/>
              <a:gd name="connsiteY142" fmla="*/ 4219492 h 6858000"/>
              <a:gd name="connsiteX143" fmla="*/ 2626982 w 7472601"/>
              <a:gd name="connsiteY143" fmla="*/ 4206450 h 6858000"/>
              <a:gd name="connsiteX144" fmla="*/ 2490617 w 7472601"/>
              <a:gd name="connsiteY144" fmla="*/ 4206951 h 6858000"/>
              <a:gd name="connsiteX145" fmla="*/ 2819869 w 7472601"/>
              <a:gd name="connsiteY145" fmla="*/ 4252936 h 6858000"/>
              <a:gd name="connsiteX146" fmla="*/ 3143018 w 7472601"/>
              <a:gd name="connsiteY146" fmla="*/ 4332698 h 6858000"/>
              <a:gd name="connsiteX147" fmla="*/ 3241520 w 7472601"/>
              <a:gd name="connsiteY147" fmla="*/ 4385112 h 6858000"/>
              <a:gd name="connsiteX148" fmla="*/ 3374575 w 7472601"/>
              <a:gd name="connsiteY148" fmla="*/ 4451517 h 6858000"/>
              <a:gd name="connsiteX149" fmla="*/ 3505221 w 7472601"/>
              <a:gd name="connsiteY149" fmla="*/ 4480757 h 6858000"/>
              <a:gd name="connsiteX150" fmla="*/ 2626982 w 7472601"/>
              <a:gd name="connsiteY150" fmla="*/ 4206450 h 6858000"/>
              <a:gd name="connsiteX151" fmla="*/ 1310106 w 7472601"/>
              <a:gd name="connsiteY151" fmla="*/ 3943217 h 6858000"/>
              <a:gd name="connsiteX152" fmla="*/ 854994 w 7472601"/>
              <a:gd name="connsiteY152" fmla="*/ 4399136 h 6858000"/>
              <a:gd name="connsiteX153" fmla="*/ 742462 w 7472601"/>
              <a:gd name="connsiteY153" fmla="*/ 4594648 h 6858000"/>
              <a:gd name="connsiteX154" fmla="*/ 820602 w 7472601"/>
              <a:gd name="connsiteY154" fmla="*/ 4485915 h 6858000"/>
              <a:gd name="connsiteX155" fmla="*/ 878295 w 7472601"/>
              <a:gd name="connsiteY155" fmla="*/ 4403594 h 6858000"/>
              <a:gd name="connsiteX156" fmla="*/ 1240607 w 7472601"/>
              <a:gd name="connsiteY156" fmla="*/ 4010401 h 6858000"/>
              <a:gd name="connsiteX157" fmla="*/ 1310106 w 7472601"/>
              <a:gd name="connsiteY157" fmla="*/ 3943217 h 6858000"/>
              <a:gd name="connsiteX158" fmla="*/ 1423113 w 7472601"/>
              <a:gd name="connsiteY158" fmla="*/ 3874565 h 6858000"/>
              <a:gd name="connsiteX159" fmla="*/ 1260565 w 7472601"/>
              <a:gd name="connsiteY159" fmla="*/ 4031982 h 6858000"/>
              <a:gd name="connsiteX160" fmla="*/ 901900 w 7472601"/>
              <a:gd name="connsiteY160" fmla="*/ 4421236 h 6858000"/>
              <a:gd name="connsiteX161" fmla="*/ 845044 w 7472601"/>
              <a:gd name="connsiteY161" fmla="*/ 4502436 h 6858000"/>
              <a:gd name="connsiteX162" fmla="*/ 685926 w 7472601"/>
              <a:gd name="connsiteY162" fmla="*/ 4703069 h 6858000"/>
              <a:gd name="connsiteX163" fmla="*/ 684248 w 7472601"/>
              <a:gd name="connsiteY163" fmla="*/ 4706721 h 6858000"/>
              <a:gd name="connsiteX164" fmla="*/ 1423113 w 7472601"/>
              <a:gd name="connsiteY164" fmla="*/ 3874565 h 6858000"/>
              <a:gd name="connsiteX165" fmla="*/ 3316479 w 7472601"/>
              <a:gd name="connsiteY165" fmla="*/ 3872136 h 6858000"/>
              <a:gd name="connsiteX166" fmla="*/ 3546806 w 7472601"/>
              <a:gd name="connsiteY166" fmla="*/ 4356139 h 6858000"/>
              <a:gd name="connsiteX167" fmla="*/ 3364433 w 7472601"/>
              <a:gd name="connsiteY167" fmla="*/ 3953121 h 6858000"/>
              <a:gd name="connsiteX168" fmla="*/ 3316479 w 7472601"/>
              <a:gd name="connsiteY168" fmla="*/ 3872136 h 6858000"/>
              <a:gd name="connsiteX169" fmla="*/ 3291335 w 7472601"/>
              <a:gd name="connsiteY169" fmla="*/ 3767420 h 6858000"/>
              <a:gd name="connsiteX170" fmla="*/ 3390805 w 7472601"/>
              <a:gd name="connsiteY170" fmla="*/ 3937163 h 6858000"/>
              <a:gd name="connsiteX171" fmla="*/ 3579062 w 7472601"/>
              <a:gd name="connsiteY171" fmla="*/ 4359040 h 6858000"/>
              <a:gd name="connsiteX172" fmla="*/ 3467355 w 7472601"/>
              <a:gd name="connsiteY172" fmla="*/ 3988130 h 6858000"/>
              <a:gd name="connsiteX173" fmla="*/ 3310753 w 7472601"/>
              <a:gd name="connsiteY173" fmla="*/ 3787140 h 6858000"/>
              <a:gd name="connsiteX174" fmla="*/ 3291335 w 7472601"/>
              <a:gd name="connsiteY174" fmla="*/ 3767420 h 6858000"/>
              <a:gd name="connsiteX175" fmla="*/ 1635889 w 7472601"/>
              <a:gd name="connsiteY175" fmla="*/ 3709494 h 6858000"/>
              <a:gd name="connsiteX176" fmla="*/ 1634800 w 7472601"/>
              <a:gd name="connsiteY176" fmla="*/ 3731111 h 6858000"/>
              <a:gd name="connsiteX177" fmla="*/ 1635889 w 7472601"/>
              <a:gd name="connsiteY177" fmla="*/ 3709494 h 6858000"/>
              <a:gd name="connsiteX178" fmla="*/ 1510397 w 7472601"/>
              <a:gd name="connsiteY178" fmla="*/ 3684705 h 6858000"/>
              <a:gd name="connsiteX179" fmla="*/ 1146550 w 7472601"/>
              <a:gd name="connsiteY179" fmla="*/ 3802012 h 6858000"/>
              <a:gd name="connsiteX180" fmla="*/ 698834 w 7472601"/>
              <a:gd name="connsiteY180" fmla="*/ 3952272 h 6858000"/>
              <a:gd name="connsiteX181" fmla="*/ 34256 w 7472601"/>
              <a:gd name="connsiteY181" fmla="*/ 4347603 h 6858000"/>
              <a:gd name="connsiteX182" fmla="*/ 527241 w 7472601"/>
              <a:gd name="connsiteY182" fmla="*/ 4065078 h 6858000"/>
              <a:gd name="connsiteX183" fmla="*/ 1510397 w 7472601"/>
              <a:gd name="connsiteY183" fmla="*/ 3684705 h 6858000"/>
              <a:gd name="connsiteX184" fmla="*/ 1313114 w 7472601"/>
              <a:gd name="connsiteY184" fmla="*/ 3655216 h 6858000"/>
              <a:gd name="connsiteX185" fmla="*/ 1109304 w 7472601"/>
              <a:gd name="connsiteY185" fmla="*/ 3669030 h 6858000"/>
              <a:gd name="connsiteX186" fmla="*/ 8129 w 7472601"/>
              <a:gd name="connsiteY186" fmla="*/ 4330519 h 6858000"/>
              <a:gd name="connsiteX187" fmla="*/ 687572 w 7472601"/>
              <a:gd name="connsiteY187" fmla="*/ 3925629 h 6858000"/>
              <a:gd name="connsiteX188" fmla="*/ 1138365 w 7472601"/>
              <a:gd name="connsiteY188" fmla="*/ 3774515 h 6858000"/>
              <a:gd name="connsiteX189" fmla="*/ 1505579 w 7472601"/>
              <a:gd name="connsiteY189" fmla="*/ 3655526 h 6858000"/>
              <a:gd name="connsiteX190" fmla="*/ 1313114 w 7472601"/>
              <a:gd name="connsiteY190" fmla="*/ 3655216 h 6858000"/>
              <a:gd name="connsiteX191" fmla="*/ 3655073 w 7472601"/>
              <a:gd name="connsiteY191" fmla="*/ 3650884 h 6858000"/>
              <a:gd name="connsiteX192" fmla="*/ 3989938 w 7472601"/>
              <a:gd name="connsiteY192" fmla="*/ 3991685 h 6858000"/>
              <a:gd name="connsiteX193" fmla="*/ 4393907 w 7472601"/>
              <a:gd name="connsiteY193" fmla="*/ 4261258 h 6858000"/>
              <a:gd name="connsiteX194" fmla="*/ 4648051 w 7472601"/>
              <a:gd name="connsiteY194" fmla="*/ 4374051 h 6858000"/>
              <a:gd name="connsiteX195" fmla="*/ 4383389 w 7472601"/>
              <a:gd name="connsiteY195" fmla="*/ 4184369 h 6858000"/>
              <a:gd name="connsiteX196" fmla="*/ 4165508 w 7472601"/>
              <a:gd name="connsiteY196" fmla="*/ 4035196 h 6858000"/>
              <a:gd name="connsiteX197" fmla="*/ 4068162 w 7472601"/>
              <a:gd name="connsiteY197" fmla="*/ 3953394 h 6858000"/>
              <a:gd name="connsiteX198" fmla="*/ 3981416 w 7472601"/>
              <a:gd name="connsiteY198" fmla="*/ 3880482 h 6858000"/>
              <a:gd name="connsiteX199" fmla="*/ 3800147 w 7472601"/>
              <a:gd name="connsiteY199" fmla="*/ 3749872 h 6858000"/>
              <a:gd name="connsiteX200" fmla="*/ 3655073 w 7472601"/>
              <a:gd name="connsiteY200" fmla="*/ 3650884 h 6858000"/>
              <a:gd name="connsiteX201" fmla="*/ 3670252 w 7472601"/>
              <a:gd name="connsiteY201" fmla="*/ 3622798 h 6858000"/>
              <a:gd name="connsiteX202" fmla="*/ 3817258 w 7472601"/>
              <a:gd name="connsiteY202" fmla="*/ 3723577 h 6858000"/>
              <a:gd name="connsiteX203" fmla="*/ 4000461 w 7472601"/>
              <a:gd name="connsiteY203" fmla="*/ 3855966 h 6858000"/>
              <a:gd name="connsiteX204" fmla="*/ 4088180 w 7472601"/>
              <a:gd name="connsiteY204" fmla="*/ 3929774 h 6858000"/>
              <a:gd name="connsiteX205" fmla="*/ 4184555 w 7472601"/>
              <a:gd name="connsiteY205" fmla="*/ 4010683 h 6858000"/>
              <a:gd name="connsiteX206" fmla="*/ 4399563 w 7472601"/>
              <a:gd name="connsiteY206" fmla="*/ 4158106 h 6858000"/>
              <a:gd name="connsiteX207" fmla="*/ 4684469 w 7472601"/>
              <a:gd name="connsiteY207" fmla="*/ 4364680 h 6858000"/>
              <a:gd name="connsiteX208" fmla="*/ 4690271 w 7472601"/>
              <a:gd name="connsiteY208" fmla="*/ 4370034 h 6858000"/>
              <a:gd name="connsiteX209" fmla="*/ 4136093 w 7472601"/>
              <a:gd name="connsiteY209" fmla="*/ 3858466 h 6858000"/>
              <a:gd name="connsiteX210" fmla="*/ 3670252 w 7472601"/>
              <a:gd name="connsiteY210" fmla="*/ 3622798 h 6858000"/>
              <a:gd name="connsiteX211" fmla="*/ 4440129 w 7472601"/>
              <a:gd name="connsiteY211" fmla="*/ 3448571 h 6858000"/>
              <a:gd name="connsiteX212" fmla="*/ 4856525 w 7472601"/>
              <a:gd name="connsiteY212" fmla="*/ 3915351 h 6858000"/>
              <a:gd name="connsiteX213" fmla="*/ 5059055 w 7472601"/>
              <a:gd name="connsiteY213" fmla="*/ 4108918 h 6858000"/>
              <a:gd name="connsiteX214" fmla="*/ 5290070 w 7472601"/>
              <a:gd name="connsiteY214" fmla="*/ 4263619 h 6858000"/>
              <a:gd name="connsiteX215" fmla="*/ 4834991 w 7472601"/>
              <a:gd name="connsiteY215" fmla="*/ 3830985 h 6858000"/>
              <a:gd name="connsiteX216" fmla="*/ 4440129 w 7472601"/>
              <a:gd name="connsiteY216" fmla="*/ 3448571 h 6858000"/>
              <a:gd name="connsiteX217" fmla="*/ 4441737 w 7472601"/>
              <a:gd name="connsiteY217" fmla="*/ 3399734 h 6858000"/>
              <a:gd name="connsiteX218" fmla="*/ 4431236 w 7472601"/>
              <a:gd name="connsiteY218" fmla="*/ 3400954 h 6858000"/>
              <a:gd name="connsiteX219" fmla="*/ 4557150 w 7472601"/>
              <a:gd name="connsiteY219" fmla="*/ 3510023 h 6858000"/>
              <a:gd name="connsiteX220" fmla="*/ 4856936 w 7472601"/>
              <a:gd name="connsiteY220" fmla="*/ 3809146 h 6858000"/>
              <a:gd name="connsiteX221" fmla="*/ 5111996 w 7472601"/>
              <a:gd name="connsiteY221" fmla="*/ 4065759 h 6858000"/>
              <a:gd name="connsiteX222" fmla="*/ 5388878 w 7472601"/>
              <a:gd name="connsiteY222" fmla="*/ 4300185 h 6858000"/>
              <a:gd name="connsiteX223" fmla="*/ 5425556 w 7472601"/>
              <a:gd name="connsiteY223" fmla="*/ 4308967 h 6858000"/>
              <a:gd name="connsiteX224" fmla="*/ 4943646 w 7472601"/>
              <a:gd name="connsiteY224" fmla="*/ 3822916 h 6858000"/>
              <a:gd name="connsiteX225" fmla="*/ 4594837 w 7472601"/>
              <a:gd name="connsiteY225" fmla="*/ 3532274 h 6858000"/>
              <a:gd name="connsiteX226" fmla="*/ 4441737 w 7472601"/>
              <a:gd name="connsiteY226" fmla="*/ 3399734 h 6858000"/>
              <a:gd name="connsiteX227" fmla="*/ 5425834 w 7472601"/>
              <a:gd name="connsiteY227" fmla="*/ 3162785 h 6858000"/>
              <a:gd name="connsiteX228" fmla="*/ 5401644 w 7472601"/>
              <a:gd name="connsiteY228" fmla="*/ 3617847 h 6858000"/>
              <a:gd name="connsiteX229" fmla="*/ 5467256 w 7472601"/>
              <a:gd name="connsiteY229" fmla="*/ 4175494 h 6858000"/>
              <a:gd name="connsiteX230" fmla="*/ 5448069 w 7472601"/>
              <a:gd name="connsiteY230" fmla="*/ 3567554 h 6858000"/>
              <a:gd name="connsiteX231" fmla="*/ 5425834 w 7472601"/>
              <a:gd name="connsiteY231" fmla="*/ 3162785 h 6858000"/>
              <a:gd name="connsiteX232" fmla="*/ 1318687 w 7472601"/>
              <a:gd name="connsiteY232" fmla="*/ 3113840 h 6858000"/>
              <a:gd name="connsiteX233" fmla="*/ 1066793 w 7472601"/>
              <a:gd name="connsiteY233" fmla="*/ 3212171 h 6858000"/>
              <a:gd name="connsiteX234" fmla="*/ 993319 w 7472601"/>
              <a:gd name="connsiteY234" fmla="*/ 3247648 h 6858000"/>
              <a:gd name="connsiteX235" fmla="*/ 853081 w 7472601"/>
              <a:gd name="connsiteY235" fmla="*/ 3312410 h 6858000"/>
              <a:gd name="connsiteX236" fmla="*/ 805957 w 7472601"/>
              <a:gd name="connsiteY236" fmla="*/ 3330443 h 6858000"/>
              <a:gd name="connsiteX237" fmla="*/ 1318687 w 7472601"/>
              <a:gd name="connsiteY237" fmla="*/ 3113840 h 6858000"/>
              <a:gd name="connsiteX238" fmla="*/ 5453702 w 7472601"/>
              <a:gd name="connsiteY238" fmla="*/ 3090882 h 6858000"/>
              <a:gd name="connsiteX239" fmla="*/ 5480135 w 7472601"/>
              <a:gd name="connsiteY239" fmla="*/ 3565802 h 6858000"/>
              <a:gd name="connsiteX240" fmla="*/ 5499023 w 7472601"/>
              <a:gd name="connsiteY240" fmla="*/ 4166310 h 6858000"/>
              <a:gd name="connsiteX241" fmla="*/ 5547022 w 7472601"/>
              <a:gd name="connsiteY241" fmla="*/ 3607838 h 6858000"/>
              <a:gd name="connsiteX242" fmla="*/ 5515964 w 7472601"/>
              <a:gd name="connsiteY242" fmla="*/ 3378541 h 6858000"/>
              <a:gd name="connsiteX243" fmla="*/ 5453702 w 7472601"/>
              <a:gd name="connsiteY243" fmla="*/ 3090882 h 6858000"/>
              <a:gd name="connsiteX244" fmla="*/ 1238695 w 7472601"/>
              <a:gd name="connsiteY244" fmla="*/ 3076820 h 6858000"/>
              <a:gd name="connsiteX245" fmla="*/ 716371 w 7472601"/>
              <a:gd name="connsiteY245" fmla="*/ 3293249 h 6858000"/>
              <a:gd name="connsiteX246" fmla="*/ 579522 w 7472601"/>
              <a:gd name="connsiteY246" fmla="*/ 3371759 h 6858000"/>
              <a:gd name="connsiteX247" fmla="*/ 600288 w 7472601"/>
              <a:gd name="connsiteY247" fmla="*/ 3365555 h 6858000"/>
              <a:gd name="connsiteX248" fmla="*/ 840692 w 7472601"/>
              <a:gd name="connsiteY248" fmla="*/ 3284921 h 6858000"/>
              <a:gd name="connsiteX249" fmla="*/ 979248 w 7472601"/>
              <a:gd name="connsiteY249" fmla="*/ 3221003 h 6858000"/>
              <a:gd name="connsiteX250" fmla="*/ 1053282 w 7472601"/>
              <a:gd name="connsiteY250" fmla="*/ 3185247 h 6858000"/>
              <a:gd name="connsiteX251" fmla="*/ 1320603 w 7472601"/>
              <a:gd name="connsiteY251" fmla="*/ 3081281 h 6858000"/>
              <a:gd name="connsiteX252" fmla="*/ 1238695 w 7472601"/>
              <a:gd name="connsiteY252" fmla="*/ 3076820 h 6858000"/>
              <a:gd name="connsiteX253" fmla="*/ 5425627 w 7472601"/>
              <a:gd name="connsiteY253" fmla="*/ 2954192 h 6858000"/>
              <a:gd name="connsiteX254" fmla="*/ 5470770 w 7472601"/>
              <a:gd name="connsiteY254" fmla="*/ 3005435 h 6858000"/>
              <a:gd name="connsiteX255" fmla="*/ 5519779 w 7472601"/>
              <a:gd name="connsiteY255" fmla="*/ 4359223 h 6858000"/>
              <a:gd name="connsiteX256" fmla="*/ 5520293 w 7472601"/>
              <a:gd name="connsiteY256" fmla="*/ 4360602 h 6858000"/>
              <a:gd name="connsiteX257" fmla="*/ 5767221 w 7472601"/>
              <a:gd name="connsiteY257" fmla="*/ 4665564 h 6858000"/>
              <a:gd name="connsiteX258" fmla="*/ 6937169 w 7472601"/>
              <a:gd name="connsiteY258" fmla="*/ 4815941 h 6858000"/>
              <a:gd name="connsiteX259" fmla="*/ 6953922 w 7472601"/>
              <a:gd name="connsiteY259" fmla="*/ 4890068 h 6858000"/>
              <a:gd name="connsiteX260" fmla="*/ 6071359 w 7472601"/>
              <a:gd name="connsiteY260" fmla="*/ 4770770 h 6858000"/>
              <a:gd name="connsiteX261" fmla="*/ 6038839 w 7472601"/>
              <a:gd name="connsiteY261" fmla="*/ 4764474 h 6858000"/>
              <a:gd name="connsiteX262" fmla="*/ 6038706 w 7472601"/>
              <a:gd name="connsiteY262" fmla="*/ 4763847 h 6858000"/>
              <a:gd name="connsiteX263" fmla="*/ 6037784 w 7472601"/>
              <a:gd name="connsiteY263" fmla="*/ 4764270 h 6858000"/>
              <a:gd name="connsiteX264" fmla="*/ 6038839 w 7472601"/>
              <a:gd name="connsiteY264" fmla="*/ 4764474 h 6858000"/>
              <a:gd name="connsiteX265" fmla="*/ 6040338 w 7472601"/>
              <a:gd name="connsiteY265" fmla="*/ 4771418 h 6858000"/>
              <a:gd name="connsiteX266" fmla="*/ 6024488 w 7472601"/>
              <a:gd name="connsiteY266" fmla="*/ 4809903 h 6858000"/>
              <a:gd name="connsiteX267" fmla="*/ 5599771 w 7472601"/>
              <a:gd name="connsiteY267" fmla="*/ 5509652 h 6858000"/>
              <a:gd name="connsiteX268" fmla="*/ 5548843 w 7472601"/>
              <a:gd name="connsiteY268" fmla="*/ 5563845 h 6858000"/>
              <a:gd name="connsiteX269" fmla="*/ 5940952 w 7472601"/>
              <a:gd name="connsiteY269" fmla="*/ 6250028 h 6858000"/>
              <a:gd name="connsiteX270" fmla="*/ 6043441 w 7472601"/>
              <a:gd name="connsiteY270" fmla="*/ 6665847 h 6858000"/>
              <a:gd name="connsiteX271" fmla="*/ 6093432 w 7472601"/>
              <a:gd name="connsiteY271" fmla="*/ 6858000 h 6858000"/>
              <a:gd name="connsiteX272" fmla="*/ 6034344 w 7472601"/>
              <a:gd name="connsiteY272" fmla="*/ 6858000 h 6858000"/>
              <a:gd name="connsiteX273" fmla="*/ 6026679 w 7472601"/>
              <a:gd name="connsiteY273" fmla="*/ 6836959 h 6858000"/>
              <a:gd name="connsiteX274" fmla="*/ 5800441 w 7472601"/>
              <a:gd name="connsiteY274" fmla="*/ 6335286 h 6858000"/>
              <a:gd name="connsiteX275" fmla="*/ 5526562 w 7472601"/>
              <a:gd name="connsiteY275" fmla="*/ 5705388 h 6858000"/>
              <a:gd name="connsiteX276" fmla="*/ 5519640 w 7472601"/>
              <a:gd name="connsiteY276" fmla="*/ 5683774 h 6858000"/>
              <a:gd name="connsiteX277" fmla="*/ 5844559 w 7472601"/>
              <a:gd name="connsiteY277" fmla="*/ 6553349 h 6858000"/>
              <a:gd name="connsiteX278" fmla="*/ 5975994 w 7472601"/>
              <a:gd name="connsiteY278" fmla="*/ 6858000 h 6858000"/>
              <a:gd name="connsiteX279" fmla="*/ 5898547 w 7472601"/>
              <a:gd name="connsiteY279" fmla="*/ 6858000 h 6858000"/>
              <a:gd name="connsiteX280" fmla="*/ 5682041 w 7472601"/>
              <a:gd name="connsiteY280" fmla="*/ 6355860 h 6858000"/>
              <a:gd name="connsiteX281" fmla="*/ 5461758 w 7472601"/>
              <a:gd name="connsiteY281" fmla="*/ 5820220 h 6858000"/>
              <a:gd name="connsiteX282" fmla="*/ 5237282 w 7472601"/>
              <a:gd name="connsiteY282" fmla="*/ 6579086 h 6858000"/>
              <a:gd name="connsiteX283" fmla="*/ 5115009 w 7472601"/>
              <a:gd name="connsiteY283" fmla="*/ 6858000 h 6858000"/>
              <a:gd name="connsiteX284" fmla="*/ 5028074 w 7472601"/>
              <a:gd name="connsiteY284" fmla="*/ 6858000 h 6858000"/>
              <a:gd name="connsiteX285" fmla="*/ 5079508 w 7472601"/>
              <a:gd name="connsiteY285" fmla="*/ 6749074 h 6858000"/>
              <a:gd name="connsiteX286" fmla="*/ 5371846 w 7472601"/>
              <a:gd name="connsiteY286" fmla="*/ 5924413 h 6858000"/>
              <a:gd name="connsiteX287" fmla="*/ 5270512 w 7472601"/>
              <a:gd name="connsiteY287" fmla="*/ 6138975 h 6858000"/>
              <a:gd name="connsiteX288" fmla="*/ 5062409 w 7472601"/>
              <a:gd name="connsiteY288" fmla="*/ 6653544 h 6858000"/>
              <a:gd name="connsiteX289" fmla="*/ 5036628 w 7472601"/>
              <a:gd name="connsiteY289" fmla="*/ 6754247 h 6858000"/>
              <a:gd name="connsiteX290" fmla="*/ 5009112 w 7472601"/>
              <a:gd name="connsiteY290" fmla="*/ 6858000 h 6858000"/>
              <a:gd name="connsiteX291" fmla="*/ 4976679 w 7472601"/>
              <a:gd name="connsiteY291" fmla="*/ 6858000 h 6858000"/>
              <a:gd name="connsiteX292" fmla="*/ 5006537 w 7472601"/>
              <a:gd name="connsiteY292" fmla="*/ 6747068 h 6858000"/>
              <a:gd name="connsiteX293" fmla="*/ 5032723 w 7472601"/>
              <a:gd name="connsiteY293" fmla="*/ 6644957 h 6858000"/>
              <a:gd name="connsiteX294" fmla="*/ 5242949 w 7472601"/>
              <a:gd name="connsiteY294" fmla="*/ 6125175 h 6858000"/>
              <a:gd name="connsiteX295" fmla="*/ 5286321 w 7472601"/>
              <a:gd name="connsiteY295" fmla="*/ 6033555 h 6858000"/>
              <a:gd name="connsiteX296" fmla="*/ 5008210 w 7472601"/>
              <a:gd name="connsiteY296" fmla="*/ 6649194 h 6858000"/>
              <a:gd name="connsiteX297" fmla="*/ 4986321 w 7472601"/>
              <a:gd name="connsiteY297" fmla="*/ 6765687 h 6858000"/>
              <a:gd name="connsiteX298" fmla="*/ 4973474 w 7472601"/>
              <a:gd name="connsiteY298" fmla="*/ 6858000 h 6858000"/>
              <a:gd name="connsiteX299" fmla="*/ 4907178 w 7472601"/>
              <a:gd name="connsiteY299" fmla="*/ 6858000 h 6858000"/>
              <a:gd name="connsiteX300" fmla="*/ 4910810 w 7472601"/>
              <a:gd name="connsiteY300" fmla="*/ 6829660 h 6858000"/>
              <a:gd name="connsiteX301" fmla="*/ 4987461 w 7472601"/>
              <a:gd name="connsiteY301" fmla="*/ 6432994 h 6858000"/>
              <a:gd name="connsiteX302" fmla="*/ 5179262 w 7472601"/>
              <a:gd name="connsiteY302" fmla="*/ 6035044 h 6858000"/>
              <a:gd name="connsiteX303" fmla="*/ 4689678 w 7472601"/>
              <a:gd name="connsiteY303" fmla="*/ 6440241 h 6858000"/>
              <a:gd name="connsiteX304" fmla="*/ 4477543 w 7472601"/>
              <a:gd name="connsiteY304" fmla="*/ 6674836 h 6858000"/>
              <a:gd name="connsiteX305" fmla="*/ 4329957 w 7472601"/>
              <a:gd name="connsiteY305" fmla="*/ 6858000 h 6858000"/>
              <a:gd name="connsiteX306" fmla="*/ 4218595 w 7472601"/>
              <a:gd name="connsiteY306" fmla="*/ 6858000 h 6858000"/>
              <a:gd name="connsiteX307" fmla="*/ 4368888 w 7472601"/>
              <a:gd name="connsiteY307" fmla="*/ 6668412 h 6858000"/>
              <a:gd name="connsiteX308" fmla="*/ 4563091 w 7472601"/>
              <a:gd name="connsiteY308" fmla="*/ 6442508 h 6858000"/>
              <a:gd name="connsiteX309" fmla="*/ 5387324 w 7472601"/>
              <a:gd name="connsiteY309" fmla="*/ 5705830 h 6858000"/>
              <a:gd name="connsiteX310" fmla="*/ 5073620 w 7472601"/>
              <a:gd name="connsiteY310" fmla="*/ 5955437 h 6858000"/>
              <a:gd name="connsiteX311" fmla="*/ 4689789 w 7472601"/>
              <a:gd name="connsiteY311" fmla="*/ 6268382 h 6858000"/>
              <a:gd name="connsiteX312" fmla="*/ 4418722 w 7472601"/>
              <a:gd name="connsiteY312" fmla="*/ 6570886 h 6858000"/>
              <a:gd name="connsiteX313" fmla="*/ 4214944 w 7472601"/>
              <a:gd name="connsiteY313" fmla="*/ 6858000 h 6858000"/>
              <a:gd name="connsiteX314" fmla="*/ 4177898 w 7472601"/>
              <a:gd name="connsiteY314" fmla="*/ 6858000 h 6858000"/>
              <a:gd name="connsiteX315" fmla="*/ 4391597 w 7472601"/>
              <a:gd name="connsiteY315" fmla="*/ 6556370 h 6858000"/>
              <a:gd name="connsiteX316" fmla="*/ 4668889 w 7472601"/>
              <a:gd name="connsiteY316" fmla="*/ 6246399 h 6858000"/>
              <a:gd name="connsiteX317" fmla="*/ 5055427 w 7472601"/>
              <a:gd name="connsiteY317" fmla="*/ 5931476 h 6858000"/>
              <a:gd name="connsiteX318" fmla="*/ 5371814 w 7472601"/>
              <a:gd name="connsiteY318" fmla="*/ 5678975 h 6858000"/>
              <a:gd name="connsiteX319" fmla="*/ 4987918 w 7472601"/>
              <a:gd name="connsiteY319" fmla="*/ 5838701 h 6858000"/>
              <a:gd name="connsiteX320" fmla="*/ 4317146 w 7472601"/>
              <a:gd name="connsiteY320" fmla="*/ 6587716 h 6858000"/>
              <a:gd name="connsiteX321" fmla="*/ 4171627 w 7472601"/>
              <a:gd name="connsiteY321" fmla="*/ 6858000 h 6858000"/>
              <a:gd name="connsiteX322" fmla="*/ 4081585 w 7472601"/>
              <a:gd name="connsiteY322" fmla="*/ 6858000 h 6858000"/>
              <a:gd name="connsiteX323" fmla="*/ 4238603 w 7472601"/>
              <a:gd name="connsiteY323" fmla="*/ 6559341 h 6858000"/>
              <a:gd name="connsiteX324" fmla="*/ 4778333 w 7472601"/>
              <a:gd name="connsiteY324" fmla="*/ 5873626 h 6858000"/>
              <a:gd name="connsiteX325" fmla="*/ 5414185 w 7472601"/>
              <a:gd name="connsiteY325" fmla="*/ 5573882 h 6858000"/>
              <a:gd name="connsiteX326" fmla="*/ 5959648 w 7472601"/>
              <a:gd name="connsiteY326" fmla="*/ 4760797 h 6858000"/>
              <a:gd name="connsiteX327" fmla="*/ 5355019 w 7472601"/>
              <a:gd name="connsiteY327" fmla="*/ 4734672 h 6858000"/>
              <a:gd name="connsiteX328" fmla="*/ 5083565 w 7472601"/>
              <a:gd name="connsiteY328" fmla="*/ 5179121 h 6858000"/>
              <a:gd name="connsiteX329" fmla="*/ 4713577 w 7472601"/>
              <a:gd name="connsiteY329" fmla="*/ 5616803 h 6858000"/>
              <a:gd name="connsiteX330" fmla="*/ 3989559 w 7472601"/>
              <a:gd name="connsiteY330" fmla="*/ 6145945 h 6858000"/>
              <a:gd name="connsiteX331" fmla="*/ 3939824 w 7472601"/>
              <a:gd name="connsiteY331" fmla="*/ 6066900 h 6858000"/>
              <a:gd name="connsiteX332" fmla="*/ 4584537 w 7472601"/>
              <a:gd name="connsiteY332" fmla="*/ 5324826 h 6858000"/>
              <a:gd name="connsiteX333" fmla="*/ 5037105 w 7472601"/>
              <a:gd name="connsiteY333" fmla="*/ 5088765 h 6858000"/>
              <a:gd name="connsiteX334" fmla="*/ 5039930 w 7472601"/>
              <a:gd name="connsiteY334" fmla="*/ 5089585 h 6858000"/>
              <a:gd name="connsiteX335" fmla="*/ 5263764 w 7472601"/>
              <a:gd name="connsiteY335" fmla="*/ 4735525 h 6858000"/>
              <a:gd name="connsiteX336" fmla="*/ 4086300 w 7472601"/>
              <a:gd name="connsiteY336" fmla="*/ 4884599 h 6858000"/>
              <a:gd name="connsiteX337" fmla="*/ 4085485 w 7472601"/>
              <a:gd name="connsiteY337" fmla="*/ 4899070 h 6858000"/>
              <a:gd name="connsiteX338" fmla="*/ 3871915 w 7472601"/>
              <a:gd name="connsiteY338" fmla="*/ 5253645 h 6858000"/>
              <a:gd name="connsiteX339" fmla="*/ 3799374 w 7472601"/>
              <a:gd name="connsiteY339" fmla="*/ 5466127 h 6858000"/>
              <a:gd name="connsiteX340" fmla="*/ 3498850 w 7472601"/>
              <a:gd name="connsiteY340" fmla="*/ 6661888 h 6858000"/>
              <a:gd name="connsiteX341" fmla="*/ 3399216 w 7472601"/>
              <a:gd name="connsiteY341" fmla="*/ 6858000 h 6858000"/>
              <a:gd name="connsiteX342" fmla="*/ 3303688 w 7472601"/>
              <a:gd name="connsiteY342" fmla="*/ 6858000 h 6858000"/>
              <a:gd name="connsiteX343" fmla="*/ 3391774 w 7472601"/>
              <a:gd name="connsiteY343" fmla="*/ 6697181 h 6858000"/>
              <a:gd name="connsiteX344" fmla="*/ 3735540 w 7472601"/>
              <a:gd name="connsiteY344" fmla="*/ 5546923 h 6858000"/>
              <a:gd name="connsiteX345" fmla="*/ 3729438 w 7472601"/>
              <a:gd name="connsiteY345" fmla="*/ 5569058 h 6858000"/>
              <a:gd name="connsiteX346" fmla="*/ 3707782 w 7472601"/>
              <a:gd name="connsiteY346" fmla="*/ 5644908 h 6858000"/>
              <a:gd name="connsiteX347" fmla="*/ 3583827 w 7472601"/>
              <a:gd name="connsiteY347" fmla="*/ 6039215 h 6858000"/>
              <a:gd name="connsiteX348" fmla="*/ 3547861 w 7472601"/>
              <a:gd name="connsiteY348" fmla="*/ 6129609 h 6858000"/>
              <a:gd name="connsiteX349" fmla="*/ 3490905 w 7472601"/>
              <a:gd name="connsiteY349" fmla="*/ 6277660 h 6858000"/>
              <a:gd name="connsiteX350" fmla="*/ 3455859 w 7472601"/>
              <a:gd name="connsiteY350" fmla="*/ 6391301 h 6858000"/>
              <a:gd name="connsiteX351" fmla="*/ 3429112 w 7472601"/>
              <a:gd name="connsiteY351" fmla="*/ 6479469 h 6858000"/>
              <a:gd name="connsiteX352" fmla="*/ 3304862 w 7472601"/>
              <a:gd name="connsiteY352" fmla="*/ 6796476 h 6858000"/>
              <a:gd name="connsiteX353" fmla="*/ 3276071 w 7472601"/>
              <a:gd name="connsiteY353" fmla="*/ 6858000 h 6858000"/>
              <a:gd name="connsiteX354" fmla="*/ 3240805 w 7472601"/>
              <a:gd name="connsiteY354" fmla="*/ 6858000 h 6858000"/>
              <a:gd name="connsiteX355" fmla="*/ 3275917 w 7472601"/>
              <a:gd name="connsiteY355" fmla="*/ 6783192 h 6858000"/>
              <a:gd name="connsiteX356" fmla="*/ 3399358 w 7472601"/>
              <a:gd name="connsiteY356" fmla="*/ 6469011 h 6858000"/>
              <a:gd name="connsiteX357" fmla="*/ 3425650 w 7472601"/>
              <a:gd name="connsiteY357" fmla="*/ 6381333 h 6858000"/>
              <a:gd name="connsiteX358" fmla="*/ 3460661 w 7472601"/>
              <a:gd name="connsiteY358" fmla="*/ 6266763 h 6858000"/>
              <a:gd name="connsiteX359" fmla="*/ 3518021 w 7472601"/>
              <a:gd name="connsiteY359" fmla="*/ 6117298 h 6858000"/>
              <a:gd name="connsiteX360" fmla="*/ 3554035 w 7472601"/>
              <a:gd name="connsiteY360" fmla="*/ 6027832 h 6858000"/>
              <a:gd name="connsiteX361" fmla="*/ 3677174 w 7472601"/>
              <a:gd name="connsiteY361" fmla="*/ 5636351 h 6858000"/>
              <a:gd name="connsiteX362" fmla="*/ 3698819 w 7472601"/>
              <a:gd name="connsiteY362" fmla="*/ 5560503 h 6858000"/>
              <a:gd name="connsiteX363" fmla="*/ 3702094 w 7472601"/>
              <a:gd name="connsiteY363" fmla="*/ 5549194 h 6858000"/>
              <a:gd name="connsiteX364" fmla="*/ 3398355 w 7472601"/>
              <a:gd name="connsiteY364" fmla="*/ 6094603 h 6858000"/>
              <a:gd name="connsiteX365" fmla="*/ 3193941 w 7472601"/>
              <a:gd name="connsiteY365" fmla="*/ 6798775 h 6858000"/>
              <a:gd name="connsiteX366" fmla="*/ 3184140 w 7472601"/>
              <a:gd name="connsiteY366" fmla="*/ 6858000 h 6858000"/>
              <a:gd name="connsiteX367" fmla="*/ 3099978 w 7472601"/>
              <a:gd name="connsiteY367" fmla="*/ 6858000 h 6858000"/>
              <a:gd name="connsiteX368" fmla="*/ 3101556 w 7472601"/>
              <a:gd name="connsiteY368" fmla="*/ 6843337 h 6858000"/>
              <a:gd name="connsiteX369" fmla="*/ 3370162 w 7472601"/>
              <a:gd name="connsiteY369" fmla="*/ 5785550 h 6858000"/>
              <a:gd name="connsiteX370" fmla="*/ 3746477 w 7472601"/>
              <a:gd name="connsiteY370" fmla="*/ 5377889 h 6858000"/>
              <a:gd name="connsiteX371" fmla="*/ 3863399 w 7472601"/>
              <a:gd name="connsiteY371" fmla="*/ 5087257 h 6858000"/>
              <a:gd name="connsiteX372" fmla="*/ 3968712 w 7472601"/>
              <a:gd name="connsiteY372" fmla="*/ 4913989 h 6858000"/>
              <a:gd name="connsiteX373" fmla="*/ 2792390 w 7472601"/>
              <a:gd name="connsiteY373" fmla="*/ 5382974 h 6858000"/>
              <a:gd name="connsiteX374" fmla="*/ 2714982 w 7472601"/>
              <a:gd name="connsiteY374" fmla="*/ 5427051 h 6858000"/>
              <a:gd name="connsiteX375" fmla="*/ 2813361 w 7472601"/>
              <a:gd name="connsiteY375" fmla="*/ 6023912 h 6858000"/>
              <a:gd name="connsiteX376" fmla="*/ 2688430 w 7472601"/>
              <a:gd name="connsiteY376" fmla="*/ 6801564 h 6858000"/>
              <a:gd name="connsiteX377" fmla="*/ 2629626 w 7472601"/>
              <a:gd name="connsiteY377" fmla="*/ 6763394 h 6858000"/>
              <a:gd name="connsiteX378" fmla="*/ 2565328 w 7472601"/>
              <a:gd name="connsiteY378" fmla="*/ 5516399 h 6858000"/>
              <a:gd name="connsiteX379" fmla="*/ 1922999 w 7472601"/>
              <a:gd name="connsiteY379" fmla="*/ 5980343 h 6858000"/>
              <a:gd name="connsiteX380" fmla="*/ 1950261 w 7472601"/>
              <a:gd name="connsiteY380" fmla="*/ 6405858 h 6858000"/>
              <a:gd name="connsiteX381" fmla="*/ 2365554 w 7472601"/>
              <a:gd name="connsiteY381" fmla="*/ 6759107 h 6858000"/>
              <a:gd name="connsiteX382" fmla="*/ 2424142 w 7472601"/>
              <a:gd name="connsiteY382" fmla="*/ 6858000 h 6858000"/>
              <a:gd name="connsiteX383" fmla="*/ 2395994 w 7472601"/>
              <a:gd name="connsiteY383" fmla="*/ 6858000 h 6858000"/>
              <a:gd name="connsiteX384" fmla="*/ 2392863 w 7472601"/>
              <a:gd name="connsiteY384" fmla="*/ 6852964 h 6858000"/>
              <a:gd name="connsiteX385" fmla="*/ 2017589 w 7472601"/>
              <a:gd name="connsiteY385" fmla="*/ 6493982 h 6858000"/>
              <a:gd name="connsiteX386" fmla="*/ 2147336 w 7472601"/>
              <a:gd name="connsiteY386" fmla="*/ 6594052 h 6858000"/>
              <a:gd name="connsiteX387" fmla="*/ 2207047 w 7472601"/>
              <a:gd name="connsiteY387" fmla="*/ 6654540 h 6858000"/>
              <a:gd name="connsiteX388" fmla="*/ 2299106 w 7472601"/>
              <a:gd name="connsiteY388" fmla="*/ 6778931 h 6858000"/>
              <a:gd name="connsiteX389" fmla="*/ 2314430 w 7472601"/>
              <a:gd name="connsiteY389" fmla="*/ 6801144 h 6858000"/>
              <a:gd name="connsiteX390" fmla="*/ 2352406 w 7472601"/>
              <a:gd name="connsiteY390" fmla="*/ 6858000 h 6858000"/>
              <a:gd name="connsiteX391" fmla="*/ 2314492 w 7472601"/>
              <a:gd name="connsiteY391" fmla="*/ 6858000 h 6858000"/>
              <a:gd name="connsiteX392" fmla="*/ 2288095 w 7472601"/>
              <a:gd name="connsiteY392" fmla="*/ 6818030 h 6858000"/>
              <a:gd name="connsiteX393" fmla="*/ 2272768 w 7472601"/>
              <a:gd name="connsiteY393" fmla="*/ 6795822 h 6858000"/>
              <a:gd name="connsiteX394" fmla="*/ 2182715 w 7472601"/>
              <a:gd name="connsiteY394" fmla="*/ 6675071 h 6858000"/>
              <a:gd name="connsiteX395" fmla="*/ 2032061 w 7472601"/>
              <a:gd name="connsiteY395" fmla="*/ 6541380 h 6858000"/>
              <a:gd name="connsiteX396" fmla="*/ 2257220 w 7472601"/>
              <a:gd name="connsiteY396" fmla="*/ 6826257 h 6858000"/>
              <a:gd name="connsiteX397" fmla="*/ 2281324 w 7472601"/>
              <a:gd name="connsiteY397" fmla="*/ 6858000 h 6858000"/>
              <a:gd name="connsiteX398" fmla="*/ 2242860 w 7472601"/>
              <a:gd name="connsiteY398" fmla="*/ 6858000 h 6858000"/>
              <a:gd name="connsiteX399" fmla="*/ 2232818 w 7472601"/>
              <a:gd name="connsiteY399" fmla="*/ 6844926 h 6858000"/>
              <a:gd name="connsiteX400" fmla="*/ 1990172 w 7472601"/>
              <a:gd name="connsiteY400" fmla="*/ 6542121 h 6858000"/>
              <a:gd name="connsiteX401" fmla="*/ 2124090 w 7472601"/>
              <a:gd name="connsiteY401" fmla="*/ 6761017 h 6858000"/>
              <a:gd name="connsiteX402" fmla="*/ 2200380 w 7472601"/>
              <a:gd name="connsiteY402" fmla="*/ 6858000 h 6858000"/>
              <a:gd name="connsiteX403" fmla="*/ 2147507 w 7472601"/>
              <a:gd name="connsiteY403" fmla="*/ 6858000 h 6858000"/>
              <a:gd name="connsiteX404" fmla="*/ 2070668 w 7472601"/>
              <a:gd name="connsiteY404" fmla="*/ 6761520 h 6858000"/>
              <a:gd name="connsiteX405" fmla="*/ 1975142 w 7472601"/>
              <a:gd name="connsiteY405" fmla="*/ 6585570 h 6858000"/>
              <a:gd name="connsiteX406" fmla="*/ 2050035 w 7472601"/>
              <a:gd name="connsiteY406" fmla="*/ 6813345 h 6858000"/>
              <a:gd name="connsiteX407" fmla="*/ 2063025 w 7472601"/>
              <a:gd name="connsiteY407" fmla="*/ 6858000 h 6858000"/>
              <a:gd name="connsiteX408" fmla="*/ 2021675 w 7472601"/>
              <a:gd name="connsiteY408" fmla="*/ 6858000 h 6858000"/>
              <a:gd name="connsiteX409" fmla="*/ 2019308 w 7472601"/>
              <a:gd name="connsiteY409" fmla="*/ 6847118 h 6858000"/>
              <a:gd name="connsiteX410" fmla="*/ 1938835 w 7472601"/>
              <a:gd name="connsiteY410" fmla="*/ 6551160 h 6858000"/>
              <a:gd name="connsiteX411" fmla="*/ 1953230 w 7472601"/>
              <a:gd name="connsiteY411" fmla="*/ 6759699 h 6858000"/>
              <a:gd name="connsiteX412" fmla="*/ 1956763 w 7472601"/>
              <a:gd name="connsiteY412" fmla="*/ 6778191 h 6858000"/>
              <a:gd name="connsiteX413" fmla="*/ 1967925 w 7472601"/>
              <a:gd name="connsiteY413" fmla="*/ 6858000 h 6858000"/>
              <a:gd name="connsiteX414" fmla="*/ 1936622 w 7472601"/>
              <a:gd name="connsiteY414" fmla="*/ 6858000 h 6858000"/>
              <a:gd name="connsiteX415" fmla="*/ 1926261 w 7472601"/>
              <a:gd name="connsiteY415" fmla="*/ 6784064 h 6858000"/>
              <a:gd name="connsiteX416" fmla="*/ 1922724 w 7472601"/>
              <a:gd name="connsiteY416" fmla="*/ 6765577 h 6858000"/>
              <a:gd name="connsiteX417" fmla="*/ 1904650 w 7472601"/>
              <a:gd name="connsiteY417" fmla="*/ 6639616 h 6858000"/>
              <a:gd name="connsiteX418" fmla="*/ 1885273 w 7472601"/>
              <a:gd name="connsiteY418" fmla="*/ 6858000 h 6858000"/>
              <a:gd name="connsiteX419" fmla="*/ 1854363 w 7472601"/>
              <a:gd name="connsiteY419" fmla="*/ 6858000 h 6858000"/>
              <a:gd name="connsiteX420" fmla="*/ 1880391 w 7472601"/>
              <a:gd name="connsiteY420" fmla="*/ 6603796 h 6858000"/>
              <a:gd name="connsiteX421" fmla="*/ 1818273 w 7472601"/>
              <a:gd name="connsiteY421" fmla="*/ 6715729 h 6858000"/>
              <a:gd name="connsiteX422" fmla="*/ 1794691 w 7472601"/>
              <a:gd name="connsiteY422" fmla="*/ 6843239 h 6858000"/>
              <a:gd name="connsiteX423" fmla="*/ 1794914 w 7472601"/>
              <a:gd name="connsiteY423" fmla="*/ 6858000 h 6858000"/>
              <a:gd name="connsiteX424" fmla="*/ 1746128 w 7472601"/>
              <a:gd name="connsiteY424" fmla="*/ 6858000 h 6858000"/>
              <a:gd name="connsiteX425" fmla="*/ 1753934 w 7472601"/>
              <a:gd name="connsiteY425" fmla="*/ 6724796 h 6858000"/>
              <a:gd name="connsiteX426" fmla="*/ 1792053 w 7472601"/>
              <a:gd name="connsiteY426" fmla="*/ 6572396 h 6858000"/>
              <a:gd name="connsiteX427" fmla="*/ 1862248 w 7472601"/>
              <a:gd name="connsiteY427" fmla="*/ 6266397 h 6858000"/>
              <a:gd name="connsiteX428" fmla="*/ 1862250 w 7472601"/>
              <a:gd name="connsiteY428" fmla="*/ 6033531 h 6858000"/>
              <a:gd name="connsiteX429" fmla="*/ 1211999 w 7472601"/>
              <a:gd name="connsiteY429" fmla="*/ 6683610 h 6858000"/>
              <a:gd name="connsiteX430" fmla="*/ 1213266 w 7472601"/>
              <a:gd name="connsiteY430" fmla="*/ 6691947 h 6858000"/>
              <a:gd name="connsiteX431" fmla="*/ 1203370 w 7472601"/>
              <a:gd name="connsiteY431" fmla="*/ 6850676 h 6858000"/>
              <a:gd name="connsiteX432" fmla="*/ 1203671 w 7472601"/>
              <a:gd name="connsiteY432" fmla="*/ 6858000 h 6858000"/>
              <a:gd name="connsiteX433" fmla="*/ 1143180 w 7472601"/>
              <a:gd name="connsiteY433" fmla="*/ 6858000 h 6858000"/>
              <a:gd name="connsiteX434" fmla="*/ 1142176 w 7472601"/>
              <a:gd name="connsiteY434" fmla="*/ 6766045 h 6858000"/>
              <a:gd name="connsiteX435" fmla="*/ 1067484 w 7472601"/>
              <a:gd name="connsiteY435" fmla="*/ 6858000 h 6858000"/>
              <a:gd name="connsiteX436" fmla="*/ 953928 w 7472601"/>
              <a:gd name="connsiteY436" fmla="*/ 6858000 h 6858000"/>
              <a:gd name="connsiteX437" fmla="*/ 959715 w 7472601"/>
              <a:gd name="connsiteY437" fmla="*/ 6850185 h 6858000"/>
              <a:gd name="connsiteX438" fmla="*/ 1483788 w 7472601"/>
              <a:gd name="connsiteY438" fmla="*/ 6259174 h 6858000"/>
              <a:gd name="connsiteX439" fmla="*/ 1100671 w 7472601"/>
              <a:gd name="connsiteY439" fmla="*/ 6252137 h 6858000"/>
              <a:gd name="connsiteX440" fmla="*/ 1090144 w 7472601"/>
              <a:gd name="connsiteY440" fmla="*/ 6256748 h 6858000"/>
              <a:gd name="connsiteX441" fmla="*/ 1095872 w 7472601"/>
              <a:gd name="connsiteY441" fmla="*/ 6271892 h 6858000"/>
              <a:gd name="connsiteX442" fmla="*/ 262785 w 7472601"/>
              <a:gd name="connsiteY442" fmla="*/ 6845450 h 6858000"/>
              <a:gd name="connsiteX443" fmla="*/ 209968 w 7472601"/>
              <a:gd name="connsiteY443" fmla="*/ 6770713 h 6858000"/>
              <a:gd name="connsiteX444" fmla="*/ 873460 w 7472601"/>
              <a:gd name="connsiteY444" fmla="*/ 6253768 h 6858000"/>
              <a:gd name="connsiteX445" fmla="*/ 192686 w 7472601"/>
              <a:gd name="connsiteY445" fmla="*/ 5849257 h 6858000"/>
              <a:gd name="connsiteX446" fmla="*/ 4696 w 7472601"/>
              <a:gd name="connsiteY446" fmla="*/ 5697668 h 6858000"/>
              <a:gd name="connsiteX447" fmla="*/ 0 w 7472601"/>
              <a:gd name="connsiteY447" fmla="*/ 5689984 h 6858000"/>
              <a:gd name="connsiteX448" fmla="*/ 0 w 7472601"/>
              <a:gd name="connsiteY448" fmla="*/ 5513472 h 6858000"/>
              <a:gd name="connsiteX449" fmla="*/ 174101 w 7472601"/>
              <a:gd name="connsiteY449" fmla="*/ 5620277 h 6858000"/>
              <a:gd name="connsiteX450" fmla="*/ 891800 w 7472601"/>
              <a:gd name="connsiteY450" fmla="*/ 6036935 h 6858000"/>
              <a:gd name="connsiteX451" fmla="*/ 1072219 w 7472601"/>
              <a:gd name="connsiteY451" fmla="*/ 6169443 h 6858000"/>
              <a:gd name="connsiteX452" fmla="*/ 1074117 w 7472601"/>
              <a:gd name="connsiteY452" fmla="*/ 6170301 h 6858000"/>
              <a:gd name="connsiteX453" fmla="*/ 1083114 w 7472601"/>
              <a:gd name="connsiteY453" fmla="*/ 6174131 h 6858000"/>
              <a:gd name="connsiteX454" fmla="*/ 1543010 w 7472601"/>
              <a:gd name="connsiteY454" fmla="*/ 6191140 h 6858000"/>
              <a:gd name="connsiteX455" fmla="*/ 1551080 w 7472601"/>
              <a:gd name="connsiteY455" fmla="*/ 6195006 h 6858000"/>
              <a:gd name="connsiteX456" fmla="*/ 2345443 w 7472601"/>
              <a:gd name="connsiteY456" fmla="*/ 5549882 h 6858000"/>
              <a:gd name="connsiteX457" fmla="*/ 1721499 w 7472601"/>
              <a:gd name="connsiteY457" fmla="*/ 5599969 h 6858000"/>
              <a:gd name="connsiteX458" fmla="*/ 767716 w 7472601"/>
              <a:gd name="connsiteY458" fmla="*/ 5472768 h 6858000"/>
              <a:gd name="connsiteX459" fmla="*/ 722147 w 7472601"/>
              <a:gd name="connsiteY459" fmla="*/ 5393091 h 6858000"/>
              <a:gd name="connsiteX460" fmla="*/ 1485552 w 7472601"/>
              <a:gd name="connsiteY460" fmla="*/ 5313202 h 6858000"/>
              <a:gd name="connsiteX461" fmla="*/ 2143004 w 7472601"/>
              <a:gd name="connsiteY461" fmla="*/ 5402420 h 6858000"/>
              <a:gd name="connsiteX462" fmla="*/ 1933391 w 7472601"/>
              <a:gd name="connsiteY462" fmla="*/ 5156971 h 6858000"/>
              <a:gd name="connsiteX463" fmla="*/ 1827118 w 7472601"/>
              <a:gd name="connsiteY463" fmla="*/ 4968410 h 6858000"/>
              <a:gd name="connsiteX464" fmla="*/ 1837349 w 7472601"/>
              <a:gd name="connsiteY464" fmla="*/ 4956357 h 6858000"/>
              <a:gd name="connsiteX465" fmla="*/ 2162835 w 7472601"/>
              <a:gd name="connsiteY465" fmla="*/ 5187853 h 6858000"/>
              <a:gd name="connsiteX466" fmla="*/ 2257167 w 7472601"/>
              <a:gd name="connsiteY466" fmla="*/ 5462123 h 6858000"/>
              <a:gd name="connsiteX467" fmla="*/ 2261598 w 7472601"/>
              <a:gd name="connsiteY467" fmla="*/ 5467998 h 6858000"/>
              <a:gd name="connsiteX468" fmla="*/ 2437177 w 7472601"/>
              <a:gd name="connsiteY468" fmla="*/ 5479608 h 6858000"/>
              <a:gd name="connsiteX469" fmla="*/ 2445247 w 7472601"/>
              <a:gd name="connsiteY469" fmla="*/ 5483476 h 6858000"/>
              <a:gd name="connsiteX470" fmla="*/ 2743626 w 7472601"/>
              <a:gd name="connsiteY470" fmla="*/ 5304819 h 6858000"/>
              <a:gd name="connsiteX471" fmla="*/ 3048102 w 7472601"/>
              <a:gd name="connsiteY471" fmla="*/ 5150595 h 6858000"/>
              <a:gd name="connsiteX472" fmla="*/ 1799414 w 7472601"/>
              <a:gd name="connsiteY472" fmla="*/ 4694732 h 6858000"/>
              <a:gd name="connsiteX473" fmla="*/ 1771735 w 7472601"/>
              <a:gd name="connsiteY473" fmla="*/ 4619929 h 6858000"/>
              <a:gd name="connsiteX474" fmla="*/ 3104273 w 7472601"/>
              <a:gd name="connsiteY474" fmla="*/ 5076159 h 6858000"/>
              <a:gd name="connsiteX475" fmla="*/ 3113245 w 7472601"/>
              <a:gd name="connsiteY475" fmla="*/ 5090705 h 6858000"/>
              <a:gd name="connsiteX476" fmla="*/ 3126294 w 7472601"/>
              <a:gd name="connsiteY476" fmla="*/ 5114400 h 6858000"/>
              <a:gd name="connsiteX477" fmla="*/ 3937433 w 7472601"/>
              <a:gd name="connsiteY477" fmla="*/ 4830473 h 6858000"/>
              <a:gd name="connsiteX478" fmla="*/ 3590475 w 7472601"/>
              <a:gd name="connsiteY478" fmla="*/ 4597974 h 6858000"/>
              <a:gd name="connsiteX479" fmla="*/ 3100264 w 7472601"/>
              <a:gd name="connsiteY479" fmla="*/ 4579845 h 6858000"/>
              <a:gd name="connsiteX480" fmla="*/ 2183576 w 7472601"/>
              <a:gd name="connsiteY480" fmla="*/ 4227150 h 6858000"/>
              <a:gd name="connsiteX481" fmla="*/ 2151029 w 7472601"/>
              <a:gd name="connsiteY481" fmla="*/ 4146947 h 6858000"/>
              <a:gd name="connsiteX482" fmla="*/ 3563434 w 7472601"/>
              <a:gd name="connsiteY482" fmla="*/ 4469115 h 6858000"/>
              <a:gd name="connsiteX483" fmla="*/ 3177952 w 7472601"/>
              <a:gd name="connsiteY483" fmla="*/ 3657386 h 6858000"/>
              <a:gd name="connsiteX484" fmla="*/ 3189263 w 7472601"/>
              <a:gd name="connsiteY484" fmla="*/ 3625726 h 6858000"/>
              <a:gd name="connsiteX485" fmla="*/ 3560912 w 7472601"/>
              <a:gd name="connsiteY485" fmla="*/ 4079863 h 6858000"/>
              <a:gd name="connsiteX486" fmla="*/ 3626636 w 7472601"/>
              <a:gd name="connsiteY486" fmla="*/ 4512230 h 6858000"/>
              <a:gd name="connsiteX487" fmla="*/ 3653088 w 7472601"/>
              <a:gd name="connsiteY487" fmla="*/ 4521417 h 6858000"/>
              <a:gd name="connsiteX488" fmla="*/ 3988128 w 7472601"/>
              <a:gd name="connsiteY488" fmla="*/ 4817267 h 6858000"/>
              <a:gd name="connsiteX489" fmla="*/ 4830582 w 7472601"/>
              <a:gd name="connsiteY489" fmla="*/ 4676000 h 6858000"/>
              <a:gd name="connsiteX490" fmla="*/ 4830100 w 7472601"/>
              <a:gd name="connsiteY490" fmla="*/ 4675554 h 6858000"/>
              <a:gd name="connsiteX491" fmla="*/ 4036318 w 7472601"/>
              <a:gd name="connsiteY491" fmla="*/ 4147013 h 6858000"/>
              <a:gd name="connsiteX492" fmla="*/ 3432098 w 7472601"/>
              <a:gd name="connsiteY492" fmla="*/ 3537312 h 6858000"/>
              <a:gd name="connsiteX493" fmla="*/ 3446761 w 7472601"/>
              <a:gd name="connsiteY493" fmla="*/ 3461278 h 6858000"/>
              <a:gd name="connsiteX494" fmla="*/ 4419733 w 7472601"/>
              <a:gd name="connsiteY494" fmla="*/ 3963555 h 6858000"/>
              <a:gd name="connsiteX495" fmla="*/ 4781371 w 7472601"/>
              <a:gd name="connsiteY495" fmla="*/ 4458604 h 6858000"/>
              <a:gd name="connsiteX496" fmla="*/ 4780440 w 7472601"/>
              <a:gd name="connsiteY496" fmla="*/ 4470290 h 6858000"/>
              <a:gd name="connsiteX497" fmla="*/ 4898954 w 7472601"/>
              <a:gd name="connsiteY497" fmla="*/ 4662092 h 6858000"/>
              <a:gd name="connsiteX498" fmla="*/ 4900699 w 7472601"/>
              <a:gd name="connsiteY498" fmla="*/ 4670867 h 6858000"/>
              <a:gd name="connsiteX499" fmla="*/ 5714511 w 7472601"/>
              <a:gd name="connsiteY499" fmla="*/ 4663483 h 6858000"/>
              <a:gd name="connsiteX500" fmla="*/ 5464793 w 7472601"/>
              <a:gd name="connsiteY500" fmla="*/ 4393556 h 6858000"/>
              <a:gd name="connsiteX501" fmla="*/ 5461897 w 7472601"/>
              <a:gd name="connsiteY501" fmla="*/ 4390879 h 6858000"/>
              <a:gd name="connsiteX502" fmla="*/ 4294126 w 7472601"/>
              <a:gd name="connsiteY502" fmla="*/ 3303048 h 6858000"/>
              <a:gd name="connsiteX503" fmla="*/ 4305321 w 7472601"/>
              <a:gd name="connsiteY503" fmla="*/ 3256953 h 6858000"/>
              <a:gd name="connsiteX504" fmla="*/ 4949299 w 7472601"/>
              <a:gd name="connsiteY504" fmla="*/ 3766336 h 6858000"/>
              <a:gd name="connsiteX505" fmla="*/ 5291452 w 7472601"/>
              <a:gd name="connsiteY505" fmla="*/ 4076801 h 6858000"/>
              <a:gd name="connsiteX506" fmla="*/ 5434998 w 7472601"/>
              <a:gd name="connsiteY506" fmla="*/ 4254100 h 6858000"/>
              <a:gd name="connsiteX507" fmla="*/ 5351015 w 7472601"/>
              <a:gd name="connsiteY507" fmla="*/ 3760989 h 6858000"/>
              <a:gd name="connsiteX508" fmla="*/ 5413780 w 7472601"/>
              <a:gd name="connsiteY508" fmla="*/ 2966265 h 6858000"/>
              <a:gd name="connsiteX509" fmla="*/ 5425627 w 7472601"/>
              <a:gd name="connsiteY509" fmla="*/ 2954192 h 6858000"/>
              <a:gd name="connsiteX510" fmla="*/ 6604735 w 7472601"/>
              <a:gd name="connsiteY510" fmla="*/ 2041381 h 6858000"/>
              <a:gd name="connsiteX511" fmla="*/ 7204487 w 7472601"/>
              <a:gd name="connsiteY511" fmla="*/ 2742112 h 6858000"/>
              <a:gd name="connsiteX512" fmla="*/ 7131592 w 7472601"/>
              <a:gd name="connsiteY512" fmla="*/ 2672096 h 6858000"/>
              <a:gd name="connsiteX513" fmla="*/ 6996344 w 7472601"/>
              <a:gd name="connsiteY513" fmla="*/ 2518310 h 6858000"/>
              <a:gd name="connsiteX514" fmla="*/ 6735495 w 7472601"/>
              <a:gd name="connsiteY514" fmla="*/ 2196890 h 6858000"/>
              <a:gd name="connsiteX515" fmla="*/ 6721901 w 7472601"/>
              <a:gd name="connsiteY515" fmla="*/ 2179274 h 6858000"/>
              <a:gd name="connsiteX516" fmla="*/ 6604735 w 7472601"/>
              <a:gd name="connsiteY516" fmla="*/ 2041381 h 6858000"/>
              <a:gd name="connsiteX517" fmla="*/ 6591670 w 7472601"/>
              <a:gd name="connsiteY517" fmla="*/ 1988277 h 6858000"/>
              <a:gd name="connsiteX518" fmla="*/ 6747349 w 7472601"/>
              <a:gd name="connsiteY518" fmla="*/ 2160069 h 6858000"/>
              <a:gd name="connsiteX519" fmla="*/ 6760943 w 7472601"/>
              <a:gd name="connsiteY519" fmla="*/ 2177686 h 6858000"/>
              <a:gd name="connsiteX520" fmla="*/ 7021065 w 7472601"/>
              <a:gd name="connsiteY520" fmla="*/ 2498102 h 6858000"/>
              <a:gd name="connsiteX521" fmla="*/ 7155223 w 7472601"/>
              <a:gd name="connsiteY521" fmla="*/ 2650386 h 6858000"/>
              <a:gd name="connsiteX522" fmla="*/ 7203167 w 7472601"/>
              <a:gd name="connsiteY522" fmla="*/ 2697288 h 6858000"/>
              <a:gd name="connsiteX523" fmla="*/ 6937703 w 7472601"/>
              <a:gd name="connsiteY523" fmla="*/ 2321981 h 6858000"/>
              <a:gd name="connsiteX524" fmla="*/ 6591670 w 7472601"/>
              <a:gd name="connsiteY524" fmla="*/ 1988277 h 6858000"/>
              <a:gd name="connsiteX525" fmla="*/ 5798671 w 7472601"/>
              <a:gd name="connsiteY525" fmla="*/ 1981601 h 6858000"/>
              <a:gd name="connsiteX526" fmla="*/ 5754709 w 7472601"/>
              <a:gd name="connsiteY526" fmla="*/ 2071454 h 6858000"/>
              <a:gd name="connsiteX527" fmla="*/ 5763044 w 7472601"/>
              <a:gd name="connsiteY527" fmla="*/ 2842206 h 6858000"/>
              <a:gd name="connsiteX528" fmla="*/ 5764974 w 7472601"/>
              <a:gd name="connsiteY528" fmla="*/ 2799609 h 6858000"/>
              <a:gd name="connsiteX529" fmla="*/ 5767665 w 7472601"/>
              <a:gd name="connsiteY529" fmla="*/ 2666409 h 6858000"/>
              <a:gd name="connsiteX530" fmla="*/ 5763055 w 7472601"/>
              <a:gd name="connsiteY530" fmla="*/ 2579705 h 6858000"/>
              <a:gd name="connsiteX531" fmla="*/ 5758079 w 7472601"/>
              <a:gd name="connsiteY531" fmla="*/ 2492508 h 6858000"/>
              <a:gd name="connsiteX532" fmla="*/ 5779325 w 7472601"/>
              <a:gd name="connsiteY532" fmla="*/ 2197069 h 6858000"/>
              <a:gd name="connsiteX533" fmla="*/ 5798671 w 7472601"/>
              <a:gd name="connsiteY533" fmla="*/ 1981601 h 6858000"/>
              <a:gd name="connsiteX534" fmla="*/ 5829202 w 7472601"/>
              <a:gd name="connsiteY534" fmla="*/ 1971679 h 6858000"/>
              <a:gd name="connsiteX535" fmla="*/ 5809558 w 7472601"/>
              <a:gd name="connsiteY535" fmla="*/ 2198043 h 6858000"/>
              <a:gd name="connsiteX536" fmla="*/ 5788653 w 7472601"/>
              <a:gd name="connsiteY536" fmla="*/ 2489430 h 6858000"/>
              <a:gd name="connsiteX537" fmla="*/ 5793439 w 7472601"/>
              <a:gd name="connsiteY537" fmla="*/ 2575235 h 6858000"/>
              <a:gd name="connsiteX538" fmla="*/ 5796837 w 7472601"/>
              <a:gd name="connsiteY538" fmla="*/ 2637633 h 6858000"/>
              <a:gd name="connsiteX539" fmla="*/ 5818614 w 7472601"/>
              <a:gd name="connsiteY539" fmla="*/ 2473055 h 6858000"/>
              <a:gd name="connsiteX540" fmla="*/ 5829202 w 7472601"/>
              <a:gd name="connsiteY540" fmla="*/ 1971679 h 6858000"/>
              <a:gd name="connsiteX541" fmla="*/ 5911389 w 7472601"/>
              <a:gd name="connsiteY541" fmla="*/ 1898371 h 6858000"/>
              <a:gd name="connsiteX542" fmla="*/ 6237627 w 7472601"/>
              <a:gd name="connsiteY542" fmla="*/ 2231921 h 6858000"/>
              <a:gd name="connsiteX543" fmla="*/ 5911389 w 7472601"/>
              <a:gd name="connsiteY543" fmla="*/ 1898371 h 6858000"/>
              <a:gd name="connsiteX544" fmla="*/ 6944437 w 7472601"/>
              <a:gd name="connsiteY544" fmla="*/ 1575402 h 6858000"/>
              <a:gd name="connsiteX545" fmla="*/ 6304730 w 7472601"/>
              <a:gd name="connsiteY545" fmla="*/ 1766654 h 6858000"/>
              <a:gd name="connsiteX546" fmla="*/ 6944437 w 7472601"/>
              <a:gd name="connsiteY546" fmla="*/ 1575402 h 6858000"/>
              <a:gd name="connsiteX547" fmla="*/ 7019523 w 7472601"/>
              <a:gd name="connsiteY547" fmla="*/ 1519450 h 6858000"/>
              <a:gd name="connsiteX548" fmla="*/ 6298091 w 7472601"/>
              <a:gd name="connsiteY548" fmla="*/ 1737122 h 6858000"/>
              <a:gd name="connsiteX549" fmla="*/ 7019523 w 7472601"/>
              <a:gd name="connsiteY549" fmla="*/ 1519450 h 6858000"/>
              <a:gd name="connsiteX550" fmla="*/ 2399523 w 7472601"/>
              <a:gd name="connsiteY550" fmla="*/ 1428234 h 6858000"/>
              <a:gd name="connsiteX551" fmla="*/ 2224982 w 7472601"/>
              <a:gd name="connsiteY551" fmla="*/ 1826201 h 6858000"/>
              <a:gd name="connsiteX552" fmla="*/ 2096099 w 7472601"/>
              <a:gd name="connsiteY552" fmla="*/ 2345900 h 6858000"/>
              <a:gd name="connsiteX553" fmla="*/ 2283317 w 7472601"/>
              <a:gd name="connsiteY553" fmla="*/ 1796925 h 6858000"/>
              <a:gd name="connsiteX554" fmla="*/ 2399523 w 7472601"/>
              <a:gd name="connsiteY554" fmla="*/ 1428234 h 6858000"/>
              <a:gd name="connsiteX555" fmla="*/ 2448558 w 7472601"/>
              <a:gd name="connsiteY555" fmla="*/ 1373435 h 6858000"/>
              <a:gd name="connsiteX556" fmla="*/ 2312521 w 7472601"/>
              <a:gd name="connsiteY556" fmla="*/ 1806140 h 6858000"/>
              <a:gd name="connsiteX557" fmla="*/ 2127533 w 7472601"/>
              <a:gd name="connsiteY557" fmla="*/ 2348380 h 6858000"/>
              <a:gd name="connsiteX558" fmla="*/ 2358080 w 7472601"/>
              <a:gd name="connsiteY558" fmla="*/ 1866134 h 6858000"/>
              <a:gd name="connsiteX559" fmla="*/ 2407436 w 7472601"/>
              <a:gd name="connsiteY559" fmla="*/ 1651070 h 6858000"/>
              <a:gd name="connsiteX560" fmla="*/ 2448558 w 7472601"/>
              <a:gd name="connsiteY560" fmla="*/ 1373435 h 6858000"/>
              <a:gd name="connsiteX561" fmla="*/ 278707 w 7472601"/>
              <a:gd name="connsiteY561" fmla="*/ 1352270 h 6858000"/>
              <a:gd name="connsiteX562" fmla="*/ 321570 w 7472601"/>
              <a:gd name="connsiteY562" fmla="*/ 1861610 h 6858000"/>
              <a:gd name="connsiteX563" fmla="*/ 294281 w 7472601"/>
              <a:gd name="connsiteY563" fmla="*/ 1440658 h 6858000"/>
              <a:gd name="connsiteX564" fmla="*/ 278707 w 7472601"/>
              <a:gd name="connsiteY564" fmla="*/ 1352270 h 6858000"/>
              <a:gd name="connsiteX565" fmla="*/ 1423821 w 7472601"/>
              <a:gd name="connsiteY565" fmla="*/ 1351958 h 6858000"/>
              <a:gd name="connsiteX566" fmla="*/ 1638521 w 7472601"/>
              <a:gd name="connsiteY566" fmla="*/ 1908470 h 6858000"/>
              <a:gd name="connsiteX567" fmla="*/ 1754199 w 7472601"/>
              <a:gd name="connsiteY567" fmla="*/ 2149284 h 6858000"/>
              <a:gd name="connsiteX568" fmla="*/ 1908359 w 7472601"/>
              <a:gd name="connsiteY568" fmla="*/ 2364988 h 6858000"/>
              <a:gd name="connsiteX569" fmla="*/ 1647661 w 7472601"/>
              <a:gd name="connsiteY569" fmla="*/ 1825945 h 6858000"/>
              <a:gd name="connsiteX570" fmla="*/ 1423821 w 7472601"/>
              <a:gd name="connsiteY570" fmla="*/ 1351958 h 6858000"/>
              <a:gd name="connsiteX571" fmla="*/ 1431890 w 7472601"/>
              <a:gd name="connsiteY571" fmla="*/ 1306475 h 6858000"/>
              <a:gd name="connsiteX572" fmla="*/ 1507597 w 7472601"/>
              <a:gd name="connsiteY572" fmla="*/ 1446132 h 6858000"/>
              <a:gd name="connsiteX573" fmla="*/ 1674586 w 7472601"/>
              <a:gd name="connsiteY573" fmla="*/ 1813832 h 6858000"/>
              <a:gd name="connsiteX574" fmla="*/ 1815950 w 7472601"/>
              <a:gd name="connsiteY574" fmla="*/ 2128564 h 6858000"/>
              <a:gd name="connsiteX575" fmla="*/ 1984242 w 7472601"/>
              <a:gd name="connsiteY575" fmla="*/ 2430829 h 6858000"/>
              <a:gd name="connsiteX576" fmla="*/ 2014023 w 7472601"/>
              <a:gd name="connsiteY576" fmla="*/ 2450995 h 6858000"/>
              <a:gd name="connsiteX577" fmla="*/ 1747337 w 7472601"/>
              <a:gd name="connsiteY577" fmla="*/ 1855264 h 6858000"/>
              <a:gd name="connsiteX578" fmla="*/ 1533749 w 7472601"/>
              <a:gd name="connsiteY578" fmla="*/ 1478656 h 6858000"/>
              <a:gd name="connsiteX579" fmla="*/ 1431890 w 7472601"/>
              <a:gd name="connsiteY579" fmla="*/ 1306475 h 6858000"/>
              <a:gd name="connsiteX580" fmla="*/ 5052692 w 7472601"/>
              <a:gd name="connsiteY580" fmla="*/ 1292994 h 6858000"/>
              <a:gd name="connsiteX581" fmla="*/ 5200661 w 7472601"/>
              <a:gd name="connsiteY581" fmla="*/ 1635186 h 6858000"/>
              <a:gd name="connsiteX582" fmla="*/ 5297138 w 7472601"/>
              <a:gd name="connsiteY582" fmla="*/ 1906351 h 6858000"/>
              <a:gd name="connsiteX583" fmla="*/ 5052692 w 7472601"/>
              <a:gd name="connsiteY583" fmla="*/ 1292994 h 6858000"/>
              <a:gd name="connsiteX584" fmla="*/ 5009948 w 7472601"/>
              <a:gd name="connsiteY584" fmla="*/ 1273619 h 6858000"/>
              <a:gd name="connsiteX585" fmla="*/ 5121777 w 7472601"/>
              <a:gd name="connsiteY585" fmla="*/ 1654213 h 6858000"/>
              <a:gd name="connsiteX586" fmla="*/ 5293545 w 7472601"/>
              <a:gd name="connsiteY586" fmla="*/ 2072247 h 6858000"/>
              <a:gd name="connsiteX587" fmla="*/ 5294042 w 7472601"/>
              <a:gd name="connsiteY587" fmla="*/ 2065019 h 6858000"/>
              <a:gd name="connsiteX588" fmla="*/ 5171936 w 7472601"/>
              <a:gd name="connsiteY588" fmla="*/ 1647613 h 6858000"/>
              <a:gd name="connsiteX589" fmla="*/ 5009948 w 7472601"/>
              <a:gd name="connsiteY589" fmla="*/ 1273619 h 6858000"/>
              <a:gd name="connsiteX590" fmla="*/ 655236 w 7472601"/>
              <a:gd name="connsiteY590" fmla="*/ 1268632 h 6858000"/>
              <a:gd name="connsiteX591" fmla="*/ 839521 w 7472601"/>
              <a:gd name="connsiteY591" fmla="*/ 1685315 h 6858000"/>
              <a:gd name="connsiteX592" fmla="*/ 1109416 w 7472601"/>
              <a:gd name="connsiteY592" fmla="*/ 2061663 h 6858000"/>
              <a:gd name="connsiteX593" fmla="*/ 1298300 w 7472601"/>
              <a:gd name="connsiteY593" fmla="*/ 2247742 h 6858000"/>
              <a:gd name="connsiteX594" fmla="*/ 1125871 w 7472601"/>
              <a:gd name="connsiteY594" fmla="*/ 1989513 h 6858000"/>
              <a:gd name="connsiteX595" fmla="*/ 981574 w 7472601"/>
              <a:gd name="connsiteY595" fmla="*/ 1783157 h 6858000"/>
              <a:gd name="connsiteX596" fmla="*/ 922198 w 7472601"/>
              <a:gd name="connsiteY596" fmla="*/ 1677437 h 6858000"/>
              <a:gd name="connsiteX597" fmla="*/ 869293 w 7472601"/>
              <a:gd name="connsiteY597" fmla="*/ 1583214 h 6858000"/>
              <a:gd name="connsiteX598" fmla="*/ 751431 w 7472601"/>
              <a:gd name="connsiteY598" fmla="*/ 1405731 h 6858000"/>
              <a:gd name="connsiteX599" fmla="*/ 655236 w 7472601"/>
              <a:gd name="connsiteY599" fmla="*/ 1268632 h 6858000"/>
              <a:gd name="connsiteX600" fmla="*/ 6516292 w 7472601"/>
              <a:gd name="connsiteY600" fmla="*/ 1263064 h 6858000"/>
              <a:gd name="connsiteX601" fmla="*/ 5736320 w 7472601"/>
              <a:gd name="connsiteY601" fmla="*/ 1501803 h 6858000"/>
              <a:gd name="connsiteX602" fmla="*/ 6516292 w 7472601"/>
              <a:gd name="connsiteY602" fmla="*/ 1263064 h 6858000"/>
              <a:gd name="connsiteX603" fmla="*/ 291466 w 7472601"/>
              <a:gd name="connsiteY603" fmla="*/ 1250369 h 6858000"/>
              <a:gd name="connsiteX604" fmla="*/ 323180 w 7472601"/>
              <a:gd name="connsiteY604" fmla="*/ 1435283 h 6858000"/>
              <a:gd name="connsiteX605" fmla="*/ 349381 w 7472601"/>
              <a:gd name="connsiteY605" fmla="*/ 1875041 h 6858000"/>
              <a:gd name="connsiteX606" fmla="*/ 374363 w 7472601"/>
              <a:gd name="connsiteY606" fmla="*/ 1506494 h 6858000"/>
              <a:gd name="connsiteX607" fmla="*/ 302168 w 7472601"/>
              <a:gd name="connsiteY607" fmla="*/ 1274495 h 6858000"/>
              <a:gd name="connsiteX608" fmla="*/ 291466 w 7472601"/>
              <a:gd name="connsiteY608" fmla="*/ 1250369 h 6858000"/>
              <a:gd name="connsiteX609" fmla="*/ 678222 w 7472601"/>
              <a:gd name="connsiteY609" fmla="*/ 1248670 h 6858000"/>
              <a:gd name="connsiteX610" fmla="*/ 775536 w 7472601"/>
              <a:gd name="connsiteY610" fmla="*/ 1388015 h 6858000"/>
              <a:gd name="connsiteX611" fmla="*/ 894529 w 7472601"/>
              <a:gd name="connsiteY611" fmla="*/ 1567739 h 6858000"/>
              <a:gd name="connsiteX612" fmla="*/ 948000 w 7472601"/>
              <a:gd name="connsiteY612" fmla="*/ 1663088 h 6858000"/>
              <a:gd name="connsiteX613" fmla="*/ 1006812 w 7472601"/>
              <a:gd name="connsiteY613" fmla="*/ 1767683 h 6858000"/>
              <a:gd name="connsiteX614" fmla="*/ 1149133 w 7472601"/>
              <a:gd name="connsiteY614" fmla="*/ 1971513 h 6858000"/>
              <a:gd name="connsiteX615" fmla="*/ 1333952 w 7472601"/>
              <a:gd name="connsiteY615" fmla="*/ 2251620 h 6858000"/>
              <a:gd name="connsiteX616" fmla="*/ 1337329 w 7472601"/>
              <a:gd name="connsiteY616" fmla="*/ 2258350 h 6858000"/>
              <a:gd name="connsiteX617" fmla="*/ 1014726 w 7472601"/>
              <a:gd name="connsiteY617" fmla="*/ 1615556 h 6858000"/>
              <a:gd name="connsiteX618" fmla="*/ 678222 w 7472601"/>
              <a:gd name="connsiteY618" fmla="*/ 1248670 h 6858000"/>
              <a:gd name="connsiteX619" fmla="*/ 6691602 w 7472601"/>
              <a:gd name="connsiteY619" fmla="*/ 1140573 h 6858000"/>
              <a:gd name="connsiteX620" fmla="*/ 6571100 w 7472601"/>
              <a:gd name="connsiteY620" fmla="*/ 1183662 h 6858000"/>
              <a:gd name="connsiteX621" fmla="*/ 6241687 w 7472601"/>
              <a:gd name="connsiteY621" fmla="*/ 1257600 h 6858000"/>
              <a:gd name="connsiteX622" fmla="*/ 5693009 w 7472601"/>
              <a:gd name="connsiteY622" fmla="*/ 1478256 h 6858000"/>
              <a:gd name="connsiteX623" fmla="*/ 6548420 w 7472601"/>
              <a:gd name="connsiteY623" fmla="*/ 1214599 h 6858000"/>
              <a:gd name="connsiteX624" fmla="*/ 6605473 w 7472601"/>
              <a:gd name="connsiteY624" fmla="*/ 1184686 h 6858000"/>
              <a:gd name="connsiteX625" fmla="*/ 6691602 w 7472601"/>
              <a:gd name="connsiteY625" fmla="*/ 1140573 h 6858000"/>
              <a:gd name="connsiteX626" fmla="*/ 4002475 w 7472601"/>
              <a:gd name="connsiteY626" fmla="*/ 1037802 h 6858000"/>
              <a:gd name="connsiteX627" fmla="*/ 4000324 w 7472601"/>
              <a:gd name="connsiteY627" fmla="*/ 1039362 h 6858000"/>
              <a:gd name="connsiteX628" fmla="*/ 4002862 w 7472601"/>
              <a:gd name="connsiteY628" fmla="*/ 1042866 h 6858000"/>
              <a:gd name="connsiteX629" fmla="*/ 4002475 w 7472601"/>
              <a:gd name="connsiteY629" fmla="*/ 1037802 h 6858000"/>
              <a:gd name="connsiteX630" fmla="*/ 506322 w 7472601"/>
              <a:gd name="connsiteY630" fmla="*/ 1020997 h 6858000"/>
              <a:gd name="connsiteX631" fmla="*/ 533068 w 7472601"/>
              <a:gd name="connsiteY631" fmla="*/ 1029409 h 6858000"/>
              <a:gd name="connsiteX632" fmla="*/ 1232525 w 7472601"/>
              <a:gd name="connsiteY632" fmla="*/ 1804675 h 6858000"/>
              <a:gd name="connsiteX633" fmla="*/ 1388858 w 7472601"/>
              <a:gd name="connsiteY633" fmla="*/ 2368011 h 6858000"/>
              <a:gd name="connsiteX634" fmla="*/ 1384098 w 7472601"/>
              <a:gd name="connsiteY634" fmla="*/ 2378125 h 6858000"/>
              <a:gd name="connsiteX635" fmla="*/ 1425393 w 7472601"/>
              <a:gd name="connsiteY635" fmla="*/ 2589124 h 6858000"/>
              <a:gd name="connsiteX636" fmla="*/ 1424001 w 7472601"/>
              <a:gd name="connsiteY636" fmla="*/ 2597541 h 6858000"/>
              <a:gd name="connsiteX637" fmla="*/ 2152729 w 7472601"/>
              <a:gd name="connsiteY637" fmla="*/ 2864487 h 6858000"/>
              <a:gd name="connsiteX638" fmla="*/ 2020609 w 7472601"/>
              <a:gd name="connsiteY638" fmla="*/ 2539671 h 6858000"/>
              <a:gd name="connsiteX639" fmla="*/ 2018920 w 7472601"/>
              <a:gd name="connsiteY639" fmla="*/ 2536309 h 6858000"/>
              <a:gd name="connsiteX640" fmla="*/ 1342441 w 7472601"/>
              <a:gd name="connsiteY640" fmla="*/ 1173017 h 6858000"/>
              <a:gd name="connsiteX641" fmla="*/ 1367925 w 7472601"/>
              <a:gd name="connsiteY641" fmla="*/ 1135648 h 6858000"/>
              <a:gd name="connsiteX642" fmla="*/ 1771401 w 7472601"/>
              <a:gd name="connsiteY642" fmla="*/ 1806673 h 6858000"/>
              <a:gd name="connsiteX643" fmla="*/ 1972385 w 7472601"/>
              <a:gd name="connsiteY643" fmla="*/ 2198735 h 6858000"/>
              <a:gd name="connsiteX644" fmla="*/ 2040892 w 7472601"/>
              <a:gd name="connsiteY644" fmla="*/ 2405205 h 6858000"/>
              <a:gd name="connsiteX645" fmla="*/ 2131689 w 7472601"/>
              <a:gd name="connsiteY645" fmla="*/ 1936926 h 6858000"/>
              <a:gd name="connsiteX646" fmla="*/ 2454820 w 7472601"/>
              <a:gd name="connsiteY646" fmla="*/ 1248808 h 6858000"/>
              <a:gd name="connsiteX647" fmla="*/ 2492512 w 7472601"/>
              <a:gd name="connsiteY647" fmla="*/ 1302920 h 6858000"/>
              <a:gd name="connsiteX648" fmla="*/ 2081216 w 7472601"/>
              <a:gd name="connsiteY648" fmla="*/ 2527513 h 6858000"/>
              <a:gd name="connsiteX649" fmla="*/ 2081211 w 7472601"/>
              <a:gd name="connsiteY649" fmla="*/ 2528916 h 6858000"/>
              <a:gd name="connsiteX650" fmla="*/ 2199067 w 7472601"/>
              <a:gd name="connsiteY650" fmla="*/ 2884061 h 6858000"/>
              <a:gd name="connsiteX651" fmla="*/ 3192586 w 7472601"/>
              <a:gd name="connsiteY651" fmla="*/ 3411496 h 6858000"/>
              <a:gd name="connsiteX652" fmla="*/ 3182620 w 7472601"/>
              <a:gd name="connsiteY652" fmla="*/ 3483279 h 6858000"/>
              <a:gd name="connsiteX653" fmla="*/ 2435119 w 7472601"/>
              <a:gd name="connsiteY653" fmla="*/ 3080173 h 6858000"/>
              <a:gd name="connsiteX654" fmla="*/ 2410152 w 7472601"/>
              <a:gd name="connsiteY654" fmla="*/ 3063751 h 6858000"/>
              <a:gd name="connsiteX655" fmla="*/ 2408099 w 7472601"/>
              <a:gd name="connsiteY655" fmla="*/ 3064403 h 6858000"/>
              <a:gd name="connsiteX656" fmla="*/ 2407218 w 7472601"/>
              <a:gd name="connsiteY656" fmla="*/ 3070324 h 6858000"/>
              <a:gd name="connsiteX657" fmla="*/ 2380138 w 7472601"/>
              <a:gd name="connsiteY657" fmla="*/ 3099341 h 6858000"/>
              <a:gd name="connsiteX658" fmla="*/ 1765923 w 7472601"/>
              <a:gd name="connsiteY658" fmla="*/ 3581043 h 6858000"/>
              <a:gd name="connsiteX659" fmla="*/ 1702258 w 7472601"/>
              <a:gd name="connsiteY659" fmla="*/ 3612286 h 6858000"/>
              <a:gd name="connsiteX660" fmla="*/ 1538370 w 7472601"/>
              <a:gd name="connsiteY660" fmla="*/ 3811804 h 6858000"/>
              <a:gd name="connsiteX661" fmla="*/ 542867 w 7472601"/>
              <a:gd name="connsiteY661" fmla="*/ 4944092 h 6858000"/>
              <a:gd name="connsiteX662" fmla="*/ 515800 w 7472601"/>
              <a:gd name="connsiteY662" fmla="*/ 4862180 h 6858000"/>
              <a:gd name="connsiteX663" fmla="*/ 909145 w 7472601"/>
              <a:gd name="connsiteY663" fmla="*/ 4199225 h 6858000"/>
              <a:gd name="connsiteX664" fmla="*/ 1214067 w 7472601"/>
              <a:gd name="connsiteY664" fmla="*/ 3908561 h 6858000"/>
              <a:gd name="connsiteX665" fmla="*/ 640967 w 7472601"/>
              <a:gd name="connsiteY665" fmla="*/ 4105601 h 6858000"/>
              <a:gd name="connsiteX666" fmla="*/ 112563 w 7472601"/>
              <a:gd name="connsiteY666" fmla="*/ 4396952 h 6858000"/>
              <a:gd name="connsiteX667" fmla="*/ 0 w 7472601"/>
              <a:gd name="connsiteY667" fmla="*/ 4466006 h 6858000"/>
              <a:gd name="connsiteX668" fmla="*/ 0 w 7472601"/>
              <a:gd name="connsiteY668" fmla="*/ 4233763 h 6858000"/>
              <a:gd name="connsiteX669" fmla="*/ 36881 w 7472601"/>
              <a:gd name="connsiteY669" fmla="*/ 4200118 h 6858000"/>
              <a:gd name="connsiteX670" fmla="*/ 910534 w 7472601"/>
              <a:gd name="connsiteY670" fmla="*/ 3629753 h 6858000"/>
              <a:gd name="connsiteX671" fmla="*/ 1578717 w 7472601"/>
              <a:gd name="connsiteY671" fmla="*/ 3575982 h 6858000"/>
              <a:gd name="connsiteX672" fmla="*/ 2338780 w 7472601"/>
              <a:gd name="connsiteY672" fmla="*/ 3033725 h 6858000"/>
              <a:gd name="connsiteX673" fmla="*/ 1807991 w 7472601"/>
              <a:gd name="connsiteY673" fmla="*/ 2807184 h 6858000"/>
              <a:gd name="connsiteX674" fmla="*/ 1416358 w 7472601"/>
              <a:gd name="connsiteY674" fmla="*/ 3112571 h 6858000"/>
              <a:gd name="connsiteX675" fmla="*/ 939066 w 7472601"/>
              <a:gd name="connsiteY675" fmla="*/ 3378798 h 6858000"/>
              <a:gd name="connsiteX676" fmla="*/ 115099 w 7472601"/>
              <a:gd name="connsiteY676" fmla="*/ 3607650 h 6858000"/>
              <a:gd name="connsiteX677" fmla="*/ 97284 w 7472601"/>
              <a:gd name="connsiteY677" fmla="*/ 3520393 h 6858000"/>
              <a:gd name="connsiteX678" fmla="*/ 922050 w 7472601"/>
              <a:gd name="connsiteY678" fmla="*/ 3074867 h 6858000"/>
              <a:gd name="connsiteX679" fmla="*/ 1405265 w 7472601"/>
              <a:gd name="connsiteY679" fmla="*/ 3016319 h 6858000"/>
              <a:gd name="connsiteX680" fmla="*/ 1407512 w 7472601"/>
              <a:gd name="connsiteY680" fmla="*/ 3018001 h 6858000"/>
              <a:gd name="connsiteX681" fmla="*/ 1726266 w 7472601"/>
              <a:gd name="connsiteY681" fmla="*/ 2777274 h 6858000"/>
              <a:gd name="connsiteX682" fmla="*/ 625390 w 7472601"/>
              <a:gd name="connsiteY682" fmla="*/ 2514541 h 6858000"/>
              <a:gd name="connsiteX683" fmla="*/ 619799 w 7472601"/>
              <a:gd name="connsiteY683" fmla="*/ 2527180 h 6858000"/>
              <a:gd name="connsiteX684" fmla="*/ 310030 w 7472601"/>
              <a:gd name="connsiteY684" fmla="*/ 2771818 h 6858000"/>
              <a:gd name="connsiteX685" fmla="*/ 173877 w 7472601"/>
              <a:gd name="connsiteY685" fmla="*/ 2937056 h 6858000"/>
              <a:gd name="connsiteX686" fmla="*/ 77889 w 7472601"/>
              <a:gd name="connsiteY686" fmla="*/ 3138440 h 6858000"/>
              <a:gd name="connsiteX687" fmla="*/ 0 w 7472601"/>
              <a:gd name="connsiteY687" fmla="*/ 3271395 h 6858000"/>
              <a:gd name="connsiteX688" fmla="*/ 0 w 7472601"/>
              <a:gd name="connsiteY688" fmla="*/ 3153002 h 6858000"/>
              <a:gd name="connsiteX689" fmla="*/ 2386 w 7472601"/>
              <a:gd name="connsiteY689" fmla="*/ 3149203 h 6858000"/>
              <a:gd name="connsiteX690" fmla="*/ 89753 w 7472601"/>
              <a:gd name="connsiteY690" fmla="*/ 2987702 h 6858000"/>
              <a:gd name="connsiteX691" fmla="*/ 76869 w 7472601"/>
              <a:gd name="connsiteY691" fmla="*/ 3005404 h 6858000"/>
              <a:gd name="connsiteX692" fmla="*/ 32049 w 7472601"/>
              <a:gd name="connsiteY692" fmla="*/ 3065814 h 6858000"/>
              <a:gd name="connsiteX693" fmla="*/ 0 w 7472601"/>
              <a:gd name="connsiteY693" fmla="*/ 3108744 h 6858000"/>
              <a:gd name="connsiteX694" fmla="*/ 0 w 7472601"/>
              <a:gd name="connsiteY694" fmla="*/ 3058059 h 6858000"/>
              <a:gd name="connsiteX695" fmla="*/ 7610 w 7472601"/>
              <a:gd name="connsiteY695" fmla="*/ 3047889 h 6858000"/>
              <a:gd name="connsiteX696" fmla="*/ 52419 w 7472601"/>
              <a:gd name="connsiteY696" fmla="*/ 2987479 h 6858000"/>
              <a:gd name="connsiteX697" fmla="*/ 59142 w 7472601"/>
              <a:gd name="connsiteY697" fmla="*/ 2978488 h 6858000"/>
              <a:gd name="connsiteX698" fmla="*/ 0 w 7472601"/>
              <a:gd name="connsiteY698" fmla="*/ 3015334 h 6858000"/>
              <a:gd name="connsiteX699" fmla="*/ 0 w 7472601"/>
              <a:gd name="connsiteY699" fmla="*/ 2914286 h 6858000"/>
              <a:gd name="connsiteX700" fmla="*/ 36383 w 7472601"/>
              <a:gd name="connsiteY700" fmla="*/ 2901128 h 6858000"/>
              <a:gd name="connsiteX701" fmla="*/ 156329 w 7472601"/>
              <a:gd name="connsiteY701" fmla="*/ 2840533 h 6858000"/>
              <a:gd name="connsiteX702" fmla="*/ 358355 w 7472601"/>
              <a:gd name="connsiteY702" fmla="*/ 2620471 h 6858000"/>
              <a:gd name="connsiteX703" fmla="*/ 510577 w 7472601"/>
              <a:gd name="connsiteY703" fmla="*/ 2501244 h 6858000"/>
              <a:gd name="connsiteX704" fmla="*/ 211967 w 7472601"/>
              <a:gd name="connsiteY704" fmla="*/ 2479171 h 6858000"/>
              <a:gd name="connsiteX705" fmla="*/ 0 w 7472601"/>
              <a:gd name="connsiteY705" fmla="*/ 2476398 h 6858000"/>
              <a:gd name="connsiteX706" fmla="*/ 0 w 7472601"/>
              <a:gd name="connsiteY706" fmla="*/ 2389189 h 6858000"/>
              <a:gd name="connsiteX707" fmla="*/ 103062 w 7472601"/>
              <a:gd name="connsiteY707" fmla="*/ 2389518 h 6858000"/>
              <a:gd name="connsiteX708" fmla="*/ 510734 w 7472601"/>
              <a:gd name="connsiteY708" fmla="*/ 2416201 h 6858000"/>
              <a:gd name="connsiteX709" fmla="*/ 279257 w 7472601"/>
              <a:gd name="connsiteY709" fmla="*/ 2092102 h 6858000"/>
              <a:gd name="connsiteX710" fmla="*/ 65265 w 7472601"/>
              <a:gd name="connsiteY710" fmla="*/ 2006049 h 6858000"/>
              <a:gd name="connsiteX711" fmla="*/ 0 w 7472601"/>
              <a:gd name="connsiteY711" fmla="*/ 1982532 h 6858000"/>
              <a:gd name="connsiteX712" fmla="*/ 0 w 7472601"/>
              <a:gd name="connsiteY712" fmla="*/ 1912789 h 6858000"/>
              <a:gd name="connsiteX713" fmla="*/ 97460 w 7472601"/>
              <a:gd name="connsiteY713" fmla="*/ 1953725 h 6858000"/>
              <a:gd name="connsiteX714" fmla="*/ 221272 w 7472601"/>
              <a:gd name="connsiteY714" fmla="*/ 1980766 h 6858000"/>
              <a:gd name="connsiteX715" fmla="*/ 116765 w 7472601"/>
              <a:gd name="connsiteY715" fmla="*/ 1911033 h 6858000"/>
              <a:gd name="connsiteX716" fmla="*/ 16405 w 7472601"/>
              <a:gd name="connsiteY716" fmla="*/ 1803412 h 6858000"/>
              <a:gd name="connsiteX717" fmla="*/ 0 w 7472601"/>
              <a:gd name="connsiteY717" fmla="*/ 1784777 h 6858000"/>
              <a:gd name="connsiteX718" fmla="*/ 0 w 7472601"/>
              <a:gd name="connsiteY718" fmla="*/ 1740082 h 6858000"/>
              <a:gd name="connsiteX719" fmla="*/ 39394 w 7472601"/>
              <a:gd name="connsiteY719" fmla="*/ 1784856 h 6858000"/>
              <a:gd name="connsiteX720" fmla="*/ 135813 w 7472601"/>
              <a:gd name="connsiteY720" fmla="*/ 1888838 h 6858000"/>
              <a:gd name="connsiteX721" fmla="*/ 242575 w 7472601"/>
              <a:gd name="connsiteY721" fmla="*/ 1958841 h 6858000"/>
              <a:gd name="connsiteX722" fmla="*/ 82197 w 7472601"/>
              <a:gd name="connsiteY722" fmla="*/ 1754826 h 6858000"/>
              <a:gd name="connsiteX723" fmla="*/ 0 w 7472601"/>
              <a:gd name="connsiteY723" fmla="*/ 1679650 h 6858000"/>
              <a:gd name="connsiteX724" fmla="*/ 0 w 7472601"/>
              <a:gd name="connsiteY724" fmla="*/ 1602463 h 6858000"/>
              <a:gd name="connsiteX725" fmla="*/ 84689 w 7472601"/>
              <a:gd name="connsiteY725" fmla="*/ 1677442 h 6858000"/>
              <a:gd name="connsiteX726" fmla="*/ 298437 w 7472601"/>
              <a:gd name="connsiteY726" fmla="*/ 1968019 h 6858000"/>
              <a:gd name="connsiteX727" fmla="*/ 227269 w 7472601"/>
              <a:gd name="connsiteY727" fmla="*/ 1114064 h 6858000"/>
              <a:gd name="connsiteX728" fmla="*/ 248003 w 7472601"/>
              <a:gd name="connsiteY728" fmla="*/ 1089613 h 6858000"/>
              <a:gd name="connsiteX729" fmla="*/ 427020 w 7472601"/>
              <a:gd name="connsiteY729" fmla="*/ 1619803 h 6858000"/>
              <a:gd name="connsiteX730" fmla="*/ 340345 w 7472601"/>
              <a:gd name="connsiteY730" fmla="*/ 2027739 h 6858000"/>
              <a:gd name="connsiteX731" fmla="*/ 360865 w 7472601"/>
              <a:gd name="connsiteY731" fmla="*/ 2044827 h 6858000"/>
              <a:gd name="connsiteX732" fmla="*/ 560414 w 7472601"/>
              <a:gd name="connsiteY732" fmla="*/ 2421457 h 6858000"/>
              <a:gd name="connsiteX733" fmla="*/ 1359703 w 7472601"/>
              <a:gd name="connsiteY733" fmla="*/ 2578554 h 6858000"/>
              <a:gd name="connsiteX734" fmla="*/ 1359422 w 7472601"/>
              <a:gd name="connsiteY734" fmla="*/ 2577994 h 6858000"/>
              <a:gd name="connsiteX735" fmla="*/ 828701 w 7472601"/>
              <a:gd name="connsiteY735" fmla="*/ 1839520 h 6858000"/>
              <a:gd name="connsiteX736" fmla="*/ 494427 w 7472601"/>
              <a:gd name="connsiteY736" fmla="*/ 1092333 h 6858000"/>
              <a:gd name="connsiteX737" fmla="*/ 506322 w 7472601"/>
              <a:gd name="connsiteY737" fmla="*/ 1020997 h 6858000"/>
              <a:gd name="connsiteX738" fmla="*/ 4570198 w 7472601"/>
              <a:gd name="connsiteY738" fmla="*/ 978081 h 6858000"/>
              <a:gd name="connsiteX739" fmla="*/ 4523691 w 7472601"/>
              <a:gd name="connsiteY739" fmla="*/ 1127776 h 6858000"/>
              <a:gd name="connsiteX740" fmla="*/ 4509875 w 7472601"/>
              <a:gd name="connsiteY740" fmla="*/ 1167552 h 6858000"/>
              <a:gd name="connsiteX741" fmla="*/ 4478168 w 7472601"/>
              <a:gd name="connsiteY741" fmla="*/ 1260735 h 6858000"/>
              <a:gd name="connsiteX742" fmla="*/ 4409309 w 7472601"/>
              <a:gd name="connsiteY742" fmla="*/ 1666996 h 6858000"/>
              <a:gd name="connsiteX743" fmla="*/ 4370031 w 7472601"/>
              <a:gd name="connsiteY743" fmla="*/ 1955666 h 6858000"/>
              <a:gd name="connsiteX744" fmla="*/ 4570198 w 7472601"/>
              <a:gd name="connsiteY744" fmla="*/ 978081 h 6858000"/>
              <a:gd name="connsiteX745" fmla="*/ 4557898 w 7472601"/>
              <a:gd name="connsiteY745" fmla="*/ 900011 h 6858000"/>
              <a:gd name="connsiteX746" fmla="*/ 4344840 w 7472601"/>
              <a:gd name="connsiteY746" fmla="*/ 1922038 h 6858000"/>
              <a:gd name="connsiteX747" fmla="*/ 4378710 w 7472601"/>
              <a:gd name="connsiteY747" fmla="*/ 1665516 h 6858000"/>
              <a:gd name="connsiteX748" fmla="*/ 4448798 w 7472601"/>
              <a:gd name="connsiteY748" fmla="*/ 1253024 h 6858000"/>
              <a:gd name="connsiteX749" fmla="*/ 4480315 w 7472601"/>
              <a:gd name="connsiteY749" fmla="*/ 1158454 h 6858000"/>
              <a:gd name="connsiteX750" fmla="*/ 4494133 w 7472601"/>
              <a:gd name="connsiteY750" fmla="*/ 1118676 h 6858000"/>
              <a:gd name="connsiteX751" fmla="*/ 4557898 w 7472601"/>
              <a:gd name="connsiteY751" fmla="*/ 900011 h 6858000"/>
              <a:gd name="connsiteX752" fmla="*/ 5870151 w 7472601"/>
              <a:gd name="connsiteY752" fmla="*/ 898890 h 6858000"/>
              <a:gd name="connsiteX753" fmla="*/ 5861335 w 7472601"/>
              <a:gd name="connsiteY753" fmla="*/ 899177 h 6858000"/>
              <a:gd name="connsiteX754" fmla="*/ 5843702 w 7472601"/>
              <a:gd name="connsiteY754" fmla="*/ 899748 h 6858000"/>
              <a:gd name="connsiteX755" fmla="*/ 5651107 w 7472601"/>
              <a:gd name="connsiteY755" fmla="*/ 920306 h 6858000"/>
              <a:gd name="connsiteX756" fmla="*/ 5459407 w 7472601"/>
              <a:gd name="connsiteY756" fmla="*/ 940975 h 6858000"/>
              <a:gd name="connsiteX757" fmla="*/ 5374846 w 7472601"/>
              <a:gd name="connsiteY757" fmla="*/ 941988 h 6858000"/>
              <a:gd name="connsiteX758" fmla="*/ 5256105 w 7472601"/>
              <a:gd name="connsiteY758" fmla="*/ 945632 h 6858000"/>
              <a:gd name="connsiteX759" fmla="*/ 5107071 w 7472601"/>
              <a:gd name="connsiteY759" fmla="*/ 969720 h 6858000"/>
              <a:gd name="connsiteX760" fmla="*/ 4998681 w 7472601"/>
              <a:gd name="connsiteY760" fmla="*/ 988771 h 6858000"/>
              <a:gd name="connsiteX761" fmla="*/ 5870151 w 7472601"/>
              <a:gd name="connsiteY761" fmla="*/ 898890 h 6858000"/>
              <a:gd name="connsiteX762" fmla="*/ 5504425 w 7472601"/>
              <a:gd name="connsiteY762" fmla="*/ 848067 h 6858000"/>
              <a:gd name="connsiteX763" fmla="*/ 4968849 w 7472601"/>
              <a:gd name="connsiteY763" fmla="*/ 962318 h 6858000"/>
              <a:gd name="connsiteX764" fmla="*/ 5104039 w 7472601"/>
              <a:gd name="connsiteY764" fmla="*/ 940634 h 6858000"/>
              <a:gd name="connsiteX765" fmla="*/ 5256311 w 7472601"/>
              <a:gd name="connsiteY765" fmla="*/ 916490 h 6858000"/>
              <a:gd name="connsiteX766" fmla="*/ 5377381 w 7472601"/>
              <a:gd name="connsiteY766" fmla="*/ 912671 h 6858000"/>
              <a:gd name="connsiteX767" fmla="*/ 5460148 w 7472601"/>
              <a:gd name="connsiteY767" fmla="*/ 911442 h 6858000"/>
              <a:gd name="connsiteX768" fmla="*/ 5648971 w 7472601"/>
              <a:gd name="connsiteY768" fmla="*/ 891331 h 6858000"/>
              <a:gd name="connsiteX769" fmla="*/ 5844807 w 7472601"/>
              <a:gd name="connsiteY769" fmla="*/ 870718 h 6858000"/>
              <a:gd name="connsiteX770" fmla="*/ 5862975 w 7472601"/>
              <a:gd name="connsiteY770" fmla="*/ 869756 h 6858000"/>
              <a:gd name="connsiteX771" fmla="*/ 5920887 w 7472601"/>
              <a:gd name="connsiteY771" fmla="*/ 865929 h 6858000"/>
              <a:gd name="connsiteX772" fmla="*/ 5504425 w 7472601"/>
              <a:gd name="connsiteY772" fmla="*/ 848067 h 6858000"/>
              <a:gd name="connsiteX773" fmla="*/ 3607114 w 7472601"/>
              <a:gd name="connsiteY773" fmla="*/ 467441 h 6858000"/>
              <a:gd name="connsiteX774" fmla="*/ 3296242 w 7472601"/>
              <a:gd name="connsiteY774" fmla="*/ 807991 h 6858000"/>
              <a:gd name="connsiteX775" fmla="*/ 3174674 w 7472601"/>
              <a:gd name="connsiteY775" fmla="*/ 919759 h 6858000"/>
              <a:gd name="connsiteX776" fmla="*/ 3042978 w 7472601"/>
              <a:gd name="connsiteY776" fmla="*/ 1054894 h 6858000"/>
              <a:gd name="connsiteX777" fmla="*/ 2968914 w 7472601"/>
              <a:gd name="connsiteY777" fmla="*/ 1133756 h 6858000"/>
              <a:gd name="connsiteX778" fmla="*/ 3103823 w 7472601"/>
              <a:gd name="connsiteY778" fmla="*/ 1026814 h 6858000"/>
              <a:gd name="connsiteX779" fmla="*/ 3607114 w 7472601"/>
              <a:gd name="connsiteY779" fmla="*/ 467441 h 6858000"/>
              <a:gd name="connsiteX780" fmla="*/ 3744487 w 7472601"/>
              <a:gd name="connsiteY780" fmla="*/ 383136 h 6858000"/>
              <a:gd name="connsiteX781" fmla="*/ 3970213 w 7472601"/>
              <a:gd name="connsiteY781" fmla="*/ 995559 h 6858000"/>
              <a:gd name="connsiteX782" fmla="*/ 3744487 w 7472601"/>
              <a:gd name="connsiteY782" fmla="*/ 383136 h 6858000"/>
              <a:gd name="connsiteX783" fmla="*/ 3624562 w 7472601"/>
              <a:gd name="connsiteY783" fmla="*/ 367041 h 6858000"/>
              <a:gd name="connsiteX784" fmla="*/ 3489712 w 7472601"/>
              <a:gd name="connsiteY784" fmla="*/ 485386 h 6858000"/>
              <a:gd name="connsiteX785" fmla="*/ 3182994 w 7472601"/>
              <a:gd name="connsiteY785" fmla="*/ 828265 h 6858000"/>
              <a:gd name="connsiteX786" fmla="*/ 2892114 w 7472601"/>
              <a:gd name="connsiteY786" fmla="*/ 1172635 h 6858000"/>
              <a:gd name="connsiteX787" fmla="*/ 3021459 w 7472601"/>
              <a:gd name="connsiteY787" fmla="*/ 1035385 h 6858000"/>
              <a:gd name="connsiteX788" fmla="*/ 3153873 w 7472601"/>
              <a:gd name="connsiteY788" fmla="*/ 898971 h 6858000"/>
              <a:gd name="connsiteX789" fmla="*/ 3276511 w 7472601"/>
              <a:gd name="connsiteY789" fmla="*/ 786423 h 6858000"/>
              <a:gd name="connsiteX790" fmla="*/ 3584154 w 7472601"/>
              <a:gd name="connsiteY790" fmla="*/ 448218 h 6858000"/>
              <a:gd name="connsiteX791" fmla="*/ 3624562 w 7472601"/>
              <a:gd name="connsiteY791" fmla="*/ 367041 h 6858000"/>
              <a:gd name="connsiteX792" fmla="*/ 3766672 w 7472601"/>
              <a:gd name="connsiteY792" fmla="*/ 359429 h 6858000"/>
              <a:gd name="connsiteX793" fmla="*/ 3996338 w 7472601"/>
              <a:gd name="connsiteY793" fmla="*/ 968237 h 6858000"/>
              <a:gd name="connsiteX794" fmla="*/ 3766672 w 7472601"/>
              <a:gd name="connsiteY794" fmla="*/ 359429 h 6858000"/>
              <a:gd name="connsiteX795" fmla="*/ 5805386 w 7472601"/>
              <a:gd name="connsiteY795" fmla="*/ 239240 h 6858000"/>
              <a:gd name="connsiteX796" fmla="*/ 5736947 w 7472601"/>
              <a:gd name="connsiteY796" fmla="*/ 261367 h 6858000"/>
              <a:gd name="connsiteX797" fmla="*/ 5427012 w 7472601"/>
              <a:gd name="connsiteY797" fmla="*/ 311272 h 6858000"/>
              <a:gd name="connsiteX798" fmla="*/ 5147818 w 7472601"/>
              <a:gd name="connsiteY798" fmla="*/ 322112 h 6858000"/>
              <a:gd name="connsiteX799" fmla="*/ 5060854 w 7472601"/>
              <a:gd name="connsiteY799" fmla="*/ 311882 h 6858000"/>
              <a:gd name="connsiteX800" fmla="*/ 4945989 w 7472601"/>
              <a:gd name="connsiteY800" fmla="*/ 300516 h 6858000"/>
              <a:gd name="connsiteX801" fmla="*/ 5410479 w 7472601"/>
              <a:gd name="connsiteY801" fmla="*/ 348434 h 6858000"/>
              <a:gd name="connsiteX802" fmla="*/ 5805386 w 7472601"/>
              <a:gd name="connsiteY802" fmla="*/ 239240 h 6858000"/>
              <a:gd name="connsiteX803" fmla="*/ 5905192 w 7472601"/>
              <a:gd name="connsiteY803" fmla="*/ 163079 h 6858000"/>
              <a:gd name="connsiteX804" fmla="*/ 5865655 w 7472601"/>
              <a:gd name="connsiteY804" fmla="*/ 171901 h 6858000"/>
              <a:gd name="connsiteX805" fmla="*/ 5259740 w 7472601"/>
              <a:gd name="connsiteY805" fmla="*/ 257013 h 6858000"/>
              <a:gd name="connsiteX806" fmla="*/ 5208466 w 7472601"/>
              <a:gd name="connsiteY806" fmla="*/ 257550 h 6858000"/>
              <a:gd name="connsiteX807" fmla="*/ 4980204 w 7472601"/>
              <a:gd name="connsiteY807" fmla="*/ 271903 h 6858000"/>
              <a:gd name="connsiteX808" fmla="*/ 5068068 w 7472601"/>
              <a:gd name="connsiteY808" fmla="*/ 282244 h 6858000"/>
              <a:gd name="connsiteX809" fmla="*/ 5153231 w 7472601"/>
              <a:gd name="connsiteY809" fmla="*/ 292240 h 6858000"/>
              <a:gd name="connsiteX810" fmla="*/ 5426491 w 7472601"/>
              <a:gd name="connsiteY810" fmla="*/ 281128 h 6858000"/>
              <a:gd name="connsiteX811" fmla="*/ 5731212 w 7472601"/>
              <a:gd name="connsiteY811" fmla="*/ 231951 h 6858000"/>
              <a:gd name="connsiteX812" fmla="*/ 5905192 w 7472601"/>
              <a:gd name="connsiteY812" fmla="*/ 163079 h 6858000"/>
              <a:gd name="connsiteX813" fmla="*/ 5944437 w 7472601"/>
              <a:gd name="connsiteY813" fmla="*/ 113829 h 6858000"/>
              <a:gd name="connsiteX814" fmla="*/ 5825032 w 7472601"/>
              <a:gd name="connsiteY814" fmla="*/ 146405 h 6858000"/>
              <a:gd name="connsiteX815" fmla="*/ 4955599 w 7472601"/>
              <a:gd name="connsiteY815" fmla="*/ 247008 h 6858000"/>
              <a:gd name="connsiteX816" fmla="*/ 5210104 w 7472601"/>
              <a:gd name="connsiteY816" fmla="*/ 228123 h 6858000"/>
              <a:gd name="connsiteX817" fmla="*/ 5261015 w 7472601"/>
              <a:gd name="connsiteY817" fmla="*/ 227087 h 6858000"/>
              <a:gd name="connsiteX818" fmla="*/ 5861181 w 7472601"/>
              <a:gd name="connsiteY818" fmla="*/ 143093 h 6858000"/>
              <a:gd name="connsiteX819" fmla="*/ 5961252 w 7472601"/>
              <a:gd name="connsiteY819" fmla="*/ 114820 h 6858000"/>
              <a:gd name="connsiteX820" fmla="*/ 5944437 w 7472601"/>
              <a:gd name="connsiteY820" fmla="*/ 113829 h 6858000"/>
              <a:gd name="connsiteX821" fmla="*/ 3882765 w 7472601"/>
              <a:gd name="connsiteY821" fmla="*/ 0 h 6858000"/>
              <a:gd name="connsiteX822" fmla="*/ 3995099 w 7472601"/>
              <a:gd name="connsiteY822" fmla="*/ 0 h 6858000"/>
              <a:gd name="connsiteX823" fmla="*/ 4163818 w 7472601"/>
              <a:gd name="connsiteY823" fmla="*/ 234104 h 6858000"/>
              <a:gd name="connsiteX824" fmla="*/ 4172099 w 7472601"/>
              <a:gd name="connsiteY824" fmla="*/ 234207 h 6858000"/>
              <a:gd name="connsiteX825" fmla="*/ 4784282 w 7472601"/>
              <a:gd name="connsiteY825" fmla="*/ 276561 h 6858000"/>
              <a:gd name="connsiteX826" fmla="*/ 4801687 w 7472601"/>
              <a:gd name="connsiteY826" fmla="*/ 267764 h 6858000"/>
              <a:gd name="connsiteX827" fmla="*/ 6082788 w 7472601"/>
              <a:gd name="connsiteY827" fmla="*/ 64119 h 6858000"/>
              <a:gd name="connsiteX828" fmla="*/ 6099442 w 7472601"/>
              <a:gd name="connsiteY828" fmla="*/ 82568 h 6858000"/>
              <a:gd name="connsiteX829" fmla="*/ 4804137 w 7472601"/>
              <a:gd name="connsiteY829" fmla="*/ 320931 h 6858000"/>
              <a:gd name="connsiteX830" fmla="*/ 4227047 w 7472601"/>
              <a:gd name="connsiteY830" fmla="*/ 313415 h 6858000"/>
              <a:gd name="connsiteX831" fmla="*/ 4346041 w 7472601"/>
              <a:gd name="connsiteY831" fmla="*/ 456086 h 6858000"/>
              <a:gd name="connsiteX832" fmla="*/ 4870967 w 7472601"/>
              <a:gd name="connsiteY832" fmla="*/ 963061 h 6858000"/>
              <a:gd name="connsiteX833" fmla="*/ 4889647 w 7472601"/>
              <a:gd name="connsiteY833" fmla="*/ 957147 h 6858000"/>
              <a:gd name="connsiteX834" fmla="*/ 5422504 w 7472601"/>
              <a:gd name="connsiteY834" fmla="*/ 805191 h 6858000"/>
              <a:gd name="connsiteX835" fmla="*/ 6087656 w 7472601"/>
              <a:gd name="connsiteY835" fmla="*/ 826703 h 6858000"/>
              <a:gd name="connsiteX836" fmla="*/ 6058717 w 7472601"/>
              <a:gd name="connsiteY836" fmla="*/ 865992 h 6858000"/>
              <a:gd name="connsiteX837" fmla="*/ 4974153 w 7472601"/>
              <a:gd name="connsiteY837" fmla="*/ 1045456 h 6858000"/>
              <a:gd name="connsiteX838" fmla="*/ 5627835 w 7472601"/>
              <a:gd name="connsiteY838" fmla="*/ 1472077 h 6858000"/>
              <a:gd name="connsiteX839" fmla="*/ 5629817 w 7472601"/>
              <a:gd name="connsiteY839" fmla="*/ 1471412 h 6858000"/>
              <a:gd name="connsiteX840" fmla="*/ 5634124 w 7472601"/>
              <a:gd name="connsiteY840" fmla="*/ 1470572 h 6858000"/>
              <a:gd name="connsiteX841" fmla="*/ 5755832 w 7472601"/>
              <a:gd name="connsiteY841" fmla="*/ 1383886 h 6858000"/>
              <a:gd name="connsiteX842" fmla="*/ 6014186 w 7472601"/>
              <a:gd name="connsiteY842" fmla="*/ 1279799 h 6858000"/>
              <a:gd name="connsiteX843" fmla="*/ 6901619 w 7472601"/>
              <a:gd name="connsiteY843" fmla="*/ 1047874 h 6858000"/>
              <a:gd name="connsiteX844" fmla="*/ 6931566 w 7472601"/>
              <a:gd name="connsiteY844" fmla="*/ 1062034 h 6858000"/>
              <a:gd name="connsiteX845" fmla="*/ 5790982 w 7472601"/>
              <a:gd name="connsiteY845" fmla="*/ 1561380 h 6858000"/>
              <a:gd name="connsiteX846" fmla="*/ 6188971 w 7472601"/>
              <a:gd name="connsiteY846" fmla="*/ 1755168 h 6858000"/>
              <a:gd name="connsiteX847" fmla="*/ 6202446 w 7472601"/>
              <a:gd name="connsiteY847" fmla="*/ 1752268 h 6858000"/>
              <a:gd name="connsiteX848" fmla="*/ 7179560 w 7472601"/>
              <a:gd name="connsiteY848" fmla="*/ 1467551 h 6858000"/>
              <a:gd name="connsiteX849" fmla="*/ 7158730 w 7472601"/>
              <a:gd name="connsiteY849" fmla="*/ 1507835 h 6858000"/>
              <a:gd name="connsiteX850" fmla="*/ 6326959 w 7472601"/>
              <a:gd name="connsiteY850" fmla="*/ 1817686 h 6858000"/>
              <a:gd name="connsiteX851" fmla="*/ 6537433 w 7472601"/>
              <a:gd name="connsiteY851" fmla="*/ 1907790 h 6858000"/>
              <a:gd name="connsiteX852" fmla="*/ 6550221 w 7472601"/>
              <a:gd name="connsiteY852" fmla="*/ 1910729 h 6858000"/>
              <a:gd name="connsiteX853" fmla="*/ 6964438 w 7472601"/>
              <a:gd name="connsiteY853" fmla="*/ 2209505 h 6858000"/>
              <a:gd name="connsiteX854" fmla="*/ 7367862 w 7472601"/>
              <a:gd name="connsiteY854" fmla="*/ 2806833 h 6858000"/>
              <a:gd name="connsiteX855" fmla="*/ 7364329 w 7472601"/>
              <a:gd name="connsiteY855" fmla="*/ 2826907 h 6858000"/>
              <a:gd name="connsiteX856" fmla="*/ 7290545 w 7472601"/>
              <a:gd name="connsiteY856" fmla="*/ 2850663 h 6858000"/>
              <a:gd name="connsiteX857" fmla="*/ 6472036 w 7472601"/>
              <a:gd name="connsiteY857" fmla="*/ 1959003 h 6858000"/>
              <a:gd name="connsiteX858" fmla="*/ 5792897 w 7472601"/>
              <a:gd name="connsiteY858" fmla="*/ 1647747 h 6858000"/>
              <a:gd name="connsiteX859" fmla="*/ 5842751 w 7472601"/>
              <a:gd name="connsiteY859" fmla="*/ 1816112 h 6858000"/>
              <a:gd name="connsiteX860" fmla="*/ 5847424 w 7472601"/>
              <a:gd name="connsiteY860" fmla="*/ 1815776 h 6858000"/>
              <a:gd name="connsiteX861" fmla="*/ 6399821 w 7472601"/>
              <a:gd name="connsiteY861" fmla="*/ 2344799 h 6858000"/>
              <a:gd name="connsiteX862" fmla="*/ 6323232 w 7472601"/>
              <a:gd name="connsiteY862" fmla="*/ 2389634 h 6858000"/>
              <a:gd name="connsiteX863" fmla="*/ 5942958 w 7472601"/>
              <a:gd name="connsiteY863" fmla="*/ 2077708 h 6858000"/>
              <a:gd name="connsiteX864" fmla="*/ 5921559 w 7472601"/>
              <a:gd name="connsiteY864" fmla="*/ 2378596 h 6858000"/>
              <a:gd name="connsiteX865" fmla="*/ 5817651 w 7472601"/>
              <a:gd name="connsiteY865" fmla="*/ 3023919 h 6858000"/>
              <a:gd name="connsiteX866" fmla="*/ 5729634 w 7472601"/>
              <a:gd name="connsiteY866" fmla="*/ 3051849 h 6858000"/>
              <a:gd name="connsiteX867" fmla="*/ 5611018 w 7472601"/>
              <a:gd name="connsiteY867" fmla="*/ 2316769 h 6858000"/>
              <a:gd name="connsiteX868" fmla="*/ 5687608 w 7472601"/>
              <a:gd name="connsiteY868" fmla="*/ 2039972 h 6858000"/>
              <a:gd name="connsiteX869" fmla="*/ 5657554 w 7472601"/>
              <a:gd name="connsiteY869" fmla="*/ 1576445 h 6858000"/>
              <a:gd name="connsiteX870" fmla="*/ 5150475 w 7472601"/>
              <a:gd name="connsiteY870" fmla="*/ 1274012 h 6858000"/>
              <a:gd name="connsiteX871" fmla="*/ 5349142 w 7472601"/>
              <a:gd name="connsiteY871" fmla="*/ 2204405 h 6858000"/>
              <a:gd name="connsiteX872" fmla="*/ 5262214 w 7472601"/>
              <a:gd name="connsiteY872" fmla="*/ 2233836 h 6858000"/>
              <a:gd name="connsiteX873" fmla="*/ 4981539 w 7472601"/>
              <a:gd name="connsiteY873" fmla="*/ 1542201 h 6858000"/>
              <a:gd name="connsiteX874" fmla="*/ 4958461 w 7472601"/>
              <a:gd name="connsiteY874" fmla="*/ 1136957 h 6858000"/>
              <a:gd name="connsiteX875" fmla="*/ 4655015 w 7472601"/>
              <a:gd name="connsiteY875" fmla="*/ 891426 h 6858000"/>
              <a:gd name="connsiteX876" fmla="*/ 4348002 w 7472601"/>
              <a:gd name="connsiteY876" fmla="*/ 2205895 h 6858000"/>
              <a:gd name="connsiteX877" fmla="*/ 4262250 w 7472601"/>
              <a:gd name="connsiteY877" fmla="*/ 2219972 h 6858000"/>
              <a:gd name="connsiteX878" fmla="*/ 4550611 w 7472601"/>
              <a:gd name="connsiteY878" fmla="*/ 817540 h 6858000"/>
              <a:gd name="connsiteX879" fmla="*/ 4564418 w 7472601"/>
              <a:gd name="connsiteY879" fmla="*/ 808293 h 6858000"/>
              <a:gd name="connsiteX880" fmla="*/ 4266388 w 7472601"/>
              <a:gd name="connsiteY880" fmla="*/ 500083 h 6858000"/>
              <a:gd name="connsiteX881" fmla="*/ 4032842 w 7472601"/>
              <a:gd name="connsiteY881" fmla="*/ 211809 h 6858000"/>
              <a:gd name="connsiteX882" fmla="*/ 3882765 w 7472601"/>
              <a:gd name="connsiteY882" fmla="*/ 0 h 6858000"/>
              <a:gd name="connsiteX883" fmla="*/ 3721337 w 7472601"/>
              <a:gd name="connsiteY883" fmla="*/ 0 h 6858000"/>
              <a:gd name="connsiteX884" fmla="*/ 3797544 w 7472601"/>
              <a:gd name="connsiteY884" fmla="*/ 0 h 6858000"/>
              <a:gd name="connsiteX885" fmla="*/ 3775734 w 7472601"/>
              <a:gd name="connsiteY885" fmla="*/ 95131 h 6858000"/>
              <a:gd name="connsiteX886" fmla="*/ 3724807 w 7472601"/>
              <a:gd name="connsiteY886" fmla="*/ 272257 h 6858000"/>
              <a:gd name="connsiteX887" fmla="*/ 3726844 w 7472601"/>
              <a:gd name="connsiteY887" fmla="*/ 282988 h 6858000"/>
              <a:gd name="connsiteX888" fmla="*/ 3742664 w 7472601"/>
              <a:gd name="connsiteY888" fmla="*/ 279918 h 6858000"/>
              <a:gd name="connsiteX889" fmla="*/ 4103910 w 7472601"/>
              <a:gd name="connsiteY889" fmla="*/ 1161917 h 6858000"/>
              <a:gd name="connsiteX890" fmla="*/ 4020269 w 7472601"/>
              <a:gd name="connsiteY890" fmla="*/ 1200406 h 6858000"/>
              <a:gd name="connsiteX891" fmla="*/ 3674882 w 7472601"/>
              <a:gd name="connsiteY891" fmla="*/ 488524 h 6858000"/>
              <a:gd name="connsiteX892" fmla="*/ 3132682 w 7472601"/>
              <a:gd name="connsiteY892" fmla="*/ 1072284 h 6858000"/>
              <a:gd name="connsiteX893" fmla="*/ 2716346 w 7472601"/>
              <a:gd name="connsiteY893" fmla="*/ 1276376 h 6858000"/>
              <a:gd name="connsiteX894" fmla="*/ 2716772 w 7472601"/>
              <a:gd name="connsiteY894" fmla="*/ 1255462 h 6858000"/>
              <a:gd name="connsiteX895" fmla="*/ 3471096 w 7472601"/>
              <a:gd name="connsiteY895" fmla="*/ 437072 h 6858000"/>
              <a:gd name="connsiteX896" fmla="*/ 3639057 w 7472601"/>
              <a:gd name="connsiteY896" fmla="*/ 286334 h 6858000"/>
              <a:gd name="connsiteX897" fmla="*/ 3640309 w 7472601"/>
              <a:gd name="connsiteY897" fmla="*/ 284664 h 6858000"/>
              <a:gd name="connsiteX898" fmla="*/ 3646022 w 7472601"/>
              <a:gd name="connsiteY898" fmla="*/ 276711 h 6858000"/>
              <a:gd name="connsiteX899" fmla="*/ 3707943 w 7472601"/>
              <a:gd name="connsiteY899" fmla="*/ 65958 h 6858000"/>
              <a:gd name="connsiteX900" fmla="*/ 3721337 w 7472601"/>
              <a:gd name="connsiteY900" fmla="*/ 0 h 6858000"/>
              <a:gd name="connsiteX901" fmla="*/ 2867960 w 7472601"/>
              <a:gd name="connsiteY901" fmla="*/ 0 h 6858000"/>
              <a:gd name="connsiteX902" fmla="*/ 2926351 w 7472601"/>
              <a:gd name="connsiteY902" fmla="*/ 0 h 6858000"/>
              <a:gd name="connsiteX903" fmla="*/ 2902823 w 7472601"/>
              <a:gd name="connsiteY903" fmla="*/ 262929 h 6858000"/>
              <a:gd name="connsiteX904" fmla="*/ 2940663 w 7472601"/>
              <a:gd name="connsiteY904" fmla="*/ 140884 h 6858000"/>
              <a:gd name="connsiteX905" fmla="*/ 2947039 w 7472601"/>
              <a:gd name="connsiteY905" fmla="*/ 122524 h 6858000"/>
              <a:gd name="connsiteX906" fmla="*/ 2984316 w 7472601"/>
              <a:gd name="connsiteY906" fmla="*/ 0 h 6858000"/>
              <a:gd name="connsiteX907" fmla="*/ 3016114 w 7472601"/>
              <a:gd name="connsiteY907" fmla="*/ 0 h 6858000"/>
              <a:gd name="connsiteX908" fmla="*/ 2979949 w 7472601"/>
              <a:gd name="connsiteY908" fmla="*/ 119274 h 6858000"/>
              <a:gd name="connsiteX909" fmla="*/ 3023879 w 7472601"/>
              <a:gd name="connsiteY909" fmla="*/ 0 h 6858000"/>
              <a:gd name="connsiteX910" fmla="*/ 3105400 w 7472601"/>
              <a:gd name="connsiteY910" fmla="*/ 0 h 6858000"/>
              <a:gd name="connsiteX911" fmla="*/ 3094669 w 7472601"/>
              <a:gd name="connsiteY911" fmla="*/ 30308 h 6858000"/>
              <a:gd name="connsiteX912" fmla="*/ 2901945 w 7472601"/>
              <a:gd name="connsiteY912" fmla="*/ 466538 h 6858000"/>
              <a:gd name="connsiteX913" fmla="*/ 2815209 w 7472601"/>
              <a:gd name="connsiteY913" fmla="*/ 497361 h 6858000"/>
              <a:gd name="connsiteX914" fmla="*/ 2844845 w 7472601"/>
              <a:gd name="connsiteY914" fmla="*/ 127638 h 6858000"/>
              <a:gd name="connsiteX915" fmla="*/ 2867960 w 7472601"/>
              <a:gd name="connsiteY915" fmla="*/ 0 h 6858000"/>
              <a:gd name="connsiteX916" fmla="*/ 1057230 w 7472601"/>
              <a:gd name="connsiteY916" fmla="*/ 0 h 6858000"/>
              <a:gd name="connsiteX917" fmla="*/ 1111003 w 7472601"/>
              <a:gd name="connsiteY917" fmla="*/ 0 h 6858000"/>
              <a:gd name="connsiteX918" fmla="*/ 1125553 w 7472601"/>
              <a:gd name="connsiteY918" fmla="*/ 52588 h 6858000"/>
              <a:gd name="connsiteX919" fmla="*/ 1304276 w 7472601"/>
              <a:gd name="connsiteY919" fmla="*/ 476275 h 6858000"/>
              <a:gd name="connsiteX920" fmla="*/ 1492066 w 7472601"/>
              <a:gd name="connsiteY920" fmla="*/ 886333 h 6858000"/>
              <a:gd name="connsiteX921" fmla="*/ 1423698 w 7472601"/>
              <a:gd name="connsiteY921" fmla="*/ 710817 h 6858000"/>
              <a:gd name="connsiteX922" fmla="*/ 1357609 w 7472601"/>
              <a:gd name="connsiteY922" fmla="*/ 532892 h 6858000"/>
              <a:gd name="connsiteX923" fmla="*/ 1309550 w 7472601"/>
              <a:gd name="connsiteY923" fmla="*/ 374031 h 6858000"/>
              <a:gd name="connsiteX924" fmla="*/ 1193673 w 7472601"/>
              <a:gd name="connsiteY924" fmla="*/ 49533 h 6858000"/>
              <a:gd name="connsiteX925" fmla="*/ 1164391 w 7472601"/>
              <a:gd name="connsiteY925" fmla="*/ 0 h 6858000"/>
              <a:gd name="connsiteX926" fmla="*/ 1200666 w 7472601"/>
              <a:gd name="connsiteY926" fmla="*/ 0 h 6858000"/>
              <a:gd name="connsiteX927" fmla="*/ 1223408 w 7472601"/>
              <a:gd name="connsiteY927" fmla="*/ 38996 h 6858000"/>
              <a:gd name="connsiteX928" fmla="*/ 1339635 w 7472601"/>
              <a:gd name="connsiteY928" fmla="*/ 365517 h 6858000"/>
              <a:gd name="connsiteX929" fmla="*/ 1387469 w 7472601"/>
              <a:gd name="connsiteY929" fmla="*/ 523079 h 6858000"/>
              <a:gd name="connsiteX930" fmla="*/ 1452685 w 7472601"/>
              <a:gd name="connsiteY930" fmla="*/ 699806 h 6858000"/>
              <a:gd name="connsiteX931" fmla="*/ 1492092 w 7472601"/>
              <a:gd name="connsiteY931" fmla="*/ 800424 h 6858000"/>
              <a:gd name="connsiteX932" fmla="*/ 1455302 w 7472601"/>
              <a:gd name="connsiteY932" fmla="*/ 632913 h 6858000"/>
              <a:gd name="connsiteX933" fmla="*/ 1222336 w 7472601"/>
              <a:gd name="connsiteY933" fmla="*/ 9480 h 6858000"/>
              <a:gd name="connsiteX934" fmla="*/ 1214634 w 7472601"/>
              <a:gd name="connsiteY934" fmla="*/ 0 h 6858000"/>
              <a:gd name="connsiteX935" fmla="*/ 1289827 w 7472601"/>
              <a:gd name="connsiteY935" fmla="*/ 0 h 6858000"/>
              <a:gd name="connsiteX936" fmla="*/ 1321076 w 7472601"/>
              <a:gd name="connsiteY936" fmla="*/ 59722 h 6858000"/>
              <a:gd name="connsiteX937" fmla="*/ 1512579 w 7472601"/>
              <a:gd name="connsiteY937" fmla="*/ 626441 h 6858000"/>
              <a:gd name="connsiteX938" fmla="*/ 1506076 w 7472601"/>
              <a:gd name="connsiteY938" fmla="*/ 1089289 h 6858000"/>
              <a:gd name="connsiteX939" fmla="*/ 1486346 w 7472601"/>
              <a:gd name="connsiteY939" fmla="*/ 1079919 h 6858000"/>
              <a:gd name="connsiteX940" fmla="*/ 1070511 w 7472601"/>
              <a:gd name="connsiteY940" fmla="*/ 48609 h 6858000"/>
              <a:gd name="connsiteX941" fmla="*/ 1057230 w 7472601"/>
              <a:gd name="connsiteY941" fmla="*/ 0 h 6858000"/>
              <a:gd name="connsiteX942" fmla="*/ 43151 w 7472601"/>
              <a:gd name="connsiteY942" fmla="*/ 0 h 6858000"/>
              <a:gd name="connsiteX943" fmla="*/ 95283 w 7472601"/>
              <a:gd name="connsiteY943" fmla="*/ 0 h 6858000"/>
              <a:gd name="connsiteX944" fmla="*/ 300708 w 7472601"/>
              <a:gd name="connsiteY944" fmla="*/ 154571 h 6858000"/>
              <a:gd name="connsiteX945" fmla="*/ 530414 w 7472601"/>
              <a:gd name="connsiteY945" fmla="*/ 354673 h 6858000"/>
              <a:gd name="connsiteX946" fmla="*/ 333785 w 7472601"/>
              <a:gd name="connsiteY946" fmla="*/ 161564 h 6858000"/>
              <a:gd name="connsiteX947" fmla="*/ 147005 w 7472601"/>
              <a:gd name="connsiteY947" fmla="*/ 0 h 6858000"/>
              <a:gd name="connsiteX948" fmla="*/ 272509 w 7472601"/>
              <a:gd name="connsiteY948" fmla="*/ 0 h 6858000"/>
              <a:gd name="connsiteX949" fmla="*/ 326276 w 7472601"/>
              <a:gd name="connsiteY949" fmla="*/ 45847 h 6858000"/>
              <a:gd name="connsiteX950" fmla="*/ 823759 w 7472601"/>
              <a:gd name="connsiteY950" fmla="*/ 574145 h 6858000"/>
              <a:gd name="connsiteX951" fmla="*/ 811254 w 7472601"/>
              <a:gd name="connsiteY951" fmla="*/ 665546 h 6858000"/>
              <a:gd name="connsiteX952" fmla="*/ 154042 w 7472601"/>
              <a:gd name="connsiteY952" fmla="*/ 261522 h 6858000"/>
              <a:gd name="connsiteX953" fmla="*/ 13550 w 7472601"/>
              <a:gd name="connsiteY953" fmla="*/ 158423 h 6858000"/>
              <a:gd name="connsiteX954" fmla="*/ 0 w 7472601"/>
              <a:gd name="connsiteY954" fmla="*/ 146618 h 6858000"/>
              <a:gd name="connsiteX955" fmla="*/ 0 w 7472601"/>
              <a:gd name="connsiteY955" fmla="*/ 59161 h 6858000"/>
              <a:gd name="connsiteX956" fmla="*/ 45427 w 7472601"/>
              <a:gd name="connsiteY956" fmla="*/ 101078 h 6858000"/>
              <a:gd name="connsiteX957" fmla="*/ 630103 w 7472601"/>
              <a:gd name="connsiteY957" fmla="*/ 485885 h 6858000"/>
              <a:gd name="connsiteX958" fmla="*/ 532040 w 7472601"/>
              <a:gd name="connsiteY958" fmla="*/ 399359 h 6858000"/>
              <a:gd name="connsiteX959" fmla="*/ 517618 w 7472601"/>
              <a:gd name="connsiteY959" fmla="*/ 385726 h 6858000"/>
              <a:gd name="connsiteX960" fmla="*/ 285074 w 7472601"/>
              <a:gd name="connsiteY960" fmla="*/ 182755 h 6858000"/>
              <a:gd name="connsiteX961" fmla="*/ 43151 w 7472601"/>
              <a:gd name="connsiteY961"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63634 h 6858000"/>
              <a:gd name="connsiteX78" fmla="*/ 7448321 w 7472601"/>
              <a:gd name="connsiteY78" fmla="*/ 6190991 h 6858000"/>
              <a:gd name="connsiteX79" fmla="*/ 7467600 w 7472601"/>
              <a:gd name="connsiteY79" fmla="*/ 6221686 h 6858000"/>
              <a:gd name="connsiteX80" fmla="*/ 7467600 w 7472601"/>
              <a:gd name="connsiteY80" fmla="*/ 6334256 h 6858000"/>
              <a:gd name="connsiteX81" fmla="*/ 7454976 w 7472601"/>
              <a:gd name="connsiteY81" fmla="*/ 6318297 h 6858000"/>
              <a:gd name="connsiteX82" fmla="*/ 1456157 w 7472601"/>
              <a:gd name="connsiteY82" fmla="*/ 5371404 h 6858000"/>
              <a:gd name="connsiteX83" fmla="*/ 1244432 w 7472601"/>
              <a:gd name="connsiteY83" fmla="*/ 5385601 h 6858000"/>
              <a:gd name="connsiteX84" fmla="*/ 973990 w 7472601"/>
              <a:gd name="connsiteY84" fmla="*/ 5424940 h 6858000"/>
              <a:gd name="connsiteX85" fmla="*/ 1103809 w 7472601"/>
              <a:gd name="connsiteY85" fmla="*/ 5433720 h 6858000"/>
              <a:gd name="connsiteX86" fmla="*/ 1123454 w 7472601"/>
              <a:gd name="connsiteY86" fmla="*/ 5435727 h 6858000"/>
              <a:gd name="connsiteX87" fmla="*/ 1737017 w 7472601"/>
              <a:gd name="connsiteY87" fmla="*/ 5452183 h 6858000"/>
              <a:gd name="connsiteX88" fmla="*/ 1824397 w 7472601"/>
              <a:gd name="connsiteY88" fmla="*/ 5447757 h 6858000"/>
              <a:gd name="connsiteX89" fmla="*/ 2070059 w 7472601"/>
              <a:gd name="connsiteY89" fmla="*/ 5441660 h 6858000"/>
              <a:gd name="connsiteX90" fmla="*/ 1456157 w 7472601"/>
              <a:gd name="connsiteY90" fmla="*/ 5371404 h 6858000"/>
              <a:gd name="connsiteX91" fmla="*/ 4988186 w 7472601"/>
              <a:gd name="connsiteY91" fmla="*/ 5216467 h 6858000"/>
              <a:gd name="connsiteX92" fmla="*/ 4777334 w 7472601"/>
              <a:gd name="connsiteY92" fmla="*/ 5406072 h 6858000"/>
              <a:gd name="connsiteX93" fmla="*/ 4718341 w 7472601"/>
              <a:gd name="connsiteY93" fmla="*/ 5468043 h 6858000"/>
              <a:gd name="connsiteX94" fmla="*/ 4604655 w 7472601"/>
              <a:gd name="connsiteY94" fmla="*/ 5583434 h 6858000"/>
              <a:gd name="connsiteX95" fmla="*/ 4565074 w 7472601"/>
              <a:gd name="connsiteY95" fmla="*/ 5618550 h 6858000"/>
              <a:gd name="connsiteX96" fmla="*/ 4988186 w 7472601"/>
              <a:gd name="connsiteY96" fmla="*/ 5216467 h 6858000"/>
              <a:gd name="connsiteX97" fmla="*/ 4978032 w 7472601"/>
              <a:gd name="connsiteY97" fmla="*/ 5183809 h 6858000"/>
              <a:gd name="connsiteX98" fmla="*/ 4463413 w 7472601"/>
              <a:gd name="connsiteY98" fmla="*/ 5615162 h 6858000"/>
              <a:gd name="connsiteX99" fmla="*/ 4358134 w 7472601"/>
              <a:gd name="connsiteY99" fmla="*/ 5742791 h 6858000"/>
              <a:gd name="connsiteX100" fmla="*/ 4376219 w 7472601"/>
              <a:gd name="connsiteY100" fmla="*/ 5729027 h 6858000"/>
              <a:gd name="connsiteX101" fmla="*/ 4582340 w 7472601"/>
              <a:gd name="connsiteY101" fmla="*/ 5561037 h 6858000"/>
              <a:gd name="connsiteX102" fmla="*/ 4694684 w 7472601"/>
              <a:gd name="connsiteY102" fmla="*/ 5447098 h 6858000"/>
              <a:gd name="connsiteX103" fmla="*/ 4754123 w 7472601"/>
              <a:gd name="connsiteY103" fmla="*/ 5384643 h 6858000"/>
              <a:gd name="connsiteX104" fmla="*/ 4978032 w 7472601"/>
              <a:gd name="connsiteY104" fmla="*/ 5183809 h 6858000"/>
              <a:gd name="connsiteX105" fmla="*/ 1903353 w 7472601"/>
              <a:gd name="connsiteY105" fmla="*/ 5044827 h 6858000"/>
              <a:gd name="connsiteX106" fmla="*/ 1936931 w 7472601"/>
              <a:gd name="connsiteY106" fmla="*/ 5093954 h 6858000"/>
              <a:gd name="connsiteX107" fmla="*/ 2195868 w 7472601"/>
              <a:gd name="connsiteY107" fmla="*/ 5396574 h 6858000"/>
              <a:gd name="connsiteX108" fmla="*/ 2088852 w 7472601"/>
              <a:gd name="connsiteY108" fmla="*/ 5166123 h 6858000"/>
              <a:gd name="connsiteX109" fmla="*/ 1958241 w 7472601"/>
              <a:gd name="connsiteY109" fmla="*/ 5067955 h 6858000"/>
              <a:gd name="connsiteX110" fmla="*/ 1903353 w 7472601"/>
              <a:gd name="connsiteY110" fmla="*/ 5044827 h 6858000"/>
              <a:gd name="connsiteX111" fmla="*/ 1979378 w 7472601"/>
              <a:gd name="connsiteY111" fmla="*/ 4769504 h 6858000"/>
              <a:gd name="connsiteX112" fmla="*/ 2882120 w 7472601"/>
              <a:gd name="connsiteY112" fmla="*/ 5064547 h 6858000"/>
              <a:gd name="connsiteX113" fmla="*/ 2793103 w 7472601"/>
              <a:gd name="connsiteY113" fmla="*/ 5039699 h 6858000"/>
              <a:gd name="connsiteX114" fmla="*/ 2770041 w 7472601"/>
              <a:gd name="connsiteY114" fmla="*/ 5033634 h 6858000"/>
              <a:gd name="connsiteX115" fmla="*/ 1979378 w 7472601"/>
              <a:gd name="connsiteY115" fmla="*/ 4769504 h 6858000"/>
              <a:gd name="connsiteX116" fmla="*/ 1927410 w 7472601"/>
              <a:gd name="connsiteY116" fmla="*/ 4716164 h 6858000"/>
              <a:gd name="connsiteX117" fmla="*/ 1959587 w 7472601"/>
              <a:gd name="connsiteY117" fmla="*/ 4728849 h 6858000"/>
              <a:gd name="connsiteX118" fmla="*/ 2777707 w 7472601"/>
              <a:gd name="connsiteY118" fmla="*/ 5003991 h 6858000"/>
              <a:gd name="connsiteX119" fmla="*/ 2800768 w 7472601"/>
              <a:gd name="connsiteY119" fmla="*/ 5010056 h 6858000"/>
              <a:gd name="connsiteX120" fmla="*/ 2879408 w 7472601"/>
              <a:gd name="connsiteY120" fmla="*/ 5031590 h 6858000"/>
              <a:gd name="connsiteX121" fmla="*/ 2862295 w 7472601"/>
              <a:gd name="connsiteY121" fmla="*/ 5022958 h 6858000"/>
              <a:gd name="connsiteX122" fmla="*/ 2813343 w 7472601"/>
              <a:gd name="connsiteY122" fmla="*/ 4998369 h 6858000"/>
              <a:gd name="connsiteX123" fmla="*/ 2646245 w 7472601"/>
              <a:gd name="connsiteY123" fmla="*/ 4930999 h 6858000"/>
              <a:gd name="connsiteX124" fmla="*/ 1999243 w 7472601"/>
              <a:gd name="connsiteY124" fmla="*/ 4730524 h 6858000"/>
              <a:gd name="connsiteX125" fmla="*/ 1979527 w 7472601"/>
              <a:gd name="connsiteY125" fmla="*/ 4726651 h 6858000"/>
              <a:gd name="connsiteX126" fmla="*/ 1927410 w 7472601"/>
              <a:gd name="connsiteY126" fmla="*/ 4716164 h 6858000"/>
              <a:gd name="connsiteX127" fmla="*/ 1997014 w 7472601"/>
              <a:gd name="connsiteY127" fmla="*/ 4698007 h 6858000"/>
              <a:gd name="connsiteX128" fmla="*/ 2005458 w 7472601"/>
              <a:gd name="connsiteY128" fmla="*/ 4699540 h 6858000"/>
              <a:gd name="connsiteX129" fmla="*/ 2657186 w 7472601"/>
              <a:gd name="connsiteY129" fmla="*/ 4901687 h 6858000"/>
              <a:gd name="connsiteX130" fmla="*/ 2826662 w 7472601"/>
              <a:gd name="connsiteY130" fmla="*/ 4970362 h 6858000"/>
              <a:gd name="connsiteX131" fmla="*/ 2876100 w 7472601"/>
              <a:gd name="connsiteY131" fmla="*/ 4995397 h 6858000"/>
              <a:gd name="connsiteX132" fmla="*/ 3042600 w 7472601"/>
              <a:gd name="connsiteY132" fmla="*/ 5059532 h 6858000"/>
              <a:gd name="connsiteX133" fmla="*/ 1997014 w 7472601"/>
              <a:gd name="connsiteY133" fmla="*/ 4698007 h 6858000"/>
              <a:gd name="connsiteX134" fmla="*/ 2305292 w 7472601"/>
              <a:gd name="connsiteY134" fmla="*/ 4219492 h 6858000"/>
              <a:gd name="connsiteX135" fmla="*/ 3360922 w 7472601"/>
              <a:gd name="connsiteY135" fmla="*/ 4529373 h 6858000"/>
              <a:gd name="connsiteX136" fmla="*/ 3492420 w 7472601"/>
              <a:gd name="connsiteY136" fmla="*/ 4510145 h 6858000"/>
              <a:gd name="connsiteX137" fmla="*/ 3364086 w 7472601"/>
              <a:gd name="connsiteY137" fmla="*/ 4480340 h 6858000"/>
              <a:gd name="connsiteX138" fmla="*/ 3225818 w 7472601"/>
              <a:gd name="connsiteY138" fmla="*/ 4411822 h 6858000"/>
              <a:gd name="connsiteX139" fmla="*/ 3129696 w 7472601"/>
              <a:gd name="connsiteY139" fmla="*/ 4360704 h 6858000"/>
              <a:gd name="connsiteX140" fmla="*/ 2814545 w 7472601"/>
              <a:gd name="connsiteY140" fmla="*/ 4282955 h 6858000"/>
              <a:gd name="connsiteX141" fmla="*/ 2305292 w 7472601"/>
              <a:gd name="connsiteY141" fmla="*/ 4219492 h 6858000"/>
              <a:gd name="connsiteX142" fmla="*/ 2626982 w 7472601"/>
              <a:gd name="connsiteY142" fmla="*/ 4206450 h 6858000"/>
              <a:gd name="connsiteX143" fmla="*/ 2490617 w 7472601"/>
              <a:gd name="connsiteY143" fmla="*/ 4206951 h 6858000"/>
              <a:gd name="connsiteX144" fmla="*/ 2819869 w 7472601"/>
              <a:gd name="connsiteY144" fmla="*/ 4252936 h 6858000"/>
              <a:gd name="connsiteX145" fmla="*/ 3143018 w 7472601"/>
              <a:gd name="connsiteY145" fmla="*/ 4332698 h 6858000"/>
              <a:gd name="connsiteX146" fmla="*/ 3241520 w 7472601"/>
              <a:gd name="connsiteY146" fmla="*/ 4385112 h 6858000"/>
              <a:gd name="connsiteX147" fmla="*/ 3374575 w 7472601"/>
              <a:gd name="connsiteY147" fmla="*/ 4451517 h 6858000"/>
              <a:gd name="connsiteX148" fmla="*/ 3505221 w 7472601"/>
              <a:gd name="connsiteY148" fmla="*/ 4480757 h 6858000"/>
              <a:gd name="connsiteX149" fmla="*/ 2626982 w 7472601"/>
              <a:gd name="connsiteY149" fmla="*/ 4206450 h 6858000"/>
              <a:gd name="connsiteX150" fmla="*/ 1310106 w 7472601"/>
              <a:gd name="connsiteY150" fmla="*/ 3943217 h 6858000"/>
              <a:gd name="connsiteX151" fmla="*/ 854994 w 7472601"/>
              <a:gd name="connsiteY151" fmla="*/ 4399136 h 6858000"/>
              <a:gd name="connsiteX152" fmla="*/ 742462 w 7472601"/>
              <a:gd name="connsiteY152" fmla="*/ 4594648 h 6858000"/>
              <a:gd name="connsiteX153" fmla="*/ 820602 w 7472601"/>
              <a:gd name="connsiteY153" fmla="*/ 4485915 h 6858000"/>
              <a:gd name="connsiteX154" fmla="*/ 878295 w 7472601"/>
              <a:gd name="connsiteY154" fmla="*/ 4403594 h 6858000"/>
              <a:gd name="connsiteX155" fmla="*/ 1240607 w 7472601"/>
              <a:gd name="connsiteY155" fmla="*/ 4010401 h 6858000"/>
              <a:gd name="connsiteX156" fmla="*/ 1310106 w 7472601"/>
              <a:gd name="connsiteY156" fmla="*/ 3943217 h 6858000"/>
              <a:gd name="connsiteX157" fmla="*/ 1423113 w 7472601"/>
              <a:gd name="connsiteY157" fmla="*/ 3874565 h 6858000"/>
              <a:gd name="connsiteX158" fmla="*/ 1260565 w 7472601"/>
              <a:gd name="connsiteY158" fmla="*/ 4031982 h 6858000"/>
              <a:gd name="connsiteX159" fmla="*/ 901900 w 7472601"/>
              <a:gd name="connsiteY159" fmla="*/ 4421236 h 6858000"/>
              <a:gd name="connsiteX160" fmla="*/ 845044 w 7472601"/>
              <a:gd name="connsiteY160" fmla="*/ 4502436 h 6858000"/>
              <a:gd name="connsiteX161" fmla="*/ 685926 w 7472601"/>
              <a:gd name="connsiteY161" fmla="*/ 4703069 h 6858000"/>
              <a:gd name="connsiteX162" fmla="*/ 684248 w 7472601"/>
              <a:gd name="connsiteY162" fmla="*/ 4706721 h 6858000"/>
              <a:gd name="connsiteX163" fmla="*/ 1423113 w 7472601"/>
              <a:gd name="connsiteY163" fmla="*/ 3874565 h 6858000"/>
              <a:gd name="connsiteX164" fmla="*/ 3316479 w 7472601"/>
              <a:gd name="connsiteY164" fmla="*/ 3872136 h 6858000"/>
              <a:gd name="connsiteX165" fmla="*/ 3546806 w 7472601"/>
              <a:gd name="connsiteY165" fmla="*/ 4356139 h 6858000"/>
              <a:gd name="connsiteX166" fmla="*/ 3364433 w 7472601"/>
              <a:gd name="connsiteY166" fmla="*/ 3953121 h 6858000"/>
              <a:gd name="connsiteX167" fmla="*/ 3316479 w 7472601"/>
              <a:gd name="connsiteY167" fmla="*/ 3872136 h 6858000"/>
              <a:gd name="connsiteX168" fmla="*/ 3291335 w 7472601"/>
              <a:gd name="connsiteY168" fmla="*/ 3767420 h 6858000"/>
              <a:gd name="connsiteX169" fmla="*/ 3390805 w 7472601"/>
              <a:gd name="connsiteY169" fmla="*/ 3937163 h 6858000"/>
              <a:gd name="connsiteX170" fmla="*/ 3579062 w 7472601"/>
              <a:gd name="connsiteY170" fmla="*/ 4359040 h 6858000"/>
              <a:gd name="connsiteX171" fmla="*/ 3467355 w 7472601"/>
              <a:gd name="connsiteY171" fmla="*/ 3988130 h 6858000"/>
              <a:gd name="connsiteX172" fmla="*/ 3310753 w 7472601"/>
              <a:gd name="connsiteY172" fmla="*/ 3787140 h 6858000"/>
              <a:gd name="connsiteX173" fmla="*/ 3291335 w 7472601"/>
              <a:gd name="connsiteY173" fmla="*/ 3767420 h 6858000"/>
              <a:gd name="connsiteX174" fmla="*/ 1635889 w 7472601"/>
              <a:gd name="connsiteY174" fmla="*/ 3709494 h 6858000"/>
              <a:gd name="connsiteX175" fmla="*/ 1634800 w 7472601"/>
              <a:gd name="connsiteY175" fmla="*/ 3731111 h 6858000"/>
              <a:gd name="connsiteX176" fmla="*/ 1635889 w 7472601"/>
              <a:gd name="connsiteY176" fmla="*/ 3709494 h 6858000"/>
              <a:gd name="connsiteX177" fmla="*/ 1510397 w 7472601"/>
              <a:gd name="connsiteY177" fmla="*/ 3684705 h 6858000"/>
              <a:gd name="connsiteX178" fmla="*/ 1146550 w 7472601"/>
              <a:gd name="connsiteY178" fmla="*/ 3802012 h 6858000"/>
              <a:gd name="connsiteX179" fmla="*/ 698834 w 7472601"/>
              <a:gd name="connsiteY179" fmla="*/ 3952272 h 6858000"/>
              <a:gd name="connsiteX180" fmla="*/ 34256 w 7472601"/>
              <a:gd name="connsiteY180" fmla="*/ 4347603 h 6858000"/>
              <a:gd name="connsiteX181" fmla="*/ 527241 w 7472601"/>
              <a:gd name="connsiteY181" fmla="*/ 4065078 h 6858000"/>
              <a:gd name="connsiteX182" fmla="*/ 1510397 w 7472601"/>
              <a:gd name="connsiteY182" fmla="*/ 3684705 h 6858000"/>
              <a:gd name="connsiteX183" fmla="*/ 1313114 w 7472601"/>
              <a:gd name="connsiteY183" fmla="*/ 3655216 h 6858000"/>
              <a:gd name="connsiteX184" fmla="*/ 1109304 w 7472601"/>
              <a:gd name="connsiteY184" fmla="*/ 3669030 h 6858000"/>
              <a:gd name="connsiteX185" fmla="*/ 8129 w 7472601"/>
              <a:gd name="connsiteY185" fmla="*/ 4330519 h 6858000"/>
              <a:gd name="connsiteX186" fmla="*/ 687572 w 7472601"/>
              <a:gd name="connsiteY186" fmla="*/ 3925629 h 6858000"/>
              <a:gd name="connsiteX187" fmla="*/ 1138365 w 7472601"/>
              <a:gd name="connsiteY187" fmla="*/ 3774515 h 6858000"/>
              <a:gd name="connsiteX188" fmla="*/ 1505579 w 7472601"/>
              <a:gd name="connsiteY188" fmla="*/ 3655526 h 6858000"/>
              <a:gd name="connsiteX189" fmla="*/ 1313114 w 7472601"/>
              <a:gd name="connsiteY189" fmla="*/ 3655216 h 6858000"/>
              <a:gd name="connsiteX190" fmla="*/ 3655073 w 7472601"/>
              <a:gd name="connsiteY190" fmla="*/ 3650884 h 6858000"/>
              <a:gd name="connsiteX191" fmla="*/ 3989938 w 7472601"/>
              <a:gd name="connsiteY191" fmla="*/ 3991685 h 6858000"/>
              <a:gd name="connsiteX192" fmla="*/ 4393907 w 7472601"/>
              <a:gd name="connsiteY192" fmla="*/ 4261258 h 6858000"/>
              <a:gd name="connsiteX193" fmla="*/ 4648051 w 7472601"/>
              <a:gd name="connsiteY193" fmla="*/ 4374051 h 6858000"/>
              <a:gd name="connsiteX194" fmla="*/ 4383389 w 7472601"/>
              <a:gd name="connsiteY194" fmla="*/ 4184369 h 6858000"/>
              <a:gd name="connsiteX195" fmla="*/ 4165508 w 7472601"/>
              <a:gd name="connsiteY195" fmla="*/ 4035196 h 6858000"/>
              <a:gd name="connsiteX196" fmla="*/ 4068162 w 7472601"/>
              <a:gd name="connsiteY196" fmla="*/ 3953394 h 6858000"/>
              <a:gd name="connsiteX197" fmla="*/ 3981416 w 7472601"/>
              <a:gd name="connsiteY197" fmla="*/ 3880482 h 6858000"/>
              <a:gd name="connsiteX198" fmla="*/ 3800147 w 7472601"/>
              <a:gd name="connsiteY198" fmla="*/ 3749872 h 6858000"/>
              <a:gd name="connsiteX199" fmla="*/ 3655073 w 7472601"/>
              <a:gd name="connsiteY199" fmla="*/ 3650884 h 6858000"/>
              <a:gd name="connsiteX200" fmla="*/ 3670252 w 7472601"/>
              <a:gd name="connsiteY200" fmla="*/ 3622798 h 6858000"/>
              <a:gd name="connsiteX201" fmla="*/ 3817258 w 7472601"/>
              <a:gd name="connsiteY201" fmla="*/ 3723577 h 6858000"/>
              <a:gd name="connsiteX202" fmla="*/ 4000461 w 7472601"/>
              <a:gd name="connsiteY202" fmla="*/ 3855966 h 6858000"/>
              <a:gd name="connsiteX203" fmla="*/ 4088180 w 7472601"/>
              <a:gd name="connsiteY203" fmla="*/ 3929774 h 6858000"/>
              <a:gd name="connsiteX204" fmla="*/ 4184555 w 7472601"/>
              <a:gd name="connsiteY204" fmla="*/ 4010683 h 6858000"/>
              <a:gd name="connsiteX205" fmla="*/ 4399563 w 7472601"/>
              <a:gd name="connsiteY205" fmla="*/ 4158106 h 6858000"/>
              <a:gd name="connsiteX206" fmla="*/ 4684469 w 7472601"/>
              <a:gd name="connsiteY206" fmla="*/ 4364680 h 6858000"/>
              <a:gd name="connsiteX207" fmla="*/ 4690271 w 7472601"/>
              <a:gd name="connsiteY207" fmla="*/ 4370034 h 6858000"/>
              <a:gd name="connsiteX208" fmla="*/ 4136093 w 7472601"/>
              <a:gd name="connsiteY208" fmla="*/ 3858466 h 6858000"/>
              <a:gd name="connsiteX209" fmla="*/ 3670252 w 7472601"/>
              <a:gd name="connsiteY209" fmla="*/ 3622798 h 6858000"/>
              <a:gd name="connsiteX210" fmla="*/ 4440129 w 7472601"/>
              <a:gd name="connsiteY210" fmla="*/ 3448571 h 6858000"/>
              <a:gd name="connsiteX211" fmla="*/ 4856525 w 7472601"/>
              <a:gd name="connsiteY211" fmla="*/ 3915351 h 6858000"/>
              <a:gd name="connsiteX212" fmla="*/ 5059055 w 7472601"/>
              <a:gd name="connsiteY212" fmla="*/ 4108918 h 6858000"/>
              <a:gd name="connsiteX213" fmla="*/ 5290070 w 7472601"/>
              <a:gd name="connsiteY213" fmla="*/ 4263619 h 6858000"/>
              <a:gd name="connsiteX214" fmla="*/ 4834991 w 7472601"/>
              <a:gd name="connsiteY214" fmla="*/ 3830985 h 6858000"/>
              <a:gd name="connsiteX215" fmla="*/ 4440129 w 7472601"/>
              <a:gd name="connsiteY215" fmla="*/ 3448571 h 6858000"/>
              <a:gd name="connsiteX216" fmla="*/ 4441737 w 7472601"/>
              <a:gd name="connsiteY216" fmla="*/ 3399734 h 6858000"/>
              <a:gd name="connsiteX217" fmla="*/ 4431236 w 7472601"/>
              <a:gd name="connsiteY217" fmla="*/ 3400954 h 6858000"/>
              <a:gd name="connsiteX218" fmla="*/ 4557150 w 7472601"/>
              <a:gd name="connsiteY218" fmla="*/ 3510023 h 6858000"/>
              <a:gd name="connsiteX219" fmla="*/ 4856936 w 7472601"/>
              <a:gd name="connsiteY219" fmla="*/ 3809146 h 6858000"/>
              <a:gd name="connsiteX220" fmla="*/ 5111996 w 7472601"/>
              <a:gd name="connsiteY220" fmla="*/ 4065759 h 6858000"/>
              <a:gd name="connsiteX221" fmla="*/ 5388878 w 7472601"/>
              <a:gd name="connsiteY221" fmla="*/ 4300185 h 6858000"/>
              <a:gd name="connsiteX222" fmla="*/ 5425556 w 7472601"/>
              <a:gd name="connsiteY222" fmla="*/ 4308967 h 6858000"/>
              <a:gd name="connsiteX223" fmla="*/ 4943646 w 7472601"/>
              <a:gd name="connsiteY223" fmla="*/ 3822916 h 6858000"/>
              <a:gd name="connsiteX224" fmla="*/ 4594837 w 7472601"/>
              <a:gd name="connsiteY224" fmla="*/ 3532274 h 6858000"/>
              <a:gd name="connsiteX225" fmla="*/ 4441737 w 7472601"/>
              <a:gd name="connsiteY225" fmla="*/ 3399734 h 6858000"/>
              <a:gd name="connsiteX226" fmla="*/ 5425834 w 7472601"/>
              <a:gd name="connsiteY226" fmla="*/ 3162785 h 6858000"/>
              <a:gd name="connsiteX227" fmla="*/ 5401644 w 7472601"/>
              <a:gd name="connsiteY227" fmla="*/ 3617847 h 6858000"/>
              <a:gd name="connsiteX228" fmla="*/ 5467256 w 7472601"/>
              <a:gd name="connsiteY228" fmla="*/ 4175494 h 6858000"/>
              <a:gd name="connsiteX229" fmla="*/ 5448069 w 7472601"/>
              <a:gd name="connsiteY229" fmla="*/ 3567554 h 6858000"/>
              <a:gd name="connsiteX230" fmla="*/ 5425834 w 7472601"/>
              <a:gd name="connsiteY230" fmla="*/ 3162785 h 6858000"/>
              <a:gd name="connsiteX231" fmla="*/ 1318687 w 7472601"/>
              <a:gd name="connsiteY231" fmla="*/ 3113840 h 6858000"/>
              <a:gd name="connsiteX232" fmla="*/ 1066793 w 7472601"/>
              <a:gd name="connsiteY232" fmla="*/ 3212171 h 6858000"/>
              <a:gd name="connsiteX233" fmla="*/ 993319 w 7472601"/>
              <a:gd name="connsiteY233" fmla="*/ 3247648 h 6858000"/>
              <a:gd name="connsiteX234" fmla="*/ 853081 w 7472601"/>
              <a:gd name="connsiteY234" fmla="*/ 3312410 h 6858000"/>
              <a:gd name="connsiteX235" fmla="*/ 805957 w 7472601"/>
              <a:gd name="connsiteY235" fmla="*/ 3330443 h 6858000"/>
              <a:gd name="connsiteX236" fmla="*/ 1318687 w 7472601"/>
              <a:gd name="connsiteY236" fmla="*/ 3113840 h 6858000"/>
              <a:gd name="connsiteX237" fmla="*/ 5453702 w 7472601"/>
              <a:gd name="connsiteY237" fmla="*/ 3090882 h 6858000"/>
              <a:gd name="connsiteX238" fmla="*/ 5480135 w 7472601"/>
              <a:gd name="connsiteY238" fmla="*/ 3565802 h 6858000"/>
              <a:gd name="connsiteX239" fmla="*/ 5499023 w 7472601"/>
              <a:gd name="connsiteY239" fmla="*/ 4166310 h 6858000"/>
              <a:gd name="connsiteX240" fmla="*/ 5547022 w 7472601"/>
              <a:gd name="connsiteY240" fmla="*/ 3607838 h 6858000"/>
              <a:gd name="connsiteX241" fmla="*/ 5515964 w 7472601"/>
              <a:gd name="connsiteY241" fmla="*/ 3378541 h 6858000"/>
              <a:gd name="connsiteX242" fmla="*/ 5453702 w 7472601"/>
              <a:gd name="connsiteY242" fmla="*/ 3090882 h 6858000"/>
              <a:gd name="connsiteX243" fmla="*/ 1238695 w 7472601"/>
              <a:gd name="connsiteY243" fmla="*/ 3076820 h 6858000"/>
              <a:gd name="connsiteX244" fmla="*/ 716371 w 7472601"/>
              <a:gd name="connsiteY244" fmla="*/ 3293249 h 6858000"/>
              <a:gd name="connsiteX245" fmla="*/ 579522 w 7472601"/>
              <a:gd name="connsiteY245" fmla="*/ 3371759 h 6858000"/>
              <a:gd name="connsiteX246" fmla="*/ 600288 w 7472601"/>
              <a:gd name="connsiteY246" fmla="*/ 3365555 h 6858000"/>
              <a:gd name="connsiteX247" fmla="*/ 840692 w 7472601"/>
              <a:gd name="connsiteY247" fmla="*/ 3284921 h 6858000"/>
              <a:gd name="connsiteX248" fmla="*/ 979248 w 7472601"/>
              <a:gd name="connsiteY248" fmla="*/ 3221003 h 6858000"/>
              <a:gd name="connsiteX249" fmla="*/ 1053282 w 7472601"/>
              <a:gd name="connsiteY249" fmla="*/ 3185247 h 6858000"/>
              <a:gd name="connsiteX250" fmla="*/ 1320603 w 7472601"/>
              <a:gd name="connsiteY250" fmla="*/ 3081281 h 6858000"/>
              <a:gd name="connsiteX251" fmla="*/ 1238695 w 7472601"/>
              <a:gd name="connsiteY251" fmla="*/ 3076820 h 6858000"/>
              <a:gd name="connsiteX252" fmla="*/ 5425627 w 7472601"/>
              <a:gd name="connsiteY252" fmla="*/ 2954192 h 6858000"/>
              <a:gd name="connsiteX253" fmla="*/ 5470770 w 7472601"/>
              <a:gd name="connsiteY253" fmla="*/ 3005435 h 6858000"/>
              <a:gd name="connsiteX254" fmla="*/ 5519779 w 7472601"/>
              <a:gd name="connsiteY254" fmla="*/ 4359223 h 6858000"/>
              <a:gd name="connsiteX255" fmla="*/ 5520293 w 7472601"/>
              <a:gd name="connsiteY255" fmla="*/ 4360602 h 6858000"/>
              <a:gd name="connsiteX256" fmla="*/ 5767221 w 7472601"/>
              <a:gd name="connsiteY256" fmla="*/ 4665564 h 6858000"/>
              <a:gd name="connsiteX257" fmla="*/ 6937169 w 7472601"/>
              <a:gd name="connsiteY257" fmla="*/ 4815941 h 6858000"/>
              <a:gd name="connsiteX258" fmla="*/ 6953922 w 7472601"/>
              <a:gd name="connsiteY258" fmla="*/ 4890068 h 6858000"/>
              <a:gd name="connsiteX259" fmla="*/ 6071359 w 7472601"/>
              <a:gd name="connsiteY259" fmla="*/ 4770770 h 6858000"/>
              <a:gd name="connsiteX260" fmla="*/ 6038839 w 7472601"/>
              <a:gd name="connsiteY260" fmla="*/ 4764474 h 6858000"/>
              <a:gd name="connsiteX261" fmla="*/ 6038706 w 7472601"/>
              <a:gd name="connsiteY261" fmla="*/ 4763847 h 6858000"/>
              <a:gd name="connsiteX262" fmla="*/ 6037784 w 7472601"/>
              <a:gd name="connsiteY262" fmla="*/ 4764270 h 6858000"/>
              <a:gd name="connsiteX263" fmla="*/ 6038839 w 7472601"/>
              <a:gd name="connsiteY263" fmla="*/ 4764474 h 6858000"/>
              <a:gd name="connsiteX264" fmla="*/ 6040338 w 7472601"/>
              <a:gd name="connsiteY264" fmla="*/ 4771418 h 6858000"/>
              <a:gd name="connsiteX265" fmla="*/ 6024488 w 7472601"/>
              <a:gd name="connsiteY265" fmla="*/ 4809903 h 6858000"/>
              <a:gd name="connsiteX266" fmla="*/ 5599771 w 7472601"/>
              <a:gd name="connsiteY266" fmla="*/ 5509652 h 6858000"/>
              <a:gd name="connsiteX267" fmla="*/ 5548843 w 7472601"/>
              <a:gd name="connsiteY267" fmla="*/ 5563845 h 6858000"/>
              <a:gd name="connsiteX268" fmla="*/ 5940952 w 7472601"/>
              <a:gd name="connsiteY268" fmla="*/ 6250028 h 6858000"/>
              <a:gd name="connsiteX269" fmla="*/ 6043441 w 7472601"/>
              <a:gd name="connsiteY269" fmla="*/ 6665847 h 6858000"/>
              <a:gd name="connsiteX270" fmla="*/ 6093432 w 7472601"/>
              <a:gd name="connsiteY270" fmla="*/ 6858000 h 6858000"/>
              <a:gd name="connsiteX271" fmla="*/ 6034344 w 7472601"/>
              <a:gd name="connsiteY271" fmla="*/ 6858000 h 6858000"/>
              <a:gd name="connsiteX272" fmla="*/ 6026679 w 7472601"/>
              <a:gd name="connsiteY272" fmla="*/ 6836959 h 6858000"/>
              <a:gd name="connsiteX273" fmla="*/ 5800441 w 7472601"/>
              <a:gd name="connsiteY273" fmla="*/ 6335286 h 6858000"/>
              <a:gd name="connsiteX274" fmla="*/ 5526562 w 7472601"/>
              <a:gd name="connsiteY274" fmla="*/ 5705388 h 6858000"/>
              <a:gd name="connsiteX275" fmla="*/ 5519640 w 7472601"/>
              <a:gd name="connsiteY275" fmla="*/ 5683774 h 6858000"/>
              <a:gd name="connsiteX276" fmla="*/ 5844559 w 7472601"/>
              <a:gd name="connsiteY276" fmla="*/ 6553349 h 6858000"/>
              <a:gd name="connsiteX277" fmla="*/ 5975994 w 7472601"/>
              <a:gd name="connsiteY277" fmla="*/ 6858000 h 6858000"/>
              <a:gd name="connsiteX278" fmla="*/ 5898547 w 7472601"/>
              <a:gd name="connsiteY278" fmla="*/ 6858000 h 6858000"/>
              <a:gd name="connsiteX279" fmla="*/ 5682041 w 7472601"/>
              <a:gd name="connsiteY279" fmla="*/ 6355860 h 6858000"/>
              <a:gd name="connsiteX280" fmla="*/ 5461758 w 7472601"/>
              <a:gd name="connsiteY280" fmla="*/ 5820220 h 6858000"/>
              <a:gd name="connsiteX281" fmla="*/ 5237282 w 7472601"/>
              <a:gd name="connsiteY281" fmla="*/ 6579086 h 6858000"/>
              <a:gd name="connsiteX282" fmla="*/ 5115009 w 7472601"/>
              <a:gd name="connsiteY282" fmla="*/ 6858000 h 6858000"/>
              <a:gd name="connsiteX283" fmla="*/ 5028074 w 7472601"/>
              <a:gd name="connsiteY283" fmla="*/ 6858000 h 6858000"/>
              <a:gd name="connsiteX284" fmla="*/ 5079508 w 7472601"/>
              <a:gd name="connsiteY284" fmla="*/ 6749074 h 6858000"/>
              <a:gd name="connsiteX285" fmla="*/ 5371846 w 7472601"/>
              <a:gd name="connsiteY285" fmla="*/ 5924413 h 6858000"/>
              <a:gd name="connsiteX286" fmla="*/ 5270512 w 7472601"/>
              <a:gd name="connsiteY286" fmla="*/ 6138975 h 6858000"/>
              <a:gd name="connsiteX287" fmla="*/ 5062409 w 7472601"/>
              <a:gd name="connsiteY287" fmla="*/ 6653544 h 6858000"/>
              <a:gd name="connsiteX288" fmla="*/ 5036628 w 7472601"/>
              <a:gd name="connsiteY288" fmla="*/ 6754247 h 6858000"/>
              <a:gd name="connsiteX289" fmla="*/ 5009112 w 7472601"/>
              <a:gd name="connsiteY289" fmla="*/ 6858000 h 6858000"/>
              <a:gd name="connsiteX290" fmla="*/ 4976679 w 7472601"/>
              <a:gd name="connsiteY290" fmla="*/ 6858000 h 6858000"/>
              <a:gd name="connsiteX291" fmla="*/ 5006537 w 7472601"/>
              <a:gd name="connsiteY291" fmla="*/ 6747068 h 6858000"/>
              <a:gd name="connsiteX292" fmla="*/ 5032723 w 7472601"/>
              <a:gd name="connsiteY292" fmla="*/ 6644957 h 6858000"/>
              <a:gd name="connsiteX293" fmla="*/ 5242949 w 7472601"/>
              <a:gd name="connsiteY293" fmla="*/ 6125175 h 6858000"/>
              <a:gd name="connsiteX294" fmla="*/ 5286321 w 7472601"/>
              <a:gd name="connsiteY294" fmla="*/ 6033555 h 6858000"/>
              <a:gd name="connsiteX295" fmla="*/ 5008210 w 7472601"/>
              <a:gd name="connsiteY295" fmla="*/ 6649194 h 6858000"/>
              <a:gd name="connsiteX296" fmla="*/ 4986321 w 7472601"/>
              <a:gd name="connsiteY296" fmla="*/ 6765687 h 6858000"/>
              <a:gd name="connsiteX297" fmla="*/ 4973474 w 7472601"/>
              <a:gd name="connsiteY297" fmla="*/ 6858000 h 6858000"/>
              <a:gd name="connsiteX298" fmla="*/ 4907178 w 7472601"/>
              <a:gd name="connsiteY298" fmla="*/ 6858000 h 6858000"/>
              <a:gd name="connsiteX299" fmla="*/ 4910810 w 7472601"/>
              <a:gd name="connsiteY299" fmla="*/ 6829660 h 6858000"/>
              <a:gd name="connsiteX300" fmla="*/ 4987461 w 7472601"/>
              <a:gd name="connsiteY300" fmla="*/ 6432994 h 6858000"/>
              <a:gd name="connsiteX301" fmla="*/ 5179262 w 7472601"/>
              <a:gd name="connsiteY301" fmla="*/ 6035044 h 6858000"/>
              <a:gd name="connsiteX302" fmla="*/ 4689678 w 7472601"/>
              <a:gd name="connsiteY302" fmla="*/ 6440241 h 6858000"/>
              <a:gd name="connsiteX303" fmla="*/ 4477543 w 7472601"/>
              <a:gd name="connsiteY303" fmla="*/ 6674836 h 6858000"/>
              <a:gd name="connsiteX304" fmla="*/ 4329957 w 7472601"/>
              <a:gd name="connsiteY304" fmla="*/ 6858000 h 6858000"/>
              <a:gd name="connsiteX305" fmla="*/ 4218595 w 7472601"/>
              <a:gd name="connsiteY305" fmla="*/ 6858000 h 6858000"/>
              <a:gd name="connsiteX306" fmla="*/ 4368888 w 7472601"/>
              <a:gd name="connsiteY306" fmla="*/ 6668412 h 6858000"/>
              <a:gd name="connsiteX307" fmla="*/ 4563091 w 7472601"/>
              <a:gd name="connsiteY307" fmla="*/ 6442508 h 6858000"/>
              <a:gd name="connsiteX308" fmla="*/ 5387324 w 7472601"/>
              <a:gd name="connsiteY308" fmla="*/ 5705830 h 6858000"/>
              <a:gd name="connsiteX309" fmla="*/ 5073620 w 7472601"/>
              <a:gd name="connsiteY309" fmla="*/ 5955437 h 6858000"/>
              <a:gd name="connsiteX310" fmla="*/ 4689789 w 7472601"/>
              <a:gd name="connsiteY310" fmla="*/ 6268382 h 6858000"/>
              <a:gd name="connsiteX311" fmla="*/ 4418722 w 7472601"/>
              <a:gd name="connsiteY311" fmla="*/ 6570886 h 6858000"/>
              <a:gd name="connsiteX312" fmla="*/ 4214944 w 7472601"/>
              <a:gd name="connsiteY312" fmla="*/ 6858000 h 6858000"/>
              <a:gd name="connsiteX313" fmla="*/ 4177898 w 7472601"/>
              <a:gd name="connsiteY313" fmla="*/ 6858000 h 6858000"/>
              <a:gd name="connsiteX314" fmla="*/ 4391597 w 7472601"/>
              <a:gd name="connsiteY314" fmla="*/ 6556370 h 6858000"/>
              <a:gd name="connsiteX315" fmla="*/ 4668889 w 7472601"/>
              <a:gd name="connsiteY315" fmla="*/ 6246399 h 6858000"/>
              <a:gd name="connsiteX316" fmla="*/ 5055427 w 7472601"/>
              <a:gd name="connsiteY316" fmla="*/ 5931476 h 6858000"/>
              <a:gd name="connsiteX317" fmla="*/ 5371814 w 7472601"/>
              <a:gd name="connsiteY317" fmla="*/ 5678975 h 6858000"/>
              <a:gd name="connsiteX318" fmla="*/ 4987918 w 7472601"/>
              <a:gd name="connsiteY318" fmla="*/ 5838701 h 6858000"/>
              <a:gd name="connsiteX319" fmla="*/ 4317146 w 7472601"/>
              <a:gd name="connsiteY319" fmla="*/ 6587716 h 6858000"/>
              <a:gd name="connsiteX320" fmla="*/ 4171627 w 7472601"/>
              <a:gd name="connsiteY320" fmla="*/ 6858000 h 6858000"/>
              <a:gd name="connsiteX321" fmla="*/ 4081585 w 7472601"/>
              <a:gd name="connsiteY321" fmla="*/ 6858000 h 6858000"/>
              <a:gd name="connsiteX322" fmla="*/ 4238603 w 7472601"/>
              <a:gd name="connsiteY322" fmla="*/ 6559341 h 6858000"/>
              <a:gd name="connsiteX323" fmla="*/ 4778333 w 7472601"/>
              <a:gd name="connsiteY323" fmla="*/ 5873626 h 6858000"/>
              <a:gd name="connsiteX324" fmla="*/ 5414185 w 7472601"/>
              <a:gd name="connsiteY324" fmla="*/ 5573882 h 6858000"/>
              <a:gd name="connsiteX325" fmla="*/ 5959648 w 7472601"/>
              <a:gd name="connsiteY325" fmla="*/ 4760797 h 6858000"/>
              <a:gd name="connsiteX326" fmla="*/ 5355019 w 7472601"/>
              <a:gd name="connsiteY326" fmla="*/ 4734672 h 6858000"/>
              <a:gd name="connsiteX327" fmla="*/ 5083565 w 7472601"/>
              <a:gd name="connsiteY327" fmla="*/ 5179121 h 6858000"/>
              <a:gd name="connsiteX328" fmla="*/ 4713577 w 7472601"/>
              <a:gd name="connsiteY328" fmla="*/ 5616803 h 6858000"/>
              <a:gd name="connsiteX329" fmla="*/ 3989559 w 7472601"/>
              <a:gd name="connsiteY329" fmla="*/ 6145945 h 6858000"/>
              <a:gd name="connsiteX330" fmla="*/ 3939824 w 7472601"/>
              <a:gd name="connsiteY330" fmla="*/ 6066900 h 6858000"/>
              <a:gd name="connsiteX331" fmla="*/ 4584537 w 7472601"/>
              <a:gd name="connsiteY331" fmla="*/ 5324826 h 6858000"/>
              <a:gd name="connsiteX332" fmla="*/ 5037105 w 7472601"/>
              <a:gd name="connsiteY332" fmla="*/ 5088765 h 6858000"/>
              <a:gd name="connsiteX333" fmla="*/ 5039930 w 7472601"/>
              <a:gd name="connsiteY333" fmla="*/ 5089585 h 6858000"/>
              <a:gd name="connsiteX334" fmla="*/ 5263764 w 7472601"/>
              <a:gd name="connsiteY334" fmla="*/ 4735525 h 6858000"/>
              <a:gd name="connsiteX335" fmla="*/ 4086300 w 7472601"/>
              <a:gd name="connsiteY335" fmla="*/ 4884599 h 6858000"/>
              <a:gd name="connsiteX336" fmla="*/ 4085485 w 7472601"/>
              <a:gd name="connsiteY336" fmla="*/ 4899070 h 6858000"/>
              <a:gd name="connsiteX337" fmla="*/ 3871915 w 7472601"/>
              <a:gd name="connsiteY337" fmla="*/ 5253645 h 6858000"/>
              <a:gd name="connsiteX338" fmla="*/ 3799374 w 7472601"/>
              <a:gd name="connsiteY338" fmla="*/ 5466127 h 6858000"/>
              <a:gd name="connsiteX339" fmla="*/ 3498850 w 7472601"/>
              <a:gd name="connsiteY339" fmla="*/ 6661888 h 6858000"/>
              <a:gd name="connsiteX340" fmla="*/ 3399216 w 7472601"/>
              <a:gd name="connsiteY340" fmla="*/ 6858000 h 6858000"/>
              <a:gd name="connsiteX341" fmla="*/ 3303688 w 7472601"/>
              <a:gd name="connsiteY341" fmla="*/ 6858000 h 6858000"/>
              <a:gd name="connsiteX342" fmla="*/ 3391774 w 7472601"/>
              <a:gd name="connsiteY342" fmla="*/ 6697181 h 6858000"/>
              <a:gd name="connsiteX343" fmla="*/ 3735540 w 7472601"/>
              <a:gd name="connsiteY343" fmla="*/ 5546923 h 6858000"/>
              <a:gd name="connsiteX344" fmla="*/ 3729438 w 7472601"/>
              <a:gd name="connsiteY344" fmla="*/ 5569058 h 6858000"/>
              <a:gd name="connsiteX345" fmla="*/ 3707782 w 7472601"/>
              <a:gd name="connsiteY345" fmla="*/ 5644908 h 6858000"/>
              <a:gd name="connsiteX346" fmla="*/ 3583827 w 7472601"/>
              <a:gd name="connsiteY346" fmla="*/ 6039215 h 6858000"/>
              <a:gd name="connsiteX347" fmla="*/ 3547861 w 7472601"/>
              <a:gd name="connsiteY347" fmla="*/ 6129609 h 6858000"/>
              <a:gd name="connsiteX348" fmla="*/ 3490905 w 7472601"/>
              <a:gd name="connsiteY348" fmla="*/ 6277660 h 6858000"/>
              <a:gd name="connsiteX349" fmla="*/ 3455859 w 7472601"/>
              <a:gd name="connsiteY349" fmla="*/ 6391301 h 6858000"/>
              <a:gd name="connsiteX350" fmla="*/ 3429112 w 7472601"/>
              <a:gd name="connsiteY350" fmla="*/ 6479469 h 6858000"/>
              <a:gd name="connsiteX351" fmla="*/ 3304862 w 7472601"/>
              <a:gd name="connsiteY351" fmla="*/ 6796476 h 6858000"/>
              <a:gd name="connsiteX352" fmla="*/ 3276071 w 7472601"/>
              <a:gd name="connsiteY352" fmla="*/ 6858000 h 6858000"/>
              <a:gd name="connsiteX353" fmla="*/ 3240805 w 7472601"/>
              <a:gd name="connsiteY353" fmla="*/ 6858000 h 6858000"/>
              <a:gd name="connsiteX354" fmla="*/ 3275917 w 7472601"/>
              <a:gd name="connsiteY354" fmla="*/ 6783192 h 6858000"/>
              <a:gd name="connsiteX355" fmla="*/ 3399358 w 7472601"/>
              <a:gd name="connsiteY355" fmla="*/ 6469011 h 6858000"/>
              <a:gd name="connsiteX356" fmla="*/ 3425650 w 7472601"/>
              <a:gd name="connsiteY356" fmla="*/ 6381333 h 6858000"/>
              <a:gd name="connsiteX357" fmla="*/ 3460661 w 7472601"/>
              <a:gd name="connsiteY357" fmla="*/ 6266763 h 6858000"/>
              <a:gd name="connsiteX358" fmla="*/ 3518021 w 7472601"/>
              <a:gd name="connsiteY358" fmla="*/ 6117298 h 6858000"/>
              <a:gd name="connsiteX359" fmla="*/ 3554035 w 7472601"/>
              <a:gd name="connsiteY359" fmla="*/ 6027832 h 6858000"/>
              <a:gd name="connsiteX360" fmla="*/ 3677174 w 7472601"/>
              <a:gd name="connsiteY360" fmla="*/ 5636351 h 6858000"/>
              <a:gd name="connsiteX361" fmla="*/ 3698819 w 7472601"/>
              <a:gd name="connsiteY361" fmla="*/ 5560503 h 6858000"/>
              <a:gd name="connsiteX362" fmla="*/ 3702094 w 7472601"/>
              <a:gd name="connsiteY362" fmla="*/ 5549194 h 6858000"/>
              <a:gd name="connsiteX363" fmla="*/ 3398355 w 7472601"/>
              <a:gd name="connsiteY363" fmla="*/ 6094603 h 6858000"/>
              <a:gd name="connsiteX364" fmla="*/ 3193941 w 7472601"/>
              <a:gd name="connsiteY364" fmla="*/ 6798775 h 6858000"/>
              <a:gd name="connsiteX365" fmla="*/ 3184140 w 7472601"/>
              <a:gd name="connsiteY365" fmla="*/ 6858000 h 6858000"/>
              <a:gd name="connsiteX366" fmla="*/ 3099978 w 7472601"/>
              <a:gd name="connsiteY366" fmla="*/ 6858000 h 6858000"/>
              <a:gd name="connsiteX367" fmla="*/ 3101556 w 7472601"/>
              <a:gd name="connsiteY367" fmla="*/ 6843337 h 6858000"/>
              <a:gd name="connsiteX368" fmla="*/ 3370162 w 7472601"/>
              <a:gd name="connsiteY368" fmla="*/ 5785550 h 6858000"/>
              <a:gd name="connsiteX369" fmla="*/ 3746477 w 7472601"/>
              <a:gd name="connsiteY369" fmla="*/ 5377889 h 6858000"/>
              <a:gd name="connsiteX370" fmla="*/ 3863399 w 7472601"/>
              <a:gd name="connsiteY370" fmla="*/ 5087257 h 6858000"/>
              <a:gd name="connsiteX371" fmla="*/ 3968712 w 7472601"/>
              <a:gd name="connsiteY371" fmla="*/ 4913989 h 6858000"/>
              <a:gd name="connsiteX372" fmla="*/ 2792390 w 7472601"/>
              <a:gd name="connsiteY372" fmla="*/ 5382974 h 6858000"/>
              <a:gd name="connsiteX373" fmla="*/ 2714982 w 7472601"/>
              <a:gd name="connsiteY373" fmla="*/ 5427051 h 6858000"/>
              <a:gd name="connsiteX374" fmla="*/ 2813361 w 7472601"/>
              <a:gd name="connsiteY374" fmla="*/ 6023912 h 6858000"/>
              <a:gd name="connsiteX375" fmla="*/ 2688430 w 7472601"/>
              <a:gd name="connsiteY375" fmla="*/ 6801564 h 6858000"/>
              <a:gd name="connsiteX376" fmla="*/ 2629626 w 7472601"/>
              <a:gd name="connsiteY376" fmla="*/ 6763394 h 6858000"/>
              <a:gd name="connsiteX377" fmla="*/ 2565328 w 7472601"/>
              <a:gd name="connsiteY377" fmla="*/ 5516399 h 6858000"/>
              <a:gd name="connsiteX378" fmla="*/ 1922999 w 7472601"/>
              <a:gd name="connsiteY378" fmla="*/ 5980343 h 6858000"/>
              <a:gd name="connsiteX379" fmla="*/ 1950261 w 7472601"/>
              <a:gd name="connsiteY379" fmla="*/ 6405858 h 6858000"/>
              <a:gd name="connsiteX380" fmla="*/ 2365554 w 7472601"/>
              <a:gd name="connsiteY380" fmla="*/ 6759107 h 6858000"/>
              <a:gd name="connsiteX381" fmla="*/ 2424142 w 7472601"/>
              <a:gd name="connsiteY381" fmla="*/ 6858000 h 6858000"/>
              <a:gd name="connsiteX382" fmla="*/ 2395994 w 7472601"/>
              <a:gd name="connsiteY382" fmla="*/ 6858000 h 6858000"/>
              <a:gd name="connsiteX383" fmla="*/ 2392863 w 7472601"/>
              <a:gd name="connsiteY383" fmla="*/ 6852964 h 6858000"/>
              <a:gd name="connsiteX384" fmla="*/ 2017589 w 7472601"/>
              <a:gd name="connsiteY384" fmla="*/ 6493982 h 6858000"/>
              <a:gd name="connsiteX385" fmla="*/ 2147336 w 7472601"/>
              <a:gd name="connsiteY385" fmla="*/ 6594052 h 6858000"/>
              <a:gd name="connsiteX386" fmla="*/ 2207047 w 7472601"/>
              <a:gd name="connsiteY386" fmla="*/ 6654540 h 6858000"/>
              <a:gd name="connsiteX387" fmla="*/ 2299106 w 7472601"/>
              <a:gd name="connsiteY387" fmla="*/ 6778931 h 6858000"/>
              <a:gd name="connsiteX388" fmla="*/ 2314430 w 7472601"/>
              <a:gd name="connsiteY388" fmla="*/ 6801144 h 6858000"/>
              <a:gd name="connsiteX389" fmla="*/ 2352406 w 7472601"/>
              <a:gd name="connsiteY389" fmla="*/ 6858000 h 6858000"/>
              <a:gd name="connsiteX390" fmla="*/ 2314492 w 7472601"/>
              <a:gd name="connsiteY390" fmla="*/ 6858000 h 6858000"/>
              <a:gd name="connsiteX391" fmla="*/ 2288095 w 7472601"/>
              <a:gd name="connsiteY391" fmla="*/ 6818030 h 6858000"/>
              <a:gd name="connsiteX392" fmla="*/ 2272768 w 7472601"/>
              <a:gd name="connsiteY392" fmla="*/ 6795822 h 6858000"/>
              <a:gd name="connsiteX393" fmla="*/ 2182715 w 7472601"/>
              <a:gd name="connsiteY393" fmla="*/ 6675071 h 6858000"/>
              <a:gd name="connsiteX394" fmla="*/ 2032061 w 7472601"/>
              <a:gd name="connsiteY394" fmla="*/ 6541380 h 6858000"/>
              <a:gd name="connsiteX395" fmla="*/ 2257220 w 7472601"/>
              <a:gd name="connsiteY395" fmla="*/ 6826257 h 6858000"/>
              <a:gd name="connsiteX396" fmla="*/ 2281324 w 7472601"/>
              <a:gd name="connsiteY396" fmla="*/ 6858000 h 6858000"/>
              <a:gd name="connsiteX397" fmla="*/ 2242860 w 7472601"/>
              <a:gd name="connsiteY397" fmla="*/ 6858000 h 6858000"/>
              <a:gd name="connsiteX398" fmla="*/ 2232818 w 7472601"/>
              <a:gd name="connsiteY398" fmla="*/ 6844926 h 6858000"/>
              <a:gd name="connsiteX399" fmla="*/ 1990172 w 7472601"/>
              <a:gd name="connsiteY399" fmla="*/ 6542121 h 6858000"/>
              <a:gd name="connsiteX400" fmla="*/ 2124090 w 7472601"/>
              <a:gd name="connsiteY400" fmla="*/ 6761017 h 6858000"/>
              <a:gd name="connsiteX401" fmla="*/ 2200380 w 7472601"/>
              <a:gd name="connsiteY401" fmla="*/ 6858000 h 6858000"/>
              <a:gd name="connsiteX402" fmla="*/ 2147507 w 7472601"/>
              <a:gd name="connsiteY402" fmla="*/ 6858000 h 6858000"/>
              <a:gd name="connsiteX403" fmla="*/ 2070668 w 7472601"/>
              <a:gd name="connsiteY403" fmla="*/ 6761520 h 6858000"/>
              <a:gd name="connsiteX404" fmla="*/ 1975142 w 7472601"/>
              <a:gd name="connsiteY404" fmla="*/ 6585570 h 6858000"/>
              <a:gd name="connsiteX405" fmla="*/ 2050035 w 7472601"/>
              <a:gd name="connsiteY405" fmla="*/ 6813345 h 6858000"/>
              <a:gd name="connsiteX406" fmla="*/ 2063025 w 7472601"/>
              <a:gd name="connsiteY406" fmla="*/ 6858000 h 6858000"/>
              <a:gd name="connsiteX407" fmla="*/ 2021675 w 7472601"/>
              <a:gd name="connsiteY407" fmla="*/ 6858000 h 6858000"/>
              <a:gd name="connsiteX408" fmla="*/ 2019308 w 7472601"/>
              <a:gd name="connsiteY408" fmla="*/ 6847118 h 6858000"/>
              <a:gd name="connsiteX409" fmla="*/ 1938835 w 7472601"/>
              <a:gd name="connsiteY409" fmla="*/ 6551160 h 6858000"/>
              <a:gd name="connsiteX410" fmla="*/ 1953230 w 7472601"/>
              <a:gd name="connsiteY410" fmla="*/ 6759699 h 6858000"/>
              <a:gd name="connsiteX411" fmla="*/ 1956763 w 7472601"/>
              <a:gd name="connsiteY411" fmla="*/ 6778191 h 6858000"/>
              <a:gd name="connsiteX412" fmla="*/ 1967925 w 7472601"/>
              <a:gd name="connsiteY412" fmla="*/ 6858000 h 6858000"/>
              <a:gd name="connsiteX413" fmla="*/ 1936622 w 7472601"/>
              <a:gd name="connsiteY413" fmla="*/ 6858000 h 6858000"/>
              <a:gd name="connsiteX414" fmla="*/ 1926261 w 7472601"/>
              <a:gd name="connsiteY414" fmla="*/ 6784064 h 6858000"/>
              <a:gd name="connsiteX415" fmla="*/ 1922724 w 7472601"/>
              <a:gd name="connsiteY415" fmla="*/ 6765577 h 6858000"/>
              <a:gd name="connsiteX416" fmla="*/ 1904650 w 7472601"/>
              <a:gd name="connsiteY416" fmla="*/ 6639616 h 6858000"/>
              <a:gd name="connsiteX417" fmla="*/ 1885273 w 7472601"/>
              <a:gd name="connsiteY417" fmla="*/ 6858000 h 6858000"/>
              <a:gd name="connsiteX418" fmla="*/ 1854363 w 7472601"/>
              <a:gd name="connsiteY418" fmla="*/ 6858000 h 6858000"/>
              <a:gd name="connsiteX419" fmla="*/ 1880391 w 7472601"/>
              <a:gd name="connsiteY419" fmla="*/ 6603796 h 6858000"/>
              <a:gd name="connsiteX420" fmla="*/ 1818273 w 7472601"/>
              <a:gd name="connsiteY420" fmla="*/ 6715729 h 6858000"/>
              <a:gd name="connsiteX421" fmla="*/ 1794691 w 7472601"/>
              <a:gd name="connsiteY421" fmla="*/ 6843239 h 6858000"/>
              <a:gd name="connsiteX422" fmla="*/ 1794914 w 7472601"/>
              <a:gd name="connsiteY422" fmla="*/ 6858000 h 6858000"/>
              <a:gd name="connsiteX423" fmla="*/ 1746128 w 7472601"/>
              <a:gd name="connsiteY423" fmla="*/ 6858000 h 6858000"/>
              <a:gd name="connsiteX424" fmla="*/ 1753934 w 7472601"/>
              <a:gd name="connsiteY424" fmla="*/ 6724796 h 6858000"/>
              <a:gd name="connsiteX425" fmla="*/ 1792053 w 7472601"/>
              <a:gd name="connsiteY425" fmla="*/ 6572396 h 6858000"/>
              <a:gd name="connsiteX426" fmla="*/ 1862248 w 7472601"/>
              <a:gd name="connsiteY426" fmla="*/ 6266397 h 6858000"/>
              <a:gd name="connsiteX427" fmla="*/ 1862250 w 7472601"/>
              <a:gd name="connsiteY427" fmla="*/ 6033531 h 6858000"/>
              <a:gd name="connsiteX428" fmla="*/ 1211999 w 7472601"/>
              <a:gd name="connsiteY428" fmla="*/ 6683610 h 6858000"/>
              <a:gd name="connsiteX429" fmla="*/ 1213266 w 7472601"/>
              <a:gd name="connsiteY429" fmla="*/ 6691947 h 6858000"/>
              <a:gd name="connsiteX430" fmla="*/ 1203370 w 7472601"/>
              <a:gd name="connsiteY430" fmla="*/ 6850676 h 6858000"/>
              <a:gd name="connsiteX431" fmla="*/ 1203671 w 7472601"/>
              <a:gd name="connsiteY431" fmla="*/ 6858000 h 6858000"/>
              <a:gd name="connsiteX432" fmla="*/ 1143180 w 7472601"/>
              <a:gd name="connsiteY432" fmla="*/ 6858000 h 6858000"/>
              <a:gd name="connsiteX433" fmla="*/ 1142176 w 7472601"/>
              <a:gd name="connsiteY433" fmla="*/ 6766045 h 6858000"/>
              <a:gd name="connsiteX434" fmla="*/ 1067484 w 7472601"/>
              <a:gd name="connsiteY434" fmla="*/ 6858000 h 6858000"/>
              <a:gd name="connsiteX435" fmla="*/ 953928 w 7472601"/>
              <a:gd name="connsiteY435" fmla="*/ 6858000 h 6858000"/>
              <a:gd name="connsiteX436" fmla="*/ 959715 w 7472601"/>
              <a:gd name="connsiteY436" fmla="*/ 6850185 h 6858000"/>
              <a:gd name="connsiteX437" fmla="*/ 1483788 w 7472601"/>
              <a:gd name="connsiteY437" fmla="*/ 6259174 h 6858000"/>
              <a:gd name="connsiteX438" fmla="*/ 1100671 w 7472601"/>
              <a:gd name="connsiteY438" fmla="*/ 6252137 h 6858000"/>
              <a:gd name="connsiteX439" fmla="*/ 1090144 w 7472601"/>
              <a:gd name="connsiteY439" fmla="*/ 6256748 h 6858000"/>
              <a:gd name="connsiteX440" fmla="*/ 1095872 w 7472601"/>
              <a:gd name="connsiteY440" fmla="*/ 6271892 h 6858000"/>
              <a:gd name="connsiteX441" fmla="*/ 262785 w 7472601"/>
              <a:gd name="connsiteY441" fmla="*/ 6845450 h 6858000"/>
              <a:gd name="connsiteX442" fmla="*/ 209968 w 7472601"/>
              <a:gd name="connsiteY442" fmla="*/ 6770713 h 6858000"/>
              <a:gd name="connsiteX443" fmla="*/ 873460 w 7472601"/>
              <a:gd name="connsiteY443" fmla="*/ 6253768 h 6858000"/>
              <a:gd name="connsiteX444" fmla="*/ 192686 w 7472601"/>
              <a:gd name="connsiteY444" fmla="*/ 5849257 h 6858000"/>
              <a:gd name="connsiteX445" fmla="*/ 4696 w 7472601"/>
              <a:gd name="connsiteY445" fmla="*/ 5697668 h 6858000"/>
              <a:gd name="connsiteX446" fmla="*/ 0 w 7472601"/>
              <a:gd name="connsiteY446" fmla="*/ 5689984 h 6858000"/>
              <a:gd name="connsiteX447" fmla="*/ 0 w 7472601"/>
              <a:gd name="connsiteY447" fmla="*/ 5513472 h 6858000"/>
              <a:gd name="connsiteX448" fmla="*/ 174101 w 7472601"/>
              <a:gd name="connsiteY448" fmla="*/ 5620277 h 6858000"/>
              <a:gd name="connsiteX449" fmla="*/ 891800 w 7472601"/>
              <a:gd name="connsiteY449" fmla="*/ 6036935 h 6858000"/>
              <a:gd name="connsiteX450" fmla="*/ 1072219 w 7472601"/>
              <a:gd name="connsiteY450" fmla="*/ 6169443 h 6858000"/>
              <a:gd name="connsiteX451" fmla="*/ 1074117 w 7472601"/>
              <a:gd name="connsiteY451" fmla="*/ 6170301 h 6858000"/>
              <a:gd name="connsiteX452" fmla="*/ 1083114 w 7472601"/>
              <a:gd name="connsiteY452" fmla="*/ 6174131 h 6858000"/>
              <a:gd name="connsiteX453" fmla="*/ 1543010 w 7472601"/>
              <a:gd name="connsiteY453" fmla="*/ 6191140 h 6858000"/>
              <a:gd name="connsiteX454" fmla="*/ 1551080 w 7472601"/>
              <a:gd name="connsiteY454" fmla="*/ 6195006 h 6858000"/>
              <a:gd name="connsiteX455" fmla="*/ 2345443 w 7472601"/>
              <a:gd name="connsiteY455" fmla="*/ 5549882 h 6858000"/>
              <a:gd name="connsiteX456" fmla="*/ 1721499 w 7472601"/>
              <a:gd name="connsiteY456" fmla="*/ 5599969 h 6858000"/>
              <a:gd name="connsiteX457" fmla="*/ 767716 w 7472601"/>
              <a:gd name="connsiteY457" fmla="*/ 5472768 h 6858000"/>
              <a:gd name="connsiteX458" fmla="*/ 722147 w 7472601"/>
              <a:gd name="connsiteY458" fmla="*/ 5393091 h 6858000"/>
              <a:gd name="connsiteX459" fmla="*/ 1485552 w 7472601"/>
              <a:gd name="connsiteY459" fmla="*/ 5313202 h 6858000"/>
              <a:gd name="connsiteX460" fmla="*/ 2143004 w 7472601"/>
              <a:gd name="connsiteY460" fmla="*/ 5402420 h 6858000"/>
              <a:gd name="connsiteX461" fmla="*/ 1933391 w 7472601"/>
              <a:gd name="connsiteY461" fmla="*/ 5156971 h 6858000"/>
              <a:gd name="connsiteX462" fmla="*/ 1827118 w 7472601"/>
              <a:gd name="connsiteY462" fmla="*/ 4968410 h 6858000"/>
              <a:gd name="connsiteX463" fmla="*/ 1837349 w 7472601"/>
              <a:gd name="connsiteY463" fmla="*/ 4956357 h 6858000"/>
              <a:gd name="connsiteX464" fmla="*/ 2162835 w 7472601"/>
              <a:gd name="connsiteY464" fmla="*/ 5187853 h 6858000"/>
              <a:gd name="connsiteX465" fmla="*/ 2257167 w 7472601"/>
              <a:gd name="connsiteY465" fmla="*/ 5462123 h 6858000"/>
              <a:gd name="connsiteX466" fmla="*/ 2261598 w 7472601"/>
              <a:gd name="connsiteY466" fmla="*/ 5467998 h 6858000"/>
              <a:gd name="connsiteX467" fmla="*/ 2437177 w 7472601"/>
              <a:gd name="connsiteY467" fmla="*/ 5479608 h 6858000"/>
              <a:gd name="connsiteX468" fmla="*/ 2445247 w 7472601"/>
              <a:gd name="connsiteY468" fmla="*/ 5483476 h 6858000"/>
              <a:gd name="connsiteX469" fmla="*/ 2743626 w 7472601"/>
              <a:gd name="connsiteY469" fmla="*/ 5304819 h 6858000"/>
              <a:gd name="connsiteX470" fmla="*/ 3048102 w 7472601"/>
              <a:gd name="connsiteY470" fmla="*/ 5150595 h 6858000"/>
              <a:gd name="connsiteX471" fmla="*/ 1799414 w 7472601"/>
              <a:gd name="connsiteY471" fmla="*/ 4694732 h 6858000"/>
              <a:gd name="connsiteX472" fmla="*/ 1771735 w 7472601"/>
              <a:gd name="connsiteY472" fmla="*/ 4619929 h 6858000"/>
              <a:gd name="connsiteX473" fmla="*/ 3104273 w 7472601"/>
              <a:gd name="connsiteY473" fmla="*/ 5076159 h 6858000"/>
              <a:gd name="connsiteX474" fmla="*/ 3113245 w 7472601"/>
              <a:gd name="connsiteY474" fmla="*/ 5090705 h 6858000"/>
              <a:gd name="connsiteX475" fmla="*/ 3126294 w 7472601"/>
              <a:gd name="connsiteY475" fmla="*/ 5114400 h 6858000"/>
              <a:gd name="connsiteX476" fmla="*/ 3937433 w 7472601"/>
              <a:gd name="connsiteY476" fmla="*/ 4830473 h 6858000"/>
              <a:gd name="connsiteX477" fmla="*/ 3590475 w 7472601"/>
              <a:gd name="connsiteY477" fmla="*/ 4597974 h 6858000"/>
              <a:gd name="connsiteX478" fmla="*/ 3100264 w 7472601"/>
              <a:gd name="connsiteY478" fmla="*/ 4579845 h 6858000"/>
              <a:gd name="connsiteX479" fmla="*/ 2183576 w 7472601"/>
              <a:gd name="connsiteY479" fmla="*/ 4227150 h 6858000"/>
              <a:gd name="connsiteX480" fmla="*/ 2151029 w 7472601"/>
              <a:gd name="connsiteY480" fmla="*/ 4146947 h 6858000"/>
              <a:gd name="connsiteX481" fmla="*/ 3563434 w 7472601"/>
              <a:gd name="connsiteY481" fmla="*/ 4469115 h 6858000"/>
              <a:gd name="connsiteX482" fmla="*/ 3177952 w 7472601"/>
              <a:gd name="connsiteY482" fmla="*/ 3657386 h 6858000"/>
              <a:gd name="connsiteX483" fmla="*/ 3189263 w 7472601"/>
              <a:gd name="connsiteY483" fmla="*/ 3625726 h 6858000"/>
              <a:gd name="connsiteX484" fmla="*/ 3560912 w 7472601"/>
              <a:gd name="connsiteY484" fmla="*/ 4079863 h 6858000"/>
              <a:gd name="connsiteX485" fmla="*/ 3626636 w 7472601"/>
              <a:gd name="connsiteY485" fmla="*/ 4512230 h 6858000"/>
              <a:gd name="connsiteX486" fmla="*/ 3653088 w 7472601"/>
              <a:gd name="connsiteY486" fmla="*/ 4521417 h 6858000"/>
              <a:gd name="connsiteX487" fmla="*/ 3988128 w 7472601"/>
              <a:gd name="connsiteY487" fmla="*/ 4817267 h 6858000"/>
              <a:gd name="connsiteX488" fmla="*/ 4830582 w 7472601"/>
              <a:gd name="connsiteY488" fmla="*/ 4676000 h 6858000"/>
              <a:gd name="connsiteX489" fmla="*/ 4830100 w 7472601"/>
              <a:gd name="connsiteY489" fmla="*/ 4675554 h 6858000"/>
              <a:gd name="connsiteX490" fmla="*/ 4036318 w 7472601"/>
              <a:gd name="connsiteY490" fmla="*/ 4147013 h 6858000"/>
              <a:gd name="connsiteX491" fmla="*/ 3432098 w 7472601"/>
              <a:gd name="connsiteY491" fmla="*/ 3537312 h 6858000"/>
              <a:gd name="connsiteX492" fmla="*/ 3446761 w 7472601"/>
              <a:gd name="connsiteY492" fmla="*/ 3461278 h 6858000"/>
              <a:gd name="connsiteX493" fmla="*/ 4419733 w 7472601"/>
              <a:gd name="connsiteY493" fmla="*/ 3963555 h 6858000"/>
              <a:gd name="connsiteX494" fmla="*/ 4781371 w 7472601"/>
              <a:gd name="connsiteY494" fmla="*/ 4458604 h 6858000"/>
              <a:gd name="connsiteX495" fmla="*/ 4780440 w 7472601"/>
              <a:gd name="connsiteY495" fmla="*/ 4470290 h 6858000"/>
              <a:gd name="connsiteX496" fmla="*/ 4898954 w 7472601"/>
              <a:gd name="connsiteY496" fmla="*/ 4662092 h 6858000"/>
              <a:gd name="connsiteX497" fmla="*/ 4900699 w 7472601"/>
              <a:gd name="connsiteY497" fmla="*/ 4670867 h 6858000"/>
              <a:gd name="connsiteX498" fmla="*/ 5714511 w 7472601"/>
              <a:gd name="connsiteY498" fmla="*/ 4663483 h 6858000"/>
              <a:gd name="connsiteX499" fmla="*/ 5464793 w 7472601"/>
              <a:gd name="connsiteY499" fmla="*/ 4393556 h 6858000"/>
              <a:gd name="connsiteX500" fmla="*/ 5461897 w 7472601"/>
              <a:gd name="connsiteY500" fmla="*/ 4390879 h 6858000"/>
              <a:gd name="connsiteX501" fmla="*/ 4294126 w 7472601"/>
              <a:gd name="connsiteY501" fmla="*/ 3303048 h 6858000"/>
              <a:gd name="connsiteX502" fmla="*/ 4305321 w 7472601"/>
              <a:gd name="connsiteY502" fmla="*/ 3256953 h 6858000"/>
              <a:gd name="connsiteX503" fmla="*/ 4949299 w 7472601"/>
              <a:gd name="connsiteY503" fmla="*/ 3766336 h 6858000"/>
              <a:gd name="connsiteX504" fmla="*/ 5291452 w 7472601"/>
              <a:gd name="connsiteY504" fmla="*/ 4076801 h 6858000"/>
              <a:gd name="connsiteX505" fmla="*/ 5434998 w 7472601"/>
              <a:gd name="connsiteY505" fmla="*/ 4254100 h 6858000"/>
              <a:gd name="connsiteX506" fmla="*/ 5351015 w 7472601"/>
              <a:gd name="connsiteY506" fmla="*/ 3760989 h 6858000"/>
              <a:gd name="connsiteX507" fmla="*/ 5413780 w 7472601"/>
              <a:gd name="connsiteY507" fmla="*/ 2966265 h 6858000"/>
              <a:gd name="connsiteX508" fmla="*/ 5425627 w 7472601"/>
              <a:gd name="connsiteY508" fmla="*/ 2954192 h 6858000"/>
              <a:gd name="connsiteX509" fmla="*/ 6604735 w 7472601"/>
              <a:gd name="connsiteY509" fmla="*/ 2041381 h 6858000"/>
              <a:gd name="connsiteX510" fmla="*/ 7204487 w 7472601"/>
              <a:gd name="connsiteY510" fmla="*/ 2742112 h 6858000"/>
              <a:gd name="connsiteX511" fmla="*/ 7131592 w 7472601"/>
              <a:gd name="connsiteY511" fmla="*/ 2672096 h 6858000"/>
              <a:gd name="connsiteX512" fmla="*/ 6996344 w 7472601"/>
              <a:gd name="connsiteY512" fmla="*/ 2518310 h 6858000"/>
              <a:gd name="connsiteX513" fmla="*/ 6735495 w 7472601"/>
              <a:gd name="connsiteY513" fmla="*/ 2196890 h 6858000"/>
              <a:gd name="connsiteX514" fmla="*/ 6721901 w 7472601"/>
              <a:gd name="connsiteY514" fmla="*/ 2179274 h 6858000"/>
              <a:gd name="connsiteX515" fmla="*/ 6604735 w 7472601"/>
              <a:gd name="connsiteY515" fmla="*/ 2041381 h 6858000"/>
              <a:gd name="connsiteX516" fmla="*/ 6591670 w 7472601"/>
              <a:gd name="connsiteY516" fmla="*/ 1988277 h 6858000"/>
              <a:gd name="connsiteX517" fmla="*/ 6747349 w 7472601"/>
              <a:gd name="connsiteY517" fmla="*/ 2160069 h 6858000"/>
              <a:gd name="connsiteX518" fmla="*/ 6760943 w 7472601"/>
              <a:gd name="connsiteY518" fmla="*/ 2177686 h 6858000"/>
              <a:gd name="connsiteX519" fmla="*/ 7021065 w 7472601"/>
              <a:gd name="connsiteY519" fmla="*/ 2498102 h 6858000"/>
              <a:gd name="connsiteX520" fmla="*/ 7155223 w 7472601"/>
              <a:gd name="connsiteY520" fmla="*/ 2650386 h 6858000"/>
              <a:gd name="connsiteX521" fmla="*/ 7203167 w 7472601"/>
              <a:gd name="connsiteY521" fmla="*/ 2697288 h 6858000"/>
              <a:gd name="connsiteX522" fmla="*/ 6937703 w 7472601"/>
              <a:gd name="connsiteY522" fmla="*/ 2321981 h 6858000"/>
              <a:gd name="connsiteX523" fmla="*/ 6591670 w 7472601"/>
              <a:gd name="connsiteY523" fmla="*/ 1988277 h 6858000"/>
              <a:gd name="connsiteX524" fmla="*/ 5798671 w 7472601"/>
              <a:gd name="connsiteY524" fmla="*/ 1981601 h 6858000"/>
              <a:gd name="connsiteX525" fmla="*/ 5754709 w 7472601"/>
              <a:gd name="connsiteY525" fmla="*/ 2071454 h 6858000"/>
              <a:gd name="connsiteX526" fmla="*/ 5763044 w 7472601"/>
              <a:gd name="connsiteY526" fmla="*/ 2842206 h 6858000"/>
              <a:gd name="connsiteX527" fmla="*/ 5764974 w 7472601"/>
              <a:gd name="connsiteY527" fmla="*/ 2799609 h 6858000"/>
              <a:gd name="connsiteX528" fmla="*/ 5767665 w 7472601"/>
              <a:gd name="connsiteY528" fmla="*/ 2666409 h 6858000"/>
              <a:gd name="connsiteX529" fmla="*/ 5763055 w 7472601"/>
              <a:gd name="connsiteY529" fmla="*/ 2579705 h 6858000"/>
              <a:gd name="connsiteX530" fmla="*/ 5758079 w 7472601"/>
              <a:gd name="connsiteY530" fmla="*/ 2492508 h 6858000"/>
              <a:gd name="connsiteX531" fmla="*/ 5779325 w 7472601"/>
              <a:gd name="connsiteY531" fmla="*/ 2197069 h 6858000"/>
              <a:gd name="connsiteX532" fmla="*/ 5798671 w 7472601"/>
              <a:gd name="connsiteY532" fmla="*/ 1981601 h 6858000"/>
              <a:gd name="connsiteX533" fmla="*/ 5829202 w 7472601"/>
              <a:gd name="connsiteY533" fmla="*/ 1971679 h 6858000"/>
              <a:gd name="connsiteX534" fmla="*/ 5809558 w 7472601"/>
              <a:gd name="connsiteY534" fmla="*/ 2198043 h 6858000"/>
              <a:gd name="connsiteX535" fmla="*/ 5788653 w 7472601"/>
              <a:gd name="connsiteY535" fmla="*/ 2489430 h 6858000"/>
              <a:gd name="connsiteX536" fmla="*/ 5793439 w 7472601"/>
              <a:gd name="connsiteY536" fmla="*/ 2575235 h 6858000"/>
              <a:gd name="connsiteX537" fmla="*/ 5796837 w 7472601"/>
              <a:gd name="connsiteY537" fmla="*/ 2637633 h 6858000"/>
              <a:gd name="connsiteX538" fmla="*/ 5818614 w 7472601"/>
              <a:gd name="connsiteY538" fmla="*/ 2473055 h 6858000"/>
              <a:gd name="connsiteX539" fmla="*/ 5829202 w 7472601"/>
              <a:gd name="connsiteY539" fmla="*/ 1971679 h 6858000"/>
              <a:gd name="connsiteX540" fmla="*/ 5911389 w 7472601"/>
              <a:gd name="connsiteY540" fmla="*/ 1898371 h 6858000"/>
              <a:gd name="connsiteX541" fmla="*/ 6237627 w 7472601"/>
              <a:gd name="connsiteY541" fmla="*/ 2231921 h 6858000"/>
              <a:gd name="connsiteX542" fmla="*/ 5911389 w 7472601"/>
              <a:gd name="connsiteY542" fmla="*/ 1898371 h 6858000"/>
              <a:gd name="connsiteX543" fmla="*/ 6944437 w 7472601"/>
              <a:gd name="connsiteY543" fmla="*/ 1575402 h 6858000"/>
              <a:gd name="connsiteX544" fmla="*/ 6304730 w 7472601"/>
              <a:gd name="connsiteY544" fmla="*/ 1766654 h 6858000"/>
              <a:gd name="connsiteX545" fmla="*/ 6944437 w 7472601"/>
              <a:gd name="connsiteY545" fmla="*/ 1575402 h 6858000"/>
              <a:gd name="connsiteX546" fmla="*/ 7019523 w 7472601"/>
              <a:gd name="connsiteY546" fmla="*/ 1519450 h 6858000"/>
              <a:gd name="connsiteX547" fmla="*/ 6298091 w 7472601"/>
              <a:gd name="connsiteY547" fmla="*/ 1737122 h 6858000"/>
              <a:gd name="connsiteX548" fmla="*/ 7019523 w 7472601"/>
              <a:gd name="connsiteY548" fmla="*/ 1519450 h 6858000"/>
              <a:gd name="connsiteX549" fmla="*/ 2399523 w 7472601"/>
              <a:gd name="connsiteY549" fmla="*/ 1428234 h 6858000"/>
              <a:gd name="connsiteX550" fmla="*/ 2224982 w 7472601"/>
              <a:gd name="connsiteY550" fmla="*/ 1826201 h 6858000"/>
              <a:gd name="connsiteX551" fmla="*/ 2096099 w 7472601"/>
              <a:gd name="connsiteY551" fmla="*/ 2345900 h 6858000"/>
              <a:gd name="connsiteX552" fmla="*/ 2283317 w 7472601"/>
              <a:gd name="connsiteY552" fmla="*/ 1796925 h 6858000"/>
              <a:gd name="connsiteX553" fmla="*/ 2399523 w 7472601"/>
              <a:gd name="connsiteY553" fmla="*/ 1428234 h 6858000"/>
              <a:gd name="connsiteX554" fmla="*/ 2448558 w 7472601"/>
              <a:gd name="connsiteY554" fmla="*/ 1373435 h 6858000"/>
              <a:gd name="connsiteX555" fmla="*/ 2312521 w 7472601"/>
              <a:gd name="connsiteY555" fmla="*/ 1806140 h 6858000"/>
              <a:gd name="connsiteX556" fmla="*/ 2127533 w 7472601"/>
              <a:gd name="connsiteY556" fmla="*/ 2348380 h 6858000"/>
              <a:gd name="connsiteX557" fmla="*/ 2358080 w 7472601"/>
              <a:gd name="connsiteY557" fmla="*/ 1866134 h 6858000"/>
              <a:gd name="connsiteX558" fmla="*/ 2407436 w 7472601"/>
              <a:gd name="connsiteY558" fmla="*/ 1651070 h 6858000"/>
              <a:gd name="connsiteX559" fmla="*/ 2448558 w 7472601"/>
              <a:gd name="connsiteY559" fmla="*/ 1373435 h 6858000"/>
              <a:gd name="connsiteX560" fmla="*/ 278707 w 7472601"/>
              <a:gd name="connsiteY560" fmla="*/ 1352270 h 6858000"/>
              <a:gd name="connsiteX561" fmla="*/ 321570 w 7472601"/>
              <a:gd name="connsiteY561" fmla="*/ 1861610 h 6858000"/>
              <a:gd name="connsiteX562" fmla="*/ 294281 w 7472601"/>
              <a:gd name="connsiteY562" fmla="*/ 1440658 h 6858000"/>
              <a:gd name="connsiteX563" fmla="*/ 278707 w 7472601"/>
              <a:gd name="connsiteY563" fmla="*/ 1352270 h 6858000"/>
              <a:gd name="connsiteX564" fmla="*/ 1423821 w 7472601"/>
              <a:gd name="connsiteY564" fmla="*/ 1351958 h 6858000"/>
              <a:gd name="connsiteX565" fmla="*/ 1638521 w 7472601"/>
              <a:gd name="connsiteY565" fmla="*/ 1908470 h 6858000"/>
              <a:gd name="connsiteX566" fmla="*/ 1754199 w 7472601"/>
              <a:gd name="connsiteY566" fmla="*/ 2149284 h 6858000"/>
              <a:gd name="connsiteX567" fmla="*/ 1908359 w 7472601"/>
              <a:gd name="connsiteY567" fmla="*/ 2364988 h 6858000"/>
              <a:gd name="connsiteX568" fmla="*/ 1647661 w 7472601"/>
              <a:gd name="connsiteY568" fmla="*/ 1825945 h 6858000"/>
              <a:gd name="connsiteX569" fmla="*/ 1423821 w 7472601"/>
              <a:gd name="connsiteY569" fmla="*/ 1351958 h 6858000"/>
              <a:gd name="connsiteX570" fmla="*/ 1431890 w 7472601"/>
              <a:gd name="connsiteY570" fmla="*/ 1306475 h 6858000"/>
              <a:gd name="connsiteX571" fmla="*/ 1507597 w 7472601"/>
              <a:gd name="connsiteY571" fmla="*/ 1446132 h 6858000"/>
              <a:gd name="connsiteX572" fmla="*/ 1674586 w 7472601"/>
              <a:gd name="connsiteY572" fmla="*/ 1813832 h 6858000"/>
              <a:gd name="connsiteX573" fmla="*/ 1815950 w 7472601"/>
              <a:gd name="connsiteY573" fmla="*/ 2128564 h 6858000"/>
              <a:gd name="connsiteX574" fmla="*/ 1984242 w 7472601"/>
              <a:gd name="connsiteY574" fmla="*/ 2430829 h 6858000"/>
              <a:gd name="connsiteX575" fmla="*/ 2014023 w 7472601"/>
              <a:gd name="connsiteY575" fmla="*/ 2450995 h 6858000"/>
              <a:gd name="connsiteX576" fmla="*/ 1747337 w 7472601"/>
              <a:gd name="connsiteY576" fmla="*/ 1855264 h 6858000"/>
              <a:gd name="connsiteX577" fmla="*/ 1533749 w 7472601"/>
              <a:gd name="connsiteY577" fmla="*/ 1478656 h 6858000"/>
              <a:gd name="connsiteX578" fmla="*/ 1431890 w 7472601"/>
              <a:gd name="connsiteY578" fmla="*/ 1306475 h 6858000"/>
              <a:gd name="connsiteX579" fmla="*/ 5052692 w 7472601"/>
              <a:gd name="connsiteY579" fmla="*/ 1292994 h 6858000"/>
              <a:gd name="connsiteX580" fmla="*/ 5200661 w 7472601"/>
              <a:gd name="connsiteY580" fmla="*/ 1635186 h 6858000"/>
              <a:gd name="connsiteX581" fmla="*/ 5297138 w 7472601"/>
              <a:gd name="connsiteY581" fmla="*/ 1906351 h 6858000"/>
              <a:gd name="connsiteX582" fmla="*/ 5052692 w 7472601"/>
              <a:gd name="connsiteY582" fmla="*/ 1292994 h 6858000"/>
              <a:gd name="connsiteX583" fmla="*/ 5009948 w 7472601"/>
              <a:gd name="connsiteY583" fmla="*/ 1273619 h 6858000"/>
              <a:gd name="connsiteX584" fmla="*/ 5121777 w 7472601"/>
              <a:gd name="connsiteY584" fmla="*/ 1654213 h 6858000"/>
              <a:gd name="connsiteX585" fmla="*/ 5293545 w 7472601"/>
              <a:gd name="connsiteY585" fmla="*/ 2072247 h 6858000"/>
              <a:gd name="connsiteX586" fmla="*/ 5294042 w 7472601"/>
              <a:gd name="connsiteY586" fmla="*/ 2065019 h 6858000"/>
              <a:gd name="connsiteX587" fmla="*/ 5171936 w 7472601"/>
              <a:gd name="connsiteY587" fmla="*/ 1647613 h 6858000"/>
              <a:gd name="connsiteX588" fmla="*/ 5009948 w 7472601"/>
              <a:gd name="connsiteY588" fmla="*/ 1273619 h 6858000"/>
              <a:gd name="connsiteX589" fmla="*/ 655236 w 7472601"/>
              <a:gd name="connsiteY589" fmla="*/ 1268632 h 6858000"/>
              <a:gd name="connsiteX590" fmla="*/ 839521 w 7472601"/>
              <a:gd name="connsiteY590" fmla="*/ 1685315 h 6858000"/>
              <a:gd name="connsiteX591" fmla="*/ 1109416 w 7472601"/>
              <a:gd name="connsiteY591" fmla="*/ 2061663 h 6858000"/>
              <a:gd name="connsiteX592" fmla="*/ 1298300 w 7472601"/>
              <a:gd name="connsiteY592" fmla="*/ 2247742 h 6858000"/>
              <a:gd name="connsiteX593" fmla="*/ 1125871 w 7472601"/>
              <a:gd name="connsiteY593" fmla="*/ 1989513 h 6858000"/>
              <a:gd name="connsiteX594" fmla="*/ 981574 w 7472601"/>
              <a:gd name="connsiteY594" fmla="*/ 1783157 h 6858000"/>
              <a:gd name="connsiteX595" fmla="*/ 922198 w 7472601"/>
              <a:gd name="connsiteY595" fmla="*/ 1677437 h 6858000"/>
              <a:gd name="connsiteX596" fmla="*/ 869293 w 7472601"/>
              <a:gd name="connsiteY596" fmla="*/ 1583214 h 6858000"/>
              <a:gd name="connsiteX597" fmla="*/ 751431 w 7472601"/>
              <a:gd name="connsiteY597" fmla="*/ 1405731 h 6858000"/>
              <a:gd name="connsiteX598" fmla="*/ 655236 w 7472601"/>
              <a:gd name="connsiteY598" fmla="*/ 1268632 h 6858000"/>
              <a:gd name="connsiteX599" fmla="*/ 6516292 w 7472601"/>
              <a:gd name="connsiteY599" fmla="*/ 1263064 h 6858000"/>
              <a:gd name="connsiteX600" fmla="*/ 5736320 w 7472601"/>
              <a:gd name="connsiteY600" fmla="*/ 1501803 h 6858000"/>
              <a:gd name="connsiteX601" fmla="*/ 6516292 w 7472601"/>
              <a:gd name="connsiteY601" fmla="*/ 1263064 h 6858000"/>
              <a:gd name="connsiteX602" fmla="*/ 291466 w 7472601"/>
              <a:gd name="connsiteY602" fmla="*/ 1250369 h 6858000"/>
              <a:gd name="connsiteX603" fmla="*/ 323180 w 7472601"/>
              <a:gd name="connsiteY603" fmla="*/ 1435283 h 6858000"/>
              <a:gd name="connsiteX604" fmla="*/ 349381 w 7472601"/>
              <a:gd name="connsiteY604" fmla="*/ 1875041 h 6858000"/>
              <a:gd name="connsiteX605" fmla="*/ 374363 w 7472601"/>
              <a:gd name="connsiteY605" fmla="*/ 1506494 h 6858000"/>
              <a:gd name="connsiteX606" fmla="*/ 302168 w 7472601"/>
              <a:gd name="connsiteY606" fmla="*/ 1274495 h 6858000"/>
              <a:gd name="connsiteX607" fmla="*/ 291466 w 7472601"/>
              <a:gd name="connsiteY607" fmla="*/ 1250369 h 6858000"/>
              <a:gd name="connsiteX608" fmla="*/ 678222 w 7472601"/>
              <a:gd name="connsiteY608" fmla="*/ 1248670 h 6858000"/>
              <a:gd name="connsiteX609" fmla="*/ 775536 w 7472601"/>
              <a:gd name="connsiteY609" fmla="*/ 1388015 h 6858000"/>
              <a:gd name="connsiteX610" fmla="*/ 894529 w 7472601"/>
              <a:gd name="connsiteY610" fmla="*/ 1567739 h 6858000"/>
              <a:gd name="connsiteX611" fmla="*/ 948000 w 7472601"/>
              <a:gd name="connsiteY611" fmla="*/ 1663088 h 6858000"/>
              <a:gd name="connsiteX612" fmla="*/ 1006812 w 7472601"/>
              <a:gd name="connsiteY612" fmla="*/ 1767683 h 6858000"/>
              <a:gd name="connsiteX613" fmla="*/ 1149133 w 7472601"/>
              <a:gd name="connsiteY613" fmla="*/ 1971513 h 6858000"/>
              <a:gd name="connsiteX614" fmla="*/ 1333952 w 7472601"/>
              <a:gd name="connsiteY614" fmla="*/ 2251620 h 6858000"/>
              <a:gd name="connsiteX615" fmla="*/ 1337329 w 7472601"/>
              <a:gd name="connsiteY615" fmla="*/ 2258350 h 6858000"/>
              <a:gd name="connsiteX616" fmla="*/ 1014726 w 7472601"/>
              <a:gd name="connsiteY616" fmla="*/ 1615556 h 6858000"/>
              <a:gd name="connsiteX617" fmla="*/ 678222 w 7472601"/>
              <a:gd name="connsiteY617" fmla="*/ 1248670 h 6858000"/>
              <a:gd name="connsiteX618" fmla="*/ 6691602 w 7472601"/>
              <a:gd name="connsiteY618" fmla="*/ 1140573 h 6858000"/>
              <a:gd name="connsiteX619" fmla="*/ 6571100 w 7472601"/>
              <a:gd name="connsiteY619" fmla="*/ 1183662 h 6858000"/>
              <a:gd name="connsiteX620" fmla="*/ 6241687 w 7472601"/>
              <a:gd name="connsiteY620" fmla="*/ 1257600 h 6858000"/>
              <a:gd name="connsiteX621" fmla="*/ 5693009 w 7472601"/>
              <a:gd name="connsiteY621" fmla="*/ 1478256 h 6858000"/>
              <a:gd name="connsiteX622" fmla="*/ 6548420 w 7472601"/>
              <a:gd name="connsiteY622" fmla="*/ 1214599 h 6858000"/>
              <a:gd name="connsiteX623" fmla="*/ 6605473 w 7472601"/>
              <a:gd name="connsiteY623" fmla="*/ 1184686 h 6858000"/>
              <a:gd name="connsiteX624" fmla="*/ 6691602 w 7472601"/>
              <a:gd name="connsiteY624" fmla="*/ 1140573 h 6858000"/>
              <a:gd name="connsiteX625" fmla="*/ 4002475 w 7472601"/>
              <a:gd name="connsiteY625" fmla="*/ 1037802 h 6858000"/>
              <a:gd name="connsiteX626" fmla="*/ 4000324 w 7472601"/>
              <a:gd name="connsiteY626" fmla="*/ 1039362 h 6858000"/>
              <a:gd name="connsiteX627" fmla="*/ 4002862 w 7472601"/>
              <a:gd name="connsiteY627" fmla="*/ 1042866 h 6858000"/>
              <a:gd name="connsiteX628" fmla="*/ 4002475 w 7472601"/>
              <a:gd name="connsiteY628" fmla="*/ 1037802 h 6858000"/>
              <a:gd name="connsiteX629" fmla="*/ 506322 w 7472601"/>
              <a:gd name="connsiteY629" fmla="*/ 1020997 h 6858000"/>
              <a:gd name="connsiteX630" fmla="*/ 533068 w 7472601"/>
              <a:gd name="connsiteY630" fmla="*/ 1029409 h 6858000"/>
              <a:gd name="connsiteX631" fmla="*/ 1232525 w 7472601"/>
              <a:gd name="connsiteY631" fmla="*/ 1804675 h 6858000"/>
              <a:gd name="connsiteX632" fmla="*/ 1388858 w 7472601"/>
              <a:gd name="connsiteY632" fmla="*/ 2368011 h 6858000"/>
              <a:gd name="connsiteX633" fmla="*/ 1384098 w 7472601"/>
              <a:gd name="connsiteY633" fmla="*/ 2378125 h 6858000"/>
              <a:gd name="connsiteX634" fmla="*/ 1425393 w 7472601"/>
              <a:gd name="connsiteY634" fmla="*/ 2589124 h 6858000"/>
              <a:gd name="connsiteX635" fmla="*/ 1424001 w 7472601"/>
              <a:gd name="connsiteY635" fmla="*/ 2597541 h 6858000"/>
              <a:gd name="connsiteX636" fmla="*/ 2152729 w 7472601"/>
              <a:gd name="connsiteY636" fmla="*/ 2864487 h 6858000"/>
              <a:gd name="connsiteX637" fmla="*/ 2020609 w 7472601"/>
              <a:gd name="connsiteY637" fmla="*/ 2539671 h 6858000"/>
              <a:gd name="connsiteX638" fmla="*/ 2018920 w 7472601"/>
              <a:gd name="connsiteY638" fmla="*/ 2536309 h 6858000"/>
              <a:gd name="connsiteX639" fmla="*/ 1342441 w 7472601"/>
              <a:gd name="connsiteY639" fmla="*/ 1173017 h 6858000"/>
              <a:gd name="connsiteX640" fmla="*/ 1367925 w 7472601"/>
              <a:gd name="connsiteY640" fmla="*/ 1135648 h 6858000"/>
              <a:gd name="connsiteX641" fmla="*/ 1771401 w 7472601"/>
              <a:gd name="connsiteY641" fmla="*/ 1806673 h 6858000"/>
              <a:gd name="connsiteX642" fmla="*/ 1972385 w 7472601"/>
              <a:gd name="connsiteY642" fmla="*/ 2198735 h 6858000"/>
              <a:gd name="connsiteX643" fmla="*/ 2040892 w 7472601"/>
              <a:gd name="connsiteY643" fmla="*/ 2405205 h 6858000"/>
              <a:gd name="connsiteX644" fmla="*/ 2131689 w 7472601"/>
              <a:gd name="connsiteY644" fmla="*/ 1936926 h 6858000"/>
              <a:gd name="connsiteX645" fmla="*/ 2454820 w 7472601"/>
              <a:gd name="connsiteY645" fmla="*/ 1248808 h 6858000"/>
              <a:gd name="connsiteX646" fmla="*/ 2492512 w 7472601"/>
              <a:gd name="connsiteY646" fmla="*/ 1302920 h 6858000"/>
              <a:gd name="connsiteX647" fmla="*/ 2081216 w 7472601"/>
              <a:gd name="connsiteY647" fmla="*/ 2527513 h 6858000"/>
              <a:gd name="connsiteX648" fmla="*/ 2081211 w 7472601"/>
              <a:gd name="connsiteY648" fmla="*/ 2528916 h 6858000"/>
              <a:gd name="connsiteX649" fmla="*/ 2199067 w 7472601"/>
              <a:gd name="connsiteY649" fmla="*/ 2884061 h 6858000"/>
              <a:gd name="connsiteX650" fmla="*/ 3192586 w 7472601"/>
              <a:gd name="connsiteY650" fmla="*/ 3411496 h 6858000"/>
              <a:gd name="connsiteX651" fmla="*/ 3182620 w 7472601"/>
              <a:gd name="connsiteY651" fmla="*/ 3483279 h 6858000"/>
              <a:gd name="connsiteX652" fmla="*/ 2435119 w 7472601"/>
              <a:gd name="connsiteY652" fmla="*/ 3080173 h 6858000"/>
              <a:gd name="connsiteX653" fmla="*/ 2410152 w 7472601"/>
              <a:gd name="connsiteY653" fmla="*/ 3063751 h 6858000"/>
              <a:gd name="connsiteX654" fmla="*/ 2408099 w 7472601"/>
              <a:gd name="connsiteY654" fmla="*/ 3064403 h 6858000"/>
              <a:gd name="connsiteX655" fmla="*/ 2407218 w 7472601"/>
              <a:gd name="connsiteY655" fmla="*/ 3070324 h 6858000"/>
              <a:gd name="connsiteX656" fmla="*/ 2380138 w 7472601"/>
              <a:gd name="connsiteY656" fmla="*/ 3099341 h 6858000"/>
              <a:gd name="connsiteX657" fmla="*/ 1765923 w 7472601"/>
              <a:gd name="connsiteY657" fmla="*/ 3581043 h 6858000"/>
              <a:gd name="connsiteX658" fmla="*/ 1702258 w 7472601"/>
              <a:gd name="connsiteY658" fmla="*/ 3612286 h 6858000"/>
              <a:gd name="connsiteX659" fmla="*/ 1538370 w 7472601"/>
              <a:gd name="connsiteY659" fmla="*/ 3811804 h 6858000"/>
              <a:gd name="connsiteX660" fmla="*/ 542867 w 7472601"/>
              <a:gd name="connsiteY660" fmla="*/ 4944092 h 6858000"/>
              <a:gd name="connsiteX661" fmla="*/ 515800 w 7472601"/>
              <a:gd name="connsiteY661" fmla="*/ 4862180 h 6858000"/>
              <a:gd name="connsiteX662" fmla="*/ 909145 w 7472601"/>
              <a:gd name="connsiteY662" fmla="*/ 4199225 h 6858000"/>
              <a:gd name="connsiteX663" fmla="*/ 1214067 w 7472601"/>
              <a:gd name="connsiteY663" fmla="*/ 3908561 h 6858000"/>
              <a:gd name="connsiteX664" fmla="*/ 640967 w 7472601"/>
              <a:gd name="connsiteY664" fmla="*/ 4105601 h 6858000"/>
              <a:gd name="connsiteX665" fmla="*/ 112563 w 7472601"/>
              <a:gd name="connsiteY665" fmla="*/ 4396952 h 6858000"/>
              <a:gd name="connsiteX666" fmla="*/ 0 w 7472601"/>
              <a:gd name="connsiteY666" fmla="*/ 4466006 h 6858000"/>
              <a:gd name="connsiteX667" fmla="*/ 0 w 7472601"/>
              <a:gd name="connsiteY667" fmla="*/ 4233763 h 6858000"/>
              <a:gd name="connsiteX668" fmla="*/ 36881 w 7472601"/>
              <a:gd name="connsiteY668" fmla="*/ 4200118 h 6858000"/>
              <a:gd name="connsiteX669" fmla="*/ 910534 w 7472601"/>
              <a:gd name="connsiteY669" fmla="*/ 3629753 h 6858000"/>
              <a:gd name="connsiteX670" fmla="*/ 1578717 w 7472601"/>
              <a:gd name="connsiteY670" fmla="*/ 3575982 h 6858000"/>
              <a:gd name="connsiteX671" fmla="*/ 2338780 w 7472601"/>
              <a:gd name="connsiteY671" fmla="*/ 3033725 h 6858000"/>
              <a:gd name="connsiteX672" fmla="*/ 1807991 w 7472601"/>
              <a:gd name="connsiteY672" fmla="*/ 2807184 h 6858000"/>
              <a:gd name="connsiteX673" fmla="*/ 1416358 w 7472601"/>
              <a:gd name="connsiteY673" fmla="*/ 3112571 h 6858000"/>
              <a:gd name="connsiteX674" fmla="*/ 939066 w 7472601"/>
              <a:gd name="connsiteY674" fmla="*/ 3378798 h 6858000"/>
              <a:gd name="connsiteX675" fmla="*/ 115099 w 7472601"/>
              <a:gd name="connsiteY675" fmla="*/ 3607650 h 6858000"/>
              <a:gd name="connsiteX676" fmla="*/ 97284 w 7472601"/>
              <a:gd name="connsiteY676" fmla="*/ 3520393 h 6858000"/>
              <a:gd name="connsiteX677" fmla="*/ 922050 w 7472601"/>
              <a:gd name="connsiteY677" fmla="*/ 3074867 h 6858000"/>
              <a:gd name="connsiteX678" fmla="*/ 1405265 w 7472601"/>
              <a:gd name="connsiteY678" fmla="*/ 3016319 h 6858000"/>
              <a:gd name="connsiteX679" fmla="*/ 1407512 w 7472601"/>
              <a:gd name="connsiteY679" fmla="*/ 3018001 h 6858000"/>
              <a:gd name="connsiteX680" fmla="*/ 1726266 w 7472601"/>
              <a:gd name="connsiteY680" fmla="*/ 2777274 h 6858000"/>
              <a:gd name="connsiteX681" fmla="*/ 625390 w 7472601"/>
              <a:gd name="connsiteY681" fmla="*/ 2514541 h 6858000"/>
              <a:gd name="connsiteX682" fmla="*/ 619799 w 7472601"/>
              <a:gd name="connsiteY682" fmla="*/ 2527180 h 6858000"/>
              <a:gd name="connsiteX683" fmla="*/ 310030 w 7472601"/>
              <a:gd name="connsiteY683" fmla="*/ 2771818 h 6858000"/>
              <a:gd name="connsiteX684" fmla="*/ 173877 w 7472601"/>
              <a:gd name="connsiteY684" fmla="*/ 2937056 h 6858000"/>
              <a:gd name="connsiteX685" fmla="*/ 77889 w 7472601"/>
              <a:gd name="connsiteY685" fmla="*/ 3138440 h 6858000"/>
              <a:gd name="connsiteX686" fmla="*/ 0 w 7472601"/>
              <a:gd name="connsiteY686" fmla="*/ 3271395 h 6858000"/>
              <a:gd name="connsiteX687" fmla="*/ 0 w 7472601"/>
              <a:gd name="connsiteY687" fmla="*/ 3153002 h 6858000"/>
              <a:gd name="connsiteX688" fmla="*/ 2386 w 7472601"/>
              <a:gd name="connsiteY688" fmla="*/ 3149203 h 6858000"/>
              <a:gd name="connsiteX689" fmla="*/ 89753 w 7472601"/>
              <a:gd name="connsiteY689" fmla="*/ 2987702 h 6858000"/>
              <a:gd name="connsiteX690" fmla="*/ 76869 w 7472601"/>
              <a:gd name="connsiteY690" fmla="*/ 3005404 h 6858000"/>
              <a:gd name="connsiteX691" fmla="*/ 32049 w 7472601"/>
              <a:gd name="connsiteY691" fmla="*/ 3065814 h 6858000"/>
              <a:gd name="connsiteX692" fmla="*/ 0 w 7472601"/>
              <a:gd name="connsiteY692" fmla="*/ 3108744 h 6858000"/>
              <a:gd name="connsiteX693" fmla="*/ 0 w 7472601"/>
              <a:gd name="connsiteY693" fmla="*/ 3058059 h 6858000"/>
              <a:gd name="connsiteX694" fmla="*/ 7610 w 7472601"/>
              <a:gd name="connsiteY694" fmla="*/ 3047889 h 6858000"/>
              <a:gd name="connsiteX695" fmla="*/ 52419 w 7472601"/>
              <a:gd name="connsiteY695" fmla="*/ 2987479 h 6858000"/>
              <a:gd name="connsiteX696" fmla="*/ 59142 w 7472601"/>
              <a:gd name="connsiteY696" fmla="*/ 2978488 h 6858000"/>
              <a:gd name="connsiteX697" fmla="*/ 0 w 7472601"/>
              <a:gd name="connsiteY697" fmla="*/ 3015334 h 6858000"/>
              <a:gd name="connsiteX698" fmla="*/ 0 w 7472601"/>
              <a:gd name="connsiteY698" fmla="*/ 2914286 h 6858000"/>
              <a:gd name="connsiteX699" fmla="*/ 36383 w 7472601"/>
              <a:gd name="connsiteY699" fmla="*/ 2901128 h 6858000"/>
              <a:gd name="connsiteX700" fmla="*/ 156329 w 7472601"/>
              <a:gd name="connsiteY700" fmla="*/ 2840533 h 6858000"/>
              <a:gd name="connsiteX701" fmla="*/ 358355 w 7472601"/>
              <a:gd name="connsiteY701" fmla="*/ 2620471 h 6858000"/>
              <a:gd name="connsiteX702" fmla="*/ 510577 w 7472601"/>
              <a:gd name="connsiteY702" fmla="*/ 2501244 h 6858000"/>
              <a:gd name="connsiteX703" fmla="*/ 211967 w 7472601"/>
              <a:gd name="connsiteY703" fmla="*/ 2479171 h 6858000"/>
              <a:gd name="connsiteX704" fmla="*/ 0 w 7472601"/>
              <a:gd name="connsiteY704" fmla="*/ 2476398 h 6858000"/>
              <a:gd name="connsiteX705" fmla="*/ 0 w 7472601"/>
              <a:gd name="connsiteY705" fmla="*/ 2389189 h 6858000"/>
              <a:gd name="connsiteX706" fmla="*/ 103062 w 7472601"/>
              <a:gd name="connsiteY706" fmla="*/ 2389518 h 6858000"/>
              <a:gd name="connsiteX707" fmla="*/ 510734 w 7472601"/>
              <a:gd name="connsiteY707" fmla="*/ 2416201 h 6858000"/>
              <a:gd name="connsiteX708" fmla="*/ 279257 w 7472601"/>
              <a:gd name="connsiteY708" fmla="*/ 2092102 h 6858000"/>
              <a:gd name="connsiteX709" fmla="*/ 65265 w 7472601"/>
              <a:gd name="connsiteY709" fmla="*/ 2006049 h 6858000"/>
              <a:gd name="connsiteX710" fmla="*/ 0 w 7472601"/>
              <a:gd name="connsiteY710" fmla="*/ 1982532 h 6858000"/>
              <a:gd name="connsiteX711" fmla="*/ 0 w 7472601"/>
              <a:gd name="connsiteY711" fmla="*/ 1912789 h 6858000"/>
              <a:gd name="connsiteX712" fmla="*/ 97460 w 7472601"/>
              <a:gd name="connsiteY712" fmla="*/ 1953725 h 6858000"/>
              <a:gd name="connsiteX713" fmla="*/ 221272 w 7472601"/>
              <a:gd name="connsiteY713" fmla="*/ 1980766 h 6858000"/>
              <a:gd name="connsiteX714" fmla="*/ 116765 w 7472601"/>
              <a:gd name="connsiteY714" fmla="*/ 1911033 h 6858000"/>
              <a:gd name="connsiteX715" fmla="*/ 16405 w 7472601"/>
              <a:gd name="connsiteY715" fmla="*/ 1803412 h 6858000"/>
              <a:gd name="connsiteX716" fmla="*/ 0 w 7472601"/>
              <a:gd name="connsiteY716" fmla="*/ 1784777 h 6858000"/>
              <a:gd name="connsiteX717" fmla="*/ 0 w 7472601"/>
              <a:gd name="connsiteY717" fmla="*/ 1740082 h 6858000"/>
              <a:gd name="connsiteX718" fmla="*/ 39394 w 7472601"/>
              <a:gd name="connsiteY718" fmla="*/ 1784856 h 6858000"/>
              <a:gd name="connsiteX719" fmla="*/ 135813 w 7472601"/>
              <a:gd name="connsiteY719" fmla="*/ 1888838 h 6858000"/>
              <a:gd name="connsiteX720" fmla="*/ 242575 w 7472601"/>
              <a:gd name="connsiteY720" fmla="*/ 1958841 h 6858000"/>
              <a:gd name="connsiteX721" fmla="*/ 82197 w 7472601"/>
              <a:gd name="connsiteY721" fmla="*/ 1754826 h 6858000"/>
              <a:gd name="connsiteX722" fmla="*/ 0 w 7472601"/>
              <a:gd name="connsiteY722" fmla="*/ 1679650 h 6858000"/>
              <a:gd name="connsiteX723" fmla="*/ 0 w 7472601"/>
              <a:gd name="connsiteY723" fmla="*/ 1602463 h 6858000"/>
              <a:gd name="connsiteX724" fmla="*/ 84689 w 7472601"/>
              <a:gd name="connsiteY724" fmla="*/ 1677442 h 6858000"/>
              <a:gd name="connsiteX725" fmla="*/ 298437 w 7472601"/>
              <a:gd name="connsiteY725" fmla="*/ 1968019 h 6858000"/>
              <a:gd name="connsiteX726" fmla="*/ 227269 w 7472601"/>
              <a:gd name="connsiteY726" fmla="*/ 1114064 h 6858000"/>
              <a:gd name="connsiteX727" fmla="*/ 248003 w 7472601"/>
              <a:gd name="connsiteY727" fmla="*/ 1089613 h 6858000"/>
              <a:gd name="connsiteX728" fmla="*/ 427020 w 7472601"/>
              <a:gd name="connsiteY728" fmla="*/ 1619803 h 6858000"/>
              <a:gd name="connsiteX729" fmla="*/ 340345 w 7472601"/>
              <a:gd name="connsiteY729" fmla="*/ 2027739 h 6858000"/>
              <a:gd name="connsiteX730" fmla="*/ 360865 w 7472601"/>
              <a:gd name="connsiteY730" fmla="*/ 2044827 h 6858000"/>
              <a:gd name="connsiteX731" fmla="*/ 560414 w 7472601"/>
              <a:gd name="connsiteY731" fmla="*/ 2421457 h 6858000"/>
              <a:gd name="connsiteX732" fmla="*/ 1359703 w 7472601"/>
              <a:gd name="connsiteY732" fmla="*/ 2578554 h 6858000"/>
              <a:gd name="connsiteX733" fmla="*/ 1359422 w 7472601"/>
              <a:gd name="connsiteY733" fmla="*/ 2577994 h 6858000"/>
              <a:gd name="connsiteX734" fmla="*/ 828701 w 7472601"/>
              <a:gd name="connsiteY734" fmla="*/ 1839520 h 6858000"/>
              <a:gd name="connsiteX735" fmla="*/ 494427 w 7472601"/>
              <a:gd name="connsiteY735" fmla="*/ 1092333 h 6858000"/>
              <a:gd name="connsiteX736" fmla="*/ 506322 w 7472601"/>
              <a:gd name="connsiteY736" fmla="*/ 1020997 h 6858000"/>
              <a:gd name="connsiteX737" fmla="*/ 4570198 w 7472601"/>
              <a:gd name="connsiteY737" fmla="*/ 978081 h 6858000"/>
              <a:gd name="connsiteX738" fmla="*/ 4523691 w 7472601"/>
              <a:gd name="connsiteY738" fmla="*/ 1127776 h 6858000"/>
              <a:gd name="connsiteX739" fmla="*/ 4509875 w 7472601"/>
              <a:gd name="connsiteY739" fmla="*/ 1167552 h 6858000"/>
              <a:gd name="connsiteX740" fmla="*/ 4478168 w 7472601"/>
              <a:gd name="connsiteY740" fmla="*/ 1260735 h 6858000"/>
              <a:gd name="connsiteX741" fmla="*/ 4409309 w 7472601"/>
              <a:gd name="connsiteY741" fmla="*/ 1666996 h 6858000"/>
              <a:gd name="connsiteX742" fmla="*/ 4370031 w 7472601"/>
              <a:gd name="connsiteY742" fmla="*/ 1955666 h 6858000"/>
              <a:gd name="connsiteX743" fmla="*/ 4570198 w 7472601"/>
              <a:gd name="connsiteY743" fmla="*/ 978081 h 6858000"/>
              <a:gd name="connsiteX744" fmla="*/ 4557898 w 7472601"/>
              <a:gd name="connsiteY744" fmla="*/ 900011 h 6858000"/>
              <a:gd name="connsiteX745" fmla="*/ 4344840 w 7472601"/>
              <a:gd name="connsiteY745" fmla="*/ 1922038 h 6858000"/>
              <a:gd name="connsiteX746" fmla="*/ 4378710 w 7472601"/>
              <a:gd name="connsiteY746" fmla="*/ 1665516 h 6858000"/>
              <a:gd name="connsiteX747" fmla="*/ 4448798 w 7472601"/>
              <a:gd name="connsiteY747" fmla="*/ 1253024 h 6858000"/>
              <a:gd name="connsiteX748" fmla="*/ 4480315 w 7472601"/>
              <a:gd name="connsiteY748" fmla="*/ 1158454 h 6858000"/>
              <a:gd name="connsiteX749" fmla="*/ 4494133 w 7472601"/>
              <a:gd name="connsiteY749" fmla="*/ 1118676 h 6858000"/>
              <a:gd name="connsiteX750" fmla="*/ 4557898 w 7472601"/>
              <a:gd name="connsiteY750" fmla="*/ 900011 h 6858000"/>
              <a:gd name="connsiteX751" fmla="*/ 5870151 w 7472601"/>
              <a:gd name="connsiteY751" fmla="*/ 898890 h 6858000"/>
              <a:gd name="connsiteX752" fmla="*/ 5861335 w 7472601"/>
              <a:gd name="connsiteY752" fmla="*/ 899177 h 6858000"/>
              <a:gd name="connsiteX753" fmla="*/ 5843702 w 7472601"/>
              <a:gd name="connsiteY753" fmla="*/ 899748 h 6858000"/>
              <a:gd name="connsiteX754" fmla="*/ 5651107 w 7472601"/>
              <a:gd name="connsiteY754" fmla="*/ 920306 h 6858000"/>
              <a:gd name="connsiteX755" fmla="*/ 5459407 w 7472601"/>
              <a:gd name="connsiteY755" fmla="*/ 940975 h 6858000"/>
              <a:gd name="connsiteX756" fmla="*/ 5374846 w 7472601"/>
              <a:gd name="connsiteY756" fmla="*/ 941988 h 6858000"/>
              <a:gd name="connsiteX757" fmla="*/ 5256105 w 7472601"/>
              <a:gd name="connsiteY757" fmla="*/ 945632 h 6858000"/>
              <a:gd name="connsiteX758" fmla="*/ 5107071 w 7472601"/>
              <a:gd name="connsiteY758" fmla="*/ 969720 h 6858000"/>
              <a:gd name="connsiteX759" fmla="*/ 4998681 w 7472601"/>
              <a:gd name="connsiteY759" fmla="*/ 988771 h 6858000"/>
              <a:gd name="connsiteX760" fmla="*/ 5870151 w 7472601"/>
              <a:gd name="connsiteY760" fmla="*/ 898890 h 6858000"/>
              <a:gd name="connsiteX761" fmla="*/ 5504425 w 7472601"/>
              <a:gd name="connsiteY761" fmla="*/ 848067 h 6858000"/>
              <a:gd name="connsiteX762" fmla="*/ 4968849 w 7472601"/>
              <a:gd name="connsiteY762" fmla="*/ 962318 h 6858000"/>
              <a:gd name="connsiteX763" fmla="*/ 5104039 w 7472601"/>
              <a:gd name="connsiteY763" fmla="*/ 940634 h 6858000"/>
              <a:gd name="connsiteX764" fmla="*/ 5256311 w 7472601"/>
              <a:gd name="connsiteY764" fmla="*/ 916490 h 6858000"/>
              <a:gd name="connsiteX765" fmla="*/ 5377381 w 7472601"/>
              <a:gd name="connsiteY765" fmla="*/ 912671 h 6858000"/>
              <a:gd name="connsiteX766" fmla="*/ 5460148 w 7472601"/>
              <a:gd name="connsiteY766" fmla="*/ 911442 h 6858000"/>
              <a:gd name="connsiteX767" fmla="*/ 5648971 w 7472601"/>
              <a:gd name="connsiteY767" fmla="*/ 891331 h 6858000"/>
              <a:gd name="connsiteX768" fmla="*/ 5844807 w 7472601"/>
              <a:gd name="connsiteY768" fmla="*/ 870718 h 6858000"/>
              <a:gd name="connsiteX769" fmla="*/ 5862975 w 7472601"/>
              <a:gd name="connsiteY769" fmla="*/ 869756 h 6858000"/>
              <a:gd name="connsiteX770" fmla="*/ 5920887 w 7472601"/>
              <a:gd name="connsiteY770" fmla="*/ 865929 h 6858000"/>
              <a:gd name="connsiteX771" fmla="*/ 5504425 w 7472601"/>
              <a:gd name="connsiteY771" fmla="*/ 848067 h 6858000"/>
              <a:gd name="connsiteX772" fmla="*/ 3607114 w 7472601"/>
              <a:gd name="connsiteY772" fmla="*/ 467441 h 6858000"/>
              <a:gd name="connsiteX773" fmla="*/ 3296242 w 7472601"/>
              <a:gd name="connsiteY773" fmla="*/ 807991 h 6858000"/>
              <a:gd name="connsiteX774" fmla="*/ 3174674 w 7472601"/>
              <a:gd name="connsiteY774" fmla="*/ 919759 h 6858000"/>
              <a:gd name="connsiteX775" fmla="*/ 3042978 w 7472601"/>
              <a:gd name="connsiteY775" fmla="*/ 1054894 h 6858000"/>
              <a:gd name="connsiteX776" fmla="*/ 2968914 w 7472601"/>
              <a:gd name="connsiteY776" fmla="*/ 1133756 h 6858000"/>
              <a:gd name="connsiteX777" fmla="*/ 3103823 w 7472601"/>
              <a:gd name="connsiteY777" fmla="*/ 1026814 h 6858000"/>
              <a:gd name="connsiteX778" fmla="*/ 3607114 w 7472601"/>
              <a:gd name="connsiteY778" fmla="*/ 467441 h 6858000"/>
              <a:gd name="connsiteX779" fmla="*/ 3744487 w 7472601"/>
              <a:gd name="connsiteY779" fmla="*/ 383136 h 6858000"/>
              <a:gd name="connsiteX780" fmla="*/ 3970213 w 7472601"/>
              <a:gd name="connsiteY780" fmla="*/ 995559 h 6858000"/>
              <a:gd name="connsiteX781" fmla="*/ 3744487 w 7472601"/>
              <a:gd name="connsiteY781" fmla="*/ 383136 h 6858000"/>
              <a:gd name="connsiteX782" fmla="*/ 3624562 w 7472601"/>
              <a:gd name="connsiteY782" fmla="*/ 367041 h 6858000"/>
              <a:gd name="connsiteX783" fmla="*/ 3489712 w 7472601"/>
              <a:gd name="connsiteY783" fmla="*/ 485386 h 6858000"/>
              <a:gd name="connsiteX784" fmla="*/ 3182994 w 7472601"/>
              <a:gd name="connsiteY784" fmla="*/ 828265 h 6858000"/>
              <a:gd name="connsiteX785" fmla="*/ 2892114 w 7472601"/>
              <a:gd name="connsiteY785" fmla="*/ 1172635 h 6858000"/>
              <a:gd name="connsiteX786" fmla="*/ 3021459 w 7472601"/>
              <a:gd name="connsiteY786" fmla="*/ 1035385 h 6858000"/>
              <a:gd name="connsiteX787" fmla="*/ 3153873 w 7472601"/>
              <a:gd name="connsiteY787" fmla="*/ 898971 h 6858000"/>
              <a:gd name="connsiteX788" fmla="*/ 3276511 w 7472601"/>
              <a:gd name="connsiteY788" fmla="*/ 786423 h 6858000"/>
              <a:gd name="connsiteX789" fmla="*/ 3584154 w 7472601"/>
              <a:gd name="connsiteY789" fmla="*/ 448218 h 6858000"/>
              <a:gd name="connsiteX790" fmla="*/ 3624562 w 7472601"/>
              <a:gd name="connsiteY790" fmla="*/ 367041 h 6858000"/>
              <a:gd name="connsiteX791" fmla="*/ 3766672 w 7472601"/>
              <a:gd name="connsiteY791" fmla="*/ 359429 h 6858000"/>
              <a:gd name="connsiteX792" fmla="*/ 3996338 w 7472601"/>
              <a:gd name="connsiteY792" fmla="*/ 968237 h 6858000"/>
              <a:gd name="connsiteX793" fmla="*/ 3766672 w 7472601"/>
              <a:gd name="connsiteY793" fmla="*/ 359429 h 6858000"/>
              <a:gd name="connsiteX794" fmla="*/ 5805386 w 7472601"/>
              <a:gd name="connsiteY794" fmla="*/ 239240 h 6858000"/>
              <a:gd name="connsiteX795" fmla="*/ 5736947 w 7472601"/>
              <a:gd name="connsiteY795" fmla="*/ 261367 h 6858000"/>
              <a:gd name="connsiteX796" fmla="*/ 5427012 w 7472601"/>
              <a:gd name="connsiteY796" fmla="*/ 311272 h 6858000"/>
              <a:gd name="connsiteX797" fmla="*/ 5147818 w 7472601"/>
              <a:gd name="connsiteY797" fmla="*/ 322112 h 6858000"/>
              <a:gd name="connsiteX798" fmla="*/ 5060854 w 7472601"/>
              <a:gd name="connsiteY798" fmla="*/ 311882 h 6858000"/>
              <a:gd name="connsiteX799" fmla="*/ 4945989 w 7472601"/>
              <a:gd name="connsiteY799" fmla="*/ 300516 h 6858000"/>
              <a:gd name="connsiteX800" fmla="*/ 5410479 w 7472601"/>
              <a:gd name="connsiteY800" fmla="*/ 348434 h 6858000"/>
              <a:gd name="connsiteX801" fmla="*/ 5805386 w 7472601"/>
              <a:gd name="connsiteY801" fmla="*/ 239240 h 6858000"/>
              <a:gd name="connsiteX802" fmla="*/ 5905192 w 7472601"/>
              <a:gd name="connsiteY802" fmla="*/ 163079 h 6858000"/>
              <a:gd name="connsiteX803" fmla="*/ 5865655 w 7472601"/>
              <a:gd name="connsiteY803" fmla="*/ 171901 h 6858000"/>
              <a:gd name="connsiteX804" fmla="*/ 5259740 w 7472601"/>
              <a:gd name="connsiteY804" fmla="*/ 257013 h 6858000"/>
              <a:gd name="connsiteX805" fmla="*/ 5208466 w 7472601"/>
              <a:gd name="connsiteY805" fmla="*/ 257550 h 6858000"/>
              <a:gd name="connsiteX806" fmla="*/ 4980204 w 7472601"/>
              <a:gd name="connsiteY806" fmla="*/ 271903 h 6858000"/>
              <a:gd name="connsiteX807" fmla="*/ 5068068 w 7472601"/>
              <a:gd name="connsiteY807" fmla="*/ 282244 h 6858000"/>
              <a:gd name="connsiteX808" fmla="*/ 5153231 w 7472601"/>
              <a:gd name="connsiteY808" fmla="*/ 292240 h 6858000"/>
              <a:gd name="connsiteX809" fmla="*/ 5426491 w 7472601"/>
              <a:gd name="connsiteY809" fmla="*/ 281128 h 6858000"/>
              <a:gd name="connsiteX810" fmla="*/ 5731212 w 7472601"/>
              <a:gd name="connsiteY810" fmla="*/ 231951 h 6858000"/>
              <a:gd name="connsiteX811" fmla="*/ 5905192 w 7472601"/>
              <a:gd name="connsiteY811" fmla="*/ 163079 h 6858000"/>
              <a:gd name="connsiteX812" fmla="*/ 5944437 w 7472601"/>
              <a:gd name="connsiteY812" fmla="*/ 113829 h 6858000"/>
              <a:gd name="connsiteX813" fmla="*/ 5825032 w 7472601"/>
              <a:gd name="connsiteY813" fmla="*/ 146405 h 6858000"/>
              <a:gd name="connsiteX814" fmla="*/ 4955599 w 7472601"/>
              <a:gd name="connsiteY814" fmla="*/ 247008 h 6858000"/>
              <a:gd name="connsiteX815" fmla="*/ 5210104 w 7472601"/>
              <a:gd name="connsiteY815" fmla="*/ 228123 h 6858000"/>
              <a:gd name="connsiteX816" fmla="*/ 5261015 w 7472601"/>
              <a:gd name="connsiteY816" fmla="*/ 227087 h 6858000"/>
              <a:gd name="connsiteX817" fmla="*/ 5861181 w 7472601"/>
              <a:gd name="connsiteY817" fmla="*/ 143093 h 6858000"/>
              <a:gd name="connsiteX818" fmla="*/ 5961252 w 7472601"/>
              <a:gd name="connsiteY818" fmla="*/ 114820 h 6858000"/>
              <a:gd name="connsiteX819" fmla="*/ 5944437 w 7472601"/>
              <a:gd name="connsiteY819" fmla="*/ 113829 h 6858000"/>
              <a:gd name="connsiteX820" fmla="*/ 3882765 w 7472601"/>
              <a:gd name="connsiteY820" fmla="*/ 0 h 6858000"/>
              <a:gd name="connsiteX821" fmla="*/ 3995099 w 7472601"/>
              <a:gd name="connsiteY821" fmla="*/ 0 h 6858000"/>
              <a:gd name="connsiteX822" fmla="*/ 4163818 w 7472601"/>
              <a:gd name="connsiteY822" fmla="*/ 234104 h 6858000"/>
              <a:gd name="connsiteX823" fmla="*/ 4172099 w 7472601"/>
              <a:gd name="connsiteY823" fmla="*/ 234207 h 6858000"/>
              <a:gd name="connsiteX824" fmla="*/ 4784282 w 7472601"/>
              <a:gd name="connsiteY824" fmla="*/ 276561 h 6858000"/>
              <a:gd name="connsiteX825" fmla="*/ 4801687 w 7472601"/>
              <a:gd name="connsiteY825" fmla="*/ 267764 h 6858000"/>
              <a:gd name="connsiteX826" fmla="*/ 6082788 w 7472601"/>
              <a:gd name="connsiteY826" fmla="*/ 64119 h 6858000"/>
              <a:gd name="connsiteX827" fmla="*/ 6099442 w 7472601"/>
              <a:gd name="connsiteY827" fmla="*/ 82568 h 6858000"/>
              <a:gd name="connsiteX828" fmla="*/ 4804137 w 7472601"/>
              <a:gd name="connsiteY828" fmla="*/ 320931 h 6858000"/>
              <a:gd name="connsiteX829" fmla="*/ 4227047 w 7472601"/>
              <a:gd name="connsiteY829" fmla="*/ 313415 h 6858000"/>
              <a:gd name="connsiteX830" fmla="*/ 4346041 w 7472601"/>
              <a:gd name="connsiteY830" fmla="*/ 456086 h 6858000"/>
              <a:gd name="connsiteX831" fmla="*/ 4870967 w 7472601"/>
              <a:gd name="connsiteY831" fmla="*/ 963061 h 6858000"/>
              <a:gd name="connsiteX832" fmla="*/ 4889647 w 7472601"/>
              <a:gd name="connsiteY832" fmla="*/ 957147 h 6858000"/>
              <a:gd name="connsiteX833" fmla="*/ 5422504 w 7472601"/>
              <a:gd name="connsiteY833" fmla="*/ 805191 h 6858000"/>
              <a:gd name="connsiteX834" fmla="*/ 6087656 w 7472601"/>
              <a:gd name="connsiteY834" fmla="*/ 826703 h 6858000"/>
              <a:gd name="connsiteX835" fmla="*/ 6058717 w 7472601"/>
              <a:gd name="connsiteY835" fmla="*/ 865992 h 6858000"/>
              <a:gd name="connsiteX836" fmla="*/ 4974153 w 7472601"/>
              <a:gd name="connsiteY836" fmla="*/ 1045456 h 6858000"/>
              <a:gd name="connsiteX837" fmla="*/ 5627835 w 7472601"/>
              <a:gd name="connsiteY837" fmla="*/ 1472077 h 6858000"/>
              <a:gd name="connsiteX838" fmla="*/ 5629817 w 7472601"/>
              <a:gd name="connsiteY838" fmla="*/ 1471412 h 6858000"/>
              <a:gd name="connsiteX839" fmla="*/ 5634124 w 7472601"/>
              <a:gd name="connsiteY839" fmla="*/ 1470572 h 6858000"/>
              <a:gd name="connsiteX840" fmla="*/ 5755832 w 7472601"/>
              <a:gd name="connsiteY840" fmla="*/ 1383886 h 6858000"/>
              <a:gd name="connsiteX841" fmla="*/ 6014186 w 7472601"/>
              <a:gd name="connsiteY841" fmla="*/ 1279799 h 6858000"/>
              <a:gd name="connsiteX842" fmla="*/ 6901619 w 7472601"/>
              <a:gd name="connsiteY842" fmla="*/ 1047874 h 6858000"/>
              <a:gd name="connsiteX843" fmla="*/ 6931566 w 7472601"/>
              <a:gd name="connsiteY843" fmla="*/ 1062034 h 6858000"/>
              <a:gd name="connsiteX844" fmla="*/ 5790982 w 7472601"/>
              <a:gd name="connsiteY844" fmla="*/ 1561380 h 6858000"/>
              <a:gd name="connsiteX845" fmla="*/ 6188971 w 7472601"/>
              <a:gd name="connsiteY845" fmla="*/ 1755168 h 6858000"/>
              <a:gd name="connsiteX846" fmla="*/ 6202446 w 7472601"/>
              <a:gd name="connsiteY846" fmla="*/ 1752268 h 6858000"/>
              <a:gd name="connsiteX847" fmla="*/ 7179560 w 7472601"/>
              <a:gd name="connsiteY847" fmla="*/ 1467551 h 6858000"/>
              <a:gd name="connsiteX848" fmla="*/ 7158730 w 7472601"/>
              <a:gd name="connsiteY848" fmla="*/ 1507835 h 6858000"/>
              <a:gd name="connsiteX849" fmla="*/ 6326959 w 7472601"/>
              <a:gd name="connsiteY849" fmla="*/ 1817686 h 6858000"/>
              <a:gd name="connsiteX850" fmla="*/ 6537433 w 7472601"/>
              <a:gd name="connsiteY850" fmla="*/ 1907790 h 6858000"/>
              <a:gd name="connsiteX851" fmla="*/ 6550221 w 7472601"/>
              <a:gd name="connsiteY851" fmla="*/ 1910729 h 6858000"/>
              <a:gd name="connsiteX852" fmla="*/ 6964438 w 7472601"/>
              <a:gd name="connsiteY852" fmla="*/ 2209505 h 6858000"/>
              <a:gd name="connsiteX853" fmla="*/ 7367862 w 7472601"/>
              <a:gd name="connsiteY853" fmla="*/ 2806833 h 6858000"/>
              <a:gd name="connsiteX854" fmla="*/ 7364329 w 7472601"/>
              <a:gd name="connsiteY854" fmla="*/ 2826907 h 6858000"/>
              <a:gd name="connsiteX855" fmla="*/ 7290545 w 7472601"/>
              <a:gd name="connsiteY855" fmla="*/ 2850663 h 6858000"/>
              <a:gd name="connsiteX856" fmla="*/ 6472036 w 7472601"/>
              <a:gd name="connsiteY856" fmla="*/ 1959003 h 6858000"/>
              <a:gd name="connsiteX857" fmla="*/ 5792897 w 7472601"/>
              <a:gd name="connsiteY857" fmla="*/ 1647747 h 6858000"/>
              <a:gd name="connsiteX858" fmla="*/ 5842751 w 7472601"/>
              <a:gd name="connsiteY858" fmla="*/ 1816112 h 6858000"/>
              <a:gd name="connsiteX859" fmla="*/ 5847424 w 7472601"/>
              <a:gd name="connsiteY859" fmla="*/ 1815776 h 6858000"/>
              <a:gd name="connsiteX860" fmla="*/ 6399821 w 7472601"/>
              <a:gd name="connsiteY860" fmla="*/ 2344799 h 6858000"/>
              <a:gd name="connsiteX861" fmla="*/ 6323232 w 7472601"/>
              <a:gd name="connsiteY861" fmla="*/ 2389634 h 6858000"/>
              <a:gd name="connsiteX862" fmla="*/ 5942958 w 7472601"/>
              <a:gd name="connsiteY862" fmla="*/ 2077708 h 6858000"/>
              <a:gd name="connsiteX863" fmla="*/ 5921559 w 7472601"/>
              <a:gd name="connsiteY863" fmla="*/ 2378596 h 6858000"/>
              <a:gd name="connsiteX864" fmla="*/ 5817651 w 7472601"/>
              <a:gd name="connsiteY864" fmla="*/ 3023919 h 6858000"/>
              <a:gd name="connsiteX865" fmla="*/ 5729634 w 7472601"/>
              <a:gd name="connsiteY865" fmla="*/ 3051849 h 6858000"/>
              <a:gd name="connsiteX866" fmla="*/ 5611018 w 7472601"/>
              <a:gd name="connsiteY866" fmla="*/ 2316769 h 6858000"/>
              <a:gd name="connsiteX867" fmla="*/ 5687608 w 7472601"/>
              <a:gd name="connsiteY867" fmla="*/ 2039972 h 6858000"/>
              <a:gd name="connsiteX868" fmla="*/ 5657554 w 7472601"/>
              <a:gd name="connsiteY868" fmla="*/ 1576445 h 6858000"/>
              <a:gd name="connsiteX869" fmla="*/ 5150475 w 7472601"/>
              <a:gd name="connsiteY869" fmla="*/ 1274012 h 6858000"/>
              <a:gd name="connsiteX870" fmla="*/ 5349142 w 7472601"/>
              <a:gd name="connsiteY870" fmla="*/ 2204405 h 6858000"/>
              <a:gd name="connsiteX871" fmla="*/ 5262214 w 7472601"/>
              <a:gd name="connsiteY871" fmla="*/ 2233836 h 6858000"/>
              <a:gd name="connsiteX872" fmla="*/ 4981539 w 7472601"/>
              <a:gd name="connsiteY872" fmla="*/ 1542201 h 6858000"/>
              <a:gd name="connsiteX873" fmla="*/ 4958461 w 7472601"/>
              <a:gd name="connsiteY873" fmla="*/ 1136957 h 6858000"/>
              <a:gd name="connsiteX874" fmla="*/ 4655015 w 7472601"/>
              <a:gd name="connsiteY874" fmla="*/ 891426 h 6858000"/>
              <a:gd name="connsiteX875" fmla="*/ 4348002 w 7472601"/>
              <a:gd name="connsiteY875" fmla="*/ 2205895 h 6858000"/>
              <a:gd name="connsiteX876" fmla="*/ 4262250 w 7472601"/>
              <a:gd name="connsiteY876" fmla="*/ 2219972 h 6858000"/>
              <a:gd name="connsiteX877" fmla="*/ 4550611 w 7472601"/>
              <a:gd name="connsiteY877" fmla="*/ 817540 h 6858000"/>
              <a:gd name="connsiteX878" fmla="*/ 4564418 w 7472601"/>
              <a:gd name="connsiteY878" fmla="*/ 808293 h 6858000"/>
              <a:gd name="connsiteX879" fmla="*/ 4266388 w 7472601"/>
              <a:gd name="connsiteY879" fmla="*/ 500083 h 6858000"/>
              <a:gd name="connsiteX880" fmla="*/ 4032842 w 7472601"/>
              <a:gd name="connsiteY880" fmla="*/ 211809 h 6858000"/>
              <a:gd name="connsiteX881" fmla="*/ 3882765 w 7472601"/>
              <a:gd name="connsiteY881" fmla="*/ 0 h 6858000"/>
              <a:gd name="connsiteX882" fmla="*/ 3721337 w 7472601"/>
              <a:gd name="connsiteY882" fmla="*/ 0 h 6858000"/>
              <a:gd name="connsiteX883" fmla="*/ 3797544 w 7472601"/>
              <a:gd name="connsiteY883" fmla="*/ 0 h 6858000"/>
              <a:gd name="connsiteX884" fmla="*/ 3775734 w 7472601"/>
              <a:gd name="connsiteY884" fmla="*/ 95131 h 6858000"/>
              <a:gd name="connsiteX885" fmla="*/ 3724807 w 7472601"/>
              <a:gd name="connsiteY885" fmla="*/ 272257 h 6858000"/>
              <a:gd name="connsiteX886" fmla="*/ 3726844 w 7472601"/>
              <a:gd name="connsiteY886" fmla="*/ 282988 h 6858000"/>
              <a:gd name="connsiteX887" fmla="*/ 3742664 w 7472601"/>
              <a:gd name="connsiteY887" fmla="*/ 279918 h 6858000"/>
              <a:gd name="connsiteX888" fmla="*/ 4103910 w 7472601"/>
              <a:gd name="connsiteY888" fmla="*/ 1161917 h 6858000"/>
              <a:gd name="connsiteX889" fmla="*/ 4020269 w 7472601"/>
              <a:gd name="connsiteY889" fmla="*/ 1200406 h 6858000"/>
              <a:gd name="connsiteX890" fmla="*/ 3674882 w 7472601"/>
              <a:gd name="connsiteY890" fmla="*/ 488524 h 6858000"/>
              <a:gd name="connsiteX891" fmla="*/ 3132682 w 7472601"/>
              <a:gd name="connsiteY891" fmla="*/ 1072284 h 6858000"/>
              <a:gd name="connsiteX892" fmla="*/ 2716346 w 7472601"/>
              <a:gd name="connsiteY892" fmla="*/ 1276376 h 6858000"/>
              <a:gd name="connsiteX893" fmla="*/ 2716772 w 7472601"/>
              <a:gd name="connsiteY893" fmla="*/ 1255462 h 6858000"/>
              <a:gd name="connsiteX894" fmla="*/ 3471096 w 7472601"/>
              <a:gd name="connsiteY894" fmla="*/ 437072 h 6858000"/>
              <a:gd name="connsiteX895" fmla="*/ 3639057 w 7472601"/>
              <a:gd name="connsiteY895" fmla="*/ 286334 h 6858000"/>
              <a:gd name="connsiteX896" fmla="*/ 3640309 w 7472601"/>
              <a:gd name="connsiteY896" fmla="*/ 284664 h 6858000"/>
              <a:gd name="connsiteX897" fmla="*/ 3646022 w 7472601"/>
              <a:gd name="connsiteY897" fmla="*/ 276711 h 6858000"/>
              <a:gd name="connsiteX898" fmla="*/ 3707943 w 7472601"/>
              <a:gd name="connsiteY898" fmla="*/ 65958 h 6858000"/>
              <a:gd name="connsiteX899" fmla="*/ 3721337 w 7472601"/>
              <a:gd name="connsiteY899" fmla="*/ 0 h 6858000"/>
              <a:gd name="connsiteX900" fmla="*/ 2867960 w 7472601"/>
              <a:gd name="connsiteY900" fmla="*/ 0 h 6858000"/>
              <a:gd name="connsiteX901" fmla="*/ 2926351 w 7472601"/>
              <a:gd name="connsiteY901" fmla="*/ 0 h 6858000"/>
              <a:gd name="connsiteX902" fmla="*/ 2902823 w 7472601"/>
              <a:gd name="connsiteY902" fmla="*/ 262929 h 6858000"/>
              <a:gd name="connsiteX903" fmla="*/ 2940663 w 7472601"/>
              <a:gd name="connsiteY903" fmla="*/ 140884 h 6858000"/>
              <a:gd name="connsiteX904" fmla="*/ 2947039 w 7472601"/>
              <a:gd name="connsiteY904" fmla="*/ 122524 h 6858000"/>
              <a:gd name="connsiteX905" fmla="*/ 2984316 w 7472601"/>
              <a:gd name="connsiteY905" fmla="*/ 0 h 6858000"/>
              <a:gd name="connsiteX906" fmla="*/ 3016114 w 7472601"/>
              <a:gd name="connsiteY906" fmla="*/ 0 h 6858000"/>
              <a:gd name="connsiteX907" fmla="*/ 2979949 w 7472601"/>
              <a:gd name="connsiteY907" fmla="*/ 119274 h 6858000"/>
              <a:gd name="connsiteX908" fmla="*/ 3023879 w 7472601"/>
              <a:gd name="connsiteY908" fmla="*/ 0 h 6858000"/>
              <a:gd name="connsiteX909" fmla="*/ 3105400 w 7472601"/>
              <a:gd name="connsiteY909" fmla="*/ 0 h 6858000"/>
              <a:gd name="connsiteX910" fmla="*/ 3094669 w 7472601"/>
              <a:gd name="connsiteY910" fmla="*/ 30308 h 6858000"/>
              <a:gd name="connsiteX911" fmla="*/ 2901945 w 7472601"/>
              <a:gd name="connsiteY911" fmla="*/ 466538 h 6858000"/>
              <a:gd name="connsiteX912" fmla="*/ 2815209 w 7472601"/>
              <a:gd name="connsiteY912" fmla="*/ 497361 h 6858000"/>
              <a:gd name="connsiteX913" fmla="*/ 2844845 w 7472601"/>
              <a:gd name="connsiteY913" fmla="*/ 127638 h 6858000"/>
              <a:gd name="connsiteX914" fmla="*/ 2867960 w 7472601"/>
              <a:gd name="connsiteY914" fmla="*/ 0 h 6858000"/>
              <a:gd name="connsiteX915" fmla="*/ 1057230 w 7472601"/>
              <a:gd name="connsiteY915" fmla="*/ 0 h 6858000"/>
              <a:gd name="connsiteX916" fmla="*/ 1111003 w 7472601"/>
              <a:gd name="connsiteY916" fmla="*/ 0 h 6858000"/>
              <a:gd name="connsiteX917" fmla="*/ 1125553 w 7472601"/>
              <a:gd name="connsiteY917" fmla="*/ 52588 h 6858000"/>
              <a:gd name="connsiteX918" fmla="*/ 1304276 w 7472601"/>
              <a:gd name="connsiteY918" fmla="*/ 476275 h 6858000"/>
              <a:gd name="connsiteX919" fmla="*/ 1492066 w 7472601"/>
              <a:gd name="connsiteY919" fmla="*/ 886333 h 6858000"/>
              <a:gd name="connsiteX920" fmla="*/ 1423698 w 7472601"/>
              <a:gd name="connsiteY920" fmla="*/ 710817 h 6858000"/>
              <a:gd name="connsiteX921" fmla="*/ 1357609 w 7472601"/>
              <a:gd name="connsiteY921" fmla="*/ 532892 h 6858000"/>
              <a:gd name="connsiteX922" fmla="*/ 1309550 w 7472601"/>
              <a:gd name="connsiteY922" fmla="*/ 374031 h 6858000"/>
              <a:gd name="connsiteX923" fmla="*/ 1193673 w 7472601"/>
              <a:gd name="connsiteY923" fmla="*/ 49533 h 6858000"/>
              <a:gd name="connsiteX924" fmla="*/ 1164391 w 7472601"/>
              <a:gd name="connsiteY924" fmla="*/ 0 h 6858000"/>
              <a:gd name="connsiteX925" fmla="*/ 1200666 w 7472601"/>
              <a:gd name="connsiteY925" fmla="*/ 0 h 6858000"/>
              <a:gd name="connsiteX926" fmla="*/ 1223408 w 7472601"/>
              <a:gd name="connsiteY926" fmla="*/ 38996 h 6858000"/>
              <a:gd name="connsiteX927" fmla="*/ 1339635 w 7472601"/>
              <a:gd name="connsiteY927" fmla="*/ 365517 h 6858000"/>
              <a:gd name="connsiteX928" fmla="*/ 1387469 w 7472601"/>
              <a:gd name="connsiteY928" fmla="*/ 523079 h 6858000"/>
              <a:gd name="connsiteX929" fmla="*/ 1452685 w 7472601"/>
              <a:gd name="connsiteY929" fmla="*/ 699806 h 6858000"/>
              <a:gd name="connsiteX930" fmla="*/ 1492092 w 7472601"/>
              <a:gd name="connsiteY930" fmla="*/ 800424 h 6858000"/>
              <a:gd name="connsiteX931" fmla="*/ 1455302 w 7472601"/>
              <a:gd name="connsiteY931" fmla="*/ 632913 h 6858000"/>
              <a:gd name="connsiteX932" fmla="*/ 1222336 w 7472601"/>
              <a:gd name="connsiteY932" fmla="*/ 9480 h 6858000"/>
              <a:gd name="connsiteX933" fmla="*/ 1214634 w 7472601"/>
              <a:gd name="connsiteY933" fmla="*/ 0 h 6858000"/>
              <a:gd name="connsiteX934" fmla="*/ 1289827 w 7472601"/>
              <a:gd name="connsiteY934" fmla="*/ 0 h 6858000"/>
              <a:gd name="connsiteX935" fmla="*/ 1321076 w 7472601"/>
              <a:gd name="connsiteY935" fmla="*/ 59722 h 6858000"/>
              <a:gd name="connsiteX936" fmla="*/ 1512579 w 7472601"/>
              <a:gd name="connsiteY936" fmla="*/ 626441 h 6858000"/>
              <a:gd name="connsiteX937" fmla="*/ 1506076 w 7472601"/>
              <a:gd name="connsiteY937" fmla="*/ 1089289 h 6858000"/>
              <a:gd name="connsiteX938" fmla="*/ 1486346 w 7472601"/>
              <a:gd name="connsiteY938" fmla="*/ 1079919 h 6858000"/>
              <a:gd name="connsiteX939" fmla="*/ 1070511 w 7472601"/>
              <a:gd name="connsiteY939" fmla="*/ 48609 h 6858000"/>
              <a:gd name="connsiteX940" fmla="*/ 1057230 w 7472601"/>
              <a:gd name="connsiteY940" fmla="*/ 0 h 6858000"/>
              <a:gd name="connsiteX941" fmla="*/ 43151 w 7472601"/>
              <a:gd name="connsiteY941" fmla="*/ 0 h 6858000"/>
              <a:gd name="connsiteX942" fmla="*/ 95283 w 7472601"/>
              <a:gd name="connsiteY942" fmla="*/ 0 h 6858000"/>
              <a:gd name="connsiteX943" fmla="*/ 300708 w 7472601"/>
              <a:gd name="connsiteY943" fmla="*/ 154571 h 6858000"/>
              <a:gd name="connsiteX944" fmla="*/ 530414 w 7472601"/>
              <a:gd name="connsiteY944" fmla="*/ 354673 h 6858000"/>
              <a:gd name="connsiteX945" fmla="*/ 333785 w 7472601"/>
              <a:gd name="connsiteY945" fmla="*/ 161564 h 6858000"/>
              <a:gd name="connsiteX946" fmla="*/ 147005 w 7472601"/>
              <a:gd name="connsiteY946" fmla="*/ 0 h 6858000"/>
              <a:gd name="connsiteX947" fmla="*/ 272509 w 7472601"/>
              <a:gd name="connsiteY947" fmla="*/ 0 h 6858000"/>
              <a:gd name="connsiteX948" fmla="*/ 326276 w 7472601"/>
              <a:gd name="connsiteY948" fmla="*/ 45847 h 6858000"/>
              <a:gd name="connsiteX949" fmla="*/ 823759 w 7472601"/>
              <a:gd name="connsiteY949" fmla="*/ 574145 h 6858000"/>
              <a:gd name="connsiteX950" fmla="*/ 811254 w 7472601"/>
              <a:gd name="connsiteY950" fmla="*/ 665546 h 6858000"/>
              <a:gd name="connsiteX951" fmla="*/ 154042 w 7472601"/>
              <a:gd name="connsiteY951" fmla="*/ 261522 h 6858000"/>
              <a:gd name="connsiteX952" fmla="*/ 13550 w 7472601"/>
              <a:gd name="connsiteY952" fmla="*/ 158423 h 6858000"/>
              <a:gd name="connsiteX953" fmla="*/ 0 w 7472601"/>
              <a:gd name="connsiteY953" fmla="*/ 146618 h 6858000"/>
              <a:gd name="connsiteX954" fmla="*/ 0 w 7472601"/>
              <a:gd name="connsiteY954" fmla="*/ 59161 h 6858000"/>
              <a:gd name="connsiteX955" fmla="*/ 45427 w 7472601"/>
              <a:gd name="connsiteY955" fmla="*/ 101078 h 6858000"/>
              <a:gd name="connsiteX956" fmla="*/ 630103 w 7472601"/>
              <a:gd name="connsiteY956" fmla="*/ 485885 h 6858000"/>
              <a:gd name="connsiteX957" fmla="*/ 532040 w 7472601"/>
              <a:gd name="connsiteY957" fmla="*/ 399359 h 6858000"/>
              <a:gd name="connsiteX958" fmla="*/ 517618 w 7472601"/>
              <a:gd name="connsiteY958" fmla="*/ 385726 h 6858000"/>
              <a:gd name="connsiteX959" fmla="*/ 285074 w 7472601"/>
              <a:gd name="connsiteY959" fmla="*/ 182755 h 6858000"/>
              <a:gd name="connsiteX960" fmla="*/ 43151 w 7472601"/>
              <a:gd name="connsiteY960"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467600 w 7472601"/>
              <a:gd name="connsiteY76" fmla="*/ 6163634 h 6858000"/>
              <a:gd name="connsiteX77" fmla="*/ 7448321 w 7472601"/>
              <a:gd name="connsiteY77" fmla="*/ 6190991 h 6858000"/>
              <a:gd name="connsiteX78" fmla="*/ 7467600 w 7472601"/>
              <a:gd name="connsiteY78" fmla="*/ 6221686 h 6858000"/>
              <a:gd name="connsiteX79" fmla="*/ 7467600 w 7472601"/>
              <a:gd name="connsiteY79" fmla="*/ 6334256 h 6858000"/>
              <a:gd name="connsiteX80" fmla="*/ 7454976 w 7472601"/>
              <a:gd name="connsiteY80" fmla="*/ 6318297 h 6858000"/>
              <a:gd name="connsiteX81" fmla="*/ 1456157 w 7472601"/>
              <a:gd name="connsiteY81" fmla="*/ 5371404 h 6858000"/>
              <a:gd name="connsiteX82" fmla="*/ 1244432 w 7472601"/>
              <a:gd name="connsiteY82" fmla="*/ 5385601 h 6858000"/>
              <a:gd name="connsiteX83" fmla="*/ 973990 w 7472601"/>
              <a:gd name="connsiteY83" fmla="*/ 5424940 h 6858000"/>
              <a:gd name="connsiteX84" fmla="*/ 1103809 w 7472601"/>
              <a:gd name="connsiteY84" fmla="*/ 5433720 h 6858000"/>
              <a:gd name="connsiteX85" fmla="*/ 1123454 w 7472601"/>
              <a:gd name="connsiteY85" fmla="*/ 5435727 h 6858000"/>
              <a:gd name="connsiteX86" fmla="*/ 1737017 w 7472601"/>
              <a:gd name="connsiteY86" fmla="*/ 5452183 h 6858000"/>
              <a:gd name="connsiteX87" fmla="*/ 1824397 w 7472601"/>
              <a:gd name="connsiteY87" fmla="*/ 5447757 h 6858000"/>
              <a:gd name="connsiteX88" fmla="*/ 2070059 w 7472601"/>
              <a:gd name="connsiteY88" fmla="*/ 5441660 h 6858000"/>
              <a:gd name="connsiteX89" fmla="*/ 1456157 w 7472601"/>
              <a:gd name="connsiteY89" fmla="*/ 5371404 h 6858000"/>
              <a:gd name="connsiteX90" fmla="*/ 4988186 w 7472601"/>
              <a:gd name="connsiteY90" fmla="*/ 5216467 h 6858000"/>
              <a:gd name="connsiteX91" fmla="*/ 4777334 w 7472601"/>
              <a:gd name="connsiteY91" fmla="*/ 5406072 h 6858000"/>
              <a:gd name="connsiteX92" fmla="*/ 4718341 w 7472601"/>
              <a:gd name="connsiteY92" fmla="*/ 5468043 h 6858000"/>
              <a:gd name="connsiteX93" fmla="*/ 4604655 w 7472601"/>
              <a:gd name="connsiteY93" fmla="*/ 5583434 h 6858000"/>
              <a:gd name="connsiteX94" fmla="*/ 4565074 w 7472601"/>
              <a:gd name="connsiteY94" fmla="*/ 5618550 h 6858000"/>
              <a:gd name="connsiteX95" fmla="*/ 4988186 w 7472601"/>
              <a:gd name="connsiteY95" fmla="*/ 5216467 h 6858000"/>
              <a:gd name="connsiteX96" fmla="*/ 4978032 w 7472601"/>
              <a:gd name="connsiteY96" fmla="*/ 5183809 h 6858000"/>
              <a:gd name="connsiteX97" fmla="*/ 4463413 w 7472601"/>
              <a:gd name="connsiteY97" fmla="*/ 5615162 h 6858000"/>
              <a:gd name="connsiteX98" fmla="*/ 4358134 w 7472601"/>
              <a:gd name="connsiteY98" fmla="*/ 5742791 h 6858000"/>
              <a:gd name="connsiteX99" fmla="*/ 4376219 w 7472601"/>
              <a:gd name="connsiteY99" fmla="*/ 5729027 h 6858000"/>
              <a:gd name="connsiteX100" fmla="*/ 4582340 w 7472601"/>
              <a:gd name="connsiteY100" fmla="*/ 5561037 h 6858000"/>
              <a:gd name="connsiteX101" fmla="*/ 4694684 w 7472601"/>
              <a:gd name="connsiteY101" fmla="*/ 5447098 h 6858000"/>
              <a:gd name="connsiteX102" fmla="*/ 4754123 w 7472601"/>
              <a:gd name="connsiteY102" fmla="*/ 5384643 h 6858000"/>
              <a:gd name="connsiteX103" fmla="*/ 4978032 w 7472601"/>
              <a:gd name="connsiteY103" fmla="*/ 5183809 h 6858000"/>
              <a:gd name="connsiteX104" fmla="*/ 1903353 w 7472601"/>
              <a:gd name="connsiteY104" fmla="*/ 5044827 h 6858000"/>
              <a:gd name="connsiteX105" fmla="*/ 1936931 w 7472601"/>
              <a:gd name="connsiteY105" fmla="*/ 5093954 h 6858000"/>
              <a:gd name="connsiteX106" fmla="*/ 2195868 w 7472601"/>
              <a:gd name="connsiteY106" fmla="*/ 5396574 h 6858000"/>
              <a:gd name="connsiteX107" fmla="*/ 2088852 w 7472601"/>
              <a:gd name="connsiteY107" fmla="*/ 5166123 h 6858000"/>
              <a:gd name="connsiteX108" fmla="*/ 1958241 w 7472601"/>
              <a:gd name="connsiteY108" fmla="*/ 5067955 h 6858000"/>
              <a:gd name="connsiteX109" fmla="*/ 1903353 w 7472601"/>
              <a:gd name="connsiteY109" fmla="*/ 5044827 h 6858000"/>
              <a:gd name="connsiteX110" fmla="*/ 1979378 w 7472601"/>
              <a:gd name="connsiteY110" fmla="*/ 4769504 h 6858000"/>
              <a:gd name="connsiteX111" fmla="*/ 2882120 w 7472601"/>
              <a:gd name="connsiteY111" fmla="*/ 5064547 h 6858000"/>
              <a:gd name="connsiteX112" fmla="*/ 2793103 w 7472601"/>
              <a:gd name="connsiteY112" fmla="*/ 5039699 h 6858000"/>
              <a:gd name="connsiteX113" fmla="*/ 2770041 w 7472601"/>
              <a:gd name="connsiteY113" fmla="*/ 5033634 h 6858000"/>
              <a:gd name="connsiteX114" fmla="*/ 1979378 w 7472601"/>
              <a:gd name="connsiteY114" fmla="*/ 4769504 h 6858000"/>
              <a:gd name="connsiteX115" fmla="*/ 1927410 w 7472601"/>
              <a:gd name="connsiteY115" fmla="*/ 4716164 h 6858000"/>
              <a:gd name="connsiteX116" fmla="*/ 1959587 w 7472601"/>
              <a:gd name="connsiteY116" fmla="*/ 4728849 h 6858000"/>
              <a:gd name="connsiteX117" fmla="*/ 2777707 w 7472601"/>
              <a:gd name="connsiteY117" fmla="*/ 5003991 h 6858000"/>
              <a:gd name="connsiteX118" fmla="*/ 2800768 w 7472601"/>
              <a:gd name="connsiteY118" fmla="*/ 5010056 h 6858000"/>
              <a:gd name="connsiteX119" fmla="*/ 2879408 w 7472601"/>
              <a:gd name="connsiteY119" fmla="*/ 5031590 h 6858000"/>
              <a:gd name="connsiteX120" fmla="*/ 2862295 w 7472601"/>
              <a:gd name="connsiteY120" fmla="*/ 5022958 h 6858000"/>
              <a:gd name="connsiteX121" fmla="*/ 2813343 w 7472601"/>
              <a:gd name="connsiteY121" fmla="*/ 4998369 h 6858000"/>
              <a:gd name="connsiteX122" fmla="*/ 2646245 w 7472601"/>
              <a:gd name="connsiteY122" fmla="*/ 4930999 h 6858000"/>
              <a:gd name="connsiteX123" fmla="*/ 1999243 w 7472601"/>
              <a:gd name="connsiteY123" fmla="*/ 4730524 h 6858000"/>
              <a:gd name="connsiteX124" fmla="*/ 1979527 w 7472601"/>
              <a:gd name="connsiteY124" fmla="*/ 4726651 h 6858000"/>
              <a:gd name="connsiteX125" fmla="*/ 1927410 w 7472601"/>
              <a:gd name="connsiteY125" fmla="*/ 4716164 h 6858000"/>
              <a:gd name="connsiteX126" fmla="*/ 1997014 w 7472601"/>
              <a:gd name="connsiteY126" fmla="*/ 4698007 h 6858000"/>
              <a:gd name="connsiteX127" fmla="*/ 2005458 w 7472601"/>
              <a:gd name="connsiteY127" fmla="*/ 4699540 h 6858000"/>
              <a:gd name="connsiteX128" fmla="*/ 2657186 w 7472601"/>
              <a:gd name="connsiteY128" fmla="*/ 4901687 h 6858000"/>
              <a:gd name="connsiteX129" fmla="*/ 2826662 w 7472601"/>
              <a:gd name="connsiteY129" fmla="*/ 4970362 h 6858000"/>
              <a:gd name="connsiteX130" fmla="*/ 2876100 w 7472601"/>
              <a:gd name="connsiteY130" fmla="*/ 4995397 h 6858000"/>
              <a:gd name="connsiteX131" fmla="*/ 3042600 w 7472601"/>
              <a:gd name="connsiteY131" fmla="*/ 5059532 h 6858000"/>
              <a:gd name="connsiteX132" fmla="*/ 1997014 w 7472601"/>
              <a:gd name="connsiteY132" fmla="*/ 4698007 h 6858000"/>
              <a:gd name="connsiteX133" fmla="*/ 2305292 w 7472601"/>
              <a:gd name="connsiteY133" fmla="*/ 4219492 h 6858000"/>
              <a:gd name="connsiteX134" fmla="*/ 3360922 w 7472601"/>
              <a:gd name="connsiteY134" fmla="*/ 4529373 h 6858000"/>
              <a:gd name="connsiteX135" fmla="*/ 3492420 w 7472601"/>
              <a:gd name="connsiteY135" fmla="*/ 4510145 h 6858000"/>
              <a:gd name="connsiteX136" fmla="*/ 3364086 w 7472601"/>
              <a:gd name="connsiteY136" fmla="*/ 4480340 h 6858000"/>
              <a:gd name="connsiteX137" fmla="*/ 3225818 w 7472601"/>
              <a:gd name="connsiteY137" fmla="*/ 4411822 h 6858000"/>
              <a:gd name="connsiteX138" fmla="*/ 3129696 w 7472601"/>
              <a:gd name="connsiteY138" fmla="*/ 4360704 h 6858000"/>
              <a:gd name="connsiteX139" fmla="*/ 2814545 w 7472601"/>
              <a:gd name="connsiteY139" fmla="*/ 4282955 h 6858000"/>
              <a:gd name="connsiteX140" fmla="*/ 2305292 w 7472601"/>
              <a:gd name="connsiteY140" fmla="*/ 4219492 h 6858000"/>
              <a:gd name="connsiteX141" fmla="*/ 2626982 w 7472601"/>
              <a:gd name="connsiteY141" fmla="*/ 4206450 h 6858000"/>
              <a:gd name="connsiteX142" fmla="*/ 2490617 w 7472601"/>
              <a:gd name="connsiteY142" fmla="*/ 4206951 h 6858000"/>
              <a:gd name="connsiteX143" fmla="*/ 2819869 w 7472601"/>
              <a:gd name="connsiteY143" fmla="*/ 4252936 h 6858000"/>
              <a:gd name="connsiteX144" fmla="*/ 3143018 w 7472601"/>
              <a:gd name="connsiteY144" fmla="*/ 4332698 h 6858000"/>
              <a:gd name="connsiteX145" fmla="*/ 3241520 w 7472601"/>
              <a:gd name="connsiteY145" fmla="*/ 4385112 h 6858000"/>
              <a:gd name="connsiteX146" fmla="*/ 3374575 w 7472601"/>
              <a:gd name="connsiteY146" fmla="*/ 4451517 h 6858000"/>
              <a:gd name="connsiteX147" fmla="*/ 3505221 w 7472601"/>
              <a:gd name="connsiteY147" fmla="*/ 4480757 h 6858000"/>
              <a:gd name="connsiteX148" fmla="*/ 2626982 w 7472601"/>
              <a:gd name="connsiteY148" fmla="*/ 4206450 h 6858000"/>
              <a:gd name="connsiteX149" fmla="*/ 1310106 w 7472601"/>
              <a:gd name="connsiteY149" fmla="*/ 3943217 h 6858000"/>
              <a:gd name="connsiteX150" fmla="*/ 854994 w 7472601"/>
              <a:gd name="connsiteY150" fmla="*/ 4399136 h 6858000"/>
              <a:gd name="connsiteX151" fmla="*/ 742462 w 7472601"/>
              <a:gd name="connsiteY151" fmla="*/ 4594648 h 6858000"/>
              <a:gd name="connsiteX152" fmla="*/ 820602 w 7472601"/>
              <a:gd name="connsiteY152" fmla="*/ 4485915 h 6858000"/>
              <a:gd name="connsiteX153" fmla="*/ 878295 w 7472601"/>
              <a:gd name="connsiteY153" fmla="*/ 4403594 h 6858000"/>
              <a:gd name="connsiteX154" fmla="*/ 1240607 w 7472601"/>
              <a:gd name="connsiteY154" fmla="*/ 4010401 h 6858000"/>
              <a:gd name="connsiteX155" fmla="*/ 1310106 w 7472601"/>
              <a:gd name="connsiteY155" fmla="*/ 3943217 h 6858000"/>
              <a:gd name="connsiteX156" fmla="*/ 1423113 w 7472601"/>
              <a:gd name="connsiteY156" fmla="*/ 3874565 h 6858000"/>
              <a:gd name="connsiteX157" fmla="*/ 1260565 w 7472601"/>
              <a:gd name="connsiteY157" fmla="*/ 4031982 h 6858000"/>
              <a:gd name="connsiteX158" fmla="*/ 901900 w 7472601"/>
              <a:gd name="connsiteY158" fmla="*/ 4421236 h 6858000"/>
              <a:gd name="connsiteX159" fmla="*/ 845044 w 7472601"/>
              <a:gd name="connsiteY159" fmla="*/ 4502436 h 6858000"/>
              <a:gd name="connsiteX160" fmla="*/ 685926 w 7472601"/>
              <a:gd name="connsiteY160" fmla="*/ 4703069 h 6858000"/>
              <a:gd name="connsiteX161" fmla="*/ 684248 w 7472601"/>
              <a:gd name="connsiteY161" fmla="*/ 4706721 h 6858000"/>
              <a:gd name="connsiteX162" fmla="*/ 1423113 w 7472601"/>
              <a:gd name="connsiteY162" fmla="*/ 3874565 h 6858000"/>
              <a:gd name="connsiteX163" fmla="*/ 3316479 w 7472601"/>
              <a:gd name="connsiteY163" fmla="*/ 3872136 h 6858000"/>
              <a:gd name="connsiteX164" fmla="*/ 3546806 w 7472601"/>
              <a:gd name="connsiteY164" fmla="*/ 4356139 h 6858000"/>
              <a:gd name="connsiteX165" fmla="*/ 3364433 w 7472601"/>
              <a:gd name="connsiteY165" fmla="*/ 3953121 h 6858000"/>
              <a:gd name="connsiteX166" fmla="*/ 3316479 w 7472601"/>
              <a:gd name="connsiteY166" fmla="*/ 3872136 h 6858000"/>
              <a:gd name="connsiteX167" fmla="*/ 3291335 w 7472601"/>
              <a:gd name="connsiteY167" fmla="*/ 3767420 h 6858000"/>
              <a:gd name="connsiteX168" fmla="*/ 3390805 w 7472601"/>
              <a:gd name="connsiteY168" fmla="*/ 3937163 h 6858000"/>
              <a:gd name="connsiteX169" fmla="*/ 3579062 w 7472601"/>
              <a:gd name="connsiteY169" fmla="*/ 4359040 h 6858000"/>
              <a:gd name="connsiteX170" fmla="*/ 3467355 w 7472601"/>
              <a:gd name="connsiteY170" fmla="*/ 3988130 h 6858000"/>
              <a:gd name="connsiteX171" fmla="*/ 3310753 w 7472601"/>
              <a:gd name="connsiteY171" fmla="*/ 3787140 h 6858000"/>
              <a:gd name="connsiteX172" fmla="*/ 3291335 w 7472601"/>
              <a:gd name="connsiteY172" fmla="*/ 3767420 h 6858000"/>
              <a:gd name="connsiteX173" fmla="*/ 1635889 w 7472601"/>
              <a:gd name="connsiteY173" fmla="*/ 3709494 h 6858000"/>
              <a:gd name="connsiteX174" fmla="*/ 1634800 w 7472601"/>
              <a:gd name="connsiteY174" fmla="*/ 3731111 h 6858000"/>
              <a:gd name="connsiteX175" fmla="*/ 1635889 w 7472601"/>
              <a:gd name="connsiteY175" fmla="*/ 3709494 h 6858000"/>
              <a:gd name="connsiteX176" fmla="*/ 1510397 w 7472601"/>
              <a:gd name="connsiteY176" fmla="*/ 3684705 h 6858000"/>
              <a:gd name="connsiteX177" fmla="*/ 1146550 w 7472601"/>
              <a:gd name="connsiteY177" fmla="*/ 3802012 h 6858000"/>
              <a:gd name="connsiteX178" fmla="*/ 698834 w 7472601"/>
              <a:gd name="connsiteY178" fmla="*/ 3952272 h 6858000"/>
              <a:gd name="connsiteX179" fmla="*/ 34256 w 7472601"/>
              <a:gd name="connsiteY179" fmla="*/ 4347603 h 6858000"/>
              <a:gd name="connsiteX180" fmla="*/ 527241 w 7472601"/>
              <a:gd name="connsiteY180" fmla="*/ 4065078 h 6858000"/>
              <a:gd name="connsiteX181" fmla="*/ 1510397 w 7472601"/>
              <a:gd name="connsiteY181" fmla="*/ 3684705 h 6858000"/>
              <a:gd name="connsiteX182" fmla="*/ 1313114 w 7472601"/>
              <a:gd name="connsiteY182" fmla="*/ 3655216 h 6858000"/>
              <a:gd name="connsiteX183" fmla="*/ 1109304 w 7472601"/>
              <a:gd name="connsiteY183" fmla="*/ 3669030 h 6858000"/>
              <a:gd name="connsiteX184" fmla="*/ 8129 w 7472601"/>
              <a:gd name="connsiteY184" fmla="*/ 4330519 h 6858000"/>
              <a:gd name="connsiteX185" fmla="*/ 687572 w 7472601"/>
              <a:gd name="connsiteY185" fmla="*/ 3925629 h 6858000"/>
              <a:gd name="connsiteX186" fmla="*/ 1138365 w 7472601"/>
              <a:gd name="connsiteY186" fmla="*/ 3774515 h 6858000"/>
              <a:gd name="connsiteX187" fmla="*/ 1505579 w 7472601"/>
              <a:gd name="connsiteY187" fmla="*/ 3655526 h 6858000"/>
              <a:gd name="connsiteX188" fmla="*/ 1313114 w 7472601"/>
              <a:gd name="connsiteY188" fmla="*/ 3655216 h 6858000"/>
              <a:gd name="connsiteX189" fmla="*/ 3655073 w 7472601"/>
              <a:gd name="connsiteY189" fmla="*/ 3650884 h 6858000"/>
              <a:gd name="connsiteX190" fmla="*/ 3989938 w 7472601"/>
              <a:gd name="connsiteY190" fmla="*/ 3991685 h 6858000"/>
              <a:gd name="connsiteX191" fmla="*/ 4393907 w 7472601"/>
              <a:gd name="connsiteY191" fmla="*/ 4261258 h 6858000"/>
              <a:gd name="connsiteX192" fmla="*/ 4648051 w 7472601"/>
              <a:gd name="connsiteY192" fmla="*/ 4374051 h 6858000"/>
              <a:gd name="connsiteX193" fmla="*/ 4383389 w 7472601"/>
              <a:gd name="connsiteY193" fmla="*/ 4184369 h 6858000"/>
              <a:gd name="connsiteX194" fmla="*/ 4165508 w 7472601"/>
              <a:gd name="connsiteY194" fmla="*/ 4035196 h 6858000"/>
              <a:gd name="connsiteX195" fmla="*/ 4068162 w 7472601"/>
              <a:gd name="connsiteY195" fmla="*/ 3953394 h 6858000"/>
              <a:gd name="connsiteX196" fmla="*/ 3981416 w 7472601"/>
              <a:gd name="connsiteY196" fmla="*/ 3880482 h 6858000"/>
              <a:gd name="connsiteX197" fmla="*/ 3800147 w 7472601"/>
              <a:gd name="connsiteY197" fmla="*/ 3749872 h 6858000"/>
              <a:gd name="connsiteX198" fmla="*/ 3655073 w 7472601"/>
              <a:gd name="connsiteY198" fmla="*/ 3650884 h 6858000"/>
              <a:gd name="connsiteX199" fmla="*/ 3670252 w 7472601"/>
              <a:gd name="connsiteY199" fmla="*/ 3622798 h 6858000"/>
              <a:gd name="connsiteX200" fmla="*/ 3817258 w 7472601"/>
              <a:gd name="connsiteY200" fmla="*/ 3723577 h 6858000"/>
              <a:gd name="connsiteX201" fmla="*/ 4000461 w 7472601"/>
              <a:gd name="connsiteY201" fmla="*/ 3855966 h 6858000"/>
              <a:gd name="connsiteX202" fmla="*/ 4088180 w 7472601"/>
              <a:gd name="connsiteY202" fmla="*/ 3929774 h 6858000"/>
              <a:gd name="connsiteX203" fmla="*/ 4184555 w 7472601"/>
              <a:gd name="connsiteY203" fmla="*/ 4010683 h 6858000"/>
              <a:gd name="connsiteX204" fmla="*/ 4399563 w 7472601"/>
              <a:gd name="connsiteY204" fmla="*/ 4158106 h 6858000"/>
              <a:gd name="connsiteX205" fmla="*/ 4684469 w 7472601"/>
              <a:gd name="connsiteY205" fmla="*/ 4364680 h 6858000"/>
              <a:gd name="connsiteX206" fmla="*/ 4690271 w 7472601"/>
              <a:gd name="connsiteY206" fmla="*/ 4370034 h 6858000"/>
              <a:gd name="connsiteX207" fmla="*/ 4136093 w 7472601"/>
              <a:gd name="connsiteY207" fmla="*/ 3858466 h 6858000"/>
              <a:gd name="connsiteX208" fmla="*/ 3670252 w 7472601"/>
              <a:gd name="connsiteY208" fmla="*/ 3622798 h 6858000"/>
              <a:gd name="connsiteX209" fmla="*/ 4440129 w 7472601"/>
              <a:gd name="connsiteY209" fmla="*/ 3448571 h 6858000"/>
              <a:gd name="connsiteX210" fmla="*/ 4856525 w 7472601"/>
              <a:gd name="connsiteY210" fmla="*/ 3915351 h 6858000"/>
              <a:gd name="connsiteX211" fmla="*/ 5059055 w 7472601"/>
              <a:gd name="connsiteY211" fmla="*/ 4108918 h 6858000"/>
              <a:gd name="connsiteX212" fmla="*/ 5290070 w 7472601"/>
              <a:gd name="connsiteY212" fmla="*/ 4263619 h 6858000"/>
              <a:gd name="connsiteX213" fmla="*/ 4834991 w 7472601"/>
              <a:gd name="connsiteY213" fmla="*/ 3830985 h 6858000"/>
              <a:gd name="connsiteX214" fmla="*/ 4440129 w 7472601"/>
              <a:gd name="connsiteY214" fmla="*/ 3448571 h 6858000"/>
              <a:gd name="connsiteX215" fmla="*/ 4441737 w 7472601"/>
              <a:gd name="connsiteY215" fmla="*/ 3399734 h 6858000"/>
              <a:gd name="connsiteX216" fmla="*/ 4431236 w 7472601"/>
              <a:gd name="connsiteY216" fmla="*/ 3400954 h 6858000"/>
              <a:gd name="connsiteX217" fmla="*/ 4557150 w 7472601"/>
              <a:gd name="connsiteY217" fmla="*/ 3510023 h 6858000"/>
              <a:gd name="connsiteX218" fmla="*/ 4856936 w 7472601"/>
              <a:gd name="connsiteY218" fmla="*/ 3809146 h 6858000"/>
              <a:gd name="connsiteX219" fmla="*/ 5111996 w 7472601"/>
              <a:gd name="connsiteY219" fmla="*/ 4065759 h 6858000"/>
              <a:gd name="connsiteX220" fmla="*/ 5388878 w 7472601"/>
              <a:gd name="connsiteY220" fmla="*/ 4300185 h 6858000"/>
              <a:gd name="connsiteX221" fmla="*/ 5425556 w 7472601"/>
              <a:gd name="connsiteY221" fmla="*/ 4308967 h 6858000"/>
              <a:gd name="connsiteX222" fmla="*/ 4943646 w 7472601"/>
              <a:gd name="connsiteY222" fmla="*/ 3822916 h 6858000"/>
              <a:gd name="connsiteX223" fmla="*/ 4594837 w 7472601"/>
              <a:gd name="connsiteY223" fmla="*/ 3532274 h 6858000"/>
              <a:gd name="connsiteX224" fmla="*/ 4441737 w 7472601"/>
              <a:gd name="connsiteY224" fmla="*/ 3399734 h 6858000"/>
              <a:gd name="connsiteX225" fmla="*/ 5425834 w 7472601"/>
              <a:gd name="connsiteY225" fmla="*/ 3162785 h 6858000"/>
              <a:gd name="connsiteX226" fmla="*/ 5401644 w 7472601"/>
              <a:gd name="connsiteY226" fmla="*/ 3617847 h 6858000"/>
              <a:gd name="connsiteX227" fmla="*/ 5467256 w 7472601"/>
              <a:gd name="connsiteY227" fmla="*/ 4175494 h 6858000"/>
              <a:gd name="connsiteX228" fmla="*/ 5448069 w 7472601"/>
              <a:gd name="connsiteY228" fmla="*/ 3567554 h 6858000"/>
              <a:gd name="connsiteX229" fmla="*/ 5425834 w 7472601"/>
              <a:gd name="connsiteY229" fmla="*/ 3162785 h 6858000"/>
              <a:gd name="connsiteX230" fmla="*/ 1318687 w 7472601"/>
              <a:gd name="connsiteY230" fmla="*/ 3113840 h 6858000"/>
              <a:gd name="connsiteX231" fmla="*/ 1066793 w 7472601"/>
              <a:gd name="connsiteY231" fmla="*/ 3212171 h 6858000"/>
              <a:gd name="connsiteX232" fmla="*/ 993319 w 7472601"/>
              <a:gd name="connsiteY232" fmla="*/ 3247648 h 6858000"/>
              <a:gd name="connsiteX233" fmla="*/ 853081 w 7472601"/>
              <a:gd name="connsiteY233" fmla="*/ 3312410 h 6858000"/>
              <a:gd name="connsiteX234" fmla="*/ 805957 w 7472601"/>
              <a:gd name="connsiteY234" fmla="*/ 3330443 h 6858000"/>
              <a:gd name="connsiteX235" fmla="*/ 1318687 w 7472601"/>
              <a:gd name="connsiteY235" fmla="*/ 3113840 h 6858000"/>
              <a:gd name="connsiteX236" fmla="*/ 5453702 w 7472601"/>
              <a:gd name="connsiteY236" fmla="*/ 3090882 h 6858000"/>
              <a:gd name="connsiteX237" fmla="*/ 5480135 w 7472601"/>
              <a:gd name="connsiteY237" fmla="*/ 3565802 h 6858000"/>
              <a:gd name="connsiteX238" fmla="*/ 5499023 w 7472601"/>
              <a:gd name="connsiteY238" fmla="*/ 4166310 h 6858000"/>
              <a:gd name="connsiteX239" fmla="*/ 5547022 w 7472601"/>
              <a:gd name="connsiteY239" fmla="*/ 3607838 h 6858000"/>
              <a:gd name="connsiteX240" fmla="*/ 5515964 w 7472601"/>
              <a:gd name="connsiteY240" fmla="*/ 3378541 h 6858000"/>
              <a:gd name="connsiteX241" fmla="*/ 5453702 w 7472601"/>
              <a:gd name="connsiteY241" fmla="*/ 3090882 h 6858000"/>
              <a:gd name="connsiteX242" fmla="*/ 1238695 w 7472601"/>
              <a:gd name="connsiteY242" fmla="*/ 3076820 h 6858000"/>
              <a:gd name="connsiteX243" fmla="*/ 716371 w 7472601"/>
              <a:gd name="connsiteY243" fmla="*/ 3293249 h 6858000"/>
              <a:gd name="connsiteX244" fmla="*/ 579522 w 7472601"/>
              <a:gd name="connsiteY244" fmla="*/ 3371759 h 6858000"/>
              <a:gd name="connsiteX245" fmla="*/ 600288 w 7472601"/>
              <a:gd name="connsiteY245" fmla="*/ 3365555 h 6858000"/>
              <a:gd name="connsiteX246" fmla="*/ 840692 w 7472601"/>
              <a:gd name="connsiteY246" fmla="*/ 3284921 h 6858000"/>
              <a:gd name="connsiteX247" fmla="*/ 979248 w 7472601"/>
              <a:gd name="connsiteY247" fmla="*/ 3221003 h 6858000"/>
              <a:gd name="connsiteX248" fmla="*/ 1053282 w 7472601"/>
              <a:gd name="connsiteY248" fmla="*/ 3185247 h 6858000"/>
              <a:gd name="connsiteX249" fmla="*/ 1320603 w 7472601"/>
              <a:gd name="connsiteY249" fmla="*/ 3081281 h 6858000"/>
              <a:gd name="connsiteX250" fmla="*/ 1238695 w 7472601"/>
              <a:gd name="connsiteY250" fmla="*/ 3076820 h 6858000"/>
              <a:gd name="connsiteX251" fmla="*/ 5425627 w 7472601"/>
              <a:gd name="connsiteY251" fmla="*/ 2954192 h 6858000"/>
              <a:gd name="connsiteX252" fmla="*/ 5470770 w 7472601"/>
              <a:gd name="connsiteY252" fmla="*/ 3005435 h 6858000"/>
              <a:gd name="connsiteX253" fmla="*/ 5519779 w 7472601"/>
              <a:gd name="connsiteY253" fmla="*/ 4359223 h 6858000"/>
              <a:gd name="connsiteX254" fmla="*/ 5520293 w 7472601"/>
              <a:gd name="connsiteY254" fmla="*/ 4360602 h 6858000"/>
              <a:gd name="connsiteX255" fmla="*/ 5767221 w 7472601"/>
              <a:gd name="connsiteY255" fmla="*/ 4665564 h 6858000"/>
              <a:gd name="connsiteX256" fmla="*/ 6937169 w 7472601"/>
              <a:gd name="connsiteY256" fmla="*/ 4815941 h 6858000"/>
              <a:gd name="connsiteX257" fmla="*/ 6953922 w 7472601"/>
              <a:gd name="connsiteY257" fmla="*/ 4890068 h 6858000"/>
              <a:gd name="connsiteX258" fmla="*/ 6071359 w 7472601"/>
              <a:gd name="connsiteY258" fmla="*/ 4770770 h 6858000"/>
              <a:gd name="connsiteX259" fmla="*/ 6038839 w 7472601"/>
              <a:gd name="connsiteY259" fmla="*/ 4764474 h 6858000"/>
              <a:gd name="connsiteX260" fmla="*/ 6038706 w 7472601"/>
              <a:gd name="connsiteY260" fmla="*/ 4763847 h 6858000"/>
              <a:gd name="connsiteX261" fmla="*/ 6037784 w 7472601"/>
              <a:gd name="connsiteY261" fmla="*/ 4764270 h 6858000"/>
              <a:gd name="connsiteX262" fmla="*/ 6038839 w 7472601"/>
              <a:gd name="connsiteY262" fmla="*/ 4764474 h 6858000"/>
              <a:gd name="connsiteX263" fmla="*/ 6040338 w 7472601"/>
              <a:gd name="connsiteY263" fmla="*/ 4771418 h 6858000"/>
              <a:gd name="connsiteX264" fmla="*/ 6024488 w 7472601"/>
              <a:gd name="connsiteY264" fmla="*/ 4809903 h 6858000"/>
              <a:gd name="connsiteX265" fmla="*/ 5599771 w 7472601"/>
              <a:gd name="connsiteY265" fmla="*/ 5509652 h 6858000"/>
              <a:gd name="connsiteX266" fmla="*/ 5548843 w 7472601"/>
              <a:gd name="connsiteY266" fmla="*/ 5563845 h 6858000"/>
              <a:gd name="connsiteX267" fmla="*/ 5940952 w 7472601"/>
              <a:gd name="connsiteY267" fmla="*/ 6250028 h 6858000"/>
              <a:gd name="connsiteX268" fmla="*/ 6043441 w 7472601"/>
              <a:gd name="connsiteY268" fmla="*/ 6665847 h 6858000"/>
              <a:gd name="connsiteX269" fmla="*/ 6093432 w 7472601"/>
              <a:gd name="connsiteY269" fmla="*/ 6858000 h 6858000"/>
              <a:gd name="connsiteX270" fmla="*/ 6034344 w 7472601"/>
              <a:gd name="connsiteY270" fmla="*/ 6858000 h 6858000"/>
              <a:gd name="connsiteX271" fmla="*/ 6026679 w 7472601"/>
              <a:gd name="connsiteY271" fmla="*/ 6836959 h 6858000"/>
              <a:gd name="connsiteX272" fmla="*/ 5800441 w 7472601"/>
              <a:gd name="connsiteY272" fmla="*/ 6335286 h 6858000"/>
              <a:gd name="connsiteX273" fmla="*/ 5526562 w 7472601"/>
              <a:gd name="connsiteY273" fmla="*/ 5705388 h 6858000"/>
              <a:gd name="connsiteX274" fmla="*/ 5519640 w 7472601"/>
              <a:gd name="connsiteY274" fmla="*/ 5683774 h 6858000"/>
              <a:gd name="connsiteX275" fmla="*/ 5844559 w 7472601"/>
              <a:gd name="connsiteY275" fmla="*/ 6553349 h 6858000"/>
              <a:gd name="connsiteX276" fmla="*/ 5975994 w 7472601"/>
              <a:gd name="connsiteY276" fmla="*/ 6858000 h 6858000"/>
              <a:gd name="connsiteX277" fmla="*/ 5898547 w 7472601"/>
              <a:gd name="connsiteY277" fmla="*/ 6858000 h 6858000"/>
              <a:gd name="connsiteX278" fmla="*/ 5682041 w 7472601"/>
              <a:gd name="connsiteY278" fmla="*/ 6355860 h 6858000"/>
              <a:gd name="connsiteX279" fmla="*/ 5461758 w 7472601"/>
              <a:gd name="connsiteY279" fmla="*/ 5820220 h 6858000"/>
              <a:gd name="connsiteX280" fmla="*/ 5237282 w 7472601"/>
              <a:gd name="connsiteY280" fmla="*/ 6579086 h 6858000"/>
              <a:gd name="connsiteX281" fmla="*/ 5115009 w 7472601"/>
              <a:gd name="connsiteY281" fmla="*/ 6858000 h 6858000"/>
              <a:gd name="connsiteX282" fmla="*/ 5028074 w 7472601"/>
              <a:gd name="connsiteY282" fmla="*/ 6858000 h 6858000"/>
              <a:gd name="connsiteX283" fmla="*/ 5079508 w 7472601"/>
              <a:gd name="connsiteY283" fmla="*/ 6749074 h 6858000"/>
              <a:gd name="connsiteX284" fmla="*/ 5371846 w 7472601"/>
              <a:gd name="connsiteY284" fmla="*/ 5924413 h 6858000"/>
              <a:gd name="connsiteX285" fmla="*/ 5270512 w 7472601"/>
              <a:gd name="connsiteY285" fmla="*/ 6138975 h 6858000"/>
              <a:gd name="connsiteX286" fmla="*/ 5062409 w 7472601"/>
              <a:gd name="connsiteY286" fmla="*/ 6653544 h 6858000"/>
              <a:gd name="connsiteX287" fmla="*/ 5036628 w 7472601"/>
              <a:gd name="connsiteY287" fmla="*/ 6754247 h 6858000"/>
              <a:gd name="connsiteX288" fmla="*/ 5009112 w 7472601"/>
              <a:gd name="connsiteY288" fmla="*/ 6858000 h 6858000"/>
              <a:gd name="connsiteX289" fmla="*/ 4976679 w 7472601"/>
              <a:gd name="connsiteY289" fmla="*/ 6858000 h 6858000"/>
              <a:gd name="connsiteX290" fmla="*/ 5006537 w 7472601"/>
              <a:gd name="connsiteY290" fmla="*/ 6747068 h 6858000"/>
              <a:gd name="connsiteX291" fmla="*/ 5032723 w 7472601"/>
              <a:gd name="connsiteY291" fmla="*/ 6644957 h 6858000"/>
              <a:gd name="connsiteX292" fmla="*/ 5242949 w 7472601"/>
              <a:gd name="connsiteY292" fmla="*/ 6125175 h 6858000"/>
              <a:gd name="connsiteX293" fmla="*/ 5286321 w 7472601"/>
              <a:gd name="connsiteY293" fmla="*/ 6033555 h 6858000"/>
              <a:gd name="connsiteX294" fmla="*/ 5008210 w 7472601"/>
              <a:gd name="connsiteY294" fmla="*/ 6649194 h 6858000"/>
              <a:gd name="connsiteX295" fmla="*/ 4986321 w 7472601"/>
              <a:gd name="connsiteY295" fmla="*/ 6765687 h 6858000"/>
              <a:gd name="connsiteX296" fmla="*/ 4973474 w 7472601"/>
              <a:gd name="connsiteY296" fmla="*/ 6858000 h 6858000"/>
              <a:gd name="connsiteX297" fmla="*/ 4907178 w 7472601"/>
              <a:gd name="connsiteY297" fmla="*/ 6858000 h 6858000"/>
              <a:gd name="connsiteX298" fmla="*/ 4910810 w 7472601"/>
              <a:gd name="connsiteY298" fmla="*/ 6829660 h 6858000"/>
              <a:gd name="connsiteX299" fmla="*/ 4987461 w 7472601"/>
              <a:gd name="connsiteY299" fmla="*/ 6432994 h 6858000"/>
              <a:gd name="connsiteX300" fmla="*/ 5179262 w 7472601"/>
              <a:gd name="connsiteY300" fmla="*/ 6035044 h 6858000"/>
              <a:gd name="connsiteX301" fmla="*/ 4689678 w 7472601"/>
              <a:gd name="connsiteY301" fmla="*/ 6440241 h 6858000"/>
              <a:gd name="connsiteX302" fmla="*/ 4477543 w 7472601"/>
              <a:gd name="connsiteY302" fmla="*/ 6674836 h 6858000"/>
              <a:gd name="connsiteX303" fmla="*/ 4329957 w 7472601"/>
              <a:gd name="connsiteY303" fmla="*/ 6858000 h 6858000"/>
              <a:gd name="connsiteX304" fmla="*/ 4218595 w 7472601"/>
              <a:gd name="connsiteY304" fmla="*/ 6858000 h 6858000"/>
              <a:gd name="connsiteX305" fmla="*/ 4368888 w 7472601"/>
              <a:gd name="connsiteY305" fmla="*/ 6668412 h 6858000"/>
              <a:gd name="connsiteX306" fmla="*/ 4563091 w 7472601"/>
              <a:gd name="connsiteY306" fmla="*/ 6442508 h 6858000"/>
              <a:gd name="connsiteX307" fmla="*/ 5387324 w 7472601"/>
              <a:gd name="connsiteY307" fmla="*/ 5705830 h 6858000"/>
              <a:gd name="connsiteX308" fmla="*/ 5073620 w 7472601"/>
              <a:gd name="connsiteY308" fmla="*/ 5955437 h 6858000"/>
              <a:gd name="connsiteX309" fmla="*/ 4689789 w 7472601"/>
              <a:gd name="connsiteY309" fmla="*/ 6268382 h 6858000"/>
              <a:gd name="connsiteX310" fmla="*/ 4418722 w 7472601"/>
              <a:gd name="connsiteY310" fmla="*/ 6570886 h 6858000"/>
              <a:gd name="connsiteX311" fmla="*/ 4214944 w 7472601"/>
              <a:gd name="connsiteY311" fmla="*/ 6858000 h 6858000"/>
              <a:gd name="connsiteX312" fmla="*/ 4177898 w 7472601"/>
              <a:gd name="connsiteY312" fmla="*/ 6858000 h 6858000"/>
              <a:gd name="connsiteX313" fmla="*/ 4391597 w 7472601"/>
              <a:gd name="connsiteY313" fmla="*/ 6556370 h 6858000"/>
              <a:gd name="connsiteX314" fmla="*/ 4668889 w 7472601"/>
              <a:gd name="connsiteY314" fmla="*/ 6246399 h 6858000"/>
              <a:gd name="connsiteX315" fmla="*/ 5055427 w 7472601"/>
              <a:gd name="connsiteY315" fmla="*/ 5931476 h 6858000"/>
              <a:gd name="connsiteX316" fmla="*/ 5371814 w 7472601"/>
              <a:gd name="connsiteY316" fmla="*/ 5678975 h 6858000"/>
              <a:gd name="connsiteX317" fmla="*/ 4987918 w 7472601"/>
              <a:gd name="connsiteY317" fmla="*/ 5838701 h 6858000"/>
              <a:gd name="connsiteX318" fmla="*/ 4317146 w 7472601"/>
              <a:gd name="connsiteY318" fmla="*/ 6587716 h 6858000"/>
              <a:gd name="connsiteX319" fmla="*/ 4171627 w 7472601"/>
              <a:gd name="connsiteY319" fmla="*/ 6858000 h 6858000"/>
              <a:gd name="connsiteX320" fmla="*/ 4081585 w 7472601"/>
              <a:gd name="connsiteY320" fmla="*/ 6858000 h 6858000"/>
              <a:gd name="connsiteX321" fmla="*/ 4238603 w 7472601"/>
              <a:gd name="connsiteY321" fmla="*/ 6559341 h 6858000"/>
              <a:gd name="connsiteX322" fmla="*/ 4778333 w 7472601"/>
              <a:gd name="connsiteY322" fmla="*/ 5873626 h 6858000"/>
              <a:gd name="connsiteX323" fmla="*/ 5414185 w 7472601"/>
              <a:gd name="connsiteY323" fmla="*/ 5573882 h 6858000"/>
              <a:gd name="connsiteX324" fmla="*/ 5959648 w 7472601"/>
              <a:gd name="connsiteY324" fmla="*/ 4760797 h 6858000"/>
              <a:gd name="connsiteX325" fmla="*/ 5355019 w 7472601"/>
              <a:gd name="connsiteY325" fmla="*/ 4734672 h 6858000"/>
              <a:gd name="connsiteX326" fmla="*/ 5083565 w 7472601"/>
              <a:gd name="connsiteY326" fmla="*/ 5179121 h 6858000"/>
              <a:gd name="connsiteX327" fmla="*/ 4713577 w 7472601"/>
              <a:gd name="connsiteY327" fmla="*/ 5616803 h 6858000"/>
              <a:gd name="connsiteX328" fmla="*/ 3989559 w 7472601"/>
              <a:gd name="connsiteY328" fmla="*/ 6145945 h 6858000"/>
              <a:gd name="connsiteX329" fmla="*/ 3939824 w 7472601"/>
              <a:gd name="connsiteY329" fmla="*/ 6066900 h 6858000"/>
              <a:gd name="connsiteX330" fmla="*/ 4584537 w 7472601"/>
              <a:gd name="connsiteY330" fmla="*/ 5324826 h 6858000"/>
              <a:gd name="connsiteX331" fmla="*/ 5037105 w 7472601"/>
              <a:gd name="connsiteY331" fmla="*/ 5088765 h 6858000"/>
              <a:gd name="connsiteX332" fmla="*/ 5039930 w 7472601"/>
              <a:gd name="connsiteY332" fmla="*/ 5089585 h 6858000"/>
              <a:gd name="connsiteX333" fmla="*/ 5263764 w 7472601"/>
              <a:gd name="connsiteY333" fmla="*/ 4735525 h 6858000"/>
              <a:gd name="connsiteX334" fmla="*/ 4086300 w 7472601"/>
              <a:gd name="connsiteY334" fmla="*/ 4884599 h 6858000"/>
              <a:gd name="connsiteX335" fmla="*/ 4085485 w 7472601"/>
              <a:gd name="connsiteY335" fmla="*/ 4899070 h 6858000"/>
              <a:gd name="connsiteX336" fmla="*/ 3871915 w 7472601"/>
              <a:gd name="connsiteY336" fmla="*/ 5253645 h 6858000"/>
              <a:gd name="connsiteX337" fmla="*/ 3799374 w 7472601"/>
              <a:gd name="connsiteY337" fmla="*/ 5466127 h 6858000"/>
              <a:gd name="connsiteX338" fmla="*/ 3498850 w 7472601"/>
              <a:gd name="connsiteY338" fmla="*/ 6661888 h 6858000"/>
              <a:gd name="connsiteX339" fmla="*/ 3399216 w 7472601"/>
              <a:gd name="connsiteY339" fmla="*/ 6858000 h 6858000"/>
              <a:gd name="connsiteX340" fmla="*/ 3303688 w 7472601"/>
              <a:gd name="connsiteY340" fmla="*/ 6858000 h 6858000"/>
              <a:gd name="connsiteX341" fmla="*/ 3391774 w 7472601"/>
              <a:gd name="connsiteY341" fmla="*/ 6697181 h 6858000"/>
              <a:gd name="connsiteX342" fmla="*/ 3735540 w 7472601"/>
              <a:gd name="connsiteY342" fmla="*/ 5546923 h 6858000"/>
              <a:gd name="connsiteX343" fmla="*/ 3729438 w 7472601"/>
              <a:gd name="connsiteY343" fmla="*/ 5569058 h 6858000"/>
              <a:gd name="connsiteX344" fmla="*/ 3707782 w 7472601"/>
              <a:gd name="connsiteY344" fmla="*/ 5644908 h 6858000"/>
              <a:gd name="connsiteX345" fmla="*/ 3583827 w 7472601"/>
              <a:gd name="connsiteY345" fmla="*/ 6039215 h 6858000"/>
              <a:gd name="connsiteX346" fmla="*/ 3547861 w 7472601"/>
              <a:gd name="connsiteY346" fmla="*/ 6129609 h 6858000"/>
              <a:gd name="connsiteX347" fmla="*/ 3490905 w 7472601"/>
              <a:gd name="connsiteY347" fmla="*/ 6277660 h 6858000"/>
              <a:gd name="connsiteX348" fmla="*/ 3455859 w 7472601"/>
              <a:gd name="connsiteY348" fmla="*/ 6391301 h 6858000"/>
              <a:gd name="connsiteX349" fmla="*/ 3429112 w 7472601"/>
              <a:gd name="connsiteY349" fmla="*/ 6479469 h 6858000"/>
              <a:gd name="connsiteX350" fmla="*/ 3304862 w 7472601"/>
              <a:gd name="connsiteY350" fmla="*/ 6796476 h 6858000"/>
              <a:gd name="connsiteX351" fmla="*/ 3276071 w 7472601"/>
              <a:gd name="connsiteY351" fmla="*/ 6858000 h 6858000"/>
              <a:gd name="connsiteX352" fmla="*/ 3240805 w 7472601"/>
              <a:gd name="connsiteY352" fmla="*/ 6858000 h 6858000"/>
              <a:gd name="connsiteX353" fmla="*/ 3275917 w 7472601"/>
              <a:gd name="connsiteY353" fmla="*/ 6783192 h 6858000"/>
              <a:gd name="connsiteX354" fmla="*/ 3399358 w 7472601"/>
              <a:gd name="connsiteY354" fmla="*/ 6469011 h 6858000"/>
              <a:gd name="connsiteX355" fmla="*/ 3425650 w 7472601"/>
              <a:gd name="connsiteY355" fmla="*/ 6381333 h 6858000"/>
              <a:gd name="connsiteX356" fmla="*/ 3460661 w 7472601"/>
              <a:gd name="connsiteY356" fmla="*/ 6266763 h 6858000"/>
              <a:gd name="connsiteX357" fmla="*/ 3518021 w 7472601"/>
              <a:gd name="connsiteY357" fmla="*/ 6117298 h 6858000"/>
              <a:gd name="connsiteX358" fmla="*/ 3554035 w 7472601"/>
              <a:gd name="connsiteY358" fmla="*/ 6027832 h 6858000"/>
              <a:gd name="connsiteX359" fmla="*/ 3677174 w 7472601"/>
              <a:gd name="connsiteY359" fmla="*/ 5636351 h 6858000"/>
              <a:gd name="connsiteX360" fmla="*/ 3698819 w 7472601"/>
              <a:gd name="connsiteY360" fmla="*/ 5560503 h 6858000"/>
              <a:gd name="connsiteX361" fmla="*/ 3702094 w 7472601"/>
              <a:gd name="connsiteY361" fmla="*/ 5549194 h 6858000"/>
              <a:gd name="connsiteX362" fmla="*/ 3398355 w 7472601"/>
              <a:gd name="connsiteY362" fmla="*/ 6094603 h 6858000"/>
              <a:gd name="connsiteX363" fmla="*/ 3193941 w 7472601"/>
              <a:gd name="connsiteY363" fmla="*/ 6798775 h 6858000"/>
              <a:gd name="connsiteX364" fmla="*/ 3184140 w 7472601"/>
              <a:gd name="connsiteY364" fmla="*/ 6858000 h 6858000"/>
              <a:gd name="connsiteX365" fmla="*/ 3099978 w 7472601"/>
              <a:gd name="connsiteY365" fmla="*/ 6858000 h 6858000"/>
              <a:gd name="connsiteX366" fmla="*/ 3101556 w 7472601"/>
              <a:gd name="connsiteY366" fmla="*/ 6843337 h 6858000"/>
              <a:gd name="connsiteX367" fmla="*/ 3370162 w 7472601"/>
              <a:gd name="connsiteY367" fmla="*/ 5785550 h 6858000"/>
              <a:gd name="connsiteX368" fmla="*/ 3746477 w 7472601"/>
              <a:gd name="connsiteY368" fmla="*/ 5377889 h 6858000"/>
              <a:gd name="connsiteX369" fmla="*/ 3863399 w 7472601"/>
              <a:gd name="connsiteY369" fmla="*/ 5087257 h 6858000"/>
              <a:gd name="connsiteX370" fmla="*/ 3968712 w 7472601"/>
              <a:gd name="connsiteY370" fmla="*/ 4913989 h 6858000"/>
              <a:gd name="connsiteX371" fmla="*/ 2792390 w 7472601"/>
              <a:gd name="connsiteY371" fmla="*/ 5382974 h 6858000"/>
              <a:gd name="connsiteX372" fmla="*/ 2714982 w 7472601"/>
              <a:gd name="connsiteY372" fmla="*/ 5427051 h 6858000"/>
              <a:gd name="connsiteX373" fmla="*/ 2813361 w 7472601"/>
              <a:gd name="connsiteY373" fmla="*/ 6023912 h 6858000"/>
              <a:gd name="connsiteX374" fmla="*/ 2688430 w 7472601"/>
              <a:gd name="connsiteY374" fmla="*/ 6801564 h 6858000"/>
              <a:gd name="connsiteX375" fmla="*/ 2629626 w 7472601"/>
              <a:gd name="connsiteY375" fmla="*/ 6763394 h 6858000"/>
              <a:gd name="connsiteX376" fmla="*/ 2565328 w 7472601"/>
              <a:gd name="connsiteY376" fmla="*/ 5516399 h 6858000"/>
              <a:gd name="connsiteX377" fmla="*/ 1922999 w 7472601"/>
              <a:gd name="connsiteY377" fmla="*/ 5980343 h 6858000"/>
              <a:gd name="connsiteX378" fmla="*/ 1950261 w 7472601"/>
              <a:gd name="connsiteY378" fmla="*/ 6405858 h 6858000"/>
              <a:gd name="connsiteX379" fmla="*/ 2365554 w 7472601"/>
              <a:gd name="connsiteY379" fmla="*/ 6759107 h 6858000"/>
              <a:gd name="connsiteX380" fmla="*/ 2424142 w 7472601"/>
              <a:gd name="connsiteY380" fmla="*/ 6858000 h 6858000"/>
              <a:gd name="connsiteX381" fmla="*/ 2395994 w 7472601"/>
              <a:gd name="connsiteY381" fmla="*/ 6858000 h 6858000"/>
              <a:gd name="connsiteX382" fmla="*/ 2392863 w 7472601"/>
              <a:gd name="connsiteY382" fmla="*/ 6852964 h 6858000"/>
              <a:gd name="connsiteX383" fmla="*/ 2017589 w 7472601"/>
              <a:gd name="connsiteY383" fmla="*/ 6493982 h 6858000"/>
              <a:gd name="connsiteX384" fmla="*/ 2147336 w 7472601"/>
              <a:gd name="connsiteY384" fmla="*/ 6594052 h 6858000"/>
              <a:gd name="connsiteX385" fmla="*/ 2207047 w 7472601"/>
              <a:gd name="connsiteY385" fmla="*/ 6654540 h 6858000"/>
              <a:gd name="connsiteX386" fmla="*/ 2299106 w 7472601"/>
              <a:gd name="connsiteY386" fmla="*/ 6778931 h 6858000"/>
              <a:gd name="connsiteX387" fmla="*/ 2314430 w 7472601"/>
              <a:gd name="connsiteY387" fmla="*/ 6801144 h 6858000"/>
              <a:gd name="connsiteX388" fmla="*/ 2352406 w 7472601"/>
              <a:gd name="connsiteY388" fmla="*/ 6858000 h 6858000"/>
              <a:gd name="connsiteX389" fmla="*/ 2314492 w 7472601"/>
              <a:gd name="connsiteY389" fmla="*/ 6858000 h 6858000"/>
              <a:gd name="connsiteX390" fmla="*/ 2288095 w 7472601"/>
              <a:gd name="connsiteY390" fmla="*/ 6818030 h 6858000"/>
              <a:gd name="connsiteX391" fmla="*/ 2272768 w 7472601"/>
              <a:gd name="connsiteY391" fmla="*/ 6795822 h 6858000"/>
              <a:gd name="connsiteX392" fmla="*/ 2182715 w 7472601"/>
              <a:gd name="connsiteY392" fmla="*/ 6675071 h 6858000"/>
              <a:gd name="connsiteX393" fmla="*/ 2032061 w 7472601"/>
              <a:gd name="connsiteY393" fmla="*/ 6541380 h 6858000"/>
              <a:gd name="connsiteX394" fmla="*/ 2257220 w 7472601"/>
              <a:gd name="connsiteY394" fmla="*/ 6826257 h 6858000"/>
              <a:gd name="connsiteX395" fmla="*/ 2281324 w 7472601"/>
              <a:gd name="connsiteY395" fmla="*/ 6858000 h 6858000"/>
              <a:gd name="connsiteX396" fmla="*/ 2242860 w 7472601"/>
              <a:gd name="connsiteY396" fmla="*/ 6858000 h 6858000"/>
              <a:gd name="connsiteX397" fmla="*/ 2232818 w 7472601"/>
              <a:gd name="connsiteY397" fmla="*/ 6844926 h 6858000"/>
              <a:gd name="connsiteX398" fmla="*/ 1990172 w 7472601"/>
              <a:gd name="connsiteY398" fmla="*/ 6542121 h 6858000"/>
              <a:gd name="connsiteX399" fmla="*/ 2124090 w 7472601"/>
              <a:gd name="connsiteY399" fmla="*/ 6761017 h 6858000"/>
              <a:gd name="connsiteX400" fmla="*/ 2200380 w 7472601"/>
              <a:gd name="connsiteY400" fmla="*/ 6858000 h 6858000"/>
              <a:gd name="connsiteX401" fmla="*/ 2147507 w 7472601"/>
              <a:gd name="connsiteY401" fmla="*/ 6858000 h 6858000"/>
              <a:gd name="connsiteX402" fmla="*/ 2070668 w 7472601"/>
              <a:gd name="connsiteY402" fmla="*/ 6761520 h 6858000"/>
              <a:gd name="connsiteX403" fmla="*/ 1975142 w 7472601"/>
              <a:gd name="connsiteY403" fmla="*/ 6585570 h 6858000"/>
              <a:gd name="connsiteX404" fmla="*/ 2050035 w 7472601"/>
              <a:gd name="connsiteY404" fmla="*/ 6813345 h 6858000"/>
              <a:gd name="connsiteX405" fmla="*/ 2063025 w 7472601"/>
              <a:gd name="connsiteY405" fmla="*/ 6858000 h 6858000"/>
              <a:gd name="connsiteX406" fmla="*/ 2021675 w 7472601"/>
              <a:gd name="connsiteY406" fmla="*/ 6858000 h 6858000"/>
              <a:gd name="connsiteX407" fmla="*/ 2019308 w 7472601"/>
              <a:gd name="connsiteY407" fmla="*/ 6847118 h 6858000"/>
              <a:gd name="connsiteX408" fmla="*/ 1938835 w 7472601"/>
              <a:gd name="connsiteY408" fmla="*/ 6551160 h 6858000"/>
              <a:gd name="connsiteX409" fmla="*/ 1953230 w 7472601"/>
              <a:gd name="connsiteY409" fmla="*/ 6759699 h 6858000"/>
              <a:gd name="connsiteX410" fmla="*/ 1956763 w 7472601"/>
              <a:gd name="connsiteY410" fmla="*/ 6778191 h 6858000"/>
              <a:gd name="connsiteX411" fmla="*/ 1967925 w 7472601"/>
              <a:gd name="connsiteY411" fmla="*/ 6858000 h 6858000"/>
              <a:gd name="connsiteX412" fmla="*/ 1936622 w 7472601"/>
              <a:gd name="connsiteY412" fmla="*/ 6858000 h 6858000"/>
              <a:gd name="connsiteX413" fmla="*/ 1926261 w 7472601"/>
              <a:gd name="connsiteY413" fmla="*/ 6784064 h 6858000"/>
              <a:gd name="connsiteX414" fmla="*/ 1922724 w 7472601"/>
              <a:gd name="connsiteY414" fmla="*/ 6765577 h 6858000"/>
              <a:gd name="connsiteX415" fmla="*/ 1904650 w 7472601"/>
              <a:gd name="connsiteY415" fmla="*/ 6639616 h 6858000"/>
              <a:gd name="connsiteX416" fmla="*/ 1885273 w 7472601"/>
              <a:gd name="connsiteY416" fmla="*/ 6858000 h 6858000"/>
              <a:gd name="connsiteX417" fmla="*/ 1854363 w 7472601"/>
              <a:gd name="connsiteY417" fmla="*/ 6858000 h 6858000"/>
              <a:gd name="connsiteX418" fmla="*/ 1880391 w 7472601"/>
              <a:gd name="connsiteY418" fmla="*/ 6603796 h 6858000"/>
              <a:gd name="connsiteX419" fmla="*/ 1818273 w 7472601"/>
              <a:gd name="connsiteY419" fmla="*/ 6715729 h 6858000"/>
              <a:gd name="connsiteX420" fmla="*/ 1794691 w 7472601"/>
              <a:gd name="connsiteY420" fmla="*/ 6843239 h 6858000"/>
              <a:gd name="connsiteX421" fmla="*/ 1794914 w 7472601"/>
              <a:gd name="connsiteY421" fmla="*/ 6858000 h 6858000"/>
              <a:gd name="connsiteX422" fmla="*/ 1746128 w 7472601"/>
              <a:gd name="connsiteY422" fmla="*/ 6858000 h 6858000"/>
              <a:gd name="connsiteX423" fmla="*/ 1753934 w 7472601"/>
              <a:gd name="connsiteY423" fmla="*/ 6724796 h 6858000"/>
              <a:gd name="connsiteX424" fmla="*/ 1792053 w 7472601"/>
              <a:gd name="connsiteY424" fmla="*/ 6572396 h 6858000"/>
              <a:gd name="connsiteX425" fmla="*/ 1862248 w 7472601"/>
              <a:gd name="connsiteY425" fmla="*/ 6266397 h 6858000"/>
              <a:gd name="connsiteX426" fmla="*/ 1862250 w 7472601"/>
              <a:gd name="connsiteY426" fmla="*/ 6033531 h 6858000"/>
              <a:gd name="connsiteX427" fmla="*/ 1211999 w 7472601"/>
              <a:gd name="connsiteY427" fmla="*/ 6683610 h 6858000"/>
              <a:gd name="connsiteX428" fmla="*/ 1213266 w 7472601"/>
              <a:gd name="connsiteY428" fmla="*/ 6691947 h 6858000"/>
              <a:gd name="connsiteX429" fmla="*/ 1203370 w 7472601"/>
              <a:gd name="connsiteY429" fmla="*/ 6850676 h 6858000"/>
              <a:gd name="connsiteX430" fmla="*/ 1203671 w 7472601"/>
              <a:gd name="connsiteY430" fmla="*/ 6858000 h 6858000"/>
              <a:gd name="connsiteX431" fmla="*/ 1143180 w 7472601"/>
              <a:gd name="connsiteY431" fmla="*/ 6858000 h 6858000"/>
              <a:gd name="connsiteX432" fmla="*/ 1142176 w 7472601"/>
              <a:gd name="connsiteY432" fmla="*/ 6766045 h 6858000"/>
              <a:gd name="connsiteX433" fmla="*/ 1067484 w 7472601"/>
              <a:gd name="connsiteY433" fmla="*/ 6858000 h 6858000"/>
              <a:gd name="connsiteX434" fmla="*/ 953928 w 7472601"/>
              <a:gd name="connsiteY434" fmla="*/ 6858000 h 6858000"/>
              <a:gd name="connsiteX435" fmla="*/ 959715 w 7472601"/>
              <a:gd name="connsiteY435" fmla="*/ 6850185 h 6858000"/>
              <a:gd name="connsiteX436" fmla="*/ 1483788 w 7472601"/>
              <a:gd name="connsiteY436" fmla="*/ 6259174 h 6858000"/>
              <a:gd name="connsiteX437" fmla="*/ 1100671 w 7472601"/>
              <a:gd name="connsiteY437" fmla="*/ 6252137 h 6858000"/>
              <a:gd name="connsiteX438" fmla="*/ 1090144 w 7472601"/>
              <a:gd name="connsiteY438" fmla="*/ 6256748 h 6858000"/>
              <a:gd name="connsiteX439" fmla="*/ 1095872 w 7472601"/>
              <a:gd name="connsiteY439" fmla="*/ 6271892 h 6858000"/>
              <a:gd name="connsiteX440" fmla="*/ 262785 w 7472601"/>
              <a:gd name="connsiteY440" fmla="*/ 6845450 h 6858000"/>
              <a:gd name="connsiteX441" fmla="*/ 209968 w 7472601"/>
              <a:gd name="connsiteY441" fmla="*/ 6770713 h 6858000"/>
              <a:gd name="connsiteX442" fmla="*/ 873460 w 7472601"/>
              <a:gd name="connsiteY442" fmla="*/ 6253768 h 6858000"/>
              <a:gd name="connsiteX443" fmla="*/ 192686 w 7472601"/>
              <a:gd name="connsiteY443" fmla="*/ 5849257 h 6858000"/>
              <a:gd name="connsiteX444" fmla="*/ 4696 w 7472601"/>
              <a:gd name="connsiteY444" fmla="*/ 5697668 h 6858000"/>
              <a:gd name="connsiteX445" fmla="*/ 0 w 7472601"/>
              <a:gd name="connsiteY445" fmla="*/ 5689984 h 6858000"/>
              <a:gd name="connsiteX446" fmla="*/ 0 w 7472601"/>
              <a:gd name="connsiteY446" fmla="*/ 5513472 h 6858000"/>
              <a:gd name="connsiteX447" fmla="*/ 174101 w 7472601"/>
              <a:gd name="connsiteY447" fmla="*/ 5620277 h 6858000"/>
              <a:gd name="connsiteX448" fmla="*/ 891800 w 7472601"/>
              <a:gd name="connsiteY448" fmla="*/ 6036935 h 6858000"/>
              <a:gd name="connsiteX449" fmla="*/ 1072219 w 7472601"/>
              <a:gd name="connsiteY449" fmla="*/ 6169443 h 6858000"/>
              <a:gd name="connsiteX450" fmla="*/ 1074117 w 7472601"/>
              <a:gd name="connsiteY450" fmla="*/ 6170301 h 6858000"/>
              <a:gd name="connsiteX451" fmla="*/ 1083114 w 7472601"/>
              <a:gd name="connsiteY451" fmla="*/ 6174131 h 6858000"/>
              <a:gd name="connsiteX452" fmla="*/ 1543010 w 7472601"/>
              <a:gd name="connsiteY452" fmla="*/ 6191140 h 6858000"/>
              <a:gd name="connsiteX453" fmla="*/ 1551080 w 7472601"/>
              <a:gd name="connsiteY453" fmla="*/ 6195006 h 6858000"/>
              <a:gd name="connsiteX454" fmla="*/ 2345443 w 7472601"/>
              <a:gd name="connsiteY454" fmla="*/ 5549882 h 6858000"/>
              <a:gd name="connsiteX455" fmla="*/ 1721499 w 7472601"/>
              <a:gd name="connsiteY455" fmla="*/ 5599969 h 6858000"/>
              <a:gd name="connsiteX456" fmla="*/ 767716 w 7472601"/>
              <a:gd name="connsiteY456" fmla="*/ 5472768 h 6858000"/>
              <a:gd name="connsiteX457" fmla="*/ 722147 w 7472601"/>
              <a:gd name="connsiteY457" fmla="*/ 5393091 h 6858000"/>
              <a:gd name="connsiteX458" fmla="*/ 1485552 w 7472601"/>
              <a:gd name="connsiteY458" fmla="*/ 5313202 h 6858000"/>
              <a:gd name="connsiteX459" fmla="*/ 2143004 w 7472601"/>
              <a:gd name="connsiteY459" fmla="*/ 5402420 h 6858000"/>
              <a:gd name="connsiteX460" fmla="*/ 1933391 w 7472601"/>
              <a:gd name="connsiteY460" fmla="*/ 5156971 h 6858000"/>
              <a:gd name="connsiteX461" fmla="*/ 1827118 w 7472601"/>
              <a:gd name="connsiteY461" fmla="*/ 4968410 h 6858000"/>
              <a:gd name="connsiteX462" fmla="*/ 1837349 w 7472601"/>
              <a:gd name="connsiteY462" fmla="*/ 4956357 h 6858000"/>
              <a:gd name="connsiteX463" fmla="*/ 2162835 w 7472601"/>
              <a:gd name="connsiteY463" fmla="*/ 5187853 h 6858000"/>
              <a:gd name="connsiteX464" fmla="*/ 2257167 w 7472601"/>
              <a:gd name="connsiteY464" fmla="*/ 5462123 h 6858000"/>
              <a:gd name="connsiteX465" fmla="*/ 2261598 w 7472601"/>
              <a:gd name="connsiteY465" fmla="*/ 5467998 h 6858000"/>
              <a:gd name="connsiteX466" fmla="*/ 2437177 w 7472601"/>
              <a:gd name="connsiteY466" fmla="*/ 5479608 h 6858000"/>
              <a:gd name="connsiteX467" fmla="*/ 2445247 w 7472601"/>
              <a:gd name="connsiteY467" fmla="*/ 5483476 h 6858000"/>
              <a:gd name="connsiteX468" fmla="*/ 2743626 w 7472601"/>
              <a:gd name="connsiteY468" fmla="*/ 5304819 h 6858000"/>
              <a:gd name="connsiteX469" fmla="*/ 3048102 w 7472601"/>
              <a:gd name="connsiteY469" fmla="*/ 5150595 h 6858000"/>
              <a:gd name="connsiteX470" fmla="*/ 1799414 w 7472601"/>
              <a:gd name="connsiteY470" fmla="*/ 4694732 h 6858000"/>
              <a:gd name="connsiteX471" fmla="*/ 1771735 w 7472601"/>
              <a:gd name="connsiteY471" fmla="*/ 4619929 h 6858000"/>
              <a:gd name="connsiteX472" fmla="*/ 3104273 w 7472601"/>
              <a:gd name="connsiteY472" fmla="*/ 5076159 h 6858000"/>
              <a:gd name="connsiteX473" fmla="*/ 3113245 w 7472601"/>
              <a:gd name="connsiteY473" fmla="*/ 5090705 h 6858000"/>
              <a:gd name="connsiteX474" fmla="*/ 3126294 w 7472601"/>
              <a:gd name="connsiteY474" fmla="*/ 5114400 h 6858000"/>
              <a:gd name="connsiteX475" fmla="*/ 3937433 w 7472601"/>
              <a:gd name="connsiteY475" fmla="*/ 4830473 h 6858000"/>
              <a:gd name="connsiteX476" fmla="*/ 3590475 w 7472601"/>
              <a:gd name="connsiteY476" fmla="*/ 4597974 h 6858000"/>
              <a:gd name="connsiteX477" fmla="*/ 3100264 w 7472601"/>
              <a:gd name="connsiteY477" fmla="*/ 4579845 h 6858000"/>
              <a:gd name="connsiteX478" fmla="*/ 2183576 w 7472601"/>
              <a:gd name="connsiteY478" fmla="*/ 4227150 h 6858000"/>
              <a:gd name="connsiteX479" fmla="*/ 2151029 w 7472601"/>
              <a:gd name="connsiteY479" fmla="*/ 4146947 h 6858000"/>
              <a:gd name="connsiteX480" fmla="*/ 3563434 w 7472601"/>
              <a:gd name="connsiteY480" fmla="*/ 4469115 h 6858000"/>
              <a:gd name="connsiteX481" fmla="*/ 3177952 w 7472601"/>
              <a:gd name="connsiteY481" fmla="*/ 3657386 h 6858000"/>
              <a:gd name="connsiteX482" fmla="*/ 3189263 w 7472601"/>
              <a:gd name="connsiteY482" fmla="*/ 3625726 h 6858000"/>
              <a:gd name="connsiteX483" fmla="*/ 3560912 w 7472601"/>
              <a:gd name="connsiteY483" fmla="*/ 4079863 h 6858000"/>
              <a:gd name="connsiteX484" fmla="*/ 3626636 w 7472601"/>
              <a:gd name="connsiteY484" fmla="*/ 4512230 h 6858000"/>
              <a:gd name="connsiteX485" fmla="*/ 3653088 w 7472601"/>
              <a:gd name="connsiteY485" fmla="*/ 4521417 h 6858000"/>
              <a:gd name="connsiteX486" fmla="*/ 3988128 w 7472601"/>
              <a:gd name="connsiteY486" fmla="*/ 4817267 h 6858000"/>
              <a:gd name="connsiteX487" fmla="*/ 4830582 w 7472601"/>
              <a:gd name="connsiteY487" fmla="*/ 4676000 h 6858000"/>
              <a:gd name="connsiteX488" fmla="*/ 4830100 w 7472601"/>
              <a:gd name="connsiteY488" fmla="*/ 4675554 h 6858000"/>
              <a:gd name="connsiteX489" fmla="*/ 4036318 w 7472601"/>
              <a:gd name="connsiteY489" fmla="*/ 4147013 h 6858000"/>
              <a:gd name="connsiteX490" fmla="*/ 3432098 w 7472601"/>
              <a:gd name="connsiteY490" fmla="*/ 3537312 h 6858000"/>
              <a:gd name="connsiteX491" fmla="*/ 3446761 w 7472601"/>
              <a:gd name="connsiteY491" fmla="*/ 3461278 h 6858000"/>
              <a:gd name="connsiteX492" fmla="*/ 4419733 w 7472601"/>
              <a:gd name="connsiteY492" fmla="*/ 3963555 h 6858000"/>
              <a:gd name="connsiteX493" fmla="*/ 4781371 w 7472601"/>
              <a:gd name="connsiteY493" fmla="*/ 4458604 h 6858000"/>
              <a:gd name="connsiteX494" fmla="*/ 4780440 w 7472601"/>
              <a:gd name="connsiteY494" fmla="*/ 4470290 h 6858000"/>
              <a:gd name="connsiteX495" fmla="*/ 4898954 w 7472601"/>
              <a:gd name="connsiteY495" fmla="*/ 4662092 h 6858000"/>
              <a:gd name="connsiteX496" fmla="*/ 4900699 w 7472601"/>
              <a:gd name="connsiteY496" fmla="*/ 4670867 h 6858000"/>
              <a:gd name="connsiteX497" fmla="*/ 5714511 w 7472601"/>
              <a:gd name="connsiteY497" fmla="*/ 4663483 h 6858000"/>
              <a:gd name="connsiteX498" fmla="*/ 5464793 w 7472601"/>
              <a:gd name="connsiteY498" fmla="*/ 4393556 h 6858000"/>
              <a:gd name="connsiteX499" fmla="*/ 5461897 w 7472601"/>
              <a:gd name="connsiteY499" fmla="*/ 4390879 h 6858000"/>
              <a:gd name="connsiteX500" fmla="*/ 4294126 w 7472601"/>
              <a:gd name="connsiteY500" fmla="*/ 3303048 h 6858000"/>
              <a:gd name="connsiteX501" fmla="*/ 4305321 w 7472601"/>
              <a:gd name="connsiteY501" fmla="*/ 3256953 h 6858000"/>
              <a:gd name="connsiteX502" fmla="*/ 4949299 w 7472601"/>
              <a:gd name="connsiteY502" fmla="*/ 3766336 h 6858000"/>
              <a:gd name="connsiteX503" fmla="*/ 5291452 w 7472601"/>
              <a:gd name="connsiteY503" fmla="*/ 4076801 h 6858000"/>
              <a:gd name="connsiteX504" fmla="*/ 5434998 w 7472601"/>
              <a:gd name="connsiteY504" fmla="*/ 4254100 h 6858000"/>
              <a:gd name="connsiteX505" fmla="*/ 5351015 w 7472601"/>
              <a:gd name="connsiteY505" fmla="*/ 3760989 h 6858000"/>
              <a:gd name="connsiteX506" fmla="*/ 5413780 w 7472601"/>
              <a:gd name="connsiteY506" fmla="*/ 2966265 h 6858000"/>
              <a:gd name="connsiteX507" fmla="*/ 5425627 w 7472601"/>
              <a:gd name="connsiteY507" fmla="*/ 2954192 h 6858000"/>
              <a:gd name="connsiteX508" fmla="*/ 6604735 w 7472601"/>
              <a:gd name="connsiteY508" fmla="*/ 2041381 h 6858000"/>
              <a:gd name="connsiteX509" fmla="*/ 7204487 w 7472601"/>
              <a:gd name="connsiteY509" fmla="*/ 2742112 h 6858000"/>
              <a:gd name="connsiteX510" fmla="*/ 7131592 w 7472601"/>
              <a:gd name="connsiteY510" fmla="*/ 2672096 h 6858000"/>
              <a:gd name="connsiteX511" fmla="*/ 6996344 w 7472601"/>
              <a:gd name="connsiteY511" fmla="*/ 2518310 h 6858000"/>
              <a:gd name="connsiteX512" fmla="*/ 6735495 w 7472601"/>
              <a:gd name="connsiteY512" fmla="*/ 2196890 h 6858000"/>
              <a:gd name="connsiteX513" fmla="*/ 6721901 w 7472601"/>
              <a:gd name="connsiteY513" fmla="*/ 2179274 h 6858000"/>
              <a:gd name="connsiteX514" fmla="*/ 6604735 w 7472601"/>
              <a:gd name="connsiteY514" fmla="*/ 2041381 h 6858000"/>
              <a:gd name="connsiteX515" fmla="*/ 6591670 w 7472601"/>
              <a:gd name="connsiteY515" fmla="*/ 1988277 h 6858000"/>
              <a:gd name="connsiteX516" fmla="*/ 6747349 w 7472601"/>
              <a:gd name="connsiteY516" fmla="*/ 2160069 h 6858000"/>
              <a:gd name="connsiteX517" fmla="*/ 6760943 w 7472601"/>
              <a:gd name="connsiteY517" fmla="*/ 2177686 h 6858000"/>
              <a:gd name="connsiteX518" fmla="*/ 7021065 w 7472601"/>
              <a:gd name="connsiteY518" fmla="*/ 2498102 h 6858000"/>
              <a:gd name="connsiteX519" fmla="*/ 7155223 w 7472601"/>
              <a:gd name="connsiteY519" fmla="*/ 2650386 h 6858000"/>
              <a:gd name="connsiteX520" fmla="*/ 7203167 w 7472601"/>
              <a:gd name="connsiteY520" fmla="*/ 2697288 h 6858000"/>
              <a:gd name="connsiteX521" fmla="*/ 6937703 w 7472601"/>
              <a:gd name="connsiteY521" fmla="*/ 2321981 h 6858000"/>
              <a:gd name="connsiteX522" fmla="*/ 6591670 w 7472601"/>
              <a:gd name="connsiteY522" fmla="*/ 1988277 h 6858000"/>
              <a:gd name="connsiteX523" fmla="*/ 5798671 w 7472601"/>
              <a:gd name="connsiteY523" fmla="*/ 1981601 h 6858000"/>
              <a:gd name="connsiteX524" fmla="*/ 5754709 w 7472601"/>
              <a:gd name="connsiteY524" fmla="*/ 2071454 h 6858000"/>
              <a:gd name="connsiteX525" fmla="*/ 5763044 w 7472601"/>
              <a:gd name="connsiteY525" fmla="*/ 2842206 h 6858000"/>
              <a:gd name="connsiteX526" fmla="*/ 5764974 w 7472601"/>
              <a:gd name="connsiteY526" fmla="*/ 2799609 h 6858000"/>
              <a:gd name="connsiteX527" fmla="*/ 5767665 w 7472601"/>
              <a:gd name="connsiteY527" fmla="*/ 2666409 h 6858000"/>
              <a:gd name="connsiteX528" fmla="*/ 5763055 w 7472601"/>
              <a:gd name="connsiteY528" fmla="*/ 2579705 h 6858000"/>
              <a:gd name="connsiteX529" fmla="*/ 5758079 w 7472601"/>
              <a:gd name="connsiteY529" fmla="*/ 2492508 h 6858000"/>
              <a:gd name="connsiteX530" fmla="*/ 5779325 w 7472601"/>
              <a:gd name="connsiteY530" fmla="*/ 2197069 h 6858000"/>
              <a:gd name="connsiteX531" fmla="*/ 5798671 w 7472601"/>
              <a:gd name="connsiteY531" fmla="*/ 1981601 h 6858000"/>
              <a:gd name="connsiteX532" fmla="*/ 5829202 w 7472601"/>
              <a:gd name="connsiteY532" fmla="*/ 1971679 h 6858000"/>
              <a:gd name="connsiteX533" fmla="*/ 5809558 w 7472601"/>
              <a:gd name="connsiteY533" fmla="*/ 2198043 h 6858000"/>
              <a:gd name="connsiteX534" fmla="*/ 5788653 w 7472601"/>
              <a:gd name="connsiteY534" fmla="*/ 2489430 h 6858000"/>
              <a:gd name="connsiteX535" fmla="*/ 5793439 w 7472601"/>
              <a:gd name="connsiteY535" fmla="*/ 2575235 h 6858000"/>
              <a:gd name="connsiteX536" fmla="*/ 5796837 w 7472601"/>
              <a:gd name="connsiteY536" fmla="*/ 2637633 h 6858000"/>
              <a:gd name="connsiteX537" fmla="*/ 5818614 w 7472601"/>
              <a:gd name="connsiteY537" fmla="*/ 2473055 h 6858000"/>
              <a:gd name="connsiteX538" fmla="*/ 5829202 w 7472601"/>
              <a:gd name="connsiteY538" fmla="*/ 1971679 h 6858000"/>
              <a:gd name="connsiteX539" fmla="*/ 5911389 w 7472601"/>
              <a:gd name="connsiteY539" fmla="*/ 1898371 h 6858000"/>
              <a:gd name="connsiteX540" fmla="*/ 6237627 w 7472601"/>
              <a:gd name="connsiteY540" fmla="*/ 2231921 h 6858000"/>
              <a:gd name="connsiteX541" fmla="*/ 5911389 w 7472601"/>
              <a:gd name="connsiteY541" fmla="*/ 1898371 h 6858000"/>
              <a:gd name="connsiteX542" fmla="*/ 6944437 w 7472601"/>
              <a:gd name="connsiteY542" fmla="*/ 1575402 h 6858000"/>
              <a:gd name="connsiteX543" fmla="*/ 6304730 w 7472601"/>
              <a:gd name="connsiteY543" fmla="*/ 1766654 h 6858000"/>
              <a:gd name="connsiteX544" fmla="*/ 6944437 w 7472601"/>
              <a:gd name="connsiteY544" fmla="*/ 1575402 h 6858000"/>
              <a:gd name="connsiteX545" fmla="*/ 7019523 w 7472601"/>
              <a:gd name="connsiteY545" fmla="*/ 1519450 h 6858000"/>
              <a:gd name="connsiteX546" fmla="*/ 6298091 w 7472601"/>
              <a:gd name="connsiteY546" fmla="*/ 1737122 h 6858000"/>
              <a:gd name="connsiteX547" fmla="*/ 7019523 w 7472601"/>
              <a:gd name="connsiteY547" fmla="*/ 1519450 h 6858000"/>
              <a:gd name="connsiteX548" fmla="*/ 2399523 w 7472601"/>
              <a:gd name="connsiteY548" fmla="*/ 1428234 h 6858000"/>
              <a:gd name="connsiteX549" fmla="*/ 2224982 w 7472601"/>
              <a:gd name="connsiteY549" fmla="*/ 1826201 h 6858000"/>
              <a:gd name="connsiteX550" fmla="*/ 2096099 w 7472601"/>
              <a:gd name="connsiteY550" fmla="*/ 2345900 h 6858000"/>
              <a:gd name="connsiteX551" fmla="*/ 2283317 w 7472601"/>
              <a:gd name="connsiteY551" fmla="*/ 1796925 h 6858000"/>
              <a:gd name="connsiteX552" fmla="*/ 2399523 w 7472601"/>
              <a:gd name="connsiteY552" fmla="*/ 1428234 h 6858000"/>
              <a:gd name="connsiteX553" fmla="*/ 2448558 w 7472601"/>
              <a:gd name="connsiteY553" fmla="*/ 1373435 h 6858000"/>
              <a:gd name="connsiteX554" fmla="*/ 2312521 w 7472601"/>
              <a:gd name="connsiteY554" fmla="*/ 1806140 h 6858000"/>
              <a:gd name="connsiteX555" fmla="*/ 2127533 w 7472601"/>
              <a:gd name="connsiteY555" fmla="*/ 2348380 h 6858000"/>
              <a:gd name="connsiteX556" fmla="*/ 2358080 w 7472601"/>
              <a:gd name="connsiteY556" fmla="*/ 1866134 h 6858000"/>
              <a:gd name="connsiteX557" fmla="*/ 2407436 w 7472601"/>
              <a:gd name="connsiteY557" fmla="*/ 1651070 h 6858000"/>
              <a:gd name="connsiteX558" fmla="*/ 2448558 w 7472601"/>
              <a:gd name="connsiteY558" fmla="*/ 1373435 h 6858000"/>
              <a:gd name="connsiteX559" fmla="*/ 278707 w 7472601"/>
              <a:gd name="connsiteY559" fmla="*/ 1352270 h 6858000"/>
              <a:gd name="connsiteX560" fmla="*/ 321570 w 7472601"/>
              <a:gd name="connsiteY560" fmla="*/ 1861610 h 6858000"/>
              <a:gd name="connsiteX561" fmla="*/ 294281 w 7472601"/>
              <a:gd name="connsiteY561" fmla="*/ 1440658 h 6858000"/>
              <a:gd name="connsiteX562" fmla="*/ 278707 w 7472601"/>
              <a:gd name="connsiteY562" fmla="*/ 1352270 h 6858000"/>
              <a:gd name="connsiteX563" fmla="*/ 1423821 w 7472601"/>
              <a:gd name="connsiteY563" fmla="*/ 1351958 h 6858000"/>
              <a:gd name="connsiteX564" fmla="*/ 1638521 w 7472601"/>
              <a:gd name="connsiteY564" fmla="*/ 1908470 h 6858000"/>
              <a:gd name="connsiteX565" fmla="*/ 1754199 w 7472601"/>
              <a:gd name="connsiteY565" fmla="*/ 2149284 h 6858000"/>
              <a:gd name="connsiteX566" fmla="*/ 1908359 w 7472601"/>
              <a:gd name="connsiteY566" fmla="*/ 2364988 h 6858000"/>
              <a:gd name="connsiteX567" fmla="*/ 1647661 w 7472601"/>
              <a:gd name="connsiteY567" fmla="*/ 1825945 h 6858000"/>
              <a:gd name="connsiteX568" fmla="*/ 1423821 w 7472601"/>
              <a:gd name="connsiteY568" fmla="*/ 1351958 h 6858000"/>
              <a:gd name="connsiteX569" fmla="*/ 1431890 w 7472601"/>
              <a:gd name="connsiteY569" fmla="*/ 1306475 h 6858000"/>
              <a:gd name="connsiteX570" fmla="*/ 1507597 w 7472601"/>
              <a:gd name="connsiteY570" fmla="*/ 1446132 h 6858000"/>
              <a:gd name="connsiteX571" fmla="*/ 1674586 w 7472601"/>
              <a:gd name="connsiteY571" fmla="*/ 1813832 h 6858000"/>
              <a:gd name="connsiteX572" fmla="*/ 1815950 w 7472601"/>
              <a:gd name="connsiteY572" fmla="*/ 2128564 h 6858000"/>
              <a:gd name="connsiteX573" fmla="*/ 1984242 w 7472601"/>
              <a:gd name="connsiteY573" fmla="*/ 2430829 h 6858000"/>
              <a:gd name="connsiteX574" fmla="*/ 2014023 w 7472601"/>
              <a:gd name="connsiteY574" fmla="*/ 2450995 h 6858000"/>
              <a:gd name="connsiteX575" fmla="*/ 1747337 w 7472601"/>
              <a:gd name="connsiteY575" fmla="*/ 1855264 h 6858000"/>
              <a:gd name="connsiteX576" fmla="*/ 1533749 w 7472601"/>
              <a:gd name="connsiteY576" fmla="*/ 1478656 h 6858000"/>
              <a:gd name="connsiteX577" fmla="*/ 1431890 w 7472601"/>
              <a:gd name="connsiteY577" fmla="*/ 1306475 h 6858000"/>
              <a:gd name="connsiteX578" fmla="*/ 5052692 w 7472601"/>
              <a:gd name="connsiteY578" fmla="*/ 1292994 h 6858000"/>
              <a:gd name="connsiteX579" fmla="*/ 5200661 w 7472601"/>
              <a:gd name="connsiteY579" fmla="*/ 1635186 h 6858000"/>
              <a:gd name="connsiteX580" fmla="*/ 5297138 w 7472601"/>
              <a:gd name="connsiteY580" fmla="*/ 1906351 h 6858000"/>
              <a:gd name="connsiteX581" fmla="*/ 5052692 w 7472601"/>
              <a:gd name="connsiteY581" fmla="*/ 1292994 h 6858000"/>
              <a:gd name="connsiteX582" fmla="*/ 5009948 w 7472601"/>
              <a:gd name="connsiteY582" fmla="*/ 1273619 h 6858000"/>
              <a:gd name="connsiteX583" fmla="*/ 5121777 w 7472601"/>
              <a:gd name="connsiteY583" fmla="*/ 1654213 h 6858000"/>
              <a:gd name="connsiteX584" fmla="*/ 5293545 w 7472601"/>
              <a:gd name="connsiteY584" fmla="*/ 2072247 h 6858000"/>
              <a:gd name="connsiteX585" fmla="*/ 5294042 w 7472601"/>
              <a:gd name="connsiteY585" fmla="*/ 2065019 h 6858000"/>
              <a:gd name="connsiteX586" fmla="*/ 5171936 w 7472601"/>
              <a:gd name="connsiteY586" fmla="*/ 1647613 h 6858000"/>
              <a:gd name="connsiteX587" fmla="*/ 5009948 w 7472601"/>
              <a:gd name="connsiteY587" fmla="*/ 1273619 h 6858000"/>
              <a:gd name="connsiteX588" fmla="*/ 655236 w 7472601"/>
              <a:gd name="connsiteY588" fmla="*/ 1268632 h 6858000"/>
              <a:gd name="connsiteX589" fmla="*/ 839521 w 7472601"/>
              <a:gd name="connsiteY589" fmla="*/ 1685315 h 6858000"/>
              <a:gd name="connsiteX590" fmla="*/ 1109416 w 7472601"/>
              <a:gd name="connsiteY590" fmla="*/ 2061663 h 6858000"/>
              <a:gd name="connsiteX591" fmla="*/ 1298300 w 7472601"/>
              <a:gd name="connsiteY591" fmla="*/ 2247742 h 6858000"/>
              <a:gd name="connsiteX592" fmla="*/ 1125871 w 7472601"/>
              <a:gd name="connsiteY592" fmla="*/ 1989513 h 6858000"/>
              <a:gd name="connsiteX593" fmla="*/ 981574 w 7472601"/>
              <a:gd name="connsiteY593" fmla="*/ 1783157 h 6858000"/>
              <a:gd name="connsiteX594" fmla="*/ 922198 w 7472601"/>
              <a:gd name="connsiteY594" fmla="*/ 1677437 h 6858000"/>
              <a:gd name="connsiteX595" fmla="*/ 869293 w 7472601"/>
              <a:gd name="connsiteY595" fmla="*/ 1583214 h 6858000"/>
              <a:gd name="connsiteX596" fmla="*/ 751431 w 7472601"/>
              <a:gd name="connsiteY596" fmla="*/ 1405731 h 6858000"/>
              <a:gd name="connsiteX597" fmla="*/ 655236 w 7472601"/>
              <a:gd name="connsiteY597" fmla="*/ 1268632 h 6858000"/>
              <a:gd name="connsiteX598" fmla="*/ 6516292 w 7472601"/>
              <a:gd name="connsiteY598" fmla="*/ 1263064 h 6858000"/>
              <a:gd name="connsiteX599" fmla="*/ 5736320 w 7472601"/>
              <a:gd name="connsiteY599" fmla="*/ 1501803 h 6858000"/>
              <a:gd name="connsiteX600" fmla="*/ 6516292 w 7472601"/>
              <a:gd name="connsiteY600" fmla="*/ 1263064 h 6858000"/>
              <a:gd name="connsiteX601" fmla="*/ 291466 w 7472601"/>
              <a:gd name="connsiteY601" fmla="*/ 1250369 h 6858000"/>
              <a:gd name="connsiteX602" fmla="*/ 323180 w 7472601"/>
              <a:gd name="connsiteY602" fmla="*/ 1435283 h 6858000"/>
              <a:gd name="connsiteX603" fmla="*/ 349381 w 7472601"/>
              <a:gd name="connsiteY603" fmla="*/ 1875041 h 6858000"/>
              <a:gd name="connsiteX604" fmla="*/ 374363 w 7472601"/>
              <a:gd name="connsiteY604" fmla="*/ 1506494 h 6858000"/>
              <a:gd name="connsiteX605" fmla="*/ 302168 w 7472601"/>
              <a:gd name="connsiteY605" fmla="*/ 1274495 h 6858000"/>
              <a:gd name="connsiteX606" fmla="*/ 291466 w 7472601"/>
              <a:gd name="connsiteY606" fmla="*/ 1250369 h 6858000"/>
              <a:gd name="connsiteX607" fmla="*/ 678222 w 7472601"/>
              <a:gd name="connsiteY607" fmla="*/ 1248670 h 6858000"/>
              <a:gd name="connsiteX608" fmla="*/ 775536 w 7472601"/>
              <a:gd name="connsiteY608" fmla="*/ 1388015 h 6858000"/>
              <a:gd name="connsiteX609" fmla="*/ 894529 w 7472601"/>
              <a:gd name="connsiteY609" fmla="*/ 1567739 h 6858000"/>
              <a:gd name="connsiteX610" fmla="*/ 948000 w 7472601"/>
              <a:gd name="connsiteY610" fmla="*/ 1663088 h 6858000"/>
              <a:gd name="connsiteX611" fmla="*/ 1006812 w 7472601"/>
              <a:gd name="connsiteY611" fmla="*/ 1767683 h 6858000"/>
              <a:gd name="connsiteX612" fmla="*/ 1149133 w 7472601"/>
              <a:gd name="connsiteY612" fmla="*/ 1971513 h 6858000"/>
              <a:gd name="connsiteX613" fmla="*/ 1333952 w 7472601"/>
              <a:gd name="connsiteY613" fmla="*/ 2251620 h 6858000"/>
              <a:gd name="connsiteX614" fmla="*/ 1337329 w 7472601"/>
              <a:gd name="connsiteY614" fmla="*/ 2258350 h 6858000"/>
              <a:gd name="connsiteX615" fmla="*/ 1014726 w 7472601"/>
              <a:gd name="connsiteY615" fmla="*/ 1615556 h 6858000"/>
              <a:gd name="connsiteX616" fmla="*/ 678222 w 7472601"/>
              <a:gd name="connsiteY616" fmla="*/ 1248670 h 6858000"/>
              <a:gd name="connsiteX617" fmla="*/ 6691602 w 7472601"/>
              <a:gd name="connsiteY617" fmla="*/ 1140573 h 6858000"/>
              <a:gd name="connsiteX618" fmla="*/ 6571100 w 7472601"/>
              <a:gd name="connsiteY618" fmla="*/ 1183662 h 6858000"/>
              <a:gd name="connsiteX619" fmla="*/ 6241687 w 7472601"/>
              <a:gd name="connsiteY619" fmla="*/ 1257600 h 6858000"/>
              <a:gd name="connsiteX620" fmla="*/ 5693009 w 7472601"/>
              <a:gd name="connsiteY620" fmla="*/ 1478256 h 6858000"/>
              <a:gd name="connsiteX621" fmla="*/ 6548420 w 7472601"/>
              <a:gd name="connsiteY621" fmla="*/ 1214599 h 6858000"/>
              <a:gd name="connsiteX622" fmla="*/ 6605473 w 7472601"/>
              <a:gd name="connsiteY622" fmla="*/ 1184686 h 6858000"/>
              <a:gd name="connsiteX623" fmla="*/ 6691602 w 7472601"/>
              <a:gd name="connsiteY623" fmla="*/ 1140573 h 6858000"/>
              <a:gd name="connsiteX624" fmla="*/ 4002475 w 7472601"/>
              <a:gd name="connsiteY624" fmla="*/ 1037802 h 6858000"/>
              <a:gd name="connsiteX625" fmla="*/ 4000324 w 7472601"/>
              <a:gd name="connsiteY625" fmla="*/ 1039362 h 6858000"/>
              <a:gd name="connsiteX626" fmla="*/ 4002862 w 7472601"/>
              <a:gd name="connsiteY626" fmla="*/ 1042866 h 6858000"/>
              <a:gd name="connsiteX627" fmla="*/ 4002475 w 7472601"/>
              <a:gd name="connsiteY627" fmla="*/ 1037802 h 6858000"/>
              <a:gd name="connsiteX628" fmla="*/ 506322 w 7472601"/>
              <a:gd name="connsiteY628" fmla="*/ 1020997 h 6858000"/>
              <a:gd name="connsiteX629" fmla="*/ 533068 w 7472601"/>
              <a:gd name="connsiteY629" fmla="*/ 1029409 h 6858000"/>
              <a:gd name="connsiteX630" fmla="*/ 1232525 w 7472601"/>
              <a:gd name="connsiteY630" fmla="*/ 1804675 h 6858000"/>
              <a:gd name="connsiteX631" fmla="*/ 1388858 w 7472601"/>
              <a:gd name="connsiteY631" fmla="*/ 2368011 h 6858000"/>
              <a:gd name="connsiteX632" fmla="*/ 1384098 w 7472601"/>
              <a:gd name="connsiteY632" fmla="*/ 2378125 h 6858000"/>
              <a:gd name="connsiteX633" fmla="*/ 1425393 w 7472601"/>
              <a:gd name="connsiteY633" fmla="*/ 2589124 h 6858000"/>
              <a:gd name="connsiteX634" fmla="*/ 1424001 w 7472601"/>
              <a:gd name="connsiteY634" fmla="*/ 2597541 h 6858000"/>
              <a:gd name="connsiteX635" fmla="*/ 2152729 w 7472601"/>
              <a:gd name="connsiteY635" fmla="*/ 2864487 h 6858000"/>
              <a:gd name="connsiteX636" fmla="*/ 2020609 w 7472601"/>
              <a:gd name="connsiteY636" fmla="*/ 2539671 h 6858000"/>
              <a:gd name="connsiteX637" fmla="*/ 2018920 w 7472601"/>
              <a:gd name="connsiteY637" fmla="*/ 2536309 h 6858000"/>
              <a:gd name="connsiteX638" fmla="*/ 1342441 w 7472601"/>
              <a:gd name="connsiteY638" fmla="*/ 1173017 h 6858000"/>
              <a:gd name="connsiteX639" fmla="*/ 1367925 w 7472601"/>
              <a:gd name="connsiteY639" fmla="*/ 1135648 h 6858000"/>
              <a:gd name="connsiteX640" fmla="*/ 1771401 w 7472601"/>
              <a:gd name="connsiteY640" fmla="*/ 1806673 h 6858000"/>
              <a:gd name="connsiteX641" fmla="*/ 1972385 w 7472601"/>
              <a:gd name="connsiteY641" fmla="*/ 2198735 h 6858000"/>
              <a:gd name="connsiteX642" fmla="*/ 2040892 w 7472601"/>
              <a:gd name="connsiteY642" fmla="*/ 2405205 h 6858000"/>
              <a:gd name="connsiteX643" fmla="*/ 2131689 w 7472601"/>
              <a:gd name="connsiteY643" fmla="*/ 1936926 h 6858000"/>
              <a:gd name="connsiteX644" fmla="*/ 2454820 w 7472601"/>
              <a:gd name="connsiteY644" fmla="*/ 1248808 h 6858000"/>
              <a:gd name="connsiteX645" fmla="*/ 2492512 w 7472601"/>
              <a:gd name="connsiteY645" fmla="*/ 1302920 h 6858000"/>
              <a:gd name="connsiteX646" fmla="*/ 2081216 w 7472601"/>
              <a:gd name="connsiteY646" fmla="*/ 2527513 h 6858000"/>
              <a:gd name="connsiteX647" fmla="*/ 2081211 w 7472601"/>
              <a:gd name="connsiteY647" fmla="*/ 2528916 h 6858000"/>
              <a:gd name="connsiteX648" fmla="*/ 2199067 w 7472601"/>
              <a:gd name="connsiteY648" fmla="*/ 2884061 h 6858000"/>
              <a:gd name="connsiteX649" fmla="*/ 3192586 w 7472601"/>
              <a:gd name="connsiteY649" fmla="*/ 3411496 h 6858000"/>
              <a:gd name="connsiteX650" fmla="*/ 3182620 w 7472601"/>
              <a:gd name="connsiteY650" fmla="*/ 3483279 h 6858000"/>
              <a:gd name="connsiteX651" fmla="*/ 2435119 w 7472601"/>
              <a:gd name="connsiteY651" fmla="*/ 3080173 h 6858000"/>
              <a:gd name="connsiteX652" fmla="*/ 2410152 w 7472601"/>
              <a:gd name="connsiteY652" fmla="*/ 3063751 h 6858000"/>
              <a:gd name="connsiteX653" fmla="*/ 2408099 w 7472601"/>
              <a:gd name="connsiteY653" fmla="*/ 3064403 h 6858000"/>
              <a:gd name="connsiteX654" fmla="*/ 2407218 w 7472601"/>
              <a:gd name="connsiteY654" fmla="*/ 3070324 h 6858000"/>
              <a:gd name="connsiteX655" fmla="*/ 2380138 w 7472601"/>
              <a:gd name="connsiteY655" fmla="*/ 3099341 h 6858000"/>
              <a:gd name="connsiteX656" fmla="*/ 1765923 w 7472601"/>
              <a:gd name="connsiteY656" fmla="*/ 3581043 h 6858000"/>
              <a:gd name="connsiteX657" fmla="*/ 1702258 w 7472601"/>
              <a:gd name="connsiteY657" fmla="*/ 3612286 h 6858000"/>
              <a:gd name="connsiteX658" fmla="*/ 1538370 w 7472601"/>
              <a:gd name="connsiteY658" fmla="*/ 3811804 h 6858000"/>
              <a:gd name="connsiteX659" fmla="*/ 542867 w 7472601"/>
              <a:gd name="connsiteY659" fmla="*/ 4944092 h 6858000"/>
              <a:gd name="connsiteX660" fmla="*/ 515800 w 7472601"/>
              <a:gd name="connsiteY660" fmla="*/ 4862180 h 6858000"/>
              <a:gd name="connsiteX661" fmla="*/ 909145 w 7472601"/>
              <a:gd name="connsiteY661" fmla="*/ 4199225 h 6858000"/>
              <a:gd name="connsiteX662" fmla="*/ 1214067 w 7472601"/>
              <a:gd name="connsiteY662" fmla="*/ 3908561 h 6858000"/>
              <a:gd name="connsiteX663" fmla="*/ 640967 w 7472601"/>
              <a:gd name="connsiteY663" fmla="*/ 4105601 h 6858000"/>
              <a:gd name="connsiteX664" fmla="*/ 112563 w 7472601"/>
              <a:gd name="connsiteY664" fmla="*/ 4396952 h 6858000"/>
              <a:gd name="connsiteX665" fmla="*/ 0 w 7472601"/>
              <a:gd name="connsiteY665" fmla="*/ 4466006 h 6858000"/>
              <a:gd name="connsiteX666" fmla="*/ 0 w 7472601"/>
              <a:gd name="connsiteY666" fmla="*/ 4233763 h 6858000"/>
              <a:gd name="connsiteX667" fmla="*/ 36881 w 7472601"/>
              <a:gd name="connsiteY667" fmla="*/ 4200118 h 6858000"/>
              <a:gd name="connsiteX668" fmla="*/ 910534 w 7472601"/>
              <a:gd name="connsiteY668" fmla="*/ 3629753 h 6858000"/>
              <a:gd name="connsiteX669" fmla="*/ 1578717 w 7472601"/>
              <a:gd name="connsiteY669" fmla="*/ 3575982 h 6858000"/>
              <a:gd name="connsiteX670" fmla="*/ 2338780 w 7472601"/>
              <a:gd name="connsiteY670" fmla="*/ 3033725 h 6858000"/>
              <a:gd name="connsiteX671" fmla="*/ 1807991 w 7472601"/>
              <a:gd name="connsiteY671" fmla="*/ 2807184 h 6858000"/>
              <a:gd name="connsiteX672" fmla="*/ 1416358 w 7472601"/>
              <a:gd name="connsiteY672" fmla="*/ 3112571 h 6858000"/>
              <a:gd name="connsiteX673" fmla="*/ 939066 w 7472601"/>
              <a:gd name="connsiteY673" fmla="*/ 3378798 h 6858000"/>
              <a:gd name="connsiteX674" fmla="*/ 115099 w 7472601"/>
              <a:gd name="connsiteY674" fmla="*/ 3607650 h 6858000"/>
              <a:gd name="connsiteX675" fmla="*/ 97284 w 7472601"/>
              <a:gd name="connsiteY675" fmla="*/ 3520393 h 6858000"/>
              <a:gd name="connsiteX676" fmla="*/ 922050 w 7472601"/>
              <a:gd name="connsiteY676" fmla="*/ 3074867 h 6858000"/>
              <a:gd name="connsiteX677" fmla="*/ 1405265 w 7472601"/>
              <a:gd name="connsiteY677" fmla="*/ 3016319 h 6858000"/>
              <a:gd name="connsiteX678" fmla="*/ 1407512 w 7472601"/>
              <a:gd name="connsiteY678" fmla="*/ 3018001 h 6858000"/>
              <a:gd name="connsiteX679" fmla="*/ 1726266 w 7472601"/>
              <a:gd name="connsiteY679" fmla="*/ 2777274 h 6858000"/>
              <a:gd name="connsiteX680" fmla="*/ 625390 w 7472601"/>
              <a:gd name="connsiteY680" fmla="*/ 2514541 h 6858000"/>
              <a:gd name="connsiteX681" fmla="*/ 619799 w 7472601"/>
              <a:gd name="connsiteY681" fmla="*/ 2527180 h 6858000"/>
              <a:gd name="connsiteX682" fmla="*/ 310030 w 7472601"/>
              <a:gd name="connsiteY682" fmla="*/ 2771818 h 6858000"/>
              <a:gd name="connsiteX683" fmla="*/ 173877 w 7472601"/>
              <a:gd name="connsiteY683" fmla="*/ 2937056 h 6858000"/>
              <a:gd name="connsiteX684" fmla="*/ 77889 w 7472601"/>
              <a:gd name="connsiteY684" fmla="*/ 3138440 h 6858000"/>
              <a:gd name="connsiteX685" fmla="*/ 0 w 7472601"/>
              <a:gd name="connsiteY685" fmla="*/ 3271395 h 6858000"/>
              <a:gd name="connsiteX686" fmla="*/ 0 w 7472601"/>
              <a:gd name="connsiteY686" fmla="*/ 3153002 h 6858000"/>
              <a:gd name="connsiteX687" fmla="*/ 2386 w 7472601"/>
              <a:gd name="connsiteY687" fmla="*/ 3149203 h 6858000"/>
              <a:gd name="connsiteX688" fmla="*/ 89753 w 7472601"/>
              <a:gd name="connsiteY688" fmla="*/ 2987702 h 6858000"/>
              <a:gd name="connsiteX689" fmla="*/ 76869 w 7472601"/>
              <a:gd name="connsiteY689" fmla="*/ 3005404 h 6858000"/>
              <a:gd name="connsiteX690" fmla="*/ 32049 w 7472601"/>
              <a:gd name="connsiteY690" fmla="*/ 3065814 h 6858000"/>
              <a:gd name="connsiteX691" fmla="*/ 0 w 7472601"/>
              <a:gd name="connsiteY691" fmla="*/ 3108744 h 6858000"/>
              <a:gd name="connsiteX692" fmla="*/ 0 w 7472601"/>
              <a:gd name="connsiteY692" fmla="*/ 3058059 h 6858000"/>
              <a:gd name="connsiteX693" fmla="*/ 7610 w 7472601"/>
              <a:gd name="connsiteY693" fmla="*/ 3047889 h 6858000"/>
              <a:gd name="connsiteX694" fmla="*/ 52419 w 7472601"/>
              <a:gd name="connsiteY694" fmla="*/ 2987479 h 6858000"/>
              <a:gd name="connsiteX695" fmla="*/ 59142 w 7472601"/>
              <a:gd name="connsiteY695" fmla="*/ 2978488 h 6858000"/>
              <a:gd name="connsiteX696" fmla="*/ 0 w 7472601"/>
              <a:gd name="connsiteY696" fmla="*/ 3015334 h 6858000"/>
              <a:gd name="connsiteX697" fmla="*/ 0 w 7472601"/>
              <a:gd name="connsiteY697" fmla="*/ 2914286 h 6858000"/>
              <a:gd name="connsiteX698" fmla="*/ 36383 w 7472601"/>
              <a:gd name="connsiteY698" fmla="*/ 2901128 h 6858000"/>
              <a:gd name="connsiteX699" fmla="*/ 156329 w 7472601"/>
              <a:gd name="connsiteY699" fmla="*/ 2840533 h 6858000"/>
              <a:gd name="connsiteX700" fmla="*/ 358355 w 7472601"/>
              <a:gd name="connsiteY700" fmla="*/ 2620471 h 6858000"/>
              <a:gd name="connsiteX701" fmla="*/ 510577 w 7472601"/>
              <a:gd name="connsiteY701" fmla="*/ 2501244 h 6858000"/>
              <a:gd name="connsiteX702" fmla="*/ 211967 w 7472601"/>
              <a:gd name="connsiteY702" fmla="*/ 2479171 h 6858000"/>
              <a:gd name="connsiteX703" fmla="*/ 0 w 7472601"/>
              <a:gd name="connsiteY703" fmla="*/ 2476398 h 6858000"/>
              <a:gd name="connsiteX704" fmla="*/ 0 w 7472601"/>
              <a:gd name="connsiteY704" fmla="*/ 2389189 h 6858000"/>
              <a:gd name="connsiteX705" fmla="*/ 103062 w 7472601"/>
              <a:gd name="connsiteY705" fmla="*/ 2389518 h 6858000"/>
              <a:gd name="connsiteX706" fmla="*/ 510734 w 7472601"/>
              <a:gd name="connsiteY706" fmla="*/ 2416201 h 6858000"/>
              <a:gd name="connsiteX707" fmla="*/ 279257 w 7472601"/>
              <a:gd name="connsiteY707" fmla="*/ 2092102 h 6858000"/>
              <a:gd name="connsiteX708" fmla="*/ 65265 w 7472601"/>
              <a:gd name="connsiteY708" fmla="*/ 2006049 h 6858000"/>
              <a:gd name="connsiteX709" fmla="*/ 0 w 7472601"/>
              <a:gd name="connsiteY709" fmla="*/ 1982532 h 6858000"/>
              <a:gd name="connsiteX710" fmla="*/ 0 w 7472601"/>
              <a:gd name="connsiteY710" fmla="*/ 1912789 h 6858000"/>
              <a:gd name="connsiteX711" fmla="*/ 97460 w 7472601"/>
              <a:gd name="connsiteY711" fmla="*/ 1953725 h 6858000"/>
              <a:gd name="connsiteX712" fmla="*/ 221272 w 7472601"/>
              <a:gd name="connsiteY712" fmla="*/ 1980766 h 6858000"/>
              <a:gd name="connsiteX713" fmla="*/ 116765 w 7472601"/>
              <a:gd name="connsiteY713" fmla="*/ 1911033 h 6858000"/>
              <a:gd name="connsiteX714" fmla="*/ 16405 w 7472601"/>
              <a:gd name="connsiteY714" fmla="*/ 1803412 h 6858000"/>
              <a:gd name="connsiteX715" fmla="*/ 0 w 7472601"/>
              <a:gd name="connsiteY715" fmla="*/ 1784777 h 6858000"/>
              <a:gd name="connsiteX716" fmla="*/ 0 w 7472601"/>
              <a:gd name="connsiteY716" fmla="*/ 1740082 h 6858000"/>
              <a:gd name="connsiteX717" fmla="*/ 39394 w 7472601"/>
              <a:gd name="connsiteY717" fmla="*/ 1784856 h 6858000"/>
              <a:gd name="connsiteX718" fmla="*/ 135813 w 7472601"/>
              <a:gd name="connsiteY718" fmla="*/ 1888838 h 6858000"/>
              <a:gd name="connsiteX719" fmla="*/ 242575 w 7472601"/>
              <a:gd name="connsiteY719" fmla="*/ 1958841 h 6858000"/>
              <a:gd name="connsiteX720" fmla="*/ 82197 w 7472601"/>
              <a:gd name="connsiteY720" fmla="*/ 1754826 h 6858000"/>
              <a:gd name="connsiteX721" fmla="*/ 0 w 7472601"/>
              <a:gd name="connsiteY721" fmla="*/ 1679650 h 6858000"/>
              <a:gd name="connsiteX722" fmla="*/ 0 w 7472601"/>
              <a:gd name="connsiteY722" fmla="*/ 1602463 h 6858000"/>
              <a:gd name="connsiteX723" fmla="*/ 84689 w 7472601"/>
              <a:gd name="connsiteY723" fmla="*/ 1677442 h 6858000"/>
              <a:gd name="connsiteX724" fmla="*/ 298437 w 7472601"/>
              <a:gd name="connsiteY724" fmla="*/ 1968019 h 6858000"/>
              <a:gd name="connsiteX725" fmla="*/ 227269 w 7472601"/>
              <a:gd name="connsiteY725" fmla="*/ 1114064 h 6858000"/>
              <a:gd name="connsiteX726" fmla="*/ 248003 w 7472601"/>
              <a:gd name="connsiteY726" fmla="*/ 1089613 h 6858000"/>
              <a:gd name="connsiteX727" fmla="*/ 427020 w 7472601"/>
              <a:gd name="connsiteY727" fmla="*/ 1619803 h 6858000"/>
              <a:gd name="connsiteX728" fmla="*/ 340345 w 7472601"/>
              <a:gd name="connsiteY728" fmla="*/ 2027739 h 6858000"/>
              <a:gd name="connsiteX729" fmla="*/ 360865 w 7472601"/>
              <a:gd name="connsiteY729" fmla="*/ 2044827 h 6858000"/>
              <a:gd name="connsiteX730" fmla="*/ 560414 w 7472601"/>
              <a:gd name="connsiteY730" fmla="*/ 2421457 h 6858000"/>
              <a:gd name="connsiteX731" fmla="*/ 1359703 w 7472601"/>
              <a:gd name="connsiteY731" fmla="*/ 2578554 h 6858000"/>
              <a:gd name="connsiteX732" fmla="*/ 1359422 w 7472601"/>
              <a:gd name="connsiteY732" fmla="*/ 2577994 h 6858000"/>
              <a:gd name="connsiteX733" fmla="*/ 828701 w 7472601"/>
              <a:gd name="connsiteY733" fmla="*/ 1839520 h 6858000"/>
              <a:gd name="connsiteX734" fmla="*/ 494427 w 7472601"/>
              <a:gd name="connsiteY734" fmla="*/ 1092333 h 6858000"/>
              <a:gd name="connsiteX735" fmla="*/ 506322 w 7472601"/>
              <a:gd name="connsiteY735" fmla="*/ 1020997 h 6858000"/>
              <a:gd name="connsiteX736" fmla="*/ 4570198 w 7472601"/>
              <a:gd name="connsiteY736" fmla="*/ 978081 h 6858000"/>
              <a:gd name="connsiteX737" fmla="*/ 4523691 w 7472601"/>
              <a:gd name="connsiteY737" fmla="*/ 1127776 h 6858000"/>
              <a:gd name="connsiteX738" fmla="*/ 4509875 w 7472601"/>
              <a:gd name="connsiteY738" fmla="*/ 1167552 h 6858000"/>
              <a:gd name="connsiteX739" fmla="*/ 4478168 w 7472601"/>
              <a:gd name="connsiteY739" fmla="*/ 1260735 h 6858000"/>
              <a:gd name="connsiteX740" fmla="*/ 4409309 w 7472601"/>
              <a:gd name="connsiteY740" fmla="*/ 1666996 h 6858000"/>
              <a:gd name="connsiteX741" fmla="*/ 4370031 w 7472601"/>
              <a:gd name="connsiteY741" fmla="*/ 1955666 h 6858000"/>
              <a:gd name="connsiteX742" fmla="*/ 4570198 w 7472601"/>
              <a:gd name="connsiteY742" fmla="*/ 978081 h 6858000"/>
              <a:gd name="connsiteX743" fmla="*/ 4557898 w 7472601"/>
              <a:gd name="connsiteY743" fmla="*/ 900011 h 6858000"/>
              <a:gd name="connsiteX744" fmla="*/ 4344840 w 7472601"/>
              <a:gd name="connsiteY744" fmla="*/ 1922038 h 6858000"/>
              <a:gd name="connsiteX745" fmla="*/ 4378710 w 7472601"/>
              <a:gd name="connsiteY745" fmla="*/ 1665516 h 6858000"/>
              <a:gd name="connsiteX746" fmla="*/ 4448798 w 7472601"/>
              <a:gd name="connsiteY746" fmla="*/ 1253024 h 6858000"/>
              <a:gd name="connsiteX747" fmla="*/ 4480315 w 7472601"/>
              <a:gd name="connsiteY747" fmla="*/ 1158454 h 6858000"/>
              <a:gd name="connsiteX748" fmla="*/ 4494133 w 7472601"/>
              <a:gd name="connsiteY748" fmla="*/ 1118676 h 6858000"/>
              <a:gd name="connsiteX749" fmla="*/ 4557898 w 7472601"/>
              <a:gd name="connsiteY749" fmla="*/ 900011 h 6858000"/>
              <a:gd name="connsiteX750" fmla="*/ 5870151 w 7472601"/>
              <a:gd name="connsiteY750" fmla="*/ 898890 h 6858000"/>
              <a:gd name="connsiteX751" fmla="*/ 5861335 w 7472601"/>
              <a:gd name="connsiteY751" fmla="*/ 899177 h 6858000"/>
              <a:gd name="connsiteX752" fmla="*/ 5843702 w 7472601"/>
              <a:gd name="connsiteY752" fmla="*/ 899748 h 6858000"/>
              <a:gd name="connsiteX753" fmla="*/ 5651107 w 7472601"/>
              <a:gd name="connsiteY753" fmla="*/ 920306 h 6858000"/>
              <a:gd name="connsiteX754" fmla="*/ 5459407 w 7472601"/>
              <a:gd name="connsiteY754" fmla="*/ 940975 h 6858000"/>
              <a:gd name="connsiteX755" fmla="*/ 5374846 w 7472601"/>
              <a:gd name="connsiteY755" fmla="*/ 941988 h 6858000"/>
              <a:gd name="connsiteX756" fmla="*/ 5256105 w 7472601"/>
              <a:gd name="connsiteY756" fmla="*/ 945632 h 6858000"/>
              <a:gd name="connsiteX757" fmla="*/ 5107071 w 7472601"/>
              <a:gd name="connsiteY757" fmla="*/ 969720 h 6858000"/>
              <a:gd name="connsiteX758" fmla="*/ 4998681 w 7472601"/>
              <a:gd name="connsiteY758" fmla="*/ 988771 h 6858000"/>
              <a:gd name="connsiteX759" fmla="*/ 5870151 w 7472601"/>
              <a:gd name="connsiteY759" fmla="*/ 898890 h 6858000"/>
              <a:gd name="connsiteX760" fmla="*/ 5504425 w 7472601"/>
              <a:gd name="connsiteY760" fmla="*/ 848067 h 6858000"/>
              <a:gd name="connsiteX761" fmla="*/ 4968849 w 7472601"/>
              <a:gd name="connsiteY761" fmla="*/ 962318 h 6858000"/>
              <a:gd name="connsiteX762" fmla="*/ 5104039 w 7472601"/>
              <a:gd name="connsiteY762" fmla="*/ 940634 h 6858000"/>
              <a:gd name="connsiteX763" fmla="*/ 5256311 w 7472601"/>
              <a:gd name="connsiteY763" fmla="*/ 916490 h 6858000"/>
              <a:gd name="connsiteX764" fmla="*/ 5377381 w 7472601"/>
              <a:gd name="connsiteY764" fmla="*/ 912671 h 6858000"/>
              <a:gd name="connsiteX765" fmla="*/ 5460148 w 7472601"/>
              <a:gd name="connsiteY765" fmla="*/ 911442 h 6858000"/>
              <a:gd name="connsiteX766" fmla="*/ 5648971 w 7472601"/>
              <a:gd name="connsiteY766" fmla="*/ 891331 h 6858000"/>
              <a:gd name="connsiteX767" fmla="*/ 5844807 w 7472601"/>
              <a:gd name="connsiteY767" fmla="*/ 870718 h 6858000"/>
              <a:gd name="connsiteX768" fmla="*/ 5862975 w 7472601"/>
              <a:gd name="connsiteY768" fmla="*/ 869756 h 6858000"/>
              <a:gd name="connsiteX769" fmla="*/ 5920887 w 7472601"/>
              <a:gd name="connsiteY769" fmla="*/ 865929 h 6858000"/>
              <a:gd name="connsiteX770" fmla="*/ 5504425 w 7472601"/>
              <a:gd name="connsiteY770" fmla="*/ 848067 h 6858000"/>
              <a:gd name="connsiteX771" fmla="*/ 3607114 w 7472601"/>
              <a:gd name="connsiteY771" fmla="*/ 467441 h 6858000"/>
              <a:gd name="connsiteX772" fmla="*/ 3296242 w 7472601"/>
              <a:gd name="connsiteY772" fmla="*/ 807991 h 6858000"/>
              <a:gd name="connsiteX773" fmla="*/ 3174674 w 7472601"/>
              <a:gd name="connsiteY773" fmla="*/ 919759 h 6858000"/>
              <a:gd name="connsiteX774" fmla="*/ 3042978 w 7472601"/>
              <a:gd name="connsiteY774" fmla="*/ 1054894 h 6858000"/>
              <a:gd name="connsiteX775" fmla="*/ 2968914 w 7472601"/>
              <a:gd name="connsiteY775" fmla="*/ 1133756 h 6858000"/>
              <a:gd name="connsiteX776" fmla="*/ 3103823 w 7472601"/>
              <a:gd name="connsiteY776" fmla="*/ 1026814 h 6858000"/>
              <a:gd name="connsiteX777" fmla="*/ 3607114 w 7472601"/>
              <a:gd name="connsiteY777" fmla="*/ 467441 h 6858000"/>
              <a:gd name="connsiteX778" fmla="*/ 3744487 w 7472601"/>
              <a:gd name="connsiteY778" fmla="*/ 383136 h 6858000"/>
              <a:gd name="connsiteX779" fmla="*/ 3970213 w 7472601"/>
              <a:gd name="connsiteY779" fmla="*/ 995559 h 6858000"/>
              <a:gd name="connsiteX780" fmla="*/ 3744487 w 7472601"/>
              <a:gd name="connsiteY780" fmla="*/ 383136 h 6858000"/>
              <a:gd name="connsiteX781" fmla="*/ 3624562 w 7472601"/>
              <a:gd name="connsiteY781" fmla="*/ 367041 h 6858000"/>
              <a:gd name="connsiteX782" fmla="*/ 3489712 w 7472601"/>
              <a:gd name="connsiteY782" fmla="*/ 485386 h 6858000"/>
              <a:gd name="connsiteX783" fmla="*/ 3182994 w 7472601"/>
              <a:gd name="connsiteY783" fmla="*/ 828265 h 6858000"/>
              <a:gd name="connsiteX784" fmla="*/ 2892114 w 7472601"/>
              <a:gd name="connsiteY784" fmla="*/ 1172635 h 6858000"/>
              <a:gd name="connsiteX785" fmla="*/ 3021459 w 7472601"/>
              <a:gd name="connsiteY785" fmla="*/ 1035385 h 6858000"/>
              <a:gd name="connsiteX786" fmla="*/ 3153873 w 7472601"/>
              <a:gd name="connsiteY786" fmla="*/ 898971 h 6858000"/>
              <a:gd name="connsiteX787" fmla="*/ 3276511 w 7472601"/>
              <a:gd name="connsiteY787" fmla="*/ 786423 h 6858000"/>
              <a:gd name="connsiteX788" fmla="*/ 3584154 w 7472601"/>
              <a:gd name="connsiteY788" fmla="*/ 448218 h 6858000"/>
              <a:gd name="connsiteX789" fmla="*/ 3624562 w 7472601"/>
              <a:gd name="connsiteY789" fmla="*/ 367041 h 6858000"/>
              <a:gd name="connsiteX790" fmla="*/ 3766672 w 7472601"/>
              <a:gd name="connsiteY790" fmla="*/ 359429 h 6858000"/>
              <a:gd name="connsiteX791" fmla="*/ 3996338 w 7472601"/>
              <a:gd name="connsiteY791" fmla="*/ 968237 h 6858000"/>
              <a:gd name="connsiteX792" fmla="*/ 3766672 w 7472601"/>
              <a:gd name="connsiteY792" fmla="*/ 359429 h 6858000"/>
              <a:gd name="connsiteX793" fmla="*/ 5805386 w 7472601"/>
              <a:gd name="connsiteY793" fmla="*/ 239240 h 6858000"/>
              <a:gd name="connsiteX794" fmla="*/ 5736947 w 7472601"/>
              <a:gd name="connsiteY794" fmla="*/ 261367 h 6858000"/>
              <a:gd name="connsiteX795" fmla="*/ 5427012 w 7472601"/>
              <a:gd name="connsiteY795" fmla="*/ 311272 h 6858000"/>
              <a:gd name="connsiteX796" fmla="*/ 5147818 w 7472601"/>
              <a:gd name="connsiteY796" fmla="*/ 322112 h 6858000"/>
              <a:gd name="connsiteX797" fmla="*/ 5060854 w 7472601"/>
              <a:gd name="connsiteY797" fmla="*/ 311882 h 6858000"/>
              <a:gd name="connsiteX798" fmla="*/ 4945989 w 7472601"/>
              <a:gd name="connsiteY798" fmla="*/ 300516 h 6858000"/>
              <a:gd name="connsiteX799" fmla="*/ 5410479 w 7472601"/>
              <a:gd name="connsiteY799" fmla="*/ 348434 h 6858000"/>
              <a:gd name="connsiteX800" fmla="*/ 5805386 w 7472601"/>
              <a:gd name="connsiteY800" fmla="*/ 239240 h 6858000"/>
              <a:gd name="connsiteX801" fmla="*/ 5905192 w 7472601"/>
              <a:gd name="connsiteY801" fmla="*/ 163079 h 6858000"/>
              <a:gd name="connsiteX802" fmla="*/ 5865655 w 7472601"/>
              <a:gd name="connsiteY802" fmla="*/ 171901 h 6858000"/>
              <a:gd name="connsiteX803" fmla="*/ 5259740 w 7472601"/>
              <a:gd name="connsiteY803" fmla="*/ 257013 h 6858000"/>
              <a:gd name="connsiteX804" fmla="*/ 5208466 w 7472601"/>
              <a:gd name="connsiteY804" fmla="*/ 257550 h 6858000"/>
              <a:gd name="connsiteX805" fmla="*/ 4980204 w 7472601"/>
              <a:gd name="connsiteY805" fmla="*/ 271903 h 6858000"/>
              <a:gd name="connsiteX806" fmla="*/ 5068068 w 7472601"/>
              <a:gd name="connsiteY806" fmla="*/ 282244 h 6858000"/>
              <a:gd name="connsiteX807" fmla="*/ 5153231 w 7472601"/>
              <a:gd name="connsiteY807" fmla="*/ 292240 h 6858000"/>
              <a:gd name="connsiteX808" fmla="*/ 5426491 w 7472601"/>
              <a:gd name="connsiteY808" fmla="*/ 281128 h 6858000"/>
              <a:gd name="connsiteX809" fmla="*/ 5731212 w 7472601"/>
              <a:gd name="connsiteY809" fmla="*/ 231951 h 6858000"/>
              <a:gd name="connsiteX810" fmla="*/ 5905192 w 7472601"/>
              <a:gd name="connsiteY810" fmla="*/ 163079 h 6858000"/>
              <a:gd name="connsiteX811" fmla="*/ 5944437 w 7472601"/>
              <a:gd name="connsiteY811" fmla="*/ 113829 h 6858000"/>
              <a:gd name="connsiteX812" fmla="*/ 5825032 w 7472601"/>
              <a:gd name="connsiteY812" fmla="*/ 146405 h 6858000"/>
              <a:gd name="connsiteX813" fmla="*/ 4955599 w 7472601"/>
              <a:gd name="connsiteY813" fmla="*/ 247008 h 6858000"/>
              <a:gd name="connsiteX814" fmla="*/ 5210104 w 7472601"/>
              <a:gd name="connsiteY814" fmla="*/ 228123 h 6858000"/>
              <a:gd name="connsiteX815" fmla="*/ 5261015 w 7472601"/>
              <a:gd name="connsiteY815" fmla="*/ 227087 h 6858000"/>
              <a:gd name="connsiteX816" fmla="*/ 5861181 w 7472601"/>
              <a:gd name="connsiteY816" fmla="*/ 143093 h 6858000"/>
              <a:gd name="connsiteX817" fmla="*/ 5961252 w 7472601"/>
              <a:gd name="connsiteY817" fmla="*/ 114820 h 6858000"/>
              <a:gd name="connsiteX818" fmla="*/ 5944437 w 7472601"/>
              <a:gd name="connsiteY818" fmla="*/ 113829 h 6858000"/>
              <a:gd name="connsiteX819" fmla="*/ 3882765 w 7472601"/>
              <a:gd name="connsiteY819" fmla="*/ 0 h 6858000"/>
              <a:gd name="connsiteX820" fmla="*/ 3995099 w 7472601"/>
              <a:gd name="connsiteY820" fmla="*/ 0 h 6858000"/>
              <a:gd name="connsiteX821" fmla="*/ 4163818 w 7472601"/>
              <a:gd name="connsiteY821" fmla="*/ 234104 h 6858000"/>
              <a:gd name="connsiteX822" fmla="*/ 4172099 w 7472601"/>
              <a:gd name="connsiteY822" fmla="*/ 234207 h 6858000"/>
              <a:gd name="connsiteX823" fmla="*/ 4784282 w 7472601"/>
              <a:gd name="connsiteY823" fmla="*/ 276561 h 6858000"/>
              <a:gd name="connsiteX824" fmla="*/ 4801687 w 7472601"/>
              <a:gd name="connsiteY824" fmla="*/ 267764 h 6858000"/>
              <a:gd name="connsiteX825" fmla="*/ 6082788 w 7472601"/>
              <a:gd name="connsiteY825" fmla="*/ 64119 h 6858000"/>
              <a:gd name="connsiteX826" fmla="*/ 6099442 w 7472601"/>
              <a:gd name="connsiteY826" fmla="*/ 82568 h 6858000"/>
              <a:gd name="connsiteX827" fmla="*/ 4804137 w 7472601"/>
              <a:gd name="connsiteY827" fmla="*/ 320931 h 6858000"/>
              <a:gd name="connsiteX828" fmla="*/ 4227047 w 7472601"/>
              <a:gd name="connsiteY828" fmla="*/ 313415 h 6858000"/>
              <a:gd name="connsiteX829" fmla="*/ 4346041 w 7472601"/>
              <a:gd name="connsiteY829" fmla="*/ 456086 h 6858000"/>
              <a:gd name="connsiteX830" fmla="*/ 4870967 w 7472601"/>
              <a:gd name="connsiteY830" fmla="*/ 963061 h 6858000"/>
              <a:gd name="connsiteX831" fmla="*/ 4889647 w 7472601"/>
              <a:gd name="connsiteY831" fmla="*/ 957147 h 6858000"/>
              <a:gd name="connsiteX832" fmla="*/ 5422504 w 7472601"/>
              <a:gd name="connsiteY832" fmla="*/ 805191 h 6858000"/>
              <a:gd name="connsiteX833" fmla="*/ 6087656 w 7472601"/>
              <a:gd name="connsiteY833" fmla="*/ 826703 h 6858000"/>
              <a:gd name="connsiteX834" fmla="*/ 6058717 w 7472601"/>
              <a:gd name="connsiteY834" fmla="*/ 865992 h 6858000"/>
              <a:gd name="connsiteX835" fmla="*/ 4974153 w 7472601"/>
              <a:gd name="connsiteY835" fmla="*/ 1045456 h 6858000"/>
              <a:gd name="connsiteX836" fmla="*/ 5627835 w 7472601"/>
              <a:gd name="connsiteY836" fmla="*/ 1472077 h 6858000"/>
              <a:gd name="connsiteX837" fmla="*/ 5629817 w 7472601"/>
              <a:gd name="connsiteY837" fmla="*/ 1471412 h 6858000"/>
              <a:gd name="connsiteX838" fmla="*/ 5634124 w 7472601"/>
              <a:gd name="connsiteY838" fmla="*/ 1470572 h 6858000"/>
              <a:gd name="connsiteX839" fmla="*/ 5755832 w 7472601"/>
              <a:gd name="connsiteY839" fmla="*/ 1383886 h 6858000"/>
              <a:gd name="connsiteX840" fmla="*/ 6014186 w 7472601"/>
              <a:gd name="connsiteY840" fmla="*/ 1279799 h 6858000"/>
              <a:gd name="connsiteX841" fmla="*/ 6901619 w 7472601"/>
              <a:gd name="connsiteY841" fmla="*/ 1047874 h 6858000"/>
              <a:gd name="connsiteX842" fmla="*/ 6931566 w 7472601"/>
              <a:gd name="connsiteY842" fmla="*/ 1062034 h 6858000"/>
              <a:gd name="connsiteX843" fmla="*/ 5790982 w 7472601"/>
              <a:gd name="connsiteY843" fmla="*/ 1561380 h 6858000"/>
              <a:gd name="connsiteX844" fmla="*/ 6188971 w 7472601"/>
              <a:gd name="connsiteY844" fmla="*/ 1755168 h 6858000"/>
              <a:gd name="connsiteX845" fmla="*/ 6202446 w 7472601"/>
              <a:gd name="connsiteY845" fmla="*/ 1752268 h 6858000"/>
              <a:gd name="connsiteX846" fmla="*/ 7179560 w 7472601"/>
              <a:gd name="connsiteY846" fmla="*/ 1467551 h 6858000"/>
              <a:gd name="connsiteX847" fmla="*/ 7158730 w 7472601"/>
              <a:gd name="connsiteY847" fmla="*/ 1507835 h 6858000"/>
              <a:gd name="connsiteX848" fmla="*/ 6326959 w 7472601"/>
              <a:gd name="connsiteY848" fmla="*/ 1817686 h 6858000"/>
              <a:gd name="connsiteX849" fmla="*/ 6537433 w 7472601"/>
              <a:gd name="connsiteY849" fmla="*/ 1907790 h 6858000"/>
              <a:gd name="connsiteX850" fmla="*/ 6550221 w 7472601"/>
              <a:gd name="connsiteY850" fmla="*/ 1910729 h 6858000"/>
              <a:gd name="connsiteX851" fmla="*/ 6964438 w 7472601"/>
              <a:gd name="connsiteY851" fmla="*/ 2209505 h 6858000"/>
              <a:gd name="connsiteX852" fmla="*/ 7367862 w 7472601"/>
              <a:gd name="connsiteY852" fmla="*/ 2806833 h 6858000"/>
              <a:gd name="connsiteX853" fmla="*/ 7364329 w 7472601"/>
              <a:gd name="connsiteY853" fmla="*/ 2826907 h 6858000"/>
              <a:gd name="connsiteX854" fmla="*/ 7290545 w 7472601"/>
              <a:gd name="connsiteY854" fmla="*/ 2850663 h 6858000"/>
              <a:gd name="connsiteX855" fmla="*/ 6472036 w 7472601"/>
              <a:gd name="connsiteY855" fmla="*/ 1959003 h 6858000"/>
              <a:gd name="connsiteX856" fmla="*/ 5792897 w 7472601"/>
              <a:gd name="connsiteY856" fmla="*/ 1647747 h 6858000"/>
              <a:gd name="connsiteX857" fmla="*/ 5842751 w 7472601"/>
              <a:gd name="connsiteY857" fmla="*/ 1816112 h 6858000"/>
              <a:gd name="connsiteX858" fmla="*/ 5847424 w 7472601"/>
              <a:gd name="connsiteY858" fmla="*/ 1815776 h 6858000"/>
              <a:gd name="connsiteX859" fmla="*/ 6399821 w 7472601"/>
              <a:gd name="connsiteY859" fmla="*/ 2344799 h 6858000"/>
              <a:gd name="connsiteX860" fmla="*/ 6323232 w 7472601"/>
              <a:gd name="connsiteY860" fmla="*/ 2389634 h 6858000"/>
              <a:gd name="connsiteX861" fmla="*/ 5942958 w 7472601"/>
              <a:gd name="connsiteY861" fmla="*/ 2077708 h 6858000"/>
              <a:gd name="connsiteX862" fmla="*/ 5921559 w 7472601"/>
              <a:gd name="connsiteY862" fmla="*/ 2378596 h 6858000"/>
              <a:gd name="connsiteX863" fmla="*/ 5817651 w 7472601"/>
              <a:gd name="connsiteY863" fmla="*/ 3023919 h 6858000"/>
              <a:gd name="connsiteX864" fmla="*/ 5729634 w 7472601"/>
              <a:gd name="connsiteY864" fmla="*/ 3051849 h 6858000"/>
              <a:gd name="connsiteX865" fmla="*/ 5611018 w 7472601"/>
              <a:gd name="connsiteY865" fmla="*/ 2316769 h 6858000"/>
              <a:gd name="connsiteX866" fmla="*/ 5687608 w 7472601"/>
              <a:gd name="connsiteY866" fmla="*/ 2039972 h 6858000"/>
              <a:gd name="connsiteX867" fmla="*/ 5657554 w 7472601"/>
              <a:gd name="connsiteY867" fmla="*/ 1576445 h 6858000"/>
              <a:gd name="connsiteX868" fmla="*/ 5150475 w 7472601"/>
              <a:gd name="connsiteY868" fmla="*/ 1274012 h 6858000"/>
              <a:gd name="connsiteX869" fmla="*/ 5349142 w 7472601"/>
              <a:gd name="connsiteY869" fmla="*/ 2204405 h 6858000"/>
              <a:gd name="connsiteX870" fmla="*/ 5262214 w 7472601"/>
              <a:gd name="connsiteY870" fmla="*/ 2233836 h 6858000"/>
              <a:gd name="connsiteX871" fmla="*/ 4981539 w 7472601"/>
              <a:gd name="connsiteY871" fmla="*/ 1542201 h 6858000"/>
              <a:gd name="connsiteX872" fmla="*/ 4958461 w 7472601"/>
              <a:gd name="connsiteY872" fmla="*/ 1136957 h 6858000"/>
              <a:gd name="connsiteX873" fmla="*/ 4655015 w 7472601"/>
              <a:gd name="connsiteY873" fmla="*/ 891426 h 6858000"/>
              <a:gd name="connsiteX874" fmla="*/ 4348002 w 7472601"/>
              <a:gd name="connsiteY874" fmla="*/ 2205895 h 6858000"/>
              <a:gd name="connsiteX875" fmla="*/ 4262250 w 7472601"/>
              <a:gd name="connsiteY875" fmla="*/ 2219972 h 6858000"/>
              <a:gd name="connsiteX876" fmla="*/ 4550611 w 7472601"/>
              <a:gd name="connsiteY876" fmla="*/ 817540 h 6858000"/>
              <a:gd name="connsiteX877" fmla="*/ 4564418 w 7472601"/>
              <a:gd name="connsiteY877" fmla="*/ 808293 h 6858000"/>
              <a:gd name="connsiteX878" fmla="*/ 4266388 w 7472601"/>
              <a:gd name="connsiteY878" fmla="*/ 500083 h 6858000"/>
              <a:gd name="connsiteX879" fmla="*/ 4032842 w 7472601"/>
              <a:gd name="connsiteY879" fmla="*/ 211809 h 6858000"/>
              <a:gd name="connsiteX880" fmla="*/ 3882765 w 7472601"/>
              <a:gd name="connsiteY880" fmla="*/ 0 h 6858000"/>
              <a:gd name="connsiteX881" fmla="*/ 3721337 w 7472601"/>
              <a:gd name="connsiteY881" fmla="*/ 0 h 6858000"/>
              <a:gd name="connsiteX882" fmla="*/ 3797544 w 7472601"/>
              <a:gd name="connsiteY882" fmla="*/ 0 h 6858000"/>
              <a:gd name="connsiteX883" fmla="*/ 3775734 w 7472601"/>
              <a:gd name="connsiteY883" fmla="*/ 95131 h 6858000"/>
              <a:gd name="connsiteX884" fmla="*/ 3724807 w 7472601"/>
              <a:gd name="connsiteY884" fmla="*/ 272257 h 6858000"/>
              <a:gd name="connsiteX885" fmla="*/ 3726844 w 7472601"/>
              <a:gd name="connsiteY885" fmla="*/ 282988 h 6858000"/>
              <a:gd name="connsiteX886" fmla="*/ 3742664 w 7472601"/>
              <a:gd name="connsiteY886" fmla="*/ 279918 h 6858000"/>
              <a:gd name="connsiteX887" fmla="*/ 4103910 w 7472601"/>
              <a:gd name="connsiteY887" fmla="*/ 1161917 h 6858000"/>
              <a:gd name="connsiteX888" fmla="*/ 4020269 w 7472601"/>
              <a:gd name="connsiteY888" fmla="*/ 1200406 h 6858000"/>
              <a:gd name="connsiteX889" fmla="*/ 3674882 w 7472601"/>
              <a:gd name="connsiteY889" fmla="*/ 488524 h 6858000"/>
              <a:gd name="connsiteX890" fmla="*/ 3132682 w 7472601"/>
              <a:gd name="connsiteY890" fmla="*/ 1072284 h 6858000"/>
              <a:gd name="connsiteX891" fmla="*/ 2716346 w 7472601"/>
              <a:gd name="connsiteY891" fmla="*/ 1276376 h 6858000"/>
              <a:gd name="connsiteX892" fmla="*/ 2716772 w 7472601"/>
              <a:gd name="connsiteY892" fmla="*/ 1255462 h 6858000"/>
              <a:gd name="connsiteX893" fmla="*/ 3471096 w 7472601"/>
              <a:gd name="connsiteY893" fmla="*/ 437072 h 6858000"/>
              <a:gd name="connsiteX894" fmla="*/ 3639057 w 7472601"/>
              <a:gd name="connsiteY894" fmla="*/ 286334 h 6858000"/>
              <a:gd name="connsiteX895" fmla="*/ 3640309 w 7472601"/>
              <a:gd name="connsiteY895" fmla="*/ 284664 h 6858000"/>
              <a:gd name="connsiteX896" fmla="*/ 3646022 w 7472601"/>
              <a:gd name="connsiteY896" fmla="*/ 276711 h 6858000"/>
              <a:gd name="connsiteX897" fmla="*/ 3707943 w 7472601"/>
              <a:gd name="connsiteY897" fmla="*/ 65958 h 6858000"/>
              <a:gd name="connsiteX898" fmla="*/ 3721337 w 7472601"/>
              <a:gd name="connsiteY898" fmla="*/ 0 h 6858000"/>
              <a:gd name="connsiteX899" fmla="*/ 2867960 w 7472601"/>
              <a:gd name="connsiteY899" fmla="*/ 0 h 6858000"/>
              <a:gd name="connsiteX900" fmla="*/ 2926351 w 7472601"/>
              <a:gd name="connsiteY900" fmla="*/ 0 h 6858000"/>
              <a:gd name="connsiteX901" fmla="*/ 2902823 w 7472601"/>
              <a:gd name="connsiteY901" fmla="*/ 262929 h 6858000"/>
              <a:gd name="connsiteX902" fmla="*/ 2940663 w 7472601"/>
              <a:gd name="connsiteY902" fmla="*/ 140884 h 6858000"/>
              <a:gd name="connsiteX903" fmla="*/ 2947039 w 7472601"/>
              <a:gd name="connsiteY903" fmla="*/ 122524 h 6858000"/>
              <a:gd name="connsiteX904" fmla="*/ 2984316 w 7472601"/>
              <a:gd name="connsiteY904" fmla="*/ 0 h 6858000"/>
              <a:gd name="connsiteX905" fmla="*/ 3016114 w 7472601"/>
              <a:gd name="connsiteY905" fmla="*/ 0 h 6858000"/>
              <a:gd name="connsiteX906" fmla="*/ 2979949 w 7472601"/>
              <a:gd name="connsiteY906" fmla="*/ 119274 h 6858000"/>
              <a:gd name="connsiteX907" fmla="*/ 3023879 w 7472601"/>
              <a:gd name="connsiteY907" fmla="*/ 0 h 6858000"/>
              <a:gd name="connsiteX908" fmla="*/ 3105400 w 7472601"/>
              <a:gd name="connsiteY908" fmla="*/ 0 h 6858000"/>
              <a:gd name="connsiteX909" fmla="*/ 3094669 w 7472601"/>
              <a:gd name="connsiteY909" fmla="*/ 30308 h 6858000"/>
              <a:gd name="connsiteX910" fmla="*/ 2901945 w 7472601"/>
              <a:gd name="connsiteY910" fmla="*/ 466538 h 6858000"/>
              <a:gd name="connsiteX911" fmla="*/ 2815209 w 7472601"/>
              <a:gd name="connsiteY911" fmla="*/ 497361 h 6858000"/>
              <a:gd name="connsiteX912" fmla="*/ 2844845 w 7472601"/>
              <a:gd name="connsiteY912" fmla="*/ 127638 h 6858000"/>
              <a:gd name="connsiteX913" fmla="*/ 2867960 w 7472601"/>
              <a:gd name="connsiteY913" fmla="*/ 0 h 6858000"/>
              <a:gd name="connsiteX914" fmla="*/ 1057230 w 7472601"/>
              <a:gd name="connsiteY914" fmla="*/ 0 h 6858000"/>
              <a:gd name="connsiteX915" fmla="*/ 1111003 w 7472601"/>
              <a:gd name="connsiteY915" fmla="*/ 0 h 6858000"/>
              <a:gd name="connsiteX916" fmla="*/ 1125553 w 7472601"/>
              <a:gd name="connsiteY916" fmla="*/ 52588 h 6858000"/>
              <a:gd name="connsiteX917" fmla="*/ 1304276 w 7472601"/>
              <a:gd name="connsiteY917" fmla="*/ 476275 h 6858000"/>
              <a:gd name="connsiteX918" fmla="*/ 1492066 w 7472601"/>
              <a:gd name="connsiteY918" fmla="*/ 886333 h 6858000"/>
              <a:gd name="connsiteX919" fmla="*/ 1423698 w 7472601"/>
              <a:gd name="connsiteY919" fmla="*/ 710817 h 6858000"/>
              <a:gd name="connsiteX920" fmla="*/ 1357609 w 7472601"/>
              <a:gd name="connsiteY920" fmla="*/ 532892 h 6858000"/>
              <a:gd name="connsiteX921" fmla="*/ 1309550 w 7472601"/>
              <a:gd name="connsiteY921" fmla="*/ 374031 h 6858000"/>
              <a:gd name="connsiteX922" fmla="*/ 1193673 w 7472601"/>
              <a:gd name="connsiteY922" fmla="*/ 49533 h 6858000"/>
              <a:gd name="connsiteX923" fmla="*/ 1164391 w 7472601"/>
              <a:gd name="connsiteY923" fmla="*/ 0 h 6858000"/>
              <a:gd name="connsiteX924" fmla="*/ 1200666 w 7472601"/>
              <a:gd name="connsiteY924" fmla="*/ 0 h 6858000"/>
              <a:gd name="connsiteX925" fmla="*/ 1223408 w 7472601"/>
              <a:gd name="connsiteY925" fmla="*/ 38996 h 6858000"/>
              <a:gd name="connsiteX926" fmla="*/ 1339635 w 7472601"/>
              <a:gd name="connsiteY926" fmla="*/ 365517 h 6858000"/>
              <a:gd name="connsiteX927" fmla="*/ 1387469 w 7472601"/>
              <a:gd name="connsiteY927" fmla="*/ 523079 h 6858000"/>
              <a:gd name="connsiteX928" fmla="*/ 1452685 w 7472601"/>
              <a:gd name="connsiteY928" fmla="*/ 699806 h 6858000"/>
              <a:gd name="connsiteX929" fmla="*/ 1492092 w 7472601"/>
              <a:gd name="connsiteY929" fmla="*/ 800424 h 6858000"/>
              <a:gd name="connsiteX930" fmla="*/ 1455302 w 7472601"/>
              <a:gd name="connsiteY930" fmla="*/ 632913 h 6858000"/>
              <a:gd name="connsiteX931" fmla="*/ 1222336 w 7472601"/>
              <a:gd name="connsiteY931" fmla="*/ 9480 h 6858000"/>
              <a:gd name="connsiteX932" fmla="*/ 1214634 w 7472601"/>
              <a:gd name="connsiteY932" fmla="*/ 0 h 6858000"/>
              <a:gd name="connsiteX933" fmla="*/ 1289827 w 7472601"/>
              <a:gd name="connsiteY933" fmla="*/ 0 h 6858000"/>
              <a:gd name="connsiteX934" fmla="*/ 1321076 w 7472601"/>
              <a:gd name="connsiteY934" fmla="*/ 59722 h 6858000"/>
              <a:gd name="connsiteX935" fmla="*/ 1512579 w 7472601"/>
              <a:gd name="connsiteY935" fmla="*/ 626441 h 6858000"/>
              <a:gd name="connsiteX936" fmla="*/ 1506076 w 7472601"/>
              <a:gd name="connsiteY936" fmla="*/ 1089289 h 6858000"/>
              <a:gd name="connsiteX937" fmla="*/ 1486346 w 7472601"/>
              <a:gd name="connsiteY937" fmla="*/ 1079919 h 6858000"/>
              <a:gd name="connsiteX938" fmla="*/ 1070511 w 7472601"/>
              <a:gd name="connsiteY938" fmla="*/ 48609 h 6858000"/>
              <a:gd name="connsiteX939" fmla="*/ 1057230 w 7472601"/>
              <a:gd name="connsiteY939" fmla="*/ 0 h 6858000"/>
              <a:gd name="connsiteX940" fmla="*/ 43151 w 7472601"/>
              <a:gd name="connsiteY940" fmla="*/ 0 h 6858000"/>
              <a:gd name="connsiteX941" fmla="*/ 95283 w 7472601"/>
              <a:gd name="connsiteY941" fmla="*/ 0 h 6858000"/>
              <a:gd name="connsiteX942" fmla="*/ 300708 w 7472601"/>
              <a:gd name="connsiteY942" fmla="*/ 154571 h 6858000"/>
              <a:gd name="connsiteX943" fmla="*/ 530414 w 7472601"/>
              <a:gd name="connsiteY943" fmla="*/ 354673 h 6858000"/>
              <a:gd name="connsiteX944" fmla="*/ 333785 w 7472601"/>
              <a:gd name="connsiteY944" fmla="*/ 161564 h 6858000"/>
              <a:gd name="connsiteX945" fmla="*/ 147005 w 7472601"/>
              <a:gd name="connsiteY945" fmla="*/ 0 h 6858000"/>
              <a:gd name="connsiteX946" fmla="*/ 272509 w 7472601"/>
              <a:gd name="connsiteY946" fmla="*/ 0 h 6858000"/>
              <a:gd name="connsiteX947" fmla="*/ 326276 w 7472601"/>
              <a:gd name="connsiteY947" fmla="*/ 45847 h 6858000"/>
              <a:gd name="connsiteX948" fmla="*/ 823759 w 7472601"/>
              <a:gd name="connsiteY948" fmla="*/ 574145 h 6858000"/>
              <a:gd name="connsiteX949" fmla="*/ 811254 w 7472601"/>
              <a:gd name="connsiteY949" fmla="*/ 665546 h 6858000"/>
              <a:gd name="connsiteX950" fmla="*/ 154042 w 7472601"/>
              <a:gd name="connsiteY950" fmla="*/ 261522 h 6858000"/>
              <a:gd name="connsiteX951" fmla="*/ 13550 w 7472601"/>
              <a:gd name="connsiteY951" fmla="*/ 158423 h 6858000"/>
              <a:gd name="connsiteX952" fmla="*/ 0 w 7472601"/>
              <a:gd name="connsiteY952" fmla="*/ 146618 h 6858000"/>
              <a:gd name="connsiteX953" fmla="*/ 0 w 7472601"/>
              <a:gd name="connsiteY953" fmla="*/ 59161 h 6858000"/>
              <a:gd name="connsiteX954" fmla="*/ 45427 w 7472601"/>
              <a:gd name="connsiteY954" fmla="*/ 101078 h 6858000"/>
              <a:gd name="connsiteX955" fmla="*/ 630103 w 7472601"/>
              <a:gd name="connsiteY955" fmla="*/ 485885 h 6858000"/>
              <a:gd name="connsiteX956" fmla="*/ 532040 w 7472601"/>
              <a:gd name="connsiteY956" fmla="*/ 399359 h 6858000"/>
              <a:gd name="connsiteX957" fmla="*/ 517618 w 7472601"/>
              <a:gd name="connsiteY957" fmla="*/ 385726 h 6858000"/>
              <a:gd name="connsiteX958" fmla="*/ 285074 w 7472601"/>
              <a:gd name="connsiteY958" fmla="*/ 182755 h 6858000"/>
              <a:gd name="connsiteX959" fmla="*/ 43151 w 7472601"/>
              <a:gd name="connsiteY959" fmla="*/ 0 h 6858000"/>
              <a:gd name="connsiteX0" fmla="*/ 369702 w 7467663"/>
              <a:gd name="connsiteY0" fmla="*/ 6712169 h 6858000"/>
              <a:gd name="connsiteX1" fmla="*/ 366575 w 7467663"/>
              <a:gd name="connsiteY1" fmla="*/ 6715556 h 6858000"/>
              <a:gd name="connsiteX2" fmla="*/ 371637 w 7467663"/>
              <a:gd name="connsiteY2" fmla="*/ 6713954 h 6858000"/>
              <a:gd name="connsiteX3" fmla="*/ 369702 w 7467663"/>
              <a:gd name="connsiteY3" fmla="*/ 6712169 h 6858000"/>
              <a:gd name="connsiteX4" fmla="*/ 7088673 w 7467663"/>
              <a:gd name="connsiteY4" fmla="*/ 6610396 h 6858000"/>
              <a:gd name="connsiteX5" fmla="*/ 7440138 w 7467663"/>
              <a:gd name="connsiteY5" fmla="*/ 6622648 h 6858000"/>
              <a:gd name="connsiteX6" fmla="*/ 7467600 w 7467663"/>
              <a:gd name="connsiteY6" fmla="*/ 6628217 h 6858000"/>
              <a:gd name="connsiteX7" fmla="*/ 7467600 w 7467663"/>
              <a:gd name="connsiteY7" fmla="*/ 6668575 h 6858000"/>
              <a:gd name="connsiteX8" fmla="*/ 7392322 w 7467663"/>
              <a:gd name="connsiteY8" fmla="*/ 6658238 h 6858000"/>
              <a:gd name="connsiteX9" fmla="*/ 7467600 w 7467663"/>
              <a:gd name="connsiteY9" fmla="*/ 6683873 h 6858000"/>
              <a:gd name="connsiteX10" fmla="*/ 7467600 w 7467663"/>
              <a:gd name="connsiteY10" fmla="*/ 6714215 h 6858000"/>
              <a:gd name="connsiteX11" fmla="*/ 7447383 w 7467663"/>
              <a:gd name="connsiteY11" fmla="*/ 6707202 h 6858000"/>
              <a:gd name="connsiteX12" fmla="*/ 7289862 w 7467663"/>
              <a:gd name="connsiteY12" fmla="*/ 6659827 h 6858000"/>
              <a:gd name="connsiteX13" fmla="*/ 7434024 w 7467663"/>
              <a:gd name="connsiteY13" fmla="*/ 6722130 h 6858000"/>
              <a:gd name="connsiteX14" fmla="*/ 7467600 w 7467663"/>
              <a:gd name="connsiteY14" fmla="*/ 6736157 h 6858000"/>
              <a:gd name="connsiteX15" fmla="*/ 7467600 w 7467663"/>
              <a:gd name="connsiteY15" fmla="*/ 6767913 h 6858000"/>
              <a:gd name="connsiteX16" fmla="*/ 7392158 w 7467663"/>
              <a:gd name="connsiteY16" fmla="*/ 6771365 h 6858000"/>
              <a:gd name="connsiteX17" fmla="*/ 7467600 w 7467663"/>
              <a:gd name="connsiteY17" fmla="*/ 6805948 h 6858000"/>
              <a:gd name="connsiteX18" fmla="*/ 7467600 w 7467663"/>
              <a:gd name="connsiteY18" fmla="*/ 6831490 h 6858000"/>
              <a:gd name="connsiteX19" fmla="*/ 7410696 w 7467663"/>
              <a:gd name="connsiteY19" fmla="*/ 6803861 h 6858000"/>
              <a:gd name="connsiteX20" fmla="*/ 7088673 w 7467663"/>
              <a:gd name="connsiteY20" fmla="*/ 6610396 h 6858000"/>
              <a:gd name="connsiteX21" fmla="*/ 1019354 w 7467663"/>
              <a:gd name="connsiteY21" fmla="*/ 6315006 h 6858000"/>
              <a:gd name="connsiteX22" fmla="*/ 441046 w 7467663"/>
              <a:gd name="connsiteY22" fmla="*/ 6691153 h 6858000"/>
              <a:gd name="connsiteX23" fmla="*/ 1019354 w 7467663"/>
              <a:gd name="connsiteY23" fmla="*/ 6315006 h 6858000"/>
              <a:gd name="connsiteX24" fmla="*/ 991680 w 7467663"/>
              <a:gd name="connsiteY24" fmla="*/ 6298413 h 6858000"/>
              <a:gd name="connsiteX25" fmla="*/ 409060 w 7467663"/>
              <a:gd name="connsiteY25" fmla="*/ 6671470 h 6858000"/>
              <a:gd name="connsiteX26" fmla="*/ 991680 w 7467663"/>
              <a:gd name="connsiteY26" fmla="*/ 6298413 h 6858000"/>
              <a:gd name="connsiteX27" fmla="*/ 103333 w 7467663"/>
              <a:gd name="connsiteY27" fmla="*/ 5699602 h 6858000"/>
              <a:gd name="connsiteX28" fmla="*/ 233938 w 7467663"/>
              <a:gd name="connsiteY28" fmla="*/ 5809416 h 6858000"/>
              <a:gd name="connsiteX29" fmla="*/ 883580 w 7467663"/>
              <a:gd name="connsiteY29" fmla="*/ 6180710 h 6858000"/>
              <a:gd name="connsiteX30" fmla="*/ 487337 w 7467663"/>
              <a:gd name="connsiteY30" fmla="*/ 5950182 h 6858000"/>
              <a:gd name="connsiteX31" fmla="*/ 354051 w 7467663"/>
              <a:gd name="connsiteY31" fmla="*/ 5854912 h 6858000"/>
              <a:gd name="connsiteX32" fmla="*/ 195436 w 7467663"/>
              <a:gd name="connsiteY32" fmla="*/ 5755068 h 6858000"/>
              <a:gd name="connsiteX33" fmla="*/ 103333 w 7467663"/>
              <a:gd name="connsiteY33" fmla="*/ 5699602 h 6858000"/>
              <a:gd name="connsiteX34" fmla="*/ 5539432 w 7467663"/>
              <a:gd name="connsiteY34" fmla="*/ 5642928 h 6858000"/>
              <a:gd name="connsiteX35" fmla="*/ 5555462 w 7467663"/>
              <a:gd name="connsiteY35" fmla="*/ 5694454 h 6858000"/>
              <a:gd name="connsiteX36" fmla="*/ 5828270 w 7467663"/>
              <a:gd name="connsiteY36" fmla="*/ 6320663 h 6858000"/>
              <a:gd name="connsiteX37" fmla="*/ 5947416 w 7467663"/>
              <a:gd name="connsiteY37" fmla="*/ 6574846 h 6858000"/>
              <a:gd name="connsiteX38" fmla="*/ 5539432 w 7467663"/>
              <a:gd name="connsiteY38" fmla="*/ 5642928 h 6858000"/>
              <a:gd name="connsiteX39" fmla="*/ 51253 w 7467663"/>
              <a:gd name="connsiteY39" fmla="*/ 5631825 h 6858000"/>
              <a:gd name="connsiteX40" fmla="*/ 211622 w 7467663"/>
              <a:gd name="connsiteY40" fmla="*/ 5728803 h 6858000"/>
              <a:gd name="connsiteX41" fmla="*/ 371652 w 7467663"/>
              <a:gd name="connsiteY41" fmla="*/ 5829062 h 6858000"/>
              <a:gd name="connsiteX42" fmla="*/ 505903 w 7467663"/>
              <a:gd name="connsiteY42" fmla="*/ 5925221 h 6858000"/>
              <a:gd name="connsiteX43" fmla="*/ 899240 w 7467663"/>
              <a:gd name="connsiteY43" fmla="*/ 6153068 h 6858000"/>
              <a:gd name="connsiteX44" fmla="*/ 988114 w 7467663"/>
              <a:gd name="connsiteY44" fmla="*/ 6174204 h 6858000"/>
              <a:gd name="connsiteX45" fmla="*/ 845971 w 7467663"/>
              <a:gd name="connsiteY45" fmla="*/ 6067177 h 6858000"/>
              <a:gd name="connsiteX46" fmla="*/ 448057 w 7467663"/>
              <a:gd name="connsiteY46" fmla="*/ 5841376 h 6858000"/>
              <a:gd name="connsiteX47" fmla="*/ 51253 w 7467663"/>
              <a:gd name="connsiteY47" fmla="*/ 5631825 h 6858000"/>
              <a:gd name="connsiteX48" fmla="*/ 2606687 w 7467663"/>
              <a:gd name="connsiteY48" fmla="*/ 5630718 h 6858000"/>
              <a:gd name="connsiteX49" fmla="*/ 2645658 w 7467663"/>
              <a:gd name="connsiteY49" fmla="*/ 6640259 h 6858000"/>
              <a:gd name="connsiteX50" fmla="*/ 2606687 w 7467663"/>
              <a:gd name="connsiteY50" fmla="*/ 5630718 h 6858000"/>
              <a:gd name="connsiteX51" fmla="*/ 3642057 w 7467663"/>
              <a:gd name="connsiteY51" fmla="*/ 5573487 h 6858000"/>
              <a:gd name="connsiteX52" fmla="*/ 3632981 w 7467663"/>
              <a:gd name="connsiteY52" fmla="*/ 5579437 h 6858000"/>
              <a:gd name="connsiteX53" fmla="*/ 3382436 w 7467663"/>
              <a:gd name="connsiteY53" fmla="*/ 5952726 h 6858000"/>
              <a:gd name="connsiteX54" fmla="*/ 3191929 w 7467663"/>
              <a:gd name="connsiteY54" fmla="*/ 6662669 h 6858000"/>
              <a:gd name="connsiteX55" fmla="*/ 3369898 w 7467663"/>
              <a:gd name="connsiteY55" fmla="*/ 6081771 h 6858000"/>
              <a:gd name="connsiteX56" fmla="*/ 3642057 w 7467663"/>
              <a:gd name="connsiteY56" fmla="*/ 5573487 h 6858000"/>
              <a:gd name="connsiteX57" fmla="*/ 2650666 w 7467663"/>
              <a:gd name="connsiteY57" fmla="*/ 5530686 h 6858000"/>
              <a:gd name="connsiteX58" fmla="*/ 2650249 w 7467663"/>
              <a:gd name="connsiteY58" fmla="*/ 5532101 h 6858000"/>
              <a:gd name="connsiteX59" fmla="*/ 2663808 w 7467663"/>
              <a:gd name="connsiteY59" fmla="*/ 6535215 h 6858000"/>
              <a:gd name="connsiteX60" fmla="*/ 2665418 w 7467663"/>
              <a:gd name="connsiteY60" fmla="*/ 6132756 h 6858000"/>
              <a:gd name="connsiteX61" fmla="*/ 2650666 w 7467663"/>
              <a:gd name="connsiteY61" fmla="*/ 5530686 h 6858000"/>
              <a:gd name="connsiteX62" fmla="*/ 2680277 w 7467663"/>
              <a:gd name="connsiteY62" fmla="*/ 5479204 h 6858000"/>
              <a:gd name="connsiteX63" fmla="*/ 2678972 w 7467663"/>
              <a:gd name="connsiteY63" fmla="*/ 5481582 h 6858000"/>
              <a:gd name="connsiteX64" fmla="*/ 2696666 w 7467663"/>
              <a:gd name="connsiteY64" fmla="*/ 6133836 h 6858000"/>
              <a:gd name="connsiteX65" fmla="*/ 2695769 w 7467663"/>
              <a:gd name="connsiteY65" fmla="*/ 6390955 h 6858000"/>
              <a:gd name="connsiteX66" fmla="*/ 2739893 w 7467663"/>
              <a:gd name="connsiteY66" fmla="*/ 6108357 h 6858000"/>
              <a:gd name="connsiteX67" fmla="*/ 2680277 w 7467663"/>
              <a:gd name="connsiteY67" fmla="*/ 5479204 h 6858000"/>
              <a:gd name="connsiteX68" fmla="*/ 1132195 w 7467663"/>
              <a:gd name="connsiteY68" fmla="*/ 5467980 h 6858000"/>
              <a:gd name="connsiteX69" fmla="*/ 1679056 w 7467663"/>
              <a:gd name="connsiteY69" fmla="*/ 5516907 h 6858000"/>
              <a:gd name="connsiteX70" fmla="*/ 2128648 w 7467663"/>
              <a:gd name="connsiteY70" fmla="*/ 5474249 h 6858000"/>
              <a:gd name="connsiteX71" fmla="*/ 1825619 w 7467663"/>
              <a:gd name="connsiteY71" fmla="*/ 5478447 h 6858000"/>
              <a:gd name="connsiteX72" fmla="*/ 1737798 w 7467663"/>
              <a:gd name="connsiteY72" fmla="*/ 5483353 h 6858000"/>
              <a:gd name="connsiteX73" fmla="*/ 1132195 w 7467663"/>
              <a:gd name="connsiteY73" fmla="*/ 5467980 h 6858000"/>
              <a:gd name="connsiteX74" fmla="*/ 7454976 w 7467663"/>
              <a:gd name="connsiteY74" fmla="*/ 6318297 h 6858000"/>
              <a:gd name="connsiteX75" fmla="*/ 7467600 w 7467663"/>
              <a:gd name="connsiteY75" fmla="*/ 6163634 h 6858000"/>
              <a:gd name="connsiteX76" fmla="*/ 7448321 w 7467663"/>
              <a:gd name="connsiteY76" fmla="*/ 6190991 h 6858000"/>
              <a:gd name="connsiteX77" fmla="*/ 7467600 w 7467663"/>
              <a:gd name="connsiteY77" fmla="*/ 6221686 h 6858000"/>
              <a:gd name="connsiteX78" fmla="*/ 7467600 w 7467663"/>
              <a:gd name="connsiteY78" fmla="*/ 6334256 h 6858000"/>
              <a:gd name="connsiteX79" fmla="*/ 7454976 w 7467663"/>
              <a:gd name="connsiteY79" fmla="*/ 6318297 h 6858000"/>
              <a:gd name="connsiteX80" fmla="*/ 1456157 w 7467663"/>
              <a:gd name="connsiteY80" fmla="*/ 5371404 h 6858000"/>
              <a:gd name="connsiteX81" fmla="*/ 1244432 w 7467663"/>
              <a:gd name="connsiteY81" fmla="*/ 5385601 h 6858000"/>
              <a:gd name="connsiteX82" fmla="*/ 973990 w 7467663"/>
              <a:gd name="connsiteY82" fmla="*/ 5424940 h 6858000"/>
              <a:gd name="connsiteX83" fmla="*/ 1103809 w 7467663"/>
              <a:gd name="connsiteY83" fmla="*/ 5433720 h 6858000"/>
              <a:gd name="connsiteX84" fmla="*/ 1123454 w 7467663"/>
              <a:gd name="connsiteY84" fmla="*/ 5435727 h 6858000"/>
              <a:gd name="connsiteX85" fmla="*/ 1737017 w 7467663"/>
              <a:gd name="connsiteY85" fmla="*/ 5452183 h 6858000"/>
              <a:gd name="connsiteX86" fmla="*/ 1824397 w 7467663"/>
              <a:gd name="connsiteY86" fmla="*/ 5447757 h 6858000"/>
              <a:gd name="connsiteX87" fmla="*/ 2070059 w 7467663"/>
              <a:gd name="connsiteY87" fmla="*/ 5441660 h 6858000"/>
              <a:gd name="connsiteX88" fmla="*/ 1456157 w 7467663"/>
              <a:gd name="connsiteY88" fmla="*/ 5371404 h 6858000"/>
              <a:gd name="connsiteX89" fmla="*/ 4988186 w 7467663"/>
              <a:gd name="connsiteY89" fmla="*/ 5216467 h 6858000"/>
              <a:gd name="connsiteX90" fmla="*/ 4777334 w 7467663"/>
              <a:gd name="connsiteY90" fmla="*/ 5406072 h 6858000"/>
              <a:gd name="connsiteX91" fmla="*/ 4718341 w 7467663"/>
              <a:gd name="connsiteY91" fmla="*/ 5468043 h 6858000"/>
              <a:gd name="connsiteX92" fmla="*/ 4604655 w 7467663"/>
              <a:gd name="connsiteY92" fmla="*/ 5583434 h 6858000"/>
              <a:gd name="connsiteX93" fmla="*/ 4565074 w 7467663"/>
              <a:gd name="connsiteY93" fmla="*/ 5618550 h 6858000"/>
              <a:gd name="connsiteX94" fmla="*/ 4988186 w 7467663"/>
              <a:gd name="connsiteY94" fmla="*/ 5216467 h 6858000"/>
              <a:gd name="connsiteX95" fmla="*/ 4978032 w 7467663"/>
              <a:gd name="connsiteY95" fmla="*/ 5183809 h 6858000"/>
              <a:gd name="connsiteX96" fmla="*/ 4463413 w 7467663"/>
              <a:gd name="connsiteY96" fmla="*/ 5615162 h 6858000"/>
              <a:gd name="connsiteX97" fmla="*/ 4358134 w 7467663"/>
              <a:gd name="connsiteY97" fmla="*/ 5742791 h 6858000"/>
              <a:gd name="connsiteX98" fmla="*/ 4376219 w 7467663"/>
              <a:gd name="connsiteY98" fmla="*/ 5729027 h 6858000"/>
              <a:gd name="connsiteX99" fmla="*/ 4582340 w 7467663"/>
              <a:gd name="connsiteY99" fmla="*/ 5561037 h 6858000"/>
              <a:gd name="connsiteX100" fmla="*/ 4694684 w 7467663"/>
              <a:gd name="connsiteY100" fmla="*/ 5447098 h 6858000"/>
              <a:gd name="connsiteX101" fmla="*/ 4754123 w 7467663"/>
              <a:gd name="connsiteY101" fmla="*/ 5384643 h 6858000"/>
              <a:gd name="connsiteX102" fmla="*/ 4978032 w 7467663"/>
              <a:gd name="connsiteY102" fmla="*/ 5183809 h 6858000"/>
              <a:gd name="connsiteX103" fmla="*/ 1903353 w 7467663"/>
              <a:gd name="connsiteY103" fmla="*/ 5044827 h 6858000"/>
              <a:gd name="connsiteX104" fmla="*/ 1936931 w 7467663"/>
              <a:gd name="connsiteY104" fmla="*/ 5093954 h 6858000"/>
              <a:gd name="connsiteX105" fmla="*/ 2195868 w 7467663"/>
              <a:gd name="connsiteY105" fmla="*/ 5396574 h 6858000"/>
              <a:gd name="connsiteX106" fmla="*/ 2088852 w 7467663"/>
              <a:gd name="connsiteY106" fmla="*/ 5166123 h 6858000"/>
              <a:gd name="connsiteX107" fmla="*/ 1958241 w 7467663"/>
              <a:gd name="connsiteY107" fmla="*/ 5067955 h 6858000"/>
              <a:gd name="connsiteX108" fmla="*/ 1903353 w 7467663"/>
              <a:gd name="connsiteY108" fmla="*/ 5044827 h 6858000"/>
              <a:gd name="connsiteX109" fmla="*/ 1979378 w 7467663"/>
              <a:gd name="connsiteY109" fmla="*/ 4769504 h 6858000"/>
              <a:gd name="connsiteX110" fmla="*/ 2882120 w 7467663"/>
              <a:gd name="connsiteY110" fmla="*/ 5064547 h 6858000"/>
              <a:gd name="connsiteX111" fmla="*/ 2793103 w 7467663"/>
              <a:gd name="connsiteY111" fmla="*/ 5039699 h 6858000"/>
              <a:gd name="connsiteX112" fmla="*/ 2770041 w 7467663"/>
              <a:gd name="connsiteY112" fmla="*/ 5033634 h 6858000"/>
              <a:gd name="connsiteX113" fmla="*/ 1979378 w 7467663"/>
              <a:gd name="connsiteY113" fmla="*/ 4769504 h 6858000"/>
              <a:gd name="connsiteX114" fmla="*/ 1927410 w 7467663"/>
              <a:gd name="connsiteY114" fmla="*/ 4716164 h 6858000"/>
              <a:gd name="connsiteX115" fmla="*/ 1959587 w 7467663"/>
              <a:gd name="connsiteY115" fmla="*/ 4728849 h 6858000"/>
              <a:gd name="connsiteX116" fmla="*/ 2777707 w 7467663"/>
              <a:gd name="connsiteY116" fmla="*/ 5003991 h 6858000"/>
              <a:gd name="connsiteX117" fmla="*/ 2800768 w 7467663"/>
              <a:gd name="connsiteY117" fmla="*/ 5010056 h 6858000"/>
              <a:gd name="connsiteX118" fmla="*/ 2879408 w 7467663"/>
              <a:gd name="connsiteY118" fmla="*/ 5031590 h 6858000"/>
              <a:gd name="connsiteX119" fmla="*/ 2862295 w 7467663"/>
              <a:gd name="connsiteY119" fmla="*/ 5022958 h 6858000"/>
              <a:gd name="connsiteX120" fmla="*/ 2813343 w 7467663"/>
              <a:gd name="connsiteY120" fmla="*/ 4998369 h 6858000"/>
              <a:gd name="connsiteX121" fmla="*/ 2646245 w 7467663"/>
              <a:gd name="connsiteY121" fmla="*/ 4930999 h 6858000"/>
              <a:gd name="connsiteX122" fmla="*/ 1999243 w 7467663"/>
              <a:gd name="connsiteY122" fmla="*/ 4730524 h 6858000"/>
              <a:gd name="connsiteX123" fmla="*/ 1979527 w 7467663"/>
              <a:gd name="connsiteY123" fmla="*/ 4726651 h 6858000"/>
              <a:gd name="connsiteX124" fmla="*/ 1927410 w 7467663"/>
              <a:gd name="connsiteY124" fmla="*/ 4716164 h 6858000"/>
              <a:gd name="connsiteX125" fmla="*/ 1997014 w 7467663"/>
              <a:gd name="connsiteY125" fmla="*/ 4698007 h 6858000"/>
              <a:gd name="connsiteX126" fmla="*/ 2005458 w 7467663"/>
              <a:gd name="connsiteY126" fmla="*/ 4699540 h 6858000"/>
              <a:gd name="connsiteX127" fmla="*/ 2657186 w 7467663"/>
              <a:gd name="connsiteY127" fmla="*/ 4901687 h 6858000"/>
              <a:gd name="connsiteX128" fmla="*/ 2826662 w 7467663"/>
              <a:gd name="connsiteY128" fmla="*/ 4970362 h 6858000"/>
              <a:gd name="connsiteX129" fmla="*/ 2876100 w 7467663"/>
              <a:gd name="connsiteY129" fmla="*/ 4995397 h 6858000"/>
              <a:gd name="connsiteX130" fmla="*/ 3042600 w 7467663"/>
              <a:gd name="connsiteY130" fmla="*/ 5059532 h 6858000"/>
              <a:gd name="connsiteX131" fmla="*/ 1997014 w 7467663"/>
              <a:gd name="connsiteY131" fmla="*/ 4698007 h 6858000"/>
              <a:gd name="connsiteX132" fmla="*/ 2305292 w 7467663"/>
              <a:gd name="connsiteY132" fmla="*/ 4219492 h 6858000"/>
              <a:gd name="connsiteX133" fmla="*/ 3360922 w 7467663"/>
              <a:gd name="connsiteY133" fmla="*/ 4529373 h 6858000"/>
              <a:gd name="connsiteX134" fmla="*/ 3492420 w 7467663"/>
              <a:gd name="connsiteY134" fmla="*/ 4510145 h 6858000"/>
              <a:gd name="connsiteX135" fmla="*/ 3364086 w 7467663"/>
              <a:gd name="connsiteY135" fmla="*/ 4480340 h 6858000"/>
              <a:gd name="connsiteX136" fmla="*/ 3225818 w 7467663"/>
              <a:gd name="connsiteY136" fmla="*/ 4411822 h 6858000"/>
              <a:gd name="connsiteX137" fmla="*/ 3129696 w 7467663"/>
              <a:gd name="connsiteY137" fmla="*/ 4360704 h 6858000"/>
              <a:gd name="connsiteX138" fmla="*/ 2814545 w 7467663"/>
              <a:gd name="connsiteY138" fmla="*/ 4282955 h 6858000"/>
              <a:gd name="connsiteX139" fmla="*/ 2305292 w 7467663"/>
              <a:gd name="connsiteY139" fmla="*/ 4219492 h 6858000"/>
              <a:gd name="connsiteX140" fmla="*/ 2626982 w 7467663"/>
              <a:gd name="connsiteY140" fmla="*/ 4206450 h 6858000"/>
              <a:gd name="connsiteX141" fmla="*/ 2490617 w 7467663"/>
              <a:gd name="connsiteY141" fmla="*/ 4206951 h 6858000"/>
              <a:gd name="connsiteX142" fmla="*/ 2819869 w 7467663"/>
              <a:gd name="connsiteY142" fmla="*/ 4252936 h 6858000"/>
              <a:gd name="connsiteX143" fmla="*/ 3143018 w 7467663"/>
              <a:gd name="connsiteY143" fmla="*/ 4332698 h 6858000"/>
              <a:gd name="connsiteX144" fmla="*/ 3241520 w 7467663"/>
              <a:gd name="connsiteY144" fmla="*/ 4385112 h 6858000"/>
              <a:gd name="connsiteX145" fmla="*/ 3374575 w 7467663"/>
              <a:gd name="connsiteY145" fmla="*/ 4451517 h 6858000"/>
              <a:gd name="connsiteX146" fmla="*/ 3505221 w 7467663"/>
              <a:gd name="connsiteY146" fmla="*/ 4480757 h 6858000"/>
              <a:gd name="connsiteX147" fmla="*/ 2626982 w 7467663"/>
              <a:gd name="connsiteY147" fmla="*/ 4206450 h 6858000"/>
              <a:gd name="connsiteX148" fmla="*/ 1310106 w 7467663"/>
              <a:gd name="connsiteY148" fmla="*/ 3943217 h 6858000"/>
              <a:gd name="connsiteX149" fmla="*/ 854994 w 7467663"/>
              <a:gd name="connsiteY149" fmla="*/ 4399136 h 6858000"/>
              <a:gd name="connsiteX150" fmla="*/ 742462 w 7467663"/>
              <a:gd name="connsiteY150" fmla="*/ 4594648 h 6858000"/>
              <a:gd name="connsiteX151" fmla="*/ 820602 w 7467663"/>
              <a:gd name="connsiteY151" fmla="*/ 4485915 h 6858000"/>
              <a:gd name="connsiteX152" fmla="*/ 878295 w 7467663"/>
              <a:gd name="connsiteY152" fmla="*/ 4403594 h 6858000"/>
              <a:gd name="connsiteX153" fmla="*/ 1240607 w 7467663"/>
              <a:gd name="connsiteY153" fmla="*/ 4010401 h 6858000"/>
              <a:gd name="connsiteX154" fmla="*/ 1310106 w 7467663"/>
              <a:gd name="connsiteY154" fmla="*/ 3943217 h 6858000"/>
              <a:gd name="connsiteX155" fmla="*/ 1423113 w 7467663"/>
              <a:gd name="connsiteY155" fmla="*/ 3874565 h 6858000"/>
              <a:gd name="connsiteX156" fmla="*/ 1260565 w 7467663"/>
              <a:gd name="connsiteY156" fmla="*/ 4031982 h 6858000"/>
              <a:gd name="connsiteX157" fmla="*/ 901900 w 7467663"/>
              <a:gd name="connsiteY157" fmla="*/ 4421236 h 6858000"/>
              <a:gd name="connsiteX158" fmla="*/ 845044 w 7467663"/>
              <a:gd name="connsiteY158" fmla="*/ 4502436 h 6858000"/>
              <a:gd name="connsiteX159" fmla="*/ 685926 w 7467663"/>
              <a:gd name="connsiteY159" fmla="*/ 4703069 h 6858000"/>
              <a:gd name="connsiteX160" fmla="*/ 684248 w 7467663"/>
              <a:gd name="connsiteY160" fmla="*/ 4706721 h 6858000"/>
              <a:gd name="connsiteX161" fmla="*/ 1423113 w 7467663"/>
              <a:gd name="connsiteY161" fmla="*/ 3874565 h 6858000"/>
              <a:gd name="connsiteX162" fmla="*/ 3316479 w 7467663"/>
              <a:gd name="connsiteY162" fmla="*/ 3872136 h 6858000"/>
              <a:gd name="connsiteX163" fmla="*/ 3546806 w 7467663"/>
              <a:gd name="connsiteY163" fmla="*/ 4356139 h 6858000"/>
              <a:gd name="connsiteX164" fmla="*/ 3364433 w 7467663"/>
              <a:gd name="connsiteY164" fmla="*/ 3953121 h 6858000"/>
              <a:gd name="connsiteX165" fmla="*/ 3316479 w 7467663"/>
              <a:gd name="connsiteY165" fmla="*/ 3872136 h 6858000"/>
              <a:gd name="connsiteX166" fmla="*/ 3291335 w 7467663"/>
              <a:gd name="connsiteY166" fmla="*/ 3767420 h 6858000"/>
              <a:gd name="connsiteX167" fmla="*/ 3390805 w 7467663"/>
              <a:gd name="connsiteY167" fmla="*/ 3937163 h 6858000"/>
              <a:gd name="connsiteX168" fmla="*/ 3579062 w 7467663"/>
              <a:gd name="connsiteY168" fmla="*/ 4359040 h 6858000"/>
              <a:gd name="connsiteX169" fmla="*/ 3467355 w 7467663"/>
              <a:gd name="connsiteY169" fmla="*/ 3988130 h 6858000"/>
              <a:gd name="connsiteX170" fmla="*/ 3310753 w 7467663"/>
              <a:gd name="connsiteY170" fmla="*/ 3787140 h 6858000"/>
              <a:gd name="connsiteX171" fmla="*/ 3291335 w 7467663"/>
              <a:gd name="connsiteY171" fmla="*/ 3767420 h 6858000"/>
              <a:gd name="connsiteX172" fmla="*/ 1635889 w 7467663"/>
              <a:gd name="connsiteY172" fmla="*/ 3709494 h 6858000"/>
              <a:gd name="connsiteX173" fmla="*/ 1634800 w 7467663"/>
              <a:gd name="connsiteY173" fmla="*/ 3731111 h 6858000"/>
              <a:gd name="connsiteX174" fmla="*/ 1635889 w 7467663"/>
              <a:gd name="connsiteY174" fmla="*/ 3709494 h 6858000"/>
              <a:gd name="connsiteX175" fmla="*/ 1510397 w 7467663"/>
              <a:gd name="connsiteY175" fmla="*/ 3684705 h 6858000"/>
              <a:gd name="connsiteX176" fmla="*/ 1146550 w 7467663"/>
              <a:gd name="connsiteY176" fmla="*/ 3802012 h 6858000"/>
              <a:gd name="connsiteX177" fmla="*/ 698834 w 7467663"/>
              <a:gd name="connsiteY177" fmla="*/ 3952272 h 6858000"/>
              <a:gd name="connsiteX178" fmla="*/ 34256 w 7467663"/>
              <a:gd name="connsiteY178" fmla="*/ 4347603 h 6858000"/>
              <a:gd name="connsiteX179" fmla="*/ 527241 w 7467663"/>
              <a:gd name="connsiteY179" fmla="*/ 4065078 h 6858000"/>
              <a:gd name="connsiteX180" fmla="*/ 1510397 w 7467663"/>
              <a:gd name="connsiteY180" fmla="*/ 3684705 h 6858000"/>
              <a:gd name="connsiteX181" fmla="*/ 1313114 w 7467663"/>
              <a:gd name="connsiteY181" fmla="*/ 3655216 h 6858000"/>
              <a:gd name="connsiteX182" fmla="*/ 1109304 w 7467663"/>
              <a:gd name="connsiteY182" fmla="*/ 3669030 h 6858000"/>
              <a:gd name="connsiteX183" fmla="*/ 8129 w 7467663"/>
              <a:gd name="connsiteY183" fmla="*/ 4330519 h 6858000"/>
              <a:gd name="connsiteX184" fmla="*/ 687572 w 7467663"/>
              <a:gd name="connsiteY184" fmla="*/ 3925629 h 6858000"/>
              <a:gd name="connsiteX185" fmla="*/ 1138365 w 7467663"/>
              <a:gd name="connsiteY185" fmla="*/ 3774515 h 6858000"/>
              <a:gd name="connsiteX186" fmla="*/ 1505579 w 7467663"/>
              <a:gd name="connsiteY186" fmla="*/ 3655526 h 6858000"/>
              <a:gd name="connsiteX187" fmla="*/ 1313114 w 7467663"/>
              <a:gd name="connsiteY187" fmla="*/ 3655216 h 6858000"/>
              <a:gd name="connsiteX188" fmla="*/ 3655073 w 7467663"/>
              <a:gd name="connsiteY188" fmla="*/ 3650884 h 6858000"/>
              <a:gd name="connsiteX189" fmla="*/ 3989938 w 7467663"/>
              <a:gd name="connsiteY189" fmla="*/ 3991685 h 6858000"/>
              <a:gd name="connsiteX190" fmla="*/ 4393907 w 7467663"/>
              <a:gd name="connsiteY190" fmla="*/ 4261258 h 6858000"/>
              <a:gd name="connsiteX191" fmla="*/ 4648051 w 7467663"/>
              <a:gd name="connsiteY191" fmla="*/ 4374051 h 6858000"/>
              <a:gd name="connsiteX192" fmla="*/ 4383389 w 7467663"/>
              <a:gd name="connsiteY192" fmla="*/ 4184369 h 6858000"/>
              <a:gd name="connsiteX193" fmla="*/ 4165508 w 7467663"/>
              <a:gd name="connsiteY193" fmla="*/ 4035196 h 6858000"/>
              <a:gd name="connsiteX194" fmla="*/ 4068162 w 7467663"/>
              <a:gd name="connsiteY194" fmla="*/ 3953394 h 6858000"/>
              <a:gd name="connsiteX195" fmla="*/ 3981416 w 7467663"/>
              <a:gd name="connsiteY195" fmla="*/ 3880482 h 6858000"/>
              <a:gd name="connsiteX196" fmla="*/ 3800147 w 7467663"/>
              <a:gd name="connsiteY196" fmla="*/ 3749872 h 6858000"/>
              <a:gd name="connsiteX197" fmla="*/ 3655073 w 7467663"/>
              <a:gd name="connsiteY197" fmla="*/ 3650884 h 6858000"/>
              <a:gd name="connsiteX198" fmla="*/ 3670252 w 7467663"/>
              <a:gd name="connsiteY198" fmla="*/ 3622798 h 6858000"/>
              <a:gd name="connsiteX199" fmla="*/ 3817258 w 7467663"/>
              <a:gd name="connsiteY199" fmla="*/ 3723577 h 6858000"/>
              <a:gd name="connsiteX200" fmla="*/ 4000461 w 7467663"/>
              <a:gd name="connsiteY200" fmla="*/ 3855966 h 6858000"/>
              <a:gd name="connsiteX201" fmla="*/ 4088180 w 7467663"/>
              <a:gd name="connsiteY201" fmla="*/ 3929774 h 6858000"/>
              <a:gd name="connsiteX202" fmla="*/ 4184555 w 7467663"/>
              <a:gd name="connsiteY202" fmla="*/ 4010683 h 6858000"/>
              <a:gd name="connsiteX203" fmla="*/ 4399563 w 7467663"/>
              <a:gd name="connsiteY203" fmla="*/ 4158106 h 6858000"/>
              <a:gd name="connsiteX204" fmla="*/ 4684469 w 7467663"/>
              <a:gd name="connsiteY204" fmla="*/ 4364680 h 6858000"/>
              <a:gd name="connsiteX205" fmla="*/ 4690271 w 7467663"/>
              <a:gd name="connsiteY205" fmla="*/ 4370034 h 6858000"/>
              <a:gd name="connsiteX206" fmla="*/ 4136093 w 7467663"/>
              <a:gd name="connsiteY206" fmla="*/ 3858466 h 6858000"/>
              <a:gd name="connsiteX207" fmla="*/ 3670252 w 7467663"/>
              <a:gd name="connsiteY207" fmla="*/ 3622798 h 6858000"/>
              <a:gd name="connsiteX208" fmla="*/ 4440129 w 7467663"/>
              <a:gd name="connsiteY208" fmla="*/ 3448571 h 6858000"/>
              <a:gd name="connsiteX209" fmla="*/ 4856525 w 7467663"/>
              <a:gd name="connsiteY209" fmla="*/ 3915351 h 6858000"/>
              <a:gd name="connsiteX210" fmla="*/ 5059055 w 7467663"/>
              <a:gd name="connsiteY210" fmla="*/ 4108918 h 6858000"/>
              <a:gd name="connsiteX211" fmla="*/ 5290070 w 7467663"/>
              <a:gd name="connsiteY211" fmla="*/ 4263619 h 6858000"/>
              <a:gd name="connsiteX212" fmla="*/ 4834991 w 7467663"/>
              <a:gd name="connsiteY212" fmla="*/ 3830985 h 6858000"/>
              <a:gd name="connsiteX213" fmla="*/ 4440129 w 7467663"/>
              <a:gd name="connsiteY213" fmla="*/ 3448571 h 6858000"/>
              <a:gd name="connsiteX214" fmla="*/ 4441737 w 7467663"/>
              <a:gd name="connsiteY214" fmla="*/ 3399734 h 6858000"/>
              <a:gd name="connsiteX215" fmla="*/ 4431236 w 7467663"/>
              <a:gd name="connsiteY215" fmla="*/ 3400954 h 6858000"/>
              <a:gd name="connsiteX216" fmla="*/ 4557150 w 7467663"/>
              <a:gd name="connsiteY216" fmla="*/ 3510023 h 6858000"/>
              <a:gd name="connsiteX217" fmla="*/ 4856936 w 7467663"/>
              <a:gd name="connsiteY217" fmla="*/ 3809146 h 6858000"/>
              <a:gd name="connsiteX218" fmla="*/ 5111996 w 7467663"/>
              <a:gd name="connsiteY218" fmla="*/ 4065759 h 6858000"/>
              <a:gd name="connsiteX219" fmla="*/ 5388878 w 7467663"/>
              <a:gd name="connsiteY219" fmla="*/ 4300185 h 6858000"/>
              <a:gd name="connsiteX220" fmla="*/ 5425556 w 7467663"/>
              <a:gd name="connsiteY220" fmla="*/ 4308967 h 6858000"/>
              <a:gd name="connsiteX221" fmla="*/ 4943646 w 7467663"/>
              <a:gd name="connsiteY221" fmla="*/ 3822916 h 6858000"/>
              <a:gd name="connsiteX222" fmla="*/ 4594837 w 7467663"/>
              <a:gd name="connsiteY222" fmla="*/ 3532274 h 6858000"/>
              <a:gd name="connsiteX223" fmla="*/ 4441737 w 7467663"/>
              <a:gd name="connsiteY223" fmla="*/ 3399734 h 6858000"/>
              <a:gd name="connsiteX224" fmla="*/ 5425834 w 7467663"/>
              <a:gd name="connsiteY224" fmla="*/ 3162785 h 6858000"/>
              <a:gd name="connsiteX225" fmla="*/ 5401644 w 7467663"/>
              <a:gd name="connsiteY225" fmla="*/ 3617847 h 6858000"/>
              <a:gd name="connsiteX226" fmla="*/ 5467256 w 7467663"/>
              <a:gd name="connsiteY226" fmla="*/ 4175494 h 6858000"/>
              <a:gd name="connsiteX227" fmla="*/ 5448069 w 7467663"/>
              <a:gd name="connsiteY227" fmla="*/ 3567554 h 6858000"/>
              <a:gd name="connsiteX228" fmla="*/ 5425834 w 7467663"/>
              <a:gd name="connsiteY228" fmla="*/ 3162785 h 6858000"/>
              <a:gd name="connsiteX229" fmla="*/ 1318687 w 7467663"/>
              <a:gd name="connsiteY229" fmla="*/ 3113840 h 6858000"/>
              <a:gd name="connsiteX230" fmla="*/ 1066793 w 7467663"/>
              <a:gd name="connsiteY230" fmla="*/ 3212171 h 6858000"/>
              <a:gd name="connsiteX231" fmla="*/ 993319 w 7467663"/>
              <a:gd name="connsiteY231" fmla="*/ 3247648 h 6858000"/>
              <a:gd name="connsiteX232" fmla="*/ 853081 w 7467663"/>
              <a:gd name="connsiteY232" fmla="*/ 3312410 h 6858000"/>
              <a:gd name="connsiteX233" fmla="*/ 805957 w 7467663"/>
              <a:gd name="connsiteY233" fmla="*/ 3330443 h 6858000"/>
              <a:gd name="connsiteX234" fmla="*/ 1318687 w 7467663"/>
              <a:gd name="connsiteY234" fmla="*/ 3113840 h 6858000"/>
              <a:gd name="connsiteX235" fmla="*/ 5453702 w 7467663"/>
              <a:gd name="connsiteY235" fmla="*/ 3090882 h 6858000"/>
              <a:gd name="connsiteX236" fmla="*/ 5480135 w 7467663"/>
              <a:gd name="connsiteY236" fmla="*/ 3565802 h 6858000"/>
              <a:gd name="connsiteX237" fmla="*/ 5499023 w 7467663"/>
              <a:gd name="connsiteY237" fmla="*/ 4166310 h 6858000"/>
              <a:gd name="connsiteX238" fmla="*/ 5547022 w 7467663"/>
              <a:gd name="connsiteY238" fmla="*/ 3607838 h 6858000"/>
              <a:gd name="connsiteX239" fmla="*/ 5515964 w 7467663"/>
              <a:gd name="connsiteY239" fmla="*/ 3378541 h 6858000"/>
              <a:gd name="connsiteX240" fmla="*/ 5453702 w 7467663"/>
              <a:gd name="connsiteY240" fmla="*/ 3090882 h 6858000"/>
              <a:gd name="connsiteX241" fmla="*/ 1238695 w 7467663"/>
              <a:gd name="connsiteY241" fmla="*/ 3076820 h 6858000"/>
              <a:gd name="connsiteX242" fmla="*/ 716371 w 7467663"/>
              <a:gd name="connsiteY242" fmla="*/ 3293249 h 6858000"/>
              <a:gd name="connsiteX243" fmla="*/ 579522 w 7467663"/>
              <a:gd name="connsiteY243" fmla="*/ 3371759 h 6858000"/>
              <a:gd name="connsiteX244" fmla="*/ 600288 w 7467663"/>
              <a:gd name="connsiteY244" fmla="*/ 3365555 h 6858000"/>
              <a:gd name="connsiteX245" fmla="*/ 840692 w 7467663"/>
              <a:gd name="connsiteY245" fmla="*/ 3284921 h 6858000"/>
              <a:gd name="connsiteX246" fmla="*/ 979248 w 7467663"/>
              <a:gd name="connsiteY246" fmla="*/ 3221003 h 6858000"/>
              <a:gd name="connsiteX247" fmla="*/ 1053282 w 7467663"/>
              <a:gd name="connsiteY247" fmla="*/ 3185247 h 6858000"/>
              <a:gd name="connsiteX248" fmla="*/ 1320603 w 7467663"/>
              <a:gd name="connsiteY248" fmla="*/ 3081281 h 6858000"/>
              <a:gd name="connsiteX249" fmla="*/ 1238695 w 7467663"/>
              <a:gd name="connsiteY249" fmla="*/ 3076820 h 6858000"/>
              <a:gd name="connsiteX250" fmla="*/ 5425627 w 7467663"/>
              <a:gd name="connsiteY250" fmla="*/ 2954192 h 6858000"/>
              <a:gd name="connsiteX251" fmla="*/ 5470770 w 7467663"/>
              <a:gd name="connsiteY251" fmla="*/ 3005435 h 6858000"/>
              <a:gd name="connsiteX252" fmla="*/ 5519779 w 7467663"/>
              <a:gd name="connsiteY252" fmla="*/ 4359223 h 6858000"/>
              <a:gd name="connsiteX253" fmla="*/ 5520293 w 7467663"/>
              <a:gd name="connsiteY253" fmla="*/ 4360602 h 6858000"/>
              <a:gd name="connsiteX254" fmla="*/ 5767221 w 7467663"/>
              <a:gd name="connsiteY254" fmla="*/ 4665564 h 6858000"/>
              <a:gd name="connsiteX255" fmla="*/ 6937169 w 7467663"/>
              <a:gd name="connsiteY255" fmla="*/ 4815941 h 6858000"/>
              <a:gd name="connsiteX256" fmla="*/ 6953922 w 7467663"/>
              <a:gd name="connsiteY256" fmla="*/ 4890068 h 6858000"/>
              <a:gd name="connsiteX257" fmla="*/ 6071359 w 7467663"/>
              <a:gd name="connsiteY257" fmla="*/ 4770770 h 6858000"/>
              <a:gd name="connsiteX258" fmla="*/ 6038839 w 7467663"/>
              <a:gd name="connsiteY258" fmla="*/ 4764474 h 6858000"/>
              <a:gd name="connsiteX259" fmla="*/ 6038706 w 7467663"/>
              <a:gd name="connsiteY259" fmla="*/ 4763847 h 6858000"/>
              <a:gd name="connsiteX260" fmla="*/ 6037784 w 7467663"/>
              <a:gd name="connsiteY260" fmla="*/ 4764270 h 6858000"/>
              <a:gd name="connsiteX261" fmla="*/ 6038839 w 7467663"/>
              <a:gd name="connsiteY261" fmla="*/ 4764474 h 6858000"/>
              <a:gd name="connsiteX262" fmla="*/ 6040338 w 7467663"/>
              <a:gd name="connsiteY262" fmla="*/ 4771418 h 6858000"/>
              <a:gd name="connsiteX263" fmla="*/ 6024488 w 7467663"/>
              <a:gd name="connsiteY263" fmla="*/ 4809903 h 6858000"/>
              <a:gd name="connsiteX264" fmla="*/ 5599771 w 7467663"/>
              <a:gd name="connsiteY264" fmla="*/ 5509652 h 6858000"/>
              <a:gd name="connsiteX265" fmla="*/ 5548843 w 7467663"/>
              <a:gd name="connsiteY265" fmla="*/ 5563845 h 6858000"/>
              <a:gd name="connsiteX266" fmla="*/ 5940952 w 7467663"/>
              <a:gd name="connsiteY266" fmla="*/ 6250028 h 6858000"/>
              <a:gd name="connsiteX267" fmla="*/ 6043441 w 7467663"/>
              <a:gd name="connsiteY267" fmla="*/ 6665847 h 6858000"/>
              <a:gd name="connsiteX268" fmla="*/ 6093432 w 7467663"/>
              <a:gd name="connsiteY268" fmla="*/ 6858000 h 6858000"/>
              <a:gd name="connsiteX269" fmla="*/ 6034344 w 7467663"/>
              <a:gd name="connsiteY269" fmla="*/ 6858000 h 6858000"/>
              <a:gd name="connsiteX270" fmla="*/ 6026679 w 7467663"/>
              <a:gd name="connsiteY270" fmla="*/ 6836959 h 6858000"/>
              <a:gd name="connsiteX271" fmla="*/ 5800441 w 7467663"/>
              <a:gd name="connsiteY271" fmla="*/ 6335286 h 6858000"/>
              <a:gd name="connsiteX272" fmla="*/ 5526562 w 7467663"/>
              <a:gd name="connsiteY272" fmla="*/ 5705388 h 6858000"/>
              <a:gd name="connsiteX273" fmla="*/ 5519640 w 7467663"/>
              <a:gd name="connsiteY273" fmla="*/ 5683774 h 6858000"/>
              <a:gd name="connsiteX274" fmla="*/ 5844559 w 7467663"/>
              <a:gd name="connsiteY274" fmla="*/ 6553349 h 6858000"/>
              <a:gd name="connsiteX275" fmla="*/ 5975994 w 7467663"/>
              <a:gd name="connsiteY275" fmla="*/ 6858000 h 6858000"/>
              <a:gd name="connsiteX276" fmla="*/ 5898547 w 7467663"/>
              <a:gd name="connsiteY276" fmla="*/ 6858000 h 6858000"/>
              <a:gd name="connsiteX277" fmla="*/ 5682041 w 7467663"/>
              <a:gd name="connsiteY277" fmla="*/ 6355860 h 6858000"/>
              <a:gd name="connsiteX278" fmla="*/ 5461758 w 7467663"/>
              <a:gd name="connsiteY278" fmla="*/ 5820220 h 6858000"/>
              <a:gd name="connsiteX279" fmla="*/ 5237282 w 7467663"/>
              <a:gd name="connsiteY279" fmla="*/ 6579086 h 6858000"/>
              <a:gd name="connsiteX280" fmla="*/ 5115009 w 7467663"/>
              <a:gd name="connsiteY280" fmla="*/ 6858000 h 6858000"/>
              <a:gd name="connsiteX281" fmla="*/ 5028074 w 7467663"/>
              <a:gd name="connsiteY281" fmla="*/ 6858000 h 6858000"/>
              <a:gd name="connsiteX282" fmla="*/ 5079508 w 7467663"/>
              <a:gd name="connsiteY282" fmla="*/ 6749074 h 6858000"/>
              <a:gd name="connsiteX283" fmla="*/ 5371846 w 7467663"/>
              <a:gd name="connsiteY283" fmla="*/ 5924413 h 6858000"/>
              <a:gd name="connsiteX284" fmla="*/ 5270512 w 7467663"/>
              <a:gd name="connsiteY284" fmla="*/ 6138975 h 6858000"/>
              <a:gd name="connsiteX285" fmla="*/ 5062409 w 7467663"/>
              <a:gd name="connsiteY285" fmla="*/ 6653544 h 6858000"/>
              <a:gd name="connsiteX286" fmla="*/ 5036628 w 7467663"/>
              <a:gd name="connsiteY286" fmla="*/ 6754247 h 6858000"/>
              <a:gd name="connsiteX287" fmla="*/ 5009112 w 7467663"/>
              <a:gd name="connsiteY287" fmla="*/ 6858000 h 6858000"/>
              <a:gd name="connsiteX288" fmla="*/ 4976679 w 7467663"/>
              <a:gd name="connsiteY288" fmla="*/ 6858000 h 6858000"/>
              <a:gd name="connsiteX289" fmla="*/ 5006537 w 7467663"/>
              <a:gd name="connsiteY289" fmla="*/ 6747068 h 6858000"/>
              <a:gd name="connsiteX290" fmla="*/ 5032723 w 7467663"/>
              <a:gd name="connsiteY290" fmla="*/ 6644957 h 6858000"/>
              <a:gd name="connsiteX291" fmla="*/ 5242949 w 7467663"/>
              <a:gd name="connsiteY291" fmla="*/ 6125175 h 6858000"/>
              <a:gd name="connsiteX292" fmla="*/ 5286321 w 7467663"/>
              <a:gd name="connsiteY292" fmla="*/ 6033555 h 6858000"/>
              <a:gd name="connsiteX293" fmla="*/ 5008210 w 7467663"/>
              <a:gd name="connsiteY293" fmla="*/ 6649194 h 6858000"/>
              <a:gd name="connsiteX294" fmla="*/ 4986321 w 7467663"/>
              <a:gd name="connsiteY294" fmla="*/ 6765687 h 6858000"/>
              <a:gd name="connsiteX295" fmla="*/ 4973474 w 7467663"/>
              <a:gd name="connsiteY295" fmla="*/ 6858000 h 6858000"/>
              <a:gd name="connsiteX296" fmla="*/ 4907178 w 7467663"/>
              <a:gd name="connsiteY296" fmla="*/ 6858000 h 6858000"/>
              <a:gd name="connsiteX297" fmla="*/ 4910810 w 7467663"/>
              <a:gd name="connsiteY297" fmla="*/ 6829660 h 6858000"/>
              <a:gd name="connsiteX298" fmla="*/ 4987461 w 7467663"/>
              <a:gd name="connsiteY298" fmla="*/ 6432994 h 6858000"/>
              <a:gd name="connsiteX299" fmla="*/ 5179262 w 7467663"/>
              <a:gd name="connsiteY299" fmla="*/ 6035044 h 6858000"/>
              <a:gd name="connsiteX300" fmla="*/ 4689678 w 7467663"/>
              <a:gd name="connsiteY300" fmla="*/ 6440241 h 6858000"/>
              <a:gd name="connsiteX301" fmla="*/ 4477543 w 7467663"/>
              <a:gd name="connsiteY301" fmla="*/ 6674836 h 6858000"/>
              <a:gd name="connsiteX302" fmla="*/ 4329957 w 7467663"/>
              <a:gd name="connsiteY302" fmla="*/ 6858000 h 6858000"/>
              <a:gd name="connsiteX303" fmla="*/ 4218595 w 7467663"/>
              <a:gd name="connsiteY303" fmla="*/ 6858000 h 6858000"/>
              <a:gd name="connsiteX304" fmla="*/ 4368888 w 7467663"/>
              <a:gd name="connsiteY304" fmla="*/ 6668412 h 6858000"/>
              <a:gd name="connsiteX305" fmla="*/ 4563091 w 7467663"/>
              <a:gd name="connsiteY305" fmla="*/ 6442508 h 6858000"/>
              <a:gd name="connsiteX306" fmla="*/ 5387324 w 7467663"/>
              <a:gd name="connsiteY306" fmla="*/ 5705830 h 6858000"/>
              <a:gd name="connsiteX307" fmla="*/ 5073620 w 7467663"/>
              <a:gd name="connsiteY307" fmla="*/ 5955437 h 6858000"/>
              <a:gd name="connsiteX308" fmla="*/ 4689789 w 7467663"/>
              <a:gd name="connsiteY308" fmla="*/ 6268382 h 6858000"/>
              <a:gd name="connsiteX309" fmla="*/ 4418722 w 7467663"/>
              <a:gd name="connsiteY309" fmla="*/ 6570886 h 6858000"/>
              <a:gd name="connsiteX310" fmla="*/ 4214944 w 7467663"/>
              <a:gd name="connsiteY310" fmla="*/ 6858000 h 6858000"/>
              <a:gd name="connsiteX311" fmla="*/ 4177898 w 7467663"/>
              <a:gd name="connsiteY311" fmla="*/ 6858000 h 6858000"/>
              <a:gd name="connsiteX312" fmla="*/ 4391597 w 7467663"/>
              <a:gd name="connsiteY312" fmla="*/ 6556370 h 6858000"/>
              <a:gd name="connsiteX313" fmla="*/ 4668889 w 7467663"/>
              <a:gd name="connsiteY313" fmla="*/ 6246399 h 6858000"/>
              <a:gd name="connsiteX314" fmla="*/ 5055427 w 7467663"/>
              <a:gd name="connsiteY314" fmla="*/ 5931476 h 6858000"/>
              <a:gd name="connsiteX315" fmla="*/ 5371814 w 7467663"/>
              <a:gd name="connsiteY315" fmla="*/ 5678975 h 6858000"/>
              <a:gd name="connsiteX316" fmla="*/ 4987918 w 7467663"/>
              <a:gd name="connsiteY316" fmla="*/ 5838701 h 6858000"/>
              <a:gd name="connsiteX317" fmla="*/ 4317146 w 7467663"/>
              <a:gd name="connsiteY317" fmla="*/ 6587716 h 6858000"/>
              <a:gd name="connsiteX318" fmla="*/ 4171627 w 7467663"/>
              <a:gd name="connsiteY318" fmla="*/ 6858000 h 6858000"/>
              <a:gd name="connsiteX319" fmla="*/ 4081585 w 7467663"/>
              <a:gd name="connsiteY319" fmla="*/ 6858000 h 6858000"/>
              <a:gd name="connsiteX320" fmla="*/ 4238603 w 7467663"/>
              <a:gd name="connsiteY320" fmla="*/ 6559341 h 6858000"/>
              <a:gd name="connsiteX321" fmla="*/ 4778333 w 7467663"/>
              <a:gd name="connsiteY321" fmla="*/ 5873626 h 6858000"/>
              <a:gd name="connsiteX322" fmla="*/ 5414185 w 7467663"/>
              <a:gd name="connsiteY322" fmla="*/ 5573882 h 6858000"/>
              <a:gd name="connsiteX323" fmla="*/ 5959648 w 7467663"/>
              <a:gd name="connsiteY323" fmla="*/ 4760797 h 6858000"/>
              <a:gd name="connsiteX324" fmla="*/ 5355019 w 7467663"/>
              <a:gd name="connsiteY324" fmla="*/ 4734672 h 6858000"/>
              <a:gd name="connsiteX325" fmla="*/ 5083565 w 7467663"/>
              <a:gd name="connsiteY325" fmla="*/ 5179121 h 6858000"/>
              <a:gd name="connsiteX326" fmla="*/ 4713577 w 7467663"/>
              <a:gd name="connsiteY326" fmla="*/ 5616803 h 6858000"/>
              <a:gd name="connsiteX327" fmla="*/ 3989559 w 7467663"/>
              <a:gd name="connsiteY327" fmla="*/ 6145945 h 6858000"/>
              <a:gd name="connsiteX328" fmla="*/ 3939824 w 7467663"/>
              <a:gd name="connsiteY328" fmla="*/ 6066900 h 6858000"/>
              <a:gd name="connsiteX329" fmla="*/ 4584537 w 7467663"/>
              <a:gd name="connsiteY329" fmla="*/ 5324826 h 6858000"/>
              <a:gd name="connsiteX330" fmla="*/ 5037105 w 7467663"/>
              <a:gd name="connsiteY330" fmla="*/ 5088765 h 6858000"/>
              <a:gd name="connsiteX331" fmla="*/ 5039930 w 7467663"/>
              <a:gd name="connsiteY331" fmla="*/ 5089585 h 6858000"/>
              <a:gd name="connsiteX332" fmla="*/ 5263764 w 7467663"/>
              <a:gd name="connsiteY332" fmla="*/ 4735525 h 6858000"/>
              <a:gd name="connsiteX333" fmla="*/ 4086300 w 7467663"/>
              <a:gd name="connsiteY333" fmla="*/ 4884599 h 6858000"/>
              <a:gd name="connsiteX334" fmla="*/ 4085485 w 7467663"/>
              <a:gd name="connsiteY334" fmla="*/ 4899070 h 6858000"/>
              <a:gd name="connsiteX335" fmla="*/ 3871915 w 7467663"/>
              <a:gd name="connsiteY335" fmla="*/ 5253645 h 6858000"/>
              <a:gd name="connsiteX336" fmla="*/ 3799374 w 7467663"/>
              <a:gd name="connsiteY336" fmla="*/ 5466127 h 6858000"/>
              <a:gd name="connsiteX337" fmla="*/ 3498850 w 7467663"/>
              <a:gd name="connsiteY337" fmla="*/ 6661888 h 6858000"/>
              <a:gd name="connsiteX338" fmla="*/ 3399216 w 7467663"/>
              <a:gd name="connsiteY338" fmla="*/ 6858000 h 6858000"/>
              <a:gd name="connsiteX339" fmla="*/ 3303688 w 7467663"/>
              <a:gd name="connsiteY339" fmla="*/ 6858000 h 6858000"/>
              <a:gd name="connsiteX340" fmla="*/ 3391774 w 7467663"/>
              <a:gd name="connsiteY340" fmla="*/ 6697181 h 6858000"/>
              <a:gd name="connsiteX341" fmla="*/ 3735540 w 7467663"/>
              <a:gd name="connsiteY341" fmla="*/ 5546923 h 6858000"/>
              <a:gd name="connsiteX342" fmla="*/ 3729438 w 7467663"/>
              <a:gd name="connsiteY342" fmla="*/ 5569058 h 6858000"/>
              <a:gd name="connsiteX343" fmla="*/ 3707782 w 7467663"/>
              <a:gd name="connsiteY343" fmla="*/ 5644908 h 6858000"/>
              <a:gd name="connsiteX344" fmla="*/ 3583827 w 7467663"/>
              <a:gd name="connsiteY344" fmla="*/ 6039215 h 6858000"/>
              <a:gd name="connsiteX345" fmla="*/ 3547861 w 7467663"/>
              <a:gd name="connsiteY345" fmla="*/ 6129609 h 6858000"/>
              <a:gd name="connsiteX346" fmla="*/ 3490905 w 7467663"/>
              <a:gd name="connsiteY346" fmla="*/ 6277660 h 6858000"/>
              <a:gd name="connsiteX347" fmla="*/ 3455859 w 7467663"/>
              <a:gd name="connsiteY347" fmla="*/ 6391301 h 6858000"/>
              <a:gd name="connsiteX348" fmla="*/ 3429112 w 7467663"/>
              <a:gd name="connsiteY348" fmla="*/ 6479469 h 6858000"/>
              <a:gd name="connsiteX349" fmla="*/ 3304862 w 7467663"/>
              <a:gd name="connsiteY349" fmla="*/ 6796476 h 6858000"/>
              <a:gd name="connsiteX350" fmla="*/ 3276071 w 7467663"/>
              <a:gd name="connsiteY350" fmla="*/ 6858000 h 6858000"/>
              <a:gd name="connsiteX351" fmla="*/ 3240805 w 7467663"/>
              <a:gd name="connsiteY351" fmla="*/ 6858000 h 6858000"/>
              <a:gd name="connsiteX352" fmla="*/ 3275917 w 7467663"/>
              <a:gd name="connsiteY352" fmla="*/ 6783192 h 6858000"/>
              <a:gd name="connsiteX353" fmla="*/ 3399358 w 7467663"/>
              <a:gd name="connsiteY353" fmla="*/ 6469011 h 6858000"/>
              <a:gd name="connsiteX354" fmla="*/ 3425650 w 7467663"/>
              <a:gd name="connsiteY354" fmla="*/ 6381333 h 6858000"/>
              <a:gd name="connsiteX355" fmla="*/ 3460661 w 7467663"/>
              <a:gd name="connsiteY355" fmla="*/ 6266763 h 6858000"/>
              <a:gd name="connsiteX356" fmla="*/ 3518021 w 7467663"/>
              <a:gd name="connsiteY356" fmla="*/ 6117298 h 6858000"/>
              <a:gd name="connsiteX357" fmla="*/ 3554035 w 7467663"/>
              <a:gd name="connsiteY357" fmla="*/ 6027832 h 6858000"/>
              <a:gd name="connsiteX358" fmla="*/ 3677174 w 7467663"/>
              <a:gd name="connsiteY358" fmla="*/ 5636351 h 6858000"/>
              <a:gd name="connsiteX359" fmla="*/ 3698819 w 7467663"/>
              <a:gd name="connsiteY359" fmla="*/ 5560503 h 6858000"/>
              <a:gd name="connsiteX360" fmla="*/ 3702094 w 7467663"/>
              <a:gd name="connsiteY360" fmla="*/ 5549194 h 6858000"/>
              <a:gd name="connsiteX361" fmla="*/ 3398355 w 7467663"/>
              <a:gd name="connsiteY361" fmla="*/ 6094603 h 6858000"/>
              <a:gd name="connsiteX362" fmla="*/ 3193941 w 7467663"/>
              <a:gd name="connsiteY362" fmla="*/ 6798775 h 6858000"/>
              <a:gd name="connsiteX363" fmla="*/ 3184140 w 7467663"/>
              <a:gd name="connsiteY363" fmla="*/ 6858000 h 6858000"/>
              <a:gd name="connsiteX364" fmla="*/ 3099978 w 7467663"/>
              <a:gd name="connsiteY364" fmla="*/ 6858000 h 6858000"/>
              <a:gd name="connsiteX365" fmla="*/ 3101556 w 7467663"/>
              <a:gd name="connsiteY365" fmla="*/ 6843337 h 6858000"/>
              <a:gd name="connsiteX366" fmla="*/ 3370162 w 7467663"/>
              <a:gd name="connsiteY366" fmla="*/ 5785550 h 6858000"/>
              <a:gd name="connsiteX367" fmla="*/ 3746477 w 7467663"/>
              <a:gd name="connsiteY367" fmla="*/ 5377889 h 6858000"/>
              <a:gd name="connsiteX368" fmla="*/ 3863399 w 7467663"/>
              <a:gd name="connsiteY368" fmla="*/ 5087257 h 6858000"/>
              <a:gd name="connsiteX369" fmla="*/ 3968712 w 7467663"/>
              <a:gd name="connsiteY369" fmla="*/ 4913989 h 6858000"/>
              <a:gd name="connsiteX370" fmla="*/ 2792390 w 7467663"/>
              <a:gd name="connsiteY370" fmla="*/ 5382974 h 6858000"/>
              <a:gd name="connsiteX371" fmla="*/ 2714982 w 7467663"/>
              <a:gd name="connsiteY371" fmla="*/ 5427051 h 6858000"/>
              <a:gd name="connsiteX372" fmla="*/ 2813361 w 7467663"/>
              <a:gd name="connsiteY372" fmla="*/ 6023912 h 6858000"/>
              <a:gd name="connsiteX373" fmla="*/ 2688430 w 7467663"/>
              <a:gd name="connsiteY373" fmla="*/ 6801564 h 6858000"/>
              <a:gd name="connsiteX374" fmla="*/ 2629626 w 7467663"/>
              <a:gd name="connsiteY374" fmla="*/ 6763394 h 6858000"/>
              <a:gd name="connsiteX375" fmla="*/ 2565328 w 7467663"/>
              <a:gd name="connsiteY375" fmla="*/ 5516399 h 6858000"/>
              <a:gd name="connsiteX376" fmla="*/ 1922999 w 7467663"/>
              <a:gd name="connsiteY376" fmla="*/ 5980343 h 6858000"/>
              <a:gd name="connsiteX377" fmla="*/ 1950261 w 7467663"/>
              <a:gd name="connsiteY377" fmla="*/ 6405858 h 6858000"/>
              <a:gd name="connsiteX378" fmla="*/ 2365554 w 7467663"/>
              <a:gd name="connsiteY378" fmla="*/ 6759107 h 6858000"/>
              <a:gd name="connsiteX379" fmla="*/ 2424142 w 7467663"/>
              <a:gd name="connsiteY379" fmla="*/ 6858000 h 6858000"/>
              <a:gd name="connsiteX380" fmla="*/ 2395994 w 7467663"/>
              <a:gd name="connsiteY380" fmla="*/ 6858000 h 6858000"/>
              <a:gd name="connsiteX381" fmla="*/ 2392863 w 7467663"/>
              <a:gd name="connsiteY381" fmla="*/ 6852964 h 6858000"/>
              <a:gd name="connsiteX382" fmla="*/ 2017589 w 7467663"/>
              <a:gd name="connsiteY382" fmla="*/ 6493982 h 6858000"/>
              <a:gd name="connsiteX383" fmla="*/ 2147336 w 7467663"/>
              <a:gd name="connsiteY383" fmla="*/ 6594052 h 6858000"/>
              <a:gd name="connsiteX384" fmla="*/ 2207047 w 7467663"/>
              <a:gd name="connsiteY384" fmla="*/ 6654540 h 6858000"/>
              <a:gd name="connsiteX385" fmla="*/ 2299106 w 7467663"/>
              <a:gd name="connsiteY385" fmla="*/ 6778931 h 6858000"/>
              <a:gd name="connsiteX386" fmla="*/ 2314430 w 7467663"/>
              <a:gd name="connsiteY386" fmla="*/ 6801144 h 6858000"/>
              <a:gd name="connsiteX387" fmla="*/ 2352406 w 7467663"/>
              <a:gd name="connsiteY387" fmla="*/ 6858000 h 6858000"/>
              <a:gd name="connsiteX388" fmla="*/ 2314492 w 7467663"/>
              <a:gd name="connsiteY388" fmla="*/ 6858000 h 6858000"/>
              <a:gd name="connsiteX389" fmla="*/ 2288095 w 7467663"/>
              <a:gd name="connsiteY389" fmla="*/ 6818030 h 6858000"/>
              <a:gd name="connsiteX390" fmla="*/ 2272768 w 7467663"/>
              <a:gd name="connsiteY390" fmla="*/ 6795822 h 6858000"/>
              <a:gd name="connsiteX391" fmla="*/ 2182715 w 7467663"/>
              <a:gd name="connsiteY391" fmla="*/ 6675071 h 6858000"/>
              <a:gd name="connsiteX392" fmla="*/ 2032061 w 7467663"/>
              <a:gd name="connsiteY392" fmla="*/ 6541380 h 6858000"/>
              <a:gd name="connsiteX393" fmla="*/ 2257220 w 7467663"/>
              <a:gd name="connsiteY393" fmla="*/ 6826257 h 6858000"/>
              <a:gd name="connsiteX394" fmla="*/ 2281324 w 7467663"/>
              <a:gd name="connsiteY394" fmla="*/ 6858000 h 6858000"/>
              <a:gd name="connsiteX395" fmla="*/ 2242860 w 7467663"/>
              <a:gd name="connsiteY395" fmla="*/ 6858000 h 6858000"/>
              <a:gd name="connsiteX396" fmla="*/ 2232818 w 7467663"/>
              <a:gd name="connsiteY396" fmla="*/ 6844926 h 6858000"/>
              <a:gd name="connsiteX397" fmla="*/ 1990172 w 7467663"/>
              <a:gd name="connsiteY397" fmla="*/ 6542121 h 6858000"/>
              <a:gd name="connsiteX398" fmla="*/ 2124090 w 7467663"/>
              <a:gd name="connsiteY398" fmla="*/ 6761017 h 6858000"/>
              <a:gd name="connsiteX399" fmla="*/ 2200380 w 7467663"/>
              <a:gd name="connsiteY399" fmla="*/ 6858000 h 6858000"/>
              <a:gd name="connsiteX400" fmla="*/ 2147507 w 7467663"/>
              <a:gd name="connsiteY400" fmla="*/ 6858000 h 6858000"/>
              <a:gd name="connsiteX401" fmla="*/ 2070668 w 7467663"/>
              <a:gd name="connsiteY401" fmla="*/ 6761520 h 6858000"/>
              <a:gd name="connsiteX402" fmla="*/ 1975142 w 7467663"/>
              <a:gd name="connsiteY402" fmla="*/ 6585570 h 6858000"/>
              <a:gd name="connsiteX403" fmla="*/ 2050035 w 7467663"/>
              <a:gd name="connsiteY403" fmla="*/ 6813345 h 6858000"/>
              <a:gd name="connsiteX404" fmla="*/ 2063025 w 7467663"/>
              <a:gd name="connsiteY404" fmla="*/ 6858000 h 6858000"/>
              <a:gd name="connsiteX405" fmla="*/ 2021675 w 7467663"/>
              <a:gd name="connsiteY405" fmla="*/ 6858000 h 6858000"/>
              <a:gd name="connsiteX406" fmla="*/ 2019308 w 7467663"/>
              <a:gd name="connsiteY406" fmla="*/ 6847118 h 6858000"/>
              <a:gd name="connsiteX407" fmla="*/ 1938835 w 7467663"/>
              <a:gd name="connsiteY407" fmla="*/ 6551160 h 6858000"/>
              <a:gd name="connsiteX408" fmla="*/ 1953230 w 7467663"/>
              <a:gd name="connsiteY408" fmla="*/ 6759699 h 6858000"/>
              <a:gd name="connsiteX409" fmla="*/ 1956763 w 7467663"/>
              <a:gd name="connsiteY409" fmla="*/ 6778191 h 6858000"/>
              <a:gd name="connsiteX410" fmla="*/ 1967925 w 7467663"/>
              <a:gd name="connsiteY410" fmla="*/ 6858000 h 6858000"/>
              <a:gd name="connsiteX411" fmla="*/ 1936622 w 7467663"/>
              <a:gd name="connsiteY411" fmla="*/ 6858000 h 6858000"/>
              <a:gd name="connsiteX412" fmla="*/ 1926261 w 7467663"/>
              <a:gd name="connsiteY412" fmla="*/ 6784064 h 6858000"/>
              <a:gd name="connsiteX413" fmla="*/ 1922724 w 7467663"/>
              <a:gd name="connsiteY413" fmla="*/ 6765577 h 6858000"/>
              <a:gd name="connsiteX414" fmla="*/ 1904650 w 7467663"/>
              <a:gd name="connsiteY414" fmla="*/ 6639616 h 6858000"/>
              <a:gd name="connsiteX415" fmla="*/ 1885273 w 7467663"/>
              <a:gd name="connsiteY415" fmla="*/ 6858000 h 6858000"/>
              <a:gd name="connsiteX416" fmla="*/ 1854363 w 7467663"/>
              <a:gd name="connsiteY416" fmla="*/ 6858000 h 6858000"/>
              <a:gd name="connsiteX417" fmla="*/ 1880391 w 7467663"/>
              <a:gd name="connsiteY417" fmla="*/ 6603796 h 6858000"/>
              <a:gd name="connsiteX418" fmla="*/ 1818273 w 7467663"/>
              <a:gd name="connsiteY418" fmla="*/ 6715729 h 6858000"/>
              <a:gd name="connsiteX419" fmla="*/ 1794691 w 7467663"/>
              <a:gd name="connsiteY419" fmla="*/ 6843239 h 6858000"/>
              <a:gd name="connsiteX420" fmla="*/ 1794914 w 7467663"/>
              <a:gd name="connsiteY420" fmla="*/ 6858000 h 6858000"/>
              <a:gd name="connsiteX421" fmla="*/ 1746128 w 7467663"/>
              <a:gd name="connsiteY421" fmla="*/ 6858000 h 6858000"/>
              <a:gd name="connsiteX422" fmla="*/ 1753934 w 7467663"/>
              <a:gd name="connsiteY422" fmla="*/ 6724796 h 6858000"/>
              <a:gd name="connsiteX423" fmla="*/ 1792053 w 7467663"/>
              <a:gd name="connsiteY423" fmla="*/ 6572396 h 6858000"/>
              <a:gd name="connsiteX424" fmla="*/ 1862248 w 7467663"/>
              <a:gd name="connsiteY424" fmla="*/ 6266397 h 6858000"/>
              <a:gd name="connsiteX425" fmla="*/ 1862250 w 7467663"/>
              <a:gd name="connsiteY425" fmla="*/ 6033531 h 6858000"/>
              <a:gd name="connsiteX426" fmla="*/ 1211999 w 7467663"/>
              <a:gd name="connsiteY426" fmla="*/ 6683610 h 6858000"/>
              <a:gd name="connsiteX427" fmla="*/ 1213266 w 7467663"/>
              <a:gd name="connsiteY427" fmla="*/ 6691947 h 6858000"/>
              <a:gd name="connsiteX428" fmla="*/ 1203370 w 7467663"/>
              <a:gd name="connsiteY428" fmla="*/ 6850676 h 6858000"/>
              <a:gd name="connsiteX429" fmla="*/ 1203671 w 7467663"/>
              <a:gd name="connsiteY429" fmla="*/ 6858000 h 6858000"/>
              <a:gd name="connsiteX430" fmla="*/ 1143180 w 7467663"/>
              <a:gd name="connsiteY430" fmla="*/ 6858000 h 6858000"/>
              <a:gd name="connsiteX431" fmla="*/ 1142176 w 7467663"/>
              <a:gd name="connsiteY431" fmla="*/ 6766045 h 6858000"/>
              <a:gd name="connsiteX432" fmla="*/ 1067484 w 7467663"/>
              <a:gd name="connsiteY432" fmla="*/ 6858000 h 6858000"/>
              <a:gd name="connsiteX433" fmla="*/ 953928 w 7467663"/>
              <a:gd name="connsiteY433" fmla="*/ 6858000 h 6858000"/>
              <a:gd name="connsiteX434" fmla="*/ 959715 w 7467663"/>
              <a:gd name="connsiteY434" fmla="*/ 6850185 h 6858000"/>
              <a:gd name="connsiteX435" fmla="*/ 1483788 w 7467663"/>
              <a:gd name="connsiteY435" fmla="*/ 6259174 h 6858000"/>
              <a:gd name="connsiteX436" fmla="*/ 1100671 w 7467663"/>
              <a:gd name="connsiteY436" fmla="*/ 6252137 h 6858000"/>
              <a:gd name="connsiteX437" fmla="*/ 1090144 w 7467663"/>
              <a:gd name="connsiteY437" fmla="*/ 6256748 h 6858000"/>
              <a:gd name="connsiteX438" fmla="*/ 1095872 w 7467663"/>
              <a:gd name="connsiteY438" fmla="*/ 6271892 h 6858000"/>
              <a:gd name="connsiteX439" fmla="*/ 262785 w 7467663"/>
              <a:gd name="connsiteY439" fmla="*/ 6845450 h 6858000"/>
              <a:gd name="connsiteX440" fmla="*/ 209968 w 7467663"/>
              <a:gd name="connsiteY440" fmla="*/ 6770713 h 6858000"/>
              <a:gd name="connsiteX441" fmla="*/ 873460 w 7467663"/>
              <a:gd name="connsiteY441" fmla="*/ 6253768 h 6858000"/>
              <a:gd name="connsiteX442" fmla="*/ 192686 w 7467663"/>
              <a:gd name="connsiteY442" fmla="*/ 5849257 h 6858000"/>
              <a:gd name="connsiteX443" fmla="*/ 4696 w 7467663"/>
              <a:gd name="connsiteY443" fmla="*/ 5697668 h 6858000"/>
              <a:gd name="connsiteX444" fmla="*/ 0 w 7467663"/>
              <a:gd name="connsiteY444" fmla="*/ 5689984 h 6858000"/>
              <a:gd name="connsiteX445" fmla="*/ 0 w 7467663"/>
              <a:gd name="connsiteY445" fmla="*/ 5513472 h 6858000"/>
              <a:gd name="connsiteX446" fmla="*/ 174101 w 7467663"/>
              <a:gd name="connsiteY446" fmla="*/ 5620277 h 6858000"/>
              <a:gd name="connsiteX447" fmla="*/ 891800 w 7467663"/>
              <a:gd name="connsiteY447" fmla="*/ 6036935 h 6858000"/>
              <a:gd name="connsiteX448" fmla="*/ 1072219 w 7467663"/>
              <a:gd name="connsiteY448" fmla="*/ 6169443 h 6858000"/>
              <a:gd name="connsiteX449" fmla="*/ 1074117 w 7467663"/>
              <a:gd name="connsiteY449" fmla="*/ 6170301 h 6858000"/>
              <a:gd name="connsiteX450" fmla="*/ 1083114 w 7467663"/>
              <a:gd name="connsiteY450" fmla="*/ 6174131 h 6858000"/>
              <a:gd name="connsiteX451" fmla="*/ 1543010 w 7467663"/>
              <a:gd name="connsiteY451" fmla="*/ 6191140 h 6858000"/>
              <a:gd name="connsiteX452" fmla="*/ 1551080 w 7467663"/>
              <a:gd name="connsiteY452" fmla="*/ 6195006 h 6858000"/>
              <a:gd name="connsiteX453" fmla="*/ 2345443 w 7467663"/>
              <a:gd name="connsiteY453" fmla="*/ 5549882 h 6858000"/>
              <a:gd name="connsiteX454" fmla="*/ 1721499 w 7467663"/>
              <a:gd name="connsiteY454" fmla="*/ 5599969 h 6858000"/>
              <a:gd name="connsiteX455" fmla="*/ 767716 w 7467663"/>
              <a:gd name="connsiteY455" fmla="*/ 5472768 h 6858000"/>
              <a:gd name="connsiteX456" fmla="*/ 722147 w 7467663"/>
              <a:gd name="connsiteY456" fmla="*/ 5393091 h 6858000"/>
              <a:gd name="connsiteX457" fmla="*/ 1485552 w 7467663"/>
              <a:gd name="connsiteY457" fmla="*/ 5313202 h 6858000"/>
              <a:gd name="connsiteX458" fmla="*/ 2143004 w 7467663"/>
              <a:gd name="connsiteY458" fmla="*/ 5402420 h 6858000"/>
              <a:gd name="connsiteX459" fmla="*/ 1933391 w 7467663"/>
              <a:gd name="connsiteY459" fmla="*/ 5156971 h 6858000"/>
              <a:gd name="connsiteX460" fmla="*/ 1827118 w 7467663"/>
              <a:gd name="connsiteY460" fmla="*/ 4968410 h 6858000"/>
              <a:gd name="connsiteX461" fmla="*/ 1837349 w 7467663"/>
              <a:gd name="connsiteY461" fmla="*/ 4956357 h 6858000"/>
              <a:gd name="connsiteX462" fmla="*/ 2162835 w 7467663"/>
              <a:gd name="connsiteY462" fmla="*/ 5187853 h 6858000"/>
              <a:gd name="connsiteX463" fmla="*/ 2257167 w 7467663"/>
              <a:gd name="connsiteY463" fmla="*/ 5462123 h 6858000"/>
              <a:gd name="connsiteX464" fmla="*/ 2261598 w 7467663"/>
              <a:gd name="connsiteY464" fmla="*/ 5467998 h 6858000"/>
              <a:gd name="connsiteX465" fmla="*/ 2437177 w 7467663"/>
              <a:gd name="connsiteY465" fmla="*/ 5479608 h 6858000"/>
              <a:gd name="connsiteX466" fmla="*/ 2445247 w 7467663"/>
              <a:gd name="connsiteY466" fmla="*/ 5483476 h 6858000"/>
              <a:gd name="connsiteX467" fmla="*/ 2743626 w 7467663"/>
              <a:gd name="connsiteY467" fmla="*/ 5304819 h 6858000"/>
              <a:gd name="connsiteX468" fmla="*/ 3048102 w 7467663"/>
              <a:gd name="connsiteY468" fmla="*/ 5150595 h 6858000"/>
              <a:gd name="connsiteX469" fmla="*/ 1799414 w 7467663"/>
              <a:gd name="connsiteY469" fmla="*/ 4694732 h 6858000"/>
              <a:gd name="connsiteX470" fmla="*/ 1771735 w 7467663"/>
              <a:gd name="connsiteY470" fmla="*/ 4619929 h 6858000"/>
              <a:gd name="connsiteX471" fmla="*/ 3104273 w 7467663"/>
              <a:gd name="connsiteY471" fmla="*/ 5076159 h 6858000"/>
              <a:gd name="connsiteX472" fmla="*/ 3113245 w 7467663"/>
              <a:gd name="connsiteY472" fmla="*/ 5090705 h 6858000"/>
              <a:gd name="connsiteX473" fmla="*/ 3126294 w 7467663"/>
              <a:gd name="connsiteY473" fmla="*/ 5114400 h 6858000"/>
              <a:gd name="connsiteX474" fmla="*/ 3937433 w 7467663"/>
              <a:gd name="connsiteY474" fmla="*/ 4830473 h 6858000"/>
              <a:gd name="connsiteX475" fmla="*/ 3590475 w 7467663"/>
              <a:gd name="connsiteY475" fmla="*/ 4597974 h 6858000"/>
              <a:gd name="connsiteX476" fmla="*/ 3100264 w 7467663"/>
              <a:gd name="connsiteY476" fmla="*/ 4579845 h 6858000"/>
              <a:gd name="connsiteX477" fmla="*/ 2183576 w 7467663"/>
              <a:gd name="connsiteY477" fmla="*/ 4227150 h 6858000"/>
              <a:gd name="connsiteX478" fmla="*/ 2151029 w 7467663"/>
              <a:gd name="connsiteY478" fmla="*/ 4146947 h 6858000"/>
              <a:gd name="connsiteX479" fmla="*/ 3563434 w 7467663"/>
              <a:gd name="connsiteY479" fmla="*/ 4469115 h 6858000"/>
              <a:gd name="connsiteX480" fmla="*/ 3177952 w 7467663"/>
              <a:gd name="connsiteY480" fmla="*/ 3657386 h 6858000"/>
              <a:gd name="connsiteX481" fmla="*/ 3189263 w 7467663"/>
              <a:gd name="connsiteY481" fmla="*/ 3625726 h 6858000"/>
              <a:gd name="connsiteX482" fmla="*/ 3560912 w 7467663"/>
              <a:gd name="connsiteY482" fmla="*/ 4079863 h 6858000"/>
              <a:gd name="connsiteX483" fmla="*/ 3626636 w 7467663"/>
              <a:gd name="connsiteY483" fmla="*/ 4512230 h 6858000"/>
              <a:gd name="connsiteX484" fmla="*/ 3653088 w 7467663"/>
              <a:gd name="connsiteY484" fmla="*/ 4521417 h 6858000"/>
              <a:gd name="connsiteX485" fmla="*/ 3988128 w 7467663"/>
              <a:gd name="connsiteY485" fmla="*/ 4817267 h 6858000"/>
              <a:gd name="connsiteX486" fmla="*/ 4830582 w 7467663"/>
              <a:gd name="connsiteY486" fmla="*/ 4676000 h 6858000"/>
              <a:gd name="connsiteX487" fmla="*/ 4830100 w 7467663"/>
              <a:gd name="connsiteY487" fmla="*/ 4675554 h 6858000"/>
              <a:gd name="connsiteX488" fmla="*/ 4036318 w 7467663"/>
              <a:gd name="connsiteY488" fmla="*/ 4147013 h 6858000"/>
              <a:gd name="connsiteX489" fmla="*/ 3432098 w 7467663"/>
              <a:gd name="connsiteY489" fmla="*/ 3537312 h 6858000"/>
              <a:gd name="connsiteX490" fmla="*/ 3446761 w 7467663"/>
              <a:gd name="connsiteY490" fmla="*/ 3461278 h 6858000"/>
              <a:gd name="connsiteX491" fmla="*/ 4419733 w 7467663"/>
              <a:gd name="connsiteY491" fmla="*/ 3963555 h 6858000"/>
              <a:gd name="connsiteX492" fmla="*/ 4781371 w 7467663"/>
              <a:gd name="connsiteY492" fmla="*/ 4458604 h 6858000"/>
              <a:gd name="connsiteX493" fmla="*/ 4780440 w 7467663"/>
              <a:gd name="connsiteY493" fmla="*/ 4470290 h 6858000"/>
              <a:gd name="connsiteX494" fmla="*/ 4898954 w 7467663"/>
              <a:gd name="connsiteY494" fmla="*/ 4662092 h 6858000"/>
              <a:gd name="connsiteX495" fmla="*/ 4900699 w 7467663"/>
              <a:gd name="connsiteY495" fmla="*/ 4670867 h 6858000"/>
              <a:gd name="connsiteX496" fmla="*/ 5714511 w 7467663"/>
              <a:gd name="connsiteY496" fmla="*/ 4663483 h 6858000"/>
              <a:gd name="connsiteX497" fmla="*/ 5464793 w 7467663"/>
              <a:gd name="connsiteY497" fmla="*/ 4393556 h 6858000"/>
              <a:gd name="connsiteX498" fmla="*/ 5461897 w 7467663"/>
              <a:gd name="connsiteY498" fmla="*/ 4390879 h 6858000"/>
              <a:gd name="connsiteX499" fmla="*/ 4294126 w 7467663"/>
              <a:gd name="connsiteY499" fmla="*/ 3303048 h 6858000"/>
              <a:gd name="connsiteX500" fmla="*/ 4305321 w 7467663"/>
              <a:gd name="connsiteY500" fmla="*/ 3256953 h 6858000"/>
              <a:gd name="connsiteX501" fmla="*/ 4949299 w 7467663"/>
              <a:gd name="connsiteY501" fmla="*/ 3766336 h 6858000"/>
              <a:gd name="connsiteX502" fmla="*/ 5291452 w 7467663"/>
              <a:gd name="connsiteY502" fmla="*/ 4076801 h 6858000"/>
              <a:gd name="connsiteX503" fmla="*/ 5434998 w 7467663"/>
              <a:gd name="connsiteY503" fmla="*/ 4254100 h 6858000"/>
              <a:gd name="connsiteX504" fmla="*/ 5351015 w 7467663"/>
              <a:gd name="connsiteY504" fmla="*/ 3760989 h 6858000"/>
              <a:gd name="connsiteX505" fmla="*/ 5413780 w 7467663"/>
              <a:gd name="connsiteY505" fmla="*/ 2966265 h 6858000"/>
              <a:gd name="connsiteX506" fmla="*/ 5425627 w 7467663"/>
              <a:gd name="connsiteY506" fmla="*/ 2954192 h 6858000"/>
              <a:gd name="connsiteX507" fmla="*/ 6604735 w 7467663"/>
              <a:gd name="connsiteY507" fmla="*/ 2041381 h 6858000"/>
              <a:gd name="connsiteX508" fmla="*/ 7204487 w 7467663"/>
              <a:gd name="connsiteY508" fmla="*/ 2742112 h 6858000"/>
              <a:gd name="connsiteX509" fmla="*/ 7131592 w 7467663"/>
              <a:gd name="connsiteY509" fmla="*/ 2672096 h 6858000"/>
              <a:gd name="connsiteX510" fmla="*/ 6996344 w 7467663"/>
              <a:gd name="connsiteY510" fmla="*/ 2518310 h 6858000"/>
              <a:gd name="connsiteX511" fmla="*/ 6735495 w 7467663"/>
              <a:gd name="connsiteY511" fmla="*/ 2196890 h 6858000"/>
              <a:gd name="connsiteX512" fmla="*/ 6721901 w 7467663"/>
              <a:gd name="connsiteY512" fmla="*/ 2179274 h 6858000"/>
              <a:gd name="connsiteX513" fmla="*/ 6604735 w 7467663"/>
              <a:gd name="connsiteY513" fmla="*/ 2041381 h 6858000"/>
              <a:gd name="connsiteX514" fmla="*/ 6591670 w 7467663"/>
              <a:gd name="connsiteY514" fmla="*/ 1988277 h 6858000"/>
              <a:gd name="connsiteX515" fmla="*/ 6747349 w 7467663"/>
              <a:gd name="connsiteY515" fmla="*/ 2160069 h 6858000"/>
              <a:gd name="connsiteX516" fmla="*/ 6760943 w 7467663"/>
              <a:gd name="connsiteY516" fmla="*/ 2177686 h 6858000"/>
              <a:gd name="connsiteX517" fmla="*/ 7021065 w 7467663"/>
              <a:gd name="connsiteY517" fmla="*/ 2498102 h 6858000"/>
              <a:gd name="connsiteX518" fmla="*/ 7155223 w 7467663"/>
              <a:gd name="connsiteY518" fmla="*/ 2650386 h 6858000"/>
              <a:gd name="connsiteX519" fmla="*/ 7203167 w 7467663"/>
              <a:gd name="connsiteY519" fmla="*/ 2697288 h 6858000"/>
              <a:gd name="connsiteX520" fmla="*/ 6937703 w 7467663"/>
              <a:gd name="connsiteY520" fmla="*/ 2321981 h 6858000"/>
              <a:gd name="connsiteX521" fmla="*/ 6591670 w 7467663"/>
              <a:gd name="connsiteY521" fmla="*/ 1988277 h 6858000"/>
              <a:gd name="connsiteX522" fmla="*/ 5798671 w 7467663"/>
              <a:gd name="connsiteY522" fmla="*/ 1981601 h 6858000"/>
              <a:gd name="connsiteX523" fmla="*/ 5754709 w 7467663"/>
              <a:gd name="connsiteY523" fmla="*/ 2071454 h 6858000"/>
              <a:gd name="connsiteX524" fmla="*/ 5763044 w 7467663"/>
              <a:gd name="connsiteY524" fmla="*/ 2842206 h 6858000"/>
              <a:gd name="connsiteX525" fmla="*/ 5764974 w 7467663"/>
              <a:gd name="connsiteY525" fmla="*/ 2799609 h 6858000"/>
              <a:gd name="connsiteX526" fmla="*/ 5767665 w 7467663"/>
              <a:gd name="connsiteY526" fmla="*/ 2666409 h 6858000"/>
              <a:gd name="connsiteX527" fmla="*/ 5763055 w 7467663"/>
              <a:gd name="connsiteY527" fmla="*/ 2579705 h 6858000"/>
              <a:gd name="connsiteX528" fmla="*/ 5758079 w 7467663"/>
              <a:gd name="connsiteY528" fmla="*/ 2492508 h 6858000"/>
              <a:gd name="connsiteX529" fmla="*/ 5779325 w 7467663"/>
              <a:gd name="connsiteY529" fmla="*/ 2197069 h 6858000"/>
              <a:gd name="connsiteX530" fmla="*/ 5798671 w 7467663"/>
              <a:gd name="connsiteY530" fmla="*/ 1981601 h 6858000"/>
              <a:gd name="connsiteX531" fmla="*/ 5829202 w 7467663"/>
              <a:gd name="connsiteY531" fmla="*/ 1971679 h 6858000"/>
              <a:gd name="connsiteX532" fmla="*/ 5809558 w 7467663"/>
              <a:gd name="connsiteY532" fmla="*/ 2198043 h 6858000"/>
              <a:gd name="connsiteX533" fmla="*/ 5788653 w 7467663"/>
              <a:gd name="connsiteY533" fmla="*/ 2489430 h 6858000"/>
              <a:gd name="connsiteX534" fmla="*/ 5793439 w 7467663"/>
              <a:gd name="connsiteY534" fmla="*/ 2575235 h 6858000"/>
              <a:gd name="connsiteX535" fmla="*/ 5796837 w 7467663"/>
              <a:gd name="connsiteY535" fmla="*/ 2637633 h 6858000"/>
              <a:gd name="connsiteX536" fmla="*/ 5818614 w 7467663"/>
              <a:gd name="connsiteY536" fmla="*/ 2473055 h 6858000"/>
              <a:gd name="connsiteX537" fmla="*/ 5829202 w 7467663"/>
              <a:gd name="connsiteY537" fmla="*/ 1971679 h 6858000"/>
              <a:gd name="connsiteX538" fmla="*/ 5911389 w 7467663"/>
              <a:gd name="connsiteY538" fmla="*/ 1898371 h 6858000"/>
              <a:gd name="connsiteX539" fmla="*/ 6237627 w 7467663"/>
              <a:gd name="connsiteY539" fmla="*/ 2231921 h 6858000"/>
              <a:gd name="connsiteX540" fmla="*/ 5911389 w 7467663"/>
              <a:gd name="connsiteY540" fmla="*/ 1898371 h 6858000"/>
              <a:gd name="connsiteX541" fmla="*/ 6944437 w 7467663"/>
              <a:gd name="connsiteY541" fmla="*/ 1575402 h 6858000"/>
              <a:gd name="connsiteX542" fmla="*/ 6304730 w 7467663"/>
              <a:gd name="connsiteY542" fmla="*/ 1766654 h 6858000"/>
              <a:gd name="connsiteX543" fmla="*/ 6944437 w 7467663"/>
              <a:gd name="connsiteY543" fmla="*/ 1575402 h 6858000"/>
              <a:gd name="connsiteX544" fmla="*/ 7019523 w 7467663"/>
              <a:gd name="connsiteY544" fmla="*/ 1519450 h 6858000"/>
              <a:gd name="connsiteX545" fmla="*/ 6298091 w 7467663"/>
              <a:gd name="connsiteY545" fmla="*/ 1737122 h 6858000"/>
              <a:gd name="connsiteX546" fmla="*/ 7019523 w 7467663"/>
              <a:gd name="connsiteY546" fmla="*/ 1519450 h 6858000"/>
              <a:gd name="connsiteX547" fmla="*/ 2399523 w 7467663"/>
              <a:gd name="connsiteY547" fmla="*/ 1428234 h 6858000"/>
              <a:gd name="connsiteX548" fmla="*/ 2224982 w 7467663"/>
              <a:gd name="connsiteY548" fmla="*/ 1826201 h 6858000"/>
              <a:gd name="connsiteX549" fmla="*/ 2096099 w 7467663"/>
              <a:gd name="connsiteY549" fmla="*/ 2345900 h 6858000"/>
              <a:gd name="connsiteX550" fmla="*/ 2283317 w 7467663"/>
              <a:gd name="connsiteY550" fmla="*/ 1796925 h 6858000"/>
              <a:gd name="connsiteX551" fmla="*/ 2399523 w 7467663"/>
              <a:gd name="connsiteY551" fmla="*/ 1428234 h 6858000"/>
              <a:gd name="connsiteX552" fmla="*/ 2448558 w 7467663"/>
              <a:gd name="connsiteY552" fmla="*/ 1373435 h 6858000"/>
              <a:gd name="connsiteX553" fmla="*/ 2312521 w 7467663"/>
              <a:gd name="connsiteY553" fmla="*/ 1806140 h 6858000"/>
              <a:gd name="connsiteX554" fmla="*/ 2127533 w 7467663"/>
              <a:gd name="connsiteY554" fmla="*/ 2348380 h 6858000"/>
              <a:gd name="connsiteX555" fmla="*/ 2358080 w 7467663"/>
              <a:gd name="connsiteY555" fmla="*/ 1866134 h 6858000"/>
              <a:gd name="connsiteX556" fmla="*/ 2407436 w 7467663"/>
              <a:gd name="connsiteY556" fmla="*/ 1651070 h 6858000"/>
              <a:gd name="connsiteX557" fmla="*/ 2448558 w 7467663"/>
              <a:gd name="connsiteY557" fmla="*/ 1373435 h 6858000"/>
              <a:gd name="connsiteX558" fmla="*/ 278707 w 7467663"/>
              <a:gd name="connsiteY558" fmla="*/ 1352270 h 6858000"/>
              <a:gd name="connsiteX559" fmla="*/ 321570 w 7467663"/>
              <a:gd name="connsiteY559" fmla="*/ 1861610 h 6858000"/>
              <a:gd name="connsiteX560" fmla="*/ 294281 w 7467663"/>
              <a:gd name="connsiteY560" fmla="*/ 1440658 h 6858000"/>
              <a:gd name="connsiteX561" fmla="*/ 278707 w 7467663"/>
              <a:gd name="connsiteY561" fmla="*/ 1352270 h 6858000"/>
              <a:gd name="connsiteX562" fmla="*/ 1423821 w 7467663"/>
              <a:gd name="connsiteY562" fmla="*/ 1351958 h 6858000"/>
              <a:gd name="connsiteX563" fmla="*/ 1638521 w 7467663"/>
              <a:gd name="connsiteY563" fmla="*/ 1908470 h 6858000"/>
              <a:gd name="connsiteX564" fmla="*/ 1754199 w 7467663"/>
              <a:gd name="connsiteY564" fmla="*/ 2149284 h 6858000"/>
              <a:gd name="connsiteX565" fmla="*/ 1908359 w 7467663"/>
              <a:gd name="connsiteY565" fmla="*/ 2364988 h 6858000"/>
              <a:gd name="connsiteX566" fmla="*/ 1647661 w 7467663"/>
              <a:gd name="connsiteY566" fmla="*/ 1825945 h 6858000"/>
              <a:gd name="connsiteX567" fmla="*/ 1423821 w 7467663"/>
              <a:gd name="connsiteY567" fmla="*/ 1351958 h 6858000"/>
              <a:gd name="connsiteX568" fmla="*/ 1431890 w 7467663"/>
              <a:gd name="connsiteY568" fmla="*/ 1306475 h 6858000"/>
              <a:gd name="connsiteX569" fmla="*/ 1507597 w 7467663"/>
              <a:gd name="connsiteY569" fmla="*/ 1446132 h 6858000"/>
              <a:gd name="connsiteX570" fmla="*/ 1674586 w 7467663"/>
              <a:gd name="connsiteY570" fmla="*/ 1813832 h 6858000"/>
              <a:gd name="connsiteX571" fmla="*/ 1815950 w 7467663"/>
              <a:gd name="connsiteY571" fmla="*/ 2128564 h 6858000"/>
              <a:gd name="connsiteX572" fmla="*/ 1984242 w 7467663"/>
              <a:gd name="connsiteY572" fmla="*/ 2430829 h 6858000"/>
              <a:gd name="connsiteX573" fmla="*/ 2014023 w 7467663"/>
              <a:gd name="connsiteY573" fmla="*/ 2450995 h 6858000"/>
              <a:gd name="connsiteX574" fmla="*/ 1747337 w 7467663"/>
              <a:gd name="connsiteY574" fmla="*/ 1855264 h 6858000"/>
              <a:gd name="connsiteX575" fmla="*/ 1533749 w 7467663"/>
              <a:gd name="connsiteY575" fmla="*/ 1478656 h 6858000"/>
              <a:gd name="connsiteX576" fmla="*/ 1431890 w 7467663"/>
              <a:gd name="connsiteY576" fmla="*/ 1306475 h 6858000"/>
              <a:gd name="connsiteX577" fmla="*/ 5052692 w 7467663"/>
              <a:gd name="connsiteY577" fmla="*/ 1292994 h 6858000"/>
              <a:gd name="connsiteX578" fmla="*/ 5200661 w 7467663"/>
              <a:gd name="connsiteY578" fmla="*/ 1635186 h 6858000"/>
              <a:gd name="connsiteX579" fmla="*/ 5297138 w 7467663"/>
              <a:gd name="connsiteY579" fmla="*/ 1906351 h 6858000"/>
              <a:gd name="connsiteX580" fmla="*/ 5052692 w 7467663"/>
              <a:gd name="connsiteY580" fmla="*/ 1292994 h 6858000"/>
              <a:gd name="connsiteX581" fmla="*/ 5009948 w 7467663"/>
              <a:gd name="connsiteY581" fmla="*/ 1273619 h 6858000"/>
              <a:gd name="connsiteX582" fmla="*/ 5121777 w 7467663"/>
              <a:gd name="connsiteY582" fmla="*/ 1654213 h 6858000"/>
              <a:gd name="connsiteX583" fmla="*/ 5293545 w 7467663"/>
              <a:gd name="connsiteY583" fmla="*/ 2072247 h 6858000"/>
              <a:gd name="connsiteX584" fmla="*/ 5294042 w 7467663"/>
              <a:gd name="connsiteY584" fmla="*/ 2065019 h 6858000"/>
              <a:gd name="connsiteX585" fmla="*/ 5171936 w 7467663"/>
              <a:gd name="connsiteY585" fmla="*/ 1647613 h 6858000"/>
              <a:gd name="connsiteX586" fmla="*/ 5009948 w 7467663"/>
              <a:gd name="connsiteY586" fmla="*/ 1273619 h 6858000"/>
              <a:gd name="connsiteX587" fmla="*/ 655236 w 7467663"/>
              <a:gd name="connsiteY587" fmla="*/ 1268632 h 6858000"/>
              <a:gd name="connsiteX588" fmla="*/ 839521 w 7467663"/>
              <a:gd name="connsiteY588" fmla="*/ 1685315 h 6858000"/>
              <a:gd name="connsiteX589" fmla="*/ 1109416 w 7467663"/>
              <a:gd name="connsiteY589" fmla="*/ 2061663 h 6858000"/>
              <a:gd name="connsiteX590" fmla="*/ 1298300 w 7467663"/>
              <a:gd name="connsiteY590" fmla="*/ 2247742 h 6858000"/>
              <a:gd name="connsiteX591" fmla="*/ 1125871 w 7467663"/>
              <a:gd name="connsiteY591" fmla="*/ 1989513 h 6858000"/>
              <a:gd name="connsiteX592" fmla="*/ 981574 w 7467663"/>
              <a:gd name="connsiteY592" fmla="*/ 1783157 h 6858000"/>
              <a:gd name="connsiteX593" fmla="*/ 922198 w 7467663"/>
              <a:gd name="connsiteY593" fmla="*/ 1677437 h 6858000"/>
              <a:gd name="connsiteX594" fmla="*/ 869293 w 7467663"/>
              <a:gd name="connsiteY594" fmla="*/ 1583214 h 6858000"/>
              <a:gd name="connsiteX595" fmla="*/ 751431 w 7467663"/>
              <a:gd name="connsiteY595" fmla="*/ 1405731 h 6858000"/>
              <a:gd name="connsiteX596" fmla="*/ 655236 w 7467663"/>
              <a:gd name="connsiteY596" fmla="*/ 1268632 h 6858000"/>
              <a:gd name="connsiteX597" fmla="*/ 6516292 w 7467663"/>
              <a:gd name="connsiteY597" fmla="*/ 1263064 h 6858000"/>
              <a:gd name="connsiteX598" fmla="*/ 5736320 w 7467663"/>
              <a:gd name="connsiteY598" fmla="*/ 1501803 h 6858000"/>
              <a:gd name="connsiteX599" fmla="*/ 6516292 w 7467663"/>
              <a:gd name="connsiteY599" fmla="*/ 1263064 h 6858000"/>
              <a:gd name="connsiteX600" fmla="*/ 291466 w 7467663"/>
              <a:gd name="connsiteY600" fmla="*/ 1250369 h 6858000"/>
              <a:gd name="connsiteX601" fmla="*/ 323180 w 7467663"/>
              <a:gd name="connsiteY601" fmla="*/ 1435283 h 6858000"/>
              <a:gd name="connsiteX602" fmla="*/ 349381 w 7467663"/>
              <a:gd name="connsiteY602" fmla="*/ 1875041 h 6858000"/>
              <a:gd name="connsiteX603" fmla="*/ 374363 w 7467663"/>
              <a:gd name="connsiteY603" fmla="*/ 1506494 h 6858000"/>
              <a:gd name="connsiteX604" fmla="*/ 302168 w 7467663"/>
              <a:gd name="connsiteY604" fmla="*/ 1274495 h 6858000"/>
              <a:gd name="connsiteX605" fmla="*/ 291466 w 7467663"/>
              <a:gd name="connsiteY605" fmla="*/ 1250369 h 6858000"/>
              <a:gd name="connsiteX606" fmla="*/ 678222 w 7467663"/>
              <a:gd name="connsiteY606" fmla="*/ 1248670 h 6858000"/>
              <a:gd name="connsiteX607" fmla="*/ 775536 w 7467663"/>
              <a:gd name="connsiteY607" fmla="*/ 1388015 h 6858000"/>
              <a:gd name="connsiteX608" fmla="*/ 894529 w 7467663"/>
              <a:gd name="connsiteY608" fmla="*/ 1567739 h 6858000"/>
              <a:gd name="connsiteX609" fmla="*/ 948000 w 7467663"/>
              <a:gd name="connsiteY609" fmla="*/ 1663088 h 6858000"/>
              <a:gd name="connsiteX610" fmla="*/ 1006812 w 7467663"/>
              <a:gd name="connsiteY610" fmla="*/ 1767683 h 6858000"/>
              <a:gd name="connsiteX611" fmla="*/ 1149133 w 7467663"/>
              <a:gd name="connsiteY611" fmla="*/ 1971513 h 6858000"/>
              <a:gd name="connsiteX612" fmla="*/ 1333952 w 7467663"/>
              <a:gd name="connsiteY612" fmla="*/ 2251620 h 6858000"/>
              <a:gd name="connsiteX613" fmla="*/ 1337329 w 7467663"/>
              <a:gd name="connsiteY613" fmla="*/ 2258350 h 6858000"/>
              <a:gd name="connsiteX614" fmla="*/ 1014726 w 7467663"/>
              <a:gd name="connsiteY614" fmla="*/ 1615556 h 6858000"/>
              <a:gd name="connsiteX615" fmla="*/ 678222 w 7467663"/>
              <a:gd name="connsiteY615" fmla="*/ 1248670 h 6858000"/>
              <a:gd name="connsiteX616" fmla="*/ 6691602 w 7467663"/>
              <a:gd name="connsiteY616" fmla="*/ 1140573 h 6858000"/>
              <a:gd name="connsiteX617" fmla="*/ 6571100 w 7467663"/>
              <a:gd name="connsiteY617" fmla="*/ 1183662 h 6858000"/>
              <a:gd name="connsiteX618" fmla="*/ 6241687 w 7467663"/>
              <a:gd name="connsiteY618" fmla="*/ 1257600 h 6858000"/>
              <a:gd name="connsiteX619" fmla="*/ 5693009 w 7467663"/>
              <a:gd name="connsiteY619" fmla="*/ 1478256 h 6858000"/>
              <a:gd name="connsiteX620" fmla="*/ 6548420 w 7467663"/>
              <a:gd name="connsiteY620" fmla="*/ 1214599 h 6858000"/>
              <a:gd name="connsiteX621" fmla="*/ 6605473 w 7467663"/>
              <a:gd name="connsiteY621" fmla="*/ 1184686 h 6858000"/>
              <a:gd name="connsiteX622" fmla="*/ 6691602 w 7467663"/>
              <a:gd name="connsiteY622" fmla="*/ 1140573 h 6858000"/>
              <a:gd name="connsiteX623" fmla="*/ 4002475 w 7467663"/>
              <a:gd name="connsiteY623" fmla="*/ 1037802 h 6858000"/>
              <a:gd name="connsiteX624" fmla="*/ 4000324 w 7467663"/>
              <a:gd name="connsiteY624" fmla="*/ 1039362 h 6858000"/>
              <a:gd name="connsiteX625" fmla="*/ 4002862 w 7467663"/>
              <a:gd name="connsiteY625" fmla="*/ 1042866 h 6858000"/>
              <a:gd name="connsiteX626" fmla="*/ 4002475 w 7467663"/>
              <a:gd name="connsiteY626" fmla="*/ 1037802 h 6858000"/>
              <a:gd name="connsiteX627" fmla="*/ 506322 w 7467663"/>
              <a:gd name="connsiteY627" fmla="*/ 1020997 h 6858000"/>
              <a:gd name="connsiteX628" fmla="*/ 533068 w 7467663"/>
              <a:gd name="connsiteY628" fmla="*/ 1029409 h 6858000"/>
              <a:gd name="connsiteX629" fmla="*/ 1232525 w 7467663"/>
              <a:gd name="connsiteY629" fmla="*/ 1804675 h 6858000"/>
              <a:gd name="connsiteX630" fmla="*/ 1388858 w 7467663"/>
              <a:gd name="connsiteY630" fmla="*/ 2368011 h 6858000"/>
              <a:gd name="connsiteX631" fmla="*/ 1384098 w 7467663"/>
              <a:gd name="connsiteY631" fmla="*/ 2378125 h 6858000"/>
              <a:gd name="connsiteX632" fmla="*/ 1425393 w 7467663"/>
              <a:gd name="connsiteY632" fmla="*/ 2589124 h 6858000"/>
              <a:gd name="connsiteX633" fmla="*/ 1424001 w 7467663"/>
              <a:gd name="connsiteY633" fmla="*/ 2597541 h 6858000"/>
              <a:gd name="connsiteX634" fmla="*/ 2152729 w 7467663"/>
              <a:gd name="connsiteY634" fmla="*/ 2864487 h 6858000"/>
              <a:gd name="connsiteX635" fmla="*/ 2020609 w 7467663"/>
              <a:gd name="connsiteY635" fmla="*/ 2539671 h 6858000"/>
              <a:gd name="connsiteX636" fmla="*/ 2018920 w 7467663"/>
              <a:gd name="connsiteY636" fmla="*/ 2536309 h 6858000"/>
              <a:gd name="connsiteX637" fmla="*/ 1342441 w 7467663"/>
              <a:gd name="connsiteY637" fmla="*/ 1173017 h 6858000"/>
              <a:gd name="connsiteX638" fmla="*/ 1367925 w 7467663"/>
              <a:gd name="connsiteY638" fmla="*/ 1135648 h 6858000"/>
              <a:gd name="connsiteX639" fmla="*/ 1771401 w 7467663"/>
              <a:gd name="connsiteY639" fmla="*/ 1806673 h 6858000"/>
              <a:gd name="connsiteX640" fmla="*/ 1972385 w 7467663"/>
              <a:gd name="connsiteY640" fmla="*/ 2198735 h 6858000"/>
              <a:gd name="connsiteX641" fmla="*/ 2040892 w 7467663"/>
              <a:gd name="connsiteY641" fmla="*/ 2405205 h 6858000"/>
              <a:gd name="connsiteX642" fmla="*/ 2131689 w 7467663"/>
              <a:gd name="connsiteY642" fmla="*/ 1936926 h 6858000"/>
              <a:gd name="connsiteX643" fmla="*/ 2454820 w 7467663"/>
              <a:gd name="connsiteY643" fmla="*/ 1248808 h 6858000"/>
              <a:gd name="connsiteX644" fmla="*/ 2492512 w 7467663"/>
              <a:gd name="connsiteY644" fmla="*/ 1302920 h 6858000"/>
              <a:gd name="connsiteX645" fmla="*/ 2081216 w 7467663"/>
              <a:gd name="connsiteY645" fmla="*/ 2527513 h 6858000"/>
              <a:gd name="connsiteX646" fmla="*/ 2081211 w 7467663"/>
              <a:gd name="connsiteY646" fmla="*/ 2528916 h 6858000"/>
              <a:gd name="connsiteX647" fmla="*/ 2199067 w 7467663"/>
              <a:gd name="connsiteY647" fmla="*/ 2884061 h 6858000"/>
              <a:gd name="connsiteX648" fmla="*/ 3192586 w 7467663"/>
              <a:gd name="connsiteY648" fmla="*/ 3411496 h 6858000"/>
              <a:gd name="connsiteX649" fmla="*/ 3182620 w 7467663"/>
              <a:gd name="connsiteY649" fmla="*/ 3483279 h 6858000"/>
              <a:gd name="connsiteX650" fmla="*/ 2435119 w 7467663"/>
              <a:gd name="connsiteY650" fmla="*/ 3080173 h 6858000"/>
              <a:gd name="connsiteX651" fmla="*/ 2410152 w 7467663"/>
              <a:gd name="connsiteY651" fmla="*/ 3063751 h 6858000"/>
              <a:gd name="connsiteX652" fmla="*/ 2408099 w 7467663"/>
              <a:gd name="connsiteY652" fmla="*/ 3064403 h 6858000"/>
              <a:gd name="connsiteX653" fmla="*/ 2407218 w 7467663"/>
              <a:gd name="connsiteY653" fmla="*/ 3070324 h 6858000"/>
              <a:gd name="connsiteX654" fmla="*/ 2380138 w 7467663"/>
              <a:gd name="connsiteY654" fmla="*/ 3099341 h 6858000"/>
              <a:gd name="connsiteX655" fmla="*/ 1765923 w 7467663"/>
              <a:gd name="connsiteY655" fmla="*/ 3581043 h 6858000"/>
              <a:gd name="connsiteX656" fmla="*/ 1702258 w 7467663"/>
              <a:gd name="connsiteY656" fmla="*/ 3612286 h 6858000"/>
              <a:gd name="connsiteX657" fmla="*/ 1538370 w 7467663"/>
              <a:gd name="connsiteY657" fmla="*/ 3811804 h 6858000"/>
              <a:gd name="connsiteX658" fmla="*/ 542867 w 7467663"/>
              <a:gd name="connsiteY658" fmla="*/ 4944092 h 6858000"/>
              <a:gd name="connsiteX659" fmla="*/ 515800 w 7467663"/>
              <a:gd name="connsiteY659" fmla="*/ 4862180 h 6858000"/>
              <a:gd name="connsiteX660" fmla="*/ 909145 w 7467663"/>
              <a:gd name="connsiteY660" fmla="*/ 4199225 h 6858000"/>
              <a:gd name="connsiteX661" fmla="*/ 1214067 w 7467663"/>
              <a:gd name="connsiteY661" fmla="*/ 3908561 h 6858000"/>
              <a:gd name="connsiteX662" fmla="*/ 640967 w 7467663"/>
              <a:gd name="connsiteY662" fmla="*/ 4105601 h 6858000"/>
              <a:gd name="connsiteX663" fmla="*/ 112563 w 7467663"/>
              <a:gd name="connsiteY663" fmla="*/ 4396952 h 6858000"/>
              <a:gd name="connsiteX664" fmla="*/ 0 w 7467663"/>
              <a:gd name="connsiteY664" fmla="*/ 4466006 h 6858000"/>
              <a:gd name="connsiteX665" fmla="*/ 0 w 7467663"/>
              <a:gd name="connsiteY665" fmla="*/ 4233763 h 6858000"/>
              <a:gd name="connsiteX666" fmla="*/ 36881 w 7467663"/>
              <a:gd name="connsiteY666" fmla="*/ 4200118 h 6858000"/>
              <a:gd name="connsiteX667" fmla="*/ 910534 w 7467663"/>
              <a:gd name="connsiteY667" fmla="*/ 3629753 h 6858000"/>
              <a:gd name="connsiteX668" fmla="*/ 1578717 w 7467663"/>
              <a:gd name="connsiteY668" fmla="*/ 3575982 h 6858000"/>
              <a:gd name="connsiteX669" fmla="*/ 2338780 w 7467663"/>
              <a:gd name="connsiteY669" fmla="*/ 3033725 h 6858000"/>
              <a:gd name="connsiteX670" fmla="*/ 1807991 w 7467663"/>
              <a:gd name="connsiteY670" fmla="*/ 2807184 h 6858000"/>
              <a:gd name="connsiteX671" fmla="*/ 1416358 w 7467663"/>
              <a:gd name="connsiteY671" fmla="*/ 3112571 h 6858000"/>
              <a:gd name="connsiteX672" fmla="*/ 939066 w 7467663"/>
              <a:gd name="connsiteY672" fmla="*/ 3378798 h 6858000"/>
              <a:gd name="connsiteX673" fmla="*/ 115099 w 7467663"/>
              <a:gd name="connsiteY673" fmla="*/ 3607650 h 6858000"/>
              <a:gd name="connsiteX674" fmla="*/ 97284 w 7467663"/>
              <a:gd name="connsiteY674" fmla="*/ 3520393 h 6858000"/>
              <a:gd name="connsiteX675" fmla="*/ 922050 w 7467663"/>
              <a:gd name="connsiteY675" fmla="*/ 3074867 h 6858000"/>
              <a:gd name="connsiteX676" fmla="*/ 1405265 w 7467663"/>
              <a:gd name="connsiteY676" fmla="*/ 3016319 h 6858000"/>
              <a:gd name="connsiteX677" fmla="*/ 1407512 w 7467663"/>
              <a:gd name="connsiteY677" fmla="*/ 3018001 h 6858000"/>
              <a:gd name="connsiteX678" fmla="*/ 1726266 w 7467663"/>
              <a:gd name="connsiteY678" fmla="*/ 2777274 h 6858000"/>
              <a:gd name="connsiteX679" fmla="*/ 625390 w 7467663"/>
              <a:gd name="connsiteY679" fmla="*/ 2514541 h 6858000"/>
              <a:gd name="connsiteX680" fmla="*/ 619799 w 7467663"/>
              <a:gd name="connsiteY680" fmla="*/ 2527180 h 6858000"/>
              <a:gd name="connsiteX681" fmla="*/ 310030 w 7467663"/>
              <a:gd name="connsiteY681" fmla="*/ 2771818 h 6858000"/>
              <a:gd name="connsiteX682" fmla="*/ 173877 w 7467663"/>
              <a:gd name="connsiteY682" fmla="*/ 2937056 h 6858000"/>
              <a:gd name="connsiteX683" fmla="*/ 77889 w 7467663"/>
              <a:gd name="connsiteY683" fmla="*/ 3138440 h 6858000"/>
              <a:gd name="connsiteX684" fmla="*/ 0 w 7467663"/>
              <a:gd name="connsiteY684" fmla="*/ 3271395 h 6858000"/>
              <a:gd name="connsiteX685" fmla="*/ 0 w 7467663"/>
              <a:gd name="connsiteY685" fmla="*/ 3153002 h 6858000"/>
              <a:gd name="connsiteX686" fmla="*/ 2386 w 7467663"/>
              <a:gd name="connsiteY686" fmla="*/ 3149203 h 6858000"/>
              <a:gd name="connsiteX687" fmla="*/ 89753 w 7467663"/>
              <a:gd name="connsiteY687" fmla="*/ 2987702 h 6858000"/>
              <a:gd name="connsiteX688" fmla="*/ 76869 w 7467663"/>
              <a:gd name="connsiteY688" fmla="*/ 3005404 h 6858000"/>
              <a:gd name="connsiteX689" fmla="*/ 32049 w 7467663"/>
              <a:gd name="connsiteY689" fmla="*/ 3065814 h 6858000"/>
              <a:gd name="connsiteX690" fmla="*/ 0 w 7467663"/>
              <a:gd name="connsiteY690" fmla="*/ 3108744 h 6858000"/>
              <a:gd name="connsiteX691" fmla="*/ 0 w 7467663"/>
              <a:gd name="connsiteY691" fmla="*/ 3058059 h 6858000"/>
              <a:gd name="connsiteX692" fmla="*/ 7610 w 7467663"/>
              <a:gd name="connsiteY692" fmla="*/ 3047889 h 6858000"/>
              <a:gd name="connsiteX693" fmla="*/ 52419 w 7467663"/>
              <a:gd name="connsiteY693" fmla="*/ 2987479 h 6858000"/>
              <a:gd name="connsiteX694" fmla="*/ 59142 w 7467663"/>
              <a:gd name="connsiteY694" fmla="*/ 2978488 h 6858000"/>
              <a:gd name="connsiteX695" fmla="*/ 0 w 7467663"/>
              <a:gd name="connsiteY695" fmla="*/ 3015334 h 6858000"/>
              <a:gd name="connsiteX696" fmla="*/ 0 w 7467663"/>
              <a:gd name="connsiteY696" fmla="*/ 2914286 h 6858000"/>
              <a:gd name="connsiteX697" fmla="*/ 36383 w 7467663"/>
              <a:gd name="connsiteY697" fmla="*/ 2901128 h 6858000"/>
              <a:gd name="connsiteX698" fmla="*/ 156329 w 7467663"/>
              <a:gd name="connsiteY698" fmla="*/ 2840533 h 6858000"/>
              <a:gd name="connsiteX699" fmla="*/ 358355 w 7467663"/>
              <a:gd name="connsiteY699" fmla="*/ 2620471 h 6858000"/>
              <a:gd name="connsiteX700" fmla="*/ 510577 w 7467663"/>
              <a:gd name="connsiteY700" fmla="*/ 2501244 h 6858000"/>
              <a:gd name="connsiteX701" fmla="*/ 211967 w 7467663"/>
              <a:gd name="connsiteY701" fmla="*/ 2479171 h 6858000"/>
              <a:gd name="connsiteX702" fmla="*/ 0 w 7467663"/>
              <a:gd name="connsiteY702" fmla="*/ 2476398 h 6858000"/>
              <a:gd name="connsiteX703" fmla="*/ 0 w 7467663"/>
              <a:gd name="connsiteY703" fmla="*/ 2389189 h 6858000"/>
              <a:gd name="connsiteX704" fmla="*/ 103062 w 7467663"/>
              <a:gd name="connsiteY704" fmla="*/ 2389518 h 6858000"/>
              <a:gd name="connsiteX705" fmla="*/ 510734 w 7467663"/>
              <a:gd name="connsiteY705" fmla="*/ 2416201 h 6858000"/>
              <a:gd name="connsiteX706" fmla="*/ 279257 w 7467663"/>
              <a:gd name="connsiteY706" fmla="*/ 2092102 h 6858000"/>
              <a:gd name="connsiteX707" fmla="*/ 65265 w 7467663"/>
              <a:gd name="connsiteY707" fmla="*/ 2006049 h 6858000"/>
              <a:gd name="connsiteX708" fmla="*/ 0 w 7467663"/>
              <a:gd name="connsiteY708" fmla="*/ 1982532 h 6858000"/>
              <a:gd name="connsiteX709" fmla="*/ 0 w 7467663"/>
              <a:gd name="connsiteY709" fmla="*/ 1912789 h 6858000"/>
              <a:gd name="connsiteX710" fmla="*/ 97460 w 7467663"/>
              <a:gd name="connsiteY710" fmla="*/ 1953725 h 6858000"/>
              <a:gd name="connsiteX711" fmla="*/ 221272 w 7467663"/>
              <a:gd name="connsiteY711" fmla="*/ 1980766 h 6858000"/>
              <a:gd name="connsiteX712" fmla="*/ 116765 w 7467663"/>
              <a:gd name="connsiteY712" fmla="*/ 1911033 h 6858000"/>
              <a:gd name="connsiteX713" fmla="*/ 16405 w 7467663"/>
              <a:gd name="connsiteY713" fmla="*/ 1803412 h 6858000"/>
              <a:gd name="connsiteX714" fmla="*/ 0 w 7467663"/>
              <a:gd name="connsiteY714" fmla="*/ 1784777 h 6858000"/>
              <a:gd name="connsiteX715" fmla="*/ 0 w 7467663"/>
              <a:gd name="connsiteY715" fmla="*/ 1740082 h 6858000"/>
              <a:gd name="connsiteX716" fmla="*/ 39394 w 7467663"/>
              <a:gd name="connsiteY716" fmla="*/ 1784856 h 6858000"/>
              <a:gd name="connsiteX717" fmla="*/ 135813 w 7467663"/>
              <a:gd name="connsiteY717" fmla="*/ 1888838 h 6858000"/>
              <a:gd name="connsiteX718" fmla="*/ 242575 w 7467663"/>
              <a:gd name="connsiteY718" fmla="*/ 1958841 h 6858000"/>
              <a:gd name="connsiteX719" fmla="*/ 82197 w 7467663"/>
              <a:gd name="connsiteY719" fmla="*/ 1754826 h 6858000"/>
              <a:gd name="connsiteX720" fmla="*/ 0 w 7467663"/>
              <a:gd name="connsiteY720" fmla="*/ 1679650 h 6858000"/>
              <a:gd name="connsiteX721" fmla="*/ 0 w 7467663"/>
              <a:gd name="connsiteY721" fmla="*/ 1602463 h 6858000"/>
              <a:gd name="connsiteX722" fmla="*/ 84689 w 7467663"/>
              <a:gd name="connsiteY722" fmla="*/ 1677442 h 6858000"/>
              <a:gd name="connsiteX723" fmla="*/ 298437 w 7467663"/>
              <a:gd name="connsiteY723" fmla="*/ 1968019 h 6858000"/>
              <a:gd name="connsiteX724" fmla="*/ 227269 w 7467663"/>
              <a:gd name="connsiteY724" fmla="*/ 1114064 h 6858000"/>
              <a:gd name="connsiteX725" fmla="*/ 248003 w 7467663"/>
              <a:gd name="connsiteY725" fmla="*/ 1089613 h 6858000"/>
              <a:gd name="connsiteX726" fmla="*/ 427020 w 7467663"/>
              <a:gd name="connsiteY726" fmla="*/ 1619803 h 6858000"/>
              <a:gd name="connsiteX727" fmla="*/ 340345 w 7467663"/>
              <a:gd name="connsiteY727" fmla="*/ 2027739 h 6858000"/>
              <a:gd name="connsiteX728" fmla="*/ 360865 w 7467663"/>
              <a:gd name="connsiteY728" fmla="*/ 2044827 h 6858000"/>
              <a:gd name="connsiteX729" fmla="*/ 560414 w 7467663"/>
              <a:gd name="connsiteY729" fmla="*/ 2421457 h 6858000"/>
              <a:gd name="connsiteX730" fmla="*/ 1359703 w 7467663"/>
              <a:gd name="connsiteY730" fmla="*/ 2578554 h 6858000"/>
              <a:gd name="connsiteX731" fmla="*/ 1359422 w 7467663"/>
              <a:gd name="connsiteY731" fmla="*/ 2577994 h 6858000"/>
              <a:gd name="connsiteX732" fmla="*/ 828701 w 7467663"/>
              <a:gd name="connsiteY732" fmla="*/ 1839520 h 6858000"/>
              <a:gd name="connsiteX733" fmla="*/ 494427 w 7467663"/>
              <a:gd name="connsiteY733" fmla="*/ 1092333 h 6858000"/>
              <a:gd name="connsiteX734" fmla="*/ 506322 w 7467663"/>
              <a:gd name="connsiteY734" fmla="*/ 1020997 h 6858000"/>
              <a:gd name="connsiteX735" fmla="*/ 4570198 w 7467663"/>
              <a:gd name="connsiteY735" fmla="*/ 978081 h 6858000"/>
              <a:gd name="connsiteX736" fmla="*/ 4523691 w 7467663"/>
              <a:gd name="connsiteY736" fmla="*/ 1127776 h 6858000"/>
              <a:gd name="connsiteX737" fmla="*/ 4509875 w 7467663"/>
              <a:gd name="connsiteY737" fmla="*/ 1167552 h 6858000"/>
              <a:gd name="connsiteX738" fmla="*/ 4478168 w 7467663"/>
              <a:gd name="connsiteY738" fmla="*/ 1260735 h 6858000"/>
              <a:gd name="connsiteX739" fmla="*/ 4409309 w 7467663"/>
              <a:gd name="connsiteY739" fmla="*/ 1666996 h 6858000"/>
              <a:gd name="connsiteX740" fmla="*/ 4370031 w 7467663"/>
              <a:gd name="connsiteY740" fmla="*/ 1955666 h 6858000"/>
              <a:gd name="connsiteX741" fmla="*/ 4570198 w 7467663"/>
              <a:gd name="connsiteY741" fmla="*/ 978081 h 6858000"/>
              <a:gd name="connsiteX742" fmla="*/ 4557898 w 7467663"/>
              <a:gd name="connsiteY742" fmla="*/ 900011 h 6858000"/>
              <a:gd name="connsiteX743" fmla="*/ 4344840 w 7467663"/>
              <a:gd name="connsiteY743" fmla="*/ 1922038 h 6858000"/>
              <a:gd name="connsiteX744" fmla="*/ 4378710 w 7467663"/>
              <a:gd name="connsiteY744" fmla="*/ 1665516 h 6858000"/>
              <a:gd name="connsiteX745" fmla="*/ 4448798 w 7467663"/>
              <a:gd name="connsiteY745" fmla="*/ 1253024 h 6858000"/>
              <a:gd name="connsiteX746" fmla="*/ 4480315 w 7467663"/>
              <a:gd name="connsiteY746" fmla="*/ 1158454 h 6858000"/>
              <a:gd name="connsiteX747" fmla="*/ 4494133 w 7467663"/>
              <a:gd name="connsiteY747" fmla="*/ 1118676 h 6858000"/>
              <a:gd name="connsiteX748" fmla="*/ 4557898 w 7467663"/>
              <a:gd name="connsiteY748" fmla="*/ 900011 h 6858000"/>
              <a:gd name="connsiteX749" fmla="*/ 5870151 w 7467663"/>
              <a:gd name="connsiteY749" fmla="*/ 898890 h 6858000"/>
              <a:gd name="connsiteX750" fmla="*/ 5861335 w 7467663"/>
              <a:gd name="connsiteY750" fmla="*/ 899177 h 6858000"/>
              <a:gd name="connsiteX751" fmla="*/ 5843702 w 7467663"/>
              <a:gd name="connsiteY751" fmla="*/ 899748 h 6858000"/>
              <a:gd name="connsiteX752" fmla="*/ 5651107 w 7467663"/>
              <a:gd name="connsiteY752" fmla="*/ 920306 h 6858000"/>
              <a:gd name="connsiteX753" fmla="*/ 5459407 w 7467663"/>
              <a:gd name="connsiteY753" fmla="*/ 940975 h 6858000"/>
              <a:gd name="connsiteX754" fmla="*/ 5374846 w 7467663"/>
              <a:gd name="connsiteY754" fmla="*/ 941988 h 6858000"/>
              <a:gd name="connsiteX755" fmla="*/ 5256105 w 7467663"/>
              <a:gd name="connsiteY755" fmla="*/ 945632 h 6858000"/>
              <a:gd name="connsiteX756" fmla="*/ 5107071 w 7467663"/>
              <a:gd name="connsiteY756" fmla="*/ 969720 h 6858000"/>
              <a:gd name="connsiteX757" fmla="*/ 4998681 w 7467663"/>
              <a:gd name="connsiteY757" fmla="*/ 988771 h 6858000"/>
              <a:gd name="connsiteX758" fmla="*/ 5870151 w 7467663"/>
              <a:gd name="connsiteY758" fmla="*/ 898890 h 6858000"/>
              <a:gd name="connsiteX759" fmla="*/ 5504425 w 7467663"/>
              <a:gd name="connsiteY759" fmla="*/ 848067 h 6858000"/>
              <a:gd name="connsiteX760" fmla="*/ 4968849 w 7467663"/>
              <a:gd name="connsiteY760" fmla="*/ 962318 h 6858000"/>
              <a:gd name="connsiteX761" fmla="*/ 5104039 w 7467663"/>
              <a:gd name="connsiteY761" fmla="*/ 940634 h 6858000"/>
              <a:gd name="connsiteX762" fmla="*/ 5256311 w 7467663"/>
              <a:gd name="connsiteY762" fmla="*/ 916490 h 6858000"/>
              <a:gd name="connsiteX763" fmla="*/ 5377381 w 7467663"/>
              <a:gd name="connsiteY763" fmla="*/ 912671 h 6858000"/>
              <a:gd name="connsiteX764" fmla="*/ 5460148 w 7467663"/>
              <a:gd name="connsiteY764" fmla="*/ 911442 h 6858000"/>
              <a:gd name="connsiteX765" fmla="*/ 5648971 w 7467663"/>
              <a:gd name="connsiteY765" fmla="*/ 891331 h 6858000"/>
              <a:gd name="connsiteX766" fmla="*/ 5844807 w 7467663"/>
              <a:gd name="connsiteY766" fmla="*/ 870718 h 6858000"/>
              <a:gd name="connsiteX767" fmla="*/ 5862975 w 7467663"/>
              <a:gd name="connsiteY767" fmla="*/ 869756 h 6858000"/>
              <a:gd name="connsiteX768" fmla="*/ 5920887 w 7467663"/>
              <a:gd name="connsiteY768" fmla="*/ 865929 h 6858000"/>
              <a:gd name="connsiteX769" fmla="*/ 5504425 w 7467663"/>
              <a:gd name="connsiteY769" fmla="*/ 848067 h 6858000"/>
              <a:gd name="connsiteX770" fmla="*/ 3607114 w 7467663"/>
              <a:gd name="connsiteY770" fmla="*/ 467441 h 6858000"/>
              <a:gd name="connsiteX771" fmla="*/ 3296242 w 7467663"/>
              <a:gd name="connsiteY771" fmla="*/ 807991 h 6858000"/>
              <a:gd name="connsiteX772" fmla="*/ 3174674 w 7467663"/>
              <a:gd name="connsiteY772" fmla="*/ 919759 h 6858000"/>
              <a:gd name="connsiteX773" fmla="*/ 3042978 w 7467663"/>
              <a:gd name="connsiteY773" fmla="*/ 1054894 h 6858000"/>
              <a:gd name="connsiteX774" fmla="*/ 2968914 w 7467663"/>
              <a:gd name="connsiteY774" fmla="*/ 1133756 h 6858000"/>
              <a:gd name="connsiteX775" fmla="*/ 3103823 w 7467663"/>
              <a:gd name="connsiteY775" fmla="*/ 1026814 h 6858000"/>
              <a:gd name="connsiteX776" fmla="*/ 3607114 w 7467663"/>
              <a:gd name="connsiteY776" fmla="*/ 467441 h 6858000"/>
              <a:gd name="connsiteX777" fmla="*/ 3744487 w 7467663"/>
              <a:gd name="connsiteY777" fmla="*/ 383136 h 6858000"/>
              <a:gd name="connsiteX778" fmla="*/ 3970213 w 7467663"/>
              <a:gd name="connsiteY778" fmla="*/ 995559 h 6858000"/>
              <a:gd name="connsiteX779" fmla="*/ 3744487 w 7467663"/>
              <a:gd name="connsiteY779" fmla="*/ 383136 h 6858000"/>
              <a:gd name="connsiteX780" fmla="*/ 3624562 w 7467663"/>
              <a:gd name="connsiteY780" fmla="*/ 367041 h 6858000"/>
              <a:gd name="connsiteX781" fmla="*/ 3489712 w 7467663"/>
              <a:gd name="connsiteY781" fmla="*/ 485386 h 6858000"/>
              <a:gd name="connsiteX782" fmla="*/ 3182994 w 7467663"/>
              <a:gd name="connsiteY782" fmla="*/ 828265 h 6858000"/>
              <a:gd name="connsiteX783" fmla="*/ 2892114 w 7467663"/>
              <a:gd name="connsiteY783" fmla="*/ 1172635 h 6858000"/>
              <a:gd name="connsiteX784" fmla="*/ 3021459 w 7467663"/>
              <a:gd name="connsiteY784" fmla="*/ 1035385 h 6858000"/>
              <a:gd name="connsiteX785" fmla="*/ 3153873 w 7467663"/>
              <a:gd name="connsiteY785" fmla="*/ 898971 h 6858000"/>
              <a:gd name="connsiteX786" fmla="*/ 3276511 w 7467663"/>
              <a:gd name="connsiteY786" fmla="*/ 786423 h 6858000"/>
              <a:gd name="connsiteX787" fmla="*/ 3584154 w 7467663"/>
              <a:gd name="connsiteY787" fmla="*/ 448218 h 6858000"/>
              <a:gd name="connsiteX788" fmla="*/ 3624562 w 7467663"/>
              <a:gd name="connsiteY788" fmla="*/ 367041 h 6858000"/>
              <a:gd name="connsiteX789" fmla="*/ 3766672 w 7467663"/>
              <a:gd name="connsiteY789" fmla="*/ 359429 h 6858000"/>
              <a:gd name="connsiteX790" fmla="*/ 3996338 w 7467663"/>
              <a:gd name="connsiteY790" fmla="*/ 968237 h 6858000"/>
              <a:gd name="connsiteX791" fmla="*/ 3766672 w 7467663"/>
              <a:gd name="connsiteY791" fmla="*/ 359429 h 6858000"/>
              <a:gd name="connsiteX792" fmla="*/ 5805386 w 7467663"/>
              <a:gd name="connsiteY792" fmla="*/ 239240 h 6858000"/>
              <a:gd name="connsiteX793" fmla="*/ 5736947 w 7467663"/>
              <a:gd name="connsiteY793" fmla="*/ 261367 h 6858000"/>
              <a:gd name="connsiteX794" fmla="*/ 5427012 w 7467663"/>
              <a:gd name="connsiteY794" fmla="*/ 311272 h 6858000"/>
              <a:gd name="connsiteX795" fmla="*/ 5147818 w 7467663"/>
              <a:gd name="connsiteY795" fmla="*/ 322112 h 6858000"/>
              <a:gd name="connsiteX796" fmla="*/ 5060854 w 7467663"/>
              <a:gd name="connsiteY796" fmla="*/ 311882 h 6858000"/>
              <a:gd name="connsiteX797" fmla="*/ 4945989 w 7467663"/>
              <a:gd name="connsiteY797" fmla="*/ 300516 h 6858000"/>
              <a:gd name="connsiteX798" fmla="*/ 5410479 w 7467663"/>
              <a:gd name="connsiteY798" fmla="*/ 348434 h 6858000"/>
              <a:gd name="connsiteX799" fmla="*/ 5805386 w 7467663"/>
              <a:gd name="connsiteY799" fmla="*/ 239240 h 6858000"/>
              <a:gd name="connsiteX800" fmla="*/ 5905192 w 7467663"/>
              <a:gd name="connsiteY800" fmla="*/ 163079 h 6858000"/>
              <a:gd name="connsiteX801" fmla="*/ 5865655 w 7467663"/>
              <a:gd name="connsiteY801" fmla="*/ 171901 h 6858000"/>
              <a:gd name="connsiteX802" fmla="*/ 5259740 w 7467663"/>
              <a:gd name="connsiteY802" fmla="*/ 257013 h 6858000"/>
              <a:gd name="connsiteX803" fmla="*/ 5208466 w 7467663"/>
              <a:gd name="connsiteY803" fmla="*/ 257550 h 6858000"/>
              <a:gd name="connsiteX804" fmla="*/ 4980204 w 7467663"/>
              <a:gd name="connsiteY804" fmla="*/ 271903 h 6858000"/>
              <a:gd name="connsiteX805" fmla="*/ 5068068 w 7467663"/>
              <a:gd name="connsiteY805" fmla="*/ 282244 h 6858000"/>
              <a:gd name="connsiteX806" fmla="*/ 5153231 w 7467663"/>
              <a:gd name="connsiteY806" fmla="*/ 292240 h 6858000"/>
              <a:gd name="connsiteX807" fmla="*/ 5426491 w 7467663"/>
              <a:gd name="connsiteY807" fmla="*/ 281128 h 6858000"/>
              <a:gd name="connsiteX808" fmla="*/ 5731212 w 7467663"/>
              <a:gd name="connsiteY808" fmla="*/ 231951 h 6858000"/>
              <a:gd name="connsiteX809" fmla="*/ 5905192 w 7467663"/>
              <a:gd name="connsiteY809" fmla="*/ 163079 h 6858000"/>
              <a:gd name="connsiteX810" fmla="*/ 5944437 w 7467663"/>
              <a:gd name="connsiteY810" fmla="*/ 113829 h 6858000"/>
              <a:gd name="connsiteX811" fmla="*/ 5825032 w 7467663"/>
              <a:gd name="connsiteY811" fmla="*/ 146405 h 6858000"/>
              <a:gd name="connsiteX812" fmla="*/ 4955599 w 7467663"/>
              <a:gd name="connsiteY812" fmla="*/ 247008 h 6858000"/>
              <a:gd name="connsiteX813" fmla="*/ 5210104 w 7467663"/>
              <a:gd name="connsiteY813" fmla="*/ 228123 h 6858000"/>
              <a:gd name="connsiteX814" fmla="*/ 5261015 w 7467663"/>
              <a:gd name="connsiteY814" fmla="*/ 227087 h 6858000"/>
              <a:gd name="connsiteX815" fmla="*/ 5861181 w 7467663"/>
              <a:gd name="connsiteY815" fmla="*/ 143093 h 6858000"/>
              <a:gd name="connsiteX816" fmla="*/ 5961252 w 7467663"/>
              <a:gd name="connsiteY816" fmla="*/ 114820 h 6858000"/>
              <a:gd name="connsiteX817" fmla="*/ 5944437 w 7467663"/>
              <a:gd name="connsiteY817" fmla="*/ 113829 h 6858000"/>
              <a:gd name="connsiteX818" fmla="*/ 3882765 w 7467663"/>
              <a:gd name="connsiteY818" fmla="*/ 0 h 6858000"/>
              <a:gd name="connsiteX819" fmla="*/ 3995099 w 7467663"/>
              <a:gd name="connsiteY819" fmla="*/ 0 h 6858000"/>
              <a:gd name="connsiteX820" fmla="*/ 4163818 w 7467663"/>
              <a:gd name="connsiteY820" fmla="*/ 234104 h 6858000"/>
              <a:gd name="connsiteX821" fmla="*/ 4172099 w 7467663"/>
              <a:gd name="connsiteY821" fmla="*/ 234207 h 6858000"/>
              <a:gd name="connsiteX822" fmla="*/ 4784282 w 7467663"/>
              <a:gd name="connsiteY822" fmla="*/ 276561 h 6858000"/>
              <a:gd name="connsiteX823" fmla="*/ 4801687 w 7467663"/>
              <a:gd name="connsiteY823" fmla="*/ 267764 h 6858000"/>
              <a:gd name="connsiteX824" fmla="*/ 6082788 w 7467663"/>
              <a:gd name="connsiteY824" fmla="*/ 64119 h 6858000"/>
              <a:gd name="connsiteX825" fmla="*/ 6099442 w 7467663"/>
              <a:gd name="connsiteY825" fmla="*/ 82568 h 6858000"/>
              <a:gd name="connsiteX826" fmla="*/ 4804137 w 7467663"/>
              <a:gd name="connsiteY826" fmla="*/ 320931 h 6858000"/>
              <a:gd name="connsiteX827" fmla="*/ 4227047 w 7467663"/>
              <a:gd name="connsiteY827" fmla="*/ 313415 h 6858000"/>
              <a:gd name="connsiteX828" fmla="*/ 4346041 w 7467663"/>
              <a:gd name="connsiteY828" fmla="*/ 456086 h 6858000"/>
              <a:gd name="connsiteX829" fmla="*/ 4870967 w 7467663"/>
              <a:gd name="connsiteY829" fmla="*/ 963061 h 6858000"/>
              <a:gd name="connsiteX830" fmla="*/ 4889647 w 7467663"/>
              <a:gd name="connsiteY830" fmla="*/ 957147 h 6858000"/>
              <a:gd name="connsiteX831" fmla="*/ 5422504 w 7467663"/>
              <a:gd name="connsiteY831" fmla="*/ 805191 h 6858000"/>
              <a:gd name="connsiteX832" fmla="*/ 6087656 w 7467663"/>
              <a:gd name="connsiteY832" fmla="*/ 826703 h 6858000"/>
              <a:gd name="connsiteX833" fmla="*/ 6058717 w 7467663"/>
              <a:gd name="connsiteY833" fmla="*/ 865992 h 6858000"/>
              <a:gd name="connsiteX834" fmla="*/ 4974153 w 7467663"/>
              <a:gd name="connsiteY834" fmla="*/ 1045456 h 6858000"/>
              <a:gd name="connsiteX835" fmla="*/ 5627835 w 7467663"/>
              <a:gd name="connsiteY835" fmla="*/ 1472077 h 6858000"/>
              <a:gd name="connsiteX836" fmla="*/ 5629817 w 7467663"/>
              <a:gd name="connsiteY836" fmla="*/ 1471412 h 6858000"/>
              <a:gd name="connsiteX837" fmla="*/ 5634124 w 7467663"/>
              <a:gd name="connsiteY837" fmla="*/ 1470572 h 6858000"/>
              <a:gd name="connsiteX838" fmla="*/ 5755832 w 7467663"/>
              <a:gd name="connsiteY838" fmla="*/ 1383886 h 6858000"/>
              <a:gd name="connsiteX839" fmla="*/ 6014186 w 7467663"/>
              <a:gd name="connsiteY839" fmla="*/ 1279799 h 6858000"/>
              <a:gd name="connsiteX840" fmla="*/ 6901619 w 7467663"/>
              <a:gd name="connsiteY840" fmla="*/ 1047874 h 6858000"/>
              <a:gd name="connsiteX841" fmla="*/ 6931566 w 7467663"/>
              <a:gd name="connsiteY841" fmla="*/ 1062034 h 6858000"/>
              <a:gd name="connsiteX842" fmla="*/ 5790982 w 7467663"/>
              <a:gd name="connsiteY842" fmla="*/ 1561380 h 6858000"/>
              <a:gd name="connsiteX843" fmla="*/ 6188971 w 7467663"/>
              <a:gd name="connsiteY843" fmla="*/ 1755168 h 6858000"/>
              <a:gd name="connsiteX844" fmla="*/ 6202446 w 7467663"/>
              <a:gd name="connsiteY844" fmla="*/ 1752268 h 6858000"/>
              <a:gd name="connsiteX845" fmla="*/ 7179560 w 7467663"/>
              <a:gd name="connsiteY845" fmla="*/ 1467551 h 6858000"/>
              <a:gd name="connsiteX846" fmla="*/ 7158730 w 7467663"/>
              <a:gd name="connsiteY846" fmla="*/ 1507835 h 6858000"/>
              <a:gd name="connsiteX847" fmla="*/ 6326959 w 7467663"/>
              <a:gd name="connsiteY847" fmla="*/ 1817686 h 6858000"/>
              <a:gd name="connsiteX848" fmla="*/ 6537433 w 7467663"/>
              <a:gd name="connsiteY848" fmla="*/ 1907790 h 6858000"/>
              <a:gd name="connsiteX849" fmla="*/ 6550221 w 7467663"/>
              <a:gd name="connsiteY849" fmla="*/ 1910729 h 6858000"/>
              <a:gd name="connsiteX850" fmla="*/ 6964438 w 7467663"/>
              <a:gd name="connsiteY850" fmla="*/ 2209505 h 6858000"/>
              <a:gd name="connsiteX851" fmla="*/ 7367862 w 7467663"/>
              <a:gd name="connsiteY851" fmla="*/ 2806833 h 6858000"/>
              <a:gd name="connsiteX852" fmla="*/ 7364329 w 7467663"/>
              <a:gd name="connsiteY852" fmla="*/ 2826907 h 6858000"/>
              <a:gd name="connsiteX853" fmla="*/ 7290545 w 7467663"/>
              <a:gd name="connsiteY853" fmla="*/ 2850663 h 6858000"/>
              <a:gd name="connsiteX854" fmla="*/ 6472036 w 7467663"/>
              <a:gd name="connsiteY854" fmla="*/ 1959003 h 6858000"/>
              <a:gd name="connsiteX855" fmla="*/ 5792897 w 7467663"/>
              <a:gd name="connsiteY855" fmla="*/ 1647747 h 6858000"/>
              <a:gd name="connsiteX856" fmla="*/ 5842751 w 7467663"/>
              <a:gd name="connsiteY856" fmla="*/ 1816112 h 6858000"/>
              <a:gd name="connsiteX857" fmla="*/ 5847424 w 7467663"/>
              <a:gd name="connsiteY857" fmla="*/ 1815776 h 6858000"/>
              <a:gd name="connsiteX858" fmla="*/ 6399821 w 7467663"/>
              <a:gd name="connsiteY858" fmla="*/ 2344799 h 6858000"/>
              <a:gd name="connsiteX859" fmla="*/ 6323232 w 7467663"/>
              <a:gd name="connsiteY859" fmla="*/ 2389634 h 6858000"/>
              <a:gd name="connsiteX860" fmla="*/ 5942958 w 7467663"/>
              <a:gd name="connsiteY860" fmla="*/ 2077708 h 6858000"/>
              <a:gd name="connsiteX861" fmla="*/ 5921559 w 7467663"/>
              <a:gd name="connsiteY861" fmla="*/ 2378596 h 6858000"/>
              <a:gd name="connsiteX862" fmla="*/ 5817651 w 7467663"/>
              <a:gd name="connsiteY862" fmla="*/ 3023919 h 6858000"/>
              <a:gd name="connsiteX863" fmla="*/ 5729634 w 7467663"/>
              <a:gd name="connsiteY863" fmla="*/ 3051849 h 6858000"/>
              <a:gd name="connsiteX864" fmla="*/ 5611018 w 7467663"/>
              <a:gd name="connsiteY864" fmla="*/ 2316769 h 6858000"/>
              <a:gd name="connsiteX865" fmla="*/ 5687608 w 7467663"/>
              <a:gd name="connsiteY865" fmla="*/ 2039972 h 6858000"/>
              <a:gd name="connsiteX866" fmla="*/ 5657554 w 7467663"/>
              <a:gd name="connsiteY866" fmla="*/ 1576445 h 6858000"/>
              <a:gd name="connsiteX867" fmla="*/ 5150475 w 7467663"/>
              <a:gd name="connsiteY867" fmla="*/ 1274012 h 6858000"/>
              <a:gd name="connsiteX868" fmla="*/ 5349142 w 7467663"/>
              <a:gd name="connsiteY868" fmla="*/ 2204405 h 6858000"/>
              <a:gd name="connsiteX869" fmla="*/ 5262214 w 7467663"/>
              <a:gd name="connsiteY869" fmla="*/ 2233836 h 6858000"/>
              <a:gd name="connsiteX870" fmla="*/ 4981539 w 7467663"/>
              <a:gd name="connsiteY870" fmla="*/ 1542201 h 6858000"/>
              <a:gd name="connsiteX871" fmla="*/ 4958461 w 7467663"/>
              <a:gd name="connsiteY871" fmla="*/ 1136957 h 6858000"/>
              <a:gd name="connsiteX872" fmla="*/ 4655015 w 7467663"/>
              <a:gd name="connsiteY872" fmla="*/ 891426 h 6858000"/>
              <a:gd name="connsiteX873" fmla="*/ 4348002 w 7467663"/>
              <a:gd name="connsiteY873" fmla="*/ 2205895 h 6858000"/>
              <a:gd name="connsiteX874" fmla="*/ 4262250 w 7467663"/>
              <a:gd name="connsiteY874" fmla="*/ 2219972 h 6858000"/>
              <a:gd name="connsiteX875" fmla="*/ 4550611 w 7467663"/>
              <a:gd name="connsiteY875" fmla="*/ 817540 h 6858000"/>
              <a:gd name="connsiteX876" fmla="*/ 4564418 w 7467663"/>
              <a:gd name="connsiteY876" fmla="*/ 808293 h 6858000"/>
              <a:gd name="connsiteX877" fmla="*/ 4266388 w 7467663"/>
              <a:gd name="connsiteY877" fmla="*/ 500083 h 6858000"/>
              <a:gd name="connsiteX878" fmla="*/ 4032842 w 7467663"/>
              <a:gd name="connsiteY878" fmla="*/ 211809 h 6858000"/>
              <a:gd name="connsiteX879" fmla="*/ 3882765 w 7467663"/>
              <a:gd name="connsiteY879" fmla="*/ 0 h 6858000"/>
              <a:gd name="connsiteX880" fmla="*/ 3721337 w 7467663"/>
              <a:gd name="connsiteY880" fmla="*/ 0 h 6858000"/>
              <a:gd name="connsiteX881" fmla="*/ 3797544 w 7467663"/>
              <a:gd name="connsiteY881" fmla="*/ 0 h 6858000"/>
              <a:gd name="connsiteX882" fmla="*/ 3775734 w 7467663"/>
              <a:gd name="connsiteY882" fmla="*/ 95131 h 6858000"/>
              <a:gd name="connsiteX883" fmla="*/ 3724807 w 7467663"/>
              <a:gd name="connsiteY883" fmla="*/ 272257 h 6858000"/>
              <a:gd name="connsiteX884" fmla="*/ 3726844 w 7467663"/>
              <a:gd name="connsiteY884" fmla="*/ 282988 h 6858000"/>
              <a:gd name="connsiteX885" fmla="*/ 3742664 w 7467663"/>
              <a:gd name="connsiteY885" fmla="*/ 279918 h 6858000"/>
              <a:gd name="connsiteX886" fmla="*/ 4103910 w 7467663"/>
              <a:gd name="connsiteY886" fmla="*/ 1161917 h 6858000"/>
              <a:gd name="connsiteX887" fmla="*/ 4020269 w 7467663"/>
              <a:gd name="connsiteY887" fmla="*/ 1200406 h 6858000"/>
              <a:gd name="connsiteX888" fmla="*/ 3674882 w 7467663"/>
              <a:gd name="connsiteY888" fmla="*/ 488524 h 6858000"/>
              <a:gd name="connsiteX889" fmla="*/ 3132682 w 7467663"/>
              <a:gd name="connsiteY889" fmla="*/ 1072284 h 6858000"/>
              <a:gd name="connsiteX890" fmla="*/ 2716346 w 7467663"/>
              <a:gd name="connsiteY890" fmla="*/ 1276376 h 6858000"/>
              <a:gd name="connsiteX891" fmla="*/ 2716772 w 7467663"/>
              <a:gd name="connsiteY891" fmla="*/ 1255462 h 6858000"/>
              <a:gd name="connsiteX892" fmla="*/ 3471096 w 7467663"/>
              <a:gd name="connsiteY892" fmla="*/ 437072 h 6858000"/>
              <a:gd name="connsiteX893" fmla="*/ 3639057 w 7467663"/>
              <a:gd name="connsiteY893" fmla="*/ 286334 h 6858000"/>
              <a:gd name="connsiteX894" fmla="*/ 3640309 w 7467663"/>
              <a:gd name="connsiteY894" fmla="*/ 284664 h 6858000"/>
              <a:gd name="connsiteX895" fmla="*/ 3646022 w 7467663"/>
              <a:gd name="connsiteY895" fmla="*/ 276711 h 6858000"/>
              <a:gd name="connsiteX896" fmla="*/ 3707943 w 7467663"/>
              <a:gd name="connsiteY896" fmla="*/ 65958 h 6858000"/>
              <a:gd name="connsiteX897" fmla="*/ 3721337 w 7467663"/>
              <a:gd name="connsiteY897" fmla="*/ 0 h 6858000"/>
              <a:gd name="connsiteX898" fmla="*/ 2867960 w 7467663"/>
              <a:gd name="connsiteY898" fmla="*/ 0 h 6858000"/>
              <a:gd name="connsiteX899" fmla="*/ 2926351 w 7467663"/>
              <a:gd name="connsiteY899" fmla="*/ 0 h 6858000"/>
              <a:gd name="connsiteX900" fmla="*/ 2902823 w 7467663"/>
              <a:gd name="connsiteY900" fmla="*/ 262929 h 6858000"/>
              <a:gd name="connsiteX901" fmla="*/ 2940663 w 7467663"/>
              <a:gd name="connsiteY901" fmla="*/ 140884 h 6858000"/>
              <a:gd name="connsiteX902" fmla="*/ 2947039 w 7467663"/>
              <a:gd name="connsiteY902" fmla="*/ 122524 h 6858000"/>
              <a:gd name="connsiteX903" fmla="*/ 2984316 w 7467663"/>
              <a:gd name="connsiteY903" fmla="*/ 0 h 6858000"/>
              <a:gd name="connsiteX904" fmla="*/ 3016114 w 7467663"/>
              <a:gd name="connsiteY904" fmla="*/ 0 h 6858000"/>
              <a:gd name="connsiteX905" fmla="*/ 2979949 w 7467663"/>
              <a:gd name="connsiteY905" fmla="*/ 119274 h 6858000"/>
              <a:gd name="connsiteX906" fmla="*/ 3023879 w 7467663"/>
              <a:gd name="connsiteY906" fmla="*/ 0 h 6858000"/>
              <a:gd name="connsiteX907" fmla="*/ 3105400 w 7467663"/>
              <a:gd name="connsiteY907" fmla="*/ 0 h 6858000"/>
              <a:gd name="connsiteX908" fmla="*/ 3094669 w 7467663"/>
              <a:gd name="connsiteY908" fmla="*/ 30308 h 6858000"/>
              <a:gd name="connsiteX909" fmla="*/ 2901945 w 7467663"/>
              <a:gd name="connsiteY909" fmla="*/ 466538 h 6858000"/>
              <a:gd name="connsiteX910" fmla="*/ 2815209 w 7467663"/>
              <a:gd name="connsiteY910" fmla="*/ 497361 h 6858000"/>
              <a:gd name="connsiteX911" fmla="*/ 2844845 w 7467663"/>
              <a:gd name="connsiteY911" fmla="*/ 127638 h 6858000"/>
              <a:gd name="connsiteX912" fmla="*/ 2867960 w 7467663"/>
              <a:gd name="connsiteY912" fmla="*/ 0 h 6858000"/>
              <a:gd name="connsiteX913" fmla="*/ 1057230 w 7467663"/>
              <a:gd name="connsiteY913" fmla="*/ 0 h 6858000"/>
              <a:gd name="connsiteX914" fmla="*/ 1111003 w 7467663"/>
              <a:gd name="connsiteY914" fmla="*/ 0 h 6858000"/>
              <a:gd name="connsiteX915" fmla="*/ 1125553 w 7467663"/>
              <a:gd name="connsiteY915" fmla="*/ 52588 h 6858000"/>
              <a:gd name="connsiteX916" fmla="*/ 1304276 w 7467663"/>
              <a:gd name="connsiteY916" fmla="*/ 476275 h 6858000"/>
              <a:gd name="connsiteX917" fmla="*/ 1492066 w 7467663"/>
              <a:gd name="connsiteY917" fmla="*/ 886333 h 6858000"/>
              <a:gd name="connsiteX918" fmla="*/ 1423698 w 7467663"/>
              <a:gd name="connsiteY918" fmla="*/ 710817 h 6858000"/>
              <a:gd name="connsiteX919" fmla="*/ 1357609 w 7467663"/>
              <a:gd name="connsiteY919" fmla="*/ 532892 h 6858000"/>
              <a:gd name="connsiteX920" fmla="*/ 1309550 w 7467663"/>
              <a:gd name="connsiteY920" fmla="*/ 374031 h 6858000"/>
              <a:gd name="connsiteX921" fmla="*/ 1193673 w 7467663"/>
              <a:gd name="connsiteY921" fmla="*/ 49533 h 6858000"/>
              <a:gd name="connsiteX922" fmla="*/ 1164391 w 7467663"/>
              <a:gd name="connsiteY922" fmla="*/ 0 h 6858000"/>
              <a:gd name="connsiteX923" fmla="*/ 1200666 w 7467663"/>
              <a:gd name="connsiteY923" fmla="*/ 0 h 6858000"/>
              <a:gd name="connsiteX924" fmla="*/ 1223408 w 7467663"/>
              <a:gd name="connsiteY924" fmla="*/ 38996 h 6858000"/>
              <a:gd name="connsiteX925" fmla="*/ 1339635 w 7467663"/>
              <a:gd name="connsiteY925" fmla="*/ 365517 h 6858000"/>
              <a:gd name="connsiteX926" fmla="*/ 1387469 w 7467663"/>
              <a:gd name="connsiteY926" fmla="*/ 523079 h 6858000"/>
              <a:gd name="connsiteX927" fmla="*/ 1452685 w 7467663"/>
              <a:gd name="connsiteY927" fmla="*/ 699806 h 6858000"/>
              <a:gd name="connsiteX928" fmla="*/ 1492092 w 7467663"/>
              <a:gd name="connsiteY928" fmla="*/ 800424 h 6858000"/>
              <a:gd name="connsiteX929" fmla="*/ 1455302 w 7467663"/>
              <a:gd name="connsiteY929" fmla="*/ 632913 h 6858000"/>
              <a:gd name="connsiteX930" fmla="*/ 1222336 w 7467663"/>
              <a:gd name="connsiteY930" fmla="*/ 9480 h 6858000"/>
              <a:gd name="connsiteX931" fmla="*/ 1214634 w 7467663"/>
              <a:gd name="connsiteY931" fmla="*/ 0 h 6858000"/>
              <a:gd name="connsiteX932" fmla="*/ 1289827 w 7467663"/>
              <a:gd name="connsiteY932" fmla="*/ 0 h 6858000"/>
              <a:gd name="connsiteX933" fmla="*/ 1321076 w 7467663"/>
              <a:gd name="connsiteY933" fmla="*/ 59722 h 6858000"/>
              <a:gd name="connsiteX934" fmla="*/ 1512579 w 7467663"/>
              <a:gd name="connsiteY934" fmla="*/ 626441 h 6858000"/>
              <a:gd name="connsiteX935" fmla="*/ 1506076 w 7467663"/>
              <a:gd name="connsiteY935" fmla="*/ 1089289 h 6858000"/>
              <a:gd name="connsiteX936" fmla="*/ 1486346 w 7467663"/>
              <a:gd name="connsiteY936" fmla="*/ 1079919 h 6858000"/>
              <a:gd name="connsiteX937" fmla="*/ 1070511 w 7467663"/>
              <a:gd name="connsiteY937" fmla="*/ 48609 h 6858000"/>
              <a:gd name="connsiteX938" fmla="*/ 1057230 w 7467663"/>
              <a:gd name="connsiteY938" fmla="*/ 0 h 6858000"/>
              <a:gd name="connsiteX939" fmla="*/ 43151 w 7467663"/>
              <a:gd name="connsiteY939" fmla="*/ 0 h 6858000"/>
              <a:gd name="connsiteX940" fmla="*/ 95283 w 7467663"/>
              <a:gd name="connsiteY940" fmla="*/ 0 h 6858000"/>
              <a:gd name="connsiteX941" fmla="*/ 300708 w 7467663"/>
              <a:gd name="connsiteY941" fmla="*/ 154571 h 6858000"/>
              <a:gd name="connsiteX942" fmla="*/ 530414 w 7467663"/>
              <a:gd name="connsiteY942" fmla="*/ 354673 h 6858000"/>
              <a:gd name="connsiteX943" fmla="*/ 333785 w 7467663"/>
              <a:gd name="connsiteY943" fmla="*/ 161564 h 6858000"/>
              <a:gd name="connsiteX944" fmla="*/ 147005 w 7467663"/>
              <a:gd name="connsiteY944" fmla="*/ 0 h 6858000"/>
              <a:gd name="connsiteX945" fmla="*/ 272509 w 7467663"/>
              <a:gd name="connsiteY945" fmla="*/ 0 h 6858000"/>
              <a:gd name="connsiteX946" fmla="*/ 326276 w 7467663"/>
              <a:gd name="connsiteY946" fmla="*/ 45847 h 6858000"/>
              <a:gd name="connsiteX947" fmla="*/ 823759 w 7467663"/>
              <a:gd name="connsiteY947" fmla="*/ 574145 h 6858000"/>
              <a:gd name="connsiteX948" fmla="*/ 811254 w 7467663"/>
              <a:gd name="connsiteY948" fmla="*/ 665546 h 6858000"/>
              <a:gd name="connsiteX949" fmla="*/ 154042 w 7467663"/>
              <a:gd name="connsiteY949" fmla="*/ 261522 h 6858000"/>
              <a:gd name="connsiteX950" fmla="*/ 13550 w 7467663"/>
              <a:gd name="connsiteY950" fmla="*/ 158423 h 6858000"/>
              <a:gd name="connsiteX951" fmla="*/ 0 w 7467663"/>
              <a:gd name="connsiteY951" fmla="*/ 146618 h 6858000"/>
              <a:gd name="connsiteX952" fmla="*/ 0 w 7467663"/>
              <a:gd name="connsiteY952" fmla="*/ 59161 h 6858000"/>
              <a:gd name="connsiteX953" fmla="*/ 45427 w 7467663"/>
              <a:gd name="connsiteY953" fmla="*/ 101078 h 6858000"/>
              <a:gd name="connsiteX954" fmla="*/ 630103 w 7467663"/>
              <a:gd name="connsiteY954" fmla="*/ 485885 h 6858000"/>
              <a:gd name="connsiteX955" fmla="*/ 532040 w 7467663"/>
              <a:gd name="connsiteY955" fmla="*/ 399359 h 6858000"/>
              <a:gd name="connsiteX956" fmla="*/ 517618 w 7467663"/>
              <a:gd name="connsiteY956" fmla="*/ 385726 h 6858000"/>
              <a:gd name="connsiteX957" fmla="*/ 285074 w 7467663"/>
              <a:gd name="connsiteY957" fmla="*/ 182755 h 6858000"/>
              <a:gd name="connsiteX958" fmla="*/ 43151 w 7467663"/>
              <a:gd name="connsiteY958" fmla="*/ 0 h 6858000"/>
              <a:gd name="connsiteX0" fmla="*/ 369702 w 7467663"/>
              <a:gd name="connsiteY0" fmla="*/ 6712169 h 6858000"/>
              <a:gd name="connsiteX1" fmla="*/ 366575 w 7467663"/>
              <a:gd name="connsiteY1" fmla="*/ 6715556 h 6858000"/>
              <a:gd name="connsiteX2" fmla="*/ 371637 w 7467663"/>
              <a:gd name="connsiteY2" fmla="*/ 6713954 h 6858000"/>
              <a:gd name="connsiteX3" fmla="*/ 369702 w 7467663"/>
              <a:gd name="connsiteY3" fmla="*/ 6712169 h 6858000"/>
              <a:gd name="connsiteX4" fmla="*/ 7088673 w 7467663"/>
              <a:gd name="connsiteY4" fmla="*/ 6610396 h 6858000"/>
              <a:gd name="connsiteX5" fmla="*/ 7440138 w 7467663"/>
              <a:gd name="connsiteY5" fmla="*/ 6622648 h 6858000"/>
              <a:gd name="connsiteX6" fmla="*/ 7467600 w 7467663"/>
              <a:gd name="connsiteY6" fmla="*/ 6628217 h 6858000"/>
              <a:gd name="connsiteX7" fmla="*/ 7467600 w 7467663"/>
              <a:gd name="connsiteY7" fmla="*/ 6668575 h 6858000"/>
              <a:gd name="connsiteX8" fmla="*/ 7392322 w 7467663"/>
              <a:gd name="connsiteY8" fmla="*/ 6658238 h 6858000"/>
              <a:gd name="connsiteX9" fmla="*/ 7467600 w 7467663"/>
              <a:gd name="connsiteY9" fmla="*/ 6683873 h 6858000"/>
              <a:gd name="connsiteX10" fmla="*/ 7467600 w 7467663"/>
              <a:gd name="connsiteY10" fmla="*/ 6714215 h 6858000"/>
              <a:gd name="connsiteX11" fmla="*/ 7447383 w 7467663"/>
              <a:gd name="connsiteY11" fmla="*/ 6707202 h 6858000"/>
              <a:gd name="connsiteX12" fmla="*/ 7289862 w 7467663"/>
              <a:gd name="connsiteY12" fmla="*/ 6659827 h 6858000"/>
              <a:gd name="connsiteX13" fmla="*/ 7434024 w 7467663"/>
              <a:gd name="connsiteY13" fmla="*/ 6722130 h 6858000"/>
              <a:gd name="connsiteX14" fmla="*/ 7467600 w 7467663"/>
              <a:gd name="connsiteY14" fmla="*/ 6736157 h 6858000"/>
              <a:gd name="connsiteX15" fmla="*/ 7467600 w 7467663"/>
              <a:gd name="connsiteY15" fmla="*/ 6767913 h 6858000"/>
              <a:gd name="connsiteX16" fmla="*/ 7392158 w 7467663"/>
              <a:gd name="connsiteY16" fmla="*/ 6771365 h 6858000"/>
              <a:gd name="connsiteX17" fmla="*/ 7467600 w 7467663"/>
              <a:gd name="connsiteY17" fmla="*/ 6805948 h 6858000"/>
              <a:gd name="connsiteX18" fmla="*/ 7467600 w 7467663"/>
              <a:gd name="connsiteY18" fmla="*/ 6831490 h 6858000"/>
              <a:gd name="connsiteX19" fmla="*/ 7410696 w 7467663"/>
              <a:gd name="connsiteY19" fmla="*/ 6803861 h 6858000"/>
              <a:gd name="connsiteX20" fmla="*/ 7088673 w 7467663"/>
              <a:gd name="connsiteY20" fmla="*/ 6610396 h 6858000"/>
              <a:gd name="connsiteX21" fmla="*/ 1019354 w 7467663"/>
              <a:gd name="connsiteY21" fmla="*/ 6315006 h 6858000"/>
              <a:gd name="connsiteX22" fmla="*/ 441046 w 7467663"/>
              <a:gd name="connsiteY22" fmla="*/ 6691153 h 6858000"/>
              <a:gd name="connsiteX23" fmla="*/ 1019354 w 7467663"/>
              <a:gd name="connsiteY23" fmla="*/ 6315006 h 6858000"/>
              <a:gd name="connsiteX24" fmla="*/ 991680 w 7467663"/>
              <a:gd name="connsiteY24" fmla="*/ 6298413 h 6858000"/>
              <a:gd name="connsiteX25" fmla="*/ 409060 w 7467663"/>
              <a:gd name="connsiteY25" fmla="*/ 6671470 h 6858000"/>
              <a:gd name="connsiteX26" fmla="*/ 991680 w 7467663"/>
              <a:gd name="connsiteY26" fmla="*/ 6298413 h 6858000"/>
              <a:gd name="connsiteX27" fmla="*/ 103333 w 7467663"/>
              <a:gd name="connsiteY27" fmla="*/ 5699602 h 6858000"/>
              <a:gd name="connsiteX28" fmla="*/ 233938 w 7467663"/>
              <a:gd name="connsiteY28" fmla="*/ 5809416 h 6858000"/>
              <a:gd name="connsiteX29" fmla="*/ 883580 w 7467663"/>
              <a:gd name="connsiteY29" fmla="*/ 6180710 h 6858000"/>
              <a:gd name="connsiteX30" fmla="*/ 487337 w 7467663"/>
              <a:gd name="connsiteY30" fmla="*/ 5950182 h 6858000"/>
              <a:gd name="connsiteX31" fmla="*/ 354051 w 7467663"/>
              <a:gd name="connsiteY31" fmla="*/ 5854912 h 6858000"/>
              <a:gd name="connsiteX32" fmla="*/ 195436 w 7467663"/>
              <a:gd name="connsiteY32" fmla="*/ 5755068 h 6858000"/>
              <a:gd name="connsiteX33" fmla="*/ 103333 w 7467663"/>
              <a:gd name="connsiteY33" fmla="*/ 5699602 h 6858000"/>
              <a:gd name="connsiteX34" fmla="*/ 5539432 w 7467663"/>
              <a:gd name="connsiteY34" fmla="*/ 5642928 h 6858000"/>
              <a:gd name="connsiteX35" fmla="*/ 5555462 w 7467663"/>
              <a:gd name="connsiteY35" fmla="*/ 5694454 h 6858000"/>
              <a:gd name="connsiteX36" fmla="*/ 5828270 w 7467663"/>
              <a:gd name="connsiteY36" fmla="*/ 6320663 h 6858000"/>
              <a:gd name="connsiteX37" fmla="*/ 5947416 w 7467663"/>
              <a:gd name="connsiteY37" fmla="*/ 6574846 h 6858000"/>
              <a:gd name="connsiteX38" fmla="*/ 5539432 w 7467663"/>
              <a:gd name="connsiteY38" fmla="*/ 5642928 h 6858000"/>
              <a:gd name="connsiteX39" fmla="*/ 51253 w 7467663"/>
              <a:gd name="connsiteY39" fmla="*/ 5631825 h 6858000"/>
              <a:gd name="connsiteX40" fmla="*/ 211622 w 7467663"/>
              <a:gd name="connsiteY40" fmla="*/ 5728803 h 6858000"/>
              <a:gd name="connsiteX41" fmla="*/ 371652 w 7467663"/>
              <a:gd name="connsiteY41" fmla="*/ 5829062 h 6858000"/>
              <a:gd name="connsiteX42" fmla="*/ 505903 w 7467663"/>
              <a:gd name="connsiteY42" fmla="*/ 5925221 h 6858000"/>
              <a:gd name="connsiteX43" fmla="*/ 899240 w 7467663"/>
              <a:gd name="connsiteY43" fmla="*/ 6153068 h 6858000"/>
              <a:gd name="connsiteX44" fmla="*/ 988114 w 7467663"/>
              <a:gd name="connsiteY44" fmla="*/ 6174204 h 6858000"/>
              <a:gd name="connsiteX45" fmla="*/ 845971 w 7467663"/>
              <a:gd name="connsiteY45" fmla="*/ 6067177 h 6858000"/>
              <a:gd name="connsiteX46" fmla="*/ 448057 w 7467663"/>
              <a:gd name="connsiteY46" fmla="*/ 5841376 h 6858000"/>
              <a:gd name="connsiteX47" fmla="*/ 51253 w 7467663"/>
              <a:gd name="connsiteY47" fmla="*/ 5631825 h 6858000"/>
              <a:gd name="connsiteX48" fmla="*/ 2606687 w 7467663"/>
              <a:gd name="connsiteY48" fmla="*/ 5630718 h 6858000"/>
              <a:gd name="connsiteX49" fmla="*/ 2645658 w 7467663"/>
              <a:gd name="connsiteY49" fmla="*/ 6640259 h 6858000"/>
              <a:gd name="connsiteX50" fmla="*/ 2606687 w 7467663"/>
              <a:gd name="connsiteY50" fmla="*/ 5630718 h 6858000"/>
              <a:gd name="connsiteX51" fmla="*/ 3642057 w 7467663"/>
              <a:gd name="connsiteY51" fmla="*/ 5573487 h 6858000"/>
              <a:gd name="connsiteX52" fmla="*/ 3632981 w 7467663"/>
              <a:gd name="connsiteY52" fmla="*/ 5579437 h 6858000"/>
              <a:gd name="connsiteX53" fmla="*/ 3382436 w 7467663"/>
              <a:gd name="connsiteY53" fmla="*/ 5952726 h 6858000"/>
              <a:gd name="connsiteX54" fmla="*/ 3191929 w 7467663"/>
              <a:gd name="connsiteY54" fmla="*/ 6662669 h 6858000"/>
              <a:gd name="connsiteX55" fmla="*/ 3369898 w 7467663"/>
              <a:gd name="connsiteY55" fmla="*/ 6081771 h 6858000"/>
              <a:gd name="connsiteX56" fmla="*/ 3642057 w 7467663"/>
              <a:gd name="connsiteY56" fmla="*/ 5573487 h 6858000"/>
              <a:gd name="connsiteX57" fmla="*/ 2650666 w 7467663"/>
              <a:gd name="connsiteY57" fmla="*/ 5530686 h 6858000"/>
              <a:gd name="connsiteX58" fmla="*/ 2650249 w 7467663"/>
              <a:gd name="connsiteY58" fmla="*/ 5532101 h 6858000"/>
              <a:gd name="connsiteX59" fmla="*/ 2663808 w 7467663"/>
              <a:gd name="connsiteY59" fmla="*/ 6535215 h 6858000"/>
              <a:gd name="connsiteX60" fmla="*/ 2665418 w 7467663"/>
              <a:gd name="connsiteY60" fmla="*/ 6132756 h 6858000"/>
              <a:gd name="connsiteX61" fmla="*/ 2650666 w 7467663"/>
              <a:gd name="connsiteY61" fmla="*/ 5530686 h 6858000"/>
              <a:gd name="connsiteX62" fmla="*/ 2680277 w 7467663"/>
              <a:gd name="connsiteY62" fmla="*/ 5479204 h 6858000"/>
              <a:gd name="connsiteX63" fmla="*/ 2678972 w 7467663"/>
              <a:gd name="connsiteY63" fmla="*/ 5481582 h 6858000"/>
              <a:gd name="connsiteX64" fmla="*/ 2696666 w 7467663"/>
              <a:gd name="connsiteY64" fmla="*/ 6133836 h 6858000"/>
              <a:gd name="connsiteX65" fmla="*/ 2695769 w 7467663"/>
              <a:gd name="connsiteY65" fmla="*/ 6390955 h 6858000"/>
              <a:gd name="connsiteX66" fmla="*/ 2739893 w 7467663"/>
              <a:gd name="connsiteY66" fmla="*/ 6108357 h 6858000"/>
              <a:gd name="connsiteX67" fmla="*/ 2680277 w 7467663"/>
              <a:gd name="connsiteY67" fmla="*/ 5479204 h 6858000"/>
              <a:gd name="connsiteX68" fmla="*/ 1132195 w 7467663"/>
              <a:gd name="connsiteY68" fmla="*/ 5467980 h 6858000"/>
              <a:gd name="connsiteX69" fmla="*/ 1679056 w 7467663"/>
              <a:gd name="connsiteY69" fmla="*/ 5516907 h 6858000"/>
              <a:gd name="connsiteX70" fmla="*/ 2128648 w 7467663"/>
              <a:gd name="connsiteY70" fmla="*/ 5474249 h 6858000"/>
              <a:gd name="connsiteX71" fmla="*/ 1825619 w 7467663"/>
              <a:gd name="connsiteY71" fmla="*/ 5478447 h 6858000"/>
              <a:gd name="connsiteX72" fmla="*/ 1737798 w 7467663"/>
              <a:gd name="connsiteY72" fmla="*/ 5483353 h 6858000"/>
              <a:gd name="connsiteX73" fmla="*/ 1132195 w 7467663"/>
              <a:gd name="connsiteY73" fmla="*/ 5467980 h 6858000"/>
              <a:gd name="connsiteX74" fmla="*/ 7454976 w 7467663"/>
              <a:gd name="connsiteY74" fmla="*/ 6318297 h 6858000"/>
              <a:gd name="connsiteX75" fmla="*/ 7467600 w 7467663"/>
              <a:gd name="connsiteY75" fmla="*/ 6163634 h 6858000"/>
              <a:gd name="connsiteX76" fmla="*/ 7448321 w 7467663"/>
              <a:gd name="connsiteY76" fmla="*/ 6190991 h 6858000"/>
              <a:gd name="connsiteX77" fmla="*/ 7467600 w 7467663"/>
              <a:gd name="connsiteY77" fmla="*/ 6334256 h 6858000"/>
              <a:gd name="connsiteX78" fmla="*/ 7454976 w 7467663"/>
              <a:gd name="connsiteY78" fmla="*/ 6318297 h 6858000"/>
              <a:gd name="connsiteX79" fmla="*/ 1456157 w 7467663"/>
              <a:gd name="connsiteY79" fmla="*/ 5371404 h 6858000"/>
              <a:gd name="connsiteX80" fmla="*/ 1244432 w 7467663"/>
              <a:gd name="connsiteY80" fmla="*/ 5385601 h 6858000"/>
              <a:gd name="connsiteX81" fmla="*/ 973990 w 7467663"/>
              <a:gd name="connsiteY81" fmla="*/ 5424940 h 6858000"/>
              <a:gd name="connsiteX82" fmla="*/ 1103809 w 7467663"/>
              <a:gd name="connsiteY82" fmla="*/ 5433720 h 6858000"/>
              <a:gd name="connsiteX83" fmla="*/ 1123454 w 7467663"/>
              <a:gd name="connsiteY83" fmla="*/ 5435727 h 6858000"/>
              <a:gd name="connsiteX84" fmla="*/ 1737017 w 7467663"/>
              <a:gd name="connsiteY84" fmla="*/ 5452183 h 6858000"/>
              <a:gd name="connsiteX85" fmla="*/ 1824397 w 7467663"/>
              <a:gd name="connsiteY85" fmla="*/ 5447757 h 6858000"/>
              <a:gd name="connsiteX86" fmla="*/ 2070059 w 7467663"/>
              <a:gd name="connsiteY86" fmla="*/ 5441660 h 6858000"/>
              <a:gd name="connsiteX87" fmla="*/ 1456157 w 7467663"/>
              <a:gd name="connsiteY87" fmla="*/ 5371404 h 6858000"/>
              <a:gd name="connsiteX88" fmla="*/ 4988186 w 7467663"/>
              <a:gd name="connsiteY88" fmla="*/ 5216467 h 6858000"/>
              <a:gd name="connsiteX89" fmla="*/ 4777334 w 7467663"/>
              <a:gd name="connsiteY89" fmla="*/ 5406072 h 6858000"/>
              <a:gd name="connsiteX90" fmla="*/ 4718341 w 7467663"/>
              <a:gd name="connsiteY90" fmla="*/ 5468043 h 6858000"/>
              <a:gd name="connsiteX91" fmla="*/ 4604655 w 7467663"/>
              <a:gd name="connsiteY91" fmla="*/ 5583434 h 6858000"/>
              <a:gd name="connsiteX92" fmla="*/ 4565074 w 7467663"/>
              <a:gd name="connsiteY92" fmla="*/ 5618550 h 6858000"/>
              <a:gd name="connsiteX93" fmla="*/ 4988186 w 7467663"/>
              <a:gd name="connsiteY93" fmla="*/ 5216467 h 6858000"/>
              <a:gd name="connsiteX94" fmla="*/ 4978032 w 7467663"/>
              <a:gd name="connsiteY94" fmla="*/ 5183809 h 6858000"/>
              <a:gd name="connsiteX95" fmla="*/ 4463413 w 7467663"/>
              <a:gd name="connsiteY95" fmla="*/ 5615162 h 6858000"/>
              <a:gd name="connsiteX96" fmla="*/ 4358134 w 7467663"/>
              <a:gd name="connsiteY96" fmla="*/ 5742791 h 6858000"/>
              <a:gd name="connsiteX97" fmla="*/ 4376219 w 7467663"/>
              <a:gd name="connsiteY97" fmla="*/ 5729027 h 6858000"/>
              <a:gd name="connsiteX98" fmla="*/ 4582340 w 7467663"/>
              <a:gd name="connsiteY98" fmla="*/ 5561037 h 6858000"/>
              <a:gd name="connsiteX99" fmla="*/ 4694684 w 7467663"/>
              <a:gd name="connsiteY99" fmla="*/ 5447098 h 6858000"/>
              <a:gd name="connsiteX100" fmla="*/ 4754123 w 7467663"/>
              <a:gd name="connsiteY100" fmla="*/ 5384643 h 6858000"/>
              <a:gd name="connsiteX101" fmla="*/ 4978032 w 7467663"/>
              <a:gd name="connsiteY101" fmla="*/ 5183809 h 6858000"/>
              <a:gd name="connsiteX102" fmla="*/ 1903353 w 7467663"/>
              <a:gd name="connsiteY102" fmla="*/ 5044827 h 6858000"/>
              <a:gd name="connsiteX103" fmla="*/ 1936931 w 7467663"/>
              <a:gd name="connsiteY103" fmla="*/ 5093954 h 6858000"/>
              <a:gd name="connsiteX104" fmla="*/ 2195868 w 7467663"/>
              <a:gd name="connsiteY104" fmla="*/ 5396574 h 6858000"/>
              <a:gd name="connsiteX105" fmla="*/ 2088852 w 7467663"/>
              <a:gd name="connsiteY105" fmla="*/ 5166123 h 6858000"/>
              <a:gd name="connsiteX106" fmla="*/ 1958241 w 7467663"/>
              <a:gd name="connsiteY106" fmla="*/ 5067955 h 6858000"/>
              <a:gd name="connsiteX107" fmla="*/ 1903353 w 7467663"/>
              <a:gd name="connsiteY107" fmla="*/ 5044827 h 6858000"/>
              <a:gd name="connsiteX108" fmla="*/ 1979378 w 7467663"/>
              <a:gd name="connsiteY108" fmla="*/ 4769504 h 6858000"/>
              <a:gd name="connsiteX109" fmla="*/ 2882120 w 7467663"/>
              <a:gd name="connsiteY109" fmla="*/ 5064547 h 6858000"/>
              <a:gd name="connsiteX110" fmla="*/ 2793103 w 7467663"/>
              <a:gd name="connsiteY110" fmla="*/ 5039699 h 6858000"/>
              <a:gd name="connsiteX111" fmla="*/ 2770041 w 7467663"/>
              <a:gd name="connsiteY111" fmla="*/ 5033634 h 6858000"/>
              <a:gd name="connsiteX112" fmla="*/ 1979378 w 7467663"/>
              <a:gd name="connsiteY112" fmla="*/ 4769504 h 6858000"/>
              <a:gd name="connsiteX113" fmla="*/ 1927410 w 7467663"/>
              <a:gd name="connsiteY113" fmla="*/ 4716164 h 6858000"/>
              <a:gd name="connsiteX114" fmla="*/ 1959587 w 7467663"/>
              <a:gd name="connsiteY114" fmla="*/ 4728849 h 6858000"/>
              <a:gd name="connsiteX115" fmla="*/ 2777707 w 7467663"/>
              <a:gd name="connsiteY115" fmla="*/ 5003991 h 6858000"/>
              <a:gd name="connsiteX116" fmla="*/ 2800768 w 7467663"/>
              <a:gd name="connsiteY116" fmla="*/ 5010056 h 6858000"/>
              <a:gd name="connsiteX117" fmla="*/ 2879408 w 7467663"/>
              <a:gd name="connsiteY117" fmla="*/ 5031590 h 6858000"/>
              <a:gd name="connsiteX118" fmla="*/ 2862295 w 7467663"/>
              <a:gd name="connsiteY118" fmla="*/ 5022958 h 6858000"/>
              <a:gd name="connsiteX119" fmla="*/ 2813343 w 7467663"/>
              <a:gd name="connsiteY119" fmla="*/ 4998369 h 6858000"/>
              <a:gd name="connsiteX120" fmla="*/ 2646245 w 7467663"/>
              <a:gd name="connsiteY120" fmla="*/ 4930999 h 6858000"/>
              <a:gd name="connsiteX121" fmla="*/ 1999243 w 7467663"/>
              <a:gd name="connsiteY121" fmla="*/ 4730524 h 6858000"/>
              <a:gd name="connsiteX122" fmla="*/ 1979527 w 7467663"/>
              <a:gd name="connsiteY122" fmla="*/ 4726651 h 6858000"/>
              <a:gd name="connsiteX123" fmla="*/ 1927410 w 7467663"/>
              <a:gd name="connsiteY123" fmla="*/ 4716164 h 6858000"/>
              <a:gd name="connsiteX124" fmla="*/ 1997014 w 7467663"/>
              <a:gd name="connsiteY124" fmla="*/ 4698007 h 6858000"/>
              <a:gd name="connsiteX125" fmla="*/ 2005458 w 7467663"/>
              <a:gd name="connsiteY125" fmla="*/ 4699540 h 6858000"/>
              <a:gd name="connsiteX126" fmla="*/ 2657186 w 7467663"/>
              <a:gd name="connsiteY126" fmla="*/ 4901687 h 6858000"/>
              <a:gd name="connsiteX127" fmla="*/ 2826662 w 7467663"/>
              <a:gd name="connsiteY127" fmla="*/ 4970362 h 6858000"/>
              <a:gd name="connsiteX128" fmla="*/ 2876100 w 7467663"/>
              <a:gd name="connsiteY128" fmla="*/ 4995397 h 6858000"/>
              <a:gd name="connsiteX129" fmla="*/ 3042600 w 7467663"/>
              <a:gd name="connsiteY129" fmla="*/ 5059532 h 6858000"/>
              <a:gd name="connsiteX130" fmla="*/ 1997014 w 7467663"/>
              <a:gd name="connsiteY130" fmla="*/ 4698007 h 6858000"/>
              <a:gd name="connsiteX131" fmla="*/ 2305292 w 7467663"/>
              <a:gd name="connsiteY131" fmla="*/ 4219492 h 6858000"/>
              <a:gd name="connsiteX132" fmla="*/ 3360922 w 7467663"/>
              <a:gd name="connsiteY132" fmla="*/ 4529373 h 6858000"/>
              <a:gd name="connsiteX133" fmla="*/ 3492420 w 7467663"/>
              <a:gd name="connsiteY133" fmla="*/ 4510145 h 6858000"/>
              <a:gd name="connsiteX134" fmla="*/ 3364086 w 7467663"/>
              <a:gd name="connsiteY134" fmla="*/ 4480340 h 6858000"/>
              <a:gd name="connsiteX135" fmla="*/ 3225818 w 7467663"/>
              <a:gd name="connsiteY135" fmla="*/ 4411822 h 6858000"/>
              <a:gd name="connsiteX136" fmla="*/ 3129696 w 7467663"/>
              <a:gd name="connsiteY136" fmla="*/ 4360704 h 6858000"/>
              <a:gd name="connsiteX137" fmla="*/ 2814545 w 7467663"/>
              <a:gd name="connsiteY137" fmla="*/ 4282955 h 6858000"/>
              <a:gd name="connsiteX138" fmla="*/ 2305292 w 7467663"/>
              <a:gd name="connsiteY138" fmla="*/ 4219492 h 6858000"/>
              <a:gd name="connsiteX139" fmla="*/ 2626982 w 7467663"/>
              <a:gd name="connsiteY139" fmla="*/ 4206450 h 6858000"/>
              <a:gd name="connsiteX140" fmla="*/ 2490617 w 7467663"/>
              <a:gd name="connsiteY140" fmla="*/ 4206951 h 6858000"/>
              <a:gd name="connsiteX141" fmla="*/ 2819869 w 7467663"/>
              <a:gd name="connsiteY141" fmla="*/ 4252936 h 6858000"/>
              <a:gd name="connsiteX142" fmla="*/ 3143018 w 7467663"/>
              <a:gd name="connsiteY142" fmla="*/ 4332698 h 6858000"/>
              <a:gd name="connsiteX143" fmla="*/ 3241520 w 7467663"/>
              <a:gd name="connsiteY143" fmla="*/ 4385112 h 6858000"/>
              <a:gd name="connsiteX144" fmla="*/ 3374575 w 7467663"/>
              <a:gd name="connsiteY144" fmla="*/ 4451517 h 6858000"/>
              <a:gd name="connsiteX145" fmla="*/ 3505221 w 7467663"/>
              <a:gd name="connsiteY145" fmla="*/ 4480757 h 6858000"/>
              <a:gd name="connsiteX146" fmla="*/ 2626982 w 7467663"/>
              <a:gd name="connsiteY146" fmla="*/ 4206450 h 6858000"/>
              <a:gd name="connsiteX147" fmla="*/ 1310106 w 7467663"/>
              <a:gd name="connsiteY147" fmla="*/ 3943217 h 6858000"/>
              <a:gd name="connsiteX148" fmla="*/ 854994 w 7467663"/>
              <a:gd name="connsiteY148" fmla="*/ 4399136 h 6858000"/>
              <a:gd name="connsiteX149" fmla="*/ 742462 w 7467663"/>
              <a:gd name="connsiteY149" fmla="*/ 4594648 h 6858000"/>
              <a:gd name="connsiteX150" fmla="*/ 820602 w 7467663"/>
              <a:gd name="connsiteY150" fmla="*/ 4485915 h 6858000"/>
              <a:gd name="connsiteX151" fmla="*/ 878295 w 7467663"/>
              <a:gd name="connsiteY151" fmla="*/ 4403594 h 6858000"/>
              <a:gd name="connsiteX152" fmla="*/ 1240607 w 7467663"/>
              <a:gd name="connsiteY152" fmla="*/ 4010401 h 6858000"/>
              <a:gd name="connsiteX153" fmla="*/ 1310106 w 7467663"/>
              <a:gd name="connsiteY153" fmla="*/ 3943217 h 6858000"/>
              <a:gd name="connsiteX154" fmla="*/ 1423113 w 7467663"/>
              <a:gd name="connsiteY154" fmla="*/ 3874565 h 6858000"/>
              <a:gd name="connsiteX155" fmla="*/ 1260565 w 7467663"/>
              <a:gd name="connsiteY155" fmla="*/ 4031982 h 6858000"/>
              <a:gd name="connsiteX156" fmla="*/ 901900 w 7467663"/>
              <a:gd name="connsiteY156" fmla="*/ 4421236 h 6858000"/>
              <a:gd name="connsiteX157" fmla="*/ 845044 w 7467663"/>
              <a:gd name="connsiteY157" fmla="*/ 4502436 h 6858000"/>
              <a:gd name="connsiteX158" fmla="*/ 685926 w 7467663"/>
              <a:gd name="connsiteY158" fmla="*/ 4703069 h 6858000"/>
              <a:gd name="connsiteX159" fmla="*/ 684248 w 7467663"/>
              <a:gd name="connsiteY159" fmla="*/ 4706721 h 6858000"/>
              <a:gd name="connsiteX160" fmla="*/ 1423113 w 7467663"/>
              <a:gd name="connsiteY160" fmla="*/ 3874565 h 6858000"/>
              <a:gd name="connsiteX161" fmla="*/ 3316479 w 7467663"/>
              <a:gd name="connsiteY161" fmla="*/ 3872136 h 6858000"/>
              <a:gd name="connsiteX162" fmla="*/ 3546806 w 7467663"/>
              <a:gd name="connsiteY162" fmla="*/ 4356139 h 6858000"/>
              <a:gd name="connsiteX163" fmla="*/ 3364433 w 7467663"/>
              <a:gd name="connsiteY163" fmla="*/ 3953121 h 6858000"/>
              <a:gd name="connsiteX164" fmla="*/ 3316479 w 7467663"/>
              <a:gd name="connsiteY164" fmla="*/ 3872136 h 6858000"/>
              <a:gd name="connsiteX165" fmla="*/ 3291335 w 7467663"/>
              <a:gd name="connsiteY165" fmla="*/ 3767420 h 6858000"/>
              <a:gd name="connsiteX166" fmla="*/ 3390805 w 7467663"/>
              <a:gd name="connsiteY166" fmla="*/ 3937163 h 6858000"/>
              <a:gd name="connsiteX167" fmla="*/ 3579062 w 7467663"/>
              <a:gd name="connsiteY167" fmla="*/ 4359040 h 6858000"/>
              <a:gd name="connsiteX168" fmla="*/ 3467355 w 7467663"/>
              <a:gd name="connsiteY168" fmla="*/ 3988130 h 6858000"/>
              <a:gd name="connsiteX169" fmla="*/ 3310753 w 7467663"/>
              <a:gd name="connsiteY169" fmla="*/ 3787140 h 6858000"/>
              <a:gd name="connsiteX170" fmla="*/ 3291335 w 7467663"/>
              <a:gd name="connsiteY170" fmla="*/ 3767420 h 6858000"/>
              <a:gd name="connsiteX171" fmla="*/ 1635889 w 7467663"/>
              <a:gd name="connsiteY171" fmla="*/ 3709494 h 6858000"/>
              <a:gd name="connsiteX172" fmla="*/ 1634800 w 7467663"/>
              <a:gd name="connsiteY172" fmla="*/ 3731111 h 6858000"/>
              <a:gd name="connsiteX173" fmla="*/ 1635889 w 7467663"/>
              <a:gd name="connsiteY173" fmla="*/ 3709494 h 6858000"/>
              <a:gd name="connsiteX174" fmla="*/ 1510397 w 7467663"/>
              <a:gd name="connsiteY174" fmla="*/ 3684705 h 6858000"/>
              <a:gd name="connsiteX175" fmla="*/ 1146550 w 7467663"/>
              <a:gd name="connsiteY175" fmla="*/ 3802012 h 6858000"/>
              <a:gd name="connsiteX176" fmla="*/ 698834 w 7467663"/>
              <a:gd name="connsiteY176" fmla="*/ 3952272 h 6858000"/>
              <a:gd name="connsiteX177" fmla="*/ 34256 w 7467663"/>
              <a:gd name="connsiteY177" fmla="*/ 4347603 h 6858000"/>
              <a:gd name="connsiteX178" fmla="*/ 527241 w 7467663"/>
              <a:gd name="connsiteY178" fmla="*/ 4065078 h 6858000"/>
              <a:gd name="connsiteX179" fmla="*/ 1510397 w 7467663"/>
              <a:gd name="connsiteY179" fmla="*/ 3684705 h 6858000"/>
              <a:gd name="connsiteX180" fmla="*/ 1313114 w 7467663"/>
              <a:gd name="connsiteY180" fmla="*/ 3655216 h 6858000"/>
              <a:gd name="connsiteX181" fmla="*/ 1109304 w 7467663"/>
              <a:gd name="connsiteY181" fmla="*/ 3669030 h 6858000"/>
              <a:gd name="connsiteX182" fmla="*/ 8129 w 7467663"/>
              <a:gd name="connsiteY182" fmla="*/ 4330519 h 6858000"/>
              <a:gd name="connsiteX183" fmla="*/ 687572 w 7467663"/>
              <a:gd name="connsiteY183" fmla="*/ 3925629 h 6858000"/>
              <a:gd name="connsiteX184" fmla="*/ 1138365 w 7467663"/>
              <a:gd name="connsiteY184" fmla="*/ 3774515 h 6858000"/>
              <a:gd name="connsiteX185" fmla="*/ 1505579 w 7467663"/>
              <a:gd name="connsiteY185" fmla="*/ 3655526 h 6858000"/>
              <a:gd name="connsiteX186" fmla="*/ 1313114 w 7467663"/>
              <a:gd name="connsiteY186" fmla="*/ 3655216 h 6858000"/>
              <a:gd name="connsiteX187" fmla="*/ 3655073 w 7467663"/>
              <a:gd name="connsiteY187" fmla="*/ 3650884 h 6858000"/>
              <a:gd name="connsiteX188" fmla="*/ 3989938 w 7467663"/>
              <a:gd name="connsiteY188" fmla="*/ 3991685 h 6858000"/>
              <a:gd name="connsiteX189" fmla="*/ 4393907 w 7467663"/>
              <a:gd name="connsiteY189" fmla="*/ 4261258 h 6858000"/>
              <a:gd name="connsiteX190" fmla="*/ 4648051 w 7467663"/>
              <a:gd name="connsiteY190" fmla="*/ 4374051 h 6858000"/>
              <a:gd name="connsiteX191" fmla="*/ 4383389 w 7467663"/>
              <a:gd name="connsiteY191" fmla="*/ 4184369 h 6858000"/>
              <a:gd name="connsiteX192" fmla="*/ 4165508 w 7467663"/>
              <a:gd name="connsiteY192" fmla="*/ 4035196 h 6858000"/>
              <a:gd name="connsiteX193" fmla="*/ 4068162 w 7467663"/>
              <a:gd name="connsiteY193" fmla="*/ 3953394 h 6858000"/>
              <a:gd name="connsiteX194" fmla="*/ 3981416 w 7467663"/>
              <a:gd name="connsiteY194" fmla="*/ 3880482 h 6858000"/>
              <a:gd name="connsiteX195" fmla="*/ 3800147 w 7467663"/>
              <a:gd name="connsiteY195" fmla="*/ 3749872 h 6858000"/>
              <a:gd name="connsiteX196" fmla="*/ 3655073 w 7467663"/>
              <a:gd name="connsiteY196" fmla="*/ 3650884 h 6858000"/>
              <a:gd name="connsiteX197" fmla="*/ 3670252 w 7467663"/>
              <a:gd name="connsiteY197" fmla="*/ 3622798 h 6858000"/>
              <a:gd name="connsiteX198" fmla="*/ 3817258 w 7467663"/>
              <a:gd name="connsiteY198" fmla="*/ 3723577 h 6858000"/>
              <a:gd name="connsiteX199" fmla="*/ 4000461 w 7467663"/>
              <a:gd name="connsiteY199" fmla="*/ 3855966 h 6858000"/>
              <a:gd name="connsiteX200" fmla="*/ 4088180 w 7467663"/>
              <a:gd name="connsiteY200" fmla="*/ 3929774 h 6858000"/>
              <a:gd name="connsiteX201" fmla="*/ 4184555 w 7467663"/>
              <a:gd name="connsiteY201" fmla="*/ 4010683 h 6858000"/>
              <a:gd name="connsiteX202" fmla="*/ 4399563 w 7467663"/>
              <a:gd name="connsiteY202" fmla="*/ 4158106 h 6858000"/>
              <a:gd name="connsiteX203" fmla="*/ 4684469 w 7467663"/>
              <a:gd name="connsiteY203" fmla="*/ 4364680 h 6858000"/>
              <a:gd name="connsiteX204" fmla="*/ 4690271 w 7467663"/>
              <a:gd name="connsiteY204" fmla="*/ 4370034 h 6858000"/>
              <a:gd name="connsiteX205" fmla="*/ 4136093 w 7467663"/>
              <a:gd name="connsiteY205" fmla="*/ 3858466 h 6858000"/>
              <a:gd name="connsiteX206" fmla="*/ 3670252 w 7467663"/>
              <a:gd name="connsiteY206" fmla="*/ 3622798 h 6858000"/>
              <a:gd name="connsiteX207" fmla="*/ 4440129 w 7467663"/>
              <a:gd name="connsiteY207" fmla="*/ 3448571 h 6858000"/>
              <a:gd name="connsiteX208" fmla="*/ 4856525 w 7467663"/>
              <a:gd name="connsiteY208" fmla="*/ 3915351 h 6858000"/>
              <a:gd name="connsiteX209" fmla="*/ 5059055 w 7467663"/>
              <a:gd name="connsiteY209" fmla="*/ 4108918 h 6858000"/>
              <a:gd name="connsiteX210" fmla="*/ 5290070 w 7467663"/>
              <a:gd name="connsiteY210" fmla="*/ 4263619 h 6858000"/>
              <a:gd name="connsiteX211" fmla="*/ 4834991 w 7467663"/>
              <a:gd name="connsiteY211" fmla="*/ 3830985 h 6858000"/>
              <a:gd name="connsiteX212" fmla="*/ 4440129 w 7467663"/>
              <a:gd name="connsiteY212" fmla="*/ 3448571 h 6858000"/>
              <a:gd name="connsiteX213" fmla="*/ 4441737 w 7467663"/>
              <a:gd name="connsiteY213" fmla="*/ 3399734 h 6858000"/>
              <a:gd name="connsiteX214" fmla="*/ 4431236 w 7467663"/>
              <a:gd name="connsiteY214" fmla="*/ 3400954 h 6858000"/>
              <a:gd name="connsiteX215" fmla="*/ 4557150 w 7467663"/>
              <a:gd name="connsiteY215" fmla="*/ 3510023 h 6858000"/>
              <a:gd name="connsiteX216" fmla="*/ 4856936 w 7467663"/>
              <a:gd name="connsiteY216" fmla="*/ 3809146 h 6858000"/>
              <a:gd name="connsiteX217" fmla="*/ 5111996 w 7467663"/>
              <a:gd name="connsiteY217" fmla="*/ 4065759 h 6858000"/>
              <a:gd name="connsiteX218" fmla="*/ 5388878 w 7467663"/>
              <a:gd name="connsiteY218" fmla="*/ 4300185 h 6858000"/>
              <a:gd name="connsiteX219" fmla="*/ 5425556 w 7467663"/>
              <a:gd name="connsiteY219" fmla="*/ 4308967 h 6858000"/>
              <a:gd name="connsiteX220" fmla="*/ 4943646 w 7467663"/>
              <a:gd name="connsiteY220" fmla="*/ 3822916 h 6858000"/>
              <a:gd name="connsiteX221" fmla="*/ 4594837 w 7467663"/>
              <a:gd name="connsiteY221" fmla="*/ 3532274 h 6858000"/>
              <a:gd name="connsiteX222" fmla="*/ 4441737 w 7467663"/>
              <a:gd name="connsiteY222" fmla="*/ 3399734 h 6858000"/>
              <a:gd name="connsiteX223" fmla="*/ 5425834 w 7467663"/>
              <a:gd name="connsiteY223" fmla="*/ 3162785 h 6858000"/>
              <a:gd name="connsiteX224" fmla="*/ 5401644 w 7467663"/>
              <a:gd name="connsiteY224" fmla="*/ 3617847 h 6858000"/>
              <a:gd name="connsiteX225" fmla="*/ 5467256 w 7467663"/>
              <a:gd name="connsiteY225" fmla="*/ 4175494 h 6858000"/>
              <a:gd name="connsiteX226" fmla="*/ 5448069 w 7467663"/>
              <a:gd name="connsiteY226" fmla="*/ 3567554 h 6858000"/>
              <a:gd name="connsiteX227" fmla="*/ 5425834 w 7467663"/>
              <a:gd name="connsiteY227" fmla="*/ 3162785 h 6858000"/>
              <a:gd name="connsiteX228" fmla="*/ 1318687 w 7467663"/>
              <a:gd name="connsiteY228" fmla="*/ 3113840 h 6858000"/>
              <a:gd name="connsiteX229" fmla="*/ 1066793 w 7467663"/>
              <a:gd name="connsiteY229" fmla="*/ 3212171 h 6858000"/>
              <a:gd name="connsiteX230" fmla="*/ 993319 w 7467663"/>
              <a:gd name="connsiteY230" fmla="*/ 3247648 h 6858000"/>
              <a:gd name="connsiteX231" fmla="*/ 853081 w 7467663"/>
              <a:gd name="connsiteY231" fmla="*/ 3312410 h 6858000"/>
              <a:gd name="connsiteX232" fmla="*/ 805957 w 7467663"/>
              <a:gd name="connsiteY232" fmla="*/ 3330443 h 6858000"/>
              <a:gd name="connsiteX233" fmla="*/ 1318687 w 7467663"/>
              <a:gd name="connsiteY233" fmla="*/ 3113840 h 6858000"/>
              <a:gd name="connsiteX234" fmla="*/ 5453702 w 7467663"/>
              <a:gd name="connsiteY234" fmla="*/ 3090882 h 6858000"/>
              <a:gd name="connsiteX235" fmla="*/ 5480135 w 7467663"/>
              <a:gd name="connsiteY235" fmla="*/ 3565802 h 6858000"/>
              <a:gd name="connsiteX236" fmla="*/ 5499023 w 7467663"/>
              <a:gd name="connsiteY236" fmla="*/ 4166310 h 6858000"/>
              <a:gd name="connsiteX237" fmla="*/ 5547022 w 7467663"/>
              <a:gd name="connsiteY237" fmla="*/ 3607838 h 6858000"/>
              <a:gd name="connsiteX238" fmla="*/ 5515964 w 7467663"/>
              <a:gd name="connsiteY238" fmla="*/ 3378541 h 6858000"/>
              <a:gd name="connsiteX239" fmla="*/ 5453702 w 7467663"/>
              <a:gd name="connsiteY239" fmla="*/ 3090882 h 6858000"/>
              <a:gd name="connsiteX240" fmla="*/ 1238695 w 7467663"/>
              <a:gd name="connsiteY240" fmla="*/ 3076820 h 6858000"/>
              <a:gd name="connsiteX241" fmla="*/ 716371 w 7467663"/>
              <a:gd name="connsiteY241" fmla="*/ 3293249 h 6858000"/>
              <a:gd name="connsiteX242" fmla="*/ 579522 w 7467663"/>
              <a:gd name="connsiteY242" fmla="*/ 3371759 h 6858000"/>
              <a:gd name="connsiteX243" fmla="*/ 600288 w 7467663"/>
              <a:gd name="connsiteY243" fmla="*/ 3365555 h 6858000"/>
              <a:gd name="connsiteX244" fmla="*/ 840692 w 7467663"/>
              <a:gd name="connsiteY244" fmla="*/ 3284921 h 6858000"/>
              <a:gd name="connsiteX245" fmla="*/ 979248 w 7467663"/>
              <a:gd name="connsiteY245" fmla="*/ 3221003 h 6858000"/>
              <a:gd name="connsiteX246" fmla="*/ 1053282 w 7467663"/>
              <a:gd name="connsiteY246" fmla="*/ 3185247 h 6858000"/>
              <a:gd name="connsiteX247" fmla="*/ 1320603 w 7467663"/>
              <a:gd name="connsiteY247" fmla="*/ 3081281 h 6858000"/>
              <a:gd name="connsiteX248" fmla="*/ 1238695 w 7467663"/>
              <a:gd name="connsiteY248" fmla="*/ 3076820 h 6858000"/>
              <a:gd name="connsiteX249" fmla="*/ 5425627 w 7467663"/>
              <a:gd name="connsiteY249" fmla="*/ 2954192 h 6858000"/>
              <a:gd name="connsiteX250" fmla="*/ 5470770 w 7467663"/>
              <a:gd name="connsiteY250" fmla="*/ 3005435 h 6858000"/>
              <a:gd name="connsiteX251" fmla="*/ 5519779 w 7467663"/>
              <a:gd name="connsiteY251" fmla="*/ 4359223 h 6858000"/>
              <a:gd name="connsiteX252" fmla="*/ 5520293 w 7467663"/>
              <a:gd name="connsiteY252" fmla="*/ 4360602 h 6858000"/>
              <a:gd name="connsiteX253" fmla="*/ 5767221 w 7467663"/>
              <a:gd name="connsiteY253" fmla="*/ 4665564 h 6858000"/>
              <a:gd name="connsiteX254" fmla="*/ 6937169 w 7467663"/>
              <a:gd name="connsiteY254" fmla="*/ 4815941 h 6858000"/>
              <a:gd name="connsiteX255" fmla="*/ 6953922 w 7467663"/>
              <a:gd name="connsiteY255" fmla="*/ 4890068 h 6858000"/>
              <a:gd name="connsiteX256" fmla="*/ 6071359 w 7467663"/>
              <a:gd name="connsiteY256" fmla="*/ 4770770 h 6858000"/>
              <a:gd name="connsiteX257" fmla="*/ 6038839 w 7467663"/>
              <a:gd name="connsiteY257" fmla="*/ 4764474 h 6858000"/>
              <a:gd name="connsiteX258" fmla="*/ 6038706 w 7467663"/>
              <a:gd name="connsiteY258" fmla="*/ 4763847 h 6858000"/>
              <a:gd name="connsiteX259" fmla="*/ 6037784 w 7467663"/>
              <a:gd name="connsiteY259" fmla="*/ 4764270 h 6858000"/>
              <a:gd name="connsiteX260" fmla="*/ 6038839 w 7467663"/>
              <a:gd name="connsiteY260" fmla="*/ 4764474 h 6858000"/>
              <a:gd name="connsiteX261" fmla="*/ 6040338 w 7467663"/>
              <a:gd name="connsiteY261" fmla="*/ 4771418 h 6858000"/>
              <a:gd name="connsiteX262" fmla="*/ 6024488 w 7467663"/>
              <a:gd name="connsiteY262" fmla="*/ 4809903 h 6858000"/>
              <a:gd name="connsiteX263" fmla="*/ 5599771 w 7467663"/>
              <a:gd name="connsiteY263" fmla="*/ 5509652 h 6858000"/>
              <a:gd name="connsiteX264" fmla="*/ 5548843 w 7467663"/>
              <a:gd name="connsiteY264" fmla="*/ 5563845 h 6858000"/>
              <a:gd name="connsiteX265" fmla="*/ 5940952 w 7467663"/>
              <a:gd name="connsiteY265" fmla="*/ 6250028 h 6858000"/>
              <a:gd name="connsiteX266" fmla="*/ 6043441 w 7467663"/>
              <a:gd name="connsiteY266" fmla="*/ 6665847 h 6858000"/>
              <a:gd name="connsiteX267" fmla="*/ 6093432 w 7467663"/>
              <a:gd name="connsiteY267" fmla="*/ 6858000 h 6858000"/>
              <a:gd name="connsiteX268" fmla="*/ 6034344 w 7467663"/>
              <a:gd name="connsiteY268" fmla="*/ 6858000 h 6858000"/>
              <a:gd name="connsiteX269" fmla="*/ 6026679 w 7467663"/>
              <a:gd name="connsiteY269" fmla="*/ 6836959 h 6858000"/>
              <a:gd name="connsiteX270" fmla="*/ 5800441 w 7467663"/>
              <a:gd name="connsiteY270" fmla="*/ 6335286 h 6858000"/>
              <a:gd name="connsiteX271" fmla="*/ 5526562 w 7467663"/>
              <a:gd name="connsiteY271" fmla="*/ 5705388 h 6858000"/>
              <a:gd name="connsiteX272" fmla="*/ 5519640 w 7467663"/>
              <a:gd name="connsiteY272" fmla="*/ 5683774 h 6858000"/>
              <a:gd name="connsiteX273" fmla="*/ 5844559 w 7467663"/>
              <a:gd name="connsiteY273" fmla="*/ 6553349 h 6858000"/>
              <a:gd name="connsiteX274" fmla="*/ 5975994 w 7467663"/>
              <a:gd name="connsiteY274" fmla="*/ 6858000 h 6858000"/>
              <a:gd name="connsiteX275" fmla="*/ 5898547 w 7467663"/>
              <a:gd name="connsiteY275" fmla="*/ 6858000 h 6858000"/>
              <a:gd name="connsiteX276" fmla="*/ 5682041 w 7467663"/>
              <a:gd name="connsiteY276" fmla="*/ 6355860 h 6858000"/>
              <a:gd name="connsiteX277" fmla="*/ 5461758 w 7467663"/>
              <a:gd name="connsiteY277" fmla="*/ 5820220 h 6858000"/>
              <a:gd name="connsiteX278" fmla="*/ 5237282 w 7467663"/>
              <a:gd name="connsiteY278" fmla="*/ 6579086 h 6858000"/>
              <a:gd name="connsiteX279" fmla="*/ 5115009 w 7467663"/>
              <a:gd name="connsiteY279" fmla="*/ 6858000 h 6858000"/>
              <a:gd name="connsiteX280" fmla="*/ 5028074 w 7467663"/>
              <a:gd name="connsiteY280" fmla="*/ 6858000 h 6858000"/>
              <a:gd name="connsiteX281" fmla="*/ 5079508 w 7467663"/>
              <a:gd name="connsiteY281" fmla="*/ 6749074 h 6858000"/>
              <a:gd name="connsiteX282" fmla="*/ 5371846 w 7467663"/>
              <a:gd name="connsiteY282" fmla="*/ 5924413 h 6858000"/>
              <a:gd name="connsiteX283" fmla="*/ 5270512 w 7467663"/>
              <a:gd name="connsiteY283" fmla="*/ 6138975 h 6858000"/>
              <a:gd name="connsiteX284" fmla="*/ 5062409 w 7467663"/>
              <a:gd name="connsiteY284" fmla="*/ 6653544 h 6858000"/>
              <a:gd name="connsiteX285" fmla="*/ 5036628 w 7467663"/>
              <a:gd name="connsiteY285" fmla="*/ 6754247 h 6858000"/>
              <a:gd name="connsiteX286" fmla="*/ 5009112 w 7467663"/>
              <a:gd name="connsiteY286" fmla="*/ 6858000 h 6858000"/>
              <a:gd name="connsiteX287" fmla="*/ 4976679 w 7467663"/>
              <a:gd name="connsiteY287" fmla="*/ 6858000 h 6858000"/>
              <a:gd name="connsiteX288" fmla="*/ 5006537 w 7467663"/>
              <a:gd name="connsiteY288" fmla="*/ 6747068 h 6858000"/>
              <a:gd name="connsiteX289" fmla="*/ 5032723 w 7467663"/>
              <a:gd name="connsiteY289" fmla="*/ 6644957 h 6858000"/>
              <a:gd name="connsiteX290" fmla="*/ 5242949 w 7467663"/>
              <a:gd name="connsiteY290" fmla="*/ 6125175 h 6858000"/>
              <a:gd name="connsiteX291" fmla="*/ 5286321 w 7467663"/>
              <a:gd name="connsiteY291" fmla="*/ 6033555 h 6858000"/>
              <a:gd name="connsiteX292" fmla="*/ 5008210 w 7467663"/>
              <a:gd name="connsiteY292" fmla="*/ 6649194 h 6858000"/>
              <a:gd name="connsiteX293" fmla="*/ 4986321 w 7467663"/>
              <a:gd name="connsiteY293" fmla="*/ 6765687 h 6858000"/>
              <a:gd name="connsiteX294" fmla="*/ 4973474 w 7467663"/>
              <a:gd name="connsiteY294" fmla="*/ 6858000 h 6858000"/>
              <a:gd name="connsiteX295" fmla="*/ 4907178 w 7467663"/>
              <a:gd name="connsiteY295" fmla="*/ 6858000 h 6858000"/>
              <a:gd name="connsiteX296" fmla="*/ 4910810 w 7467663"/>
              <a:gd name="connsiteY296" fmla="*/ 6829660 h 6858000"/>
              <a:gd name="connsiteX297" fmla="*/ 4987461 w 7467663"/>
              <a:gd name="connsiteY297" fmla="*/ 6432994 h 6858000"/>
              <a:gd name="connsiteX298" fmla="*/ 5179262 w 7467663"/>
              <a:gd name="connsiteY298" fmla="*/ 6035044 h 6858000"/>
              <a:gd name="connsiteX299" fmla="*/ 4689678 w 7467663"/>
              <a:gd name="connsiteY299" fmla="*/ 6440241 h 6858000"/>
              <a:gd name="connsiteX300" fmla="*/ 4477543 w 7467663"/>
              <a:gd name="connsiteY300" fmla="*/ 6674836 h 6858000"/>
              <a:gd name="connsiteX301" fmla="*/ 4329957 w 7467663"/>
              <a:gd name="connsiteY301" fmla="*/ 6858000 h 6858000"/>
              <a:gd name="connsiteX302" fmla="*/ 4218595 w 7467663"/>
              <a:gd name="connsiteY302" fmla="*/ 6858000 h 6858000"/>
              <a:gd name="connsiteX303" fmla="*/ 4368888 w 7467663"/>
              <a:gd name="connsiteY303" fmla="*/ 6668412 h 6858000"/>
              <a:gd name="connsiteX304" fmla="*/ 4563091 w 7467663"/>
              <a:gd name="connsiteY304" fmla="*/ 6442508 h 6858000"/>
              <a:gd name="connsiteX305" fmla="*/ 5387324 w 7467663"/>
              <a:gd name="connsiteY305" fmla="*/ 5705830 h 6858000"/>
              <a:gd name="connsiteX306" fmla="*/ 5073620 w 7467663"/>
              <a:gd name="connsiteY306" fmla="*/ 5955437 h 6858000"/>
              <a:gd name="connsiteX307" fmla="*/ 4689789 w 7467663"/>
              <a:gd name="connsiteY307" fmla="*/ 6268382 h 6858000"/>
              <a:gd name="connsiteX308" fmla="*/ 4418722 w 7467663"/>
              <a:gd name="connsiteY308" fmla="*/ 6570886 h 6858000"/>
              <a:gd name="connsiteX309" fmla="*/ 4214944 w 7467663"/>
              <a:gd name="connsiteY309" fmla="*/ 6858000 h 6858000"/>
              <a:gd name="connsiteX310" fmla="*/ 4177898 w 7467663"/>
              <a:gd name="connsiteY310" fmla="*/ 6858000 h 6858000"/>
              <a:gd name="connsiteX311" fmla="*/ 4391597 w 7467663"/>
              <a:gd name="connsiteY311" fmla="*/ 6556370 h 6858000"/>
              <a:gd name="connsiteX312" fmla="*/ 4668889 w 7467663"/>
              <a:gd name="connsiteY312" fmla="*/ 6246399 h 6858000"/>
              <a:gd name="connsiteX313" fmla="*/ 5055427 w 7467663"/>
              <a:gd name="connsiteY313" fmla="*/ 5931476 h 6858000"/>
              <a:gd name="connsiteX314" fmla="*/ 5371814 w 7467663"/>
              <a:gd name="connsiteY314" fmla="*/ 5678975 h 6858000"/>
              <a:gd name="connsiteX315" fmla="*/ 4987918 w 7467663"/>
              <a:gd name="connsiteY315" fmla="*/ 5838701 h 6858000"/>
              <a:gd name="connsiteX316" fmla="*/ 4317146 w 7467663"/>
              <a:gd name="connsiteY316" fmla="*/ 6587716 h 6858000"/>
              <a:gd name="connsiteX317" fmla="*/ 4171627 w 7467663"/>
              <a:gd name="connsiteY317" fmla="*/ 6858000 h 6858000"/>
              <a:gd name="connsiteX318" fmla="*/ 4081585 w 7467663"/>
              <a:gd name="connsiteY318" fmla="*/ 6858000 h 6858000"/>
              <a:gd name="connsiteX319" fmla="*/ 4238603 w 7467663"/>
              <a:gd name="connsiteY319" fmla="*/ 6559341 h 6858000"/>
              <a:gd name="connsiteX320" fmla="*/ 4778333 w 7467663"/>
              <a:gd name="connsiteY320" fmla="*/ 5873626 h 6858000"/>
              <a:gd name="connsiteX321" fmla="*/ 5414185 w 7467663"/>
              <a:gd name="connsiteY321" fmla="*/ 5573882 h 6858000"/>
              <a:gd name="connsiteX322" fmla="*/ 5959648 w 7467663"/>
              <a:gd name="connsiteY322" fmla="*/ 4760797 h 6858000"/>
              <a:gd name="connsiteX323" fmla="*/ 5355019 w 7467663"/>
              <a:gd name="connsiteY323" fmla="*/ 4734672 h 6858000"/>
              <a:gd name="connsiteX324" fmla="*/ 5083565 w 7467663"/>
              <a:gd name="connsiteY324" fmla="*/ 5179121 h 6858000"/>
              <a:gd name="connsiteX325" fmla="*/ 4713577 w 7467663"/>
              <a:gd name="connsiteY325" fmla="*/ 5616803 h 6858000"/>
              <a:gd name="connsiteX326" fmla="*/ 3989559 w 7467663"/>
              <a:gd name="connsiteY326" fmla="*/ 6145945 h 6858000"/>
              <a:gd name="connsiteX327" fmla="*/ 3939824 w 7467663"/>
              <a:gd name="connsiteY327" fmla="*/ 6066900 h 6858000"/>
              <a:gd name="connsiteX328" fmla="*/ 4584537 w 7467663"/>
              <a:gd name="connsiteY328" fmla="*/ 5324826 h 6858000"/>
              <a:gd name="connsiteX329" fmla="*/ 5037105 w 7467663"/>
              <a:gd name="connsiteY329" fmla="*/ 5088765 h 6858000"/>
              <a:gd name="connsiteX330" fmla="*/ 5039930 w 7467663"/>
              <a:gd name="connsiteY330" fmla="*/ 5089585 h 6858000"/>
              <a:gd name="connsiteX331" fmla="*/ 5263764 w 7467663"/>
              <a:gd name="connsiteY331" fmla="*/ 4735525 h 6858000"/>
              <a:gd name="connsiteX332" fmla="*/ 4086300 w 7467663"/>
              <a:gd name="connsiteY332" fmla="*/ 4884599 h 6858000"/>
              <a:gd name="connsiteX333" fmla="*/ 4085485 w 7467663"/>
              <a:gd name="connsiteY333" fmla="*/ 4899070 h 6858000"/>
              <a:gd name="connsiteX334" fmla="*/ 3871915 w 7467663"/>
              <a:gd name="connsiteY334" fmla="*/ 5253645 h 6858000"/>
              <a:gd name="connsiteX335" fmla="*/ 3799374 w 7467663"/>
              <a:gd name="connsiteY335" fmla="*/ 5466127 h 6858000"/>
              <a:gd name="connsiteX336" fmla="*/ 3498850 w 7467663"/>
              <a:gd name="connsiteY336" fmla="*/ 6661888 h 6858000"/>
              <a:gd name="connsiteX337" fmla="*/ 3399216 w 7467663"/>
              <a:gd name="connsiteY337" fmla="*/ 6858000 h 6858000"/>
              <a:gd name="connsiteX338" fmla="*/ 3303688 w 7467663"/>
              <a:gd name="connsiteY338" fmla="*/ 6858000 h 6858000"/>
              <a:gd name="connsiteX339" fmla="*/ 3391774 w 7467663"/>
              <a:gd name="connsiteY339" fmla="*/ 6697181 h 6858000"/>
              <a:gd name="connsiteX340" fmla="*/ 3735540 w 7467663"/>
              <a:gd name="connsiteY340" fmla="*/ 5546923 h 6858000"/>
              <a:gd name="connsiteX341" fmla="*/ 3729438 w 7467663"/>
              <a:gd name="connsiteY341" fmla="*/ 5569058 h 6858000"/>
              <a:gd name="connsiteX342" fmla="*/ 3707782 w 7467663"/>
              <a:gd name="connsiteY342" fmla="*/ 5644908 h 6858000"/>
              <a:gd name="connsiteX343" fmla="*/ 3583827 w 7467663"/>
              <a:gd name="connsiteY343" fmla="*/ 6039215 h 6858000"/>
              <a:gd name="connsiteX344" fmla="*/ 3547861 w 7467663"/>
              <a:gd name="connsiteY344" fmla="*/ 6129609 h 6858000"/>
              <a:gd name="connsiteX345" fmla="*/ 3490905 w 7467663"/>
              <a:gd name="connsiteY345" fmla="*/ 6277660 h 6858000"/>
              <a:gd name="connsiteX346" fmla="*/ 3455859 w 7467663"/>
              <a:gd name="connsiteY346" fmla="*/ 6391301 h 6858000"/>
              <a:gd name="connsiteX347" fmla="*/ 3429112 w 7467663"/>
              <a:gd name="connsiteY347" fmla="*/ 6479469 h 6858000"/>
              <a:gd name="connsiteX348" fmla="*/ 3304862 w 7467663"/>
              <a:gd name="connsiteY348" fmla="*/ 6796476 h 6858000"/>
              <a:gd name="connsiteX349" fmla="*/ 3276071 w 7467663"/>
              <a:gd name="connsiteY349" fmla="*/ 6858000 h 6858000"/>
              <a:gd name="connsiteX350" fmla="*/ 3240805 w 7467663"/>
              <a:gd name="connsiteY350" fmla="*/ 6858000 h 6858000"/>
              <a:gd name="connsiteX351" fmla="*/ 3275917 w 7467663"/>
              <a:gd name="connsiteY351" fmla="*/ 6783192 h 6858000"/>
              <a:gd name="connsiteX352" fmla="*/ 3399358 w 7467663"/>
              <a:gd name="connsiteY352" fmla="*/ 6469011 h 6858000"/>
              <a:gd name="connsiteX353" fmla="*/ 3425650 w 7467663"/>
              <a:gd name="connsiteY353" fmla="*/ 6381333 h 6858000"/>
              <a:gd name="connsiteX354" fmla="*/ 3460661 w 7467663"/>
              <a:gd name="connsiteY354" fmla="*/ 6266763 h 6858000"/>
              <a:gd name="connsiteX355" fmla="*/ 3518021 w 7467663"/>
              <a:gd name="connsiteY355" fmla="*/ 6117298 h 6858000"/>
              <a:gd name="connsiteX356" fmla="*/ 3554035 w 7467663"/>
              <a:gd name="connsiteY356" fmla="*/ 6027832 h 6858000"/>
              <a:gd name="connsiteX357" fmla="*/ 3677174 w 7467663"/>
              <a:gd name="connsiteY357" fmla="*/ 5636351 h 6858000"/>
              <a:gd name="connsiteX358" fmla="*/ 3698819 w 7467663"/>
              <a:gd name="connsiteY358" fmla="*/ 5560503 h 6858000"/>
              <a:gd name="connsiteX359" fmla="*/ 3702094 w 7467663"/>
              <a:gd name="connsiteY359" fmla="*/ 5549194 h 6858000"/>
              <a:gd name="connsiteX360" fmla="*/ 3398355 w 7467663"/>
              <a:gd name="connsiteY360" fmla="*/ 6094603 h 6858000"/>
              <a:gd name="connsiteX361" fmla="*/ 3193941 w 7467663"/>
              <a:gd name="connsiteY361" fmla="*/ 6798775 h 6858000"/>
              <a:gd name="connsiteX362" fmla="*/ 3184140 w 7467663"/>
              <a:gd name="connsiteY362" fmla="*/ 6858000 h 6858000"/>
              <a:gd name="connsiteX363" fmla="*/ 3099978 w 7467663"/>
              <a:gd name="connsiteY363" fmla="*/ 6858000 h 6858000"/>
              <a:gd name="connsiteX364" fmla="*/ 3101556 w 7467663"/>
              <a:gd name="connsiteY364" fmla="*/ 6843337 h 6858000"/>
              <a:gd name="connsiteX365" fmla="*/ 3370162 w 7467663"/>
              <a:gd name="connsiteY365" fmla="*/ 5785550 h 6858000"/>
              <a:gd name="connsiteX366" fmla="*/ 3746477 w 7467663"/>
              <a:gd name="connsiteY366" fmla="*/ 5377889 h 6858000"/>
              <a:gd name="connsiteX367" fmla="*/ 3863399 w 7467663"/>
              <a:gd name="connsiteY367" fmla="*/ 5087257 h 6858000"/>
              <a:gd name="connsiteX368" fmla="*/ 3968712 w 7467663"/>
              <a:gd name="connsiteY368" fmla="*/ 4913989 h 6858000"/>
              <a:gd name="connsiteX369" fmla="*/ 2792390 w 7467663"/>
              <a:gd name="connsiteY369" fmla="*/ 5382974 h 6858000"/>
              <a:gd name="connsiteX370" fmla="*/ 2714982 w 7467663"/>
              <a:gd name="connsiteY370" fmla="*/ 5427051 h 6858000"/>
              <a:gd name="connsiteX371" fmla="*/ 2813361 w 7467663"/>
              <a:gd name="connsiteY371" fmla="*/ 6023912 h 6858000"/>
              <a:gd name="connsiteX372" fmla="*/ 2688430 w 7467663"/>
              <a:gd name="connsiteY372" fmla="*/ 6801564 h 6858000"/>
              <a:gd name="connsiteX373" fmla="*/ 2629626 w 7467663"/>
              <a:gd name="connsiteY373" fmla="*/ 6763394 h 6858000"/>
              <a:gd name="connsiteX374" fmla="*/ 2565328 w 7467663"/>
              <a:gd name="connsiteY374" fmla="*/ 5516399 h 6858000"/>
              <a:gd name="connsiteX375" fmla="*/ 1922999 w 7467663"/>
              <a:gd name="connsiteY375" fmla="*/ 5980343 h 6858000"/>
              <a:gd name="connsiteX376" fmla="*/ 1950261 w 7467663"/>
              <a:gd name="connsiteY376" fmla="*/ 6405858 h 6858000"/>
              <a:gd name="connsiteX377" fmla="*/ 2365554 w 7467663"/>
              <a:gd name="connsiteY377" fmla="*/ 6759107 h 6858000"/>
              <a:gd name="connsiteX378" fmla="*/ 2424142 w 7467663"/>
              <a:gd name="connsiteY378" fmla="*/ 6858000 h 6858000"/>
              <a:gd name="connsiteX379" fmla="*/ 2395994 w 7467663"/>
              <a:gd name="connsiteY379" fmla="*/ 6858000 h 6858000"/>
              <a:gd name="connsiteX380" fmla="*/ 2392863 w 7467663"/>
              <a:gd name="connsiteY380" fmla="*/ 6852964 h 6858000"/>
              <a:gd name="connsiteX381" fmla="*/ 2017589 w 7467663"/>
              <a:gd name="connsiteY381" fmla="*/ 6493982 h 6858000"/>
              <a:gd name="connsiteX382" fmla="*/ 2147336 w 7467663"/>
              <a:gd name="connsiteY382" fmla="*/ 6594052 h 6858000"/>
              <a:gd name="connsiteX383" fmla="*/ 2207047 w 7467663"/>
              <a:gd name="connsiteY383" fmla="*/ 6654540 h 6858000"/>
              <a:gd name="connsiteX384" fmla="*/ 2299106 w 7467663"/>
              <a:gd name="connsiteY384" fmla="*/ 6778931 h 6858000"/>
              <a:gd name="connsiteX385" fmla="*/ 2314430 w 7467663"/>
              <a:gd name="connsiteY385" fmla="*/ 6801144 h 6858000"/>
              <a:gd name="connsiteX386" fmla="*/ 2352406 w 7467663"/>
              <a:gd name="connsiteY386" fmla="*/ 6858000 h 6858000"/>
              <a:gd name="connsiteX387" fmla="*/ 2314492 w 7467663"/>
              <a:gd name="connsiteY387" fmla="*/ 6858000 h 6858000"/>
              <a:gd name="connsiteX388" fmla="*/ 2288095 w 7467663"/>
              <a:gd name="connsiteY388" fmla="*/ 6818030 h 6858000"/>
              <a:gd name="connsiteX389" fmla="*/ 2272768 w 7467663"/>
              <a:gd name="connsiteY389" fmla="*/ 6795822 h 6858000"/>
              <a:gd name="connsiteX390" fmla="*/ 2182715 w 7467663"/>
              <a:gd name="connsiteY390" fmla="*/ 6675071 h 6858000"/>
              <a:gd name="connsiteX391" fmla="*/ 2032061 w 7467663"/>
              <a:gd name="connsiteY391" fmla="*/ 6541380 h 6858000"/>
              <a:gd name="connsiteX392" fmla="*/ 2257220 w 7467663"/>
              <a:gd name="connsiteY392" fmla="*/ 6826257 h 6858000"/>
              <a:gd name="connsiteX393" fmla="*/ 2281324 w 7467663"/>
              <a:gd name="connsiteY393" fmla="*/ 6858000 h 6858000"/>
              <a:gd name="connsiteX394" fmla="*/ 2242860 w 7467663"/>
              <a:gd name="connsiteY394" fmla="*/ 6858000 h 6858000"/>
              <a:gd name="connsiteX395" fmla="*/ 2232818 w 7467663"/>
              <a:gd name="connsiteY395" fmla="*/ 6844926 h 6858000"/>
              <a:gd name="connsiteX396" fmla="*/ 1990172 w 7467663"/>
              <a:gd name="connsiteY396" fmla="*/ 6542121 h 6858000"/>
              <a:gd name="connsiteX397" fmla="*/ 2124090 w 7467663"/>
              <a:gd name="connsiteY397" fmla="*/ 6761017 h 6858000"/>
              <a:gd name="connsiteX398" fmla="*/ 2200380 w 7467663"/>
              <a:gd name="connsiteY398" fmla="*/ 6858000 h 6858000"/>
              <a:gd name="connsiteX399" fmla="*/ 2147507 w 7467663"/>
              <a:gd name="connsiteY399" fmla="*/ 6858000 h 6858000"/>
              <a:gd name="connsiteX400" fmla="*/ 2070668 w 7467663"/>
              <a:gd name="connsiteY400" fmla="*/ 6761520 h 6858000"/>
              <a:gd name="connsiteX401" fmla="*/ 1975142 w 7467663"/>
              <a:gd name="connsiteY401" fmla="*/ 6585570 h 6858000"/>
              <a:gd name="connsiteX402" fmla="*/ 2050035 w 7467663"/>
              <a:gd name="connsiteY402" fmla="*/ 6813345 h 6858000"/>
              <a:gd name="connsiteX403" fmla="*/ 2063025 w 7467663"/>
              <a:gd name="connsiteY403" fmla="*/ 6858000 h 6858000"/>
              <a:gd name="connsiteX404" fmla="*/ 2021675 w 7467663"/>
              <a:gd name="connsiteY404" fmla="*/ 6858000 h 6858000"/>
              <a:gd name="connsiteX405" fmla="*/ 2019308 w 7467663"/>
              <a:gd name="connsiteY405" fmla="*/ 6847118 h 6858000"/>
              <a:gd name="connsiteX406" fmla="*/ 1938835 w 7467663"/>
              <a:gd name="connsiteY406" fmla="*/ 6551160 h 6858000"/>
              <a:gd name="connsiteX407" fmla="*/ 1953230 w 7467663"/>
              <a:gd name="connsiteY407" fmla="*/ 6759699 h 6858000"/>
              <a:gd name="connsiteX408" fmla="*/ 1956763 w 7467663"/>
              <a:gd name="connsiteY408" fmla="*/ 6778191 h 6858000"/>
              <a:gd name="connsiteX409" fmla="*/ 1967925 w 7467663"/>
              <a:gd name="connsiteY409" fmla="*/ 6858000 h 6858000"/>
              <a:gd name="connsiteX410" fmla="*/ 1936622 w 7467663"/>
              <a:gd name="connsiteY410" fmla="*/ 6858000 h 6858000"/>
              <a:gd name="connsiteX411" fmla="*/ 1926261 w 7467663"/>
              <a:gd name="connsiteY411" fmla="*/ 6784064 h 6858000"/>
              <a:gd name="connsiteX412" fmla="*/ 1922724 w 7467663"/>
              <a:gd name="connsiteY412" fmla="*/ 6765577 h 6858000"/>
              <a:gd name="connsiteX413" fmla="*/ 1904650 w 7467663"/>
              <a:gd name="connsiteY413" fmla="*/ 6639616 h 6858000"/>
              <a:gd name="connsiteX414" fmla="*/ 1885273 w 7467663"/>
              <a:gd name="connsiteY414" fmla="*/ 6858000 h 6858000"/>
              <a:gd name="connsiteX415" fmla="*/ 1854363 w 7467663"/>
              <a:gd name="connsiteY415" fmla="*/ 6858000 h 6858000"/>
              <a:gd name="connsiteX416" fmla="*/ 1880391 w 7467663"/>
              <a:gd name="connsiteY416" fmla="*/ 6603796 h 6858000"/>
              <a:gd name="connsiteX417" fmla="*/ 1818273 w 7467663"/>
              <a:gd name="connsiteY417" fmla="*/ 6715729 h 6858000"/>
              <a:gd name="connsiteX418" fmla="*/ 1794691 w 7467663"/>
              <a:gd name="connsiteY418" fmla="*/ 6843239 h 6858000"/>
              <a:gd name="connsiteX419" fmla="*/ 1794914 w 7467663"/>
              <a:gd name="connsiteY419" fmla="*/ 6858000 h 6858000"/>
              <a:gd name="connsiteX420" fmla="*/ 1746128 w 7467663"/>
              <a:gd name="connsiteY420" fmla="*/ 6858000 h 6858000"/>
              <a:gd name="connsiteX421" fmla="*/ 1753934 w 7467663"/>
              <a:gd name="connsiteY421" fmla="*/ 6724796 h 6858000"/>
              <a:gd name="connsiteX422" fmla="*/ 1792053 w 7467663"/>
              <a:gd name="connsiteY422" fmla="*/ 6572396 h 6858000"/>
              <a:gd name="connsiteX423" fmla="*/ 1862248 w 7467663"/>
              <a:gd name="connsiteY423" fmla="*/ 6266397 h 6858000"/>
              <a:gd name="connsiteX424" fmla="*/ 1862250 w 7467663"/>
              <a:gd name="connsiteY424" fmla="*/ 6033531 h 6858000"/>
              <a:gd name="connsiteX425" fmla="*/ 1211999 w 7467663"/>
              <a:gd name="connsiteY425" fmla="*/ 6683610 h 6858000"/>
              <a:gd name="connsiteX426" fmla="*/ 1213266 w 7467663"/>
              <a:gd name="connsiteY426" fmla="*/ 6691947 h 6858000"/>
              <a:gd name="connsiteX427" fmla="*/ 1203370 w 7467663"/>
              <a:gd name="connsiteY427" fmla="*/ 6850676 h 6858000"/>
              <a:gd name="connsiteX428" fmla="*/ 1203671 w 7467663"/>
              <a:gd name="connsiteY428" fmla="*/ 6858000 h 6858000"/>
              <a:gd name="connsiteX429" fmla="*/ 1143180 w 7467663"/>
              <a:gd name="connsiteY429" fmla="*/ 6858000 h 6858000"/>
              <a:gd name="connsiteX430" fmla="*/ 1142176 w 7467663"/>
              <a:gd name="connsiteY430" fmla="*/ 6766045 h 6858000"/>
              <a:gd name="connsiteX431" fmla="*/ 1067484 w 7467663"/>
              <a:gd name="connsiteY431" fmla="*/ 6858000 h 6858000"/>
              <a:gd name="connsiteX432" fmla="*/ 953928 w 7467663"/>
              <a:gd name="connsiteY432" fmla="*/ 6858000 h 6858000"/>
              <a:gd name="connsiteX433" fmla="*/ 959715 w 7467663"/>
              <a:gd name="connsiteY433" fmla="*/ 6850185 h 6858000"/>
              <a:gd name="connsiteX434" fmla="*/ 1483788 w 7467663"/>
              <a:gd name="connsiteY434" fmla="*/ 6259174 h 6858000"/>
              <a:gd name="connsiteX435" fmla="*/ 1100671 w 7467663"/>
              <a:gd name="connsiteY435" fmla="*/ 6252137 h 6858000"/>
              <a:gd name="connsiteX436" fmla="*/ 1090144 w 7467663"/>
              <a:gd name="connsiteY436" fmla="*/ 6256748 h 6858000"/>
              <a:gd name="connsiteX437" fmla="*/ 1095872 w 7467663"/>
              <a:gd name="connsiteY437" fmla="*/ 6271892 h 6858000"/>
              <a:gd name="connsiteX438" fmla="*/ 262785 w 7467663"/>
              <a:gd name="connsiteY438" fmla="*/ 6845450 h 6858000"/>
              <a:gd name="connsiteX439" fmla="*/ 209968 w 7467663"/>
              <a:gd name="connsiteY439" fmla="*/ 6770713 h 6858000"/>
              <a:gd name="connsiteX440" fmla="*/ 873460 w 7467663"/>
              <a:gd name="connsiteY440" fmla="*/ 6253768 h 6858000"/>
              <a:gd name="connsiteX441" fmla="*/ 192686 w 7467663"/>
              <a:gd name="connsiteY441" fmla="*/ 5849257 h 6858000"/>
              <a:gd name="connsiteX442" fmla="*/ 4696 w 7467663"/>
              <a:gd name="connsiteY442" fmla="*/ 5697668 h 6858000"/>
              <a:gd name="connsiteX443" fmla="*/ 0 w 7467663"/>
              <a:gd name="connsiteY443" fmla="*/ 5689984 h 6858000"/>
              <a:gd name="connsiteX444" fmla="*/ 0 w 7467663"/>
              <a:gd name="connsiteY444" fmla="*/ 5513472 h 6858000"/>
              <a:gd name="connsiteX445" fmla="*/ 174101 w 7467663"/>
              <a:gd name="connsiteY445" fmla="*/ 5620277 h 6858000"/>
              <a:gd name="connsiteX446" fmla="*/ 891800 w 7467663"/>
              <a:gd name="connsiteY446" fmla="*/ 6036935 h 6858000"/>
              <a:gd name="connsiteX447" fmla="*/ 1072219 w 7467663"/>
              <a:gd name="connsiteY447" fmla="*/ 6169443 h 6858000"/>
              <a:gd name="connsiteX448" fmla="*/ 1074117 w 7467663"/>
              <a:gd name="connsiteY448" fmla="*/ 6170301 h 6858000"/>
              <a:gd name="connsiteX449" fmla="*/ 1083114 w 7467663"/>
              <a:gd name="connsiteY449" fmla="*/ 6174131 h 6858000"/>
              <a:gd name="connsiteX450" fmla="*/ 1543010 w 7467663"/>
              <a:gd name="connsiteY450" fmla="*/ 6191140 h 6858000"/>
              <a:gd name="connsiteX451" fmla="*/ 1551080 w 7467663"/>
              <a:gd name="connsiteY451" fmla="*/ 6195006 h 6858000"/>
              <a:gd name="connsiteX452" fmla="*/ 2345443 w 7467663"/>
              <a:gd name="connsiteY452" fmla="*/ 5549882 h 6858000"/>
              <a:gd name="connsiteX453" fmla="*/ 1721499 w 7467663"/>
              <a:gd name="connsiteY453" fmla="*/ 5599969 h 6858000"/>
              <a:gd name="connsiteX454" fmla="*/ 767716 w 7467663"/>
              <a:gd name="connsiteY454" fmla="*/ 5472768 h 6858000"/>
              <a:gd name="connsiteX455" fmla="*/ 722147 w 7467663"/>
              <a:gd name="connsiteY455" fmla="*/ 5393091 h 6858000"/>
              <a:gd name="connsiteX456" fmla="*/ 1485552 w 7467663"/>
              <a:gd name="connsiteY456" fmla="*/ 5313202 h 6858000"/>
              <a:gd name="connsiteX457" fmla="*/ 2143004 w 7467663"/>
              <a:gd name="connsiteY457" fmla="*/ 5402420 h 6858000"/>
              <a:gd name="connsiteX458" fmla="*/ 1933391 w 7467663"/>
              <a:gd name="connsiteY458" fmla="*/ 5156971 h 6858000"/>
              <a:gd name="connsiteX459" fmla="*/ 1827118 w 7467663"/>
              <a:gd name="connsiteY459" fmla="*/ 4968410 h 6858000"/>
              <a:gd name="connsiteX460" fmla="*/ 1837349 w 7467663"/>
              <a:gd name="connsiteY460" fmla="*/ 4956357 h 6858000"/>
              <a:gd name="connsiteX461" fmla="*/ 2162835 w 7467663"/>
              <a:gd name="connsiteY461" fmla="*/ 5187853 h 6858000"/>
              <a:gd name="connsiteX462" fmla="*/ 2257167 w 7467663"/>
              <a:gd name="connsiteY462" fmla="*/ 5462123 h 6858000"/>
              <a:gd name="connsiteX463" fmla="*/ 2261598 w 7467663"/>
              <a:gd name="connsiteY463" fmla="*/ 5467998 h 6858000"/>
              <a:gd name="connsiteX464" fmla="*/ 2437177 w 7467663"/>
              <a:gd name="connsiteY464" fmla="*/ 5479608 h 6858000"/>
              <a:gd name="connsiteX465" fmla="*/ 2445247 w 7467663"/>
              <a:gd name="connsiteY465" fmla="*/ 5483476 h 6858000"/>
              <a:gd name="connsiteX466" fmla="*/ 2743626 w 7467663"/>
              <a:gd name="connsiteY466" fmla="*/ 5304819 h 6858000"/>
              <a:gd name="connsiteX467" fmla="*/ 3048102 w 7467663"/>
              <a:gd name="connsiteY467" fmla="*/ 5150595 h 6858000"/>
              <a:gd name="connsiteX468" fmla="*/ 1799414 w 7467663"/>
              <a:gd name="connsiteY468" fmla="*/ 4694732 h 6858000"/>
              <a:gd name="connsiteX469" fmla="*/ 1771735 w 7467663"/>
              <a:gd name="connsiteY469" fmla="*/ 4619929 h 6858000"/>
              <a:gd name="connsiteX470" fmla="*/ 3104273 w 7467663"/>
              <a:gd name="connsiteY470" fmla="*/ 5076159 h 6858000"/>
              <a:gd name="connsiteX471" fmla="*/ 3113245 w 7467663"/>
              <a:gd name="connsiteY471" fmla="*/ 5090705 h 6858000"/>
              <a:gd name="connsiteX472" fmla="*/ 3126294 w 7467663"/>
              <a:gd name="connsiteY472" fmla="*/ 5114400 h 6858000"/>
              <a:gd name="connsiteX473" fmla="*/ 3937433 w 7467663"/>
              <a:gd name="connsiteY473" fmla="*/ 4830473 h 6858000"/>
              <a:gd name="connsiteX474" fmla="*/ 3590475 w 7467663"/>
              <a:gd name="connsiteY474" fmla="*/ 4597974 h 6858000"/>
              <a:gd name="connsiteX475" fmla="*/ 3100264 w 7467663"/>
              <a:gd name="connsiteY475" fmla="*/ 4579845 h 6858000"/>
              <a:gd name="connsiteX476" fmla="*/ 2183576 w 7467663"/>
              <a:gd name="connsiteY476" fmla="*/ 4227150 h 6858000"/>
              <a:gd name="connsiteX477" fmla="*/ 2151029 w 7467663"/>
              <a:gd name="connsiteY477" fmla="*/ 4146947 h 6858000"/>
              <a:gd name="connsiteX478" fmla="*/ 3563434 w 7467663"/>
              <a:gd name="connsiteY478" fmla="*/ 4469115 h 6858000"/>
              <a:gd name="connsiteX479" fmla="*/ 3177952 w 7467663"/>
              <a:gd name="connsiteY479" fmla="*/ 3657386 h 6858000"/>
              <a:gd name="connsiteX480" fmla="*/ 3189263 w 7467663"/>
              <a:gd name="connsiteY480" fmla="*/ 3625726 h 6858000"/>
              <a:gd name="connsiteX481" fmla="*/ 3560912 w 7467663"/>
              <a:gd name="connsiteY481" fmla="*/ 4079863 h 6858000"/>
              <a:gd name="connsiteX482" fmla="*/ 3626636 w 7467663"/>
              <a:gd name="connsiteY482" fmla="*/ 4512230 h 6858000"/>
              <a:gd name="connsiteX483" fmla="*/ 3653088 w 7467663"/>
              <a:gd name="connsiteY483" fmla="*/ 4521417 h 6858000"/>
              <a:gd name="connsiteX484" fmla="*/ 3988128 w 7467663"/>
              <a:gd name="connsiteY484" fmla="*/ 4817267 h 6858000"/>
              <a:gd name="connsiteX485" fmla="*/ 4830582 w 7467663"/>
              <a:gd name="connsiteY485" fmla="*/ 4676000 h 6858000"/>
              <a:gd name="connsiteX486" fmla="*/ 4830100 w 7467663"/>
              <a:gd name="connsiteY486" fmla="*/ 4675554 h 6858000"/>
              <a:gd name="connsiteX487" fmla="*/ 4036318 w 7467663"/>
              <a:gd name="connsiteY487" fmla="*/ 4147013 h 6858000"/>
              <a:gd name="connsiteX488" fmla="*/ 3432098 w 7467663"/>
              <a:gd name="connsiteY488" fmla="*/ 3537312 h 6858000"/>
              <a:gd name="connsiteX489" fmla="*/ 3446761 w 7467663"/>
              <a:gd name="connsiteY489" fmla="*/ 3461278 h 6858000"/>
              <a:gd name="connsiteX490" fmla="*/ 4419733 w 7467663"/>
              <a:gd name="connsiteY490" fmla="*/ 3963555 h 6858000"/>
              <a:gd name="connsiteX491" fmla="*/ 4781371 w 7467663"/>
              <a:gd name="connsiteY491" fmla="*/ 4458604 h 6858000"/>
              <a:gd name="connsiteX492" fmla="*/ 4780440 w 7467663"/>
              <a:gd name="connsiteY492" fmla="*/ 4470290 h 6858000"/>
              <a:gd name="connsiteX493" fmla="*/ 4898954 w 7467663"/>
              <a:gd name="connsiteY493" fmla="*/ 4662092 h 6858000"/>
              <a:gd name="connsiteX494" fmla="*/ 4900699 w 7467663"/>
              <a:gd name="connsiteY494" fmla="*/ 4670867 h 6858000"/>
              <a:gd name="connsiteX495" fmla="*/ 5714511 w 7467663"/>
              <a:gd name="connsiteY495" fmla="*/ 4663483 h 6858000"/>
              <a:gd name="connsiteX496" fmla="*/ 5464793 w 7467663"/>
              <a:gd name="connsiteY496" fmla="*/ 4393556 h 6858000"/>
              <a:gd name="connsiteX497" fmla="*/ 5461897 w 7467663"/>
              <a:gd name="connsiteY497" fmla="*/ 4390879 h 6858000"/>
              <a:gd name="connsiteX498" fmla="*/ 4294126 w 7467663"/>
              <a:gd name="connsiteY498" fmla="*/ 3303048 h 6858000"/>
              <a:gd name="connsiteX499" fmla="*/ 4305321 w 7467663"/>
              <a:gd name="connsiteY499" fmla="*/ 3256953 h 6858000"/>
              <a:gd name="connsiteX500" fmla="*/ 4949299 w 7467663"/>
              <a:gd name="connsiteY500" fmla="*/ 3766336 h 6858000"/>
              <a:gd name="connsiteX501" fmla="*/ 5291452 w 7467663"/>
              <a:gd name="connsiteY501" fmla="*/ 4076801 h 6858000"/>
              <a:gd name="connsiteX502" fmla="*/ 5434998 w 7467663"/>
              <a:gd name="connsiteY502" fmla="*/ 4254100 h 6858000"/>
              <a:gd name="connsiteX503" fmla="*/ 5351015 w 7467663"/>
              <a:gd name="connsiteY503" fmla="*/ 3760989 h 6858000"/>
              <a:gd name="connsiteX504" fmla="*/ 5413780 w 7467663"/>
              <a:gd name="connsiteY504" fmla="*/ 2966265 h 6858000"/>
              <a:gd name="connsiteX505" fmla="*/ 5425627 w 7467663"/>
              <a:gd name="connsiteY505" fmla="*/ 2954192 h 6858000"/>
              <a:gd name="connsiteX506" fmla="*/ 6604735 w 7467663"/>
              <a:gd name="connsiteY506" fmla="*/ 2041381 h 6858000"/>
              <a:gd name="connsiteX507" fmla="*/ 7204487 w 7467663"/>
              <a:gd name="connsiteY507" fmla="*/ 2742112 h 6858000"/>
              <a:gd name="connsiteX508" fmla="*/ 7131592 w 7467663"/>
              <a:gd name="connsiteY508" fmla="*/ 2672096 h 6858000"/>
              <a:gd name="connsiteX509" fmla="*/ 6996344 w 7467663"/>
              <a:gd name="connsiteY509" fmla="*/ 2518310 h 6858000"/>
              <a:gd name="connsiteX510" fmla="*/ 6735495 w 7467663"/>
              <a:gd name="connsiteY510" fmla="*/ 2196890 h 6858000"/>
              <a:gd name="connsiteX511" fmla="*/ 6721901 w 7467663"/>
              <a:gd name="connsiteY511" fmla="*/ 2179274 h 6858000"/>
              <a:gd name="connsiteX512" fmla="*/ 6604735 w 7467663"/>
              <a:gd name="connsiteY512" fmla="*/ 2041381 h 6858000"/>
              <a:gd name="connsiteX513" fmla="*/ 6591670 w 7467663"/>
              <a:gd name="connsiteY513" fmla="*/ 1988277 h 6858000"/>
              <a:gd name="connsiteX514" fmla="*/ 6747349 w 7467663"/>
              <a:gd name="connsiteY514" fmla="*/ 2160069 h 6858000"/>
              <a:gd name="connsiteX515" fmla="*/ 6760943 w 7467663"/>
              <a:gd name="connsiteY515" fmla="*/ 2177686 h 6858000"/>
              <a:gd name="connsiteX516" fmla="*/ 7021065 w 7467663"/>
              <a:gd name="connsiteY516" fmla="*/ 2498102 h 6858000"/>
              <a:gd name="connsiteX517" fmla="*/ 7155223 w 7467663"/>
              <a:gd name="connsiteY517" fmla="*/ 2650386 h 6858000"/>
              <a:gd name="connsiteX518" fmla="*/ 7203167 w 7467663"/>
              <a:gd name="connsiteY518" fmla="*/ 2697288 h 6858000"/>
              <a:gd name="connsiteX519" fmla="*/ 6937703 w 7467663"/>
              <a:gd name="connsiteY519" fmla="*/ 2321981 h 6858000"/>
              <a:gd name="connsiteX520" fmla="*/ 6591670 w 7467663"/>
              <a:gd name="connsiteY520" fmla="*/ 1988277 h 6858000"/>
              <a:gd name="connsiteX521" fmla="*/ 5798671 w 7467663"/>
              <a:gd name="connsiteY521" fmla="*/ 1981601 h 6858000"/>
              <a:gd name="connsiteX522" fmla="*/ 5754709 w 7467663"/>
              <a:gd name="connsiteY522" fmla="*/ 2071454 h 6858000"/>
              <a:gd name="connsiteX523" fmla="*/ 5763044 w 7467663"/>
              <a:gd name="connsiteY523" fmla="*/ 2842206 h 6858000"/>
              <a:gd name="connsiteX524" fmla="*/ 5764974 w 7467663"/>
              <a:gd name="connsiteY524" fmla="*/ 2799609 h 6858000"/>
              <a:gd name="connsiteX525" fmla="*/ 5767665 w 7467663"/>
              <a:gd name="connsiteY525" fmla="*/ 2666409 h 6858000"/>
              <a:gd name="connsiteX526" fmla="*/ 5763055 w 7467663"/>
              <a:gd name="connsiteY526" fmla="*/ 2579705 h 6858000"/>
              <a:gd name="connsiteX527" fmla="*/ 5758079 w 7467663"/>
              <a:gd name="connsiteY527" fmla="*/ 2492508 h 6858000"/>
              <a:gd name="connsiteX528" fmla="*/ 5779325 w 7467663"/>
              <a:gd name="connsiteY528" fmla="*/ 2197069 h 6858000"/>
              <a:gd name="connsiteX529" fmla="*/ 5798671 w 7467663"/>
              <a:gd name="connsiteY529" fmla="*/ 1981601 h 6858000"/>
              <a:gd name="connsiteX530" fmla="*/ 5829202 w 7467663"/>
              <a:gd name="connsiteY530" fmla="*/ 1971679 h 6858000"/>
              <a:gd name="connsiteX531" fmla="*/ 5809558 w 7467663"/>
              <a:gd name="connsiteY531" fmla="*/ 2198043 h 6858000"/>
              <a:gd name="connsiteX532" fmla="*/ 5788653 w 7467663"/>
              <a:gd name="connsiteY532" fmla="*/ 2489430 h 6858000"/>
              <a:gd name="connsiteX533" fmla="*/ 5793439 w 7467663"/>
              <a:gd name="connsiteY533" fmla="*/ 2575235 h 6858000"/>
              <a:gd name="connsiteX534" fmla="*/ 5796837 w 7467663"/>
              <a:gd name="connsiteY534" fmla="*/ 2637633 h 6858000"/>
              <a:gd name="connsiteX535" fmla="*/ 5818614 w 7467663"/>
              <a:gd name="connsiteY535" fmla="*/ 2473055 h 6858000"/>
              <a:gd name="connsiteX536" fmla="*/ 5829202 w 7467663"/>
              <a:gd name="connsiteY536" fmla="*/ 1971679 h 6858000"/>
              <a:gd name="connsiteX537" fmla="*/ 5911389 w 7467663"/>
              <a:gd name="connsiteY537" fmla="*/ 1898371 h 6858000"/>
              <a:gd name="connsiteX538" fmla="*/ 6237627 w 7467663"/>
              <a:gd name="connsiteY538" fmla="*/ 2231921 h 6858000"/>
              <a:gd name="connsiteX539" fmla="*/ 5911389 w 7467663"/>
              <a:gd name="connsiteY539" fmla="*/ 1898371 h 6858000"/>
              <a:gd name="connsiteX540" fmla="*/ 6944437 w 7467663"/>
              <a:gd name="connsiteY540" fmla="*/ 1575402 h 6858000"/>
              <a:gd name="connsiteX541" fmla="*/ 6304730 w 7467663"/>
              <a:gd name="connsiteY541" fmla="*/ 1766654 h 6858000"/>
              <a:gd name="connsiteX542" fmla="*/ 6944437 w 7467663"/>
              <a:gd name="connsiteY542" fmla="*/ 1575402 h 6858000"/>
              <a:gd name="connsiteX543" fmla="*/ 7019523 w 7467663"/>
              <a:gd name="connsiteY543" fmla="*/ 1519450 h 6858000"/>
              <a:gd name="connsiteX544" fmla="*/ 6298091 w 7467663"/>
              <a:gd name="connsiteY544" fmla="*/ 1737122 h 6858000"/>
              <a:gd name="connsiteX545" fmla="*/ 7019523 w 7467663"/>
              <a:gd name="connsiteY545" fmla="*/ 1519450 h 6858000"/>
              <a:gd name="connsiteX546" fmla="*/ 2399523 w 7467663"/>
              <a:gd name="connsiteY546" fmla="*/ 1428234 h 6858000"/>
              <a:gd name="connsiteX547" fmla="*/ 2224982 w 7467663"/>
              <a:gd name="connsiteY547" fmla="*/ 1826201 h 6858000"/>
              <a:gd name="connsiteX548" fmla="*/ 2096099 w 7467663"/>
              <a:gd name="connsiteY548" fmla="*/ 2345900 h 6858000"/>
              <a:gd name="connsiteX549" fmla="*/ 2283317 w 7467663"/>
              <a:gd name="connsiteY549" fmla="*/ 1796925 h 6858000"/>
              <a:gd name="connsiteX550" fmla="*/ 2399523 w 7467663"/>
              <a:gd name="connsiteY550" fmla="*/ 1428234 h 6858000"/>
              <a:gd name="connsiteX551" fmla="*/ 2448558 w 7467663"/>
              <a:gd name="connsiteY551" fmla="*/ 1373435 h 6858000"/>
              <a:gd name="connsiteX552" fmla="*/ 2312521 w 7467663"/>
              <a:gd name="connsiteY552" fmla="*/ 1806140 h 6858000"/>
              <a:gd name="connsiteX553" fmla="*/ 2127533 w 7467663"/>
              <a:gd name="connsiteY553" fmla="*/ 2348380 h 6858000"/>
              <a:gd name="connsiteX554" fmla="*/ 2358080 w 7467663"/>
              <a:gd name="connsiteY554" fmla="*/ 1866134 h 6858000"/>
              <a:gd name="connsiteX555" fmla="*/ 2407436 w 7467663"/>
              <a:gd name="connsiteY555" fmla="*/ 1651070 h 6858000"/>
              <a:gd name="connsiteX556" fmla="*/ 2448558 w 7467663"/>
              <a:gd name="connsiteY556" fmla="*/ 1373435 h 6858000"/>
              <a:gd name="connsiteX557" fmla="*/ 278707 w 7467663"/>
              <a:gd name="connsiteY557" fmla="*/ 1352270 h 6858000"/>
              <a:gd name="connsiteX558" fmla="*/ 321570 w 7467663"/>
              <a:gd name="connsiteY558" fmla="*/ 1861610 h 6858000"/>
              <a:gd name="connsiteX559" fmla="*/ 294281 w 7467663"/>
              <a:gd name="connsiteY559" fmla="*/ 1440658 h 6858000"/>
              <a:gd name="connsiteX560" fmla="*/ 278707 w 7467663"/>
              <a:gd name="connsiteY560" fmla="*/ 1352270 h 6858000"/>
              <a:gd name="connsiteX561" fmla="*/ 1423821 w 7467663"/>
              <a:gd name="connsiteY561" fmla="*/ 1351958 h 6858000"/>
              <a:gd name="connsiteX562" fmla="*/ 1638521 w 7467663"/>
              <a:gd name="connsiteY562" fmla="*/ 1908470 h 6858000"/>
              <a:gd name="connsiteX563" fmla="*/ 1754199 w 7467663"/>
              <a:gd name="connsiteY563" fmla="*/ 2149284 h 6858000"/>
              <a:gd name="connsiteX564" fmla="*/ 1908359 w 7467663"/>
              <a:gd name="connsiteY564" fmla="*/ 2364988 h 6858000"/>
              <a:gd name="connsiteX565" fmla="*/ 1647661 w 7467663"/>
              <a:gd name="connsiteY565" fmla="*/ 1825945 h 6858000"/>
              <a:gd name="connsiteX566" fmla="*/ 1423821 w 7467663"/>
              <a:gd name="connsiteY566" fmla="*/ 1351958 h 6858000"/>
              <a:gd name="connsiteX567" fmla="*/ 1431890 w 7467663"/>
              <a:gd name="connsiteY567" fmla="*/ 1306475 h 6858000"/>
              <a:gd name="connsiteX568" fmla="*/ 1507597 w 7467663"/>
              <a:gd name="connsiteY568" fmla="*/ 1446132 h 6858000"/>
              <a:gd name="connsiteX569" fmla="*/ 1674586 w 7467663"/>
              <a:gd name="connsiteY569" fmla="*/ 1813832 h 6858000"/>
              <a:gd name="connsiteX570" fmla="*/ 1815950 w 7467663"/>
              <a:gd name="connsiteY570" fmla="*/ 2128564 h 6858000"/>
              <a:gd name="connsiteX571" fmla="*/ 1984242 w 7467663"/>
              <a:gd name="connsiteY571" fmla="*/ 2430829 h 6858000"/>
              <a:gd name="connsiteX572" fmla="*/ 2014023 w 7467663"/>
              <a:gd name="connsiteY572" fmla="*/ 2450995 h 6858000"/>
              <a:gd name="connsiteX573" fmla="*/ 1747337 w 7467663"/>
              <a:gd name="connsiteY573" fmla="*/ 1855264 h 6858000"/>
              <a:gd name="connsiteX574" fmla="*/ 1533749 w 7467663"/>
              <a:gd name="connsiteY574" fmla="*/ 1478656 h 6858000"/>
              <a:gd name="connsiteX575" fmla="*/ 1431890 w 7467663"/>
              <a:gd name="connsiteY575" fmla="*/ 1306475 h 6858000"/>
              <a:gd name="connsiteX576" fmla="*/ 5052692 w 7467663"/>
              <a:gd name="connsiteY576" fmla="*/ 1292994 h 6858000"/>
              <a:gd name="connsiteX577" fmla="*/ 5200661 w 7467663"/>
              <a:gd name="connsiteY577" fmla="*/ 1635186 h 6858000"/>
              <a:gd name="connsiteX578" fmla="*/ 5297138 w 7467663"/>
              <a:gd name="connsiteY578" fmla="*/ 1906351 h 6858000"/>
              <a:gd name="connsiteX579" fmla="*/ 5052692 w 7467663"/>
              <a:gd name="connsiteY579" fmla="*/ 1292994 h 6858000"/>
              <a:gd name="connsiteX580" fmla="*/ 5009948 w 7467663"/>
              <a:gd name="connsiteY580" fmla="*/ 1273619 h 6858000"/>
              <a:gd name="connsiteX581" fmla="*/ 5121777 w 7467663"/>
              <a:gd name="connsiteY581" fmla="*/ 1654213 h 6858000"/>
              <a:gd name="connsiteX582" fmla="*/ 5293545 w 7467663"/>
              <a:gd name="connsiteY582" fmla="*/ 2072247 h 6858000"/>
              <a:gd name="connsiteX583" fmla="*/ 5294042 w 7467663"/>
              <a:gd name="connsiteY583" fmla="*/ 2065019 h 6858000"/>
              <a:gd name="connsiteX584" fmla="*/ 5171936 w 7467663"/>
              <a:gd name="connsiteY584" fmla="*/ 1647613 h 6858000"/>
              <a:gd name="connsiteX585" fmla="*/ 5009948 w 7467663"/>
              <a:gd name="connsiteY585" fmla="*/ 1273619 h 6858000"/>
              <a:gd name="connsiteX586" fmla="*/ 655236 w 7467663"/>
              <a:gd name="connsiteY586" fmla="*/ 1268632 h 6858000"/>
              <a:gd name="connsiteX587" fmla="*/ 839521 w 7467663"/>
              <a:gd name="connsiteY587" fmla="*/ 1685315 h 6858000"/>
              <a:gd name="connsiteX588" fmla="*/ 1109416 w 7467663"/>
              <a:gd name="connsiteY588" fmla="*/ 2061663 h 6858000"/>
              <a:gd name="connsiteX589" fmla="*/ 1298300 w 7467663"/>
              <a:gd name="connsiteY589" fmla="*/ 2247742 h 6858000"/>
              <a:gd name="connsiteX590" fmla="*/ 1125871 w 7467663"/>
              <a:gd name="connsiteY590" fmla="*/ 1989513 h 6858000"/>
              <a:gd name="connsiteX591" fmla="*/ 981574 w 7467663"/>
              <a:gd name="connsiteY591" fmla="*/ 1783157 h 6858000"/>
              <a:gd name="connsiteX592" fmla="*/ 922198 w 7467663"/>
              <a:gd name="connsiteY592" fmla="*/ 1677437 h 6858000"/>
              <a:gd name="connsiteX593" fmla="*/ 869293 w 7467663"/>
              <a:gd name="connsiteY593" fmla="*/ 1583214 h 6858000"/>
              <a:gd name="connsiteX594" fmla="*/ 751431 w 7467663"/>
              <a:gd name="connsiteY594" fmla="*/ 1405731 h 6858000"/>
              <a:gd name="connsiteX595" fmla="*/ 655236 w 7467663"/>
              <a:gd name="connsiteY595" fmla="*/ 1268632 h 6858000"/>
              <a:gd name="connsiteX596" fmla="*/ 6516292 w 7467663"/>
              <a:gd name="connsiteY596" fmla="*/ 1263064 h 6858000"/>
              <a:gd name="connsiteX597" fmla="*/ 5736320 w 7467663"/>
              <a:gd name="connsiteY597" fmla="*/ 1501803 h 6858000"/>
              <a:gd name="connsiteX598" fmla="*/ 6516292 w 7467663"/>
              <a:gd name="connsiteY598" fmla="*/ 1263064 h 6858000"/>
              <a:gd name="connsiteX599" fmla="*/ 291466 w 7467663"/>
              <a:gd name="connsiteY599" fmla="*/ 1250369 h 6858000"/>
              <a:gd name="connsiteX600" fmla="*/ 323180 w 7467663"/>
              <a:gd name="connsiteY600" fmla="*/ 1435283 h 6858000"/>
              <a:gd name="connsiteX601" fmla="*/ 349381 w 7467663"/>
              <a:gd name="connsiteY601" fmla="*/ 1875041 h 6858000"/>
              <a:gd name="connsiteX602" fmla="*/ 374363 w 7467663"/>
              <a:gd name="connsiteY602" fmla="*/ 1506494 h 6858000"/>
              <a:gd name="connsiteX603" fmla="*/ 302168 w 7467663"/>
              <a:gd name="connsiteY603" fmla="*/ 1274495 h 6858000"/>
              <a:gd name="connsiteX604" fmla="*/ 291466 w 7467663"/>
              <a:gd name="connsiteY604" fmla="*/ 1250369 h 6858000"/>
              <a:gd name="connsiteX605" fmla="*/ 678222 w 7467663"/>
              <a:gd name="connsiteY605" fmla="*/ 1248670 h 6858000"/>
              <a:gd name="connsiteX606" fmla="*/ 775536 w 7467663"/>
              <a:gd name="connsiteY606" fmla="*/ 1388015 h 6858000"/>
              <a:gd name="connsiteX607" fmla="*/ 894529 w 7467663"/>
              <a:gd name="connsiteY607" fmla="*/ 1567739 h 6858000"/>
              <a:gd name="connsiteX608" fmla="*/ 948000 w 7467663"/>
              <a:gd name="connsiteY608" fmla="*/ 1663088 h 6858000"/>
              <a:gd name="connsiteX609" fmla="*/ 1006812 w 7467663"/>
              <a:gd name="connsiteY609" fmla="*/ 1767683 h 6858000"/>
              <a:gd name="connsiteX610" fmla="*/ 1149133 w 7467663"/>
              <a:gd name="connsiteY610" fmla="*/ 1971513 h 6858000"/>
              <a:gd name="connsiteX611" fmla="*/ 1333952 w 7467663"/>
              <a:gd name="connsiteY611" fmla="*/ 2251620 h 6858000"/>
              <a:gd name="connsiteX612" fmla="*/ 1337329 w 7467663"/>
              <a:gd name="connsiteY612" fmla="*/ 2258350 h 6858000"/>
              <a:gd name="connsiteX613" fmla="*/ 1014726 w 7467663"/>
              <a:gd name="connsiteY613" fmla="*/ 1615556 h 6858000"/>
              <a:gd name="connsiteX614" fmla="*/ 678222 w 7467663"/>
              <a:gd name="connsiteY614" fmla="*/ 1248670 h 6858000"/>
              <a:gd name="connsiteX615" fmla="*/ 6691602 w 7467663"/>
              <a:gd name="connsiteY615" fmla="*/ 1140573 h 6858000"/>
              <a:gd name="connsiteX616" fmla="*/ 6571100 w 7467663"/>
              <a:gd name="connsiteY616" fmla="*/ 1183662 h 6858000"/>
              <a:gd name="connsiteX617" fmla="*/ 6241687 w 7467663"/>
              <a:gd name="connsiteY617" fmla="*/ 1257600 h 6858000"/>
              <a:gd name="connsiteX618" fmla="*/ 5693009 w 7467663"/>
              <a:gd name="connsiteY618" fmla="*/ 1478256 h 6858000"/>
              <a:gd name="connsiteX619" fmla="*/ 6548420 w 7467663"/>
              <a:gd name="connsiteY619" fmla="*/ 1214599 h 6858000"/>
              <a:gd name="connsiteX620" fmla="*/ 6605473 w 7467663"/>
              <a:gd name="connsiteY620" fmla="*/ 1184686 h 6858000"/>
              <a:gd name="connsiteX621" fmla="*/ 6691602 w 7467663"/>
              <a:gd name="connsiteY621" fmla="*/ 1140573 h 6858000"/>
              <a:gd name="connsiteX622" fmla="*/ 4002475 w 7467663"/>
              <a:gd name="connsiteY622" fmla="*/ 1037802 h 6858000"/>
              <a:gd name="connsiteX623" fmla="*/ 4000324 w 7467663"/>
              <a:gd name="connsiteY623" fmla="*/ 1039362 h 6858000"/>
              <a:gd name="connsiteX624" fmla="*/ 4002862 w 7467663"/>
              <a:gd name="connsiteY624" fmla="*/ 1042866 h 6858000"/>
              <a:gd name="connsiteX625" fmla="*/ 4002475 w 7467663"/>
              <a:gd name="connsiteY625" fmla="*/ 1037802 h 6858000"/>
              <a:gd name="connsiteX626" fmla="*/ 506322 w 7467663"/>
              <a:gd name="connsiteY626" fmla="*/ 1020997 h 6858000"/>
              <a:gd name="connsiteX627" fmla="*/ 533068 w 7467663"/>
              <a:gd name="connsiteY627" fmla="*/ 1029409 h 6858000"/>
              <a:gd name="connsiteX628" fmla="*/ 1232525 w 7467663"/>
              <a:gd name="connsiteY628" fmla="*/ 1804675 h 6858000"/>
              <a:gd name="connsiteX629" fmla="*/ 1388858 w 7467663"/>
              <a:gd name="connsiteY629" fmla="*/ 2368011 h 6858000"/>
              <a:gd name="connsiteX630" fmla="*/ 1384098 w 7467663"/>
              <a:gd name="connsiteY630" fmla="*/ 2378125 h 6858000"/>
              <a:gd name="connsiteX631" fmla="*/ 1425393 w 7467663"/>
              <a:gd name="connsiteY631" fmla="*/ 2589124 h 6858000"/>
              <a:gd name="connsiteX632" fmla="*/ 1424001 w 7467663"/>
              <a:gd name="connsiteY632" fmla="*/ 2597541 h 6858000"/>
              <a:gd name="connsiteX633" fmla="*/ 2152729 w 7467663"/>
              <a:gd name="connsiteY633" fmla="*/ 2864487 h 6858000"/>
              <a:gd name="connsiteX634" fmla="*/ 2020609 w 7467663"/>
              <a:gd name="connsiteY634" fmla="*/ 2539671 h 6858000"/>
              <a:gd name="connsiteX635" fmla="*/ 2018920 w 7467663"/>
              <a:gd name="connsiteY635" fmla="*/ 2536309 h 6858000"/>
              <a:gd name="connsiteX636" fmla="*/ 1342441 w 7467663"/>
              <a:gd name="connsiteY636" fmla="*/ 1173017 h 6858000"/>
              <a:gd name="connsiteX637" fmla="*/ 1367925 w 7467663"/>
              <a:gd name="connsiteY637" fmla="*/ 1135648 h 6858000"/>
              <a:gd name="connsiteX638" fmla="*/ 1771401 w 7467663"/>
              <a:gd name="connsiteY638" fmla="*/ 1806673 h 6858000"/>
              <a:gd name="connsiteX639" fmla="*/ 1972385 w 7467663"/>
              <a:gd name="connsiteY639" fmla="*/ 2198735 h 6858000"/>
              <a:gd name="connsiteX640" fmla="*/ 2040892 w 7467663"/>
              <a:gd name="connsiteY640" fmla="*/ 2405205 h 6858000"/>
              <a:gd name="connsiteX641" fmla="*/ 2131689 w 7467663"/>
              <a:gd name="connsiteY641" fmla="*/ 1936926 h 6858000"/>
              <a:gd name="connsiteX642" fmla="*/ 2454820 w 7467663"/>
              <a:gd name="connsiteY642" fmla="*/ 1248808 h 6858000"/>
              <a:gd name="connsiteX643" fmla="*/ 2492512 w 7467663"/>
              <a:gd name="connsiteY643" fmla="*/ 1302920 h 6858000"/>
              <a:gd name="connsiteX644" fmla="*/ 2081216 w 7467663"/>
              <a:gd name="connsiteY644" fmla="*/ 2527513 h 6858000"/>
              <a:gd name="connsiteX645" fmla="*/ 2081211 w 7467663"/>
              <a:gd name="connsiteY645" fmla="*/ 2528916 h 6858000"/>
              <a:gd name="connsiteX646" fmla="*/ 2199067 w 7467663"/>
              <a:gd name="connsiteY646" fmla="*/ 2884061 h 6858000"/>
              <a:gd name="connsiteX647" fmla="*/ 3192586 w 7467663"/>
              <a:gd name="connsiteY647" fmla="*/ 3411496 h 6858000"/>
              <a:gd name="connsiteX648" fmla="*/ 3182620 w 7467663"/>
              <a:gd name="connsiteY648" fmla="*/ 3483279 h 6858000"/>
              <a:gd name="connsiteX649" fmla="*/ 2435119 w 7467663"/>
              <a:gd name="connsiteY649" fmla="*/ 3080173 h 6858000"/>
              <a:gd name="connsiteX650" fmla="*/ 2410152 w 7467663"/>
              <a:gd name="connsiteY650" fmla="*/ 3063751 h 6858000"/>
              <a:gd name="connsiteX651" fmla="*/ 2408099 w 7467663"/>
              <a:gd name="connsiteY651" fmla="*/ 3064403 h 6858000"/>
              <a:gd name="connsiteX652" fmla="*/ 2407218 w 7467663"/>
              <a:gd name="connsiteY652" fmla="*/ 3070324 h 6858000"/>
              <a:gd name="connsiteX653" fmla="*/ 2380138 w 7467663"/>
              <a:gd name="connsiteY653" fmla="*/ 3099341 h 6858000"/>
              <a:gd name="connsiteX654" fmla="*/ 1765923 w 7467663"/>
              <a:gd name="connsiteY654" fmla="*/ 3581043 h 6858000"/>
              <a:gd name="connsiteX655" fmla="*/ 1702258 w 7467663"/>
              <a:gd name="connsiteY655" fmla="*/ 3612286 h 6858000"/>
              <a:gd name="connsiteX656" fmla="*/ 1538370 w 7467663"/>
              <a:gd name="connsiteY656" fmla="*/ 3811804 h 6858000"/>
              <a:gd name="connsiteX657" fmla="*/ 542867 w 7467663"/>
              <a:gd name="connsiteY657" fmla="*/ 4944092 h 6858000"/>
              <a:gd name="connsiteX658" fmla="*/ 515800 w 7467663"/>
              <a:gd name="connsiteY658" fmla="*/ 4862180 h 6858000"/>
              <a:gd name="connsiteX659" fmla="*/ 909145 w 7467663"/>
              <a:gd name="connsiteY659" fmla="*/ 4199225 h 6858000"/>
              <a:gd name="connsiteX660" fmla="*/ 1214067 w 7467663"/>
              <a:gd name="connsiteY660" fmla="*/ 3908561 h 6858000"/>
              <a:gd name="connsiteX661" fmla="*/ 640967 w 7467663"/>
              <a:gd name="connsiteY661" fmla="*/ 4105601 h 6858000"/>
              <a:gd name="connsiteX662" fmla="*/ 112563 w 7467663"/>
              <a:gd name="connsiteY662" fmla="*/ 4396952 h 6858000"/>
              <a:gd name="connsiteX663" fmla="*/ 0 w 7467663"/>
              <a:gd name="connsiteY663" fmla="*/ 4466006 h 6858000"/>
              <a:gd name="connsiteX664" fmla="*/ 0 w 7467663"/>
              <a:gd name="connsiteY664" fmla="*/ 4233763 h 6858000"/>
              <a:gd name="connsiteX665" fmla="*/ 36881 w 7467663"/>
              <a:gd name="connsiteY665" fmla="*/ 4200118 h 6858000"/>
              <a:gd name="connsiteX666" fmla="*/ 910534 w 7467663"/>
              <a:gd name="connsiteY666" fmla="*/ 3629753 h 6858000"/>
              <a:gd name="connsiteX667" fmla="*/ 1578717 w 7467663"/>
              <a:gd name="connsiteY667" fmla="*/ 3575982 h 6858000"/>
              <a:gd name="connsiteX668" fmla="*/ 2338780 w 7467663"/>
              <a:gd name="connsiteY668" fmla="*/ 3033725 h 6858000"/>
              <a:gd name="connsiteX669" fmla="*/ 1807991 w 7467663"/>
              <a:gd name="connsiteY669" fmla="*/ 2807184 h 6858000"/>
              <a:gd name="connsiteX670" fmla="*/ 1416358 w 7467663"/>
              <a:gd name="connsiteY670" fmla="*/ 3112571 h 6858000"/>
              <a:gd name="connsiteX671" fmla="*/ 939066 w 7467663"/>
              <a:gd name="connsiteY671" fmla="*/ 3378798 h 6858000"/>
              <a:gd name="connsiteX672" fmla="*/ 115099 w 7467663"/>
              <a:gd name="connsiteY672" fmla="*/ 3607650 h 6858000"/>
              <a:gd name="connsiteX673" fmla="*/ 97284 w 7467663"/>
              <a:gd name="connsiteY673" fmla="*/ 3520393 h 6858000"/>
              <a:gd name="connsiteX674" fmla="*/ 922050 w 7467663"/>
              <a:gd name="connsiteY674" fmla="*/ 3074867 h 6858000"/>
              <a:gd name="connsiteX675" fmla="*/ 1405265 w 7467663"/>
              <a:gd name="connsiteY675" fmla="*/ 3016319 h 6858000"/>
              <a:gd name="connsiteX676" fmla="*/ 1407512 w 7467663"/>
              <a:gd name="connsiteY676" fmla="*/ 3018001 h 6858000"/>
              <a:gd name="connsiteX677" fmla="*/ 1726266 w 7467663"/>
              <a:gd name="connsiteY677" fmla="*/ 2777274 h 6858000"/>
              <a:gd name="connsiteX678" fmla="*/ 625390 w 7467663"/>
              <a:gd name="connsiteY678" fmla="*/ 2514541 h 6858000"/>
              <a:gd name="connsiteX679" fmla="*/ 619799 w 7467663"/>
              <a:gd name="connsiteY679" fmla="*/ 2527180 h 6858000"/>
              <a:gd name="connsiteX680" fmla="*/ 310030 w 7467663"/>
              <a:gd name="connsiteY680" fmla="*/ 2771818 h 6858000"/>
              <a:gd name="connsiteX681" fmla="*/ 173877 w 7467663"/>
              <a:gd name="connsiteY681" fmla="*/ 2937056 h 6858000"/>
              <a:gd name="connsiteX682" fmla="*/ 77889 w 7467663"/>
              <a:gd name="connsiteY682" fmla="*/ 3138440 h 6858000"/>
              <a:gd name="connsiteX683" fmla="*/ 0 w 7467663"/>
              <a:gd name="connsiteY683" fmla="*/ 3271395 h 6858000"/>
              <a:gd name="connsiteX684" fmla="*/ 0 w 7467663"/>
              <a:gd name="connsiteY684" fmla="*/ 3153002 h 6858000"/>
              <a:gd name="connsiteX685" fmla="*/ 2386 w 7467663"/>
              <a:gd name="connsiteY685" fmla="*/ 3149203 h 6858000"/>
              <a:gd name="connsiteX686" fmla="*/ 89753 w 7467663"/>
              <a:gd name="connsiteY686" fmla="*/ 2987702 h 6858000"/>
              <a:gd name="connsiteX687" fmla="*/ 76869 w 7467663"/>
              <a:gd name="connsiteY687" fmla="*/ 3005404 h 6858000"/>
              <a:gd name="connsiteX688" fmla="*/ 32049 w 7467663"/>
              <a:gd name="connsiteY688" fmla="*/ 3065814 h 6858000"/>
              <a:gd name="connsiteX689" fmla="*/ 0 w 7467663"/>
              <a:gd name="connsiteY689" fmla="*/ 3108744 h 6858000"/>
              <a:gd name="connsiteX690" fmla="*/ 0 w 7467663"/>
              <a:gd name="connsiteY690" fmla="*/ 3058059 h 6858000"/>
              <a:gd name="connsiteX691" fmla="*/ 7610 w 7467663"/>
              <a:gd name="connsiteY691" fmla="*/ 3047889 h 6858000"/>
              <a:gd name="connsiteX692" fmla="*/ 52419 w 7467663"/>
              <a:gd name="connsiteY692" fmla="*/ 2987479 h 6858000"/>
              <a:gd name="connsiteX693" fmla="*/ 59142 w 7467663"/>
              <a:gd name="connsiteY693" fmla="*/ 2978488 h 6858000"/>
              <a:gd name="connsiteX694" fmla="*/ 0 w 7467663"/>
              <a:gd name="connsiteY694" fmla="*/ 3015334 h 6858000"/>
              <a:gd name="connsiteX695" fmla="*/ 0 w 7467663"/>
              <a:gd name="connsiteY695" fmla="*/ 2914286 h 6858000"/>
              <a:gd name="connsiteX696" fmla="*/ 36383 w 7467663"/>
              <a:gd name="connsiteY696" fmla="*/ 2901128 h 6858000"/>
              <a:gd name="connsiteX697" fmla="*/ 156329 w 7467663"/>
              <a:gd name="connsiteY697" fmla="*/ 2840533 h 6858000"/>
              <a:gd name="connsiteX698" fmla="*/ 358355 w 7467663"/>
              <a:gd name="connsiteY698" fmla="*/ 2620471 h 6858000"/>
              <a:gd name="connsiteX699" fmla="*/ 510577 w 7467663"/>
              <a:gd name="connsiteY699" fmla="*/ 2501244 h 6858000"/>
              <a:gd name="connsiteX700" fmla="*/ 211967 w 7467663"/>
              <a:gd name="connsiteY700" fmla="*/ 2479171 h 6858000"/>
              <a:gd name="connsiteX701" fmla="*/ 0 w 7467663"/>
              <a:gd name="connsiteY701" fmla="*/ 2476398 h 6858000"/>
              <a:gd name="connsiteX702" fmla="*/ 0 w 7467663"/>
              <a:gd name="connsiteY702" fmla="*/ 2389189 h 6858000"/>
              <a:gd name="connsiteX703" fmla="*/ 103062 w 7467663"/>
              <a:gd name="connsiteY703" fmla="*/ 2389518 h 6858000"/>
              <a:gd name="connsiteX704" fmla="*/ 510734 w 7467663"/>
              <a:gd name="connsiteY704" fmla="*/ 2416201 h 6858000"/>
              <a:gd name="connsiteX705" fmla="*/ 279257 w 7467663"/>
              <a:gd name="connsiteY705" fmla="*/ 2092102 h 6858000"/>
              <a:gd name="connsiteX706" fmla="*/ 65265 w 7467663"/>
              <a:gd name="connsiteY706" fmla="*/ 2006049 h 6858000"/>
              <a:gd name="connsiteX707" fmla="*/ 0 w 7467663"/>
              <a:gd name="connsiteY707" fmla="*/ 1982532 h 6858000"/>
              <a:gd name="connsiteX708" fmla="*/ 0 w 7467663"/>
              <a:gd name="connsiteY708" fmla="*/ 1912789 h 6858000"/>
              <a:gd name="connsiteX709" fmla="*/ 97460 w 7467663"/>
              <a:gd name="connsiteY709" fmla="*/ 1953725 h 6858000"/>
              <a:gd name="connsiteX710" fmla="*/ 221272 w 7467663"/>
              <a:gd name="connsiteY710" fmla="*/ 1980766 h 6858000"/>
              <a:gd name="connsiteX711" fmla="*/ 116765 w 7467663"/>
              <a:gd name="connsiteY711" fmla="*/ 1911033 h 6858000"/>
              <a:gd name="connsiteX712" fmla="*/ 16405 w 7467663"/>
              <a:gd name="connsiteY712" fmla="*/ 1803412 h 6858000"/>
              <a:gd name="connsiteX713" fmla="*/ 0 w 7467663"/>
              <a:gd name="connsiteY713" fmla="*/ 1784777 h 6858000"/>
              <a:gd name="connsiteX714" fmla="*/ 0 w 7467663"/>
              <a:gd name="connsiteY714" fmla="*/ 1740082 h 6858000"/>
              <a:gd name="connsiteX715" fmla="*/ 39394 w 7467663"/>
              <a:gd name="connsiteY715" fmla="*/ 1784856 h 6858000"/>
              <a:gd name="connsiteX716" fmla="*/ 135813 w 7467663"/>
              <a:gd name="connsiteY716" fmla="*/ 1888838 h 6858000"/>
              <a:gd name="connsiteX717" fmla="*/ 242575 w 7467663"/>
              <a:gd name="connsiteY717" fmla="*/ 1958841 h 6858000"/>
              <a:gd name="connsiteX718" fmla="*/ 82197 w 7467663"/>
              <a:gd name="connsiteY718" fmla="*/ 1754826 h 6858000"/>
              <a:gd name="connsiteX719" fmla="*/ 0 w 7467663"/>
              <a:gd name="connsiteY719" fmla="*/ 1679650 h 6858000"/>
              <a:gd name="connsiteX720" fmla="*/ 0 w 7467663"/>
              <a:gd name="connsiteY720" fmla="*/ 1602463 h 6858000"/>
              <a:gd name="connsiteX721" fmla="*/ 84689 w 7467663"/>
              <a:gd name="connsiteY721" fmla="*/ 1677442 h 6858000"/>
              <a:gd name="connsiteX722" fmla="*/ 298437 w 7467663"/>
              <a:gd name="connsiteY722" fmla="*/ 1968019 h 6858000"/>
              <a:gd name="connsiteX723" fmla="*/ 227269 w 7467663"/>
              <a:gd name="connsiteY723" fmla="*/ 1114064 h 6858000"/>
              <a:gd name="connsiteX724" fmla="*/ 248003 w 7467663"/>
              <a:gd name="connsiteY724" fmla="*/ 1089613 h 6858000"/>
              <a:gd name="connsiteX725" fmla="*/ 427020 w 7467663"/>
              <a:gd name="connsiteY725" fmla="*/ 1619803 h 6858000"/>
              <a:gd name="connsiteX726" fmla="*/ 340345 w 7467663"/>
              <a:gd name="connsiteY726" fmla="*/ 2027739 h 6858000"/>
              <a:gd name="connsiteX727" fmla="*/ 360865 w 7467663"/>
              <a:gd name="connsiteY727" fmla="*/ 2044827 h 6858000"/>
              <a:gd name="connsiteX728" fmla="*/ 560414 w 7467663"/>
              <a:gd name="connsiteY728" fmla="*/ 2421457 h 6858000"/>
              <a:gd name="connsiteX729" fmla="*/ 1359703 w 7467663"/>
              <a:gd name="connsiteY729" fmla="*/ 2578554 h 6858000"/>
              <a:gd name="connsiteX730" fmla="*/ 1359422 w 7467663"/>
              <a:gd name="connsiteY730" fmla="*/ 2577994 h 6858000"/>
              <a:gd name="connsiteX731" fmla="*/ 828701 w 7467663"/>
              <a:gd name="connsiteY731" fmla="*/ 1839520 h 6858000"/>
              <a:gd name="connsiteX732" fmla="*/ 494427 w 7467663"/>
              <a:gd name="connsiteY732" fmla="*/ 1092333 h 6858000"/>
              <a:gd name="connsiteX733" fmla="*/ 506322 w 7467663"/>
              <a:gd name="connsiteY733" fmla="*/ 1020997 h 6858000"/>
              <a:gd name="connsiteX734" fmla="*/ 4570198 w 7467663"/>
              <a:gd name="connsiteY734" fmla="*/ 978081 h 6858000"/>
              <a:gd name="connsiteX735" fmla="*/ 4523691 w 7467663"/>
              <a:gd name="connsiteY735" fmla="*/ 1127776 h 6858000"/>
              <a:gd name="connsiteX736" fmla="*/ 4509875 w 7467663"/>
              <a:gd name="connsiteY736" fmla="*/ 1167552 h 6858000"/>
              <a:gd name="connsiteX737" fmla="*/ 4478168 w 7467663"/>
              <a:gd name="connsiteY737" fmla="*/ 1260735 h 6858000"/>
              <a:gd name="connsiteX738" fmla="*/ 4409309 w 7467663"/>
              <a:gd name="connsiteY738" fmla="*/ 1666996 h 6858000"/>
              <a:gd name="connsiteX739" fmla="*/ 4370031 w 7467663"/>
              <a:gd name="connsiteY739" fmla="*/ 1955666 h 6858000"/>
              <a:gd name="connsiteX740" fmla="*/ 4570198 w 7467663"/>
              <a:gd name="connsiteY740" fmla="*/ 978081 h 6858000"/>
              <a:gd name="connsiteX741" fmla="*/ 4557898 w 7467663"/>
              <a:gd name="connsiteY741" fmla="*/ 900011 h 6858000"/>
              <a:gd name="connsiteX742" fmla="*/ 4344840 w 7467663"/>
              <a:gd name="connsiteY742" fmla="*/ 1922038 h 6858000"/>
              <a:gd name="connsiteX743" fmla="*/ 4378710 w 7467663"/>
              <a:gd name="connsiteY743" fmla="*/ 1665516 h 6858000"/>
              <a:gd name="connsiteX744" fmla="*/ 4448798 w 7467663"/>
              <a:gd name="connsiteY744" fmla="*/ 1253024 h 6858000"/>
              <a:gd name="connsiteX745" fmla="*/ 4480315 w 7467663"/>
              <a:gd name="connsiteY745" fmla="*/ 1158454 h 6858000"/>
              <a:gd name="connsiteX746" fmla="*/ 4494133 w 7467663"/>
              <a:gd name="connsiteY746" fmla="*/ 1118676 h 6858000"/>
              <a:gd name="connsiteX747" fmla="*/ 4557898 w 7467663"/>
              <a:gd name="connsiteY747" fmla="*/ 900011 h 6858000"/>
              <a:gd name="connsiteX748" fmla="*/ 5870151 w 7467663"/>
              <a:gd name="connsiteY748" fmla="*/ 898890 h 6858000"/>
              <a:gd name="connsiteX749" fmla="*/ 5861335 w 7467663"/>
              <a:gd name="connsiteY749" fmla="*/ 899177 h 6858000"/>
              <a:gd name="connsiteX750" fmla="*/ 5843702 w 7467663"/>
              <a:gd name="connsiteY750" fmla="*/ 899748 h 6858000"/>
              <a:gd name="connsiteX751" fmla="*/ 5651107 w 7467663"/>
              <a:gd name="connsiteY751" fmla="*/ 920306 h 6858000"/>
              <a:gd name="connsiteX752" fmla="*/ 5459407 w 7467663"/>
              <a:gd name="connsiteY752" fmla="*/ 940975 h 6858000"/>
              <a:gd name="connsiteX753" fmla="*/ 5374846 w 7467663"/>
              <a:gd name="connsiteY753" fmla="*/ 941988 h 6858000"/>
              <a:gd name="connsiteX754" fmla="*/ 5256105 w 7467663"/>
              <a:gd name="connsiteY754" fmla="*/ 945632 h 6858000"/>
              <a:gd name="connsiteX755" fmla="*/ 5107071 w 7467663"/>
              <a:gd name="connsiteY755" fmla="*/ 969720 h 6858000"/>
              <a:gd name="connsiteX756" fmla="*/ 4998681 w 7467663"/>
              <a:gd name="connsiteY756" fmla="*/ 988771 h 6858000"/>
              <a:gd name="connsiteX757" fmla="*/ 5870151 w 7467663"/>
              <a:gd name="connsiteY757" fmla="*/ 898890 h 6858000"/>
              <a:gd name="connsiteX758" fmla="*/ 5504425 w 7467663"/>
              <a:gd name="connsiteY758" fmla="*/ 848067 h 6858000"/>
              <a:gd name="connsiteX759" fmla="*/ 4968849 w 7467663"/>
              <a:gd name="connsiteY759" fmla="*/ 962318 h 6858000"/>
              <a:gd name="connsiteX760" fmla="*/ 5104039 w 7467663"/>
              <a:gd name="connsiteY760" fmla="*/ 940634 h 6858000"/>
              <a:gd name="connsiteX761" fmla="*/ 5256311 w 7467663"/>
              <a:gd name="connsiteY761" fmla="*/ 916490 h 6858000"/>
              <a:gd name="connsiteX762" fmla="*/ 5377381 w 7467663"/>
              <a:gd name="connsiteY762" fmla="*/ 912671 h 6858000"/>
              <a:gd name="connsiteX763" fmla="*/ 5460148 w 7467663"/>
              <a:gd name="connsiteY763" fmla="*/ 911442 h 6858000"/>
              <a:gd name="connsiteX764" fmla="*/ 5648971 w 7467663"/>
              <a:gd name="connsiteY764" fmla="*/ 891331 h 6858000"/>
              <a:gd name="connsiteX765" fmla="*/ 5844807 w 7467663"/>
              <a:gd name="connsiteY765" fmla="*/ 870718 h 6858000"/>
              <a:gd name="connsiteX766" fmla="*/ 5862975 w 7467663"/>
              <a:gd name="connsiteY766" fmla="*/ 869756 h 6858000"/>
              <a:gd name="connsiteX767" fmla="*/ 5920887 w 7467663"/>
              <a:gd name="connsiteY767" fmla="*/ 865929 h 6858000"/>
              <a:gd name="connsiteX768" fmla="*/ 5504425 w 7467663"/>
              <a:gd name="connsiteY768" fmla="*/ 848067 h 6858000"/>
              <a:gd name="connsiteX769" fmla="*/ 3607114 w 7467663"/>
              <a:gd name="connsiteY769" fmla="*/ 467441 h 6858000"/>
              <a:gd name="connsiteX770" fmla="*/ 3296242 w 7467663"/>
              <a:gd name="connsiteY770" fmla="*/ 807991 h 6858000"/>
              <a:gd name="connsiteX771" fmla="*/ 3174674 w 7467663"/>
              <a:gd name="connsiteY771" fmla="*/ 919759 h 6858000"/>
              <a:gd name="connsiteX772" fmla="*/ 3042978 w 7467663"/>
              <a:gd name="connsiteY772" fmla="*/ 1054894 h 6858000"/>
              <a:gd name="connsiteX773" fmla="*/ 2968914 w 7467663"/>
              <a:gd name="connsiteY773" fmla="*/ 1133756 h 6858000"/>
              <a:gd name="connsiteX774" fmla="*/ 3103823 w 7467663"/>
              <a:gd name="connsiteY774" fmla="*/ 1026814 h 6858000"/>
              <a:gd name="connsiteX775" fmla="*/ 3607114 w 7467663"/>
              <a:gd name="connsiteY775" fmla="*/ 467441 h 6858000"/>
              <a:gd name="connsiteX776" fmla="*/ 3744487 w 7467663"/>
              <a:gd name="connsiteY776" fmla="*/ 383136 h 6858000"/>
              <a:gd name="connsiteX777" fmla="*/ 3970213 w 7467663"/>
              <a:gd name="connsiteY777" fmla="*/ 995559 h 6858000"/>
              <a:gd name="connsiteX778" fmla="*/ 3744487 w 7467663"/>
              <a:gd name="connsiteY778" fmla="*/ 383136 h 6858000"/>
              <a:gd name="connsiteX779" fmla="*/ 3624562 w 7467663"/>
              <a:gd name="connsiteY779" fmla="*/ 367041 h 6858000"/>
              <a:gd name="connsiteX780" fmla="*/ 3489712 w 7467663"/>
              <a:gd name="connsiteY780" fmla="*/ 485386 h 6858000"/>
              <a:gd name="connsiteX781" fmla="*/ 3182994 w 7467663"/>
              <a:gd name="connsiteY781" fmla="*/ 828265 h 6858000"/>
              <a:gd name="connsiteX782" fmla="*/ 2892114 w 7467663"/>
              <a:gd name="connsiteY782" fmla="*/ 1172635 h 6858000"/>
              <a:gd name="connsiteX783" fmla="*/ 3021459 w 7467663"/>
              <a:gd name="connsiteY783" fmla="*/ 1035385 h 6858000"/>
              <a:gd name="connsiteX784" fmla="*/ 3153873 w 7467663"/>
              <a:gd name="connsiteY784" fmla="*/ 898971 h 6858000"/>
              <a:gd name="connsiteX785" fmla="*/ 3276511 w 7467663"/>
              <a:gd name="connsiteY785" fmla="*/ 786423 h 6858000"/>
              <a:gd name="connsiteX786" fmla="*/ 3584154 w 7467663"/>
              <a:gd name="connsiteY786" fmla="*/ 448218 h 6858000"/>
              <a:gd name="connsiteX787" fmla="*/ 3624562 w 7467663"/>
              <a:gd name="connsiteY787" fmla="*/ 367041 h 6858000"/>
              <a:gd name="connsiteX788" fmla="*/ 3766672 w 7467663"/>
              <a:gd name="connsiteY788" fmla="*/ 359429 h 6858000"/>
              <a:gd name="connsiteX789" fmla="*/ 3996338 w 7467663"/>
              <a:gd name="connsiteY789" fmla="*/ 968237 h 6858000"/>
              <a:gd name="connsiteX790" fmla="*/ 3766672 w 7467663"/>
              <a:gd name="connsiteY790" fmla="*/ 359429 h 6858000"/>
              <a:gd name="connsiteX791" fmla="*/ 5805386 w 7467663"/>
              <a:gd name="connsiteY791" fmla="*/ 239240 h 6858000"/>
              <a:gd name="connsiteX792" fmla="*/ 5736947 w 7467663"/>
              <a:gd name="connsiteY792" fmla="*/ 261367 h 6858000"/>
              <a:gd name="connsiteX793" fmla="*/ 5427012 w 7467663"/>
              <a:gd name="connsiteY793" fmla="*/ 311272 h 6858000"/>
              <a:gd name="connsiteX794" fmla="*/ 5147818 w 7467663"/>
              <a:gd name="connsiteY794" fmla="*/ 322112 h 6858000"/>
              <a:gd name="connsiteX795" fmla="*/ 5060854 w 7467663"/>
              <a:gd name="connsiteY795" fmla="*/ 311882 h 6858000"/>
              <a:gd name="connsiteX796" fmla="*/ 4945989 w 7467663"/>
              <a:gd name="connsiteY796" fmla="*/ 300516 h 6858000"/>
              <a:gd name="connsiteX797" fmla="*/ 5410479 w 7467663"/>
              <a:gd name="connsiteY797" fmla="*/ 348434 h 6858000"/>
              <a:gd name="connsiteX798" fmla="*/ 5805386 w 7467663"/>
              <a:gd name="connsiteY798" fmla="*/ 239240 h 6858000"/>
              <a:gd name="connsiteX799" fmla="*/ 5905192 w 7467663"/>
              <a:gd name="connsiteY799" fmla="*/ 163079 h 6858000"/>
              <a:gd name="connsiteX800" fmla="*/ 5865655 w 7467663"/>
              <a:gd name="connsiteY800" fmla="*/ 171901 h 6858000"/>
              <a:gd name="connsiteX801" fmla="*/ 5259740 w 7467663"/>
              <a:gd name="connsiteY801" fmla="*/ 257013 h 6858000"/>
              <a:gd name="connsiteX802" fmla="*/ 5208466 w 7467663"/>
              <a:gd name="connsiteY802" fmla="*/ 257550 h 6858000"/>
              <a:gd name="connsiteX803" fmla="*/ 4980204 w 7467663"/>
              <a:gd name="connsiteY803" fmla="*/ 271903 h 6858000"/>
              <a:gd name="connsiteX804" fmla="*/ 5068068 w 7467663"/>
              <a:gd name="connsiteY804" fmla="*/ 282244 h 6858000"/>
              <a:gd name="connsiteX805" fmla="*/ 5153231 w 7467663"/>
              <a:gd name="connsiteY805" fmla="*/ 292240 h 6858000"/>
              <a:gd name="connsiteX806" fmla="*/ 5426491 w 7467663"/>
              <a:gd name="connsiteY806" fmla="*/ 281128 h 6858000"/>
              <a:gd name="connsiteX807" fmla="*/ 5731212 w 7467663"/>
              <a:gd name="connsiteY807" fmla="*/ 231951 h 6858000"/>
              <a:gd name="connsiteX808" fmla="*/ 5905192 w 7467663"/>
              <a:gd name="connsiteY808" fmla="*/ 163079 h 6858000"/>
              <a:gd name="connsiteX809" fmla="*/ 5944437 w 7467663"/>
              <a:gd name="connsiteY809" fmla="*/ 113829 h 6858000"/>
              <a:gd name="connsiteX810" fmla="*/ 5825032 w 7467663"/>
              <a:gd name="connsiteY810" fmla="*/ 146405 h 6858000"/>
              <a:gd name="connsiteX811" fmla="*/ 4955599 w 7467663"/>
              <a:gd name="connsiteY811" fmla="*/ 247008 h 6858000"/>
              <a:gd name="connsiteX812" fmla="*/ 5210104 w 7467663"/>
              <a:gd name="connsiteY812" fmla="*/ 228123 h 6858000"/>
              <a:gd name="connsiteX813" fmla="*/ 5261015 w 7467663"/>
              <a:gd name="connsiteY813" fmla="*/ 227087 h 6858000"/>
              <a:gd name="connsiteX814" fmla="*/ 5861181 w 7467663"/>
              <a:gd name="connsiteY814" fmla="*/ 143093 h 6858000"/>
              <a:gd name="connsiteX815" fmla="*/ 5961252 w 7467663"/>
              <a:gd name="connsiteY815" fmla="*/ 114820 h 6858000"/>
              <a:gd name="connsiteX816" fmla="*/ 5944437 w 7467663"/>
              <a:gd name="connsiteY816" fmla="*/ 113829 h 6858000"/>
              <a:gd name="connsiteX817" fmla="*/ 3882765 w 7467663"/>
              <a:gd name="connsiteY817" fmla="*/ 0 h 6858000"/>
              <a:gd name="connsiteX818" fmla="*/ 3995099 w 7467663"/>
              <a:gd name="connsiteY818" fmla="*/ 0 h 6858000"/>
              <a:gd name="connsiteX819" fmla="*/ 4163818 w 7467663"/>
              <a:gd name="connsiteY819" fmla="*/ 234104 h 6858000"/>
              <a:gd name="connsiteX820" fmla="*/ 4172099 w 7467663"/>
              <a:gd name="connsiteY820" fmla="*/ 234207 h 6858000"/>
              <a:gd name="connsiteX821" fmla="*/ 4784282 w 7467663"/>
              <a:gd name="connsiteY821" fmla="*/ 276561 h 6858000"/>
              <a:gd name="connsiteX822" fmla="*/ 4801687 w 7467663"/>
              <a:gd name="connsiteY822" fmla="*/ 267764 h 6858000"/>
              <a:gd name="connsiteX823" fmla="*/ 6082788 w 7467663"/>
              <a:gd name="connsiteY823" fmla="*/ 64119 h 6858000"/>
              <a:gd name="connsiteX824" fmla="*/ 6099442 w 7467663"/>
              <a:gd name="connsiteY824" fmla="*/ 82568 h 6858000"/>
              <a:gd name="connsiteX825" fmla="*/ 4804137 w 7467663"/>
              <a:gd name="connsiteY825" fmla="*/ 320931 h 6858000"/>
              <a:gd name="connsiteX826" fmla="*/ 4227047 w 7467663"/>
              <a:gd name="connsiteY826" fmla="*/ 313415 h 6858000"/>
              <a:gd name="connsiteX827" fmla="*/ 4346041 w 7467663"/>
              <a:gd name="connsiteY827" fmla="*/ 456086 h 6858000"/>
              <a:gd name="connsiteX828" fmla="*/ 4870967 w 7467663"/>
              <a:gd name="connsiteY828" fmla="*/ 963061 h 6858000"/>
              <a:gd name="connsiteX829" fmla="*/ 4889647 w 7467663"/>
              <a:gd name="connsiteY829" fmla="*/ 957147 h 6858000"/>
              <a:gd name="connsiteX830" fmla="*/ 5422504 w 7467663"/>
              <a:gd name="connsiteY830" fmla="*/ 805191 h 6858000"/>
              <a:gd name="connsiteX831" fmla="*/ 6087656 w 7467663"/>
              <a:gd name="connsiteY831" fmla="*/ 826703 h 6858000"/>
              <a:gd name="connsiteX832" fmla="*/ 6058717 w 7467663"/>
              <a:gd name="connsiteY832" fmla="*/ 865992 h 6858000"/>
              <a:gd name="connsiteX833" fmla="*/ 4974153 w 7467663"/>
              <a:gd name="connsiteY833" fmla="*/ 1045456 h 6858000"/>
              <a:gd name="connsiteX834" fmla="*/ 5627835 w 7467663"/>
              <a:gd name="connsiteY834" fmla="*/ 1472077 h 6858000"/>
              <a:gd name="connsiteX835" fmla="*/ 5629817 w 7467663"/>
              <a:gd name="connsiteY835" fmla="*/ 1471412 h 6858000"/>
              <a:gd name="connsiteX836" fmla="*/ 5634124 w 7467663"/>
              <a:gd name="connsiteY836" fmla="*/ 1470572 h 6858000"/>
              <a:gd name="connsiteX837" fmla="*/ 5755832 w 7467663"/>
              <a:gd name="connsiteY837" fmla="*/ 1383886 h 6858000"/>
              <a:gd name="connsiteX838" fmla="*/ 6014186 w 7467663"/>
              <a:gd name="connsiteY838" fmla="*/ 1279799 h 6858000"/>
              <a:gd name="connsiteX839" fmla="*/ 6901619 w 7467663"/>
              <a:gd name="connsiteY839" fmla="*/ 1047874 h 6858000"/>
              <a:gd name="connsiteX840" fmla="*/ 6931566 w 7467663"/>
              <a:gd name="connsiteY840" fmla="*/ 1062034 h 6858000"/>
              <a:gd name="connsiteX841" fmla="*/ 5790982 w 7467663"/>
              <a:gd name="connsiteY841" fmla="*/ 1561380 h 6858000"/>
              <a:gd name="connsiteX842" fmla="*/ 6188971 w 7467663"/>
              <a:gd name="connsiteY842" fmla="*/ 1755168 h 6858000"/>
              <a:gd name="connsiteX843" fmla="*/ 6202446 w 7467663"/>
              <a:gd name="connsiteY843" fmla="*/ 1752268 h 6858000"/>
              <a:gd name="connsiteX844" fmla="*/ 7179560 w 7467663"/>
              <a:gd name="connsiteY844" fmla="*/ 1467551 h 6858000"/>
              <a:gd name="connsiteX845" fmla="*/ 7158730 w 7467663"/>
              <a:gd name="connsiteY845" fmla="*/ 1507835 h 6858000"/>
              <a:gd name="connsiteX846" fmla="*/ 6326959 w 7467663"/>
              <a:gd name="connsiteY846" fmla="*/ 1817686 h 6858000"/>
              <a:gd name="connsiteX847" fmla="*/ 6537433 w 7467663"/>
              <a:gd name="connsiteY847" fmla="*/ 1907790 h 6858000"/>
              <a:gd name="connsiteX848" fmla="*/ 6550221 w 7467663"/>
              <a:gd name="connsiteY848" fmla="*/ 1910729 h 6858000"/>
              <a:gd name="connsiteX849" fmla="*/ 6964438 w 7467663"/>
              <a:gd name="connsiteY849" fmla="*/ 2209505 h 6858000"/>
              <a:gd name="connsiteX850" fmla="*/ 7367862 w 7467663"/>
              <a:gd name="connsiteY850" fmla="*/ 2806833 h 6858000"/>
              <a:gd name="connsiteX851" fmla="*/ 7364329 w 7467663"/>
              <a:gd name="connsiteY851" fmla="*/ 2826907 h 6858000"/>
              <a:gd name="connsiteX852" fmla="*/ 7290545 w 7467663"/>
              <a:gd name="connsiteY852" fmla="*/ 2850663 h 6858000"/>
              <a:gd name="connsiteX853" fmla="*/ 6472036 w 7467663"/>
              <a:gd name="connsiteY853" fmla="*/ 1959003 h 6858000"/>
              <a:gd name="connsiteX854" fmla="*/ 5792897 w 7467663"/>
              <a:gd name="connsiteY854" fmla="*/ 1647747 h 6858000"/>
              <a:gd name="connsiteX855" fmla="*/ 5842751 w 7467663"/>
              <a:gd name="connsiteY855" fmla="*/ 1816112 h 6858000"/>
              <a:gd name="connsiteX856" fmla="*/ 5847424 w 7467663"/>
              <a:gd name="connsiteY856" fmla="*/ 1815776 h 6858000"/>
              <a:gd name="connsiteX857" fmla="*/ 6399821 w 7467663"/>
              <a:gd name="connsiteY857" fmla="*/ 2344799 h 6858000"/>
              <a:gd name="connsiteX858" fmla="*/ 6323232 w 7467663"/>
              <a:gd name="connsiteY858" fmla="*/ 2389634 h 6858000"/>
              <a:gd name="connsiteX859" fmla="*/ 5942958 w 7467663"/>
              <a:gd name="connsiteY859" fmla="*/ 2077708 h 6858000"/>
              <a:gd name="connsiteX860" fmla="*/ 5921559 w 7467663"/>
              <a:gd name="connsiteY860" fmla="*/ 2378596 h 6858000"/>
              <a:gd name="connsiteX861" fmla="*/ 5817651 w 7467663"/>
              <a:gd name="connsiteY861" fmla="*/ 3023919 h 6858000"/>
              <a:gd name="connsiteX862" fmla="*/ 5729634 w 7467663"/>
              <a:gd name="connsiteY862" fmla="*/ 3051849 h 6858000"/>
              <a:gd name="connsiteX863" fmla="*/ 5611018 w 7467663"/>
              <a:gd name="connsiteY863" fmla="*/ 2316769 h 6858000"/>
              <a:gd name="connsiteX864" fmla="*/ 5687608 w 7467663"/>
              <a:gd name="connsiteY864" fmla="*/ 2039972 h 6858000"/>
              <a:gd name="connsiteX865" fmla="*/ 5657554 w 7467663"/>
              <a:gd name="connsiteY865" fmla="*/ 1576445 h 6858000"/>
              <a:gd name="connsiteX866" fmla="*/ 5150475 w 7467663"/>
              <a:gd name="connsiteY866" fmla="*/ 1274012 h 6858000"/>
              <a:gd name="connsiteX867" fmla="*/ 5349142 w 7467663"/>
              <a:gd name="connsiteY867" fmla="*/ 2204405 h 6858000"/>
              <a:gd name="connsiteX868" fmla="*/ 5262214 w 7467663"/>
              <a:gd name="connsiteY868" fmla="*/ 2233836 h 6858000"/>
              <a:gd name="connsiteX869" fmla="*/ 4981539 w 7467663"/>
              <a:gd name="connsiteY869" fmla="*/ 1542201 h 6858000"/>
              <a:gd name="connsiteX870" fmla="*/ 4958461 w 7467663"/>
              <a:gd name="connsiteY870" fmla="*/ 1136957 h 6858000"/>
              <a:gd name="connsiteX871" fmla="*/ 4655015 w 7467663"/>
              <a:gd name="connsiteY871" fmla="*/ 891426 h 6858000"/>
              <a:gd name="connsiteX872" fmla="*/ 4348002 w 7467663"/>
              <a:gd name="connsiteY872" fmla="*/ 2205895 h 6858000"/>
              <a:gd name="connsiteX873" fmla="*/ 4262250 w 7467663"/>
              <a:gd name="connsiteY873" fmla="*/ 2219972 h 6858000"/>
              <a:gd name="connsiteX874" fmla="*/ 4550611 w 7467663"/>
              <a:gd name="connsiteY874" fmla="*/ 817540 h 6858000"/>
              <a:gd name="connsiteX875" fmla="*/ 4564418 w 7467663"/>
              <a:gd name="connsiteY875" fmla="*/ 808293 h 6858000"/>
              <a:gd name="connsiteX876" fmla="*/ 4266388 w 7467663"/>
              <a:gd name="connsiteY876" fmla="*/ 500083 h 6858000"/>
              <a:gd name="connsiteX877" fmla="*/ 4032842 w 7467663"/>
              <a:gd name="connsiteY877" fmla="*/ 211809 h 6858000"/>
              <a:gd name="connsiteX878" fmla="*/ 3882765 w 7467663"/>
              <a:gd name="connsiteY878" fmla="*/ 0 h 6858000"/>
              <a:gd name="connsiteX879" fmla="*/ 3721337 w 7467663"/>
              <a:gd name="connsiteY879" fmla="*/ 0 h 6858000"/>
              <a:gd name="connsiteX880" fmla="*/ 3797544 w 7467663"/>
              <a:gd name="connsiteY880" fmla="*/ 0 h 6858000"/>
              <a:gd name="connsiteX881" fmla="*/ 3775734 w 7467663"/>
              <a:gd name="connsiteY881" fmla="*/ 95131 h 6858000"/>
              <a:gd name="connsiteX882" fmla="*/ 3724807 w 7467663"/>
              <a:gd name="connsiteY882" fmla="*/ 272257 h 6858000"/>
              <a:gd name="connsiteX883" fmla="*/ 3726844 w 7467663"/>
              <a:gd name="connsiteY883" fmla="*/ 282988 h 6858000"/>
              <a:gd name="connsiteX884" fmla="*/ 3742664 w 7467663"/>
              <a:gd name="connsiteY884" fmla="*/ 279918 h 6858000"/>
              <a:gd name="connsiteX885" fmla="*/ 4103910 w 7467663"/>
              <a:gd name="connsiteY885" fmla="*/ 1161917 h 6858000"/>
              <a:gd name="connsiteX886" fmla="*/ 4020269 w 7467663"/>
              <a:gd name="connsiteY886" fmla="*/ 1200406 h 6858000"/>
              <a:gd name="connsiteX887" fmla="*/ 3674882 w 7467663"/>
              <a:gd name="connsiteY887" fmla="*/ 488524 h 6858000"/>
              <a:gd name="connsiteX888" fmla="*/ 3132682 w 7467663"/>
              <a:gd name="connsiteY888" fmla="*/ 1072284 h 6858000"/>
              <a:gd name="connsiteX889" fmla="*/ 2716346 w 7467663"/>
              <a:gd name="connsiteY889" fmla="*/ 1276376 h 6858000"/>
              <a:gd name="connsiteX890" fmla="*/ 2716772 w 7467663"/>
              <a:gd name="connsiteY890" fmla="*/ 1255462 h 6858000"/>
              <a:gd name="connsiteX891" fmla="*/ 3471096 w 7467663"/>
              <a:gd name="connsiteY891" fmla="*/ 437072 h 6858000"/>
              <a:gd name="connsiteX892" fmla="*/ 3639057 w 7467663"/>
              <a:gd name="connsiteY892" fmla="*/ 286334 h 6858000"/>
              <a:gd name="connsiteX893" fmla="*/ 3640309 w 7467663"/>
              <a:gd name="connsiteY893" fmla="*/ 284664 h 6858000"/>
              <a:gd name="connsiteX894" fmla="*/ 3646022 w 7467663"/>
              <a:gd name="connsiteY894" fmla="*/ 276711 h 6858000"/>
              <a:gd name="connsiteX895" fmla="*/ 3707943 w 7467663"/>
              <a:gd name="connsiteY895" fmla="*/ 65958 h 6858000"/>
              <a:gd name="connsiteX896" fmla="*/ 3721337 w 7467663"/>
              <a:gd name="connsiteY896" fmla="*/ 0 h 6858000"/>
              <a:gd name="connsiteX897" fmla="*/ 2867960 w 7467663"/>
              <a:gd name="connsiteY897" fmla="*/ 0 h 6858000"/>
              <a:gd name="connsiteX898" fmla="*/ 2926351 w 7467663"/>
              <a:gd name="connsiteY898" fmla="*/ 0 h 6858000"/>
              <a:gd name="connsiteX899" fmla="*/ 2902823 w 7467663"/>
              <a:gd name="connsiteY899" fmla="*/ 262929 h 6858000"/>
              <a:gd name="connsiteX900" fmla="*/ 2940663 w 7467663"/>
              <a:gd name="connsiteY900" fmla="*/ 140884 h 6858000"/>
              <a:gd name="connsiteX901" fmla="*/ 2947039 w 7467663"/>
              <a:gd name="connsiteY901" fmla="*/ 122524 h 6858000"/>
              <a:gd name="connsiteX902" fmla="*/ 2984316 w 7467663"/>
              <a:gd name="connsiteY902" fmla="*/ 0 h 6858000"/>
              <a:gd name="connsiteX903" fmla="*/ 3016114 w 7467663"/>
              <a:gd name="connsiteY903" fmla="*/ 0 h 6858000"/>
              <a:gd name="connsiteX904" fmla="*/ 2979949 w 7467663"/>
              <a:gd name="connsiteY904" fmla="*/ 119274 h 6858000"/>
              <a:gd name="connsiteX905" fmla="*/ 3023879 w 7467663"/>
              <a:gd name="connsiteY905" fmla="*/ 0 h 6858000"/>
              <a:gd name="connsiteX906" fmla="*/ 3105400 w 7467663"/>
              <a:gd name="connsiteY906" fmla="*/ 0 h 6858000"/>
              <a:gd name="connsiteX907" fmla="*/ 3094669 w 7467663"/>
              <a:gd name="connsiteY907" fmla="*/ 30308 h 6858000"/>
              <a:gd name="connsiteX908" fmla="*/ 2901945 w 7467663"/>
              <a:gd name="connsiteY908" fmla="*/ 466538 h 6858000"/>
              <a:gd name="connsiteX909" fmla="*/ 2815209 w 7467663"/>
              <a:gd name="connsiteY909" fmla="*/ 497361 h 6858000"/>
              <a:gd name="connsiteX910" fmla="*/ 2844845 w 7467663"/>
              <a:gd name="connsiteY910" fmla="*/ 127638 h 6858000"/>
              <a:gd name="connsiteX911" fmla="*/ 2867960 w 7467663"/>
              <a:gd name="connsiteY911" fmla="*/ 0 h 6858000"/>
              <a:gd name="connsiteX912" fmla="*/ 1057230 w 7467663"/>
              <a:gd name="connsiteY912" fmla="*/ 0 h 6858000"/>
              <a:gd name="connsiteX913" fmla="*/ 1111003 w 7467663"/>
              <a:gd name="connsiteY913" fmla="*/ 0 h 6858000"/>
              <a:gd name="connsiteX914" fmla="*/ 1125553 w 7467663"/>
              <a:gd name="connsiteY914" fmla="*/ 52588 h 6858000"/>
              <a:gd name="connsiteX915" fmla="*/ 1304276 w 7467663"/>
              <a:gd name="connsiteY915" fmla="*/ 476275 h 6858000"/>
              <a:gd name="connsiteX916" fmla="*/ 1492066 w 7467663"/>
              <a:gd name="connsiteY916" fmla="*/ 886333 h 6858000"/>
              <a:gd name="connsiteX917" fmla="*/ 1423698 w 7467663"/>
              <a:gd name="connsiteY917" fmla="*/ 710817 h 6858000"/>
              <a:gd name="connsiteX918" fmla="*/ 1357609 w 7467663"/>
              <a:gd name="connsiteY918" fmla="*/ 532892 h 6858000"/>
              <a:gd name="connsiteX919" fmla="*/ 1309550 w 7467663"/>
              <a:gd name="connsiteY919" fmla="*/ 374031 h 6858000"/>
              <a:gd name="connsiteX920" fmla="*/ 1193673 w 7467663"/>
              <a:gd name="connsiteY920" fmla="*/ 49533 h 6858000"/>
              <a:gd name="connsiteX921" fmla="*/ 1164391 w 7467663"/>
              <a:gd name="connsiteY921" fmla="*/ 0 h 6858000"/>
              <a:gd name="connsiteX922" fmla="*/ 1200666 w 7467663"/>
              <a:gd name="connsiteY922" fmla="*/ 0 h 6858000"/>
              <a:gd name="connsiteX923" fmla="*/ 1223408 w 7467663"/>
              <a:gd name="connsiteY923" fmla="*/ 38996 h 6858000"/>
              <a:gd name="connsiteX924" fmla="*/ 1339635 w 7467663"/>
              <a:gd name="connsiteY924" fmla="*/ 365517 h 6858000"/>
              <a:gd name="connsiteX925" fmla="*/ 1387469 w 7467663"/>
              <a:gd name="connsiteY925" fmla="*/ 523079 h 6858000"/>
              <a:gd name="connsiteX926" fmla="*/ 1452685 w 7467663"/>
              <a:gd name="connsiteY926" fmla="*/ 699806 h 6858000"/>
              <a:gd name="connsiteX927" fmla="*/ 1492092 w 7467663"/>
              <a:gd name="connsiteY927" fmla="*/ 800424 h 6858000"/>
              <a:gd name="connsiteX928" fmla="*/ 1455302 w 7467663"/>
              <a:gd name="connsiteY928" fmla="*/ 632913 h 6858000"/>
              <a:gd name="connsiteX929" fmla="*/ 1222336 w 7467663"/>
              <a:gd name="connsiteY929" fmla="*/ 9480 h 6858000"/>
              <a:gd name="connsiteX930" fmla="*/ 1214634 w 7467663"/>
              <a:gd name="connsiteY930" fmla="*/ 0 h 6858000"/>
              <a:gd name="connsiteX931" fmla="*/ 1289827 w 7467663"/>
              <a:gd name="connsiteY931" fmla="*/ 0 h 6858000"/>
              <a:gd name="connsiteX932" fmla="*/ 1321076 w 7467663"/>
              <a:gd name="connsiteY932" fmla="*/ 59722 h 6858000"/>
              <a:gd name="connsiteX933" fmla="*/ 1512579 w 7467663"/>
              <a:gd name="connsiteY933" fmla="*/ 626441 h 6858000"/>
              <a:gd name="connsiteX934" fmla="*/ 1506076 w 7467663"/>
              <a:gd name="connsiteY934" fmla="*/ 1089289 h 6858000"/>
              <a:gd name="connsiteX935" fmla="*/ 1486346 w 7467663"/>
              <a:gd name="connsiteY935" fmla="*/ 1079919 h 6858000"/>
              <a:gd name="connsiteX936" fmla="*/ 1070511 w 7467663"/>
              <a:gd name="connsiteY936" fmla="*/ 48609 h 6858000"/>
              <a:gd name="connsiteX937" fmla="*/ 1057230 w 7467663"/>
              <a:gd name="connsiteY937" fmla="*/ 0 h 6858000"/>
              <a:gd name="connsiteX938" fmla="*/ 43151 w 7467663"/>
              <a:gd name="connsiteY938" fmla="*/ 0 h 6858000"/>
              <a:gd name="connsiteX939" fmla="*/ 95283 w 7467663"/>
              <a:gd name="connsiteY939" fmla="*/ 0 h 6858000"/>
              <a:gd name="connsiteX940" fmla="*/ 300708 w 7467663"/>
              <a:gd name="connsiteY940" fmla="*/ 154571 h 6858000"/>
              <a:gd name="connsiteX941" fmla="*/ 530414 w 7467663"/>
              <a:gd name="connsiteY941" fmla="*/ 354673 h 6858000"/>
              <a:gd name="connsiteX942" fmla="*/ 333785 w 7467663"/>
              <a:gd name="connsiteY942" fmla="*/ 161564 h 6858000"/>
              <a:gd name="connsiteX943" fmla="*/ 147005 w 7467663"/>
              <a:gd name="connsiteY943" fmla="*/ 0 h 6858000"/>
              <a:gd name="connsiteX944" fmla="*/ 272509 w 7467663"/>
              <a:gd name="connsiteY944" fmla="*/ 0 h 6858000"/>
              <a:gd name="connsiteX945" fmla="*/ 326276 w 7467663"/>
              <a:gd name="connsiteY945" fmla="*/ 45847 h 6858000"/>
              <a:gd name="connsiteX946" fmla="*/ 823759 w 7467663"/>
              <a:gd name="connsiteY946" fmla="*/ 574145 h 6858000"/>
              <a:gd name="connsiteX947" fmla="*/ 811254 w 7467663"/>
              <a:gd name="connsiteY947" fmla="*/ 665546 h 6858000"/>
              <a:gd name="connsiteX948" fmla="*/ 154042 w 7467663"/>
              <a:gd name="connsiteY948" fmla="*/ 261522 h 6858000"/>
              <a:gd name="connsiteX949" fmla="*/ 13550 w 7467663"/>
              <a:gd name="connsiteY949" fmla="*/ 158423 h 6858000"/>
              <a:gd name="connsiteX950" fmla="*/ 0 w 7467663"/>
              <a:gd name="connsiteY950" fmla="*/ 146618 h 6858000"/>
              <a:gd name="connsiteX951" fmla="*/ 0 w 7467663"/>
              <a:gd name="connsiteY951" fmla="*/ 59161 h 6858000"/>
              <a:gd name="connsiteX952" fmla="*/ 45427 w 7467663"/>
              <a:gd name="connsiteY952" fmla="*/ 101078 h 6858000"/>
              <a:gd name="connsiteX953" fmla="*/ 630103 w 7467663"/>
              <a:gd name="connsiteY953" fmla="*/ 485885 h 6858000"/>
              <a:gd name="connsiteX954" fmla="*/ 532040 w 7467663"/>
              <a:gd name="connsiteY954" fmla="*/ 399359 h 6858000"/>
              <a:gd name="connsiteX955" fmla="*/ 517618 w 7467663"/>
              <a:gd name="connsiteY955" fmla="*/ 385726 h 6858000"/>
              <a:gd name="connsiteX956" fmla="*/ 285074 w 7467663"/>
              <a:gd name="connsiteY956" fmla="*/ 182755 h 6858000"/>
              <a:gd name="connsiteX957" fmla="*/ 43151 w 7467663"/>
              <a:gd name="connsiteY957" fmla="*/ 0 h 6858000"/>
              <a:gd name="connsiteX0" fmla="*/ 369702 w 7467663"/>
              <a:gd name="connsiteY0" fmla="*/ 6712169 h 6858000"/>
              <a:gd name="connsiteX1" fmla="*/ 366575 w 7467663"/>
              <a:gd name="connsiteY1" fmla="*/ 6715556 h 6858000"/>
              <a:gd name="connsiteX2" fmla="*/ 371637 w 7467663"/>
              <a:gd name="connsiteY2" fmla="*/ 6713954 h 6858000"/>
              <a:gd name="connsiteX3" fmla="*/ 369702 w 7467663"/>
              <a:gd name="connsiteY3" fmla="*/ 6712169 h 6858000"/>
              <a:gd name="connsiteX4" fmla="*/ 7088673 w 7467663"/>
              <a:gd name="connsiteY4" fmla="*/ 6610396 h 6858000"/>
              <a:gd name="connsiteX5" fmla="*/ 7440138 w 7467663"/>
              <a:gd name="connsiteY5" fmla="*/ 6622648 h 6858000"/>
              <a:gd name="connsiteX6" fmla="*/ 7467600 w 7467663"/>
              <a:gd name="connsiteY6" fmla="*/ 6628217 h 6858000"/>
              <a:gd name="connsiteX7" fmla="*/ 7467600 w 7467663"/>
              <a:gd name="connsiteY7" fmla="*/ 6668575 h 6858000"/>
              <a:gd name="connsiteX8" fmla="*/ 7392322 w 7467663"/>
              <a:gd name="connsiteY8" fmla="*/ 6658238 h 6858000"/>
              <a:gd name="connsiteX9" fmla="*/ 7467600 w 7467663"/>
              <a:gd name="connsiteY9" fmla="*/ 6683873 h 6858000"/>
              <a:gd name="connsiteX10" fmla="*/ 7467600 w 7467663"/>
              <a:gd name="connsiteY10" fmla="*/ 6714215 h 6858000"/>
              <a:gd name="connsiteX11" fmla="*/ 7447383 w 7467663"/>
              <a:gd name="connsiteY11" fmla="*/ 6707202 h 6858000"/>
              <a:gd name="connsiteX12" fmla="*/ 7289862 w 7467663"/>
              <a:gd name="connsiteY12" fmla="*/ 6659827 h 6858000"/>
              <a:gd name="connsiteX13" fmla="*/ 7434024 w 7467663"/>
              <a:gd name="connsiteY13" fmla="*/ 6722130 h 6858000"/>
              <a:gd name="connsiteX14" fmla="*/ 7467600 w 7467663"/>
              <a:gd name="connsiteY14" fmla="*/ 6736157 h 6858000"/>
              <a:gd name="connsiteX15" fmla="*/ 7467600 w 7467663"/>
              <a:gd name="connsiteY15" fmla="*/ 6767913 h 6858000"/>
              <a:gd name="connsiteX16" fmla="*/ 7392158 w 7467663"/>
              <a:gd name="connsiteY16" fmla="*/ 6771365 h 6858000"/>
              <a:gd name="connsiteX17" fmla="*/ 7467600 w 7467663"/>
              <a:gd name="connsiteY17" fmla="*/ 6805948 h 6858000"/>
              <a:gd name="connsiteX18" fmla="*/ 7467600 w 7467663"/>
              <a:gd name="connsiteY18" fmla="*/ 6831490 h 6858000"/>
              <a:gd name="connsiteX19" fmla="*/ 7410696 w 7467663"/>
              <a:gd name="connsiteY19" fmla="*/ 6803861 h 6858000"/>
              <a:gd name="connsiteX20" fmla="*/ 7088673 w 7467663"/>
              <a:gd name="connsiteY20" fmla="*/ 6610396 h 6858000"/>
              <a:gd name="connsiteX21" fmla="*/ 1019354 w 7467663"/>
              <a:gd name="connsiteY21" fmla="*/ 6315006 h 6858000"/>
              <a:gd name="connsiteX22" fmla="*/ 441046 w 7467663"/>
              <a:gd name="connsiteY22" fmla="*/ 6691153 h 6858000"/>
              <a:gd name="connsiteX23" fmla="*/ 1019354 w 7467663"/>
              <a:gd name="connsiteY23" fmla="*/ 6315006 h 6858000"/>
              <a:gd name="connsiteX24" fmla="*/ 991680 w 7467663"/>
              <a:gd name="connsiteY24" fmla="*/ 6298413 h 6858000"/>
              <a:gd name="connsiteX25" fmla="*/ 409060 w 7467663"/>
              <a:gd name="connsiteY25" fmla="*/ 6671470 h 6858000"/>
              <a:gd name="connsiteX26" fmla="*/ 991680 w 7467663"/>
              <a:gd name="connsiteY26" fmla="*/ 6298413 h 6858000"/>
              <a:gd name="connsiteX27" fmla="*/ 103333 w 7467663"/>
              <a:gd name="connsiteY27" fmla="*/ 5699602 h 6858000"/>
              <a:gd name="connsiteX28" fmla="*/ 233938 w 7467663"/>
              <a:gd name="connsiteY28" fmla="*/ 5809416 h 6858000"/>
              <a:gd name="connsiteX29" fmla="*/ 883580 w 7467663"/>
              <a:gd name="connsiteY29" fmla="*/ 6180710 h 6858000"/>
              <a:gd name="connsiteX30" fmla="*/ 487337 w 7467663"/>
              <a:gd name="connsiteY30" fmla="*/ 5950182 h 6858000"/>
              <a:gd name="connsiteX31" fmla="*/ 354051 w 7467663"/>
              <a:gd name="connsiteY31" fmla="*/ 5854912 h 6858000"/>
              <a:gd name="connsiteX32" fmla="*/ 195436 w 7467663"/>
              <a:gd name="connsiteY32" fmla="*/ 5755068 h 6858000"/>
              <a:gd name="connsiteX33" fmla="*/ 103333 w 7467663"/>
              <a:gd name="connsiteY33" fmla="*/ 5699602 h 6858000"/>
              <a:gd name="connsiteX34" fmla="*/ 5539432 w 7467663"/>
              <a:gd name="connsiteY34" fmla="*/ 5642928 h 6858000"/>
              <a:gd name="connsiteX35" fmla="*/ 5555462 w 7467663"/>
              <a:gd name="connsiteY35" fmla="*/ 5694454 h 6858000"/>
              <a:gd name="connsiteX36" fmla="*/ 5828270 w 7467663"/>
              <a:gd name="connsiteY36" fmla="*/ 6320663 h 6858000"/>
              <a:gd name="connsiteX37" fmla="*/ 5947416 w 7467663"/>
              <a:gd name="connsiteY37" fmla="*/ 6574846 h 6858000"/>
              <a:gd name="connsiteX38" fmla="*/ 5539432 w 7467663"/>
              <a:gd name="connsiteY38" fmla="*/ 5642928 h 6858000"/>
              <a:gd name="connsiteX39" fmla="*/ 51253 w 7467663"/>
              <a:gd name="connsiteY39" fmla="*/ 5631825 h 6858000"/>
              <a:gd name="connsiteX40" fmla="*/ 211622 w 7467663"/>
              <a:gd name="connsiteY40" fmla="*/ 5728803 h 6858000"/>
              <a:gd name="connsiteX41" fmla="*/ 371652 w 7467663"/>
              <a:gd name="connsiteY41" fmla="*/ 5829062 h 6858000"/>
              <a:gd name="connsiteX42" fmla="*/ 505903 w 7467663"/>
              <a:gd name="connsiteY42" fmla="*/ 5925221 h 6858000"/>
              <a:gd name="connsiteX43" fmla="*/ 899240 w 7467663"/>
              <a:gd name="connsiteY43" fmla="*/ 6153068 h 6858000"/>
              <a:gd name="connsiteX44" fmla="*/ 988114 w 7467663"/>
              <a:gd name="connsiteY44" fmla="*/ 6174204 h 6858000"/>
              <a:gd name="connsiteX45" fmla="*/ 845971 w 7467663"/>
              <a:gd name="connsiteY45" fmla="*/ 6067177 h 6858000"/>
              <a:gd name="connsiteX46" fmla="*/ 448057 w 7467663"/>
              <a:gd name="connsiteY46" fmla="*/ 5841376 h 6858000"/>
              <a:gd name="connsiteX47" fmla="*/ 51253 w 7467663"/>
              <a:gd name="connsiteY47" fmla="*/ 5631825 h 6858000"/>
              <a:gd name="connsiteX48" fmla="*/ 2606687 w 7467663"/>
              <a:gd name="connsiteY48" fmla="*/ 5630718 h 6858000"/>
              <a:gd name="connsiteX49" fmla="*/ 2645658 w 7467663"/>
              <a:gd name="connsiteY49" fmla="*/ 6640259 h 6858000"/>
              <a:gd name="connsiteX50" fmla="*/ 2606687 w 7467663"/>
              <a:gd name="connsiteY50" fmla="*/ 5630718 h 6858000"/>
              <a:gd name="connsiteX51" fmla="*/ 3642057 w 7467663"/>
              <a:gd name="connsiteY51" fmla="*/ 5573487 h 6858000"/>
              <a:gd name="connsiteX52" fmla="*/ 3632981 w 7467663"/>
              <a:gd name="connsiteY52" fmla="*/ 5579437 h 6858000"/>
              <a:gd name="connsiteX53" fmla="*/ 3382436 w 7467663"/>
              <a:gd name="connsiteY53" fmla="*/ 5952726 h 6858000"/>
              <a:gd name="connsiteX54" fmla="*/ 3191929 w 7467663"/>
              <a:gd name="connsiteY54" fmla="*/ 6662669 h 6858000"/>
              <a:gd name="connsiteX55" fmla="*/ 3369898 w 7467663"/>
              <a:gd name="connsiteY55" fmla="*/ 6081771 h 6858000"/>
              <a:gd name="connsiteX56" fmla="*/ 3642057 w 7467663"/>
              <a:gd name="connsiteY56" fmla="*/ 5573487 h 6858000"/>
              <a:gd name="connsiteX57" fmla="*/ 2650666 w 7467663"/>
              <a:gd name="connsiteY57" fmla="*/ 5530686 h 6858000"/>
              <a:gd name="connsiteX58" fmla="*/ 2650249 w 7467663"/>
              <a:gd name="connsiteY58" fmla="*/ 5532101 h 6858000"/>
              <a:gd name="connsiteX59" fmla="*/ 2663808 w 7467663"/>
              <a:gd name="connsiteY59" fmla="*/ 6535215 h 6858000"/>
              <a:gd name="connsiteX60" fmla="*/ 2665418 w 7467663"/>
              <a:gd name="connsiteY60" fmla="*/ 6132756 h 6858000"/>
              <a:gd name="connsiteX61" fmla="*/ 2650666 w 7467663"/>
              <a:gd name="connsiteY61" fmla="*/ 5530686 h 6858000"/>
              <a:gd name="connsiteX62" fmla="*/ 2680277 w 7467663"/>
              <a:gd name="connsiteY62" fmla="*/ 5479204 h 6858000"/>
              <a:gd name="connsiteX63" fmla="*/ 2678972 w 7467663"/>
              <a:gd name="connsiteY63" fmla="*/ 5481582 h 6858000"/>
              <a:gd name="connsiteX64" fmla="*/ 2696666 w 7467663"/>
              <a:gd name="connsiteY64" fmla="*/ 6133836 h 6858000"/>
              <a:gd name="connsiteX65" fmla="*/ 2695769 w 7467663"/>
              <a:gd name="connsiteY65" fmla="*/ 6390955 h 6858000"/>
              <a:gd name="connsiteX66" fmla="*/ 2739893 w 7467663"/>
              <a:gd name="connsiteY66" fmla="*/ 6108357 h 6858000"/>
              <a:gd name="connsiteX67" fmla="*/ 2680277 w 7467663"/>
              <a:gd name="connsiteY67" fmla="*/ 5479204 h 6858000"/>
              <a:gd name="connsiteX68" fmla="*/ 1132195 w 7467663"/>
              <a:gd name="connsiteY68" fmla="*/ 5467980 h 6858000"/>
              <a:gd name="connsiteX69" fmla="*/ 1679056 w 7467663"/>
              <a:gd name="connsiteY69" fmla="*/ 5516907 h 6858000"/>
              <a:gd name="connsiteX70" fmla="*/ 2128648 w 7467663"/>
              <a:gd name="connsiteY70" fmla="*/ 5474249 h 6858000"/>
              <a:gd name="connsiteX71" fmla="*/ 1825619 w 7467663"/>
              <a:gd name="connsiteY71" fmla="*/ 5478447 h 6858000"/>
              <a:gd name="connsiteX72" fmla="*/ 1737798 w 7467663"/>
              <a:gd name="connsiteY72" fmla="*/ 5483353 h 6858000"/>
              <a:gd name="connsiteX73" fmla="*/ 1132195 w 7467663"/>
              <a:gd name="connsiteY73" fmla="*/ 5467980 h 6858000"/>
              <a:gd name="connsiteX74" fmla="*/ 7454976 w 7467663"/>
              <a:gd name="connsiteY74" fmla="*/ 6318297 h 6858000"/>
              <a:gd name="connsiteX75" fmla="*/ 7467600 w 7467663"/>
              <a:gd name="connsiteY75" fmla="*/ 6163634 h 6858000"/>
              <a:gd name="connsiteX76" fmla="*/ 7467600 w 7467663"/>
              <a:gd name="connsiteY76" fmla="*/ 6334256 h 6858000"/>
              <a:gd name="connsiteX77" fmla="*/ 7454976 w 7467663"/>
              <a:gd name="connsiteY77" fmla="*/ 6318297 h 6858000"/>
              <a:gd name="connsiteX78" fmla="*/ 1456157 w 7467663"/>
              <a:gd name="connsiteY78" fmla="*/ 5371404 h 6858000"/>
              <a:gd name="connsiteX79" fmla="*/ 1244432 w 7467663"/>
              <a:gd name="connsiteY79" fmla="*/ 5385601 h 6858000"/>
              <a:gd name="connsiteX80" fmla="*/ 973990 w 7467663"/>
              <a:gd name="connsiteY80" fmla="*/ 5424940 h 6858000"/>
              <a:gd name="connsiteX81" fmla="*/ 1103809 w 7467663"/>
              <a:gd name="connsiteY81" fmla="*/ 5433720 h 6858000"/>
              <a:gd name="connsiteX82" fmla="*/ 1123454 w 7467663"/>
              <a:gd name="connsiteY82" fmla="*/ 5435727 h 6858000"/>
              <a:gd name="connsiteX83" fmla="*/ 1737017 w 7467663"/>
              <a:gd name="connsiteY83" fmla="*/ 5452183 h 6858000"/>
              <a:gd name="connsiteX84" fmla="*/ 1824397 w 7467663"/>
              <a:gd name="connsiteY84" fmla="*/ 5447757 h 6858000"/>
              <a:gd name="connsiteX85" fmla="*/ 2070059 w 7467663"/>
              <a:gd name="connsiteY85" fmla="*/ 5441660 h 6858000"/>
              <a:gd name="connsiteX86" fmla="*/ 1456157 w 7467663"/>
              <a:gd name="connsiteY86" fmla="*/ 5371404 h 6858000"/>
              <a:gd name="connsiteX87" fmla="*/ 4988186 w 7467663"/>
              <a:gd name="connsiteY87" fmla="*/ 5216467 h 6858000"/>
              <a:gd name="connsiteX88" fmla="*/ 4777334 w 7467663"/>
              <a:gd name="connsiteY88" fmla="*/ 5406072 h 6858000"/>
              <a:gd name="connsiteX89" fmla="*/ 4718341 w 7467663"/>
              <a:gd name="connsiteY89" fmla="*/ 5468043 h 6858000"/>
              <a:gd name="connsiteX90" fmla="*/ 4604655 w 7467663"/>
              <a:gd name="connsiteY90" fmla="*/ 5583434 h 6858000"/>
              <a:gd name="connsiteX91" fmla="*/ 4565074 w 7467663"/>
              <a:gd name="connsiteY91" fmla="*/ 5618550 h 6858000"/>
              <a:gd name="connsiteX92" fmla="*/ 4988186 w 7467663"/>
              <a:gd name="connsiteY92" fmla="*/ 5216467 h 6858000"/>
              <a:gd name="connsiteX93" fmla="*/ 4978032 w 7467663"/>
              <a:gd name="connsiteY93" fmla="*/ 5183809 h 6858000"/>
              <a:gd name="connsiteX94" fmla="*/ 4463413 w 7467663"/>
              <a:gd name="connsiteY94" fmla="*/ 5615162 h 6858000"/>
              <a:gd name="connsiteX95" fmla="*/ 4358134 w 7467663"/>
              <a:gd name="connsiteY95" fmla="*/ 5742791 h 6858000"/>
              <a:gd name="connsiteX96" fmla="*/ 4376219 w 7467663"/>
              <a:gd name="connsiteY96" fmla="*/ 5729027 h 6858000"/>
              <a:gd name="connsiteX97" fmla="*/ 4582340 w 7467663"/>
              <a:gd name="connsiteY97" fmla="*/ 5561037 h 6858000"/>
              <a:gd name="connsiteX98" fmla="*/ 4694684 w 7467663"/>
              <a:gd name="connsiteY98" fmla="*/ 5447098 h 6858000"/>
              <a:gd name="connsiteX99" fmla="*/ 4754123 w 7467663"/>
              <a:gd name="connsiteY99" fmla="*/ 5384643 h 6858000"/>
              <a:gd name="connsiteX100" fmla="*/ 4978032 w 7467663"/>
              <a:gd name="connsiteY100" fmla="*/ 5183809 h 6858000"/>
              <a:gd name="connsiteX101" fmla="*/ 1903353 w 7467663"/>
              <a:gd name="connsiteY101" fmla="*/ 5044827 h 6858000"/>
              <a:gd name="connsiteX102" fmla="*/ 1936931 w 7467663"/>
              <a:gd name="connsiteY102" fmla="*/ 5093954 h 6858000"/>
              <a:gd name="connsiteX103" fmla="*/ 2195868 w 7467663"/>
              <a:gd name="connsiteY103" fmla="*/ 5396574 h 6858000"/>
              <a:gd name="connsiteX104" fmla="*/ 2088852 w 7467663"/>
              <a:gd name="connsiteY104" fmla="*/ 5166123 h 6858000"/>
              <a:gd name="connsiteX105" fmla="*/ 1958241 w 7467663"/>
              <a:gd name="connsiteY105" fmla="*/ 5067955 h 6858000"/>
              <a:gd name="connsiteX106" fmla="*/ 1903353 w 7467663"/>
              <a:gd name="connsiteY106" fmla="*/ 5044827 h 6858000"/>
              <a:gd name="connsiteX107" fmla="*/ 1979378 w 7467663"/>
              <a:gd name="connsiteY107" fmla="*/ 4769504 h 6858000"/>
              <a:gd name="connsiteX108" fmla="*/ 2882120 w 7467663"/>
              <a:gd name="connsiteY108" fmla="*/ 5064547 h 6858000"/>
              <a:gd name="connsiteX109" fmla="*/ 2793103 w 7467663"/>
              <a:gd name="connsiteY109" fmla="*/ 5039699 h 6858000"/>
              <a:gd name="connsiteX110" fmla="*/ 2770041 w 7467663"/>
              <a:gd name="connsiteY110" fmla="*/ 5033634 h 6858000"/>
              <a:gd name="connsiteX111" fmla="*/ 1979378 w 7467663"/>
              <a:gd name="connsiteY111" fmla="*/ 4769504 h 6858000"/>
              <a:gd name="connsiteX112" fmla="*/ 1927410 w 7467663"/>
              <a:gd name="connsiteY112" fmla="*/ 4716164 h 6858000"/>
              <a:gd name="connsiteX113" fmla="*/ 1959587 w 7467663"/>
              <a:gd name="connsiteY113" fmla="*/ 4728849 h 6858000"/>
              <a:gd name="connsiteX114" fmla="*/ 2777707 w 7467663"/>
              <a:gd name="connsiteY114" fmla="*/ 5003991 h 6858000"/>
              <a:gd name="connsiteX115" fmla="*/ 2800768 w 7467663"/>
              <a:gd name="connsiteY115" fmla="*/ 5010056 h 6858000"/>
              <a:gd name="connsiteX116" fmla="*/ 2879408 w 7467663"/>
              <a:gd name="connsiteY116" fmla="*/ 5031590 h 6858000"/>
              <a:gd name="connsiteX117" fmla="*/ 2862295 w 7467663"/>
              <a:gd name="connsiteY117" fmla="*/ 5022958 h 6858000"/>
              <a:gd name="connsiteX118" fmla="*/ 2813343 w 7467663"/>
              <a:gd name="connsiteY118" fmla="*/ 4998369 h 6858000"/>
              <a:gd name="connsiteX119" fmla="*/ 2646245 w 7467663"/>
              <a:gd name="connsiteY119" fmla="*/ 4930999 h 6858000"/>
              <a:gd name="connsiteX120" fmla="*/ 1999243 w 7467663"/>
              <a:gd name="connsiteY120" fmla="*/ 4730524 h 6858000"/>
              <a:gd name="connsiteX121" fmla="*/ 1979527 w 7467663"/>
              <a:gd name="connsiteY121" fmla="*/ 4726651 h 6858000"/>
              <a:gd name="connsiteX122" fmla="*/ 1927410 w 7467663"/>
              <a:gd name="connsiteY122" fmla="*/ 4716164 h 6858000"/>
              <a:gd name="connsiteX123" fmla="*/ 1997014 w 7467663"/>
              <a:gd name="connsiteY123" fmla="*/ 4698007 h 6858000"/>
              <a:gd name="connsiteX124" fmla="*/ 2005458 w 7467663"/>
              <a:gd name="connsiteY124" fmla="*/ 4699540 h 6858000"/>
              <a:gd name="connsiteX125" fmla="*/ 2657186 w 7467663"/>
              <a:gd name="connsiteY125" fmla="*/ 4901687 h 6858000"/>
              <a:gd name="connsiteX126" fmla="*/ 2826662 w 7467663"/>
              <a:gd name="connsiteY126" fmla="*/ 4970362 h 6858000"/>
              <a:gd name="connsiteX127" fmla="*/ 2876100 w 7467663"/>
              <a:gd name="connsiteY127" fmla="*/ 4995397 h 6858000"/>
              <a:gd name="connsiteX128" fmla="*/ 3042600 w 7467663"/>
              <a:gd name="connsiteY128" fmla="*/ 5059532 h 6858000"/>
              <a:gd name="connsiteX129" fmla="*/ 1997014 w 7467663"/>
              <a:gd name="connsiteY129" fmla="*/ 4698007 h 6858000"/>
              <a:gd name="connsiteX130" fmla="*/ 2305292 w 7467663"/>
              <a:gd name="connsiteY130" fmla="*/ 4219492 h 6858000"/>
              <a:gd name="connsiteX131" fmla="*/ 3360922 w 7467663"/>
              <a:gd name="connsiteY131" fmla="*/ 4529373 h 6858000"/>
              <a:gd name="connsiteX132" fmla="*/ 3492420 w 7467663"/>
              <a:gd name="connsiteY132" fmla="*/ 4510145 h 6858000"/>
              <a:gd name="connsiteX133" fmla="*/ 3364086 w 7467663"/>
              <a:gd name="connsiteY133" fmla="*/ 4480340 h 6858000"/>
              <a:gd name="connsiteX134" fmla="*/ 3225818 w 7467663"/>
              <a:gd name="connsiteY134" fmla="*/ 4411822 h 6858000"/>
              <a:gd name="connsiteX135" fmla="*/ 3129696 w 7467663"/>
              <a:gd name="connsiteY135" fmla="*/ 4360704 h 6858000"/>
              <a:gd name="connsiteX136" fmla="*/ 2814545 w 7467663"/>
              <a:gd name="connsiteY136" fmla="*/ 4282955 h 6858000"/>
              <a:gd name="connsiteX137" fmla="*/ 2305292 w 7467663"/>
              <a:gd name="connsiteY137" fmla="*/ 4219492 h 6858000"/>
              <a:gd name="connsiteX138" fmla="*/ 2626982 w 7467663"/>
              <a:gd name="connsiteY138" fmla="*/ 4206450 h 6858000"/>
              <a:gd name="connsiteX139" fmla="*/ 2490617 w 7467663"/>
              <a:gd name="connsiteY139" fmla="*/ 4206951 h 6858000"/>
              <a:gd name="connsiteX140" fmla="*/ 2819869 w 7467663"/>
              <a:gd name="connsiteY140" fmla="*/ 4252936 h 6858000"/>
              <a:gd name="connsiteX141" fmla="*/ 3143018 w 7467663"/>
              <a:gd name="connsiteY141" fmla="*/ 4332698 h 6858000"/>
              <a:gd name="connsiteX142" fmla="*/ 3241520 w 7467663"/>
              <a:gd name="connsiteY142" fmla="*/ 4385112 h 6858000"/>
              <a:gd name="connsiteX143" fmla="*/ 3374575 w 7467663"/>
              <a:gd name="connsiteY143" fmla="*/ 4451517 h 6858000"/>
              <a:gd name="connsiteX144" fmla="*/ 3505221 w 7467663"/>
              <a:gd name="connsiteY144" fmla="*/ 4480757 h 6858000"/>
              <a:gd name="connsiteX145" fmla="*/ 2626982 w 7467663"/>
              <a:gd name="connsiteY145" fmla="*/ 4206450 h 6858000"/>
              <a:gd name="connsiteX146" fmla="*/ 1310106 w 7467663"/>
              <a:gd name="connsiteY146" fmla="*/ 3943217 h 6858000"/>
              <a:gd name="connsiteX147" fmla="*/ 854994 w 7467663"/>
              <a:gd name="connsiteY147" fmla="*/ 4399136 h 6858000"/>
              <a:gd name="connsiteX148" fmla="*/ 742462 w 7467663"/>
              <a:gd name="connsiteY148" fmla="*/ 4594648 h 6858000"/>
              <a:gd name="connsiteX149" fmla="*/ 820602 w 7467663"/>
              <a:gd name="connsiteY149" fmla="*/ 4485915 h 6858000"/>
              <a:gd name="connsiteX150" fmla="*/ 878295 w 7467663"/>
              <a:gd name="connsiteY150" fmla="*/ 4403594 h 6858000"/>
              <a:gd name="connsiteX151" fmla="*/ 1240607 w 7467663"/>
              <a:gd name="connsiteY151" fmla="*/ 4010401 h 6858000"/>
              <a:gd name="connsiteX152" fmla="*/ 1310106 w 7467663"/>
              <a:gd name="connsiteY152" fmla="*/ 3943217 h 6858000"/>
              <a:gd name="connsiteX153" fmla="*/ 1423113 w 7467663"/>
              <a:gd name="connsiteY153" fmla="*/ 3874565 h 6858000"/>
              <a:gd name="connsiteX154" fmla="*/ 1260565 w 7467663"/>
              <a:gd name="connsiteY154" fmla="*/ 4031982 h 6858000"/>
              <a:gd name="connsiteX155" fmla="*/ 901900 w 7467663"/>
              <a:gd name="connsiteY155" fmla="*/ 4421236 h 6858000"/>
              <a:gd name="connsiteX156" fmla="*/ 845044 w 7467663"/>
              <a:gd name="connsiteY156" fmla="*/ 4502436 h 6858000"/>
              <a:gd name="connsiteX157" fmla="*/ 685926 w 7467663"/>
              <a:gd name="connsiteY157" fmla="*/ 4703069 h 6858000"/>
              <a:gd name="connsiteX158" fmla="*/ 684248 w 7467663"/>
              <a:gd name="connsiteY158" fmla="*/ 4706721 h 6858000"/>
              <a:gd name="connsiteX159" fmla="*/ 1423113 w 7467663"/>
              <a:gd name="connsiteY159" fmla="*/ 3874565 h 6858000"/>
              <a:gd name="connsiteX160" fmla="*/ 3316479 w 7467663"/>
              <a:gd name="connsiteY160" fmla="*/ 3872136 h 6858000"/>
              <a:gd name="connsiteX161" fmla="*/ 3546806 w 7467663"/>
              <a:gd name="connsiteY161" fmla="*/ 4356139 h 6858000"/>
              <a:gd name="connsiteX162" fmla="*/ 3364433 w 7467663"/>
              <a:gd name="connsiteY162" fmla="*/ 3953121 h 6858000"/>
              <a:gd name="connsiteX163" fmla="*/ 3316479 w 7467663"/>
              <a:gd name="connsiteY163" fmla="*/ 3872136 h 6858000"/>
              <a:gd name="connsiteX164" fmla="*/ 3291335 w 7467663"/>
              <a:gd name="connsiteY164" fmla="*/ 3767420 h 6858000"/>
              <a:gd name="connsiteX165" fmla="*/ 3390805 w 7467663"/>
              <a:gd name="connsiteY165" fmla="*/ 3937163 h 6858000"/>
              <a:gd name="connsiteX166" fmla="*/ 3579062 w 7467663"/>
              <a:gd name="connsiteY166" fmla="*/ 4359040 h 6858000"/>
              <a:gd name="connsiteX167" fmla="*/ 3467355 w 7467663"/>
              <a:gd name="connsiteY167" fmla="*/ 3988130 h 6858000"/>
              <a:gd name="connsiteX168" fmla="*/ 3310753 w 7467663"/>
              <a:gd name="connsiteY168" fmla="*/ 3787140 h 6858000"/>
              <a:gd name="connsiteX169" fmla="*/ 3291335 w 7467663"/>
              <a:gd name="connsiteY169" fmla="*/ 3767420 h 6858000"/>
              <a:gd name="connsiteX170" fmla="*/ 1635889 w 7467663"/>
              <a:gd name="connsiteY170" fmla="*/ 3709494 h 6858000"/>
              <a:gd name="connsiteX171" fmla="*/ 1634800 w 7467663"/>
              <a:gd name="connsiteY171" fmla="*/ 3731111 h 6858000"/>
              <a:gd name="connsiteX172" fmla="*/ 1635889 w 7467663"/>
              <a:gd name="connsiteY172" fmla="*/ 3709494 h 6858000"/>
              <a:gd name="connsiteX173" fmla="*/ 1510397 w 7467663"/>
              <a:gd name="connsiteY173" fmla="*/ 3684705 h 6858000"/>
              <a:gd name="connsiteX174" fmla="*/ 1146550 w 7467663"/>
              <a:gd name="connsiteY174" fmla="*/ 3802012 h 6858000"/>
              <a:gd name="connsiteX175" fmla="*/ 698834 w 7467663"/>
              <a:gd name="connsiteY175" fmla="*/ 3952272 h 6858000"/>
              <a:gd name="connsiteX176" fmla="*/ 34256 w 7467663"/>
              <a:gd name="connsiteY176" fmla="*/ 4347603 h 6858000"/>
              <a:gd name="connsiteX177" fmla="*/ 527241 w 7467663"/>
              <a:gd name="connsiteY177" fmla="*/ 4065078 h 6858000"/>
              <a:gd name="connsiteX178" fmla="*/ 1510397 w 7467663"/>
              <a:gd name="connsiteY178" fmla="*/ 3684705 h 6858000"/>
              <a:gd name="connsiteX179" fmla="*/ 1313114 w 7467663"/>
              <a:gd name="connsiteY179" fmla="*/ 3655216 h 6858000"/>
              <a:gd name="connsiteX180" fmla="*/ 1109304 w 7467663"/>
              <a:gd name="connsiteY180" fmla="*/ 3669030 h 6858000"/>
              <a:gd name="connsiteX181" fmla="*/ 8129 w 7467663"/>
              <a:gd name="connsiteY181" fmla="*/ 4330519 h 6858000"/>
              <a:gd name="connsiteX182" fmla="*/ 687572 w 7467663"/>
              <a:gd name="connsiteY182" fmla="*/ 3925629 h 6858000"/>
              <a:gd name="connsiteX183" fmla="*/ 1138365 w 7467663"/>
              <a:gd name="connsiteY183" fmla="*/ 3774515 h 6858000"/>
              <a:gd name="connsiteX184" fmla="*/ 1505579 w 7467663"/>
              <a:gd name="connsiteY184" fmla="*/ 3655526 h 6858000"/>
              <a:gd name="connsiteX185" fmla="*/ 1313114 w 7467663"/>
              <a:gd name="connsiteY185" fmla="*/ 3655216 h 6858000"/>
              <a:gd name="connsiteX186" fmla="*/ 3655073 w 7467663"/>
              <a:gd name="connsiteY186" fmla="*/ 3650884 h 6858000"/>
              <a:gd name="connsiteX187" fmla="*/ 3989938 w 7467663"/>
              <a:gd name="connsiteY187" fmla="*/ 3991685 h 6858000"/>
              <a:gd name="connsiteX188" fmla="*/ 4393907 w 7467663"/>
              <a:gd name="connsiteY188" fmla="*/ 4261258 h 6858000"/>
              <a:gd name="connsiteX189" fmla="*/ 4648051 w 7467663"/>
              <a:gd name="connsiteY189" fmla="*/ 4374051 h 6858000"/>
              <a:gd name="connsiteX190" fmla="*/ 4383389 w 7467663"/>
              <a:gd name="connsiteY190" fmla="*/ 4184369 h 6858000"/>
              <a:gd name="connsiteX191" fmla="*/ 4165508 w 7467663"/>
              <a:gd name="connsiteY191" fmla="*/ 4035196 h 6858000"/>
              <a:gd name="connsiteX192" fmla="*/ 4068162 w 7467663"/>
              <a:gd name="connsiteY192" fmla="*/ 3953394 h 6858000"/>
              <a:gd name="connsiteX193" fmla="*/ 3981416 w 7467663"/>
              <a:gd name="connsiteY193" fmla="*/ 3880482 h 6858000"/>
              <a:gd name="connsiteX194" fmla="*/ 3800147 w 7467663"/>
              <a:gd name="connsiteY194" fmla="*/ 3749872 h 6858000"/>
              <a:gd name="connsiteX195" fmla="*/ 3655073 w 7467663"/>
              <a:gd name="connsiteY195" fmla="*/ 3650884 h 6858000"/>
              <a:gd name="connsiteX196" fmla="*/ 3670252 w 7467663"/>
              <a:gd name="connsiteY196" fmla="*/ 3622798 h 6858000"/>
              <a:gd name="connsiteX197" fmla="*/ 3817258 w 7467663"/>
              <a:gd name="connsiteY197" fmla="*/ 3723577 h 6858000"/>
              <a:gd name="connsiteX198" fmla="*/ 4000461 w 7467663"/>
              <a:gd name="connsiteY198" fmla="*/ 3855966 h 6858000"/>
              <a:gd name="connsiteX199" fmla="*/ 4088180 w 7467663"/>
              <a:gd name="connsiteY199" fmla="*/ 3929774 h 6858000"/>
              <a:gd name="connsiteX200" fmla="*/ 4184555 w 7467663"/>
              <a:gd name="connsiteY200" fmla="*/ 4010683 h 6858000"/>
              <a:gd name="connsiteX201" fmla="*/ 4399563 w 7467663"/>
              <a:gd name="connsiteY201" fmla="*/ 4158106 h 6858000"/>
              <a:gd name="connsiteX202" fmla="*/ 4684469 w 7467663"/>
              <a:gd name="connsiteY202" fmla="*/ 4364680 h 6858000"/>
              <a:gd name="connsiteX203" fmla="*/ 4690271 w 7467663"/>
              <a:gd name="connsiteY203" fmla="*/ 4370034 h 6858000"/>
              <a:gd name="connsiteX204" fmla="*/ 4136093 w 7467663"/>
              <a:gd name="connsiteY204" fmla="*/ 3858466 h 6858000"/>
              <a:gd name="connsiteX205" fmla="*/ 3670252 w 7467663"/>
              <a:gd name="connsiteY205" fmla="*/ 3622798 h 6858000"/>
              <a:gd name="connsiteX206" fmla="*/ 4440129 w 7467663"/>
              <a:gd name="connsiteY206" fmla="*/ 3448571 h 6858000"/>
              <a:gd name="connsiteX207" fmla="*/ 4856525 w 7467663"/>
              <a:gd name="connsiteY207" fmla="*/ 3915351 h 6858000"/>
              <a:gd name="connsiteX208" fmla="*/ 5059055 w 7467663"/>
              <a:gd name="connsiteY208" fmla="*/ 4108918 h 6858000"/>
              <a:gd name="connsiteX209" fmla="*/ 5290070 w 7467663"/>
              <a:gd name="connsiteY209" fmla="*/ 4263619 h 6858000"/>
              <a:gd name="connsiteX210" fmla="*/ 4834991 w 7467663"/>
              <a:gd name="connsiteY210" fmla="*/ 3830985 h 6858000"/>
              <a:gd name="connsiteX211" fmla="*/ 4440129 w 7467663"/>
              <a:gd name="connsiteY211" fmla="*/ 3448571 h 6858000"/>
              <a:gd name="connsiteX212" fmla="*/ 4441737 w 7467663"/>
              <a:gd name="connsiteY212" fmla="*/ 3399734 h 6858000"/>
              <a:gd name="connsiteX213" fmla="*/ 4431236 w 7467663"/>
              <a:gd name="connsiteY213" fmla="*/ 3400954 h 6858000"/>
              <a:gd name="connsiteX214" fmla="*/ 4557150 w 7467663"/>
              <a:gd name="connsiteY214" fmla="*/ 3510023 h 6858000"/>
              <a:gd name="connsiteX215" fmla="*/ 4856936 w 7467663"/>
              <a:gd name="connsiteY215" fmla="*/ 3809146 h 6858000"/>
              <a:gd name="connsiteX216" fmla="*/ 5111996 w 7467663"/>
              <a:gd name="connsiteY216" fmla="*/ 4065759 h 6858000"/>
              <a:gd name="connsiteX217" fmla="*/ 5388878 w 7467663"/>
              <a:gd name="connsiteY217" fmla="*/ 4300185 h 6858000"/>
              <a:gd name="connsiteX218" fmla="*/ 5425556 w 7467663"/>
              <a:gd name="connsiteY218" fmla="*/ 4308967 h 6858000"/>
              <a:gd name="connsiteX219" fmla="*/ 4943646 w 7467663"/>
              <a:gd name="connsiteY219" fmla="*/ 3822916 h 6858000"/>
              <a:gd name="connsiteX220" fmla="*/ 4594837 w 7467663"/>
              <a:gd name="connsiteY220" fmla="*/ 3532274 h 6858000"/>
              <a:gd name="connsiteX221" fmla="*/ 4441737 w 7467663"/>
              <a:gd name="connsiteY221" fmla="*/ 3399734 h 6858000"/>
              <a:gd name="connsiteX222" fmla="*/ 5425834 w 7467663"/>
              <a:gd name="connsiteY222" fmla="*/ 3162785 h 6858000"/>
              <a:gd name="connsiteX223" fmla="*/ 5401644 w 7467663"/>
              <a:gd name="connsiteY223" fmla="*/ 3617847 h 6858000"/>
              <a:gd name="connsiteX224" fmla="*/ 5467256 w 7467663"/>
              <a:gd name="connsiteY224" fmla="*/ 4175494 h 6858000"/>
              <a:gd name="connsiteX225" fmla="*/ 5448069 w 7467663"/>
              <a:gd name="connsiteY225" fmla="*/ 3567554 h 6858000"/>
              <a:gd name="connsiteX226" fmla="*/ 5425834 w 7467663"/>
              <a:gd name="connsiteY226" fmla="*/ 3162785 h 6858000"/>
              <a:gd name="connsiteX227" fmla="*/ 1318687 w 7467663"/>
              <a:gd name="connsiteY227" fmla="*/ 3113840 h 6858000"/>
              <a:gd name="connsiteX228" fmla="*/ 1066793 w 7467663"/>
              <a:gd name="connsiteY228" fmla="*/ 3212171 h 6858000"/>
              <a:gd name="connsiteX229" fmla="*/ 993319 w 7467663"/>
              <a:gd name="connsiteY229" fmla="*/ 3247648 h 6858000"/>
              <a:gd name="connsiteX230" fmla="*/ 853081 w 7467663"/>
              <a:gd name="connsiteY230" fmla="*/ 3312410 h 6858000"/>
              <a:gd name="connsiteX231" fmla="*/ 805957 w 7467663"/>
              <a:gd name="connsiteY231" fmla="*/ 3330443 h 6858000"/>
              <a:gd name="connsiteX232" fmla="*/ 1318687 w 7467663"/>
              <a:gd name="connsiteY232" fmla="*/ 3113840 h 6858000"/>
              <a:gd name="connsiteX233" fmla="*/ 5453702 w 7467663"/>
              <a:gd name="connsiteY233" fmla="*/ 3090882 h 6858000"/>
              <a:gd name="connsiteX234" fmla="*/ 5480135 w 7467663"/>
              <a:gd name="connsiteY234" fmla="*/ 3565802 h 6858000"/>
              <a:gd name="connsiteX235" fmla="*/ 5499023 w 7467663"/>
              <a:gd name="connsiteY235" fmla="*/ 4166310 h 6858000"/>
              <a:gd name="connsiteX236" fmla="*/ 5547022 w 7467663"/>
              <a:gd name="connsiteY236" fmla="*/ 3607838 h 6858000"/>
              <a:gd name="connsiteX237" fmla="*/ 5515964 w 7467663"/>
              <a:gd name="connsiteY237" fmla="*/ 3378541 h 6858000"/>
              <a:gd name="connsiteX238" fmla="*/ 5453702 w 7467663"/>
              <a:gd name="connsiteY238" fmla="*/ 3090882 h 6858000"/>
              <a:gd name="connsiteX239" fmla="*/ 1238695 w 7467663"/>
              <a:gd name="connsiteY239" fmla="*/ 3076820 h 6858000"/>
              <a:gd name="connsiteX240" fmla="*/ 716371 w 7467663"/>
              <a:gd name="connsiteY240" fmla="*/ 3293249 h 6858000"/>
              <a:gd name="connsiteX241" fmla="*/ 579522 w 7467663"/>
              <a:gd name="connsiteY241" fmla="*/ 3371759 h 6858000"/>
              <a:gd name="connsiteX242" fmla="*/ 600288 w 7467663"/>
              <a:gd name="connsiteY242" fmla="*/ 3365555 h 6858000"/>
              <a:gd name="connsiteX243" fmla="*/ 840692 w 7467663"/>
              <a:gd name="connsiteY243" fmla="*/ 3284921 h 6858000"/>
              <a:gd name="connsiteX244" fmla="*/ 979248 w 7467663"/>
              <a:gd name="connsiteY244" fmla="*/ 3221003 h 6858000"/>
              <a:gd name="connsiteX245" fmla="*/ 1053282 w 7467663"/>
              <a:gd name="connsiteY245" fmla="*/ 3185247 h 6858000"/>
              <a:gd name="connsiteX246" fmla="*/ 1320603 w 7467663"/>
              <a:gd name="connsiteY246" fmla="*/ 3081281 h 6858000"/>
              <a:gd name="connsiteX247" fmla="*/ 1238695 w 7467663"/>
              <a:gd name="connsiteY247" fmla="*/ 3076820 h 6858000"/>
              <a:gd name="connsiteX248" fmla="*/ 5425627 w 7467663"/>
              <a:gd name="connsiteY248" fmla="*/ 2954192 h 6858000"/>
              <a:gd name="connsiteX249" fmla="*/ 5470770 w 7467663"/>
              <a:gd name="connsiteY249" fmla="*/ 3005435 h 6858000"/>
              <a:gd name="connsiteX250" fmla="*/ 5519779 w 7467663"/>
              <a:gd name="connsiteY250" fmla="*/ 4359223 h 6858000"/>
              <a:gd name="connsiteX251" fmla="*/ 5520293 w 7467663"/>
              <a:gd name="connsiteY251" fmla="*/ 4360602 h 6858000"/>
              <a:gd name="connsiteX252" fmla="*/ 5767221 w 7467663"/>
              <a:gd name="connsiteY252" fmla="*/ 4665564 h 6858000"/>
              <a:gd name="connsiteX253" fmla="*/ 6937169 w 7467663"/>
              <a:gd name="connsiteY253" fmla="*/ 4815941 h 6858000"/>
              <a:gd name="connsiteX254" fmla="*/ 6953922 w 7467663"/>
              <a:gd name="connsiteY254" fmla="*/ 4890068 h 6858000"/>
              <a:gd name="connsiteX255" fmla="*/ 6071359 w 7467663"/>
              <a:gd name="connsiteY255" fmla="*/ 4770770 h 6858000"/>
              <a:gd name="connsiteX256" fmla="*/ 6038839 w 7467663"/>
              <a:gd name="connsiteY256" fmla="*/ 4764474 h 6858000"/>
              <a:gd name="connsiteX257" fmla="*/ 6038706 w 7467663"/>
              <a:gd name="connsiteY257" fmla="*/ 4763847 h 6858000"/>
              <a:gd name="connsiteX258" fmla="*/ 6037784 w 7467663"/>
              <a:gd name="connsiteY258" fmla="*/ 4764270 h 6858000"/>
              <a:gd name="connsiteX259" fmla="*/ 6038839 w 7467663"/>
              <a:gd name="connsiteY259" fmla="*/ 4764474 h 6858000"/>
              <a:gd name="connsiteX260" fmla="*/ 6040338 w 7467663"/>
              <a:gd name="connsiteY260" fmla="*/ 4771418 h 6858000"/>
              <a:gd name="connsiteX261" fmla="*/ 6024488 w 7467663"/>
              <a:gd name="connsiteY261" fmla="*/ 4809903 h 6858000"/>
              <a:gd name="connsiteX262" fmla="*/ 5599771 w 7467663"/>
              <a:gd name="connsiteY262" fmla="*/ 5509652 h 6858000"/>
              <a:gd name="connsiteX263" fmla="*/ 5548843 w 7467663"/>
              <a:gd name="connsiteY263" fmla="*/ 5563845 h 6858000"/>
              <a:gd name="connsiteX264" fmla="*/ 5940952 w 7467663"/>
              <a:gd name="connsiteY264" fmla="*/ 6250028 h 6858000"/>
              <a:gd name="connsiteX265" fmla="*/ 6043441 w 7467663"/>
              <a:gd name="connsiteY265" fmla="*/ 6665847 h 6858000"/>
              <a:gd name="connsiteX266" fmla="*/ 6093432 w 7467663"/>
              <a:gd name="connsiteY266" fmla="*/ 6858000 h 6858000"/>
              <a:gd name="connsiteX267" fmla="*/ 6034344 w 7467663"/>
              <a:gd name="connsiteY267" fmla="*/ 6858000 h 6858000"/>
              <a:gd name="connsiteX268" fmla="*/ 6026679 w 7467663"/>
              <a:gd name="connsiteY268" fmla="*/ 6836959 h 6858000"/>
              <a:gd name="connsiteX269" fmla="*/ 5800441 w 7467663"/>
              <a:gd name="connsiteY269" fmla="*/ 6335286 h 6858000"/>
              <a:gd name="connsiteX270" fmla="*/ 5526562 w 7467663"/>
              <a:gd name="connsiteY270" fmla="*/ 5705388 h 6858000"/>
              <a:gd name="connsiteX271" fmla="*/ 5519640 w 7467663"/>
              <a:gd name="connsiteY271" fmla="*/ 5683774 h 6858000"/>
              <a:gd name="connsiteX272" fmla="*/ 5844559 w 7467663"/>
              <a:gd name="connsiteY272" fmla="*/ 6553349 h 6858000"/>
              <a:gd name="connsiteX273" fmla="*/ 5975994 w 7467663"/>
              <a:gd name="connsiteY273" fmla="*/ 6858000 h 6858000"/>
              <a:gd name="connsiteX274" fmla="*/ 5898547 w 7467663"/>
              <a:gd name="connsiteY274" fmla="*/ 6858000 h 6858000"/>
              <a:gd name="connsiteX275" fmla="*/ 5682041 w 7467663"/>
              <a:gd name="connsiteY275" fmla="*/ 6355860 h 6858000"/>
              <a:gd name="connsiteX276" fmla="*/ 5461758 w 7467663"/>
              <a:gd name="connsiteY276" fmla="*/ 5820220 h 6858000"/>
              <a:gd name="connsiteX277" fmla="*/ 5237282 w 7467663"/>
              <a:gd name="connsiteY277" fmla="*/ 6579086 h 6858000"/>
              <a:gd name="connsiteX278" fmla="*/ 5115009 w 7467663"/>
              <a:gd name="connsiteY278" fmla="*/ 6858000 h 6858000"/>
              <a:gd name="connsiteX279" fmla="*/ 5028074 w 7467663"/>
              <a:gd name="connsiteY279" fmla="*/ 6858000 h 6858000"/>
              <a:gd name="connsiteX280" fmla="*/ 5079508 w 7467663"/>
              <a:gd name="connsiteY280" fmla="*/ 6749074 h 6858000"/>
              <a:gd name="connsiteX281" fmla="*/ 5371846 w 7467663"/>
              <a:gd name="connsiteY281" fmla="*/ 5924413 h 6858000"/>
              <a:gd name="connsiteX282" fmla="*/ 5270512 w 7467663"/>
              <a:gd name="connsiteY282" fmla="*/ 6138975 h 6858000"/>
              <a:gd name="connsiteX283" fmla="*/ 5062409 w 7467663"/>
              <a:gd name="connsiteY283" fmla="*/ 6653544 h 6858000"/>
              <a:gd name="connsiteX284" fmla="*/ 5036628 w 7467663"/>
              <a:gd name="connsiteY284" fmla="*/ 6754247 h 6858000"/>
              <a:gd name="connsiteX285" fmla="*/ 5009112 w 7467663"/>
              <a:gd name="connsiteY285" fmla="*/ 6858000 h 6858000"/>
              <a:gd name="connsiteX286" fmla="*/ 4976679 w 7467663"/>
              <a:gd name="connsiteY286" fmla="*/ 6858000 h 6858000"/>
              <a:gd name="connsiteX287" fmla="*/ 5006537 w 7467663"/>
              <a:gd name="connsiteY287" fmla="*/ 6747068 h 6858000"/>
              <a:gd name="connsiteX288" fmla="*/ 5032723 w 7467663"/>
              <a:gd name="connsiteY288" fmla="*/ 6644957 h 6858000"/>
              <a:gd name="connsiteX289" fmla="*/ 5242949 w 7467663"/>
              <a:gd name="connsiteY289" fmla="*/ 6125175 h 6858000"/>
              <a:gd name="connsiteX290" fmla="*/ 5286321 w 7467663"/>
              <a:gd name="connsiteY290" fmla="*/ 6033555 h 6858000"/>
              <a:gd name="connsiteX291" fmla="*/ 5008210 w 7467663"/>
              <a:gd name="connsiteY291" fmla="*/ 6649194 h 6858000"/>
              <a:gd name="connsiteX292" fmla="*/ 4986321 w 7467663"/>
              <a:gd name="connsiteY292" fmla="*/ 6765687 h 6858000"/>
              <a:gd name="connsiteX293" fmla="*/ 4973474 w 7467663"/>
              <a:gd name="connsiteY293" fmla="*/ 6858000 h 6858000"/>
              <a:gd name="connsiteX294" fmla="*/ 4907178 w 7467663"/>
              <a:gd name="connsiteY294" fmla="*/ 6858000 h 6858000"/>
              <a:gd name="connsiteX295" fmla="*/ 4910810 w 7467663"/>
              <a:gd name="connsiteY295" fmla="*/ 6829660 h 6858000"/>
              <a:gd name="connsiteX296" fmla="*/ 4987461 w 7467663"/>
              <a:gd name="connsiteY296" fmla="*/ 6432994 h 6858000"/>
              <a:gd name="connsiteX297" fmla="*/ 5179262 w 7467663"/>
              <a:gd name="connsiteY297" fmla="*/ 6035044 h 6858000"/>
              <a:gd name="connsiteX298" fmla="*/ 4689678 w 7467663"/>
              <a:gd name="connsiteY298" fmla="*/ 6440241 h 6858000"/>
              <a:gd name="connsiteX299" fmla="*/ 4477543 w 7467663"/>
              <a:gd name="connsiteY299" fmla="*/ 6674836 h 6858000"/>
              <a:gd name="connsiteX300" fmla="*/ 4329957 w 7467663"/>
              <a:gd name="connsiteY300" fmla="*/ 6858000 h 6858000"/>
              <a:gd name="connsiteX301" fmla="*/ 4218595 w 7467663"/>
              <a:gd name="connsiteY301" fmla="*/ 6858000 h 6858000"/>
              <a:gd name="connsiteX302" fmla="*/ 4368888 w 7467663"/>
              <a:gd name="connsiteY302" fmla="*/ 6668412 h 6858000"/>
              <a:gd name="connsiteX303" fmla="*/ 4563091 w 7467663"/>
              <a:gd name="connsiteY303" fmla="*/ 6442508 h 6858000"/>
              <a:gd name="connsiteX304" fmla="*/ 5387324 w 7467663"/>
              <a:gd name="connsiteY304" fmla="*/ 5705830 h 6858000"/>
              <a:gd name="connsiteX305" fmla="*/ 5073620 w 7467663"/>
              <a:gd name="connsiteY305" fmla="*/ 5955437 h 6858000"/>
              <a:gd name="connsiteX306" fmla="*/ 4689789 w 7467663"/>
              <a:gd name="connsiteY306" fmla="*/ 6268382 h 6858000"/>
              <a:gd name="connsiteX307" fmla="*/ 4418722 w 7467663"/>
              <a:gd name="connsiteY307" fmla="*/ 6570886 h 6858000"/>
              <a:gd name="connsiteX308" fmla="*/ 4214944 w 7467663"/>
              <a:gd name="connsiteY308" fmla="*/ 6858000 h 6858000"/>
              <a:gd name="connsiteX309" fmla="*/ 4177898 w 7467663"/>
              <a:gd name="connsiteY309" fmla="*/ 6858000 h 6858000"/>
              <a:gd name="connsiteX310" fmla="*/ 4391597 w 7467663"/>
              <a:gd name="connsiteY310" fmla="*/ 6556370 h 6858000"/>
              <a:gd name="connsiteX311" fmla="*/ 4668889 w 7467663"/>
              <a:gd name="connsiteY311" fmla="*/ 6246399 h 6858000"/>
              <a:gd name="connsiteX312" fmla="*/ 5055427 w 7467663"/>
              <a:gd name="connsiteY312" fmla="*/ 5931476 h 6858000"/>
              <a:gd name="connsiteX313" fmla="*/ 5371814 w 7467663"/>
              <a:gd name="connsiteY313" fmla="*/ 5678975 h 6858000"/>
              <a:gd name="connsiteX314" fmla="*/ 4987918 w 7467663"/>
              <a:gd name="connsiteY314" fmla="*/ 5838701 h 6858000"/>
              <a:gd name="connsiteX315" fmla="*/ 4317146 w 7467663"/>
              <a:gd name="connsiteY315" fmla="*/ 6587716 h 6858000"/>
              <a:gd name="connsiteX316" fmla="*/ 4171627 w 7467663"/>
              <a:gd name="connsiteY316" fmla="*/ 6858000 h 6858000"/>
              <a:gd name="connsiteX317" fmla="*/ 4081585 w 7467663"/>
              <a:gd name="connsiteY317" fmla="*/ 6858000 h 6858000"/>
              <a:gd name="connsiteX318" fmla="*/ 4238603 w 7467663"/>
              <a:gd name="connsiteY318" fmla="*/ 6559341 h 6858000"/>
              <a:gd name="connsiteX319" fmla="*/ 4778333 w 7467663"/>
              <a:gd name="connsiteY319" fmla="*/ 5873626 h 6858000"/>
              <a:gd name="connsiteX320" fmla="*/ 5414185 w 7467663"/>
              <a:gd name="connsiteY320" fmla="*/ 5573882 h 6858000"/>
              <a:gd name="connsiteX321" fmla="*/ 5959648 w 7467663"/>
              <a:gd name="connsiteY321" fmla="*/ 4760797 h 6858000"/>
              <a:gd name="connsiteX322" fmla="*/ 5355019 w 7467663"/>
              <a:gd name="connsiteY322" fmla="*/ 4734672 h 6858000"/>
              <a:gd name="connsiteX323" fmla="*/ 5083565 w 7467663"/>
              <a:gd name="connsiteY323" fmla="*/ 5179121 h 6858000"/>
              <a:gd name="connsiteX324" fmla="*/ 4713577 w 7467663"/>
              <a:gd name="connsiteY324" fmla="*/ 5616803 h 6858000"/>
              <a:gd name="connsiteX325" fmla="*/ 3989559 w 7467663"/>
              <a:gd name="connsiteY325" fmla="*/ 6145945 h 6858000"/>
              <a:gd name="connsiteX326" fmla="*/ 3939824 w 7467663"/>
              <a:gd name="connsiteY326" fmla="*/ 6066900 h 6858000"/>
              <a:gd name="connsiteX327" fmla="*/ 4584537 w 7467663"/>
              <a:gd name="connsiteY327" fmla="*/ 5324826 h 6858000"/>
              <a:gd name="connsiteX328" fmla="*/ 5037105 w 7467663"/>
              <a:gd name="connsiteY328" fmla="*/ 5088765 h 6858000"/>
              <a:gd name="connsiteX329" fmla="*/ 5039930 w 7467663"/>
              <a:gd name="connsiteY329" fmla="*/ 5089585 h 6858000"/>
              <a:gd name="connsiteX330" fmla="*/ 5263764 w 7467663"/>
              <a:gd name="connsiteY330" fmla="*/ 4735525 h 6858000"/>
              <a:gd name="connsiteX331" fmla="*/ 4086300 w 7467663"/>
              <a:gd name="connsiteY331" fmla="*/ 4884599 h 6858000"/>
              <a:gd name="connsiteX332" fmla="*/ 4085485 w 7467663"/>
              <a:gd name="connsiteY332" fmla="*/ 4899070 h 6858000"/>
              <a:gd name="connsiteX333" fmla="*/ 3871915 w 7467663"/>
              <a:gd name="connsiteY333" fmla="*/ 5253645 h 6858000"/>
              <a:gd name="connsiteX334" fmla="*/ 3799374 w 7467663"/>
              <a:gd name="connsiteY334" fmla="*/ 5466127 h 6858000"/>
              <a:gd name="connsiteX335" fmla="*/ 3498850 w 7467663"/>
              <a:gd name="connsiteY335" fmla="*/ 6661888 h 6858000"/>
              <a:gd name="connsiteX336" fmla="*/ 3399216 w 7467663"/>
              <a:gd name="connsiteY336" fmla="*/ 6858000 h 6858000"/>
              <a:gd name="connsiteX337" fmla="*/ 3303688 w 7467663"/>
              <a:gd name="connsiteY337" fmla="*/ 6858000 h 6858000"/>
              <a:gd name="connsiteX338" fmla="*/ 3391774 w 7467663"/>
              <a:gd name="connsiteY338" fmla="*/ 6697181 h 6858000"/>
              <a:gd name="connsiteX339" fmla="*/ 3735540 w 7467663"/>
              <a:gd name="connsiteY339" fmla="*/ 5546923 h 6858000"/>
              <a:gd name="connsiteX340" fmla="*/ 3729438 w 7467663"/>
              <a:gd name="connsiteY340" fmla="*/ 5569058 h 6858000"/>
              <a:gd name="connsiteX341" fmla="*/ 3707782 w 7467663"/>
              <a:gd name="connsiteY341" fmla="*/ 5644908 h 6858000"/>
              <a:gd name="connsiteX342" fmla="*/ 3583827 w 7467663"/>
              <a:gd name="connsiteY342" fmla="*/ 6039215 h 6858000"/>
              <a:gd name="connsiteX343" fmla="*/ 3547861 w 7467663"/>
              <a:gd name="connsiteY343" fmla="*/ 6129609 h 6858000"/>
              <a:gd name="connsiteX344" fmla="*/ 3490905 w 7467663"/>
              <a:gd name="connsiteY344" fmla="*/ 6277660 h 6858000"/>
              <a:gd name="connsiteX345" fmla="*/ 3455859 w 7467663"/>
              <a:gd name="connsiteY345" fmla="*/ 6391301 h 6858000"/>
              <a:gd name="connsiteX346" fmla="*/ 3429112 w 7467663"/>
              <a:gd name="connsiteY346" fmla="*/ 6479469 h 6858000"/>
              <a:gd name="connsiteX347" fmla="*/ 3304862 w 7467663"/>
              <a:gd name="connsiteY347" fmla="*/ 6796476 h 6858000"/>
              <a:gd name="connsiteX348" fmla="*/ 3276071 w 7467663"/>
              <a:gd name="connsiteY348" fmla="*/ 6858000 h 6858000"/>
              <a:gd name="connsiteX349" fmla="*/ 3240805 w 7467663"/>
              <a:gd name="connsiteY349" fmla="*/ 6858000 h 6858000"/>
              <a:gd name="connsiteX350" fmla="*/ 3275917 w 7467663"/>
              <a:gd name="connsiteY350" fmla="*/ 6783192 h 6858000"/>
              <a:gd name="connsiteX351" fmla="*/ 3399358 w 7467663"/>
              <a:gd name="connsiteY351" fmla="*/ 6469011 h 6858000"/>
              <a:gd name="connsiteX352" fmla="*/ 3425650 w 7467663"/>
              <a:gd name="connsiteY352" fmla="*/ 6381333 h 6858000"/>
              <a:gd name="connsiteX353" fmla="*/ 3460661 w 7467663"/>
              <a:gd name="connsiteY353" fmla="*/ 6266763 h 6858000"/>
              <a:gd name="connsiteX354" fmla="*/ 3518021 w 7467663"/>
              <a:gd name="connsiteY354" fmla="*/ 6117298 h 6858000"/>
              <a:gd name="connsiteX355" fmla="*/ 3554035 w 7467663"/>
              <a:gd name="connsiteY355" fmla="*/ 6027832 h 6858000"/>
              <a:gd name="connsiteX356" fmla="*/ 3677174 w 7467663"/>
              <a:gd name="connsiteY356" fmla="*/ 5636351 h 6858000"/>
              <a:gd name="connsiteX357" fmla="*/ 3698819 w 7467663"/>
              <a:gd name="connsiteY357" fmla="*/ 5560503 h 6858000"/>
              <a:gd name="connsiteX358" fmla="*/ 3702094 w 7467663"/>
              <a:gd name="connsiteY358" fmla="*/ 5549194 h 6858000"/>
              <a:gd name="connsiteX359" fmla="*/ 3398355 w 7467663"/>
              <a:gd name="connsiteY359" fmla="*/ 6094603 h 6858000"/>
              <a:gd name="connsiteX360" fmla="*/ 3193941 w 7467663"/>
              <a:gd name="connsiteY360" fmla="*/ 6798775 h 6858000"/>
              <a:gd name="connsiteX361" fmla="*/ 3184140 w 7467663"/>
              <a:gd name="connsiteY361" fmla="*/ 6858000 h 6858000"/>
              <a:gd name="connsiteX362" fmla="*/ 3099978 w 7467663"/>
              <a:gd name="connsiteY362" fmla="*/ 6858000 h 6858000"/>
              <a:gd name="connsiteX363" fmla="*/ 3101556 w 7467663"/>
              <a:gd name="connsiteY363" fmla="*/ 6843337 h 6858000"/>
              <a:gd name="connsiteX364" fmla="*/ 3370162 w 7467663"/>
              <a:gd name="connsiteY364" fmla="*/ 5785550 h 6858000"/>
              <a:gd name="connsiteX365" fmla="*/ 3746477 w 7467663"/>
              <a:gd name="connsiteY365" fmla="*/ 5377889 h 6858000"/>
              <a:gd name="connsiteX366" fmla="*/ 3863399 w 7467663"/>
              <a:gd name="connsiteY366" fmla="*/ 5087257 h 6858000"/>
              <a:gd name="connsiteX367" fmla="*/ 3968712 w 7467663"/>
              <a:gd name="connsiteY367" fmla="*/ 4913989 h 6858000"/>
              <a:gd name="connsiteX368" fmla="*/ 2792390 w 7467663"/>
              <a:gd name="connsiteY368" fmla="*/ 5382974 h 6858000"/>
              <a:gd name="connsiteX369" fmla="*/ 2714982 w 7467663"/>
              <a:gd name="connsiteY369" fmla="*/ 5427051 h 6858000"/>
              <a:gd name="connsiteX370" fmla="*/ 2813361 w 7467663"/>
              <a:gd name="connsiteY370" fmla="*/ 6023912 h 6858000"/>
              <a:gd name="connsiteX371" fmla="*/ 2688430 w 7467663"/>
              <a:gd name="connsiteY371" fmla="*/ 6801564 h 6858000"/>
              <a:gd name="connsiteX372" fmla="*/ 2629626 w 7467663"/>
              <a:gd name="connsiteY372" fmla="*/ 6763394 h 6858000"/>
              <a:gd name="connsiteX373" fmla="*/ 2565328 w 7467663"/>
              <a:gd name="connsiteY373" fmla="*/ 5516399 h 6858000"/>
              <a:gd name="connsiteX374" fmla="*/ 1922999 w 7467663"/>
              <a:gd name="connsiteY374" fmla="*/ 5980343 h 6858000"/>
              <a:gd name="connsiteX375" fmla="*/ 1950261 w 7467663"/>
              <a:gd name="connsiteY375" fmla="*/ 6405858 h 6858000"/>
              <a:gd name="connsiteX376" fmla="*/ 2365554 w 7467663"/>
              <a:gd name="connsiteY376" fmla="*/ 6759107 h 6858000"/>
              <a:gd name="connsiteX377" fmla="*/ 2424142 w 7467663"/>
              <a:gd name="connsiteY377" fmla="*/ 6858000 h 6858000"/>
              <a:gd name="connsiteX378" fmla="*/ 2395994 w 7467663"/>
              <a:gd name="connsiteY378" fmla="*/ 6858000 h 6858000"/>
              <a:gd name="connsiteX379" fmla="*/ 2392863 w 7467663"/>
              <a:gd name="connsiteY379" fmla="*/ 6852964 h 6858000"/>
              <a:gd name="connsiteX380" fmla="*/ 2017589 w 7467663"/>
              <a:gd name="connsiteY380" fmla="*/ 6493982 h 6858000"/>
              <a:gd name="connsiteX381" fmla="*/ 2147336 w 7467663"/>
              <a:gd name="connsiteY381" fmla="*/ 6594052 h 6858000"/>
              <a:gd name="connsiteX382" fmla="*/ 2207047 w 7467663"/>
              <a:gd name="connsiteY382" fmla="*/ 6654540 h 6858000"/>
              <a:gd name="connsiteX383" fmla="*/ 2299106 w 7467663"/>
              <a:gd name="connsiteY383" fmla="*/ 6778931 h 6858000"/>
              <a:gd name="connsiteX384" fmla="*/ 2314430 w 7467663"/>
              <a:gd name="connsiteY384" fmla="*/ 6801144 h 6858000"/>
              <a:gd name="connsiteX385" fmla="*/ 2352406 w 7467663"/>
              <a:gd name="connsiteY385" fmla="*/ 6858000 h 6858000"/>
              <a:gd name="connsiteX386" fmla="*/ 2314492 w 7467663"/>
              <a:gd name="connsiteY386" fmla="*/ 6858000 h 6858000"/>
              <a:gd name="connsiteX387" fmla="*/ 2288095 w 7467663"/>
              <a:gd name="connsiteY387" fmla="*/ 6818030 h 6858000"/>
              <a:gd name="connsiteX388" fmla="*/ 2272768 w 7467663"/>
              <a:gd name="connsiteY388" fmla="*/ 6795822 h 6858000"/>
              <a:gd name="connsiteX389" fmla="*/ 2182715 w 7467663"/>
              <a:gd name="connsiteY389" fmla="*/ 6675071 h 6858000"/>
              <a:gd name="connsiteX390" fmla="*/ 2032061 w 7467663"/>
              <a:gd name="connsiteY390" fmla="*/ 6541380 h 6858000"/>
              <a:gd name="connsiteX391" fmla="*/ 2257220 w 7467663"/>
              <a:gd name="connsiteY391" fmla="*/ 6826257 h 6858000"/>
              <a:gd name="connsiteX392" fmla="*/ 2281324 w 7467663"/>
              <a:gd name="connsiteY392" fmla="*/ 6858000 h 6858000"/>
              <a:gd name="connsiteX393" fmla="*/ 2242860 w 7467663"/>
              <a:gd name="connsiteY393" fmla="*/ 6858000 h 6858000"/>
              <a:gd name="connsiteX394" fmla="*/ 2232818 w 7467663"/>
              <a:gd name="connsiteY394" fmla="*/ 6844926 h 6858000"/>
              <a:gd name="connsiteX395" fmla="*/ 1990172 w 7467663"/>
              <a:gd name="connsiteY395" fmla="*/ 6542121 h 6858000"/>
              <a:gd name="connsiteX396" fmla="*/ 2124090 w 7467663"/>
              <a:gd name="connsiteY396" fmla="*/ 6761017 h 6858000"/>
              <a:gd name="connsiteX397" fmla="*/ 2200380 w 7467663"/>
              <a:gd name="connsiteY397" fmla="*/ 6858000 h 6858000"/>
              <a:gd name="connsiteX398" fmla="*/ 2147507 w 7467663"/>
              <a:gd name="connsiteY398" fmla="*/ 6858000 h 6858000"/>
              <a:gd name="connsiteX399" fmla="*/ 2070668 w 7467663"/>
              <a:gd name="connsiteY399" fmla="*/ 6761520 h 6858000"/>
              <a:gd name="connsiteX400" fmla="*/ 1975142 w 7467663"/>
              <a:gd name="connsiteY400" fmla="*/ 6585570 h 6858000"/>
              <a:gd name="connsiteX401" fmla="*/ 2050035 w 7467663"/>
              <a:gd name="connsiteY401" fmla="*/ 6813345 h 6858000"/>
              <a:gd name="connsiteX402" fmla="*/ 2063025 w 7467663"/>
              <a:gd name="connsiteY402" fmla="*/ 6858000 h 6858000"/>
              <a:gd name="connsiteX403" fmla="*/ 2021675 w 7467663"/>
              <a:gd name="connsiteY403" fmla="*/ 6858000 h 6858000"/>
              <a:gd name="connsiteX404" fmla="*/ 2019308 w 7467663"/>
              <a:gd name="connsiteY404" fmla="*/ 6847118 h 6858000"/>
              <a:gd name="connsiteX405" fmla="*/ 1938835 w 7467663"/>
              <a:gd name="connsiteY405" fmla="*/ 6551160 h 6858000"/>
              <a:gd name="connsiteX406" fmla="*/ 1953230 w 7467663"/>
              <a:gd name="connsiteY406" fmla="*/ 6759699 h 6858000"/>
              <a:gd name="connsiteX407" fmla="*/ 1956763 w 7467663"/>
              <a:gd name="connsiteY407" fmla="*/ 6778191 h 6858000"/>
              <a:gd name="connsiteX408" fmla="*/ 1967925 w 7467663"/>
              <a:gd name="connsiteY408" fmla="*/ 6858000 h 6858000"/>
              <a:gd name="connsiteX409" fmla="*/ 1936622 w 7467663"/>
              <a:gd name="connsiteY409" fmla="*/ 6858000 h 6858000"/>
              <a:gd name="connsiteX410" fmla="*/ 1926261 w 7467663"/>
              <a:gd name="connsiteY410" fmla="*/ 6784064 h 6858000"/>
              <a:gd name="connsiteX411" fmla="*/ 1922724 w 7467663"/>
              <a:gd name="connsiteY411" fmla="*/ 6765577 h 6858000"/>
              <a:gd name="connsiteX412" fmla="*/ 1904650 w 7467663"/>
              <a:gd name="connsiteY412" fmla="*/ 6639616 h 6858000"/>
              <a:gd name="connsiteX413" fmla="*/ 1885273 w 7467663"/>
              <a:gd name="connsiteY413" fmla="*/ 6858000 h 6858000"/>
              <a:gd name="connsiteX414" fmla="*/ 1854363 w 7467663"/>
              <a:gd name="connsiteY414" fmla="*/ 6858000 h 6858000"/>
              <a:gd name="connsiteX415" fmla="*/ 1880391 w 7467663"/>
              <a:gd name="connsiteY415" fmla="*/ 6603796 h 6858000"/>
              <a:gd name="connsiteX416" fmla="*/ 1818273 w 7467663"/>
              <a:gd name="connsiteY416" fmla="*/ 6715729 h 6858000"/>
              <a:gd name="connsiteX417" fmla="*/ 1794691 w 7467663"/>
              <a:gd name="connsiteY417" fmla="*/ 6843239 h 6858000"/>
              <a:gd name="connsiteX418" fmla="*/ 1794914 w 7467663"/>
              <a:gd name="connsiteY418" fmla="*/ 6858000 h 6858000"/>
              <a:gd name="connsiteX419" fmla="*/ 1746128 w 7467663"/>
              <a:gd name="connsiteY419" fmla="*/ 6858000 h 6858000"/>
              <a:gd name="connsiteX420" fmla="*/ 1753934 w 7467663"/>
              <a:gd name="connsiteY420" fmla="*/ 6724796 h 6858000"/>
              <a:gd name="connsiteX421" fmla="*/ 1792053 w 7467663"/>
              <a:gd name="connsiteY421" fmla="*/ 6572396 h 6858000"/>
              <a:gd name="connsiteX422" fmla="*/ 1862248 w 7467663"/>
              <a:gd name="connsiteY422" fmla="*/ 6266397 h 6858000"/>
              <a:gd name="connsiteX423" fmla="*/ 1862250 w 7467663"/>
              <a:gd name="connsiteY423" fmla="*/ 6033531 h 6858000"/>
              <a:gd name="connsiteX424" fmla="*/ 1211999 w 7467663"/>
              <a:gd name="connsiteY424" fmla="*/ 6683610 h 6858000"/>
              <a:gd name="connsiteX425" fmla="*/ 1213266 w 7467663"/>
              <a:gd name="connsiteY425" fmla="*/ 6691947 h 6858000"/>
              <a:gd name="connsiteX426" fmla="*/ 1203370 w 7467663"/>
              <a:gd name="connsiteY426" fmla="*/ 6850676 h 6858000"/>
              <a:gd name="connsiteX427" fmla="*/ 1203671 w 7467663"/>
              <a:gd name="connsiteY427" fmla="*/ 6858000 h 6858000"/>
              <a:gd name="connsiteX428" fmla="*/ 1143180 w 7467663"/>
              <a:gd name="connsiteY428" fmla="*/ 6858000 h 6858000"/>
              <a:gd name="connsiteX429" fmla="*/ 1142176 w 7467663"/>
              <a:gd name="connsiteY429" fmla="*/ 6766045 h 6858000"/>
              <a:gd name="connsiteX430" fmla="*/ 1067484 w 7467663"/>
              <a:gd name="connsiteY430" fmla="*/ 6858000 h 6858000"/>
              <a:gd name="connsiteX431" fmla="*/ 953928 w 7467663"/>
              <a:gd name="connsiteY431" fmla="*/ 6858000 h 6858000"/>
              <a:gd name="connsiteX432" fmla="*/ 959715 w 7467663"/>
              <a:gd name="connsiteY432" fmla="*/ 6850185 h 6858000"/>
              <a:gd name="connsiteX433" fmla="*/ 1483788 w 7467663"/>
              <a:gd name="connsiteY433" fmla="*/ 6259174 h 6858000"/>
              <a:gd name="connsiteX434" fmla="*/ 1100671 w 7467663"/>
              <a:gd name="connsiteY434" fmla="*/ 6252137 h 6858000"/>
              <a:gd name="connsiteX435" fmla="*/ 1090144 w 7467663"/>
              <a:gd name="connsiteY435" fmla="*/ 6256748 h 6858000"/>
              <a:gd name="connsiteX436" fmla="*/ 1095872 w 7467663"/>
              <a:gd name="connsiteY436" fmla="*/ 6271892 h 6858000"/>
              <a:gd name="connsiteX437" fmla="*/ 262785 w 7467663"/>
              <a:gd name="connsiteY437" fmla="*/ 6845450 h 6858000"/>
              <a:gd name="connsiteX438" fmla="*/ 209968 w 7467663"/>
              <a:gd name="connsiteY438" fmla="*/ 6770713 h 6858000"/>
              <a:gd name="connsiteX439" fmla="*/ 873460 w 7467663"/>
              <a:gd name="connsiteY439" fmla="*/ 6253768 h 6858000"/>
              <a:gd name="connsiteX440" fmla="*/ 192686 w 7467663"/>
              <a:gd name="connsiteY440" fmla="*/ 5849257 h 6858000"/>
              <a:gd name="connsiteX441" fmla="*/ 4696 w 7467663"/>
              <a:gd name="connsiteY441" fmla="*/ 5697668 h 6858000"/>
              <a:gd name="connsiteX442" fmla="*/ 0 w 7467663"/>
              <a:gd name="connsiteY442" fmla="*/ 5689984 h 6858000"/>
              <a:gd name="connsiteX443" fmla="*/ 0 w 7467663"/>
              <a:gd name="connsiteY443" fmla="*/ 5513472 h 6858000"/>
              <a:gd name="connsiteX444" fmla="*/ 174101 w 7467663"/>
              <a:gd name="connsiteY444" fmla="*/ 5620277 h 6858000"/>
              <a:gd name="connsiteX445" fmla="*/ 891800 w 7467663"/>
              <a:gd name="connsiteY445" fmla="*/ 6036935 h 6858000"/>
              <a:gd name="connsiteX446" fmla="*/ 1072219 w 7467663"/>
              <a:gd name="connsiteY446" fmla="*/ 6169443 h 6858000"/>
              <a:gd name="connsiteX447" fmla="*/ 1074117 w 7467663"/>
              <a:gd name="connsiteY447" fmla="*/ 6170301 h 6858000"/>
              <a:gd name="connsiteX448" fmla="*/ 1083114 w 7467663"/>
              <a:gd name="connsiteY448" fmla="*/ 6174131 h 6858000"/>
              <a:gd name="connsiteX449" fmla="*/ 1543010 w 7467663"/>
              <a:gd name="connsiteY449" fmla="*/ 6191140 h 6858000"/>
              <a:gd name="connsiteX450" fmla="*/ 1551080 w 7467663"/>
              <a:gd name="connsiteY450" fmla="*/ 6195006 h 6858000"/>
              <a:gd name="connsiteX451" fmla="*/ 2345443 w 7467663"/>
              <a:gd name="connsiteY451" fmla="*/ 5549882 h 6858000"/>
              <a:gd name="connsiteX452" fmla="*/ 1721499 w 7467663"/>
              <a:gd name="connsiteY452" fmla="*/ 5599969 h 6858000"/>
              <a:gd name="connsiteX453" fmla="*/ 767716 w 7467663"/>
              <a:gd name="connsiteY453" fmla="*/ 5472768 h 6858000"/>
              <a:gd name="connsiteX454" fmla="*/ 722147 w 7467663"/>
              <a:gd name="connsiteY454" fmla="*/ 5393091 h 6858000"/>
              <a:gd name="connsiteX455" fmla="*/ 1485552 w 7467663"/>
              <a:gd name="connsiteY455" fmla="*/ 5313202 h 6858000"/>
              <a:gd name="connsiteX456" fmla="*/ 2143004 w 7467663"/>
              <a:gd name="connsiteY456" fmla="*/ 5402420 h 6858000"/>
              <a:gd name="connsiteX457" fmla="*/ 1933391 w 7467663"/>
              <a:gd name="connsiteY457" fmla="*/ 5156971 h 6858000"/>
              <a:gd name="connsiteX458" fmla="*/ 1827118 w 7467663"/>
              <a:gd name="connsiteY458" fmla="*/ 4968410 h 6858000"/>
              <a:gd name="connsiteX459" fmla="*/ 1837349 w 7467663"/>
              <a:gd name="connsiteY459" fmla="*/ 4956357 h 6858000"/>
              <a:gd name="connsiteX460" fmla="*/ 2162835 w 7467663"/>
              <a:gd name="connsiteY460" fmla="*/ 5187853 h 6858000"/>
              <a:gd name="connsiteX461" fmla="*/ 2257167 w 7467663"/>
              <a:gd name="connsiteY461" fmla="*/ 5462123 h 6858000"/>
              <a:gd name="connsiteX462" fmla="*/ 2261598 w 7467663"/>
              <a:gd name="connsiteY462" fmla="*/ 5467998 h 6858000"/>
              <a:gd name="connsiteX463" fmla="*/ 2437177 w 7467663"/>
              <a:gd name="connsiteY463" fmla="*/ 5479608 h 6858000"/>
              <a:gd name="connsiteX464" fmla="*/ 2445247 w 7467663"/>
              <a:gd name="connsiteY464" fmla="*/ 5483476 h 6858000"/>
              <a:gd name="connsiteX465" fmla="*/ 2743626 w 7467663"/>
              <a:gd name="connsiteY465" fmla="*/ 5304819 h 6858000"/>
              <a:gd name="connsiteX466" fmla="*/ 3048102 w 7467663"/>
              <a:gd name="connsiteY466" fmla="*/ 5150595 h 6858000"/>
              <a:gd name="connsiteX467" fmla="*/ 1799414 w 7467663"/>
              <a:gd name="connsiteY467" fmla="*/ 4694732 h 6858000"/>
              <a:gd name="connsiteX468" fmla="*/ 1771735 w 7467663"/>
              <a:gd name="connsiteY468" fmla="*/ 4619929 h 6858000"/>
              <a:gd name="connsiteX469" fmla="*/ 3104273 w 7467663"/>
              <a:gd name="connsiteY469" fmla="*/ 5076159 h 6858000"/>
              <a:gd name="connsiteX470" fmla="*/ 3113245 w 7467663"/>
              <a:gd name="connsiteY470" fmla="*/ 5090705 h 6858000"/>
              <a:gd name="connsiteX471" fmla="*/ 3126294 w 7467663"/>
              <a:gd name="connsiteY471" fmla="*/ 5114400 h 6858000"/>
              <a:gd name="connsiteX472" fmla="*/ 3937433 w 7467663"/>
              <a:gd name="connsiteY472" fmla="*/ 4830473 h 6858000"/>
              <a:gd name="connsiteX473" fmla="*/ 3590475 w 7467663"/>
              <a:gd name="connsiteY473" fmla="*/ 4597974 h 6858000"/>
              <a:gd name="connsiteX474" fmla="*/ 3100264 w 7467663"/>
              <a:gd name="connsiteY474" fmla="*/ 4579845 h 6858000"/>
              <a:gd name="connsiteX475" fmla="*/ 2183576 w 7467663"/>
              <a:gd name="connsiteY475" fmla="*/ 4227150 h 6858000"/>
              <a:gd name="connsiteX476" fmla="*/ 2151029 w 7467663"/>
              <a:gd name="connsiteY476" fmla="*/ 4146947 h 6858000"/>
              <a:gd name="connsiteX477" fmla="*/ 3563434 w 7467663"/>
              <a:gd name="connsiteY477" fmla="*/ 4469115 h 6858000"/>
              <a:gd name="connsiteX478" fmla="*/ 3177952 w 7467663"/>
              <a:gd name="connsiteY478" fmla="*/ 3657386 h 6858000"/>
              <a:gd name="connsiteX479" fmla="*/ 3189263 w 7467663"/>
              <a:gd name="connsiteY479" fmla="*/ 3625726 h 6858000"/>
              <a:gd name="connsiteX480" fmla="*/ 3560912 w 7467663"/>
              <a:gd name="connsiteY480" fmla="*/ 4079863 h 6858000"/>
              <a:gd name="connsiteX481" fmla="*/ 3626636 w 7467663"/>
              <a:gd name="connsiteY481" fmla="*/ 4512230 h 6858000"/>
              <a:gd name="connsiteX482" fmla="*/ 3653088 w 7467663"/>
              <a:gd name="connsiteY482" fmla="*/ 4521417 h 6858000"/>
              <a:gd name="connsiteX483" fmla="*/ 3988128 w 7467663"/>
              <a:gd name="connsiteY483" fmla="*/ 4817267 h 6858000"/>
              <a:gd name="connsiteX484" fmla="*/ 4830582 w 7467663"/>
              <a:gd name="connsiteY484" fmla="*/ 4676000 h 6858000"/>
              <a:gd name="connsiteX485" fmla="*/ 4830100 w 7467663"/>
              <a:gd name="connsiteY485" fmla="*/ 4675554 h 6858000"/>
              <a:gd name="connsiteX486" fmla="*/ 4036318 w 7467663"/>
              <a:gd name="connsiteY486" fmla="*/ 4147013 h 6858000"/>
              <a:gd name="connsiteX487" fmla="*/ 3432098 w 7467663"/>
              <a:gd name="connsiteY487" fmla="*/ 3537312 h 6858000"/>
              <a:gd name="connsiteX488" fmla="*/ 3446761 w 7467663"/>
              <a:gd name="connsiteY488" fmla="*/ 3461278 h 6858000"/>
              <a:gd name="connsiteX489" fmla="*/ 4419733 w 7467663"/>
              <a:gd name="connsiteY489" fmla="*/ 3963555 h 6858000"/>
              <a:gd name="connsiteX490" fmla="*/ 4781371 w 7467663"/>
              <a:gd name="connsiteY490" fmla="*/ 4458604 h 6858000"/>
              <a:gd name="connsiteX491" fmla="*/ 4780440 w 7467663"/>
              <a:gd name="connsiteY491" fmla="*/ 4470290 h 6858000"/>
              <a:gd name="connsiteX492" fmla="*/ 4898954 w 7467663"/>
              <a:gd name="connsiteY492" fmla="*/ 4662092 h 6858000"/>
              <a:gd name="connsiteX493" fmla="*/ 4900699 w 7467663"/>
              <a:gd name="connsiteY493" fmla="*/ 4670867 h 6858000"/>
              <a:gd name="connsiteX494" fmla="*/ 5714511 w 7467663"/>
              <a:gd name="connsiteY494" fmla="*/ 4663483 h 6858000"/>
              <a:gd name="connsiteX495" fmla="*/ 5464793 w 7467663"/>
              <a:gd name="connsiteY495" fmla="*/ 4393556 h 6858000"/>
              <a:gd name="connsiteX496" fmla="*/ 5461897 w 7467663"/>
              <a:gd name="connsiteY496" fmla="*/ 4390879 h 6858000"/>
              <a:gd name="connsiteX497" fmla="*/ 4294126 w 7467663"/>
              <a:gd name="connsiteY497" fmla="*/ 3303048 h 6858000"/>
              <a:gd name="connsiteX498" fmla="*/ 4305321 w 7467663"/>
              <a:gd name="connsiteY498" fmla="*/ 3256953 h 6858000"/>
              <a:gd name="connsiteX499" fmla="*/ 4949299 w 7467663"/>
              <a:gd name="connsiteY499" fmla="*/ 3766336 h 6858000"/>
              <a:gd name="connsiteX500" fmla="*/ 5291452 w 7467663"/>
              <a:gd name="connsiteY500" fmla="*/ 4076801 h 6858000"/>
              <a:gd name="connsiteX501" fmla="*/ 5434998 w 7467663"/>
              <a:gd name="connsiteY501" fmla="*/ 4254100 h 6858000"/>
              <a:gd name="connsiteX502" fmla="*/ 5351015 w 7467663"/>
              <a:gd name="connsiteY502" fmla="*/ 3760989 h 6858000"/>
              <a:gd name="connsiteX503" fmla="*/ 5413780 w 7467663"/>
              <a:gd name="connsiteY503" fmla="*/ 2966265 h 6858000"/>
              <a:gd name="connsiteX504" fmla="*/ 5425627 w 7467663"/>
              <a:gd name="connsiteY504" fmla="*/ 2954192 h 6858000"/>
              <a:gd name="connsiteX505" fmla="*/ 6604735 w 7467663"/>
              <a:gd name="connsiteY505" fmla="*/ 2041381 h 6858000"/>
              <a:gd name="connsiteX506" fmla="*/ 7204487 w 7467663"/>
              <a:gd name="connsiteY506" fmla="*/ 2742112 h 6858000"/>
              <a:gd name="connsiteX507" fmla="*/ 7131592 w 7467663"/>
              <a:gd name="connsiteY507" fmla="*/ 2672096 h 6858000"/>
              <a:gd name="connsiteX508" fmla="*/ 6996344 w 7467663"/>
              <a:gd name="connsiteY508" fmla="*/ 2518310 h 6858000"/>
              <a:gd name="connsiteX509" fmla="*/ 6735495 w 7467663"/>
              <a:gd name="connsiteY509" fmla="*/ 2196890 h 6858000"/>
              <a:gd name="connsiteX510" fmla="*/ 6721901 w 7467663"/>
              <a:gd name="connsiteY510" fmla="*/ 2179274 h 6858000"/>
              <a:gd name="connsiteX511" fmla="*/ 6604735 w 7467663"/>
              <a:gd name="connsiteY511" fmla="*/ 2041381 h 6858000"/>
              <a:gd name="connsiteX512" fmla="*/ 6591670 w 7467663"/>
              <a:gd name="connsiteY512" fmla="*/ 1988277 h 6858000"/>
              <a:gd name="connsiteX513" fmla="*/ 6747349 w 7467663"/>
              <a:gd name="connsiteY513" fmla="*/ 2160069 h 6858000"/>
              <a:gd name="connsiteX514" fmla="*/ 6760943 w 7467663"/>
              <a:gd name="connsiteY514" fmla="*/ 2177686 h 6858000"/>
              <a:gd name="connsiteX515" fmla="*/ 7021065 w 7467663"/>
              <a:gd name="connsiteY515" fmla="*/ 2498102 h 6858000"/>
              <a:gd name="connsiteX516" fmla="*/ 7155223 w 7467663"/>
              <a:gd name="connsiteY516" fmla="*/ 2650386 h 6858000"/>
              <a:gd name="connsiteX517" fmla="*/ 7203167 w 7467663"/>
              <a:gd name="connsiteY517" fmla="*/ 2697288 h 6858000"/>
              <a:gd name="connsiteX518" fmla="*/ 6937703 w 7467663"/>
              <a:gd name="connsiteY518" fmla="*/ 2321981 h 6858000"/>
              <a:gd name="connsiteX519" fmla="*/ 6591670 w 7467663"/>
              <a:gd name="connsiteY519" fmla="*/ 1988277 h 6858000"/>
              <a:gd name="connsiteX520" fmla="*/ 5798671 w 7467663"/>
              <a:gd name="connsiteY520" fmla="*/ 1981601 h 6858000"/>
              <a:gd name="connsiteX521" fmla="*/ 5754709 w 7467663"/>
              <a:gd name="connsiteY521" fmla="*/ 2071454 h 6858000"/>
              <a:gd name="connsiteX522" fmla="*/ 5763044 w 7467663"/>
              <a:gd name="connsiteY522" fmla="*/ 2842206 h 6858000"/>
              <a:gd name="connsiteX523" fmla="*/ 5764974 w 7467663"/>
              <a:gd name="connsiteY523" fmla="*/ 2799609 h 6858000"/>
              <a:gd name="connsiteX524" fmla="*/ 5767665 w 7467663"/>
              <a:gd name="connsiteY524" fmla="*/ 2666409 h 6858000"/>
              <a:gd name="connsiteX525" fmla="*/ 5763055 w 7467663"/>
              <a:gd name="connsiteY525" fmla="*/ 2579705 h 6858000"/>
              <a:gd name="connsiteX526" fmla="*/ 5758079 w 7467663"/>
              <a:gd name="connsiteY526" fmla="*/ 2492508 h 6858000"/>
              <a:gd name="connsiteX527" fmla="*/ 5779325 w 7467663"/>
              <a:gd name="connsiteY527" fmla="*/ 2197069 h 6858000"/>
              <a:gd name="connsiteX528" fmla="*/ 5798671 w 7467663"/>
              <a:gd name="connsiteY528" fmla="*/ 1981601 h 6858000"/>
              <a:gd name="connsiteX529" fmla="*/ 5829202 w 7467663"/>
              <a:gd name="connsiteY529" fmla="*/ 1971679 h 6858000"/>
              <a:gd name="connsiteX530" fmla="*/ 5809558 w 7467663"/>
              <a:gd name="connsiteY530" fmla="*/ 2198043 h 6858000"/>
              <a:gd name="connsiteX531" fmla="*/ 5788653 w 7467663"/>
              <a:gd name="connsiteY531" fmla="*/ 2489430 h 6858000"/>
              <a:gd name="connsiteX532" fmla="*/ 5793439 w 7467663"/>
              <a:gd name="connsiteY532" fmla="*/ 2575235 h 6858000"/>
              <a:gd name="connsiteX533" fmla="*/ 5796837 w 7467663"/>
              <a:gd name="connsiteY533" fmla="*/ 2637633 h 6858000"/>
              <a:gd name="connsiteX534" fmla="*/ 5818614 w 7467663"/>
              <a:gd name="connsiteY534" fmla="*/ 2473055 h 6858000"/>
              <a:gd name="connsiteX535" fmla="*/ 5829202 w 7467663"/>
              <a:gd name="connsiteY535" fmla="*/ 1971679 h 6858000"/>
              <a:gd name="connsiteX536" fmla="*/ 5911389 w 7467663"/>
              <a:gd name="connsiteY536" fmla="*/ 1898371 h 6858000"/>
              <a:gd name="connsiteX537" fmla="*/ 6237627 w 7467663"/>
              <a:gd name="connsiteY537" fmla="*/ 2231921 h 6858000"/>
              <a:gd name="connsiteX538" fmla="*/ 5911389 w 7467663"/>
              <a:gd name="connsiteY538" fmla="*/ 1898371 h 6858000"/>
              <a:gd name="connsiteX539" fmla="*/ 6944437 w 7467663"/>
              <a:gd name="connsiteY539" fmla="*/ 1575402 h 6858000"/>
              <a:gd name="connsiteX540" fmla="*/ 6304730 w 7467663"/>
              <a:gd name="connsiteY540" fmla="*/ 1766654 h 6858000"/>
              <a:gd name="connsiteX541" fmla="*/ 6944437 w 7467663"/>
              <a:gd name="connsiteY541" fmla="*/ 1575402 h 6858000"/>
              <a:gd name="connsiteX542" fmla="*/ 7019523 w 7467663"/>
              <a:gd name="connsiteY542" fmla="*/ 1519450 h 6858000"/>
              <a:gd name="connsiteX543" fmla="*/ 6298091 w 7467663"/>
              <a:gd name="connsiteY543" fmla="*/ 1737122 h 6858000"/>
              <a:gd name="connsiteX544" fmla="*/ 7019523 w 7467663"/>
              <a:gd name="connsiteY544" fmla="*/ 1519450 h 6858000"/>
              <a:gd name="connsiteX545" fmla="*/ 2399523 w 7467663"/>
              <a:gd name="connsiteY545" fmla="*/ 1428234 h 6858000"/>
              <a:gd name="connsiteX546" fmla="*/ 2224982 w 7467663"/>
              <a:gd name="connsiteY546" fmla="*/ 1826201 h 6858000"/>
              <a:gd name="connsiteX547" fmla="*/ 2096099 w 7467663"/>
              <a:gd name="connsiteY547" fmla="*/ 2345900 h 6858000"/>
              <a:gd name="connsiteX548" fmla="*/ 2283317 w 7467663"/>
              <a:gd name="connsiteY548" fmla="*/ 1796925 h 6858000"/>
              <a:gd name="connsiteX549" fmla="*/ 2399523 w 7467663"/>
              <a:gd name="connsiteY549" fmla="*/ 1428234 h 6858000"/>
              <a:gd name="connsiteX550" fmla="*/ 2448558 w 7467663"/>
              <a:gd name="connsiteY550" fmla="*/ 1373435 h 6858000"/>
              <a:gd name="connsiteX551" fmla="*/ 2312521 w 7467663"/>
              <a:gd name="connsiteY551" fmla="*/ 1806140 h 6858000"/>
              <a:gd name="connsiteX552" fmla="*/ 2127533 w 7467663"/>
              <a:gd name="connsiteY552" fmla="*/ 2348380 h 6858000"/>
              <a:gd name="connsiteX553" fmla="*/ 2358080 w 7467663"/>
              <a:gd name="connsiteY553" fmla="*/ 1866134 h 6858000"/>
              <a:gd name="connsiteX554" fmla="*/ 2407436 w 7467663"/>
              <a:gd name="connsiteY554" fmla="*/ 1651070 h 6858000"/>
              <a:gd name="connsiteX555" fmla="*/ 2448558 w 7467663"/>
              <a:gd name="connsiteY555" fmla="*/ 1373435 h 6858000"/>
              <a:gd name="connsiteX556" fmla="*/ 278707 w 7467663"/>
              <a:gd name="connsiteY556" fmla="*/ 1352270 h 6858000"/>
              <a:gd name="connsiteX557" fmla="*/ 321570 w 7467663"/>
              <a:gd name="connsiteY557" fmla="*/ 1861610 h 6858000"/>
              <a:gd name="connsiteX558" fmla="*/ 294281 w 7467663"/>
              <a:gd name="connsiteY558" fmla="*/ 1440658 h 6858000"/>
              <a:gd name="connsiteX559" fmla="*/ 278707 w 7467663"/>
              <a:gd name="connsiteY559" fmla="*/ 1352270 h 6858000"/>
              <a:gd name="connsiteX560" fmla="*/ 1423821 w 7467663"/>
              <a:gd name="connsiteY560" fmla="*/ 1351958 h 6858000"/>
              <a:gd name="connsiteX561" fmla="*/ 1638521 w 7467663"/>
              <a:gd name="connsiteY561" fmla="*/ 1908470 h 6858000"/>
              <a:gd name="connsiteX562" fmla="*/ 1754199 w 7467663"/>
              <a:gd name="connsiteY562" fmla="*/ 2149284 h 6858000"/>
              <a:gd name="connsiteX563" fmla="*/ 1908359 w 7467663"/>
              <a:gd name="connsiteY563" fmla="*/ 2364988 h 6858000"/>
              <a:gd name="connsiteX564" fmla="*/ 1647661 w 7467663"/>
              <a:gd name="connsiteY564" fmla="*/ 1825945 h 6858000"/>
              <a:gd name="connsiteX565" fmla="*/ 1423821 w 7467663"/>
              <a:gd name="connsiteY565" fmla="*/ 1351958 h 6858000"/>
              <a:gd name="connsiteX566" fmla="*/ 1431890 w 7467663"/>
              <a:gd name="connsiteY566" fmla="*/ 1306475 h 6858000"/>
              <a:gd name="connsiteX567" fmla="*/ 1507597 w 7467663"/>
              <a:gd name="connsiteY567" fmla="*/ 1446132 h 6858000"/>
              <a:gd name="connsiteX568" fmla="*/ 1674586 w 7467663"/>
              <a:gd name="connsiteY568" fmla="*/ 1813832 h 6858000"/>
              <a:gd name="connsiteX569" fmla="*/ 1815950 w 7467663"/>
              <a:gd name="connsiteY569" fmla="*/ 2128564 h 6858000"/>
              <a:gd name="connsiteX570" fmla="*/ 1984242 w 7467663"/>
              <a:gd name="connsiteY570" fmla="*/ 2430829 h 6858000"/>
              <a:gd name="connsiteX571" fmla="*/ 2014023 w 7467663"/>
              <a:gd name="connsiteY571" fmla="*/ 2450995 h 6858000"/>
              <a:gd name="connsiteX572" fmla="*/ 1747337 w 7467663"/>
              <a:gd name="connsiteY572" fmla="*/ 1855264 h 6858000"/>
              <a:gd name="connsiteX573" fmla="*/ 1533749 w 7467663"/>
              <a:gd name="connsiteY573" fmla="*/ 1478656 h 6858000"/>
              <a:gd name="connsiteX574" fmla="*/ 1431890 w 7467663"/>
              <a:gd name="connsiteY574" fmla="*/ 1306475 h 6858000"/>
              <a:gd name="connsiteX575" fmla="*/ 5052692 w 7467663"/>
              <a:gd name="connsiteY575" fmla="*/ 1292994 h 6858000"/>
              <a:gd name="connsiteX576" fmla="*/ 5200661 w 7467663"/>
              <a:gd name="connsiteY576" fmla="*/ 1635186 h 6858000"/>
              <a:gd name="connsiteX577" fmla="*/ 5297138 w 7467663"/>
              <a:gd name="connsiteY577" fmla="*/ 1906351 h 6858000"/>
              <a:gd name="connsiteX578" fmla="*/ 5052692 w 7467663"/>
              <a:gd name="connsiteY578" fmla="*/ 1292994 h 6858000"/>
              <a:gd name="connsiteX579" fmla="*/ 5009948 w 7467663"/>
              <a:gd name="connsiteY579" fmla="*/ 1273619 h 6858000"/>
              <a:gd name="connsiteX580" fmla="*/ 5121777 w 7467663"/>
              <a:gd name="connsiteY580" fmla="*/ 1654213 h 6858000"/>
              <a:gd name="connsiteX581" fmla="*/ 5293545 w 7467663"/>
              <a:gd name="connsiteY581" fmla="*/ 2072247 h 6858000"/>
              <a:gd name="connsiteX582" fmla="*/ 5294042 w 7467663"/>
              <a:gd name="connsiteY582" fmla="*/ 2065019 h 6858000"/>
              <a:gd name="connsiteX583" fmla="*/ 5171936 w 7467663"/>
              <a:gd name="connsiteY583" fmla="*/ 1647613 h 6858000"/>
              <a:gd name="connsiteX584" fmla="*/ 5009948 w 7467663"/>
              <a:gd name="connsiteY584" fmla="*/ 1273619 h 6858000"/>
              <a:gd name="connsiteX585" fmla="*/ 655236 w 7467663"/>
              <a:gd name="connsiteY585" fmla="*/ 1268632 h 6858000"/>
              <a:gd name="connsiteX586" fmla="*/ 839521 w 7467663"/>
              <a:gd name="connsiteY586" fmla="*/ 1685315 h 6858000"/>
              <a:gd name="connsiteX587" fmla="*/ 1109416 w 7467663"/>
              <a:gd name="connsiteY587" fmla="*/ 2061663 h 6858000"/>
              <a:gd name="connsiteX588" fmla="*/ 1298300 w 7467663"/>
              <a:gd name="connsiteY588" fmla="*/ 2247742 h 6858000"/>
              <a:gd name="connsiteX589" fmla="*/ 1125871 w 7467663"/>
              <a:gd name="connsiteY589" fmla="*/ 1989513 h 6858000"/>
              <a:gd name="connsiteX590" fmla="*/ 981574 w 7467663"/>
              <a:gd name="connsiteY590" fmla="*/ 1783157 h 6858000"/>
              <a:gd name="connsiteX591" fmla="*/ 922198 w 7467663"/>
              <a:gd name="connsiteY591" fmla="*/ 1677437 h 6858000"/>
              <a:gd name="connsiteX592" fmla="*/ 869293 w 7467663"/>
              <a:gd name="connsiteY592" fmla="*/ 1583214 h 6858000"/>
              <a:gd name="connsiteX593" fmla="*/ 751431 w 7467663"/>
              <a:gd name="connsiteY593" fmla="*/ 1405731 h 6858000"/>
              <a:gd name="connsiteX594" fmla="*/ 655236 w 7467663"/>
              <a:gd name="connsiteY594" fmla="*/ 1268632 h 6858000"/>
              <a:gd name="connsiteX595" fmla="*/ 6516292 w 7467663"/>
              <a:gd name="connsiteY595" fmla="*/ 1263064 h 6858000"/>
              <a:gd name="connsiteX596" fmla="*/ 5736320 w 7467663"/>
              <a:gd name="connsiteY596" fmla="*/ 1501803 h 6858000"/>
              <a:gd name="connsiteX597" fmla="*/ 6516292 w 7467663"/>
              <a:gd name="connsiteY597" fmla="*/ 1263064 h 6858000"/>
              <a:gd name="connsiteX598" fmla="*/ 291466 w 7467663"/>
              <a:gd name="connsiteY598" fmla="*/ 1250369 h 6858000"/>
              <a:gd name="connsiteX599" fmla="*/ 323180 w 7467663"/>
              <a:gd name="connsiteY599" fmla="*/ 1435283 h 6858000"/>
              <a:gd name="connsiteX600" fmla="*/ 349381 w 7467663"/>
              <a:gd name="connsiteY600" fmla="*/ 1875041 h 6858000"/>
              <a:gd name="connsiteX601" fmla="*/ 374363 w 7467663"/>
              <a:gd name="connsiteY601" fmla="*/ 1506494 h 6858000"/>
              <a:gd name="connsiteX602" fmla="*/ 302168 w 7467663"/>
              <a:gd name="connsiteY602" fmla="*/ 1274495 h 6858000"/>
              <a:gd name="connsiteX603" fmla="*/ 291466 w 7467663"/>
              <a:gd name="connsiteY603" fmla="*/ 1250369 h 6858000"/>
              <a:gd name="connsiteX604" fmla="*/ 678222 w 7467663"/>
              <a:gd name="connsiteY604" fmla="*/ 1248670 h 6858000"/>
              <a:gd name="connsiteX605" fmla="*/ 775536 w 7467663"/>
              <a:gd name="connsiteY605" fmla="*/ 1388015 h 6858000"/>
              <a:gd name="connsiteX606" fmla="*/ 894529 w 7467663"/>
              <a:gd name="connsiteY606" fmla="*/ 1567739 h 6858000"/>
              <a:gd name="connsiteX607" fmla="*/ 948000 w 7467663"/>
              <a:gd name="connsiteY607" fmla="*/ 1663088 h 6858000"/>
              <a:gd name="connsiteX608" fmla="*/ 1006812 w 7467663"/>
              <a:gd name="connsiteY608" fmla="*/ 1767683 h 6858000"/>
              <a:gd name="connsiteX609" fmla="*/ 1149133 w 7467663"/>
              <a:gd name="connsiteY609" fmla="*/ 1971513 h 6858000"/>
              <a:gd name="connsiteX610" fmla="*/ 1333952 w 7467663"/>
              <a:gd name="connsiteY610" fmla="*/ 2251620 h 6858000"/>
              <a:gd name="connsiteX611" fmla="*/ 1337329 w 7467663"/>
              <a:gd name="connsiteY611" fmla="*/ 2258350 h 6858000"/>
              <a:gd name="connsiteX612" fmla="*/ 1014726 w 7467663"/>
              <a:gd name="connsiteY612" fmla="*/ 1615556 h 6858000"/>
              <a:gd name="connsiteX613" fmla="*/ 678222 w 7467663"/>
              <a:gd name="connsiteY613" fmla="*/ 1248670 h 6858000"/>
              <a:gd name="connsiteX614" fmla="*/ 6691602 w 7467663"/>
              <a:gd name="connsiteY614" fmla="*/ 1140573 h 6858000"/>
              <a:gd name="connsiteX615" fmla="*/ 6571100 w 7467663"/>
              <a:gd name="connsiteY615" fmla="*/ 1183662 h 6858000"/>
              <a:gd name="connsiteX616" fmla="*/ 6241687 w 7467663"/>
              <a:gd name="connsiteY616" fmla="*/ 1257600 h 6858000"/>
              <a:gd name="connsiteX617" fmla="*/ 5693009 w 7467663"/>
              <a:gd name="connsiteY617" fmla="*/ 1478256 h 6858000"/>
              <a:gd name="connsiteX618" fmla="*/ 6548420 w 7467663"/>
              <a:gd name="connsiteY618" fmla="*/ 1214599 h 6858000"/>
              <a:gd name="connsiteX619" fmla="*/ 6605473 w 7467663"/>
              <a:gd name="connsiteY619" fmla="*/ 1184686 h 6858000"/>
              <a:gd name="connsiteX620" fmla="*/ 6691602 w 7467663"/>
              <a:gd name="connsiteY620" fmla="*/ 1140573 h 6858000"/>
              <a:gd name="connsiteX621" fmla="*/ 4002475 w 7467663"/>
              <a:gd name="connsiteY621" fmla="*/ 1037802 h 6858000"/>
              <a:gd name="connsiteX622" fmla="*/ 4000324 w 7467663"/>
              <a:gd name="connsiteY622" fmla="*/ 1039362 h 6858000"/>
              <a:gd name="connsiteX623" fmla="*/ 4002862 w 7467663"/>
              <a:gd name="connsiteY623" fmla="*/ 1042866 h 6858000"/>
              <a:gd name="connsiteX624" fmla="*/ 4002475 w 7467663"/>
              <a:gd name="connsiteY624" fmla="*/ 1037802 h 6858000"/>
              <a:gd name="connsiteX625" fmla="*/ 506322 w 7467663"/>
              <a:gd name="connsiteY625" fmla="*/ 1020997 h 6858000"/>
              <a:gd name="connsiteX626" fmla="*/ 533068 w 7467663"/>
              <a:gd name="connsiteY626" fmla="*/ 1029409 h 6858000"/>
              <a:gd name="connsiteX627" fmla="*/ 1232525 w 7467663"/>
              <a:gd name="connsiteY627" fmla="*/ 1804675 h 6858000"/>
              <a:gd name="connsiteX628" fmla="*/ 1388858 w 7467663"/>
              <a:gd name="connsiteY628" fmla="*/ 2368011 h 6858000"/>
              <a:gd name="connsiteX629" fmla="*/ 1384098 w 7467663"/>
              <a:gd name="connsiteY629" fmla="*/ 2378125 h 6858000"/>
              <a:gd name="connsiteX630" fmla="*/ 1425393 w 7467663"/>
              <a:gd name="connsiteY630" fmla="*/ 2589124 h 6858000"/>
              <a:gd name="connsiteX631" fmla="*/ 1424001 w 7467663"/>
              <a:gd name="connsiteY631" fmla="*/ 2597541 h 6858000"/>
              <a:gd name="connsiteX632" fmla="*/ 2152729 w 7467663"/>
              <a:gd name="connsiteY632" fmla="*/ 2864487 h 6858000"/>
              <a:gd name="connsiteX633" fmla="*/ 2020609 w 7467663"/>
              <a:gd name="connsiteY633" fmla="*/ 2539671 h 6858000"/>
              <a:gd name="connsiteX634" fmla="*/ 2018920 w 7467663"/>
              <a:gd name="connsiteY634" fmla="*/ 2536309 h 6858000"/>
              <a:gd name="connsiteX635" fmla="*/ 1342441 w 7467663"/>
              <a:gd name="connsiteY635" fmla="*/ 1173017 h 6858000"/>
              <a:gd name="connsiteX636" fmla="*/ 1367925 w 7467663"/>
              <a:gd name="connsiteY636" fmla="*/ 1135648 h 6858000"/>
              <a:gd name="connsiteX637" fmla="*/ 1771401 w 7467663"/>
              <a:gd name="connsiteY637" fmla="*/ 1806673 h 6858000"/>
              <a:gd name="connsiteX638" fmla="*/ 1972385 w 7467663"/>
              <a:gd name="connsiteY638" fmla="*/ 2198735 h 6858000"/>
              <a:gd name="connsiteX639" fmla="*/ 2040892 w 7467663"/>
              <a:gd name="connsiteY639" fmla="*/ 2405205 h 6858000"/>
              <a:gd name="connsiteX640" fmla="*/ 2131689 w 7467663"/>
              <a:gd name="connsiteY640" fmla="*/ 1936926 h 6858000"/>
              <a:gd name="connsiteX641" fmla="*/ 2454820 w 7467663"/>
              <a:gd name="connsiteY641" fmla="*/ 1248808 h 6858000"/>
              <a:gd name="connsiteX642" fmla="*/ 2492512 w 7467663"/>
              <a:gd name="connsiteY642" fmla="*/ 1302920 h 6858000"/>
              <a:gd name="connsiteX643" fmla="*/ 2081216 w 7467663"/>
              <a:gd name="connsiteY643" fmla="*/ 2527513 h 6858000"/>
              <a:gd name="connsiteX644" fmla="*/ 2081211 w 7467663"/>
              <a:gd name="connsiteY644" fmla="*/ 2528916 h 6858000"/>
              <a:gd name="connsiteX645" fmla="*/ 2199067 w 7467663"/>
              <a:gd name="connsiteY645" fmla="*/ 2884061 h 6858000"/>
              <a:gd name="connsiteX646" fmla="*/ 3192586 w 7467663"/>
              <a:gd name="connsiteY646" fmla="*/ 3411496 h 6858000"/>
              <a:gd name="connsiteX647" fmla="*/ 3182620 w 7467663"/>
              <a:gd name="connsiteY647" fmla="*/ 3483279 h 6858000"/>
              <a:gd name="connsiteX648" fmla="*/ 2435119 w 7467663"/>
              <a:gd name="connsiteY648" fmla="*/ 3080173 h 6858000"/>
              <a:gd name="connsiteX649" fmla="*/ 2410152 w 7467663"/>
              <a:gd name="connsiteY649" fmla="*/ 3063751 h 6858000"/>
              <a:gd name="connsiteX650" fmla="*/ 2408099 w 7467663"/>
              <a:gd name="connsiteY650" fmla="*/ 3064403 h 6858000"/>
              <a:gd name="connsiteX651" fmla="*/ 2407218 w 7467663"/>
              <a:gd name="connsiteY651" fmla="*/ 3070324 h 6858000"/>
              <a:gd name="connsiteX652" fmla="*/ 2380138 w 7467663"/>
              <a:gd name="connsiteY652" fmla="*/ 3099341 h 6858000"/>
              <a:gd name="connsiteX653" fmla="*/ 1765923 w 7467663"/>
              <a:gd name="connsiteY653" fmla="*/ 3581043 h 6858000"/>
              <a:gd name="connsiteX654" fmla="*/ 1702258 w 7467663"/>
              <a:gd name="connsiteY654" fmla="*/ 3612286 h 6858000"/>
              <a:gd name="connsiteX655" fmla="*/ 1538370 w 7467663"/>
              <a:gd name="connsiteY655" fmla="*/ 3811804 h 6858000"/>
              <a:gd name="connsiteX656" fmla="*/ 542867 w 7467663"/>
              <a:gd name="connsiteY656" fmla="*/ 4944092 h 6858000"/>
              <a:gd name="connsiteX657" fmla="*/ 515800 w 7467663"/>
              <a:gd name="connsiteY657" fmla="*/ 4862180 h 6858000"/>
              <a:gd name="connsiteX658" fmla="*/ 909145 w 7467663"/>
              <a:gd name="connsiteY658" fmla="*/ 4199225 h 6858000"/>
              <a:gd name="connsiteX659" fmla="*/ 1214067 w 7467663"/>
              <a:gd name="connsiteY659" fmla="*/ 3908561 h 6858000"/>
              <a:gd name="connsiteX660" fmla="*/ 640967 w 7467663"/>
              <a:gd name="connsiteY660" fmla="*/ 4105601 h 6858000"/>
              <a:gd name="connsiteX661" fmla="*/ 112563 w 7467663"/>
              <a:gd name="connsiteY661" fmla="*/ 4396952 h 6858000"/>
              <a:gd name="connsiteX662" fmla="*/ 0 w 7467663"/>
              <a:gd name="connsiteY662" fmla="*/ 4466006 h 6858000"/>
              <a:gd name="connsiteX663" fmla="*/ 0 w 7467663"/>
              <a:gd name="connsiteY663" fmla="*/ 4233763 h 6858000"/>
              <a:gd name="connsiteX664" fmla="*/ 36881 w 7467663"/>
              <a:gd name="connsiteY664" fmla="*/ 4200118 h 6858000"/>
              <a:gd name="connsiteX665" fmla="*/ 910534 w 7467663"/>
              <a:gd name="connsiteY665" fmla="*/ 3629753 h 6858000"/>
              <a:gd name="connsiteX666" fmla="*/ 1578717 w 7467663"/>
              <a:gd name="connsiteY666" fmla="*/ 3575982 h 6858000"/>
              <a:gd name="connsiteX667" fmla="*/ 2338780 w 7467663"/>
              <a:gd name="connsiteY667" fmla="*/ 3033725 h 6858000"/>
              <a:gd name="connsiteX668" fmla="*/ 1807991 w 7467663"/>
              <a:gd name="connsiteY668" fmla="*/ 2807184 h 6858000"/>
              <a:gd name="connsiteX669" fmla="*/ 1416358 w 7467663"/>
              <a:gd name="connsiteY669" fmla="*/ 3112571 h 6858000"/>
              <a:gd name="connsiteX670" fmla="*/ 939066 w 7467663"/>
              <a:gd name="connsiteY670" fmla="*/ 3378798 h 6858000"/>
              <a:gd name="connsiteX671" fmla="*/ 115099 w 7467663"/>
              <a:gd name="connsiteY671" fmla="*/ 3607650 h 6858000"/>
              <a:gd name="connsiteX672" fmla="*/ 97284 w 7467663"/>
              <a:gd name="connsiteY672" fmla="*/ 3520393 h 6858000"/>
              <a:gd name="connsiteX673" fmla="*/ 922050 w 7467663"/>
              <a:gd name="connsiteY673" fmla="*/ 3074867 h 6858000"/>
              <a:gd name="connsiteX674" fmla="*/ 1405265 w 7467663"/>
              <a:gd name="connsiteY674" fmla="*/ 3016319 h 6858000"/>
              <a:gd name="connsiteX675" fmla="*/ 1407512 w 7467663"/>
              <a:gd name="connsiteY675" fmla="*/ 3018001 h 6858000"/>
              <a:gd name="connsiteX676" fmla="*/ 1726266 w 7467663"/>
              <a:gd name="connsiteY676" fmla="*/ 2777274 h 6858000"/>
              <a:gd name="connsiteX677" fmla="*/ 625390 w 7467663"/>
              <a:gd name="connsiteY677" fmla="*/ 2514541 h 6858000"/>
              <a:gd name="connsiteX678" fmla="*/ 619799 w 7467663"/>
              <a:gd name="connsiteY678" fmla="*/ 2527180 h 6858000"/>
              <a:gd name="connsiteX679" fmla="*/ 310030 w 7467663"/>
              <a:gd name="connsiteY679" fmla="*/ 2771818 h 6858000"/>
              <a:gd name="connsiteX680" fmla="*/ 173877 w 7467663"/>
              <a:gd name="connsiteY680" fmla="*/ 2937056 h 6858000"/>
              <a:gd name="connsiteX681" fmla="*/ 77889 w 7467663"/>
              <a:gd name="connsiteY681" fmla="*/ 3138440 h 6858000"/>
              <a:gd name="connsiteX682" fmla="*/ 0 w 7467663"/>
              <a:gd name="connsiteY682" fmla="*/ 3271395 h 6858000"/>
              <a:gd name="connsiteX683" fmla="*/ 0 w 7467663"/>
              <a:gd name="connsiteY683" fmla="*/ 3153002 h 6858000"/>
              <a:gd name="connsiteX684" fmla="*/ 2386 w 7467663"/>
              <a:gd name="connsiteY684" fmla="*/ 3149203 h 6858000"/>
              <a:gd name="connsiteX685" fmla="*/ 89753 w 7467663"/>
              <a:gd name="connsiteY685" fmla="*/ 2987702 h 6858000"/>
              <a:gd name="connsiteX686" fmla="*/ 76869 w 7467663"/>
              <a:gd name="connsiteY686" fmla="*/ 3005404 h 6858000"/>
              <a:gd name="connsiteX687" fmla="*/ 32049 w 7467663"/>
              <a:gd name="connsiteY687" fmla="*/ 3065814 h 6858000"/>
              <a:gd name="connsiteX688" fmla="*/ 0 w 7467663"/>
              <a:gd name="connsiteY688" fmla="*/ 3108744 h 6858000"/>
              <a:gd name="connsiteX689" fmla="*/ 0 w 7467663"/>
              <a:gd name="connsiteY689" fmla="*/ 3058059 h 6858000"/>
              <a:gd name="connsiteX690" fmla="*/ 7610 w 7467663"/>
              <a:gd name="connsiteY690" fmla="*/ 3047889 h 6858000"/>
              <a:gd name="connsiteX691" fmla="*/ 52419 w 7467663"/>
              <a:gd name="connsiteY691" fmla="*/ 2987479 h 6858000"/>
              <a:gd name="connsiteX692" fmla="*/ 59142 w 7467663"/>
              <a:gd name="connsiteY692" fmla="*/ 2978488 h 6858000"/>
              <a:gd name="connsiteX693" fmla="*/ 0 w 7467663"/>
              <a:gd name="connsiteY693" fmla="*/ 3015334 h 6858000"/>
              <a:gd name="connsiteX694" fmla="*/ 0 w 7467663"/>
              <a:gd name="connsiteY694" fmla="*/ 2914286 h 6858000"/>
              <a:gd name="connsiteX695" fmla="*/ 36383 w 7467663"/>
              <a:gd name="connsiteY695" fmla="*/ 2901128 h 6858000"/>
              <a:gd name="connsiteX696" fmla="*/ 156329 w 7467663"/>
              <a:gd name="connsiteY696" fmla="*/ 2840533 h 6858000"/>
              <a:gd name="connsiteX697" fmla="*/ 358355 w 7467663"/>
              <a:gd name="connsiteY697" fmla="*/ 2620471 h 6858000"/>
              <a:gd name="connsiteX698" fmla="*/ 510577 w 7467663"/>
              <a:gd name="connsiteY698" fmla="*/ 2501244 h 6858000"/>
              <a:gd name="connsiteX699" fmla="*/ 211967 w 7467663"/>
              <a:gd name="connsiteY699" fmla="*/ 2479171 h 6858000"/>
              <a:gd name="connsiteX700" fmla="*/ 0 w 7467663"/>
              <a:gd name="connsiteY700" fmla="*/ 2476398 h 6858000"/>
              <a:gd name="connsiteX701" fmla="*/ 0 w 7467663"/>
              <a:gd name="connsiteY701" fmla="*/ 2389189 h 6858000"/>
              <a:gd name="connsiteX702" fmla="*/ 103062 w 7467663"/>
              <a:gd name="connsiteY702" fmla="*/ 2389518 h 6858000"/>
              <a:gd name="connsiteX703" fmla="*/ 510734 w 7467663"/>
              <a:gd name="connsiteY703" fmla="*/ 2416201 h 6858000"/>
              <a:gd name="connsiteX704" fmla="*/ 279257 w 7467663"/>
              <a:gd name="connsiteY704" fmla="*/ 2092102 h 6858000"/>
              <a:gd name="connsiteX705" fmla="*/ 65265 w 7467663"/>
              <a:gd name="connsiteY705" fmla="*/ 2006049 h 6858000"/>
              <a:gd name="connsiteX706" fmla="*/ 0 w 7467663"/>
              <a:gd name="connsiteY706" fmla="*/ 1982532 h 6858000"/>
              <a:gd name="connsiteX707" fmla="*/ 0 w 7467663"/>
              <a:gd name="connsiteY707" fmla="*/ 1912789 h 6858000"/>
              <a:gd name="connsiteX708" fmla="*/ 97460 w 7467663"/>
              <a:gd name="connsiteY708" fmla="*/ 1953725 h 6858000"/>
              <a:gd name="connsiteX709" fmla="*/ 221272 w 7467663"/>
              <a:gd name="connsiteY709" fmla="*/ 1980766 h 6858000"/>
              <a:gd name="connsiteX710" fmla="*/ 116765 w 7467663"/>
              <a:gd name="connsiteY710" fmla="*/ 1911033 h 6858000"/>
              <a:gd name="connsiteX711" fmla="*/ 16405 w 7467663"/>
              <a:gd name="connsiteY711" fmla="*/ 1803412 h 6858000"/>
              <a:gd name="connsiteX712" fmla="*/ 0 w 7467663"/>
              <a:gd name="connsiteY712" fmla="*/ 1784777 h 6858000"/>
              <a:gd name="connsiteX713" fmla="*/ 0 w 7467663"/>
              <a:gd name="connsiteY713" fmla="*/ 1740082 h 6858000"/>
              <a:gd name="connsiteX714" fmla="*/ 39394 w 7467663"/>
              <a:gd name="connsiteY714" fmla="*/ 1784856 h 6858000"/>
              <a:gd name="connsiteX715" fmla="*/ 135813 w 7467663"/>
              <a:gd name="connsiteY715" fmla="*/ 1888838 h 6858000"/>
              <a:gd name="connsiteX716" fmla="*/ 242575 w 7467663"/>
              <a:gd name="connsiteY716" fmla="*/ 1958841 h 6858000"/>
              <a:gd name="connsiteX717" fmla="*/ 82197 w 7467663"/>
              <a:gd name="connsiteY717" fmla="*/ 1754826 h 6858000"/>
              <a:gd name="connsiteX718" fmla="*/ 0 w 7467663"/>
              <a:gd name="connsiteY718" fmla="*/ 1679650 h 6858000"/>
              <a:gd name="connsiteX719" fmla="*/ 0 w 7467663"/>
              <a:gd name="connsiteY719" fmla="*/ 1602463 h 6858000"/>
              <a:gd name="connsiteX720" fmla="*/ 84689 w 7467663"/>
              <a:gd name="connsiteY720" fmla="*/ 1677442 h 6858000"/>
              <a:gd name="connsiteX721" fmla="*/ 298437 w 7467663"/>
              <a:gd name="connsiteY721" fmla="*/ 1968019 h 6858000"/>
              <a:gd name="connsiteX722" fmla="*/ 227269 w 7467663"/>
              <a:gd name="connsiteY722" fmla="*/ 1114064 h 6858000"/>
              <a:gd name="connsiteX723" fmla="*/ 248003 w 7467663"/>
              <a:gd name="connsiteY723" fmla="*/ 1089613 h 6858000"/>
              <a:gd name="connsiteX724" fmla="*/ 427020 w 7467663"/>
              <a:gd name="connsiteY724" fmla="*/ 1619803 h 6858000"/>
              <a:gd name="connsiteX725" fmla="*/ 340345 w 7467663"/>
              <a:gd name="connsiteY725" fmla="*/ 2027739 h 6858000"/>
              <a:gd name="connsiteX726" fmla="*/ 360865 w 7467663"/>
              <a:gd name="connsiteY726" fmla="*/ 2044827 h 6858000"/>
              <a:gd name="connsiteX727" fmla="*/ 560414 w 7467663"/>
              <a:gd name="connsiteY727" fmla="*/ 2421457 h 6858000"/>
              <a:gd name="connsiteX728" fmla="*/ 1359703 w 7467663"/>
              <a:gd name="connsiteY728" fmla="*/ 2578554 h 6858000"/>
              <a:gd name="connsiteX729" fmla="*/ 1359422 w 7467663"/>
              <a:gd name="connsiteY729" fmla="*/ 2577994 h 6858000"/>
              <a:gd name="connsiteX730" fmla="*/ 828701 w 7467663"/>
              <a:gd name="connsiteY730" fmla="*/ 1839520 h 6858000"/>
              <a:gd name="connsiteX731" fmla="*/ 494427 w 7467663"/>
              <a:gd name="connsiteY731" fmla="*/ 1092333 h 6858000"/>
              <a:gd name="connsiteX732" fmla="*/ 506322 w 7467663"/>
              <a:gd name="connsiteY732" fmla="*/ 1020997 h 6858000"/>
              <a:gd name="connsiteX733" fmla="*/ 4570198 w 7467663"/>
              <a:gd name="connsiteY733" fmla="*/ 978081 h 6858000"/>
              <a:gd name="connsiteX734" fmla="*/ 4523691 w 7467663"/>
              <a:gd name="connsiteY734" fmla="*/ 1127776 h 6858000"/>
              <a:gd name="connsiteX735" fmla="*/ 4509875 w 7467663"/>
              <a:gd name="connsiteY735" fmla="*/ 1167552 h 6858000"/>
              <a:gd name="connsiteX736" fmla="*/ 4478168 w 7467663"/>
              <a:gd name="connsiteY736" fmla="*/ 1260735 h 6858000"/>
              <a:gd name="connsiteX737" fmla="*/ 4409309 w 7467663"/>
              <a:gd name="connsiteY737" fmla="*/ 1666996 h 6858000"/>
              <a:gd name="connsiteX738" fmla="*/ 4370031 w 7467663"/>
              <a:gd name="connsiteY738" fmla="*/ 1955666 h 6858000"/>
              <a:gd name="connsiteX739" fmla="*/ 4570198 w 7467663"/>
              <a:gd name="connsiteY739" fmla="*/ 978081 h 6858000"/>
              <a:gd name="connsiteX740" fmla="*/ 4557898 w 7467663"/>
              <a:gd name="connsiteY740" fmla="*/ 900011 h 6858000"/>
              <a:gd name="connsiteX741" fmla="*/ 4344840 w 7467663"/>
              <a:gd name="connsiteY741" fmla="*/ 1922038 h 6858000"/>
              <a:gd name="connsiteX742" fmla="*/ 4378710 w 7467663"/>
              <a:gd name="connsiteY742" fmla="*/ 1665516 h 6858000"/>
              <a:gd name="connsiteX743" fmla="*/ 4448798 w 7467663"/>
              <a:gd name="connsiteY743" fmla="*/ 1253024 h 6858000"/>
              <a:gd name="connsiteX744" fmla="*/ 4480315 w 7467663"/>
              <a:gd name="connsiteY744" fmla="*/ 1158454 h 6858000"/>
              <a:gd name="connsiteX745" fmla="*/ 4494133 w 7467663"/>
              <a:gd name="connsiteY745" fmla="*/ 1118676 h 6858000"/>
              <a:gd name="connsiteX746" fmla="*/ 4557898 w 7467663"/>
              <a:gd name="connsiteY746" fmla="*/ 900011 h 6858000"/>
              <a:gd name="connsiteX747" fmla="*/ 5870151 w 7467663"/>
              <a:gd name="connsiteY747" fmla="*/ 898890 h 6858000"/>
              <a:gd name="connsiteX748" fmla="*/ 5861335 w 7467663"/>
              <a:gd name="connsiteY748" fmla="*/ 899177 h 6858000"/>
              <a:gd name="connsiteX749" fmla="*/ 5843702 w 7467663"/>
              <a:gd name="connsiteY749" fmla="*/ 899748 h 6858000"/>
              <a:gd name="connsiteX750" fmla="*/ 5651107 w 7467663"/>
              <a:gd name="connsiteY750" fmla="*/ 920306 h 6858000"/>
              <a:gd name="connsiteX751" fmla="*/ 5459407 w 7467663"/>
              <a:gd name="connsiteY751" fmla="*/ 940975 h 6858000"/>
              <a:gd name="connsiteX752" fmla="*/ 5374846 w 7467663"/>
              <a:gd name="connsiteY752" fmla="*/ 941988 h 6858000"/>
              <a:gd name="connsiteX753" fmla="*/ 5256105 w 7467663"/>
              <a:gd name="connsiteY753" fmla="*/ 945632 h 6858000"/>
              <a:gd name="connsiteX754" fmla="*/ 5107071 w 7467663"/>
              <a:gd name="connsiteY754" fmla="*/ 969720 h 6858000"/>
              <a:gd name="connsiteX755" fmla="*/ 4998681 w 7467663"/>
              <a:gd name="connsiteY755" fmla="*/ 988771 h 6858000"/>
              <a:gd name="connsiteX756" fmla="*/ 5870151 w 7467663"/>
              <a:gd name="connsiteY756" fmla="*/ 898890 h 6858000"/>
              <a:gd name="connsiteX757" fmla="*/ 5504425 w 7467663"/>
              <a:gd name="connsiteY757" fmla="*/ 848067 h 6858000"/>
              <a:gd name="connsiteX758" fmla="*/ 4968849 w 7467663"/>
              <a:gd name="connsiteY758" fmla="*/ 962318 h 6858000"/>
              <a:gd name="connsiteX759" fmla="*/ 5104039 w 7467663"/>
              <a:gd name="connsiteY759" fmla="*/ 940634 h 6858000"/>
              <a:gd name="connsiteX760" fmla="*/ 5256311 w 7467663"/>
              <a:gd name="connsiteY760" fmla="*/ 916490 h 6858000"/>
              <a:gd name="connsiteX761" fmla="*/ 5377381 w 7467663"/>
              <a:gd name="connsiteY761" fmla="*/ 912671 h 6858000"/>
              <a:gd name="connsiteX762" fmla="*/ 5460148 w 7467663"/>
              <a:gd name="connsiteY762" fmla="*/ 911442 h 6858000"/>
              <a:gd name="connsiteX763" fmla="*/ 5648971 w 7467663"/>
              <a:gd name="connsiteY763" fmla="*/ 891331 h 6858000"/>
              <a:gd name="connsiteX764" fmla="*/ 5844807 w 7467663"/>
              <a:gd name="connsiteY764" fmla="*/ 870718 h 6858000"/>
              <a:gd name="connsiteX765" fmla="*/ 5862975 w 7467663"/>
              <a:gd name="connsiteY765" fmla="*/ 869756 h 6858000"/>
              <a:gd name="connsiteX766" fmla="*/ 5920887 w 7467663"/>
              <a:gd name="connsiteY766" fmla="*/ 865929 h 6858000"/>
              <a:gd name="connsiteX767" fmla="*/ 5504425 w 7467663"/>
              <a:gd name="connsiteY767" fmla="*/ 848067 h 6858000"/>
              <a:gd name="connsiteX768" fmla="*/ 3607114 w 7467663"/>
              <a:gd name="connsiteY768" fmla="*/ 467441 h 6858000"/>
              <a:gd name="connsiteX769" fmla="*/ 3296242 w 7467663"/>
              <a:gd name="connsiteY769" fmla="*/ 807991 h 6858000"/>
              <a:gd name="connsiteX770" fmla="*/ 3174674 w 7467663"/>
              <a:gd name="connsiteY770" fmla="*/ 919759 h 6858000"/>
              <a:gd name="connsiteX771" fmla="*/ 3042978 w 7467663"/>
              <a:gd name="connsiteY771" fmla="*/ 1054894 h 6858000"/>
              <a:gd name="connsiteX772" fmla="*/ 2968914 w 7467663"/>
              <a:gd name="connsiteY772" fmla="*/ 1133756 h 6858000"/>
              <a:gd name="connsiteX773" fmla="*/ 3103823 w 7467663"/>
              <a:gd name="connsiteY773" fmla="*/ 1026814 h 6858000"/>
              <a:gd name="connsiteX774" fmla="*/ 3607114 w 7467663"/>
              <a:gd name="connsiteY774" fmla="*/ 467441 h 6858000"/>
              <a:gd name="connsiteX775" fmla="*/ 3744487 w 7467663"/>
              <a:gd name="connsiteY775" fmla="*/ 383136 h 6858000"/>
              <a:gd name="connsiteX776" fmla="*/ 3970213 w 7467663"/>
              <a:gd name="connsiteY776" fmla="*/ 995559 h 6858000"/>
              <a:gd name="connsiteX777" fmla="*/ 3744487 w 7467663"/>
              <a:gd name="connsiteY777" fmla="*/ 383136 h 6858000"/>
              <a:gd name="connsiteX778" fmla="*/ 3624562 w 7467663"/>
              <a:gd name="connsiteY778" fmla="*/ 367041 h 6858000"/>
              <a:gd name="connsiteX779" fmla="*/ 3489712 w 7467663"/>
              <a:gd name="connsiteY779" fmla="*/ 485386 h 6858000"/>
              <a:gd name="connsiteX780" fmla="*/ 3182994 w 7467663"/>
              <a:gd name="connsiteY780" fmla="*/ 828265 h 6858000"/>
              <a:gd name="connsiteX781" fmla="*/ 2892114 w 7467663"/>
              <a:gd name="connsiteY781" fmla="*/ 1172635 h 6858000"/>
              <a:gd name="connsiteX782" fmla="*/ 3021459 w 7467663"/>
              <a:gd name="connsiteY782" fmla="*/ 1035385 h 6858000"/>
              <a:gd name="connsiteX783" fmla="*/ 3153873 w 7467663"/>
              <a:gd name="connsiteY783" fmla="*/ 898971 h 6858000"/>
              <a:gd name="connsiteX784" fmla="*/ 3276511 w 7467663"/>
              <a:gd name="connsiteY784" fmla="*/ 786423 h 6858000"/>
              <a:gd name="connsiteX785" fmla="*/ 3584154 w 7467663"/>
              <a:gd name="connsiteY785" fmla="*/ 448218 h 6858000"/>
              <a:gd name="connsiteX786" fmla="*/ 3624562 w 7467663"/>
              <a:gd name="connsiteY786" fmla="*/ 367041 h 6858000"/>
              <a:gd name="connsiteX787" fmla="*/ 3766672 w 7467663"/>
              <a:gd name="connsiteY787" fmla="*/ 359429 h 6858000"/>
              <a:gd name="connsiteX788" fmla="*/ 3996338 w 7467663"/>
              <a:gd name="connsiteY788" fmla="*/ 968237 h 6858000"/>
              <a:gd name="connsiteX789" fmla="*/ 3766672 w 7467663"/>
              <a:gd name="connsiteY789" fmla="*/ 359429 h 6858000"/>
              <a:gd name="connsiteX790" fmla="*/ 5805386 w 7467663"/>
              <a:gd name="connsiteY790" fmla="*/ 239240 h 6858000"/>
              <a:gd name="connsiteX791" fmla="*/ 5736947 w 7467663"/>
              <a:gd name="connsiteY791" fmla="*/ 261367 h 6858000"/>
              <a:gd name="connsiteX792" fmla="*/ 5427012 w 7467663"/>
              <a:gd name="connsiteY792" fmla="*/ 311272 h 6858000"/>
              <a:gd name="connsiteX793" fmla="*/ 5147818 w 7467663"/>
              <a:gd name="connsiteY793" fmla="*/ 322112 h 6858000"/>
              <a:gd name="connsiteX794" fmla="*/ 5060854 w 7467663"/>
              <a:gd name="connsiteY794" fmla="*/ 311882 h 6858000"/>
              <a:gd name="connsiteX795" fmla="*/ 4945989 w 7467663"/>
              <a:gd name="connsiteY795" fmla="*/ 300516 h 6858000"/>
              <a:gd name="connsiteX796" fmla="*/ 5410479 w 7467663"/>
              <a:gd name="connsiteY796" fmla="*/ 348434 h 6858000"/>
              <a:gd name="connsiteX797" fmla="*/ 5805386 w 7467663"/>
              <a:gd name="connsiteY797" fmla="*/ 239240 h 6858000"/>
              <a:gd name="connsiteX798" fmla="*/ 5905192 w 7467663"/>
              <a:gd name="connsiteY798" fmla="*/ 163079 h 6858000"/>
              <a:gd name="connsiteX799" fmla="*/ 5865655 w 7467663"/>
              <a:gd name="connsiteY799" fmla="*/ 171901 h 6858000"/>
              <a:gd name="connsiteX800" fmla="*/ 5259740 w 7467663"/>
              <a:gd name="connsiteY800" fmla="*/ 257013 h 6858000"/>
              <a:gd name="connsiteX801" fmla="*/ 5208466 w 7467663"/>
              <a:gd name="connsiteY801" fmla="*/ 257550 h 6858000"/>
              <a:gd name="connsiteX802" fmla="*/ 4980204 w 7467663"/>
              <a:gd name="connsiteY802" fmla="*/ 271903 h 6858000"/>
              <a:gd name="connsiteX803" fmla="*/ 5068068 w 7467663"/>
              <a:gd name="connsiteY803" fmla="*/ 282244 h 6858000"/>
              <a:gd name="connsiteX804" fmla="*/ 5153231 w 7467663"/>
              <a:gd name="connsiteY804" fmla="*/ 292240 h 6858000"/>
              <a:gd name="connsiteX805" fmla="*/ 5426491 w 7467663"/>
              <a:gd name="connsiteY805" fmla="*/ 281128 h 6858000"/>
              <a:gd name="connsiteX806" fmla="*/ 5731212 w 7467663"/>
              <a:gd name="connsiteY806" fmla="*/ 231951 h 6858000"/>
              <a:gd name="connsiteX807" fmla="*/ 5905192 w 7467663"/>
              <a:gd name="connsiteY807" fmla="*/ 163079 h 6858000"/>
              <a:gd name="connsiteX808" fmla="*/ 5944437 w 7467663"/>
              <a:gd name="connsiteY808" fmla="*/ 113829 h 6858000"/>
              <a:gd name="connsiteX809" fmla="*/ 5825032 w 7467663"/>
              <a:gd name="connsiteY809" fmla="*/ 146405 h 6858000"/>
              <a:gd name="connsiteX810" fmla="*/ 4955599 w 7467663"/>
              <a:gd name="connsiteY810" fmla="*/ 247008 h 6858000"/>
              <a:gd name="connsiteX811" fmla="*/ 5210104 w 7467663"/>
              <a:gd name="connsiteY811" fmla="*/ 228123 h 6858000"/>
              <a:gd name="connsiteX812" fmla="*/ 5261015 w 7467663"/>
              <a:gd name="connsiteY812" fmla="*/ 227087 h 6858000"/>
              <a:gd name="connsiteX813" fmla="*/ 5861181 w 7467663"/>
              <a:gd name="connsiteY813" fmla="*/ 143093 h 6858000"/>
              <a:gd name="connsiteX814" fmla="*/ 5961252 w 7467663"/>
              <a:gd name="connsiteY814" fmla="*/ 114820 h 6858000"/>
              <a:gd name="connsiteX815" fmla="*/ 5944437 w 7467663"/>
              <a:gd name="connsiteY815" fmla="*/ 113829 h 6858000"/>
              <a:gd name="connsiteX816" fmla="*/ 3882765 w 7467663"/>
              <a:gd name="connsiteY816" fmla="*/ 0 h 6858000"/>
              <a:gd name="connsiteX817" fmla="*/ 3995099 w 7467663"/>
              <a:gd name="connsiteY817" fmla="*/ 0 h 6858000"/>
              <a:gd name="connsiteX818" fmla="*/ 4163818 w 7467663"/>
              <a:gd name="connsiteY818" fmla="*/ 234104 h 6858000"/>
              <a:gd name="connsiteX819" fmla="*/ 4172099 w 7467663"/>
              <a:gd name="connsiteY819" fmla="*/ 234207 h 6858000"/>
              <a:gd name="connsiteX820" fmla="*/ 4784282 w 7467663"/>
              <a:gd name="connsiteY820" fmla="*/ 276561 h 6858000"/>
              <a:gd name="connsiteX821" fmla="*/ 4801687 w 7467663"/>
              <a:gd name="connsiteY821" fmla="*/ 267764 h 6858000"/>
              <a:gd name="connsiteX822" fmla="*/ 6082788 w 7467663"/>
              <a:gd name="connsiteY822" fmla="*/ 64119 h 6858000"/>
              <a:gd name="connsiteX823" fmla="*/ 6099442 w 7467663"/>
              <a:gd name="connsiteY823" fmla="*/ 82568 h 6858000"/>
              <a:gd name="connsiteX824" fmla="*/ 4804137 w 7467663"/>
              <a:gd name="connsiteY824" fmla="*/ 320931 h 6858000"/>
              <a:gd name="connsiteX825" fmla="*/ 4227047 w 7467663"/>
              <a:gd name="connsiteY825" fmla="*/ 313415 h 6858000"/>
              <a:gd name="connsiteX826" fmla="*/ 4346041 w 7467663"/>
              <a:gd name="connsiteY826" fmla="*/ 456086 h 6858000"/>
              <a:gd name="connsiteX827" fmla="*/ 4870967 w 7467663"/>
              <a:gd name="connsiteY827" fmla="*/ 963061 h 6858000"/>
              <a:gd name="connsiteX828" fmla="*/ 4889647 w 7467663"/>
              <a:gd name="connsiteY828" fmla="*/ 957147 h 6858000"/>
              <a:gd name="connsiteX829" fmla="*/ 5422504 w 7467663"/>
              <a:gd name="connsiteY829" fmla="*/ 805191 h 6858000"/>
              <a:gd name="connsiteX830" fmla="*/ 6087656 w 7467663"/>
              <a:gd name="connsiteY830" fmla="*/ 826703 h 6858000"/>
              <a:gd name="connsiteX831" fmla="*/ 6058717 w 7467663"/>
              <a:gd name="connsiteY831" fmla="*/ 865992 h 6858000"/>
              <a:gd name="connsiteX832" fmla="*/ 4974153 w 7467663"/>
              <a:gd name="connsiteY832" fmla="*/ 1045456 h 6858000"/>
              <a:gd name="connsiteX833" fmla="*/ 5627835 w 7467663"/>
              <a:gd name="connsiteY833" fmla="*/ 1472077 h 6858000"/>
              <a:gd name="connsiteX834" fmla="*/ 5629817 w 7467663"/>
              <a:gd name="connsiteY834" fmla="*/ 1471412 h 6858000"/>
              <a:gd name="connsiteX835" fmla="*/ 5634124 w 7467663"/>
              <a:gd name="connsiteY835" fmla="*/ 1470572 h 6858000"/>
              <a:gd name="connsiteX836" fmla="*/ 5755832 w 7467663"/>
              <a:gd name="connsiteY836" fmla="*/ 1383886 h 6858000"/>
              <a:gd name="connsiteX837" fmla="*/ 6014186 w 7467663"/>
              <a:gd name="connsiteY837" fmla="*/ 1279799 h 6858000"/>
              <a:gd name="connsiteX838" fmla="*/ 6901619 w 7467663"/>
              <a:gd name="connsiteY838" fmla="*/ 1047874 h 6858000"/>
              <a:gd name="connsiteX839" fmla="*/ 6931566 w 7467663"/>
              <a:gd name="connsiteY839" fmla="*/ 1062034 h 6858000"/>
              <a:gd name="connsiteX840" fmla="*/ 5790982 w 7467663"/>
              <a:gd name="connsiteY840" fmla="*/ 1561380 h 6858000"/>
              <a:gd name="connsiteX841" fmla="*/ 6188971 w 7467663"/>
              <a:gd name="connsiteY841" fmla="*/ 1755168 h 6858000"/>
              <a:gd name="connsiteX842" fmla="*/ 6202446 w 7467663"/>
              <a:gd name="connsiteY842" fmla="*/ 1752268 h 6858000"/>
              <a:gd name="connsiteX843" fmla="*/ 7179560 w 7467663"/>
              <a:gd name="connsiteY843" fmla="*/ 1467551 h 6858000"/>
              <a:gd name="connsiteX844" fmla="*/ 7158730 w 7467663"/>
              <a:gd name="connsiteY844" fmla="*/ 1507835 h 6858000"/>
              <a:gd name="connsiteX845" fmla="*/ 6326959 w 7467663"/>
              <a:gd name="connsiteY845" fmla="*/ 1817686 h 6858000"/>
              <a:gd name="connsiteX846" fmla="*/ 6537433 w 7467663"/>
              <a:gd name="connsiteY846" fmla="*/ 1907790 h 6858000"/>
              <a:gd name="connsiteX847" fmla="*/ 6550221 w 7467663"/>
              <a:gd name="connsiteY847" fmla="*/ 1910729 h 6858000"/>
              <a:gd name="connsiteX848" fmla="*/ 6964438 w 7467663"/>
              <a:gd name="connsiteY848" fmla="*/ 2209505 h 6858000"/>
              <a:gd name="connsiteX849" fmla="*/ 7367862 w 7467663"/>
              <a:gd name="connsiteY849" fmla="*/ 2806833 h 6858000"/>
              <a:gd name="connsiteX850" fmla="*/ 7364329 w 7467663"/>
              <a:gd name="connsiteY850" fmla="*/ 2826907 h 6858000"/>
              <a:gd name="connsiteX851" fmla="*/ 7290545 w 7467663"/>
              <a:gd name="connsiteY851" fmla="*/ 2850663 h 6858000"/>
              <a:gd name="connsiteX852" fmla="*/ 6472036 w 7467663"/>
              <a:gd name="connsiteY852" fmla="*/ 1959003 h 6858000"/>
              <a:gd name="connsiteX853" fmla="*/ 5792897 w 7467663"/>
              <a:gd name="connsiteY853" fmla="*/ 1647747 h 6858000"/>
              <a:gd name="connsiteX854" fmla="*/ 5842751 w 7467663"/>
              <a:gd name="connsiteY854" fmla="*/ 1816112 h 6858000"/>
              <a:gd name="connsiteX855" fmla="*/ 5847424 w 7467663"/>
              <a:gd name="connsiteY855" fmla="*/ 1815776 h 6858000"/>
              <a:gd name="connsiteX856" fmla="*/ 6399821 w 7467663"/>
              <a:gd name="connsiteY856" fmla="*/ 2344799 h 6858000"/>
              <a:gd name="connsiteX857" fmla="*/ 6323232 w 7467663"/>
              <a:gd name="connsiteY857" fmla="*/ 2389634 h 6858000"/>
              <a:gd name="connsiteX858" fmla="*/ 5942958 w 7467663"/>
              <a:gd name="connsiteY858" fmla="*/ 2077708 h 6858000"/>
              <a:gd name="connsiteX859" fmla="*/ 5921559 w 7467663"/>
              <a:gd name="connsiteY859" fmla="*/ 2378596 h 6858000"/>
              <a:gd name="connsiteX860" fmla="*/ 5817651 w 7467663"/>
              <a:gd name="connsiteY860" fmla="*/ 3023919 h 6858000"/>
              <a:gd name="connsiteX861" fmla="*/ 5729634 w 7467663"/>
              <a:gd name="connsiteY861" fmla="*/ 3051849 h 6858000"/>
              <a:gd name="connsiteX862" fmla="*/ 5611018 w 7467663"/>
              <a:gd name="connsiteY862" fmla="*/ 2316769 h 6858000"/>
              <a:gd name="connsiteX863" fmla="*/ 5687608 w 7467663"/>
              <a:gd name="connsiteY863" fmla="*/ 2039972 h 6858000"/>
              <a:gd name="connsiteX864" fmla="*/ 5657554 w 7467663"/>
              <a:gd name="connsiteY864" fmla="*/ 1576445 h 6858000"/>
              <a:gd name="connsiteX865" fmla="*/ 5150475 w 7467663"/>
              <a:gd name="connsiteY865" fmla="*/ 1274012 h 6858000"/>
              <a:gd name="connsiteX866" fmla="*/ 5349142 w 7467663"/>
              <a:gd name="connsiteY866" fmla="*/ 2204405 h 6858000"/>
              <a:gd name="connsiteX867" fmla="*/ 5262214 w 7467663"/>
              <a:gd name="connsiteY867" fmla="*/ 2233836 h 6858000"/>
              <a:gd name="connsiteX868" fmla="*/ 4981539 w 7467663"/>
              <a:gd name="connsiteY868" fmla="*/ 1542201 h 6858000"/>
              <a:gd name="connsiteX869" fmla="*/ 4958461 w 7467663"/>
              <a:gd name="connsiteY869" fmla="*/ 1136957 h 6858000"/>
              <a:gd name="connsiteX870" fmla="*/ 4655015 w 7467663"/>
              <a:gd name="connsiteY870" fmla="*/ 891426 h 6858000"/>
              <a:gd name="connsiteX871" fmla="*/ 4348002 w 7467663"/>
              <a:gd name="connsiteY871" fmla="*/ 2205895 h 6858000"/>
              <a:gd name="connsiteX872" fmla="*/ 4262250 w 7467663"/>
              <a:gd name="connsiteY872" fmla="*/ 2219972 h 6858000"/>
              <a:gd name="connsiteX873" fmla="*/ 4550611 w 7467663"/>
              <a:gd name="connsiteY873" fmla="*/ 817540 h 6858000"/>
              <a:gd name="connsiteX874" fmla="*/ 4564418 w 7467663"/>
              <a:gd name="connsiteY874" fmla="*/ 808293 h 6858000"/>
              <a:gd name="connsiteX875" fmla="*/ 4266388 w 7467663"/>
              <a:gd name="connsiteY875" fmla="*/ 500083 h 6858000"/>
              <a:gd name="connsiteX876" fmla="*/ 4032842 w 7467663"/>
              <a:gd name="connsiteY876" fmla="*/ 211809 h 6858000"/>
              <a:gd name="connsiteX877" fmla="*/ 3882765 w 7467663"/>
              <a:gd name="connsiteY877" fmla="*/ 0 h 6858000"/>
              <a:gd name="connsiteX878" fmla="*/ 3721337 w 7467663"/>
              <a:gd name="connsiteY878" fmla="*/ 0 h 6858000"/>
              <a:gd name="connsiteX879" fmla="*/ 3797544 w 7467663"/>
              <a:gd name="connsiteY879" fmla="*/ 0 h 6858000"/>
              <a:gd name="connsiteX880" fmla="*/ 3775734 w 7467663"/>
              <a:gd name="connsiteY880" fmla="*/ 95131 h 6858000"/>
              <a:gd name="connsiteX881" fmla="*/ 3724807 w 7467663"/>
              <a:gd name="connsiteY881" fmla="*/ 272257 h 6858000"/>
              <a:gd name="connsiteX882" fmla="*/ 3726844 w 7467663"/>
              <a:gd name="connsiteY882" fmla="*/ 282988 h 6858000"/>
              <a:gd name="connsiteX883" fmla="*/ 3742664 w 7467663"/>
              <a:gd name="connsiteY883" fmla="*/ 279918 h 6858000"/>
              <a:gd name="connsiteX884" fmla="*/ 4103910 w 7467663"/>
              <a:gd name="connsiteY884" fmla="*/ 1161917 h 6858000"/>
              <a:gd name="connsiteX885" fmla="*/ 4020269 w 7467663"/>
              <a:gd name="connsiteY885" fmla="*/ 1200406 h 6858000"/>
              <a:gd name="connsiteX886" fmla="*/ 3674882 w 7467663"/>
              <a:gd name="connsiteY886" fmla="*/ 488524 h 6858000"/>
              <a:gd name="connsiteX887" fmla="*/ 3132682 w 7467663"/>
              <a:gd name="connsiteY887" fmla="*/ 1072284 h 6858000"/>
              <a:gd name="connsiteX888" fmla="*/ 2716346 w 7467663"/>
              <a:gd name="connsiteY888" fmla="*/ 1276376 h 6858000"/>
              <a:gd name="connsiteX889" fmla="*/ 2716772 w 7467663"/>
              <a:gd name="connsiteY889" fmla="*/ 1255462 h 6858000"/>
              <a:gd name="connsiteX890" fmla="*/ 3471096 w 7467663"/>
              <a:gd name="connsiteY890" fmla="*/ 437072 h 6858000"/>
              <a:gd name="connsiteX891" fmla="*/ 3639057 w 7467663"/>
              <a:gd name="connsiteY891" fmla="*/ 286334 h 6858000"/>
              <a:gd name="connsiteX892" fmla="*/ 3640309 w 7467663"/>
              <a:gd name="connsiteY892" fmla="*/ 284664 h 6858000"/>
              <a:gd name="connsiteX893" fmla="*/ 3646022 w 7467663"/>
              <a:gd name="connsiteY893" fmla="*/ 276711 h 6858000"/>
              <a:gd name="connsiteX894" fmla="*/ 3707943 w 7467663"/>
              <a:gd name="connsiteY894" fmla="*/ 65958 h 6858000"/>
              <a:gd name="connsiteX895" fmla="*/ 3721337 w 7467663"/>
              <a:gd name="connsiteY895" fmla="*/ 0 h 6858000"/>
              <a:gd name="connsiteX896" fmla="*/ 2867960 w 7467663"/>
              <a:gd name="connsiteY896" fmla="*/ 0 h 6858000"/>
              <a:gd name="connsiteX897" fmla="*/ 2926351 w 7467663"/>
              <a:gd name="connsiteY897" fmla="*/ 0 h 6858000"/>
              <a:gd name="connsiteX898" fmla="*/ 2902823 w 7467663"/>
              <a:gd name="connsiteY898" fmla="*/ 262929 h 6858000"/>
              <a:gd name="connsiteX899" fmla="*/ 2940663 w 7467663"/>
              <a:gd name="connsiteY899" fmla="*/ 140884 h 6858000"/>
              <a:gd name="connsiteX900" fmla="*/ 2947039 w 7467663"/>
              <a:gd name="connsiteY900" fmla="*/ 122524 h 6858000"/>
              <a:gd name="connsiteX901" fmla="*/ 2984316 w 7467663"/>
              <a:gd name="connsiteY901" fmla="*/ 0 h 6858000"/>
              <a:gd name="connsiteX902" fmla="*/ 3016114 w 7467663"/>
              <a:gd name="connsiteY902" fmla="*/ 0 h 6858000"/>
              <a:gd name="connsiteX903" fmla="*/ 2979949 w 7467663"/>
              <a:gd name="connsiteY903" fmla="*/ 119274 h 6858000"/>
              <a:gd name="connsiteX904" fmla="*/ 3023879 w 7467663"/>
              <a:gd name="connsiteY904" fmla="*/ 0 h 6858000"/>
              <a:gd name="connsiteX905" fmla="*/ 3105400 w 7467663"/>
              <a:gd name="connsiteY905" fmla="*/ 0 h 6858000"/>
              <a:gd name="connsiteX906" fmla="*/ 3094669 w 7467663"/>
              <a:gd name="connsiteY906" fmla="*/ 30308 h 6858000"/>
              <a:gd name="connsiteX907" fmla="*/ 2901945 w 7467663"/>
              <a:gd name="connsiteY907" fmla="*/ 466538 h 6858000"/>
              <a:gd name="connsiteX908" fmla="*/ 2815209 w 7467663"/>
              <a:gd name="connsiteY908" fmla="*/ 497361 h 6858000"/>
              <a:gd name="connsiteX909" fmla="*/ 2844845 w 7467663"/>
              <a:gd name="connsiteY909" fmla="*/ 127638 h 6858000"/>
              <a:gd name="connsiteX910" fmla="*/ 2867960 w 7467663"/>
              <a:gd name="connsiteY910" fmla="*/ 0 h 6858000"/>
              <a:gd name="connsiteX911" fmla="*/ 1057230 w 7467663"/>
              <a:gd name="connsiteY911" fmla="*/ 0 h 6858000"/>
              <a:gd name="connsiteX912" fmla="*/ 1111003 w 7467663"/>
              <a:gd name="connsiteY912" fmla="*/ 0 h 6858000"/>
              <a:gd name="connsiteX913" fmla="*/ 1125553 w 7467663"/>
              <a:gd name="connsiteY913" fmla="*/ 52588 h 6858000"/>
              <a:gd name="connsiteX914" fmla="*/ 1304276 w 7467663"/>
              <a:gd name="connsiteY914" fmla="*/ 476275 h 6858000"/>
              <a:gd name="connsiteX915" fmla="*/ 1492066 w 7467663"/>
              <a:gd name="connsiteY915" fmla="*/ 886333 h 6858000"/>
              <a:gd name="connsiteX916" fmla="*/ 1423698 w 7467663"/>
              <a:gd name="connsiteY916" fmla="*/ 710817 h 6858000"/>
              <a:gd name="connsiteX917" fmla="*/ 1357609 w 7467663"/>
              <a:gd name="connsiteY917" fmla="*/ 532892 h 6858000"/>
              <a:gd name="connsiteX918" fmla="*/ 1309550 w 7467663"/>
              <a:gd name="connsiteY918" fmla="*/ 374031 h 6858000"/>
              <a:gd name="connsiteX919" fmla="*/ 1193673 w 7467663"/>
              <a:gd name="connsiteY919" fmla="*/ 49533 h 6858000"/>
              <a:gd name="connsiteX920" fmla="*/ 1164391 w 7467663"/>
              <a:gd name="connsiteY920" fmla="*/ 0 h 6858000"/>
              <a:gd name="connsiteX921" fmla="*/ 1200666 w 7467663"/>
              <a:gd name="connsiteY921" fmla="*/ 0 h 6858000"/>
              <a:gd name="connsiteX922" fmla="*/ 1223408 w 7467663"/>
              <a:gd name="connsiteY922" fmla="*/ 38996 h 6858000"/>
              <a:gd name="connsiteX923" fmla="*/ 1339635 w 7467663"/>
              <a:gd name="connsiteY923" fmla="*/ 365517 h 6858000"/>
              <a:gd name="connsiteX924" fmla="*/ 1387469 w 7467663"/>
              <a:gd name="connsiteY924" fmla="*/ 523079 h 6858000"/>
              <a:gd name="connsiteX925" fmla="*/ 1452685 w 7467663"/>
              <a:gd name="connsiteY925" fmla="*/ 699806 h 6858000"/>
              <a:gd name="connsiteX926" fmla="*/ 1492092 w 7467663"/>
              <a:gd name="connsiteY926" fmla="*/ 800424 h 6858000"/>
              <a:gd name="connsiteX927" fmla="*/ 1455302 w 7467663"/>
              <a:gd name="connsiteY927" fmla="*/ 632913 h 6858000"/>
              <a:gd name="connsiteX928" fmla="*/ 1222336 w 7467663"/>
              <a:gd name="connsiteY928" fmla="*/ 9480 h 6858000"/>
              <a:gd name="connsiteX929" fmla="*/ 1214634 w 7467663"/>
              <a:gd name="connsiteY929" fmla="*/ 0 h 6858000"/>
              <a:gd name="connsiteX930" fmla="*/ 1289827 w 7467663"/>
              <a:gd name="connsiteY930" fmla="*/ 0 h 6858000"/>
              <a:gd name="connsiteX931" fmla="*/ 1321076 w 7467663"/>
              <a:gd name="connsiteY931" fmla="*/ 59722 h 6858000"/>
              <a:gd name="connsiteX932" fmla="*/ 1512579 w 7467663"/>
              <a:gd name="connsiteY932" fmla="*/ 626441 h 6858000"/>
              <a:gd name="connsiteX933" fmla="*/ 1506076 w 7467663"/>
              <a:gd name="connsiteY933" fmla="*/ 1089289 h 6858000"/>
              <a:gd name="connsiteX934" fmla="*/ 1486346 w 7467663"/>
              <a:gd name="connsiteY934" fmla="*/ 1079919 h 6858000"/>
              <a:gd name="connsiteX935" fmla="*/ 1070511 w 7467663"/>
              <a:gd name="connsiteY935" fmla="*/ 48609 h 6858000"/>
              <a:gd name="connsiteX936" fmla="*/ 1057230 w 7467663"/>
              <a:gd name="connsiteY936" fmla="*/ 0 h 6858000"/>
              <a:gd name="connsiteX937" fmla="*/ 43151 w 7467663"/>
              <a:gd name="connsiteY937" fmla="*/ 0 h 6858000"/>
              <a:gd name="connsiteX938" fmla="*/ 95283 w 7467663"/>
              <a:gd name="connsiteY938" fmla="*/ 0 h 6858000"/>
              <a:gd name="connsiteX939" fmla="*/ 300708 w 7467663"/>
              <a:gd name="connsiteY939" fmla="*/ 154571 h 6858000"/>
              <a:gd name="connsiteX940" fmla="*/ 530414 w 7467663"/>
              <a:gd name="connsiteY940" fmla="*/ 354673 h 6858000"/>
              <a:gd name="connsiteX941" fmla="*/ 333785 w 7467663"/>
              <a:gd name="connsiteY941" fmla="*/ 161564 h 6858000"/>
              <a:gd name="connsiteX942" fmla="*/ 147005 w 7467663"/>
              <a:gd name="connsiteY942" fmla="*/ 0 h 6858000"/>
              <a:gd name="connsiteX943" fmla="*/ 272509 w 7467663"/>
              <a:gd name="connsiteY943" fmla="*/ 0 h 6858000"/>
              <a:gd name="connsiteX944" fmla="*/ 326276 w 7467663"/>
              <a:gd name="connsiteY944" fmla="*/ 45847 h 6858000"/>
              <a:gd name="connsiteX945" fmla="*/ 823759 w 7467663"/>
              <a:gd name="connsiteY945" fmla="*/ 574145 h 6858000"/>
              <a:gd name="connsiteX946" fmla="*/ 811254 w 7467663"/>
              <a:gd name="connsiteY946" fmla="*/ 665546 h 6858000"/>
              <a:gd name="connsiteX947" fmla="*/ 154042 w 7467663"/>
              <a:gd name="connsiteY947" fmla="*/ 261522 h 6858000"/>
              <a:gd name="connsiteX948" fmla="*/ 13550 w 7467663"/>
              <a:gd name="connsiteY948" fmla="*/ 158423 h 6858000"/>
              <a:gd name="connsiteX949" fmla="*/ 0 w 7467663"/>
              <a:gd name="connsiteY949" fmla="*/ 146618 h 6858000"/>
              <a:gd name="connsiteX950" fmla="*/ 0 w 7467663"/>
              <a:gd name="connsiteY950" fmla="*/ 59161 h 6858000"/>
              <a:gd name="connsiteX951" fmla="*/ 45427 w 7467663"/>
              <a:gd name="connsiteY951" fmla="*/ 101078 h 6858000"/>
              <a:gd name="connsiteX952" fmla="*/ 630103 w 7467663"/>
              <a:gd name="connsiteY952" fmla="*/ 485885 h 6858000"/>
              <a:gd name="connsiteX953" fmla="*/ 532040 w 7467663"/>
              <a:gd name="connsiteY953" fmla="*/ 399359 h 6858000"/>
              <a:gd name="connsiteX954" fmla="*/ 517618 w 7467663"/>
              <a:gd name="connsiteY954" fmla="*/ 385726 h 6858000"/>
              <a:gd name="connsiteX955" fmla="*/ 285074 w 7467663"/>
              <a:gd name="connsiteY955" fmla="*/ 182755 h 6858000"/>
              <a:gd name="connsiteX956" fmla="*/ 43151 w 7467663"/>
              <a:gd name="connsiteY95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467600 w 7467600"/>
              <a:gd name="connsiteY75" fmla="*/ 6334256 h 6858000"/>
              <a:gd name="connsiteX76" fmla="*/ 7454976 w 7467600"/>
              <a:gd name="connsiteY76" fmla="*/ 6318297 h 6858000"/>
              <a:gd name="connsiteX77" fmla="*/ 1456157 w 7467600"/>
              <a:gd name="connsiteY77" fmla="*/ 5371404 h 6858000"/>
              <a:gd name="connsiteX78" fmla="*/ 1244432 w 7467600"/>
              <a:gd name="connsiteY78" fmla="*/ 5385601 h 6858000"/>
              <a:gd name="connsiteX79" fmla="*/ 973990 w 7467600"/>
              <a:gd name="connsiteY79" fmla="*/ 5424940 h 6858000"/>
              <a:gd name="connsiteX80" fmla="*/ 1103809 w 7467600"/>
              <a:gd name="connsiteY80" fmla="*/ 5433720 h 6858000"/>
              <a:gd name="connsiteX81" fmla="*/ 1123454 w 7467600"/>
              <a:gd name="connsiteY81" fmla="*/ 5435727 h 6858000"/>
              <a:gd name="connsiteX82" fmla="*/ 1737017 w 7467600"/>
              <a:gd name="connsiteY82" fmla="*/ 5452183 h 6858000"/>
              <a:gd name="connsiteX83" fmla="*/ 1824397 w 7467600"/>
              <a:gd name="connsiteY83" fmla="*/ 5447757 h 6858000"/>
              <a:gd name="connsiteX84" fmla="*/ 2070059 w 7467600"/>
              <a:gd name="connsiteY84" fmla="*/ 5441660 h 6858000"/>
              <a:gd name="connsiteX85" fmla="*/ 1456157 w 7467600"/>
              <a:gd name="connsiteY85" fmla="*/ 5371404 h 6858000"/>
              <a:gd name="connsiteX86" fmla="*/ 4988186 w 7467600"/>
              <a:gd name="connsiteY86" fmla="*/ 5216467 h 6858000"/>
              <a:gd name="connsiteX87" fmla="*/ 4777334 w 7467600"/>
              <a:gd name="connsiteY87" fmla="*/ 5406072 h 6858000"/>
              <a:gd name="connsiteX88" fmla="*/ 4718341 w 7467600"/>
              <a:gd name="connsiteY88" fmla="*/ 5468043 h 6858000"/>
              <a:gd name="connsiteX89" fmla="*/ 4604655 w 7467600"/>
              <a:gd name="connsiteY89" fmla="*/ 5583434 h 6858000"/>
              <a:gd name="connsiteX90" fmla="*/ 4565074 w 7467600"/>
              <a:gd name="connsiteY90" fmla="*/ 5618550 h 6858000"/>
              <a:gd name="connsiteX91" fmla="*/ 4988186 w 7467600"/>
              <a:gd name="connsiteY91" fmla="*/ 5216467 h 6858000"/>
              <a:gd name="connsiteX92" fmla="*/ 4978032 w 7467600"/>
              <a:gd name="connsiteY92" fmla="*/ 5183809 h 6858000"/>
              <a:gd name="connsiteX93" fmla="*/ 4463413 w 7467600"/>
              <a:gd name="connsiteY93" fmla="*/ 5615162 h 6858000"/>
              <a:gd name="connsiteX94" fmla="*/ 4358134 w 7467600"/>
              <a:gd name="connsiteY94" fmla="*/ 5742791 h 6858000"/>
              <a:gd name="connsiteX95" fmla="*/ 4376219 w 7467600"/>
              <a:gd name="connsiteY95" fmla="*/ 5729027 h 6858000"/>
              <a:gd name="connsiteX96" fmla="*/ 4582340 w 7467600"/>
              <a:gd name="connsiteY96" fmla="*/ 5561037 h 6858000"/>
              <a:gd name="connsiteX97" fmla="*/ 4694684 w 7467600"/>
              <a:gd name="connsiteY97" fmla="*/ 5447098 h 6858000"/>
              <a:gd name="connsiteX98" fmla="*/ 4754123 w 7467600"/>
              <a:gd name="connsiteY98" fmla="*/ 5384643 h 6858000"/>
              <a:gd name="connsiteX99" fmla="*/ 4978032 w 7467600"/>
              <a:gd name="connsiteY99" fmla="*/ 5183809 h 6858000"/>
              <a:gd name="connsiteX100" fmla="*/ 1903353 w 7467600"/>
              <a:gd name="connsiteY100" fmla="*/ 5044827 h 6858000"/>
              <a:gd name="connsiteX101" fmla="*/ 1936931 w 7467600"/>
              <a:gd name="connsiteY101" fmla="*/ 5093954 h 6858000"/>
              <a:gd name="connsiteX102" fmla="*/ 2195868 w 7467600"/>
              <a:gd name="connsiteY102" fmla="*/ 5396574 h 6858000"/>
              <a:gd name="connsiteX103" fmla="*/ 2088852 w 7467600"/>
              <a:gd name="connsiteY103" fmla="*/ 5166123 h 6858000"/>
              <a:gd name="connsiteX104" fmla="*/ 1958241 w 7467600"/>
              <a:gd name="connsiteY104" fmla="*/ 5067955 h 6858000"/>
              <a:gd name="connsiteX105" fmla="*/ 1903353 w 7467600"/>
              <a:gd name="connsiteY105" fmla="*/ 5044827 h 6858000"/>
              <a:gd name="connsiteX106" fmla="*/ 1979378 w 7467600"/>
              <a:gd name="connsiteY106" fmla="*/ 4769504 h 6858000"/>
              <a:gd name="connsiteX107" fmla="*/ 2882120 w 7467600"/>
              <a:gd name="connsiteY107" fmla="*/ 5064547 h 6858000"/>
              <a:gd name="connsiteX108" fmla="*/ 2793103 w 7467600"/>
              <a:gd name="connsiteY108" fmla="*/ 5039699 h 6858000"/>
              <a:gd name="connsiteX109" fmla="*/ 2770041 w 7467600"/>
              <a:gd name="connsiteY109" fmla="*/ 5033634 h 6858000"/>
              <a:gd name="connsiteX110" fmla="*/ 1979378 w 7467600"/>
              <a:gd name="connsiteY110" fmla="*/ 4769504 h 6858000"/>
              <a:gd name="connsiteX111" fmla="*/ 1927410 w 7467600"/>
              <a:gd name="connsiteY111" fmla="*/ 4716164 h 6858000"/>
              <a:gd name="connsiteX112" fmla="*/ 1959587 w 7467600"/>
              <a:gd name="connsiteY112" fmla="*/ 4728849 h 6858000"/>
              <a:gd name="connsiteX113" fmla="*/ 2777707 w 7467600"/>
              <a:gd name="connsiteY113" fmla="*/ 5003991 h 6858000"/>
              <a:gd name="connsiteX114" fmla="*/ 2800768 w 7467600"/>
              <a:gd name="connsiteY114" fmla="*/ 5010056 h 6858000"/>
              <a:gd name="connsiteX115" fmla="*/ 2879408 w 7467600"/>
              <a:gd name="connsiteY115" fmla="*/ 5031590 h 6858000"/>
              <a:gd name="connsiteX116" fmla="*/ 2862295 w 7467600"/>
              <a:gd name="connsiteY116" fmla="*/ 5022958 h 6858000"/>
              <a:gd name="connsiteX117" fmla="*/ 2813343 w 7467600"/>
              <a:gd name="connsiteY117" fmla="*/ 4998369 h 6858000"/>
              <a:gd name="connsiteX118" fmla="*/ 2646245 w 7467600"/>
              <a:gd name="connsiteY118" fmla="*/ 4930999 h 6858000"/>
              <a:gd name="connsiteX119" fmla="*/ 1999243 w 7467600"/>
              <a:gd name="connsiteY119" fmla="*/ 4730524 h 6858000"/>
              <a:gd name="connsiteX120" fmla="*/ 1979527 w 7467600"/>
              <a:gd name="connsiteY120" fmla="*/ 4726651 h 6858000"/>
              <a:gd name="connsiteX121" fmla="*/ 1927410 w 7467600"/>
              <a:gd name="connsiteY121" fmla="*/ 4716164 h 6858000"/>
              <a:gd name="connsiteX122" fmla="*/ 1997014 w 7467600"/>
              <a:gd name="connsiteY122" fmla="*/ 4698007 h 6858000"/>
              <a:gd name="connsiteX123" fmla="*/ 2005458 w 7467600"/>
              <a:gd name="connsiteY123" fmla="*/ 4699540 h 6858000"/>
              <a:gd name="connsiteX124" fmla="*/ 2657186 w 7467600"/>
              <a:gd name="connsiteY124" fmla="*/ 4901687 h 6858000"/>
              <a:gd name="connsiteX125" fmla="*/ 2826662 w 7467600"/>
              <a:gd name="connsiteY125" fmla="*/ 4970362 h 6858000"/>
              <a:gd name="connsiteX126" fmla="*/ 2876100 w 7467600"/>
              <a:gd name="connsiteY126" fmla="*/ 4995397 h 6858000"/>
              <a:gd name="connsiteX127" fmla="*/ 3042600 w 7467600"/>
              <a:gd name="connsiteY127" fmla="*/ 5059532 h 6858000"/>
              <a:gd name="connsiteX128" fmla="*/ 1997014 w 7467600"/>
              <a:gd name="connsiteY128" fmla="*/ 4698007 h 6858000"/>
              <a:gd name="connsiteX129" fmla="*/ 2305292 w 7467600"/>
              <a:gd name="connsiteY129" fmla="*/ 4219492 h 6858000"/>
              <a:gd name="connsiteX130" fmla="*/ 3360922 w 7467600"/>
              <a:gd name="connsiteY130" fmla="*/ 4529373 h 6858000"/>
              <a:gd name="connsiteX131" fmla="*/ 3492420 w 7467600"/>
              <a:gd name="connsiteY131" fmla="*/ 4510145 h 6858000"/>
              <a:gd name="connsiteX132" fmla="*/ 3364086 w 7467600"/>
              <a:gd name="connsiteY132" fmla="*/ 4480340 h 6858000"/>
              <a:gd name="connsiteX133" fmla="*/ 3225818 w 7467600"/>
              <a:gd name="connsiteY133" fmla="*/ 4411822 h 6858000"/>
              <a:gd name="connsiteX134" fmla="*/ 3129696 w 7467600"/>
              <a:gd name="connsiteY134" fmla="*/ 4360704 h 6858000"/>
              <a:gd name="connsiteX135" fmla="*/ 2814545 w 7467600"/>
              <a:gd name="connsiteY135" fmla="*/ 4282955 h 6858000"/>
              <a:gd name="connsiteX136" fmla="*/ 2305292 w 7467600"/>
              <a:gd name="connsiteY136" fmla="*/ 4219492 h 6858000"/>
              <a:gd name="connsiteX137" fmla="*/ 2626982 w 7467600"/>
              <a:gd name="connsiteY137" fmla="*/ 4206450 h 6858000"/>
              <a:gd name="connsiteX138" fmla="*/ 2490617 w 7467600"/>
              <a:gd name="connsiteY138" fmla="*/ 4206951 h 6858000"/>
              <a:gd name="connsiteX139" fmla="*/ 2819869 w 7467600"/>
              <a:gd name="connsiteY139" fmla="*/ 4252936 h 6858000"/>
              <a:gd name="connsiteX140" fmla="*/ 3143018 w 7467600"/>
              <a:gd name="connsiteY140" fmla="*/ 4332698 h 6858000"/>
              <a:gd name="connsiteX141" fmla="*/ 3241520 w 7467600"/>
              <a:gd name="connsiteY141" fmla="*/ 4385112 h 6858000"/>
              <a:gd name="connsiteX142" fmla="*/ 3374575 w 7467600"/>
              <a:gd name="connsiteY142" fmla="*/ 4451517 h 6858000"/>
              <a:gd name="connsiteX143" fmla="*/ 3505221 w 7467600"/>
              <a:gd name="connsiteY143" fmla="*/ 4480757 h 6858000"/>
              <a:gd name="connsiteX144" fmla="*/ 2626982 w 7467600"/>
              <a:gd name="connsiteY144" fmla="*/ 4206450 h 6858000"/>
              <a:gd name="connsiteX145" fmla="*/ 1310106 w 7467600"/>
              <a:gd name="connsiteY145" fmla="*/ 3943217 h 6858000"/>
              <a:gd name="connsiteX146" fmla="*/ 854994 w 7467600"/>
              <a:gd name="connsiteY146" fmla="*/ 4399136 h 6858000"/>
              <a:gd name="connsiteX147" fmla="*/ 742462 w 7467600"/>
              <a:gd name="connsiteY147" fmla="*/ 4594648 h 6858000"/>
              <a:gd name="connsiteX148" fmla="*/ 820602 w 7467600"/>
              <a:gd name="connsiteY148" fmla="*/ 4485915 h 6858000"/>
              <a:gd name="connsiteX149" fmla="*/ 878295 w 7467600"/>
              <a:gd name="connsiteY149" fmla="*/ 4403594 h 6858000"/>
              <a:gd name="connsiteX150" fmla="*/ 1240607 w 7467600"/>
              <a:gd name="connsiteY150" fmla="*/ 4010401 h 6858000"/>
              <a:gd name="connsiteX151" fmla="*/ 1310106 w 7467600"/>
              <a:gd name="connsiteY151" fmla="*/ 3943217 h 6858000"/>
              <a:gd name="connsiteX152" fmla="*/ 1423113 w 7467600"/>
              <a:gd name="connsiteY152" fmla="*/ 3874565 h 6858000"/>
              <a:gd name="connsiteX153" fmla="*/ 1260565 w 7467600"/>
              <a:gd name="connsiteY153" fmla="*/ 4031982 h 6858000"/>
              <a:gd name="connsiteX154" fmla="*/ 901900 w 7467600"/>
              <a:gd name="connsiteY154" fmla="*/ 4421236 h 6858000"/>
              <a:gd name="connsiteX155" fmla="*/ 845044 w 7467600"/>
              <a:gd name="connsiteY155" fmla="*/ 4502436 h 6858000"/>
              <a:gd name="connsiteX156" fmla="*/ 685926 w 7467600"/>
              <a:gd name="connsiteY156" fmla="*/ 4703069 h 6858000"/>
              <a:gd name="connsiteX157" fmla="*/ 684248 w 7467600"/>
              <a:gd name="connsiteY157" fmla="*/ 4706721 h 6858000"/>
              <a:gd name="connsiteX158" fmla="*/ 1423113 w 7467600"/>
              <a:gd name="connsiteY158" fmla="*/ 3874565 h 6858000"/>
              <a:gd name="connsiteX159" fmla="*/ 3316479 w 7467600"/>
              <a:gd name="connsiteY159" fmla="*/ 3872136 h 6858000"/>
              <a:gd name="connsiteX160" fmla="*/ 3546806 w 7467600"/>
              <a:gd name="connsiteY160" fmla="*/ 4356139 h 6858000"/>
              <a:gd name="connsiteX161" fmla="*/ 3364433 w 7467600"/>
              <a:gd name="connsiteY161" fmla="*/ 3953121 h 6858000"/>
              <a:gd name="connsiteX162" fmla="*/ 3316479 w 7467600"/>
              <a:gd name="connsiteY162" fmla="*/ 3872136 h 6858000"/>
              <a:gd name="connsiteX163" fmla="*/ 3291335 w 7467600"/>
              <a:gd name="connsiteY163" fmla="*/ 3767420 h 6858000"/>
              <a:gd name="connsiteX164" fmla="*/ 3390805 w 7467600"/>
              <a:gd name="connsiteY164" fmla="*/ 3937163 h 6858000"/>
              <a:gd name="connsiteX165" fmla="*/ 3579062 w 7467600"/>
              <a:gd name="connsiteY165" fmla="*/ 4359040 h 6858000"/>
              <a:gd name="connsiteX166" fmla="*/ 3467355 w 7467600"/>
              <a:gd name="connsiteY166" fmla="*/ 3988130 h 6858000"/>
              <a:gd name="connsiteX167" fmla="*/ 3310753 w 7467600"/>
              <a:gd name="connsiteY167" fmla="*/ 3787140 h 6858000"/>
              <a:gd name="connsiteX168" fmla="*/ 3291335 w 7467600"/>
              <a:gd name="connsiteY168" fmla="*/ 3767420 h 6858000"/>
              <a:gd name="connsiteX169" fmla="*/ 1635889 w 7467600"/>
              <a:gd name="connsiteY169" fmla="*/ 3709494 h 6858000"/>
              <a:gd name="connsiteX170" fmla="*/ 1634800 w 7467600"/>
              <a:gd name="connsiteY170" fmla="*/ 3731111 h 6858000"/>
              <a:gd name="connsiteX171" fmla="*/ 1635889 w 7467600"/>
              <a:gd name="connsiteY171" fmla="*/ 3709494 h 6858000"/>
              <a:gd name="connsiteX172" fmla="*/ 1510397 w 7467600"/>
              <a:gd name="connsiteY172" fmla="*/ 3684705 h 6858000"/>
              <a:gd name="connsiteX173" fmla="*/ 1146550 w 7467600"/>
              <a:gd name="connsiteY173" fmla="*/ 3802012 h 6858000"/>
              <a:gd name="connsiteX174" fmla="*/ 698834 w 7467600"/>
              <a:gd name="connsiteY174" fmla="*/ 3952272 h 6858000"/>
              <a:gd name="connsiteX175" fmla="*/ 34256 w 7467600"/>
              <a:gd name="connsiteY175" fmla="*/ 4347603 h 6858000"/>
              <a:gd name="connsiteX176" fmla="*/ 527241 w 7467600"/>
              <a:gd name="connsiteY176" fmla="*/ 4065078 h 6858000"/>
              <a:gd name="connsiteX177" fmla="*/ 1510397 w 7467600"/>
              <a:gd name="connsiteY177" fmla="*/ 3684705 h 6858000"/>
              <a:gd name="connsiteX178" fmla="*/ 1313114 w 7467600"/>
              <a:gd name="connsiteY178" fmla="*/ 3655216 h 6858000"/>
              <a:gd name="connsiteX179" fmla="*/ 1109304 w 7467600"/>
              <a:gd name="connsiteY179" fmla="*/ 3669030 h 6858000"/>
              <a:gd name="connsiteX180" fmla="*/ 8129 w 7467600"/>
              <a:gd name="connsiteY180" fmla="*/ 4330519 h 6858000"/>
              <a:gd name="connsiteX181" fmla="*/ 687572 w 7467600"/>
              <a:gd name="connsiteY181" fmla="*/ 3925629 h 6858000"/>
              <a:gd name="connsiteX182" fmla="*/ 1138365 w 7467600"/>
              <a:gd name="connsiteY182" fmla="*/ 3774515 h 6858000"/>
              <a:gd name="connsiteX183" fmla="*/ 1505579 w 7467600"/>
              <a:gd name="connsiteY183" fmla="*/ 3655526 h 6858000"/>
              <a:gd name="connsiteX184" fmla="*/ 1313114 w 7467600"/>
              <a:gd name="connsiteY184" fmla="*/ 3655216 h 6858000"/>
              <a:gd name="connsiteX185" fmla="*/ 3655073 w 7467600"/>
              <a:gd name="connsiteY185" fmla="*/ 3650884 h 6858000"/>
              <a:gd name="connsiteX186" fmla="*/ 3989938 w 7467600"/>
              <a:gd name="connsiteY186" fmla="*/ 3991685 h 6858000"/>
              <a:gd name="connsiteX187" fmla="*/ 4393907 w 7467600"/>
              <a:gd name="connsiteY187" fmla="*/ 4261258 h 6858000"/>
              <a:gd name="connsiteX188" fmla="*/ 4648051 w 7467600"/>
              <a:gd name="connsiteY188" fmla="*/ 4374051 h 6858000"/>
              <a:gd name="connsiteX189" fmla="*/ 4383389 w 7467600"/>
              <a:gd name="connsiteY189" fmla="*/ 4184369 h 6858000"/>
              <a:gd name="connsiteX190" fmla="*/ 4165508 w 7467600"/>
              <a:gd name="connsiteY190" fmla="*/ 4035196 h 6858000"/>
              <a:gd name="connsiteX191" fmla="*/ 4068162 w 7467600"/>
              <a:gd name="connsiteY191" fmla="*/ 3953394 h 6858000"/>
              <a:gd name="connsiteX192" fmla="*/ 3981416 w 7467600"/>
              <a:gd name="connsiteY192" fmla="*/ 3880482 h 6858000"/>
              <a:gd name="connsiteX193" fmla="*/ 3800147 w 7467600"/>
              <a:gd name="connsiteY193" fmla="*/ 3749872 h 6858000"/>
              <a:gd name="connsiteX194" fmla="*/ 3655073 w 7467600"/>
              <a:gd name="connsiteY194" fmla="*/ 3650884 h 6858000"/>
              <a:gd name="connsiteX195" fmla="*/ 3670252 w 7467600"/>
              <a:gd name="connsiteY195" fmla="*/ 3622798 h 6858000"/>
              <a:gd name="connsiteX196" fmla="*/ 3817258 w 7467600"/>
              <a:gd name="connsiteY196" fmla="*/ 3723577 h 6858000"/>
              <a:gd name="connsiteX197" fmla="*/ 4000461 w 7467600"/>
              <a:gd name="connsiteY197" fmla="*/ 3855966 h 6858000"/>
              <a:gd name="connsiteX198" fmla="*/ 4088180 w 7467600"/>
              <a:gd name="connsiteY198" fmla="*/ 3929774 h 6858000"/>
              <a:gd name="connsiteX199" fmla="*/ 4184555 w 7467600"/>
              <a:gd name="connsiteY199" fmla="*/ 4010683 h 6858000"/>
              <a:gd name="connsiteX200" fmla="*/ 4399563 w 7467600"/>
              <a:gd name="connsiteY200" fmla="*/ 4158106 h 6858000"/>
              <a:gd name="connsiteX201" fmla="*/ 4684469 w 7467600"/>
              <a:gd name="connsiteY201" fmla="*/ 4364680 h 6858000"/>
              <a:gd name="connsiteX202" fmla="*/ 4690271 w 7467600"/>
              <a:gd name="connsiteY202" fmla="*/ 4370034 h 6858000"/>
              <a:gd name="connsiteX203" fmla="*/ 4136093 w 7467600"/>
              <a:gd name="connsiteY203" fmla="*/ 3858466 h 6858000"/>
              <a:gd name="connsiteX204" fmla="*/ 3670252 w 7467600"/>
              <a:gd name="connsiteY204" fmla="*/ 3622798 h 6858000"/>
              <a:gd name="connsiteX205" fmla="*/ 4440129 w 7467600"/>
              <a:gd name="connsiteY205" fmla="*/ 3448571 h 6858000"/>
              <a:gd name="connsiteX206" fmla="*/ 4856525 w 7467600"/>
              <a:gd name="connsiteY206" fmla="*/ 3915351 h 6858000"/>
              <a:gd name="connsiteX207" fmla="*/ 5059055 w 7467600"/>
              <a:gd name="connsiteY207" fmla="*/ 4108918 h 6858000"/>
              <a:gd name="connsiteX208" fmla="*/ 5290070 w 7467600"/>
              <a:gd name="connsiteY208" fmla="*/ 4263619 h 6858000"/>
              <a:gd name="connsiteX209" fmla="*/ 4834991 w 7467600"/>
              <a:gd name="connsiteY209" fmla="*/ 3830985 h 6858000"/>
              <a:gd name="connsiteX210" fmla="*/ 4440129 w 7467600"/>
              <a:gd name="connsiteY210" fmla="*/ 3448571 h 6858000"/>
              <a:gd name="connsiteX211" fmla="*/ 4441737 w 7467600"/>
              <a:gd name="connsiteY211" fmla="*/ 3399734 h 6858000"/>
              <a:gd name="connsiteX212" fmla="*/ 4431236 w 7467600"/>
              <a:gd name="connsiteY212" fmla="*/ 3400954 h 6858000"/>
              <a:gd name="connsiteX213" fmla="*/ 4557150 w 7467600"/>
              <a:gd name="connsiteY213" fmla="*/ 3510023 h 6858000"/>
              <a:gd name="connsiteX214" fmla="*/ 4856936 w 7467600"/>
              <a:gd name="connsiteY214" fmla="*/ 3809146 h 6858000"/>
              <a:gd name="connsiteX215" fmla="*/ 5111996 w 7467600"/>
              <a:gd name="connsiteY215" fmla="*/ 4065759 h 6858000"/>
              <a:gd name="connsiteX216" fmla="*/ 5388878 w 7467600"/>
              <a:gd name="connsiteY216" fmla="*/ 4300185 h 6858000"/>
              <a:gd name="connsiteX217" fmla="*/ 5425556 w 7467600"/>
              <a:gd name="connsiteY217" fmla="*/ 4308967 h 6858000"/>
              <a:gd name="connsiteX218" fmla="*/ 4943646 w 7467600"/>
              <a:gd name="connsiteY218" fmla="*/ 3822916 h 6858000"/>
              <a:gd name="connsiteX219" fmla="*/ 4594837 w 7467600"/>
              <a:gd name="connsiteY219" fmla="*/ 3532274 h 6858000"/>
              <a:gd name="connsiteX220" fmla="*/ 4441737 w 7467600"/>
              <a:gd name="connsiteY220" fmla="*/ 3399734 h 6858000"/>
              <a:gd name="connsiteX221" fmla="*/ 5425834 w 7467600"/>
              <a:gd name="connsiteY221" fmla="*/ 3162785 h 6858000"/>
              <a:gd name="connsiteX222" fmla="*/ 5401644 w 7467600"/>
              <a:gd name="connsiteY222" fmla="*/ 3617847 h 6858000"/>
              <a:gd name="connsiteX223" fmla="*/ 5467256 w 7467600"/>
              <a:gd name="connsiteY223" fmla="*/ 4175494 h 6858000"/>
              <a:gd name="connsiteX224" fmla="*/ 5448069 w 7467600"/>
              <a:gd name="connsiteY224" fmla="*/ 3567554 h 6858000"/>
              <a:gd name="connsiteX225" fmla="*/ 5425834 w 7467600"/>
              <a:gd name="connsiteY225" fmla="*/ 3162785 h 6858000"/>
              <a:gd name="connsiteX226" fmla="*/ 1318687 w 7467600"/>
              <a:gd name="connsiteY226" fmla="*/ 3113840 h 6858000"/>
              <a:gd name="connsiteX227" fmla="*/ 1066793 w 7467600"/>
              <a:gd name="connsiteY227" fmla="*/ 3212171 h 6858000"/>
              <a:gd name="connsiteX228" fmla="*/ 993319 w 7467600"/>
              <a:gd name="connsiteY228" fmla="*/ 3247648 h 6858000"/>
              <a:gd name="connsiteX229" fmla="*/ 853081 w 7467600"/>
              <a:gd name="connsiteY229" fmla="*/ 3312410 h 6858000"/>
              <a:gd name="connsiteX230" fmla="*/ 805957 w 7467600"/>
              <a:gd name="connsiteY230" fmla="*/ 3330443 h 6858000"/>
              <a:gd name="connsiteX231" fmla="*/ 1318687 w 7467600"/>
              <a:gd name="connsiteY231" fmla="*/ 3113840 h 6858000"/>
              <a:gd name="connsiteX232" fmla="*/ 5453702 w 7467600"/>
              <a:gd name="connsiteY232" fmla="*/ 3090882 h 6858000"/>
              <a:gd name="connsiteX233" fmla="*/ 5480135 w 7467600"/>
              <a:gd name="connsiteY233" fmla="*/ 3565802 h 6858000"/>
              <a:gd name="connsiteX234" fmla="*/ 5499023 w 7467600"/>
              <a:gd name="connsiteY234" fmla="*/ 4166310 h 6858000"/>
              <a:gd name="connsiteX235" fmla="*/ 5547022 w 7467600"/>
              <a:gd name="connsiteY235" fmla="*/ 3607838 h 6858000"/>
              <a:gd name="connsiteX236" fmla="*/ 5515964 w 7467600"/>
              <a:gd name="connsiteY236" fmla="*/ 3378541 h 6858000"/>
              <a:gd name="connsiteX237" fmla="*/ 5453702 w 7467600"/>
              <a:gd name="connsiteY237" fmla="*/ 3090882 h 6858000"/>
              <a:gd name="connsiteX238" fmla="*/ 1238695 w 7467600"/>
              <a:gd name="connsiteY238" fmla="*/ 3076820 h 6858000"/>
              <a:gd name="connsiteX239" fmla="*/ 716371 w 7467600"/>
              <a:gd name="connsiteY239" fmla="*/ 3293249 h 6858000"/>
              <a:gd name="connsiteX240" fmla="*/ 579522 w 7467600"/>
              <a:gd name="connsiteY240" fmla="*/ 3371759 h 6858000"/>
              <a:gd name="connsiteX241" fmla="*/ 600288 w 7467600"/>
              <a:gd name="connsiteY241" fmla="*/ 3365555 h 6858000"/>
              <a:gd name="connsiteX242" fmla="*/ 840692 w 7467600"/>
              <a:gd name="connsiteY242" fmla="*/ 3284921 h 6858000"/>
              <a:gd name="connsiteX243" fmla="*/ 979248 w 7467600"/>
              <a:gd name="connsiteY243" fmla="*/ 3221003 h 6858000"/>
              <a:gd name="connsiteX244" fmla="*/ 1053282 w 7467600"/>
              <a:gd name="connsiteY244" fmla="*/ 3185247 h 6858000"/>
              <a:gd name="connsiteX245" fmla="*/ 1320603 w 7467600"/>
              <a:gd name="connsiteY245" fmla="*/ 3081281 h 6858000"/>
              <a:gd name="connsiteX246" fmla="*/ 1238695 w 7467600"/>
              <a:gd name="connsiteY246" fmla="*/ 3076820 h 6858000"/>
              <a:gd name="connsiteX247" fmla="*/ 5425627 w 7467600"/>
              <a:gd name="connsiteY247" fmla="*/ 2954192 h 6858000"/>
              <a:gd name="connsiteX248" fmla="*/ 5470770 w 7467600"/>
              <a:gd name="connsiteY248" fmla="*/ 3005435 h 6858000"/>
              <a:gd name="connsiteX249" fmla="*/ 5519779 w 7467600"/>
              <a:gd name="connsiteY249" fmla="*/ 4359223 h 6858000"/>
              <a:gd name="connsiteX250" fmla="*/ 5520293 w 7467600"/>
              <a:gd name="connsiteY250" fmla="*/ 4360602 h 6858000"/>
              <a:gd name="connsiteX251" fmla="*/ 5767221 w 7467600"/>
              <a:gd name="connsiteY251" fmla="*/ 4665564 h 6858000"/>
              <a:gd name="connsiteX252" fmla="*/ 6937169 w 7467600"/>
              <a:gd name="connsiteY252" fmla="*/ 4815941 h 6858000"/>
              <a:gd name="connsiteX253" fmla="*/ 6953922 w 7467600"/>
              <a:gd name="connsiteY253" fmla="*/ 4890068 h 6858000"/>
              <a:gd name="connsiteX254" fmla="*/ 6071359 w 7467600"/>
              <a:gd name="connsiteY254" fmla="*/ 4770770 h 6858000"/>
              <a:gd name="connsiteX255" fmla="*/ 6038839 w 7467600"/>
              <a:gd name="connsiteY255" fmla="*/ 4764474 h 6858000"/>
              <a:gd name="connsiteX256" fmla="*/ 6038706 w 7467600"/>
              <a:gd name="connsiteY256" fmla="*/ 4763847 h 6858000"/>
              <a:gd name="connsiteX257" fmla="*/ 6037784 w 7467600"/>
              <a:gd name="connsiteY257" fmla="*/ 4764270 h 6858000"/>
              <a:gd name="connsiteX258" fmla="*/ 6038839 w 7467600"/>
              <a:gd name="connsiteY258" fmla="*/ 4764474 h 6858000"/>
              <a:gd name="connsiteX259" fmla="*/ 6040338 w 7467600"/>
              <a:gd name="connsiteY259" fmla="*/ 4771418 h 6858000"/>
              <a:gd name="connsiteX260" fmla="*/ 6024488 w 7467600"/>
              <a:gd name="connsiteY260" fmla="*/ 4809903 h 6858000"/>
              <a:gd name="connsiteX261" fmla="*/ 5599771 w 7467600"/>
              <a:gd name="connsiteY261" fmla="*/ 5509652 h 6858000"/>
              <a:gd name="connsiteX262" fmla="*/ 5548843 w 7467600"/>
              <a:gd name="connsiteY262" fmla="*/ 5563845 h 6858000"/>
              <a:gd name="connsiteX263" fmla="*/ 5940952 w 7467600"/>
              <a:gd name="connsiteY263" fmla="*/ 6250028 h 6858000"/>
              <a:gd name="connsiteX264" fmla="*/ 6043441 w 7467600"/>
              <a:gd name="connsiteY264" fmla="*/ 6665847 h 6858000"/>
              <a:gd name="connsiteX265" fmla="*/ 6093432 w 7467600"/>
              <a:gd name="connsiteY265" fmla="*/ 6858000 h 6858000"/>
              <a:gd name="connsiteX266" fmla="*/ 6034344 w 7467600"/>
              <a:gd name="connsiteY266" fmla="*/ 6858000 h 6858000"/>
              <a:gd name="connsiteX267" fmla="*/ 6026679 w 7467600"/>
              <a:gd name="connsiteY267" fmla="*/ 6836959 h 6858000"/>
              <a:gd name="connsiteX268" fmla="*/ 5800441 w 7467600"/>
              <a:gd name="connsiteY268" fmla="*/ 6335286 h 6858000"/>
              <a:gd name="connsiteX269" fmla="*/ 5526562 w 7467600"/>
              <a:gd name="connsiteY269" fmla="*/ 5705388 h 6858000"/>
              <a:gd name="connsiteX270" fmla="*/ 5519640 w 7467600"/>
              <a:gd name="connsiteY270" fmla="*/ 5683774 h 6858000"/>
              <a:gd name="connsiteX271" fmla="*/ 5844559 w 7467600"/>
              <a:gd name="connsiteY271" fmla="*/ 6553349 h 6858000"/>
              <a:gd name="connsiteX272" fmla="*/ 5975994 w 7467600"/>
              <a:gd name="connsiteY272" fmla="*/ 6858000 h 6858000"/>
              <a:gd name="connsiteX273" fmla="*/ 5898547 w 7467600"/>
              <a:gd name="connsiteY273" fmla="*/ 6858000 h 6858000"/>
              <a:gd name="connsiteX274" fmla="*/ 5682041 w 7467600"/>
              <a:gd name="connsiteY274" fmla="*/ 6355860 h 6858000"/>
              <a:gd name="connsiteX275" fmla="*/ 5461758 w 7467600"/>
              <a:gd name="connsiteY275" fmla="*/ 5820220 h 6858000"/>
              <a:gd name="connsiteX276" fmla="*/ 5237282 w 7467600"/>
              <a:gd name="connsiteY276" fmla="*/ 6579086 h 6858000"/>
              <a:gd name="connsiteX277" fmla="*/ 5115009 w 7467600"/>
              <a:gd name="connsiteY277" fmla="*/ 6858000 h 6858000"/>
              <a:gd name="connsiteX278" fmla="*/ 5028074 w 7467600"/>
              <a:gd name="connsiteY278" fmla="*/ 6858000 h 6858000"/>
              <a:gd name="connsiteX279" fmla="*/ 5079508 w 7467600"/>
              <a:gd name="connsiteY279" fmla="*/ 6749074 h 6858000"/>
              <a:gd name="connsiteX280" fmla="*/ 5371846 w 7467600"/>
              <a:gd name="connsiteY280" fmla="*/ 5924413 h 6858000"/>
              <a:gd name="connsiteX281" fmla="*/ 5270512 w 7467600"/>
              <a:gd name="connsiteY281" fmla="*/ 6138975 h 6858000"/>
              <a:gd name="connsiteX282" fmla="*/ 5062409 w 7467600"/>
              <a:gd name="connsiteY282" fmla="*/ 6653544 h 6858000"/>
              <a:gd name="connsiteX283" fmla="*/ 5036628 w 7467600"/>
              <a:gd name="connsiteY283" fmla="*/ 6754247 h 6858000"/>
              <a:gd name="connsiteX284" fmla="*/ 5009112 w 7467600"/>
              <a:gd name="connsiteY284" fmla="*/ 6858000 h 6858000"/>
              <a:gd name="connsiteX285" fmla="*/ 4976679 w 7467600"/>
              <a:gd name="connsiteY285" fmla="*/ 6858000 h 6858000"/>
              <a:gd name="connsiteX286" fmla="*/ 5006537 w 7467600"/>
              <a:gd name="connsiteY286" fmla="*/ 6747068 h 6858000"/>
              <a:gd name="connsiteX287" fmla="*/ 5032723 w 7467600"/>
              <a:gd name="connsiteY287" fmla="*/ 6644957 h 6858000"/>
              <a:gd name="connsiteX288" fmla="*/ 5242949 w 7467600"/>
              <a:gd name="connsiteY288" fmla="*/ 6125175 h 6858000"/>
              <a:gd name="connsiteX289" fmla="*/ 5286321 w 7467600"/>
              <a:gd name="connsiteY289" fmla="*/ 6033555 h 6858000"/>
              <a:gd name="connsiteX290" fmla="*/ 5008210 w 7467600"/>
              <a:gd name="connsiteY290" fmla="*/ 6649194 h 6858000"/>
              <a:gd name="connsiteX291" fmla="*/ 4986321 w 7467600"/>
              <a:gd name="connsiteY291" fmla="*/ 6765687 h 6858000"/>
              <a:gd name="connsiteX292" fmla="*/ 4973474 w 7467600"/>
              <a:gd name="connsiteY292" fmla="*/ 6858000 h 6858000"/>
              <a:gd name="connsiteX293" fmla="*/ 4907178 w 7467600"/>
              <a:gd name="connsiteY293" fmla="*/ 6858000 h 6858000"/>
              <a:gd name="connsiteX294" fmla="*/ 4910810 w 7467600"/>
              <a:gd name="connsiteY294" fmla="*/ 6829660 h 6858000"/>
              <a:gd name="connsiteX295" fmla="*/ 4987461 w 7467600"/>
              <a:gd name="connsiteY295" fmla="*/ 6432994 h 6858000"/>
              <a:gd name="connsiteX296" fmla="*/ 5179262 w 7467600"/>
              <a:gd name="connsiteY296" fmla="*/ 6035044 h 6858000"/>
              <a:gd name="connsiteX297" fmla="*/ 4689678 w 7467600"/>
              <a:gd name="connsiteY297" fmla="*/ 6440241 h 6858000"/>
              <a:gd name="connsiteX298" fmla="*/ 4477543 w 7467600"/>
              <a:gd name="connsiteY298" fmla="*/ 6674836 h 6858000"/>
              <a:gd name="connsiteX299" fmla="*/ 4329957 w 7467600"/>
              <a:gd name="connsiteY299" fmla="*/ 6858000 h 6858000"/>
              <a:gd name="connsiteX300" fmla="*/ 4218595 w 7467600"/>
              <a:gd name="connsiteY300" fmla="*/ 6858000 h 6858000"/>
              <a:gd name="connsiteX301" fmla="*/ 4368888 w 7467600"/>
              <a:gd name="connsiteY301" fmla="*/ 6668412 h 6858000"/>
              <a:gd name="connsiteX302" fmla="*/ 4563091 w 7467600"/>
              <a:gd name="connsiteY302" fmla="*/ 6442508 h 6858000"/>
              <a:gd name="connsiteX303" fmla="*/ 5387324 w 7467600"/>
              <a:gd name="connsiteY303" fmla="*/ 5705830 h 6858000"/>
              <a:gd name="connsiteX304" fmla="*/ 5073620 w 7467600"/>
              <a:gd name="connsiteY304" fmla="*/ 5955437 h 6858000"/>
              <a:gd name="connsiteX305" fmla="*/ 4689789 w 7467600"/>
              <a:gd name="connsiteY305" fmla="*/ 6268382 h 6858000"/>
              <a:gd name="connsiteX306" fmla="*/ 4418722 w 7467600"/>
              <a:gd name="connsiteY306" fmla="*/ 6570886 h 6858000"/>
              <a:gd name="connsiteX307" fmla="*/ 4214944 w 7467600"/>
              <a:gd name="connsiteY307" fmla="*/ 6858000 h 6858000"/>
              <a:gd name="connsiteX308" fmla="*/ 4177898 w 7467600"/>
              <a:gd name="connsiteY308" fmla="*/ 6858000 h 6858000"/>
              <a:gd name="connsiteX309" fmla="*/ 4391597 w 7467600"/>
              <a:gd name="connsiteY309" fmla="*/ 6556370 h 6858000"/>
              <a:gd name="connsiteX310" fmla="*/ 4668889 w 7467600"/>
              <a:gd name="connsiteY310" fmla="*/ 6246399 h 6858000"/>
              <a:gd name="connsiteX311" fmla="*/ 5055427 w 7467600"/>
              <a:gd name="connsiteY311" fmla="*/ 5931476 h 6858000"/>
              <a:gd name="connsiteX312" fmla="*/ 5371814 w 7467600"/>
              <a:gd name="connsiteY312" fmla="*/ 5678975 h 6858000"/>
              <a:gd name="connsiteX313" fmla="*/ 4987918 w 7467600"/>
              <a:gd name="connsiteY313" fmla="*/ 5838701 h 6858000"/>
              <a:gd name="connsiteX314" fmla="*/ 4317146 w 7467600"/>
              <a:gd name="connsiteY314" fmla="*/ 6587716 h 6858000"/>
              <a:gd name="connsiteX315" fmla="*/ 4171627 w 7467600"/>
              <a:gd name="connsiteY315" fmla="*/ 6858000 h 6858000"/>
              <a:gd name="connsiteX316" fmla="*/ 4081585 w 7467600"/>
              <a:gd name="connsiteY316" fmla="*/ 6858000 h 6858000"/>
              <a:gd name="connsiteX317" fmla="*/ 4238603 w 7467600"/>
              <a:gd name="connsiteY317" fmla="*/ 6559341 h 6858000"/>
              <a:gd name="connsiteX318" fmla="*/ 4778333 w 7467600"/>
              <a:gd name="connsiteY318" fmla="*/ 5873626 h 6858000"/>
              <a:gd name="connsiteX319" fmla="*/ 5414185 w 7467600"/>
              <a:gd name="connsiteY319" fmla="*/ 5573882 h 6858000"/>
              <a:gd name="connsiteX320" fmla="*/ 5959648 w 7467600"/>
              <a:gd name="connsiteY320" fmla="*/ 4760797 h 6858000"/>
              <a:gd name="connsiteX321" fmla="*/ 5355019 w 7467600"/>
              <a:gd name="connsiteY321" fmla="*/ 4734672 h 6858000"/>
              <a:gd name="connsiteX322" fmla="*/ 5083565 w 7467600"/>
              <a:gd name="connsiteY322" fmla="*/ 5179121 h 6858000"/>
              <a:gd name="connsiteX323" fmla="*/ 4713577 w 7467600"/>
              <a:gd name="connsiteY323" fmla="*/ 5616803 h 6858000"/>
              <a:gd name="connsiteX324" fmla="*/ 3989559 w 7467600"/>
              <a:gd name="connsiteY324" fmla="*/ 6145945 h 6858000"/>
              <a:gd name="connsiteX325" fmla="*/ 3939824 w 7467600"/>
              <a:gd name="connsiteY325" fmla="*/ 6066900 h 6858000"/>
              <a:gd name="connsiteX326" fmla="*/ 4584537 w 7467600"/>
              <a:gd name="connsiteY326" fmla="*/ 5324826 h 6858000"/>
              <a:gd name="connsiteX327" fmla="*/ 5037105 w 7467600"/>
              <a:gd name="connsiteY327" fmla="*/ 5088765 h 6858000"/>
              <a:gd name="connsiteX328" fmla="*/ 5039930 w 7467600"/>
              <a:gd name="connsiteY328" fmla="*/ 5089585 h 6858000"/>
              <a:gd name="connsiteX329" fmla="*/ 5263764 w 7467600"/>
              <a:gd name="connsiteY329" fmla="*/ 4735525 h 6858000"/>
              <a:gd name="connsiteX330" fmla="*/ 4086300 w 7467600"/>
              <a:gd name="connsiteY330" fmla="*/ 4884599 h 6858000"/>
              <a:gd name="connsiteX331" fmla="*/ 4085485 w 7467600"/>
              <a:gd name="connsiteY331" fmla="*/ 4899070 h 6858000"/>
              <a:gd name="connsiteX332" fmla="*/ 3871915 w 7467600"/>
              <a:gd name="connsiteY332" fmla="*/ 5253645 h 6858000"/>
              <a:gd name="connsiteX333" fmla="*/ 3799374 w 7467600"/>
              <a:gd name="connsiteY333" fmla="*/ 5466127 h 6858000"/>
              <a:gd name="connsiteX334" fmla="*/ 3498850 w 7467600"/>
              <a:gd name="connsiteY334" fmla="*/ 6661888 h 6858000"/>
              <a:gd name="connsiteX335" fmla="*/ 3399216 w 7467600"/>
              <a:gd name="connsiteY335" fmla="*/ 6858000 h 6858000"/>
              <a:gd name="connsiteX336" fmla="*/ 3303688 w 7467600"/>
              <a:gd name="connsiteY336" fmla="*/ 6858000 h 6858000"/>
              <a:gd name="connsiteX337" fmla="*/ 3391774 w 7467600"/>
              <a:gd name="connsiteY337" fmla="*/ 6697181 h 6858000"/>
              <a:gd name="connsiteX338" fmla="*/ 3735540 w 7467600"/>
              <a:gd name="connsiteY338" fmla="*/ 5546923 h 6858000"/>
              <a:gd name="connsiteX339" fmla="*/ 3729438 w 7467600"/>
              <a:gd name="connsiteY339" fmla="*/ 5569058 h 6858000"/>
              <a:gd name="connsiteX340" fmla="*/ 3707782 w 7467600"/>
              <a:gd name="connsiteY340" fmla="*/ 5644908 h 6858000"/>
              <a:gd name="connsiteX341" fmla="*/ 3583827 w 7467600"/>
              <a:gd name="connsiteY341" fmla="*/ 6039215 h 6858000"/>
              <a:gd name="connsiteX342" fmla="*/ 3547861 w 7467600"/>
              <a:gd name="connsiteY342" fmla="*/ 6129609 h 6858000"/>
              <a:gd name="connsiteX343" fmla="*/ 3490905 w 7467600"/>
              <a:gd name="connsiteY343" fmla="*/ 6277660 h 6858000"/>
              <a:gd name="connsiteX344" fmla="*/ 3455859 w 7467600"/>
              <a:gd name="connsiteY344" fmla="*/ 6391301 h 6858000"/>
              <a:gd name="connsiteX345" fmla="*/ 3429112 w 7467600"/>
              <a:gd name="connsiteY345" fmla="*/ 6479469 h 6858000"/>
              <a:gd name="connsiteX346" fmla="*/ 3304862 w 7467600"/>
              <a:gd name="connsiteY346" fmla="*/ 6796476 h 6858000"/>
              <a:gd name="connsiteX347" fmla="*/ 3276071 w 7467600"/>
              <a:gd name="connsiteY347" fmla="*/ 6858000 h 6858000"/>
              <a:gd name="connsiteX348" fmla="*/ 3240805 w 7467600"/>
              <a:gd name="connsiteY348" fmla="*/ 6858000 h 6858000"/>
              <a:gd name="connsiteX349" fmla="*/ 3275917 w 7467600"/>
              <a:gd name="connsiteY349" fmla="*/ 6783192 h 6858000"/>
              <a:gd name="connsiteX350" fmla="*/ 3399358 w 7467600"/>
              <a:gd name="connsiteY350" fmla="*/ 6469011 h 6858000"/>
              <a:gd name="connsiteX351" fmla="*/ 3425650 w 7467600"/>
              <a:gd name="connsiteY351" fmla="*/ 6381333 h 6858000"/>
              <a:gd name="connsiteX352" fmla="*/ 3460661 w 7467600"/>
              <a:gd name="connsiteY352" fmla="*/ 6266763 h 6858000"/>
              <a:gd name="connsiteX353" fmla="*/ 3518021 w 7467600"/>
              <a:gd name="connsiteY353" fmla="*/ 6117298 h 6858000"/>
              <a:gd name="connsiteX354" fmla="*/ 3554035 w 7467600"/>
              <a:gd name="connsiteY354" fmla="*/ 6027832 h 6858000"/>
              <a:gd name="connsiteX355" fmla="*/ 3677174 w 7467600"/>
              <a:gd name="connsiteY355" fmla="*/ 5636351 h 6858000"/>
              <a:gd name="connsiteX356" fmla="*/ 3698819 w 7467600"/>
              <a:gd name="connsiteY356" fmla="*/ 5560503 h 6858000"/>
              <a:gd name="connsiteX357" fmla="*/ 3702094 w 7467600"/>
              <a:gd name="connsiteY357" fmla="*/ 5549194 h 6858000"/>
              <a:gd name="connsiteX358" fmla="*/ 3398355 w 7467600"/>
              <a:gd name="connsiteY358" fmla="*/ 6094603 h 6858000"/>
              <a:gd name="connsiteX359" fmla="*/ 3193941 w 7467600"/>
              <a:gd name="connsiteY359" fmla="*/ 6798775 h 6858000"/>
              <a:gd name="connsiteX360" fmla="*/ 3184140 w 7467600"/>
              <a:gd name="connsiteY360" fmla="*/ 6858000 h 6858000"/>
              <a:gd name="connsiteX361" fmla="*/ 3099978 w 7467600"/>
              <a:gd name="connsiteY361" fmla="*/ 6858000 h 6858000"/>
              <a:gd name="connsiteX362" fmla="*/ 3101556 w 7467600"/>
              <a:gd name="connsiteY362" fmla="*/ 6843337 h 6858000"/>
              <a:gd name="connsiteX363" fmla="*/ 3370162 w 7467600"/>
              <a:gd name="connsiteY363" fmla="*/ 5785550 h 6858000"/>
              <a:gd name="connsiteX364" fmla="*/ 3746477 w 7467600"/>
              <a:gd name="connsiteY364" fmla="*/ 5377889 h 6858000"/>
              <a:gd name="connsiteX365" fmla="*/ 3863399 w 7467600"/>
              <a:gd name="connsiteY365" fmla="*/ 5087257 h 6858000"/>
              <a:gd name="connsiteX366" fmla="*/ 3968712 w 7467600"/>
              <a:gd name="connsiteY366" fmla="*/ 4913989 h 6858000"/>
              <a:gd name="connsiteX367" fmla="*/ 2792390 w 7467600"/>
              <a:gd name="connsiteY367" fmla="*/ 5382974 h 6858000"/>
              <a:gd name="connsiteX368" fmla="*/ 2714982 w 7467600"/>
              <a:gd name="connsiteY368" fmla="*/ 5427051 h 6858000"/>
              <a:gd name="connsiteX369" fmla="*/ 2813361 w 7467600"/>
              <a:gd name="connsiteY369" fmla="*/ 6023912 h 6858000"/>
              <a:gd name="connsiteX370" fmla="*/ 2688430 w 7467600"/>
              <a:gd name="connsiteY370" fmla="*/ 6801564 h 6858000"/>
              <a:gd name="connsiteX371" fmla="*/ 2629626 w 7467600"/>
              <a:gd name="connsiteY371" fmla="*/ 6763394 h 6858000"/>
              <a:gd name="connsiteX372" fmla="*/ 2565328 w 7467600"/>
              <a:gd name="connsiteY372" fmla="*/ 5516399 h 6858000"/>
              <a:gd name="connsiteX373" fmla="*/ 1922999 w 7467600"/>
              <a:gd name="connsiteY373" fmla="*/ 5980343 h 6858000"/>
              <a:gd name="connsiteX374" fmla="*/ 1950261 w 7467600"/>
              <a:gd name="connsiteY374" fmla="*/ 6405858 h 6858000"/>
              <a:gd name="connsiteX375" fmla="*/ 2365554 w 7467600"/>
              <a:gd name="connsiteY375" fmla="*/ 6759107 h 6858000"/>
              <a:gd name="connsiteX376" fmla="*/ 2424142 w 7467600"/>
              <a:gd name="connsiteY376" fmla="*/ 6858000 h 6858000"/>
              <a:gd name="connsiteX377" fmla="*/ 2395994 w 7467600"/>
              <a:gd name="connsiteY377" fmla="*/ 6858000 h 6858000"/>
              <a:gd name="connsiteX378" fmla="*/ 2392863 w 7467600"/>
              <a:gd name="connsiteY378" fmla="*/ 6852964 h 6858000"/>
              <a:gd name="connsiteX379" fmla="*/ 2017589 w 7467600"/>
              <a:gd name="connsiteY379" fmla="*/ 6493982 h 6858000"/>
              <a:gd name="connsiteX380" fmla="*/ 2147336 w 7467600"/>
              <a:gd name="connsiteY380" fmla="*/ 6594052 h 6858000"/>
              <a:gd name="connsiteX381" fmla="*/ 2207047 w 7467600"/>
              <a:gd name="connsiteY381" fmla="*/ 6654540 h 6858000"/>
              <a:gd name="connsiteX382" fmla="*/ 2299106 w 7467600"/>
              <a:gd name="connsiteY382" fmla="*/ 6778931 h 6858000"/>
              <a:gd name="connsiteX383" fmla="*/ 2314430 w 7467600"/>
              <a:gd name="connsiteY383" fmla="*/ 6801144 h 6858000"/>
              <a:gd name="connsiteX384" fmla="*/ 2352406 w 7467600"/>
              <a:gd name="connsiteY384" fmla="*/ 6858000 h 6858000"/>
              <a:gd name="connsiteX385" fmla="*/ 2314492 w 7467600"/>
              <a:gd name="connsiteY385" fmla="*/ 6858000 h 6858000"/>
              <a:gd name="connsiteX386" fmla="*/ 2288095 w 7467600"/>
              <a:gd name="connsiteY386" fmla="*/ 6818030 h 6858000"/>
              <a:gd name="connsiteX387" fmla="*/ 2272768 w 7467600"/>
              <a:gd name="connsiteY387" fmla="*/ 6795822 h 6858000"/>
              <a:gd name="connsiteX388" fmla="*/ 2182715 w 7467600"/>
              <a:gd name="connsiteY388" fmla="*/ 6675071 h 6858000"/>
              <a:gd name="connsiteX389" fmla="*/ 2032061 w 7467600"/>
              <a:gd name="connsiteY389" fmla="*/ 6541380 h 6858000"/>
              <a:gd name="connsiteX390" fmla="*/ 2257220 w 7467600"/>
              <a:gd name="connsiteY390" fmla="*/ 6826257 h 6858000"/>
              <a:gd name="connsiteX391" fmla="*/ 2281324 w 7467600"/>
              <a:gd name="connsiteY391" fmla="*/ 6858000 h 6858000"/>
              <a:gd name="connsiteX392" fmla="*/ 2242860 w 7467600"/>
              <a:gd name="connsiteY392" fmla="*/ 6858000 h 6858000"/>
              <a:gd name="connsiteX393" fmla="*/ 2232818 w 7467600"/>
              <a:gd name="connsiteY393" fmla="*/ 6844926 h 6858000"/>
              <a:gd name="connsiteX394" fmla="*/ 1990172 w 7467600"/>
              <a:gd name="connsiteY394" fmla="*/ 6542121 h 6858000"/>
              <a:gd name="connsiteX395" fmla="*/ 2124090 w 7467600"/>
              <a:gd name="connsiteY395" fmla="*/ 6761017 h 6858000"/>
              <a:gd name="connsiteX396" fmla="*/ 2200380 w 7467600"/>
              <a:gd name="connsiteY396" fmla="*/ 6858000 h 6858000"/>
              <a:gd name="connsiteX397" fmla="*/ 2147507 w 7467600"/>
              <a:gd name="connsiteY397" fmla="*/ 6858000 h 6858000"/>
              <a:gd name="connsiteX398" fmla="*/ 2070668 w 7467600"/>
              <a:gd name="connsiteY398" fmla="*/ 6761520 h 6858000"/>
              <a:gd name="connsiteX399" fmla="*/ 1975142 w 7467600"/>
              <a:gd name="connsiteY399" fmla="*/ 6585570 h 6858000"/>
              <a:gd name="connsiteX400" fmla="*/ 2050035 w 7467600"/>
              <a:gd name="connsiteY400" fmla="*/ 6813345 h 6858000"/>
              <a:gd name="connsiteX401" fmla="*/ 2063025 w 7467600"/>
              <a:gd name="connsiteY401" fmla="*/ 6858000 h 6858000"/>
              <a:gd name="connsiteX402" fmla="*/ 2021675 w 7467600"/>
              <a:gd name="connsiteY402" fmla="*/ 6858000 h 6858000"/>
              <a:gd name="connsiteX403" fmla="*/ 2019308 w 7467600"/>
              <a:gd name="connsiteY403" fmla="*/ 6847118 h 6858000"/>
              <a:gd name="connsiteX404" fmla="*/ 1938835 w 7467600"/>
              <a:gd name="connsiteY404" fmla="*/ 6551160 h 6858000"/>
              <a:gd name="connsiteX405" fmla="*/ 1953230 w 7467600"/>
              <a:gd name="connsiteY405" fmla="*/ 6759699 h 6858000"/>
              <a:gd name="connsiteX406" fmla="*/ 1956763 w 7467600"/>
              <a:gd name="connsiteY406" fmla="*/ 6778191 h 6858000"/>
              <a:gd name="connsiteX407" fmla="*/ 1967925 w 7467600"/>
              <a:gd name="connsiteY407" fmla="*/ 6858000 h 6858000"/>
              <a:gd name="connsiteX408" fmla="*/ 1936622 w 7467600"/>
              <a:gd name="connsiteY408" fmla="*/ 6858000 h 6858000"/>
              <a:gd name="connsiteX409" fmla="*/ 1926261 w 7467600"/>
              <a:gd name="connsiteY409" fmla="*/ 6784064 h 6858000"/>
              <a:gd name="connsiteX410" fmla="*/ 1922724 w 7467600"/>
              <a:gd name="connsiteY410" fmla="*/ 6765577 h 6858000"/>
              <a:gd name="connsiteX411" fmla="*/ 1904650 w 7467600"/>
              <a:gd name="connsiteY411" fmla="*/ 6639616 h 6858000"/>
              <a:gd name="connsiteX412" fmla="*/ 1885273 w 7467600"/>
              <a:gd name="connsiteY412" fmla="*/ 6858000 h 6858000"/>
              <a:gd name="connsiteX413" fmla="*/ 1854363 w 7467600"/>
              <a:gd name="connsiteY413" fmla="*/ 6858000 h 6858000"/>
              <a:gd name="connsiteX414" fmla="*/ 1880391 w 7467600"/>
              <a:gd name="connsiteY414" fmla="*/ 6603796 h 6858000"/>
              <a:gd name="connsiteX415" fmla="*/ 1818273 w 7467600"/>
              <a:gd name="connsiteY415" fmla="*/ 6715729 h 6858000"/>
              <a:gd name="connsiteX416" fmla="*/ 1794691 w 7467600"/>
              <a:gd name="connsiteY416" fmla="*/ 6843239 h 6858000"/>
              <a:gd name="connsiteX417" fmla="*/ 1794914 w 7467600"/>
              <a:gd name="connsiteY417" fmla="*/ 6858000 h 6858000"/>
              <a:gd name="connsiteX418" fmla="*/ 1746128 w 7467600"/>
              <a:gd name="connsiteY418" fmla="*/ 6858000 h 6858000"/>
              <a:gd name="connsiteX419" fmla="*/ 1753934 w 7467600"/>
              <a:gd name="connsiteY419" fmla="*/ 6724796 h 6858000"/>
              <a:gd name="connsiteX420" fmla="*/ 1792053 w 7467600"/>
              <a:gd name="connsiteY420" fmla="*/ 6572396 h 6858000"/>
              <a:gd name="connsiteX421" fmla="*/ 1862248 w 7467600"/>
              <a:gd name="connsiteY421" fmla="*/ 6266397 h 6858000"/>
              <a:gd name="connsiteX422" fmla="*/ 1862250 w 7467600"/>
              <a:gd name="connsiteY422" fmla="*/ 6033531 h 6858000"/>
              <a:gd name="connsiteX423" fmla="*/ 1211999 w 7467600"/>
              <a:gd name="connsiteY423" fmla="*/ 6683610 h 6858000"/>
              <a:gd name="connsiteX424" fmla="*/ 1213266 w 7467600"/>
              <a:gd name="connsiteY424" fmla="*/ 6691947 h 6858000"/>
              <a:gd name="connsiteX425" fmla="*/ 1203370 w 7467600"/>
              <a:gd name="connsiteY425" fmla="*/ 6850676 h 6858000"/>
              <a:gd name="connsiteX426" fmla="*/ 1203671 w 7467600"/>
              <a:gd name="connsiteY426" fmla="*/ 6858000 h 6858000"/>
              <a:gd name="connsiteX427" fmla="*/ 1143180 w 7467600"/>
              <a:gd name="connsiteY427" fmla="*/ 6858000 h 6858000"/>
              <a:gd name="connsiteX428" fmla="*/ 1142176 w 7467600"/>
              <a:gd name="connsiteY428" fmla="*/ 6766045 h 6858000"/>
              <a:gd name="connsiteX429" fmla="*/ 1067484 w 7467600"/>
              <a:gd name="connsiteY429" fmla="*/ 6858000 h 6858000"/>
              <a:gd name="connsiteX430" fmla="*/ 953928 w 7467600"/>
              <a:gd name="connsiteY430" fmla="*/ 6858000 h 6858000"/>
              <a:gd name="connsiteX431" fmla="*/ 959715 w 7467600"/>
              <a:gd name="connsiteY431" fmla="*/ 6850185 h 6858000"/>
              <a:gd name="connsiteX432" fmla="*/ 1483788 w 7467600"/>
              <a:gd name="connsiteY432" fmla="*/ 6259174 h 6858000"/>
              <a:gd name="connsiteX433" fmla="*/ 1100671 w 7467600"/>
              <a:gd name="connsiteY433" fmla="*/ 6252137 h 6858000"/>
              <a:gd name="connsiteX434" fmla="*/ 1090144 w 7467600"/>
              <a:gd name="connsiteY434" fmla="*/ 6256748 h 6858000"/>
              <a:gd name="connsiteX435" fmla="*/ 1095872 w 7467600"/>
              <a:gd name="connsiteY435" fmla="*/ 6271892 h 6858000"/>
              <a:gd name="connsiteX436" fmla="*/ 262785 w 7467600"/>
              <a:gd name="connsiteY436" fmla="*/ 6845450 h 6858000"/>
              <a:gd name="connsiteX437" fmla="*/ 209968 w 7467600"/>
              <a:gd name="connsiteY437" fmla="*/ 6770713 h 6858000"/>
              <a:gd name="connsiteX438" fmla="*/ 873460 w 7467600"/>
              <a:gd name="connsiteY438" fmla="*/ 6253768 h 6858000"/>
              <a:gd name="connsiteX439" fmla="*/ 192686 w 7467600"/>
              <a:gd name="connsiteY439" fmla="*/ 5849257 h 6858000"/>
              <a:gd name="connsiteX440" fmla="*/ 4696 w 7467600"/>
              <a:gd name="connsiteY440" fmla="*/ 5697668 h 6858000"/>
              <a:gd name="connsiteX441" fmla="*/ 0 w 7467600"/>
              <a:gd name="connsiteY441" fmla="*/ 5689984 h 6858000"/>
              <a:gd name="connsiteX442" fmla="*/ 0 w 7467600"/>
              <a:gd name="connsiteY442" fmla="*/ 5513472 h 6858000"/>
              <a:gd name="connsiteX443" fmla="*/ 174101 w 7467600"/>
              <a:gd name="connsiteY443" fmla="*/ 5620277 h 6858000"/>
              <a:gd name="connsiteX444" fmla="*/ 891800 w 7467600"/>
              <a:gd name="connsiteY444" fmla="*/ 6036935 h 6858000"/>
              <a:gd name="connsiteX445" fmla="*/ 1072219 w 7467600"/>
              <a:gd name="connsiteY445" fmla="*/ 6169443 h 6858000"/>
              <a:gd name="connsiteX446" fmla="*/ 1074117 w 7467600"/>
              <a:gd name="connsiteY446" fmla="*/ 6170301 h 6858000"/>
              <a:gd name="connsiteX447" fmla="*/ 1083114 w 7467600"/>
              <a:gd name="connsiteY447" fmla="*/ 6174131 h 6858000"/>
              <a:gd name="connsiteX448" fmla="*/ 1543010 w 7467600"/>
              <a:gd name="connsiteY448" fmla="*/ 6191140 h 6858000"/>
              <a:gd name="connsiteX449" fmla="*/ 1551080 w 7467600"/>
              <a:gd name="connsiteY449" fmla="*/ 6195006 h 6858000"/>
              <a:gd name="connsiteX450" fmla="*/ 2345443 w 7467600"/>
              <a:gd name="connsiteY450" fmla="*/ 5549882 h 6858000"/>
              <a:gd name="connsiteX451" fmla="*/ 1721499 w 7467600"/>
              <a:gd name="connsiteY451" fmla="*/ 5599969 h 6858000"/>
              <a:gd name="connsiteX452" fmla="*/ 767716 w 7467600"/>
              <a:gd name="connsiteY452" fmla="*/ 5472768 h 6858000"/>
              <a:gd name="connsiteX453" fmla="*/ 722147 w 7467600"/>
              <a:gd name="connsiteY453" fmla="*/ 5393091 h 6858000"/>
              <a:gd name="connsiteX454" fmla="*/ 1485552 w 7467600"/>
              <a:gd name="connsiteY454" fmla="*/ 5313202 h 6858000"/>
              <a:gd name="connsiteX455" fmla="*/ 2143004 w 7467600"/>
              <a:gd name="connsiteY455" fmla="*/ 5402420 h 6858000"/>
              <a:gd name="connsiteX456" fmla="*/ 1933391 w 7467600"/>
              <a:gd name="connsiteY456" fmla="*/ 5156971 h 6858000"/>
              <a:gd name="connsiteX457" fmla="*/ 1827118 w 7467600"/>
              <a:gd name="connsiteY457" fmla="*/ 4968410 h 6858000"/>
              <a:gd name="connsiteX458" fmla="*/ 1837349 w 7467600"/>
              <a:gd name="connsiteY458" fmla="*/ 4956357 h 6858000"/>
              <a:gd name="connsiteX459" fmla="*/ 2162835 w 7467600"/>
              <a:gd name="connsiteY459" fmla="*/ 5187853 h 6858000"/>
              <a:gd name="connsiteX460" fmla="*/ 2257167 w 7467600"/>
              <a:gd name="connsiteY460" fmla="*/ 5462123 h 6858000"/>
              <a:gd name="connsiteX461" fmla="*/ 2261598 w 7467600"/>
              <a:gd name="connsiteY461" fmla="*/ 5467998 h 6858000"/>
              <a:gd name="connsiteX462" fmla="*/ 2437177 w 7467600"/>
              <a:gd name="connsiteY462" fmla="*/ 5479608 h 6858000"/>
              <a:gd name="connsiteX463" fmla="*/ 2445247 w 7467600"/>
              <a:gd name="connsiteY463" fmla="*/ 5483476 h 6858000"/>
              <a:gd name="connsiteX464" fmla="*/ 2743626 w 7467600"/>
              <a:gd name="connsiteY464" fmla="*/ 5304819 h 6858000"/>
              <a:gd name="connsiteX465" fmla="*/ 3048102 w 7467600"/>
              <a:gd name="connsiteY465" fmla="*/ 5150595 h 6858000"/>
              <a:gd name="connsiteX466" fmla="*/ 1799414 w 7467600"/>
              <a:gd name="connsiteY466" fmla="*/ 4694732 h 6858000"/>
              <a:gd name="connsiteX467" fmla="*/ 1771735 w 7467600"/>
              <a:gd name="connsiteY467" fmla="*/ 4619929 h 6858000"/>
              <a:gd name="connsiteX468" fmla="*/ 3104273 w 7467600"/>
              <a:gd name="connsiteY468" fmla="*/ 5076159 h 6858000"/>
              <a:gd name="connsiteX469" fmla="*/ 3113245 w 7467600"/>
              <a:gd name="connsiteY469" fmla="*/ 5090705 h 6858000"/>
              <a:gd name="connsiteX470" fmla="*/ 3126294 w 7467600"/>
              <a:gd name="connsiteY470" fmla="*/ 5114400 h 6858000"/>
              <a:gd name="connsiteX471" fmla="*/ 3937433 w 7467600"/>
              <a:gd name="connsiteY471" fmla="*/ 4830473 h 6858000"/>
              <a:gd name="connsiteX472" fmla="*/ 3590475 w 7467600"/>
              <a:gd name="connsiteY472" fmla="*/ 4597974 h 6858000"/>
              <a:gd name="connsiteX473" fmla="*/ 3100264 w 7467600"/>
              <a:gd name="connsiteY473" fmla="*/ 4579845 h 6858000"/>
              <a:gd name="connsiteX474" fmla="*/ 2183576 w 7467600"/>
              <a:gd name="connsiteY474" fmla="*/ 4227150 h 6858000"/>
              <a:gd name="connsiteX475" fmla="*/ 2151029 w 7467600"/>
              <a:gd name="connsiteY475" fmla="*/ 4146947 h 6858000"/>
              <a:gd name="connsiteX476" fmla="*/ 3563434 w 7467600"/>
              <a:gd name="connsiteY476" fmla="*/ 4469115 h 6858000"/>
              <a:gd name="connsiteX477" fmla="*/ 3177952 w 7467600"/>
              <a:gd name="connsiteY477" fmla="*/ 3657386 h 6858000"/>
              <a:gd name="connsiteX478" fmla="*/ 3189263 w 7467600"/>
              <a:gd name="connsiteY478" fmla="*/ 3625726 h 6858000"/>
              <a:gd name="connsiteX479" fmla="*/ 3560912 w 7467600"/>
              <a:gd name="connsiteY479" fmla="*/ 4079863 h 6858000"/>
              <a:gd name="connsiteX480" fmla="*/ 3626636 w 7467600"/>
              <a:gd name="connsiteY480" fmla="*/ 4512230 h 6858000"/>
              <a:gd name="connsiteX481" fmla="*/ 3653088 w 7467600"/>
              <a:gd name="connsiteY481" fmla="*/ 4521417 h 6858000"/>
              <a:gd name="connsiteX482" fmla="*/ 3988128 w 7467600"/>
              <a:gd name="connsiteY482" fmla="*/ 4817267 h 6858000"/>
              <a:gd name="connsiteX483" fmla="*/ 4830582 w 7467600"/>
              <a:gd name="connsiteY483" fmla="*/ 4676000 h 6858000"/>
              <a:gd name="connsiteX484" fmla="*/ 4830100 w 7467600"/>
              <a:gd name="connsiteY484" fmla="*/ 4675554 h 6858000"/>
              <a:gd name="connsiteX485" fmla="*/ 4036318 w 7467600"/>
              <a:gd name="connsiteY485" fmla="*/ 4147013 h 6858000"/>
              <a:gd name="connsiteX486" fmla="*/ 3432098 w 7467600"/>
              <a:gd name="connsiteY486" fmla="*/ 3537312 h 6858000"/>
              <a:gd name="connsiteX487" fmla="*/ 3446761 w 7467600"/>
              <a:gd name="connsiteY487" fmla="*/ 3461278 h 6858000"/>
              <a:gd name="connsiteX488" fmla="*/ 4419733 w 7467600"/>
              <a:gd name="connsiteY488" fmla="*/ 3963555 h 6858000"/>
              <a:gd name="connsiteX489" fmla="*/ 4781371 w 7467600"/>
              <a:gd name="connsiteY489" fmla="*/ 4458604 h 6858000"/>
              <a:gd name="connsiteX490" fmla="*/ 4780440 w 7467600"/>
              <a:gd name="connsiteY490" fmla="*/ 4470290 h 6858000"/>
              <a:gd name="connsiteX491" fmla="*/ 4898954 w 7467600"/>
              <a:gd name="connsiteY491" fmla="*/ 4662092 h 6858000"/>
              <a:gd name="connsiteX492" fmla="*/ 4900699 w 7467600"/>
              <a:gd name="connsiteY492" fmla="*/ 4670867 h 6858000"/>
              <a:gd name="connsiteX493" fmla="*/ 5714511 w 7467600"/>
              <a:gd name="connsiteY493" fmla="*/ 4663483 h 6858000"/>
              <a:gd name="connsiteX494" fmla="*/ 5464793 w 7467600"/>
              <a:gd name="connsiteY494" fmla="*/ 4393556 h 6858000"/>
              <a:gd name="connsiteX495" fmla="*/ 5461897 w 7467600"/>
              <a:gd name="connsiteY495" fmla="*/ 4390879 h 6858000"/>
              <a:gd name="connsiteX496" fmla="*/ 4294126 w 7467600"/>
              <a:gd name="connsiteY496" fmla="*/ 3303048 h 6858000"/>
              <a:gd name="connsiteX497" fmla="*/ 4305321 w 7467600"/>
              <a:gd name="connsiteY497" fmla="*/ 3256953 h 6858000"/>
              <a:gd name="connsiteX498" fmla="*/ 4949299 w 7467600"/>
              <a:gd name="connsiteY498" fmla="*/ 3766336 h 6858000"/>
              <a:gd name="connsiteX499" fmla="*/ 5291452 w 7467600"/>
              <a:gd name="connsiteY499" fmla="*/ 4076801 h 6858000"/>
              <a:gd name="connsiteX500" fmla="*/ 5434998 w 7467600"/>
              <a:gd name="connsiteY500" fmla="*/ 4254100 h 6858000"/>
              <a:gd name="connsiteX501" fmla="*/ 5351015 w 7467600"/>
              <a:gd name="connsiteY501" fmla="*/ 3760989 h 6858000"/>
              <a:gd name="connsiteX502" fmla="*/ 5413780 w 7467600"/>
              <a:gd name="connsiteY502" fmla="*/ 2966265 h 6858000"/>
              <a:gd name="connsiteX503" fmla="*/ 5425627 w 7467600"/>
              <a:gd name="connsiteY503" fmla="*/ 2954192 h 6858000"/>
              <a:gd name="connsiteX504" fmla="*/ 6604735 w 7467600"/>
              <a:gd name="connsiteY504" fmla="*/ 2041381 h 6858000"/>
              <a:gd name="connsiteX505" fmla="*/ 7204487 w 7467600"/>
              <a:gd name="connsiteY505" fmla="*/ 2742112 h 6858000"/>
              <a:gd name="connsiteX506" fmla="*/ 7131592 w 7467600"/>
              <a:gd name="connsiteY506" fmla="*/ 2672096 h 6858000"/>
              <a:gd name="connsiteX507" fmla="*/ 6996344 w 7467600"/>
              <a:gd name="connsiteY507" fmla="*/ 2518310 h 6858000"/>
              <a:gd name="connsiteX508" fmla="*/ 6735495 w 7467600"/>
              <a:gd name="connsiteY508" fmla="*/ 2196890 h 6858000"/>
              <a:gd name="connsiteX509" fmla="*/ 6721901 w 7467600"/>
              <a:gd name="connsiteY509" fmla="*/ 2179274 h 6858000"/>
              <a:gd name="connsiteX510" fmla="*/ 6604735 w 7467600"/>
              <a:gd name="connsiteY510" fmla="*/ 2041381 h 6858000"/>
              <a:gd name="connsiteX511" fmla="*/ 6591670 w 7467600"/>
              <a:gd name="connsiteY511" fmla="*/ 1988277 h 6858000"/>
              <a:gd name="connsiteX512" fmla="*/ 6747349 w 7467600"/>
              <a:gd name="connsiteY512" fmla="*/ 2160069 h 6858000"/>
              <a:gd name="connsiteX513" fmla="*/ 6760943 w 7467600"/>
              <a:gd name="connsiteY513" fmla="*/ 2177686 h 6858000"/>
              <a:gd name="connsiteX514" fmla="*/ 7021065 w 7467600"/>
              <a:gd name="connsiteY514" fmla="*/ 2498102 h 6858000"/>
              <a:gd name="connsiteX515" fmla="*/ 7155223 w 7467600"/>
              <a:gd name="connsiteY515" fmla="*/ 2650386 h 6858000"/>
              <a:gd name="connsiteX516" fmla="*/ 7203167 w 7467600"/>
              <a:gd name="connsiteY516" fmla="*/ 2697288 h 6858000"/>
              <a:gd name="connsiteX517" fmla="*/ 6937703 w 7467600"/>
              <a:gd name="connsiteY517" fmla="*/ 2321981 h 6858000"/>
              <a:gd name="connsiteX518" fmla="*/ 6591670 w 7467600"/>
              <a:gd name="connsiteY518" fmla="*/ 1988277 h 6858000"/>
              <a:gd name="connsiteX519" fmla="*/ 5798671 w 7467600"/>
              <a:gd name="connsiteY519" fmla="*/ 1981601 h 6858000"/>
              <a:gd name="connsiteX520" fmla="*/ 5754709 w 7467600"/>
              <a:gd name="connsiteY520" fmla="*/ 2071454 h 6858000"/>
              <a:gd name="connsiteX521" fmla="*/ 5763044 w 7467600"/>
              <a:gd name="connsiteY521" fmla="*/ 2842206 h 6858000"/>
              <a:gd name="connsiteX522" fmla="*/ 5764974 w 7467600"/>
              <a:gd name="connsiteY522" fmla="*/ 2799609 h 6858000"/>
              <a:gd name="connsiteX523" fmla="*/ 5767665 w 7467600"/>
              <a:gd name="connsiteY523" fmla="*/ 2666409 h 6858000"/>
              <a:gd name="connsiteX524" fmla="*/ 5763055 w 7467600"/>
              <a:gd name="connsiteY524" fmla="*/ 2579705 h 6858000"/>
              <a:gd name="connsiteX525" fmla="*/ 5758079 w 7467600"/>
              <a:gd name="connsiteY525" fmla="*/ 2492508 h 6858000"/>
              <a:gd name="connsiteX526" fmla="*/ 5779325 w 7467600"/>
              <a:gd name="connsiteY526" fmla="*/ 2197069 h 6858000"/>
              <a:gd name="connsiteX527" fmla="*/ 5798671 w 7467600"/>
              <a:gd name="connsiteY527" fmla="*/ 1981601 h 6858000"/>
              <a:gd name="connsiteX528" fmla="*/ 5829202 w 7467600"/>
              <a:gd name="connsiteY528" fmla="*/ 1971679 h 6858000"/>
              <a:gd name="connsiteX529" fmla="*/ 5809558 w 7467600"/>
              <a:gd name="connsiteY529" fmla="*/ 2198043 h 6858000"/>
              <a:gd name="connsiteX530" fmla="*/ 5788653 w 7467600"/>
              <a:gd name="connsiteY530" fmla="*/ 2489430 h 6858000"/>
              <a:gd name="connsiteX531" fmla="*/ 5793439 w 7467600"/>
              <a:gd name="connsiteY531" fmla="*/ 2575235 h 6858000"/>
              <a:gd name="connsiteX532" fmla="*/ 5796837 w 7467600"/>
              <a:gd name="connsiteY532" fmla="*/ 2637633 h 6858000"/>
              <a:gd name="connsiteX533" fmla="*/ 5818614 w 7467600"/>
              <a:gd name="connsiteY533" fmla="*/ 2473055 h 6858000"/>
              <a:gd name="connsiteX534" fmla="*/ 5829202 w 7467600"/>
              <a:gd name="connsiteY534" fmla="*/ 1971679 h 6858000"/>
              <a:gd name="connsiteX535" fmla="*/ 5911389 w 7467600"/>
              <a:gd name="connsiteY535" fmla="*/ 1898371 h 6858000"/>
              <a:gd name="connsiteX536" fmla="*/ 6237627 w 7467600"/>
              <a:gd name="connsiteY536" fmla="*/ 2231921 h 6858000"/>
              <a:gd name="connsiteX537" fmla="*/ 5911389 w 7467600"/>
              <a:gd name="connsiteY537" fmla="*/ 1898371 h 6858000"/>
              <a:gd name="connsiteX538" fmla="*/ 6944437 w 7467600"/>
              <a:gd name="connsiteY538" fmla="*/ 1575402 h 6858000"/>
              <a:gd name="connsiteX539" fmla="*/ 6304730 w 7467600"/>
              <a:gd name="connsiteY539" fmla="*/ 1766654 h 6858000"/>
              <a:gd name="connsiteX540" fmla="*/ 6944437 w 7467600"/>
              <a:gd name="connsiteY540" fmla="*/ 1575402 h 6858000"/>
              <a:gd name="connsiteX541" fmla="*/ 7019523 w 7467600"/>
              <a:gd name="connsiteY541" fmla="*/ 1519450 h 6858000"/>
              <a:gd name="connsiteX542" fmla="*/ 6298091 w 7467600"/>
              <a:gd name="connsiteY542" fmla="*/ 1737122 h 6858000"/>
              <a:gd name="connsiteX543" fmla="*/ 7019523 w 7467600"/>
              <a:gd name="connsiteY543" fmla="*/ 1519450 h 6858000"/>
              <a:gd name="connsiteX544" fmla="*/ 2399523 w 7467600"/>
              <a:gd name="connsiteY544" fmla="*/ 1428234 h 6858000"/>
              <a:gd name="connsiteX545" fmla="*/ 2224982 w 7467600"/>
              <a:gd name="connsiteY545" fmla="*/ 1826201 h 6858000"/>
              <a:gd name="connsiteX546" fmla="*/ 2096099 w 7467600"/>
              <a:gd name="connsiteY546" fmla="*/ 2345900 h 6858000"/>
              <a:gd name="connsiteX547" fmla="*/ 2283317 w 7467600"/>
              <a:gd name="connsiteY547" fmla="*/ 1796925 h 6858000"/>
              <a:gd name="connsiteX548" fmla="*/ 2399523 w 7467600"/>
              <a:gd name="connsiteY548" fmla="*/ 1428234 h 6858000"/>
              <a:gd name="connsiteX549" fmla="*/ 2448558 w 7467600"/>
              <a:gd name="connsiteY549" fmla="*/ 1373435 h 6858000"/>
              <a:gd name="connsiteX550" fmla="*/ 2312521 w 7467600"/>
              <a:gd name="connsiteY550" fmla="*/ 1806140 h 6858000"/>
              <a:gd name="connsiteX551" fmla="*/ 2127533 w 7467600"/>
              <a:gd name="connsiteY551" fmla="*/ 2348380 h 6858000"/>
              <a:gd name="connsiteX552" fmla="*/ 2358080 w 7467600"/>
              <a:gd name="connsiteY552" fmla="*/ 1866134 h 6858000"/>
              <a:gd name="connsiteX553" fmla="*/ 2407436 w 7467600"/>
              <a:gd name="connsiteY553" fmla="*/ 1651070 h 6858000"/>
              <a:gd name="connsiteX554" fmla="*/ 2448558 w 7467600"/>
              <a:gd name="connsiteY554" fmla="*/ 1373435 h 6858000"/>
              <a:gd name="connsiteX555" fmla="*/ 278707 w 7467600"/>
              <a:gd name="connsiteY555" fmla="*/ 1352270 h 6858000"/>
              <a:gd name="connsiteX556" fmla="*/ 321570 w 7467600"/>
              <a:gd name="connsiteY556" fmla="*/ 1861610 h 6858000"/>
              <a:gd name="connsiteX557" fmla="*/ 294281 w 7467600"/>
              <a:gd name="connsiteY557" fmla="*/ 1440658 h 6858000"/>
              <a:gd name="connsiteX558" fmla="*/ 278707 w 7467600"/>
              <a:gd name="connsiteY558" fmla="*/ 1352270 h 6858000"/>
              <a:gd name="connsiteX559" fmla="*/ 1423821 w 7467600"/>
              <a:gd name="connsiteY559" fmla="*/ 1351958 h 6858000"/>
              <a:gd name="connsiteX560" fmla="*/ 1638521 w 7467600"/>
              <a:gd name="connsiteY560" fmla="*/ 1908470 h 6858000"/>
              <a:gd name="connsiteX561" fmla="*/ 1754199 w 7467600"/>
              <a:gd name="connsiteY561" fmla="*/ 2149284 h 6858000"/>
              <a:gd name="connsiteX562" fmla="*/ 1908359 w 7467600"/>
              <a:gd name="connsiteY562" fmla="*/ 2364988 h 6858000"/>
              <a:gd name="connsiteX563" fmla="*/ 1647661 w 7467600"/>
              <a:gd name="connsiteY563" fmla="*/ 1825945 h 6858000"/>
              <a:gd name="connsiteX564" fmla="*/ 1423821 w 7467600"/>
              <a:gd name="connsiteY564" fmla="*/ 1351958 h 6858000"/>
              <a:gd name="connsiteX565" fmla="*/ 1431890 w 7467600"/>
              <a:gd name="connsiteY565" fmla="*/ 1306475 h 6858000"/>
              <a:gd name="connsiteX566" fmla="*/ 1507597 w 7467600"/>
              <a:gd name="connsiteY566" fmla="*/ 1446132 h 6858000"/>
              <a:gd name="connsiteX567" fmla="*/ 1674586 w 7467600"/>
              <a:gd name="connsiteY567" fmla="*/ 1813832 h 6858000"/>
              <a:gd name="connsiteX568" fmla="*/ 1815950 w 7467600"/>
              <a:gd name="connsiteY568" fmla="*/ 2128564 h 6858000"/>
              <a:gd name="connsiteX569" fmla="*/ 1984242 w 7467600"/>
              <a:gd name="connsiteY569" fmla="*/ 2430829 h 6858000"/>
              <a:gd name="connsiteX570" fmla="*/ 2014023 w 7467600"/>
              <a:gd name="connsiteY570" fmla="*/ 2450995 h 6858000"/>
              <a:gd name="connsiteX571" fmla="*/ 1747337 w 7467600"/>
              <a:gd name="connsiteY571" fmla="*/ 1855264 h 6858000"/>
              <a:gd name="connsiteX572" fmla="*/ 1533749 w 7467600"/>
              <a:gd name="connsiteY572" fmla="*/ 1478656 h 6858000"/>
              <a:gd name="connsiteX573" fmla="*/ 1431890 w 7467600"/>
              <a:gd name="connsiteY573" fmla="*/ 1306475 h 6858000"/>
              <a:gd name="connsiteX574" fmla="*/ 5052692 w 7467600"/>
              <a:gd name="connsiteY574" fmla="*/ 1292994 h 6858000"/>
              <a:gd name="connsiteX575" fmla="*/ 5200661 w 7467600"/>
              <a:gd name="connsiteY575" fmla="*/ 1635186 h 6858000"/>
              <a:gd name="connsiteX576" fmla="*/ 5297138 w 7467600"/>
              <a:gd name="connsiteY576" fmla="*/ 1906351 h 6858000"/>
              <a:gd name="connsiteX577" fmla="*/ 5052692 w 7467600"/>
              <a:gd name="connsiteY577" fmla="*/ 1292994 h 6858000"/>
              <a:gd name="connsiteX578" fmla="*/ 5009948 w 7467600"/>
              <a:gd name="connsiteY578" fmla="*/ 1273619 h 6858000"/>
              <a:gd name="connsiteX579" fmla="*/ 5121777 w 7467600"/>
              <a:gd name="connsiteY579" fmla="*/ 1654213 h 6858000"/>
              <a:gd name="connsiteX580" fmla="*/ 5293545 w 7467600"/>
              <a:gd name="connsiteY580" fmla="*/ 2072247 h 6858000"/>
              <a:gd name="connsiteX581" fmla="*/ 5294042 w 7467600"/>
              <a:gd name="connsiteY581" fmla="*/ 2065019 h 6858000"/>
              <a:gd name="connsiteX582" fmla="*/ 5171936 w 7467600"/>
              <a:gd name="connsiteY582" fmla="*/ 1647613 h 6858000"/>
              <a:gd name="connsiteX583" fmla="*/ 5009948 w 7467600"/>
              <a:gd name="connsiteY583" fmla="*/ 1273619 h 6858000"/>
              <a:gd name="connsiteX584" fmla="*/ 655236 w 7467600"/>
              <a:gd name="connsiteY584" fmla="*/ 1268632 h 6858000"/>
              <a:gd name="connsiteX585" fmla="*/ 839521 w 7467600"/>
              <a:gd name="connsiteY585" fmla="*/ 1685315 h 6858000"/>
              <a:gd name="connsiteX586" fmla="*/ 1109416 w 7467600"/>
              <a:gd name="connsiteY586" fmla="*/ 2061663 h 6858000"/>
              <a:gd name="connsiteX587" fmla="*/ 1298300 w 7467600"/>
              <a:gd name="connsiteY587" fmla="*/ 2247742 h 6858000"/>
              <a:gd name="connsiteX588" fmla="*/ 1125871 w 7467600"/>
              <a:gd name="connsiteY588" fmla="*/ 1989513 h 6858000"/>
              <a:gd name="connsiteX589" fmla="*/ 981574 w 7467600"/>
              <a:gd name="connsiteY589" fmla="*/ 1783157 h 6858000"/>
              <a:gd name="connsiteX590" fmla="*/ 922198 w 7467600"/>
              <a:gd name="connsiteY590" fmla="*/ 1677437 h 6858000"/>
              <a:gd name="connsiteX591" fmla="*/ 869293 w 7467600"/>
              <a:gd name="connsiteY591" fmla="*/ 1583214 h 6858000"/>
              <a:gd name="connsiteX592" fmla="*/ 751431 w 7467600"/>
              <a:gd name="connsiteY592" fmla="*/ 1405731 h 6858000"/>
              <a:gd name="connsiteX593" fmla="*/ 655236 w 7467600"/>
              <a:gd name="connsiteY593" fmla="*/ 1268632 h 6858000"/>
              <a:gd name="connsiteX594" fmla="*/ 6516292 w 7467600"/>
              <a:gd name="connsiteY594" fmla="*/ 1263064 h 6858000"/>
              <a:gd name="connsiteX595" fmla="*/ 5736320 w 7467600"/>
              <a:gd name="connsiteY595" fmla="*/ 1501803 h 6858000"/>
              <a:gd name="connsiteX596" fmla="*/ 6516292 w 7467600"/>
              <a:gd name="connsiteY596" fmla="*/ 1263064 h 6858000"/>
              <a:gd name="connsiteX597" fmla="*/ 291466 w 7467600"/>
              <a:gd name="connsiteY597" fmla="*/ 1250369 h 6858000"/>
              <a:gd name="connsiteX598" fmla="*/ 323180 w 7467600"/>
              <a:gd name="connsiteY598" fmla="*/ 1435283 h 6858000"/>
              <a:gd name="connsiteX599" fmla="*/ 349381 w 7467600"/>
              <a:gd name="connsiteY599" fmla="*/ 1875041 h 6858000"/>
              <a:gd name="connsiteX600" fmla="*/ 374363 w 7467600"/>
              <a:gd name="connsiteY600" fmla="*/ 1506494 h 6858000"/>
              <a:gd name="connsiteX601" fmla="*/ 302168 w 7467600"/>
              <a:gd name="connsiteY601" fmla="*/ 1274495 h 6858000"/>
              <a:gd name="connsiteX602" fmla="*/ 291466 w 7467600"/>
              <a:gd name="connsiteY602" fmla="*/ 1250369 h 6858000"/>
              <a:gd name="connsiteX603" fmla="*/ 678222 w 7467600"/>
              <a:gd name="connsiteY603" fmla="*/ 1248670 h 6858000"/>
              <a:gd name="connsiteX604" fmla="*/ 775536 w 7467600"/>
              <a:gd name="connsiteY604" fmla="*/ 1388015 h 6858000"/>
              <a:gd name="connsiteX605" fmla="*/ 894529 w 7467600"/>
              <a:gd name="connsiteY605" fmla="*/ 1567739 h 6858000"/>
              <a:gd name="connsiteX606" fmla="*/ 948000 w 7467600"/>
              <a:gd name="connsiteY606" fmla="*/ 1663088 h 6858000"/>
              <a:gd name="connsiteX607" fmla="*/ 1006812 w 7467600"/>
              <a:gd name="connsiteY607" fmla="*/ 1767683 h 6858000"/>
              <a:gd name="connsiteX608" fmla="*/ 1149133 w 7467600"/>
              <a:gd name="connsiteY608" fmla="*/ 1971513 h 6858000"/>
              <a:gd name="connsiteX609" fmla="*/ 1333952 w 7467600"/>
              <a:gd name="connsiteY609" fmla="*/ 2251620 h 6858000"/>
              <a:gd name="connsiteX610" fmla="*/ 1337329 w 7467600"/>
              <a:gd name="connsiteY610" fmla="*/ 2258350 h 6858000"/>
              <a:gd name="connsiteX611" fmla="*/ 1014726 w 7467600"/>
              <a:gd name="connsiteY611" fmla="*/ 1615556 h 6858000"/>
              <a:gd name="connsiteX612" fmla="*/ 678222 w 7467600"/>
              <a:gd name="connsiteY612" fmla="*/ 1248670 h 6858000"/>
              <a:gd name="connsiteX613" fmla="*/ 6691602 w 7467600"/>
              <a:gd name="connsiteY613" fmla="*/ 1140573 h 6858000"/>
              <a:gd name="connsiteX614" fmla="*/ 6571100 w 7467600"/>
              <a:gd name="connsiteY614" fmla="*/ 1183662 h 6858000"/>
              <a:gd name="connsiteX615" fmla="*/ 6241687 w 7467600"/>
              <a:gd name="connsiteY615" fmla="*/ 1257600 h 6858000"/>
              <a:gd name="connsiteX616" fmla="*/ 5693009 w 7467600"/>
              <a:gd name="connsiteY616" fmla="*/ 1478256 h 6858000"/>
              <a:gd name="connsiteX617" fmla="*/ 6548420 w 7467600"/>
              <a:gd name="connsiteY617" fmla="*/ 1214599 h 6858000"/>
              <a:gd name="connsiteX618" fmla="*/ 6605473 w 7467600"/>
              <a:gd name="connsiteY618" fmla="*/ 1184686 h 6858000"/>
              <a:gd name="connsiteX619" fmla="*/ 6691602 w 7467600"/>
              <a:gd name="connsiteY619" fmla="*/ 1140573 h 6858000"/>
              <a:gd name="connsiteX620" fmla="*/ 4002475 w 7467600"/>
              <a:gd name="connsiteY620" fmla="*/ 1037802 h 6858000"/>
              <a:gd name="connsiteX621" fmla="*/ 4000324 w 7467600"/>
              <a:gd name="connsiteY621" fmla="*/ 1039362 h 6858000"/>
              <a:gd name="connsiteX622" fmla="*/ 4002862 w 7467600"/>
              <a:gd name="connsiteY622" fmla="*/ 1042866 h 6858000"/>
              <a:gd name="connsiteX623" fmla="*/ 4002475 w 7467600"/>
              <a:gd name="connsiteY623" fmla="*/ 1037802 h 6858000"/>
              <a:gd name="connsiteX624" fmla="*/ 506322 w 7467600"/>
              <a:gd name="connsiteY624" fmla="*/ 1020997 h 6858000"/>
              <a:gd name="connsiteX625" fmla="*/ 533068 w 7467600"/>
              <a:gd name="connsiteY625" fmla="*/ 1029409 h 6858000"/>
              <a:gd name="connsiteX626" fmla="*/ 1232525 w 7467600"/>
              <a:gd name="connsiteY626" fmla="*/ 1804675 h 6858000"/>
              <a:gd name="connsiteX627" fmla="*/ 1388858 w 7467600"/>
              <a:gd name="connsiteY627" fmla="*/ 2368011 h 6858000"/>
              <a:gd name="connsiteX628" fmla="*/ 1384098 w 7467600"/>
              <a:gd name="connsiteY628" fmla="*/ 2378125 h 6858000"/>
              <a:gd name="connsiteX629" fmla="*/ 1425393 w 7467600"/>
              <a:gd name="connsiteY629" fmla="*/ 2589124 h 6858000"/>
              <a:gd name="connsiteX630" fmla="*/ 1424001 w 7467600"/>
              <a:gd name="connsiteY630" fmla="*/ 2597541 h 6858000"/>
              <a:gd name="connsiteX631" fmla="*/ 2152729 w 7467600"/>
              <a:gd name="connsiteY631" fmla="*/ 2864487 h 6858000"/>
              <a:gd name="connsiteX632" fmla="*/ 2020609 w 7467600"/>
              <a:gd name="connsiteY632" fmla="*/ 2539671 h 6858000"/>
              <a:gd name="connsiteX633" fmla="*/ 2018920 w 7467600"/>
              <a:gd name="connsiteY633" fmla="*/ 2536309 h 6858000"/>
              <a:gd name="connsiteX634" fmla="*/ 1342441 w 7467600"/>
              <a:gd name="connsiteY634" fmla="*/ 1173017 h 6858000"/>
              <a:gd name="connsiteX635" fmla="*/ 1367925 w 7467600"/>
              <a:gd name="connsiteY635" fmla="*/ 1135648 h 6858000"/>
              <a:gd name="connsiteX636" fmla="*/ 1771401 w 7467600"/>
              <a:gd name="connsiteY636" fmla="*/ 1806673 h 6858000"/>
              <a:gd name="connsiteX637" fmla="*/ 1972385 w 7467600"/>
              <a:gd name="connsiteY637" fmla="*/ 2198735 h 6858000"/>
              <a:gd name="connsiteX638" fmla="*/ 2040892 w 7467600"/>
              <a:gd name="connsiteY638" fmla="*/ 2405205 h 6858000"/>
              <a:gd name="connsiteX639" fmla="*/ 2131689 w 7467600"/>
              <a:gd name="connsiteY639" fmla="*/ 1936926 h 6858000"/>
              <a:gd name="connsiteX640" fmla="*/ 2454820 w 7467600"/>
              <a:gd name="connsiteY640" fmla="*/ 1248808 h 6858000"/>
              <a:gd name="connsiteX641" fmla="*/ 2492512 w 7467600"/>
              <a:gd name="connsiteY641" fmla="*/ 1302920 h 6858000"/>
              <a:gd name="connsiteX642" fmla="*/ 2081216 w 7467600"/>
              <a:gd name="connsiteY642" fmla="*/ 2527513 h 6858000"/>
              <a:gd name="connsiteX643" fmla="*/ 2081211 w 7467600"/>
              <a:gd name="connsiteY643" fmla="*/ 2528916 h 6858000"/>
              <a:gd name="connsiteX644" fmla="*/ 2199067 w 7467600"/>
              <a:gd name="connsiteY644" fmla="*/ 2884061 h 6858000"/>
              <a:gd name="connsiteX645" fmla="*/ 3192586 w 7467600"/>
              <a:gd name="connsiteY645" fmla="*/ 3411496 h 6858000"/>
              <a:gd name="connsiteX646" fmla="*/ 3182620 w 7467600"/>
              <a:gd name="connsiteY646" fmla="*/ 3483279 h 6858000"/>
              <a:gd name="connsiteX647" fmla="*/ 2435119 w 7467600"/>
              <a:gd name="connsiteY647" fmla="*/ 3080173 h 6858000"/>
              <a:gd name="connsiteX648" fmla="*/ 2410152 w 7467600"/>
              <a:gd name="connsiteY648" fmla="*/ 3063751 h 6858000"/>
              <a:gd name="connsiteX649" fmla="*/ 2408099 w 7467600"/>
              <a:gd name="connsiteY649" fmla="*/ 3064403 h 6858000"/>
              <a:gd name="connsiteX650" fmla="*/ 2407218 w 7467600"/>
              <a:gd name="connsiteY650" fmla="*/ 3070324 h 6858000"/>
              <a:gd name="connsiteX651" fmla="*/ 2380138 w 7467600"/>
              <a:gd name="connsiteY651" fmla="*/ 3099341 h 6858000"/>
              <a:gd name="connsiteX652" fmla="*/ 1765923 w 7467600"/>
              <a:gd name="connsiteY652" fmla="*/ 3581043 h 6858000"/>
              <a:gd name="connsiteX653" fmla="*/ 1702258 w 7467600"/>
              <a:gd name="connsiteY653" fmla="*/ 3612286 h 6858000"/>
              <a:gd name="connsiteX654" fmla="*/ 1538370 w 7467600"/>
              <a:gd name="connsiteY654" fmla="*/ 3811804 h 6858000"/>
              <a:gd name="connsiteX655" fmla="*/ 542867 w 7467600"/>
              <a:gd name="connsiteY655" fmla="*/ 4944092 h 6858000"/>
              <a:gd name="connsiteX656" fmla="*/ 515800 w 7467600"/>
              <a:gd name="connsiteY656" fmla="*/ 4862180 h 6858000"/>
              <a:gd name="connsiteX657" fmla="*/ 909145 w 7467600"/>
              <a:gd name="connsiteY657" fmla="*/ 4199225 h 6858000"/>
              <a:gd name="connsiteX658" fmla="*/ 1214067 w 7467600"/>
              <a:gd name="connsiteY658" fmla="*/ 3908561 h 6858000"/>
              <a:gd name="connsiteX659" fmla="*/ 640967 w 7467600"/>
              <a:gd name="connsiteY659" fmla="*/ 4105601 h 6858000"/>
              <a:gd name="connsiteX660" fmla="*/ 112563 w 7467600"/>
              <a:gd name="connsiteY660" fmla="*/ 4396952 h 6858000"/>
              <a:gd name="connsiteX661" fmla="*/ 0 w 7467600"/>
              <a:gd name="connsiteY661" fmla="*/ 4466006 h 6858000"/>
              <a:gd name="connsiteX662" fmla="*/ 0 w 7467600"/>
              <a:gd name="connsiteY662" fmla="*/ 4233763 h 6858000"/>
              <a:gd name="connsiteX663" fmla="*/ 36881 w 7467600"/>
              <a:gd name="connsiteY663" fmla="*/ 4200118 h 6858000"/>
              <a:gd name="connsiteX664" fmla="*/ 910534 w 7467600"/>
              <a:gd name="connsiteY664" fmla="*/ 3629753 h 6858000"/>
              <a:gd name="connsiteX665" fmla="*/ 1578717 w 7467600"/>
              <a:gd name="connsiteY665" fmla="*/ 3575982 h 6858000"/>
              <a:gd name="connsiteX666" fmla="*/ 2338780 w 7467600"/>
              <a:gd name="connsiteY666" fmla="*/ 3033725 h 6858000"/>
              <a:gd name="connsiteX667" fmla="*/ 1807991 w 7467600"/>
              <a:gd name="connsiteY667" fmla="*/ 2807184 h 6858000"/>
              <a:gd name="connsiteX668" fmla="*/ 1416358 w 7467600"/>
              <a:gd name="connsiteY668" fmla="*/ 3112571 h 6858000"/>
              <a:gd name="connsiteX669" fmla="*/ 939066 w 7467600"/>
              <a:gd name="connsiteY669" fmla="*/ 3378798 h 6858000"/>
              <a:gd name="connsiteX670" fmla="*/ 115099 w 7467600"/>
              <a:gd name="connsiteY670" fmla="*/ 3607650 h 6858000"/>
              <a:gd name="connsiteX671" fmla="*/ 97284 w 7467600"/>
              <a:gd name="connsiteY671" fmla="*/ 3520393 h 6858000"/>
              <a:gd name="connsiteX672" fmla="*/ 922050 w 7467600"/>
              <a:gd name="connsiteY672" fmla="*/ 3074867 h 6858000"/>
              <a:gd name="connsiteX673" fmla="*/ 1405265 w 7467600"/>
              <a:gd name="connsiteY673" fmla="*/ 3016319 h 6858000"/>
              <a:gd name="connsiteX674" fmla="*/ 1407512 w 7467600"/>
              <a:gd name="connsiteY674" fmla="*/ 3018001 h 6858000"/>
              <a:gd name="connsiteX675" fmla="*/ 1726266 w 7467600"/>
              <a:gd name="connsiteY675" fmla="*/ 2777274 h 6858000"/>
              <a:gd name="connsiteX676" fmla="*/ 625390 w 7467600"/>
              <a:gd name="connsiteY676" fmla="*/ 2514541 h 6858000"/>
              <a:gd name="connsiteX677" fmla="*/ 619799 w 7467600"/>
              <a:gd name="connsiteY677" fmla="*/ 2527180 h 6858000"/>
              <a:gd name="connsiteX678" fmla="*/ 310030 w 7467600"/>
              <a:gd name="connsiteY678" fmla="*/ 2771818 h 6858000"/>
              <a:gd name="connsiteX679" fmla="*/ 173877 w 7467600"/>
              <a:gd name="connsiteY679" fmla="*/ 2937056 h 6858000"/>
              <a:gd name="connsiteX680" fmla="*/ 77889 w 7467600"/>
              <a:gd name="connsiteY680" fmla="*/ 3138440 h 6858000"/>
              <a:gd name="connsiteX681" fmla="*/ 0 w 7467600"/>
              <a:gd name="connsiteY681" fmla="*/ 3271395 h 6858000"/>
              <a:gd name="connsiteX682" fmla="*/ 0 w 7467600"/>
              <a:gd name="connsiteY682" fmla="*/ 3153002 h 6858000"/>
              <a:gd name="connsiteX683" fmla="*/ 2386 w 7467600"/>
              <a:gd name="connsiteY683" fmla="*/ 3149203 h 6858000"/>
              <a:gd name="connsiteX684" fmla="*/ 89753 w 7467600"/>
              <a:gd name="connsiteY684" fmla="*/ 2987702 h 6858000"/>
              <a:gd name="connsiteX685" fmla="*/ 76869 w 7467600"/>
              <a:gd name="connsiteY685" fmla="*/ 3005404 h 6858000"/>
              <a:gd name="connsiteX686" fmla="*/ 32049 w 7467600"/>
              <a:gd name="connsiteY686" fmla="*/ 3065814 h 6858000"/>
              <a:gd name="connsiteX687" fmla="*/ 0 w 7467600"/>
              <a:gd name="connsiteY687" fmla="*/ 3108744 h 6858000"/>
              <a:gd name="connsiteX688" fmla="*/ 0 w 7467600"/>
              <a:gd name="connsiteY688" fmla="*/ 3058059 h 6858000"/>
              <a:gd name="connsiteX689" fmla="*/ 7610 w 7467600"/>
              <a:gd name="connsiteY689" fmla="*/ 3047889 h 6858000"/>
              <a:gd name="connsiteX690" fmla="*/ 52419 w 7467600"/>
              <a:gd name="connsiteY690" fmla="*/ 2987479 h 6858000"/>
              <a:gd name="connsiteX691" fmla="*/ 59142 w 7467600"/>
              <a:gd name="connsiteY691" fmla="*/ 2978488 h 6858000"/>
              <a:gd name="connsiteX692" fmla="*/ 0 w 7467600"/>
              <a:gd name="connsiteY692" fmla="*/ 3015334 h 6858000"/>
              <a:gd name="connsiteX693" fmla="*/ 0 w 7467600"/>
              <a:gd name="connsiteY693" fmla="*/ 2914286 h 6858000"/>
              <a:gd name="connsiteX694" fmla="*/ 36383 w 7467600"/>
              <a:gd name="connsiteY694" fmla="*/ 2901128 h 6858000"/>
              <a:gd name="connsiteX695" fmla="*/ 156329 w 7467600"/>
              <a:gd name="connsiteY695" fmla="*/ 2840533 h 6858000"/>
              <a:gd name="connsiteX696" fmla="*/ 358355 w 7467600"/>
              <a:gd name="connsiteY696" fmla="*/ 2620471 h 6858000"/>
              <a:gd name="connsiteX697" fmla="*/ 510577 w 7467600"/>
              <a:gd name="connsiteY697" fmla="*/ 2501244 h 6858000"/>
              <a:gd name="connsiteX698" fmla="*/ 211967 w 7467600"/>
              <a:gd name="connsiteY698" fmla="*/ 2479171 h 6858000"/>
              <a:gd name="connsiteX699" fmla="*/ 0 w 7467600"/>
              <a:gd name="connsiteY699" fmla="*/ 2476398 h 6858000"/>
              <a:gd name="connsiteX700" fmla="*/ 0 w 7467600"/>
              <a:gd name="connsiteY700" fmla="*/ 2389189 h 6858000"/>
              <a:gd name="connsiteX701" fmla="*/ 103062 w 7467600"/>
              <a:gd name="connsiteY701" fmla="*/ 2389518 h 6858000"/>
              <a:gd name="connsiteX702" fmla="*/ 510734 w 7467600"/>
              <a:gd name="connsiteY702" fmla="*/ 2416201 h 6858000"/>
              <a:gd name="connsiteX703" fmla="*/ 279257 w 7467600"/>
              <a:gd name="connsiteY703" fmla="*/ 2092102 h 6858000"/>
              <a:gd name="connsiteX704" fmla="*/ 65265 w 7467600"/>
              <a:gd name="connsiteY704" fmla="*/ 2006049 h 6858000"/>
              <a:gd name="connsiteX705" fmla="*/ 0 w 7467600"/>
              <a:gd name="connsiteY705" fmla="*/ 1982532 h 6858000"/>
              <a:gd name="connsiteX706" fmla="*/ 0 w 7467600"/>
              <a:gd name="connsiteY706" fmla="*/ 1912789 h 6858000"/>
              <a:gd name="connsiteX707" fmla="*/ 97460 w 7467600"/>
              <a:gd name="connsiteY707" fmla="*/ 1953725 h 6858000"/>
              <a:gd name="connsiteX708" fmla="*/ 221272 w 7467600"/>
              <a:gd name="connsiteY708" fmla="*/ 1980766 h 6858000"/>
              <a:gd name="connsiteX709" fmla="*/ 116765 w 7467600"/>
              <a:gd name="connsiteY709" fmla="*/ 1911033 h 6858000"/>
              <a:gd name="connsiteX710" fmla="*/ 16405 w 7467600"/>
              <a:gd name="connsiteY710" fmla="*/ 1803412 h 6858000"/>
              <a:gd name="connsiteX711" fmla="*/ 0 w 7467600"/>
              <a:gd name="connsiteY711" fmla="*/ 1784777 h 6858000"/>
              <a:gd name="connsiteX712" fmla="*/ 0 w 7467600"/>
              <a:gd name="connsiteY712" fmla="*/ 1740082 h 6858000"/>
              <a:gd name="connsiteX713" fmla="*/ 39394 w 7467600"/>
              <a:gd name="connsiteY713" fmla="*/ 1784856 h 6858000"/>
              <a:gd name="connsiteX714" fmla="*/ 135813 w 7467600"/>
              <a:gd name="connsiteY714" fmla="*/ 1888838 h 6858000"/>
              <a:gd name="connsiteX715" fmla="*/ 242575 w 7467600"/>
              <a:gd name="connsiteY715" fmla="*/ 1958841 h 6858000"/>
              <a:gd name="connsiteX716" fmla="*/ 82197 w 7467600"/>
              <a:gd name="connsiteY716" fmla="*/ 1754826 h 6858000"/>
              <a:gd name="connsiteX717" fmla="*/ 0 w 7467600"/>
              <a:gd name="connsiteY717" fmla="*/ 1679650 h 6858000"/>
              <a:gd name="connsiteX718" fmla="*/ 0 w 7467600"/>
              <a:gd name="connsiteY718" fmla="*/ 1602463 h 6858000"/>
              <a:gd name="connsiteX719" fmla="*/ 84689 w 7467600"/>
              <a:gd name="connsiteY719" fmla="*/ 1677442 h 6858000"/>
              <a:gd name="connsiteX720" fmla="*/ 298437 w 7467600"/>
              <a:gd name="connsiteY720" fmla="*/ 1968019 h 6858000"/>
              <a:gd name="connsiteX721" fmla="*/ 227269 w 7467600"/>
              <a:gd name="connsiteY721" fmla="*/ 1114064 h 6858000"/>
              <a:gd name="connsiteX722" fmla="*/ 248003 w 7467600"/>
              <a:gd name="connsiteY722" fmla="*/ 1089613 h 6858000"/>
              <a:gd name="connsiteX723" fmla="*/ 427020 w 7467600"/>
              <a:gd name="connsiteY723" fmla="*/ 1619803 h 6858000"/>
              <a:gd name="connsiteX724" fmla="*/ 340345 w 7467600"/>
              <a:gd name="connsiteY724" fmla="*/ 2027739 h 6858000"/>
              <a:gd name="connsiteX725" fmla="*/ 360865 w 7467600"/>
              <a:gd name="connsiteY725" fmla="*/ 2044827 h 6858000"/>
              <a:gd name="connsiteX726" fmla="*/ 560414 w 7467600"/>
              <a:gd name="connsiteY726" fmla="*/ 2421457 h 6858000"/>
              <a:gd name="connsiteX727" fmla="*/ 1359703 w 7467600"/>
              <a:gd name="connsiteY727" fmla="*/ 2578554 h 6858000"/>
              <a:gd name="connsiteX728" fmla="*/ 1359422 w 7467600"/>
              <a:gd name="connsiteY728" fmla="*/ 2577994 h 6858000"/>
              <a:gd name="connsiteX729" fmla="*/ 828701 w 7467600"/>
              <a:gd name="connsiteY729" fmla="*/ 1839520 h 6858000"/>
              <a:gd name="connsiteX730" fmla="*/ 494427 w 7467600"/>
              <a:gd name="connsiteY730" fmla="*/ 1092333 h 6858000"/>
              <a:gd name="connsiteX731" fmla="*/ 506322 w 7467600"/>
              <a:gd name="connsiteY731" fmla="*/ 1020997 h 6858000"/>
              <a:gd name="connsiteX732" fmla="*/ 4570198 w 7467600"/>
              <a:gd name="connsiteY732" fmla="*/ 978081 h 6858000"/>
              <a:gd name="connsiteX733" fmla="*/ 4523691 w 7467600"/>
              <a:gd name="connsiteY733" fmla="*/ 1127776 h 6858000"/>
              <a:gd name="connsiteX734" fmla="*/ 4509875 w 7467600"/>
              <a:gd name="connsiteY734" fmla="*/ 1167552 h 6858000"/>
              <a:gd name="connsiteX735" fmla="*/ 4478168 w 7467600"/>
              <a:gd name="connsiteY735" fmla="*/ 1260735 h 6858000"/>
              <a:gd name="connsiteX736" fmla="*/ 4409309 w 7467600"/>
              <a:gd name="connsiteY736" fmla="*/ 1666996 h 6858000"/>
              <a:gd name="connsiteX737" fmla="*/ 4370031 w 7467600"/>
              <a:gd name="connsiteY737" fmla="*/ 1955666 h 6858000"/>
              <a:gd name="connsiteX738" fmla="*/ 4570198 w 7467600"/>
              <a:gd name="connsiteY738" fmla="*/ 978081 h 6858000"/>
              <a:gd name="connsiteX739" fmla="*/ 4557898 w 7467600"/>
              <a:gd name="connsiteY739" fmla="*/ 900011 h 6858000"/>
              <a:gd name="connsiteX740" fmla="*/ 4344840 w 7467600"/>
              <a:gd name="connsiteY740" fmla="*/ 1922038 h 6858000"/>
              <a:gd name="connsiteX741" fmla="*/ 4378710 w 7467600"/>
              <a:gd name="connsiteY741" fmla="*/ 1665516 h 6858000"/>
              <a:gd name="connsiteX742" fmla="*/ 4448798 w 7467600"/>
              <a:gd name="connsiteY742" fmla="*/ 1253024 h 6858000"/>
              <a:gd name="connsiteX743" fmla="*/ 4480315 w 7467600"/>
              <a:gd name="connsiteY743" fmla="*/ 1158454 h 6858000"/>
              <a:gd name="connsiteX744" fmla="*/ 4494133 w 7467600"/>
              <a:gd name="connsiteY744" fmla="*/ 1118676 h 6858000"/>
              <a:gd name="connsiteX745" fmla="*/ 4557898 w 7467600"/>
              <a:gd name="connsiteY745" fmla="*/ 900011 h 6858000"/>
              <a:gd name="connsiteX746" fmla="*/ 5870151 w 7467600"/>
              <a:gd name="connsiteY746" fmla="*/ 898890 h 6858000"/>
              <a:gd name="connsiteX747" fmla="*/ 5861335 w 7467600"/>
              <a:gd name="connsiteY747" fmla="*/ 899177 h 6858000"/>
              <a:gd name="connsiteX748" fmla="*/ 5843702 w 7467600"/>
              <a:gd name="connsiteY748" fmla="*/ 899748 h 6858000"/>
              <a:gd name="connsiteX749" fmla="*/ 5651107 w 7467600"/>
              <a:gd name="connsiteY749" fmla="*/ 920306 h 6858000"/>
              <a:gd name="connsiteX750" fmla="*/ 5459407 w 7467600"/>
              <a:gd name="connsiteY750" fmla="*/ 940975 h 6858000"/>
              <a:gd name="connsiteX751" fmla="*/ 5374846 w 7467600"/>
              <a:gd name="connsiteY751" fmla="*/ 941988 h 6858000"/>
              <a:gd name="connsiteX752" fmla="*/ 5256105 w 7467600"/>
              <a:gd name="connsiteY752" fmla="*/ 945632 h 6858000"/>
              <a:gd name="connsiteX753" fmla="*/ 5107071 w 7467600"/>
              <a:gd name="connsiteY753" fmla="*/ 969720 h 6858000"/>
              <a:gd name="connsiteX754" fmla="*/ 4998681 w 7467600"/>
              <a:gd name="connsiteY754" fmla="*/ 988771 h 6858000"/>
              <a:gd name="connsiteX755" fmla="*/ 5870151 w 7467600"/>
              <a:gd name="connsiteY755" fmla="*/ 898890 h 6858000"/>
              <a:gd name="connsiteX756" fmla="*/ 5504425 w 7467600"/>
              <a:gd name="connsiteY756" fmla="*/ 848067 h 6858000"/>
              <a:gd name="connsiteX757" fmla="*/ 4968849 w 7467600"/>
              <a:gd name="connsiteY757" fmla="*/ 962318 h 6858000"/>
              <a:gd name="connsiteX758" fmla="*/ 5104039 w 7467600"/>
              <a:gd name="connsiteY758" fmla="*/ 940634 h 6858000"/>
              <a:gd name="connsiteX759" fmla="*/ 5256311 w 7467600"/>
              <a:gd name="connsiteY759" fmla="*/ 916490 h 6858000"/>
              <a:gd name="connsiteX760" fmla="*/ 5377381 w 7467600"/>
              <a:gd name="connsiteY760" fmla="*/ 912671 h 6858000"/>
              <a:gd name="connsiteX761" fmla="*/ 5460148 w 7467600"/>
              <a:gd name="connsiteY761" fmla="*/ 911442 h 6858000"/>
              <a:gd name="connsiteX762" fmla="*/ 5648971 w 7467600"/>
              <a:gd name="connsiteY762" fmla="*/ 891331 h 6858000"/>
              <a:gd name="connsiteX763" fmla="*/ 5844807 w 7467600"/>
              <a:gd name="connsiteY763" fmla="*/ 870718 h 6858000"/>
              <a:gd name="connsiteX764" fmla="*/ 5862975 w 7467600"/>
              <a:gd name="connsiteY764" fmla="*/ 869756 h 6858000"/>
              <a:gd name="connsiteX765" fmla="*/ 5920887 w 7467600"/>
              <a:gd name="connsiteY765" fmla="*/ 865929 h 6858000"/>
              <a:gd name="connsiteX766" fmla="*/ 5504425 w 7467600"/>
              <a:gd name="connsiteY766" fmla="*/ 848067 h 6858000"/>
              <a:gd name="connsiteX767" fmla="*/ 3607114 w 7467600"/>
              <a:gd name="connsiteY767" fmla="*/ 467441 h 6858000"/>
              <a:gd name="connsiteX768" fmla="*/ 3296242 w 7467600"/>
              <a:gd name="connsiteY768" fmla="*/ 807991 h 6858000"/>
              <a:gd name="connsiteX769" fmla="*/ 3174674 w 7467600"/>
              <a:gd name="connsiteY769" fmla="*/ 919759 h 6858000"/>
              <a:gd name="connsiteX770" fmla="*/ 3042978 w 7467600"/>
              <a:gd name="connsiteY770" fmla="*/ 1054894 h 6858000"/>
              <a:gd name="connsiteX771" fmla="*/ 2968914 w 7467600"/>
              <a:gd name="connsiteY771" fmla="*/ 1133756 h 6858000"/>
              <a:gd name="connsiteX772" fmla="*/ 3103823 w 7467600"/>
              <a:gd name="connsiteY772" fmla="*/ 1026814 h 6858000"/>
              <a:gd name="connsiteX773" fmla="*/ 3607114 w 7467600"/>
              <a:gd name="connsiteY773" fmla="*/ 467441 h 6858000"/>
              <a:gd name="connsiteX774" fmla="*/ 3744487 w 7467600"/>
              <a:gd name="connsiteY774" fmla="*/ 383136 h 6858000"/>
              <a:gd name="connsiteX775" fmla="*/ 3970213 w 7467600"/>
              <a:gd name="connsiteY775" fmla="*/ 995559 h 6858000"/>
              <a:gd name="connsiteX776" fmla="*/ 3744487 w 7467600"/>
              <a:gd name="connsiteY776" fmla="*/ 383136 h 6858000"/>
              <a:gd name="connsiteX777" fmla="*/ 3624562 w 7467600"/>
              <a:gd name="connsiteY777" fmla="*/ 367041 h 6858000"/>
              <a:gd name="connsiteX778" fmla="*/ 3489712 w 7467600"/>
              <a:gd name="connsiteY778" fmla="*/ 485386 h 6858000"/>
              <a:gd name="connsiteX779" fmla="*/ 3182994 w 7467600"/>
              <a:gd name="connsiteY779" fmla="*/ 828265 h 6858000"/>
              <a:gd name="connsiteX780" fmla="*/ 2892114 w 7467600"/>
              <a:gd name="connsiteY780" fmla="*/ 1172635 h 6858000"/>
              <a:gd name="connsiteX781" fmla="*/ 3021459 w 7467600"/>
              <a:gd name="connsiteY781" fmla="*/ 1035385 h 6858000"/>
              <a:gd name="connsiteX782" fmla="*/ 3153873 w 7467600"/>
              <a:gd name="connsiteY782" fmla="*/ 898971 h 6858000"/>
              <a:gd name="connsiteX783" fmla="*/ 3276511 w 7467600"/>
              <a:gd name="connsiteY783" fmla="*/ 786423 h 6858000"/>
              <a:gd name="connsiteX784" fmla="*/ 3584154 w 7467600"/>
              <a:gd name="connsiteY784" fmla="*/ 448218 h 6858000"/>
              <a:gd name="connsiteX785" fmla="*/ 3624562 w 7467600"/>
              <a:gd name="connsiteY785" fmla="*/ 367041 h 6858000"/>
              <a:gd name="connsiteX786" fmla="*/ 3766672 w 7467600"/>
              <a:gd name="connsiteY786" fmla="*/ 359429 h 6858000"/>
              <a:gd name="connsiteX787" fmla="*/ 3996338 w 7467600"/>
              <a:gd name="connsiteY787" fmla="*/ 968237 h 6858000"/>
              <a:gd name="connsiteX788" fmla="*/ 3766672 w 7467600"/>
              <a:gd name="connsiteY788" fmla="*/ 359429 h 6858000"/>
              <a:gd name="connsiteX789" fmla="*/ 5805386 w 7467600"/>
              <a:gd name="connsiteY789" fmla="*/ 239240 h 6858000"/>
              <a:gd name="connsiteX790" fmla="*/ 5736947 w 7467600"/>
              <a:gd name="connsiteY790" fmla="*/ 261367 h 6858000"/>
              <a:gd name="connsiteX791" fmla="*/ 5427012 w 7467600"/>
              <a:gd name="connsiteY791" fmla="*/ 311272 h 6858000"/>
              <a:gd name="connsiteX792" fmla="*/ 5147818 w 7467600"/>
              <a:gd name="connsiteY792" fmla="*/ 322112 h 6858000"/>
              <a:gd name="connsiteX793" fmla="*/ 5060854 w 7467600"/>
              <a:gd name="connsiteY793" fmla="*/ 311882 h 6858000"/>
              <a:gd name="connsiteX794" fmla="*/ 4945989 w 7467600"/>
              <a:gd name="connsiteY794" fmla="*/ 300516 h 6858000"/>
              <a:gd name="connsiteX795" fmla="*/ 5410479 w 7467600"/>
              <a:gd name="connsiteY795" fmla="*/ 348434 h 6858000"/>
              <a:gd name="connsiteX796" fmla="*/ 5805386 w 7467600"/>
              <a:gd name="connsiteY796" fmla="*/ 239240 h 6858000"/>
              <a:gd name="connsiteX797" fmla="*/ 5905192 w 7467600"/>
              <a:gd name="connsiteY797" fmla="*/ 163079 h 6858000"/>
              <a:gd name="connsiteX798" fmla="*/ 5865655 w 7467600"/>
              <a:gd name="connsiteY798" fmla="*/ 171901 h 6858000"/>
              <a:gd name="connsiteX799" fmla="*/ 5259740 w 7467600"/>
              <a:gd name="connsiteY799" fmla="*/ 257013 h 6858000"/>
              <a:gd name="connsiteX800" fmla="*/ 5208466 w 7467600"/>
              <a:gd name="connsiteY800" fmla="*/ 257550 h 6858000"/>
              <a:gd name="connsiteX801" fmla="*/ 4980204 w 7467600"/>
              <a:gd name="connsiteY801" fmla="*/ 271903 h 6858000"/>
              <a:gd name="connsiteX802" fmla="*/ 5068068 w 7467600"/>
              <a:gd name="connsiteY802" fmla="*/ 282244 h 6858000"/>
              <a:gd name="connsiteX803" fmla="*/ 5153231 w 7467600"/>
              <a:gd name="connsiteY803" fmla="*/ 292240 h 6858000"/>
              <a:gd name="connsiteX804" fmla="*/ 5426491 w 7467600"/>
              <a:gd name="connsiteY804" fmla="*/ 281128 h 6858000"/>
              <a:gd name="connsiteX805" fmla="*/ 5731212 w 7467600"/>
              <a:gd name="connsiteY805" fmla="*/ 231951 h 6858000"/>
              <a:gd name="connsiteX806" fmla="*/ 5905192 w 7467600"/>
              <a:gd name="connsiteY806" fmla="*/ 163079 h 6858000"/>
              <a:gd name="connsiteX807" fmla="*/ 5944437 w 7467600"/>
              <a:gd name="connsiteY807" fmla="*/ 113829 h 6858000"/>
              <a:gd name="connsiteX808" fmla="*/ 5825032 w 7467600"/>
              <a:gd name="connsiteY808" fmla="*/ 146405 h 6858000"/>
              <a:gd name="connsiteX809" fmla="*/ 4955599 w 7467600"/>
              <a:gd name="connsiteY809" fmla="*/ 247008 h 6858000"/>
              <a:gd name="connsiteX810" fmla="*/ 5210104 w 7467600"/>
              <a:gd name="connsiteY810" fmla="*/ 228123 h 6858000"/>
              <a:gd name="connsiteX811" fmla="*/ 5261015 w 7467600"/>
              <a:gd name="connsiteY811" fmla="*/ 227087 h 6858000"/>
              <a:gd name="connsiteX812" fmla="*/ 5861181 w 7467600"/>
              <a:gd name="connsiteY812" fmla="*/ 143093 h 6858000"/>
              <a:gd name="connsiteX813" fmla="*/ 5961252 w 7467600"/>
              <a:gd name="connsiteY813" fmla="*/ 114820 h 6858000"/>
              <a:gd name="connsiteX814" fmla="*/ 5944437 w 7467600"/>
              <a:gd name="connsiteY814" fmla="*/ 113829 h 6858000"/>
              <a:gd name="connsiteX815" fmla="*/ 3882765 w 7467600"/>
              <a:gd name="connsiteY815" fmla="*/ 0 h 6858000"/>
              <a:gd name="connsiteX816" fmla="*/ 3995099 w 7467600"/>
              <a:gd name="connsiteY816" fmla="*/ 0 h 6858000"/>
              <a:gd name="connsiteX817" fmla="*/ 4163818 w 7467600"/>
              <a:gd name="connsiteY817" fmla="*/ 234104 h 6858000"/>
              <a:gd name="connsiteX818" fmla="*/ 4172099 w 7467600"/>
              <a:gd name="connsiteY818" fmla="*/ 234207 h 6858000"/>
              <a:gd name="connsiteX819" fmla="*/ 4784282 w 7467600"/>
              <a:gd name="connsiteY819" fmla="*/ 276561 h 6858000"/>
              <a:gd name="connsiteX820" fmla="*/ 4801687 w 7467600"/>
              <a:gd name="connsiteY820" fmla="*/ 267764 h 6858000"/>
              <a:gd name="connsiteX821" fmla="*/ 6082788 w 7467600"/>
              <a:gd name="connsiteY821" fmla="*/ 64119 h 6858000"/>
              <a:gd name="connsiteX822" fmla="*/ 6099442 w 7467600"/>
              <a:gd name="connsiteY822" fmla="*/ 82568 h 6858000"/>
              <a:gd name="connsiteX823" fmla="*/ 4804137 w 7467600"/>
              <a:gd name="connsiteY823" fmla="*/ 320931 h 6858000"/>
              <a:gd name="connsiteX824" fmla="*/ 4227047 w 7467600"/>
              <a:gd name="connsiteY824" fmla="*/ 313415 h 6858000"/>
              <a:gd name="connsiteX825" fmla="*/ 4346041 w 7467600"/>
              <a:gd name="connsiteY825" fmla="*/ 456086 h 6858000"/>
              <a:gd name="connsiteX826" fmla="*/ 4870967 w 7467600"/>
              <a:gd name="connsiteY826" fmla="*/ 963061 h 6858000"/>
              <a:gd name="connsiteX827" fmla="*/ 4889647 w 7467600"/>
              <a:gd name="connsiteY827" fmla="*/ 957147 h 6858000"/>
              <a:gd name="connsiteX828" fmla="*/ 5422504 w 7467600"/>
              <a:gd name="connsiteY828" fmla="*/ 805191 h 6858000"/>
              <a:gd name="connsiteX829" fmla="*/ 6087656 w 7467600"/>
              <a:gd name="connsiteY829" fmla="*/ 826703 h 6858000"/>
              <a:gd name="connsiteX830" fmla="*/ 6058717 w 7467600"/>
              <a:gd name="connsiteY830" fmla="*/ 865992 h 6858000"/>
              <a:gd name="connsiteX831" fmla="*/ 4974153 w 7467600"/>
              <a:gd name="connsiteY831" fmla="*/ 1045456 h 6858000"/>
              <a:gd name="connsiteX832" fmla="*/ 5627835 w 7467600"/>
              <a:gd name="connsiteY832" fmla="*/ 1472077 h 6858000"/>
              <a:gd name="connsiteX833" fmla="*/ 5629817 w 7467600"/>
              <a:gd name="connsiteY833" fmla="*/ 1471412 h 6858000"/>
              <a:gd name="connsiteX834" fmla="*/ 5634124 w 7467600"/>
              <a:gd name="connsiteY834" fmla="*/ 1470572 h 6858000"/>
              <a:gd name="connsiteX835" fmla="*/ 5755832 w 7467600"/>
              <a:gd name="connsiteY835" fmla="*/ 1383886 h 6858000"/>
              <a:gd name="connsiteX836" fmla="*/ 6014186 w 7467600"/>
              <a:gd name="connsiteY836" fmla="*/ 1279799 h 6858000"/>
              <a:gd name="connsiteX837" fmla="*/ 6901619 w 7467600"/>
              <a:gd name="connsiteY837" fmla="*/ 1047874 h 6858000"/>
              <a:gd name="connsiteX838" fmla="*/ 6931566 w 7467600"/>
              <a:gd name="connsiteY838" fmla="*/ 1062034 h 6858000"/>
              <a:gd name="connsiteX839" fmla="*/ 5790982 w 7467600"/>
              <a:gd name="connsiteY839" fmla="*/ 1561380 h 6858000"/>
              <a:gd name="connsiteX840" fmla="*/ 6188971 w 7467600"/>
              <a:gd name="connsiteY840" fmla="*/ 1755168 h 6858000"/>
              <a:gd name="connsiteX841" fmla="*/ 6202446 w 7467600"/>
              <a:gd name="connsiteY841" fmla="*/ 1752268 h 6858000"/>
              <a:gd name="connsiteX842" fmla="*/ 7179560 w 7467600"/>
              <a:gd name="connsiteY842" fmla="*/ 1467551 h 6858000"/>
              <a:gd name="connsiteX843" fmla="*/ 7158730 w 7467600"/>
              <a:gd name="connsiteY843" fmla="*/ 1507835 h 6858000"/>
              <a:gd name="connsiteX844" fmla="*/ 6326959 w 7467600"/>
              <a:gd name="connsiteY844" fmla="*/ 1817686 h 6858000"/>
              <a:gd name="connsiteX845" fmla="*/ 6537433 w 7467600"/>
              <a:gd name="connsiteY845" fmla="*/ 1907790 h 6858000"/>
              <a:gd name="connsiteX846" fmla="*/ 6550221 w 7467600"/>
              <a:gd name="connsiteY846" fmla="*/ 1910729 h 6858000"/>
              <a:gd name="connsiteX847" fmla="*/ 6964438 w 7467600"/>
              <a:gd name="connsiteY847" fmla="*/ 2209505 h 6858000"/>
              <a:gd name="connsiteX848" fmla="*/ 7367862 w 7467600"/>
              <a:gd name="connsiteY848" fmla="*/ 2806833 h 6858000"/>
              <a:gd name="connsiteX849" fmla="*/ 7364329 w 7467600"/>
              <a:gd name="connsiteY849" fmla="*/ 2826907 h 6858000"/>
              <a:gd name="connsiteX850" fmla="*/ 7290545 w 7467600"/>
              <a:gd name="connsiteY850" fmla="*/ 2850663 h 6858000"/>
              <a:gd name="connsiteX851" fmla="*/ 6472036 w 7467600"/>
              <a:gd name="connsiteY851" fmla="*/ 1959003 h 6858000"/>
              <a:gd name="connsiteX852" fmla="*/ 5792897 w 7467600"/>
              <a:gd name="connsiteY852" fmla="*/ 1647747 h 6858000"/>
              <a:gd name="connsiteX853" fmla="*/ 5842751 w 7467600"/>
              <a:gd name="connsiteY853" fmla="*/ 1816112 h 6858000"/>
              <a:gd name="connsiteX854" fmla="*/ 5847424 w 7467600"/>
              <a:gd name="connsiteY854" fmla="*/ 1815776 h 6858000"/>
              <a:gd name="connsiteX855" fmla="*/ 6399821 w 7467600"/>
              <a:gd name="connsiteY855" fmla="*/ 2344799 h 6858000"/>
              <a:gd name="connsiteX856" fmla="*/ 6323232 w 7467600"/>
              <a:gd name="connsiteY856" fmla="*/ 2389634 h 6858000"/>
              <a:gd name="connsiteX857" fmla="*/ 5942958 w 7467600"/>
              <a:gd name="connsiteY857" fmla="*/ 2077708 h 6858000"/>
              <a:gd name="connsiteX858" fmla="*/ 5921559 w 7467600"/>
              <a:gd name="connsiteY858" fmla="*/ 2378596 h 6858000"/>
              <a:gd name="connsiteX859" fmla="*/ 5817651 w 7467600"/>
              <a:gd name="connsiteY859" fmla="*/ 3023919 h 6858000"/>
              <a:gd name="connsiteX860" fmla="*/ 5729634 w 7467600"/>
              <a:gd name="connsiteY860" fmla="*/ 3051849 h 6858000"/>
              <a:gd name="connsiteX861" fmla="*/ 5611018 w 7467600"/>
              <a:gd name="connsiteY861" fmla="*/ 2316769 h 6858000"/>
              <a:gd name="connsiteX862" fmla="*/ 5687608 w 7467600"/>
              <a:gd name="connsiteY862" fmla="*/ 2039972 h 6858000"/>
              <a:gd name="connsiteX863" fmla="*/ 5657554 w 7467600"/>
              <a:gd name="connsiteY863" fmla="*/ 1576445 h 6858000"/>
              <a:gd name="connsiteX864" fmla="*/ 5150475 w 7467600"/>
              <a:gd name="connsiteY864" fmla="*/ 1274012 h 6858000"/>
              <a:gd name="connsiteX865" fmla="*/ 5349142 w 7467600"/>
              <a:gd name="connsiteY865" fmla="*/ 2204405 h 6858000"/>
              <a:gd name="connsiteX866" fmla="*/ 5262214 w 7467600"/>
              <a:gd name="connsiteY866" fmla="*/ 2233836 h 6858000"/>
              <a:gd name="connsiteX867" fmla="*/ 4981539 w 7467600"/>
              <a:gd name="connsiteY867" fmla="*/ 1542201 h 6858000"/>
              <a:gd name="connsiteX868" fmla="*/ 4958461 w 7467600"/>
              <a:gd name="connsiteY868" fmla="*/ 1136957 h 6858000"/>
              <a:gd name="connsiteX869" fmla="*/ 4655015 w 7467600"/>
              <a:gd name="connsiteY869" fmla="*/ 891426 h 6858000"/>
              <a:gd name="connsiteX870" fmla="*/ 4348002 w 7467600"/>
              <a:gd name="connsiteY870" fmla="*/ 2205895 h 6858000"/>
              <a:gd name="connsiteX871" fmla="*/ 4262250 w 7467600"/>
              <a:gd name="connsiteY871" fmla="*/ 2219972 h 6858000"/>
              <a:gd name="connsiteX872" fmla="*/ 4550611 w 7467600"/>
              <a:gd name="connsiteY872" fmla="*/ 817540 h 6858000"/>
              <a:gd name="connsiteX873" fmla="*/ 4564418 w 7467600"/>
              <a:gd name="connsiteY873" fmla="*/ 808293 h 6858000"/>
              <a:gd name="connsiteX874" fmla="*/ 4266388 w 7467600"/>
              <a:gd name="connsiteY874" fmla="*/ 500083 h 6858000"/>
              <a:gd name="connsiteX875" fmla="*/ 4032842 w 7467600"/>
              <a:gd name="connsiteY875" fmla="*/ 211809 h 6858000"/>
              <a:gd name="connsiteX876" fmla="*/ 3882765 w 7467600"/>
              <a:gd name="connsiteY876" fmla="*/ 0 h 6858000"/>
              <a:gd name="connsiteX877" fmla="*/ 3721337 w 7467600"/>
              <a:gd name="connsiteY877" fmla="*/ 0 h 6858000"/>
              <a:gd name="connsiteX878" fmla="*/ 3797544 w 7467600"/>
              <a:gd name="connsiteY878" fmla="*/ 0 h 6858000"/>
              <a:gd name="connsiteX879" fmla="*/ 3775734 w 7467600"/>
              <a:gd name="connsiteY879" fmla="*/ 95131 h 6858000"/>
              <a:gd name="connsiteX880" fmla="*/ 3724807 w 7467600"/>
              <a:gd name="connsiteY880" fmla="*/ 272257 h 6858000"/>
              <a:gd name="connsiteX881" fmla="*/ 3726844 w 7467600"/>
              <a:gd name="connsiteY881" fmla="*/ 282988 h 6858000"/>
              <a:gd name="connsiteX882" fmla="*/ 3742664 w 7467600"/>
              <a:gd name="connsiteY882" fmla="*/ 279918 h 6858000"/>
              <a:gd name="connsiteX883" fmla="*/ 4103910 w 7467600"/>
              <a:gd name="connsiteY883" fmla="*/ 1161917 h 6858000"/>
              <a:gd name="connsiteX884" fmla="*/ 4020269 w 7467600"/>
              <a:gd name="connsiteY884" fmla="*/ 1200406 h 6858000"/>
              <a:gd name="connsiteX885" fmla="*/ 3674882 w 7467600"/>
              <a:gd name="connsiteY885" fmla="*/ 488524 h 6858000"/>
              <a:gd name="connsiteX886" fmla="*/ 3132682 w 7467600"/>
              <a:gd name="connsiteY886" fmla="*/ 1072284 h 6858000"/>
              <a:gd name="connsiteX887" fmla="*/ 2716346 w 7467600"/>
              <a:gd name="connsiteY887" fmla="*/ 1276376 h 6858000"/>
              <a:gd name="connsiteX888" fmla="*/ 2716772 w 7467600"/>
              <a:gd name="connsiteY888" fmla="*/ 1255462 h 6858000"/>
              <a:gd name="connsiteX889" fmla="*/ 3471096 w 7467600"/>
              <a:gd name="connsiteY889" fmla="*/ 437072 h 6858000"/>
              <a:gd name="connsiteX890" fmla="*/ 3639057 w 7467600"/>
              <a:gd name="connsiteY890" fmla="*/ 286334 h 6858000"/>
              <a:gd name="connsiteX891" fmla="*/ 3640309 w 7467600"/>
              <a:gd name="connsiteY891" fmla="*/ 284664 h 6858000"/>
              <a:gd name="connsiteX892" fmla="*/ 3646022 w 7467600"/>
              <a:gd name="connsiteY892" fmla="*/ 276711 h 6858000"/>
              <a:gd name="connsiteX893" fmla="*/ 3707943 w 7467600"/>
              <a:gd name="connsiteY893" fmla="*/ 65958 h 6858000"/>
              <a:gd name="connsiteX894" fmla="*/ 3721337 w 7467600"/>
              <a:gd name="connsiteY894" fmla="*/ 0 h 6858000"/>
              <a:gd name="connsiteX895" fmla="*/ 2867960 w 7467600"/>
              <a:gd name="connsiteY895" fmla="*/ 0 h 6858000"/>
              <a:gd name="connsiteX896" fmla="*/ 2926351 w 7467600"/>
              <a:gd name="connsiteY896" fmla="*/ 0 h 6858000"/>
              <a:gd name="connsiteX897" fmla="*/ 2902823 w 7467600"/>
              <a:gd name="connsiteY897" fmla="*/ 262929 h 6858000"/>
              <a:gd name="connsiteX898" fmla="*/ 2940663 w 7467600"/>
              <a:gd name="connsiteY898" fmla="*/ 140884 h 6858000"/>
              <a:gd name="connsiteX899" fmla="*/ 2947039 w 7467600"/>
              <a:gd name="connsiteY899" fmla="*/ 122524 h 6858000"/>
              <a:gd name="connsiteX900" fmla="*/ 2984316 w 7467600"/>
              <a:gd name="connsiteY900" fmla="*/ 0 h 6858000"/>
              <a:gd name="connsiteX901" fmla="*/ 3016114 w 7467600"/>
              <a:gd name="connsiteY901" fmla="*/ 0 h 6858000"/>
              <a:gd name="connsiteX902" fmla="*/ 2979949 w 7467600"/>
              <a:gd name="connsiteY902" fmla="*/ 119274 h 6858000"/>
              <a:gd name="connsiteX903" fmla="*/ 3023879 w 7467600"/>
              <a:gd name="connsiteY903" fmla="*/ 0 h 6858000"/>
              <a:gd name="connsiteX904" fmla="*/ 3105400 w 7467600"/>
              <a:gd name="connsiteY904" fmla="*/ 0 h 6858000"/>
              <a:gd name="connsiteX905" fmla="*/ 3094669 w 7467600"/>
              <a:gd name="connsiteY905" fmla="*/ 30308 h 6858000"/>
              <a:gd name="connsiteX906" fmla="*/ 2901945 w 7467600"/>
              <a:gd name="connsiteY906" fmla="*/ 466538 h 6858000"/>
              <a:gd name="connsiteX907" fmla="*/ 2815209 w 7467600"/>
              <a:gd name="connsiteY907" fmla="*/ 497361 h 6858000"/>
              <a:gd name="connsiteX908" fmla="*/ 2844845 w 7467600"/>
              <a:gd name="connsiteY908" fmla="*/ 127638 h 6858000"/>
              <a:gd name="connsiteX909" fmla="*/ 2867960 w 7467600"/>
              <a:gd name="connsiteY909" fmla="*/ 0 h 6858000"/>
              <a:gd name="connsiteX910" fmla="*/ 1057230 w 7467600"/>
              <a:gd name="connsiteY910" fmla="*/ 0 h 6858000"/>
              <a:gd name="connsiteX911" fmla="*/ 1111003 w 7467600"/>
              <a:gd name="connsiteY911" fmla="*/ 0 h 6858000"/>
              <a:gd name="connsiteX912" fmla="*/ 1125553 w 7467600"/>
              <a:gd name="connsiteY912" fmla="*/ 52588 h 6858000"/>
              <a:gd name="connsiteX913" fmla="*/ 1304276 w 7467600"/>
              <a:gd name="connsiteY913" fmla="*/ 476275 h 6858000"/>
              <a:gd name="connsiteX914" fmla="*/ 1492066 w 7467600"/>
              <a:gd name="connsiteY914" fmla="*/ 886333 h 6858000"/>
              <a:gd name="connsiteX915" fmla="*/ 1423698 w 7467600"/>
              <a:gd name="connsiteY915" fmla="*/ 710817 h 6858000"/>
              <a:gd name="connsiteX916" fmla="*/ 1357609 w 7467600"/>
              <a:gd name="connsiteY916" fmla="*/ 532892 h 6858000"/>
              <a:gd name="connsiteX917" fmla="*/ 1309550 w 7467600"/>
              <a:gd name="connsiteY917" fmla="*/ 374031 h 6858000"/>
              <a:gd name="connsiteX918" fmla="*/ 1193673 w 7467600"/>
              <a:gd name="connsiteY918" fmla="*/ 49533 h 6858000"/>
              <a:gd name="connsiteX919" fmla="*/ 1164391 w 7467600"/>
              <a:gd name="connsiteY919" fmla="*/ 0 h 6858000"/>
              <a:gd name="connsiteX920" fmla="*/ 1200666 w 7467600"/>
              <a:gd name="connsiteY920" fmla="*/ 0 h 6858000"/>
              <a:gd name="connsiteX921" fmla="*/ 1223408 w 7467600"/>
              <a:gd name="connsiteY921" fmla="*/ 38996 h 6858000"/>
              <a:gd name="connsiteX922" fmla="*/ 1339635 w 7467600"/>
              <a:gd name="connsiteY922" fmla="*/ 365517 h 6858000"/>
              <a:gd name="connsiteX923" fmla="*/ 1387469 w 7467600"/>
              <a:gd name="connsiteY923" fmla="*/ 523079 h 6858000"/>
              <a:gd name="connsiteX924" fmla="*/ 1452685 w 7467600"/>
              <a:gd name="connsiteY924" fmla="*/ 699806 h 6858000"/>
              <a:gd name="connsiteX925" fmla="*/ 1492092 w 7467600"/>
              <a:gd name="connsiteY925" fmla="*/ 800424 h 6858000"/>
              <a:gd name="connsiteX926" fmla="*/ 1455302 w 7467600"/>
              <a:gd name="connsiteY926" fmla="*/ 632913 h 6858000"/>
              <a:gd name="connsiteX927" fmla="*/ 1222336 w 7467600"/>
              <a:gd name="connsiteY927" fmla="*/ 9480 h 6858000"/>
              <a:gd name="connsiteX928" fmla="*/ 1214634 w 7467600"/>
              <a:gd name="connsiteY928" fmla="*/ 0 h 6858000"/>
              <a:gd name="connsiteX929" fmla="*/ 1289827 w 7467600"/>
              <a:gd name="connsiteY929" fmla="*/ 0 h 6858000"/>
              <a:gd name="connsiteX930" fmla="*/ 1321076 w 7467600"/>
              <a:gd name="connsiteY930" fmla="*/ 59722 h 6858000"/>
              <a:gd name="connsiteX931" fmla="*/ 1512579 w 7467600"/>
              <a:gd name="connsiteY931" fmla="*/ 626441 h 6858000"/>
              <a:gd name="connsiteX932" fmla="*/ 1506076 w 7467600"/>
              <a:gd name="connsiteY932" fmla="*/ 1089289 h 6858000"/>
              <a:gd name="connsiteX933" fmla="*/ 1486346 w 7467600"/>
              <a:gd name="connsiteY933" fmla="*/ 1079919 h 6858000"/>
              <a:gd name="connsiteX934" fmla="*/ 1070511 w 7467600"/>
              <a:gd name="connsiteY934" fmla="*/ 48609 h 6858000"/>
              <a:gd name="connsiteX935" fmla="*/ 1057230 w 7467600"/>
              <a:gd name="connsiteY935" fmla="*/ 0 h 6858000"/>
              <a:gd name="connsiteX936" fmla="*/ 43151 w 7467600"/>
              <a:gd name="connsiteY936" fmla="*/ 0 h 6858000"/>
              <a:gd name="connsiteX937" fmla="*/ 95283 w 7467600"/>
              <a:gd name="connsiteY937" fmla="*/ 0 h 6858000"/>
              <a:gd name="connsiteX938" fmla="*/ 300708 w 7467600"/>
              <a:gd name="connsiteY938" fmla="*/ 154571 h 6858000"/>
              <a:gd name="connsiteX939" fmla="*/ 530414 w 7467600"/>
              <a:gd name="connsiteY939" fmla="*/ 354673 h 6858000"/>
              <a:gd name="connsiteX940" fmla="*/ 333785 w 7467600"/>
              <a:gd name="connsiteY940" fmla="*/ 161564 h 6858000"/>
              <a:gd name="connsiteX941" fmla="*/ 147005 w 7467600"/>
              <a:gd name="connsiteY941" fmla="*/ 0 h 6858000"/>
              <a:gd name="connsiteX942" fmla="*/ 272509 w 7467600"/>
              <a:gd name="connsiteY942" fmla="*/ 0 h 6858000"/>
              <a:gd name="connsiteX943" fmla="*/ 326276 w 7467600"/>
              <a:gd name="connsiteY943" fmla="*/ 45847 h 6858000"/>
              <a:gd name="connsiteX944" fmla="*/ 823759 w 7467600"/>
              <a:gd name="connsiteY944" fmla="*/ 574145 h 6858000"/>
              <a:gd name="connsiteX945" fmla="*/ 811254 w 7467600"/>
              <a:gd name="connsiteY945" fmla="*/ 665546 h 6858000"/>
              <a:gd name="connsiteX946" fmla="*/ 154042 w 7467600"/>
              <a:gd name="connsiteY946" fmla="*/ 261522 h 6858000"/>
              <a:gd name="connsiteX947" fmla="*/ 13550 w 7467600"/>
              <a:gd name="connsiteY947" fmla="*/ 158423 h 6858000"/>
              <a:gd name="connsiteX948" fmla="*/ 0 w 7467600"/>
              <a:gd name="connsiteY948" fmla="*/ 146618 h 6858000"/>
              <a:gd name="connsiteX949" fmla="*/ 0 w 7467600"/>
              <a:gd name="connsiteY949" fmla="*/ 59161 h 6858000"/>
              <a:gd name="connsiteX950" fmla="*/ 45427 w 7467600"/>
              <a:gd name="connsiteY950" fmla="*/ 101078 h 6858000"/>
              <a:gd name="connsiteX951" fmla="*/ 630103 w 7467600"/>
              <a:gd name="connsiteY951" fmla="*/ 485885 h 6858000"/>
              <a:gd name="connsiteX952" fmla="*/ 532040 w 7467600"/>
              <a:gd name="connsiteY952" fmla="*/ 399359 h 6858000"/>
              <a:gd name="connsiteX953" fmla="*/ 517618 w 7467600"/>
              <a:gd name="connsiteY953" fmla="*/ 385726 h 6858000"/>
              <a:gd name="connsiteX954" fmla="*/ 285074 w 7467600"/>
              <a:gd name="connsiteY954" fmla="*/ 182755 h 6858000"/>
              <a:gd name="connsiteX955" fmla="*/ 43151 w 7467600"/>
              <a:gd name="connsiteY95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1456157 w 7467600"/>
              <a:gd name="connsiteY74" fmla="*/ 5371404 h 6858000"/>
              <a:gd name="connsiteX75" fmla="*/ 1244432 w 7467600"/>
              <a:gd name="connsiteY75" fmla="*/ 5385601 h 6858000"/>
              <a:gd name="connsiteX76" fmla="*/ 973990 w 7467600"/>
              <a:gd name="connsiteY76" fmla="*/ 5424940 h 6858000"/>
              <a:gd name="connsiteX77" fmla="*/ 1103809 w 7467600"/>
              <a:gd name="connsiteY77" fmla="*/ 5433720 h 6858000"/>
              <a:gd name="connsiteX78" fmla="*/ 1123454 w 7467600"/>
              <a:gd name="connsiteY78" fmla="*/ 5435727 h 6858000"/>
              <a:gd name="connsiteX79" fmla="*/ 1737017 w 7467600"/>
              <a:gd name="connsiteY79" fmla="*/ 5452183 h 6858000"/>
              <a:gd name="connsiteX80" fmla="*/ 1824397 w 7467600"/>
              <a:gd name="connsiteY80" fmla="*/ 5447757 h 6858000"/>
              <a:gd name="connsiteX81" fmla="*/ 2070059 w 7467600"/>
              <a:gd name="connsiteY81" fmla="*/ 5441660 h 6858000"/>
              <a:gd name="connsiteX82" fmla="*/ 1456157 w 7467600"/>
              <a:gd name="connsiteY82" fmla="*/ 5371404 h 6858000"/>
              <a:gd name="connsiteX83" fmla="*/ 4988186 w 7467600"/>
              <a:gd name="connsiteY83" fmla="*/ 5216467 h 6858000"/>
              <a:gd name="connsiteX84" fmla="*/ 4777334 w 7467600"/>
              <a:gd name="connsiteY84" fmla="*/ 5406072 h 6858000"/>
              <a:gd name="connsiteX85" fmla="*/ 4718341 w 7467600"/>
              <a:gd name="connsiteY85" fmla="*/ 5468043 h 6858000"/>
              <a:gd name="connsiteX86" fmla="*/ 4604655 w 7467600"/>
              <a:gd name="connsiteY86" fmla="*/ 5583434 h 6858000"/>
              <a:gd name="connsiteX87" fmla="*/ 4565074 w 7467600"/>
              <a:gd name="connsiteY87" fmla="*/ 5618550 h 6858000"/>
              <a:gd name="connsiteX88" fmla="*/ 4988186 w 7467600"/>
              <a:gd name="connsiteY88" fmla="*/ 5216467 h 6858000"/>
              <a:gd name="connsiteX89" fmla="*/ 4978032 w 7467600"/>
              <a:gd name="connsiteY89" fmla="*/ 5183809 h 6858000"/>
              <a:gd name="connsiteX90" fmla="*/ 4463413 w 7467600"/>
              <a:gd name="connsiteY90" fmla="*/ 5615162 h 6858000"/>
              <a:gd name="connsiteX91" fmla="*/ 4358134 w 7467600"/>
              <a:gd name="connsiteY91" fmla="*/ 5742791 h 6858000"/>
              <a:gd name="connsiteX92" fmla="*/ 4376219 w 7467600"/>
              <a:gd name="connsiteY92" fmla="*/ 5729027 h 6858000"/>
              <a:gd name="connsiteX93" fmla="*/ 4582340 w 7467600"/>
              <a:gd name="connsiteY93" fmla="*/ 5561037 h 6858000"/>
              <a:gd name="connsiteX94" fmla="*/ 4694684 w 7467600"/>
              <a:gd name="connsiteY94" fmla="*/ 5447098 h 6858000"/>
              <a:gd name="connsiteX95" fmla="*/ 4754123 w 7467600"/>
              <a:gd name="connsiteY95" fmla="*/ 5384643 h 6858000"/>
              <a:gd name="connsiteX96" fmla="*/ 4978032 w 7467600"/>
              <a:gd name="connsiteY96" fmla="*/ 5183809 h 6858000"/>
              <a:gd name="connsiteX97" fmla="*/ 1903353 w 7467600"/>
              <a:gd name="connsiteY97" fmla="*/ 5044827 h 6858000"/>
              <a:gd name="connsiteX98" fmla="*/ 1936931 w 7467600"/>
              <a:gd name="connsiteY98" fmla="*/ 5093954 h 6858000"/>
              <a:gd name="connsiteX99" fmla="*/ 2195868 w 7467600"/>
              <a:gd name="connsiteY99" fmla="*/ 5396574 h 6858000"/>
              <a:gd name="connsiteX100" fmla="*/ 2088852 w 7467600"/>
              <a:gd name="connsiteY100" fmla="*/ 5166123 h 6858000"/>
              <a:gd name="connsiteX101" fmla="*/ 1958241 w 7467600"/>
              <a:gd name="connsiteY101" fmla="*/ 5067955 h 6858000"/>
              <a:gd name="connsiteX102" fmla="*/ 1903353 w 7467600"/>
              <a:gd name="connsiteY102" fmla="*/ 5044827 h 6858000"/>
              <a:gd name="connsiteX103" fmla="*/ 1979378 w 7467600"/>
              <a:gd name="connsiteY103" fmla="*/ 4769504 h 6858000"/>
              <a:gd name="connsiteX104" fmla="*/ 2882120 w 7467600"/>
              <a:gd name="connsiteY104" fmla="*/ 5064547 h 6858000"/>
              <a:gd name="connsiteX105" fmla="*/ 2793103 w 7467600"/>
              <a:gd name="connsiteY105" fmla="*/ 5039699 h 6858000"/>
              <a:gd name="connsiteX106" fmla="*/ 2770041 w 7467600"/>
              <a:gd name="connsiteY106" fmla="*/ 5033634 h 6858000"/>
              <a:gd name="connsiteX107" fmla="*/ 1979378 w 7467600"/>
              <a:gd name="connsiteY107" fmla="*/ 4769504 h 6858000"/>
              <a:gd name="connsiteX108" fmla="*/ 1927410 w 7467600"/>
              <a:gd name="connsiteY108" fmla="*/ 4716164 h 6858000"/>
              <a:gd name="connsiteX109" fmla="*/ 1959587 w 7467600"/>
              <a:gd name="connsiteY109" fmla="*/ 4728849 h 6858000"/>
              <a:gd name="connsiteX110" fmla="*/ 2777707 w 7467600"/>
              <a:gd name="connsiteY110" fmla="*/ 5003991 h 6858000"/>
              <a:gd name="connsiteX111" fmla="*/ 2800768 w 7467600"/>
              <a:gd name="connsiteY111" fmla="*/ 5010056 h 6858000"/>
              <a:gd name="connsiteX112" fmla="*/ 2879408 w 7467600"/>
              <a:gd name="connsiteY112" fmla="*/ 5031590 h 6858000"/>
              <a:gd name="connsiteX113" fmla="*/ 2862295 w 7467600"/>
              <a:gd name="connsiteY113" fmla="*/ 5022958 h 6858000"/>
              <a:gd name="connsiteX114" fmla="*/ 2813343 w 7467600"/>
              <a:gd name="connsiteY114" fmla="*/ 4998369 h 6858000"/>
              <a:gd name="connsiteX115" fmla="*/ 2646245 w 7467600"/>
              <a:gd name="connsiteY115" fmla="*/ 4930999 h 6858000"/>
              <a:gd name="connsiteX116" fmla="*/ 1999243 w 7467600"/>
              <a:gd name="connsiteY116" fmla="*/ 4730524 h 6858000"/>
              <a:gd name="connsiteX117" fmla="*/ 1979527 w 7467600"/>
              <a:gd name="connsiteY117" fmla="*/ 4726651 h 6858000"/>
              <a:gd name="connsiteX118" fmla="*/ 1927410 w 7467600"/>
              <a:gd name="connsiteY118" fmla="*/ 4716164 h 6858000"/>
              <a:gd name="connsiteX119" fmla="*/ 1997014 w 7467600"/>
              <a:gd name="connsiteY119" fmla="*/ 4698007 h 6858000"/>
              <a:gd name="connsiteX120" fmla="*/ 2005458 w 7467600"/>
              <a:gd name="connsiteY120" fmla="*/ 4699540 h 6858000"/>
              <a:gd name="connsiteX121" fmla="*/ 2657186 w 7467600"/>
              <a:gd name="connsiteY121" fmla="*/ 4901687 h 6858000"/>
              <a:gd name="connsiteX122" fmla="*/ 2826662 w 7467600"/>
              <a:gd name="connsiteY122" fmla="*/ 4970362 h 6858000"/>
              <a:gd name="connsiteX123" fmla="*/ 2876100 w 7467600"/>
              <a:gd name="connsiteY123" fmla="*/ 4995397 h 6858000"/>
              <a:gd name="connsiteX124" fmla="*/ 3042600 w 7467600"/>
              <a:gd name="connsiteY124" fmla="*/ 5059532 h 6858000"/>
              <a:gd name="connsiteX125" fmla="*/ 1997014 w 7467600"/>
              <a:gd name="connsiteY125" fmla="*/ 4698007 h 6858000"/>
              <a:gd name="connsiteX126" fmla="*/ 2305292 w 7467600"/>
              <a:gd name="connsiteY126" fmla="*/ 4219492 h 6858000"/>
              <a:gd name="connsiteX127" fmla="*/ 3360922 w 7467600"/>
              <a:gd name="connsiteY127" fmla="*/ 4529373 h 6858000"/>
              <a:gd name="connsiteX128" fmla="*/ 3492420 w 7467600"/>
              <a:gd name="connsiteY128" fmla="*/ 4510145 h 6858000"/>
              <a:gd name="connsiteX129" fmla="*/ 3364086 w 7467600"/>
              <a:gd name="connsiteY129" fmla="*/ 4480340 h 6858000"/>
              <a:gd name="connsiteX130" fmla="*/ 3225818 w 7467600"/>
              <a:gd name="connsiteY130" fmla="*/ 4411822 h 6858000"/>
              <a:gd name="connsiteX131" fmla="*/ 3129696 w 7467600"/>
              <a:gd name="connsiteY131" fmla="*/ 4360704 h 6858000"/>
              <a:gd name="connsiteX132" fmla="*/ 2814545 w 7467600"/>
              <a:gd name="connsiteY132" fmla="*/ 4282955 h 6858000"/>
              <a:gd name="connsiteX133" fmla="*/ 2305292 w 7467600"/>
              <a:gd name="connsiteY133" fmla="*/ 4219492 h 6858000"/>
              <a:gd name="connsiteX134" fmla="*/ 2626982 w 7467600"/>
              <a:gd name="connsiteY134" fmla="*/ 4206450 h 6858000"/>
              <a:gd name="connsiteX135" fmla="*/ 2490617 w 7467600"/>
              <a:gd name="connsiteY135" fmla="*/ 4206951 h 6858000"/>
              <a:gd name="connsiteX136" fmla="*/ 2819869 w 7467600"/>
              <a:gd name="connsiteY136" fmla="*/ 4252936 h 6858000"/>
              <a:gd name="connsiteX137" fmla="*/ 3143018 w 7467600"/>
              <a:gd name="connsiteY137" fmla="*/ 4332698 h 6858000"/>
              <a:gd name="connsiteX138" fmla="*/ 3241520 w 7467600"/>
              <a:gd name="connsiteY138" fmla="*/ 4385112 h 6858000"/>
              <a:gd name="connsiteX139" fmla="*/ 3374575 w 7467600"/>
              <a:gd name="connsiteY139" fmla="*/ 4451517 h 6858000"/>
              <a:gd name="connsiteX140" fmla="*/ 3505221 w 7467600"/>
              <a:gd name="connsiteY140" fmla="*/ 4480757 h 6858000"/>
              <a:gd name="connsiteX141" fmla="*/ 2626982 w 7467600"/>
              <a:gd name="connsiteY141" fmla="*/ 4206450 h 6858000"/>
              <a:gd name="connsiteX142" fmla="*/ 1310106 w 7467600"/>
              <a:gd name="connsiteY142" fmla="*/ 3943217 h 6858000"/>
              <a:gd name="connsiteX143" fmla="*/ 854994 w 7467600"/>
              <a:gd name="connsiteY143" fmla="*/ 4399136 h 6858000"/>
              <a:gd name="connsiteX144" fmla="*/ 742462 w 7467600"/>
              <a:gd name="connsiteY144" fmla="*/ 4594648 h 6858000"/>
              <a:gd name="connsiteX145" fmla="*/ 820602 w 7467600"/>
              <a:gd name="connsiteY145" fmla="*/ 4485915 h 6858000"/>
              <a:gd name="connsiteX146" fmla="*/ 878295 w 7467600"/>
              <a:gd name="connsiteY146" fmla="*/ 4403594 h 6858000"/>
              <a:gd name="connsiteX147" fmla="*/ 1240607 w 7467600"/>
              <a:gd name="connsiteY147" fmla="*/ 4010401 h 6858000"/>
              <a:gd name="connsiteX148" fmla="*/ 1310106 w 7467600"/>
              <a:gd name="connsiteY148" fmla="*/ 3943217 h 6858000"/>
              <a:gd name="connsiteX149" fmla="*/ 1423113 w 7467600"/>
              <a:gd name="connsiteY149" fmla="*/ 3874565 h 6858000"/>
              <a:gd name="connsiteX150" fmla="*/ 1260565 w 7467600"/>
              <a:gd name="connsiteY150" fmla="*/ 4031982 h 6858000"/>
              <a:gd name="connsiteX151" fmla="*/ 901900 w 7467600"/>
              <a:gd name="connsiteY151" fmla="*/ 4421236 h 6858000"/>
              <a:gd name="connsiteX152" fmla="*/ 845044 w 7467600"/>
              <a:gd name="connsiteY152" fmla="*/ 4502436 h 6858000"/>
              <a:gd name="connsiteX153" fmla="*/ 685926 w 7467600"/>
              <a:gd name="connsiteY153" fmla="*/ 4703069 h 6858000"/>
              <a:gd name="connsiteX154" fmla="*/ 684248 w 7467600"/>
              <a:gd name="connsiteY154" fmla="*/ 4706721 h 6858000"/>
              <a:gd name="connsiteX155" fmla="*/ 1423113 w 7467600"/>
              <a:gd name="connsiteY155" fmla="*/ 3874565 h 6858000"/>
              <a:gd name="connsiteX156" fmla="*/ 3316479 w 7467600"/>
              <a:gd name="connsiteY156" fmla="*/ 3872136 h 6858000"/>
              <a:gd name="connsiteX157" fmla="*/ 3546806 w 7467600"/>
              <a:gd name="connsiteY157" fmla="*/ 4356139 h 6858000"/>
              <a:gd name="connsiteX158" fmla="*/ 3364433 w 7467600"/>
              <a:gd name="connsiteY158" fmla="*/ 3953121 h 6858000"/>
              <a:gd name="connsiteX159" fmla="*/ 3316479 w 7467600"/>
              <a:gd name="connsiteY159" fmla="*/ 3872136 h 6858000"/>
              <a:gd name="connsiteX160" fmla="*/ 3291335 w 7467600"/>
              <a:gd name="connsiteY160" fmla="*/ 3767420 h 6858000"/>
              <a:gd name="connsiteX161" fmla="*/ 3390805 w 7467600"/>
              <a:gd name="connsiteY161" fmla="*/ 3937163 h 6858000"/>
              <a:gd name="connsiteX162" fmla="*/ 3579062 w 7467600"/>
              <a:gd name="connsiteY162" fmla="*/ 4359040 h 6858000"/>
              <a:gd name="connsiteX163" fmla="*/ 3467355 w 7467600"/>
              <a:gd name="connsiteY163" fmla="*/ 3988130 h 6858000"/>
              <a:gd name="connsiteX164" fmla="*/ 3310753 w 7467600"/>
              <a:gd name="connsiteY164" fmla="*/ 3787140 h 6858000"/>
              <a:gd name="connsiteX165" fmla="*/ 3291335 w 7467600"/>
              <a:gd name="connsiteY165" fmla="*/ 3767420 h 6858000"/>
              <a:gd name="connsiteX166" fmla="*/ 1635889 w 7467600"/>
              <a:gd name="connsiteY166" fmla="*/ 3709494 h 6858000"/>
              <a:gd name="connsiteX167" fmla="*/ 1634800 w 7467600"/>
              <a:gd name="connsiteY167" fmla="*/ 3731111 h 6858000"/>
              <a:gd name="connsiteX168" fmla="*/ 1635889 w 7467600"/>
              <a:gd name="connsiteY168" fmla="*/ 3709494 h 6858000"/>
              <a:gd name="connsiteX169" fmla="*/ 1510397 w 7467600"/>
              <a:gd name="connsiteY169" fmla="*/ 3684705 h 6858000"/>
              <a:gd name="connsiteX170" fmla="*/ 1146550 w 7467600"/>
              <a:gd name="connsiteY170" fmla="*/ 3802012 h 6858000"/>
              <a:gd name="connsiteX171" fmla="*/ 698834 w 7467600"/>
              <a:gd name="connsiteY171" fmla="*/ 3952272 h 6858000"/>
              <a:gd name="connsiteX172" fmla="*/ 34256 w 7467600"/>
              <a:gd name="connsiteY172" fmla="*/ 4347603 h 6858000"/>
              <a:gd name="connsiteX173" fmla="*/ 527241 w 7467600"/>
              <a:gd name="connsiteY173" fmla="*/ 4065078 h 6858000"/>
              <a:gd name="connsiteX174" fmla="*/ 1510397 w 7467600"/>
              <a:gd name="connsiteY174" fmla="*/ 3684705 h 6858000"/>
              <a:gd name="connsiteX175" fmla="*/ 1313114 w 7467600"/>
              <a:gd name="connsiteY175" fmla="*/ 3655216 h 6858000"/>
              <a:gd name="connsiteX176" fmla="*/ 1109304 w 7467600"/>
              <a:gd name="connsiteY176" fmla="*/ 3669030 h 6858000"/>
              <a:gd name="connsiteX177" fmla="*/ 8129 w 7467600"/>
              <a:gd name="connsiteY177" fmla="*/ 4330519 h 6858000"/>
              <a:gd name="connsiteX178" fmla="*/ 687572 w 7467600"/>
              <a:gd name="connsiteY178" fmla="*/ 3925629 h 6858000"/>
              <a:gd name="connsiteX179" fmla="*/ 1138365 w 7467600"/>
              <a:gd name="connsiteY179" fmla="*/ 3774515 h 6858000"/>
              <a:gd name="connsiteX180" fmla="*/ 1505579 w 7467600"/>
              <a:gd name="connsiteY180" fmla="*/ 3655526 h 6858000"/>
              <a:gd name="connsiteX181" fmla="*/ 1313114 w 7467600"/>
              <a:gd name="connsiteY181" fmla="*/ 3655216 h 6858000"/>
              <a:gd name="connsiteX182" fmla="*/ 3655073 w 7467600"/>
              <a:gd name="connsiteY182" fmla="*/ 3650884 h 6858000"/>
              <a:gd name="connsiteX183" fmla="*/ 3989938 w 7467600"/>
              <a:gd name="connsiteY183" fmla="*/ 3991685 h 6858000"/>
              <a:gd name="connsiteX184" fmla="*/ 4393907 w 7467600"/>
              <a:gd name="connsiteY184" fmla="*/ 4261258 h 6858000"/>
              <a:gd name="connsiteX185" fmla="*/ 4648051 w 7467600"/>
              <a:gd name="connsiteY185" fmla="*/ 4374051 h 6858000"/>
              <a:gd name="connsiteX186" fmla="*/ 4383389 w 7467600"/>
              <a:gd name="connsiteY186" fmla="*/ 4184369 h 6858000"/>
              <a:gd name="connsiteX187" fmla="*/ 4165508 w 7467600"/>
              <a:gd name="connsiteY187" fmla="*/ 4035196 h 6858000"/>
              <a:gd name="connsiteX188" fmla="*/ 4068162 w 7467600"/>
              <a:gd name="connsiteY188" fmla="*/ 3953394 h 6858000"/>
              <a:gd name="connsiteX189" fmla="*/ 3981416 w 7467600"/>
              <a:gd name="connsiteY189" fmla="*/ 3880482 h 6858000"/>
              <a:gd name="connsiteX190" fmla="*/ 3800147 w 7467600"/>
              <a:gd name="connsiteY190" fmla="*/ 3749872 h 6858000"/>
              <a:gd name="connsiteX191" fmla="*/ 3655073 w 7467600"/>
              <a:gd name="connsiteY191" fmla="*/ 3650884 h 6858000"/>
              <a:gd name="connsiteX192" fmla="*/ 3670252 w 7467600"/>
              <a:gd name="connsiteY192" fmla="*/ 3622798 h 6858000"/>
              <a:gd name="connsiteX193" fmla="*/ 3817258 w 7467600"/>
              <a:gd name="connsiteY193" fmla="*/ 3723577 h 6858000"/>
              <a:gd name="connsiteX194" fmla="*/ 4000461 w 7467600"/>
              <a:gd name="connsiteY194" fmla="*/ 3855966 h 6858000"/>
              <a:gd name="connsiteX195" fmla="*/ 4088180 w 7467600"/>
              <a:gd name="connsiteY195" fmla="*/ 3929774 h 6858000"/>
              <a:gd name="connsiteX196" fmla="*/ 4184555 w 7467600"/>
              <a:gd name="connsiteY196" fmla="*/ 4010683 h 6858000"/>
              <a:gd name="connsiteX197" fmla="*/ 4399563 w 7467600"/>
              <a:gd name="connsiteY197" fmla="*/ 4158106 h 6858000"/>
              <a:gd name="connsiteX198" fmla="*/ 4684469 w 7467600"/>
              <a:gd name="connsiteY198" fmla="*/ 4364680 h 6858000"/>
              <a:gd name="connsiteX199" fmla="*/ 4690271 w 7467600"/>
              <a:gd name="connsiteY199" fmla="*/ 4370034 h 6858000"/>
              <a:gd name="connsiteX200" fmla="*/ 4136093 w 7467600"/>
              <a:gd name="connsiteY200" fmla="*/ 3858466 h 6858000"/>
              <a:gd name="connsiteX201" fmla="*/ 3670252 w 7467600"/>
              <a:gd name="connsiteY201" fmla="*/ 3622798 h 6858000"/>
              <a:gd name="connsiteX202" fmla="*/ 4440129 w 7467600"/>
              <a:gd name="connsiteY202" fmla="*/ 3448571 h 6858000"/>
              <a:gd name="connsiteX203" fmla="*/ 4856525 w 7467600"/>
              <a:gd name="connsiteY203" fmla="*/ 3915351 h 6858000"/>
              <a:gd name="connsiteX204" fmla="*/ 5059055 w 7467600"/>
              <a:gd name="connsiteY204" fmla="*/ 4108918 h 6858000"/>
              <a:gd name="connsiteX205" fmla="*/ 5290070 w 7467600"/>
              <a:gd name="connsiteY205" fmla="*/ 4263619 h 6858000"/>
              <a:gd name="connsiteX206" fmla="*/ 4834991 w 7467600"/>
              <a:gd name="connsiteY206" fmla="*/ 3830985 h 6858000"/>
              <a:gd name="connsiteX207" fmla="*/ 4440129 w 7467600"/>
              <a:gd name="connsiteY207" fmla="*/ 3448571 h 6858000"/>
              <a:gd name="connsiteX208" fmla="*/ 4441737 w 7467600"/>
              <a:gd name="connsiteY208" fmla="*/ 3399734 h 6858000"/>
              <a:gd name="connsiteX209" fmla="*/ 4431236 w 7467600"/>
              <a:gd name="connsiteY209" fmla="*/ 3400954 h 6858000"/>
              <a:gd name="connsiteX210" fmla="*/ 4557150 w 7467600"/>
              <a:gd name="connsiteY210" fmla="*/ 3510023 h 6858000"/>
              <a:gd name="connsiteX211" fmla="*/ 4856936 w 7467600"/>
              <a:gd name="connsiteY211" fmla="*/ 3809146 h 6858000"/>
              <a:gd name="connsiteX212" fmla="*/ 5111996 w 7467600"/>
              <a:gd name="connsiteY212" fmla="*/ 4065759 h 6858000"/>
              <a:gd name="connsiteX213" fmla="*/ 5388878 w 7467600"/>
              <a:gd name="connsiteY213" fmla="*/ 4300185 h 6858000"/>
              <a:gd name="connsiteX214" fmla="*/ 5425556 w 7467600"/>
              <a:gd name="connsiteY214" fmla="*/ 4308967 h 6858000"/>
              <a:gd name="connsiteX215" fmla="*/ 4943646 w 7467600"/>
              <a:gd name="connsiteY215" fmla="*/ 3822916 h 6858000"/>
              <a:gd name="connsiteX216" fmla="*/ 4594837 w 7467600"/>
              <a:gd name="connsiteY216" fmla="*/ 3532274 h 6858000"/>
              <a:gd name="connsiteX217" fmla="*/ 4441737 w 7467600"/>
              <a:gd name="connsiteY217" fmla="*/ 3399734 h 6858000"/>
              <a:gd name="connsiteX218" fmla="*/ 5425834 w 7467600"/>
              <a:gd name="connsiteY218" fmla="*/ 3162785 h 6858000"/>
              <a:gd name="connsiteX219" fmla="*/ 5401644 w 7467600"/>
              <a:gd name="connsiteY219" fmla="*/ 3617847 h 6858000"/>
              <a:gd name="connsiteX220" fmla="*/ 5467256 w 7467600"/>
              <a:gd name="connsiteY220" fmla="*/ 4175494 h 6858000"/>
              <a:gd name="connsiteX221" fmla="*/ 5448069 w 7467600"/>
              <a:gd name="connsiteY221" fmla="*/ 3567554 h 6858000"/>
              <a:gd name="connsiteX222" fmla="*/ 5425834 w 7467600"/>
              <a:gd name="connsiteY222" fmla="*/ 3162785 h 6858000"/>
              <a:gd name="connsiteX223" fmla="*/ 1318687 w 7467600"/>
              <a:gd name="connsiteY223" fmla="*/ 3113840 h 6858000"/>
              <a:gd name="connsiteX224" fmla="*/ 1066793 w 7467600"/>
              <a:gd name="connsiteY224" fmla="*/ 3212171 h 6858000"/>
              <a:gd name="connsiteX225" fmla="*/ 993319 w 7467600"/>
              <a:gd name="connsiteY225" fmla="*/ 3247648 h 6858000"/>
              <a:gd name="connsiteX226" fmla="*/ 853081 w 7467600"/>
              <a:gd name="connsiteY226" fmla="*/ 3312410 h 6858000"/>
              <a:gd name="connsiteX227" fmla="*/ 805957 w 7467600"/>
              <a:gd name="connsiteY227" fmla="*/ 3330443 h 6858000"/>
              <a:gd name="connsiteX228" fmla="*/ 1318687 w 7467600"/>
              <a:gd name="connsiteY228" fmla="*/ 3113840 h 6858000"/>
              <a:gd name="connsiteX229" fmla="*/ 5453702 w 7467600"/>
              <a:gd name="connsiteY229" fmla="*/ 3090882 h 6858000"/>
              <a:gd name="connsiteX230" fmla="*/ 5480135 w 7467600"/>
              <a:gd name="connsiteY230" fmla="*/ 3565802 h 6858000"/>
              <a:gd name="connsiteX231" fmla="*/ 5499023 w 7467600"/>
              <a:gd name="connsiteY231" fmla="*/ 4166310 h 6858000"/>
              <a:gd name="connsiteX232" fmla="*/ 5547022 w 7467600"/>
              <a:gd name="connsiteY232" fmla="*/ 3607838 h 6858000"/>
              <a:gd name="connsiteX233" fmla="*/ 5515964 w 7467600"/>
              <a:gd name="connsiteY233" fmla="*/ 3378541 h 6858000"/>
              <a:gd name="connsiteX234" fmla="*/ 5453702 w 7467600"/>
              <a:gd name="connsiteY234" fmla="*/ 3090882 h 6858000"/>
              <a:gd name="connsiteX235" fmla="*/ 1238695 w 7467600"/>
              <a:gd name="connsiteY235" fmla="*/ 3076820 h 6858000"/>
              <a:gd name="connsiteX236" fmla="*/ 716371 w 7467600"/>
              <a:gd name="connsiteY236" fmla="*/ 3293249 h 6858000"/>
              <a:gd name="connsiteX237" fmla="*/ 579522 w 7467600"/>
              <a:gd name="connsiteY237" fmla="*/ 3371759 h 6858000"/>
              <a:gd name="connsiteX238" fmla="*/ 600288 w 7467600"/>
              <a:gd name="connsiteY238" fmla="*/ 3365555 h 6858000"/>
              <a:gd name="connsiteX239" fmla="*/ 840692 w 7467600"/>
              <a:gd name="connsiteY239" fmla="*/ 3284921 h 6858000"/>
              <a:gd name="connsiteX240" fmla="*/ 979248 w 7467600"/>
              <a:gd name="connsiteY240" fmla="*/ 3221003 h 6858000"/>
              <a:gd name="connsiteX241" fmla="*/ 1053282 w 7467600"/>
              <a:gd name="connsiteY241" fmla="*/ 3185247 h 6858000"/>
              <a:gd name="connsiteX242" fmla="*/ 1320603 w 7467600"/>
              <a:gd name="connsiteY242" fmla="*/ 3081281 h 6858000"/>
              <a:gd name="connsiteX243" fmla="*/ 1238695 w 7467600"/>
              <a:gd name="connsiteY243" fmla="*/ 3076820 h 6858000"/>
              <a:gd name="connsiteX244" fmla="*/ 5425627 w 7467600"/>
              <a:gd name="connsiteY244" fmla="*/ 2954192 h 6858000"/>
              <a:gd name="connsiteX245" fmla="*/ 5470770 w 7467600"/>
              <a:gd name="connsiteY245" fmla="*/ 3005435 h 6858000"/>
              <a:gd name="connsiteX246" fmla="*/ 5519779 w 7467600"/>
              <a:gd name="connsiteY246" fmla="*/ 4359223 h 6858000"/>
              <a:gd name="connsiteX247" fmla="*/ 5520293 w 7467600"/>
              <a:gd name="connsiteY247" fmla="*/ 4360602 h 6858000"/>
              <a:gd name="connsiteX248" fmla="*/ 5767221 w 7467600"/>
              <a:gd name="connsiteY248" fmla="*/ 4665564 h 6858000"/>
              <a:gd name="connsiteX249" fmla="*/ 6937169 w 7467600"/>
              <a:gd name="connsiteY249" fmla="*/ 4815941 h 6858000"/>
              <a:gd name="connsiteX250" fmla="*/ 6953922 w 7467600"/>
              <a:gd name="connsiteY250" fmla="*/ 4890068 h 6858000"/>
              <a:gd name="connsiteX251" fmla="*/ 6071359 w 7467600"/>
              <a:gd name="connsiteY251" fmla="*/ 4770770 h 6858000"/>
              <a:gd name="connsiteX252" fmla="*/ 6038839 w 7467600"/>
              <a:gd name="connsiteY252" fmla="*/ 4764474 h 6858000"/>
              <a:gd name="connsiteX253" fmla="*/ 6038706 w 7467600"/>
              <a:gd name="connsiteY253" fmla="*/ 4763847 h 6858000"/>
              <a:gd name="connsiteX254" fmla="*/ 6037784 w 7467600"/>
              <a:gd name="connsiteY254" fmla="*/ 4764270 h 6858000"/>
              <a:gd name="connsiteX255" fmla="*/ 6038839 w 7467600"/>
              <a:gd name="connsiteY255" fmla="*/ 4764474 h 6858000"/>
              <a:gd name="connsiteX256" fmla="*/ 6040338 w 7467600"/>
              <a:gd name="connsiteY256" fmla="*/ 4771418 h 6858000"/>
              <a:gd name="connsiteX257" fmla="*/ 6024488 w 7467600"/>
              <a:gd name="connsiteY257" fmla="*/ 4809903 h 6858000"/>
              <a:gd name="connsiteX258" fmla="*/ 5599771 w 7467600"/>
              <a:gd name="connsiteY258" fmla="*/ 5509652 h 6858000"/>
              <a:gd name="connsiteX259" fmla="*/ 5548843 w 7467600"/>
              <a:gd name="connsiteY259" fmla="*/ 5563845 h 6858000"/>
              <a:gd name="connsiteX260" fmla="*/ 5940952 w 7467600"/>
              <a:gd name="connsiteY260" fmla="*/ 6250028 h 6858000"/>
              <a:gd name="connsiteX261" fmla="*/ 6043441 w 7467600"/>
              <a:gd name="connsiteY261" fmla="*/ 6665847 h 6858000"/>
              <a:gd name="connsiteX262" fmla="*/ 6093432 w 7467600"/>
              <a:gd name="connsiteY262" fmla="*/ 6858000 h 6858000"/>
              <a:gd name="connsiteX263" fmla="*/ 6034344 w 7467600"/>
              <a:gd name="connsiteY263" fmla="*/ 6858000 h 6858000"/>
              <a:gd name="connsiteX264" fmla="*/ 6026679 w 7467600"/>
              <a:gd name="connsiteY264" fmla="*/ 6836959 h 6858000"/>
              <a:gd name="connsiteX265" fmla="*/ 5800441 w 7467600"/>
              <a:gd name="connsiteY265" fmla="*/ 6335286 h 6858000"/>
              <a:gd name="connsiteX266" fmla="*/ 5526562 w 7467600"/>
              <a:gd name="connsiteY266" fmla="*/ 5705388 h 6858000"/>
              <a:gd name="connsiteX267" fmla="*/ 5519640 w 7467600"/>
              <a:gd name="connsiteY267" fmla="*/ 5683774 h 6858000"/>
              <a:gd name="connsiteX268" fmla="*/ 5844559 w 7467600"/>
              <a:gd name="connsiteY268" fmla="*/ 6553349 h 6858000"/>
              <a:gd name="connsiteX269" fmla="*/ 5975994 w 7467600"/>
              <a:gd name="connsiteY269" fmla="*/ 6858000 h 6858000"/>
              <a:gd name="connsiteX270" fmla="*/ 5898547 w 7467600"/>
              <a:gd name="connsiteY270" fmla="*/ 6858000 h 6858000"/>
              <a:gd name="connsiteX271" fmla="*/ 5682041 w 7467600"/>
              <a:gd name="connsiteY271" fmla="*/ 6355860 h 6858000"/>
              <a:gd name="connsiteX272" fmla="*/ 5461758 w 7467600"/>
              <a:gd name="connsiteY272" fmla="*/ 5820220 h 6858000"/>
              <a:gd name="connsiteX273" fmla="*/ 5237282 w 7467600"/>
              <a:gd name="connsiteY273" fmla="*/ 6579086 h 6858000"/>
              <a:gd name="connsiteX274" fmla="*/ 5115009 w 7467600"/>
              <a:gd name="connsiteY274" fmla="*/ 6858000 h 6858000"/>
              <a:gd name="connsiteX275" fmla="*/ 5028074 w 7467600"/>
              <a:gd name="connsiteY275" fmla="*/ 6858000 h 6858000"/>
              <a:gd name="connsiteX276" fmla="*/ 5079508 w 7467600"/>
              <a:gd name="connsiteY276" fmla="*/ 6749074 h 6858000"/>
              <a:gd name="connsiteX277" fmla="*/ 5371846 w 7467600"/>
              <a:gd name="connsiteY277" fmla="*/ 5924413 h 6858000"/>
              <a:gd name="connsiteX278" fmla="*/ 5270512 w 7467600"/>
              <a:gd name="connsiteY278" fmla="*/ 6138975 h 6858000"/>
              <a:gd name="connsiteX279" fmla="*/ 5062409 w 7467600"/>
              <a:gd name="connsiteY279" fmla="*/ 6653544 h 6858000"/>
              <a:gd name="connsiteX280" fmla="*/ 5036628 w 7467600"/>
              <a:gd name="connsiteY280" fmla="*/ 6754247 h 6858000"/>
              <a:gd name="connsiteX281" fmla="*/ 5009112 w 7467600"/>
              <a:gd name="connsiteY281" fmla="*/ 6858000 h 6858000"/>
              <a:gd name="connsiteX282" fmla="*/ 4976679 w 7467600"/>
              <a:gd name="connsiteY282" fmla="*/ 6858000 h 6858000"/>
              <a:gd name="connsiteX283" fmla="*/ 5006537 w 7467600"/>
              <a:gd name="connsiteY283" fmla="*/ 6747068 h 6858000"/>
              <a:gd name="connsiteX284" fmla="*/ 5032723 w 7467600"/>
              <a:gd name="connsiteY284" fmla="*/ 6644957 h 6858000"/>
              <a:gd name="connsiteX285" fmla="*/ 5242949 w 7467600"/>
              <a:gd name="connsiteY285" fmla="*/ 6125175 h 6858000"/>
              <a:gd name="connsiteX286" fmla="*/ 5286321 w 7467600"/>
              <a:gd name="connsiteY286" fmla="*/ 6033555 h 6858000"/>
              <a:gd name="connsiteX287" fmla="*/ 5008210 w 7467600"/>
              <a:gd name="connsiteY287" fmla="*/ 6649194 h 6858000"/>
              <a:gd name="connsiteX288" fmla="*/ 4986321 w 7467600"/>
              <a:gd name="connsiteY288" fmla="*/ 6765687 h 6858000"/>
              <a:gd name="connsiteX289" fmla="*/ 4973474 w 7467600"/>
              <a:gd name="connsiteY289" fmla="*/ 6858000 h 6858000"/>
              <a:gd name="connsiteX290" fmla="*/ 4907178 w 7467600"/>
              <a:gd name="connsiteY290" fmla="*/ 6858000 h 6858000"/>
              <a:gd name="connsiteX291" fmla="*/ 4910810 w 7467600"/>
              <a:gd name="connsiteY291" fmla="*/ 6829660 h 6858000"/>
              <a:gd name="connsiteX292" fmla="*/ 4987461 w 7467600"/>
              <a:gd name="connsiteY292" fmla="*/ 6432994 h 6858000"/>
              <a:gd name="connsiteX293" fmla="*/ 5179262 w 7467600"/>
              <a:gd name="connsiteY293" fmla="*/ 6035044 h 6858000"/>
              <a:gd name="connsiteX294" fmla="*/ 4689678 w 7467600"/>
              <a:gd name="connsiteY294" fmla="*/ 6440241 h 6858000"/>
              <a:gd name="connsiteX295" fmla="*/ 4477543 w 7467600"/>
              <a:gd name="connsiteY295" fmla="*/ 6674836 h 6858000"/>
              <a:gd name="connsiteX296" fmla="*/ 4329957 w 7467600"/>
              <a:gd name="connsiteY296" fmla="*/ 6858000 h 6858000"/>
              <a:gd name="connsiteX297" fmla="*/ 4218595 w 7467600"/>
              <a:gd name="connsiteY297" fmla="*/ 6858000 h 6858000"/>
              <a:gd name="connsiteX298" fmla="*/ 4368888 w 7467600"/>
              <a:gd name="connsiteY298" fmla="*/ 6668412 h 6858000"/>
              <a:gd name="connsiteX299" fmla="*/ 4563091 w 7467600"/>
              <a:gd name="connsiteY299" fmla="*/ 6442508 h 6858000"/>
              <a:gd name="connsiteX300" fmla="*/ 5387324 w 7467600"/>
              <a:gd name="connsiteY300" fmla="*/ 5705830 h 6858000"/>
              <a:gd name="connsiteX301" fmla="*/ 5073620 w 7467600"/>
              <a:gd name="connsiteY301" fmla="*/ 5955437 h 6858000"/>
              <a:gd name="connsiteX302" fmla="*/ 4689789 w 7467600"/>
              <a:gd name="connsiteY302" fmla="*/ 6268382 h 6858000"/>
              <a:gd name="connsiteX303" fmla="*/ 4418722 w 7467600"/>
              <a:gd name="connsiteY303" fmla="*/ 6570886 h 6858000"/>
              <a:gd name="connsiteX304" fmla="*/ 4214944 w 7467600"/>
              <a:gd name="connsiteY304" fmla="*/ 6858000 h 6858000"/>
              <a:gd name="connsiteX305" fmla="*/ 4177898 w 7467600"/>
              <a:gd name="connsiteY305" fmla="*/ 6858000 h 6858000"/>
              <a:gd name="connsiteX306" fmla="*/ 4391597 w 7467600"/>
              <a:gd name="connsiteY306" fmla="*/ 6556370 h 6858000"/>
              <a:gd name="connsiteX307" fmla="*/ 4668889 w 7467600"/>
              <a:gd name="connsiteY307" fmla="*/ 6246399 h 6858000"/>
              <a:gd name="connsiteX308" fmla="*/ 5055427 w 7467600"/>
              <a:gd name="connsiteY308" fmla="*/ 5931476 h 6858000"/>
              <a:gd name="connsiteX309" fmla="*/ 5371814 w 7467600"/>
              <a:gd name="connsiteY309" fmla="*/ 5678975 h 6858000"/>
              <a:gd name="connsiteX310" fmla="*/ 4987918 w 7467600"/>
              <a:gd name="connsiteY310" fmla="*/ 5838701 h 6858000"/>
              <a:gd name="connsiteX311" fmla="*/ 4317146 w 7467600"/>
              <a:gd name="connsiteY311" fmla="*/ 6587716 h 6858000"/>
              <a:gd name="connsiteX312" fmla="*/ 4171627 w 7467600"/>
              <a:gd name="connsiteY312" fmla="*/ 6858000 h 6858000"/>
              <a:gd name="connsiteX313" fmla="*/ 4081585 w 7467600"/>
              <a:gd name="connsiteY313" fmla="*/ 6858000 h 6858000"/>
              <a:gd name="connsiteX314" fmla="*/ 4238603 w 7467600"/>
              <a:gd name="connsiteY314" fmla="*/ 6559341 h 6858000"/>
              <a:gd name="connsiteX315" fmla="*/ 4778333 w 7467600"/>
              <a:gd name="connsiteY315" fmla="*/ 5873626 h 6858000"/>
              <a:gd name="connsiteX316" fmla="*/ 5414185 w 7467600"/>
              <a:gd name="connsiteY316" fmla="*/ 5573882 h 6858000"/>
              <a:gd name="connsiteX317" fmla="*/ 5959648 w 7467600"/>
              <a:gd name="connsiteY317" fmla="*/ 4760797 h 6858000"/>
              <a:gd name="connsiteX318" fmla="*/ 5355019 w 7467600"/>
              <a:gd name="connsiteY318" fmla="*/ 4734672 h 6858000"/>
              <a:gd name="connsiteX319" fmla="*/ 5083565 w 7467600"/>
              <a:gd name="connsiteY319" fmla="*/ 5179121 h 6858000"/>
              <a:gd name="connsiteX320" fmla="*/ 4713577 w 7467600"/>
              <a:gd name="connsiteY320" fmla="*/ 5616803 h 6858000"/>
              <a:gd name="connsiteX321" fmla="*/ 3989559 w 7467600"/>
              <a:gd name="connsiteY321" fmla="*/ 6145945 h 6858000"/>
              <a:gd name="connsiteX322" fmla="*/ 3939824 w 7467600"/>
              <a:gd name="connsiteY322" fmla="*/ 6066900 h 6858000"/>
              <a:gd name="connsiteX323" fmla="*/ 4584537 w 7467600"/>
              <a:gd name="connsiteY323" fmla="*/ 5324826 h 6858000"/>
              <a:gd name="connsiteX324" fmla="*/ 5037105 w 7467600"/>
              <a:gd name="connsiteY324" fmla="*/ 5088765 h 6858000"/>
              <a:gd name="connsiteX325" fmla="*/ 5039930 w 7467600"/>
              <a:gd name="connsiteY325" fmla="*/ 5089585 h 6858000"/>
              <a:gd name="connsiteX326" fmla="*/ 5263764 w 7467600"/>
              <a:gd name="connsiteY326" fmla="*/ 4735525 h 6858000"/>
              <a:gd name="connsiteX327" fmla="*/ 4086300 w 7467600"/>
              <a:gd name="connsiteY327" fmla="*/ 4884599 h 6858000"/>
              <a:gd name="connsiteX328" fmla="*/ 4085485 w 7467600"/>
              <a:gd name="connsiteY328" fmla="*/ 4899070 h 6858000"/>
              <a:gd name="connsiteX329" fmla="*/ 3871915 w 7467600"/>
              <a:gd name="connsiteY329" fmla="*/ 5253645 h 6858000"/>
              <a:gd name="connsiteX330" fmla="*/ 3799374 w 7467600"/>
              <a:gd name="connsiteY330" fmla="*/ 5466127 h 6858000"/>
              <a:gd name="connsiteX331" fmla="*/ 3498850 w 7467600"/>
              <a:gd name="connsiteY331" fmla="*/ 6661888 h 6858000"/>
              <a:gd name="connsiteX332" fmla="*/ 3399216 w 7467600"/>
              <a:gd name="connsiteY332" fmla="*/ 6858000 h 6858000"/>
              <a:gd name="connsiteX333" fmla="*/ 3303688 w 7467600"/>
              <a:gd name="connsiteY333" fmla="*/ 6858000 h 6858000"/>
              <a:gd name="connsiteX334" fmla="*/ 3391774 w 7467600"/>
              <a:gd name="connsiteY334" fmla="*/ 6697181 h 6858000"/>
              <a:gd name="connsiteX335" fmla="*/ 3735540 w 7467600"/>
              <a:gd name="connsiteY335" fmla="*/ 5546923 h 6858000"/>
              <a:gd name="connsiteX336" fmla="*/ 3729438 w 7467600"/>
              <a:gd name="connsiteY336" fmla="*/ 5569058 h 6858000"/>
              <a:gd name="connsiteX337" fmla="*/ 3707782 w 7467600"/>
              <a:gd name="connsiteY337" fmla="*/ 5644908 h 6858000"/>
              <a:gd name="connsiteX338" fmla="*/ 3583827 w 7467600"/>
              <a:gd name="connsiteY338" fmla="*/ 6039215 h 6858000"/>
              <a:gd name="connsiteX339" fmla="*/ 3547861 w 7467600"/>
              <a:gd name="connsiteY339" fmla="*/ 6129609 h 6858000"/>
              <a:gd name="connsiteX340" fmla="*/ 3490905 w 7467600"/>
              <a:gd name="connsiteY340" fmla="*/ 6277660 h 6858000"/>
              <a:gd name="connsiteX341" fmla="*/ 3455859 w 7467600"/>
              <a:gd name="connsiteY341" fmla="*/ 6391301 h 6858000"/>
              <a:gd name="connsiteX342" fmla="*/ 3429112 w 7467600"/>
              <a:gd name="connsiteY342" fmla="*/ 6479469 h 6858000"/>
              <a:gd name="connsiteX343" fmla="*/ 3304862 w 7467600"/>
              <a:gd name="connsiteY343" fmla="*/ 6796476 h 6858000"/>
              <a:gd name="connsiteX344" fmla="*/ 3276071 w 7467600"/>
              <a:gd name="connsiteY344" fmla="*/ 6858000 h 6858000"/>
              <a:gd name="connsiteX345" fmla="*/ 3240805 w 7467600"/>
              <a:gd name="connsiteY345" fmla="*/ 6858000 h 6858000"/>
              <a:gd name="connsiteX346" fmla="*/ 3275917 w 7467600"/>
              <a:gd name="connsiteY346" fmla="*/ 6783192 h 6858000"/>
              <a:gd name="connsiteX347" fmla="*/ 3399358 w 7467600"/>
              <a:gd name="connsiteY347" fmla="*/ 6469011 h 6858000"/>
              <a:gd name="connsiteX348" fmla="*/ 3425650 w 7467600"/>
              <a:gd name="connsiteY348" fmla="*/ 6381333 h 6858000"/>
              <a:gd name="connsiteX349" fmla="*/ 3460661 w 7467600"/>
              <a:gd name="connsiteY349" fmla="*/ 6266763 h 6858000"/>
              <a:gd name="connsiteX350" fmla="*/ 3518021 w 7467600"/>
              <a:gd name="connsiteY350" fmla="*/ 6117298 h 6858000"/>
              <a:gd name="connsiteX351" fmla="*/ 3554035 w 7467600"/>
              <a:gd name="connsiteY351" fmla="*/ 6027832 h 6858000"/>
              <a:gd name="connsiteX352" fmla="*/ 3677174 w 7467600"/>
              <a:gd name="connsiteY352" fmla="*/ 5636351 h 6858000"/>
              <a:gd name="connsiteX353" fmla="*/ 3698819 w 7467600"/>
              <a:gd name="connsiteY353" fmla="*/ 5560503 h 6858000"/>
              <a:gd name="connsiteX354" fmla="*/ 3702094 w 7467600"/>
              <a:gd name="connsiteY354" fmla="*/ 5549194 h 6858000"/>
              <a:gd name="connsiteX355" fmla="*/ 3398355 w 7467600"/>
              <a:gd name="connsiteY355" fmla="*/ 6094603 h 6858000"/>
              <a:gd name="connsiteX356" fmla="*/ 3193941 w 7467600"/>
              <a:gd name="connsiteY356" fmla="*/ 6798775 h 6858000"/>
              <a:gd name="connsiteX357" fmla="*/ 3184140 w 7467600"/>
              <a:gd name="connsiteY357" fmla="*/ 6858000 h 6858000"/>
              <a:gd name="connsiteX358" fmla="*/ 3099978 w 7467600"/>
              <a:gd name="connsiteY358" fmla="*/ 6858000 h 6858000"/>
              <a:gd name="connsiteX359" fmla="*/ 3101556 w 7467600"/>
              <a:gd name="connsiteY359" fmla="*/ 6843337 h 6858000"/>
              <a:gd name="connsiteX360" fmla="*/ 3370162 w 7467600"/>
              <a:gd name="connsiteY360" fmla="*/ 5785550 h 6858000"/>
              <a:gd name="connsiteX361" fmla="*/ 3746477 w 7467600"/>
              <a:gd name="connsiteY361" fmla="*/ 5377889 h 6858000"/>
              <a:gd name="connsiteX362" fmla="*/ 3863399 w 7467600"/>
              <a:gd name="connsiteY362" fmla="*/ 5087257 h 6858000"/>
              <a:gd name="connsiteX363" fmla="*/ 3968712 w 7467600"/>
              <a:gd name="connsiteY363" fmla="*/ 4913989 h 6858000"/>
              <a:gd name="connsiteX364" fmla="*/ 2792390 w 7467600"/>
              <a:gd name="connsiteY364" fmla="*/ 5382974 h 6858000"/>
              <a:gd name="connsiteX365" fmla="*/ 2714982 w 7467600"/>
              <a:gd name="connsiteY365" fmla="*/ 5427051 h 6858000"/>
              <a:gd name="connsiteX366" fmla="*/ 2813361 w 7467600"/>
              <a:gd name="connsiteY366" fmla="*/ 6023912 h 6858000"/>
              <a:gd name="connsiteX367" fmla="*/ 2688430 w 7467600"/>
              <a:gd name="connsiteY367" fmla="*/ 6801564 h 6858000"/>
              <a:gd name="connsiteX368" fmla="*/ 2629626 w 7467600"/>
              <a:gd name="connsiteY368" fmla="*/ 6763394 h 6858000"/>
              <a:gd name="connsiteX369" fmla="*/ 2565328 w 7467600"/>
              <a:gd name="connsiteY369" fmla="*/ 5516399 h 6858000"/>
              <a:gd name="connsiteX370" fmla="*/ 1922999 w 7467600"/>
              <a:gd name="connsiteY370" fmla="*/ 5980343 h 6858000"/>
              <a:gd name="connsiteX371" fmla="*/ 1950261 w 7467600"/>
              <a:gd name="connsiteY371" fmla="*/ 6405858 h 6858000"/>
              <a:gd name="connsiteX372" fmla="*/ 2365554 w 7467600"/>
              <a:gd name="connsiteY372" fmla="*/ 6759107 h 6858000"/>
              <a:gd name="connsiteX373" fmla="*/ 2424142 w 7467600"/>
              <a:gd name="connsiteY373" fmla="*/ 6858000 h 6858000"/>
              <a:gd name="connsiteX374" fmla="*/ 2395994 w 7467600"/>
              <a:gd name="connsiteY374" fmla="*/ 6858000 h 6858000"/>
              <a:gd name="connsiteX375" fmla="*/ 2392863 w 7467600"/>
              <a:gd name="connsiteY375" fmla="*/ 6852964 h 6858000"/>
              <a:gd name="connsiteX376" fmla="*/ 2017589 w 7467600"/>
              <a:gd name="connsiteY376" fmla="*/ 6493982 h 6858000"/>
              <a:gd name="connsiteX377" fmla="*/ 2147336 w 7467600"/>
              <a:gd name="connsiteY377" fmla="*/ 6594052 h 6858000"/>
              <a:gd name="connsiteX378" fmla="*/ 2207047 w 7467600"/>
              <a:gd name="connsiteY378" fmla="*/ 6654540 h 6858000"/>
              <a:gd name="connsiteX379" fmla="*/ 2299106 w 7467600"/>
              <a:gd name="connsiteY379" fmla="*/ 6778931 h 6858000"/>
              <a:gd name="connsiteX380" fmla="*/ 2314430 w 7467600"/>
              <a:gd name="connsiteY380" fmla="*/ 6801144 h 6858000"/>
              <a:gd name="connsiteX381" fmla="*/ 2352406 w 7467600"/>
              <a:gd name="connsiteY381" fmla="*/ 6858000 h 6858000"/>
              <a:gd name="connsiteX382" fmla="*/ 2314492 w 7467600"/>
              <a:gd name="connsiteY382" fmla="*/ 6858000 h 6858000"/>
              <a:gd name="connsiteX383" fmla="*/ 2288095 w 7467600"/>
              <a:gd name="connsiteY383" fmla="*/ 6818030 h 6858000"/>
              <a:gd name="connsiteX384" fmla="*/ 2272768 w 7467600"/>
              <a:gd name="connsiteY384" fmla="*/ 6795822 h 6858000"/>
              <a:gd name="connsiteX385" fmla="*/ 2182715 w 7467600"/>
              <a:gd name="connsiteY385" fmla="*/ 6675071 h 6858000"/>
              <a:gd name="connsiteX386" fmla="*/ 2032061 w 7467600"/>
              <a:gd name="connsiteY386" fmla="*/ 6541380 h 6858000"/>
              <a:gd name="connsiteX387" fmla="*/ 2257220 w 7467600"/>
              <a:gd name="connsiteY387" fmla="*/ 6826257 h 6858000"/>
              <a:gd name="connsiteX388" fmla="*/ 2281324 w 7467600"/>
              <a:gd name="connsiteY388" fmla="*/ 6858000 h 6858000"/>
              <a:gd name="connsiteX389" fmla="*/ 2242860 w 7467600"/>
              <a:gd name="connsiteY389" fmla="*/ 6858000 h 6858000"/>
              <a:gd name="connsiteX390" fmla="*/ 2232818 w 7467600"/>
              <a:gd name="connsiteY390" fmla="*/ 6844926 h 6858000"/>
              <a:gd name="connsiteX391" fmla="*/ 1990172 w 7467600"/>
              <a:gd name="connsiteY391" fmla="*/ 6542121 h 6858000"/>
              <a:gd name="connsiteX392" fmla="*/ 2124090 w 7467600"/>
              <a:gd name="connsiteY392" fmla="*/ 6761017 h 6858000"/>
              <a:gd name="connsiteX393" fmla="*/ 2200380 w 7467600"/>
              <a:gd name="connsiteY393" fmla="*/ 6858000 h 6858000"/>
              <a:gd name="connsiteX394" fmla="*/ 2147507 w 7467600"/>
              <a:gd name="connsiteY394" fmla="*/ 6858000 h 6858000"/>
              <a:gd name="connsiteX395" fmla="*/ 2070668 w 7467600"/>
              <a:gd name="connsiteY395" fmla="*/ 6761520 h 6858000"/>
              <a:gd name="connsiteX396" fmla="*/ 1975142 w 7467600"/>
              <a:gd name="connsiteY396" fmla="*/ 6585570 h 6858000"/>
              <a:gd name="connsiteX397" fmla="*/ 2050035 w 7467600"/>
              <a:gd name="connsiteY397" fmla="*/ 6813345 h 6858000"/>
              <a:gd name="connsiteX398" fmla="*/ 2063025 w 7467600"/>
              <a:gd name="connsiteY398" fmla="*/ 6858000 h 6858000"/>
              <a:gd name="connsiteX399" fmla="*/ 2021675 w 7467600"/>
              <a:gd name="connsiteY399" fmla="*/ 6858000 h 6858000"/>
              <a:gd name="connsiteX400" fmla="*/ 2019308 w 7467600"/>
              <a:gd name="connsiteY400" fmla="*/ 6847118 h 6858000"/>
              <a:gd name="connsiteX401" fmla="*/ 1938835 w 7467600"/>
              <a:gd name="connsiteY401" fmla="*/ 6551160 h 6858000"/>
              <a:gd name="connsiteX402" fmla="*/ 1953230 w 7467600"/>
              <a:gd name="connsiteY402" fmla="*/ 6759699 h 6858000"/>
              <a:gd name="connsiteX403" fmla="*/ 1956763 w 7467600"/>
              <a:gd name="connsiteY403" fmla="*/ 6778191 h 6858000"/>
              <a:gd name="connsiteX404" fmla="*/ 1967925 w 7467600"/>
              <a:gd name="connsiteY404" fmla="*/ 6858000 h 6858000"/>
              <a:gd name="connsiteX405" fmla="*/ 1936622 w 7467600"/>
              <a:gd name="connsiteY405" fmla="*/ 6858000 h 6858000"/>
              <a:gd name="connsiteX406" fmla="*/ 1926261 w 7467600"/>
              <a:gd name="connsiteY406" fmla="*/ 6784064 h 6858000"/>
              <a:gd name="connsiteX407" fmla="*/ 1922724 w 7467600"/>
              <a:gd name="connsiteY407" fmla="*/ 6765577 h 6858000"/>
              <a:gd name="connsiteX408" fmla="*/ 1904650 w 7467600"/>
              <a:gd name="connsiteY408" fmla="*/ 6639616 h 6858000"/>
              <a:gd name="connsiteX409" fmla="*/ 1885273 w 7467600"/>
              <a:gd name="connsiteY409" fmla="*/ 6858000 h 6858000"/>
              <a:gd name="connsiteX410" fmla="*/ 1854363 w 7467600"/>
              <a:gd name="connsiteY410" fmla="*/ 6858000 h 6858000"/>
              <a:gd name="connsiteX411" fmla="*/ 1880391 w 7467600"/>
              <a:gd name="connsiteY411" fmla="*/ 6603796 h 6858000"/>
              <a:gd name="connsiteX412" fmla="*/ 1818273 w 7467600"/>
              <a:gd name="connsiteY412" fmla="*/ 6715729 h 6858000"/>
              <a:gd name="connsiteX413" fmla="*/ 1794691 w 7467600"/>
              <a:gd name="connsiteY413" fmla="*/ 6843239 h 6858000"/>
              <a:gd name="connsiteX414" fmla="*/ 1794914 w 7467600"/>
              <a:gd name="connsiteY414" fmla="*/ 6858000 h 6858000"/>
              <a:gd name="connsiteX415" fmla="*/ 1746128 w 7467600"/>
              <a:gd name="connsiteY415" fmla="*/ 6858000 h 6858000"/>
              <a:gd name="connsiteX416" fmla="*/ 1753934 w 7467600"/>
              <a:gd name="connsiteY416" fmla="*/ 6724796 h 6858000"/>
              <a:gd name="connsiteX417" fmla="*/ 1792053 w 7467600"/>
              <a:gd name="connsiteY417" fmla="*/ 6572396 h 6858000"/>
              <a:gd name="connsiteX418" fmla="*/ 1862248 w 7467600"/>
              <a:gd name="connsiteY418" fmla="*/ 6266397 h 6858000"/>
              <a:gd name="connsiteX419" fmla="*/ 1862250 w 7467600"/>
              <a:gd name="connsiteY419" fmla="*/ 6033531 h 6858000"/>
              <a:gd name="connsiteX420" fmla="*/ 1211999 w 7467600"/>
              <a:gd name="connsiteY420" fmla="*/ 6683610 h 6858000"/>
              <a:gd name="connsiteX421" fmla="*/ 1213266 w 7467600"/>
              <a:gd name="connsiteY421" fmla="*/ 6691947 h 6858000"/>
              <a:gd name="connsiteX422" fmla="*/ 1203370 w 7467600"/>
              <a:gd name="connsiteY422" fmla="*/ 6850676 h 6858000"/>
              <a:gd name="connsiteX423" fmla="*/ 1203671 w 7467600"/>
              <a:gd name="connsiteY423" fmla="*/ 6858000 h 6858000"/>
              <a:gd name="connsiteX424" fmla="*/ 1143180 w 7467600"/>
              <a:gd name="connsiteY424" fmla="*/ 6858000 h 6858000"/>
              <a:gd name="connsiteX425" fmla="*/ 1142176 w 7467600"/>
              <a:gd name="connsiteY425" fmla="*/ 6766045 h 6858000"/>
              <a:gd name="connsiteX426" fmla="*/ 1067484 w 7467600"/>
              <a:gd name="connsiteY426" fmla="*/ 6858000 h 6858000"/>
              <a:gd name="connsiteX427" fmla="*/ 953928 w 7467600"/>
              <a:gd name="connsiteY427" fmla="*/ 6858000 h 6858000"/>
              <a:gd name="connsiteX428" fmla="*/ 959715 w 7467600"/>
              <a:gd name="connsiteY428" fmla="*/ 6850185 h 6858000"/>
              <a:gd name="connsiteX429" fmla="*/ 1483788 w 7467600"/>
              <a:gd name="connsiteY429" fmla="*/ 6259174 h 6858000"/>
              <a:gd name="connsiteX430" fmla="*/ 1100671 w 7467600"/>
              <a:gd name="connsiteY430" fmla="*/ 6252137 h 6858000"/>
              <a:gd name="connsiteX431" fmla="*/ 1090144 w 7467600"/>
              <a:gd name="connsiteY431" fmla="*/ 6256748 h 6858000"/>
              <a:gd name="connsiteX432" fmla="*/ 1095872 w 7467600"/>
              <a:gd name="connsiteY432" fmla="*/ 6271892 h 6858000"/>
              <a:gd name="connsiteX433" fmla="*/ 262785 w 7467600"/>
              <a:gd name="connsiteY433" fmla="*/ 6845450 h 6858000"/>
              <a:gd name="connsiteX434" fmla="*/ 209968 w 7467600"/>
              <a:gd name="connsiteY434" fmla="*/ 6770713 h 6858000"/>
              <a:gd name="connsiteX435" fmla="*/ 873460 w 7467600"/>
              <a:gd name="connsiteY435" fmla="*/ 6253768 h 6858000"/>
              <a:gd name="connsiteX436" fmla="*/ 192686 w 7467600"/>
              <a:gd name="connsiteY436" fmla="*/ 5849257 h 6858000"/>
              <a:gd name="connsiteX437" fmla="*/ 4696 w 7467600"/>
              <a:gd name="connsiteY437" fmla="*/ 5697668 h 6858000"/>
              <a:gd name="connsiteX438" fmla="*/ 0 w 7467600"/>
              <a:gd name="connsiteY438" fmla="*/ 5689984 h 6858000"/>
              <a:gd name="connsiteX439" fmla="*/ 0 w 7467600"/>
              <a:gd name="connsiteY439" fmla="*/ 5513472 h 6858000"/>
              <a:gd name="connsiteX440" fmla="*/ 174101 w 7467600"/>
              <a:gd name="connsiteY440" fmla="*/ 5620277 h 6858000"/>
              <a:gd name="connsiteX441" fmla="*/ 891800 w 7467600"/>
              <a:gd name="connsiteY441" fmla="*/ 6036935 h 6858000"/>
              <a:gd name="connsiteX442" fmla="*/ 1072219 w 7467600"/>
              <a:gd name="connsiteY442" fmla="*/ 6169443 h 6858000"/>
              <a:gd name="connsiteX443" fmla="*/ 1074117 w 7467600"/>
              <a:gd name="connsiteY443" fmla="*/ 6170301 h 6858000"/>
              <a:gd name="connsiteX444" fmla="*/ 1083114 w 7467600"/>
              <a:gd name="connsiteY444" fmla="*/ 6174131 h 6858000"/>
              <a:gd name="connsiteX445" fmla="*/ 1543010 w 7467600"/>
              <a:gd name="connsiteY445" fmla="*/ 6191140 h 6858000"/>
              <a:gd name="connsiteX446" fmla="*/ 1551080 w 7467600"/>
              <a:gd name="connsiteY446" fmla="*/ 6195006 h 6858000"/>
              <a:gd name="connsiteX447" fmla="*/ 2345443 w 7467600"/>
              <a:gd name="connsiteY447" fmla="*/ 5549882 h 6858000"/>
              <a:gd name="connsiteX448" fmla="*/ 1721499 w 7467600"/>
              <a:gd name="connsiteY448" fmla="*/ 5599969 h 6858000"/>
              <a:gd name="connsiteX449" fmla="*/ 767716 w 7467600"/>
              <a:gd name="connsiteY449" fmla="*/ 5472768 h 6858000"/>
              <a:gd name="connsiteX450" fmla="*/ 722147 w 7467600"/>
              <a:gd name="connsiteY450" fmla="*/ 5393091 h 6858000"/>
              <a:gd name="connsiteX451" fmla="*/ 1485552 w 7467600"/>
              <a:gd name="connsiteY451" fmla="*/ 5313202 h 6858000"/>
              <a:gd name="connsiteX452" fmla="*/ 2143004 w 7467600"/>
              <a:gd name="connsiteY452" fmla="*/ 5402420 h 6858000"/>
              <a:gd name="connsiteX453" fmla="*/ 1933391 w 7467600"/>
              <a:gd name="connsiteY453" fmla="*/ 5156971 h 6858000"/>
              <a:gd name="connsiteX454" fmla="*/ 1827118 w 7467600"/>
              <a:gd name="connsiteY454" fmla="*/ 4968410 h 6858000"/>
              <a:gd name="connsiteX455" fmla="*/ 1837349 w 7467600"/>
              <a:gd name="connsiteY455" fmla="*/ 4956357 h 6858000"/>
              <a:gd name="connsiteX456" fmla="*/ 2162835 w 7467600"/>
              <a:gd name="connsiteY456" fmla="*/ 5187853 h 6858000"/>
              <a:gd name="connsiteX457" fmla="*/ 2257167 w 7467600"/>
              <a:gd name="connsiteY457" fmla="*/ 5462123 h 6858000"/>
              <a:gd name="connsiteX458" fmla="*/ 2261598 w 7467600"/>
              <a:gd name="connsiteY458" fmla="*/ 5467998 h 6858000"/>
              <a:gd name="connsiteX459" fmla="*/ 2437177 w 7467600"/>
              <a:gd name="connsiteY459" fmla="*/ 5479608 h 6858000"/>
              <a:gd name="connsiteX460" fmla="*/ 2445247 w 7467600"/>
              <a:gd name="connsiteY460" fmla="*/ 5483476 h 6858000"/>
              <a:gd name="connsiteX461" fmla="*/ 2743626 w 7467600"/>
              <a:gd name="connsiteY461" fmla="*/ 5304819 h 6858000"/>
              <a:gd name="connsiteX462" fmla="*/ 3048102 w 7467600"/>
              <a:gd name="connsiteY462" fmla="*/ 5150595 h 6858000"/>
              <a:gd name="connsiteX463" fmla="*/ 1799414 w 7467600"/>
              <a:gd name="connsiteY463" fmla="*/ 4694732 h 6858000"/>
              <a:gd name="connsiteX464" fmla="*/ 1771735 w 7467600"/>
              <a:gd name="connsiteY464" fmla="*/ 4619929 h 6858000"/>
              <a:gd name="connsiteX465" fmla="*/ 3104273 w 7467600"/>
              <a:gd name="connsiteY465" fmla="*/ 5076159 h 6858000"/>
              <a:gd name="connsiteX466" fmla="*/ 3113245 w 7467600"/>
              <a:gd name="connsiteY466" fmla="*/ 5090705 h 6858000"/>
              <a:gd name="connsiteX467" fmla="*/ 3126294 w 7467600"/>
              <a:gd name="connsiteY467" fmla="*/ 5114400 h 6858000"/>
              <a:gd name="connsiteX468" fmla="*/ 3937433 w 7467600"/>
              <a:gd name="connsiteY468" fmla="*/ 4830473 h 6858000"/>
              <a:gd name="connsiteX469" fmla="*/ 3590475 w 7467600"/>
              <a:gd name="connsiteY469" fmla="*/ 4597974 h 6858000"/>
              <a:gd name="connsiteX470" fmla="*/ 3100264 w 7467600"/>
              <a:gd name="connsiteY470" fmla="*/ 4579845 h 6858000"/>
              <a:gd name="connsiteX471" fmla="*/ 2183576 w 7467600"/>
              <a:gd name="connsiteY471" fmla="*/ 4227150 h 6858000"/>
              <a:gd name="connsiteX472" fmla="*/ 2151029 w 7467600"/>
              <a:gd name="connsiteY472" fmla="*/ 4146947 h 6858000"/>
              <a:gd name="connsiteX473" fmla="*/ 3563434 w 7467600"/>
              <a:gd name="connsiteY473" fmla="*/ 4469115 h 6858000"/>
              <a:gd name="connsiteX474" fmla="*/ 3177952 w 7467600"/>
              <a:gd name="connsiteY474" fmla="*/ 3657386 h 6858000"/>
              <a:gd name="connsiteX475" fmla="*/ 3189263 w 7467600"/>
              <a:gd name="connsiteY475" fmla="*/ 3625726 h 6858000"/>
              <a:gd name="connsiteX476" fmla="*/ 3560912 w 7467600"/>
              <a:gd name="connsiteY476" fmla="*/ 4079863 h 6858000"/>
              <a:gd name="connsiteX477" fmla="*/ 3626636 w 7467600"/>
              <a:gd name="connsiteY477" fmla="*/ 4512230 h 6858000"/>
              <a:gd name="connsiteX478" fmla="*/ 3653088 w 7467600"/>
              <a:gd name="connsiteY478" fmla="*/ 4521417 h 6858000"/>
              <a:gd name="connsiteX479" fmla="*/ 3988128 w 7467600"/>
              <a:gd name="connsiteY479" fmla="*/ 4817267 h 6858000"/>
              <a:gd name="connsiteX480" fmla="*/ 4830582 w 7467600"/>
              <a:gd name="connsiteY480" fmla="*/ 4676000 h 6858000"/>
              <a:gd name="connsiteX481" fmla="*/ 4830100 w 7467600"/>
              <a:gd name="connsiteY481" fmla="*/ 4675554 h 6858000"/>
              <a:gd name="connsiteX482" fmla="*/ 4036318 w 7467600"/>
              <a:gd name="connsiteY482" fmla="*/ 4147013 h 6858000"/>
              <a:gd name="connsiteX483" fmla="*/ 3432098 w 7467600"/>
              <a:gd name="connsiteY483" fmla="*/ 3537312 h 6858000"/>
              <a:gd name="connsiteX484" fmla="*/ 3446761 w 7467600"/>
              <a:gd name="connsiteY484" fmla="*/ 3461278 h 6858000"/>
              <a:gd name="connsiteX485" fmla="*/ 4419733 w 7467600"/>
              <a:gd name="connsiteY485" fmla="*/ 3963555 h 6858000"/>
              <a:gd name="connsiteX486" fmla="*/ 4781371 w 7467600"/>
              <a:gd name="connsiteY486" fmla="*/ 4458604 h 6858000"/>
              <a:gd name="connsiteX487" fmla="*/ 4780440 w 7467600"/>
              <a:gd name="connsiteY487" fmla="*/ 4470290 h 6858000"/>
              <a:gd name="connsiteX488" fmla="*/ 4898954 w 7467600"/>
              <a:gd name="connsiteY488" fmla="*/ 4662092 h 6858000"/>
              <a:gd name="connsiteX489" fmla="*/ 4900699 w 7467600"/>
              <a:gd name="connsiteY489" fmla="*/ 4670867 h 6858000"/>
              <a:gd name="connsiteX490" fmla="*/ 5714511 w 7467600"/>
              <a:gd name="connsiteY490" fmla="*/ 4663483 h 6858000"/>
              <a:gd name="connsiteX491" fmla="*/ 5464793 w 7467600"/>
              <a:gd name="connsiteY491" fmla="*/ 4393556 h 6858000"/>
              <a:gd name="connsiteX492" fmla="*/ 5461897 w 7467600"/>
              <a:gd name="connsiteY492" fmla="*/ 4390879 h 6858000"/>
              <a:gd name="connsiteX493" fmla="*/ 4294126 w 7467600"/>
              <a:gd name="connsiteY493" fmla="*/ 3303048 h 6858000"/>
              <a:gd name="connsiteX494" fmla="*/ 4305321 w 7467600"/>
              <a:gd name="connsiteY494" fmla="*/ 3256953 h 6858000"/>
              <a:gd name="connsiteX495" fmla="*/ 4949299 w 7467600"/>
              <a:gd name="connsiteY495" fmla="*/ 3766336 h 6858000"/>
              <a:gd name="connsiteX496" fmla="*/ 5291452 w 7467600"/>
              <a:gd name="connsiteY496" fmla="*/ 4076801 h 6858000"/>
              <a:gd name="connsiteX497" fmla="*/ 5434998 w 7467600"/>
              <a:gd name="connsiteY497" fmla="*/ 4254100 h 6858000"/>
              <a:gd name="connsiteX498" fmla="*/ 5351015 w 7467600"/>
              <a:gd name="connsiteY498" fmla="*/ 3760989 h 6858000"/>
              <a:gd name="connsiteX499" fmla="*/ 5413780 w 7467600"/>
              <a:gd name="connsiteY499" fmla="*/ 2966265 h 6858000"/>
              <a:gd name="connsiteX500" fmla="*/ 5425627 w 7467600"/>
              <a:gd name="connsiteY500" fmla="*/ 2954192 h 6858000"/>
              <a:gd name="connsiteX501" fmla="*/ 6604735 w 7467600"/>
              <a:gd name="connsiteY501" fmla="*/ 2041381 h 6858000"/>
              <a:gd name="connsiteX502" fmla="*/ 7204487 w 7467600"/>
              <a:gd name="connsiteY502" fmla="*/ 2742112 h 6858000"/>
              <a:gd name="connsiteX503" fmla="*/ 7131592 w 7467600"/>
              <a:gd name="connsiteY503" fmla="*/ 2672096 h 6858000"/>
              <a:gd name="connsiteX504" fmla="*/ 6996344 w 7467600"/>
              <a:gd name="connsiteY504" fmla="*/ 2518310 h 6858000"/>
              <a:gd name="connsiteX505" fmla="*/ 6735495 w 7467600"/>
              <a:gd name="connsiteY505" fmla="*/ 2196890 h 6858000"/>
              <a:gd name="connsiteX506" fmla="*/ 6721901 w 7467600"/>
              <a:gd name="connsiteY506" fmla="*/ 2179274 h 6858000"/>
              <a:gd name="connsiteX507" fmla="*/ 6604735 w 7467600"/>
              <a:gd name="connsiteY507" fmla="*/ 2041381 h 6858000"/>
              <a:gd name="connsiteX508" fmla="*/ 6591670 w 7467600"/>
              <a:gd name="connsiteY508" fmla="*/ 1988277 h 6858000"/>
              <a:gd name="connsiteX509" fmla="*/ 6747349 w 7467600"/>
              <a:gd name="connsiteY509" fmla="*/ 2160069 h 6858000"/>
              <a:gd name="connsiteX510" fmla="*/ 6760943 w 7467600"/>
              <a:gd name="connsiteY510" fmla="*/ 2177686 h 6858000"/>
              <a:gd name="connsiteX511" fmla="*/ 7021065 w 7467600"/>
              <a:gd name="connsiteY511" fmla="*/ 2498102 h 6858000"/>
              <a:gd name="connsiteX512" fmla="*/ 7155223 w 7467600"/>
              <a:gd name="connsiteY512" fmla="*/ 2650386 h 6858000"/>
              <a:gd name="connsiteX513" fmla="*/ 7203167 w 7467600"/>
              <a:gd name="connsiteY513" fmla="*/ 2697288 h 6858000"/>
              <a:gd name="connsiteX514" fmla="*/ 6937703 w 7467600"/>
              <a:gd name="connsiteY514" fmla="*/ 2321981 h 6858000"/>
              <a:gd name="connsiteX515" fmla="*/ 6591670 w 7467600"/>
              <a:gd name="connsiteY515" fmla="*/ 1988277 h 6858000"/>
              <a:gd name="connsiteX516" fmla="*/ 5798671 w 7467600"/>
              <a:gd name="connsiteY516" fmla="*/ 1981601 h 6858000"/>
              <a:gd name="connsiteX517" fmla="*/ 5754709 w 7467600"/>
              <a:gd name="connsiteY517" fmla="*/ 2071454 h 6858000"/>
              <a:gd name="connsiteX518" fmla="*/ 5763044 w 7467600"/>
              <a:gd name="connsiteY518" fmla="*/ 2842206 h 6858000"/>
              <a:gd name="connsiteX519" fmla="*/ 5764974 w 7467600"/>
              <a:gd name="connsiteY519" fmla="*/ 2799609 h 6858000"/>
              <a:gd name="connsiteX520" fmla="*/ 5767665 w 7467600"/>
              <a:gd name="connsiteY520" fmla="*/ 2666409 h 6858000"/>
              <a:gd name="connsiteX521" fmla="*/ 5763055 w 7467600"/>
              <a:gd name="connsiteY521" fmla="*/ 2579705 h 6858000"/>
              <a:gd name="connsiteX522" fmla="*/ 5758079 w 7467600"/>
              <a:gd name="connsiteY522" fmla="*/ 2492508 h 6858000"/>
              <a:gd name="connsiteX523" fmla="*/ 5779325 w 7467600"/>
              <a:gd name="connsiteY523" fmla="*/ 2197069 h 6858000"/>
              <a:gd name="connsiteX524" fmla="*/ 5798671 w 7467600"/>
              <a:gd name="connsiteY524" fmla="*/ 1981601 h 6858000"/>
              <a:gd name="connsiteX525" fmla="*/ 5829202 w 7467600"/>
              <a:gd name="connsiteY525" fmla="*/ 1971679 h 6858000"/>
              <a:gd name="connsiteX526" fmla="*/ 5809558 w 7467600"/>
              <a:gd name="connsiteY526" fmla="*/ 2198043 h 6858000"/>
              <a:gd name="connsiteX527" fmla="*/ 5788653 w 7467600"/>
              <a:gd name="connsiteY527" fmla="*/ 2489430 h 6858000"/>
              <a:gd name="connsiteX528" fmla="*/ 5793439 w 7467600"/>
              <a:gd name="connsiteY528" fmla="*/ 2575235 h 6858000"/>
              <a:gd name="connsiteX529" fmla="*/ 5796837 w 7467600"/>
              <a:gd name="connsiteY529" fmla="*/ 2637633 h 6858000"/>
              <a:gd name="connsiteX530" fmla="*/ 5818614 w 7467600"/>
              <a:gd name="connsiteY530" fmla="*/ 2473055 h 6858000"/>
              <a:gd name="connsiteX531" fmla="*/ 5829202 w 7467600"/>
              <a:gd name="connsiteY531" fmla="*/ 1971679 h 6858000"/>
              <a:gd name="connsiteX532" fmla="*/ 5911389 w 7467600"/>
              <a:gd name="connsiteY532" fmla="*/ 1898371 h 6858000"/>
              <a:gd name="connsiteX533" fmla="*/ 6237627 w 7467600"/>
              <a:gd name="connsiteY533" fmla="*/ 2231921 h 6858000"/>
              <a:gd name="connsiteX534" fmla="*/ 5911389 w 7467600"/>
              <a:gd name="connsiteY534" fmla="*/ 1898371 h 6858000"/>
              <a:gd name="connsiteX535" fmla="*/ 6944437 w 7467600"/>
              <a:gd name="connsiteY535" fmla="*/ 1575402 h 6858000"/>
              <a:gd name="connsiteX536" fmla="*/ 6304730 w 7467600"/>
              <a:gd name="connsiteY536" fmla="*/ 1766654 h 6858000"/>
              <a:gd name="connsiteX537" fmla="*/ 6944437 w 7467600"/>
              <a:gd name="connsiteY537" fmla="*/ 1575402 h 6858000"/>
              <a:gd name="connsiteX538" fmla="*/ 7019523 w 7467600"/>
              <a:gd name="connsiteY538" fmla="*/ 1519450 h 6858000"/>
              <a:gd name="connsiteX539" fmla="*/ 6298091 w 7467600"/>
              <a:gd name="connsiteY539" fmla="*/ 1737122 h 6858000"/>
              <a:gd name="connsiteX540" fmla="*/ 7019523 w 7467600"/>
              <a:gd name="connsiteY540" fmla="*/ 1519450 h 6858000"/>
              <a:gd name="connsiteX541" fmla="*/ 2399523 w 7467600"/>
              <a:gd name="connsiteY541" fmla="*/ 1428234 h 6858000"/>
              <a:gd name="connsiteX542" fmla="*/ 2224982 w 7467600"/>
              <a:gd name="connsiteY542" fmla="*/ 1826201 h 6858000"/>
              <a:gd name="connsiteX543" fmla="*/ 2096099 w 7467600"/>
              <a:gd name="connsiteY543" fmla="*/ 2345900 h 6858000"/>
              <a:gd name="connsiteX544" fmla="*/ 2283317 w 7467600"/>
              <a:gd name="connsiteY544" fmla="*/ 1796925 h 6858000"/>
              <a:gd name="connsiteX545" fmla="*/ 2399523 w 7467600"/>
              <a:gd name="connsiteY545" fmla="*/ 1428234 h 6858000"/>
              <a:gd name="connsiteX546" fmla="*/ 2448558 w 7467600"/>
              <a:gd name="connsiteY546" fmla="*/ 1373435 h 6858000"/>
              <a:gd name="connsiteX547" fmla="*/ 2312521 w 7467600"/>
              <a:gd name="connsiteY547" fmla="*/ 1806140 h 6858000"/>
              <a:gd name="connsiteX548" fmla="*/ 2127533 w 7467600"/>
              <a:gd name="connsiteY548" fmla="*/ 2348380 h 6858000"/>
              <a:gd name="connsiteX549" fmla="*/ 2358080 w 7467600"/>
              <a:gd name="connsiteY549" fmla="*/ 1866134 h 6858000"/>
              <a:gd name="connsiteX550" fmla="*/ 2407436 w 7467600"/>
              <a:gd name="connsiteY550" fmla="*/ 1651070 h 6858000"/>
              <a:gd name="connsiteX551" fmla="*/ 2448558 w 7467600"/>
              <a:gd name="connsiteY551" fmla="*/ 1373435 h 6858000"/>
              <a:gd name="connsiteX552" fmla="*/ 278707 w 7467600"/>
              <a:gd name="connsiteY552" fmla="*/ 1352270 h 6858000"/>
              <a:gd name="connsiteX553" fmla="*/ 321570 w 7467600"/>
              <a:gd name="connsiteY553" fmla="*/ 1861610 h 6858000"/>
              <a:gd name="connsiteX554" fmla="*/ 294281 w 7467600"/>
              <a:gd name="connsiteY554" fmla="*/ 1440658 h 6858000"/>
              <a:gd name="connsiteX555" fmla="*/ 278707 w 7467600"/>
              <a:gd name="connsiteY555" fmla="*/ 1352270 h 6858000"/>
              <a:gd name="connsiteX556" fmla="*/ 1423821 w 7467600"/>
              <a:gd name="connsiteY556" fmla="*/ 1351958 h 6858000"/>
              <a:gd name="connsiteX557" fmla="*/ 1638521 w 7467600"/>
              <a:gd name="connsiteY557" fmla="*/ 1908470 h 6858000"/>
              <a:gd name="connsiteX558" fmla="*/ 1754199 w 7467600"/>
              <a:gd name="connsiteY558" fmla="*/ 2149284 h 6858000"/>
              <a:gd name="connsiteX559" fmla="*/ 1908359 w 7467600"/>
              <a:gd name="connsiteY559" fmla="*/ 2364988 h 6858000"/>
              <a:gd name="connsiteX560" fmla="*/ 1647661 w 7467600"/>
              <a:gd name="connsiteY560" fmla="*/ 1825945 h 6858000"/>
              <a:gd name="connsiteX561" fmla="*/ 1423821 w 7467600"/>
              <a:gd name="connsiteY561" fmla="*/ 1351958 h 6858000"/>
              <a:gd name="connsiteX562" fmla="*/ 1431890 w 7467600"/>
              <a:gd name="connsiteY562" fmla="*/ 1306475 h 6858000"/>
              <a:gd name="connsiteX563" fmla="*/ 1507597 w 7467600"/>
              <a:gd name="connsiteY563" fmla="*/ 1446132 h 6858000"/>
              <a:gd name="connsiteX564" fmla="*/ 1674586 w 7467600"/>
              <a:gd name="connsiteY564" fmla="*/ 1813832 h 6858000"/>
              <a:gd name="connsiteX565" fmla="*/ 1815950 w 7467600"/>
              <a:gd name="connsiteY565" fmla="*/ 2128564 h 6858000"/>
              <a:gd name="connsiteX566" fmla="*/ 1984242 w 7467600"/>
              <a:gd name="connsiteY566" fmla="*/ 2430829 h 6858000"/>
              <a:gd name="connsiteX567" fmla="*/ 2014023 w 7467600"/>
              <a:gd name="connsiteY567" fmla="*/ 2450995 h 6858000"/>
              <a:gd name="connsiteX568" fmla="*/ 1747337 w 7467600"/>
              <a:gd name="connsiteY568" fmla="*/ 1855264 h 6858000"/>
              <a:gd name="connsiteX569" fmla="*/ 1533749 w 7467600"/>
              <a:gd name="connsiteY569" fmla="*/ 1478656 h 6858000"/>
              <a:gd name="connsiteX570" fmla="*/ 1431890 w 7467600"/>
              <a:gd name="connsiteY570" fmla="*/ 1306475 h 6858000"/>
              <a:gd name="connsiteX571" fmla="*/ 5052692 w 7467600"/>
              <a:gd name="connsiteY571" fmla="*/ 1292994 h 6858000"/>
              <a:gd name="connsiteX572" fmla="*/ 5200661 w 7467600"/>
              <a:gd name="connsiteY572" fmla="*/ 1635186 h 6858000"/>
              <a:gd name="connsiteX573" fmla="*/ 5297138 w 7467600"/>
              <a:gd name="connsiteY573" fmla="*/ 1906351 h 6858000"/>
              <a:gd name="connsiteX574" fmla="*/ 5052692 w 7467600"/>
              <a:gd name="connsiteY574" fmla="*/ 1292994 h 6858000"/>
              <a:gd name="connsiteX575" fmla="*/ 5009948 w 7467600"/>
              <a:gd name="connsiteY575" fmla="*/ 1273619 h 6858000"/>
              <a:gd name="connsiteX576" fmla="*/ 5121777 w 7467600"/>
              <a:gd name="connsiteY576" fmla="*/ 1654213 h 6858000"/>
              <a:gd name="connsiteX577" fmla="*/ 5293545 w 7467600"/>
              <a:gd name="connsiteY577" fmla="*/ 2072247 h 6858000"/>
              <a:gd name="connsiteX578" fmla="*/ 5294042 w 7467600"/>
              <a:gd name="connsiteY578" fmla="*/ 2065019 h 6858000"/>
              <a:gd name="connsiteX579" fmla="*/ 5171936 w 7467600"/>
              <a:gd name="connsiteY579" fmla="*/ 1647613 h 6858000"/>
              <a:gd name="connsiteX580" fmla="*/ 5009948 w 7467600"/>
              <a:gd name="connsiteY580" fmla="*/ 1273619 h 6858000"/>
              <a:gd name="connsiteX581" fmla="*/ 655236 w 7467600"/>
              <a:gd name="connsiteY581" fmla="*/ 1268632 h 6858000"/>
              <a:gd name="connsiteX582" fmla="*/ 839521 w 7467600"/>
              <a:gd name="connsiteY582" fmla="*/ 1685315 h 6858000"/>
              <a:gd name="connsiteX583" fmla="*/ 1109416 w 7467600"/>
              <a:gd name="connsiteY583" fmla="*/ 2061663 h 6858000"/>
              <a:gd name="connsiteX584" fmla="*/ 1298300 w 7467600"/>
              <a:gd name="connsiteY584" fmla="*/ 2247742 h 6858000"/>
              <a:gd name="connsiteX585" fmla="*/ 1125871 w 7467600"/>
              <a:gd name="connsiteY585" fmla="*/ 1989513 h 6858000"/>
              <a:gd name="connsiteX586" fmla="*/ 981574 w 7467600"/>
              <a:gd name="connsiteY586" fmla="*/ 1783157 h 6858000"/>
              <a:gd name="connsiteX587" fmla="*/ 922198 w 7467600"/>
              <a:gd name="connsiteY587" fmla="*/ 1677437 h 6858000"/>
              <a:gd name="connsiteX588" fmla="*/ 869293 w 7467600"/>
              <a:gd name="connsiteY588" fmla="*/ 1583214 h 6858000"/>
              <a:gd name="connsiteX589" fmla="*/ 751431 w 7467600"/>
              <a:gd name="connsiteY589" fmla="*/ 1405731 h 6858000"/>
              <a:gd name="connsiteX590" fmla="*/ 655236 w 7467600"/>
              <a:gd name="connsiteY590" fmla="*/ 1268632 h 6858000"/>
              <a:gd name="connsiteX591" fmla="*/ 6516292 w 7467600"/>
              <a:gd name="connsiteY591" fmla="*/ 1263064 h 6858000"/>
              <a:gd name="connsiteX592" fmla="*/ 5736320 w 7467600"/>
              <a:gd name="connsiteY592" fmla="*/ 1501803 h 6858000"/>
              <a:gd name="connsiteX593" fmla="*/ 6516292 w 7467600"/>
              <a:gd name="connsiteY593" fmla="*/ 1263064 h 6858000"/>
              <a:gd name="connsiteX594" fmla="*/ 291466 w 7467600"/>
              <a:gd name="connsiteY594" fmla="*/ 1250369 h 6858000"/>
              <a:gd name="connsiteX595" fmla="*/ 323180 w 7467600"/>
              <a:gd name="connsiteY595" fmla="*/ 1435283 h 6858000"/>
              <a:gd name="connsiteX596" fmla="*/ 349381 w 7467600"/>
              <a:gd name="connsiteY596" fmla="*/ 1875041 h 6858000"/>
              <a:gd name="connsiteX597" fmla="*/ 374363 w 7467600"/>
              <a:gd name="connsiteY597" fmla="*/ 1506494 h 6858000"/>
              <a:gd name="connsiteX598" fmla="*/ 302168 w 7467600"/>
              <a:gd name="connsiteY598" fmla="*/ 1274495 h 6858000"/>
              <a:gd name="connsiteX599" fmla="*/ 291466 w 7467600"/>
              <a:gd name="connsiteY599" fmla="*/ 1250369 h 6858000"/>
              <a:gd name="connsiteX600" fmla="*/ 678222 w 7467600"/>
              <a:gd name="connsiteY600" fmla="*/ 1248670 h 6858000"/>
              <a:gd name="connsiteX601" fmla="*/ 775536 w 7467600"/>
              <a:gd name="connsiteY601" fmla="*/ 1388015 h 6858000"/>
              <a:gd name="connsiteX602" fmla="*/ 894529 w 7467600"/>
              <a:gd name="connsiteY602" fmla="*/ 1567739 h 6858000"/>
              <a:gd name="connsiteX603" fmla="*/ 948000 w 7467600"/>
              <a:gd name="connsiteY603" fmla="*/ 1663088 h 6858000"/>
              <a:gd name="connsiteX604" fmla="*/ 1006812 w 7467600"/>
              <a:gd name="connsiteY604" fmla="*/ 1767683 h 6858000"/>
              <a:gd name="connsiteX605" fmla="*/ 1149133 w 7467600"/>
              <a:gd name="connsiteY605" fmla="*/ 1971513 h 6858000"/>
              <a:gd name="connsiteX606" fmla="*/ 1333952 w 7467600"/>
              <a:gd name="connsiteY606" fmla="*/ 2251620 h 6858000"/>
              <a:gd name="connsiteX607" fmla="*/ 1337329 w 7467600"/>
              <a:gd name="connsiteY607" fmla="*/ 2258350 h 6858000"/>
              <a:gd name="connsiteX608" fmla="*/ 1014726 w 7467600"/>
              <a:gd name="connsiteY608" fmla="*/ 1615556 h 6858000"/>
              <a:gd name="connsiteX609" fmla="*/ 678222 w 7467600"/>
              <a:gd name="connsiteY609" fmla="*/ 1248670 h 6858000"/>
              <a:gd name="connsiteX610" fmla="*/ 6691602 w 7467600"/>
              <a:gd name="connsiteY610" fmla="*/ 1140573 h 6858000"/>
              <a:gd name="connsiteX611" fmla="*/ 6571100 w 7467600"/>
              <a:gd name="connsiteY611" fmla="*/ 1183662 h 6858000"/>
              <a:gd name="connsiteX612" fmla="*/ 6241687 w 7467600"/>
              <a:gd name="connsiteY612" fmla="*/ 1257600 h 6858000"/>
              <a:gd name="connsiteX613" fmla="*/ 5693009 w 7467600"/>
              <a:gd name="connsiteY613" fmla="*/ 1478256 h 6858000"/>
              <a:gd name="connsiteX614" fmla="*/ 6548420 w 7467600"/>
              <a:gd name="connsiteY614" fmla="*/ 1214599 h 6858000"/>
              <a:gd name="connsiteX615" fmla="*/ 6605473 w 7467600"/>
              <a:gd name="connsiteY615" fmla="*/ 1184686 h 6858000"/>
              <a:gd name="connsiteX616" fmla="*/ 6691602 w 7467600"/>
              <a:gd name="connsiteY616" fmla="*/ 1140573 h 6858000"/>
              <a:gd name="connsiteX617" fmla="*/ 4002475 w 7467600"/>
              <a:gd name="connsiteY617" fmla="*/ 1037802 h 6858000"/>
              <a:gd name="connsiteX618" fmla="*/ 4000324 w 7467600"/>
              <a:gd name="connsiteY618" fmla="*/ 1039362 h 6858000"/>
              <a:gd name="connsiteX619" fmla="*/ 4002862 w 7467600"/>
              <a:gd name="connsiteY619" fmla="*/ 1042866 h 6858000"/>
              <a:gd name="connsiteX620" fmla="*/ 4002475 w 7467600"/>
              <a:gd name="connsiteY620" fmla="*/ 1037802 h 6858000"/>
              <a:gd name="connsiteX621" fmla="*/ 506322 w 7467600"/>
              <a:gd name="connsiteY621" fmla="*/ 1020997 h 6858000"/>
              <a:gd name="connsiteX622" fmla="*/ 533068 w 7467600"/>
              <a:gd name="connsiteY622" fmla="*/ 1029409 h 6858000"/>
              <a:gd name="connsiteX623" fmla="*/ 1232525 w 7467600"/>
              <a:gd name="connsiteY623" fmla="*/ 1804675 h 6858000"/>
              <a:gd name="connsiteX624" fmla="*/ 1388858 w 7467600"/>
              <a:gd name="connsiteY624" fmla="*/ 2368011 h 6858000"/>
              <a:gd name="connsiteX625" fmla="*/ 1384098 w 7467600"/>
              <a:gd name="connsiteY625" fmla="*/ 2378125 h 6858000"/>
              <a:gd name="connsiteX626" fmla="*/ 1425393 w 7467600"/>
              <a:gd name="connsiteY626" fmla="*/ 2589124 h 6858000"/>
              <a:gd name="connsiteX627" fmla="*/ 1424001 w 7467600"/>
              <a:gd name="connsiteY627" fmla="*/ 2597541 h 6858000"/>
              <a:gd name="connsiteX628" fmla="*/ 2152729 w 7467600"/>
              <a:gd name="connsiteY628" fmla="*/ 2864487 h 6858000"/>
              <a:gd name="connsiteX629" fmla="*/ 2020609 w 7467600"/>
              <a:gd name="connsiteY629" fmla="*/ 2539671 h 6858000"/>
              <a:gd name="connsiteX630" fmla="*/ 2018920 w 7467600"/>
              <a:gd name="connsiteY630" fmla="*/ 2536309 h 6858000"/>
              <a:gd name="connsiteX631" fmla="*/ 1342441 w 7467600"/>
              <a:gd name="connsiteY631" fmla="*/ 1173017 h 6858000"/>
              <a:gd name="connsiteX632" fmla="*/ 1367925 w 7467600"/>
              <a:gd name="connsiteY632" fmla="*/ 1135648 h 6858000"/>
              <a:gd name="connsiteX633" fmla="*/ 1771401 w 7467600"/>
              <a:gd name="connsiteY633" fmla="*/ 1806673 h 6858000"/>
              <a:gd name="connsiteX634" fmla="*/ 1972385 w 7467600"/>
              <a:gd name="connsiteY634" fmla="*/ 2198735 h 6858000"/>
              <a:gd name="connsiteX635" fmla="*/ 2040892 w 7467600"/>
              <a:gd name="connsiteY635" fmla="*/ 2405205 h 6858000"/>
              <a:gd name="connsiteX636" fmla="*/ 2131689 w 7467600"/>
              <a:gd name="connsiteY636" fmla="*/ 1936926 h 6858000"/>
              <a:gd name="connsiteX637" fmla="*/ 2454820 w 7467600"/>
              <a:gd name="connsiteY637" fmla="*/ 1248808 h 6858000"/>
              <a:gd name="connsiteX638" fmla="*/ 2492512 w 7467600"/>
              <a:gd name="connsiteY638" fmla="*/ 1302920 h 6858000"/>
              <a:gd name="connsiteX639" fmla="*/ 2081216 w 7467600"/>
              <a:gd name="connsiteY639" fmla="*/ 2527513 h 6858000"/>
              <a:gd name="connsiteX640" fmla="*/ 2081211 w 7467600"/>
              <a:gd name="connsiteY640" fmla="*/ 2528916 h 6858000"/>
              <a:gd name="connsiteX641" fmla="*/ 2199067 w 7467600"/>
              <a:gd name="connsiteY641" fmla="*/ 2884061 h 6858000"/>
              <a:gd name="connsiteX642" fmla="*/ 3192586 w 7467600"/>
              <a:gd name="connsiteY642" fmla="*/ 3411496 h 6858000"/>
              <a:gd name="connsiteX643" fmla="*/ 3182620 w 7467600"/>
              <a:gd name="connsiteY643" fmla="*/ 3483279 h 6858000"/>
              <a:gd name="connsiteX644" fmla="*/ 2435119 w 7467600"/>
              <a:gd name="connsiteY644" fmla="*/ 3080173 h 6858000"/>
              <a:gd name="connsiteX645" fmla="*/ 2410152 w 7467600"/>
              <a:gd name="connsiteY645" fmla="*/ 3063751 h 6858000"/>
              <a:gd name="connsiteX646" fmla="*/ 2408099 w 7467600"/>
              <a:gd name="connsiteY646" fmla="*/ 3064403 h 6858000"/>
              <a:gd name="connsiteX647" fmla="*/ 2407218 w 7467600"/>
              <a:gd name="connsiteY647" fmla="*/ 3070324 h 6858000"/>
              <a:gd name="connsiteX648" fmla="*/ 2380138 w 7467600"/>
              <a:gd name="connsiteY648" fmla="*/ 3099341 h 6858000"/>
              <a:gd name="connsiteX649" fmla="*/ 1765923 w 7467600"/>
              <a:gd name="connsiteY649" fmla="*/ 3581043 h 6858000"/>
              <a:gd name="connsiteX650" fmla="*/ 1702258 w 7467600"/>
              <a:gd name="connsiteY650" fmla="*/ 3612286 h 6858000"/>
              <a:gd name="connsiteX651" fmla="*/ 1538370 w 7467600"/>
              <a:gd name="connsiteY651" fmla="*/ 3811804 h 6858000"/>
              <a:gd name="connsiteX652" fmla="*/ 542867 w 7467600"/>
              <a:gd name="connsiteY652" fmla="*/ 4944092 h 6858000"/>
              <a:gd name="connsiteX653" fmla="*/ 515800 w 7467600"/>
              <a:gd name="connsiteY653" fmla="*/ 4862180 h 6858000"/>
              <a:gd name="connsiteX654" fmla="*/ 909145 w 7467600"/>
              <a:gd name="connsiteY654" fmla="*/ 4199225 h 6858000"/>
              <a:gd name="connsiteX655" fmla="*/ 1214067 w 7467600"/>
              <a:gd name="connsiteY655" fmla="*/ 3908561 h 6858000"/>
              <a:gd name="connsiteX656" fmla="*/ 640967 w 7467600"/>
              <a:gd name="connsiteY656" fmla="*/ 4105601 h 6858000"/>
              <a:gd name="connsiteX657" fmla="*/ 112563 w 7467600"/>
              <a:gd name="connsiteY657" fmla="*/ 4396952 h 6858000"/>
              <a:gd name="connsiteX658" fmla="*/ 0 w 7467600"/>
              <a:gd name="connsiteY658" fmla="*/ 4466006 h 6858000"/>
              <a:gd name="connsiteX659" fmla="*/ 0 w 7467600"/>
              <a:gd name="connsiteY659" fmla="*/ 4233763 h 6858000"/>
              <a:gd name="connsiteX660" fmla="*/ 36881 w 7467600"/>
              <a:gd name="connsiteY660" fmla="*/ 4200118 h 6858000"/>
              <a:gd name="connsiteX661" fmla="*/ 910534 w 7467600"/>
              <a:gd name="connsiteY661" fmla="*/ 3629753 h 6858000"/>
              <a:gd name="connsiteX662" fmla="*/ 1578717 w 7467600"/>
              <a:gd name="connsiteY662" fmla="*/ 3575982 h 6858000"/>
              <a:gd name="connsiteX663" fmla="*/ 2338780 w 7467600"/>
              <a:gd name="connsiteY663" fmla="*/ 3033725 h 6858000"/>
              <a:gd name="connsiteX664" fmla="*/ 1807991 w 7467600"/>
              <a:gd name="connsiteY664" fmla="*/ 2807184 h 6858000"/>
              <a:gd name="connsiteX665" fmla="*/ 1416358 w 7467600"/>
              <a:gd name="connsiteY665" fmla="*/ 3112571 h 6858000"/>
              <a:gd name="connsiteX666" fmla="*/ 939066 w 7467600"/>
              <a:gd name="connsiteY666" fmla="*/ 3378798 h 6858000"/>
              <a:gd name="connsiteX667" fmla="*/ 115099 w 7467600"/>
              <a:gd name="connsiteY667" fmla="*/ 3607650 h 6858000"/>
              <a:gd name="connsiteX668" fmla="*/ 97284 w 7467600"/>
              <a:gd name="connsiteY668" fmla="*/ 3520393 h 6858000"/>
              <a:gd name="connsiteX669" fmla="*/ 922050 w 7467600"/>
              <a:gd name="connsiteY669" fmla="*/ 3074867 h 6858000"/>
              <a:gd name="connsiteX670" fmla="*/ 1405265 w 7467600"/>
              <a:gd name="connsiteY670" fmla="*/ 3016319 h 6858000"/>
              <a:gd name="connsiteX671" fmla="*/ 1407512 w 7467600"/>
              <a:gd name="connsiteY671" fmla="*/ 3018001 h 6858000"/>
              <a:gd name="connsiteX672" fmla="*/ 1726266 w 7467600"/>
              <a:gd name="connsiteY672" fmla="*/ 2777274 h 6858000"/>
              <a:gd name="connsiteX673" fmla="*/ 625390 w 7467600"/>
              <a:gd name="connsiteY673" fmla="*/ 2514541 h 6858000"/>
              <a:gd name="connsiteX674" fmla="*/ 619799 w 7467600"/>
              <a:gd name="connsiteY674" fmla="*/ 2527180 h 6858000"/>
              <a:gd name="connsiteX675" fmla="*/ 310030 w 7467600"/>
              <a:gd name="connsiteY675" fmla="*/ 2771818 h 6858000"/>
              <a:gd name="connsiteX676" fmla="*/ 173877 w 7467600"/>
              <a:gd name="connsiteY676" fmla="*/ 2937056 h 6858000"/>
              <a:gd name="connsiteX677" fmla="*/ 77889 w 7467600"/>
              <a:gd name="connsiteY677" fmla="*/ 3138440 h 6858000"/>
              <a:gd name="connsiteX678" fmla="*/ 0 w 7467600"/>
              <a:gd name="connsiteY678" fmla="*/ 3271395 h 6858000"/>
              <a:gd name="connsiteX679" fmla="*/ 0 w 7467600"/>
              <a:gd name="connsiteY679" fmla="*/ 3153002 h 6858000"/>
              <a:gd name="connsiteX680" fmla="*/ 2386 w 7467600"/>
              <a:gd name="connsiteY680" fmla="*/ 3149203 h 6858000"/>
              <a:gd name="connsiteX681" fmla="*/ 89753 w 7467600"/>
              <a:gd name="connsiteY681" fmla="*/ 2987702 h 6858000"/>
              <a:gd name="connsiteX682" fmla="*/ 76869 w 7467600"/>
              <a:gd name="connsiteY682" fmla="*/ 3005404 h 6858000"/>
              <a:gd name="connsiteX683" fmla="*/ 32049 w 7467600"/>
              <a:gd name="connsiteY683" fmla="*/ 3065814 h 6858000"/>
              <a:gd name="connsiteX684" fmla="*/ 0 w 7467600"/>
              <a:gd name="connsiteY684" fmla="*/ 3108744 h 6858000"/>
              <a:gd name="connsiteX685" fmla="*/ 0 w 7467600"/>
              <a:gd name="connsiteY685" fmla="*/ 3058059 h 6858000"/>
              <a:gd name="connsiteX686" fmla="*/ 7610 w 7467600"/>
              <a:gd name="connsiteY686" fmla="*/ 3047889 h 6858000"/>
              <a:gd name="connsiteX687" fmla="*/ 52419 w 7467600"/>
              <a:gd name="connsiteY687" fmla="*/ 2987479 h 6858000"/>
              <a:gd name="connsiteX688" fmla="*/ 59142 w 7467600"/>
              <a:gd name="connsiteY688" fmla="*/ 2978488 h 6858000"/>
              <a:gd name="connsiteX689" fmla="*/ 0 w 7467600"/>
              <a:gd name="connsiteY689" fmla="*/ 3015334 h 6858000"/>
              <a:gd name="connsiteX690" fmla="*/ 0 w 7467600"/>
              <a:gd name="connsiteY690" fmla="*/ 2914286 h 6858000"/>
              <a:gd name="connsiteX691" fmla="*/ 36383 w 7467600"/>
              <a:gd name="connsiteY691" fmla="*/ 2901128 h 6858000"/>
              <a:gd name="connsiteX692" fmla="*/ 156329 w 7467600"/>
              <a:gd name="connsiteY692" fmla="*/ 2840533 h 6858000"/>
              <a:gd name="connsiteX693" fmla="*/ 358355 w 7467600"/>
              <a:gd name="connsiteY693" fmla="*/ 2620471 h 6858000"/>
              <a:gd name="connsiteX694" fmla="*/ 510577 w 7467600"/>
              <a:gd name="connsiteY694" fmla="*/ 2501244 h 6858000"/>
              <a:gd name="connsiteX695" fmla="*/ 211967 w 7467600"/>
              <a:gd name="connsiteY695" fmla="*/ 2479171 h 6858000"/>
              <a:gd name="connsiteX696" fmla="*/ 0 w 7467600"/>
              <a:gd name="connsiteY696" fmla="*/ 2476398 h 6858000"/>
              <a:gd name="connsiteX697" fmla="*/ 0 w 7467600"/>
              <a:gd name="connsiteY697" fmla="*/ 2389189 h 6858000"/>
              <a:gd name="connsiteX698" fmla="*/ 103062 w 7467600"/>
              <a:gd name="connsiteY698" fmla="*/ 2389518 h 6858000"/>
              <a:gd name="connsiteX699" fmla="*/ 510734 w 7467600"/>
              <a:gd name="connsiteY699" fmla="*/ 2416201 h 6858000"/>
              <a:gd name="connsiteX700" fmla="*/ 279257 w 7467600"/>
              <a:gd name="connsiteY700" fmla="*/ 2092102 h 6858000"/>
              <a:gd name="connsiteX701" fmla="*/ 65265 w 7467600"/>
              <a:gd name="connsiteY701" fmla="*/ 2006049 h 6858000"/>
              <a:gd name="connsiteX702" fmla="*/ 0 w 7467600"/>
              <a:gd name="connsiteY702" fmla="*/ 1982532 h 6858000"/>
              <a:gd name="connsiteX703" fmla="*/ 0 w 7467600"/>
              <a:gd name="connsiteY703" fmla="*/ 1912789 h 6858000"/>
              <a:gd name="connsiteX704" fmla="*/ 97460 w 7467600"/>
              <a:gd name="connsiteY704" fmla="*/ 1953725 h 6858000"/>
              <a:gd name="connsiteX705" fmla="*/ 221272 w 7467600"/>
              <a:gd name="connsiteY705" fmla="*/ 1980766 h 6858000"/>
              <a:gd name="connsiteX706" fmla="*/ 116765 w 7467600"/>
              <a:gd name="connsiteY706" fmla="*/ 1911033 h 6858000"/>
              <a:gd name="connsiteX707" fmla="*/ 16405 w 7467600"/>
              <a:gd name="connsiteY707" fmla="*/ 1803412 h 6858000"/>
              <a:gd name="connsiteX708" fmla="*/ 0 w 7467600"/>
              <a:gd name="connsiteY708" fmla="*/ 1784777 h 6858000"/>
              <a:gd name="connsiteX709" fmla="*/ 0 w 7467600"/>
              <a:gd name="connsiteY709" fmla="*/ 1740082 h 6858000"/>
              <a:gd name="connsiteX710" fmla="*/ 39394 w 7467600"/>
              <a:gd name="connsiteY710" fmla="*/ 1784856 h 6858000"/>
              <a:gd name="connsiteX711" fmla="*/ 135813 w 7467600"/>
              <a:gd name="connsiteY711" fmla="*/ 1888838 h 6858000"/>
              <a:gd name="connsiteX712" fmla="*/ 242575 w 7467600"/>
              <a:gd name="connsiteY712" fmla="*/ 1958841 h 6858000"/>
              <a:gd name="connsiteX713" fmla="*/ 82197 w 7467600"/>
              <a:gd name="connsiteY713" fmla="*/ 1754826 h 6858000"/>
              <a:gd name="connsiteX714" fmla="*/ 0 w 7467600"/>
              <a:gd name="connsiteY714" fmla="*/ 1679650 h 6858000"/>
              <a:gd name="connsiteX715" fmla="*/ 0 w 7467600"/>
              <a:gd name="connsiteY715" fmla="*/ 1602463 h 6858000"/>
              <a:gd name="connsiteX716" fmla="*/ 84689 w 7467600"/>
              <a:gd name="connsiteY716" fmla="*/ 1677442 h 6858000"/>
              <a:gd name="connsiteX717" fmla="*/ 298437 w 7467600"/>
              <a:gd name="connsiteY717" fmla="*/ 1968019 h 6858000"/>
              <a:gd name="connsiteX718" fmla="*/ 227269 w 7467600"/>
              <a:gd name="connsiteY718" fmla="*/ 1114064 h 6858000"/>
              <a:gd name="connsiteX719" fmla="*/ 248003 w 7467600"/>
              <a:gd name="connsiteY719" fmla="*/ 1089613 h 6858000"/>
              <a:gd name="connsiteX720" fmla="*/ 427020 w 7467600"/>
              <a:gd name="connsiteY720" fmla="*/ 1619803 h 6858000"/>
              <a:gd name="connsiteX721" fmla="*/ 340345 w 7467600"/>
              <a:gd name="connsiteY721" fmla="*/ 2027739 h 6858000"/>
              <a:gd name="connsiteX722" fmla="*/ 360865 w 7467600"/>
              <a:gd name="connsiteY722" fmla="*/ 2044827 h 6858000"/>
              <a:gd name="connsiteX723" fmla="*/ 560414 w 7467600"/>
              <a:gd name="connsiteY723" fmla="*/ 2421457 h 6858000"/>
              <a:gd name="connsiteX724" fmla="*/ 1359703 w 7467600"/>
              <a:gd name="connsiteY724" fmla="*/ 2578554 h 6858000"/>
              <a:gd name="connsiteX725" fmla="*/ 1359422 w 7467600"/>
              <a:gd name="connsiteY725" fmla="*/ 2577994 h 6858000"/>
              <a:gd name="connsiteX726" fmla="*/ 828701 w 7467600"/>
              <a:gd name="connsiteY726" fmla="*/ 1839520 h 6858000"/>
              <a:gd name="connsiteX727" fmla="*/ 494427 w 7467600"/>
              <a:gd name="connsiteY727" fmla="*/ 1092333 h 6858000"/>
              <a:gd name="connsiteX728" fmla="*/ 506322 w 7467600"/>
              <a:gd name="connsiteY728" fmla="*/ 1020997 h 6858000"/>
              <a:gd name="connsiteX729" fmla="*/ 4570198 w 7467600"/>
              <a:gd name="connsiteY729" fmla="*/ 978081 h 6858000"/>
              <a:gd name="connsiteX730" fmla="*/ 4523691 w 7467600"/>
              <a:gd name="connsiteY730" fmla="*/ 1127776 h 6858000"/>
              <a:gd name="connsiteX731" fmla="*/ 4509875 w 7467600"/>
              <a:gd name="connsiteY731" fmla="*/ 1167552 h 6858000"/>
              <a:gd name="connsiteX732" fmla="*/ 4478168 w 7467600"/>
              <a:gd name="connsiteY732" fmla="*/ 1260735 h 6858000"/>
              <a:gd name="connsiteX733" fmla="*/ 4409309 w 7467600"/>
              <a:gd name="connsiteY733" fmla="*/ 1666996 h 6858000"/>
              <a:gd name="connsiteX734" fmla="*/ 4370031 w 7467600"/>
              <a:gd name="connsiteY734" fmla="*/ 1955666 h 6858000"/>
              <a:gd name="connsiteX735" fmla="*/ 4570198 w 7467600"/>
              <a:gd name="connsiteY735" fmla="*/ 978081 h 6858000"/>
              <a:gd name="connsiteX736" fmla="*/ 4557898 w 7467600"/>
              <a:gd name="connsiteY736" fmla="*/ 900011 h 6858000"/>
              <a:gd name="connsiteX737" fmla="*/ 4344840 w 7467600"/>
              <a:gd name="connsiteY737" fmla="*/ 1922038 h 6858000"/>
              <a:gd name="connsiteX738" fmla="*/ 4378710 w 7467600"/>
              <a:gd name="connsiteY738" fmla="*/ 1665516 h 6858000"/>
              <a:gd name="connsiteX739" fmla="*/ 4448798 w 7467600"/>
              <a:gd name="connsiteY739" fmla="*/ 1253024 h 6858000"/>
              <a:gd name="connsiteX740" fmla="*/ 4480315 w 7467600"/>
              <a:gd name="connsiteY740" fmla="*/ 1158454 h 6858000"/>
              <a:gd name="connsiteX741" fmla="*/ 4494133 w 7467600"/>
              <a:gd name="connsiteY741" fmla="*/ 1118676 h 6858000"/>
              <a:gd name="connsiteX742" fmla="*/ 4557898 w 7467600"/>
              <a:gd name="connsiteY742" fmla="*/ 900011 h 6858000"/>
              <a:gd name="connsiteX743" fmla="*/ 5870151 w 7467600"/>
              <a:gd name="connsiteY743" fmla="*/ 898890 h 6858000"/>
              <a:gd name="connsiteX744" fmla="*/ 5861335 w 7467600"/>
              <a:gd name="connsiteY744" fmla="*/ 899177 h 6858000"/>
              <a:gd name="connsiteX745" fmla="*/ 5843702 w 7467600"/>
              <a:gd name="connsiteY745" fmla="*/ 899748 h 6858000"/>
              <a:gd name="connsiteX746" fmla="*/ 5651107 w 7467600"/>
              <a:gd name="connsiteY746" fmla="*/ 920306 h 6858000"/>
              <a:gd name="connsiteX747" fmla="*/ 5459407 w 7467600"/>
              <a:gd name="connsiteY747" fmla="*/ 940975 h 6858000"/>
              <a:gd name="connsiteX748" fmla="*/ 5374846 w 7467600"/>
              <a:gd name="connsiteY748" fmla="*/ 941988 h 6858000"/>
              <a:gd name="connsiteX749" fmla="*/ 5256105 w 7467600"/>
              <a:gd name="connsiteY749" fmla="*/ 945632 h 6858000"/>
              <a:gd name="connsiteX750" fmla="*/ 5107071 w 7467600"/>
              <a:gd name="connsiteY750" fmla="*/ 969720 h 6858000"/>
              <a:gd name="connsiteX751" fmla="*/ 4998681 w 7467600"/>
              <a:gd name="connsiteY751" fmla="*/ 988771 h 6858000"/>
              <a:gd name="connsiteX752" fmla="*/ 5870151 w 7467600"/>
              <a:gd name="connsiteY752" fmla="*/ 898890 h 6858000"/>
              <a:gd name="connsiteX753" fmla="*/ 5504425 w 7467600"/>
              <a:gd name="connsiteY753" fmla="*/ 848067 h 6858000"/>
              <a:gd name="connsiteX754" fmla="*/ 4968849 w 7467600"/>
              <a:gd name="connsiteY754" fmla="*/ 962318 h 6858000"/>
              <a:gd name="connsiteX755" fmla="*/ 5104039 w 7467600"/>
              <a:gd name="connsiteY755" fmla="*/ 940634 h 6858000"/>
              <a:gd name="connsiteX756" fmla="*/ 5256311 w 7467600"/>
              <a:gd name="connsiteY756" fmla="*/ 916490 h 6858000"/>
              <a:gd name="connsiteX757" fmla="*/ 5377381 w 7467600"/>
              <a:gd name="connsiteY757" fmla="*/ 912671 h 6858000"/>
              <a:gd name="connsiteX758" fmla="*/ 5460148 w 7467600"/>
              <a:gd name="connsiteY758" fmla="*/ 911442 h 6858000"/>
              <a:gd name="connsiteX759" fmla="*/ 5648971 w 7467600"/>
              <a:gd name="connsiteY759" fmla="*/ 891331 h 6858000"/>
              <a:gd name="connsiteX760" fmla="*/ 5844807 w 7467600"/>
              <a:gd name="connsiteY760" fmla="*/ 870718 h 6858000"/>
              <a:gd name="connsiteX761" fmla="*/ 5862975 w 7467600"/>
              <a:gd name="connsiteY761" fmla="*/ 869756 h 6858000"/>
              <a:gd name="connsiteX762" fmla="*/ 5920887 w 7467600"/>
              <a:gd name="connsiteY762" fmla="*/ 865929 h 6858000"/>
              <a:gd name="connsiteX763" fmla="*/ 5504425 w 7467600"/>
              <a:gd name="connsiteY763" fmla="*/ 848067 h 6858000"/>
              <a:gd name="connsiteX764" fmla="*/ 3607114 w 7467600"/>
              <a:gd name="connsiteY764" fmla="*/ 467441 h 6858000"/>
              <a:gd name="connsiteX765" fmla="*/ 3296242 w 7467600"/>
              <a:gd name="connsiteY765" fmla="*/ 807991 h 6858000"/>
              <a:gd name="connsiteX766" fmla="*/ 3174674 w 7467600"/>
              <a:gd name="connsiteY766" fmla="*/ 919759 h 6858000"/>
              <a:gd name="connsiteX767" fmla="*/ 3042978 w 7467600"/>
              <a:gd name="connsiteY767" fmla="*/ 1054894 h 6858000"/>
              <a:gd name="connsiteX768" fmla="*/ 2968914 w 7467600"/>
              <a:gd name="connsiteY768" fmla="*/ 1133756 h 6858000"/>
              <a:gd name="connsiteX769" fmla="*/ 3103823 w 7467600"/>
              <a:gd name="connsiteY769" fmla="*/ 1026814 h 6858000"/>
              <a:gd name="connsiteX770" fmla="*/ 3607114 w 7467600"/>
              <a:gd name="connsiteY770" fmla="*/ 467441 h 6858000"/>
              <a:gd name="connsiteX771" fmla="*/ 3744487 w 7467600"/>
              <a:gd name="connsiteY771" fmla="*/ 383136 h 6858000"/>
              <a:gd name="connsiteX772" fmla="*/ 3970213 w 7467600"/>
              <a:gd name="connsiteY772" fmla="*/ 995559 h 6858000"/>
              <a:gd name="connsiteX773" fmla="*/ 3744487 w 7467600"/>
              <a:gd name="connsiteY773" fmla="*/ 383136 h 6858000"/>
              <a:gd name="connsiteX774" fmla="*/ 3624562 w 7467600"/>
              <a:gd name="connsiteY774" fmla="*/ 367041 h 6858000"/>
              <a:gd name="connsiteX775" fmla="*/ 3489712 w 7467600"/>
              <a:gd name="connsiteY775" fmla="*/ 485386 h 6858000"/>
              <a:gd name="connsiteX776" fmla="*/ 3182994 w 7467600"/>
              <a:gd name="connsiteY776" fmla="*/ 828265 h 6858000"/>
              <a:gd name="connsiteX777" fmla="*/ 2892114 w 7467600"/>
              <a:gd name="connsiteY777" fmla="*/ 1172635 h 6858000"/>
              <a:gd name="connsiteX778" fmla="*/ 3021459 w 7467600"/>
              <a:gd name="connsiteY778" fmla="*/ 1035385 h 6858000"/>
              <a:gd name="connsiteX779" fmla="*/ 3153873 w 7467600"/>
              <a:gd name="connsiteY779" fmla="*/ 898971 h 6858000"/>
              <a:gd name="connsiteX780" fmla="*/ 3276511 w 7467600"/>
              <a:gd name="connsiteY780" fmla="*/ 786423 h 6858000"/>
              <a:gd name="connsiteX781" fmla="*/ 3584154 w 7467600"/>
              <a:gd name="connsiteY781" fmla="*/ 448218 h 6858000"/>
              <a:gd name="connsiteX782" fmla="*/ 3624562 w 7467600"/>
              <a:gd name="connsiteY782" fmla="*/ 367041 h 6858000"/>
              <a:gd name="connsiteX783" fmla="*/ 3766672 w 7467600"/>
              <a:gd name="connsiteY783" fmla="*/ 359429 h 6858000"/>
              <a:gd name="connsiteX784" fmla="*/ 3996338 w 7467600"/>
              <a:gd name="connsiteY784" fmla="*/ 968237 h 6858000"/>
              <a:gd name="connsiteX785" fmla="*/ 3766672 w 7467600"/>
              <a:gd name="connsiteY785" fmla="*/ 359429 h 6858000"/>
              <a:gd name="connsiteX786" fmla="*/ 5805386 w 7467600"/>
              <a:gd name="connsiteY786" fmla="*/ 239240 h 6858000"/>
              <a:gd name="connsiteX787" fmla="*/ 5736947 w 7467600"/>
              <a:gd name="connsiteY787" fmla="*/ 261367 h 6858000"/>
              <a:gd name="connsiteX788" fmla="*/ 5427012 w 7467600"/>
              <a:gd name="connsiteY788" fmla="*/ 311272 h 6858000"/>
              <a:gd name="connsiteX789" fmla="*/ 5147818 w 7467600"/>
              <a:gd name="connsiteY789" fmla="*/ 322112 h 6858000"/>
              <a:gd name="connsiteX790" fmla="*/ 5060854 w 7467600"/>
              <a:gd name="connsiteY790" fmla="*/ 311882 h 6858000"/>
              <a:gd name="connsiteX791" fmla="*/ 4945989 w 7467600"/>
              <a:gd name="connsiteY791" fmla="*/ 300516 h 6858000"/>
              <a:gd name="connsiteX792" fmla="*/ 5410479 w 7467600"/>
              <a:gd name="connsiteY792" fmla="*/ 348434 h 6858000"/>
              <a:gd name="connsiteX793" fmla="*/ 5805386 w 7467600"/>
              <a:gd name="connsiteY793" fmla="*/ 239240 h 6858000"/>
              <a:gd name="connsiteX794" fmla="*/ 5905192 w 7467600"/>
              <a:gd name="connsiteY794" fmla="*/ 163079 h 6858000"/>
              <a:gd name="connsiteX795" fmla="*/ 5865655 w 7467600"/>
              <a:gd name="connsiteY795" fmla="*/ 171901 h 6858000"/>
              <a:gd name="connsiteX796" fmla="*/ 5259740 w 7467600"/>
              <a:gd name="connsiteY796" fmla="*/ 257013 h 6858000"/>
              <a:gd name="connsiteX797" fmla="*/ 5208466 w 7467600"/>
              <a:gd name="connsiteY797" fmla="*/ 257550 h 6858000"/>
              <a:gd name="connsiteX798" fmla="*/ 4980204 w 7467600"/>
              <a:gd name="connsiteY798" fmla="*/ 271903 h 6858000"/>
              <a:gd name="connsiteX799" fmla="*/ 5068068 w 7467600"/>
              <a:gd name="connsiteY799" fmla="*/ 282244 h 6858000"/>
              <a:gd name="connsiteX800" fmla="*/ 5153231 w 7467600"/>
              <a:gd name="connsiteY800" fmla="*/ 292240 h 6858000"/>
              <a:gd name="connsiteX801" fmla="*/ 5426491 w 7467600"/>
              <a:gd name="connsiteY801" fmla="*/ 281128 h 6858000"/>
              <a:gd name="connsiteX802" fmla="*/ 5731212 w 7467600"/>
              <a:gd name="connsiteY802" fmla="*/ 231951 h 6858000"/>
              <a:gd name="connsiteX803" fmla="*/ 5905192 w 7467600"/>
              <a:gd name="connsiteY803" fmla="*/ 163079 h 6858000"/>
              <a:gd name="connsiteX804" fmla="*/ 5944437 w 7467600"/>
              <a:gd name="connsiteY804" fmla="*/ 113829 h 6858000"/>
              <a:gd name="connsiteX805" fmla="*/ 5825032 w 7467600"/>
              <a:gd name="connsiteY805" fmla="*/ 146405 h 6858000"/>
              <a:gd name="connsiteX806" fmla="*/ 4955599 w 7467600"/>
              <a:gd name="connsiteY806" fmla="*/ 247008 h 6858000"/>
              <a:gd name="connsiteX807" fmla="*/ 5210104 w 7467600"/>
              <a:gd name="connsiteY807" fmla="*/ 228123 h 6858000"/>
              <a:gd name="connsiteX808" fmla="*/ 5261015 w 7467600"/>
              <a:gd name="connsiteY808" fmla="*/ 227087 h 6858000"/>
              <a:gd name="connsiteX809" fmla="*/ 5861181 w 7467600"/>
              <a:gd name="connsiteY809" fmla="*/ 143093 h 6858000"/>
              <a:gd name="connsiteX810" fmla="*/ 5961252 w 7467600"/>
              <a:gd name="connsiteY810" fmla="*/ 114820 h 6858000"/>
              <a:gd name="connsiteX811" fmla="*/ 5944437 w 7467600"/>
              <a:gd name="connsiteY811" fmla="*/ 113829 h 6858000"/>
              <a:gd name="connsiteX812" fmla="*/ 3882765 w 7467600"/>
              <a:gd name="connsiteY812" fmla="*/ 0 h 6858000"/>
              <a:gd name="connsiteX813" fmla="*/ 3995099 w 7467600"/>
              <a:gd name="connsiteY813" fmla="*/ 0 h 6858000"/>
              <a:gd name="connsiteX814" fmla="*/ 4163818 w 7467600"/>
              <a:gd name="connsiteY814" fmla="*/ 234104 h 6858000"/>
              <a:gd name="connsiteX815" fmla="*/ 4172099 w 7467600"/>
              <a:gd name="connsiteY815" fmla="*/ 234207 h 6858000"/>
              <a:gd name="connsiteX816" fmla="*/ 4784282 w 7467600"/>
              <a:gd name="connsiteY816" fmla="*/ 276561 h 6858000"/>
              <a:gd name="connsiteX817" fmla="*/ 4801687 w 7467600"/>
              <a:gd name="connsiteY817" fmla="*/ 267764 h 6858000"/>
              <a:gd name="connsiteX818" fmla="*/ 6082788 w 7467600"/>
              <a:gd name="connsiteY818" fmla="*/ 64119 h 6858000"/>
              <a:gd name="connsiteX819" fmla="*/ 6099442 w 7467600"/>
              <a:gd name="connsiteY819" fmla="*/ 82568 h 6858000"/>
              <a:gd name="connsiteX820" fmla="*/ 4804137 w 7467600"/>
              <a:gd name="connsiteY820" fmla="*/ 320931 h 6858000"/>
              <a:gd name="connsiteX821" fmla="*/ 4227047 w 7467600"/>
              <a:gd name="connsiteY821" fmla="*/ 313415 h 6858000"/>
              <a:gd name="connsiteX822" fmla="*/ 4346041 w 7467600"/>
              <a:gd name="connsiteY822" fmla="*/ 456086 h 6858000"/>
              <a:gd name="connsiteX823" fmla="*/ 4870967 w 7467600"/>
              <a:gd name="connsiteY823" fmla="*/ 963061 h 6858000"/>
              <a:gd name="connsiteX824" fmla="*/ 4889647 w 7467600"/>
              <a:gd name="connsiteY824" fmla="*/ 957147 h 6858000"/>
              <a:gd name="connsiteX825" fmla="*/ 5422504 w 7467600"/>
              <a:gd name="connsiteY825" fmla="*/ 805191 h 6858000"/>
              <a:gd name="connsiteX826" fmla="*/ 6087656 w 7467600"/>
              <a:gd name="connsiteY826" fmla="*/ 826703 h 6858000"/>
              <a:gd name="connsiteX827" fmla="*/ 6058717 w 7467600"/>
              <a:gd name="connsiteY827" fmla="*/ 865992 h 6858000"/>
              <a:gd name="connsiteX828" fmla="*/ 4974153 w 7467600"/>
              <a:gd name="connsiteY828" fmla="*/ 1045456 h 6858000"/>
              <a:gd name="connsiteX829" fmla="*/ 5627835 w 7467600"/>
              <a:gd name="connsiteY829" fmla="*/ 1472077 h 6858000"/>
              <a:gd name="connsiteX830" fmla="*/ 5629817 w 7467600"/>
              <a:gd name="connsiteY830" fmla="*/ 1471412 h 6858000"/>
              <a:gd name="connsiteX831" fmla="*/ 5634124 w 7467600"/>
              <a:gd name="connsiteY831" fmla="*/ 1470572 h 6858000"/>
              <a:gd name="connsiteX832" fmla="*/ 5755832 w 7467600"/>
              <a:gd name="connsiteY832" fmla="*/ 1383886 h 6858000"/>
              <a:gd name="connsiteX833" fmla="*/ 6014186 w 7467600"/>
              <a:gd name="connsiteY833" fmla="*/ 1279799 h 6858000"/>
              <a:gd name="connsiteX834" fmla="*/ 6901619 w 7467600"/>
              <a:gd name="connsiteY834" fmla="*/ 1047874 h 6858000"/>
              <a:gd name="connsiteX835" fmla="*/ 6931566 w 7467600"/>
              <a:gd name="connsiteY835" fmla="*/ 1062034 h 6858000"/>
              <a:gd name="connsiteX836" fmla="*/ 5790982 w 7467600"/>
              <a:gd name="connsiteY836" fmla="*/ 1561380 h 6858000"/>
              <a:gd name="connsiteX837" fmla="*/ 6188971 w 7467600"/>
              <a:gd name="connsiteY837" fmla="*/ 1755168 h 6858000"/>
              <a:gd name="connsiteX838" fmla="*/ 6202446 w 7467600"/>
              <a:gd name="connsiteY838" fmla="*/ 1752268 h 6858000"/>
              <a:gd name="connsiteX839" fmla="*/ 7179560 w 7467600"/>
              <a:gd name="connsiteY839" fmla="*/ 1467551 h 6858000"/>
              <a:gd name="connsiteX840" fmla="*/ 7158730 w 7467600"/>
              <a:gd name="connsiteY840" fmla="*/ 1507835 h 6858000"/>
              <a:gd name="connsiteX841" fmla="*/ 6326959 w 7467600"/>
              <a:gd name="connsiteY841" fmla="*/ 1817686 h 6858000"/>
              <a:gd name="connsiteX842" fmla="*/ 6537433 w 7467600"/>
              <a:gd name="connsiteY842" fmla="*/ 1907790 h 6858000"/>
              <a:gd name="connsiteX843" fmla="*/ 6550221 w 7467600"/>
              <a:gd name="connsiteY843" fmla="*/ 1910729 h 6858000"/>
              <a:gd name="connsiteX844" fmla="*/ 6964438 w 7467600"/>
              <a:gd name="connsiteY844" fmla="*/ 2209505 h 6858000"/>
              <a:gd name="connsiteX845" fmla="*/ 7367862 w 7467600"/>
              <a:gd name="connsiteY845" fmla="*/ 2806833 h 6858000"/>
              <a:gd name="connsiteX846" fmla="*/ 7364329 w 7467600"/>
              <a:gd name="connsiteY846" fmla="*/ 2826907 h 6858000"/>
              <a:gd name="connsiteX847" fmla="*/ 7290545 w 7467600"/>
              <a:gd name="connsiteY847" fmla="*/ 2850663 h 6858000"/>
              <a:gd name="connsiteX848" fmla="*/ 6472036 w 7467600"/>
              <a:gd name="connsiteY848" fmla="*/ 1959003 h 6858000"/>
              <a:gd name="connsiteX849" fmla="*/ 5792897 w 7467600"/>
              <a:gd name="connsiteY849" fmla="*/ 1647747 h 6858000"/>
              <a:gd name="connsiteX850" fmla="*/ 5842751 w 7467600"/>
              <a:gd name="connsiteY850" fmla="*/ 1816112 h 6858000"/>
              <a:gd name="connsiteX851" fmla="*/ 5847424 w 7467600"/>
              <a:gd name="connsiteY851" fmla="*/ 1815776 h 6858000"/>
              <a:gd name="connsiteX852" fmla="*/ 6399821 w 7467600"/>
              <a:gd name="connsiteY852" fmla="*/ 2344799 h 6858000"/>
              <a:gd name="connsiteX853" fmla="*/ 6323232 w 7467600"/>
              <a:gd name="connsiteY853" fmla="*/ 2389634 h 6858000"/>
              <a:gd name="connsiteX854" fmla="*/ 5942958 w 7467600"/>
              <a:gd name="connsiteY854" fmla="*/ 2077708 h 6858000"/>
              <a:gd name="connsiteX855" fmla="*/ 5921559 w 7467600"/>
              <a:gd name="connsiteY855" fmla="*/ 2378596 h 6858000"/>
              <a:gd name="connsiteX856" fmla="*/ 5817651 w 7467600"/>
              <a:gd name="connsiteY856" fmla="*/ 3023919 h 6858000"/>
              <a:gd name="connsiteX857" fmla="*/ 5729634 w 7467600"/>
              <a:gd name="connsiteY857" fmla="*/ 3051849 h 6858000"/>
              <a:gd name="connsiteX858" fmla="*/ 5611018 w 7467600"/>
              <a:gd name="connsiteY858" fmla="*/ 2316769 h 6858000"/>
              <a:gd name="connsiteX859" fmla="*/ 5687608 w 7467600"/>
              <a:gd name="connsiteY859" fmla="*/ 2039972 h 6858000"/>
              <a:gd name="connsiteX860" fmla="*/ 5657554 w 7467600"/>
              <a:gd name="connsiteY860" fmla="*/ 1576445 h 6858000"/>
              <a:gd name="connsiteX861" fmla="*/ 5150475 w 7467600"/>
              <a:gd name="connsiteY861" fmla="*/ 1274012 h 6858000"/>
              <a:gd name="connsiteX862" fmla="*/ 5349142 w 7467600"/>
              <a:gd name="connsiteY862" fmla="*/ 2204405 h 6858000"/>
              <a:gd name="connsiteX863" fmla="*/ 5262214 w 7467600"/>
              <a:gd name="connsiteY863" fmla="*/ 2233836 h 6858000"/>
              <a:gd name="connsiteX864" fmla="*/ 4981539 w 7467600"/>
              <a:gd name="connsiteY864" fmla="*/ 1542201 h 6858000"/>
              <a:gd name="connsiteX865" fmla="*/ 4958461 w 7467600"/>
              <a:gd name="connsiteY865" fmla="*/ 1136957 h 6858000"/>
              <a:gd name="connsiteX866" fmla="*/ 4655015 w 7467600"/>
              <a:gd name="connsiteY866" fmla="*/ 891426 h 6858000"/>
              <a:gd name="connsiteX867" fmla="*/ 4348002 w 7467600"/>
              <a:gd name="connsiteY867" fmla="*/ 2205895 h 6858000"/>
              <a:gd name="connsiteX868" fmla="*/ 4262250 w 7467600"/>
              <a:gd name="connsiteY868" fmla="*/ 2219972 h 6858000"/>
              <a:gd name="connsiteX869" fmla="*/ 4550611 w 7467600"/>
              <a:gd name="connsiteY869" fmla="*/ 817540 h 6858000"/>
              <a:gd name="connsiteX870" fmla="*/ 4564418 w 7467600"/>
              <a:gd name="connsiteY870" fmla="*/ 808293 h 6858000"/>
              <a:gd name="connsiteX871" fmla="*/ 4266388 w 7467600"/>
              <a:gd name="connsiteY871" fmla="*/ 500083 h 6858000"/>
              <a:gd name="connsiteX872" fmla="*/ 4032842 w 7467600"/>
              <a:gd name="connsiteY872" fmla="*/ 211809 h 6858000"/>
              <a:gd name="connsiteX873" fmla="*/ 3882765 w 7467600"/>
              <a:gd name="connsiteY873" fmla="*/ 0 h 6858000"/>
              <a:gd name="connsiteX874" fmla="*/ 3721337 w 7467600"/>
              <a:gd name="connsiteY874" fmla="*/ 0 h 6858000"/>
              <a:gd name="connsiteX875" fmla="*/ 3797544 w 7467600"/>
              <a:gd name="connsiteY875" fmla="*/ 0 h 6858000"/>
              <a:gd name="connsiteX876" fmla="*/ 3775734 w 7467600"/>
              <a:gd name="connsiteY876" fmla="*/ 95131 h 6858000"/>
              <a:gd name="connsiteX877" fmla="*/ 3724807 w 7467600"/>
              <a:gd name="connsiteY877" fmla="*/ 272257 h 6858000"/>
              <a:gd name="connsiteX878" fmla="*/ 3726844 w 7467600"/>
              <a:gd name="connsiteY878" fmla="*/ 282988 h 6858000"/>
              <a:gd name="connsiteX879" fmla="*/ 3742664 w 7467600"/>
              <a:gd name="connsiteY879" fmla="*/ 279918 h 6858000"/>
              <a:gd name="connsiteX880" fmla="*/ 4103910 w 7467600"/>
              <a:gd name="connsiteY880" fmla="*/ 1161917 h 6858000"/>
              <a:gd name="connsiteX881" fmla="*/ 4020269 w 7467600"/>
              <a:gd name="connsiteY881" fmla="*/ 1200406 h 6858000"/>
              <a:gd name="connsiteX882" fmla="*/ 3674882 w 7467600"/>
              <a:gd name="connsiteY882" fmla="*/ 488524 h 6858000"/>
              <a:gd name="connsiteX883" fmla="*/ 3132682 w 7467600"/>
              <a:gd name="connsiteY883" fmla="*/ 1072284 h 6858000"/>
              <a:gd name="connsiteX884" fmla="*/ 2716346 w 7467600"/>
              <a:gd name="connsiteY884" fmla="*/ 1276376 h 6858000"/>
              <a:gd name="connsiteX885" fmla="*/ 2716772 w 7467600"/>
              <a:gd name="connsiteY885" fmla="*/ 1255462 h 6858000"/>
              <a:gd name="connsiteX886" fmla="*/ 3471096 w 7467600"/>
              <a:gd name="connsiteY886" fmla="*/ 437072 h 6858000"/>
              <a:gd name="connsiteX887" fmla="*/ 3639057 w 7467600"/>
              <a:gd name="connsiteY887" fmla="*/ 286334 h 6858000"/>
              <a:gd name="connsiteX888" fmla="*/ 3640309 w 7467600"/>
              <a:gd name="connsiteY888" fmla="*/ 284664 h 6858000"/>
              <a:gd name="connsiteX889" fmla="*/ 3646022 w 7467600"/>
              <a:gd name="connsiteY889" fmla="*/ 276711 h 6858000"/>
              <a:gd name="connsiteX890" fmla="*/ 3707943 w 7467600"/>
              <a:gd name="connsiteY890" fmla="*/ 65958 h 6858000"/>
              <a:gd name="connsiteX891" fmla="*/ 3721337 w 7467600"/>
              <a:gd name="connsiteY891" fmla="*/ 0 h 6858000"/>
              <a:gd name="connsiteX892" fmla="*/ 2867960 w 7467600"/>
              <a:gd name="connsiteY892" fmla="*/ 0 h 6858000"/>
              <a:gd name="connsiteX893" fmla="*/ 2926351 w 7467600"/>
              <a:gd name="connsiteY893" fmla="*/ 0 h 6858000"/>
              <a:gd name="connsiteX894" fmla="*/ 2902823 w 7467600"/>
              <a:gd name="connsiteY894" fmla="*/ 262929 h 6858000"/>
              <a:gd name="connsiteX895" fmla="*/ 2940663 w 7467600"/>
              <a:gd name="connsiteY895" fmla="*/ 140884 h 6858000"/>
              <a:gd name="connsiteX896" fmla="*/ 2947039 w 7467600"/>
              <a:gd name="connsiteY896" fmla="*/ 122524 h 6858000"/>
              <a:gd name="connsiteX897" fmla="*/ 2984316 w 7467600"/>
              <a:gd name="connsiteY897" fmla="*/ 0 h 6858000"/>
              <a:gd name="connsiteX898" fmla="*/ 3016114 w 7467600"/>
              <a:gd name="connsiteY898" fmla="*/ 0 h 6858000"/>
              <a:gd name="connsiteX899" fmla="*/ 2979949 w 7467600"/>
              <a:gd name="connsiteY899" fmla="*/ 119274 h 6858000"/>
              <a:gd name="connsiteX900" fmla="*/ 3023879 w 7467600"/>
              <a:gd name="connsiteY900" fmla="*/ 0 h 6858000"/>
              <a:gd name="connsiteX901" fmla="*/ 3105400 w 7467600"/>
              <a:gd name="connsiteY901" fmla="*/ 0 h 6858000"/>
              <a:gd name="connsiteX902" fmla="*/ 3094669 w 7467600"/>
              <a:gd name="connsiteY902" fmla="*/ 30308 h 6858000"/>
              <a:gd name="connsiteX903" fmla="*/ 2901945 w 7467600"/>
              <a:gd name="connsiteY903" fmla="*/ 466538 h 6858000"/>
              <a:gd name="connsiteX904" fmla="*/ 2815209 w 7467600"/>
              <a:gd name="connsiteY904" fmla="*/ 497361 h 6858000"/>
              <a:gd name="connsiteX905" fmla="*/ 2844845 w 7467600"/>
              <a:gd name="connsiteY905" fmla="*/ 127638 h 6858000"/>
              <a:gd name="connsiteX906" fmla="*/ 2867960 w 7467600"/>
              <a:gd name="connsiteY906" fmla="*/ 0 h 6858000"/>
              <a:gd name="connsiteX907" fmla="*/ 1057230 w 7467600"/>
              <a:gd name="connsiteY907" fmla="*/ 0 h 6858000"/>
              <a:gd name="connsiteX908" fmla="*/ 1111003 w 7467600"/>
              <a:gd name="connsiteY908" fmla="*/ 0 h 6858000"/>
              <a:gd name="connsiteX909" fmla="*/ 1125553 w 7467600"/>
              <a:gd name="connsiteY909" fmla="*/ 52588 h 6858000"/>
              <a:gd name="connsiteX910" fmla="*/ 1304276 w 7467600"/>
              <a:gd name="connsiteY910" fmla="*/ 476275 h 6858000"/>
              <a:gd name="connsiteX911" fmla="*/ 1492066 w 7467600"/>
              <a:gd name="connsiteY911" fmla="*/ 886333 h 6858000"/>
              <a:gd name="connsiteX912" fmla="*/ 1423698 w 7467600"/>
              <a:gd name="connsiteY912" fmla="*/ 710817 h 6858000"/>
              <a:gd name="connsiteX913" fmla="*/ 1357609 w 7467600"/>
              <a:gd name="connsiteY913" fmla="*/ 532892 h 6858000"/>
              <a:gd name="connsiteX914" fmla="*/ 1309550 w 7467600"/>
              <a:gd name="connsiteY914" fmla="*/ 374031 h 6858000"/>
              <a:gd name="connsiteX915" fmla="*/ 1193673 w 7467600"/>
              <a:gd name="connsiteY915" fmla="*/ 49533 h 6858000"/>
              <a:gd name="connsiteX916" fmla="*/ 1164391 w 7467600"/>
              <a:gd name="connsiteY916" fmla="*/ 0 h 6858000"/>
              <a:gd name="connsiteX917" fmla="*/ 1200666 w 7467600"/>
              <a:gd name="connsiteY917" fmla="*/ 0 h 6858000"/>
              <a:gd name="connsiteX918" fmla="*/ 1223408 w 7467600"/>
              <a:gd name="connsiteY918" fmla="*/ 38996 h 6858000"/>
              <a:gd name="connsiteX919" fmla="*/ 1339635 w 7467600"/>
              <a:gd name="connsiteY919" fmla="*/ 365517 h 6858000"/>
              <a:gd name="connsiteX920" fmla="*/ 1387469 w 7467600"/>
              <a:gd name="connsiteY920" fmla="*/ 523079 h 6858000"/>
              <a:gd name="connsiteX921" fmla="*/ 1452685 w 7467600"/>
              <a:gd name="connsiteY921" fmla="*/ 699806 h 6858000"/>
              <a:gd name="connsiteX922" fmla="*/ 1492092 w 7467600"/>
              <a:gd name="connsiteY922" fmla="*/ 800424 h 6858000"/>
              <a:gd name="connsiteX923" fmla="*/ 1455302 w 7467600"/>
              <a:gd name="connsiteY923" fmla="*/ 632913 h 6858000"/>
              <a:gd name="connsiteX924" fmla="*/ 1222336 w 7467600"/>
              <a:gd name="connsiteY924" fmla="*/ 9480 h 6858000"/>
              <a:gd name="connsiteX925" fmla="*/ 1214634 w 7467600"/>
              <a:gd name="connsiteY925" fmla="*/ 0 h 6858000"/>
              <a:gd name="connsiteX926" fmla="*/ 1289827 w 7467600"/>
              <a:gd name="connsiteY926" fmla="*/ 0 h 6858000"/>
              <a:gd name="connsiteX927" fmla="*/ 1321076 w 7467600"/>
              <a:gd name="connsiteY927" fmla="*/ 59722 h 6858000"/>
              <a:gd name="connsiteX928" fmla="*/ 1512579 w 7467600"/>
              <a:gd name="connsiteY928" fmla="*/ 626441 h 6858000"/>
              <a:gd name="connsiteX929" fmla="*/ 1506076 w 7467600"/>
              <a:gd name="connsiteY929" fmla="*/ 1089289 h 6858000"/>
              <a:gd name="connsiteX930" fmla="*/ 1486346 w 7467600"/>
              <a:gd name="connsiteY930" fmla="*/ 1079919 h 6858000"/>
              <a:gd name="connsiteX931" fmla="*/ 1070511 w 7467600"/>
              <a:gd name="connsiteY931" fmla="*/ 48609 h 6858000"/>
              <a:gd name="connsiteX932" fmla="*/ 1057230 w 7467600"/>
              <a:gd name="connsiteY932" fmla="*/ 0 h 6858000"/>
              <a:gd name="connsiteX933" fmla="*/ 43151 w 7467600"/>
              <a:gd name="connsiteY933" fmla="*/ 0 h 6858000"/>
              <a:gd name="connsiteX934" fmla="*/ 95283 w 7467600"/>
              <a:gd name="connsiteY934" fmla="*/ 0 h 6858000"/>
              <a:gd name="connsiteX935" fmla="*/ 300708 w 7467600"/>
              <a:gd name="connsiteY935" fmla="*/ 154571 h 6858000"/>
              <a:gd name="connsiteX936" fmla="*/ 530414 w 7467600"/>
              <a:gd name="connsiteY936" fmla="*/ 354673 h 6858000"/>
              <a:gd name="connsiteX937" fmla="*/ 333785 w 7467600"/>
              <a:gd name="connsiteY937" fmla="*/ 161564 h 6858000"/>
              <a:gd name="connsiteX938" fmla="*/ 147005 w 7467600"/>
              <a:gd name="connsiteY938" fmla="*/ 0 h 6858000"/>
              <a:gd name="connsiteX939" fmla="*/ 272509 w 7467600"/>
              <a:gd name="connsiteY939" fmla="*/ 0 h 6858000"/>
              <a:gd name="connsiteX940" fmla="*/ 326276 w 7467600"/>
              <a:gd name="connsiteY940" fmla="*/ 45847 h 6858000"/>
              <a:gd name="connsiteX941" fmla="*/ 823759 w 7467600"/>
              <a:gd name="connsiteY941" fmla="*/ 574145 h 6858000"/>
              <a:gd name="connsiteX942" fmla="*/ 811254 w 7467600"/>
              <a:gd name="connsiteY942" fmla="*/ 665546 h 6858000"/>
              <a:gd name="connsiteX943" fmla="*/ 154042 w 7467600"/>
              <a:gd name="connsiteY943" fmla="*/ 261522 h 6858000"/>
              <a:gd name="connsiteX944" fmla="*/ 13550 w 7467600"/>
              <a:gd name="connsiteY944" fmla="*/ 158423 h 6858000"/>
              <a:gd name="connsiteX945" fmla="*/ 0 w 7467600"/>
              <a:gd name="connsiteY945" fmla="*/ 146618 h 6858000"/>
              <a:gd name="connsiteX946" fmla="*/ 0 w 7467600"/>
              <a:gd name="connsiteY946" fmla="*/ 59161 h 6858000"/>
              <a:gd name="connsiteX947" fmla="*/ 45427 w 7467600"/>
              <a:gd name="connsiteY947" fmla="*/ 101078 h 6858000"/>
              <a:gd name="connsiteX948" fmla="*/ 630103 w 7467600"/>
              <a:gd name="connsiteY948" fmla="*/ 485885 h 6858000"/>
              <a:gd name="connsiteX949" fmla="*/ 532040 w 7467600"/>
              <a:gd name="connsiteY949" fmla="*/ 399359 h 6858000"/>
              <a:gd name="connsiteX950" fmla="*/ 517618 w 7467600"/>
              <a:gd name="connsiteY950" fmla="*/ 385726 h 6858000"/>
              <a:gd name="connsiteX951" fmla="*/ 285074 w 7467600"/>
              <a:gd name="connsiteY951" fmla="*/ 182755 h 6858000"/>
              <a:gd name="connsiteX952" fmla="*/ 43151 w 7467600"/>
              <a:gd name="connsiteY95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10696 w 7467600"/>
              <a:gd name="connsiteY4" fmla="*/ 6803861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1019354 w 7467600"/>
              <a:gd name="connsiteY20" fmla="*/ 6315006 h 6858000"/>
              <a:gd name="connsiteX21" fmla="*/ 441046 w 7467600"/>
              <a:gd name="connsiteY21" fmla="*/ 6691153 h 6858000"/>
              <a:gd name="connsiteX22" fmla="*/ 1019354 w 7467600"/>
              <a:gd name="connsiteY22" fmla="*/ 6315006 h 6858000"/>
              <a:gd name="connsiteX23" fmla="*/ 991680 w 7467600"/>
              <a:gd name="connsiteY23" fmla="*/ 6298413 h 6858000"/>
              <a:gd name="connsiteX24" fmla="*/ 409060 w 7467600"/>
              <a:gd name="connsiteY24" fmla="*/ 6671470 h 6858000"/>
              <a:gd name="connsiteX25" fmla="*/ 991680 w 7467600"/>
              <a:gd name="connsiteY25" fmla="*/ 6298413 h 6858000"/>
              <a:gd name="connsiteX26" fmla="*/ 103333 w 7467600"/>
              <a:gd name="connsiteY26" fmla="*/ 5699602 h 6858000"/>
              <a:gd name="connsiteX27" fmla="*/ 233938 w 7467600"/>
              <a:gd name="connsiteY27" fmla="*/ 5809416 h 6858000"/>
              <a:gd name="connsiteX28" fmla="*/ 883580 w 7467600"/>
              <a:gd name="connsiteY28" fmla="*/ 6180710 h 6858000"/>
              <a:gd name="connsiteX29" fmla="*/ 487337 w 7467600"/>
              <a:gd name="connsiteY29" fmla="*/ 5950182 h 6858000"/>
              <a:gd name="connsiteX30" fmla="*/ 354051 w 7467600"/>
              <a:gd name="connsiteY30" fmla="*/ 5854912 h 6858000"/>
              <a:gd name="connsiteX31" fmla="*/ 195436 w 7467600"/>
              <a:gd name="connsiteY31" fmla="*/ 5755068 h 6858000"/>
              <a:gd name="connsiteX32" fmla="*/ 103333 w 7467600"/>
              <a:gd name="connsiteY32" fmla="*/ 5699602 h 6858000"/>
              <a:gd name="connsiteX33" fmla="*/ 5539432 w 7467600"/>
              <a:gd name="connsiteY33" fmla="*/ 5642928 h 6858000"/>
              <a:gd name="connsiteX34" fmla="*/ 5555462 w 7467600"/>
              <a:gd name="connsiteY34" fmla="*/ 5694454 h 6858000"/>
              <a:gd name="connsiteX35" fmla="*/ 5828270 w 7467600"/>
              <a:gd name="connsiteY35" fmla="*/ 6320663 h 6858000"/>
              <a:gd name="connsiteX36" fmla="*/ 5947416 w 7467600"/>
              <a:gd name="connsiteY36" fmla="*/ 6574846 h 6858000"/>
              <a:gd name="connsiteX37" fmla="*/ 5539432 w 7467600"/>
              <a:gd name="connsiteY37" fmla="*/ 5642928 h 6858000"/>
              <a:gd name="connsiteX38" fmla="*/ 51253 w 7467600"/>
              <a:gd name="connsiteY38" fmla="*/ 5631825 h 6858000"/>
              <a:gd name="connsiteX39" fmla="*/ 211622 w 7467600"/>
              <a:gd name="connsiteY39" fmla="*/ 5728803 h 6858000"/>
              <a:gd name="connsiteX40" fmla="*/ 371652 w 7467600"/>
              <a:gd name="connsiteY40" fmla="*/ 5829062 h 6858000"/>
              <a:gd name="connsiteX41" fmla="*/ 505903 w 7467600"/>
              <a:gd name="connsiteY41" fmla="*/ 5925221 h 6858000"/>
              <a:gd name="connsiteX42" fmla="*/ 899240 w 7467600"/>
              <a:gd name="connsiteY42" fmla="*/ 6153068 h 6858000"/>
              <a:gd name="connsiteX43" fmla="*/ 988114 w 7467600"/>
              <a:gd name="connsiteY43" fmla="*/ 6174204 h 6858000"/>
              <a:gd name="connsiteX44" fmla="*/ 845971 w 7467600"/>
              <a:gd name="connsiteY44" fmla="*/ 6067177 h 6858000"/>
              <a:gd name="connsiteX45" fmla="*/ 448057 w 7467600"/>
              <a:gd name="connsiteY45" fmla="*/ 5841376 h 6858000"/>
              <a:gd name="connsiteX46" fmla="*/ 51253 w 7467600"/>
              <a:gd name="connsiteY46" fmla="*/ 5631825 h 6858000"/>
              <a:gd name="connsiteX47" fmla="*/ 2606687 w 7467600"/>
              <a:gd name="connsiteY47" fmla="*/ 5630718 h 6858000"/>
              <a:gd name="connsiteX48" fmla="*/ 2645658 w 7467600"/>
              <a:gd name="connsiteY48" fmla="*/ 6640259 h 6858000"/>
              <a:gd name="connsiteX49" fmla="*/ 2606687 w 7467600"/>
              <a:gd name="connsiteY49" fmla="*/ 5630718 h 6858000"/>
              <a:gd name="connsiteX50" fmla="*/ 3642057 w 7467600"/>
              <a:gd name="connsiteY50" fmla="*/ 5573487 h 6858000"/>
              <a:gd name="connsiteX51" fmla="*/ 3632981 w 7467600"/>
              <a:gd name="connsiteY51" fmla="*/ 5579437 h 6858000"/>
              <a:gd name="connsiteX52" fmla="*/ 3382436 w 7467600"/>
              <a:gd name="connsiteY52" fmla="*/ 5952726 h 6858000"/>
              <a:gd name="connsiteX53" fmla="*/ 3191929 w 7467600"/>
              <a:gd name="connsiteY53" fmla="*/ 6662669 h 6858000"/>
              <a:gd name="connsiteX54" fmla="*/ 3369898 w 7467600"/>
              <a:gd name="connsiteY54" fmla="*/ 6081771 h 6858000"/>
              <a:gd name="connsiteX55" fmla="*/ 3642057 w 7467600"/>
              <a:gd name="connsiteY55" fmla="*/ 5573487 h 6858000"/>
              <a:gd name="connsiteX56" fmla="*/ 2650666 w 7467600"/>
              <a:gd name="connsiteY56" fmla="*/ 5530686 h 6858000"/>
              <a:gd name="connsiteX57" fmla="*/ 2650249 w 7467600"/>
              <a:gd name="connsiteY57" fmla="*/ 5532101 h 6858000"/>
              <a:gd name="connsiteX58" fmla="*/ 2663808 w 7467600"/>
              <a:gd name="connsiteY58" fmla="*/ 6535215 h 6858000"/>
              <a:gd name="connsiteX59" fmla="*/ 2665418 w 7467600"/>
              <a:gd name="connsiteY59" fmla="*/ 6132756 h 6858000"/>
              <a:gd name="connsiteX60" fmla="*/ 2650666 w 7467600"/>
              <a:gd name="connsiteY60" fmla="*/ 5530686 h 6858000"/>
              <a:gd name="connsiteX61" fmla="*/ 2680277 w 7467600"/>
              <a:gd name="connsiteY61" fmla="*/ 5479204 h 6858000"/>
              <a:gd name="connsiteX62" fmla="*/ 2678972 w 7467600"/>
              <a:gd name="connsiteY62" fmla="*/ 5481582 h 6858000"/>
              <a:gd name="connsiteX63" fmla="*/ 2696666 w 7467600"/>
              <a:gd name="connsiteY63" fmla="*/ 6133836 h 6858000"/>
              <a:gd name="connsiteX64" fmla="*/ 2695769 w 7467600"/>
              <a:gd name="connsiteY64" fmla="*/ 6390955 h 6858000"/>
              <a:gd name="connsiteX65" fmla="*/ 2739893 w 7467600"/>
              <a:gd name="connsiteY65" fmla="*/ 6108357 h 6858000"/>
              <a:gd name="connsiteX66" fmla="*/ 2680277 w 7467600"/>
              <a:gd name="connsiteY66" fmla="*/ 5479204 h 6858000"/>
              <a:gd name="connsiteX67" fmla="*/ 1132195 w 7467600"/>
              <a:gd name="connsiteY67" fmla="*/ 5467980 h 6858000"/>
              <a:gd name="connsiteX68" fmla="*/ 1679056 w 7467600"/>
              <a:gd name="connsiteY68" fmla="*/ 5516907 h 6858000"/>
              <a:gd name="connsiteX69" fmla="*/ 2128648 w 7467600"/>
              <a:gd name="connsiteY69" fmla="*/ 5474249 h 6858000"/>
              <a:gd name="connsiteX70" fmla="*/ 1825619 w 7467600"/>
              <a:gd name="connsiteY70" fmla="*/ 5478447 h 6858000"/>
              <a:gd name="connsiteX71" fmla="*/ 1737798 w 7467600"/>
              <a:gd name="connsiteY71" fmla="*/ 5483353 h 6858000"/>
              <a:gd name="connsiteX72" fmla="*/ 1132195 w 7467600"/>
              <a:gd name="connsiteY72" fmla="*/ 5467980 h 6858000"/>
              <a:gd name="connsiteX73" fmla="*/ 1456157 w 7467600"/>
              <a:gd name="connsiteY73" fmla="*/ 5371404 h 6858000"/>
              <a:gd name="connsiteX74" fmla="*/ 1244432 w 7467600"/>
              <a:gd name="connsiteY74" fmla="*/ 5385601 h 6858000"/>
              <a:gd name="connsiteX75" fmla="*/ 973990 w 7467600"/>
              <a:gd name="connsiteY75" fmla="*/ 5424940 h 6858000"/>
              <a:gd name="connsiteX76" fmla="*/ 1103809 w 7467600"/>
              <a:gd name="connsiteY76" fmla="*/ 5433720 h 6858000"/>
              <a:gd name="connsiteX77" fmla="*/ 1123454 w 7467600"/>
              <a:gd name="connsiteY77" fmla="*/ 5435727 h 6858000"/>
              <a:gd name="connsiteX78" fmla="*/ 1737017 w 7467600"/>
              <a:gd name="connsiteY78" fmla="*/ 5452183 h 6858000"/>
              <a:gd name="connsiteX79" fmla="*/ 1824397 w 7467600"/>
              <a:gd name="connsiteY79" fmla="*/ 5447757 h 6858000"/>
              <a:gd name="connsiteX80" fmla="*/ 2070059 w 7467600"/>
              <a:gd name="connsiteY80" fmla="*/ 5441660 h 6858000"/>
              <a:gd name="connsiteX81" fmla="*/ 1456157 w 7467600"/>
              <a:gd name="connsiteY81" fmla="*/ 5371404 h 6858000"/>
              <a:gd name="connsiteX82" fmla="*/ 4988186 w 7467600"/>
              <a:gd name="connsiteY82" fmla="*/ 5216467 h 6858000"/>
              <a:gd name="connsiteX83" fmla="*/ 4777334 w 7467600"/>
              <a:gd name="connsiteY83" fmla="*/ 5406072 h 6858000"/>
              <a:gd name="connsiteX84" fmla="*/ 4718341 w 7467600"/>
              <a:gd name="connsiteY84" fmla="*/ 5468043 h 6858000"/>
              <a:gd name="connsiteX85" fmla="*/ 4604655 w 7467600"/>
              <a:gd name="connsiteY85" fmla="*/ 5583434 h 6858000"/>
              <a:gd name="connsiteX86" fmla="*/ 4565074 w 7467600"/>
              <a:gd name="connsiteY86" fmla="*/ 5618550 h 6858000"/>
              <a:gd name="connsiteX87" fmla="*/ 4988186 w 7467600"/>
              <a:gd name="connsiteY87" fmla="*/ 5216467 h 6858000"/>
              <a:gd name="connsiteX88" fmla="*/ 4978032 w 7467600"/>
              <a:gd name="connsiteY88" fmla="*/ 5183809 h 6858000"/>
              <a:gd name="connsiteX89" fmla="*/ 4463413 w 7467600"/>
              <a:gd name="connsiteY89" fmla="*/ 5615162 h 6858000"/>
              <a:gd name="connsiteX90" fmla="*/ 4358134 w 7467600"/>
              <a:gd name="connsiteY90" fmla="*/ 5742791 h 6858000"/>
              <a:gd name="connsiteX91" fmla="*/ 4376219 w 7467600"/>
              <a:gd name="connsiteY91" fmla="*/ 5729027 h 6858000"/>
              <a:gd name="connsiteX92" fmla="*/ 4582340 w 7467600"/>
              <a:gd name="connsiteY92" fmla="*/ 5561037 h 6858000"/>
              <a:gd name="connsiteX93" fmla="*/ 4694684 w 7467600"/>
              <a:gd name="connsiteY93" fmla="*/ 5447098 h 6858000"/>
              <a:gd name="connsiteX94" fmla="*/ 4754123 w 7467600"/>
              <a:gd name="connsiteY94" fmla="*/ 5384643 h 6858000"/>
              <a:gd name="connsiteX95" fmla="*/ 4978032 w 7467600"/>
              <a:gd name="connsiteY95" fmla="*/ 5183809 h 6858000"/>
              <a:gd name="connsiteX96" fmla="*/ 1903353 w 7467600"/>
              <a:gd name="connsiteY96" fmla="*/ 5044827 h 6858000"/>
              <a:gd name="connsiteX97" fmla="*/ 1936931 w 7467600"/>
              <a:gd name="connsiteY97" fmla="*/ 5093954 h 6858000"/>
              <a:gd name="connsiteX98" fmla="*/ 2195868 w 7467600"/>
              <a:gd name="connsiteY98" fmla="*/ 5396574 h 6858000"/>
              <a:gd name="connsiteX99" fmla="*/ 2088852 w 7467600"/>
              <a:gd name="connsiteY99" fmla="*/ 5166123 h 6858000"/>
              <a:gd name="connsiteX100" fmla="*/ 1958241 w 7467600"/>
              <a:gd name="connsiteY100" fmla="*/ 5067955 h 6858000"/>
              <a:gd name="connsiteX101" fmla="*/ 1903353 w 7467600"/>
              <a:gd name="connsiteY101" fmla="*/ 5044827 h 6858000"/>
              <a:gd name="connsiteX102" fmla="*/ 1979378 w 7467600"/>
              <a:gd name="connsiteY102" fmla="*/ 4769504 h 6858000"/>
              <a:gd name="connsiteX103" fmla="*/ 2882120 w 7467600"/>
              <a:gd name="connsiteY103" fmla="*/ 5064547 h 6858000"/>
              <a:gd name="connsiteX104" fmla="*/ 2793103 w 7467600"/>
              <a:gd name="connsiteY104" fmla="*/ 5039699 h 6858000"/>
              <a:gd name="connsiteX105" fmla="*/ 2770041 w 7467600"/>
              <a:gd name="connsiteY105" fmla="*/ 5033634 h 6858000"/>
              <a:gd name="connsiteX106" fmla="*/ 1979378 w 7467600"/>
              <a:gd name="connsiteY106" fmla="*/ 4769504 h 6858000"/>
              <a:gd name="connsiteX107" fmla="*/ 1927410 w 7467600"/>
              <a:gd name="connsiteY107" fmla="*/ 4716164 h 6858000"/>
              <a:gd name="connsiteX108" fmla="*/ 1959587 w 7467600"/>
              <a:gd name="connsiteY108" fmla="*/ 4728849 h 6858000"/>
              <a:gd name="connsiteX109" fmla="*/ 2777707 w 7467600"/>
              <a:gd name="connsiteY109" fmla="*/ 5003991 h 6858000"/>
              <a:gd name="connsiteX110" fmla="*/ 2800768 w 7467600"/>
              <a:gd name="connsiteY110" fmla="*/ 5010056 h 6858000"/>
              <a:gd name="connsiteX111" fmla="*/ 2879408 w 7467600"/>
              <a:gd name="connsiteY111" fmla="*/ 5031590 h 6858000"/>
              <a:gd name="connsiteX112" fmla="*/ 2862295 w 7467600"/>
              <a:gd name="connsiteY112" fmla="*/ 5022958 h 6858000"/>
              <a:gd name="connsiteX113" fmla="*/ 2813343 w 7467600"/>
              <a:gd name="connsiteY113" fmla="*/ 4998369 h 6858000"/>
              <a:gd name="connsiteX114" fmla="*/ 2646245 w 7467600"/>
              <a:gd name="connsiteY114" fmla="*/ 4930999 h 6858000"/>
              <a:gd name="connsiteX115" fmla="*/ 1999243 w 7467600"/>
              <a:gd name="connsiteY115" fmla="*/ 4730524 h 6858000"/>
              <a:gd name="connsiteX116" fmla="*/ 1979527 w 7467600"/>
              <a:gd name="connsiteY116" fmla="*/ 4726651 h 6858000"/>
              <a:gd name="connsiteX117" fmla="*/ 1927410 w 7467600"/>
              <a:gd name="connsiteY117" fmla="*/ 4716164 h 6858000"/>
              <a:gd name="connsiteX118" fmla="*/ 1997014 w 7467600"/>
              <a:gd name="connsiteY118" fmla="*/ 4698007 h 6858000"/>
              <a:gd name="connsiteX119" fmla="*/ 2005458 w 7467600"/>
              <a:gd name="connsiteY119" fmla="*/ 4699540 h 6858000"/>
              <a:gd name="connsiteX120" fmla="*/ 2657186 w 7467600"/>
              <a:gd name="connsiteY120" fmla="*/ 4901687 h 6858000"/>
              <a:gd name="connsiteX121" fmla="*/ 2826662 w 7467600"/>
              <a:gd name="connsiteY121" fmla="*/ 4970362 h 6858000"/>
              <a:gd name="connsiteX122" fmla="*/ 2876100 w 7467600"/>
              <a:gd name="connsiteY122" fmla="*/ 4995397 h 6858000"/>
              <a:gd name="connsiteX123" fmla="*/ 3042600 w 7467600"/>
              <a:gd name="connsiteY123" fmla="*/ 5059532 h 6858000"/>
              <a:gd name="connsiteX124" fmla="*/ 1997014 w 7467600"/>
              <a:gd name="connsiteY124" fmla="*/ 4698007 h 6858000"/>
              <a:gd name="connsiteX125" fmla="*/ 2305292 w 7467600"/>
              <a:gd name="connsiteY125" fmla="*/ 4219492 h 6858000"/>
              <a:gd name="connsiteX126" fmla="*/ 3360922 w 7467600"/>
              <a:gd name="connsiteY126" fmla="*/ 4529373 h 6858000"/>
              <a:gd name="connsiteX127" fmla="*/ 3492420 w 7467600"/>
              <a:gd name="connsiteY127" fmla="*/ 4510145 h 6858000"/>
              <a:gd name="connsiteX128" fmla="*/ 3364086 w 7467600"/>
              <a:gd name="connsiteY128" fmla="*/ 4480340 h 6858000"/>
              <a:gd name="connsiteX129" fmla="*/ 3225818 w 7467600"/>
              <a:gd name="connsiteY129" fmla="*/ 4411822 h 6858000"/>
              <a:gd name="connsiteX130" fmla="*/ 3129696 w 7467600"/>
              <a:gd name="connsiteY130" fmla="*/ 4360704 h 6858000"/>
              <a:gd name="connsiteX131" fmla="*/ 2814545 w 7467600"/>
              <a:gd name="connsiteY131" fmla="*/ 4282955 h 6858000"/>
              <a:gd name="connsiteX132" fmla="*/ 2305292 w 7467600"/>
              <a:gd name="connsiteY132" fmla="*/ 4219492 h 6858000"/>
              <a:gd name="connsiteX133" fmla="*/ 2626982 w 7467600"/>
              <a:gd name="connsiteY133" fmla="*/ 4206450 h 6858000"/>
              <a:gd name="connsiteX134" fmla="*/ 2490617 w 7467600"/>
              <a:gd name="connsiteY134" fmla="*/ 4206951 h 6858000"/>
              <a:gd name="connsiteX135" fmla="*/ 2819869 w 7467600"/>
              <a:gd name="connsiteY135" fmla="*/ 4252936 h 6858000"/>
              <a:gd name="connsiteX136" fmla="*/ 3143018 w 7467600"/>
              <a:gd name="connsiteY136" fmla="*/ 4332698 h 6858000"/>
              <a:gd name="connsiteX137" fmla="*/ 3241520 w 7467600"/>
              <a:gd name="connsiteY137" fmla="*/ 4385112 h 6858000"/>
              <a:gd name="connsiteX138" fmla="*/ 3374575 w 7467600"/>
              <a:gd name="connsiteY138" fmla="*/ 4451517 h 6858000"/>
              <a:gd name="connsiteX139" fmla="*/ 3505221 w 7467600"/>
              <a:gd name="connsiteY139" fmla="*/ 4480757 h 6858000"/>
              <a:gd name="connsiteX140" fmla="*/ 2626982 w 7467600"/>
              <a:gd name="connsiteY140" fmla="*/ 4206450 h 6858000"/>
              <a:gd name="connsiteX141" fmla="*/ 1310106 w 7467600"/>
              <a:gd name="connsiteY141" fmla="*/ 3943217 h 6858000"/>
              <a:gd name="connsiteX142" fmla="*/ 854994 w 7467600"/>
              <a:gd name="connsiteY142" fmla="*/ 4399136 h 6858000"/>
              <a:gd name="connsiteX143" fmla="*/ 742462 w 7467600"/>
              <a:gd name="connsiteY143" fmla="*/ 4594648 h 6858000"/>
              <a:gd name="connsiteX144" fmla="*/ 820602 w 7467600"/>
              <a:gd name="connsiteY144" fmla="*/ 4485915 h 6858000"/>
              <a:gd name="connsiteX145" fmla="*/ 878295 w 7467600"/>
              <a:gd name="connsiteY145" fmla="*/ 4403594 h 6858000"/>
              <a:gd name="connsiteX146" fmla="*/ 1240607 w 7467600"/>
              <a:gd name="connsiteY146" fmla="*/ 4010401 h 6858000"/>
              <a:gd name="connsiteX147" fmla="*/ 1310106 w 7467600"/>
              <a:gd name="connsiteY147" fmla="*/ 3943217 h 6858000"/>
              <a:gd name="connsiteX148" fmla="*/ 1423113 w 7467600"/>
              <a:gd name="connsiteY148" fmla="*/ 3874565 h 6858000"/>
              <a:gd name="connsiteX149" fmla="*/ 1260565 w 7467600"/>
              <a:gd name="connsiteY149" fmla="*/ 4031982 h 6858000"/>
              <a:gd name="connsiteX150" fmla="*/ 901900 w 7467600"/>
              <a:gd name="connsiteY150" fmla="*/ 4421236 h 6858000"/>
              <a:gd name="connsiteX151" fmla="*/ 845044 w 7467600"/>
              <a:gd name="connsiteY151" fmla="*/ 4502436 h 6858000"/>
              <a:gd name="connsiteX152" fmla="*/ 685926 w 7467600"/>
              <a:gd name="connsiteY152" fmla="*/ 4703069 h 6858000"/>
              <a:gd name="connsiteX153" fmla="*/ 684248 w 7467600"/>
              <a:gd name="connsiteY153" fmla="*/ 4706721 h 6858000"/>
              <a:gd name="connsiteX154" fmla="*/ 1423113 w 7467600"/>
              <a:gd name="connsiteY154" fmla="*/ 3874565 h 6858000"/>
              <a:gd name="connsiteX155" fmla="*/ 3316479 w 7467600"/>
              <a:gd name="connsiteY155" fmla="*/ 3872136 h 6858000"/>
              <a:gd name="connsiteX156" fmla="*/ 3546806 w 7467600"/>
              <a:gd name="connsiteY156" fmla="*/ 4356139 h 6858000"/>
              <a:gd name="connsiteX157" fmla="*/ 3364433 w 7467600"/>
              <a:gd name="connsiteY157" fmla="*/ 3953121 h 6858000"/>
              <a:gd name="connsiteX158" fmla="*/ 3316479 w 7467600"/>
              <a:gd name="connsiteY158" fmla="*/ 3872136 h 6858000"/>
              <a:gd name="connsiteX159" fmla="*/ 3291335 w 7467600"/>
              <a:gd name="connsiteY159" fmla="*/ 3767420 h 6858000"/>
              <a:gd name="connsiteX160" fmla="*/ 3390805 w 7467600"/>
              <a:gd name="connsiteY160" fmla="*/ 3937163 h 6858000"/>
              <a:gd name="connsiteX161" fmla="*/ 3579062 w 7467600"/>
              <a:gd name="connsiteY161" fmla="*/ 4359040 h 6858000"/>
              <a:gd name="connsiteX162" fmla="*/ 3467355 w 7467600"/>
              <a:gd name="connsiteY162" fmla="*/ 3988130 h 6858000"/>
              <a:gd name="connsiteX163" fmla="*/ 3310753 w 7467600"/>
              <a:gd name="connsiteY163" fmla="*/ 3787140 h 6858000"/>
              <a:gd name="connsiteX164" fmla="*/ 3291335 w 7467600"/>
              <a:gd name="connsiteY164" fmla="*/ 3767420 h 6858000"/>
              <a:gd name="connsiteX165" fmla="*/ 1635889 w 7467600"/>
              <a:gd name="connsiteY165" fmla="*/ 3709494 h 6858000"/>
              <a:gd name="connsiteX166" fmla="*/ 1634800 w 7467600"/>
              <a:gd name="connsiteY166" fmla="*/ 3731111 h 6858000"/>
              <a:gd name="connsiteX167" fmla="*/ 1635889 w 7467600"/>
              <a:gd name="connsiteY167" fmla="*/ 3709494 h 6858000"/>
              <a:gd name="connsiteX168" fmla="*/ 1510397 w 7467600"/>
              <a:gd name="connsiteY168" fmla="*/ 3684705 h 6858000"/>
              <a:gd name="connsiteX169" fmla="*/ 1146550 w 7467600"/>
              <a:gd name="connsiteY169" fmla="*/ 3802012 h 6858000"/>
              <a:gd name="connsiteX170" fmla="*/ 698834 w 7467600"/>
              <a:gd name="connsiteY170" fmla="*/ 3952272 h 6858000"/>
              <a:gd name="connsiteX171" fmla="*/ 34256 w 7467600"/>
              <a:gd name="connsiteY171" fmla="*/ 4347603 h 6858000"/>
              <a:gd name="connsiteX172" fmla="*/ 527241 w 7467600"/>
              <a:gd name="connsiteY172" fmla="*/ 4065078 h 6858000"/>
              <a:gd name="connsiteX173" fmla="*/ 1510397 w 7467600"/>
              <a:gd name="connsiteY173" fmla="*/ 3684705 h 6858000"/>
              <a:gd name="connsiteX174" fmla="*/ 1313114 w 7467600"/>
              <a:gd name="connsiteY174" fmla="*/ 3655216 h 6858000"/>
              <a:gd name="connsiteX175" fmla="*/ 1109304 w 7467600"/>
              <a:gd name="connsiteY175" fmla="*/ 3669030 h 6858000"/>
              <a:gd name="connsiteX176" fmla="*/ 8129 w 7467600"/>
              <a:gd name="connsiteY176" fmla="*/ 4330519 h 6858000"/>
              <a:gd name="connsiteX177" fmla="*/ 687572 w 7467600"/>
              <a:gd name="connsiteY177" fmla="*/ 3925629 h 6858000"/>
              <a:gd name="connsiteX178" fmla="*/ 1138365 w 7467600"/>
              <a:gd name="connsiteY178" fmla="*/ 3774515 h 6858000"/>
              <a:gd name="connsiteX179" fmla="*/ 1505579 w 7467600"/>
              <a:gd name="connsiteY179" fmla="*/ 3655526 h 6858000"/>
              <a:gd name="connsiteX180" fmla="*/ 1313114 w 7467600"/>
              <a:gd name="connsiteY180" fmla="*/ 3655216 h 6858000"/>
              <a:gd name="connsiteX181" fmla="*/ 3655073 w 7467600"/>
              <a:gd name="connsiteY181" fmla="*/ 3650884 h 6858000"/>
              <a:gd name="connsiteX182" fmla="*/ 3989938 w 7467600"/>
              <a:gd name="connsiteY182" fmla="*/ 3991685 h 6858000"/>
              <a:gd name="connsiteX183" fmla="*/ 4393907 w 7467600"/>
              <a:gd name="connsiteY183" fmla="*/ 4261258 h 6858000"/>
              <a:gd name="connsiteX184" fmla="*/ 4648051 w 7467600"/>
              <a:gd name="connsiteY184" fmla="*/ 4374051 h 6858000"/>
              <a:gd name="connsiteX185" fmla="*/ 4383389 w 7467600"/>
              <a:gd name="connsiteY185" fmla="*/ 4184369 h 6858000"/>
              <a:gd name="connsiteX186" fmla="*/ 4165508 w 7467600"/>
              <a:gd name="connsiteY186" fmla="*/ 4035196 h 6858000"/>
              <a:gd name="connsiteX187" fmla="*/ 4068162 w 7467600"/>
              <a:gd name="connsiteY187" fmla="*/ 3953394 h 6858000"/>
              <a:gd name="connsiteX188" fmla="*/ 3981416 w 7467600"/>
              <a:gd name="connsiteY188" fmla="*/ 3880482 h 6858000"/>
              <a:gd name="connsiteX189" fmla="*/ 3800147 w 7467600"/>
              <a:gd name="connsiteY189" fmla="*/ 3749872 h 6858000"/>
              <a:gd name="connsiteX190" fmla="*/ 3655073 w 7467600"/>
              <a:gd name="connsiteY190" fmla="*/ 3650884 h 6858000"/>
              <a:gd name="connsiteX191" fmla="*/ 3670252 w 7467600"/>
              <a:gd name="connsiteY191" fmla="*/ 3622798 h 6858000"/>
              <a:gd name="connsiteX192" fmla="*/ 3817258 w 7467600"/>
              <a:gd name="connsiteY192" fmla="*/ 3723577 h 6858000"/>
              <a:gd name="connsiteX193" fmla="*/ 4000461 w 7467600"/>
              <a:gd name="connsiteY193" fmla="*/ 3855966 h 6858000"/>
              <a:gd name="connsiteX194" fmla="*/ 4088180 w 7467600"/>
              <a:gd name="connsiteY194" fmla="*/ 3929774 h 6858000"/>
              <a:gd name="connsiteX195" fmla="*/ 4184555 w 7467600"/>
              <a:gd name="connsiteY195" fmla="*/ 4010683 h 6858000"/>
              <a:gd name="connsiteX196" fmla="*/ 4399563 w 7467600"/>
              <a:gd name="connsiteY196" fmla="*/ 4158106 h 6858000"/>
              <a:gd name="connsiteX197" fmla="*/ 4684469 w 7467600"/>
              <a:gd name="connsiteY197" fmla="*/ 4364680 h 6858000"/>
              <a:gd name="connsiteX198" fmla="*/ 4690271 w 7467600"/>
              <a:gd name="connsiteY198" fmla="*/ 4370034 h 6858000"/>
              <a:gd name="connsiteX199" fmla="*/ 4136093 w 7467600"/>
              <a:gd name="connsiteY199" fmla="*/ 3858466 h 6858000"/>
              <a:gd name="connsiteX200" fmla="*/ 3670252 w 7467600"/>
              <a:gd name="connsiteY200" fmla="*/ 3622798 h 6858000"/>
              <a:gd name="connsiteX201" fmla="*/ 4440129 w 7467600"/>
              <a:gd name="connsiteY201" fmla="*/ 3448571 h 6858000"/>
              <a:gd name="connsiteX202" fmla="*/ 4856525 w 7467600"/>
              <a:gd name="connsiteY202" fmla="*/ 3915351 h 6858000"/>
              <a:gd name="connsiteX203" fmla="*/ 5059055 w 7467600"/>
              <a:gd name="connsiteY203" fmla="*/ 4108918 h 6858000"/>
              <a:gd name="connsiteX204" fmla="*/ 5290070 w 7467600"/>
              <a:gd name="connsiteY204" fmla="*/ 4263619 h 6858000"/>
              <a:gd name="connsiteX205" fmla="*/ 4834991 w 7467600"/>
              <a:gd name="connsiteY205" fmla="*/ 3830985 h 6858000"/>
              <a:gd name="connsiteX206" fmla="*/ 4440129 w 7467600"/>
              <a:gd name="connsiteY206" fmla="*/ 3448571 h 6858000"/>
              <a:gd name="connsiteX207" fmla="*/ 4441737 w 7467600"/>
              <a:gd name="connsiteY207" fmla="*/ 3399734 h 6858000"/>
              <a:gd name="connsiteX208" fmla="*/ 4431236 w 7467600"/>
              <a:gd name="connsiteY208" fmla="*/ 3400954 h 6858000"/>
              <a:gd name="connsiteX209" fmla="*/ 4557150 w 7467600"/>
              <a:gd name="connsiteY209" fmla="*/ 3510023 h 6858000"/>
              <a:gd name="connsiteX210" fmla="*/ 4856936 w 7467600"/>
              <a:gd name="connsiteY210" fmla="*/ 3809146 h 6858000"/>
              <a:gd name="connsiteX211" fmla="*/ 5111996 w 7467600"/>
              <a:gd name="connsiteY211" fmla="*/ 4065759 h 6858000"/>
              <a:gd name="connsiteX212" fmla="*/ 5388878 w 7467600"/>
              <a:gd name="connsiteY212" fmla="*/ 4300185 h 6858000"/>
              <a:gd name="connsiteX213" fmla="*/ 5425556 w 7467600"/>
              <a:gd name="connsiteY213" fmla="*/ 4308967 h 6858000"/>
              <a:gd name="connsiteX214" fmla="*/ 4943646 w 7467600"/>
              <a:gd name="connsiteY214" fmla="*/ 3822916 h 6858000"/>
              <a:gd name="connsiteX215" fmla="*/ 4594837 w 7467600"/>
              <a:gd name="connsiteY215" fmla="*/ 3532274 h 6858000"/>
              <a:gd name="connsiteX216" fmla="*/ 4441737 w 7467600"/>
              <a:gd name="connsiteY216" fmla="*/ 3399734 h 6858000"/>
              <a:gd name="connsiteX217" fmla="*/ 5425834 w 7467600"/>
              <a:gd name="connsiteY217" fmla="*/ 3162785 h 6858000"/>
              <a:gd name="connsiteX218" fmla="*/ 5401644 w 7467600"/>
              <a:gd name="connsiteY218" fmla="*/ 3617847 h 6858000"/>
              <a:gd name="connsiteX219" fmla="*/ 5467256 w 7467600"/>
              <a:gd name="connsiteY219" fmla="*/ 4175494 h 6858000"/>
              <a:gd name="connsiteX220" fmla="*/ 5448069 w 7467600"/>
              <a:gd name="connsiteY220" fmla="*/ 3567554 h 6858000"/>
              <a:gd name="connsiteX221" fmla="*/ 5425834 w 7467600"/>
              <a:gd name="connsiteY221" fmla="*/ 3162785 h 6858000"/>
              <a:gd name="connsiteX222" fmla="*/ 1318687 w 7467600"/>
              <a:gd name="connsiteY222" fmla="*/ 3113840 h 6858000"/>
              <a:gd name="connsiteX223" fmla="*/ 1066793 w 7467600"/>
              <a:gd name="connsiteY223" fmla="*/ 3212171 h 6858000"/>
              <a:gd name="connsiteX224" fmla="*/ 993319 w 7467600"/>
              <a:gd name="connsiteY224" fmla="*/ 3247648 h 6858000"/>
              <a:gd name="connsiteX225" fmla="*/ 853081 w 7467600"/>
              <a:gd name="connsiteY225" fmla="*/ 3312410 h 6858000"/>
              <a:gd name="connsiteX226" fmla="*/ 805957 w 7467600"/>
              <a:gd name="connsiteY226" fmla="*/ 3330443 h 6858000"/>
              <a:gd name="connsiteX227" fmla="*/ 1318687 w 7467600"/>
              <a:gd name="connsiteY227" fmla="*/ 3113840 h 6858000"/>
              <a:gd name="connsiteX228" fmla="*/ 5453702 w 7467600"/>
              <a:gd name="connsiteY228" fmla="*/ 3090882 h 6858000"/>
              <a:gd name="connsiteX229" fmla="*/ 5480135 w 7467600"/>
              <a:gd name="connsiteY229" fmla="*/ 3565802 h 6858000"/>
              <a:gd name="connsiteX230" fmla="*/ 5499023 w 7467600"/>
              <a:gd name="connsiteY230" fmla="*/ 4166310 h 6858000"/>
              <a:gd name="connsiteX231" fmla="*/ 5547022 w 7467600"/>
              <a:gd name="connsiteY231" fmla="*/ 3607838 h 6858000"/>
              <a:gd name="connsiteX232" fmla="*/ 5515964 w 7467600"/>
              <a:gd name="connsiteY232" fmla="*/ 3378541 h 6858000"/>
              <a:gd name="connsiteX233" fmla="*/ 5453702 w 7467600"/>
              <a:gd name="connsiteY233" fmla="*/ 3090882 h 6858000"/>
              <a:gd name="connsiteX234" fmla="*/ 1238695 w 7467600"/>
              <a:gd name="connsiteY234" fmla="*/ 3076820 h 6858000"/>
              <a:gd name="connsiteX235" fmla="*/ 716371 w 7467600"/>
              <a:gd name="connsiteY235" fmla="*/ 3293249 h 6858000"/>
              <a:gd name="connsiteX236" fmla="*/ 579522 w 7467600"/>
              <a:gd name="connsiteY236" fmla="*/ 3371759 h 6858000"/>
              <a:gd name="connsiteX237" fmla="*/ 600288 w 7467600"/>
              <a:gd name="connsiteY237" fmla="*/ 3365555 h 6858000"/>
              <a:gd name="connsiteX238" fmla="*/ 840692 w 7467600"/>
              <a:gd name="connsiteY238" fmla="*/ 3284921 h 6858000"/>
              <a:gd name="connsiteX239" fmla="*/ 979248 w 7467600"/>
              <a:gd name="connsiteY239" fmla="*/ 3221003 h 6858000"/>
              <a:gd name="connsiteX240" fmla="*/ 1053282 w 7467600"/>
              <a:gd name="connsiteY240" fmla="*/ 3185247 h 6858000"/>
              <a:gd name="connsiteX241" fmla="*/ 1320603 w 7467600"/>
              <a:gd name="connsiteY241" fmla="*/ 3081281 h 6858000"/>
              <a:gd name="connsiteX242" fmla="*/ 1238695 w 7467600"/>
              <a:gd name="connsiteY242" fmla="*/ 3076820 h 6858000"/>
              <a:gd name="connsiteX243" fmla="*/ 5425627 w 7467600"/>
              <a:gd name="connsiteY243" fmla="*/ 2954192 h 6858000"/>
              <a:gd name="connsiteX244" fmla="*/ 5470770 w 7467600"/>
              <a:gd name="connsiteY244" fmla="*/ 3005435 h 6858000"/>
              <a:gd name="connsiteX245" fmla="*/ 5519779 w 7467600"/>
              <a:gd name="connsiteY245" fmla="*/ 4359223 h 6858000"/>
              <a:gd name="connsiteX246" fmla="*/ 5520293 w 7467600"/>
              <a:gd name="connsiteY246" fmla="*/ 4360602 h 6858000"/>
              <a:gd name="connsiteX247" fmla="*/ 5767221 w 7467600"/>
              <a:gd name="connsiteY247" fmla="*/ 4665564 h 6858000"/>
              <a:gd name="connsiteX248" fmla="*/ 6937169 w 7467600"/>
              <a:gd name="connsiteY248" fmla="*/ 4815941 h 6858000"/>
              <a:gd name="connsiteX249" fmla="*/ 6953922 w 7467600"/>
              <a:gd name="connsiteY249" fmla="*/ 4890068 h 6858000"/>
              <a:gd name="connsiteX250" fmla="*/ 6071359 w 7467600"/>
              <a:gd name="connsiteY250" fmla="*/ 4770770 h 6858000"/>
              <a:gd name="connsiteX251" fmla="*/ 6038839 w 7467600"/>
              <a:gd name="connsiteY251" fmla="*/ 4764474 h 6858000"/>
              <a:gd name="connsiteX252" fmla="*/ 6038706 w 7467600"/>
              <a:gd name="connsiteY252" fmla="*/ 4763847 h 6858000"/>
              <a:gd name="connsiteX253" fmla="*/ 6037784 w 7467600"/>
              <a:gd name="connsiteY253" fmla="*/ 4764270 h 6858000"/>
              <a:gd name="connsiteX254" fmla="*/ 6038839 w 7467600"/>
              <a:gd name="connsiteY254" fmla="*/ 4764474 h 6858000"/>
              <a:gd name="connsiteX255" fmla="*/ 6040338 w 7467600"/>
              <a:gd name="connsiteY255" fmla="*/ 4771418 h 6858000"/>
              <a:gd name="connsiteX256" fmla="*/ 6024488 w 7467600"/>
              <a:gd name="connsiteY256" fmla="*/ 4809903 h 6858000"/>
              <a:gd name="connsiteX257" fmla="*/ 5599771 w 7467600"/>
              <a:gd name="connsiteY257" fmla="*/ 5509652 h 6858000"/>
              <a:gd name="connsiteX258" fmla="*/ 5548843 w 7467600"/>
              <a:gd name="connsiteY258" fmla="*/ 5563845 h 6858000"/>
              <a:gd name="connsiteX259" fmla="*/ 5940952 w 7467600"/>
              <a:gd name="connsiteY259" fmla="*/ 6250028 h 6858000"/>
              <a:gd name="connsiteX260" fmla="*/ 6043441 w 7467600"/>
              <a:gd name="connsiteY260" fmla="*/ 6665847 h 6858000"/>
              <a:gd name="connsiteX261" fmla="*/ 6093432 w 7467600"/>
              <a:gd name="connsiteY261" fmla="*/ 6858000 h 6858000"/>
              <a:gd name="connsiteX262" fmla="*/ 6034344 w 7467600"/>
              <a:gd name="connsiteY262" fmla="*/ 6858000 h 6858000"/>
              <a:gd name="connsiteX263" fmla="*/ 6026679 w 7467600"/>
              <a:gd name="connsiteY263" fmla="*/ 6836959 h 6858000"/>
              <a:gd name="connsiteX264" fmla="*/ 5800441 w 7467600"/>
              <a:gd name="connsiteY264" fmla="*/ 6335286 h 6858000"/>
              <a:gd name="connsiteX265" fmla="*/ 5526562 w 7467600"/>
              <a:gd name="connsiteY265" fmla="*/ 5705388 h 6858000"/>
              <a:gd name="connsiteX266" fmla="*/ 5519640 w 7467600"/>
              <a:gd name="connsiteY266" fmla="*/ 5683774 h 6858000"/>
              <a:gd name="connsiteX267" fmla="*/ 5844559 w 7467600"/>
              <a:gd name="connsiteY267" fmla="*/ 6553349 h 6858000"/>
              <a:gd name="connsiteX268" fmla="*/ 5975994 w 7467600"/>
              <a:gd name="connsiteY268" fmla="*/ 6858000 h 6858000"/>
              <a:gd name="connsiteX269" fmla="*/ 5898547 w 7467600"/>
              <a:gd name="connsiteY269" fmla="*/ 6858000 h 6858000"/>
              <a:gd name="connsiteX270" fmla="*/ 5682041 w 7467600"/>
              <a:gd name="connsiteY270" fmla="*/ 6355860 h 6858000"/>
              <a:gd name="connsiteX271" fmla="*/ 5461758 w 7467600"/>
              <a:gd name="connsiteY271" fmla="*/ 5820220 h 6858000"/>
              <a:gd name="connsiteX272" fmla="*/ 5237282 w 7467600"/>
              <a:gd name="connsiteY272" fmla="*/ 6579086 h 6858000"/>
              <a:gd name="connsiteX273" fmla="*/ 5115009 w 7467600"/>
              <a:gd name="connsiteY273" fmla="*/ 6858000 h 6858000"/>
              <a:gd name="connsiteX274" fmla="*/ 5028074 w 7467600"/>
              <a:gd name="connsiteY274" fmla="*/ 6858000 h 6858000"/>
              <a:gd name="connsiteX275" fmla="*/ 5079508 w 7467600"/>
              <a:gd name="connsiteY275" fmla="*/ 6749074 h 6858000"/>
              <a:gd name="connsiteX276" fmla="*/ 5371846 w 7467600"/>
              <a:gd name="connsiteY276" fmla="*/ 5924413 h 6858000"/>
              <a:gd name="connsiteX277" fmla="*/ 5270512 w 7467600"/>
              <a:gd name="connsiteY277" fmla="*/ 6138975 h 6858000"/>
              <a:gd name="connsiteX278" fmla="*/ 5062409 w 7467600"/>
              <a:gd name="connsiteY278" fmla="*/ 6653544 h 6858000"/>
              <a:gd name="connsiteX279" fmla="*/ 5036628 w 7467600"/>
              <a:gd name="connsiteY279" fmla="*/ 6754247 h 6858000"/>
              <a:gd name="connsiteX280" fmla="*/ 5009112 w 7467600"/>
              <a:gd name="connsiteY280" fmla="*/ 6858000 h 6858000"/>
              <a:gd name="connsiteX281" fmla="*/ 4976679 w 7467600"/>
              <a:gd name="connsiteY281" fmla="*/ 6858000 h 6858000"/>
              <a:gd name="connsiteX282" fmla="*/ 5006537 w 7467600"/>
              <a:gd name="connsiteY282" fmla="*/ 6747068 h 6858000"/>
              <a:gd name="connsiteX283" fmla="*/ 5032723 w 7467600"/>
              <a:gd name="connsiteY283" fmla="*/ 6644957 h 6858000"/>
              <a:gd name="connsiteX284" fmla="*/ 5242949 w 7467600"/>
              <a:gd name="connsiteY284" fmla="*/ 6125175 h 6858000"/>
              <a:gd name="connsiteX285" fmla="*/ 5286321 w 7467600"/>
              <a:gd name="connsiteY285" fmla="*/ 6033555 h 6858000"/>
              <a:gd name="connsiteX286" fmla="*/ 5008210 w 7467600"/>
              <a:gd name="connsiteY286" fmla="*/ 6649194 h 6858000"/>
              <a:gd name="connsiteX287" fmla="*/ 4986321 w 7467600"/>
              <a:gd name="connsiteY287" fmla="*/ 6765687 h 6858000"/>
              <a:gd name="connsiteX288" fmla="*/ 4973474 w 7467600"/>
              <a:gd name="connsiteY288" fmla="*/ 6858000 h 6858000"/>
              <a:gd name="connsiteX289" fmla="*/ 4907178 w 7467600"/>
              <a:gd name="connsiteY289" fmla="*/ 6858000 h 6858000"/>
              <a:gd name="connsiteX290" fmla="*/ 4910810 w 7467600"/>
              <a:gd name="connsiteY290" fmla="*/ 6829660 h 6858000"/>
              <a:gd name="connsiteX291" fmla="*/ 4987461 w 7467600"/>
              <a:gd name="connsiteY291" fmla="*/ 6432994 h 6858000"/>
              <a:gd name="connsiteX292" fmla="*/ 5179262 w 7467600"/>
              <a:gd name="connsiteY292" fmla="*/ 6035044 h 6858000"/>
              <a:gd name="connsiteX293" fmla="*/ 4689678 w 7467600"/>
              <a:gd name="connsiteY293" fmla="*/ 6440241 h 6858000"/>
              <a:gd name="connsiteX294" fmla="*/ 4477543 w 7467600"/>
              <a:gd name="connsiteY294" fmla="*/ 6674836 h 6858000"/>
              <a:gd name="connsiteX295" fmla="*/ 4329957 w 7467600"/>
              <a:gd name="connsiteY295" fmla="*/ 6858000 h 6858000"/>
              <a:gd name="connsiteX296" fmla="*/ 4218595 w 7467600"/>
              <a:gd name="connsiteY296" fmla="*/ 6858000 h 6858000"/>
              <a:gd name="connsiteX297" fmla="*/ 4368888 w 7467600"/>
              <a:gd name="connsiteY297" fmla="*/ 6668412 h 6858000"/>
              <a:gd name="connsiteX298" fmla="*/ 4563091 w 7467600"/>
              <a:gd name="connsiteY298" fmla="*/ 6442508 h 6858000"/>
              <a:gd name="connsiteX299" fmla="*/ 5387324 w 7467600"/>
              <a:gd name="connsiteY299" fmla="*/ 5705830 h 6858000"/>
              <a:gd name="connsiteX300" fmla="*/ 5073620 w 7467600"/>
              <a:gd name="connsiteY300" fmla="*/ 5955437 h 6858000"/>
              <a:gd name="connsiteX301" fmla="*/ 4689789 w 7467600"/>
              <a:gd name="connsiteY301" fmla="*/ 6268382 h 6858000"/>
              <a:gd name="connsiteX302" fmla="*/ 4418722 w 7467600"/>
              <a:gd name="connsiteY302" fmla="*/ 6570886 h 6858000"/>
              <a:gd name="connsiteX303" fmla="*/ 4214944 w 7467600"/>
              <a:gd name="connsiteY303" fmla="*/ 6858000 h 6858000"/>
              <a:gd name="connsiteX304" fmla="*/ 4177898 w 7467600"/>
              <a:gd name="connsiteY304" fmla="*/ 6858000 h 6858000"/>
              <a:gd name="connsiteX305" fmla="*/ 4391597 w 7467600"/>
              <a:gd name="connsiteY305" fmla="*/ 6556370 h 6858000"/>
              <a:gd name="connsiteX306" fmla="*/ 4668889 w 7467600"/>
              <a:gd name="connsiteY306" fmla="*/ 6246399 h 6858000"/>
              <a:gd name="connsiteX307" fmla="*/ 5055427 w 7467600"/>
              <a:gd name="connsiteY307" fmla="*/ 5931476 h 6858000"/>
              <a:gd name="connsiteX308" fmla="*/ 5371814 w 7467600"/>
              <a:gd name="connsiteY308" fmla="*/ 5678975 h 6858000"/>
              <a:gd name="connsiteX309" fmla="*/ 4987918 w 7467600"/>
              <a:gd name="connsiteY309" fmla="*/ 5838701 h 6858000"/>
              <a:gd name="connsiteX310" fmla="*/ 4317146 w 7467600"/>
              <a:gd name="connsiteY310" fmla="*/ 6587716 h 6858000"/>
              <a:gd name="connsiteX311" fmla="*/ 4171627 w 7467600"/>
              <a:gd name="connsiteY311" fmla="*/ 6858000 h 6858000"/>
              <a:gd name="connsiteX312" fmla="*/ 4081585 w 7467600"/>
              <a:gd name="connsiteY312" fmla="*/ 6858000 h 6858000"/>
              <a:gd name="connsiteX313" fmla="*/ 4238603 w 7467600"/>
              <a:gd name="connsiteY313" fmla="*/ 6559341 h 6858000"/>
              <a:gd name="connsiteX314" fmla="*/ 4778333 w 7467600"/>
              <a:gd name="connsiteY314" fmla="*/ 5873626 h 6858000"/>
              <a:gd name="connsiteX315" fmla="*/ 5414185 w 7467600"/>
              <a:gd name="connsiteY315" fmla="*/ 5573882 h 6858000"/>
              <a:gd name="connsiteX316" fmla="*/ 5959648 w 7467600"/>
              <a:gd name="connsiteY316" fmla="*/ 4760797 h 6858000"/>
              <a:gd name="connsiteX317" fmla="*/ 5355019 w 7467600"/>
              <a:gd name="connsiteY317" fmla="*/ 4734672 h 6858000"/>
              <a:gd name="connsiteX318" fmla="*/ 5083565 w 7467600"/>
              <a:gd name="connsiteY318" fmla="*/ 5179121 h 6858000"/>
              <a:gd name="connsiteX319" fmla="*/ 4713577 w 7467600"/>
              <a:gd name="connsiteY319" fmla="*/ 5616803 h 6858000"/>
              <a:gd name="connsiteX320" fmla="*/ 3989559 w 7467600"/>
              <a:gd name="connsiteY320" fmla="*/ 6145945 h 6858000"/>
              <a:gd name="connsiteX321" fmla="*/ 3939824 w 7467600"/>
              <a:gd name="connsiteY321" fmla="*/ 6066900 h 6858000"/>
              <a:gd name="connsiteX322" fmla="*/ 4584537 w 7467600"/>
              <a:gd name="connsiteY322" fmla="*/ 5324826 h 6858000"/>
              <a:gd name="connsiteX323" fmla="*/ 5037105 w 7467600"/>
              <a:gd name="connsiteY323" fmla="*/ 5088765 h 6858000"/>
              <a:gd name="connsiteX324" fmla="*/ 5039930 w 7467600"/>
              <a:gd name="connsiteY324" fmla="*/ 5089585 h 6858000"/>
              <a:gd name="connsiteX325" fmla="*/ 5263764 w 7467600"/>
              <a:gd name="connsiteY325" fmla="*/ 4735525 h 6858000"/>
              <a:gd name="connsiteX326" fmla="*/ 4086300 w 7467600"/>
              <a:gd name="connsiteY326" fmla="*/ 4884599 h 6858000"/>
              <a:gd name="connsiteX327" fmla="*/ 4085485 w 7467600"/>
              <a:gd name="connsiteY327" fmla="*/ 4899070 h 6858000"/>
              <a:gd name="connsiteX328" fmla="*/ 3871915 w 7467600"/>
              <a:gd name="connsiteY328" fmla="*/ 5253645 h 6858000"/>
              <a:gd name="connsiteX329" fmla="*/ 3799374 w 7467600"/>
              <a:gd name="connsiteY329" fmla="*/ 5466127 h 6858000"/>
              <a:gd name="connsiteX330" fmla="*/ 3498850 w 7467600"/>
              <a:gd name="connsiteY330" fmla="*/ 6661888 h 6858000"/>
              <a:gd name="connsiteX331" fmla="*/ 3399216 w 7467600"/>
              <a:gd name="connsiteY331" fmla="*/ 6858000 h 6858000"/>
              <a:gd name="connsiteX332" fmla="*/ 3303688 w 7467600"/>
              <a:gd name="connsiteY332" fmla="*/ 6858000 h 6858000"/>
              <a:gd name="connsiteX333" fmla="*/ 3391774 w 7467600"/>
              <a:gd name="connsiteY333" fmla="*/ 6697181 h 6858000"/>
              <a:gd name="connsiteX334" fmla="*/ 3735540 w 7467600"/>
              <a:gd name="connsiteY334" fmla="*/ 5546923 h 6858000"/>
              <a:gd name="connsiteX335" fmla="*/ 3729438 w 7467600"/>
              <a:gd name="connsiteY335" fmla="*/ 5569058 h 6858000"/>
              <a:gd name="connsiteX336" fmla="*/ 3707782 w 7467600"/>
              <a:gd name="connsiteY336" fmla="*/ 5644908 h 6858000"/>
              <a:gd name="connsiteX337" fmla="*/ 3583827 w 7467600"/>
              <a:gd name="connsiteY337" fmla="*/ 6039215 h 6858000"/>
              <a:gd name="connsiteX338" fmla="*/ 3547861 w 7467600"/>
              <a:gd name="connsiteY338" fmla="*/ 6129609 h 6858000"/>
              <a:gd name="connsiteX339" fmla="*/ 3490905 w 7467600"/>
              <a:gd name="connsiteY339" fmla="*/ 6277660 h 6858000"/>
              <a:gd name="connsiteX340" fmla="*/ 3455859 w 7467600"/>
              <a:gd name="connsiteY340" fmla="*/ 6391301 h 6858000"/>
              <a:gd name="connsiteX341" fmla="*/ 3429112 w 7467600"/>
              <a:gd name="connsiteY341" fmla="*/ 6479469 h 6858000"/>
              <a:gd name="connsiteX342" fmla="*/ 3304862 w 7467600"/>
              <a:gd name="connsiteY342" fmla="*/ 6796476 h 6858000"/>
              <a:gd name="connsiteX343" fmla="*/ 3276071 w 7467600"/>
              <a:gd name="connsiteY343" fmla="*/ 6858000 h 6858000"/>
              <a:gd name="connsiteX344" fmla="*/ 3240805 w 7467600"/>
              <a:gd name="connsiteY344" fmla="*/ 6858000 h 6858000"/>
              <a:gd name="connsiteX345" fmla="*/ 3275917 w 7467600"/>
              <a:gd name="connsiteY345" fmla="*/ 6783192 h 6858000"/>
              <a:gd name="connsiteX346" fmla="*/ 3399358 w 7467600"/>
              <a:gd name="connsiteY346" fmla="*/ 6469011 h 6858000"/>
              <a:gd name="connsiteX347" fmla="*/ 3425650 w 7467600"/>
              <a:gd name="connsiteY347" fmla="*/ 6381333 h 6858000"/>
              <a:gd name="connsiteX348" fmla="*/ 3460661 w 7467600"/>
              <a:gd name="connsiteY348" fmla="*/ 6266763 h 6858000"/>
              <a:gd name="connsiteX349" fmla="*/ 3518021 w 7467600"/>
              <a:gd name="connsiteY349" fmla="*/ 6117298 h 6858000"/>
              <a:gd name="connsiteX350" fmla="*/ 3554035 w 7467600"/>
              <a:gd name="connsiteY350" fmla="*/ 6027832 h 6858000"/>
              <a:gd name="connsiteX351" fmla="*/ 3677174 w 7467600"/>
              <a:gd name="connsiteY351" fmla="*/ 5636351 h 6858000"/>
              <a:gd name="connsiteX352" fmla="*/ 3698819 w 7467600"/>
              <a:gd name="connsiteY352" fmla="*/ 5560503 h 6858000"/>
              <a:gd name="connsiteX353" fmla="*/ 3702094 w 7467600"/>
              <a:gd name="connsiteY353" fmla="*/ 5549194 h 6858000"/>
              <a:gd name="connsiteX354" fmla="*/ 3398355 w 7467600"/>
              <a:gd name="connsiteY354" fmla="*/ 6094603 h 6858000"/>
              <a:gd name="connsiteX355" fmla="*/ 3193941 w 7467600"/>
              <a:gd name="connsiteY355" fmla="*/ 6798775 h 6858000"/>
              <a:gd name="connsiteX356" fmla="*/ 3184140 w 7467600"/>
              <a:gd name="connsiteY356" fmla="*/ 6858000 h 6858000"/>
              <a:gd name="connsiteX357" fmla="*/ 3099978 w 7467600"/>
              <a:gd name="connsiteY357" fmla="*/ 6858000 h 6858000"/>
              <a:gd name="connsiteX358" fmla="*/ 3101556 w 7467600"/>
              <a:gd name="connsiteY358" fmla="*/ 6843337 h 6858000"/>
              <a:gd name="connsiteX359" fmla="*/ 3370162 w 7467600"/>
              <a:gd name="connsiteY359" fmla="*/ 5785550 h 6858000"/>
              <a:gd name="connsiteX360" fmla="*/ 3746477 w 7467600"/>
              <a:gd name="connsiteY360" fmla="*/ 5377889 h 6858000"/>
              <a:gd name="connsiteX361" fmla="*/ 3863399 w 7467600"/>
              <a:gd name="connsiteY361" fmla="*/ 5087257 h 6858000"/>
              <a:gd name="connsiteX362" fmla="*/ 3968712 w 7467600"/>
              <a:gd name="connsiteY362" fmla="*/ 4913989 h 6858000"/>
              <a:gd name="connsiteX363" fmla="*/ 2792390 w 7467600"/>
              <a:gd name="connsiteY363" fmla="*/ 5382974 h 6858000"/>
              <a:gd name="connsiteX364" fmla="*/ 2714982 w 7467600"/>
              <a:gd name="connsiteY364" fmla="*/ 5427051 h 6858000"/>
              <a:gd name="connsiteX365" fmla="*/ 2813361 w 7467600"/>
              <a:gd name="connsiteY365" fmla="*/ 6023912 h 6858000"/>
              <a:gd name="connsiteX366" fmla="*/ 2688430 w 7467600"/>
              <a:gd name="connsiteY366" fmla="*/ 6801564 h 6858000"/>
              <a:gd name="connsiteX367" fmla="*/ 2629626 w 7467600"/>
              <a:gd name="connsiteY367" fmla="*/ 6763394 h 6858000"/>
              <a:gd name="connsiteX368" fmla="*/ 2565328 w 7467600"/>
              <a:gd name="connsiteY368" fmla="*/ 5516399 h 6858000"/>
              <a:gd name="connsiteX369" fmla="*/ 1922999 w 7467600"/>
              <a:gd name="connsiteY369" fmla="*/ 5980343 h 6858000"/>
              <a:gd name="connsiteX370" fmla="*/ 1950261 w 7467600"/>
              <a:gd name="connsiteY370" fmla="*/ 6405858 h 6858000"/>
              <a:gd name="connsiteX371" fmla="*/ 2365554 w 7467600"/>
              <a:gd name="connsiteY371" fmla="*/ 6759107 h 6858000"/>
              <a:gd name="connsiteX372" fmla="*/ 2424142 w 7467600"/>
              <a:gd name="connsiteY372" fmla="*/ 6858000 h 6858000"/>
              <a:gd name="connsiteX373" fmla="*/ 2395994 w 7467600"/>
              <a:gd name="connsiteY373" fmla="*/ 6858000 h 6858000"/>
              <a:gd name="connsiteX374" fmla="*/ 2392863 w 7467600"/>
              <a:gd name="connsiteY374" fmla="*/ 6852964 h 6858000"/>
              <a:gd name="connsiteX375" fmla="*/ 2017589 w 7467600"/>
              <a:gd name="connsiteY375" fmla="*/ 6493982 h 6858000"/>
              <a:gd name="connsiteX376" fmla="*/ 2147336 w 7467600"/>
              <a:gd name="connsiteY376" fmla="*/ 6594052 h 6858000"/>
              <a:gd name="connsiteX377" fmla="*/ 2207047 w 7467600"/>
              <a:gd name="connsiteY377" fmla="*/ 6654540 h 6858000"/>
              <a:gd name="connsiteX378" fmla="*/ 2299106 w 7467600"/>
              <a:gd name="connsiteY378" fmla="*/ 6778931 h 6858000"/>
              <a:gd name="connsiteX379" fmla="*/ 2314430 w 7467600"/>
              <a:gd name="connsiteY379" fmla="*/ 6801144 h 6858000"/>
              <a:gd name="connsiteX380" fmla="*/ 2352406 w 7467600"/>
              <a:gd name="connsiteY380" fmla="*/ 6858000 h 6858000"/>
              <a:gd name="connsiteX381" fmla="*/ 2314492 w 7467600"/>
              <a:gd name="connsiteY381" fmla="*/ 6858000 h 6858000"/>
              <a:gd name="connsiteX382" fmla="*/ 2288095 w 7467600"/>
              <a:gd name="connsiteY382" fmla="*/ 6818030 h 6858000"/>
              <a:gd name="connsiteX383" fmla="*/ 2272768 w 7467600"/>
              <a:gd name="connsiteY383" fmla="*/ 6795822 h 6858000"/>
              <a:gd name="connsiteX384" fmla="*/ 2182715 w 7467600"/>
              <a:gd name="connsiteY384" fmla="*/ 6675071 h 6858000"/>
              <a:gd name="connsiteX385" fmla="*/ 2032061 w 7467600"/>
              <a:gd name="connsiteY385" fmla="*/ 6541380 h 6858000"/>
              <a:gd name="connsiteX386" fmla="*/ 2257220 w 7467600"/>
              <a:gd name="connsiteY386" fmla="*/ 6826257 h 6858000"/>
              <a:gd name="connsiteX387" fmla="*/ 2281324 w 7467600"/>
              <a:gd name="connsiteY387" fmla="*/ 6858000 h 6858000"/>
              <a:gd name="connsiteX388" fmla="*/ 2242860 w 7467600"/>
              <a:gd name="connsiteY388" fmla="*/ 6858000 h 6858000"/>
              <a:gd name="connsiteX389" fmla="*/ 2232818 w 7467600"/>
              <a:gd name="connsiteY389" fmla="*/ 6844926 h 6858000"/>
              <a:gd name="connsiteX390" fmla="*/ 1990172 w 7467600"/>
              <a:gd name="connsiteY390" fmla="*/ 6542121 h 6858000"/>
              <a:gd name="connsiteX391" fmla="*/ 2124090 w 7467600"/>
              <a:gd name="connsiteY391" fmla="*/ 6761017 h 6858000"/>
              <a:gd name="connsiteX392" fmla="*/ 2200380 w 7467600"/>
              <a:gd name="connsiteY392" fmla="*/ 6858000 h 6858000"/>
              <a:gd name="connsiteX393" fmla="*/ 2147507 w 7467600"/>
              <a:gd name="connsiteY393" fmla="*/ 6858000 h 6858000"/>
              <a:gd name="connsiteX394" fmla="*/ 2070668 w 7467600"/>
              <a:gd name="connsiteY394" fmla="*/ 6761520 h 6858000"/>
              <a:gd name="connsiteX395" fmla="*/ 1975142 w 7467600"/>
              <a:gd name="connsiteY395" fmla="*/ 6585570 h 6858000"/>
              <a:gd name="connsiteX396" fmla="*/ 2050035 w 7467600"/>
              <a:gd name="connsiteY396" fmla="*/ 6813345 h 6858000"/>
              <a:gd name="connsiteX397" fmla="*/ 2063025 w 7467600"/>
              <a:gd name="connsiteY397" fmla="*/ 6858000 h 6858000"/>
              <a:gd name="connsiteX398" fmla="*/ 2021675 w 7467600"/>
              <a:gd name="connsiteY398" fmla="*/ 6858000 h 6858000"/>
              <a:gd name="connsiteX399" fmla="*/ 2019308 w 7467600"/>
              <a:gd name="connsiteY399" fmla="*/ 6847118 h 6858000"/>
              <a:gd name="connsiteX400" fmla="*/ 1938835 w 7467600"/>
              <a:gd name="connsiteY400" fmla="*/ 6551160 h 6858000"/>
              <a:gd name="connsiteX401" fmla="*/ 1953230 w 7467600"/>
              <a:gd name="connsiteY401" fmla="*/ 6759699 h 6858000"/>
              <a:gd name="connsiteX402" fmla="*/ 1956763 w 7467600"/>
              <a:gd name="connsiteY402" fmla="*/ 6778191 h 6858000"/>
              <a:gd name="connsiteX403" fmla="*/ 1967925 w 7467600"/>
              <a:gd name="connsiteY403" fmla="*/ 6858000 h 6858000"/>
              <a:gd name="connsiteX404" fmla="*/ 1936622 w 7467600"/>
              <a:gd name="connsiteY404" fmla="*/ 6858000 h 6858000"/>
              <a:gd name="connsiteX405" fmla="*/ 1926261 w 7467600"/>
              <a:gd name="connsiteY405" fmla="*/ 6784064 h 6858000"/>
              <a:gd name="connsiteX406" fmla="*/ 1922724 w 7467600"/>
              <a:gd name="connsiteY406" fmla="*/ 6765577 h 6858000"/>
              <a:gd name="connsiteX407" fmla="*/ 1904650 w 7467600"/>
              <a:gd name="connsiteY407" fmla="*/ 6639616 h 6858000"/>
              <a:gd name="connsiteX408" fmla="*/ 1885273 w 7467600"/>
              <a:gd name="connsiteY408" fmla="*/ 6858000 h 6858000"/>
              <a:gd name="connsiteX409" fmla="*/ 1854363 w 7467600"/>
              <a:gd name="connsiteY409" fmla="*/ 6858000 h 6858000"/>
              <a:gd name="connsiteX410" fmla="*/ 1880391 w 7467600"/>
              <a:gd name="connsiteY410" fmla="*/ 6603796 h 6858000"/>
              <a:gd name="connsiteX411" fmla="*/ 1818273 w 7467600"/>
              <a:gd name="connsiteY411" fmla="*/ 6715729 h 6858000"/>
              <a:gd name="connsiteX412" fmla="*/ 1794691 w 7467600"/>
              <a:gd name="connsiteY412" fmla="*/ 6843239 h 6858000"/>
              <a:gd name="connsiteX413" fmla="*/ 1794914 w 7467600"/>
              <a:gd name="connsiteY413" fmla="*/ 6858000 h 6858000"/>
              <a:gd name="connsiteX414" fmla="*/ 1746128 w 7467600"/>
              <a:gd name="connsiteY414" fmla="*/ 6858000 h 6858000"/>
              <a:gd name="connsiteX415" fmla="*/ 1753934 w 7467600"/>
              <a:gd name="connsiteY415" fmla="*/ 6724796 h 6858000"/>
              <a:gd name="connsiteX416" fmla="*/ 1792053 w 7467600"/>
              <a:gd name="connsiteY416" fmla="*/ 6572396 h 6858000"/>
              <a:gd name="connsiteX417" fmla="*/ 1862248 w 7467600"/>
              <a:gd name="connsiteY417" fmla="*/ 6266397 h 6858000"/>
              <a:gd name="connsiteX418" fmla="*/ 1862250 w 7467600"/>
              <a:gd name="connsiteY418" fmla="*/ 6033531 h 6858000"/>
              <a:gd name="connsiteX419" fmla="*/ 1211999 w 7467600"/>
              <a:gd name="connsiteY419" fmla="*/ 6683610 h 6858000"/>
              <a:gd name="connsiteX420" fmla="*/ 1213266 w 7467600"/>
              <a:gd name="connsiteY420" fmla="*/ 6691947 h 6858000"/>
              <a:gd name="connsiteX421" fmla="*/ 1203370 w 7467600"/>
              <a:gd name="connsiteY421" fmla="*/ 6850676 h 6858000"/>
              <a:gd name="connsiteX422" fmla="*/ 1203671 w 7467600"/>
              <a:gd name="connsiteY422" fmla="*/ 6858000 h 6858000"/>
              <a:gd name="connsiteX423" fmla="*/ 1143180 w 7467600"/>
              <a:gd name="connsiteY423" fmla="*/ 6858000 h 6858000"/>
              <a:gd name="connsiteX424" fmla="*/ 1142176 w 7467600"/>
              <a:gd name="connsiteY424" fmla="*/ 6766045 h 6858000"/>
              <a:gd name="connsiteX425" fmla="*/ 1067484 w 7467600"/>
              <a:gd name="connsiteY425" fmla="*/ 6858000 h 6858000"/>
              <a:gd name="connsiteX426" fmla="*/ 953928 w 7467600"/>
              <a:gd name="connsiteY426" fmla="*/ 6858000 h 6858000"/>
              <a:gd name="connsiteX427" fmla="*/ 959715 w 7467600"/>
              <a:gd name="connsiteY427" fmla="*/ 6850185 h 6858000"/>
              <a:gd name="connsiteX428" fmla="*/ 1483788 w 7467600"/>
              <a:gd name="connsiteY428" fmla="*/ 6259174 h 6858000"/>
              <a:gd name="connsiteX429" fmla="*/ 1100671 w 7467600"/>
              <a:gd name="connsiteY429" fmla="*/ 6252137 h 6858000"/>
              <a:gd name="connsiteX430" fmla="*/ 1090144 w 7467600"/>
              <a:gd name="connsiteY430" fmla="*/ 6256748 h 6858000"/>
              <a:gd name="connsiteX431" fmla="*/ 1095872 w 7467600"/>
              <a:gd name="connsiteY431" fmla="*/ 6271892 h 6858000"/>
              <a:gd name="connsiteX432" fmla="*/ 262785 w 7467600"/>
              <a:gd name="connsiteY432" fmla="*/ 6845450 h 6858000"/>
              <a:gd name="connsiteX433" fmla="*/ 209968 w 7467600"/>
              <a:gd name="connsiteY433" fmla="*/ 6770713 h 6858000"/>
              <a:gd name="connsiteX434" fmla="*/ 873460 w 7467600"/>
              <a:gd name="connsiteY434" fmla="*/ 6253768 h 6858000"/>
              <a:gd name="connsiteX435" fmla="*/ 192686 w 7467600"/>
              <a:gd name="connsiteY435" fmla="*/ 5849257 h 6858000"/>
              <a:gd name="connsiteX436" fmla="*/ 4696 w 7467600"/>
              <a:gd name="connsiteY436" fmla="*/ 5697668 h 6858000"/>
              <a:gd name="connsiteX437" fmla="*/ 0 w 7467600"/>
              <a:gd name="connsiteY437" fmla="*/ 5689984 h 6858000"/>
              <a:gd name="connsiteX438" fmla="*/ 0 w 7467600"/>
              <a:gd name="connsiteY438" fmla="*/ 5513472 h 6858000"/>
              <a:gd name="connsiteX439" fmla="*/ 174101 w 7467600"/>
              <a:gd name="connsiteY439" fmla="*/ 5620277 h 6858000"/>
              <a:gd name="connsiteX440" fmla="*/ 891800 w 7467600"/>
              <a:gd name="connsiteY440" fmla="*/ 6036935 h 6858000"/>
              <a:gd name="connsiteX441" fmla="*/ 1072219 w 7467600"/>
              <a:gd name="connsiteY441" fmla="*/ 6169443 h 6858000"/>
              <a:gd name="connsiteX442" fmla="*/ 1074117 w 7467600"/>
              <a:gd name="connsiteY442" fmla="*/ 6170301 h 6858000"/>
              <a:gd name="connsiteX443" fmla="*/ 1083114 w 7467600"/>
              <a:gd name="connsiteY443" fmla="*/ 6174131 h 6858000"/>
              <a:gd name="connsiteX444" fmla="*/ 1543010 w 7467600"/>
              <a:gd name="connsiteY444" fmla="*/ 6191140 h 6858000"/>
              <a:gd name="connsiteX445" fmla="*/ 1551080 w 7467600"/>
              <a:gd name="connsiteY445" fmla="*/ 6195006 h 6858000"/>
              <a:gd name="connsiteX446" fmla="*/ 2345443 w 7467600"/>
              <a:gd name="connsiteY446" fmla="*/ 5549882 h 6858000"/>
              <a:gd name="connsiteX447" fmla="*/ 1721499 w 7467600"/>
              <a:gd name="connsiteY447" fmla="*/ 5599969 h 6858000"/>
              <a:gd name="connsiteX448" fmla="*/ 767716 w 7467600"/>
              <a:gd name="connsiteY448" fmla="*/ 5472768 h 6858000"/>
              <a:gd name="connsiteX449" fmla="*/ 722147 w 7467600"/>
              <a:gd name="connsiteY449" fmla="*/ 5393091 h 6858000"/>
              <a:gd name="connsiteX450" fmla="*/ 1485552 w 7467600"/>
              <a:gd name="connsiteY450" fmla="*/ 5313202 h 6858000"/>
              <a:gd name="connsiteX451" fmla="*/ 2143004 w 7467600"/>
              <a:gd name="connsiteY451" fmla="*/ 5402420 h 6858000"/>
              <a:gd name="connsiteX452" fmla="*/ 1933391 w 7467600"/>
              <a:gd name="connsiteY452" fmla="*/ 5156971 h 6858000"/>
              <a:gd name="connsiteX453" fmla="*/ 1827118 w 7467600"/>
              <a:gd name="connsiteY453" fmla="*/ 4968410 h 6858000"/>
              <a:gd name="connsiteX454" fmla="*/ 1837349 w 7467600"/>
              <a:gd name="connsiteY454" fmla="*/ 4956357 h 6858000"/>
              <a:gd name="connsiteX455" fmla="*/ 2162835 w 7467600"/>
              <a:gd name="connsiteY455" fmla="*/ 5187853 h 6858000"/>
              <a:gd name="connsiteX456" fmla="*/ 2257167 w 7467600"/>
              <a:gd name="connsiteY456" fmla="*/ 5462123 h 6858000"/>
              <a:gd name="connsiteX457" fmla="*/ 2261598 w 7467600"/>
              <a:gd name="connsiteY457" fmla="*/ 5467998 h 6858000"/>
              <a:gd name="connsiteX458" fmla="*/ 2437177 w 7467600"/>
              <a:gd name="connsiteY458" fmla="*/ 5479608 h 6858000"/>
              <a:gd name="connsiteX459" fmla="*/ 2445247 w 7467600"/>
              <a:gd name="connsiteY459" fmla="*/ 5483476 h 6858000"/>
              <a:gd name="connsiteX460" fmla="*/ 2743626 w 7467600"/>
              <a:gd name="connsiteY460" fmla="*/ 5304819 h 6858000"/>
              <a:gd name="connsiteX461" fmla="*/ 3048102 w 7467600"/>
              <a:gd name="connsiteY461" fmla="*/ 5150595 h 6858000"/>
              <a:gd name="connsiteX462" fmla="*/ 1799414 w 7467600"/>
              <a:gd name="connsiteY462" fmla="*/ 4694732 h 6858000"/>
              <a:gd name="connsiteX463" fmla="*/ 1771735 w 7467600"/>
              <a:gd name="connsiteY463" fmla="*/ 4619929 h 6858000"/>
              <a:gd name="connsiteX464" fmla="*/ 3104273 w 7467600"/>
              <a:gd name="connsiteY464" fmla="*/ 5076159 h 6858000"/>
              <a:gd name="connsiteX465" fmla="*/ 3113245 w 7467600"/>
              <a:gd name="connsiteY465" fmla="*/ 5090705 h 6858000"/>
              <a:gd name="connsiteX466" fmla="*/ 3126294 w 7467600"/>
              <a:gd name="connsiteY466" fmla="*/ 5114400 h 6858000"/>
              <a:gd name="connsiteX467" fmla="*/ 3937433 w 7467600"/>
              <a:gd name="connsiteY467" fmla="*/ 4830473 h 6858000"/>
              <a:gd name="connsiteX468" fmla="*/ 3590475 w 7467600"/>
              <a:gd name="connsiteY468" fmla="*/ 4597974 h 6858000"/>
              <a:gd name="connsiteX469" fmla="*/ 3100264 w 7467600"/>
              <a:gd name="connsiteY469" fmla="*/ 4579845 h 6858000"/>
              <a:gd name="connsiteX470" fmla="*/ 2183576 w 7467600"/>
              <a:gd name="connsiteY470" fmla="*/ 4227150 h 6858000"/>
              <a:gd name="connsiteX471" fmla="*/ 2151029 w 7467600"/>
              <a:gd name="connsiteY471" fmla="*/ 4146947 h 6858000"/>
              <a:gd name="connsiteX472" fmla="*/ 3563434 w 7467600"/>
              <a:gd name="connsiteY472" fmla="*/ 4469115 h 6858000"/>
              <a:gd name="connsiteX473" fmla="*/ 3177952 w 7467600"/>
              <a:gd name="connsiteY473" fmla="*/ 3657386 h 6858000"/>
              <a:gd name="connsiteX474" fmla="*/ 3189263 w 7467600"/>
              <a:gd name="connsiteY474" fmla="*/ 3625726 h 6858000"/>
              <a:gd name="connsiteX475" fmla="*/ 3560912 w 7467600"/>
              <a:gd name="connsiteY475" fmla="*/ 4079863 h 6858000"/>
              <a:gd name="connsiteX476" fmla="*/ 3626636 w 7467600"/>
              <a:gd name="connsiteY476" fmla="*/ 4512230 h 6858000"/>
              <a:gd name="connsiteX477" fmla="*/ 3653088 w 7467600"/>
              <a:gd name="connsiteY477" fmla="*/ 4521417 h 6858000"/>
              <a:gd name="connsiteX478" fmla="*/ 3988128 w 7467600"/>
              <a:gd name="connsiteY478" fmla="*/ 4817267 h 6858000"/>
              <a:gd name="connsiteX479" fmla="*/ 4830582 w 7467600"/>
              <a:gd name="connsiteY479" fmla="*/ 4676000 h 6858000"/>
              <a:gd name="connsiteX480" fmla="*/ 4830100 w 7467600"/>
              <a:gd name="connsiteY480" fmla="*/ 4675554 h 6858000"/>
              <a:gd name="connsiteX481" fmla="*/ 4036318 w 7467600"/>
              <a:gd name="connsiteY481" fmla="*/ 4147013 h 6858000"/>
              <a:gd name="connsiteX482" fmla="*/ 3432098 w 7467600"/>
              <a:gd name="connsiteY482" fmla="*/ 3537312 h 6858000"/>
              <a:gd name="connsiteX483" fmla="*/ 3446761 w 7467600"/>
              <a:gd name="connsiteY483" fmla="*/ 3461278 h 6858000"/>
              <a:gd name="connsiteX484" fmla="*/ 4419733 w 7467600"/>
              <a:gd name="connsiteY484" fmla="*/ 3963555 h 6858000"/>
              <a:gd name="connsiteX485" fmla="*/ 4781371 w 7467600"/>
              <a:gd name="connsiteY485" fmla="*/ 4458604 h 6858000"/>
              <a:gd name="connsiteX486" fmla="*/ 4780440 w 7467600"/>
              <a:gd name="connsiteY486" fmla="*/ 4470290 h 6858000"/>
              <a:gd name="connsiteX487" fmla="*/ 4898954 w 7467600"/>
              <a:gd name="connsiteY487" fmla="*/ 4662092 h 6858000"/>
              <a:gd name="connsiteX488" fmla="*/ 4900699 w 7467600"/>
              <a:gd name="connsiteY488" fmla="*/ 4670867 h 6858000"/>
              <a:gd name="connsiteX489" fmla="*/ 5714511 w 7467600"/>
              <a:gd name="connsiteY489" fmla="*/ 4663483 h 6858000"/>
              <a:gd name="connsiteX490" fmla="*/ 5464793 w 7467600"/>
              <a:gd name="connsiteY490" fmla="*/ 4393556 h 6858000"/>
              <a:gd name="connsiteX491" fmla="*/ 5461897 w 7467600"/>
              <a:gd name="connsiteY491" fmla="*/ 4390879 h 6858000"/>
              <a:gd name="connsiteX492" fmla="*/ 4294126 w 7467600"/>
              <a:gd name="connsiteY492" fmla="*/ 3303048 h 6858000"/>
              <a:gd name="connsiteX493" fmla="*/ 4305321 w 7467600"/>
              <a:gd name="connsiteY493" fmla="*/ 3256953 h 6858000"/>
              <a:gd name="connsiteX494" fmla="*/ 4949299 w 7467600"/>
              <a:gd name="connsiteY494" fmla="*/ 3766336 h 6858000"/>
              <a:gd name="connsiteX495" fmla="*/ 5291452 w 7467600"/>
              <a:gd name="connsiteY495" fmla="*/ 4076801 h 6858000"/>
              <a:gd name="connsiteX496" fmla="*/ 5434998 w 7467600"/>
              <a:gd name="connsiteY496" fmla="*/ 4254100 h 6858000"/>
              <a:gd name="connsiteX497" fmla="*/ 5351015 w 7467600"/>
              <a:gd name="connsiteY497" fmla="*/ 3760989 h 6858000"/>
              <a:gd name="connsiteX498" fmla="*/ 5413780 w 7467600"/>
              <a:gd name="connsiteY498" fmla="*/ 2966265 h 6858000"/>
              <a:gd name="connsiteX499" fmla="*/ 5425627 w 7467600"/>
              <a:gd name="connsiteY499" fmla="*/ 2954192 h 6858000"/>
              <a:gd name="connsiteX500" fmla="*/ 6604735 w 7467600"/>
              <a:gd name="connsiteY500" fmla="*/ 2041381 h 6858000"/>
              <a:gd name="connsiteX501" fmla="*/ 7204487 w 7467600"/>
              <a:gd name="connsiteY501" fmla="*/ 2742112 h 6858000"/>
              <a:gd name="connsiteX502" fmla="*/ 7131592 w 7467600"/>
              <a:gd name="connsiteY502" fmla="*/ 2672096 h 6858000"/>
              <a:gd name="connsiteX503" fmla="*/ 6996344 w 7467600"/>
              <a:gd name="connsiteY503" fmla="*/ 2518310 h 6858000"/>
              <a:gd name="connsiteX504" fmla="*/ 6735495 w 7467600"/>
              <a:gd name="connsiteY504" fmla="*/ 2196890 h 6858000"/>
              <a:gd name="connsiteX505" fmla="*/ 6721901 w 7467600"/>
              <a:gd name="connsiteY505" fmla="*/ 2179274 h 6858000"/>
              <a:gd name="connsiteX506" fmla="*/ 6604735 w 7467600"/>
              <a:gd name="connsiteY506" fmla="*/ 2041381 h 6858000"/>
              <a:gd name="connsiteX507" fmla="*/ 6591670 w 7467600"/>
              <a:gd name="connsiteY507" fmla="*/ 1988277 h 6858000"/>
              <a:gd name="connsiteX508" fmla="*/ 6747349 w 7467600"/>
              <a:gd name="connsiteY508" fmla="*/ 2160069 h 6858000"/>
              <a:gd name="connsiteX509" fmla="*/ 6760943 w 7467600"/>
              <a:gd name="connsiteY509" fmla="*/ 2177686 h 6858000"/>
              <a:gd name="connsiteX510" fmla="*/ 7021065 w 7467600"/>
              <a:gd name="connsiteY510" fmla="*/ 2498102 h 6858000"/>
              <a:gd name="connsiteX511" fmla="*/ 7155223 w 7467600"/>
              <a:gd name="connsiteY511" fmla="*/ 2650386 h 6858000"/>
              <a:gd name="connsiteX512" fmla="*/ 7203167 w 7467600"/>
              <a:gd name="connsiteY512" fmla="*/ 2697288 h 6858000"/>
              <a:gd name="connsiteX513" fmla="*/ 6937703 w 7467600"/>
              <a:gd name="connsiteY513" fmla="*/ 2321981 h 6858000"/>
              <a:gd name="connsiteX514" fmla="*/ 6591670 w 7467600"/>
              <a:gd name="connsiteY514" fmla="*/ 1988277 h 6858000"/>
              <a:gd name="connsiteX515" fmla="*/ 5798671 w 7467600"/>
              <a:gd name="connsiteY515" fmla="*/ 1981601 h 6858000"/>
              <a:gd name="connsiteX516" fmla="*/ 5754709 w 7467600"/>
              <a:gd name="connsiteY516" fmla="*/ 2071454 h 6858000"/>
              <a:gd name="connsiteX517" fmla="*/ 5763044 w 7467600"/>
              <a:gd name="connsiteY517" fmla="*/ 2842206 h 6858000"/>
              <a:gd name="connsiteX518" fmla="*/ 5764974 w 7467600"/>
              <a:gd name="connsiteY518" fmla="*/ 2799609 h 6858000"/>
              <a:gd name="connsiteX519" fmla="*/ 5767665 w 7467600"/>
              <a:gd name="connsiteY519" fmla="*/ 2666409 h 6858000"/>
              <a:gd name="connsiteX520" fmla="*/ 5763055 w 7467600"/>
              <a:gd name="connsiteY520" fmla="*/ 2579705 h 6858000"/>
              <a:gd name="connsiteX521" fmla="*/ 5758079 w 7467600"/>
              <a:gd name="connsiteY521" fmla="*/ 2492508 h 6858000"/>
              <a:gd name="connsiteX522" fmla="*/ 5779325 w 7467600"/>
              <a:gd name="connsiteY522" fmla="*/ 2197069 h 6858000"/>
              <a:gd name="connsiteX523" fmla="*/ 5798671 w 7467600"/>
              <a:gd name="connsiteY523" fmla="*/ 1981601 h 6858000"/>
              <a:gd name="connsiteX524" fmla="*/ 5829202 w 7467600"/>
              <a:gd name="connsiteY524" fmla="*/ 1971679 h 6858000"/>
              <a:gd name="connsiteX525" fmla="*/ 5809558 w 7467600"/>
              <a:gd name="connsiteY525" fmla="*/ 2198043 h 6858000"/>
              <a:gd name="connsiteX526" fmla="*/ 5788653 w 7467600"/>
              <a:gd name="connsiteY526" fmla="*/ 2489430 h 6858000"/>
              <a:gd name="connsiteX527" fmla="*/ 5793439 w 7467600"/>
              <a:gd name="connsiteY527" fmla="*/ 2575235 h 6858000"/>
              <a:gd name="connsiteX528" fmla="*/ 5796837 w 7467600"/>
              <a:gd name="connsiteY528" fmla="*/ 2637633 h 6858000"/>
              <a:gd name="connsiteX529" fmla="*/ 5818614 w 7467600"/>
              <a:gd name="connsiteY529" fmla="*/ 2473055 h 6858000"/>
              <a:gd name="connsiteX530" fmla="*/ 5829202 w 7467600"/>
              <a:gd name="connsiteY530" fmla="*/ 1971679 h 6858000"/>
              <a:gd name="connsiteX531" fmla="*/ 5911389 w 7467600"/>
              <a:gd name="connsiteY531" fmla="*/ 1898371 h 6858000"/>
              <a:gd name="connsiteX532" fmla="*/ 6237627 w 7467600"/>
              <a:gd name="connsiteY532" fmla="*/ 2231921 h 6858000"/>
              <a:gd name="connsiteX533" fmla="*/ 5911389 w 7467600"/>
              <a:gd name="connsiteY533" fmla="*/ 1898371 h 6858000"/>
              <a:gd name="connsiteX534" fmla="*/ 6944437 w 7467600"/>
              <a:gd name="connsiteY534" fmla="*/ 1575402 h 6858000"/>
              <a:gd name="connsiteX535" fmla="*/ 6304730 w 7467600"/>
              <a:gd name="connsiteY535" fmla="*/ 1766654 h 6858000"/>
              <a:gd name="connsiteX536" fmla="*/ 6944437 w 7467600"/>
              <a:gd name="connsiteY536" fmla="*/ 1575402 h 6858000"/>
              <a:gd name="connsiteX537" fmla="*/ 7019523 w 7467600"/>
              <a:gd name="connsiteY537" fmla="*/ 1519450 h 6858000"/>
              <a:gd name="connsiteX538" fmla="*/ 6298091 w 7467600"/>
              <a:gd name="connsiteY538" fmla="*/ 1737122 h 6858000"/>
              <a:gd name="connsiteX539" fmla="*/ 7019523 w 7467600"/>
              <a:gd name="connsiteY539" fmla="*/ 1519450 h 6858000"/>
              <a:gd name="connsiteX540" fmla="*/ 2399523 w 7467600"/>
              <a:gd name="connsiteY540" fmla="*/ 1428234 h 6858000"/>
              <a:gd name="connsiteX541" fmla="*/ 2224982 w 7467600"/>
              <a:gd name="connsiteY541" fmla="*/ 1826201 h 6858000"/>
              <a:gd name="connsiteX542" fmla="*/ 2096099 w 7467600"/>
              <a:gd name="connsiteY542" fmla="*/ 2345900 h 6858000"/>
              <a:gd name="connsiteX543" fmla="*/ 2283317 w 7467600"/>
              <a:gd name="connsiteY543" fmla="*/ 1796925 h 6858000"/>
              <a:gd name="connsiteX544" fmla="*/ 2399523 w 7467600"/>
              <a:gd name="connsiteY544" fmla="*/ 1428234 h 6858000"/>
              <a:gd name="connsiteX545" fmla="*/ 2448558 w 7467600"/>
              <a:gd name="connsiteY545" fmla="*/ 1373435 h 6858000"/>
              <a:gd name="connsiteX546" fmla="*/ 2312521 w 7467600"/>
              <a:gd name="connsiteY546" fmla="*/ 1806140 h 6858000"/>
              <a:gd name="connsiteX547" fmla="*/ 2127533 w 7467600"/>
              <a:gd name="connsiteY547" fmla="*/ 2348380 h 6858000"/>
              <a:gd name="connsiteX548" fmla="*/ 2358080 w 7467600"/>
              <a:gd name="connsiteY548" fmla="*/ 1866134 h 6858000"/>
              <a:gd name="connsiteX549" fmla="*/ 2407436 w 7467600"/>
              <a:gd name="connsiteY549" fmla="*/ 1651070 h 6858000"/>
              <a:gd name="connsiteX550" fmla="*/ 2448558 w 7467600"/>
              <a:gd name="connsiteY550" fmla="*/ 1373435 h 6858000"/>
              <a:gd name="connsiteX551" fmla="*/ 278707 w 7467600"/>
              <a:gd name="connsiteY551" fmla="*/ 1352270 h 6858000"/>
              <a:gd name="connsiteX552" fmla="*/ 321570 w 7467600"/>
              <a:gd name="connsiteY552" fmla="*/ 1861610 h 6858000"/>
              <a:gd name="connsiteX553" fmla="*/ 294281 w 7467600"/>
              <a:gd name="connsiteY553" fmla="*/ 1440658 h 6858000"/>
              <a:gd name="connsiteX554" fmla="*/ 278707 w 7467600"/>
              <a:gd name="connsiteY554" fmla="*/ 1352270 h 6858000"/>
              <a:gd name="connsiteX555" fmla="*/ 1423821 w 7467600"/>
              <a:gd name="connsiteY555" fmla="*/ 1351958 h 6858000"/>
              <a:gd name="connsiteX556" fmla="*/ 1638521 w 7467600"/>
              <a:gd name="connsiteY556" fmla="*/ 1908470 h 6858000"/>
              <a:gd name="connsiteX557" fmla="*/ 1754199 w 7467600"/>
              <a:gd name="connsiteY557" fmla="*/ 2149284 h 6858000"/>
              <a:gd name="connsiteX558" fmla="*/ 1908359 w 7467600"/>
              <a:gd name="connsiteY558" fmla="*/ 2364988 h 6858000"/>
              <a:gd name="connsiteX559" fmla="*/ 1647661 w 7467600"/>
              <a:gd name="connsiteY559" fmla="*/ 1825945 h 6858000"/>
              <a:gd name="connsiteX560" fmla="*/ 1423821 w 7467600"/>
              <a:gd name="connsiteY560" fmla="*/ 1351958 h 6858000"/>
              <a:gd name="connsiteX561" fmla="*/ 1431890 w 7467600"/>
              <a:gd name="connsiteY561" fmla="*/ 1306475 h 6858000"/>
              <a:gd name="connsiteX562" fmla="*/ 1507597 w 7467600"/>
              <a:gd name="connsiteY562" fmla="*/ 1446132 h 6858000"/>
              <a:gd name="connsiteX563" fmla="*/ 1674586 w 7467600"/>
              <a:gd name="connsiteY563" fmla="*/ 1813832 h 6858000"/>
              <a:gd name="connsiteX564" fmla="*/ 1815950 w 7467600"/>
              <a:gd name="connsiteY564" fmla="*/ 2128564 h 6858000"/>
              <a:gd name="connsiteX565" fmla="*/ 1984242 w 7467600"/>
              <a:gd name="connsiteY565" fmla="*/ 2430829 h 6858000"/>
              <a:gd name="connsiteX566" fmla="*/ 2014023 w 7467600"/>
              <a:gd name="connsiteY566" fmla="*/ 2450995 h 6858000"/>
              <a:gd name="connsiteX567" fmla="*/ 1747337 w 7467600"/>
              <a:gd name="connsiteY567" fmla="*/ 1855264 h 6858000"/>
              <a:gd name="connsiteX568" fmla="*/ 1533749 w 7467600"/>
              <a:gd name="connsiteY568" fmla="*/ 1478656 h 6858000"/>
              <a:gd name="connsiteX569" fmla="*/ 1431890 w 7467600"/>
              <a:gd name="connsiteY569" fmla="*/ 1306475 h 6858000"/>
              <a:gd name="connsiteX570" fmla="*/ 5052692 w 7467600"/>
              <a:gd name="connsiteY570" fmla="*/ 1292994 h 6858000"/>
              <a:gd name="connsiteX571" fmla="*/ 5200661 w 7467600"/>
              <a:gd name="connsiteY571" fmla="*/ 1635186 h 6858000"/>
              <a:gd name="connsiteX572" fmla="*/ 5297138 w 7467600"/>
              <a:gd name="connsiteY572" fmla="*/ 1906351 h 6858000"/>
              <a:gd name="connsiteX573" fmla="*/ 5052692 w 7467600"/>
              <a:gd name="connsiteY573" fmla="*/ 1292994 h 6858000"/>
              <a:gd name="connsiteX574" fmla="*/ 5009948 w 7467600"/>
              <a:gd name="connsiteY574" fmla="*/ 1273619 h 6858000"/>
              <a:gd name="connsiteX575" fmla="*/ 5121777 w 7467600"/>
              <a:gd name="connsiteY575" fmla="*/ 1654213 h 6858000"/>
              <a:gd name="connsiteX576" fmla="*/ 5293545 w 7467600"/>
              <a:gd name="connsiteY576" fmla="*/ 2072247 h 6858000"/>
              <a:gd name="connsiteX577" fmla="*/ 5294042 w 7467600"/>
              <a:gd name="connsiteY577" fmla="*/ 2065019 h 6858000"/>
              <a:gd name="connsiteX578" fmla="*/ 5171936 w 7467600"/>
              <a:gd name="connsiteY578" fmla="*/ 1647613 h 6858000"/>
              <a:gd name="connsiteX579" fmla="*/ 5009948 w 7467600"/>
              <a:gd name="connsiteY579" fmla="*/ 1273619 h 6858000"/>
              <a:gd name="connsiteX580" fmla="*/ 655236 w 7467600"/>
              <a:gd name="connsiteY580" fmla="*/ 1268632 h 6858000"/>
              <a:gd name="connsiteX581" fmla="*/ 839521 w 7467600"/>
              <a:gd name="connsiteY581" fmla="*/ 1685315 h 6858000"/>
              <a:gd name="connsiteX582" fmla="*/ 1109416 w 7467600"/>
              <a:gd name="connsiteY582" fmla="*/ 2061663 h 6858000"/>
              <a:gd name="connsiteX583" fmla="*/ 1298300 w 7467600"/>
              <a:gd name="connsiteY583" fmla="*/ 2247742 h 6858000"/>
              <a:gd name="connsiteX584" fmla="*/ 1125871 w 7467600"/>
              <a:gd name="connsiteY584" fmla="*/ 1989513 h 6858000"/>
              <a:gd name="connsiteX585" fmla="*/ 981574 w 7467600"/>
              <a:gd name="connsiteY585" fmla="*/ 1783157 h 6858000"/>
              <a:gd name="connsiteX586" fmla="*/ 922198 w 7467600"/>
              <a:gd name="connsiteY586" fmla="*/ 1677437 h 6858000"/>
              <a:gd name="connsiteX587" fmla="*/ 869293 w 7467600"/>
              <a:gd name="connsiteY587" fmla="*/ 1583214 h 6858000"/>
              <a:gd name="connsiteX588" fmla="*/ 751431 w 7467600"/>
              <a:gd name="connsiteY588" fmla="*/ 1405731 h 6858000"/>
              <a:gd name="connsiteX589" fmla="*/ 655236 w 7467600"/>
              <a:gd name="connsiteY589" fmla="*/ 1268632 h 6858000"/>
              <a:gd name="connsiteX590" fmla="*/ 6516292 w 7467600"/>
              <a:gd name="connsiteY590" fmla="*/ 1263064 h 6858000"/>
              <a:gd name="connsiteX591" fmla="*/ 5736320 w 7467600"/>
              <a:gd name="connsiteY591" fmla="*/ 1501803 h 6858000"/>
              <a:gd name="connsiteX592" fmla="*/ 6516292 w 7467600"/>
              <a:gd name="connsiteY592" fmla="*/ 1263064 h 6858000"/>
              <a:gd name="connsiteX593" fmla="*/ 291466 w 7467600"/>
              <a:gd name="connsiteY593" fmla="*/ 1250369 h 6858000"/>
              <a:gd name="connsiteX594" fmla="*/ 323180 w 7467600"/>
              <a:gd name="connsiteY594" fmla="*/ 1435283 h 6858000"/>
              <a:gd name="connsiteX595" fmla="*/ 349381 w 7467600"/>
              <a:gd name="connsiteY595" fmla="*/ 1875041 h 6858000"/>
              <a:gd name="connsiteX596" fmla="*/ 374363 w 7467600"/>
              <a:gd name="connsiteY596" fmla="*/ 1506494 h 6858000"/>
              <a:gd name="connsiteX597" fmla="*/ 302168 w 7467600"/>
              <a:gd name="connsiteY597" fmla="*/ 1274495 h 6858000"/>
              <a:gd name="connsiteX598" fmla="*/ 291466 w 7467600"/>
              <a:gd name="connsiteY598" fmla="*/ 1250369 h 6858000"/>
              <a:gd name="connsiteX599" fmla="*/ 678222 w 7467600"/>
              <a:gd name="connsiteY599" fmla="*/ 1248670 h 6858000"/>
              <a:gd name="connsiteX600" fmla="*/ 775536 w 7467600"/>
              <a:gd name="connsiteY600" fmla="*/ 1388015 h 6858000"/>
              <a:gd name="connsiteX601" fmla="*/ 894529 w 7467600"/>
              <a:gd name="connsiteY601" fmla="*/ 1567739 h 6858000"/>
              <a:gd name="connsiteX602" fmla="*/ 948000 w 7467600"/>
              <a:gd name="connsiteY602" fmla="*/ 1663088 h 6858000"/>
              <a:gd name="connsiteX603" fmla="*/ 1006812 w 7467600"/>
              <a:gd name="connsiteY603" fmla="*/ 1767683 h 6858000"/>
              <a:gd name="connsiteX604" fmla="*/ 1149133 w 7467600"/>
              <a:gd name="connsiteY604" fmla="*/ 1971513 h 6858000"/>
              <a:gd name="connsiteX605" fmla="*/ 1333952 w 7467600"/>
              <a:gd name="connsiteY605" fmla="*/ 2251620 h 6858000"/>
              <a:gd name="connsiteX606" fmla="*/ 1337329 w 7467600"/>
              <a:gd name="connsiteY606" fmla="*/ 2258350 h 6858000"/>
              <a:gd name="connsiteX607" fmla="*/ 1014726 w 7467600"/>
              <a:gd name="connsiteY607" fmla="*/ 1615556 h 6858000"/>
              <a:gd name="connsiteX608" fmla="*/ 678222 w 7467600"/>
              <a:gd name="connsiteY608" fmla="*/ 1248670 h 6858000"/>
              <a:gd name="connsiteX609" fmla="*/ 6691602 w 7467600"/>
              <a:gd name="connsiteY609" fmla="*/ 1140573 h 6858000"/>
              <a:gd name="connsiteX610" fmla="*/ 6571100 w 7467600"/>
              <a:gd name="connsiteY610" fmla="*/ 1183662 h 6858000"/>
              <a:gd name="connsiteX611" fmla="*/ 6241687 w 7467600"/>
              <a:gd name="connsiteY611" fmla="*/ 1257600 h 6858000"/>
              <a:gd name="connsiteX612" fmla="*/ 5693009 w 7467600"/>
              <a:gd name="connsiteY612" fmla="*/ 1478256 h 6858000"/>
              <a:gd name="connsiteX613" fmla="*/ 6548420 w 7467600"/>
              <a:gd name="connsiteY613" fmla="*/ 1214599 h 6858000"/>
              <a:gd name="connsiteX614" fmla="*/ 6605473 w 7467600"/>
              <a:gd name="connsiteY614" fmla="*/ 1184686 h 6858000"/>
              <a:gd name="connsiteX615" fmla="*/ 6691602 w 7467600"/>
              <a:gd name="connsiteY615" fmla="*/ 1140573 h 6858000"/>
              <a:gd name="connsiteX616" fmla="*/ 4002475 w 7467600"/>
              <a:gd name="connsiteY616" fmla="*/ 1037802 h 6858000"/>
              <a:gd name="connsiteX617" fmla="*/ 4000324 w 7467600"/>
              <a:gd name="connsiteY617" fmla="*/ 1039362 h 6858000"/>
              <a:gd name="connsiteX618" fmla="*/ 4002862 w 7467600"/>
              <a:gd name="connsiteY618" fmla="*/ 1042866 h 6858000"/>
              <a:gd name="connsiteX619" fmla="*/ 4002475 w 7467600"/>
              <a:gd name="connsiteY619" fmla="*/ 1037802 h 6858000"/>
              <a:gd name="connsiteX620" fmla="*/ 506322 w 7467600"/>
              <a:gd name="connsiteY620" fmla="*/ 1020997 h 6858000"/>
              <a:gd name="connsiteX621" fmla="*/ 533068 w 7467600"/>
              <a:gd name="connsiteY621" fmla="*/ 1029409 h 6858000"/>
              <a:gd name="connsiteX622" fmla="*/ 1232525 w 7467600"/>
              <a:gd name="connsiteY622" fmla="*/ 1804675 h 6858000"/>
              <a:gd name="connsiteX623" fmla="*/ 1388858 w 7467600"/>
              <a:gd name="connsiteY623" fmla="*/ 2368011 h 6858000"/>
              <a:gd name="connsiteX624" fmla="*/ 1384098 w 7467600"/>
              <a:gd name="connsiteY624" fmla="*/ 2378125 h 6858000"/>
              <a:gd name="connsiteX625" fmla="*/ 1425393 w 7467600"/>
              <a:gd name="connsiteY625" fmla="*/ 2589124 h 6858000"/>
              <a:gd name="connsiteX626" fmla="*/ 1424001 w 7467600"/>
              <a:gd name="connsiteY626" fmla="*/ 2597541 h 6858000"/>
              <a:gd name="connsiteX627" fmla="*/ 2152729 w 7467600"/>
              <a:gd name="connsiteY627" fmla="*/ 2864487 h 6858000"/>
              <a:gd name="connsiteX628" fmla="*/ 2020609 w 7467600"/>
              <a:gd name="connsiteY628" fmla="*/ 2539671 h 6858000"/>
              <a:gd name="connsiteX629" fmla="*/ 2018920 w 7467600"/>
              <a:gd name="connsiteY629" fmla="*/ 2536309 h 6858000"/>
              <a:gd name="connsiteX630" fmla="*/ 1342441 w 7467600"/>
              <a:gd name="connsiteY630" fmla="*/ 1173017 h 6858000"/>
              <a:gd name="connsiteX631" fmla="*/ 1367925 w 7467600"/>
              <a:gd name="connsiteY631" fmla="*/ 1135648 h 6858000"/>
              <a:gd name="connsiteX632" fmla="*/ 1771401 w 7467600"/>
              <a:gd name="connsiteY632" fmla="*/ 1806673 h 6858000"/>
              <a:gd name="connsiteX633" fmla="*/ 1972385 w 7467600"/>
              <a:gd name="connsiteY633" fmla="*/ 2198735 h 6858000"/>
              <a:gd name="connsiteX634" fmla="*/ 2040892 w 7467600"/>
              <a:gd name="connsiteY634" fmla="*/ 2405205 h 6858000"/>
              <a:gd name="connsiteX635" fmla="*/ 2131689 w 7467600"/>
              <a:gd name="connsiteY635" fmla="*/ 1936926 h 6858000"/>
              <a:gd name="connsiteX636" fmla="*/ 2454820 w 7467600"/>
              <a:gd name="connsiteY636" fmla="*/ 1248808 h 6858000"/>
              <a:gd name="connsiteX637" fmla="*/ 2492512 w 7467600"/>
              <a:gd name="connsiteY637" fmla="*/ 1302920 h 6858000"/>
              <a:gd name="connsiteX638" fmla="*/ 2081216 w 7467600"/>
              <a:gd name="connsiteY638" fmla="*/ 2527513 h 6858000"/>
              <a:gd name="connsiteX639" fmla="*/ 2081211 w 7467600"/>
              <a:gd name="connsiteY639" fmla="*/ 2528916 h 6858000"/>
              <a:gd name="connsiteX640" fmla="*/ 2199067 w 7467600"/>
              <a:gd name="connsiteY640" fmla="*/ 2884061 h 6858000"/>
              <a:gd name="connsiteX641" fmla="*/ 3192586 w 7467600"/>
              <a:gd name="connsiteY641" fmla="*/ 3411496 h 6858000"/>
              <a:gd name="connsiteX642" fmla="*/ 3182620 w 7467600"/>
              <a:gd name="connsiteY642" fmla="*/ 3483279 h 6858000"/>
              <a:gd name="connsiteX643" fmla="*/ 2435119 w 7467600"/>
              <a:gd name="connsiteY643" fmla="*/ 3080173 h 6858000"/>
              <a:gd name="connsiteX644" fmla="*/ 2410152 w 7467600"/>
              <a:gd name="connsiteY644" fmla="*/ 3063751 h 6858000"/>
              <a:gd name="connsiteX645" fmla="*/ 2408099 w 7467600"/>
              <a:gd name="connsiteY645" fmla="*/ 3064403 h 6858000"/>
              <a:gd name="connsiteX646" fmla="*/ 2407218 w 7467600"/>
              <a:gd name="connsiteY646" fmla="*/ 3070324 h 6858000"/>
              <a:gd name="connsiteX647" fmla="*/ 2380138 w 7467600"/>
              <a:gd name="connsiteY647" fmla="*/ 3099341 h 6858000"/>
              <a:gd name="connsiteX648" fmla="*/ 1765923 w 7467600"/>
              <a:gd name="connsiteY648" fmla="*/ 3581043 h 6858000"/>
              <a:gd name="connsiteX649" fmla="*/ 1702258 w 7467600"/>
              <a:gd name="connsiteY649" fmla="*/ 3612286 h 6858000"/>
              <a:gd name="connsiteX650" fmla="*/ 1538370 w 7467600"/>
              <a:gd name="connsiteY650" fmla="*/ 3811804 h 6858000"/>
              <a:gd name="connsiteX651" fmla="*/ 542867 w 7467600"/>
              <a:gd name="connsiteY651" fmla="*/ 4944092 h 6858000"/>
              <a:gd name="connsiteX652" fmla="*/ 515800 w 7467600"/>
              <a:gd name="connsiteY652" fmla="*/ 4862180 h 6858000"/>
              <a:gd name="connsiteX653" fmla="*/ 909145 w 7467600"/>
              <a:gd name="connsiteY653" fmla="*/ 4199225 h 6858000"/>
              <a:gd name="connsiteX654" fmla="*/ 1214067 w 7467600"/>
              <a:gd name="connsiteY654" fmla="*/ 3908561 h 6858000"/>
              <a:gd name="connsiteX655" fmla="*/ 640967 w 7467600"/>
              <a:gd name="connsiteY655" fmla="*/ 4105601 h 6858000"/>
              <a:gd name="connsiteX656" fmla="*/ 112563 w 7467600"/>
              <a:gd name="connsiteY656" fmla="*/ 4396952 h 6858000"/>
              <a:gd name="connsiteX657" fmla="*/ 0 w 7467600"/>
              <a:gd name="connsiteY657" fmla="*/ 4466006 h 6858000"/>
              <a:gd name="connsiteX658" fmla="*/ 0 w 7467600"/>
              <a:gd name="connsiteY658" fmla="*/ 4233763 h 6858000"/>
              <a:gd name="connsiteX659" fmla="*/ 36881 w 7467600"/>
              <a:gd name="connsiteY659" fmla="*/ 4200118 h 6858000"/>
              <a:gd name="connsiteX660" fmla="*/ 910534 w 7467600"/>
              <a:gd name="connsiteY660" fmla="*/ 3629753 h 6858000"/>
              <a:gd name="connsiteX661" fmla="*/ 1578717 w 7467600"/>
              <a:gd name="connsiteY661" fmla="*/ 3575982 h 6858000"/>
              <a:gd name="connsiteX662" fmla="*/ 2338780 w 7467600"/>
              <a:gd name="connsiteY662" fmla="*/ 3033725 h 6858000"/>
              <a:gd name="connsiteX663" fmla="*/ 1807991 w 7467600"/>
              <a:gd name="connsiteY663" fmla="*/ 2807184 h 6858000"/>
              <a:gd name="connsiteX664" fmla="*/ 1416358 w 7467600"/>
              <a:gd name="connsiteY664" fmla="*/ 3112571 h 6858000"/>
              <a:gd name="connsiteX665" fmla="*/ 939066 w 7467600"/>
              <a:gd name="connsiteY665" fmla="*/ 3378798 h 6858000"/>
              <a:gd name="connsiteX666" fmla="*/ 115099 w 7467600"/>
              <a:gd name="connsiteY666" fmla="*/ 3607650 h 6858000"/>
              <a:gd name="connsiteX667" fmla="*/ 97284 w 7467600"/>
              <a:gd name="connsiteY667" fmla="*/ 3520393 h 6858000"/>
              <a:gd name="connsiteX668" fmla="*/ 922050 w 7467600"/>
              <a:gd name="connsiteY668" fmla="*/ 3074867 h 6858000"/>
              <a:gd name="connsiteX669" fmla="*/ 1405265 w 7467600"/>
              <a:gd name="connsiteY669" fmla="*/ 3016319 h 6858000"/>
              <a:gd name="connsiteX670" fmla="*/ 1407512 w 7467600"/>
              <a:gd name="connsiteY670" fmla="*/ 3018001 h 6858000"/>
              <a:gd name="connsiteX671" fmla="*/ 1726266 w 7467600"/>
              <a:gd name="connsiteY671" fmla="*/ 2777274 h 6858000"/>
              <a:gd name="connsiteX672" fmla="*/ 625390 w 7467600"/>
              <a:gd name="connsiteY672" fmla="*/ 2514541 h 6858000"/>
              <a:gd name="connsiteX673" fmla="*/ 619799 w 7467600"/>
              <a:gd name="connsiteY673" fmla="*/ 2527180 h 6858000"/>
              <a:gd name="connsiteX674" fmla="*/ 310030 w 7467600"/>
              <a:gd name="connsiteY674" fmla="*/ 2771818 h 6858000"/>
              <a:gd name="connsiteX675" fmla="*/ 173877 w 7467600"/>
              <a:gd name="connsiteY675" fmla="*/ 2937056 h 6858000"/>
              <a:gd name="connsiteX676" fmla="*/ 77889 w 7467600"/>
              <a:gd name="connsiteY676" fmla="*/ 3138440 h 6858000"/>
              <a:gd name="connsiteX677" fmla="*/ 0 w 7467600"/>
              <a:gd name="connsiteY677" fmla="*/ 3271395 h 6858000"/>
              <a:gd name="connsiteX678" fmla="*/ 0 w 7467600"/>
              <a:gd name="connsiteY678" fmla="*/ 3153002 h 6858000"/>
              <a:gd name="connsiteX679" fmla="*/ 2386 w 7467600"/>
              <a:gd name="connsiteY679" fmla="*/ 3149203 h 6858000"/>
              <a:gd name="connsiteX680" fmla="*/ 89753 w 7467600"/>
              <a:gd name="connsiteY680" fmla="*/ 2987702 h 6858000"/>
              <a:gd name="connsiteX681" fmla="*/ 76869 w 7467600"/>
              <a:gd name="connsiteY681" fmla="*/ 3005404 h 6858000"/>
              <a:gd name="connsiteX682" fmla="*/ 32049 w 7467600"/>
              <a:gd name="connsiteY682" fmla="*/ 3065814 h 6858000"/>
              <a:gd name="connsiteX683" fmla="*/ 0 w 7467600"/>
              <a:gd name="connsiteY683" fmla="*/ 3108744 h 6858000"/>
              <a:gd name="connsiteX684" fmla="*/ 0 w 7467600"/>
              <a:gd name="connsiteY684" fmla="*/ 3058059 h 6858000"/>
              <a:gd name="connsiteX685" fmla="*/ 7610 w 7467600"/>
              <a:gd name="connsiteY685" fmla="*/ 3047889 h 6858000"/>
              <a:gd name="connsiteX686" fmla="*/ 52419 w 7467600"/>
              <a:gd name="connsiteY686" fmla="*/ 2987479 h 6858000"/>
              <a:gd name="connsiteX687" fmla="*/ 59142 w 7467600"/>
              <a:gd name="connsiteY687" fmla="*/ 2978488 h 6858000"/>
              <a:gd name="connsiteX688" fmla="*/ 0 w 7467600"/>
              <a:gd name="connsiteY688" fmla="*/ 3015334 h 6858000"/>
              <a:gd name="connsiteX689" fmla="*/ 0 w 7467600"/>
              <a:gd name="connsiteY689" fmla="*/ 2914286 h 6858000"/>
              <a:gd name="connsiteX690" fmla="*/ 36383 w 7467600"/>
              <a:gd name="connsiteY690" fmla="*/ 2901128 h 6858000"/>
              <a:gd name="connsiteX691" fmla="*/ 156329 w 7467600"/>
              <a:gd name="connsiteY691" fmla="*/ 2840533 h 6858000"/>
              <a:gd name="connsiteX692" fmla="*/ 358355 w 7467600"/>
              <a:gd name="connsiteY692" fmla="*/ 2620471 h 6858000"/>
              <a:gd name="connsiteX693" fmla="*/ 510577 w 7467600"/>
              <a:gd name="connsiteY693" fmla="*/ 2501244 h 6858000"/>
              <a:gd name="connsiteX694" fmla="*/ 211967 w 7467600"/>
              <a:gd name="connsiteY694" fmla="*/ 2479171 h 6858000"/>
              <a:gd name="connsiteX695" fmla="*/ 0 w 7467600"/>
              <a:gd name="connsiteY695" fmla="*/ 2476398 h 6858000"/>
              <a:gd name="connsiteX696" fmla="*/ 0 w 7467600"/>
              <a:gd name="connsiteY696" fmla="*/ 2389189 h 6858000"/>
              <a:gd name="connsiteX697" fmla="*/ 103062 w 7467600"/>
              <a:gd name="connsiteY697" fmla="*/ 2389518 h 6858000"/>
              <a:gd name="connsiteX698" fmla="*/ 510734 w 7467600"/>
              <a:gd name="connsiteY698" fmla="*/ 2416201 h 6858000"/>
              <a:gd name="connsiteX699" fmla="*/ 279257 w 7467600"/>
              <a:gd name="connsiteY699" fmla="*/ 2092102 h 6858000"/>
              <a:gd name="connsiteX700" fmla="*/ 65265 w 7467600"/>
              <a:gd name="connsiteY700" fmla="*/ 2006049 h 6858000"/>
              <a:gd name="connsiteX701" fmla="*/ 0 w 7467600"/>
              <a:gd name="connsiteY701" fmla="*/ 1982532 h 6858000"/>
              <a:gd name="connsiteX702" fmla="*/ 0 w 7467600"/>
              <a:gd name="connsiteY702" fmla="*/ 1912789 h 6858000"/>
              <a:gd name="connsiteX703" fmla="*/ 97460 w 7467600"/>
              <a:gd name="connsiteY703" fmla="*/ 1953725 h 6858000"/>
              <a:gd name="connsiteX704" fmla="*/ 221272 w 7467600"/>
              <a:gd name="connsiteY704" fmla="*/ 1980766 h 6858000"/>
              <a:gd name="connsiteX705" fmla="*/ 116765 w 7467600"/>
              <a:gd name="connsiteY705" fmla="*/ 1911033 h 6858000"/>
              <a:gd name="connsiteX706" fmla="*/ 16405 w 7467600"/>
              <a:gd name="connsiteY706" fmla="*/ 1803412 h 6858000"/>
              <a:gd name="connsiteX707" fmla="*/ 0 w 7467600"/>
              <a:gd name="connsiteY707" fmla="*/ 1784777 h 6858000"/>
              <a:gd name="connsiteX708" fmla="*/ 0 w 7467600"/>
              <a:gd name="connsiteY708" fmla="*/ 1740082 h 6858000"/>
              <a:gd name="connsiteX709" fmla="*/ 39394 w 7467600"/>
              <a:gd name="connsiteY709" fmla="*/ 1784856 h 6858000"/>
              <a:gd name="connsiteX710" fmla="*/ 135813 w 7467600"/>
              <a:gd name="connsiteY710" fmla="*/ 1888838 h 6858000"/>
              <a:gd name="connsiteX711" fmla="*/ 242575 w 7467600"/>
              <a:gd name="connsiteY711" fmla="*/ 1958841 h 6858000"/>
              <a:gd name="connsiteX712" fmla="*/ 82197 w 7467600"/>
              <a:gd name="connsiteY712" fmla="*/ 1754826 h 6858000"/>
              <a:gd name="connsiteX713" fmla="*/ 0 w 7467600"/>
              <a:gd name="connsiteY713" fmla="*/ 1679650 h 6858000"/>
              <a:gd name="connsiteX714" fmla="*/ 0 w 7467600"/>
              <a:gd name="connsiteY714" fmla="*/ 1602463 h 6858000"/>
              <a:gd name="connsiteX715" fmla="*/ 84689 w 7467600"/>
              <a:gd name="connsiteY715" fmla="*/ 1677442 h 6858000"/>
              <a:gd name="connsiteX716" fmla="*/ 298437 w 7467600"/>
              <a:gd name="connsiteY716" fmla="*/ 1968019 h 6858000"/>
              <a:gd name="connsiteX717" fmla="*/ 227269 w 7467600"/>
              <a:gd name="connsiteY717" fmla="*/ 1114064 h 6858000"/>
              <a:gd name="connsiteX718" fmla="*/ 248003 w 7467600"/>
              <a:gd name="connsiteY718" fmla="*/ 1089613 h 6858000"/>
              <a:gd name="connsiteX719" fmla="*/ 427020 w 7467600"/>
              <a:gd name="connsiteY719" fmla="*/ 1619803 h 6858000"/>
              <a:gd name="connsiteX720" fmla="*/ 340345 w 7467600"/>
              <a:gd name="connsiteY720" fmla="*/ 2027739 h 6858000"/>
              <a:gd name="connsiteX721" fmla="*/ 360865 w 7467600"/>
              <a:gd name="connsiteY721" fmla="*/ 2044827 h 6858000"/>
              <a:gd name="connsiteX722" fmla="*/ 560414 w 7467600"/>
              <a:gd name="connsiteY722" fmla="*/ 2421457 h 6858000"/>
              <a:gd name="connsiteX723" fmla="*/ 1359703 w 7467600"/>
              <a:gd name="connsiteY723" fmla="*/ 2578554 h 6858000"/>
              <a:gd name="connsiteX724" fmla="*/ 1359422 w 7467600"/>
              <a:gd name="connsiteY724" fmla="*/ 2577994 h 6858000"/>
              <a:gd name="connsiteX725" fmla="*/ 828701 w 7467600"/>
              <a:gd name="connsiteY725" fmla="*/ 1839520 h 6858000"/>
              <a:gd name="connsiteX726" fmla="*/ 494427 w 7467600"/>
              <a:gd name="connsiteY726" fmla="*/ 1092333 h 6858000"/>
              <a:gd name="connsiteX727" fmla="*/ 506322 w 7467600"/>
              <a:gd name="connsiteY727" fmla="*/ 1020997 h 6858000"/>
              <a:gd name="connsiteX728" fmla="*/ 4570198 w 7467600"/>
              <a:gd name="connsiteY728" fmla="*/ 978081 h 6858000"/>
              <a:gd name="connsiteX729" fmla="*/ 4523691 w 7467600"/>
              <a:gd name="connsiteY729" fmla="*/ 1127776 h 6858000"/>
              <a:gd name="connsiteX730" fmla="*/ 4509875 w 7467600"/>
              <a:gd name="connsiteY730" fmla="*/ 1167552 h 6858000"/>
              <a:gd name="connsiteX731" fmla="*/ 4478168 w 7467600"/>
              <a:gd name="connsiteY731" fmla="*/ 1260735 h 6858000"/>
              <a:gd name="connsiteX732" fmla="*/ 4409309 w 7467600"/>
              <a:gd name="connsiteY732" fmla="*/ 1666996 h 6858000"/>
              <a:gd name="connsiteX733" fmla="*/ 4370031 w 7467600"/>
              <a:gd name="connsiteY733" fmla="*/ 1955666 h 6858000"/>
              <a:gd name="connsiteX734" fmla="*/ 4570198 w 7467600"/>
              <a:gd name="connsiteY734" fmla="*/ 978081 h 6858000"/>
              <a:gd name="connsiteX735" fmla="*/ 4557898 w 7467600"/>
              <a:gd name="connsiteY735" fmla="*/ 900011 h 6858000"/>
              <a:gd name="connsiteX736" fmla="*/ 4344840 w 7467600"/>
              <a:gd name="connsiteY736" fmla="*/ 1922038 h 6858000"/>
              <a:gd name="connsiteX737" fmla="*/ 4378710 w 7467600"/>
              <a:gd name="connsiteY737" fmla="*/ 1665516 h 6858000"/>
              <a:gd name="connsiteX738" fmla="*/ 4448798 w 7467600"/>
              <a:gd name="connsiteY738" fmla="*/ 1253024 h 6858000"/>
              <a:gd name="connsiteX739" fmla="*/ 4480315 w 7467600"/>
              <a:gd name="connsiteY739" fmla="*/ 1158454 h 6858000"/>
              <a:gd name="connsiteX740" fmla="*/ 4494133 w 7467600"/>
              <a:gd name="connsiteY740" fmla="*/ 1118676 h 6858000"/>
              <a:gd name="connsiteX741" fmla="*/ 4557898 w 7467600"/>
              <a:gd name="connsiteY741" fmla="*/ 900011 h 6858000"/>
              <a:gd name="connsiteX742" fmla="*/ 5870151 w 7467600"/>
              <a:gd name="connsiteY742" fmla="*/ 898890 h 6858000"/>
              <a:gd name="connsiteX743" fmla="*/ 5861335 w 7467600"/>
              <a:gd name="connsiteY743" fmla="*/ 899177 h 6858000"/>
              <a:gd name="connsiteX744" fmla="*/ 5843702 w 7467600"/>
              <a:gd name="connsiteY744" fmla="*/ 899748 h 6858000"/>
              <a:gd name="connsiteX745" fmla="*/ 5651107 w 7467600"/>
              <a:gd name="connsiteY745" fmla="*/ 920306 h 6858000"/>
              <a:gd name="connsiteX746" fmla="*/ 5459407 w 7467600"/>
              <a:gd name="connsiteY746" fmla="*/ 940975 h 6858000"/>
              <a:gd name="connsiteX747" fmla="*/ 5374846 w 7467600"/>
              <a:gd name="connsiteY747" fmla="*/ 941988 h 6858000"/>
              <a:gd name="connsiteX748" fmla="*/ 5256105 w 7467600"/>
              <a:gd name="connsiteY748" fmla="*/ 945632 h 6858000"/>
              <a:gd name="connsiteX749" fmla="*/ 5107071 w 7467600"/>
              <a:gd name="connsiteY749" fmla="*/ 969720 h 6858000"/>
              <a:gd name="connsiteX750" fmla="*/ 4998681 w 7467600"/>
              <a:gd name="connsiteY750" fmla="*/ 988771 h 6858000"/>
              <a:gd name="connsiteX751" fmla="*/ 5870151 w 7467600"/>
              <a:gd name="connsiteY751" fmla="*/ 898890 h 6858000"/>
              <a:gd name="connsiteX752" fmla="*/ 5504425 w 7467600"/>
              <a:gd name="connsiteY752" fmla="*/ 848067 h 6858000"/>
              <a:gd name="connsiteX753" fmla="*/ 4968849 w 7467600"/>
              <a:gd name="connsiteY753" fmla="*/ 962318 h 6858000"/>
              <a:gd name="connsiteX754" fmla="*/ 5104039 w 7467600"/>
              <a:gd name="connsiteY754" fmla="*/ 940634 h 6858000"/>
              <a:gd name="connsiteX755" fmla="*/ 5256311 w 7467600"/>
              <a:gd name="connsiteY755" fmla="*/ 916490 h 6858000"/>
              <a:gd name="connsiteX756" fmla="*/ 5377381 w 7467600"/>
              <a:gd name="connsiteY756" fmla="*/ 912671 h 6858000"/>
              <a:gd name="connsiteX757" fmla="*/ 5460148 w 7467600"/>
              <a:gd name="connsiteY757" fmla="*/ 911442 h 6858000"/>
              <a:gd name="connsiteX758" fmla="*/ 5648971 w 7467600"/>
              <a:gd name="connsiteY758" fmla="*/ 891331 h 6858000"/>
              <a:gd name="connsiteX759" fmla="*/ 5844807 w 7467600"/>
              <a:gd name="connsiteY759" fmla="*/ 870718 h 6858000"/>
              <a:gd name="connsiteX760" fmla="*/ 5862975 w 7467600"/>
              <a:gd name="connsiteY760" fmla="*/ 869756 h 6858000"/>
              <a:gd name="connsiteX761" fmla="*/ 5920887 w 7467600"/>
              <a:gd name="connsiteY761" fmla="*/ 865929 h 6858000"/>
              <a:gd name="connsiteX762" fmla="*/ 5504425 w 7467600"/>
              <a:gd name="connsiteY762" fmla="*/ 848067 h 6858000"/>
              <a:gd name="connsiteX763" fmla="*/ 3607114 w 7467600"/>
              <a:gd name="connsiteY763" fmla="*/ 467441 h 6858000"/>
              <a:gd name="connsiteX764" fmla="*/ 3296242 w 7467600"/>
              <a:gd name="connsiteY764" fmla="*/ 807991 h 6858000"/>
              <a:gd name="connsiteX765" fmla="*/ 3174674 w 7467600"/>
              <a:gd name="connsiteY765" fmla="*/ 919759 h 6858000"/>
              <a:gd name="connsiteX766" fmla="*/ 3042978 w 7467600"/>
              <a:gd name="connsiteY766" fmla="*/ 1054894 h 6858000"/>
              <a:gd name="connsiteX767" fmla="*/ 2968914 w 7467600"/>
              <a:gd name="connsiteY767" fmla="*/ 1133756 h 6858000"/>
              <a:gd name="connsiteX768" fmla="*/ 3103823 w 7467600"/>
              <a:gd name="connsiteY768" fmla="*/ 1026814 h 6858000"/>
              <a:gd name="connsiteX769" fmla="*/ 3607114 w 7467600"/>
              <a:gd name="connsiteY769" fmla="*/ 467441 h 6858000"/>
              <a:gd name="connsiteX770" fmla="*/ 3744487 w 7467600"/>
              <a:gd name="connsiteY770" fmla="*/ 383136 h 6858000"/>
              <a:gd name="connsiteX771" fmla="*/ 3970213 w 7467600"/>
              <a:gd name="connsiteY771" fmla="*/ 995559 h 6858000"/>
              <a:gd name="connsiteX772" fmla="*/ 3744487 w 7467600"/>
              <a:gd name="connsiteY772" fmla="*/ 383136 h 6858000"/>
              <a:gd name="connsiteX773" fmla="*/ 3624562 w 7467600"/>
              <a:gd name="connsiteY773" fmla="*/ 367041 h 6858000"/>
              <a:gd name="connsiteX774" fmla="*/ 3489712 w 7467600"/>
              <a:gd name="connsiteY774" fmla="*/ 485386 h 6858000"/>
              <a:gd name="connsiteX775" fmla="*/ 3182994 w 7467600"/>
              <a:gd name="connsiteY775" fmla="*/ 828265 h 6858000"/>
              <a:gd name="connsiteX776" fmla="*/ 2892114 w 7467600"/>
              <a:gd name="connsiteY776" fmla="*/ 1172635 h 6858000"/>
              <a:gd name="connsiteX777" fmla="*/ 3021459 w 7467600"/>
              <a:gd name="connsiteY777" fmla="*/ 1035385 h 6858000"/>
              <a:gd name="connsiteX778" fmla="*/ 3153873 w 7467600"/>
              <a:gd name="connsiteY778" fmla="*/ 898971 h 6858000"/>
              <a:gd name="connsiteX779" fmla="*/ 3276511 w 7467600"/>
              <a:gd name="connsiteY779" fmla="*/ 786423 h 6858000"/>
              <a:gd name="connsiteX780" fmla="*/ 3584154 w 7467600"/>
              <a:gd name="connsiteY780" fmla="*/ 448218 h 6858000"/>
              <a:gd name="connsiteX781" fmla="*/ 3624562 w 7467600"/>
              <a:gd name="connsiteY781" fmla="*/ 367041 h 6858000"/>
              <a:gd name="connsiteX782" fmla="*/ 3766672 w 7467600"/>
              <a:gd name="connsiteY782" fmla="*/ 359429 h 6858000"/>
              <a:gd name="connsiteX783" fmla="*/ 3996338 w 7467600"/>
              <a:gd name="connsiteY783" fmla="*/ 968237 h 6858000"/>
              <a:gd name="connsiteX784" fmla="*/ 3766672 w 7467600"/>
              <a:gd name="connsiteY784" fmla="*/ 359429 h 6858000"/>
              <a:gd name="connsiteX785" fmla="*/ 5805386 w 7467600"/>
              <a:gd name="connsiteY785" fmla="*/ 239240 h 6858000"/>
              <a:gd name="connsiteX786" fmla="*/ 5736947 w 7467600"/>
              <a:gd name="connsiteY786" fmla="*/ 261367 h 6858000"/>
              <a:gd name="connsiteX787" fmla="*/ 5427012 w 7467600"/>
              <a:gd name="connsiteY787" fmla="*/ 311272 h 6858000"/>
              <a:gd name="connsiteX788" fmla="*/ 5147818 w 7467600"/>
              <a:gd name="connsiteY788" fmla="*/ 322112 h 6858000"/>
              <a:gd name="connsiteX789" fmla="*/ 5060854 w 7467600"/>
              <a:gd name="connsiteY789" fmla="*/ 311882 h 6858000"/>
              <a:gd name="connsiteX790" fmla="*/ 4945989 w 7467600"/>
              <a:gd name="connsiteY790" fmla="*/ 300516 h 6858000"/>
              <a:gd name="connsiteX791" fmla="*/ 5410479 w 7467600"/>
              <a:gd name="connsiteY791" fmla="*/ 348434 h 6858000"/>
              <a:gd name="connsiteX792" fmla="*/ 5805386 w 7467600"/>
              <a:gd name="connsiteY792" fmla="*/ 239240 h 6858000"/>
              <a:gd name="connsiteX793" fmla="*/ 5905192 w 7467600"/>
              <a:gd name="connsiteY793" fmla="*/ 163079 h 6858000"/>
              <a:gd name="connsiteX794" fmla="*/ 5865655 w 7467600"/>
              <a:gd name="connsiteY794" fmla="*/ 171901 h 6858000"/>
              <a:gd name="connsiteX795" fmla="*/ 5259740 w 7467600"/>
              <a:gd name="connsiteY795" fmla="*/ 257013 h 6858000"/>
              <a:gd name="connsiteX796" fmla="*/ 5208466 w 7467600"/>
              <a:gd name="connsiteY796" fmla="*/ 257550 h 6858000"/>
              <a:gd name="connsiteX797" fmla="*/ 4980204 w 7467600"/>
              <a:gd name="connsiteY797" fmla="*/ 271903 h 6858000"/>
              <a:gd name="connsiteX798" fmla="*/ 5068068 w 7467600"/>
              <a:gd name="connsiteY798" fmla="*/ 282244 h 6858000"/>
              <a:gd name="connsiteX799" fmla="*/ 5153231 w 7467600"/>
              <a:gd name="connsiteY799" fmla="*/ 292240 h 6858000"/>
              <a:gd name="connsiteX800" fmla="*/ 5426491 w 7467600"/>
              <a:gd name="connsiteY800" fmla="*/ 281128 h 6858000"/>
              <a:gd name="connsiteX801" fmla="*/ 5731212 w 7467600"/>
              <a:gd name="connsiteY801" fmla="*/ 231951 h 6858000"/>
              <a:gd name="connsiteX802" fmla="*/ 5905192 w 7467600"/>
              <a:gd name="connsiteY802" fmla="*/ 163079 h 6858000"/>
              <a:gd name="connsiteX803" fmla="*/ 5944437 w 7467600"/>
              <a:gd name="connsiteY803" fmla="*/ 113829 h 6858000"/>
              <a:gd name="connsiteX804" fmla="*/ 5825032 w 7467600"/>
              <a:gd name="connsiteY804" fmla="*/ 146405 h 6858000"/>
              <a:gd name="connsiteX805" fmla="*/ 4955599 w 7467600"/>
              <a:gd name="connsiteY805" fmla="*/ 247008 h 6858000"/>
              <a:gd name="connsiteX806" fmla="*/ 5210104 w 7467600"/>
              <a:gd name="connsiteY806" fmla="*/ 228123 h 6858000"/>
              <a:gd name="connsiteX807" fmla="*/ 5261015 w 7467600"/>
              <a:gd name="connsiteY807" fmla="*/ 227087 h 6858000"/>
              <a:gd name="connsiteX808" fmla="*/ 5861181 w 7467600"/>
              <a:gd name="connsiteY808" fmla="*/ 143093 h 6858000"/>
              <a:gd name="connsiteX809" fmla="*/ 5961252 w 7467600"/>
              <a:gd name="connsiteY809" fmla="*/ 114820 h 6858000"/>
              <a:gd name="connsiteX810" fmla="*/ 5944437 w 7467600"/>
              <a:gd name="connsiteY810" fmla="*/ 113829 h 6858000"/>
              <a:gd name="connsiteX811" fmla="*/ 3882765 w 7467600"/>
              <a:gd name="connsiteY811" fmla="*/ 0 h 6858000"/>
              <a:gd name="connsiteX812" fmla="*/ 3995099 w 7467600"/>
              <a:gd name="connsiteY812" fmla="*/ 0 h 6858000"/>
              <a:gd name="connsiteX813" fmla="*/ 4163818 w 7467600"/>
              <a:gd name="connsiteY813" fmla="*/ 234104 h 6858000"/>
              <a:gd name="connsiteX814" fmla="*/ 4172099 w 7467600"/>
              <a:gd name="connsiteY814" fmla="*/ 234207 h 6858000"/>
              <a:gd name="connsiteX815" fmla="*/ 4784282 w 7467600"/>
              <a:gd name="connsiteY815" fmla="*/ 276561 h 6858000"/>
              <a:gd name="connsiteX816" fmla="*/ 4801687 w 7467600"/>
              <a:gd name="connsiteY816" fmla="*/ 267764 h 6858000"/>
              <a:gd name="connsiteX817" fmla="*/ 6082788 w 7467600"/>
              <a:gd name="connsiteY817" fmla="*/ 64119 h 6858000"/>
              <a:gd name="connsiteX818" fmla="*/ 6099442 w 7467600"/>
              <a:gd name="connsiteY818" fmla="*/ 82568 h 6858000"/>
              <a:gd name="connsiteX819" fmla="*/ 4804137 w 7467600"/>
              <a:gd name="connsiteY819" fmla="*/ 320931 h 6858000"/>
              <a:gd name="connsiteX820" fmla="*/ 4227047 w 7467600"/>
              <a:gd name="connsiteY820" fmla="*/ 313415 h 6858000"/>
              <a:gd name="connsiteX821" fmla="*/ 4346041 w 7467600"/>
              <a:gd name="connsiteY821" fmla="*/ 456086 h 6858000"/>
              <a:gd name="connsiteX822" fmla="*/ 4870967 w 7467600"/>
              <a:gd name="connsiteY822" fmla="*/ 963061 h 6858000"/>
              <a:gd name="connsiteX823" fmla="*/ 4889647 w 7467600"/>
              <a:gd name="connsiteY823" fmla="*/ 957147 h 6858000"/>
              <a:gd name="connsiteX824" fmla="*/ 5422504 w 7467600"/>
              <a:gd name="connsiteY824" fmla="*/ 805191 h 6858000"/>
              <a:gd name="connsiteX825" fmla="*/ 6087656 w 7467600"/>
              <a:gd name="connsiteY825" fmla="*/ 826703 h 6858000"/>
              <a:gd name="connsiteX826" fmla="*/ 6058717 w 7467600"/>
              <a:gd name="connsiteY826" fmla="*/ 865992 h 6858000"/>
              <a:gd name="connsiteX827" fmla="*/ 4974153 w 7467600"/>
              <a:gd name="connsiteY827" fmla="*/ 1045456 h 6858000"/>
              <a:gd name="connsiteX828" fmla="*/ 5627835 w 7467600"/>
              <a:gd name="connsiteY828" fmla="*/ 1472077 h 6858000"/>
              <a:gd name="connsiteX829" fmla="*/ 5629817 w 7467600"/>
              <a:gd name="connsiteY829" fmla="*/ 1471412 h 6858000"/>
              <a:gd name="connsiteX830" fmla="*/ 5634124 w 7467600"/>
              <a:gd name="connsiteY830" fmla="*/ 1470572 h 6858000"/>
              <a:gd name="connsiteX831" fmla="*/ 5755832 w 7467600"/>
              <a:gd name="connsiteY831" fmla="*/ 1383886 h 6858000"/>
              <a:gd name="connsiteX832" fmla="*/ 6014186 w 7467600"/>
              <a:gd name="connsiteY832" fmla="*/ 1279799 h 6858000"/>
              <a:gd name="connsiteX833" fmla="*/ 6901619 w 7467600"/>
              <a:gd name="connsiteY833" fmla="*/ 1047874 h 6858000"/>
              <a:gd name="connsiteX834" fmla="*/ 6931566 w 7467600"/>
              <a:gd name="connsiteY834" fmla="*/ 1062034 h 6858000"/>
              <a:gd name="connsiteX835" fmla="*/ 5790982 w 7467600"/>
              <a:gd name="connsiteY835" fmla="*/ 1561380 h 6858000"/>
              <a:gd name="connsiteX836" fmla="*/ 6188971 w 7467600"/>
              <a:gd name="connsiteY836" fmla="*/ 1755168 h 6858000"/>
              <a:gd name="connsiteX837" fmla="*/ 6202446 w 7467600"/>
              <a:gd name="connsiteY837" fmla="*/ 1752268 h 6858000"/>
              <a:gd name="connsiteX838" fmla="*/ 7179560 w 7467600"/>
              <a:gd name="connsiteY838" fmla="*/ 1467551 h 6858000"/>
              <a:gd name="connsiteX839" fmla="*/ 7158730 w 7467600"/>
              <a:gd name="connsiteY839" fmla="*/ 1507835 h 6858000"/>
              <a:gd name="connsiteX840" fmla="*/ 6326959 w 7467600"/>
              <a:gd name="connsiteY840" fmla="*/ 1817686 h 6858000"/>
              <a:gd name="connsiteX841" fmla="*/ 6537433 w 7467600"/>
              <a:gd name="connsiteY841" fmla="*/ 1907790 h 6858000"/>
              <a:gd name="connsiteX842" fmla="*/ 6550221 w 7467600"/>
              <a:gd name="connsiteY842" fmla="*/ 1910729 h 6858000"/>
              <a:gd name="connsiteX843" fmla="*/ 6964438 w 7467600"/>
              <a:gd name="connsiteY843" fmla="*/ 2209505 h 6858000"/>
              <a:gd name="connsiteX844" fmla="*/ 7367862 w 7467600"/>
              <a:gd name="connsiteY844" fmla="*/ 2806833 h 6858000"/>
              <a:gd name="connsiteX845" fmla="*/ 7364329 w 7467600"/>
              <a:gd name="connsiteY845" fmla="*/ 2826907 h 6858000"/>
              <a:gd name="connsiteX846" fmla="*/ 7290545 w 7467600"/>
              <a:gd name="connsiteY846" fmla="*/ 2850663 h 6858000"/>
              <a:gd name="connsiteX847" fmla="*/ 6472036 w 7467600"/>
              <a:gd name="connsiteY847" fmla="*/ 1959003 h 6858000"/>
              <a:gd name="connsiteX848" fmla="*/ 5792897 w 7467600"/>
              <a:gd name="connsiteY848" fmla="*/ 1647747 h 6858000"/>
              <a:gd name="connsiteX849" fmla="*/ 5842751 w 7467600"/>
              <a:gd name="connsiteY849" fmla="*/ 1816112 h 6858000"/>
              <a:gd name="connsiteX850" fmla="*/ 5847424 w 7467600"/>
              <a:gd name="connsiteY850" fmla="*/ 1815776 h 6858000"/>
              <a:gd name="connsiteX851" fmla="*/ 6399821 w 7467600"/>
              <a:gd name="connsiteY851" fmla="*/ 2344799 h 6858000"/>
              <a:gd name="connsiteX852" fmla="*/ 6323232 w 7467600"/>
              <a:gd name="connsiteY852" fmla="*/ 2389634 h 6858000"/>
              <a:gd name="connsiteX853" fmla="*/ 5942958 w 7467600"/>
              <a:gd name="connsiteY853" fmla="*/ 2077708 h 6858000"/>
              <a:gd name="connsiteX854" fmla="*/ 5921559 w 7467600"/>
              <a:gd name="connsiteY854" fmla="*/ 2378596 h 6858000"/>
              <a:gd name="connsiteX855" fmla="*/ 5817651 w 7467600"/>
              <a:gd name="connsiteY855" fmla="*/ 3023919 h 6858000"/>
              <a:gd name="connsiteX856" fmla="*/ 5729634 w 7467600"/>
              <a:gd name="connsiteY856" fmla="*/ 3051849 h 6858000"/>
              <a:gd name="connsiteX857" fmla="*/ 5611018 w 7467600"/>
              <a:gd name="connsiteY857" fmla="*/ 2316769 h 6858000"/>
              <a:gd name="connsiteX858" fmla="*/ 5687608 w 7467600"/>
              <a:gd name="connsiteY858" fmla="*/ 2039972 h 6858000"/>
              <a:gd name="connsiteX859" fmla="*/ 5657554 w 7467600"/>
              <a:gd name="connsiteY859" fmla="*/ 1576445 h 6858000"/>
              <a:gd name="connsiteX860" fmla="*/ 5150475 w 7467600"/>
              <a:gd name="connsiteY860" fmla="*/ 1274012 h 6858000"/>
              <a:gd name="connsiteX861" fmla="*/ 5349142 w 7467600"/>
              <a:gd name="connsiteY861" fmla="*/ 2204405 h 6858000"/>
              <a:gd name="connsiteX862" fmla="*/ 5262214 w 7467600"/>
              <a:gd name="connsiteY862" fmla="*/ 2233836 h 6858000"/>
              <a:gd name="connsiteX863" fmla="*/ 4981539 w 7467600"/>
              <a:gd name="connsiteY863" fmla="*/ 1542201 h 6858000"/>
              <a:gd name="connsiteX864" fmla="*/ 4958461 w 7467600"/>
              <a:gd name="connsiteY864" fmla="*/ 1136957 h 6858000"/>
              <a:gd name="connsiteX865" fmla="*/ 4655015 w 7467600"/>
              <a:gd name="connsiteY865" fmla="*/ 891426 h 6858000"/>
              <a:gd name="connsiteX866" fmla="*/ 4348002 w 7467600"/>
              <a:gd name="connsiteY866" fmla="*/ 2205895 h 6858000"/>
              <a:gd name="connsiteX867" fmla="*/ 4262250 w 7467600"/>
              <a:gd name="connsiteY867" fmla="*/ 2219972 h 6858000"/>
              <a:gd name="connsiteX868" fmla="*/ 4550611 w 7467600"/>
              <a:gd name="connsiteY868" fmla="*/ 817540 h 6858000"/>
              <a:gd name="connsiteX869" fmla="*/ 4564418 w 7467600"/>
              <a:gd name="connsiteY869" fmla="*/ 808293 h 6858000"/>
              <a:gd name="connsiteX870" fmla="*/ 4266388 w 7467600"/>
              <a:gd name="connsiteY870" fmla="*/ 500083 h 6858000"/>
              <a:gd name="connsiteX871" fmla="*/ 4032842 w 7467600"/>
              <a:gd name="connsiteY871" fmla="*/ 211809 h 6858000"/>
              <a:gd name="connsiteX872" fmla="*/ 3882765 w 7467600"/>
              <a:gd name="connsiteY872" fmla="*/ 0 h 6858000"/>
              <a:gd name="connsiteX873" fmla="*/ 3721337 w 7467600"/>
              <a:gd name="connsiteY873" fmla="*/ 0 h 6858000"/>
              <a:gd name="connsiteX874" fmla="*/ 3797544 w 7467600"/>
              <a:gd name="connsiteY874" fmla="*/ 0 h 6858000"/>
              <a:gd name="connsiteX875" fmla="*/ 3775734 w 7467600"/>
              <a:gd name="connsiteY875" fmla="*/ 95131 h 6858000"/>
              <a:gd name="connsiteX876" fmla="*/ 3724807 w 7467600"/>
              <a:gd name="connsiteY876" fmla="*/ 272257 h 6858000"/>
              <a:gd name="connsiteX877" fmla="*/ 3726844 w 7467600"/>
              <a:gd name="connsiteY877" fmla="*/ 282988 h 6858000"/>
              <a:gd name="connsiteX878" fmla="*/ 3742664 w 7467600"/>
              <a:gd name="connsiteY878" fmla="*/ 279918 h 6858000"/>
              <a:gd name="connsiteX879" fmla="*/ 4103910 w 7467600"/>
              <a:gd name="connsiteY879" fmla="*/ 1161917 h 6858000"/>
              <a:gd name="connsiteX880" fmla="*/ 4020269 w 7467600"/>
              <a:gd name="connsiteY880" fmla="*/ 1200406 h 6858000"/>
              <a:gd name="connsiteX881" fmla="*/ 3674882 w 7467600"/>
              <a:gd name="connsiteY881" fmla="*/ 488524 h 6858000"/>
              <a:gd name="connsiteX882" fmla="*/ 3132682 w 7467600"/>
              <a:gd name="connsiteY882" fmla="*/ 1072284 h 6858000"/>
              <a:gd name="connsiteX883" fmla="*/ 2716346 w 7467600"/>
              <a:gd name="connsiteY883" fmla="*/ 1276376 h 6858000"/>
              <a:gd name="connsiteX884" fmla="*/ 2716772 w 7467600"/>
              <a:gd name="connsiteY884" fmla="*/ 1255462 h 6858000"/>
              <a:gd name="connsiteX885" fmla="*/ 3471096 w 7467600"/>
              <a:gd name="connsiteY885" fmla="*/ 437072 h 6858000"/>
              <a:gd name="connsiteX886" fmla="*/ 3639057 w 7467600"/>
              <a:gd name="connsiteY886" fmla="*/ 286334 h 6858000"/>
              <a:gd name="connsiteX887" fmla="*/ 3640309 w 7467600"/>
              <a:gd name="connsiteY887" fmla="*/ 284664 h 6858000"/>
              <a:gd name="connsiteX888" fmla="*/ 3646022 w 7467600"/>
              <a:gd name="connsiteY888" fmla="*/ 276711 h 6858000"/>
              <a:gd name="connsiteX889" fmla="*/ 3707943 w 7467600"/>
              <a:gd name="connsiteY889" fmla="*/ 65958 h 6858000"/>
              <a:gd name="connsiteX890" fmla="*/ 3721337 w 7467600"/>
              <a:gd name="connsiteY890" fmla="*/ 0 h 6858000"/>
              <a:gd name="connsiteX891" fmla="*/ 2867960 w 7467600"/>
              <a:gd name="connsiteY891" fmla="*/ 0 h 6858000"/>
              <a:gd name="connsiteX892" fmla="*/ 2926351 w 7467600"/>
              <a:gd name="connsiteY892" fmla="*/ 0 h 6858000"/>
              <a:gd name="connsiteX893" fmla="*/ 2902823 w 7467600"/>
              <a:gd name="connsiteY893" fmla="*/ 262929 h 6858000"/>
              <a:gd name="connsiteX894" fmla="*/ 2940663 w 7467600"/>
              <a:gd name="connsiteY894" fmla="*/ 140884 h 6858000"/>
              <a:gd name="connsiteX895" fmla="*/ 2947039 w 7467600"/>
              <a:gd name="connsiteY895" fmla="*/ 122524 h 6858000"/>
              <a:gd name="connsiteX896" fmla="*/ 2984316 w 7467600"/>
              <a:gd name="connsiteY896" fmla="*/ 0 h 6858000"/>
              <a:gd name="connsiteX897" fmla="*/ 3016114 w 7467600"/>
              <a:gd name="connsiteY897" fmla="*/ 0 h 6858000"/>
              <a:gd name="connsiteX898" fmla="*/ 2979949 w 7467600"/>
              <a:gd name="connsiteY898" fmla="*/ 119274 h 6858000"/>
              <a:gd name="connsiteX899" fmla="*/ 3023879 w 7467600"/>
              <a:gd name="connsiteY899" fmla="*/ 0 h 6858000"/>
              <a:gd name="connsiteX900" fmla="*/ 3105400 w 7467600"/>
              <a:gd name="connsiteY900" fmla="*/ 0 h 6858000"/>
              <a:gd name="connsiteX901" fmla="*/ 3094669 w 7467600"/>
              <a:gd name="connsiteY901" fmla="*/ 30308 h 6858000"/>
              <a:gd name="connsiteX902" fmla="*/ 2901945 w 7467600"/>
              <a:gd name="connsiteY902" fmla="*/ 466538 h 6858000"/>
              <a:gd name="connsiteX903" fmla="*/ 2815209 w 7467600"/>
              <a:gd name="connsiteY903" fmla="*/ 497361 h 6858000"/>
              <a:gd name="connsiteX904" fmla="*/ 2844845 w 7467600"/>
              <a:gd name="connsiteY904" fmla="*/ 127638 h 6858000"/>
              <a:gd name="connsiteX905" fmla="*/ 2867960 w 7467600"/>
              <a:gd name="connsiteY905" fmla="*/ 0 h 6858000"/>
              <a:gd name="connsiteX906" fmla="*/ 1057230 w 7467600"/>
              <a:gd name="connsiteY906" fmla="*/ 0 h 6858000"/>
              <a:gd name="connsiteX907" fmla="*/ 1111003 w 7467600"/>
              <a:gd name="connsiteY907" fmla="*/ 0 h 6858000"/>
              <a:gd name="connsiteX908" fmla="*/ 1125553 w 7467600"/>
              <a:gd name="connsiteY908" fmla="*/ 52588 h 6858000"/>
              <a:gd name="connsiteX909" fmla="*/ 1304276 w 7467600"/>
              <a:gd name="connsiteY909" fmla="*/ 476275 h 6858000"/>
              <a:gd name="connsiteX910" fmla="*/ 1492066 w 7467600"/>
              <a:gd name="connsiteY910" fmla="*/ 886333 h 6858000"/>
              <a:gd name="connsiteX911" fmla="*/ 1423698 w 7467600"/>
              <a:gd name="connsiteY911" fmla="*/ 710817 h 6858000"/>
              <a:gd name="connsiteX912" fmla="*/ 1357609 w 7467600"/>
              <a:gd name="connsiteY912" fmla="*/ 532892 h 6858000"/>
              <a:gd name="connsiteX913" fmla="*/ 1309550 w 7467600"/>
              <a:gd name="connsiteY913" fmla="*/ 374031 h 6858000"/>
              <a:gd name="connsiteX914" fmla="*/ 1193673 w 7467600"/>
              <a:gd name="connsiteY914" fmla="*/ 49533 h 6858000"/>
              <a:gd name="connsiteX915" fmla="*/ 1164391 w 7467600"/>
              <a:gd name="connsiteY915" fmla="*/ 0 h 6858000"/>
              <a:gd name="connsiteX916" fmla="*/ 1200666 w 7467600"/>
              <a:gd name="connsiteY916" fmla="*/ 0 h 6858000"/>
              <a:gd name="connsiteX917" fmla="*/ 1223408 w 7467600"/>
              <a:gd name="connsiteY917" fmla="*/ 38996 h 6858000"/>
              <a:gd name="connsiteX918" fmla="*/ 1339635 w 7467600"/>
              <a:gd name="connsiteY918" fmla="*/ 365517 h 6858000"/>
              <a:gd name="connsiteX919" fmla="*/ 1387469 w 7467600"/>
              <a:gd name="connsiteY919" fmla="*/ 523079 h 6858000"/>
              <a:gd name="connsiteX920" fmla="*/ 1452685 w 7467600"/>
              <a:gd name="connsiteY920" fmla="*/ 699806 h 6858000"/>
              <a:gd name="connsiteX921" fmla="*/ 1492092 w 7467600"/>
              <a:gd name="connsiteY921" fmla="*/ 800424 h 6858000"/>
              <a:gd name="connsiteX922" fmla="*/ 1455302 w 7467600"/>
              <a:gd name="connsiteY922" fmla="*/ 632913 h 6858000"/>
              <a:gd name="connsiteX923" fmla="*/ 1222336 w 7467600"/>
              <a:gd name="connsiteY923" fmla="*/ 9480 h 6858000"/>
              <a:gd name="connsiteX924" fmla="*/ 1214634 w 7467600"/>
              <a:gd name="connsiteY924" fmla="*/ 0 h 6858000"/>
              <a:gd name="connsiteX925" fmla="*/ 1289827 w 7467600"/>
              <a:gd name="connsiteY925" fmla="*/ 0 h 6858000"/>
              <a:gd name="connsiteX926" fmla="*/ 1321076 w 7467600"/>
              <a:gd name="connsiteY926" fmla="*/ 59722 h 6858000"/>
              <a:gd name="connsiteX927" fmla="*/ 1512579 w 7467600"/>
              <a:gd name="connsiteY927" fmla="*/ 626441 h 6858000"/>
              <a:gd name="connsiteX928" fmla="*/ 1506076 w 7467600"/>
              <a:gd name="connsiteY928" fmla="*/ 1089289 h 6858000"/>
              <a:gd name="connsiteX929" fmla="*/ 1486346 w 7467600"/>
              <a:gd name="connsiteY929" fmla="*/ 1079919 h 6858000"/>
              <a:gd name="connsiteX930" fmla="*/ 1070511 w 7467600"/>
              <a:gd name="connsiteY930" fmla="*/ 48609 h 6858000"/>
              <a:gd name="connsiteX931" fmla="*/ 1057230 w 7467600"/>
              <a:gd name="connsiteY931" fmla="*/ 0 h 6858000"/>
              <a:gd name="connsiteX932" fmla="*/ 43151 w 7467600"/>
              <a:gd name="connsiteY932" fmla="*/ 0 h 6858000"/>
              <a:gd name="connsiteX933" fmla="*/ 95283 w 7467600"/>
              <a:gd name="connsiteY933" fmla="*/ 0 h 6858000"/>
              <a:gd name="connsiteX934" fmla="*/ 300708 w 7467600"/>
              <a:gd name="connsiteY934" fmla="*/ 154571 h 6858000"/>
              <a:gd name="connsiteX935" fmla="*/ 530414 w 7467600"/>
              <a:gd name="connsiteY935" fmla="*/ 354673 h 6858000"/>
              <a:gd name="connsiteX936" fmla="*/ 333785 w 7467600"/>
              <a:gd name="connsiteY936" fmla="*/ 161564 h 6858000"/>
              <a:gd name="connsiteX937" fmla="*/ 147005 w 7467600"/>
              <a:gd name="connsiteY937" fmla="*/ 0 h 6858000"/>
              <a:gd name="connsiteX938" fmla="*/ 272509 w 7467600"/>
              <a:gd name="connsiteY938" fmla="*/ 0 h 6858000"/>
              <a:gd name="connsiteX939" fmla="*/ 326276 w 7467600"/>
              <a:gd name="connsiteY939" fmla="*/ 45847 h 6858000"/>
              <a:gd name="connsiteX940" fmla="*/ 823759 w 7467600"/>
              <a:gd name="connsiteY940" fmla="*/ 574145 h 6858000"/>
              <a:gd name="connsiteX941" fmla="*/ 811254 w 7467600"/>
              <a:gd name="connsiteY941" fmla="*/ 665546 h 6858000"/>
              <a:gd name="connsiteX942" fmla="*/ 154042 w 7467600"/>
              <a:gd name="connsiteY942" fmla="*/ 261522 h 6858000"/>
              <a:gd name="connsiteX943" fmla="*/ 13550 w 7467600"/>
              <a:gd name="connsiteY943" fmla="*/ 158423 h 6858000"/>
              <a:gd name="connsiteX944" fmla="*/ 0 w 7467600"/>
              <a:gd name="connsiteY944" fmla="*/ 146618 h 6858000"/>
              <a:gd name="connsiteX945" fmla="*/ 0 w 7467600"/>
              <a:gd name="connsiteY945" fmla="*/ 59161 h 6858000"/>
              <a:gd name="connsiteX946" fmla="*/ 45427 w 7467600"/>
              <a:gd name="connsiteY946" fmla="*/ 101078 h 6858000"/>
              <a:gd name="connsiteX947" fmla="*/ 630103 w 7467600"/>
              <a:gd name="connsiteY947" fmla="*/ 485885 h 6858000"/>
              <a:gd name="connsiteX948" fmla="*/ 532040 w 7467600"/>
              <a:gd name="connsiteY948" fmla="*/ 399359 h 6858000"/>
              <a:gd name="connsiteX949" fmla="*/ 517618 w 7467600"/>
              <a:gd name="connsiteY949" fmla="*/ 385726 h 6858000"/>
              <a:gd name="connsiteX950" fmla="*/ 285074 w 7467600"/>
              <a:gd name="connsiteY950" fmla="*/ 182755 h 6858000"/>
              <a:gd name="connsiteX951" fmla="*/ 43151 w 7467600"/>
              <a:gd name="connsiteY95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10696 w 7467600"/>
              <a:gd name="connsiteY4" fmla="*/ 6803861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467600 w 7467600"/>
              <a:gd name="connsiteY16" fmla="*/ 6805948 h 6858000"/>
              <a:gd name="connsiteX17" fmla="*/ 7467600 w 7467600"/>
              <a:gd name="connsiteY17" fmla="*/ 6831490 h 6858000"/>
              <a:gd name="connsiteX18" fmla="*/ 7410696 w 7467600"/>
              <a:gd name="connsiteY18" fmla="*/ 6803861 h 6858000"/>
              <a:gd name="connsiteX19" fmla="*/ 1019354 w 7467600"/>
              <a:gd name="connsiteY19" fmla="*/ 6315006 h 6858000"/>
              <a:gd name="connsiteX20" fmla="*/ 441046 w 7467600"/>
              <a:gd name="connsiteY20" fmla="*/ 6691153 h 6858000"/>
              <a:gd name="connsiteX21" fmla="*/ 1019354 w 7467600"/>
              <a:gd name="connsiteY21" fmla="*/ 6315006 h 6858000"/>
              <a:gd name="connsiteX22" fmla="*/ 991680 w 7467600"/>
              <a:gd name="connsiteY22" fmla="*/ 6298413 h 6858000"/>
              <a:gd name="connsiteX23" fmla="*/ 409060 w 7467600"/>
              <a:gd name="connsiteY23" fmla="*/ 6671470 h 6858000"/>
              <a:gd name="connsiteX24" fmla="*/ 991680 w 7467600"/>
              <a:gd name="connsiteY24" fmla="*/ 6298413 h 6858000"/>
              <a:gd name="connsiteX25" fmla="*/ 103333 w 7467600"/>
              <a:gd name="connsiteY25" fmla="*/ 5699602 h 6858000"/>
              <a:gd name="connsiteX26" fmla="*/ 233938 w 7467600"/>
              <a:gd name="connsiteY26" fmla="*/ 5809416 h 6858000"/>
              <a:gd name="connsiteX27" fmla="*/ 883580 w 7467600"/>
              <a:gd name="connsiteY27" fmla="*/ 6180710 h 6858000"/>
              <a:gd name="connsiteX28" fmla="*/ 487337 w 7467600"/>
              <a:gd name="connsiteY28" fmla="*/ 5950182 h 6858000"/>
              <a:gd name="connsiteX29" fmla="*/ 354051 w 7467600"/>
              <a:gd name="connsiteY29" fmla="*/ 5854912 h 6858000"/>
              <a:gd name="connsiteX30" fmla="*/ 195436 w 7467600"/>
              <a:gd name="connsiteY30" fmla="*/ 5755068 h 6858000"/>
              <a:gd name="connsiteX31" fmla="*/ 103333 w 7467600"/>
              <a:gd name="connsiteY31" fmla="*/ 5699602 h 6858000"/>
              <a:gd name="connsiteX32" fmla="*/ 5539432 w 7467600"/>
              <a:gd name="connsiteY32" fmla="*/ 5642928 h 6858000"/>
              <a:gd name="connsiteX33" fmla="*/ 5555462 w 7467600"/>
              <a:gd name="connsiteY33" fmla="*/ 5694454 h 6858000"/>
              <a:gd name="connsiteX34" fmla="*/ 5828270 w 7467600"/>
              <a:gd name="connsiteY34" fmla="*/ 6320663 h 6858000"/>
              <a:gd name="connsiteX35" fmla="*/ 5947416 w 7467600"/>
              <a:gd name="connsiteY35" fmla="*/ 6574846 h 6858000"/>
              <a:gd name="connsiteX36" fmla="*/ 5539432 w 7467600"/>
              <a:gd name="connsiteY36" fmla="*/ 5642928 h 6858000"/>
              <a:gd name="connsiteX37" fmla="*/ 51253 w 7467600"/>
              <a:gd name="connsiteY37" fmla="*/ 5631825 h 6858000"/>
              <a:gd name="connsiteX38" fmla="*/ 211622 w 7467600"/>
              <a:gd name="connsiteY38" fmla="*/ 5728803 h 6858000"/>
              <a:gd name="connsiteX39" fmla="*/ 371652 w 7467600"/>
              <a:gd name="connsiteY39" fmla="*/ 5829062 h 6858000"/>
              <a:gd name="connsiteX40" fmla="*/ 505903 w 7467600"/>
              <a:gd name="connsiteY40" fmla="*/ 5925221 h 6858000"/>
              <a:gd name="connsiteX41" fmla="*/ 899240 w 7467600"/>
              <a:gd name="connsiteY41" fmla="*/ 6153068 h 6858000"/>
              <a:gd name="connsiteX42" fmla="*/ 988114 w 7467600"/>
              <a:gd name="connsiteY42" fmla="*/ 6174204 h 6858000"/>
              <a:gd name="connsiteX43" fmla="*/ 845971 w 7467600"/>
              <a:gd name="connsiteY43" fmla="*/ 6067177 h 6858000"/>
              <a:gd name="connsiteX44" fmla="*/ 448057 w 7467600"/>
              <a:gd name="connsiteY44" fmla="*/ 5841376 h 6858000"/>
              <a:gd name="connsiteX45" fmla="*/ 51253 w 7467600"/>
              <a:gd name="connsiteY45" fmla="*/ 5631825 h 6858000"/>
              <a:gd name="connsiteX46" fmla="*/ 2606687 w 7467600"/>
              <a:gd name="connsiteY46" fmla="*/ 5630718 h 6858000"/>
              <a:gd name="connsiteX47" fmla="*/ 2645658 w 7467600"/>
              <a:gd name="connsiteY47" fmla="*/ 6640259 h 6858000"/>
              <a:gd name="connsiteX48" fmla="*/ 2606687 w 7467600"/>
              <a:gd name="connsiteY48" fmla="*/ 5630718 h 6858000"/>
              <a:gd name="connsiteX49" fmla="*/ 3642057 w 7467600"/>
              <a:gd name="connsiteY49" fmla="*/ 5573487 h 6858000"/>
              <a:gd name="connsiteX50" fmla="*/ 3632981 w 7467600"/>
              <a:gd name="connsiteY50" fmla="*/ 5579437 h 6858000"/>
              <a:gd name="connsiteX51" fmla="*/ 3382436 w 7467600"/>
              <a:gd name="connsiteY51" fmla="*/ 5952726 h 6858000"/>
              <a:gd name="connsiteX52" fmla="*/ 3191929 w 7467600"/>
              <a:gd name="connsiteY52" fmla="*/ 6662669 h 6858000"/>
              <a:gd name="connsiteX53" fmla="*/ 3369898 w 7467600"/>
              <a:gd name="connsiteY53" fmla="*/ 6081771 h 6858000"/>
              <a:gd name="connsiteX54" fmla="*/ 3642057 w 7467600"/>
              <a:gd name="connsiteY54" fmla="*/ 5573487 h 6858000"/>
              <a:gd name="connsiteX55" fmla="*/ 2650666 w 7467600"/>
              <a:gd name="connsiteY55" fmla="*/ 5530686 h 6858000"/>
              <a:gd name="connsiteX56" fmla="*/ 2650249 w 7467600"/>
              <a:gd name="connsiteY56" fmla="*/ 5532101 h 6858000"/>
              <a:gd name="connsiteX57" fmla="*/ 2663808 w 7467600"/>
              <a:gd name="connsiteY57" fmla="*/ 6535215 h 6858000"/>
              <a:gd name="connsiteX58" fmla="*/ 2665418 w 7467600"/>
              <a:gd name="connsiteY58" fmla="*/ 6132756 h 6858000"/>
              <a:gd name="connsiteX59" fmla="*/ 2650666 w 7467600"/>
              <a:gd name="connsiteY59" fmla="*/ 5530686 h 6858000"/>
              <a:gd name="connsiteX60" fmla="*/ 2680277 w 7467600"/>
              <a:gd name="connsiteY60" fmla="*/ 5479204 h 6858000"/>
              <a:gd name="connsiteX61" fmla="*/ 2678972 w 7467600"/>
              <a:gd name="connsiteY61" fmla="*/ 5481582 h 6858000"/>
              <a:gd name="connsiteX62" fmla="*/ 2696666 w 7467600"/>
              <a:gd name="connsiteY62" fmla="*/ 6133836 h 6858000"/>
              <a:gd name="connsiteX63" fmla="*/ 2695769 w 7467600"/>
              <a:gd name="connsiteY63" fmla="*/ 6390955 h 6858000"/>
              <a:gd name="connsiteX64" fmla="*/ 2739893 w 7467600"/>
              <a:gd name="connsiteY64" fmla="*/ 6108357 h 6858000"/>
              <a:gd name="connsiteX65" fmla="*/ 2680277 w 7467600"/>
              <a:gd name="connsiteY65" fmla="*/ 5479204 h 6858000"/>
              <a:gd name="connsiteX66" fmla="*/ 1132195 w 7467600"/>
              <a:gd name="connsiteY66" fmla="*/ 5467980 h 6858000"/>
              <a:gd name="connsiteX67" fmla="*/ 1679056 w 7467600"/>
              <a:gd name="connsiteY67" fmla="*/ 5516907 h 6858000"/>
              <a:gd name="connsiteX68" fmla="*/ 2128648 w 7467600"/>
              <a:gd name="connsiteY68" fmla="*/ 5474249 h 6858000"/>
              <a:gd name="connsiteX69" fmla="*/ 1825619 w 7467600"/>
              <a:gd name="connsiteY69" fmla="*/ 5478447 h 6858000"/>
              <a:gd name="connsiteX70" fmla="*/ 1737798 w 7467600"/>
              <a:gd name="connsiteY70" fmla="*/ 5483353 h 6858000"/>
              <a:gd name="connsiteX71" fmla="*/ 1132195 w 7467600"/>
              <a:gd name="connsiteY71" fmla="*/ 5467980 h 6858000"/>
              <a:gd name="connsiteX72" fmla="*/ 1456157 w 7467600"/>
              <a:gd name="connsiteY72" fmla="*/ 5371404 h 6858000"/>
              <a:gd name="connsiteX73" fmla="*/ 1244432 w 7467600"/>
              <a:gd name="connsiteY73" fmla="*/ 5385601 h 6858000"/>
              <a:gd name="connsiteX74" fmla="*/ 973990 w 7467600"/>
              <a:gd name="connsiteY74" fmla="*/ 5424940 h 6858000"/>
              <a:gd name="connsiteX75" fmla="*/ 1103809 w 7467600"/>
              <a:gd name="connsiteY75" fmla="*/ 5433720 h 6858000"/>
              <a:gd name="connsiteX76" fmla="*/ 1123454 w 7467600"/>
              <a:gd name="connsiteY76" fmla="*/ 5435727 h 6858000"/>
              <a:gd name="connsiteX77" fmla="*/ 1737017 w 7467600"/>
              <a:gd name="connsiteY77" fmla="*/ 5452183 h 6858000"/>
              <a:gd name="connsiteX78" fmla="*/ 1824397 w 7467600"/>
              <a:gd name="connsiteY78" fmla="*/ 5447757 h 6858000"/>
              <a:gd name="connsiteX79" fmla="*/ 2070059 w 7467600"/>
              <a:gd name="connsiteY79" fmla="*/ 5441660 h 6858000"/>
              <a:gd name="connsiteX80" fmla="*/ 1456157 w 7467600"/>
              <a:gd name="connsiteY80" fmla="*/ 5371404 h 6858000"/>
              <a:gd name="connsiteX81" fmla="*/ 4988186 w 7467600"/>
              <a:gd name="connsiteY81" fmla="*/ 5216467 h 6858000"/>
              <a:gd name="connsiteX82" fmla="*/ 4777334 w 7467600"/>
              <a:gd name="connsiteY82" fmla="*/ 5406072 h 6858000"/>
              <a:gd name="connsiteX83" fmla="*/ 4718341 w 7467600"/>
              <a:gd name="connsiteY83" fmla="*/ 5468043 h 6858000"/>
              <a:gd name="connsiteX84" fmla="*/ 4604655 w 7467600"/>
              <a:gd name="connsiteY84" fmla="*/ 5583434 h 6858000"/>
              <a:gd name="connsiteX85" fmla="*/ 4565074 w 7467600"/>
              <a:gd name="connsiteY85" fmla="*/ 5618550 h 6858000"/>
              <a:gd name="connsiteX86" fmla="*/ 4988186 w 7467600"/>
              <a:gd name="connsiteY86" fmla="*/ 5216467 h 6858000"/>
              <a:gd name="connsiteX87" fmla="*/ 4978032 w 7467600"/>
              <a:gd name="connsiteY87" fmla="*/ 5183809 h 6858000"/>
              <a:gd name="connsiteX88" fmla="*/ 4463413 w 7467600"/>
              <a:gd name="connsiteY88" fmla="*/ 5615162 h 6858000"/>
              <a:gd name="connsiteX89" fmla="*/ 4358134 w 7467600"/>
              <a:gd name="connsiteY89" fmla="*/ 5742791 h 6858000"/>
              <a:gd name="connsiteX90" fmla="*/ 4376219 w 7467600"/>
              <a:gd name="connsiteY90" fmla="*/ 5729027 h 6858000"/>
              <a:gd name="connsiteX91" fmla="*/ 4582340 w 7467600"/>
              <a:gd name="connsiteY91" fmla="*/ 5561037 h 6858000"/>
              <a:gd name="connsiteX92" fmla="*/ 4694684 w 7467600"/>
              <a:gd name="connsiteY92" fmla="*/ 5447098 h 6858000"/>
              <a:gd name="connsiteX93" fmla="*/ 4754123 w 7467600"/>
              <a:gd name="connsiteY93" fmla="*/ 5384643 h 6858000"/>
              <a:gd name="connsiteX94" fmla="*/ 4978032 w 7467600"/>
              <a:gd name="connsiteY94" fmla="*/ 5183809 h 6858000"/>
              <a:gd name="connsiteX95" fmla="*/ 1903353 w 7467600"/>
              <a:gd name="connsiteY95" fmla="*/ 5044827 h 6858000"/>
              <a:gd name="connsiteX96" fmla="*/ 1936931 w 7467600"/>
              <a:gd name="connsiteY96" fmla="*/ 5093954 h 6858000"/>
              <a:gd name="connsiteX97" fmla="*/ 2195868 w 7467600"/>
              <a:gd name="connsiteY97" fmla="*/ 5396574 h 6858000"/>
              <a:gd name="connsiteX98" fmla="*/ 2088852 w 7467600"/>
              <a:gd name="connsiteY98" fmla="*/ 5166123 h 6858000"/>
              <a:gd name="connsiteX99" fmla="*/ 1958241 w 7467600"/>
              <a:gd name="connsiteY99" fmla="*/ 5067955 h 6858000"/>
              <a:gd name="connsiteX100" fmla="*/ 1903353 w 7467600"/>
              <a:gd name="connsiteY100" fmla="*/ 5044827 h 6858000"/>
              <a:gd name="connsiteX101" fmla="*/ 1979378 w 7467600"/>
              <a:gd name="connsiteY101" fmla="*/ 4769504 h 6858000"/>
              <a:gd name="connsiteX102" fmla="*/ 2882120 w 7467600"/>
              <a:gd name="connsiteY102" fmla="*/ 5064547 h 6858000"/>
              <a:gd name="connsiteX103" fmla="*/ 2793103 w 7467600"/>
              <a:gd name="connsiteY103" fmla="*/ 5039699 h 6858000"/>
              <a:gd name="connsiteX104" fmla="*/ 2770041 w 7467600"/>
              <a:gd name="connsiteY104" fmla="*/ 5033634 h 6858000"/>
              <a:gd name="connsiteX105" fmla="*/ 1979378 w 7467600"/>
              <a:gd name="connsiteY105" fmla="*/ 4769504 h 6858000"/>
              <a:gd name="connsiteX106" fmla="*/ 1927410 w 7467600"/>
              <a:gd name="connsiteY106" fmla="*/ 4716164 h 6858000"/>
              <a:gd name="connsiteX107" fmla="*/ 1959587 w 7467600"/>
              <a:gd name="connsiteY107" fmla="*/ 4728849 h 6858000"/>
              <a:gd name="connsiteX108" fmla="*/ 2777707 w 7467600"/>
              <a:gd name="connsiteY108" fmla="*/ 5003991 h 6858000"/>
              <a:gd name="connsiteX109" fmla="*/ 2800768 w 7467600"/>
              <a:gd name="connsiteY109" fmla="*/ 5010056 h 6858000"/>
              <a:gd name="connsiteX110" fmla="*/ 2879408 w 7467600"/>
              <a:gd name="connsiteY110" fmla="*/ 5031590 h 6858000"/>
              <a:gd name="connsiteX111" fmla="*/ 2862295 w 7467600"/>
              <a:gd name="connsiteY111" fmla="*/ 5022958 h 6858000"/>
              <a:gd name="connsiteX112" fmla="*/ 2813343 w 7467600"/>
              <a:gd name="connsiteY112" fmla="*/ 4998369 h 6858000"/>
              <a:gd name="connsiteX113" fmla="*/ 2646245 w 7467600"/>
              <a:gd name="connsiteY113" fmla="*/ 4930999 h 6858000"/>
              <a:gd name="connsiteX114" fmla="*/ 1999243 w 7467600"/>
              <a:gd name="connsiteY114" fmla="*/ 4730524 h 6858000"/>
              <a:gd name="connsiteX115" fmla="*/ 1979527 w 7467600"/>
              <a:gd name="connsiteY115" fmla="*/ 4726651 h 6858000"/>
              <a:gd name="connsiteX116" fmla="*/ 1927410 w 7467600"/>
              <a:gd name="connsiteY116" fmla="*/ 4716164 h 6858000"/>
              <a:gd name="connsiteX117" fmla="*/ 1997014 w 7467600"/>
              <a:gd name="connsiteY117" fmla="*/ 4698007 h 6858000"/>
              <a:gd name="connsiteX118" fmla="*/ 2005458 w 7467600"/>
              <a:gd name="connsiteY118" fmla="*/ 4699540 h 6858000"/>
              <a:gd name="connsiteX119" fmla="*/ 2657186 w 7467600"/>
              <a:gd name="connsiteY119" fmla="*/ 4901687 h 6858000"/>
              <a:gd name="connsiteX120" fmla="*/ 2826662 w 7467600"/>
              <a:gd name="connsiteY120" fmla="*/ 4970362 h 6858000"/>
              <a:gd name="connsiteX121" fmla="*/ 2876100 w 7467600"/>
              <a:gd name="connsiteY121" fmla="*/ 4995397 h 6858000"/>
              <a:gd name="connsiteX122" fmla="*/ 3042600 w 7467600"/>
              <a:gd name="connsiteY122" fmla="*/ 5059532 h 6858000"/>
              <a:gd name="connsiteX123" fmla="*/ 1997014 w 7467600"/>
              <a:gd name="connsiteY123" fmla="*/ 4698007 h 6858000"/>
              <a:gd name="connsiteX124" fmla="*/ 2305292 w 7467600"/>
              <a:gd name="connsiteY124" fmla="*/ 4219492 h 6858000"/>
              <a:gd name="connsiteX125" fmla="*/ 3360922 w 7467600"/>
              <a:gd name="connsiteY125" fmla="*/ 4529373 h 6858000"/>
              <a:gd name="connsiteX126" fmla="*/ 3492420 w 7467600"/>
              <a:gd name="connsiteY126" fmla="*/ 4510145 h 6858000"/>
              <a:gd name="connsiteX127" fmla="*/ 3364086 w 7467600"/>
              <a:gd name="connsiteY127" fmla="*/ 4480340 h 6858000"/>
              <a:gd name="connsiteX128" fmla="*/ 3225818 w 7467600"/>
              <a:gd name="connsiteY128" fmla="*/ 4411822 h 6858000"/>
              <a:gd name="connsiteX129" fmla="*/ 3129696 w 7467600"/>
              <a:gd name="connsiteY129" fmla="*/ 4360704 h 6858000"/>
              <a:gd name="connsiteX130" fmla="*/ 2814545 w 7467600"/>
              <a:gd name="connsiteY130" fmla="*/ 4282955 h 6858000"/>
              <a:gd name="connsiteX131" fmla="*/ 2305292 w 7467600"/>
              <a:gd name="connsiteY131" fmla="*/ 4219492 h 6858000"/>
              <a:gd name="connsiteX132" fmla="*/ 2626982 w 7467600"/>
              <a:gd name="connsiteY132" fmla="*/ 4206450 h 6858000"/>
              <a:gd name="connsiteX133" fmla="*/ 2490617 w 7467600"/>
              <a:gd name="connsiteY133" fmla="*/ 4206951 h 6858000"/>
              <a:gd name="connsiteX134" fmla="*/ 2819869 w 7467600"/>
              <a:gd name="connsiteY134" fmla="*/ 4252936 h 6858000"/>
              <a:gd name="connsiteX135" fmla="*/ 3143018 w 7467600"/>
              <a:gd name="connsiteY135" fmla="*/ 4332698 h 6858000"/>
              <a:gd name="connsiteX136" fmla="*/ 3241520 w 7467600"/>
              <a:gd name="connsiteY136" fmla="*/ 4385112 h 6858000"/>
              <a:gd name="connsiteX137" fmla="*/ 3374575 w 7467600"/>
              <a:gd name="connsiteY137" fmla="*/ 4451517 h 6858000"/>
              <a:gd name="connsiteX138" fmla="*/ 3505221 w 7467600"/>
              <a:gd name="connsiteY138" fmla="*/ 4480757 h 6858000"/>
              <a:gd name="connsiteX139" fmla="*/ 2626982 w 7467600"/>
              <a:gd name="connsiteY139" fmla="*/ 4206450 h 6858000"/>
              <a:gd name="connsiteX140" fmla="*/ 1310106 w 7467600"/>
              <a:gd name="connsiteY140" fmla="*/ 3943217 h 6858000"/>
              <a:gd name="connsiteX141" fmla="*/ 854994 w 7467600"/>
              <a:gd name="connsiteY141" fmla="*/ 4399136 h 6858000"/>
              <a:gd name="connsiteX142" fmla="*/ 742462 w 7467600"/>
              <a:gd name="connsiteY142" fmla="*/ 4594648 h 6858000"/>
              <a:gd name="connsiteX143" fmla="*/ 820602 w 7467600"/>
              <a:gd name="connsiteY143" fmla="*/ 4485915 h 6858000"/>
              <a:gd name="connsiteX144" fmla="*/ 878295 w 7467600"/>
              <a:gd name="connsiteY144" fmla="*/ 4403594 h 6858000"/>
              <a:gd name="connsiteX145" fmla="*/ 1240607 w 7467600"/>
              <a:gd name="connsiteY145" fmla="*/ 4010401 h 6858000"/>
              <a:gd name="connsiteX146" fmla="*/ 1310106 w 7467600"/>
              <a:gd name="connsiteY146" fmla="*/ 3943217 h 6858000"/>
              <a:gd name="connsiteX147" fmla="*/ 1423113 w 7467600"/>
              <a:gd name="connsiteY147" fmla="*/ 3874565 h 6858000"/>
              <a:gd name="connsiteX148" fmla="*/ 1260565 w 7467600"/>
              <a:gd name="connsiteY148" fmla="*/ 4031982 h 6858000"/>
              <a:gd name="connsiteX149" fmla="*/ 901900 w 7467600"/>
              <a:gd name="connsiteY149" fmla="*/ 4421236 h 6858000"/>
              <a:gd name="connsiteX150" fmla="*/ 845044 w 7467600"/>
              <a:gd name="connsiteY150" fmla="*/ 4502436 h 6858000"/>
              <a:gd name="connsiteX151" fmla="*/ 685926 w 7467600"/>
              <a:gd name="connsiteY151" fmla="*/ 4703069 h 6858000"/>
              <a:gd name="connsiteX152" fmla="*/ 684248 w 7467600"/>
              <a:gd name="connsiteY152" fmla="*/ 4706721 h 6858000"/>
              <a:gd name="connsiteX153" fmla="*/ 1423113 w 7467600"/>
              <a:gd name="connsiteY153" fmla="*/ 3874565 h 6858000"/>
              <a:gd name="connsiteX154" fmla="*/ 3316479 w 7467600"/>
              <a:gd name="connsiteY154" fmla="*/ 3872136 h 6858000"/>
              <a:gd name="connsiteX155" fmla="*/ 3546806 w 7467600"/>
              <a:gd name="connsiteY155" fmla="*/ 4356139 h 6858000"/>
              <a:gd name="connsiteX156" fmla="*/ 3364433 w 7467600"/>
              <a:gd name="connsiteY156" fmla="*/ 3953121 h 6858000"/>
              <a:gd name="connsiteX157" fmla="*/ 3316479 w 7467600"/>
              <a:gd name="connsiteY157" fmla="*/ 3872136 h 6858000"/>
              <a:gd name="connsiteX158" fmla="*/ 3291335 w 7467600"/>
              <a:gd name="connsiteY158" fmla="*/ 3767420 h 6858000"/>
              <a:gd name="connsiteX159" fmla="*/ 3390805 w 7467600"/>
              <a:gd name="connsiteY159" fmla="*/ 3937163 h 6858000"/>
              <a:gd name="connsiteX160" fmla="*/ 3579062 w 7467600"/>
              <a:gd name="connsiteY160" fmla="*/ 4359040 h 6858000"/>
              <a:gd name="connsiteX161" fmla="*/ 3467355 w 7467600"/>
              <a:gd name="connsiteY161" fmla="*/ 3988130 h 6858000"/>
              <a:gd name="connsiteX162" fmla="*/ 3310753 w 7467600"/>
              <a:gd name="connsiteY162" fmla="*/ 3787140 h 6858000"/>
              <a:gd name="connsiteX163" fmla="*/ 3291335 w 7467600"/>
              <a:gd name="connsiteY163" fmla="*/ 3767420 h 6858000"/>
              <a:gd name="connsiteX164" fmla="*/ 1635889 w 7467600"/>
              <a:gd name="connsiteY164" fmla="*/ 3709494 h 6858000"/>
              <a:gd name="connsiteX165" fmla="*/ 1634800 w 7467600"/>
              <a:gd name="connsiteY165" fmla="*/ 3731111 h 6858000"/>
              <a:gd name="connsiteX166" fmla="*/ 1635889 w 7467600"/>
              <a:gd name="connsiteY166" fmla="*/ 3709494 h 6858000"/>
              <a:gd name="connsiteX167" fmla="*/ 1510397 w 7467600"/>
              <a:gd name="connsiteY167" fmla="*/ 3684705 h 6858000"/>
              <a:gd name="connsiteX168" fmla="*/ 1146550 w 7467600"/>
              <a:gd name="connsiteY168" fmla="*/ 3802012 h 6858000"/>
              <a:gd name="connsiteX169" fmla="*/ 698834 w 7467600"/>
              <a:gd name="connsiteY169" fmla="*/ 3952272 h 6858000"/>
              <a:gd name="connsiteX170" fmla="*/ 34256 w 7467600"/>
              <a:gd name="connsiteY170" fmla="*/ 4347603 h 6858000"/>
              <a:gd name="connsiteX171" fmla="*/ 527241 w 7467600"/>
              <a:gd name="connsiteY171" fmla="*/ 4065078 h 6858000"/>
              <a:gd name="connsiteX172" fmla="*/ 1510397 w 7467600"/>
              <a:gd name="connsiteY172" fmla="*/ 3684705 h 6858000"/>
              <a:gd name="connsiteX173" fmla="*/ 1313114 w 7467600"/>
              <a:gd name="connsiteY173" fmla="*/ 3655216 h 6858000"/>
              <a:gd name="connsiteX174" fmla="*/ 1109304 w 7467600"/>
              <a:gd name="connsiteY174" fmla="*/ 3669030 h 6858000"/>
              <a:gd name="connsiteX175" fmla="*/ 8129 w 7467600"/>
              <a:gd name="connsiteY175" fmla="*/ 4330519 h 6858000"/>
              <a:gd name="connsiteX176" fmla="*/ 687572 w 7467600"/>
              <a:gd name="connsiteY176" fmla="*/ 3925629 h 6858000"/>
              <a:gd name="connsiteX177" fmla="*/ 1138365 w 7467600"/>
              <a:gd name="connsiteY177" fmla="*/ 3774515 h 6858000"/>
              <a:gd name="connsiteX178" fmla="*/ 1505579 w 7467600"/>
              <a:gd name="connsiteY178" fmla="*/ 3655526 h 6858000"/>
              <a:gd name="connsiteX179" fmla="*/ 1313114 w 7467600"/>
              <a:gd name="connsiteY179" fmla="*/ 3655216 h 6858000"/>
              <a:gd name="connsiteX180" fmla="*/ 3655073 w 7467600"/>
              <a:gd name="connsiteY180" fmla="*/ 3650884 h 6858000"/>
              <a:gd name="connsiteX181" fmla="*/ 3989938 w 7467600"/>
              <a:gd name="connsiteY181" fmla="*/ 3991685 h 6858000"/>
              <a:gd name="connsiteX182" fmla="*/ 4393907 w 7467600"/>
              <a:gd name="connsiteY182" fmla="*/ 4261258 h 6858000"/>
              <a:gd name="connsiteX183" fmla="*/ 4648051 w 7467600"/>
              <a:gd name="connsiteY183" fmla="*/ 4374051 h 6858000"/>
              <a:gd name="connsiteX184" fmla="*/ 4383389 w 7467600"/>
              <a:gd name="connsiteY184" fmla="*/ 4184369 h 6858000"/>
              <a:gd name="connsiteX185" fmla="*/ 4165508 w 7467600"/>
              <a:gd name="connsiteY185" fmla="*/ 4035196 h 6858000"/>
              <a:gd name="connsiteX186" fmla="*/ 4068162 w 7467600"/>
              <a:gd name="connsiteY186" fmla="*/ 3953394 h 6858000"/>
              <a:gd name="connsiteX187" fmla="*/ 3981416 w 7467600"/>
              <a:gd name="connsiteY187" fmla="*/ 3880482 h 6858000"/>
              <a:gd name="connsiteX188" fmla="*/ 3800147 w 7467600"/>
              <a:gd name="connsiteY188" fmla="*/ 3749872 h 6858000"/>
              <a:gd name="connsiteX189" fmla="*/ 3655073 w 7467600"/>
              <a:gd name="connsiteY189" fmla="*/ 3650884 h 6858000"/>
              <a:gd name="connsiteX190" fmla="*/ 3670252 w 7467600"/>
              <a:gd name="connsiteY190" fmla="*/ 3622798 h 6858000"/>
              <a:gd name="connsiteX191" fmla="*/ 3817258 w 7467600"/>
              <a:gd name="connsiteY191" fmla="*/ 3723577 h 6858000"/>
              <a:gd name="connsiteX192" fmla="*/ 4000461 w 7467600"/>
              <a:gd name="connsiteY192" fmla="*/ 3855966 h 6858000"/>
              <a:gd name="connsiteX193" fmla="*/ 4088180 w 7467600"/>
              <a:gd name="connsiteY193" fmla="*/ 3929774 h 6858000"/>
              <a:gd name="connsiteX194" fmla="*/ 4184555 w 7467600"/>
              <a:gd name="connsiteY194" fmla="*/ 4010683 h 6858000"/>
              <a:gd name="connsiteX195" fmla="*/ 4399563 w 7467600"/>
              <a:gd name="connsiteY195" fmla="*/ 4158106 h 6858000"/>
              <a:gd name="connsiteX196" fmla="*/ 4684469 w 7467600"/>
              <a:gd name="connsiteY196" fmla="*/ 4364680 h 6858000"/>
              <a:gd name="connsiteX197" fmla="*/ 4690271 w 7467600"/>
              <a:gd name="connsiteY197" fmla="*/ 4370034 h 6858000"/>
              <a:gd name="connsiteX198" fmla="*/ 4136093 w 7467600"/>
              <a:gd name="connsiteY198" fmla="*/ 3858466 h 6858000"/>
              <a:gd name="connsiteX199" fmla="*/ 3670252 w 7467600"/>
              <a:gd name="connsiteY199" fmla="*/ 3622798 h 6858000"/>
              <a:gd name="connsiteX200" fmla="*/ 4440129 w 7467600"/>
              <a:gd name="connsiteY200" fmla="*/ 3448571 h 6858000"/>
              <a:gd name="connsiteX201" fmla="*/ 4856525 w 7467600"/>
              <a:gd name="connsiteY201" fmla="*/ 3915351 h 6858000"/>
              <a:gd name="connsiteX202" fmla="*/ 5059055 w 7467600"/>
              <a:gd name="connsiteY202" fmla="*/ 4108918 h 6858000"/>
              <a:gd name="connsiteX203" fmla="*/ 5290070 w 7467600"/>
              <a:gd name="connsiteY203" fmla="*/ 4263619 h 6858000"/>
              <a:gd name="connsiteX204" fmla="*/ 4834991 w 7467600"/>
              <a:gd name="connsiteY204" fmla="*/ 3830985 h 6858000"/>
              <a:gd name="connsiteX205" fmla="*/ 4440129 w 7467600"/>
              <a:gd name="connsiteY205" fmla="*/ 3448571 h 6858000"/>
              <a:gd name="connsiteX206" fmla="*/ 4441737 w 7467600"/>
              <a:gd name="connsiteY206" fmla="*/ 3399734 h 6858000"/>
              <a:gd name="connsiteX207" fmla="*/ 4431236 w 7467600"/>
              <a:gd name="connsiteY207" fmla="*/ 3400954 h 6858000"/>
              <a:gd name="connsiteX208" fmla="*/ 4557150 w 7467600"/>
              <a:gd name="connsiteY208" fmla="*/ 3510023 h 6858000"/>
              <a:gd name="connsiteX209" fmla="*/ 4856936 w 7467600"/>
              <a:gd name="connsiteY209" fmla="*/ 3809146 h 6858000"/>
              <a:gd name="connsiteX210" fmla="*/ 5111996 w 7467600"/>
              <a:gd name="connsiteY210" fmla="*/ 4065759 h 6858000"/>
              <a:gd name="connsiteX211" fmla="*/ 5388878 w 7467600"/>
              <a:gd name="connsiteY211" fmla="*/ 4300185 h 6858000"/>
              <a:gd name="connsiteX212" fmla="*/ 5425556 w 7467600"/>
              <a:gd name="connsiteY212" fmla="*/ 4308967 h 6858000"/>
              <a:gd name="connsiteX213" fmla="*/ 4943646 w 7467600"/>
              <a:gd name="connsiteY213" fmla="*/ 3822916 h 6858000"/>
              <a:gd name="connsiteX214" fmla="*/ 4594837 w 7467600"/>
              <a:gd name="connsiteY214" fmla="*/ 3532274 h 6858000"/>
              <a:gd name="connsiteX215" fmla="*/ 4441737 w 7467600"/>
              <a:gd name="connsiteY215" fmla="*/ 3399734 h 6858000"/>
              <a:gd name="connsiteX216" fmla="*/ 5425834 w 7467600"/>
              <a:gd name="connsiteY216" fmla="*/ 3162785 h 6858000"/>
              <a:gd name="connsiteX217" fmla="*/ 5401644 w 7467600"/>
              <a:gd name="connsiteY217" fmla="*/ 3617847 h 6858000"/>
              <a:gd name="connsiteX218" fmla="*/ 5467256 w 7467600"/>
              <a:gd name="connsiteY218" fmla="*/ 4175494 h 6858000"/>
              <a:gd name="connsiteX219" fmla="*/ 5448069 w 7467600"/>
              <a:gd name="connsiteY219" fmla="*/ 3567554 h 6858000"/>
              <a:gd name="connsiteX220" fmla="*/ 5425834 w 7467600"/>
              <a:gd name="connsiteY220" fmla="*/ 3162785 h 6858000"/>
              <a:gd name="connsiteX221" fmla="*/ 1318687 w 7467600"/>
              <a:gd name="connsiteY221" fmla="*/ 3113840 h 6858000"/>
              <a:gd name="connsiteX222" fmla="*/ 1066793 w 7467600"/>
              <a:gd name="connsiteY222" fmla="*/ 3212171 h 6858000"/>
              <a:gd name="connsiteX223" fmla="*/ 993319 w 7467600"/>
              <a:gd name="connsiteY223" fmla="*/ 3247648 h 6858000"/>
              <a:gd name="connsiteX224" fmla="*/ 853081 w 7467600"/>
              <a:gd name="connsiteY224" fmla="*/ 3312410 h 6858000"/>
              <a:gd name="connsiteX225" fmla="*/ 805957 w 7467600"/>
              <a:gd name="connsiteY225" fmla="*/ 3330443 h 6858000"/>
              <a:gd name="connsiteX226" fmla="*/ 1318687 w 7467600"/>
              <a:gd name="connsiteY226" fmla="*/ 3113840 h 6858000"/>
              <a:gd name="connsiteX227" fmla="*/ 5453702 w 7467600"/>
              <a:gd name="connsiteY227" fmla="*/ 3090882 h 6858000"/>
              <a:gd name="connsiteX228" fmla="*/ 5480135 w 7467600"/>
              <a:gd name="connsiteY228" fmla="*/ 3565802 h 6858000"/>
              <a:gd name="connsiteX229" fmla="*/ 5499023 w 7467600"/>
              <a:gd name="connsiteY229" fmla="*/ 4166310 h 6858000"/>
              <a:gd name="connsiteX230" fmla="*/ 5547022 w 7467600"/>
              <a:gd name="connsiteY230" fmla="*/ 3607838 h 6858000"/>
              <a:gd name="connsiteX231" fmla="*/ 5515964 w 7467600"/>
              <a:gd name="connsiteY231" fmla="*/ 3378541 h 6858000"/>
              <a:gd name="connsiteX232" fmla="*/ 5453702 w 7467600"/>
              <a:gd name="connsiteY232" fmla="*/ 3090882 h 6858000"/>
              <a:gd name="connsiteX233" fmla="*/ 1238695 w 7467600"/>
              <a:gd name="connsiteY233" fmla="*/ 3076820 h 6858000"/>
              <a:gd name="connsiteX234" fmla="*/ 716371 w 7467600"/>
              <a:gd name="connsiteY234" fmla="*/ 3293249 h 6858000"/>
              <a:gd name="connsiteX235" fmla="*/ 579522 w 7467600"/>
              <a:gd name="connsiteY235" fmla="*/ 3371759 h 6858000"/>
              <a:gd name="connsiteX236" fmla="*/ 600288 w 7467600"/>
              <a:gd name="connsiteY236" fmla="*/ 3365555 h 6858000"/>
              <a:gd name="connsiteX237" fmla="*/ 840692 w 7467600"/>
              <a:gd name="connsiteY237" fmla="*/ 3284921 h 6858000"/>
              <a:gd name="connsiteX238" fmla="*/ 979248 w 7467600"/>
              <a:gd name="connsiteY238" fmla="*/ 3221003 h 6858000"/>
              <a:gd name="connsiteX239" fmla="*/ 1053282 w 7467600"/>
              <a:gd name="connsiteY239" fmla="*/ 3185247 h 6858000"/>
              <a:gd name="connsiteX240" fmla="*/ 1320603 w 7467600"/>
              <a:gd name="connsiteY240" fmla="*/ 3081281 h 6858000"/>
              <a:gd name="connsiteX241" fmla="*/ 1238695 w 7467600"/>
              <a:gd name="connsiteY241" fmla="*/ 3076820 h 6858000"/>
              <a:gd name="connsiteX242" fmla="*/ 5425627 w 7467600"/>
              <a:gd name="connsiteY242" fmla="*/ 2954192 h 6858000"/>
              <a:gd name="connsiteX243" fmla="*/ 5470770 w 7467600"/>
              <a:gd name="connsiteY243" fmla="*/ 3005435 h 6858000"/>
              <a:gd name="connsiteX244" fmla="*/ 5519779 w 7467600"/>
              <a:gd name="connsiteY244" fmla="*/ 4359223 h 6858000"/>
              <a:gd name="connsiteX245" fmla="*/ 5520293 w 7467600"/>
              <a:gd name="connsiteY245" fmla="*/ 4360602 h 6858000"/>
              <a:gd name="connsiteX246" fmla="*/ 5767221 w 7467600"/>
              <a:gd name="connsiteY246" fmla="*/ 4665564 h 6858000"/>
              <a:gd name="connsiteX247" fmla="*/ 6937169 w 7467600"/>
              <a:gd name="connsiteY247" fmla="*/ 4815941 h 6858000"/>
              <a:gd name="connsiteX248" fmla="*/ 6953922 w 7467600"/>
              <a:gd name="connsiteY248" fmla="*/ 4890068 h 6858000"/>
              <a:gd name="connsiteX249" fmla="*/ 6071359 w 7467600"/>
              <a:gd name="connsiteY249" fmla="*/ 4770770 h 6858000"/>
              <a:gd name="connsiteX250" fmla="*/ 6038839 w 7467600"/>
              <a:gd name="connsiteY250" fmla="*/ 4764474 h 6858000"/>
              <a:gd name="connsiteX251" fmla="*/ 6038706 w 7467600"/>
              <a:gd name="connsiteY251" fmla="*/ 4763847 h 6858000"/>
              <a:gd name="connsiteX252" fmla="*/ 6037784 w 7467600"/>
              <a:gd name="connsiteY252" fmla="*/ 4764270 h 6858000"/>
              <a:gd name="connsiteX253" fmla="*/ 6038839 w 7467600"/>
              <a:gd name="connsiteY253" fmla="*/ 4764474 h 6858000"/>
              <a:gd name="connsiteX254" fmla="*/ 6040338 w 7467600"/>
              <a:gd name="connsiteY254" fmla="*/ 4771418 h 6858000"/>
              <a:gd name="connsiteX255" fmla="*/ 6024488 w 7467600"/>
              <a:gd name="connsiteY255" fmla="*/ 4809903 h 6858000"/>
              <a:gd name="connsiteX256" fmla="*/ 5599771 w 7467600"/>
              <a:gd name="connsiteY256" fmla="*/ 5509652 h 6858000"/>
              <a:gd name="connsiteX257" fmla="*/ 5548843 w 7467600"/>
              <a:gd name="connsiteY257" fmla="*/ 5563845 h 6858000"/>
              <a:gd name="connsiteX258" fmla="*/ 5940952 w 7467600"/>
              <a:gd name="connsiteY258" fmla="*/ 6250028 h 6858000"/>
              <a:gd name="connsiteX259" fmla="*/ 6043441 w 7467600"/>
              <a:gd name="connsiteY259" fmla="*/ 6665847 h 6858000"/>
              <a:gd name="connsiteX260" fmla="*/ 6093432 w 7467600"/>
              <a:gd name="connsiteY260" fmla="*/ 6858000 h 6858000"/>
              <a:gd name="connsiteX261" fmla="*/ 6034344 w 7467600"/>
              <a:gd name="connsiteY261" fmla="*/ 6858000 h 6858000"/>
              <a:gd name="connsiteX262" fmla="*/ 6026679 w 7467600"/>
              <a:gd name="connsiteY262" fmla="*/ 6836959 h 6858000"/>
              <a:gd name="connsiteX263" fmla="*/ 5800441 w 7467600"/>
              <a:gd name="connsiteY263" fmla="*/ 6335286 h 6858000"/>
              <a:gd name="connsiteX264" fmla="*/ 5526562 w 7467600"/>
              <a:gd name="connsiteY264" fmla="*/ 5705388 h 6858000"/>
              <a:gd name="connsiteX265" fmla="*/ 5519640 w 7467600"/>
              <a:gd name="connsiteY265" fmla="*/ 5683774 h 6858000"/>
              <a:gd name="connsiteX266" fmla="*/ 5844559 w 7467600"/>
              <a:gd name="connsiteY266" fmla="*/ 6553349 h 6858000"/>
              <a:gd name="connsiteX267" fmla="*/ 5975994 w 7467600"/>
              <a:gd name="connsiteY267" fmla="*/ 6858000 h 6858000"/>
              <a:gd name="connsiteX268" fmla="*/ 5898547 w 7467600"/>
              <a:gd name="connsiteY268" fmla="*/ 6858000 h 6858000"/>
              <a:gd name="connsiteX269" fmla="*/ 5682041 w 7467600"/>
              <a:gd name="connsiteY269" fmla="*/ 6355860 h 6858000"/>
              <a:gd name="connsiteX270" fmla="*/ 5461758 w 7467600"/>
              <a:gd name="connsiteY270" fmla="*/ 5820220 h 6858000"/>
              <a:gd name="connsiteX271" fmla="*/ 5237282 w 7467600"/>
              <a:gd name="connsiteY271" fmla="*/ 6579086 h 6858000"/>
              <a:gd name="connsiteX272" fmla="*/ 5115009 w 7467600"/>
              <a:gd name="connsiteY272" fmla="*/ 6858000 h 6858000"/>
              <a:gd name="connsiteX273" fmla="*/ 5028074 w 7467600"/>
              <a:gd name="connsiteY273" fmla="*/ 6858000 h 6858000"/>
              <a:gd name="connsiteX274" fmla="*/ 5079508 w 7467600"/>
              <a:gd name="connsiteY274" fmla="*/ 6749074 h 6858000"/>
              <a:gd name="connsiteX275" fmla="*/ 5371846 w 7467600"/>
              <a:gd name="connsiteY275" fmla="*/ 5924413 h 6858000"/>
              <a:gd name="connsiteX276" fmla="*/ 5270512 w 7467600"/>
              <a:gd name="connsiteY276" fmla="*/ 6138975 h 6858000"/>
              <a:gd name="connsiteX277" fmla="*/ 5062409 w 7467600"/>
              <a:gd name="connsiteY277" fmla="*/ 6653544 h 6858000"/>
              <a:gd name="connsiteX278" fmla="*/ 5036628 w 7467600"/>
              <a:gd name="connsiteY278" fmla="*/ 6754247 h 6858000"/>
              <a:gd name="connsiteX279" fmla="*/ 5009112 w 7467600"/>
              <a:gd name="connsiteY279" fmla="*/ 6858000 h 6858000"/>
              <a:gd name="connsiteX280" fmla="*/ 4976679 w 7467600"/>
              <a:gd name="connsiteY280" fmla="*/ 6858000 h 6858000"/>
              <a:gd name="connsiteX281" fmla="*/ 5006537 w 7467600"/>
              <a:gd name="connsiteY281" fmla="*/ 6747068 h 6858000"/>
              <a:gd name="connsiteX282" fmla="*/ 5032723 w 7467600"/>
              <a:gd name="connsiteY282" fmla="*/ 6644957 h 6858000"/>
              <a:gd name="connsiteX283" fmla="*/ 5242949 w 7467600"/>
              <a:gd name="connsiteY283" fmla="*/ 6125175 h 6858000"/>
              <a:gd name="connsiteX284" fmla="*/ 5286321 w 7467600"/>
              <a:gd name="connsiteY284" fmla="*/ 6033555 h 6858000"/>
              <a:gd name="connsiteX285" fmla="*/ 5008210 w 7467600"/>
              <a:gd name="connsiteY285" fmla="*/ 6649194 h 6858000"/>
              <a:gd name="connsiteX286" fmla="*/ 4986321 w 7467600"/>
              <a:gd name="connsiteY286" fmla="*/ 6765687 h 6858000"/>
              <a:gd name="connsiteX287" fmla="*/ 4973474 w 7467600"/>
              <a:gd name="connsiteY287" fmla="*/ 6858000 h 6858000"/>
              <a:gd name="connsiteX288" fmla="*/ 4907178 w 7467600"/>
              <a:gd name="connsiteY288" fmla="*/ 6858000 h 6858000"/>
              <a:gd name="connsiteX289" fmla="*/ 4910810 w 7467600"/>
              <a:gd name="connsiteY289" fmla="*/ 6829660 h 6858000"/>
              <a:gd name="connsiteX290" fmla="*/ 4987461 w 7467600"/>
              <a:gd name="connsiteY290" fmla="*/ 6432994 h 6858000"/>
              <a:gd name="connsiteX291" fmla="*/ 5179262 w 7467600"/>
              <a:gd name="connsiteY291" fmla="*/ 6035044 h 6858000"/>
              <a:gd name="connsiteX292" fmla="*/ 4689678 w 7467600"/>
              <a:gd name="connsiteY292" fmla="*/ 6440241 h 6858000"/>
              <a:gd name="connsiteX293" fmla="*/ 4477543 w 7467600"/>
              <a:gd name="connsiteY293" fmla="*/ 6674836 h 6858000"/>
              <a:gd name="connsiteX294" fmla="*/ 4329957 w 7467600"/>
              <a:gd name="connsiteY294" fmla="*/ 6858000 h 6858000"/>
              <a:gd name="connsiteX295" fmla="*/ 4218595 w 7467600"/>
              <a:gd name="connsiteY295" fmla="*/ 6858000 h 6858000"/>
              <a:gd name="connsiteX296" fmla="*/ 4368888 w 7467600"/>
              <a:gd name="connsiteY296" fmla="*/ 6668412 h 6858000"/>
              <a:gd name="connsiteX297" fmla="*/ 4563091 w 7467600"/>
              <a:gd name="connsiteY297" fmla="*/ 6442508 h 6858000"/>
              <a:gd name="connsiteX298" fmla="*/ 5387324 w 7467600"/>
              <a:gd name="connsiteY298" fmla="*/ 5705830 h 6858000"/>
              <a:gd name="connsiteX299" fmla="*/ 5073620 w 7467600"/>
              <a:gd name="connsiteY299" fmla="*/ 5955437 h 6858000"/>
              <a:gd name="connsiteX300" fmla="*/ 4689789 w 7467600"/>
              <a:gd name="connsiteY300" fmla="*/ 6268382 h 6858000"/>
              <a:gd name="connsiteX301" fmla="*/ 4418722 w 7467600"/>
              <a:gd name="connsiteY301" fmla="*/ 6570886 h 6858000"/>
              <a:gd name="connsiteX302" fmla="*/ 4214944 w 7467600"/>
              <a:gd name="connsiteY302" fmla="*/ 6858000 h 6858000"/>
              <a:gd name="connsiteX303" fmla="*/ 4177898 w 7467600"/>
              <a:gd name="connsiteY303" fmla="*/ 6858000 h 6858000"/>
              <a:gd name="connsiteX304" fmla="*/ 4391597 w 7467600"/>
              <a:gd name="connsiteY304" fmla="*/ 6556370 h 6858000"/>
              <a:gd name="connsiteX305" fmla="*/ 4668889 w 7467600"/>
              <a:gd name="connsiteY305" fmla="*/ 6246399 h 6858000"/>
              <a:gd name="connsiteX306" fmla="*/ 5055427 w 7467600"/>
              <a:gd name="connsiteY306" fmla="*/ 5931476 h 6858000"/>
              <a:gd name="connsiteX307" fmla="*/ 5371814 w 7467600"/>
              <a:gd name="connsiteY307" fmla="*/ 5678975 h 6858000"/>
              <a:gd name="connsiteX308" fmla="*/ 4987918 w 7467600"/>
              <a:gd name="connsiteY308" fmla="*/ 5838701 h 6858000"/>
              <a:gd name="connsiteX309" fmla="*/ 4317146 w 7467600"/>
              <a:gd name="connsiteY309" fmla="*/ 6587716 h 6858000"/>
              <a:gd name="connsiteX310" fmla="*/ 4171627 w 7467600"/>
              <a:gd name="connsiteY310" fmla="*/ 6858000 h 6858000"/>
              <a:gd name="connsiteX311" fmla="*/ 4081585 w 7467600"/>
              <a:gd name="connsiteY311" fmla="*/ 6858000 h 6858000"/>
              <a:gd name="connsiteX312" fmla="*/ 4238603 w 7467600"/>
              <a:gd name="connsiteY312" fmla="*/ 6559341 h 6858000"/>
              <a:gd name="connsiteX313" fmla="*/ 4778333 w 7467600"/>
              <a:gd name="connsiteY313" fmla="*/ 5873626 h 6858000"/>
              <a:gd name="connsiteX314" fmla="*/ 5414185 w 7467600"/>
              <a:gd name="connsiteY314" fmla="*/ 5573882 h 6858000"/>
              <a:gd name="connsiteX315" fmla="*/ 5959648 w 7467600"/>
              <a:gd name="connsiteY315" fmla="*/ 4760797 h 6858000"/>
              <a:gd name="connsiteX316" fmla="*/ 5355019 w 7467600"/>
              <a:gd name="connsiteY316" fmla="*/ 4734672 h 6858000"/>
              <a:gd name="connsiteX317" fmla="*/ 5083565 w 7467600"/>
              <a:gd name="connsiteY317" fmla="*/ 5179121 h 6858000"/>
              <a:gd name="connsiteX318" fmla="*/ 4713577 w 7467600"/>
              <a:gd name="connsiteY318" fmla="*/ 5616803 h 6858000"/>
              <a:gd name="connsiteX319" fmla="*/ 3989559 w 7467600"/>
              <a:gd name="connsiteY319" fmla="*/ 6145945 h 6858000"/>
              <a:gd name="connsiteX320" fmla="*/ 3939824 w 7467600"/>
              <a:gd name="connsiteY320" fmla="*/ 6066900 h 6858000"/>
              <a:gd name="connsiteX321" fmla="*/ 4584537 w 7467600"/>
              <a:gd name="connsiteY321" fmla="*/ 5324826 h 6858000"/>
              <a:gd name="connsiteX322" fmla="*/ 5037105 w 7467600"/>
              <a:gd name="connsiteY322" fmla="*/ 5088765 h 6858000"/>
              <a:gd name="connsiteX323" fmla="*/ 5039930 w 7467600"/>
              <a:gd name="connsiteY323" fmla="*/ 5089585 h 6858000"/>
              <a:gd name="connsiteX324" fmla="*/ 5263764 w 7467600"/>
              <a:gd name="connsiteY324" fmla="*/ 4735525 h 6858000"/>
              <a:gd name="connsiteX325" fmla="*/ 4086300 w 7467600"/>
              <a:gd name="connsiteY325" fmla="*/ 4884599 h 6858000"/>
              <a:gd name="connsiteX326" fmla="*/ 4085485 w 7467600"/>
              <a:gd name="connsiteY326" fmla="*/ 4899070 h 6858000"/>
              <a:gd name="connsiteX327" fmla="*/ 3871915 w 7467600"/>
              <a:gd name="connsiteY327" fmla="*/ 5253645 h 6858000"/>
              <a:gd name="connsiteX328" fmla="*/ 3799374 w 7467600"/>
              <a:gd name="connsiteY328" fmla="*/ 5466127 h 6858000"/>
              <a:gd name="connsiteX329" fmla="*/ 3498850 w 7467600"/>
              <a:gd name="connsiteY329" fmla="*/ 6661888 h 6858000"/>
              <a:gd name="connsiteX330" fmla="*/ 3399216 w 7467600"/>
              <a:gd name="connsiteY330" fmla="*/ 6858000 h 6858000"/>
              <a:gd name="connsiteX331" fmla="*/ 3303688 w 7467600"/>
              <a:gd name="connsiteY331" fmla="*/ 6858000 h 6858000"/>
              <a:gd name="connsiteX332" fmla="*/ 3391774 w 7467600"/>
              <a:gd name="connsiteY332" fmla="*/ 6697181 h 6858000"/>
              <a:gd name="connsiteX333" fmla="*/ 3735540 w 7467600"/>
              <a:gd name="connsiteY333" fmla="*/ 5546923 h 6858000"/>
              <a:gd name="connsiteX334" fmla="*/ 3729438 w 7467600"/>
              <a:gd name="connsiteY334" fmla="*/ 5569058 h 6858000"/>
              <a:gd name="connsiteX335" fmla="*/ 3707782 w 7467600"/>
              <a:gd name="connsiteY335" fmla="*/ 5644908 h 6858000"/>
              <a:gd name="connsiteX336" fmla="*/ 3583827 w 7467600"/>
              <a:gd name="connsiteY336" fmla="*/ 6039215 h 6858000"/>
              <a:gd name="connsiteX337" fmla="*/ 3547861 w 7467600"/>
              <a:gd name="connsiteY337" fmla="*/ 6129609 h 6858000"/>
              <a:gd name="connsiteX338" fmla="*/ 3490905 w 7467600"/>
              <a:gd name="connsiteY338" fmla="*/ 6277660 h 6858000"/>
              <a:gd name="connsiteX339" fmla="*/ 3455859 w 7467600"/>
              <a:gd name="connsiteY339" fmla="*/ 6391301 h 6858000"/>
              <a:gd name="connsiteX340" fmla="*/ 3429112 w 7467600"/>
              <a:gd name="connsiteY340" fmla="*/ 6479469 h 6858000"/>
              <a:gd name="connsiteX341" fmla="*/ 3304862 w 7467600"/>
              <a:gd name="connsiteY341" fmla="*/ 6796476 h 6858000"/>
              <a:gd name="connsiteX342" fmla="*/ 3276071 w 7467600"/>
              <a:gd name="connsiteY342" fmla="*/ 6858000 h 6858000"/>
              <a:gd name="connsiteX343" fmla="*/ 3240805 w 7467600"/>
              <a:gd name="connsiteY343" fmla="*/ 6858000 h 6858000"/>
              <a:gd name="connsiteX344" fmla="*/ 3275917 w 7467600"/>
              <a:gd name="connsiteY344" fmla="*/ 6783192 h 6858000"/>
              <a:gd name="connsiteX345" fmla="*/ 3399358 w 7467600"/>
              <a:gd name="connsiteY345" fmla="*/ 6469011 h 6858000"/>
              <a:gd name="connsiteX346" fmla="*/ 3425650 w 7467600"/>
              <a:gd name="connsiteY346" fmla="*/ 6381333 h 6858000"/>
              <a:gd name="connsiteX347" fmla="*/ 3460661 w 7467600"/>
              <a:gd name="connsiteY347" fmla="*/ 6266763 h 6858000"/>
              <a:gd name="connsiteX348" fmla="*/ 3518021 w 7467600"/>
              <a:gd name="connsiteY348" fmla="*/ 6117298 h 6858000"/>
              <a:gd name="connsiteX349" fmla="*/ 3554035 w 7467600"/>
              <a:gd name="connsiteY349" fmla="*/ 6027832 h 6858000"/>
              <a:gd name="connsiteX350" fmla="*/ 3677174 w 7467600"/>
              <a:gd name="connsiteY350" fmla="*/ 5636351 h 6858000"/>
              <a:gd name="connsiteX351" fmla="*/ 3698819 w 7467600"/>
              <a:gd name="connsiteY351" fmla="*/ 5560503 h 6858000"/>
              <a:gd name="connsiteX352" fmla="*/ 3702094 w 7467600"/>
              <a:gd name="connsiteY352" fmla="*/ 5549194 h 6858000"/>
              <a:gd name="connsiteX353" fmla="*/ 3398355 w 7467600"/>
              <a:gd name="connsiteY353" fmla="*/ 6094603 h 6858000"/>
              <a:gd name="connsiteX354" fmla="*/ 3193941 w 7467600"/>
              <a:gd name="connsiteY354" fmla="*/ 6798775 h 6858000"/>
              <a:gd name="connsiteX355" fmla="*/ 3184140 w 7467600"/>
              <a:gd name="connsiteY355" fmla="*/ 6858000 h 6858000"/>
              <a:gd name="connsiteX356" fmla="*/ 3099978 w 7467600"/>
              <a:gd name="connsiteY356" fmla="*/ 6858000 h 6858000"/>
              <a:gd name="connsiteX357" fmla="*/ 3101556 w 7467600"/>
              <a:gd name="connsiteY357" fmla="*/ 6843337 h 6858000"/>
              <a:gd name="connsiteX358" fmla="*/ 3370162 w 7467600"/>
              <a:gd name="connsiteY358" fmla="*/ 5785550 h 6858000"/>
              <a:gd name="connsiteX359" fmla="*/ 3746477 w 7467600"/>
              <a:gd name="connsiteY359" fmla="*/ 5377889 h 6858000"/>
              <a:gd name="connsiteX360" fmla="*/ 3863399 w 7467600"/>
              <a:gd name="connsiteY360" fmla="*/ 5087257 h 6858000"/>
              <a:gd name="connsiteX361" fmla="*/ 3968712 w 7467600"/>
              <a:gd name="connsiteY361" fmla="*/ 4913989 h 6858000"/>
              <a:gd name="connsiteX362" fmla="*/ 2792390 w 7467600"/>
              <a:gd name="connsiteY362" fmla="*/ 5382974 h 6858000"/>
              <a:gd name="connsiteX363" fmla="*/ 2714982 w 7467600"/>
              <a:gd name="connsiteY363" fmla="*/ 5427051 h 6858000"/>
              <a:gd name="connsiteX364" fmla="*/ 2813361 w 7467600"/>
              <a:gd name="connsiteY364" fmla="*/ 6023912 h 6858000"/>
              <a:gd name="connsiteX365" fmla="*/ 2688430 w 7467600"/>
              <a:gd name="connsiteY365" fmla="*/ 6801564 h 6858000"/>
              <a:gd name="connsiteX366" fmla="*/ 2629626 w 7467600"/>
              <a:gd name="connsiteY366" fmla="*/ 6763394 h 6858000"/>
              <a:gd name="connsiteX367" fmla="*/ 2565328 w 7467600"/>
              <a:gd name="connsiteY367" fmla="*/ 5516399 h 6858000"/>
              <a:gd name="connsiteX368" fmla="*/ 1922999 w 7467600"/>
              <a:gd name="connsiteY368" fmla="*/ 5980343 h 6858000"/>
              <a:gd name="connsiteX369" fmla="*/ 1950261 w 7467600"/>
              <a:gd name="connsiteY369" fmla="*/ 6405858 h 6858000"/>
              <a:gd name="connsiteX370" fmla="*/ 2365554 w 7467600"/>
              <a:gd name="connsiteY370" fmla="*/ 6759107 h 6858000"/>
              <a:gd name="connsiteX371" fmla="*/ 2424142 w 7467600"/>
              <a:gd name="connsiteY371" fmla="*/ 6858000 h 6858000"/>
              <a:gd name="connsiteX372" fmla="*/ 2395994 w 7467600"/>
              <a:gd name="connsiteY372" fmla="*/ 6858000 h 6858000"/>
              <a:gd name="connsiteX373" fmla="*/ 2392863 w 7467600"/>
              <a:gd name="connsiteY373" fmla="*/ 6852964 h 6858000"/>
              <a:gd name="connsiteX374" fmla="*/ 2017589 w 7467600"/>
              <a:gd name="connsiteY374" fmla="*/ 6493982 h 6858000"/>
              <a:gd name="connsiteX375" fmla="*/ 2147336 w 7467600"/>
              <a:gd name="connsiteY375" fmla="*/ 6594052 h 6858000"/>
              <a:gd name="connsiteX376" fmla="*/ 2207047 w 7467600"/>
              <a:gd name="connsiteY376" fmla="*/ 6654540 h 6858000"/>
              <a:gd name="connsiteX377" fmla="*/ 2299106 w 7467600"/>
              <a:gd name="connsiteY377" fmla="*/ 6778931 h 6858000"/>
              <a:gd name="connsiteX378" fmla="*/ 2314430 w 7467600"/>
              <a:gd name="connsiteY378" fmla="*/ 6801144 h 6858000"/>
              <a:gd name="connsiteX379" fmla="*/ 2352406 w 7467600"/>
              <a:gd name="connsiteY379" fmla="*/ 6858000 h 6858000"/>
              <a:gd name="connsiteX380" fmla="*/ 2314492 w 7467600"/>
              <a:gd name="connsiteY380" fmla="*/ 6858000 h 6858000"/>
              <a:gd name="connsiteX381" fmla="*/ 2288095 w 7467600"/>
              <a:gd name="connsiteY381" fmla="*/ 6818030 h 6858000"/>
              <a:gd name="connsiteX382" fmla="*/ 2272768 w 7467600"/>
              <a:gd name="connsiteY382" fmla="*/ 6795822 h 6858000"/>
              <a:gd name="connsiteX383" fmla="*/ 2182715 w 7467600"/>
              <a:gd name="connsiteY383" fmla="*/ 6675071 h 6858000"/>
              <a:gd name="connsiteX384" fmla="*/ 2032061 w 7467600"/>
              <a:gd name="connsiteY384" fmla="*/ 6541380 h 6858000"/>
              <a:gd name="connsiteX385" fmla="*/ 2257220 w 7467600"/>
              <a:gd name="connsiteY385" fmla="*/ 6826257 h 6858000"/>
              <a:gd name="connsiteX386" fmla="*/ 2281324 w 7467600"/>
              <a:gd name="connsiteY386" fmla="*/ 6858000 h 6858000"/>
              <a:gd name="connsiteX387" fmla="*/ 2242860 w 7467600"/>
              <a:gd name="connsiteY387" fmla="*/ 6858000 h 6858000"/>
              <a:gd name="connsiteX388" fmla="*/ 2232818 w 7467600"/>
              <a:gd name="connsiteY388" fmla="*/ 6844926 h 6858000"/>
              <a:gd name="connsiteX389" fmla="*/ 1990172 w 7467600"/>
              <a:gd name="connsiteY389" fmla="*/ 6542121 h 6858000"/>
              <a:gd name="connsiteX390" fmla="*/ 2124090 w 7467600"/>
              <a:gd name="connsiteY390" fmla="*/ 6761017 h 6858000"/>
              <a:gd name="connsiteX391" fmla="*/ 2200380 w 7467600"/>
              <a:gd name="connsiteY391" fmla="*/ 6858000 h 6858000"/>
              <a:gd name="connsiteX392" fmla="*/ 2147507 w 7467600"/>
              <a:gd name="connsiteY392" fmla="*/ 6858000 h 6858000"/>
              <a:gd name="connsiteX393" fmla="*/ 2070668 w 7467600"/>
              <a:gd name="connsiteY393" fmla="*/ 6761520 h 6858000"/>
              <a:gd name="connsiteX394" fmla="*/ 1975142 w 7467600"/>
              <a:gd name="connsiteY394" fmla="*/ 6585570 h 6858000"/>
              <a:gd name="connsiteX395" fmla="*/ 2050035 w 7467600"/>
              <a:gd name="connsiteY395" fmla="*/ 6813345 h 6858000"/>
              <a:gd name="connsiteX396" fmla="*/ 2063025 w 7467600"/>
              <a:gd name="connsiteY396" fmla="*/ 6858000 h 6858000"/>
              <a:gd name="connsiteX397" fmla="*/ 2021675 w 7467600"/>
              <a:gd name="connsiteY397" fmla="*/ 6858000 h 6858000"/>
              <a:gd name="connsiteX398" fmla="*/ 2019308 w 7467600"/>
              <a:gd name="connsiteY398" fmla="*/ 6847118 h 6858000"/>
              <a:gd name="connsiteX399" fmla="*/ 1938835 w 7467600"/>
              <a:gd name="connsiteY399" fmla="*/ 6551160 h 6858000"/>
              <a:gd name="connsiteX400" fmla="*/ 1953230 w 7467600"/>
              <a:gd name="connsiteY400" fmla="*/ 6759699 h 6858000"/>
              <a:gd name="connsiteX401" fmla="*/ 1956763 w 7467600"/>
              <a:gd name="connsiteY401" fmla="*/ 6778191 h 6858000"/>
              <a:gd name="connsiteX402" fmla="*/ 1967925 w 7467600"/>
              <a:gd name="connsiteY402" fmla="*/ 6858000 h 6858000"/>
              <a:gd name="connsiteX403" fmla="*/ 1936622 w 7467600"/>
              <a:gd name="connsiteY403" fmla="*/ 6858000 h 6858000"/>
              <a:gd name="connsiteX404" fmla="*/ 1926261 w 7467600"/>
              <a:gd name="connsiteY404" fmla="*/ 6784064 h 6858000"/>
              <a:gd name="connsiteX405" fmla="*/ 1922724 w 7467600"/>
              <a:gd name="connsiteY405" fmla="*/ 6765577 h 6858000"/>
              <a:gd name="connsiteX406" fmla="*/ 1904650 w 7467600"/>
              <a:gd name="connsiteY406" fmla="*/ 6639616 h 6858000"/>
              <a:gd name="connsiteX407" fmla="*/ 1885273 w 7467600"/>
              <a:gd name="connsiteY407" fmla="*/ 6858000 h 6858000"/>
              <a:gd name="connsiteX408" fmla="*/ 1854363 w 7467600"/>
              <a:gd name="connsiteY408" fmla="*/ 6858000 h 6858000"/>
              <a:gd name="connsiteX409" fmla="*/ 1880391 w 7467600"/>
              <a:gd name="connsiteY409" fmla="*/ 6603796 h 6858000"/>
              <a:gd name="connsiteX410" fmla="*/ 1818273 w 7467600"/>
              <a:gd name="connsiteY410" fmla="*/ 6715729 h 6858000"/>
              <a:gd name="connsiteX411" fmla="*/ 1794691 w 7467600"/>
              <a:gd name="connsiteY411" fmla="*/ 6843239 h 6858000"/>
              <a:gd name="connsiteX412" fmla="*/ 1794914 w 7467600"/>
              <a:gd name="connsiteY412" fmla="*/ 6858000 h 6858000"/>
              <a:gd name="connsiteX413" fmla="*/ 1746128 w 7467600"/>
              <a:gd name="connsiteY413" fmla="*/ 6858000 h 6858000"/>
              <a:gd name="connsiteX414" fmla="*/ 1753934 w 7467600"/>
              <a:gd name="connsiteY414" fmla="*/ 6724796 h 6858000"/>
              <a:gd name="connsiteX415" fmla="*/ 1792053 w 7467600"/>
              <a:gd name="connsiteY415" fmla="*/ 6572396 h 6858000"/>
              <a:gd name="connsiteX416" fmla="*/ 1862248 w 7467600"/>
              <a:gd name="connsiteY416" fmla="*/ 6266397 h 6858000"/>
              <a:gd name="connsiteX417" fmla="*/ 1862250 w 7467600"/>
              <a:gd name="connsiteY417" fmla="*/ 6033531 h 6858000"/>
              <a:gd name="connsiteX418" fmla="*/ 1211999 w 7467600"/>
              <a:gd name="connsiteY418" fmla="*/ 6683610 h 6858000"/>
              <a:gd name="connsiteX419" fmla="*/ 1213266 w 7467600"/>
              <a:gd name="connsiteY419" fmla="*/ 6691947 h 6858000"/>
              <a:gd name="connsiteX420" fmla="*/ 1203370 w 7467600"/>
              <a:gd name="connsiteY420" fmla="*/ 6850676 h 6858000"/>
              <a:gd name="connsiteX421" fmla="*/ 1203671 w 7467600"/>
              <a:gd name="connsiteY421" fmla="*/ 6858000 h 6858000"/>
              <a:gd name="connsiteX422" fmla="*/ 1143180 w 7467600"/>
              <a:gd name="connsiteY422" fmla="*/ 6858000 h 6858000"/>
              <a:gd name="connsiteX423" fmla="*/ 1142176 w 7467600"/>
              <a:gd name="connsiteY423" fmla="*/ 6766045 h 6858000"/>
              <a:gd name="connsiteX424" fmla="*/ 1067484 w 7467600"/>
              <a:gd name="connsiteY424" fmla="*/ 6858000 h 6858000"/>
              <a:gd name="connsiteX425" fmla="*/ 953928 w 7467600"/>
              <a:gd name="connsiteY425" fmla="*/ 6858000 h 6858000"/>
              <a:gd name="connsiteX426" fmla="*/ 959715 w 7467600"/>
              <a:gd name="connsiteY426" fmla="*/ 6850185 h 6858000"/>
              <a:gd name="connsiteX427" fmla="*/ 1483788 w 7467600"/>
              <a:gd name="connsiteY427" fmla="*/ 6259174 h 6858000"/>
              <a:gd name="connsiteX428" fmla="*/ 1100671 w 7467600"/>
              <a:gd name="connsiteY428" fmla="*/ 6252137 h 6858000"/>
              <a:gd name="connsiteX429" fmla="*/ 1090144 w 7467600"/>
              <a:gd name="connsiteY429" fmla="*/ 6256748 h 6858000"/>
              <a:gd name="connsiteX430" fmla="*/ 1095872 w 7467600"/>
              <a:gd name="connsiteY430" fmla="*/ 6271892 h 6858000"/>
              <a:gd name="connsiteX431" fmla="*/ 262785 w 7467600"/>
              <a:gd name="connsiteY431" fmla="*/ 6845450 h 6858000"/>
              <a:gd name="connsiteX432" fmla="*/ 209968 w 7467600"/>
              <a:gd name="connsiteY432" fmla="*/ 6770713 h 6858000"/>
              <a:gd name="connsiteX433" fmla="*/ 873460 w 7467600"/>
              <a:gd name="connsiteY433" fmla="*/ 6253768 h 6858000"/>
              <a:gd name="connsiteX434" fmla="*/ 192686 w 7467600"/>
              <a:gd name="connsiteY434" fmla="*/ 5849257 h 6858000"/>
              <a:gd name="connsiteX435" fmla="*/ 4696 w 7467600"/>
              <a:gd name="connsiteY435" fmla="*/ 5697668 h 6858000"/>
              <a:gd name="connsiteX436" fmla="*/ 0 w 7467600"/>
              <a:gd name="connsiteY436" fmla="*/ 5689984 h 6858000"/>
              <a:gd name="connsiteX437" fmla="*/ 0 w 7467600"/>
              <a:gd name="connsiteY437" fmla="*/ 5513472 h 6858000"/>
              <a:gd name="connsiteX438" fmla="*/ 174101 w 7467600"/>
              <a:gd name="connsiteY438" fmla="*/ 5620277 h 6858000"/>
              <a:gd name="connsiteX439" fmla="*/ 891800 w 7467600"/>
              <a:gd name="connsiteY439" fmla="*/ 6036935 h 6858000"/>
              <a:gd name="connsiteX440" fmla="*/ 1072219 w 7467600"/>
              <a:gd name="connsiteY440" fmla="*/ 6169443 h 6858000"/>
              <a:gd name="connsiteX441" fmla="*/ 1074117 w 7467600"/>
              <a:gd name="connsiteY441" fmla="*/ 6170301 h 6858000"/>
              <a:gd name="connsiteX442" fmla="*/ 1083114 w 7467600"/>
              <a:gd name="connsiteY442" fmla="*/ 6174131 h 6858000"/>
              <a:gd name="connsiteX443" fmla="*/ 1543010 w 7467600"/>
              <a:gd name="connsiteY443" fmla="*/ 6191140 h 6858000"/>
              <a:gd name="connsiteX444" fmla="*/ 1551080 w 7467600"/>
              <a:gd name="connsiteY444" fmla="*/ 6195006 h 6858000"/>
              <a:gd name="connsiteX445" fmla="*/ 2345443 w 7467600"/>
              <a:gd name="connsiteY445" fmla="*/ 5549882 h 6858000"/>
              <a:gd name="connsiteX446" fmla="*/ 1721499 w 7467600"/>
              <a:gd name="connsiteY446" fmla="*/ 5599969 h 6858000"/>
              <a:gd name="connsiteX447" fmla="*/ 767716 w 7467600"/>
              <a:gd name="connsiteY447" fmla="*/ 5472768 h 6858000"/>
              <a:gd name="connsiteX448" fmla="*/ 722147 w 7467600"/>
              <a:gd name="connsiteY448" fmla="*/ 5393091 h 6858000"/>
              <a:gd name="connsiteX449" fmla="*/ 1485552 w 7467600"/>
              <a:gd name="connsiteY449" fmla="*/ 5313202 h 6858000"/>
              <a:gd name="connsiteX450" fmla="*/ 2143004 w 7467600"/>
              <a:gd name="connsiteY450" fmla="*/ 5402420 h 6858000"/>
              <a:gd name="connsiteX451" fmla="*/ 1933391 w 7467600"/>
              <a:gd name="connsiteY451" fmla="*/ 5156971 h 6858000"/>
              <a:gd name="connsiteX452" fmla="*/ 1827118 w 7467600"/>
              <a:gd name="connsiteY452" fmla="*/ 4968410 h 6858000"/>
              <a:gd name="connsiteX453" fmla="*/ 1837349 w 7467600"/>
              <a:gd name="connsiteY453" fmla="*/ 4956357 h 6858000"/>
              <a:gd name="connsiteX454" fmla="*/ 2162835 w 7467600"/>
              <a:gd name="connsiteY454" fmla="*/ 5187853 h 6858000"/>
              <a:gd name="connsiteX455" fmla="*/ 2257167 w 7467600"/>
              <a:gd name="connsiteY455" fmla="*/ 5462123 h 6858000"/>
              <a:gd name="connsiteX456" fmla="*/ 2261598 w 7467600"/>
              <a:gd name="connsiteY456" fmla="*/ 5467998 h 6858000"/>
              <a:gd name="connsiteX457" fmla="*/ 2437177 w 7467600"/>
              <a:gd name="connsiteY457" fmla="*/ 5479608 h 6858000"/>
              <a:gd name="connsiteX458" fmla="*/ 2445247 w 7467600"/>
              <a:gd name="connsiteY458" fmla="*/ 5483476 h 6858000"/>
              <a:gd name="connsiteX459" fmla="*/ 2743626 w 7467600"/>
              <a:gd name="connsiteY459" fmla="*/ 5304819 h 6858000"/>
              <a:gd name="connsiteX460" fmla="*/ 3048102 w 7467600"/>
              <a:gd name="connsiteY460" fmla="*/ 5150595 h 6858000"/>
              <a:gd name="connsiteX461" fmla="*/ 1799414 w 7467600"/>
              <a:gd name="connsiteY461" fmla="*/ 4694732 h 6858000"/>
              <a:gd name="connsiteX462" fmla="*/ 1771735 w 7467600"/>
              <a:gd name="connsiteY462" fmla="*/ 4619929 h 6858000"/>
              <a:gd name="connsiteX463" fmla="*/ 3104273 w 7467600"/>
              <a:gd name="connsiteY463" fmla="*/ 5076159 h 6858000"/>
              <a:gd name="connsiteX464" fmla="*/ 3113245 w 7467600"/>
              <a:gd name="connsiteY464" fmla="*/ 5090705 h 6858000"/>
              <a:gd name="connsiteX465" fmla="*/ 3126294 w 7467600"/>
              <a:gd name="connsiteY465" fmla="*/ 5114400 h 6858000"/>
              <a:gd name="connsiteX466" fmla="*/ 3937433 w 7467600"/>
              <a:gd name="connsiteY466" fmla="*/ 4830473 h 6858000"/>
              <a:gd name="connsiteX467" fmla="*/ 3590475 w 7467600"/>
              <a:gd name="connsiteY467" fmla="*/ 4597974 h 6858000"/>
              <a:gd name="connsiteX468" fmla="*/ 3100264 w 7467600"/>
              <a:gd name="connsiteY468" fmla="*/ 4579845 h 6858000"/>
              <a:gd name="connsiteX469" fmla="*/ 2183576 w 7467600"/>
              <a:gd name="connsiteY469" fmla="*/ 4227150 h 6858000"/>
              <a:gd name="connsiteX470" fmla="*/ 2151029 w 7467600"/>
              <a:gd name="connsiteY470" fmla="*/ 4146947 h 6858000"/>
              <a:gd name="connsiteX471" fmla="*/ 3563434 w 7467600"/>
              <a:gd name="connsiteY471" fmla="*/ 4469115 h 6858000"/>
              <a:gd name="connsiteX472" fmla="*/ 3177952 w 7467600"/>
              <a:gd name="connsiteY472" fmla="*/ 3657386 h 6858000"/>
              <a:gd name="connsiteX473" fmla="*/ 3189263 w 7467600"/>
              <a:gd name="connsiteY473" fmla="*/ 3625726 h 6858000"/>
              <a:gd name="connsiteX474" fmla="*/ 3560912 w 7467600"/>
              <a:gd name="connsiteY474" fmla="*/ 4079863 h 6858000"/>
              <a:gd name="connsiteX475" fmla="*/ 3626636 w 7467600"/>
              <a:gd name="connsiteY475" fmla="*/ 4512230 h 6858000"/>
              <a:gd name="connsiteX476" fmla="*/ 3653088 w 7467600"/>
              <a:gd name="connsiteY476" fmla="*/ 4521417 h 6858000"/>
              <a:gd name="connsiteX477" fmla="*/ 3988128 w 7467600"/>
              <a:gd name="connsiteY477" fmla="*/ 4817267 h 6858000"/>
              <a:gd name="connsiteX478" fmla="*/ 4830582 w 7467600"/>
              <a:gd name="connsiteY478" fmla="*/ 4676000 h 6858000"/>
              <a:gd name="connsiteX479" fmla="*/ 4830100 w 7467600"/>
              <a:gd name="connsiteY479" fmla="*/ 4675554 h 6858000"/>
              <a:gd name="connsiteX480" fmla="*/ 4036318 w 7467600"/>
              <a:gd name="connsiteY480" fmla="*/ 4147013 h 6858000"/>
              <a:gd name="connsiteX481" fmla="*/ 3432098 w 7467600"/>
              <a:gd name="connsiteY481" fmla="*/ 3537312 h 6858000"/>
              <a:gd name="connsiteX482" fmla="*/ 3446761 w 7467600"/>
              <a:gd name="connsiteY482" fmla="*/ 3461278 h 6858000"/>
              <a:gd name="connsiteX483" fmla="*/ 4419733 w 7467600"/>
              <a:gd name="connsiteY483" fmla="*/ 3963555 h 6858000"/>
              <a:gd name="connsiteX484" fmla="*/ 4781371 w 7467600"/>
              <a:gd name="connsiteY484" fmla="*/ 4458604 h 6858000"/>
              <a:gd name="connsiteX485" fmla="*/ 4780440 w 7467600"/>
              <a:gd name="connsiteY485" fmla="*/ 4470290 h 6858000"/>
              <a:gd name="connsiteX486" fmla="*/ 4898954 w 7467600"/>
              <a:gd name="connsiteY486" fmla="*/ 4662092 h 6858000"/>
              <a:gd name="connsiteX487" fmla="*/ 4900699 w 7467600"/>
              <a:gd name="connsiteY487" fmla="*/ 4670867 h 6858000"/>
              <a:gd name="connsiteX488" fmla="*/ 5714511 w 7467600"/>
              <a:gd name="connsiteY488" fmla="*/ 4663483 h 6858000"/>
              <a:gd name="connsiteX489" fmla="*/ 5464793 w 7467600"/>
              <a:gd name="connsiteY489" fmla="*/ 4393556 h 6858000"/>
              <a:gd name="connsiteX490" fmla="*/ 5461897 w 7467600"/>
              <a:gd name="connsiteY490" fmla="*/ 4390879 h 6858000"/>
              <a:gd name="connsiteX491" fmla="*/ 4294126 w 7467600"/>
              <a:gd name="connsiteY491" fmla="*/ 3303048 h 6858000"/>
              <a:gd name="connsiteX492" fmla="*/ 4305321 w 7467600"/>
              <a:gd name="connsiteY492" fmla="*/ 3256953 h 6858000"/>
              <a:gd name="connsiteX493" fmla="*/ 4949299 w 7467600"/>
              <a:gd name="connsiteY493" fmla="*/ 3766336 h 6858000"/>
              <a:gd name="connsiteX494" fmla="*/ 5291452 w 7467600"/>
              <a:gd name="connsiteY494" fmla="*/ 4076801 h 6858000"/>
              <a:gd name="connsiteX495" fmla="*/ 5434998 w 7467600"/>
              <a:gd name="connsiteY495" fmla="*/ 4254100 h 6858000"/>
              <a:gd name="connsiteX496" fmla="*/ 5351015 w 7467600"/>
              <a:gd name="connsiteY496" fmla="*/ 3760989 h 6858000"/>
              <a:gd name="connsiteX497" fmla="*/ 5413780 w 7467600"/>
              <a:gd name="connsiteY497" fmla="*/ 2966265 h 6858000"/>
              <a:gd name="connsiteX498" fmla="*/ 5425627 w 7467600"/>
              <a:gd name="connsiteY498" fmla="*/ 2954192 h 6858000"/>
              <a:gd name="connsiteX499" fmla="*/ 6604735 w 7467600"/>
              <a:gd name="connsiteY499" fmla="*/ 2041381 h 6858000"/>
              <a:gd name="connsiteX500" fmla="*/ 7204487 w 7467600"/>
              <a:gd name="connsiteY500" fmla="*/ 2742112 h 6858000"/>
              <a:gd name="connsiteX501" fmla="*/ 7131592 w 7467600"/>
              <a:gd name="connsiteY501" fmla="*/ 2672096 h 6858000"/>
              <a:gd name="connsiteX502" fmla="*/ 6996344 w 7467600"/>
              <a:gd name="connsiteY502" fmla="*/ 2518310 h 6858000"/>
              <a:gd name="connsiteX503" fmla="*/ 6735495 w 7467600"/>
              <a:gd name="connsiteY503" fmla="*/ 2196890 h 6858000"/>
              <a:gd name="connsiteX504" fmla="*/ 6721901 w 7467600"/>
              <a:gd name="connsiteY504" fmla="*/ 2179274 h 6858000"/>
              <a:gd name="connsiteX505" fmla="*/ 6604735 w 7467600"/>
              <a:gd name="connsiteY505" fmla="*/ 2041381 h 6858000"/>
              <a:gd name="connsiteX506" fmla="*/ 6591670 w 7467600"/>
              <a:gd name="connsiteY506" fmla="*/ 1988277 h 6858000"/>
              <a:gd name="connsiteX507" fmla="*/ 6747349 w 7467600"/>
              <a:gd name="connsiteY507" fmla="*/ 2160069 h 6858000"/>
              <a:gd name="connsiteX508" fmla="*/ 6760943 w 7467600"/>
              <a:gd name="connsiteY508" fmla="*/ 2177686 h 6858000"/>
              <a:gd name="connsiteX509" fmla="*/ 7021065 w 7467600"/>
              <a:gd name="connsiteY509" fmla="*/ 2498102 h 6858000"/>
              <a:gd name="connsiteX510" fmla="*/ 7155223 w 7467600"/>
              <a:gd name="connsiteY510" fmla="*/ 2650386 h 6858000"/>
              <a:gd name="connsiteX511" fmla="*/ 7203167 w 7467600"/>
              <a:gd name="connsiteY511" fmla="*/ 2697288 h 6858000"/>
              <a:gd name="connsiteX512" fmla="*/ 6937703 w 7467600"/>
              <a:gd name="connsiteY512" fmla="*/ 2321981 h 6858000"/>
              <a:gd name="connsiteX513" fmla="*/ 6591670 w 7467600"/>
              <a:gd name="connsiteY513" fmla="*/ 1988277 h 6858000"/>
              <a:gd name="connsiteX514" fmla="*/ 5798671 w 7467600"/>
              <a:gd name="connsiteY514" fmla="*/ 1981601 h 6858000"/>
              <a:gd name="connsiteX515" fmla="*/ 5754709 w 7467600"/>
              <a:gd name="connsiteY515" fmla="*/ 2071454 h 6858000"/>
              <a:gd name="connsiteX516" fmla="*/ 5763044 w 7467600"/>
              <a:gd name="connsiteY516" fmla="*/ 2842206 h 6858000"/>
              <a:gd name="connsiteX517" fmla="*/ 5764974 w 7467600"/>
              <a:gd name="connsiteY517" fmla="*/ 2799609 h 6858000"/>
              <a:gd name="connsiteX518" fmla="*/ 5767665 w 7467600"/>
              <a:gd name="connsiteY518" fmla="*/ 2666409 h 6858000"/>
              <a:gd name="connsiteX519" fmla="*/ 5763055 w 7467600"/>
              <a:gd name="connsiteY519" fmla="*/ 2579705 h 6858000"/>
              <a:gd name="connsiteX520" fmla="*/ 5758079 w 7467600"/>
              <a:gd name="connsiteY520" fmla="*/ 2492508 h 6858000"/>
              <a:gd name="connsiteX521" fmla="*/ 5779325 w 7467600"/>
              <a:gd name="connsiteY521" fmla="*/ 2197069 h 6858000"/>
              <a:gd name="connsiteX522" fmla="*/ 5798671 w 7467600"/>
              <a:gd name="connsiteY522" fmla="*/ 1981601 h 6858000"/>
              <a:gd name="connsiteX523" fmla="*/ 5829202 w 7467600"/>
              <a:gd name="connsiteY523" fmla="*/ 1971679 h 6858000"/>
              <a:gd name="connsiteX524" fmla="*/ 5809558 w 7467600"/>
              <a:gd name="connsiteY524" fmla="*/ 2198043 h 6858000"/>
              <a:gd name="connsiteX525" fmla="*/ 5788653 w 7467600"/>
              <a:gd name="connsiteY525" fmla="*/ 2489430 h 6858000"/>
              <a:gd name="connsiteX526" fmla="*/ 5793439 w 7467600"/>
              <a:gd name="connsiteY526" fmla="*/ 2575235 h 6858000"/>
              <a:gd name="connsiteX527" fmla="*/ 5796837 w 7467600"/>
              <a:gd name="connsiteY527" fmla="*/ 2637633 h 6858000"/>
              <a:gd name="connsiteX528" fmla="*/ 5818614 w 7467600"/>
              <a:gd name="connsiteY528" fmla="*/ 2473055 h 6858000"/>
              <a:gd name="connsiteX529" fmla="*/ 5829202 w 7467600"/>
              <a:gd name="connsiteY529" fmla="*/ 1971679 h 6858000"/>
              <a:gd name="connsiteX530" fmla="*/ 5911389 w 7467600"/>
              <a:gd name="connsiteY530" fmla="*/ 1898371 h 6858000"/>
              <a:gd name="connsiteX531" fmla="*/ 6237627 w 7467600"/>
              <a:gd name="connsiteY531" fmla="*/ 2231921 h 6858000"/>
              <a:gd name="connsiteX532" fmla="*/ 5911389 w 7467600"/>
              <a:gd name="connsiteY532" fmla="*/ 1898371 h 6858000"/>
              <a:gd name="connsiteX533" fmla="*/ 6944437 w 7467600"/>
              <a:gd name="connsiteY533" fmla="*/ 1575402 h 6858000"/>
              <a:gd name="connsiteX534" fmla="*/ 6304730 w 7467600"/>
              <a:gd name="connsiteY534" fmla="*/ 1766654 h 6858000"/>
              <a:gd name="connsiteX535" fmla="*/ 6944437 w 7467600"/>
              <a:gd name="connsiteY535" fmla="*/ 1575402 h 6858000"/>
              <a:gd name="connsiteX536" fmla="*/ 7019523 w 7467600"/>
              <a:gd name="connsiteY536" fmla="*/ 1519450 h 6858000"/>
              <a:gd name="connsiteX537" fmla="*/ 6298091 w 7467600"/>
              <a:gd name="connsiteY537" fmla="*/ 1737122 h 6858000"/>
              <a:gd name="connsiteX538" fmla="*/ 7019523 w 7467600"/>
              <a:gd name="connsiteY538" fmla="*/ 1519450 h 6858000"/>
              <a:gd name="connsiteX539" fmla="*/ 2399523 w 7467600"/>
              <a:gd name="connsiteY539" fmla="*/ 1428234 h 6858000"/>
              <a:gd name="connsiteX540" fmla="*/ 2224982 w 7467600"/>
              <a:gd name="connsiteY540" fmla="*/ 1826201 h 6858000"/>
              <a:gd name="connsiteX541" fmla="*/ 2096099 w 7467600"/>
              <a:gd name="connsiteY541" fmla="*/ 2345900 h 6858000"/>
              <a:gd name="connsiteX542" fmla="*/ 2283317 w 7467600"/>
              <a:gd name="connsiteY542" fmla="*/ 1796925 h 6858000"/>
              <a:gd name="connsiteX543" fmla="*/ 2399523 w 7467600"/>
              <a:gd name="connsiteY543" fmla="*/ 1428234 h 6858000"/>
              <a:gd name="connsiteX544" fmla="*/ 2448558 w 7467600"/>
              <a:gd name="connsiteY544" fmla="*/ 1373435 h 6858000"/>
              <a:gd name="connsiteX545" fmla="*/ 2312521 w 7467600"/>
              <a:gd name="connsiteY545" fmla="*/ 1806140 h 6858000"/>
              <a:gd name="connsiteX546" fmla="*/ 2127533 w 7467600"/>
              <a:gd name="connsiteY546" fmla="*/ 2348380 h 6858000"/>
              <a:gd name="connsiteX547" fmla="*/ 2358080 w 7467600"/>
              <a:gd name="connsiteY547" fmla="*/ 1866134 h 6858000"/>
              <a:gd name="connsiteX548" fmla="*/ 2407436 w 7467600"/>
              <a:gd name="connsiteY548" fmla="*/ 1651070 h 6858000"/>
              <a:gd name="connsiteX549" fmla="*/ 2448558 w 7467600"/>
              <a:gd name="connsiteY549" fmla="*/ 1373435 h 6858000"/>
              <a:gd name="connsiteX550" fmla="*/ 278707 w 7467600"/>
              <a:gd name="connsiteY550" fmla="*/ 1352270 h 6858000"/>
              <a:gd name="connsiteX551" fmla="*/ 321570 w 7467600"/>
              <a:gd name="connsiteY551" fmla="*/ 1861610 h 6858000"/>
              <a:gd name="connsiteX552" fmla="*/ 294281 w 7467600"/>
              <a:gd name="connsiteY552" fmla="*/ 1440658 h 6858000"/>
              <a:gd name="connsiteX553" fmla="*/ 278707 w 7467600"/>
              <a:gd name="connsiteY553" fmla="*/ 1352270 h 6858000"/>
              <a:gd name="connsiteX554" fmla="*/ 1423821 w 7467600"/>
              <a:gd name="connsiteY554" fmla="*/ 1351958 h 6858000"/>
              <a:gd name="connsiteX555" fmla="*/ 1638521 w 7467600"/>
              <a:gd name="connsiteY555" fmla="*/ 1908470 h 6858000"/>
              <a:gd name="connsiteX556" fmla="*/ 1754199 w 7467600"/>
              <a:gd name="connsiteY556" fmla="*/ 2149284 h 6858000"/>
              <a:gd name="connsiteX557" fmla="*/ 1908359 w 7467600"/>
              <a:gd name="connsiteY557" fmla="*/ 2364988 h 6858000"/>
              <a:gd name="connsiteX558" fmla="*/ 1647661 w 7467600"/>
              <a:gd name="connsiteY558" fmla="*/ 1825945 h 6858000"/>
              <a:gd name="connsiteX559" fmla="*/ 1423821 w 7467600"/>
              <a:gd name="connsiteY559" fmla="*/ 1351958 h 6858000"/>
              <a:gd name="connsiteX560" fmla="*/ 1431890 w 7467600"/>
              <a:gd name="connsiteY560" fmla="*/ 1306475 h 6858000"/>
              <a:gd name="connsiteX561" fmla="*/ 1507597 w 7467600"/>
              <a:gd name="connsiteY561" fmla="*/ 1446132 h 6858000"/>
              <a:gd name="connsiteX562" fmla="*/ 1674586 w 7467600"/>
              <a:gd name="connsiteY562" fmla="*/ 1813832 h 6858000"/>
              <a:gd name="connsiteX563" fmla="*/ 1815950 w 7467600"/>
              <a:gd name="connsiteY563" fmla="*/ 2128564 h 6858000"/>
              <a:gd name="connsiteX564" fmla="*/ 1984242 w 7467600"/>
              <a:gd name="connsiteY564" fmla="*/ 2430829 h 6858000"/>
              <a:gd name="connsiteX565" fmla="*/ 2014023 w 7467600"/>
              <a:gd name="connsiteY565" fmla="*/ 2450995 h 6858000"/>
              <a:gd name="connsiteX566" fmla="*/ 1747337 w 7467600"/>
              <a:gd name="connsiteY566" fmla="*/ 1855264 h 6858000"/>
              <a:gd name="connsiteX567" fmla="*/ 1533749 w 7467600"/>
              <a:gd name="connsiteY567" fmla="*/ 1478656 h 6858000"/>
              <a:gd name="connsiteX568" fmla="*/ 1431890 w 7467600"/>
              <a:gd name="connsiteY568" fmla="*/ 1306475 h 6858000"/>
              <a:gd name="connsiteX569" fmla="*/ 5052692 w 7467600"/>
              <a:gd name="connsiteY569" fmla="*/ 1292994 h 6858000"/>
              <a:gd name="connsiteX570" fmla="*/ 5200661 w 7467600"/>
              <a:gd name="connsiteY570" fmla="*/ 1635186 h 6858000"/>
              <a:gd name="connsiteX571" fmla="*/ 5297138 w 7467600"/>
              <a:gd name="connsiteY571" fmla="*/ 1906351 h 6858000"/>
              <a:gd name="connsiteX572" fmla="*/ 5052692 w 7467600"/>
              <a:gd name="connsiteY572" fmla="*/ 1292994 h 6858000"/>
              <a:gd name="connsiteX573" fmla="*/ 5009948 w 7467600"/>
              <a:gd name="connsiteY573" fmla="*/ 1273619 h 6858000"/>
              <a:gd name="connsiteX574" fmla="*/ 5121777 w 7467600"/>
              <a:gd name="connsiteY574" fmla="*/ 1654213 h 6858000"/>
              <a:gd name="connsiteX575" fmla="*/ 5293545 w 7467600"/>
              <a:gd name="connsiteY575" fmla="*/ 2072247 h 6858000"/>
              <a:gd name="connsiteX576" fmla="*/ 5294042 w 7467600"/>
              <a:gd name="connsiteY576" fmla="*/ 2065019 h 6858000"/>
              <a:gd name="connsiteX577" fmla="*/ 5171936 w 7467600"/>
              <a:gd name="connsiteY577" fmla="*/ 1647613 h 6858000"/>
              <a:gd name="connsiteX578" fmla="*/ 5009948 w 7467600"/>
              <a:gd name="connsiteY578" fmla="*/ 1273619 h 6858000"/>
              <a:gd name="connsiteX579" fmla="*/ 655236 w 7467600"/>
              <a:gd name="connsiteY579" fmla="*/ 1268632 h 6858000"/>
              <a:gd name="connsiteX580" fmla="*/ 839521 w 7467600"/>
              <a:gd name="connsiteY580" fmla="*/ 1685315 h 6858000"/>
              <a:gd name="connsiteX581" fmla="*/ 1109416 w 7467600"/>
              <a:gd name="connsiteY581" fmla="*/ 2061663 h 6858000"/>
              <a:gd name="connsiteX582" fmla="*/ 1298300 w 7467600"/>
              <a:gd name="connsiteY582" fmla="*/ 2247742 h 6858000"/>
              <a:gd name="connsiteX583" fmla="*/ 1125871 w 7467600"/>
              <a:gd name="connsiteY583" fmla="*/ 1989513 h 6858000"/>
              <a:gd name="connsiteX584" fmla="*/ 981574 w 7467600"/>
              <a:gd name="connsiteY584" fmla="*/ 1783157 h 6858000"/>
              <a:gd name="connsiteX585" fmla="*/ 922198 w 7467600"/>
              <a:gd name="connsiteY585" fmla="*/ 1677437 h 6858000"/>
              <a:gd name="connsiteX586" fmla="*/ 869293 w 7467600"/>
              <a:gd name="connsiteY586" fmla="*/ 1583214 h 6858000"/>
              <a:gd name="connsiteX587" fmla="*/ 751431 w 7467600"/>
              <a:gd name="connsiteY587" fmla="*/ 1405731 h 6858000"/>
              <a:gd name="connsiteX588" fmla="*/ 655236 w 7467600"/>
              <a:gd name="connsiteY588" fmla="*/ 1268632 h 6858000"/>
              <a:gd name="connsiteX589" fmla="*/ 6516292 w 7467600"/>
              <a:gd name="connsiteY589" fmla="*/ 1263064 h 6858000"/>
              <a:gd name="connsiteX590" fmla="*/ 5736320 w 7467600"/>
              <a:gd name="connsiteY590" fmla="*/ 1501803 h 6858000"/>
              <a:gd name="connsiteX591" fmla="*/ 6516292 w 7467600"/>
              <a:gd name="connsiteY591" fmla="*/ 1263064 h 6858000"/>
              <a:gd name="connsiteX592" fmla="*/ 291466 w 7467600"/>
              <a:gd name="connsiteY592" fmla="*/ 1250369 h 6858000"/>
              <a:gd name="connsiteX593" fmla="*/ 323180 w 7467600"/>
              <a:gd name="connsiteY593" fmla="*/ 1435283 h 6858000"/>
              <a:gd name="connsiteX594" fmla="*/ 349381 w 7467600"/>
              <a:gd name="connsiteY594" fmla="*/ 1875041 h 6858000"/>
              <a:gd name="connsiteX595" fmla="*/ 374363 w 7467600"/>
              <a:gd name="connsiteY595" fmla="*/ 1506494 h 6858000"/>
              <a:gd name="connsiteX596" fmla="*/ 302168 w 7467600"/>
              <a:gd name="connsiteY596" fmla="*/ 1274495 h 6858000"/>
              <a:gd name="connsiteX597" fmla="*/ 291466 w 7467600"/>
              <a:gd name="connsiteY597" fmla="*/ 1250369 h 6858000"/>
              <a:gd name="connsiteX598" fmla="*/ 678222 w 7467600"/>
              <a:gd name="connsiteY598" fmla="*/ 1248670 h 6858000"/>
              <a:gd name="connsiteX599" fmla="*/ 775536 w 7467600"/>
              <a:gd name="connsiteY599" fmla="*/ 1388015 h 6858000"/>
              <a:gd name="connsiteX600" fmla="*/ 894529 w 7467600"/>
              <a:gd name="connsiteY600" fmla="*/ 1567739 h 6858000"/>
              <a:gd name="connsiteX601" fmla="*/ 948000 w 7467600"/>
              <a:gd name="connsiteY601" fmla="*/ 1663088 h 6858000"/>
              <a:gd name="connsiteX602" fmla="*/ 1006812 w 7467600"/>
              <a:gd name="connsiteY602" fmla="*/ 1767683 h 6858000"/>
              <a:gd name="connsiteX603" fmla="*/ 1149133 w 7467600"/>
              <a:gd name="connsiteY603" fmla="*/ 1971513 h 6858000"/>
              <a:gd name="connsiteX604" fmla="*/ 1333952 w 7467600"/>
              <a:gd name="connsiteY604" fmla="*/ 2251620 h 6858000"/>
              <a:gd name="connsiteX605" fmla="*/ 1337329 w 7467600"/>
              <a:gd name="connsiteY605" fmla="*/ 2258350 h 6858000"/>
              <a:gd name="connsiteX606" fmla="*/ 1014726 w 7467600"/>
              <a:gd name="connsiteY606" fmla="*/ 1615556 h 6858000"/>
              <a:gd name="connsiteX607" fmla="*/ 678222 w 7467600"/>
              <a:gd name="connsiteY607" fmla="*/ 1248670 h 6858000"/>
              <a:gd name="connsiteX608" fmla="*/ 6691602 w 7467600"/>
              <a:gd name="connsiteY608" fmla="*/ 1140573 h 6858000"/>
              <a:gd name="connsiteX609" fmla="*/ 6571100 w 7467600"/>
              <a:gd name="connsiteY609" fmla="*/ 1183662 h 6858000"/>
              <a:gd name="connsiteX610" fmla="*/ 6241687 w 7467600"/>
              <a:gd name="connsiteY610" fmla="*/ 1257600 h 6858000"/>
              <a:gd name="connsiteX611" fmla="*/ 5693009 w 7467600"/>
              <a:gd name="connsiteY611" fmla="*/ 1478256 h 6858000"/>
              <a:gd name="connsiteX612" fmla="*/ 6548420 w 7467600"/>
              <a:gd name="connsiteY612" fmla="*/ 1214599 h 6858000"/>
              <a:gd name="connsiteX613" fmla="*/ 6605473 w 7467600"/>
              <a:gd name="connsiteY613" fmla="*/ 1184686 h 6858000"/>
              <a:gd name="connsiteX614" fmla="*/ 6691602 w 7467600"/>
              <a:gd name="connsiteY614" fmla="*/ 1140573 h 6858000"/>
              <a:gd name="connsiteX615" fmla="*/ 4002475 w 7467600"/>
              <a:gd name="connsiteY615" fmla="*/ 1037802 h 6858000"/>
              <a:gd name="connsiteX616" fmla="*/ 4000324 w 7467600"/>
              <a:gd name="connsiteY616" fmla="*/ 1039362 h 6858000"/>
              <a:gd name="connsiteX617" fmla="*/ 4002862 w 7467600"/>
              <a:gd name="connsiteY617" fmla="*/ 1042866 h 6858000"/>
              <a:gd name="connsiteX618" fmla="*/ 4002475 w 7467600"/>
              <a:gd name="connsiteY618" fmla="*/ 1037802 h 6858000"/>
              <a:gd name="connsiteX619" fmla="*/ 506322 w 7467600"/>
              <a:gd name="connsiteY619" fmla="*/ 1020997 h 6858000"/>
              <a:gd name="connsiteX620" fmla="*/ 533068 w 7467600"/>
              <a:gd name="connsiteY620" fmla="*/ 1029409 h 6858000"/>
              <a:gd name="connsiteX621" fmla="*/ 1232525 w 7467600"/>
              <a:gd name="connsiteY621" fmla="*/ 1804675 h 6858000"/>
              <a:gd name="connsiteX622" fmla="*/ 1388858 w 7467600"/>
              <a:gd name="connsiteY622" fmla="*/ 2368011 h 6858000"/>
              <a:gd name="connsiteX623" fmla="*/ 1384098 w 7467600"/>
              <a:gd name="connsiteY623" fmla="*/ 2378125 h 6858000"/>
              <a:gd name="connsiteX624" fmla="*/ 1425393 w 7467600"/>
              <a:gd name="connsiteY624" fmla="*/ 2589124 h 6858000"/>
              <a:gd name="connsiteX625" fmla="*/ 1424001 w 7467600"/>
              <a:gd name="connsiteY625" fmla="*/ 2597541 h 6858000"/>
              <a:gd name="connsiteX626" fmla="*/ 2152729 w 7467600"/>
              <a:gd name="connsiteY626" fmla="*/ 2864487 h 6858000"/>
              <a:gd name="connsiteX627" fmla="*/ 2020609 w 7467600"/>
              <a:gd name="connsiteY627" fmla="*/ 2539671 h 6858000"/>
              <a:gd name="connsiteX628" fmla="*/ 2018920 w 7467600"/>
              <a:gd name="connsiteY628" fmla="*/ 2536309 h 6858000"/>
              <a:gd name="connsiteX629" fmla="*/ 1342441 w 7467600"/>
              <a:gd name="connsiteY629" fmla="*/ 1173017 h 6858000"/>
              <a:gd name="connsiteX630" fmla="*/ 1367925 w 7467600"/>
              <a:gd name="connsiteY630" fmla="*/ 1135648 h 6858000"/>
              <a:gd name="connsiteX631" fmla="*/ 1771401 w 7467600"/>
              <a:gd name="connsiteY631" fmla="*/ 1806673 h 6858000"/>
              <a:gd name="connsiteX632" fmla="*/ 1972385 w 7467600"/>
              <a:gd name="connsiteY632" fmla="*/ 2198735 h 6858000"/>
              <a:gd name="connsiteX633" fmla="*/ 2040892 w 7467600"/>
              <a:gd name="connsiteY633" fmla="*/ 2405205 h 6858000"/>
              <a:gd name="connsiteX634" fmla="*/ 2131689 w 7467600"/>
              <a:gd name="connsiteY634" fmla="*/ 1936926 h 6858000"/>
              <a:gd name="connsiteX635" fmla="*/ 2454820 w 7467600"/>
              <a:gd name="connsiteY635" fmla="*/ 1248808 h 6858000"/>
              <a:gd name="connsiteX636" fmla="*/ 2492512 w 7467600"/>
              <a:gd name="connsiteY636" fmla="*/ 1302920 h 6858000"/>
              <a:gd name="connsiteX637" fmla="*/ 2081216 w 7467600"/>
              <a:gd name="connsiteY637" fmla="*/ 2527513 h 6858000"/>
              <a:gd name="connsiteX638" fmla="*/ 2081211 w 7467600"/>
              <a:gd name="connsiteY638" fmla="*/ 2528916 h 6858000"/>
              <a:gd name="connsiteX639" fmla="*/ 2199067 w 7467600"/>
              <a:gd name="connsiteY639" fmla="*/ 2884061 h 6858000"/>
              <a:gd name="connsiteX640" fmla="*/ 3192586 w 7467600"/>
              <a:gd name="connsiteY640" fmla="*/ 3411496 h 6858000"/>
              <a:gd name="connsiteX641" fmla="*/ 3182620 w 7467600"/>
              <a:gd name="connsiteY641" fmla="*/ 3483279 h 6858000"/>
              <a:gd name="connsiteX642" fmla="*/ 2435119 w 7467600"/>
              <a:gd name="connsiteY642" fmla="*/ 3080173 h 6858000"/>
              <a:gd name="connsiteX643" fmla="*/ 2410152 w 7467600"/>
              <a:gd name="connsiteY643" fmla="*/ 3063751 h 6858000"/>
              <a:gd name="connsiteX644" fmla="*/ 2408099 w 7467600"/>
              <a:gd name="connsiteY644" fmla="*/ 3064403 h 6858000"/>
              <a:gd name="connsiteX645" fmla="*/ 2407218 w 7467600"/>
              <a:gd name="connsiteY645" fmla="*/ 3070324 h 6858000"/>
              <a:gd name="connsiteX646" fmla="*/ 2380138 w 7467600"/>
              <a:gd name="connsiteY646" fmla="*/ 3099341 h 6858000"/>
              <a:gd name="connsiteX647" fmla="*/ 1765923 w 7467600"/>
              <a:gd name="connsiteY647" fmla="*/ 3581043 h 6858000"/>
              <a:gd name="connsiteX648" fmla="*/ 1702258 w 7467600"/>
              <a:gd name="connsiteY648" fmla="*/ 3612286 h 6858000"/>
              <a:gd name="connsiteX649" fmla="*/ 1538370 w 7467600"/>
              <a:gd name="connsiteY649" fmla="*/ 3811804 h 6858000"/>
              <a:gd name="connsiteX650" fmla="*/ 542867 w 7467600"/>
              <a:gd name="connsiteY650" fmla="*/ 4944092 h 6858000"/>
              <a:gd name="connsiteX651" fmla="*/ 515800 w 7467600"/>
              <a:gd name="connsiteY651" fmla="*/ 4862180 h 6858000"/>
              <a:gd name="connsiteX652" fmla="*/ 909145 w 7467600"/>
              <a:gd name="connsiteY652" fmla="*/ 4199225 h 6858000"/>
              <a:gd name="connsiteX653" fmla="*/ 1214067 w 7467600"/>
              <a:gd name="connsiteY653" fmla="*/ 3908561 h 6858000"/>
              <a:gd name="connsiteX654" fmla="*/ 640967 w 7467600"/>
              <a:gd name="connsiteY654" fmla="*/ 4105601 h 6858000"/>
              <a:gd name="connsiteX655" fmla="*/ 112563 w 7467600"/>
              <a:gd name="connsiteY655" fmla="*/ 4396952 h 6858000"/>
              <a:gd name="connsiteX656" fmla="*/ 0 w 7467600"/>
              <a:gd name="connsiteY656" fmla="*/ 4466006 h 6858000"/>
              <a:gd name="connsiteX657" fmla="*/ 0 w 7467600"/>
              <a:gd name="connsiteY657" fmla="*/ 4233763 h 6858000"/>
              <a:gd name="connsiteX658" fmla="*/ 36881 w 7467600"/>
              <a:gd name="connsiteY658" fmla="*/ 4200118 h 6858000"/>
              <a:gd name="connsiteX659" fmla="*/ 910534 w 7467600"/>
              <a:gd name="connsiteY659" fmla="*/ 3629753 h 6858000"/>
              <a:gd name="connsiteX660" fmla="*/ 1578717 w 7467600"/>
              <a:gd name="connsiteY660" fmla="*/ 3575982 h 6858000"/>
              <a:gd name="connsiteX661" fmla="*/ 2338780 w 7467600"/>
              <a:gd name="connsiteY661" fmla="*/ 3033725 h 6858000"/>
              <a:gd name="connsiteX662" fmla="*/ 1807991 w 7467600"/>
              <a:gd name="connsiteY662" fmla="*/ 2807184 h 6858000"/>
              <a:gd name="connsiteX663" fmla="*/ 1416358 w 7467600"/>
              <a:gd name="connsiteY663" fmla="*/ 3112571 h 6858000"/>
              <a:gd name="connsiteX664" fmla="*/ 939066 w 7467600"/>
              <a:gd name="connsiteY664" fmla="*/ 3378798 h 6858000"/>
              <a:gd name="connsiteX665" fmla="*/ 115099 w 7467600"/>
              <a:gd name="connsiteY665" fmla="*/ 3607650 h 6858000"/>
              <a:gd name="connsiteX666" fmla="*/ 97284 w 7467600"/>
              <a:gd name="connsiteY666" fmla="*/ 3520393 h 6858000"/>
              <a:gd name="connsiteX667" fmla="*/ 922050 w 7467600"/>
              <a:gd name="connsiteY667" fmla="*/ 3074867 h 6858000"/>
              <a:gd name="connsiteX668" fmla="*/ 1405265 w 7467600"/>
              <a:gd name="connsiteY668" fmla="*/ 3016319 h 6858000"/>
              <a:gd name="connsiteX669" fmla="*/ 1407512 w 7467600"/>
              <a:gd name="connsiteY669" fmla="*/ 3018001 h 6858000"/>
              <a:gd name="connsiteX670" fmla="*/ 1726266 w 7467600"/>
              <a:gd name="connsiteY670" fmla="*/ 2777274 h 6858000"/>
              <a:gd name="connsiteX671" fmla="*/ 625390 w 7467600"/>
              <a:gd name="connsiteY671" fmla="*/ 2514541 h 6858000"/>
              <a:gd name="connsiteX672" fmla="*/ 619799 w 7467600"/>
              <a:gd name="connsiteY672" fmla="*/ 2527180 h 6858000"/>
              <a:gd name="connsiteX673" fmla="*/ 310030 w 7467600"/>
              <a:gd name="connsiteY673" fmla="*/ 2771818 h 6858000"/>
              <a:gd name="connsiteX674" fmla="*/ 173877 w 7467600"/>
              <a:gd name="connsiteY674" fmla="*/ 2937056 h 6858000"/>
              <a:gd name="connsiteX675" fmla="*/ 77889 w 7467600"/>
              <a:gd name="connsiteY675" fmla="*/ 3138440 h 6858000"/>
              <a:gd name="connsiteX676" fmla="*/ 0 w 7467600"/>
              <a:gd name="connsiteY676" fmla="*/ 3271395 h 6858000"/>
              <a:gd name="connsiteX677" fmla="*/ 0 w 7467600"/>
              <a:gd name="connsiteY677" fmla="*/ 3153002 h 6858000"/>
              <a:gd name="connsiteX678" fmla="*/ 2386 w 7467600"/>
              <a:gd name="connsiteY678" fmla="*/ 3149203 h 6858000"/>
              <a:gd name="connsiteX679" fmla="*/ 89753 w 7467600"/>
              <a:gd name="connsiteY679" fmla="*/ 2987702 h 6858000"/>
              <a:gd name="connsiteX680" fmla="*/ 76869 w 7467600"/>
              <a:gd name="connsiteY680" fmla="*/ 3005404 h 6858000"/>
              <a:gd name="connsiteX681" fmla="*/ 32049 w 7467600"/>
              <a:gd name="connsiteY681" fmla="*/ 3065814 h 6858000"/>
              <a:gd name="connsiteX682" fmla="*/ 0 w 7467600"/>
              <a:gd name="connsiteY682" fmla="*/ 3108744 h 6858000"/>
              <a:gd name="connsiteX683" fmla="*/ 0 w 7467600"/>
              <a:gd name="connsiteY683" fmla="*/ 3058059 h 6858000"/>
              <a:gd name="connsiteX684" fmla="*/ 7610 w 7467600"/>
              <a:gd name="connsiteY684" fmla="*/ 3047889 h 6858000"/>
              <a:gd name="connsiteX685" fmla="*/ 52419 w 7467600"/>
              <a:gd name="connsiteY685" fmla="*/ 2987479 h 6858000"/>
              <a:gd name="connsiteX686" fmla="*/ 59142 w 7467600"/>
              <a:gd name="connsiteY686" fmla="*/ 2978488 h 6858000"/>
              <a:gd name="connsiteX687" fmla="*/ 0 w 7467600"/>
              <a:gd name="connsiteY687" fmla="*/ 3015334 h 6858000"/>
              <a:gd name="connsiteX688" fmla="*/ 0 w 7467600"/>
              <a:gd name="connsiteY688" fmla="*/ 2914286 h 6858000"/>
              <a:gd name="connsiteX689" fmla="*/ 36383 w 7467600"/>
              <a:gd name="connsiteY689" fmla="*/ 2901128 h 6858000"/>
              <a:gd name="connsiteX690" fmla="*/ 156329 w 7467600"/>
              <a:gd name="connsiteY690" fmla="*/ 2840533 h 6858000"/>
              <a:gd name="connsiteX691" fmla="*/ 358355 w 7467600"/>
              <a:gd name="connsiteY691" fmla="*/ 2620471 h 6858000"/>
              <a:gd name="connsiteX692" fmla="*/ 510577 w 7467600"/>
              <a:gd name="connsiteY692" fmla="*/ 2501244 h 6858000"/>
              <a:gd name="connsiteX693" fmla="*/ 211967 w 7467600"/>
              <a:gd name="connsiteY693" fmla="*/ 2479171 h 6858000"/>
              <a:gd name="connsiteX694" fmla="*/ 0 w 7467600"/>
              <a:gd name="connsiteY694" fmla="*/ 2476398 h 6858000"/>
              <a:gd name="connsiteX695" fmla="*/ 0 w 7467600"/>
              <a:gd name="connsiteY695" fmla="*/ 2389189 h 6858000"/>
              <a:gd name="connsiteX696" fmla="*/ 103062 w 7467600"/>
              <a:gd name="connsiteY696" fmla="*/ 2389518 h 6858000"/>
              <a:gd name="connsiteX697" fmla="*/ 510734 w 7467600"/>
              <a:gd name="connsiteY697" fmla="*/ 2416201 h 6858000"/>
              <a:gd name="connsiteX698" fmla="*/ 279257 w 7467600"/>
              <a:gd name="connsiteY698" fmla="*/ 2092102 h 6858000"/>
              <a:gd name="connsiteX699" fmla="*/ 65265 w 7467600"/>
              <a:gd name="connsiteY699" fmla="*/ 2006049 h 6858000"/>
              <a:gd name="connsiteX700" fmla="*/ 0 w 7467600"/>
              <a:gd name="connsiteY700" fmla="*/ 1982532 h 6858000"/>
              <a:gd name="connsiteX701" fmla="*/ 0 w 7467600"/>
              <a:gd name="connsiteY701" fmla="*/ 1912789 h 6858000"/>
              <a:gd name="connsiteX702" fmla="*/ 97460 w 7467600"/>
              <a:gd name="connsiteY702" fmla="*/ 1953725 h 6858000"/>
              <a:gd name="connsiteX703" fmla="*/ 221272 w 7467600"/>
              <a:gd name="connsiteY703" fmla="*/ 1980766 h 6858000"/>
              <a:gd name="connsiteX704" fmla="*/ 116765 w 7467600"/>
              <a:gd name="connsiteY704" fmla="*/ 1911033 h 6858000"/>
              <a:gd name="connsiteX705" fmla="*/ 16405 w 7467600"/>
              <a:gd name="connsiteY705" fmla="*/ 1803412 h 6858000"/>
              <a:gd name="connsiteX706" fmla="*/ 0 w 7467600"/>
              <a:gd name="connsiteY706" fmla="*/ 1784777 h 6858000"/>
              <a:gd name="connsiteX707" fmla="*/ 0 w 7467600"/>
              <a:gd name="connsiteY707" fmla="*/ 1740082 h 6858000"/>
              <a:gd name="connsiteX708" fmla="*/ 39394 w 7467600"/>
              <a:gd name="connsiteY708" fmla="*/ 1784856 h 6858000"/>
              <a:gd name="connsiteX709" fmla="*/ 135813 w 7467600"/>
              <a:gd name="connsiteY709" fmla="*/ 1888838 h 6858000"/>
              <a:gd name="connsiteX710" fmla="*/ 242575 w 7467600"/>
              <a:gd name="connsiteY710" fmla="*/ 1958841 h 6858000"/>
              <a:gd name="connsiteX711" fmla="*/ 82197 w 7467600"/>
              <a:gd name="connsiteY711" fmla="*/ 1754826 h 6858000"/>
              <a:gd name="connsiteX712" fmla="*/ 0 w 7467600"/>
              <a:gd name="connsiteY712" fmla="*/ 1679650 h 6858000"/>
              <a:gd name="connsiteX713" fmla="*/ 0 w 7467600"/>
              <a:gd name="connsiteY713" fmla="*/ 1602463 h 6858000"/>
              <a:gd name="connsiteX714" fmla="*/ 84689 w 7467600"/>
              <a:gd name="connsiteY714" fmla="*/ 1677442 h 6858000"/>
              <a:gd name="connsiteX715" fmla="*/ 298437 w 7467600"/>
              <a:gd name="connsiteY715" fmla="*/ 1968019 h 6858000"/>
              <a:gd name="connsiteX716" fmla="*/ 227269 w 7467600"/>
              <a:gd name="connsiteY716" fmla="*/ 1114064 h 6858000"/>
              <a:gd name="connsiteX717" fmla="*/ 248003 w 7467600"/>
              <a:gd name="connsiteY717" fmla="*/ 1089613 h 6858000"/>
              <a:gd name="connsiteX718" fmla="*/ 427020 w 7467600"/>
              <a:gd name="connsiteY718" fmla="*/ 1619803 h 6858000"/>
              <a:gd name="connsiteX719" fmla="*/ 340345 w 7467600"/>
              <a:gd name="connsiteY719" fmla="*/ 2027739 h 6858000"/>
              <a:gd name="connsiteX720" fmla="*/ 360865 w 7467600"/>
              <a:gd name="connsiteY720" fmla="*/ 2044827 h 6858000"/>
              <a:gd name="connsiteX721" fmla="*/ 560414 w 7467600"/>
              <a:gd name="connsiteY721" fmla="*/ 2421457 h 6858000"/>
              <a:gd name="connsiteX722" fmla="*/ 1359703 w 7467600"/>
              <a:gd name="connsiteY722" fmla="*/ 2578554 h 6858000"/>
              <a:gd name="connsiteX723" fmla="*/ 1359422 w 7467600"/>
              <a:gd name="connsiteY723" fmla="*/ 2577994 h 6858000"/>
              <a:gd name="connsiteX724" fmla="*/ 828701 w 7467600"/>
              <a:gd name="connsiteY724" fmla="*/ 1839520 h 6858000"/>
              <a:gd name="connsiteX725" fmla="*/ 494427 w 7467600"/>
              <a:gd name="connsiteY725" fmla="*/ 1092333 h 6858000"/>
              <a:gd name="connsiteX726" fmla="*/ 506322 w 7467600"/>
              <a:gd name="connsiteY726" fmla="*/ 1020997 h 6858000"/>
              <a:gd name="connsiteX727" fmla="*/ 4570198 w 7467600"/>
              <a:gd name="connsiteY727" fmla="*/ 978081 h 6858000"/>
              <a:gd name="connsiteX728" fmla="*/ 4523691 w 7467600"/>
              <a:gd name="connsiteY728" fmla="*/ 1127776 h 6858000"/>
              <a:gd name="connsiteX729" fmla="*/ 4509875 w 7467600"/>
              <a:gd name="connsiteY729" fmla="*/ 1167552 h 6858000"/>
              <a:gd name="connsiteX730" fmla="*/ 4478168 w 7467600"/>
              <a:gd name="connsiteY730" fmla="*/ 1260735 h 6858000"/>
              <a:gd name="connsiteX731" fmla="*/ 4409309 w 7467600"/>
              <a:gd name="connsiteY731" fmla="*/ 1666996 h 6858000"/>
              <a:gd name="connsiteX732" fmla="*/ 4370031 w 7467600"/>
              <a:gd name="connsiteY732" fmla="*/ 1955666 h 6858000"/>
              <a:gd name="connsiteX733" fmla="*/ 4570198 w 7467600"/>
              <a:gd name="connsiteY733" fmla="*/ 978081 h 6858000"/>
              <a:gd name="connsiteX734" fmla="*/ 4557898 w 7467600"/>
              <a:gd name="connsiteY734" fmla="*/ 900011 h 6858000"/>
              <a:gd name="connsiteX735" fmla="*/ 4344840 w 7467600"/>
              <a:gd name="connsiteY735" fmla="*/ 1922038 h 6858000"/>
              <a:gd name="connsiteX736" fmla="*/ 4378710 w 7467600"/>
              <a:gd name="connsiteY736" fmla="*/ 1665516 h 6858000"/>
              <a:gd name="connsiteX737" fmla="*/ 4448798 w 7467600"/>
              <a:gd name="connsiteY737" fmla="*/ 1253024 h 6858000"/>
              <a:gd name="connsiteX738" fmla="*/ 4480315 w 7467600"/>
              <a:gd name="connsiteY738" fmla="*/ 1158454 h 6858000"/>
              <a:gd name="connsiteX739" fmla="*/ 4494133 w 7467600"/>
              <a:gd name="connsiteY739" fmla="*/ 1118676 h 6858000"/>
              <a:gd name="connsiteX740" fmla="*/ 4557898 w 7467600"/>
              <a:gd name="connsiteY740" fmla="*/ 900011 h 6858000"/>
              <a:gd name="connsiteX741" fmla="*/ 5870151 w 7467600"/>
              <a:gd name="connsiteY741" fmla="*/ 898890 h 6858000"/>
              <a:gd name="connsiteX742" fmla="*/ 5861335 w 7467600"/>
              <a:gd name="connsiteY742" fmla="*/ 899177 h 6858000"/>
              <a:gd name="connsiteX743" fmla="*/ 5843702 w 7467600"/>
              <a:gd name="connsiteY743" fmla="*/ 899748 h 6858000"/>
              <a:gd name="connsiteX744" fmla="*/ 5651107 w 7467600"/>
              <a:gd name="connsiteY744" fmla="*/ 920306 h 6858000"/>
              <a:gd name="connsiteX745" fmla="*/ 5459407 w 7467600"/>
              <a:gd name="connsiteY745" fmla="*/ 940975 h 6858000"/>
              <a:gd name="connsiteX746" fmla="*/ 5374846 w 7467600"/>
              <a:gd name="connsiteY746" fmla="*/ 941988 h 6858000"/>
              <a:gd name="connsiteX747" fmla="*/ 5256105 w 7467600"/>
              <a:gd name="connsiteY747" fmla="*/ 945632 h 6858000"/>
              <a:gd name="connsiteX748" fmla="*/ 5107071 w 7467600"/>
              <a:gd name="connsiteY748" fmla="*/ 969720 h 6858000"/>
              <a:gd name="connsiteX749" fmla="*/ 4998681 w 7467600"/>
              <a:gd name="connsiteY749" fmla="*/ 988771 h 6858000"/>
              <a:gd name="connsiteX750" fmla="*/ 5870151 w 7467600"/>
              <a:gd name="connsiteY750" fmla="*/ 898890 h 6858000"/>
              <a:gd name="connsiteX751" fmla="*/ 5504425 w 7467600"/>
              <a:gd name="connsiteY751" fmla="*/ 848067 h 6858000"/>
              <a:gd name="connsiteX752" fmla="*/ 4968849 w 7467600"/>
              <a:gd name="connsiteY752" fmla="*/ 962318 h 6858000"/>
              <a:gd name="connsiteX753" fmla="*/ 5104039 w 7467600"/>
              <a:gd name="connsiteY753" fmla="*/ 940634 h 6858000"/>
              <a:gd name="connsiteX754" fmla="*/ 5256311 w 7467600"/>
              <a:gd name="connsiteY754" fmla="*/ 916490 h 6858000"/>
              <a:gd name="connsiteX755" fmla="*/ 5377381 w 7467600"/>
              <a:gd name="connsiteY755" fmla="*/ 912671 h 6858000"/>
              <a:gd name="connsiteX756" fmla="*/ 5460148 w 7467600"/>
              <a:gd name="connsiteY756" fmla="*/ 911442 h 6858000"/>
              <a:gd name="connsiteX757" fmla="*/ 5648971 w 7467600"/>
              <a:gd name="connsiteY757" fmla="*/ 891331 h 6858000"/>
              <a:gd name="connsiteX758" fmla="*/ 5844807 w 7467600"/>
              <a:gd name="connsiteY758" fmla="*/ 870718 h 6858000"/>
              <a:gd name="connsiteX759" fmla="*/ 5862975 w 7467600"/>
              <a:gd name="connsiteY759" fmla="*/ 869756 h 6858000"/>
              <a:gd name="connsiteX760" fmla="*/ 5920887 w 7467600"/>
              <a:gd name="connsiteY760" fmla="*/ 865929 h 6858000"/>
              <a:gd name="connsiteX761" fmla="*/ 5504425 w 7467600"/>
              <a:gd name="connsiteY761" fmla="*/ 848067 h 6858000"/>
              <a:gd name="connsiteX762" fmla="*/ 3607114 w 7467600"/>
              <a:gd name="connsiteY762" fmla="*/ 467441 h 6858000"/>
              <a:gd name="connsiteX763" fmla="*/ 3296242 w 7467600"/>
              <a:gd name="connsiteY763" fmla="*/ 807991 h 6858000"/>
              <a:gd name="connsiteX764" fmla="*/ 3174674 w 7467600"/>
              <a:gd name="connsiteY764" fmla="*/ 919759 h 6858000"/>
              <a:gd name="connsiteX765" fmla="*/ 3042978 w 7467600"/>
              <a:gd name="connsiteY765" fmla="*/ 1054894 h 6858000"/>
              <a:gd name="connsiteX766" fmla="*/ 2968914 w 7467600"/>
              <a:gd name="connsiteY766" fmla="*/ 1133756 h 6858000"/>
              <a:gd name="connsiteX767" fmla="*/ 3103823 w 7467600"/>
              <a:gd name="connsiteY767" fmla="*/ 1026814 h 6858000"/>
              <a:gd name="connsiteX768" fmla="*/ 3607114 w 7467600"/>
              <a:gd name="connsiteY768" fmla="*/ 467441 h 6858000"/>
              <a:gd name="connsiteX769" fmla="*/ 3744487 w 7467600"/>
              <a:gd name="connsiteY769" fmla="*/ 383136 h 6858000"/>
              <a:gd name="connsiteX770" fmla="*/ 3970213 w 7467600"/>
              <a:gd name="connsiteY770" fmla="*/ 995559 h 6858000"/>
              <a:gd name="connsiteX771" fmla="*/ 3744487 w 7467600"/>
              <a:gd name="connsiteY771" fmla="*/ 383136 h 6858000"/>
              <a:gd name="connsiteX772" fmla="*/ 3624562 w 7467600"/>
              <a:gd name="connsiteY772" fmla="*/ 367041 h 6858000"/>
              <a:gd name="connsiteX773" fmla="*/ 3489712 w 7467600"/>
              <a:gd name="connsiteY773" fmla="*/ 485386 h 6858000"/>
              <a:gd name="connsiteX774" fmla="*/ 3182994 w 7467600"/>
              <a:gd name="connsiteY774" fmla="*/ 828265 h 6858000"/>
              <a:gd name="connsiteX775" fmla="*/ 2892114 w 7467600"/>
              <a:gd name="connsiteY775" fmla="*/ 1172635 h 6858000"/>
              <a:gd name="connsiteX776" fmla="*/ 3021459 w 7467600"/>
              <a:gd name="connsiteY776" fmla="*/ 1035385 h 6858000"/>
              <a:gd name="connsiteX777" fmla="*/ 3153873 w 7467600"/>
              <a:gd name="connsiteY777" fmla="*/ 898971 h 6858000"/>
              <a:gd name="connsiteX778" fmla="*/ 3276511 w 7467600"/>
              <a:gd name="connsiteY778" fmla="*/ 786423 h 6858000"/>
              <a:gd name="connsiteX779" fmla="*/ 3584154 w 7467600"/>
              <a:gd name="connsiteY779" fmla="*/ 448218 h 6858000"/>
              <a:gd name="connsiteX780" fmla="*/ 3624562 w 7467600"/>
              <a:gd name="connsiteY780" fmla="*/ 367041 h 6858000"/>
              <a:gd name="connsiteX781" fmla="*/ 3766672 w 7467600"/>
              <a:gd name="connsiteY781" fmla="*/ 359429 h 6858000"/>
              <a:gd name="connsiteX782" fmla="*/ 3996338 w 7467600"/>
              <a:gd name="connsiteY782" fmla="*/ 968237 h 6858000"/>
              <a:gd name="connsiteX783" fmla="*/ 3766672 w 7467600"/>
              <a:gd name="connsiteY783" fmla="*/ 359429 h 6858000"/>
              <a:gd name="connsiteX784" fmla="*/ 5805386 w 7467600"/>
              <a:gd name="connsiteY784" fmla="*/ 239240 h 6858000"/>
              <a:gd name="connsiteX785" fmla="*/ 5736947 w 7467600"/>
              <a:gd name="connsiteY785" fmla="*/ 261367 h 6858000"/>
              <a:gd name="connsiteX786" fmla="*/ 5427012 w 7467600"/>
              <a:gd name="connsiteY786" fmla="*/ 311272 h 6858000"/>
              <a:gd name="connsiteX787" fmla="*/ 5147818 w 7467600"/>
              <a:gd name="connsiteY787" fmla="*/ 322112 h 6858000"/>
              <a:gd name="connsiteX788" fmla="*/ 5060854 w 7467600"/>
              <a:gd name="connsiteY788" fmla="*/ 311882 h 6858000"/>
              <a:gd name="connsiteX789" fmla="*/ 4945989 w 7467600"/>
              <a:gd name="connsiteY789" fmla="*/ 300516 h 6858000"/>
              <a:gd name="connsiteX790" fmla="*/ 5410479 w 7467600"/>
              <a:gd name="connsiteY790" fmla="*/ 348434 h 6858000"/>
              <a:gd name="connsiteX791" fmla="*/ 5805386 w 7467600"/>
              <a:gd name="connsiteY791" fmla="*/ 239240 h 6858000"/>
              <a:gd name="connsiteX792" fmla="*/ 5905192 w 7467600"/>
              <a:gd name="connsiteY792" fmla="*/ 163079 h 6858000"/>
              <a:gd name="connsiteX793" fmla="*/ 5865655 w 7467600"/>
              <a:gd name="connsiteY793" fmla="*/ 171901 h 6858000"/>
              <a:gd name="connsiteX794" fmla="*/ 5259740 w 7467600"/>
              <a:gd name="connsiteY794" fmla="*/ 257013 h 6858000"/>
              <a:gd name="connsiteX795" fmla="*/ 5208466 w 7467600"/>
              <a:gd name="connsiteY795" fmla="*/ 257550 h 6858000"/>
              <a:gd name="connsiteX796" fmla="*/ 4980204 w 7467600"/>
              <a:gd name="connsiteY796" fmla="*/ 271903 h 6858000"/>
              <a:gd name="connsiteX797" fmla="*/ 5068068 w 7467600"/>
              <a:gd name="connsiteY797" fmla="*/ 282244 h 6858000"/>
              <a:gd name="connsiteX798" fmla="*/ 5153231 w 7467600"/>
              <a:gd name="connsiteY798" fmla="*/ 292240 h 6858000"/>
              <a:gd name="connsiteX799" fmla="*/ 5426491 w 7467600"/>
              <a:gd name="connsiteY799" fmla="*/ 281128 h 6858000"/>
              <a:gd name="connsiteX800" fmla="*/ 5731212 w 7467600"/>
              <a:gd name="connsiteY800" fmla="*/ 231951 h 6858000"/>
              <a:gd name="connsiteX801" fmla="*/ 5905192 w 7467600"/>
              <a:gd name="connsiteY801" fmla="*/ 163079 h 6858000"/>
              <a:gd name="connsiteX802" fmla="*/ 5944437 w 7467600"/>
              <a:gd name="connsiteY802" fmla="*/ 113829 h 6858000"/>
              <a:gd name="connsiteX803" fmla="*/ 5825032 w 7467600"/>
              <a:gd name="connsiteY803" fmla="*/ 146405 h 6858000"/>
              <a:gd name="connsiteX804" fmla="*/ 4955599 w 7467600"/>
              <a:gd name="connsiteY804" fmla="*/ 247008 h 6858000"/>
              <a:gd name="connsiteX805" fmla="*/ 5210104 w 7467600"/>
              <a:gd name="connsiteY805" fmla="*/ 228123 h 6858000"/>
              <a:gd name="connsiteX806" fmla="*/ 5261015 w 7467600"/>
              <a:gd name="connsiteY806" fmla="*/ 227087 h 6858000"/>
              <a:gd name="connsiteX807" fmla="*/ 5861181 w 7467600"/>
              <a:gd name="connsiteY807" fmla="*/ 143093 h 6858000"/>
              <a:gd name="connsiteX808" fmla="*/ 5961252 w 7467600"/>
              <a:gd name="connsiteY808" fmla="*/ 114820 h 6858000"/>
              <a:gd name="connsiteX809" fmla="*/ 5944437 w 7467600"/>
              <a:gd name="connsiteY809" fmla="*/ 113829 h 6858000"/>
              <a:gd name="connsiteX810" fmla="*/ 3882765 w 7467600"/>
              <a:gd name="connsiteY810" fmla="*/ 0 h 6858000"/>
              <a:gd name="connsiteX811" fmla="*/ 3995099 w 7467600"/>
              <a:gd name="connsiteY811" fmla="*/ 0 h 6858000"/>
              <a:gd name="connsiteX812" fmla="*/ 4163818 w 7467600"/>
              <a:gd name="connsiteY812" fmla="*/ 234104 h 6858000"/>
              <a:gd name="connsiteX813" fmla="*/ 4172099 w 7467600"/>
              <a:gd name="connsiteY813" fmla="*/ 234207 h 6858000"/>
              <a:gd name="connsiteX814" fmla="*/ 4784282 w 7467600"/>
              <a:gd name="connsiteY814" fmla="*/ 276561 h 6858000"/>
              <a:gd name="connsiteX815" fmla="*/ 4801687 w 7467600"/>
              <a:gd name="connsiteY815" fmla="*/ 267764 h 6858000"/>
              <a:gd name="connsiteX816" fmla="*/ 6082788 w 7467600"/>
              <a:gd name="connsiteY816" fmla="*/ 64119 h 6858000"/>
              <a:gd name="connsiteX817" fmla="*/ 6099442 w 7467600"/>
              <a:gd name="connsiteY817" fmla="*/ 82568 h 6858000"/>
              <a:gd name="connsiteX818" fmla="*/ 4804137 w 7467600"/>
              <a:gd name="connsiteY818" fmla="*/ 320931 h 6858000"/>
              <a:gd name="connsiteX819" fmla="*/ 4227047 w 7467600"/>
              <a:gd name="connsiteY819" fmla="*/ 313415 h 6858000"/>
              <a:gd name="connsiteX820" fmla="*/ 4346041 w 7467600"/>
              <a:gd name="connsiteY820" fmla="*/ 456086 h 6858000"/>
              <a:gd name="connsiteX821" fmla="*/ 4870967 w 7467600"/>
              <a:gd name="connsiteY821" fmla="*/ 963061 h 6858000"/>
              <a:gd name="connsiteX822" fmla="*/ 4889647 w 7467600"/>
              <a:gd name="connsiteY822" fmla="*/ 957147 h 6858000"/>
              <a:gd name="connsiteX823" fmla="*/ 5422504 w 7467600"/>
              <a:gd name="connsiteY823" fmla="*/ 805191 h 6858000"/>
              <a:gd name="connsiteX824" fmla="*/ 6087656 w 7467600"/>
              <a:gd name="connsiteY824" fmla="*/ 826703 h 6858000"/>
              <a:gd name="connsiteX825" fmla="*/ 6058717 w 7467600"/>
              <a:gd name="connsiteY825" fmla="*/ 865992 h 6858000"/>
              <a:gd name="connsiteX826" fmla="*/ 4974153 w 7467600"/>
              <a:gd name="connsiteY826" fmla="*/ 1045456 h 6858000"/>
              <a:gd name="connsiteX827" fmla="*/ 5627835 w 7467600"/>
              <a:gd name="connsiteY827" fmla="*/ 1472077 h 6858000"/>
              <a:gd name="connsiteX828" fmla="*/ 5629817 w 7467600"/>
              <a:gd name="connsiteY828" fmla="*/ 1471412 h 6858000"/>
              <a:gd name="connsiteX829" fmla="*/ 5634124 w 7467600"/>
              <a:gd name="connsiteY829" fmla="*/ 1470572 h 6858000"/>
              <a:gd name="connsiteX830" fmla="*/ 5755832 w 7467600"/>
              <a:gd name="connsiteY830" fmla="*/ 1383886 h 6858000"/>
              <a:gd name="connsiteX831" fmla="*/ 6014186 w 7467600"/>
              <a:gd name="connsiteY831" fmla="*/ 1279799 h 6858000"/>
              <a:gd name="connsiteX832" fmla="*/ 6901619 w 7467600"/>
              <a:gd name="connsiteY832" fmla="*/ 1047874 h 6858000"/>
              <a:gd name="connsiteX833" fmla="*/ 6931566 w 7467600"/>
              <a:gd name="connsiteY833" fmla="*/ 1062034 h 6858000"/>
              <a:gd name="connsiteX834" fmla="*/ 5790982 w 7467600"/>
              <a:gd name="connsiteY834" fmla="*/ 1561380 h 6858000"/>
              <a:gd name="connsiteX835" fmla="*/ 6188971 w 7467600"/>
              <a:gd name="connsiteY835" fmla="*/ 1755168 h 6858000"/>
              <a:gd name="connsiteX836" fmla="*/ 6202446 w 7467600"/>
              <a:gd name="connsiteY836" fmla="*/ 1752268 h 6858000"/>
              <a:gd name="connsiteX837" fmla="*/ 7179560 w 7467600"/>
              <a:gd name="connsiteY837" fmla="*/ 1467551 h 6858000"/>
              <a:gd name="connsiteX838" fmla="*/ 7158730 w 7467600"/>
              <a:gd name="connsiteY838" fmla="*/ 1507835 h 6858000"/>
              <a:gd name="connsiteX839" fmla="*/ 6326959 w 7467600"/>
              <a:gd name="connsiteY839" fmla="*/ 1817686 h 6858000"/>
              <a:gd name="connsiteX840" fmla="*/ 6537433 w 7467600"/>
              <a:gd name="connsiteY840" fmla="*/ 1907790 h 6858000"/>
              <a:gd name="connsiteX841" fmla="*/ 6550221 w 7467600"/>
              <a:gd name="connsiteY841" fmla="*/ 1910729 h 6858000"/>
              <a:gd name="connsiteX842" fmla="*/ 6964438 w 7467600"/>
              <a:gd name="connsiteY842" fmla="*/ 2209505 h 6858000"/>
              <a:gd name="connsiteX843" fmla="*/ 7367862 w 7467600"/>
              <a:gd name="connsiteY843" fmla="*/ 2806833 h 6858000"/>
              <a:gd name="connsiteX844" fmla="*/ 7364329 w 7467600"/>
              <a:gd name="connsiteY844" fmla="*/ 2826907 h 6858000"/>
              <a:gd name="connsiteX845" fmla="*/ 7290545 w 7467600"/>
              <a:gd name="connsiteY845" fmla="*/ 2850663 h 6858000"/>
              <a:gd name="connsiteX846" fmla="*/ 6472036 w 7467600"/>
              <a:gd name="connsiteY846" fmla="*/ 1959003 h 6858000"/>
              <a:gd name="connsiteX847" fmla="*/ 5792897 w 7467600"/>
              <a:gd name="connsiteY847" fmla="*/ 1647747 h 6858000"/>
              <a:gd name="connsiteX848" fmla="*/ 5842751 w 7467600"/>
              <a:gd name="connsiteY848" fmla="*/ 1816112 h 6858000"/>
              <a:gd name="connsiteX849" fmla="*/ 5847424 w 7467600"/>
              <a:gd name="connsiteY849" fmla="*/ 1815776 h 6858000"/>
              <a:gd name="connsiteX850" fmla="*/ 6399821 w 7467600"/>
              <a:gd name="connsiteY850" fmla="*/ 2344799 h 6858000"/>
              <a:gd name="connsiteX851" fmla="*/ 6323232 w 7467600"/>
              <a:gd name="connsiteY851" fmla="*/ 2389634 h 6858000"/>
              <a:gd name="connsiteX852" fmla="*/ 5942958 w 7467600"/>
              <a:gd name="connsiteY852" fmla="*/ 2077708 h 6858000"/>
              <a:gd name="connsiteX853" fmla="*/ 5921559 w 7467600"/>
              <a:gd name="connsiteY853" fmla="*/ 2378596 h 6858000"/>
              <a:gd name="connsiteX854" fmla="*/ 5817651 w 7467600"/>
              <a:gd name="connsiteY854" fmla="*/ 3023919 h 6858000"/>
              <a:gd name="connsiteX855" fmla="*/ 5729634 w 7467600"/>
              <a:gd name="connsiteY855" fmla="*/ 3051849 h 6858000"/>
              <a:gd name="connsiteX856" fmla="*/ 5611018 w 7467600"/>
              <a:gd name="connsiteY856" fmla="*/ 2316769 h 6858000"/>
              <a:gd name="connsiteX857" fmla="*/ 5687608 w 7467600"/>
              <a:gd name="connsiteY857" fmla="*/ 2039972 h 6858000"/>
              <a:gd name="connsiteX858" fmla="*/ 5657554 w 7467600"/>
              <a:gd name="connsiteY858" fmla="*/ 1576445 h 6858000"/>
              <a:gd name="connsiteX859" fmla="*/ 5150475 w 7467600"/>
              <a:gd name="connsiteY859" fmla="*/ 1274012 h 6858000"/>
              <a:gd name="connsiteX860" fmla="*/ 5349142 w 7467600"/>
              <a:gd name="connsiteY860" fmla="*/ 2204405 h 6858000"/>
              <a:gd name="connsiteX861" fmla="*/ 5262214 w 7467600"/>
              <a:gd name="connsiteY861" fmla="*/ 2233836 h 6858000"/>
              <a:gd name="connsiteX862" fmla="*/ 4981539 w 7467600"/>
              <a:gd name="connsiteY862" fmla="*/ 1542201 h 6858000"/>
              <a:gd name="connsiteX863" fmla="*/ 4958461 w 7467600"/>
              <a:gd name="connsiteY863" fmla="*/ 1136957 h 6858000"/>
              <a:gd name="connsiteX864" fmla="*/ 4655015 w 7467600"/>
              <a:gd name="connsiteY864" fmla="*/ 891426 h 6858000"/>
              <a:gd name="connsiteX865" fmla="*/ 4348002 w 7467600"/>
              <a:gd name="connsiteY865" fmla="*/ 2205895 h 6858000"/>
              <a:gd name="connsiteX866" fmla="*/ 4262250 w 7467600"/>
              <a:gd name="connsiteY866" fmla="*/ 2219972 h 6858000"/>
              <a:gd name="connsiteX867" fmla="*/ 4550611 w 7467600"/>
              <a:gd name="connsiteY867" fmla="*/ 817540 h 6858000"/>
              <a:gd name="connsiteX868" fmla="*/ 4564418 w 7467600"/>
              <a:gd name="connsiteY868" fmla="*/ 808293 h 6858000"/>
              <a:gd name="connsiteX869" fmla="*/ 4266388 w 7467600"/>
              <a:gd name="connsiteY869" fmla="*/ 500083 h 6858000"/>
              <a:gd name="connsiteX870" fmla="*/ 4032842 w 7467600"/>
              <a:gd name="connsiteY870" fmla="*/ 211809 h 6858000"/>
              <a:gd name="connsiteX871" fmla="*/ 3882765 w 7467600"/>
              <a:gd name="connsiteY871" fmla="*/ 0 h 6858000"/>
              <a:gd name="connsiteX872" fmla="*/ 3721337 w 7467600"/>
              <a:gd name="connsiteY872" fmla="*/ 0 h 6858000"/>
              <a:gd name="connsiteX873" fmla="*/ 3797544 w 7467600"/>
              <a:gd name="connsiteY873" fmla="*/ 0 h 6858000"/>
              <a:gd name="connsiteX874" fmla="*/ 3775734 w 7467600"/>
              <a:gd name="connsiteY874" fmla="*/ 95131 h 6858000"/>
              <a:gd name="connsiteX875" fmla="*/ 3724807 w 7467600"/>
              <a:gd name="connsiteY875" fmla="*/ 272257 h 6858000"/>
              <a:gd name="connsiteX876" fmla="*/ 3726844 w 7467600"/>
              <a:gd name="connsiteY876" fmla="*/ 282988 h 6858000"/>
              <a:gd name="connsiteX877" fmla="*/ 3742664 w 7467600"/>
              <a:gd name="connsiteY877" fmla="*/ 279918 h 6858000"/>
              <a:gd name="connsiteX878" fmla="*/ 4103910 w 7467600"/>
              <a:gd name="connsiteY878" fmla="*/ 1161917 h 6858000"/>
              <a:gd name="connsiteX879" fmla="*/ 4020269 w 7467600"/>
              <a:gd name="connsiteY879" fmla="*/ 1200406 h 6858000"/>
              <a:gd name="connsiteX880" fmla="*/ 3674882 w 7467600"/>
              <a:gd name="connsiteY880" fmla="*/ 488524 h 6858000"/>
              <a:gd name="connsiteX881" fmla="*/ 3132682 w 7467600"/>
              <a:gd name="connsiteY881" fmla="*/ 1072284 h 6858000"/>
              <a:gd name="connsiteX882" fmla="*/ 2716346 w 7467600"/>
              <a:gd name="connsiteY882" fmla="*/ 1276376 h 6858000"/>
              <a:gd name="connsiteX883" fmla="*/ 2716772 w 7467600"/>
              <a:gd name="connsiteY883" fmla="*/ 1255462 h 6858000"/>
              <a:gd name="connsiteX884" fmla="*/ 3471096 w 7467600"/>
              <a:gd name="connsiteY884" fmla="*/ 437072 h 6858000"/>
              <a:gd name="connsiteX885" fmla="*/ 3639057 w 7467600"/>
              <a:gd name="connsiteY885" fmla="*/ 286334 h 6858000"/>
              <a:gd name="connsiteX886" fmla="*/ 3640309 w 7467600"/>
              <a:gd name="connsiteY886" fmla="*/ 284664 h 6858000"/>
              <a:gd name="connsiteX887" fmla="*/ 3646022 w 7467600"/>
              <a:gd name="connsiteY887" fmla="*/ 276711 h 6858000"/>
              <a:gd name="connsiteX888" fmla="*/ 3707943 w 7467600"/>
              <a:gd name="connsiteY888" fmla="*/ 65958 h 6858000"/>
              <a:gd name="connsiteX889" fmla="*/ 3721337 w 7467600"/>
              <a:gd name="connsiteY889" fmla="*/ 0 h 6858000"/>
              <a:gd name="connsiteX890" fmla="*/ 2867960 w 7467600"/>
              <a:gd name="connsiteY890" fmla="*/ 0 h 6858000"/>
              <a:gd name="connsiteX891" fmla="*/ 2926351 w 7467600"/>
              <a:gd name="connsiteY891" fmla="*/ 0 h 6858000"/>
              <a:gd name="connsiteX892" fmla="*/ 2902823 w 7467600"/>
              <a:gd name="connsiteY892" fmla="*/ 262929 h 6858000"/>
              <a:gd name="connsiteX893" fmla="*/ 2940663 w 7467600"/>
              <a:gd name="connsiteY893" fmla="*/ 140884 h 6858000"/>
              <a:gd name="connsiteX894" fmla="*/ 2947039 w 7467600"/>
              <a:gd name="connsiteY894" fmla="*/ 122524 h 6858000"/>
              <a:gd name="connsiteX895" fmla="*/ 2984316 w 7467600"/>
              <a:gd name="connsiteY895" fmla="*/ 0 h 6858000"/>
              <a:gd name="connsiteX896" fmla="*/ 3016114 w 7467600"/>
              <a:gd name="connsiteY896" fmla="*/ 0 h 6858000"/>
              <a:gd name="connsiteX897" fmla="*/ 2979949 w 7467600"/>
              <a:gd name="connsiteY897" fmla="*/ 119274 h 6858000"/>
              <a:gd name="connsiteX898" fmla="*/ 3023879 w 7467600"/>
              <a:gd name="connsiteY898" fmla="*/ 0 h 6858000"/>
              <a:gd name="connsiteX899" fmla="*/ 3105400 w 7467600"/>
              <a:gd name="connsiteY899" fmla="*/ 0 h 6858000"/>
              <a:gd name="connsiteX900" fmla="*/ 3094669 w 7467600"/>
              <a:gd name="connsiteY900" fmla="*/ 30308 h 6858000"/>
              <a:gd name="connsiteX901" fmla="*/ 2901945 w 7467600"/>
              <a:gd name="connsiteY901" fmla="*/ 466538 h 6858000"/>
              <a:gd name="connsiteX902" fmla="*/ 2815209 w 7467600"/>
              <a:gd name="connsiteY902" fmla="*/ 497361 h 6858000"/>
              <a:gd name="connsiteX903" fmla="*/ 2844845 w 7467600"/>
              <a:gd name="connsiteY903" fmla="*/ 127638 h 6858000"/>
              <a:gd name="connsiteX904" fmla="*/ 2867960 w 7467600"/>
              <a:gd name="connsiteY904" fmla="*/ 0 h 6858000"/>
              <a:gd name="connsiteX905" fmla="*/ 1057230 w 7467600"/>
              <a:gd name="connsiteY905" fmla="*/ 0 h 6858000"/>
              <a:gd name="connsiteX906" fmla="*/ 1111003 w 7467600"/>
              <a:gd name="connsiteY906" fmla="*/ 0 h 6858000"/>
              <a:gd name="connsiteX907" fmla="*/ 1125553 w 7467600"/>
              <a:gd name="connsiteY907" fmla="*/ 52588 h 6858000"/>
              <a:gd name="connsiteX908" fmla="*/ 1304276 w 7467600"/>
              <a:gd name="connsiteY908" fmla="*/ 476275 h 6858000"/>
              <a:gd name="connsiteX909" fmla="*/ 1492066 w 7467600"/>
              <a:gd name="connsiteY909" fmla="*/ 886333 h 6858000"/>
              <a:gd name="connsiteX910" fmla="*/ 1423698 w 7467600"/>
              <a:gd name="connsiteY910" fmla="*/ 710817 h 6858000"/>
              <a:gd name="connsiteX911" fmla="*/ 1357609 w 7467600"/>
              <a:gd name="connsiteY911" fmla="*/ 532892 h 6858000"/>
              <a:gd name="connsiteX912" fmla="*/ 1309550 w 7467600"/>
              <a:gd name="connsiteY912" fmla="*/ 374031 h 6858000"/>
              <a:gd name="connsiteX913" fmla="*/ 1193673 w 7467600"/>
              <a:gd name="connsiteY913" fmla="*/ 49533 h 6858000"/>
              <a:gd name="connsiteX914" fmla="*/ 1164391 w 7467600"/>
              <a:gd name="connsiteY914" fmla="*/ 0 h 6858000"/>
              <a:gd name="connsiteX915" fmla="*/ 1200666 w 7467600"/>
              <a:gd name="connsiteY915" fmla="*/ 0 h 6858000"/>
              <a:gd name="connsiteX916" fmla="*/ 1223408 w 7467600"/>
              <a:gd name="connsiteY916" fmla="*/ 38996 h 6858000"/>
              <a:gd name="connsiteX917" fmla="*/ 1339635 w 7467600"/>
              <a:gd name="connsiteY917" fmla="*/ 365517 h 6858000"/>
              <a:gd name="connsiteX918" fmla="*/ 1387469 w 7467600"/>
              <a:gd name="connsiteY918" fmla="*/ 523079 h 6858000"/>
              <a:gd name="connsiteX919" fmla="*/ 1452685 w 7467600"/>
              <a:gd name="connsiteY919" fmla="*/ 699806 h 6858000"/>
              <a:gd name="connsiteX920" fmla="*/ 1492092 w 7467600"/>
              <a:gd name="connsiteY920" fmla="*/ 800424 h 6858000"/>
              <a:gd name="connsiteX921" fmla="*/ 1455302 w 7467600"/>
              <a:gd name="connsiteY921" fmla="*/ 632913 h 6858000"/>
              <a:gd name="connsiteX922" fmla="*/ 1222336 w 7467600"/>
              <a:gd name="connsiteY922" fmla="*/ 9480 h 6858000"/>
              <a:gd name="connsiteX923" fmla="*/ 1214634 w 7467600"/>
              <a:gd name="connsiteY923" fmla="*/ 0 h 6858000"/>
              <a:gd name="connsiteX924" fmla="*/ 1289827 w 7467600"/>
              <a:gd name="connsiteY924" fmla="*/ 0 h 6858000"/>
              <a:gd name="connsiteX925" fmla="*/ 1321076 w 7467600"/>
              <a:gd name="connsiteY925" fmla="*/ 59722 h 6858000"/>
              <a:gd name="connsiteX926" fmla="*/ 1512579 w 7467600"/>
              <a:gd name="connsiteY926" fmla="*/ 626441 h 6858000"/>
              <a:gd name="connsiteX927" fmla="*/ 1506076 w 7467600"/>
              <a:gd name="connsiteY927" fmla="*/ 1089289 h 6858000"/>
              <a:gd name="connsiteX928" fmla="*/ 1486346 w 7467600"/>
              <a:gd name="connsiteY928" fmla="*/ 1079919 h 6858000"/>
              <a:gd name="connsiteX929" fmla="*/ 1070511 w 7467600"/>
              <a:gd name="connsiteY929" fmla="*/ 48609 h 6858000"/>
              <a:gd name="connsiteX930" fmla="*/ 1057230 w 7467600"/>
              <a:gd name="connsiteY930" fmla="*/ 0 h 6858000"/>
              <a:gd name="connsiteX931" fmla="*/ 43151 w 7467600"/>
              <a:gd name="connsiteY931" fmla="*/ 0 h 6858000"/>
              <a:gd name="connsiteX932" fmla="*/ 95283 w 7467600"/>
              <a:gd name="connsiteY932" fmla="*/ 0 h 6858000"/>
              <a:gd name="connsiteX933" fmla="*/ 300708 w 7467600"/>
              <a:gd name="connsiteY933" fmla="*/ 154571 h 6858000"/>
              <a:gd name="connsiteX934" fmla="*/ 530414 w 7467600"/>
              <a:gd name="connsiteY934" fmla="*/ 354673 h 6858000"/>
              <a:gd name="connsiteX935" fmla="*/ 333785 w 7467600"/>
              <a:gd name="connsiteY935" fmla="*/ 161564 h 6858000"/>
              <a:gd name="connsiteX936" fmla="*/ 147005 w 7467600"/>
              <a:gd name="connsiteY936" fmla="*/ 0 h 6858000"/>
              <a:gd name="connsiteX937" fmla="*/ 272509 w 7467600"/>
              <a:gd name="connsiteY937" fmla="*/ 0 h 6858000"/>
              <a:gd name="connsiteX938" fmla="*/ 326276 w 7467600"/>
              <a:gd name="connsiteY938" fmla="*/ 45847 h 6858000"/>
              <a:gd name="connsiteX939" fmla="*/ 823759 w 7467600"/>
              <a:gd name="connsiteY939" fmla="*/ 574145 h 6858000"/>
              <a:gd name="connsiteX940" fmla="*/ 811254 w 7467600"/>
              <a:gd name="connsiteY940" fmla="*/ 665546 h 6858000"/>
              <a:gd name="connsiteX941" fmla="*/ 154042 w 7467600"/>
              <a:gd name="connsiteY941" fmla="*/ 261522 h 6858000"/>
              <a:gd name="connsiteX942" fmla="*/ 13550 w 7467600"/>
              <a:gd name="connsiteY942" fmla="*/ 158423 h 6858000"/>
              <a:gd name="connsiteX943" fmla="*/ 0 w 7467600"/>
              <a:gd name="connsiteY943" fmla="*/ 146618 h 6858000"/>
              <a:gd name="connsiteX944" fmla="*/ 0 w 7467600"/>
              <a:gd name="connsiteY944" fmla="*/ 59161 h 6858000"/>
              <a:gd name="connsiteX945" fmla="*/ 45427 w 7467600"/>
              <a:gd name="connsiteY945" fmla="*/ 101078 h 6858000"/>
              <a:gd name="connsiteX946" fmla="*/ 630103 w 7467600"/>
              <a:gd name="connsiteY946" fmla="*/ 485885 h 6858000"/>
              <a:gd name="connsiteX947" fmla="*/ 532040 w 7467600"/>
              <a:gd name="connsiteY947" fmla="*/ 399359 h 6858000"/>
              <a:gd name="connsiteX948" fmla="*/ 517618 w 7467600"/>
              <a:gd name="connsiteY948" fmla="*/ 385726 h 6858000"/>
              <a:gd name="connsiteX949" fmla="*/ 285074 w 7467600"/>
              <a:gd name="connsiteY949" fmla="*/ 182755 h 6858000"/>
              <a:gd name="connsiteX950" fmla="*/ 43151 w 7467600"/>
              <a:gd name="connsiteY95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831490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467600 w 7467600"/>
              <a:gd name="connsiteY16" fmla="*/ 6805948 h 6858000"/>
              <a:gd name="connsiteX17" fmla="*/ 7467600 w 7467600"/>
              <a:gd name="connsiteY17" fmla="*/ 6831490 h 6858000"/>
              <a:gd name="connsiteX18" fmla="*/ 1019354 w 7467600"/>
              <a:gd name="connsiteY18" fmla="*/ 6315006 h 6858000"/>
              <a:gd name="connsiteX19" fmla="*/ 441046 w 7467600"/>
              <a:gd name="connsiteY19" fmla="*/ 6691153 h 6858000"/>
              <a:gd name="connsiteX20" fmla="*/ 1019354 w 7467600"/>
              <a:gd name="connsiteY20" fmla="*/ 6315006 h 6858000"/>
              <a:gd name="connsiteX21" fmla="*/ 991680 w 7467600"/>
              <a:gd name="connsiteY21" fmla="*/ 6298413 h 6858000"/>
              <a:gd name="connsiteX22" fmla="*/ 409060 w 7467600"/>
              <a:gd name="connsiteY22" fmla="*/ 6671470 h 6858000"/>
              <a:gd name="connsiteX23" fmla="*/ 991680 w 7467600"/>
              <a:gd name="connsiteY23" fmla="*/ 6298413 h 6858000"/>
              <a:gd name="connsiteX24" fmla="*/ 103333 w 7467600"/>
              <a:gd name="connsiteY24" fmla="*/ 5699602 h 6858000"/>
              <a:gd name="connsiteX25" fmla="*/ 233938 w 7467600"/>
              <a:gd name="connsiteY25" fmla="*/ 5809416 h 6858000"/>
              <a:gd name="connsiteX26" fmla="*/ 883580 w 7467600"/>
              <a:gd name="connsiteY26" fmla="*/ 6180710 h 6858000"/>
              <a:gd name="connsiteX27" fmla="*/ 487337 w 7467600"/>
              <a:gd name="connsiteY27" fmla="*/ 5950182 h 6858000"/>
              <a:gd name="connsiteX28" fmla="*/ 354051 w 7467600"/>
              <a:gd name="connsiteY28" fmla="*/ 5854912 h 6858000"/>
              <a:gd name="connsiteX29" fmla="*/ 195436 w 7467600"/>
              <a:gd name="connsiteY29" fmla="*/ 5755068 h 6858000"/>
              <a:gd name="connsiteX30" fmla="*/ 103333 w 7467600"/>
              <a:gd name="connsiteY30" fmla="*/ 5699602 h 6858000"/>
              <a:gd name="connsiteX31" fmla="*/ 5539432 w 7467600"/>
              <a:gd name="connsiteY31" fmla="*/ 5642928 h 6858000"/>
              <a:gd name="connsiteX32" fmla="*/ 5555462 w 7467600"/>
              <a:gd name="connsiteY32" fmla="*/ 5694454 h 6858000"/>
              <a:gd name="connsiteX33" fmla="*/ 5828270 w 7467600"/>
              <a:gd name="connsiteY33" fmla="*/ 6320663 h 6858000"/>
              <a:gd name="connsiteX34" fmla="*/ 5947416 w 7467600"/>
              <a:gd name="connsiteY34" fmla="*/ 6574846 h 6858000"/>
              <a:gd name="connsiteX35" fmla="*/ 5539432 w 7467600"/>
              <a:gd name="connsiteY35" fmla="*/ 5642928 h 6858000"/>
              <a:gd name="connsiteX36" fmla="*/ 51253 w 7467600"/>
              <a:gd name="connsiteY36" fmla="*/ 5631825 h 6858000"/>
              <a:gd name="connsiteX37" fmla="*/ 211622 w 7467600"/>
              <a:gd name="connsiteY37" fmla="*/ 5728803 h 6858000"/>
              <a:gd name="connsiteX38" fmla="*/ 371652 w 7467600"/>
              <a:gd name="connsiteY38" fmla="*/ 5829062 h 6858000"/>
              <a:gd name="connsiteX39" fmla="*/ 505903 w 7467600"/>
              <a:gd name="connsiteY39" fmla="*/ 5925221 h 6858000"/>
              <a:gd name="connsiteX40" fmla="*/ 899240 w 7467600"/>
              <a:gd name="connsiteY40" fmla="*/ 6153068 h 6858000"/>
              <a:gd name="connsiteX41" fmla="*/ 988114 w 7467600"/>
              <a:gd name="connsiteY41" fmla="*/ 6174204 h 6858000"/>
              <a:gd name="connsiteX42" fmla="*/ 845971 w 7467600"/>
              <a:gd name="connsiteY42" fmla="*/ 6067177 h 6858000"/>
              <a:gd name="connsiteX43" fmla="*/ 448057 w 7467600"/>
              <a:gd name="connsiteY43" fmla="*/ 5841376 h 6858000"/>
              <a:gd name="connsiteX44" fmla="*/ 51253 w 7467600"/>
              <a:gd name="connsiteY44" fmla="*/ 5631825 h 6858000"/>
              <a:gd name="connsiteX45" fmla="*/ 2606687 w 7467600"/>
              <a:gd name="connsiteY45" fmla="*/ 5630718 h 6858000"/>
              <a:gd name="connsiteX46" fmla="*/ 2645658 w 7467600"/>
              <a:gd name="connsiteY46" fmla="*/ 6640259 h 6858000"/>
              <a:gd name="connsiteX47" fmla="*/ 2606687 w 7467600"/>
              <a:gd name="connsiteY47" fmla="*/ 5630718 h 6858000"/>
              <a:gd name="connsiteX48" fmla="*/ 3642057 w 7467600"/>
              <a:gd name="connsiteY48" fmla="*/ 5573487 h 6858000"/>
              <a:gd name="connsiteX49" fmla="*/ 3632981 w 7467600"/>
              <a:gd name="connsiteY49" fmla="*/ 5579437 h 6858000"/>
              <a:gd name="connsiteX50" fmla="*/ 3382436 w 7467600"/>
              <a:gd name="connsiteY50" fmla="*/ 5952726 h 6858000"/>
              <a:gd name="connsiteX51" fmla="*/ 3191929 w 7467600"/>
              <a:gd name="connsiteY51" fmla="*/ 6662669 h 6858000"/>
              <a:gd name="connsiteX52" fmla="*/ 3369898 w 7467600"/>
              <a:gd name="connsiteY52" fmla="*/ 6081771 h 6858000"/>
              <a:gd name="connsiteX53" fmla="*/ 3642057 w 7467600"/>
              <a:gd name="connsiteY53" fmla="*/ 5573487 h 6858000"/>
              <a:gd name="connsiteX54" fmla="*/ 2650666 w 7467600"/>
              <a:gd name="connsiteY54" fmla="*/ 5530686 h 6858000"/>
              <a:gd name="connsiteX55" fmla="*/ 2650249 w 7467600"/>
              <a:gd name="connsiteY55" fmla="*/ 5532101 h 6858000"/>
              <a:gd name="connsiteX56" fmla="*/ 2663808 w 7467600"/>
              <a:gd name="connsiteY56" fmla="*/ 6535215 h 6858000"/>
              <a:gd name="connsiteX57" fmla="*/ 2665418 w 7467600"/>
              <a:gd name="connsiteY57" fmla="*/ 6132756 h 6858000"/>
              <a:gd name="connsiteX58" fmla="*/ 2650666 w 7467600"/>
              <a:gd name="connsiteY58" fmla="*/ 5530686 h 6858000"/>
              <a:gd name="connsiteX59" fmla="*/ 2680277 w 7467600"/>
              <a:gd name="connsiteY59" fmla="*/ 5479204 h 6858000"/>
              <a:gd name="connsiteX60" fmla="*/ 2678972 w 7467600"/>
              <a:gd name="connsiteY60" fmla="*/ 5481582 h 6858000"/>
              <a:gd name="connsiteX61" fmla="*/ 2696666 w 7467600"/>
              <a:gd name="connsiteY61" fmla="*/ 6133836 h 6858000"/>
              <a:gd name="connsiteX62" fmla="*/ 2695769 w 7467600"/>
              <a:gd name="connsiteY62" fmla="*/ 6390955 h 6858000"/>
              <a:gd name="connsiteX63" fmla="*/ 2739893 w 7467600"/>
              <a:gd name="connsiteY63" fmla="*/ 6108357 h 6858000"/>
              <a:gd name="connsiteX64" fmla="*/ 2680277 w 7467600"/>
              <a:gd name="connsiteY64" fmla="*/ 5479204 h 6858000"/>
              <a:gd name="connsiteX65" fmla="*/ 1132195 w 7467600"/>
              <a:gd name="connsiteY65" fmla="*/ 5467980 h 6858000"/>
              <a:gd name="connsiteX66" fmla="*/ 1679056 w 7467600"/>
              <a:gd name="connsiteY66" fmla="*/ 5516907 h 6858000"/>
              <a:gd name="connsiteX67" fmla="*/ 2128648 w 7467600"/>
              <a:gd name="connsiteY67" fmla="*/ 5474249 h 6858000"/>
              <a:gd name="connsiteX68" fmla="*/ 1825619 w 7467600"/>
              <a:gd name="connsiteY68" fmla="*/ 5478447 h 6858000"/>
              <a:gd name="connsiteX69" fmla="*/ 1737798 w 7467600"/>
              <a:gd name="connsiteY69" fmla="*/ 5483353 h 6858000"/>
              <a:gd name="connsiteX70" fmla="*/ 1132195 w 7467600"/>
              <a:gd name="connsiteY70" fmla="*/ 5467980 h 6858000"/>
              <a:gd name="connsiteX71" fmla="*/ 1456157 w 7467600"/>
              <a:gd name="connsiteY71" fmla="*/ 5371404 h 6858000"/>
              <a:gd name="connsiteX72" fmla="*/ 1244432 w 7467600"/>
              <a:gd name="connsiteY72" fmla="*/ 5385601 h 6858000"/>
              <a:gd name="connsiteX73" fmla="*/ 973990 w 7467600"/>
              <a:gd name="connsiteY73" fmla="*/ 5424940 h 6858000"/>
              <a:gd name="connsiteX74" fmla="*/ 1103809 w 7467600"/>
              <a:gd name="connsiteY74" fmla="*/ 5433720 h 6858000"/>
              <a:gd name="connsiteX75" fmla="*/ 1123454 w 7467600"/>
              <a:gd name="connsiteY75" fmla="*/ 5435727 h 6858000"/>
              <a:gd name="connsiteX76" fmla="*/ 1737017 w 7467600"/>
              <a:gd name="connsiteY76" fmla="*/ 5452183 h 6858000"/>
              <a:gd name="connsiteX77" fmla="*/ 1824397 w 7467600"/>
              <a:gd name="connsiteY77" fmla="*/ 5447757 h 6858000"/>
              <a:gd name="connsiteX78" fmla="*/ 2070059 w 7467600"/>
              <a:gd name="connsiteY78" fmla="*/ 5441660 h 6858000"/>
              <a:gd name="connsiteX79" fmla="*/ 1456157 w 7467600"/>
              <a:gd name="connsiteY79" fmla="*/ 5371404 h 6858000"/>
              <a:gd name="connsiteX80" fmla="*/ 4988186 w 7467600"/>
              <a:gd name="connsiteY80" fmla="*/ 5216467 h 6858000"/>
              <a:gd name="connsiteX81" fmla="*/ 4777334 w 7467600"/>
              <a:gd name="connsiteY81" fmla="*/ 5406072 h 6858000"/>
              <a:gd name="connsiteX82" fmla="*/ 4718341 w 7467600"/>
              <a:gd name="connsiteY82" fmla="*/ 5468043 h 6858000"/>
              <a:gd name="connsiteX83" fmla="*/ 4604655 w 7467600"/>
              <a:gd name="connsiteY83" fmla="*/ 5583434 h 6858000"/>
              <a:gd name="connsiteX84" fmla="*/ 4565074 w 7467600"/>
              <a:gd name="connsiteY84" fmla="*/ 5618550 h 6858000"/>
              <a:gd name="connsiteX85" fmla="*/ 4988186 w 7467600"/>
              <a:gd name="connsiteY85" fmla="*/ 5216467 h 6858000"/>
              <a:gd name="connsiteX86" fmla="*/ 4978032 w 7467600"/>
              <a:gd name="connsiteY86" fmla="*/ 5183809 h 6858000"/>
              <a:gd name="connsiteX87" fmla="*/ 4463413 w 7467600"/>
              <a:gd name="connsiteY87" fmla="*/ 5615162 h 6858000"/>
              <a:gd name="connsiteX88" fmla="*/ 4358134 w 7467600"/>
              <a:gd name="connsiteY88" fmla="*/ 5742791 h 6858000"/>
              <a:gd name="connsiteX89" fmla="*/ 4376219 w 7467600"/>
              <a:gd name="connsiteY89" fmla="*/ 5729027 h 6858000"/>
              <a:gd name="connsiteX90" fmla="*/ 4582340 w 7467600"/>
              <a:gd name="connsiteY90" fmla="*/ 5561037 h 6858000"/>
              <a:gd name="connsiteX91" fmla="*/ 4694684 w 7467600"/>
              <a:gd name="connsiteY91" fmla="*/ 5447098 h 6858000"/>
              <a:gd name="connsiteX92" fmla="*/ 4754123 w 7467600"/>
              <a:gd name="connsiteY92" fmla="*/ 5384643 h 6858000"/>
              <a:gd name="connsiteX93" fmla="*/ 4978032 w 7467600"/>
              <a:gd name="connsiteY93" fmla="*/ 5183809 h 6858000"/>
              <a:gd name="connsiteX94" fmla="*/ 1903353 w 7467600"/>
              <a:gd name="connsiteY94" fmla="*/ 5044827 h 6858000"/>
              <a:gd name="connsiteX95" fmla="*/ 1936931 w 7467600"/>
              <a:gd name="connsiteY95" fmla="*/ 5093954 h 6858000"/>
              <a:gd name="connsiteX96" fmla="*/ 2195868 w 7467600"/>
              <a:gd name="connsiteY96" fmla="*/ 5396574 h 6858000"/>
              <a:gd name="connsiteX97" fmla="*/ 2088852 w 7467600"/>
              <a:gd name="connsiteY97" fmla="*/ 5166123 h 6858000"/>
              <a:gd name="connsiteX98" fmla="*/ 1958241 w 7467600"/>
              <a:gd name="connsiteY98" fmla="*/ 5067955 h 6858000"/>
              <a:gd name="connsiteX99" fmla="*/ 1903353 w 7467600"/>
              <a:gd name="connsiteY99" fmla="*/ 5044827 h 6858000"/>
              <a:gd name="connsiteX100" fmla="*/ 1979378 w 7467600"/>
              <a:gd name="connsiteY100" fmla="*/ 4769504 h 6858000"/>
              <a:gd name="connsiteX101" fmla="*/ 2882120 w 7467600"/>
              <a:gd name="connsiteY101" fmla="*/ 5064547 h 6858000"/>
              <a:gd name="connsiteX102" fmla="*/ 2793103 w 7467600"/>
              <a:gd name="connsiteY102" fmla="*/ 5039699 h 6858000"/>
              <a:gd name="connsiteX103" fmla="*/ 2770041 w 7467600"/>
              <a:gd name="connsiteY103" fmla="*/ 5033634 h 6858000"/>
              <a:gd name="connsiteX104" fmla="*/ 1979378 w 7467600"/>
              <a:gd name="connsiteY104" fmla="*/ 4769504 h 6858000"/>
              <a:gd name="connsiteX105" fmla="*/ 1927410 w 7467600"/>
              <a:gd name="connsiteY105" fmla="*/ 4716164 h 6858000"/>
              <a:gd name="connsiteX106" fmla="*/ 1959587 w 7467600"/>
              <a:gd name="connsiteY106" fmla="*/ 4728849 h 6858000"/>
              <a:gd name="connsiteX107" fmla="*/ 2777707 w 7467600"/>
              <a:gd name="connsiteY107" fmla="*/ 5003991 h 6858000"/>
              <a:gd name="connsiteX108" fmla="*/ 2800768 w 7467600"/>
              <a:gd name="connsiteY108" fmla="*/ 5010056 h 6858000"/>
              <a:gd name="connsiteX109" fmla="*/ 2879408 w 7467600"/>
              <a:gd name="connsiteY109" fmla="*/ 5031590 h 6858000"/>
              <a:gd name="connsiteX110" fmla="*/ 2862295 w 7467600"/>
              <a:gd name="connsiteY110" fmla="*/ 5022958 h 6858000"/>
              <a:gd name="connsiteX111" fmla="*/ 2813343 w 7467600"/>
              <a:gd name="connsiteY111" fmla="*/ 4998369 h 6858000"/>
              <a:gd name="connsiteX112" fmla="*/ 2646245 w 7467600"/>
              <a:gd name="connsiteY112" fmla="*/ 4930999 h 6858000"/>
              <a:gd name="connsiteX113" fmla="*/ 1999243 w 7467600"/>
              <a:gd name="connsiteY113" fmla="*/ 4730524 h 6858000"/>
              <a:gd name="connsiteX114" fmla="*/ 1979527 w 7467600"/>
              <a:gd name="connsiteY114" fmla="*/ 4726651 h 6858000"/>
              <a:gd name="connsiteX115" fmla="*/ 1927410 w 7467600"/>
              <a:gd name="connsiteY115" fmla="*/ 4716164 h 6858000"/>
              <a:gd name="connsiteX116" fmla="*/ 1997014 w 7467600"/>
              <a:gd name="connsiteY116" fmla="*/ 4698007 h 6858000"/>
              <a:gd name="connsiteX117" fmla="*/ 2005458 w 7467600"/>
              <a:gd name="connsiteY117" fmla="*/ 4699540 h 6858000"/>
              <a:gd name="connsiteX118" fmla="*/ 2657186 w 7467600"/>
              <a:gd name="connsiteY118" fmla="*/ 4901687 h 6858000"/>
              <a:gd name="connsiteX119" fmla="*/ 2826662 w 7467600"/>
              <a:gd name="connsiteY119" fmla="*/ 4970362 h 6858000"/>
              <a:gd name="connsiteX120" fmla="*/ 2876100 w 7467600"/>
              <a:gd name="connsiteY120" fmla="*/ 4995397 h 6858000"/>
              <a:gd name="connsiteX121" fmla="*/ 3042600 w 7467600"/>
              <a:gd name="connsiteY121" fmla="*/ 5059532 h 6858000"/>
              <a:gd name="connsiteX122" fmla="*/ 1997014 w 7467600"/>
              <a:gd name="connsiteY122" fmla="*/ 4698007 h 6858000"/>
              <a:gd name="connsiteX123" fmla="*/ 2305292 w 7467600"/>
              <a:gd name="connsiteY123" fmla="*/ 4219492 h 6858000"/>
              <a:gd name="connsiteX124" fmla="*/ 3360922 w 7467600"/>
              <a:gd name="connsiteY124" fmla="*/ 4529373 h 6858000"/>
              <a:gd name="connsiteX125" fmla="*/ 3492420 w 7467600"/>
              <a:gd name="connsiteY125" fmla="*/ 4510145 h 6858000"/>
              <a:gd name="connsiteX126" fmla="*/ 3364086 w 7467600"/>
              <a:gd name="connsiteY126" fmla="*/ 4480340 h 6858000"/>
              <a:gd name="connsiteX127" fmla="*/ 3225818 w 7467600"/>
              <a:gd name="connsiteY127" fmla="*/ 4411822 h 6858000"/>
              <a:gd name="connsiteX128" fmla="*/ 3129696 w 7467600"/>
              <a:gd name="connsiteY128" fmla="*/ 4360704 h 6858000"/>
              <a:gd name="connsiteX129" fmla="*/ 2814545 w 7467600"/>
              <a:gd name="connsiteY129" fmla="*/ 4282955 h 6858000"/>
              <a:gd name="connsiteX130" fmla="*/ 2305292 w 7467600"/>
              <a:gd name="connsiteY130" fmla="*/ 4219492 h 6858000"/>
              <a:gd name="connsiteX131" fmla="*/ 2626982 w 7467600"/>
              <a:gd name="connsiteY131" fmla="*/ 4206450 h 6858000"/>
              <a:gd name="connsiteX132" fmla="*/ 2490617 w 7467600"/>
              <a:gd name="connsiteY132" fmla="*/ 4206951 h 6858000"/>
              <a:gd name="connsiteX133" fmla="*/ 2819869 w 7467600"/>
              <a:gd name="connsiteY133" fmla="*/ 4252936 h 6858000"/>
              <a:gd name="connsiteX134" fmla="*/ 3143018 w 7467600"/>
              <a:gd name="connsiteY134" fmla="*/ 4332698 h 6858000"/>
              <a:gd name="connsiteX135" fmla="*/ 3241520 w 7467600"/>
              <a:gd name="connsiteY135" fmla="*/ 4385112 h 6858000"/>
              <a:gd name="connsiteX136" fmla="*/ 3374575 w 7467600"/>
              <a:gd name="connsiteY136" fmla="*/ 4451517 h 6858000"/>
              <a:gd name="connsiteX137" fmla="*/ 3505221 w 7467600"/>
              <a:gd name="connsiteY137" fmla="*/ 4480757 h 6858000"/>
              <a:gd name="connsiteX138" fmla="*/ 2626982 w 7467600"/>
              <a:gd name="connsiteY138" fmla="*/ 4206450 h 6858000"/>
              <a:gd name="connsiteX139" fmla="*/ 1310106 w 7467600"/>
              <a:gd name="connsiteY139" fmla="*/ 3943217 h 6858000"/>
              <a:gd name="connsiteX140" fmla="*/ 854994 w 7467600"/>
              <a:gd name="connsiteY140" fmla="*/ 4399136 h 6858000"/>
              <a:gd name="connsiteX141" fmla="*/ 742462 w 7467600"/>
              <a:gd name="connsiteY141" fmla="*/ 4594648 h 6858000"/>
              <a:gd name="connsiteX142" fmla="*/ 820602 w 7467600"/>
              <a:gd name="connsiteY142" fmla="*/ 4485915 h 6858000"/>
              <a:gd name="connsiteX143" fmla="*/ 878295 w 7467600"/>
              <a:gd name="connsiteY143" fmla="*/ 4403594 h 6858000"/>
              <a:gd name="connsiteX144" fmla="*/ 1240607 w 7467600"/>
              <a:gd name="connsiteY144" fmla="*/ 4010401 h 6858000"/>
              <a:gd name="connsiteX145" fmla="*/ 1310106 w 7467600"/>
              <a:gd name="connsiteY145" fmla="*/ 3943217 h 6858000"/>
              <a:gd name="connsiteX146" fmla="*/ 1423113 w 7467600"/>
              <a:gd name="connsiteY146" fmla="*/ 3874565 h 6858000"/>
              <a:gd name="connsiteX147" fmla="*/ 1260565 w 7467600"/>
              <a:gd name="connsiteY147" fmla="*/ 4031982 h 6858000"/>
              <a:gd name="connsiteX148" fmla="*/ 901900 w 7467600"/>
              <a:gd name="connsiteY148" fmla="*/ 4421236 h 6858000"/>
              <a:gd name="connsiteX149" fmla="*/ 845044 w 7467600"/>
              <a:gd name="connsiteY149" fmla="*/ 4502436 h 6858000"/>
              <a:gd name="connsiteX150" fmla="*/ 685926 w 7467600"/>
              <a:gd name="connsiteY150" fmla="*/ 4703069 h 6858000"/>
              <a:gd name="connsiteX151" fmla="*/ 684248 w 7467600"/>
              <a:gd name="connsiteY151" fmla="*/ 4706721 h 6858000"/>
              <a:gd name="connsiteX152" fmla="*/ 1423113 w 7467600"/>
              <a:gd name="connsiteY152" fmla="*/ 3874565 h 6858000"/>
              <a:gd name="connsiteX153" fmla="*/ 3316479 w 7467600"/>
              <a:gd name="connsiteY153" fmla="*/ 3872136 h 6858000"/>
              <a:gd name="connsiteX154" fmla="*/ 3546806 w 7467600"/>
              <a:gd name="connsiteY154" fmla="*/ 4356139 h 6858000"/>
              <a:gd name="connsiteX155" fmla="*/ 3364433 w 7467600"/>
              <a:gd name="connsiteY155" fmla="*/ 3953121 h 6858000"/>
              <a:gd name="connsiteX156" fmla="*/ 3316479 w 7467600"/>
              <a:gd name="connsiteY156" fmla="*/ 3872136 h 6858000"/>
              <a:gd name="connsiteX157" fmla="*/ 3291335 w 7467600"/>
              <a:gd name="connsiteY157" fmla="*/ 3767420 h 6858000"/>
              <a:gd name="connsiteX158" fmla="*/ 3390805 w 7467600"/>
              <a:gd name="connsiteY158" fmla="*/ 3937163 h 6858000"/>
              <a:gd name="connsiteX159" fmla="*/ 3579062 w 7467600"/>
              <a:gd name="connsiteY159" fmla="*/ 4359040 h 6858000"/>
              <a:gd name="connsiteX160" fmla="*/ 3467355 w 7467600"/>
              <a:gd name="connsiteY160" fmla="*/ 3988130 h 6858000"/>
              <a:gd name="connsiteX161" fmla="*/ 3310753 w 7467600"/>
              <a:gd name="connsiteY161" fmla="*/ 3787140 h 6858000"/>
              <a:gd name="connsiteX162" fmla="*/ 3291335 w 7467600"/>
              <a:gd name="connsiteY162" fmla="*/ 3767420 h 6858000"/>
              <a:gd name="connsiteX163" fmla="*/ 1635889 w 7467600"/>
              <a:gd name="connsiteY163" fmla="*/ 3709494 h 6858000"/>
              <a:gd name="connsiteX164" fmla="*/ 1634800 w 7467600"/>
              <a:gd name="connsiteY164" fmla="*/ 3731111 h 6858000"/>
              <a:gd name="connsiteX165" fmla="*/ 1635889 w 7467600"/>
              <a:gd name="connsiteY165" fmla="*/ 3709494 h 6858000"/>
              <a:gd name="connsiteX166" fmla="*/ 1510397 w 7467600"/>
              <a:gd name="connsiteY166" fmla="*/ 3684705 h 6858000"/>
              <a:gd name="connsiteX167" fmla="*/ 1146550 w 7467600"/>
              <a:gd name="connsiteY167" fmla="*/ 3802012 h 6858000"/>
              <a:gd name="connsiteX168" fmla="*/ 698834 w 7467600"/>
              <a:gd name="connsiteY168" fmla="*/ 3952272 h 6858000"/>
              <a:gd name="connsiteX169" fmla="*/ 34256 w 7467600"/>
              <a:gd name="connsiteY169" fmla="*/ 4347603 h 6858000"/>
              <a:gd name="connsiteX170" fmla="*/ 527241 w 7467600"/>
              <a:gd name="connsiteY170" fmla="*/ 4065078 h 6858000"/>
              <a:gd name="connsiteX171" fmla="*/ 1510397 w 7467600"/>
              <a:gd name="connsiteY171" fmla="*/ 3684705 h 6858000"/>
              <a:gd name="connsiteX172" fmla="*/ 1313114 w 7467600"/>
              <a:gd name="connsiteY172" fmla="*/ 3655216 h 6858000"/>
              <a:gd name="connsiteX173" fmla="*/ 1109304 w 7467600"/>
              <a:gd name="connsiteY173" fmla="*/ 3669030 h 6858000"/>
              <a:gd name="connsiteX174" fmla="*/ 8129 w 7467600"/>
              <a:gd name="connsiteY174" fmla="*/ 4330519 h 6858000"/>
              <a:gd name="connsiteX175" fmla="*/ 687572 w 7467600"/>
              <a:gd name="connsiteY175" fmla="*/ 3925629 h 6858000"/>
              <a:gd name="connsiteX176" fmla="*/ 1138365 w 7467600"/>
              <a:gd name="connsiteY176" fmla="*/ 3774515 h 6858000"/>
              <a:gd name="connsiteX177" fmla="*/ 1505579 w 7467600"/>
              <a:gd name="connsiteY177" fmla="*/ 3655526 h 6858000"/>
              <a:gd name="connsiteX178" fmla="*/ 1313114 w 7467600"/>
              <a:gd name="connsiteY178" fmla="*/ 3655216 h 6858000"/>
              <a:gd name="connsiteX179" fmla="*/ 3655073 w 7467600"/>
              <a:gd name="connsiteY179" fmla="*/ 3650884 h 6858000"/>
              <a:gd name="connsiteX180" fmla="*/ 3989938 w 7467600"/>
              <a:gd name="connsiteY180" fmla="*/ 3991685 h 6858000"/>
              <a:gd name="connsiteX181" fmla="*/ 4393907 w 7467600"/>
              <a:gd name="connsiteY181" fmla="*/ 4261258 h 6858000"/>
              <a:gd name="connsiteX182" fmla="*/ 4648051 w 7467600"/>
              <a:gd name="connsiteY182" fmla="*/ 4374051 h 6858000"/>
              <a:gd name="connsiteX183" fmla="*/ 4383389 w 7467600"/>
              <a:gd name="connsiteY183" fmla="*/ 4184369 h 6858000"/>
              <a:gd name="connsiteX184" fmla="*/ 4165508 w 7467600"/>
              <a:gd name="connsiteY184" fmla="*/ 4035196 h 6858000"/>
              <a:gd name="connsiteX185" fmla="*/ 4068162 w 7467600"/>
              <a:gd name="connsiteY185" fmla="*/ 3953394 h 6858000"/>
              <a:gd name="connsiteX186" fmla="*/ 3981416 w 7467600"/>
              <a:gd name="connsiteY186" fmla="*/ 3880482 h 6858000"/>
              <a:gd name="connsiteX187" fmla="*/ 3800147 w 7467600"/>
              <a:gd name="connsiteY187" fmla="*/ 3749872 h 6858000"/>
              <a:gd name="connsiteX188" fmla="*/ 3655073 w 7467600"/>
              <a:gd name="connsiteY188" fmla="*/ 3650884 h 6858000"/>
              <a:gd name="connsiteX189" fmla="*/ 3670252 w 7467600"/>
              <a:gd name="connsiteY189" fmla="*/ 3622798 h 6858000"/>
              <a:gd name="connsiteX190" fmla="*/ 3817258 w 7467600"/>
              <a:gd name="connsiteY190" fmla="*/ 3723577 h 6858000"/>
              <a:gd name="connsiteX191" fmla="*/ 4000461 w 7467600"/>
              <a:gd name="connsiteY191" fmla="*/ 3855966 h 6858000"/>
              <a:gd name="connsiteX192" fmla="*/ 4088180 w 7467600"/>
              <a:gd name="connsiteY192" fmla="*/ 3929774 h 6858000"/>
              <a:gd name="connsiteX193" fmla="*/ 4184555 w 7467600"/>
              <a:gd name="connsiteY193" fmla="*/ 4010683 h 6858000"/>
              <a:gd name="connsiteX194" fmla="*/ 4399563 w 7467600"/>
              <a:gd name="connsiteY194" fmla="*/ 4158106 h 6858000"/>
              <a:gd name="connsiteX195" fmla="*/ 4684469 w 7467600"/>
              <a:gd name="connsiteY195" fmla="*/ 4364680 h 6858000"/>
              <a:gd name="connsiteX196" fmla="*/ 4690271 w 7467600"/>
              <a:gd name="connsiteY196" fmla="*/ 4370034 h 6858000"/>
              <a:gd name="connsiteX197" fmla="*/ 4136093 w 7467600"/>
              <a:gd name="connsiteY197" fmla="*/ 3858466 h 6858000"/>
              <a:gd name="connsiteX198" fmla="*/ 3670252 w 7467600"/>
              <a:gd name="connsiteY198" fmla="*/ 3622798 h 6858000"/>
              <a:gd name="connsiteX199" fmla="*/ 4440129 w 7467600"/>
              <a:gd name="connsiteY199" fmla="*/ 3448571 h 6858000"/>
              <a:gd name="connsiteX200" fmla="*/ 4856525 w 7467600"/>
              <a:gd name="connsiteY200" fmla="*/ 3915351 h 6858000"/>
              <a:gd name="connsiteX201" fmla="*/ 5059055 w 7467600"/>
              <a:gd name="connsiteY201" fmla="*/ 4108918 h 6858000"/>
              <a:gd name="connsiteX202" fmla="*/ 5290070 w 7467600"/>
              <a:gd name="connsiteY202" fmla="*/ 4263619 h 6858000"/>
              <a:gd name="connsiteX203" fmla="*/ 4834991 w 7467600"/>
              <a:gd name="connsiteY203" fmla="*/ 3830985 h 6858000"/>
              <a:gd name="connsiteX204" fmla="*/ 4440129 w 7467600"/>
              <a:gd name="connsiteY204" fmla="*/ 3448571 h 6858000"/>
              <a:gd name="connsiteX205" fmla="*/ 4441737 w 7467600"/>
              <a:gd name="connsiteY205" fmla="*/ 3399734 h 6858000"/>
              <a:gd name="connsiteX206" fmla="*/ 4431236 w 7467600"/>
              <a:gd name="connsiteY206" fmla="*/ 3400954 h 6858000"/>
              <a:gd name="connsiteX207" fmla="*/ 4557150 w 7467600"/>
              <a:gd name="connsiteY207" fmla="*/ 3510023 h 6858000"/>
              <a:gd name="connsiteX208" fmla="*/ 4856936 w 7467600"/>
              <a:gd name="connsiteY208" fmla="*/ 3809146 h 6858000"/>
              <a:gd name="connsiteX209" fmla="*/ 5111996 w 7467600"/>
              <a:gd name="connsiteY209" fmla="*/ 4065759 h 6858000"/>
              <a:gd name="connsiteX210" fmla="*/ 5388878 w 7467600"/>
              <a:gd name="connsiteY210" fmla="*/ 4300185 h 6858000"/>
              <a:gd name="connsiteX211" fmla="*/ 5425556 w 7467600"/>
              <a:gd name="connsiteY211" fmla="*/ 4308967 h 6858000"/>
              <a:gd name="connsiteX212" fmla="*/ 4943646 w 7467600"/>
              <a:gd name="connsiteY212" fmla="*/ 3822916 h 6858000"/>
              <a:gd name="connsiteX213" fmla="*/ 4594837 w 7467600"/>
              <a:gd name="connsiteY213" fmla="*/ 3532274 h 6858000"/>
              <a:gd name="connsiteX214" fmla="*/ 4441737 w 7467600"/>
              <a:gd name="connsiteY214" fmla="*/ 3399734 h 6858000"/>
              <a:gd name="connsiteX215" fmla="*/ 5425834 w 7467600"/>
              <a:gd name="connsiteY215" fmla="*/ 3162785 h 6858000"/>
              <a:gd name="connsiteX216" fmla="*/ 5401644 w 7467600"/>
              <a:gd name="connsiteY216" fmla="*/ 3617847 h 6858000"/>
              <a:gd name="connsiteX217" fmla="*/ 5467256 w 7467600"/>
              <a:gd name="connsiteY217" fmla="*/ 4175494 h 6858000"/>
              <a:gd name="connsiteX218" fmla="*/ 5448069 w 7467600"/>
              <a:gd name="connsiteY218" fmla="*/ 3567554 h 6858000"/>
              <a:gd name="connsiteX219" fmla="*/ 5425834 w 7467600"/>
              <a:gd name="connsiteY219" fmla="*/ 3162785 h 6858000"/>
              <a:gd name="connsiteX220" fmla="*/ 1318687 w 7467600"/>
              <a:gd name="connsiteY220" fmla="*/ 3113840 h 6858000"/>
              <a:gd name="connsiteX221" fmla="*/ 1066793 w 7467600"/>
              <a:gd name="connsiteY221" fmla="*/ 3212171 h 6858000"/>
              <a:gd name="connsiteX222" fmla="*/ 993319 w 7467600"/>
              <a:gd name="connsiteY222" fmla="*/ 3247648 h 6858000"/>
              <a:gd name="connsiteX223" fmla="*/ 853081 w 7467600"/>
              <a:gd name="connsiteY223" fmla="*/ 3312410 h 6858000"/>
              <a:gd name="connsiteX224" fmla="*/ 805957 w 7467600"/>
              <a:gd name="connsiteY224" fmla="*/ 3330443 h 6858000"/>
              <a:gd name="connsiteX225" fmla="*/ 1318687 w 7467600"/>
              <a:gd name="connsiteY225" fmla="*/ 3113840 h 6858000"/>
              <a:gd name="connsiteX226" fmla="*/ 5453702 w 7467600"/>
              <a:gd name="connsiteY226" fmla="*/ 3090882 h 6858000"/>
              <a:gd name="connsiteX227" fmla="*/ 5480135 w 7467600"/>
              <a:gd name="connsiteY227" fmla="*/ 3565802 h 6858000"/>
              <a:gd name="connsiteX228" fmla="*/ 5499023 w 7467600"/>
              <a:gd name="connsiteY228" fmla="*/ 4166310 h 6858000"/>
              <a:gd name="connsiteX229" fmla="*/ 5547022 w 7467600"/>
              <a:gd name="connsiteY229" fmla="*/ 3607838 h 6858000"/>
              <a:gd name="connsiteX230" fmla="*/ 5515964 w 7467600"/>
              <a:gd name="connsiteY230" fmla="*/ 3378541 h 6858000"/>
              <a:gd name="connsiteX231" fmla="*/ 5453702 w 7467600"/>
              <a:gd name="connsiteY231" fmla="*/ 3090882 h 6858000"/>
              <a:gd name="connsiteX232" fmla="*/ 1238695 w 7467600"/>
              <a:gd name="connsiteY232" fmla="*/ 3076820 h 6858000"/>
              <a:gd name="connsiteX233" fmla="*/ 716371 w 7467600"/>
              <a:gd name="connsiteY233" fmla="*/ 3293249 h 6858000"/>
              <a:gd name="connsiteX234" fmla="*/ 579522 w 7467600"/>
              <a:gd name="connsiteY234" fmla="*/ 3371759 h 6858000"/>
              <a:gd name="connsiteX235" fmla="*/ 600288 w 7467600"/>
              <a:gd name="connsiteY235" fmla="*/ 3365555 h 6858000"/>
              <a:gd name="connsiteX236" fmla="*/ 840692 w 7467600"/>
              <a:gd name="connsiteY236" fmla="*/ 3284921 h 6858000"/>
              <a:gd name="connsiteX237" fmla="*/ 979248 w 7467600"/>
              <a:gd name="connsiteY237" fmla="*/ 3221003 h 6858000"/>
              <a:gd name="connsiteX238" fmla="*/ 1053282 w 7467600"/>
              <a:gd name="connsiteY238" fmla="*/ 3185247 h 6858000"/>
              <a:gd name="connsiteX239" fmla="*/ 1320603 w 7467600"/>
              <a:gd name="connsiteY239" fmla="*/ 3081281 h 6858000"/>
              <a:gd name="connsiteX240" fmla="*/ 1238695 w 7467600"/>
              <a:gd name="connsiteY240" fmla="*/ 3076820 h 6858000"/>
              <a:gd name="connsiteX241" fmla="*/ 5425627 w 7467600"/>
              <a:gd name="connsiteY241" fmla="*/ 2954192 h 6858000"/>
              <a:gd name="connsiteX242" fmla="*/ 5470770 w 7467600"/>
              <a:gd name="connsiteY242" fmla="*/ 3005435 h 6858000"/>
              <a:gd name="connsiteX243" fmla="*/ 5519779 w 7467600"/>
              <a:gd name="connsiteY243" fmla="*/ 4359223 h 6858000"/>
              <a:gd name="connsiteX244" fmla="*/ 5520293 w 7467600"/>
              <a:gd name="connsiteY244" fmla="*/ 4360602 h 6858000"/>
              <a:gd name="connsiteX245" fmla="*/ 5767221 w 7467600"/>
              <a:gd name="connsiteY245" fmla="*/ 4665564 h 6858000"/>
              <a:gd name="connsiteX246" fmla="*/ 6937169 w 7467600"/>
              <a:gd name="connsiteY246" fmla="*/ 4815941 h 6858000"/>
              <a:gd name="connsiteX247" fmla="*/ 6953922 w 7467600"/>
              <a:gd name="connsiteY247" fmla="*/ 4890068 h 6858000"/>
              <a:gd name="connsiteX248" fmla="*/ 6071359 w 7467600"/>
              <a:gd name="connsiteY248" fmla="*/ 4770770 h 6858000"/>
              <a:gd name="connsiteX249" fmla="*/ 6038839 w 7467600"/>
              <a:gd name="connsiteY249" fmla="*/ 4764474 h 6858000"/>
              <a:gd name="connsiteX250" fmla="*/ 6038706 w 7467600"/>
              <a:gd name="connsiteY250" fmla="*/ 4763847 h 6858000"/>
              <a:gd name="connsiteX251" fmla="*/ 6037784 w 7467600"/>
              <a:gd name="connsiteY251" fmla="*/ 4764270 h 6858000"/>
              <a:gd name="connsiteX252" fmla="*/ 6038839 w 7467600"/>
              <a:gd name="connsiteY252" fmla="*/ 4764474 h 6858000"/>
              <a:gd name="connsiteX253" fmla="*/ 6040338 w 7467600"/>
              <a:gd name="connsiteY253" fmla="*/ 4771418 h 6858000"/>
              <a:gd name="connsiteX254" fmla="*/ 6024488 w 7467600"/>
              <a:gd name="connsiteY254" fmla="*/ 4809903 h 6858000"/>
              <a:gd name="connsiteX255" fmla="*/ 5599771 w 7467600"/>
              <a:gd name="connsiteY255" fmla="*/ 5509652 h 6858000"/>
              <a:gd name="connsiteX256" fmla="*/ 5548843 w 7467600"/>
              <a:gd name="connsiteY256" fmla="*/ 5563845 h 6858000"/>
              <a:gd name="connsiteX257" fmla="*/ 5940952 w 7467600"/>
              <a:gd name="connsiteY257" fmla="*/ 6250028 h 6858000"/>
              <a:gd name="connsiteX258" fmla="*/ 6043441 w 7467600"/>
              <a:gd name="connsiteY258" fmla="*/ 6665847 h 6858000"/>
              <a:gd name="connsiteX259" fmla="*/ 6093432 w 7467600"/>
              <a:gd name="connsiteY259" fmla="*/ 6858000 h 6858000"/>
              <a:gd name="connsiteX260" fmla="*/ 6034344 w 7467600"/>
              <a:gd name="connsiteY260" fmla="*/ 6858000 h 6858000"/>
              <a:gd name="connsiteX261" fmla="*/ 6026679 w 7467600"/>
              <a:gd name="connsiteY261" fmla="*/ 6836959 h 6858000"/>
              <a:gd name="connsiteX262" fmla="*/ 5800441 w 7467600"/>
              <a:gd name="connsiteY262" fmla="*/ 6335286 h 6858000"/>
              <a:gd name="connsiteX263" fmla="*/ 5526562 w 7467600"/>
              <a:gd name="connsiteY263" fmla="*/ 5705388 h 6858000"/>
              <a:gd name="connsiteX264" fmla="*/ 5519640 w 7467600"/>
              <a:gd name="connsiteY264" fmla="*/ 5683774 h 6858000"/>
              <a:gd name="connsiteX265" fmla="*/ 5844559 w 7467600"/>
              <a:gd name="connsiteY265" fmla="*/ 6553349 h 6858000"/>
              <a:gd name="connsiteX266" fmla="*/ 5975994 w 7467600"/>
              <a:gd name="connsiteY266" fmla="*/ 6858000 h 6858000"/>
              <a:gd name="connsiteX267" fmla="*/ 5898547 w 7467600"/>
              <a:gd name="connsiteY267" fmla="*/ 6858000 h 6858000"/>
              <a:gd name="connsiteX268" fmla="*/ 5682041 w 7467600"/>
              <a:gd name="connsiteY268" fmla="*/ 6355860 h 6858000"/>
              <a:gd name="connsiteX269" fmla="*/ 5461758 w 7467600"/>
              <a:gd name="connsiteY269" fmla="*/ 5820220 h 6858000"/>
              <a:gd name="connsiteX270" fmla="*/ 5237282 w 7467600"/>
              <a:gd name="connsiteY270" fmla="*/ 6579086 h 6858000"/>
              <a:gd name="connsiteX271" fmla="*/ 5115009 w 7467600"/>
              <a:gd name="connsiteY271" fmla="*/ 6858000 h 6858000"/>
              <a:gd name="connsiteX272" fmla="*/ 5028074 w 7467600"/>
              <a:gd name="connsiteY272" fmla="*/ 6858000 h 6858000"/>
              <a:gd name="connsiteX273" fmla="*/ 5079508 w 7467600"/>
              <a:gd name="connsiteY273" fmla="*/ 6749074 h 6858000"/>
              <a:gd name="connsiteX274" fmla="*/ 5371846 w 7467600"/>
              <a:gd name="connsiteY274" fmla="*/ 5924413 h 6858000"/>
              <a:gd name="connsiteX275" fmla="*/ 5270512 w 7467600"/>
              <a:gd name="connsiteY275" fmla="*/ 6138975 h 6858000"/>
              <a:gd name="connsiteX276" fmla="*/ 5062409 w 7467600"/>
              <a:gd name="connsiteY276" fmla="*/ 6653544 h 6858000"/>
              <a:gd name="connsiteX277" fmla="*/ 5036628 w 7467600"/>
              <a:gd name="connsiteY277" fmla="*/ 6754247 h 6858000"/>
              <a:gd name="connsiteX278" fmla="*/ 5009112 w 7467600"/>
              <a:gd name="connsiteY278" fmla="*/ 6858000 h 6858000"/>
              <a:gd name="connsiteX279" fmla="*/ 4976679 w 7467600"/>
              <a:gd name="connsiteY279" fmla="*/ 6858000 h 6858000"/>
              <a:gd name="connsiteX280" fmla="*/ 5006537 w 7467600"/>
              <a:gd name="connsiteY280" fmla="*/ 6747068 h 6858000"/>
              <a:gd name="connsiteX281" fmla="*/ 5032723 w 7467600"/>
              <a:gd name="connsiteY281" fmla="*/ 6644957 h 6858000"/>
              <a:gd name="connsiteX282" fmla="*/ 5242949 w 7467600"/>
              <a:gd name="connsiteY282" fmla="*/ 6125175 h 6858000"/>
              <a:gd name="connsiteX283" fmla="*/ 5286321 w 7467600"/>
              <a:gd name="connsiteY283" fmla="*/ 6033555 h 6858000"/>
              <a:gd name="connsiteX284" fmla="*/ 5008210 w 7467600"/>
              <a:gd name="connsiteY284" fmla="*/ 6649194 h 6858000"/>
              <a:gd name="connsiteX285" fmla="*/ 4986321 w 7467600"/>
              <a:gd name="connsiteY285" fmla="*/ 6765687 h 6858000"/>
              <a:gd name="connsiteX286" fmla="*/ 4973474 w 7467600"/>
              <a:gd name="connsiteY286" fmla="*/ 6858000 h 6858000"/>
              <a:gd name="connsiteX287" fmla="*/ 4907178 w 7467600"/>
              <a:gd name="connsiteY287" fmla="*/ 6858000 h 6858000"/>
              <a:gd name="connsiteX288" fmla="*/ 4910810 w 7467600"/>
              <a:gd name="connsiteY288" fmla="*/ 6829660 h 6858000"/>
              <a:gd name="connsiteX289" fmla="*/ 4987461 w 7467600"/>
              <a:gd name="connsiteY289" fmla="*/ 6432994 h 6858000"/>
              <a:gd name="connsiteX290" fmla="*/ 5179262 w 7467600"/>
              <a:gd name="connsiteY290" fmla="*/ 6035044 h 6858000"/>
              <a:gd name="connsiteX291" fmla="*/ 4689678 w 7467600"/>
              <a:gd name="connsiteY291" fmla="*/ 6440241 h 6858000"/>
              <a:gd name="connsiteX292" fmla="*/ 4477543 w 7467600"/>
              <a:gd name="connsiteY292" fmla="*/ 6674836 h 6858000"/>
              <a:gd name="connsiteX293" fmla="*/ 4329957 w 7467600"/>
              <a:gd name="connsiteY293" fmla="*/ 6858000 h 6858000"/>
              <a:gd name="connsiteX294" fmla="*/ 4218595 w 7467600"/>
              <a:gd name="connsiteY294" fmla="*/ 6858000 h 6858000"/>
              <a:gd name="connsiteX295" fmla="*/ 4368888 w 7467600"/>
              <a:gd name="connsiteY295" fmla="*/ 6668412 h 6858000"/>
              <a:gd name="connsiteX296" fmla="*/ 4563091 w 7467600"/>
              <a:gd name="connsiteY296" fmla="*/ 6442508 h 6858000"/>
              <a:gd name="connsiteX297" fmla="*/ 5387324 w 7467600"/>
              <a:gd name="connsiteY297" fmla="*/ 5705830 h 6858000"/>
              <a:gd name="connsiteX298" fmla="*/ 5073620 w 7467600"/>
              <a:gd name="connsiteY298" fmla="*/ 5955437 h 6858000"/>
              <a:gd name="connsiteX299" fmla="*/ 4689789 w 7467600"/>
              <a:gd name="connsiteY299" fmla="*/ 6268382 h 6858000"/>
              <a:gd name="connsiteX300" fmla="*/ 4418722 w 7467600"/>
              <a:gd name="connsiteY300" fmla="*/ 6570886 h 6858000"/>
              <a:gd name="connsiteX301" fmla="*/ 4214944 w 7467600"/>
              <a:gd name="connsiteY301" fmla="*/ 6858000 h 6858000"/>
              <a:gd name="connsiteX302" fmla="*/ 4177898 w 7467600"/>
              <a:gd name="connsiteY302" fmla="*/ 6858000 h 6858000"/>
              <a:gd name="connsiteX303" fmla="*/ 4391597 w 7467600"/>
              <a:gd name="connsiteY303" fmla="*/ 6556370 h 6858000"/>
              <a:gd name="connsiteX304" fmla="*/ 4668889 w 7467600"/>
              <a:gd name="connsiteY304" fmla="*/ 6246399 h 6858000"/>
              <a:gd name="connsiteX305" fmla="*/ 5055427 w 7467600"/>
              <a:gd name="connsiteY305" fmla="*/ 5931476 h 6858000"/>
              <a:gd name="connsiteX306" fmla="*/ 5371814 w 7467600"/>
              <a:gd name="connsiteY306" fmla="*/ 5678975 h 6858000"/>
              <a:gd name="connsiteX307" fmla="*/ 4987918 w 7467600"/>
              <a:gd name="connsiteY307" fmla="*/ 5838701 h 6858000"/>
              <a:gd name="connsiteX308" fmla="*/ 4317146 w 7467600"/>
              <a:gd name="connsiteY308" fmla="*/ 6587716 h 6858000"/>
              <a:gd name="connsiteX309" fmla="*/ 4171627 w 7467600"/>
              <a:gd name="connsiteY309" fmla="*/ 6858000 h 6858000"/>
              <a:gd name="connsiteX310" fmla="*/ 4081585 w 7467600"/>
              <a:gd name="connsiteY310" fmla="*/ 6858000 h 6858000"/>
              <a:gd name="connsiteX311" fmla="*/ 4238603 w 7467600"/>
              <a:gd name="connsiteY311" fmla="*/ 6559341 h 6858000"/>
              <a:gd name="connsiteX312" fmla="*/ 4778333 w 7467600"/>
              <a:gd name="connsiteY312" fmla="*/ 5873626 h 6858000"/>
              <a:gd name="connsiteX313" fmla="*/ 5414185 w 7467600"/>
              <a:gd name="connsiteY313" fmla="*/ 5573882 h 6858000"/>
              <a:gd name="connsiteX314" fmla="*/ 5959648 w 7467600"/>
              <a:gd name="connsiteY314" fmla="*/ 4760797 h 6858000"/>
              <a:gd name="connsiteX315" fmla="*/ 5355019 w 7467600"/>
              <a:gd name="connsiteY315" fmla="*/ 4734672 h 6858000"/>
              <a:gd name="connsiteX316" fmla="*/ 5083565 w 7467600"/>
              <a:gd name="connsiteY316" fmla="*/ 5179121 h 6858000"/>
              <a:gd name="connsiteX317" fmla="*/ 4713577 w 7467600"/>
              <a:gd name="connsiteY317" fmla="*/ 5616803 h 6858000"/>
              <a:gd name="connsiteX318" fmla="*/ 3989559 w 7467600"/>
              <a:gd name="connsiteY318" fmla="*/ 6145945 h 6858000"/>
              <a:gd name="connsiteX319" fmla="*/ 3939824 w 7467600"/>
              <a:gd name="connsiteY319" fmla="*/ 6066900 h 6858000"/>
              <a:gd name="connsiteX320" fmla="*/ 4584537 w 7467600"/>
              <a:gd name="connsiteY320" fmla="*/ 5324826 h 6858000"/>
              <a:gd name="connsiteX321" fmla="*/ 5037105 w 7467600"/>
              <a:gd name="connsiteY321" fmla="*/ 5088765 h 6858000"/>
              <a:gd name="connsiteX322" fmla="*/ 5039930 w 7467600"/>
              <a:gd name="connsiteY322" fmla="*/ 5089585 h 6858000"/>
              <a:gd name="connsiteX323" fmla="*/ 5263764 w 7467600"/>
              <a:gd name="connsiteY323" fmla="*/ 4735525 h 6858000"/>
              <a:gd name="connsiteX324" fmla="*/ 4086300 w 7467600"/>
              <a:gd name="connsiteY324" fmla="*/ 4884599 h 6858000"/>
              <a:gd name="connsiteX325" fmla="*/ 4085485 w 7467600"/>
              <a:gd name="connsiteY325" fmla="*/ 4899070 h 6858000"/>
              <a:gd name="connsiteX326" fmla="*/ 3871915 w 7467600"/>
              <a:gd name="connsiteY326" fmla="*/ 5253645 h 6858000"/>
              <a:gd name="connsiteX327" fmla="*/ 3799374 w 7467600"/>
              <a:gd name="connsiteY327" fmla="*/ 5466127 h 6858000"/>
              <a:gd name="connsiteX328" fmla="*/ 3498850 w 7467600"/>
              <a:gd name="connsiteY328" fmla="*/ 6661888 h 6858000"/>
              <a:gd name="connsiteX329" fmla="*/ 3399216 w 7467600"/>
              <a:gd name="connsiteY329" fmla="*/ 6858000 h 6858000"/>
              <a:gd name="connsiteX330" fmla="*/ 3303688 w 7467600"/>
              <a:gd name="connsiteY330" fmla="*/ 6858000 h 6858000"/>
              <a:gd name="connsiteX331" fmla="*/ 3391774 w 7467600"/>
              <a:gd name="connsiteY331" fmla="*/ 6697181 h 6858000"/>
              <a:gd name="connsiteX332" fmla="*/ 3735540 w 7467600"/>
              <a:gd name="connsiteY332" fmla="*/ 5546923 h 6858000"/>
              <a:gd name="connsiteX333" fmla="*/ 3729438 w 7467600"/>
              <a:gd name="connsiteY333" fmla="*/ 5569058 h 6858000"/>
              <a:gd name="connsiteX334" fmla="*/ 3707782 w 7467600"/>
              <a:gd name="connsiteY334" fmla="*/ 5644908 h 6858000"/>
              <a:gd name="connsiteX335" fmla="*/ 3583827 w 7467600"/>
              <a:gd name="connsiteY335" fmla="*/ 6039215 h 6858000"/>
              <a:gd name="connsiteX336" fmla="*/ 3547861 w 7467600"/>
              <a:gd name="connsiteY336" fmla="*/ 6129609 h 6858000"/>
              <a:gd name="connsiteX337" fmla="*/ 3490905 w 7467600"/>
              <a:gd name="connsiteY337" fmla="*/ 6277660 h 6858000"/>
              <a:gd name="connsiteX338" fmla="*/ 3455859 w 7467600"/>
              <a:gd name="connsiteY338" fmla="*/ 6391301 h 6858000"/>
              <a:gd name="connsiteX339" fmla="*/ 3429112 w 7467600"/>
              <a:gd name="connsiteY339" fmla="*/ 6479469 h 6858000"/>
              <a:gd name="connsiteX340" fmla="*/ 3304862 w 7467600"/>
              <a:gd name="connsiteY340" fmla="*/ 6796476 h 6858000"/>
              <a:gd name="connsiteX341" fmla="*/ 3276071 w 7467600"/>
              <a:gd name="connsiteY341" fmla="*/ 6858000 h 6858000"/>
              <a:gd name="connsiteX342" fmla="*/ 3240805 w 7467600"/>
              <a:gd name="connsiteY342" fmla="*/ 6858000 h 6858000"/>
              <a:gd name="connsiteX343" fmla="*/ 3275917 w 7467600"/>
              <a:gd name="connsiteY343" fmla="*/ 6783192 h 6858000"/>
              <a:gd name="connsiteX344" fmla="*/ 3399358 w 7467600"/>
              <a:gd name="connsiteY344" fmla="*/ 6469011 h 6858000"/>
              <a:gd name="connsiteX345" fmla="*/ 3425650 w 7467600"/>
              <a:gd name="connsiteY345" fmla="*/ 6381333 h 6858000"/>
              <a:gd name="connsiteX346" fmla="*/ 3460661 w 7467600"/>
              <a:gd name="connsiteY346" fmla="*/ 6266763 h 6858000"/>
              <a:gd name="connsiteX347" fmla="*/ 3518021 w 7467600"/>
              <a:gd name="connsiteY347" fmla="*/ 6117298 h 6858000"/>
              <a:gd name="connsiteX348" fmla="*/ 3554035 w 7467600"/>
              <a:gd name="connsiteY348" fmla="*/ 6027832 h 6858000"/>
              <a:gd name="connsiteX349" fmla="*/ 3677174 w 7467600"/>
              <a:gd name="connsiteY349" fmla="*/ 5636351 h 6858000"/>
              <a:gd name="connsiteX350" fmla="*/ 3698819 w 7467600"/>
              <a:gd name="connsiteY350" fmla="*/ 5560503 h 6858000"/>
              <a:gd name="connsiteX351" fmla="*/ 3702094 w 7467600"/>
              <a:gd name="connsiteY351" fmla="*/ 5549194 h 6858000"/>
              <a:gd name="connsiteX352" fmla="*/ 3398355 w 7467600"/>
              <a:gd name="connsiteY352" fmla="*/ 6094603 h 6858000"/>
              <a:gd name="connsiteX353" fmla="*/ 3193941 w 7467600"/>
              <a:gd name="connsiteY353" fmla="*/ 6798775 h 6858000"/>
              <a:gd name="connsiteX354" fmla="*/ 3184140 w 7467600"/>
              <a:gd name="connsiteY354" fmla="*/ 6858000 h 6858000"/>
              <a:gd name="connsiteX355" fmla="*/ 3099978 w 7467600"/>
              <a:gd name="connsiteY355" fmla="*/ 6858000 h 6858000"/>
              <a:gd name="connsiteX356" fmla="*/ 3101556 w 7467600"/>
              <a:gd name="connsiteY356" fmla="*/ 6843337 h 6858000"/>
              <a:gd name="connsiteX357" fmla="*/ 3370162 w 7467600"/>
              <a:gd name="connsiteY357" fmla="*/ 5785550 h 6858000"/>
              <a:gd name="connsiteX358" fmla="*/ 3746477 w 7467600"/>
              <a:gd name="connsiteY358" fmla="*/ 5377889 h 6858000"/>
              <a:gd name="connsiteX359" fmla="*/ 3863399 w 7467600"/>
              <a:gd name="connsiteY359" fmla="*/ 5087257 h 6858000"/>
              <a:gd name="connsiteX360" fmla="*/ 3968712 w 7467600"/>
              <a:gd name="connsiteY360" fmla="*/ 4913989 h 6858000"/>
              <a:gd name="connsiteX361" fmla="*/ 2792390 w 7467600"/>
              <a:gd name="connsiteY361" fmla="*/ 5382974 h 6858000"/>
              <a:gd name="connsiteX362" fmla="*/ 2714982 w 7467600"/>
              <a:gd name="connsiteY362" fmla="*/ 5427051 h 6858000"/>
              <a:gd name="connsiteX363" fmla="*/ 2813361 w 7467600"/>
              <a:gd name="connsiteY363" fmla="*/ 6023912 h 6858000"/>
              <a:gd name="connsiteX364" fmla="*/ 2688430 w 7467600"/>
              <a:gd name="connsiteY364" fmla="*/ 6801564 h 6858000"/>
              <a:gd name="connsiteX365" fmla="*/ 2629626 w 7467600"/>
              <a:gd name="connsiteY365" fmla="*/ 6763394 h 6858000"/>
              <a:gd name="connsiteX366" fmla="*/ 2565328 w 7467600"/>
              <a:gd name="connsiteY366" fmla="*/ 5516399 h 6858000"/>
              <a:gd name="connsiteX367" fmla="*/ 1922999 w 7467600"/>
              <a:gd name="connsiteY367" fmla="*/ 5980343 h 6858000"/>
              <a:gd name="connsiteX368" fmla="*/ 1950261 w 7467600"/>
              <a:gd name="connsiteY368" fmla="*/ 6405858 h 6858000"/>
              <a:gd name="connsiteX369" fmla="*/ 2365554 w 7467600"/>
              <a:gd name="connsiteY369" fmla="*/ 6759107 h 6858000"/>
              <a:gd name="connsiteX370" fmla="*/ 2424142 w 7467600"/>
              <a:gd name="connsiteY370" fmla="*/ 6858000 h 6858000"/>
              <a:gd name="connsiteX371" fmla="*/ 2395994 w 7467600"/>
              <a:gd name="connsiteY371" fmla="*/ 6858000 h 6858000"/>
              <a:gd name="connsiteX372" fmla="*/ 2392863 w 7467600"/>
              <a:gd name="connsiteY372" fmla="*/ 6852964 h 6858000"/>
              <a:gd name="connsiteX373" fmla="*/ 2017589 w 7467600"/>
              <a:gd name="connsiteY373" fmla="*/ 6493982 h 6858000"/>
              <a:gd name="connsiteX374" fmla="*/ 2147336 w 7467600"/>
              <a:gd name="connsiteY374" fmla="*/ 6594052 h 6858000"/>
              <a:gd name="connsiteX375" fmla="*/ 2207047 w 7467600"/>
              <a:gd name="connsiteY375" fmla="*/ 6654540 h 6858000"/>
              <a:gd name="connsiteX376" fmla="*/ 2299106 w 7467600"/>
              <a:gd name="connsiteY376" fmla="*/ 6778931 h 6858000"/>
              <a:gd name="connsiteX377" fmla="*/ 2314430 w 7467600"/>
              <a:gd name="connsiteY377" fmla="*/ 6801144 h 6858000"/>
              <a:gd name="connsiteX378" fmla="*/ 2352406 w 7467600"/>
              <a:gd name="connsiteY378" fmla="*/ 6858000 h 6858000"/>
              <a:gd name="connsiteX379" fmla="*/ 2314492 w 7467600"/>
              <a:gd name="connsiteY379" fmla="*/ 6858000 h 6858000"/>
              <a:gd name="connsiteX380" fmla="*/ 2288095 w 7467600"/>
              <a:gd name="connsiteY380" fmla="*/ 6818030 h 6858000"/>
              <a:gd name="connsiteX381" fmla="*/ 2272768 w 7467600"/>
              <a:gd name="connsiteY381" fmla="*/ 6795822 h 6858000"/>
              <a:gd name="connsiteX382" fmla="*/ 2182715 w 7467600"/>
              <a:gd name="connsiteY382" fmla="*/ 6675071 h 6858000"/>
              <a:gd name="connsiteX383" fmla="*/ 2032061 w 7467600"/>
              <a:gd name="connsiteY383" fmla="*/ 6541380 h 6858000"/>
              <a:gd name="connsiteX384" fmla="*/ 2257220 w 7467600"/>
              <a:gd name="connsiteY384" fmla="*/ 6826257 h 6858000"/>
              <a:gd name="connsiteX385" fmla="*/ 2281324 w 7467600"/>
              <a:gd name="connsiteY385" fmla="*/ 6858000 h 6858000"/>
              <a:gd name="connsiteX386" fmla="*/ 2242860 w 7467600"/>
              <a:gd name="connsiteY386" fmla="*/ 6858000 h 6858000"/>
              <a:gd name="connsiteX387" fmla="*/ 2232818 w 7467600"/>
              <a:gd name="connsiteY387" fmla="*/ 6844926 h 6858000"/>
              <a:gd name="connsiteX388" fmla="*/ 1990172 w 7467600"/>
              <a:gd name="connsiteY388" fmla="*/ 6542121 h 6858000"/>
              <a:gd name="connsiteX389" fmla="*/ 2124090 w 7467600"/>
              <a:gd name="connsiteY389" fmla="*/ 6761017 h 6858000"/>
              <a:gd name="connsiteX390" fmla="*/ 2200380 w 7467600"/>
              <a:gd name="connsiteY390" fmla="*/ 6858000 h 6858000"/>
              <a:gd name="connsiteX391" fmla="*/ 2147507 w 7467600"/>
              <a:gd name="connsiteY391" fmla="*/ 6858000 h 6858000"/>
              <a:gd name="connsiteX392" fmla="*/ 2070668 w 7467600"/>
              <a:gd name="connsiteY392" fmla="*/ 6761520 h 6858000"/>
              <a:gd name="connsiteX393" fmla="*/ 1975142 w 7467600"/>
              <a:gd name="connsiteY393" fmla="*/ 6585570 h 6858000"/>
              <a:gd name="connsiteX394" fmla="*/ 2050035 w 7467600"/>
              <a:gd name="connsiteY394" fmla="*/ 6813345 h 6858000"/>
              <a:gd name="connsiteX395" fmla="*/ 2063025 w 7467600"/>
              <a:gd name="connsiteY395" fmla="*/ 6858000 h 6858000"/>
              <a:gd name="connsiteX396" fmla="*/ 2021675 w 7467600"/>
              <a:gd name="connsiteY396" fmla="*/ 6858000 h 6858000"/>
              <a:gd name="connsiteX397" fmla="*/ 2019308 w 7467600"/>
              <a:gd name="connsiteY397" fmla="*/ 6847118 h 6858000"/>
              <a:gd name="connsiteX398" fmla="*/ 1938835 w 7467600"/>
              <a:gd name="connsiteY398" fmla="*/ 6551160 h 6858000"/>
              <a:gd name="connsiteX399" fmla="*/ 1953230 w 7467600"/>
              <a:gd name="connsiteY399" fmla="*/ 6759699 h 6858000"/>
              <a:gd name="connsiteX400" fmla="*/ 1956763 w 7467600"/>
              <a:gd name="connsiteY400" fmla="*/ 6778191 h 6858000"/>
              <a:gd name="connsiteX401" fmla="*/ 1967925 w 7467600"/>
              <a:gd name="connsiteY401" fmla="*/ 6858000 h 6858000"/>
              <a:gd name="connsiteX402" fmla="*/ 1936622 w 7467600"/>
              <a:gd name="connsiteY402" fmla="*/ 6858000 h 6858000"/>
              <a:gd name="connsiteX403" fmla="*/ 1926261 w 7467600"/>
              <a:gd name="connsiteY403" fmla="*/ 6784064 h 6858000"/>
              <a:gd name="connsiteX404" fmla="*/ 1922724 w 7467600"/>
              <a:gd name="connsiteY404" fmla="*/ 6765577 h 6858000"/>
              <a:gd name="connsiteX405" fmla="*/ 1904650 w 7467600"/>
              <a:gd name="connsiteY405" fmla="*/ 6639616 h 6858000"/>
              <a:gd name="connsiteX406" fmla="*/ 1885273 w 7467600"/>
              <a:gd name="connsiteY406" fmla="*/ 6858000 h 6858000"/>
              <a:gd name="connsiteX407" fmla="*/ 1854363 w 7467600"/>
              <a:gd name="connsiteY407" fmla="*/ 6858000 h 6858000"/>
              <a:gd name="connsiteX408" fmla="*/ 1880391 w 7467600"/>
              <a:gd name="connsiteY408" fmla="*/ 6603796 h 6858000"/>
              <a:gd name="connsiteX409" fmla="*/ 1818273 w 7467600"/>
              <a:gd name="connsiteY409" fmla="*/ 6715729 h 6858000"/>
              <a:gd name="connsiteX410" fmla="*/ 1794691 w 7467600"/>
              <a:gd name="connsiteY410" fmla="*/ 6843239 h 6858000"/>
              <a:gd name="connsiteX411" fmla="*/ 1794914 w 7467600"/>
              <a:gd name="connsiteY411" fmla="*/ 6858000 h 6858000"/>
              <a:gd name="connsiteX412" fmla="*/ 1746128 w 7467600"/>
              <a:gd name="connsiteY412" fmla="*/ 6858000 h 6858000"/>
              <a:gd name="connsiteX413" fmla="*/ 1753934 w 7467600"/>
              <a:gd name="connsiteY413" fmla="*/ 6724796 h 6858000"/>
              <a:gd name="connsiteX414" fmla="*/ 1792053 w 7467600"/>
              <a:gd name="connsiteY414" fmla="*/ 6572396 h 6858000"/>
              <a:gd name="connsiteX415" fmla="*/ 1862248 w 7467600"/>
              <a:gd name="connsiteY415" fmla="*/ 6266397 h 6858000"/>
              <a:gd name="connsiteX416" fmla="*/ 1862250 w 7467600"/>
              <a:gd name="connsiteY416" fmla="*/ 6033531 h 6858000"/>
              <a:gd name="connsiteX417" fmla="*/ 1211999 w 7467600"/>
              <a:gd name="connsiteY417" fmla="*/ 6683610 h 6858000"/>
              <a:gd name="connsiteX418" fmla="*/ 1213266 w 7467600"/>
              <a:gd name="connsiteY418" fmla="*/ 6691947 h 6858000"/>
              <a:gd name="connsiteX419" fmla="*/ 1203370 w 7467600"/>
              <a:gd name="connsiteY419" fmla="*/ 6850676 h 6858000"/>
              <a:gd name="connsiteX420" fmla="*/ 1203671 w 7467600"/>
              <a:gd name="connsiteY420" fmla="*/ 6858000 h 6858000"/>
              <a:gd name="connsiteX421" fmla="*/ 1143180 w 7467600"/>
              <a:gd name="connsiteY421" fmla="*/ 6858000 h 6858000"/>
              <a:gd name="connsiteX422" fmla="*/ 1142176 w 7467600"/>
              <a:gd name="connsiteY422" fmla="*/ 6766045 h 6858000"/>
              <a:gd name="connsiteX423" fmla="*/ 1067484 w 7467600"/>
              <a:gd name="connsiteY423" fmla="*/ 6858000 h 6858000"/>
              <a:gd name="connsiteX424" fmla="*/ 953928 w 7467600"/>
              <a:gd name="connsiteY424" fmla="*/ 6858000 h 6858000"/>
              <a:gd name="connsiteX425" fmla="*/ 959715 w 7467600"/>
              <a:gd name="connsiteY425" fmla="*/ 6850185 h 6858000"/>
              <a:gd name="connsiteX426" fmla="*/ 1483788 w 7467600"/>
              <a:gd name="connsiteY426" fmla="*/ 6259174 h 6858000"/>
              <a:gd name="connsiteX427" fmla="*/ 1100671 w 7467600"/>
              <a:gd name="connsiteY427" fmla="*/ 6252137 h 6858000"/>
              <a:gd name="connsiteX428" fmla="*/ 1090144 w 7467600"/>
              <a:gd name="connsiteY428" fmla="*/ 6256748 h 6858000"/>
              <a:gd name="connsiteX429" fmla="*/ 1095872 w 7467600"/>
              <a:gd name="connsiteY429" fmla="*/ 6271892 h 6858000"/>
              <a:gd name="connsiteX430" fmla="*/ 262785 w 7467600"/>
              <a:gd name="connsiteY430" fmla="*/ 6845450 h 6858000"/>
              <a:gd name="connsiteX431" fmla="*/ 209968 w 7467600"/>
              <a:gd name="connsiteY431" fmla="*/ 6770713 h 6858000"/>
              <a:gd name="connsiteX432" fmla="*/ 873460 w 7467600"/>
              <a:gd name="connsiteY432" fmla="*/ 6253768 h 6858000"/>
              <a:gd name="connsiteX433" fmla="*/ 192686 w 7467600"/>
              <a:gd name="connsiteY433" fmla="*/ 5849257 h 6858000"/>
              <a:gd name="connsiteX434" fmla="*/ 4696 w 7467600"/>
              <a:gd name="connsiteY434" fmla="*/ 5697668 h 6858000"/>
              <a:gd name="connsiteX435" fmla="*/ 0 w 7467600"/>
              <a:gd name="connsiteY435" fmla="*/ 5689984 h 6858000"/>
              <a:gd name="connsiteX436" fmla="*/ 0 w 7467600"/>
              <a:gd name="connsiteY436" fmla="*/ 5513472 h 6858000"/>
              <a:gd name="connsiteX437" fmla="*/ 174101 w 7467600"/>
              <a:gd name="connsiteY437" fmla="*/ 5620277 h 6858000"/>
              <a:gd name="connsiteX438" fmla="*/ 891800 w 7467600"/>
              <a:gd name="connsiteY438" fmla="*/ 6036935 h 6858000"/>
              <a:gd name="connsiteX439" fmla="*/ 1072219 w 7467600"/>
              <a:gd name="connsiteY439" fmla="*/ 6169443 h 6858000"/>
              <a:gd name="connsiteX440" fmla="*/ 1074117 w 7467600"/>
              <a:gd name="connsiteY440" fmla="*/ 6170301 h 6858000"/>
              <a:gd name="connsiteX441" fmla="*/ 1083114 w 7467600"/>
              <a:gd name="connsiteY441" fmla="*/ 6174131 h 6858000"/>
              <a:gd name="connsiteX442" fmla="*/ 1543010 w 7467600"/>
              <a:gd name="connsiteY442" fmla="*/ 6191140 h 6858000"/>
              <a:gd name="connsiteX443" fmla="*/ 1551080 w 7467600"/>
              <a:gd name="connsiteY443" fmla="*/ 6195006 h 6858000"/>
              <a:gd name="connsiteX444" fmla="*/ 2345443 w 7467600"/>
              <a:gd name="connsiteY444" fmla="*/ 5549882 h 6858000"/>
              <a:gd name="connsiteX445" fmla="*/ 1721499 w 7467600"/>
              <a:gd name="connsiteY445" fmla="*/ 5599969 h 6858000"/>
              <a:gd name="connsiteX446" fmla="*/ 767716 w 7467600"/>
              <a:gd name="connsiteY446" fmla="*/ 5472768 h 6858000"/>
              <a:gd name="connsiteX447" fmla="*/ 722147 w 7467600"/>
              <a:gd name="connsiteY447" fmla="*/ 5393091 h 6858000"/>
              <a:gd name="connsiteX448" fmla="*/ 1485552 w 7467600"/>
              <a:gd name="connsiteY448" fmla="*/ 5313202 h 6858000"/>
              <a:gd name="connsiteX449" fmla="*/ 2143004 w 7467600"/>
              <a:gd name="connsiteY449" fmla="*/ 5402420 h 6858000"/>
              <a:gd name="connsiteX450" fmla="*/ 1933391 w 7467600"/>
              <a:gd name="connsiteY450" fmla="*/ 5156971 h 6858000"/>
              <a:gd name="connsiteX451" fmla="*/ 1827118 w 7467600"/>
              <a:gd name="connsiteY451" fmla="*/ 4968410 h 6858000"/>
              <a:gd name="connsiteX452" fmla="*/ 1837349 w 7467600"/>
              <a:gd name="connsiteY452" fmla="*/ 4956357 h 6858000"/>
              <a:gd name="connsiteX453" fmla="*/ 2162835 w 7467600"/>
              <a:gd name="connsiteY453" fmla="*/ 5187853 h 6858000"/>
              <a:gd name="connsiteX454" fmla="*/ 2257167 w 7467600"/>
              <a:gd name="connsiteY454" fmla="*/ 5462123 h 6858000"/>
              <a:gd name="connsiteX455" fmla="*/ 2261598 w 7467600"/>
              <a:gd name="connsiteY455" fmla="*/ 5467998 h 6858000"/>
              <a:gd name="connsiteX456" fmla="*/ 2437177 w 7467600"/>
              <a:gd name="connsiteY456" fmla="*/ 5479608 h 6858000"/>
              <a:gd name="connsiteX457" fmla="*/ 2445247 w 7467600"/>
              <a:gd name="connsiteY457" fmla="*/ 5483476 h 6858000"/>
              <a:gd name="connsiteX458" fmla="*/ 2743626 w 7467600"/>
              <a:gd name="connsiteY458" fmla="*/ 5304819 h 6858000"/>
              <a:gd name="connsiteX459" fmla="*/ 3048102 w 7467600"/>
              <a:gd name="connsiteY459" fmla="*/ 5150595 h 6858000"/>
              <a:gd name="connsiteX460" fmla="*/ 1799414 w 7467600"/>
              <a:gd name="connsiteY460" fmla="*/ 4694732 h 6858000"/>
              <a:gd name="connsiteX461" fmla="*/ 1771735 w 7467600"/>
              <a:gd name="connsiteY461" fmla="*/ 4619929 h 6858000"/>
              <a:gd name="connsiteX462" fmla="*/ 3104273 w 7467600"/>
              <a:gd name="connsiteY462" fmla="*/ 5076159 h 6858000"/>
              <a:gd name="connsiteX463" fmla="*/ 3113245 w 7467600"/>
              <a:gd name="connsiteY463" fmla="*/ 5090705 h 6858000"/>
              <a:gd name="connsiteX464" fmla="*/ 3126294 w 7467600"/>
              <a:gd name="connsiteY464" fmla="*/ 5114400 h 6858000"/>
              <a:gd name="connsiteX465" fmla="*/ 3937433 w 7467600"/>
              <a:gd name="connsiteY465" fmla="*/ 4830473 h 6858000"/>
              <a:gd name="connsiteX466" fmla="*/ 3590475 w 7467600"/>
              <a:gd name="connsiteY466" fmla="*/ 4597974 h 6858000"/>
              <a:gd name="connsiteX467" fmla="*/ 3100264 w 7467600"/>
              <a:gd name="connsiteY467" fmla="*/ 4579845 h 6858000"/>
              <a:gd name="connsiteX468" fmla="*/ 2183576 w 7467600"/>
              <a:gd name="connsiteY468" fmla="*/ 4227150 h 6858000"/>
              <a:gd name="connsiteX469" fmla="*/ 2151029 w 7467600"/>
              <a:gd name="connsiteY469" fmla="*/ 4146947 h 6858000"/>
              <a:gd name="connsiteX470" fmla="*/ 3563434 w 7467600"/>
              <a:gd name="connsiteY470" fmla="*/ 4469115 h 6858000"/>
              <a:gd name="connsiteX471" fmla="*/ 3177952 w 7467600"/>
              <a:gd name="connsiteY471" fmla="*/ 3657386 h 6858000"/>
              <a:gd name="connsiteX472" fmla="*/ 3189263 w 7467600"/>
              <a:gd name="connsiteY472" fmla="*/ 3625726 h 6858000"/>
              <a:gd name="connsiteX473" fmla="*/ 3560912 w 7467600"/>
              <a:gd name="connsiteY473" fmla="*/ 4079863 h 6858000"/>
              <a:gd name="connsiteX474" fmla="*/ 3626636 w 7467600"/>
              <a:gd name="connsiteY474" fmla="*/ 4512230 h 6858000"/>
              <a:gd name="connsiteX475" fmla="*/ 3653088 w 7467600"/>
              <a:gd name="connsiteY475" fmla="*/ 4521417 h 6858000"/>
              <a:gd name="connsiteX476" fmla="*/ 3988128 w 7467600"/>
              <a:gd name="connsiteY476" fmla="*/ 4817267 h 6858000"/>
              <a:gd name="connsiteX477" fmla="*/ 4830582 w 7467600"/>
              <a:gd name="connsiteY477" fmla="*/ 4676000 h 6858000"/>
              <a:gd name="connsiteX478" fmla="*/ 4830100 w 7467600"/>
              <a:gd name="connsiteY478" fmla="*/ 4675554 h 6858000"/>
              <a:gd name="connsiteX479" fmla="*/ 4036318 w 7467600"/>
              <a:gd name="connsiteY479" fmla="*/ 4147013 h 6858000"/>
              <a:gd name="connsiteX480" fmla="*/ 3432098 w 7467600"/>
              <a:gd name="connsiteY480" fmla="*/ 3537312 h 6858000"/>
              <a:gd name="connsiteX481" fmla="*/ 3446761 w 7467600"/>
              <a:gd name="connsiteY481" fmla="*/ 3461278 h 6858000"/>
              <a:gd name="connsiteX482" fmla="*/ 4419733 w 7467600"/>
              <a:gd name="connsiteY482" fmla="*/ 3963555 h 6858000"/>
              <a:gd name="connsiteX483" fmla="*/ 4781371 w 7467600"/>
              <a:gd name="connsiteY483" fmla="*/ 4458604 h 6858000"/>
              <a:gd name="connsiteX484" fmla="*/ 4780440 w 7467600"/>
              <a:gd name="connsiteY484" fmla="*/ 4470290 h 6858000"/>
              <a:gd name="connsiteX485" fmla="*/ 4898954 w 7467600"/>
              <a:gd name="connsiteY485" fmla="*/ 4662092 h 6858000"/>
              <a:gd name="connsiteX486" fmla="*/ 4900699 w 7467600"/>
              <a:gd name="connsiteY486" fmla="*/ 4670867 h 6858000"/>
              <a:gd name="connsiteX487" fmla="*/ 5714511 w 7467600"/>
              <a:gd name="connsiteY487" fmla="*/ 4663483 h 6858000"/>
              <a:gd name="connsiteX488" fmla="*/ 5464793 w 7467600"/>
              <a:gd name="connsiteY488" fmla="*/ 4393556 h 6858000"/>
              <a:gd name="connsiteX489" fmla="*/ 5461897 w 7467600"/>
              <a:gd name="connsiteY489" fmla="*/ 4390879 h 6858000"/>
              <a:gd name="connsiteX490" fmla="*/ 4294126 w 7467600"/>
              <a:gd name="connsiteY490" fmla="*/ 3303048 h 6858000"/>
              <a:gd name="connsiteX491" fmla="*/ 4305321 w 7467600"/>
              <a:gd name="connsiteY491" fmla="*/ 3256953 h 6858000"/>
              <a:gd name="connsiteX492" fmla="*/ 4949299 w 7467600"/>
              <a:gd name="connsiteY492" fmla="*/ 3766336 h 6858000"/>
              <a:gd name="connsiteX493" fmla="*/ 5291452 w 7467600"/>
              <a:gd name="connsiteY493" fmla="*/ 4076801 h 6858000"/>
              <a:gd name="connsiteX494" fmla="*/ 5434998 w 7467600"/>
              <a:gd name="connsiteY494" fmla="*/ 4254100 h 6858000"/>
              <a:gd name="connsiteX495" fmla="*/ 5351015 w 7467600"/>
              <a:gd name="connsiteY495" fmla="*/ 3760989 h 6858000"/>
              <a:gd name="connsiteX496" fmla="*/ 5413780 w 7467600"/>
              <a:gd name="connsiteY496" fmla="*/ 2966265 h 6858000"/>
              <a:gd name="connsiteX497" fmla="*/ 5425627 w 7467600"/>
              <a:gd name="connsiteY497" fmla="*/ 2954192 h 6858000"/>
              <a:gd name="connsiteX498" fmla="*/ 6604735 w 7467600"/>
              <a:gd name="connsiteY498" fmla="*/ 2041381 h 6858000"/>
              <a:gd name="connsiteX499" fmla="*/ 7204487 w 7467600"/>
              <a:gd name="connsiteY499" fmla="*/ 2742112 h 6858000"/>
              <a:gd name="connsiteX500" fmla="*/ 7131592 w 7467600"/>
              <a:gd name="connsiteY500" fmla="*/ 2672096 h 6858000"/>
              <a:gd name="connsiteX501" fmla="*/ 6996344 w 7467600"/>
              <a:gd name="connsiteY501" fmla="*/ 2518310 h 6858000"/>
              <a:gd name="connsiteX502" fmla="*/ 6735495 w 7467600"/>
              <a:gd name="connsiteY502" fmla="*/ 2196890 h 6858000"/>
              <a:gd name="connsiteX503" fmla="*/ 6721901 w 7467600"/>
              <a:gd name="connsiteY503" fmla="*/ 2179274 h 6858000"/>
              <a:gd name="connsiteX504" fmla="*/ 6604735 w 7467600"/>
              <a:gd name="connsiteY504" fmla="*/ 2041381 h 6858000"/>
              <a:gd name="connsiteX505" fmla="*/ 6591670 w 7467600"/>
              <a:gd name="connsiteY505" fmla="*/ 1988277 h 6858000"/>
              <a:gd name="connsiteX506" fmla="*/ 6747349 w 7467600"/>
              <a:gd name="connsiteY506" fmla="*/ 2160069 h 6858000"/>
              <a:gd name="connsiteX507" fmla="*/ 6760943 w 7467600"/>
              <a:gd name="connsiteY507" fmla="*/ 2177686 h 6858000"/>
              <a:gd name="connsiteX508" fmla="*/ 7021065 w 7467600"/>
              <a:gd name="connsiteY508" fmla="*/ 2498102 h 6858000"/>
              <a:gd name="connsiteX509" fmla="*/ 7155223 w 7467600"/>
              <a:gd name="connsiteY509" fmla="*/ 2650386 h 6858000"/>
              <a:gd name="connsiteX510" fmla="*/ 7203167 w 7467600"/>
              <a:gd name="connsiteY510" fmla="*/ 2697288 h 6858000"/>
              <a:gd name="connsiteX511" fmla="*/ 6937703 w 7467600"/>
              <a:gd name="connsiteY511" fmla="*/ 2321981 h 6858000"/>
              <a:gd name="connsiteX512" fmla="*/ 6591670 w 7467600"/>
              <a:gd name="connsiteY512" fmla="*/ 1988277 h 6858000"/>
              <a:gd name="connsiteX513" fmla="*/ 5798671 w 7467600"/>
              <a:gd name="connsiteY513" fmla="*/ 1981601 h 6858000"/>
              <a:gd name="connsiteX514" fmla="*/ 5754709 w 7467600"/>
              <a:gd name="connsiteY514" fmla="*/ 2071454 h 6858000"/>
              <a:gd name="connsiteX515" fmla="*/ 5763044 w 7467600"/>
              <a:gd name="connsiteY515" fmla="*/ 2842206 h 6858000"/>
              <a:gd name="connsiteX516" fmla="*/ 5764974 w 7467600"/>
              <a:gd name="connsiteY516" fmla="*/ 2799609 h 6858000"/>
              <a:gd name="connsiteX517" fmla="*/ 5767665 w 7467600"/>
              <a:gd name="connsiteY517" fmla="*/ 2666409 h 6858000"/>
              <a:gd name="connsiteX518" fmla="*/ 5763055 w 7467600"/>
              <a:gd name="connsiteY518" fmla="*/ 2579705 h 6858000"/>
              <a:gd name="connsiteX519" fmla="*/ 5758079 w 7467600"/>
              <a:gd name="connsiteY519" fmla="*/ 2492508 h 6858000"/>
              <a:gd name="connsiteX520" fmla="*/ 5779325 w 7467600"/>
              <a:gd name="connsiteY520" fmla="*/ 2197069 h 6858000"/>
              <a:gd name="connsiteX521" fmla="*/ 5798671 w 7467600"/>
              <a:gd name="connsiteY521" fmla="*/ 1981601 h 6858000"/>
              <a:gd name="connsiteX522" fmla="*/ 5829202 w 7467600"/>
              <a:gd name="connsiteY522" fmla="*/ 1971679 h 6858000"/>
              <a:gd name="connsiteX523" fmla="*/ 5809558 w 7467600"/>
              <a:gd name="connsiteY523" fmla="*/ 2198043 h 6858000"/>
              <a:gd name="connsiteX524" fmla="*/ 5788653 w 7467600"/>
              <a:gd name="connsiteY524" fmla="*/ 2489430 h 6858000"/>
              <a:gd name="connsiteX525" fmla="*/ 5793439 w 7467600"/>
              <a:gd name="connsiteY525" fmla="*/ 2575235 h 6858000"/>
              <a:gd name="connsiteX526" fmla="*/ 5796837 w 7467600"/>
              <a:gd name="connsiteY526" fmla="*/ 2637633 h 6858000"/>
              <a:gd name="connsiteX527" fmla="*/ 5818614 w 7467600"/>
              <a:gd name="connsiteY527" fmla="*/ 2473055 h 6858000"/>
              <a:gd name="connsiteX528" fmla="*/ 5829202 w 7467600"/>
              <a:gd name="connsiteY528" fmla="*/ 1971679 h 6858000"/>
              <a:gd name="connsiteX529" fmla="*/ 5911389 w 7467600"/>
              <a:gd name="connsiteY529" fmla="*/ 1898371 h 6858000"/>
              <a:gd name="connsiteX530" fmla="*/ 6237627 w 7467600"/>
              <a:gd name="connsiteY530" fmla="*/ 2231921 h 6858000"/>
              <a:gd name="connsiteX531" fmla="*/ 5911389 w 7467600"/>
              <a:gd name="connsiteY531" fmla="*/ 1898371 h 6858000"/>
              <a:gd name="connsiteX532" fmla="*/ 6944437 w 7467600"/>
              <a:gd name="connsiteY532" fmla="*/ 1575402 h 6858000"/>
              <a:gd name="connsiteX533" fmla="*/ 6304730 w 7467600"/>
              <a:gd name="connsiteY533" fmla="*/ 1766654 h 6858000"/>
              <a:gd name="connsiteX534" fmla="*/ 6944437 w 7467600"/>
              <a:gd name="connsiteY534" fmla="*/ 1575402 h 6858000"/>
              <a:gd name="connsiteX535" fmla="*/ 7019523 w 7467600"/>
              <a:gd name="connsiteY535" fmla="*/ 1519450 h 6858000"/>
              <a:gd name="connsiteX536" fmla="*/ 6298091 w 7467600"/>
              <a:gd name="connsiteY536" fmla="*/ 1737122 h 6858000"/>
              <a:gd name="connsiteX537" fmla="*/ 7019523 w 7467600"/>
              <a:gd name="connsiteY537" fmla="*/ 1519450 h 6858000"/>
              <a:gd name="connsiteX538" fmla="*/ 2399523 w 7467600"/>
              <a:gd name="connsiteY538" fmla="*/ 1428234 h 6858000"/>
              <a:gd name="connsiteX539" fmla="*/ 2224982 w 7467600"/>
              <a:gd name="connsiteY539" fmla="*/ 1826201 h 6858000"/>
              <a:gd name="connsiteX540" fmla="*/ 2096099 w 7467600"/>
              <a:gd name="connsiteY540" fmla="*/ 2345900 h 6858000"/>
              <a:gd name="connsiteX541" fmla="*/ 2283317 w 7467600"/>
              <a:gd name="connsiteY541" fmla="*/ 1796925 h 6858000"/>
              <a:gd name="connsiteX542" fmla="*/ 2399523 w 7467600"/>
              <a:gd name="connsiteY542" fmla="*/ 1428234 h 6858000"/>
              <a:gd name="connsiteX543" fmla="*/ 2448558 w 7467600"/>
              <a:gd name="connsiteY543" fmla="*/ 1373435 h 6858000"/>
              <a:gd name="connsiteX544" fmla="*/ 2312521 w 7467600"/>
              <a:gd name="connsiteY544" fmla="*/ 1806140 h 6858000"/>
              <a:gd name="connsiteX545" fmla="*/ 2127533 w 7467600"/>
              <a:gd name="connsiteY545" fmla="*/ 2348380 h 6858000"/>
              <a:gd name="connsiteX546" fmla="*/ 2358080 w 7467600"/>
              <a:gd name="connsiteY546" fmla="*/ 1866134 h 6858000"/>
              <a:gd name="connsiteX547" fmla="*/ 2407436 w 7467600"/>
              <a:gd name="connsiteY547" fmla="*/ 1651070 h 6858000"/>
              <a:gd name="connsiteX548" fmla="*/ 2448558 w 7467600"/>
              <a:gd name="connsiteY548" fmla="*/ 1373435 h 6858000"/>
              <a:gd name="connsiteX549" fmla="*/ 278707 w 7467600"/>
              <a:gd name="connsiteY549" fmla="*/ 1352270 h 6858000"/>
              <a:gd name="connsiteX550" fmla="*/ 321570 w 7467600"/>
              <a:gd name="connsiteY550" fmla="*/ 1861610 h 6858000"/>
              <a:gd name="connsiteX551" fmla="*/ 294281 w 7467600"/>
              <a:gd name="connsiteY551" fmla="*/ 1440658 h 6858000"/>
              <a:gd name="connsiteX552" fmla="*/ 278707 w 7467600"/>
              <a:gd name="connsiteY552" fmla="*/ 1352270 h 6858000"/>
              <a:gd name="connsiteX553" fmla="*/ 1423821 w 7467600"/>
              <a:gd name="connsiteY553" fmla="*/ 1351958 h 6858000"/>
              <a:gd name="connsiteX554" fmla="*/ 1638521 w 7467600"/>
              <a:gd name="connsiteY554" fmla="*/ 1908470 h 6858000"/>
              <a:gd name="connsiteX555" fmla="*/ 1754199 w 7467600"/>
              <a:gd name="connsiteY555" fmla="*/ 2149284 h 6858000"/>
              <a:gd name="connsiteX556" fmla="*/ 1908359 w 7467600"/>
              <a:gd name="connsiteY556" fmla="*/ 2364988 h 6858000"/>
              <a:gd name="connsiteX557" fmla="*/ 1647661 w 7467600"/>
              <a:gd name="connsiteY557" fmla="*/ 1825945 h 6858000"/>
              <a:gd name="connsiteX558" fmla="*/ 1423821 w 7467600"/>
              <a:gd name="connsiteY558" fmla="*/ 1351958 h 6858000"/>
              <a:gd name="connsiteX559" fmla="*/ 1431890 w 7467600"/>
              <a:gd name="connsiteY559" fmla="*/ 1306475 h 6858000"/>
              <a:gd name="connsiteX560" fmla="*/ 1507597 w 7467600"/>
              <a:gd name="connsiteY560" fmla="*/ 1446132 h 6858000"/>
              <a:gd name="connsiteX561" fmla="*/ 1674586 w 7467600"/>
              <a:gd name="connsiteY561" fmla="*/ 1813832 h 6858000"/>
              <a:gd name="connsiteX562" fmla="*/ 1815950 w 7467600"/>
              <a:gd name="connsiteY562" fmla="*/ 2128564 h 6858000"/>
              <a:gd name="connsiteX563" fmla="*/ 1984242 w 7467600"/>
              <a:gd name="connsiteY563" fmla="*/ 2430829 h 6858000"/>
              <a:gd name="connsiteX564" fmla="*/ 2014023 w 7467600"/>
              <a:gd name="connsiteY564" fmla="*/ 2450995 h 6858000"/>
              <a:gd name="connsiteX565" fmla="*/ 1747337 w 7467600"/>
              <a:gd name="connsiteY565" fmla="*/ 1855264 h 6858000"/>
              <a:gd name="connsiteX566" fmla="*/ 1533749 w 7467600"/>
              <a:gd name="connsiteY566" fmla="*/ 1478656 h 6858000"/>
              <a:gd name="connsiteX567" fmla="*/ 1431890 w 7467600"/>
              <a:gd name="connsiteY567" fmla="*/ 1306475 h 6858000"/>
              <a:gd name="connsiteX568" fmla="*/ 5052692 w 7467600"/>
              <a:gd name="connsiteY568" fmla="*/ 1292994 h 6858000"/>
              <a:gd name="connsiteX569" fmla="*/ 5200661 w 7467600"/>
              <a:gd name="connsiteY569" fmla="*/ 1635186 h 6858000"/>
              <a:gd name="connsiteX570" fmla="*/ 5297138 w 7467600"/>
              <a:gd name="connsiteY570" fmla="*/ 1906351 h 6858000"/>
              <a:gd name="connsiteX571" fmla="*/ 5052692 w 7467600"/>
              <a:gd name="connsiteY571" fmla="*/ 1292994 h 6858000"/>
              <a:gd name="connsiteX572" fmla="*/ 5009948 w 7467600"/>
              <a:gd name="connsiteY572" fmla="*/ 1273619 h 6858000"/>
              <a:gd name="connsiteX573" fmla="*/ 5121777 w 7467600"/>
              <a:gd name="connsiteY573" fmla="*/ 1654213 h 6858000"/>
              <a:gd name="connsiteX574" fmla="*/ 5293545 w 7467600"/>
              <a:gd name="connsiteY574" fmla="*/ 2072247 h 6858000"/>
              <a:gd name="connsiteX575" fmla="*/ 5294042 w 7467600"/>
              <a:gd name="connsiteY575" fmla="*/ 2065019 h 6858000"/>
              <a:gd name="connsiteX576" fmla="*/ 5171936 w 7467600"/>
              <a:gd name="connsiteY576" fmla="*/ 1647613 h 6858000"/>
              <a:gd name="connsiteX577" fmla="*/ 5009948 w 7467600"/>
              <a:gd name="connsiteY577" fmla="*/ 1273619 h 6858000"/>
              <a:gd name="connsiteX578" fmla="*/ 655236 w 7467600"/>
              <a:gd name="connsiteY578" fmla="*/ 1268632 h 6858000"/>
              <a:gd name="connsiteX579" fmla="*/ 839521 w 7467600"/>
              <a:gd name="connsiteY579" fmla="*/ 1685315 h 6858000"/>
              <a:gd name="connsiteX580" fmla="*/ 1109416 w 7467600"/>
              <a:gd name="connsiteY580" fmla="*/ 2061663 h 6858000"/>
              <a:gd name="connsiteX581" fmla="*/ 1298300 w 7467600"/>
              <a:gd name="connsiteY581" fmla="*/ 2247742 h 6858000"/>
              <a:gd name="connsiteX582" fmla="*/ 1125871 w 7467600"/>
              <a:gd name="connsiteY582" fmla="*/ 1989513 h 6858000"/>
              <a:gd name="connsiteX583" fmla="*/ 981574 w 7467600"/>
              <a:gd name="connsiteY583" fmla="*/ 1783157 h 6858000"/>
              <a:gd name="connsiteX584" fmla="*/ 922198 w 7467600"/>
              <a:gd name="connsiteY584" fmla="*/ 1677437 h 6858000"/>
              <a:gd name="connsiteX585" fmla="*/ 869293 w 7467600"/>
              <a:gd name="connsiteY585" fmla="*/ 1583214 h 6858000"/>
              <a:gd name="connsiteX586" fmla="*/ 751431 w 7467600"/>
              <a:gd name="connsiteY586" fmla="*/ 1405731 h 6858000"/>
              <a:gd name="connsiteX587" fmla="*/ 655236 w 7467600"/>
              <a:gd name="connsiteY587" fmla="*/ 1268632 h 6858000"/>
              <a:gd name="connsiteX588" fmla="*/ 6516292 w 7467600"/>
              <a:gd name="connsiteY588" fmla="*/ 1263064 h 6858000"/>
              <a:gd name="connsiteX589" fmla="*/ 5736320 w 7467600"/>
              <a:gd name="connsiteY589" fmla="*/ 1501803 h 6858000"/>
              <a:gd name="connsiteX590" fmla="*/ 6516292 w 7467600"/>
              <a:gd name="connsiteY590" fmla="*/ 1263064 h 6858000"/>
              <a:gd name="connsiteX591" fmla="*/ 291466 w 7467600"/>
              <a:gd name="connsiteY591" fmla="*/ 1250369 h 6858000"/>
              <a:gd name="connsiteX592" fmla="*/ 323180 w 7467600"/>
              <a:gd name="connsiteY592" fmla="*/ 1435283 h 6858000"/>
              <a:gd name="connsiteX593" fmla="*/ 349381 w 7467600"/>
              <a:gd name="connsiteY593" fmla="*/ 1875041 h 6858000"/>
              <a:gd name="connsiteX594" fmla="*/ 374363 w 7467600"/>
              <a:gd name="connsiteY594" fmla="*/ 1506494 h 6858000"/>
              <a:gd name="connsiteX595" fmla="*/ 302168 w 7467600"/>
              <a:gd name="connsiteY595" fmla="*/ 1274495 h 6858000"/>
              <a:gd name="connsiteX596" fmla="*/ 291466 w 7467600"/>
              <a:gd name="connsiteY596" fmla="*/ 1250369 h 6858000"/>
              <a:gd name="connsiteX597" fmla="*/ 678222 w 7467600"/>
              <a:gd name="connsiteY597" fmla="*/ 1248670 h 6858000"/>
              <a:gd name="connsiteX598" fmla="*/ 775536 w 7467600"/>
              <a:gd name="connsiteY598" fmla="*/ 1388015 h 6858000"/>
              <a:gd name="connsiteX599" fmla="*/ 894529 w 7467600"/>
              <a:gd name="connsiteY599" fmla="*/ 1567739 h 6858000"/>
              <a:gd name="connsiteX600" fmla="*/ 948000 w 7467600"/>
              <a:gd name="connsiteY600" fmla="*/ 1663088 h 6858000"/>
              <a:gd name="connsiteX601" fmla="*/ 1006812 w 7467600"/>
              <a:gd name="connsiteY601" fmla="*/ 1767683 h 6858000"/>
              <a:gd name="connsiteX602" fmla="*/ 1149133 w 7467600"/>
              <a:gd name="connsiteY602" fmla="*/ 1971513 h 6858000"/>
              <a:gd name="connsiteX603" fmla="*/ 1333952 w 7467600"/>
              <a:gd name="connsiteY603" fmla="*/ 2251620 h 6858000"/>
              <a:gd name="connsiteX604" fmla="*/ 1337329 w 7467600"/>
              <a:gd name="connsiteY604" fmla="*/ 2258350 h 6858000"/>
              <a:gd name="connsiteX605" fmla="*/ 1014726 w 7467600"/>
              <a:gd name="connsiteY605" fmla="*/ 1615556 h 6858000"/>
              <a:gd name="connsiteX606" fmla="*/ 678222 w 7467600"/>
              <a:gd name="connsiteY606" fmla="*/ 1248670 h 6858000"/>
              <a:gd name="connsiteX607" fmla="*/ 6691602 w 7467600"/>
              <a:gd name="connsiteY607" fmla="*/ 1140573 h 6858000"/>
              <a:gd name="connsiteX608" fmla="*/ 6571100 w 7467600"/>
              <a:gd name="connsiteY608" fmla="*/ 1183662 h 6858000"/>
              <a:gd name="connsiteX609" fmla="*/ 6241687 w 7467600"/>
              <a:gd name="connsiteY609" fmla="*/ 1257600 h 6858000"/>
              <a:gd name="connsiteX610" fmla="*/ 5693009 w 7467600"/>
              <a:gd name="connsiteY610" fmla="*/ 1478256 h 6858000"/>
              <a:gd name="connsiteX611" fmla="*/ 6548420 w 7467600"/>
              <a:gd name="connsiteY611" fmla="*/ 1214599 h 6858000"/>
              <a:gd name="connsiteX612" fmla="*/ 6605473 w 7467600"/>
              <a:gd name="connsiteY612" fmla="*/ 1184686 h 6858000"/>
              <a:gd name="connsiteX613" fmla="*/ 6691602 w 7467600"/>
              <a:gd name="connsiteY613" fmla="*/ 1140573 h 6858000"/>
              <a:gd name="connsiteX614" fmla="*/ 4002475 w 7467600"/>
              <a:gd name="connsiteY614" fmla="*/ 1037802 h 6858000"/>
              <a:gd name="connsiteX615" fmla="*/ 4000324 w 7467600"/>
              <a:gd name="connsiteY615" fmla="*/ 1039362 h 6858000"/>
              <a:gd name="connsiteX616" fmla="*/ 4002862 w 7467600"/>
              <a:gd name="connsiteY616" fmla="*/ 1042866 h 6858000"/>
              <a:gd name="connsiteX617" fmla="*/ 4002475 w 7467600"/>
              <a:gd name="connsiteY617" fmla="*/ 1037802 h 6858000"/>
              <a:gd name="connsiteX618" fmla="*/ 506322 w 7467600"/>
              <a:gd name="connsiteY618" fmla="*/ 1020997 h 6858000"/>
              <a:gd name="connsiteX619" fmla="*/ 533068 w 7467600"/>
              <a:gd name="connsiteY619" fmla="*/ 1029409 h 6858000"/>
              <a:gd name="connsiteX620" fmla="*/ 1232525 w 7467600"/>
              <a:gd name="connsiteY620" fmla="*/ 1804675 h 6858000"/>
              <a:gd name="connsiteX621" fmla="*/ 1388858 w 7467600"/>
              <a:gd name="connsiteY621" fmla="*/ 2368011 h 6858000"/>
              <a:gd name="connsiteX622" fmla="*/ 1384098 w 7467600"/>
              <a:gd name="connsiteY622" fmla="*/ 2378125 h 6858000"/>
              <a:gd name="connsiteX623" fmla="*/ 1425393 w 7467600"/>
              <a:gd name="connsiteY623" fmla="*/ 2589124 h 6858000"/>
              <a:gd name="connsiteX624" fmla="*/ 1424001 w 7467600"/>
              <a:gd name="connsiteY624" fmla="*/ 2597541 h 6858000"/>
              <a:gd name="connsiteX625" fmla="*/ 2152729 w 7467600"/>
              <a:gd name="connsiteY625" fmla="*/ 2864487 h 6858000"/>
              <a:gd name="connsiteX626" fmla="*/ 2020609 w 7467600"/>
              <a:gd name="connsiteY626" fmla="*/ 2539671 h 6858000"/>
              <a:gd name="connsiteX627" fmla="*/ 2018920 w 7467600"/>
              <a:gd name="connsiteY627" fmla="*/ 2536309 h 6858000"/>
              <a:gd name="connsiteX628" fmla="*/ 1342441 w 7467600"/>
              <a:gd name="connsiteY628" fmla="*/ 1173017 h 6858000"/>
              <a:gd name="connsiteX629" fmla="*/ 1367925 w 7467600"/>
              <a:gd name="connsiteY629" fmla="*/ 1135648 h 6858000"/>
              <a:gd name="connsiteX630" fmla="*/ 1771401 w 7467600"/>
              <a:gd name="connsiteY630" fmla="*/ 1806673 h 6858000"/>
              <a:gd name="connsiteX631" fmla="*/ 1972385 w 7467600"/>
              <a:gd name="connsiteY631" fmla="*/ 2198735 h 6858000"/>
              <a:gd name="connsiteX632" fmla="*/ 2040892 w 7467600"/>
              <a:gd name="connsiteY632" fmla="*/ 2405205 h 6858000"/>
              <a:gd name="connsiteX633" fmla="*/ 2131689 w 7467600"/>
              <a:gd name="connsiteY633" fmla="*/ 1936926 h 6858000"/>
              <a:gd name="connsiteX634" fmla="*/ 2454820 w 7467600"/>
              <a:gd name="connsiteY634" fmla="*/ 1248808 h 6858000"/>
              <a:gd name="connsiteX635" fmla="*/ 2492512 w 7467600"/>
              <a:gd name="connsiteY635" fmla="*/ 1302920 h 6858000"/>
              <a:gd name="connsiteX636" fmla="*/ 2081216 w 7467600"/>
              <a:gd name="connsiteY636" fmla="*/ 2527513 h 6858000"/>
              <a:gd name="connsiteX637" fmla="*/ 2081211 w 7467600"/>
              <a:gd name="connsiteY637" fmla="*/ 2528916 h 6858000"/>
              <a:gd name="connsiteX638" fmla="*/ 2199067 w 7467600"/>
              <a:gd name="connsiteY638" fmla="*/ 2884061 h 6858000"/>
              <a:gd name="connsiteX639" fmla="*/ 3192586 w 7467600"/>
              <a:gd name="connsiteY639" fmla="*/ 3411496 h 6858000"/>
              <a:gd name="connsiteX640" fmla="*/ 3182620 w 7467600"/>
              <a:gd name="connsiteY640" fmla="*/ 3483279 h 6858000"/>
              <a:gd name="connsiteX641" fmla="*/ 2435119 w 7467600"/>
              <a:gd name="connsiteY641" fmla="*/ 3080173 h 6858000"/>
              <a:gd name="connsiteX642" fmla="*/ 2410152 w 7467600"/>
              <a:gd name="connsiteY642" fmla="*/ 3063751 h 6858000"/>
              <a:gd name="connsiteX643" fmla="*/ 2408099 w 7467600"/>
              <a:gd name="connsiteY643" fmla="*/ 3064403 h 6858000"/>
              <a:gd name="connsiteX644" fmla="*/ 2407218 w 7467600"/>
              <a:gd name="connsiteY644" fmla="*/ 3070324 h 6858000"/>
              <a:gd name="connsiteX645" fmla="*/ 2380138 w 7467600"/>
              <a:gd name="connsiteY645" fmla="*/ 3099341 h 6858000"/>
              <a:gd name="connsiteX646" fmla="*/ 1765923 w 7467600"/>
              <a:gd name="connsiteY646" fmla="*/ 3581043 h 6858000"/>
              <a:gd name="connsiteX647" fmla="*/ 1702258 w 7467600"/>
              <a:gd name="connsiteY647" fmla="*/ 3612286 h 6858000"/>
              <a:gd name="connsiteX648" fmla="*/ 1538370 w 7467600"/>
              <a:gd name="connsiteY648" fmla="*/ 3811804 h 6858000"/>
              <a:gd name="connsiteX649" fmla="*/ 542867 w 7467600"/>
              <a:gd name="connsiteY649" fmla="*/ 4944092 h 6858000"/>
              <a:gd name="connsiteX650" fmla="*/ 515800 w 7467600"/>
              <a:gd name="connsiteY650" fmla="*/ 4862180 h 6858000"/>
              <a:gd name="connsiteX651" fmla="*/ 909145 w 7467600"/>
              <a:gd name="connsiteY651" fmla="*/ 4199225 h 6858000"/>
              <a:gd name="connsiteX652" fmla="*/ 1214067 w 7467600"/>
              <a:gd name="connsiteY652" fmla="*/ 3908561 h 6858000"/>
              <a:gd name="connsiteX653" fmla="*/ 640967 w 7467600"/>
              <a:gd name="connsiteY653" fmla="*/ 4105601 h 6858000"/>
              <a:gd name="connsiteX654" fmla="*/ 112563 w 7467600"/>
              <a:gd name="connsiteY654" fmla="*/ 4396952 h 6858000"/>
              <a:gd name="connsiteX655" fmla="*/ 0 w 7467600"/>
              <a:gd name="connsiteY655" fmla="*/ 4466006 h 6858000"/>
              <a:gd name="connsiteX656" fmla="*/ 0 w 7467600"/>
              <a:gd name="connsiteY656" fmla="*/ 4233763 h 6858000"/>
              <a:gd name="connsiteX657" fmla="*/ 36881 w 7467600"/>
              <a:gd name="connsiteY657" fmla="*/ 4200118 h 6858000"/>
              <a:gd name="connsiteX658" fmla="*/ 910534 w 7467600"/>
              <a:gd name="connsiteY658" fmla="*/ 3629753 h 6858000"/>
              <a:gd name="connsiteX659" fmla="*/ 1578717 w 7467600"/>
              <a:gd name="connsiteY659" fmla="*/ 3575982 h 6858000"/>
              <a:gd name="connsiteX660" fmla="*/ 2338780 w 7467600"/>
              <a:gd name="connsiteY660" fmla="*/ 3033725 h 6858000"/>
              <a:gd name="connsiteX661" fmla="*/ 1807991 w 7467600"/>
              <a:gd name="connsiteY661" fmla="*/ 2807184 h 6858000"/>
              <a:gd name="connsiteX662" fmla="*/ 1416358 w 7467600"/>
              <a:gd name="connsiteY662" fmla="*/ 3112571 h 6858000"/>
              <a:gd name="connsiteX663" fmla="*/ 939066 w 7467600"/>
              <a:gd name="connsiteY663" fmla="*/ 3378798 h 6858000"/>
              <a:gd name="connsiteX664" fmla="*/ 115099 w 7467600"/>
              <a:gd name="connsiteY664" fmla="*/ 3607650 h 6858000"/>
              <a:gd name="connsiteX665" fmla="*/ 97284 w 7467600"/>
              <a:gd name="connsiteY665" fmla="*/ 3520393 h 6858000"/>
              <a:gd name="connsiteX666" fmla="*/ 922050 w 7467600"/>
              <a:gd name="connsiteY666" fmla="*/ 3074867 h 6858000"/>
              <a:gd name="connsiteX667" fmla="*/ 1405265 w 7467600"/>
              <a:gd name="connsiteY667" fmla="*/ 3016319 h 6858000"/>
              <a:gd name="connsiteX668" fmla="*/ 1407512 w 7467600"/>
              <a:gd name="connsiteY668" fmla="*/ 3018001 h 6858000"/>
              <a:gd name="connsiteX669" fmla="*/ 1726266 w 7467600"/>
              <a:gd name="connsiteY669" fmla="*/ 2777274 h 6858000"/>
              <a:gd name="connsiteX670" fmla="*/ 625390 w 7467600"/>
              <a:gd name="connsiteY670" fmla="*/ 2514541 h 6858000"/>
              <a:gd name="connsiteX671" fmla="*/ 619799 w 7467600"/>
              <a:gd name="connsiteY671" fmla="*/ 2527180 h 6858000"/>
              <a:gd name="connsiteX672" fmla="*/ 310030 w 7467600"/>
              <a:gd name="connsiteY672" fmla="*/ 2771818 h 6858000"/>
              <a:gd name="connsiteX673" fmla="*/ 173877 w 7467600"/>
              <a:gd name="connsiteY673" fmla="*/ 2937056 h 6858000"/>
              <a:gd name="connsiteX674" fmla="*/ 77889 w 7467600"/>
              <a:gd name="connsiteY674" fmla="*/ 3138440 h 6858000"/>
              <a:gd name="connsiteX675" fmla="*/ 0 w 7467600"/>
              <a:gd name="connsiteY675" fmla="*/ 3271395 h 6858000"/>
              <a:gd name="connsiteX676" fmla="*/ 0 w 7467600"/>
              <a:gd name="connsiteY676" fmla="*/ 3153002 h 6858000"/>
              <a:gd name="connsiteX677" fmla="*/ 2386 w 7467600"/>
              <a:gd name="connsiteY677" fmla="*/ 3149203 h 6858000"/>
              <a:gd name="connsiteX678" fmla="*/ 89753 w 7467600"/>
              <a:gd name="connsiteY678" fmla="*/ 2987702 h 6858000"/>
              <a:gd name="connsiteX679" fmla="*/ 76869 w 7467600"/>
              <a:gd name="connsiteY679" fmla="*/ 3005404 h 6858000"/>
              <a:gd name="connsiteX680" fmla="*/ 32049 w 7467600"/>
              <a:gd name="connsiteY680" fmla="*/ 3065814 h 6858000"/>
              <a:gd name="connsiteX681" fmla="*/ 0 w 7467600"/>
              <a:gd name="connsiteY681" fmla="*/ 3108744 h 6858000"/>
              <a:gd name="connsiteX682" fmla="*/ 0 w 7467600"/>
              <a:gd name="connsiteY682" fmla="*/ 3058059 h 6858000"/>
              <a:gd name="connsiteX683" fmla="*/ 7610 w 7467600"/>
              <a:gd name="connsiteY683" fmla="*/ 3047889 h 6858000"/>
              <a:gd name="connsiteX684" fmla="*/ 52419 w 7467600"/>
              <a:gd name="connsiteY684" fmla="*/ 2987479 h 6858000"/>
              <a:gd name="connsiteX685" fmla="*/ 59142 w 7467600"/>
              <a:gd name="connsiteY685" fmla="*/ 2978488 h 6858000"/>
              <a:gd name="connsiteX686" fmla="*/ 0 w 7467600"/>
              <a:gd name="connsiteY686" fmla="*/ 3015334 h 6858000"/>
              <a:gd name="connsiteX687" fmla="*/ 0 w 7467600"/>
              <a:gd name="connsiteY687" fmla="*/ 2914286 h 6858000"/>
              <a:gd name="connsiteX688" fmla="*/ 36383 w 7467600"/>
              <a:gd name="connsiteY688" fmla="*/ 2901128 h 6858000"/>
              <a:gd name="connsiteX689" fmla="*/ 156329 w 7467600"/>
              <a:gd name="connsiteY689" fmla="*/ 2840533 h 6858000"/>
              <a:gd name="connsiteX690" fmla="*/ 358355 w 7467600"/>
              <a:gd name="connsiteY690" fmla="*/ 2620471 h 6858000"/>
              <a:gd name="connsiteX691" fmla="*/ 510577 w 7467600"/>
              <a:gd name="connsiteY691" fmla="*/ 2501244 h 6858000"/>
              <a:gd name="connsiteX692" fmla="*/ 211967 w 7467600"/>
              <a:gd name="connsiteY692" fmla="*/ 2479171 h 6858000"/>
              <a:gd name="connsiteX693" fmla="*/ 0 w 7467600"/>
              <a:gd name="connsiteY693" fmla="*/ 2476398 h 6858000"/>
              <a:gd name="connsiteX694" fmla="*/ 0 w 7467600"/>
              <a:gd name="connsiteY694" fmla="*/ 2389189 h 6858000"/>
              <a:gd name="connsiteX695" fmla="*/ 103062 w 7467600"/>
              <a:gd name="connsiteY695" fmla="*/ 2389518 h 6858000"/>
              <a:gd name="connsiteX696" fmla="*/ 510734 w 7467600"/>
              <a:gd name="connsiteY696" fmla="*/ 2416201 h 6858000"/>
              <a:gd name="connsiteX697" fmla="*/ 279257 w 7467600"/>
              <a:gd name="connsiteY697" fmla="*/ 2092102 h 6858000"/>
              <a:gd name="connsiteX698" fmla="*/ 65265 w 7467600"/>
              <a:gd name="connsiteY698" fmla="*/ 2006049 h 6858000"/>
              <a:gd name="connsiteX699" fmla="*/ 0 w 7467600"/>
              <a:gd name="connsiteY699" fmla="*/ 1982532 h 6858000"/>
              <a:gd name="connsiteX700" fmla="*/ 0 w 7467600"/>
              <a:gd name="connsiteY700" fmla="*/ 1912789 h 6858000"/>
              <a:gd name="connsiteX701" fmla="*/ 97460 w 7467600"/>
              <a:gd name="connsiteY701" fmla="*/ 1953725 h 6858000"/>
              <a:gd name="connsiteX702" fmla="*/ 221272 w 7467600"/>
              <a:gd name="connsiteY702" fmla="*/ 1980766 h 6858000"/>
              <a:gd name="connsiteX703" fmla="*/ 116765 w 7467600"/>
              <a:gd name="connsiteY703" fmla="*/ 1911033 h 6858000"/>
              <a:gd name="connsiteX704" fmla="*/ 16405 w 7467600"/>
              <a:gd name="connsiteY704" fmla="*/ 1803412 h 6858000"/>
              <a:gd name="connsiteX705" fmla="*/ 0 w 7467600"/>
              <a:gd name="connsiteY705" fmla="*/ 1784777 h 6858000"/>
              <a:gd name="connsiteX706" fmla="*/ 0 w 7467600"/>
              <a:gd name="connsiteY706" fmla="*/ 1740082 h 6858000"/>
              <a:gd name="connsiteX707" fmla="*/ 39394 w 7467600"/>
              <a:gd name="connsiteY707" fmla="*/ 1784856 h 6858000"/>
              <a:gd name="connsiteX708" fmla="*/ 135813 w 7467600"/>
              <a:gd name="connsiteY708" fmla="*/ 1888838 h 6858000"/>
              <a:gd name="connsiteX709" fmla="*/ 242575 w 7467600"/>
              <a:gd name="connsiteY709" fmla="*/ 1958841 h 6858000"/>
              <a:gd name="connsiteX710" fmla="*/ 82197 w 7467600"/>
              <a:gd name="connsiteY710" fmla="*/ 1754826 h 6858000"/>
              <a:gd name="connsiteX711" fmla="*/ 0 w 7467600"/>
              <a:gd name="connsiteY711" fmla="*/ 1679650 h 6858000"/>
              <a:gd name="connsiteX712" fmla="*/ 0 w 7467600"/>
              <a:gd name="connsiteY712" fmla="*/ 1602463 h 6858000"/>
              <a:gd name="connsiteX713" fmla="*/ 84689 w 7467600"/>
              <a:gd name="connsiteY713" fmla="*/ 1677442 h 6858000"/>
              <a:gd name="connsiteX714" fmla="*/ 298437 w 7467600"/>
              <a:gd name="connsiteY714" fmla="*/ 1968019 h 6858000"/>
              <a:gd name="connsiteX715" fmla="*/ 227269 w 7467600"/>
              <a:gd name="connsiteY715" fmla="*/ 1114064 h 6858000"/>
              <a:gd name="connsiteX716" fmla="*/ 248003 w 7467600"/>
              <a:gd name="connsiteY716" fmla="*/ 1089613 h 6858000"/>
              <a:gd name="connsiteX717" fmla="*/ 427020 w 7467600"/>
              <a:gd name="connsiteY717" fmla="*/ 1619803 h 6858000"/>
              <a:gd name="connsiteX718" fmla="*/ 340345 w 7467600"/>
              <a:gd name="connsiteY718" fmla="*/ 2027739 h 6858000"/>
              <a:gd name="connsiteX719" fmla="*/ 360865 w 7467600"/>
              <a:gd name="connsiteY719" fmla="*/ 2044827 h 6858000"/>
              <a:gd name="connsiteX720" fmla="*/ 560414 w 7467600"/>
              <a:gd name="connsiteY720" fmla="*/ 2421457 h 6858000"/>
              <a:gd name="connsiteX721" fmla="*/ 1359703 w 7467600"/>
              <a:gd name="connsiteY721" fmla="*/ 2578554 h 6858000"/>
              <a:gd name="connsiteX722" fmla="*/ 1359422 w 7467600"/>
              <a:gd name="connsiteY722" fmla="*/ 2577994 h 6858000"/>
              <a:gd name="connsiteX723" fmla="*/ 828701 w 7467600"/>
              <a:gd name="connsiteY723" fmla="*/ 1839520 h 6858000"/>
              <a:gd name="connsiteX724" fmla="*/ 494427 w 7467600"/>
              <a:gd name="connsiteY724" fmla="*/ 1092333 h 6858000"/>
              <a:gd name="connsiteX725" fmla="*/ 506322 w 7467600"/>
              <a:gd name="connsiteY725" fmla="*/ 1020997 h 6858000"/>
              <a:gd name="connsiteX726" fmla="*/ 4570198 w 7467600"/>
              <a:gd name="connsiteY726" fmla="*/ 978081 h 6858000"/>
              <a:gd name="connsiteX727" fmla="*/ 4523691 w 7467600"/>
              <a:gd name="connsiteY727" fmla="*/ 1127776 h 6858000"/>
              <a:gd name="connsiteX728" fmla="*/ 4509875 w 7467600"/>
              <a:gd name="connsiteY728" fmla="*/ 1167552 h 6858000"/>
              <a:gd name="connsiteX729" fmla="*/ 4478168 w 7467600"/>
              <a:gd name="connsiteY729" fmla="*/ 1260735 h 6858000"/>
              <a:gd name="connsiteX730" fmla="*/ 4409309 w 7467600"/>
              <a:gd name="connsiteY730" fmla="*/ 1666996 h 6858000"/>
              <a:gd name="connsiteX731" fmla="*/ 4370031 w 7467600"/>
              <a:gd name="connsiteY731" fmla="*/ 1955666 h 6858000"/>
              <a:gd name="connsiteX732" fmla="*/ 4570198 w 7467600"/>
              <a:gd name="connsiteY732" fmla="*/ 978081 h 6858000"/>
              <a:gd name="connsiteX733" fmla="*/ 4557898 w 7467600"/>
              <a:gd name="connsiteY733" fmla="*/ 900011 h 6858000"/>
              <a:gd name="connsiteX734" fmla="*/ 4344840 w 7467600"/>
              <a:gd name="connsiteY734" fmla="*/ 1922038 h 6858000"/>
              <a:gd name="connsiteX735" fmla="*/ 4378710 w 7467600"/>
              <a:gd name="connsiteY735" fmla="*/ 1665516 h 6858000"/>
              <a:gd name="connsiteX736" fmla="*/ 4448798 w 7467600"/>
              <a:gd name="connsiteY736" fmla="*/ 1253024 h 6858000"/>
              <a:gd name="connsiteX737" fmla="*/ 4480315 w 7467600"/>
              <a:gd name="connsiteY737" fmla="*/ 1158454 h 6858000"/>
              <a:gd name="connsiteX738" fmla="*/ 4494133 w 7467600"/>
              <a:gd name="connsiteY738" fmla="*/ 1118676 h 6858000"/>
              <a:gd name="connsiteX739" fmla="*/ 4557898 w 7467600"/>
              <a:gd name="connsiteY739" fmla="*/ 900011 h 6858000"/>
              <a:gd name="connsiteX740" fmla="*/ 5870151 w 7467600"/>
              <a:gd name="connsiteY740" fmla="*/ 898890 h 6858000"/>
              <a:gd name="connsiteX741" fmla="*/ 5861335 w 7467600"/>
              <a:gd name="connsiteY741" fmla="*/ 899177 h 6858000"/>
              <a:gd name="connsiteX742" fmla="*/ 5843702 w 7467600"/>
              <a:gd name="connsiteY742" fmla="*/ 899748 h 6858000"/>
              <a:gd name="connsiteX743" fmla="*/ 5651107 w 7467600"/>
              <a:gd name="connsiteY743" fmla="*/ 920306 h 6858000"/>
              <a:gd name="connsiteX744" fmla="*/ 5459407 w 7467600"/>
              <a:gd name="connsiteY744" fmla="*/ 940975 h 6858000"/>
              <a:gd name="connsiteX745" fmla="*/ 5374846 w 7467600"/>
              <a:gd name="connsiteY745" fmla="*/ 941988 h 6858000"/>
              <a:gd name="connsiteX746" fmla="*/ 5256105 w 7467600"/>
              <a:gd name="connsiteY746" fmla="*/ 945632 h 6858000"/>
              <a:gd name="connsiteX747" fmla="*/ 5107071 w 7467600"/>
              <a:gd name="connsiteY747" fmla="*/ 969720 h 6858000"/>
              <a:gd name="connsiteX748" fmla="*/ 4998681 w 7467600"/>
              <a:gd name="connsiteY748" fmla="*/ 988771 h 6858000"/>
              <a:gd name="connsiteX749" fmla="*/ 5870151 w 7467600"/>
              <a:gd name="connsiteY749" fmla="*/ 898890 h 6858000"/>
              <a:gd name="connsiteX750" fmla="*/ 5504425 w 7467600"/>
              <a:gd name="connsiteY750" fmla="*/ 848067 h 6858000"/>
              <a:gd name="connsiteX751" fmla="*/ 4968849 w 7467600"/>
              <a:gd name="connsiteY751" fmla="*/ 962318 h 6858000"/>
              <a:gd name="connsiteX752" fmla="*/ 5104039 w 7467600"/>
              <a:gd name="connsiteY752" fmla="*/ 940634 h 6858000"/>
              <a:gd name="connsiteX753" fmla="*/ 5256311 w 7467600"/>
              <a:gd name="connsiteY753" fmla="*/ 916490 h 6858000"/>
              <a:gd name="connsiteX754" fmla="*/ 5377381 w 7467600"/>
              <a:gd name="connsiteY754" fmla="*/ 912671 h 6858000"/>
              <a:gd name="connsiteX755" fmla="*/ 5460148 w 7467600"/>
              <a:gd name="connsiteY755" fmla="*/ 911442 h 6858000"/>
              <a:gd name="connsiteX756" fmla="*/ 5648971 w 7467600"/>
              <a:gd name="connsiteY756" fmla="*/ 891331 h 6858000"/>
              <a:gd name="connsiteX757" fmla="*/ 5844807 w 7467600"/>
              <a:gd name="connsiteY757" fmla="*/ 870718 h 6858000"/>
              <a:gd name="connsiteX758" fmla="*/ 5862975 w 7467600"/>
              <a:gd name="connsiteY758" fmla="*/ 869756 h 6858000"/>
              <a:gd name="connsiteX759" fmla="*/ 5920887 w 7467600"/>
              <a:gd name="connsiteY759" fmla="*/ 865929 h 6858000"/>
              <a:gd name="connsiteX760" fmla="*/ 5504425 w 7467600"/>
              <a:gd name="connsiteY760" fmla="*/ 848067 h 6858000"/>
              <a:gd name="connsiteX761" fmla="*/ 3607114 w 7467600"/>
              <a:gd name="connsiteY761" fmla="*/ 467441 h 6858000"/>
              <a:gd name="connsiteX762" fmla="*/ 3296242 w 7467600"/>
              <a:gd name="connsiteY762" fmla="*/ 807991 h 6858000"/>
              <a:gd name="connsiteX763" fmla="*/ 3174674 w 7467600"/>
              <a:gd name="connsiteY763" fmla="*/ 919759 h 6858000"/>
              <a:gd name="connsiteX764" fmla="*/ 3042978 w 7467600"/>
              <a:gd name="connsiteY764" fmla="*/ 1054894 h 6858000"/>
              <a:gd name="connsiteX765" fmla="*/ 2968914 w 7467600"/>
              <a:gd name="connsiteY765" fmla="*/ 1133756 h 6858000"/>
              <a:gd name="connsiteX766" fmla="*/ 3103823 w 7467600"/>
              <a:gd name="connsiteY766" fmla="*/ 1026814 h 6858000"/>
              <a:gd name="connsiteX767" fmla="*/ 3607114 w 7467600"/>
              <a:gd name="connsiteY767" fmla="*/ 467441 h 6858000"/>
              <a:gd name="connsiteX768" fmla="*/ 3744487 w 7467600"/>
              <a:gd name="connsiteY768" fmla="*/ 383136 h 6858000"/>
              <a:gd name="connsiteX769" fmla="*/ 3970213 w 7467600"/>
              <a:gd name="connsiteY769" fmla="*/ 995559 h 6858000"/>
              <a:gd name="connsiteX770" fmla="*/ 3744487 w 7467600"/>
              <a:gd name="connsiteY770" fmla="*/ 383136 h 6858000"/>
              <a:gd name="connsiteX771" fmla="*/ 3624562 w 7467600"/>
              <a:gd name="connsiteY771" fmla="*/ 367041 h 6858000"/>
              <a:gd name="connsiteX772" fmla="*/ 3489712 w 7467600"/>
              <a:gd name="connsiteY772" fmla="*/ 485386 h 6858000"/>
              <a:gd name="connsiteX773" fmla="*/ 3182994 w 7467600"/>
              <a:gd name="connsiteY773" fmla="*/ 828265 h 6858000"/>
              <a:gd name="connsiteX774" fmla="*/ 2892114 w 7467600"/>
              <a:gd name="connsiteY774" fmla="*/ 1172635 h 6858000"/>
              <a:gd name="connsiteX775" fmla="*/ 3021459 w 7467600"/>
              <a:gd name="connsiteY775" fmla="*/ 1035385 h 6858000"/>
              <a:gd name="connsiteX776" fmla="*/ 3153873 w 7467600"/>
              <a:gd name="connsiteY776" fmla="*/ 898971 h 6858000"/>
              <a:gd name="connsiteX777" fmla="*/ 3276511 w 7467600"/>
              <a:gd name="connsiteY777" fmla="*/ 786423 h 6858000"/>
              <a:gd name="connsiteX778" fmla="*/ 3584154 w 7467600"/>
              <a:gd name="connsiteY778" fmla="*/ 448218 h 6858000"/>
              <a:gd name="connsiteX779" fmla="*/ 3624562 w 7467600"/>
              <a:gd name="connsiteY779" fmla="*/ 367041 h 6858000"/>
              <a:gd name="connsiteX780" fmla="*/ 3766672 w 7467600"/>
              <a:gd name="connsiteY780" fmla="*/ 359429 h 6858000"/>
              <a:gd name="connsiteX781" fmla="*/ 3996338 w 7467600"/>
              <a:gd name="connsiteY781" fmla="*/ 968237 h 6858000"/>
              <a:gd name="connsiteX782" fmla="*/ 3766672 w 7467600"/>
              <a:gd name="connsiteY782" fmla="*/ 359429 h 6858000"/>
              <a:gd name="connsiteX783" fmla="*/ 5805386 w 7467600"/>
              <a:gd name="connsiteY783" fmla="*/ 239240 h 6858000"/>
              <a:gd name="connsiteX784" fmla="*/ 5736947 w 7467600"/>
              <a:gd name="connsiteY784" fmla="*/ 261367 h 6858000"/>
              <a:gd name="connsiteX785" fmla="*/ 5427012 w 7467600"/>
              <a:gd name="connsiteY785" fmla="*/ 311272 h 6858000"/>
              <a:gd name="connsiteX786" fmla="*/ 5147818 w 7467600"/>
              <a:gd name="connsiteY786" fmla="*/ 322112 h 6858000"/>
              <a:gd name="connsiteX787" fmla="*/ 5060854 w 7467600"/>
              <a:gd name="connsiteY787" fmla="*/ 311882 h 6858000"/>
              <a:gd name="connsiteX788" fmla="*/ 4945989 w 7467600"/>
              <a:gd name="connsiteY788" fmla="*/ 300516 h 6858000"/>
              <a:gd name="connsiteX789" fmla="*/ 5410479 w 7467600"/>
              <a:gd name="connsiteY789" fmla="*/ 348434 h 6858000"/>
              <a:gd name="connsiteX790" fmla="*/ 5805386 w 7467600"/>
              <a:gd name="connsiteY790" fmla="*/ 239240 h 6858000"/>
              <a:gd name="connsiteX791" fmla="*/ 5905192 w 7467600"/>
              <a:gd name="connsiteY791" fmla="*/ 163079 h 6858000"/>
              <a:gd name="connsiteX792" fmla="*/ 5865655 w 7467600"/>
              <a:gd name="connsiteY792" fmla="*/ 171901 h 6858000"/>
              <a:gd name="connsiteX793" fmla="*/ 5259740 w 7467600"/>
              <a:gd name="connsiteY793" fmla="*/ 257013 h 6858000"/>
              <a:gd name="connsiteX794" fmla="*/ 5208466 w 7467600"/>
              <a:gd name="connsiteY794" fmla="*/ 257550 h 6858000"/>
              <a:gd name="connsiteX795" fmla="*/ 4980204 w 7467600"/>
              <a:gd name="connsiteY795" fmla="*/ 271903 h 6858000"/>
              <a:gd name="connsiteX796" fmla="*/ 5068068 w 7467600"/>
              <a:gd name="connsiteY796" fmla="*/ 282244 h 6858000"/>
              <a:gd name="connsiteX797" fmla="*/ 5153231 w 7467600"/>
              <a:gd name="connsiteY797" fmla="*/ 292240 h 6858000"/>
              <a:gd name="connsiteX798" fmla="*/ 5426491 w 7467600"/>
              <a:gd name="connsiteY798" fmla="*/ 281128 h 6858000"/>
              <a:gd name="connsiteX799" fmla="*/ 5731212 w 7467600"/>
              <a:gd name="connsiteY799" fmla="*/ 231951 h 6858000"/>
              <a:gd name="connsiteX800" fmla="*/ 5905192 w 7467600"/>
              <a:gd name="connsiteY800" fmla="*/ 163079 h 6858000"/>
              <a:gd name="connsiteX801" fmla="*/ 5944437 w 7467600"/>
              <a:gd name="connsiteY801" fmla="*/ 113829 h 6858000"/>
              <a:gd name="connsiteX802" fmla="*/ 5825032 w 7467600"/>
              <a:gd name="connsiteY802" fmla="*/ 146405 h 6858000"/>
              <a:gd name="connsiteX803" fmla="*/ 4955599 w 7467600"/>
              <a:gd name="connsiteY803" fmla="*/ 247008 h 6858000"/>
              <a:gd name="connsiteX804" fmla="*/ 5210104 w 7467600"/>
              <a:gd name="connsiteY804" fmla="*/ 228123 h 6858000"/>
              <a:gd name="connsiteX805" fmla="*/ 5261015 w 7467600"/>
              <a:gd name="connsiteY805" fmla="*/ 227087 h 6858000"/>
              <a:gd name="connsiteX806" fmla="*/ 5861181 w 7467600"/>
              <a:gd name="connsiteY806" fmla="*/ 143093 h 6858000"/>
              <a:gd name="connsiteX807" fmla="*/ 5961252 w 7467600"/>
              <a:gd name="connsiteY807" fmla="*/ 114820 h 6858000"/>
              <a:gd name="connsiteX808" fmla="*/ 5944437 w 7467600"/>
              <a:gd name="connsiteY808" fmla="*/ 113829 h 6858000"/>
              <a:gd name="connsiteX809" fmla="*/ 3882765 w 7467600"/>
              <a:gd name="connsiteY809" fmla="*/ 0 h 6858000"/>
              <a:gd name="connsiteX810" fmla="*/ 3995099 w 7467600"/>
              <a:gd name="connsiteY810" fmla="*/ 0 h 6858000"/>
              <a:gd name="connsiteX811" fmla="*/ 4163818 w 7467600"/>
              <a:gd name="connsiteY811" fmla="*/ 234104 h 6858000"/>
              <a:gd name="connsiteX812" fmla="*/ 4172099 w 7467600"/>
              <a:gd name="connsiteY812" fmla="*/ 234207 h 6858000"/>
              <a:gd name="connsiteX813" fmla="*/ 4784282 w 7467600"/>
              <a:gd name="connsiteY813" fmla="*/ 276561 h 6858000"/>
              <a:gd name="connsiteX814" fmla="*/ 4801687 w 7467600"/>
              <a:gd name="connsiteY814" fmla="*/ 267764 h 6858000"/>
              <a:gd name="connsiteX815" fmla="*/ 6082788 w 7467600"/>
              <a:gd name="connsiteY815" fmla="*/ 64119 h 6858000"/>
              <a:gd name="connsiteX816" fmla="*/ 6099442 w 7467600"/>
              <a:gd name="connsiteY816" fmla="*/ 82568 h 6858000"/>
              <a:gd name="connsiteX817" fmla="*/ 4804137 w 7467600"/>
              <a:gd name="connsiteY817" fmla="*/ 320931 h 6858000"/>
              <a:gd name="connsiteX818" fmla="*/ 4227047 w 7467600"/>
              <a:gd name="connsiteY818" fmla="*/ 313415 h 6858000"/>
              <a:gd name="connsiteX819" fmla="*/ 4346041 w 7467600"/>
              <a:gd name="connsiteY819" fmla="*/ 456086 h 6858000"/>
              <a:gd name="connsiteX820" fmla="*/ 4870967 w 7467600"/>
              <a:gd name="connsiteY820" fmla="*/ 963061 h 6858000"/>
              <a:gd name="connsiteX821" fmla="*/ 4889647 w 7467600"/>
              <a:gd name="connsiteY821" fmla="*/ 957147 h 6858000"/>
              <a:gd name="connsiteX822" fmla="*/ 5422504 w 7467600"/>
              <a:gd name="connsiteY822" fmla="*/ 805191 h 6858000"/>
              <a:gd name="connsiteX823" fmla="*/ 6087656 w 7467600"/>
              <a:gd name="connsiteY823" fmla="*/ 826703 h 6858000"/>
              <a:gd name="connsiteX824" fmla="*/ 6058717 w 7467600"/>
              <a:gd name="connsiteY824" fmla="*/ 865992 h 6858000"/>
              <a:gd name="connsiteX825" fmla="*/ 4974153 w 7467600"/>
              <a:gd name="connsiteY825" fmla="*/ 1045456 h 6858000"/>
              <a:gd name="connsiteX826" fmla="*/ 5627835 w 7467600"/>
              <a:gd name="connsiteY826" fmla="*/ 1472077 h 6858000"/>
              <a:gd name="connsiteX827" fmla="*/ 5629817 w 7467600"/>
              <a:gd name="connsiteY827" fmla="*/ 1471412 h 6858000"/>
              <a:gd name="connsiteX828" fmla="*/ 5634124 w 7467600"/>
              <a:gd name="connsiteY828" fmla="*/ 1470572 h 6858000"/>
              <a:gd name="connsiteX829" fmla="*/ 5755832 w 7467600"/>
              <a:gd name="connsiteY829" fmla="*/ 1383886 h 6858000"/>
              <a:gd name="connsiteX830" fmla="*/ 6014186 w 7467600"/>
              <a:gd name="connsiteY830" fmla="*/ 1279799 h 6858000"/>
              <a:gd name="connsiteX831" fmla="*/ 6901619 w 7467600"/>
              <a:gd name="connsiteY831" fmla="*/ 1047874 h 6858000"/>
              <a:gd name="connsiteX832" fmla="*/ 6931566 w 7467600"/>
              <a:gd name="connsiteY832" fmla="*/ 1062034 h 6858000"/>
              <a:gd name="connsiteX833" fmla="*/ 5790982 w 7467600"/>
              <a:gd name="connsiteY833" fmla="*/ 1561380 h 6858000"/>
              <a:gd name="connsiteX834" fmla="*/ 6188971 w 7467600"/>
              <a:gd name="connsiteY834" fmla="*/ 1755168 h 6858000"/>
              <a:gd name="connsiteX835" fmla="*/ 6202446 w 7467600"/>
              <a:gd name="connsiteY835" fmla="*/ 1752268 h 6858000"/>
              <a:gd name="connsiteX836" fmla="*/ 7179560 w 7467600"/>
              <a:gd name="connsiteY836" fmla="*/ 1467551 h 6858000"/>
              <a:gd name="connsiteX837" fmla="*/ 7158730 w 7467600"/>
              <a:gd name="connsiteY837" fmla="*/ 1507835 h 6858000"/>
              <a:gd name="connsiteX838" fmla="*/ 6326959 w 7467600"/>
              <a:gd name="connsiteY838" fmla="*/ 1817686 h 6858000"/>
              <a:gd name="connsiteX839" fmla="*/ 6537433 w 7467600"/>
              <a:gd name="connsiteY839" fmla="*/ 1907790 h 6858000"/>
              <a:gd name="connsiteX840" fmla="*/ 6550221 w 7467600"/>
              <a:gd name="connsiteY840" fmla="*/ 1910729 h 6858000"/>
              <a:gd name="connsiteX841" fmla="*/ 6964438 w 7467600"/>
              <a:gd name="connsiteY841" fmla="*/ 2209505 h 6858000"/>
              <a:gd name="connsiteX842" fmla="*/ 7367862 w 7467600"/>
              <a:gd name="connsiteY842" fmla="*/ 2806833 h 6858000"/>
              <a:gd name="connsiteX843" fmla="*/ 7364329 w 7467600"/>
              <a:gd name="connsiteY843" fmla="*/ 2826907 h 6858000"/>
              <a:gd name="connsiteX844" fmla="*/ 7290545 w 7467600"/>
              <a:gd name="connsiteY844" fmla="*/ 2850663 h 6858000"/>
              <a:gd name="connsiteX845" fmla="*/ 6472036 w 7467600"/>
              <a:gd name="connsiteY845" fmla="*/ 1959003 h 6858000"/>
              <a:gd name="connsiteX846" fmla="*/ 5792897 w 7467600"/>
              <a:gd name="connsiteY846" fmla="*/ 1647747 h 6858000"/>
              <a:gd name="connsiteX847" fmla="*/ 5842751 w 7467600"/>
              <a:gd name="connsiteY847" fmla="*/ 1816112 h 6858000"/>
              <a:gd name="connsiteX848" fmla="*/ 5847424 w 7467600"/>
              <a:gd name="connsiteY848" fmla="*/ 1815776 h 6858000"/>
              <a:gd name="connsiteX849" fmla="*/ 6399821 w 7467600"/>
              <a:gd name="connsiteY849" fmla="*/ 2344799 h 6858000"/>
              <a:gd name="connsiteX850" fmla="*/ 6323232 w 7467600"/>
              <a:gd name="connsiteY850" fmla="*/ 2389634 h 6858000"/>
              <a:gd name="connsiteX851" fmla="*/ 5942958 w 7467600"/>
              <a:gd name="connsiteY851" fmla="*/ 2077708 h 6858000"/>
              <a:gd name="connsiteX852" fmla="*/ 5921559 w 7467600"/>
              <a:gd name="connsiteY852" fmla="*/ 2378596 h 6858000"/>
              <a:gd name="connsiteX853" fmla="*/ 5817651 w 7467600"/>
              <a:gd name="connsiteY853" fmla="*/ 3023919 h 6858000"/>
              <a:gd name="connsiteX854" fmla="*/ 5729634 w 7467600"/>
              <a:gd name="connsiteY854" fmla="*/ 3051849 h 6858000"/>
              <a:gd name="connsiteX855" fmla="*/ 5611018 w 7467600"/>
              <a:gd name="connsiteY855" fmla="*/ 2316769 h 6858000"/>
              <a:gd name="connsiteX856" fmla="*/ 5687608 w 7467600"/>
              <a:gd name="connsiteY856" fmla="*/ 2039972 h 6858000"/>
              <a:gd name="connsiteX857" fmla="*/ 5657554 w 7467600"/>
              <a:gd name="connsiteY857" fmla="*/ 1576445 h 6858000"/>
              <a:gd name="connsiteX858" fmla="*/ 5150475 w 7467600"/>
              <a:gd name="connsiteY858" fmla="*/ 1274012 h 6858000"/>
              <a:gd name="connsiteX859" fmla="*/ 5349142 w 7467600"/>
              <a:gd name="connsiteY859" fmla="*/ 2204405 h 6858000"/>
              <a:gd name="connsiteX860" fmla="*/ 5262214 w 7467600"/>
              <a:gd name="connsiteY860" fmla="*/ 2233836 h 6858000"/>
              <a:gd name="connsiteX861" fmla="*/ 4981539 w 7467600"/>
              <a:gd name="connsiteY861" fmla="*/ 1542201 h 6858000"/>
              <a:gd name="connsiteX862" fmla="*/ 4958461 w 7467600"/>
              <a:gd name="connsiteY862" fmla="*/ 1136957 h 6858000"/>
              <a:gd name="connsiteX863" fmla="*/ 4655015 w 7467600"/>
              <a:gd name="connsiteY863" fmla="*/ 891426 h 6858000"/>
              <a:gd name="connsiteX864" fmla="*/ 4348002 w 7467600"/>
              <a:gd name="connsiteY864" fmla="*/ 2205895 h 6858000"/>
              <a:gd name="connsiteX865" fmla="*/ 4262250 w 7467600"/>
              <a:gd name="connsiteY865" fmla="*/ 2219972 h 6858000"/>
              <a:gd name="connsiteX866" fmla="*/ 4550611 w 7467600"/>
              <a:gd name="connsiteY866" fmla="*/ 817540 h 6858000"/>
              <a:gd name="connsiteX867" fmla="*/ 4564418 w 7467600"/>
              <a:gd name="connsiteY867" fmla="*/ 808293 h 6858000"/>
              <a:gd name="connsiteX868" fmla="*/ 4266388 w 7467600"/>
              <a:gd name="connsiteY868" fmla="*/ 500083 h 6858000"/>
              <a:gd name="connsiteX869" fmla="*/ 4032842 w 7467600"/>
              <a:gd name="connsiteY869" fmla="*/ 211809 h 6858000"/>
              <a:gd name="connsiteX870" fmla="*/ 3882765 w 7467600"/>
              <a:gd name="connsiteY870" fmla="*/ 0 h 6858000"/>
              <a:gd name="connsiteX871" fmla="*/ 3721337 w 7467600"/>
              <a:gd name="connsiteY871" fmla="*/ 0 h 6858000"/>
              <a:gd name="connsiteX872" fmla="*/ 3797544 w 7467600"/>
              <a:gd name="connsiteY872" fmla="*/ 0 h 6858000"/>
              <a:gd name="connsiteX873" fmla="*/ 3775734 w 7467600"/>
              <a:gd name="connsiteY873" fmla="*/ 95131 h 6858000"/>
              <a:gd name="connsiteX874" fmla="*/ 3724807 w 7467600"/>
              <a:gd name="connsiteY874" fmla="*/ 272257 h 6858000"/>
              <a:gd name="connsiteX875" fmla="*/ 3726844 w 7467600"/>
              <a:gd name="connsiteY875" fmla="*/ 282988 h 6858000"/>
              <a:gd name="connsiteX876" fmla="*/ 3742664 w 7467600"/>
              <a:gd name="connsiteY876" fmla="*/ 279918 h 6858000"/>
              <a:gd name="connsiteX877" fmla="*/ 4103910 w 7467600"/>
              <a:gd name="connsiteY877" fmla="*/ 1161917 h 6858000"/>
              <a:gd name="connsiteX878" fmla="*/ 4020269 w 7467600"/>
              <a:gd name="connsiteY878" fmla="*/ 1200406 h 6858000"/>
              <a:gd name="connsiteX879" fmla="*/ 3674882 w 7467600"/>
              <a:gd name="connsiteY879" fmla="*/ 488524 h 6858000"/>
              <a:gd name="connsiteX880" fmla="*/ 3132682 w 7467600"/>
              <a:gd name="connsiteY880" fmla="*/ 1072284 h 6858000"/>
              <a:gd name="connsiteX881" fmla="*/ 2716346 w 7467600"/>
              <a:gd name="connsiteY881" fmla="*/ 1276376 h 6858000"/>
              <a:gd name="connsiteX882" fmla="*/ 2716772 w 7467600"/>
              <a:gd name="connsiteY882" fmla="*/ 1255462 h 6858000"/>
              <a:gd name="connsiteX883" fmla="*/ 3471096 w 7467600"/>
              <a:gd name="connsiteY883" fmla="*/ 437072 h 6858000"/>
              <a:gd name="connsiteX884" fmla="*/ 3639057 w 7467600"/>
              <a:gd name="connsiteY884" fmla="*/ 286334 h 6858000"/>
              <a:gd name="connsiteX885" fmla="*/ 3640309 w 7467600"/>
              <a:gd name="connsiteY885" fmla="*/ 284664 h 6858000"/>
              <a:gd name="connsiteX886" fmla="*/ 3646022 w 7467600"/>
              <a:gd name="connsiteY886" fmla="*/ 276711 h 6858000"/>
              <a:gd name="connsiteX887" fmla="*/ 3707943 w 7467600"/>
              <a:gd name="connsiteY887" fmla="*/ 65958 h 6858000"/>
              <a:gd name="connsiteX888" fmla="*/ 3721337 w 7467600"/>
              <a:gd name="connsiteY888" fmla="*/ 0 h 6858000"/>
              <a:gd name="connsiteX889" fmla="*/ 2867960 w 7467600"/>
              <a:gd name="connsiteY889" fmla="*/ 0 h 6858000"/>
              <a:gd name="connsiteX890" fmla="*/ 2926351 w 7467600"/>
              <a:gd name="connsiteY890" fmla="*/ 0 h 6858000"/>
              <a:gd name="connsiteX891" fmla="*/ 2902823 w 7467600"/>
              <a:gd name="connsiteY891" fmla="*/ 262929 h 6858000"/>
              <a:gd name="connsiteX892" fmla="*/ 2940663 w 7467600"/>
              <a:gd name="connsiteY892" fmla="*/ 140884 h 6858000"/>
              <a:gd name="connsiteX893" fmla="*/ 2947039 w 7467600"/>
              <a:gd name="connsiteY893" fmla="*/ 122524 h 6858000"/>
              <a:gd name="connsiteX894" fmla="*/ 2984316 w 7467600"/>
              <a:gd name="connsiteY894" fmla="*/ 0 h 6858000"/>
              <a:gd name="connsiteX895" fmla="*/ 3016114 w 7467600"/>
              <a:gd name="connsiteY895" fmla="*/ 0 h 6858000"/>
              <a:gd name="connsiteX896" fmla="*/ 2979949 w 7467600"/>
              <a:gd name="connsiteY896" fmla="*/ 119274 h 6858000"/>
              <a:gd name="connsiteX897" fmla="*/ 3023879 w 7467600"/>
              <a:gd name="connsiteY897" fmla="*/ 0 h 6858000"/>
              <a:gd name="connsiteX898" fmla="*/ 3105400 w 7467600"/>
              <a:gd name="connsiteY898" fmla="*/ 0 h 6858000"/>
              <a:gd name="connsiteX899" fmla="*/ 3094669 w 7467600"/>
              <a:gd name="connsiteY899" fmla="*/ 30308 h 6858000"/>
              <a:gd name="connsiteX900" fmla="*/ 2901945 w 7467600"/>
              <a:gd name="connsiteY900" fmla="*/ 466538 h 6858000"/>
              <a:gd name="connsiteX901" fmla="*/ 2815209 w 7467600"/>
              <a:gd name="connsiteY901" fmla="*/ 497361 h 6858000"/>
              <a:gd name="connsiteX902" fmla="*/ 2844845 w 7467600"/>
              <a:gd name="connsiteY902" fmla="*/ 127638 h 6858000"/>
              <a:gd name="connsiteX903" fmla="*/ 2867960 w 7467600"/>
              <a:gd name="connsiteY903" fmla="*/ 0 h 6858000"/>
              <a:gd name="connsiteX904" fmla="*/ 1057230 w 7467600"/>
              <a:gd name="connsiteY904" fmla="*/ 0 h 6858000"/>
              <a:gd name="connsiteX905" fmla="*/ 1111003 w 7467600"/>
              <a:gd name="connsiteY905" fmla="*/ 0 h 6858000"/>
              <a:gd name="connsiteX906" fmla="*/ 1125553 w 7467600"/>
              <a:gd name="connsiteY906" fmla="*/ 52588 h 6858000"/>
              <a:gd name="connsiteX907" fmla="*/ 1304276 w 7467600"/>
              <a:gd name="connsiteY907" fmla="*/ 476275 h 6858000"/>
              <a:gd name="connsiteX908" fmla="*/ 1492066 w 7467600"/>
              <a:gd name="connsiteY908" fmla="*/ 886333 h 6858000"/>
              <a:gd name="connsiteX909" fmla="*/ 1423698 w 7467600"/>
              <a:gd name="connsiteY909" fmla="*/ 710817 h 6858000"/>
              <a:gd name="connsiteX910" fmla="*/ 1357609 w 7467600"/>
              <a:gd name="connsiteY910" fmla="*/ 532892 h 6858000"/>
              <a:gd name="connsiteX911" fmla="*/ 1309550 w 7467600"/>
              <a:gd name="connsiteY911" fmla="*/ 374031 h 6858000"/>
              <a:gd name="connsiteX912" fmla="*/ 1193673 w 7467600"/>
              <a:gd name="connsiteY912" fmla="*/ 49533 h 6858000"/>
              <a:gd name="connsiteX913" fmla="*/ 1164391 w 7467600"/>
              <a:gd name="connsiteY913" fmla="*/ 0 h 6858000"/>
              <a:gd name="connsiteX914" fmla="*/ 1200666 w 7467600"/>
              <a:gd name="connsiteY914" fmla="*/ 0 h 6858000"/>
              <a:gd name="connsiteX915" fmla="*/ 1223408 w 7467600"/>
              <a:gd name="connsiteY915" fmla="*/ 38996 h 6858000"/>
              <a:gd name="connsiteX916" fmla="*/ 1339635 w 7467600"/>
              <a:gd name="connsiteY916" fmla="*/ 365517 h 6858000"/>
              <a:gd name="connsiteX917" fmla="*/ 1387469 w 7467600"/>
              <a:gd name="connsiteY917" fmla="*/ 523079 h 6858000"/>
              <a:gd name="connsiteX918" fmla="*/ 1452685 w 7467600"/>
              <a:gd name="connsiteY918" fmla="*/ 699806 h 6858000"/>
              <a:gd name="connsiteX919" fmla="*/ 1492092 w 7467600"/>
              <a:gd name="connsiteY919" fmla="*/ 800424 h 6858000"/>
              <a:gd name="connsiteX920" fmla="*/ 1455302 w 7467600"/>
              <a:gd name="connsiteY920" fmla="*/ 632913 h 6858000"/>
              <a:gd name="connsiteX921" fmla="*/ 1222336 w 7467600"/>
              <a:gd name="connsiteY921" fmla="*/ 9480 h 6858000"/>
              <a:gd name="connsiteX922" fmla="*/ 1214634 w 7467600"/>
              <a:gd name="connsiteY922" fmla="*/ 0 h 6858000"/>
              <a:gd name="connsiteX923" fmla="*/ 1289827 w 7467600"/>
              <a:gd name="connsiteY923" fmla="*/ 0 h 6858000"/>
              <a:gd name="connsiteX924" fmla="*/ 1321076 w 7467600"/>
              <a:gd name="connsiteY924" fmla="*/ 59722 h 6858000"/>
              <a:gd name="connsiteX925" fmla="*/ 1512579 w 7467600"/>
              <a:gd name="connsiteY925" fmla="*/ 626441 h 6858000"/>
              <a:gd name="connsiteX926" fmla="*/ 1506076 w 7467600"/>
              <a:gd name="connsiteY926" fmla="*/ 1089289 h 6858000"/>
              <a:gd name="connsiteX927" fmla="*/ 1486346 w 7467600"/>
              <a:gd name="connsiteY927" fmla="*/ 1079919 h 6858000"/>
              <a:gd name="connsiteX928" fmla="*/ 1070511 w 7467600"/>
              <a:gd name="connsiteY928" fmla="*/ 48609 h 6858000"/>
              <a:gd name="connsiteX929" fmla="*/ 1057230 w 7467600"/>
              <a:gd name="connsiteY929" fmla="*/ 0 h 6858000"/>
              <a:gd name="connsiteX930" fmla="*/ 43151 w 7467600"/>
              <a:gd name="connsiteY930" fmla="*/ 0 h 6858000"/>
              <a:gd name="connsiteX931" fmla="*/ 95283 w 7467600"/>
              <a:gd name="connsiteY931" fmla="*/ 0 h 6858000"/>
              <a:gd name="connsiteX932" fmla="*/ 300708 w 7467600"/>
              <a:gd name="connsiteY932" fmla="*/ 154571 h 6858000"/>
              <a:gd name="connsiteX933" fmla="*/ 530414 w 7467600"/>
              <a:gd name="connsiteY933" fmla="*/ 354673 h 6858000"/>
              <a:gd name="connsiteX934" fmla="*/ 333785 w 7467600"/>
              <a:gd name="connsiteY934" fmla="*/ 161564 h 6858000"/>
              <a:gd name="connsiteX935" fmla="*/ 147005 w 7467600"/>
              <a:gd name="connsiteY935" fmla="*/ 0 h 6858000"/>
              <a:gd name="connsiteX936" fmla="*/ 272509 w 7467600"/>
              <a:gd name="connsiteY936" fmla="*/ 0 h 6858000"/>
              <a:gd name="connsiteX937" fmla="*/ 326276 w 7467600"/>
              <a:gd name="connsiteY937" fmla="*/ 45847 h 6858000"/>
              <a:gd name="connsiteX938" fmla="*/ 823759 w 7467600"/>
              <a:gd name="connsiteY938" fmla="*/ 574145 h 6858000"/>
              <a:gd name="connsiteX939" fmla="*/ 811254 w 7467600"/>
              <a:gd name="connsiteY939" fmla="*/ 665546 h 6858000"/>
              <a:gd name="connsiteX940" fmla="*/ 154042 w 7467600"/>
              <a:gd name="connsiteY940" fmla="*/ 261522 h 6858000"/>
              <a:gd name="connsiteX941" fmla="*/ 13550 w 7467600"/>
              <a:gd name="connsiteY941" fmla="*/ 158423 h 6858000"/>
              <a:gd name="connsiteX942" fmla="*/ 0 w 7467600"/>
              <a:gd name="connsiteY942" fmla="*/ 146618 h 6858000"/>
              <a:gd name="connsiteX943" fmla="*/ 0 w 7467600"/>
              <a:gd name="connsiteY943" fmla="*/ 59161 h 6858000"/>
              <a:gd name="connsiteX944" fmla="*/ 45427 w 7467600"/>
              <a:gd name="connsiteY944" fmla="*/ 101078 h 6858000"/>
              <a:gd name="connsiteX945" fmla="*/ 630103 w 7467600"/>
              <a:gd name="connsiteY945" fmla="*/ 485885 h 6858000"/>
              <a:gd name="connsiteX946" fmla="*/ 532040 w 7467600"/>
              <a:gd name="connsiteY946" fmla="*/ 399359 h 6858000"/>
              <a:gd name="connsiteX947" fmla="*/ 517618 w 7467600"/>
              <a:gd name="connsiteY947" fmla="*/ 385726 h 6858000"/>
              <a:gd name="connsiteX948" fmla="*/ 285074 w 7467600"/>
              <a:gd name="connsiteY948" fmla="*/ 182755 h 6858000"/>
              <a:gd name="connsiteX949" fmla="*/ 43151 w 7467600"/>
              <a:gd name="connsiteY94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805948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467600 w 7467600"/>
              <a:gd name="connsiteY16" fmla="*/ 6805948 h 6858000"/>
              <a:gd name="connsiteX17" fmla="*/ 1019354 w 7467600"/>
              <a:gd name="connsiteY17" fmla="*/ 6315006 h 6858000"/>
              <a:gd name="connsiteX18" fmla="*/ 441046 w 7467600"/>
              <a:gd name="connsiteY18" fmla="*/ 6691153 h 6858000"/>
              <a:gd name="connsiteX19" fmla="*/ 1019354 w 7467600"/>
              <a:gd name="connsiteY19" fmla="*/ 6315006 h 6858000"/>
              <a:gd name="connsiteX20" fmla="*/ 991680 w 7467600"/>
              <a:gd name="connsiteY20" fmla="*/ 6298413 h 6858000"/>
              <a:gd name="connsiteX21" fmla="*/ 409060 w 7467600"/>
              <a:gd name="connsiteY21" fmla="*/ 6671470 h 6858000"/>
              <a:gd name="connsiteX22" fmla="*/ 991680 w 7467600"/>
              <a:gd name="connsiteY22" fmla="*/ 6298413 h 6858000"/>
              <a:gd name="connsiteX23" fmla="*/ 103333 w 7467600"/>
              <a:gd name="connsiteY23" fmla="*/ 5699602 h 6858000"/>
              <a:gd name="connsiteX24" fmla="*/ 233938 w 7467600"/>
              <a:gd name="connsiteY24" fmla="*/ 5809416 h 6858000"/>
              <a:gd name="connsiteX25" fmla="*/ 883580 w 7467600"/>
              <a:gd name="connsiteY25" fmla="*/ 6180710 h 6858000"/>
              <a:gd name="connsiteX26" fmla="*/ 487337 w 7467600"/>
              <a:gd name="connsiteY26" fmla="*/ 5950182 h 6858000"/>
              <a:gd name="connsiteX27" fmla="*/ 354051 w 7467600"/>
              <a:gd name="connsiteY27" fmla="*/ 5854912 h 6858000"/>
              <a:gd name="connsiteX28" fmla="*/ 195436 w 7467600"/>
              <a:gd name="connsiteY28" fmla="*/ 5755068 h 6858000"/>
              <a:gd name="connsiteX29" fmla="*/ 103333 w 7467600"/>
              <a:gd name="connsiteY29" fmla="*/ 5699602 h 6858000"/>
              <a:gd name="connsiteX30" fmla="*/ 5539432 w 7467600"/>
              <a:gd name="connsiteY30" fmla="*/ 5642928 h 6858000"/>
              <a:gd name="connsiteX31" fmla="*/ 5555462 w 7467600"/>
              <a:gd name="connsiteY31" fmla="*/ 5694454 h 6858000"/>
              <a:gd name="connsiteX32" fmla="*/ 5828270 w 7467600"/>
              <a:gd name="connsiteY32" fmla="*/ 6320663 h 6858000"/>
              <a:gd name="connsiteX33" fmla="*/ 5947416 w 7467600"/>
              <a:gd name="connsiteY33" fmla="*/ 6574846 h 6858000"/>
              <a:gd name="connsiteX34" fmla="*/ 5539432 w 7467600"/>
              <a:gd name="connsiteY34" fmla="*/ 5642928 h 6858000"/>
              <a:gd name="connsiteX35" fmla="*/ 51253 w 7467600"/>
              <a:gd name="connsiteY35" fmla="*/ 5631825 h 6858000"/>
              <a:gd name="connsiteX36" fmla="*/ 211622 w 7467600"/>
              <a:gd name="connsiteY36" fmla="*/ 5728803 h 6858000"/>
              <a:gd name="connsiteX37" fmla="*/ 371652 w 7467600"/>
              <a:gd name="connsiteY37" fmla="*/ 5829062 h 6858000"/>
              <a:gd name="connsiteX38" fmla="*/ 505903 w 7467600"/>
              <a:gd name="connsiteY38" fmla="*/ 5925221 h 6858000"/>
              <a:gd name="connsiteX39" fmla="*/ 899240 w 7467600"/>
              <a:gd name="connsiteY39" fmla="*/ 6153068 h 6858000"/>
              <a:gd name="connsiteX40" fmla="*/ 988114 w 7467600"/>
              <a:gd name="connsiteY40" fmla="*/ 6174204 h 6858000"/>
              <a:gd name="connsiteX41" fmla="*/ 845971 w 7467600"/>
              <a:gd name="connsiteY41" fmla="*/ 6067177 h 6858000"/>
              <a:gd name="connsiteX42" fmla="*/ 448057 w 7467600"/>
              <a:gd name="connsiteY42" fmla="*/ 5841376 h 6858000"/>
              <a:gd name="connsiteX43" fmla="*/ 51253 w 7467600"/>
              <a:gd name="connsiteY43" fmla="*/ 5631825 h 6858000"/>
              <a:gd name="connsiteX44" fmla="*/ 2606687 w 7467600"/>
              <a:gd name="connsiteY44" fmla="*/ 5630718 h 6858000"/>
              <a:gd name="connsiteX45" fmla="*/ 2645658 w 7467600"/>
              <a:gd name="connsiteY45" fmla="*/ 6640259 h 6858000"/>
              <a:gd name="connsiteX46" fmla="*/ 2606687 w 7467600"/>
              <a:gd name="connsiteY46" fmla="*/ 5630718 h 6858000"/>
              <a:gd name="connsiteX47" fmla="*/ 3642057 w 7467600"/>
              <a:gd name="connsiteY47" fmla="*/ 5573487 h 6858000"/>
              <a:gd name="connsiteX48" fmla="*/ 3632981 w 7467600"/>
              <a:gd name="connsiteY48" fmla="*/ 5579437 h 6858000"/>
              <a:gd name="connsiteX49" fmla="*/ 3382436 w 7467600"/>
              <a:gd name="connsiteY49" fmla="*/ 5952726 h 6858000"/>
              <a:gd name="connsiteX50" fmla="*/ 3191929 w 7467600"/>
              <a:gd name="connsiteY50" fmla="*/ 6662669 h 6858000"/>
              <a:gd name="connsiteX51" fmla="*/ 3369898 w 7467600"/>
              <a:gd name="connsiteY51" fmla="*/ 6081771 h 6858000"/>
              <a:gd name="connsiteX52" fmla="*/ 3642057 w 7467600"/>
              <a:gd name="connsiteY52" fmla="*/ 5573487 h 6858000"/>
              <a:gd name="connsiteX53" fmla="*/ 2650666 w 7467600"/>
              <a:gd name="connsiteY53" fmla="*/ 5530686 h 6858000"/>
              <a:gd name="connsiteX54" fmla="*/ 2650249 w 7467600"/>
              <a:gd name="connsiteY54" fmla="*/ 5532101 h 6858000"/>
              <a:gd name="connsiteX55" fmla="*/ 2663808 w 7467600"/>
              <a:gd name="connsiteY55" fmla="*/ 6535215 h 6858000"/>
              <a:gd name="connsiteX56" fmla="*/ 2665418 w 7467600"/>
              <a:gd name="connsiteY56" fmla="*/ 6132756 h 6858000"/>
              <a:gd name="connsiteX57" fmla="*/ 2650666 w 7467600"/>
              <a:gd name="connsiteY57" fmla="*/ 5530686 h 6858000"/>
              <a:gd name="connsiteX58" fmla="*/ 2680277 w 7467600"/>
              <a:gd name="connsiteY58" fmla="*/ 5479204 h 6858000"/>
              <a:gd name="connsiteX59" fmla="*/ 2678972 w 7467600"/>
              <a:gd name="connsiteY59" fmla="*/ 5481582 h 6858000"/>
              <a:gd name="connsiteX60" fmla="*/ 2696666 w 7467600"/>
              <a:gd name="connsiteY60" fmla="*/ 6133836 h 6858000"/>
              <a:gd name="connsiteX61" fmla="*/ 2695769 w 7467600"/>
              <a:gd name="connsiteY61" fmla="*/ 6390955 h 6858000"/>
              <a:gd name="connsiteX62" fmla="*/ 2739893 w 7467600"/>
              <a:gd name="connsiteY62" fmla="*/ 6108357 h 6858000"/>
              <a:gd name="connsiteX63" fmla="*/ 2680277 w 7467600"/>
              <a:gd name="connsiteY63" fmla="*/ 5479204 h 6858000"/>
              <a:gd name="connsiteX64" fmla="*/ 1132195 w 7467600"/>
              <a:gd name="connsiteY64" fmla="*/ 5467980 h 6858000"/>
              <a:gd name="connsiteX65" fmla="*/ 1679056 w 7467600"/>
              <a:gd name="connsiteY65" fmla="*/ 5516907 h 6858000"/>
              <a:gd name="connsiteX66" fmla="*/ 2128648 w 7467600"/>
              <a:gd name="connsiteY66" fmla="*/ 5474249 h 6858000"/>
              <a:gd name="connsiteX67" fmla="*/ 1825619 w 7467600"/>
              <a:gd name="connsiteY67" fmla="*/ 5478447 h 6858000"/>
              <a:gd name="connsiteX68" fmla="*/ 1737798 w 7467600"/>
              <a:gd name="connsiteY68" fmla="*/ 5483353 h 6858000"/>
              <a:gd name="connsiteX69" fmla="*/ 1132195 w 7467600"/>
              <a:gd name="connsiteY69" fmla="*/ 5467980 h 6858000"/>
              <a:gd name="connsiteX70" fmla="*/ 1456157 w 7467600"/>
              <a:gd name="connsiteY70" fmla="*/ 5371404 h 6858000"/>
              <a:gd name="connsiteX71" fmla="*/ 1244432 w 7467600"/>
              <a:gd name="connsiteY71" fmla="*/ 5385601 h 6858000"/>
              <a:gd name="connsiteX72" fmla="*/ 973990 w 7467600"/>
              <a:gd name="connsiteY72" fmla="*/ 5424940 h 6858000"/>
              <a:gd name="connsiteX73" fmla="*/ 1103809 w 7467600"/>
              <a:gd name="connsiteY73" fmla="*/ 5433720 h 6858000"/>
              <a:gd name="connsiteX74" fmla="*/ 1123454 w 7467600"/>
              <a:gd name="connsiteY74" fmla="*/ 5435727 h 6858000"/>
              <a:gd name="connsiteX75" fmla="*/ 1737017 w 7467600"/>
              <a:gd name="connsiteY75" fmla="*/ 5452183 h 6858000"/>
              <a:gd name="connsiteX76" fmla="*/ 1824397 w 7467600"/>
              <a:gd name="connsiteY76" fmla="*/ 5447757 h 6858000"/>
              <a:gd name="connsiteX77" fmla="*/ 2070059 w 7467600"/>
              <a:gd name="connsiteY77" fmla="*/ 5441660 h 6858000"/>
              <a:gd name="connsiteX78" fmla="*/ 1456157 w 7467600"/>
              <a:gd name="connsiteY78" fmla="*/ 5371404 h 6858000"/>
              <a:gd name="connsiteX79" fmla="*/ 4988186 w 7467600"/>
              <a:gd name="connsiteY79" fmla="*/ 5216467 h 6858000"/>
              <a:gd name="connsiteX80" fmla="*/ 4777334 w 7467600"/>
              <a:gd name="connsiteY80" fmla="*/ 5406072 h 6858000"/>
              <a:gd name="connsiteX81" fmla="*/ 4718341 w 7467600"/>
              <a:gd name="connsiteY81" fmla="*/ 5468043 h 6858000"/>
              <a:gd name="connsiteX82" fmla="*/ 4604655 w 7467600"/>
              <a:gd name="connsiteY82" fmla="*/ 5583434 h 6858000"/>
              <a:gd name="connsiteX83" fmla="*/ 4565074 w 7467600"/>
              <a:gd name="connsiteY83" fmla="*/ 5618550 h 6858000"/>
              <a:gd name="connsiteX84" fmla="*/ 4988186 w 7467600"/>
              <a:gd name="connsiteY84" fmla="*/ 5216467 h 6858000"/>
              <a:gd name="connsiteX85" fmla="*/ 4978032 w 7467600"/>
              <a:gd name="connsiteY85" fmla="*/ 5183809 h 6858000"/>
              <a:gd name="connsiteX86" fmla="*/ 4463413 w 7467600"/>
              <a:gd name="connsiteY86" fmla="*/ 5615162 h 6858000"/>
              <a:gd name="connsiteX87" fmla="*/ 4358134 w 7467600"/>
              <a:gd name="connsiteY87" fmla="*/ 5742791 h 6858000"/>
              <a:gd name="connsiteX88" fmla="*/ 4376219 w 7467600"/>
              <a:gd name="connsiteY88" fmla="*/ 5729027 h 6858000"/>
              <a:gd name="connsiteX89" fmla="*/ 4582340 w 7467600"/>
              <a:gd name="connsiteY89" fmla="*/ 5561037 h 6858000"/>
              <a:gd name="connsiteX90" fmla="*/ 4694684 w 7467600"/>
              <a:gd name="connsiteY90" fmla="*/ 5447098 h 6858000"/>
              <a:gd name="connsiteX91" fmla="*/ 4754123 w 7467600"/>
              <a:gd name="connsiteY91" fmla="*/ 5384643 h 6858000"/>
              <a:gd name="connsiteX92" fmla="*/ 4978032 w 7467600"/>
              <a:gd name="connsiteY92" fmla="*/ 5183809 h 6858000"/>
              <a:gd name="connsiteX93" fmla="*/ 1903353 w 7467600"/>
              <a:gd name="connsiteY93" fmla="*/ 5044827 h 6858000"/>
              <a:gd name="connsiteX94" fmla="*/ 1936931 w 7467600"/>
              <a:gd name="connsiteY94" fmla="*/ 5093954 h 6858000"/>
              <a:gd name="connsiteX95" fmla="*/ 2195868 w 7467600"/>
              <a:gd name="connsiteY95" fmla="*/ 5396574 h 6858000"/>
              <a:gd name="connsiteX96" fmla="*/ 2088852 w 7467600"/>
              <a:gd name="connsiteY96" fmla="*/ 5166123 h 6858000"/>
              <a:gd name="connsiteX97" fmla="*/ 1958241 w 7467600"/>
              <a:gd name="connsiteY97" fmla="*/ 5067955 h 6858000"/>
              <a:gd name="connsiteX98" fmla="*/ 1903353 w 7467600"/>
              <a:gd name="connsiteY98" fmla="*/ 5044827 h 6858000"/>
              <a:gd name="connsiteX99" fmla="*/ 1979378 w 7467600"/>
              <a:gd name="connsiteY99" fmla="*/ 4769504 h 6858000"/>
              <a:gd name="connsiteX100" fmla="*/ 2882120 w 7467600"/>
              <a:gd name="connsiteY100" fmla="*/ 5064547 h 6858000"/>
              <a:gd name="connsiteX101" fmla="*/ 2793103 w 7467600"/>
              <a:gd name="connsiteY101" fmla="*/ 5039699 h 6858000"/>
              <a:gd name="connsiteX102" fmla="*/ 2770041 w 7467600"/>
              <a:gd name="connsiteY102" fmla="*/ 5033634 h 6858000"/>
              <a:gd name="connsiteX103" fmla="*/ 1979378 w 7467600"/>
              <a:gd name="connsiteY103" fmla="*/ 4769504 h 6858000"/>
              <a:gd name="connsiteX104" fmla="*/ 1927410 w 7467600"/>
              <a:gd name="connsiteY104" fmla="*/ 4716164 h 6858000"/>
              <a:gd name="connsiteX105" fmla="*/ 1959587 w 7467600"/>
              <a:gd name="connsiteY105" fmla="*/ 4728849 h 6858000"/>
              <a:gd name="connsiteX106" fmla="*/ 2777707 w 7467600"/>
              <a:gd name="connsiteY106" fmla="*/ 5003991 h 6858000"/>
              <a:gd name="connsiteX107" fmla="*/ 2800768 w 7467600"/>
              <a:gd name="connsiteY107" fmla="*/ 5010056 h 6858000"/>
              <a:gd name="connsiteX108" fmla="*/ 2879408 w 7467600"/>
              <a:gd name="connsiteY108" fmla="*/ 5031590 h 6858000"/>
              <a:gd name="connsiteX109" fmla="*/ 2862295 w 7467600"/>
              <a:gd name="connsiteY109" fmla="*/ 5022958 h 6858000"/>
              <a:gd name="connsiteX110" fmla="*/ 2813343 w 7467600"/>
              <a:gd name="connsiteY110" fmla="*/ 4998369 h 6858000"/>
              <a:gd name="connsiteX111" fmla="*/ 2646245 w 7467600"/>
              <a:gd name="connsiteY111" fmla="*/ 4930999 h 6858000"/>
              <a:gd name="connsiteX112" fmla="*/ 1999243 w 7467600"/>
              <a:gd name="connsiteY112" fmla="*/ 4730524 h 6858000"/>
              <a:gd name="connsiteX113" fmla="*/ 1979527 w 7467600"/>
              <a:gd name="connsiteY113" fmla="*/ 4726651 h 6858000"/>
              <a:gd name="connsiteX114" fmla="*/ 1927410 w 7467600"/>
              <a:gd name="connsiteY114" fmla="*/ 4716164 h 6858000"/>
              <a:gd name="connsiteX115" fmla="*/ 1997014 w 7467600"/>
              <a:gd name="connsiteY115" fmla="*/ 4698007 h 6858000"/>
              <a:gd name="connsiteX116" fmla="*/ 2005458 w 7467600"/>
              <a:gd name="connsiteY116" fmla="*/ 4699540 h 6858000"/>
              <a:gd name="connsiteX117" fmla="*/ 2657186 w 7467600"/>
              <a:gd name="connsiteY117" fmla="*/ 4901687 h 6858000"/>
              <a:gd name="connsiteX118" fmla="*/ 2826662 w 7467600"/>
              <a:gd name="connsiteY118" fmla="*/ 4970362 h 6858000"/>
              <a:gd name="connsiteX119" fmla="*/ 2876100 w 7467600"/>
              <a:gd name="connsiteY119" fmla="*/ 4995397 h 6858000"/>
              <a:gd name="connsiteX120" fmla="*/ 3042600 w 7467600"/>
              <a:gd name="connsiteY120" fmla="*/ 5059532 h 6858000"/>
              <a:gd name="connsiteX121" fmla="*/ 1997014 w 7467600"/>
              <a:gd name="connsiteY121" fmla="*/ 4698007 h 6858000"/>
              <a:gd name="connsiteX122" fmla="*/ 2305292 w 7467600"/>
              <a:gd name="connsiteY122" fmla="*/ 4219492 h 6858000"/>
              <a:gd name="connsiteX123" fmla="*/ 3360922 w 7467600"/>
              <a:gd name="connsiteY123" fmla="*/ 4529373 h 6858000"/>
              <a:gd name="connsiteX124" fmla="*/ 3492420 w 7467600"/>
              <a:gd name="connsiteY124" fmla="*/ 4510145 h 6858000"/>
              <a:gd name="connsiteX125" fmla="*/ 3364086 w 7467600"/>
              <a:gd name="connsiteY125" fmla="*/ 4480340 h 6858000"/>
              <a:gd name="connsiteX126" fmla="*/ 3225818 w 7467600"/>
              <a:gd name="connsiteY126" fmla="*/ 4411822 h 6858000"/>
              <a:gd name="connsiteX127" fmla="*/ 3129696 w 7467600"/>
              <a:gd name="connsiteY127" fmla="*/ 4360704 h 6858000"/>
              <a:gd name="connsiteX128" fmla="*/ 2814545 w 7467600"/>
              <a:gd name="connsiteY128" fmla="*/ 4282955 h 6858000"/>
              <a:gd name="connsiteX129" fmla="*/ 2305292 w 7467600"/>
              <a:gd name="connsiteY129" fmla="*/ 4219492 h 6858000"/>
              <a:gd name="connsiteX130" fmla="*/ 2626982 w 7467600"/>
              <a:gd name="connsiteY130" fmla="*/ 4206450 h 6858000"/>
              <a:gd name="connsiteX131" fmla="*/ 2490617 w 7467600"/>
              <a:gd name="connsiteY131" fmla="*/ 4206951 h 6858000"/>
              <a:gd name="connsiteX132" fmla="*/ 2819869 w 7467600"/>
              <a:gd name="connsiteY132" fmla="*/ 4252936 h 6858000"/>
              <a:gd name="connsiteX133" fmla="*/ 3143018 w 7467600"/>
              <a:gd name="connsiteY133" fmla="*/ 4332698 h 6858000"/>
              <a:gd name="connsiteX134" fmla="*/ 3241520 w 7467600"/>
              <a:gd name="connsiteY134" fmla="*/ 4385112 h 6858000"/>
              <a:gd name="connsiteX135" fmla="*/ 3374575 w 7467600"/>
              <a:gd name="connsiteY135" fmla="*/ 4451517 h 6858000"/>
              <a:gd name="connsiteX136" fmla="*/ 3505221 w 7467600"/>
              <a:gd name="connsiteY136" fmla="*/ 4480757 h 6858000"/>
              <a:gd name="connsiteX137" fmla="*/ 2626982 w 7467600"/>
              <a:gd name="connsiteY137" fmla="*/ 4206450 h 6858000"/>
              <a:gd name="connsiteX138" fmla="*/ 1310106 w 7467600"/>
              <a:gd name="connsiteY138" fmla="*/ 3943217 h 6858000"/>
              <a:gd name="connsiteX139" fmla="*/ 854994 w 7467600"/>
              <a:gd name="connsiteY139" fmla="*/ 4399136 h 6858000"/>
              <a:gd name="connsiteX140" fmla="*/ 742462 w 7467600"/>
              <a:gd name="connsiteY140" fmla="*/ 4594648 h 6858000"/>
              <a:gd name="connsiteX141" fmla="*/ 820602 w 7467600"/>
              <a:gd name="connsiteY141" fmla="*/ 4485915 h 6858000"/>
              <a:gd name="connsiteX142" fmla="*/ 878295 w 7467600"/>
              <a:gd name="connsiteY142" fmla="*/ 4403594 h 6858000"/>
              <a:gd name="connsiteX143" fmla="*/ 1240607 w 7467600"/>
              <a:gd name="connsiteY143" fmla="*/ 4010401 h 6858000"/>
              <a:gd name="connsiteX144" fmla="*/ 1310106 w 7467600"/>
              <a:gd name="connsiteY144" fmla="*/ 3943217 h 6858000"/>
              <a:gd name="connsiteX145" fmla="*/ 1423113 w 7467600"/>
              <a:gd name="connsiteY145" fmla="*/ 3874565 h 6858000"/>
              <a:gd name="connsiteX146" fmla="*/ 1260565 w 7467600"/>
              <a:gd name="connsiteY146" fmla="*/ 4031982 h 6858000"/>
              <a:gd name="connsiteX147" fmla="*/ 901900 w 7467600"/>
              <a:gd name="connsiteY147" fmla="*/ 4421236 h 6858000"/>
              <a:gd name="connsiteX148" fmla="*/ 845044 w 7467600"/>
              <a:gd name="connsiteY148" fmla="*/ 4502436 h 6858000"/>
              <a:gd name="connsiteX149" fmla="*/ 685926 w 7467600"/>
              <a:gd name="connsiteY149" fmla="*/ 4703069 h 6858000"/>
              <a:gd name="connsiteX150" fmla="*/ 684248 w 7467600"/>
              <a:gd name="connsiteY150" fmla="*/ 4706721 h 6858000"/>
              <a:gd name="connsiteX151" fmla="*/ 1423113 w 7467600"/>
              <a:gd name="connsiteY151" fmla="*/ 3874565 h 6858000"/>
              <a:gd name="connsiteX152" fmla="*/ 3316479 w 7467600"/>
              <a:gd name="connsiteY152" fmla="*/ 3872136 h 6858000"/>
              <a:gd name="connsiteX153" fmla="*/ 3546806 w 7467600"/>
              <a:gd name="connsiteY153" fmla="*/ 4356139 h 6858000"/>
              <a:gd name="connsiteX154" fmla="*/ 3364433 w 7467600"/>
              <a:gd name="connsiteY154" fmla="*/ 3953121 h 6858000"/>
              <a:gd name="connsiteX155" fmla="*/ 3316479 w 7467600"/>
              <a:gd name="connsiteY155" fmla="*/ 3872136 h 6858000"/>
              <a:gd name="connsiteX156" fmla="*/ 3291335 w 7467600"/>
              <a:gd name="connsiteY156" fmla="*/ 3767420 h 6858000"/>
              <a:gd name="connsiteX157" fmla="*/ 3390805 w 7467600"/>
              <a:gd name="connsiteY157" fmla="*/ 3937163 h 6858000"/>
              <a:gd name="connsiteX158" fmla="*/ 3579062 w 7467600"/>
              <a:gd name="connsiteY158" fmla="*/ 4359040 h 6858000"/>
              <a:gd name="connsiteX159" fmla="*/ 3467355 w 7467600"/>
              <a:gd name="connsiteY159" fmla="*/ 3988130 h 6858000"/>
              <a:gd name="connsiteX160" fmla="*/ 3310753 w 7467600"/>
              <a:gd name="connsiteY160" fmla="*/ 3787140 h 6858000"/>
              <a:gd name="connsiteX161" fmla="*/ 3291335 w 7467600"/>
              <a:gd name="connsiteY161" fmla="*/ 3767420 h 6858000"/>
              <a:gd name="connsiteX162" fmla="*/ 1635889 w 7467600"/>
              <a:gd name="connsiteY162" fmla="*/ 3709494 h 6858000"/>
              <a:gd name="connsiteX163" fmla="*/ 1634800 w 7467600"/>
              <a:gd name="connsiteY163" fmla="*/ 3731111 h 6858000"/>
              <a:gd name="connsiteX164" fmla="*/ 1635889 w 7467600"/>
              <a:gd name="connsiteY164" fmla="*/ 3709494 h 6858000"/>
              <a:gd name="connsiteX165" fmla="*/ 1510397 w 7467600"/>
              <a:gd name="connsiteY165" fmla="*/ 3684705 h 6858000"/>
              <a:gd name="connsiteX166" fmla="*/ 1146550 w 7467600"/>
              <a:gd name="connsiteY166" fmla="*/ 3802012 h 6858000"/>
              <a:gd name="connsiteX167" fmla="*/ 698834 w 7467600"/>
              <a:gd name="connsiteY167" fmla="*/ 3952272 h 6858000"/>
              <a:gd name="connsiteX168" fmla="*/ 34256 w 7467600"/>
              <a:gd name="connsiteY168" fmla="*/ 4347603 h 6858000"/>
              <a:gd name="connsiteX169" fmla="*/ 527241 w 7467600"/>
              <a:gd name="connsiteY169" fmla="*/ 4065078 h 6858000"/>
              <a:gd name="connsiteX170" fmla="*/ 1510397 w 7467600"/>
              <a:gd name="connsiteY170" fmla="*/ 3684705 h 6858000"/>
              <a:gd name="connsiteX171" fmla="*/ 1313114 w 7467600"/>
              <a:gd name="connsiteY171" fmla="*/ 3655216 h 6858000"/>
              <a:gd name="connsiteX172" fmla="*/ 1109304 w 7467600"/>
              <a:gd name="connsiteY172" fmla="*/ 3669030 h 6858000"/>
              <a:gd name="connsiteX173" fmla="*/ 8129 w 7467600"/>
              <a:gd name="connsiteY173" fmla="*/ 4330519 h 6858000"/>
              <a:gd name="connsiteX174" fmla="*/ 687572 w 7467600"/>
              <a:gd name="connsiteY174" fmla="*/ 3925629 h 6858000"/>
              <a:gd name="connsiteX175" fmla="*/ 1138365 w 7467600"/>
              <a:gd name="connsiteY175" fmla="*/ 3774515 h 6858000"/>
              <a:gd name="connsiteX176" fmla="*/ 1505579 w 7467600"/>
              <a:gd name="connsiteY176" fmla="*/ 3655526 h 6858000"/>
              <a:gd name="connsiteX177" fmla="*/ 1313114 w 7467600"/>
              <a:gd name="connsiteY177" fmla="*/ 3655216 h 6858000"/>
              <a:gd name="connsiteX178" fmla="*/ 3655073 w 7467600"/>
              <a:gd name="connsiteY178" fmla="*/ 3650884 h 6858000"/>
              <a:gd name="connsiteX179" fmla="*/ 3989938 w 7467600"/>
              <a:gd name="connsiteY179" fmla="*/ 3991685 h 6858000"/>
              <a:gd name="connsiteX180" fmla="*/ 4393907 w 7467600"/>
              <a:gd name="connsiteY180" fmla="*/ 4261258 h 6858000"/>
              <a:gd name="connsiteX181" fmla="*/ 4648051 w 7467600"/>
              <a:gd name="connsiteY181" fmla="*/ 4374051 h 6858000"/>
              <a:gd name="connsiteX182" fmla="*/ 4383389 w 7467600"/>
              <a:gd name="connsiteY182" fmla="*/ 4184369 h 6858000"/>
              <a:gd name="connsiteX183" fmla="*/ 4165508 w 7467600"/>
              <a:gd name="connsiteY183" fmla="*/ 4035196 h 6858000"/>
              <a:gd name="connsiteX184" fmla="*/ 4068162 w 7467600"/>
              <a:gd name="connsiteY184" fmla="*/ 3953394 h 6858000"/>
              <a:gd name="connsiteX185" fmla="*/ 3981416 w 7467600"/>
              <a:gd name="connsiteY185" fmla="*/ 3880482 h 6858000"/>
              <a:gd name="connsiteX186" fmla="*/ 3800147 w 7467600"/>
              <a:gd name="connsiteY186" fmla="*/ 3749872 h 6858000"/>
              <a:gd name="connsiteX187" fmla="*/ 3655073 w 7467600"/>
              <a:gd name="connsiteY187" fmla="*/ 3650884 h 6858000"/>
              <a:gd name="connsiteX188" fmla="*/ 3670252 w 7467600"/>
              <a:gd name="connsiteY188" fmla="*/ 3622798 h 6858000"/>
              <a:gd name="connsiteX189" fmla="*/ 3817258 w 7467600"/>
              <a:gd name="connsiteY189" fmla="*/ 3723577 h 6858000"/>
              <a:gd name="connsiteX190" fmla="*/ 4000461 w 7467600"/>
              <a:gd name="connsiteY190" fmla="*/ 3855966 h 6858000"/>
              <a:gd name="connsiteX191" fmla="*/ 4088180 w 7467600"/>
              <a:gd name="connsiteY191" fmla="*/ 3929774 h 6858000"/>
              <a:gd name="connsiteX192" fmla="*/ 4184555 w 7467600"/>
              <a:gd name="connsiteY192" fmla="*/ 4010683 h 6858000"/>
              <a:gd name="connsiteX193" fmla="*/ 4399563 w 7467600"/>
              <a:gd name="connsiteY193" fmla="*/ 4158106 h 6858000"/>
              <a:gd name="connsiteX194" fmla="*/ 4684469 w 7467600"/>
              <a:gd name="connsiteY194" fmla="*/ 4364680 h 6858000"/>
              <a:gd name="connsiteX195" fmla="*/ 4690271 w 7467600"/>
              <a:gd name="connsiteY195" fmla="*/ 4370034 h 6858000"/>
              <a:gd name="connsiteX196" fmla="*/ 4136093 w 7467600"/>
              <a:gd name="connsiteY196" fmla="*/ 3858466 h 6858000"/>
              <a:gd name="connsiteX197" fmla="*/ 3670252 w 7467600"/>
              <a:gd name="connsiteY197" fmla="*/ 3622798 h 6858000"/>
              <a:gd name="connsiteX198" fmla="*/ 4440129 w 7467600"/>
              <a:gd name="connsiteY198" fmla="*/ 3448571 h 6858000"/>
              <a:gd name="connsiteX199" fmla="*/ 4856525 w 7467600"/>
              <a:gd name="connsiteY199" fmla="*/ 3915351 h 6858000"/>
              <a:gd name="connsiteX200" fmla="*/ 5059055 w 7467600"/>
              <a:gd name="connsiteY200" fmla="*/ 4108918 h 6858000"/>
              <a:gd name="connsiteX201" fmla="*/ 5290070 w 7467600"/>
              <a:gd name="connsiteY201" fmla="*/ 4263619 h 6858000"/>
              <a:gd name="connsiteX202" fmla="*/ 4834991 w 7467600"/>
              <a:gd name="connsiteY202" fmla="*/ 3830985 h 6858000"/>
              <a:gd name="connsiteX203" fmla="*/ 4440129 w 7467600"/>
              <a:gd name="connsiteY203" fmla="*/ 3448571 h 6858000"/>
              <a:gd name="connsiteX204" fmla="*/ 4441737 w 7467600"/>
              <a:gd name="connsiteY204" fmla="*/ 3399734 h 6858000"/>
              <a:gd name="connsiteX205" fmla="*/ 4431236 w 7467600"/>
              <a:gd name="connsiteY205" fmla="*/ 3400954 h 6858000"/>
              <a:gd name="connsiteX206" fmla="*/ 4557150 w 7467600"/>
              <a:gd name="connsiteY206" fmla="*/ 3510023 h 6858000"/>
              <a:gd name="connsiteX207" fmla="*/ 4856936 w 7467600"/>
              <a:gd name="connsiteY207" fmla="*/ 3809146 h 6858000"/>
              <a:gd name="connsiteX208" fmla="*/ 5111996 w 7467600"/>
              <a:gd name="connsiteY208" fmla="*/ 4065759 h 6858000"/>
              <a:gd name="connsiteX209" fmla="*/ 5388878 w 7467600"/>
              <a:gd name="connsiteY209" fmla="*/ 4300185 h 6858000"/>
              <a:gd name="connsiteX210" fmla="*/ 5425556 w 7467600"/>
              <a:gd name="connsiteY210" fmla="*/ 4308967 h 6858000"/>
              <a:gd name="connsiteX211" fmla="*/ 4943646 w 7467600"/>
              <a:gd name="connsiteY211" fmla="*/ 3822916 h 6858000"/>
              <a:gd name="connsiteX212" fmla="*/ 4594837 w 7467600"/>
              <a:gd name="connsiteY212" fmla="*/ 3532274 h 6858000"/>
              <a:gd name="connsiteX213" fmla="*/ 4441737 w 7467600"/>
              <a:gd name="connsiteY213" fmla="*/ 3399734 h 6858000"/>
              <a:gd name="connsiteX214" fmla="*/ 5425834 w 7467600"/>
              <a:gd name="connsiteY214" fmla="*/ 3162785 h 6858000"/>
              <a:gd name="connsiteX215" fmla="*/ 5401644 w 7467600"/>
              <a:gd name="connsiteY215" fmla="*/ 3617847 h 6858000"/>
              <a:gd name="connsiteX216" fmla="*/ 5467256 w 7467600"/>
              <a:gd name="connsiteY216" fmla="*/ 4175494 h 6858000"/>
              <a:gd name="connsiteX217" fmla="*/ 5448069 w 7467600"/>
              <a:gd name="connsiteY217" fmla="*/ 3567554 h 6858000"/>
              <a:gd name="connsiteX218" fmla="*/ 5425834 w 7467600"/>
              <a:gd name="connsiteY218" fmla="*/ 3162785 h 6858000"/>
              <a:gd name="connsiteX219" fmla="*/ 1318687 w 7467600"/>
              <a:gd name="connsiteY219" fmla="*/ 3113840 h 6858000"/>
              <a:gd name="connsiteX220" fmla="*/ 1066793 w 7467600"/>
              <a:gd name="connsiteY220" fmla="*/ 3212171 h 6858000"/>
              <a:gd name="connsiteX221" fmla="*/ 993319 w 7467600"/>
              <a:gd name="connsiteY221" fmla="*/ 3247648 h 6858000"/>
              <a:gd name="connsiteX222" fmla="*/ 853081 w 7467600"/>
              <a:gd name="connsiteY222" fmla="*/ 3312410 h 6858000"/>
              <a:gd name="connsiteX223" fmla="*/ 805957 w 7467600"/>
              <a:gd name="connsiteY223" fmla="*/ 3330443 h 6858000"/>
              <a:gd name="connsiteX224" fmla="*/ 1318687 w 7467600"/>
              <a:gd name="connsiteY224" fmla="*/ 3113840 h 6858000"/>
              <a:gd name="connsiteX225" fmla="*/ 5453702 w 7467600"/>
              <a:gd name="connsiteY225" fmla="*/ 3090882 h 6858000"/>
              <a:gd name="connsiteX226" fmla="*/ 5480135 w 7467600"/>
              <a:gd name="connsiteY226" fmla="*/ 3565802 h 6858000"/>
              <a:gd name="connsiteX227" fmla="*/ 5499023 w 7467600"/>
              <a:gd name="connsiteY227" fmla="*/ 4166310 h 6858000"/>
              <a:gd name="connsiteX228" fmla="*/ 5547022 w 7467600"/>
              <a:gd name="connsiteY228" fmla="*/ 3607838 h 6858000"/>
              <a:gd name="connsiteX229" fmla="*/ 5515964 w 7467600"/>
              <a:gd name="connsiteY229" fmla="*/ 3378541 h 6858000"/>
              <a:gd name="connsiteX230" fmla="*/ 5453702 w 7467600"/>
              <a:gd name="connsiteY230" fmla="*/ 3090882 h 6858000"/>
              <a:gd name="connsiteX231" fmla="*/ 1238695 w 7467600"/>
              <a:gd name="connsiteY231" fmla="*/ 3076820 h 6858000"/>
              <a:gd name="connsiteX232" fmla="*/ 716371 w 7467600"/>
              <a:gd name="connsiteY232" fmla="*/ 3293249 h 6858000"/>
              <a:gd name="connsiteX233" fmla="*/ 579522 w 7467600"/>
              <a:gd name="connsiteY233" fmla="*/ 3371759 h 6858000"/>
              <a:gd name="connsiteX234" fmla="*/ 600288 w 7467600"/>
              <a:gd name="connsiteY234" fmla="*/ 3365555 h 6858000"/>
              <a:gd name="connsiteX235" fmla="*/ 840692 w 7467600"/>
              <a:gd name="connsiteY235" fmla="*/ 3284921 h 6858000"/>
              <a:gd name="connsiteX236" fmla="*/ 979248 w 7467600"/>
              <a:gd name="connsiteY236" fmla="*/ 3221003 h 6858000"/>
              <a:gd name="connsiteX237" fmla="*/ 1053282 w 7467600"/>
              <a:gd name="connsiteY237" fmla="*/ 3185247 h 6858000"/>
              <a:gd name="connsiteX238" fmla="*/ 1320603 w 7467600"/>
              <a:gd name="connsiteY238" fmla="*/ 3081281 h 6858000"/>
              <a:gd name="connsiteX239" fmla="*/ 1238695 w 7467600"/>
              <a:gd name="connsiteY239" fmla="*/ 3076820 h 6858000"/>
              <a:gd name="connsiteX240" fmla="*/ 5425627 w 7467600"/>
              <a:gd name="connsiteY240" fmla="*/ 2954192 h 6858000"/>
              <a:gd name="connsiteX241" fmla="*/ 5470770 w 7467600"/>
              <a:gd name="connsiteY241" fmla="*/ 3005435 h 6858000"/>
              <a:gd name="connsiteX242" fmla="*/ 5519779 w 7467600"/>
              <a:gd name="connsiteY242" fmla="*/ 4359223 h 6858000"/>
              <a:gd name="connsiteX243" fmla="*/ 5520293 w 7467600"/>
              <a:gd name="connsiteY243" fmla="*/ 4360602 h 6858000"/>
              <a:gd name="connsiteX244" fmla="*/ 5767221 w 7467600"/>
              <a:gd name="connsiteY244" fmla="*/ 4665564 h 6858000"/>
              <a:gd name="connsiteX245" fmla="*/ 6937169 w 7467600"/>
              <a:gd name="connsiteY245" fmla="*/ 4815941 h 6858000"/>
              <a:gd name="connsiteX246" fmla="*/ 6953922 w 7467600"/>
              <a:gd name="connsiteY246" fmla="*/ 4890068 h 6858000"/>
              <a:gd name="connsiteX247" fmla="*/ 6071359 w 7467600"/>
              <a:gd name="connsiteY247" fmla="*/ 4770770 h 6858000"/>
              <a:gd name="connsiteX248" fmla="*/ 6038839 w 7467600"/>
              <a:gd name="connsiteY248" fmla="*/ 4764474 h 6858000"/>
              <a:gd name="connsiteX249" fmla="*/ 6038706 w 7467600"/>
              <a:gd name="connsiteY249" fmla="*/ 4763847 h 6858000"/>
              <a:gd name="connsiteX250" fmla="*/ 6037784 w 7467600"/>
              <a:gd name="connsiteY250" fmla="*/ 4764270 h 6858000"/>
              <a:gd name="connsiteX251" fmla="*/ 6038839 w 7467600"/>
              <a:gd name="connsiteY251" fmla="*/ 4764474 h 6858000"/>
              <a:gd name="connsiteX252" fmla="*/ 6040338 w 7467600"/>
              <a:gd name="connsiteY252" fmla="*/ 4771418 h 6858000"/>
              <a:gd name="connsiteX253" fmla="*/ 6024488 w 7467600"/>
              <a:gd name="connsiteY253" fmla="*/ 4809903 h 6858000"/>
              <a:gd name="connsiteX254" fmla="*/ 5599771 w 7467600"/>
              <a:gd name="connsiteY254" fmla="*/ 5509652 h 6858000"/>
              <a:gd name="connsiteX255" fmla="*/ 5548843 w 7467600"/>
              <a:gd name="connsiteY255" fmla="*/ 5563845 h 6858000"/>
              <a:gd name="connsiteX256" fmla="*/ 5940952 w 7467600"/>
              <a:gd name="connsiteY256" fmla="*/ 6250028 h 6858000"/>
              <a:gd name="connsiteX257" fmla="*/ 6043441 w 7467600"/>
              <a:gd name="connsiteY257" fmla="*/ 6665847 h 6858000"/>
              <a:gd name="connsiteX258" fmla="*/ 6093432 w 7467600"/>
              <a:gd name="connsiteY258" fmla="*/ 6858000 h 6858000"/>
              <a:gd name="connsiteX259" fmla="*/ 6034344 w 7467600"/>
              <a:gd name="connsiteY259" fmla="*/ 6858000 h 6858000"/>
              <a:gd name="connsiteX260" fmla="*/ 6026679 w 7467600"/>
              <a:gd name="connsiteY260" fmla="*/ 6836959 h 6858000"/>
              <a:gd name="connsiteX261" fmla="*/ 5800441 w 7467600"/>
              <a:gd name="connsiteY261" fmla="*/ 6335286 h 6858000"/>
              <a:gd name="connsiteX262" fmla="*/ 5526562 w 7467600"/>
              <a:gd name="connsiteY262" fmla="*/ 5705388 h 6858000"/>
              <a:gd name="connsiteX263" fmla="*/ 5519640 w 7467600"/>
              <a:gd name="connsiteY263" fmla="*/ 5683774 h 6858000"/>
              <a:gd name="connsiteX264" fmla="*/ 5844559 w 7467600"/>
              <a:gd name="connsiteY264" fmla="*/ 6553349 h 6858000"/>
              <a:gd name="connsiteX265" fmla="*/ 5975994 w 7467600"/>
              <a:gd name="connsiteY265" fmla="*/ 6858000 h 6858000"/>
              <a:gd name="connsiteX266" fmla="*/ 5898547 w 7467600"/>
              <a:gd name="connsiteY266" fmla="*/ 6858000 h 6858000"/>
              <a:gd name="connsiteX267" fmla="*/ 5682041 w 7467600"/>
              <a:gd name="connsiteY267" fmla="*/ 6355860 h 6858000"/>
              <a:gd name="connsiteX268" fmla="*/ 5461758 w 7467600"/>
              <a:gd name="connsiteY268" fmla="*/ 5820220 h 6858000"/>
              <a:gd name="connsiteX269" fmla="*/ 5237282 w 7467600"/>
              <a:gd name="connsiteY269" fmla="*/ 6579086 h 6858000"/>
              <a:gd name="connsiteX270" fmla="*/ 5115009 w 7467600"/>
              <a:gd name="connsiteY270" fmla="*/ 6858000 h 6858000"/>
              <a:gd name="connsiteX271" fmla="*/ 5028074 w 7467600"/>
              <a:gd name="connsiteY271" fmla="*/ 6858000 h 6858000"/>
              <a:gd name="connsiteX272" fmla="*/ 5079508 w 7467600"/>
              <a:gd name="connsiteY272" fmla="*/ 6749074 h 6858000"/>
              <a:gd name="connsiteX273" fmla="*/ 5371846 w 7467600"/>
              <a:gd name="connsiteY273" fmla="*/ 5924413 h 6858000"/>
              <a:gd name="connsiteX274" fmla="*/ 5270512 w 7467600"/>
              <a:gd name="connsiteY274" fmla="*/ 6138975 h 6858000"/>
              <a:gd name="connsiteX275" fmla="*/ 5062409 w 7467600"/>
              <a:gd name="connsiteY275" fmla="*/ 6653544 h 6858000"/>
              <a:gd name="connsiteX276" fmla="*/ 5036628 w 7467600"/>
              <a:gd name="connsiteY276" fmla="*/ 6754247 h 6858000"/>
              <a:gd name="connsiteX277" fmla="*/ 5009112 w 7467600"/>
              <a:gd name="connsiteY277" fmla="*/ 6858000 h 6858000"/>
              <a:gd name="connsiteX278" fmla="*/ 4976679 w 7467600"/>
              <a:gd name="connsiteY278" fmla="*/ 6858000 h 6858000"/>
              <a:gd name="connsiteX279" fmla="*/ 5006537 w 7467600"/>
              <a:gd name="connsiteY279" fmla="*/ 6747068 h 6858000"/>
              <a:gd name="connsiteX280" fmla="*/ 5032723 w 7467600"/>
              <a:gd name="connsiteY280" fmla="*/ 6644957 h 6858000"/>
              <a:gd name="connsiteX281" fmla="*/ 5242949 w 7467600"/>
              <a:gd name="connsiteY281" fmla="*/ 6125175 h 6858000"/>
              <a:gd name="connsiteX282" fmla="*/ 5286321 w 7467600"/>
              <a:gd name="connsiteY282" fmla="*/ 6033555 h 6858000"/>
              <a:gd name="connsiteX283" fmla="*/ 5008210 w 7467600"/>
              <a:gd name="connsiteY283" fmla="*/ 6649194 h 6858000"/>
              <a:gd name="connsiteX284" fmla="*/ 4986321 w 7467600"/>
              <a:gd name="connsiteY284" fmla="*/ 6765687 h 6858000"/>
              <a:gd name="connsiteX285" fmla="*/ 4973474 w 7467600"/>
              <a:gd name="connsiteY285" fmla="*/ 6858000 h 6858000"/>
              <a:gd name="connsiteX286" fmla="*/ 4907178 w 7467600"/>
              <a:gd name="connsiteY286" fmla="*/ 6858000 h 6858000"/>
              <a:gd name="connsiteX287" fmla="*/ 4910810 w 7467600"/>
              <a:gd name="connsiteY287" fmla="*/ 6829660 h 6858000"/>
              <a:gd name="connsiteX288" fmla="*/ 4987461 w 7467600"/>
              <a:gd name="connsiteY288" fmla="*/ 6432994 h 6858000"/>
              <a:gd name="connsiteX289" fmla="*/ 5179262 w 7467600"/>
              <a:gd name="connsiteY289" fmla="*/ 6035044 h 6858000"/>
              <a:gd name="connsiteX290" fmla="*/ 4689678 w 7467600"/>
              <a:gd name="connsiteY290" fmla="*/ 6440241 h 6858000"/>
              <a:gd name="connsiteX291" fmla="*/ 4477543 w 7467600"/>
              <a:gd name="connsiteY291" fmla="*/ 6674836 h 6858000"/>
              <a:gd name="connsiteX292" fmla="*/ 4329957 w 7467600"/>
              <a:gd name="connsiteY292" fmla="*/ 6858000 h 6858000"/>
              <a:gd name="connsiteX293" fmla="*/ 4218595 w 7467600"/>
              <a:gd name="connsiteY293" fmla="*/ 6858000 h 6858000"/>
              <a:gd name="connsiteX294" fmla="*/ 4368888 w 7467600"/>
              <a:gd name="connsiteY294" fmla="*/ 6668412 h 6858000"/>
              <a:gd name="connsiteX295" fmla="*/ 4563091 w 7467600"/>
              <a:gd name="connsiteY295" fmla="*/ 6442508 h 6858000"/>
              <a:gd name="connsiteX296" fmla="*/ 5387324 w 7467600"/>
              <a:gd name="connsiteY296" fmla="*/ 5705830 h 6858000"/>
              <a:gd name="connsiteX297" fmla="*/ 5073620 w 7467600"/>
              <a:gd name="connsiteY297" fmla="*/ 5955437 h 6858000"/>
              <a:gd name="connsiteX298" fmla="*/ 4689789 w 7467600"/>
              <a:gd name="connsiteY298" fmla="*/ 6268382 h 6858000"/>
              <a:gd name="connsiteX299" fmla="*/ 4418722 w 7467600"/>
              <a:gd name="connsiteY299" fmla="*/ 6570886 h 6858000"/>
              <a:gd name="connsiteX300" fmla="*/ 4214944 w 7467600"/>
              <a:gd name="connsiteY300" fmla="*/ 6858000 h 6858000"/>
              <a:gd name="connsiteX301" fmla="*/ 4177898 w 7467600"/>
              <a:gd name="connsiteY301" fmla="*/ 6858000 h 6858000"/>
              <a:gd name="connsiteX302" fmla="*/ 4391597 w 7467600"/>
              <a:gd name="connsiteY302" fmla="*/ 6556370 h 6858000"/>
              <a:gd name="connsiteX303" fmla="*/ 4668889 w 7467600"/>
              <a:gd name="connsiteY303" fmla="*/ 6246399 h 6858000"/>
              <a:gd name="connsiteX304" fmla="*/ 5055427 w 7467600"/>
              <a:gd name="connsiteY304" fmla="*/ 5931476 h 6858000"/>
              <a:gd name="connsiteX305" fmla="*/ 5371814 w 7467600"/>
              <a:gd name="connsiteY305" fmla="*/ 5678975 h 6858000"/>
              <a:gd name="connsiteX306" fmla="*/ 4987918 w 7467600"/>
              <a:gd name="connsiteY306" fmla="*/ 5838701 h 6858000"/>
              <a:gd name="connsiteX307" fmla="*/ 4317146 w 7467600"/>
              <a:gd name="connsiteY307" fmla="*/ 6587716 h 6858000"/>
              <a:gd name="connsiteX308" fmla="*/ 4171627 w 7467600"/>
              <a:gd name="connsiteY308" fmla="*/ 6858000 h 6858000"/>
              <a:gd name="connsiteX309" fmla="*/ 4081585 w 7467600"/>
              <a:gd name="connsiteY309" fmla="*/ 6858000 h 6858000"/>
              <a:gd name="connsiteX310" fmla="*/ 4238603 w 7467600"/>
              <a:gd name="connsiteY310" fmla="*/ 6559341 h 6858000"/>
              <a:gd name="connsiteX311" fmla="*/ 4778333 w 7467600"/>
              <a:gd name="connsiteY311" fmla="*/ 5873626 h 6858000"/>
              <a:gd name="connsiteX312" fmla="*/ 5414185 w 7467600"/>
              <a:gd name="connsiteY312" fmla="*/ 5573882 h 6858000"/>
              <a:gd name="connsiteX313" fmla="*/ 5959648 w 7467600"/>
              <a:gd name="connsiteY313" fmla="*/ 4760797 h 6858000"/>
              <a:gd name="connsiteX314" fmla="*/ 5355019 w 7467600"/>
              <a:gd name="connsiteY314" fmla="*/ 4734672 h 6858000"/>
              <a:gd name="connsiteX315" fmla="*/ 5083565 w 7467600"/>
              <a:gd name="connsiteY315" fmla="*/ 5179121 h 6858000"/>
              <a:gd name="connsiteX316" fmla="*/ 4713577 w 7467600"/>
              <a:gd name="connsiteY316" fmla="*/ 5616803 h 6858000"/>
              <a:gd name="connsiteX317" fmla="*/ 3989559 w 7467600"/>
              <a:gd name="connsiteY317" fmla="*/ 6145945 h 6858000"/>
              <a:gd name="connsiteX318" fmla="*/ 3939824 w 7467600"/>
              <a:gd name="connsiteY318" fmla="*/ 6066900 h 6858000"/>
              <a:gd name="connsiteX319" fmla="*/ 4584537 w 7467600"/>
              <a:gd name="connsiteY319" fmla="*/ 5324826 h 6858000"/>
              <a:gd name="connsiteX320" fmla="*/ 5037105 w 7467600"/>
              <a:gd name="connsiteY320" fmla="*/ 5088765 h 6858000"/>
              <a:gd name="connsiteX321" fmla="*/ 5039930 w 7467600"/>
              <a:gd name="connsiteY321" fmla="*/ 5089585 h 6858000"/>
              <a:gd name="connsiteX322" fmla="*/ 5263764 w 7467600"/>
              <a:gd name="connsiteY322" fmla="*/ 4735525 h 6858000"/>
              <a:gd name="connsiteX323" fmla="*/ 4086300 w 7467600"/>
              <a:gd name="connsiteY323" fmla="*/ 4884599 h 6858000"/>
              <a:gd name="connsiteX324" fmla="*/ 4085485 w 7467600"/>
              <a:gd name="connsiteY324" fmla="*/ 4899070 h 6858000"/>
              <a:gd name="connsiteX325" fmla="*/ 3871915 w 7467600"/>
              <a:gd name="connsiteY325" fmla="*/ 5253645 h 6858000"/>
              <a:gd name="connsiteX326" fmla="*/ 3799374 w 7467600"/>
              <a:gd name="connsiteY326" fmla="*/ 5466127 h 6858000"/>
              <a:gd name="connsiteX327" fmla="*/ 3498850 w 7467600"/>
              <a:gd name="connsiteY327" fmla="*/ 6661888 h 6858000"/>
              <a:gd name="connsiteX328" fmla="*/ 3399216 w 7467600"/>
              <a:gd name="connsiteY328" fmla="*/ 6858000 h 6858000"/>
              <a:gd name="connsiteX329" fmla="*/ 3303688 w 7467600"/>
              <a:gd name="connsiteY329" fmla="*/ 6858000 h 6858000"/>
              <a:gd name="connsiteX330" fmla="*/ 3391774 w 7467600"/>
              <a:gd name="connsiteY330" fmla="*/ 6697181 h 6858000"/>
              <a:gd name="connsiteX331" fmla="*/ 3735540 w 7467600"/>
              <a:gd name="connsiteY331" fmla="*/ 5546923 h 6858000"/>
              <a:gd name="connsiteX332" fmla="*/ 3729438 w 7467600"/>
              <a:gd name="connsiteY332" fmla="*/ 5569058 h 6858000"/>
              <a:gd name="connsiteX333" fmla="*/ 3707782 w 7467600"/>
              <a:gd name="connsiteY333" fmla="*/ 5644908 h 6858000"/>
              <a:gd name="connsiteX334" fmla="*/ 3583827 w 7467600"/>
              <a:gd name="connsiteY334" fmla="*/ 6039215 h 6858000"/>
              <a:gd name="connsiteX335" fmla="*/ 3547861 w 7467600"/>
              <a:gd name="connsiteY335" fmla="*/ 6129609 h 6858000"/>
              <a:gd name="connsiteX336" fmla="*/ 3490905 w 7467600"/>
              <a:gd name="connsiteY336" fmla="*/ 6277660 h 6858000"/>
              <a:gd name="connsiteX337" fmla="*/ 3455859 w 7467600"/>
              <a:gd name="connsiteY337" fmla="*/ 6391301 h 6858000"/>
              <a:gd name="connsiteX338" fmla="*/ 3429112 w 7467600"/>
              <a:gd name="connsiteY338" fmla="*/ 6479469 h 6858000"/>
              <a:gd name="connsiteX339" fmla="*/ 3304862 w 7467600"/>
              <a:gd name="connsiteY339" fmla="*/ 6796476 h 6858000"/>
              <a:gd name="connsiteX340" fmla="*/ 3276071 w 7467600"/>
              <a:gd name="connsiteY340" fmla="*/ 6858000 h 6858000"/>
              <a:gd name="connsiteX341" fmla="*/ 3240805 w 7467600"/>
              <a:gd name="connsiteY341" fmla="*/ 6858000 h 6858000"/>
              <a:gd name="connsiteX342" fmla="*/ 3275917 w 7467600"/>
              <a:gd name="connsiteY342" fmla="*/ 6783192 h 6858000"/>
              <a:gd name="connsiteX343" fmla="*/ 3399358 w 7467600"/>
              <a:gd name="connsiteY343" fmla="*/ 6469011 h 6858000"/>
              <a:gd name="connsiteX344" fmla="*/ 3425650 w 7467600"/>
              <a:gd name="connsiteY344" fmla="*/ 6381333 h 6858000"/>
              <a:gd name="connsiteX345" fmla="*/ 3460661 w 7467600"/>
              <a:gd name="connsiteY345" fmla="*/ 6266763 h 6858000"/>
              <a:gd name="connsiteX346" fmla="*/ 3518021 w 7467600"/>
              <a:gd name="connsiteY346" fmla="*/ 6117298 h 6858000"/>
              <a:gd name="connsiteX347" fmla="*/ 3554035 w 7467600"/>
              <a:gd name="connsiteY347" fmla="*/ 6027832 h 6858000"/>
              <a:gd name="connsiteX348" fmla="*/ 3677174 w 7467600"/>
              <a:gd name="connsiteY348" fmla="*/ 5636351 h 6858000"/>
              <a:gd name="connsiteX349" fmla="*/ 3698819 w 7467600"/>
              <a:gd name="connsiteY349" fmla="*/ 5560503 h 6858000"/>
              <a:gd name="connsiteX350" fmla="*/ 3702094 w 7467600"/>
              <a:gd name="connsiteY350" fmla="*/ 5549194 h 6858000"/>
              <a:gd name="connsiteX351" fmla="*/ 3398355 w 7467600"/>
              <a:gd name="connsiteY351" fmla="*/ 6094603 h 6858000"/>
              <a:gd name="connsiteX352" fmla="*/ 3193941 w 7467600"/>
              <a:gd name="connsiteY352" fmla="*/ 6798775 h 6858000"/>
              <a:gd name="connsiteX353" fmla="*/ 3184140 w 7467600"/>
              <a:gd name="connsiteY353" fmla="*/ 6858000 h 6858000"/>
              <a:gd name="connsiteX354" fmla="*/ 3099978 w 7467600"/>
              <a:gd name="connsiteY354" fmla="*/ 6858000 h 6858000"/>
              <a:gd name="connsiteX355" fmla="*/ 3101556 w 7467600"/>
              <a:gd name="connsiteY355" fmla="*/ 6843337 h 6858000"/>
              <a:gd name="connsiteX356" fmla="*/ 3370162 w 7467600"/>
              <a:gd name="connsiteY356" fmla="*/ 5785550 h 6858000"/>
              <a:gd name="connsiteX357" fmla="*/ 3746477 w 7467600"/>
              <a:gd name="connsiteY357" fmla="*/ 5377889 h 6858000"/>
              <a:gd name="connsiteX358" fmla="*/ 3863399 w 7467600"/>
              <a:gd name="connsiteY358" fmla="*/ 5087257 h 6858000"/>
              <a:gd name="connsiteX359" fmla="*/ 3968712 w 7467600"/>
              <a:gd name="connsiteY359" fmla="*/ 4913989 h 6858000"/>
              <a:gd name="connsiteX360" fmla="*/ 2792390 w 7467600"/>
              <a:gd name="connsiteY360" fmla="*/ 5382974 h 6858000"/>
              <a:gd name="connsiteX361" fmla="*/ 2714982 w 7467600"/>
              <a:gd name="connsiteY361" fmla="*/ 5427051 h 6858000"/>
              <a:gd name="connsiteX362" fmla="*/ 2813361 w 7467600"/>
              <a:gd name="connsiteY362" fmla="*/ 6023912 h 6858000"/>
              <a:gd name="connsiteX363" fmla="*/ 2688430 w 7467600"/>
              <a:gd name="connsiteY363" fmla="*/ 6801564 h 6858000"/>
              <a:gd name="connsiteX364" fmla="*/ 2629626 w 7467600"/>
              <a:gd name="connsiteY364" fmla="*/ 6763394 h 6858000"/>
              <a:gd name="connsiteX365" fmla="*/ 2565328 w 7467600"/>
              <a:gd name="connsiteY365" fmla="*/ 5516399 h 6858000"/>
              <a:gd name="connsiteX366" fmla="*/ 1922999 w 7467600"/>
              <a:gd name="connsiteY366" fmla="*/ 5980343 h 6858000"/>
              <a:gd name="connsiteX367" fmla="*/ 1950261 w 7467600"/>
              <a:gd name="connsiteY367" fmla="*/ 6405858 h 6858000"/>
              <a:gd name="connsiteX368" fmla="*/ 2365554 w 7467600"/>
              <a:gd name="connsiteY368" fmla="*/ 6759107 h 6858000"/>
              <a:gd name="connsiteX369" fmla="*/ 2424142 w 7467600"/>
              <a:gd name="connsiteY369" fmla="*/ 6858000 h 6858000"/>
              <a:gd name="connsiteX370" fmla="*/ 2395994 w 7467600"/>
              <a:gd name="connsiteY370" fmla="*/ 6858000 h 6858000"/>
              <a:gd name="connsiteX371" fmla="*/ 2392863 w 7467600"/>
              <a:gd name="connsiteY371" fmla="*/ 6852964 h 6858000"/>
              <a:gd name="connsiteX372" fmla="*/ 2017589 w 7467600"/>
              <a:gd name="connsiteY372" fmla="*/ 6493982 h 6858000"/>
              <a:gd name="connsiteX373" fmla="*/ 2147336 w 7467600"/>
              <a:gd name="connsiteY373" fmla="*/ 6594052 h 6858000"/>
              <a:gd name="connsiteX374" fmla="*/ 2207047 w 7467600"/>
              <a:gd name="connsiteY374" fmla="*/ 6654540 h 6858000"/>
              <a:gd name="connsiteX375" fmla="*/ 2299106 w 7467600"/>
              <a:gd name="connsiteY375" fmla="*/ 6778931 h 6858000"/>
              <a:gd name="connsiteX376" fmla="*/ 2314430 w 7467600"/>
              <a:gd name="connsiteY376" fmla="*/ 6801144 h 6858000"/>
              <a:gd name="connsiteX377" fmla="*/ 2352406 w 7467600"/>
              <a:gd name="connsiteY377" fmla="*/ 6858000 h 6858000"/>
              <a:gd name="connsiteX378" fmla="*/ 2314492 w 7467600"/>
              <a:gd name="connsiteY378" fmla="*/ 6858000 h 6858000"/>
              <a:gd name="connsiteX379" fmla="*/ 2288095 w 7467600"/>
              <a:gd name="connsiteY379" fmla="*/ 6818030 h 6858000"/>
              <a:gd name="connsiteX380" fmla="*/ 2272768 w 7467600"/>
              <a:gd name="connsiteY380" fmla="*/ 6795822 h 6858000"/>
              <a:gd name="connsiteX381" fmla="*/ 2182715 w 7467600"/>
              <a:gd name="connsiteY381" fmla="*/ 6675071 h 6858000"/>
              <a:gd name="connsiteX382" fmla="*/ 2032061 w 7467600"/>
              <a:gd name="connsiteY382" fmla="*/ 6541380 h 6858000"/>
              <a:gd name="connsiteX383" fmla="*/ 2257220 w 7467600"/>
              <a:gd name="connsiteY383" fmla="*/ 6826257 h 6858000"/>
              <a:gd name="connsiteX384" fmla="*/ 2281324 w 7467600"/>
              <a:gd name="connsiteY384" fmla="*/ 6858000 h 6858000"/>
              <a:gd name="connsiteX385" fmla="*/ 2242860 w 7467600"/>
              <a:gd name="connsiteY385" fmla="*/ 6858000 h 6858000"/>
              <a:gd name="connsiteX386" fmla="*/ 2232818 w 7467600"/>
              <a:gd name="connsiteY386" fmla="*/ 6844926 h 6858000"/>
              <a:gd name="connsiteX387" fmla="*/ 1990172 w 7467600"/>
              <a:gd name="connsiteY387" fmla="*/ 6542121 h 6858000"/>
              <a:gd name="connsiteX388" fmla="*/ 2124090 w 7467600"/>
              <a:gd name="connsiteY388" fmla="*/ 6761017 h 6858000"/>
              <a:gd name="connsiteX389" fmla="*/ 2200380 w 7467600"/>
              <a:gd name="connsiteY389" fmla="*/ 6858000 h 6858000"/>
              <a:gd name="connsiteX390" fmla="*/ 2147507 w 7467600"/>
              <a:gd name="connsiteY390" fmla="*/ 6858000 h 6858000"/>
              <a:gd name="connsiteX391" fmla="*/ 2070668 w 7467600"/>
              <a:gd name="connsiteY391" fmla="*/ 6761520 h 6858000"/>
              <a:gd name="connsiteX392" fmla="*/ 1975142 w 7467600"/>
              <a:gd name="connsiteY392" fmla="*/ 6585570 h 6858000"/>
              <a:gd name="connsiteX393" fmla="*/ 2050035 w 7467600"/>
              <a:gd name="connsiteY393" fmla="*/ 6813345 h 6858000"/>
              <a:gd name="connsiteX394" fmla="*/ 2063025 w 7467600"/>
              <a:gd name="connsiteY394" fmla="*/ 6858000 h 6858000"/>
              <a:gd name="connsiteX395" fmla="*/ 2021675 w 7467600"/>
              <a:gd name="connsiteY395" fmla="*/ 6858000 h 6858000"/>
              <a:gd name="connsiteX396" fmla="*/ 2019308 w 7467600"/>
              <a:gd name="connsiteY396" fmla="*/ 6847118 h 6858000"/>
              <a:gd name="connsiteX397" fmla="*/ 1938835 w 7467600"/>
              <a:gd name="connsiteY397" fmla="*/ 6551160 h 6858000"/>
              <a:gd name="connsiteX398" fmla="*/ 1953230 w 7467600"/>
              <a:gd name="connsiteY398" fmla="*/ 6759699 h 6858000"/>
              <a:gd name="connsiteX399" fmla="*/ 1956763 w 7467600"/>
              <a:gd name="connsiteY399" fmla="*/ 6778191 h 6858000"/>
              <a:gd name="connsiteX400" fmla="*/ 1967925 w 7467600"/>
              <a:gd name="connsiteY400" fmla="*/ 6858000 h 6858000"/>
              <a:gd name="connsiteX401" fmla="*/ 1936622 w 7467600"/>
              <a:gd name="connsiteY401" fmla="*/ 6858000 h 6858000"/>
              <a:gd name="connsiteX402" fmla="*/ 1926261 w 7467600"/>
              <a:gd name="connsiteY402" fmla="*/ 6784064 h 6858000"/>
              <a:gd name="connsiteX403" fmla="*/ 1922724 w 7467600"/>
              <a:gd name="connsiteY403" fmla="*/ 6765577 h 6858000"/>
              <a:gd name="connsiteX404" fmla="*/ 1904650 w 7467600"/>
              <a:gd name="connsiteY404" fmla="*/ 6639616 h 6858000"/>
              <a:gd name="connsiteX405" fmla="*/ 1885273 w 7467600"/>
              <a:gd name="connsiteY405" fmla="*/ 6858000 h 6858000"/>
              <a:gd name="connsiteX406" fmla="*/ 1854363 w 7467600"/>
              <a:gd name="connsiteY406" fmla="*/ 6858000 h 6858000"/>
              <a:gd name="connsiteX407" fmla="*/ 1880391 w 7467600"/>
              <a:gd name="connsiteY407" fmla="*/ 6603796 h 6858000"/>
              <a:gd name="connsiteX408" fmla="*/ 1818273 w 7467600"/>
              <a:gd name="connsiteY408" fmla="*/ 6715729 h 6858000"/>
              <a:gd name="connsiteX409" fmla="*/ 1794691 w 7467600"/>
              <a:gd name="connsiteY409" fmla="*/ 6843239 h 6858000"/>
              <a:gd name="connsiteX410" fmla="*/ 1794914 w 7467600"/>
              <a:gd name="connsiteY410" fmla="*/ 6858000 h 6858000"/>
              <a:gd name="connsiteX411" fmla="*/ 1746128 w 7467600"/>
              <a:gd name="connsiteY411" fmla="*/ 6858000 h 6858000"/>
              <a:gd name="connsiteX412" fmla="*/ 1753934 w 7467600"/>
              <a:gd name="connsiteY412" fmla="*/ 6724796 h 6858000"/>
              <a:gd name="connsiteX413" fmla="*/ 1792053 w 7467600"/>
              <a:gd name="connsiteY413" fmla="*/ 6572396 h 6858000"/>
              <a:gd name="connsiteX414" fmla="*/ 1862248 w 7467600"/>
              <a:gd name="connsiteY414" fmla="*/ 6266397 h 6858000"/>
              <a:gd name="connsiteX415" fmla="*/ 1862250 w 7467600"/>
              <a:gd name="connsiteY415" fmla="*/ 6033531 h 6858000"/>
              <a:gd name="connsiteX416" fmla="*/ 1211999 w 7467600"/>
              <a:gd name="connsiteY416" fmla="*/ 6683610 h 6858000"/>
              <a:gd name="connsiteX417" fmla="*/ 1213266 w 7467600"/>
              <a:gd name="connsiteY417" fmla="*/ 6691947 h 6858000"/>
              <a:gd name="connsiteX418" fmla="*/ 1203370 w 7467600"/>
              <a:gd name="connsiteY418" fmla="*/ 6850676 h 6858000"/>
              <a:gd name="connsiteX419" fmla="*/ 1203671 w 7467600"/>
              <a:gd name="connsiteY419" fmla="*/ 6858000 h 6858000"/>
              <a:gd name="connsiteX420" fmla="*/ 1143180 w 7467600"/>
              <a:gd name="connsiteY420" fmla="*/ 6858000 h 6858000"/>
              <a:gd name="connsiteX421" fmla="*/ 1142176 w 7467600"/>
              <a:gd name="connsiteY421" fmla="*/ 6766045 h 6858000"/>
              <a:gd name="connsiteX422" fmla="*/ 1067484 w 7467600"/>
              <a:gd name="connsiteY422" fmla="*/ 6858000 h 6858000"/>
              <a:gd name="connsiteX423" fmla="*/ 953928 w 7467600"/>
              <a:gd name="connsiteY423" fmla="*/ 6858000 h 6858000"/>
              <a:gd name="connsiteX424" fmla="*/ 959715 w 7467600"/>
              <a:gd name="connsiteY424" fmla="*/ 6850185 h 6858000"/>
              <a:gd name="connsiteX425" fmla="*/ 1483788 w 7467600"/>
              <a:gd name="connsiteY425" fmla="*/ 6259174 h 6858000"/>
              <a:gd name="connsiteX426" fmla="*/ 1100671 w 7467600"/>
              <a:gd name="connsiteY426" fmla="*/ 6252137 h 6858000"/>
              <a:gd name="connsiteX427" fmla="*/ 1090144 w 7467600"/>
              <a:gd name="connsiteY427" fmla="*/ 6256748 h 6858000"/>
              <a:gd name="connsiteX428" fmla="*/ 1095872 w 7467600"/>
              <a:gd name="connsiteY428" fmla="*/ 6271892 h 6858000"/>
              <a:gd name="connsiteX429" fmla="*/ 262785 w 7467600"/>
              <a:gd name="connsiteY429" fmla="*/ 6845450 h 6858000"/>
              <a:gd name="connsiteX430" fmla="*/ 209968 w 7467600"/>
              <a:gd name="connsiteY430" fmla="*/ 6770713 h 6858000"/>
              <a:gd name="connsiteX431" fmla="*/ 873460 w 7467600"/>
              <a:gd name="connsiteY431" fmla="*/ 6253768 h 6858000"/>
              <a:gd name="connsiteX432" fmla="*/ 192686 w 7467600"/>
              <a:gd name="connsiteY432" fmla="*/ 5849257 h 6858000"/>
              <a:gd name="connsiteX433" fmla="*/ 4696 w 7467600"/>
              <a:gd name="connsiteY433" fmla="*/ 5697668 h 6858000"/>
              <a:gd name="connsiteX434" fmla="*/ 0 w 7467600"/>
              <a:gd name="connsiteY434" fmla="*/ 5689984 h 6858000"/>
              <a:gd name="connsiteX435" fmla="*/ 0 w 7467600"/>
              <a:gd name="connsiteY435" fmla="*/ 5513472 h 6858000"/>
              <a:gd name="connsiteX436" fmla="*/ 174101 w 7467600"/>
              <a:gd name="connsiteY436" fmla="*/ 5620277 h 6858000"/>
              <a:gd name="connsiteX437" fmla="*/ 891800 w 7467600"/>
              <a:gd name="connsiteY437" fmla="*/ 6036935 h 6858000"/>
              <a:gd name="connsiteX438" fmla="*/ 1072219 w 7467600"/>
              <a:gd name="connsiteY438" fmla="*/ 6169443 h 6858000"/>
              <a:gd name="connsiteX439" fmla="*/ 1074117 w 7467600"/>
              <a:gd name="connsiteY439" fmla="*/ 6170301 h 6858000"/>
              <a:gd name="connsiteX440" fmla="*/ 1083114 w 7467600"/>
              <a:gd name="connsiteY440" fmla="*/ 6174131 h 6858000"/>
              <a:gd name="connsiteX441" fmla="*/ 1543010 w 7467600"/>
              <a:gd name="connsiteY441" fmla="*/ 6191140 h 6858000"/>
              <a:gd name="connsiteX442" fmla="*/ 1551080 w 7467600"/>
              <a:gd name="connsiteY442" fmla="*/ 6195006 h 6858000"/>
              <a:gd name="connsiteX443" fmla="*/ 2345443 w 7467600"/>
              <a:gd name="connsiteY443" fmla="*/ 5549882 h 6858000"/>
              <a:gd name="connsiteX444" fmla="*/ 1721499 w 7467600"/>
              <a:gd name="connsiteY444" fmla="*/ 5599969 h 6858000"/>
              <a:gd name="connsiteX445" fmla="*/ 767716 w 7467600"/>
              <a:gd name="connsiteY445" fmla="*/ 5472768 h 6858000"/>
              <a:gd name="connsiteX446" fmla="*/ 722147 w 7467600"/>
              <a:gd name="connsiteY446" fmla="*/ 5393091 h 6858000"/>
              <a:gd name="connsiteX447" fmla="*/ 1485552 w 7467600"/>
              <a:gd name="connsiteY447" fmla="*/ 5313202 h 6858000"/>
              <a:gd name="connsiteX448" fmla="*/ 2143004 w 7467600"/>
              <a:gd name="connsiteY448" fmla="*/ 5402420 h 6858000"/>
              <a:gd name="connsiteX449" fmla="*/ 1933391 w 7467600"/>
              <a:gd name="connsiteY449" fmla="*/ 5156971 h 6858000"/>
              <a:gd name="connsiteX450" fmla="*/ 1827118 w 7467600"/>
              <a:gd name="connsiteY450" fmla="*/ 4968410 h 6858000"/>
              <a:gd name="connsiteX451" fmla="*/ 1837349 w 7467600"/>
              <a:gd name="connsiteY451" fmla="*/ 4956357 h 6858000"/>
              <a:gd name="connsiteX452" fmla="*/ 2162835 w 7467600"/>
              <a:gd name="connsiteY452" fmla="*/ 5187853 h 6858000"/>
              <a:gd name="connsiteX453" fmla="*/ 2257167 w 7467600"/>
              <a:gd name="connsiteY453" fmla="*/ 5462123 h 6858000"/>
              <a:gd name="connsiteX454" fmla="*/ 2261598 w 7467600"/>
              <a:gd name="connsiteY454" fmla="*/ 5467998 h 6858000"/>
              <a:gd name="connsiteX455" fmla="*/ 2437177 w 7467600"/>
              <a:gd name="connsiteY455" fmla="*/ 5479608 h 6858000"/>
              <a:gd name="connsiteX456" fmla="*/ 2445247 w 7467600"/>
              <a:gd name="connsiteY456" fmla="*/ 5483476 h 6858000"/>
              <a:gd name="connsiteX457" fmla="*/ 2743626 w 7467600"/>
              <a:gd name="connsiteY457" fmla="*/ 5304819 h 6858000"/>
              <a:gd name="connsiteX458" fmla="*/ 3048102 w 7467600"/>
              <a:gd name="connsiteY458" fmla="*/ 5150595 h 6858000"/>
              <a:gd name="connsiteX459" fmla="*/ 1799414 w 7467600"/>
              <a:gd name="connsiteY459" fmla="*/ 4694732 h 6858000"/>
              <a:gd name="connsiteX460" fmla="*/ 1771735 w 7467600"/>
              <a:gd name="connsiteY460" fmla="*/ 4619929 h 6858000"/>
              <a:gd name="connsiteX461" fmla="*/ 3104273 w 7467600"/>
              <a:gd name="connsiteY461" fmla="*/ 5076159 h 6858000"/>
              <a:gd name="connsiteX462" fmla="*/ 3113245 w 7467600"/>
              <a:gd name="connsiteY462" fmla="*/ 5090705 h 6858000"/>
              <a:gd name="connsiteX463" fmla="*/ 3126294 w 7467600"/>
              <a:gd name="connsiteY463" fmla="*/ 5114400 h 6858000"/>
              <a:gd name="connsiteX464" fmla="*/ 3937433 w 7467600"/>
              <a:gd name="connsiteY464" fmla="*/ 4830473 h 6858000"/>
              <a:gd name="connsiteX465" fmla="*/ 3590475 w 7467600"/>
              <a:gd name="connsiteY465" fmla="*/ 4597974 h 6858000"/>
              <a:gd name="connsiteX466" fmla="*/ 3100264 w 7467600"/>
              <a:gd name="connsiteY466" fmla="*/ 4579845 h 6858000"/>
              <a:gd name="connsiteX467" fmla="*/ 2183576 w 7467600"/>
              <a:gd name="connsiteY467" fmla="*/ 4227150 h 6858000"/>
              <a:gd name="connsiteX468" fmla="*/ 2151029 w 7467600"/>
              <a:gd name="connsiteY468" fmla="*/ 4146947 h 6858000"/>
              <a:gd name="connsiteX469" fmla="*/ 3563434 w 7467600"/>
              <a:gd name="connsiteY469" fmla="*/ 4469115 h 6858000"/>
              <a:gd name="connsiteX470" fmla="*/ 3177952 w 7467600"/>
              <a:gd name="connsiteY470" fmla="*/ 3657386 h 6858000"/>
              <a:gd name="connsiteX471" fmla="*/ 3189263 w 7467600"/>
              <a:gd name="connsiteY471" fmla="*/ 3625726 h 6858000"/>
              <a:gd name="connsiteX472" fmla="*/ 3560912 w 7467600"/>
              <a:gd name="connsiteY472" fmla="*/ 4079863 h 6858000"/>
              <a:gd name="connsiteX473" fmla="*/ 3626636 w 7467600"/>
              <a:gd name="connsiteY473" fmla="*/ 4512230 h 6858000"/>
              <a:gd name="connsiteX474" fmla="*/ 3653088 w 7467600"/>
              <a:gd name="connsiteY474" fmla="*/ 4521417 h 6858000"/>
              <a:gd name="connsiteX475" fmla="*/ 3988128 w 7467600"/>
              <a:gd name="connsiteY475" fmla="*/ 4817267 h 6858000"/>
              <a:gd name="connsiteX476" fmla="*/ 4830582 w 7467600"/>
              <a:gd name="connsiteY476" fmla="*/ 4676000 h 6858000"/>
              <a:gd name="connsiteX477" fmla="*/ 4830100 w 7467600"/>
              <a:gd name="connsiteY477" fmla="*/ 4675554 h 6858000"/>
              <a:gd name="connsiteX478" fmla="*/ 4036318 w 7467600"/>
              <a:gd name="connsiteY478" fmla="*/ 4147013 h 6858000"/>
              <a:gd name="connsiteX479" fmla="*/ 3432098 w 7467600"/>
              <a:gd name="connsiteY479" fmla="*/ 3537312 h 6858000"/>
              <a:gd name="connsiteX480" fmla="*/ 3446761 w 7467600"/>
              <a:gd name="connsiteY480" fmla="*/ 3461278 h 6858000"/>
              <a:gd name="connsiteX481" fmla="*/ 4419733 w 7467600"/>
              <a:gd name="connsiteY481" fmla="*/ 3963555 h 6858000"/>
              <a:gd name="connsiteX482" fmla="*/ 4781371 w 7467600"/>
              <a:gd name="connsiteY482" fmla="*/ 4458604 h 6858000"/>
              <a:gd name="connsiteX483" fmla="*/ 4780440 w 7467600"/>
              <a:gd name="connsiteY483" fmla="*/ 4470290 h 6858000"/>
              <a:gd name="connsiteX484" fmla="*/ 4898954 w 7467600"/>
              <a:gd name="connsiteY484" fmla="*/ 4662092 h 6858000"/>
              <a:gd name="connsiteX485" fmla="*/ 4900699 w 7467600"/>
              <a:gd name="connsiteY485" fmla="*/ 4670867 h 6858000"/>
              <a:gd name="connsiteX486" fmla="*/ 5714511 w 7467600"/>
              <a:gd name="connsiteY486" fmla="*/ 4663483 h 6858000"/>
              <a:gd name="connsiteX487" fmla="*/ 5464793 w 7467600"/>
              <a:gd name="connsiteY487" fmla="*/ 4393556 h 6858000"/>
              <a:gd name="connsiteX488" fmla="*/ 5461897 w 7467600"/>
              <a:gd name="connsiteY488" fmla="*/ 4390879 h 6858000"/>
              <a:gd name="connsiteX489" fmla="*/ 4294126 w 7467600"/>
              <a:gd name="connsiteY489" fmla="*/ 3303048 h 6858000"/>
              <a:gd name="connsiteX490" fmla="*/ 4305321 w 7467600"/>
              <a:gd name="connsiteY490" fmla="*/ 3256953 h 6858000"/>
              <a:gd name="connsiteX491" fmla="*/ 4949299 w 7467600"/>
              <a:gd name="connsiteY491" fmla="*/ 3766336 h 6858000"/>
              <a:gd name="connsiteX492" fmla="*/ 5291452 w 7467600"/>
              <a:gd name="connsiteY492" fmla="*/ 4076801 h 6858000"/>
              <a:gd name="connsiteX493" fmla="*/ 5434998 w 7467600"/>
              <a:gd name="connsiteY493" fmla="*/ 4254100 h 6858000"/>
              <a:gd name="connsiteX494" fmla="*/ 5351015 w 7467600"/>
              <a:gd name="connsiteY494" fmla="*/ 3760989 h 6858000"/>
              <a:gd name="connsiteX495" fmla="*/ 5413780 w 7467600"/>
              <a:gd name="connsiteY495" fmla="*/ 2966265 h 6858000"/>
              <a:gd name="connsiteX496" fmla="*/ 5425627 w 7467600"/>
              <a:gd name="connsiteY496" fmla="*/ 2954192 h 6858000"/>
              <a:gd name="connsiteX497" fmla="*/ 6604735 w 7467600"/>
              <a:gd name="connsiteY497" fmla="*/ 2041381 h 6858000"/>
              <a:gd name="connsiteX498" fmla="*/ 7204487 w 7467600"/>
              <a:gd name="connsiteY498" fmla="*/ 2742112 h 6858000"/>
              <a:gd name="connsiteX499" fmla="*/ 7131592 w 7467600"/>
              <a:gd name="connsiteY499" fmla="*/ 2672096 h 6858000"/>
              <a:gd name="connsiteX500" fmla="*/ 6996344 w 7467600"/>
              <a:gd name="connsiteY500" fmla="*/ 2518310 h 6858000"/>
              <a:gd name="connsiteX501" fmla="*/ 6735495 w 7467600"/>
              <a:gd name="connsiteY501" fmla="*/ 2196890 h 6858000"/>
              <a:gd name="connsiteX502" fmla="*/ 6721901 w 7467600"/>
              <a:gd name="connsiteY502" fmla="*/ 2179274 h 6858000"/>
              <a:gd name="connsiteX503" fmla="*/ 6604735 w 7467600"/>
              <a:gd name="connsiteY503" fmla="*/ 2041381 h 6858000"/>
              <a:gd name="connsiteX504" fmla="*/ 6591670 w 7467600"/>
              <a:gd name="connsiteY504" fmla="*/ 1988277 h 6858000"/>
              <a:gd name="connsiteX505" fmla="*/ 6747349 w 7467600"/>
              <a:gd name="connsiteY505" fmla="*/ 2160069 h 6858000"/>
              <a:gd name="connsiteX506" fmla="*/ 6760943 w 7467600"/>
              <a:gd name="connsiteY506" fmla="*/ 2177686 h 6858000"/>
              <a:gd name="connsiteX507" fmla="*/ 7021065 w 7467600"/>
              <a:gd name="connsiteY507" fmla="*/ 2498102 h 6858000"/>
              <a:gd name="connsiteX508" fmla="*/ 7155223 w 7467600"/>
              <a:gd name="connsiteY508" fmla="*/ 2650386 h 6858000"/>
              <a:gd name="connsiteX509" fmla="*/ 7203167 w 7467600"/>
              <a:gd name="connsiteY509" fmla="*/ 2697288 h 6858000"/>
              <a:gd name="connsiteX510" fmla="*/ 6937703 w 7467600"/>
              <a:gd name="connsiteY510" fmla="*/ 2321981 h 6858000"/>
              <a:gd name="connsiteX511" fmla="*/ 6591670 w 7467600"/>
              <a:gd name="connsiteY511" fmla="*/ 1988277 h 6858000"/>
              <a:gd name="connsiteX512" fmla="*/ 5798671 w 7467600"/>
              <a:gd name="connsiteY512" fmla="*/ 1981601 h 6858000"/>
              <a:gd name="connsiteX513" fmla="*/ 5754709 w 7467600"/>
              <a:gd name="connsiteY513" fmla="*/ 2071454 h 6858000"/>
              <a:gd name="connsiteX514" fmla="*/ 5763044 w 7467600"/>
              <a:gd name="connsiteY514" fmla="*/ 2842206 h 6858000"/>
              <a:gd name="connsiteX515" fmla="*/ 5764974 w 7467600"/>
              <a:gd name="connsiteY515" fmla="*/ 2799609 h 6858000"/>
              <a:gd name="connsiteX516" fmla="*/ 5767665 w 7467600"/>
              <a:gd name="connsiteY516" fmla="*/ 2666409 h 6858000"/>
              <a:gd name="connsiteX517" fmla="*/ 5763055 w 7467600"/>
              <a:gd name="connsiteY517" fmla="*/ 2579705 h 6858000"/>
              <a:gd name="connsiteX518" fmla="*/ 5758079 w 7467600"/>
              <a:gd name="connsiteY518" fmla="*/ 2492508 h 6858000"/>
              <a:gd name="connsiteX519" fmla="*/ 5779325 w 7467600"/>
              <a:gd name="connsiteY519" fmla="*/ 2197069 h 6858000"/>
              <a:gd name="connsiteX520" fmla="*/ 5798671 w 7467600"/>
              <a:gd name="connsiteY520" fmla="*/ 1981601 h 6858000"/>
              <a:gd name="connsiteX521" fmla="*/ 5829202 w 7467600"/>
              <a:gd name="connsiteY521" fmla="*/ 1971679 h 6858000"/>
              <a:gd name="connsiteX522" fmla="*/ 5809558 w 7467600"/>
              <a:gd name="connsiteY522" fmla="*/ 2198043 h 6858000"/>
              <a:gd name="connsiteX523" fmla="*/ 5788653 w 7467600"/>
              <a:gd name="connsiteY523" fmla="*/ 2489430 h 6858000"/>
              <a:gd name="connsiteX524" fmla="*/ 5793439 w 7467600"/>
              <a:gd name="connsiteY524" fmla="*/ 2575235 h 6858000"/>
              <a:gd name="connsiteX525" fmla="*/ 5796837 w 7467600"/>
              <a:gd name="connsiteY525" fmla="*/ 2637633 h 6858000"/>
              <a:gd name="connsiteX526" fmla="*/ 5818614 w 7467600"/>
              <a:gd name="connsiteY526" fmla="*/ 2473055 h 6858000"/>
              <a:gd name="connsiteX527" fmla="*/ 5829202 w 7467600"/>
              <a:gd name="connsiteY527" fmla="*/ 1971679 h 6858000"/>
              <a:gd name="connsiteX528" fmla="*/ 5911389 w 7467600"/>
              <a:gd name="connsiteY528" fmla="*/ 1898371 h 6858000"/>
              <a:gd name="connsiteX529" fmla="*/ 6237627 w 7467600"/>
              <a:gd name="connsiteY529" fmla="*/ 2231921 h 6858000"/>
              <a:gd name="connsiteX530" fmla="*/ 5911389 w 7467600"/>
              <a:gd name="connsiteY530" fmla="*/ 1898371 h 6858000"/>
              <a:gd name="connsiteX531" fmla="*/ 6944437 w 7467600"/>
              <a:gd name="connsiteY531" fmla="*/ 1575402 h 6858000"/>
              <a:gd name="connsiteX532" fmla="*/ 6304730 w 7467600"/>
              <a:gd name="connsiteY532" fmla="*/ 1766654 h 6858000"/>
              <a:gd name="connsiteX533" fmla="*/ 6944437 w 7467600"/>
              <a:gd name="connsiteY533" fmla="*/ 1575402 h 6858000"/>
              <a:gd name="connsiteX534" fmla="*/ 7019523 w 7467600"/>
              <a:gd name="connsiteY534" fmla="*/ 1519450 h 6858000"/>
              <a:gd name="connsiteX535" fmla="*/ 6298091 w 7467600"/>
              <a:gd name="connsiteY535" fmla="*/ 1737122 h 6858000"/>
              <a:gd name="connsiteX536" fmla="*/ 7019523 w 7467600"/>
              <a:gd name="connsiteY536" fmla="*/ 1519450 h 6858000"/>
              <a:gd name="connsiteX537" fmla="*/ 2399523 w 7467600"/>
              <a:gd name="connsiteY537" fmla="*/ 1428234 h 6858000"/>
              <a:gd name="connsiteX538" fmla="*/ 2224982 w 7467600"/>
              <a:gd name="connsiteY538" fmla="*/ 1826201 h 6858000"/>
              <a:gd name="connsiteX539" fmla="*/ 2096099 w 7467600"/>
              <a:gd name="connsiteY539" fmla="*/ 2345900 h 6858000"/>
              <a:gd name="connsiteX540" fmla="*/ 2283317 w 7467600"/>
              <a:gd name="connsiteY540" fmla="*/ 1796925 h 6858000"/>
              <a:gd name="connsiteX541" fmla="*/ 2399523 w 7467600"/>
              <a:gd name="connsiteY541" fmla="*/ 1428234 h 6858000"/>
              <a:gd name="connsiteX542" fmla="*/ 2448558 w 7467600"/>
              <a:gd name="connsiteY542" fmla="*/ 1373435 h 6858000"/>
              <a:gd name="connsiteX543" fmla="*/ 2312521 w 7467600"/>
              <a:gd name="connsiteY543" fmla="*/ 1806140 h 6858000"/>
              <a:gd name="connsiteX544" fmla="*/ 2127533 w 7467600"/>
              <a:gd name="connsiteY544" fmla="*/ 2348380 h 6858000"/>
              <a:gd name="connsiteX545" fmla="*/ 2358080 w 7467600"/>
              <a:gd name="connsiteY545" fmla="*/ 1866134 h 6858000"/>
              <a:gd name="connsiteX546" fmla="*/ 2407436 w 7467600"/>
              <a:gd name="connsiteY546" fmla="*/ 1651070 h 6858000"/>
              <a:gd name="connsiteX547" fmla="*/ 2448558 w 7467600"/>
              <a:gd name="connsiteY547" fmla="*/ 1373435 h 6858000"/>
              <a:gd name="connsiteX548" fmla="*/ 278707 w 7467600"/>
              <a:gd name="connsiteY548" fmla="*/ 1352270 h 6858000"/>
              <a:gd name="connsiteX549" fmla="*/ 321570 w 7467600"/>
              <a:gd name="connsiteY549" fmla="*/ 1861610 h 6858000"/>
              <a:gd name="connsiteX550" fmla="*/ 294281 w 7467600"/>
              <a:gd name="connsiteY550" fmla="*/ 1440658 h 6858000"/>
              <a:gd name="connsiteX551" fmla="*/ 278707 w 7467600"/>
              <a:gd name="connsiteY551" fmla="*/ 1352270 h 6858000"/>
              <a:gd name="connsiteX552" fmla="*/ 1423821 w 7467600"/>
              <a:gd name="connsiteY552" fmla="*/ 1351958 h 6858000"/>
              <a:gd name="connsiteX553" fmla="*/ 1638521 w 7467600"/>
              <a:gd name="connsiteY553" fmla="*/ 1908470 h 6858000"/>
              <a:gd name="connsiteX554" fmla="*/ 1754199 w 7467600"/>
              <a:gd name="connsiteY554" fmla="*/ 2149284 h 6858000"/>
              <a:gd name="connsiteX555" fmla="*/ 1908359 w 7467600"/>
              <a:gd name="connsiteY555" fmla="*/ 2364988 h 6858000"/>
              <a:gd name="connsiteX556" fmla="*/ 1647661 w 7467600"/>
              <a:gd name="connsiteY556" fmla="*/ 1825945 h 6858000"/>
              <a:gd name="connsiteX557" fmla="*/ 1423821 w 7467600"/>
              <a:gd name="connsiteY557" fmla="*/ 1351958 h 6858000"/>
              <a:gd name="connsiteX558" fmla="*/ 1431890 w 7467600"/>
              <a:gd name="connsiteY558" fmla="*/ 1306475 h 6858000"/>
              <a:gd name="connsiteX559" fmla="*/ 1507597 w 7467600"/>
              <a:gd name="connsiteY559" fmla="*/ 1446132 h 6858000"/>
              <a:gd name="connsiteX560" fmla="*/ 1674586 w 7467600"/>
              <a:gd name="connsiteY560" fmla="*/ 1813832 h 6858000"/>
              <a:gd name="connsiteX561" fmla="*/ 1815950 w 7467600"/>
              <a:gd name="connsiteY561" fmla="*/ 2128564 h 6858000"/>
              <a:gd name="connsiteX562" fmla="*/ 1984242 w 7467600"/>
              <a:gd name="connsiteY562" fmla="*/ 2430829 h 6858000"/>
              <a:gd name="connsiteX563" fmla="*/ 2014023 w 7467600"/>
              <a:gd name="connsiteY563" fmla="*/ 2450995 h 6858000"/>
              <a:gd name="connsiteX564" fmla="*/ 1747337 w 7467600"/>
              <a:gd name="connsiteY564" fmla="*/ 1855264 h 6858000"/>
              <a:gd name="connsiteX565" fmla="*/ 1533749 w 7467600"/>
              <a:gd name="connsiteY565" fmla="*/ 1478656 h 6858000"/>
              <a:gd name="connsiteX566" fmla="*/ 1431890 w 7467600"/>
              <a:gd name="connsiteY566" fmla="*/ 1306475 h 6858000"/>
              <a:gd name="connsiteX567" fmla="*/ 5052692 w 7467600"/>
              <a:gd name="connsiteY567" fmla="*/ 1292994 h 6858000"/>
              <a:gd name="connsiteX568" fmla="*/ 5200661 w 7467600"/>
              <a:gd name="connsiteY568" fmla="*/ 1635186 h 6858000"/>
              <a:gd name="connsiteX569" fmla="*/ 5297138 w 7467600"/>
              <a:gd name="connsiteY569" fmla="*/ 1906351 h 6858000"/>
              <a:gd name="connsiteX570" fmla="*/ 5052692 w 7467600"/>
              <a:gd name="connsiteY570" fmla="*/ 1292994 h 6858000"/>
              <a:gd name="connsiteX571" fmla="*/ 5009948 w 7467600"/>
              <a:gd name="connsiteY571" fmla="*/ 1273619 h 6858000"/>
              <a:gd name="connsiteX572" fmla="*/ 5121777 w 7467600"/>
              <a:gd name="connsiteY572" fmla="*/ 1654213 h 6858000"/>
              <a:gd name="connsiteX573" fmla="*/ 5293545 w 7467600"/>
              <a:gd name="connsiteY573" fmla="*/ 2072247 h 6858000"/>
              <a:gd name="connsiteX574" fmla="*/ 5294042 w 7467600"/>
              <a:gd name="connsiteY574" fmla="*/ 2065019 h 6858000"/>
              <a:gd name="connsiteX575" fmla="*/ 5171936 w 7467600"/>
              <a:gd name="connsiteY575" fmla="*/ 1647613 h 6858000"/>
              <a:gd name="connsiteX576" fmla="*/ 5009948 w 7467600"/>
              <a:gd name="connsiteY576" fmla="*/ 1273619 h 6858000"/>
              <a:gd name="connsiteX577" fmla="*/ 655236 w 7467600"/>
              <a:gd name="connsiteY577" fmla="*/ 1268632 h 6858000"/>
              <a:gd name="connsiteX578" fmla="*/ 839521 w 7467600"/>
              <a:gd name="connsiteY578" fmla="*/ 1685315 h 6858000"/>
              <a:gd name="connsiteX579" fmla="*/ 1109416 w 7467600"/>
              <a:gd name="connsiteY579" fmla="*/ 2061663 h 6858000"/>
              <a:gd name="connsiteX580" fmla="*/ 1298300 w 7467600"/>
              <a:gd name="connsiteY580" fmla="*/ 2247742 h 6858000"/>
              <a:gd name="connsiteX581" fmla="*/ 1125871 w 7467600"/>
              <a:gd name="connsiteY581" fmla="*/ 1989513 h 6858000"/>
              <a:gd name="connsiteX582" fmla="*/ 981574 w 7467600"/>
              <a:gd name="connsiteY582" fmla="*/ 1783157 h 6858000"/>
              <a:gd name="connsiteX583" fmla="*/ 922198 w 7467600"/>
              <a:gd name="connsiteY583" fmla="*/ 1677437 h 6858000"/>
              <a:gd name="connsiteX584" fmla="*/ 869293 w 7467600"/>
              <a:gd name="connsiteY584" fmla="*/ 1583214 h 6858000"/>
              <a:gd name="connsiteX585" fmla="*/ 751431 w 7467600"/>
              <a:gd name="connsiteY585" fmla="*/ 1405731 h 6858000"/>
              <a:gd name="connsiteX586" fmla="*/ 655236 w 7467600"/>
              <a:gd name="connsiteY586" fmla="*/ 1268632 h 6858000"/>
              <a:gd name="connsiteX587" fmla="*/ 6516292 w 7467600"/>
              <a:gd name="connsiteY587" fmla="*/ 1263064 h 6858000"/>
              <a:gd name="connsiteX588" fmla="*/ 5736320 w 7467600"/>
              <a:gd name="connsiteY588" fmla="*/ 1501803 h 6858000"/>
              <a:gd name="connsiteX589" fmla="*/ 6516292 w 7467600"/>
              <a:gd name="connsiteY589" fmla="*/ 1263064 h 6858000"/>
              <a:gd name="connsiteX590" fmla="*/ 291466 w 7467600"/>
              <a:gd name="connsiteY590" fmla="*/ 1250369 h 6858000"/>
              <a:gd name="connsiteX591" fmla="*/ 323180 w 7467600"/>
              <a:gd name="connsiteY591" fmla="*/ 1435283 h 6858000"/>
              <a:gd name="connsiteX592" fmla="*/ 349381 w 7467600"/>
              <a:gd name="connsiteY592" fmla="*/ 1875041 h 6858000"/>
              <a:gd name="connsiteX593" fmla="*/ 374363 w 7467600"/>
              <a:gd name="connsiteY593" fmla="*/ 1506494 h 6858000"/>
              <a:gd name="connsiteX594" fmla="*/ 302168 w 7467600"/>
              <a:gd name="connsiteY594" fmla="*/ 1274495 h 6858000"/>
              <a:gd name="connsiteX595" fmla="*/ 291466 w 7467600"/>
              <a:gd name="connsiteY595" fmla="*/ 1250369 h 6858000"/>
              <a:gd name="connsiteX596" fmla="*/ 678222 w 7467600"/>
              <a:gd name="connsiteY596" fmla="*/ 1248670 h 6858000"/>
              <a:gd name="connsiteX597" fmla="*/ 775536 w 7467600"/>
              <a:gd name="connsiteY597" fmla="*/ 1388015 h 6858000"/>
              <a:gd name="connsiteX598" fmla="*/ 894529 w 7467600"/>
              <a:gd name="connsiteY598" fmla="*/ 1567739 h 6858000"/>
              <a:gd name="connsiteX599" fmla="*/ 948000 w 7467600"/>
              <a:gd name="connsiteY599" fmla="*/ 1663088 h 6858000"/>
              <a:gd name="connsiteX600" fmla="*/ 1006812 w 7467600"/>
              <a:gd name="connsiteY600" fmla="*/ 1767683 h 6858000"/>
              <a:gd name="connsiteX601" fmla="*/ 1149133 w 7467600"/>
              <a:gd name="connsiteY601" fmla="*/ 1971513 h 6858000"/>
              <a:gd name="connsiteX602" fmla="*/ 1333952 w 7467600"/>
              <a:gd name="connsiteY602" fmla="*/ 2251620 h 6858000"/>
              <a:gd name="connsiteX603" fmla="*/ 1337329 w 7467600"/>
              <a:gd name="connsiteY603" fmla="*/ 2258350 h 6858000"/>
              <a:gd name="connsiteX604" fmla="*/ 1014726 w 7467600"/>
              <a:gd name="connsiteY604" fmla="*/ 1615556 h 6858000"/>
              <a:gd name="connsiteX605" fmla="*/ 678222 w 7467600"/>
              <a:gd name="connsiteY605" fmla="*/ 1248670 h 6858000"/>
              <a:gd name="connsiteX606" fmla="*/ 6691602 w 7467600"/>
              <a:gd name="connsiteY606" fmla="*/ 1140573 h 6858000"/>
              <a:gd name="connsiteX607" fmla="*/ 6571100 w 7467600"/>
              <a:gd name="connsiteY607" fmla="*/ 1183662 h 6858000"/>
              <a:gd name="connsiteX608" fmla="*/ 6241687 w 7467600"/>
              <a:gd name="connsiteY608" fmla="*/ 1257600 h 6858000"/>
              <a:gd name="connsiteX609" fmla="*/ 5693009 w 7467600"/>
              <a:gd name="connsiteY609" fmla="*/ 1478256 h 6858000"/>
              <a:gd name="connsiteX610" fmla="*/ 6548420 w 7467600"/>
              <a:gd name="connsiteY610" fmla="*/ 1214599 h 6858000"/>
              <a:gd name="connsiteX611" fmla="*/ 6605473 w 7467600"/>
              <a:gd name="connsiteY611" fmla="*/ 1184686 h 6858000"/>
              <a:gd name="connsiteX612" fmla="*/ 6691602 w 7467600"/>
              <a:gd name="connsiteY612" fmla="*/ 1140573 h 6858000"/>
              <a:gd name="connsiteX613" fmla="*/ 4002475 w 7467600"/>
              <a:gd name="connsiteY613" fmla="*/ 1037802 h 6858000"/>
              <a:gd name="connsiteX614" fmla="*/ 4000324 w 7467600"/>
              <a:gd name="connsiteY614" fmla="*/ 1039362 h 6858000"/>
              <a:gd name="connsiteX615" fmla="*/ 4002862 w 7467600"/>
              <a:gd name="connsiteY615" fmla="*/ 1042866 h 6858000"/>
              <a:gd name="connsiteX616" fmla="*/ 4002475 w 7467600"/>
              <a:gd name="connsiteY616" fmla="*/ 1037802 h 6858000"/>
              <a:gd name="connsiteX617" fmla="*/ 506322 w 7467600"/>
              <a:gd name="connsiteY617" fmla="*/ 1020997 h 6858000"/>
              <a:gd name="connsiteX618" fmla="*/ 533068 w 7467600"/>
              <a:gd name="connsiteY618" fmla="*/ 1029409 h 6858000"/>
              <a:gd name="connsiteX619" fmla="*/ 1232525 w 7467600"/>
              <a:gd name="connsiteY619" fmla="*/ 1804675 h 6858000"/>
              <a:gd name="connsiteX620" fmla="*/ 1388858 w 7467600"/>
              <a:gd name="connsiteY620" fmla="*/ 2368011 h 6858000"/>
              <a:gd name="connsiteX621" fmla="*/ 1384098 w 7467600"/>
              <a:gd name="connsiteY621" fmla="*/ 2378125 h 6858000"/>
              <a:gd name="connsiteX622" fmla="*/ 1425393 w 7467600"/>
              <a:gd name="connsiteY622" fmla="*/ 2589124 h 6858000"/>
              <a:gd name="connsiteX623" fmla="*/ 1424001 w 7467600"/>
              <a:gd name="connsiteY623" fmla="*/ 2597541 h 6858000"/>
              <a:gd name="connsiteX624" fmla="*/ 2152729 w 7467600"/>
              <a:gd name="connsiteY624" fmla="*/ 2864487 h 6858000"/>
              <a:gd name="connsiteX625" fmla="*/ 2020609 w 7467600"/>
              <a:gd name="connsiteY625" fmla="*/ 2539671 h 6858000"/>
              <a:gd name="connsiteX626" fmla="*/ 2018920 w 7467600"/>
              <a:gd name="connsiteY626" fmla="*/ 2536309 h 6858000"/>
              <a:gd name="connsiteX627" fmla="*/ 1342441 w 7467600"/>
              <a:gd name="connsiteY627" fmla="*/ 1173017 h 6858000"/>
              <a:gd name="connsiteX628" fmla="*/ 1367925 w 7467600"/>
              <a:gd name="connsiteY628" fmla="*/ 1135648 h 6858000"/>
              <a:gd name="connsiteX629" fmla="*/ 1771401 w 7467600"/>
              <a:gd name="connsiteY629" fmla="*/ 1806673 h 6858000"/>
              <a:gd name="connsiteX630" fmla="*/ 1972385 w 7467600"/>
              <a:gd name="connsiteY630" fmla="*/ 2198735 h 6858000"/>
              <a:gd name="connsiteX631" fmla="*/ 2040892 w 7467600"/>
              <a:gd name="connsiteY631" fmla="*/ 2405205 h 6858000"/>
              <a:gd name="connsiteX632" fmla="*/ 2131689 w 7467600"/>
              <a:gd name="connsiteY632" fmla="*/ 1936926 h 6858000"/>
              <a:gd name="connsiteX633" fmla="*/ 2454820 w 7467600"/>
              <a:gd name="connsiteY633" fmla="*/ 1248808 h 6858000"/>
              <a:gd name="connsiteX634" fmla="*/ 2492512 w 7467600"/>
              <a:gd name="connsiteY634" fmla="*/ 1302920 h 6858000"/>
              <a:gd name="connsiteX635" fmla="*/ 2081216 w 7467600"/>
              <a:gd name="connsiteY635" fmla="*/ 2527513 h 6858000"/>
              <a:gd name="connsiteX636" fmla="*/ 2081211 w 7467600"/>
              <a:gd name="connsiteY636" fmla="*/ 2528916 h 6858000"/>
              <a:gd name="connsiteX637" fmla="*/ 2199067 w 7467600"/>
              <a:gd name="connsiteY637" fmla="*/ 2884061 h 6858000"/>
              <a:gd name="connsiteX638" fmla="*/ 3192586 w 7467600"/>
              <a:gd name="connsiteY638" fmla="*/ 3411496 h 6858000"/>
              <a:gd name="connsiteX639" fmla="*/ 3182620 w 7467600"/>
              <a:gd name="connsiteY639" fmla="*/ 3483279 h 6858000"/>
              <a:gd name="connsiteX640" fmla="*/ 2435119 w 7467600"/>
              <a:gd name="connsiteY640" fmla="*/ 3080173 h 6858000"/>
              <a:gd name="connsiteX641" fmla="*/ 2410152 w 7467600"/>
              <a:gd name="connsiteY641" fmla="*/ 3063751 h 6858000"/>
              <a:gd name="connsiteX642" fmla="*/ 2408099 w 7467600"/>
              <a:gd name="connsiteY642" fmla="*/ 3064403 h 6858000"/>
              <a:gd name="connsiteX643" fmla="*/ 2407218 w 7467600"/>
              <a:gd name="connsiteY643" fmla="*/ 3070324 h 6858000"/>
              <a:gd name="connsiteX644" fmla="*/ 2380138 w 7467600"/>
              <a:gd name="connsiteY644" fmla="*/ 3099341 h 6858000"/>
              <a:gd name="connsiteX645" fmla="*/ 1765923 w 7467600"/>
              <a:gd name="connsiteY645" fmla="*/ 3581043 h 6858000"/>
              <a:gd name="connsiteX646" fmla="*/ 1702258 w 7467600"/>
              <a:gd name="connsiteY646" fmla="*/ 3612286 h 6858000"/>
              <a:gd name="connsiteX647" fmla="*/ 1538370 w 7467600"/>
              <a:gd name="connsiteY647" fmla="*/ 3811804 h 6858000"/>
              <a:gd name="connsiteX648" fmla="*/ 542867 w 7467600"/>
              <a:gd name="connsiteY648" fmla="*/ 4944092 h 6858000"/>
              <a:gd name="connsiteX649" fmla="*/ 515800 w 7467600"/>
              <a:gd name="connsiteY649" fmla="*/ 4862180 h 6858000"/>
              <a:gd name="connsiteX650" fmla="*/ 909145 w 7467600"/>
              <a:gd name="connsiteY650" fmla="*/ 4199225 h 6858000"/>
              <a:gd name="connsiteX651" fmla="*/ 1214067 w 7467600"/>
              <a:gd name="connsiteY651" fmla="*/ 3908561 h 6858000"/>
              <a:gd name="connsiteX652" fmla="*/ 640967 w 7467600"/>
              <a:gd name="connsiteY652" fmla="*/ 4105601 h 6858000"/>
              <a:gd name="connsiteX653" fmla="*/ 112563 w 7467600"/>
              <a:gd name="connsiteY653" fmla="*/ 4396952 h 6858000"/>
              <a:gd name="connsiteX654" fmla="*/ 0 w 7467600"/>
              <a:gd name="connsiteY654" fmla="*/ 4466006 h 6858000"/>
              <a:gd name="connsiteX655" fmla="*/ 0 w 7467600"/>
              <a:gd name="connsiteY655" fmla="*/ 4233763 h 6858000"/>
              <a:gd name="connsiteX656" fmla="*/ 36881 w 7467600"/>
              <a:gd name="connsiteY656" fmla="*/ 4200118 h 6858000"/>
              <a:gd name="connsiteX657" fmla="*/ 910534 w 7467600"/>
              <a:gd name="connsiteY657" fmla="*/ 3629753 h 6858000"/>
              <a:gd name="connsiteX658" fmla="*/ 1578717 w 7467600"/>
              <a:gd name="connsiteY658" fmla="*/ 3575982 h 6858000"/>
              <a:gd name="connsiteX659" fmla="*/ 2338780 w 7467600"/>
              <a:gd name="connsiteY659" fmla="*/ 3033725 h 6858000"/>
              <a:gd name="connsiteX660" fmla="*/ 1807991 w 7467600"/>
              <a:gd name="connsiteY660" fmla="*/ 2807184 h 6858000"/>
              <a:gd name="connsiteX661" fmla="*/ 1416358 w 7467600"/>
              <a:gd name="connsiteY661" fmla="*/ 3112571 h 6858000"/>
              <a:gd name="connsiteX662" fmla="*/ 939066 w 7467600"/>
              <a:gd name="connsiteY662" fmla="*/ 3378798 h 6858000"/>
              <a:gd name="connsiteX663" fmla="*/ 115099 w 7467600"/>
              <a:gd name="connsiteY663" fmla="*/ 3607650 h 6858000"/>
              <a:gd name="connsiteX664" fmla="*/ 97284 w 7467600"/>
              <a:gd name="connsiteY664" fmla="*/ 3520393 h 6858000"/>
              <a:gd name="connsiteX665" fmla="*/ 922050 w 7467600"/>
              <a:gd name="connsiteY665" fmla="*/ 3074867 h 6858000"/>
              <a:gd name="connsiteX666" fmla="*/ 1405265 w 7467600"/>
              <a:gd name="connsiteY666" fmla="*/ 3016319 h 6858000"/>
              <a:gd name="connsiteX667" fmla="*/ 1407512 w 7467600"/>
              <a:gd name="connsiteY667" fmla="*/ 3018001 h 6858000"/>
              <a:gd name="connsiteX668" fmla="*/ 1726266 w 7467600"/>
              <a:gd name="connsiteY668" fmla="*/ 2777274 h 6858000"/>
              <a:gd name="connsiteX669" fmla="*/ 625390 w 7467600"/>
              <a:gd name="connsiteY669" fmla="*/ 2514541 h 6858000"/>
              <a:gd name="connsiteX670" fmla="*/ 619799 w 7467600"/>
              <a:gd name="connsiteY670" fmla="*/ 2527180 h 6858000"/>
              <a:gd name="connsiteX671" fmla="*/ 310030 w 7467600"/>
              <a:gd name="connsiteY671" fmla="*/ 2771818 h 6858000"/>
              <a:gd name="connsiteX672" fmla="*/ 173877 w 7467600"/>
              <a:gd name="connsiteY672" fmla="*/ 2937056 h 6858000"/>
              <a:gd name="connsiteX673" fmla="*/ 77889 w 7467600"/>
              <a:gd name="connsiteY673" fmla="*/ 3138440 h 6858000"/>
              <a:gd name="connsiteX674" fmla="*/ 0 w 7467600"/>
              <a:gd name="connsiteY674" fmla="*/ 3271395 h 6858000"/>
              <a:gd name="connsiteX675" fmla="*/ 0 w 7467600"/>
              <a:gd name="connsiteY675" fmla="*/ 3153002 h 6858000"/>
              <a:gd name="connsiteX676" fmla="*/ 2386 w 7467600"/>
              <a:gd name="connsiteY676" fmla="*/ 3149203 h 6858000"/>
              <a:gd name="connsiteX677" fmla="*/ 89753 w 7467600"/>
              <a:gd name="connsiteY677" fmla="*/ 2987702 h 6858000"/>
              <a:gd name="connsiteX678" fmla="*/ 76869 w 7467600"/>
              <a:gd name="connsiteY678" fmla="*/ 3005404 h 6858000"/>
              <a:gd name="connsiteX679" fmla="*/ 32049 w 7467600"/>
              <a:gd name="connsiteY679" fmla="*/ 3065814 h 6858000"/>
              <a:gd name="connsiteX680" fmla="*/ 0 w 7467600"/>
              <a:gd name="connsiteY680" fmla="*/ 3108744 h 6858000"/>
              <a:gd name="connsiteX681" fmla="*/ 0 w 7467600"/>
              <a:gd name="connsiteY681" fmla="*/ 3058059 h 6858000"/>
              <a:gd name="connsiteX682" fmla="*/ 7610 w 7467600"/>
              <a:gd name="connsiteY682" fmla="*/ 3047889 h 6858000"/>
              <a:gd name="connsiteX683" fmla="*/ 52419 w 7467600"/>
              <a:gd name="connsiteY683" fmla="*/ 2987479 h 6858000"/>
              <a:gd name="connsiteX684" fmla="*/ 59142 w 7467600"/>
              <a:gd name="connsiteY684" fmla="*/ 2978488 h 6858000"/>
              <a:gd name="connsiteX685" fmla="*/ 0 w 7467600"/>
              <a:gd name="connsiteY685" fmla="*/ 3015334 h 6858000"/>
              <a:gd name="connsiteX686" fmla="*/ 0 w 7467600"/>
              <a:gd name="connsiteY686" fmla="*/ 2914286 h 6858000"/>
              <a:gd name="connsiteX687" fmla="*/ 36383 w 7467600"/>
              <a:gd name="connsiteY687" fmla="*/ 2901128 h 6858000"/>
              <a:gd name="connsiteX688" fmla="*/ 156329 w 7467600"/>
              <a:gd name="connsiteY688" fmla="*/ 2840533 h 6858000"/>
              <a:gd name="connsiteX689" fmla="*/ 358355 w 7467600"/>
              <a:gd name="connsiteY689" fmla="*/ 2620471 h 6858000"/>
              <a:gd name="connsiteX690" fmla="*/ 510577 w 7467600"/>
              <a:gd name="connsiteY690" fmla="*/ 2501244 h 6858000"/>
              <a:gd name="connsiteX691" fmla="*/ 211967 w 7467600"/>
              <a:gd name="connsiteY691" fmla="*/ 2479171 h 6858000"/>
              <a:gd name="connsiteX692" fmla="*/ 0 w 7467600"/>
              <a:gd name="connsiteY692" fmla="*/ 2476398 h 6858000"/>
              <a:gd name="connsiteX693" fmla="*/ 0 w 7467600"/>
              <a:gd name="connsiteY693" fmla="*/ 2389189 h 6858000"/>
              <a:gd name="connsiteX694" fmla="*/ 103062 w 7467600"/>
              <a:gd name="connsiteY694" fmla="*/ 2389518 h 6858000"/>
              <a:gd name="connsiteX695" fmla="*/ 510734 w 7467600"/>
              <a:gd name="connsiteY695" fmla="*/ 2416201 h 6858000"/>
              <a:gd name="connsiteX696" fmla="*/ 279257 w 7467600"/>
              <a:gd name="connsiteY696" fmla="*/ 2092102 h 6858000"/>
              <a:gd name="connsiteX697" fmla="*/ 65265 w 7467600"/>
              <a:gd name="connsiteY697" fmla="*/ 2006049 h 6858000"/>
              <a:gd name="connsiteX698" fmla="*/ 0 w 7467600"/>
              <a:gd name="connsiteY698" fmla="*/ 1982532 h 6858000"/>
              <a:gd name="connsiteX699" fmla="*/ 0 w 7467600"/>
              <a:gd name="connsiteY699" fmla="*/ 1912789 h 6858000"/>
              <a:gd name="connsiteX700" fmla="*/ 97460 w 7467600"/>
              <a:gd name="connsiteY700" fmla="*/ 1953725 h 6858000"/>
              <a:gd name="connsiteX701" fmla="*/ 221272 w 7467600"/>
              <a:gd name="connsiteY701" fmla="*/ 1980766 h 6858000"/>
              <a:gd name="connsiteX702" fmla="*/ 116765 w 7467600"/>
              <a:gd name="connsiteY702" fmla="*/ 1911033 h 6858000"/>
              <a:gd name="connsiteX703" fmla="*/ 16405 w 7467600"/>
              <a:gd name="connsiteY703" fmla="*/ 1803412 h 6858000"/>
              <a:gd name="connsiteX704" fmla="*/ 0 w 7467600"/>
              <a:gd name="connsiteY704" fmla="*/ 1784777 h 6858000"/>
              <a:gd name="connsiteX705" fmla="*/ 0 w 7467600"/>
              <a:gd name="connsiteY705" fmla="*/ 1740082 h 6858000"/>
              <a:gd name="connsiteX706" fmla="*/ 39394 w 7467600"/>
              <a:gd name="connsiteY706" fmla="*/ 1784856 h 6858000"/>
              <a:gd name="connsiteX707" fmla="*/ 135813 w 7467600"/>
              <a:gd name="connsiteY707" fmla="*/ 1888838 h 6858000"/>
              <a:gd name="connsiteX708" fmla="*/ 242575 w 7467600"/>
              <a:gd name="connsiteY708" fmla="*/ 1958841 h 6858000"/>
              <a:gd name="connsiteX709" fmla="*/ 82197 w 7467600"/>
              <a:gd name="connsiteY709" fmla="*/ 1754826 h 6858000"/>
              <a:gd name="connsiteX710" fmla="*/ 0 w 7467600"/>
              <a:gd name="connsiteY710" fmla="*/ 1679650 h 6858000"/>
              <a:gd name="connsiteX711" fmla="*/ 0 w 7467600"/>
              <a:gd name="connsiteY711" fmla="*/ 1602463 h 6858000"/>
              <a:gd name="connsiteX712" fmla="*/ 84689 w 7467600"/>
              <a:gd name="connsiteY712" fmla="*/ 1677442 h 6858000"/>
              <a:gd name="connsiteX713" fmla="*/ 298437 w 7467600"/>
              <a:gd name="connsiteY713" fmla="*/ 1968019 h 6858000"/>
              <a:gd name="connsiteX714" fmla="*/ 227269 w 7467600"/>
              <a:gd name="connsiteY714" fmla="*/ 1114064 h 6858000"/>
              <a:gd name="connsiteX715" fmla="*/ 248003 w 7467600"/>
              <a:gd name="connsiteY715" fmla="*/ 1089613 h 6858000"/>
              <a:gd name="connsiteX716" fmla="*/ 427020 w 7467600"/>
              <a:gd name="connsiteY716" fmla="*/ 1619803 h 6858000"/>
              <a:gd name="connsiteX717" fmla="*/ 340345 w 7467600"/>
              <a:gd name="connsiteY717" fmla="*/ 2027739 h 6858000"/>
              <a:gd name="connsiteX718" fmla="*/ 360865 w 7467600"/>
              <a:gd name="connsiteY718" fmla="*/ 2044827 h 6858000"/>
              <a:gd name="connsiteX719" fmla="*/ 560414 w 7467600"/>
              <a:gd name="connsiteY719" fmla="*/ 2421457 h 6858000"/>
              <a:gd name="connsiteX720" fmla="*/ 1359703 w 7467600"/>
              <a:gd name="connsiteY720" fmla="*/ 2578554 h 6858000"/>
              <a:gd name="connsiteX721" fmla="*/ 1359422 w 7467600"/>
              <a:gd name="connsiteY721" fmla="*/ 2577994 h 6858000"/>
              <a:gd name="connsiteX722" fmla="*/ 828701 w 7467600"/>
              <a:gd name="connsiteY722" fmla="*/ 1839520 h 6858000"/>
              <a:gd name="connsiteX723" fmla="*/ 494427 w 7467600"/>
              <a:gd name="connsiteY723" fmla="*/ 1092333 h 6858000"/>
              <a:gd name="connsiteX724" fmla="*/ 506322 w 7467600"/>
              <a:gd name="connsiteY724" fmla="*/ 1020997 h 6858000"/>
              <a:gd name="connsiteX725" fmla="*/ 4570198 w 7467600"/>
              <a:gd name="connsiteY725" fmla="*/ 978081 h 6858000"/>
              <a:gd name="connsiteX726" fmla="*/ 4523691 w 7467600"/>
              <a:gd name="connsiteY726" fmla="*/ 1127776 h 6858000"/>
              <a:gd name="connsiteX727" fmla="*/ 4509875 w 7467600"/>
              <a:gd name="connsiteY727" fmla="*/ 1167552 h 6858000"/>
              <a:gd name="connsiteX728" fmla="*/ 4478168 w 7467600"/>
              <a:gd name="connsiteY728" fmla="*/ 1260735 h 6858000"/>
              <a:gd name="connsiteX729" fmla="*/ 4409309 w 7467600"/>
              <a:gd name="connsiteY729" fmla="*/ 1666996 h 6858000"/>
              <a:gd name="connsiteX730" fmla="*/ 4370031 w 7467600"/>
              <a:gd name="connsiteY730" fmla="*/ 1955666 h 6858000"/>
              <a:gd name="connsiteX731" fmla="*/ 4570198 w 7467600"/>
              <a:gd name="connsiteY731" fmla="*/ 978081 h 6858000"/>
              <a:gd name="connsiteX732" fmla="*/ 4557898 w 7467600"/>
              <a:gd name="connsiteY732" fmla="*/ 900011 h 6858000"/>
              <a:gd name="connsiteX733" fmla="*/ 4344840 w 7467600"/>
              <a:gd name="connsiteY733" fmla="*/ 1922038 h 6858000"/>
              <a:gd name="connsiteX734" fmla="*/ 4378710 w 7467600"/>
              <a:gd name="connsiteY734" fmla="*/ 1665516 h 6858000"/>
              <a:gd name="connsiteX735" fmla="*/ 4448798 w 7467600"/>
              <a:gd name="connsiteY735" fmla="*/ 1253024 h 6858000"/>
              <a:gd name="connsiteX736" fmla="*/ 4480315 w 7467600"/>
              <a:gd name="connsiteY736" fmla="*/ 1158454 h 6858000"/>
              <a:gd name="connsiteX737" fmla="*/ 4494133 w 7467600"/>
              <a:gd name="connsiteY737" fmla="*/ 1118676 h 6858000"/>
              <a:gd name="connsiteX738" fmla="*/ 4557898 w 7467600"/>
              <a:gd name="connsiteY738" fmla="*/ 900011 h 6858000"/>
              <a:gd name="connsiteX739" fmla="*/ 5870151 w 7467600"/>
              <a:gd name="connsiteY739" fmla="*/ 898890 h 6858000"/>
              <a:gd name="connsiteX740" fmla="*/ 5861335 w 7467600"/>
              <a:gd name="connsiteY740" fmla="*/ 899177 h 6858000"/>
              <a:gd name="connsiteX741" fmla="*/ 5843702 w 7467600"/>
              <a:gd name="connsiteY741" fmla="*/ 899748 h 6858000"/>
              <a:gd name="connsiteX742" fmla="*/ 5651107 w 7467600"/>
              <a:gd name="connsiteY742" fmla="*/ 920306 h 6858000"/>
              <a:gd name="connsiteX743" fmla="*/ 5459407 w 7467600"/>
              <a:gd name="connsiteY743" fmla="*/ 940975 h 6858000"/>
              <a:gd name="connsiteX744" fmla="*/ 5374846 w 7467600"/>
              <a:gd name="connsiteY744" fmla="*/ 941988 h 6858000"/>
              <a:gd name="connsiteX745" fmla="*/ 5256105 w 7467600"/>
              <a:gd name="connsiteY745" fmla="*/ 945632 h 6858000"/>
              <a:gd name="connsiteX746" fmla="*/ 5107071 w 7467600"/>
              <a:gd name="connsiteY746" fmla="*/ 969720 h 6858000"/>
              <a:gd name="connsiteX747" fmla="*/ 4998681 w 7467600"/>
              <a:gd name="connsiteY747" fmla="*/ 988771 h 6858000"/>
              <a:gd name="connsiteX748" fmla="*/ 5870151 w 7467600"/>
              <a:gd name="connsiteY748" fmla="*/ 898890 h 6858000"/>
              <a:gd name="connsiteX749" fmla="*/ 5504425 w 7467600"/>
              <a:gd name="connsiteY749" fmla="*/ 848067 h 6858000"/>
              <a:gd name="connsiteX750" fmla="*/ 4968849 w 7467600"/>
              <a:gd name="connsiteY750" fmla="*/ 962318 h 6858000"/>
              <a:gd name="connsiteX751" fmla="*/ 5104039 w 7467600"/>
              <a:gd name="connsiteY751" fmla="*/ 940634 h 6858000"/>
              <a:gd name="connsiteX752" fmla="*/ 5256311 w 7467600"/>
              <a:gd name="connsiteY752" fmla="*/ 916490 h 6858000"/>
              <a:gd name="connsiteX753" fmla="*/ 5377381 w 7467600"/>
              <a:gd name="connsiteY753" fmla="*/ 912671 h 6858000"/>
              <a:gd name="connsiteX754" fmla="*/ 5460148 w 7467600"/>
              <a:gd name="connsiteY754" fmla="*/ 911442 h 6858000"/>
              <a:gd name="connsiteX755" fmla="*/ 5648971 w 7467600"/>
              <a:gd name="connsiteY755" fmla="*/ 891331 h 6858000"/>
              <a:gd name="connsiteX756" fmla="*/ 5844807 w 7467600"/>
              <a:gd name="connsiteY756" fmla="*/ 870718 h 6858000"/>
              <a:gd name="connsiteX757" fmla="*/ 5862975 w 7467600"/>
              <a:gd name="connsiteY757" fmla="*/ 869756 h 6858000"/>
              <a:gd name="connsiteX758" fmla="*/ 5920887 w 7467600"/>
              <a:gd name="connsiteY758" fmla="*/ 865929 h 6858000"/>
              <a:gd name="connsiteX759" fmla="*/ 5504425 w 7467600"/>
              <a:gd name="connsiteY759" fmla="*/ 848067 h 6858000"/>
              <a:gd name="connsiteX760" fmla="*/ 3607114 w 7467600"/>
              <a:gd name="connsiteY760" fmla="*/ 467441 h 6858000"/>
              <a:gd name="connsiteX761" fmla="*/ 3296242 w 7467600"/>
              <a:gd name="connsiteY761" fmla="*/ 807991 h 6858000"/>
              <a:gd name="connsiteX762" fmla="*/ 3174674 w 7467600"/>
              <a:gd name="connsiteY762" fmla="*/ 919759 h 6858000"/>
              <a:gd name="connsiteX763" fmla="*/ 3042978 w 7467600"/>
              <a:gd name="connsiteY763" fmla="*/ 1054894 h 6858000"/>
              <a:gd name="connsiteX764" fmla="*/ 2968914 w 7467600"/>
              <a:gd name="connsiteY764" fmla="*/ 1133756 h 6858000"/>
              <a:gd name="connsiteX765" fmla="*/ 3103823 w 7467600"/>
              <a:gd name="connsiteY765" fmla="*/ 1026814 h 6858000"/>
              <a:gd name="connsiteX766" fmla="*/ 3607114 w 7467600"/>
              <a:gd name="connsiteY766" fmla="*/ 467441 h 6858000"/>
              <a:gd name="connsiteX767" fmla="*/ 3744487 w 7467600"/>
              <a:gd name="connsiteY767" fmla="*/ 383136 h 6858000"/>
              <a:gd name="connsiteX768" fmla="*/ 3970213 w 7467600"/>
              <a:gd name="connsiteY768" fmla="*/ 995559 h 6858000"/>
              <a:gd name="connsiteX769" fmla="*/ 3744487 w 7467600"/>
              <a:gd name="connsiteY769" fmla="*/ 383136 h 6858000"/>
              <a:gd name="connsiteX770" fmla="*/ 3624562 w 7467600"/>
              <a:gd name="connsiteY770" fmla="*/ 367041 h 6858000"/>
              <a:gd name="connsiteX771" fmla="*/ 3489712 w 7467600"/>
              <a:gd name="connsiteY771" fmla="*/ 485386 h 6858000"/>
              <a:gd name="connsiteX772" fmla="*/ 3182994 w 7467600"/>
              <a:gd name="connsiteY772" fmla="*/ 828265 h 6858000"/>
              <a:gd name="connsiteX773" fmla="*/ 2892114 w 7467600"/>
              <a:gd name="connsiteY773" fmla="*/ 1172635 h 6858000"/>
              <a:gd name="connsiteX774" fmla="*/ 3021459 w 7467600"/>
              <a:gd name="connsiteY774" fmla="*/ 1035385 h 6858000"/>
              <a:gd name="connsiteX775" fmla="*/ 3153873 w 7467600"/>
              <a:gd name="connsiteY775" fmla="*/ 898971 h 6858000"/>
              <a:gd name="connsiteX776" fmla="*/ 3276511 w 7467600"/>
              <a:gd name="connsiteY776" fmla="*/ 786423 h 6858000"/>
              <a:gd name="connsiteX777" fmla="*/ 3584154 w 7467600"/>
              <a:gd name="connsiteY777" fmla="*/ 448218 h 6858000"/>
              <a:gd name="connsiteX778" fmla="*/ 3624562 w 7467600"/>
              <a:gd name="connsiteY778" fmla="*/ 367041 h 6858000"/>
              <a:gd name="connsiteX779" fmla="*/ 3766672 w 7467600"/>
              <a:gd name="connsiteY779" fmla="*/ 359429 h 6858000"/>
              <a:gd name="connsiteX780" fmla="*/ 3996338 w 7467600"/>
              <a:gd name="connsiteY780" fmla="*/ 968237 h 6858000"/>
              <a:gd name="connsiteX781" fmla="*/ 3766672 w 7467600"/>
              <a:gd name="connsiteY781" fmla="*/ 359429 h 6858000"/>
              <a:gd name="connsiteX782" fmla="*/ 5805386 w 7467600"/>
              <a:gd name="connsiteY782" fmla="*/ 239240 h 6858000"/>
              <a:gd name="connsiteX783" fmla="*/ 5736947 w 7467600"/>
              <a:gd name="connsiteY783" fmla="*/ 261367 h 6858000"/>
              <a:gd name="connsiteX784" fmla="*/ 5427012 w 7467600"/>
              <a:gd name="connsiteY784" fmla="*/ 311272 h 6858000"/>
              <a:gd name="connsiteX785" fmla="*/ 5147818 w 7467600"/>
              <a:gd name="connsiteY785" fmla="*/ 322112 h 6858000"/>
              <a:gd name="connsiteX786" fmla="*/ 5060854 w 7467600"/>
              <a:gd name="connsiteY786" fmla="*/ 311882 h 6858000"/>
              <a:gd name="connsiteX787" fmla="*/ 4945989 w 7467600"/>
              <a:gd name="connsiteY787" fmla="*/ 300516 h 6858000"/>
              <a:gd name="connsiteX788" fmla="*/ 5410479 w 7467600"/>
              <a:gd name="connsiteY788" fmla="*/ 348434 h 6858000"/>
              <a:gd name="connsiteX789" fmla="*/ 5805386 w 7467600"/>
              <a:gd name="connsiteY789" fmla="*/ 239240 h 6858000"/>
              <a:gd name="connsiteX790" fmla="*/ 5905192 w 7467600"/>
              <a:gd name="connsiteY790" fmla="*/ 163079 h 6858000"/>
              <a:gd name="connsiteX791" fmla="*/ 5865655 w 7467600"/>
              <a:gd name="connsiteY791" fmla="*/ 171901 h 6858000"/>
              <a:gd name="connsiteX792" fmla="*/ 5259740 w 7467600"/>
              <a:gd name="connsiteY792" fmla="*/ 257013 h 6858000"/>
              <a:gd name="connsiteX793" fmla="*/ 5208466 w 7467600"/>
              <a:gd name="connsiteY793" fmla="*/ 257550 h 6858000"/>
              <a:gd name="connsiteX794" fmla="*/ 4980204 w 7467600"/>
              <a:gd name="connsiteY794" fmla="*/ 271903 h 6858000"/>
              <a:gd name="connsiteX795" fmla="*/ 5068068 w 7467600"/>
              <a:gd name="connsiteY795" fmla="*/ 282244 h 6858000"/>
              <a:gd name="connsiteX796" fmla="*/ 5153231 w 7467600"/>
              <a:gd name="connsiteY796" fmla="*/ 292240 h 6858000"/>
              <a:gd name="connsiteX797" fmla="*/ 5426491 w 7467600"/>
              <a:gd name="connsiteY797" fmla="*/ 281128 h 6858000"/>
              <a:gd name="connsiteX798" fmla="*/ 5731212 w 7467600"/>
              <a:gd name="connsiteY798" fmla="*/ 231951 h 6858000"/>
              <a:gd name="connsiteX799" fmla="*/ 5905192 w 7467600"/>
              <a:gd name="connsiteY799" fmla="*/ 163079 h 6858000"/>
              <a:gd name="connsiteX800" fmla="*/ 5944437 w 7467600"/>
              <a:gd name="connsiteY800" fmla="*/ 113829 h 6858000"/>
              <a:gd name="connsiteX801" fmla="*/ 5825032 w 7467600"/>
              <a:gd name="connsiteY801" fmla="*/ 146405 h 6858000"/>
              <a:gd name="connsiteX802" fmla="*/ 4955599 w 7467600"/>
              <a:gd name="connsiteY802" fmla="*/ 247008 h 6858000"/>
              <a:gd name="connsiteX803" fmla="*/ 5210104 w 7467600"/>
              <a:gd name="connsiteY803" fmla="*/ 228123 h 6858000"/>
              <a:gd name="connsiteX804" fmla="*/ 5261015 w 7467600"/>
              <a:gd name="connsiteY804" fmla="*/ 227087 h 6858000"/>
              <a:gd name="connsiteX805" fmla="*/ 5861181 w 7467600"/>
              <a:gd name="connsiteY805" fmla="*/ 143093 h 6858000"/>
              <a:gd name="connsiteX806" fmla="*/ 5961252 w 7467600"/>
              <a:gd name="connsiteY806" fmla="*/ 114820 h 6858000"/>
              <a:gd name="connsiteX807" fmla="*/ 5944437 w 7467600"/>
              <a:gd name="connsiteY807" fmla="*/ 113829 h 6858000"/>
              <a:gd name="connsiteX808" fmla="*/ 3882765 w 7467600"/>
              <a:gd name="connsiteY808" fmla="*/ 0 h 6858000"/>
              <a:gd name="connsiteX809" fmla="*/ 3995099 w 7467600"/>
              <a:gd name="connsiteY809" fmla="*/ 0 h 6858000"/>
              <a:gd name="connsiteX810" fmla="*/ 4163818 w 7467600"/>
              <a:gd name="connsiteY810" fmla="*/ 234104 h 6858000"/>
              <a:gd name="connsiteX811" fmla="*/ 4172099 w 7467600"/>
              <a:gd name="connsiteY811" fmla="*/ 234207 h 6858000"/>
              <a:gd name="connsiteX812" fmla="*/ 4784282 w 7467600"/>
              <a:gd name="connsiteY812" fmla="*/ 276561 h 6858000"/>
              <a:gd name="connsiteX813" fmla="*/ 4801687 w 7467600"/>
              <a:gd name="connsiteY813" fmla="*/ 267764 h 6858000"/>
              <a:gd name="connsiteX814" fmla="*/ 6082788 w 7467600"/>
              <a:gd name="connsiteY814" fmla="*/ 64119 h 6858000"/>
              <a:gd name="connsiteX815" fmla="*/ 6099442 w 7467600"/>
              <a:gd name="connsiteY815" fmla="*/ 82568 h 6858000"/>
              <a:gd name="connsiteX816" fmla="*/ 4804137 w 7467600"/>
              <a:gd name="connsiteY816" fmla="*/ 320931 h 6858000"/>
              <a:gd name="connsiteX817" fmla="*/ 4227047 w 7467600"/>
              <a:gd name="connsiteY817" fmla="*/ 313415 h 6858000"/>
              <a:gd name="connsiteX818" fmla="*/ 4346041 w 7467600"/>
              <a:gd name="connsiteY818" fmla="*/ 456086 h 6858000"/>
              <a:gd name="connsiteX819" fmla="*/ 4870967 w 7467600"/>
              <a:gd name="connsiteY819" fmla="*/ 963061 h 6858000"/>
              <a:gd name="connsiteX820" fmla="*/ 4889647 w 7467600"/>
              <a:gd name="connsiteY820" fmla="*/ 957147 h 6858000"/>
              <a:gd name="connsiteX821" fmla="*/ 5422504 w 7467600"/>
              <a:gd name="connsiteY821" fmla="*/ 805191 h 6858000"/>
              <a:gd name="connsiteX822" fmla="*/ 6087656 w 7467600"/>
              <a:gd name="connsiteY822" fmla="*/ 826703 h 6858000"/>
              <a:gd name="connsiteX823" fmla="*/ 6058717 w 7467600"/>
              <a:gd name="connsiteY823" fmla="*/ 865992 h 6858000"/>
              <a:gd name="connsiteX824" fmla="*/ 4974153 w 7467600"/>
              <a:gd name="connsiteY824" fmla="*/ 1045456 h 6858000"/>
              <a:gd name="connsiteX825" fmla="*/ 5627835 w 7467600"/>
              <a:gd name="connsiteY825" fmla="*/ 1472077 h 6858000"/>
              <a:gd name="connsiteX826" fmla="*/ 5629817 w 7467600"/>
              <a:gd name="connsiteY826" fmla="*/ 1471412 h 6858000"/>
              <a:gd name="connsiteX827" fmla="*/ 5634124 w 7467600"/>
              <a:gd name="connsiteY827" fmla="*/ 1470572 h 6858000"/>
              <a:gd name="connsiteX828" fmla="*/ 5755832 w 7467600"/>
              <a:gd name="connsiteY828" fmla="*/ 1383886 h 6858000"/>
              <a:gd name="connsiteX829" fmla="*/ 6014186 w 7467600"/>
              <a:gd name="connsiteY829" fmla="*/ 1279799 h 6858000"/>
              <a:gd name="connsiteX830" fmla="*/ 6901619 w 7467600"/>
              <a:gd name="connsiteY830" fmla="*/ 1047874 h 6858000"/>
              <a:gd name="connsiteX831" fmla="*/ 6931566 w 7467600"/>
              <a:gd name="connsiteY831" fmla="*/ 1062034 h 6858000"/>
              <a:gd name="connsiteX832" fmla="*/ 5790982 w 7467600"/>
              <a:gd name="connsiteY832" fmla="*/ 1561380 h 6858000"/>
              <a:gd name="connsiteX833" fmla="*/ 6188971 w 7467600"/>
              <a:gd name="connsiteY833" fmla="*/ 1755168 h 6858000"/>
              <a:gd name="connsiteX834" fmla="*/ 6202446 w 7467600"/>
              <a:gd name="connsiteY834" fmla="*/ 1752268 h 6858000"/>
              <a:gd name="connsiteX835" fmla="*/ 7179560 w 7467600"/>
              <a:gd name="connsiteY835" fmla="*/ 1467551 h 6858000"/>
              <a:gd name="connsiteX836" fmla="*/ 7158730 w 7467600"/>
              <a:gd name="connsiteY836" fmla="*/ 1507835 h 6858000"/>
              <a:gd name="connsiteX837" fmla="*/ 6326959 w 7467600"/>
              <a:gd name="connsiteY837" fmla="*/ 1817686 h 6858000"/>
              <a:gd name="connsiteX838" fmla="*/ 6537433 w 7467600"/>
              <a:gd name="connsiteY838" fmla="*/ 1907790 h 6858000"/>
              <a:gd name="connsiteX839" fmla="*/ 6550221 w 7467600"/>
              <a:gd name="connsiteY839" fmla="*/ 1910729 h 6858000"/>
              <a:gd name="connsiteX840" fmla="*/ 6964438 w 7467600"/>
              <a:gd name="connsiteY840" fmla="*/ 2209505 h 6858000"/>
              <a:gd name="connsiteX841" fmla="*/ 7367862 w 7467600"/>
              <a:gd name="connsiteY841" fmla="*/ 2806833 h 6858000"/>
              <a:gd name="connsiteX842" fmla="*/ 7364329 w 7467600"/>
              <a:gd name="connsiteY842" fmla="*/ 2826907 h 6858000"/>
              <a:gd name="connsiteX843" fmla="*/ 7290545 w 7467600"/>
              <a:gd name="connsiteY843" fmla="*/ 2850663 h 6858000"/>
              <a:gd name="connsiteX844" fmla="*/ 6472036 w 7467600"/>
              <a:gd name="connsiteY844" fmla="*/ 1959003 h 6858000"/>
              <a:gd name="connsiteX845" fmla="*/ 5792897 w 7467600"/>
              <a:gd name="connsiteY845" fmla="*/ 1647747 h 6858000"/>
              <a:gd name="connsiteX846" fmla="*/ 5842751 w 7467600"/>
              <a:gd name="connsiteY846" fmla="*/ 1816112 h 6858000"/>
              <a:gd name="connsiteX847" fmla="*/ 5847424 w 7467600"/>
              <a:gd name="connsiteY847" fmla="*/ 1815776 h 6858000"/>
              <a:gd name="connsiteX848" fmla="*/ 6399821 w 7467600"/>
              <a:gd name="connsiteY848" fmla="*/ 2344799 h 6858000"/>
              <a:gd name="connsiteX849" fmla="*/ 6323232 w 7467600"/>
              <a:gd name="connsiteY849" fmla="*/ 2389634 h 6858000"/>
              <a:gd name="connsiteX850" fmla="*/ 5942958 w 7467600"/>
              <a:gd name="connsiteY850" fmla="*/ 2077708 h 6858000"/>
              <a:gd name="connsiteX851" fmla="*/ 5921559 w 7467600"/>
              <a:gd name="connsiteY851" fmla="*/ 2378596 h 6858000"/>
              <a:gd name="connsiteX852" fmla="*/ 5817651 w 7467600"/>
              <a:gd name="connsiteY852" fmla="*/ 3023919 h 6858000"/>
              <a:gd name="connsiteX853" fmla="*/ 5729634 w 7467600"/>
              <a:gd name="connsiteY853" fmla="*/ 3051849 h 6858000"/>
              <a:gd name="connsiteX854" fmla="*/ 5611018 w 7467600"/>
              <a:gd name="connsiteY854" fmla="*/ 2316769 h 6858000"/>
              <a:gd name="connsiteX855" fmla="*/ 5687608 w 7467600"/>
              <a:gd name="connsiteY855" fmla="*/ 2039972 h 6858000"/>
              <a:gd name="connsiteX856" fmla="*/ 5657554 w 7467600"/>
              <a:gd name="connsiteY856" fmla="*/ 1576445 h 6858000"/>
              <a:gd name="connsiteX857" fmla="*/ 5150475 w 7467600"/>
              <a:gd name="connsiteY857" fmla="*/ 1274012 h 6858000"/>
              <a:gd name="connsiteX858" fmla="*/ 5349142 w 7467600"/>
              <a:gd name="connsiteY858" fmla="*/ 2204405 h 6858000"/>
              <a:gd name="connsiteX859" fmla="*/ 5262214 w 7467600"/>
              <a:gd name="connsiteY859" fmla="*/ 2233836 h 6858000"/>
              <a:gd name="connsiteX860" fmla="*/ 4981539 w 7467600"/>
              <a:gd name="connsiteY860" fmla="*/ 1542201 h 6858000"/>
              <a:gd name="connsiteX861" fmla="*/ 4958461 w 7467600"/>
              <a:gd name="connsiteY861" fmla="*/ 1136957 h 6858000"/>
              <a:gd name="connsiteX862" fmla="*/ 4655015 w 7467600"/>
              <a:gd name="connsiteY862" fmla="*/ 891426 h 6858000"/>
              <a:gd name="connsiteX863" fmla="*/ 4348002 w 7467600"/>
              <a:gd name="connsiteY863" fmla="*/ 2205895 h 6858000"/>
              <a:gd name="connsiteX864" fmla="*/ 4262250 w 7467600"/>
              <a:gd name="connsiteY864" fmla="*/ 2219972 h 6858000"/>
              <a:gd name="connsiteX865" fmla="*/ 4550611 w 7467600"/>
              <a:gd name="connsiteY865" fmla="*/ 817540 h 6858000"/>
              <a:gd name="connsiteX866" fmla="*/ 4564418 w 7467600"/>
              <a:gd name="connsiteY866" fmla="*/ 808293 h 6858000"/>
              <a:gd name="connsiteX867" fmla="*/ 4266388 w 7467600"/>
              <a:gd name="connsiteY867" fmla="*/ 500083 h 6858000"/>
              <a:gd name="connsiteX868" fmla="*/ 4032842 w 7467600"/>
              <a:gd name="connsiteY868" fmla="*/ 211809 h 6858000"/>
              <a:gd name="connsiteX869" fmla="*/ 3882765 w 7467600"/>
              <a:gd name="connsiteY869" fmla="*/ 0 h 6858000"/>
              <a:gd name="connsiteX870" fmla="*/ 3721337 w 7467600"/>
              <a:gd name="connsiteY870" fmla="*/ 0 h 6858000"/>
              <a:gd name="connsiteX871" fmla="*/ 3797544 w 7467600"/>
              <a:gd name="connsiteY871" fmla="*/ 0 h 6858000"/>
              <a:gd name="connsiteX872" fmla="*/ 3775734 w 7467600"/>
              <a:gd name="connsiteY872" fmla="*/ 95131 h 6858000"/>
              <a:gd name="connsiteX873" fmla="*/ 3724807 w 7467600"/>
              <a:gd name="connsiteY873" fmla="*/ 272257 h 6858000"/>
              <a:gd name="connsiteX874" fmla="*/ 3726844 w 7467600"/>
              <a:gd name="connsiteY874" fmla="*/ 282988 h 6858000"/>
              <a:gd name="connsiteX875" fmla="*/ 3742664 w 7467600"/>
              <a:gd name="connsiteY875" fmla="*/ 279918 h 6858000"/>
              <a:gd name="connsiteX876" fmla="*/ 4103910 w 7467600"/>
              <a:gd name="connsiteY876" fmla="*/ 1161917 h 6858000"/>
              <a:gd name="connsiteX877" fmla="*/ 4020269 w 7467600"/>
              <a:gd name="connsiteY877" fmla="*/ 1200406 h 6858000"/>
              <a:gd name="connsiteX878" fmla="*/ 3674882 w 7467600"/>
              <a:gd name="connsiteY878" fmla="*/ 488524 h 6858000"/>
              <a:gd name="connsiteX879" fmla="*/ 3132682 w 7467600"/>
              <a:gd name="connsiteY879" fmla="*/ 1072284 h 6858000"/>
              <a:gd name="connsiteX880" fmla="*/ 2716346 w 7467600"/>
              <a:gd name="connsiteY880" fmla="*/ 1276376 h 6858000"/>
              <a:gd name="connsiteX881" fmla="*/ 2716772 w 7467600"/>
              <a:gd name="connsiteY881" fmla="*/ 1255462 h 6858000"/>
              <a:gd name="connsiteX882" fmla="*/ 3471096 w 7467600"/>
              <a:gd name="connsiteY882" fmla="*/ 437072 h 6858000"/>
              <a:gd name="connsiteX883" fmla="*/ 3639057 w 7467600"/>
              <a:gd name="connsiteY883" fmla="*/ 286334 h 6858000"/>
              <a:gd name="connsiteX884" fmla="*/ 3640309 w 7467600"/>
              <a:gd name="connsiteY884" fmla="*/ 284664 h 6858000"/>
              <a:gd name="connsiteX885" fmla="*/ 3646022 w 7467600"/>
              <a:gd name="connsiteY885" fmla="*/ 276711 h 6858000"/>
              <a:gd name="connsiteX886" fmla="*/ 3707943 w 7467600"/>
              <a:gd name="connsiteY886" fmla="*/ 65958 h 6858000"/>
              <a:gd name="connsiteX887" fmla="*/ 3721337 w 7467600"/>
              <a:gd name="connsiteY887" fmla="*/ 0 h 6858000"/>
              <a:gd name="connsiteX888" fmla="*/ 2867960 w 7467600"/>
              <a:gd name="connsiteY888" fmla="*/ 0 h 6858000"/>
              <a:gd name="connsiteX889" fmla="*/ 2926351 w 7467600"/>
              <a:gd name="connsiteY889" fmla="*/ 0 h 6858000"/>
              <a:gd name="connsiteX890" fmla="*/ 2902823 w 7467600"/>
              <a:gd name="connsiteY890" fmla="*/ 262929 h 6858000"/>
              <a:gd name="connsiteX891" fmla="*/ 2940663 w 7467600"/>
              <a:gd name="connsiteY891" fmla="*/ 140884 h 6858000"/>
              <a:gd name="connsiteX892" fmla="*/ 2947039 w 7467600"/>
              <a:gd name="connsiteY892" fmla="*/ 122524 h 6858000"/>
              <a:gd name="connsiteX893" fmla="*/ 2984316 w 7467600"/>
              <a:gd name="connsiteY893" fmla="*/ 0 h 6858000"/>
              <a:gd name="connsiteX894" fmla="*/ 3016114 w 7467600"/>
              <a:gd name="connsiteY894" fmla="*/ 0 h 6858000"/>
              <a:gd name="connsiteX895" fmla="*/ 2979949 w 7467600"/>
              <a:gd name="connsiteY895" fmla="*/ 119274 h 6858000"/>
              <a:gd name="connsiteX896" fmla="*/ 3023879 w 7467600"/>
              <a:gd name="connsiteY896" fmla="*/ 0 h 6858000"/>
              <a:gd name="connsiteX897" fmla="*/ 3105400 w 7467600"/>
              <a:gd name="connsiteY897" fmla="*/ 0 h 6858000"/>
              <a:gd name="connsiteX898" fmla="*/ 3094669 w 7467600"/>
              <a:gd name="connsiteY898" fmla="*/ 30308 h 6858000"/>
              <a:gd name="connsiteX899" fmla="*/ 2901945 w 7467600"/>
              <a:gd name="connsiteY899" fmla="*/ 466538 h 6858000"/>
              <a:gd name="connsiteX900" fmla="*/ 2815209 w 7467600"/>
              <a:gd name="connsiteY900" fmla="*/ 497361 h 6858000"/>
              <a:gd name="connsiteX901" fmla="*/ 2844845 w 7467600"/>
              <a:gd name="connsiteY901" fmla="*/ 127638 h 6858000"/>
              <a:gd name="connsiteX902" fmla="*/ 2867960 w 7467600"/>
              <a:gd name="connsiteY902" fmla="*/ 0 h 6858000"/>
              <a:gd name="connsiteX903" fmla="*/ 1057230 w 7467600"/>
              <a:gd name="connsiteY903" fmla="*/ 0 h 6858000"/>
              <a:gd name="connsiteX904" fmla="*/ 1111003 w 7467600"/>
              <a:gd name="connsiteY904" fmla="*/ 0 h 6858000"/>
              <a:gd name="connsiteX905" fmla="*/ 1125553 w 7467600"/>
              <a:gd name="connsiteY905" fmla="*/ 52588 h 6858000"/>
              <a:gd name="connsiteX906" fmla="*/ 1304276 w 7467600"/>
              <a:gd name="connsiteY906" fmla="*/ 476275 h 6858000"/>
              <a:gd name="connsiteX907" fmla="*/ 1492066 w 7467600"/>
              <a:gd name="connsiteY907" fmla="*/ 886333 h 6858000"/>
              <a:gd name="connsiteX908" fmla="*/ 1423698 w 7467600"/>
              <a:gd name="connsiteY908" fmla="*/ 710817 h 6858000"/>
              <a:gd name="connsiteX909" fmla="*/ 1357609 w 7467600"/>
              <a:gd name="connsiteY909" fmla="*/ 532892 h 6858000"/>
              <a:gd name="connsiteX910" fmla="*/ 1309550 w 7467600"/>
              <a:gd name="connsiteY910" fmla="*/ 374031 h 6858000"/>
              <a:gd name="connsiteX911" fmla="*/ 1193673 w 7467600"/>
              <a:gd name="connsiteY911" fmla="*/ 49533 h 6858000"/>
              <a:gd name="connsiteX912" fmla="*/ 1164391 w 7467600"/>
              <a:gd name="connsiteY912" fmla="*/ 0 h 6858000"/>
              <a:gd name="connsiteX913" fmla="*/ 1200666 w 7467600"/>
              <a:gd name="connsiteY913" fmla="*/ 0 h 6858000"/>
              <a:gd name="connsiteX914" fmla="*/ 1223408 w 7467600"/>
              <a:gd name="connsiteY914" fmla="*/ 38996 h 6858000"/>
              <a:gd name="connsiteX915" fmla="*/ 1339635 w 7467600"/>
              <a:gd name="connsiteY915" fmla="*/ 365517 h 6858000"/>
              <a:gd name="connsiteX916" fmla="*/ 1387469 w 7467600"/>
              <a:gd name="connsiteY916" fmla="*/ 523079 h 6858000"/>
              <a:gd name="connsiteX917" fmla="*/ 1452685 w 7467600"/>
              <a:gd name="connsiteY917" fmla="*/ 699806 h 6858000"/>
              <a:gd name="connsiteX918" fmla="*/ 1492092 w 7467600"/>
              <a:gd name="connsiteY918" fmla="*/ 800424 h 6858000"/>
              <a:gd name="connsiteX919" fmla="*/ 1455302 w 7467600"/>
              <a:gd name="connsiteY919" fmla="*/ 632913 h 6858000"/>
              <a:gd name="connsiteX920" fmla="*/ 1222336 w 7467600"/>
              <a:gd name="connsiteY920" fmla="*/ 9480 h 6858000"/>
              <a:gd name="connsiteX921" fmla="*/ 1214634 w 7467600"/>
              <a:gd name="connsiteY921" fmla="*/ 0 h 6858000"/>
              <a:gd name="connsiteX922" fmla="*/ 1289827 w 7467600"/>
              <a:gd name="connsiteY922" fmla="*/ 0 h 6858000"/>
              <a:gd name="connsiteX923" fmla="*/ 1321076 w 7467600"/>
              <a:gd name="connsiteY923" fmla="*/ 59722 h 6858000"/>
              <a:gd name="connsiteX924" fmla="*/ 1512579 w 7467600"/>
              <a:gd name="connsiteY924" fmla="*/ 626441 h 6858000"/>
              <a:gd name="connsiteX925" fmla="*/ 1506076 w 7467600"/>
              <a:gd name="connsiteY925" fmla="*/ 1089289 h 6858000"/>
              <a:gd name="connsiteX926" fmla="*/ 1486346 w 7467600"/>
              <a:gd name="connsiteY926" fmla="*/ 1079919 h 6858000"/>
              <a:gd name="connsiteX927" fmla="*/ 1070511 w 7467600"/>
              <a:gd name="connsiteY927" fmla="*/ 48609 h 6858000"/>
              <a:gd name="connsiteX928" fmla="*/ 1057230 w 7467600"/>
              <a:gd name="connsiteY928" fmla="*/ 0 h 6858000"/>
              <a:gd name="connsiteX929" fmla="*/ 43151 w 7467600"/>
              <a:gd name="connsiteY929" fmla="*/ 0 h 6858000"/>
              <a:gd name="connsiteX930" fmla="*/ 95283 w 7467600"/>
              <a:gd name="connsiteY930" fmla="*/ 0 h 6858000"/>
              <a:gd name="connsiteX931" fmla="*/ 300708 w 7467600"/>
              <a:gd name="connsiteY931" fmla="*/ 154571 h 6858000"/>
              <a:gd name="connsiteX932" fmla="*/ 530414 w 7467600"/>
              <a:gd name="connsiteY932" fmla="*/ 354673 h 6858000"/>
              <a:gd name="connsiteX933" fmla="*/ 333785 w 7467600"/>
              <a:gd name="connsiteY933" fmla="*/ 161564 h 6858000"/>
              <a:gd name="connsiteX934" fmla="*/ 147005 w 7467600"/>
              <a:gd name="connsiteY934" fmla="*/ 0 h 6858000"/>
              <a:gd name="connsiteX935" fmla="*/ 272509 w 7467600"/>
              <a:gd name="connsiteY935" fmla="*/ 0 h 6858000"/>
              <a:gd name="connsiteX936" fmla="*/ 326276 w 7467600"/>
              <a:gd name="connsiteY936" fmla="*/ 45847 h 6858000"/>
              <a:gd name="connsiteX937" fmla="*/ 823759 w 7467600"/>
              <a:gd name="connsiteY937" fmla="*/ 574145 h 6858000"/>
              <a:gd name="connsiteX938" fmla="*/ 811254 w 7467600"/>
              <a:gd name="connsiteY938" fmla="*/ 665546 h 6858000"/>
              <a:gd name="connsiteX939" fmla="*/ 154042 w 7467600"/>
              <a:gd name="connsiteY939" fmla="*/ 261522 h 6858000"/>
              <a:gd name="connsiteX940" fmla="*/ 13550 w 7467600"/>
              <a:gd name="connsiteY940" fmla="*/ 158423 h 6858000"/>
              <a:gd name="connsiteX941" fmla="*/ 0 w 7467600"/>
              <a:gd name="connsiteY941" fmla="*/ 146618 h 6858000"/>
              <a:gd name="connsiteX942" fmla="*/ 0 w 7467600"/>
              <a:gd name="connsiteY942" fmla="*/ 59161 h 6858000"/>
              <a:gd name="connsiteX943" fmla="*/ 45427 w 7467600"/>
              <a:gd name="connsiteY943" fmla="*/ 101078 h 6858000"/>
              <a:gd name="connsiteX944" fmla="*/ 630103 w 7467600"/>
              <a:gd name="connsiteY944" fmla="*/ 485885 h 6858000"/>
              <a:gd name="connsiteX945" fmla="*/ 532040 w 7467600"/>
              <a:gd name="connsiteY945" fmla="*/ 399359 h 6858000"/>
              <a:gd name="connsiteX946" fmla="*/ 517618 w 7467600"/>
              <a:gd name="connsiteY946" fmla="*/ 385726 h 6858000"/>
              <a:gd name="connsiteX947" fmla="*/ 285074 w 7467600"/>
              <a:gd name="connsiteY947" fmla="*/ 182755 h 6858000"/>
              <a:gd name="connsiteX948" fmla="*/ 43151 w 7467600"/>
              <a:gd name="connsiteY94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767913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1019354 w 7467600"/>
              <a:gd name="connsiteY16" fmla="*/ 6315006 h 6858000"/>
              <a:gd name="connsiteX17" fmla="*/ 441046 w 7467600"/>
              <a:gd name="connsiteY17" fmla="*/ 6691153 h 6858000"/>
              <a:gd name="connsiteX18" fmla="*/ 1019354 w 7467600"/>
              <a:gd name="connsiteY18" fmla="*/ 6315006 h 6858000"/>
              <a:gd name="connsiteX19" fmla="*/ 991680 w 7467600"/>
              <a:gd name="connsiteY19" fmla="*/ 6298413 h 6858000"/>
              <a:gd name="connsiteX20" fmla="*/ 409060 w 7467600"/>
              <a:gd name="connsiteY20" fmla="*/ 6671470 h 6858000"/>
              <a:gd name="connsiteX21" fmla="*/ 991680 w 7467600"/>
              <a:gd name="connsiteY21" fmla="*/ 6298413 h 6858000"/>
              <a:gd name="connsiteX22" fmla="*/ 103333 w 7467600"/>
              <a:gd name="connsiteY22" fmla="*/ 5699602 h 6858000"/>
              <a:gd name="connsiteX23" fmla="*/ 233938 w 7467600"/>
              <a:gd name="connsiteY23" fmla="*/ 5809416 h 6858000"/>
              <a:gd name="connsiteX24" fmla="*/ 883580 w 7467600"/>
              <a:gd name="connsiteY24" fmla="*/ 6180710 h 6858000"/>
              <a:gd name="connsiteX25" fmla="*/ 487337 w 7467600"/>
              <a:gd name="connsiteY25" fmla="*/ 5950182 h 6858000"/>
              <a:gd name="connsiteX26" fmla="*/ 354051 w 7467600"/>
              <a:gd name="connsiteY26" fmla="*/ 5854912 h 6858000"/>
              <a:gd name="connsiteX27" fmla="*/ 195436 w 7467600"/>
              <a:gd name="connsiteY27" fmla="*/ 5755068 h 6858000"/>
              <a:gd name="connsiteX28" fmla="*/ 103333 w 7467600"/>
              <a:gd name="connsiteY28" fmla="*/ 5699602 h 6858000"/>
              <a:gd name="connsiteX29" fmla="*/ 5539432 w 7467600"/>
              <a:gd name="connsiteY29" fmla="*/ 5642928 h 6858000"/>
              <a:gd name="connsiteX30" fmla="*/ 5555462 w 7467600"/>
              <a:gd name="connsiteY30" fmla="*/ 5694454 h 6858000"/>
              <a:gd name="connsiteX31" fmla="*/ 5828270 w 7467600"/>
              <a:gd name="connsiteY31" fmla="*/ 6320663 h 6858000"/>
              <a:gd name="connsiteX32" fmla="*/ 5947416 w 7467600"/>
              <a:gd name="connsiteY32" fmla="*/ 6574846 h 6858000"/>
              <a:gd name="connsiteX33" fmla="*/ 5539432 w 7467600"/>
              <a:gd name="connsiteY33" fmla="*/ 5642928 h 6858000"/>
              <a:gd name="connsiteX34" fmla="*/ 51253 w 7467600"/>
              <a:gd name="connsiteY34" fmla="*/ 5631825 h 6858000"/>
              <a:gd name="connsiteX35" fmla="*/ 211622 w 7467600"/>
              <a:gd name="connsiteY35" fmla="*/ 5728803 h 6858000"/>
              <a:gd name="connsiteX36" fmla="*/ 371652 w 7467600"/>
              <a:gd name="connsiteY36" fmla="*/ 5829062 h 6858000"/>
              <a:gd name="connsiteX37" fmla="*/ 505903 w 7467600"/>
              <a:gd name="connsiteY37" fmla="*/ 5925221 h 6858000"/>
              <a:gd name="connsiteX38" fmla="*/ 899240 w 7467600"/>
              <a:gd name="connsiteY38" fmla="*/ 6153068 h 6858000"/>
              <a:gd name="connsiteX39" fmla="*/ 988114 w 7467600"/>
              <a:gd name="connsiteY39" fmla="*/ 6174204 h 6858000"/>
              <a:gd name="connsiteX40" fmla="*/ 845971 w 7467600"/>
              <a:gd name="connsiteY40" fmla="*/ 6067177 h 6858000"/>
              <a:gd name="connsiteX41" fmla="*/ 448057 w 7467600"/>
              <a:gd name="connsiteY41" fmla="*/ 5841376 h 6858000"/>
              <a:gd name="connsiteX42" fmla="*/ 51253 w 7467600"/>
              <a:gd name="connsiteY42" fmla="*/ 5631825 h 6858000"/>
              <a:gd name="connsiteX43" fmla="*/ 2606687 w 7467600"/>
              <a:gd name="connsiteY43" fmla="*/ 5630718 h 6858000"/>
              <a:gd name="connsiteX44" fmla="*/ 2645658 w 7467600"/>
              <a:gd name="connsiteY44" fmla="*/ 6640259 h 6858000"/>
              <a:gd name="connsiteX45" fmla="*/ 2606687 w 7467600"/>
              <a:gd name="connsiteY45" fmla="*/ 5630718 h 6858000"/>
              <a:gd name="connsiteX46" fmla="*/ 3642057 w 7467600"/>
              <a:gd name="connsiteY46" fmla="*/ 5573487 h 6858000"/>
              <a:gd name="connsiteX47" fmla="*/ 3632981 w 7467600"/>
              <a:gd name="connsiteY47" fmla="*/ 5579437 h 6858000"/>
              <a:gd name="connsiteX48" fmla="*/ 3382436 w 7467600"/>
              <a:gd name="connsiteY48" fmla="*/ 5952726 h 6858000"/>
              <a:gd name="connsiteX49" fmla="*/ 3191929 w 7467600"/>
              <a:gd name="connsiteY49" fmla="*/ 6662669 h 6858000"/>
              <a:gd name="connsiteX50" fmla="*/ 3369898 w 7467600"/>
              <a:gd name="connsiteY50" fmla="*/ 6081771 h 6858000"/>
              <a:gd name="connsiteX51" fmla="*/ 3642057 w 7467600"/>
              <a:gd name="connsiteY51" fmla="*/ 5573487 h 6858000"/>
              <a:gd name="connsiteX52" fmla="*/ 2650666 w 7467600"/>
              <a:gd name="connsiteY52" fmla="*/ 5530686 h 6858000"/>
              <a:gd name="connsiteX53" fmla="*/ 2650249 w 7467600"/>
              <a:gd name="connsiteY53" fmla="*/ 5532101 h 6858000"/>
              <a:gd name="connsiteX54" fmla="*/ 2663808 w 7467600"/>
              <a:gd name="connsiteY54" fmla="*/ 6535215 h 6858000"/>
              <a:gd name="connsiteX55" fmla="*/ 2665418 w 7467600"/>
              <a:gd name="connsiteY55" fmla="*/ 6132756 h 6858000"/>
              <a:gd name="connsiteX56" fmla="*/ 2650666 w 7467600"/>
              <a:gd name="connsiteY56" fmla="*/ 5530686 h 6858000"/>
              <a:gd name="connsiteX57" fmla="*/ 2680277 w 7467600"/>
              <a:gd name="connsiteY57" fmla="*/ 5479204 h 6858000"/>
              <a:gd name="connsiteX58" fmla="*/ 2678972 w 7467600"/>
              <a:gd name="connsiteY58" fmla="*/ 5481582 h 6858000"/>
              <a:gd name="connsiteX59" fmla="*/ 2696666 w 7467600"/>
              <a:gd name="connsiteY59" fmla="*/ 6133836 h 6858000"/>
              <a:gd name="connsiteX60" fmla="*/ 2695769 w 7467600"/>
              <a:gd name="connsiteY60" fmla="*/ 6390955 h 6858000"/>
              <a:gd name="connsiteX61" fmla="*/ 2739893 w 7467600"/>
              <a:gd name="connsiteY61" fmla="*/ 6108357 h 6858000"/>
              <a:gd name="connsiteX62" fmla="*/ 2680277 w 7467600"/>
              <a:gd name="connsiteY62" fmla="*/ 5479204 h 6858000"/>
              <a:gd name="connsiteX63" fmla="*/ 1132195 w 7467600"/>
              <a:gd name="connsiteY63" fmla="*/ 5467980 h 6858000"/>
              <a:gd name="connsiteX64" fmla="*/ 1679056 w 7467600"/>
              <a:gd name="connsiteY64" fmla="*/ 5516907 h 6858000"/>
              <a:gd name="connsiteX65" fmla="*/ 2128648 w 7467600"/>
              <a:gd name="connsiteY65" fmla="*/ 5474249 h 6858000"/>
              <a:gd name="connsiteX66" fmla="*/ 1825619 w 7467600"/>
              <a:gd name="connsiteY66" fmla="*/ 5478447 h 6858000"/>
              <a:gd name="connsiteX67" fmla="*/ 1737798 w 7467600"/>
              <a:gd name="connsiteY67" fmla="*/ 5483353 h 6858000"/>
              <a:gd name="connsiteX68" fmla="*/ 1132195 w 7467600"/>
              <a:gd name="connsiteY68" fmla="*/ 5467980 h 6858000"/>
              <a:gd name="connsiteX69" fmla="*/ 1456157 w 7467600"/>
              <a:gd name="connsiteY69" fmla="*/ 5371404 h 6858000"/>
              <a:gd name="connsiteX70" fmla="*/ 1244432 w 7467600"/>
              <a:gd name="connsiteY70" fmla="*/ 5385601 h 6858000"/>
              <a:gd name="connsiteX71" fmla="*/ 973990 w 7467600"/>
              <a:gd name="connsiteY71" fmla="*/ 5424940 h 6858000"/>
              <a:gd name="connsiteX72" fmla="*/ 1103809 w 7467600"/>
              <a:gd name="connsiteY72" fmla="*/ 5433720 h 6858000"/>
              <a:gd name="connsiteX73" fmla="*/ 1123454 w 7467600"/>
              <a:gd name="connsiteY73" fmla="*/ 5435727 h 6858000"/>
              <a:gd name="connsiteX74" fmla="*/ 1737017 w 7467600"/>
              <a:gd name="connsiteY74" fmla="*/ 5452183 h 6858000"/>
              <a:gd name="connsiteX75" fmla="*/ 1824397 w 7467600"/>
              <a:gd name="connsiteY75" fmla="*/ 5447757 h 6858000"/>
              <a:gd name="connsiteX76" fmla="*/ 2070059 w 7467600"/>
              <a:gd name="connsiteY76" fmla="*/ 5441660 h 6858000"/>
              <a:gd name="connsiteX77" fmla="*/ 1456157 w 7467600"/>
              <a:gd name="connsiteY77" fmla="*/ 5371404 h 6858000"/>
              <a:gd name="connsiteX78" fmla="*/ 4988186 w 7467600"/>
              <a:gd name="connsiteY78" fmla="*/ 5216467 h 6858000"/>
              <a:gd name="connsiteX79" fmla="*/ 4777334 w 7467600"/>
              <a:gd name="connsiteY79" fmla="*/ 5406072 h 6858000"/>
              <a:gd name="connsiteX80" fmla="*/ 4718341 w 7467600"/>
              <a:gd name="connsiteY80" fmla="*/ 5468043 h 6858000"/>
              <a:gd name="connsiteX81" fmla="*/ 4604655 w 7467600"/>
              <a:gd name="connsiteY81" fmla="*/ 5583434 h 6858000"/>
              <a:gd name="connsiteX82" fmla="*/ 4565074 w 7467600"/>
              <a:gd name="connsiteY82" fmla="*/ 5618550 h 6858000"/>
              <a:gd name="connsiteX83" fmla="*/ 4988186 w 7467600"/>
              <a:gd name="connsiteY83" fmla="*/ 5216467 h 6858000"/>
              <a:gd name="connsiteX84" fmla="*/ 4978032 w 7467600"/>
              <a:gd name="connsiteY84" fmla="*/ 5183809 h 6858000"/>
              <a:gd name="connsiteX85" fmla="*/ 4463413 w 7467600"/>
              <a:gd name="connsiteY85" fmla="*/ 5615162 h 6858000"/>
              <a:gd name="connsiteX86" fmla="*/ 4358134 w 7467600"/>
              <a:gd name="connsiteY86" fmla="*/ 5742791 h 6858000"/>
              <a:gd name="connsiteX87" fmla="*/ 4376219 w 7467600"/>
              <a:gd name="connsiteY87" fmla="*/ 5729027 h 6858000"/>
              <a:gd name="connsiteX88" fmla="*/ 4582340 w 7467600"/>
              <a:gd name="connsiteY88" fmla="*/ 5561037 h 6858000"/>
              <a:gd name="connsiteX89" fmla="*/ 4694684 w 7467600"/>
              <a:gd name="connsiteY89" fmla="*/ 5447098 h 6858000"/>
              <a:gd name="connsiteX90" fmla="*/ 4754123 w 7467600"/>
              <a:gd name="connsiteY90" fmla="*/ 5384643 h 6858000"/>
              <a:gd name="connsiteX91" fmla="*/ 4978032 w 7467600"/>
              <a:gd name="connsiteY91" fmla="*/ 5183809 h 6858000"/>
              <a:gd name="connsiteX92" fmla="*/ 1903353 w 7467600"/>
              <a:gd name="connsiteY92" fmla="*/ 5044827 h 6858000"/>
              <a:gd name="connsiteX93" fmla="*/ 1936931 w 7467600"/>
              <a:gd name="connsiteY93" fmla="*/ 5093954 h 6858000"/>
              <a:gd name="connsiteX94" fmla="*/ 2195868 w 7467600"/>
              <a:gd name="connsiteY94" fmla="*/ 5396574 h 6858000"/>
              <a:gd name="connsiteX95" fmla="*/ 2088852 w 7467600"/>
              <a:gd name="connsiteY95" fmla="*/ 5166123 h 6858000"/>
              <a:gd name="connsiteX96" fmla="*/ 1958241 w 7467600"/>
              <a:gd name="connsiteY96" fmla="*/ 5067955 h 6858000"/>
              <a:gd name="connsiteX97" fmla="*/ 1903353 w 7467600"/>
              <a:gd name="connsiteY97" fmla="*/ 5044827 h 6858000"/>
              <a:gd name="connsiteX98" fmla="*/ 1979378 w 7467600"/>
              <a:gd name="connsiteY98" fmla="*/ 4769504 h 6858000"/>
              <a:gd name="connsiteX99" fmla="*/ 2882120 w 7467600"/>
              <a:gd name="connsiteY99" fmla="*/ 5064547 h 6858000"/>
              <a:gd name="connsiteX100" fmla="*/ 2793103 w 7467600"/>
              <a:gd name="connsiteY100" fmla="*/ 5039699 h 6858000"/>
              <a:gd name="connsiteX101" fmla="*/ 2770041 w 7467600"/>
              <a:gd name="connsiteY101" fmla="*/ 5033634 h 6858000"/>
              <a:gd name="connsiteX102" fmla="*/ 1979378 w 7467600"/>
              <a:gd name="connsiteY102" fmla="*/ 4769504 h 6858000"/>
              <a:gd name="connsiteX103" fmla="*/ 1927410 w 7467600"/>
              <a:gd name="connsiteY103" fmla="*/ 4716164 h 6858000"/>
              <a:gd name="connsiteX104" fmla="*/ 1959587 w 7467600"/>
              <a:gd name="connsiteY104" fmla="*/ 4728849 h 6858000"/>
              <a:gd name="connsiteX105" fmla="*/ 2777707 w 7467600"/>
              <a:gd name="connsiteY105" fmla="*/ 5003991 h 6858000"/>
              <a:gd name="connsiteX106" fmla="*/ 2800768 w 7467600"/>
              <a:gd name="connsiteY106" fmla="*/ 5010056 h 6858000"/>
              <a:gd name="connsiteX107" fmla="*/ 2879408 w 7467600"/>
              <a:gd name="connsiteY107" fmla="*/ 5031590 h 6858000"/>
              <a:gd name="connsiteX108" fmla="*/ 2862295 w 7467600"/>
              <a:gd name="connsiteY108" fmla="*/ 5022958 h 6858000"/>
              <a:gd name="connsiteX109" fmla="*/ 2813343 w 7467600"/>
              <a:gd name="connsiteY109" fmla="*/ 4998369 h 6858000"/>
              <a:gd name="connsiteX110" fmla="*/ 2646245 w 7467600"/>
              <a:gd name="connsiteY110" fmla="*/ 4930999 h 6858000"/>
              <a:gd name="connsiteX111" fmla="*/ 1999243 w 7467600"/>
              <a:gd name="connsiteY111" fmla="*/ 4730524 h 6858000"/>
              <a:gd name="connsiteX112" fmla="*/ 1979527 w 7467600"/>
              <a:gd name="connsiteY112" fmla="*/ 4726651 h 6858000"/>
              <a:gd name="connsiteX113" fmla="*/ 1927410 w 7467600"/>
              <a:gd name="connsiteY113" fmla="*/ 4716164 h 6858000"/>
              <a:gd name="connsiteX114" fmla="*/ 1997014 w 7467600"/>
              <a:gd name="connsiteY114" fmla="*/ 4698007 h 6858000"/>
              <a:gd name="connsiteX115" fmla="*/ 2005458 w 7467600"/>
              <a:gd name="connsiteY115" fmla="*/ 4699540 h 6858000"/>
              <a:gd name="connsiteX116" fmla="*/ 2657186 w 7467600"/>
              <a:gd name="connsiteY116" fmla="*/ 4901687 h 6858000"/>
              <a:gd name="connsiteX117" fmla="*/ 2826662 w 7467600"/>
              <a:gd name="connsiteY117" fmla="*/ 4970362 h 6858000"/>
              <a:gd name="connsiteX118" fmla="*/ 2876100 w 7467600"/>
              <a:gd name="connsiteY118" fmla="*/ 4995397 h 6858000"/>
              <a:gd name="connsiteX119" fmla="*/ 3042600 w 7467600"/>
              <a:gd name="connsiteY119" fmla="*/ 5059532 h 6858000"/>
              <a:gd name="connsiteX120" fmla="*/ 1997014 w 7467600"/>
              <a:gd name="connsiteY120" fmla="*/ 4698007 h 6858000"/>
              <a:gd name="connsiteX121" fmla="*/ 2305292 w 7467600"/>
              <a:gd name="connsiteY121" fmla="*/ 4219492 h 6858000"/>
              <a:gd name="connsiteX122" fmla="*/ 3360922 w 7467600"/>
              <a:gd name="connsiteY122" fmla="*/ 4529373 h 6858000"/>
              <a:gd name="connsiteX123" fmla="*/ 3492420 w 7467600"/>
              <a:gd name="connsiteY123" fmla="*/ 4510145 h 6858000"/>
              <a:gd name="connsiteX124" fmla="*/ 3364086 w 7467600"/>
              <a:gd name="connsiteY124" fmla="*/ 4480340 h 6858000"/>
              <a:gd name="connsiteX125" fmla="*/ 3225818 w 7467600"/>
              <a:gd name="connsiteY125" fmla="*/ 4411822 h 6858000"/>
              <a:gd name="connsiteX126" fmla="*/ 3129696 w 7467600"/>
              <a:gd name="connsiteY126" fmla="*/ 4360704 h 6858000"/>
              <a:gd name="connsiteX127" fmla="*/ 2814545 w 7467600"/>
              <a:gd name="connsiteY127" fmla="*/ 4282955 h 6858000"/>
              <a:gd name="connsiteX128" fmla="*/ 2305292 w 7467600"/>
              <a:gd name="connsiteY128" fmla="*/ 4219492 h 6858000"/>
              <a:gd name="connsiteX129" fmla="*/ 2626982 w 7467600"/>
              <a:gd name="connsiteY129" fmla="*/ 4206450 h 6858000"/>
              <a:gd name="connsiteX130" fmla="*/ 2490617 w 7467600"/>
              <a:gd name="connsiteY130" fmla="*/ 4206951 h 6858000"/>
              <a:gd name="connsiteX131" fmla="*/ 2819869 w 7467600"/>
              <a:gd name="connsiteY131" fmla="*/ 4252936 h 6858000"/>
              <a:gd name="connsiteX132" fmla="*/ 3143018 w 7467600"/>
              <a:gd name="connsiteY132" fmla="*/ 4332698 h 6858000"/>
              <a:gd name="connsiteX133" fmla="*/ 3241520 w 7467600"/>
              <a:gd name="connsiteY133" fmla="*/ 4385112 h 6858000"/>
              <a:gd name="connsiteX134" fmla="*/ 3374575 w 7467600"/>
              <a:gd name="connsiteY134" fmla="*/ 4451517 h 6858000"/>
              <a:gd name="connsiteX135" fmla="*/ 3505221 w 7467600"/>
              <a:gd name="connsiteY135" fmla="*/ 4480757 h 6858000"/>
              <a:gd name="connsiteX136" fmla="*/ 2626982 w 7467600"/>
              <a:gd name="connsiteY136" fmla="*/ 4206450 h 6858000"/>
              <a:gd name="connsiteX137" fmla="*/ 1310106 w 7467600"/>
              <a:gd name="connsiteY137" fmla="*/ 3943217 h 6858000"/>
              <a:gd name="connsiteX138" fmla="*/ 854994 w 7467600"/>
              <a:gd name="connsiteY138" fmla="*/ 4399136 h 6858000"/>
              <a:gd name="connsiteX139" fmla="*/ 742462 w 7467600"/>
              <a:gd name="connsiteY139" fmla="*/ 4594648 h 6858000"/>
              <a:gd name="connsiteX140" fmla="*/ 820602 w 7467600"/>
              <a:gd name="connsiteY140" fmla="*/ 4485915 h 6858000"/>
              <a:gd name="connsiteX141" fmla="*/ 878295 w 7467600"/>
              <a:gd name="connsiteY141" fmla="*/ 4403594 h 6858000"/>
              <a:gd name="connsiteX142" fmla="*/ 1240607 w 7467600"/>
              <a:gd name="connsiteY142" fmla="*/ 4010401 h 6858000"/>
              <a:gd name="connsiteX143" fmla="*/ 1310106 w 7467600"/>
              <a:gd name="connsiteY143" fmla="*/ 3943217 h 6858000"/>
              <a:gd name="connsiteX144" fmla="*/ 1423113 w 7467600"/>
              <a:gd name="connsiteY144" fmla="*/ 3874565 h 6858000"/>
              <a:gd name="connsiteX145" fmla="*/ 1260565 w 7467600"/>
              <a:gd name="connsiteY145" fmla="*/ 4031982 h 6858000"/>
              <a:gd name="connsiteX146" fmla="*/ 901900 w 7467600"/>
              <a:gd name="connsiteY146" fmla="*/ 4421236 h 6858000"/>
              <a:gd name="connsiteX147" fmla="*/ 845044 w 7467600"/>
              <a:gd name="connsiteY147" fmla="*/ 4502436 h 6858000"/>
              <a:gd name="connsiteX148" fmla="*/ 685926 w 7467600"/>
              <a:gd name="connsiteY148" fmla="*/ 4703069 h 6858000"/>
              <a:gd name="connsiteX149" fmla="*/ 684248 w 7467600"/>
              <a:gd name="connsiteY149" fmla="*/ 4706721 h 6858000"/>
              <a:gd name="connsiteX150" fmla="*/ 1423113 w 7467600"/>
              <a:gd name="connsiteY150" fmla="*/ 3874565 h 6858000"/>
              <a:gd name="connsiteX151" fmla="*/ 3316479 w 7467600"/>
              <a:gd name="connsiteY151" fmla="*/ 3872136 h 6858000"/>
              <a:gd name="connsiteX152" fmla="*/ 3546806 w 7467600"/>
              <a:gd name="connsiteY152" fmla="*/ 4356139 h 6858000"/>
              <a:gd name="connsiteX153" fmla="*/ 3364433 w 7467600"/>
              <a:gd name="connsiteY153" fmla="*/ 3953121 h 6858000"/>
              <a:gd name="connsiteX154" fmla="*/ 3316479 w 7467600"/>
              <a:gd name="connsiteY154" fmla="*/ 3872136 h 6858000"/>
              <a:gd name="connsiteX155" fmla="*/ 3291335 w 7467600"/>
              <a:gd name="connsiteY155" fmla="*/ 3767420 h 6858000"/>
              <a:gd name="connsiteX156" fmla="*/ 3390805 w 7467600"/>
              <a:gd name="connsiteY156" fmla="*/ 3937163 h 6858000"/>
              <a:gd name="connsiteX157" fmla="*/ 3579062 w 7467600"/>
              <a:gd name="connsiteY157" fmla="*/ 4359040 h 6858000"/>
              <a:gd name="connsiteX158" fmla="*/ 3467355 w 7467600"/>
              <a:gd name="connsiteY158" fmla="*/ 3988130 h 6858000"/>
              <a:gd name="connsiteX159" fmla="*/ 3310753 w 7467600"/>
              <a:gd name="connsiteY159" fmla="*/ 3787140 h 6858000"/>
              <a:gd name="connsiteX160" fmla="*/ 3291335 w 7467600"/>
              <a:gd name="connsiteY160" fmla="*/ 3767420 h 6858000"/>
              <a:gd name="connsiteX161" fmla="*/ 1635889 w 7467600"/>
              <a:gd name="connsiteY161" fmla="*/ 3709494 h 6858000"/>
              <a:gd name="connsiteX162" fmla="*/ 1634800 w 7467600"/>
              <a:gd name="connsiteY162" fmla="*/ 3731111 h 6858000"/>
              <a:gd name="connsiteX163" fmla="*/ 1635889 w 7467600"/>
              <a:gd name="connsiteY163" fmla="*/ 3709494 h 6858000"/>
              <a:gd name="connsiteX164" fmla="*/ 1510397 w 7467600"/>
              <a:gd name="connsiteY164" fmla="*/ 3684705 h 6858000"/>
              <a:gd name="connsiteX165" fmla="*/ 1146550 w 7467600"/>
              <a:gd name="connsiteY165" fmla="*/ 3802012 h 6858000"/>
              <a:gd name="connsiteX166" fmla="*/ 698834 w 7467600"/>
              <a:gd name="connsiteY166" fmla="*/ 3952272 h 6858000"/>
              <a:gd name="connsiteX167" fmla="*/ 34256 w 7467600"/>
              <a:gd name="connsiteY167" fmla="*/ 4347603 h 6858000"/>
              <a:gd name="connsiteX168" fmla="*/ 527241 w 7467600"/>
              <a:gd name="connsiteY168" fmla="*/ 4065078 h 6858000"/>
              <a:gd name="connsiteX169" fmla="*/ 1510397 w 7467600"/>
              <a:gd name="connsiteY169" fmla="*/ 3684705 h 6858000"/>
              <a:gd name="connsiteX170" fmla="*/ 1313114 w 7467600"/>
              <a:gd name="connsiteY170" fmla="*/ 3655216 h 6858000"/>
              <a:gd name="connsiteX171" fmla="*/ 1109304 w 7467600"/>
              <a:gd name="connsiteY171" fmla="*/ 3669030 h 6858000"/>
              <a:gd name="connsiteX172" fmla="*/ 8129 w 7467600"/>
              <a:gd name="connsiteY172" fmla="*/ 4330519 h 6858000"/>
              <a:gd name="connsiteX173" fmla="*/ 687572 w 7467600"/>
              <a:gd name="connsiteY173" fmla="*/ 3925629 h 6858000"/>
              <a:gd name="connsiteX174" fmla="*/ 1138365 w 7467600"/>
              <a:gd name="connsiteY174" fmla="*/ 3774515 h 6858000"/>
              <a:gd name="connsiteX175" fmla="*/ 1505579 w 7467600"/>
              <a:gd name="connsiteY175" fmla="*/ 3655526 h 6858000"/>
              <a:gd name="connsiteX176" fmla="*/ 1313114 w 7467600"/>
              <a:gd name="connsiteY176" fmla="*/ 3655216 h 6858000"/>
              <a:gd name="connsiteX177" fmla="*/ 3655073 w 7467600"/>
              <a:gd name="connsiteY177" fmla="*/ 3650884 h 6858000"/>
              <a:gd name="connsiteX178" fmla="*/ 3989938 w 7467600"/>
              <a:gd name="connsiteY178" fmla="*/ 3991685 h 6858000"/>
              <a:gd name="connsiteX179" fmla="*/ 4393907 w 7467600"/>
              <a:gd name="connsiteY179" fmla="*/ 4261258 h 6858000"/>
              <a:gd name="connsiteX180" fmla="*/ 4648051 w 7467600"/>
              <a:gd name="connsiteY180" fmla="*/ 4374051 h 6858000"/>
              <a:gd name="connsiteX181" fmla="*/ 4383389 w 7467600"/>
              <a:gd name="connsiteY181" fmla="*/ 4184369 h 6858000"/>
              <a:gd name="connsiteX182" fmla="*/ 4165508 w 7467600"/>
              <a:gd name="connsiteY182" fmla="*/ 4035196 h 6858000"/>
              <a:gd name="connsiteX183" fmla="*/ 4068162 w 7467600"/>
              <a:gd name="connsiteY183" fmla="*/ 3953394 h 6858000"/>
              <a:gd name="connsiteX184" fmla="*/ 3981416 w 7467600"/>
              <a:gd name="connsiteY184" fmla="*/ 3880482 h 6858000"/>
              <a:gd name="connsiteX185" fmla="*/ 3800147 w 7467600"/>
              <a:gd name="connsiteY185" fmla="*/ 3749872 h 6858000"/>
              <a:gd name="connsiteX186" fmla="*/ 3655073 w 7467600"/>
              <a:gd name="connsiteY186" fmla="*/ 3650884 h 6858000"/>
              <a:gd name="connsiteX187" fmla="*/ 3670252 w 7467600"/>
              <a:gd name="connsiteY187" fmla="*/ 3622798 h 6858000"/>
              <a:gd name="connsiteX188" fmla="*/ 3817258 w 7467600"/>
              <a:gd name="connsiteY188" fmla="*/ 3723577 h 6858000"/>
              <a:gd name="connsiteX189" fmla="*/ 4000461 w 7467600"/>
              <a:gd name="connsiteY189" fmla="*/ 3855966 h 6858000"/>
              <a:gd name="connsiteX190" fmla="*/ 4088180 w 7467600"/>
              <a:gd name="connsiteY190" fmla="*/ 3929774 h 6858000"/>
              <a:gd name="connsiteX191" fmla="*/ 4184555 w 7467600"/>
              <a:gd name="connsiteY191" fmla="*/ 4010683 h 6858000"/>
              <a:gd name="connsiteX192" fmla="*/ 4399563 w 7467600"/>
              <a:gd name="connsiteY192" fmla="*/ 4158106 h 6858000"/>
              <a:gd name="connsiteX193" fmla="*/ 4684469 w 7467600"/>
              <a:gd name="connsiteY193" fmla="*/ 4364680 h 6858000"/>
              <a:gd name="connsiteX194" fmla="*/ 4690271 w 7467600"/>
              <a:gd name="connsiteY194" fmla="*/ 4370034 h 6858000"/>
              <a:gd name="connsiteX195" fmla="*/ 4136093 w 7467600"/>
              <a:gd name="connsiteY195" fmla="*/ 3858466 h 6858000"/>
              <a:gd name="connsiteX196" fmla="*/ 3670252 w 7467600"/>
              <a:gd name="connsiteY196" fmla="*/ 3622798 h 6858000"/>
              <a:gd name="connsiteX197" fmla="*/ 4440129 w 7467600"/>
              <a:gd name="connsiteY197" fmla="*/ 3448571 h 6858000"/>
              <a:gd name="connsiteX198" fmla="*/ 4856525 w 7467600"/>
              <a:gd name="connsiteY198" fmla="*/ 3915351 h 6858000"/>
              <a:gd name="connsiteX199" fmla="*/ 5059055 w 7467600"/>
              <a:gd name="connsiteY199" fmla="*/ 4108918 h 6858000"/>
              <a:gd name="connsiteX200" fmla="*/ 5290070 w 7467600"/>
              <a:gd name="connsiteY200" fmla="*/ 4263619 h 6858000"/>
              <a:gd name="connsiteX201" fmla="*/ 4834991 w 7467600"/>
              <a:gd name="connsiteY201" fmla="*/ 3830985 h 6858000"/>
              <a:gd name="connsiteX202" fmla="*/ 4440129 w 7467600"/>
              <a:gd name="connsiteY202" fmla="*/ 3448571 h 6858000"/>
              <a:gd name="connsiteX203" fmla="*/ 4441737 w 7467600"/>
              <a:gd name="connsiteY203" fmla="*/ 3399734 h 6858000"/>
              <a:gd name="connsiteX204" fmla="*/ 4431236 w 7467600"/>
              <a:gd name="connsiteY204" fmla="*/ 3400954 h 6858000"/>
              <a:gd name="connsiteX205" fmla="*/ 4557150 w 7467600"/>
              <a:gd name="connsiteY205" fmla="*/ 3510023 h 6858000"/>
              <a:gd name="connsiteX206" fmla="*/ 4856936 w 7467600"/>
              <a:gd name="connsiteY206" fmla="*/ 3809146 h 6858000"/>
              <a:gd name="connsiteX207" fmla="*/ 5111996 w 7467600"/>
              <a:gd name="connsiteY207" fmla="*/ 4065759 h 6858000"/>
              <a:gd name="connsiteX208" fmla="*/ 5388878 w 7467600"/>
              <a:gd name="connsiteY208" fmla="*/ 4300185 h 6858000"/>
              <a:gd name="connsiteX209" fmla="*/ 5425556 w 7467600"/>
              <a:gd name="connsiteY209" fmla="*/ 4308967 h 6858000"/>
              <a:gd name="connsiteX210" fmla="*/ 4943646 w 7467600"/>
              <a:gd name="connsiteY210" fmla="*/ 3822916 h 6858000"/>
              <a:gd name="connsiteX211" fmla="*/ 4594837 w 7467600"/>
              <a:gd name="connsiteY211" fmla="*/ 3532274 h 6858000"/>
              <a:gd name="connsiteX212" fmla="*/ 4441737 w 7467600"/>
              <a:gd name="connsiteY212" fmla="*/ 3399734 h 6858000"/>
              <a:gd name="connsiteX213" fmla="*/ 5425834 w 7467600"/>
              <a:gd name="connsiteY213" fmla="*/ 3162785 h 6858000"/>
              <a:gd name="connsiteX214" fmla="*/ 5401644 w 7467600"/>
              <a:gd name="connsiteY214" fmla="*/ 3617847 h 6858000"/>
              <a:gd name="connsiteX215" fmla="*/ 5467256 w 7467600"/>
              <a:gd name="connsiteY215" fmla="*/ 4175494 h 6858000"/>
              <a:gd name="connsiteX216" fmla="*/ 5448069 w 7467600"/>
              <a:gd name="connsiteY216" fmla="*/ 3567554 h 6858000"/>
              <a:gd name="connsiteX217" fmla="*/ 5425834 w 7467600"/>
              <a:gd name="connsiteY217" fmla="*/ 3162785 h 6858000"/>
              <a:gd name="connsiteX218" fmla="*/ 1318687 w 7467600"/>
              <a:gd name="connsiteY218" fmla="*/ 3113840 h 6858000"/>
              <a:gd name="connsiteX219" fmla="*/ 1066793 w 7467600"/>
              <a:gd name="connsiteY219" fmla="*/ 3212171 h 6858000"/>
              <a:gd name="connsiteX220" fmla="*/ 993319 w 7467600"/>
              <a:gd name="connsiteY220" fmla="*/ 3247648 h 6858000"/>
              <a:gd name="connsiteX221" fmla="*/ 853081 w 7467600"/>
              <a:gd name="connsiteY221" fmla="*/ 3312410 h 6858000"/>
              <a:gd name="connsiteX222" fmla="*/ 805957 w 7467600"/>
              <a:gd name="connsiteY222" fmla="*/ 3330443 h 6858000"/>
              <a:gd name="connsiteX223" fmla="*/ 1318687 w 7467600"/>
              <a:gd name="connsiteY223" fmla="*/ 3113840 h 6858000"/>
              <a:gd name="connsiteX224" fmla="*/ 5453702 w 7467600"/>
              <a:gd name="connsiteY224" fmla="*/ 3090882 h 6858000"/>
              <a:gd name="connsiteX225" fmla="*/ 5480135 w 7467600"/>
              <a:gd name="connsiteY225" fmla="*/ 3565802 h 6858000"/>
              <a:gd name="connsiteX226" fmla="*/ 5499023 w 7467600"/>
              <a:gd name="connsiteY226" fmla="*/ 4166310 h 6858000"/>
              <a:gd name="connsiteX227" fmla="*/ 5547022 w 7467600"/>
              <a:gd name="connsiteY227" fmla="*/ 3607838 h 6858000"/>
              <a:gd name="connsiteX228" fmla="*/ 5515964 w 7467600"/>
              <a:gd name="connsiteY228" fmla="*/ 3378541 h 6858000"/>
              <a:gd name="connsiteX229" fmla="*/ 5453702 w 7467600"/>
              <a:gd name="connsiteY229" fmla="*/ 3090882 h 6858000"/>
              <a:gd name="connsiteX230" fmla="*/ 1238695 w 7467600"/>
              <a:gd name="connsiteY230" fmla="*/ 3076820 h 6858000"/>
              <a:gd name="connsiteX231" fmla="*/ 716371 w 7467600"/>
              <a:gd name="connsiteY231" fmla="*/ 3293249 h 6858000"/>
              <a:gd name="connsiteX232" fmla="*/ 579522 w 7467600"/>
              <a:gd name="connsiteY232" fmla="*/ 3371759 h 6858000"/>
              <a:gd name="connsiteX233" fmla="*/ 600288 w 7467600"/>
              <a:gd name="connsiteY233" fmla="*/ 3365555 h 6858000"/>
              <a:gd name="connsiteX234" fmla="*/ 840692 w 7467600"/>
              <a:gd name="connsiteY234" fmla="*/ 3284921 h 6858000"/>
              <a:gd name="connsiteX235" fmla="*/ 979248 w 7467600"/>
              <a:gd name="connsiteY235" fmla="*/ 3221003 h 6858000"/>
              <a:gd name="connsiteX236" fmla="*/ 1053282 w 7467600"/>
              <a:gd name="connsiteY236" fmla="*/ 3185247 h 6858000"/>
              <a:gd name="connsiteX237" fmla="*/ 1320603 w 7467600"/>
              <a:gd name="connsiteY237" fmla="*/ 3081281 h 6858000"/>
              <a:gd name="connsiteX238" fmla="*/ 1238695 w 7467600"/>
              <a:gd name="connsiteY238" fmla="*/ 3076820 h 6858000"/>
              <a:gd name="connsiteX239" fmla="*/ 5425627 w 7467600"/>
              <a:gd name="connsiteY239" fmla="*/ 2954192 h 6858000"/>
              <a:gd name="connsiteX240" fmla="*/ 5470770 w 7467600"/>
              <a:gd name="connsiteY240" fmla="*/ 3005435 h 6858000"/>
              <a:gd name="connsiteX241" fmla="*/ 5519779 w 7467600"/>
              <a:gd name="connsiteY241" fmla="*/ 4359223 h 6858000"/>
              <a:gd name="connsiteX242" fmla="*/ 5520293 w 7467600"/>
              <a:gd name="connsiteY242" fmla="*/ 4360602 h 6858000"/>
              <a:gd name="connsiteX243" fmla="*/ 5767221 w 7467600"/>
              <a:gd name="connsiteY243" fmla="*/ 4665564 h 6858000"/>
              <a:gd name="connsiteX244" fmla="*/ 6937169 w 7467600"/>
              <a:gd name="connsiteY244" fmla="*/ 4815941 h 6858000"/>
              <a:gd name="connsiteX245" fmla="*/ 6953922 w 7467600"/>
              <a:gd name="connsiteY245" fmla="*/ 4890068 h 6858000"/>
              <a:gd name="connsiteX246" fmla="*/ 6071359 w 7467600"/>
              <a:gd name="connsiteY246" fmla="*/ 4770770 h 6858000"/>
              <a:gd name="connsiteX247" fmla="*/ 6038839 w 7467600"/>
              <a:gd name="connsiteY247" fmla="*/ 4764474 h 6858000"/>
              <a:gd name="connsiteX248" fmla="*/ 6038706 w 7467600"/>
              <a:gd name="connsiteY248" fmla="*/ 4763847 h 6858000"/>
              <a:gd name="connsiteX249" fmla="*/ 6037784 w 7467600"/>
              <a:gd name="connsiteY249" fmla="*/ 4764270 h 6858000"/>
              <a:gd name="connsiteX250" fmla="*/ 6038839 w 7467600"/>
              <a:gd name="connsiteY250" fmla="*/ 4764474 h 6858000"/>
              <a:gd name="connsiteX251" fmla="*/ 6040338 w 7467600"/>
              <a:gd name="connsiteY251" fmla="*/ 4771418 h 6858000"/>
              <a:gd name="connsiteX252" fmla="*/ 6024488 w 7467600"/>
              <a:gd name="connsiteY252" fmla="*/ 4809903 h 6858000"/>
              <a:gd name="connsiteX253" fmla="*/ 5599771 w 7467600"/>
              <a:gd name="connsiteY253" fmla="*/ 5509652 h 6858000"/>
              <a:gd name="connsiteX254" fmla="*/ 5548843 w 7467600"/>
              <a:gd name="connsiteY254" fmla="*/ 5563845 h 6858000"/>
              <a:gd name="connsiteX255" fmla="*/ 5940952 w 7467600"/>
              <a:gd name="connsiteY255" fmla="*/ 6250028 h 6858000"/>
              <a:gd name="connsiteX256" fmla="*/ 6043441 w 7467600"/>
              <a:gd name="connsiteY256" fmla="*/ 6665847 h 6858000"/>
              <a:gd name="connsiteX257" fmla="*/ 6093432 w 7467600"/>
              <a:gd name="connsiteY257" fmla="*/ 6858000 h 6858000"/>
              <a:gd name="connsiteX258" fmla="*/ 6034344 w 7467600"/>
              <a:gd name="connsiteY258" fmla="*/ 6858000 h 6858000"/>
              <a:gd name="connsiteX259" fmla="*/ 6026679 w 7467600"/>
              <a:gd name="connsiteY259" fmla="*/ 6836959 h 6858000"/>
              <a:gd name="connsiteX260" fmla="*/ 5800441 w 7467600"/>
              <a:gd name="connsiteY260" fmla="*/ 6335286 h 6858000"/>
              <a:gd name="connsiteX261" fmla="*/ 5526562 w 7467600"/>
              <a:gd name="connsiteY261" fmla="*/ 5705388 h 6858000"/>
              <a:gd name="connsiteX262" fmla="*/ 5519640 w 7467600"/>
              <a:gd name="connsiteY262" fmla="*/ 5683774 h 6858000"/>
              <a:gd name="connsiteX263" fmla="*/ 5844559 w 7467600"/>
              <a:gd name="connsiteY263" fmla="*/ 6553349 h 6858000"/>
              <a:gd name="connsiteX264" fmla="*/ 5975994 w 7467600"/>
              <a:gd name="connsiteY264" fmla="*/ 6858000 h 6858000"/>
              <a:gd name="connsiteX265" fmla="*/ 5898547 w 7467600"/>
              <a:gd name="connsiteY265" fmla="*/ 6858000 h 6858000"/>
              <a:gd name="connsiteX266" fmla="*/ 5682041 w 7467600"/>
              <a:gd name="connsiteY266" fmla="*/ 6355860 h 6858000"/>
              <a:gd name="connsiteX267" fmla="*/ 5461758 w 7467600"/>
              <a:gd name="connsiteY267" fmla="*/ 5820220 h 6858000"/>
              <a:gd name="connsiteX268" fmla="*/ 5237282 w 7467600"/>
              <a:gd name="connsiteY268" fmla="*/ 6579086 h 6858000"/>
              <a:gd name="connsiteX269" fmla="*/ 5115009 w 7467600"/>
              <a:gd name="connsiteY269" fmla="*/ 6858000 h 6858000"/>
              <a:gd name="connsiteX270" fmla="*/ 5028074 w 7467600"/>
              <a:gd name="connsiteY270" fmla="*/ 6858000 h 6858000"/>
              <a:gd name="connsiteX271" fmla="*/ 5079508 w 7467600"/>
              <a:gd name="connsiteY271" fmla="*/ 6749074 h 6858000"/>
              <a:gd name="connsiteX272" fmla="*/ 5371846 w 7467600"/>
              <a:gd name="connsiteY272" fmla="*/ 5924413 h 6858000"/>
              <a:gd name="connsiteX273" fmla="*/ 5270512 w 7467600"/>
              <a:gd name="connsiteY273" fmla="*/ 6138975 h 6858000"/>
              <a:gd name="connsiteX274" fmla="*/ 5062409 w 7467600"/>
              <a:gd name="connsiteY274" fmla="*/ 6653544 h 6858000"/>
              <a:gd name="connsiteX275" fmla="*/ 5036628 w 7467600"/>
              <a:gd name="connsiteY275" fmla="*/ 6754247 h 6858000"/>
              <a:gd name="connsiteX276" fmla="*/ 5009112 w 7467600"/>
              <a:gd name="connsiteY276" fmla="*/ 6858000 h 6858000"/>
              <a:gd name="connsiteX277" fmla="*/ 4976679 w 7467600"/>
              <a:gd name="connsiteY277" fmla="*/ 6858000 h 6858000"/>
              <a:gd name="connsiteX278" fmla="*/ 5006537 w 7467600"/>
              <a:gd name="connsiteY278" fmla="*/ 6747068 h 6858000"/>
              <a:gd name="connsiteX279" fmla="*/ 5032723 w 7467600"/>
              <a:gd name="connsiteY279" fmla="*/ 6644957 h 6858000"/>
              <a:gd name="connsiteX280" fmla="*/ 5242949 w 7467600"/>
              <a:gd name="connsiteY280" fmla="*/ 6125175 h 6858000"/>
              <a:gd name="connsiteX281" fmla="*/ 5286321 w 7467600"/>
              <a:gd name="connsiteY281" fmla="*/ 6033555 h 6858000"/>
              <a:gd name="connsiteX282" fmla="*/ 5008210 w 7467600"/>
              <a:gd name="connsiteY282" fmla="*/ 6649194 h 6858000"/>
              <a:gd name="connsiteX283" fmla="*/ 4986321 w 7467600"/>
              <a:gd name="connsiteY283" fmla="*/ 6765687 h 6858000"/>
              <a:gd name="connsiteX284" fmla="*/ 4973474 w 7467600"/>
              <a:gd name="connsiteY284" fmla="*/ 6858000 h 6858000"/>
              <a:gd name="connsiteX285" fmla="*/ 4907178 w 7467600"/>
              <a:gd name="connsiteY285" fmla="*/ 6858000 h 6858000"/>
              <a:gd name="connsiteX286" fmla="*/ 4910810 w 7467600"/>
              <a:gd name="connsiteY286" fmla="*/ 6829660 h 6858000"/>
              <a:gd name="connsiteX287" fmla="*/ 4987461 w 7467600"/>
              <a:gd name="connsiteY287" fmla="*/ 6432994 h 6858000"/>
              <a:gd name="connsiteX288" fmla="*/ 5179262 w 7467600"/>
              <a:gd name="connsiteY288" fmla="*/ 6035044 h 6858000"/>
              <a:gd name="connsiteX289" fmla="*/ 4689678 w 7467600"/>
              <a:gd name="connsiteY289" fmla="*/ 6440241 h 6858000"/>
              <a:gd name="connsiteX290" fmla="*/ 4477543 w 7467600"/>
              <a:gd name="connsiteY290" fmla="*/ 6674836 h 6858000"/>
              <a:gd name="connsiteX291" fmla="*/ 4329957 w 7467600"/>
              <a:gd name="connsiteY291" fmla="*/ 6858000 h 6858000"/>
              <a:gd name="connsiteX292" fmla="*/ 4218595 w 7467600"/>
              <a:gd name="connsiteY292" fmla="*/ 6858000 h 6858000"/>
              <a:gd name="connsiteX293" fmla="*/ 4368888 w 7467600"/>
              <a:gd name="connsiteY293" fmla="*/ 6668412 h 6858000"/>
              <a:gd name="connsiteX294" fmla="*/ 4563091 w 7467600"/>
              <a:gd name="connsiteY294" fmla="*/ 6442508 h 6858000"/>
              <a:gd name="connsiteX295" fmla="*/ 5387324 w 7467600"/>
              <a:gd name="connsiteY295" fmla="*/ 5705830 h 6858000"/>
              <a:gd name="connsiteX296" fmla="*/ 5073620 w 7467600"/>
              <a:gd name="connsiteY296" fmla="*/ 5955437 h 6858000"/>
              <a:gd name="connsiteX297" fmla="*/ 4689789 w 7467600"/>
              <a:gd name="connsiteY297" fmla="*/ 6268382 h 6858000"/>
              <a:gd name="connsiteX298" fmla="*/ 4418722 w 7467600"/>
              <a:gd name="connsiteY298" fmla="*/ 6570886 h 6858000"/>
              <a:gd name="connsiteX299" fmla="*/ 4214944 w 7467600"/>
              <a:gd name="connsiteY299" fmla="*/ 6858000 h 6858000"/>
              <a:gd name="connsiteX300" fmla="*/ 4177898 w 7467600"/>
              <a:gd name="connsiteY300" fmla="*/ 6858000 h 6858000"/>
              <a:gd name="connsiteX301" fmla="*/ 4391597 w 7467600"/>
              <a:gd name="connsiteY301" fmla="*/ 6556370 h 6858000"/>
              <a:gd name="connsiteX302" fmla="*/ 4668889 w 7467600"/>
              <a:gd name="connsiteY302" fmla="*/ 6246399 h 6858000"/>
              <a:gd name="connsiteX303" fmla="*/ 5055427 w 7467600"/>
              <a:gd name="connsiteY303" fmla="*/ 5931476 h 6858000"/>
              <a:gd name="connsiteX304" fmla="*/ 5371814 w 7467600"/>
              <a:gd name="connsiteY304" fmla="*/ 5678975 h 6858000"/>
              <a:gd name="connsiteX305" fmla="*/ 4987918 w 7467600"/>
              <a:gd name="connsiteY305" fmla="*/ 5838701 h 6858000"/>
              <a:gd name="connsiteX306" fmla="*/ 4317146 w 7467600"/>
              <a:gd name="connsiteY306" fmla="*/ 6587716 h 6858000"/>
              <a:gd name="connsiteX307" fmla="*/ 4171627 w 7467600"/>
              <a:gd name="connsiteY307" fmla="*/ 6858000 h 6858000"/>
              <a:gd name="connsiteX308" fmla="*/ 4081585 w 7467600"/>
              <a:gd name="connsiteY308" fmla="*/ 6858000 h 6858000"/>
              <a:gd name="connsiteX309" fmla="*/ 4238603 w 7467600"/>
              <a:gd name="connsiteY309" fmla="*/ 6559341 h 6858000"/>
              <a:gd name="connsiteX310" fmla="*/ 4778333 w 7467600"/>
              <a:gd name="connsiteY310" fmla="*/ 5873626 h 6858000"/>
              <a:gd name="connsiteX311" fmla="*/ 5414185 w 7467600"/>
              <a:gd name="connsiteY311" fmla="*/ 5573882 h 6858000"/>
              <a:gd name="connsiteX312" fmla="*/ 5959648 w 7467600"/>
              <a:gd name="connsiteY312" fmla="*/ 4760797 h 6858000"/>
              <a:gd name="connsiteX313" fmla="*/ 5355019 w 7467600"/>
              <a:gd name="connsiteY313" fmla="*/ 4734672 h 6858000"/>
              <a:gd name="connsiteX314" fmla="*/ 5083565 w 7467600"/>
              <a:gd name="connsiteY314" fmla="*/ 5179121 h 6858000"/>
              <a:gd name="connsiteX315" fmla="*/ 4713577 w 7467600"/>
              <a:gd name="connsiteY315" fmla="*/ 5616803 h 6858000"/>
              <a:gd name="connsiteX316" fmla="*/ 3989559 w 7467600"/>
              <a:gd name="connsiteY316" fmla="*/ 6145945 h 6858000"/>
              <a:gd name="connsiteX317" fmla="*/ 3939824 w 7467600"/>
              <a:gd name="connsiteY317" fmla="*/ 6066900 h 6858000"/>
              <a:gd name="connsiteX318" fmla="*/ 4584537 w 7467600"/>
              <a:gd name="connsiteY318" fmla="*/ 5324826 h 6858000"/>
              <a:gd name="connsiteX319" fmla="*/ 5037105 w 7467600"/>
              <a:gd name="connsiteY319" fmla="*/ 5088765 h 6858000"/>
              <a:gd name="connsiteX320" fmla="*/ 5039930 w 7467600"/>
              <a:gd name="connsiteY320" fmla="*/ 5089585 h 6858000"/>
              <a:gd name="connsiteX321" fmla="*/ 5263764 w 7467600"/>
              <a:gd name="connsiteY321" fmla="*/ 4735525 h 6858000"/>
              <a:gd name="connsiteX322" fmla="*/ 4086300 w 7467600"/>
              <a:gd name="connsiteY322" fmla="*/ 4884599 h 6858000"/>
              <a:gd name="connsiteX323" fmla="*/ 4085485 w 7467600"/>
              <a:gd name="connsiteY323" fmla="*/ 4899070 h 6858000"/>
              <a:gd name="connsiteX324" fmla="*/ 3871915 w 7467600"/>
              <a:gd name="connsiteY324" fmla="*/ 5253645 h 6858000"/>
              <a:gd name="connsiteX325" fmla="*/ 3799374 w 7467600"/>
              <a:gd name="connsiteY325" fmla="*/ 5466127 h 6858000"/>
              <a:gd name="connsiteX326" fmla="*/ 3498850 w 7467600"/>
              <a:gd name="connsiteY326" fmla="*/ 6661888 h 6858000"/>
              <a:gd name="connsiteX327" fmla="*/ 3399216 w 7467600"/>
              <a:gd name="connsiteY327" fmla="*/ 6858000 h 6858000"/>
              <a:gd name="connsiteX328" fmla="*/ 3303688 w 7467600"/>
              <a:gd name="connsiteY328" fmla="*/ 6858000 h 6858000"/>
              <a:gd name="connsiteX329" fmla="*/ 3391774 w 7467600"/>
              <a:gd name="connsiteY329" fmla="*/ 6697181 h 6858000"/>
              <a:gd name="connsiteX330" fmla="*/ 3735540 w 7467600"/>
              <a:gd name="connsiteY330" fmla="*/ 5546923 h 6858000"/>
              <a:gd name="connsiteX331" fmla="*/ 3729438 w 7467600"/>
              <a:gd name="connsiteY331" fmla="*/ 5569058 h 6858000"/>
              <a:gd name="connsiteX332" fmla="*/ 3707782 w 7467600"/>
              <a:gd name="connsiteY332" fmla="*/ 5644908 h 6858000"/>
              <a:gd name="connsiteX333" fmla="*/ 3583827 w 7467600"/>
              <a:gd name="connsiteY333" fmla="*/ 6039215 h 6858000"/>
              <a:gd name="connsiteX334" fmla="*/ 3547861 w 7467600"/>
              <a:gd name="connsiteY334" fmla="*/ 6129609 h 6858000"/>
              <a:gd name="connsiteX335" fmla="*/ 3490905 w 7467600"/>
              <a:gd name="connsiteY335" fmla="*/ 6277660 h 6858000"/>
              <a:gd name="connsiteX336" fmla="*/ 3455859 w 7467600"/>
              <a:gd name="connsiteY336" fmla="*/ 6391301 h 6858000"/>
              <a:gd name="connsiteX337" fmla="*/ 3429112 w 7467600"/>
              <a:gd name="connsiteY337" fmla="*/ 6479469 h 6858000"/>
              <a:gd name="connsiteX338" fmla="*/ 3304862 w 7467600"/>
              <a:gd name="connsiteY338" fmla="*/ 6796476 h 6858000"/>
              <a:gd name="connsiteX339" fmla="*/ 3276071 w 7467600"/>
              <a:gd name="connsiteY339" fmla="*/ 6858000 h 6858000"/>
              <a:gd name="connsiteX340" fmla="*/ 3240805 w 7467600"/>
              <a:gd name="connsiteY340" fmla="*/ 6858000 h 6858000"/>
              <a:gd name="connsiteX341" fmla="*/ 3275917 w 7467600"/>
              <a:gd name="connsiteY341" fmla="*/ 6783192 h 6858000"/>
              <a:gd name="connsiteX342" fmla="*/ 3399358 w 7467600"/>
              <a:gd name="connsiteY342" fmla="*/ 6469011 h 6858000"/>
              <a:gd name="connsiteX343" fmla="*/ 3425650 w 7467600"/>
              <a:gd name="connsiteY343" fmla="*/ 6381333 h 6858000"/>
              <a:gd name="connsiteX344" fmla="*/ 3460661 w 7467600"/>
              <a:gd name="connsiteY344" fmla="*/ 6266763 h 6858000"/>
              <a:gd name="connsiteX345" fmla="*/ 3518021 w 7467600"/>
              <a:gd name="connsiteY345" fmla="*/ 6117298 h 6858000"/>
              <a:gd name="connsiteX346" fmla="*/ 3554035 w 7467600"/>
              <a:gd name="connsiteY346" fmla="*/ 6027832 h 6858000"/>
              <a:gd name="connsiteX347" fmla="*/ 3677174 w 7467600"/>
              <a:gd name="connsiteY347" fmla="*/ 5636351 h 6858000"/>
              <a:gd name="connsiteX348" fmla="*/ 3698819 w 7467600"/>
              <a:gd name="connsiteY348" fmla="*/ 5560503 h 6858000"/>
              <a:gd name="connsiteX349" fmla="*/ 3702094 w 7467600"/>
              <a:gd name="connsiteY349" fmla="*/ 5549194 h 6858000"/>
              <a:gd name="connsiteX350" fmla="*/ 3398355 w 7467600"/>
              <a:gd name="connsiteY350" fmla="*/ 6094603 h 6858000"/>
              <a:gd name="connsiteX351" fmla="*/ 3193941 w 7467600"/>
              <a:gd name="connsiteY351" fmla="*/ 6798775 h 6858000"/>
              <a:gd name="connsiteX352" fmla="*/ 3184140 w 7467600"/>
              <a:gd name="connsiteY352" fmla="*/ 6858000 h 6858000"/>
              <a:gd name="connsiteX353" fmla="*/ 3099978 w 7467600"/>
              <a:gd name="connsiteY353" fmla="*/ 6858000 h 6858000"/>
              <a:gd name="connsiteX354" fmla="*/ 3101556 w 7467600"/>
              <a:gd name="connsiteY354" fmla="*/ 6843337 h 6858000"/>
              <a:gd name="connsiteX355" fmla="*/ 3370162 w 7467600"/>
              <a:gd name="connsiteY355" fmla="*/ 5785550 h 6858000"/>
              <a:gd name="connsiteX356" fmla="*/ 3746477 w 7467600"/>
              <a:gd name="connsiteY356" fmla="*/ 5377889 h 6858000"/>
              <a:gd name="connsiteX357" fmla="*/ 3863399 w 7467600"/>
              <a:gd name="connsiteY357" fmla="*/ 5087257 h 6858000"/>
              <a:gd name="connsiteX358" fmla="*/ 3968712 w 7467600"/>
              <a:gd name="connsiteY358" fmla="*/ 4913989 h 6858000"/>
              <a:gd name="connsiteX359" fmla="*/ 2792390 w 7467600"/>
              <a:gd name="connsiteY359" fmla="*/ 5382974 h 6858000"/>
              <a:gd name="connsiteX360" fmla="*/ 2714982 w 7467600"/>
              <a:gd name="connsiteY360" fmla="*/ 5427051 h 6858000"/>
              <a:gd name="connsiteX361" fmla="*/ 2813361 w 7467600"/>
              <a:gd name="connsiteY361" fmla="*/ 6023912 h 6858000"/>
              <a:gd name="connsiteX362" fmla="*/ 2688430 w 7467600"/>
              <a:gd name="connsiteY362" fmla="*/ 6801564 h 6858000"/>
              <a:gd name="connsiteX363" fmla="*/ 2629626 w 7467600"/>
              <a:gd name="connsiteY363" fmla="*/ 6763394 h 6858000"/>
              <a:gd name="connsiteX364" fmla="*/ 2565328 w 7467600"/>
              <a:gd name="connsiteY364" fmla="*/ 5516399 h 6858000"/>
              <a:gd name="connsiteX365" fmla="*/ 1922999 w 7467600"/>
              <a:gd name="connsiteY365" fmla="*/ 5980343 h 6858000"/>
              <a:gd name="connsiteX366" fmla="*/ 1950261 w 7467600"/>
              <a:gd name="connsiteY366" fmla="*/ 6405858 h 6858000"/>
              <a:gd name="connsiteX367" fmla="*/ 2365554 w 7467600"/>
              <a:gd name="connsiteY367" fmla="*/ 6759107 h 6858000"/>
              <a:gd name="connsiteX368" fmla="*/ 2424142 w 7467600"/>
              <a:gd name="connsiteY368" fmla="*/ 6858000 h 6858000"/>
              <a:gd name="connsiteX369" fmla="*/ 2395994 w 7467600"/>
              <a:gd name="connsiteY369" fmla="*/ 6858000 h 6858000"/>
              <a:gd name="connsiteX370" fmla="*/ 2392863 w 7467600"/>
              <a:gd name="connsiteY370" fmla="*/ 6852964 h 6858000"/>
              <a:gd name="connsiteX371" fmla="*/ 2017589 w 7467600"/>
              <a:gd name="connsiteY371" fmla="*/ 6493982 h 6858000"/>
              <a:gd name="connsiteX372" fmla="*/ 2147336 w 7467600"/>
              <a:gd name="connsiteY372" fmla="*/ 6594052 h 6858000"/>
              <a:gd name="connsiteX373" fmla="*/ 2207047 w 7467600"/>
              <a:gd name="connsiteY373" fmla="*/ 6654540 h 6858000"/>
              <a:gd name="connsiteX374" fmla="*/ 2299106 w 7467600"/>
              <a:gd name="connsiteY374" fmla="*/ 6778931 h 6858000"/>
              <a:gd name="connsiteX375" fmla="*/ 2314430 w 7467600"/>
              <a:gd name="connsiteY375" fmla="*/ 6801144 h 6858000"/>
              <a:gd name="connsiteX376" fmla="*/ 2352406 w 7467600"/>
              <a:gd name="connsiteY376" fmla="*/ 6858000 h 6858000"/>
              <a:gd name="connsiteX377" fmla="*/ 2314492 w 7467600"/>
              <a:gd name="connsiteY377" fmla="*/ 6858000 h 6858000"/>
              <a:gd name="connsiteX378" fmla="*/ 2288095 w 7467600"/>
              <a:gd name="connsiteY378" fmla="*/ 6818030 h 6858000"/>
              <a:gd name="connsiteX379" fmla="*/ 2272768 w 7467600"/>
              <a:gd name="connsiteY379" fmla="*/ 6795822 h 6858000"/>
              <a:gd name="connsiteX380" fmla="*/ 2182715 w 7467600"/>
              <a:gd name="connsiteY380" fmla="*/ 6675071 h 6858000"/>
              <a:gd name="connsiteX381" fmla="*/ 2032061 w 7467600"/>
              <a:gd name="connsiteY381" fmla="*/ 6541380 h 6858000"/>
              <a:gd name="connsiteX382" fmla="*/ 2257220 w 7467600"/>
              <a:gd name="connsiteY382" fmla="*/ 6826257 h 6858000"/>
              <a:gd name="connsiteX383" fmla="*/ 2281324 w 7467600"/>
              <a:gd name="connsiteY383" fmla="*/ 6858000 h 6858000"/>
              <a:gd name="connsiteX384" fmla="*/ 2242860 w 7467600"/>
              <a:gd name="connsiteY384" fmla="*/ 6858000 h 6858000"/>
              <a:gd name="connsiteX385" fmla="*/ 2232818 w 7467600"/>
              <a:gd name="connsiteY385" fmla="*/ 6844926 h 6858000"/>
              <a:gd name="connsiteX386" fmla="*/ 1990172 w 7467600"/>
              <a:gd name="connsiteY386" fmla="*/ 6542121 h 6858000"/>
              <a:gd name="connsiteX387" fmla="*/ 2124090 w 7467600"/>
              <a:gd name="connsiteY387" fmla="*/ 6761017 h 6858000"/>
              <a:gd name="connsiteX388" fmla="*/ 2200380 w 7467600"/>
              <a:gd name="connsiteY388" fmla="*/ 6858000 h 6858000"/>
              <a:gd name="connsiteX389" fmla="*/ 2147507 w 7467600"/>
              <a:gd name="connsiteY389" fmla="*/ 6858000 h 6858000"/>
              <a:gd name="connsiteX390" fmla="*/ 2070668 w 7467600"/>
              <a:gd name="connsiteY390" fmla="*/ 6761520 h 6858000"/>
              <a:gd name="connsiteX391" fmla="*/ 1975142 w 7467600"/>
              <a:gd name="connsiteY391" fmla="*/ 6585570 h 6858000"/>
              <a:gd name="connsiteX392" fmla="*/ 2050035 w 7467600"/>
              <a:gd name="connsiteY392" fmla="*/ 6813345 h 6858000"/>
              <a:gd name="connsiteX393" fmla="*/ 2063025 w 7467600"/>
              <a:gd name="connsiteY393" fmla="*/ 6858000 h 6858000"/>
              <a:gd name="connsiteX394" fmla="*/ 2021675 w 7467600"/>
              <a:gd name="connsiteY394" fmla="*/ 6858000 h 6858000"/>
              <a:gd name="connsiteX395" fmla="*/ 2019308 w 7467600"/>
              <a:gd name="connsiteY395" fmla="*/ 6847118 h 6858000"/>
              <a:gd name="connsiteX396" fmla="*/ 1938835 w 7467600"/>
              <a:gd name="connsiteY396" fmla="*/ 6551160 h 6858000"/>
              <a:gd name="connsiteX397" fmla="*/ 1953230 w 7467600"/>
              <a:gd name="connsiteY397" fmla="*/ 6759699 h 6858000"/>
              <a:gd name="connsiteX398" fmla="*/ 1956763 w 7467600"/>
              <a:gd name="connsiteY398" fmla="*/ 6778191 h 6858000"/>
              <a:gd name="connsiteX399" fmla="*/ 1967925 w 7467600"/>
              <a:gd name="connsiteY399" fmla="*/ 6858000 h 6858000"/>
              <a:gd name="connsiteX400" fmla="*/ 1936622 w 7467600"/>
              <a:gd name="connsiteY400" fmla="*/ 6858000 h 6858000"/>
              <a:gd name="connsiteX401" fmla="*/ 1926261 w 7467600"/>
              <a:gd name="connsiteY401" fmla="*/ 6784064 h 6858000"/>
              <a:gd name="connsiteX402" fmla="*/ 1922724 w 7467600"/>
              <a:gd name="connsiteY402" fmla="*/ 6765577 h 6858000"/>
              <a:gd name="connsiteX403" fmla="*/ 1904650 w 7467600"/>
              <a:gd name="connsiteY403" fmla="*/ 6639616 h 6858000"/>
              <a:gd name="connsiteX404" fmla="*/ 1885273 w 7467600"/>
              <a:gd name="connsiteY404" fmla="*/ 6858000 h 6858000"/>
              <a:gd name="connsiteX405" fmla="*/ 1854363 w 7467600"/>
              <a:gd name="connsiteY405" fmla="*/ 6858000 h 6858000"/>
              <a:gd name="connsiteX406" fmla="*/ 1880391 w 7467600"/>
              <a:gd name="connsiteY406" fmla="*/ 6603796 h 6858000"/>
              <a:gd name="connsiteX407" fmla="*/ 1818273 w 7467600"/>
              <a:gd name="connsiteY407" fmla="*/ 6715729 h 6858000"/>
              <a:gd name="connsiteX408" fmla="*/ 1794691 w 7467600"/>
              <a:gd name="connsiteY408" fmla="*/ 6843239 h 6858000"/>
              <a:gd name="connsiteX409" fmla="*/ 1794914 w 7467600"/>
              <a:gd name="connsiteY409" fmla="*/ 6858000 h 6858000"/>
              <a:gd name="connsiteX410" fmla="*/ 1746128 w 7467600"/>
              <a:gd name="connsiteY410" fmla="*/ 6858000 h 6858000"/>
              <a:gd name="connsiteX411" fmla="*/ 1753934 w 7467600"/>
              <a:gd name="connsiteY411" fmla="*/ 6724796 h 6858000"/>
              <a:gd name="connsiteX412" fmla="*/ 1792053 w 7467600"/>
              <a:gd name="connsiteY412" fmla="*/ 6572396 h 6858000"/>
              <a:gd name="connsiteX413" fmla="*/ 1862248 w 7467600"/>
              <a:gd name="connsiteY413" fmla="*/ 6266397 h 6858000"/>
              <a:gd name="connsiteX414" fmla="*/ 1862250 w 7467600"/>
              <a:gd name="connsiteY414" fmla="*/ 6033531 h 6858000"/>
              <a:gd name="connsiteX415" fmla="*/ 1211999 w 7467600"/>
              <a:gd name="connsiteY415" fmla="*/ 6683610 h 6858000"/>
              <a:gd name="connsiteX416" fmla="*/ 1213266 w 7467600"/>
              <a:gd name="connsiteY416" fmla="*/ 6691947 h 6858000"/>
              <a:gd name="connsiteX417" fmla="*/ 1203370 w 7467600"/>
              <a:gd name="connsiteY417" fmla="*/ 6850676 h 6858000"/>
              <a:gd name="connsiteX418" fmla="*/ 1203671 w 7467600"/>
              <a:gd name="connsiteY418" fmla="*/ 6858000 h 6858000"/>
              <a:gd name="connsiteX419" fmla="*/ 1143180 w 7467600"/>
              <a:gd name="connsiteY419" fmla="*/ 6858000 h 6858000"/>
              <a:gd name="connsiteX420" fmla="*/ 1142176 w 7467600"/>
              <a:gd name="connsiteY420" fmla="*/ 6766045 h 6858000"/>
              <a:gd name="connsiteX421" fmla="*/ 1067484 w 7467600"/>
              <a:gd name="connsiteY421" fmla="*/ 6858000 h 6858000"/>
              <a:gd name="connsiteX422" fmla="*/ 953928 w 7467600"/>
              <a:gd name="connsiteY422" fmla="*/ 6858000 h 6858000"/>
              <a:gd name="connsiteX423" fmla="*/ 959715 w 7467600"/>
              <a:gd name="connsiteY423" fmla="*/ 6850185 h 6858000"/>
              <a:gd name="connsiteX424" fmla="*/ 1483788 w 7467600"/>
              <a:gd name="connsiteY424" fmla="*/ 6259174 h 6858000"/>
              <a:gd name="connsiteX425" fmla="*/ 1100671 w 7467600"/>
              <a:gd name="connsiteY425" fmla="*/ 6252137 h 6858000"/>
              <a:gd name="connsiteX426" fmla="*/ 1090144 w 7467600"/>
              <a:gd name="connsiteY426" fmla="*/ 6256748 h 6858000"/>
              <a:gd name="connsiteX427" fmla="*/ 1095872 w 7467600"/>
              <a:gd name="connsiteY427" fmla="*/ 6271892 h 6858000"/>
              <a:gd name="connsiteX428" fmla="*/ 262785 w 7467600"/>
              <a:gd name="connsiteY428" fmla="*/ 6845450 h 6858000"/>
              <a:gd name="connsiteX429" fmla="*/ 209968 w 7467600"/>
              <a:gd name="connsiteY429" fmla="*/ 6770713 h 6858000"/>
              <a:gd name="connsiteX430" fmla="*/ 873460 w 7467600"/>
              <a:gd name="connsiteY430" fmla="*/ 6253768 h 6858000"/>
              <a:gd name="connsiteX431" fmla="*/ 192686 w 7467600"/>
              <a:gd name="connsiteY431" fmla="*/ 5849257 h 6858000"/>
              <a:gd name="connsiteX432" fmla="*/ 4696 w 7467600"/>
              <a:gd name="connsiteY432" fmla="*/ 5697668 h 6858000"/>
              <a:gd name="connsiteX433" fmla="*/ 0 w 7467600"/>
              <a:gd name="connsiteY433" fmla="*/ 5689984 h 6858000"/>
              <a:gd name="connsiteX434" fmla="*/ 0 w 7467600"/>
              <a:gd name="connsiteY434" fmla="*/ 5513472 h 6858000"/>
              <a:gd name="connsiteX435" fmla="*/ 174101 w 7467600"/>
              <a:gd name="connsiteY435" fmla="*/ 5620277 h 6858000"/>
              <a:gd name="connsiteX436" fmla="*/ 891800 w 7467600"/>
              <a:gd name="connsiteY436" fmla="*/ 6036935 h 6858000"/>
              <a:gd name="connsiteX437" fmla="*/ 1072219 w 7467600"/>
              <a:gd name="connsiteY437" fmla="*/ 6169443 h 6858000"/>
              <a:gd name="connsiteX438" fmla="*/ 1074117 w 7467600"/>
              <a:gd name="connsiteY438" fmla="*/ 6170301 h 6858000"/>
              <a:gd name="connsiteX439" fmla="*/ 1083114 w 7467600"/>
              <a:gd name="connsiteY439" fmla="*/ 6174131 h 6858000"/>
              <a:gd name="connsiteX440" fmla="*/ 1543010 w 7467600"/>
              <a:gd name="connsiteY440" fmla="*/ 6191140 h 6858000"/>
              <a:gd name="connsiteX441" fmla="*/ 1551080 w 7467600"/>
              <a:gd name="connsiteY441" fmla="*/ 6195006 h 6858000"/>
              <a:gd name="connsiteX442" fmla="*/ 2345443 w 7467600"/>
              <a:gd name="connsiteY442" fmla="*/ 5549882 h 6858000"/>
              <a:gd name="connsiteX443" fmla="*/ 1721499 w 7467600"/>
              <a:gd name="connsiteY443" fmla="*/ 5599969 h 6858000"/>
              <a:gd name="connsiteX444" fmla="*/ 767716 w 7467600"/>
              <a:gd name="connsiteY444" fmla="*/ 5472768 h 6858000"/>
              <a:gd name="connsiteX445" fmla="*/ 722147 w 7467600"/>
              <a:gd name="connsiteY445" fmla="*/ 5393091 h 6858000"/>
              <a:gd name="connsiteX446" fmla="*/ 1485552 w 7467600"/>
              <a:gd name="connsiteY446" fmla="*/ 5313202 h 6858000"/>
              <a:gd name="connsiteX447" fmla="*/ 2143004 w 7467600"/>
              <a:gd name="connsiteY447" fmla="*/ 5402420 h 6858000"/>
              <a:gd name="connsiteX448" fmla="*/ 1933391 w 7467600"/>
              <a:gd name="connsiteY448" fmla="*/ 5156971 h 6858000"/>
              <a:gd name="connsiteX449" fmla="*/ 1827118 w 7467600"/>
              <a:gd name="connsiteY449" fmla="*/ 4968410 h 6858000"/>
              <a:gd name="connsiteX450" fmla="*/ 1837349 w 7467600"/>
              <a:gd name="connsiteY450" fmla="*/ 4956357 h 6858000"/>
              <a:gd name="connsiteX451" fmla="*/ 2162835 w 7467600"/>
              <a:gd name="connsiteY451" fmla="*/ 5187853 h 6858000"/>
              <a:gd name="connsiteX452" fmla="*/ 2257167 w 7467600"/>
              <a:gd name="connsiteY452" fmla="*/ 5462123 h 6858000"/>
              <a:gd name="connsiteX453" fmla="*/ 2261598 w 7467600"/>
              <a:gd name="connsiteY453" fmla="*/ 5467998 h 6858000"/>
              <a:gd name="connsiteX454" fmla="*/ 2437177 w 7467600"/>
              <a:gd name="connsiteY454" fmla="*/ 5479608 h 6858000"/>
              <a:gd name="connsiteX455" fmla="*/ 2445247 w 7467600"/>
              <a:gd name="connsiteY455" fmla="*/ 5483476 h 6858000"/>
              <a:gd name="connsiteX456" fmla="*/ 2743626 w 7467600"/>
              <a:gd name="connsiteY456" fmla="*/ 5304819 h 6858000"/>
              <a:gd name="connsiteX457" fmla="*/ 3048102 w 7467600"/>
              <a:gd name="connsiteY457" fmla="*/ 5150595 h 6858000"/>
              <a:gd name="connsiteX458" fmla="*/ 1799414 w 7467600"/>
              <a:gd name="connsiteY458" fmla="*/ 4694732 h 6858000"/>
              <a:gd name="connsiteX459" fmla="*/ 1771735 w 7467600"/>
              <a:gd name="connsiteY459" fmla="*/ 4619929 h 6858000"/>
              <a:gd name="connsiteX460" fmla="*/ 3104273 w 7467600"/>
              <a:gd name="connsiteY460" fmla="*/ 5076159 h 6858000"/>
              <a:gd name="connsiteX461" fmla="*/ 3113245 w 7467600"/>
              <a:gd name="connsiteY461" fmla="*/ 5090705 h 6858000"/>
              <a:gd name="connsiteX462" fmla="*/ 3126294 w 7467600"/>
              <a:gd name="connsiteY462" fmla="*/ 5114400 h 6858000"/>
              <a:gd name="connsiteX463" fmla="*/ 3937433 w 7467600"/>
              <a:gd name="connsiteY463" fmla="*/ 4830473 h 6858000"/>
              <a:gd name="connsiteX464" fmla="*/ 3590475 w 7467600"/>
              <a:gd name="connsiteY464" fmla="*/ 4597974 h 6858000"/>
              <a:gd name="connsiteX465" fmla="*/ 3100264 w 7467600"/>
              <a:gd name="connsiteY465" fmla="*/ 4579845 h 6858000"/>
              <a:gd name="connsiteX466" fmla="*/ 2183576 w 7467600"/>
              <a:gd name="connsiteY466" fmla="*/ 4227150 h 6858000"/>
              <a:gd name="connsiteX467" fmla="*/ 2151029 w 7467600"/>
              <a:gd name="connsiteY467" fmla="*/ 4146947 h 6858000"/>
              <a:gd name="connsiteX468" fmla="*/ 3563434 w 7467600"/>
              <a:gd name="connsiteY468" fmla="*/ 4469115 h 6858000"/>
              <a:gd name="connsiteX469" fmla="*/ 3177952 w 7467600"/>
              <a:gd name="connsiteY469" fmla="*/ 3657386 h 6858000"/>
              <a:gd name="connsiteX470" fmla="*/ 3189263 w 7467600"/>
              <a:gd name="connsiteY470" fmla="*/ 3625726 h 6858000"/>
              <a:gd name="connsiteX471" fmla="*/ 3560912 w 7467600"/>
              <a:gd name="connsiteY471" fmla="*/ 4079863 h 6858000"/>
              <a:gd name="connsiteX472" fmla="*/ 3626636 w 7467600"/>
              <a:gd name="connsiteY472" fmla="*/ 4512230 h 6858000"/>
              <a:gd name="connsiteX473" fmla="*/ 3653088 w 7467600"/>
              <a:gd name="connsiteY473" fmla="*/ 4521417 h 6858000"/>
              <a:gd name="connsiteX474" fmla="*/ 3988128 w 7467600"/>
              <a:gd name="connsiteY474" fmla="*/ 4817267 h 6858000"/>
              <a:gd name="connsiteX475" fmla="*/ 4830582 w 7467600"/>
              <a:gd name="connsiteY475" fmla="*/ 4676000 h 6858000"/>
              <a:gd name="connsiteX476" fmla="*/ 4830100 w 7467600"/>
              <a:gd name="connsiteY476" fmla="*/ 4675554 h 6858000"/>
              <a:gd name="connsiteX477" fmla="*/ 4036318 w 7467600"/>
              <a:gd name="connsiteY477" fmla="*/ 4147013 h 6858000"/>
              <a:gd name="connsiteX478" fmla="*/ 3432098 w 7467600"/>
              <a:gd name="connsiteY478" fmla="*/ 3537312 h 6858000"/>
              <a:gd name="connsiteX479" fmla="*/ 3446761 w 7467600"/>
              <a:gd name="connsiteY479" fmla="*/ 3461278 h 6858000"/>
              <a:gd name="connsiteX480" fmla="*/ 4419733 w 7467600"/>
              <a:gd name="connsiteY480" fmla="*/ 3963555 h 6858000"/>
              <a:gd name="connsiteX481" fmla="*/ 4781371 w 7467600"/>
              <a:gd name="connsiteY481" fmla="*/ 4458604 h 6858000"/>
              <a:gd name="connsiteX482" fmla="*/ 4780440 w 7467600"/>
              <a:gd name="connsiteY482" fmla="*/ 4470290 h 6858000"/>
              <a:gd name="connsiteX483" fmla="*/ 4898954 w 7467600"/>
              <a:gd name="connsiteY483" fmla="*/ 4662092 h 6858000"/>
              <a:gd name="connsiteX484" fmla="*/ 4900699 w 7467600"/>
              <a:gd name="connsiteY484" fmla="*/ 4670867 h 6858000"/>
              <a:gd name="connsiteX485" fmla="*/ 5714511 w 7467600"/>
              <a:gd name="connsiteY485" fmla="*/ 4663483 h 6858000"/>
              <a:gd name="connsiteX486" fmla="*/ 5464793 w 7467600"/>
              <a:gd name="connsiteY486" fmla="*/ 4393556 h 6858000"/>
              <a:gd name="connsiteX487" fmla="*/ 5461897 w 7467600"/>
              <a:gd name="connsiteY487" fmla="*/ 4390879 h 6858000"/>
              <a:gd name="connsiteX488" fmla="*/ 4294126 w 7467600"/>
              <a:gd name="connsiteY488" fmla="*/ 3303048 h 6858000"/>
              <a:gd name="connsiteX489" fmla="*/ 4305321 w 7467600"/>
              <a:gd name="connsiteY489" fmla="*/ 3256953 h 6858000"/>
              <a:gd name="connsiteX490" fmla="*/ 4949299 w 7467600"/>
              <a:gd name="connsiteY490" fmla="*/ 3766336 h 6858000"/>
              <a:gd name="connsiteX491" fmla="*/ 5291452 w 7467600"/>
              <a:gd name="connsiteY491" fmla="*/ 4076801 h 6858000"/>
              <a:gd name="connsiteX492" fmla="*/ 5434998 w 7467600"/>
              <a:gd name="connsiteY492" fmla="*/ 4254100 h 6858000"/>
              <a:gd name="connsiteX493" fmla="*/ 5351015 w 7467600"/>
              <a:gd name="connsiteY493" fmla="*/ 3760989 h 6858000"/>
              <a:gd name="connsiteX494" fmla="*/ 5413780 w 7467600"/>
              <a:gd name="connsiteY494" fmla="*/ 2966265 h 6858000"/>
              <a:gd name="connsiteX495" fmla="*/ 5425627 w 7467600"/>
              <a:gd name="connsiteY495" fmla="*/ 2954192 h 6858000"/>
              <a:gd name="connsiteX496" fmla="*/ 6604735 w 7467600"/>
              <a:gd name="connsiteY496" fmla="*/ 2041381 h 6858000"/>
              <a:gd name="connsiteX497" fmla="*/ 7204487 w 7467600"/>
              <a:gd name="connsiteY497" fmla="*/ 2742112 h 6858000"/>
              <a:gd name="connsiteX498" fmla="*/ 7131592 w 7467600"/>
              <a:gd name="connsiteY498" fmla="*/ 2672096 h 6858000"/>
              <a:gd name="connsiteX499" fmla="*/ 6996344 w 7467600"/>
              <a:gd name="connsiteY499" fmla="*/ 2518310 h 6858000"/>
              <a:gd name="connsiteX500" fmla="*/ 6735495 w 7467600"/>
              <a:gd name="connsiteY500" fmla="*/ 2196890 h 6858000"/>
              <a:gd name="connsiteX501" fmla="*/ 6721901 w 7467600"/>
              <a:gd name="connsiteY501" fmla="*/ 2179274 h 6858000"/>
              <a:gd name="connsiteX502" fmla="*/ 6604735 w 7467600"/>
              <a:gd name="connsiteY502" fmla="*/ 2041381 h 6858000"/>
              <a:gd name="connsiteX503" fmla="*/ 6591670 w 7467600"/>
              <a:gd name="connsiteY503" fmla="*/ 1988277 h 6858000"/>
              <a:gd name="connsiteX504" fmla="*/ 6747349 w 7467600"/>
              <a:gd name="connsiteY504" fmla="*/ 2160069 h 6858000"/>
              <a:gd name="connsiteX505" fmla="*/ 6760943 w 7467600"/>
              <a:gd name="connsiteY505" fmla="*/ 2177686 h 6858000"/>
              <a:gd name="connsiteX506" fmla="*/ 7021065 w 7467600"/>
              <a:gd name="connsiteY506" fmla="*/ 2498102 h 6858000"/>
              <a:gd name="connsiteX507" fmla="*/ 7155223 w 7467600"/>
              <a:gd name="connsiteY507" fmla="*/ 2650386 h 6858000"/>
              <a:gd name="connsiteX508" fmla="*/ 7203167 w 7467600"/>
              <a:gd name="connsiteY508" fmla="*/ 2697288 h 6858000"/>
              <a:gd name="connsiteX509" fmla="*/ 6937703 w 7467600"/>
              <a:gd name="connsiteY509" fmla="*/ 2321981 h 6858000"/>
              <a:gd name="connsiteX510" fmla="*/ 6591670 w 7467600"/>
              <a:gd name="connsiteY510" fmla="*/ 1988277 h 6858000"/>
              <a:gd name="connsiteX511" fmla="*/ 5798671 w 7467600"/>
              <a:gd name="connsiteY511" fmla="*/ 1981601 h 6858000"/>
              <a:gd name="connsiteX512" fmla="*/ 5754709 w 7467600"/>
              <a:gd name="connsiteY512" fmla="*/ 2071454 h 6858000"/>
              <a:gd name="connsiteX513" fmla="*/ 5763044 w 7467600"/>
              <a:gd name="connsiteY513" fmla="*/ 2842206 h 6858000"/>
              <a:gd name="connsiteX514" fmla="*/ 5764974 w 7467600"/>
              <a:gd name="connsiteY514" fmla="*/ 2799609 h 6858000"/>
              <a:gd name="connsiteX515" fmla="*/ 5767665 w 7467600"/>
              <a:gd name="connsiteY515" fmla="*/ 2666409 h 6858000"/>
              <a:gd name="connsiteX516" fmla="*/ 5763055 w 7467600"/>
              <a:gd name="connsiteY516" fmla="*/ 2579705 h 6858000"/>
              <a:gd name="connsiteX517" fmla="*/ 5758079 w 7467600"/>
              <a:gd name="connsiteY517" fmla="*/ 2492508 h 6858000"/>
              <a:gd name="connsiteX518" fmla="*/ 5779325 w 7467600"/>
              <a:gd name="connsiteY518" fmla="*/ 2197069 h 6858000"/>
              <a:gd name="connsiteX519" fmla="*/ 5798671 w 7467600"/>
              <a:gd name="connsiteY519" fmla="*/ 1981601 h 6858000"/>
              <a:gd name="connsiteX520" fmla="*/ 5829202 w 7467600"/>
              <a:gd name="connsiteY520" fmla="*/ 1971679 h 6858000"/>
              <a:gd name="connsiteX521" fmla="*/ 5809558 w 7467600"/>
              <a:gd name="connsiteY521" fmla="*/ 2198043 h 6858000"/>
              <a:gd name="connsiteX522" fmla="*/ 5788653 w 7467600"/>
              <a:gd name="connsiteY522" fmla="*/ 2489430 h 6858000"/>
              <a:gd name="connsiteX523" fmla="*/ 5793439 w 7467600"/>
              <a:gd name="connsiteY523" fmla="*/ 2575235 h 6858000"/>
              <a:gd name="connsiteX524" fmla="*/ 5796837 w 7467600"/>
              <a:gd name="connsiteY524" fmla="*/ 2637633 h 6858000"/>
              <a:gd name="connsiteX525" fmla="*/ 5818614 w 7467600"/>
              <a:gd name="connsiteY525" fmla="*/ 2473055 h 6858000"/>
              <a:gd name="connsiteX526" fmla="*/ 5829202 w 7467600"/>
              <a:gd name="connsiteY526" fmla="*/ 1971679 h 6858000"/>
              <a:gd name="connsiteX527" fmla="*/ 5911389 w 7467600"/>
              <a:gd name="connsiteY527" fmla="*/ 1898371 h 6858000"/>
              <a:gd name="connsiteX528" fmla="*/ 6237627 w 7467600"/>
              <a:gd name="connsiteY528" fmla="*/ 2231921 h 6858000"/>
              <a:gd name="connsiteX529" fmla="*/ 5911389 w 7467600"/>
              <a:gd name="connsiteY529" fmla="*/ 1898371 h 6858000"/>
              <a:gd name="connsiteX530" fmla="*/ 6944437 w 7467600"/>
              <a:gd name="connsiteY530" fmla="*/ 1575402 h 6858000"/>
              <a:gd name="connsiteX531" fmla="*/ 6304730 w 7467600"/>
              <a:gd name="connsiteY531" fmla="*/ 1766654 h 6858000"/>
              <a:gd name="connsiteX532" fmla="*/ 6944437 w 7467600"/>
              <a:gd name="connsiteY532" fmla="*/ 1575402 h 6858000"/>
              <a:gd name="connsiteX533" fmla="*/ 7019523 w 7467600"/>
              <a:gd name="connsiteY533" fmla="*/ 1519450 h 6858000"/>
              <a:gd name="connsiteX534" fmla="*/ 6298091 w 7467600"/>
              <a:gd name="connsiteY534" fmla="*/ 1737122 h 6858000"/>
              <a:gd name="connsiteX535" fmla="*/ 7019523 w 7467600"/>
              <a:gd name="connsiteY535" fmla="*/ 1519450 h 6858000"/>
              <a:gd name="connsiteX536" fmla="*/ 2399523 w 7467600"/>
              <a:gd name="connsiteY536" fmla="*/ 1428234 h 6858000"/>
              <a:gd name="connsiteX537" fmla="*/ 2224982 w 7467600"/>
              <a:gd name="connsiteY537" fmla="*/ 1826201 h 6858000"/>
              <a:gd name="connsiteX538" fmla="*/ 2096099 w 7467600"/>
              <a:gd name="connsiteY538" fmla="*/ 2345900 h 6858000"/>
              <a:gd name="connsiteX539" fmla="*/ 2283317 w 7467600"/>
              <a:gd name="connsiteY539" fmla="*/ 1796925 h 6858000"/>
              <a:gd name="connsiteX540" fmla="*/ 2399523 w 7467600"/>
              <a:gd name="connsiteY540" fmla="*/ 1428234 h 6858000"/>
              <a:gd name="connsiteX541" fmla="*/ 2448558 w 7467600"/>
              <a:gd name="connsiteY541" fmla="*/ 1373435 h 6858000"/>
              <a:gd name="connsiteX542" fmla="*/ 2312521 w 7467600"/>
              <a:gd name="connsiteY542" fmla="*/ 1806140 h 6858000"/>
              <a:gd name="connsiteX543" fmla="*/ 2127533 w 7467600"/>
              <a:gd name="connsiteY543" fmla="*/ 2348380 h 6858000"/>
              <a:gd name="connsiteX544" fmla="*/ 2358080 w 7467600"/>
              <a:gd name="connsiteY544" fmla="*/ 1866134 h 6858000"/>
              <a:gd name="connsiteX545" fmla="*/ 2407436 w 7467600"/>
              <a:gd name="connsiteY545" fmla="*/ 1651070 h 6858000"/>
              <a:gd name="connsiteX546" fmla="*/ 2448558 w 7467600"/>
              <a:gd name="connsiteY546" fmla="*/ 1373435 h 6858000"/>
              <a:gd name="connsiteX547" fmla="*/ 278707 w 7467600"/>
              <a:gd name="connsiteY547" fmla="*/ 1352270 h 6858000"/>
              <a:gd name="connsiteX548" fmla="*/ 321570 w 7467600"/>
              <a:gd name="connsiteY548" fmla="*/ 1861610 h 6858000"/>
              <a:gd name="connsiteX549" fmla="*/ 294281 w 7467600"/>
              <a:gd name="connsiteY549" fmla="*/ 1440658 h 6858000"/>
              <a:gd name="connsiteX550" fmla="*/ 278707 w 7467600"/>
              <a:gd name="connsiteY550" fmla="*/ 1352270 h 6858000"/>
              <a:gd name="connsiteX551" fmla="*/ 1423821 w 7467600"/>
              <a:gd name="connsiteY551" fmla="*/ 1351958 h 6858000"/>
              <a:gd name="connsiteX552" fmla="*/ 1638521 w 7467600"/>
              <a:gd name="connsiteY552" fmla="*/ 1908470 h 6858000"/>
              <a:gd name="connsiteX553" fmla="*/ 1754199 w 7467600"/>
              <a:gd name="connsiteY553" fmla="*/ 2149284 h 6858000"/>
              <a:gd name="connsiteX554" fmla="*/ 1908359 w 7467600"/>
              <a:gd name="connsiteY554" fmla="*/ 2364988 h 6858000"/>
              <a:gd name="connsiteX555" fmla="*/ 1647661 w 7467600"/>
              <a:gd name="connsiteY555" fmla="*/ 1825945 h 6858000"/>
              <a:gd name="connsiteX556" fmla="*/ 1423821 w 7467600"/>
              <a:gd name="connsiteY556" fmla="*/ 1351958 h 6858000"/>
              <a:gd name="connsiteX557" fmla="*/ 1431890 w 7467600"/>
              <a:gd name="connsiteY557" fmla="*/ 1306475 h 6858000"/>
              <a:gd name="connsiteX558" fmla="*/ 1507597 w 7467600"/>
              <a:gd name="connsiteY558" fmla="*/ 1446132 h 6858000"/>
              <a:gd name="connsiteX559" fmla="*/ 1674586 w 7467600"/>
              <a:gd name="connsiteY559" fmla="*/ 1813832 h 6858000"/>
              <a:gd name="connsiteX560" fmla="*/ 1815950 w 7467600"/>
              <a:gd name="connsiteY560" fmla="*/ 2128564 h 6858000"/>
              <a:gd name="connsiteX561" fmla="*/ 1984242 w 7467600"/>
              <a:gd name="connsiteY561" fmla="*/ 2430829 h 6858000"/>
              <a:gd name="connsiteX562" fmla="*/ 2014023 w 7467600"/>
              <a:gd name="connsiteY562" fmla="*/ 2450995 h 6858000"/>
              <a:gd name="connsiteX563" fmla="*/ 1747337 w 7467600"/>
              <a:gd name="connsiteY563" fmla="*/ 1855264 h 6858000"/>
              <a:gd name="connsiteX564" fmla="*/ 1533749 w 7467600"/>
              <a:gd name="connsiteY564" fmla="*/ 1478656 h 6858000"/>
              <a:gd name="connsiteX565" fmla="*/ 1431890 w 7467600"/>
              <a:gd name="connsiteY565" fmla="*/ 1306475 h 6858000"/>
              <a:gd name="connsiteX566" fmla="*/ 5052692 w 7467600"/>
              <a:gd name="connsiteY566" fmla="*/ 1292994 h 6858000"/>
              <a:gd name="connsiteX567" fmla="*/ 5200661 w 7467600"/>
              <a:gd name="connsiteY567" fmla="*/ 1635186 h 6858000"/>
              <a:gd name="connsiteX568" fmla="*/ 5297138 w 7467600"/>
              <a:gd name="connsiteY568" fmla="*/ 1906351 h 6858000"/>
              <a:gd name="connsiteX569" fmla="*/ 5052692 w 7467600"/>
              <a:gd name="connsiteY569" fmla="*/ 1292994 h 6858000"/>
              <a:gd name="connsiteX570" fmla="*/ 5009948 w 7467600"/>
              <a:gd name="connsiteY570" fmla="*/ 1273619 h 6858000"/>
              <a:gd name="connsiteX571" fmla="*/ 5121777 w 7467600"/>
              <a:gd name="connsiteY571" fmla="*/ 1654213 h 6858000"/>
              <a:gd name="connsiteX572" fmla="*/ 5293545 w 7467600"/>
              <a:gd name="connsiteY572" fmla="*/ 2072247 h 6858000"/>
              <a:gd name="connsiteX573" fmla="*/ 5294042 w 7467600"/>
              <a:gd name="connsiteY573" fmla="*/ 2065019 h 6858000"/>
              <a:gd name="connsiteX574" fmla="*/ 5171936 w 7467600"/>
              <a:gd name="connsiteY574" fmla="*/ 1647613 h 6858000"/>
              <a:gd name="connsiteX575" fmla="*/ 5009948 w 7467600"/>
              <a:gd name="connsiteY575" fmla="*/ 1273619 h 6858000"/>
              <a:gd name="connsiteX576" fmla="*/ 655236 w 7467600"/>
              <a:gd name="connsiteY576" fmla="*/ 1268632 h 6858000"/>
              <a:gd name="connsiteX577" fmla="*/ 839521 w 7467600"/>
              <a:gd name="connsiteY577" fmla="*/ 1685315 h 6858000"/>
              <a:gd name="connsiteX578" fmla="*/ 1109416 w 7467600"/>
              <a:gd name="connsiteY578" fmla="*/ 2061663 h 6858000"/>
              <a:gd name="connsiteX579" fmla="*/ 1298300 w 7467600"/>
              <a:gd name="connsiteY579" fmla="*/ 2247742 h 6858000"/>
              <a:gd name="connsiteX580" fmla="*/ 1125871 w 7467600"/>
              <a:gd name="connsiteY580" fmla="*/ 1989513 h 6858000"/>
              <a:gd name="connsiteX581" fmla="*/ 981574 w 7467600"/>
              <a:gd name="connsiteY581" fmla="*/ 1783157 h 6858000"/>
              <a:gd name="connsiteX582" fmla="*/ 922198 w 7467600"/>
              <a:gd name="connsiteY582" fmla="*/ 1677437 h 6858000"/>
              <a:gd name="connsiteX583" fmla="*/ 869293 w 7467600"/>
              <a:gd name="connsiteY583" fmla="*/ 1583214 h 6858000"/>
              <a:gd name="connsiteX584" fmla="*/ 751431 w 7467600"/>
              <a:gd name="connsiteY584" fmla="*/ 1405731 h 6858000"/>
              <a:gd name="connsiteX585" fmla="*/ 655236 w 7467600"/>
              <a:gd name="connsiteY585" fmla="*/ 1268632 h 6858000"/>
              <a:gd name="connsiteX586" fmla="*/ 6516292 w 7467600"/>
              <a:gd name="connsiteY586" fmla="*/ 1263064 h 6858000"/>
              <a:gd name="connsiteX587" fmla="*/ 5736320 w 7467600"/>
              <a:gd name="connsiteY587" fmla="*/ 1501803 h 6858000"/>
              <a:gd name="connsiteX588" fmla="*/ 6516292 w 7467600"/>
              <a:gd name="connsiteY588" fmla="*/ 1263064 h 6858000"/>
              <a:gd name="connsiteX589" fmla="*/ 291466 w 7467600"/>
              <a:gd name="connsiteY589" fmla="*/ 1250369 h 6858000"/>
              <a:gd name="connsiteX590" fmla="*/ 323180 w 7467600"/>
              <a:gd name="connsiteY590" fmla="*/ 1435283 h 6858000"/>
              <a:gd name="connsiteX591" fmla="*/ 349381 w 7467600"/>
              <a:gd name="connsiteY591" fmla="*/ 1875041 h 6858000"/>
              <a:gd name="connsiteX592" fmla="*/ 374363 w 7467600"/>
              <a:gd name="connsiteY592" fmla="*/ 1506494 h 6858000"/>
              <a:gd name="connsiteX593" fmla="*/ 302168 w 7467600"/>
              <a:gd name="connsiteY593" fmla="*/ 1274495 h 6858000"/>
              <a:gd name="connsiteX594" fmla="*/ 291466 w 7467600"/>
              <a:gd name="connsiteY594" fmla="*/ 1250369 h 6858000"/>
              <a:gd name="connsiteX595" fmla="*/ 678222 w 7467600"/>
              <a:gd name="connsiteY595" fmla="*/ 1248670 h 6858000"/>
              <a:gd name="connsiteX596" fmla="*/ 775536 w 7467600"/>
              <a:gd name="connsiteY596" fmla="*/ 1388015 h 6858000"/>
              <a:gd name="connsiteX597" fmla="*/ 894529 w 7467600"/>
              <a:gd name="connsiteY597" fmla="*/ 1567739 h 6858000"/>
              <a:gd name="connsiteX598" fmla="*/ 948000 w 7467600"/>
              <a:gd name="connsiteY598" fmla="*/ 1663088 h 6858000"/>
              <a:gd name="connsiteX599" fmla="*/ 1006812 w 7467600"/>
              <a:gd name="connsiteY599" fmla="*/ 1767683 h 6858000"/>
              <a:gd name="connsiteX600" fmla="*/ 1149133 w 7467600"/>
              <a:gd name="connsiteY600" fmla="*/ 1971513 h 6858000"/>
              <a:gd name="connsiteX601" fmla="*/ 1333952 w 7467600"/>
              <a:gd name="connsiteY601" fmla="*/ 2251620 h 6858000"/>
              <a:gd name="connsiteX602" fmla="*/ 1337329 w 7467600"/>
              <a:gd name="connsiteY602" fmla="*/ 2258350 h 6858000"/>
              <a:gd name="connsiteX603" fmla="*/ 1014726 w 7467600"/>
              <a:gd name="connsiteY603" fmla="*/ 1615556 h 6858000"/>
              <a:gd name="connsiteX604" fmla="*/ 678222 w 7467600"/>
              <a:gd name="connsiteY604" fmla="*/ 1248670 h 6858000"/>
              <a:gd name="connsiteX605" fmla="*/ 6691602 w 7467600"/>
              <a:gd name="connsiteY605" fmla="*/ 1140573 h 6858000"/>
              <a:gd name="connsiteX606" fmla="*/ 6571100 w 7467600"/>
              <a:gd name="connsiteY606" fmla="*/ 1183662 h 6858000"/>
              <a:gd name="connsiteX607" fmla="*/ 6241687 w 7467600"/>
              <a:gd name="connsiteY607" fmla="*/ 1257600 h 6858000"/>
              <a:gd name="connsiteX608" fmla="*/ 5693009 w 7467600"/>
              <a:gd name="connsiteY608" fmla="*/ 1478256 h 6858000"/>
              <a:gd name="connsiteX609" fmla="*/ 6548420 w 7467600"/>
              <a:gd name="connsiteY609" fmla="*/ 1214599 h 6858000"/>
              <a:gd name="connsiteX610" fmla="*/ 6605473 w 7467600"/>
              <a:gd name="connsiteY610" fmla="*/ 1184686 h 6858000"/>
              <a:gd name="connsiteX611" fmla="*/ 6691602 w 7467600"/>
              <a:gd name="connsiteY611" fmla="*/ 1140573 h 6858000"/>
              <a:gd name="connsiteX612" fmla="*/ 4002475 w 7467600"/>
              <a:gd name="connsiteY612" fmla="*/ 1037802 h 6858000"/>
              <a:gd name="connsiteX613" fmla="*/ 4000324 w 7467600"/>
              <a:gd name="connsiteY613" fmla="*/ 1039362 h 6858000"/>
              <a:gd name="connsiteX614" fmla="*/ 4002862 w 7467600"/>
              <a:gd name="connsiteY614" fmla="*/ 1042866 h 6858000"/>
              <a:gd name="connsiteX615" fmla="*/ 4002475 w 7467600"/>
              <a:gd name="connsiteY615" fmla="*/ 1037802 h 6858000"/>
              <a:gd name="connsiteX616" fmla="*/ 506322 w 7467600"/>
              <a:gd name="connsiteY616" fmla="*/ 1020997 h 6858000"/>
              <a:gd name="connsiteX617" fmla="*/ 533068 w 7467600"/>
              <a:gd name="connsiteY617" fmla="*/ 1029409 h 6858000"/>
              <a:gd name="connsiteX618" fmla="*/ 1232525 w 7467600"/>
              <a:gd name="connsiteY618" fmla="*/ 1804675 h 6858000"/>
              <a:gd name="connsiteX619" fmla="*/ 1388858 w 7467600"/>
              <a:gd name="connsiteY619" fmla="*/ 2368011 h 6858000"/>
              <a:gd name="connsiteX620" fmla="*/ 1384098 w 7467600"/>
              <a:gd name="connsiteY620" fmla="*/ 2378125 h 6858000"/>
              <a:gd name="connsiteX621" fmla="*/ 1425393 w 7467600"/>
              <a:gd name="connsiteY621" fmla="*/ 2589124 h 6858000"/>
              <a:gd name="connsiteX622" fmla="*/ 1424001 w 7467600"/>
              <a:gd name="connsiteY622" fmla="*/ 2597541 h 6858000"/>
              <a:gd name="connsiteX623" fmla="*/ 2152729 w 7467600"/>
              <a:gd name="connsiteY623" fmla="*/ 2864487 h 6858000"/>
              <a:gd name="connsiteX624" fmla="*/ 2020609 w 7467600"/>
              <a:gd name="connsiteY624" fmla="*/ 2539671 h 6858000"/>
              <a:gd name="connsiteX625" fmla="*/ 2018920 w 7467600"/>
              <a:gd name="connsiteY625" fmla="*/ 2536309 h 6858000"/>
              <a:gd name="connsiteX626" fmla="*/ 1342441 w 7467600"/>
              <a:gd name="connsiteY626" fmla="*/ 1173017 h 6858000"/>
              <a:gd name="connsiteX627" fmla="*/ 1367925 w 7467600"/>
              <a:gd name="connsiteY627" fmla="*/ 1135648 h 6858000"/>
              <a:gd name="connsiteX628" fmla="*/ 1771401 w 7467600"/>
              <a:gd name="connsiteY628" fmla="*/ 1806673 h 6858000"/>
              <a:gd name="connsiteX629" fmla="*/ 1972385 w 7467600"/>
              <a:gd name="connsiteY629" fmla="*/ 2198735 h 6858000"/>
              <a:gd name="connsiteX630" fmla="*/ 2040892 w 7467600"/>
              <a:gd name="connsiteY630" fmla="*/ 2405205 h 6858000"/>
              <a:gd name="connsiteX631" fmla="*/ 2131689 w 7467600"/>
              <a:gd name="connsiteY631" fmla="*/ 1936926 h 6858000"/>
              <a:gd name="connsiteX632" fmla="*/ 2454820 w 7467600"/>
              <a:gd name="connsiteY632" fmla="*/ 1248808 h 6858000"/>
              <a:gd name="connsiteX633" fmla="*/ 2492512 w 7467600"/>
              <a:gd name="connsiteY633" fmla="*/ 1302920 h 6858000"/>
              <a:gd name="connsiteX634" fmla="*/ 2081216 w 7467600"/>
              <a:gd name="connsiteY634" fmla="*/ 2527513 h 6858000"/>
              <a:gd name="connsiteX635" fmla="*/ 2081211 w 7467600"/>
              <a:gd name="connsiteY635" fmla="*/ 2528916 h 6858000"/>
              <a:gd name="connsiteX636" fmla="*/ 2199067 w 7467600"/>
              <a:gd name="connsiteY636" fmla="*/ 2884061 h 6858000"/>
              <a:gd name="connsiteX637" fmla="*/ 3192586 w 7467600"/>
              <a:gd name="connsiteY637" fmla="*/ 3411496 h 6858000"/>
              <a:gd name="connsiteX638" fmla="*/ 3182620 w 7467600"/>
              <a:gd name="connsiteY638" fmla="*/ 3483279 h 6858000"/>
              <a:gd name="connsiteX639" fmla="*/ 2435119 w 7467600"/>
              <a:gd name="connsiteY639" fmla="*/ 3080173 h 6858000"/>
              <a:gd name="connsiteX640" fmla="*/ 2410152 w 7467600"/>
              <a:gd name="connsiteY640" fmla="*/ 3063751 h 6858000"/>
              <a:gd name="connsiteX641" fmla="*/ 2408099 w 7467600"/>
              <a:gd name="connsiteY641" fmla="*/ 3064403 h 6858000"/>
              <a:gd name="connsiteX642" fmla="*/ 2407218 w 7467600"/>
              <a:gd name="connsiteY642" fmla="*/ 3070324 h 6858000"/>
              <a:gd name="connsiteX643" fmla="*/ 2380138 w 7467600"/>
              <a:gd name="connsiteY643" fmla="*/ 3099341 h 6858000"/>
              <a:gd name="connsiteX644" fmla="*/ 1765923 w 7467600"/>
              <a:gd name="connsiteY644" fmla="*/ 3581043 h 6858000"/>
              <a:gd name="connsiteX645" fmla="*/ 1702258 w 7467600"/>
              <a:gd name="connsiteY645" fmla="*/ 3612286 h 6858000"/>
              <a:gd name="connsiteX646" fmla="*/ 1538370 w 7467600"/>
              <a:gd name="connsiteY646" fmla="*/ 3811804 h 6858000"/>
              <a:gd name="connsiteX647" fmla="*/ 542867 w 7467600"/>
              <a:gd name="connsiteY647" fmla="*/ 4944092 h 6858000"/>
              <a:gd name="connsiteX648" fmla="*/ 515800 w 7467600"/>
              <a:gd name="connsiteY648" fmla="*/ 4862180 h 6858000"/>
              <a:gd name="connsiteX649" fmla="*/ 909145 w 7467600"/>
              <a:gd name="connsiteY649" fmla="*/ 4199225 h 6858000"/>
              <a:gd name="connsiteX650" fmla="*/ 1214067 w 7467600"/>
              <a:gd name="connsiteY650" fmla="*/ 3908561 h 6858000"/>
              <a:gd name="connsiteX651" fmla="*/ 640967 w 7467600"/>
              <a:gd name="connsiteY651" fmla="*/ 4105601 h 6858000"/>
              <a:gd name="connsiteX652" fmla="*/ 112563 w 7467600"/>
              <a:gd name="connsiteY652" fmla="*/ 4396952 h 6858000"/>
              <a:gd name="connsiteX653" fmla="*/ 0 w 7467600"/>
              <a:gd name="connsiteY653" fmla="*/ 4466006 h 6858000"/>
              <a:gd name="connsiteX654" fmla="*/ 0 w 7467600"/>
              <a:gd name="connsiteY654" fmla="*/ 4233763 h 6858000"/>
              <a:gd name="connsiteX655" fmla="*/ 36881 w 7467600"/>
              <a:gd name="connsiteY655" fmla="*/ 4200118 h 6858000"/>
              <a:gd name="connsiteX656" fmla="*/ 910534 w 7467600"/>
              <a:gd name="connsiteY656" fmla="*/ 3629753 h 6858000"/>
              <a:gd name="connsiteX657" fmla="*/ 1578717 w 7467600"/>
              <a:gd name="connsiteY657" fmla="*/ 3575982 h 6858000"/>
              <a:gd name="connsiteX658" fmla="*/ 2338780 w 7467600"/>
              <a:gd name="connsiteY658" fmla="*/ 3033725 h 6858000"/>
              <a:gd name="connsiteX659" fmla="*/ 1807991 w 7467600"/>
              <a:gd name="connsiteY659" fmla="*/ 2807184 h 6858000"/>
              <a:gd name="connsiteX660" fmla="*/ 1416358 w 7467600"/>
              <a:gd name="connsiteY660" fmla="*/ 3112571 h 6858000"/>
              <a:gd name="connsiteX661" fmla="*/ 939066 w 7467600"/>
              <a:gd name="connsiteY661" fmla="*/ 3378798 h 6858000"/>
              <a:gd name="connsiteX662" fmla="*/ 115099 w 7467600"/>
              <a:gd name="connsiteY662" fmla="*/ 3607650 h 6858000"/>
              <a:gd name="connsiteX663" fmla="*/ 97284 w 7467600"/>
              <a:gd name="connsiteY663" fmla="*/ 3520393 h 6858000"/>
              <a:gd name="connsiteX664" fmla="*/ 922050 w 7467600"/>
              <a:gd name="connsiteY664" fmla="*/ 3074867 h 6858000"/>
              <a:gd name="connsiteX665" fmla="*/ 1405265 w 7467600"/>
              <a:gd name="connsiteY665" fmla="*/ 3016319 h 6858000"/>
              <a:gd name="connsiteX666" fmla="*/ 1407512 w 7467600"/>
              <a:gd name="connsiteY666" fmla="*/ 3018001 h 6858000"/>
              <a:gd name="connsiteX667" fmla="*/ 1726266 w 7467600"/>
              <a:gd name="connsiteY667" fmla="*/ 2777274 h 6858000"/>
              <a:gd name="connsiteX668" fmla="*/ 625390 w 7467600"/>
              <a:gd name="connsiteY668" fmla="*/ 2514541 h 6858000"/>
              <a:gd name="connsiteX669" fmla="*/ 619799 w 7467600"/>
              <a:gd name="connsiteY669" fmla="*/ 2527180 h 6858000"/>
              <a:gd name="connsiteX670" fmla="*/ 310030 w 7467600"/>
              <a:gd name="connsiteY670" fmla="*/ 2771818 h 6858000"/>
              <a:gd name="connsiteX671" fmla="*/ 173877 w 7467600"/>
              <a:gd name="connsiteY671" fmla="*/ 2937056 h 6858000"/>
              <a:gd name="connsiteX672" fmla="*/ 77889 w 7467600"/>
              <a:gd name="connsiteY672" fmla="*/ 3138440 h 6858000"/>
              <a:gd name="connsiteX673" fmla="*/ 0 w 7467600"/>
              <a:gd name="connsiteY673" fmla="*/ 3271395 h 6858000"/>
              <a:gd name="connsiteX674" fmla="*/ 0 w 7467600"/>
              <a:gd name="connsiteY674" fmla="*/ 3153002 h 6858000"/>
              <a:gd name="connsiteX675" fmla="*/ 2386 w 7467600"/>
              <a:gd name="connsiteY675" fmla="*/ 3149203 h 6858000"/>
              <a:gd name="connsiteX676" fmla="*/ 89753 w 7467600"/>
              <a:gd name="connsiteY676" fmla="*/ 2987702 h 6858000"/>
              <a:gd name="connsiteX677" fmla="*/ 76869 w 7467600"/>
              <a:gd name="connsiteY677" fmla="*/ 3005404 h 6858000"/>
              <a:gd name="connsiteX678" fmla="*/ 32049 w 7467600"/>
              <a:gd name="connsiteY678" fmla="*/ 3065814 h 6858000"/>
              <a:gd name="connsiteX679" fmla="*/ 0 w 7467600"/>
              <a:gd name="connsiteY679" fmla="*/ 3108744 h 6858000"/>
              <a:gd name="connsiteX680" fmla="*/ 0 w 7467600"/>
              <a:gd name="connsiteY680" fmla="*/ 3058059 h 6858000"/>
              <a:gd name="connsiteX681" fmla="*/ 7610 w 7467600"/>
              <a:gd name="connsiteY681" fmla="*/ 3047889 h 6858000"/>
              <a:gd name="connsiteX682" fmla="*/ 52419 w 7467600"/>
              <a:gd name="connsiteY682" fmla="*/ 2987479 h 6858000"/>
              <a:gd name="connsiteX683" fmla="*/ 59142 w 7467600"/>
              <a:gd name="connsiteY683" fmla="*/ 2978488 h 6858000"/>
              <a:gd name="connsiteX684" fmla="*/ 0 w 7467600"/>
              <a:gd name="connsiteY684" fmla="*/ 3015334 h 6858000"/>
              <a:gd name="connsiteX685" fmla="*/ 0 w 7467600"/>
              <a:gd name="connsiteY685" fmla="*/ 2914286 h 6858000"/>
              <a:gd name="connsiteX686" fmla="*/ 36383 w 7467600"/>
              <a:gd name="connsiteY686" fmla="*/ 2901128 h 6858000"/>
              <a:gd name="connsiteX687" fmla="*/ 156329 w 7467600"/>
              <a:gd name="connsiteY687" fmla="*/ 2840533 h 6858000"/>
              <a:gd name="connsiteX688" fmla="*/ 358355 w 7467600"/>
              <a:gd name="connsiteY688" fmla="*/ 2620471 h 6858000"/>
              <a:gd name="connsiteX689" fmla="*/ 510577 w 7467600"/>
              <a:gd name="connsiteY689" fmla="*/ 2501244 h 6858000"/>
              <a:gd name="connsiteX690" fmla="*/ 211967 w 7467600"/>
              <a:gd name="connsiteY690" fmla="*/ 2479171 h 6858000"/>
              <a:gd name="connsiteX691" fmla="*/ 0 w 7467600"/>
              <a:gd name="connsiteY691" fmla="*/ 2476398 h 6858000"/>
              <a:gd name="connsiteX692" fmla="*/ 0 w 7467600"/>
              <a:gd name="connsiteY692" fmla="*/ 2389189 h 6858000"/>
              <a:gd name="connsiteX693" fmla="*/ 103062 w 7467600"/>
              <a:gd name="connsiteY693" fmla="*/ 2389518 h 6858000"/>
              <a:gd name="connsiteX694" fmla="*/ 510734 w 7467600"/>
              <a:gd name="connsiteY694" fmla="*/ 2416201 h 6858000"/>
              <a:gd name="connsiteX695" fmla="*/ 279257 w 7467600"/>
              <a:gd name="connsiteY695" fmla="*/ 2092102 h 6858000"/>
              <a:gd name="connsiteX696" fmla="*/ 65265 w 7467600"/>
              <a:gd name="connsiteY696" fmla="*/ 2006049 h 6858000"/>
              <a:gd name="connsiteX697" fmla="*/ 0 w 7467600"/>
              <a:gd name="connsiteY697" fmla="*/ 1982532 h 6858000"/>
              <a:gd name="connsiteX698" fmla="*/ 0 w 7467600"/>
              <a:gd name="connsiteY698" fmla="*/ 1912789 h 6858000"/>
              <a:gd name="connsiteX699" fmla="*/ 97460 w 7467600"/>
              <a:gd name="connsiteY699" fmla="*/ 1953725 h 6858000"/>
              <a:gd name="connsiteX700" fmla="*/ 221272 w 7467600"/>
              <a:gd name="connsiteY700" fmla="*/ 1980766 h 6858000"/>
              <a:gd name="connsiteX701" fmla="*/ 116765 w 7467600"/>
              <a:gd name="connsiteY701" fmla="*/ 1911033 h 6858000"/>
              <a:gd name="connsiteX702" fmla="*/ 16405 w 7467600"/>
              <a:gd name="connsiteY702" fmla="*/ 1803412 h 6858000"/>
              <a:gd name="connsiteX703" fmla="*/ 0 w 7467600"/>
              <a:gd name="connsiteY703" fmla="*/ 1784777 h 6858000"/>
              <a:gd name="connsiteX704" fmla="*/ 0 w 7467600"/>
              <a:gd name="connsiteY704" fmla="*/ 1740082 h 6858000"/>
              <a:gd name="connsiteX705" fmla="*/ 39394 w 7467600"/>
              <a:gd name="connsiteY705" fmla="*/ 1784856 h 6858000"/>
              <a:gd name="connsiteX706" fmla="*/ 135813 w 7467600"/>
              <a:gd name="connsiteY706" fmla="*/ 1888838 h 6858000"/>
              <a:gd name="connsiteX707" fmla="*/ 242575 w 7467600"/>
              <a:gd name="connsiteY707" fmla="*/ 1958841 h 6858000"/>
              <a:gd name="connsiteX708" fmla="*/ 82197 w 7467600"/>
              <a:gd name="connsiteY708" fmla="*/ 1754826 h 6858000"/>
              <a:gd name="connsiteX709" fmla="*/ 0 w 7467600"/>
              <a:gd name="connsiteY709" fmla="*/ 1679650 h 6858000"/>
              <a:gd name="connsiteX710" fmla="*/ 0 w 7467600"/>
              <a:gd name="connsiteY710" fmla="*/ 1602463 h 6858000"/>
              <a:gd name="connsiteX711" fmla="*/ 84689 w 7467600"/>
              <a:gd name="connsiteY711" fmla="*/ 1677442 h 6858000"/>
              <a:gd name="connsiteX712" fmla="*/ 298437 w 7467600"/>
              <a:gd name="connsiteY712" fmla="*/ 1968019 h 6858000"/>
              <a:gd name="connsiteX713" fmla="*/ 227269 w 7467600"/>
              <a:gd name="connsiteY713" fmla="*/ 1114064 h 6858000"/>
              <a:gd name="connsiteX714" fmla="*/ 248003 w 7467600"/>
              <a:gd name="connsiteY714" fmla="*/ 1089613 h 6858000"/>
              <a:gd name="connsiteX715" fmla="*/ 427020 w 7467600"/>
              <a:gd name="connsiteY715" fmla="*/ 1619803 h 6858000"/>
              <a:gd name="connsiteX716" fmla="*/ 340345 w 7467600"/>
              <a:gd name="connsiteY716" fmla="*/ 2027739 h 6858000"/>
              <a:gd name="connsiteX717" fmla="*/ 360865 w 7467600"/>
              <a:gd name="connsiteY717" fmla="*/ 2044827 h 6858000"/>
              <a:gd name="connsiteX718" fmla="*/ 560414 w 7467600"/>
              <a:gd name="connsiteY718" fmla="*/ 2421457 h 6858000"/>
              <a:gd name="connsiteX719" fmla="*/ 1359703 w 7467600"/>
              <a:gd name="connsiteY719" fmla="*/ 2578554 h 6858000"/>
              <a:gd name="connsiteX720" fmla="*/ 1359422 w 7467600"/>
              <a:gd name="connsiteY720" fmla="*/ 2577994 h 6858000"/>
              <a:gd name="connsiteX721" fmla="*/ 828701 w 7467600"/>
              <a:gd name="connsiteY721" fmla="*/ 1839520 h 6858000"/>
              <a:gd name="connsiteX722" fmla="*/ 494427 w 7467600"/>
              <a:gd name="connsiteY722" fmla="*/ 1092333 h 6858000"/>
              <a:gd name="connsiteX723" fmla="*/ 506322 w 7467600"/>
              <a:gd name="connsiteY723" fmla="*/ 1020997 h 6858000"/>
              <a:gd name="connsiteX724" fmla="*/ 4570198 w 7467600"/>
              <a:gd name="connsiteY724" fmla="*/ 978081 h 6858000"/>
              <a:gd name="connsiteX725" fmla="*/ 4523691 w 7467600"/>
              <a:gd name="connsiteY725" fmla="*/ 1127776 h 6858000"/>
              <a:gd name="connsiteX726" fmla="*/ 4509875 w 7467600"/>
              <a:gd name="connsiteY726" fmla="*/ 1167552 h 6858000"/>
              <a:gd name="connsiteX727" fmla="*/ 4478168 w 7467600"/>
              <a:gd name="connsiteY727" fmla="*/ 1260735 h 6858000"/>
              <a:gd name="connsiteX728" fmla="*/ 4409309 w 7467600"/>
              <a:gd name="connsiteY728" fmla="*/ 1666996 h 6858000"/>
              <a:gd name="connsiteX729" fmla="*/ 4370031 w 7467600"/>
              <a:gd name="connsiteY729" fmla="*/ 1955666 h 6858000"/>
              <a:gd name="connsiteX730" fmla="*/ 4570198 w 7467600"/>
              <a:gd name="connsiteY730" fmla="*/ 978081 h 6858000"/>
              <a:gd name="connsiteX731" fmla="*/ 4557898 w 7467600"/>
              <a:gd name="connsiteY731" fmla="*/ 900011 h 6858000"/>
              <a:gd name="connsiteX732" fmla="*/ 4344840 w 7467600"/>
              <a:gd name="connsiteY732" fmla="*/ 1922038 h 6858000"/>
              <a:gd name="connsiteX733" fmla="*/ 4378710 w 7467600"/>
              <a:gd name="connsiteY733" fmla="*/ 1665516 h 6858000"/>
              <a:gd name="connsiteX734" fmla="*/ 4448798 w 7467600"/>
              <a:gd name="connsiteY734" fmla="*/ 1253024 h 6858000"/>
              <a:gd name="connsiteX735" fmla="*/ 4480315 w 7467600"/>
              <a:gd name="connsiteY735" fmla="*/ 1158454 h 6858000"/>
              <a:gd name="connsiteX736" fmla="*/ 4494133 w 7467600"/>
              <a:gd name="connsiteY736" fmla="*/ 1118676 h 6858000"/>
              <a:gd name="connsiteX737" fmla="*/ 4557898 w 7467600"/>
              <a:gd name="connsiteY737" fmla="*/ 900011 h 6858000"/>
              <a:gd name="connsiteX738" fmla="*/ 5870151 w 7467600"/>
              <a:gd name="connsiteY738" fmla="*/ 898890 h 6858000"/>
              <a:gd name="connsiteX739" fmla="*/ 5861335 w 7467600"/>
              <a:gd name="connsiteY739" fmla="*/ 899177 h 6858000"/>
              <a:gd name="connsiteX740" fmla="*/ 5843702 w 7467600"/>
              <a:gd name="connsiteY740" fmla="*/ 899748 h 6858000"/>
              <a:gd name="connsiteX741" fmla="*/ 5651107 w 7467600"/>
              <a:gd name="connsiteY741" fmla="*/ 920306 h 6858000"/>
              <a:gd name="connsiteX742" fmla="*/ 5459407 w 7467600"/>
              <a:gd name="connsiteY742" fmla="*/ 940975 h 6858000"/>
              <a:gd name="connsiteX743" fmla="*/ 5374846 w 7467600"/>
              <a:gd name="connsiteY743" fmla="*/ 941988 h 6858000"/>
              <a:gd name="connsiteX744" fmla="*/ 5256105 w 7467600"/>
              <a:gd name="connsiteY744" fmla="*/ 945632 h 6858000"/>
              <a:gd name="connsiteX745" fmla="*/ 5107071 w 7467600"/>
              <a:gd name="connsiteY745" fmla="*/ 969720 h 6858000"/>
              <a:gd name="connsiteX746" fmla="*/ 4998681 w 7467600"/>
              <a:gd name="connsiteY746" fmla="*/ 988771 h 6858000"/>
              <a:gd name="connsiteX747" fmla="*/ 5870151 w 7467600"/>
              <a:gd name="connsiteY747" fmla="*/ 898890 h 6858000"/>
              <a:gd name="connsiteX748" fmla="*/ 5504425 w 7467600"/>
              <a:gd name="connsiteY748" fmla="*/ 848067 h 6858000"/>
              <a:gd name="connsiteX749" fmla="*/ 4968849 w 7467600"/>
              <a:gd name="connsiteY749" fmla="*/ 962318 h 6858000"/>
              <a:gd name="connsiteX750" fmla="*/ 5104039 w 7467600"/>
              <a:gd name="connsiteY750" fmla="*/ 940634 h 6858000"/>
              <a:gd name="connsiteX751" fmla="*/ 5256311 w 7467600"/>
              <a:gd name="connsiteY751" fmla="*/ 916490 h 6858000"/>
              <a:gd name="connsiteX752" fmla="*/ 5377381 w 7467600"/>
              <a:gd name="connsiteY752" fmla="*/ 912671 h 6858000"/>
              <a:gd name="connsiteX753" fmla="*/ 5460148 w 7467600"/>
              <a:gd name="connsiteY753" fmla="*/ 911442 h 6858000"/>
              <a:gd name="connsiteX754" fmla="*/ 5648971 w 7467600"/>
              <a:gd name="connsiteY754" fmla="*/ 891331 h 6858000"/>
              <a:gd name="connsiteX755" fmla="*/ 5844807 w 7467600"/>
              <a:gd name="connsiteY755" fmla="*/ 870718 h 6858000"/>
              <a:gd name="connsiteX756" fmla="*/ 5862975 w 7467600"/>
              <a:gd name="connsiteY756" fmla="*/ 869756 h 6858000"/>
              <a:gd name="connsiteX757" fmla="*/ 5920887 w 7467600"/>
              <a:gd name="connsiteY757" fmla="*/ 865929 h 6858000"/>
              <a:gd name="connsiteX758" fmla="*/ 5504425 w 7467600"/>
              <a:gd name="connsiteY758" fmla="*/ 848067 h 6858000"/>
              <a:gd name="connsiteX759" fmla="*/ 3607114 w 7467600"/>
              <a:gd name="connsiteY759" fmla="*/ 467441 h 6858000"/>
              <a:gd name="connsiteX760" fmla="*/ 3296242 w 7467600"/>
              <a:gd name="connsiteY760" fmla="*/ 807991 h 6858000"/>
              <a:gd name="connsiteX761" fmla="*/ 3174674 w 7467600"/>
              <a:gd name="connsiteY761" fmla="*/ 919759 h 6858000"/>
              <a:gd name="connsiteX762" fmla="*/ 3042978 w 7467600"/>
              <a:gd name="connsiteY762" fmla="*/ 1054894 h 6858000"/>
              <a:gd name="connsiteX763" fmla="*/ 2968914 w 7467600"/>
              <a:gd name="connsiteY763" fmla="*/ 1133756 h 6858000"/>
              <a:gd name="connsiteX764" fmla="*/ 3103823 w 7467600"/>
              <a:gd name="connsiteY764" fmla="*/ 1026814 h 6858000"/>
              <a:gd name="connsiteX765" fmla="*/ 3607114 w 7467600"/>
              <a:gd name="connsiteY765" fmla="*/ 467441 h 6858000"/>
              <a:gd name="connsiteX766" fmla="*/ 3744487 w 7467600"/>
              <a:gd name="connsiteY766" fmla="*/ 383136 h 6858000"/>
              <a:gd name="connsiteX767" fmla="*/ 3970213 w 7467600"/>
              <a:gd name="connsiteY767" fmla="*/ 995559 h 6858000"/>
              <a:gd name="connsiteX768" fmla="*/ 3744487 w 7467600"/>
              <a:gd name="connsiteY768" fmla="*/ 383136 h 6858000"/>
              <a:gd name="connsiteX769" fmla="*/ 3624562 w 7467600"/>
              <a:gd name="connsiteY769" fmla="*/ 367041 h 6858000"/>
              <a:gd name="connsiteX770" fmla="*/ 3489712 w 7467600"/>
              <a:gd name="connsiteY770" fmla="*/ 485386 h 6858000"/>
              <a:gd name="connsiteX771" fmla="*/ 3182994 w 7467600"/>
              <a:gd name="connsiteY771" fmla="*/ 828265 h 6858000"/>
              <a:gd name="connsiteX772" fmla="*/ 2892114 w 7467600"/>
              <a:gd name="connsiteY772" fmla="*/ 1172635 h 6858000"/>
              <a:gd name="connsiteX773" fmla="*/ 3021459 w 7467600"/>
              <a:gd name="connsiteY773" fmla="*/ 1035385 h 6858000"/>
              <a:gd name="connsiteX774" fmla="*/ 3153873 w 7467600"/>
              <a:gd name="connsiteY774" fmla="*/ 898971 h 6858000"/>
              <a:gd name="connsiteX775" fmla="*/ 3276511 w 7467600"/>
              <a:gd name="connsiteY775" fmla="*/ 786423 h 6858000"/>
              <a:gd name="connsiteX776" fmla="*/ 3584154 w 7467600"/>
              <a:gd name="connsiteY776" fmla="*/ 448218 h 6858000"/>
              <a:gd name="connsiteX777" fmla="*/ 3624562 w 7467600"/>
              <a:gd name="connsiteY777" fmla="*/ 367041 h 6858000"/>
              <a:gd name="connsiteX778" fmla="*/ 3766672 w 7467600"/>
              <a:gd name="connsiteY778" fmla="*/ 359429 h 6858000"/>
              <a:gd name="connsiteX779" fmla="*/ 3996338 w 7467600"/>
              <a:gd name="connsiteY779" fmla="*/ 968237 h 6858000"/>
              <a:gd name="connsiteX780" fmla="*/ 3766672 w 7467600"/>
              <a:gd name="connsiteY780" fmla="*/ 359429 h 6858000"/>
              <a:gd name="connsiteX781" fmla="*/ 5805386 w 7467600"/>
              <a:gd name="connsiteY781" fmla="*/ 239240 h 6858000"/>
              <a:gd name="connsiteX782" fmla="*/ 5736947 w 7467600"/>
              <a:gd name="connsiteY782" fmla="*/ 261367 h 6858000"/>
              <a:gd name="connsiteX783" fmla="*/ 5427012 w 7467600"/>
              <a:gd name="connsiteY783" fmla="*/ 311272 h 6858000"/>
              <a:gd name="connsiteX784" fmla="*/ 5147818 w 7467600"/>
              <a:gd name="connsiteY784" fmla="*/ 322112 h 6858000"/>
              <a:gd name="connsiteX785" fmla="*/ 5060854 w 7467600"/>
              <a:gd name="connsiteY785" fmla="*/ 311882 h 6858000"/>
              <a:gd name="connsiteX786" fmla="*/ 4945989 w 7467600"/>
              <a:gd name="connsiteY786" fmla="*/ 300516 h 6858000"/>
              <a:gd name="connsiteX787" fmla="*/ 5410479 w 7467600"/>
              <a:gd name="connsiteY787" fmla="*/ 348434 h 6858000"/>
              <a:gd name="connsiteX788" fmla="*/ 5805386 w 7467600"/>
              <a:gd name="connsiteY788" fmla="*/ 239240 h 6858000"/>
              <a:gd name="connsiteX789" fmla="*/ 5905192 w 7467600"/>
              <a:gd name="connsiteY789" fmla="*/ 163079 h 6858000"/>
              <a:gd name="connsiteX790" fmla="*/ 5865655 w 7467600"/>
              <a:gd name="connsiteY790" fmla="*/ 171901 h 6858000"/>
              <a:gd name="connsiteX791" fmla="*/ 5259740 w 7467600"/>
              <a:gd name="connsiteY791" fmla="*/ 257013 h 6858000"/>
              <a:gd name="connsiteX792" fmla="*/ 5208466 w 7467600"/>
              <a:gd name="connsiteY792" fmla="*/ 257550 h 6858000"/>
              <a:gd name="connsiteX793" fmla="*/ 4980204 w 7467600"/>
              <a:gd name="connsiteY793" fmla="*/ 271903 h 6858000"/>
              <a:gd name="connsiteX794" fmla="*/ 5068068 w 7467600"/>
              <a:gd name="connsiteY794" fmla="*/ 282244 h 6858000"/>
              <a:gd name="connsiteX795" fmla="*/ 5153231 w 7467600"/>
              <a:gd name="connsiteY795" fmla="*/ 292240 h 6858000"/>
              <a:gd name="connsiteX796" fmla="*/ 5426491 w 7467600"/>
              <a:gd name="connsiteY796" fmla="*/ 281128 h 6858000"/>
              <a:gd name="connsiteX797" fmla="*/ 5731212 w 7467600"/>
              <a:gd name="connsiteY797" fmla="*/ 231951 h 6858000"/>
              <a:gd name="connsiteX798" fmla="*/ 5905192 w 7467600"/>
              <a:gd name="connsiteY798" fmla="*/ 163079 h 6858000"/>
              <a:gd name="connsiteX799" fmla="*/ 5944437 w 7467600"/>
              <a:gd name="connsiteY799" fmla="*/ 113829 h 6858000"/>
              <a:gd name="connsiteX800" fmla="*/ 5825032 w 7467600"/>
              <a:gd name="connsiteY800" fmla="*/ 146405 h 6858000"/>
              <a:gd name="connsiteX801" fmla="*/ 4955599 w 7467600"/>
              <a:gd name="connsiteY801" fmla="*/ 247008 h 6858000"/>
              <a:gd name="connsiteX802" fmla="*/ 5210104 w 7467600"/>
              <a:gd name="connsiteY802" fmla="*/ 228123 h 6858000"/>
              <a:gd name="connsiteX803" fmla="*/ 5261015 w 7467600"/>
              <a:gd name="connsiteY803" fmla="*/ 227087 h 6858000"/>
              <a:gd name="connsiteX804" fmla="*/ 5861181 w 7467600"/>
              <a:gd name="connsiteY804" fmla="*/ 143093 h 6858000"/>
              <a:gd name="connsiteX805" fmla="*/ 5961252 w 7467600"/>
              <a:gd name="connsiteY805" fmla="*/ 114820 h 6858000"/>
              <a:gd name="connsiteX806" fmla="*/ 5944437 w 7467600"/>
              <a:gd name="connsiteY806" fmla="*/ 113829 h 6858000"/>
              <a:gd name="connsiteX807" fmla="*/ 3882765 w 7467600"/>
              <a:gd name="connsiteY807" fmla="*/ 0 h 6858000"/>
              <a:gd name="connsiteX808" fmla="*/ 3995099 w 7467600"/>
              <a:gd name="connsiteY808" fmla="*/ 0 h 6858000"/>
              <a:gd name="connsiteX809" fmla="*/ 4163818 w 7467600"/>
              <a:gd name="connsiteY809" fmla="*/ 234104 h 6858000"/>
              <a:gd name="connsiteX810" fmla="*/ 4172099 w 7467600"/>
              <a:gd name="connsiteY810" fmla="*/ 234207 h 6858000"/>
              <a:gd name="connsiteX811" fmla="*/ 4784282 w 7467600"/>
              <a:gd name="connsiteY811" fmla="*/ 276561 h 6858000"/>
              <a:gd name="connsiteX812" fmla="*/ 4801687 w 7467600"/>
              <a:gd name="connsiteY812" fmla="*/ 267764 h 6858000"/>
              <a:gd name="connsiteX813" fmla="*/ 6082788 w 7467600"/>
              <a:gd name="connsiteY813" fmla="*/ 64119 h 6858000"/>
              <a:gd name="connsiteX814" fmla="*/ 6099442 w 7467600"/>
              <a:gd name="connsiteY814" fmla="*/ 82568 h 6858000"/>
              <a:gd name="connsiteX815" fmla="*/ 4804137 w 7467600"/>
              <a:gd name="connsiteY815" fmla="*/ 320931 h 6858000"/>
              <a:gd name="connsiteX816" fmla="*/ 4227047 w 7467600"/>
              <a:gd name="connsiteY816" fmla="*/ 313415 h 6858000"/>
              <a:gd name="connsiteX817" fmla="*/ 4346041 w 7467600"/>
              <a:gd name="connsiteY817" fmla="*/ 456086 h 6858000"/>
              <a:gd name="connsiteX818" fmla="*/ 4870967 w 7467600"/>
              <a:gd name="connsiteY818" fmla="*/ 963061 h 6858000"/>
              <a:gd name="connsiteX819" fmla="*/ 4889647 w 7467600"/>
              <a:gd name="connsiteY819" fmla="*/ 957147 h 6858000"/>
              <a:gd name="connsiteX820" fmla="*/ 5422504 w 7467600"/>
              <a:gd name="connsiteY820" fmla="*/ 805191 h 6858000"/>
              <a:gd name="connsiteX821" fmla="*/ 6087656 w 7467600"/>
              <a:gd name="connsiteY821" fmla="*/ 826703 h 6858000"/>
              <a:gd name="connsiteX822" fmla="*/ 6058717 w 7467600"/>
              <a:gd name="connsiteY822" fmla="*/ 865992 h 6858000"/>
              <a:gd name="connsiteX823" fmla="*/ 4974153 w 7467600"/>
              <a:gd name="connsiteY823" fmla="*/ 1045456 h 6858000"/>
              <a:gd name="connsiteX824" fmla="*/ 5627835 w 7467600"/>
              <a:gd name="connsiteY824" fmla="*/ 1472077 h 6858000"/>
              <a:gd name="connsiteX825" fmla="*/ 5629817 w 7467600"/>
              <a:gd name="connsiteY825" fmla="*/ 1471412 h 6858000"/>
              <a:gd name="connsiteX826" fmla="*/ 5634124 w 7467600"/>
              <a:gd name="connsiteY826" fmla="*/ 1470572 h 6858000"/>
              <a:gd name="connsiteX827" fmla="*/ 5755832 w 7467600"/>
              <a:gd name="connsiteY827" fmla="*/ 1383886 h 6858000"/>
              <a:gd name="connsiteX828" fmla="*/ 6014186 w 7467600"/>
              <a:gd name="connsiteY828" fmla="*/ 1279799 h 6858000"/>
              <a:gd name="connsiteX829" fmla="*/ 6901619 w 7467600"/>
              <a:gd name="connsiteY829" fmla="*/ 1047874 h 6858000"/>
              <a:gd name="connsiteX830" fmla="*/ 6931566 w 7467600"/>
              <a:gd name="connsiteY830" fmla="*/ 1062034 h 6858000"/>
              <a:gd name="connsiteX831" fmla="*/ 5790982 w 7467600"/>
              <a:gd name="connsiteY831" fmla="*/ 1561380 h 6858000"/>
              <a:gd name="connsiteX832" fmla="*/ 6188971 w 7467600"/>
              <a:gd name="connsiteY832" fmla="*/ 1755168 h 6858000"/>
              <a:gd name="connsiteX833" fmla="*/ 6202446 w 7467600"/>
              <a:gd name="connsiteY833" fmla="*/ 1752268 h 6858000"/>
              <a:gd name="connsiteX834" fmla="*/ 7179560 w 7467600"/>
              <a:gd name="connsiteY834" fmla="*/ 1467551 h 6858000"/>
              <a:gd name="connsiteX835" fmla="*/ 7158730 w 7467600"/>
              <a:gd name="connsiteY835" fmla="*/ 1507835 h 6858000"/>
              <a:gd name="connsiteX836" fmla="*/ 6326959 w 7467600"/>
              <a:gd name="connsiteY836" fmla="*/ 1817686 h 6858000"/>
              <a:gd name="connsiteX837" fmla="*/ 6537433 w 7467600"/>
              <a:gd name="connsiteY837" fmla="*/ 1907790 h 6858000"/>
              <a:gd name="connsiteX838" fmla="*/ 6550221 w 7467600"/>
              <a:gd name="connsiteY838" fmla="*/ 1910729 h 6858000"/>
              <a:gd name="connsiteX839" fmla="*/ 6964438 w 7467600"/>
              <a:gd name="connsiteY839" fmla="*/ 2209505 h 6858000"/>
              <a:gd name="connsiteX840" fmla="*/ 7367862 w 7467600"/>
              <a:gd name="connsiteY840" fmla="*/ 2806833 h 6858000"/>
              <a:gd name="connsiteX841" fmla="*/ 7364329 w 7467600"/>
              <a:gd name="connsiteY841" fmla="*/ 2826907 h 6858000"/>
              <a:gd name="connsiteX842" fmla="*/ 7290545 w 7467600"/>
              <a:gd name="connsiteY842" fmla="*/ 2850663 h 6858000"/>
              <a:gd name="connsiteX843" fmla="*/ 6472036 w 7467600"/>
              <a:gd name="connsiteY843" fmla="*/ 1959003 h 6858000"/>
              <a:gd name="connsiteX844" fmla="*/ 5792897 w 7467600"/>
              <a:gd name="connsiteY844" fmla="*/ 1647747 h 6858000"/>
              <a:gd name="connsiteX845" fmla="*/ 5842751 w 7467600"/>
              <a:gd name="connsiteY845" fmla="*/ 1816112 h 6858000"/>
              <a:gd name="connsiteX846" fmla="*/ 5847424 w 7467600"/>
              <a:gd name="connsiteY846" fmla="*/ 1815776 h 6858000"/>
              <a:gd name="connsiteX847" fmla="*/ 6399821 w 7467600"/>
              <a:gd name="connsiteY847" fmla="*/ 2344799 h 6858000"/>
              <a:gd name="connsiteX848" fmla="*/ 6323232 w 7467600"/>
              <a:gd name="connsiteY848" fmla="*/ 2389634 h 6858000"/>
              <a:gd name="connsiteX849" fmla="*/ 5942958 w 7467600"/>
              <a:gd name="connsiteY849" fmla="*/ 2077708 h 6858000"/>
              <a:gd name="connsiteX850" fmla="*/ 5921559 w 7467600"/>
              <a:gd name="connsiteY850" fmla="*/ 2378596 h 6858000"/>
              <a:gd name="connsiteX851" fmla="*/ 5817651 w 7467600"/>
              <a:gd name="connsiteY851" fmla="*/ 3023919 h 6858000"/>
              <a:gd name="connsiteX852" fmla="*/ 5729634 w 7467600"/>
              <a:gd name="connsiteY852" fmla="*/ 3051849 h 6858000"/>
              <a:gd name="connsiteX853" fmla="*/ 5611018 w 7467600"/>
              <a:gd name="connsiteY853" fmla="*/ 2316769 h 6858000"/>
              <a:gd name="connsiteX854" fmla="*/ 5687608 w 7467600"/>
              <a:gd name="connsiteY854" fmla="*/ 2039972 h 6858000"/>
              <a:gd name="connsiteX855" fmla="*/ 5657554 w 7467600"/>
              <a:gd name="connsiteY855" fmla="*/ 1576445 h 6858000"/>
              <a:gd name="connsiteX856" fmla="*/ 5150475 w 7467600"/>
              <a:gd name="connsiteY856" fmla="*/ 1274012 h 6858000"/>
              <a:gd name="connsiteX857" fmla="*/ 5349142 w 7467600"/>
              <a:gd name="connsiteY857" fmla="*/ 2204405 h 6858000"/>
              <a:gd name="connsiteX858" fmla="*/ 5262214 w 7467600"/>
              <a:gd name="connsiteY858" fmla="*/ 2233836 h 6858000"/>
              <a:gd name="connsiteX859" fmla="*/ 4981539 w 7467600"/>
              <a:gd name="connsiteY859" fmla="*/ 1542201 h 6858000"/>
              <a:gd name="connsiteX860" fmla="*/ 4958461 w 7467600"/>
              <a:gd name="connsiteY860" fmla="*/ 1136957 h 6858000"/>
              <a:gd name="connsiteX861" fmla="*/ 4655015 w 7467600"/>
              <a:gd name="connsiteY861" fmla="*/ 891426 h 6858000"/>
              <a:gd name="connsiteX862" fmla="*/ 4348002 w 7467600"/>
              <a:gd name="connsiteY862" fmla="*/ 2205895 h 6858000"/>
              <a:gd name="connsiteX863" fmla="*/ 4262250 w 7467600"/>
              <a:gd name="connsiteY863" fmla="*/ 2219972 h 6858000"/>
              <a:gd name="connsiteX864" fmla="*/ 4550611 w 7467600"/>
              <a:gd name="connsiteY864" fmla="*/ 817540 h 6858000"/>
              <a:gd name="connsiteX865" fmla="*/ 4564418 w 7467600"/>
              <a:gd name="connsiteY865" fmla="*/ 808293 h 6858000"/>
              <a:gd name="connsiteX866" fmla="*/ 4266388 w 7467600"/>
              <a:gd name="connsiteY866" fmla="*/ 500083 h 6858000"/>
              <a:gd name="connsiteX867" fmla="*/ 4032842 w 7467600"/>
              <a:gd name="connsiteY867" fmla="*/ 211809 h 6858000"/>
              <a:gd name="connsiteX868" fmla="*/ 3882765 w 7467600"/>
              <a:gd name="connsiteY868" fmla="*/ 0 h 6858000"/>
              <a:gd name="connsiteX869" fmla="*/ 3721337 w 7467600"/>
              <a:gd name="connsiteY869" fmla="*/ 0 h 6858000"/>
              <a:gd name="connsiteX870" fmla="*/ 3797544 w 7467600"/>
              <a:gd name="connsiteY870" fmla="*/ 0 h 6858000"/>
              <a:gd name="connsiteX871" fmla="*/ 3775734 w 7467600"/>
              <a:gd name="connsiteY871" fmla="*/ 95131 h 6858000"/>
              <a:gd name="connsiteX872" fmla="*/ 3724807 w 7467600"/>
              <a:gd name="connsiteY872" fmla="*/ 272257 h 6858000"/>
              <a:gd name="connsiteX873" fmla="*/ 3726844 w 7467600"/>
              <a:gd name="connsiteY873" fmla="*/ 282988 h 6858000"/>
              <a:gd name="connsiteX874" fmla="*/ 3742664 w 7467600"/>
              <a:gd name="connsiteY874" fmla="*/ 279918 h 6858000"/>
              <a:gd name="connsiteX875" fmla="*/ 4103910 w 7467600"/>
              <a:gd name="connsiteY875" fmla="*/ 1161917 h 6858000"/>
              <a:gd name="connsiteX876" fmla="*/ 4020269 w 7467600"/>
              <a:gd name="connsiteY876" fmla="*/ 1200406 h 6858000"/>
              <a:gd name="connsiteX877" fmla="*/ 3674882 w 7467600"/>
              <a:gd name="connsiteY877" fmla="*/ 488524 h 6858000"/>
              <a:gd name="connsiteX878" fmla="*/ 3132682 w 7467600"/>
              <a:gd name="connsiteY878" fmla="*/ 1072284 h 6858000"/>
              <a:gd name="connsiteX879" fmla="*/ 2716346 w 7467600"/>
              <a:gd name="connsiteY879" fmla="*/ 1276376 h 6858000"/>
              <a:gd name="connsiteX880" fmla="*/ 2716772 w 7467600"/>
              <a:gd name="connsiteY880" fmla="*/ 1255462 h 6858000"/>
              <a:gd name="connsiteX881" fmla="*/ 3471096 w 7467600"/>
              <a:gd name="connsiteY881" fmla="*/ 437072 h 6858000"/>
              <a:gd name="connsiteX882" fmla="*/ 3639057 w 7467600"/>
              <a:gd name="connsiteY882" fmla="*/ 286334 h 6858000"/>
              <a:gd name="connsiteX883" fmla="*/ 3640309 w 7467600"/>
              <a:gd name="connsiteY883" fmla="*/ 284664 h 6858000"/>
              <a:gd name="connsiteX884" fmla="*/ 3646022 w 7467600"/>
              <a:gd name="connsiteY884" fmla="*/ 276711 h 6858000"/>
              <a:gd name="connsiteX885" fmla="*/ 3707943 w 7467600"/>
              <a:gd name="connsiteY885" fmla="*/ 65958 h 6858000"/>
              <a:gd name="connsiteX886" fmla="*/ 3721337 w 7467600"/>
              <a:gd name="connsiteY886" fmla="*/ 0 h 6858000"/>
              <a:gd name="connsiteX887" fmla="*/ 2867960 w 7467600"/>
              <a:gd name="connsiteY887" fmla="*/ 0 h 6858000"/>
              <a:gd name="connsiteX888" fmla="*/ 2926351 w 7467600"/>
              <a:gd name="connsiteY888" fmla="*/ 0 h 6858000"/>
              <a:gd name="connsiteX889" fmla="*/ 2902823 w 7467600"/>
              <a:gd name="connsiteY889" fmla="*/ 262929 h 6858000"/>
              <a:gd name="connsiteX890" fmla="*/ 2940663 w 7467600"/>
              <a:gd name="connsiteY890" fmla="*/ 140884 h 6858000"/>
              <a:gd name="connsiteX891" fmla="*/ 2947039 w 7467600"/>
              <a:gd name="connsiteY891" fmla="*/ 122524 h 6858000"/>
              <a:gd name="connsiteX892" fmla="*/ 2984316 w 7467600"/>
              <a:gd name="connsiteY892" fmla="*/ 0 h 6858000"/>
              <a:gd name="connsiteX893" fmla="*/ 3016114 w 7467600"/>
              <a:gd name="connsiteY893" fmla="*/ 0 h 6858000"/>
              <a:gd name="connsiteX894" fmla="*/ 2979949 w 7467600"/>
              <a:gd name="connsiteY894" fmla="*/ 119274 h 6858000"/>
              <a:gd name="connsiteX895" fmla="*/ 3023879 w 7467600"/>
              <a:gd name="connsiteY895" fmla="*/ 0 h 6858000"/>
              <a:gd name="connsiteX896" fmla="*/ 3105400 w 7467600"/>
              <a:gd name="connsiteY896" fmla="*/ 0 h 6858000"/>
              <a:gd name="connsiteX897" fmla="*/ 3094669 w 7467600"/>
              <a:gd name="connsiteY897" fmla="*/ 30308 h 6858000"/>
              <a:gd name="connsiteX898" fmla="*/ 2901945 w 7467600"/>
              <a:gd name="connsiteY898" fmla="*/ 466538 h 6858000"/>
              <a:gd name="connsiteX899" fmla="*/ 2815209 w 7467600"/>
              <a:gd name="connsiteY899" fmla="*/ 497361 h 6858000"/>
              <a:gd name="connsiteX900" fmla="*/ 2844845 w 7467600"/>
              <a:gd name="connsiteY900" fmla="*/ 127638 h 6858000"/>
              <a:gd name="connsiteX901" fmla="*/ 2867960 w 7467600"/>
              <a:gd name="connsiteY901" fmla="*/ 0 h 6858000"/>
              <a:gd name="connsiteX902" fmla="*/ 1057230 w 7467600"/>
              <a:gd name="connsiteY902" fmla="*/ 0 h 6858000"/>
              <a:gd name="connsiteX903" fmla="*/ 1111003 w 7467600"/>
              <a:gd name="connsiteY903" fmla="*/ 0 h 6858000"/>
              <a:gd name="connsiteX904" fmla="*/ 1125553 w 7467600"/>
              <a:gd name="connsiteY904" fmla="*/ 52588 h 6858000"/>
              <a:gd name="connsiteX905" fmla="*/ 1304276 w 7467600"/>
              <a:gd name="connsiteY905" fmla="*/ 476275 h 6858000"/>
              <a:gd name="connsiteX906" fmla="*/ 1492066 w 7467600"/>
              <a:gd name="connsiteY906" fmla="*/ 886333 h 6858000"/>
              <a:gd name="connsiteX907" fmla="*/ 1423698 w 7467600"/>
              <a:gd name="connsiteY907" fmla="*/ 710817 h 6858000"/>
              <a:gd name="connsiteX908" fmla="*/ 1357609 w 7467600"/>
              <a:gd name="connsiteY908" fmla="*/ 532892 h 6858000"/>
              <a:gd name="connsiteX909" fmla="*/ 1309550 w 7467600"/>
              <a:gd name="connsiteY909" fmla="*/ 374031 h 6858000"/>
              <a:gd name="connsiteX910" fmla="*/ 1193673 w 7467600"/>
              <a:gd name="connsiteY910" fmla="*/ 49533 h 6858000"/>
              <a:gd name="connsiteX911" fmla="*/ 1164391 w 7467600"/>
              <a:gd name="connsiteY911" fmla="*/ 0 h 6858000"/>
              <a:gd name="connsiteX912" fmla="*/ 1200666 w 7467600"/>
              <a:gd name="connsiteY912" fmla="*/ 0 h 6858000"/>
              <a:gd name="connsiteX913" fmla="*/ 1223408 w 7467600"/>
              <a:gd name="connsiteY913" fmla="*/ 38996 h 6858000"/>
              <a:gd name="connsiteX914" fmla="*/ 1339635 w 7467600"/>
              <a:gd name="connsiteY914" fmla="*/ 365517 h 6858000"/>
              <a:gd name="connsiteX915" fmla="*/ 1387469 w 7467600"/>
              <a:gd name="connsiteY915" fmla="*/ 523079 h 6858000"/>
              <a:gd name="connsiteX916" fmla="*/ 1452685 w 7467600"/>
              <a:gd name="connsiteY916" fmla="*/ 699806 h 6858000"/>
              <a:gd name="connsiteX917" fmla="*/ 1492092 w 7467600"/>
              <a:gd name="connsiteY917" fmla="*/ 800424 h 6858000"/>
              <a:gd name="connsiteX918" fmla="*/ 1455302 w 7467600"/>
              <a:gd name="connsiteY918" fmla="*/ 632913 h 6858000"/>
              <a:gd name="connsiteX919" fmla="*/ 1222336 w 7467600"/>
              <a:gd name="connsiteY919" fmla="*/ 9480 h 6858000"/>
              <a:gd name="connsiteX920" fmla="*/ 1214634 w 7467600"/>
              <a:gd name="connsiteY920" fmla="*/ 0 h 6858000"/>
              <a:gd name="connsiteX921" fmla="*/ 1289827 w 7467600"/>
              <a:gd name="connsiteY921" fmla="*/ 0 h 6858000"/>
              <a:gd name="connsiteX922" fmla="*/ 1321076 w 7467600"/>
              <a:gd name="connsiteY922" fmla="*/ 59722 h 6858000"/>
              <a:gd name="connsiteX923" fmla="*/ 1512579 w 7467600"/>
              <a:gd name="connsiteY923" fmla="*/ 626441 h 6858000"/>
              <a:gd name="connsiteX924" fmla="*/ 1506076 w 7467600"/>
              <a:gd name="connsiteY924" fmla="*/ 1089289 h 6858000"/>
              <a:gd name="connsiteX925" fmla="*/ 1486346 w 7467600"/>
              <a:gd name="connsiteY925" fmla="*/ 1079919 h 6858000"/>
              <a:gd name="connsiteX926" fmla="*/ 1070511 w 7467600"/>
              <a:gd name="connsiteY926" fmla="*/ 48609 h 6858000"/>
              <a:gd name="connsiteX927" fmla="*/ 1057230 w 7467600"/>
              <a:gd name="connsiteY927" fmla="*/ 0 h 6858000"/>
              <a:gd name="connsiteX928" fmla="*/ 43151 w 7467600"/>
              <a:gd name="connsiteY928" fmla="*/ 0 h 6858000"/>
              <a:gd name="connsiteX929" fmla="*/ 95283 w 7467600"/>
              <a:gd name="connsiteY929" fmla="*/ 0 h 6858000"/>
              <a:gd name="connsiteX930" fmla="*/ 300708 w 7467600"/>
              <a:gd name="connsiteY930" fmla="*/ 154571 h 6858000"/>
              <a:gd name="connsiteX931" fmla="*/ 530414 w 7467600"/>
              <a:gd name="connsiteY931" fmla="*/ 354673 h 6858000"/>
              <a:gd name="connsiteX932" fmla="*/ 333785 w 7467600"/>
              <a:gd name="connsiteY932" fmla="*/ 161564 h 6858000"/>
              <a:gd name="connsiteX933" fmla="*/ 147005 w 7467600"/>
              <a:gd name="connsiteY933" fmla="*/ 0 h 6858000"/>
              <a:gd name="connsiteX934" fmla="*/ 272509 w 7467600"/>
              <a:gd name="connsiteY934" fmla="*/ 0 h 6858000"/>
              <a:gd name="connsiteX935" fmla="*/ 326276 w 7467600"/>
              <a:gd name="connsiteY935" fmla="*/ 45847 h 6858000"/>
              <a:gd name="connsiteX936" fmla="*/ 823759 w 7467600"/>
              <a:gd name="connsiteY936" fmla="*/ 574145 h 6858000"/>
              <a:gd name="connsiteX937" fmla="*/ 811254 w 7467600"/>
              <a:gd name="connsiteY937" fmla="*/ 665546 h 6858000"/>
              <a:gd name="connsiteX938" fmla="*/ 154042 w 7467600"/>
              <a:gd name="connsiteY938" fmla="*/ 261522 h 6858000"/>
              <a:gd name="connsiteX939" fmla="*/ 13550 w 7467600"/>
              <a:gd name="connsiteY939" fmla="*/ 158423 h 6858000"/>
              <a:gd name="connsiteX940" fmla="*/ 0 w 7467600"/>
              <a:gd name="connsiteY940" fmla="*/ 146618 h 6858000"/>
              <a:gd name="connsiteX941" fmla="*/ 0 w 7467600"/>
              <a:gd name="connsiteY941" fmla="*/ 59161 h 6858000"/>
              <a:gd name="connsiteX942" fmla="*/ 45427 w 7467600"/>
              <a:gd name="connsiteY942" fmla="*/ 101078 h 6858000"/>
              <a:gd name="connsiteX943" fmla="*/ 630103 w 7467600"/>
              <a:gd name="connsiteY943" fmla="*/ 485885 h 6858000"/>
              <a:gd name="connsiteX944" fmla="*/ 532040 w 7467600"/>
              <a:gd name="connsiteY944" fmla="*/ 399359 h 6858000"/>
              <a:gd name="connsiteX945" fmla="*/ 517618 w 7467600"/>
              <a:gd name="connsiteY945" fmla="*/ 385726 h 6858000"/>
              <a:gd name="connsiteX946" fmla="*/ 285074 w 7467600"/>
              <a:gd name="connsiteY946" fmla="*/ 182755 h 6858000"/>
              <a:gd name="connsiteX947" fmla="*/ 43151 w 7467600"/>
              <a:gd name="connsiteY94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73615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1019354 w 7467600"/>
              <a:gd name="connsiteY15" fmla="*/ 6315006 h 6858000"/>
              <a:gd name="connsiteX16" fmla="*/ 441046 w 7467600"/>
              <a:gd name="connsiteY16" fmla="*/ 6691153 h 6858000"/>
              <a:gd name="connsiteX17" fmla="*/ 1019354 w 7467600"/>
              <a:gd name="connsiteY17" fmla="*/ 6315006 h 6858000"/>
              <a:gd name="connsiteX18" fmla="*/ 991680 w 7467600"/>
              <a:gd name="connsiteY18" fmla="*/ 6298413 h 6858000"/>
              <a:gd name="connsiteX19" fmla="*/ 409060 w 7467600"/>
              <a:gd name="connsiteY19" fmla="*/ 6671470 h 6858000"/>
              <a:gd name="connsiteX20" fmla="*/ 991680 w 7467600"/>
              <a:gd name="connsiteY20" fmla="*/ 6298413 h 6858000"/>
              <a:gd name="connsiteX21" fmla="*/ 103333 w 7467600"/>
              <a:gd name="connsiteY21" fmla="*/ 5699602 h 6858000"/>
              <a:gd name="connsiteX22" fmla="*/ 233938 w 7467600"/>
              <a:gd name="connsiteY22" fmla="*/ 5809416 h 6858000"/>
              <a:gd name="connsiteX23" fmla="*/ 883580 w 7467600"/>
              <a:gd name="connsiteY23" fmla="*/ 6180710 h 6858000"/>
              <a:gd name="connsiteX24" fmla="*/ 487337 w 7467600"/>
              <a:gd name="connsiteY24" fmla="*/ 5950182 h 6858000"/>
              <a:gd name="connsiteX25" fmla="*/ 354051 w 7467600"/>
              <a:gd name="connsiteY25" fmla="*/ 5854912 h 6858000"/>
              <a:gd name="connsiteX26" fmla="*/ 195436 w 7467600"/>
              <a:gd name="connsiteY26" fmla="*/ 5755068 h 6858000"/>
              <a:gd name="connsiteX27" fmla="*/ 103333 w 7467600"/>
              <a:gd name="connsiteY27" fmla="*/ 5699602 h 6858000"/>
              <a:gd name="connsiteX28" fmla="*/ 5539432 w 7467600"/>
              <a:gd name="connsiteY28" fmla="*/ 5642928 h 6858000"/>
              <a:gd name="connsiteX29" fmla="*/ 5555462 w 7467600"/>
              <a:gd name="connsiteY29" fmla="*/ 5694454 h 6858000"/>
              <a:gd name="connsiteX30" fmla="*/ 5828270 w 7467600"/>
              <a:gd name="connsiteY30" fmla="*/ 6320663 h 6858000"/>
              <a:gd name="connsiteX31" fmla="*/ 5947416 w 7467600"/>
              <a:gd name="connsiteY31" fmla="*/ 6574846 h 6858000"/>
              <a:gd name="connsiteX32" fmla="*/ 5539432 w 7467600"/>
              <a:gd name="connsiteY32" fmla="*/ 5642928 h 6858000"/>
              <a:gd name="connsiteX33" fmla="*/ 51253 w 7467600"/>
              <a:gd name="connsiteY33" fmla="*/ 5631825 h 6858000"/>
              <a:gd name="connsiteX34" fmla="*/ 211622 w 7467600"/>
              <a:gd name="connsiteY34" fmla="*/ 5728803 h 6858000"/>
              <a:gd name="connsiteX35" fmla="*/ 371652 w 7467600"/>
              <a:gd name="connsiteY35" fmla="*/ 5829062 h 6858000"/>
              <a:gd name="connsiteX36" fmla="*/ 505903 w 7467600"/>
              <a:gd name="connsiteY36" fmla="*/ 5925221 h 6858000"/>
              <a:gd name="connsiteX37" fmla="*/ 899240 w 7467600"/>
              <a:gd name="connsiteY37" fmla="*/ 6153068 h 6858000"/>
              <a:gd name="connsiteX38" fmla="*/ 988114 w 7467600"/>
              <a:gd name="connsiteY38" fmla="*/ 6174204 h 6858000"/>
              <a:gd name="connsiteX39" fmla="*/ 845971 w 7467600"/>
              <a:gd name="connsiteY39" fmla="*/ 6067177 h 6858000"/>
              <a:gd name="connsiteX40" fmla="*/ 448057 w 7467600"/>
              <a:gd name="connsiteY40" fmla="*/ 5841376 h 6858000"/>
              <a:gd name="connsiteX41" fmla="*/ 51253 w 7467600"/>
              <a:gd name="connsiteY41" fmla="*/ 5631825 h 6858000"/>
              <a:gd name="connsiteX42" fmla="*/ 2606687 w 7467600"/>
              <a:gd name="connsiteY42" fmla="*/ 5630718 h 6858000"/>
              <a:gd name="connsiteX43" fmla="*/ 2645658 w 7467600"/>
              <a:gd name="connsiteY43" fmla="*/ 6640259 h 6858000"/>
              <a:gd name="connsiteX44" fmla="*/ 2606687 w 7467600"/>
              <a:gd name="connsiteY44" fmla="*/ 5630718 h 6858000"/>
              <a:gd name="connsiteX45" fmla="*/ 3642057 w 7467600"/>
              <a:gd name="connsiteY45" fmla="*/ 5573487 h 6858000"/>
              <a:gd name="connsiteX46" fmla="*/ 3632981 w 7467600"/>
              <a:gd name="connsiteY46" fmla="*/ 5579437 h 6858000"/>
              <a:gd name="connsiteX47" fmla="*/ 3382436 w 7467600"/>
              <a:gd name="connsiteY47" fmla="*/ 5952726 h 6858000"/>
              <a:gd name="connsiteX48" fmla="*/ 3191929 w 7467600"/>
              <a:gd name="connsiteY48" fmla="*/ 6662669 h 6858000"/>
              <a:gd name="connsiteX49" fmla="*/ 3369898 w 7467600"/>
              <a:gd name="connsiteY49" fmla="*/ 6081771 h 6858000"/>
              <a:gd name="connsiteX50" fmla="*/ 3642057 w 7467600"/>
              <a:gd name="connsiteY50" fmla="*/ 5573487 h 6858000"/>
              <a:gd name="connsiteX51" fmla="*/ 2650666 w 7467600"/>
              <a:gd name="connsiteY51" fmla="*/ 5530686 h 6858000"/>
              <a:gd name="connsiteX52" fmla="*/ 2650249 w 7467600"/>
              <a:gd name="connsiteY52" fmla="*/ 5532101 h 6858000"/>
              <a:gd name="connsiteX53" fmla="*/ 2663808 w 7467600"/>
              <a:gd name="connsiteY53" fmla="*/ 6535215 h 6858000"/>
              <a:gd name="connsiteX54" fmla="*/ 2665418 w 7467600"/>
              <a:gd name="connsiteY54" fmla="*/ 6132756 h 6858000"/>
              <a:gd name="connsiteX55" fmla="*/ 2650666 w 7467600"/>
              <a:gd name="connsiteY55" fmla="*/ 5530686 h 6858000"/>
              <a:gd name="connsiteX56" fmla="*/ 2680277 w 7467600"/>
              <a:gd name="connsiteY56" fmla="*/ 5479204 h 6858000"/>
              <a:gd name="connsiteX57" fmla="*/ 2678972 w 7467600"/>
              <a:gd name="connsiteY57" fmla="*/ 5481582 h 6858000"/>
              <a:gd name="connsiteX58" fmla="*/ 2696666 w 7467600"/>
              <a:gd name="connsiteY58" fmla="*/ 6133836 h 6858000"/>
              <a:gd name="connsiteX59" fmla="*/ 2695769 w 7467600"/>
              <a:gd name="connsiteY59" fmla="*/ 6390955 h 6858000"/>
              <a:gd name="connsiteX60" fmla="*/ 2739893 w 7467600"/>
              <a:gd name="connsiteY60" fmla="*/ 6108357 h 6858000"/>
              <a:gd name="connsiteX61" fmla="*/ 2680277 w 7467600"/>
              <a:gd name="connsiteY61" fmla="*/ 5479204 h 6858000"/>
              <a:gd name="connsiteX62" fmla="*/ 1132195 w 7467600"/>
              <a:gd name="connsiteY62" fmla="*/ 5467980 h 6858000"/>
              <a:gd name="connsiteX63" fmla="*/ 1679056 w 7467600"/>
              <a:gd name="connsiteY63" fmla="*/ 5516907 h 6858000"/>
              <a:gd name="connsiteX64" fmla="*/ 2128648 w 7467600"/>
              <a:gd name="connsiteY64" fmla="*/ 5474249 h 6858000"/>
              <a:gd name="connsiteX65" fmla="*/ 1825619 w 7467600"/>
              <a:gd name="connsiteY65" fmla="*/ 5478447 h 6858000"/>
              <a:gd name="connsiteX66" fmla="*/ 1737798 w 7467600"/>
              <a:gd name="connsiteY66" fmla="*/ 5483353 h 6858000"/>
              <a:gd name="connsiteX67" fmla="*/ 1132195 w 7467600"/>
              <a:gd name="connsiteY67" fmla="*/ 5467980 h 6858000"/>
              <a:gd name="connsiteX68" fmla="*/ 1456157 w 7467600"/>
              <a:gd name="connsiteY68" fmla="*/ 5371404 h 6858000"/>
              <a:gd name="connsiteX69" fmla="*/ 1244432 w 7467600"/>
              <a:gd name="connsiteY69" fmla="*/ 5385601 h 6858000"/>
              <a:gd name="connsiteX70" fmla="*/ 973990 w 7467600"/>
              <a:gd name="connsiteY70" fmla="*/ 5424940 h 6858000"/>
              <a:gd name="connsiteX71" fmla="*/ 1103809 w 7467600"/>
              <a:gd name="connsiteY71" fmla="*/ 5433720 h 6858000"/>
              <a:gd name="connsiteX72" fmla="*/ 1123454 w 7467600"/>
              <a:gd name="connsiteY72" fmla="*/ 5435727 h 6858000"/>
              <a:gd name="connsiteX73" fmla="*/ 1737017 w 7467600"/>
              <a:gd name="connsiteY73" fmla="*/ 5452183 h 6858000"/>
              <a:gd name="connsiteX74" fmla="*/ 1824397 w 7467600"/>
              <a:gd name="connsiteY74" fmla="*/ 5447757 h 6858000"/>
              <a:gd name="connsiteX75" fmla="*/ 2070059 w 7467600"/>
              <a:gd name="connsiteY75" fmla="*/ 5441660 h 6858000"/>
              <a:gd name="connsiteX76" fmla="*/ 1456157 w 7467600"/>
              <a:gd name="connsiteY76" fmla="*/ 5371404 h 6858000"/>
              <a:gd name="connsiteX77" fmla="*/ 4988186 w 7467600"/>
              <a:gd name="connsiteY77" fmla="*/ 5216467 h 6858000"/>
              <a:gd name="connsiteX78" fmla="*/ 4777334 w 7467600"/>
              <a:gd name="connsiteY78" fmla="*/ 5406072 h 6858000"/>
              <a:gd name="connsiteX79" fmla="*/ 4718341 w 7467600"/>
              <a:gd name="connsiteY79" fmla="*/ 5468043 h 6858000"/>
              <a:gd name="connsiteX80" fmla="*/ 4604655 w 7467600"/>
              <a:gd name="connsiteY80" fmla="*/ 5583434 h 6858000"/>
              <a:gd name="connsiteX81" fmla="*/ 4565074 w 7467600"/>
              <a:gd name="connsiteY81" fmla="*/ 5618550 h 6858000"/>
              <a:gd name="connsiteX82" fmla="*/ 4988186 w 7467600"/>
              <a:gd name="connsiteY82" fmla="*/ 5216467 h 6858000"/>
              <a:gd name="connsiteX83" fmla="*/ 4978032 w 7467600"/>
              <a:gd name="connsiteY83" fmla="*/ 5183809 h 6858000"/>
              <a:gd name="connsiteX84" fmla="*/ 4463413 w 7467600"/>
              <a:gd name="connsiteY84" fmla="*/ 5615162 h 6858000"/>
              <a:gd name="connsiteX85" fmla="*/ 4358134 w 7467600"/>
              <a:gd name="connsiteY85" fmla="*/ 5742791 h 6858000"/>
              <a:gd name="connsiteX86" fmla="*/ 4376219 w 7467600"/>
              <a:gd name="connsiteY86" fmla="*/ 5729027 h 6858000"/>
              <a:gd name="connsiteX87" fmla="*/ 4582340 w 7467600"/>
              <a:gd name="connsiteY87" fmla="*/ 5561037 h 6858000"/>
              <a:gd name="connsiteX88" fmla="*/ 4694684 w 7467600"/>
              <a:gd name="connsiteY88" fmla="*/ 5447098 h 6858000"/>
              <a:gd name="connsiteX89" fmla="*/ 4754123 w 7467600"/>
              <a:gd name="connsiteY89" fmla="*/ 5384643 h 6858000"/>
              <a:gd name="connsiteX90" fmla="*/ 4978032 w 7467600"/>
              <a:gd name="connsiteY90" fmla="*/ 5183809 h 6858000"/>
              <a:gd name="connsiteX91" fmla="*/ 1903353 w 7467600"/>
              <a:gd name="connsiteY91" fmla="*/ 5044827 h 6858000"/>
              <a:gd name="connsiteX92" fmla="*/ 1936931 w 7467600"/>
              <a:gd name="connsiteY92" fmla="*/ 5093954 h 6858000"/>
              <a:gd name="connsiteX93" fmla="*/ 2195868 w 7467600"/>
              <a:gd name="connsiteY93" fmla="*/ 5396574 h 6858000"/>
              <a:gd name="connsiteX94" fmla="*/ 2088852 w 7467600"/>
              <a:gd name="connsiteY94" fmla="*/ 5166123 h 6858000"/>
              <a:gd name="connsiteX95" fmla="*/ 1958241 w 7467600"/>
              <a:gd name="connsiteY95" fmla="*/ 5067955 h 6858000"/>
              <a:gd name="connsiteX96" fmla="*/ 1903353 w 7467600"/>
              <a:gd name="connsiteY96" fmla="*/ 5044827 h 6858000"/>
              <a:gd name="connsiteX97" fmla="*/ 1979378 w 7467600"/>
              <a:gd name="connsiteY97" fmla="*/ 4769504 h 6858000"/>
              <a:gd name="connsiteX98" fmla="*/ 2882120 w 7467600"/>
              <a:gd name="connsiteY98" fmla="*/ 5064547 h 6858000"/>
              <a:gd name="connsiteX99" fmla="*/ 2793103 w 7467600"/>
              <a:gd name="connsiteY99" fmla="*/ 5039699 h 6858000"/>
              <a:gd name="connsiteX100" fmla="*/ 2770041 w 7467600"/>
              <a:gd name="connsiteY100" fmla="*/ 5033634 h 6858000"/>
              <a:gd name="connsiteX101" fmla="*/ 1979378 w 7467600"/>
              <a:gd name="connsiteY101" fmla="*/ 4769504 h 6858000"/>
              <a:gd name="connsiteX102" fmla="*/ 1927410 w 7467600"/>
              <a:gd name="connsiteY102" fmla="*/ 4716164 h 6858000"/>
              <a:gd name="connsiteX103" fmla="*/ 1959587 w 7467600"/>
              <a:gd name="connsiteY103" fmla="*/ 4728849 h 6858000"/>
              <a:gd name="connsiteX104" fmla="*/ 2777707 w 7467600"/>
              <a:gd name="connsiteY104" fmla="*/ 5003991 h 6858000"/>
              <a:gd name="connsiteX105" fmla="*/ 2800768 w 7467600"/>
              <a:gd name="connsiteY105" fmla="*/ 5010056 h 6858000"/>
              <a:gd name="connsiteX106" fmla="*/ 2879408 w 7467600"/>
              <a:gd name="connsiteY106" fmla="*/ 5031590 h 6858000"/>
              <a:gd name="connsiteX107" fmla="*/ 2862295 w 7467600"/>
              <a:gd name="connsiteY107" fmla="*/ 5022958 h 6858000"/>
              <a:gd name="connsiteX108" fmla="*/ 2813343 w 7467600"/>
              <a:gd name="connsiteY108" fmla="*/ 4998369 h 6858000"/>
              <a:gd name="connsiteX109" fmla="*/ 2646245 w 7467600"/>
              <a:gd name="connsiteY109" fmla="*/ 4930999 h 6858000"/>
              <a:gd name="connsiteX110" fmla="*/ 1999243 w 7467600"/>
              <a:gd name="connsiteY110" fmla="*/ 4730524 h 6858000"/>
              <a:gd name="connsiteX111" fmla="*/ 1979527 w 7467600"/>
              <a:gd name="connsiteY111" fmla="*/ 4726651 h 6858000"/>
              <a:gd name="connsiteX112" fmla="*/ 1927410 w 7467600"/>
              <a:gd name="connsiteY112" fmla="*/ 4716164 h 6858000"/>
              <a:gd name="connsiteX113" fmla="*/ 1997014 w 7467600"/>
              <a:gd name="connsiteY113" fmla="*/ 4698007 h 6858000"/>
              <a:gd name="connsiteX114" fmla="*/ 2005458 w 7467600"/>
              <a:gd name="connsiteY114" fmla="*/ 4699540 h 6858000"/>
              <a:gd name="connsiteX115" fmla="*/ 2657186 w 7467600"/>
              <a:gd name="connsiteY115" fmla="*/ 4901687 h 6858000"/>
              <a:gd name="connsiteX116" fmla="*/ 2826662 w 7467600"/>
              <a:gd name="connsiteY116" fmla="*/ 4970362 h 6858000"/>
              <a:gd name="connsiteX117" fmla="*/ 2876100 w 7467600"/>
              <a:gd name="connsiteY117" fmla="*/ 4995397 h 6858000"/>
              <a:gd name="connsiteX118" fmla="*/ 3042600 w 7467600"/>
              <a:gd name="connsiteY118" fmla="*/ 5059532 h 6858000"/>
              <a:gd name="connsiteX119" fmla="*/ 1997014 w 7467600"/>
              <a:gd name="connsiteY119" fmla="*/ 4698007 h 6858000"/>
              <a:gd name="connsiteX120" fmla="*/ 2305292 w 7467600"/>
              <a:gd name="connsiteY120" fmla="*/ 4219492 h 6858000"/>
              <a:gd name="connsiteX121" fmla="*/ 3360922 w 7467600"/>
              <a:gd name="connsiteY121" fmla="*/ 4529373 h 6858000"/>
              <a:gd name="connsiteX122" fmla="*/ 3492420 w 7467600"/>
              <a:gd name="connsiteY122" fmla="*/ 4510145 h 6858000"/>
              <a:gd name="connsiteX123" fmla="*/ 3364086 w 7467600"/>
              <a:gd name="connsiteY123" fmla="*/ 4480340 h 6858000"/>
              <a:gd name="connsiteX124" fmla="*/ 3225818 w 7467600"/>
              <a:gd name="connsiteY124" fmla="*/ 4411822 h 6858000"/>
              <a:gd name="connsiteX125" fmla="*/ 3129696 w 7467600"/>
              <a:gd name="connsiteY125" fmla="*/ 4360704 h 6858000"/>
              <a:gd name="connsiteX126" fmla="*/ 2814545 w 7467600"/>
              <a:gd name="connsiteY126" fmla="*/ 4282955 h 6858000"/>
              <a:gd name="connsiteX127" fmla="*/ 2305292 w 7467600"/>
              <a:gd name="connsiteY127" fmla="*/ 4219492 h 6858000"/>
              <a:gd name="connsiteX128" fmla="*/ 2626982 w 7467600"/>
              <a:gd name="connsiteY128" fmla="*/ 4206450 h 6858000"/>
              <a:gd name="connsiteX129" fmla="*/ 2490617 w 7467600"/>
              <a:gd name="connsiteY129" fmla="*/ 4206951 h 6858000"/>
              <a:gd name="connsiteX130" fmla="*/ 2819869 w 7467600"/>
              <a:gd name="connsiteY130" fmla="*/ 4252936 h 6858000"/>
              <a:gd name="connsiteX131" fmla="*/ 3143018 w 7467600"/>
              <a:gd name="connsiteY131" fmla="*/ 4332698 h 6858000"/>
              <a:gd name="connsiteX132" fmla="*/ 3241520 w 7467600"/>
              <a:gd name="connsiteY132" fmla="*/ 4385112 h 6858000"/>
              <a:gd name="connsiteX133" fmla="*/ 3374575 w 7467600"/>
              <a:gd name="connsiteY133" fmla="*/ 4451517 h 6858000"/>
              <a:gd name="connsiteX134" fmla="*/ 3505221 w 7467600"/>
              <a:gd name="connsiteY134" fmla="*/ 4480757 h 6858000"/>
              <a:gd name="connsiteX135" fmla="*/ 2626982 w 7467600"/>
              <a:gd name="connsiteY135" fmla="*/ 4206450 h 6858000"/>
              <a:gd name="connsiteX136" fmla="*/ 1310106 w 7467600"/>
              <a:gd name="connsiteY136" fmla="*/ 3943217 h 6858000"/>
              <a:gd name="connsiteX137" fmla="*/ 854994 w 7467600"/>
              <a:gd name="connsiteY137" fmla="*/ 4399136 h 6858000"/>
              <a:gd name="connsiteX138" fmla="*/ 742462 w 7467600"/>
              <a:gd name="connsiteY138" fmla="*/ 4594648 h 6858000"/>
              <a:gd name="connsiteX139" fmla="*/ 820602 w 7467600"/>
              <a:gd name="connsiteY139" fmla="*/ 4485915 h 6858000"/>
              <a:gd name="connsiteX140" fmla="*/ 878295 w 7467600"/>
              <a:gd name="connsiteY140" fmla="*/ 4403594 h 6858000"/>
              <a:gd name="connsiteX141" fmla="*/ 1240607 w 7467600"/>
              <a:gd name="connsiteY141" fmla="*/ 4010401 h 6858000"/>
              <a:gd name="connsiteX142" fmla="*/ 1310106 w 7467600"/>
              <a:gd name="connsiteY142" fmla="*/ 3943217 h 6858000"/>
              <a:gd name="connsiteX143" fmla="*/ 1423113 w 7467600"/>
              <a:gd name="connsiteY143" fmla="*/ 3874565 h 6858000"/>
              <a:gd name="connsiteX144" fmla="*/ 1260565 w 7467600"/>
              <a:gd name="connsiteY144" fmla="*/ 4031982 h 6858000"/>
              <a:gd name="connsiteX145" fmla="*/ 901900 w 7467600"/>
              <a:gd name="connsiteY145" fmla="*/ 4421236 h 6858000"/>
              <a:gd name="connsiteX146" fmla="*/ 845044 w 7467600"/>
              <a:gd name="connsiteY146" fmla="*/ 4502436 h 6858000"/>
              <a:gd name="connsiteX147" fmla="*/ 685926 w 7467600"/>
              <a:gd name="connsiteY147" fmla="*/ 4703069 h 6858000"/>
              <a:gd name="connsiteX148" fmla="*/ 684248 w 7467600"/>
              <a:gd name="connsiteY148" fmla="*/ 4706721 h 6858000"/>
              <a:gd name="connsiteX149" fmla="*/ 1423113 w 7467600"/>
              <a:gd name="connsiteY149" fmla="*/ 3874565 h 6858000"/>
              <a:gd name="connsiteX150" fmla="*/ 3316479 w 7467600"/>
              <a:gd name="connsiteY150" fmla="*/ 3872136 h 6858000"/>
              <a:gd name="connsiteX151" fmla="*/ 3546806 w 7467600"/>
              <a:gd name="connsiteY151" fmla="*/ 4356139 h 6858000"/>
              <a:gd name="connsiteX152" fmla="*/ 3364433 w 7467600"/>
              <a:gd name="connsiteY152" fmla="*/ 3953121 h 6858000"/>
              <a:gd name="connsiteX153" fmla="*/ 3316479 w 7467600"/>
              <a:gd name="connsiteY153" fmla="*/ 3872136 h 6858000"/>
              <a:gd name="connsiteX154" fmla="*/ 3291335 w 7467600"/>
              <a:gd name="connsiteY154" fmla="*/ 3767420 h 6858000"/>
              <a:gd name="connsiteX155" fmla="*/ 3390805 w 7467600"/>
              <a:gd name="connsiteY155" fmla="*/ 3937163 h 6858000"/>
              <a:gd name="connsiteX156" fmla="*/ 3579062 w 7467600"/>
              <a:gd name="connsiteY156" fmla="*/ 4359040 h 6858000"/>
              <a:gd name="connsiteX157" fmla="*/ 3467355 w 7467600"/>
              <a:gd name="connsiteY157" fmla="*/ 3988130 h 6858000"/>
              <a:gd name="connsiteX158" fmla="*/ 3310753 w 7467600"/>
              <a:gd name="connsiteY158" fmla="*/ 3787140 h 6858000"/>
              <a:gd name="connsiteX159" fmla="*/ 3291335 w 7467600"/>
              <a:gd name="connsiteY159" fmla="*/ 3767420 h 6858000"/>
              <a:gd name="connsiteX160" fmla="*/ 1635889 w 7467600"/>
              <a:gd name="connsiteY160" fmla="*/ 3709494 h 6858000"/>
              <a:gd name="connsiteX161" fmla="*/ 1634800 w 7467600"/>
              <a:gd name="connsiteY161" fmla="*/ 3731111 h 6858000"/>
              <a:gd name="connsiteX162" fmla="*/ 1635889 w 7467600"/>
              <a:gd name="connsiteY162" fmla="*/ 3709494 h 6858000"/>
              <a:gd name="connsiteX163" fmla="*/ 1510397 w 7467600"/>
              <a:gd name="connsiteY163" fmla="*/ 3684705 h 6858000"/>
              <a:gd name="connsiteX164" fmla="*/ 1146550 w 7467600"/>
              <a:gd name="connsiteY164" fmla="*/ 3802012 h 6858000"/>
              <a:gd name="connsiteX165" fmla="*/ 698834 w 7467600"/>
              <a:gd name="connsiteY165" fmla="*/ 3952272 h 6858000"/>
              <a:gd name="connsiteX166" fmla="*/ 34256 w 7467600"/>
              <a:gd name="connsiteY166" fmla="*/ 4347603 h 6858000"/>
              <a:gd name="connsiteX167" fmla="*/ 527241 w 7467600"/>
              <a:gd name="connsiteY167" fmla="*/ 4065078 h 6858000"/>
              <a:gd name="connsiteX168" fmla="*/ 1510397 w 7467600"/>
              <a:gd name="connsiteY168" fmla="*/ 3684705 h 6858000"/>
              <a:gd name="connsiteX169" fmla="*/ 1313114 w 7467600"/>
              <a:gd name="connsiteY169" fmla="*/ 3655216 h 6858000"/>
              <a:gd name="connsiteX170" fmla="*/ 1109304 w 7467600"/>
              <a:gd name="connsiteY170" fmla="*/ 3669030 h 6858000"/>
              <a:gd name="connsiteX171" fmla="*/ 8129 w 7467600"/>
              <a:gd name="connsiteY171" fmla="*/ 4330519 h 6858000"/>
              <a:gd name="connsiteX172" fmla="*/ 687572 w 7467600"/>
              <a:gd name="connsiteY172" fmla="*/ 3925629 h 6858000"/>
              <a:gd name="connsiteX173" fmla="*/ 1138365 w 7467600"/>
              <a:gd name="connsiteY173" fmla="*/ 3774515 h 6858000"/>
              <a:gd name="connsiteX174" fmla="*/ 1505579 w 7467600"/>
              <a:gd name="connsiteY174" fmla="*/ 3655526 h 6858000"/>
              <a:gd name="connsiteX175" fmla="*/ 1313114 w 7467600"/>
              <a:gd name="connsiteY175" fmla="*/ 3655216 h 6858000"/>
              <a:gd name="connsiteX176" fmla="*/ 3655073 w 7467600"/>
              <a:gd name="connsiteY176" fmla="*/ 3650884 h 6858000"/>
              <a:gd name="connsiteX177" fmla="*/ 3989938 w 7467600"/>
              <a:gd name="connsiteY177" fmla="*/ 3991685 h 6858000"/>
              <a:gd name="connsiteX178" fmla="*/ 4393907 w 7467600"/>
              <a:gd name="connsiteY178" fmla="*/ 4261258 h 6858000"/>
              <a:gd name="connsiteX179" fmla="*/ 4648051 w 7467600"/>
              <a:gd name="connsiteY179" fmla="*/ 4374051 h 6858000"/>
              <a:gd name="connsiteX180" fmla="*/ 4383389 w 7467600"/>
              <a:gd name="connsiteY180" fmla="*/ 4184369 h 6858000"/>
              <a:gd name="connsiteX181" fmla="*/ 4165508 w 7467600"/>
              <a:gd name="connsiteY181" fmla="*/ 4035196 h 6858000"/>
              <a:gd name="connsiteX182" fmla="*/ 4068162 w 7467600"/>
              <a:gd name="connsiteY182" fmla="*/ 3953394 h 6858000"/>
              <a:gd name="connsiteX183" fmla="*/ 3981416 w 7467600"/>
              <a:gd name="connsiteY183" fmla="*/ 3880482 h 6858000"/>
              <a:gd name="connsiteX184" fmla="*/ 3800147 w 7467600"/>
              <a:gd name="connsiteY184" fmla="*/ 3749872 h 6858000"/>
              <a:gd name="connsiteX185" fmla="*/ 3655073 w 7467600"/>
              <a:gd name="connsiteY185" fmla="*/ 3650884 h 6858000"/>
              <a:gd name="connsiteX186" fmla="*/ 3670252 w 7467600"/>
              <a:gd name="connsiteY186" fmla="*/ 3622798 h 6858000"/>
              <a:gd name="connsiteX187" fmla="*/ 3817258 w 7467600"/>
              <a:gd name="connsiteY187" fmla="*/ 3723577 h 6858000"/>
              <a:gd name="connsiteX188" fmla="*/ 4000461 w 7467600"/>
              <a:gd name="connsiteY188" fmla="*/ 3855966 h 6858000"/>
              <a:gd name="connsiteX189" fmla="*/ 4088180 w 7467600"/>
              <a:gd name="connsiteY189" fmla="*/ 3929774 h 6858000"/>
              <a:gd name="connsiteX190" fmla="*/ 4184555 w 7467600"/>
              <a:gd name="connsiteY190" fmla="*/ 4010683 h 6858000"/>
              <a:gd name="connsiteX191" fmla="*/ 4399563 w 7467600"/>
              <a:gd name="connsiteY191" fmla="*/ 4158106 h 6858000"/>
              <a:gd name="connsiteX192" fmla="*/ 4684469 w 7467600"/>
              <a:gd name="connsiteY192" fmla="*/ 4364680 h 6858000"/>
              <a:gd name="connsiteX193" fmla="*/ 4690271 w 7467600"/>
              <a:gd name="connsiteY193" fmla="*/ 4370034 h 6858000"/>
              <a:gd name="connsiteX194" fmla="*/ 4136093 w 7467600"/>
              <a:gd name="connsiteY194" fmla="*/ 3858466 h 6858000"/>
              <a:gd name="connsiteX195" fmla="*/ 3670252 w 7467600"/>
              <a:gd name="connsiteY195" fmla="*/ 3622798 h 6858000"/>
              <a:gd name="connsiteX196" fmla="*/ 4440129 w 7467600"/>
              <a:gd name="connsiteY196" fmla="*/ 3448571 h 6858000"/>
              <a:gd name="connsiteX197" fmla="*/ 4856525 w 7467600"/>
              <a:gd name="connsiteY197" fmla="*/ 3915351 h 6858000"/>
              <a:gd name="connsiteX198" fmla="*/ 5059055 w 7467600"/>
              <a:gd name="connsiteY198" fmla="*/ 4108918 h 6858000"/>
              <a:gd name="connsiteX199" fmla="*/ 5290070 w 7467600"/>
              <a:gd name="connsiteY199" fmla="*/ 4263619 h 6858000"/>
              <a:gd name="connsiteX200" fmla="*/ 4834991 w 7467600"/>
              <a:gd name="connsiteY200" fmla="*/ 3830985 h 6858000"/>
              <a:gd name="connsiteX201" fmla="*/ 4440129 w 7467600"/>
              <a:gd name="connsiteY201" fmla="*/ 3448571 h 6858000"/>
              <a:gd name="connsiteX202" fmla="*/ 4441737 w 7467600"/>
              <a:gd name="connsiteY202" fmla="*/ 3399734 h 6858000"/>
              <a:gd name="connsiteX203" fmla="*/ 4431236 w 7467600"/>
              <a:gd name="connsiteY203" fmla="*/ 3400954 h 6858000"/>
              <a:gd name="connsiteX204" fmla="*/ 4557150 w 7467600"/>
              <a:gd name="connsiteY204" fmla="*/ 3510023 h 6858000"/>
              <a:gd name="connsiteX205" fmla="*/ 4856936 w 7467600"/>
              <a:gd name="connsiteY205" fmla="*/ 3809146 h 6858000"/>
              <a:gd name="connsiteX206" fmla="*/ 5111996 w 7467600"/>
              <a:gd name="connsiteY206" fmla="*/ 4065759 h 6858000"/>
              <a:gd name="connsiteX207" fmla="*/ 5388878 w 7467600"/>
              <a:gd name="connsiteY207" fmla="*/ 4300185 h 6858000"/>
              <a:gd name="connsiteX208" fmla="*/ 5425556 w 7467600"/>
              <a:gd name="connsiteY208" fmla="*/ 4308967 h 6858000"/>
              <a:gd name="connsiteX209" fmla="*/ 4943646 w 7467600"/>
              <a:gd name="connsiteY209" fmla="*/ 3822916 h 6858000"/>
              <a:gd name="connsiteX210" fmla="*/ 4594837 w 7467600"/>
              <a:gd name="connsiteY210" fmla="*/ 3532274 h 6858000"/>
              <a:gd name="connsiteX211" fmla="*/ 4441737 w 7467600"/>
              <a:gd name="connsiteY211" fmla="*/ 3399734 h 6858000"/>
              <a:gd name="connsiteX212" fmla="*/ 5425834 w 7467600"/>
              <a:gd name="connsiteY212" fmla="*/ 3162785 h 6858000"/>
              <a:gd name="connsiteX213" fmla="*/ 5401644 w 7467600"/>
              <a:gd name="connsiteY213" fmla="*/ 3617847 h 6858000"/>
              <a:gd name="connsiteX214" fmla="*/ 5467256 w 7467600"/>
              <a:gd name="connsiteY214" fmla="*/ 4175494 h 6858000"/>
              <a:gd name="connsiteX215" fmla="*/ 5448069 w 7467600"/>
              <a:gd name="connsiteY215" fmla="*/ 3567554 h 6858000"/>
              <a:gd name="connsiteX216" fmla="*/ 5425834 w 7467600"/>
              <a:gd name="connsiteY216" fmla="*/ 3162785 h 6858000"/>
              <a:gd name="connsiteX217" fmla="*/ 1318687 w 7467600"/>
              <a:gd name="connsiteY217" fmla="*/ 3113840 h 6858000"/>
              <a:gd name="connsiteX218" fmla="*/ 1066793 w 7467600"/>
              <a:gd name="connsiteY218" fmla="*/ 3212171 h 6858000"/>
              <a:gd name="connsiteX219" fmla="*/ 993319 w 7467600"/>
              <a:gd name="connsiteY219" fmla="*/ 3247648 h 6858000"/>
              <a:gd name="connsiteX220" fmla="*/ 853081 w 7467600"/>
              <a:gd name="connsiteY220" fmla="*/ 3312410 h 6858000"/>
              <a:gd name="connsiteX221" fmla="*/ 805957 w 7467600"/>
              <a:gd name="connsiteY221" fmla="*/ 3330443 h 6858000"/>
              <a:gd name="connsiteX222" fmla="*/ 1318687 w 7467600"/>
              <a:gd name="connsiteY222" fmla="*/ 3113840 h 6858000"/>
              <a:gd name="connsiteX223" fmla="*/ 5453702 w 7467600"/>
              <a:gd name="connsiteY223" fmla="*/ 3090882 h 6858000"/>
              <a:gd name="connsiteX224" fmla="*/ 5480135 w 7467600"/>
              <a:gd name="connsiteY224" fmla="*/ 3565802 h 6858000"/>
              <a:gd name="connsiteX225" fmla="*/ 5499023 w 7467600"/>
              <a:gd name="connsiteY225" fmla="*/ 4166310 h 6858000"/>
              <a:gd name="connsiteX226" fmla="*/ 5547022 w 7467600"/>
              <a:gd name="connsiteY226" fmla="*/ 3607838 h 6858000"/>
              <a:gd name="connsiteX227" fmla="*/ 5515964 w 7467600"/>
              <a:gd name="connsiteY227" fmla="*/ 3378541 h 6858000"/>
              <a:gd name="connsiteX228" fmla="*/ 5453702 w 7467600"/>
              <a:gd name="connsiteY228" fmla="*/ 3090882 h 6858000"/>
              <a:gd name="connsiteX229" fmla="*/ 1238695 w 7467600"/>
              <a:gd name="connsiteY229" fmla="*/ 3076820 h 6858000"/>
              <a:gd name="connsiteX230" fmla="*/ 716371 w 7467600"/>
              <a:gd name="connsiteY230" fmla="*/ 3293249 h 6858000"/>
              <a:gd name="connsiteX231" fmla="*/ 579522 w 7467600"/>
              <a:gd name="connsiteY231" fmla="*/ 3371759 h 6858000"/>
              <a:gd name="connsiteX232" fmla="*/ 600288 w 7467600"/>
              <a:gd name="connsiteY232" fmla="*/ 3365555 h 6858000"/>
              <a:gd name="connsiteX233" fmla="*/ 840692 w 7467600"/>
              <a:gd name="connsiteY233" fmla="*/ 3284921 h 6858000"/>
              <a:gd name="connsiteX234" fmla="*/ 979248 w 7467600"/>
              <a:gd name="connsiteY234" fmla="*/ 3221003 h 6858000"/>
              <a:gd name="connsiteX235" fmla="*/ 1053282 w 7467600"/>
              <a:gd name="connsiteY235" fmla="*/ 3185247 h 6858000"/>
              <a:gd name="connsiteX236" fmla="*/ 1320603 w 7467600"/>
              <a:gd name="connsiteY236" fmla="*/ 3081281 h 6858000"/>
              <a:gd name="connsiteX237" fmla="*/ 1238695 w 7467600"/>
              <a:gd name="connsiteY237" fmla="*/ 3076820 h 6858000"/>
              <a:gd name="connsiteX238" fmla="*/ 5425627 w 7467600"/>
              <a:gd name="connsiteY238" fmla="*/ 2954192 h 6858000"/>
              <a:gd name="connsiteX239" fmla="*/ 5470770 w 7467600"/>
              <a:gd name="connsiteY239" fmla="*/ 3005435 h 6858000"/>
              <a:gd name="connsiteX240" fmla="*/ 5519779 w 7467600"/>
              <a:gd name="connsiteY240" fmla="*/ 4359223 h 6858000"/>
              <a:gd name="connsiteX241" fmla="*/ 5520293 w 7467600"/>
              <a:gd name="connsiteY241" fmla="*/ 4360602 h 6858000"/>
              <a:gd name="connsiteX242" fmla="*/ 5767221 w 7467600"/>
              <a:gd name="connsiteY242" fmla="*/ 4665564 h 6858000"/>
              <a:gd name="connsiteX243" fmla="*/ 6937169 w 7467600"/>
              <a:gd name="connsiteY243" fmla="*/ 4815941 h 6858000"/>
              <a:gd name="connsiteX244" fmla="*/ 6953922 w 7467600"/>
              <a:gd name="connsiteY244" fmla="*/ 4890068 h 6858000"/>
              <a:gd name="connsiteX245" fmla="*/ 6071359 w 7467600"/>
              <a:gd name="connsiteY245" fmla="*/ 4770770 h 6858000"/>
              <a:gd name="connsiteX246" fmla="*/ 6038839 w 7467600"/>
              <a:gd name="connsiteY246" fmla="*/ 4764474 h 6858000"/>
              <a:gd name="connsiteX247" fmla="*/ 6038706 w 7467600"/>
              <a:gd name="connsiteY247" fmla="*/ 4763847 h 6858000"/>
              <a:gd name="connsiteX248" fmla="*/ 6037784 w 7467600"/>
              <a:gd name="connsiteY248" fmla="*/ 4764270 h 6858000"/>
              <a:gd name="connsiteX249" fmla="*/ 6038839 w 7467600"/>
              <a:gd name="connsiteY249" fmla="*/ 4764474 h 6858000"/>
              <a:gd name="connsiteX250" fmla="*/ 6040338 w 7467600"/>
              <a:gd name="connsiteY250" fmla="*/ 4771418 h 6858000"/>
              <a:gd name="connsiteX251" fmla="*/ 6024488 w 7467600"/>
              <a:gd name="connsiteY251" fmla="*/ 4809903 h 6858000"/>
              <a:gd name="connsiteX252" fmla="*/ 5599771 w 7467600"/>
              <a:gd name="connsiteY252" fmla="*/ 5509652 h 6858000"/>
              <a:gd name="connsiteX253" fmla="*/ 5548843 w 7467600"/>
              <a:gd name="connsiteY253" fmla="*/ 5563845 h 6858000"/>
              <a:gd name="connsiteX254" fmla="*/ 5940952 w 7467600"/>
              <a:gd name="connsiteY254" fmla="*/ 6250028 h 6858000"/>
              <a:gd name="connsiteX255" fmla="*/ 6043441 w 7467600"/>
              <a:gd name="connsiteY255" fmla="*/ 6665847 h 6858000"/>
              <a:gd name="connsiteX256" fmla="*/ 6093432 w 7467600"/>
              <a:gd name="connsiteY256" fmla="*/ 6858000 h 6858000"/>
              <a:gd name="connsiteX257" fmla="*/ 6034344 w 7467600"/>
              <a:gd name="connsiteY257" fmla="*/ 6858000 h 6858000"/>
              <a:gd name="connsiteX258" fmla="*/ 6026679 w 7467600"/>
              <a:gd name="connsiteY258" fmla="*/ 6836959 h 6858000"/>
              <a:gd name="connsiteX259" fmla="*/ 5800441 w 7467600"/>
              <a:gd name="connsiteY259" fmla="*/ 6335286 h 6858000"/>
              <a:gd name="connsiteX260" fmla="*/ 5526562 w 7467600"/>
              <a:gd name="connsiteY260" fmla="*/ 5705388 h 6858000"/>
              <a:gd name="connsiteX261" fmla="*/ 5519640 w 7467600"/>
              <a:gd name="connsiteY261" fmla="*/ 5683774 h 6858000"/>
              <a:gd name="connsiteX262" fmla="*/ 5844559 w 7467600"/>
              <a:gd name="connsiteY262" fmla="*/ 6553349 h 6858000"/>
              <a:gd name="connsiteX263" fmla="*/ 5975994 w 7467600"/>
              <a:gd name="connsiteY263" fmla="*/ 6858000 h 6858000"/>
              <a:gd name="connsiteX264" fmla="*/ 5898547 w 7467600"/>
              <a:gd name="connsiteY264" fmla="*/ 6858000 h 6858000"/>
              <a:gd name="connsiteX265" fmla="*/ 5682041 w 7467600"/>
              <a:gd name="connsiteY265" fmla="*/ 6355860 h 6858000"/>
              <a:gd name="connsiteX266" fmla="*/ 5461758 w 7467600"/>
              <a:gd name="connsiteY266" fmla="*/ 5820220 h 6858000"/>
              <a:gd name="connsiteX267" fmla="*/ 5237282 w 7467600"/>
              <a:gd name="connsiteY267" fmla="*/ 6579086 h 6858000"/>
              <a:gd name="connsiteX268" fmla="*/ 5115009 w 7467600"/>
              <a:gd name="connsiteY268" fmla="*/ 6858000 h 6858000"/>
              <a:gd name="connsiteX269" fmla="*/ 5028074 w 7467600"/>
              <a:gd name="connsiteY269" fmla="*/ 6858000 h 6858000"/>
              <a:gd name="connsiteX270" fmla="*/ 5079508 w 7467600"/>
              <a:gd name="connsiteY270" fmla="*/ 6749074 h 6858000"/>
              <a:gd name="connsiteX271" fmla="*/ 5371846 w 7467600"/>
              <a:gd name="connsiteY271" fmla="*/ 5924413 h 6858000"/>
              <a:gd name="connsiteX272" fmla="*/ 5270512 w 7467600"/>
              <a:gd name="connsiteY272" fmla="*/ 6138975 h 6858000"/>
              <a:gd name="connsiteX273" fmla="*/ 5062409 w 7467600"/>
              <a:gd name="connsiteY273" fmla="*/ 6653544 h 6858000"/>
              <a:gd name="connsiteX274" fmla="*/ 5036628 w 7467600"/>
              <a:gd name="connsiteY274" fmla="*/ 6754247 h 6858000"/>
              <a:gd name="connsiteX275" fmla="*/ 5009112 w 7467600"/>
              <a:gd name="connsiteY275" fmla="*/ 6858000 h 6858000"/>
              <a:gd name="connsiteX276" fmla="*/ 4976679 w 7467600"/>
              <a:gd name="connsiteY276" fmla="*/ 6858000 h 6858000"/>
              <a:gd name="connsiteX277" fmla="*/ 5006537 w 7467600"/>
              <a:gd name="connsiteY277" fmla="*/ 6747068 h 6858000"/>
              <a:gd name="connsiteX278" fmla="*/ 5032723 w 7467600"/>
              <a:gd name="connsiteY278" fmla="*/ 6644957 h 6858000"/>
              <a:gd name="connsiteX279" fmla="*/ 5242949 w 7467600"/>
              <a:gd name="connsiteY279" fmla="*/ 6125175 h 6858000"/>
              <a:gd name="connsiteX280" fmla="*/ 5286321 w 7467600"/>
              <a:gd name="connsiteY280" fmla="*/ 6033555 h 6858000"/>
              <a:gd name="connsiteX281" fmla="*/ 5008210 w 7467600"/>
              <a:gd name="connsiteY281" fmla="*/ 6649194 h 6858000"/>
              <a:gd name="connsiteX282" fmla="*/ 4986321 w 7467600"/>
              <a:gd name="connsiteY282" fmla="*/ 6765687 h 6858000"/>
              <a:gd name="connsiteX283" fmla="*/ 4973474 w 7467600"/>
              <a:gd name="connsiteY283" fmla="*/ 6858000 h 6858000"/>
              <a:gd name="connsiteX284" fmla="*/ 4907178 w 7467600"/>
              <a:gd name="connsiteY284" fmla="*/ 6858000 h 6858000"/>
              <a:gd name="connsiteX285" fmla="*/ 4910810 w 7467600"/>
              <a:gd name="connsiteY285" fmla="*/ 6829660 h 6858000"/>
              <a:gd name="connsiteX286" fmla="*/ 4987461 w 7467600"/>
              <a:gd name="connsiteY286" fmla="*/ 6432994 h 6858000"/>
              <a:gd name="connsiteX287" fmla="*/ 5179262 w 7467600"/>
              <a:gd name="connsiteY287" fmla="*/ 6035044 h 6858000"/>
              <a:gd name="connsiteX288" fmla="*/ 4689678 w 7467600"/>
              <a:gd name="connsiteY288" fmla="*/ 6440241 h 6858000"/>
              <a:gd name="connsiteX289" fmla="*/ 4477543 w 7467600"/>
              <a:gd name="connsiteY289" fmla="*/ 6674836 h 6858000"/>
              <a:gd name="connsiteX290" fmla="*/ 4329957 w 7467600"/>
              <a:gd name="connsiteY290" fmla="*/ 6858000 h 6858000"/>
              <a:gd name="connsiteX291" fmla="*/ 4218595 w 7467600"/>
              <a:gd name="connsiteY291" fmla="*/ 6858000 h 6858000"/>
              <a:gd name="connsiteX292" fmla="*/ 4368888 w 7467600"/>
              <a:gd name="connsiteY292" fmla="*/ 6668412 h 6858000"/>
              <a:gd name="connsiteX293" fmla="*/ 4563091 w 7467600"/>
              <a:gd name="connsiteY293" fmla="*/ 6442508 h 6858000"/>
              <a:gd name="connsiteX294" fmla="*/ 5387324 w 7467600"/>
              <a:gd name="connsiteY294" fmla="*/ 5705830 h 6858000"/>
              <a:gd name="connsiteX295" fmla="*/ 5073620 w 7467600"/>
              <a:gd name="connsiteY295" fmla="*/ 5955437 h 6858000"/>
              <a:gd name="connsiteX296" fmla="*/ 4689789 w 7467600"/>
              <a:gd name="connsiteY296" fmla="*/ 6268382 h 6858000"/>
              <a:gd name="connsiteX297" fmla="*/ 4418722 w 7467600"/>
              <a:gd name="connsiteY297" fmla="*/ 6570886 h 6858000"/>
              <a:gd name="connsiteX298" fmla="*/ 4214944 w 7467600"/>
              <a:gd name="connsiteY298" fmla="*/ 6858000 h 6858000"/>
              <a:gd name="connsiteX299" fmla="*/ 4177898 w 7467600"/>
              <a:gd name="connsiteY299" fmla="*/ 6858000 h 6858000"/>
              <a:gd name="connsiteX300" fmla="*/ 4391597 w 7467600"/>
              <a:gd name="connsiteY300" fmla="*/ 6556370 h 6858000"/>
              <a:gd name="connsiteX301" fmla="*/ 4668889 w 7467600"/>
              <a:gd name="connsiteY301" fmla="*/ 6246399 h 6858000"/>
              <a:gd name="connsiteX302" fmla="*/ 5055427 w 7467600"/>
              <a:gd name="connsiteY302" fmla="*/ 5931476 h 6858000"/>
              <a:gd name="connsiteX303" fmla="*/ 5371814 w 7467600"/>
              <a:gd name="connsiteY303" fmla="*/ 5678975 h 6858000"/>
              <a:gd name="connsiteX304" fmla="*/ 4987918 w 7467600"/>
              <a:gd name="connsiteY304" fmla="*/ 5838701 h 6858000"/>
              <a:gd name="connsiteX305" fmla="*/ 4317146 w 7467600"/>
              <a:gd name="connsiteY305" fmla="*/ 6587716 h 6858000"/>
              <a:gd name="connsiteX306" fmla="*/ 4171627 w 7467600"/>
              <a:gd name="connsiteY306" fmla="*/ 6858000 h 6858000"/>
              <a:gd name="connsiteX307" fmla="*/ 4081585 w 7467600"/>
              <a:gd name="connsiteY307" fmla="*/ 6858000 h 6858000"/>
              <a:gd name="connsiteX308" fmla="*/ 4238603 w 7467600"/>
              <a:gd name="connsiteY308" fmla="*/ 6559341 h 6858000"/>
              <a:gd name="connsiteX309" fmla="*/ 4778333 w 7467600"/>
              <a:gd name="connsiteY309" fmla="*/ 5873626 h 6858000"/>
              <a:gd name="connsiteX310" fmla="*/ 5414185 w 7467600"/>
              <a:gd name="connsiteY310" fmla="*/ 5573882 h 6858000"/>
              <a:gd name="connsiteX311" fmla="*/ 5959648 w 7467600"/>
              <a:gd name="connsiteY311" fmla="*/ 4760797 h 6858000"/>
              <a:gd name="connsiteX312" fmla="*/ 5355019 w 7467600"/>
              <a:gd name="connsiteY312" fmla="*/ 4734672 h 6858000"/>
              <a:gd name="connsiteX313" fmla="*/ 5083565 w 7467600"/>
              <a:gd name="connsiteY313" fmla="*/ 5179121 h 6858000"/>
              <a:gd name="connsiteX314" fmla="*/ 4713577 w 7467600"/>
              <a:gd name="connsiteY314" fmla="*/ 5616803 h 6858000"/>
              <a:gd name="connsiteX315" fmla="*/ 3989559 w 7467600"/>
              <a:gd name="connsiteY315" fmla="*/ 6145945 h 6858000"/>
              <a:gd name="connsiteX316" fmla="*/ 3939824 w 7467600"/>
              <a:gd name="connsiteY316" fmla="*/ 6066900 h 6858000"/>
              <a:gd name="connsiteX317" fmla="*/ 4584537 w 7467600"/>
              <a:gd name="connsiteY317" fmla="*/ 5324826 h 6858000"/>
              <a:gd name="connsiteX318" fmla="*/ 5037105 w 7467600"/>
              <a:gd name="connsiteY318" fmla="*/ 5088765 h 6858000"/>
              <a:gd name="connsiteX319" fmla="*/ 5039930 w 7467600"/>
              <a:gd name="connsiteY319" fmla="*/ 5089585 h 6858000"/>
              <a:gd name="connsiteX320" fmla="*/ 5263764 w 7467600"/>
              <a:gd name="connsiteY320" fmla="*/ 4735525 h 6858000"/>
              <a:gd name="connsiteX321" fmla="*/ 4086300 w 7467600"/>
              <a:gd name="connsiteY321" fmla="*/ 4884599 h 6858000"/>
              <a:gd name="connsiteX322" fmla="*/ 4085485 w 7467600"/>
              <a:gd name="connsiteY322" fmla="*/ 4899070 h 6858000"/>
              <a:gd name="connsiteX323" fmla="*/ 3871915 w 7467600"/>
              <a:gd name="connsiteY323" fmla="*/ 5253645 h 6858000"/>
              <a:gd name="connsiteX324" fmla="*/ 3799374 w 7467600"/>
              <a:gd name="connsiteY324" fmla="*/ 5466127 h 6858000"/>
              <a:gd name="connsiteX325" fmla="*/ 3498850 w 7467600"/>
              <a:gd name="connsiteY325" fmla="*/ 6661888 h 6858000"/>
              <a:gd name="connsiteX326" fmla="*/ 3399216 w 7467600"/>
              <a:gd name="connsiteY326" fmla="*/ 6858000 h 6858000"/>
              <a:gd name="connsiteX327" fmla="*/ 3303688 w 7467600"/>
              <a:gd name="connsiteY327" fmla="*/ 6858000 h 6858000"/>
              <a:gd name="connsiteX328" fmla="*/ 3391774 w 7467600"/>
              <a:gd name="connsiteY328" fmla="*/ 6697181 h 6858000"/>
              <a:gd name="connsiteX329" fmla="*/ 3735540 w 7467600"/>
              <a:gd name="connsiteY329" fmla="*/ 5546923 h 6858000"/>
              <a:gd name="connsiteX330" fmla="*/ 3729438 w 7467600"/>
              <a:gd name="connsiteY330" fmla="*/ 5569058 h 6858000"/>
              <a:gd name="connsiteX331" fmla="*/ 3707782 w 7467600"/>
              <a:gd name="connsiteY331" fmla="*/ 5644908 h 6858000"/>
              <a:gd name="connsiteX332" fmla="*/ 3583827 w 7467600"/>
              <a:gd name="connsiteY332" fmla="*/ 6039215 h 6858000"/>
              <a:gd name="connsiteX333" fmla="*/ 3547861 w 7467600"/>
              <a:gd name="connsiteY333" fmla="*/ 6129609 h 6858000"/>
              <a:gd name="connsiteX334" fmla="*/ 3490905 w 7467600"/>
              <a:gd name="connsiteY334" fmla="*/ 6277660 h 6858000"/>
              <a:gd name="connsiteX335" fmla="*/ 3455859 w 7467600"/>
              <a:gd name="connsiteY335" fmla="*/ 6391301 h 6858000"/>
              <a:gd name="connsiteX336" fmla="*/ 3429112 w 7467600"/>
              <a:gd name="connsiteY336" fmla="*/ 6479469 h 6858000"/>
              <a:gd name="connsiteX337" fmla="*/ 3304862 w 7467600"/>
              <a:gd name="connsiteY337" fmla="*/ 6796476 h 6858000"/>
              <a:gd name="connsiteX338" fmla="*/ 3276071 w 7467600"/>
              <a:gd name="connsiteY338" fmla="*/ 6858000 h 6858000"/>
              <a:gd name="connsiteX339" fmla="*/ 3240805 w 7467600"/>
              <a:gd name="connsiteY339" fmla="*/ 6858000 h 6858000"/>
              <a:gd name="connsiteX340" fmla="*/ 3275917 w 7467600"/>
              <a:gd name="connsiteY340" fmla="*/ 6783192 h 6858000"/>
              <a:gd name="connsiteX341" fmla="*/ 3399358 w 7467600"/>
              <a:gd name="connsiteY341" fmla="*/ 6469011 h 6858000"/>
              <a:gd name="connsiteX342" fmla="*/ 3425650 w 7467600"/>
              <a:gd name="connsiteY342" fmla="*/ 6381333 h 6858000"/>
              <a:gd name="connsiteX343" fmla="*/ 3460661 w 7467600"/>
              <a:gd name="connsiteY343" fmla="*/ 6266763 h 6858000"/>
              <a:gd name="connsiteX344" fmla="*/ 3518021 w 7467600"/>
              <a:gd name="connsiteY344" fmla="*/ 6117298 h 6858000"/>
              <a:gd name="connsiteX345" fmla="*/ 3554035 w 7467600"/>
              <a:gd name="connsiteY345" fmla="*/ 6027832 h 6858000"/>
              <a:gd name="connsiteX346" fmla="*/ 3677174 w 7467600"/>
              <a:gd name="connsiteY346" fmla="*/ 5636351 h 6858000"/>
              <a:gd name="connsiteX347" fmla="*/ 3698819 w 7467600"/>
              <a:gd name="connsiteY347" fmla="*/ 5560503 h 6858000"/>
              <a:gd name="connsiteX348" fmla="*/ 3702094 w 7467600"/>
              <a:gd name="connsiteY348" fmla="*/ 5549194 h 6858000"/>
              <a:gd name="connsiteX349" fmla="*/ 3398355 w 7467600"/>
              <a:gd name="connsiteY349" fmla="*/ 6094603 h 6858000"/>
              <a:gd name="connsiteX350" fmla="*/ 3193941 w 7467600"/>
              <a:gd name="connsiteY350" fmla="*/ 6798775 h 6858000"/>
              <a:gd name="connsiteX351" fmla="*/ 3184140 w 7467600"/>
              <a:gd name="connsiteY351" fmla="*/ 6858000 h 6858000"/>
              <a:gd name="connsiteX352" fmla="*/ 3099978 w 7467600"/>
              <a:gd name="connsiteY352" fmla="*/ 6858000 h 6858000"/>
              <a:gd name="connsiteX353" fmla="*/ 3101556 w 7467600"/>
              <a:gd name="connsiteY353" fmla="*/ 6843337 h 6858000"/>
              <a:gd name="connsiteX354" fmla="*/ 3370162 w 7467600"/>
              <a:gd name="connsiteY354" fmla="*/ 5785550 h 6858000"/>
              <a:gd name="connsiteX355" fmla="*/ 3746477 w 7467600"/>
              <a:gd name="connsiteY355" fmla="*/ 5377889 h 6858000"/>
              <a:gd name="connsiteX356" fmla="*/ 3863399 w 7467600"/>
              <a:gd name="connsiteY356" fmla="*/ 5087257 h 6858000"/>
              <a:gd name="connsiteX357" fmla="*/ 3968712 w 7467600"/>
              <a:gd name="connsiteY357" fmla="*/ 4913989 h 6858000"/>
              <a:gd name="connsiteX358" fmla="*/ 2792390 w 7467600"/>
              <a:gd name="connsiteY358" fmla="*/ 5382974 h 6858000"/>
              <a:gd name="connsiteX359" fmla="*/ 2714982 w 7467600"/>
              <a:gd name="connsiteY359" fmla="*/ 5427051 h 6858000"/>
              <a:gd name="connsiteX360" fmla="*/ 2813361 w 7467600"/>
              <a:gd name="connsiteY360" fmla="*/ 6023912 h 6858000"/>
              <a:gd name="connsiteX361" fmla="*/ 2688430 w 7467600"/>
              <a:gd name="connsiteY361" fmla="*/ 6801564 h 6858000"/>
              <a:gd name="connsiteX362" fmla="*/ 2629626 w 7467600"/>
              <a:gd name="connsiteY362" fmla="*/ 6763394 h 6858000"/>
              <a:gd name="connsiteX363" fmla="*/ 2565328 w 7467600"/>
              <a:gd name="connsiteY363" fmla="*/ 5516399 h 6858000"/>
              <a:gd name="connsiteX364" fmla="*/ 1922999 w 7467600"/>
              <a:gd name="connsiteY364" fmla="*/ 5980343 h 6858000"/>
              <a:gd name="connsiteX365" fmla="*/ 1950261 w 7467600"/>
              <a:gd name="connsiteY365" fmla="*/ 6405858 h 6858000"/>
              <a:gd name="connsiteX366" fmla="*/ 2365554 w 7467600"/>
              <a:gd name="connsiteY366" fmla="*/ 6759107 h 6858000"/>
              <a:gd name="connsiteX367" fmla="*/ 2424142 w 7467600"/>
              <a:gd name="connsiteY367" fmla="*/ 6858000 h 6858000"/>
              <a:gd name="connsiteX368" fmla="*/ 2395994 w 7467600"/>
              <a:gd name="connsiteY368" fmla="*/ 6858000 h 6858000"/>
              <a:gd name="connsiteX369" fmla="*/ 2392863 w 7467600"/>
              <a:gd name="connsiteY369" fmla="*/ 6852964 h 6858000"/>
              <a:gd name="connsiteX370" fmla="*/ 2017589 w 7467600"/>
              <a:gd name="connsiteY370" fmla="*/ 6493982 h 6858000"/>
              <a:gd name="connsiteX371" fmla="*/ 2147336 w 7467600"/>
              <a:gd name="connsiteY371" fmla="*/ 6594052 h 6858000"/>
              <a:gd name="connsiteX372" fmla="*/ 2207047 w 7467600"/>
              <a:gd name="connsiteY372" fmla="*/ 6654540 h 6858000"/>
              <a:gd name="connsiteX373" fmla="*/ 2299106 w 7467600"/>
              <a:gd name="connsiteY373" fmla="*/ 6778931 h 6858000"/>
              <a:gd name="connsiteX374" fmla="*/ 2314430 w 7467600"/>
              <a:gd name="connsiteY374" fmla="*/ 6801144 h 6858000"/>
              <a:gd name="connsiteX375" fmla="*/ 2352406 w 7467600"/>
              <a:gd name="connsiteY375" fmla="*/ 6858000 h 6858000"/>
              <a:gd name="connsiteX376" fmla="*/ 2314492 w 7467600"/>
              <a:gd name="connsiteY376" fmla="*/ 6858000 h 6858000"/>
              <a:gd name="connsiteX377" fmla="*/ 2288095 w 7467600"/>
              <a:gd name="connsiteY377" fmla="*/ 6818030 h 6858000"/>
              <a:gd name="connsiteX378" fmla="*/ 2272768 w 7467600"/>
              <a:gd name="connsiteY378" fmla="*/ 6795822 h 6858000"/>
              <a:gd name="connsiteX379" fmla="*/ 2182715 w 7467600"/>
              <a:gd name="connsiteY379" fmla="*/ 6675071 h 6858000"/>
              <a:gd name="connsiteX380" fmla="*/ 2032061 w 7467600"/>
              <a:gd name="connsiteY380" fmla="*/ 6541380 h 6858000"/>
              <a:gd name="connsiteX381" fmla="*/ 2257220 w 7467600"/>
              <a:gd name="connsiteY381" fmla="*/ 6826257 h 6858000"/>
              <a:gd name="connsiteX382" fmla="*/ 2281324 w 7467600"/>
              <a:gd name="connsiteY382" fmla="*/ 6858000 h 6858000"/>
              <a:gd name="connsiteX383" fmla="*/ 2242860 w 7467600"/>
              <a:gd name="connsiteY383" fmla="*/ 6858000 h 6858000"/>
              <a:gd name="connsiteX384" fmla="*/ 2232818 w 7467600"/>
              <a:gd name="connsiteY384" fmla="*/ 6844926 h 6858000"/>
              <a:gd name="connsiteX385" fmla="*/ 1990172 w 7467600"/>
              <a:gd name="connsiteY385" fmla="*/ 6542121 h 6858000"/>
              <a:gd name="connsiteX386" fmla="*/ 2124090 w 7467600"/>
              <a:gd name="connsiteY386" fmla="*/ 6761017 h 6858000"/>
              <a:gd name="connsiteX387" fmla="*/ 2200380 w 7467600"/>
              <a:gd name="connsiteY387" fmla="*/ 6858000 h 6858000"/>
              <a:gd name="connsiteX388" fmla="*/ 2147507 w 7467600"/>
              <a:gd name="connsiteY388" fmla="*/ 6858000 h 6858000"/>
              <a:gd name="connsiteX389" fmla="*/ 2070668 w 7467600"/>
              <a:gd name="connsiteY389" fmla="*/ 6761520 h 6858000"/>
              <a:gd name="connsiteX390" fmla="*/ 1975142 w 7467600"/>
              <a:gd name="connsiteY390" fmla="*/ 6585570 h 6858000"/>
              <a:gd name="connsiteX391" fmla="*/ 2050035 w 7467600"/>
              <a:gd name="connsiteY391" fmla="*/ 6813345 h 6858000"/>
              <a:gd name="connsiteX392" fmla="*/ 2063025 w 7467600"/>
              <a:gd name="connsiteY392" fmla="*/ 6858000 h 6858000"/>
              <a:gd name="connsiteX393" fmla="*/ 2021675 w 7467600"/>
              <a:gd name="connsiteY393" fmla="*/ 6858000 h 6858000"/>
              <a:gd name="connsiteX394" fmla="*/ 2019308 w 7467600"/>
              <a:gd name="connsiteY394" fmla="*/ 6847118 h 6858000"/>
              <a:gd name="connsiteX395" fmla="*/ 1938835 w 7467600"/>
              <a:gd name="connsiteY395" fmla="*/ 6551160 h 6858000"/>
              <a:gd name="connsiteX396" fmla="*/ 1953230 w 7467600"/>
              <a:gd name="connsiteY396" fmla="*/ 6759699 h 6858000"/>
              <a:gd name="connsiteX397" fmla="*/ 1956763 w 7467600"/>
              <a:gd name="connsiteY397" fmla="*/ 6778191 h 6858000"/>
              <a:gd name="connsiteX398" fmla="*/ 1967925 w 7467600"/>
              <a:gd name="connsiteY398" fmla="*/ 6858000 h 6858000"/>
              <a:gd name="connsiteX399" fmla="*/ 1936622 w 7467600"/>
              <a:gd name="connsiteY399" fmla="*/ 6858000 h 6858000"/>
              <a:gd name="connsiteX400" fmla="*/ 1926261 w 7467600"/>
              <a:gd name="connsiteY400" fmla="*/ 6784064 h 6858000"/>
              <a:gd name="connsiteX401" fmla="*/ 1922724 w 7467600"/>
              <a:gd name="connsiteY401" fmla="*/ 6765577 h 6858000"/>
              <a:gd name="connsiteX402" fmla="*/ 1904650 w 7467600"/>
              <a:gd name="connsiteY402" fmla="*/ 6639616 h 6858000"/>
              <a:gd name="connsiteX403" fmla="*/ 1885273 w 7467600"/>
              <a:gd name="connsiteY403" fmla="*/ 6858000 h 6858000"/>
              <a:gd name="connsiteX404" fmla="*/ 1854363 w 7467600"/>
              <a:gd name="connsiteY404" fmla="*/ 6858000 h 6858000"/>
              <a:gd name="connsiteX405" fmla="*/ 1880391 w 7467600"/>
              <a:gd name="connsiteY405" fmla="*/ 6603796 h 6858000"/>
              <a:gd name="connsiteX406" fmla="*/ 1818273 w 7467600"/>
              <a:gd name="connsiteY406" fmla="*/ 6715729 h 6858000"/>
              <a:gd name="connsiteX407" fmla="*/ 1794691 w 7467600"/>
              <a:gd name="connsiteY407" fmla="*/ 6843239 h 6858000"/>
              <a:gd name="connsiteX408" fmla="*/ 1794914 w 7467600"/>
              <a:gd name="connsiteY408" fmla="*/ 6858000 h 6858000"/>
              <a:gd name="connsiteX409" fmla="*/ 1746128 w 7467600"/>
              <a:gd name="connsiteY409" fmla="*/ 6858000 h 6858000"/>
              <a:gd name="connsiteX410" fmla="*/ 1753934 w 7467600"/>
              <a:gd name="connsiteY410" fmla="*/ 6724796 h 6858000"/>
              <a:gd name="connsiteX411" fmla="*/ 1792053 w 7467600"/>
              <a:gd name="connsiteY411" fmla="*/ 6572396 h 6858000"/>
              <a:gd name="connsiteX412" fmla="*/ 1862248 w 7467600"/>
              <a:gd name="connsiteY412" fmla="*/ 6266397 h 6858000"/>
              <a:gd name="connsiteX413" fmla="*/ 1862250 w 7467600"/>
              <a:gd name="connsiteY413" fmla="*/ 6033531 h 6858000"/>
              <a:gd name="connsiteX414" fmla="*/ 1211999 w 7467600"/>
              <a:gd name="connsiteY414" fmla="*/ 6683610 h 6858000"/>
              <a:gd name="connsiteX415" fmla="*/ 1213266 w 7467600"/>
              <a:gd name="connsiteY415" fmla="*/ 6691947 h 6858000"/>
              <a:gd name="connsiteX416" fmla="*/ 1203370 w 7467600"/>
              <a:gd name="connsiteY416" fmla="*/ 6850676 h 6858000"/>
              <a:gd name="connsiteX417" fmla="*/ 1203671 w 7467600"/>
              <a:gd name="connsiteY417" fmla="*/ 6858000 h 6858000"/>
              <a:gd name="connsiteX418" fmla="*/ 1143180 w 7467600"/>
              <a:gd name="connsiteY418" fmla="*/ 6858000 h 6858000"/>
              <a:gd name="connsiteX419" fmla="*/ 1142176 w 7467600"/>
              <a:gd name="connsiteY419" fmla="*/ 6766045 h 6858000"/>
              <a:gd name="connsiteX420" fmla="*/ 1067484 w 7467600"/>
              <a:gd name="connsiteY420" fmla="*/ 6858000 h 6858000"/>
              <a:gd name="connsiteX421" fmla="*/ 953928 w 7467600"/>
              <a:gd name="connsiteY421" fmla="*/ 6858000 h 6858000"/>
              <a:gd name="connsiteX422" fmla="*/ 959715 w 7467600"/>
              <a:gd name="connsiteY422" fmla="*/ 6850185 h 6858000"/>
              <a:gd name="connsiteX423" fmla="*/ 1483788 w 7467600"/>
              <a:gd name="connsiteY423" fmla="*/ 6259174 h 6858000"/>
              <a:gd name="connsiteX424" fmla="*/ 1100671 w 7467600"/>
              <a:gd name="connsiteY424" fmla="*/ 6252137 h 6858000"/>
              <a:gd name="connsiteX425" fmla="*/ 1090144 w 7467600"/>
              <a:gd name="connsiteY425" fmla="*/ 6256748 h 6858000"/>
              <a:gd name="connsiteX426" fmla="*/ 1095872 w 7467600"/>
              <a:gd name="connsiteY426" fmla="*/ 6271892 h 6858000"/>
              <a:gd name="connsiteX427" fmla="*/ 262785 w 7467600"/>
              <a:gd name="connsiteY427" fmla="*/ 6845450 h 6858000"/>
              <a:gd name="connsiteX428" fmla="*/ 209968 w 7467600"/>
              <a:gd name="connsiteY428" fmla="*/ 6770713 h 6858000"/>
              <a:gd name="connsiteX429" fmla="*/ 873460 w 7467600"/>
              <a:gd name="connsiteY429" fmla="*/ 6253768 h 6858000"/>
              <a:gd name="connsiteX430" fmla="*/ 192686 w 7467600"/>
              <a:gd name="connsiteY430" fmla="*/ 5849257 h 6858000"/>
              <a:gd name="connsiteX431" fmla="*/ 4696 w 7467600"/>
              <a:gd name="connsiteY431" fmla="*/ 5697668 h 6858000"/>
              <a:gd name="connsiteX432" fmla="*/ 0 w 7467600"/>
              <a:gd name="connsiteY432" fmla="*/ 5689984 h 6858000"/>
              <a:gd name="connsiteX433" fmla="*/ 0 w 7467600"/>
              <a:gd name="connsiteY433" fmla="*/ 5513472 h 6858000"/>
              <a:gd name="connsiteX434" fmla="*/ 174101 w 7467600"/>
              <a:gd name="connsiteY434" fmla="*/ 5620277 h 6858000"/>
              <a:gd name="connsiteX435" fmla="*/ 891800 w 7467600"/>
              <a:gd name="connsiteY435" fmla="*/ 6036935 h 6858000"/>
              <a:gd name="connsiteX436" fmla="*/ 1072219 w 7467600"/>
              <a:gd name="connsiteY436" fmla="*/ 6169443 h 6858000"/>
              <a:gd name="connsiteX437" fmla="*/ 1074117 w 7467600"/>
              <a:gd name="connsiteY437" fmla="*/ 6170301 h 6858000"/>
              <a:gd name="connsiteX438" fmla="*/ 1083114 w 7467600"/>
              <a:gd name="connsiteY438" fmla="*/ 6174131 h 6858000"/>
              <a:gd name="connsiteX439" fmla="*/ 1543010 w 7467600"/>
              <a:gd name="connsiteY439" fmla="*/ 6191140 h 6858000"/>
              <a:gd name="connsiteX440" fmla="*/ 1551080 w 7467600"/>
              <a:gd name="connsiteY440" fmla="*/ 6195006 h 6858000"/>
              <a:gd name="connsiteX441" fmla="*/ 2345443 w 7467600"/>
              <a:gd name="connsiteY441" fmla="*/ 5549882 h 6858000"/>
              <a:gd name="connsiteX442" fmla="*/ 1721499 w 7467600"/>
              <a:gd name="connsiteY442" fmla="*/ 5599969 h 6858000"/>
              <a:gd name="connsiteX443" fmla="*/ 767716 w 7467600"/>
              <a:gd name="connsiteY443" fmla="*/ 5472768 h 6858000"/>
              <a:gd name="connsiteX444" fmla="*/ 722147 w 7467600"/>
              <a:gd name="connsiteY444" fmla="*/ 5393091 h 6858000"/>
              <a:gd name="connsiteX445" fmla="*/ 1485552 w 7467600"/>
              <a:gd name="connsiteY445" fmla="*/ 5313202 h 6858000"/>
              <a:gd name="connsiteX446" fmla="*/ 2143004 w 7467600"/>
              <a:gd name="connsiteY446" fmla="*/ 5402420 h 6858000"/>
              <a:gd name="connsiteX447" fmla="*/ 1933391 w 7467600"/>
              <a:gd name="connsiteY447" fmla="*/ 5156971 h 6858000"/>
              <a:gd name="connsiteX448" fmla="*/ 1827118 w 7467600"/>
              <a:gd name="connsiteY448" fmla="*/ 4968410 h 6858000"/>
              <a:gd name="connsiteX449" fmla="*/ 1837349 w 7467600"/>
              <a:gd name="connsiteY449" fmla="*/ 4956357 h 6858000"/>
              <a:gd name="connsiteX450" fmla="*/ 2162835 w 7467600"/>
              <a:gd name="connsiteY450" fmla="*/ 5187853 h 6858000"/>
              <a:gd name="connsiteX451" fmla="*/ 2257167 w 7467600"/>
              <a:gd name="connsiteY451" fmla="*/ 5462123 h 6858000"/>
              <a:gd name="connsiteX452" fmla="*/ 2261598 w 7467600"/>
              <a:gd name="connsiteY452" fmla="*/ 5467998 h 6858000"/>
              <a:gd name="connsiteX453" fmla="*/ 2437177 w 7467600"/>
              <a:gd name="connsiteY453" fmla="*/ 5479608 h 6858000"/>
              <a:gd name="connsiteX454" fmla="*/ 2445247 w 7467600"/>
              <a:gd name="connsiteY454" fmla="*/ 5483476 h 6858000"/>
              <a:gd name="connsiteX455" fmla="*/ 2743626 w 7467600"/>
              <a:gd name="connsiteY455" fmla="*/ 5304819 h 6858000"/>
              <a:gd name="connsiteX456" fmla="*/ 3048102 w 7467600"/>
              <a:gd name="connsiteY456" fmla="*/ 5150595 h 6858000"/>
              <a:gd name="connsiteX457" fmla="*/ 1799414 w 7467600"/>
              <a:gd name="connsiteY457" fmla="*/ 4694732 h 6858000"/>
              <a:gd name="connsiteX458" fmla="*/ 1771735 w 7467600"/>
              <a:gd name="connsiteY458" fmla="*/ 4619929 h 6858000"/>
              <a:gd name="connsiteX459" fmla="*/ 3104273 w 7467600"/>
              <a:gd name="connsiteY459" fmla="*/ 5076159 h 6858000"/>
              <a:gd name="connsiteX460" fmla="*/ 3113245 w 7467600"/>
              <a:gd name="connsiteY460" fmla="*/ 5090705 h 6858000"/>
              <a:gd name="connsiteX461" fmla="*/ 3126294 w 7467600"/>
              <a:gd name="connsiteY461" fmla="*/ 5114400 h 6858000"/>
              <a:gd name="connsiteX462" fmla="*/ 3937433 w 7467600"/>
              <a:gd name="connsiteY462" fmla="*/ 4830473 h 6858000"/>
              <a:gd name="connsiteX463" fmla="*/ 3590475 w 7467600"/>
              <a:gd name="connsiteY463" fmla="*/ 4597974 h 6858000"/>
              <a:gd name="connsiteX464" fmla="*/ 3100264 w 7467600"/>
              <a:gd name="connsiteY464" fmla="*/ 4579845 h 6858000"/>
              <a:gd name="connsiteX465" fmla="*/ 2183576 w 7467600"/>
              <a:gd name="connsiteY465" fmla="*/ 4227150 h 6858000"/>
              <a:gd name="connsiteX466" fmla="*/ 2151029 w 7467600"/>
              <a:gd name="connsiteY466" fmla="*/ 4146947 h 6858000"/>
              <a:gd name="connsiteX467" fmla="*/ 3563434 w 7467600"/>
              <a:gd name="connsiteY467" fmla="*/ 4469115 h 6858000"/>
              <a:gd name="connsiteX468" fmla="*/ 3177952 w 7467600"/>
              <a:gd name="connsiteY468" fmla="*/ 3657386 h 6858000"/>
              <a:gd name="connsiteX469" fmla="*/ 3189263 w 7467600"/>
              <a:gd name="connsiteY469" fmla="*/ 3625726 h 6858000"/>
              <a:gd name="connsiteX470" fmla="*/ 3560912 w 7467600"/>
              <a:gd name="connsiteY470" fmla="*/ 4079863 h 6858000"/>
              <a:gd name="connsiteX471" fmla="*/ 3626636 w 7467600"/>
              <a:gd name="connsiteY471" fmla="*/ 4512230 h 6858000"/>
              <a:gd name="connsiteX472" fmla="*/ 3653088 w 7467600"/>
              <a:gd name="connsiteY472" fmla="*/ 4521417 h 6858000"/>
              <a:gd name="connsiteX473" fmla="*/ 3988128 w 7467600"/>
              <a:gd name="connsiteY473" fmla="*/ 4817267 h 6858000"/>
              <a:gd name="connsiteX474" fmla="*/ 4830582 w 7467600"/>
              <a:gd name="connsiteY474" fmla="*/ 4676000 h 6858000"/>
              <a:gd name="connsiteX475" fmla="*/ 4830100 w 7467600"/>
              <a:gd name="connsiteY475" fmla="*/ 4675554 h 6858000"/>
              <a:gd name="connsiteX476" fmla="*/ 4036318 w 7467600"/>
              <a:gd name="connsiteY476" fmla="*/ 4147013 h 6858000"/>
              <a:gd name="connsiteX477" fmla="*/ 3432098 w 7467600"/>
              <a:gd name="connsiteY477" fmla="*/ 3537312 h 6858000"/>
              <a:gd name="connsiteX478" fmla="*/ 3446761 w 7467600"/>
              <a:gd name="connsiteY478" fmla="*/ 3461278 h 6858000"/>
              <a:gd name="connsiteX479" fmla="*/ 4419733 w 7467600"/>
              <a:gd name="connsiteY479" fmla="*/ 3963555 h 6858000"/>
              <a:gd name="connsiteX480" fmla="*/ 4781371 w 7467600"/>
              <a:gd name="connsiteY480" fmla="*/ 4458604 h 6858000"/>
              <a:gd name="connsiteX481" fmla="*/ 4780440 w 7467600"/>
              <a:gd name="connsiteY481" fmla="*/ 4470290 h 6858000"/>
              <a:gd name="connsiteX482" fmla="*/ 4898954 w 7467600"/>
              <a:gd name="connsiteY482" fmla="*/ 4662092 h 6858000"/>
              <a:gd name="connsiteX483" fmla="*/ 4900699 w 7467600"/>
              <a:gd name="connsiteY483" fmla="*/ 4670867 h 6858000"/>
              <a:gd name="connsiteX484" fmla="*/ 5714511 w 7467600"/>
              <a:gd name="connsiteY484" fmla="*/ 4663483 h 6858000"/>
              <a:gd name="connsiteX485" fmla="*/ 5464793 w 7467600"/>
              <a:gd name="connsiteY485" fmla="*/ 4393556 h 6858000"/>
              <a:gd name="connsiteX486" fmla="*/ 5461897 w 7467600"/>
              <a:gd name="connsiteY486" fmla="*/ 4390879 h 6858000"/>
              <a:gd name="connsiteX487" fmla="*/ 4294126 w 7467600"/>
              <a:gd name="connsiteY487" fmla="*/ 3303048 h 6858000"/>
              <a:gd name="connsiteX488" fmla="*/ 4305321 w 7467600"/>
              <a:gd name="connsiteY488" fmla="*/ 3256953 h 6858000"/>
              <a:gd name="connsiteX489" fmla="*/ 4949299 w 7467600"/>
              <a:gd name="connsiteY489" fmla="*/ 3766336 h 6858000"/>
              <a:gd name="connsiteX490" fmla="*/ 5291452 w 7467600"/>
              <a:gd name="connsiteY490" fmla="*/ 4076801 h 6858000"/>
              <a:gd name="connsiteX491" fmla="*/ 5434998 w 7467600"/>
              <a:gd name="connsiteY491" fmla="*/ 4254100 h 6858000"/>
              <a:gd name="connsiteX492" fmla="*/ 5351015 w 7467600"/>
              <a:gd name="connsiteY492" fmla="*/ 3760989 h 6858000"/>
              <a:gd name="connsiteX493" fmla="*/ 5413780 w 7467600"/>
              <a:gd name="connsiteY493" fmla="*/ 2966265 h 6858000"/>
              <a:gd name="connsiteX494" fmla="*/ 5425627 w 7467600"/>
              <a:gd name="connsiteY494" fmla="*/ 2954192 h 6858000"/>
              <a:gd name="connsiteX495" fmla="*/ 6604735 w 7467600"/>
              <a:gd name="connsiteY495" fmla="*/ 2041381 h 6858000"/>
              <a:gd name="connsiteX496" fmla="*/ 7204487 w 7467600"/>
              <a:gd name="connsiteY496" fmla="*/ 2742112 h 6858000"/>
              <a:gd name="connsiteX497" fmla="*/ 7131592 w 7467600"/>
              <a:gd name="connsiteY497" fmla="*/ 2672096 h 6858000"/>
              <a:gd name="connsiteX498" fmla="*/ 6996344 w 7467600"/>
              <a:gd name="connsiteY498" fmla="*/ 2518310 h 6858000"/>
              <a:gd name="connsiteX499" fmla="*/ 6735495 w 7467600"/>
              <a:gd name="connsiteY499" fmla="*/ 2196890 h 6858000"/>
              <a:gd name="connsiteX500" fmla="*/ 6721901 w 7467600"/>
              <a:gd name="connsiteY500" fmla="*/ 2179274 h 6858000"/>
              <a:gd name="connsiteX501" fmla="*/ 6604735 w 7467600"/>
              <a:gd name="connsiteY501" fmla="*/ 2041381 h 6858000"/>
              <a:gd name="connsiteX502" fmla="*/ 6591670 w 7467600"/>
              <a:gd name="connsiteY502" fmla="*/ 1988277 h 6858000"/>
              <a:gd name="connsiteX503" fmla="*/ 6747349 w 7467600"/>
              <a:gd name="connsiteY503" fmla="*/ 2160069 h 6858000"/>
              <a:gd name="connsiteX504" fmla="*/ 6760943 w 7467600"/>
              <a:gd name="connsiteY504" fmla="*/ 2177686 h 6858000"/>
              <a:gd name="connsiteX505" fmla="*/ 7021065 w 7467600"/>
              <a:gd name="connsiteY505" fmla="*/ 2498102 h 6858000"/>
              <a:gd name="connsiteX506" fmla="*/ 7155223 w 7467600"/>
              <a:gd name="connsiteY506" fmla="*/ 2650386 h 6858000"/>
              <a:gd name="connsiteX507" fmla="*/ 7203167 w 7467600"/>
              <a:gd name="connsiteY507" fmla="*/ 2697288 h 6858000"/>
              <a:gd name="connsiteX508" fmla="*/ 6937703 w 7467600"/>
              <a:gd name="connsiteY508" fmla="*/ 2321981 h 6858000"/>
              <a:gd name="connsiteX509" fmla="*/ 6591670 w 7467600"/>
              <a:gd name="connsiteY509" fmla="*/ 1988277 h 6858000"/>
              <a:gd name="connsiteX510" fmla="*/ 5798671 w 7467600"/>
              <a:gd name="connsiteY510" fmla="*/ 1981601 h 6858000"/>
              <a:gd name="connsiteX511" fmla="*/ 5754709 w 7467600"/>
              <a:gd name="connsiteY511" fmla="*/ 2071454 h 6858000"/>
              <a:gd name="connsiteX512" fmla="*/ 5763044 w 7467600"/>
              <a:gd name="connsiteY512" fmla="*/ 2842206 h 6858000"/>
              <a:gd name="connsiteX513" fmla="*/ 5764974 w 7467600"/>
              <a:gd name="connsiteY513" fmla="*/ 2799609 h 6858000"/>
              <a:gd name="connsiteX514" fmla="*/ 5767665 w 7467600"/>
              <a:gd name="connsiteY514" fmla="*/ 2666409 h 6858000"/>
              <a:gd name="connsiteX515" fmla="*/ 5763055 w 7467600"/>
              <a:gd name="connsiteY515" fmla="*/ 2579705 h 6858000"/>
              <a:gd name="connsiteX516" fmla="*/ 5758079 w 7467600"/>
              <a:gd name="connsiteY516" fmla="*/ 2492508 h 6858000"/>
              <a:gd name="connsiteX517" fmla="*/ 5779325 w 7467600"/>
              <a:gd name="connsiteY517" fmla="*/ 2197069 h 6858000"/>
              <a:gd name="connsiteX518" fmla="*/ 5798671 w 7467600"/>
              <a:gd name="connsiteY518" fmla="*/ 1981601 h 6858000"/>
              <a:gd name="connsiteX519" fmla="*/ 5829202 w 7467600"/>
              <a:gd name="connsiteY519" fmla="*/ 1971679 h 6858000"/>
              <a:gd name="connsiteX520" fmla="*/ 5809558 w 7467600"/>
              <a:gd name="connsiteY520" fmla="*/ 2198043 h 6858000"/>
              <a:gd name="connsiteX521" fmla="*/ 5788653 w 7467600"/>
              <a:gd name="connsiteY521" fmla="*/ 2489430 h 6858000"/>
              <a:gd name="connsiteX522" fmla="*/ 5793439 w 7467600"/>
              <a:gd name="connsiteY522" fmla="*/ 2575235 h 6858000"/>
              <a:gd name="connsiteX523" fmla="*/ 5796837 w 7467600"/>
              <a:gd name="connsiteY523" fmla="*/ 2637633 h 6858000"/>
              <a:gd name="connsiteX524" fmla="*/ 5818614 w 7467600"/>
              <a:gd name="connsiteY524" fmla="*/ 2473055 h 6858000"/>
              <a:gd name="connsiteX525" fmla="*/ 5829202 w 7467600"/>
              <a:gd name="connsiteY525" fmla="*/ 1971679 h 6858000"/>
              <a:gd name="connsiteX526" fmla="*/ 5911389 w 7467600"/>
              <a:gd name="connsiteY526" fmla="*/ 1898371 h 6858000"/>
              <a:gd name="connsiteX527" fmla="*/ 6237627 w 7467600"/>
              <a:gd name="connsiteY527" fmla="*/ 2231921 h 6858000"/>
              <a:gd name="connsiteX528" fmla="*/ 5911389 w 7467600"/>
              <a:gd name="connsiteY528" fmla="*/ 1898371 h 6858000"/>
              <a:gd name="connsiteX529" fmla="*/ 6944437 w 7467600"/>
              <a:gd name="connsiteY529" fmla="*/ 1575402 h 6858000"/>
              <a:gd name="connsiteX530" fmla="*/ 6304730 w 7467600"/>
              <a:gd name="connsiteY530" fmla="*/ 1766654 h 6858000"/>
              <a:gd name="connsiteX531" fmla="*/ 6944437 w 7467600"/>
              <a:gd name="connsiteY531" fmla="*/ 1575402 h 6858000"/>
              <a:gd name="connsiteX532" fmla="*/ 7019523 w 7467600"/>
              <a:gd name="connsiteY532" fmla="*/ 1519450 h 6858000"/>
              <a:gd name="connsiteX533" fmla="*/ 6298091 w 7467600"/>
              <a:gd name="connsiteY533" fmla="*/ 1737122 h 6858000"/>
              <a:gd name="connsiteX534" fmla="*/ 7019523 w 7467600"/>
              <a:gd name="connsiteY534" fmla="*/ 1519450 h 6858000"/>
              <a:gd name="connsiteX535" fmla="*/ 2399523 w 7467600"/>
              <a:gd name="connsiteY535" fmla="*/ 1428234 h 6858000"/>
              <a:gd name="connsiteX536" fmla="*/ 2224982 w 7467600"/>
              <a:gd name="connsiteY536" fmla="*/ 1826201 h 6858000"/>
              <a:gd name="connsiteX537" fmla="*/ 2096099 w 7467600"/>
              <a:gd name="connsiteY537" fmla="*/ 2345900 h 6858000"/>
              <a:gd name="connsiteX538" fmla="*/ 2283317 w 7467600"/>
              <a:gd name="connsiteY538" fmla="*/ 1796925 h 6858000"/>
              <a:gd name="connsiteX539" fmla="*/ 2399523 w 7467600"/>
              <a:gd name="connsiteY539" fmla="*/ 1428234 h 6858000"/>
              <a:gd name="connsiteX540" fmla="*/ 2448558 w 7467600"/>
              <a:gd name="connsiteY540" fmla="*/ 1373435 h 6858000"/>
              <a:gd name="connsiteX541" fmla="*/ 2312521 w 7467600"/>
              <a:gd name="connsiteY541" fmla="*/ 1806140 h 6858000"/>
              <a:gd name="connsiteX542" fmla="*/ 2127533 w 7467600"/>
              <a:gd name="connsiteY542" fmla="*/ 2348380 h 6858000"/>
              <a:gd name="connsiteX543" fmla="*/ 2358080 w 7467600"/>
              <a:gd name="connsiteY543" fmla="*/ 1866134 h 6858000"/>
              <a:gd name="connsiteX544" fmla="*/ 2407436 w 7467600"/>
              <a:gd name="connsiteY544" fmla="*/ 1651070 h 6858000"/>
              <a:gd name="connsiteX545" fmla="*/ 2448558 w 7467600"/>
              <a:gd name="connsiteY545" fmla="*/ 1373435 h 6858000"/>
              <a:gd name="connsiteX546" fmla="*/ 278707 w 7467600"/>
              <a:gd name="connsiteY546" fmla="*/ 1352270 h 6858000"/>
              <a:gd name="connsiteX547" fmla="*/ 321570 w 7467600"/>
              <a:gd name="connsiteY547" fmla="*/ 1861610 h 6858000"/>
              <a:gd name="connsiteX548" fmla="*/ 294281 w 7467600"/>
              <a:gd name="connsiteY548" fmla="*/ 1440658 h 6858000"/>
              <a:gd name="connsiteX549" fmla="*/ 278707 w 7467600"/>
              <a:gd name="connsiteY549" fmla="*/ 1352270 h 6858000"/>
              <a:gd name="connsiteX550" fmla="*/ 1423821 w 7467600"/>
              <a:gd name="connsiteY550" fmla="*/ 1351958 h 6858000"/>
              <a:gd name="connsiteX551" fmla="*/ 1638521 w 7467600"/>
              <a:gd name="connsiteY551" fmla="*/ 1908470 h 6858000"/>
              <a:gd name="connsiteX552" fmla="*/ 1754199 w 7467600"/>
              <a:gd name="connsiteY552" fmla="*/ 2149284 h 6858000"/>
              <a:gd name="connsiteX553" fmla="*/ 1908359 w 7467600"/>
              <a:gd name="connsiteY553" fmla="*/ 2364988 h 6858000"/>
              <a:gd name="connsiteX554" fmla="*/ 1647661 w 7467600"/>
              <a:gd name="connsiteY554" fmla="*/ 1825945 h 6858000"/>
              <a:gd name="connsiteX555" fmla="*/ 1423821 w 7467600"/>
              <a:gd name="connsiteY555" fmla="*/ 1351958 h 6858000"/>
              <a:gd name="connsiteX556" fmla="*/ 1431890 w 7467600"/>
              <a:gd name="connsiteY556" fmla="*/ 1306475 h 6858000"/>
              <a:gd name="connsiteX557" fmla="*/ 1507597 w 7467600"/>
              <a:gd name="connsiteY557" fmla="*/ 1446132 h 6858000"/>
              <a:gd name="connsiteX558" fmla="*/ 1674586 w 7467600"/>
              <a:gd name="connsiteY558" fmla="*/ 1813832 h 6858000"/>
              <a:gd name="connsiteX559" fmla="*/ 1815950 w 7467600"/>
              <a:gd name="connsiteY559" fmla="*/ 2128564 h 6858000"/>
              <a:gd name="connsiteX560" fmla="*/ 1984242 w 7467600"/>
              <a:gd name="connsiteY560" fmla="*/ 2430829 h 6858000"/>
              <a:gd name="connsiteX561" fmla="*/ 2014023 w 7467600"/>
              <a:gd name="connsiteY561" fmla="*/ 2450995 h 6858000"/>
              <a:gd name="connsiteX562" fmla="*/ 1747337 w 7467600"/>
              <a:gd name="connsiteY562" fmla="*/ 1855264 h 6858000"/>
              <a:gd name="connsiteX563" fmla="*/ 1533749 w 7467600"/>
              <a:gd name="connsiteY563" fmla="*/ 1478656 h 6858000"/>
              <a:gd name="connsiteX564" fmla="*/ 1431890 w 7467600"/>
              <a:gd name="connsiteY564" fmla="*/ 1306475 h 6858000"/>
              <a:gd name="connsiteX565" fmla="*/ 5052692 w 7467600"/>
              <a:gd name="connsiteY565" fmla="*/ 1292994 h 6858000"/>
              <a:gd name="connsiteX566" fmla="*/ 5200661 w 7467600"/>
              <a:gd name="connsiteY566" fmla="*/ 1635186 h 6858000"/>
              <a:gd name="connsiteX567" fmla="*/ 5297138 w 7467600"/>
              <a:gd name="connsiteY567" fmla="*/ 1906351 h 6858000"/>
              <a:gd name="connsiteX568" fmla="*/ 5052692 w 7467600"/>
              <a:gd name="connsiteY568" fmla="*/ 1292994 h 6858000"/>
              <a:gd name="connsiteX569" fmla="*/ 5009948 w 7467600"/>
              <a:gd name="connsiteY569" fmla="*/ 1273619 h 6858000"/>
              <a:gd name="connsiteX570" fmla="*/ 5121777 w 7467600"/>
              <a:gd name="connsiteY570" fmla="*/ 1654213 h 6858000"/>
              <a:gd name="connsiteX571" fmla="*/ 5293545 w 7467600"/>
              <a:gd name="connsiteY571" fmla="*/ 2072247 h 6858000"/>
              <a:gd name="connsiteX572" fmla="*/ 5294042 w 7467600"/>
              <a:gd name="connsiteY572" fmla="*/ 2065019 h 6858000"/>
              <a:gd name="connsiteX573" fmla="*/ 5171936 w 7467600"/>
              <a:gd name="connsiteY573" fmla="*/ 1647613 h 6858000"/>
              <a:gd name="connsiteX574" fmla="*/ 5009948 w 7467600"/>
              <a:gd name="connsiteY574" fmla="*/ 1273619 h 6858000"/>
              <a:gd name="connsiteX575" fmla="*/ 655236 w 7467600"/>
              <a:gd name="connsiteY575" fmla="*/ 1268632 h 6858000"/>
              <a:gd name="connsiteX576" fmla="*/ 839521 w 7467600"/>
              <a:gd name="connsiteY576" fmla="*/ 1685315 h 6858000"/>
              <a:gd name="connsiteX577" fmla="*/ 1109416 w 7467600"/>
              <a:gd name="connsiteY577" fmla="*/ 2061663 h 6858000"/>
              <a:gd name="connsiteX578" fmla="*/ 1298300 w 7467600"/>
              <a:gd name="connsiteY578" fmla="*/ 2247742 h 6858000"/>
              <a:gd name="connsiteX579" fmla="*/ 1125871 w 7467600"/>
              <a:gd name="connsiteY579" fmla="*/ 1989513 h 6858000"/>
              <a:gd name="connsiteX580" fmla="*/ 981574 w 7467600"/>
              <a:gd name="connsiteY580" fmla="*/ 1783157 h 6858000"/>
              <a:gd name="connsiteX581" fmla="*/ 922198 w 7467600"/>
              <a:gd name="connsiteY581" fmla="*/ 1677437 h 6858000"/>
              <a:gd name="connsiteX582" fmla="*/ 869293 w 7467600"/>
              <a:gd name="connsiteY582" fmla="*/ 1583214 h 6858000"/>
              <a:gd name="connsiteX583" fmla="*/ 751431 w 7467600"/>
              <a:gd name="connsiteY583" fmla="*/ 1405731 h 6858000"/>
              <a:gd name="connsiteX584" fmla="*/ 655236 w 7467600"/>
              <a:gd name="connsiteY584" fmla="*/ 1268632 h 6858000"/>
              <a:gd name="connsiteX585" fmla="*/ 6516292 w 7467600"/>
              <a:gd name="connsiteY585" fmla="*/ 1263064 h 6858000"/>
              <a:gd name="connsiteX586" fmla="*/ 5736320 w 7467600"/>
              <a:gd name="connsiteY586" fmla="*/ 1501803 h 6858000"/>
              <a:gd name="connsiteX587" fmla="*/ 6516292 w 7467600"/>
              <a:gd name="connsiteY587" fmla="*/ 1263064 h 6858000"/>
              <a:gd name="connsiteX588" fmla="*/ 291466 w 7467600"/>
              <a:gd name="connsiteY588" fmla="*/ 1250369 h 6858000"/>
              <a:gd name="connsiteX589" fmla="*/ 323180 w 7467600"/>
              <a:gd name="connsiteY589" fmla="*/ 1435283 h 6858000"/>
              <a:gd name="connsiteX590" fmla="*/ 349381 w 7467600"/>
              <a:gd name="connsiteY590" fmla="*/ 1875041 h 6858000"/>
              <a:gd name="connsiteX591" fmla="*/ 374363 w 7467600"/>
              <a:gd name="connsiteY591" fmla="*/ 1506494 h 6858000"/>
              <a:gd name="connsiteX592" fmla="*/ 302168 w 7467600"/>
              <a:gd name="connsiteY592" fmla="*/ 1274495 h 6858000"/>
              <a:gd name="connsiteX593" fmla="*/ 291466 w 7467600"/>
              <a:gd name="connsiteY593" fmla="*/ 1250369 h 6858000"/>
              <a:gd name="connsiteX594" fmla="*/ 678222 w 7467600"/>
              <a:gd name="connsiteY594" fmla="*/ 1248670 h 6858000"/>
              <a:gd name="connsiteX595" fmla="*/ 775536 w 7467600"/>
              <a:gd name="connsiteY595" fmla="*/ 1388015 h 6858000"/>
              <a:gd name="connsiteX596" fmla="*/ 894529 w 7467600"/>
              <a:gd name="connsiteY596" fmla="*/ 1567739 h 6858000"/>
              <a:gd name="connsiteX597" fmla="*/ 948000 w 7467600"/>
              <a:gd name="connsiteY597" fmla="*/ 1663088 h 6858000"/>
              <a:gd name="connsiteX598" fmla="*/ 1006812 w 7467600"/>
              <a:gd name="connsiteY598" fmla="*/ 1767683 h 6858000"/>
              <a:gd name="connsiteX599" fmla="*/ 1149133 w 7467600"/>
              <a:gd name="connsiteY599" fmla="*/ 1971513 h 6858000"/>
              <a:gd name="connsiteX600" fmla="*/ 1333952 w 7467600"/>
              <a:gd name="connsiteY600" fmla="*/ 2251620 h 6858000"/>
              <a:gd name="connsiteX601" fmla="*/ 1337329 w 7467600"/>
              <a:gd name="connsiteY601" fmla="*/ 2258350 h 6858000"/>
              <a:gd name="connsiteX602" fmla="*/ 1014726 w 7467600"/>
              <a:gd name="connsiteY602" fmla="*/ 1615556 h 6858000"/>
              <a:gd name="connsiteX603" fmla="*/ 678222 w 7467600"/>
              <a:gd name="connsiteY603" fmla="*/ 1248670 h 6858000"/>
              <a:gd name="connsiteX604" fmla="*/ 6691602 w 7467600"/>
              <a:gd name="connsiteY604" fmla="*/ 1140573 h 6858000"/>
              <a:gd name="connsiteX605" fmla="*/ 6571100 w 7467600"/>
              <a:gd name="connsiteY605" fmla="*/ 1183662 h 6858000"/>
              <a:gd name="connsiteX606" fmla="*/ 6241687 w 7467600"/>
              <a:gd name="connsiteY606" fmla="*/ 1257600 h 6858000"/>
              <a:gd name="connsiteX607" fmla="*/ 5693009 w 7467600"/>
              <a:gd name="connsiteY607" fmla="*/ 1478256 h 6858000"/>
              <a:gd name="connsiteX608" fmla="*/ 6548420 w 7467600"/>
              <a:gd name="connsiteY608" fmla="*/ 1214599 h 6858000"/>
              <a:gd name="connsiteX609" fmla="*/ 6605473 w 7467600"/>
              <a:gd name="connsiteY609" fmla="*/ 1184686 h 6858000"/>
              <a:gd name="connsiteX610" fmla="*/ 6691602 w 7467600"/>
              <a:gd name="connsiteY610" fmla="*/ 1140573 h 6858000"/>
              <a:gd name="connsiteX611" fmla="*/ 4002475 w 7467600"/>
              <a:gd name="connsiteY611" fmla="*/ 1037802 h 6858000"/>
              <a:gd name="connsiteX612" fmla="*/ 4000324 w 7467600"/>
              <a:gd name="connsiteY612" fmla="*/ 1039362 h 6858000"/>
              <a:gd name="connsiteX613" fmla="*/ 4002862 w 7467600"/>
              <a:gd name="connsiteY613" fmla="*/ 1042866 h 6858000"/>
              <a:gd name="connsiteX614" fmla="*/ 4002475 w 7467600"/>
              <a:gd name="connsiteY614" fmla="*/ 1037802 h 6858000"/>
              <a:gd name="connsiteX615" fmla="*/ 506322 w 7467600"/>
              <a:gd name="connsiteY615" fmla="*/ 1020997 h 6858000"/>
              <a:gd name="connsiteX616" fmla="*/ 533068 w 7467600"/>
              <a:gd name="connsiteY616" fmla="*/ 1029409 h 6858000"/>
              <a:gd name="connsiteX617" fmla="*/ 1232525 w 7467600"/>
              <a:gd name="connsiteY617" fmla="*/ 1804675 h 6858000"/>
              <a:gd name="connsiteX618" fmla="*/ 1388858 w 7467600"/>
              <a:gd name="connsiteY618" fmla="*/ 2368011 h 6858000"/>
              <a:gd name="connsiteX619" fmla="*/ 1384098 w 7467600"/>
              <a:gd name="connsiteY619" fmla="*/ 2378125 h 6858000"/>
              <a:gd name="connsiteX620" fmla="*/ 1425393 w 7467600"/>
              <a:gd name="connsiteY620" fmla="*/ 2589124 h 6858000"/>
              <a:gd name="connsiteX621" fmla="*/ 1424001 w 7467600"/>
              <a:gd name="connsiteY621" fmla="*/ 2597541 h 6858000"/>
              <a:gd name="connsiteX622" fmla="*/ 2152729 w 7467600"/>
              <a:gd name="connsiteY622" fmla="*/ 2864487 h 6858000"/>
              <a:gd name="connsiteX623" fmla="*/ 2020609 w 7467600"/>
              <a:gd name="connsiteY623" fmla="*/ 2539671 h 6858000"/>
              <a:gd name="connsiteX624" fmla="*/ 2018920 w 7467600"/>
              <a:gd name="connsiteY624" fmla="*/ 2536309 h 6858000"/>
              <a:gd name="connsiteX625" fmla="*/ 1342441 w 7467600"/>
              <a:gd name="connsiteY625" fmla="*/ 1173017 h 6858000"/>
              <a:gd name="connsiteX626" fmla="*/ 1367925 w 7467600"/>
              <a:gd name="connsiteY626" fmla="*/ 1135648 h 6858000"/>
              <a:gd name="connsiteX627" fmla="*/ 1771401 w 7467600"/>
              <a:gd name="connsiteY627" fmla="*/ 1806673 h 6858000"/>
              <a:gd name="connsiteX628" fmla="*/ 1972385 w 7467600"/>
              <a:gd name="connsiteY628" fmla="*/ 2198735 h 6858000"/>
              <a:gd name="connsiteX629" fmla="*/ 2040892 w 7467600"/>
              <a:gd name="connsiteY629" fmla="*/ 2405205 h 6858000"/>
              <a:gd name="connsiteX630" fmla="*/ 2131689 w 7467600"/>
              <a:gd name="connsiteY630" fmla="*/ 1936926 h 6858000"/>
              <a:gd name="connsiteX631" fmla="*/ 2454820 w 7467600"/>
              <a:gd name="connsiteY631" fmla="*/ 1248808 h 6858000"/>
              <a:gd name="connsiteX632" fmla="*/ 2492512 w 7467600"/>
              <a:gd name="connsiteY632" fmla="*/ 1302920 h 6858000"/>
              <a:gd name="connsiteX633" fmla="*/ 2081216 w 7467600"/>
              <a:gd name="connsiteY633" fmla="*/ 2527513 h 6858000"/>
              <a:gd name="connsiteX634" fmla="*/ 2081211 w 7467600"/>
              <a:gd name="connsiteY634" fmla="*/ 2528916 h 6858000"/>
              <a:gd name="connsiteX635" fmla="*/ 2199067 w 7467600"/>
              <a:gd name="connsiteY635" fmla="*/ 2884061 h 6858000"/>
              <a:gd name="connsiteX636" fmla="*/ 3192586 w 7467600"/>
              <a:gd name="connsiteY636" fmla="*/ 3411496 h 6858000"/>
              <a:gd name="connsiteX637" fmla="*/ 3182620 w 7467600"/>
              <a:gd name="connsiteY637" fmla="*/ 3483279 h 6858000"/>
              <a:gd name="connsiteX638" fmla="*/ 2435119 w 7467600"/>
              <a:gd name="connsiteY638" fmla="*/ 3080173 h 6858000"/>
              <a:gd name="connsiteX639" fmla="*/ 2410152 w 7467600"/>
              <a:gd name="connsiteY639" fmla="*/ 3063751 h 6858000"/>
              <a:gd name="connsiteX640" fmla="*/ 2408099 w 7467600"/>
              <a:gd name="connsiteY640" fmla="*/ 3064403 h 6858000"/>
              <a:gd name="connsiteX641" fmla="*/ 2407218 w 7467600"/>
              <a:gd name="connsiteY641" fmla="*/ 3070324 h 6858000"/>
              <a:gd name="connsiteX642" fmla="*/ 2380138 w 7467600"/>
              <a:gd name="connsiteY642" fmla="*/ 3099341 h 6858000"/>
              <a:gd name="connsiteX643" fmla="*/ 1765923 w 7467600"/>
              <a:gd name="connsiteY643" fmla="*/ 3581043 h 6858000"/>
              <a:gd name="connsiteX644" fmla="*/ 1702258 w 7467600"/>
              <a:gd name="connsiteY644" fmla="*/ 3612286 h 6858000"/>
              <a:gd name="connsiteX645" fmla="*/ 1538370 w 7467600"/>
              <a:gd name="connsiteY645" fmla="*/ 3811804 h 6858000"/>
              <a:gd name="connsiteX646" fmla="*/ 542867 w 7467600"/>
              <a:gd name="connsiteY646" fmla="*/ 4944092 h 6858000"/>
              <a:gd name="connsiteX647" fmla="*/ 515800 w 7467600"/>
              <a:gd name="connsiteY647" fmla="*/ 4862180 h 6858000"/>
              <a:gd name="connsiteX648" fmla="*/ 909145 w 7467600"/>
              <a:gd name="connsiteY648" fmla="*/ 4199225 h 6858000"/>
              <a:gd name="connsiteX649" fmla="*/ 1214067 w 7467600"/>
              <a:gd name="connsiteY649" fmla="*/ 3908561 h 6858000"/>
              <a:gd name="connsiteX650" fmla="*/ 640967 w 7467600"/>
              <a:gd name="connsiteY650" fmla="*/ 4105601 h 6858000"/>
              <a:gd name="connsiteX651" fmla="*/ 112563 w 7467600"/>
              <a:gd name="connsiteY651" fmla="*/ 4396952 h 6858000"/>
              <a:gd name="connsiteX652" fmla="*/ 0 w 7467600"/>
              <a:gd name="connsiteY652" fmla="*/ 4466006 h 6858000"/>
              <a:gd name="connsiteX653" fmla="*/ 0 w 7467600"/>
              <a:gd name="connsiteY653" fmla="*/ 4233763 h 6858000"/>
              <a:gd name="connsiteX654" fmla="*/ 36881 w 7467600"/>
              <a:gd name="connsiteY654" fmla="*/ 4200118 h 6858000"/>
              <a:gd name="connsiteX655" fmla="*/ 910534 w 7467600"/>
              <a:gd name="connsiteY655" fmla="*/ 3629753 h 6858000"/>
              <a:gd name="connsiteX656" fmla="*/ 1578717 w 7467600"/>
              <a:gd name="connsiteY656" fmla="*/ 3575982 h 6858000"/>
              <a:gd name="connsiteX657" fmla="*/ 2338780 w 7467600"/>
              <a:gd name="connsiteY657" fmla="*/ 3033725 h 6858000"/>
              <a:gd name="connsiteX658" fmla="*/ 1807991 w 7467600"/>
              <a:gd name="connsiteY658" fmla="*/ 2807184 h 6858000"/>
              <a:gd name="connsiteX659" fmla="*/ 1416358 w 7467600"/>
              <a:gd name="connsiteY659" fmla="*/ 3112571 h 6858000"/>
              <a:gd name="connsiteX660" fmla="*/ 939066 w 7467600"/>
              <a:gd name="connsiteY660" fmla="*/ 3378798 h 6858000"/>
              <a:gd name="connsiteX661" fmla="*/ 115099 w 7467600"/>
              <a:gd name="connsiteY661" fmla="*/ 3607650 h 6858000"/>
              <a:gd name="connsiteX662" fmla="*/ 97284 w 7467600"/>
              <a:gd name="connsiteY662" fmla="*/ 3520393 h 6858000"/>
              <a:gd name="connsiteX663" fmla="*/ 922050 w 7467600"/>
              <a:gd name="connsiteY663" fmla="*/ 3074867 h 6858000"/>
              <a:gd name="connsiteX664" fmla="*/ 1405265 w 7467600"/>
              <a:gd name="connsiteY664" fmla="*/ 3016319 h 6858000"/>
              <a:gd name="connsiteX665" fmla="*/ 1407512 w 7467600"/>
              <a:gd name="connsiteY665" fmla="*/ 3018001 h 6858000"/>
              <a:gd name="connsiteX666" fmla="*/ 1726266 w 7467600"/>
              <a:gd name="connsiteY666" fmla="*/ 2777274 h 6858000"/>
              <a:gd name="connsiteX667" fmla="*/ 625390 w 7467600"/>
              <a:gd name="connsiteY667" fmla="*/ 2514541 h 6858000"/>
              <a:gd name="connsiteX668" fmla="*/ 619799 w 7467600"/>
              <a:gd name="connsiteY668" fmla="*/ 2527180 h 6858000"/>
              <a:gd name="connsiteX669" fmla="*/ 310030 w 7467600"/>
              <a:gd name="connsiteY669" fmla="*/ 2771818 h 6858000"/>
              <a:gd name="connsiteX670" fmla="*/ 173877 w 7467600"/>
              <a:gd name="connsiteY670" fmla="*/ 2937056 h 6858000"/>
              <a:gd name="connsiteX671" fmla="*/ 77889 w 7467600"/>
              <a:gd name="connsiteY671" fmla="*/ 3138440 h 6858000"/>
              <a:gd name="connsiteX672" fmla="*/ 0 w 7467600"/>
              <a:gd name="connsiteY672" fmla="*/ 3271395 h 6858000"/>
              <a:gd name="connsiteX673" fmla="*/ 0 w 7467600"/>
              <a:gd name="connsiteY673" fmla="*/ 3153002 h 6858000"/>
              <a:gd name="connsiteX674" fmla="*/ 2386 w 7467600"/>
              <a:gd name="connsiteY674" fmla="*/ 3149203 h 6858000"/>
              <a:gd name="connsiteX675" fmla="*/ 89753 w 7467600"/>
              <a:gd name="connsiteY675" fmla="*/ 2987702 h 6858000"/>
              <a:gd name="connsiteX676" fmla="*/ 76869 w 7467600"/>
              <a:gd name="connsiteY676" fmla="*/ 3005404 h 6858000"/>
              <a:gd name="connsiteX677" fmla="*/ 32049 w 7467600"/>
              <a:gd name="connsiteY677" fmla="*/ 3065814 h 6858000"/>
              <a:gd name="connsiteX678" fmla="*/ 0 w 7467600"/>
              <a:gd name="connsiteY678" fmla="*/ 3108744 h 6858000"/>
              <a:gd name="connsiteX679" fmla="*/ 0 w 7467600"/>
              <a:gd name="connsiteY679" fmla="*/ 3058059 h 6858000"/>
              <a:gd name="connsiteX680" fmla="*/ 7610 w 7467600"/>
              <a:gd name="connsiteY680" fmla="*/ 3047889 h 6858000"/>
              <a:gd name="connsiteX681" fmla="*/ 52419 w 7467600"/>
              <a:gd name="connsiteY681" fmla="*/ 2987479 h 6858000"/>
              <a:gd name="connsiteX682" fmla="*/ 59142 w 7467600"/>
              <a:gd name="connsiteY682" fmla="*/ 2978488 h 6858000"/>
              <a:gd name="connsiteX683" fmla="*/ 0 w 7467600"/>
              <a:gd name="connsiteY683" fmla="*/ 3015334 h 6858000"/>
              <a:gd name="connsiteX684" fmla="*/ 0 w 7467600"/>
              <a:gd name="connsiteY684" fmla="*/ 2914286 h 6858000"/>
              <a:gd name="connsiteX685" fmla="*/ 36383 w 7467600"/>
              <a:gd name="connsiteY685" fmla="*/ 2901128 h 6858000"/>
              <a:gd name="connsiteX686" fmla="*/ 156329 w 7467600"/>
              <a:gd name="connsiteY686" fmla="*/ 2840533 h 6858000"/>
              <a:gd name="connsiteX687" fmla="*/ 358355 w 7467600"/>
              <a:gd name="connsiteY687" fmla="*/ 2620471 h 6858000"/>
              <a:gd name="connsiteX688" fmla="*/ 510577 w 7467600"/>
              <a:gd name="connsiteY688" fmla="*/ 2501244 h 6858000"/>
              <a:gd name="connsiteX689" fmla="*/ 211967 w 7467600"/>
              <a:gd name="connsiteY689" fmla="*/ 2479171 h 6858000"/>
              <a:gd name="connsiteX690" fmla="*/ 0 w 7467600"/>
              <a:gd name="connsiteY690" fmla="*/ 2476398 h 6858000"/>
              <a:gd name="connsiteX691" fmla="*/ 0 w 7467600"/>
              <a:gd name="connsiteY691" fmla="*/ 2389189 h 6858000"/>
              <a:gd name="connsiteX692" fmla="*/ 103062 w 7467600"/>
              <a:gd name="connsiteY692" fmla="*/ 2389518 h 6858000"/>
              <a:gd name="connsiteX693" fmla="*/ 510734 w 7467600"/>
              <a:gd name="connsiteY693" fmla="*/ 2416201 h 6858000"/>
              <a:gd name="connsiteX694" fmla="*/ 279257 w 7467600"/>
              <a:gd name="connsiteY694" fmla="*/ 2092102 h 6858000"/>
              <a:gd name="connsiteX695" fmla="*/ 65265 w 7467600"/>
              <a:gd name="connsiteY695" fmla="*/ 2006049 h 6858000"/>
              <a:gd name="connsiteX696" fmla="*/ 0 w 7467600"/>
              <a:gd name="connsiteY696" fmla="*/ 1982532 h 6858000"/>
              <a:gd name="connsiteX697" fmla="*/ 0 w 7467600"/>
              <a:gd name="connsiteY697" fmla="*/ 1912789 h 6858000"/>
              <a:gd name="connsiteX698" fmla="*/ 97460 w 7467600"/>
              <a:gd name="connsiteY698" fmla="*/ 1953725 h 6858000"/>
              <a:gd name="connsiteX699" fmla="*/ 221272 w 7467600"/>
              <a:gd name="connsiteY699" fmla="*/ 1980766 h 6858000"/>
              <a:gd name="connsiteX700" fmla="*/ 116765 w 7467600"/>
              <a:gd name="connsiteY700" fmla="*/ 1911033 h 6858000"/>
              <a:gd name="connsiteX701" fmla="*/ 16405 w 7467600"/>
              <a:gd name="connsiteY701" fmla="*/ 1803412 h 6858000"/>
              <a:gd name="connsiteX702" fmla="*/ 0 w 7467600"/>
              <a:gd name="connsiteY702" fmla="*/ 1784777 h 6858000"/>
              <a:gd name="connsiteX703" fmla="*/ 0 w 7467600"/>
              <a:gd name="connsiteY703" fmla="*/ 1740082 h 6858000"/>
              <a:gd name="connsiteX704" fmla="*/ 39394 w 7467600"/>
              <a:gd name="connsiteY704" fmla="*/ 1784856 h 6858000"/>
              <a:gd name="connsiteX705" fmla="*/ 135813 w 7467600"/>
              <a:gd name="connsiteY705" fmla="*/ 1888838 h 6858000"/>
              <a:gd name="connsiteX706" fmla="*/ 242575 w 7467600"/>
              <a:gd name="connsiteY706" fmla="*/ 1958841 h 6858000"/>
              <a:gd name="connsiteX707" fmla="*/ 82197 w 7467600"/>
              <a:gd name="connsiteY707" fmla="*/ 1754826 h 6858000"/>
              <a:gd name="connsiteX708" fmla="*/ 0 w 7467600"/>
              <a:gd name="connsiteY708" fmla="*/ 1679650 h 6858000"/>
              <a:gd name="connsiteX709" fmla="*/ 0 w 7467600"/>
              <a:gd name="connsiteY709" fmla="*/ 1602463 h 6858000"/>
              <a:gd name="connsiteX710" fmla="*/ 84689 w 7467600"/>
              <a:gd name="connsiteY710" fmla="*/ 1677442 h 6858000"/>
              <a:gd name="connsiteX711" fmla="*/ 298437 w 7467600"/>
              <a:gd name="connsiteY711" fmla="*/ 1968019 h 6858000"/>
              <a:gd name="connsiteX712" fmla="*/ 227269 w 7467600"/>
              <a:gd name="connsiteY712" fmla="*/ 1114064 h 6858000"/>
              <a:gd name="connsiteX713" fmla="*/ 248003 w 7467600"/>
              <a:gd name="connsiteY713" fmla="*/ 1089613 h 6858000"/>
              <a:gd name="connsiteX714" fmla="*/ 427020 w 7467600"/>
              <a:gd name="connsiteY714" fmla="*/ 1619803 h 6858000"/>
              <a:gd name="connsiteX715" fmla="*/ 340345 w 7467600"/>
              <a:gd name="connsiteY715" fmla="*/ 2027739 h 6858000"/>
              <a:gd name="connsiteX716" fmla="*/ 360865 w 7467600"/>
              <a:gd name="connsiteY716" fmla="*/ 2044827 h 6858000"/>
              <a:gd name="connsiteX717" fmla="*/ 560414 w 7467600"/>
              <a:gd name="connsiteY717" fmla="*/ 2421457 h 6858000"/>
              <a:gd name="connsiteX718" fmla="*/ 1359703 w 7467600"/>
              <a:gd name="connsiteY718" fmla="*/ 2578554 h 6858000"/>
              <a:gd name="connsiteX719" fmla="*/ 1359422 w 7467600"/>
              <a:gd name="connsiteY719" fmla="*/ 2577994 h 6858000"/>
              <a:gd name="connsiteX720" fmla="*/ 828701 w 7467600"/>
              <a:gd name="connsiteY720" fmla="*/ 1839520 h 6858000"/>
              <a:gd name="connsiteX721" fmla="*/ 494427 w 7467600"/>
              <a:gd name="connsiteY721" fmla="*/ 1092333 h 6858000"/>
              <a:gd name="connsiteX722" fmla="*/ 506322 w 7467600"/>
              <a:gd name="connsiteY722" fmla="*/ 1020997 h 6858000"/>
              <a:gd name="connsiteX723" fmla="*/ 4570198 w 7467600"/>
              <a:gd name="connsiteY723" fmla="*/ 978081 h 6858000"/>
              <a:gd name="connsiteX724" fmla="*/ 4523691 w 7467600"/>
              <a:gd name="connsiteY724" fmla="*/ 1127776 h 6858000"/>
              <a:gd name="connsiteX725" fmla="*/ 4509875 w 7467600"/>
              <a:gd name="connsiteY725" fmla="*/ 1167552 h 6858000"/>
              <a:gd name="connsiteX726" fmla="*/ 4478168 w 7467600"/>
              <a:gd name="connsiteY726" fmla="*/ 1260735 h 6858000"/>
              <a:gd name="connsiteX727" fmla="*/ 4409309 w 7467600"/>
              <a:gd name="connsiteY727" fmla="*/ 1666996 h 6858000"/>
              <a:gd name="connsiteX728" fmla="*/ 4370031 w 7467600"/>
              <a:gd name="connsiteY728" fmla="*/ 1955666 h 6858000"/>
              <a:gd name="connsiteX729" fmla="*/ 4570198 w 7467600"/>
              <a:gd name="connsiteY729" fmla="*/ 978081 h 6858000"/>
              <a:gd name="connsiteX730" fmla="*/ 4557898 w 7467600"/>
              <a:gd name="connsiteY730" fmla="*/ 900011 h 6858000"/>
              <a:gd name="connsiteX731" fmla="*/ 4344840 w 7467600"/>
              <a:gd name="connsiteY731" fmla="*/ 1922038 h 6858000"/>
              <a:gd name="connsiteX732" fmla="*/ 4378710 w 7467600"/>
              <a:gd name="connsiteY732" fmla="*/ 1665516 h 6858000"/>
              <a:gd name="connsiteX733" fmla="*/ 4448798 w 7467600"/>
              <a:gd name="connsiteY733" fmla="*/ 1253024 h 6858000"/>
              <a:gd name="connsiteX734" fmla="*/ 4480315 w 7467600"/>
              <a:gd name="connsiteY734" fmla="*/ 1158454 h 6858000"/>
              <a:gd name="connsiteX735" fmla="*/ 4494133 w 7467600"/>
              <a:gd name="connsiteY735" fmla="*/ 1118676 h 6858000"/>
              <a:gd name="connsiteX736" fmla="*/ 4557898 w 7467600"/>
              <a:gd name="connsiteY736" fmla="*/ 900011 h 6858000"/>
              <a:gd name="connsiteX737" fmla="*/ 5870151 w 7467600"/>
              <a:gd name="connsiteY737" fmla="*/ 898890 h 6858000"/>
              <a:gd name="connsiteX738" fmla="*/ 5861335 w 7467600"/>
              <a:gd name="connsiteY738" fmla="*/ 899177 h 6858000"/>
              <a:gd name="connsiteX739" fmla="*/ 5843702 w 7467600"/>
              <a:gd name="connsiteY739" fmla="*/ 899748 h 6858000"/>
              <a:gd name="connsiteX740" fmla="*/ 5651107 w 7467600"/>
              <a:gd name="connsiteY740" fmla="*/ 920306 h 6858000"/>
              <a:gd name="connsiteX741" fmla="*/ 5459407 w 7467600"/>
              <a:gd name="connsiteY741" fmla="*/ 940975 h 6858000"/>
              <a:gd name="connsiteX742" fmla="*/ 5374846 w 7467600"/>
              <a:gd name="connsiteY742" fmla="*/ 941988 h 6858000"/>
              <a:gd name="connsiteX743" fmla="*/ 5256105 w 7467600"/>
              <a:gd name="connsiteY743" fmla="*/ 945632 h 6858000"/>
              <a:gd name="connsiteX744" fmla="*/ 5107071 w 7467600"/>
              <a:gd name="connsiteY744" fmla="*/ 969720 h 6858000"/>
              <a:gd name="connsiteX745" fmla="*/ 4998681 w 7467600"/>
              <a:gd name="connsiteY745" fmla="*/ 988771 h 6858000"/>
              <a:gd name="connsiteX746" fmla="*/ 5870151 w 7467600"/>
              <a:gd name="connsiteY746" fmla="*/ 898890 h 6858000"/>
              <a:gd name="connsiteX747" fmla="*/ 5504425 w 7467600"/>
              <a:gd name="connsiteY747" fmla="*/ 848067 h 6858000"/>
              <a:gd name="connsiteX748" fmla="*/ 4968849 w 7467600"/>
              <a:gd name="connsiteY748" fmla="*/ 962318 h 6858000"/>
              <a:gd name="connsiteX749" fmla="*/ 5104039 w 7467600"/>
              <a:gd name="connsiteY749" fmla="*/ 940634 h 6858000"/>
              <a:gd name="connsiteX750" fmla="*/ 5256311 w 7467600"/>
              <a:gd name="connsiteY750" fmla="*/ 916490 h 6858000"/>
              <a:gd name="connsiteX751" fmla="*/ 5377381 w 7467600"/>
              <a:gd name="connsiteY751" fmla="*/ 912671 h 6858000"/>
              <a:gd name="connsiteX752" fmla="*/ 5460148 w 7467600"/>
              <a:gd name="connsiteY752" fmla="*/ 911442 h 6858000"/>
              <a:gd name="connsiteX753" fmla="*/ 5648971 w 7467600"/>
              <a:gd name="connsiteY753" fmla="*/ 891331 h 6858000"/>
              <a:gd name="connsiteX754" fmla="*/ 5844807 w 7467600"/>
              <a:gd name="connsiteY754" fmla="*/ 870718 h 6858000"/>
              <a:gd name="connsiteX755" fmla="*/ 5862975 w 7467600"/>
              <a:gd name="connsiteY755" fmla="*/ 869756 h 6858000"/>
              <a:gd name="connsiteX756" fmla="*/ 5920887 w 7467600"/>
              <a:gd name="connsiteY756" fmla="*/ 865929 h 6858000"/>
              <a:gd name="connsiteX757" fmla="*/ 5504425 w 7467600"/>
              <a:gd name="connsiteY757" fmla="*/ 848067 h 6858000"/>
              <a:gd name="connsiteX758" fmla="*/ 3607114 w 7467600"/>
              <a:gd name="connsiteY758" fmla="*/ 467441 h 6858000"/>
              <a:gd name="connsiteX759" fmla="*/ 3296242 w 7467600"/>
              <a:gd name="connsiteY759" fmla="*/ 807991 h 6858000"/>
              <a:gd name="connsiteX760" fmla="*/ 3174674 w 7467600"/>
              <a:gd name="connsiteY760" fmla="*/ 919759 h 6858000"/>
              <a:gd name="connsiteX761" fmla="*/ 3042978 w 7467600"/>
              <a:gd name="connsiteY761" fmla="*/ 1054894 h 6858000"/>
              <a:gd name="connsiteX762" fmla="*/ 2968914 w 7467600"/>
              <a:gd name="connsiteY762" fmla="*/ 1133756 h 6858000"/>
              <a:gd name="connsiteX763" fmla="*/ 3103823 w 7467600"/>
              <a:gd name="connsiteY763" fmla="*/ 1026814 h 6858000"/>
              <a:gd name="connsiteX764" fmla="*/ 3607114 w 7467600"/>
              <a:gd name="connsiteY764" fmla="*/ 467441 h 6858000"/>
              <a:gd name="connsiteX765" fmla="*/ 3744487 w 7467600"/>
              <a:gd name="connsiteY765" fmla="*/ 383136 h 6858000"/>
              <a:gd name="connsiteX766" fmla="*/ 3970213 w 7467600"/>
              <a:gd name="connsiteY766" fmla="*/ 995559 h 6858000"/>
              <a:gd name="connsiteX767" fmla="*/ 3744487 w 7467600"/>
              <a:gd name="connsiteY767" fmla="*/ 383136 h 6858000"/>
              <a:gd name="connsiteX768" fmla="*/ 3624562 w 7467600"/>
              <a:gd name="connsiteY768" fmla="*/ 367041 h 6858000"/>
              <a:gd name="connsiteX769" fmla="*/ 3489712 w 7467600"/>
              <a:gd name="connsiteY769" fmla="*/ 485386 h 6858000"/>
              <a:gd name="connsiteX770" fmla="*/ 3182994 w 7467600"/>
              <a:gd name="connsiteY770" fmla="*/ 828265 h 6858000"/>
              <a:gd name="connsiteX771" fmla="*/ 2892114 w 7467600"/>
              <a:gd name="connsiteY771" fmla="*/ 1172635 h 6858000"/>
              <a:gd name="connsiteX772" fmla="*/ 3021459 w 7467600"/>
              <a:gd name="connsiteY772" fmla="*/ 1035385 h 6858000"/>
              <a:gd name="connsiteX773" fmla="*/ 3153873 w 7467600"/>
              <a:gd name="connsiteY773" fmla="*/ 898971 h 6858000"/>
              <a:gd name="connsiteX774" fmla="*/ 3276511 w 7467600"/>
              <a:gd name="connsiteY774" fmla="*/ 786423 h 6858000"/>
              <a:gd name="connsiteX775" fmla="*/ 3584154 w 7467600"/>
              <a:gd name="connsiteY775" fmla="*/ 448218 h 6858000"/>
              <a:gd name="connsiteX776" fmla="*/ 3624562 w 7467600"/>
              <a:gd name="connsiteY776" fmla="*/ 367041 h 6858000"/>
              <a:gd name="connsiteX777" fmla="*/ 3766672 w 7467600"/>
              <a:gd name="connsiteY777" fmla="*/ 359429 h 6858000"/>
              <a:gd name="connsiteX778" fmla="*/ 3996338 w 7467600"/>
              <a:gd name="connsiteY778" fmla="*/ 968237 h 6858000"/>
              <a:gd name="connsiteX779" fmla="*/ 3766672 w 7467600"/>
              <a:gd name="connsiteY779" fmla="*/ 359429 h 6858000"/>
              <a:gd name="connsiteX780" fmla="*/ 5805386 w 7467600"/>
              <a:gd name="connsiteY780" fmla="*/ 239240 h 6858000"/>
              <a:gd name="connsiteX781" fmla="*/ 5736947 w 7467600"/>
              <a:gd name="connsiteY781" fmla="*/ 261367 h 6858000"/>
              <a:gd name="connsiteX782" fmla="*/ 5427012 w 7467600"/>
              <a:gd name="connsiteY782" fmla="*/ 311272 h 6858000"/>
              <a:gd name="connsiteX783" fmla="*/ 5147818 w 7467600"/>
              <a:gd name="connsiteY783" fmla="*/ 322112 h 6858000"/>
              <a:gd name="connsiteX784" fmla="*/ 5060854 w 7467600"/>
              <a:gd name="connsiteY784" fmla="*/ 311882 h 6858000"/>
              <a:gd name="connsiteX785" fmla="*/ 4945989 w 7467600"/>
              <a:gd name="connsiteY785" fmla="*/ 300516 h 6858000"/>
              <a:gd name="connsiteX786" fmla="*/ 5410479 w 7467600"/>
              <a:gd name="connsiteY786" fmla="*/ 348434 h 6858000"/>
              <a:gd name="connsiteX787" fmla="*/ 5805386 w 7467600"/>
              <a:gd name="connsiteY787" fmla="*/ 239240 h 6858000"/>
              <a:gd name="connsiteX788" fmla="*/ 5905192 w 7467600"/>
              <a:gd name="connsiteY788" fmla="*/ 163079 h 6858000"/>
              <a:gd name="connsiteX789" fmla="*/ 5865655 w 7467600"/>
              <a:gd name="connsiteY789" fmla="*/ 171901 h 6858000"/>
              <a:gd name="connsiteX790" fmla="*/ 5259740 w 7467600"/>
              <a:gd name="connsiteY790" fmla="*/ 257013 h 6858000"/>
              <a:gd name="connsiteX791" fmla="*/ 5208466 w 7467600"/>
              <a:gd name="connsiteY791" fmla="*/ 257550 h 6858000"/>
              <a:gd name="connsiteX792" fmla="*/ 4980204 w 7467600"/>
              <a:gd name="connsiteY792" fmla="*/ 271903 h 6858000"/>
              <a:gd name="connsiteX793" fmla="*/ 5068068 w 7467600"/>
              <a:gd name="connsiteY793" fmla="*/ 282244 h 6858000"/>
              <a:gd name="connsiteX794" fmla="*/ 5153231 w 7467600"/>
              <a:gd name="connsiteY794" fmla="*/ 292240 h 6858000"/>
              <a:gd name="connsiteX795" fmla="*/ 5426491 w 7467600"/>
              <a:gd name="connsiteY795" fmla="*/ 281128 h 6858000"/>
              <a:gd name="connsiteX796" fmla="*/ 5731212 w 7467600"/>
              <a:gd name="connsiteY796" fmla="*/ 231951 h 6858000"/>
              <a:gd name="connsiteX797" fmla="*/ 5905192 w 7467600"/>
              <a:gd name="connsiteY797" fmla="*/ 163079 h 6858000"/>
              <a:gd name="connsiteX798" fmla="*/ 5944437 w 7467600"/>
              <a:gd name="connsiteY798" fmla="*/ 113829 h 6858000"/>
              <a:gd name="connsiteX799" fmla="*/ 5825032 w 7467600"/>
              <a:gd name="connsiteY799" fmla="*/ 146405 h 6858000"/>
              <a:gd name="connsiteX800" fmla="*/ 4955599 w 7467600"/>
              <a:gd name="connsiteY800" fmla="*/ 247008 h 6858000"/>
              <a:gd name="connsiteX801" fmla="*/ 5210104 w 7467600"/>
              <a:gd name="connsiteY801" fmla="*/ 228123 h 6858000"/>
              <a:gd name="connsiteX802" fmla="*/ 5261015 w 7467600"/>
              <a:gd name="connsiteY802" fmla="*/ 227087 h 6858000"/>
              <a:gd name="connsiteX803" fmla="*/ 5861181 w 7467600"/>
              <a:gd name="connsiteY803" fmla="*/ 143093 h 6858000"/>
              <a:gd name="connsiteX804" fmla="*/ 5961252 w 7467600"/>
              <a:gd name="connsiteY804" fmla="*/ 114820 h 6858000"/>
              <a:gd name="connsiteX805" fmla="*/ 5944437 w 7467600"/>
              <a:gd name="connsiteY805" fmla="*/ 113829 h 6858000"/>
              <a:gd name="connsiteX806" fmla="*/ 3882765 w 7467600"/>
              <a:gd name="connsiteY806" fmla="*/ 0 h 6858000"/>
              <a:gd name="connsiteX807" fmla="*/ 3995099 w 7467600"/>
              <a:gd name="connsiteY807" fmla="*/ 0 h 6858000"/>
              <a:gd name="connsiteX808" fmla="*/ 4163818 w 7467600"/>
              <a:gd name="connsiteY808" fmla="*/ 234104 h 6858000"/>
              <a:gd name="connsiteX809" fmla="*/ 4172099 w 7467600"/>
              <a:gd name="connsiteY809" fmla="*/ 234207 h 6858000"/>
              <a:gd name="connsiteX810" fmla="*/ 4784282 w 7467600"/>
              <a:gd name="connsiteY810" fmla="*/ 276561 h 6858000"/>
              <a:gd name="connsiteX811" fmla="*/ 4801687 w 7467600"/>
              <a:gd name="connsiteY811" fmla="*/ 267764 h 6858000"/>
              <a:gd name="connsiteX812" fmla="*/ 6082788 w 7467600"/>
              <a:gd name="connsiteY812" fmla="*/ 64119 h 6858000"/>
              <a:gd name="connsiteX813" fmla="*/ 6099442 w 7467600"/>
              <a:gd name="connsiteY813" fmla="*/ 82568 h 6858000"/>
              <a:gd name="connsiteX814" fmla="*/ 4804137 w 7467600"/>
              <a:gd name="connsiteY814" fmla="*/ 320931 h 6858000"/>
              <a:gd name="connsiteX815" fmla="*/ 4227047 w 7467600"/>
              <a:gd name="connsiteY815" fmla="*/ 313415 h 6858000"/>
              <a:gd name="connsiteX816" fmla="*/ 4346041 w 7467600"/>
              <a:gd name="connsiteY816" fmla="*/ 456086 h 6858000"/>
              <a:gd name="connsiteX817" fmla="*/ 4870967 w 7467600"/>
              <a:gd name="connsiteY817" fmla="*/ 963061 h 6858000"/>
              <a:gd name="connsiteX818" fmla="*/ 4889647 w 7467600"/>
              <a:gd name="connsiteY818" fmla="*/ 957147 h 6858000"/>
              <a:gd name="connsiteX819" fmla="*/ 5422504 w 7467600"/>
              <a:gd name="connsiteY819" fmla="*/ 805191 h 6858000"/>
              <a:gd name="connsiteX820" fmla="*/ 6087656 w 7467600"/>
              <a:gd name="connsiteY820" fmla="*/ 826703 h 6858000"/>
              <a:gd name="connsiteX821" fmla="*/ 6058717 w 7467600"/>
              <a:gd name="connsiteY821" fmla="*/ 865992 h 6858000"/>
              <a:gd name="connsiteX822" fmla="*/ 4974153 w 7467600"/>
              <a:gd name="connsiteY822" fmla="*/ 1045456 h 6858000"/>
              <a:gd name="connsiteX823" fmla="*/ 5627835 w 7467600"/>
              <a:gd name="connsiteY823" fmla="*/ 1472077 h 6858000"/>
              <a:gd name="connsiteX824" fmla="*/ 5629817 w 7467600"/>
              <a:gd name="connsiteY824" fmla="*/ 1471412 h 6858000"/>
              <a:gd name="connsiteX825" fmla="*/ 5634124 w 7467600"/>
              <a:gd name="connsiteY825" fmla="*/ 1470572 h 6858000"/>
              <a:gd name="connsiteX826" fmla="*/ 5755832 w 7467600"/>
              <a:gd name="connsiteY826" fmla="*/ 1383886 h 6858000"/>
              <a:gd name="connsiteX827" fmla="*/ 6014186 w 7467600"/>
              <a:gd name="connsiteY827" fmla="*/ 1279799 h 6858000"/>
              <a:gd name="connsiteX828" fmla="*/ 6901619 w 7467600"/>
              <a:gd name="connsiteY828" fmla="*/ 1047874 h 6858000"/>
              <a:gd name="connsiteX829" fmla="*/ 6931566 w 7467600"/>
              <a:gd name="connsiteY829" fmla="*/ 1062034 h 6858000"/>
              <a:gd name="connsiteX830" fmla="*/ 5790982 w 7467600"/>
              <a:gd name="connsiteY830" fmla="*/ 1561380 h 6858000"/>
              <a:gd name="connsiteX831" fmla="*/ 6188971 w 7467600"/>
              <a:gd name="connsiteY831" fmla="*/ 1755168 h 6858000"/>
              <a:gd name="connsiteX832" fmla="*/ 6202446 w 7467600"/>
              <a:gd name="connsiteY832" fmla="*/ 1752268 h 6858000"/>
              <a:gd name="connsiteX833" fmla="*/ 7179560 w 7467600"/>
              <a:gd name="connsiteY833" fmla="*/ 1467551 h 6858000"/>
              <a:gd name="connsiteX834" fmla="*/ 7158730 w 7467600"/>
              <a:gd name="connsiteY834" fmla="*/ 1507835 h 6858000"/>
              <a:gd name="connsiteX835" fmla="*/ 6326959 w 7467600"/>
              <a:gd name="connsiteY835" fmla="*/ 1817686 h 6858000"/>
              <a:gd name="connsiteX836" fmla="*/ 6537433 w 7467600"/>
              <a:gd name="connsiteY836" fmla="*/ 1907790 h 6858000"/>
              <a:gd name="connsiteX837" fmla="*/ 6550221 w 7467600"/>
              <a:gd name="connsiteY837" fmla="*/ 1910729 h 6858000"/>
              <a:gd name="connsiteX838" fmla="*/ 6964438 w 7467600"/>
              <a:gd name="connsiteY838" fmla="*/ 2209505 h 6858000"/>
              <a:gd name="connsiteX839" fmla="*/ 7367862 w 7467600"/>
              <a:gd name="connsiteY839" fmla="*/ 2806833 h 6858000"/>
              <a:gd name="connsiteX840" fmla="*/ 7364329 w 7467600"/>
              <a:gd name="connsiteY840" fmla="*/ 2826907 h 6858000"/>
              <a:gd name="connsiteX841" fmla="*/ 7290545 w 7467600"/>
              <a:gd name="connsiteY841" fmla="*/ 2850663 h 6858000"/>
              <a:gd name="connsiteX842" fmla="*/ 6472036 w 7467600"/>
              <a:gd name="connsiteY842" fmla="*/ 1959003 h 6858000"/>
              <a:gd name="connsiteX843" fmla="*/ 5792897 w 7467600"/>
              <a:gd name="connsiteY843" fmla="*/ 1647747 h 6858000"/>
              <a:gd name="connsiteX844" fmla="*/ 5842751 w 7467600"/>
              <a:gd name="connsiteY844" fmla="*/ 1816112 h 6858000"/>
              <a:gd name="connsiteX845" fmla="*/ 5847424 w 7467600"/>
              <a:gd name="connsiteY845" fmla="*/ 1815776 h 6858000"/>
              <a:gd name="connsiteX846" fmla="*/ 6399821 w 7467600"/>
              <a:gd name="connsiteY846" fmla="*/ 2344799 h 6858000"/>
              <a:gd name="connsiteX847" fmla="*/ 6323232 w 7467600"/>
              <a:gd name="connsiteY847" fmla="*/ 2389634 h 6858000"/>
              <a:gd name="connsiteX848" fmla="*/ 5942958 w 7467600"/>
              <a:gd name="connsiteY848" fmla="*/ 2077708 h 6858000"/>
              <a:gd name="connsiteX849" fmla="*/ 5921559 w 7467600"/>
              <a:gd name="connsiteY849" fmla="*/ 2378596 h 6858000"/>
              <a:gd name="connsiteX850" fmla="*/ 5817651 w 7467600"/>
              <a:gd name="connsiteY850" fmla="*/ 3023919 h 6858000"/>
              <a:gd name="connsiteX851" fmla="*/ 5729634 w 7467600"/>
              <a:gd name="connsiteY851" fmla="*/ 3051849 h 6858000"/>
              <a:gd name="connsiteX852" fmla="*/ 5611018 w 7467600"/>
              <a:gd name="connsiteY852" fmla="*/ 2316769 h 6858000"/>
              <a:gd name="connsiteX853" fmla="*/ 5687608 w 7467600"/>
              <a:gd name="connsiteY853" fmla="*/ 2039972 h 6858000"/>
              <a:gd name="connsiteX854" fmla="*/ 5657554 w 7467600"/>
              <a:gd name="connsiteY854" fmla="*/ 1576445 h 6858000"/>
              <a:gd name="connsiteX855" fmla="*/ 5150475 w 7467600"/>
              <a:gd name="connsiteY855" fmla="*/ 1274012 h 6858000"/>
              <a:gd name="connsiteX856" fmla="*/ 5349142 w 7467600"/>
              <a:gd name="connsiteY856" fmla="*/ 2204405 h 6858000"/>
              <a:gd name="connsiteX857" fmla="*/ 5262214 w 7467600"/>
              <a:gd name="connsiteY857" fmla="*/ 2233836 h 6858000"/>
              <a:gd name="connsiteX858" fmla="*/ 4981539 w 7467600"/>
              <a:gd name="connsiteY858" fmla="*/ 1542201 h 6858000"/>
              <a:gd name="connsiteX859" fmla="*/ 4958461 w 7467600"/>
              <a:gd name="connsiteY859" fmla="*/ 1136957 h 6858000"/>
              <a:gd name="connsiteX860" fmla="*/ 4655015 w 7467600"/>
              <a:gd name="connsiteY860" fmla="*/ 891426 h 6858000"/>
              <a:gd name="connsiteX861" fmla="*/ 4348002 w 7467600"/>
              <a:gd name="connsiteY861" fmla="*/ 2205895 h 6858000"/>
              <a:gd name="connsiteX862" fmla="*/ 4262250 w 7467600"/>
              <a:gd name="connsiteY862" fmla="*/ 2219972 h 6858000"/>
              <a:gd name="connsiteX863" fmla="*/ 4550611 w 7467600"/>
              <a:gd name="connsiteY863" fmla="*/ 817540 h 6858000"/>
              <a:gd name="connsiteX864" fmla="*/ 4564418 w 7467600"/>
              <a:gd name="connsiteY864" fmla="*/ 808293 h 6858000"/>
              <a:gd name="connsiteX865" fmla="*/ 4266388 w 7467600"/>
              <a:gd name="connsiteY865" fmla="*/ 500083 h 6858000"/>
              <a:gd name="connsiteX866" fmla="*/ 4032842 w 7467600"/>
              <a:gd name="connsiteY866" fmla="*/ 211809 h 6858000"/>
              <a:gd name="connsiteX867" fmla="*/ 3882765 w 7467600"/>
              <a:gd name="connsiteY867" fmla="*/ 0 h 6858000"/>
              <a:gd name="connsiteX868" fmla="*/ 3721337 w 7467600"/>
              <a:gd name="connsiteY868" fmla="*/ 0 h 6858000"/>
              <a:gd name="connsiteX869" fmla="*/ 3797544 w 7467600"/>
              <a:gd name="connsiteY869" fmla="*/ 0 h 6858000"/>
              <a:gd name="connsiteX870" fmla="*/ 3775734 w 7467600"/>
              <a:gd name="connsiteY870" fmla="*/ 95131 h 6858000"/>
              <a:gd name="connsiteX871" fmla="*/ 3724807 w 7467600"/>
              <a:gd name="connsiteY871" fmla="*/ 272257 h 6858000"/>
              <a:gd name="connsiteX872" fmla="*/ 3726844 w 7467600"/>
              <a:gd name="connsiteY872" fmla="*/ 282988 h 6858000"/>
              <a:gd name="connsiteX873" fmla="*/ 3742664 w 7467600"/>
              <a:gd name="connsiteY873" fmla="*/ 279918 h 6858000"/>
              <a:gd name="connsiteX874" fmla="*/ 4103910 w 7467600"/>
              <a:gd name="connsiteY874" fmla="*/ 1161917 h 6858000"/>
              <a:gd name="connsiteX875" fmla="*/ 4020269 w 7467600"/>
              <a:gd name="connsiteY875" fmla="*/ 1200406 h 6858000"/>
              <a:gd name="connsiteX876" fmla="*/ 3674882 w 7467600"/>
              <a:gd name="connsiteY876" fmla="*/ 488524 h 6858000"/>
              <a:gd name="connsiteX877" fmla="*/ 3132682 w 7467600"/>
              <a:gd name="connsiteY877" fmla="*/ 1072284 h 6858000"/>
              <a:gd name="connsiteX878" fmla="*/ 2716346 w 7467600"/>
              <a:gd name="connsiteY878" fmla="*/ 1276376 h 6858000"/>
              <a:gd name="connsiteX879" fmla="*/ 2716772 w 7467600"/>
              <a:gd name="connsiteY879" fmla="*/ 1255462 h 6858000"/>
              <a:gd name="connsiteX880" fmla="*/ 3471096 w 7467600"/>
              <a:gd name="connsiteY880" fmla="*/ 437072 h 6858000"/>
              <a:gd name="connsiteX881" fmla="*/ 3639057 w 7467600"/>
              <a:gd name="connsiteY881" fmla="*/ 286334 h 6858000"/>
              <a:gd name="connsiteX882" fmla="*/ 3640309 w 7467600"/>
              <a:gd name="connsiteY882" fmla="*/ 284664 h 6858000"/>
              <a:gd name="connsiteX883" fmla="*/ 3646022 w 7467600"/>
              <a:gd name="connsiteY883" fmla="*/ 276711 h 6858000"/>
              <a:gd name="connsiteX884" fmla="*/ 3707943 w 7467600"/>
              <a:gd name="connsiteY884" fmla="*/ 65958 h 6858000"/>
              <a:gd name="connsiteX885" fmla="*/ 3721337 w 7467600"/>
              <a:gd name="connsiteY885" fmla="*/ 0 h 6858000"/>
              <a:gd name="connsiteX886" fmla="*/ 2867960 w 7467600"/>
              <a:gd name="connsiteY886" fmla="*/ 0 h 6858000"/>
              <a:gd name="connsiteX887" fmla="*/ 2926351 w 7467600"/>
              <a:gd name="connsiteY887" fmla="*/ 0 h 6858000"/>
              <a:gd name="connsiteX888" fmla="*/ 2902823 w 7467600"/>
              <a:gd name="connsiteY888" fmla="*/ 262929 h 6858000"/>
              <a:gd name="connsiteX889" fmla="*/ 2940663 w 7467600"/>
              <a:gd name="connsiteY889" fmla="*/ 140884 h 6858000"/>
              <a:gd name="connsiteX890" fmla="*/ 2947039 w 7467600"/>
              <a:gd name="connsiteY890" fmla="*/ 122524 h 6858000"/>
              <a:gd name="connsiteX891" fmla="*/ 2984316 w 7467600"/>
              <a:gd name="connsiteY891" fmla="*/ 0 h 6858000"/>
              <a:gd name="connsiteX892" fmla="*/ 3016114 w 7467600"/>
              <a:gd name="connsiteY892" fmla="*/ 0 h 6858000"/>
              <a:gd name="connsiteX893" fmla="*/ 2979949 w 7467600"/>
              <a:gd name="connsiteY893" fmla="*/ 119274 h 6858000"/>
              <a:gd name="connsiteX894" fmla="*/ 3023879 w 7467600"/>
              <a:gd name="connsiteY894" fmla="*/ 0 h 6858000"/>
              <a:gd name="connsiteX895" fmla="*/ 3105400 w 7467600"/>
              <a:gd name="connsiteY895" fmla="*/ 0 h 6858000"/>
              <a:gd name="connsiteX896" fmla="*/ 3094669 w 7467600"/>
              <a:gd name="connsiteY896" fmla="*/ 30308 h 6858000"/>
              <a:gd name="connsiteX897" fmla="*/ 2901945 w 7467600"/>
              <a:gd name="connsiteY897" fmla="*/ 466538 h 6858000"/>
              <a:gd name="connsiteX898" fmla="*/ 2815209 w 7467600"/>
              <a:gd name="connsiteY898" fmla="*/ 497361 h 6858000"/>
              <a:gd name="connsiteX899" fmla="*/ 2844845 w 7467600"/>
              <a:gd name="connsiteY899" fmla="*/ 127638 h 6858000"/>
              <a:gd name="connsiteX900" fmla="*/ 2867960 w 7467600"/>
              <a:gd name="connsiteY900" fmla="*/ 0 h 6858000"/>
              <a:gd name="connsiteX901" fmla="*/ 1057230 w 7467600"/>
              <a:gd name="connsiteY901" fmla="*/ 0 h 6858000"/>
              <a:gd name="connsiteX902" fmla="*/ 1111003 w 7467600"/>
              <a:gd name="connsiteY902" fmla="*/ 0 h 6858000"/>
              <a:gd name="connsiteX903" fmla="*/ 1125553 w 7467600"/>
              <a:gd name="connsiteY903" fmla="*/ 52588 h 6858000"/>
              <a:gd name="connsiteX904" fmla="*/ 1304276 w 7467600"/>
              <a:gd name="connsiteY904" fmla="*/ 476275 h 6858000"/>
              <a:gd name="connsiteX905" fmla="*/ 1492066 w 7467600"/>
              <a:gd name="connsiteY905" fmla="*/ 886333 h 6858000"/>
              <a:gd name="connsiteX906" fmla="*/ 1423698 w 7467600"/>
              <a:gd name="connsiteY906" fmla="*/ 710817 h 6858000"/>
              <a:gd name="connsiteX907" fmla="*/ 1357609 w 7467600"/>
              <a:gd name="connsiteY907" fmla="*/ 532892 h 6858000"/>
              <a:gd name="connsiteX908" fmla="*/ 1309550 w 7467600"/>
              <a:gd name="connsiteY908" fmla="*/ 374031 h 6858000"/>
              <a:gd name="connsiteX909" fmla="*/ 1193673 w 7467600"/>
              <a:gd name="connsiteY909" fmla="*/ 49533 h 6858000"/>
              <a:gd name="connsiteX910" fmla="*/ 1164391 w 7467600"/>
              <a:gd name="connsiteY910" fmla="*/ 0 h 6858000"/>
              <a:gd name="connsiteX911" fmla="*/ 1200666 w 7467600"/>
              <a:gd name="connsiteY911" fmla="*/ 0 h 6858000"/>
              <a:gd name="connsiteX912" fmla="*/ 1223408 w 7467600"/>
              <a:gd name="connsiteY912" fmla="*/ 38996 h 6858000"/>
              <a:gd name="connsiteX913" fmla="*/ 1339635 w 7467600"/>
              <a:gd name="connsiteY913" fmla="*/ 365517 h 6858000"/>
              <a:gd name="connsiteX914" fmla="*/ 1387469 w 7467600"/>
              <a:gd name="connsiteY914" fmla="*/ 523079 h 6858000"/>
              <a:gd name="connsiteX915" fmla="*/ 1452685 w 7467600"/>
              <a:gd name="connsiteY915" fmla="*/ 699806 h 6858000"/>
              <a:gd name="connsiteX916" fmla="*/ 1492092 w 7467600"/>
              <a:gd name="connsiteY916" fmla="*/ 800424 h 6858000"/>
              <a:gd name="connsiteX917" fmla="*/ 1455302 w 7467600"/>
              <a:gd name="connsiteY917" fmla="*/ 632913 h 6858000"/>
              <a:gd name="connsiteX918" fmla="*/ 1222336 w 7467600"/>
              <a:gd name="connsiteY918" fmla="*/ 9480 h 6858000"/>
              <a:gd name="connsiteX919" fmla="*/ 1214634 w 7467600"/>
              <a:gd name="connsiteY919" fmla="*/ 0 h 6858000"/>
              <a:gd name="connsiteX920" fmla="*/ 1289827 w 7467600"/>
              <a:gd name="connsiteY920" fmla="*/ 0 h 6858000"/>
              <a:gd name="connsiteX921" fmla="*/ 1321076 w 7467600"/>
              <a:gd name="connsiteY921" fmla="*/ 59722 h 6858000"/>
              <a:gd name="connsiteX922" fmla="*/ 1512579 w 7467600"/>
              <a:gd name="connsiteY922" fmla="*/ 626441 h 6858000"/>
              <a:gd name="connsiteX923" fmla="*/ 1506076 w 7467600"/>
              <a:gd name="connsiteY923" fmla="*/ 1089289 h 6858000"/>
              <a:gd name="connsiteX924" fmla="*/ 1486346 w 7467600"/>
              <a:gd name="connsiteY924" fmla="*/ 1079919 h 6858000"/>
              <a:gd name="connsiteX925" fmla="*/ 1070511 w 7467600"/>
              <a:gd name="connsiteY925" fmla="*/ 48609 h 6858000"/>
              <a:gd name="connsiteX926" fmla="*/ 1057230 w 7467600"/>
              <a:gd name="connsiteY926" fmla="*/ 0 h 6858000"/>
              <a:gd name="connsiteX927" fmla="*/ 43151 w 7467600"/>
              <a:gd name="connsiteY927" fmla="*/ 0 h 6858000"/>
              <a:gd name="connsiteX928" fmla="*/ 95283 w 7467600"/>
              <a:gd name="connsiteY928" fmla="*/ 0 h 6858000"/>
              <a:gd name="connsiteX929" fmla="*/ 300708 w 7467600"/>
              <a:gd name="connsiteY929" fmla="*/ 154571 h 6858000"/>
              <a:gd name="connsiteX930" fmla="*/ 530414 w 7467600"/>
              <a:gd name="connsiteY930" fmla="*/ 354673 h 6858000"/>
              <a:gd name="connsiteX931" fmla="*/ 333785 w 7467600"/>
              <a:gd name="connsiteY931" fmla="*/ 161564 h 6858000"/>
              <a:gd name="connsiteX932" fmla="*/ 147005 w 7467600"/>
              <a:gd name="connsiteY932" fmla="*/ 0 h 6858000"/>
              <a:gd name="connsiteX933" fmla="*/ 272509 w 7467600"/>
              <a:gd name="connsiteY933" fmla="*/ 0 h 6858000"/>
              <a:gd name="connsiteX934" fmla="*/ 326276 w 7467600"/>
              <a:gd name="connsiteY934" fmla="*/ 45847 h 6858000"/>
              <a:gd name="connsiteX935" fmla="*/ 823759 w 7467600"/>
              <a:gd name="connsiteY935" fmla="*/ 574145 h 6858000"/>
              <a:gd name="connsiteX936" fmla="*/ 811254 w 7467600"/>
              <a:gd name="connsiteY936" fmla="*/ 665546 h 6858000"/>
              <a:gd name="connsiteX937" fmla="*/ 154042 w 7467600"/>
              <a:gd name="connsiteY937" fmla="*/ 261522 h 6858000"/>
              <a:gd name="connsiteX938" fmla="*/ 13550 w 7467600"/>
              <a:gd name="connsiteY938" fmla="*/ 158423 h 6858000"/>
              <a:gd name="connsiteX939" fmla="*/ 0 w 7467600"/>
              <a:gd name="connsiteY939" fmla="*/ 146618 h 6858000"/>
              <a:gd name="connsiteX940" fmla="*/ 0 w 7467600"/>
              <a:gd name="connsiteY940" fmla="*/ 59161 h 6858000"/>
              <a:gd name="connsiteX941" fmla="*/ 45427 w 7467600"/>
              <a:gd name="connsiteY941" fmla="*/ 101078 h 6858000"/>
              <a:gd name="connsiteX942" fmla="*/ 630103 w 7467600"/>
              <a:gd name="connsiteY942" fmla="*/ 485885 h 6858000"/>
              <a:gd name="connsiteX943" fmla="*/ 532040 w 7467600"/>
              <a:gd name="connsiteY943" fmla="*/ 399359 h 6858000"/>
              <a:gd name="connsiteX944" fmla="*/ 517618 w 7467600"/>
              <a:gd name="connsiteY944" fmla="*/ 385726 h 6858000"/>
              <a:gd name="connsiteX945" fmla="*/ 285074 w 7467600"/>
              <a:gd name="connsiteY945" fmla="*/ 182755 h 6858000"/>
              <a:gd name="connsiteX946" fmla="*/ 43151 w 7467600"/>
              <a:gd name="connsiteY94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34024 w 7467600"/>
              <a:gd name="connsiteY4" fmla="*/ 6722130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1019354 w 7467600"/>
              <a:gd name="connsiteY14" fmla="*/ 6315006 h 6858000"/>
              <a:gd name="connsiteX15" fmla="*/ 441046 w 7467600"/>
              <a:gd name="connsiteY15" fmla="*/ 6691153 h 6858000"/>
              <a:gd name="connsiteX16" fmla="*/ 1019354 w 7467600"/>
              <a:gd name="connsiteY16" fmla="*/ 6315006 h 6858000"/>
              <a:gd name="connsiteX17" fmla="*/ 991680 w 7467600"/>
              <a:gd name="connsiteY17" fmla="*/ 6298413 h 6858000"/>
              <a:gd name="connsiteX18" fmla="*/ 409060 w 7467600"/>
              <a:gd name="connsiteY18" fmla="*/ 6671470 h 6858000"/>
              <a:gd name="connsiteX19" fmla="*/ 991680 w 7467600"/>
              <a:gd name="connsiteY19" fmla="*/ 6298413 h 6858000"/>
              <a:gd name="connsiteX20" fmla="*/ 103333 w 7467600"/>
              <a:gd name="connsiteY20" fmla="*/ 5699602 h 6858000"/>
              <a:gd name="connsiteX21" fmla="*/ 233938 w 7467600"/>
              <a:gd name="connsiteY21" fmla="*/ 5809416 h 6858000"/>
              <a:gd name="connsiteX22" fmla="*/ 883580 w 7467600"/>
              <a:gd name="connsiteY22" fmla="*/ 6180710 h 6858000"/>
              <a:gd name="connsiteX23" fmla="*/ 487337 w 7467600"/>
              <a:gd name="connsiteY23" fmla="*/ 5950182 h 6858000"/>
              <a:gd name="connsiteX24" fmla="*/ 354051 w 7467600"/>
              <a:gd name="connsiteY24" fmla="*/ 5854912 h 6858000"/>
              <a:gd name="connsiteX25" fmla="*/ 195436 w 7467600"/>
              <a:gd name="connsiteY25" fmla="*/ 5755068 h 6858000"/>
              <a:gd name="connsiteX26" fmla="*/ 103333 w 7467600"/>
              <a:gd name="connsiteY26" fmla="*/ 5699602 h 6858000"/>
              <a:gd name="connsiteX27" fmla="*/ 5539432 w 7467600"/>
              <a:gd name="connsiteY27" fmla="*/ 5642928 h 6858000"/>
              <a:gd name="connsiteX28" fmla="*/ 5555462 w 7467600"/>
              <a:gd name="connsiteY28" fmla="*/ 5694454 h 6858000"/>
              <a:gd name="connsiteX29" fmla="*/ 5828270 w 7467600"/>
              <a:gd name="connsiteY29" fmla="*/ 6320663 h 6858000"/>
              <a:gd name="connsiteX30" fmla="*/ 5947416 w 7467600"/>
              <a:gd name="connsiteY30" fmla="*/ 6574846 h 6858000"/>
              <a:gd name="connsiteX31" fmla="*/ 5539432 w 7467600"/>
              <a:gd name="connsiteY31" fmla="*/ 5642928 h 6858000"/>
              <a:gd name="connsiteX32" fmla="*/ 51253 w 7467600"/>
              <a:gd name="connsiteY32" fmla="*/ 5631825 h 6858000"/>
              <a:gd name="connsiteX33" fmla="*/ 211622 w 7467600"/>
              <a:gd name="connsiteY33" fmla="*/ 5728803 h 6858000"/>
              <a:gd name="connsiteX34" fmla="*/ 371652 w 7467600"/>
              <a:gd name="connsiteY34" fmla="*/ 5829062 h 6858000"/>
              <a:gd name="connsiteX35" fmla="*/ 505903 w 7467600"/>
              <a:gd name="connsiteY35" fmla="*/ 5925221 h 6858000"/>
              <a:gd name="connsiteX36" fmla="*/ 899240 w 7467600"/>
              <a:gd name="connsiteY36" fmla="*/ 6153068 h 6858000"/>
              <a:gd name="connsiteX37" fmla="*/ 988114 w 7467600"/>
              <a:gd name="connsiteY37" fmla="*/ 6174204 h 6858000"/>
              <a:gd name="connsiteX38" fmla="*/ 845971 w 7467600"/>
              <a:gd name="connsiteY38" fmla="*/ 6067177 h 6858000"/>
              <a:gd name="connsiteX39" fmla="*/ 448057 w 7467600"/>
              <a:gd name="connsiteY39" fmla="*/ 5841376 h 6858000"/>
              <a:gd name="connsiteX40" fmla="*/ 51253 w 7467600"/>
              <a:gd name="connsiteY40" fmla="*/ 5631825 h 6858000"/>
              <a:gd name="connsiteX41" fmla="*/ 2606687 w 7467600"/>
              <a:gd name="connsiteY41" fmla="*/ 5630718 h 6858000"/>
              <a:gd name="connsiteX42" fmla="*/ 2645658 w 7467600"/>
              <a:gd name="connsiteY42" fmla="*/ 6640259 h 6858000"/>
              <a:gd name="connsiteX43" fmla="*/ 2606687 w 7467600"/>
              <a:gd name="connsiteY43" fmla="*/ 5630718 h 6858000"/>
              <a:gd name="connsiteX44" fmla="*/ 3642057 w 7467600"/>
              <a:gd name="connsiteY44" fmla="*/ 5573487 h 6858000"/>
              <a:gd name="connsiteX45" fmla="*/ 3632981 w 7467600"/>
              <a:gd name="connsiteY45" fmla="*/ 5579437 h 6858000"/>
              <a:gd name="connsiteX46" fmla="*/ 3382436 w 7467600"/>
              <a:gd name="connsiteY46" fmla="*/ 5952726 h 6858000"/>
              <a:gd name="connsiteX47" fmla="*/ 3191929 w 7467600"/>
              <a:gd name="connsiteY47" fmla="*/ 6662669 h 6858000"/>
              <a:gd name="connsiteX48" fmla="*/ 3369898 w 7467600"/>
              <a:gd name="connsiteY48" fmla="*/ 6081771 h 6858000"/>
              <a:gd name="connsiteX49" fmla="*/ 3642057 w 7467600"/>
              <a:gd name="connsiteY49" fmla="*/ 5573487 h 6858000"/>
              <a:gd name="connsiteX50" fmla="*/ 2650666 w 7467600"/>
              <a:gd name="connsiteY50" fmla="*/ 5530686 h 6858000"/>
              <a:gd name="connsiteX51" fmla="*/ 2650249 w 7467600"/>
              <a:gd name="connsiteY51" fmla="*/ 5532101 h 6858000"/>
              <a:gd name="connsiteX52" fmla="*/ 2663808 w 7467600"/>
              <a:gd name="connsiteY52" fmla="*/ 6535215 h 6858000"/>
              <a:gd name="connsiteX53" fmla="*/ 2665418 w 7467600"/>
              <a:gd name="connsiteY53" fmla="*/ 6132756 h 6858000"/>
              <a:gd name="connsiteX54" fmla="*/ 2650666 w 7467600"/>
              <a:gd name="connsiteY54" fmla="*/ 5530686 h 6858000"/>
              <a:gd name="connsiteX55" fmla="*/ 2680277 w 7467600"/>
              <a:gd name="connsiteY55" fmla="*/ 5479204 h 6858000"/>
              <a:gd name="connsiteX56" fmla="*/ 2678972 w 7467600"/>
              <a:gd name="connsiteY56" fmla="*/ 5481582 h 6858000"/>
              <a:gd name="connsiteX57" fmla="*/ 2696666 w 7467600"/>
              <a:gd name="connsiteY57" fmla="*/ 6133836 h 6858000"/>
              <a:gd name="connsiteX58" fmla="*/ 2695769 w 7467600"/>
              <a:gd name="connsiteY58" fmla="*/ 6390955 h 6858000"/>
              <a:gd name="connsiteX59" fmla="*/ 2739893 w 7467600"/>
              <a:gd name="connsiteY59" fmla="*/ 6108357 h 6858000"/>
              <a:gd name="connsiteX60" fmla="*/ 2680277 w 7467600"/>
              <a:gd name="connsiteY60" fmla="*/ 5479204 h 6858000"/>
              <a:gd name="connsiteX61" fmla="*/ 1132195 w 7467600"/>
              <a:gd name="connsiteY61" fmla="*/ 5467980 h 6858000"/>
              <a:gd name="connsiteX62" fmla="*/ 1679056 w 7467600"/>
              <a:gd name="connsiteY62" fmla="*/ 5516907 h 6858000"/>
              <a:gd name="connsiteX63" fmla="*/ 2128648 w 7467600"/>
              <a:gd name="connsiteY63" fmla="*/ 5474249 h 6858000"/>
              <a:gd name="connsiteX64" fmla="*/ 1825619 w 7467600"/>
              <a:gd name="connsiteY64" fmla="*/ 5478447 h 6858000"/>
              <a:gd name="connsiteX65" fmla="*/ 1737798 w 7467600"/>
              <a:gd name="connsiteY65" fmla="*/ 5483353 h 6858000"/>
              <a:gd name="connsiteX66" fmla="*/ 1132195 w 7467600"/>
              <a:gd name="connsiteY66" fmla="*/ 5467980 h 6858000"/>
              <a:gd name="connsiteX67" fmla="*/ 1456157 w 7467600"/>
              <a:gd name="connsiteY67" fmla="*/ 5371404 h 6858000"/>
              <a:gd name="connsiteX68" fmla="*/ 1244432 w 7467600"/>
              <a:gd name="connsiteY68" fmla="*/ 5385601 h 6858000"/>
              <a:gd name="connsiteX69" fmla="*/ 973990 w 7467600"/>
              <a:gd name="connsiteY69" fmla="*/ 5424940 h 6858000"/>
              <a:gd name="connsiteX70" fmla="*/ 1103809 w 7467600"/>
              <a:gd name="connsiteY70" fmla="*/ 5433720 h 6858000"/>
              <a:gd name="connsiteX71" fmla="*/ 1123454 w 7467600"/>
              <a:gd name="connsiteY71" fmla="*/ 5435727 h 6858000"/>
              <a:gd name="connsiteX72" fmla="*/ 1737017 w 7467600"/>
              <a:gd name="connsiteY72" fmla="*/ 5452183 h 6858000"/>
              <a:gd name="connsiteX73" fmla="*/ 1824397 w 7467600"/>
              <a:gd name="connsiteY73" fmla="*/ 5447757 h 6858000"/>
              <a:gd name="connsiteX74" fmla="*/ 2070059 w 7467600"/>
              <a:gd name="connsiteY74" fmla="*/ 5441660 h 6858000"/>
              <a:gd name="connsiteX75" fmla="*/ 1456157 w 7467600"/>
              <a:gd name="connsiteY75" fmla="*/ 5371404 h 6858000"/>
              <a:gd name="connsiteX76" fmla="*/ 4988186 w 7467600"/>
              <a:gd name="connsiteY76" fmla="*/ 5216467 h 6858000"/>
              <a:gd name="connsiteX77" fmla="*/ 4777334 w 7467600"/>
              <a:gd name="connsiteY77" fmla="*/ 5406072 h 6858000"/>
              <a:gd name="connsiteX78" fmla="*/ 4718341 w 7467600"/>
              <a:gd name="connsiteY78" fmla="*/ 5468043 h 6858000"/>
              <a:gd name="connsiteX79" fmla="*/ 4604655 w 7467600"/>
              <a:gd name="connsiteY79" fmla="*/ 5583434 h 6858000"/>
              <a:gd name="connsiteX80" fmla="*/ 4565074 w 7467600"/>
              <a:gd name="connsiteY80" fmla="*/ 5618550 h 6858000"/>
              <a:gd name="connsiteX81" fmla="*/ 4988186 w 7467600"/>
              <a:gd name="connsiteY81" fmla="*/ 5216467 h 6858000"/>
              <a:gd name="connsiteX82" fmla="*/ 4978032 w 7467600"/>
              <a:gd name="connsiteY82" fmla="*/ 5183809 h 6858000"/>
              <a:gd name="connsiteX83" fmla="*/ 4463413 w 7467600"/>
              <a:gd name="connsiteY83" fmla="*/ 5615162 h 6858000"/>
              <a:gd name="connsiteX84" fmla="*/ 4358134 w 7467600"/>
              <a:gd name="connsiteY84" fmla="*/ 5742791 h 6858000"/>
              <a:gd name="connsiteX85" fmla="*/ 4376219 w 7467600"/>
              <a:gd name="connsiteY85" fmla="*/ 5729027 h 6858000"/>
              <a:gd name="connsiteX86" fmla="*/ 4582340 w 7467600"/>
              <a:gd name="connsiteY86" fmla="*/ 5561037 h 6858000"/>
              <a:gd name="connsiteX87" fmla="*/ 4694684 w 7467600"/>
              <a:gd name="connsiteY87" fmla="*/ 5447098 h 6858000"/>
              <a:gd name="connsiteX88" fmla="*/ 4754123 w 7467600"/>
              <a:gd name="connsiteY88" fmla="*/ 5384643 h 6858000"/>
              <a:gd name="connsiteX89" fmla="*/ 4978032 w 7467600"/>
              <a:gd name="connsiteY89" fmla="*/ 5183809 h 6858000"/>
              <a:gd name="connsiteX90" fmla="*/ 1903353 w 7467600"/>
              <a:gd name="connsiteY90" fmla="*/ 5044827 h 6858000"/>
              <a:gd name="connsiteX91" fmla="*/ 1936931 w 7467600"/>
              <a:gd name="connsiteY91" fmla="*/ 5093954 h 6858000"/>
              <a:gd name="connsiteX92" fmla="*/ 2195868 w 7467600"/>
              <a:gd name="connsiteY92" fmla="*/ 5396574 h 6858000"/>
              <a:gd name="connsiteX93" fmla="*/ 2088852 w 7467600"/>
              <a:gd name="connsiteY93" fmla="*/ 5166123 h 6858000"/>
              <a:gd name="connsiteX94" fmla="*/ 1958241 w 7467600"/>
              <a:gd name="connsiteY94" fmla="*/ 5067955 h 6858000"/>
              <a:gd name="connsiteX95" fmla="*/ 1903353 w 7467600"/>
              <a:gd name="connsiteY95" fmla="*/ 5044827 h 6858000"/>
              <a:gd name="connsiteX96" fmla="*/ 1979378 w 7467600"/>
              <a:gd name="connsiteY96" fmla="*/ 4769504 h 6858000"/>
              <a:gd name="connsiteX97" fmla="*/ 2882120 w 7467600"/>
              <a:gd name="connsiteY97" fmla="*/ 5064547 h 6858000"/>
              <a:gd name="connsiteX98" fmla="*/ 2793103 w 7467600"/>
              <a:gd name="connsiteY98" fmla="*/ 5039699 h 6858000"/>
              <a:gd name="connsiteX99" fmla="*/ 2770041 w 7467600"/>
              <a:gd name="connsiteY99" fmla="*/ 5033634 h 6858000"/>
              <a:gd name="connsiteX100" fmla="*/ 1979378 w 7467600"/>
              <a:gd name="connsiteY100" fmla="*/ 4769504 h 6858000"/>
              <a:gd name="connsiteX101" fmla="*/ 1927410 w 7467600"/>
              <a:gd name="connsiteY101" fmla="*/ 4716164 h 6858000"/>
              <a:gd name="connsiteX102" fmla="*/ 1959587 w 7467600"/>
              <a:gd name="connsiteY102" fmla="*/ 4728849 h 6858000"/>
              <a:gd name="connsiteX103" fmla="*/ 2777707 w 7467600"/>
              <a:gd name="connsiteY103" fmla="*/ 5003991 h 6858000"/>
              <a:gd name="connsiteX104" fmla="*/ 2800768 w 7467600"/>
              <a:gd name="connsiteY104" fmla="*/ 5010056 h 6858000"/>
              <a:gd name="connsiteX105" fmla="*/ 2879408 w 7467600"/>
              <a:gd name="connsiteY105" fmla="*/ 5031590 h 6858000"/>
              <a:gd name="connsiteX106" fmla="*/ 2862295 w 7467600"/>
              <a:gd name="connsiteY106" fmla="*/ 5022958 h 6858000"/>
              <a:gd name="connsiteX107" fmla="*/ 2813343 w 7467600"/>
              <a:gd name="connsiteY107" fmla="*/ 4998369 h 6858000"/>
              <a:gd name="connsiteX108" fmla="*/ 2646245 w 7467600"/>
              <a:gd name="connsiteY108" fmla="*/ 4930999 h 6858000"/>
              <a:gd name="connsiteX109" fmla="*/ 1999243 w 7467600"/>
              <a:gd name="connsiteY109" fmla="*/ 4730524 h 6858000"/>
              <a:gd name="connsiteX110" fmla="*/ 1979527 w 7467600"/>
              <a:gd name="connsiteY110" fmla="*/ 4726651 h 6858000"/>
              <a:gd name="connsiteX111" fmla="*/ 1927410 w 7467600"/>
              <a:gd name="connsiteY111" fmla="*/ 4716164 h 6858000"/>
              <a:gd name="connsiteX112" fmla="*/ 1997014 w 7467600"/>
              <a:gd name="connsiteY112" fmla="*/ 4698007 h 6858000"/>
              <a:gd name="connsiteX113" fmla="*/ 2005458 w 7467600"/>
              <a:gd name="connsiteY113" fmla="*/ 4699540 h 6858000"/>
              <a:gd name="connsiteX114" fmla="*/ 2657186 w 7467600"/>
              <a:gd name="connsiteY114" fmla="*/ 4901687 h 6858000"/>
              <a:gd name="connsiteX115" fmla="*/ 2826662 w 7467600"/>
              <a:gd name="connsiteY115" fmla="*/ 4970362 h 6858000"/>
              <a:gd name="connsiteX116" fmla="*/ 2876100 w 7467600"/>
              <a:gd name="connsiteY116" fmla="*/ 4995397 h 6858000"/>
              <a:gd name="connsiteX117" fmla="*/ 3042600 w 7467600"/>
              <a:gd name="connsiteY117" fmla="*/ 5059532 h 6858000"/>
              <a:gd name="connsiteX118" fmla="*/ 1997014 w 7467600"/>
              <a:gd name="connsiteY118" fmla="*/ 4698007 h 6858000"/>
              <a:gd name="connsiteX119" fmla="*/ 2305292 w 7467600"/>
              <a:gd name="connsiteY119" fmla="*/ 4219492 h 6858000"/>
              <a:gd name="connsiteX120" fmla="*/ 3360922 w 7467600"/>
              <a:gd name="connsiteY120" fmla="*/ 4529373 h 6858000"/>
              <a:gd name="connsiteX121" fmla="*/ 3492420 w 7467600"/>
              <a:gd name="connsiteY121" fmla="*/ 4510145 h 6858000"/>
              <a:gd name="connsiteX122" fmla="*/ 3364086 w 7467600"/>
              <a:gd name="connsiteY122" fmla="*/ 4480340 h 6858000"/>
              <a:gd name="connsiteX123" fmla="*/ 3225818 w 7467600"/>
              <a:gd name="connsiteY123" fmla="*/ 4411822 h 6858000"/>
              <a:gd name="connsiteX124" fmla="*/ 3129696 w 7467600"/>
              <a:gd name="connsiteY124" fmla="*/ 4360704 h 6858000"/>
              <a:gd name="connsiteX125" fmla="*/ 2814545 w 7467600"/>
              <a:gd name="connsiteY125" fmla="*/ 4282955 h 6858000"/>
              <a:gd name="connsiteX126" fmla="*/ 2305292 w 7467600"/>
              <a:gd name="connsiteY126" fmla="*/ 4219492 h 6858000"/>
              <a:gd name="connsiteX127" fmla="*/ 2626982 w 7467600"/>
              <a:gd name="connsiteY127" fmla="*/ 4206450 h 6858000"/>
              <a:gd name="connsiteX128" fmla="*/ 2490617 w 7467600"/>
              <a:gd name="connsiteY128" fmla="*/ 4206951 h 6858000"/>
              <a:gd name="connsiteX129" fmla="*/ 2819869 w 7467600"/>
              <a:gd name="connsiteY129" fmla="*/ 4252936 h 6858000"/>
              <a:gd name="connsiteX130" fmla="*/ 3143018 w 7467600"/>
              <a:gd name="connsiteY130" fmla="*/ 4332698 h 6858000"/>
              <a:gd name="connsiteX131" fmla="*/ 3241520 w 7467600"/>
              <a:gd name="connsiteY131" fmla="*/ 4385112 h 6858000"/>
              <a:gd name="connsiteX132" fmla="*/ 3374575 w 7467600"/>
              <a:gd name="connsiteY132" fmla="*/ 4451517 h 6858000"/>
              <a:gd name="connsiteX133" fmla="*/ 3505221 w 7467600"/>
              <a:gd name="connsiteY133" fmla="*/ 4480757 h 6858000"/>
              <a:gd name="connsiteX134" fmla="*/ 2626982 w 7467600"/>
              <a:gd name="connsiteY134" fmla="*/ 4206450 h 6858000"/>
              <a:gd name="connsiteX135" fmla="*/ 1310106 w 7467600"/>
              <a:gd name="connsiteY135" fmla="*/ 3943217 h 6858000"/>
              <a:gd name="connsiteX136" fmla="*/ 854994 w 7467600"/>
              <a:gd name="connsiteY136" fmla="*/ 4399136 h 6858000"/>
              <a:gd name="connsiteX137" fmla="*/ 742462 w 7467600"/>
              <a:gd name="connsiteY137" fmla="*/ 4594648 h 6858000"/>
              <a:gd name="connsiteX138" fmla="*/ 820602 w 7467600"/>
              <a:gd name="connsiteY138" fmla="*/ 4485915 h 6858000"/>
              <a:gd name="connsiteX139" fmla="*/ 878295 w 7467600"/>
              <a:gd name="connsiteY139" fmla="*/ 4403594 h 6858000"/>
              <a:gd name="connsiteX140" fmla="*/ 1240607 w 7467600"/>
              <a:gd name="connsiteY140" fmla="*/ 4010401 h 6858000"/>
              <a:gd name="connsiteX141" fmla="*/ 1310106 w 7467600"/>
              <a:gd name="connsiteY141" fmla="*/ 3943217 h 6858000"/>
              <a:gd name="connsiteX142" fmla="*/ 1423113 w 7467600"/>
              <a:gd name="connsiteY142" fmla="*/ 3874565 h 6858000"/>
              <a:gd name="connsiteX143" fmla="*/ 1260565 w 7467600"/>
              <a:gd name="connsiteY143" fmla="*/ 4031982 h 6858000"/>
              <a:gd name="connsiteX144" fmla="*/ 901900 w 7467600"/>
              <a:gd name="connsiteY144" fmla="*/ 4421236 h 6858000"/>
              <a:gd name="connsiteX145" fmla="*/ 845044 w 7467600"/>
              <a:gd name="connsiteY145" fmla="*/ 4502436 h 6858000"/>
              <a:gd name="connsiteX146" fmla="*/ 685926 w 7467600"/>
              <a:gd name="connsiteY146" fmla="*/ 4703069 h 6858000"/>
              <a:gd name="connsiteX147" fmla="*/ 684248 w 7467600"/>
              <a:gd name="connsiteY147" fmla="*/ 4706721 h 6858000"/>
              <a:gd name="connsiteX148" fmla="*/ 1423113 w 7467600"/>
              <a:gd name="connsiteY148" fmla="*/ 3874565 h 6858000"/>
              <a:gd name="connsiteX149" fmla="*/ 3316479 w 7467600"/>
              <a:gd name="connsiteY149" fmla="*/ 3872136 h 6858000"/>
              <a:gd name="connsiteX150" fmla="*/ 3546806 w 7467600"/>
              <a:gd name="connsiteY150" fmla="*/ 4356139 h 6858000"/>
              <a:gd name="connsiteX151" fmla="*/ 3364433 w 7467600"/>
              <a:gd name="connsiteY151" fmla="*/ 3953121 h 6858000"/>
              <a:gd name="connsiteX152" fmla="*/ 3316479 w 7467600"/>
              <a:gd name="connsiteY152" fmla="*/ 3872136 h 6858000"/>
              <a:gd name="connsiteX153" fmla="*/ 3291335 w 7467600"/>
              <a:gd name="connsiteY153" fmla="*/ 3767420 h 6858000"/>
              <a:gd name="connsiteX154" fmla="*/ 3390805 w 7467600"/>
              <a:gd name="connsiteY154" fmla="*/ 3937163 h 6858000"/>
              <a:gd name="connsiteX155" fmla="*/ 3579062 w 7467600"/>
              <a:gd name="connsiteY155" fmla="*/ 4359040 h 6858000"/>
              <a:gd name="connsiteX156" fmla="*/ 3467355 w 7467600"/>
              <a:gd name="connsiteY156" fmla="*/ 3988130 h 6858000"/>
              <a:gd name="connsiteX157" fmla="*/ 3310753 w 7467600"/>
              <a:gd name="connsiteY157" fmla="*/ 3787140 h 6858000"/>
              <a:gd name="connsiteX158" fmla="*/ 3291335 w 7467600"/>
              <a:gd name="connsiteY158" fmla="*/ 3767420 h 6858000"/>
              <a:gd name="connsiteX159" fmla="*/ 1635889 w 7467600"/>
              <a:gd name="connsiteY159" fmla="*/ 3709494 h 6858000"/>
              <a:gd name="connsiteX160" fmla="*/ 1634800 w 7467600"/>
              <a:gd name="connsiteY160" fmla="*/ 3731111 h 6858000"/>
              <a:gd name="connsiteX161" fmla="*/ 1635889 w 7467600"/>
              <a:gd name="connsiteY161" fmla="*/ 3709494 h 6858000"/>
              <a:gd name="connsiteX162" fmla="*/ 1510397 w 7467600"/>
              <a:gd name="connsiteY162" fmla="*/ 3684705 h 6858000"/>
              <a:gd name="connsiteX163" fmla="*/ 1146550 w 7467600"/>
              <a:gd name="connsiteY163" fmla="*/ 3802012 h 6858000"/>
              <a:gd name="connsiteX164" fmla="*/ 698834 w 7467600"/>
              <a:gd name="connsiteY164" fmla="*/ 3952272 h 6858000"/>
              <a:gd name="connsiteX165" fmla="*/ 34256 w 7467600"/>
              <a:gd name="connsiteY165" fmla="*/ 4347603 h 6858000"/>
              <a:gd name="connsiteX166" fmla="*/ 527241 w 7467600"/>
              <a:gd name="connsiteY166" fmla="*/ 4065078 h 6858000"/>
              <a:gd name="connsiteX167" fmla="*/ 1510397 w 7467600"/>
              <a:gd name="connsiteY167" fmla="*/ 3684705 h 6858000"/>
              <a:gd name="connsiteX168" fmla="*/ 1313114 w 7467600"/>
              <a:gd name="connsiteY168" fmla="*/ 3655216 h 6858000"/>
              <a:gd name="connsiteX169" fmla="*/ 1109304 w 7467600"/>
              <a:gd name="connsiteY169" fmla="*/ 3669030 h 6858000"/>
              <a:gd name="connsiteX170" fmla="*/ 8129 w 7467600"/>
              <a:gd name="connsiteY170" fmla="*/ 4330519 h 6858000"/>
              <a:gd name="connsiteX171" fmla="*/ 687572 w 7467600"/>
              <a:gd name="connsiteY171" fmla="*/ 3925629 h 6858000"/>
              <a:gd name="connsiteX172" fmla="*/ 1138365 w 7467600"/>
              <a:gd name="connsiteY172" fmla="*/ 3774515 h 6858000"/>
              <a:gd name="connsiteX173" fmla="*/ 1505579 w 7467600"/>
              <a:gd name="connsiteY173" fmla="*/ 3655526 h 6858000"/>
              <a:gd name="connsiteX174" fmla="*/ 1313114 w 7467600"/>
              <a:gd name="connsiteY174" fmla="*/ 3655216 h 6858000"/>
              <a:gd name="connsiteX175" fmla="*/ 3655073 w 7467600"/>
              <a:gd name="connsiteY175" fmla="*/ 3650884 h 6858000"/>
              <a:gd name="connsiteX176" fmla="*/ 3989938 w 7467600"/>
              <a:gd name="connsiteY176" fmla="*/ 3991685 h 6858000"/>
              <a:gd name="connsiteX177" fmla="*/ 4393907 w 7467600"/>
              <a:gd name="connsiteY177" fmla="*/ 4261258 h 6858000"/>
              <a:gd name="connsiteX178" fmla="*/ 4648051 w 7467600"/>
              <a:gd name="connsiteY178" fmla="*/ 4374051 h 6858000"/>
              <a:gd name="connsiteX179" fmla="*/ 4383389 w 7467600"/>
              <a:gd name="connsiteY179" fmla="*/ 4184369 h 6858000"/>
              <a:gd name="connsiteX180" fmla="*/ 4165508 w 7467600"/>
              <a:gd name="connsiteY180" fmla="*/ 4035196 h 6858000"/>
              <a:gd name="connsiteX181" fmla="*/ 4068162 w 7467600"/>
              <a:gd name="connsiteY181" fmla="*/ 3953394 h 6858000"/>
              <a:gd name="connsiteX182" fmla="*/ 3981416 w 7467600"/>
              <a:gd name="connsiteY182" fmla="*/ 3880482 h 6858000"/>
              <a:gd name="connsiteX183" fmla="*/ 3800147 w 7467600"/>
              <a:gd name="connsiteY183" fmla="*/ 3749872 h 6858000"/>
              <a:gd name="connsiteX184" fmla="*/ 3655073 w 7467600"/>
              <a:gd name="connsiteY184" fmla="*/ 3650884 h 6858000"/>
              <a:gd name="connsiteX185" fmla="*/ 3670252 w 7467600"/>
              <a:gd name="connsiteY185" fmla="*/ 3622798 h 6858000"/>
              <a:gd name="connsiteX186" fmla="*/ 3817258 w 7467600"/>
              <a:gd name="connsiteY186" fmla="*/ 3723577 h 6858000"/>
              <a:gd name="connsiteX187" fmla="*/ 4000461 w 7467600"/>
              <a:gd name="connsiteY187" fmla="*/ 3855966 h 6858000"/>
              <a:gd name="connsiteX188" fmla="*/ 4088180 w 7467600"/>
              <a:gd name="connsiteY188" fmla="*/ 3929774 h 6858000"/>
              <a:gd name="connsiteX189" fmla="*/ 4184555 w 7467600"/>
              <a:gd name="connsiteY189" fmla="*/ 4010683 h 6858000"/>
              <a:gd name="connsiteX190" fmla="*/ 4399563 w 7467600"/>
              <a:gd name="connsiteY190" fmla="*/ 4158106 h 6858000"/>
              <a:gd name="connsiteX191" fmla="*/ 4684469 w 7467600"/>
              <a:gd name="connsiteY191" fmla="*/ 4364680 h 6858000"/>
              <a:gd name="connsiteX192" fmla="*/ 4690271 w 7467600"/>
              <a:gd name="connsiteY192" fmla="*/ 4370034 h 6858000"/>
              <a:gd name="connsiteX193" fmla="*/ 4136093 w 7467600"/>
              <a:gd name="connsiteY193" fmla="*/ 3858466 h 6858000"/>
              <a:gd name="connsiteX194" fmla="*/ 3670252 w 7467600"/>
              <a:gd name="connsiteY194" fmla="*/ 3622798 h 6858000"/>
              <a:gd name="connsiteX195" fmla="*/ 4440129 w 7467600"/>
              <a:gd name="connsiteY195" fmla="*/ 3448571 h 6858000"/>
              <a:gd name="connsiteX196" fmla="*/ 4856525 w 7467600"/>
              <a:gd name="connsiteY196" fmla="*/ 3915351 h 6858000"/>
              <a:gd name="connsiteX197" fmla="*/ 5059055 w 7467600"/>
              <a:gd name="connsiteY197" fmla="*/ 4108918 h 6858000"/>
              <a:gd name="connsiteX198" fmla="*/ 5290070 w 7467600"/>
              <a:gd name="connsiteY198" fmla="*/ 4263619 h 6858000"/>
              <a:gd name="connsiteX199" fmla="*/ 4834991 w 7467600"/>
              <a:gd name="connsiteY199" fmla="*/ 3830985 h 6858000"/>
              <a:gd name="connsiteX200" fmla="*/ 4440129 w 7467600"/>
              <a:gd name="connsiteY200" fmla="*/ 3448571 h 6858000"/>
              <a:gd name="connsiteX201" fmla="*/ 4441737 w 7467600"/>
              <a:gd name="connsiteY201" fmla="*/ 3399734 h 6858000"/>
              <a:gd name="connsiteX202" fmla="*/ 4431236 w 7467600"/>
              <a:gd name="connsiteY202" fmla="*/ 3400954 h 6858000"/>
              <a:gd name="connsiteX203" fmla="*/ 4557150 w 7467600"/>
              <a:gd name="connsiteY203" fmla="*/ 3510023 h 6858000"/>
              <a:gd name="connsiteX204" fmla="*/ 4856936 w 7467600"/>
              <a:gd name="connsiteY204" fmla="*/ 3809146 h 6858000"/>
              <a:gd name="connsiteX205" fmla="*/ 5111996 w 7467600"/>
              <a:gd name="connsiteY205" fmla="*/ 4065759 h 6858000"/>
              <a:gd name="connsiteX206" fmla="*/ 5388878 w 7467600"/>
              <a:gd name="connsiteY206" fmla="*/ 4300185 h 6858000"/>
              <a:gd name="connsiteX207" fmla="*/ 5425556 w 7467600"/>
              <a:gd name="connsiteY207" fmla="*/ 4308967 h 6858000"/>
              <a:gd name="connsiteX208" fmla="*/ 4943646 w 7467600"/>
              <a:gd name="connsiteY208" fmla="*/ 3822916 h 6858000"/>
              <a:gd name="connsiteX209" fmla="*/ 4594837 w 7467600"/>
              <a:gd name="connsiteY209" fmla="*/ 3532274 h 6858000"/>
              <a:gd name="connsiteX210" fmla="*/ 4441737 w 7467600"/>
              <a:gd name="connsiteY210" fmla="*/ 3399734 h 6858000"/>
              <a:gd name="connsiteX211" fmla="*/ 5425834 w 7467600"/>
              <a:gd name="connsiteY211" fmla="*/ 3162785 h 6858000"/>
              <a:gd name="connsiteX212" fmla="*/ 5401644 w 7467600"/>
              <a:gd name="connsiteY212" fmla="*/ 3617847 h 6858000"/>
              <a:gd name="connsiteX213" fmla="*/ 5467256 w 7467600"/>
              <a:gd name="connsiteY213" fmla="*/ 4175494 h 6858000"/>
              <a:gd name="connsiteX214" fmla="*/ 5448069 w 7467600"/>
              <a:gd name="connsiteY214" fmla="*/ 3567554 h 6858000"/>
              <a:gd name="connsiteX215" fmla="*/ 5425834 w 7467600"/>
              <a:gd name="connsiteY215" fmla="*/ 3162785 h 6858000"/>
              <a:gd name="connsiteX216" fmla="*/ 1318687 w 7467600"/>
              <a:gd name="connsiteY216" fmla="*/ 3113840 h 6858000"/>
              <a:gd name="connsiteX217" fmla="*/ 1066793 w 7467600"/>
              <a:gd name="connsiteY217" fmla="*/ 3212171 h 6858000"/>
              <a:gd name="connsiteX218" fmla="*/ 993319 w 7467600"/>
              <a:gd name="connsiteY218" fmla="*/ 3247648 h 6858000"/>
              <a:gd name="connsiteX219" fmla="*/ 853081 w 7467600"/>
              <a:gd name="connsiteY219" fmla="*/ 3312410 h 6858000"/>
              <a:gd name="connsiteX220" fmla="*/ 805957 w 7467600"/>
              <a:gd name="connsiteY220" fmla="*/ 3330443 h 6858000"/>
              <a:gd name="connsiteX221" fmla="*/ 1318687 w 7467600"/>
              <a:gd name="connsiteY221" fmla="*/ 3113840 h 6858000"/>
              <a:gd name="connsiteX222" fmla="*/ 5453702 w 7467600"/>
              <a:gd name="connsiteY222" fmla="*/ 3090882 h 6858000"/>
              <a:gd name="connsiteX223" fmla="*/ 5480135 w 7467600"/>
              <a:gd name="connsiteY223" fmla="*/ 3565802 h 6858000"/>
              <a:gd name="connsiteX224" fmla="*/ 5499023 w 7467600"/>
              <a:gd name="connsiteY224" fmla="*/ 4166310 h 6858000"/>
              <a:gd name="connsiteX225" fmla="*/ 5547022 w 7467600"/>
              <a:gd name="connsiteY225" fmla="*/ 3607838 h 6858000"/>
              <a:gd name="connsiteX226" fmla="*/ 5515964 w 7467600"/>
              <a:gd name="connsiteY226" fmla="*/ 3378541 h 6858000"/>
              <a:gd name="connsiteX227" fmla="*/ 5453702 w 7467600"/>
              <a:gd name="connsiteY227" fmla="*/ 3090882 h 6858000"/>
              <a:gd name="connsiteX228" fmla="*/ 1238695 w 7467600"/>
              <a:gd name="connsiteY228" fmla="*/ 3076820 h 6858000"/>
              <a:gd name="connsiteX229" fmla="*/ 716371 w 7467600"/>
              <a:gd name="connsiteY229" fmla="*/ 3293249 h 6858000"/>
              <a:gd name="connsiteX230" fmla="*/ 579522 w 7467600"/>
              <a:gd name="connsiteY230" fmla="*/ 3371759 h 6858000"/>
              <a:gd name="connsiteX231" fmla="*/ 600288 w 7467600"/>
              <a:gd name="connsiteY231" fmla="*/ 3365555 h 6858000"/>
              <a:gd name="connsiteX232" fmla="*/ 840692 w 7467600"/>
              <a:gd name="connsiteY232" fmla="*/ 3284921 h 6858000"/>
              <a:gd name="connsiteX233" fmla="*/ 979248 w 7467600"/>
              <a:gd name="connsiteY233" fmla="*/ 3221003 h 6858000"/>
              <a:gd name="connsiteX234" fmla="*/ 1053282 w 7467600"/>
              <a:gd name="connsiteY234" fmla="*/ 3185247 h 6858000"/>
              <a:gd name="connsiteX235" fmla="*/ 1320603 w 7467600"/>
              <a:gd name="connsiteY235" fmla="*/ 3081281 h 6858000"/>
              <a:gd name="connsiteX236" fmla="*/ 1238695 w 7467600"/>
              <a:gd name="connsiteY236" fmla="*/ 3076820 h 6858000"/>
              <a:gd name="connsiteX237" fmla="*/ 5425627 w 7467600"/>
              <a:gd name="connsiteY237" fmla="*/ 2954192 h 6858000"/>
              <a:gd name="connsiteX238" fmla="*/ 5470770 w 7467600"/>
              <a:gd name="connsiteY238" fmla="*/ 3005435 h 6858000"/>
              <a:gd name="connsiteX239" fmla="*/ 5519779 w 7467600"/>
              <a:gd name="connsiteY239" fmla="*/ 4359223 h 6858000"/>
              <a:gd name="connsiteX240" fmla="*/ 5520293 w 7467600"/>
              <a:gd name="connsiteY240" fmla="*/ 4360602 h 6858000"/>
              <a:gd name="connsiteX241" fmla="*/ 5767221 w 7467600"/>
              <a:gd name="connsiteY241" fmla="*/ 4665564 h 6858000"/>
              <a:gd name="connsiteX242" fmla="*/ 6937169 w 7467600"/>
              <a:gd name="connsiteY242" fmla="*/ 4815941 h 6858000"/>
              <a:gd name="connsiteX243" fmla="*/ 6953922 w 7467600"/>
              <a:gd name="connsiteY243" fmla="*/ 4890068 h 6858000"/>
              <a:gd name="connsiteX244" fmla="*/ 6071359 w 7467600"/>
              <a:gd name="connsiteY244" fmla="*/ 4770770 h 6858000"/>
              <a:gd name="connsiteX245" fmla="*/ 6038839 w 7467600"/>
              <a:gd name="connsiteY245" fmla="*/ 4764474 h 6858000"/>
              <a:gd name="connsiteX246" fmla="*/ 6038706 w 7467600"/>
              <a:gd name="connsiteY246" fmla="*/ 4763847 h 6858000"/>
              <a:gd name="connsiteX247" fmla="*/ 6037784 w 7467600"/>
              <a:gd name="connsiteY247" fmla="*/ 4764270 h 6858000"/>
              <a:gd name="connsiteX248" fmla="*/ 6038839 w 7467600"/>
              <a:gd name="connsiteY248" fmla="*/ 4764474 h 6858000"/>
              <a:gd name="connsiteX249" fmla="*/ 6040338 w 7467600"/>
              <a:gd name="connsiteY249" fmla="*/ 4771418 h 6858000"/>
              <a:gd name="connsiteX250" fmla="*/ 6024488 w 7467600"/>
              <a:gd name="connsiteY250" fmla="*/ 4809903 h 6858000"/>
              <a:gd name="connsiteX251" fmla="*/ 5599771 w 7467600"/>
              <a:gd name="connsiteY251" fmla="*/ 5509652 h 6858000"/>
              <a:gd name="connsiteX252" fmla="*/ 5548843 w 7467600"/>
              <a:gd name="connsiteY252" fmla="*/ 5563845 h 6858000"/>
              <a:gd name="connsiteX253" fmla="*/ 5940952 w 7467600"/>
              <a:gd name="connsiteY253" fmla="*/ 6250028 h 6858000"/>
              <a:gd name="connsiteX254" fmla="*/ 6043441 w 7467600"/>
              <a:gd name="connsiteY254" fmla="*/ 6665847 h 6858000"/>
              <a:gd name="connsiteX255" fmla="*/ 6093432 w 7467600"/>
              <a:gd name="connsiteY255" fmla="*/ 6858000 h 6858000"/>
              <a:gd name="connsiteX256" fmla="*/ 6034344 w 7467600"/>
              <a:gd name="connsiteY256" fmla="*/ 6858000 h 6858000"/>
              <a:gd name="connsiteX257" fmla="*/ 6026679 w 7467600"/>
              <a:gd name="connsiteY257" fmla="*/ 6836959 h 6858000"/>
              <a:gd name="connsiteX258" fmla="*/ 5800441 w 7467600"/>
              <a:gd name="connsiteY258" fmla="*/ 6335286 h 6858000"/>
              <a:gd name="connsiteX259" fmla="*/ 5526562 w 7467600"/>
              <a:gd name="connsiteY259" fmla="*/ 5705388 h 6858000"/>
              <a:gd name="connsiteX260" fmla="*/ 5519640 w 7467600"/>
              <a:gd name="connsiteY260" fmla="*/ 5683774 h 6858000"/>
              <a:gd name="connsiteX261" fmla="*/ 5844559 w 7467600"/>
              <a:gd name="connsiteY261" fmla="*/ 6553349 h 6858000"/>
              <a:gd name="connsiteX262" fmla="*/ 5975994 w 7467600"/>
              <a:gd name="connsiteY262" fmla="*/ 6858000 h 6858000"/>
              <a:gd name="connsiteX263" fmla="*/ 5898547 w 7467600"/>
              <a:gd name="connsiteY263" fmla="*/ 6858000 h 6858000"/>
              <a:gd name="connsiteX264" fmla="*/ 5682041 w 7467600"/>
              <a:gd name="connsiteY264" fmla="*/ 6355860 h 6858000"/>
              <a:gd name="connsiteX265" fmla="*/ 5461758 w 7467600"/>
              <a:gd name="connsiteY265" fmla="*/ 5820220 h 6858000"/>
              <a:gd name="connsiteX266" fmla="*/ 5237282 w 7467600"/>
              <a:gd name="connsiteY266" fmla="*/ 6579086 h 6858000"/>
              <a:gd name="connsiteX267" fmla="*/ 5115009 w 7467600"/>
              <a:gd name="connsiteY267" fmla="*/ 6858000 h 6858000"/>
              <a:gd name="connsiteX268" fmla="*/ 5028074 w 7467600"/>
              <a:gd name="connsiteY268" fmla="*/ 6858000 h 6858000"/>
              <a:gd name="connsiteX269" fmla="*/ 5079508 w 7467600"/>
              <a:gd name="connsiteY269" fmla="*/ 6749074 h 6858000"/>
              <a:gd name="connsiteX270" fmla="*/ 5371846 w 7467600"/>
              <a:gd name="connsiteY270" fmla="*/ 5924413 h 6858000"/>
              <a:gd name="connsiteX271" fmla="*/ 5270512 w 7467600"/>
              <a:gd name="connsiteY271" fmla="*/ 6138975 h 6858000"/>
              <a:gd name="connsiteX272" fmla="*/ 5062409 w 7467600"/>
              <a:gd name="connsiteY272" fmla="*/ 6653544 h 6858000"/>
              <a:gd name="connsiteX273" fmla="*/ 5036628 w 7467600"/>
              <a:gd name="connsiteY273" fmla="*/ 6754247 h 6858000"/>
              <a:gd name="connsiteX274" fmla="*/ 5009112 w 7467600"/>
              <a:gd name="connsiteY274" fmla="*/ 6858000 h 6858000"/>
              <a:gd name="connsiteX275" fmla="*/ 4976679 w 7467600"/>
              <a:gd name="connsiteY275" fmla="*/ 6858000 h 6858000"/>
              <a:gd name="connsiteX276" fmla="*/ 5006537 w 7467600"/>
              <a:gd name="connsiteY276" fmla="*/ 6747068 h 6858000"/>
              <a:gd name="connsiteX277" fmla="*/ 5032723 w 7467600"/>
              <a:gd name="connsiteY277" fmla="*/ 6644957 h 6858000"/>
              <a:gd name="connsiteX278" fmla="*/ 5242949 w 7467600"/>
              <a:gd name="connsiteY278" fmla="*/ 6125175 h 6858000"/>
              <a:gd name="connsiteX279" fmla="*/ 5286321 w 7467600"/>
              <a:gd name="connsiteY279" fmla="*/ 6033555 h 6858000"/>
              <a:gd name="connsiteX280" fmla="*/ 5008210 w 7467600"/>
              <a:gd name="connsiteY280" fmla="*/ 6649194 h 6858000"/>
              <a:gd name="connsiteX281" fmla="*/ 4986321 w 7467600"/>
              <a:gd name="connsiteY281" fmla="*/ 6765687 h 6858000"/>
              <a:gd name="connsiteX282" fmla="*/ 4973474 w 7467600"/>
              <a:gd name="connsiteY282" fmla="*/ 6858000 h 6858000"/>
              <a:gd name="connsiteX283" fmla="*/ 4907178 w 7467600"/>
              <a:gd name="connsiteY283" fmla="*/ 6858000 h 6858000"/>
              <a:gd name="connsiteX284" fmla="*/ 4910810 w 7467600"/>
              <a:gd name="connsiteY284" fmla="*/ 6829660 h 6858000"/>
              <a:gd name="connsiteX285" fmla="*/ 4987461 w 7467600"/>
              <a:gd name="connsiteY285" fmla="*/ 6432994 h 6858000"/>
              <a:gd name="connsiteX286" fmla="*/ 5179262 w 7467600"/>
              <a:gd name="connsiteY286" fmla="*/ 6035044 h 6858000"/>
              <a:gd name="connsiteX287" fmla="*/ 4689678 w 7467600"/>
              <a:gd name="connsiteY287" fmla="*/ 6440241 h 6858000"/>
              <a:gd name="connsiteX288" fmla="*/ 4477543 w 7467600"/>
              <a:gd name="connsiteY288" fmla="*/ 6674836 h 6858000"/>
              <a:gd name="connsiteX289" fmla="*/ 4329957 w 7467600"/>
              <a:gd name="connsiteY289" fmla="*/ 6858000 h 6858000"/>
              <a:gd name="connsiteX290" fmla="*/ 4218595 w 7467600"/>
              <a:gd name="connsiteY290" fmla="*/ 6858000 h 6858000"/>
              <a:gd name="connsiteX291" fmla="*/ 4368888 w 7467600"/>
              <a:gd name="connsiteY291" fmla="*/ 6668412 h 6858000"/>
              <a:gd name="connsiteX292" fmla="*/ 4563091 w 7467600"/>
              <a:gd name="connsiteY292" fmla="*/ 6442508 h 6858000"/>
              <a:gd name="connsiteX293" fmla="*/ 5387324 w 7467600"/>
              <a:gd name="connsiteY293" fmla="*/ 5705830 h 6858000"/>
              <a:gd name="connsiteX294" fmla="*/ 5073620 w 7467600"/>
              <a:gd name="connsiteY294" fmla="*/ 5955437 h 6858000"/>
              <a:gd name="connsiteX295" fmla="*/ 4689789 w 7467600"/>
              <a:gd name="connsiteY295" fmla="*/ 6268382 h 6858000"/>
              <a:gd name="connsiteX296" fmla="*/ 4418722 w 7467600"/>
              <a:gd name="connsiteY296" fmla="*/ 6570886 h 6858000"/>
              <a:gd name="connsiteX297" fmla="*/ 4214944 w 7467600"/>
              <a:gd name="connsiteY297" fmla="*/ 6858000 h 6858000"/>
              <a:gd name="connsiteX298" fmla="*/ 4177898 w 7467600"/>
              <a:gd name="connsiteY298" fmla="*/ 6858000 h 6858000"/>
              <a:gd name="connsiteX299" fmla="*/ 4391597 w 7467600"/>
              <a:gd name="connsiteY299" fmla="*/ 6556370 h 6858000"/>
              <a:gd name="connsiteX300" fmla="*/ 4668889 w 7467600"/>
              <a:gd name="connsiteY300" fmla="*/ 6246399 h 6858000"/>
              <a:gd name="connsiteX301" fmla="*/ 5055427 w 7467600"/>
              <a:gd name="connsiteY301" fmla="*/ 5931476 h 6858000"/>
              <a:gd name="connsiteX302" fmla="*/ 5371814 w 7467600"/>
              <a:gd name="connsiteY302" fmla="*/ 5678975 h 6858000"/>
              <a:gd name="connsiteX303" fmla="*/ 4987918 w 7467600"/>
              <a:gd name="connsiteY303" fmla="*/ 5838701 h 6858000"/>
              <a:gd name="connsiteX304" fmla="*/ 4317146 w 7467600"/>
              <a:gd name="connsiteY304" fmla="*/ 6587716 h 6858000"/>
              <a:gd name="connsiteX305" fmla="*/ 4171627 w 7467600"/>
              <a:gd name="connsiteY305" fmla="*/ 6858000 h 6858000"/>
              <a:gd name="connsiteX306" fmla="*/ 4081585 w 7467600"/>
              <a:gd name="connsiteY306" fmla="*/ 6858000 h 6858000"/>
              <a:gd name="connsiteX307" fmla="*/ 4238603 w 7467600"/>
              <a:gd name="connsiteY307" fmla="*/ 6559341 h 6858000"/>
              <a:gd name="connsiteX308" fmla="*/ 4778333 w 7467600"/>
              <a:gd name="connsiteY308" fmla="*/ 5873626 h 6858000"/>
              <a:gd name="connsiteX309" fmla="*/ 5414185 w 7467600"/>
              <a:gd name="connsiteY309" fmla="*/ 5573882 h 6858000"/>
              <a:gd name="connsiteX310" fmla="*/ 5959648 w 7467600"/>
              <a:gd name="connsiteY310" fmla="*/ 4760797 h 6858000"/>
              <a:gd name="connsiteX311" fmla="*/ 5355019 w 7467600"/>
              <a:gd name="connsiteY311" fmla="*/ 4734672 h 6858000"/>
              <a:gd name="connsiteX312" fmla="*/ 5083565 w 7467600"/>
              <a:gd name="connsiteY312" fmla="*/ 5179121 h 6858000"/>
              <a:gd name="connsiteX313" fmla="*/ 4713577 w 7467600"/>
              <a:gd name="connsiteY313" fmla="*/ 5616803 h 6858000"/>
              <a:gd name="connsiteX314" fmla="*/ 3989559 w 7467600"/>
              <a:gd name="connsiteY314" fmla="*/ 6145945 h 6858000"/>
              <a:gd name="connsiteX315" fmla="*/ 3939824 w 7467600"/>
              <a:gd name="connsiteY315" fmla="*/ 6066900 h 6858000"/>
              <a:gd name="connsiteX316" fmla="*/ 4584537 w 7467600"/>
              <a:gd name="connsiteY316" fmla="*/ 5324826 h 6858000"/>
              <a:gd name="connsiteX317" fmla="*/ 5037105 w 7467600"/>
              <a:gd name="connsiteY317" fmla="*/ 5088765 h 6858000"/>
              <a:gd name="connsiteX318" fmla="*/ 5039930 w 7467600"/>
              <a:gd name="connsiteY318" fmla="*/ 5089585 h 6858000"/>
              <a:gd name="connsiteX319" fmla="*/ 5263764 w 7467600"/>
              <a:gd name="connsiteY319" fmla="*/ 4735525 h 6858000"/>
              <a:gd name="connsiteX320" fmla="*/ 4086300 w 7467600"/>
              <a:gd name="connsiteY320" fmla="*/ 4884599 h 6858000"/>
              <a:gd name="connsiteX321" fmla="*/ 4085485 w 7467600"/>
              <a:gd name="connsiteY321" fmla="*/ 4899070 h 6858000"/>
              <a:gd name="connsiteX322" fmla="*/ 3871915 w 7467600"/>
              <a:gd name="connsiteY322" fmla="*/ 5253645 h 6858000"/>
              <a:gd name="connsiteX323" fmla="*/ 3799374 w 7467600"/>
              <a:gd name="connsiteY323" fmla="*/ 5466127 h 6858000"/>
              <a:gd name="connsiteX324" fmla="*/ 3498850 w 7467600"/>
              <a:gd name="connsiteY324" fmla="*/ 6661888 h 6858000"/>
              <a:gd name="connsiteX325" fmla="*/ 3399216 w 7467600"/>
              <a:gd name="connsiteY325" fmla="*/ 6858000 h 6858000"/>
              <a:gd name="connsiteX326" fmla="*/ 3303688 w 7467600"/>
              <a:gd name="connsiteY326" fmla="*/ 6858000 h 6858000"/>
              <a:gd name="connsiteX327" fmla="*/ 3391774 w 7467600"/>
              <a:gd name="connsiteY327" fmla="*/ 6697181 h 6858000"/>
              <a:gd name="connsiteX328" fmla="*/ 3735540 w 7467600"/>
              <a:gd name="connsiteY328" fmla="*/ 5546923 h 6858000"/>
              <a:gd name="connsiteX329" fmla="*/ 3729438 w 7467600"/>
              <a:gd name="connsiteY329" fmla="*/ 5569058 h 6858000"/>
              <a:gd name="connsiteX330" fmla="*/ 3707782 w 7467600"/>
              <a:gd name="connsiteY330" fmla="*/ 5644908 h 6858000"/>
              <a:gd name="connsiteX331" fmla="*/ 3583827 w 7467600"/>
              <a:gd name="connsiteY331" fmla="*/ 6039215 h 6858000"/>
              <a:gd name="connsiteX332" fmla="*/ 3547861 w 7467600"/>
              <a:gd name="connsiteY332" fmla="*/ 6129609 h 6858000"/>
              <a:gd name="connsiteX333" fmla="*/ 3490905 w 7467600"/>
              <a:gd name="connsiteY333" fmla="*/ 6277660 h 6858000"/>
              <a:gd name="connsiteX334" fmla="*/ 3455859 w 7467600"/>
              <a:gd name="connsiteY334" fmla="*/ 6391301 h 6858000"/>
              <a:gd name="connsiteX335" fmla="*/ 3429112 w 7467600"/>
              <a:gd name="connsiteY335" fmla="*/ 6479469 h 6858000"/>
              <a:gd name="connsiteX336" fmla="*/ 3304862 w 7467600"/>
              <a:gd name="connsiteY336" fmla="*/ 6796476 h 6858000"/>
              <a:gd name="connsiteX337" fmla="*/ 3276071 w 7467600"/>
              <a:gd name="connsiteY337" fmla="*/ 6858000 h 6858000"/>
              <a:gd name="connsiteX338" fmla="*/ 3240805 w 7467600"/>
              <a:gd name="connsiteY338" fmla="*/ 6858000 h 6858000"/>
              <a:gd name="connsiteX339" fmla="*/ 3275917 w 7467600"/>
              <a:gd name="connsiteY339" fmla="*/ 6783192 h 6858000"/>
              <a:gd name="connsiteX340" fmla="*/ 3399358 w 7467600"/>
              <a:gd name="connsiteY340" fmla="*/ 6469011 h 6858000"/>
              <a:gd name="connsiteX341" fmla="*/ 3425650 w 7467600"/>
              <a:gd name="connsiteY341" fmla="*/ 6381333 h 6858000"/>
              <a:gd name="connsiteX342" fmla="*/ 3460661 w 7467600"/>
              <a:gd name="connsiteY342" fmla="*/ 6266763 h 6858000"/>
              <a:gd name="connsiteX343" fmla="*/ 3518021 w 7467600"/>
              <a:gd name="connsiteY343" fmla="*/ 6117298 h 6858000"/>
              <a:gd name="connsiteX344" fmla="*/ 3554035 w 7467600"/>
              <a:gd name="connsiteY344" fmla="*/ 6027832 h 6858000"/>
              <a:gd name="connsiteX345" fmla="*/ 3677174 w 7467600"/>
              <a:gd name="connsiteY345" fmla="*/ 5636351 h 6858000"/>
              <a:gd name="connsiteX346" fmla="*/ 3698819 w 7467600"/>
              <a:gd name="connsiteY346" fmla="*/ 5560503 h 6858000"/>
              <a:gd name="connsiteX347" fmla="*/ 3702094 w 7467600"/>
              <a:gd name="connsiteY347" fmla="*/ 5549194 h 6858000"/>
              <a:gd name="connsiteX348" fmla="*/ 3398355 w 7467600"/>
              <a:gd name="connsiteY348" fmla="*/ 6094603 h 6858000"/>
              <a:gd name="connsiteX349" fmla="*/ 3193941 w 7467600"/>
              <a:gd name="connsiteY349" fmla="*/ 6798775 h 6858000"/>
              <a:gd name="connsiteX350" fmla="*/ 3184140 w 7467600"/>
              <a:gd name="connsiteY350" fmla="*/ 6858000 h 6858000"/>
              <a:gd name="connsiteX351" fmla="*/ 3099978 w 7467600"/>
              <a:gd name="connsiteY351" fmla="*/ 6858000 h 6858000"/>
              <a:gd name="connsiteX352" fmla="*/ 3101556 w 7467600"/>
              <a:gd name="connsiteY352" fmla="*/ 6843337 h 6858000"/>
              <a:gd name="connsiteX353" fmla="*/ 3370162 w 7467600"/>
              <a:gd name="connsiteY353" fmla="*/ 5785550 h 6858000"/>
              <a:gd name="connsiteX354" fmla="*/ 3746477 w 7467600"/>
              <a:gd name="connsiteY354" fmla="*/ 5377889 h 6858000"/>
              <a:gd name="connsiteX355" fmla="*/ 3863399 w 7467600"/>
              <a:gd name="connsiteY355" fmla="*/ 5087257 h 6858000"/>
              <a:gd name="connsiteX356" fmla="*/ 3968712 w 7467600"/>
              <a:gd name="connsiteY356" fmla="*/ 4913989 h 6858000"/>
              <a:gd name="connsiteX357" fmla="*/ 2792390 w 7467600"/>
              <a:gd name="connsiteY357" fmla="*/ 5382974 h 6858000"/>
              <a:gd name="connsiteX358" fmla="*/ 2714982 w 7467600"/>
              <a:gd name="connsiteY358" fmla="*/ 5427051 h 6858000"/>
              <a:gd name="connsiteX359" fmla="*/ 2813361 w 7467600"/>
              <a:gd name="connsiteY359" fmla="*/ 6023912 h 6858000"/>
              <a:gd name="connsiteX360" fmla="*/ 2688430 w 7467600"/>
              <a:gd name="connsiteY360" fmla="*/ 6801564 h 6858000"/>
              <a:gd name="connsiteX361" fmla="*/ 2629626 w 7467600"/>
              <a:gd name="connsiteY361" fmla="*/ 6763394 h 6858000"/>
              <a:gd name="connsiteX362" fmla="*/ 2565328 w 7467600"/>
              <a:gd name="connsiteY362" fmla="*/ 5516399 h 6858000"/>
              <a:gd name="connsiteX363" fmla="*/ 1922999 w 7467600"/>
              <a:gd name="connsiteY363" fmla="*/ 5980343 h 6858000"/>
              <a:gd name="connsiteX364" fmla="*/ 1950261 w 7467600"/>
              <a:gd name="connsiteY364" fmla="*/ 6405858 h 6858000"/>
              <a:gd name="connsiteX365" fmla="*/ 2365554 w 7467600"/>
              <a:gd name="connsiteY365" fmla="*/ 6759107 h 6858000"/>
              <a:gd name="connsiteX366" fmla="*/ 2424142 w 7467600"/>
              <a:gd name="connsiteY366" fmla="*/ 6858000 h 6858000"/>
              <a:gd name="connsiteX367" fmla="*/ 2395994 w 7467600"/>
              <a:gd name="connsiteY367" fmla="*/ 6858000 h 6858000"/>
              <a:gd name="connsiteX368" fmla="*/ 2392863 w 7467600"/>
              <a:gd name="connsiteY368" fmla="*/ 6852964 h 6858000"/>
              <a:gd name="connsiteX369" fmla="*/ 2017589 w 7467600"/>
              <a:gd name="connsiteY369" fmla="*/ 6493982 h 6858000"/>
              <a:gd name="connsiteX370" fmla="*/ 2147336 w 7467600"/>
              <a:gd name="connsiteY370" fmla="*/ 6594052 h 6858000"/>
              <a:gd name="connsiteX371" fmla="*/ 2207047 w 7467600"/>
              <a:gd name="connsiteY371" fmla="*/ 6654540 h 6858000"/>
              <a:gd name="connsiteX372" fmla="*/ 2299106 w 7467600"/>
              <a:gd name="connsiteY372" fmla="*/ 6778931 h 6858000"/>
              <a:gd name="connsiteX373" fmla="*/ 2314430 w 7467600"/>
              <a:gd name="connsiteY373" fmla="*/ 6801144 h 6858000"/>
              <a:gd name="connsiteX374" fmla="*/ 2352406 w 7467600"/>
              <a:gd name="connsiteY374" fmla="*/ 6858000 h 6858000"/>
              <a:gd name="connsiteX375" fmla="*/ 2314492 w 7467600"/>
              <a:gd name="connsiteY375" fmla="*/ 6858000 h 6858000"/>
              <a:gd name="connsiteX376" fmla="*/ 2288095 w 7467600"/>
              <a:gd name="connsiteY376" fmla="*/ 6818030 h 6858000"/>
              <a:gd name="connsiteX377" fmla="*/ 2272768 w 7467600"/>
              <a:gd name="connsiteY377" fmla="*/ 6795822 h 6858000"/>
              <a:gd name="connsiteX378" fmla="*/ 2182715 w 7467600"/>
              <a:gd name="connsiteY378" fmla="*/ 6675071 h 6858000"/>
              <a:gd name="connsiteX379" fmla="*/ 2032061 w 7467600"/>
              <a:gd name="connsiteY379" fmla="*/ 6541380 h 6858000"/>
              <a:gd name="connsiteX380" fmla="*/ 2257220 w 7467600"/>
              <a:gd name="connsiteY380" fmla="*/ 6826257 h 6858000"/>
              <a:gd name="connsiteX381" fmla="*/ 2281324 w 7467600"/>
              <a:gd name="connsiteY381" fmla="*/ 6858000 h 6858000"/>
              <a:gd name="connsiteX382" fmla="*/ 2242860 w 7467600"/>
              <a:gd name="connsiteY382" fmla="*/ 6858000 h 6858000"/>
              <a:gd name="connsiteX383" fmla="*/ 2232818 w 7467600"/>
              <a:gd name="connsiteY383" fmla="*/ 6844926 h 6858000"/>
              <a:gd name="connsiteX384" fmla="*/ 1990172 w 7467600"/>
              <a:gd name="connsiteY384" fmla="*/ 6542121 h 6858000"/>
              <a:gd name="connsiteX385" fmla="*/ 2124090 w 7467600"/>
              <a:gd name="connsiteY385" fmla="*/ 6761017 h 6858000"/>
              <a:gd name="connsiteX386" fmla="*/ 2200380 w 7467600"/>
              <a:gd name="connsiteY386" fmla="*/ 6858000 h 6858000"/>
              <a:gd name="connsiteX387" fmla="*/ 2147507 w 7467600"/>
              <a:gd name="connsiteY387" fmla="*/ 6858000 h 6858000"/>
              <a:gd name="connsiteX388" fmla="*/ 2070668 w 7467600"/>
              <a:gd name="connsiteY388" fmla="*/ 6761520 h 6858000"/>
              <a:gd name="connsiteX389" fmla="*/ 1975142 w 7467600"/>
              <a:gd name="connsiteY389" fmla="*/ 6585570 h 6858000"/>
              <a:gd name="connsiteX390" fmla="*/ 2050035 w 7467600"/>
              <a:gd name="connsiteY390" fmla="*/ 6813345 h 6858000"/>
              <a:gd name="connsiteX391" fmla="*/ 2063025 w 7467600"/>
              <a:gd name="connsiteY391" fmla="*/ 6858000 h 6858000"/>
              <a:gd name="connsiteX392" fmla="*/ 2021675 w 7467600"/>
              <a:gd name="connsiteY392" fmla="*/ 6858000 h 6858000"/>
              <a:gd name="connsiteX393" fmla="*/ 2019308 w 7467600"/>
              <a:gd name="connsiteY393" fmla="*/ 6847118 h 6858000"/>
              <a:gd name="connsiteX394" fmla="*/ 1938835 w 7467600"/>
              <a:gd name="connsiteY394" fmla="*/ 6551160 h 6858000"/>
              <a:gd name="connsiteX395" fmla="*/ 1953230 w 7467600"/>
              <a:gd name="connsiteY395" fmla="*/ 6759699 h 6858000"/>
              <a:gd name="connsiteX396" fmla="*/ 1956763 w 7467600"/>
              <a:gd name="connsiteY396" fmla="*/ 6778191 h 6858000"/>
              <a:gd name="connsiteX397" fmla="*/ 1967925 w 7467600"/>
              <a:gd name="connsiteY397" fmla="*/ 6858000 h 6858000"/>
              <a:gd name="connsiteX398" fmla="*/ 1936622 w 7467600"/>
              <a:gd name="connsiteY398" fmla="*/ 6858000 h 6858000"/>
              <a:gd name="connsiteX399" fmla="*/ 1926261 w 7467600"/>
              <a:gd name="connsiteY399" fmla="*/ 6784064 h 6858000"/>
              <a:gd name="connsiteX400" fmla="*/ 1922724 w 7467600"/>
              <a:gd name="connsiteY400" fmla="*/ 6765577 h 6858000"/>
              <a:gd name="connsiteX401" fmla="*/ 1904650 w 7467600"/>
              <a:gd name="connsiteY401" fmla="*/ 6639616 h 6858000"/>
              <a:gd name="connsiteX402" fmla="*/ 1885273 w 7467600"/>
              <a:gd name="connsiteY402" fmla="*/ 6858000 h 6858000"/>
              <a:gd name="connsiteX403" fmla="*/ 1854363 w 7467600"/>
              <a:gd name="connsiteY403" fmla="*/ 6858000 h 6858000"/>
              <a:gd name="connsiteX404" fmla="*/ 1880391 w 7467600"/>
              <a:gd name="connsiteY404" fmla="*/ 6603796 h 6858000"/>
              <a:gd name="connsiteX405" fmla="*/ 1818273 w 7467600"/>
              <a:gd name="connsiteY405" fmla="*/ 6715729 h 6858000"/>
              <a:gd name="connsiteX406" fmla="*/ 1794691 w 7467600"/>
              <a:gd name="connsiteY406" fmla="*/ 6843239 h 6858000"/>
              <a:gd name="connsiteX407" fmla="*/ 1794914 w 7467600"/>
              <a:gd name="connsiteY407" fmla="*/ 6858000 h 6858000"/>
              <a:gd name="connsiteX408" fmla="*/ 1746128 w 7467600"/>
              <a:gd name="connsiteY408" fmla="*/ 6858000 h 6858000"/>
              <a:gd name="connsiteX409" fmla="*/ 1753934 w 7467600"/>
              <a:gd name="connsiteY409" fmla="*/ 6724796 h 6858000"/>
              <a:gd name="connsiteX410" fmla="*/ 1792053 w 7467600"/>
              <a:gd name="connsiteY410" fmla="*/ 6572396 h 6858000"/>
              <a:gd name="connsiteX411" fmla="*/ 1862248 w 7467600"/>
              <a:gd name="connsiteY411" fmla="*/ 6266397 h 6858000"/>
              <a:gd name="connsiteX412" fmla="*/ 1862250 w 7467600"/>
              <a:gd name="connsiteY412" fmla="*/ 6033531 h 6858000"/>
              <a:gd name="connsiteX413" fmla="*/ 1211999 w 7467600"/>
              <a:gd name="connsiteY413" fmla="*/ 6683610 h 6858000"/>
              <a:gd name="connsiteX414" fmla="*/ 1213266 w 7467600"/>
              <a:gd name="connsiteY414" fmla="*/ 6691947 h 6858000"/>
              <a:gd name="connsiteX415" fmla="*/ 1203370 w 7467600"/>
              <a:gd name="connsiteY415" fmla="*/ 6850676 h 6858000"/>
              <a:gd name="connsiteX416" fmla="*/ 1203671 w 7467600"/>
              <a:gd name="connsiteY416" fmla="*/ 6858000 h 6858000"/>
              <a:gd name="connsiteX417" fmla="*/ 1143180 w 7467600"/>
              <a:gd name="connsiteY417" fmla="*/ 6858000 h 6858000"/>
              <a:gd name="connsiteX418" fmla="*/ 1142176 w 7467600"/>
              <a:gd name="connsiteY418" fmla="*/ 6766045 h 6858000"/>
              <a:gd name="connsiteX419" fmla="*/ 1067484 w 7467600"/>
              <a:gd name="connsiteY419" fmla="*/ 6858000 h 6858000"/>
              <a:gd name="connsiteX420" fmla="*/ 953928 w 7467600"/>
              <a:gd name="connsiteY420" fmla="*/ 6858000 h 6858000"/>
              <a:gd name="connsiteX421" fmla="*/ 959715 w 7467600"/>
              <a:gd name="connsiteY421" fmla="*/ 6850185 h 6858000"/>
              <a:gd name="connsiteX422" fmla="*/ 1483788 w 7467600"/>
              <a:gd name="connsiteY422" fmla="*/ 6259174 h 6858000"/>
              <a:gd name="connsiteX423" fmla="*/ 1100671 w 7467600"/>
              <a:gd name="connsiteY423" fmla="*/ 6252137 h 6858000"/>
              <a:gd name="connsiteX424" fmla="*/ 1090144 w 7467600"/>
              <a:gd name="connsiteY424" fmla="*/ 6256748 h 6858000"/>
              <a:gd name="connsiteX425" fmla="*/ 1095872 w 7467600"/>
              <a:gd name="connsiteY425" fmla="*/ 6271892 h 6858000"/>
              <a:gd name="connsiteX426" fmla="*/ 262785 w 7467600"/>
              <a:gd name="connsiteY426" fmla="*/ 6845450 h 6858000"/>
              <a:gd name="connsiteX427" fmla="*/ 209968 w 7467600"/>
              <a:gd name="connsiteY427" fmla="*/ 6770713 h 6858000"/>
              <a:gd name="connsiteX428" fmla="*/ 873460 w 7467600"/>
              <a:gd name="connsiteY428" fmla="*/ 6253768 h 6858000"/>
              <a:gd name="connsiteX429" fmla="*/ 192686 w 7467600"/>
              <a:gd name="connsiteY429" fmla="*/ 5849257 h 6858000"/>
              <a:gd name="connsiteX430" fmla="*/ 4696 w 7467600"/>
              <a:gd name="connsiteY430" fmla="*/ 5697668 h 6858000"/>
              <a:gd name="connsiteX431" fmla="*/ 0 w 7467600"/>
              <a:gd name="connsiteY431" fmla="*/ 5689984 h 6858000"/>
              <a:gd name="connsiteX432" fmla="*/ 0 w 7467600"/>
              <a:gd name="connsiteY432" fmla="*/ 5513472 h 6858000"/>
              <a:gd name="connsiteX433" fmla="*/ 174101 w 7467600"/>
              <a:gd name="connsiteY433" fmla="*/ 5620277 h 6858000"/>
              <a:gd name="connsiteX434" fmla="*/ 891800 w 7467600"/>
              <a:gd name="connsiteY434" fmla="*/ 6036935 h 6858000"/>
              <a:gd name="connsiteX435" fmla="*/ 1072219 w 7467600"/>
              <a:gd name="connsiteY435" fmla="*/ 6169443 h 6858000"/>
              <a:gd name="connsiteX436" fmla="*/ 1074117 w 7467600"/>
              <a:gd name="connsiteY436" fmla="*/ 6170301 h 6858000"/>
              <a:gd name="connsiteX437" fmla="*/ 1083114 w 7467600"/>
              <a:gd name="connsiteY437" fmla="*/ 6174131 h 6858000"/>
              <a:gd name="connsiteX438" fmla="*/ 1543010 w 7467600"/>
              <a:gd name="connsiteY438" fmla="*/ 6191140 h 6858000"/>
              <a:gd name="connsiteX439" fmla="*/ 1551080 w 7467600"/>
              <a:gd name="connsiteY439" fmla="*/ 6195006 h 6858000"/>
              <a:gd name="connsiteX440" fmla="*/ 2345443 w 7467600"/>
              <a:gd name="connsiteY440" fmla="*/ 5549882 h 6858000"/>
              <a:gd name="connsiteX441" fmla="*/ 1721499 w 7467600"/>
              <a:gd name="connsiteY441" fmla="*/ 5599969 h 6858000"/>
              <a:gd name="connsiteX442" fmla="*/ 767716 w 7467600"/>
              <a:gd name="connsiteY442" fmla="*/ 5472768 h 6858000"/>
              <a:gd name="connsiteX443" fmla="*/ 722147 w 7467600"/>
              <a:gd name="connsiteY443" fmla="*/ 5393091 h 6858000"/>
              <a:gd name="connsiteX444" fmla="*/ 1485552 w 7467600"/>
              <a:gd name="connsiteY444" fmla="*/ 5313202 h 6858000"/>
              <a:gd name="connsiteX445" fmla="*/ 2143004 w 7467600"/>
              <a:gd name="connsiteY445" fmla="*/ 5402420 h 6858000"/>
              <a:gd name="connsiteX446" fmla="*/ 1933391 w 7467600"/>
              <a:gd name="connsiteY446" fmla="*/ 5156971 h 6858000"/>
              <a:gd name="connsiteX447" fmla="*/ 1827118 w 7467600"/>
              <a:gd name="connsiteY447" fmla="*/ 4968410 h 6858000"/>
              <a:gd name="connsiteX448" fmla="*/ 1837349 w 7467600"/>
              <a:gd name="connsiteY448" fmla="*/ 4956357 h 6858000"/>
              <a:gd name="connsiteX449" fmla="*/ 2162835 w 7467600"/>
              <a:gd name="connsiteY449" fmla="*/ 5187853 h 6858000"/>
              <a:gd name="connsiteX450" fmla="*/ 2257167 w 7467600"/>
              <a:gd name="connsiteY450" fmla="*/ 5462123 h 6858000"/>
              <a:gd name="connsiteX451" fmla="*/ 2261598 w 7467600"/>
              <a:gd name="connsiteY451" fmla="*/ 5467998 h 6858000"/>
              <a:gd name="connsiteX452" fmla="*/ 2437177 w 7467600"/>
              <a:gd name="connsiteY452" fmla="*/ 5479608 h 6858000"/>
              <a:gd name="connsiteX453" fmla="*/ 2445247 w 7467600"/>
              <a:gd name="connsiteY453" fmla="*/ 5483476 h 6858000"/>
              <a:gd name="connsiteX454" fmla="*/ 2743626 w 7467600"/>
              <a:gd name="connsiteY454" fmla="*/ 5304819 h 6858000"/>
              <a:gd name="connsiteX455" fmla="*/ 3048102 w 7467600"/>
              <a:gd name="connsiteY455" fmla="*/ 5150595 h 6858000"/>
              <a:gd name="connsiteX456" fmla="*/ 1799414 w 7467600"/>
              <a:gd name="connsiteY456" fmla="*/ 4694732 h 6858000"/>
              <a:gd name="connsiteX457" fmla="*/ 1771735 w 7467600"/>
              <a:gd name="connsiteY457" fmla="*/ 4619929 h 6858000"/>
              <a:gd name="connsiteX458" fmla="*/ 3104273 w 7467600"/>
              <a:gd name="connsiteY458" fmla="*/ 5076159 h 6858000"/>
              <a:gd name="connsiteX459" fmla="*/ 3113245 w 7467600"/>
              <a:gd name="connsiteY459" fmla="*/ 5090705 h 6858000"/>
              <a:gd name="connsiteX460" fmla="*/ 3126294 w 7467600"/>
              <a:gd name="connsiteY460" fmla="*/ 5114400 h 6858000"/>
              <a:gd name="connsiteX461" fmla="*/ 3937433 w 7467600"/>
              <a:gd name="connsiteY461" fmla="*/ 4830473 h 6858000"/>
              <a:gd name="connsiteX462" fmla="*/ 3590475 w 7467600"/>
              <a:gd name="connsiteY462" fmla="*/ 4597974 h 6858000"/>
              <a:gd name="connsiteX463" fmla="*/ 3100264 w 7467600"/>
              <a:gd name="connsiteY463" fmla="*/ 4579845 h 6858000"/>
              <a:gd name="connsiteX464" fmla="*/ 2183576 w 7467600"/>
              <a:gd name="connsiteY464" fmla="*/ 4227150 h 6858000"/>
              <a:gd name="connsiteX465" fmla="*/ 2151029 w 7467600"/>
              <a:gd name="connsiteY465" fmla="*/ 4146947 h 6858000"/>
              <a:gd name="connsiteX466" fmla="*/ 3563434 w 7467600"/>
              <a:gd name="connsiteY466" fmla="*/ 4469115 h 6858000"/>
              <a:gd name="connsiteX467" fmla="*/ 3177952 w 7467600"/>
              <a:gd name="connsiteY467" fmla="*/ 3657386 h 6858000"/>
              <a:gd name="connsiteX468" fmla="*/ 3189263 w 7467600"/>
              <a:gd name="connsiteY468" fmla="*/ 3625726 h 6858000"/>
              <a:gd name="connsiteX469" fmla="*/ 3560912 w 7467600"/>
              <a:gd name="connsiteY469" fmla="*/ 4079863 h 6858000"/>
              <a:gd name="connsiteX470" fmla="*/ 3626636 w 7467600"/>
              <a:gd name="connsiteY470" fmla="*/ 4512230 h 6858000"/>
              <a:gd name="connsiteX471" fmla="*/ 3653088 w 7467600"/>
              <a:gd name="connsiteY471" fmla="*/ 4521417 h 6858000"/>
              <a:gd name="connsiteX472" fmla="*/ 3988128 w 7467600"/>
              <a:gd name="connsiteY472" fmla="*/ 4817267 h 6858000"/>
              <a:gd name="connsiteX473" fmla="*/ 4830582 w 7467600"/>
              <a:gd name="connsiteY473" fmla="*/ 4676000 h 6858000"/>
              <a:gd name="connsiteX474" fmla="*/ 4830100 w 7467600"/>
              <a:gd name="connsiteY474" fmla="*/ 4675554 h 6858000"/>
              <a:gd name="connsiteX475" fmla="*/ 4036318 w 7467600"/>
              <a:gd name="connsiteY475" fmla="*/ 4147013 h 6858000"/>
              <a:gd name="connsiteX476" fmla="*/ 3432098 w 7467600"/>
              <a:gd name="connsiteY476" fmla="*/ 3537312 h 6858000"/>
              <a:gd name="connsiteX477" fmla="*/ 3446761 w 7467600"/>
              <a:gd name="connsiteY477" fmla="*/ 3461278 h 6858000"/>
              <a:gd name="connsiteX478" fmla="*/ 4419733 w 7467600"/>
              <a:gd name="connsiteY478" fmla="*/ 3963555 h 6858000"/>
              <a:gd name="connsiteX479" fmla="*/ 4781371 w 7467600"/>
              <a:gd name="connsiteY479" fmla="*/ 4458604 h 6858000"/>
              <a:gd name="connsiteX480" fmla="*/ 4780440 w 7467600"/>
              <a:gd name="connsiteY480" fmla="*/ 4470290 h 6858000"/>
              <a:gd name="connsiteX481" fmla="*/ 4898954 w 7467600"/>
              <a:gd name="connsiteY481" fmla="*/ 4662092 h 6858000"/>
              <a:gd name="connsiteX482" fmla="*/ 4900699 w 7467600"/>
              <a:gd name="connsiteY482" fmla="*/ 4670867 h 6858000"/>
              <a:gd name="connsiteX483" fmla="*/ 5714511 w 7467600"/>
              <a:gd name="connsiteY483" fmla="*/ 4663483 h 6858000"/>
              <a:gd name="connsiteX484" fmla="*/ 5464793 w 7467600"/>
              <a:gd name="connsiteY484" fmla="*/ 4393556 h 6858000"/>
              <a:gd name="connsiteX485" fmla="*/ 5461897 w 7467600"/>
              <a:gd name="connsiteY485" fmla="*/ 4390879 h 6858000"/>
              <a:gd name="connsiteX486" fmla="*/ 4294126 w 7467600"/>
              <a:gd name="connsiteY486" fmla="*/ 3303048 h 6858000"/>
              <a:gd name="connsiteX487" fmla="*/ 4305321 w 7467600"/>
              <a:gd name="connsiteY487" fmla="*/ 3256953 h 6858000"/>
              <a:gd name="connsiteX488" fmla="*/ 4949299 w 7467600"/>
              <a:gd name="connsiteY488" fmla="*/ 3766336 h 6858000"/>
              <a:gd name="connsiteX489" fmla="*/ 5291452 w 7467600"/>
              <a:gd name="connsiteY489" fmla="*/ 4076801 h 6858000"/>
              <a:gd name="connsiteX490" fmla="*/ 5434998 w 7467600"/>
              <a:gd name="connsiteY490" fmla="*/ 4254100 h 6858000"/>
              <a:gd name="connsiteX491" fmla="*/ 5351015 w 7467600"/>
              <a:gd name="connsiteY491" fmla="*/ 3760989 h 6858000"/>
              <a:gd name="connsiteX492" fmla="*/ 5413780 w 7467600"/>
              <a:gd name="connsiteY492" fmla="*/ 2966265 h 6858000"/>
              <a:gd name="connsiteX493" fmla="*/ 5425627 w 7467600"/>
              <a:gd name="connsiteY493" fmla="*/ 2954192 h 6858000"/>
              <a:gd name="connsiteX494" fmla="*/ 6604735 w 7467600"/>
              <a:gd name="connsiteY494" fmla="*/ 2041381 h 6858000"/>
              <a:gd name="connsiteX495" fmla="*/ 7204487 w 7467600"/>
              <a:gd name="connsiteY495" fmla="*/ 2742112 h 6858000"/>
              <a:gd name="connsiteX496" fmla="*/ 7131592 w 7467600"/>
              <a:gd name="connsiteY496" fmla="*/ 2672096 h 6858000"/>
              <a:gd name="connsiteX497" fmla="*/ 6996344 w 7467600"/>
              <a:gd name="connsiteY497" fmla="*/ 2518310 h 6858000"/>
              <a:gd name="connsiteX498" fmla="*/ 6735495 w 7467600"/>
              <a:gd name="connsiteY498" fmla="*/ 2196890 h 6858000"/>
              <a:gd name="connsiteX499" fmla="*/ 6721901 w 7467600"/>
              <a:gd name="connsiteY499" fmla="*/ 2179274 h 6858000"/>
              <a:gd name="connsiteX500" fmla="*/ 6604735 w 7467600"/>
              <a:gd name="connsiteY500" fmla="*/ 2041381 h 6858000"/>
              <a:gd name="connsiteX501" fmla="*/ 6591670 w 7467600"/>
              <a:gd name="connsiteY501" fmla="*/ 1988277 h 6858000"/>
              <a:gd name="connsiteX502" fmla="*/ 6747349 w 7467600"/>
              <a:gd name="connsiteY502" fmla="*/ 2160069 h 6858000"/>
              <a:gd name="connsiteX503" fmla="*/ 6760943 w 7467600"/>
              <a:gd name="connsiteY503" fmla="*/ 2177686 h 6858000"/>
              <a:gd name="connsiteX504" fmla="*/ 7021065 w 7467600"/>
              <a:gd name="connsiteY504" fmla="*/ 2498102 h 6858000"/>
              <a:gd name="connsiteX505" fmla="*/ 7155223 w 7467600"/>
              <a:gd name="connsiteY505" fmla="*/ 2650386 h 6858000"/>
              <a:gd name="connsiteX506" fmla="*/ 7203167 w 7467600"/>
              <a:gd name="connsiteY506" fmla="*/ 2697288 h 6858000"/>
              <a:gd name="connsiteX507" fmla="*/ 6937703 w 7467600"/>
              <a:gd name="connsiteY507" fmla="*/ 2321981 h 6858000"/>
              <a:gd name="connsiteX508" fmla="*/ 6591670 w 7467600"/>
              <a:gd name="connsiteY508" fmla="*/ 1988277 h 6858000"/>
              <a:gd name="connsiteX509" fmla="*/ 5798671 w 7467600"/>
              <a:gd name="connsiteY509" fmla="*/ 1981601 h 6858000"/>
              <a:gd name="connsiteX510" fmla="*/ 5754709 w 7467600"/>
              <a:gd name="connsiteY510" fmla="*/ 2071454 h 6858000"/>
              <a:gd name="connsiteX511" fmla="*/ 5763044 w 7467600"/>
              <a:gd name="connsiteY511" fmla="*/ 2842206 h 6858000"/>
              <a:gd name="connsiteX512" fmla="*/ 5764974 w 7467600"/>
              <a:gd name="connsiteY512" fmla="*/ 2799609 h 6858000"/>
              <a:gd name="connsiteX513" fmla="*/ 5767665 w 7467600"/>
              <a:gd name="connsiteY513" fmla="*/ 2666409 h 6858000"/>
              <a:gd name="connsiteX514" fmla="*/ 5763055 w 7467600"/>
              <a:gd name="connsiteY514" fmla="*/ 2579705 h 6858000"/>
              <a:gd name="connsiteX515" fmla="*/ 5758079 w 7467600"/>
              <a:gd name="connsiteY515" fmla="*/ 2492508 h 6858000"/>
              <a:gd name="connsiteX516" fmla="*/ 5779325 w 7467600"/>
              <a:gd name="connsiteY516" fmla="*/ 2197069 h 6858000"/>
              <a:gd name="connsiteX517" fmla="*/ 5798671 w 7467600"/>
              <a:gd name="connsiteY517" fmla="*/ 1981601 h 6858000"/>
              <a:gd name="connsiteX518" fmla="*/ 5829202 w 7467600"/>
              <a:gd name="connsiteY518" fmla="*/ 1971679 h 6858000"/>
              <a:gd name="connsiteX519" fmla="*/ 5809558 w 7467600"/>
              <a:gd name="connsiteY519" fmla="*/ 2198043 h 6858000"/>
              <a:gd name="connsiteX520" fmla="*/ 5788653 w 7467600"/>
              <a:gd name="connsiteY520" fmla="*/ 2489430 h 6858000"/>
              <a:gd name="connsiteX521" fmla="*/ 5793439 w 7467600"/>
              <a:gd name="connsiteY521" fmla="*/ 2575235 h 6858000"/>
              <a:gd name="connsiteX522" fmla="*/ 5796837 w 7467600"/>
              <a:gd name="connsiteY522" fmla="*/ 2637633 h 6858000"/>
              <a:gd name="connsiteX523" fmla="*/ 5818614 w 7467600"/>
              <a:gd name="connsiteY523" fmla="*/ 2473055 h 6858000"/>
              <a:gd name="connsiteX524" fmla="*/ 5829202 w 7467600"/>
              <a:gd name="connsiteY524" fmla="*/ 1971679 h 6858000"/>
              <a:gd name="connsiteX525" fmla="*/ 5911389 w 7467600"/>
              <a:gd name="connsiteY525" fmla="*/ 1898371 h 6858000"/>
              <a:gd name="connsiteX526" fmla="*/ 6237627 w 7467600"/>
              <a:gd name="connsiteY526" fmla="*/ 2231921 h 6858000"/>
              <a:gd name="connsiteX527" fmla="*/ 5911389 w 7467600"/>
              <a:gd name="connsiteY527" fmla="*/ 1898371 h 6858000"/>
              <a:gd name="connsiteX528" fmla="*/ 6944437 w 7467600"/>
              <a:gd name="connsiteY528" fmla="*/ 1575402 h 6858000"/>
              <a:gd name="connsiteX529" fmla="*/ 6304730 w 7467600"/>
              <a:gd name="connsiteY529" fmla="*/ 1766654 h 6858000"/>
              <a:gd name="connsiteX530" fmla="*/ 6944437 w 7467600"/>
              <a:gd name="connsiteY530" fmla="*/ 1575402 h 6858000"/>
              <a:gd name="connsiteX531" fmla="*/ 7019523 w 7467600"/>
              <a:gd name="connsiteY531" fmla="*/ 1519450 h 6858000"/>
              <a:gd name="connsiteX532" fmla="*/ 6298091 w 7467600"/>
              <a:gd name="connsiteY532" fmla="*/ 1737122 h 6858000"/>
              <a:gd name="connsiteX533" fmla="*/ 7019523 w 7467600"/>
              <a:gd name="connsiteY533" fmla="*/ 1519450 h 6858000"/>
              <a:gd name="connsiteX534" fmla="*/ 2399523 w 7467600"/>
              <a:gd name="connsiteY534" fmla="*/ 1428234 h 6858000"/>
              <a:gd name="connsiteX535" fmla="*/ 2224982 w 7467600"/>
              <a:gd name="connsiteY535" fmla="*/ 1826201 h 6858000"/>
              <a:gd name="connsiteX536" fmla="*/ 2096099 w 7467600"/>
              <a:gd name="connsiteY536" fmla="*/ 2345900 h 6858000"/>
              <a:gd name="connsiteX537" fmla="*/ 2283317 w 7467600"/>
              <a:gd name="connsiteY537" fmla="*/ 1796925 h 6858000"/>
              <a:gd name="connsiteX538" fmla="*/ 2399523 w 7467600"/>
              <a:gd name="connsiteY538" fmla="*/ 1428234 h 6858000"/>
              <a:gd name="connsiteX539" fmla="*/ 2448558 w 7467600"/>
              <a:gd name="connsiteY539" fmla="*/ 1373435 h 6858000"/>
              <a:gd name="connsiteX540" fmla="*/ 2312521 w 7467600"/>
              <a:gd name="connsiteY540" fmla="*/ 1806140 h 6858000"/>
              <a:gd name="connsiteX541" fmla="*/ 2127533 w 7467600"/>
              <a:gd name="connsiteY541" fmla="*/ 2348380 h 6858000"/>
              <a:gd name="connsiteX542" fmla="*/ 2358080 w 7467600"/>
              <a:gd name="connsiteY542" fmla="*/ 1866134 h 6858000"/>
              <a:gd name="connsiteX543" fmla="*/ 2407436 w 7467600"/>
              <a:gd name="connsiteY543" fmla="*/ 1651070 h 6858000"/>
              <a:gd name="connsiteX544" fmla="*/ 2448558 w 7467600"/>
              <a:gd name="connsiteY544" fmla="*/ 1373435 h 6858000"/>
              <a:gd name="connsiteX545" fmla="*/ 278707 w 7467600"/>
              <a:gd name="connsiteY545" fmla="*/ 1352270 h 6858000"/>
              <a:gd name="connsiteX546" fmla="*/ 321570 w 7467600"/>
              <a:gd name="connsiteY546" fmla="*/ 1861610 h 6858000"/>
              <a:gd name="connsiteX547" fmla="*/ 294281 w 7467600"/>
              <a:gd name="connsiteY547" fmla="*/ 1440658 h 6858000"/>
              <a:gd name="connsiteX548" fmla="*/ 278707 w 7467600"/>
              <a:gd name="connsiteY548" fmla="*/ 1352270 h 6858000"/>
              <a:gd name="connsiteX549" fmla="*/ 1423821 w 7467600"/>
              <a:gd name="connsiteY549" fmla="*/ 1351958 h 6858000"/>
              <a:gd name="connsiteX550" fmla="*/ 1638521 w 7467600"/>
              <a:gd name="connsiteY550" fmla="*/ 1908470 h 6858000"/>
              <a:gd name="connsiteX551" fmla="*/ 1754199 w 7467600"/>
              <a:gd name="connsiteY551" fmla="*/ 2149284 h 6858000"/>
              <a:gd name="connsiteX552" fmla="*/ 1908359 w 7467600"/>
              <a:gd name="connsiteY552" fmla="*/ 2364988 h 6858000"/>
              <a:gd name="connsiteX553" fmla="*/ 1647661 w 7467600"/>
              <a:gd name="connsiteY553" fmla="*/ 1825945 h 6858000"/>
              <a:gd name="connsiteX554" fmla="*/ 1423821 w 7467600"/>
              <a:gd name="connsiteY554" fmla="*/ 1351958 h 6858000"/>
              <a:gd name="connsiteX555" fmla="*/ 1431890 w 7467600"/>
              <a:gd name="connsiteY555" fmla="*/ 1306475 h 6858000"/>
              <a:gd name="connsiteX556" fmla="*/ 1507597 w 7467600"/>
              <a:gd name="connsiteY556" fmla="*/ 1446132 h 6858000"/>
              <a:gd name="connsiteX557" fmla="*/ 1674586 w 7467600"/>
              <a:gd name="connsiteY557" fmla="*/ 1813832 h 6858000"/>
              <a:gd name="connsiteX558" fmla="*/ 1815950 w 7467600"/>
              <a:gd name="connsiteY558" fmla="*/ 2128564 h 6858000"/>
              <a:gd name="connsiteX559" fmla="*/ 1984242 w 7467600"/>
              <a:gd name="connsiteY559" fmla="*/ 2430829 h 6858000"/>
              <a:gd name="connsiteX560" fmla="*/ 2014023 w 7467600"/>
              <a:gd name="connsiteY560" fmla="*/ 2450995 h 6858000"/>
              <a:gd name="connsiteX561" fmla="*/ 1747337 w 7467600"/>
              <a:gd name="connsiteY561" fmla="*/ 1855264 h 6858000"/>
              <a:gd name="connsiteX562" fmla="*/ 1533749 w 7467600"/>
              <a:gd name="connsiteY562" fmla="*/ 1478656 h 6858000"/>
              <a:gd name="connsiteX563" fmla="*/ 1431890 w 7467600"/>
              <a:gd name="connsiteY563" fmla="*/ 1306475 h 6858000"/>
              <a:gd name="connsiteX564" fmla="*/ 5052692 w 7467600"/>
              <a:gd name="connsiteY564" fmla="*/ 1292994 h 6858000"/>
              <a:gd name="connsiteX565" fmla="*/ 5200661 w 7467600"/>
              <a:gd name="connsiteY565" fmla="*/ 1635186 h 6858000"/>
              <a:gd name="connsiteX566" fmla="*/ 5297138 w 7467600"/>
              <a:gd name="connsiteY566" fmla="*/ 1906351 h 6858000"/>
              <a:gd name="connsiteX567" fmla="*/ 5052692 w 7467600"/>
              <a:gd name="connsiteY567" fmla="*/ 1292994 h 6858000"/>
              <a:gd name="connsiteX568" fmla="*/ 5009948 w 7467600"/>
              <a:gd name="connsiteY568" fmla="*/ 1273619 h 6858000"/>
              <a:gd name="connsiteX569" fmla="*/ 5121777 w 7467600"/>
              <a:gd name="connsiteY569" fmla="*/ 1654213 h 6858000"/>
              <a:gd name="connsiteX570" fmla="*/ 5293545 w 7467600"/>
              <a:gd name="connsiteY570" fmla="*/ 2072247 h 6858000"/>
              <a:gd name="connsiteX571" fmla="*/ 5294042 w 7467600"/>
              <a:gd name="connsiteY571" fmla="*/ 2065019 h 6858000"/>
              <a:gd name="connsiteX572" fmla="*/ 5171936 w 7467600"/>
              <a:gd name="connsiteY572" fmla="*/ 1647613 h 6858000"/>
              <a:gd name="connsiteX573" fmla="*/ 5009948 w 7467600"/>
              <a:gd name="connsiteY573" fmla="*/ 1273619 h 6858000"/>
              <a:gd name="connsiteX574" fmla="*/ 655236 w 7467600"/>
              <a:gd name="connsiteY574" fmla="*/ 1268632 h 6858000"/>
              <a:gd name="connsiteX575" fmla="*/ 839521 w 7467600"/>
              <a:gd name="connsiteY575" fmla="*/ 1685315 h 6858000"/>
              <a:gd name="connsiteX576" fmla="*/ 1109416 w 7467600"/>
              <a:gd name="connsiteY576" fmla="*/ 2061663 h 6858000"/>
              <a:gd name="connsiteX577" fmla="*/ 1298300 w 7467600"/>
              <a:gd name="connsiteY577" fmla="*/ 2247742 h 6858000"/>
              <a:gd name="connsiteX578" fmla="*/ 1125871 w 7467600"/>
              <a:gd name="connsiteY578" fmla="*/ 1989513 h 6858000"/>
              <a:gd name="connsiteX579" fmla="*/ 981574 w 7467600"/>
              <a:gd name="connsiteY579" fmla="*/ 1783157 h 6858000"/>
              <a:gd name="connsiteX580" fmla="*/ 922198 w 7467600"/>
              <a:gd name="connsiteY580" fmla="*/ 1677437 h 6858000"/>
              <a:gd name="connsiteX581" fmla="*/ 869293 w 7467600"/>
              <a:gd name="connsiteY581" fmla="*/ 1583214 h 6858000"/>
              <a:gd name="connsiteX582" fmla="*/ 751431 w 7467600"/>
              <a:gd name="connsiteY582" fmla="*/ 1405731 h 6858000"/>
              <a:gd name="connsiteX583" fmla="*/ 655236 w 7467600"/>
              <a:gd name="connsiteY583" fmla="*/ 1268632 h 6858000"/>
              <a:gd name="connsiteX584" fmla="*/ 6516292 w 7467600"/>
              <a:gd name="connsiteY584" fmla="*/ 1263064 h 6858000"/>
              <a:gd name="connsiteX585" fmla="*/ 5736320 w 7467600"/>
              <a:gd name="connsiteY585" fmla="*/ 1501803 h 6858000"/>
              <a:gd name="connsiteX586" fmla="*/ 6516292 w 7467600"/>
              <a:gd name="connsiteY586" fmla="*/ 1263064 h 6858000"/>
              <a:gd name="connsiteX587" fmla="*/ 291466 w 7467600"/>
              <a:gd name="connsiteY587" fmla="*/ 1250369 h 6858000"/>
              <a:gd name="connsiteX588" fmla="*/ 323180 w 7467600"/>
              <a:gd name="connsiteY588" fmla="*/ 1435283 h 6858000"/>
              <a:gd name="connsiteX589" fmla="*/ 349381 w 7467600"/>
              <a:gd name="connsiteY589" fmla="*/ 1875041 h 6858000"/>
              <a:gd name="connsiteX590" fmla="*/ 374363 w 7467600"/>
              <a:gd name="connsiteY590" fmla="*/ 1506494 h 6858000"/>
              <a:gd name="connsiteX591" fmla="*/ 302168 w 7467600"/>
              <a:gd name="connsiteY591" fmla="*/ 1274495 h 6858000"/>
              <a:gd name="connsiteX592" fmla="*/ 291466 w 7467600"/>
              <a:gd name="connsiteY592" fmla="*/ 1250369 h 6858000"/>
              <a:gd name="connsiteX593" fmla="*/ 678222 w 7467600"/>
              <a:gd name="connsiteY593" fmla="*/ 1248670 h 6858000"/>
              <a:gd name="connsiteX594" fmla="*/ 775536 w 7467600"/>
              <a:gd name="connsiteY594" fmla="*/ 1388015 h 6858000"/>
              <a:gd name="connsiteX595" fmla="*/ 894529 w 7467600"/>
              <a:gd name="connsiteY595" fmla="*/ 1567739 h 6858000"/>
              <a:gd name="connsiteX596" fmla="*/ 948000 w 7467600"/>
              <a:gd name="connsiteY596" fmla="*/ 1663088 h 6858000"/>
              <a:gd name="connsiteX597" fmla="*/ 1006812 w 7467600"/>
              <a:gd name="connsiteY597" fmla="*/ 1767683 h 6858000"/>
              <a:gd name="connsiteX598" fmla="*/ 1149133 w 7467600"/>
              <a:gd name="connsiteY598" fmla="*/ 1971513 h 6858000"/>
              <a:gd name="connsiteX599" fmla="*/ 1333952 w 7467600"/>
              <a:gd name="connsiteY599" fmla="*/ 2251620 h 6858000"/>
              <a:gd name="connsiteX600" fmla="*/ 1337329 w 7467600"/>
              <a:gd name="connsiteY600" fmla="*/ 2258350 h 6858000"/>
              <a:gd name="connsiteX601" fmla="*/ 1014726 w 7467600"/>
              <a:gd name="connsiteY601" fmla="*/ 1615556 h 6858000"/>
              <a:gd name="connsiteX602" fmla="*/ 678222 w 7467600"/>
              <a:gd name="connsiteY602" fmla="*/ 1248670 h 6858000"/>
              <a:gd name="connsiteX603" fmla="*/ 6691602 w 7467600"/>
              <a:gd name="connsiteY603" fmla="*/ 1140573 h 6858000"/>
              <a:gd name="connsiteX604" fmla="*/ 6571100 w 7467600"/>
              <a:gd name="connsiteY604" fmla="*/ 1183662 h 6858000"/>
              <a:gd name="connsiteX605" fmla="*/ 6241687 w 7467600"/>
              <a:gd name="connsiteY605" fmla="*/ 1257600 h 6858000"/>
              <a:gd name="connsiteX606" fmla="*/ 5693009 w 7467600"/>
              <a:gd name="connsiteY606" fmla="*/ 1478256 h 6858000"/>
              <a:gd name="connsiteX607" fmla="*/ 6548420 w 7467600"/>
              <a:gd name="connsiteY607" fmla="*/ 1214599 h 6858000"/>
              <a:gd name="connsiteX608" fmla="*/ 6605473 w 7467600"/>
              <a:gd name="connsiteY608" fmla="*/ 1184686 h 6858000"/>
              <a:gd name="connsiteX609" fmla="*/ 6691602 w 7467600"/>
              <a:gd name="connsiteY609" fmla="*/ 1140573 h 6858000"/>
              <a:gd name="connsiteX610" fmla="*/ 4002475 w 7467600"/>
              <a:gd name="connsiteY610" fmla="*/ 1037802 h 6858000"/>
              <a:gd name="connsiteX611" fmla="*/ 4000324 w 7467600"/>
              <a:gd name="connsiteY611" fmla="*/ 1039362 h 6858000"/>
              <a:gd name="connsiteX612" fmla="*/ 4002862 w 7467600"/>
              <a:gd name="connsiteY612" fmla="*/ 1042866 h 6858000"/>
              <a:gd name="connsiteX613" fmla="*/ 4002475 w 7467600"/>
              <a:gd name="connsiteY613" fmla="*/ 1037802 h 6858000"/>
              <a:gd name="connsiteX614" fmla="*/ 506322 w 7467600"/>
              <a:gd name="connsiteY614" fmla="*/ 1020997 h 6858000"/>
              <a:gd name="connsiteX615" fmla="*/ 533068 w 7467600"/>
              <a:gd name="connsiteY615" fmla="*/ 1029409 h 6858000"/>
              <a:gd name="connsiteX616" fmla="*/ 1232525 w 7467600"/>
              <a:gd name="connsiteY616" fmla="*/ 1804675 h 6858000"/>
              <a:gd name="connsiteX617" fmla="*/ 1388858 w 7467600"/>
              <a:gd name="connsiteY617" fmla="*/ 2368011 h 6858000"/>
              <a:gd name="connsiteX618" fmla="*/ 1384098 w 7467600"/>
              <a:gd name="connsiteY618" fmla="*/ 2378125 h 6858000"/>
              <a:gd name="connsiteX619" fmla="*/ 1425393 w 7467600"/>
              <a:gd name="connsiteY619" fmla="*/ 2589124 h 6858000"/>
              <a:gd name="connsiteX620" fmla="*/ 1424001 w 7467600"/>
              <a:gd name="connsiteY620" fmla="*/ 2597541 h 6858000"/>
              <a:gd name="connsiteX621" fmla="*/ 2152729 w 7467600"/>
              <a:gd name="connsiteY621" fmla="*/ 2864487 h 6858000"/>
              <a:gd name="connsiteX622" fmla="*/ 2020609 w 7467600"/>
              <a:gd name="connsiteY622" fmla="*/ 2539671 h 6858000"/>
              <a:gd name="connsiteX623" fmla="*/ 2018920 w 7467600"/>
              <a:gd name="connsiteY623" fmla="*/ 2536309 h 6858000"/>
              <a:gd name="connsiteX624" fmla="*/ 1342441 w 7467600"/>
              <a:gd name="connsiteY624" fmla="*/ 1173017 h 6858000"/>
              <a:gd name="connsiteX625" fmla="*/ 1367925 w 7467600"/>
              <a:gd name="connsiteY625" fmla="*/ 1135648 h 6858000"/>
              <a:gd name="connsiteX626" fmla="*/ 1771401 w 7467600"/>
              <a:gd name="connsiteY626" fmla="*/ 1806673 h 6858000"/>
              <a:gd name="connsiteX627" fmla="*/ 1972385 w 7467600"/>
              <a:gd name="connsiteY627" fmla="*/ 2198735 h 6858000"/>
              <a:gd name="connsiteX628" fmla="*/ 2040892 w 7467600"/>
              <a:gd name="connsiteY628" fmla="*/ 2405205 h 6858000"/>
              <a:gd name="connsiteX629" fmla="*/ 2131689 w 7467600"/>
              <a:gd name="connsiteY629" fmla="*/ 1936926 h 6858000"/>
              <a:gd name="connsiteX630" fmla="*/ 2454820 w 7467600"/>
              <a:gd name="connsiteY630" fmla="*/ 1248808 h 6858000"/>
              <a:gd name="connsiteX631" fmla="*/ 2492512 w 7467600"/>
              <a:gd name="connsiteY631" fmla="*/ 1302920 h 6858000"/>
              <a:gd name="connsiteX632" fmla="*/ 2081216 w 7467600"/>
              <a:gd name="connsiteY632" fmla="*/ 2527513 h 6858000"/>
              <a:gd name="connsiteX633" fmla="*/ 2081211 w 7467600"/>
              <a:gd name="connsiteY633" fmla="*/ 2528916 h 6858000"/>
              <a:gd name="connsiteX634" fmla="*/ 2199067 w 7467600"/>
              <a:gd name="connsiteY634" fmla="*/ 2884061 h 6858000"/>
              <a:gd name="connsiteX635" fmla="*/ 3192586 w 7467600"/>
              <a:gd name="connsiteY635" fmla="*/ 3411496 h 6858000"/>
              <a:gd name="connsiteX636" fmla="*/ 3182620 w 7467600"/>
              <a:gd name="connsiteY636" fmla="*/ 3483279 h 6858000"/>
              <a:gd name="connsiteX637" fmla="*/ 2435119 w 7467600"/>
              <a:gd name="connsiteY637" fmla="*/ 3080173 h 6858000"/>
              <a:gd name="connsiteX638" fmla="*/ 2410152 w 7467600"/>
              <a:gd name="connsiteY638" fmla="*/ 3063751 h 6858000"/>
              <a:gd name="connsiteX639" fmla="*/ 2408099 w 7467600"/>
              <a:gd name="connsiteY639" fmla="*/ 3064403 h 6858000"/>
              <a:gd name="connsiteX640" fmla="*/ 2407218 w 7467600"/>
              <a:gd name="connsiteY640" fmla="*/ 3070324 h 6858000"/>
              <a:gd name="connsiteX641" fmla="*/ 2380138 w 7467600"/>
              <a:gd name="connsiteY641" fmla="*/ 3099341 h 6858000"/>
              <a:gd name="connsiteX642" fmla="*/ 1765923 w 7467600"/>
              <a:gd name="connsiteY642" fmla="*/ 3581043 h 6858000"/>
              <a:gd name="connsiteX643" fmla="*/ 1702258 w 7467600"/>
              <a:gd name="connsiteY643" fmla="*/ 3612286 h 6858000"/>
              <a:gd name="connsiteX644" fmla="*/ 1538370 w 7467600"/>
              <a:gd name="connsiteY644" fmla="*/ 3811804 h 6858000"/>
              <a:gd name="connsiteX645" fmla="*/ 542867 w 7467600"/>
              <a:gd name="connsiteY645" fmla="*/ 4944092 h 6858000"/>
              <a:gd name="connsiteX646" fmla="*/ 515800 w 7467600"/>
              <a:gd name="connsiteY646" fmla="*/ 4862180 h 6858000"/>
              <a:gd name="connsiteX647" fmla="*/ 909145 w 7467600"/>
              <a:gd name="connsiteY647" fmla="*/ 4199225 h 6858000"/>
              <a:gd name="connsiteX648" fmla="*/ 1214067 w 7467600"/>
              <a:gd name="connsiteY648" fmla="*/ 3908561 h 6858000"/>
              <a:gd name="connsiteX649" fmla="*/ 640967 w 7467600"/>
              <a:gd name="connsiteY649" fmla="*/ 4105601 h 6858000"/>
              <a:gd name="connsiteX650" fmla="*/ 112563 w 7467600"/>
              <a:gd name="connsiteY650" fmla="*/ 4396952 h 6858000"/>
              <a:gd name="connsiteX651" fmla="*/ 0 w 7467600"/>
              <a:gd name="connsiteY651" fmla="*/ 4466006 h 6858000"/>
              <a:gd name="connsiteX652" fmla="*/ 0 w 7467600"/>
              <a:gd name="connsiteY652" fmla="*/ 4233763 h 6858000"/>
              <a:gd name="connsiteX653" fmla="*/ 36881 w 7467600"/>
              <a:gd name="connsiteY653" fmla="*/ 4200118 h 6858000"/>
              <a:gd name="connsiteX654" fmla="*/ 910534 w 7467600"/>
              <a:gd name="connsiteY654" fmla="*/ 3629753 h 6858000"/>
              <a:gd name="connsiteX655" fmla="*/ 1578717 w 7467600"/>
              <a:gd name="connsiteY655" fmla="*/ 3575982 h 6858000"/>
              <a:gd name="connsiteX656" fmla="*/ 2338780 w 7467600"/>
              <a:gd name="connsiteY656" fmla="*/ 3033725 h 6858000"/>
              <a:gd name="connsiteX657" fmla="*/ 1807991 w 7467600"/>
              <a:gd name="connsiteY657" fmla="*/ 2807184 h 6858000"/>
              <a:gd name="connsiteX658" fmla="*/ 1416358 w 7467600"/>
              <a:gd name="connsiteY658" fmla="*/ 3112571 h 6858000"/>
              <a:gd name="connsiteX659" fmla="*/ 939066 w 7467600"/>
              <a:gd name="connsiteY659" fmla="*/ 3378798 h 6858000"/>
              <a:gd name="connsiteX660" fmla="*/ 115099 w 7467600"/>
              <a:gd name="connsiteY660" fmla="*/ 3607650 h 6858000"/>
              <a:gd name="connsiteX661" fmla="*/ 97284 w 7467600"/>
              <a:gd name="connsiteY661" fmla="*/ 3520393 h 6858000"/>
              <a:gd name="connsiteX662" fmla="*/ 922050 w 7467600"/>
              <a:gd name="connsiteY662" fmla="*/ 3074867 h 6858000"/>
              <a:gd name="connsiteX663" fmla="*/ 1405265 w 7467600"/>
              <a:gd name="connsiteY663" fmla="*/ 3016319 h 6858000"/>
              <a:gd name="connsiteX664" fmla="*/ 1407512 w 7467600"/>
              <a:gd name="connsiteY664" fmla="*/ 3018001 h 6858000"/>
              <a:gd name="connsiteX665" fmla="*/ 1726266 w 7467600"/>
              <a:gd name="connsiteY665" fmla="*/ 2777274 h 6858000"/>
              <a:gd name="connsiteX666" fmla="*/ 625390 w 7467600"/>
              <a:gd name="connsiteY666" fmla="*/ 2514541 h 6858000"/>
              <a:gd name="connsiteX667" fmla="*/ 619799 w 7467600"/>
              <a:gd name="connsiteY667" fmla="*/ 2527180 h 6858000"/>
              <a:gd name="connsiteX668" fmla="*/ 310030 w 7467600"/>
              <a:gd name="connsiteY668" fmla="*/ 2771818 h 6858000"/>
              <a:gd name="connsiteX669" fmla="*/ 173877 w 7467600"/>
              <a:gd name="connsiteY669" fmla="*/ 2937056 h 6858000"/>
              <a:gd name="connsiteX670" fmla="*/ 77889 w 7467600"/>
              <a:gd name="connsiteY670" fmla="*/ 3138440 h 6858000"/>
              <a:gd name="connsiteX671" fmla="*/ 0 w 7467600"/>
              <a:gd name="connsiteY671" fmla="*/ 3271395 h 6858000"/>
              <a:gd name="connsiteX672" fmla="*/ 0 w 7467600"/>
              <a:gd name="connsiteY672" fmla="*/ 3153002 h 6858000"/>
              <a:gd name="connsiteX673" fmla="*/ 2386 w 7467600"/>
              <a:gd name="connsiteY673" fmla="*/ 3149203 h 6858000"/>
              <a:gd name="connsiteX674" fmla="*/ 89753 w 7467600"/>
              <a:gd name="connsiteY674" fmla="*/ 2987702 h 6858000"/>
              <a:gd name="connsiteX675" fmla="*/ 76869 w 7467600"/>
              <a:gd name="connsiteY675" fmla="*/ 3005404 h 6858000"/>
              <a:gd name="connsiteX676" fmla="*/ 32049 w 7467600"/>
              <a:gd name="connsiteY676" fmla="*/ 3065814 h 6858000"/>
              <a:gd name="connsiteX677" fmla="*/ 0 w 7467600"/>
              <a:gd name="connsiteY677" fmla="*/ 3108744 h 6858000"/>
              <a:gd name="connsiteX678" fmla="*/ 0 w 7467600"/>
              <a:gd name="connsiteY678" fmla="*/ 3058059 h 6858000"/>
              <a:gd name="connsiteX679" fmla="*/ 7610 w 7467600"/>
              <a:gd name="connsiteY679" fmla="*/ 3047889 h 6858000"/>
              <a:gd name="connsiteX680" fmla="*/ 52419 w 7467600"/>
              <a:gd name="connsiteY680" fmla="*/ 2987479 h 6858000"/>
              <a:gd name="connsiteX681" fmla="*/ 59142 w 7467600"/>
              <a:gd name="connsiteY681" fmla="*/ 2978488 h 6858000"/>
              <a:gd name="connsiteX682" fmla="*/ 0 w 7467600"/>
              <a:gd name="connsiteY682" fmla="*/ 3015334 h 6858000"/>
              <a:gd name="connsiteX683" fmla="*/ 0 w 7467600"/>
              <a:gd name="connsiteY683" fmla="*/ 2914286 h 6858000"/>
              <a:gd name="connsiteX684" fmla="*/ 36383 w 7467600"/>
              <a:gd name="connsiteY684" fmla="*/ 2901128 h 6858000"/>
              <a:gd name="connsiteX685" fmla="*/ 156329 w 7467600"/>
              <a:gd name="connsiteY685" fmla="*/ 2840533 h 6858000"/>
              <a:gd name="connsiteX686" fmla="*/ 358355 w 7467600"/>
              <a:gd name="connsiteY686" fmla="*/ 2620471 h 6858000"/>
              <a:gd name="connsiteX687" fmla="*/ 510577 w 7467600"/>
              <a:gd name="connsiteY687" fmla="*/ 2501244 h 6858000"/>
              <a:gd name="connsiteX688" fmla="*/ 211967 w 7467600"/>
              <a:gd name="connsiteY688" fmla="*/ 2479171 h 6858000"/>
              <a:gd name="connsiteX689" fmla="*/ 0 w 7467600"/>
              <a:gd name="connsiteY689" fmla="*/ 2476398 h 6858000"/>
              <a:gd name="connsiteX690" fmla="*/ 0 w 7467600"/>
              <a:gd name="connsiteY690" fmla="*/ 2389189 h 6858000"/>
              <a:gd name="connsiteX691" fmla="*/ 103062 w 7467600"/>
              <a:gd name="connsiteY691" fmla="*/ 2389518 h 6858000"/>
              <a:gd name="connsiteX692" fmla="*/ 510734 w 7467600"/>
              <a:gd name="connsiteY692" fmla="*/ 2416201 h 6858000"/>
              <a:gd name="connsiteX693" fmla="*/ 279257 w 7467600"/>
              <a:gd name="connsiteY693" fmla="*/ 2092102 h 6858000"/>
              <a:gd name="connsiteX694" fmla="*/ 65265 w 7467600"/>
              <a:gd name="connsiteY694" fmla="*/ 2006049 h 6858000"/>
              <a:gd name="connsiteX695" fmla="*/ 0 w 7467600"/>
              <a:gd name="connsiteY695" fmla="*/ 1982532 h 6858000"/>
              <a:gd name="connsiteX696" fmla="*/ 0 w 7467600"/>
              <a:gd name="connsiteY696" fmla="*/ 1912789 h 6858000"/>
              <a:gd name="connsiteX697" fmla="*/ 97460 w 7467600"/>
              <a:gd name="connsiteY697" fmla="*/ 1953725 h 6858000"/>
              <a:gd name="connsiteX698" fmla="*/ 221272 w 7467600"/>
              <a:gd name="connsiteY698" fmla="*/ 1980766 h 6858000"/>
              <a:gd name="connsiteX699" fmla="*/ 116765 w 7467600"/>
              <a:gd name="connsiteY699" fmla="*/ 1911033 h 6858000"/>
              <a:gd name="connsiteX700" fmla="*/ 16405 w 7467600"/>
              <a:gd name="connsiteY700" fmla="*/ 1803412 h 6858000"/>
              <a:gd name="connsiteX701" fmla="*/ 0 w 7467600"/>
              <a:gd name="connsiteY701" fmla="*/ 1784777 h 6858000"/>
              <a:gd name="connsiteX702" fmla="*/ 0 w 7467600"/>
              <a:gd name="connsiteY702" fmla="*/ 1740082 h 6858000"/>
              <a:gd name="connsiteX703" fmla="*/ 39394 w 7467600"/>
              <a:gd name="connsiteY703" fmla="*/ 1784856 h 6858000"/>
              <a:gd name="connsiteX704" fmla="*/ 135813 w 7467600"/>
              <a:gd name="connsiteY704" fmla="*/ 1888838 h 6858000"/>
              <a:gd name="connsiteX705" fmla="*/ 242575 w 7467600"/>
              <a:gd name="connsiteY705" fmla="*/ 1958841 h 6858000"/>
              <a:gd name="connsiteX706" fmla="*/ 82197 w 7467600"/>
              <a:gd name="connsiteY706" fmla="*/ 1754826 h 6858000"/>
              <a:gd name="connsiteX707" fmla="*/ 0 w 7467600"/>
              <a:gd name="connsiteY707" fmla="*/ 1679650 h 6858000"/>
              <a:gd name="connsiteX708" fmla="*/ 0 w 7467600"/>
              <a:gd name="connsiteY708" fmla="*/ 1602463 h 6858000"/>
              <a:gd name="connsiteX709" fmla="*/ 84689 w 7467600"/>
              <a:gd name="connsiteY709" fmla="*/ 1677442 h 6858000"/>
              <a:gd name="connsiteX710" fmla="*/ 298437 w 7467600"/>
              <a:gd name="connsiteY710" fmla="*/ 1968019 h 6858000"/>
              <a:gd name="connsiteX711" fmla="*/ 227269 w 7467600"/>
              <a:gd name="connsiteY711" fmla="*/ 1114064 h 6858000"/>
              <a:gd name="connsiteX712" fmla="*/ 248003 w 7467600"/>
              <a:gd name="connsiteY712" fmla="*/ 1089613 h 6858000"/>
              <a:gd name="connsiteX713" fmla="*/ 427020 w 7467600"/>
              <a:gd name="connsiteY713" fmla="*/ 1619803 h 6858000"/>
              <a:gd name="connsiteX714" fmla="*/ 340345 w 7467600"/>
              <a:gd name="connsiteY714" fmla="*/ 2027739 h 6858000"/>
              <a:gd name="connsiteX715" fmla="*/ 360865 w 7467600"/>
              <a:gd name="connsiteY715" fmla="*/ 2044827 h 6858000"/>
              <a:gd name="connsiteX716" fmla="*/ 560414 w 7467600"/>
              <a:gd name="connsiteY716" fmla="*/ 2421457 h 6858000"/>
              <a:gd name="connsiteX717" fmla="*/ 1359703 w 7467600"/>
              <a:gd name="connsiteY717" fmla="*/ 2578554 h 6858000"/>
              <a:gd name="connsiteX718" fmla="*/ 1359422 w 7467600"/>
              <a:gd name="connsiteY718" fmla="*/ 2577994 h 6858000"/>
              <a:gd name="connsiteX719" fmla="*/ 828701 w 7467600"/>
              <a:gd name="connsiteY719" fmla="*/ 1839520 h 6858000"/>
              <a:gd name="connsiteX720" fmla="*/ 494427 w 7467600"/>
              <a:gd name="connsiteY720" fmla="*/ 1092333 h 6858000"/>
              <a:gd name="connsiteX721" fmla="*/ 506322 w 7467600"/>
              <a:gd name="connsiteY721" fmla="*/ 1020997 h 6858000"/>
              <a:gd name="connsiteX722" fmla="*/ 4570198 w 7467600"/>
              <a:gd name="connsiteY722" fmla="*/ 978081 h 6858000"/>
              <a:gd name="connsiteX723" fmla="*/ 4523691 w 7467600"/>
              <a:gd name="connsiteY723" fmla="*/ 1127776 h 6858000"/>
              <a:gd name="connsiteX724" fmla="*/ 4509875 w 7467600"/>
              <a:gd name="connsiteY724" fmla="*/ 1167552 h 6858000"/>
              <a:gd name="connsiteX725" fmla="*/ 4478168 w 7467600"/>
              <a:gd name="connsiteY725" fmla="*/ 1260735 h 6858000"/>
              <a:gd name="connsiteX726" fmla="*/ 4409309 w 7467600"/>
              <a:gd name="connsiteY726" fmla="*/ 1666996 h 6858000"/>
              <a:gd name="connsiteX727" fmla="*/ 4370031 w 7467600"/>
              <a:gd name="connsiteY727" fmla="*/ 1955666 h 6858000"/>
              <a:gd name="connsiteX728" fmla="*/ 4570198 w 7467600"/>
              <a:gd name="connsiteY728" fmla="*/ 978081 h 6858000"/>
              <a:gd name="connsiteX729" fmla="*/ 4557898 w 7467600"/>
              <a:gd name="connsiteY729" fmla="*/ 900011 h 6858000"/>
              <a:gd name="connsiteX730" fmla="*/ 4344840 w 7467600"/>
              <a:gd name="connsiteY730" fmla="*/ 1922038 h 6858000"/>
              <a:gd name="connsiteX731" fmla="*/ 4378710 w 7467600"/>
              <a:gd name="connsiteY731" fmla="*/ 1665516 h 6858000"/>
              <a:gd name="connsiteX732" fmla="*/ 4448798 w 7467600"/>
              <a:gd name="connsiteY732" fmla="*/ 1253024 h 6858000"/>
              <a:gd name="connsiteX733" fmla="*/ 4480315 w 7467600"/>
              <a:gd name="connsiteY733" fmla="*/ 1158454 h 6858000"/>
              <a:gd name="connsiteX734" fmla="*/ 4494133 w 7467600"/>
              <a:gd name="connsiteY734" fmla="*/ 1118676 h 6858000"/>
              <a:gd name="connsiteX735" fmla="*/ 4557898 w 7467600"/>
              <a:gd name="connsiteY735" fmla="*/ 900011 h 6858000"/>
              <a:gd name="connsiteX736" fmla="*/ 5870151 w 7467600"/>
              <a:gd name="connsiteY736" fmla="*/ 898890 h 6858000"/>
              <a:gd name="connsiteX737" fmla="*/ 5861335 w 7467600"/>
              <a:gd name="connsiteY737" fmla="*/ 899177 h 6858000"/>
              <a:gd name="connsiteX738" fmla="*/ 5843702 w 7467600"/>
              <a:gd name="connsiteY738" fmla="*/ 899748 h 6858000"/>
              <a:gd name="connsiteX739" fmla="*/ 5651107 w 7467600"/>
              <a:gd name="connsiteY739" fmla="*/ 920306 h 6858000"/>
              <a:gd name="connsiteX740" fmla="*/ 5459407 w 7467600"/>
              <a:gd name="connsiteY740" fmla="*/ 940975 h 6858000"/>
              <a:gd name="connsiteX741" fmla="*/ 5374846 w 7467600"/>
              <a:gd name="connsiteY741" fmla="*/ 941988 h 6858000"/>
              <a:gd name="connsiteX742" fmla="*/ 5256105 w 7467600"/>
              <a:gd name="connsiteY742" fmla="*/ 945632 h 6858000"/>
              <a:gd name="connsiteX743" fmla="*/ 5107071 w 7467600"/>
              <a:gd name="connsiteY743" fmla="*/ 969720 h 6858000"/>
              <a:gd name="connsiteX744" fmla="*/ 4998681 w 7467600"/>
              <a:gd name="connsiteY744" fmla="*/ 988771 h 6858000"/>
              <a:gd name="connsiteX745" fmla="*/ 5870151 w 7467600"/>
              <a:gd name="connsiteY745" fmla="*/ 898890 h 6858000"/>
              <a:gd name="connsiteX746" fmla="*/ 5504425 w 7467600"/>
              <a:gd name="connsiteY746" fmla="*/ 848067 h 6858000"/>
              <a:gd name="connsiteX747" fmla="*/ 4968849 w 7467600"/>
              <a:gd name="connsiteY747" fmla="*/ 962318 h 6858000"/>
              <a:gd name="connsiteX748" fmla="*/ 5104039 w 7467600"/>
              <a:gd name="connsiteY748" fmla="*/ 940634 h 6858000"/>
              <a:gd name="connsiteX749" fmla="*/ 5256311 w 7467600"/>
              <a:gd name="connsiteY749" fmla="*/ 916490 h 6858000"/>
              <a:gd name="connsiteX750" fmla="*/ 5377381 w 7467600"/>
              <a:gd name="connsiteY750" fmla="*/ 912671 h 6858000"/>
              <a:gd name="connsiteX751" fmla="*/ 5460148 w 7467600"/>
              <a:gd name="connsiteY751" fmla="*/ 911442 h 6858000"/>
              <a:gd name="connsiteX752" fmla="*/ 5648971 w 7467600"/>
              <a:gd name="connsiteY752" fmla="*/ 891331 h 6858000"/>
              <a:gd name="connsiteX753" fmla="*/ 5844807 w 7467600"/>
              <a:gd name="connsiteY753" fmla="*/ 870718 h 6858000"/>
              <a:gd name="connsiteX754" fmla="*/ 5862975 w 7467600"/>
              <a:gd name="connsiteY754" fmla="*/ 869756 h 6858000"/>
              <a:gd name="connsiteX755" fmla="*/ 5920887 w 7467600"/>
              <a:gd name="connsiteY755" fmla="*/ 865929 h 6858000"/>
              <a:gd name="connsiteX756" fmla="*/ 5504425 w 7467600"/>
              <a:gd name="connsiteY756" fmla="*/ 848067 h 6858000"/>
              <a:gd name="connsiteX757" fmla="*/ 3607114 w 7467600"/>
              <a:gd name="connsiteY757" fmla="*/ 467441 h 6858000"/>
              <a:gd name="connsiteX758" fmla="*/ 3296242 w 7467600"/>
              <a:gd name="connsiteY758" fmla="*/ 807991 h 6858000"/>
              <a:gd name="connsiteX759" fmla="*/ 3174674 w 7467600"/>
              <a:gd name="connsiteY759" fmla="*/ 919759 h 6858000"/>
              <a:gd name="connsiteX760" fmla="*/ 3042978 w 7467600"/>
              <a:gd name="connsiteY760" fmla="*/ 1054894 h 6858000"/>
              <a:gd name="connsiteX761" fmla="*/ 2968914 w 7467600"/>
              <a:gd name="connsiteY761" fmla="*/ 1133756 h 6858000"/>
              <a:gd name="connsiteX762" fmla="*/ 3103823 w 7467600"/>
              <a:gd name="connsiteY762" fmla="*/ 1026814 h 6858000"/>
              <a:gd name="connsiteX763" fmla="*/ 3607114 w 7467600"/>
              <a:gd name="connsiteY763" fmla="*/ 467441 h 6858000"/>
              <a:gd name="connsiteX764" fmla="*/ 3744487 w 7467600"/>
              <a:gd name="connsiteY764" fmla="*/ 383136 h 6858000"/>
              <a:gd name="connsiteX765" fmla="*/ 3970213 w 7467600"/>
              <a:gd name="connsiteY765" fmla="*/ 995559 h 6858000"/>
              <a:gd name="connsiteX766" fmla="*/ 3744487 w 7467600"/>
              <a:gd name="connsiteY766" fmla="*/ 383136 h 6858000"/>
              <a:gd name="connsiteX767" fmla="*/ 3624562 w 7467600"/>
              <a:gd name="connsiteY767" fmla="*/ 367041 h 6858000"/>
              <a:gd name="connsiteX768" fmla="*/ 3489712 w 7467600"/>
              <a:gd name="connsiteY768" fmla="*/ 485386 h 6858000"/>
              <a:gd name="connsiteX769" fmla="*/ 3182994 w 7467600"/>
              <a:gd name="connsiteY769" fmla="*/ 828265 h 6858000"/>
              <a:gd name="connsiteX770" fmla="*/ 2892114 w 7467600"/>
              <a:gd name="connsiteY770" fmla="*/ 1172635 h 6858000"/>
              <a:gd name="connsiteX771" fmla="*/ 3021459 w 7467600"/>
              <a:gd name="connsiteY771" fmla="*/ 1035385 h 6858000"/>
              <a:gd name="connsiteX772" fmla="*/ 3153873 w 7467600"/>
              <a:gd name="connsiteY772" fmla="*/ 898971 h 6858000"/>
              <a:gd name="connsiteX773" fmla="*/ 3276511 w 7467600"/>
              <a:gd name="connsiteY773" fmla="*/ 786423 h 6858000"/>
              <a:gd name="connsiteX774" fmla="*/ 3584154 w 7467600"/>
              <a:gd name="connsiteY774" fmla="*/ 448218 h 6858000"/>
              <a:gd name="connsiteX775" fmla="*/ 3624562 w 7467600"/>
              <a:gd name="connsiteY775" fmla="*/ 367041 h 6858000"/>
              <a:gd name="connsiteX776" fmla="*/ 3766672 w 7467600"/>
              <a:gd name="connsiteY776" fmla="*/ 359429 h 6858000"/>
              <a:gd name="connsiteX777" fmla="*/ 3996338 w 7467600"/>
              <a:gd name="connsiteY777" fmla="*/ 968237 h 6858000"/>
              <a:gd name="connsiteX778" fmla="*/ 3766672 w 7467600"/>
              <a:gd name="connsiteY778" fmla="*/ 359429 h 6858000"/>
              <a:gd name="connsiteX779" fmla="*/ 5805386 w 7467600"/>
              <a:gd name="connsiteY779" fmla="*/ 239240 h 6858000"/>
              <a:gd name="connsiteX780" fmla="*/ 5736947 w 7467600"/>
              <a:gd name="connsiteY780" fmla="*/ 261367 h 6858000"/>
              <a:gd name="connsiteX781" fmla="*/ 5427012 w 7467600"/>
              <a:gd name="connsiteY781" fmla="*/ 311272 h 6858000"/>
              <a:gd name="connsiteX782" fmla="*/ 5147818 w 7467600"/>
              <a:gd name="connsiteY782" fmla="*/ 322112 h 6858000"/>
              <a:gd name="connsiteX783" fmla="*/ 5060854 w 7467600"/>
              <a:gd name="connsiteY783" fmla="*/ 311882 h 6858000"/>
              <a:gd name="connsiteX784" fmla="*/ 4945989 w 7467600"/>
              <a:gd name="connsiteY784" fmla="*/ 300516 h 6858000"/>
              <a:gd name="connsiteX785" fmla="*/ 5410479 w 7467600"/>
              <a:gd name="connsiteY785" fmla="*/ 348434 h 6858000"/>
              <a:gd name="connsiteX786" fmla="*/ 5805386 w 7467600"/>
              <a:gd name="connsiteY786" fmla="*/ 239240 h 6858000"/>
              <a:gd name="connsiteX787" fmla="*/ 5905192 w 7467600"/>
              <a:gd name="connsiteY787" fmla="*/ 163079 h 6858000"/>
              <a:gd name="connsiteX788" fmla="*/ 5865655 w 7467600"/>
              <a:gd name="connsiteY788" fmla="*/ 171901 h 6858000"/>
              <a:gd name="connsiteX789" fmla="*/ 5259740 w 7467600"/>
              <a:gd name="connsiteY789" fmla="*/ 257013 h 6858000"/>
              <a:gd name="connsiteX790" fmla="*/ 5208466 w 7467600"/>
              <a:gd name="connsiteY790" fmla="*/ 257550 h 6858000"/>
              <a:gd name="connsiteX791" fmla="*/ 4980204 w 7467600"/>
              <a:gd name="connsiteY791" fmla="*/ 271903 h 6858000"/>
              <a:gd name="connsiteX792" fmla="*/ 5068068 w 7467600"/>
              <a:gd name="connsiteY792" fmla="*/ 282244 h 6858000"/>
              <a:gd name="connsiteX793" fmla="*/ 5153231 w 7467600"/>
              <a:gd name="connsiteY793" fmla="*/ 292240 h 6858000"/>
              <a:gd name="connsiteX794" fmla="*/ 5426491 w 7467600"/>
              <a:gd name="connsiteY794" fmla="*/ 281128 h 6858000"/>
              <a:gd name="connsiteX795" fmla="*/ 5731212 w 7467600"/>
              <a:gd name="connsiteY795" fmla="*/ 231951 h 6858000"/>
              <a:gd name="connsiteX796" fmla="*/ 5905192 w 7467600"/>
              <a:gd name="connsiteY796" fmla="*/ 163079 h 6858000"/>
              <a:gd name="connsiteX797" fmla="*/ 5944437 w 7467600"/>
              <a:gd name="connsiteY797" fmla="*/ 113829 h 6858000"/>
              <a:gd name="connsiteX798" fmla="*/ 5825032 w 7467600"/>
              <a:gd name="connsiteY798" fmla="*/ 146405 h 6858000"/>
              <a:gd name="connsiteX799" fmla="*/ 4955599 w 7467600"/>
              <a:gd name="connsiteY799" fmla="*/ 247008 h 6858000"/>
              <a:gd name="connsiteX800" fmla="*/ 5210104 w 7467600"/>
              <a:gd name="connsiteY800" fmla="*/ 228123 h 6858000"/>
              <a:gd name="connsiteX801" fmla="*/ 5261015 w 7467600"/>
              <a:gd name="connsiteY801" fmla="*/ 227087 h 6858000"/>
              <a:gd name="connsiteX802" fmla="*/ 5861181 w 7467600"/>
              <a:gd name="connsiteY802" fmla="*/ 143093 h 6858000"/>
              <a:gd name="connsiteX803" fmla="*/ 5961252 w 7467600"/>
              <a:gd name="connsiteY803" fmla="*/ 114820 h 6858000"/>
              <a:gd name="connsiteX804" fmla="*/ 5944437 w 7467600"/>
              <a:gd name="connsiteY804" fmla="*/ 113829 h 6858000"/>
              <a:gd name="connsiteX805" fmla="*/ 3882765 w 7467600"/>
              <a:gd name="connsiteY805" fmla="*/ 0 h 6858000"/>
              <a:gd name="connsiteX806" fmla="*/ 3995099 w 7467600"/>
              <a:gd name="connsiteY806" fmla="*/ 0 h 6858000"/>
              <a:gd name="connsiteX807" fmla="*/ 4163818 w 7467600"/>
              <a:gd name="connsiteY807" fmla="*/ 234104 h 6858000"/>
              <a:gd name="connsiteX808" fmla="*/ 4172099 w 7467600"/>
              <a:gd name="connsiteY808" fmla="*/ 234207 h 6858000"/>
              <a:gd name="connsiteX809" fmla="*/ 4784282 w 7467600"/>
              <a:gd name="connsiteY809" fmla="*/ 276561 h 6858000"/>
              <a:gd name="connsiteX810" fmla="*/ 4801687 w 7467600"/>
              <a:gd name="connsiteY810" fmla="*/ 267764 h 6858000"/>
              <a:gd name="connsiteX811" fmla="*/ 6082788 w 7467600"/>
              <a:gd name="connsiteY811" fmla="*/ 64119 h 6858000"/>
              <a:gd name="connsiteX812" fmla="*/ 6099442 w 7467600"/>
              <a:gd name="connsiteY812" fmla="*/ 82568 h 6858000"/>
              <a:gd name="connsiteX813" fmla="*/ 4804137 w 7467600"/>
              <a:gd name="connsiteY813" fmla="*/ 320931 h 6858000"/>
              <a:gd name="connsiteX814" fmla="*/ 4227047 w 7467600"/>
              <a:gd name="connsiteY814" fmla="*/ 313415 h 6858000"/>
              <a:gd name="connsiteX815" fmla="*/ 4346041 w 7467600"/>
              <a:gd name="connsiteY815" fmla="*/ 456086 h 6858000"/>
              <a:gd name="connsiteX816" fmla="*/ 4870967 w 7467600"/>
              <a:gd name="connsiteY816" fmla="*/ 963061 h 6858000"/>
              <a:gd name="connsiteX817" fmla="*/ 4889647 w 7467600"/>
              <a:gd name="connsiteY817" fmla="*/ 957147 h 6858000"/>
              <a:gd name="connsiteX818" fmla="*/ 5422504 w 7467600"/>
              <a:gd name="connsiteY818" fmla="*/ 805191 h 6858000"/>
              <a:gd name="connsiteX819" fmla="*/ 6087656 w 7467600"/>
              <a:gd name="connsiteY819" fmla="*/ 826703 h 6858000"/>
              <a:gd name="connsiteX820" fmla="*/ 6058717 w 7467600"/>
              <a:gd name="connsiteY820" fmla="*/ 865992 h 6858000"/>
              <a:gd name="connsiteX821" fmla="*/ 4974153 w 7467600"/>
              <a:gd name="connsiteY821" fmla="*/ 1045456 h 6858000"/>
              <a:gd name="connsiteX822" fmla="*/ 5627835 w 7467600"/>
              <a:gd name="connsiteY822" fmla="*/ 1472077 h 6858000"/>
              <a:gd name="connsiteX823" fmla="*/ 5629817 w 7467600"/>
              <a:gd name="connsiteY823" fmla="*/ 1471412 h 6858000"/>
              <a:gd name="connsiteX824" fmla="*/ 5634124 w 7467600"/>
              <a:gd name="connsiteY824" fmla="*/ 1470572 h 6858000"/>
              <a:gd name="connsiteX825" fmla="*/ 5755832 w 7467600"/>
              <a:gd name="connsiteY825" fmla="*/ 1383886 h 6858000"/>
              <a:gd name="connsiteX826" fmla="*/ 6014186 w 7467600"/>
              <a:gd name="connsiteY826" fmla="*/ 1279799 h 6858000"/>
              <a:gd name="connsiteX827" fmla="*/ 6901619 w 7467600"/>
              <a:gd name="connsiteY827" fmla="*/ 1047874 h 6858000"/>
              <a:gd name="connsiteX828" fmla="*/ 6931566 w 7467600"/>
              <a:gd name="connsiteY828" fmla="*/ 1062034 h 6858000"/>
              <a:gd name="connsiteX829" fmla="*/ 5790982 w 7467600"/>
              <a:gd name="connsiteY829" fmla="*/ 1561380 h 6858000"/>
              <a:gd name="connsiteX830" fmla="*/ 6188971 w 7467600"/>
              <a:gd name="connsiteY830" fmla="*/ 1755168 h 6858000"/>
              <a:gd name="connsiteX831" fmla="*/ 6202446 w 7467600"/>
              <a:gd name="connsiteY831" fmla="*/ 1752268 h 6858000"/>
              <a:gd name="connsiteX832" fmla="*/ 7179560 w 7467600"/>
              <a:gd name="connsiteY832" fmla="*/ 1467551 h 6858000"/>
              <a:gd name="connsiteX833" fmla="*/ 7158730 w 7467600"/>
              <a:gd name="connsiteY833" fmla="*/ 1507835 h 6858000"/>
              <a:gd name="connsiteX834" fmla="*/ 6326959 w 7467600"/>
              <a:gd name="connsiteY834" fmla="*/ 1817686 h 6858000"/>
              <a:gd name="connsiteX835" fmla="*/ 6537433 w 7467600"/>
              <a:gd name="connsiteY835" fmla="*/ 1907790 h 6858000"/>
              <a:gd name="connsiteX836" fmla="*/ 6550221 w 7467600"/>
              <a:gd name="connsiteY836" fmla="*/ 1910729 h 6858000"/>
              <a:gd name="connsiteX837" fmla="*/ 6964438 w 7467600"/>
              <a:gd name="connsiteY837" fmla="*/ 2209505 h 6858000"/>
              <a:gd name="connsiteX838" fmla="*/ 7367862 w 7467600"/>
              <a:gd name="connsiteY838" fmla="*/ 2806833 h 6858000"/>
              <a:gd name="connsiteX839" fmla="*/ 7364329 w 7467600"/>
              <a:gd name="connsiteY839" fmla="*/ 2826907 h 6858000"/>
              <a:gd name="connsiteX840" fmla="*/ 7290545 w 7467600"/>
              <a:gd name="connsiteY840" fmla="*/ 2850663 h 6858000"/>
              <a:gd name="connsiteX841" fmla="*/ 6472036 w 7467600"/>
              <a:gd name="connsiteY841" fmla="*/ 1959003 h 6858000"/>
              <a:gd name="connsiteX842" fmla="*/ 5792897 w 7467600"/>
              <a:gd name="connsiteY842" fmla="*/ 1647747 h 6858000"/>
              <a:gd name="connsiteX843" fmla="*/ 5842751 w 7467600"/>
              <a:gd name="connsiteY843" fmla="*/ 1816112 h 6858000"/>
              <a:gd name="connsiteX844" fmla="*/ 5847424 w 7467600"/>
              <a:gd name="connsiteY844" fmla="*/ 1815776 h 6858000"/>
              <a:gd name="connsiteX845" fmla="*/ 6399821 w 7467600"/>
              <a:gd name="connsiteY845" fmla="*/ 2344799 h 6858000"/>
              <a:gd name="connsiteX846" fmla="*/ 6323232 w 7467600"/>
              <a:gd name="connsiteY846" fmla="*/ 2389634 h 6858000"/>
              <a:gd name="connsiteX847" fmla="*/ 5942958 w 7467600"/>
              <a:gd name="connsiteY847" fmla="*/ 2077708 h 6858000"/>
              <a:gd name="connsiteX848" fmla="*/ 5921559 w 7467600"/>
              <a:gd name="connsiteY848" fmla="*/ 2378596 h 6858000"/>
              <a:gd name="connsiteX849" fmla="*/ 5817651 w 7467600"/>
              <a:gd name="connsiteY849" fmla="*/ 3023919 h 6858000"/>
              <a:gd name="connsiteX850" fmla="*/ 5729634 w 7467600"/>
              <a:gd name="connsiteY850" fmla="*/ 3051849 h 6858000"/>
              <a:gd name="connsiteX851" fmla="*/ 5611018 w 7467600"/>
              <a:gd name="connsiteY851" fmla="*/ 2316769 h 6858000"/>
              <a:gd name="connsiteX852" fmla="*/ 5687608 w 7467600"/>
              <a:gd name="connsiteY852" fmla="*/ 2039972 h 6858000"/>
              <a:gd name="connsiteX853" fmla="*/ 5657554 w 7467600"/>
              <a:gd name="connsiteY853" fmla="*/ 1576445 h 6858000"/>
              <a:gd name="connsiteX854" fmla="*/ 5150475 w 7467600"/>
              <a:gd name="connsiteY854" fmla="*/ 1274012 h 6858000"/>
              <a:gd name="connsiteX855" fmla="*/ 5349142 w 7467600"/>
              <a:gd name="connsiteY855" fmla="*/ 2204405 h 6858000"/>
              <a:gd name="connsiteX856" fmla="*/ 5262214 w 7467600"/>
              <a:gd name="connsiteY856" fmla="*/ 2233836 h 6858000"/>
              <a:gd name="connsiteX857" fmla="*/ 4981539 w 7467600"/>
              <a:gd name="connsiteY857" fmla="*/ 1542201 h 6858000"/>
              <a:gd name="connsiteX858" fmla="*/ 4958461 w 7467600"/>
              <a:gd name="connsiteY858" fmla="*/ 1136957 h 6858000"/>
              <a:gd name="connsiteX859" fmla="*/ 4655015 w 7467600"/>
              <a:gd name="connsiteY859" fmla="*/ 891426 h 6858000"/>
              <a:gd name="connsiteX860" fmla="*/ 4348002 w 7467600"/>
              <a:gd name="connsiteY860" fmla="*/ 2205895 h 6858000"/>
              <a:gd name="connsiteX861" fmla="*/ 4262250 w 7467600"/>
              <a:gd name="connsiteY861" fmla="*/ 2219972 h 6858000"/>
              <a:gd name="connsiteX862" fmla="*/ 4550611 w 7467600"/>
              <a:gd name="connsiteY862" fmla="*/ 817540 h 6858000"/>
              <a:gd name="connsiteX863" fmla="*/ 4564418 w 7467600"/>
              <a:gd name="connsiteY863" fmla="*/ 808293 h 6858000"/>
              <a:gd name="connsiteX864" fmla="*/ 4266388 w 7467600"/>
              <a:gd name="connsiteY864" fmla="*/ 500083 h 6858000"/>
              <a:gd name="connsiteX865" fmla="*/ 4032842 w 7467600"/>
              <a:gd name="connsiteY865" fmla="*/ 211809 h 6858000"/>
              <a:gd name="connsiteX866" fmla="*/ 3882765 w 7467600"/>
              <a:gd name="connsiteY866" fmla="*/ 0 h 6858000"/>
              <a:gd name="connsiteX867" fmla="*/ 3721337 w 7467600"/>
              <a:gd name="connsiteY867" fmla="*/ 0 h 6858000"/>
              <a:gd name="connsiteX868" fmla="*/ 3797544 w 7467600"/>
              <a:gd name="connsiteY868" fmla="*/ 0 h 6858000"/>
              <a:gd name="connsiteX869" fmla="*/ 3775734 w 7467600"/>
              <a:gd name="connsiteY869" fmla="*/ 95131 h 6858000"/>
              <a:gd name="connsiteX870" fmla="*/ 3724807 w 7467600"/>
              <a:gd name="connsiteY870" fmla="*/ 272257 h 6858000"/>
              <a:gd name="connsiteX871" fmla="*/ 3726844 w 7467600"/>
              <a:gd name="connsiteY871" fmla="*/ 282988 h 6858000"/>
              <a:gd name="connsiteX872" fmla="*/ 3742664 w 7467600"/>
              <a:gd name="connsiteY872" fmla="*/ 279918 h 6858000"/>
              <a:gd name="connsiteX873" fmla="*/ 4103910 w 7467600"/>
              <a:gd name="connsiteY873" fmla="*/ 1161917 h 6858000"/>
              <a:gd name="connsiteX874" fmla="*/ 4020269 w 7467600"/>
              <a:gd name="connsiteY874" fmla="*/ 1200406 h 6858000"/>
              <a:gd name="connsiteX875" fmla="*/ 3674882 w 7467600"/>
              <a:gd name="connsiteY875" fmla="*/ 488524 h 6858000"/>
              <a:gd name="connsiteX876" fmla="*/ 3132682 w 7467600"/>
              <a:gd name="connsiteY876" fmla="*/ 1072284 h 6858000"/>
              <a:gd name="connsiteX877" fmla="*/ 2716346 w 7467600"/>
              <a:gd name="connsiteY877" fmla="*/ 1276376 h 6858000"/>
              <a:gd name="connsiteX878" fmla="*/ 2716772 w 7467600"/>
              <a:gd name="connsiteY878" fmla="*/ 1255462 h 6858000"/>
              <a:gd name="connsiteX879" fmla="*/ 3471096 w 7467600"/>
              <a:gd name="connsiteY879" fmla="*/ 437072 h 6858000"/>
              <a:gd name="connsiteX880" fmla="*/ 3639057 w 7467600"/>
              <a:gd name="connsiteY880" fmla="*/ 286334 h 6858000"/>
              <a:gd name="connsiteX881" fmla="*/ 3640309 w 7467600"/>
              <a:gd name="connsiteY881" fmla="*/ 284664 h 6858000"/>
              <a:gd name="connsiteX882" fmla="*/ 3646022 w 7467600"/>
              <a:gd name="connsiteY882" fmla="*/ 276711 h 6858000"/>
              <a:gd name="connsiteX883" fmla="*/ 3707943 w 7467600"/>
              <a:gd name="connsiteY883" fmla="*/ 65958 h 6858000"/>
              <a:gd name="connsiteX884" fmla="*/ 3721337 w 7467600"/>
              <a:gd name="connsiteY884" fmla="*/ 0 h 6858000"/>
              <a:gd name="connsiteX885" fmla="*/ 2867960 w 7467600"/>
              <a:gd name="connsiteY885" fmla="*/ 0 h 6858000"/>
              <a:gd name="connsiteX886" fmla="*/ 2926351 w 7467600"/>
              <a:gd name="connsiteY886" fmla="*/ 0 h 6858000"/>
              <a:gd name="connsiteX887" fmla="*/ 2902823 w 7467600"/>
              <a:gd name="connsiteY887" fmla="*/ 262929 h 6858000"/>
              <a:gd name="connsiteX888" fmla="*/ 2940663 w 7467600"/>
              <a:gd name="connsiteY888" fmla="*/ 140884 h 6858000"/>
              <a:gd name="connsiteX889" fmla="*/ 2947039 w 7467600"/>
              <a:gd name="connsiteY889" fmla="*/ 122524 h 6858000"/>
              <a:gd name="connsiteX890" fmla="*/ 2984316 w 7467600"/>
              <a:gd name="connsiteY890" fmla="*/ 0 h 6858000"/>
              <a:gd name="connsiteX891" fmla="*/ 3016114 w 7467600"/>
              <a:gd name="connsiteY891" fmla="*/ 0 h 6858000"/>
              <a:gd name="connsiteX892" fmla="*/ 2979949 w 7467600"/>
              <a:gd name="connsiteY892" fmla="*/ 119274 h 6858000"/>
              <a:gd name="connsiteX893" fmla="*/ 3023879 w 7467600"/>
              <a:gd name="connsiteY893" fmla="*/ 0 h 6858000"/>
              <a:gd name="connsiteX894" fmla="*/ 3105400 w 7467600"/>
              <a:gd name="connsiteY894" fmla="*/ 0 h 6858000"/>
              <a:gd name="connsiteX895" fmla="*/ 3094669 w 7467600"/>
              <a:gd name="connsiteY895" fmla="*/ 30308 h 6858000"/>
              <a:gd name="connsiteX896" fmla="*/ 2901945 w 7467600"/>
              <a:gd name="connsiteY896" fmla="*/ 466538 h 6858000"/>
              <a:gd name="connsiteX897" fmla="*/ 2815209 w 7467600"/>
              <a:gd name="connsiteY897" fmla="*/ 497361 h 6858000"/>
              <a:gd name="connsiteX898" fmla="*/ 2844845 w 7467600"/>
              <a:gd name="connsiteY898" fmla="*/ 127638 h 6858000"/>
              <a:gd name="connsiteX899" fmla="*/ 2867960 w 7467600"/>
              <a:gd name="connsiteY899" fmla="*/ 0 h 6858000"/>
              <a:gd name="connsiteX900" fmla="*/ 1057230 w 7467600"/>
              <a:gd name="connsiteY900" fmla="*/ 0 h 6858000"/>
              <a:gd name="connsiteX901" fmla="*/ 1111003 w 7467600"/>
              <a:gd name="connsiteY901" fmla="*/ 0 h 6858000"/>
              <a:gd name="connsiteX902" fmla="*/ 1125553 w 7467600"/>
              <a:gd name="connsiteY902" fmla="*/ 52588 h 6858000"/>
              <a:gd name="connsiteX903" fmla="*/ 1304276 w 7467600"/>
              <a:gd name="connsiteY903" fmla="*/ 476275 h 6858000"/>
              <a:gd name="connsiteX904" fmla="*/ 1492066 w 7467600"/>
              <a:gd name="connsiteY904" fmla="*/ 886333 h 6858000"/>
              <a:gd name="connsiteX905" fmla="*/ 1423698 w 7467600"/>
              <a:gd name="connsiteY905" fmla="*/ 710817 h 6858000"/>
              <a:gd name="connsiteX906" fmla="*/ 1357609 w 7467600"/>
              <a:gd name="connsiteY906" fmla="*/ 532892 h 6858000"/>
              <a:gd name="connsiteX907" fmla="*/ 1309550 w 7467600"/>
              <a:gd name="connsiteY907" fmla="*/ 374031 h 6858000"/>
              <a:gd name="connsiteX908" fmla="*/ 1193673 w 7467600"/>
              <a:gd name="connsiteY908" fmla="*/ 49533 h 6858000"/>
              <a:gd name="connsiteX909" fmla="*/ 1164391 w 7467600"/>
              <a:gd name="connsiteY909" fmla="*/ 0 h 6858000"/>
              <a:gd name="connsiteX910" fmla="*/ 1200666 w 7467600"/>
              <a:gd name="connsiteY910" fmla="*/ 0 h 6858000"/>
              <a:gd name="connsiteX911" fmla="*/ 1223408 w 7467600"/>
              <a:gd name="connsiteY911" fmla="*/ 38996 h 6858000"/>
              <a:gd name="connsiteX912" fmla="*/ 1339635 w 7467600"/>
              <a:gd name="connsiteY912" fmla="*/ 365517 h 6858000"/>
              <a:gd name="connsiteX913" fmla="*/ 1387469 w 7467600"/>
              <a:gd name="connsiteY913" fmla="*/ 523079 h 6858000"/>
              <a:gd name="connsiteX914" fmla="*/ 1452685 w 7467600"/>
              <a:gd name="connsiteY914" fmla="*/ 699806 h 6858000"/>
              <a:gd name="connsiteX915" fmla="*/ 1492092 w 7467600"/>
              <a:gd name="connsiteY915" fmla="*/ 800424 h 6858000"/>
              <a:gd name="connsiteX916" fmla="*/ 1455302 w 7467600"/>
              <a:gd name="connsiteY916" fmla="*/ 632913 h 6858000"/>
              <a:gd name="connsiteX917" fmla="*/ 1222336 w 7467600"/>
              <a:gd name="connsiteY917" fmla="*/ 9480 h 6858000"/>
              <a:gd name="connsiteX918" fmla="*/ 1214634 w 7467600"/>
              <a:gd name="connsiteY918" fmla="*/ 0 h 6858000"/>
              <a:gd name="connsiteX919" fmla="*/ 1289827 w 7467600"/>
              <a:gd name="connsiteY919" fmla="*/ 0 h 6858000"/>
              <a:gd name="connsiteX920" fmla="*/ 1321076 w 7467600"/>
              <a:gd name="connsiteY920" fmla="*/ 59722 h 6858000"/>
              <a:gd name="connsiteX921" fmla="*/ 1512579 w 7467600"/>
              <a:gd name="connsiteY921" fmla="*/ 626441 h 6858000"/>
              <a:gd name="connsiteX922" fmla="*/ 1506076 w 7467600"/>
              <a:gd name="connsiteY922" fmla="*/ 1089289 h 6858000"/>
              <a:gd name="connsiteX923" fmla="*/ 1486346 w 7467600"/>
              <a:gd name="connsiteY923" fmla="*/ 1079919 h 6858000"/>
              <a:gd name="connsiteX924" fmla="*/ 1070511 w 7467600"/>
              <a:gd name="connsiteY924" fmla="*/ 48609 h 6858000"/>
              <a:gd name="connsiteX925" fmla="*/ 1057230 w 7467600"/>
              <a:gd name="connsiteY925" fmla="*/ 0 h 6858000"/>
              <a:gd name="connsiteX926" fmla="*/ 43151 w 7467600"/>
              <a:gd name="connsiteY926" fmla="*/ 0 h 6858000"/>
              <a:gd name="connsiteX927" fmla="*/ 95283 w 7467600"/>
              <a:gd name="connsiteY927" fmla="*/ 0 h 6858000"/>
              <a:gd name="connsiteX928" fmla="*/ 300708 w 7467600"/>
              <a:gd name="connsiteY928" fmla="*/ 154571 h 6858000"/>
              <a:gd name="connsiteX929" fmla="*/ 530414 w 7467600"/>
              <a:gd name="connsiteY929" fmla="*/ 354673 h 6858000"/>
              <a:gd name="connsiteX930" fmla="*/ 333785 w 7467600"/>
              <a:gd name="connsiteY930" fmla="*/ 161564 h 6858000"/>
              <a:gd name="connsiteX931" fmla="*/ 147005 w 7467600"/>
              <a:gd name="connsiteY931" fmla="*/ 0 h 6858000"/>
              <a:gd name="connsiteX932" fmla="*/ 272509 w 7467600"/>
              <a:gd name="connsiteY932" fmla="*/ 0 h 6858000"/>
              <a:gd name="connsiteX933" fmla="*/ 326276 w 7467600"/>
              <a:gd name="connsiteY933" fmla="*/ 45847 h 6858000"/>
              <a:gd name="connsiteX934" fmla="*/ 823759 w 7467600"/>
              <a:gd name="connsiteY934" fmla="*/ 574145 h 6858000"/>
              <a:gd name="connsiteX935" fmla="*/ 811254 w 7467600"/>
              <a:gd name="connsiteY935" fmla="*/ 665546 h 6858000"/>
              <a:gd name="connsiteX936" fmla="*/ 154042 w 7467600"/>
              <a:gd name="connsiteY936" fmla="*/ 261522 h 6858000"/>
              <a:gd name="connsiteX937" fmla="*/ 13550 w 7467600"/>
              <a:gd name="connsiteY937" fmla="*/ 158423 h 6858000"/>
              <a:gd name="connsiteX938" fmla="*/ 0 w 7467600"/>
              <a:gd name="connsiteY938" fmla="*/ 146618 h 6858000"/>
              <a:gd name="connsiteX939" fmla="*/ 0 w 7467600"/>
              <a:gd name="connsiteY939" fmla="*/ 59161 h 6858000"/>
              <a:gd name="connsiteX940" fmla="*/ 45427 w 7467600"/>
              <a:gd name="connsiteY940" fmla="*/ 101078 h 6858000"/>
              <a:gd name="connsiteX941" fmla="*/ 630103 w 7467600"/>
              <a:gd name="connsiteY941" fmla="*/ 485885 h 6858000"/>
              <a:gd name="connsiteX942" fmla="*/ 532040 w 7467600"/>
              <a:gd name="connsiteY942" fmla="*/ 399359 h 6858000"/>
              <a:gd name="connsiteX943" fmla="*/ 517618 w 7467600"/>
              <a:gd name="connsiteY943" fmla="*/ 385726 h 6858000"/>
              <a:gd name="connsiteX944" fmla="*/ 285074 w 7467600"/>
              <a:gd name="connsiteY944" fmla="*/ 182755 h 6858000"/>
              <a:gd name="connsiteX945" fmla="*/ 43151 w 7467600"/>
              <a:gd name="connsiteY94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1019354 w 7467600"/>
              <a:gd name="connsiteY13" fmla="*/ 6315006 h 6858000"/>
              <a:gd name="connsiteX14" fmla="*/ 441046 w 7467600"/>
              <a:gd name="connsiteY14" fmla="*/ 6691153 h 6858000"/>
              <a:gd name="connsiteX15" fmla="*/ 1019354 w 7467600"/>
              <a:gd name="connsiteY15" fmla="*/ 6315006 h 6858000"/>
              <a:gd name="connsiteX16" fmla="*/ 991680 w 7467600"/>
              <a:gd name="connsiteY16" fmla="*/ 6298413 h 6858000"/>
              <a:gd name="connsiteX17" fmla="*/ 409060 w 7467600"/>
              <a:gd name="connsiteY17" fmla="*/ 6671470 h 6858000"/>
              <a:gd name="connsiteX18" fmla="*/ 991680 w 7467600"/>
              <a:gd name="connsiteY18" fmla="*/ 6298413 h 6858000"/>
              <a:gd name="connsiteX19" fmla="*/ 103333 w 7467600"/>
              <a:gd name="connsiteY19" fmla="*/ 5699602 h 6858000"/>
              <a:gd name="connsiteX20" fmla="*/ 233938 w 7467600"/>
              <a:gd name="connsiteY20" fmla="*/ 5809416 h 6858000"/>
              <a:gd name="connsiteX21" fmla="*/ 883580 w 7467600"/>
              <a:gd name="connsiteY21" fmla="*/ 6180710 h 6858000"/>
              <a:gd name="connsiteX22" fmla="*/ 487337 w 7467600"/>
              <a:gd name="connsiteY22" fmla="*/ 5950182 h 6858000"/>
              <a:gd name="connsiteX23" fmla="*/ 354051 w 7467600"/>
              <a:gd name="connsiteY23" fmla="*/ 5854912 h 6858000"/>
              <a:gd name="connsiteX24" fmla="*/ 195436 w 7467600"/>
              <a:gd name="connsiteY24" fmla="*/ 5755068 h 6858000"/>
              <a:gd name="connsiteX25" fmla="*/ 103333 w 7467600"/>
              <a:gd name="connsiteY25" fmla="*/ 5699602 h 6858000"/>
              <a:gd name="connsiteX26" fmla="*/ 5539432 w 7467600"/>
              <a:gd name="connsiteY26" fmla="*/ 5642928 h 6858000"/>
              <a:gd name="connsiteX27" fmla="*/ 5555462 w 7467600"/>
              <a:gd name="connsiteY27" fmla="*/ 5694454 h 6858000"/>
              <a:gd name="connsiteX28" fmla="*/ 5828270 w 7467600"/>
              <a:gd name="connsiteY28" fmla="*/ 6320663 h 6858000"/>
              <a:gd name="connsiteX29" fmla="*/ 5947416 w 7467600"/>
              <a:gd name="connsiteY29" fmla="*/ 6574846 h 6858000"/>
              <a:gd name="connsiteX30" fmla="*/ 5539432 w 7467600"/>
              <a:gd name="connsiteY30" fmla="*/ 5642928 h 6858000"/>
              <a:gd name="connsiteX31" fmla="*/ 51253 w 7467600"/>
              <a:gd name="connsiteY31" fmla="*/ 5631825 h 6858000"/>
              <a:gd name="connsiteX32" fmla="*/ 211622 w 7467600"/>
              <a:gd name="connsiteY32" fmla="*/ 5728803 h 6858000"/>
              <a:gd name="connsiteX33" fmla="*/ 371652 w 7467600"/>
              <a:gd name="connsiteY33" fmla="*/ 5829062 h 6858000"/>
              <a:gd name="connsiteX34" fmla="*/ 505903 w 7467600"/>
              <a:gd name="connsiteY34" fmla="*/ 5925221 h 6858000"/>
              <a:gd name="connsiteX35" fmla="*/ 899240 w 7467600"/>
              <a:gd name="connsiteY35" fmla="*/ 6153068 h 6858000"/>
              <a:gd name="connsiteX36" fmla="*/ 988114 w 7467600"/>
              <a:gd name="connsiteY36" fmla="*/ 6174204 h 6858000"/>
              <a:gd name="connsiteX37" fmla="*/ 845971 w 7467600"/>
              <a:gd name="connsiteY37" fmla="*/ 6067177 h 6858000"/>
              <a:gd name="connsiteX38" fmla="*/ 448057 w 7467600"/>
              <a:gd name="connsiteY38" fmla="*/ 5841376 h 6858000"/>
              <a:gd name="connsiteX39" fmla="*/ 51253 w 7467600"/>
              <a:gd name="connsiteY39" fmla="*/ 5631825 h 6858000"/>
              <a:gd name="connsiteX40" fmla="*/ 2606687 w 7467600"/>
              <a:gd name="connsiteY40" fmla="*/ 5630718 h 6858000"/>
              <a:gd name="connsiteX41" fmla="*/ 2645658 w 7467600"/>
              <a:gd name="connsiteY41" fmla="*/ 6640259 h 6858000"/>
              <a:gd name="connsiteX42" fmla="*/ 2606687 w 7467600"/>
              <a:gd name="connsiteY42" fmla="*/ 5630718 h 6858000"/>
              <a:gd name="connsiteX43" fmla="*/ 3642057 w 7467600"/>
              <a:gd name="connsiteY43" fmla="*/ 5573487 h 6858000"/>
              <a:gd name="connsiteX44" fmla="*/ 3632981 w 7467600"/>
              <a:gd name="connsiteY44" fmla="*/ 5579437 h 6858000"/>
              <a:gd name="connsiteX45" fmla="*/ 3382436 w 7467600"/>
              <a:gd name="connsiteY45" fmla="*/ 5952726 h 6858000"/>
              <a:gd name="connsiteX46" fmla="*/ 3191929 w 7467600"/>
              <a:gd name="connsiteY46" fmla="*/ 6662669 h 6858000"/>
              <a:gd name="connsiteX47" fmla="*/ 3369898 w 7467600"/>
              <a:gd name="connsiteY47" fmla="*/ 6081771 h 6858000"/>
              <a:gd name="connsiteX48" fmla="*/ 3642057 w 7467600"/>
              <a:gd name="connsiteY48" fmla="*/ 5573487 h 6858000"/>
              <a:gd name="connsiteX49" fmla="*/ 2650666 w 7467600"/>
              <a:gd name="connsiteY49" fmla="*/ 5530686 h 6858000"/>
              <a:gd name="connsiteX50" fmla="*/ 2650249 w 7467600"/>
              <a:gd name="connsiteY50" fmla="*/ 5532101 h 6858000"/>
              <a:gd name="connsiteX51" fmla="*/ 2663808 w 7467600"/>
              <a:gd name="connsiteY51" fmla="*/ 6535215 h 6858000"/>
              <a:gd name="connsiteX52" fmla="*/ 2665418 w 7467600"/>
              <a:gd name="connsiteY52" fmla="*/ 6132756 h 6858000"/>
              <a:gd name="connsiteX53" fmla="*/ 2650666 w 7467600"/>
              <a:gd name="connsiteY53" fmla="*/ 5530686 h 6858000"/>
              <a:gd name="connsiteX54" fmla="*/ 2680277 w 7467600"/>
              <a:gd name="connsiteY54" fmla="*/ 5479204 h 6858000"/>
              <a:gd name="connsiteX55" fmla="*/ 2678972 w 7467600"/>
              <a:gd name="connsiteY55" fmla="*/ 5481582 h 6858000"/>
              <a:gd name="connsiteX56" fmla="*/ 2696666 w 7467600"/>
              <a:gd name="connsiteY56" fmla="*/ 6133836 h 6858000"/>
              <a:gd name="connsiteX57" fmla="*/ 2695769 w 7467600"/>
              <a:gd name="connsiteY57" fmla="*/ 6390955 h 6858000"/>
              <a:gd name="connsiteX58" fmla="*/ 2739893 w 7467600"/>
              <a:gd name="connsiteY58" fmla="*/ 6108357 h 6858000"/>
              <a:gd name="connsiteX59" fmla="*/ 2680277 w 7467600"/>
              <a:gd name="connsiteY59" fmla="*/ 5479204 h 6858000"/>
              <a:gd name="connsiteX60" fmla="*/ 1132195 w 7467600"/>
              <a:gd name="connsiteY60" fmla="*/ 5467980 h 6858000"/>
              <a:gd name="connsiteX61" fmla="*/ 1679056 w 7467600"/>
              <a:gd name="connsiteY61" fmla="*/ 5516907 h 6858000"/>
              <a:gd name="connsiteX62" fmla="*/ 2128648 w 7467600"/>
              <a:gd name="connsiteY62" fmla="*/ 5474249 h 6858000"/>
              <a:gd name="connsiteX63" fmla="*/ 1825619 w 7467600"/>
              <a:gd name="connsiteY63" fmla="*/ 5478447 h 6858000"/>
              <a:gd name="connsiteX64" fmla="*/ 1737798 w 7467600"/>
              <a:gd name="connsiteY64" fmla="*/ 5483353 h 6858000"/>
              <a:gd name="connsiteX65" fmla="*/ 1132195 w 7467600"/>
              <a:gd name="connsiteY65" fmla="*/ 5467980 h 6858000"/>
              <a:gd name="connsiteX66" fmla="*/ 1456157 w 7467600"/>
              <a:gd name="connsiteY66" fmla="*/ 5371404 h 6858000"/>
              <a:gd name="connsiteX67" fmla="*/ 1244432 w 7467600"/>
              <a:gd name="connsiteY67" fmla="*/ 5385601 h 6858000"/>
              <a:gd name="connsiteX68" fmla="*/ 973990 w 7467600"/>
              <a:gd name="connsiteY68" fmla="*/ 5424940 h 6858000"/>
              <a:gd name="connsiteX69" fmla="*/ 1103809 w 7467600"/>
              <a:gd name="connsiteY69" fmla="*/ 5433720 h 6858000"/>
              <a:gd name="connsiteX70" fmla="*/ 1123454 w 7467600"/>
              <a:gd name="connsiteY70" fmla="*/ 5435727 h 6858000"/>
              <a:gd name="connsiteX71" fmla="*/ 1737017 w 7467600"/>
              <a:gd name="connsiteY71" fmla="*/ 5452183 h 6858000"/>
              <a:gd name="connsiteX72" fmla="*/ 1824397 w 7467600"/>
              <a:gd name="connsiteY72" fmla="*/ 5447757 h 6858000"/>
              <a:gd name="connsiteX73" fmla="*/ 2070059 w 7467600"/>
              <a:gd name="connsiteY73" fmla="*/ 5441660 h 6858000"/>
              <a:gd name="connsiteX74" fmla="*/ 1456157 w 7467600"/>
              <a:gd name="connsiteY74" fmla="*/ 5371404 h 6858000"/>
              <a:gd name="connsiteX75" fmla="*/ 4988186 w 7467600"/>
              <a:gd name="connsiteY75" fmla="*/ 5216467 h 6858000"/>
              <a:gd name="connsiteX76" fmla="*/ 4777334 w 7467600"/>
              <a:gd name="connsiteY76" fmla="*/ 5406072 h 6858000"/>
              <a:gd name="connsiteX77" fmla="*/ 4718341 w 7467600"/>
              <a:gd name="connsiteY77" fmla="*/ 5468043 h 6858000"/>
              <a:gd name="connsiteX78" fmla="*/ 4604655 w 7467600"/>
              <a:gd name="connsiteY78" fmla="*/ 5583434 h 6858000"/>
              <a:gd name="connsiteX79" fmla="*/ 4565074 w 7467600"/>
              <a:gd name="connsiteY79" fmla="*/ 5618550 h 6858000"/>
              <a:gd name="connsiteX80" fmla="*/ 4988186 w 7467600"/>
              <a:gd name="connsiteY80" fmla="*/ 5216467 h 6858000"/>
              <a:gd name="connsiteX81" fmla="*/ 4978032 w 7467600"/>
              <a:gd name="connsiteY81" fmla="*/ 5183809 h 6858000"/>
              <a:gd name="connsiteX82" fmla="*/ 4463413 w 7467600"/>
              <a:gd name="connsiteY82" fmla="*/ 5615162 h 6858000"/>
              <a:gd name="connsiteX83" fmla="*/ 4358134 w 7467600"/>
              <a:gd name="connsiteY83" fmla="*/ 5742791 h 6858000"/>
              <a:gd name="connsiteX84" fmla="*/ 4376219 w 7467600"/>
              <a:gd name="connsiteY84" fmla="*/ 5729027 h 6858000"/>
              <a:gd name="connsiteX85" fmla="*/ 4582340 w 7467600"/>
              <a:gd name="connsiteY85" fmla="*/ 5561037 h 6858000"/>
              <a:gd name="connsiteX86" fmla="*/ 4694684 w 7467600"/>
              <a:gd name="connsiteY86" fmla="*/ 5447098 h 6858000"/>
              <a:gd name="connsiteX87" fmla="*/ 4754123 w 7467600"/>
              <a:gd name="connsiteY87" fmla="*/ 5384643 h 6858000"/>
              <a:gd name="connsiteX88" fmla="*/ 4978032 w 7467600"/>
              <a:gd name="connsiteY88" fmla="*/ 5183809 h 6858000"/>
              <a:gd name="connsiteX89" fmla="*/ 1903353 w 7467600"/>
              <a:gd name="connsiteY89" fmla="*/ 5044827 h 6858000"/>
              <a:gd name="connsiteX90" fmla="*/ 1936931 w 7467600"/>
              <a:gd name="connsiteY90" fmla="*/ 5093954 h 6858000"/>
              <a:gd name="connsiteX91" fmla="*/ 2195868 w 7467600"/>
              <a:gd name="connsiteY91" fmla="*/ 5396574 h 6858000"/>
              <a:gd name="connsiteX92" fmla="*/ 2088852 w 7467600"/>
              <a:gd name="connsiteY92" fmla="*/ 5166123 h 6858000"/>
              <a:gd name="connsiteX93" fmla="*/ 1958241 w 7467600"/>
              <a:gd name="connsiteY93" fmla="*/ 5067955 h 6858000"/>
              <a:gd name="connsiteX94" fmla="*/ 1903353 w 7467600"/>
              <a:gd name="connsiteY94" fmla="*/ 5044827 h 6858000"/>
              <a:gd name="connsiteX95" fmla="*/ 1979378 w 7467600"/>
              <a:gd name="connsiteY95" fmla="*/ 4769504 h 6858000"/>
              <a:gd name="connsiteX96" fmla="*/ 2882120 w 7467600"/>
              <a:gd name="connsiteY96" fmla="*/ 5064547 h 6858000"/>
              <a:gd name="connsiteX97" fmla="*/ 2793103 w 7467600"/>
              <a:gd name="connsiteY97" fmla="*/ 5039699 h 6858000"/>
              <a:gd name="connsiteX98" fmla="*/ 2770041 w 7467600"/>
              <a:gd name="connsiteY98" fmla="*/ 5033634 h 6858000"/>
              <a:gd name="connsiteX99" fmla="*/ 1979378 w 7467600"/>
              <a:gd name="connsiteY99" fmla="*/ 4769504 h 6858000"/>
              <a:gd name="connsiteX100" fmla="*/ 1927410 w 7467600"/>
              <a:gd name="connsiteY100" fmla="*/ 4716164 h 6858000"/>
              <a:gd name="connsiteX101" fmla="*/ 1959587 w 7467600"/>
              <a:gd name="connsiteY101" fmla="*/ 4728849 h 6858000"/>
              <a:gd name="connsiteX102" fmla="*/ 2777707 w 7467600"/>
              <a:gd name="connsiteY102" fmla="*/ 5003991 h 6858000"/>
              <a:gd name="connsiteX103" fmla="*/ 2800768 w 7467600"/>
              <a:gd name="connsiteY103" fmla="*/ 5010056 h 6858000"/>
              <a:gd name="connsiteX104" fmla="*/ 2879408 w 7467600"/>
              <a:gd name="connsiteY104" fmla="*/ 5031590 h 6858000"/>
              <a:gd name="connsiteX105" fmla="*/ 2862295 w 7467600"/>
              <a:gd name="connsiteY105" fmla="*/ 5022958 h 6858000"/>
              <a:gd name="connsiteX106" fmla="*/ 2813343 w 7467600"/>
              <a:gd name="connsiteY106" fmla="*/ 4998369 h 6858000"/>
              <a:gd name="connsiteX107" fmla="*/ 2646245 w 7467600"/>
              <a:gd name="connsiteY107" fmla="*/ 4930999 h 6858000"/>
              <a:gd name="connsiteX108" fmla="*/ 1999243 w 7467600"/>
              <a:gd name="connsiteY108" fmla="*/ 4730524 h 6858000"/>
              <a:gd name="connsiteX109" fmla="*/ 1979527 w 7467600"/>
              <a:gd name="connsiteY109" fmla="*/ 4726651 h 6858000"/>
              <a:gd name="connsiteX110" fmla="*/ 1927410 w 7467600"/>
              <a:gd name="connsiteY110" fmla="*/ 4716164 h 6858000"/>
              <a:gd name="connsiteX111" fmla="*/ 1997014 w 7467600"/>
              <a:gd name="connsiteY111" fmla="*/ 4698007 h 6858000"/>
              <a:gd name="connsiteX112" fmla="*/ 2005458 w 7467600"/>
              <a:gd name="connsiteY112" fmla="*/ 4699540 h 6858000"/>
              <a:gd name="connsiteX113" fmla="*/ 2657186 w 7467600"/>
              <a:gd name="connsiteY113" fmla="*/ 4901687 h 6858000"/>
              <a:gd name="connsiteX114" fmla="*/ 2826662 w 7467600"/>
              <a:gd name="connsiteY114" fmla="*/ 4970362 h 6858000"/>
              <a:gd name="connsiteX115" fmla="*/ 2876100 w 7467600"/>
              <a:gd name="connsiteY115" fmla="*/ 4995397 h 6858000"/>
              <a:gd name="connsiteX116" fmla="*/ 3042600 w 7467600"/>
              <a:gd name="connsiteY116" fmla="*/ 5059532 h 6858000"/>
              <a:gd name="connsiteX117" fmla="*/ 1997014 w 7467600"/>
              <a:gd name="connsiteY117" fmla="*/ 4698007 h 6858000"/>
              <a:gd name="connsiteX118" fmla="*/ 2305292 w 7467600"/>
              <a:gd name="connsiteY118" fmla="*/ 4219492 h 6858000"/>
              <a:gd name="connsiteX119" fmla="*/ 3360922 w 7467600"/>
              <a:gd name="connsiteY119" fmla="*/ 4529373 h 6858000"/>
              <a:gd name="connsiteX120" fmla="*/ 3492420 w 7467600"/>
              <a:gd name="connsiteY120" fmla="*/ 4510145 h 6858000"/>
              <a:gd name="connsiteX121" fmla="*/ 3364086 w 7467600"/>
              <a:gd name="connsiteY121" fmla="*/ 4480340 h 6858000"/>
              <a:gd name="connsiteX122" fmla="*/ 3225818 w 7467600"/>
              <a:gd name="connsiteY122" fmla="*/ 4411822 h 6858000"/>
              <a:gd name="connsiteX123" fmla="*/ 3129696 w 7467600"/>
              <a:gd name="connsiteY123" fmla="*/ 4360704 h 6858000"/>
              <a:gd name="connsiteX124" fmla="*/ 2814545 w 7467600"/>
              <a:gd name="connsiteY124" fmla="*/ 4282955 h 6858000"/>
              <a:gd name="connsiteX125" fmla="*/ 2305292 w 7467600"/>
              <a:gd name="connsiteY125" fmla="*/ 4219492 h 6858000"/>
              <a:gd name="connsiteX126" fmla="*/ 2626982 w 7467600"/>
              <a:gd name="connsiteY126" fmla="*/ 4206450 h 6858000"/>
              <a:gd name="connsiteX127" fmla="*/ 2490617 w 7467600"/>
              <a:gd name="connsiteY127" fmla="*/ 4206951 h 6858000"/>
              <a:gd name="connsiteX128" fmla="*/ 2819869 w 7467600"/>
              <a:gd name="connsiteY128" fmla="*/ 4252936 h 6858000"/>
              <a:gd name="connsiteX129" fmla="*/ 3143018 w 7467600"/>
              <a:gd name="connsiteY129" fmla="*/ 4332698 h 6858000"/>
              <a:gd name="connsiteX130" fmla="*/ 3241520 w 7467600"/>
              <a:gd name="connsiteY130" fmla="*/ 4385112 h 6858000"/>
              <a:gd name="connsiteX131" fmla="*/ 3374575 w 7467600"/>
              <a:gd name="connsiteY131" fmla="*/ 4451517 h 6858000"/>
              <a:gd name="connsiteX132" fmla="*/ 3505221 w 7467600"/>
              <a:gd name="connsiteY132" fmla="*/ 4480757 h 6858000"/>
              <a:gd name="connsiteX133" fmla="*/ 2626982 w 7467600"/>
              <a:gd name="connsiteY133" fmla="*/ 4206450 h 6858000"/>
              <a:gd name="connsiteX134" fmla="*/ 1310106 w 7467600"/>
              <a:gd name="connsiteY134" fmla="*/ 3943217 h 6858000"/>
              <a:gd name="connsiteX135" fmla="*/ 854994 w 7467600"/>
              <a:gd name="connsiteY135" fmla="*/ 4399136 h 6858000"/>
              <a:gd name="connsiteX136" fmla="*/ 742462 w 7467600"/>
              <a:gd name="connsiteY136" fmla="*/ 4594648 h 6858000"/>
              <a:gd name="connsiteX137" fmla="*/ 820602 w 7467600"/>
              <a:gd name="connsiteY137" fmla="*/ 4485915 h 6858000"/>
              <a:gd name="connsiteX138" fmla="*/ 878295 w 7467600"/>
              <a:gd name="connsiteY138" fmla="*/ 4403594 h 6858000"/>
              <a:gd name="connsiteX139" fmla="*/ 1240607 w 7467600"/>
              <a:gd name="connsiteY139" fmla="*/ 4010401 h 6858000"/>
              <a:gd name="connsiteX140" fmla="*/ 1310106 w 7467600"/>
              <a:gd name="connsiteY140" fmla="*/ 3943217 h 6858000"/>
              <a:gd name="connsiteX141" fmla="*/ 1423113 w 7467600"/>
              <a:gd name="connsiteY141" fmla="*/ 3874565 h 6858000"/>
              <a:gd name="connsiteX142" fmla="*/ 1260565 w 7467600"/>
              <a:gd name="connsiteY142" fmla="*/ 4031982 h 6858000"/>
              <a:gd name="connsiteX143" fmla="*/ 901900 w 7467600"/>
              <a:gd name="connsiteY143" fmla="*/ 4421236 h 6858000"/>
              <a:gd name="connsiteX144" fmla="*/ 845044 w 7467600"/>
              <a:gd name="connsiteY144" fmla="*/ 4502436 h 6858000"/>
              <a:gd name="connsiteX145" fmla="*/ 685926 w 7467600"/>
              <a:gd name="connsiteY145" fmla="*/ 4703069 h 6858000"/>
              <a:gd name="connsiteX146" fmla="*/ 684248 w 7467600"/>
              <a:gd name="connsiteY146" fmla="*/ 4706721 h 6858000"/>
              <a:gd name="connsiteX147" fmla="*/ 1423113 w 7467600"/>
              <a:gd name="connsiteY147" fmla="*/ 3874565 h 6858000"/>
              <a:gd name="connsiteX148" fmla="*/ 3316479 w 7467600"/>
              <a:gd name="connsiteY148" fmla="*/ 3872136 h 6858000"/>
              <a:gd name="connsiteX149" fmla="*/ 3546806 w 7467600"/>
              <a:gd name="connsiteY149" fmla="*/ 4356139 h 6858000"/>
              <a:gd name="connsiteX150" fmla="*/ 3364433 w 7467600"/>
              <a:gd name="connsiteY150" fmla="*/ 3953121 h 6858000"/>
              <a:gd name="connsiteX151" fmla="*/ 3316479 w 7467600"/>
              <a:gd name="connsiteY151" fmla="*/ 3872136 h 6858000"/>
              <a:gd name="connsiteX152" fmla="*/ 3291335 w 7467600"/>
              <a:gd name="connsiteY152" fmla="*/ 3767420 h 6858000"/>
              <a:gd name="connsiteX153" fmla="*/ 3390805 w 7467600"/>
              <a:gd name="connsiteY153" fmla="*/ 3937163 h 6858000"/>
              <a:gd name="connsiteX154" fmla="*/ 3579062 w 7467600"/>
              <a:gd name="connsiteY154" fmla="*/ 4359040 h 6858000"/>
              <a:gd name="connsiteX155" fmla="*/ 3467355 w 7467600"/>
              <a:gd name="connsiteY155" fmla="*/ 3988130 h 6858000"/>
              <a:gd name="connsiteX156" fmla="*/ 3310753 w 7467600"/>
              <a:gd name="connsiteY156" fmla="*/ 3787140 h 6858000"/>
              <a:gd name="connsiteX157" fmla="*/ 3291335 w 7467600"/>
              <a:gd name="connsiteY157" fmla="*/ 3767420 h 6858000"/>
              <a:gd name="connsiteX158" fmla="*/ 1635889 w 7467600"/>
              <a:gd name="connsiteY158" fmla="*/ 3709494 h 6858000"/>
              <a:gd name="connsiteX159" fmla="*/ 1634800 w 7467600"/>
              <a:gd name="connsiteY159" fmla="*/ 3731111 h 6858000"/>
              <a:gd name="connsiteX160" fmla="*/ 1635889 w 7467600"/>
              <a:gd name="connsiteY160" fmla="*/ 3709494 h 6858000"/>
              <a:gd name="connsiteX161" fmla="*/ 1510397 w 7467600"/>
              <a:gd name="connsiteY161" fmla="*/ 3684705 h 6858000"/>
              <a:gd name="connsiteX162" fmla="*/ 1146550 w 7467600"/>
              <a:gd name="connsiteY162" fmla="*/ 3802012 h 6858000"/>
              <a:gd name="connsiteX163" fmla="*/ 698834 w 7467600"/>
              <a:gd name="connsiteY163" fmla="*/ 3952272 h 6858000"/>
              <a:gd name="connsiteX164" fmla="*/ 34256 w 7467600"/>
              <a:gd name="connsiteY164" fmla="*/ 4347603 h 6858000"/>
              <a:gd name="connsiteX165" fmla="*/ 527241 w 7467600"/>
              <a:gd name="connsiteY165" fmla="*/ 4065078 h 6858000"/>
              <a:gd name="connsiteX166" fmla="*/ 1510397 w 7467600"/>
              <a:gd name="connsiteY166" fmla="*/ 3684705 h 6858000"/>
              <a:gd name="connsiteX167" fmla="*/ 1313114 w 7467600"/>
              <a:gd name="connsiteY167" fmla="*/ 3655216 h 6858000"/>
              <a:gd name="connsiteX168" fmla="*/ 1109304 w 7467600"/>
              <a:gd name="connsiteY168" fmla="*/ 3669030 h 6858000"/>
              <a:gd name="connsiteX169" fmla="*/ 8129 w 7467600"/>
              <a:gd name="connsiteY169" fmla="*/ 4330519 h 6858000"/>
              <a:gd name="connsiteX170" fmla="*/ 687572 w 7467600"/>
              <a:gd name="connsiteY170" fmla="*/ 3925629 h 6858000"/>
              <a:gd name="connsiteX171" fmla="*/ 1138365 w 7467600"/>
              <a:gd name="connsiteY171" fmla="*/ 3774515 h 6858000"/>
              <a:gd name="connsiteX172" fmla="*/ 1505579 w 7467600"/>
              <a:gd name="connsiteY172" fmla="*/ 3655526 h 6858000"/>
              <a:gd name="connsiteX173" fmla="*/ 1313114 w 7467600"/>
              <a:gd name="connsiteY173" fmla="*/ 3655216 h 6858000"/>
              <a:gd name="connsiteX174" fmla="*/ 3655073 w 7467600"/>
              <a:gd name="connsiteY174" fmla="*/ 3650884 h 6858000"/>
              <a:gd name="connsiteX175" fmla="*/ 3989938 w 7467600"/>
              <a:gd name="connsiteY175" fmla="*/ 3991685 h 6858000"/>
              <a:gd name="connsiteX176" fmla="*/ 4393907 w 7467600"/>
              <a:gd name="connsiteY176" fmla="*/ 4261258 h 6858000"/>
              <a:gd name="connsiteX177" fmla="*/ 4648051 w 7467600"/>
              <a:gd name="connsiteY177" fmla="*/ 4374051 h 6858000"/>
              <a:gd name="connsiteX178" fmla="*/ 4383389 w 7467600"/>
              <a:gd name="connsiteY178" fmla="*/ 4184369 h 6858000"/>
              <a:gd name="connsiteX179" fmla="*/ 4165508 w 7467600"/>
              <a:gd name="connsiteY179" fmla="*/ 4035196 h 6858000"/>
              <a:gd name="connsiteX180" fmla="*/ 4068162 w 7467600"/>
              <a:gd name="connsiteY180" fmla="*/ 3953394 h 6858000"/>
              <a:gd name="connsiteX181" fmla="*/ 3981416 w 7467600"/>
              <a:gd name="connsiteY181" fmla="*/ 3880482 h 6858000"/>
              <a:gd name="connsiteX182" fmla="*/ 3800147 w 7467600"/>
              <a:gd name="connsiteY182" fmla="*/ 3749872 h 6858000"/>
              <a:gd name="connsiteX183" fmla="*/ 3655073 w 7467600"/>
              <a:gd name="connsiteY183" fmla="*/ 3650884 h 6858000"/>
              <a:gd name="connsiteX184" fmla="*/ 3670252 w 7467600"/>
              <a:gd name="connsiteY184" fmla="*/ 3622798 h 6858000"/>
              <a:gd name="connsiteX185" fmla="*/ 3817258 w 7467600"/>
              <a:gd name="connsiteY185" fmla="*/ 3723577 h 6858000"/>
              <a:gd name="connsiteX186" fmla="*/ 4000461 w 7467600"/>
              <a:gd name="connsiteY186" fmla="*/ 3855966 h 6858000"/>
              <a:gd name="connsiteX187" fmla="*/ 4088180 w 7467600"/>
              <a:gd name="connsiteY187" fmla="*/ 3929774 h 6858000"/>
              <a:gd name="connsiteX188" fmla="*/ 4184555 w 7467600"/>
              <a:gd name="connsiteY188" fmla="*/ 4010683 h 6858000"/>
              <a:gd name="connsiteX189" fmla="*/ 4399563 w 7467600"/>
              <a:gd name="connsiteY189" fmla="*/ 4158106 h 6858000"/>
              <a:gd name="connsiteX190" fmla="*/ 4684469 w 7467600"/>
              <a:gd name="connsiteY190" fmla="*/ 4364680 h 6858000"/>
              <a:gd name="connsiteX191" fmla="*/ 4690271 w 7467600"/>
              <a:gd name="connsiteY191" fmla="*/ 4370034 h 6858000"/>
              <a:gd name="connsiteX192" fmla="*/ 4136093 w 7467600"/>
              <a:gd name="connsiteY192" fmla="*/ 3858466 h 6858000"/>
              <a:gd name="connsiteX193" fmla="*/ 3670252 w 7467600"/>
              <a:gd name="connsiteY193" fmla="*/ 3622798 h 6858000"/>
              <a:gd name="connsiteX194" fmla="*/ 4440129 w 7467600"/>
              <a:gd name="connsiteY194" fmla="*/ 3448571 h 6858000"/>
              <a:gd name="connsiteX195" fmla="*/ 4856525 w 7467600"/>
              <a:gd name="connsiteY195" fmla="*/ 3915351 h 6858000"/>
              <a:gd name="connsiteX196" fmla="*/ 5059055 w 7467600"/>
              <a:gd name="connsiteY196" fmla="*/ 4108918 h 6858000"/>
              <a:gd name="connsiteX197" fmla="*/ 5290070 w 7467600"/>
              <a:gd name="connsiteY197" fmla="*/ 4263619 h 6858000"/>
              <a:gd name="connsiteX198" fmla="*/ 4834991 w 7467600"/>
              <a:gd name="connsiteY198" fmla="*/ 3830985 h 6858000"/>
              <a:gd name="connsiteX199" fmla="*/ 4440129 w 7467600"/>
              <a:gd name="connsiteY199" fmla="*/ 3448571 h 6858000"/>
              <a:gd name="connsiteX200" fmla="*/ 4441737 w 7467600"/>
              <a:gd name="connsiteY200" fmla="*/ 3399734 h 6858000"/>
              <a:gd name="connsiteX201" fmla="*/ 4431236 w 7467600"/>
              <a:gd name="connsiteY201" fmla="*/ 3400954 h 6858000"/>
              <a:gd name="connsiteX202" fmla="*/ 4557150 w 7467600"/>
              <a:gd name="connsiteY202" fmla="*/ 3510023 h 6858000"/>
              <a:gd name="connsiteX203" fmla="*/ 4856936 w 7467600"/>
              <a:gd name="connsiteY203" fmla="*/ 3809146 h 6858000"/>
              <a:gd name="connsiteX204" fmla="*/ 5111996 w 7467600"/>
              <a:gd name="connsiteY204" fmla="*/ 4065759 h 6858000"/>
              <a:gd name="connsiteX205" fmla="*/ 5388878 w 7467600"/>
              <a:gd name="connsiteY205" fmla="*/ 4300185 h 6858000"/>
              <a:gd name="connsiteX206" fmla="*/ 5425556 w 7467600"/>
              <a:gd name="connsiteY206" fmla="*/ 4308967 h 6858000"/>
              <a:gd name="connsiteX207" fmla="*/ 4943646 w 7467600"/>
              <a:gd name="connsiteY207" fmla="*/ 3822916 h 6858000"/>
              <a:gd name="connsiteX208" fmla="*/ 4594837 w 7467600"/>
              <a:gd name="connsiteY208" fmla="*/ 3532274 h 6858000"/>
              <a:gd name="connsiteX209" fmla="*/ 4441737 w 7467600"/>
              <a:gd name="connsiteY209" fmla="*/ 3399734 h 6858000"/>
              <a:gd name="connsiteX210" fmla="*/ 5425834 w 7467600"/>
              <a:gd name="connsiteY210" fmla="*/ 3162785 h 6858000"/>
              <a:gd name="connsiteX211" fmla="*/ 5401644 w 7467600"/>
              <a:gd name="connsiteY211" fmla="*/ 3617847 h 6858000"/>
              <a:gd name="connsiteX212" fmla="*/ 5467256 w 7467600"/>
              <a:gd name="connsiteY212" fmla="*/ 4175494 h 6858000"/>
              <a:gd name="connsiteX213" fmla="*/ 5448069 w 7467600"/>
              <a:gd name="connsiteY213" fmla="*/ 3567554 h 6858000"/>
              <a:gd name="connsiteX214" fmla="*/ 5425834 w 7467600"/>
              <a:gd name="connsiteY214" fmla="*/ 3162785 h 6858000"/>
              <a:gd name="connsiteX215" fmla="*/ 1318687 w 7467600"/>
              <a:gd name="connsiteY215" fmla="*/ 3113840 h 6858000"/>
              <a:gd name="connsiteX216" fmla="*/ 1066793 w 7467600"/>
              <a:gd name="connsiteY216" fmla="*/ 3212171 h 6858000"/>
              <a:gd name="connsiteX217" fmla="*/ 993319 w 7467600"/>
              <a:gd name="connsiteY217" fmla="*/ 3247648 h 6858000"/>
              <a:gd name="connsiteX218" fmla="*/ 853081 w 7467600"/>
              <a:gd name="connsiteY218" fmla="*/ 3312410 h 6858000"/>
              <a:gd name="connsiteX219" fmla="*/ 805957 w 7467600"/>
              <a:gd name="connsiteY219" fmla="*/ 3330443 h 6858000"/>
              <a:gd name="connsiteX220" fmla="*/ 1318687 w 7467600"/>
              <a:gd name="connsiteY220" fmla="*/ 3113840 h 6858000"/>
              <a:gd name="connsiteX221" fmla="*/ 5453702 w 7467600"/>
              <a:gd name="connsiteY221" fmla="*/ 3090882 h 6858000"/>
              <a:gd name="connsiteX222" fmla="*/ 5480135 w 7467600"/>
              <a:gd name="connsiteY222" fmla="*/ 3565802 h 6858000"/>
              <a:gd name="connsiteX223" fmla="*/ 5499023 w 7467600"/>
              <a:gd name="connsiteY223" fmla="*/ 4166310 h 6858000"/>
              <a:gd name="connsiteX224" fmla="*/ 5547022 w 7467600"/>
              <a:gd name="connsiteY224" fmla="*/ 3607838 h 6858000"/>
              <a:gd name="connsiteX225" fmla="*/ 5515964 w 7467600"/>
              <a:gd name="connsiteY225" fmla="*/ 3378541 h 6858000"/>
              <a:gd name="connsiteX226" fmla="*/ 5453702 w 7467600"/>
              <a:gd name="connsiteY226" fmla="*/ 3090882 h 6858000"/>
              <a:gd name="connsiteX227" fmla="*/ 1238695 w 7467600"/>
              <a:gd name="connsiteY227" fmla="*/ 3076820 h 6858000"/>
              <a:gd name="connsiteX228" fmla="*/ 716371 w 7467600"/>
              <a:gd name="connsiteY228" fmla="*/ 3293249 h 6858000"/>
              <a:gd name="connsiteX229" fmla="*/ 579522 w 7467600"/>
              <a:gd name="connsiteY229" fmla="*/ 3371759 h 6858000"/>
              <a:gd name="connsiteX230" fmla="*/ 600288 w 7467600"/>
              <a:gd name="connsiteY230" fmla="*/ 3365555 h 6858000"/>
              <a:gd name="connsiteX231" fmla="*/ 840692 w 7467600"/>
              <a:gd name="connsiteY231" fmla="*/ 3284921 h 6858000"/>
              <a:gd name="connsiteX232" fmla="*/ 979248 w 7467600"/>
              <a:gd name="connsiteY232" fmla="*/ 3221003 h 6858000"/>
              <a:gd name="connsiteX233" fmla="*/ 1053282 w 7467600"/>
              <a:gd name="connsiteY233" fmla="*/ 3185247 h 6858000"/>
              <a:gd name="connsiteX234" fmla="*/ 1320603 w 7467600"/>
              <a:gd name="connsiteY234" fmla="*/ 3081281 h 6858000"/>
              <a:gd name="connsiteX235" fmla="*/ 1238695 w 7467600"/>
              <a:gd name="connsiteY235" fmla="*/ 3076820 h 6858000"/>
              <a:gd name="connsiteX236" fmla="*/ 5425627 w 7467600"/>
              <a:gd name="connsiteY236" fmla="*/ 2954192 h 6858000"/>
              <a:gd name="connsiteX237" fmla="*/ 5470770 w 7467600"/>
              <a:gd name="connsiteY237" fmla="*/ 3005435 h 6858000"/>
              <a:gd name="connsiteX238" fmla="*/ 5519779 w 7467600"/>
              <a:gd name="connsiteY238" fmla="*/ 4359223 h 6858000"/>
              <a:gd name="connsiteX239" fmla="*/ 5520293 w 7467600"/>
              <a:gd name="connsiteY239" fmla="*/ 4360602 h 6858000"/>
              <a:gd name="connsiteX240" fmla="*/ 5767221 w 7467600"/>
              <a:gd name="connsiteY240" fmla="*/ 4665564 h 6858000"/>
              <a:gd name="connsiteX241" fmla="*/ 6937169 w 7467600"/>
              <a:gd name="connsiteY241" fmla="*/ 4815941 h 6858000"/>
              <a:gd name="connsiteX242" fmla="*/ 6953922 w 7467600"/>
              <a:gd name="connsiteY242" fmla="*/ 4890068 h 6858000"/>
              <a:gd name="connsiteX243" fmla="*/ 6071359 w 7467600"/>
              <a:gd name="connsiteY243" fmla="*/ 4770770 h 6858000"/>
              <a:gd name="connsiteX244" fmla="*/ 6038839 w 7467600"/>
              <a:gd name="connsiteY244" fmla="*/ 4764474 h 6858000"/>
              <a:gd name="connsiteX245" fmla="*/ 6038706 w 7467600"/>
              <a:gd name="connsiteY245" fmla="*/ 4763847 h 6858000"/>
              <a:gd name="connsiteX246" fmla="*/ 6037784 w 7467600"/>
              <a:gd name="connsiteY246" fmla="*/ 4764270 h 6858000"/>
              <a:gd name="connsiteX247" fmla="*/ 6038839 w 7467600"/>
              <a:gd name="connsiteY247" fmla="*/ 4764474 h 6858000"/>
              <a:gd name="connsiteX248" fmla="*/ 6040338 w 7467600"/>
              <a:gd name="connsiteY248" fmla="*/ 4771418 h 6858000"/>
              <a:gd name="connsiteX249" fmla="*/ 6024488 w 7467600"/>
              <a:gd name="connsiteY249" fmla="*/ 4809903 h 6858000"/>
              <a:gd name="connsiteX250" fmla="*/ 5599771 w 7467600"/>
              <a:gd name="connsiteY250" fmla="*/ 5509652 h 6858000"/>
              <a:gd name="connsiteX251" fmla="*/ 5548843 w 7467600"/>
              <a:gd name="connsiteY251" fmla="*/ 5563845 h 6858000"/>
              <a:gd name="connsiteX252" fmla="*/ 5940952 w 7467600"/>
              <a:gd name="connsiteY252" fmla="*/ 6250028 h 6858000"/>
              <a:gd name="connsiteX253" fmla="*/ 6043441 w 7467600"/>
              <a:gd name="connsiteY253" fmla="*/ 6665847 h 6858000"/>
              <a:gd name="connsiteX254" fmla="*/ 6093432 w 7467600"/>
              <a:gd name="connsiteY254" fmla="*/ 6858000 h 6858000"/>
              <a:gd name="connsiteX255" fmla="*/ 6034344 w 7467600"/>
              <a:gd name="connsiteY255" fmla="*/ 6858000 h 6858000"/>
              <a:gd name="connsiteX256" fmla="*/ 6026679 w 7467600"/>
              <a:gd name="connsiteY256" fmla="*/ 6836959 h 6858000"/>
              <a:gd name="connsiteX257" fmla="*/ 5800441 w 7467600"/>
              <a:gd name="connsiteY257" fmla="*/ 6335286 h 6858000"/>
              <a:gd name="connsiteX258" fmla="*/ 5526562 w 7467600"/>
              <a:gd name="connsiteY258" fmla="*/ 5705388 h 6858000"/>
              <a:gd name="connsiteX259" fmla="*/ 5519640 w 7467600"/>
              <a:gd name="connsiteY259" fmla="*/ 5683774 h 6858000"/>
              <a:gd name="connsiteX260" fmla="*/ 5844559 w 7467600"/>
              <a:gd name="connsiteY260" fmla="*/ 6553349 h 6858000"/>
              <a:gd name="connsiteX261" fmla="*/ 5975994 w 7467600"/>
              <a:gd name="connsiteY261" fmla="*/ 6858000 h 6858000"/>
              <a:gd name="connsiteX262" fmla="*/ 5898547 w 7467600"/>
              <a:gd name="connsiteY262" fmla="*/ 6858000 h 6858000"/>
              <a:gd name="connsiteX263" fmla="*/ 5682041 w 7467600"/>
              <a:gd name="connsiteY263" fmla="*/ 6355860 h 6858000"/>
              <a:gd name="connsiteX264" fmla="*/ 5461758 w 7467600"/>
              <a:gd name="connsiteY264" fmla="*/ 5820220 h 6858000"/>
              <a:gd name="connsiteX265" fmla="*/ 5237282 w 7467600"/>
              <a:gd name="connsiteY265" fmla="*/ 6579086 h 6858000"/>
              <a:gd name="connsiteX266" fmla="*/ 5115009 w 7467600"/>
              <a:gd name="connsiteY266" fmla="*/ 6858000 h 6858000"/>
              <a:gd name="connsiteX267" fmla="*/ 5028074 w 7467600"/>
              <a:gd name="connsiteY267" fmla="*/ 6858000 h 6858000"/>
              <a:gd name="connsiteX268" fmla="*/ 5079508 w 7467600"/>
              <a:gd name="connsiteY268" fmla="*/ 6749074 h 6858000"/>
              <a:gd name="connsiteX269" fmla="*/ 5371846 w 7467600"/>
              <a:gd name="connsiteY269" fmla="*/ 5924413 h 6858000"/>
              <a:gd name="connsiteX270" fmla="*/ 5270512 w 7467600"/>
              <a:gd name="connsiteY270" fmla="*/ 6138975 h 6858000"/>
              <a:gd name="connsiteX271" fmla="*/ 5062409 w 7467600"/>
              <a:gd name="connsiteY271" fmla="*/ 6653544 h 6858000"/>
              <a:gd name="connsiteX272" fmla="*/ 5036628 w 7467600"/>
              <a:gd name="connsiteY272" fmla="*/ 6754247 h 6858000"/>
              <a:gd name="connsiteX273" fmla="*/ 5009112 w 7467600"/>
              <a:gd name="connsiteY273" fmla="*/ 6858000 h 6858000"/>
              <a:gd name="connsiteX274" fmla="*/ 4976679 w 7467600"/>
              <a:gd name="connsiteY274" fmla="*/ 6858000 h 6858000"/>
              <a:gd name="connsiteX275" fmla="*/ 5006537 w 7467600"/>
              <a:gd name="connsiteY275" fmla="*/ 6747068 h 6858000"/>
              <a:gd name="connsiteX276" fmla="*/ 5032723 w 7467600"/>
              <a:gd name="connsiteY276" fmla="*/ 6644957 h 6858000"/>
              <a:gd name="connsiteX277" fmla="*/ 5242949 w 7467600"/>
              <a:gd name="connsiteY277" fmla="*/ 6125175 h 6858000"/>
              <a:gd name="connsiteX278" fmla="*/ 5286321 w 7467600"/>
              <a:gd name="connsiteY278" fmla="*/ 6033555 h 6858000"/>
              <a:gd name="connsiteX279" fmla="*/ 5008210 w 7467600"/>
              <a:gd name="connsiteY279" fmla="*/ 6649194 h 6858000"/>
              <a:gd name="connsiteX280" fmla="*/ 4986321 w 7467600"/>
              <a:gd name="connsiteY280" fmla="*/ 6765687 h 6858000"/>
              <a:gd name="connsiteX281" fmla="*/ 4973474 w 7467600"/>
              <a:gd name="connsiteY281" fmla="*/ 6858000 h 6858000"/>
              <a:gd name="connsiteX282" fmla="*/ 4907178 w 7467600"/>
              <a:gd name="connsiteY282" fmla="*/ 6858000 h 6858000"/>
              <a:gd name="connsiteX283" fmla="*/ 4910810 w 7467600"/>
              <a:gd name="connsiteY283" fmla="*/ 6829660 h 6858000"/>
              <a:gd name="connsiteX284" fmla="*/ 4987461 w 7467600"/>
              <a:gd name="connsiteY284" fmla="*/ 6432994 h 6858000"/>
              <a:gd name="connsiteX285" fmla="*/ 5179262 w 7467600"/>
              <a:gd name="connsiteY285" fmla="*/ 6035044 h 6858000"/>
              <a:gd name="connsiteX286" fmla="*/ 4689678 w 7467600"/>
              <a:gd name="connsiteY286" fmla="*/ 6440241 h 6858000"/>
              <a:gd name="connsiteX287" fmla="*/ 4477543 w 7467600"/>
              <a:gd name="connsiteY287" fmla="*/ 6674836 h 6858000"/>
              <a:gd name="connsiteX288" fmla="*/ 4329957 w 7467600"/>
              <a:gd name="connsiteY288" fmla="*/ 6858000 h 6858000"/>
              <a:gd name="connsiteX289" fmla="*/ 4218595 w 7467600"/>
              <a:gd name="connsiteY289" fmla="*/ 6858000 h 6858000"/>
              <a:gd name="connsiteX290" fmla="*/ 4368888 w 7467600"/>
              <a:gd name="connsiteY290" fmla="*/ 6668412 h 6858000"/>
              <a:gd name="connsiteX291" fmla="*/ 4563091 w 7467600"/>
              <a:gd name="connsiteY291" fmla="*/ 6442508 h 6858000"/>
              <a:gd name="connsiteX292" fmla="*/ 5387324 w 7467600"/>
              <a:gd name="connsiteY292" fmla="*/ 5705830 h 6858000"/>
              <a:gd name="connsiteX293" fmla="*/ 5073620 w 7467600"/>
              <a:gd name="connsiteY293" fmla="*/ 5955437 h 6858000"/>
              <a:gd name="connsiteX294" fmla="*/ 4689789 w 7467600"/>
              <a:gd name="connsiteY294" fmla="*/ 6268382 h 6858000"/>
              <a:gd name="connsiteX295" fmla="*/ 4418722 w 7467600"/>
              <a:gd name="connsiteY295" fmla="*/ 6570886 h 6858000"/>
              <a:gd name="connsiteX296" fmla="*/ 4214944 w 7467600"/>
              <a:gd name="connsiteY296" fmla="*/ 6858000 h 6858000"/>
              <a:gd name="connsiteX297" fmla="*/ 4177898 w 7467600"/>
              <a:gd name="connsiteY297" fmla="*/ 6858000 h 6858000"/>
              <a:gd name="connsiteX298" fmla="*/ 4391597 w 7467600"/>
              <a:gd name="connsiteY298" fmla="*/ 6556370 h 6858000"/>
              <a:gd name="connsiteX299" fmla="*/ 4668889 w 7467600"/>
              <a:gd name="connsiteY299" fmla="*/ 6246399 h 6858000"/>
              <a:gd name="connsiteX300" fmla="*/ 5055427 w 7467600"/>
              <a:gd name="connsiteY300" fmla="*/ 5931476 h 6858000"/>
              <a:gd name="connsiteX301" fmla="*/ 5371814 w 7467600"/>
              <a:gd name="connsiteY301" fmla="*/ 5678975 h 6858000"/>
              <a:gd name="connsiteX302" fmla="*/ 4987918 w 7467600"/>
              <a:gd name="connsiteY302" fmla="*/ 5838701 h 6858000"/>
              <a:gd name="connsiteX303" fmla="*/ 4317146 w 7467600"/>
              <a:gd name="connsiteY303" fmla="*/ 6587716 h 6858000"/>
              <a:gd name="connsiteX304" fmla="*/ 4171627 w 7467600"/>
              <a:gd name="connsiteY304" fmla="*/ 6858000 h 6858000"/>
              <a:gd name="connsiteX305" fmla="*/ 4081585 w 7467600"/>
              <a:gd name="connsiteY305" fmla="*/ 6858000 h 6858000"/>
              <a:gd name="connsiteX306" fmla="*/ 4238603 w 7467600"/>
              <a:gd name="connsiteY306" fmla="*/ 6559341 h 6858000"/>
              <a:gd name="connsiteX307" fmla="*/ 4778333 w 7467600"/>
              <a:gd name="connsiteY307" fmla="*/ 5873626 h 6858000"/>
              <a:gd name="connsiteX308" fmla="*/ 5414185 w 7467600"/>
              <a:gd name="connsiteY308" fmla="*/ 5573882 h 6858000"/>
              <a:gd name="connsiteX309" fmla="*/ 5959648 w 7467600"/>
              <a:gd name="connsiteY309" fmla="*/ 4760797 h 6858000"/>
              <a:gd name="connsiteX310" fmla="*/ 5355019 w 7467600"/>
              <a:gd name="connsiteY310" fmla="*/ 4734672 h 6858000"/>
              <a:gd name="connsiteX311" fmla="*/ 5083565 w 7467600"/>
              <a:gd name="connsiteY311" fmla="*/ 5179121 h 6858000"/>
              <a:gd name="connsiteX312" fmla="*/ 4713577 w 7467600"/>
              <a:gd name="connsiteY312" fmla="*/ 5616803 h 6858000"/>
              <a:gd name="connsiteX313" fmla="*/ 3989559 w 7467600"/>
              <a:gd name="connsiteY313" fmla="*/ 6145945 h 6858000"/>
              <a:gd name="connsiteX314" fmla="*/ 3939824 w 7467600"/>
              <a:gd name="connsiteY314" fmla="*/ 6066900 h 6858000"/>
              <a:gd name="connsiteX315" fmla="*/ 4584537 w 7467600"/>
              <a:gd name="connsiteY315" fmla="*/ 5324826 h 6858000"/>
              <a:gd name="connsiteX316" fmla="*/ 5037105 w 7467600"/>
              <a:gd name="connsiteY316" fmla="*/ 5088765 h 6858000"/>
              <a:gd name="connsiteX317" fmla="*/ 5039930 w 7467600"/>
              <a:gd name="connsiteY317" fmla="*/ 5089585 h 6858000"/>
              <a:gd name="connsiteX318" fmla="*/ 5263764 w 7467600"/>
              <a:gd name="connsiteY318" fmla="*/ 4735525 h 6858000"/>
              <a:gd name="connsiteX319" fmla="*/ 4086300 w 7467600"/>
              <a:gd name="connsiteY319" fmla="*/ 4884599 h 6858000"/>
              <a:gd name="connsiteX320" fmla="*/ 4085485 w 7467600"/>
              <a:gd name="connsiteY320" fmla="*/ 4899070 h 6858000"/>
              <a:gd name="connsiteX321" fmla="*/ 3871915 w 7467600"/>
              <a:gd name="connsiteY321" fmla="*/ 5253645 h 6858000"/>
              <a:gd name="connsiteX322" fmla="*/ 3799374 w 7467600"/>
              <a:gd name="connsiteY322" fmla="*/ 5466127 h 6858000"/>
              <a:gd name="connsiteX323" fmla="*/ 3498850 w 7467600"/>
              <a:gd name="connsiteY323" fmla="*/ 6661888 h 6858000"/>
              <a:gd name="connsiteX324" fmla="*/ 3399216 w 7467600"/>
              <a:gd name="connsiteY324" fmla="*/ 6858000 h 6858000"/>
              <a:gd name="connsiteX325" fmla="*/ 3303688 w 7467600"/>
              <a:gd name="connsiteY325" fmla="*/ 6858000 h 6858000"/>
              <a:gd name="connsiteX326" fmla="*/ 3391774 w 7467600"/>
              <a:gd name="connsiteY326" fmla="*/ 6697181 h 6858000"/>
              <a:gd name="connsiteX327" fmla="*/ 3735540 w 7467600"/>
              <a:gd name="connsiteY327" fmla="*/ 5546923 h 6858000"/>
              <a:gd name="connsiteX328" fmla="*/ 3729438 w 7467600"/>
              <a:gd name="connsiteY328" fmla="*/ 5569058 h 6858000"/>
              <a:gd name="connsiteX329" fmla="*/ 3707782 w 7467600"/>
              <a:gd name="connsiteY329" fmla="*/ 5644908 h 6858000"/>
              <a:gd name="connsiteX330" fmla="*/ 3583827 w 7467600"/>
              <a:gd name="connsiteY330" fmla="*/ 6039215 h 6858000"/>
              <a:gd name="connsiteX331" fmla="*/ 3547861 w 7467600"/>
              <a:gd name="connsiteY331" fmla="*/ 6129609 h 6858000"/>
              <a:gd name="connsiteX332" fmla="*/ 3490905 w 7467600"/>
              <a:gd name="connsiteY332" fmla="*/ 6277660 h 6858000"/>
              <a:gd name="connsiteX333" fmla="*/ 3455859 w 7467600"/>
              <a:gd name="connsiteY333" fmla="*/ 6391301 h 6858000"/>
              <a:gd name="connsiteX334" fmla="*/ 3429112 w 7467600"/>
              <a:gd name="connsiteY334" fmla="*/ 6479469 h 6858000"/>
              <a:gd name="connsiteX335" fmla="*/ 3304862 w 7467600"/>
              <a:gd name="connsiteY335" fmla="*/ 6796476 h 6858000"/>
              <a:gd name="connsiteX336" fmla="*/ 3276071 w 7467600"/>
              <a:gd name="connsiteY336" fmla="*/ 6858000 h 6858000"/>
              <a:gd name="connsiteX337" fmla="*/ 3240805 w 7467600"/>
              <a:gd name="connsiteY337" fmla="*/ 6858000 h 6858000"/>
              <a:gd name="connsiteX338" fmla="*/ 3275917 w 7467600"/>
              <a:gd name="connsiteY338" fmla="*/ 6783192 h 6858000"/>
              <a:gd name="connsiteX339" fmla="*/ 3399358 w 7467600"/>
              <a:gd name="connsiteY339" fmla="*/ 6469011 h 6858000"/>
              <a:gd name="connsiteX340" fmla="*/ 3425650 w 7467600"/>
              <a:gd name="connsiteY340" fmla="*/ 6381333 h 6858000"/>
              <a:gd name="connsiteX341" fmla="*/ 3460661 w 7467600"/>
              <a:gd name="connsiteY341" fmla="*/ 6266763 h 6858000"/>
              <a:gd name="connsiteX342" fmla="*/ 3518021 w 7467600"/>
              <a:gd name="connsiteY342" fmla="*/ 6117298 h 6858000"/>
              <a:gd name="connsiteX343" fmla="*/ 3554035 w 7467600"/>
              <a:gd name="connsiteY343" fmla="*/ 6027832 h 6858000"/>
              <a:gd name="connsiteX344" fmla="*/ 3677174 w 7467600"/>
              <a:gd name="connsiteY344" fmla="*/ 5636351 h 6858000"/>
              <a:gd name="connsiteX345" fmla="*/ 3698819 w 7467600"/>
              <a:gd name="connsiteY345" fmla="*/ 5560503 h 6858000"/>
              <a:gd name="connsiteX346" fmla="*/ 3702094 w 7467600"/>
              <a:gd name="connsiteY346" fmla="*/ 5549194 h 6858000"/>
              <a:gd name="connsiteX347" fmla="*/ 3398355 w 7467600"/>
              <a:gd name="connsiteY347" fmla="*/ 6094603 h 6858000"/>
              <a:gd name="connsiteX348" fmla="*/ 3193941 w 7467600"/>
              <a:gd name="connsiteY348" fmla="*/ 6798775 h 6858000"/>
              <a:gd name="connsiteX349" fmla="*/ 3184140 w 7467600"/>
              <a:gd name="connsiteY349" fmla="*/ 6858000 h 6858000"/>
              <a:gd name="connsiteX350" fmla="*/ 3099978 w 7467600"/>
              <a:gd name="connsiteY350" fmla="*/ 6858000 h 6858000"/>
              <a:gd name="connsiteX351" fmla="*/ 3101556 w 7467600"/>
              <a:gd name="connsiteY351" fmla="*/ 6843337 h 6858000"/>
              <a:gd name="connsiteX352" fmla="*/ 3370162 w 7467600"/>
              <a:gd name="connsiteY352" fmla="*/ 5785550 h 6858000"/>
              <a:gd name="connsiteX353" fmla="*/ 3746477 w 7467600"/>
              <a:gd name="connsiteY353" fmla="*/ 5377889 h 6858000"/>
              <a:gd name="connsiteX354" fmla="*/ 3863399 w 7467600"/>
              <a:gd name="connsiteY354" fmla="*/ 5087257 h 6858000"/>
              <a:gd name="connsiteX355" fmla="*/ 3968712 w 7467600"/>
              <a:gd name="connsiteY355" fmla="*/ 4913989 h 6858000"/>
              <a:gd name="connsiteX356" fmla="*/ 2792390 w 7467600"/>
              <a:gd name="connsiteY356" fmla="*/ 5382974 h 6858000"/>
              <a:gd name="connsiteX357" fmla="*/ 2714982 w 7467600"/>
              <a:gd name="connsiteY357" fmla="*/ 5427051 h 6858000"/>
              <a:gd name="connsiteX358" fmla="*/ 2813361 w 7467600"/>
              <a:gd name="connsiteY358" fmla="*/ 6023912 h 6858000"/>
              <a:gd name="connsiteX359" fmla="*/ 2688430 w 7467600"/>
              <a:gd name="connsiteY359" fmla="*/ 6801564 h 6858000"/>
              <a:gd name="connsiteX360" fmla="*/ 2629626 w 7467600"/>
              <a:gd name="connsiteY360" fmla="*/ 6763394 h 6858000"/>
              <a:gd name="connsiteX361" fmla="*/ 2565328 w 7467600"/>
              <a:gd name="connsiteY361" fmla="*/ 5516399 h 6858000"/>
              <a:gd name="connsiteX362" fmla="*/ 1922999 w 7467600"/>
              <a:gd name="connsiteY362" fmla="*/ 5980343 h 6858000"/>
              <a:gd name="connsiteX363" fmla="*/ 1950261 w 7467600"/>
              <a:gd name="connsiteY363" fmla="*/ 6405858 h 6858000"/>
              <a:gd name="connsiteX364" fmla="*/ 2365554 w 7467600"/>
              <a:gd name="connsiteY364" fmla="*/ 6759107 h 6858000"/>
              <a:gd name="connsiteX365" fmla="*/ 2424142 w 7467600"/>
              <a:gd name="connsiteY365" fmla="*/ 6858000 h 6858000"/>
              <a:gd name="connsiteX366" fmla="*/ 2395994 w 7467600"/>
              <a:gd name="connsiteY366" fmla="*/ 6858000 h 6858000"/>
              <a:gd name="connsiteX367" fmla="*/ 2392863 w 7467600"/>
              <a:gd name="connsiteY367" fmla="*/ 6852964 h 6858000"/>
              <a:gd name="connsiteX368" fmla="*/ 2017589 w 7467600"/>
              <a:gd name="connsiteY368" fmla="*/ 6493982 h 6858000"/>
              <a:gd name="connsiteX369" fmla="*/ 2147336 w 7467600"/>
              <a:gd name="connsiteY369" fmla="*/ 6594052 h 6858000"/>
              <a:gd name="connsiteX370" fmla="*/ 2207047 w 7467600"/>
              <a:gd name="connsiteY370" fmla="*/ 6654540 h 6858000"/>
              <a:gd name="connsiteX371" fmla="*/ 2299106 w 7467600"/>
              <a:gd name="connsiteY371" fmla="*/ 6778931 h 6858000"/>
              <a:gd name="connsiteX372" fmla="*/ 2314430 w 7467600"/>
              <a:gd name="connsiteY372" fmla="*/ 6801144 h 6858000"/>
              <a:gd name="connsiteX373" fmla="*/ 2352406 w 7467600"/>
              <a:gd name="connsiteY373" fmla="*/ 6858000 h 6858000"/>
              <a:gd name="connsiteX374" fmla="*/ 2314492 w 7467600"/>
              <a:gd name="connsiteY374" fmla="*/ 6858000 h 6858000"/>
              <a:gd name="connsiteX375" fmla="*/ 2288095 w 7467600"/>
              <a:gd name="connsiteY375" fmla="*/ 6818030 h 6858000"/>
              <a:gd name="connsiteX376" fmla="*/ 2272768 w 7467600"/>
              <a:gd name="connsiteY376" fmla="*/ 6795822 h 6858000"/>
              <a:gd name="connsiteX377" fmla="*/ 2182715 w 7467600"/>
              <a:gd name="connsiteY377" fmla="*/ 6675071 h 6858000"/>
              <a:gd name="connsiteX378" fmla="*/ 2032061 w 7467600"/>
              <a:gd name="connsiteY378" fmla="*/ 6541380 h 6858000"/>
              <a:gd name="connsiteX379" fmla="*/ 2257220 w 7467600"/>
              <a:gd name="connsiteY379" fmla="*/ 6826257 h 6858000"/>
              <a:gd name="connsiteX380" fmla="*/ 2281324 w 7467600"/>
              <a:gd name="connsiteY380" fmla="*/ 6858000 h 6858000"/>
              <a:gd name="connsiteX381" fmla="*/ 2242860 w 7467600"/>
              <a:gd name="connsiteY381" fmla="*/ 6858000 h 6858000"/>
              <a:gd name="connsiteX382" fmla="*/ 2232818 w 7467600"/>
              <a:gd name="connsiteY382" fmla="*/ 6844926 h 6858000"/>
              <a:gd name="connsiteX383" fmla="*/ 1990172 w 7467600"/>
              <a:gd name="connsiteY383" fmla="*/ 6542121 h 6858000"/>
              <a:gd name="connsiteX384" fmla="*/ 2124090 w 7467600"/>
              <a:gd name="connsiteY384" fmla="*/ 6761017 h 6858000"/>
              <a:gd name="connsiteX385" fmla="*/ 2200380 w 7467600"/>
              <a:gd name="connsiteY385" fmla="*/ 6858000 h 6858000"/>
              <a:gd name="connsiteX386" fmla="*/ 2147507 w 7467600"/>
              <a:gd name="connsiteY386" fmla="*/ 6858000 h 6858000"/>
              <a:gd name="connsiteX387" fmla="*/ 2070668 w 7467600"/>
              <a:gd name="connsiteY387" fmla="*/ 6761520 h 6858000"/>
              <a:gd name="connsiteX388" fmla="*/ 1975142 w 7467600"/>
              <a:gd name="connsiteY388" fmla="*/ 6585570 h 6858000"/>
              <a:gd name="connsiteX389" fmla="*/ 2050035 w 7467600"/>
              <a:gd name="connsiteY389" fmla="*/ 6813345 h 6858000"/>
              <a:gd name="connsiteX390" fmla="*/ 2063025 w 7467600"/>
              <a:gd name="connsiteY390" fmla="*/ 6858000 h 6858000"/>
              <a:gd name="connsiteX391" fmla="*/ 2021675 w 7467600"/>
              <a:gd name="connsiteY391" fmla="*/ 6858000 h 6858000"/>
              <a:gd name="connsiteX392" fmla="*/ 2019308 w 7467600"/>
              <a:gd name="connsiteY392" fmla="*/ 6847118 h 6858000"/>
              <a:gd name="connsiteX393" fmla="*/ 1938835 w 7467600"/>
              <a:gd name="connsiteY393" fmla="*/ 6551160 h 6858000"/>
              <a:gd name="connsiteX394" fmla="*/ 1953230 w 7467600"/>
              <a:gd name="connsiteY394" fmla="*/ 6759699 h 6858000"/>
              <a:gd name="connsiteX395" fmla="*/ 1956763 w 7467600"/>
              <a:gd name="connsiteY395" fmla="*/ 6778191 h 6858000"/>
              <a:gd name="connsiteX396" fmla="*/ 1967925 w 7467600"/>
              <a:gd name="connsiteY396" fmla="*/ 6858000 h 6858000"/>
              <a:gd name="connsiteX397" fmla="*/ 1936622 w 7467600"/>
              <a:gd name="connsiteY397" fmla="*/ 6858000 h 6858000"/>
              <a:gd name="connsiteX398" fmla="*/ 1926261 w 7467600"/>
              <a:gd name="connsiteY398" fmla="*/ 6784064 h 6858000"/>
              <a:gd name="connsiteX399" fmla="*/ 1922724 w 7467600"/>
              <a:gd name="connsiteY399" fmla="*/ 6765577 h 6858000"/>
              <a:gd name="connsiteX400" fmla="*/ 1904650 w 7467600"/>
              <a:gd name="connsiteY400" fmla="*/ 6639616 h 6858000"/>
              <a:gd name="connsiteX401" fmla="*/ 1885273 w 7467600"/>
              <a:gd name="connsiteY401" fmla="*/ 6858000 h 6858000"/>
              <a:gd name="connsiteX402" fmla="*/ 1854363 w 7467600"/>
              <a:gd name="connsiteY402" fmla="*/ 6858000 h 6858000"/>
              <a:gd name="connsiteX403" fmla="*/ 1880391 w 7467600"/>
              <a:gd name="connsiteY403" fmla="*/ 6603796 h 6858000"/>
              <a:gd name="connsiteX404" fmla="*/ 1818273 w 7467600"/>
              <a:gd name="connsiteY404" fmla="*/ 6715729 h 6858000"/>
              <a:gd name="connsiteX405" fmla="*/ 1794691 w 7467600"/>
              <a:gd name="connsiteY405" fmla="*/ 6843239 h 6858000"/>
              <a:gd name="connsiteX406" fmla="*/ 1794914 w 7467600"/>
              <a:gd name="connsiteY406" fmla="*/ 6858000 h 6858000"/>
              <a:gd name="connsiteX407" fmla="*/ 1746128 w 7467600"/>
              <a:gd name="connsiteY407" fmla="*/ 6858000 h 6858000"/>
              <a:gd name="connsiteX408" fmla="*/ 1753934 w 7467600"/>
              <a:gd name="connsiteY408" fmla="*/ 6724796 h 6858000"/>
              <a:gd name="connsiteX409" fmla="*/ 1792053 w 7467600"/>
              <a:gd name="connsiteY409" fmla="*/ 6572396 h 6858000"/>
              <a:gd name="connsiteX410" fmla="*/ 1862248 w 7467600"/>
              <a:gd name="connsiteY410" fmla="*/ 6266397 h 6858000"/>
              <a:gd name="connsiteX411" fmla="*/ 1862250 w 7467600"/>
              <a:gd name="connsiteY411" fmla="*/ 6033531 h 6858000"/>
              <a:gd name="connsiteX412" fmla="*/ 1211999 w 7467600"/>
              <a:gd name="connsiteY412" fmla="*/ 6683610 h 6858000"/>
              <a:gd name="connsiteX413" fmla="*/ 1213266 w 7467600"/>
              <a:gd name="connsiteY413" fmla="*/ 6691947 h 6858000"/>
              <a:gd name="connsiteX414" fmla="*/ 1203370 w 7467600"/>
              <a:gd name="connsiteY414" fmla="*/ 6850676 h 6858000"/>
              <a:gd name="connsiteX415" fmla="*/ 1203671 w 7467600"/>
              <a:gd name="connsiteY415" fmla="*/ 6858000 h 6858000"/>
              <a:gd name="connsiteX416" fmla="*/ 1143180 w 7467600"/>
              <a:gd name="connsiteY416" fmla="*/ 6858000 h 6858000"/>
              <a:gd name="connsiteX417" fmla="*/ 1142176 w 7467600"/>
              <a:gd name="connsiteY417" fmla="*/ 6766045 h 6858000"/>
              <a:gd name="connsiteX418" fmla="*/ 1067484 w 7467600"/>
              <a:gd name="connsiteY418" fmla="*/ 6858000 h 6858000"/>
              <a:gd name="connsiteX419" fmla="*/ 953928 w 7467600"/>
              <a:gd name="connsiteY419" fmla="*/ 6858000 h 6858000"/>
              <a:gd name="connsiteX420" fmla="*/ 959715 w 7467600"/>
              <a:gd name="connsiteY420" fmla="*/ 6850185 h 6858000"/>
              <a:gd name="connsiteX421" fmla="*/ 1483788 w 7467600"/>
              <a:gd name="connsiteY421" fmla="*/ 6259174 h 6858000"/>
              <a:gd name="connsiteX422" fmla="*/ 1100671 w 7467600"/>
              <a:gd name="connsiteY422" fmla="*/ 6252137 h 6858000"/>
              <a:gd name="connsiteX423" fmla="*/ 1090144 w 7467600"/>
              <a:gd name="connsiteY423" fmla="*/ 6256748 h 6858000"/>
              <a:gd name="connsiteX424" fmla="*/ 1095872 w 7467600"/>
              <a:gd name="connsiteY424" fmla="*/ 6271892 h 6858000"/>
              <a:gd name="connsiteX425" fmla="*/ 262785 w 7467600"/>
              <a:gd name="connsiteY425" fmla="*/ 6845450 h 6858000"/>
              <a:gd name="connsiteX426" fmla="*/ 209968 w 7467600"/>
              <a:gd name="connsiteY426" fmla="*/ 6770713 h 6858000"/>
              <a:gd name="connsiteX427" fmla="*/ 873460 w 7467600"/>
              <a:gd name="connsiteY427" fmla="*/ 6253768 h 6858000"/>
              <a:gd name="connsiteX428" fmla="*/ 192686 w 7467600"/>
              <a:gd name="connsiteY428" fmla="*/ 5849257 h 6858000"/>
              <a:gd name="connsiteX429" fmla="*/ 4696 w 7467600"/>
              <a:gd name="connsiteY429" fmla="*/ 5697668 h 6858000"/>
              <a:gd name="connsiteX430" fmla="*/ 0 w 7467600"/>
              <a:gd name="connsiteY430" fmla="*/ 5689984 h 6858000"/>
              <a:gd name="connsiteX431" fmla="*/ 0 w 7467600"/>
              <a:gd name="connsiteY431" fmla="*/ 5513472 h 6858000"/>
              <a:gd name="connsiteX432" fmla="*/ 174101 w 7467600"/>
              <a:gd name="connsiteY432" fmla="*/ 5620277 h 6858000"/>
              <a:gd name="connsiteX433" fmla="*/ 891800 w 7467600"/>
              <a:gd name="connsiteY433" fmla="*/ 6036935 h 6858000"/>
              <a:gd name="connsiteX434" fmla="*/ 1072219 w 7467600"/>
              <a:gd name="connsiteY434" fmla="*/ 6169443 h 6858000"/>
              <a:gd name="connsiteX435" fmla="*/ 1074117 w 7467600"/>
              <a:gd name="connsiteY435" fmla="*/ 6170301 h 6858000"/>
              <a:gd name="connsiteX436" fmla="*/ 1083114 w 7467600"/>
              <a:gd name="connsiteY436" fmla="*/ 6174131 h 6858000"/>
              <a:gd name="connsiteX437" fmla="*/ 1543010 w 7467600"/>
              <a:gd name="connsiteY437" fmla="*/ 6191140 h 6858000"/>
              <a:gd name="connsiteX438" fmla="*/ 1551080 w 7467600"/>
              <a:gd name="connsiteY438" fmla="*/ 6195006 h 6858000"/>
              <a:gd name="connsiteX439" fmla="*/ 2345443 w 7467600"/>
              <a:gd name="connsiteY439" fmla="*/ 5549882 h 6858000"/>
              <a:gd name="connsiteX440" fmla="*/ 1721499 w 7467600"/>
              <a:gd name="connsiteY440" fmla="*/ 5599969 h 6858000"/>
              <a:gd name="connsiteX441" fmla="*/ 767716 w 7467600"/>
              <a:gd name="connsiteY441" fmla="*/ 5472768 h 6858000"/>
              <a:gd name="connsiteX442" fmla="*/ 722147 w 7467600"/>
              <a:gd name="connsiteY442" fmla="*/ 5393091 h 6858000"/>
              <a:gd name="connsiteX443" fmla="*/ 1485552 w 7467600"/>
              <a:gd name="connsiteY443" fmla="*/ 5313202 h 6858000"/>
              <a:gd name="connsiteX444" fmla="*/ 2143004 w 7467600"/>
              <a:gd name="connsiteY444" fmla="*/ 5402420 h 6858000"/>
              <a:gd name="connsiteX445" fmla="*/ 1933391 w 7467600"/>
              <a:gd name="connsiteY445" fmla="*/ 5156971 h 6858000"/>
              <a:gd name="connsiteX446" fmla="*/ 1827118 w 7467600"/>
              <a:gd name="connsiteY446" fmla="*/ 4968410 h 6858000"/>
              <a:gd name="connsiteX447" fmla="*/ 1837349 w 7467600"/>
              <a:gd name="connsiteY447" fmla="*/ 4956357 h 6858000"/>
              <a:gd name="connsiteX448" fmla="*/ 2162835 w 7467600"/>
              <a:gd name="connsiteY448" fmla="*/ 5187853 h 6858000"/>
              <a:gd name="connsiteX449" fmla="*/ 2257167 w 7467600"/>
              <a:gd name="connsiteY449" fmla="*/ 5462123 h 6858000"/>
              <a:gd name="connsiteX450" fmla="*/ 2261598 w 7467600"/>
              <a:gd name="connsiteY450" fmla="*/ 5467998 h 6858000"/>
              <a:gd name="connsiteX451" fmla="*/ 2437177 w 7467600"/>
              <a:gd name="connsiteY451" fmla="*/ 5479608 h 6858000"/>
              <a:gd name="connsiteX452" fmla="*/ 2445247 w 7467600"/>
              <a:gd name="connsiteY452" fmla="*/ 5483476 h 6858000"/>
              <a:gd name="connsiteX453" fmla="*/ 2743626 w 7467600"/>
              <a:gd name="connsiteY453" fmla="*/ 5304819 h 6858000"/>
              <a:gd name="connsiteX454" fmla="*/ 3048102 w 7467600"/>
              <a:gd name="connsiteY454" fmla="*/ 5150595 h 6858000"/>
              <a:gd name="connsiteX455" fmla="*/ 1799414 w 7467600"/>
              <a:gd name="connsiteY455" fmla="*/ 4694732 h 6858000"/>
              <a:gd name="connsiteX456" fmla="*/ 1771735 w 7467600"/>
              <a:gd name="connsiteY456" fmla="*/ 4619929 h 6858000"/>
              <a:gd name="connsiteX457" fmla="*/ 3104273 w 7467600"/>
              <a:gd name="connsiteY457" fmla="*/ 5076159 h 6858000"/>
              <a:gd name="connsiteX458" fmla="*/ 3113245 w 7467600"/>
              <a:gd name="connsiteY458" fmla="*/ 5090705 h 6858000"/>
              <a:gd name="connsiteX459" fmla="*/ 3126294 w 7467600"/>
              <a:gd name="connsiteY459" fmla="*/ 5114400 h 6858000"/>
              <a:gd name="connsiteX460" fmla="*/ 3937433 w 7467600"/>
              <a:gd name="connsiteY460" fmla="*/ 4830473 h 6858000"/>
              <a:gd name="connsiteX461" fmla="*/ 3590475 w 7467600"/>
              <a:gd name="connsiteY461" fmla="*/ 4597974 h 6858000"/>
              <a:gd name="connsiteX462" fmla="*/ 3100264 w 7467600"/>
              <a:gd name="connsiteY462" fmla="*/ 4579845 h 6858000"/>
              <a:gd name="connsiteX463" fmla="*/ 2183576 w 7467600"/>
              <a:gd name="connsiteY463" fmla="*/ 4227150 h 6858000"/>
              <a:gd name="connsiteX464" fmla="*/ 2151029 w 7467600"/>
              <a:gd name="connsiteY464" fmla="*/ 4146947 h 6858000"/>
              <a:gd name="connsiteX465" fmla="*/ 3563434 w 7467600"/>
              <a:gd name="connsiteY465" fmla="*/ 4469115 h 6858000"/>
              <a:gd name="connsiteX466" fmla="*/ 3177952 w 7467600"/>
              <a:gd name="connsiteY466" fmla="*/ 3657386 h 6858000"/>
              <a:gd name="connsiteX467" fmla="*/ 3189263 w 7467600"/>
              <a:gd name="connsiteY467" fmla="*/ 3625726 h 6858000"/>
              <a:gd name="connsiteX468" fmla="*/ 3560912 w 7467600"/>
              <a:gd name="connsiteY468" fmla="*/ 4079863 h 6858000"/>
              <a:gd name="connsiteX469" fmla="*/ 3626636 w 7467600"/>
              <a:gd name="connsiteY469" fmla="*/ 4512230 h 6858000"/>
              <a:gd name="connsiteX470" fmla="*/ 3653088 w 7467600"/>
              <a:gd name="connsiteY470" fmla="*/ 4521417 h 6858000"/>
              <a:gd name="connsiteX471" fmla="*/ 3988128 w 7467600"/>
              <a:gd name="connsiteY471" fmla="*/ 4817267 h 6858000"/>
              <a:gd name="connsiteX472" fmla="*/ 4830582 w 7467600"/>
              <a:gd name="connsiteY472" fmla="*/ 4676000 h 6858000"/>
              <a:gd name="connsiteX473" fmla="*/ 4830100 w 7467600"/>
              <a:gd name="connsiteY473" fmla="*/ 4675554 h 6858000"/>
              <a:gd name="connsiteX474" fmla="*/ 4036318 w 7467600"/>
              <a:gd name="connsiteY474" fmla="*/ 4147013 h 6858000"/>
              <a:gd name="connsiteX475" fmla="*/ 3432098 w 7467600"/>
              <a:gd name="connsiteY475" fmla="*/ 3537312 h 6858000"/>
              <a:gd name="connsiteX476" fmla="*/ 3446761 w 7467600"/>
              <a:gd name="connsiteY476" fmla="*/ 3461278 h 6858000"/>
              <a:gd name="connsiteX477" fmla="*/ 4419733 w 7467600"/>
              <a:gd name="connsiteY477" fmla="*/ 3963555 h 6858000"/>
              <a:gd name="connsiteX478" fmla="*/ 4781371 w 7467600"/>
              <a:gd name="connsiteY478" fmla="*/ 4458604 h 6858000"/>
              <a:gd name="connsiteX479" fmla="*/ 4780440 w 7467600"/>
              <a:gd name="connsiteY479" fmla="*/ 4470290 h 6858000"/>
              <a:gd name="connsiteX480" fmla="*/ 4898954 w 7467600"/>
              <a:gd name="connsiteY480" fmla="*/ 4662092 h 6858000"/>
              <a:gd name="connsiteX481" fmla="*/ 4900699 w 7467600"/>
              <a:gd name="connsiteY481" fmla="*/ 4670867 h 6858000"/>
              <a:gd name="connsiteX482" fmla="*/ 5714511 w 7467600"/>
              <a:gd name="connsiteY482" fmla="*/ 4663483 h 6858000"/>
              <a:gd name="connsiteX483" fmla="*/ 5464793 w 7467600"/>
              <a:gd name="connsiteY483" fmla="*/ 4393556 h 6858000"/>
              <a:gd name="connsiteX484" fmla="*/ 5461897 w 7467600"/>
              <a:gd name="connsiteY484" fmla="*/ 4390879 h 6858000"/>
              <a:gd name="connsiteX485" fmla="*/ 4294126 w 7467600"/>
              <a:gd name="connsiteY485" fmla="*/ 3303048 h 6858000"/>
              <a:gd name="connsiteX486" fmla="*/ 4305321 w 7467600"/>
              <a:gd name="connsiteY486" fmla="*/ 3256953 h 6858000"/>
              <a:gd name="connsiteX487" fmla="*/ 4949299 w 7467600"/>
              <a:gd name="connsiteY487" fmla="*/ 3766336 h 6858000"/>
              <a:gd name="connsiteX488" fmla="*/ 5291452 w 7467600"/>
              <a:gd name="connsiteY488" fmla="*/ 4076801 h 6858000"/>
              <a:gd name="connsiteX489" fmla="*/ 5434998 w 7467600"/>
              <a:gd name="connsiteY489" fmla="*/ 4254100 h 6858000"/>
              <a:gd name="connsiteX490" fmla="*/ 5351015 w 7467600"/>
              <a:gd name="connsiteY490" fmla="*/ 3760989 h 6858000"/>
              <a:gd name="connsiteX491" fmla="*/ 5413780 w 7467600"/>
              <a:gd name="connsiteY491" fmla="*/ 2966265 h 6858000"/>
              <a:gd name="connsiteX492" fmla="*/ 5425627 w 7467600"/>
              <a:gd name="connsiteY492" fmla="*/ 2954192 h 6858000"/>
              <a:gd name="connsiteX493" fmla="*/ 6604735 w 7467600"/>
              <a:gd name="connsiteY493" fmla="*/ 2041381 h 6858000"/>
              <a:gd name="connsiteX494" fmla="*/ 7204487 w 7467600"/>
              <a:gd name="connsiteY494" fmla="*/ 2742112 h 6858000"/>
              <a:gd name="connsiteX495" fmla="*/ 7131592 w 7467600"/>
              <a:gd name="connsiteY495" fmla="*/ 2672096 h 6858000"/>
              <a:gd name="connsiteX496" fmla="*/ 6996344 w 7467600"/>
              <a:gd name="connsiteY496" fmla="*/ 2518310 h 6858000"/>
              <a:gd name="connsiteX497" fmla="*/ 6735495 w 7467600"/>
              <a:gd name="connsiteY497" fmla="*/ 2196890 h 6858000"/>
              <a:gd name="connsiteX498" fmla="*/ 6721901 w 7467600"/>
              <a:gd name="connsiteY498" fmla="*/ 2179274 h 6858000"/>
              <a:gd name="connsiteX499" fmla="*/ 6604735 w 7467600"/>
              <a:gd name="connsiteY499" fmla="*/ 2041381 h 6858000"/>
              <a:gd name="connsiteX500" fmla="*/ 6591670 w 7467600"/>
              <a:gd name="connsiteY500" fmla="*/ 1988277 h 6858000"/>
              <a:gd name="connsiteX501" fmla="*/ 6747349 w 7467600"/>
              <a:gd name="connsiteY501" fmla="*/ 2160069 h 6858000"/>
              <a:gd name="connsiteX502" fmla="*/ 6760943 w 7467600"/>
              <a:gd name="connsiteY502" fmla="*/ 2177686 h 6858000"/>
              <a:gd name="connsiteX503" fmla="*/ 7021065 w 7467600"/>
              <a:gd name="connsiteY503" fmla="*/ 2498102 h 6858000"/>
              <a:gd name="connsiteX504" fmla="*/ 7155223 w 7467600"/>
              <a:gd name="connsiteY504" fmla="*/ 2650386 h 6858000"/>
              <a:gd name="connsiteX505" fmla="*/ 7203167 w 7467600"/>
              <a:gd name="connsiteY505" fmla="*/ 2697288 h 6858000"/>
              <a:gd name="connsiteX506" fmla="*/ 6937703 w 7467600"/>
              <a:gd name="connsiteY506" fmla="*/ 2321981 h 6858000"/>
              <a:gd name="connsiteX507" fmla="*/ 6591670 w 7467600"/>
              <a:gd name="connsiteY507" fmla="*/ 1988277 h 6858000"/>
              <a:gd name="connsiteX508" fmla="*/ 5798671 w 7467600"/>
              <a:gd name="connsiteY508" fmla="*/ 1981601 h 6858000"/>
              <a:gd name="connsiteX509" fmla="*/ 5754709 w 7467600"/>
              <a:gd name="connsiteY509" fmla="*/ 2071454 h 6858000"/>
              <a:gd name="connsiteX510" fmla="*/ 5763044 w 7467600"/>
              <a:gd name="connsiteY510" fmla="*/ 2842206 h 6858000"/>
              <a:gd name="connsiteX511" fmla="*/ 5764974 w 7467600"/>
              <a:gd name="connsiteY511" fmla="*/ 2799609 h 6858000"/>
              <a:gd name="connsiteX512" fmla="*/ 5767665 w 7467600"/>
              <a:gd name="connsiteY512" fmla="*/ 2666409 h 6858000"/>
              <a:gd name="connsiteX513" fmla="*/ 5763055 w 7467600"/>
              <a:gd name="connsiteY513" fmla="*/ 2579705 h 6858000"/>
              <a:gd name="connsiteX514" fmla="*/ 5758079 w 7467600"/>
              <a:gd name="connsiteY514" fmla="*/ 2492508 h 6858000"/>
              <a:gd name="connsiteX515" fmla="*/ 5779325 w 7467600"/>
              <a:gd name="connsiteY515" fmla="*/ 2197069 h 6858000"/>
              <a:gd name="connsiteX516" fmla="*/ 5798671 w 7467600"/>
              <a:gd name="connsiteY516" fmla="*/ 1981601 h 6858000"/>
              <a:gd name="connsiteX517" fmla="*/ 5829202 w 7467600"/>
              <a:gd name="connsiteY517" fmla="*/ 1971679 h 6858000"/>
              <a:gd name="connsiteX518" fmla="*/ 5809558 w 7467600"/>
              <a:gd name="connsiteY518" fmla="*/ 2198043 h 6858000"/>
              <a:gd name="connsiteX519" fmla="*/ 5788653 w 7467600"/>
              <a:gd name="connsiteY519" fmla="*/ 2489430 h 6858000"/>
              <a:gd name="connsiteX520" fmla="*/ 5793439 w 7467600"/>
              <a:gd name="connsiteY520" fmla="*/ 2575235 h 6858000"/>
              <a:gd name="connsiteX521" fmla="*/ 5796837 w 7467600"/>
              <a:gd name="connsiteY521" fmla="*/ 2637633 h 6858000"/>
              <a:gd name="connsiteX522" fmla="*/ 5818614 w 7467600"/>
              <a:gd name="connsiteY522" fmla="*/ 2473055 h 6858000"/>
              <a:gd name="connsiteX523" fmla="*/ 5829202 w 7467600"/>
              <a:gd name="connsiteY523" fmla="*/ 1971679 h 6858000"/>
              <a:gd name="connsiteX524" fmla="*/ 5911389 w 7467600"/>
              <a:gd name="connsiteY524" fmla="*/ 1898371 h 6858000"/>
              <a:gd name="connsiteX525" fmla="*/ 6237627 w 7467600"/>
              <a:gd name="connsiteY525" fmla="*/ 2231921 h 6858000"/>
              <a:gd name="connsiteX526" fmla="*/ 5911389 w 7467600"/>
              <a:gd name="connsiteY526" fmla="*/ 1898371 h 6858000"/>
              <a:gd name="connsiteX527" fmla="*/ 6944437 w 7467600"/>
              <a:gd name="connsiteY527" fmla="*/ 1575402 h 6858000"/>
              <a:gd name="connsiteX528" fmla="*/ 6304730 w 7467600"/>
              <a:gd name="connsiteY528" fmla="*/ 1766654 h 6858000"/>
              <a:gd name="connsiteX529" fmla="*/ 6944437 w 7467600"/>
              <a:gd name="connsiteY529" fmla="*/ 1575402 h 6858000"/>
              <a:gd name="connsiteX530" fmla="*/ 7019523 w 7467600"/>
              <a:gd name="connsiteY530" fmla="*/ 1519450 h 6858000"/>
              <a:gd name="connsiteX531" fmla="*/ 6298091 w 7467600"/>
              <a:gd name="connsiteY531" fmla="*/ 1737122 h 6858000"/>
              <a:gd name="connsiteX532" fmla="*/ 7019523 w 7467600"/>
              <a:gd name="connsiteY532" fmla="*/ 1519450 h 6858000"/>
              <a:gd name="connsiteX533" fmla="*/ 2399523 w 7467600"/>
              <a:gd name="connsiteY533" fmla="*/ 1428234 h 6858000"/>
              <a:gd name="connsiteX534" fmla="*/ 2224982 w 7467600"/>
              <a:gd name="connsiteY534" fmla="*/ 1826201 h 6858000"/>
              <a:gd name="connsiteX535" fmla="*/ 2096099 w 7467600"/>
              <a:gd name="connsiteY535" fmla="*/ 2345900 h 6858000"/>
              <a:gd name="connsiteX536" fmla="*/ 2283317 w 7467600"/>
              <a:gd name="connsiteY536" fmla="*/ 1796925 h 6858000"/>
              <a:gd name="connsiteX537" fmla="*/ 2399523 w 7467600"/>
              <a:gd name="connsiteY537" fmla="*/ 1428234 h 6858000"/>
              <a:gd name="connsiteX538" fmla="*/ 2448558 w 7467600"/>
              <a:gd name="connsiteY538" fmla="*/ 1373435 h 6858000"/>
              <a:gd name="connsiteX539" fmla="*/ 2312521 w 7467600"/>
              <a:gd name="connsiteY539" fmla="*/ 1806140 h 6858000"/>
              <a:gd name="connsiteX540" fmla="*/ 2127533 w 7467600"/>
              <a:gd name="connsiteY540" fmla="*/ 2348380 h 6858000"/>
              <a:gd name="connsiteX541" fmla="*/ 2358080 w 7467600"/>
              <a:gd name="connsiteY541" fmla="*/ 1866134 h 6858000"/>
              <a:gd name="connsiteX542" fmla="*/ 2407436 w 7467600"/>
              <a:gd name="connsiteY542" fmla="*/ 1651070 h 6858000"/>
              <a:gd name="connsiteX543" fmla="*/ 2448558 w 7467600"/>
              <a:gd name="connsiteY543" fmla="*/ 1373435 h 6858000"/>
              <a:gd name="connsiteX544" fmla="*/ 278707 w 7467600"/>
              <a:gd name="connsiteY544" fmla="*/ 1352270 h 6858000"/>
              <a:gd name="connsiteX545" fmla="*/ 321570 w 7467600"/>
              <a:gd name="connsiteY545" fmla="*/ 1861610 h 6858000"/>
              <a:gd name="connsiteX546" fmla="*/ 294281 w 7467600"/>
              <a:gd name="connsiteY546" fmla="*/ 1440658 h 6858000"/>
              <a:gd name="connsiteX547" fmla="*/ 278707 w 7467600"/>
              <a:gd name="connsiteY547" fmla="*/ 1352270 h 6858000"/>
              <a:gd name="connsiteX548" fmla="*/ 1423821 w 7467600"/>
              <a:gd name="connsiteY548" fmla="*/ 1351958 h 6858000"/>
              <a:gd name="connsiteX549" fmla="*/ 1638521 w 7467600"/>
              <a:gd name="connsiteY549" fmla="*/ 1908470 h 6858000"/>
              <a:gd name="connsiteX550" fmla="*/ 1754199 w 7467600"/>
              <a:gd name="connsiteY550" fmla="*/ 2149284 h 6858000"/>
              <a:gd name="connsiteX551" fmla="*/ 1908359 w 7467600"/>
              <a:gd name="connsiteY551" fmla="*/ 2364988 h 6858000"/>
              <a:gd name="connsiteX552" fmla="*/ 1647661 w 7467600"/>
              <a:gd name="connsiteY552" fmla="*/ 1825945 h 6858000"/>
              <a:gd name="connsiteX553" fmla="*/ 1423821 w 7467600"/>
              <a:gd name="connsiteY553" fmla="*/ 1351958 h 6858000"/>
              <a:gd name="connsiteX554" fmla="*/ 1431890 w 7467600"/>
              <a:gd name="connsiteY554" fmla="*/ 1306475 h 6858000"/>
              <a:gd name="connsiteX555" fmla="*/ 1507597 w 7467600"/>
              <a:gd name="connsiteY555" fmla="*/ 1446132 h 6858000"/>
              <a:gd name="connsiteX556" fmla="*/ 1674586 w 7467600"/>
              <a:gd name="connsiteY556" fmla="*/ 1813832 h 6858000"/>
              <a:gd name="connsiteX557" fmla="*/ 1815950 w 7467600"/>
              <a:gd name="connsiteY557" fmla="*/ 2128564 h 6858000"/>
              <a:gd name="connsiteX558" fmla="*/ 1984242 w 7467600"/>
              <a:gd name="connsiteY558" fmla="*/ 2430829 h 6858000"/>
              <a:gd name="connsiteX559" fmla="*/ 2014023 w 7467600"/>
              <a:gd name="connsiteY559" fmla="*/ 2450995 h 6858000"/>
              <a:gd name="connsiteX560" fmla="*/ 1747337 w 7467600"/>
              <a:gd name="connsiteY560" fmla="*/ 1855264 h 6858000"/>
              <a:gd name="connsiteX561" fmla="*/ 1533749 w 7467600"/>
              <a:gd name="connsiteY561" fmla="*/ 1478656 h 6858000"/>
              <a:gd name="connsiteX562" fmla="*/ 1431890 w 7467600"/>
              <a:gd name="connsiteY562" fmla="*/ 1306475 h 6858000"/>
              <a:gd name="connsiteX563" fmla="*/ 5052692 w 7467600"/>
              <a:gd name="connsiteY563" fmla="*/ 1292994 h 6858000"/>
              <a:gd name="connsiteX564" fmla="*/ 5200661 w 7467600"/>
              <a:gd name="connsiteY564" fmla="*/ 1635186 h 6858000"/>
              <a:gd name="connsiteX565" fmla="*/ 5297138 w 7467600"/>
              <a:gd name="connsiteY565" fmla="*/ 1906351 h 6858000"/>
              <a:gd name="connsiteX566" fmla="*/ 5052692 w 7467600"/>
              <a:gd name="connsiteY566" fmla="*/ 1292994 h 6858000"/>
              <a:gd name="connsiteX567" fmla="*/ 5009948 w 7467600"/>
              <a:gd name="connsiteY567" fmla="*/ 1273619 h 6858000"/>
              <a:gd name="connsiteX568" fmla="*/ 5121777 w 7467600"/>
              <a:gd name="connsiteY568" fmla="*/ 1654213 h 6858000"/>
              <a:gd name="connsiteX569" fmla="*/ 5293545 w 7467600"/>
              <a:gd name="connsiteY569" fmla="*/ 2072247 h 6858000"/>
              <a:gd name="connsiteX570" fmla="*/ 5294042 w 7467600"/>
              <a:gd name="connsiteY570" fmla="*/ 2065019 h 6858000"/>
              <a:gd name="connsiteX571" fmla="*/ 5171936 w 7467600"/>
              <a:gd name="connsiteY571" fmla="*/ 1647613 h 6858000"/>
              <a:gd name="connsiteX572" fmla="*/ 5009948 w 7467600"/>
              <a:gd name="connsiteY572" fmla="*/ 1273619 h 6858000"/>
              <a:gd name="connsiteX573" fmla="*/ 655236 w 7467600"/>
              <a:gd name="connsiteY573" fmla="*/ 1268632 h 6858000"/>
              <a:gd name="connsiteX574" fmla="*/ 839521 w 7467600"/>
              <a:gd name="connsiteY574" fmla="*/ 1685315 h 6858000"/>
              <a:gd name="connsiteX575" fmla="*/ 1109416 w 7467600"/>
              <a:gd name="connsiteY575" fmla="*/ 2061663 h 6858000"/>
              <a:gd name="connsiteX576" fmla="*/ 1298300 w 7467600"/>
              <a:gd name="connsiteY576" fmla="*/ 2247742 h 6858000"/>
              <a:gd name="connsiteX577" fmla="*/ 1125871 w 7467600"/>
              <a:gd name="connsiteY577" fmla="*/ 1989513 h 6858000"/>
              <a:gd name="connsiteX578" fmla="*/ 981574 w 7467600"/>
              <a:gd name="connsiteY578" fmla="*/ 1783157 h 6858000"/>
              <a:gd name="connsiteX579" fmla="*/ 922198 w 7467600"/>
              <a:gd name="connsiteY579" fmla="*/ 1677437 h 6858000"/>
              <a:gd name="connsiteX580" fmla="*/ 869293 w 7467600"/>
              <a:gd name="connsiteY580" fmla="*/ 1583214 h 6858000"/>
              <a:gd name="connsiteX581" fmla="*/ 751431 w 7467600"/>
              <a:gd name="connsiteY581" fmla="*/ 1405731 h 6858000"/>
              <a:gd name="connsiteX582" fmla="*/ 655236 w 7467600"/>
              <a:gd name="connsiteY582" fmla="*/ 1268632 h 6858000"/>
              <a:gd name="connsiteX583" fmla="*/ 6516292 w 7467600"/>
              <a:gd name="connsiteY583" fmla="*/ 1263064 h 6858000"/>
              <a:gd name="connsiteX584" fmla="*/ 5736320 w 7467600"/>
              <a:gd name="connsiteY584" fmla="*/ 1501803 h 6858000"/>
              <a:gd name="connsiteX585" fmla="*/ 6516292 w 7467600"/>
              <a:gd name="connsiteY585" fmla="*/ 1263064 h 6858000"/>
              <a:gd name="connsiteX586" fmla="*/ 291466 w 7467600"/>
              <a:gd name="connsiteY586" fmla="*/ 1250369 h 6858000"/>
              <a:gd name="connsiteX587" fmla="*/ 323180 w 7467600"/>
              <a:gd name="connsiteY587" fmla="*/ 1435283 h 6858000"/>
              <a:gd name="connsiteX588" fmla="*/ 349381 w 7467600"/>
              <a:gd name="connsiteY588" fmla="*/ 1875041 h 6858000"/>
              <a:gd name="connsiteX589" fmla="*/ 374363 w 7467600"/>
              <a:gd name="connsiteY589" fmla="*/ 1506494 h 6858000"/>
              <a:gd name="connsiteX590" fmla="*/ 302168 w 7467600"/>
              <a:gd name="connsiteY590" fmla="*/ 1274495 h 6858000"/>
              <a:gd name="connsiteX591" fmla="*/ 291466 w 7467600"/>
              <a:gd name="connsiteY591" fmla="*/ 1250369 h 6858000"/>
              <a:gd name="connsiteX592" fmla="*/ 678222 w 7467600"/>
              <a:gd name="connsiteY592" fmla="*/ 1248670 h 6858000"/>
              <a:gd name="connsiteX593" fmla="*/ 775536 w 7467600"/>
              <a:gd name="connsiteY593" fmla="*/ 1388015 h 6858000"/>
              <a:gd name="connsiteX594" fmla="*/ 894529 w 7467600"/>
              <a:gd name="connsiteY594" fmla="*/ 1567739 h 6858000"/>
              <a:gd name="connsiteX595" fmla="*/ 948000 w 7467600"/>
              <a:gd name="connsiteY595" fmla="*/ 1663088 h 6858000"/>
              <a:gd name="connsiteX596" fmla="*/ 1006812 w 7467600"/>
              <a:gd name="connsiteY596" fmla="*/ 1767683 h 6858000"/>
              <a:gd name="connsiteX597" fmla="*/ 1149133 w 7467600"/>
              <a:gd name="connsiteY597" fmla="*/ 1971513 h 6858000"/>
              <a:gd name="connsiteX598" fmla="*/ 1333952 w 7467600"/>
              <a:gd name="connsiteY598" fmla="*/ 2251620 h 6858000"/>
              <a:gd name="connsiteX599" fmla="*/ 1337329 w 7467600"/>
              <a:gd name="connsiteY599" fmla="*/ 2258350 h 6858000"/>
              <a:gd name="connsiteX600" fmla="*/ 1014726 w 7467600"/>
              <a:gd name="connsiteY600" fmla="*/ 1615556 h 6858000"/>
              <a:gd name="connsiteX601" fmla="*/ 678222 w 7467600"/>
              <a:gd name="connsiteY601" fmla="*/ 1248670 h 6858000"/>
              <a:gd name="connsiteX602" fmla="*/ 6691602 w 7467600"/>
              <a:gd name="connsiteY602" fmla="*/ 1140573 h 6858000"/>
              <a:gd name="connsiteX603" fmla="*/ 6571100 w 7467600"/>
              <a:gd name="connsiteY603" fmla="*/ 1183662 h 6858000"/>
              <a:gd name="connsiteX604" fmla="*/ 6241687 w 7467600"/>
              <a:gd name="connsiteY604" fmla="*/ 1257600 h 6858000"/>
              <a:gd name="connsiteX605" fmla="*/ 5693009 w 7467600"/>
              <a:gd name="connsiteY605" fmla="*/ 1478256 h 6858000"/>
              <a:gd name="connsiteX606" fmla="*/ 6548420 w 7467600"/>
              <a:gd name="connsiteY606" fmla="*/ 1214599 h 6858000"/>
              <a:gd name="connsiteX607" fmla="*/ 6605473 w 7467600"/>
              <a:gd name="connsiteY607" fmla="*/ 1184686 h 6858000"/>
              <a:gd name="connsiteX608" fmla="*/ 6691602 w 7467600"/>
              <a:gd name="connsiteY608" fmla="*/ 1140573 h 6858000"/>
              <a:gd name="connsiteX609" fmla="*/ 4002475 w 7467600"/>
              <a:gd name="connsiteY609" fmla="*/ 1037802 h 6858000"/>
              <a:gd name="connsiteX610" fmla="*/ 4000324 w 7467600"/>
              <a:gd name="connsiteY610" fmla="*/ 1039362 h 6858000"/>
              <a:gd name="connsiteX611" fmla="*/ 4002862 w 7467600"/>
              <a:gd name="connsiteY611" fmla="*/ 1042866 h 6858000"/>
              <a:gd name="connsiteX612" fmla="*/ 4002475 w 7467600"/>
              <a:gd name="connsiteY612" fmla="*/ 1037802 h 6858000"/>
              <a:gd name="connsiteX613" fmla="*/ 506322 w 7467600"/>
              <a:gd name="connsiteY613" fmla="*/ 1020997 h 6858000"/>
              <a:gd name="connsiteX614" fmla="*/ 533068 w 7467600"/>
              <a:gd name="connsiteY614" fmla="*/ 1029409 h 6858000"/>
              <a:gd name="connsiteX615" fmla="*/ 1232525 w 7467600"/>
              <a:gd name="connsiteY615" fmla="*/ 1804675 h 6858000"/>
              <a:gd name="connsiteX616" fmla="*/ 1388858 w 7467600"/>
              <a:gd name="connsiteY616" fmla="*/ 2368011 h 6858000"/>
              <a:gd name="connsiteX617" fmla="*/ 1384098 w 7467600"/>
              <a:gd name="connsiteY617" fmla="*/ 2378125 h 6858000"/>
              <a:gd name="connsiteX618" fmla="*/ 1425393 w 7467600"/>
              <a:gd name="connsiteY618" fmla="*/ 2589124 h 6858000"/>
              <a:gd name="connsiteX619" fmla="*/ 1424001 w 7467600"/>
              <a:gd name="connsiteY619" fmla="*/ 2597541 h 6858000"/>
              <a:gd name="connsiteX620" fmla="*/ 2152729 w 7467600"/>
              <a:gd name="connsiteY620" fmla="*/ 2864487 h 6858000"/>
              <a:gd name="connsiteX621" fmla="*/ 2020609 w 7467600"/>
              <a:gd name="connsiteY621" fmla="*/ 2539671 h 6858000"/>
              <a:gd name="connsiteX622" fmla="*/ 2018920 w 7467600"/>
              <a:gd name="connsiteY622" fmla="*/ 2536309 h 6858000"/>
              <a:gd name="connsiteX623" fmla="*/ 1342441 w 7467600"/>
              <a:gd name="connsiteY623" fmla="*/ 1173017 h 6858000"/>
              <a:gd name="connsiteX624" fmla="*/ 1367925 w 7467600"/>
              <a:gd name="connsiteY624" fmla="*/ 1135648 h 6858000"/>
              <a:gd name="connsiteX625" fmla="*/ 1771401 w 7467600"/>
              <a:gd name="connsiteY625" fmla="*/ 1806673 h 6858000"/>
              <a:gd name="connsiteX626" fmla="*/ 1972385 w 7467600"/>
              <a:gd name="connsiteY626" fmla="*/ 2198735 h 6858000"/>
              <a:gd name="connsiteX627" fmla="*/ 2040892 w 7467600"/>
              <a:gd name="connsiteY627" fmla="*/ 2405205 h 6858000"/>
              <a:gd name="connsiteX628" fmla="*/ 2131689 w 7467600"/>
              <a:gd name="connsiteY628" fmla="*/ 1936926 h 6858000"/>
              <a:gd name="connsiteX629" fmla="*/ 2454820 w 7467600"/>
              <a:gd name="connsiteY629" fmla="*/ 1248808 h 6858000"/>
              <a:gd name="connsiteX630" fmla="*/ 2492512 w 7467600"/>
              <a:gd name="connsiteY630" fmla="*/ 1302920 h 6858000"/>
              <a:gd name="connsiteX631" fmla="*/ 2081216 w 7467600"/>
              <a:gd name="connsiteY631" fmla="*/ 2527513 h 6858000"/>
              <a:gd name="connsiteX632" fmla="*/ 2081211 w 7467600"/>
              <a:gd name="connsiteY632" fmla="*/ 2528916 h 6858000"/>
              <a:gd name="connsiteX633" fmla="*/ 2199067 w 7467600"/>
              <a:gd name="connsiteY633" fmla="*/ 2884061 h 6858000"/>
              <a:gd name="connsiteX634" fmla="*/ 3192586 w 7467600"/>
              <a:gd name="connsiteY634" fmla="*/ 3411496 h 6858000"/>
              <a:gd name="connsiteX635" fmla="*/ 3182620 w 7467600"/>
              <a:gd name="connsiteY635" fmla="*/ 3483279 h 6858000"/>
              <a:gd name="connsiteX636" fmla="*/ 2435119 w 7467600"/>
              <a:gd name="connsiteY636" fmla="*/ 3080173 h 6858000"/>
              <a:gd name="connsiteX637" fmla="*/ 2410152 w 7467600"/>
              <a:gd name="connsiteY637" fmla="*/ 3063751 h 6858000"/>
              <a:gd name="connsiteX638" fmla="*/ 2408099 w 7467600"/>
              <a:gd name="connsiteY638" fmla="*/ 3064403 h 6858000"/>
              <a:gd name="connsiteX639" fmla="*/ 2407218 w 7467600"/>
              <a:gd name="connsiteY639" fmla="*/ 3070324 h 6858000"/>
              <a:gd name="connsiteX640" fmla="*/ 2380138 w 7467600"/>
              <a:gd name="connsiteY640" fmla="*/ 3099341 h 6858000"/>
              <a:gd name="connsiteX641" fmla="*/ 1765923 w 7467600"/>
              <a:gd name="connsiteY641" fmla="*/ 3581043 h 6858000"/>
              <a:gd name="connsiteX642" fmla="*/ 1702258 w 7467600"/>
              <a:gd name="connsiteY642" fmla="*/ 3612286 h 6858000"/>
              <a:gd name="connsiteX643" fmla="*/ 1538370 w 7467600"/>
              <a:gd name="connsiteY643" fmla="*/ 3811804 h 6858000"/>
              <a:gd name="connsiteX644" fmla="*/ 542867 w 7467600"/>
              <a:gd name="connsiteY644" fmla="*/ 4944092 h 6858000"/>
              <a:gd name="connsiteX645" fmla="*/ 515800 w 7467600"/>
              <a:gd name="connsiteY645" fmla="*/ 4862180 h 6858000"/>
              <a:gd name="connsiteX646" fmla="*/ 909145 w 7467600"/>
              <a:gd name="connsiteY646" fmla="*/ 4199225 h 6858000"/>
              <a:gd name="connsiteX647" fmla="*/ 1214067 w 7467600"/>
              <a:gd name="connsiteY647" fmla="*/ 3908561 h 6858000"/>
              <a:gd name="connsiteX648" fmla="*/ 640967 w 7467600"/>
              <a:gd name="connsiteY648" fmla="*/ 4105601 h 6858000"/>
              <a:gd name="connsiteX649" fmla="*/ 112563 w 7467600"/>
              <a:gd name="connsiteY649" fmla="*/ 4396952 h 6858000"/>
              <a:gd name="connsiteX650" fmla="*/ 0 w 7467600"/>
              <a:gd name="connsiteY650" fmla="*/ 4466006 h 6858000"/>
              <a:gd name="connsiteX651" fmla="*/ 0 w 7467600"/>
              <a:gd name="connsiteY651" fmla="*/ 4233763 h 6858000"/>
              <a:gd name="connsiteX652" fmla="*/ 36881 w 7467600"/>
              <a:gd name="connsiteY652" fmla="*/ 4200118 h 6858000"/>
              <a:gd name="connsiteX653" fmla="*/ 910534 w 7467600"/>
              <a:gd name="connsiteY653" fmla="*/ 3629753 h 6858000"/>
              <a:gd name="connsiteX654" fmla="*/ 1578717 w 7467600"/>
              <a:gd name="connsiteY654" fmla="*/ 3575982 h 6858000"/>
              <a:gd name="connsiteX655" fmla="*/ 2338780 w 7467600"/>
              <a:gd name="connsiteY655" fmla="*/ 3033725 h 6858000"/>
              <a:gd name="connsiteX656" fmla="*/ 1807991 w 7467600"/>
              <a:gd name="connsiteY656" fmla="*/ 2807184 h 6858000"/>
              <a:gd name="connsiteX657" fmla="*/ 1416358 w 7467600"/>
              <a:gd name="connsiteY657" fmla="*/ 3112571 h 6858000"/>
              <a:gd name="connsiteX658" fmla="*/ 939066 w 7467600"/>
              <a:gd name="connsiteY658" fmla="*/ 3378798 h 6858000"/>
              <a:gd name="connsiteX659" fmla="*/ 115099 w 7467600"/>
              <a:gd name="connsiteY659" fmla="*/ 3607650 h 6858000"/>
              <a:gd name="connsiteX660" fmla="*/ 97284 w 7467600"/>
              <a:gd name="connsiteY660" fmla="*/ 3520393 h 6858000"/>
              <a:gd name="connsiteX661" fmla="*/ 922050 w 7467600"/>
              <a:gd name="connsiteY661" fmla="*/ 3074867 h 6858000"/>
              <a:gd name="connsiteX662" fmla="*/ 1405265 w 7467600"/>
              <a:gd name="connsiteY662" fmla="*/ 3016319 h 6858000"/>
              <a:gd name="connsiteX663" fmla="*/ 1407512 w 7467600"/>
              <a:gd name="connsiteY663" fmla="*/ 3018001 h 6858000"/>
              <a:gd name="connsiteX664" fmla="*/ 1726266 w 7467600"/>
              <a:gd name="connsiteY664" fmla="*/ 2777274 h 6858000"/>
              <a:gd name="connsiteX665" fmla="*/ 625390 w 7467600"/>
              <a:gd name="connsiteY665" fmla="*/ 2514541 h 6858000"/>
              <a:gd name="connsiteX666" fmla="*/ 619799 w 7467600"/>
              <a:gd name="connsiteY666" fmla="*/ 2527180 h 6858000"/>
              <a:gd name="connsiteX667" fmla="*/ 310030 w 7467600"/>
              <a:gd name="connsiteY667" fmla="*/ 2771818 h 6858000"/>
              <a:gd name="connsiteX668" fmla="*/ 173877 w 7467600"/>
              <a:gd name="connsiteY668" fmla="*/ 2937056 h 6858000"/>
              <a:gd name="connsiteX669" fmla="*/ 77889 w 7467600"/>
              <a:gd name="connsiteY669" fmla="*/ 3138440 h 6858000"/>
              <a:gd name="connsiteX670" fmla="*/ 0 w 7467600"/>
              <a:gd name="connsiteY670" fmla="*/ 3271395 h 6858000"/>
              <a:gd name="connsiteX671" fmla="*/ 0 w 7467600"/>
              <a:gd name="connsiteY671" fmla="*/ 3153002 h 6858000"/>
              <a:gd name="connsiteX672" fmla="*/ 2386 w 7467600"/>
              <a:gd name="connsiteY672" fmla="*/ 3149203 h 6858000"/>
              <a:gd name="connsiteX673" fmla="*/ 89753 w 7467600"/>
              <a:gd name="connsiteY673" fmla="*/ 2987702 h 6858000"/>
              <a:gd name="connsiteX674" fmla="*/ 76869 w 7467600"/>
              <a:gd name="connsiteY674" fmla="*/ 3005404 h 6858000"/>
              <a:gd name="connsiteX675" fmla="*/ 32049 w 7467600"/>
              <a:gd name="connsiteY675" fmla="*/ 3065814 h 6858000"/>
              <a:gd name="connsiteX676" fmla="*/ 0 w 7467600"/>
              <a:gd name="connsiteY676" fmla="*/ 3108744 h 6858000"/>
              <a:gd name="connsiteX677" fmla="*/ 0 w 7467600"/>
              <a:gd name="connsiteY677" fmla="*/ 3058059 h 6858000"/>
              <a:gd name="connsiteX678" fmla="*/ 7610 w 7467600"/>
              <a:gd name="connsiteY678" fmla="*/ 3047889 h 6858000"/>
              <a:gd name="connsiteX679" fmla="*/ 52419 w 7467600"/>
              <a:gd name="connsiteY679" fmla="*/ 2987479 h 6858000"/>
              <a:gd name="connsiteX680" fmla="*/ 59142 w 7467600"/>
              <a:gd name="connsiteY680" fmla="*/ 2978488 h 6858000"/>
              <a:gd name="connsiteX681" fmla="*/ 0 w 7467600"/>
              <a:gd name="connsiteY681" fmla="*/ 3015334 h 6858000"/>
              <a:gd name="connsiteX682" fmla="*/ 0 w 7467600"/>
              <a:gd name="connsiteY682" fmla="*/ 2914286 h 6858000"/>
              <a:gd name="connsiteX683" fmla="*/ 36383 w 7467600"/>
              <a:gd name="connsiteY683" fmla="*/ 2901128 h 6858000"/>
              <a:gd name="connsiteX684" fmla="*/ 156329 w 7467600"/>
              <a:gd name="connsiteY684" fmla="*/ 2840533 h 6858000"/>
              <a:gd name="connsiteX685" fmla="*/ 358355 w 7467600"/>
              <a:gd name="connsiteY685" fmla="*/ 2620471 h 6858000"/>
              <a:gd name="connsiteX686" fmla="*/ 510577 w 7467600"/>
              <a:gd name="connsiteY686" fmla="*/ 2501244 h 6858000"/>
              <a:gd name="connsiteX687" fmla="*/ 211967 w 7467600"/>
              <a:gd name="connsiteY687" fmla="*/ 2479171 h 6858000"/>
              <a:gd name="connsiteX688" fmla="*/ 0 w 7467600"/>
              <a:gd name="connsiteY688" fmla="*/ 2476398 h 6858000"/>
              <a:gd name="connsiteX689" fmla="*/ 0 w 7467600"/>
              <a:gd name="connsiteY689" fmla="*/ 2389189 h 6858000"/>
              <a:gd name="connsiteX690" fmla="*/ 103062 w 7467600"/>
              <a:gd name="connsiteY690" fmla="*/ 2389518 h 6858000"/>
              <a:gd name="connsiteX691" fmla="*/ 510734 w 7467600"/>
              <a:gd name="connsiteY691" fmla="*/ 2416201 h 6858000"/>
              <a:gd name="connsiteX692" fmla="*/ 279257 w 7467600"/>
              <a:gd name="connsiteY692" fmla="*/ 2092102 h 6858000"/>
              <a:gd name="connsiteX693" fmla="*/ 65265 w 7467600"/>
              <a:gd name="connsiteY693" fmla="*/ 2006049 h 6858000"/>
              <a:gd name="connsiteX694" fmla="*/ 0 w 7467600"/>
              <a:gd name="connsiteY694" fmla="*/ 1982532 h 6858000"/>
              <a:gd name="connsiteX695" fmla="*/ 0 w 7467600"/>
              <a:gd name="connsiteY695" fmla="*/ 1912789 h 6858000"/>
              <a:gd name="connsiteX696" fmla="*/ 97460 w 7467600"/>
              <a:gd name="connsiteY696" fmla="*/ 1953725 h 6858000"/>
              <a:gd name="connsiteX697" fmla="*/ 221272 w 7467600"/>
              <a:gd name="connsiteY697" fmla="*/ 1980766 h 6858000"/>
              <a:gd name="connsiteX698" fmla="*/ 116765 w 7467600"/>
              <a:gd name="connsiteY698" fmla="*/ 1911033 h 6858000"/>
              <a:gd name="connsiteX699" fmla="*/ 16405 w 7467600"/>
              <a:gd name="connsiteY699" fmla="*/ 1803412 h 6858000"/>
              <a:gd name="connsiteX700" fmla="*/ 0 w 7467600"/>
              <a:gd name="connsiteY700" fmla="*/ 1784777 h 6858000"/>
              <a:gd name="connsiteX701" fmla="*/ 0 w 7467600"/>
              <a:gd name="connsiteY701" fmla="*/ 1740082 h 6858000"/>
              <a:gd name="connsiteX702" fmla="*/ 39394 w 7467600"/>
              <a:gd name="connsiteY702" fmla="*/ 1784856 h 6858000"/>
              <a:gd name="connsiteX703" fmla="*/ 135813 w 7467600"/>
              <a:gd name="connsiteY703" fmla="*/ 1888838 h 6858000"/>
              <a:gd name="connsiteX704" fmla="*/ 242575 w 7467600"/>
              <a:gd name="connsiteY704" fmla="*/ 1958841 h 6858000"/>
              <a:gd name="connsiteX705" fmla="*/ 82197 w 7467600"/>
              <a:gd name="connsiteY705" fmla="*/ 1754826 h 6858000"/>
              <a:gd name="connsiteX706" fmla="*/ 0 w 7467600"/>
              <a:gd name="connsiteY706" fmla="*/ 1679650 h 6858000"/>
              <a:gd name="connsiteX707" fmla="*/ 0 w 7467600"/>
              <a:gd name="connsiteY707" fmla="*/ 1602463 h 6858000"/>
              <a:gd name="connsiteX708" fmla="*/ 84689 w 7467600"/>
              <a:gd name="connsiteY708" fmla="*/ 1677442 h 6858000"/>
              <a:gd name="connsiteX709" fmla="*/ 298437 w 7467600"/>
              <a:gd name="connsiteY709" fmla="*/ 1968019 h 6858000"/>
              <a:gd name="connsiteX710" fmla="*/ 227269 w 7467600"/>
              <a:gd name="connsiteY710" fmla="*/ 1114064 h 6858000"/>
              <a:gd name="connsiteX711" fmla="*/ 248003 w 7467600"/>
              <a:gd name="connsiteY711" fmla="*/ 1089613 h 6858000"/>
              <a:gd name="connsiteX712" fmla="*/ 427020 w 7467600"/>
              <a:gd name="connsiteY712" fmla="*/ 1619803 h 6858000"/>
              <a:gd name="connsiteX713" fmla="*/ 340345 w 7467600"/>
              <a:gd name="connsiteY713" fmla="*/ 2027739 h 6858000"/>
              <a:gd name="connsiteX714" fmla="*/ 360865 w 7467600"/>
              <a:gd name="connsiteY714" fmla="*/ 2044827 h 6858000"/>
              <a:gd name="connsiteX715" fmla="*/ 560414 w 7467600"/>
              <a:gd name="connsiteY715" fmla="*/ 2421457 h 6858000"/>
              <a:gd name="connsiteX716" fmla="*/ 1359703 w 7467600"/>
              <a:gd name="connsiteY716" fmla="*/ 2578554 h 6858000"/>
              <a:gd name="connsiteX717" fmla="*/ 1359422 w 7467600"/>
              <a:gd name="connsiteY717" fmla="*/ 2577994 h 6858000"/>
              <a:gd name="connsiteX718" fmla="*/ 828701 w 7467600"/>
              <a:gd name="connsiteY718" fmla="*/ 1839520 h 6858000"/>
              <a:gd name="connsiteX719" fmla="*/ 494427 w 7467600"/>
              <a:gd name="connsiteY719" fmla="*/ 1092333 h 6858000"/>
              <a:gd name="connsiteX720" fmla="*/ 506322 w 7467600"/>
              <a:gd name="connsiteY720" fmla="*/ 1020997 h 6858000"/>
              <a:gd name="connsiteX721" fmla="*/ 4570198 w 7467600"/>
              <a:gd name="connsiteY721" fmla="*/ 978081 h 6858000"/>
              <a:gd name="connsiteX722" fmla="*/ 4523691 w 7467600"/>
              <a:gd name="connsiteY722" fmla="*/ 1127776 h 6858000"/>
              <a:gd name="connsiteX723" fmla="*/ 4509875 w 7467600"/>
              <a:gd name="connsiteY723" fmla="*/ 1167552 h 6858000"/>
              <a:gd name="connsiteX724" fmla="*/ 4478168 w 7467600"/>
              <a:gd name="connsiteY724" fmla="*/ 1260735 h 6858000"/>
              <a:gd name="connsiteX725" fmla="*/ 4409309 w 7467600"/>
              <a:gd name="connsiteY725" fmla="*/ 1666996 h 6858000"/>
              <a:gd name="connsiteX726" fmla="*/ 4370031 w 7467600"/>
              <a:gd name="connsiteY726" fmla="*/ 1955666 h 6858000"/>
              <a:gd name="connsiteX727" fmla="*/ 4570198 w 7467600"/>
              <a:gd name="connsiteY727" fmla="*/ 978081 h 6858000"/>
              <a:gd name="connsiteX728" fmla="*/ 4557898 w 7467600"/>
              <a:gd name="connsiteY728" fmla="*/ 900011 h 6858000"/>
              <a:gd name="connsiteX729" fmla="*/ 4344840 w 7467600"/>
              <a:gd name="connsiteY729" fmla="*/ 1922038 h 6858000"/>
              <a:gd name="connsiteX730" fmla="*/ 4378710 w 7467600"/>
              <a:gd name="connsiteY730" fmla="*/ 1665516 h 6858000"/>
              <a:gd name="connsiteX731" fmla="*/ 4448798 w 7467600"/>
              <a:gd name="connsiteY731" fmla="*/ 1253024 h 6858000"/>
              <a:gd name="connsiteX732" fmla="*/ 4480315 w 7467600"/>
              <a:gd name="connsiteY732" fmla="*/ 1158454 h 6858000"/>
              <a:gd name="connsiteX733" fmla="*/ 4494133 w 7467600"/>
              <a:gd name="connsiteY733" fmla="*/ 1118676 h 6858000"/>
              <a:gd name="connsiteX734" fmla="*/ 4557898 w 7467600"/>
              <a:gd name="connsiteY734" fmla="*/ 900011 h 6858000"/>
              <a:gd name="connsiteX735" fmla="*/ 5870151 w 7467600"/>
              <a:gd name="connsiteY735" fmla="*/ 898890 h 6858000"/>
              <a:gd name="connsiteX736" fmla="*/ 5861335 w 7467600"/>
              <a:gd name="connsiteY736" fmla="*/ 899177 h 6858000"/>
              <a:gd name="connsiteX737" fmla="*/ 5843702 w 7467600"/>
              <a:gd name="connsiteY737" fmla="*/ 899748 h 6858000"/>
              <a:gd name="connsiteX738" fmla="*/ 5651107 w 7467600"/>
              <a:gd name="connsiteY738" fmla="*/ 920306 h 6858000"/>
              <a:gd name="connsiteX739" fmla="*/ 5459407 w 7467600"/>
              <a:gd name="connsiteY739" fmla="*/ 940975 h 6858000"/>
              <a:gd name="connsiteX740" fmla="*/ 5374846 w 7467600"/>
              <a:gd name="connsiteY740" fmla="*/ 941988 h 6858000"/>
              <a:gd name="connsiteX741" fmla="*/ 5256105 w 7467600"/>
              <a:gd name="connsiteY741" fmla="*/ 945632 h 6858000"/>
              <a:gd name="connsiteX742" fmla="*/ 5107071 w 7467600"/>
              <a:gd name="connsiteY742" fmla="*/ 969720 h 6858000"/>
              <a:gd name="connsiteX743" fmla="*/ 4998681 w 7467600"/>
              <a:gd name="connsiteY743" fmla="*/ 988771 h 6858000"/>
              <a:gd name="connsiteX744" fmla="*/ 5870151 w 7467600"/>
              <a:gd name="connsiteY744" fmla="*/ 898890 h 6858000"/>
              <a:gd name="connsiteX745" fmla="*/ 5504425 w 7467600"/>
              <a:gd name="connsiteY745" fmla="*/ 848067 h 6858000"/>
              <a:gd name="connsiteX746" fmla="*/ 4968849 w 7467600"/>
              <a:gd name="connsiteY746" fmla="*/ 962318 h 6858000"/>
              <a:gd name="connsiteX747" fmla="*/ 5104039 w 7467600"/>
              <a:gd name="connsiteY747" fmla="*/ 940634 h 6858000"/>
              <a:gd name="connsiteX748" fmla="*/ 5256311 w 7467600"/>
              <a:gd name="connsiteY748" fmla="*/ 916490 h 6858000"/>
              <a:gd name="connsiteX749" fmla="*/ 5377381 w 7467600"/>
              <a:gd name="connsiteY749" fmla="*/ 912671 h 6858000"/>
              <a:gd name="connsiteX750" fmla="*/ 5460148 w 7467600"/>
              <a:gd name="connsiteY750" fmla="*/ 911442 h 6858000"/>
              <a:gd name="connsiteX751" fmla="*/ 5648971 w 7467600"/>
              <a:gd name="connsiteY751" fmla="*/ 891331 h 6858000"/>
              <a:gd name="connsiteX752" fmla="*/ 5844807 w 7467600"/>
              <a:gd name="connsiteY752" fmla="*/ 870718 h 6858000"/>
              <a:gd name="connsiteX753" fmla="*/ 5862975 w 7467600"/>
              <a:gd name="connsiteY753" fmla="*/ 869756 h 6858000"/>
              <a:gd name="connsiteX754" fmla="*/ 5920887 w 7467600"/>
              <a:gd name="connsiteY754" fmla="*/ 865929 h 6858000"/>
              <a:gd name="connsiteX755" fmla="*/ 5504425 w 7467600"/>
              <a:gd name="connsiteY755" fmla="*/ 848067 h 6858000"/>
              <a:gd name="connsiteX756" fmla="*/ 3607114 w 7467600"/>
              <a:gd name="connsiteY756" fmla="*/ 467441 h 6858000"/>
              <a:gd name="connsiteX757" fmla="*/ 3296242 w 7467600"/>
              <a:gd name="connsiteY757" fmla="*/ 807991 h 6858000"/>
              <a:gd name="connsiteX758" fmla="*/ 3174674 w 7467600"/>
              <a:gd name="connsiteY758" fmla="*/ 919759 h 6858000"/>
              <a:gd name="connsiteX759" fmla="*/ 3042978 w 7467600"/>
              <a:gd name="connsiteY759" fmla="*/ 1054894 h 6858000"/>
              <a:gd name="connsiteX760" fmla="*/ 2968914 w 7467600"/>
              <a:gd name="connsiteY760" fmla="*/ 1133756 h 6858000"/>
              <a:gd name="connsiteX761" fmla="*/ 3103823 w 7467600"/>
              <a:gd name="connsiteY761" fmla="*/ 1026814 h 6858000"/>
              <a:gd name="connsiteX762" fmla="*/ 3607114 w 7467600"/>
              <a:gd name="connsiteY762" fmla="*/ 467441 h 6858000"/>
              <a:gd name="connsiteX763" fmla="*/ 3744487 w 7467600"/>
              <a:gd name="connsiteY763" fmla="*/ 383136 h 6858000"/>
              <a:gd name="connsiteX764" fmla="*/ 3970213 w 7467600"/>
              <a:gd name="connsiteY764" fmla="*/ 995559 h 6858000"/>
              <a:gd name="connsiteX765" fmla="*/ 3744487 w 7467600"/>
              <a:gd name="connsiteY765" fmla="*/ 383136 h 6858000"/>
              <a:gd name="connsiteX766" fmla="*/ 3624562 w 7467600"/>
              <a:gd name="connsiteY766" fmla="*/ 367041 h 6858000"/>
              <a:gd name="connsiteX767" fmla="*/ 3489712 w 7467600"/>
              <a:gd name="connsiteY767" fmla="*/ 485386 h 6858000"/>
              <a:gd name="connsiteX768" fmla="*/ 3182994 w 7467600"/>
              <a:gd name="connsiteY768" fmla="*/ 828265 h 6858000"/>
              <a:gd name="connsiteX769" fmla="*/ 2892114 w 7467600"/>
              <a:gd name="connsiteY769" fmla="*/ 1172635 h 6858000"/>
              <a:gd name="connsiteX770" fmla="*/ 3021459 w 7467600"/>
              <a:gd name="connsiteY770" fmla="*/ 1035385 h 6858000"/>
              <a:gd name="connsiteX771" fmla="*/ 3153873 w 7467600"/>
              <a:gd name="connsiteY771" fmla="*/ 898971 h 6858000"/>
              <a:gd name="connsiteX772" fmla="*/ 3276511 w 7467600"/>
              <a:gd name="connsiteY772" fmla="*/ 786423 h 6858000"/>
              <a:gd name="connsiteX773" fmla="*/ 3584154 w 7467600"/>
              <a:gd name="connsiteY773" fmla="*/ 448218 h 6858000"/>
              <a:gd name="connsiteX774" fmla="*/ 3624562 w 7467600"/>
              <a:gd name="connsiteY774" fmla="*/ 367041 h 6858000"/>
              <a:gd name="connsiteX775" fmla="*/ 3766672 w 7467600"/>
              <a:gd name="connsiteY775" fmla="*/ 359429 h 6858000"/>
              <a:gd name="connsiteX776" fmla="*/ 3996338 w 7467600"/>
              <a:gd name="connsiteY776" fmla="*/ 968237 h 6858000"/>
              <a:gd name="connsiteX777" fmla="*/ 3766672 w 7467600"/>
              <a:gd name="connsiteY777" fmla="*/ 359429 h 6858000"/>
              <a:gd name="connsiteX778" fmla="*/ 5805386 w 7467600"/>
              <a:gd name="connsiteY778" fmla="*/ 239240 h 6858000"/>
              <a:gd name="connsiteX779" fmla="*/ 5736947 w 7467600"/>
              <a:gd name="connsiteY779" fmla="*/ 261367 h 6858000"/>
              <a:gd name="connsiteX780" fmla="*/ 5427012 w 7467600"/>
              <a:gd name="connsiteY780" fmla="*/ 311272 h 6858000"/>
              <a:gd name="connsiteX781" fmla="*/ 5147818 w 7467600"/>
              <a:gd name="connsiteY781" fmla="*/ 322112 h 6858000"/>
              <a:gd name="connsiteX782" fmla="*/ 5060854 w 7467600"/>
              <a:gd name="connsiteY782" fmla="*/ 311882 h 6858000"/>
              <a:gd name="connsiteX783" fmla="*/ 4945989 w 7467600"/>
              <a:gd name="connsiteY783" fmla="*/ 300516 h 6858000"/>
              <a:gd name="connsiteX784" fmla="*/ 5410479 w 7467600"/>
              <a:gd name="connsiteY784" fmla="*/ 348434 h 6858000"/>
              <a:gd name="connsiteX785" fmla="*/ 5805386 w 7467600"/>
              <a:gd name="connsiteY785" fmla="*/ 239240 h 6858000"/>
              <a:gd name="connsiteX786" fmla="*/ 5905192 w 7467600"/>
              <a:gd name="connsiteY786" fmla="*/ 163079 h 6858000"/>
              <a:gd name="connsiteX787" fmla="*/ 5865655 w 7467600"/>
              <a:gd name="connsiteY787" fmla="*/ 171901 h 6858000"/>
              <a:gd name="connsiteX788" fmla="*/ 5259740 w 7467600"/>
              <a:gd name="connsiteY788" fmla="*/ 257013 h 6858000"/>
              <a:gd name="connsiteX789" fmla="*/ 5208466 w 7467600"/>
              <a:gd name="connsiteY789" fmla="*/ 257550 h 6858000"/>
              <a:gd name="connsiteX790" fmla="*/ 4980204 w 7467600"/>
              <a:gd name="connsiteY790" fmla="*/ 271903 h 6858000"/>
              <a:gd name="connsiteX791" fmla="*/ 5068068 w 7467600"/>
              <a:gd name="connsiteY791" fmla="*/ 282244 h 6858000"/>
              <a:gd name="connsiteX792" fmla="*/ 5153231 w 7467600"/>
              <a:gd name="connsiteY792" fmla="*/ 292240 h 6858000"/>
              <a:gd name="connsiteX793" fmla="*/ 5426491 w 7467600"/>
              <a:gd name="connsiteY793" fmla="*/ 281128 h 6858000"/>
              <a:gd name="connsiteX794" fmla="*/ 5731212 w 7467600"/>
              <a:gd name="connsiteY794" fmla="*/ 231951 h 6858000"/>
              <a:gd name="connsiteX795" fmla="*/ 5905192 w 7467600"/>
              <a:gd name="connsiteY795" fmla="*/ 163079 h 6858000"/>
              <a:gd name="connsiteX796" fmla="*/ 5944437 w 7467600"/>
              <a:gd name="connsiteY796" fmla="*/ 113829 h 6858000"/>
              <a:gd name="connsiteX797" fmla="*/ 5825032 w 7467600"/>
              <a:gd name="connsiteY797" fmla="*/ 146405 h 6858000"/>
              <a:gd name="connsiteX798" fmla="*/ 4955599 w 7467600"/>
              <a:gd name="connsiteY798" fmla="*/ 247008 h 6858000"/>
              <a:gd name="connsiteX799" fmla="*/ 5210104 w 7467600"/>
              <a:gd name="connsiteY799" fmla="*/ 228123 h 6858000"/>
              <a:gd name="connsiteX800" fmla="*/ 5261015 w 7467600"/>
              <a:gd name="connsiteY800" fmla="*/ 227087 h 6858000"/>
              <a:gd name="connsiteX801" fmla="*/ 5861181 w 7467600"/>
              <a:gd name="connsiteY801" fmla="*/ 143093 h 6858000"/>
              <a:gd name="connsiteX802" fmla="*/ 5961252 w 7467600"/>
              <a:gd name="connsiteY802" fmla="*/ 114820 h 6858000"/>
              <a:gd name="connsiteX803" fmla="*/ 5944437 w 7467600"/>
              <a:gd name="connsiteY803" fmla="*/ 113829 h 6858000"/>
              <a:gd name="connsiteX804" fmla="*/ 3882765 w 7467600"/>
              <a:gd name="connsiteY804" fmla="*/ 0 h 6858000"/>
              <a:gd name="connsiteX805" fmla="*/ 3995099 w 7467600"/>
              <a:gd name="connsiteY805" fmla="*/ 0 h 6858000"/>
              <a:gd name="connsiteX806" fmla="*/ 4163818 w 7467600"/>
              <a:gd name="connsiteY806" fmla="*/ 234104 h 6858000"/>
              <a:gd name="connsiteX807" fmla="*/ 4172099 w 7467600"/>
              <a:gd name="connsiteY807" fmla="*/ 234207 h 6858000"/>
              <a:gd name="connsiteX808" fmla="*/ 4784282 w 7467600"/>
              <a:gd name="connsiteY808" fmla="*/ 276561 h 6858000"/>
              <a:gd name="connsiteX809" fmla="*/ 4801687 w 7467600"/>
              <a:gd name="connsiteY809" fmla="*/ 267764 h 6858000"/>
              <a:gd name="connsiteX810" fmla="*/ 6082788 w 7467600"/>
              <a:gd name="connsiteY810" fmla="*/ 64119 h 6858000"/>
              <a:gd name="connsiteX811" fmla="*/ 6099442 w 7467600"/>
              <a:gd name="connsiteY811" fmla="*/ 82568 h 6858000"/>
              <a:gd name="connsiteX812" fmla="*/ 4804137 w 7467600"/>
              <a:gd name="connsiteY812" fmla="*/ 320931 h 6858000"/>
              <a:gd name="connsiteX813" fmla="*/ 4227047 w 7467600"/>
              <a:gd name="connsiteY813" fmla="*/ 313415 h 6858000"/>
              <a:gd name="connsiteX814" fmla="*/ 4346041 w 7467600"/>
              <a:gd name="connsiteY814" fmla="*/ 456086 h 6858000"/>
              <a:gd name="connsiteX815" fmla="*/ 4870967 w 7467600"/>
              <a:gd name="connsiteY815" fmla="*/ 963061 h 6858000"/>
              <a:gd name="connsiteX816" fmla="*/ 4889647 w 7467600"/>
              <a:gd name="connsiteY816" fmla="*/ 957147 h 6858000"/>
              <a:gd name="connsiteX817" fmla="*/ 5422504 w 7467600"/>
              <a:gd name="connsiteY817" fmla="*/ 805191 h 6858000"/>
              <a:gd name="connsiteX818" fmla="*/ 6087656 w 7467600"/>
              <a:gd name="connsiteY818" fmla="*/ 826703 h 6858000"/>
              <a:gd name="connsiteX819" fmla="*/ 6058717 w 7467600"/>
              <a:gd name="connsiteY819" fmla="*/ 865992 h 6858000"/>
              <a:gd name="connsiteX820" fmla="*/ 4974153 w 7467600"/>
              <a:gd name="connsiteY820" fmla="*/ 1045456 h 6858000"/>
              <a:gd name="connsiteX821" fmla="*/ 5627835 w 7467600"/>
              <a:gd name="connsiteY821" fmla="*/ 1472077 h 6858000"/>
              <a:gd name="connsiteX822" fmla="*/ 5629817 w 7467600"/>
              <a:gd name="connsiteY822" fmla="*/ 1471412 h 6858000"/>
              <a:gd name="connsiteX823" fmla="*/ 5634124 w 7467600"/>
              <a:gd name="connsiteY823" fmla="*/ 1470572 h 6858000"/>
              <a:gd name="connsiteX824" fmla="*/ 5755832 w 7467600"/>
              <a:gd name="connsiteY824" fmla="*/ 1383886 h 6858000"/>
              <a:gd name="connsiteX825" fmla="*/ 6014186 w 7467600"/>
              <a:gd name="connsiteY825" fmla="*/ 1279799 h 6858000"/>
              <a:gd name="connsiteX826" fmla="*/ 6901619 w 7467600"/>
              <a:gd name="connsiteY826" fmla="*/ 1047874 h 6858000"/>
              <a:gd name="connsiteX827" fmla="*/ 6931566 w 7467600"/>
              <a:gd name="connsiteY827" fmla="*/ 1062034 h 6858000"/>
              <a:gd name="connsiteX828" fmla="*/ 5790982 w 7467600"/>
              <a:gd name="connsiteY828" fmla="*/ 1561380 h 6858000"/>
              <a:gd name="connsiteX829" fmla="*/ 6188971 w 7467600"/>
              <a:gd name="connsiteY829" fmla="*/ 1755168 h 6858000"/>
              <a:gd name="connsiteX830" fmla="*/ 6202446 w 7467600"/>
              <a:gd name="connsiteY830" fmla="*/ 1752268 h 6858000"/>
              <a:gd name="connsiteX831" fmla="*/ 7179560 w 7467600"/>
              <a:gd name="connsiteY831" fmla="*/ 1467551 h 6858000"/>
              <a:gd name="connsiteX832" fmla="*/ 7158730 w 7467600"/>
              <a:gd name="connsiteY832" fmla="*/ 1507835 h 6858000"/>
              <a:gd name="connsiteX833" fmla="*/ 6326959 w 7467600"/>
              <a:gd name="connsiteY833" fmla="*/ 1817686 h 6858000"/>
              <a:gd name="connsiteX834" fmla="*/ 6537433 w 7467600"/>
              <a:gd name="connsiteY834" fmla="*/ 1907790 h 6858000"/>
              <a:gd name="connsiteX835" fmla="*/ 6550221 w 7467600"/>
              <a:gd name="connsiteY835" fmla="*/ 1910729 h 6858000"/>
              <a:gd name="connsiteX836" fmla="*/ 6964438 w 7467600"/>
              <a:gd name="connsiteY836" fmla="*/ 2209505 h 6858000"/>
              <a:gd name="connsiteX837" fmla="*/ 7367862 w 7467600"/>
              <a:gd name="connsiteY837" fmla="*/ 2806833 h 6858000"/>
              <a:gd name="connsiteX838" fmla="*/ 7364329 w 7467600"/>
              <a:gd name="connsiteY838" fmla="*/ 2826907 h 6858000"/>
              <a:gd name="connsiteX839" fmla="*/ 7290545 w 7467600"/>
              <a:gd name="connsiteY839" fmla="*/ 2850663 h 6858000"/>
              <a:gd name="connsiteX840" fmla="*/ 6472036 w 7467600"/>
              <a:gd name="connsiteY840" fmla="*/ 1959003 h 6858000"/>
              <a:gd name="connsiteX841" fmla="*/ 5792897 w 7467600"/>
              <a:gd name="connsiteY841" fmla="*/ 1647747 h 6858000"/>
              <a:gd name="connsiteX842" fmla="*/ 5842751 w 7467600"/>
              <a:gd name="connsiteY842" fmla="*/ 1816112 h 6858000"/>
              <a:gd name="connsiteX843" fmla="*/ 5847424 w 7467600"/>
              <a:gd name="connsiteY843" fmla="*/ 1815776 h 6858000"/>
              <a:gd name="connsiteX844" fmla="*/ 6399821 w 7467600"/>
              <a:gd name="connsiteY844" fmla="*/ 2344799 h 6858000"/>
              <a:gd name="connsiteX845" fmla="*/ 6323232 w 7467600"/>
              <a:gd name="connsiteY845" fmla="*/ 2389634 h 6858000"/>
              <a:gd name="connsiteX846" fmla="*/ 5942958 w 7467600"/>
              <a:gd name="connsiteY846" fmla="*/ 2077708 h 6858000"/>
              <a:gd name="connsiteX847" fmla="*/ 5921559 w 7467600"/>
              <a:gd name="connsiteY847" fmla="*/ 2378596 h 6858000"/>
              <a:gd name="connsiteX848" fmla="*/ 5817651 w 7467600"/>
              <a:gd name="connsiteY848" fmla="*/ 3023919 h 6858000"/>
              <a:gd name="connsiteX849" fmla="*/ 5729634 w 7467600"/>
              <a:gd name="connsiteY849" fmla="*/ 3051849 h 6858000"/>
              <a:gd name="connsiteX850" fmla="*/ 5611018 w 7467600"/>
              <a:gd name="connsiteY850" fmla="*/ 2316769 h 6858000"/>
              <a:gd name="connsiteX851" fmla="*/ 5687608 w 7467600"/>
              <a:gd name="connsiteY851" fmla="*/ 2039972 h 6858000"/>
              <a:gd name="connsiteX852" fmla="*/ 5657554 w 7467600"/>
              <a:gd name="connsiteY852" fmla="*/ 1576445 h 6858000"/>
              <a:gd name="connsiteX853" fmla="*/ 5150475 w 7467600"/>
              <a:gd name="connsiteY853" fmla="*/ 1274012 h 6858000"/>
              <a:gd name="connsiteX854" fmla="*/ 5349142 w 7467600"/>
              <a:gd name="connsiteY854" fmla="*/ 2204405 h 6858000"/>
              <a:gd name="connsiteX855" fmla="*/ 5262214 w 7467600"/>
              <a:gd name="connsiteY855" fmla="*/ 2233836 h 6858000"/>
              <a:gd name="connsiteX856" fmla="*/ 4981539 w 7467600"/>
              <a:gd name="connsiteY856" fmla="*/ 1542201 h 6858000"/>
              <a:gd name="connsiteX857" fmla="*/ 4958461 w 7467600"/>
              <a:gd name="connsiteY857" fmla="*/ 1136957 h 6858000"/>
              <a:gd name="connsiteX858" fmla="*/ 4655015 w 7467600"/>
              <a:gd name="connsiteY858" fmla="*/ 891426 h 6858000"/>
              <a:gd name="connsiteX859" fmla="*/ 4348002 w 7467600"/>
              <a:gd name="connsiteY859" fmla="*/ 2205895 h 6858000"/>
              <a:gd name="connsiteX860" fmla="*/ 4262250 w 7467600"/>
              <a:gd name="connsiteY860" fmla="*/ 2219972 h 6858000"/>
              <a:gd name="connsiteX861" fmla="*/ 4550611 w 7467600"/>
              <a:gd name="connsiteY861" fmla="*/ 817540 h 6858000"/>
              <a:gd name="connsiteX862" fmla="*/ 4564418 w 7467600"/>
              <a:gd name="connsiteY862" fmla="*/ 808293 h 6858000"/>
              <a:gd name="connsiteX863" fmla="*/ 4266388 w 7467600"/>
              <a:gd name="connsiteY863" fmla="*/ 500083 h 6858000"/>
              <a:gd name="connsiteX864" fmla="*/ 4032842 w 7467600"/>
              <a:gd name="connsiteY864" fmla="*/ 211809 h 6858000"/>
              <a:gd name="connsiteX865" fmla="*/ 3882765 w 7467600"/>
              <a:gd name="connsiteY865" fmla="*/ 0 h 6858000"/>
              <a:gd name="connsiteX866" fmla="*/ 3721337 w 7467600"/>
              <a:gd name="connsiteY866" fmla="*/ 0 h 6858000"/>
              <a:gd name="connsiteX867" fmla="*/ 3797544 w 7467600"/>
              <a:gd name="connsiteY867" fmla="*/ 0 h 6858000"/>
              <a:gd name="connsiteX868" fmla="*/ 3775734 w 7467600"/>
              <a:gd name="connsiteY868" fmla="*/ 95131 h 6858000"/>
              <a:gd name="connsiteX869" fmla="*/ 3724807 w 7467600"/>
              <a:gd name="connsiteY869" fmla="*/ 272257 h 6858000"/>
              <a:gd name="connsiteX870" fmla="*/ 3726844 w 7467600"/>
              <a:gd name="connsiteY870" fmla="*/ 282988 h 6858000"/>
              <a:gd name="connsiteX871" fmla="*/ 3742664 w 7467600"/>
              <a:gd name="connsiteY871" fmla="*/ 279918 h 6858000"/>
              <a:gd name="connsiteX872" fmla="*/ 4103910 w 7467600"/>
              <a:gd name="connsiteY872" fmla="*/ 1161917 h 6858000"/>
              <a:gd name="connsiteX873" fmla="*/ 4020269 w 7467600"/>
              <a:gd name="connsiteY873" fmla="*/ 1200406 h 6858000"/>
              <a:gd name="connsiteX874" fmla="*/ 3674882 w 7467600"/>
              <a:gd name="connsiteY874" fmla="*/ 488524 h 6858000"/>
              <a:gd name="connsiteX875" fmla="*/ 3132682 w 7467600"/>
              <a:gd name="connsiteY875" fmla="*/ 1072284 h 6858000"/>
              <a:gd name="connsiteX876" fmla="*/ 2716346 w 7467600"/>
              <a:gd name="connsiteY876" fmla="*/ 1276376 h 6858000"/>
              <a:gd name="connsiteX877" fmla="*/ 2716772 w 7467600"/>
              <a:gd name="connsiteY877" fmla="*/ 1255462 h 6858000"/>
              <a:gd name="connsiteX878" fmla="*/ 3471096 w 7467600"/>
              <a:gd name="connsiteY878" fmla="*/ 437072 h 6858000"/>
              <a:gd name="connsiteX879" fmla="*/ 3639057 w 7467600"/>
              <a:gd name="connsiteY879" fmla="*/ 286334 h 6858000"/>
              <a:gd name="connsiteX880" fmla="*/ 3640309 w 7467600"/>
              <a:gd name="connsiteY880" fmla="*/ 284664 h 6858000"/>
              <a:gd name="connsiteX881" fmla="*/ 3646022 w 7467600"/>
              <a:gd name="connsiteY881" fmla="*/ 276711 h 6858000"/>
              <a:gd name="connsiteX882" fmla="*/ 3707943 w 7467600"/>
              <a:gd name="connsiteY882" fmla="*/ 65958 h 6858000"/>
              <a:gd name="connsiteX883" fmla="*/ 3721337 w 7467600"/>
              <a:gd name="connsiteY883" fmla="*/ 0 h 6858000"/>
              <a:gd name="connsiteX884" fmla="*/ 2867960 w 7467600"/>
              <a:gd name="connsiteY884" fmla="*/ 0 h 6858000"/>
              <a:gd name="connsiteX885" fmla="*/ 2926351 w 7467600"/>
              <a:gd name="connsiteY885" fmla="*/ 0 h 6858000"/>
              <a:gd name="connsiteX886" fmla="*/ 2902823 w 7467600"/>
              <a:gd name="connsiteY886" fmla="*/ 262929 h 6858000"/>
              <a:gd name="connsiteX887" fmla="*/ 2940663 w 7467600"/>
              <a:gd name="connsiteY887" fmla="*/ 140884 h 6858000"/>
              <a:gd name="connsiteX888" fmla="*/ 2947039 w 7467600"/>
              <a:gd name="connsiteY888" fmla="*/ 122524 h 6858000"/>
              <a:gd name="connsiteX889" fmla="*/ 2984316 w 7467600"/>
              <a:gd name="connsiteY889" fmla="*/ 0 h 6858000"/>
              <a:gd name="connsiteX890" fmla="*/ 3016114 w 7467600"/>
              <a:gd name="connsiteY890" fmla="*/ 0 h 6858000"/>
              <a:gd name="connsiteX891" fmla="*/ 2979949 w 7467600"/>
              <a:gd name="connsiteY891" fmla="*/ 119274 h 6858000"/>
              <a:gd name="connsiteX892" fmla="*/ 3023879 w 7467600"/>
              <a:gd name="connsiteY892" fmla="*/ 0 h 6858000"/>
              <a:gd name="connsiteX893" fmla="*/ 3105400 w 7467600"/>
              <a:gd name="connsiteY893" fmla="*/ 0 h 6858000"/>
              <a:gd name="connsiteX894" fmla="*/ 3094669 w 7467600"/>
              <a:gd name="connsiteY894" fmla="*/ 30308 h 6858000"/>
              <a:gd name="connsiteX895" fmla="*/ 2901945 w 7467600"/>
              <a:gd name="connsiteY895" fmla="*/ 466538 h 6858000"/>
              <a:gd name="connsiteX896" fmla="*/ 2815209 w 7467600"/>
              <a:gd name="connsiteY896" fmla="*/ 497361 h 6858000"/>
              <a:gd name="connsiteX897" fmla="*/ 2844845 w 7467600"/>
              <a:gd name="connsiteY897" fmla="*/ 127638 h 6858000"/>
              <a:gd name="connsiteX898" fmla="*/ 2867960 w 7467600"/>
              <a:gd name="connsiteY898" fmla="*/ 0 h 6858000"/>
              <a:gd name="connsiteX899" fmla="*/ 1057230 w 7467600"/>
              <a:gd name="connsiteY899" fmla="*/ 0 h 6858000"/>
              <a:gd name="connsiteX900" fmla="*/ 1111003 w 7467600"/>
              <a:gd name="connsiteY900" fmla="*/ 0 h 6858000"/>
              <a:gd name="connsiteX901" fmla="*/ 1125553 w 7467600"/>
              <a:gd name="connsiteY901" fmla="*/ 52588 h 6858000"/>
              <a:gd name="connsiteX902" fmla="*/ 1304276 w 7467600"/>
              <a:gd name="connsiteY902" fmla="*/ 476275 h 6858000"/>
              <a:gd name="connsiteX903" fmla="*/ 1492066 w 7467600"/>
              <a:gd name="connsiteY903" fmla="*/ 886333 h 6858000"/>
              <a:gd name="connsiteX904" fmla="*/ 1423698 w 7467600"/>
              <a:gd name="connsiteY904" fmla="*/ 710817 h 6858000"/>
              <a:gd name="connsiteX905" fmla="*/ 1357609 w 7467600"/>
              <a:gd name="connsiteY905" fmla="*/ 532892 h 6858000"/>
              <a:gd name="connsiteX906" fmla="*/ 1309550 w 7467600"/>
              <a:gd name="connsiteY906" fmla="*/ 374031 h 6858000"/>
              <a:gd name="connsiteX907" fmla="*/ 1193673 w 7467600"/>
              <a:gd name="connsiteY907" fmla="*/ 49533 h 6858000"/>
              <a:gd name="connsiteX908" fmla="*/ 1164391 w 7467600"/>
              <a:gd name="connsiteY908" fmla="*/ 0 h 6858000"/>
              <a:gd name="connsiteX909" fmla="*/ 1200666 w 7467600"/>
              <a:gd name="connsiteY909" fmla="*/ 0 h 6858000"/>
              <a:gd name="connsiteX910" fmla="*/ 1223408 w 7467600"/>
              <a:gd name="connsiteY910" fmla="*/ 38996 h 6858000"/>
              <a:gd name="connsiteX911" fmla="*/ 1339635 w 7467600"/>
              <a:gd name="connsiteY911" fmla="*/ 365517 h 6858000"/>
              <a:gd name="connsiteX912" fmla="*/ 1387469 w 7467600"/>
              <a:gd name="connsiteY912" fmla="*/ 523079 h 6858000"/>
              <a:gd name="connsiteX913" fmla="*/ 1452685 w 7467600"/>
              <a:gd name="connsiteY913" fmla="*/ 699806 h 6858000"/>
              <a:gd name="connsiteX914" fmla="*/ 1492092 w 7467600"/>
              <a:gd name="connsiteY914" fmla="*/ 800424 h 6858000"/>
              <a:gd name="connsiteX915" fmla="*/ 1455302 w 7467600"/>
              <a:gd name="connsiteY915" fmla="*/ 632913 h 6858000"/>
              <a:gd name="connsiteX916" fmla="*/ 1222336 w 7467600"/>
              <a:gd name="connsiteY916" fmla="*/ 9480 h 6858000"/>
              <a:gd name="connsiteX917" fmla="*/ 1214634 w 7467600"/>
              <a:gd name="connsiteY917" fmla="*/ 0 h 6858000"/>
              <a:gd name="connsiteX918" fmla="*/ 1289827 w 7467600"/>
              <a:gd name="connsiteY918" fmla="*/ 0 h 6858000"/>
              <a:gd name="connsiteX919" fmla="*/ 1321076 w 7467600"/>
              <a:gd name="connsiteY919" fmla="*/ 59722 h 6858000"/>
              <a:gd name="connsiteX920" fmla="*/ 1512579 w 7467600"/>
              <a:gd name="connsiteY920" fmla="*/ 626441 h 6858000"/>
              <a:gd name="connsiteX921" fmla="*/ 1506076 w 7467600"/>
              <a:gd name="connsiteY921" fmla="*/ 1089289 h 6858000"/>
              <a:gd name="connsiteX922" fmla="*/ 1486346 w 7467600"/>
              <a:gd name="connsiteY922" fmla="*/ 1079919 h 6858000"/>
              <a:gd name="connsiteX923" fmla="*/ 1070511 w 7467600"/>
              <a:gd name="connsiteY923" fmla="*/ 48609 h 6858000"/>
              <a:gd name="connsiteX924" fmla="*/ 1057230 w 7467600"/>
              <a:gd name="connsiteY924" fmla="*/ 0 h 6858000"/>
              <a:gd name="connsiteX925" fmla="*/ 43151 w 7467600"/>
              <a:gd name="connsiteY925" fmla="*/ 0 h 6858000"/>
              <a:gd name="connsiteX926" fmla="*/ 95283 w 7467600"/>
              <a:gd name="connsiteY926" fmla="*/ 0 h 6858000"/>
              <a:gd name="connsiteX927" fmla="*/ 300708 w 7467600"/>
              <a:gd name="connsiteY927" fmla="*/ 154571 h 6858000"/>
              <a:gd name="connsiteX928" fmla="*/ 530414 w 7467600"/>
              <a:gd name="connsiteY928" fmla="*/ 354673 h 6858000"/>
              <a:gd name="connsiteX929" fmla="*/ 333785 w 7467600"/>
              <a:gd name="connsiteY929" fmla="*/ 161564 h 6858000"/>
              <a:gd name="connsiteX930" fmla="*/ 147005 w 7467600"/>
              <a:gd name="connsiteY930" fmla="*/ 0 h 6858000"/>
              <a:gd name="connsiteX931" fmla="*/ 272509 w 7467600"/>
              <a:gd name="connsiteY931" fmla="*/ 0 h 6858000"/>
              <a:gd name="connsiteX932" fmla="*/ 326276 w 7467600"/>
              <a:gd name="connsiteY932" fmla="*/ 45847 h 6858000"/>
              <a:gd name="connsiteX933" fmla="*/ 823759 w 7467600"/>
              <a:gd name="connsiteY933" fmla="*/ 574145 h 6858000"/>
              <a:gd name="connsiteX934" fmla="*/ 811254 w 7467600"/>
              <a:gd name="connsiteY934" fmla="*/ 665546 h 6858000"/>
              <a:gd name="connsiteX935" fmla="*/ 154042 w 7467600"/>
              <a:gd name="connsiteY935" fmla="*/ 261522 h 6858000"/>
              <a:gd name="connsiteX936" fmla="*/ 13550 w 7467600"/>
              <a:gd name="connsiteY936" fmla="*/ 158423 h 6858000"/>
              <a:gd name="connsiteX937" fmla="*/ 0 w 7467600"/>
              <a:gd name="connsiteY937" fmla="*/ 146618 h 6858000"/>
              <a:gd name="connsiteX938" fmla="*/ 0 w 7467600"/>
              <a:gd name="connsiteY938" fmla="*/ 59161 h 6858000"/>
              <a:gd name="connsiteX939" fmla="*/ 45427 w 7467600"/>
              <a:gd name="connsiteY939" fmla="*/ 101078 h 6858000"/>
              <a:gd name="connsiteX940" fmla="*/ 630103 w 7467600"/>
              <a:gd name="connsiteY940" fmla="*/ 485885 h 6858000"/>
              <a:gd name="connsiteX941" fmla="*/ 532040 w 7467600"/>
              <a:gd name="connsiteY941" fmla="*/ 399359 h 6858000"/>
              <a:gd name="connsiteX942" fmla="*/ 517618 w 7467600"/>
              <a:gd name="connsiteY942" fmla="*/ 385726 h 6858000"/>
              <a:gd name="connsiteX943" fmla="*/ 285074 w 7467600"/>
              <a:gd name="connsiteY943" fmla="*/ 182755 h 6858000"/>
              <a:gd name="connsiteX944" fmla="*/ 43151 w 7467600"/>
              <a:gd name="connsiteY944"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289862 w 7467600"/>
              <a:gd name="connsiteY11" fmla="*/ 6659827 h 6858000"/>
              <a:gd name="connsiteX12" fmla="*/ 1019354 w 7467600"/>
              <a:gd name="connsiteY12" fmla="*/ 6315006 h 6858000"/>
              <a:gd name="connsiteX13" fmla="*/ 441046 w 7467600"/>
              <a:gd name="connsiteY13" fmla="*/ 6691153 h 6858000"/>
              <a:gd name="connsiteX14" fmla="*/ 1019354 w 7467600"/>
              <a:gd name="connsiteY14" fmla="*/ 6315006 h 6858000"/>
              <a:gd name="connsiteX15" fmla="*/ 991680 w 7467600"/>
              <a:gd name="connsiteY15" fmla="*/ 6298413 h 6858000"/>
              <a:gd name="connsiteX16" fmla="*/ 409060 w 7467600"/>
              <a:gd name="connsiteY16" fmla="*/ 6671470 h 6858000"/>
              <a:gd name="connsiteX17" fmla="*/ 991680 w 7467600"/>
              <a:gd name="connsiteY17" fmla="*/ 6298413 h 6858000"/>
              <a:gd name="connsiteX18" fmla="*/ 103333 w 7467600"/>
              <a:gd name="connsiteY18" fmla="*/ 5699602 h 6858000"/>
              <a:gd name="connsiteX19" fmla="*/ 233938 w 7467600"/>
              <a:gd name="connsiteY19" fmla="*/ 5809416 h 6858000"/>
              <a:gd name="connsiteX20" fmla="*/ 883580 w 7467600"/>
              <a:gd name="connsiteY20" fmla="*/ 6180710 h 6858000"/>
              <a:gd name="connsiteX21" fmla="*/ 487337 w 7467600"/>
              <a:gd name="connsiteY21" fmla="*/ 5950182 h 6858000"/>
              <a:gd name="connsiteX22" fmla="*/ 354051 w 7467600"/>
              <a:gd name="connsiteY22" fmla="*/ 5854912 h 6858000"/>
              <a:gd name="connsiteX23" fmla="*/ 195436 w 7467600"/>
              <a:gd name="connsiteY23" fmla="*/ 5755068 h 6858000"/>
              <a:gd name="connsiteX24" fmla="*/ 103333 w 7467600"/>
              <a:gd name="connsiteY24" fmla="*/ 5699602 h 6858000"/>
              <a:gd name="connsiteX25" fmla="*/ 5539432 w 7467600"/>
              <a:gd name="connsiteY25" fmla="*/ 5642928 h 6858000"/>
              <a:gd name="connsiteX26" fmla="*/ 5555462 w 7467600"/>
              <a:gd name="connsiteY26" fmla="*/ 5694454 h 6858000"/>
              <a:gd name="connsiteX27" fmla="*/ 5828270 w 7467600"/>
              <a:gd name="connsiteY27" fmla="*/ 6320663 h 6858000"/>
              <a:gd name="connsiteX28" fmla="*/ 5947416 w 7467600"/>
              <a:gd name="connsiteY28" fmla="*/ 6574846 h 6858000"/>
              <a:gd name="connsiteX29" fmla="*/ 5539432 w 7467600"/>
              <a:gd name="connsiteY29" fmla="*/ 5642928 h 6858000"/>
              <a:gd name="connsiteX30" fmla="*/ 51253 w 7467600"/>
              <a:gd name="connsiteY30" fmla="*/ 5631825 h 6858000"/>
              <a:gd name="connsiteX31" fmla="*/ 211622 w 7467600"/>
              <a:gd name="connsiteY31" fmla="*/ 5728803 h 6858000"/>
              <a:gd name="connsiteX32" fmla="*/ 371652 w 7467600"/>
              <a:gd name="connsiteY32" fmla="*/ 5829062 h 6858000"/>
              <a:gd name="connsiteX33" fmla="*/ 505903 w 7467600"/>
              <a:gd name="connsiteY33" fmla="*/ 5925221 h 6858000"/>
              <a:gd name="connsiteX34" fmla="*/ 899240 w 7467600"/>
              <a:gd name="connsiteY34" fmla="*/ 6153068 h 6858000"/>
              <a:gd name="connsiteX35" fmla="*/ 988114 w 7467600"/>
              <a:gd name="connsiteY35" fmla="*/ 6174204 h 6858000"/>
              <a:gd name="connsiteX36" fmla="*/ 845971 w 7467600"/>
              <a:gd name="connsiteY36" fmla="*/ 6067177 h 6858000"/>
              <a:gd name="connsiteX37" fmla="*/ 448057 w 7467600"/>
              <a:gd name="connsiteY37" fmla="*/ 5841376 h 6858000"/>
              <a:gd name="connsiteX38" fmla="*/ 51253 w 7467600"/>
              <a:gd name="connsiteY38" fmla="*/ 5631825 h 6858000"/>
              <a:gd name="connsiteX39" fmla="*/ 2606687 w 7467600"/>
              <a:gd name="connsiteY39" fmla="*/ 5630718 h 6858000"/>
              <a:gd name="connsiteX40" fmla="*/ 2645658 w 7467600"/>
              <a:gd name="connsiteY40" fmla="*/ 6640259 h 6858000"/>
              <a:gd name="connsiteX41" fmla="*/ 2606687 w 7467600"/>
              <a:gd name="connsiteY41" fmla="*/ 5630718 h 6858000"/>
              <a:gd name="connsiteX42" fmla="*/ 3642057 w 7467600"/>
              <a:gd name="connsiteY42" fmla="*/ 5573487 h 6858000"/>
              <a:gd name="connsiteX43" fmla="*/ 3632981 w 7467600"/>
              <a:gd name="connsiteY43" fmla="*/ 5579437 h 6858000"/>
              <a:gd name="connsiteX44" fmla="*/ 3382436 w 7467600"/>
              <a:gd name="connsiteY44" fmla="*/ 5952726 h 6858000"/>
              <a:gd name="connsiteX45" fmla="*/ 3191929 w 7467600"/>
              <a:gd name="connsiteY45" fmla="*/ 6662669 h 6858000"/>
              <a:gd name="connsiteX46" fmla="*/ 3369898 w 7467600"/>
              <a:gd name="connsiteY46" fmla="*/ 6081771 h 6858000"/>
              <a:gd name="connsiteX47" fmla="*/ 3642057 w 7467600"/>
              <a:gd name="connsiteY47" fmla="*/ 5573487 h 6858000"/>
              <a:gd name="connsiteX48" fmla="*/ 2650666 w 7467600"/>
              <a:gd name="connsiteY48" fmla="*/ 5530686 h 6858000"/>
              <a:gd name="connsiteX49" fmla="*/ 2650249 w 7467600"/>
              <a:gd name="connsiteY49" fmla="*/ 5532101 h 6858000"/>
              <a:gd name="connsiteX50" fmla="*/ 2663808 w 7467600"/>
              <a:gd name="connsiteY50" fmla="*/ 6535215 h 6858000"/>
              <a:gd name="connsiteX51" fmla="*/ 2665418 w 7467600"/>
              <a:gd name="connsiteY51" fmla="*/ 6132756 h 6858000"/>
              <a:gd name="connsiteX52" fmla="*/ 2650666 w 7467600"/>
              <a:gd name="connsiteY52" fmla="*/ 5530686 h 6858000"/>
              <a:gd name="connsiteX53" fmla="*/ 2680277 w 7467600"/>
              <a:gd name="connsiteY53" fmla="*/ 5479204 h 6858000"/>
              <a:gd name="connsiteX54" fmla="*/ 2678972 w 7467600"/>
              <a:gd name="connsiteY54" fmla="*/ 5481582 h 6858000"/>
              <a:gd name="connsiteX55" fmla="*/ 2696666 w 7467600"/>
              <a:gd name="connsiteY55" fmla="*/ 6133836 h 6858000"/>
              <a:gd name="connsiteX56" fmla="*/ 2695769 w 7467600"/>
              <a:gd name="connsiteY56" fmla="*/ 6390955 h 6858000"/>
              <a:gd name="connsiteX57" fmla="*/ 2739893 w 7467600"/>
              <a:gd name="connsiteY57" fmla="*/ 6108357 h 6858000"/>
              <a:gd name="connsiteX58" fmla="*/ 2680277 w 7467600"/>
              <a:gd name="connsiteY58" fmla="*/ 5479204 h 6858000"/>
              <a:gd name="connsiteX59" fmla="*/ 1132195 w 7467600"/>
              <a:gd name="connsiteY59" fmla="*/ 5467980 h 6858000"/>
              <a:gd name="connsiteX60" fmla="*/ 1679056 w 7467600"/>
              <a:gd name="connsiteY60" fmla="*/ 5516907 h 6858000"/>
              <a:gd name="connsiteX61" fmla="*/ 2128648 w 7467600"/>
              <a:gd name="connsiteY61" fmla="*/ 5474249 h 6858000"/>
              <a:gd name="connsiteX62" fmla="*/ 1825619 w 7467600"/>
              <a:gd name="connsiteY62" fmla="*/ 5478447 h 6858000"/>
              <a:gd name="connsiteX63" fmla="*/ 1737798 w 7467600"/>
              <a:gd name="connsiteY63" fmla="*/ 5483353 h 6858000"/>
              <a:gd name="connsiteX64" fmla="*/ 1132195 w 7467600"/>
              <a:gd name="connsiteY64" fmla="*/ 5467980 h 6858000"/>
              <a:gd name="connsiteX65" fmla="*/ 1456157 w 7467600"/>
              <a:gd name="connsiteY65" fmla="*/ 5371404 h 6858000"/>
              <a:gd name="connsiteX66" fmla="*/ 1244432 w 7467600"/>
              <a:gd name="connsiteY66" fmla="*/ 5385601 h 6858000"/>
              <a:gd name="connsiteX67" fmla="*/ 973990 w 7467600"/>
              <a:gd name="connsiteY67" fmla="*/ 5424940 h 6858000"/>
              <a:gd name="connsiteX68" fmla="*/ 1103809 w 7467600"/>
              <a:gd name="connsiteY68" fmla="*/ 5433720 h 6858000"/>
              <a:gd name="connsiteX69" fmla="*/ 1123454 w 7467600"/>
              <a:gd name="connsiteY69" fmla="*/ 5435727 h 6858000"/>
              <a:gd name="connsiteX70" fmla="*/ 1737017 w 7467600"/>
              <a:gd name="connsiteY70" fmla="*/ 5452183 h 6858000"/>
              <a:gd name="connsiteX71" fmla="*/ 1824397 w 7467600"/>
              <a:gd name="connsiteY71" fmla="*/ 5447757 h 6858000"/>
              <a:gd name="connsiteX72" fmla="*/ 2070059 w 7467600"/>
              <a:gd name="connsiteY72" fmla="*/ 5441660 h 6858000"/>
              <a:gd name="connsiteX73" fmla="*/ 1456157 w 7467600"/>
              <a:gd name="connsiteY73" fmla="*/ 5371404 h 6858000"/>
              <a:gd name="connsiteX74" fmla="*/ 4988186 w 7467600"/>
              <a:gd name="connsiteY74" fmla="*/ 5216467 h 6858000"/>
              <a:gd name="connsiteX75" fmla="*/ 4777334 w 7467600"/>
              <a:gd name="connsiteY75" fmla="*/ 5406072 h 6858000"/>
              <a:gd name="connsiteX76" fmla="*/ 4718341 w 7467600"/>
              <a:gd name="connsiteY76" fmla="*/ 5468043 h 6858000"/>
              <a:gd name="connsiteX77" fmla="*/ 4604655 w 7467600"/>
              <a:gd name="connsiteY77" fmla="*/ 5583434 h 6858000"/>
              <a:gd name="connsiteX78" fmla="*/ 4565074 w 7467600"/>
              <a:gd name="connsiteY78" fmla="*/ 5618550 h 6858000"/>
              <a:gd name="connsiteX79" fmla="*/ 4988186 w 7467600"/>
              <a:gd name="connsiteY79" fmla="*/ 5216467 h 6858000"/>
              <a:gd name="connsiteX80" fmla="*/ 4978032 w 7467600"/>
              <a:gd name="connsiteY80" fmla="*/ 5183809 h 6858000"/>
              <a:gd name="connsiteX81" fmla="*/ 4463413 w 7467600"/>
              <a:gd name="connsiteY81" fmla="*/ 5615162 h 6858000"/>
              <a:gd name="connsiteX82" fmla="*/ 4358134 w 7467600"/>
              <a:gd name="connsiteY82" fmla="*/ 5742791 h 6858000"/>
              <a:gd name="connsiteX83" fmla="*/ 4376219 w 7467600"/>
              <a:gd name="connsiteY83" fmla="*/ 5729027 h 6858000"/>
              <a:gd name="connsiteX84" fmla="*/ 4582340 w 7467600"/>
              <a:gd name="connsiteY84" fmla="*/ 5561037 h 6858000"/>
              <a:gd name="connsiteX85" fmla="*/ 4694684 w 7467600"/>
              <a:gd name="connsiteY85" fmla="*/ 5447098 h 6858000"/>
              <a:gd name="connsiteX86" fmla="*/ 4754123 w 7467600"/>
              <a:gd name="connsiteY86" fmla="*/ 5384643 h 6858000"/>
              <a:gd name="connsiteX87" fmla="*/ 4978032 w 7467600"/>
              <a:gd name="connsiteY87" fmla="*/ 5183809 h 6858000"/>
              <a:gd name="connsiteX88" fmla="*/ 1903353 w 7467600"/>
              <a:gd name="connsiteY88" fmla="*/ 5044827 h 6858000"/>
              <a:gd name="connsiteX89" fmla="*/ 1936931 w 7467600"/>
              <a:gd name="connsiteY89" fmla="*/ 5093954 h 6858000"/>
              <a:gd name="connsiteX90" fmla="*/ 2195868 w 7467600"/>
              <a:gd name="connsiteY90" fmla="*/ 5396574 h 6858000"/>
              <a:gd name="connsiteX91" fmla="*/ 2088852 w 7467600"/>
              <a:gd name="connsiteY91" fmla="*/ 5166123 h 6858000"/>
              <a:gd name="connsiteX92" fmla="*/ 1958241 w 7467600"/>
              <a:gd name="connsiteY92" fmla="*/ 5067955 h 6858000"/>
              <a:gd name="connsiteX93" fmla="*/ 1903353 w 7467600"/>
              <a:gd name="connsiteY93" fmla="*/ 5044827 h 6858000"/>
              <a:gd name="connsiteX94" fmla="*/ 1979378 w 7467600"/>
              <a:gd name="connsiteY94" fmla="*/ 4769504 h 6858000"/>
              <a:gd name="connsiteX95" fmla="*/ 2882120 w 7467600"/>
              <a:gd name="connsiteY95" fmla="*/ 5064547 h 6858000"/>
              <a:gd name="connsiteX96" fmla="*/ 2793103 w 7467600"/>
              <a:gd name="connsiteY96" fmla="*/ 5039699 h 6858000"/>
              <a:gd name="connsiteX97" fmla="*/ 2770041 w 7467600"/>
              <a:gd name="connsiteY97" fmla="*/ 5033634 h 6858000"/>
              <a:gd name="connsiteX98" fmla="*/ 1979378 w 7467600"/>
              <a:gd name="connsiteY98" fmla="*/ 4769504 h 6858000"/>
              <a:gd name="connsiteX99" fmla="*/ 1927410 w 7467600"/>
              <a:gd name="connsiteY99" fmla="*/ 4716164 h 6858000"/>
              <a:gd name="connsiteX100" fmla="*/ 1959587 w 7467600"/>
              <a:gd name="connsiteY100" fmla="*/ 4728849 h 6858000"/>
              <a:gd name="connsiteX101" fmla="*/ 2777707 w 7467600"/>
              <a:gd name="connsiteY101" fmla="*/ 5003991 h 6858000"/>
              <a:gd name="connsiteX102" fmla="*/ 2800768 w 7467600"/>
              <a:gd name="connsiteY102" fmla="*/ 5010056 h 6858000"/>
              <a:gd name="connsiteX103" fmla="*/ 2879408 w 7467600"/>
              <a:gd name="connsiteY103" fmla="*/ 5031590 h 6858000"/>
              <a:gd name="connsiteX104" fmla="*/ 2862295 w 7467600"/>
              <a:gd name="connsiteY104" fmla="*/ 5022958 h 6858000"/>
              <a:gd name="connsiteX105" fmla="*/ 2813343 w 7467600"/>
              <a:gd name="connsiteY105" fmla="*/ 4998369 h 6858000"/>
              <a:gd name="connsiteX106" fmla="*/ 2646245 w 7467600"/>
              <a:gd name="connsiteY106" fmla="*/ 4930999 h 6858000"/>
              <a:gd name="connsiteX107" fmla="*/ 1999243 w 7467600"/>
              <a:gd name="connsiteY107" fmla="*/ 4730524 h 6858000"/>
              <a:gd name="connsiteX108" fmla="*/ 1979527 w 7467600"/>
              <a:gd name="connsiteY108" fmla="*/ 4726651 h 6858000"/>
              <a:gd name="connsiteX109" fmla="*/ 1927410 w 7467600"/>
              <a:gd name="connsiteY109" fmla="*/ 4716164 h 6858000"/>
              <a:gd name="connsiteX110" fmla="*/ 1997014 w 7467600"/>
              <a:gd name="connsiteY110" fmla="*/ 4698007 h 6858000"/>
              <a:gd name="connsiteX111" fmla="*/ 2005458 w 7467600"/>
              <a:gd name="connsiteY111" fmla="*/ 4699540 h 6858000"/>
              <a:gd name="connsiteX112" fmla="*/ 2657186 w 7467600"/>
              <a:gd name="connsiteY112" fmla="*/ 4901687 h 6858000"/>
              <a:gd name="connsiteX113" fmla="*/ 2826662 w 7467600"/>
              <a:gd name="connsiteY113" fmla="*/ 4970362 h 6858000"/>
              <a:gd name="connsiteX114" fmla="*/ 2876100 w 7467600"/>
              <a:gd name="connsiteY114" fmla="*/ 4995397 h 6858000"/>
              <a:gd name="connsiteX115" fmla="*/ 3042600 w 7467600"/>
              <a:gd name="connsiteY115" fmla="*/ 5059532 h 6858000"/>
              <a:gd name="connsiteX116" fmla="*/ 1997014 w 7467600"/>
              <a:gd name="connsiteY116" fmla="*/ 4698007 h 6858000"/>
              <a:gd name="connsiteX117" fmla="*/ 2305292 w 7467600"/>
              <a:gd name="connsiteY117" fmla="*/ 4219492 h 6858000"/>
              <a:gd name="connsiteX118" fmla="*/ 3360922 w 7467600"/>
              <a:gd name="connsiteY118" fmla="*/ 4529373 h 6858000"/>
              <a:gd name="connsiteX119" fmla="*/ 3492420 w 7467600"/>
              <a:gd name="connsiteY119" fmla="*/ 4510145 h 6858000"/>
              <a:gd name="connsiteX120" fmla="*/ 3364086 w 7467600"/>
              <a:gd name="connsiteY120" fmla="*/ 4480340 h 6858000"/>
              <a:gd name="connsiteX121" fmla="*/ 3225818 w 7467600"/>
              <a:gd name="connsiteY121" fmla="*/ 4411822 h 6858000"/>
              <a:gd name="connsiteX122" fmla="*/ 3129696 w 7467600"/>
              <a:gd name="connsiteY122" fmla="*/ 4360704 h 6858000"/>
              <a:gd name="connsiteX123" fmla="*/ 2814545 w 7467600"/>
              <a:gd name="connsiteY123" fmla="*/ 4282955 h 6858000"/>
              <a:gd name="connsiteX124" fmla="*/ 2305292 w 7467600"/>
              <a:gd name="connsiteY124" fmla="*/ 4219492 h 6858000"/>
              <a:gd name="connsiteX125" fmla="*/ 2626982 w 7467600"/>
              <a:gd name="connsiteY125" fmla="*/ 4206450 h 6858000"/>
              <a:gd name="connsiteX126" fmla="*/ 2490617 w 7467600"/>
              <a:gd name="connsiteY126" fmla="*/ 4206951 h 6858000"/>
              <a:gd name="connsiteX127" fmla="*/ 2819869 w 7467600"/>
              <a:gd name="connsiteY127" fmla="*/ 4252936 h 6858000"/>
              <a:gd name="connsiteX128" fmla="*/ 3143018 w 7467600"/>
              <a:gd name="connsiteY128" fmla="*/ 4332698 h 6858000"/>
              <a:gd name="connsiteX129" fmla="*/ 3241520 w 7467600"/>
              <a:gd name="connsiteY129" fmla="*/ 4385112 h 6858000"/>
              <a:gd name="connsiteX130" fmla="*/ 3374575 w 7467600"/>
              <a:gd name="connsiteY130" fmla="*/ 4451517 h 6858000"/>
              <a:gd name="connsiteX131" fmla="*/ 3505221 w 7467600"/>
              <a:gd name="connsiteY131" fmla="*/ 4480757 h 6858000"/>
              <a:gd name="connsiteX132" fmla="*/ 2626982 w 7467600"/>
              <a:gd name="connsiteY132" fmla="*/ 4206450 h 6858000"/>
              <a:gd name="connsiteX133" fmla="*/ 1310106 w 7467600"/>
              <a:gd name="connsiteY133" fmla="*/ 3943217 h 6858000"/>
              <a:gd name="connsiteX134" fmla="*/ 854994 w 7467600"/>
              <a:gd name="connsiteY134" fmla="*/ 4399136 h 6858000"/>
              <a:gd name="connsiteX135" fmla="*/ 742462 w 7467600"/>
              <a:gd name="connsiteY135" fmla="*/ 4594648 h 6858000"/>
              <a:gd name="connsiteX136" fmla="*/ 820602 w 7467600"/>
              <a:gd name="connsiteY136" fmla="*/ 4485915 h 6858000"/>
              <a:gd name="connsiteX137" fmla="*/ 878295 w 7467600"/>
              <a:gd name="connsiteY137" fmla="*/ 4403594 h 6858000"/>
              <a:gd name="connsiteX138" fmla="*/ 1240607 w 7467600"/>
              <a:gd name="connsiteY138" fmla="*/ 4010401 h 6858000"/>
              <a:gd name="connsiteX139" fmla="*/ 1310106 w 7467600"/>
              <a:gd name="connsiteY139" fmla="*/ 3943217 h 6858000"/>
              <a:gd name="connsiteX140" fmla="*/ 1423113 w 7467600"/>
              <a:gd name="connsiteY140" fmla="*/ 3874565 h 6858000"/>
              <a:gd name="connsiteX141" fmla="*/ 1260565 w 7467600"/>
              <a:gd name="connsiteY141" fmla="*/ 4031982 h 6858000"/>
              <a:gd name="connsiteX142" fmla="*/ 901900 w 7467600"/>
              <a:gd name="connsiteY142" fmla="*/ 4421236 h 6858000"/>
              <a:gd name="connsiteX143" fmla="*/ 845044 w 7467600"/>
              <a:gd name="connsiteY143" fmla="*/ 4502436 h 6858000"/>
              <a:gd name="connsiteX144" fmla="*/ 685926 w 7467600"/>
              <a:gd name="connsiteY144" fmla="*/ 4703069 h 6858000"/>
              <a:gd name="connsiteX145" fmla="*/ 684248 w 7467600"/>
              <a:gd name="connsiteY145" fmla="*/ 4706721 h 6858000"/>
              <a:gd name="connsiteX146" fmla="*/ 1423113 w 7467600"/>
              <a:gd name="connsiteY146" fmla="*/ 3874565 h 6858000"/>
              <a:gd name="connsiteX147" fmla="*/ 3316479 w 7467600"/>
              <a:gd name="connsiteY147" fmla="*/ 3872136 h 6858000"/>
              <a:gd name="connsiteX148" fmla="*/ 3546806 w 7467600"/>
              <a:gd name="connsiteY148" fmla="*/ 4356139 h 6858000"/>
              <a:gd name="connsiteX149" fmla="*/ 3364433 w 7467600"/>
              <a:gd name="connsiteY149" fmla="*/ 3953121 h 6858000"/>
              <a:gd name="connsiteX150" fmla="*/ 3316479 w 7467600"/>
              <a:gd name="connsiteY150" fmla="*/ 3872136 h 6858000"/>
              <a:gd name="connsiteX151" fmla="*/ 3291335 w 7467600"/>
              <a:gd name="connsiteY151" fmla="*/ 3767420 h 6858000"/>
              <a:gd name="connsiteX152" fmla="*/ 3390805 w 7467600"/>
              <a:gd name="connsiteY152" fmla="*/ 3937163 h 6858000"/>
              <a:gd name="connsiteX153" fmla="*/ 3579062 w 7467600"/>
              <a:gd name="connsiteY153" fmla="*/ 4359040 h 6858000"/>
              <a:gd name="connsiteX154" fmla="*/ 3467355 w 7467600"/>
              <a:gd name="connsiteY154" fmla="*/ 3988130 h 6858000"/>
              <a:gd name="connsiteX155" fmla="*/ 3310753 w 7467600"/>
              <a:gd name="connsiteY155" fmla="*/ 3787140 h 6858000"/>
              <a:gd name="connsiteX156" fmla="*/ 3291335 w 7467600"/>
              <a:gd name="connsiteY156" fmla="*/ 3767420 h 6858000"/>
              <a:gd name="connsiteX157" fmla="*/ 1635889 w 7467600"/>
              <a:gd name="connsiteY157" fmla="*/ 3709494 h 6858000"/>
              <a:gd name="connsiteX158" fmla="*/ 1634800 w 7467600"/>
              <a:gd name="connsiteY158" fmla="*/ 3731111 h 6858000"/>
              <a:gd name="connsiteX159" fmla="*/ 1635889 w 7467600"/>
              <a:gd name="connsiteY159" fmla="*/ 3709494 h 6858000"/>
              <a:gd name="connsiteX160" fmla="*/ 1510397 w 7467600"/>
              <a:gd name="connsiteY160" fmla="*/ 3684705 h 6858000"/>
              <a:gd name="connsiteX161" fmla="*/ 1146550 w 7467600"/>
              <a:gd name="connsiteY161" fmla="*/ 3802012 h 6858000"/>
              <a:gd name="connsiteX162" fmla="*/ 698834 w 7467600"/>
              <a:gd name="connsiteY162" fmla="*/ 3952272 h 6858000"/>
              <a:gd name="connsiteX163" fmla="*/ 34256 w 7467600"/>
              <a:gd name="connsiteY163" fmla="*/ 4347603 h 6858000"/>
              <a:gd name="connsiteX164" fmla="*/ 527241 w 7467600"/>
              <a:gd name="connsiteY164" fmla="*/ 4065078 h 6858000"/>
              <a:gd name="connsiteX165" fmla="*/ 1510397 w 7467600"/>
              <a:gd name="connsiteY165" fmla="*/ 3684705 h 6858000"/>
              <a:gd name="connsiteX166" fmla="*/ 1313114 w 7467600"/>
              <a:gd name="connsiteY166" fmla="*/ 3655216 h 6858000"/>
              <a:gd name="connsiteX167" fmla="*/ 1109304 w 7467600"/>
              <a:gd name="connsiteY167" fmla="*/ 3669030 h 6858000"/>
              <a:gd name="connsiteX168" fmla="*/ 8129 w 7467600"/>
              <a:gd name="connsiteY168" fmla="*/ 4330519 h 6858000"/>
              <a:gd name="connsiteX169" fmla="*/ 687572 w 7467600"/>
              <a:gd name="connsiteY169" fmla="*/ 3925629 h 6858000"/>
              <a:gd name="connsiteX170" fmla="*/ 1138365 w 7467600"/>
              <a:gd name="connsiteY170" fmla="*/ 3774515 h 6858000"/>
              <a:gd name="connsiteX171" fmla="*/ 1505579 w 7467600"/>
              <a:gd name="connsiteY171" fmla="*/ 3655526 h 6858000"/>
              <a:gd name="connsiteX172" fmla="*/ 1313114 w 7467600"/>
              <a:gd name="connsiteY172" fmla="*/ 3655216 h 6858000"/>
              <a:gd name="connsiteX173" fmla="*/ 3655073 w 7467600"/>
              <a:gd name="connsiteY173" fmla="*/ 3650884 h 6858000"/>
              <a:gd name="connsiteX174" fmla="*/ 3989938 w 7467600"/>
              <a:gd name="connsiteY174" fmla="*/ 3991685 h 6858000"/>
              <a:gd name="connsiteX175" fmla="*/ 4393907 w 7467600"/>
              <a:gd name="connsiteY175" fmla="*/ 4261258 h 6858000"/>
              <a:gd name="connsiteX176" fmla="*/ 4648051 w 7467600"/>
              <a:gd name="connsiteY176" fmla="*/ 4374051 h 6858000"/>
              <a:gd name="connsiteX177" fmla="*/ 4383389 w 7467600"/>
              <a:gd name="connsiteY177" fmla="*/ 4184369 h 6858000"/>
              <a:gd name="connsiteX178" fmla="*/ 4165508 w 7467600"/>
              <a:gd name="connsiteY178" fmla="*/ 4035196 h 6858000"/>
              <a:gd name="connsiteX179" fmla="*/ 4068162 w 7467600"/>
              <a:gd name="connsiteY179" fmla="*/ 3953394 h 6858000"/>
              <a:gd name="connsiteX180" fmla="*/ 3981416 w 7467600"/>
              <a:gd name="connsiteY180" fmla="*/ 3880482 h 6858000"/>
              <a:gd name="connsiteX181" fmla="*/ 3800147 w 7467600"/>
              <a:gd name="connsiteY181" fmla="*/ 3749872 h 6858000"/>
              <a:gd name="connsiteX182" fmla="*/ 3655073 w 7467600"/>
              <a:gd name="connsiteY182" fmla="*/ 3650884 h 6858000"/>
              <a:gd name="connsiteX183" fmla="*/ 3670252 w 7467600"/>
              <a:gd name="connsiteY183" fmla="*/ 3622798 h 6858000"/>
              <a:gd name="connsiteX184" fmla="*/ 3817258 w 7467600"/>
              <a:gd name="connsiteY184" fmla="*/ 3723577 h 6858000"/>
              <a:gd name="connsiteX185" fmla="*/ 4000461 w 7467600"/>
              <a:gd name="connsiteY185" fmla="*/ 3855966 h 6858000"/>
              <a:gd name="connsiteX186" fmla="*/ 4088180 w 7467600"/>
              <a:gd name="connsiteY186" fmla="*/ 3929774 h 6858000"/>
              <a:gd name="connsiteX187" fmla="*/ 4184555 w 7467600"/>
              <a:gd name="connsiteY187" fmla="*/ 4010683 h 6858000"/>
              <a:gd name="connsiteX188" fmla="*/ 4399563 w 7467600"/>
              <a:gd name="connsiteY188" fmla="*/ 4158106 h 6858000"/>
              <a:gd name="connsiteX189" fmla="*/ 4684469 w 7467600"/>
              <a:gd name="connsiteY189" fmla="*/ 4364680 h 6858000"/>
              <a:gd name="connsiteX190" fmla="*/ 4690271 w 7467600"/>
              <a:gd name="connsiteY190" fmla="*/ 4370034 h 6858000"/>
              <a:gd name="connsiteX191" fmla="*/ 4136093 w 7467600"/>
              <a:gd name="connsiteY191" fmla="*/ 3858466 h 6858000"/>
              <a:gd name="connsiteX192" fmla="*/ 3670252 w 7467600"/>
              <a:gd name="connsiteY192" fmla="*/ 3622798 h 6858000"/>
              <a:gd name="connsiteX193" fmla="*/ 4440129 w 7467600"/>
              <a:gd name="connsiteY193" fmla="*/ 3448571 h 6858000"/>
              <a:gd name="connsiteX194" fmla="*/ 4856525 w 7467600"/>
              <a:gd name="connsiteY194" fmla="*/ 3915351 h 6858000"/>
              <a:gd name="connsiteX195" fmla="*/ 5059055 w 7467600"/>
              <a:gd name="connsiteY195" fmla="*/ 4108918 h 6858000"/>
              <a:gd name="connsiteX196" fmla="*/ 5290070 w 7467600"/>
              <a:gd name="connsiteY196" fmla="*/ 4263619 h 6858000"/>
              <a:gd name="connsiteX197" fmla="*/ 4834991 w 7467600"/>
              <a:gd name="connsiteY197" fmla="*/ 3830985 h 6858000"/>
              <a:gd name="connsiteX198" fmla="*/ 4440129 w 7467600"/>
              <a:gd name="connsiteY198" fmla="*/ 3448571 h 6858000"/>
              <a:gd name="connsiteX199" fmla="*/ 4441737 w 7467600"/>
              <a:gd name="connsiteY199" fmla="*/ 3399734 h 6858000"/>
              <a:gd name="connsiteX200" fmla="*/ 4431236 w 7467600"/>
              <a:gd name="connsiteY200" fmla="*/ 3400954 h 6858000"/>
              <a:gd name="connsiteX201" fmla="*/ 4557150 w 7467600"/>
              <a:gd name="connsiteY201" fmla="*/ 3510023 h 6858000"/>
              <a:gd name="connsiteX202" fmla="*/ 4856936 w 7467600"/>
              <a:gd name="connsiteY202" fmla="*/ 3809146 h 6858000"/>
              <a:gd name="connsiteX203" fmla="*/ 5111996 w 7467600"/>
              <a:gd name="connsiteY203" fmla="*/ 4065759 h 6858000"/>
              <a:gd name="connsiteX204" fmla="*/ 5388878 w 7467600"/>
              <a:gd name="connsiteY204" fmla="*/ 4300185 h 6858000"/>
              <a:gd name="connsiteX205" fmla="*/ 5425556 w 7467600"/>
              <a:gd name="connsiteY205" fmla="*/ 4308967 h 6858000"/>
              <a:gd name="connsiteX206" fmla="*/ 4943646 w 7467600"/>
              <a:gd name="connsiteY206" fmla="*/ 3822916 h 6858000"/>
              <a:gd name="connsiteX207" fmla="*/ 4594837 w 7467600"/>
              <a:gd name="connsiteY207" fmla="*/ 3532274 h 6858000"/>
              <a:gd name="connsiteX208" fmla="*/ 4441737 w 7467600"/>
              <a:gd name="connsiteY208" fmla="*/ 3399734 h 6858000"/>
              <a:gd name="connsiteX209" fmla="*/ 5425834 w 7467600"/>
              <a:gd name="connsiteY209" fmla="*/ 3162785 h 6858000"/>
              <a:gd name="connsiteX210" fmla="*/ 5401644 w 7467600"/>
              <a:gd name="connsiteY210" fmla="*/ 3617847 h 6858000"/>
              <a:gd name="connsiteX211" fmla="*/ 5467256 w 7467600"/>
              <a:gd name="connsiteY211" fmla="*/ 4175494 h 6858000"/>
              <a:gd name="connsiteX212" fmla="*/ 5448069 w 7467600"/>
              <a:gd name="connsiteY212" fmla="*/ 3567554 h 6858000"/>
              <a:gd name="connsiteX213" fmla="*/ 5425834 w 7467600"/>
              <a:gd name="connsiteY213" fmla="*/ 3162785 h 6858000"/>
              <a:gd name="connsiteX214" fmla="*/ 1318687 w 7467600"/>
              <a:gd name="connsiteY214" fmla="*/ 3113840 h 6858000"/>
              <a:gd name="connsiteX215" fmla="*/ 1066793 w 7467600"/>
              <a:gd name="connsiteY215" fmla="*/ 3212171 h 6858000"/>
              <a:gd name="connsiteX216" fmla="*/ 993319 w 7467600"/>
              <a:gd name="connsiteY216" fmla="*/ 3247648 h 6858000"/>
              <a:gd name="connsiteX217" fmla="*/ 853081 w 7467600"/>
              <a:gd name="connsiteY217" fmla="*/ 3312410 h 6858000"/>
              <a:gd name="connsiteX218" fmla="*/ 805957 w 7467600"/>
              <a:gd name="connsiteY218" fmla="*/ 3330443 h 6858000"/>
              <a:gd name="connsiteX219" fmla="*/ 1318687 w 7467600"/>
              <a:gd name="connsiteY219" fmla="*/ 3113840 h 6858000"/>
              <a:gd name="connsiteX220" fmla="*/ 5453702 w 7467600"/>
              <a:gd name="connsiteY220" fmla="*/ 3090882 h 6858000"/>
              <a:gd name="connsiteX221" fmla="*/ 5480135 w 7467600"/>
              <a:gd name="connsiteY221" fmla="*/ 3565802 h 6858000"/>
              <a:gd name="connsiteX222" fmla="*/ 5499023 w 7467600"/>
              <a:gd name="connsiteY222" fmla="*/ 4166310 h 6858000"/>
              <a:gd name="connsiteX223" fmla="*/ 5547022 w 7467600"/>
              <a:gd name="connsiteY223" fmla="*/ 3607838 h 6858000"/>
              <a:gd name="connsiteX224" fmla="*/ 5515964 w 7467600"/>
              <a:gd name="connsiteY224" fmla="*/ 3378541 h 6858000"/>
              <a:gd name="connsiteX225" fmla="*/ 5453702 w 7467600"/>
              <a:gd name="connsiteY225" fmla="*/ 3090882 h 6858000"/>
              <a:gd name="connsiteX226" fmla="*/ 1238695 w 7467600"/>
              <a:gd name="connsiteY226" fmla="*/ 3076820 h 6858000"/>
              <a:gd name="connsiteX227" fmla="*/ 716371 w 7467600"/>
              <a:gd name="connsiteY227" fmla="*/ 3293249 h 6858000"/>
              <a:gd name="connsiteX228" fmla="*/ 579522 w 7467600"/>
              <a:gd name="connsiteY228" fmla="*/ 3371759 h 6858000"/>
              <a:gd name="connsiteX229" fmla="*/ 600288 w 7467600"/>
              <a:gd name="connsiteY229" fmla="*/ 3365555 h 6858000"/>
              <a:gd name="connsiteX230" fmla="*/ 840692 w 7467600"/>
              <a:gd name="connsiteY230" fmla="*/ 3284921 h 6858000"/>
              <a:gd name="connsiteX231" fmla="*/ 979248 w 7467600"/>
              <a:gd name="connsiteY231" fmla="*/ 3221003 h 6858000"/>
              <a:gd name="connsiteX232" fmla="*/ 1053282 w 7467600"/>
              <a:gd name="connsiteY232" fmla="*/ 3185247 h 6858000"/>
              <a:gd name="connsiteX233" fmla="*/ 1320603 w 7467600"/>
              <a:gd name="connsiteY233" fmla="*/ 3081281 h 6858000"/>
              <a:gd name="connsiteX234" fmla="*/ 1238695 w 7467600"/>
              <a:gd name="connsiteY234" fmla="*/ 3076820 h 6858000"/>
              <a:gd name="connsiteX235" fmla="*/ 5425627 w 7467600"/>
              <a:gd name="connsiteY235" fmla="*/ 2954192 h 6858000"/>
              <a:gd name="connsiteX236" fmla="*/ 5470770 w 7467600"/>
              <a:gd name="connsiteY236" fmla="*/ 3005435 h 6858000"/>
              <a:gd name="connsiteX237" fmla="*/ 5519779 w 7467600"/>
              <a:gd name="connsiteY237" fmla="*/ 4359223 h 6858000"/>
              <a:gd name="connsiteX238" fmla="*/ 5520293 w 7467600"/>
              <a:gd name="connsiteY238" fmla="*/ 4360602 h 6858000"/>
              <a:gd name="connsiteX239" fmla="*/ 5767221 w 7467600"/>
              <a:gd name="connsiteY239" fmla="*/ 4665564 h 6858000"/>
              <a:gd name="connsiteX240" fmla="*/ 6937169 w 7467600"/>
              <a:gd name="connsiteY240" fmla="*/ 4815941 h 6858000"/>
              <a:gd name="connsiteX241" fmla="*/ 6953922 w 7467600"/>
              <a:gd name="connsiteY241" fmla="*/ 4890068 h 6858000"/>
              <a:gd name="connsiteX242" fmla="*/ 6071359 w 7467600"/>
              <a:gd name="connsiteY242" fmla="*/ 4770770 h 6858000"/>
              <a:gd name="connsiteX243" fmla="*/ 6038839 w 7467600"/>
              <a:gd name="connsiteY243" fmla="*/ 4764474 h 6858000"/>
              <a:gd name="connsiteX244" fmla="*/ 6038706 w 7467600"/>
              <a:gd name="connsiteY244" fmla="*/ 4763847 h 6858000"/>
              <a:gd name="connsiteX245" fmla="*/ 6037784 w 7467600"/>
              <a:gd name="connsiteY245" fmla="*/ 4764270 h 6858000"/>
              <a:gd name="connsiteX246" fmla="*/ 6038839 w 7467600"/>
              <a:gd name="connsiteY246" fmla="*/ 4764474 h 6858000"/>
              <a:gd name="connsiteX247" fmla="*/ 6040338 w 7467600"/>
              <a:gd name="connsiteY247" fmla="*/ 4771418 h 6858000"/>
              <a:gd name="connsiteX248" fmla="*/ 6024488 w 7467600"/>
              <a:gd name="connsiteY248" fmla="*/ 4809903 h 6858000"/>
              <a:gd name="connsiteX249" fmla="*/ 5599771 w 7467600"/>
              <a:gd name="connsiteY249" fmla="*/ 5509652 h 6858000"/>
              <a:gd name="connsiteX250" fmla="*/ 5548843 w 7467600"/>
              <a:gd name="connsiteY250" fmla="*/ 5563845 h 6858000"/>
              <a:gd name="connsiteX251" fmla="*/ 5940952 w 7467600"/>
              <a:gd name="connsiteY251" fmla="*/ 6250028 h 6858000"/>
              <a:gd name="connsiteX252" fmla="*/ 6043441 w 7467600"/>
              <a:gd name="connsiteY252" fmla="*/ 6665847 h 6858000"/>
              <a:gd name="connsiteX253" fmla="*/ 6093432 w 7467600"/>
              <a:gd name="connsiteY253" fmla="*/ 6858000 h 6858000"/>
              <a:gd name="connsiteX254" fmla="*/ 6034344 w 7467600"/>
              <a:gd name="connsiteY254" fmla="*/ 6858000 h 6858000"/>
              <a:gd name="connsiteX255" fmla="*/ 6026679 w 7467600"/>
              <a:gd name="connsiteY255" fmla="*/ 6836959 h 6858000"/>
              <a:gd name="connsiteX256" fmla="*/ 5800441 w 7467600"/>
              <a:gd name="connsiteY256" fmla="*/ 6335286 h 6858000"/>
              <a:gd name="connsiteX257" fmla="*/ 5526562 w 7467600"/>
              <a:gd name="connsiteY257" fmla="*/ 5705388 h 6858000"/>
              <a:gd name="connsiteX258" fmla="*/ 5519640 w 7467600"/>
              <a:gd name="connsiteY258" fmla="*/ 5683774 h 6858000"/>
              <a:gd name="connsiteX259" fmla="*/ 5844559 w 7467600"/>
              <a:gd name="connsiteY259" fmla="*/ 6553349 h 6858000"/>
              <a:gd name="connsiteX260" fmla="*/ 5975994 w 7467600"/>
              <a:gd name="connsiteY260" fmla="*/ 6858000 h 6858000"/>
              <a:gd name="connsiteX261" fmla="*/ 5898547 w 7467600"/>
              <a:gd name="connsiteY261" fmla="*/ 6858000 h 6858000"/>
              <a:gd name="connsiteX262" fmla="*/ 5682041 w 7467600"/>
              <a:gd name="connsiteY262" fmla="*/ 6355860 h 6858000"/>
              <a:gd name="connsiteX263" fmla="*/ 5461758 w 7467600"/>
              <a:gd name="connsiteY263" fmla="*/ 5820220 h 6858000"/>
              <a:gd name="connsiteX264" fmla="*/ 5237282 w 7467600"/>
              <a:gd name="connsiteY264" fmla="*/ 6579086 h 6858000"/>
              <a:gd name="connsiteX265" fmla="*/ 5115009 w 7467600"/>
              <a:gd name="connsiteY265" fmla="*/ 6858000 h 6858000"/>
              <a:gd name="connsiteX266" fmla="*/ 5028074 w 7467600"/>
              <a:gd name="connsiteY266" fmla="*/ 6858000 h 6858000"/>
              <a:gd name="connsiteX267" fmla="*/ 5079508 w 7467600"/>
              <a:gd name="connsiteY267" fmla="*/ 6749074 h 6858000"/>
              <a:gd name="connsiteX268" fmla="*/ 5371846 w 7467600"/>
              <a:gd name="connsiteY268" fmla="*/ 5924413 h 6858000"/>
              <a:gd name="connsiteX269" fmla="*/ 5270512 w 7467600"/>
              <a:gd name="connsiteY269" fmla="*/ 6138975 h 6858000"/>
              <a:gd name="connsiteX270" fmla="*/ 5062409 w 7467600"/>
              <a:gd name="connsiteY270" fmla="*/ 6653544 h 6858000"/>
              <a:gd name="connsiteX271" fmla="*/ 5036628 w 7467600"/>
              <a:gd name="connsiteY271" fmla="*/ 6754247 h 6858000"/>
              <a:gd name="connsiteX272" fmla="*/ 5009112 w 7467600"/>
              <a:gd name="connsiteY272" fmla="*/ 6858000 h 6858000"/>
              <a:gd name="connsiteX273" fmla="*/ 4976679 w 7467600"/>
              <a:gd name="connsiteY273" fmla="*/ 6858000 h 6858000"/>
              <a:gd name="connsiteX274" fmla="*/ 5006537 w 7467600"/>
              <a:gd name="connsiteY274" fmla="*/ 6747068 h 6858000"/>
              <a:gd name="connsiteX275" fmla="*/ 5032723 w 7467600"/>
              <a:gd name="connsiteY275" fmla="*/ 6644957 h 6858000"/>
              <a:gd name="connsiteX276" fmla="*/ 5242949 w 7467600"/>
              <a:gd name="connsiteY276" fmla="*/ 6125175 h 6858000"/>
              <a:gd name="connsiteX277" fmla="*/ 5286321 w 7467600"/>
              <a:gd name="connsiteY277" fmla="*/ 6033555 h 6858000"/>
              <a:gd name="connsiteX278" fmla="*/ 5008210 w 7467600"/>
              <a:gd name="connsiteY278" fmla="*/ 6649194 h 6858000"/>
              <a:gd name="connsiteX279" fmla="*/ 4986321 w 7467600"/>
              <a:gd name="connsiteY279" fmla="*/ 6765687 h 6858000"/>
              <a:gd name="connsiteX280" fmla="*/ 4973474 w 7467600"/>
              <a:gd name="connsiteY280" fmla="*/ 6858000 h 6858000"/>
              <a:gd name="connsiteX281" fmla="*/ 4907178 w 7467600"/>
              <a:gd name="connsiteY281" fmla="*/ 6858000 h 6858000"/>
              <a:gd name="connsiteX282" fmla="*/ 4910810 w 7467600"/>
              <a:gd name="connsiteY282" fmla="*/ 6829660 h 6858000"/>
              <a:gd name="connsiteX283" fmla="*/ 4987461 w 7467600"/>
              <a:gd name="connsiteY283" fmla="*/ 6432994 h 6858000"/>
              <a:gd name="connsiteX284" fmla="*/ 5179262 w 7467600"/>
              <a:gd name="connsiteY284" fmla="*/ 6035044 h 6858000"/>
              <a:gd name="connsiteX285" fmla="*/ 4689678 w 7467600"/>
              <a:gd name="connsiteY285" fmla="*/ 6440241 h 6858000"/>
              <a:gd name="connsiteX286" fmla="*/ 4477543 w 7467600"/>
              <a:gd name="connsiteY286" fmla="*/ 6674836 h 6858000"/>
              <a:gd name="connsiteX287" fmla="*/ 4329957 w 7467600"/>
              <a:gd name="connsiteY287" fmla="*/ 6858000 h 6858000"/>
              <a:gd name="connsiteX288" fmla="*/ 4218595 w 7467600"/>
              <a:gd name="connsiteY288" fmla="*/ 6858000 h 6858000"/>
              <a:gd name="connsiteX289" fmla="*/ 4368888 w 7467600"/>
              <a:gd name="connsiteY289" fmla="*/ 6668412 h 6858000"/>
              <a:gd name="connsiteX290" fmla="*/ 4563091 w 7467600"/>
              <a:gd name="connsiteY290" fmla="*/ 6442508 h 6858000"/>
              <a:gd name="connsiteX291" fmla="*/ 5387324 w 7467600"/>
              <a:gd name="connsiteY291" fmla="*/ 5705830 h 6858000"/>
              <a:gd name="connsiteX292" fmla="*/ 5073620 w 7467600"/>
              <a:gd name="connsiteY292" fmla="*/ 5955437 h 6858000"/>
              <a:gd name="connsiteX293" fmla="*/ 4689789 w 7467600"/>
              <a:gd name="connsiteY293" fmla="*/ 6268382 h 6858000"/>
              <a:gd name="connsiteX294" fmla="*/ 4418722 w 7467600"/>
              <a:gd name="connsiteY294" fmla="*/ 6570886 h 6858000"/>
              <a:gd name="connsiteX295" fmla="*/ 4214944 w 7467600"/>
              <a:gd name="connsiteY295" fmla="*/ 6858000 h 6858000"/>
              <a:gd name="connsiteX296" fmla="*/ 4177898 w 7467600"/>
              <a:gd name="connsiteY296" fmla="*/ 6858000 h 6858000"/>
              <a:gd name="connsiteX297" fmla="*/ 4391597 w 7467600"/>
              <a:gd name="connsiteY297" fmla="*/ 6556370 h 6858000"/>
              <a:gd name="connsiteX298" fmla="*/ 4668889 w 7467600"/>
              <a:gd name="connsiteY298" fmla="*/ 6246399 h 6858000"/>
              <a:gd name="connsiteX299" fmla="*/ 5055427 w 7467600"/>
              <a:gd name="connsiteY299" fmla="*/ 5931476 h 6858000"/>
              <a:gd name="connsiteX300" fmla="*/ 5371814 w 7467600"/>
              <a:gd name="connsiteY300" fmla="*/ 5678975 h 6858000"/>
              <a:gd name="connsiteX301" fmla="*/ 4987918 w 7467600"/>
              <a:gd name="connsiteY301" fmla="*/ 5838701 h 6858000"/>
              <a:gd name="connsiteX302" fmla="*/ 4317146 w 7467600"/>
              <a:gd name="connsiteY302" fmla="*/ 6587716 h 6858000"/>
              <a:gd name="connsiteX303" fmla="*/ 4171627 w 7467600"/>
              <a:gd name="connsiteY303" fmla="*/ 6858000 h 6858000"/>
              <a:gd name="connsiteX304" fmla="*/ 4081585 w 7467600"/>
              <a:gd name="connsiteY304" fmla="*/ 6858000 h 6858000"/>
              <a:gd name="connsiteX305" fmla="*/ 4238603 w 7467600"/>
              <a:gd name="connsiteY305" fmla="*/ 6559341 h 6858000"/>
              <a:gd name="connsiteX306" fmla="*/ 4778333 w 7467600"/>
              <a:gd name="connsiteY306" fmla="*/ 5873626 h 6858000"/>
              <a:gd name="connsiteX307" fmla="*/ 5414185 w 7467600"/>
              <a:gd name="connsiteY307" fmla="*/ 5573882 h 6858000"/>
              <a:gd name="connsiteX308" fmla="*/ 5959648 w 7467600"/>
              <a:gd name="connsiteY308" fmla="*/ 4760797 h 6858000"/>
              <a:gd name="connsiteX309" fmla="*/ 5355019 w 7467600"/>
              <a:gd name="connsiteY309" fmla="*/ 4734672 h 6858000"/>
              <a:gd name="connsiteX310" fmla="*/ 5083565 w 7467600"/>
              <a:gd name="connsiteY310" fmla="*/ 5179121 h 6858000"/>
              <a:gd name="connsiteX311" fmla="*/ 4713577 w 7467600"/>
              <a:gd name="connsiteY311" fmla="*/ 5616803 h 6858000"/>
              <a:gd name="connsiteX312" fmla="*/ 3989559 w 7467600"/>
              <a:gd name="connsiteY312" fmla="*/ 6145945 h 6858000"/>
              <a:gd name="connsiteX313" fmla="*/ 3939824 w 7467600"/>
              <a:gd name="connsiteY313" fmla="*/ 6066900 h 6858000"/>
              <a:gd name="connsiteX314" fmla="*/ 4584537 w 7467600"/>
              <a:gd name="connsiteY314" fmla="*/ 5324826 h 6858000"/>
              <a:gd name="connsiteX315" fmla="*/ 5037105 w 7467600"/>
              <a:gd name="connsiteY315" fmla="*/ 5088765 h 6858000"/>
              <a:gd name="connsiteX316" fmla="*/ 5039930 w 7467600"/>
              <a:gd name="connsiteY316" fmla="*/ 5089585 h 6858000"/>
              <a:gd name="connsiteX317" fmla="*/ 5263764 w 7467600"/>
              <a:gd name="connsiteY317" fmla="*/ 4735525 h 6858000"/>
              <a:gd name="connsiteX318" fmla="*/ 4086300 w 7467600"/>
              <a:gd name="connsiteY318" fmla="*/ 4884599 h 6858000"/>
              <a:gd name="connsiteX319" fmla="*/ 4085485 w 7467600"/>
              <a:gd name="connsiteY319" fmla="*/ 4899070 h 6858000"/>
              <a:gd name="connsiteX320" fmla="*/ 3871915 w 7467600"/>
              <a:gd name="connsiteY320" fmla="*/ 5253645 h 6858000"/>
              <a:gd name="connsiteX321" fmla="*/ 3799374 w 7467600"/>
              <a:gd name="connsiteY321" fmla="*/ 5466127 h 6858000"/>
              <a:gd name="connsiteX322" fmla="*/ 3498850 w 7467600"/>
              <a:gd name="connsiteY322" fmla="*/ 6661888 h 6858000"/>
              <a:gd name="connsiteX323" fmla="*/ 3399216 w 7467600"/>
              <a:gd name="connsiteY323" fmla="*/ 6858000 h 6858000"/>
              <a:gd name="connsiteX324" fmla="*/ 3303688 w 7467600"/>
              <a:gd name="connsiteY324" fmla="*/ 6858000 h 6858000"/>
              <a:gd name="connsiteX325" fmla="*/ 3391774 w 7467600"/>
              <a:gd name="connsiteY325" fmla="*/ 6697181 h 6858000"/>
              <a:gd name="connsiteX326" fmla="*/ 3735540 w 7467600"/>
              <a:gd name="connsiteY326" fmla="*/ 5546923 h 6858000"/>
              <a:gd name="connsiteX327" fmla="*/ 3729438 w 7467600"/>
              <a:gd name="connsiteY327" fmla="*/ 5569058 h 6858000"/>
              <a:gd name="connsiteX328" fmla="*/ 3707782 w 7467600"/>
              <a:gd name="connsiteY328" fmla="*/ 5644908 h 6858000"/>
              <a:gd name="connsiteX329" fmla="*/ 3583827 w 7467600"/>
              <a:gd name="connsiteY329" fmla="*/ 6039215 h 6858000"/>
              <a:gd name="connsiteX330" fmla="*/ 3547861 w 7467600"/>
              <a:gd name="connsiteY330" fmla="*/ 6129609 h 6858000"/>
              <a:gd name="connsiteX331" fmla="*/ 3490905 w 7467600"/>
              <a:gd name="connsiteY331" fmla="*/ 6277660 h 6858000"/>
              <a:gd name="connsiteX332" fmla="*/ 3455859 w 7467600"/>
              <a:gd name="connsiteY332" fmla="*/ 6391301 h 6858000"/>
              <a:gd name="connsiteX333" fmla="*/ 3429112 w 7467600"/>
              <a:gd name="connsiteY333" fmla="*/ 6479469 h 6858000"/>
              <a:gd name="connsiteX334" fmla="*/ 3304862 w 7467600"/>
              <a:gd name="connsiteY334" fmla="*/ 6796476 h 6858000"/>
              <a:gd name="connsiteX335" fmla="*/ 3276071 w 7467600"/>
              <a:gd name="connsiteY335" fmla="*/ 6858000 h 6858000"/>
              <a:gd name="connsiteX336" fmla="*/ 3240805 w 7467600"/>
              <a:gd name="connsiteY336" fmla="*/ 6858000 h 6858000"/>
              <a:gd name="connsiteX337" fmla="*/ 3275917 w 7467600"/>
              <a:gd name="connsiteY337" fmla="*/ 6783192 h 6858000"/>
              <a:gd name="connsiteX338" fmla="*/ 3399358 w 7467600"/>
              <a:gd name="connsiteY338" fmla="*/ 6469011 h 6858000"/>
              <a:gd name="connsiteX339" fmla="*/ 3425650 w 7467600"/>
              <a:gd name="connsiteY339" fmla="*/ 6381333 h 6858000"/>
              <a:gd name="connsiteX340" fmla="*/ 3460661 w 7467600"/>
              <a:gd name="connsiteY340" fmla="*/ 6266763 h 6858000"/>
              <a:gd name="connsiteX341" fmla="*/ 3518021 w 7467600"/>
              <a:gd name="connsiteY341" fmla="*/ 6117298 h 6858000"/>
              <a:gd name="connsiteX342" fmla="*/ 3554035 w 7467600"/>
              <a:gd name="connsiteY342" fmla="*/ 6027832 h 6858000"/>
              <a:gd name="connsiteX343" fmla="*/ 3677174 w 7467600"/>
              <a:gd name="connsiteY343" fmla="*/ 5636351 h 6858000"/>
              <a:gd name="connsiteX344" fmla="*/ 3698819 w 7467600"/>
              <a:gd name="connsiteY344" fmla="*/ 5560503 h 6858000"/>
              <a:gd name="connsiteX345" fmla="*/ 3702094 w 7467600"/>
              <a:gd name="connsiteY345" fmla="*/ 5549194 h 6858000"/>
              <a:gd name="connsiteX346" fmla="*/ 3398355 w 7467600"/>
              <a:gd name="connsiteY346" fmla="*/ 6094603 h 6858000"/>
              <a:gd name="connsiteX347" fmla="*/ 3193941 w 7467600"/>
              <a:gd name="connsiteY347" fmla="*/ 6798775 h 6858000"/>
              <a:gd name="connsiteX348" fmla="*/ 3184140 w 7467600"/>
              <a:gd name="connsiteY348" fmla="*/ 6858000 h 6858000"/>
              <a:gd name="connsiteX349" fmla="*/ 3099978 w 7467600"/>
              <a:gd name="connsiteY349" fmla="*/ 6858000 h 6858000"/>
              <a:gd name="connsiteX350" fmla="*/ 3101556 w 7467600"/>
              <a:gd name="connsiteY350" fmla="*/ 6843337 h 6858000"/>
              <a:gd name="connsiteX351" fmla="*/ 3370162 w 7467600"/>
              <a:gd name="connsiteY351" fmla="*/ 5785550 h 6858000"/>
              <a:gd name="connsiteX352" fmla="*/ 3746477 w 7467600"/>
              <a:gd name="connsiteY352" fmla="*/ 5377889 h 6858000"/>
              <a:gd name="connsiteX353" fmla="*/ 3863399 w 7467600"/>
              <a:gd name="connsiteY353" fmla="*/ 5087257 h 6858000"/>
              <a:gd name="connsiteX354" fmla="*/ 3968712 w 7467600"/>
              <a:gd name="connsiteY354" fmla="*/ 4913989 h 6858000"/>
              <a:gd name="connsiteX355" fmla="*/ 2792390 w 7467600"/>
              <a:gd name="connsiteY355" fmla="*/ 5382974 h 6858000"/>
              <a:gd name="connsiteX356" fmla="*/ 2714982 w 7467600"/>
              <a:gd name="connsiteY356" fmla="*/ 5427051 h 6858000"/>
              <a:gd name="connsiteX357" fmla="*/ 2813361 w 7467600"/>
              <a:gd name="connsiteY357" fmla="*/ 6023912 h 6858000"/>
              <a:gd name="connsiteX358" fmla="*/ 2688430 w 7467600"/>
              <a:gd name="connsiteY358" fmla="*/ 6801564 h 6858000"/>
              <a:gd name="connsiteX359" fmla="*/ 2629626 w 7467600"/>
              <a:gd name="connsiteY359" fmla="*/ 6763394 h 6858000"/>
              <a:gd name="connsiteX360" fmla="*/ 2565328 w 7467600"/>
              <a:gd name="connsiteY360" fmla="*/ 5516399 h 6858000"/>
              <a:gd name="connsiteX361" fmla="*/ 1922999 w 7467600"/>
              <a:gd name="connsiteY361" fmla="*/ 5980343 h 6858000"/>
              <a:gd name="connsiteX362" fmla="*/ 1950261 w 7467600"/>
              <a:gd name="connsiteY362" fmla="*/ 6405858 h 6858000"/>
              <a:gd name="connsiteX363" fmla="*/ 2365554 w 7467600"/>
              <a:gd name="connsiteY363" fmla="*/ 6759107 h 6858000"/>
              <a:gd name="connsiteX364" fmla="*/ 2424142 w 7467600"/>
              <a:gd name="connsiteY364" fmla="*/ 6858000 h 6858000"/>
              <a:gd name="connsiteX365" fmla="*/ 2395994 w 7467600"/>
              <a:gd name="connsiteY365" fmla="*/ 6858000 h 6858000"/>
              <a:gd name="connsiteX366" fmla="*/ 2392863 w 7467600"/>
              <a:gd name="connsiteY366" fmla="*/ 6852964 h 6858000"/>
              <a:gd name="connsiteX367" fmla="*/ 2017589 w 7467600"/>
              <a:gd name="connsiteY367" fmla="*/ 6493982 h 6858000"/>
              <a:gd name="connsiteX368" fmla="*/ 2147336 w 7467600"/>
              <a:gd name="connsiteY368" fmla="*/ 6594052 h 6858000"/>
              <a:gd name="connsiteX369" fmla="*/ 2207047 w 7467600"/>
              <a:gd name="connsiteY369" fmla="*/ 6654540 h 6858000"/>
              <a:gd name="connsiteX370" fmla="*/ 2299106 w 7467600"/>
              <a:gd name="connsiteY370" fmla="*/ 6778931 h 6858000"/>
              <a:gd name="connsiteX371" fmla="*/ 2314430 w 7467600"/>
              <a:gd name="connsiteY371" fmla="*/ 6801144 h 6858000"/>
              <a:gd name="connsiteX372" fmla="*/ 2352406 w 7467600"/>
              <a:gd name="connsiteY372" fmla="*/ 6858000 h 6858000"/>
              <a:gd name="connsiteX373" fmla="*/ 2314492 w 7467600"/>
              <a:gd name="connsiteY373" fmla="*/ 6858000 h 6858000"/>
              <a:gd name="connsiteX374" fmla="*/ 2288095 w 7467600"/>
              <a:gd name="connsiteY374" fmla="*/ 6818030 h 6858000"/>
              <a:gd name="connsiteX375" fmla="*/ 2272768 w 7467600"/>
              <a:gd name="connsiteY375" fmla="*/ 6795822 h 6858000"/>
              <a:gd name="connsiteX376" fmla="*/ 2182715 w 7467600"/>
              <a:gd name="connsiteY376" fmla="*/ 6675071 h 6858000"/>
              <a:gd name="connsiteX377" fmla="*/ 2032061 w 7467600"/>
              <a:gd name="connsiteY377" fmla="*/ 6541380 h 6858000"/>
              <a:gd name="connsiteX378" fmla="*/ 2257220 w 7467600"/>
              <a:gd name="connsiteY378" fmla="*/ 6826257 h 6858000"/>
              <a:gd name="connsiteX379" fmla="*/ 2281324 w 7467600"/>
              <a:gd name="connsiteY379" fmla="*/ 6858000 h 6858000"/>
              <a:gd name="connsiteX380" fmla="*/ 2242860 w 7467600"/>
              <a:gd name="connsiteY380" fmla="*/ 6858000 h 6858000"/>
              <a:gd name="connsiteX381" fmla="*/ 2232818 w 7467600"/>
              <a:gd name="connsiteY381" fmla="*/ 6844926 h 6858000"/>
              <a:gd name="connsiteX382" fmla="*/ 1990172 w 7467600"/>
              <a:gd name="connsiteY382" fmla="*/ 6542121 h 6858000"/>
              <a:gd name="connsiteX383" fmla="*/ 2124090 w 7467600"/>
              <a:gd name="connsiteY383" fmla="*/ 6761017 h 6858000"/>
              <a:gd name="connsiteX384" fmla="*/ 2200380 w 7467600"/>
              <a:gd name="connsiteY384" fmla="*/ 6858000 h 6858000"/>
              <a:gd name="connsiteX385" fmla="*/ 2147507 w 7467600"/>
              <a:gd name="connsiteY385" fmla="*/ 6858000 h 6858000"/>
              <a:gd name="connsiteX386" fmla="*/ 2070668 w 7467600"/>
              <a:gd name="connsiteY386" fmla="*/ 6761520 h 6858000"/>
              <a:gd name="connsiteX387" fmla="*/ 1975142 w 7467600"/>
              <a:gd name="connsiteY387" fmla="*/ 6585570 h 6858000"/>
              <a:gd name="connsiteX388" fmla="*/ 2050035 w 7467600"/>
              <a:gd name="connsiteY388" fmla="*/ 6813345 h 6858000"/>
              <a:gd name="connsiteX389" fmla="*/ 2063025 w 7467600"/>
              <a:gd name="connsiteY389" fmla="*/ 6858000 h 6858000"/>
              <a:gd name="connsiteX390" fmla="*/ 2021675 w 7467600"/>
              <a:gd name="connsiteY390" fmla="*/ 6858000 h 6858000"/>
              <a:gd name="connsiteX391" fmla="*/ 2019308 w 7467600"/>
              <a:gd name="connsiteY391" fmla="*/ 6847118 h 6858000"/>
              <a:gd name="connsiteX392" fmla="*/ 1938835 w 7467600"/>
              <a:gd name="connsiteY392" fmla="*/ 6551160 h 6858000"/>
              <a:gd name="connsiteX393" fmla="*/ 1953230 w 7467600"/>
              <a:gd name="connsiteY393" fmla="*/ 6759699 h 6858000"/>
              <a:gd name="connsiteX394" fmla="*/ 1956763 w 7467600"/>
              <a:gd name="connsiteY394" fmla="*/ 6778191 h 6858000"/>
              <a:gd name="connsiteX395" fmla="*/ 1967925 w 7467600"/>
              <a:gd name="connsiteY395" fmla="*/ 6858000 h 6858000"/>
              <a:gd name="connsiteX396" fmla="*/ 1936622 w 7467600"/>
              <a:gd name="connsiteY396" fmla="*/ 6858000 h 6858000"/>
              <a:gd name="connsiteX397" fmla="*/ 1926261 w 7467600"/>
              <a:gd name="connsiteY397" fmla="*/ 6784064 h 6858000"/>
              <a:gd name="connsiteX398" fmla="*/ 1922724 w 7467600"/>
              <a:gd name="connsiteY398" fmla="*/ 6765577 h 6858000"/>
              <a:gd name="connsiteX399" fmla="*/ 1904650 w 7467600"/>
              <a:gd name="connsiteY399" fmla="*/ 6639616 h 6858000"/>
              <a:gd name="connsiteX400" fmla="*/ 1885273 w 7467600"/>
              <a:gd name="connsiteY400" fmla="*/ 6858000 h 6858000"/>
              <a:gd name="connsiteX401" fmla="*/ 1854363 w 7467600"/>
              <a:gd name="connsiteY401" fmla="*/ 6858000 h 6858000"/>
              <a:gd name="connsiteX402" fmla="*/ 1880391 w 7467600"/>
              <a:gd name="connsiteY402" fmla="*/ 6603796 h 6858000"/>
              <a:gd name="connsiteX403" fmla="*/ 1818273 w 7467600"/>
              <a:gd name="connsiteY403" fmla="*/ 6715729 h 6858000"/>
              <a:gd name="connsiteX404" fmla="*/ 1794691 w 7467600"/>
              <a:gd name="connsiteY404" fmla="*/ 6843239 h 6858000"/>
              <a:gd name="connsiteX405" fmla="*/ 1794914 w 7467600"/>
              <a:gd name="connsiteY405" fmla="*/ 6858000 h 6858000"/>
              <a:gd name="connsiteX406" fmla="*/ 1746128 w 7467600"/>
              <a:gd name="connsiteY406" fmla="*/ 6858000 h 6858000"/>
              <a:gd name="connsiteX407" fmla="*/ 1753934 w 7467600"/>
              <a:gd name="connsiteY407" fmla="*/ 6724796 h 6858000"/>
              <a:gd name="connsiteX408" fmla="*/ 1792053 w 7467600"/>
              <a:gd name="connsiteY408" fmla="*/ 6572396 h 6858000"/>
              <a:gd name="connsiteX409" fmla="*/ 1862248 w 7467600"/>
              <a:gd name="connsiteY409" fmla="*/ 6266397 h 6858000"/>
              <a:gd name="connsiteX410" fmla="*/ 1862250 w 7467600"/>
              <a:gd name="connsiteY410" fmla="*/ 6033531 h 6858000"/>
              <a:gd name="connsiteX411" fmla="*/ 1211999 w 7467600"/>
              <a:gd name="connsiteY411" fmla="*/ 6683610 h 6858000"/>
              <a:gd name="connsiteX412" fmla="*/ 1213266 w 7467600"/>
              <a:gd name="connsiteY412" fmla="*/ 6691947 h 6858000"/>
              <a:gd name="connsiteX413" fmla="*/ 1203370 w 7467600"/>
              <a:gd name="connsiteY413" fmla="*/ 6850676 h 6858000"/>
              <a:gd name="connsiteX414" fmla="*/ 1203671 w 7467600"/>
              <a:gd name="connsiteY414" fmla="*/ 6858000 h 6858000"/>
              <a:gd name="connsiteX415" fmla="*/ 1143180 w 7467600"/>
              <a:gd name="connsiteY415" fmla="*/ 6858000 h 6858000"/>
              <a:gd name="connsiteX416" fmla="*/ 1142176 w 7467600"/>
              <a:gd name="connsiteY416" fmla="*/ 6766045 h 6858000"/>
              <a:gd name="connsiteX417" fmla="*/ 1067484 w 7467600"/>
              <a:gd name="connsiteY417" fmla="*/ 6858000 h 6858000"/>
              <a:gd name="connsiteX418" fmla="*/ 953928 w 7467600"/>
              <a:gd name="connsiteY418" fmla="*/ 6858000 h 6858000"/>
              <a:gd name="connsiteX419" fmla="*/ 959715 w 7467600"/>
              <a:gd name="connsiteY419" fmla="*/ 6850185 h 6858000"/>
              <a:gd name="connsiteX420" fmla="*/ 1483788 w 7467600"/>
              <a:gd name="connsiteY420" fmla="*/ 6259174 h 6858000"/>
              <a:gd name="connsiteX421" fmla="*/ 1100671 w 7467600"/>
              <a:gd name="connsiteY421" fmla="*/ 6252137 h 6858000"/>
              <a:gd name="connsiteX422" fmla="*/ 1090144 w 7467600"/>
              <a:gd name="connsiteY422" fmla="*/ 6256748 h 6858000"/>
              <a:gd name="connsiteX423" fmla="*/ 1095872 w 7467600"/>
              <a:gd name="connsiteY423" fmla="*/ 6271892 h 6858000"/>
              <a:gd name="connsiteX424" fmla="*/ 262785 w 7467600"/>
              <a:gd name="connsiteY424" fmla="*/ 6845450 h 6858000"/>
              <a:gd name="connsiteX425" fmla="*/ 209968 w 7467600"/>
              <a:gd name="connsiteY425" fmla="*/ 6770713 h 6858000"/>
              <a:gd name="connsiteX426" fmla="*/ 873460 w 7467600"/>
              <a:gd name="connsiteY426" fmla="*/ 6253768 h 6858000"/>
              <a:gd name="connsiteX427" fmla="*/ 192686 w 7467600"/>
              <a:gd name="connsiteY427" fmla="*/ 5849257 h 6858000"/>
              <a:gd name="connsiteX428" fmla="*/ 4696 w 7467600"/>
              <a:gd name="connsiteY428" fmla="*/ 5697668 h 6858000"/>
              <a:gd name="connsiteX429" fmla="*/ 0 w 7467600"/>
              <a:gd name="connsiteY429" fmla="*/ 5689984 h 6858000"/>
              <a:gd name="connsiteX430" fmla="*/ 0 w 7467600"/>
              <a:gd name="connsiteY430" fmla="*/ 5513472 h 6858000"/>
              <a:gd name="connsiteX431" fmla="*/ 174101 w 7467600"/>
              <a:gd name="connsiteY431" fmla="*/ 5620277 h 6858000"/>
              <a:gd name="connsiteX432" fmla="*/ 891800 w 7467600"/>
              <a:gd name="connsiteY432" fmla="*/ 6036935 h 6858000"/>
              <a:gd name="connsiteX433" fmla="*/ 1072219 w 7467600"/>
              <a:gd name="connsiteY433" fmla="*/ 6169443 h 6858000"/>
              <a:gd name="connsiteX434" fmla="*/ 1074117 w 7467600"/>
              <a:gd name="connsiteY434" fmla="*/ 6170301 h 6858000"/>
              <a:gd name="connsiteX435" fmla="*/ 1083114 w 7467600"/>
              <a:gd name="connsiteY435" fmla="*/ 6174131 h 6858000"/>
              <a:gd name="connsiteX436" fmla="*/ 1543010 w 7467600"/>
              <a:gd name="connsiteY436" fmla="*/ 6191140 h 6858000"/>
              <a:gd name="connsiteX437" fmla="*/ 1551080 w 7467600"/>
              <a:gd name="connsiteY437" fmla="*/ 6195006 h 6858000"/>
              <a:gd name="connsiteX438" fmla="*/ 2345443 w 7467600"/>
              <a:gd name="connsiteY438" fmla="*/ 5549882 h 6858000"/>
              <a:gd name="connsiteX439" fmla="*/ 1721499 w 7467600"/>
              <a:gd name="connsiteY439" fmla="*/ 5599969 h 6858000"/>
              <a:gd name="connsiteX440" fmla="*/ 767716 w 7467600"/>
              <a:gd name="connsiteY440" fmla="*/ 5472768 h 6858000"/>
              <a:gd name="connsiteX441" fmla="*/ 722147 w 7467600"/>
              <a:gd name="connsiteY441" fmla="*/ 5393091 h 6858000"/>
              <a:gd name="connsiteX442" fmla="*/ 1485552 w 7467600"/>
              <a:gd name="connsiteY442" fmla="*/ 5313202 h 6858000"/>
              <a:gd name="connsiteX443" fmla="*/ 2143004 w 7467600"/>
              <a:gd name="connsiteY443" fmla="*/ 5402420 h 6858000"/>
              <a:gd name="connsiteX444" fmla="*/ 1933391 w 7467600"/>
              <a:gd name="connsiteY444" fmla="*/ 5156971 h 6858000"/>
              <a:gd name="connsiteX445" fmla="*/ 1827118 w 7467600"/>
              <a:gd name="connsiteY445" fmla="*/ 4968410 h 6858000"/>
              <a:gd name="connsiteX446" fmla="*/ 1837349 w 7467600"/>
              <a:gd name="connsiteY446" fmla="*/ 4956357 h 6858000"/>
              <a:gd name="connsiteX447" fmla="*/ 2162835 w 7467600"/>
              <a:gd name="connsiteY447" fmla="*/ 5187853 h 6858000"/>
              <a:gd name="connsiteX448" fmla="*/ 2257167 w 7467600"/>
              <a:gd name="connsiteY448" fmla="*/ 5462123 h 6858000"/>
              <a:gd name="connsiteX449" fmla="*/ 2261598 w 7467600"/>
              <a:gd name="connsiteY449" fmla="*/ 5467998 h 6858000"/>
              <a:gd name="connsiteX450" fmla="*/ 2437177 w 7467600"/>
              <a:gd name="connsiteY450" fmla="*/ 5479608 h 6858000"/>
              <a:gd name="connsiteX451" fmla="*/ 2445247 w 7467600"/>
              <a:gd name="connsiteY451" fmla="*/ 5483476 h 6858000"/>
              <a:gd name="connsiteX452" fmla="*/ 2743626 w 7467600"/>
              <a:gd name="connsiteY452" fmla="*/ 5304819 h 6858000"/>
              <a:gd name="connsiteX453" fmla="*/ 3048102 w 7467600"/>
              <a:gd name="connsiteY453" fmla="*/ 5150595 h 6858000"/>
              <a:gd name="connsiteX454" fmla="*/ 1799414 w 7467600"/>
              <a:gd name="connsiteY454" fmla="*/ 4694732 h 6858000"/>
              <a:gd name="connsiteX455" fmla="*/ 1771735 w 7467600"/>
              <a:gd name="connsiteY455" fmla="*/ 4619929 h 6858000"/>
              <a:gd name="connsiteX456" fmla="*/ 3104273 w 7467600"/>
              <a:gd name="connsiteY456" fmla="*/ 5076159 h 6858000"/>
              <a:gd name="connsiteX457" fmla="*/ 3113245 w 7467600"/>
              <a:gd name="connsiteY457" fmla="*/ 5090705 h 6858000"/>
              <a:gd name="connsiteX458" fmla="*/ 3126294 w 7467600"/>
              <a:gd name="connsiteY458" fmla="*/ 5114400 h 6858000"/>
              <a:gd name="connsiteX459" fmla="*/ 3937433 w 7467600"/>
              <a:gd name="connsiteY459" fmla="*/ 4830473 h 6858000"/>
              <a:gd name="connsiteX460" fmla="*/ 3590475 w 7467600"/>
              <a:gd name="connsiteY460" fmla="*/ 4597974 h 6858000"/>
              <a:gd name="connsiteX461" fmla="*/ 3100264 w 7467600"/>
              <a:gd name="connsiteY461" fmla="*/ 4579845 h 6858000"/>
              <a:gd name="connsiteX462" fmla="*/ 2183576 w 7467600"/>
              <a:gd name="connsiteY462" fmla="*/ 4227150 h 6858000"/>
              <a:gd name="connsiteX463" fmla="*/ 2151029 w 7467600"/>
              <a:gd name="connsiteY463" fmla="*/ 4146947 h 6858000"/>
              <a:gd name="connsiteX464" fmla="*/ 3563434 w 7467600"/>
              <a:gd name="connsiteY464" fmla="*/ 4469115 h 6858000"/>
              <a:gd name="connsiteX465" fmla="*/ 3177952 w 7467600"/>
              <a:gd name="connsiteY465" fmla="*/ 3657386 h 6858000"/>
              <a:gd name="connsiteX466" fmla="*/ 3189263 w 7467600"/>
              <a:gd name="connsiteY466" fmla="*/ 3625726 h 6858000"/>
              <a:gd name="connsiteX467" fmla="*/ 3560912 w 7467600"/>
              <a:gd name="connsiteY467" fmla="*/ 4079863 h 6858000"/>
              <a:gd name="connsiteX468" fmla="*/ 3626636 w 7467600"/>
              <a:gd name="connsiteY468" fmla="*/ 4512230 h 6858000"/>
              <a:gd name="connsiteX469" fmla="*/ 3653088 w 7467600"/>
              <a:gd name="connsiteY469" fmla="*/ 4521417 h 6858000"/>
              <a:gd name="connsiteX470" fmla="*/ 3988128 w 7467600"/>
              <a:gd name="connsiteY470" fmla="*/ 4817267 h 6858000"/>
              <a:gd name="connsiteX471" fmla="*/ 4830582 w 7467600"/>
              <a:gd name="connsiteY471" fmla="*/ 4676000 h 6858000"/>
              <a:gd name="connsiteX472" fmla="*/ 4830100 w 7467600"/>
              <a:gd name="connsiteY472" fmla="*/ 4675554 h 6858000"/>
              <a:gd name="connsiteX473" fmla="*/ 4036318 w 7467600"/>
              <a:gd name="connsiteY473" fmla="*/ 4147013 h 6858000"/>
              <a:gd name="connsiteX474" fmla="*/ 3432098 w 7467600"/>
              <a:gd name="connsiteY474" fmla="*/ 3537312 h 6858000"/>
              <a:gd name="connsiteX475" fmla="*/ 3446761 w 7467600"/>
              <a:gd name="connsiteY475" fmla="*/ 3461278 h 6858000"/>
              <a:gd name="connsiteX476" fmla="*/ 4419733 w 7467600"/>
              <a:gd name="connsiteY476" fmla="*/ 3963555 h 6858000"/>
              <a:gd name="connsiteX477" fmla="*/ 4781371 w 7467600"/>
              <a:gd name="connsiteY477" fmla="*/ 4458604 h 6858000"/>
              <a:gd name="connsiteX478" fmla="*/ 4780440 w 7467600"/>
              <a:gd name="connsiteY478" fmla="*/ 4470290 h 6858000"/>
              <a:gd name="connsiteX479" fmla="*/ 4898954 w 7467600"/>
              <a:gd name="connsiteY479" fmla="*/ 4662092 h 6858000"/>
              <a:gd name="connsiteX480" fmla="*/ 4900699 w 7467600"/>
              <a:gd name="connsiteY480" fmla="*/ 4670867 h 6858000"/>
              <a:gd name="connsiteX481" fmla="*/ 5714511 w 7467600"/>
              <a:gd name="connsiteY481" fmla="*/ 4663483 h 6858000"/>
              <a:gd name="connsiteX482" fmla="*/ 5464793 w 7467600"/>
              <a:gd name="connsiteY482" fmla="*/ 4393556 h 6858000"/>
              <a:gd name="connsiteX483" fmla="*/ 5461897 w 7467600"/>
              <a:gd name="connsiteY483" fmla="*/ 4390879 h 6858000"/>
              <a:gd name="connsiteX484" fmla="*/ 4294126 w 7467600"/>
              <a:gd name="connsiteY484" fmla="*/ 3303048 h 6858000"/>
              <a:gd name="connsiteX485" fmla="*/ 4305321 w 7467600"/>
              <a:gd name="connsiteY485" fmla="*/ 3256953 h 6858000"/>
              <a:gd name="connsiteX486" fmla="*/ 4949299 w 7467600"/>
              <a:gd name="connsiteY486" fmla="*/ 3766336 h 6858000"/>
              <a:gd name="connsiteX487" fmla="*/ 5291452 w 7467600"/>
              <a:gd name="connsiteY487" fmla="*/ 4076801 h 6858000"/>
              <a:gd name="connsiteX488" fmla="*/ 5434998 w 7467600"/>
              <a:gd name="connsiteY488" fmla="*/ 4254100 h 6858000"/>
              <a:gd name="connsiteX489" fmla="*/ 5351015 w 7467600"/>
              <a:gd name="connsiteY489" fmla="*/ 3760989 h 6858000"/>
              <a:gd name="connsiteX490" fmla="*/ 5413780 w 7467600"/>
              <a:gd name="connsiteY490" fmla="*/ 2966265 h 6858000"/>
              <a:gd name="connsiteX491" fmla="*/ 5425627 w 7467600"/>
              <a:gd name="connsiteY491" fmla="*/ 2954192 h 6858000"/>
              <a:gd name="connsiteX492" fmla="*/ 6604735 w 7467600"/>
              <a:gd name="connsiteY492" fmla="*/ 2041381 h 6858000"/>
              <a:gd name="connsiteX493" fmla="*/ 7204487 w 7467600"/>
              <a:gd name="connsiteY493" fmla="*/ 2742112 h 6858000"/>
              <a:gd name="connsiteX494" fmla="*/ 7131592 w 7467600"/>
              <a:gd name="connsiteY494" fmla="*/ 2672096 h 6858000"/>
              <a:gd name="connsiteX495" fmla="*/ 6996344 w 7467600"/>
              <a:gd name="connsiteY495" fmla="*/ 2518310 h 6858000"/>
              <a:gd name="connsiteX496" fmla="*/ 6735495 w 7467600"/>
              <a:gd name="connsiteY496" fmla="*/ 2196890 h 6858000"/>
              <a:gd name="connsiteX497" fmla="*/ 6721901 w 7467600"/>
              <a:gd name="connsiteY497" fmla="*/ 2179274 h 6858000"/>
              <a:gd name="connsiteX498" fmla="*/ 6604735 w 7467600"/>
              <a:gd name="connsiteY498" fmla="*/ 2041381 h 6858000"/>
              <a:gd name="connsiteX499" fmla="*/ 6591670 w 7467600"/>
              <a:gd name="connsiteY499" fmla="*/ 1988277 h 6858000"/>
              <a:gd name="connsiteX500" fmla="*/ 6747349 w 7467600"/>
              <a:gd name="connsiteY500" fmla="*/ 2160069 h 6858000"/>
              <a:gd name="connsiteX501" fmla="*/ 6760943 w 7467600"/>
              <a:gd name="connsiteY501" fmla="*/ 2177686 h 6858000"/>
              <a:gd name="connsiteX502" fmla="*/ 7021065 w 7467600"/>
              <a:gd name="connsiteY502" fmla="*/ 2498102 h 6858000"/>
              <a:gd name="connsiteX503" fmla="*/ 7155223 w 7467600"/>
              <a:gd name="connsiteY503" fmla="*/ 2650386 h 6858000"/>
              <a:gd name="connsiteX504" fmla="*/ 7203167 w 7467600"/>
              <a:gd name="connsiteY504" fmla="*/ 2697288 h 6858000"/>
              <a:gd name="connsiteX505" fmla="*/ 6937703 w 7467600"/>
              <a:gd name="connsiteY505" fmla="*/ 2321981 h 6858000"/>
              <a:gd name="connsiteX506" fmla="*/ 6591670 w 7467600"/>
              <a:gd name="connsiteY506" fmla="*/ 1988277 h 6858000"/>
              <a:gd name="connsiteX507" fmla="*/ 5798671 w 7467600"/>
              <a:gd name="connsiteY507" fmla="*/ 1981601 h 6858000"/>
              <a:gd name="connsiteX508" fmla="*/ 5754709 w 7467600"/>
              <a:gd name="connsiteY508" fmla="*/ 2071454 h 6858000"/>
              <a:gd name="connsiteX509" fmla="*/ 5763044 w 7467600"/>
              <a:gd name="connsiteY509" fmla="*/ 2842206 h 6858000"/>
              <a:gd name="connsiteX510" fmla="*/ 5764974 w 7467600"/>
              <a:gd name="connsiteY510" fmla="*/ 2799609 h 6858000"/>
              <a:gd name="connsiteX511" fmla="*/ 5767665 w 7467600"/>
              <a:gd name="connsiteY511" fmla="*/ 2666409 h 6858000"/>
              <a:gd name="connsiteX512" fmla="*/ 5763055 w 7467600"/>
              <a:gd name="connsiteY512" fmla="*/ 2579705 h 6858000"/>
              <a:gd name="connsiteX513" fmla="*/ 5758079 w 7467600"/>
              <a:gd name="connsiteY513" fmla="*/ 2492508 h 6858000"/>
              <a:gd name="connsiteX514" fmla="*/ 5779325 w 7467600"/>
              <a:gd name="connsiteY514" fmla="*/ 2197069 h 6858000"/>
              <a:gd name="connsiteX515" fmla="*/ 5798671 w 7467600"/>
              <a:gd name="connsiteY515" fmla="*/ 1981601 h 6858000"/>
              <a:gd name="connsiteX516" fmla="*/ 5829202 w 7467600"/>
              <a:gd name="connsiteY516" fmla="*/ 1971679 h 6858000"/>
              <a:gd name="connsiteX517" fmla="*/ 5809558 w 7467600"/>
              <a:gd name="connsiteY517" fmla="*/ 2198043 h 6858000"/>
              <a:gd name="connsiteX518" fmla="*/ 5788653 w 7467600"/>
              <a:gd name="connsiteY518" fmla="*/ 2489430 h 6858000"/>
              <a:gd name="connsiteX519" fmla="*/ 5793439 w 7467600"/>
              <a:gd name="connsiteY519" fmla="*/ 2575235 h 6858000"/>
              <a:gd name="connsiteX520" fmla="*/ 5796837 w 7467600"/>
              <a:gd name="connsiteY520" fmla="*/ 2637633 h 6858000"/>
              <a:gd name="connsiteX521" fmla="*/ 5818614 w 7467600"/>
              <a:gd name="connsiteY521" fmla="*/ 2473055 h 6858000"/>
              <a:gd name="connsiteX522" fmla="*/ 5829202 w 7467600"/>
              <a:gd name="connsiteY522" fmla="*/ 1971679 h 6858000"/>
              <a:gd name="connsiteX523" fmla="*/ 5911389 w 7467600"/>
              <a:gd name="connsiteY523" fmla="*/ 1898371 h 6858000"/>
              <a:gd name="connsiteX524" fmla="*/ 6237627 w 7467600"/>
              <a:gd name="connsiteY524" fmla="*/ 2231921 h 6858000"/>
              <a:gd name="connsiteX525" fmla="*/ 5911389 w 7467600"/>
              <a:gd name="connsiteY525" fmla="*/ 1898371 h 6858000"/>
              <a:gd name="connsiteX526" fmla="*/ 6944437 w 7467600"/>
              <a:gd name="connsiteY526" fmla="*/ 1575402 h 6858000"/>
              <a:gd name="connsiteX527" fmla="*/ 6304730 w 7467600"/>
              <a:gd name="connsiteY527" fmla="*/ 1766654 h 6858000"/>
              <a:gd name="connsiteX528" fmla="*/ 6944437 w 7467600"/>
              <a:gd name="connsiteY528" fmla="*/ 1575402 h 6858000"/>
              <a:gd name="connsiteX529" fmla="*/ 7019523 w 7467600"/>
              <a:gd name="connsiteY529" fmla="*/ 1519450 h 6858000"/>
              <a:gd name="connsiteX530" fmla="*/ 6298091 w 7467600"/>
              <a:gd name="connsiteY530" fmla="*/ 1737122 h 6858000"/>
              <a:gd name="connsiteX531" fmla="*/ 7019523 w 7467600"/>
              <a:gd name="connsiteY531" fmla="*/ 1519450 h 6858000"/>
              <a:gd name="connsiteX532" fmla="*/ 2399523 w 7467600"/>
              <a:gd name="connsiteY532" fmla="*/ 1428234 h 6858000"/>
              <a:gd name="connsiteX533" fmla="*/ 2224982 w 7467600"/>
              <a:gd name="connsiteY533" fmla="*/ 1826201 h 6858000"/>
              <a:gd name="connsiteX534" fmla="*/ 2096099 w 7467600"/>
              <a:gd name="connsiteY534" fmla="*/ 2345900 h 6858000"/>
              <a:gd name="connsiteX535" fmla="*/ 2283317 w 7467600"/>
              <a:gd name="connsiteY535" fmla="*/ 1796925 h 6858000"/>
              <a:gd name="connsiteX536" fmla="*/ 2399523 w 7467600"/>
              <a:gd name="connsiteY536" fmla="*/ 1428234 h 6858000"/>
              <a:gd name="connsiteX537" fmla="*/ 2448558 w 7467600"/>
              <a:gd name="connsiteY537" fmla="*/ 1373435 h 6858000"/>
              <a:gd name="connsiteX538" fmla="*/ 2312521 w 7467600"/>
              <a:gd name="connsiteY538" fmla="*/ 1806140 h 6858000"/>
              <a:gd name="connsiteX539" fmla="*/ 2127533 w 7467600"/>
              <a:gd name="connsiteY539" fmla="*/ 2348380 h 6858000"/>
              <a:gd name="connsiteX540" fmla="*/ 2358080 w 7467600"/>
              <a:gd name="connsiteY540" fmla="*/ 1866134 h 6858000"/>
              <a:gd name="connsiteX541" fmla="*/ 2407436 w 7467600"/>
              <a:gd name="connsiteY541" fmla="*/ 1651070 h 6858000"/>
              <a:gd name="connsiteX542" fmla="*/ 2448558 w 7467600"/>
              <a:gd name="connsiteY542" fmla="*/ 1373435 h 6858000"/>
              <a:gd name="connsiteX543" fmla="*/ 278707 w 7467600"/>
              <a:gd name="connsiteY543" fmla="*/ 1352270 h 6858000"/>
              <a:gd name="connsiteX544" fmla="*/ 321570 w 7467600"/>
              <a:gd name="connsiteY544" fmla="*/ 1861610 h 6858000"/>
              <a:gd name="connsiteX545" fmla="*/ 294281 w 7467600"/>
              <a:gd name="connsiteY545" fmla="*/ 1440658 h 6858000"/>
              <a:gd name="connsiteX546" fmla="*/ 278707 w 7467600"/>
              <a:gd name="connsiteY546" fmla="*/ 1352270 h 6858000"/>
              <a:gd name="connsiteX547" fmla="*/ 1423821 w 7467600"/>
              <a:gd name="connsiteY547" fmla="*/ 1351958 h 6858000"/>
              <a:gd name="connsiteX548" fmla="*/ 1638521 w 7467600"/>
              <a:gd name="connsiteY548" fmla="*/ 1908470 h 6858000"/>
              <a:gd name="connsiteX549" fmla="*/ 1754199 w 7467600"/>
              <a:gd name="connsiteY549" fmla="*/ 2149284 h 6858000"/>
              <a:gd name="connsiteX550" fmla="*/ 1908359 w 7467600"/>
              <a:gd name="connsiteY550" fmla="*/ 2364988 h 6858000"/>
              <a:gd name="connsiteX551" fmla="*/ 1647661 w 7467600"/>
              <a:gd name="connsiteY551" fmla="*/ 1825945 h 6858000"/>
              <a:gd name="connsiteX552" fmla="*/ 1423821 w 7467600"/>
              <a:gd name="connsiteY552" fmla="*/ 1351958 h 6858000"/>
              <a:gd name="connsiteX553" fmla="*/ 1431890 w 7467600"/>
              <a:gd name="connsiteY553" fmla="*/ 1306475 h 6858000"/>
              <a:gd name="connsiteX554" fmla="*/ 1507597 w 7467600"/>
              <a:gd name="connsiteY554" fmla="*/ 1446132 h 6858000"/>
              <a:gd name="connsiteX555" fmla="*/ 1674586 w 7467600"/>
              <a:gd name="connsiteY555" fmla="*/ 1813832 h 6858000"/>
              <a:gd name="connsiteX556" fmla="*/ 1815950 w 7467600"/>
              <a:gd name="connsiteY556" fmla="*/ 2128564 h 6858000"/>
              <a:gd name="connsiteX557" fmla="*/ 1984242 w 7467600"/>
              <a:gd name="connsiteY557" fmla="*/ 2430829 h 6858000"/>
              <a:gd name="connsiteX558" fmla="*/ 2014023 w 7467600"/>
              <a:gd name="connsiteY558" fmla="*/ 2450995 h 6858000"/>
              <a:gd name="connsiteX559" fmla="*/ 1747337 w 7467600"/>
              <a:gd name="connsiteY559" fmla="*/ 1855264 h 6858000"/>
              <a:gd name="connsiteX560" fmla="*/ 1533749 w 7467600"/>
              <a:gd name="connsiteY560" fmla="*/ 1478656 h 6858000"/>
              <a:gd name="connsiteX561" fmla="*/ 1431890 w 7467600"/>
              <a:gd name="connsiteY561" fmla="*/ 1306475 h 6858000"/>
              <a:gd name="connsiteX562" fmla="*/ 5052692 w 7467600"/>
              <a:gd name="connsiteY562" fmla="*/ 1292994 h 6858000"/>
              <a:gd name="connsiteX563" fmla="*/ 5200661 w 7467600"/>
              <a:gd name="connsiteY563" fmla="*/ 1635186 h 6858000"/>
              <a:gd name="connsiteX564" fmla="*/ 5297138 w 7467600"/>
              <a:gd name="connsiteY564" fmla="*/ 1906351 h 6858000"/>
              <a:gd name="connsiteX565" fmla="*/ 5052692 w 7467600"/>
              <a:gd name="connsiteY565" fmla="*/ 1292994 h 6858000"/>
              <a:gd name="connsiteX566" fmla="*/ 5009948 w 7467600"/>
              <a:gd name="connsiteY566" fmla="*/ 1273619 h 6858000"/>
              <a:gd name="connsiteX567" fmla="*/ 5121777 w 7467600"/>
              <a:gd name="connsiteY567" fmla="*/ 1654213 h 6858000"/>
              <a:gd name="connsiteX568" fmla="*/ 5293545 w 7467600"/>
              <a:gd name="connsiteY568" fmla="*/ 2072247 h 6858000"/>
              <a:gd name="connsiteX569" fmla="*/ 5294042 w 7467600"/>
              <a:gd name="connsiteY569" fmla="*/ 2065019 h 6858000"/>
              <a:gd name="connsiteX570" fmla="*/ 5171936 w 7467600"/>
              <a:gd name="connsiteY570" fmla="*/ 1647613 h 6858000"/>
              <a:gd name="connsiteX571" fmla="*/ 5009948 w 7467600"/>
              <a:gd name="connsiteY571" fmla="*/ 1273619 h 6858000"/>
              <a:gd name="connsiteX572" fmla="*/ 655236 w 7467600"/>
              <a:gd name="connsiteY572" fmla="*/ 1268632 h 6858000"/>
              <a:gd name="connsiteX573" fmla="*/ 839521 w 7467600"/>
              <a:gd name="connsiteY573" fmla="*/ 1685315 h 6858000"/>
              <a:gd name="connsiteX574" fmla="*/ 1109416 w 7467600"/>
              <a:gd name="connsiteY574" fmla="*/ 2061663 h 6858000"/>
              <a:gd name="connsiteX575" fmla="*/ 1298300 w 7467600"/>
              <a:gd name="connsiteY575" fmla="*/ 2247742 h 6858000"/>
              <a:gd name="connsiteX576" fmla="*/ 1125871 w 7467600"/>
              <a:gd name="connsiteY576" fmla="*/ 1989513 h 6858000"/>
              <a:gd name="connsiteX577" fmla="*/ 981574 w 7467600"/>
              <a:gd name="connsiteY577" fmla="*/ 1783157 h 6858000"/>
              <a:gd name="connsiteX578" fmla="*/ 922198 w 7467600"/>
              <a:gd name="connsiteY578" fmla="*/ 1677437 h 6858000"/>
              <a:gd name="connsiteX579" fmla="*/ 869293 w 7467600"/>
              <a:gd name="connsiteY579" fmla="*/ 1583214 h 6858000"/>
              <a:gd name="connsiteX580" fmla="*/ 751431 w 7467600"/>
              <a:gd name="connsiteY580" fmla="*/ 1405731 h 6858000"/>
              <a:gd name="connsiteX581" fmla="*/ 655236 w 7467600"/>
              <a:gd name="connsiteY581" fmla="*/ 1268632 h 6858000"/>
              <a:gd name="connsiteX582" fmla="*/ 6516292 w 7467600"/>
              <a:gd name="connsiteY582" fmla="*/ 1263064 h 6858000"/>
              <a:gd name="connsiteX583" fmla="*/ 5736320 w 7467600"/>
              <a:gd name="connsiteY583" fmla="*/ 1501803 h 6858000"/>
              <a:gd name="connsiteX584" fmla="*/ 6516292 w 7467600"/>
              <a:gd name="connsiteY584" fmla="*/ 1263064 h 6858000"/>
              <a:gd name="connsiteX585" fmla="*/ 291466 w 7467600"/>
              <a:gd name="connsiteY585" fmla="*/ 1250369 h 6858000"/>
              <a:gd name="connsiteX586" fmla="*/ 323180 w 7467600"/>
              <a:gd name="connsiteY586" fmla="*/ 1435283 h 6858000"/>
              <a:gd name="connsiteX587" fmla="*/ 349381 w 7467600"/>
              <a:gd name="connsiteY587" fmla="*/ 1875041 h 6858000"/>
              <a:gd name="connsiteX588" fmla="*/ 374363 w 7467600"/>
              <a:gd name="connsiteY588" fmla="*/ 1506494 h 6858000"/>
              <a:gd name="connsiteX589" fmla="*/ 302168 w 7467600"/>
              <a:gd name="connsiteY589" fmla="*/ 1274495 h 6858000"/>
              <a:gd name="connsiteX590" fmla="*/ 291466 w 7467600"/>
              <a:gd name="connsiteY590" fmla="*/ 1250369 h 6858000"/>
              <a:gd name="connsiteX591" fmla="*/ 678222 w 7467600"/>
              <a:gd name="connsiteY591" fmla="*/ 1248670 h 6858000"/>
              <a:gd name="connsiteX592" fmla="*/ 775536 w 7467600"/>
              <a:gd name="connsiteY592" fmla="*/ 1388015 h 6858000"/>
              <a:gd name="connsiteX593" fmla="*/ 894529 w 7467600"/>
              <a:gd name="connsiteY593" fmla="*/ 1567739 h 6858000"/>
              <a:gd name="connsiteX594" fmla="*/ 948000 w 7467600"/>
              <a:gd name="connsiteY594" fmla="*/ 1663088 h 6858000"/>
              <a:gd name="connsiteX595" fmla="*/ 1006812 w 7467600"/>
              <a:gd name="connsiteY595" fmla="*/ 1767683 h 6858000"/>
              <a:gd name="connsiteX596" fmla="*/ 1149133 w 7467600"/>
              <a:gd name="connsiteY596" fmla="*/ 1971513 h 6858000"/>
              <a:gd name="connsiteX597" fmla="*/ 1333952 w 7467600"/>
              <a:gd name="connsiteY597" fmla="*/ 2251620 h 6858000"/>
              <a:gd name="connsiteX598" fmla="*/ 1337329 w 7467600"/>
              <a:gd name="connsiteY598" fmla="*/ 2258350 h 6858000"/>
              <a:gd name="connsiteX599" fmla="*/ 1014726 w 7467600"/>
              <a:gd name="connsiteY599" fmla="*/ 1615556 h 6858000"/>
              <a:gd name="connsiteX600" fmla="*/ 678222 w 7467600"/>
              <a:gd name="connsiteY600" fmla="*/ 1248670 h 6858000"/>
              <a:gd name="connsiteX601" fmla="*/ 6691602 w 7467600"/>
              <a:gd name="connsiteY601" fmla="*/ 1140573 h 6858000"/>
              <a:gd name="connsiteX602" fmla="*/ 6571100 w 7467600"/>
              <a:gd name="connsiteY602" fmla="*/ 1183662 h 6858000"/>
              <a:gd name="connsiteX603" fmla="*/ 6241687 w 7467600"/>
              <a:gd name="connsiteY603" fmla="*/ 1257600 h 6858000"/>
              <a:gd name="connsiteX604" fmla="*/ 5693009 w 7467600"/>
              <a:gd name="connsiteY604" fmla="*/ 1478256 h 6858000"/>
              <a:gd name="connsiteX605" fmla="*/ 6548420 w 7467600"/>
              <a:gd name="connsiteY605" fmla="*/ 1214599 h 6858000"/>
              <a:gd name="connsiteX606" fmla="*/ 6605473 w 7467600"/>
              <a:gd name="connsiteY606" fmla="*/ 1184686 h 6858000"/>
              <a:gd name="connsiteX607" fmla="*/ 6691602 w 7467600"/>
              <a:gd name="connsiteY607" fmla="*/ 1140573 h 6858000"/>
              <a:gd name="connsiteX608" fmla="*/ 4002475 w 7467600"/>
              <a:gd name="connsiteY608" fmla="*/ 1037802 h 6858000"/>
              <a:gd name="connsiteX609" fmla="*/ 4000324 w 7467600"/>
              <a:gd name="connsiteY609" fmla="*/ 1039362 h 6858000"/>
              <a:gd name="connsiteX610" fmla="*/ 4002862 w 7467600"/>
              <a:gd name="connsiteY610" fmla="*/ 1042866 h 6858000"/>
              <a:gd name="connsiteX611" fmla="*/ 4002475 w 7467600"/>
              <a:gd name="connsiteY611" fmla="*/ 1037802 h 6858000"/>
              <a:gd name="connsiteX612" fmla="*/ 506322 w 7467600"/>
              <a:gd name="connsiteY612" fmla="*/ 1020997 h 6858000"/>
              <a:gd name="connsiteX613" fmla="*/ 533068 w 7467600"/>
              <a:gd name="connsiteY613" fmla="*/ 1029409 h 6858000"/>
              <a:gd name="connsiteX614" fmla="*/ 1232525 w 7467600"/>
              <a:gd name="connsiteY614" fmla="*/ 1804675 h 6858000"/>
              <a:gd name="connsiteX615" fmla="*/ 1388858 w 7467600"/>
              <a:gd name="connsiteY615" fmla="*/ 2368011 h 6858000"/>
              <a:gd name="connsiteX616" fmla="*/ 1384098 w 7467600"/>
              <a:gd name="connsiteY616" fmla="*/ 2378125 h 6858000"/>
              <a:gd name="connsiteX617" fmla="*/ 1425393 w 7467600"/>
              <a:gd name="connsiteY617" fmla="*/ 2589124 h 6858000"/>
              <a:gd name="connsiteX618" fmla="*/ 1424001 w 7467600"/>
              <a:gd name="connsiteY618" fmla="*/ 2597541 h 6858000"/>
              <a:gd name="connsiteX619" fmla="*/ 2152729 w 7467600"/>
              <a:gd name="connsiteY619" fmla="*/ 2864487 h 6858000"/>
              <a:gd name="connsiteX620" fmla="*/ 2020609 w 7467600"/>
              <a:gd name="connsiteY620" fmla="*/ 2539671 h 6858000"/>
              <a:gd name="connsiteX621" fmla="*/ 2018920 w 7467600"/>
              <a:gd name="connsiteY621" fmla="*/ 2536309 h 6858000"/>
              <a:gd name="connsiteX622" fmla="*/ 1342441 w 7467600"/>
              <a:gd name="connsiteY622" fmla="*/ 1173017 h 6858000"/>
              <a:gd name="connsiteX623" fmla="*/ 1367925 w 7467600"/>
              <a:gd name="connsiteY623" fmla="*/ 1135648 h 6858000"/>
              <a:gd name="connsiteX624" fmla="*/ 1771401 w 7467600"/>
              <a:gd name="connsiteY624" fmla="*/ 1806673 h 6858000"/>
              <a:gd name="connsiteX625" fmla="*/ 1972385 w 7467600"/>
              <a:gd name="connsiteY625" fmla="*/ 2198735 h 6858000"/>
              <a:gd name="connsiteX626" fmla="*/ 2040892 w 7467600"/>
              <a:gd name="connsiteY626" fmla="*/ 2405205 h 6858000"/>
              <a:gd name="connsiteX627" fmla="*/ 2131689 w 7467600"/>
              <a:gd name="connsiteY627" fmla="*/ 1936926 h 6858000"/>
              <a:gd name="connsiteX628" fmla="*/ 2454820 w 7467600"/>
              <a:gd name="connsiteY628" fmla="*/ 1248808 h 6858000"/>
              <a:gd name="connsiteX629" fmla="*/ 2492512 w 7467600"/>
              <a:gd name="connsiteY629" fmla="*/ 1302920 h 6858000"/>
              <a:gd name="connsiteX630" fmla="*/ 2081216 w 7467600"/>
              <a:gd name="connsiteY630" fmla="*/ 2527513 h 6858000"/>
              <a:gd name="connsiteX631" fmla="*/ 2081211 w 7467600"/>
              <a:gd name="connsiteY631" fmla="*/ 2528916 h 6858000"/>
              <a:gd name="connsiteX632" fmla="*/ 2199067 w 7467600"/>
              <a:gd name="connsiteY632" fmla="*/ 2884061 h 6858000"/>
              <a:gd name="connsiteX633" fmla="*/ 3192586 w 7467600"/>
              <a:gd name="connsiteY633" fmla="*/ 3411496 h 6858000"/>
              <a:gd name="connsiteX634" fmla="*/ 3182620 w 7467600"/>
              <a:gd name="connsiteY634" fmla="*/ 3483279 h 6858000"/>
              <a:gd name="connsiteX635" fmla="*/ 2435119 w 7467600"/>
              <a:gd name="connsiteY635" fmla="*/ 3080173 h 6858000"/>
              <a:gd name="connsiteX636" fmla="*/ 2410152 w 7467600"/>
              <a:gd name="connsiteY636" fmla="*/ 3063751 h 6858000"/>
              <a:gd name="connsiteX637" fmla="*/ 2408099 w 7467600"/>
              <a:gd name="connsiteY637" fmla="*/ 3064403 h 6858000"/>
              <a:gd name="connsiteX638" fmla="*/ 2407218 w 7467600"/>
              <a:gd name="connsiteY638" fmla="*/ 3070324 h 6858000"/>
              <a:gd name="connsiteX639" fmla="*/ 2380138 w 7467600"/>
              <a:gd name="connsiteY639" fmla="*/ 3099341 h 6858000"/>
              <a:gd name="connsiteX640" fmla="*/ 1765923 w 7467600"/>
              <a:gd name="connsiteY640" fmla="*/ 3581043 h 6858000"/>
              <a:gd name="connsiteX641" fmla="*/ 1702258 w 7467600"/>
              <a:gd name="connsiteY641" fmla="*/ 3612286 h 6858000"/>
              <a:gd name="connsiteX642" fmla="*/ 1538370 w 7467600"/>
              <a:gd name="connsiteY642" fmla="*/ 3811804 h 6858000"/>
              <a:gd name="connsiteX643" fmla="*/ 542867 w 7467600"/>
              <a:gd name="connsiteY643" fmla="*/ 4944092 h 6858000"/>
              <a:gd name="connsiteX644" fmla="*/ 515800 w 7467600"/>
              <a:gd name="connsiteY644" fmla="*/ 4862180 h 6858000"/>
              <a:gd name="connsiteX645" fmla="*/ 909145 w 7467600"/>
              <a:gd name="connsiteY645" fmla="*/ 4199225 h 6858000"/>
              <a:gd name="connsiteX646" fmla="*/ 1214067 w 7467600"/>
              <a:gd name="connsiteY646" fmla="*/ 3908561 h 6858000"/>
              <a:gd name="connsiteX647" fmla="*/ 640967 w 7467600"/>
              <a:gd name="connsiteY647" fmla="*/ 4105601 h 6858000"/>
              <a:gd name="connsiteX648" fmla="*/ 112563 w 7467600"/>
              <a:gd name="connsiteY648" fmla="*/ 4396952 h 6858000"/>
              <a:gd name="connsiteX649" fmla="*/ 0 w 7467600"/>
              <a:gd name="connsiteY649" fmla="*/ 4466006 h 6858000"/>
              <a:gd name="connsiteX650" fmla="*/ 0 w 7467600"/>
              <a:gd name="connsiteY650" fmla="*/ 4233763 h 6858000"/>
              <a:gd name="connsiteX651" fmla="*/ 36881 w 7467600"/>
              <a:gd name="connsiteY651" fmla="*/ 4200118 h 6858000"/>
              <a:gd name="connsiteX652" fmla="*/ 910534 w 7467600"/>
              <a:gd name="connsiteY652" fmla="*/ 3629753 h 6858000"/>
              <a:gd name="connsiteX653" fmla="*/ 1578717 w 7467600"/>
              <a:gd name="connsiteY653" fmla="*/ 3575982 h 6858000"/>
              <a:gd name="connsiteX654" fmla="*/ 2338780 w 7467600"/>
              <a:gd name="connsiteY654" fmla="*/ 3033725 h 6858000"/>
              <a:gd name="connsiteX655" fmla="*/ 1807991 w 7467600"/>
              <a:gd name="connsiteY655" fmla="*/ 2807184 h 6858000"/>
              <a:gd name="connsiteX656" fmla="*/ 1416358 w 7467600"/>
              <a:gd name="connsiteY656" fmla="*/ 3112571 h 6858000"/>
              <a:gd name="connsiteX657" fmla="*/ 939066 w 7467600"/>
              <a:gd name="connsiteY657" fmla="*/ 3378798 h 6858000"/>
              <a:gd name="connsiteX658" fmla="*/ 115099 w 7467600"/>
              <a:gd name="connsiteY658" fmla="*/ 3607650 h 6858000"/>
              <a:gd name="connsiteX659" fmla="*/ 97284 w 7467600"/>
              <a:gd name="connsiteY659" fmla="*/ 3520393 h 6858000"/>
              <a:gd name="connsiteX660" fmla="*/ 922050 w 7467600"/>
              <a:gd name="connsiteY660" fmla="*/ 3074867 h 6858000"/>
              <a:gd name="connsiteX661" fmla="*/ 1405265 w 7467600"/>
              <a:gd name="connsiteY661" fmla="*/ 3016319 h 6858000"/>
              <a:gd name="connsiteX662" fmla="*/ 1407512 w 7467600"/>
              <a:gd name="connsiteY662" fmla="*/ 3018001 h 6858000"/>
              <a:gd name="connsiteX663" fmla="*/ 1726266 w 7467600"/>
              <a:gd name="connsiteY663" fmla="*/ 2777274 h 6858000"/>
              <a:gd name="connsiteX664" fmla="*/ 625390 w 7467600"/>
              <a:gd name="connsiteY664" fmla="*/ 2514541 h 6858000"/>
              <a:gd name="connsiteX665" fmla="*/ 619799 w 7467600"/>
              <a:gd name="connsiteY665" fmla="*/ 2527180 h 6858000"/>
              <a:gd name="connsiteX666" fmla="*/ 310030 w 7467600"/>
              <a:gd name="connsiteY666" fmla="*/ 2771818 h 6858000"/>
              <a:gd name="connsiteX667" fmla="*/ 173877 w 7467600"/>
              <a:gd name="connsiteY667" fmla="*/ 2937056 h 6858000"/>
              <a:gd name="connsiteX668" fmla="*/ 77889 w 7467600"/>
              <a:gd name="connsiteY668" fmla="*/ 3138440 h 6858000"/>
              <a:gd name="connsiteX669" fmla="*/ 0 w 7467600"/>
              <a:gd name="connsiteY669" fmla="*/ 3271395 h 6858000"/>
              <a:gd name="connsiteX670" fmla="*/ 0 w 7467600"/>
              <a:gd name="connsiteY670" fmla="*/ 3153002 h 6858000"/>
              <a:gd name="connsiteX671" fmla="*/ 2386 w 7467600"/>
              <a:gd name="connsiteY671" fmla="*/ 3149203 h 6858000"/>
              <a:gd name="connsiteX672" fmla="*/ 89753 w 7467600"/>
              <a:gd name="connsiteY672" fmla="*/ 2987702 h 6858000"/>
              <a:gd name="connsiteX673" fmla="*/ 76869 w 7467600"/>
              <a:gd name="connsiteY673" fmla="*/ 3005404 h 6858000"/>
              <a:gd name="connsiteX674" fmla="*/ 32049 w 7467600"/>
              <a:gd name="connsiteY674" fmla="*/ 3065814 h 6858000"/>
              <a:gd name="connsiteX675" fmla="*/ 0 w 7467600"/>
              <a:gd name="connsiteY675" fmla="*/ 3108744 h 6858000"/>
              <a:gd name="connsiteX676" fmla="*/ 0 w 7467600"/>
              <a:gd name="connsiteY676" fmla="*/ 3058059 h 6858000"/>
              <a:gd name="connsiteX677" fmla="*/ 7610 w 7467600"/>
              <a:gd name="connsiteY677" fmla="*/ 3047889 h 6858000"/>
              <a:gd name="connsiteX678" fmla="*/ 52419 w 7467600"/>
              <a:gd name="connsiteY678" fmla="*/ 2987479 h 6858000"/>
              <a:gd name="connsiteX679" fmla="*/ 59142 w 7467600"/>
              <a:gd name="connsiteY679" fmla="*/ 2978488 h 6858000"/>
              <a:gd name="connsiteX680" fmla="*/ 0 w 7467600"/>
              <a:gd name="connsiteY680" fmla="*/ 3015334 h 6858000"/>
              <a:gd name="connsiteX681" fmla="*/ 0 w 7467600"/>
              <a:gd name="connsiteY681" fmla="*/ 2914286 h 6858000"/>
              <a:gd name="connsiteX682" fmla="*/ 36383 w 7467600"/>
              <a:gd name="connsiteY682" fmla="*/ 2901128 h 6858000"/>
              <a:gd name="connsiteX683" fmla="*/ 156329 w 7467600"/>
              <a:gd name="connsiteY683" fmla="*/ 2840533 h 6858000"/>
              <a:gd name="connsiteX684" fmla="*/ 358355 w 7467600"/>
              <a:gd name="connsiteY684" fmla="*/ 2620471 h 6858000"/>
              <a:gd name="connsiteX685" fmla="*/ 510577 w 7467600"/>
              <a:gd name="connsiteY685" fmla="*/ 2501244 h 6858000"/>
              <a:gd name="connsiteX686" fmla="*/ 211967 w 7467600"/>
              <a:gd name="connsiteY686" fmla="*/ 2479171 h 6858000"/>
              <a:gd name="connsiteX687" fmla="*/ 0 w 7467600"/>
              <a:gd name="connsiteY687" fmla="*/ 2476398 h 6858000"/>
              <a:gd name="connsiteX688" fmla="*/ 0 w 7467600"/>
              <a:gd name="connsiteY688" fmla="*/ 2389189 h 6858000"/>
              <a:gd name="connsiteX689" fmla="*/ 103062 w 7467600"/>
              <a:gd name="connsiteY689" fmla="*/ 2389518 h 6858000"/>
              <a:gd name="connsiteX690" fmla="*/ 510734 w 7467600"/>
              <a:gd name="connsiteY690" fmla="*/ 2416201 h 6858000"/>
              <a:gd name="connsiteX691" fmla="*/ 279257 w 7467600"/>
              <a:gd name="connsiteY691" fmla="*/ 2092102 h 6858000"/>
              <a:gd name="connsiteX692" fmla="*/ 65265 w 7467600"/>
              <a:gd name="connsiteY692" fmla="*/ 2006049 h 6858000"/>
              <a:gd name="connsiteX693" fmla="*/ 0 w 7467600"/>
              <a:gd name="connsiteY693" fmla="*/ 1982532 h 6858000"/>
              <a:gd name="connsiteX694" fmla="*/ 0 w 7467600"/>
              <a:gd name="connsiteY694" fmla="*/ 1912789 h 6858000"/>
              <a:gd name="connsiteX695" fmla="*/ 97460 w 7467600"/>
              <a:gd name="connsiteY695" fmla="*/ 1953725 h 6858000"/>
              <a:gd name="connsiteX696" fmla="*/ 221272 w 7467600"/>
              <a:gd name="connsiteY696" fmla="*/ 1980766 h 6858000"/>
              <a:gd name="connsiteX697" fmla="*/ 116765 w 7467600"/>
              <a:gd name="connsiteY697" fmla="*/ 1911033 h 6858000"/>
              <a:gd name="connsiteX698" fmla="*/ 16405 w 7467600"/>
              <a:gd name="connsiteY698" fmla="*/ 1803412 h 6858000"/>
              <a:gd name="connsiteX699" fmla="*/ 0 w 7467600"/>
              <a:gd name="connsiteY699" fmla="*/ 1784777 h 6858000"/>
              <a:gd name="connsiteX700" fmla="*/ 0 w 7467600"/>
              <a:gd name="connsiteY700" fmla="*/ 1740082 h 6858000"/>
              <a:gd name="connsiteX701" fmla="*/ 39394 w 7467600"/>
              <a:gd name="connsiteY701" fmla="*/ 1784856 h 6858000"/>
              <a:gd name="connsiteX702" fmla="*/ 135813 w 7467600"/>
              <a:gd name="connsiteY702" fmla="*/ 1888838 h 6858000"/>
              <a:gd name="connsiteX703" fmla="*/ 242575 w 7467600"/>
              <a:gd name="connsiteY703" fmla="*/ 1958841 h 6858000"/>
              <a:gd name="connsiteX704" fmla="*/ 82197 w 7467600"/>
              <a:gd name="connsiteY704" fmla="*/ 1754826 h 6858000"/>
              <a:gd name="connsiteX705" fmla="*/ 0 w 7467600"/>
              <a:gd name="connsiteY705" fmla="*/ 1679650 h 6858000"/>
              <a:gd name="connsiteX706" fmla="*/ 0 w 7467600"/>
              <a:gd name="connsiteY706" fmla="*/ 1602463 h 6858000"/>
              <a:gd name="connsiteX707" fmla="*/ 84689 w 7467600"/>
              <a:gd name="connsiteY707" fmla="*/ 1677442 h 6858000"/>
              <a:gd name="connsiteX708" fmla="*/ 298437 w 7467600"/>
              <a:gd name="connsiteY708" fmla="*/ 1968019 h 6858000"/>
              <a:gd name="connsiteX709" fmla="*/ 227269 w 7467600"/>
              <a:gd name="connsiteY709" fmla="*/ 1114064 h 6858000"/>
              <a:gd name="connsiteX710" fmla="*/ 248003 w 7467600"/>
              <a:gd name="connsiteY710" fmla="*/ 1089613 h 6858000"/>
              <a:gd name="connsiteX711" fmla="*/ 427020 w 7467600"/>
              <a:gd name="connsiteY711" fmla="*/ 1619803 h 6858000"/>
              <a:gd name="connsiteX712" fmla="*/ 340345 w 7467600"/>
              <a:gd name="connsiteY712" fmla="*/ 2027739 h 6858000"/>
              <a:gd name="connsiteX713" fmla="*/ 360865 w 7467600"/>
              <a:gd name="connsiteY713" fmla="*/ 2044827 h 6858000"/>
              <a:gd name="connsiteX714" fmla="*/ 560414 w 7467600"/>
              <a:gd name="connsiteY714" fmla="*/ 2421457 h 6858000"/>
              <a:gd name="connsiteX715" fmla="*/ 1359703 w 7467600"/>
              <a:gd name="connsiteY715" fmla="*/ 2578554 h 6858000"/>
              <a:gd name="connsiteX716" fmla="*/ 1359422 w 7467600"/>
              <a:gd name="connsiteY716" fmla="*/ 2577994 h 6858000"/>
              <a:gd name="connsiteX717" fmla="*/ 828701 w 7467600"/>
              <a:gd name="connsiteY717" fmla="*/ 1839520 h 6858000"/>
              <a:gd name="connsiteX718" fmla="*/ 494427 w 7467600"/>
              <a:gd name="connsiteY718" fmla="*/ 1092333 h 6858000"/>
              <a:gd name="connsiteX719" fmla="*/ 506322 w 7467600"/>
              <a:gd name="connsiteY719" fmla="*/ 1020997 h 6858000"/>
              <a:gd name="connsiteX720" fmla="*/ 4570198 w 7467600"/>
              <a:gd name="connsiteY720" fmla="*/ 978081 h 6858000"/>
              <a:gd name="connsiteX721" fmla="*/ 4523691 w 7467600"/>
              <a:gd name="connsiteY721" fmla="*/ 1127776 h 6858000"/>
              <a:gd name="connsiteX722" fmla="*/ 4509875 w 7467600"/>
              <a:gd name="connsiteY722" fmla="*/ 1167552 h 6858000"/>
              <a:gd name="connsiteX723" fmla="*/ 4478168 w 7467600"/>
              <a:gd name="connsiteY723" fmla="*/ 1260735 h 6858000"/>
              <a:gd name="connsiteX724" fmla="*/ 4409309 w 7467600"/>
              <a:gd name="connsiteY724" fmla="*/ 1666996 h 6858000"/>
              <a:gd name="connsiteX725" fmla="*/ 4370031 w 7467600"/>
              <a:gd name="connsiteY725" fmla="*/ 1955666 h 6858000"/>
              <a:gd name="connsiteX726" fmla="*/ 4570198 w 7467600"/>
              <a:gd name="connsiteY726" fmla="*/ 978081 h 6858000"/>
              <a:gd name="connsiteX727" fmla="*/ 4557898 w 7467600"/>
              <a:gd name="connsiteY727" fmla="*/ 900011 h 6858000"/>
              <a:gd name="connsiteX728" fmla="*/ 4344840 w 7467600"/>
              <a:gd name="connsiteY728" fmla="*/ 1922038 h 6858000"/>
              <a:gd name="connsiteX729" fmla="*/ 4378710 w 7467600"/>
              <a:gd name="connsiteY729" fmla="*/ 1665516 h 6858000"/>
              <a:gd name="connsiteX730" fmla="*/ 4448798 w 7467600"/>
              <a:gd name="connsiteY730" fmla="*/ 1253024 h 6858000"/>
              <a:gd name="connsiteX731" fmla="*/ 4480315 w 7467600"/>
              <a:gd name="connsiteY731" fmla="*/ 1158454 h 6858000"/>
              <a:gd name="connsiteX732" fmla="*/ 4494133 w 7467600"/>
              <a:gd name="connsiteY732" fmla="*/ 1118676 h 6858000"/>
              <a:gd name="connsiteX733" fmla="*/ 4557898 w 7467600"/>
              <a:gd name="connsiteY733" fmla="*/ 900011 h 6858000"/>
              <a:gd name="connsiteX734" fmla="*/ 5870151 w 7467600"/>
              <a:gd name="connsiteY734" fmla="*/ 898890 h 6858000"/>
              <a:gd name="connsiteX735" fmla="*/ 5861335 w 7467600"/>
              <a:gd name="connsiteY735" fmla="*/ 899177 h 6858000"/>
              <a:gd name="connsiteX736" fmla="*/ 5843702 w 7467600"/>
              <a:gd name="connsiteY736" fmla="*/ 899748 h 6858000"/>
              <a:gd name="connsiteX737" fmla="*/ 5651107 w 7467600"/>
              <a:gd name="connsiteY737" fmla="*/ 920306 h 6858000"/>
              <a:gd name="connsiteX738" fmla="*/ 5459407 w 7467600"/>
              <a:gd name="connsiteY738" fmla="*/ 940975 h 6858000"/>
              <a:gd name="connsiteX739" fmla="*/ 5374846 w 7467600"/>
              <a:gd name="connsiteY739" fmla="*/ 941988 h 6858000"/>
              <a:gd name="connsiteX740" fmla="*/ 5256105 w 7467600"/>
              <a:gd name="connsiteY740" fmla="*/ 945632 h 6858000"/>
              <a:gd name="connsiteX741" fmla="*/ 5107071 w 7467600"/>
              <a:gd name="connsiteY741" fmla="*/ 969720 h 6858000"/>
              <a:gd name="connsiteX742" fmla="*/ 4998681 w 7467600"/>
              <a:gd name="connsiteY742" fmla="*/ 988771 h 6858000"/>
              <a:gd name="connsiteX743" fmla="*/ 5870151 w 7467600"/>
              <a:gd name="connsiteY743" fmla="*/ 898890 h 6858000"/>
              <a:gd name="connsiteX744" fmla="*/ 5504425 w 7467600"/>
              <a:gd name="connsiteY744" fmla="*/ 848067 h 6858000"/>
              <a:gd name="connsiteX745" fmla="*/ 4968849 w 7467600"/>
              <a:gd name="connsiteY745" fmla="*/ 962318 h 6858000"/>
              <a:gd name="connsiteX746" fmla="*/ 5104039 w 7467600"/>
              <a:gd name="connsiteY746" fmla="*/ 940634 h 6858000"/>
              <a:gd name="connsiteX747" fmla="*/ 5256311 w 7467600"/>
              <a:gd name="connsiteY747" fmla="*/ 916490 h 6858000"/>
              <a:gd name="connsiteX748" fmla="*/ 5377381 w 7467600"/>
              <a:gd name="connsiteY748" fmla="*/ 912671 h 6858000"/>
              <a:gd name="connsiteX749" fmla="*/ 5460148 w 7467600"/>
              <a:gd name="connsiteY749" fmla="*/ 911442 h 6858000"/>
              <a:gd name="connsiteX750" fmla="*/ 5648971 w 7467600"/>
              <a:gd name="connsiteY750" fmla="*/ 891331 h 6858000"/>
              <a:gd name="connsiteX751" fmla="*/ 5844807 w 7467600"/>
              <a:gd name="connsiteY751" fmla="*/ 870718 h 6858000"/>
              <a:gd name="connsiteX752" fmla="*/ 5862975 w 7467600"/>
              <a:gd name="connsiteY752" fmla="*/ 869756 h 6858000"/>
              <a:gd name="connsiteX753" fmla="*/ 5920887 w 7467600"/>
              <a:gd name="connsiteY753" fmla="*/ 865929 h 6858000"/>
              <a:gd name="connsiteX754" fmla="*/ 5504425 w 7467600"/>
              <a:gd name="connsiteY754" fmla="*/ 848067 h 6858000"/>
              <a:gd name="connsiteX755" fmla="*/ 3607114 w 7467600"/>
              <a:gd name="connsiteY755" fmla="*/ 467441 h 6858000"/>
              <a:gd name="connsiteX756" fmla="*/ 3296242 w 7467600"/>
              <a:gd name="connsiteY756" fmla="*/ 807991 h 6858000"/>
              <a:gd name="connsiteX757" fmla="*/ 3174674 w 7467600"/>
              <a:gd name="connsiteY757" fmla="*/ 919759 h 6858000"/>
              <a:gd name="connsiteX758" fmla="*/ 3042978 w 7467600"/>
              <a:gd name="connsiteY758" fmla="*/ 1054894 h 6858000"/>
              <a:gd name="connsiteX759" fmla="*/ 2968914 w 7467600"/>
              <a:gd name="connsiteY759" fmla="*/ 1133756 h 6858000"/>
              <a:gd name="connsiteX760" fmla="*/ 3103823 w 7467600"/>
              <a:gd name="connsiteY760" fmla="*/ 1026814 h 6858000"/>
              <a:gd name="connsiteX761" fmla="*/ 3607114 w 7467600"/>
              <a:gd name="connsiteY761" fmla="*/ 467441 h 6858000"/>
              <a:gd name="connsiteX762" fmla="*/ 3744487 w 7467600"/>
              <a:gd name="connsiteY762" fmla="*/ 383136 h 6858000"/>
              <a:gd name="connsiteX763" fmla="*/ 3970213 w 7467600"/>
              <a:gd name="connsiteY763" fmla="*/ 995559 h 6858000"/>
              <a:gd name="connsiteX764" fmla="*/ 3744487 w 7467600"/>
              <a:gd name="connsiteY764" fmla="*/ 383136 h 6858000"/>
              <a:gd name="connsiteX765" fmla="*/ 3624562 w 7467600"/>
              <a:gd name="connsiteY765" fmla="*/ 367041 h 6858000"/>
              <a:gd name="connsiteX766" fmla="*/ 3489712 w 7467600"/>
              <a:gd name="connsiteY766" fmla="*/ 485386 h 6858000"/>
              <a:gd name="connsiteX767" fmla="*/ 3182994 w 7467600"/>
              <a:gd name="connsiteY767" fmla="*/ 828265 h 6858000"/>
              <a:gd name="connsiteX768" fmla="*/ 2892114 w 7467600"/>
              <a:gd name="connsiteY768" fmla="*/ 1172635 h 6858000"/>
              <a:gd name="connsiteX769" fmla="*/ 3021459 w 7467600"/>
              <a:gd name="connsiteY769" fmla="*/ 1035385 h 6858000"/>
              <a:gd name="connsiteX770" fmla="*/ 3153873 w 7467600"/>
              <a:gd name="connsiteY770" fmla="*/ 898971 h 6858000"/>
              <a:gd name="connsiteX771" fmla="*/ 3276511 w 7467600"/>
              <a:gd name="connsiteY771" fmla="*/ 786423 h 6858000"/>
              <a:gd name="connsiteX772" fmla="*/ 3584154 w 7467600"/>
              <a:gd name="connsiteY772" fmla="*/ 448218 h 6858000"/>
              <a:gd name="connsiteX773" fmla="*/ 3624562 w 7467600"/>
              <a:gd name="connsiteY773" fmla="*/ 367041 h 6858000"/>
              <a:gd name="connsiteX774" fmla="*/ 3766672 w 7467600"/>
              <a:gd name="connsiteY774" fmla="*/ 359429 h 6858000"/>
              <a:gd name="connsiteX775" fmla="*/ 3996338 w 7467600"/>
              <a:gd name="connsiteY775" fmla="*/ 968237 h 6858000"/>
              <a:gd name="connsiteX776" fmla="*/ 3766672 w 7467600"/>
              <a:gd name="connsiteY776" fmla="*/ 359429 h 6858000"/>
              <a:gd name="connsiteX777" fmla="*/ 5805386 w 7467600"/>
              <a:gd name="connsiteY777" fmla="*/ 239240 h 6858000"/>
              <a:gd name="connsiteX778" fmla="*/ 5736947 w 7467600"/>
              <a:gd name="connsiteY778" fmla="*/ 261367 h 6858000"/>
              <a:gd name="connsiteX779" fmla="*/ 5427012 w 7467600"/>
              <a:gd name="connsiteY779" fmla="*/ 311272 h 6858000"/>
              <a:gd name="connsiteX780" fmla="*/ 5147818 w 7467600"/>
              <a:gd name="connsiteY780" fmla="*/ 322112 h 6858000"/>
              <a:gd name="connsiteX781" fmla="*/ 5060854 w 7467600"/>
              <a:gd name="connsiteY781" fmla="*/ 311882 h 6858000"/>
              <a:gd name="connsiteX782" fmla="*/ 4945989 w 7467600"/>
              <a:gd name="connsiteY782" fmla="*/ 300516 h 6858000"/>
              <a:gd name="connsiteX783" fmla="*/ 5410479 w 7467600"/>
              <a:gd name="connsiteY783" fmla="*/ 348434 h 6858000"/>
              <a:gd name="connsiteX784" fmla="*/ 5805386 w 7467600"/>
              <a:gd name="connsiteY784" fmla="*/ 239240 h 6858000"/>
              <a:gd name="connsiteX785" fmla="*/ 5905192 w 7467600"/>
              <a:gd name="connsiteY785" fmla="*/ 163079 h 6858000"/>
              <a:gd name="connsiteX786" fmla="*/ 5865655 w 7467600"/>
              <a:gd name="connsiteY786" fmla="*/ 171901 h 6858000"/>
              <a:gd name="connsiteX787" fmla="*/ 5259740 w 7467600"/>
              <a:gd name="connsiteY787" fmla="*/ 257013 h 6858000"/>
              <a:gd name="connsiteX788" fmla="*/ 5208466 w 7467600"/>
              <a:gd name="connsiteY788" fmla="*/ 257550 h 6858000"/>
              <a:gd name="connsiteX789" fmla="*/ 4980204 w 7467600"/>
              <a:gd name="connsiteY789" fmla="*/ 271903 h 6858000"/>
              <a:gd name="connsiteX790" fmla="*/ 5068068 w 7467600"/>
              <a:gd name="connsiteY790" fmla="*/ 282244 h 6858000"/>
              <a:gd name="connsiteX791" fmla="*/ 5153231 w 7467600"/>
              <a:gd name="connsiteY791" fmla="*/ 292240 h 6858000"/>
              <a:gd name="connsiteX792" fmla="*/ 5426491 w 7467600"/>
              <a:gd name="connsiteY792" fmla="*/ 281128 h 6858000"/>
              <a:gd name="connsiteX793" fmla="*/ 5731212 w 7467600"/>
              <a:gd name="connsiteY793" fmla="*/ 231951 h 6858000"/>
              <a:gd name="connsiteX794" fmla="*/ 5905192 w 7467600"/>
              <a:gd name="connsiteY794" fmla="*/ 163079 h 6858000"/>
              <a:gd name="connsiteX795" fmla="*/ 5944437 w 7467600"/>
              <a:gd name="connsiteY795" fmla="*/ 113829 h 6858000"/>
              <a:gd name="connsiteX796" fmla="*/ 5825032 w 7467600"/>
              <a:gd name="connsiteY796" fmla="*/ 146405 h 6858000"/>
              <a:gd name="connsiteX797" fmla="*/ 4955599 w 7467600"/>
              <a:gd name="connsiteY797" fmla="*/ 247008 h 6858000"/>
              <a:gd name="connsiteX798" fmla="*/ 5210104 w 7467600"/>
              <a:gd name="connsiteY798" fmla="*/ 228123 h 6858000"/>
              <a:gd name="connsiteX799" fmla="*/ 5261015 w 7467600"/>
              <a:gd name="connsiteY799" fmla="*/ 227087 h 6858000"/>
              <a:gd name="connsiteX800" fmla="*/ 5861181 w 7467600"/>
              <a:gd name="connsiteY800" fmla="*/ 143093 h 6858000"/>
              <a:gd name="connsiteX801" fmla="*/ 5961252 w 7467600"/>
              <a:gd name="connsiteY801" fmla="*/ 114820 h 6858000"/>
              <a:gd name="connsiteX802" fmla="*/ 5944437 w 7467600"/>
              <a:gd name="connsiteY802" fmla="*/ 113829 h 6858000"/>
              <a:gd name="connsiteX803" fmla="*/ 3882765 w 7467600"/>
              <a:gd name="connsiteY803" fmla="*/ 0 h 6858000"/>
              <a:gd name="connsiteX804" fmla="*/ 3995099 w 7467600"/>
              <a:gd name="connsiteY804" fmla="*/ 0 h 6858000"/>
              <a:gd name="connsiteX805" fmla="*/ 4163818 w 7467600"/>
              <a:gd name="connsiteY805" fmla="*/ 234104 h 6858000"/>
              <a:gd name="connsiteX806" fmla="*/ 4172099 w 7467600"/>
              <a:gd name="connsiteY806" fmla="*/ 234207 h 6858000"/>
              <a:gd name="connsiteX807" fmla="*/ 4784282 w 7467600"/>
              <a:gd name="connsiteY807" fmla="*/ 276561 h 6858000"/>
              <a:gd name="connsiteX808" fmla="*/ 4801687 w 7467600"/>
              <a:gd name="connsiteY808" fmla="*/ 267764 h 6858000"/>
              <a:gd name="connsiteX809" fmla="*/ 6082788 w 7467600"/>
              <a:gd name="connsiteY809" fmla="*/ 64119 h 6858000"/>
              <a:gd name="connsiteX810" fmla="*/ 6099442 w 7467600"/>
              <a:gd name="connsiteY810" fmla="*/ 82568 h 6858000"/>
              <a:gd name="connsiteX811" fmla="*/ 4804137 w 7467600"/>
              <a:gd name="connsiteY811" fmla="*/ 320931 h 6858000"/>
              <a:gd name="connsiteX812" fmla="*/ 4227047 w 7467600"/>
              <a:gd name="connsiteY812" fmla="*/ 313415 h 6858000"/>
              <a:gd name="connsiteX813" fmla="*/ 4346041 w 7467600"/>
              <a:gd name="connsiteY813" fmla="*/ 456086 h 6858000"/>
              <a:gd name="connsiteX814" fmla="*/ 4870967 w 7467600"/>
              <a:gd name="connsiteY814" fmla="*/ 963061 h 6858000"/>
              <a:gd name="connsiteX815" fmla="*/ 4889647 w 7467600"/>
              <a:gd name="connsiteY815" fmla="*/ 957147 h 6858000"/>
              <a:gd name="connsiteX816" fmla="*/ 5422504 w 7467600"/>
              <a:gd name="connsiteY816" fmla="*/ 805191 h 6858000"/>
              <a:gd name="connsiteX817" fmla="*/ 6087656 w 7467600"/>
              <a:gd name="connsiteY817" fmla="*/ 826703 h 6858000"/>
              <a:gd name="connsiteX818" fmla="*/ 6058717 w 7467600"/>
              <a:gd name="connsiteY818" fmla="*/ 865992 h 6858000"/>
              <a:gd name="connsiteX819" fmla="*/ 4974153 w 7467600"/>
              <a:gd name="connsiteY819" fmla="*/ 1045456 h 6858000"/>
              <a:gd name="connsiteX820" fmla="*/ 5627835 w 7467600"/>
              <a:gd name="connsiteY820" fmla="*/ 1472077 h 6858000"/>
              <a:gd name="connsiteX821" fmla="*/ 5629817 w 7467600"/>
              <a:gd name="connsiteY821" fmla="*/ 1471412 h 6858000"/>
              <a:gd name="connsiteX822" fmla="*/ 5634124 w 7467600"/>
              <a:gd name="connsiteY822" fmla="*/ 1470572 h 6858000"/>
              <a:gd name="connsiteX823" fmla="*/ 5755832 w 7467600"/>
              <a:gd name="connsiteY823" fmla="*/ 1383886 h 6858000"/>
              <a:gd name="connsiteX824" fmla="*/ 6014186 w 7467600"/>
              <a:gd name="connsiteY824" fmla="*/ 1279799 h 6858000"/>
              <a:gd name="connsiteX825" fmla="*/ 6901619 w 7467600"/>
              <a:gd name="connsiteY825" fmla="*/ 1047874 h 6858000"/>
              <a:gd name="connsiteX826" fmla="*/ 6931566 w 7467600"/>
              <a:gd name="connsiteY826" fmla="*/ 1062034 h 6858000"/>
              <a:gd name="connsiteX827" fmla="*/ 5790982 w 7467600"/>
              <a:gd name="connsiteY827" fmla="*/ 1561380 h 6858000"/>
              <a:gd name="connsiteX828" fmla="*/ 6188971 w 7467600"/>
              <a:gd name="connsiteY828" fmla="*/ 1755168 h 6858000"/>
              <a:gd name="connsiteX829" fmla="*/ 6202446 w 7467600"/>
              <a:gd name="connsiteY829" fmla="*/ 1752268 h 6858000"/>
              <a:gd name="connsiteX830" fmla="*/ 7179560 w 7467600"/>
              <a:gd name="connsiteY830" fmla="*/ 1467551 h 6858000"/>
              <a:gd name="connsiteX831" fmla="*/ 7158730 w 7467600"/>
              <a:gd name="connsiteY831" fmla="*/ 1507835 h 6858000"/>
              <a:gd name="connsiteX832" fmla="*/ 6326959 w 7467600"/>
              <a:gd name="connsiteY832" fmla="*/ 1817686 h 6858000"/>
              <a:gd name="connsiteX833" fmla="*/ 6537433 w 7467600"/>
              <a:gd name="connsiteY833" fmla="*/ 1907790 h 6858000"/>
              <a:gd name="connsiteX834" fmla="*/ 6550221 w 7467600"/>
              <a:gd name="connsiteY834" fmla="*/ 1910729 h 6858000"/>
              <a:gd name="connsiteX835" fmla="*/ 6964438 w 7467600"/>
              <a:gd name="connsiteY835" fmla="*/ 2209505 h 6858000"/>
              <a:gd name="connsiteX836" fmla="*/ 7367862 w 7467600"/>
              <a:gd name="connsiteY836" fmla="*/ 2806833 h 6858000"/>
              <a:gd name="connsiteX837" fmla="*/ 7364329 w 7467600"/>
              <a:gd name="connsiteY837" fmla="*/ 2826907 h 6858000"/>
              <a:gd name="connsiteX838" fmla="*/ 7290545 w 7467600"/>
              <a:gd name="connsiteY838" fmla="*/ 2850663 h 6858000"/>
              <a:gd name="connsiteX839" fmla="*/ 6472036 w 7467600"/>
              <a:gd name="connsiteY839" fmla="*/ 1959003 h 6858000"/>
              <a:gd name="connsiteX840" fmla="*/ 5792897 w 7467600"/>
              <a:gd name="connsiteY840" fmla="*/ 1647747 h 6858000"/>
              <a:gd name="connsiteX841" fmla="*/ 5842751 w 7467600"/>
              <a:gd name="connsiteY841" fmla="*/ 1816112 h 6858000"/>
              <a:gd name="connsiteX842" fmla="*/ 5847424 w 7467600"/>
              <a:gd name="connsiteY842" fmla="*/ 1815776 h 6858000"/>
              <a:gd name="connsiteX843" fmla="*/ 6399821 w 7467600"/>
              <a:gd name="connsiteY843" fmla="*/ 2344799 h 6858000"/>
              <a:gd name="connsiteX844" fmla="*/ 6323232 w 7467600"/>
              <a:gd name="connsiteY844" fmla="*/ 2389634 h 6858000"/>
              <a:gd name="connsiteX845" fmla="*/ 5942958 w 7467600"/>
              <a:gd name="connsiteY845" fmla="*/ 2077708 h 6858000"/>
              <a:gd name="connsiteX846" fmla="*/ 5921559 w 7467600"/>
              <a:gd name="connsiteY846" fmla="*/ 2378596 h 6858000"/>
              <a:gd name="connsiteX847" fmla="*/ 5817651 w 7467600"/>
              <a:gd name="connsiteY847" fmla="*/ 3023919 h 6858000"/>
              <a:gd name="connsiteX848" fmla="*/ 5729634 w 7467600"/>
              <a:gd name="connsiteY848" fmla="*/ 3051849 h 6858000"/>
              <a:gd name="connsiteX849" fmla="*/ 5611018 w 7467600"/>
              <a:gd name="connsiteY849" fmla="*/ 2316769 h 6858000"/>
              <a:gd name="connsiteX850" fmla="*/ 5687608 w 7467600"/>
              <a:gd name="connsiteY850" fmla="*/ 2039972 h 6858000"/>
              <a:gd name="connsiteX851" fmla="*/ 5657554 w 7467600"/>
              <a:gd name="connsiteY851" fmla="*/ 1576445 h 6858000"/>
              <a:gd name="connsiteX852" fmla="*/ 5150475 w 7467600"/>
              <a:gd name="connsiteY852" fmla="*/ 1274012 h 6858000"/>
              <a:gd name="connsiteX853" fmla="*/ 5349142 w 7467600"/>
              <a:gd name="connsiteY853" fmla="*/ 2204405 h 6858000"/>
              <a:gd name="connsiteX854" fmla="*/ 5262214 w 7467600"/>
              <a:gd name="connsiteY854" fmla="*/ 2233836 h 6858000"/>
              <a:gd name="connsiteX855" fmla="*/ 4981539 w 7467600"/>
              <a:gd name="connsiteY855" fmla="*/ 1542201 h 6858000"/>
              <a:gd name="connsiteX856" fmla="*/ 4958461 w 7467600"/>
              <a:gd name="connsiteY856" fmla="*/ 1136957 h 6858000"/>
              <a:gd name="connsiteX857" fmla="*/ 4655015 w 7467600"/>
              <a:gd name="connsiteY857" fmla="*/ 891426 h 6858000"/>
              <a:gd name="connsiteX858" fmla="*/ 4348002 w 7467600"/>
              <a:gd name="connsiteY858" fmla="*/ 2205895 h 6858000"/>
              <a:gd name="connsiteX859" fmla="*/ 4262250 w 7467600"/>
              <a:gd name="connsiteY859" fmla="*/ 2219972 h 6858000"/>
              <a:gd name="connsiteX860" fmla="*/ 4550611 w 7467600"/>
              <a:gd name="connsiteY860" fmla="*/ 817540 h 6858000"/>
              <a:gd name="connsiteX861" fmla="*/ 4564418 w 7467600"/>
              <a:gd name="connsiteY861" fmla="*/ 808293 h 6858000"/>
              <a:gd name="connsiteX862" fmla="*/ 4266388 w 7467600"/>
              <a:gd name="connsiteY862" fmla="*/ 500083 h 6858000"/>
              <a:gd name="connsiteX863" fmla="*/ 4032842 w 7467600"/>
              <a:gd name="connsiteY863" fmla="*/ 211809 h 6858000"/>
              <a:gd name="connsiteX864" fmla="*/ 3882765 w 7467600"/>
              <a:gd name="connsiteY864" fmla="*/ 0 h 6858000"/>
              <a:gd name="connsiteX865" fmla="*/ 3721337 w 7467600"/>
              <a:gd name="connsiteY865" fmla="*/ 0 h 6858000"/>
              <a:gd name="connsiteX866" fmla="*/ 3797544 w 7467600"/>
              <a:gd name="connsiteY866" fmla="*/ 0 h 6858000"/>
              <a:gd name="connsiteX867" fmla="*/ 3775734 w 7467600"/>
              <a:gd name="connsiteY867" fmla="*/ 95131 h 6858000"/>
              <a:gd name="connsiteX868" fmla="*/ 3724807 w 7467600"/>
              <a:gd name="connsiteY868" fmla="*/ 272257 h 6858000"/>
              <a:gd name="connsiteX869" fmla="*/ 3726844 w 7467600"/>
              <a:gd name="connsiteY869" fmla="*/ 282988 h 6858000"/>
              <a:gd name="connsiteX870" fmla="*/ 3742664 w 7467600"/>
              <a:gd name="connsiteY870" fmla="*/ 279918 h 6858000"/>
              <a:gd name="connsiteX871" fmla="*/ 4103910 w 7467600"/>
              <a:gd name="connsiteY871" fmla="*/ 1161917 h 6858000"/>
              <a:gd name="connsiteX872" fmla="*/ 4020269 w 7467600"/>
              <a:gd name="connsiteY872" fmla="*/ 1200406 h 6858000"/>
              <a:gd name="connsiteX873" fmla="*/ 3674882 w 7467600"/>
              <a:gd name="connsiteY873" fmla="*/ 488524 h 6858000"/>
              <a:gd name="connsiteX874" fmla="*/ 3132682 w 7467600"/>
              <a:gd name="connsiteY874" fmla="*/ 1072284 h 6858000"/>
              <a:gd name="connsiteX875" fmla="*/ 2716346 w 7467600"/>
              <a:gd name="connsiteY875" fmla="*/ 1276376 h 6858000"/>
              <a:gd name="connsiteX876" fmla="*/ 2716772 w 7467600"/>
              <a:gd name="connsiteY876" fmla="*/ 1255462 h 6858000"/>
              <a:gd name="connsiteX877" fmla="*/ 3471096 w 7467600"/>
              <a:gd name="connsiteY877" fmla="*/ 437072 h 6858000"/>
              <a:gd name="connsiteX878" fmla="*/ 3639057 w 7467600"/>
              <a:gd name="connsiteY878" fmla="*/ 286334 h 6858000"/>
              <a:gd name="connsiteX879" fmla="*/ 3640309 w 7467600"/>
              <a:gd name="connsiteY879" fmla="*/ 284664 h 6858000"/>
              <a:gd name="connsiteX880" fmla="*/ 3646022 w 7467600"/>
              <a:gd name="connsiteY880" fmla="*/ 276711 h 6858000"/>
              <a:gd name="connsiteX881" fmla="*/ 3707943 w 7467600"/>
              <a:gd name="connsiteY881" fmla="*/ 65958 h 6858000"/>
              <a:gd name="connsiteX882" fmla="*/ 3721337 w 7467600"/>
              <a:gd name="connsiteY882" fmla="*/ 0 h 6858000"/>
              <a:gd name="connsiteX883" fmla="*/ 2867960 w 7467600"/>
              <a:gd name="connsiteY883" fmla="*/ 0 h 6858000"/>
              <a:gd name="connsiteX884" fmla="*/ 2926351 w 7467600"/>
              <a:gd name="connsiteY884" fmla="*/ 0 h 6858000"/>
              <a:gd name="connsiteX885" fmla="*/ 2902823 w 7467600"/>
              <a:gd name="connsiteY885" fmla="*/ 262929 h 6858000"/>
              <a:gd name="connsiteX886" fmla="*/ 2940663 w 7467600"/>
              <a:gd name="connsiteY886" fmla="*/ 140884 h 6858000"/>
              <a:gd name="connsiteX887" fmla="*/ 2947039 w 7467600"/>
              <a:gd name="connsiteY887" fmla="*/ 122524 h 6858000"/>
              <a:gd name="connsiteX888" fmla="*/ 2984316 w 7467600"/>
              <a:gd name="connsiteY888" fmla="*/ 0 h 6858000"/>
              <a:gd name="connsiteX889" fmla="*/ 3016114 w 7467600"/>
              <a:gd name="connsiteY889" fmla="*/ 0 h 6858000"/>
              <a:gd name="connsiteX890" fmla="*/ 2979949 w 7467600"/>
              <a:gd name="connsiteY890" fmla="*/ 119274 h 6858000"/>
              <a:gd name="connsiteX891" fmla="*/ 3023879 w 7467600"/>
              <a:gd name="connsiteY891" fmla="*/ 0 h 6858000"/>
              <a:gd name="connsiteX892" fmla="*/ 3105400 w 7467600"/>
              <a:gd name="connsiteY892" fmla="*/ 0 h 6858000"/>
              <a:gd name="connsiteX893" fmla="*/ 3094669 w 7467600"/>
              <a:gd name="connsiteY893" fmla="*/ 30308 h 6858000"/>
              <a:gd name="connsiteX894" fmla="*/ 2901945 w 7467600"/>
              <a:gd name="connsiteY894" fmla="*/ 466538 h 6858000"/>
              <a:gd name="connsiteX895" fmla="*/ 2815209 w 7467600"/>
              <a:gd name="connsiteY895" fmla="*/ 497361 h 6858000"/>
              <a:gd name="connsiteX896" fmla="*/ 2844845 w 7467600"/>
              <a:gd name="connsiteY896" fmla="*/ 127638 h 6858000"/>
              <a:gd name="connsiteX897" fmla="*/ 2867960 w 7467600"/>
              <a:gd name="connsiteY897" fmla="*/ 0 h 6858000"/>
              <a:gd name="connsiteX898" fmla="*/ 1057230 w 7467600"/>
              <a:gd name="connsiteY898" fmla="*/ 0 h 6858000"/>
              <a:gd name="connsiteX899" fmla="*/ 1111003 w 7467600"/>
              <a:gd name="connsiteY899" fmla="*/ 0 h 6858000"/>
              <a:gd name="connsiteX900" fmla="*/ 1125553 w 7467600"/>
              <a:gd name="connsiteY900" fmla="*/ 52588 h 6858000"/>
              <a:gd name="connsiteX901" fmla="*/ 1304276 w 7467600"/>
              <a:gd name="connsiteY901" fmla="*/ 476275 h 6858000"/>
              <a:gd name="connsiteX902" fmla="*/ 1492066 w 7467600"/>
              <a:gd name="connsiteY902" fmla="*/ 886333 h 6858000"/>
              <a:gd name="connsiteX903" fmla="*/ 1423698 w 7467600"/>
              <a:gd name="connsiteY903" fmla="*/ 710817 h 6858000"/>
              <a:gd name="connsiteX904" fmla="*/ 1357609 w 7467600"/>
              <a:gd name="connsiteY904" fmla="*/ 532892 h 6858000"/>
              <a:gd name="connsiteX905" fmla="*/ 1309550 w 7467600"/>
              <a:gd name="connsiteY905" fmla="*/ 374031 h 6858000"/>
              <a:gd name="connsiteX906" fmla="*/ 1193673 w 7467600"/>
              <a:gd name="connsiteY906" fmla="*/ 49533 h 6858000"/>
              <a:gd name="connsiteX907" fmla="*/ 1164391 w 7467600"/>
              <a:gd name="connsiteY907" fmla="*/ 0 h 6858000"/>
              <a:gd name="connsiteX908" fmla="*/ 1200666 w 7467600"/>
              <a:gd name="connsiteY908" fmla="*/ 0 h 6858000"/>
              <a:gd name="connsiteX909" fmla="*/ 1223408 w 7467600"/>
              <a:gd name="connsiteY909" fmla="*/ 38996 h 6858000"/>
              <a:gd name="connsiteX910" fmla="*/ 1339635 w 7467600"/>
              <a:gd name="connsiteY910" fmla="*/ 365517 h 6858000"/>
              <a:gd name="connsiteX911" fmla="*/ 1387469 w 7467600"/>
              <a:gd name="connsiteY911" fmla="*/ 523079 h 6858000"/>
              <a:gd name="connsiteX912" fmla="*/ 1452685 w 7467600"/>
              <a:gd name="connsiteY912" fmla="*/ 699806 h 6858000"/>
              <a:gd name="connsiteX913" fmla="*/ 1492092 w 7467600"/>
              <a:gd name="connsiteY913" fmla="*/ 800424 h 6858000"/>
              <a:gd name="connsiteX914" fmla="*/ 1455302 w 7467600"/>
              <a:gd name="connsiteY914" fmla="*/ 632913 h 6858000"/>
              <a:gd name="connsiteX915" fmla="*/ 1222336 w 7467600"/>
              <a:gd name="connsiteY915" fmla="*/ 9480 h 6858000"/>
              <a:gd name="connsiteX916" fmla="*/ 1214634 w 7467600"/>
              <a:gd name="connsiteY916" fmla="*/ 0 h 6858000"/>
              <a:gd name="connsiteX917" fmla="*/ 1289827 w 7467600"/>
              <a:gd name="connsiteY917" fmla="*/ 0 h 6858000"/>
              <a:gd name="connsiteX918" fmla="*/ 1321076 w 7467600"/>
              <a:gd name="connsiteY918" fmla="*/ 59722 h 6858000"/>
              <a:gd name="connsiteX919" fmla="*/ 1512579 w 7467600"/>
              <a:gd name="connsiteY919" fmla="*/ 626441 h 6858000"/>
              <a:gd name="connsiteX920" fmla="*/ 1506076 w 7467600"/>
              <a:gd name="connsiteY920" fmla="*/ 1089289 h 6858000"/>
              <a:gd name="connsiteX921" fmla="*/ 1486346 w 7467600"/>
              <a:gd name="connsiteY921" fmla="*/ 1079919 h 6858000"/>
              <a:gd name="connsiteX922" fmla="*/ 1070511 w 7467600"/>
              <a:gd name="connsiteY922" fmla="*/ 48609 h 6858000"/>
              <a:gd name="connsiteX923" fmla="*/ 1057230 w 7467600"/>
              <a:gd name="connsiteY923" fmla="*/ 0 h 6858000"/>
              <a:gd name="connsiteX924" fmla="*/ 43151 w 7467600"/>
              <a:gd name="connsiteY924" fmla="*/ 0 h 6858000"/>
              <a:gd name="connsiteX925" fmla="*/ 95283 w 7467600"/>
              <a:gd name="connsiteY925" fmla="*/ 0 h 6858000"/>
              <a:gd name="connsiteX926" fmla="*/ 300708 w 7467600"/>
              <a:gd name="connsiteY926" fmla="*/ 154571 h 6858000"/>
              <a:gd name="connsiteX927" fmla="*/ 530414 w 7467600"/>
              <a:gd name="connsiteY927" fmla="*/ 354673 h 6858000"/>
              <a:gd name="connsiteX928" fmla="*/ 333785 w 7467600"/>
              <a:gd name="connsiteY928" fmla="*/ 161564 h 6858000"/>
              <a:gd name="connsiteX929" fmla="*/ 147005 w 7467600"/>
              <a:gd name="connsiteY929" fmla="*/ 0 h 6858000"/>
              <a:gd name="connsiteX930" fmla="*/ 272509 w 7467600"/>
              <a:gd name="connsiteY930" fmla="*/ 0 h 6858000"/>
              <a:gd name="connsiteX931" fmla="*/ 326276 w 7467600"/>
              <a:gd name="connsiteY931" fmla="*/ 45847 h 6858000"/>
              <a:gd name="connsiteX932" fmla="*/ 823759 w 7467600"/>
              <a:gd name="connsiteY932" fmla="*/ 574145 h 6858000"/>
              <a:gd name="connsiteX933" fmla="*/ 811254 w 7467600"/>
              <a:gd name="connsiteY933" fmla="*/ 665546 h 6858000"/>
              <a:gd name="connsiteX934" fmla="*/ 154042 w 7467600"/>
              <a:gd name="connsiteY934" fmla="*/ 261522 h 6858000"/>
              <a:gd name="connsiteX935" fmla="*/ 13550 w 7467600"/>
              <a:gd name="connsiteY935" fmla="*/ 158423 h 6858000"/>
              <a:gd name="connsiteX936" fmla="*/ 0 w 7467600"/>
              <a:gd name="connsiteY936" fmla="*/ 146618 h 6858000"/>
              <a:gd name="connsiteX937" fmla="*/ 0 w 7467600"/>
              <a:gd name="connsiteY937" fmla="*/ 59161 h 6858000"/>
              <a:gd name="connsiteX938" fmla="*/ 45427 w 7467600"/>
              <a:gd name="connsiteY938" fmla="*/ 101078 h 6858000"/>
              <a:gd name="connsiteX939" fmla="*/ 630103 w 7467600"/>
              <a:gd name="connsiteY939" fmla="*/ 485885 h 6858000"/>
              <a:gd name="connsiteX940" fmla="*/ 532040 w 7467600"/>
              <a:gd name="connsiteY940" fmla="*/ 399359 h 6858000"/>
              <a:gd name="connsiteX941" fmla="*/ 517618 w 7467600"/>
              <a:gd name="connsiteY941" fmla="*/ 385726 h 6858000"/>
              <a:gd name="connsiteX942" fmla="*/ 285074 w 7467600"/>
              <a:gd name="connsiteY942" fmla="*/ 182755 h 6858000"/>
              <a:gd name="connsiteX943" fmla="*/ 43151 w 7467600"/>
              <a:gd name="connsiteY943"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289862 w 7467600"/>
              <a:gd name="connsiteY10" fmla="*/ 6659827 h 6858000"/>
              <a:gd name="connsiteX11" fmla="*/ 1019354 w 7467600"/>
              <a:gd name="connsiteY11" fmla="*/ 6315006 h 6858000"/>
              <a:gd name="connsiteX12" fmla="*/ 441046 w 7467600"/>
              <a:gd name="connsiteY12" fmla="*/ 6691153 h 6858000"/>
              <a:gd name="connsiteX13" fmla="*/ 1019354 w 7467600"/>
              <a:gd name="connsiteY13" fmla="*/ 6315006 h 6858000"/>
              <a:gd name="connsiteX14" fmla="*/ 991680 w 7467600"/>
              <a:gd name="connsiteY14" fmla="*/ 6298413 h 6858000"/>
              <a:gd name="connsiteX15" fmla="*/ 409060 w 7467600"/>
              <a:gd name="connsiteY15" fmla="*/ 6671470 h 6858000"/>
              <a:gd name="connsiteX16" fmla="*/ 991680 w 7467600"/>
              <a:gd name="connsiteY16" fmla="*/ 6298413 h 6858000"/>
              <a:gd name="connsiteX17" fmla="*/ 103333 w 7467600"/>
              <a:gd name="connsiteY17" fmla="*/ 5699602 h 6858000"/>
              <a:gd name="connsiteX18" fmla="*/ 233938 w 7467600"/>
              <a:gd name="connsiteY18" fmla="*/ 5809416 h 6858000"/>
              <a:gd name="connsiteX19" fmla="*/ 883580 w 7467600"/>
              <a:gd name="connsiteY19" fmla="*/ 6180710 h 6858000"/>
              <a:gd name="connsiteX20" fmla="*/ 487337 w 7467600"/>
              <a:gd name="connsiteY20" fmla="*/ 5950182 h 6858000"/>
              <a:gd name="connsiteX21" fmla="*/ 354051 w 7467600"/>
              <a:gd name="connsiteY21" fmla="*/ 5854912 h 6858000"/>
              <a:gd name="connsiteX22" fmla="*/ 195436 w 7467600"/>
              <a:gd name="connsiteY22" fmla="*/ 5755068 h 6858000"/>
              <a:gd name="connsiteX23" fmla="*/ 103333 w 7467600"/>
              <a:gd name="connsiteY23" fmla="*/ 5699602 h 6858000"/>
              <a:gd name="connsiteX24" fmla="*/ 5539432 w 7467600"/>
              <a:gd name="connsiteY24" fmla="*/ 5642928 h 6858000"/>
              <a:gd name="connsiteX25" fmla="*/ 5555462 w 7467600"/>
              <a:gd name="connsiteY25" fmla="*/ 5694454 h 6858000"/>
              <a:gd name="connsiteX26" fmla="*/ 5828270 w 7467600"/>
              <a:gd name="connsiteY26" fmla="*/ 6320663 h 6858000"/>
              <a:gd name="connsiteX27" fmla="*/ 5947416 w 7467600"/>
              <a:gd name="connsiteY27" fmla="*/ 6574846 h 6858000"/>
              <a:gd name="connsiteX28" fmla="*/ 5539432 w 7467600"/>
              <a:gd name="connsiteY28" fmla="*/ 5642928 h 6858000"/>
              <a:gd name="connsiteX29" fmla="*/ 51253 w 7467600"/>
              <a:gd name="connsiteY29" fmla="*/ 5631825 h 6858000"/>
              <a:gd name="connsiteX30" fmla="*/ 211622 w 7467600"/>
              <a:gd name="connsiteY30" fmla="*/ 5728803 h 6858000"/>
              <a:gd name="connsiteX31" fmla="*/ 371652 w 7467600"/>
              <a:gd name="connsiteY31" fmla="*/ 5829062 h 6858000"/>
              <a:gd name="connsiteX32" fmla="*/ 505903 w 7467600"/>
              <a:gd name="connsiteY32" fmla="*/ 5925221 h 6858000"/>
              <a:gd name="connsiteX33" fmla="*/ 899240 w 7467600"/>
              <a:gd name="connsiteY33" fmla="*/ 6153068 h 6858000"/>
              <a:gd name="connsiteX34" fmla="*/ 988114 w 7467600"/>
              <a:gd name="connsiteY34" fmla="*/ 6174204 h 6858000"/>
              <a:gd name="connsiteX35" fmla="*/ 845971 w 7467600"/>
              <a:gd name="connsiteY35" fmla="*/ 6067177 h 6858000"/>
              <a:gd name="connsiteX36" fmla="*/ 448057 w 7467600"/>
              <a:gd name="connsiteY36" fmla="*/ 5841376 h 6858000"/>
              <a:gd name="connsiteX37" fmla="*/ 51253 w 7467600"/>
              <a:gd name="connsiteY37" fmla="*/ 5631825 h 6858000"/>
              <a:gd name="connsiteX38" fmla="*/ 2606687 w 7467600"/>
              <a:gd name="connsiteY38" fmla="*/ 5630718 h 6858000"/>
              <a:gd name="connsiteX39" fmla="*/ 2645658 w 7467600"/>
              <a:gd name="connsiteY39" fmla="*/ 6640259 h 6858000"/>
              <a:gd name="connsiteX40" fmla="*/ 2606687 w 7467600"/>
              <a:gd name="connsiteY40" fmla="*/ 5630718 h 6858000"/>
              <a:gd name="connsiteX41" fmla="*/ 3642057 w 7467600"/>
              <a:gd name="connsiteY41" fmla="*/ 5573487 h 6858000"/>
              <a:gd name="connsiteX42" fmla="*/ 3632981 w 7467600"/>
              <a:gd name="connsiteY42" fmla="*/ 5579437 h 6858000"/>
              <a:gd name="connsiteX43" fmla="*/ 3382436 w 7467600"/>
              <a:gd name="connsiteY43" fmla="*/ 5952726 h 6858000"/>
              <a:gd name="connsiteX44" fmla="*/ 3191929 w 7467600"/>
              <a:gd name="connsiteY44" fmla="*/ 6662669 h 6858000"/>
              <a:gd name="connsiteX45" fmla="*/ 3369898 w 7467600"/>
              <a:gd name="connsiteY45" fmla="*/ 6081771 h 6858000"/>
              <a:gd name="connsiteX46" fmla="*/ 3642057 w 7467600"/>
              <a:gd name="connsiteY46" fmla="*/ 5573487 h 6858000"/>
              <a:gd name="connsiteX47" fmla="*/ 2650666 w 7467600"/>
              <a:gd name="connsiteY47" fmla="*/ 5530686 h 6858000"/>
              <a:gd name="connsiteX48" fmla="*/ 2650249 w 7467600"/>
              <a:gd name="connsiteY48" fmla="*/ 5532101 h 6858000"/>
              <a:gd name="connsiteX49" fmla="*/ 2663808 w 7467600"/>
              <a:gd name="connsiteY49" fmla="*/ 6535215 h 6858000"/>
              <a:gd name="connsiteX50" fmla="*/ 2665418 w 7467600"/>
              <a:gd name="connsiteY50" fmla="*/ 6132756 h 6858000"/>
              <a:gd name="connsiteX51" fmla="*/ 2650666 w 7467600"/>
              <a:gd name="connsiteY51" fmla="*/ 5530686 h 6858000"/>
              <a:gd name="connsiteX52" fmla="*/ 2680277 w 7467600"/>
              <a:gd name="connsiteY52" fmla="*/ 5479204 h 6858000"/>
              <a:gd name="connsiteX53" fmla="*/ 2678972 w 7467600"/>
              <a:gd name="connsiteY53" fmla="*/ 5481582 h 6858000"/>
              <a:gd name="connsiteX54" fmla="*/ 2696666 w 7467600"/>
              <a:gd name="connsiteY54" fmla="*/ 6133836 h 6858000"/>
              <a:gd name="connsiteX55" fmla="*/ 2695769 w 7467600"/>
              <a:gd name="connsiteY55" fmla="*/ 6390955 h 6858000"/>
              <a:gd name="connsiteX56" fmla="*/ 2739893 w 7467600"/>
              <a:gd name="connsiteY56" fmla="*/ 6108357 h 6858000"/>
              <a:gd name="connsiteX57" fmla="*/ 2680277 w 7467600"/>
              <a:gd name="connsiteY57" fmla="*/ 5479204 h 6858000"/>
              <a:gd name="connsiteX58" fmla="*/ 1132195 w 7467600"/>
              <a:gd name="connsiteY58" fmla="*/ 5467980 h 6858000"/>
              <a:gd name="connsiteX59" fmla="*/ 1679056 w 7467600"/>
              <a:gd name="connsiteY59" fmla="*/ 5516907 h 6858000"/>
              <a:gd name="connsiteX60" fmla="*/ 2128648 w 7467600"/>
              <a:gd name="connsiteY60" fmla="*/ 5474249 h 6858000"/>
              <a:gd name="connsiteX61" fmla="*/ 1825619 w 7467600"/>
              <a:gd name="connsiteY61" fmla="*/ 5478447 h 6858000"/>
              <a:gd name="connsiteX62" fmla="*/ 1737798 w 7467600"/>
              <a:gd name="connsiteY62" fmla="*/ 5483353 h 6858000"/>
              <a:gd name="connsiteX63" fmla="*/ 1132195 w 7467600"/>
              <a:gd name="connsiteY63" fmla="*/ 5467980 h 6858000"/>
              <a:gd name="connsiteX64" fmla="*/ 1456157 w 7467600"/>
              <a:gd name="connsiteY64" fmla="*/ 5371404 h 6858000"/>
              <a:gd name="connsiteX65" fmla="*/ 1244432 w 7467600"/>
              <a:gd name="connsiteY65" fmla="*/ 5385601 h 6858000"/>
              <a:gd name="connsiteX66" fmla="*/ 973990 w 7467600"/>
              <a:gd name="connsiteY66" fmla="*/ 5424940 h 6858000"/>
              <a:gd name="connsiteX67" fmla="*/ 1103809 w 7467600"/>
              <a:gd name="connsiteY67" fmla="*/ 5433720 h 6858000"/>
              <a:gd name="connsiteX68" fmla="*/ 1123454 w 7467600"/>
              <a:gd name="connsiteY68" fmla="*/ 5435727 h 6858000"/>
              <a:gd name="connsiteX69" fmla="*/ 1737017 w 7467600"/>
              <a:gd name="connsiteY69" fmla="*/ 5452183 h 6858000"/>
              <a:gd name="connsiteX70" fmla="*/ 1824397 w 7467600"/>
              <a:gd name="connsiteY70" fmla="*/ 5447757 h 6858000"/>
              <a:gd name="connsiteX71" fmla="*/ 2070059 w 7467600"/>
              <a:gd name="connsiteY71" fmla="*/ 5441660 h 6858000"/>
              <a:gd name="connsiteX72" fmla="*/ 1456157 w 7467600"/>
              <a:gd name="connsiteY72" fmla="*/ 5371404 h 6858000"/>
              <a:gd name="connsiteX73" fmla="*/ 4988186 w 7467600"/>
              <a:gd name="connsiteY73" fmla="*/ 5216467 h 6858000"/>
              <a:gd name="connsiteX74" fmla="*/ 4777334 w 7467600"/>
              <a:gd name="connsiteY74" fmla="*/ 5406072 h 6858000"/>
              <a:gd name="connsiteX75" fmla="*/ 4718341 w 7467600"/>
              <a:gd name="connsiteY75" fmla="*/ 5468043 h 6858000"/>
              <a:gd name="connsiteX76" fmla="*/ 4604655 w 7467600"/>
              <a:gd name="connsiteY76" fmla="*/ 5583434 h 6858000"/>
              <a:gd name="connsiteX77" fmla="*/ 4565074 w 7467600"/>
              <a:gd name="connsiteY77" fmla="*/ 5618550 h 6858000"/>
              <a:gd name="connsiteX78" fmla="*/ 4988186 w 7467600"/>
              <a:gd name="connsiteY78" fmla="*/ 5216467 h 6858000"/>
              <a:gd name="connsiteX79" fmla="*/ 4978032 w 7467600"/>
              <a:gd name="connsiteY79" fmla="*/ 5183809 h 6858000"/>
              <a:gd name="connsiteX80" fmla="*/ 4463413 w 7467600"/>
              <a:gd name="connsiteY80" fmla="*/ 5615162 h 6858000"/>
              <a:gd name="connsiteX81" fmla="*/ 4358134 w 7467600"/>
              <a:gd name="connsiteY81" fmla="*/ 5742791 h 6858000"/>
              <a:gd name="connsiteX82" fmla="*/ 4376219 w 7467600"/>
              <a:gd name="connsiteY82" fmla="*/ 5729027 h 6858000"/>
              <a:gd name="connsiteX83" fmla="*/ 4582340 w 7467600"/>
              <a:gd name="connsiteY83" fmla="*/ 5561037 h 6858000"/>
              <a:gd name="connsiteX84" fmla="*/ 4694684 w 7467600"/>
              <a:gd name="connsiteY84" fmla="*/ 5447098 h 6858000"/>
              <a:gd name="connsiteX85" fmla="*/ 4754123 w 7467600"/>
              <a:gd name="connsiteY85" fmla="*/ 5384643 h 6858000"/>
              <a:gd name="connsiteX86" fmla="*/ 4978032 w 7467600"/>
              <a:gd name="connsiteY86" fmla="*/ 5183809 h 6858000"/>
              <a:gd name="connsiteX87" fmla="*/ 1903353 w 7467600"/>
              <a:gd name="connsiteY87" fmla="*/ 5044827 h 6858000"/>
              <a:gd name="connsiteX88" fmla="*/ 1936931 w 7467600"/>
              <a:gd name="connsiteY88" fmla="*/ 5093954 h 6858000"/>
              <a:gd name="connsiteX89" fmla="*/ 2195868 w 7467600"/>
              <a:gd name="connsiteY89" fmla="*/ 5396574 h 6858000"/>
              <a:gd name="connsiteX90" fmla="*/ 2088852 w 7467600"/>
              <a:gd name="connsiteY90" fmla="*/ 5166123 h 6858000"/>
              <a:gd name="connsiteX91" fmla="*/ 1958241 w 7467600"/>
              <a:gd name="connsiteY91" fmla="*/ 5067955 h 6858000"/>
              <a:gd name="connsiteX92" fmla="*/ 1903353 w 7467600"/>
              <a:gd name="connsiteY92" fmla="*/ 5044827 h 6858000"/>
              <a:gd name="connsiteX93" fmla="*/ 1979378 w 7467600"/>
              <a:gd name="connsiteY93" fmla="*/ 4769504 h 6858000"/>
              <a:gd name="connsiteX94" fmla="*/ 2882120 w 7467600"/>
              <a:gd name="connsiteY94" fmla="*/ 5064547 h 6858000"/>
              <a:gd name="connsiteX95" fmla="*/ 2793103 w 7467600"/>
              <a:gd name="connsiteY95" fmla="*/ 5039699 h 6858000"/>
              <a:gd name="connsiteX96" fmla="*/ 2770041 w 7467600"/>
              <a:gd name="connsiteY96" fmla="*/ 5033634 h 6858000"/>
              <a:gd name="connsiteX97" fmla="*/ 1979378 w 7467600"/>
              <a:gd name="connsiteY97" fmla="*/ 4769504 h 6858000"/>
              <a:gd name="connsiteX98" fmla="*/ 1927410 w 7467600"/>
              <a:gd name="connsiteY98" fmla="*/ 4716164 h 6858000"/>
              <a:gd name="connsiteX99" fmla="*/ 1959587 w 7467600"/>
              <a:gd name="connsiteY99" fmla="*/ 4728849 h 6858000"/>
              <a:gd name="connsiteX100" fmla="*/ 2777707 w 7467600"/>
              <a:gd name="connsiteY100" fmla="*/ 5003991 h 6858000"/>
              <a:gd name="connsiteX101" fmla="*/ 2800768 w 7467600"/>
              <a:gd name="connsiteY101" fmla="*/ 5010056 h 6858000"/>
              <a:gd name="connsiteX102" fmla="*/ 2879408 w 7467600"/>
              <a:gd name="connsiteY102" fmla="*/ 5031590 h 6858000"/>
              <a:gd name="connsiteX103" fmla="*/ 2862295 w 7467600"/>
              <a:gd name="connsiteY103" fmla="*/ 5022958 h 6858000"/>
              <a:gd name="connsiteX104" fmla="*/ 2813343 w 7467600"/>
              <a:gd name="connsiteY104" fmla="*/ 4998369 h 6858000"/>
              <a:gd name="connsiteX105" fmla="*/ 2646245 w 7467600"/>
              <a:gd name="connsiteY105" fmla="*/ 4930999 h 6858000"/>
              <a:gd name="connsiteX106" fmla="*/ 1999243 w 7467600"/>
              <a:gd name="connsiteY106" fmla="*/ 4730524 h 6858000"/>
              <a:gd name="connsiteX107" fmla="*/ 1979527 w 7467600"/>
              <a:gd name="connsiteY107" fmla="*/ 4726651 h 6858000"/>
              <a:gd name="connsiteX108" fmla="*/ 1927410 w 7467600"/>
              <a:gd name="connsiteY108" fmla="*/ 4716164 h 6858000"/>
              <a:gd name="connsiteX109" fmla="*/ 1997014 w 7467600"/>
              <a:gd name="connsiteY109" fmla="*/ 4698007 h 6858000"/>
              <a:gd name="connsiteX110" fmla="*/ 2005458 w 7467600"/>
              <a:gd name="connsiteY110" fmla="*/ 4699540 h 6858000"/>
              <a:gd name="connsiteX111" fmla="*/ 2657186 w 7467600"/>
              <a:gd name="connsiteY111" fmla="*/ 4901687 h 6858000"/>
              <a:gd name="connsiteX112" fmla="*/ 2826662 w 7467600"/>
              <a:gd name="connsiteY112" fmla="*/ 4970362 h 6858000"/>
              <a:gd name="connsiteX113" fmla="*/ 2876100 w 7467600"/>
              <a:gd name="connsiteY113" fmla="*/ 4995397 h 6858000"/>
              <a:gd name="connsiteX114" fmla="*/ 3042600 w 7467600"/>
              <a:gd name="connsiteY114" fmla="*/ 5059532 h 6858000"/>
              <a:gd name="connsiteX115" fmla="*/ 1997014 w 7467600"/>
              <a:gd name="connsiteY115" fmla="*/ 4698007 h 6858000"/>
              <a:gd name="connsiteX116" fmla="*/ 2305292 w 7467600"/>
              <a:gd name="connsiteY116" fmla="*/ 4219492 h 6858000"/>
              <a:gd name="connsiteX117" fmla="*/ 3360922 w 7467600"/>
              <a:gd name="connsiteY117" fmla="*/ 4529373 h 6858000"/>
              <a:gd name="connsiteX118" fmla="*/ 3492420 w 7467600"/>
              <a:gd name="connsiteY118" fmla="*/ 4510145 h 6858000"/>
              <a:gd name="connsiteX119" fmla="*/ 3364086 w 7467600"/>
              <a:gd name="connsiteY119" fmla="*/ 4480340 h 6858000"/>
              <a:gd name="connsiteX120" fmla="*/ 3225818 w 7467600"/>
              <a:gd name="connsiteY120" fmla="*/ 4411822 h 6858000"/>
              <a:gd name="connsiteX121" fmla="*/ 3129696 w 7467600"/>
              <a:gd name="connsiteY121" fmla="*/ 4360704 h 6858000"/>
              <a:gd name="connsiteX122" fmla="*/ 2814545 w 7467600"/>
              <a:gd name="connsiteY122" fmla="*/ 4282955 h 6858000"/>
              <a:gd name="connsiteX123" fmla="*/ 2305292 w 7467600"/>
              <a:gd name="connsiteY123" fmla="*/ 4219492 h 6858000"/>
              <a:gd name="connsiteX124" fmla="*/ 2626982 w 7467600"/>
              <a:gd name="connsiteY124" fmla="*/ 4206450 h 6858000"/>
              <a:gd name="connsiteX125" fmla="*/ 2490617 w 7467600"/>
              <a:gd name="connsiteY125" fmla="*/ 4206951 h 6858000"/>
              <a:gd name="connsiteX126" fmla="*/ 2819869 w 7467600"/>
              <a:gd name="connsiteY126" fmla="*/ 4252936 h 6858000"/>
              <a:gd name="connsiteX127" fmla="*/ 3143018 w 7467600"/>
              <a:gd name="connsiteY127" fmla="*/ 4332698 h 6858000"/>
              <a:gd name="connsiteX128" fmla="*/ 3241520 w 7467600"/>
              <a:gd name="connsiteY128" fmla="*/ 4385112 h 6858000"/>
              <a:gd name="connsiteX129" fmla="*/ 3374575 w 7467600"/>
              <a:gd name="connsiteY129" fmla="*/ 4451517 h 6858000"/>
              <a:gd name="connsiteX130" fmla="*/ 3505221 w 7467600"/>
              <a:gd name="connsiteY130" fmla="*/ 4480757 h 6858000"/>
              <a:gd name="connsiteX131" fmla="*/ 2626982 w 7467600"/>
              <a:gd name="connsiteY131" fmla="*/ 4206450 h 6858000"/>
              <a:gd name="connsiteX132" fmla="*/ 1310106 w 7467600"/>
              <a:gd name="connsiteY132" fmla="*/ 3943217 h 6858000"/>
              <a:gd name="connsiteX133" fmla="*/ 854994 w 7467600"/>
              <a:gd name="connsiteY133" fmla="*/ 4399136 h 6858000"/>
              <a:gd name="connsiteX134" fmla="*/ 742462 w 7467600"/>
              <a:gd name="connsiteY134" fmla="*/ 4594648 h 6858000"/>
              <a:gd name="connsiteX135" fmla="*/ 820602 w 7467600"/>
              <a:gd name="connsiteY135" fmla="*/ 4485915 h 6858000"/>
              <a:gd name="connsiteX136" fmla="*/ 878295 w 7467600"/>
              <a:gd name="connsiteY136" fmla="*/ 4403594 h 6858000"/>
              <a:gd name="connsiteX137" fmla="*/ 1240607 w 7467600"/>
              <a:gd name="connsiteY137" fmla="*/ 4010401 h 6858000"/>
              <a:gd name="connsiteX138" fmla="*/ 1310106 w 7467600"/>
              <a:gd name="connsiteY138" fmla="*/ 3943217 h 6858000"/>
              <a:gd name="connsiteX139" fmla="*/ 1423113 w 7467600"/>
              <a:gd name="connsiteY139" fmla="*/ 3874565 h 6858000"/>
              <a:gd name="connsiteX140" fmla="*/ 1260565 w 7467600"/>
              <a:gd name="connsiteY140" fmla="*/ 4031982 h 6858000"/>
              <a:gd name="connsiteX141" fmla="*/ 901900 w 7467600"/>
              <a:gd name="connsiteY141" fmla="*/ 4421236 h 6858000"/>
              <a:gd name="connsiteX142" fmla="*/ 845044 w 7467600"/>
              <a:gd name="connsiteY142" fmla="*/ 4502436 h 6858000"/>
              <a:gd name="connsiteX143" fmla="*/ 685926 w 7467600"/>
              <a:gd name="connsiteY143" fmla="*/ 4703069 h 6858000"/>
              <a:gd name="connsiteX144" fmla="*/ 684248 w 7467600"/>
              <a:gd name="connsiteY144" fmla="*/ 4706721 h 6858000"/>
              <a:gd name="connsiteX145" fmla="*/ 1423113 w 7467600"/>
              <a:gd name="connsiteY145" fmla="*/ 3874565 h 6858000"/>
              <a:gd name="connsiteX146" fmla="*/ 3316479 w 7467600"/>
              <a:gd name="connsiteY146" fmla="*/ 3872136 h 6858000"/>
              <a:gd name="connsiteX147" fmla="*/ 3546806 w 7467600"/>
              <a:gd name="connsiteY147" fmla="*/ 4356139 h 6858000"/>
              <a:gd name="connsiteX148" fmla="*/ 3364433 w 7467600"/>
              <a:gd name="connsiteY148" fmla="*/ 3953121 h 6858000"/>
              <a:gd name="connsiteX149" fmla="*/ 3316479 w 7467600"/>
              <a:gd name="connsiteY149" fmla="*/ 3872136 h 6858000"/>
              <a:gd name="connsiteX150" fmla="*/ 3291335 w 7467600"/>
              <a:gd name="connsiteY150" fmla="*/ 3767420 h 6858000"/>
              <a:gd name="connsiteX151" fmla="*/ 3390805 w 7467600"/>
              <a:gd name="connsiteY151" fmla="*/ 3937163 h 6858000"/>
              <a:gd name="connsiteX152" fmla="*/ 3579062 w 7467600"/>
              <a:gd name="connsiteY152" fmla="*/ 4359040 h 6858000"/>
              <a:gd name="connsiteX153" fmla="*/ 3467355 w 7467600"/>
              <a:gd name="connsiteY153" fmla="*/ 3988130 h 6858000"/>
              <a:gd name="connsiteX154" fmla="*/ 3310753 w 7467600"/>
              <a:gd name="connsiteY154" fmla="*/ 3787140 h 6858000"/>
              <a:gd name="connsiteX155" fmla="*/ 3291335 w 7467600"/>
              <a:gd name="connsiteY155" fmla="*/ 3767420 h 6858000"/>
              <a:gd name="connsiteX156" fmla="*/ 1635889 w 7467600"/>
              <a:gd name="connsiteY156" fmla="*/ 3709494 h 6858000"/>
              <a:gd name="connsiteX157" fmla="*/ 1634800 w 7467600"/>
              <a:gd name="connsiteY157" fmla="*/ 3731111 h 6858000"/>
              <a:gd name="connsiteX158" fmla="*/ 1635889 w 7467600"/>
              <a:gd name="connsiteY158" fmla="*/ 3709494 h 6858000"/>
              <a:gd name="connsiteX159" fmla="*/ 1510397 w 7467600"/>
              <a:gd name="connsiteY159" fmla="*/ 3684705 h 6858000"/>
              <a:gd name="connsiteX160" fmla="*/ 1146550 w 7467600"/>
              <a:gd name="connsiteY160" fmla="*/ 3802012 h 6858000"/>
              <a:gd name="connsiteX161" fmla="*/ 698834 w 7467600"/>
              <a:gd name="connsiteY161" fmla="*/ 3952272 h 6858000"/>
              <a:gd name="connsiteX162" fmla="*/ 34256 w 7467600"/>
              <a:gd name="connsiteY162" fmla="*/ 4347603 h 6858000"/>
              <a:gd name="connsiteX163" fmla="*/ 527241 w 7467600"/>
              <a:gd name="connsiteY163" fmla="*/ 4065078 h 6858000"/>
              <a:gd name="connsiteX164" fmla="*/ 1510397 w 7467600"/>
              <a:gd name="connsiteY164" fmla="*/ 3684705 h 6858000"/>
              <a:gd name="connsiteX165" fmla="*/ 1313114 w 7467600"/>
              <a:gd name="connsiteY165" fmla="*/ 3655216 h 6858000"/>
              <a:gd name="connsiteX166" fmla="*/ 1109304 w 7467600"/>
              <a:gd name="connsiteY166" fmla="*/ 3669030 h 6858000"/>
              <a:gd name="connsiteX167" fmla="*/ 8129 w 7467600"/>
              <a:gd name="connsiteY167" fmla="*/ 4330519 h 6858000"/>
              <a:gd name="connsiteX168" fmla="*/ 687572 w 7467600"/>
              <a:gd name="connsiteY168" fmla="*/ 3925629 h 6858000"/>
              <a:gd name="connsiteX169" fmla="*/ 1138365 w 7467600"/>
              <a:gd name="connsiteY169" fmla="*/ 3774515 h 6858000"/>
              <a:gd name="connsiteX170" fmla="*/ 1505579 w 7467600"/>
              <a:gd name="connsiteY170" fmla="*/ 3655526 h 6858000"/>
              <a:gd name="connsiteX171" fmla="*/ 1313114 w 7467600"/>
              <a:gd name="connsiteY171" fmla="*/ 3655216 h 6858000"/>
              <a:gd name="connsiteX172" fmla="*/ 3655073 w 7467600"/>
              <a:gd name="connsiteY172" fmla="*/ 3650884 h 6858000"/>
              <a:gd name="connsiteX173" fmla="*/ 3989938 w 7467600"/>
              <a:gd name="connsiteY173" fmla="*/ 3991685 h 6858000"/>
              <a:gd name="connsiteX174" fmla="*/ 4393907 w 7467600"/>
              <a:gd name="connsiteY174" fmla="*/ 4261258 h 6858000"/>
              <a:gd name="connsiteX175" fmla="*/ 4648051 w 7467600"/>
              <a:gd name="connsiteY175" fmla="*/ 4374051 h 6858000"/>
              <a:gd name="connsiteX176" fmla="*/ 4383389 w 7467600"/>
              <a:gd name="connsiteY176" fmla="*/ 4184369 h 6858000"/>
              <a:gd name="connsiteX177" fmla="*/ 4165508 w 7467600"/>
              <a:gd name="connsiteY177" fmla="*/ 4035196 h 6858000"/>
              <a:gd name="connsiteX178" fmla="*/ 4068162 w 7467600"/>
              <a:gd name="connsiteY178" fmla="*/ 3953394 h 6858000"/>
              <a:gd name="connsiteX179" fmla="*/ 3981416 w 7467600"/>
              <a:gd name="connsiteY179" fmla="*/ 3880482 h 6858000"/>
              <a:gd name="connsiteX180" fmla="*/ 3800147 w 7467600"/>
              <a:gd name="connsiteY180" fmla="*/ 3749872 h 6858000"/>
              <a:gd name="connsiteX181" fmla="*/ 3655073 w 7467600"/>
              <a:gd name="connsiteY181" fmla="*/ 3650884 h 6858000"/>
              <a:gd name="connsiteX182" fmla="*/ 3670252 w 7467600"/>
              <a:gd name="connsiteY182" fmla="*/ 3622798 h 6858000"/>
              <a:gd name="connsiteX183" fmla="*/ 3817258 w 7467600"/>
              <a:gd name="connsiteY183" fmla="*/ 3723577 h 6858000"/>
              <a:gd name="connsiteX184" fmla="*/ 4000461 w 7467600"/>
              <a:gd name="connsiteY184" fmla="*/ 3855966 h 6858000"/>
              <a:gd name="connsiteX185" fmla="*/ 4088180 w 7467600"/>
              <a:gd name="connsiteY185" fmla="*/ 3929774 h 6858000"/>
              <a:gd name="connsiteX186" fmla="*/ 4184555 w 7467600"/>
              <a:gd name="connsiteY186" fmla="*/ 4010683 h 6858000"/>
              <a:gd name="connsiteX187" fmla="*/ 4399563 w 7467600"/>
              <a:gd name="connsiteY187" fmla="*/ 4158106 h 6858000"/>
              <a:gd name="connsiteX188" fmla="*/ 4684469 w 7467600"/>
              <a:gd name="connsiteY188" fmla="*/ 4364680 h 6858000"/>
              <a:gd name="connsiteX189" fmla="*/ 4690271 w 7467600"/>
              <a:gd name="connsiteY189" fmla="*/ 4370034 h 6858000"/>
              <a:gd name="connsiteX190" fmla="*/ 4136093 w 7467600"/>
              <a:gd name="connsiteY190" fmla="*/ 3858466 h 6858000"/>
              <a:gd name="connsiteX191" fmla="*/ 3670252 w 7467600"/>
              <a:gd name="connsiteY191" fmla="*/ 3622798 h 6858000"/>
              <a:gd name="connsiteX192" fmla="*/ 4440129 w 7467600"/>
              <a:gd name="connsiteY192" fmla="*/ 3448571 h 6858000"/>
              <a:gd name="connsiteX193" fmla="*/ 4856525 w 7467600"/>
              <a:gd name="connsiteY193" fmla="*/ 3915351 h 6858000"/>
              <a:gd name="connsiteX194" fmla="*/ 5059055 w 7467600"/>
              <a:gd name="connsiteY194" fmla="*/ 4108918 h 6858000"/>
              <a:gd name="connsiteX195" fmla="*/ 5290070 w 7467600"/>
              <a:gd name="connsiteY195" fmla="*/ 4263619 h 6858000"/>
              <a:gd name="connsiteX196" fmla="*/ 4834991 w 7467600"/>
              <a:gd name="connsiteY196" fmla="*/ 3830985 h 6858000"/>
              <a:gd name="connsiteX197" fmla="*/ 4440129 w 7467600"/>
              <a:gd name="connsiteY197" fmla="*/ 3448571 h 6858000"/>
              <a:gd name="connsiteX198" fmla="*/ 4441737 w 7467600"/>
              <a:gd name="connsiteY198" fmla="*/ 3399734 h 6858000"/>
              <a:gd name="connsiteX199" fmla="*/ 4431236 w 7467600"/>
              <a:gd name="connsiteY199" fmla="*/ 3400954 h 6858000"/>
              <a:gd name="connsiteX200" fmla="*/ 4557150 w 7467600"/>
              <a:gd name="connsiteY200" fmla="*/ 3510023 h 6858000"/>
              <a:gd name="connsiteX201" fmla="*/ 4856936 w 7467600"/>
              <a:gd name="connsiteY201" fmla="*/ 3809146 h 6858000"/>
              <a:gd name="connsiteX202" fmla="*/ 5111996 w 7467600"/>
              <a:gd name="connsiteY202" fmla="*/ 4065759 h 6858000"/>
              <a:gd name="connsiteX203" fmla="*/ 5388878 w 7467600"/>
              <a:gd name="connsiteY203" fmla="*/ 4300185 h 6858000"/>
              <a:gd name="connsiteX204" fmla="*/ 5425556 w 7467600"/>
              <a:gd name="connsiteY204" fmla="*/ 4308967 h 6858000"/>
              <a:gd name="connsiteX205" fmla="*/ 4943646 w 7467600"/>
              <a:gd name="connsiteY205" fmla="*/ 3822916 h 6858000"/>
              <a:gd name="connsiteX206" fmla="*/ 4594837 w 7467600"/>
              <a:gd name="connsiteY206" fmla="*/ 3532274 h 6858000"/>
              <a:gd name="connsiteX207" fmla="*/ 4441737 w 7467600"/>
              <a:gd name="connsiteY207" fmla="*/ 3399734 h 6858000"/>
              <a:gd name="connsiteX208" fmla="*/ 5425834 w 7467600"/>
              <a:gd name="connsiteY208" fmla="*/ 3162785 h 6858000"/>
              <a:gd name="connsiteX209" fmla="*/ 5401644 w 7467600"/>
              <a:gd name="connsiteY209" fmla="*/ 3617847 h 6858000"/>
              <a:gd name="connsiteX210" fmla="*/ 5467256 w 7467600"/>
              <a:gd name="connsiteY210" fmla="*/ 4175494 h 6858000"/>
              <a:gd name="connsiteX211" fmla="*/ 5448069 w 7467600"/>
              <a:gd name="connsiteY211" fmla="*/ 3567554 h 6858000"/>
              <a:gd name="connsiteX212" fmla="*/ 5425834 w 7467600"/>
              <a:gd name="connsiteY212" fmla="*/ 3162785 h 6858000"/>
              <a:gd name="connsiteX213" fmla="*/ 1318687 w 7467600"/>
              <a:gd name="connsiteY213" fmla="*/ 3113840 h 6858000"/>
              <a:gd name="connsiteX214" fmla="*/ 1066793 w 7467600"/>
              <a:gd name="connsiteY214" fmla="*/ 3212171 h 6858000"/>
              <a:gd name="connsiteX215" fmla="*/ 993319 w 7467600"/>
              <a:gd name="connsiteY215" fmla="*/ 3247648 h 6858000"/>
              <a:gd name="connsiteX216" fmla="*/ 853081 w 7467600"/>
              <a:gd name="connsiteY216" fmla="*/ 3312410 h 6858000"/>
              <a:gd name="connsiteX217" fmla="*/ 805957 w 7467600"/>
              <a:gd name="connsiteY217" fmla="*/ 3330443 h 6858000"/>
              <a:gd name="connsiteX218" fmla="*/ 1318687 w 7467600"/>
              <a:gd name="connsiteY218" fmla="*/ 3113840 h 6858000"/>
              <a:gd name="connsiteX219" fmla="*/ 5453702 w 7467600"/>
              <a:gd name="connsiteY219" fmla="*/ 3090882 h 6858000"/>
              <a:gd name="connsiteX220" fmla="*/ 5480135 w 7467600"/>
              <a:gd name="connsiteY220" fmla="*/ 3565802 h 6858000"/>
              <a:gd name="connsiteX221" fmla="*/ 5499023 w 7467600"/>
              <a:gd name="connsiteY221" fmla="*/ 4166310 h 6858000"/>
              <a:gd name="connsiteX222" fmla="*/ 5547022 w 7467600"/>
              <a:gd name="connsiteY222" fmla="*/ 3607838 h 6858000"/>
              <a:gd name="connsiteX223" fmla="*/ 5515964 w 7467600"/>
              <a:gd name="connsiteY223" fmla="*/ 3378541 h 6858000"/>
              <a:gd name="connsiteX224" fmla="*/ 5453702 w 7467600"/>
              <a:gd name="connsiteY224" fmla="*/ 3090882 h 6858000"/>
              <a:gd name="connsiteX225" fmla="*/ 1238695 w 7467600"/>
              <a:gd name="connsiteY225" fmla="*/ 3076820 h 6858000"/>
              <a:gd name="connsiteX226" fmla="*/ 716371 w 7467600"/>
              <a:gd name="connsiteY226" fmla="*/ 3293249 h 6858000"/>
              <a:gd name="connsiteX227" fmla="*/ 579522 w 7467600"/>
              <a:gd name="connsiteY227" fmla="*/ 3371759 h 6858000"/>
              <a:gd name="connsiteX228" fmla="*/ 600288 w 7467600"/>
              <a:gd name="connsiteY228" fmla="*/ 3365555 h 6858000"/>
              <a:gd name="connsiteX229" fmla="*/ 840692 w 7467600"/>
              <a:gd name="connsiteY229" fmla="*/ 3284921 h 6858000"/>
              <a:gd name="connsiteX230" fmla="*/ 979248 w 7467600"/>
              <a:gd name="connsiteY230" fmla="*/ 3221003 h 6858000"/>
              <a:gd name="connsiteX231" fmla="*/ 1053282 w 7467600"/>
              <a:gd name="connsiteY231" fmla="*/ 3185247 h 6858000"/>
              <a:gd name="connsiteX232" fmla="*/ 1320603 w 7467600"/>
              <a:gd name="connsiteY232" fmla="*/ 3081281 h 6858000"/>
              <a:gd name="connsiteX233" fmla="*/ 1238695 w 7467600"/>
              <a:gd name="connsiteY233" fmla="*/ 3076820 h 6858000"/>
              <a:gd name="connsiteX234" fmla="*/ 5425627 w 7467600"/>
              <a:gd name="connsiteY234" fmla="*/ 2954192 h 6858000"/>
              <a:gd name="connsiteX235" fmla="*/ 5470770 w 7467600"/>
              <a:gd name="connsiteY235" fmla="*/ 3005435 h 6858000"/>
              <a:gd name="connsiteX236" fmla="*/ 5519779 w 7467600"/>
              <a:gd name="connsiteY236" fmla="*/ 4359223 h 6858000"/>
              <a:gd name="connsiteX237" fmla="*/ 5520293 w 7467600"/>
              <a:gd name="connsiteY237" fmla="*/ 4360602 h 6858000"/>
              <a:gd name="connsiteX238" fmla="*/ 5767221 w 7467600"/>
              <a:gd name="connsiteY238" fmla="*/ 4665564 h 6858000"/>
              <a:gd name="connsiteX239" fmla="*/ 6937169 w 7467600"/>
              <a:gd name="connsiteY239" fmla="*/ 4815941 h 6858000"/>
              <a:gd name="connsiteX240" fmla="*/ 6953922 w 7467600"/>
              <a:gd name="connsiteY240" fmla="*/ 4890068 h 6858000"/>
              <a:gd name="connsiteX241" fmla="*/ 6071359 w 7467600"/>
              <a:gd name="connsiteY241" fmla="*/ 4770770 h 6858000"/>
              <a:gd name="connsiteX242" fmla="*/ 6038839 w 7467600"/>
              <a:gd name="connsiteY242" fmla="*/ 4764474 h 6858000"/>
              <a:gd name="connsiteX243" fmla="*/ 6038706 w 7467600"/>
              <a:gd name="connsiteY243" fmla="*/ 4763847 h 6858000"/>
              <a:gd name="connsiteX244" fmla="*/ 6037784 w 7467600"/>
              <a:gd name="connsiteY244" fmla="*/ 4764270 h 6858000"/>
              <a:gd name="connsiteX245" fmla="*/ 6038839 w 7467600"/>
              <a:gd name="connsiteY245" fmla="*/ 4764474 h 6858000"/>
              <a:gd name="connsiteX246" fmla="*/ 6040338 w 7467600"/>
              <a:gd name="connsiteY246" fmla="*/ 4771418 h 6858000"/>
              <a:gd name="connsiteX247" fmla="*/ 6024488 w 7467600"/>
              <a:gd name="connsiteY247" fmla="*/ 4809903 h 6858000"/>
              <a:gd name="connsiteX248" fmla="*/ 5599771 w 7467600"/>
              <a:gd name="connsiteY248" fmla="*/ 5509652 h 6858000"/>
              <a:gd name="connsiteX249" fmla="*/ 5548843 w 7467600"/>
              <a:gd name="connsiteY249" fmla="*/ 5563845 h 6858000"/>
              <a:gd name="connsiteX250" fmla="*/ 5940952 w 7467600"/>
              <a:gd name="connsiteY250" fmla="*/ 6250028 h 6858000"/>
              <a:gd name="connsiteX251" fmla="*/ 6043441 w 7467600"/>
              <a:gd name="connsiteY251" fmla="*/ 6665847 h 6858000"/>
              <a:gd name="connsiteX252" fmla="*/ 6093432 w 7467600"/>
              <a:gd name="connsiteY252" fmla="*/ 6858000 h 6858000"/>
              <a:gd name="connsiteX253" fmla="*/ 6034344 w 7467600"/>
              <a:gd name="connsiteY253" fmla="*/ 6858000 h 6858000"/>
              <a:gd name="connsiteX254" fmla="*/ 6026679 w 7467600"/>
              <a:gd name="connsiteY254" fmla="*/ 6836959 h 6858000"/>
              <a:gd name="connsiteX255" fmla="*/ 5800441 w 7467600"/>
              <a:gd name="connsiteY255" fmla="*/ 6335286 h 6858000"/>
              <a:gd name="connsiteX256" fmla="*/ 5526562 w 7467600"/>
              <a:gd name="connsiteY256" fmla="*/ 5705388 h 6858000"/>
              <a:gd name="connsiteX257" fmla="*/ 5519640 w 7467600"/>
              <a:gd name="connsiteY257" fmla="*/ 5683774 h 6858000"/>
              <a:gd name="connsiteX258" fmla="*/ 5844559 w 7467600"/>
              <a:gd name="connsiteY258" fmla="*/ 6553349 h 6858000"/>
              <a:gd name="connsiteX259" fmla="*/ 5975994 w 7467600"/>
              <a:gd name="connsiteY259" fmla="*/ 6858000 h 6858000"/>
              <a:gd name="connsiteX260" fmla="*/ 5898547 w 7467600"/>
              <a:gd name="connsiteY260" fmla="*/ 6858000 h 6858000"/>
              <a:gd name="connsiteX261" fmla="*/ 5682041 w 7467600"/>
              <a:gd name="connsiteY261" fmla="*/ 6355860 h 6858000"/>
              <a:gd name="connsiteX262" fmla="*/ 5461758 w 7467600"/>
              <a:gd name="connsiteY262" fmla="*/ 5820220 h 6858000"/>
              <a:gd name="connsiteX263" fmla="*/ 5237282 w 7467600"/>
              <a:gd name="connsiteY263" fmla="*/ 6579086 h 6858000"/>
              <a:gd name="connsiteX264" fmla="*/ 5115009 w 7467600"/>
              <a:gd name="connsiteY264" fmla="*/ 6858000 h 6858000"/>
              <a:gd name="connsiteX265" fmla="*/ 5028074 w 7467600"/>
              <a:gd name="connsiteY265" fmla="*/ 6858000 h 6858000"/>
              <a:gd name="connsiteX266" fmla="*/ 5079508 w 7467600"/>
              <a:gd name="connsiteY266" fmla="*/ 6749074 h 6858000"/>
              <a:gd name="connsiteX267" fmla="*/ 5371846 w 7467600"/>
              <a:gd name="connsiteY267" fmla="*/ 5924413 h 6858000"/>
              <a:gd name="connsiteX268" fmla="*/ 5270512 w 7467600"/>
              <a:gd name="connsiteY268" fmla="*/ 6138975 h 6858000"/>
              <a:gd name="connsiteX269" fmla="*/ 5062409 w 7467600"/>
              <a:gd name="connsiteY269" fmla="*/ 6653544 h 6858000"/>
              <a:gd name="connsiteX270" fmla="*/ 5036628 w 7467600"/>
              <a:gd name="connsiteY270" fmla="*/ 6754247 h 6858000"/>
              <a:gd name="connsiteX271" fmla="*/ 5009112 w 7467600"/>
              <a:gd name="connsiteY271" fmla="*/ 6858000 h 6858000"/>
              <a:gd name="connsiteX272" fmla="*/ 4976679 w 7467600"/>
              <a:gd name="connsiteY272" fmla="*/ 6858000 h 6858000"/>
              <a:gd name="connsiteX273" fmla="*/ 5006537 w 7467600"/>
              <a:gd name="connsiteY273" fmla="*/ 6747068 h 6858000"/>
              <a:gd name="connsiteX274" fmla="*/ 5032723 w 7467600"/>
              <a:gd name="connsiteY274" fmla="*/ 6644957 h 6858000"/>
              <a:gd name="connsiteX275" fmla="*/ 5242949 w 7467600"/>
              <a:gd name="connsiteY275" fmla="*/ 6125175 h 6858000"/>
              <a:gd name="connsiteX276" fmla="*/ 5286321 w 7467600"/>
              <a:gd name="connsiteY276" fmla="*/ 6033555 h 6858000"/>
              <a:gd name="connsiteX277" fmla="*/ 5008210 w 7467600"/>
              <a:gd name="connsiteY277" fmla="*/ 6649194 h 6858000"/>
              <a:gd name="connsiteX278" fmla="*/ 4986321 w 7467600"/>
              <a:gd name="connsiteY278" fmla="*/ 6765687 h 6858000"/>
              <a:gd name="connsiteX279" fmla="*/ 4973474 w 7467600"/>
              <a:gd name="connsiteY279" fmla="*/ 6858000 h 6858000"/>
              <a:gd name="connsiteX280" fmla="*/ 4907178 w 7467600"/>
              <a:gd name="connsiteY280" fmla="*/ 6858000 h 6858000"/>
              <a:gd name="connsiteX281" fmla="*/ 4910810 w 7467600"/>
              <a:gd name="connsiteY281" fmla="*/ 6829660 h 6858000"/>
              <a:gd name="connsiteX282" fmla="*/ 4987461 w 7467600"/>
              <a:gd name="connsiteY282" fmla="*/ 6432994 h 6858000"/>
              <a:gd name="connsiteX283" fmla="*/ 5179262 w 7467600"/>
              <a:gd name="connsiteY283" fmla="*/ 6035044 h 6858000"/>
              <a:gd name="connsiteX284" fmla="*/ 4689678 w 7467600"/>
              <a:gd name="connsiteY284" fmla="*/ 6440241 h 6858000"/>
              <a:gd name="connsiteX285" fmla="*/ 4477543 w 7467600"/>
              <a:gd name="connsiteY285" fmla="*/ 6674836 h 6858000"/>
              <a:gd name="connsiteX286" fmla="*/ 4329957 w 7467600"/>
              <a:gd name="connsiteY286" fmla="*/ 6858000 h 6858000"/>
              <a:gd name="connsiteX287" fmla="*/ 4218595 w 7467600"/>
              <a:gd name="connsiteY287" fmla="*/ 6858000 h 6858000"/>
              <a:gd name="connsiteX288" fmla="*/ 4368888 w 7467600"/>
              <a:gd name="connsiteY288" fmla="*/ 6668412 h 6858000"/>
              <a:gd name="connsiteX289" fmla="*/ 4563091 w 7467600"/>
              <a:gd name="connsiteY289" fmla="*/ 6442508 h 6858000"/>
              <a:gd name="connsiteX290" fmla="*/ 5387324 w 7467600"/>
              <a:gd name="connsiteY290" fmla="*/ 5705830 h 6858000"/>
              <a:gd name="connsiteX291" fmla="*/ 5073620 w 7467600"/>
              <a:gd name="connsiteY291" fmla="*/ 5955437 h 6858000"/>
              <a:gd name="connsiteX292" fmla="*/ 4689789 w 7467600"/>
              <a:gd name="connsiteY292" fmla="*/ 6268382 h 6858000"/>
              <a:gd name="connsiteX293" fmla="*/ 4418722 w 7467600"/>
              <a:gd name="connsiteY293" fmla="*/ 6570886 h 6858000"/>
              <a:gd name="connsiteX294" fmla="*/ 4214944 w 7467600"/>
              <a:gd name="connsiteY294" fmla="*/ 6858000 h 6858000"/>
              <a:gd name="connsiteX295" fmla="*/ 4177898 w 7467600"/>
              <a:gd name="connsiteY295" fmla="*/ 6858000 h 6858000"/>
              <a:gd name="connsiteX296" fmla="*/ 4391597 w 7467600"/>
              <a:gd name="connsiteY296" fmla="*/ 6556370 h 6858000"/>
              <a:gd name="connsiteX297" fmla="*/ 4668889 w 7467600"/>
              <a:gd name="connsiteY297" fmla="*/ 6246399 h 6858000"/>
              <a:gd name="connsiteX298" fmla="*/ 5055427 w 7467600"/>
              <a:gd name="connsiteY298" fmla="*/ 5931476 h 6858000"/>
              <a:gd name="connsiteX299" fmla="*/ 5371814 w 7467600"/>
              <a:gd name="connsiteY299" fmla="*/ 5678975 h 6858000"/>
              <a:gd name="connsiteX300" fmla="*/ 4987918 w 7467600"/>
              <a:gd name="connsiteY300" fmla="*/ 5838701 h 6858000"/>
              <a:gd name="connsiteX301" fmla="*/ 4317146 w 7467600"/>
              <a:gd name="connsiteY301" fmla="*/ 6587716 h 6858000"/>
              <a:gd name="connsiteX302" fmla="*/ 4171627 w 7467600"/>
              <a:gd name="connsiteY302" fmla="*/ 6858000 h 6858000"/>
              <a:gd name="connsiteX303" fmla="*/ 4081585 w 7467600"/>
              <a:gd name="connsiteY303" fmla="*/ 6858000 h 6858000"/>
              <a:gd name="connsiteX304" fmla="*/ 4238603 w 7467600"/>
              <a:gd name="connsiteY304" fmla="*/ 6559341 h 6858000"/>
              <a:gd name="connsiteX305" fmla="*/ 4778333 w 7467600"/>
              <a:gd name="connsiteY305" fmla="*/ 5873626 h 6858000"/>
              <a:gd name="connsiteX306" fmla="*/ 5414185 w 7467600"/>
              <a:gd name="connsiteY306" fmla="*/ 5573882 h 6858000"/>
              <a:gd name="connsiteX307" fmla="*/ 5959648 w 7467600"/>
              <a:gd name="connsiteY307" fmla="*/ 4760797 h 6858000"/>
              <a:gd name="connsiteX308" fmla="*/ 5355019 w 7467600"/>
              <a:gd name="connsiteY308" fmla="*/ 4734672 h 6858000"/>
              <a:gd name="connsiteX309" fmla="*/ 5083565 w 7467600"/>
              <a:gd name="connsiteY309" fmla="*/ 5179121 h 6858000"/>
              <a:gd name="connsiteX310" fmla="*/ 4713577 w 7467600"/>
              <a:gd name="connsiteY310" fmla="*/ 5616803 h 6858000"/>
              <a:gd name="connsiteX311" fmla="*/ 3989559 w 7467600"/>
              <a:gd name="connsiteY311" fmla="*/ 6145945 h 6858000"/>
              <a:gd name="connsiteX312" fmla="*/ 3939824 w 7467600"/>
              <a:gd name="connsiteY312" fmla="*/ 6066900 h 6858000"/>
              <a:gd name="connsiteX313" fmla="*/ 4584537 w 7467600"/>
              <a:gd name="connsiteY313" fmla="*/ 5324826 h 6858000"/>
              <a:gd name="connsiteX314" fmla="*/ 5037105 w 7467600"/>
              <a:gd name="connsiteY314" fmla="*/ 5088765 h 6858000"/>
              <a:gd name="connsiteX315" fmla="*/ 5039930 w 7467600"/>
              <a:gd name="connsiteY315" fmla="*/ 5089585 h 6858000"/>
              <a:gd name="connsiteX316" fmla="*/ 5263764 w 7467600"/>
              <a:gd name="connsiteY316" fmla="*/ 4735525 h 6858000"/>
              <a:gd name="connsiteX317" fmla="*/ 4086300 w 7467600"/>
              <a:gd name="connsiteY317" fmla="*/ 4884599 h 6858000"/>
              <a:gd name="connsiteX318" fmla="*/ 4085485 w 7467600"/>
              <a:gd name="connsiteY318" fmla="*/ 4899070 h 6858000"/>
              <a:gd name="connsiteX319" fmla="*/ 3871915 w 7467600"/>
              <a:gd name="connsiteY319" fmla="*/ 5253645 h 6858000"/>
              <a:gd name="connsiteX320" fmla="*/ 3799374 w 7467600"/>
              <a:gd name="connsiteY320" fmla="*/ 5466127 h 6858000"/>
              <a:gd name="connsiteX321" fmla="*/ 3498850 w 7467600"/>
              <a:gd name="connsiteY321" fmla="*/ 6661888 h 6858000"/>
              <a:gd name="connsiteX322" fmla="*/ 3399216 w 7467600"/>
              <a:gd name="connsiteY322" fmla="*/ 6858000 h 6858000"/>
              <a:gd name="connsiteX323" fmla="*/ 3303688 w 7467600"/>
              <a:gd name="connsiteY323" fmla="*/ 6858000 h 6858000"/>
              <a:gd name="connsiteX324" fmla="*/ 3391774 w 7467600"/>
              <a:gd name="connsiteY324" fmla="*/ 6697181 h 6858000"/>
              <a:gd name="connsiteX325" fmla="*/ 3735540 w 7467600"/>
              <a:gd name="connsiteY325" fmla="*/ 5546923 h 6858000"/>
              <a:gd name="connsiteX326" fmla="*/ 3729438 w 7467600"/>
              <a:gd name="connsiteY326" fmla="*/ 5569058 h 6858000"/>
              <a:gd name="connsiteX327" fmla="*/ 3707782 w 7467600"/>
              <a:gd name="connsiteY327" fmla="*/ 5644908 h 6858000"/>
              <a:gd name="connsiteX328" fmla="*/ 3583827 w 7467600"/>
              <a:gd name="connsiteY328" fmla="*/ 6039215 h 6858000"/>
              <a:gd name="connsiteX329" fmla="*/ 3547861 w 7467600"/>
              <a:gd name="connsiteY329" fmla="*/ 6129609 h 6858000"/>
              <a:gd name="connsiteX330" fmla="*/ 3490905 w 7467600"/>
              <a:gd name="connsiteY330" fmla="*/ 6277660 h 6858000"/>
              <a:gd name="connsiteX331" fmla="*/ 3455859 w 7467600"/>
              <a:gd name="connsiteY331" fmla="*/ 6391301 h 6858000"/>
              <a:gd name="connsiteX332" fmla="*/ 3429112 w 7467600"/>
              <a:gd name="connsiteY332" fmla="*/ 6479469 h 6858000"/>
              <a:gd name="connsiteX333" fmla="*/ 3304862 w 7467600"/>
              <a:gd name="connsiteY333" fmla="*/ 6796476 h 6858000"/>
              <a:gd name="connsiteX334" fmla="*/ 3276071 w 7467600"/>
              <a:gd name="connsiteY334" fmla="*/ 6858000 h 6858000"/>
              <a:gd name="connsiteX335" fmla="*/ 3240805 w 7467600"/>
              <a:gd name="connsiteY335" fmla="*/ 6858000 h 6858000"/>
              <a:gd name="connsiteX336" fmla="*/ 3275917 w 7467600"/>
              <a:gd name="connsiteY336" fmla="*/ 6783192 h 6858000"/>
              <a:gd name="connsiteX337" fmla="*/ 3399358 w 7467600"/>
              <a:gd name="connsiteY337" fmla="*/ 6469011 h 6858000"/>
              <a:gd name="connsiteX338" fmla="*/ 3425650 w 7467600"/>
              <a:gd name="connsiteY338" fmla="*/ 6381333 h 6858000"/>
              <a:gd name="connsiteX339" fmla="*/ 3460661 w 7467600"/>
              <a:gd name="connsiteY339" fmla="*/ 6266763 h 6858000"/>
              <a:gd name="connsiteX340" fmla="*/ 3518021 w 7467600"/>
              <a:gd name="connsiteY340" fmla="*/ 6117298 h 6858000"/>
              <a:gd name="connsiteX341" fmla="*/ 3554035 w 7467600"/>
              <a:gd name="connsiteY341" fmla="*/ 6027832 h 6858000"/>
              <a:gd name="connsiteX342" fmla="*/ 3677174 w 7467600"/>
              <a:gd name="connsiteY342" fmla="*/ 5636351 h 6858000"/>
              <a:gd name="connsiteX343" fmla="*/ 3698819 w 7467600"/>
              <a:gd name="connsiteY343" fmla="*/ 5560503 h 6858000"/>
              <a:gd name="connsiteX344" fmla="*/ 3702094 w 7467600"/>
              <a:gd name="connsiteY344" fmla="*/ 5549194 h 6858000"/>
              <a:gd name="connsiteX345" fmla="*/ 3398355 w 7467600"/>
              <a:gd name="connsiteY345" fmla="*/ 6094603 h 6858000"/>
              <a:gd name="connsiteX346" fmla="*/ 3193941 w 7467600"/>
              <a:gd name="connsiteY346" fmla="*/ 6798775 h 6858000"/>
              <a:gd name="connsiteX347" fmla="*/ 3184140 w 7467600"/>
              <a:gd name="connsiteY347" fmla="*/ 6858000 h 6858000"/>
              <a:gd name="connsiteX348" fmla="*/ 3099978 w 7467600"/>
              <a:gd name="connsiteY348" fmla="*/ 6858000 h 6858000"/>
              <a:gd name="connsiteX349" fmla="*/ 3101556 w 7467600"/>
              <a:gd name="connsiteY349" fmla="*/ 6843337 h 6858000"/>
              <a:gd name="connsiteX350" fmla="*/ 3370162 w 7467600"/>
              <a:gd name="connsiteY350" fmla="*/ 5785550 h 6858000"/>
              <a:gd name="connsiteX351" fmla="*/ 3746477 w 7467600"/>
              <a:gd name="connsiteY351" fmla="*/ 5377889 h 6858000"/>
              <a:gd name="connsiteX352" fmla="*/ 3863399 w 7467600"/>
              <a:gd name="connsiteY352" fmla="*/ 5087257 h 6858000"/>
              <a:gd name="connsiteX353" fmla="*/ 3968712 w 7467600"/>
              <a:gd name="connsiteY353" fmla="*/ 4913989 h 6858000"/>
              <a:gd name="connsiteX354" fmla="*/ 2792390 w 7467600"/>
              <a:gd name="connsiteY354" fmla="*/ 5382974 h 6858000"/>
              <a:gd name="connsiteX355" fmla="*/ 2714982 w 7467600"/>
              <a:gd name="connsiteY355" fmla="*/ 5427051 h 6858000"/>
              <a:gd name="connsiteX356" fmla="*/ 2813361 w 7467600"/>
              <a:gd name="connsiteY356" fmla="*/ 6023912 h 6858000"/>
              <a:gd name="connsiteX357" fmla="*/ 2688430 w 7467600"/>
              <a:gd name="connsiteY357" fmla="*/ 6801564 h 6858000"/>
              <a:gd name="connsiteX358" fmla="*/ 2629626 w 7467600"/>
              <a:gd name="connsiteY358" fmla="*/ 6763394 h 6858000"/>
              <a:gd name="connsiteX359" fmla="*/ 2565328 w 7467600"/>
              <a:gd name="connsiteY359" fmla="*/ 5516399 h 6858000"/>
              <a:gd name="connsiteX360" fmla="*/ 1922999 w 7467600"/>
              <a:gd name="connsiteY360" fmla="*/ 5980343 h 6858000"/>
              <a:gd name="connsiteX361" fmla="*/ 1950261 w 7467600"/>
              <a:gd name="connsiteY361" fmla="*/ 6405858 h 6858000"/>
              <a:gd name="connsiteX362" fmla="*/ 2365554 w 7467600"/>
              <a:gd name="connsiteY362" fmla="*/ 6759107 h 6858000"/>
              <a:gd name="connsiteX363" fmla="*/ 2424142 w 7467600"/>
              <a:gd name="connsiteY363" fmla="*/ 6858000 h 6858000"/>
              <a:gd name="connsiteX364" fmla="*/ 2395994 w 7467600"/>
              <a:gd name="connsiteY364" fmla="*/ 6858000 h 6858000"/>
              <a:gd name="connsiteX365" fmla="*/ 2392863 w 7467600"/>
              <a:gd name="connsiteY365" fmla="*/ 6852964 h 6858000"/>
              <a:gd name="connsiteX366" fmla="*/ 2017589 w 7467600"/>
              <a:gd name="connsiteY366" fmla="*/ 6493982 h 6858000"/>
              <a:gd name="connsiteX367" fmla="*/ 2147336 w 7467600"/>
              <a:gd name="connsiteY367" fmla="*/ 6594052 h 6858000"/>
              <a:gd name="connsiteX368" fmla="*/ 2207047 w 7467600"/>
              <a:gd name="connsiteY368" fmla="*/ 6654540 h 6858000"/>
              <a:gd name="connsiteX369" fmla="*/ 2299106 w 7467600"/>
              <a:gd name="connsiteY369" fmla="*/ 6778931 h 6858000"/>
              <a:gd name="connsiteX370" fmla="*/ 2314430 w 7467600"/>
              <a:gd name="connsiteY370" fmla="*/ 6801144 h 6858000"/>
              <a:gd name="connsiteX371" fmla="*/ 2352406 w 7467600"/>
              <a:gd name="connsiteY371" fmla="*/ 6858000 h 6858000"/>
              <a:gd name="connsiteX372" fmla="*/ 2314492 w 7467600"/>
              <a:gd name="connsiteY372" fmla="*/ 6858000 h 6858000"/>
              <a:gd name="connsiteX373" fmla="*/ 2288095 w 7467600"/>
              <a:gd name="connsiteY373" fmla="*/ 6818030 h 6858000"/>
              <a:gd name="connsiteX374" fmla="*/ 2272768 w 7467600"/>
              <a:gd name="connsiteY374" fmla="*/ 6795822 h 6858000"/>
              <a:gd name="connsiteX375" fmla="*/ 2182715 w 7467600"/>
              <a:gd name="connsiteY375" fmla="*/ 6675071 h 6858000"/>
              <a:gd name="connsiteX376" fmla="*/ 2032061 w 7467600"/>
              <a:gd name="connsiteY376" fmla="*/ 6541380 h 6858000"/>
              <a:gd name="connsiteX377" fmla="*/ 2257220 w 7467600"/>
              <a:gd name="connsiteY377" fmla="*/ 6826257 h 6858000"/>
              <a:gd name="connsiteX378" fmla="*/ 2281324 w 7467600"/>
              <a:gd name="connsiteY378" fmla="*/ 6858000 h 6858000"/>
              <a:gd name="connsiteX379" fmla="*/ 2242860 w 7467600"/>
              <a:gd name="connsiteY379" fmla="*/ 6858000 h 6858000"/>
              <a:gd name="connsiteX380" fmla="*/ 2232818 w 7467600"/>
              <a:gd name="connsiteY380" fmla="*/ 6844926 h 6858000"/>
              <a:gd name="connsiteX381" fmla="*/ 1990172 w 7467600"/>
              <a:gd name="connsiteY381" fmla="*/ 6542121 h 6858000"/>
              <a:gd name="connsiteX382" fmla="*/ 2124090 w 7467600"/>
              <a:gd name="connsiteY382" fmla="*/ 6761017 h 6858000"/>
              <a:gd name="connsiteX383" fmla="*/ 2200380 w 7467600"/>
              <a:gd name="connsiteY383" fmla="*/ 6858000 h 6858000"/>
              <a:gd name="connsiteX384" fmla="*/ 2147507 w 7467600"/>
              <a:gd name="connsiteY384" fmla="*/ 6858000 h 6858000"/>
              <a:gd name="connsiteX385" fmla="*/ 2070668 w 7467600"/>
              <a:gd name="connsiteY385" fmla="*/ 6761520 h 6858000"/>
              <a:gd name="connsiteX386" fmla="*/ 1975142 w 7467600"/>
              <a:gd name="connsiteY386" fmla="*/ 6585570 h 6858000"/>
              <a:gd name="connsiteX387" fmla="*/ 2050035 w 7467600"/>
              <a:gd name="connsiteY387" fmla="*/ 6813345 h 6858000"/>
              <a:gd name="connsiteX388" fmla="*/ 2063025 w 7467600"/>
              <a:gd name="connsiteY388" fmla="*/ 6858000 h 6858000"/>
              <a:gd name="connsiteX389" fmla="*/ 2021675 w 7467600"/>
              <a:gd name="connsiteY389" fmla="*/ 6858000 h 6858000"/>
              <a:gd name="connsiteX390" fmla="*/ 2019308 w 7467600"/>
              <a:gd name="connsiteY390" fmla="*/ 6847118 h 6858000"/>
              <a:gd name="connsiteX391" fmla="*/ 1938835 w 7467600"/>
              <a:gd name="connsiteY391" fmla="*/ 6551160 h 6858000"/>
              <a:gd name="connsiteX392" fmla="*/ 1953230 w 7467600"/>
              <a:gd name="connsiteY392" fmla="*/ 6759699 h 6858000"/>
              <a:gd name="connsiteX393" fmla="*/ 1956763 w 7467600"/>
              <a:gd name="connsiteY393" fmla="*/ 6778191 h 6858000"/>
              <a:gd name="connsiteX394" fmla="*/ 1967925 w 7467600"/>
              <a:gd name="connsiteY394" fmla="*/ 6858000 h 6858000"/>
              <a:gd name="connsiteX395" fmla="*/ 1936622 w 7467600"/>
              <a:gd name="connsiteY395" fmla="*/ 6858000 h 6858000"/>
              <a:gd name="connsiteX396" fmla="*/ 1926261 w 7467600"/>
              <a:gd name="connsiteY396" fmla="*/ 6784064 h 6858000"/>
              <a:gd name="connsiteX397" fmla="*/ 1922724 w 7467600"/>
              <a:gd name="connsiteY397" fmla="*/ 6765577 h 6858000"/>
              <a:gd name="connsiteX398" fmla="*/ 1904650 w 7467600"/>
              <a:gd name="connsiteY398" fmla="*/ 6639616 h 6858000"/>
              <a:gd name="connsiteX399" fmla="*/ 1885273 w 7467600"/>
              <a:gd name="connsiteY399" fmla="*/ 6858000 h 6858000"/>
              <a:gd name="connsiteX400" fmla="*/ 1854363 w 7467600"/>
              <a:gd name="connsiteY400" fmla="*/ 6858000 h 6858000"/>
              <a:gd name="connsiteX401" fmla="*/ 1880391 w 7467600"/>
              <a:gd name="connsiteY401" fmla="*/ 6603796 h 6858000"/>
              <a:gd name="connsiteX402" fmla="*/ 1818273 w 7467600"/>
              <a:gd name="connsiteY402" fmla="*/ 6715729 h 6858000"/>
              <a:gd name="connsiteX403" fmla="*/ 1794691 w 7467600"/>
              <a:gd name="connsiteY403" fmla="*/ 6843239 h 6858000"/>
              <a:gd name="connsiteX404" fmla="*/ 1794914 w 7467600"/>
              <a:gd name="connsiteY404" fmla="*/ 6858000 h 6858000"/>
              <a:gd name="connsiteX405" fmla="*/ 1746128 w 7467600"/>
              <a:gd name="connsiteY405" fmla="*/ 6858000 h 6858000"/>
              <a:gd name="connsiteX406" fmla="*/ 1753934 w 7467600"/>
              <a:gd name="connsiteY406" fmla="*/ 6724796 h 6858000"/>
              <a:gd name="connsiteX407" fmla="*/ 1792053 w 7467600"/>
              <a:gd name="connsiteY407" fmla="*/ 6572396 h 6858000"/>
              <a:gd name="connsiteX408" fmla="*/ 1862248 w 7467600"/>
              <a:gd name="connsiteY408" fmla="*/ 6266397 h 6858000"/>
              <a:gd name="connsiteX409" fmla="*/ 1862250 w 7467600"/>
              <a:gd name="connsiteY409" fmla="*/ 6033531 h 6858000"/>
              <a:gd name="connsiteX410" fmla="*/ 1211999 w 7467600"/>
              <a:gd name="connsiteY410" fmla="*/ 6683610 h 6858000"/>
              <a:gd name="connsiteX411" fmla="*/ 1213266 w 7467600"/>
              <a:gd name="connsiteY411" fmla="*/ 6691947 h 6858000"/>
              <a:gd name="connsiteX412" fmla="*/ 1203370 w 7467600"/>
              <a:gd name="connsiteY412" fmla="*/ 6850676 h 6858000"/>
              <a:gd name="connsiteX413" fmla="*/ 1203671 w 7467600"/>
              <a:gd name="connsiteY413" fmla="*/ 6858000 h 6858000"/>
              <a:gd name="connsiteX414" fmla="*/ 1143180 w 7467600"/>
              <a:gd name="connsiteY414" fmla="*/ 6858000 h 6858000"/>
              <a:gd name="connsiteX415" fmla="*/ 1142176 w 7467600"/>
              <a:gd name="connsiteY415" fmla="*/ 6766045 h 6858000"/>
              <a:gd name="connsiteX416" fmla="*/ 1067484 w 7467600"/>
              <a:gd name="connsiteY416" fmla="*/ 6858000 h 6858000"/>
              <a:gd name="connsiteX417" fmla="*/ 953928 w 7467600"/>
              <a:gd name="connsiteY417" fmla="*/ 6858000 h 6858000"/>
              <a:gd name="connsiteX418" fmla="*/ 959715 w 7467600"/>
              <a:gd name="connsiteY418" fmla="*/ 6850185 h 6858000"/>
              <a:gd name="connsiteX419" fmla="*/ 1483788 w 7467600"/>
              <a:gd name="connsiteY419" fmla="*/ 6259174 h 6858000"/>
              <a:gd name="connsiteX420" fmla="*/ 1100671 w 7467600"/>
              <a:gd name="connsiteY420" fmla="*/ 6252137 h 6858000"/>
              <a:gd name="connsiteX421" fmla="*/ 1090144 w 7467600"/>
              <a:gd name="connsiteY421" fmla="*/ 6256748 h 6858000"/>
              <a:gd name="connsiteX422" fmla="*/ 1095872 w 7467600"/>
              <a:gd name="connsiteY422" fmla="*/ 6271892 h 6858000"/>
              <a:gd name="connsiteX423" fmla="*/ 262785 w 7467600"/>
              <a:gd name="connsiteY423" fmla="*/ 6845450 h 6858000"/>
              <a:gd name="connsiteX424" fmla="*/ 209968 w 7467600"/>
              <a:gd name="connsiteY424" fmla="*/ 6770713 h 6858000"/>
              <a:gd name="connsiteX425" fmla="*/ 873460 w 7467600"/>
              <a:gd name="connsiteY425" fmla="*/ 6253768 h 6858000"/>
              <a:gd name="connsiteX426" fmla="*/ 192686 w 7467600"/>
              <a:gd name="connsiteY426" fmla="*/ 5849257 h 6858000"/>
              <a:gd name="connsiteX427" fmla="*/ 4696 w 7467600"/>
              <a:gd name="connsiteY427" fmla="*/ 5697668 h 6858000"/>
              <a:gd name="connsiteX428" fmla="*/ 0 w 7467600"/>
              <a:gd name="connsiteY428" fmla="*/ 5689984 h 6858000"/>
              <a:gd name="connsiteX429" fmla="*/ 0 w 7467600"/>
              <a:gd name="connsiteY429" fmla="*/ 5513472 h 6858000"/>
              <a:gd name="connsiteX430" fmla="*/ 174101 w 7467600"/>
              <a:gd name="connsiteY430" fmla="*/ 5620277 h 6858000"/>
              <a:gd name="connsiteX431" fmla="*/ 891800 w 7467600"/>
              <a:gd name="connsiteY431" fmla="*/ 6036935 h 6858000"/>
              <a:gd name="connsiteX432" fmla="*/ 1072219 w 7467600"/>
              <a:gd name="connsiteY432" fmla="*/ 6169443 h 6858000"/>
              <a:gd name="connsiteX433" fmla="*/ 1074117 w 7467600"/>
              <a:gd name="connsiteY433" fmla="*/ 6170301 h 6858000"/>
              <a:gd name="connsiteX434" fmla="*/ 1083114 w 7467600"/>
              <a:gd name="connsiteY434" fmla="*/ 6174131 h 6858000"/>
              <a:gd name="connsiteX435" fmla="*/ 1543010 w 7467600"/>
              <a:gd name="connsiteY435" fmla="*/ 6191140 h 6858000"/>
              <a:gd name="connsiteX436" fmla="*/ 1551080 w 7467600"/>
              <a:gd name="connsiteY436" fmla="*/ 6195006 h 6858000"/>
              <a:gd name="connsiteX437" fmla="*/ 2345443 w 7467600"/>
              <a:gd name="connsiteY437" fmla="*/ 5549882 h 6858000"/>
              <a:gd name="connsiteX438" fmla="*/ 1721499 w 7467600"/>
              <a:gd name="connsiteY438" fmla="*/ 5599969 h 6858000"/>
              <a:gd name="connsiteX439" fmla="*/ 767716 w 7467600"/>
              <a:gd name="connsiteY439" fmla="*/ 5472768 h 6858000"/>
              <a:gd name="connsiteX440" fmla="*/ 722147 w 7467600"/>
              <a:gd name="connsiteY440" fmla="*/ 5393091 h 6858000"/>
              <a:gd name="connsiteX441" fmla="*/ 1485552 w 7467600"/>
              <a:gd name="connsiteY441" fmla="*/ 5313202 h 6858000"/>
              <a:gd name="connsiteX442" fmla="*/ 2143004 w 7467600"/>
              <a:gd name="connsiteY442" fmla="*/ 5402420 h 6858000"/>
              <a:gd name="connsiteX443" fmla="*/ 1933391 w 7467600"/>
              <a:gd name="connsiteY443" fmla="*/ 5156971 h 6858000"/>
              <a:gd name="connsiteX444" fmla="*/ 1827118 w 7467600"/>
              <a:gd name="connsiteY444" fmla="*/ 4968410 h 6858000"/>
              <a:gd name="connsiteX445" fmla="*/ 1837349 w 7467600"/>
              <a:gd name="connsiteY445" fmla="*/ 4956357 h 6858000"/>
              <a:gd name="connsiteX446" fmla="*/ 2162835 w 7467600"/>
              <a:gd name="connsiteY446" fmla="*/ 5187853 h 6858000"/>
              <a:gd name="connsiteX447" fmla="*/ 2257167 w 7467600"/>
              <a:gd name="connsiteY447" fmla="*/ 5462123 h 6858000"/>
              <a:gd name="connsiteX448" fmla="*/ 2261598 w 7467600"/>
              <a:gd name="connsiteY448" fmla="*/ 5467998 h 6858000"/>
              <a:gd name="connsiteX449" fmla="*/ 2437177 w 7467600"/>
              <a:gd name="connsiteY449" fmla="*/ 5479608 h 6858000"/>
              <a:gd name="connsiteX450" fmla="*/ 2445247 w 7467600"/>
              <a:gd name="connsiteY450" fmla="*/ 5483476 h 6858000"/>
              <a:gd name="connsiteX451" fmla="*/ 2743626 w 7467600"/>
              <a:gd name="connsiteY451" fmla="*/ 5304819 h 6858000"/>
              <a:gd name="connsiteX452" fmla="*/ 3048102 w 7467600"/>
              <a:gd name="connsiteY452" fmla="*/ 5150595 h 6858000"/>
              <a:gd name="connsiteX453" fmla="*/ 1799414 w 7467600"/>
              <a:gd name="connsiteY453" fmla="*/ 4694732 h 6858000"/>
              <a:gd name="connsiteX454" fmla="*/ 1771735 w 7467600"/>
              <a:gd name="connsiteY454" fmla="*/ 4619929 h 6858000"/>
              <a:gd name="connsiteX455" fmla="*/ 3104273 w 7467600"/>
              <a:gd name="connsiteY455" fmla="*/ 5076159 h 6858000"/>
              <a:gd name="connsiteX456" fmla="*/ 3113245 w 7467600"/>
              <a:gd name="connsiteY456" fmla="*/ 5090705 h 6858000"/>
              <a:gd name="connsiteX457" fmla="*/ 3126294 w 7467600"/>
              <a:gd name="connsiteY457" fmla="*/ 5114400 h 6858000"/>
              <a:gd name="connsiteX458" fmla="*/ 3937433 w 7467600"/>
              <a:gd name="connsiteY458" fmla="*/ 4830473 h 6858000"/>
              <a:gd name="connsiteX459" fmla="*/ 3590475 w 7467600"/>
              <a:gd name="connsiteY459" fmla="*/ 4597974 h 6858000"/>
              <a:gd name="connsiteX460" fmla="*/ 3100264 w 7467600"/>
              <a:gd name="connsiteY460" fmla="*/ 4579845 h 6858000"/>
              <a:gd name="connsiteX461" fmla="*/ 2183576 w 7467600"/>
              <a:gd name="connsiteY461" fmla="*/ 4227150 h 6858000"/>
              <a:gd name="connsiteX462" fmla="*/ 2151029 w 7467600"/>
              <a:gd name="connsiteY462" fmla="*/ 4146947 h 6858000"/>
              <a:gd name="connsiteX463" fmla="*/ 3563434 w 7467600"/>
              <a:gd name="connsiteY463" fmla="*/ 4469115 h 6858000"/>
              <a:gd name="connsiteX464" fmla="*/ 3177952 w 7467600"/>
              <a:gd name="connsiteY464" fmla="*/ 3657386 h 6858000"/>
              <a:gd name="connsiteX465" fmla="*/ 3189263 w 7467600"/>
              <a:gd name="connsiteY465" fmla="*/ 3625726 h 6858000"/>
              <a:gd name="connsiteX466" fmla="*/ 3560912 w 7467600"/>
              <a:gd name="connsiteY466" fmla="*/ 4079863 h 6858000"/>
              <a:gd name="connsiteX467" fmla="*/ 3626636 w 7467600"/>
              <a:gd name="connsiteY467" fmla="*/ 4512230 h 6858000"/>
              <a:gd name="connsiteX468" fmla="*/ 3653088 w 7467600"/>
              <a:gd name="connsiteY468" fmla="*/ 4521417 h 6858000"/>
              <a:gd name="connsiteX469" fmla="*/ 3988128 w 7467600"/>
              <a:gd name="connsiteY469" fmla="*/ 4817267 h 6858000"/>
              <a:gd name="connsiteX470" fmla="*/ 4830582 w 7467600"/>
              <a:gd name="connsiteY470" fmla="*/ 4676000 h 6858000"/>
              <a:gd name="connsiteX471" fmla="*/ 4830100 w 7467600"/>
              <a:gd name="connsiteY471" fmla="*/ 4675554 h 6858000"/>
              <a:gd name="connsiteX472" fmla="*/ 4036318 w 7467600"/>
              <a:gd name="connsiteY472" fmla="*/ 4147013 h 6858000"/>
              <a:gd name="connsiteX473" fmla="*/ 3432098 w 7467600"/>
              <a:gd name="connsiteY473" fmla="*/ 3537312 h 6858000"/>
              <a:gd name="connsiteX474" fmla="*/ 3446761 w 7467600"/>
              <a:gd name="connsiteY474" fmla="*/ 3461278 h 6858000"/>
              <a:gd name="connsiteX475" fmla="*/ 4419733 w 7467600"/>
              <a:gd name="connsiteY475" fmla="*/ 3963555 h 6858000"/>
              <a:gd name="connsiteX476" fmla="*/ 4781371 w 7467600"/>
              <a:gd name="connsiteY476" fmla="*/ 4458604 h 6858000"/>
              <a:gd name="connsiteX477" fmla="*/ 4780440 w 7467600"/>
              <a:gd name="connsiteY477" fmla="*/ 4470290 h 6858000"/>
              <a:gd name="connsiteX478" fmla="*/ 4898954 w 7467600"/>
              <a:gd name="connsiteY478" fmla="*/ 4662092 h 6858000"/>
              <a:gd name="connsiteX479" fmla="*/ 4900699 w 7467600"/>
              <a:gd name="connsiteY479" fmla="*/ 4670867 h 6858000"/>
              <a:gd name="connsiteX480" fmla="*/ 5714511 w 7467600"/>
              <a:gd name="connsiteY480" fmla="*/ 4663483 h 6858000"/>
              <a:gd name="connsiteX481" fmla="*/ 5464793 w 7467600"/>
              <a:gd name="connsiteY481" fmla="*/ 4393556 h 6858000"/>
              <a:gd name="connsiteX482" fmla="*/ 5461897 w 7467600"/>
              <a:gd name="connsiteY482" fmla="*/ 4390879 h 6858000"/>
              <a:gd name="connsiteX483" fmla="*/ 4294126 w 7467600"/>
              <a:gd name="connsiteY483" fmla="*/ 3303048 h 6858000"/>
              <a:gd name="connsiteX484" fmla="*/ 4305321 w 7467600"/>
              <a:gd name="connsiteY484" fmla="*/ 3256953 h 6858000"/>
              <a:gd name="connsiteX485" fmla="*/ 4949299 w 7467600"/>
              <a:gd name="connsiteY485" fmla="*/ 3766336 h 6858000"/>
              <a:gd name="connsiteX486" fmla="*/ 5291452 w 7467600"/>
              <a:gd name="connsiteY486" fmla="*/ 4076801 h 6858000"/>
              <a:gd name="connsiteX487" fmla="*/ 5434998 w 7467600"/>
              <a:gd name="connsiteY487" fmla="*/ 4254100 h 6858000"/>
              <a:gd name="connsiteX488" fmla="*/ 5351015 w 7467600"/>
              <a:gd name="connsiteY488" fmla="*/ 3760989 h 6858000"/>
              <a:gd name="connsiteX489" fmla="*/ 5413780 w 7467600"/>
              <a:gd name="connsiteY489" fmla="*/ 2966265 h 6858000"/>
              <a:gd name="connsiteX490" fmla="*/ 5425627 w 7467600"/>
              <a:gd name="connsiteY490" fmla="*/ 2954192 h 6858000"/>
              <a:gd name="connsiteX491" fmla="*/ 6604735 w 7467600"/>
              <a:gd name="connsiteY491" fmla="*/ 2041381 h 6858000"/>
              <a:gd name="connsiteX492" fmla="*/ 7204487 w 7467600"/>
              <a:gd name="connsiteY492" fmla="*/ 2742112 h 6858000"/>
              <a:gd name="connsiteX493" fmla="*/ 7131592 w 7467600"/>
              <a:gd name="connsiteY493" fmla="*/ 2672096 h 6858000"/>
              <a:gd name="connsiteX494" fmla="*/ 6996344 w 7467600"/>
              <a:gd name="connsiteY494" fmla="*/ 2518310 h 6858000"/>
              <a:gd name="connsiteX495" fmla="*/ 6735495 w 7467600"/>
              <a:gd name="connsiteY495" fmla="*/ 2196890 h 6858000"/>
              <a:gd name="connsiteX496" fmla="*/ 6721901 w 7467600"/>
              <a:gd name="connsiteY496" fmla="*/ 2179274 h 6858000"/>
              <a:gd name="connsiteX497" fmla="*/ 6604735 w 7467600"/>
              <a:gd name="connsiteY497" fmla="*/ 2041381 h 6858000"/>
              <a:gd name="connsiteX498" fmla="*/ 6591670 w 7467600"/>
              <a:gd name="connsiteY498" fmla="*/ 1988277 h 6858000"/>
              <a:gd name="connsiteX499" fmla="*/ 6747349 w 7467600"/>
              <a:gd name="connsiteY499" fmla="*/ 2160069 h 6858000"/>
              <a:gd name="connsiteX500" fmla="*/ 6760943 w 7467600"/>
              <a:gd name="connsiteY500" fmla="*/ 2177686 h 6858000"/>
              <a:gd name="connsiteX501" fmla="*/ 7021065 w 7467600"/>
              <a:gd name="connsiteY501" fmla="*/ 2498102 h 6858000"/>
              <a:gd name="connsiteX502" fmla="*/ 7155223 w 7467600"/>
              <a:gd name="connsiteY502" fmla="*/ 2650386 h 6858000"/>
              <a:gd name="connsiteX503" fmla="*/ 7203167 w 7467600"/>
              <a:gd name="connsiteY503" fmla="*/ 2697288 h 6858000"/>
              <a:gd name="connsiteX504" fmla="*/ 6937703 w 7467600"/>
              <a:gd name="connsiteY504" fmla="*/ 2321981 h 6858000"/>
              <a:gd name="connsiteX505" fmla="*/ 6591670 w 7467600"/>
              <a:gd name="connsiteY505" fmla="*/ 1988277 h 6858000"/>
              <a:gd name="connsiteX506" fmla="*/ 5798671 w 7467600"/>
              <a:gd name="connsiteY506" fmla="*/ 1981601 h 6858000"/>
              <a:gd name="connsiteX507" fmla="*/ 5754709 w 7467600"/>
              <a:gd name="connsiteY507" fmla="*/ 2071454 h 6858000"/>
              <a:gd name="connsiteX508" fmla="*/ 5763044 w 7467600"/>
              <a:gd name="connsiteY508" fmla="*/ 2842206 h 6858000"/>
              <a:gd name="connsiteX509" fmla="*/ 5764974 w 7467600"/>
              <a:gd name="connsiteY509" fmla="*/ 2799609 h 6858000"/>
              <a:gd name="connsiteX510" fmla="*/ 5767665 w 7467600"/>
              <a:gd name="connsiteY510" fmla="*/ 2666409 h 6858000"/>
              <a:gd name="connsiteX511" fmla="*/ 5763055 w 7467600"/>
              <a:gd name="connsiteY511" fmla="*/ 2579705 h 6858000"/>
              <a:gd name="connsiteX512" fmla="*/ 5758079 w 7467600"/>
              <a:gd name="connsiteY512" fmla="*/ 2492508 h 6858000"/>
              <a:gd name="connsiteX513" fmla="*/ 5779325 w 7467600"/>
              <a:gd name="connsiteY513" fmla="*/ 2197069 h 6858000"/>
              <a:gd name="connsiteX514" fmla="*/ 5798671 w 7467600"/>
              <a:gd name="connsiteY514" fmla="*/ 1981601 h 6858000"/>
              <a:gd name="connsiteX515" fmla="*/ 5829202 w 7467600"/>
              <a:gd name="connsiteY515" fmla="*/ 1971679 h 6858000"/>
              <a:gd name="connsiteX516" fmla="*/ 5809558 w 7467600"/>
              <a:gd name="connsiteY516" fmla="*/ 2198043 h 6858000"/>
              <a:gd name="connsiteX517" fmla="*/ 5788653 w 7467600"/>
              <a:gd name="connsiteY517" fmla="*/ 2489430 h 6858000"/>
              <a:gd name="connsiteX518" fmla="*/ 5793439 w 7467600"/>
              <a:gd name="connsiteY518" fmla="*/ 2575235 h 6858000"/>
              <a:gd name="connsiteX519" fmla="*/ 5796837 w 7467600"/>
              <a:gd name="connsiteY519" fmla="*/ 2637633 h 6858000"/>
              <a:gd name="connsiteX520" fmla="*/ 5818614 w 7467600"/>
              <a:gd name="connsiteY520" fmla="*/ 2473055 h 6858000"/>
              <a:gd name="connsiteX521" fmla="*/ 5829202 w 7467600"/>
              <a:gd name="connsiteY521" fmla="*/ 1971679 h 6858000"/>
              <a:gd name="connsiteX522" fmla="*/ 5911389 w 7467600"/>
              <a:gd name="connsiteY522" fmla="*/ 1898371 h 6858000"/>
              <a:gd name="connsiteX523" fmla="*/ 6237627 w 7467600"/>
              <a:gd name="connsiteY523" fmla="*/ 2231921 h 6858000"/>
              <a:gd name="connsiteX524" fmla="*/ 5911389 w 7467600"/>
              <a:gd name="connsiteY524" fmla="*/ 1898371 h 6858000"/>
              <a:gd name="connsiteX525" fmla="*/ 6944437 w 7467600"/>
              <a:gd name="connsiteY525" fmla="*/ 1575402 h 6858000"/>
              <a:gd name="connsiteX526" fmla="*/ 6304730 w 7467600"/>
              <a:gd name="connsiteY526" fmla="*/ 1766654 h 6858000"/>
              <a:gd name="connsiteX527" fmla="*/ 6944437 w 7467600"/>
              <a:gd name="connsiteY527" fmla="*/ 1575402 h 6858000"/>
              <a:gd name="connsiteX528" fmla="*/ 7019523 w 7467600"/>
              <a:gd name="connsiteY528" fmla="*/ 1519450 h 6858000"/>
              <a:gd name="connsiteX529" fmla="*/ 6298091 w 7467600"/>
              <a:gd name="connsiteY529" fmla="*/ 1737122 h 6858000"/>
              <a:gd name="connsiteX530" fmla="*/ 7019523 w 7467600"/>
              <a:gd name="connsiteY530" fmla="*/ 1519450 h 6858000"/>
              <a:gd name="connsiteX531" fmla="*/ 2399523 w 7467600"/>
              <a:gd name="connsiteY531" fmla="*/ 1428234 h 6858000"/>
              <a:gd name="connsiteX532" fmla="*/ 2224982 w 7467600"/>
              <a:gd name="connsiteY532" fmla="*/ 1826201 h 6858000"/>
              <a:gd name="connsiteX533" fmla="*/ 2096099 w 7467600"/>
              <a:gd name="connsiteY533" fmla="*/ 2345900 h 6858000"/>
              <a:gd name="connsiteX534" fmla="*/ 2283317 w 7467600"/>
              <a:gd name="connsiteY534" fmla="*/ 1796925 h 6858000"/>
              <a:gd name="connsiteX535" fmla="*/ 2399523 w 7467600"/>
              <a:gd name="connsiteY535" fmla="*/ 1428234 h 6858000"/>
              <a:gd name="connsiteX536" fmla="*/ 2448558 w 7467600"/>
              <a:gd name="connsiteY536" fmla="*/ 1373435 h 6858000"/>
              <a:gd name="connsiteX537" fmla="*/ 2312521 w 7467600"/>
              <a:gd name="connsiteY537" fmla="*/ 1806140 h 6858000"/>
              <a:gd name="connsiteX538" fmla="*/ 2127533 w 7467600"/>
              <a:gd name="connsiteY538" fmla="*/ 2348380 h 6858000"/>
              <a:gd name="connsiteX539" fmla="*/ 2358080 w 7467600"/>
              <a:gd name="connsiteY539" fmla="*/ 1866134 h 6858000"/>
              <a:gd name="connsiteX540" fmla="*/ 2407436 w 7467600"/>
              <a:gd name="connsiteY540" fmla="*/ 1651070 h 6858000"/>
              <a:gd name="connsiteX541" fmla="*/ 2448558 w 7467600"/>
              <a:gd name="connsiteY541" fmla="*/ 1373435 h 6858000"/>
              <a:gd name="connsiteX542" fmla="*/ 278707 w 7467600"/>
              <a:gd name="connsiteY542" fmla="*/ 1352270 h 6858000"/>
              <a:gd name="connsiteX543" fmla="*/ 321570 w 7467600"/>
              <a:gd name="connsiteY543" fmla="*/ 1861610 h 6858000"/>
              <a:gd name="connsiteX544" fmla="*/ 294281 w 7467600"/>
              <a:gd name="connsiteY544" fmla="*/ 1440658 h 6858000"/>
              <a:gd name="connsiteX545" fmla="*/ 278707 w 7467600"/>
              <a:gd name="connsiteY545" fmla="*/ 1352270 h 6858000"/>
              <a:gd name="connsiteX546" fmla="*/ 1423821 w 7467600"/>
              <a:gd name="connsiteY546" fmla="*/ 1351958 h 6858000"/>
              <a:gd name="connsiteX547" fmla="*/ 1638521 w 7467600"/>
              <a:gd name="connsiteY547" fmla="*/ 1908470 h 6858000"/>
              <a:gd name="connsiteX548" fmla="*/ 1754199 w 7467600"/>
              <a:gd name="connsiteY548" fmla="*/ 2149284 h 6858000"/>
              <a:gd name="connsiteX549" fmla="*/ 1908359 w 7467600"/>
              <a:gd name="connsiteY549" fmla="*/ 2364988 h 6858000"/>
              <a:gd name="connsiteX550" fmla="*/ 1647661 w 7467600"/>
              <a:gd name="connsiteY550" fmla="*/ 1825945 h 6858000"/>
              <a:gd name="connsiteX551" fmla="*/ 1423821 w 7467600"/>
              <a:gd name="connsiteY551" fmla="*/ 1351958 h 6858000"/>
              <a:gd name="connsiteX552" fmla="*/ 1431890 w 7467600"/>
              <a:gd name="connsiteY552" fmla="*/ 1306475 h 6858000"/>
              <a:gd name="connsiteX553" fmla="*/ 1507597 w 7467600"/>
              <a:gd name="connsiteY553" fmla="*/ 1446132 h 6858000"/>
              <a:gd name="connsiteX554" fmla="*/ 1674586 w 7467600"/>
              <a:gd name="connsiteY554" fmla="*/ 1813832 h 6858000"/>
              <a:gd name="connsiteX555" fmla="*/ 1815950 w 7467600"/>
              <a:gd name="connsiteY555" fmla="*/ 2128564 h 6858000"/>
              <a:gd name="connsiteX556" fmla="*/ 1984242 w 7467600"/>
              <a:gd name="connsiteY556" fmla="*/ 2430829 h 6858000"/>
              <a:gd name="connsiteX557" fmla="*/ 2014023 w 7467600"/>
              <a:gd name="connsiteY557" fmla="*/ 2450995 h 6858000"/>
              <a:gd name="connsiteX558" fmla="*/ 1747337 w 7467600"/>
              <a:gd name="connsiteY558" fmla="*/ 1855264 h 6858000"/>
              <a:gd name="connsiteX559" fmla="*/ 1533749 w 7467600"/>
              <a:gd name="connsiteY559" fmla="*/ 1478656 h 6858000"/>
              <a:gd name="connsiteX560" fmla="*/ 1431890 w 7467600"/>
              <a:gd name="connsiteY560" fmla="*/ 1306475 h 6858000"/>
              <a:gd name="connsiteX561" fmla="*/ 5052692 w 7467600"/>
              <a:gd name="connsiteY561" fmla="*/ 1292994 h 6858000"/>
              <a:gd name="connsiteX562" fmla="*/ 5200661 w 7467600"/>
              <a:gd name="connsiteY562" fmla="*/ 1635186 h 6858000"/>
              <a:gd name="connsiteX563" fmla="*/ 5297138 w 7467600"/>
              <a:gd name="connsiteY563" fmla="*/ 1906351 h 6858000"/>
              <a:gd name="connsiteX564" fmla="*/ 5052692 w 7467600"/>
              <a:gd name="connsiteY564" fmla="*/ 1292994 h 6858000"/>
              <a:gd name="connsiteX565" fmla="*/ 5009948 w 7467600"/>
              <a:gd name="connsiteY565" fmla="*/ 1273619 h 6858000"/>
              <a:gd name="connsiteX566" fmla="*/ 5121777 w 7467600"/>
              <a:gd name="connsiteY566" fmla="*/ 1654213 h 6858000"/>
              <a:gd name="connsiteX567" fmla="*/ 5293545 w 7467600"/>
              <a:gd name="connsiteY567" fmla="*/ 2072247 h 6858000"/>
              <a:gd name="connsiteX568" fmla="*/ 5294042 w 7467600"/>
              <a:gd name="connsiteY568" fmla="*/ 2065019 h 6858000"/>
              <a:gd name="connsiteX569" fmla="*/ 5171936 w 7467600"/>
              <a:gd name="connsiteY569" fmla="*/ 1647613 h 6858000"/>
              <a:gd name="connsiteX570" fmla="*/ 5009948 w 7467600"/>
              <a:gd name="connsiteY570" fmla="*/ 1273619 h 6858000"/>
              <a:gd name="connsiteX571" fmla="*/ 655236 w 7467600"/>
              <a:gd name="connsiteY571" fmla="*/ 1268632 h 6858000"/>
              <a:gd name="connsiteX572" fmla="*/ 839521 w 7467600"/>
              <a:gd name="connsiteY572" fmla="*/ 1685315 h 6858000"/>
              <a:gd name="connsiteX573" fmla="*/ 1109416 w 7467600"/>
              <a:gd name="connsiteY573" fmla="*/ 2061663 h 6858000"/>
              <a:gd name="connsiteX574" fmla="*/ 1298300 w 7467600"/>
              <a:gd name="connsiteY574" fmla="*/ 2247742 h 6858000"/>
              <a:gd name="connsiteX575" fmla="*/ 1125871 w 7467600"/>
              <a:gd name="connsiteY575" fmla="*/ 1989513 h 6858000"/>
              <a:gd name="connsiteX576" fmla="*/ 981574 w 7467600"/>
              <a:gd name="connsiteY576" fmla="*/ 1783157 h 6858000"/>
              <a:gd name="connsiteX577" fmla="*/ 922198 w 7467600"/>
              <a:gd name="connsiteY577" fmla="*/ 1677437 h 6858000"/>
              <a:gd name="connsiteX578" fmla="*/ 869293 w 7467600"/>
              <a:gd name="connsiteY578" fmla="*/ 1583214 h 6858000"/>
              <a:gd name="connsiteX579" fmla="*/ 751431 w 7467600"/>
              <a:gd name="connsiteY579" fmla="*/ 1405731 h 6858000"/>
              <a:gd name="connsiteX580" fmla="*/ 655236 w 7467600"/>
              <a:gd name="connsiteY580" fmla="*/ 1268632 h 6858000"/>
              <a:gd name="connsiteX581" fmla="*/ 6516292 w 7467600"/>
              <a:gd name="connsiteY581" fmla="*/ 1263064 h 6858000"/>
              <a:gd name="connsiteX582" fmla="*/ 5736320 w 7467600"/>
              <a:gd name="connsiteY582" fmla="*/ 1501803 h 6858000"/>
              <a:gd name="connsiteX583" fmla="*/ 6516292 w 7467600"/>
              <a:gd name="connsiteY583" fmla="*/ 1263064 h 6858000"/>
              <a:gd name="connsiteX584" fmla="*/ 291466 w 7467600"/>
              <a:gd name="connsiteY584" fmla="*/ 1250369 h 6858000"/>
              <a:gd name="connsiteX585" fmla="*/ 323180 w 7467600"/>
              <a:gd name="connsiteY585" fmla="*/ 1435283 h 6858000"/>
              <a:gd name="connsiteX586" fmla="*/ 349381 w 7467600"/>
              <a:gd name="connsiteY586" fmla="*/ 1875041 h 6858000"/>
              <a:gd name="connsiteX587" fmla="*/ 374363 w 7467600"/>
              <a:gd name="connsiteY587" fmla="*/ 1506494 h 6858000"/>
              <a:gd name="connsiteX588" fmla="*/ 302168 w 7467600"/>
              <a:gd name="connsiteY588" fmla="*/ 1274495 h 6858000"/>
              <a:gd name="connsiteX589" fmla="*/ 291466 w 7467600"/>
              <a:gd name="connsiteY589" fmla="*/ 1250369 h 6858000"/>
              <a:gd name="connsiteX590" fmla="*/ 678222 w 7467600"/>
              <a:gd name="connsiteY590" fmla="*/ 1248670 h 6858000"/>
              <a:gd name="connsiteX591" fmla="*/ 775536 w 7467600"/>
              <a:gd name="connsiteY591" fmla="*/ 1388015 h 6858000"/>
              <a:gd name="connsiteX592" fmla="*/ 894529 w 7467600"/>
              <a:gd name="connsiteY592" fmla="*/ 1567739 h 6858000"/>
              <a:gd name="connsiteX593" fmla="*/ 948000 w 7467600"/>
              <a:gd name="connsiteY593" fmla="*/ 1663088 h 6858000"/>
              <a:gd name="connsiteX594" fmla="*/ 1006812 w 7467600"/>
              <a:gd name="connsiteY594" fmla="*/ 1767683 h 6858000"/>
              <a:gd name="connsiteX595" fmla="*/ 1149133 w 7467600"/>
              <a:gd name="connsiteY595" fmla="*/ 1971513 h 6858000"/>
              <a:gd name="connsiteX596" fmla="*/ 1333952 w 7467600"/>
              <a:gd name="connsiteY596" fmla="*/ 2251620 h 6858000"/>
              <a:gd name="connsiteX597" fmla="*/ 1337329 w 7467600"/>
              <a:gd name="connsiteY597" fmla="*/ 2258350 h 6858000"/>
              <a:gd name="connsiteX598" fmla="*/ 1014726 w 7467600"/>
              <a:gd name="connsiteY598" fmla="*/ 1615556 h 6858000"/>
              <a:gd name="connsiteX599" fmla="*/ 678222 w 7467600"/>
              <a:gd name="connsiteY599" fmla="*/ 1248670 h 6858000"/>
              <a:gd name="connsiteX600" fmla="*/ 6691602 w 7467600"/>
              <a:gd name="connsiteY600" fmla="*/ 1140573 h 6858000"/>
              <a:gd name="connsiteX601" fmla="*/ 6571100 w 7467600"/>
              <a:gd name="connsiteY601" fmla="*/ 1183662 h 6858000"/>
              <a:gd name="connsiteX602" fmla="*/ 6241687 w 7467600"/>
              <a:gd name="connsiteY602" fmla="*/ 1257600 h 6858000"/>
              <a:gd name="connsiteX603" fmla="*/ 5693009 w 7467600"/>
              <a:gd name="connsiteY603" fmla="*/ 1478256 h 6858000"/>
              <a:gd name="connsiteX604" fmla="*/ 6548420 w 7467600"/>
              <a:gd name="connsiteY604" fmla="*/ 1214599 h 6858000"/>
              <a:gd name="connsiteX605" fmla="*/ 6605473 w 7467600"/>
              <a:gd name="connsiteY605" fmla="*/ 1184686 h 6858000"/>
              <a:gd name="connsiteX606" fmla="*/ 6691602 w 7467600"/>
              <a:gd name="connsiteY606" fmla="*/ 1140573 h 6858000"/>
              <a:gd name="connsiteX607" fmla="*/ 4002475 w 7467600"/>
              <a:gd name="connsiteY607" fmla="*/ 1037802 h 6858000"/>
              <a:gd name="connsiteX608" fmla="*/ 4000324 w 7467600"/>
              <a:gd name="connsiteY608" fmla="*/ 1039362 h 6858000"/>
              <a:gd name="connsiteX609" fmla="*/ 4002862 w 7467600"/>
              <a:gd name="connsiteY609" fmla="*/ 1042866 h 6858000"/>
              <a:gd name="connsiteX610" fmla="*/ 4002475 w 7467600"/>
              <a:gd name="connsiteY610" fmla="*/ 1037802 h 6858000"/>
              <a:gd name="connsiteX611" fmla="*/ 506322 w 7467600"/>
              <a:gd name="connsiteY611" fmla="*/ 1020997 h 6858000"/>
              <a:gd name="connsiteX612" fmla="*/ 533068 w 7467600"/>
              <a:gd name="connsiteY612" fmla="*/ 1029409 h 6858000"/>
              <a:gd name="connsiteX613" fmla="*/ 1232525 w 7467600"/>
              <a:gd name="connsiteY613" fmla="*/ 1804675 h 6858000"/>
              <a:gd name="connsiteX614" fmla="*/ 1388858 w 7467600"/>
              <a:gd name="connsiteY614" fmla="*/ 2368011 h 6858000"/>
              <a:gd name="connsiteX615" fmla="*/ 1384098 w 7467600"/>
              <a:gd name="connsiteY615" fmla="*/ 2378125 h 6858000"/>
              <a:gd name="connsiteX616" fmla="*/ 1425393 w 7467600"/>
              <a:gd name="connsiteY616" fmla="*/ 2589124 h 6858000"/>
              <a:gd name="connsiteX617" fmla="*/ 1424001 w 7467600"/>
              <a:gd name="connsiteY617" fmla="*/ 2597541 h 6858000"/>
              <a:gd name="connsiteX618" fmla="*/ 2152729 w 7467600"/>
              <a:gd name="connsiteY618" fmla="*/ 2864487 h 6858000"/>
              <a:gd name="connsiteX619" fmla="*/ 2020609 w 7467600"/>
              <a:gd name="connsiteY619" fmla="*/ 2539671 h 6858000"/>
              <a:gd name="connsiteX620" fmla="*/ 2018920 w 7467600"/>
              <a:gd name="connsiteY620" fmla="*/ 2536309 h 6858000"/>
              <a:gd name="connsiteX621" fmla="*/ 1342441 w 7467600"/>
              <a:gd name="connsiteY621" fmla="*/ 1173017 h 6858000"/>
              <a:gd name="connsiteX622" fmla="*/ 1367925 w 7467600"/>
              <a:gd name="connsiteY622" fmla="*/ 1135648 h 6858000"/>
              <a:gd name="connsiteX623" fmla="*/ 1771401 w 7467600"/>
              <a:gd name="connsiteY623" fmla="*/ 1806673 h 6858000"/>
              <a:gd name="connsiteX624" fmla="*/ 1972385 w 7467600"/>
              <a:gd name="connsiteY624" fmla="*/ 2198735 h 6858000"/>
              <a:gd name="connsiteX625" fmla="*/ 2040892 w 7467600"/>
              <a:gd name="connsiteY625" fmla="*/ 2405205 h 6858000"/>
              <a:gd name="connsiteX626" fmla="*/ 2131689 w 7467600"/>
              <a:gd name="connsiteY626" fmla="*/ 1936926 h 6858000"/>
              <a:gd name="connsiteX627" fmla="*/ 2454820 w 7467600"/>
              <a:gd name="connsiteY627" fmla="*/ 1248808 h 6858000"/>
              <a:gd name="connsiteX628" fmla="*/ 2492512 w 7467600"/>
              <a:gd name="connsiteY628" fmla="*/ 1302920 h 6858000"/>
              <a:gd name="connsiteX629" fmla="*/ 2081216 w 7467600"/>
              <a:gd name="connsiteY629" fmla="*/ 2527513 h 6858000"/>
              <a:gd name="connsiteX630" fmla="*/ 2081211 w 7467600"/>
              <a:gd name="connsiteY630" fmla="*/ 2528916 h 6858000"/>
              <a:gd name="connsiteX631" fmla="*/ 2199067 w 7467600"/>
              <a:gd name="connsiteY631" fmla="*/ 2884061 h 6858000"/>
              <a:gd name="connsiteX632" fmla="*/ 3192586 w 7467600"/>
              <a:gd name="connsiteY632" fmla="*/ 3411496 h 6858000"/>
              <a:gd name="connsiteX633" fmla="*/ 3182620 w 7467600"/>
              <a:gd name="connsiteY633" fmla="*/ 3483279 h 6858000"/>
              <a:gd name="connsiteX634" fmla="*/ 2435119 w 7467600"/>
              <a:gd name="connsiteY634" fmla="*/ 3080173 h 6858000"/>
              <a:gd name="connsiteX635" fmla="*/ 2410152 w 7467600"/>
              <a:gd name="connsiteY635" fmla="*/ 3063751 h 6858000"/>
              <a:gd name="connsiteX636" fmla="*/ 2408099 w 7467600"/>
              <a:gd name="connsiteY636" fmla="*/ 3064403 h 6858000"/>
              <a:gd name="connsiteX637" fmla="*/ 2407218 w 7467600"/>
              <a:gd name="connsiteY637" fmla="*/ 3070324 h 6858000"/>
              <a:gd name="connsiteX638" fmla="*/ 2380138 w 7467600"/>
              <a:gd name="connsiteY638" fmla="*/ 3099341 h 6858000"/>
              <a:gd name="connsiteX639" fmla="*/ 1765923 w 7467600"/>
              <a:gd name="connsiteY639" fmla="*/ 3581043 h 6858000"/>
              <a:gd name="connsiteX640" fmla="*/ 1702258 w 7467600"/>
              <a:gd name="connsiteY640" fmla="*/ 3612286 h 6858000"/>
              <a:gd name="connsiteX641" fmla="*/ 1538370 w 7467600"/>
              <a:gd name="connsiteY641" fmla="*/ 3811804 h 6858000"/>
              <a:gd name="connsiteX642" fmla="*/ 542867 w 7467600"/>
              <a:gd name="connsiteY642" fmla="*/ 4944092 h 6858000"/>
              <a:gd name="connsiteX643" fmla="*/ 515800 w 7467600"/>
              <a:gd name="connsiteY643" fmla="*/ 4862180 h 6858000"/>
              <a:gd name="connsiteX644" fmla="*/ 909145 w 7467600"/>
              <a:gd name="connsiteY644" fmla="*/ 4199225 h 6858000"/>
              <a:gd name="connsiteX645" fmla="*/ 1214067 w 7467600"/>
              <a:gd name="connsiteY645" fmla="*/ 3908561 h 6858000"/>
              <a:gd name="connsiteX646" fmla="*/ 640967 w 7467600"/>
              <a:gd name="connsiteY646" fmla="*/ 4105601 h 6858000"/>
              <a:gd name="connsiteX647" fmla="*/ 112563 w 7467600"/>
              <a:gd name="connsiteY647" fmla="*/ 4396952 h 6858000"/>
              <a:gd name="connsiteX648" fmla="*/ 0 w 7467600"/>
              <a:gd name="connsiteY648" fmla="*/ 4466006 h 6858000"/>
              <a:gd name="connsiteX649" fmla="*/ 0 w 7467600"/>
              <a:gd name="connsiteY649" fmla="*/ 4233763 h 6858000"/>
              <a:gd name="connsiteX650" fmla="*/ 36881 w 7467600"/>
              <a:gd name="connsiteY650" fmla="*/ 4200118 h 6858000"/>
              <a:gd name="connsiteX651" fmla="*/ 910534 w 7467600"/>
              <a:gd name="connsiteY651" fmla="*/ 3629753 h 6858000"/>
              <a:gd name="connsiteX652" fmla="*/ 1578717 w 7467600"/>
              <a:gd name="connsiteY652" fmla="*/ 3575982 h 6858000"/>
              <a:gd name="connsiteX653" fmla="*/ 2338780 w 7467600"/>
              <a:gd name="connsiteY653" fmla="*/ 3033725 h 6858000"/>
              <a:gd name="connsiteX654" fmla="*/ 1807991 w 7467600"/>
              <a:gd name="connsiteY654" fmla="*/ 2807184 h 6858000"/>
              <a:gd name="connsiteX655" fmla="*/ 1416358 w 7467600"/>
              <a:gd name="connsiteY655" fmla="*/ 3112571 h 6858000"/>
              <a:gd name="connsiteX656" fmla="*/ 939066 w 7467600"/>
              <a:gd name="connsiteY656" fmla="*/ 3378798 h 6858000"/>
              <a:gd name="connsiteX657" fmla="*/ 115099 w 7467600"/>
              <a:gd name="connsiteY657" fmla="*/ 3607650 h 6858000"/>
              <a:gd name="connsiteX658" fmla="*/ 97284 w 7467600"/>
              <a:gd name="connsiteY658" fmla="*/ 3520393 h 6858000"/>
              <a:gd name="connsiteX659" fmla="*/ 922050 w 7467600"/>
              <a:gd name="connsiteY659" fmla="*/ 3074867 h 6858000"/>
              <a:gd name="connsiteX660" fmla="*/ 1405265 w 7467600"/>
              <a:gd name="connsiteY660" fmla="*/ 3016319 h 6858000"/>
              <a:gd name="connsiteX661" fmla="*/ 1407512 w 7467600"/>
              <a:gd name="connsiteY661" fmla="*/ 3018001 h 6858000"/>
              <a:gd name="connsiteX662" fmla="*/ 1726266 w 7467600"/>
              <a:gd name="connsiteY662" fmla="*/ 2777274 h 6858000"/>
              <a:gd name="connsiteX663" fmla="*/ 625390 w 7467600"/>
              <a:gd name="connsiteY663" fmla="*/ 2514541 h 6858000"/>
              <a:gd name="connsiteX664" fmla="*/ 619799 w 7467600"/>
              <a:gd name="connsiteY664" fmla="*/ 2527180 h 6858000"/>
              <a:gd name="connsiteX665" fmla="*/ 310030 w 7467600"/>
              <a:gd name="connsiteY665" fmla="*/ 2771818 h 6858000"/>
              <a:gd name="connsiteX666" fmla="*/ 173877 w 7467600"/>
              <a:gd name="connsiteY666" fmla="*/ 2937056 h 6858000"/>
              <a:gd name="connsiteX667" fmla="*/ 77889 w 7467600"/>
              <a:gd name="connsiteY667" fmla="*/ 3138440 h 6858000"/>
              <a:gd name="connsiteX668" fmla="*/ 0 w 7467600"/>
              <a:gd name="connsiteY668" fmla="*/ 3271395 h 6858000"/>
              <a:gd name="connsiteX669" fmla="*/ 0 w 7467600"/>
              <a:gd name="connsiteY669" fmla="*/ 3153002 h 6858000"/>
              <a:gd name="connsiteX670" fmla="*/ 2386 w 7467600"/>
              <a:gd name="connsiteY670" fmla="*/ 3149203 h 6858000"/>
              <a:gd name="connsiteX671" fmla="*/ 89753 w 7467600"/>
              <a:gd name="connsiteY671" fmla="*/ 2987702 h 6858000"/>
              <a:gd name="connsiteX672" fmla="*/ 76869 w 7467600"/>
              <a:gd name="connsiteY672" fmla="*/ 3005404 h 6858000"/>
              <a:gd name="connsiteX673" fmla="*/ 32049 w 7467600"/>
              <a:gd name="connsiteY673" fmla="*/ 3065814 h 6858000"/>
              <a:gd name="connsiteX674" fmla="*/ 0 w 7467600"/>
              <a:gd name="connsiteY674" fmla="*/ 3108744 h 6858000"/>
              <a:gd name="connsiteX675" fmla="*/ 0 w 7467600"/>
              <a:gd name="connsiteY675" fmla="*/ 3058059 h 6858000"/>
              <a:gd name="connsiteX676" fmla="*/ 7610 w 7467600"/>
              <a:gd name="connsiteY676" fmla="*/ 3047889 h 6858000"/>
              <a:gd name="connsiteX677" fmla="*/ 52419 w 7467600"/>
              <a:gd name="connsiteY677" fmla="*/ 2987479 h 6858000"/>
              <a:gd name="connsiteX678" fmla="*/ 59142 w 7467600"/>
              <a:gd name="connsiteY678" fmla="*/ 2978488 h 6858000"/>
              <a:gd name="connsiteX679" fmla="*/ 0 w 7467600"/>
              <a:gd name="connsiteY679" fmla="*/ 3015334 h 6858000"/>
              <a:gd name="connsiteX680" fmla="*/ 0 w 7467600"/>
              <a:gd name="connsiteY680" fmla="*/ 2914286 h 6858000"/>
              <a:gd name="connsiteX681" fmla="*/ 36383 w 7467600"/>
              <a:gd name="connsiteY681" fmla="*/ 2901128 h 6858000"/>
              <a:gd name="connsiteX682" fmla="*/ 156329 w 7467600"/>
              <a:gd name="connsiteY682" fmla="*/ 2840533 h 6858000"/>
              <a:gd name="connsiteX683" fmla="*/ 358355 w 7467600"/>
              <a:gd name="connsiteY683" fmla="*/ 2620471 h 6858000"/>
              <a:gd name="connsiteX684" fmla="*/ 510577 w 7467600"/>
              <a:gd name="connsiteY684" fmla="*/ 2501244 h 6858000"/>
              <a:gd name="connsiteX685" fmla="*/ 211967 w 7467600"/>
              <a:gd name="connsiteY685" fmla="*/ 2479171 h 6858000"/>
              <a:gd name="connsiteX686" fmla="*/ 0 w 7467600"/>
              <a:gd name="connsiteY686" fmla="*/ 2476398 h 6858000"/>
              <a:gd name="connsiteX687" fmla="*/ 0 w 7467600"/>
              <a:gd name="connsiteY687" fmla="*/ 2389189 h 6858000"/>
              <a:gd name="connsiteX688" fmla="*/ 103062 w 7467600"/>
              <a:gd name="connsiteY688" fmla="*/ 2389518 h 6858000"/>
              <a:gd name="connsiteX689" fmla="*/ 510734 w 7467600"/>
              <a:gd name="connsiteY689" fmla="*/ 2416201 h 6858000"/>
              <a:gd name="connsiteX690" fmla="*/ 279257 w 7467600"/>
              <a:gd name="connsiteY690" fmla="*/ 2092102 h 6858000"/>
              <a:gd name="connsiteX691" fmla="*/ 65265 w 7467600"/>
              <a:gd name="connsiteY691" fmla="*/ 2006049 h 6858000"/>
              <a:gd name="connsiteX692" fmla="*/ 0 w 7467600"/>
              <a:gd name="connsiteY692" fmla="*/ 1982532 h 6858000"/>
              <a:gd name="connsiteX693" fmla="*/ 0 w 7467600"/>
              <a:gd name="connsiteY693" fmla="*/ 1912789 h 6858000"/>
              <a:gd name="connsiteX694" fmla="*/ 97460 w 7467600"/>
              <a:gd name="connsiteY694" fmla="*/ 1953725 h 6858000"/>
              <a:gd name="connsiteX695" fmla="*/ 221272 w 7467600"/>
              <a:gd name="connsiteY695" fmla="*/ 1980766 h 6858000"/>
              <a:gd name="connsiteX696" fmla="*/ 116765 w 7467600"/>
              <a:gd name="connsiteY696" fmla="*/ 1911033 h 6858000"/>
              <a:gd name="connsiteX697" fmla="*/ 16405 w 7467600"/>
              <a:gd name="connsiteY697" fmla="*/ 1803412 h 6858000"/>
              <a:gd name="connsiteX698" fmla="*/ 0 w 7467600"/>
              <a:gd name="connsiteY698" fmla="*/ 1784777 h 6858000"/>
              <a:gd name="connsiteX699" fmla="*/ 0 w 7467600"/>
              <a:gd name="connsiteY699" fmla="*/ 1740082 h 6858000"/>
              <a:gd name="connsiteX700" fmla="*/ 39394 w 7467600"/>
              <a:gd name="connsiteY700" fmla="*/ 1784856 h 6858000"/>
              <a:gd name="connsiteX701" fmla="*/ 135813 w 7467600"/>
              <a:gd name="connsiteY701" fmla="*/ 1888838 h 6858000"/>
              <a:gd name="connsiteX702" fmla="*/ 242575 w 7467600"/>
              <a:gd name="connsiteY702" fmla="*/ 1958841 h 6858000"/>
              <a:gd name="connsiteX703" fmla="*/ 82197 w 7467600"/>
              <a:gd name="connsiteY703" fmla="*/ 1754826 h 6858000"/>
              <a:gd name="connsiteX704" fmla="*/ 0 w 7467600"/>
              <a:gd name="connsiteY704" fmla="*/ 1679650 h 6858000"/>
              <a:gd name="connsiteX705" fmla="*/ 0 w 7467600"/>
              <a:gd name="connsiteY705" fmla="*/ 1602463 h 6858000"/>
              <a:gd name="connsiteX706" fmla="*/ 84689 w 7467600"/>
              <a:gd name="connsiteY706" fmla="*/ 1677442 h 6858000"/>
              <a:gd name="connsiteX707" fmla="*/ 298437 w 7467600"/>
              <a:gd name="connsiteY707" fmla="*/ 1968019 h 6858000"/>
              <a:gd name="connsiteX708" fmla="*/ 227269 w 7467600"/>
              <a:gd name="connsiteY708" fmla="*/ 1114064 h 6858000"/>
              <a:gd name="connsiteX709" fmla="*/ 248003 w 7467600"/>
              <a:gd name="connsiteY709" fmla="*/ 1089613 h 6858000"/>
              <a:gd name="connsiteX710" fmla="*/ 427020 w 7467600"/>
              <a:gd name="connsiteY710" fmla="*/ 1619803 h 6858000"/>
              <a:gd name="connsiteX711" fmla="*/ 340345 w 7467600"/>
              <a:gd name="connsiteY711" fmla="*/ 2027739 h 6858000"/>
              <a:gd name="connsiteX712" fmla="*/ 360865 w 7467600"/>
              <a:gd name="connsiteY712" fmla="*/ 2044827 h 6858000"/>
              <a:gd name="connsiteX713" fmla="*/ 560414 w 7467600"/>
              <a:gd name="connsiteY713" fmla="*/ 2421457 h 6858000"/>
              <a:gd name="connsiteX714" fmla="*/ 1359703 w 7467600"/>
              <a:gd name="connsiteY714" fmla="*/ 2578554 h 6858000"/>
              <a:gd name="connsiteX715" fmla="*/ 1359422 w 7467600"/>
              <a:gd name="connsiteY715" fmla="*/ 2577994 h 6858000"/>
              <a:gd name="connsiteX716" fmla="*/ 828701 w 7467600"/>
              <a:gd name="connsiteY716" fmla="*/ 1839520 h 6858000"/>
              <a:gd name="connsiteX717" fmla="*/ 494427 w 7467600"/>
              <a:gd name="connsiteY717" fmla="*/ 1092333 h 6858000"/>
              <a:gd name="connsiteX718" fmla="*/ 506322 w 7467600"/>
              <a:gd name="connsiteY718" fmla="*/ 1020997 h 6858000"/>
              <a:gd name="connsiteX719" fmla="*/ 4570198 w 7467600"/>
              <a:gd name="connsiteY719" fmla="*/ 978081 h 6858000"/>
              <a:gd name="connsiteX720" fmla="*/ 4523691 w 7467600"/>
              <a:gd name="connsiteY720" fmla="*/ 1127776 h 6858000"/>
              <a:gd name="connsiteX721" fmla="*/ 4509875 w 7467600"/>
              <a:gd name="connsiteY721" fmla="*/ 1167552 h 6858000"/>
              <a:gd name="connsiteX722" fmla="*/ 4478168 w 7467600"/>
              <a:gd name="connsiteY722" fmla="*/ 1260735 h 6858000"/>
              <a:gd name="connsiteX723" fmla="*/ 4409309 w 7467600"/>
              <a:gd name="connsiteY723" fmla="*/ 1666996 h 6858000"/>
              <a:gd name="connsiteX724" fmla="*/ 4370031 w 7467600"/>
              <a:gd name="connsiteY724" fmla="*/ 1955666 h 6858000"/>
              <a:gd name="connsiteX725" fmla="*/ 4570198 w 7467600"/>
              <a:gd name="connsiteY725" fmla="*/ 978081 h 6858000"/>
              <a:gd name="connsiteX726" fmla="*/ 4557898 w 7467600"/>
              <a:gd name="connsiteY726" fmla="*/ 900011 h 6858000"/>
              <a:gd name="connsiteX727" fmla="*/ 4344840 w 7467600"/>
              <a:gd name="connsiteY727" fmla="*/ 1922038 h 6858000"/>
              <a:gd name="connsiteX728" fmla="*/ 4378710 w 7467600"/>
              <a:gd name="connsiteY728" fmla="*/ 1665516 h 6858000"/>
              <a:gd name="connsiteX729" fmla="*/ 4448798 w 7467600"/>
              <a:gd name="connsiteY729" fmla="*/ 1253024 h 6858000"/>
              <a:gd name="connsiteX730" fmla="*/ 4480315 w 7467600"/>
              <a:gd name="connsiteY730" fmla="*/ 1158454 h 6858000"/>
              <a:gd name="connsiteX731" fmla="*/ 4494133 w 7467600"/>
              <a:gd name="connsiteY731" fmla="*/ 1118676 h 6858000"/>
              <a:gd name="connsiteX732" fmla="*/ 4557898 w 7467600"/>
              <a:gd name="connsiteY732" fmla="*/ 900011 h 6858000"/>
              <a:gd name="connsiteX733" fmla="*/ 5870151 w 7467600"/>
              <a:gd name="connsiteY733" fmla="*/ 898890 h 6858000"/>
              <a:gd name="connsiteX734" fmla="*/ 5861335 w 7467600"/>
              <a:gd name="connsiteY734" fmla="*/ 899177 h 6858000"/>
              <a:gd name="connsiteX735" fmla="*/ 5843702 w 7467600"/>
              <a:gd name="connsiteY735" fmla="*/ 899748 h 6858000"/>
              <a:gd name="connsiteX736" fmla="*/ 5651107 w 7467600"/>
              <a:gd name="connsiteY736" fmla="*/ 920306 h 6858000"/>
              <a:gd name="connsiteX737" fmla="*/ 5459407 w 7467600"/>
              <a:gd name="connsiteY737" fmla="*/ 940975 h 6858000"/>
              <a:gd name="connsiteX738" fmla="*/ 5374846 w 7467600"/>
              <a:gd name="connsiteY738" fmla="*/ 941988 h 6858000"/>
              <a:gd name="connsiteX739" fmla="*/ 5256105 w 7467600"/>
              <a:gd name="connsiteY739" fmla="*/ 945632 h 6858000"/>
              <a:gd name="connsiteX740" fmla="*/ 5107071 w 7467600"/>
              <a:gd name="connsiteY740" fmla="*/ 969720 h 6858000"/>
              <a:gd name="connsiteX741" fmla="*/ 4998681 w 7467600"/>
              <a:gd name="connsiteY741" fmla="*/ 988771 h 6858000"/>
              <a:gd name="connsiteX742" fmla="*/ 5870151 w 7467600"/>
              <a:gd name="connsiteY742" fmla="*/ 898890 h 6858000"/>
              <a:gd name="connsiteX743" fmla="*/ 5504425 w 7467600"/>
              <a:gd name="connsiteY743" fmla="*/ 848067 h 6858000"/>
              <a:gd name="connsiteX744" fmla="*/ 4968849 w 7467600"/>
              <a:gd name="connsiteY744" fmla="*/ 962318 h 6858000"/>
              <a:gd name="connsiteX745" fmla="*/ 5104039 w 7467600"/>
              <a:gd name="connsiteY745" fmla="*/ 940634 h 6858000"/>
              <a:gd name="connsiteX746" fmla="*/ 5256311 w 7467600"/>
              <a:gd name="connsiteY746" fmla="*/ 916490 h 6858000"/>
              <a:gd name="connsiteX747" fmla="*/ 5377381 w 7467600"/>
              <a:gd name="connsiteY747" fmla="*/ 912671 h 6858000"/>
              <a:gd name="connsiteX748" fmla="*/ 5460148 w 7467600"/>
              <a:gd name="connsiteY748" fmla="*/ 911442 h 6858000"/>
              <a:gd name="connsiteX749" fmla="*/ 5648971 w 7467600"/>
              <a:gd name="connsiteY749" fmla="*/ 891331 h 6858000"/>
              <a:gd name="connsiteX750" fmla="*/ 5844807 w 7467600"/>
              <a:gd name="connsiteY750" fmla="*/ 870718 h 6858000"/>
              <a:gd name="connsiteX751" fmla="*/ 5862975 w 7467600"/>
              <a:gd name="connsiteY751" fmla="*/ 869756 h 6858000"/>
              <a:gd name="connsiteX752" fmla="*/ 5920887 w 7467600"/>
              <a:gd name="connsiteY752" fmla="*/ 865929 h 6858000"/>
              <a:gd name="connsiteX753" fmla="*/ 5504425 w 7467600"/>
              <a:gd name="connsiteY753" fmla="*/ 848067 h 6858000"/>
              <a:gd name="connsiteX754" fmla="*/ 3607114 w 7467600"/>
              <a:gd name="connsiteY754" fmla="*/ 467441 h 6858000"/>
              <a:gd name="connsiteX755" fmla="*/ 3296242 w 7467600"/>
              <a:gd name="connsiteY755" fmla="*/ 807991 h 6858000"/>
              <a:gd name="connsiteX756" fmla="*/ 3174674 w 7467600"/>
              <a:gd name="connsiteY756" fmla="*/ 919759 h 6858000"/>
              <a:gd name="connsiteX757" fmla="*/ 3042978 w 7467600"/>
              <a:gd name="connsiteY757" fmla="*/ 1054894 h 6858000"/>
              <a:gd name="connsiteX758" fmla="*/ 2968914 w 7467600"/>
              <a:gd name="connsiteY758" fmla="*/ 1133756 h 6858000"/>
              <a:gd name="connsiteX759" fmla="*/ 3103823 w 7467600"/>
              <a:gd name="connsiteY759" fmla="*/ 1026814 h 6858000"/>
              <a:gd name="connsiteX760" fmla="*/ 3607114 w 7467600"/>
              <a:gd name="connsiteY760" fmla="*/ 467441 h 6858000"/>
              <a:gd name="connsiteX761" fmla="*/ 3744487 w 7467600"/>
              <a:gd name="connsiteY761" fmla="*/ 383136 h 6858000"/>
              <a:gd name="connsiteX762" fmla="*/ 3970213 w 7467600"/>
              <a:gd name="connsiteY762" fmla="*/ 995559 h 6858000"/>
              <a:gd name="connsiteX763" fmla="*/ 3744487 w 7467600"/>
              <a:gd name="connsiteY763" fmla="*/ 383136 h 6858000"/>
              <a:gd name="connsiteX764" fmla="*/ 3624562 w 7467600"/>
              <a:gd name="connsiteY764" fmla="*/ 367041 h 6858000"/>
              <a:gd name="connsiteX765" fmla="*/ 3489712 w 7467600"/>
              <a:gd name="connsiteY765" fmla="*/ 485386 h 6858000"/>
              <a:gd name="connsiteX766" fmla="*/ 3182994 w 7467600"/>
              <a:gd name="connsiteY766" fmla="*/ 828265 h 6858000"/>
              <a:gd name="connsiteX767" fmla="*/ 2892114 w 7467600"/>
              <a:gd name="connsiteY767" fmla="*/ 1172635 h 6858000"/>
              <a:gd name="connsiteX768" fmla="*/ 3021459 w 7467600"/>
              <a:gd name="connsiteY768" fmla="*/ 1035385 h 6858000"/>
              <a:gd name="connsiteX769" fmla="*/ 3153873 w 7467600"/>
              <a:gd name="connsiteY769" fmla="*/ 898971 h 6858000"/>
              <a:gd name="connsiteX770" fmla="*/ 3276511 w 7467600"/>
              <a:gd name="connsiteY770" fmla="*/ 786423 h 6858000"/>
              <a:gd name="connsiteX771" fmla="*/ 3584154 w 7467600"/>
              <a:gd name="connsiteY771" fmla="*/ 448218 h 6858000"/>
              <a:gd name="connsiteX772" fmla="*/ 3624562 w 7467600"/>
              <a:gd name="connsiteY772" fmla="*/ 367041 h 6858000"/>
              <a:gd name="connsiteX773" fmla="*/ 3766672 w 7467600"/>
              <a:gd name="connsiteY773" fmla="*/ 359429 h 6858000"/>
              <a:gd name="connsiteX774" fmla="*/ 3996338 w 7467600"/>
              <a:gd name="connsiteY774" fmla="*/ 968237 h 6858000"/>
              <a:gd name="connsiteX775" fmla="*/ 3766672 w 7467600"/>
              <a:gd name="connsiteY775" fmla="*/ 359429 h 6858000"/>
              <a:gd name="connsiteX776" fmla="*/ 5805386 w 7467600"/>
              <a:gd name="connsiteY776" fmla="*/ 239240 h 6858000"/>
              <a:gd name="connsiteX777" fmla="*/ 5736947 w 7467600"/>
              <a:gd name="connsiteY777" fmla="*/ 261367 h 6858000"/>
              <a:gd name="connsiteX778" fmla="*/ 5427012 w 7467600"/>
              <a:gd name="connsiteY778" fmla="*/ 311272 h 6858000"/>
              <a:gd name="connsiteX779" fmla="*/ 5147818 w 7467600"/>
              <a:gd name="connsiteY779" fmla="*/ 322112 h 6858000"/>
              <a:gd name="connsiteX780" fmla="*/ 5060854 w 7467600"/>
              <a:gd name="connsiteY780" fmla="*/ 311882 h 6858000"/>
              <a:gd name="connsiteX781" fmla="*/ 4945989 w 7467600"/>
              <a:gd name="connsiteY781" fmla="*/ 300516 h 6858000"/>
              <a:gd name="connsiteX782" fmla="*/ 5410479 w 7467600"/>
              <a:gd name="connsiteY782" fmla="*/ 348434 h 6858000"/>
              <a:gd name="connsiteX783" fmla="*/ 5805386 w 7467600"/>
              <a:gd name="connsiteY783" fmla="*/ 239240 h 6858000"/>
              <a:gd name="connsiteX784" fmla="*/ 5905192 w 7467600"/>
              <a:gd name="connsiteY784" fmla="*/ 163079 h 6858000"/>
              <a:gd name="connsiteX785" fmla="*/ 5865655 w 7467600"/>
              <a:gd name="connsiteY785" fmla="*/ 171901 h 6858000"/>
              <a:gd name="connsiteX786" fmla="*/ 5259740 w 7467600"/>
              <a:gd name="connsiteY786" fmla="*/ 257013 h 6858000"/>
              <a:gd name="connsiteX787" fmla="*/ 5208466 w 7467600"/>
              <a:gd name="connsiteY787" fmla="*/ 257550 h 6858000"/>
              <a:gd name="connsiteX788" fmla="*/ 4980204 w 7467600"/>
              <a:gd name="connsiteY788" fmla="*/ 271903 h 6858000"/>
              <a:gd name="connsiteX789" fmla="*/ 5068068 w 7467600"/>
              <a:gd name="connsiteY789" fmla="*/ 282244 h 6858000"/>
              <a:gd name="connsiteX790" fmla="*/ 5153231 w 7467600"/>
              <a:gd name="connsiteY790" fmla="*/ 292240 h 6858000"/>
              <a:gd name="connsiteX791" fmla="*/ 5426491 w 7467600"/>
              <a:gd name="connsiteY791" fmla="*/ 281128 h 6858000"/>
              <a:gd name="connsiteX792" fmla="*/ 5731212 w 7467600"/>
              <a:gd name="connsiteY792" fmla="*/ 231951 h 6858000"/>
              <a:gd name="connsiteX793" fmla="*/ 5905192 w 7467600"/>
              <a:gd name="connsiteY793" fmla="*/ 163079 h 6858000"/>
              <a:gd name="connsiteX794" fmla="*/ 5944437 w 7467600"/>
              <a:gd name="connsiteY794" fmla="*/ 113829 h 6858000"/>
              <a:gd name="connsiteX795" fmla="*/ 5825032 w 7467600"/>
              <a:gd name="connsiteY795" fmla="*/ 146405 h 6858000"/>
              <a:gd name="connsiteX796" fmla="*/ 4955599 w 7467600"/>
              <a:gd name="connsiteY796" fmla="*/ 247008 h 6858000"/>
              <a:gd name="connsiteX797" fmla="*/ 5210104 w 7467600"/>
              <a:gd name="connsiteY797" fmla="*/ 228123 h 6858000"/>
              <a:gd name="connsiteX798" fmla="*/ 5261015 w 7467600"/>
              <a:gd name="connsiteY798" fmla="*/ 227087 h 6858000"/>
              <a:gd name="connsiteX799" fmla="*/ 5861181 w 7467600"/>
              <a:gd name="connsiteY799" fmla="*/ 143093 h 6858000"/>
              <a:gd name="connsiteX800" fmla="*/ 5961252 w 7467600"/>
              <a:gd name="connsiteY800" fmla="*/ 114820 h 6858000"/>
              <a:gd name="connsiteX801" fmla="*/ 5944437 w 7467600"/>
              <a:gd name="connsiteY801" fmla="*/ 113829 h 6858000"/>
              <a:gd name="connsiteX802" fmla="*/ 3882765 w 7467600"/>
              <a:gd name="connsiteY802" fmla="*/ 0 h 6858000"/>
              <a:gd name="connsiteX803" fmla="*/ 3995099 w 7467600"/>
              <a:gd name="connsiteY803" fmla="*/ 0 h 6858000"/>
              <a:gd name="connsiteX804" fmla="*/ 4163818 w 7467600"/>
              <a:gd name="connsiteY804" fmla="*/ 234104 h 6858000"/>
              <a:gd name="connsiteX805" fmla="*/ 4172099 w 7467600"/>
              <a:gd name="connsiteY805" fmla="*/ 234207 h 6858000"/>
              <a:gd name="connsiteX806" fmla="*/ 4784282 w 7467600"/>
              <a:gd name="connsiteY806" fmla="*/ 276561 h 6858000"/>
              <a:gd name="connsiteX807" fmla="*/ 4801687 w 7467600"/>
              <a:gd name="connsiteY807" fmla="*/ 267764 h 6858000"/>
              <a:gd name="connsiteX808" fmla="*/ 6082788 w 7467600"/>
              <a:gd name="connsiteY808" fmla="*/ 64119 h 6858000"/>
              <a:gd name="connsiteX809" fmla="*/ 6099442 w 7467600"/>
              <a:gd name="connsiteY809" fmla="*/ 82568 h 6858000"/>
              <a:gd name="connsiteX810" fmla="*/ 4804137 w 7467600"/>
              <a:gd name="connsiteY810" fmla="*/ 320931 h 6858000"/>
              <a:gd name="connsiteX811" fmla="*/ 4227047 w 7467600"/>
              <a:gd name="connsiteY811" fmla="*/ 313415 h 6858000"/>
              <a:gd name="connsiteX812" fmla="*/ 4346041 w 7467600"/>
              <a:gd name="connsiteY812" fmla="*/ 456086 h 6858000"/>
              <a:gd name="connsiteX813" fmla="*/ 4870967 w 7467600"/>
              <a:gd name="connsiteY813" fmla="*/ 963061 h 6858000"/>
              <a:gd name="connsiteX814" fmla="*/ 4889647 w 7467600"/>
              <a:gd name="connsiteY814" fmla="*/ 957147 h 6858000"/>
              <a:gd name="connsiteX815" fmla="*/ 5422504 w 7467600"/>
              <a:gd name="connsiteY815" fmla="*/ 805191 h 6858000"/>
              <a:gd name="connsiteX816" fmla="*/ 6087656 w 7467600"/>
              <a:gd name="connsiteY816" fmla="*/ 826703 h 6858000"/>
              <a:gd name="connsiteX817" fmla="*/ 6058717 w 7467600"/>
              <a:gd name="connsiteY817" fmla="*/ 865992 h 6858000"/>
              <a:gd name="connsiteX818" fmla="*/ 4974153 w 7467600"/>
              <a:gd name="connsiteY818" fmla="*/ 1045456 h 6858000"/>
              <a:gd name="connsiteX819" fmla="*/ 5627835 w 7467600"/>
              <a:gd name="connsiteY819" fmla="*/ 1472077 h 6858000"/>
              <a:gd name="connsiteX820" fmla="*/ 5629817 w 7467600"/>
              <a:gd name="connsiteY820" fmla="*/ 1471412 h 6858000"/>
              <a:gd name="connsiteX821" fmla="*/ 5634124 w 7467600"/>
              <a:gd name="connsiteY821" fmla="*/ 1470572 h 6858000"/>
              <a:gd name="connsiteX822" fmla="*/ 5755832 w 7467600"/>
              <a:gd name="connsiteY822" fmla="*/ 1383886 h 6858000"/>
              <a:gd name="connsiteX823" fmla="*/ 6014186 w 7467600"/>
              <a:gd name="connsiteY823" fmla="*/ 1279799 h 6858000"/>
              <a:gd name="connsiteX824" fmla="*/ 6901619 w 7467600"/>
              <a:gd name="connsiteY824" fmla="*/ 1047874 h 6858000"/>
              <a:gd name="connsiteX825" fmla="*/ 6931566 w 7467600"/>
              <a:gd name="connsiteY825" fmla="*/ 1062034 h 6858000"/>
              <a:gd name="connsiteX826" fmla="*/ 5790982 w 7467600"/>
              <a:gd name="connsiteY826" fmla="*/ 1561380 h 6858000"/>
              <a:gd name="connsiteX827" fmla="*/ 6188971 w 7467600"/>
              <a:gd name="connsiteY827" fmla="*/ 1755168 h 6858000"/>
              <a:gd name="connsiteX828" fmla="*/ 6202446 w 7467600"/>
              <a:gd name="connsiteY828" fmla="*/ 1752268 h 6858000"/>
              <a:gd name="connsiteX829" fmla="*/ 7179560 w 7467600"/>
              <a:gd name="connsiteY829" fmla="*/ 1467551 h 6858000"/>
              <a:gd name="connsiteX830" fmla="*/ 7158730 w 7467600"/>
              <a:gd name="connsiteY830" fmla="*/ 1507835 h 6858000"/>
              <a:gd name="connsiteX831" fmla="*/ 6326959 w 7467600"/>
              <a:gd name="connsiteY831" fmla="*/ 1817686 h 6858000"/>
              <a:gd name="connsiteX832" fmla="*/ 6537433 w 7467600"/>
              <a:gd name="connsiteY832" fmla="*/ 1907790 h 6858000"/>
              <a:gd name="connsiteX833" fmla="*/ 6550221 w 7467600"/>
              <a:gd name="connsiteY833" fmla="*/ 1910729 h 6858000"/>
              <a:gd name="connsiteX834" fmla="*/ 6964438 w 7467600"/>
              <a:gd name="connsiteY834" fmla="*/ 2209505 h 6858000"/>
              <a:gd name="connsiteX835" fmla="*/ 7367862 w 7467600"/>
              <a:gd name="connsiteY835" fmla="*/ 2806833 h 6858000"/>
              <a:gd name="connsiteX836" fmla="*/ 7364329 w 7467600"/>
              <a:gd name="connsiteY836" fmla="*/ 2826907 h 6858000"/>
              <a:gd name="connsiteX837" fmla="*/ 7290545 w 7467600"/>
              <a:gd name="connsiteY837" fmla="*/ 2850663 h 6858000"/>
              <a:gd name="connsiteX838" fmla="*/ 6472036 w 7467600"/>
              <a:gd name="connsiteY838" fmla="*/ 1959003 h 6858000"/>
              <a:gd name="connsiteX839" fmla="*/ 5792897 w 7467600"/>
              <a:gd name="connsiteY839" fmla="*/ 1647747 h 6858000"/>
              <a:gd name="connsiteX840" fmla="*/ 5842751 w 7467600"/>
              <a:gd name="connsiteY840" fmla="*/ 1816112 h 6858000"/>
              <a:gd name="connsiteX841" fmla="*/ 5847424 w 7467600"/>
              <a:gd name="connsiteY841" fmla="*/ 1815776 h 6858000"/>
              <a:gd name="connsiteX842" fmla="*/ 6399821 w 7467600"/>
              <a:gd name="connsiteY842" fmla="*/ 2344799 h 6858000"/>
              <a:gd name="connsiteX843" fmla="*/ 6323232 w 7467600"/>
              <a:gd name="connsiteY843" fmla="*/ 2389634 h 6858000"/>
              <a:gd name="connsiteX844" fmla="*/ 5942958 w 7467600"/>
              <a:gd name="connsiteY844" fmla="*/ 2077708 h 6858000"/>
              <a:gd name="connsiteX845" fmla="*/ 5921559 w 7467600"/>
              <a:gd name="connsiteY845" fmla="*/ 2378596 h 6858000"/>
              <a:gd name="connsiteX846" fmla="*/ 5817651 w 7467600"/>
              <a:gd name="connsiteY846" fmla="*/ 3023919 h 6858000"/>
              <a:gd name="connsiteX847" fmla="*/ 5729634 w 7467600"/>
              <a:gd name="connsiteY847" fmla="*/ 3051849 h 6858000"/>
              <a:gd name="connsiteX848" fmla="*/ 5611018 w 7467600"/>
              <a:gd name="connsiteY848" fmla="*/ 2316769 h 6858000"/>
              <a:gd name="connsiteX849" fmla="*/ 5687608 w 7467600"/>
              <a:gd name="connsiteY849" fmla="*/ 2039972 h 6858000"/>
              <a:gd name="connsiteX850" fmla="*/ 5657554 w 7467600"/>
              <a:gd name="connsiteY850" fmla="*/ 1576445 h 6858000"/>
              <a:gd name="connsiteX851" fmla="*/ 5150475 w 7467600"/>
              <a:gd name="connsiteY851" fmla="*/ 1274012 h 6858000"/>
              <a:gd name="connsiteX852" fmla="*/ 5349142 w 7467600"/>
              <a:gd name="connsiteY852" fmla="*/ 2204405 h 6858000"/>
              <a:gd name="connsiteX853" fmla="*/ 5262214 w 7467600"/>
              <a:gd name="connsiteY853" fmla="*/ 2233836 h 6858000"/>
              <a:gd name="connsiteX854" fmla="*/ 4981539 w 7467600"/>
              <a:gd name="connsiteY854" fmla="*/ 1542201 h 6858000"/>
              <a:gd name="connsiteX855" fmla="*/ 4958461 w 7467600"/>
              <a:gd name="connsiteY855" fmla="*/ 1136957 h 6858000"/>
              <a:gd name="connsiteX856" fmla="*/ 4655015 w 7467600"/>
              <a:gd name="connsiteY856" fmla="*/ 891426 h 6858000"/>
              <a:gd name="connsiteX857" fmla="*/ 4348002 w 7467600"/>
              <a:gd name="connsiteY857" fmla="*/ 2205895 h 6858000"/>
              <a:gd name="connsiteX858" fmla="*/ 4262250 w 7467600"/>
              <a:gd name="connsiteY858" fmla="*/ 2219972 h 6858000"/>
              <a:gd name="connsiteX859" fmla="*/ 4550611 w 7467600"/>
              <a:gd name="connsiteY859" fmla="*/ 817540 h 6858000"/>
              <a:gd name="connsiteX860" fmla="*/ 4564418 w 7467600"/>
              <a:gd name="connsiteY860" fmla="*/ 808293 h 6858000"/>
              <a:gd name="connsiteX861" fmla="*/ 4266388 w 7467600"/>
              <a:gd name="connsiteY861" fmla="*/ 500083 h 6858000"/>
              <a:gd name="connsiteX862" fmla="*/ 4032842 w 7467600"/>
              <a:gd name="connsiteY862" fmla="*/ 211809 h 6858000"/>
              <a:gd name="connsiteX863" fmla="*/ 3882765 w 7467600"/>
              <a:gd name="connsiteY863" fmla="*/ 0 h 6858000"/>
              <a:gd name="connsiteX864" fmla="*/ 3721337 w 7467600"/>
              <a:gd name="connsiteY864" fmla="*/ 0 h 6858000"/>
              <a:gd name="connsiteX865" fmla="*/ 3797544 w 7467600"/>
              <a:gd name="connsiteY865" fmla="*/ 0 h 6858000"/>
              <a:gd name="connsiteX866" fmla="*/ 3775734 w 7467600"/>
              <a:gd name="connsiteY866" fmla="*/ 95131 h 6858000"/>
              <a:gd name="connsiteX867" fmla="*/ 3724807 w 7467600"/>
              <a:gd name="connsiteY867" fmla="*/ 272257 h 6858000"/>
              <a:gd name="connsiteX868" fmla="*/ 3726844 w 7467600"/>
              <a:gd name="connsiteY868" fmla="*/ 282988 h 6858000"/>
              <a:gd name="connsiteX869" fmla="*/ 3742664 w 7467600"/>
              <a:gd name="connsiteY869" fmla="*/ 279918 h 6858000"/>
              <a:gd name="connsiteX870" fmla="*/ 4103910 w 7467600"/>
              <a:gd name="connsiteY870" fmla="*/ 1161917 h 6858000"/>
              <a:gd name="connsiteX871" fmla="*/ 4020269 w 7467600"/>
              <a:gd name="connsiteY871" fmla="*/ 1200406 h 6858000"/>
              <a:gd name="connsiteX872" fmla="*/ 3674882 w 7467600"/>
              <a:gd name="connsiteY872" fmla="*/ 488524 h 6858000"/>
              <a:gd name="connsiteX873" fmla="*/ 3132682 w 7467600"/>
              <a:gd name="connsiteY873" fmla="*/ 1072284 h 6858000"/>
              <a:gd name="connsiteX874" fmla="*/ 2716346 w 7467600"/>
              <a:gd name="connsiteY874" fmla="*/ 1276376 h 6858000"/>
              <a:gd name="connsiteX875" fmla="*/ 2716772 w 7467600"/>
              <a:gd name="connsiteY875" fmla="*/ 1255462 h 6858000"/>
              <a:gd name="connsiteX876" fmla="*/ 3471096 w 7467600"/>
              <a:gd name="connsiteY876" fmla="*/ 437072 h 6858000"/>
              <a:gd name="connsiteX877" fmla="*/ 3639057 w 7467600"/>
              <a:gd name="connsiteY877" fmla="*/ 286334 h 6858000"/>
              <a:gd name="connsiteX878" fmla="*/ 3640309 w 7467600"/>
              <a:gd name="connsiteY878" fmla="*/ 284664 h 6858000"/>
              <a:gd name="connsiteX879" fmla="*/ 3646022 w 7467600"/>
              <a:gd name="connsiteY879" fmla="*/ 276711 h 6858000"/>
              <a:gd name="connsiteX880" fmla="*/ 3707943 w 7467600"/>
              <a:gd name="connsiteY880" fmla="*/ 65958 h 6858000"/>
              <a:gd name="connsiteX881" fmla="*/ 3721337 w 7467600"/>
              <a:gd name="connsiteY881" fmla="*/ 0 h 6858000"/>
              <a:gd name="connsiteX882" fmla="*/ 2867960 w 7467600"/>
              <a:gd name="connsiteY882" fmla="*/ 0 h 6858000"/>
              <a:gd name="connsiteX883" fmla="*/ 2926351 w 7467600"/>
              <a:gd name="connsiteY883" fmla="*/ 0 h 6858000"/>
              <a:gd name="connsiteX884" fmla="*/ 2902823 w 7467600"/>
              <a:gd name="connsiteY884" fmla="*/ 262929 h 6858000"/>
              <a:gd name="connsiteX885" fmla="*/ 2940663 w 7467600"/>
              <a:gd name="connsiteY885" fmla="*/ 140884 h 6858000"/>
              <a:gd name="connsiteX886" fmla="*/ 2947039 w 7467600"/>
              <a:gd name="connsiteY886" fmla="*/ 122524 h 6858000"/>
              <a:gd name="connsiteX887" fmla="*/ 2984316 w 7467600"/>
              <a:gd name="connsiteY887" fmla="*/ 0 h 6858000"/>
              <a:gd name="connsiteX888" fmla="*/ 3016114 w 7467600"/>
              <a:gd name="connsiteY888" fmla="*/ 0 h 6858000"/>
              <a:gd name="connsiteX889" fmla="*/ 2979949 w 7467600"/>
              <a:gd name="connsiteY889" fmla="*/ 119274 h 6858000"/>
              <a:gd name="connsiteX890" fmla="*/ 3023879 w 7467600"/>
              <a:gd name="connsiteY890" fmla="*/ 0 h 6858000"/>
              <a:gd name="connsiteX891" fmla="*/ 3105400 w 7467600"/>
              <a:gd name="connsiteY891" fmla="*/ 0 h 6858000"/>
              <a:gd name="connsiteX892" fmla="*/ 3094669 w 7467600"/>
              <a:gd name="connsiteY892" fmla="*/ 30308 h 6858000"/>
              <a:gd name="connsiteX893" fmla="*/ 2901945 w 7467600"/>
              <a:gd name="connsiteY893" fmla="*/ 466538 h 6858000"/>
              <a:gd name="connsiteX894" fmla="*/ 2815209 w 7467600"/>
              <a:gd name="connsiteY894" fmla="*/ 497361 h 6858000"/>
              <a:gd name="connsiteX895" fmla="*/ 2844845 w 7467600"/>
              <a:gd name="connsiteY895" fmla="*/ 127638 h 6858000"/>
              <a:gd name="connsiteX896" fmla="*/ 2867960 w 7467600"/>
              <a:gd name="connsiteY896" fmla="*/ 0 h 6858000"/>
              <a:gd name="connsiteX897" fmla="*/ 1057230 w 7467600"/>
              <a:gd name="connsiteY897" fmla="*/ 0 h 6858000"/>
              <a:gd name="connsiteX898" fmla="*/ 1111003 w 7467600"/>
              <a:gd name="connsiteY898" fmla="*/ 0 h 6858000"/>
              <a:gd name="connsiteX899" fmla="*/ 1125553 w 7467600"/>
              <a:gd name="connsiteY899" fmla="*/ 52588 h 6858000"/>
              <a:gd name="connsiteX900" fmla="*/ 1304276 w 7467600"/>
              <a:gd name="connsiteY900" fmla="*/ 476275 h 6858000"/>
              <a:gd name="connsiteX901" fmla="*/ 1492066 w 7467600"/>
              <a:gd name="connsiteY901" fmla="*/ 886333 h 6858000"/>
              <a:gd name="connsiteX902" fmla="*/ 1423698 w 7467600"/>
              <a:gd name="connsiteY902" fmla="*/ 710817 h 6858000"/>
              <a:gd name="connsiteX903" fmla="*/ 1357609 w 7467600"/>
              <a:gd name="connsiteY903" fmla="*/ 532892 h 6858000"/>
              <a:gd name="connsiteX904" fmla="*/ 1309550 w 7467600"/>
              <a:gd name="connsiteY904" fmla="*/ 374031 h 6858000"/>
              <a:gd name="connsiteX905" fmla="*/ 1193673 w 7467600"/>
              <a:gd name="connsiteY905" fmla="*/ 49533 h 6858000"/>
              <a:gd name="connsiteX906" fmla="*/ 1164391 w 7467600"/>
              <a:gd name="connsiteY906" fmla="*/ 0 h 6858000"/>
              <a:gd name="connsiteX907" fmla="*/ 1200666 w 7467600"/>
              <a:gd name="connsiteY907" fmla="*/ 0 h 6858000"/>
              <a:gd name="connsiteX908" fmla="*/ 1223408 w 7467600"/>
              <a:gd name="connsiteY908" fmla="*/ 38996 h 6858000"/>
              <a:gd name="connsiteX909" fmla="*/ 1339635 w 7467600"/>
              <a:gd name="connsiteY909" fmla="*/ 365517 h 6858000"/>
              <a:gd name="connsiteX910" fmla="*/ 1387469 w 7467600"/>
              <a:gd name="connsiteY910" fmla="*/ 523079 h 6858000"/>
              <a:gd name="connsiteX911" fmla="*/ 1452685 w 7467600"/>
              <a:gd name="connsiteY911" fmla="*/ 699806 h 6858000"/>
              <a:gd name="connsiteX912" fmla="*/ 1492092 w 7467600"/>
              <a:gd name="connsiteY912" fmla="*/ 800424 h 6858000"/>
              <a:gd name="connsiteX913" fmla="*/ 1455302 w 7467600"/>
              <a:gd name="connsiteY913" fmla="*/ 632913 h 6858000"/>
              <a:gd name="connsiteX914" fmla="*/ 1222336 w 7467600"/>
              <a:gd name="connsiteY914" fmla="*/ 9480 h 6858000"/>
              <a:gd name="connsiteX915" fmla="*/ 1214634 w 7467600"/>
              <a:gd name="connsiteY915" fmla="*/ 0 h 6858000"/>
              <a:gd name="connsiteX916" fmla="*/ 1289827 w 7467600"/>
              <a:gd name="connsiteY916" fmla="*/ 0 h 6858000"/>
              <a:gd name="connsiteX917" fmla="*/ 1321076 w 7467600"/>
              <a:gd name="connsiteY917" fmla="*/ 59722 h 6858000"/>
              <a:gd name="connsiteX918" fmla="*/ 1512579 w 7467600"/>
              <a:gd name="connsiteY918" fmla="*/ 626441 h 6858000"/>
              <a:gd name="connsiteX919" fmla="*/ 1506076 w 7467600"/>
              <a:gd name="connsiteY919" fmla="*/ 1089289 h 6858000"/>
              <a:gd name="connsiteX920" fmla="*/ 1486346 w 7467600"/>
              <a:gd name="connsiteY920" fmla="*/ 1079919 h 6858000"/>
              <a:gd name="connsiteX921" fmla="*/ 1070511 w 7467600"/>
              <a:gd name="connsiteY921" fmla="*/ 48609 h 6858000"/>
              <a:gd name="connsiteX922" fmla="*/ 1057230 w 7467600"/>
              <a:gd name="connsiteY922" fmla="*/ 0 h 6858000"/>
              <a:gd name="connsiteX923" fmla="*/ 43151 w 7467600"/>
              <a:gd name="connsiteY923" fmla="*/ 0 h 6858000"/>
              <a:gd name="connsiteX924" fmla="*/ 95283 w 7467600"/>
              <a:gd name="connsiteY924" fmla="*/ 0 h 6858000"/>
              <a:gd name="connsiteX925" fmla="*/ 300708 w 7467600"/>
              <a:gd name="connsiteY925" fmla="*/ 154571 h 6858000"/>
              <a:gd name="connsiteX926" fmla="*/ 530414 w 7467600"/>
              <a:gd name="connsiteY926" fmla="*/ 354673 h 6858000"/>
              <a:gd name="connsiteX927" fmla="*/ 333785 w 7467600"/>
              <a:gd name="connsiteY927" fmla="*/ 161564 h 6858000"/>
              <a:gd name="connsiteX928" fmla="*/ 147005 w 7467600"/>
              <a:gd name="connsiteY928" fmla="*/ 0 h 6858000"/>
              <a:gd name="connsiteX929" fmla="*/ 272509 w 7467600"/>
              <a:gd name="connsiteY929" fmla="*/ 0 h 6858000"/>
              <a:gd name="connsiteX930" fmla="*/ 326276 w 7467600"/>
              <a:gd name="connsiteY930" fmla="*/ 45847 h 6858000"/>
              <a:gd name="connsiteX931" fmla="*/ 823759 w 7467600"/>
              <a:gd name="connsiteY931" fmla="*/ 574145 h 6858000"/>
              <a:gd name="connsiteX932" fmla="*/ 811254 w 7467600"/>
              <a:gd name="connsiteY932" fmla="*/ 665546 h 6858000"/>
              <a:gd name="connsiteX933" fmla="*/ 154042 w 7467600"/>
              <a:gd name="connsiteY933" fmla="*/ 261522 h 6858000"/>
              <a:gd name="connsiteX934" fmla="*/ 13550 w 7467600"/>
              <a:gd name="connsiteY934" fmla="*/ 158423 h 6858000"/>
              <a:gd name="connsiteX935" fmla="*/ 0 w 7467600"/>
              <a:gd name="connsiteY935" fmla="*/ 146618 h 6858000"/>
              <a:gd name="connsiteX936" fmla="*/ 0 w 7467600"/>
              <a:gd name="connsiteY936" fmla="*/ 59161 h 6858000"/>
              <a:gd name="connsiteX937" fmla="*/ 45427 w 7467600"/>
              <a:gd name="connsiteY937" fmla="*/ 101078 h 6858000"/>
              <a:gd name="connsiteX938" fmla="*/ 630103 w 7467600"/>
              <a:gd name="connsiteY938" fmla="*/ 485885 h 6858000"/>
              <a:gd name="connsiteX939" fmla="*/ 532040 w 7467600"/>
              <a:gd name="connsiteY939" fmla="*/ 399359 h 6858000"/>
              <a:gd name="connsiteX940" fmla="*/ 517618 w 7467600"/>
              <a:gd name="connsiteY940" fmla="*/ 385726 h 6858000"/>
              <a:gd name="connsiteX941" fmla="*/ 285074 w 7467600"/>
              <a:gd name="connsiteY941" fmla="*/ 182755 h 6858000"/>
              <a:gd name="connsiteX942" fmla="*/ 43151 w 7467600"/>
              <a:gd name="connsiteY94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289862 w 7467600"/>
              <a:gd name="connsiteY9" fmla="*/ 6659827 h 6858000"/>
              <a:gd name="connsiteX10" fmla="*/ 1019354 w 7467600"/>
              <a:gd name="connsiteY10" fmla="*/ 6315006 h 6858000"/>
              <a:gd name="connsiteX11" fmla="*/ 441046 w 7467600"/>
              <a:gd name="connsiteY11" fmla="*/ 6691153 h 6858000"/>
              <a:gd name="connsiteX12" fmla="*/ 1019354 w 7467600"/>
              <a:gd name="connsiteY12" fmla="*/ 6315006 h 6858000"/>
              <a:gd name="connsiteX13" fmla="*/ 991680 w 7467600"/>
              <a:gd name="connsiteY13" fmla="*/ 6298413 h 6858000"/>
              <a:gd name="connsiteX14" fmla="*/ 409060 w 7467600"/>
              <a:gd name="connsiteY14" fmla="*/ 6671470 h 6858000"/>
              <a:gd name="connsiteX15" fmla="*/ 991680 w 7467600"/>
              <a:gd name="connsiteY15" fmla="*/ 6298413 h 6858000"/>
              <a:gd name="connsiteX16" fmla="*/ 103333 w 7467600"/>
              <a:gd name="connsiteY16" fmla="*/ 5699602 h 6858000"/>
              <a:gd name="connsiteX17" fmla="*/ 233938 w 7467600"/>
              <a:gd name="connsiteY17" fmla="*/ 5809416 h 6858000"/>
              <a:gd name="connsiteX18" fmla="*/ 883580 w 7467600"/>
              <a:gd name="connsiteY18" fmla="*/ 6180710 h 6858000"/>
              <a:gd name="connsiteX19" fmla="*/ 487337 w 7467600"/>
              <a:gd name="connsiteY19" fmla="*/ 5950182 h 6858000"/>
              <a:gd name="connsiteX20" fmla="*/ 354051 w 7467600"/>
              <a:gd name="connsiteY20" fmla="*/ 5854912 h 6858000"/>
              <a:gd name="connsiteX21" fmla="*/ 195436 w 7467600"/>
              <a:gd name="connsiteY21" fmla="*/ 5755068 h 6858000"/>
              <a:gd name="connsiteX22" fmla="*/ 103333 w 7467600"/>
              <a:gd name="connsiteY22" fmla="*/ 5699602 h 6858000"/>
              <a:gd name="connsiteX23" fmla="*/ 5539432 w 7467600"/>
              <a:gd name="connsiteY23" fmla="*/ 5642928 h 6858000"/>
              <a:gd name="connsiteX24" fmla="*/ 5555462 w 7467600"/>
              <a:gd name="connsiteY24" fmla="*/ 5694454 h 6858000"/>
              <a:gd name="connsiteX25" fmla="*/ 5828270 w 7467600"/>
              <a:gd name="connsiteY25" fmla="*/ 6320663 h 6858000"/>
              <a:gd name="connsiteX26" fmla="*/ 5947416 w 7467600"/>
              <a:gd name="connsiteY26" fmla="*/ 6574846 h 6858000"/>
              <a:gd name="connsiteX27" fmla="*/ 5539432 w 7467600"/>
              <a:gd name="connsiteY27" fmla="*/ 5642928 h 6858000"/>
              <a:gd name="connsiteX28" fmla="*/ 51253 w 7467600"/>
              <a:gd name="connsiteY28" fmla="*/ 5631825 h 6858000"/>
              <a:gd name="connsiteX29" fmla="*/ 211622 w 7467600"/>
              <a:gd name="connsiteY29" fmla="*/ 5728803 h 6858000"/>
              <a:gd name="connsiteX30" fmla="*/ 371652 w 7467600"/>
              <a:gd name="connsiteY30" fmla="*/ 5829062 h 6858000"/>
              <a:gd name="connsiteX31" fmla="*/ 505903 w 7467600"/>
              <a:gd name="connsiteY31" fmla="*/ 5925221 h 6858000"/>
              <a:gd name="connsiteX32" fmla="*/ 899240 w 7467600"/>
              <a:gd name="connsiteY32" fmla="*/ 6153068 h 6858000"/>
              <a:gd name="connsiteX33" fmla="*/ 988114 w 7467600"/>
              <a:gd name="connsiteY33" fmla="*/ 6174204 h 6858000"/>
              <a:gd name="connsiteX34" fmla="*/ 845971 w 7467600"/>
              <a:gd name="connsiteY34" fmla="*/ 6067177 h 6858000"/>
              <a:gd name="connsiteX35" fmla="*/ 448057 w 7467600"/>
              <a:gd name="connsiteY35" fmla="*/ 5841376 h 6858000"/>
              <a:gd name="connsiteX36" fmla="*/ 51253 w 7467600"/>
              <a:gd name="connsiteY36" fmla="*/ 5631825 h 6858000"/>
              <a:gd name="connsiteX37" fmla="*/ 2606687 w 7467600"/>
              <a:gd name="connsiteY37" fmla="*/ 5630718 h 6858000"/>
              <a:gd name="connsiteX38" fmla="*/ 2645658 w 7467600"/>
              <a:gd name="connsiteY38" fmla="*/ 6640259 h 6858000"/>
              <a:gd name="connsiteX39" fmla="*/ 2606687 w 7467600"/>
              <a:gd name="connsiteY39" fmla="*/ 5630718 h 6858000"/>
              <a:gd name="connsiteX40" fmla="*/ 3642057 w 7467600"/>
              <a:gd name="connsiteY40" fmla="*/ 5573487 h 6858000"/>
              <a:gd name="connsiteX41" fmla="*/ 3632981 w 7467600"/>
              <a:gd name="connsiteY41" fmla="*/ 5579437 h 6858000"/>
              <a:gd name="connsiteX42" fmla="*/ 3382436 w 7467600"/>
              <a:gd name="connsiteY42" fmla="*/ 5952726 h 6858000"/>
              <a:gd name="connsiteX43" fmla="*/ 3191929 w 7467600"/>
              <a:gd name="connsiteY43" fmla="*/ 6662669 h 6858000"/>
              <a:gd name="connsiteX44" fmla="*/ 3369898 w 7467600"/>
              <a:gd name="connsiteY44" fmla="*/ 6081771 h 6858000"/>
              <a:gd name="connsiteX45" fmla="*/ 3642057 w 7467600"/>
              <a:gd name="connsiteY45" fmla="*/ 5573487 h 6858000"/>
              <a:gd name="connsiteX46" fmla="*/ 2650666 w 7467600"/>
              <a:gd name="connsiteY46" fmla="*/ 5530686 h 6858000"/>
              <a:gd name="connsiteX47" fmla="*/ 2650249 w 7467600"/>
              <a:gd name="connsiteY47" fmla="*/ 5532101 h 6858000"/>
              <a:gd name="connsiteX48" fmla="*/ 2663808 w 7467600"/>
              <a:gd name="connsiteY48" fmla="*/ 6535215 h 6858000"/>
              <a:gd name="connsiteX49" fmla="*/ 2665418 w 7467600"/>
              <a:gd name="connsiteY49" fmla="*/ 6132756 h 6858000"/>
              <a:gd name="connsiteX50" fmla="*/ 2650666 w 7467600"/>
              <a:gd name="connsiteY50" fmla="*/ 5530686 h 6858000"/>
              <a:gd name="connsiteX51" fmla="*/ 2680277 w 7467600"/>
              <a:gd name="connsiteY51" fmla="*/ 5479204 h 6858000"/>
              <a:gd name="connsiteX52" fmla="*/ 2678972 w 7467600"/>
              <a:gd name="connsiteY52" fmla="*/ 5481582 h 6858000"/>
              <a:gd name="connsiteX53" fmla="*/ 2696666 w 7467600"/>
              <a:gd name="connsiteY53" fmla="*/ 6133836 h 6858000"/>
              <a:gd name="connsiteX54" fmla="*/ 2695769 w 7467600"/>
              <a:gd name="connsiteY54" fmla="*/ 6390955 h 6858000"/>
              <a:gd name="connsiteX55" fmla="*/ 2739893 w 7467600"/>
              <a:gd name="connsiteY55" fmla="*/ 6108357 h 6858000"/>
              <a:gd name="connsiteX56" fmla="*/ 2680277 w 7467600"/>
              <a:gd name="connsiteY56" fmla="*/ 5479204 h 6858000"/>
              <a:gd name="connsiteX57" fmla="*/ 1132195 w 7467600"/>
              <a:gd name="connsiteY57" fmla="*/ 5467980 h 6858000"/>
              <a:gd name="connsiteX58" fmla="*/ 1679056 w 7467600"/>
              <a:gd name="connsiteY58" fmla="*/ 5516907 h 6858000"/>
              <a:gd name="connsiteX59" fmla="*/ 2128648 w 7467600"/>
              <a:gd name="connsiteY59" fmla="*/ 5474249 h 6858000"/>
              <a:gd name="connsiteX60" fmla="*/ 1825619 w 7467600"/>
              <a:gd name="connsiteY60" fmla="*/ 5478447 h 6858000"/>
              <a:gd name="connsiteX61" fmla="*/ 1737798 w 7467600"/>
              <a:gd name="connsiteY61" fmla="*/ 5483353 h 6858000"/>
              <a:gd name="connsiteX62" fmla="*/ 1132195 w 7467600"/>
              <a:gd name="connsiteY62" fmla="*/ 5467980 h 6858000"/>
              <a:gd name="connsiteX63" fmla="*/ 1456157 w 7467600"/>
              <a:gd name="connsiteY63" fmla="*/ 5371404 h 6858000"/>
              <a:gd name="connsiteX64" fmla="*/ 1244432 w 7467600"/>
              <a:gd name="connsiteY64" fmla="*/ 5385601 h 6858000"/>
              <a:gd name="connsiteX65" fmla="*/ 973990 w 7467600"/>
              <a:gd name="connsiteY65" fmla="*/ 5424940 h 6858000"/>
              <a:gd name="connsiteX66" fmla="*/ 1103809 w 7467600"/>
              <a:gd name="connsiteY66" fmla="*/ 5433720 h 6858000"/>
              <a:gd name="connsiteX67" fmla="*/ 1123454 w 7467600"/>
              <a:gd name="connsiteY67" fmla="*/ 5435727 h 6858000"/>
              <a:gd name="connsiteX68" fmla="*/ 1737017 w 7467600"/>
              <a:gd name="connsiteY68" fmla="*/ 5452183 h 6858000"/>
              <a:gd name="connsiteX69" fmla="*/ 1824397 w 7467600"/>
              <a:gd name="connsiteY69" fmla="*/ 5447757 h 6858000"/>
              <a:gd name="connsiteX70" fmla="*/ 2070059 w 7467600"/>
              <a:gd name="connsiteY70" fmla="*/ 5441660 h 6858000"/>
              <a:gd name="connsiteX71" fmla="*/ 1456157 w 7467600"/>
              <a:gd name="connsiteY71" fmla="*/ 5371404 h 6858000"/>
              <a:gd name="connsiteX72" fmla="*/ 4988186 w 7467600"/>
              <a:gd name="connsiteY72" fmla="*/ 5216467 h 6858000"/>
              <a:gd name="connsiteX73" fmla="*/ 4777334 w 7467600"/>
              <a:gd name="connsiteY73" fmla="*/ 5406072 h 6858000"/>
              <a:gd name="connsiteX74" fmla="*/ 4718341 w 7467600"/>
              <a:gd name="connsiteY74" fmla="*/ 5468043 h 6858000"/>
              <a:gd name="connsiteX75" fmla="*/ 4604655 w 7467600"/>
              <a:gd name="connsiteY75" fmla="*/ 5583434 h 6858000"/>
              <a:gd name="connsiteX76" fmla="*/ 4565074 w 7467600"/>
              <a:gd name="connsiteY76" fmla="*/ 5618550 h 6858000"/>
              <a:gd name="connsiteX77" fmla="*/ 4988186 w 7467600"/>
              <a:gd name="connsiteY77" fmla="*/ 5216467 h 6858000"/>
              <a:gd name="connsiteX78" fmla="*/ 4978032 w 7467600"/>
              <a:gd name="connsiteY78" fmla="*/ 5183809 h 6858000"/>
              <a:gd name="connsiteX79" fmla="*/ 4463413 w 7467600"/>
              <a:gd name="connsiteY79" fmla="*/ 5615162 h 6858000"/>
              <a:gd name="connsiteX80" fmla="*/ 4358134 w 7467600"/>
              <a:gd name="connsiteY80" fmla="*/ 5742791 h 6858000"/>
              <a:gd name="connsiteX81" fmla="*/ 4376219 w 7467600"/>
              <a:gd name="connsiteY81" fmla="*/ 5729027 h 6858000"/>
              <a:gd name="connsiteX82" fmla="*/ 4582340 w 7467600"/>
              <a:gd name="connsiteY82" fmla="*/ 5561037 h 6858000"/>
              <a:gd name="connsiteX83" fmla="*/ 4694684 w 7467600"/>
              <a:gd name="connsiteY83" fmla="*/ 5447098 h 6858000"/>
              <a:gd name="connsiteX84" fmla="*/ 4754123 w 7467600"/>
              <a:gd name="connsiteY84" fmla="*/ 5384643 h 6858000"/>
              <a:gd name="connsiteX85" fmla="*/ 4978032 w 7467600"/>
              <a:gd name="connsiteY85" fmla="*/ 5183809 h 6858000"/>
              <a:gd name="connsiteX86" fmla="*/ 1903353 w 7467600"/>
              <a:gd name="connsiteY86" fmla="*/ 5044827 h 6858000"/>
              <a:gd name="connsiteX87" fmla="*/ 1936931 w 7467600"/>
              <a:gd name="connsiteY87" fmla="*/ 5093954 h 6858000"/>
              <a:gd name="connsiteX88" fmla="*/ 2195868 w 7467600"/>
              <a:gd name="connsiteY88" fmla="*/ 5396574 h 6858000"/>
              <a:gd name="connsiteX89" fmla="*/ 2088852 w 7467600"/>
              <a:gd name="connsiteY89" fmla="*/ 5166123 h 6858000"/>
              <a:gd name="connsiteX90" fmla="*/ 1958241 w 7467600"/>
              <a:gd name="connsiteY90" fmla="*/ 5067955 h 6858000"/>
              <a:gd name="connsiteX91" fmla="*/ 1903353 w 7467600"/>
              <a:gd name="connsiteY91" fmla="*/ 5044827 h 6858000"/>
              <a:gd name="connsiteX92" fmla="*/ 1979378 w 7467600"/>
              <a:gd name="connsiteY92" fmla="*/ 4769504 h 6858000"/>
              <a:gd name="connsiteX93" fmla="*/ 2882120 w 7467600"/>
              <a:gd name="connsiteY93" fmla="*/ 5064547 h 6858000"/>
              <a:gd name="connsiteX94" fmla="*/ 2793103 w 7467600"/>
              <a:gd name="connsiteY94" fmla="*/ 5039699 h 6858000"/>
              <a:gd name="connsiteX95" fmla="*/ 2770041 w 7467600"/>
              <a:gd name="connsiteY95" fmla="*/ 5033634 h 6858000"/>
              <a:gd name="connsiteX96" fmla="*/ 1979378 w 7467600"/>
              <a:gd name="connsiteY96" fmla="*/ 4769504 h 6858000"/>
              <a:gd name="connsiteX97" fmla="*/ 1927410 w 7467600"/>
              <a:gd name="connsiteY97" fmla="*/ 4716164 h 6858000"/>
              <a:gd name="connsiteX98" fmla="*/ 1959587 w 7467600"/>
              <a:gd name="connsiteY98" fmla="*/ 4728849 h 6858000"/>
              <a:gd name="connsiteX99" fmla="*/ 2777707 w 7467600"/>
              <a:gd name="connsiteY99" fmla="*/ 5003991 h 6858000"/>
              <a:gd name="connsiteX100" fmla="*/ 2800768 w 7467600"/>
              <a:gd name="connsiteY100" fmla="*/ 5010056 h 6858000"/>
              <a:gd name="connsiteX101" fmla="*/ 2879408 w 7467600"/>
              <a:gd name="connsiteY101" fmla="*/ 5031590 h 6858000"/>
              <a:gd name="connsiteX102" fmla="*/ 2862295 w 7467600"/>
              <a:gd name="connsiteY102" fmla="*/ 5022958 h 6858000"/>
              <a:gd name="connsiteX103" fmla="*/ 2813343 w 7467600"/>
              <a:gd name="connsiteY103" fmla="*/ 4998369 h 6858000"/>
              <a:gd name="connsiteX104" fmla="*/ 2646245 w 7467600"/>
              <a:gd name="connsiteY104" fmla="*/ 4930999 h 6858000"/>
              <a:gd name="connsiteX105" fmla="*/ 1999243 w 7467600"/>
              <a:gd name="connsiteY105" fmla="*/ 4730524 h 6858000"/>
              <a:gd name="connsiteX106" fmla="*/ 1979527 w 7467600"/>
              <a:gd name="connsiteY106" fmla="*/ 4726651 h 6858000"/>
              <a:gd name="connsiteX107" fmla="*/ 1927410 w 7467600"/>
              <a:gd name="connsiteY107" fmla="*/ 4716164 h 6858000"/>
              <a:gd name="connsiteX108" fmla="*/ 1997014 w 7467600"/>
              <a:gd name="connsiteY108" fmla="*/ 4698007 h 6858000"/>
              <a:gd name="connsiteX109" fmla="*/ 2005458 w 7467600"/>
              <a:gd name="connsiteY109" fmla="*/ 4699540 h 6858000"/>
              <a:gd name="connsiteX110" fmla="*/ 2657186 w 7467600"/>
              <a:gd name="connsiteY110" fmla="*/ 4901687 h 6858000"/>
              <a:gd name="connsiteX111" fmla="*/ 2826662 w 7467600"/>
              <a:gd name="connsiteY111" fmla="*/ 4970362 h 6858000"/>
              <a:gd name="connsiteX112" fmla="*/ 2876100 w 7467600"/>
              <a:gd name="connsiteY112" fmla="*/ 4995397 h 6858000"/>
              <a:gd name="connsiteX113" fmla="*/ 3042600 w 7467600"/>
              <a:gd name="connsiteY113" fmla="*/ 5059532 h 6858000"/>
              <a:gd name="connsiteX114" fmla="*/ 1997014 w 7467600"/>
              <a:gd name="connsiteY114" fmla="*/ 4698007 h 6858000"/>
              <a:gd name="connsiteX115" fmla="*/ 2305292 w 7467600"/>
              <a:gd name="connsiteY115" fmla="*/ 4219492 h 6858000"/>
              <a:gd name="connsiteX116" fmla="*/ 3360922 w 7467600"/>
              <a:gd name="connsiteY116" fmla="*/ 4529373 h 6858000"/>
              <a:gd name="connsiteX117" fmla="*/ 3492420 w 7467600"/>
              <a:gd name="connsiteY117" fmla="*/ 4510145 h 6858000"/>
              <a:gd name="connsiteX118" fmla="*/ 3364086 w 7467600"/>
              <a:gd name="connsiteY118" fmla="*/ 4480340 h 6858000"/>
              <a:gd name="connsiteX119" fmla="*/ 3225818 w 7467600"/>
              <a:gd name="connsiteY119" fmla="*/ 4411822 h 6858000"/>
              <a:gd name="connsiteX120" fmla="*/ 3129696 w 7467600"/>
              <a:gd name="connsiteY120" fmla="*/ 4360704 h 6858000"/>
              <a:gd name="connsiteX121" fmla="*/ 2814545 w 7467600"/>
              <a:gd name="connsiteY121" fmla="*/ 4282955 h 6858000"/>
              <a:gd name="connsiteX122" fmla="*/ 2305292 w 7467600"/>
              <a:gd name="connsiteY122" fmla="*/ 4219492 h 6858000"/>
              <a:gd name="connsiteX123" fmla="*/ 2626982 w 7467600"/>
              <a:gd name="connsiteY123" fmla="*/ 4206450 h 6858000"/>
              <a:gd name="connsiteX124" fmla="*/ 2490617 w 7467600"/>
              <a:gd name="connsiteY124" fmla="*/ 4206951 h 6858000"/>
              <a:gd name="connsiteX125" fmla="*/ 2819869 w 7467600"/>
              <a:gd name="connsiteY125" fmla="*/ 4252936 h 6858000"/>
              <a:gd name="connsiteX126" fmla="*/ 3143018 w 7467600"/>
              <a:gd name="connsiteY126" fmla="*/ 4332698 h 6858000"/>
              <a:gd name="connsiteX127" fmla="*/ 3241520 w 7467600"/>
              <a:gd name="connsiteY127" fmla="*/ 4385112 h 6858000"/>
              <a:gd name="connsiteX128" fmla="*/ 3374575 w 7467600"/>
              <a:gd name="connsiteY128" fmla="*/ 4451517 h 6858000"/>
              <a:gd name="connsiteX129" fmla="*/ 3505221 w 7467600"/>
              <a:gd name="connsiteY129" fmla="*/ 4480757 h 6858000"/>
              <a:gd name="connsiteX130" fmla="*/ 2626982 w 7467600"/>
              <a:gd name="connsiteY130" fmla="*/ 4206450 h 6858000"/>
              <a:gd name="connsiteX131" fmla="*/ 1310106 w 7467600"/>
              <a:gd name="connsiteY131" fmla="*/ 3943217 h 6858000"/>
              <a:gd name="connsiteX132" fmla="*/ 854994 w 7467600"/>
              <a:gd name="connsiteY132" fmla="*/ 4399136 h 6858000"/>
              <a:gd name="connsiteX133" fmla="*/ 742462 w 7467600"/>
              <a:gd name="connsiteY133" fmla="*/ 4594648 h 6858000"/>
              <a:gd name="connsiteX134" fmla="*/ 820602 w 7467600"/>
              <a:gd name="connsiteY134" fmla="*/ 4485915 h 6858000"/>
              <a:gd name="connsiteX135" fmla="*/ 878295 w 7467600"/>
              <a:gd name="connsiteY135" fmla="*/ 4403594 h 6858000"/>
              <a:gd name="connsiteX136" fmla="*/ 1240607 w 7467600"/>
              <a:gd name="connsiteY136" fmla="*/ 4010401 h 6858000"/>
              <a:gd name="connsiteX137" fmla="*/ 1310106 w 7467600"/>
              <a:gd name="connsiteY137" fmla="*/ 3943217 h 6858000"/>
              <a:gd name="connsiteX138" fmla="*/ 1423113 w 7467600"/>
              <a:gd name="connsiteY138" fmla="*/ 3874565 h 6858000"/>
              <a:gd name="connsiteX139" fmla="*/ 1260565 w 7467600"/>
              <a:gd name="connsiteY139" fmla="*/ 4031982 h 6858000"/>
              <a:gd name="connsiteX140" fmla="*/ 901900 w 7467600"/>
              <a:gd name="connsiteY140" fmla="*/ 4421236 h 6858000"/>
              <a:gd name="connsiteX141" fmla="*/ 845044 w 7467600"/>
              <a:gd name="connsiteY141" fmla="*/ 4502436 h 6858000"/>
              <a:gd name="connsiteX142" fmla="*/ 685926 w 7467600"/>
              <a:gd name="connsiteY142" fmla="*/ 4703069 h 6858000"/>
              <a:gd name="connsiteX143" fmla="*/ 684248 w 7467600"/>
              <a:gd name="connsiteY143" fmla="*/ 4706721 h 6858000"/>
              <a:gd name="connsiteX144" fmla="*/ 1423113 w 7467600"/>
              <a:gd name="connsiteY144" fmla="*/ 3874565 h 6858000"/>
              <a:gd name="connsiteX145" fmla="*/ 3316479 w 7467600"/>
              <a:gd name="connsiteY145" fmla="*/ 3872136 h 6858000"/>
              <a:gd name="connsiteX146" fmla="*/ 3546806 w 7467600"/>
              <a:gd name="connsiteY146" fmla="*/ 4356139 h 6858000"/>
              <a:gd name="connsiteX147" fmla="*/ 3364433 w 7467600"/>
              <a:gd name="connsiteY147" fmla="*/ 3953121 h 6858000"/>
              <a:gd name="connsiteX148" fmla="*/ 3316479 w 7467600"/>
              <a:gd name="connsiteY148" fmla="*/ 3872136 h 6858000"/>
              <a:gd name="connsiteX149" fmla="*/ 3291335 w 7467600"/>
              <a:gd name="connsiteY149" fmla="*/ 3767420 h 6858000"/>
              <a:gd name="connsiteX150" fmla="*/ 3390805 w 7467600"/>
              <a:gd name="connsiteY150" fmla="*/ 3937163 h 6858000"/>
              <a:gd name="connsiteX151" fmla="*/ 3579062 w 7467600"/>
              <a:gd name="connsiteY151" fmla="*/ 4359040 h 6858000"/>
              <a:gd name="connsiteX152" fmla="*/ 3467355 w 7467600"/>
              <a:gd name="connsiteY152" fmla="*/ 3988130 h 6858000"/>
              <a:gd name="connsiteX153" fmla="*/ 3310753 w 7467600"/>
              <a:gd name="connsiteY153" fmla="*/ 3787140 h 6858000"/>
              <a:gd name="connsiteX154" fmla="*/ 3291335 w 7467600"/>
              <a:gd name="connsiteY154" fmla="*/ 3767420 h 6858000"/>
              <a:gd name="connsiteX155" fmla="*/ 1635889 w 7467600"/>
              <a:gd name="connsiteY155" fmla="*/ 3709494 h 6858000"/>
              <a:gd name="connsiteX156" fmla="*/ 1634800 w 7467600"/>
              <a:gd name="connsiteY156" fmla="*/ 3731111 h 6858000"/>
              <a:gd name="connsiteX157" fmla="*/ 1635889 w 7467600"/>
              <a:gd name="connsiteY157" fmla="*/ 3709494 h 6858000"/>
              <a:gd name="connsiteX158" fmla="*/ 1510397 w 7467600"/>
              <a:gd name="connsiteY158" fmla="*/ 3684705 h 6858000"/>
              <a:gd name="connsiteX159" fmla="*/ 1146550 w 7467600"/>
              <a:gd name="connsiteY159" fmla="*/ 3802012 h 6858000"/>
              <a:gd name="connsiteX160" fmla="*/ 698834 w 7467600"/>
              <a:gd name="connsiteY160" fmla="*/ 3952272 h 6858000"/>
              <a:gd name="connsiteX161" fmla="*/ 34256 w 7467600"/>
              <a:gd name="connsiteY161" fmla="*/ 4347603 h 6858000"/>
              <a:gd name="connsiteX162" fmla="*/ 527241 w 7467600"/>
              <a:gd name="connsiteY162" fmla="*/ 4065078 h 6858000"/>
              <a:gd name="connsiteX163" fmla="*/ 1510397 w 7467600"/>
              <a:gd name="connsiteY163" fmla="*/ 3684705 h 6858000"/>
              <a:gd name="connsiteX164" fmla="*/ 1313114 w 7467600"/>
              <a:gd name="connsiteY164" fmla="*/ 3655216 h 6858000"/>
              <a:gd name="connsiteX165" fmla="*/ 1109304 w 7467600"/>
              <a:gd name="connsiteY165" fmla="*/ 3669030 h 6858000"/>
              <a:gd name="connsiteX166" fmla="*/ 8129 w 7467600"/>
              <a:gd name="connsiteY166" fmla="*/ 4330519 h 6858000"/>
              <a:gd name="connsiteX167" fmla="*/ 687572 w 7467600"/>
              <a:gd name="connsiteY167" fmla="*/ 3925629 h 6858000"/>
              <a:gd name="connsiteX168" fmla="*/ 1138365 w 7467600"/>
              <a:gd name="connsiteY168" fmla="*/ 3774515 h 6858000"/>
              <a:gd name="connsiteX169" fmla="*/ 1505579 w 7467600"/>
              <a:gd name="connsiteY169" fmla="*/ 3655526 h 6858000"/>
              <a:gd name="connsiteX170" fmla="*/ 1313114 w 7467600"/>
              <a:gd name="connsiteY170" fmla="*/ 3655216 h 6858000"/>
              <a:gd name="connsiteX171" fmla="*/ 3655073 w 7467600"/>
              <a:gd name="connsiteY171" fmla="*/ 3650884 h 6858000"/>
              <a:gd name="connsiteX172" fmla="*/ 3989938 w 7467600"/>
              <a:gd name="connsiteY172" fmla="*/ 3991685 h 6858000"/>
              <a:gd name="connsiteX173" fmla="*/ 4393907 w 7467600"/>
              <a:gd name="connsiteY173" fmla="*/ 4261258 h 6858000"/>
              <a:gd name="connsiteX174" fmla="*/ 4648051 w 7467600"/>
              <a:gd name="connsiteY174" fmla="*/ 4374051 h 6858000"/>
              <a:gd name="connsiteX175" fmla="*/ 4383389 w 7467600"/>
              <a:gd name="connsiteY175" fmla="*/ 4184369 h 6858000"/>
              <a:gd name="connsiteX176" fmla="*/ 4165508 w 7467600"/>
              <a:gd name="connsiteY176" fmla="*/ 4035196 h 6858000"/>
              <a:gd name="connsiteX177" fmla="*/ 4068162 w 7467600"/>
              <a:gd name="connsiteY177" fmla="*/ 3953394 h 6858000"/>
              <a:gd name="connsiteX178" fmla="*/ 3981416 w 7467600"/>
              <a:gd name="connsiteY178" fmla="*/ 3880482 h 6858000"/>
              <a:gd name="connsiteX179" fmla="*/ 3800147 w 7467600"/>
              <a:gd name="connsiteY179" fmla="*/ 3749872 h 6858000"/>
              <a:gd name="connsiteX180" fmla="*/ 3655073 w 7467600"/>
              <a:gd name="connsiteY180" fmla="*/ 3650884 h 6858000"/>
              <a:gd name="connsiteX181" fmla="*/ 3670252 w 7467600"/>
              <a:gd name="connsiteY181" fmla="*/ 3622798 h 6858000"/>
              <a:gd name="connsiteX182" fmla="*/ 3817258 w 7467600"/>
              <a:gd name="connsiteY182" fmla="*/ 3723577 h 6858000"/>
              <a:gd name="connsiteX183" fmla="*/ 4000461 w 7467600"/>
              <a:gd name="connsiteY183" fmla="*/ 3855966 h 6858000"/>
              <a:gd name="connsiteX184" fmla="*/ 4088180 w 7467600"/>
              <a:gd name="connsiteY184" fmla="*/ 3929774 h 6858000"/>
              <a:gd name="connsiteX185" fmla="*/ 4184555 w 7467600"/>
              <a:gd name="connsiteY185" fmla="*/ 4010683 h 6858000"/>
              <a:gd name="connsiteX186" fmla="*/ 4399563 w 7467600"/>
              <a:gd name="connsiteY186" fmla="*/ 4158106 h 6858000"/>
              <a:gd name="connsiteX187" fmla="*/ 4684469 w 7467600"/>
              <a:gd name="connsiteY187" fmla="*/ 4364680 h 6858000"/>
              <a:gd name="connsiteX188" fmla="*/ 4690271 w 7467600"/>
              <a:gd name="connsiteY188" fmla="*/ 4370034 h 6858000"/>
              <a:gd name="connsiteX189" fmla="*/ 4136093 w 7467600"/>
              <a:gd name="connsiteY189" fmla="*/ 3858466 h 6858000"/>
              <a:gd name="connsiteX190" fmla="*/ 3670252 w 7467600"/>
              <a:gd name="connsiteY190" fmla="*/ 3622798 h 6858000"/>
              <a:gd name="connsiteX191" fmla="*/ 4440129 w 7467600"/>
              <a:gd name="connsiteY191" fmla="*/ 3448571 h 6858000"/>
              <a:gd name="connsiteX192" fmla="*/ 4856525 w 7467600"/>
              <a:gd name="connsiteY192" fmla="*/ 3915351 h 6858000"/>
              <a:gd name="connsiteX193" fmla="*/ 5059055 w 7467600"/>
              <a:gd name="connsiteY193" fmla="*/ 4108918 h 6858000"/>
              <a:gd name="connsiteX194" fmla="*/ 5290070 w 7467600"/>
              <a:gd name="connsiteY194" fmla="*/ 4263619 h 6858000"/>
              <a:gd name="connsiteX195" fmla="*/ 4834991 w 7467600"/>
              <a:gd name="connsiteY195" fmla="*/ 3830985 h 6858000"/>
              <a:gd name="connsiteX196" fmla="*/ 4440129 w 7467600"/>
              <a:gd name="connsiteY196" fmla="*/ 3448571 h 6858000"/>
              <a:gd name="connsiteX197" fmla="*/ 4441737 w 7467600"/>
              <a:gd name="connsiteY197" fmla="*/ 3399734 h 6858000"/>
              <a:gd name="connsiteX198" fmla="*/ 4431236 w 7467600"/>
              <a:gd name="connsiteY198" fmla="*/ 3400954 h 6858000"/>
              <a:gd name="connsiteX199" fmla="*/ 4557150 w 7467600"/>
              <a:gd name="connsiteY199" fmla="*/ 3510023 h 6858000"/>
              <a:gd name="connsiteX200" fmla="*/ 4856936 w 7467600"/>
              <a:gd name="connsiteY200" fmla="*/ 3809146 h 6858000"/>
              <a:gd name="connsiteX201" fmla="*/ 5111996 w 7467600"/>
              <a:gd name="connsiteY201" fmla="*/ 4065759 h 6858000"/>
              <a:gd name="connsiteX202" fmla="*/ 5388878 w 7467600"/>
              <a:gd name="connsiteY202" fmla="*/ 4300185 h 6858000"/>
              <a:gd name="connsiteX203" fmla="*/ 5425556 w 7467600"/>
              <a:gd name="connsiteY203" fmla="*/ 4308967 h 6858000"/>
              <a:gd name="connsiteX204" fmla="*/ 4943646 w 7467600"/>
              <a:gd name="connsiteY204" fmla="*/ 3822916 h 6858000"/>
              <a:gd name="connsiteX205" fmla="*/ 4594837 w 7467600"/>
              <a:gd name="connsiteY205" fmla="*/ 3532274 h 6858000"/>
              <a:gd name="connsiteX206" fmla="*/ 4441737 w 7467600"/>
              <a:gd name="connsiteY206" fmla="*/ 3399734 h 6858000"/>
              <a:gd name="connsiteX207" fmla="*/ 5425834 w 7467600"/>
              <a:gd name="connsiteY207" fmla="*/ 3162785 h 6858000"/>
              <a:gd name="connsiteX208" fmla="*/ 5401644 w 7467600"/>
              <a:gd name="connsiteY208" fmla="*/ 3617847 h 6858000"/>
              <a:gd name="connsiteX209" fmla="*/ 5467256 w 7467600"/>
              <a:gd name="connsiteY209" fmla="*/ 4175494 h 6858000"/>
              <a:gd name="connsiteX210" fmla="*/ 5448069 w 7467600"/>
              <a:gd name="connsiteY210" fmla="*/ 3567554 h 6858000"/>
              <a:gd name="connsiteX211" fmla="*/ 5425834 w 7467600"/>
              <a:gd name="connsiteY211" fmla="*/ 3162785 h 6858000"/>
              <a:gd name="connsiteX212" fmla="*/ 1318687 w 7467600"/>
              <a:gd name="connsiteY212" fmla="*/ 3113840 h 6858000"/>
              <a:gd name="connsiteX213" fmla="*/ 1066793 w 7467600"/>
              <a:gd name="connsiteY213" fmla="*/ 3212171 h 6858000"/>
              <a:gd name="connsiteX214" fmla="*/ 993319 w 7467600"/>
              <a:gd name="connsiteY214" fmla="*/ 3247648 h 6858000"/>
              <a:gd name="connsiteX215" fmla="*/ 853081 w 7467600"/>
              <a:gd name="connsiteY215" fmla="*/ 3312410 h 6858000"/>
              <a:gd name="connsiteX216" fmla="*/ 805957 w 7467600"/>
              <a:gd name="connsiteY216" fmla="*/ 3330443 h 6858000"/>
              <a:gd name="connsiteX217" fmla="*/ 1318687 w 7467600"/>
              <a:gd name="connsiteY217" fmla="*/ 3113840 h 6858000"/>
              <a:gd name="connsiteX218" fmla="*/ 5453702 w 7467600"/>
              <a:gd name="connsiteY218" fmla="*/ 3090882 h 6858000"/>
              <a:gd name="connsiteX219" fmla="*/ 5480135 w 7467600"/>
              <a:gd name="connsiteY219" fmla="*/ 3565802 h 6858000"/>
              <a:gd name="connsiteX220" fmla="*/ 5499023 w 7467600"/>
              <a:gd name="connsiteY220" fmla="*/ 4166310 h 6858000"/>
              <a:gd name="connsiteX221" fmla="*/ 5547022 w 7467600"/>
              <a:gd name="connsiteY221" fmla="*/ 3607838 h 6858000"/>
              <a:gd name="connsiteX222" fmla="*/ 5515964 w 7467600"/>
              <a:gd name="connsiteY222" fmla="*/ 3378541 h 6858000"/>
              <a:gd name="connsiteX223" fmla="*/ 5453702 w 7467600"/>
              <a:gd name="connsiteY223" fmla="*/ 3090882 h 6858000"/>
              <a:gd name="connsiteX224" fmla="*/ 1238695 w 7467600"/>
              <a:gd name="connsiteY224" fmla="*/ 3076820 h 6858000"/>
              <a:gd name="connsiteX225" fmla="*/ 716371 w 7467600"/>
              <a:gd name="connsiteY225" fmla="*/ 3293249 h 6858000"/>
              <a:gd name="connsiteX226" fmla="*/ 579522 w 7467600"/>
              <a:gd name="connsiteY226" fmla="*/ 3371759 h 6858000"/>
              <a:gd name="connsiteX227" fmla="*/ 600288 w 7467600"/>
              <a:gd name="connsiteY227" fmla="*/ 3365555 h 6858000"/>
              <a:gd name="connsiteX228" fmla="*/ 840692 w 7467600"/>
              <a:gd name="connsiteY228" fmla="*/ 3284921 h 6858000"/>
              <a:gd name="connsiteX229" fmla="*/ 979248 w 7467600"/>
              <a:gd name="connsiteY229" fmla="*/ 3221003 h 6858000"/>
              <a:gd name="connsiteX230" fmla="*/ 1053282 w 7467600"/>
              <a:gd name="connsiteY230" fmla="*/ 3185247 h 6858000"/>
              <a:gd name="connsiteX231" fmla="*/ 1320603 w 7467600"/>
              <a:gd name="connsiteY231" fmla="*/ 3081281 h 6858000"/>
              <a:gd name="connsiteX232" fmla="*/ 1238695 w 7467600"/>
              <a:gd name="connsiteY232" fmla="*/ 3076820 h 6858000"/>
              <a:gd name="connsiteX233" fmla="*/ 5425627 w 7467600"/>
              <a:gd name="connsiteY233" fmla="*/ 2954192 h 6858000"/>
              <a:gd name="connsiteX234" fmla="*/ 5470770 w 7467600"/>
              <a:gd name="connsiteY234" fmla="*/ 3005435 h 6858000"/>
              <a:gd name="connsiteX235" fmla="*/ 5519779 w 7467600"/>
              <a:gd name="connsiteY235" fmla="*/ 4359223 h 6858000"/>
              <a:gd name="connsiteX236" fmla="*/ 5520293 w 7467600"/>
              <a:gd name="connsiteY236" fmla="*/ 4360602 h 6858000"/>
              <a:gd name="connsiteX237" fmla="*/ 5767221 w 7467600"/>
              <a:gd name="connsiteY237" fmla="*/ 4665564 h 6858000"/>
              <a:gd name="connsiteX238" fmla="*/ 6937169 w 7467600"/>
              <a:gd name="connsiteY238" fmla="*/ 4815941 h 6858000"/>
              <a:gd name="connsiteX239" fmla="*/ 6953922 w 7467600"/>
              <a:gd name="connsiteY239" fmla="*/ 4890068 h 6858000"/>
              <a:gd name="connsiteX240" fmla="*/ 6071359 w 7467600"/>
              <a:gd name="connsiteY240" fmla="*/ 4770770 h 6858000"/>
              <a:gd name="connsiteX241" fmla="*/ 6038839 w 7467600"/>
              <a:gd name="connsiteY241" fmla="*/ 4764474 h 6858000"/>
              <a:gd name="connsiteX242" fmla="*/ 6038706 w 7467600"/>
              <a:gd name="connsiteY242" fmla="*/ 4763847 h 6858000"/>
              <a:gd name="connsiteX243" fmla="*/ 6037784 w 7467600"/>
              <a:gd name="connsiteY243" fmla="*/ 4764270 h 6858000"/>
              <a:gd name="connsiteX244" fmla="*/ 6038839 w 7467600"/>
              <a:gd name="connsiteY244" fmla="*/ 4764474 h 6858000"/>
              <a:gd name="connsiteX245" fmla="*/ 6040338 w 7467600"/>
              <a:gd name="connsiteY245" fmla="*/ 4771418 h 6858000"/>
              <a:gd name="connsiteX246" fmla="*/ 6024488 w 7467600"/>
              <a:gd name="connsiteY246" fmla="*/ 4809903 h 6858000"/>
              <a:gd name="connsiteX247" fmla="*/ 5599771 w 7467600"/>
              <a:gd name="connsiteY247" fmla="*/ 5509652 h 6858000"/>
              <a:gd name="connsiteX248" fmla="*/ 5548843 w 7467600"/>
              <a:gd name="connsiteY248" fmla="*/ 5563845 h 6858000"/>
              <a:gd name="connsiteX249" fmla="*/ 5940952 w 7467600"/>
              <a:gd name="connsiteY249" fmla="*/ 6250028 h 6858000"/>
              <a:gd name="connsiteX250" fmla="*/ 6043441 w 7467600"/>
              <a:gd name="connsiteY250" fmla="*/ 6665847 h 6858000"/>
              <a:gd name="connsiteX251" fmla="*/ 6093432 w 7467600"/>
              <a:gd name="connsiteY251" fmla="*/ 6858000 h 6858000"/>
              <a:gd name="connsiteX252" fmla="*/ 6034344 w 7467600"/>
              <a:gd name="connsiteY252" fmla="*/ 6858000 h 6858000"/>
              <a:gd name="connsiteX253" fmla="*/ 6026679 w 7467600"/>
              <a:gd name="connsiteY253" fmla="*/ 6836959 h 6858000"/>
              <a:gd name="connsiteX254" fmla="*/ 5800441 w 7467600"/>
              <a:gd name="connsiteY254" fmla="*/ 6335286 h 6858000"/>
              <a:gd name="connsiteX255" fmla="*/ 5526562 w 7467600"/>
              <a:gd name="connsiteY255" fmla="*/ 5705388 h 6858000"/>
              <a:gd name="connsiteX256" fmla="*/ 5519640 w 7467600"/>
              <a:gd name="connsiteY256" fmla="*/ 5683774 h 6858000"/>
              <a:gd name="connsiteX257" fmla="*/ 5844559 w 7467600"/>
              <a:gd name="connsiteY257" fmla="*/ 6553349 h 6858000"/>
              <a:gd name="connsiteX258" fmla="*/ 5975994 w 7467600"/>
              <a:gd name="connsiteY258" fmla="*/ 6858000 h 6858000"/>
              <a:gd name="connsiteX259" fmla="*/ 5898547 w 7467600"/>
              <a:gd name="connsiteY259" fmla="*/ 6858000 h 6858000"/>
              <a:gd name="connsiteX260" fmla="*/ 5682041 w 7467600"/>
              <a:gd name="connsiteY260" fmla="*/ 6355860 h 6858000"/>
              <a:gd name="connsiteX261" fmla="*/ 5461758 w 7467600"/>
              <a:gd name="connsiteY261" fmla="*/ 5820220 h 6858000"/>
              <a:gd name="connsiteX262" fmla="*/ 5237282 w 7467600"/>
              <a:gd name="connsiteY262" fmla="*/ 6579086 h 6858000"/>
              <a:gd name="connsiteX263" fmla="*/ 5115009 w 7467600"/>
              <a:gd name="connsiteY263" fmla="*/ 6858000 h 6858000"/>
              <a:gd name="connsiteX264" fmla="*/ 5028074 w 7467600"/>
              <a:gd name="connsiteY264" fmla="*/ 6858000 h 6858000"/>
              <a:gd name="connsiteX265" fmla="*/ 5079508 w 7467600"/>
              <a:gd name="connsiteY265" fmla="*/ 6749074 h 6858000"/>
              <a:gd name="connsiteX266" fmla="*/ 5371846 w 7467600"/>
              <a:gd name="connsiteY266" fmla="*/ 5924413 h 6858000"/>
              <a:gd name="connsiteX267" fmla="*/ 5270512 w 7467600"/>
              <a:gd name="connsiteY267" fmla="*/ 6138975 h 6858000"/>
              <a:gd name="connsiteX268" fmla="*/ 5062409 w 7467600"/>
              <a:gd name="connsiteY268" fmla="*/ 6653544 h 6858000"/>
              <a:gd name="connsiteX269" fmla="*/ 5036628 w 7467600"/>
              <a:gd name="connsiteY269" fmla="*/ 6754247 h 6858000"/>
              <a:gd name="connsiteX270" fmla="*/ 5009112 w 7467600"/>
              <a:gd name="connsiteY270" fmla="*/ 6858000 h 6858000"/>
              <a:gd name="connsiteX271" fmla="*/ 4976679 w 7467600"/>
              <a:gd name="connsiteY271" fmla="*/ 6858000 h 6858000"/>
              <a:gd name="connsiteX272" fmla="*/ 5006537 w 7467600"/>
              <a:gd name="connsiteY272" fmla="*/ 6747068 h 6858000"/>
              <a:gd name="connsiteX273" fmla="*/ 5032723 w 7467600"/>
              <a:gd name="connsiteY273" fmla="*/ 6644957 h 6858000"/>
              <a:gd name="connsiteX274" fmla="*/ 5242949 w 7467600"/>
              <a:gd name="connsiteY274" fmla="*/ 6125175 h 6858000"/>
              <a:gd name="connsiteX275" fmla="*/ 5286321 w 7467600"/>
              <a:gd name="connsiteY275" fmla="*/ 6033555 h 6858000"/>
              <a:gd name="connsiteX276" fmla="*/ 5008210 w 7467600"/>
              <a:gd name="connsiteY276" fmla="*/ 6649194 h 6858000"/>
              <a:gd name="connsiteX277" fmla="*/ 4986321 w 7467600"/>
              <a:gd name="connsiteY277" fmla="*/ 6765687 h 6858000"/>
              <a:gd name="connsiteX278" fmla="*/ 4973474 w 7467600"/>
              <a:gd name="connsiteY278" fmla="*/ 6858000 h 6858000"/>
              <a:gd name="connsiteX279" fmla="*/ 4907178 w 7467600"/>
              <a:gd name="connsiteY279" fmla="*/ 6858000 h 6858000"/>
              <a:gd name="connsiteX280" fmla="*/ 4910810 w 7467600"/>
              <a:gd name="connsiteY280" fmla="*/ 6829660 h 6858000"/>
              <a:gd name="connsiteX281" fmla="*/ 4987461 w 7467600"/>
              <a:gd name="connsiteY281" fmla="*/ 6432994 h 6858000"/>
              <a:gd name="connsiteX282" fmla="*/ 5179262 w 7467600"/>
              <a:gd name="connsiteY282" fmla="*/ 6035044 h 6858000"/>
              <a:gd name="connsiteX283" fmla="*/ 4689678 w 7467600"/>
              <a:gd name="connsiteY283" fmla="*/ 6440241 h 6858000"/>
              <a:gd name="connsiteX284" fmla="*/ 4477543 w 7467600"/>
              <a:gd name="connsiteY284" fmla="*/ 6674836 h 6858000"/>
              <a:gd name="connsiteX285" fmla="*/ 4329957 w 7467600"/>
              <a:gd name="connsiteY285" fmla="*/ 6858000 h 6858000"/>
              <a:gd name="connsiteX286" fmla="*/ 4218595 w 7467600"/>
              <a:gd name="connsiteY286" fmla="*/ 6858000 h 6858000"/>
              <a:gd name="connsiteX287" fmla="*/ 4368888 w 7467600"/>
              <a:gd name="connsiteY287" fmla="*/ 6668412 h 6858000"/>
              <a:gd name="connsiteX288" fmla="*/ 4563091 w 7467600"/>
              <a:gd name="connsiteY288" fmla="*/ 6442508 h 6858000"/>
              <a:gd name="connsiteX289" fmla="*/ 5387324 w 7467600"/>
              <a:gd name="connsiteY289" fmla="*/ 5705830 h 6858000"/>
              <a:gd name="connsiteX290" fmla="*/ 5073620 w 7467600"/>
              <a:gd name="connsiteY290" fmla="*/ 5955437 h 6858000"/>
              <a:gd name="connsiteX291" fmla="*/ 4689789 w 7467600"/>
              <a:gd name="connsiteY291" fmla="*/ 6268382 h 6858000"/>
              <a:gd name="connsiteX292" fmla="*/ 4418722 w 7467600"/>
              <a:gd name="connsiteY292" fmla="*/ 6570886 h 6858000"/>
              <a:gd name="connsiteX293" fmla="*/ 4214944 w 7467600"/>
              <a:gd name="connsiteY293" fmla="*/ 6858000 h 6858000"/>
              <a:gd name="connsiteX294" fmla="*/ 4177898 w 7467600"/>
              <a:gd name="connsiteY294" fmla="*/ 6858000 h 6858000"/>
              <a:gd name="connsiteX295" fmla="*/ 4391597 w 7467600"/>
              <a:gd name="connsiteY295" fmla="*/ 6556370 h 6858000"/>
              <a:gd name="connsiteX296" fmla="*/ 4668889 w 7467600"/>
              <a:gd name="connsiteY296" fmla="*/ 6246399 h 6858000"/>
              <a:gd name="connsiteX297" fmla="*/ 5055427 w 7467600"/>
              <a:gd name="connsiteY297" fmla="*/ 5931476 h 6858000"/>
              <a:gd name="connsiteX298" fmla="*/ 5371814 w 7467600"/>
              <a:gd name="connsiteY298" fmla="*/ 5678975 h 6858000"/>
              <a:gd name="connsiteX299" fmla="*/ 4987918 w 7467600"/>
              <a:gd name="connsiteY299" fmla="*/ 5838701 h 6858000"/>
              <a:gd name="connsiteX300" fmla="*/ 4317146 w 7467600"/>
              <a:gd name="connsiteY300" fmla="*/ 6587716 h 6858000"/>
              <a:gd name="connsiteX301" fmla="*/ 4171627 w 7467600"/>
              <a:gd name="connsiteY301" fmla="*/ 6858000 h 6858000"/>
              <a:gd name="connsiteX302" fmla="*/ 4081585 w 7467600"/>
              <a:gd name="connsiteY302" fmla="*/ 6858000 h 6858000"/>
              <a:gd name="connsiteX303" fmla="*/ 4238603 w 7467600"/>
              <a:gd name="connsiteY303" fmla="*/ 6559341 h 6858000"/>
              <a:gd name="connsiteX304" fmla="*/ 4778333 w 7467600"/>
              <a:gd name="connsiteY304" fmla="*/ 5873626 h 6858000"/>
              <a:gd name="connsiteX305" fmla="*/ 5414185 w 7467600"/>
              <a:gd name="connsiteY305" fmla="*/ 5573882 h 6858000"/>
              <a:gd name="connsiteX306" fmla="*/ 5959648 w 7467600"/>
              <a:gd name="connsiteY306" fmla="*/ 4760797 h 6858000"/>
              <a:gd name="connsiteX307" fmla="*/ 5355019 w 7467600"/>
              <a:gd name="connsiteY307" fmla="*/ 4734672 h 6858000"/>
              <a:gd name="connsiteX308" fmla="*/ 5083565 w 7467600"/>
              <a:gd name="connsiteY308" fmla="*/ 5179121 h 6858000"/>
              <a:gd name="connsiteX309" fmla="*/ 4713577 w 7467600"/>
              <a:gd name="connsiteY309" fmla="*/ 5616803 h 6858000"/>
              <a:gd name="connsiteX310" fmla="*/ 3989559 w 7467600"/>
              <a:gd name="connsiteY310" fmla="*/ 6145945 h 6858000"/>
              <a:gd name="connsiteX311" fmla="*/ 3939824 w 7467600"/>
              <a:gd name="connsiteY311" fmla="*/ 6066900 h 6858000"/>
              <a:gd name="connsiteX312" fmla="*/ 4584537 w 7467600"/>
              <a:gd name="connsiteY312" fmla="*/ 5324826 h 6858000"/>
              <a:gd name="connsiteX313" fmla="*/ 5037105 w 7467600"/>
              <a:gd name="connsiteY313" fmla="*/ 5088765 h 6858000"/>
              <a:gd name="connsiteX314" fmla="*/ 5039930 w 7467600"/>
              <a:gd name="connsiteY314" fmla="*/ 5089585 h 6858000"/>
              <a:gd name="connsiteX315" fmla="*/ 5263764 w 7467600"/>
              <a:gd name="connsiteY315" fmla="*/ 4735525 h 6858000"/>
              <a:gd name="connsiteX316" fmla="*/ 4086300 w 7467600"/>
              <a:gd name="connsiteY316" fmla="*/ 4884599 h 6858000"/>
              <a:gd name="connsiteX317" fmla="*/ 4085485 w 7467600"/>
              <a:gd name="connsiteY317" fmla="*/ 4899070 h 6858000"/>
              <a:gd name="connsiteX318" fmla="*/ 3871915 w 7467600"/>
              <a:gd name="connsiteY318" fmla="*/ 5253645 h 6858000"/>
              <a:gd name="connsiteX319" fmla="*/ 3799374 w 7467600"/>
              <a:gd name="connsiteY319" fmla="*/ 5466127 h 6858000"/>
              <a:gd name="connsiteX320" fmla="*/ 3498850 w 7467600"/>
              <a:gd name="connsiteY320" fmla="*/ 6661888 h 6858000"/>
              <a:gd name="connsiteX321" fmla="*/ 3399216 w 7467600"/>
              <a:gd name="connsiteY321" fmla="*/ 6858000 h 6858000"/>
              <a:gd name="connsiteX322" fmla="*/ 3303688 w 7467600"/>
              <a:gd name="connsiteY322" fmla="*/ 6858000 h 6858000"/>
              <a:gd name="connsiteX323" fmla="*/ 3391774 w 7467600"/>
              <a:gd name="connsiteY323" fmla="*/ 6697181 h 6858000"/>
              <a:gd name="connsiteX324" fmla="*/ 3735540 w 7467600"/>
              <a:gd name="connsiteY324" fmla="*/ 5546923 h 6858000"/>
              <a:gd name="connsiteX325" fmla="*/ 3729438 w 7467600"/>
              <a:gd name="connsiteY325" fmla="*/ 5569058 h 6858000"/>
              <a:gd name="connsiteX326" fmla="*/ 3707782 w 7467600"/>
              <a:gd name="connsiteY326" fmla="*/ 5644908 h 6858000"/>
              <a:gd name="connsiteX327" fmla="*/ 3583827 w 7467600"/>
              <a:gd name="connsiteY327" fmla="*/ 6039215 h 6858000"/>
              <a:gd name="connsiteX328" fmla="*/ 3547861 w 7467600"/>
              <a:gd name="connsiteY328" fmla="*/ 6129609 h 6858000"/>
              <a:gd name="connsiteX329" fmla="*/ 3490905 w 7467600"/>
              <a:gd name="connsiteY329" fmla="*/ 6277660 h 6858000"/>
              <a:gd name="connsiteX330" fmla="*/ 3455859 w 7467600"/>
              <a:gd name="connsiteY330" fmla="*/ 6391301 h 6858000"/>
              <a:gd name="connsiteX331" fmla="*/ 3429112 w 7467600"/>
              <a:gd name="connsiteY331" fmla="*/ 6479469 h 6858000"/>
              <a:gd name="connsiteX332" fmla="*/ 3304862 w 7467600"/>
              <a:gd name="connsiteY332" fmla="*/ 6796476 h 6858000"/>
              <a:gd name="connsiteX333" fmla="*/ 3276071 w 7467600"/>
              <a:gd name="connsiteY333" fmla="*/ 6858000 h 6858000"/>
              <a:gd name="connsiteX334" fmla="*/ 3240805 w 7467600"/>
              <a:gd name="connsiteY334" fmla="*/ 6858000 h 6858000"/>
              <a:gd name="connsiteX335" fmla="*/ 3275917 w 7467600"/>
              <a:gd name="connsiteY335" fmla="*/ 6783192 h 6858000"/>
              <a:gd name="connsiteX336" fmla="*/ 3399358 w 7467600"/>
              <a:gd name="connsiteY336" fmla="*/ 6469011 h 6858000"/>
              <a:gd name="connsiteX337" fmla="*/ 3425650 w 7467600"/>
              <a:gd name="connsiteY337" fmla="*/ 6381333 h 6858000"/>
              <a:gd name="connsiteX338" fmla="*/ 3460661 w 7467600"/>
              <a:gd name="connsiteY338" fmla="*/ 6266763 h 6858000"/>
              <a:gd name="connsiteX339" fmla="*/ 3518021 w 7467600"/>
              <a:gd name="connsiteY339" fmla="*/ 6117298 h 6858000"/>
              <a:gd name="connsiteX340" fmla="*/ 3554035 w 7467600"/>
              <a:gd name="connsiteY340" fmla="*/ 6027832 h 6858000"/>
              <a:gd name="connsiteX341" fmla="*/ 3677174 w 7467600"/>
              <a:gd name="connsiteY341" fmla="*/ 5636351 h 6858000"/>
              <a:gd name="connsiteX342" fmla="*/ 3698819 w 7467600"/>
              <a:gd name="connsiteY342" fmla="*/ 5560503 h 6858000"/>
              <a:gd name="connsiteX343" fmla="*/ 3702094 w 7467600"/>
              <a:gd name="connsiteY343" fmla="*/ 5549194 h 6858000"/>
              <a:gd name="connsiteX344" fmla="*/ 3398355 w 7467600"/>
              <a:gd name="connsiteY344" fmla="*/ 6094603 h 6858000"/>
              <a:gd name="connsiteX345" fmla="*/ 3193941 w 7467600"/>
              <a:gd name="connsiteY345" fmla="*/ 6798775 h 6858000"/>
              <a:gd name="connsiteX346" fmla="*/ 3184140 w 7467600"/>
              <a:gd name="connsiteY346" fmla="*/ 6858000 h 6858000"/>
              <a:gd name="connsiteX347" fmla="*/ 3099978 w 7467600"/>
              <a:gd name="connsiteY347" fmla="*/ 6858000 h 6858000"/>
              <a:gd name="connsiteX348" fmla="*/ 3101556 w 7467600"/>
              <a:gd name="connsiteY348" fmla="*/ 6843337 h 6858000"/>
              <a:gd name="connsiteX349" fmla="*/ 3370162 w 7467600"/>
              <a:gd name="connsiteY349" fmla="*/ 5785550 h 6858000"/>
              <a:gd name="connsiteX350" fmla="*/ 3746477 w 7467600"/>
              <a:gd name="connsiteY350" fmla="*/ 5377889 h 6858000"/>
              <a:gd name="connsiteX351" fmla="*/ 3863399 w 7467600"/>
              <a:gd name="connsiteY351" fmla="*/ 5087257 h 6858000"/>
              <a:gd name="connsiteX352" fmla="*/ 3968712 w 7467600"/>
              <a:gd name="connsiteY352" fmla="*/ 4913989 h 6858000"/>
              <a:gd name="connsiteX353" fmla="*/ 2792390 w 7467600"/>
              <a:gd name="connsiteY353" fmla="*/ 5382974 h 6858000"/>
              <a:gd name="connsiteX354" fmla="*/ 2714982 w 7467600"/>
              <a:gd name="connsiteY354" fmla="*/ 5427051 h 6858000"/>
              <a:gd name="connsiteX355" fmla="*/ 2813361 w 7467600"/>
              <a:gd name="connsiteY355" fmla="*/ 6023912 h 6858000"/>
              <a:gd name="connsiteX356" fmla="*/ 2688430 w 7467600"/>
              <a:gd name="connsiteY356" fmla="*/ 6801564 h 6858000"/>
              <a:gd name="connsiteX357" fmla="*/ 2629626 w 7467600"/>
              <a:gd name="connsiteY357" fmla="*/ 6763394 h 6858000"/>
              <a:gd name="connsiteX358" fmla="*/ 2565328 w 7467600"/>
              <a:gd name="connsiteY358" fmla="*/ 5516399 h 6858000"/>
              <a:gd name="connsiteX359" fmla="*/ 1922999 w 7467600"/>
              <a:gd name="connsiteY359" fmla="*/ 5980343 h 6858000"/>
              <a:gd name="connsiteX360" fmla="*/ 1950261 w 7467600"/>
              <a:gd name="connsiteY360" fmla="*/ 6405858 h 6858000"/>
              <a:gd name="connsiteX361" fmla="*/ 2365554 w 7467600"/>
              <a:gd name="connsiteY361" fmla="*/ 6759107 h 6858000"/>
              <a:gd name="connsiteX362" fmla="*/ 2424142 w 7467600"/>
              <a:gd name="connsiteY362" fmla="*/ 6858000 h 6858000"/>
              <a:gd name="connsiteX363" fmla="*/ 2395994 w 7467600"/>
              <a:gd name="connsiteY363" fmla="*/ 6858000 h 6858000"/>
              <a:gd name="connsiteX364" fmla="*/ 2392863 w 7467600"/>
              <a:gd name="connsiteY364" fmla="*/ 6852964 h 6858000"/>
              <a:gd name="connsiteX365" fmla="*/ 2017589 w 7467600"/>
              <a:gd name="connsiteY365" fmla="*/ 6493982 h 6858000"/>
              <a:gd name="connsiteX366" fmla="*/ 2147336 w 7467600"/>
              <a:gd name="connsiteY366" fmla="*/ 6594052 h 6858000"/>
              <a:gd name="connsiteX367" fmla="*/ 2207047 w 7467600"/>
              <a:gd name="connsiteY367" fmla="*/ 6654540 h 6858000"/>
              <a:gd name="connsiteX368" fmla="*/ 2299106 w 7467600"/>
              <a:gd name="connsiteY368" fmla="*/ 6778931 h 6858000"/>
              <a:gd name="connsiteX369" fmla="*/ 2314430 w 7467600"/>
              <a:gd name="connsiteY369" fmla="*/ 6801144 h 6858000"/>
              <a:gd name="connsiteX370" fmla="*/ 2352406 w 7467600"/>
              <a:gd name="connsiteY370" fmla="*/ 6858000 h 6858000"/>
              <a:gd name="connsiteX371" fmla="*/ 2314492 w 7467600"/>
              <a:gd name="connsiteY371" fmla="*/ 6858000 h 6858000"/>
              <a:gd name="connsiteX372" fmla="*/ 2288095 w 7467600"/>
              <a:gd name="connsiteY372" fmla="*/ 6818030 h 6858000"/>
              <a:gd name="connsiteX373" fmla="*/ 2272768 w 7467600"/>
              <a:gd name="connsiteY373" fmla="*/ 6795822 h 6858000"/>
              <a:gd name="connsiteX374" fmla="*/ 2182715 w 7467600"/>
              <a:gd name="connsiteY374" fmla="*/ 6675071 h 6858000"/>
              <a:gd name="connsiteX375" fmla="*/ 2032061 w 7467600"/>
              <a:gd name="connsiteY375" fmla="*/ 6541380 h 6858000"/>
              <a:gd name="connsiteX376" fmla="*/ 2257220 w 7467600"/>
              <a:gd name="connsiteY376" fmla="*/ 6826257 h 6858000"/>
              <a:gd name="connsiteX377" fmla="*/ 2281324 w 7467600"/>
              <a:gd name="connsiteY377" fmla="*/ 6858000 h 6858000"/>
              <a:gd name="connsiteX378" fmla="*/ 2242860 w 7467600"/>
              <a:gd name="connsiteY378" fmla="*/ 6858000 h 6858000"/>
              <a:gd name="connsiteX379" fmla="*/ 2232818 w 7467600"/>
              <a:gd name="connsiteY379" fmla="*/ 6844926 h 6858000"/>
              <a:gd name="connsiteX380" fmla="*/ 1990172 w 7467600"/>
              <a:gd name="connsiteY380" fmla="*/ 6542121 h 6858000"/>
              <a:gd name="connsiteX381" fmla="*/ 2124090 w 7467600"/>
              <a:gd name="connsiteY381" fmla="*/ 6761017 h 6858000"/>
              <a:gd name="connsiteX382" fmla="*/ 2200380 w 7467600"/>
              <a:gd name="connsiteY382" fmla="*/ 6858000 h 6858000"/>
              <a:gd name="connsiteX383" fmla="*/ 2147507 w 7467600"/>
              <a:gd name="connsiteY383" fmla="*/ 6858000 h 6858000"/>
              <a:gd name="connsiteX384" fmla="*/ 2070668 w 7467600"/>
              <a:gd name="connsiteY384" fmla="*/ 6761520 h 6858000"/>
              <a:gd name="connsiteX385" fmla="*/ 1975142 w 7467600"/>
              <a:gd name="connsiteY385" fmla="*/ 6585570 h 6858000"/>
              <a:gd name="connsiteX386" fmla="*/ 2050035 w 7467600"/>
              <a:gd name="connsiteY386" fmla="*/ 6813345 h 6858000"/>
              <a:gd name="connsiteX387" fmla="*/ 2063025 w 7467600"/>
              <a:gd name="connsiteY387" fmla="*/ 6858000 h 6858000"/>
              <a:gd name="connsiteX388" fmla="*/ 2021675 w 7467600"/>
              <a:gd name="connsiteY388" fmla="*/ 6858000 h 6858000"/>
              <a:gd name="connsiteX389" fmla="*/ 2019308 w 7467600"/>
              <a:gd name="connsiteY389" fmla="*/ 6847118 h 6858000"/>
              <a:gd name="connsiteX390" fmla="*/ 1938835 w 7467600"/>
              <a:gd name="connsiteY390" fmla="*/ 6551160 h 6858000"/>
              <a:gd name="connsiteX391" fmla="*/ 1953230 w 7467600"/>
              <a:gd name="connsiteY391" fmla="*/ 6759699 h 6858000"/>
              <a:gd name="connsiteX392" fmla="*/ 1956763 w 7467600"/>
              <a:gd name="connsiteY392" fmla="*/ 6778191 h 6858000"/>
              <a:gd name="connsiteX393" fmla="*/ 1967925 w 7467600"/>
              <a:gd name="connsiteY393" fmla="*/ 6858000 h 6858000"/>
              <a:gd name="connsiteX394" fmla="*/ 1936622 w 7467600"/>
              <a:gd name="connsiteY394" fmla="*/ 6858000 h 6858000"/>
              <a:gd name="connsiteX395" fmla="*/ 1926261 w 7467600"/>
              <a:gd name="connsiteY395" fmla="*/ 6784064 h 6858000"/>
              <a:gd name="connsiteX396" fmla="*/ 1922724 w 7467600"/>
              <a:gd name="connsiteY396" fmla="*/ 6765577 h 6858000"/>
              <a:gd name="connsiteX397" fmla="*/ 1904650 w 7467600"/>
              <a:gd name="connsiteY397" fmla="*/ 6639616 h 6858000"/>
              <a:gd name="connsiteX398" fmla="*/ 1885273 w 7467600"/>
              <a:gd name="connsiteY398" fmla="*/ 6858000 h 6858000"/>
              <a:gd name="connsiteX399" fmla="*/ 1854363 w 7467600"/>
              <a:gd name="connsiteY399" fmla="*/ 6858000 h 6858000"/>
              <a:gd name="connsiteX400" fmla="*/ 1880391 w 7467600"/>
              <a:gd name="connsiteY400" fmla="*/ 6603796 h 6858000"/>
              <a:gd name="connsiteX401" fmla="*/ 1818273 w 7467600"/>
              <a:gd name="connsiteY401" fmla="*/ 6715729 h 6858000"/>
              <a:gd name="connsiteX402" fmla="*/ 1794691 w 7467600"/>
              <a:gd name="connsiteY402" fmla="*/ 6843239 h 6858000"/>
              <a:gd name="connsiteX403" fmla="*/ 1794914 w 7467600"/>
              <a:gd name="connsiteY403" fmla="*/ 6858000 h 6858000"/>
              <a:gd name="connsiteX404" fmla="*/ 1746128 w 7467600"/>
              <a:gd name="connsiteY404" fmla="*/ 6858000 h 6858000"/>
              <a:gd name="connsiteX405" fmla="*/ 1753934 w 7467600"/>
              <a:gd name="connsiteY405" fmla="*/ 6724796 h 6858000"/>
              <a:gd name="connsiteX406" fmla="*/ 1792053 w 7467600"/>
              <a:gd name="connsiteY406" fmla="*/ 6572396 h 6858000"/>
              <a:gd name="connsiteX407" fmla="*/ 1862248 w 7467600"/>
              <a:gd name="connsiteY407" fmla="*/ 6266397 h 6858000"/>
              <a:gd name="connsiteX408" fmla="*/ 1862250 w 7467600"/>
              <a:gd name="connsiteY408" fmla="*/ 6033531 h 6858000"/>
              <a:gd name="connsiteX409" fmla="*/ 1211999 w 7467600"/>
              <a:gd name="connsiteY409" fmla="*/ 6683610 h 6858000"/>
              <a:gd name="connsiteX410" fmla="*/ 1213266 w 7467600"/>
              <a:gd name="connsiteY410" fmla="*/ 6691947 h 6858000"/>
              <a:gd name="connsiteX411" fmla="*/ 1203370 w 7467600"/>
              <a:gd name="connsiteY411" fmla="*/ 6850676 h 6858000"/>
              <a:gd name="connsiteX412" fmla="*/ 1203671 w 7467600"/>
              <a:gd name="connsiteY412" fmla="*/ 6858000 h 6858000"/>
              <a:gd name="connsiteX413" fmla="*/ 1143180 w 7467600"/>
              <a:gd name="connsiteY413" fmla="*/ 6858000 h 6858000"/>
              <a:gd name="connsiteX414" fmla="*/ 1142176 w 7467600"/>
              <a:gd name="connsiteY414" fmla="*/ 6766045 h 6858000"/>
              <a:gd name="connsiteX415" fmla="*/ 1067484 w 7467600"/>
              <a:gd name="connsiteY415" fmla="*/ 6858000 h 6858000"/>
              <a:gd name="connsiteX416" fmla="*/ 953928 w 7467600"/>
              <a:gd name="connsiteY416" fmla="*/ 6858000 h 6858000"/>
              <a:gd name="connsiteX417" fmla="*/ 959715 w 7467600"/>
              <a:gd name="connsiteY417" fmla="*/ 6850185 h 6858000"/>
              <a:gd name="connsiteX418" fmla="*/ 1483788 w 7467600"/>
              <a:gd name="connsiteY418" fmla="*/ 6259174 h 6858000"/>
              <a:gd name="connsiteX419" fmla="*/ 1100671 w 7467600"/>
              <a:gd name="connsiteY419" fmla="*/ 6252137 h 6858000"/>
              <a:gd name="connsiteX420" fmla="*/ 1090144 w 7467600"/>
              <a:gd name="connsiteY420" fmla="*/ 6256748 h 6858000"/>
              <a:gd name="connsiteX421" fmla="*/ 1095872 w 7467600"/>
              <a:gd name="connsiteY421" fmla="*/ 6271892 h 6858000"/>
              <a:gd name="connsiteX422" fmla="*/ 262785 w 7467600"/>
              <a:gd name="connsiteY422" fmla="*/ 6845450 h 6858000"/>
              <a:gd name="connsiteX423" fmla="*/ 209968 w 7467600"/>
              <a:gd name="connsiteY423" fmla="*/ 6770713 h 6858000"/>
              <a:gd name="connsiteX424" fmla="*/ 873460 w 7467600"/>
              <a:gd name="connsiteY424" fmla="*/ 6253768 h 6858000"/>
              <a:gd name="connsiteX425" fmla="*/ 192686 w 7467600"/>
              <a:gd name="connsiteY425" fmla="*/ 5849257 h 6858000"/>
              <a:gd name="connsiteX426" fmla="*/ 4696 w 7467600"/>
              <a:gd name="connsiteY426" fmla="*/ 5697668 h 6858000"/>
              <a:gd name="connsiteX427" fmla="*/ 0 w 7467600"/>
              <a:gd name="connsiteY427" fmla="*/ 5689984 h 6858000"/>
              <a:gd name="connsiteX428" fmla="*/ 0 w 7467600"/>
              <a:gd name="connsiteY428" fmla="*/ 5513472 h 6858000"/>
              <a:gd name="connsiteX429" fmla="*/ 174101 w 7467600"/>
              <a:gd name="connsiteY429" fmla="*/ 5620277 h 6858000"/>
              <a:gd name="connsiteX430" fmla="*/ 891800 w 7467600"/>
              <a:gd name="connsiteY430" fmla="*/ 6036935 h 6858000"/>
              <a:gd name="connsiteX431" fmla="*/ 1072219 w 7467600"/>
              <a:gd name="connsiteY431" fmla="*/ 6169443 h 6858000"/>
              <a:gd name="connsiteX432" fmla="*/ 1074117 w 7467600"/>
              <a:gd name="connsiteY432" fmla="*/ 6170301 h 6858000"/>
              <a:gd name="connsiteX433" fmla="*/ 1083114 w 7467600"/>
              <a:gd name="connsiteY433" fmla="*/ 6174131 h 6858000"/>
              <a:gd name="connsiteX434" fmla="*/ 1543010 w 7467600"/>
              <a:gd name="connsiteY434" fmla="*/ 6191140 h 6858000"/>
              <a:gd name="connsiteX435" fmla="*/ 1551080 w 7467600"/>
              <a:gd name="connsiteY435" fmla="*/ 6195006 h 6858000"/>
              <a:gd name="connsiteX436" fmla="*/ 2345443 w 7467600"/>
              <a:gd name="connsiteY436" fmla="*/ 5549882 h 6858000"/>
              <a:gd name="connsiteX437" fmla="*/ 1721499 w 7467600"/>
              <a:gd name="connsiteY437" fmla="*/ 5599969 h 6858000"/>
              <a:gd name="connsiteX438" fmla="*/ 767716 w 7467600"/>
              <a:gd name="connsiteY438" fmla="*/ 5472768 h 6858000"/>
              <a:gd name="connsiteX439" fmla="*/ 722147 w 7467600"/>
              <a:gd name="connsiteY439" fmla="*/ 5393091 h 6858000"/>
              <a:gd name="connsiteX440" fmla="*/ 1485552 w 7467600"/>
              <a:gd name="connsiteY440" fmla="*/ 5313202 h 6858000"/>
              <a:gd name="connsiteX441" fmla="*/ 2143004 w 7467600"/>
              <a:gd name="connsiteY441" fmla="*/ 5402420 h 6858000"/>
              <a:gd name="connsiteX442" fmla="*/ 1933391 w 7467600"/>
              <a:gd name="connsiteY442" fmla="*/ 5156971 h 6858000"/>
              <a:gd name="connsiteX443" fmla="*/ 1827118 w 7467600"/>
              <a:gd name="connsiteY443" fmla="*/ 4968410 h 6858000"/>
              <a:gd name="connsiteX444" fmla="*/ 1837349 w 7467600"/>
              <a:gd name="connsiteY444" fmla="*/ 4956357 h 6858000"/>
              <a:gd name="connsiteX445" fmla="*/ 2162835 w 7467600"/>
              <a:gd name="connsiteY445" fmla="*/ 5187853 h 6858000"/>
              <a:gd name="connsiteX446" fmla="*/ 2257167 w 7467600"/>
              <a:gd name="connsiteY446" fmla="*/ 5462123 h 6858000"/>
              <a:gd name="connsiteX447" fmla="*/ 2261598 w 7467600"/>
              <a:gd name="connsiteY447" fmla="*/ 5467998 h 6858000"/>
              <a:gd name="connsiteX448" fmla="*/ 2437177 w 7467600"/>
              <a:gd name="connsiteY448" fmla="*/ 5479608 h 6858000"/>
              <a:gd name="connsiteX449" fmla="*/ 2445247 w 7467600"/>
              <a:gd name="connsiteY449" fmla="*/ 5483476 h 6858000"/>
              <a:gd name="connsiteX450" fmla="*/ 2743626 w 7467600"/>
              <a:gd name="connsiteY450" fmla="*/ 5304819 h 6858000"/>
              <a:gd name="connsiteX451" fmla="*/ 3048102 w 7467600"/>
              <a:gd name="connsiteY451" fmla="*/ 5150595 h 6858000"/>
              <a:gd name="connsiteX452" fmla="*/ 1799414 w 7467600"/>
              <a:gd name="connsiteY452" fmla="*/ 4694732 h 6858000"/>
              <a:gd name="connsiteX453" fmla="*/ 1771735 w 7467600"/>
              <a:gd name="connsiteY453" fmla="*/ 4619929 h 6858000"/>
              <a:gd name="connsiteX454" fmla="*/ 3104273 w 7467600"/>
              <a:gd name="connsiteY454" fmla="*/ 5076159 h 6858000"/>
              <a:gd name="connsiteX455" fmla="*/ 3113245 w 7467600"/>
              <a:gd name="connsiteY455" fmla="*/ 5090705 h 6858000"/>
              <a:gd name="connsiteX456" fmla="*/ 3126294 w 7467600"/>
              <a:gd name="connsiteY456" fmla="*/ 5114400 h 6858000"/>
              <a:gd name="connsiteX457" fmla="*/ 3937433 w 7467600"/>
              <a:gd name="connsiteY457" fmla="*/ 4830473 h 6858000"/>
              <a:gd name="connsiteX458" fmla="*/ 3590475 w 7467600"/>
              <a:gd name="connsiteY458" fmla="*/ 4597974 h 6858000"/>
              <a:gd name="connsiteX459" fmla="*/ 3100264 w 7467600"/>
              <a:gd name="connsiteY459" fmla="*/ 4579845 h 6858000"/>
              <a:gd name="connsiteX460" fmla="*/ 2183576 w 7467600"/>
              <a:gd name="connsiteY460" fmla="*/ 4227150 h 6858000"/>
              <a:gd name="connsiteX461" fmla="*/ 2151029 w 7467600"/>
              <a:gd name="connsiteY461" fmla="*/ 4146947 h 6858000"/>
              <a:gd name="connsiteX462" fmla="*/ 3563434 w 7467600"/>
              <a:gd name="connsiteY462" fmla="*/ 4469115 h 6858000"/>
              <a:gd name="connsiteX463" fmla="*/ 3177952 w 7467600"/>
              <a:gd name="connsiteY463" fmla="*/ 3657386 h 6858000"/>
              <a:gd name="connsiteX464" fmla="*/ 3189263 w 7467600"/>
              <a:gd name="connsiteY464" fmla="*/ 3625726 h 6858000"/>
              <a:gd name="connsiteX465" fmla="*/ 3560912 w 7467600"/>
              <a:gd name="connsiteY465" fmla="*/ 4079863 h 6858000"/>
              <a:gd name="connsiteX466" fmla="*/ 3626636 w 7467600"/>
              <a:gd name="connsiteY466" fmla="*/ 4512230 h 6858000"/>
              <a:gd name="connsiteX467" fmla="*/ 3653088 w 7467600"/>
              <a:gd name="connsiteY467" fmla="*/ 4521417 h 6858000"/>
              <a:gd name="connsiteX468" fmla="*/ 3988128 w 7467600"/>
              <a:gd name="connsiteY468" fmla="*/ 4817267 h 6858000"/>
              <a:gd name="connsiteX469" fmla="*/ 4830582 w 7467600"/>
              <a:gd name="connsiteY469" fmla="*/ 4676000 h 6858000"/>
              <a:gd name="connsiteX470" fmla="*/ 4830100 w 7467600"/>
              <a:gd name="connsiteY470" fmla="*/ 4675554 h 6858000"/>
              <a:gd name="connsiteX471" fmla="*/ 4036318 w 7467600"/>
              <a:gd name="connsiteY471" fmla="*/ 4147013 h 6858000"/>
              <a:gd name="connsiteX472" fmla="*/ 3432098 w 7467600"/>
              <a:gd name="connsiteY472" fmla="*/ 3537312 h 6858000"/>
              <a:gd name="connsiteX473" fmla="*/ 3446761 w 7467600"/>
              <a:gd name="connsiteY473" fmla="*/ 3461278 h 6858000"/>
              <a:gd name="connsiteX474" fmla="*/ 4419733 w 7467600"/>
              <a:gd name="connsiteY474" fmla="*/ 3963555 h 6858000"/>
              <a:gd name="connsiteX475" fmla="*/ 4781371 w 7467600"/>
              <a:gd name="connsiteY475" fmla="*/ 4458604 h 6858000"/>
              <a:gd name="connsiteX476" fmla="*/ 4780440 w 7467600"/>
              <a:gd name="connsiteY476" fmla="*/ 4470290 h 6858000"/>
              <a:gd name="connsiteX477" fmla="*/ 4898954 w 7467600"/>
              <a:gd name="connsiteY477" fmla="*/ 4662092 h 6858000"/>
              <a:gd name="connsiteX478" fmla="*/ 4900699 w 7467600"/>
              <a:gd name="connsiteY478" fmla="*/ 4670867 h 6858000"/>
              <a:gd name="connsiteX479" fmla="*/ 5714511 w 7467600"/>
              <a:gd name="connsiteY479" fmla="*/ 4663483 h 6858000"/>
              <a:gd name="connsiteX480" fmla="*/ 5464793 w 7467600"/>
              <a:gd name="connsiteY480" fmla="*/ 4393556 h 6858000"/>
              <a:gd name="connsiteX481" fmla="*/ 5461897 w 7467600"/>
              <a:gd name="connsiteY481" fmla="*/ 4390879 h 6858000"/>
              <a:gd name="connsiteX482" fmla="*/ 4294126 w 7467600"/>
              <a:gd name="connsiteY482" fmla="*/ 3303048 h 6858000"/>
              <a:gd name="connsiteX483" fmla="*/ 4305321 w 7467600"/>
              <a:gd name="connsiteY483" fmla="*/ 3256953 h 6858000"/>
              <a:gd name="connsiteX484" fmla="*/ 4949299 w 7467600"/>
              <a:gd name="connsiteY484" fmla="*/ 3766336 h 6858000"/>
              <a:gd name="connsiteX485" fmla="*/ 5291452 w 7467600"/>
              <a:gd name="connsiteY485" fmla="*/ 4076801 h 6858000"/>
              <a:gd name="connsiteX486" fmla="*/ 5434998 w 7467600"/>
              <a:gd name="connsiteY486" fmla="*/ 4254100 h 6858000"/>
              <a:gd name="connsiteX487" fmla="*/ 5351015 w 7467600"/>
              <a:gd name="connsiteY487" fmla="*/ 3760989 h 6858000"/>
              <a:gd name="connsiteX488" fmla="*/ 5413780 w 7467600"/>
              <a:gd name="connsiteY488" fmla="*/ 2966265 h 6858000"/>
              <a:gd name="connsiteX489" fmla="*/ 5425627 w 7467600"/>
              <a:gd name="connsiteY489" fmla="*/ 2954192 h 6858000"/>
              <a:gd name="connsiteX490" fmla="*/ 6604735 w 7467600"/>
              <a:gd name="connsiteY490" fmla="*/ 2041381 h 6858000"/>
              <a:gd name="connsiteX491" fmla="*/ 7204487 w 7467600"/>
              <a:gd name="connsiteY491" fmla="*/ 2742112 h 6858000"/>
              <a:gd name="connsiteX492" fmla="*/ 7131592 w 7467600"/>
              <a:gd name="connsiteY492" fmla="*/ 2672096 h 6858000"/>
              <a:gd name="connsiteX493" fmla="*/ 6996344 w 7467600"/>
              <a:gd name="connsiteY493" fmla="*/ 2518310 h 6858000"/>
              <a:gd name="connsiteX494" fmla="*/ 6735495 w 7467600"/>
              <a:gd name="connsiteY494" fmla="*/ 2196890 h 6858000"/>
              <a:gd name="connsiteX495" fmla="*/ 6721901 w 7467600"/>
              <a:gd name="connsiteY495" fmla="*/ 2179274 h 6858000"/>
              <a:gd name="connsiteX496" fmla="*/ 6604735 w 7467600"/>
              <a:gd name="connsiteY496" fmla="*/ 2041381 h 6858000"/>
              <a:gd name="connsiteX497" fmla="*/ 6591670 w 7467600"/>
              <a:gd name="connsiteY497" fmla="*/ 1988277 h 6858000"/>
              <a:gd name="connsiteX498" fmla="*/ 6747349 w 7467600"/>
              <a:gd name="connsiteY498" fmla="*/ 2160069 h 6858000"/>
              <a:gd name="connsiteX499" fmla="*/ 6760943 w 7467600"/>
              <a:gd name="connsiteY499" fmla="*/ 2177686 h 6858000"/>
              <a:gd name="connsiteX500" fmla="*/ 7021065 w 7467600"/>
              <a:gd name="connsiteY500" fmla="*/ 2498102 h 6858000"/>
              <a:gd name="connsiteX501" fmla="*/ 7155223 w 7467600"/>
              <a:gd name="connsiteY501" fmla="*/ 2650386 h 6858000"/>
              <a:gd name="connsiteX502" fmla="*/ 7203167 w 7467600"/>
              <a:gd name="connsiteY502" fmla="*/ 2697288 h 6858000"/>
              <a:gd name="connsiteX503" fmla="*/ 6937703 w 7467600"/>
              <a:gd name="connsiteY503" fmla="*/ 2321981 h 6858000"/>
              <a:gd name="connsiteX504" fmla="*/ 6591670 w 7467600"/>
              <a:gd name="connsiteY504" fmla="*/ 1988277 h 6858000"/>
              <a:gd name="connsiteX505" fmla="*/ 5798671 w 7467600"/>
              <a:gd name="connsiteY505" fmla="*/ 1981601 h 6858000"/>
              <a:gd name="connsiteX506" fmla="*/ 5754709 w 7467600"/>
              <a:gd name="connsiteY506" fmla="*/ 2071454 h 6858000"/>
              <a:gd name="connsiteX507" fmla="*/ 5763044 w 7467600"/>
              <a:gd name="connsiteY507" fmla="*/ 2842206 h 6858000"/>
              <a:gd name="connsiteX508" fmla="*/ 5764974 w 7467600"/>
              <a:gd name="connsiteY508" fmla="*/ 2799609 h 6858000"/>
              <a:gd name="connsiteX509" fmla="*/ 5767665 w 7467600"/>
              <a:gd name="connsiteY509" fmla="*/ 2666409 h 6858000"/>
              <a:gd name="connsiteX510" fmla="*/ 5763055 w 7467600"/>
              <a:gd name="connsiteY510" fmla="*/ 2579705 h 6858000"/>
              <a:gd name="connsiteX511" fmla="*/ 5758079 w 7467600"/>
              <a:gd name="connsiteY511" fmla="*/ 2492508 h 6858000"/>
              <a:gd name="connsiteX512" fmla="*/ 5779325 w 7467600"/>
              <a:gd name="connsiteY512" fmla="*/ 2197069 h 6858000"/>
              <a:gd name="connsiteX513" fmla="*/ 5798671 w 7467600"/>
              <a:gd name="connsiteY513" fmla="*/ 1981601 h 6858000"/>
              <a:gd name="connsiteX514" fmla="*/ 5829202 w 7467600"/>
              <a:gd name="connsiteY514" fmla="*/ 1971679 h 6858000"/>
              <a:gd name="connsiteX515" fmla="*/ 5809558 w 7467600"/>
              <a:gd name="connsiteY515" fmla="*/ 2198043 h 6858000"/>
              <a:gd name="connsiteX516" fmla="*/ 5788653 w 7467600"/>
              <a:gd name="connsiteY516" fmla="*/ 2489430 h 6858000"/>
              <a:gd name="connsiteX517" fmla="*/ 5793439 w 7467600"/>
              <a:gd name="connsiteY517" fmla="*/ 2575235 h 6858000"/>
              <a:gd name="connsiteX518" fmla="*/ 5796837 w 7467600"/>
              <a:gd name="connsiteY518" fmla="*/ 2637633 h 6858000"/>
              <a:gd name="connsiteX519" fmla="*/ 5818614 w 7467600"/>
              <a:gd name="connsiteY519" fmla="*/ 2473055 h 6858000"/>
              <a:gd name="connsiteX520" fmla="*/ 5829202 w 7467600"/>
              <a:gd name="connsiteY520" fmla="*/ 1971679 h 6858000"/>
              <a:gd name="connsiteX521" fmla="*/ 5911389 w 7467600"/>
              <a:gd name="connsiteY521" fmla="*/ 1898371 h 6858000"/>
              <a:gd name="connsiteX522" fmla="*/ 6237627 w 7467600"/>
              <a:gd name="connsiteY522" fmla="*/ 2231921 h 6858000"/>
              <a:gd name="connsiteX523" fmla="*/ 5911389 w 7467600"/>
              <a:gd name="connsiteY523" fmla="*/ 1898371 h 6858000"/>
              <a:gd name="connsiteX524" fmla="*/ 6944437 w 7467600"/>
              <a:gd name="connsiteY524" fmla="*/ 1575402 h 6858000"/>
              <a:gd name="connsiteX525" fmla="*/ 6304730 w 7467600"/>
              <a:gd name="connsiteY525" fmla="*/ 1766654 h 6858000"/>
              <a:gd name="connsiteX526" fmla="*/ 6944437 w 7467600"/>
              <a:gd name="connsiteY526" fmla="*/ 1575402 h 6858000"/>
              <a:gd name="connsiteX527" fmla="*/ 7019523 w 7467600"/>
              <a:gd name="connsiteY527" fmla="*/ 1519450 h 6858000"/>
              <a:gd name="connsiteX528" fmla="*/ 6298091 w 7467600"/>
              <a:gd name="connsiteY528" fmla="*/ 1737122 h 6858000"/>
              <a:gd name="connsiteX529" fmla="*/ 7019523 w 7467600"/>
              <a:gd name="connsiteY529" fmla="*/ 1519450 h 6858000"/>
              <a:gd name="connsiteX530" fmla="*/ 2399523 w 7467600"/>
              <a:gd name="connsiteY530" fmla="*/ 1428234 h 6858000"/>
              <a:gd name="connsiteX531" fmla="*/ 2224982 w 7467600"/>
              <a:gd name="connsiteY531" fmla="*/ 1826201 h 6858000"/>
              <a:gd name="connsiteX532" fmla="*/ 2096099 w 7467600"/>
              <a:gd name="connsiteY532" fmla="*/ 2345900 h 6858000"/>
              <a:gd name="connsiteX533" fmla="*/ 2283317 w 7467600"/>
              <a:gd name="connsiteY533" fmla="*/ 1796925 h 6858000"/>
              <a:gd name="connsiteX534" fmla="*/ 2399523 w 7467600"/>
              <a:gd name="connsiteY534" fmla="*/ 1428234 h 6858000"/>
              <a:gd name="connsiteX535" fmla="*/ 2448558 w 7467600"/>
              <a:gd name="connsiteY535" fmla="*/ 1373435 h 6858000"/>
              <a:gd name="connsiteX536" fmla="*/ 2312521 w 7467600"/>
              <a:gd name="connsiteY536" fmla="*/ 1806140 h 6858000"/>
              <a:gd name="connsiteX537" fmla="*/ 2127533 w 7467600"/>
              <a:gd name="connsiteY537" fmla="*/ 2348380 h 6858000"/>
              <a:gd name="connsiteX538" fmla="*/ 2358080 w 7467600"/>
              <a:gd name="connsiteY538" fmla="*/ 1866134 h 6858000"/>
              <a:gd name="connsiteX539" fmla="*/ 2407436 w 7467600"/>
              <a:gd name="connsiteY539" fmla="*/ 1651070 h 6858000"/>
              <a:gd name="connsiteX540" fmla="*/ 2448558 w 7467600"/>
              <a:gd name="connsiteY540" fmla="*/ 1373435 h 6858000"/>
              <a:gd name="connsiteX541" fmla="*/ 278707 w 7467600"/>
              <a:gd name="connsiteY541" fmla="*/ 1352270 h 6858000"/>
              <a:gd name="connsiteX542" fmla="*/ 321570 w 7467600"/>
              <a:gd name="connsiteY542" fmla="*/ 1861610 h 6858000"/>
              <a:gd name="connsiteX543" fmla="*/ 294281 w 7467600"/>
              <a:gd name="connsiteY543" fmla="*/ 1440658 h 6858000"/>
              <a:gd name="connsiteX544" fmla="*/ 278707 w 7467600"/>
              <a:gd name="connsiteY544" fmla="*/ 1352270 h 6858000"/>
              <a:gd name="connsiteX545" fmla="*/ 1423821 w 7467600"/>
              <a:gd name="connsiteY545" fmla="*/ 1351958 h 6858000"/>
              <a:gd name="connsiteX546" fmla="*/ 1638521 w 7467600"/>
              <a:gd name="connsiteY546" fmla="*/ 1908470 h 6858000"/>
              <a:gd name="connsiteX547" fmla="*/ 1754199 w 7467600"/>
              <a:gd name="connsiteY547" fmla="*/ 2149284 h 6858000"/>
              <a:gd name="connsiteX548" fmla="*/ 1908359 w 7467600"/>
              <a:gd name="connsiteY548" fmla="*/ 2364988 h 6858000"/>
              <a:gd name="connsiteX549" fmla="*/ 1647661 w 7467600"/>
              <a:gd name="connsiteY549" fmla="*/ 1825945 h 6858000"/>
              <a:gd name="connsiteX550" fmla="*/ 1423821 w 7467600"/>
              <a:gd name="connsiteY550" fmla="*/ 1351958 h 6858000"/>
              <a:gd name="connsiteX551" fmla="*/ 1431890 w 7467600"/>
              <a:gd name="connsiteY551" fmla="*/ 1306475 h 6858000"/>
              <a:gd name="connsiteX552" fmla="*/ 1507597 w 7467600"/>
              <a:gd name="connsiteY552" fmla="*/ 1446132 h 6858000"/>
              <a:gd name="connsiteX553" fmla="*/ 1674586 w 7467600"/>
              <a:gd name="connsiteY553" fmla="*/ 1813832 h 6858000"/>
              <a:gd name="connsiteX554" fmla="*/ 1815950 w 7467600"/>
              <a:gd name="connsiteY554" fmla="*/ 2128564 h 6858000"/>
              <a:gd name="connsiteX555" fmla="*/ 1984242 w 7467600"/>
              <a:gd name="connsiteY555" fmla="*/ 2430829 h 6858000"/>
              <a:gd name="connsiteX556" fmla="*/ 2014023 w 7467600"/>
              <a:gd name="connsiteY556" fmla="*/ 2450995 h 6858000"/>
              <a:gd name="connsiteX557" fmla="*/ 1747337 w 7467600"/>
              <a:gd name="connsiteY557" fmla="*/ 1855264 h 6858000"/>
              <a:gd name="connsiteX558" fmla="*/ 1533749 w 7467600"/>
              <a:gd name="connsiteY558" fmla="*/ 1478656 h 6858000"/>
              <a:gd name="connsiteX559" fmla="*/ 1431890 w 7467600"/>
              <a:gd name="connsiteY559" fmla="*/ 1306475 h 6858000"/>
              <a:gd name="connsiteX560" fmla="*/ 5052692 w 7467600"/>
              <a:gd name="connsiteY560" fmla="*/ 1292994 h 6858000"/>
              <a:gd name="connsiteX561" fmla="*/ 5200661 w 7467600"/>
              <a:gd name="connsiteY561" fmla="*/ 1635186 h 6858000"/>
              <a:gd name="connsiteX562" fmla="*/ 5297138 w 7467600"/>
              <a:gd name="connsiteY562" fmla="*/ 1906351 h 6858000"/>
              <a:gd name="connsiteX563" fmla="*/ 5052692 w 7467600"/>
              <a:gd name="connsiteY563" fmla="*/ 1292994 h 6858000"/>
              <a:gd name="connsiteX564" fmla="*/ 5009948 w 7467600"/>
              <a:gd name="connsiteY564" fmla="*/ 1273619 h 6858000"/>
              <a:gd name="connsiteX565" fmla="*/ 5121777 w 7467600"/>
              <a:gd name="connsiteY565" fmla="*/ 1654213 h 6858000"/>
              <a:gd name="connsiteX566" fmla="*/ 5293545 w 7467600"/>
              <a:gd name="connsiteY566" fmla="*/ 2072247 h 6858000"/>
              <a:gd name="connsiteX567" fmla="*/ 5294042 w 7467600"/>
              <a:gd name="connsiteY567" fmla="*/ 2065019 h 6858000"/>
              <a:gd name="connsiteX568" fmla="*/ 5171936 w 7467600"/>
              <a:gd name="connsiteY568" fmla="*/ 1647613 h 6858000"/>
              <a:gd name="connsiteX569" fmla="*/ 5009948 w 7467600"/>
              <a:gd name="connsiteY569" fmla="*/ 1273619 h 6858000"/>
              <a:gd name="connsiteX570" fmla="*/ 655236 w 7467600"/>
              <a:gd name="connsiteY570" fmla="*/ 1268632 h 6858000"/>
              <a:gd name="connsiteX571" fmla="*/ 839521 w 7467600"/>
              <a:gd name="connsiteY571" fmla="*/ 1685315 h 6858000"/>
              <a:gd name="connsiteX572" fmla="*/ 1109416 w 7467600"/>
              <a:gd name="connsiteY572" fmla="*/ 2061663 h 6858000"/>
              <a:gd name="connsiteX573" fmla="*/ 1298300 w 7467600"/>
              <a:gd name="connsiteY573" fmla="*/ 2247742 h 6858000"/>
              <a:gd name="connsiteX574" fmla="*/ 1125871 w 7467600"/>
              <a:gd name="connsiteY574" fmla="*/ 1989513 h 6858000"/>
              <a:gd name="connsiteX575" fmla="*/ 981574 w 7467600"/>
              <a:gd name="connsiteY575" fmla="*/ 1783157 h 6858000"/>
              <a:gd name="connsiteX576" fmla="*/ 922198 w 7467600"/>
              <a:gd name="connsiteY576" fmla="*/ 1677437 h 6858000"/>
              <a:gd name="connsiteX577" fmla="*/ 869293 w 7467600"/>
              <a:gd name="connsiteY577" fmla="*/ 1583214 h 6858000"/>
              <a:gd name="connsiteX578" fmla="*/ 751431 w 7467600"/>
              <a:gd name="connsiteY578" fmla="*/ 1405731 h 6858000"/>
              <a:gd name="connsiteX579" fmla="*/ 655236 w 7467600"/>
              <a:gd name="connsiteY579" fmla="*/ 1268632 h 6858000"/>
              <a:gd name="connsiteX580" fmla="*/ 6516292 w 7467600"/>
              <a:gd name="connsiteY580" fmla="*/ 1263064 h 6858000"/>
              <a:gd name="connsiteX581" fmla="*/ 5736320 w 7467600"/>
              <a:gd name="connsiteY581" fmla="*/ 1501803 h 6858000"/>
              <a:gd name="connsiteX582" fmla="*/ 6516292 w 7467600"/>
              <a:gd name="connsiteY582" fmla="*/ 1263064 h 6858000"/>
              <a:gd name="connsiteX583" fmla="*/ 291466 w 7467600"/>
              <a:gd name="connsiteY583" fmla="*/ 1250369 h 6858000"/>
              <a:gd name="connsiteX584" fmla="*/ 323180 w 7467600"/>
              <a:gd name="connsiteY584" fmla="*/ 1435283 h 6858000"/>
              <a:gd name="connsiteX585" fmla="*/ 349381 w 7467600"/>
              <a:gd name="connsiteY585" fmla="*/ 1875041 h 6858000"/>
              <a:gd name="connsiteX586" fmla="*/ 374363 w 7467600"/>
              <a:gd name="connsiteY586" fmla="*/ 1506494 h 6858000"/>
              <a:gd name="connsiteX587" fmla="*/ 302168 w 7467600"/>
              <a:gd name="connsiteY587" fmla="*/ 1274495 h 6858000"/>
              <a:gd name="connsiteX588" fmla="*/ 291466 w 7467600"/>
              <a:gd name="connsiteY588" fmla="*/ 1250369 h 6858000"/>
              <a:gd name="connsiteX589" fmla="*/ 678222 w 7467600"/>
              <a:gd name="connsiteY589" fmla="*/ 1248670 h 6858000"/>
              <a:gd name="connsiteX590" fmla="*/ 775536 w 7467600"/>
              <a:gd name="connsiteY590" fmla="*/ 1388015 h 6858000"/>
              <a:gd name="connsiteX591" fmla="*/ 894529 w 7467600"/>
              <a:gd name="connsiteY591" fmla="*/ 1567739 h 6858000"/>
              <a:gd name="connsiteX592" fmla="*/ 948000 w 7467600"/>
              <a:gd name="connsiteY592" fmla="*/ 1663088 h 6858000"/>
              <a:gd name="connsiteX593" fmla="*/ 1006812 w 7467600"/>
              <a:gd name="connsiteY593" fmla="*/ 1767683 h 6858000"/>
              <a:gd name="connsiteX594" fmla="*/ 1149133 w 7467600"/>
              <a:gd name="connsiteY594" fmla="*/ 1971513 h 6858000"/>
              <a:gd name="connsiteX595" fmla="*/ 1333952 w 7467600"/>
              <a:gd name="connsiteY595" fmla="*/ 2251620 h 6858000"/>
              <a:gd name="connsiteX596" fmla="*/ 1337329 w 7467600"/>
              <a:gd name="connsiteY596" fmla="*/ 2258350 h 6858000"/>
              <a:gd name="connsiteX597" fmla="*/ 1014726 w 7467600"/>
              <a:gd name="connsiteY597" fmla="*/ 1615556 h 6858000"/>
              <a:gd name="connsiteX598" fmla="*/ 678222 w 7467600"/>
              <a:gd name="connsiteY598" fmla="*/ 1248670 h 6858000"/>
              <a:gd name="connsiteX599" fmla="*/ 6691602 w 7467600"/>
              <a:gd name="connsiteY599" fmla="*/ 1140573 h 6858000"/>
              <a:gd name="connsiteX600" fmla="*/ 6571100 w 7467600"/>
              <a:gd name="connsiteY600" fmla="*/ 1183662 h 6858000"/>
              <a:gd name="connsiteX601" fmla="*/ 6241687 w 7467600"/>
              <a:gd name="connsiteY601" fmla="*/ 1257600 h 6858000"/>
              <a:gd name="connsiteX602" fmla="*/ 5693009 w 7467600"/>
              <a:gd name="connsiteY602" fmla="*/ 1478256 h 6858000"/>
              <a:gd name="connsiteX603" fmla="*/ 6548420 w 7467600"/>
              <a:gd name="connsiteY603" fmla="*/ 1214599 h 6858000"/>
              <a:gd name="connsiteX604" fmla="*/ 6605473 w 7467600"/>
              <a:gd name="connsiteY604" fmla="*/ 1184686 h 6858000"/>
              <a:gd name="connsiteX605" fmla="*/ 6691602 w 7467600"/>
              <a:gd name="connsiteY605" fmla="*/ 1140573 h 6858000"/>
              <a:gd name="connsiteX606" fmla="*/ 4002475 w 7467600"/>
              <a:gd name="connsiteY606" fmla="*/ 1037802 h 6858000"/>
              <a:gd name="connsiteX607" fmla="*/ 4000324 w 7467600"/>
              <a:gd name="connsiteY607" fmla="*/ 1039362 h 6858000"/>
              <a:gd name="connsiteX608" fmla="*/ 4002862 w 7467600"/>
              <a:gd name="connsiteY608" fmla="*/ 1042866 h 6858000"/>
              <a:gd name="connsiteX609" fmla="*/ 4002475 w 7467600"/>
              <a:gd name="connsiteY609" fmla="*/ 1037802 h 6858000"/>
              <a:gd name="connsiteX610" fmla="*/ 506322 w 7467600"/>
              <a:gd name="connsiteY610" fmla="*/ 1020997 h 6858000"/>
              <a:gd name="connsiteX611" fmla="*/ 533068 w 7467600"/>
              <a:gd name="connsiteY611" fmla="*/ 1029409 h 6858000"/>
              <a:gd name="connsiteX612" fmla="*/ 1232525 w 7467600"/>
              <a:gd name="connsiteY612" fmla="*/ 1804675 h 6858000"/>
              <a:gd name="connsiteX613" fmla="*/ 1388858 w 7467600"/>
              <a:gd name="connsiteY613" fmla="*/ 2368011 h 6858000"/>
              <a:gd name="connsiteX614" fmla="*/ 1384098 w 7467600"/>
              <a:gd name="connsiteY614" fmla="*/ 2378125 h 6858000"/>
              <a:gd name="connsiteX615" fmla="*/ 1425393 w 7467600"/>
              <a:gd name="connsiteY615" fmla="*/ 2589124 h 6858000"/>
              <a:gd name="connsiteX616" fmla="*/ 1424001 w 7467600"/>
              <a:gd name="connsiteY616" fmla="*/ 2597541 h 6858000"/>
              <a:gd name="connsiteX617" fmla="*/ 2152729 w 7467600"/>
              <a:gd name="connsiteY617" fmla="*/ 2864487 h 6858000"/>
              <a:gd name="connsiteX618" fmla="*/ 2020609 w 7467600"/>
              <a:gd name="connsiteY618" fmla="*/ 2539671 h 6858000"/>
              <a:gd name="connsiteX619" fmla="*/ 2018920 w 7467600"/>
              <a:gd name="connsiteY619" fmla="*/ 2536309 h 6858000"/>
              <a:gd name="connsiteX620" fmla="*/ 1342441 w 7467600"/>
              <a:gd name="connsiteY620" fmla="*/ 1173017 h 6858000"/>
              <a:gd name="connsiteX621" fmla="*/ 1367925 w 7467600"/>
              <a:gd name="connsiteY621" fmla="*/ 1135648 h 6858000"/>
              <a:gd name="connsiteX622" fmla="*/ 1771401 w 7467600"/>
              <a:gd name="connsiteY622" fmla="*/ 1806673 h 6858000"/>
              <a:gd name="connsiteX623" fmla="*/ 1972385 w 7467600"/>
              <a:gd name="connsiteY623" fmla="*/ 2198735 h 6858000"/>
              <a:gd name="connsiteX624" fmla="*/ 2040892 w 7467600"/>
              <a:gd name="connsiteY624" fmla="*/ 2405205 h 6858000"/>
              <a:gd name="connsiteX625" fmla="*/ 2131689 w 7467600"/>
              <a:gd name="connsiteY625" fmla="*/ 1936926 h 6858000"/>
              <a:gd name="connsiteX626" fmla="*/ 2454820 w 7467600"/>
              <a:gd name="connsiteY626" fmla="*/ 1248808 h 6858000"/>
              <a:gd name="connsiteX627" fmla="*/ 2492512 w 7467600"/>
              <a:gd name="connsiteY627" fmla="*/ 1302920 h 6858000"/>
              <a:gd name="connsiteX628" fmla="*/ 2081216 w 7467600"/>
              <a:gd name="connsiteY628" fmla="*/ 2527513 h 6858000"/>
              <a:gd name="connsiteX629" fmla="*/ 2081211 w 7467600"/>
              <a:gd name="connsiteY629" fmla="*/ 2528916 h 6858000"/>
              <a:gd name="connsiteX630" fmla="*/ 2199067 w 7467600"/>
              <a:gd name="connsiteY630" fmla="*/ 2884061 h 6858000"/>
              <a:gd name="connsiteX631" fmla="*/ 3192586 w 7467600"/>
              <a:gd name="connsiteY631" fmla="*/ 3411496 h 6858000"/>
              <a:gd name="connsiteX632" fmla="*/ 3182620 w 7467600"/>
              <a:gd name="connsiteY632" fmla="*/ 3483279 h 6858000"/>
              <a:gd name="connsiteX633" fmla="*/ 2435119 w 7467600"/>
              <a:gd name="connsiteY633" fmla="*/ 3080173 h 6858000"/>
              <a:gd name="connsiteX634" fmla="*/ 2410152 w 7467600"/>
              <a:gd name="connsiteY634" fmla="*/ 3063751 h 6858000"/>
              <a:gd name="connsiteX635" fmla="*/ 2408099 w 7467600"/>
              <a:gd name="connsiteY635" fmla="*/ 3064403 h 6858000"/>
              <a:gd name="connsiteX636" fmla="*/ 2407218 w 7467600"/>
              <a:gd name="connsiteY636" fmla="*/ 3070324 h 6858000"/>
              <a:gd name="connsiteX637" fmla="*/ 2380138 w 7467600"/>
              <a:gd name="connsiteY637" fmla="*/ 3099341 h 6858000"/>
              <a:gd name="connsiteX638" fmla="*/ 1765923 w 7467600"/>
              <a:gd name="connsiteY638" fmla="*/ 3581043 h 6858000"/>
              <a:gd name="connsiteX639" fmla="*/ 1702258 w 7467600"/>
              <a:gd name="connsiteY639" fmla="*/ 3612286 h 6858000"/>
              <a:gd name="connsiteX640" fmla="*/ 1538370 w 7467600"/>
              <a:gd name="connsiteY640" fmla="*/ 3811804 h 6858000"/>
              <a:gd name="connsiteX641" fmla="*/ 542867 w 7467600"/>
              <a:gd name="connsiteY641" fmla="*/ 4944092 h 6858000"/>
              <a:gd name="connsiteX642" fmla="*/ 515800 w 7467600"/>
              <a:gd name="connsiteY642" fmla="*/ 4862180 h 6858000"/>
              <a:gd name="connsiteX643" fmla="*/ 909145 w 7467600"/>
              <a:gd name="connsiteY643" fmla="*/ 4199225 h 6858000"/>
              <a:gd name="connsiteX644" fmla="*/ 1214067 w 7467600"/>
              <a:gd name="connsiteY644" fmla="*/ 3908561 h 6858000"/>
              <a:gd name="connsiteX645" fmla="*/ 640967 w 7467600"/>
              <a:gd name="connsiteY645" fmla="*/ 4105601 h 6858000"/>
              <a:gd name="connsiteX646" fmla="*/ 112563 w 7467600"/>
              <a:gd name="connsiteY646" fmla="*/ 4396952 h 6858000"/>
              <a:gd name="connsiteX647" fmla="*/ 0 w 7467600"/>
              <a:gd name="connsiteY647" fmla="*/ 4466006 h 6858000"/>
              <a:gd name="connsiteX648" fmla="*/ 0 w 7467600"/>
              <a:gd name="connsiteY648" fmla="*/ 4233763 h 6858000"/>
              <a:gd name="connsiteX649" fmla="*/ 36881 w 7467600"/>
              <a:gd name="connsiteY649" fmla="*/ 4200118 h 6858000"/>
              <a:gd name="connsiteX650" fmla="*/ 910534 w 7467600"/>
              <a:gd name="connsiteY650" fmla="*/ 3629753 h 6858000"/>
              <a:gd name="connsiteX651" fmla="*/ 1578717 w 7467600"/>
              <a:gd name="connsiteY651" fmla="*/ 3575982 h 6858000"/>
              <a:gd name="connsiteX652" fmla="*/ 2338780 w 7467600"/>
              <a:gd name="connsiteY652" fmla="*/ 3033725 h 6858000"/>
              <a:gd name="connsiteX653" fmla="*/ 1807991 w 7467600"/>
              <a:gd name="connsiteY653" fmla="*/ 2807184 h 6858000"/>
              <a:gd name="connsiteX654" fmla="*/ 1416358 w 7467600"/>
              <a:gd name="connsiteY654" fmla="*/ 3112571 h 6858000"/>
              <a:gd name="connsiteX655" fmla="*/ 939066 w 7467600"/>
              <a:gd name="connsiteY655" fmla="*/ 3378798 h 6858000"/>
              <a:gd name="connsiteX656" fmla="*/ 115099 w 7467600"/>
              <a:gd name="connsiteY656" fmla="*/ 3607650 h 6858000"/>
              <a:gd name="connsiteX657" fmla="*/ 97284 w 7467600"/>
              <a:gd name="connsiteY657" fmla="*/ 3520393 h 6858000"/>
              <a:gd name="connsiteX658" fmla="*/ 922050 w 7467600"/>
              <a:gd name="connsiteY658" fmla="*/ 3074867 h 6858000"/>
              <a:gd name="connsiteX659" fmla="*/ 1405265 w 7467600"/>
              <a:gd name="connsiteY659" fmla="*/ 3016319 h 6858000"/>
              <a:gd name="connsiteX660" fmla="*/ 1407512 w 7467600"/>
              <a:gd name="connsiteY660" fmla="*/ 3018001 h 6858000"/>
              <a:gd name="connsiteX661" fmla="*/ 1726266 w 7467600"/>
              <a:gd name="connsiteY661" fmla="*/ 2777274 h 6858000"/>
              <a:gd name="connsiteX662" fmla="*/ 625390 w 7467600"/>
              <a:gd name="connsiteY662" fmla="*/ 2514541 h 6858000"/>
              <a:gd name="connsiteX663" fmla="*/ 619799 w 7467600"/>
              <a:gd name="connsiteY663" fmla="*/ 2527180 h 6858000"/>
              <a:gd name="connsiteX664" fmla="*/ 310030 w 7467600"/>
              <a:gd name="connsiteY664" fmla="*/ 2771818 h 6858000"/>
              <a:gd name="connsiteX665" fmla="*/ 173877 w 7467600"/>
              <a:gd name="connsiteY665" fmla="*/ 2937056 h 6858000"/>
              <a:gd name="connsiteX666" fmla="*/ 77889 w 7467600"/>
              <a:gd name="connsiteY666" fmla="*/ 3138440 h 6858000"/>
              <a:gd name="connsiteX667" fmla="*/ 0 w 7467600"/>
              <a:gd name="connsiteY667" fmla="*/ 3271395 h 6858000"/>
              <a:gd name="connsiteX668" fmla="*/ 0 w 7467600"/>
              <a:gd name="connsiteY668" fmla="*/ 3153002 h 6858000"/>
              <a:gd name="connsiteX669" fmla="*/ 2386 w 7467600"/>
              <a:gd name="connsiteY669" fmla="*/ 3149203 h 6858000"/>
              <a:gd name="connsiteX670" fmla="*/ 89753 w 7467600"/>
              <a:gd name="connsiteY670" fmla="*/ 2987702 h 6858000"/>
              <a:gd name="connsiteX671" fmla="*/ 76869 w 7467600"/>
              <a:gd name="connsiteY671" fmla="*/ 3005404 h 6858000"/>
              <a:gd name="connsiteX672" fmla="*/ 32049 w 7467600"/>
              <a:gd name="connsiteY672" fmla="*/ 3065814 h 6858000"/>
              <a:gd name="connsiteX673" fmla="*/ 0 w 7467600"/>
              <a:gd name="connsiteY673" fmla="*/ 3108744 h 6858000"/>
              <a:gd name="connsiteX674" fmla="*/ 0 w 7467600"/>
              <a:gd name="connsiteY674" fmla="*/ 3058059 h 6858000"/>
              <a:gd name="connsiteX675" fmla="*/ 7610 w 7467600"/>
              <a:gd name="connsiteY675" fmla="*/ 3047889 h 6858000"/>
              <a:gd name="connsiteX676" fmla="*/ 52419 w 7467600"/>
              <a:gd name="connsiteY676" fmla="*/ 2987479 h 6858000"/>
              <a:gd name="connsiteX677" fmla="*/ 59142 w 7467600"/>
              <a:gd name="connsiteY677" fmla="*/ 2978488 h 6858000"/>
              <a:gd name="connsiteX678" fmla="*/ 0 w 7467600"/>
              <a:gd name="connsiteY678" fmla="*/ 3015334 h 6858000"/>
              <a:gd name="connsiteX679" fmla="*/ 0 w 7467600"/>
              <a:gd name="connsiteY679" fmla="*/ 2914286 h 6858000"/>
              <a:gd name="connsiteX680" fmla="*/ 36383 w 7467600"/>
              <a:gd name="connsiteY680" fmla="*/ 2901128 h 6858000"/>
              <a:gd name="connsiteX681" fmla="*/ 156329 w 7467600"/>
              <a:gd name="connsiteY681" fmla="*/ 2840533 h 6858000"/>
              <a:gd name="connsiteX682" fmla="*/ 358355 w 7467600"/>
              <a:gd name="connsiteY682" fmla="*/ 2620471 h 6858000"/>
              <a:gd name="connsiteX683" fmla="*/ 510577 w 7467600"/>
              <a:gd name="connsiteY683" fmla="*/ 2501244 h 6858000"/>
              <a:gd name="connsiteX684" fmla="*/ 211967 w 7467600"/>
              <a:gd name="connsiteY684" fmla="*/ 2479171 h 6858000"/>
              <a:gd name="connsiteX685" fmla="*/ 0 w 7467600"/>
              <a:gd name="connsiteY685" fmla="*/ 2476398 h 6858000"/>
              <a:gd name="connsiteX686" fmla="*/ 0 w 7467600"/>
              <a:gd name="connsiteY686" fmla="*/ 2389189 h 6858000"/>
              <a:gd name="connsiteX687" fmla="*/ 103062 w 7467600"/>
              <a:gd name="connsiteY687" fmla="*/ 2389518 h 6858000"/>
              <a:gd name="connsiteX688" fmla="*/ 510734 w 7467600"/>
              <a:gd name="connsiteY688" fmla="*/ 2416201 h 6858000"/>
              <a:gd name="connsiteX689" fmla="*/ 279257 w 7467600"/>
              <a:gd name="connsiteY689" fmla="*/ 2092102 h 6858000"/>
              <a:gd name="connsiteX690" fmla="*/ 65265 w 7467600"/>
              <a:gd name="connsiteY690" fmla="*/ 2006049 h 6858000"/>
              <a:gd name="connsiteX691" fmla="*/ 0 w 7467600"/>
              <a:gd name="connsiteY691" fmla="*/ 1982532 h 6858000"/>
              <a:gd name="connsiteX692" fmla="*/ 0 w 7467600"/>
              <a:gd name="connsiteY692" fmla="*/ 1912789 h 6858000"/>
              <a:gd name="connsiteX693" fmla="*/ 97460 w 7467600"/>
              <a:gd name="connsiteY693" fmla="*/ 1953725 h 6858000"/>
              <a:gd name="connsiteX694" fmla="*/ 221272 w 7467600"/>
              <a:gd name="connsiteY694" fmla="*/ 1980766 h 6858000"/>
              <a:gd name="connsiteX695" fmla="*/ 116765 w 7467600"/>
              <a:gd name="connsiteY695" fmla="*/ 1911033 h 6858000"/>
              <a:gd name="connsiteX696" fmla="*/ 16405 w 7467600"/>
              <a:gd name="connsiteY696" fmla="*/ 1803412 h 6858000"/>
              <a:gd name="connsiteX697" fmla="*/ 0 w 7467600"/>
              <a:gd name="connsiteY697" fmla="*/ 1784777 h 6858000"/>
              <a:gd name="connsiteX698" fmla="*/ 0 w 7467600"/>
              <a:gd name="connsiteY698" fmla="*/ 1740082 h 6858000"/>
              <a:gd name="connsiteX699" fmla="*/ 39394 w 7467600"/>
              <a:gd name="connsiteY699" fmla="*/ 1784856 h 6858000"/>
              <a:gd name="connsiteX700" fmla="*/ 135813 w 7467600"/>
              <a:gd name="connsiteY700" fmla="*/ 1888838 h 6858000"/>
              <a:gd name="connsiteX701" fmla="*/ 242575 w 7467600"/>
              <a:gd name="connsiteY701" fmla="*/ 1958841 h 6858000"/>
              <a:gd name="connsiteX702" fmla="*/ 82197 w 7467600"/>
              <a:gd name="connsiteY702" fmla="*/ 1754826 h 6858000"/>
              <a:gd name="connsiteX703" fmla="*/ 0 w 7467600"/>
              <a:gd name="connsiteY703" fmla="*/ 1679650 h 6858000"/>
              <a:gd name="connsiteX704" fmla="*/ 0 w 7467600"/>
              <a:gd name="connsiteY704" fmla="*/ 1602463 h 6858000"/>
              <a:gd name="connsiteX705" fmla="*/ 84689 w 7467600"/>
              <a:gd name="connsiteY705" fmla="*/ 1677442 h 6858000"/>
              <a:gd name="connsiteX706" fmla="*/ 298437 w 7467600"/>
              <a:gd name="connsiteY706" fmla="*/ 1968019 h 6858000"/>
              <a:gd name="connsiteX707" fmla="*/ 227269 w 7467600"/>
              <a:gd name="connsiteY707" fmla="*/ 1114064 h 6858000"/>
              <a:gd name="connsiteX708" fmla="*/ 248003 w 7467600"/>
              <a:gd name="connsiteY708" fmla="*/ 1089613 h 6858000"/>
              <a:gd name="connsiteX709" fmla="*/ 427020 w 7467600"/>
              <a:gd name="connsiteY709" fmla="*/ 1619803 h 6858000"/>
              <a:gd name="connsiteX710" fmla="*/ 340345 w 7467600"/>
              <a:gd name="connsiteY710" fmla="*/ 2027739 h 6858000"/>
              <a:gd name="connsiteX711" fmla="*/ 360865 w 7467600"/>
              <a:gd name="connsiteY711" fmla="*/ 2044827 h 6858000"/>
              <a:gd name="connsiteX712" fmla="*/ 560414 w 7467600"/>
              <a:gd name="connsiteY712" fmla="*/ 2421457 h 6858000"/>
              <a:gd name="connsiteX713" fmla="*/ 1359703 w 7467600"/>
              <a:gd name="connsiteY713" fmla="*/ 2578554 h 6858000"/>
              <a:gd name="connsiteX714" fmla="*/ 1359422 w 7467600"/>
              <a:gd name="connsiteY714" fmla="*/ 2577994 h 6858000"/>
              <a:gd name="connsiteX715" fmla="*/ 828701 w 7467600"/>
              <a:gd name="connsiteY715" fmla="*/ 1839520 h 6858000"/>
              <a:gd name="connsiteX716" fmla="*/ 494427 w 7467600"/>
              <a:gd name="connsiteY716" fmla="*/ 1092333 h 6858000"/>
              <a:gd name="connsiteX717" fmla="*/ 506322 w 7467600"/>
              <a:gd name="connsiteY717" fmla="*/ 1020997 h 6858000"/>
              <a:gd name="connsiteX718" fmla="*/ 4570198 w 7467600"/>
              <a:gd name="connsiteY718" fmla="*/ 978081 h 6858000"/>
              <a:gd name="connsiteX719" fmla="*/ 4523691 w 7467600"/>
              <a:gd name="connsiteY719" fmla="*/ 1127776 h 6858000"/>
              <a:gd name="connsiteX720" fmla="*/ 4509875 w 7467600"/>
              <a:gd name="connsiteY720" fmla="*/ 1167552 h 6858000"/>
              <a:gd name="connsiteX721" fmla="*/ 4478168 w 7467600"/>
              <a:gd name="connsiteY721" fmla="*/ 1260735 h 6858000"/>
              <a:gd name="connsiteX722" fmla="*/ 4409309 w 7467600"/>
              <a:gd name="connsiteY722" fmla="*/ 1666996 h 6858000"/>
              <a:gd name="connsiteX723" fmla="*/ 4370031 w 7467600"/>
              <a:gd name="connsiteY723" fmla="*/ 1955666 h 6858000"/>
              <a:gd name="connsiteX724" fmla="*/ 4570198 w 7467600"/>
              <a:gd name="connsiteY724" fmla="*/ 978081 h 6858000"/>
              <a:gd name="connsiteX725" fmla="*/ 4557898 w 7467600"/>
              <a:gd name="connsiteY725" fmla="*/ 900011 h 6858000"/>
              <a:gd name="connsiteX726" fmla="*/ 4344840 w 7467600"/>
              <a:gd name="connsiteY726" fmla="*/ 1922038 h 6858000"/>
              <a:gd name="connsiteX727" fmla="*/ 4378710 w 7467600"/>
              <a:gd name="connsiteY727" fmla="*/ 1665516 h 6858000"/>
              <a:gd name="connsiteX728" fmla="*/ 4448798 w 7467600"/>
              <a:gd name="connsiteY728" fmla="*/ 1253024 h 6858000"/>
              <a:gd name="connsiteX729" fmla="*/ 4480315 w 7467600"/>
              <a:gd name="connsiteY729" fmla="*/ 1158454 h 6858000"/>
              <a:gd name="connsiteX730" fmla="*/ 4494133 w 7467600"/>
              <a:gd name="connsiteY730" fmla="*/ 1118676 h 6858000"/>
              <a:gd name="connsiteX731" fmla="*/ 4557898 w 7467600"/>
              <a:gd name="connsiteY731" fmla="*/ 900011 h 6858000"/>
              <a:gd name="connsiteX732" fmla="*/ 5870151 w 7467600"/>
              <a:gd name="connsiteY732" fmla="*/ 898890 h 6858000"/>
              <a:gd name="connsiteX733" fmla="*/ 5861335 w 7467600"/>
              <a:gd name="connsiteY733" fmla="*/ 899177 h 6858000"/>
              <a:gd name="connsiteX734" fmla="*/ 5843702 w 7467600"/>
              <a:gd name="connsiteY734" fmla="*/ 899748 h 6858000"/>
              <a:gd name="connsiteX735" fmla="*/ 5651107 w 7467600"/>
              <a:gd name="connsiteY735" fmla="*/ 920306 h 6858000"/>
              <a:gd name="connsiteX736" fmla="*/ 5459407 w 7467600"/>
              <a:gd name="connsiteY736" fmla="*/ 940975 h 6858000"/>
              <a:gd name="connsiteX737" fmla="*/ 5374846 w 7467600"/>
              <a:gd name="connsiteY737" fmla="*/ 941988 h 6858000"/>
              <a:gd name="connsiteX738" fmla="*/ 5256105 w 7467600"/>
              <a:gd name="connsiteY738" fmla="*/ 945632 h 6858000"/>
              <a:gd name="connsiteX739" fmla="*/ 5107071 w 7467600"/>
              <a:gd name="connsiteY739" fmla="*/ 969720 h 6858000"/>
              <a:gd name="connsiteX740" fmla="*/ 4998681 w 7467600"/>
              <a:gd name="connsiteY740" fmla="*/ 988771 h 6858000"/>
              <a:gd name="connsiteX741" fmla="*/ 5870151 w 7467600"/>
              <a:gd name="connsiteY741" fmla="*/ 898890 h 6858000"/>
              <a:gd name="connsiteX742" fmla="*/ 5504425 w 7467600"/>
              <a:gd name="connsiteY742" fmla="*/ 848067 h 6858000"/>
              <a:gd name="connsiteX743" fmla="*/ 4968849 w 7467600"/>
              <a:gd name="connsiteY743" fmla="*/ 962318 h 6858000"/>
              <a:gd name="connsiteX744" fmla="*/ 5104039 w 7467600"/>
              <a:gd name="connsiteY744" fmla="*/ 940634 h 6858000"/>
              <a:gd name="connsiteX745" fmla="*/ 5256311 w 7467600"/>
              <a:gd name="connsiteY745" fmla="*/ 916490 h 6858000"/>
              <a:gd name="connsiteX746" fmla="*/ 5377381 w 7467600"/>
              <a:gd name="connsiteY746" fmla="*/ 912671 h 6858000"/>
              <a:gd name="connsiteX747" fmla="*/ 5460148 w 7467600"/>
              <a:gd name="connsiteY747" fmla="*/ 911442 h 6858000"/>
              <a:gd name="connsiteX748" fmla="*/ 5648971 w 7467600"/>
              <a:gd name="connsiteY748" fmla="*/ 891331 h 6858000"/>
              <a:gd name="connsiteX749" fmla="*/ 5844807 w 7467600"/>
              <a:gd name="connsiteY749" fmla="*/ 870718 h 6858000"/>
              <a:gd name="connsiteX750" fmla="*/ 5862975 w 7467600"/>
              <a:gd name="connsiteY750" fmla="*/ 869756 h 6858000"/>
              <a:gd name="connsiteX751" fmla="*/ 5920887 w 7467600"/>
              <a:gd name="connsiteY751" fmla="*/ 865929 h 6858000"/>
              <a:gd name="connsiteX752" fmla="*/ 5504425 w 7467600"/>
              <a:gd name="connsiteY752" fmla="*/ 848067 h 6858000"/>
              <a:gd name="connsiteX753" fmla="*/ 3607114 w 7467600"/>
              <a:gd name="connsiteY753" fmla="*/ 467441 h 6858000"/>
              <a:gd name="connsiteX754" fmla="*/ 3296242 w 7467600"/>
              <a:gd name="connsiteY754" fmla="*/ 807991 h 6858000"/>
              <a:gd name="connsiteX755" fmla="*/ 3174674 w 7467600"/>
              <a:gd name="connsiteY755" fmla="*/ 919759 h 6858000"/>
              <a:gd name="connsiteX756" fmla="*/ 3042978 w 7467600"/>
              <a:gd name="connsiteY756" fmla="*/ 1054894 h 6858000"/>
              <a:gd name="connsiteX757" fmla="*/ 2968914 w 7467600"/>
              <a:gd name="connsiteY757" fmla="*/ 1133756 h 6858000"/>
              <a:gd name="connsiteX758" fmla="*/ 3103823 w 7467600"/>
              <a:gd name="connsiteY758" fmla="*/ 1026814 h 6858000"/>
              <a:gd name="connsiteX759" fmla="*/ 3607114 w 7467600"/>
              <a:gd name="connsiteY759" fmla="*/ 467441 h 6858000"/>
              <a:gd name="connsiteX760" fmla="*/ 3744487 w 7467600"/>
              <a:gd name="connsiteY760" fmla="*/ 383136 h 6858000"/>
              <a:gd name="connsiteX761" fmla="*/ 3970213 w 7467600"/>
              <a:gd name="connsiteY761" fmla="*/ 995559 h 6858000"/>
              <a:gd name="connsiteX762" fmla="*/ 3744487 w 7467600"/>
              <a:gd name="connsiteY762" fmla="*/ 383136 h 6858000"/>
              <a:gd name="connsiteX763" fmla="*/ 3624562 w 7467600"/>
              <a:gd name="connsiteY763" fmla="*/ 367041 h 6858000"/>
              <a:gd name="connsiteX764" fmla="*/ 3489712 w 7467600"/>
              <a:gd name="connsiteY764" fmla="*/ 485386 h 6858000"/>
              <a:gd name="connsiteX765" fmla="*/ 3182994 w 7467600"/>
              <a:gd name="connsiteY765" fmla="*/ 828265 h 6858000"/>
              <a:gd name="connsiteX766" fmla="*/ 2892114 w 7467600"/>
              <a:gd name="connsiteY766" fmla="*/ 1172635 h 6858000"/>
              <a:gd name="connsiteX767" fmla="*/ 3021459 w 7467600"/>
              <a:gd name="connsiteY767" fmla="*/ 1035385 h 6858000"/>
              <a:gd name="connsiteX768" fmla="*/ 3153873 w 7467600"/>
              <a:gd name="connsiteY768" fmla="*/ 898971 h 6858000"/>
              <a:gd name="connsiteX769" fmla="*/ 3276511 w 7467600"/>
              <a:gd name="connsiteY769" fmla="*/ 786423 h 6858000"/>
              <a:gd name="connsiteX770" fmla="*/ 3584154 w 7467600"/>
              <a:gd name="connsiteY770" fmla="*/ 448218 h 6858000"/>
              <a:gd name="connsiteX771" fmla="*/ 3624562 w 7467600"/>
              <a:gd name="connsiteY771" fmla="*/ 367041 h 6858000"/>
              <a:gd name="connsiteX772" fmla="*/ 3766672 w 7467600"/>
              <a:gd name="connsiteY772" fmla="*/ 359429 h 6858000"/>
              <a:gd name="connsiteX773" fmla="*/ 3996338 w 7467600"/>
              <a:gd name="connsiteY773" fmla="*/ 968237 h 6858000"/>
              <a:gd name="connsiteX774" fmla="*/ 3766672 w 7467600"/>
              <a:gd name="connsiteY774" fmla="*/ 359429 h 6858000"/>
              <a:gd name="connsiteX775" fmla="*/ 5805386 w 7467600"/>
              <a:gd name="connsiteY775" fmla="*/ 239240 h 6858000"/>
              <a:gd name="connsiteX776" fmla="*/ 5736947 w 7467600"/>
              <a:gd name="connsiteY776" fmla="*/ 261367 h 6858000"/>
              <a:gd name="connsiteX777" fmla="*/ 5427012 w 7467600"/>
              <a:gd name="connsiteY777" fmla="*/ 311272 h 6858000"/>
              <a:gd name="connsiteX778" fmla="*/ 5147818 w 7467600"/>
              <a:gd name="connsiteY778" fmla="*/ 322112 h 6858000"/>
              <a:gd name="connsiteX779" fmla="*/ 5060854 w 7467600"/>
              <a:gd name="connsiteY779" fmla="*/ 311882 h 6858000"/>
              <a:gd name="connsiteX780" fmla="*/ 4945989 w 7467600"/>
              <a:gd name="connsiteY780" fmla="*/ 300516 h 6858000"/>
              <a:gd name="connsiteX781" fmla="*/ 5410479 w 7467600"/>
              <a:gd name="connsiteY781" fmla="*/ 348434 h 6858000"/>
              <a:gd name="connsiteX782" fmla="*/ 5805386 w 7467600"/>
              <a:gd name="connsiteY782" fmla="*/ 239240 h 6858000"/>
              <a:gd name="connsiteX783" fmla="*/ 5905192 w 7467600"/>
              <a:gd name="connsiteY783" fmla="*/ 163079 h 6858000"/>
              <a:gd name="connsiteX784" fmla="*/ 5865655 w 7467600"/>
              <a:gd name="connsiteY784" fmla="*/ 171901 h 6858000"/>
              <a:gd name="connsiteX785" fmla="*/ 5259740 w 7467600"/>
              <a:gd name="connsiteY785" fmla="*/ 257013 h 6858000"/>
              <a:gd name="connsiteX786" fmla="*/ 5208466 w 7467600"/>
              <a:gd name="connsiteY786" fmla="*/ 257550 h 6858000"/>
              <a:gd name="connsiteX787" fmla="*/ 4980204 w 7467600"/>
              <a:gd name="connsiteY787" fmla="*/ 271903 h 6858000"/>
              <a:gd name="connsiteX788" fmla="*/ 5068068 w 7467600"/>
              <a:gd name="connsiteY788" fmla="*/ 282244 h 6858000"/>
              <a:gd name="connsiteX789" fmla="*/ 5153231 w 7467600"/>
              <a:gd name="connsiteY789" fmla="*/ 292240 h 6858000"/>
              <a:gd name="connsiteX790" fmla="*/ 5426491 w 7467600"/>
              <a:gd name="connsiteY790" fmla="*/ 281128 h 6858000"/>
              <a:gd name="connsiteX791" fmla="*/ 5731212 w 7467600"/>
              <a:gd name="connsiteY791" fmla="*/ 231951 h 6858000"/>
              <a:gd name="connsiteX792" fmla="*/ 5905192 w 7467600"/>
              <a:gd name="connsiteY792" fmla="*/ 163079 h 6858000"/>
              <a:gd name="connsiteX793" fmla="*/ 5944437 w 7467600"/>
              <a:gd name="connsiteY793" fmla="*/ 113829 h 6858000"/>
              <a:gd name="connsiteX794" fmla="*/ 5825032 w 7467600"/>
              <a:gd name="connsiteY794" fmla="*/ 146405 h 6858000"/>
              <a:gd name="connsiteX795" fmla="*/ 4955599 w 7467600"/>
              <a:gd name="connsiteY795" fmla="*/ 247008 h 6858000"/>
              <a:gd name="connsiteX796" fmla="*/ 5210104 w 7467600"/>
              <a:gd name="connsiteY796" fmla="*/ 228123 h 6858000"/>
              <a:gd name="connsiteX797" fmla="*/ 5261015 w 7467600"/>
              <a:gd name="connsiteY797" fmla="*/ 227087 h 6858000"/>
              <a:gd name="connsiteX798" fmla="*/ 5861181 w 7467600"/>
              <a:gd name="connsiteY798" fmla="*/ 143093 h 6858000"/>
              <a:gd name="connsiteX799" fmla="*/ 5961252 w 7467600"/>
              <a:gd name="connsiteY799" fmla="*/ 114820 h 6858000"/>
              <a:gd name="connsiteX800" fmla="*/ 5944437 w 7467600"/>
              <a:gd name="connsiteY800" fmla="*/ 113829 h 6858000"/>
              <a:gd name="connsiteX801" fmla="*/ 3882765 w 7467600"/>
              <a:gd name="connsiteY801" fmla="*/ 0 h 6858000"/>
              <a:gd name="connsiteX802" fmla="*/ 3995099 w 7467600"/>
              <a:gd name="connsiteY802" fmla="*/ 0 h 6858000"/>
              <a:gd name="connsiteX803" fmla="*/ 4163818 w 7467600"/>
              <a:gd name="connsiteY803" fmla="*/ 234104 h 6858000"/>
              <a:gd name="connsiteX804" fmla="*/ 4172099 w 7467600"/>
              <a:gd name="connsiteY804" fmla="*/ 234207 h 6858000"/>
              <a:gd name="connsiteX805" fmla="*/ 4784282 w 7467600"/>
              <a:gd name="connsiteY805" fmla="*/ 276561 h 6858000"/>
              <a:gd name="connsiteX806" fmla="*/ 4801687 w 7467600"/>
              <a:gd name="connsiteY806" fmla="*/ 267764 h 6858000"/>
              <a:gd name="connsiteX807" fmla="*/ 6082788 w 7467600"/>
              <a:gd name="connsiteY807" fmla="*/ 64119 h 6858000"/>
              <a:gd name="connsiteX808" fmla="*/ 6099442 w 7467600"/>
              <a:gd name="connsiteY808" fmla="*/ 82568 h 6858000"/>
              <a:gd name="connsiteX809" fmla="*/ 4804137 w 7467600"/>
              <a:gd name="connsiteY809" fmla="*/ 320931 h 6858000"/>
              <a:gd name="connsiteX810" fmla="*/ 4227047 w 7467600"/>
              <a:gd name="connsiteY810" fmla="*/ 313415 h 6858000"/>
              <a:gd name="connsiteX811" fmla="*/ 4346041 w 7467600"/>
              <a:gd name="connsiteY811" fmla="*/ 456086 h 6858000"/>
              <a:gd name="connsiteX812" fmla="*/ 4870967 w 7467600"/>
              <a:gd name="connsiteY812" fmla="*/ 963061 h 6858000"/>
              <a:gd name="connsiteX813" fmla="*/ 4889647 w 7467600"/>
              <a:gd name="connsiteY813" fmla="*/ 957147 h 6858000"/>
              <a:gd name="connsiteX814" fmla="*/ 5422504 w 7467600"/>
              <a:gd name="connsiteY814" fmla="*/ 805191 h 6858000"/>
              <a:gd name="connsiteX815" fmla="*/ 6087656 w 7467600"/>
              <a:gd name="connsiteY815" fmla="*/ 826703 h 6858000"/>
              <a:gd name="connsiteX816" fmla="*/ 6058717 w 7467600"/>
              <a:gd name="connsiteY816" fmla="*/ 865992 h 6858000"/>
              <a:gd name="connsiteX817" fmla="*/ 4974153 w 7467600"/>
              <a:gd name="connsiteY817" fmla="*/ 1045456 h 6858000"/>
              <a:gd name="connsiteX818" fmla="*/ 5627835 w 7467600"/>
              <a:gd name="connsiteY818" fmla="*/ 1472077 h 6858000"/>
              <a:gd name="connsiteX819" fmla="*/ 5629817 w 7467600"/>
              <a:gd name="connsiteY819" fmla="*/ 1471412 h 6858000"/>
              <a:gd name="connsiteX820" fmla="*/ 5634124 w 7467600"/>
              <a:gd name="connsiteY820" fmla="*/ 1470572 h 6858000"/>
              <a:gd name="connsiteX821" fmla="*/ 5755832 w 7467600"/>
              <a:gd name="connsiteY821" fmla="*/ 1383886 h 6858000"/>
              <a:gd name="connsiteX822" fmla="*/ 6014186 w 7467600"/>
              <a:gd name="connsiteY822" fmla="*/ 1279799 h 6858000"/>
              <a:gd name="connsiteX823" fmla="*/ 6901619 w 7467600"/>
              <a:gd name="connsiteY823" fmla="*/ 1047874 h 6858000"/>
              <a:gd name="connsiteX824" fmla="*/ 6931566 w 7467600"/>
              <a:gd name="connsiteY824" fmla="*/ 1062034 h 6858000"/>
              <a:gd name="connsiteX825" fmla="*/ 5790982 w 7467600"/>
              <a:gd name="connsiteY825" fmla="*/ 1561380 h 6858000"/>
              <a:gd name="connsiteX826" fmla="*/ 6188971 w 7467600"/>
              <a:gd name="connsiteY826" fmla="*/ 1755168 h 6858000"/>
              <a:gd name="connsiteX827" fmla="*/ 6202446 w 7467600"/>
              <a:gd name="connsiteY827" fmla="*/ 1752268 h 6858000"/>
              <a:gd name="connsiteX828" fmla="*/ 7179560 w 7467600"/>
              <a:gd name="connsiteY828" fmla="*/ 1467551 h 6858000"/>
              <a:gd name="connsiteX829" fmla="*/ 7158730 w 7467600"/>
              <a:gd name="connsiteY829" fmla="*/ 1507835 h 6858000"/>
              <a:gd name="connsiteX830" fmla="*/ 6326959 w 7467600"/>
              <a:gd name="connsiteY830" fmla="*/ 1817686 h 6858000"/>
              <a:gd name="connsiteX831" fmla="*/ 6537433 w 7467600"/>
              <a:gd name="connsiteY831" fmla="*/ 1907790 h 6858000"/>
              <a:gd name="connsiteX832" fmla="*/ 6550221 w 7467600"/>
              <a:gd name="connsiteY832" fmla="*/ 1910729 h 6858000"/>
              <a:gd name="connsiteX833" fmla="*/ 6964438 w 7467600"/>
              <a:gd name="connsiteY833" fmla="*/ 2209505 h 6858000"/>
              <a:gd name="connsiteX834" fmla="*/ 7367862 w 7467600"/>
              <a:gd name="connsiteY834" fmla="*/ 2806833 h 6858000"/>
              <a:gd name="connsiteX835" fmla="*/ 7364329 w 7467600"/>
              <a:gd name="connsiteY835" fmla="*/ 2826907 h 6858000"/>
              <a:gd name="connsiteX836" fmla="*/ 7290545 w 7467600"/>
              <a:gd name="connsiteY836" fmla="*/ 2850663 h 6858000"/>
              <a:gd name="connsiteX837" fmla="*/ 6472036 w 7467600"/>
              <a:gd name="connsiteY837" fmla="*/ 1959003 h 6858000"/>
              <a:gd name="connsiteX838" fmla="*/ 5792897 w 7467600"/>
              <a:gd name="connsiteY838" fmla="*/ 1647747 h 6858000"/>
              <a:gd name="connsiteX839" fmla="*/ 5842751 w 7467600"/>
              <a:gd name="connsiteY839" fmla="*/ 1816112 h 6858000"/>
              <a:gd name="connsiteX840" fmla="*/ 5847424 w 7467600"/>
              <a:gd name="connsiteY840" fmla="*/ 1815776 h 6858000"/>
              <a:gd name="connsiteX841" fmla="*/ 6399821 w 7467600"/>
              <a:gd name="connsiteY841" fmla="*/ 2344799 h 6858000"/>
              <a:gd name="connsiteX842" fmla="*/ 6323232 w 7467600"/>
              <a:gd name="connsiteY842" fmla="*/ 2389634 h 6858000"/>
              <a:gd name="connsiteX843" fmla="*/ 5942958 w 7467600"/>
              <a:gd name="connsiteY843" fmla="*/ 2077708 h 6858000"/>
              <a:gd name="connsiteX844" fmla="*/ 5921559 w 7467600"/>
              <a:gd name="connsiteY844" fmla="*/ 2378596 h 6858000"/>
              <a:gd name="connsiteX845" fmla="*/ 5817651 w 7467600"/>
              <a:gd name="connsiteY845" fmla="*/ 3023919 h 6858000"/>
              <a:gd name="connsiteX846" fmla="*/ 5729634 w 7467600"/>
              <a:gd name="connsiteY846" fmla="*/ 3051849 h 6858000"/>
              <a:gd name="connsiteX847" fmla="*/ 5611018 w 7467600"/>
              <a:gd name="connsiteY847" fmla="*/ 2316769 h 6858000"/>
              <a:gd name="connsiteX848" fmla="*/ 5687608 w 7467600"/>
              <a:gd name="connsiteY848" fmla="*/ 2039972 h 6858000"/>
              <a:gd name="connsiteX849" fmla="*/ 5657554 w 7467600"/>
              <a:gd name="connsiteY849" fmla="*/ 1576445 h 6858000"/>
              <a:gd name="connsiteX850" fmla="*/ 5150475 w 7467600"/>
              <a:gd name="connsiteY850" fmla="*/ 1274012 h 6858000"/>
              <a:gd name="connsiteX851" fmla="*/ 5349142 w 7467600"/>
              <a:gd name="connsiteY851" fmla="*/ 2204405 h 6858000"/>
              <a:gd name="connsiteX852" fmla="*/ 5262214 w 7467600"/>
              <a:gd name="connsiteY852" fmla="*/ 2233836 h 6858000"/>
              <a:gd name="connsiteX853" fmla="*/ 4981539 w 7467600"/>
              <a:gd name="connsiteY853" fmla="*/ 1542201 h 6858000"/>
              <a:gd name="connsiteX854" fmla="*/ 4958461 w 7467600"/>
              <a:gd name="connsiteY854" fmla="*/ 1136957 h 6858000"/>
              <a:gd name="connsiteX855" fmla="*/ 4655015 w 7467600"/>
              <a:gd name="connsiteY855" fmla="*/ 891426 h 6858000"/>
              <a:gd name="connsiteX856" fmla="*/ 4348002 w 7467600"/>
              <a:gd name="connsiteY856" fmla="*/ 2205895 h 6858000"/>
              <a:gd name="connsiteX857" fmla="*/ 4262250 w 7467600"/>
              <a:gd name="connsiteY857" fmla="*/ 2219972 h 6858000"/>
              <a:gd name="connsiteX858" fmla="*/ 4550611 w 7467600"/>
              <a:gd name="connsiteY858" fmla="*/ 817540 h 6858000"/>
              <a:gd name="connsiteX859" fmla="*/ 4564418 w 7467600"/>
              <a:gd name="connsiteY859" fmla="*/ 808293 h 6858000"/>
              <a:gd name="connsiteX860" fmla="*/ 4266388 w 7467600"/>
              <a:gd name="connsiteY860" fmla="*/ 500083 h 6858000"/>
              <a:gd name="connsiteX861" fmla="*/ 4032842 w 7467600"/>
              <a:gd name="connsiteY861" fmla="*/ 211809 h 6858000"/>
              <a:gd name="connsiteX862" fmla="*/ 3882765 w 7467600"/>
              <a:gd name="connsiteY862" fmla="*/ 0 h 6858000"/>
              <a:gd name="connsiteX863" fmla="*/ 3721337 w 7467600"/>
              <a:gd name="connsiteY863" fmla="*/ 0 h 6858000"/>
              <a:gd name="connsiteX864" fmla="*/ 3797544 w 7467600"/>
              <a:gd name="connsiteY864" fmla="*/ 0 h 6858000"/>
              <a:gd name="connsiteX865" fmla="*/ 3775734 w 7467600"/>
              <a:gd name="connsiteY865" fmla="*/ 95131 h 6858000"/>
              <a:gd name="connsiteX866" fmla="*/ 3724807 w 7467600"/>
              <a:gd name="connsiteY866" fmla="*/ 272257 h 6858000"/>
              <a:gd name="connsiteX867" fmla="*/ 3726844 w 7467600"/>
              <a:gd name="connsiteY867" fmla="*/ 282988 h 6858000"/>
              <a:gd name="connsiteX868" fmla="*/ 3742664 w 7467600"/>
              <a:gd name="connsiteY868" fmla="*/ 279918 h 6858000"/>
              <a:gd name="connsiteX869" fmla="*/ 4103910 w 7467600"/>
              <a:gd name="connsiteY869" fmla="*/ 1161917 h 6858000"/>
              <a:gd name="connsiteX870" fmla="*/ 4020269 w 7467600"/>
              <a:gd name="connsiteY870" fmla="*/ 1200406 h 6858000"/>
              <a:gd name="connsiteX871" fmla="*/ 3674882 w 7467600"/>
              <a:gd name="connsiteY871" fmla="*/ 488524 h 6858000"/>
              <a:gd name="connsiteX872" fmla="*/ 3132682 w 7467600"/>
              <a:gd name="connsiteY872" fmla="*/ 1072284 h 6858000"/>
              <a:gd name="connsiteX873" fmla="*/ 2716346 w 7467600"/>
              <a:gd name="connsiteY873" fmla="*/ 1276376 h 6858000"/>
              <a:gd name="connsiteX874" fmla="*/ 2716772 w 7467600"/>
              <a:gd name="connsiteY874" fmla="*/ 1255462 h 6858000"/>
              <a:gd name="connsiteX875" fmla="*/ 3471096 w 7467600"/>
              <a:gd name="connsiteY875" fmla="*/ 437072 h 6858000"/>
              <a:gd name="connsiteX876" fmla="*/ 3639057 w 7467600"/>
              <a:gd name="connsiteY876" fmla="*/ 286334 h 6858000"/>
              <a:gd name="connsiteX877" fmla="*/ 3640309 w 7467600"/>
              <a:gd name="connsiteY877" fmla="*/ 284664 h 6858000"/>
              <a:gd name="connsiteX878" fmla="*/ 3646022 w 7467600"/>
              <a:gd name="connsiteY878" fmla="*/ 276711 h 6858000"/>
              <a:gd name="connsiteX879" fmla="*/ 3707943 w 7467600"/>
              <a:gd name="connsiteY879" fmla="*/ 65958 h 6858000"/>
              <a:gd name="connsiteX880" fmla="*/ 3721337 w 7467600"/>
              <a:gd name="connsiteY880" fmla="*/ 0 h 6858000"/>
              <a:gd name="connsiteX881" fmla="*/ 2867960 w 7467600"/>
              <a:gd name="connsiteY881" fmla="*/ 0 h 6858000"/>
              <a:gd name="connsiteX882" fmla="*/ 2926351 w 7467600"/>
              <a:gd name="connsiteY882" fmla="*/ 0 h 6858000"/>
              <a:gd name="connsiteX883" fmla="*/ 2902823 w 7467600"/>
              <a:gd name="connsiteY883" fmla="*/ 262929 h 6858000"/>
              <a:gd name="connsiteX884" fmla="*/ 2940663 w 7467600"/>
              <a:gd name="connsiteY884" fmla="*/ 140884 h 6858000"/>
              <a:gd name="connsiteX885" fmla="*/ 2947039 w 7467600"/>
              <a:gd name="connsiteY885" fmla="*/ 122524 h 6858000"/>
              <a:gd name="connsiteX886" fmla="*/ 2984316 w 7467600"/>
              <a:gd name="connsiteY886" fmla="*/ 0 h 6858000"/>
              <a:gd name="connsiteX887" fmla="*/ 3016114 w 7467600"/>
              <a:gd name="connsiteY887" fmla="*/ 0 h 6858000"/>
              <a:gd name="connsiteX888" fmla="*/ 2979949 w 7467600"/>
              <a:gd name="connsiteY888" fmla="*/ 119274 h 6858000"/>
              <a:gd name="connsiteX889" fmla="*/ 3023879 w 7467600"/>
              <a:gd name="connsiteY889" fmla="*/ 0 h 6858000"/>
              <a:gd name="connsiteX890" fmla="*/ 3105400 w 7467600"/>
              <a:gd name="connsiteY890" fmla="*/ 0 h 6858000"/>
              <a:gd name="connsiteX891" fmla="*/ 3094669 w 7467600"/>
              <a:gd name="connsiteY891" fmla="*/ 30308 h 6858000"/>
              <a:gd name="connsiteX892" fmla="*/ 2901945 w 7467600"/>
              <a:gd name="connsiteY892" fmla="*/ 466538 h 6858000"/>
              <a:gd name="connsiteX893" fmla="*/ 2815209 w 7467600"/>
              <a:gd name="connsiteY893" fmla="*/ 497361 h 6858000"/>
              <a:gd name="connsiteX894" fmla="*/ 2844845 w 7467600"/>
              <a:gd name="connsiteY894" fmla="*/ 127638 h 6858000"/>
              <a:gd name="connsiteX895" fmla="*/ 2867960 w 7467600"/>
              <a:gd name="connsiteY895" fmla="*/ 0 h 6858000"/>
              <a:gd name="connsiteX896" fmla="*/ 1057230 w 7467600"/>
              <a:gd name="connsiteY896" fmla="*/ 0 h 6858000"/>
              <a:gd name="connsiteX897" fmla="*/ 1111003 w 7467600"/>
              <a:gd name="connsiteY897" fmla="*/ 0 h 6858000"/>
              <a:gd name="connsiteX898" fmla="*/ 1125553 w 7467600"/>
              <a:gd name="connsiteY898" fmla="*/ 52588 h 6858000"/>
              <a:gd name="connsiteX899" fmla="*/ 1304276 w 7467600"/>
              <a:gd name="connsiteY899" fmla="*/ 476275 h 6858000"/>
              <a:gd name="connsiteX900" fmla="*/ 1492066 w 7467600"/>
              <a:gd name="connsiteY900" fmla="*/ 886333 h 6858000"/>
              <a:gd name="connsiteX901" fmla="*/ 1423698 w 7467600"/>
              <a:gd name="connsiteY901" fmla="*/ 710817 h 6858000"/>
              <a:gd name="connsiteX902" fmla="*/ 1357609 w 7467600"/>
              <a:gd name="connsiteY902" fmla="*/ 532892 h 6858000"/>
              <a:gd name="connsiteX903" fmla="*/ 1309550 w 7467600"/>
              <a:gd name="connsiteY903" fmla="*/ 374031 h 6858000"/>
              <a:gd name="connsiteX904" fmla="*/ 1193673 w 7467600"/>
              <a:gd name="connsiteY904" fmla="*/ 49533 h 6858000"/>
              <a:gd name="connsiteX905" fmla="*/ 1164391 w 7467600"/>
              <a:gd name="connsiteY905" fmla="*/ 0 h 6858000"/>
              <a:gd name="connsiteX906" fmla="*/ 1200666 w 7467600"/>
              <a:gd name="connsiteY906" fmla="*/ 0 h 6858000"/>
              <a:gd name="connsiteX907" fmla="*/ 1223408 w 7467600"/>
              <a:gd name="connsiteY907" fmla="*/ 38996 h 6858000"/>
              <a:gd name="connsiteX908" fmla="*/ 1339635 w 7467600"/>
              <a:gd name="connsiteY908" fmla="*/ 365517 h 6858000"/>
              <a:gd name="connsiteX909" fmla="*/ 1387469 w 7467600"/>
              <a:gd name="connsiteY909" fmla="*/ 523079 h 6858000"/>
              <a:gd name="connsiteX910" fmla="*/ 1452685 w 7467600"/>
              <a:gd name="connsiteY910" fmla="*/ 699806 h 6858000"/>
              <a:gd name="connsiteX911" fmla="*/ 1492092 w 7467600"/>
              <a:gd name="connsiteY911" fmla="*/ 800424 h 6858000"/>
              <a:gd name="connsiteX912" fmla="*/ 1455302 w 7467600"/>
              <a:gd name="connsiteY912" fmla="*/ 632913 h 6858000"/>
              <a:gd name="connsiteX913" fmla="*/ 1222336 w 7467600"/>
              <a:gd name="connsiteY913" fmla="*/ 9480 h 6858000"/>
              <a:gd name="connsiteX914" fmla="*/ 1214634 w 7467600"/>
              <a:gd name="connsiteY914" fmla="*/ 0 h 6858000"/>
              <a:gd name="connsiteX915" fmla="*/ 1289827 w 7467600"/>
              <a:gd name="connsiteY915" fmla="*/ 0 h 6858000"/>
              <a:gd name="connsiteX916" fmla="*/ 1321076 w 7467600"/>
              <a:gd name="connsiteY916" fmla="*/ 59722 h 6858000"/>
              <a:gd name="connsiteX917" fmla="*/ 1512579 w 7467600"/>
              <a:gd name="connsiteY917" fmla="*/ 626441 h 6858000"/>
              <a:gd name="connsiteX918" fmla="*/ 1506076 w 7467600"/>
              <a:gd name="connsiteY918" fmla="*/ 1089289 h 6858000"/>
              <a:gd name="connsiteX919" fmla="*/ 1486346 w 7467600"/>
              <a:gd name="connsiteY919" fmla="*/ 1079919 h 6858000"/>
              <a:gd name="connsiteX920" fmla="*/ 1070511 w 7467600"/>
              <a:gd name="connsiteY920" fmla="*/ 48609 h 6858000"/>
              <a:gd name="connsiteX921" fmla="*/ 1057230 w 7467600"/>
              <a:gd name="connsiteY921" fmla="*/ 0 h 6858000"/>
              <a:gd name="connsiteX922" fmla="*/ 43151 w 7467600"/>
              <a:gd name="connsiteY922" fmla="*/ 0 h 6858000"/>
              <a:gd name="connsiteX923" fmla="*/ 95283 w 7467600"/>
              <a:gd name="connsiteY923" fmla="*/ 0 h 6858000"/>
              <a:gd name="connsiteX924" fmla="*/ 300708 w 7467600"/>
              <a:gd name="connsiteY924" fmla="*/ 154571 h 6858000"/>
              <a:gd name="connsiteX925" fmla="*/ 530414 w 7467600"/>
              <a:gd name="connsiteY925" fmla="*/ 354673 h 6858000"/>
              <a:gd name="connsiteX926" fmla="*/ 333785 w 7467600"/>
              <a:gd name="connsiteY926" fmla="*/ 161564 h 6858000"/>
              <a:gd name="connsiteX927" fmla="*/ 147005 w 7467600"/>
              <a:gd name="connsiteY927" fmla="*/ 0 h 6858000"/>
              <a:gd name="connsiteX928" fmla="*/ 272509 w 7467600"/>
              <a:gd name="connsiteY928" fmla="*/ 0 h 6858000"/>
              <a:gd name="connsiteX929" fmla="*/ 326276 w 7467600"/>
              <a:gd name="connsiteY929" fmla="*/ 45847 h 6858000"/>
              <a:gd name="connsiteX930" fmla="*/ 823759 w 7467600"/>
              <a:gd name="connsiteY930" fmla="*/ 574145 h 6858000"/>
              <a:gd name="connsiteX931" fmla="*/ 811254 w 7467600"/>
              <a:gd name="connsiteY931" fmla="*/ 665546 h 6858000"/>
              <a:gd name="connsiteX932" fmla="*/ 154042 w 7467600"/>
              <a:gd name="connsiteY932" fmla="*/ 261522 h 6858000"/>
              <a:gd name="connsiteX933" fmla="*/ 13550 w 7467600"/>
              <a:gd name="connsiteY933" fmla="*/ 158423 h 6858000"/>
              <a:gd name="connsiteX934" fmla="*/ 0 w 7467600"/>
              <a:gd name="connsiteY934" fmla="*/ 146618 h 6858000"/>
              <a:gd name="connsiteX935" fmla="*/ 0 w 7467600"/>
              <a:gd name="connsiteY935" fmla="*/ 59161 h 6858000"/>
              <a:gd name="connsiteX936" fmla="*/ 45427 w 7467600"/>
              <a:gd name="connsiteY936" fmla="*/ 101078 h 6858000"/>
              <a:gd name="connsiteX937" fmla="*/ 630103 w 7467600"/>
              <a:gd name="connsiteY937" fmla="*/ 485885 h 6858000"/>
              <a:gd name="connsiteX938" fmla="*/ 532040 w 7467600"/>
              <a:gd name="connsiteY938" fmla="*/ 399359 h 6858000"/>
              <a:gd name="connsiteX939" fmla="*/ 517618 w 7467600"/>
              <a:gd name="connsiteY939" fmla="*/ 385726 h 6858000"/>
              <a:gd name="connsiteX940" fmla="*/ 285074 w 7467600"/>
              <a:gd name="connsiteY940" fmla="*/ 182755 h 6858000"/>
              <a:gd name="connsiteX941" fmla="*/ 43151 w 7467600"/>
              <a:gd name="connsiteY94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289862 w 7467600"/>
              <a:gd name="connsiteY8" fmla="*/ 6659827 h 6858000"/>
              <a:gd name="connsiteX9" fmla="*/ 1019354 w 7467600"/>
              <a:gd name="connsiteY9" fmla="*/ 6315006 h 6858000"/>
              <a:gd name="connsiteX10" fmla="*/ 441046 w 7467600"/>
              <a:gd name="connsiteY10" fmla="*/ 6691153 h 6858000"/>
              <a:gd name="connsiteX11" fmla="*/ 1019354 w 7467600"/>
              <a:gd name="connsiteY11" fmla="*/ 6315006 h 6858000"/>
              <a:gd name="connsiteX12" fmla="*/ 991680 w 7467600"/>
              <a:gd name="connsiteY12" fmla="*/ 6298413 h 6858000"/>
              <a:gd name="connsiteX13" fmla="*/ 409060 w 7467600"/>
              <a:gd name="connsiteY13" fmla="*/ 6671470 h 6858000"/>
              <a:gd name="connsiteX14" fmla="*/ 991680 w 7467600"/>
              <a:gd name="connsiteY14" fmla="*/ 6298413 h 6858000"/>
              <a:gd name="connsiteX15" fmla="*/ 103333 w 7467600"/>
              <a:gd name="connsiteY15" fmla="*/ 5699602 h 6858000"/>
              <a:gd name="connsiteX16" fmla="*/ 233938 w 7467600"/>
              <a:gd name="connsiteY16" fmla="*/ 5809416 h 6858000"/>
              <a:gd name="connsiteX17" fmla="*/ 883580 w 7467600"/>
              <a:gd name="connsiteY17" fmla="*/ 6180710 h 6858000"/>
              <a:gd name="connsiteX18" fmla="*/ 487337 w 7467600"/>
              <a:gd name="connsiteY18" fmla="*/ 5950182 h 6858000"/>
              <a:gd name="connsiteX19" fmla="*/ 354051 w 7467600"/>
              <a:gd name="connsiteY19" fmla="*/ 5854912 h 6858000"/>
              <a:gd name="connsiteX20" fmla="*/ 195436 w 7467600"/>
              <a:gd name="connsiteY20" fmla="*/ 5755068 h 6858000"/>
              <a:gd name="connsiteX21" fmla="*/ 103333 w 7467600"/>
              <a:gd name="connsiteY21" fmla="*/ 5699602 h 6858000"/>
              <a:gd name="connsiteX22" fmla="*/ 5539432 w 7467600"/>
              <a:gd name="connsiteY22" fmla="*/ 5642928 h 6858000"/>
              <a:gd name="connsiteX23" fmla="*/ 5555462 w 7467600"/>
              <a:gd name="connsiteY23" fmla="*/ 5694454 h 6858000"/>
              <a:gd name="connsiteX24" fmla="*/ 5828270 w 7467600"/>
              <a:gd name="connsiteY24" fmla="*/ 6320663 h 6858000"/>
              <a:gd name="connsiteX25" fmla="*/ 5947416 w 7467600"/>
              <a:gd name="connsiteY25" fmla="*/ 6574846 h 6858000"/>
              <a:gd name="connsiteX26" fmla="*/ 5539432 w 7467600"/>
              <a:gd name="connsiteY26" fmla="*/ 5642928 h 6858000"/>
              <a:gd name="connsiteX27" fmla="*/ 51253 w 7467600"/>
              <a:gd name="connsiteY27" fmla="*/ 5631825 h 6858000"/>
              <a:gd name="connsiteX28" fmla="*/ 211622 w 7467600"/>
              <a:gd name="connsiteY28" fmla="*/ 5728803 h 6858000"/>
              <a:gd name="connsiteX29" fmla="*/ 371652 w 7467600"/>
              <a:gd name="connsiteY29" fmla="*/ 5829062 h 6858000"/>
              <a:gd name="connsiteX30" fmla="*/ 505903 w 7467600"/>
              <a:gd name="connsiteY30" fmla="*/ 5925221 h 6858000"/>
              <a:gd name="connsiteX31" fmla="*/ 899240 w 7467600"/>
              <a:gd name="connsiteY31" fmla="*/ 6153068 h 6858000"/>
              <a:gd name="connsiteX32" fmla="*/ 988114 w 7467600"/>
              <a:gd name="connsiteY32" fmla="*/ 6174204 h 6858000"/>
              <a:gd name="connsiteX33" fmla="*/ 845971 w 7467600"/>
              <a:gd name="connsiteY33" fmla="*/ 6067177 h 6858000"/>
              <a:gd name="connsiteX34" fmla="*/ 448057 w 7467600"/>
              <a:gd name="connsiteY34" fmla="*/ 5841376 h 6858000"/>
              <a:gd name="connsiteX35" fmla="*/ 51253 w 7467600"/>
              <a:gd name="connsiteY35" fmla="*/ 5631825 h 6858000"/>
              <a:gd name="connsiteX36" fmla="*/ 2606687 w 7467600"/>
              <a:gd name="connsiteY36" fmla="*/ 5630718 h 6858000"/>
              <a:gd name="connsiteX37" fmla="*/ 2645658 w 7467600"/>
              <a:gd name="connsiteY37" fmla="*/ 6640259 h 6858000"/>
              <a:gd name="connsiteX38" fmla="*/ 2606687 w 7467600"/>
              <a:gd name="connsiteY38" fmla="*/ 5630718 h 6858000"/>
              <a:gd name="connsiteX39" fmla="*/ 3642057 w 7467600"/>
              <a:gd name="connsiteY39" fmla="*/ 5573487 h 6858000"/>
              <a:gd name="connsiteX40" fmla="*/ 3632981 w 7467600"/>
              <a:gd name="connsiteY40" fmla="*/ 5579437 h 6858000"/>
              <a:gd name="connsiteX41" fmla="*/ 3382436 w 7467600"/>
              <a:gd name="connsiteY41" fmla="*/ 5952726 h 6858000"/>
              <a:gd name="connsiteX42" fmla="*/ 3191929 w 7467600"/>
              <a:gd name="connsiteY42" fmla="*/ 6662669 h 6858000"/>
              <a:gd name="connsiteX43" fmla="*/ 3369898 w 7467600"/>
              <a:gd name="connsiteY43" fmla="*/ 6081771 h 6858000"/>
              <a:gd name="connsiteX44" fmla="*/ 3642057 w 7467600"/>
              <a:gd name="connsiteY44" fmla="*/ 5573487 h 6858000"/>
              <a:gd name="connsiteX45" fmla="*/ 2650666 w 7467600"/>
              <a:gd name="connsiteY45" fmla="*/ 5530686 h 6858000"/>
              <a:gd name="connsiteX46" fmla="*/ 2650249 w 7467600"/>
              <a:gd name="connsiteY46" fmla="*/ 5532101 h 6858000"/>
              <a:gd name="connsiteX47" fmla="*/ 2663808 w 7467600"/>
              <a:gd name="connsiteY47" fmla="*/ 6535215 h 6858000"/>
              <a:gd name="connsiteX48" fmla="*/ 2665418 w 7467600"/>
              <a:gd name="connsiteY48" fmla="*/ 6132756 h 6858000"/>
              <a:gd name="connsiteX49" fmla="*/ 2650666 w 7467600"/>
              <a:gd name="connsiteY49" fmla="*/ 5530686 h 6858000"/>
              <a:gd name="connsiteX50" fmla="*/ 2680277 w 7467600"/>
              <a:gd name="connsiteY50" fmla="*/ 5479204 h 6858000"/>
              <a:gd name="connsiteX51" fmla="*/ 2678972 w 7467600"/>
              <a:gd name="connsiteY51" fmla="*/ 5481582 h 6858000"/>
              <a:gd name="connsiteX52" fmla="*/ 2696666 w 7467600"/>
              <a:gd name="connsiteY52" fmla="*/ 6133836 h 6858000"/>
              <a:gd name="connsiteX53" fmla="*/ 2695769 w 7467600"/>
              <a:gd name="connsiteY53" fmla="*/ 6390955 h 6858000"/>
              <a:gd name="connsiteX54" fmla="*/ 2739893 w 7467600"/>
              <a:gd name="connsiteY54" fmla="*/ 6108357 h 6858000"/>
              <a:gd name="connsiteX55" fmla="*/ 2680277 w 7467600"/>
              <a:gd name="connsiteY55" fmla="*/ 5479204 h 6858000"/>
              <a:gd name="connsiteX56" fmla="*/ 1132195 w 7467600"/>
              <a:gd name="connsiteY56" fmla="*/ 5467980 h 6858000"/>
              <a:gd name="connsiteX57" fmla="*/ 1679056 w 7467600"/>
              <a:gd name="connsiteY57" fmla="*/ 5516907 h 6858000"/>
              <a:gd name="connsiteX58" fmla="*/ 2128648 w 7467600"/>
              <a:gd name="connsiteY58" fmla="*/ 5474249 h 6858000"/>
              <a:gd name="connsiteX59" fmla="*/ 1825619 w 7467600"/>
              <a:gd name="connsiteY59" fmla="*/ 5478447 h 6858000"/>
              <a:gd name="connsiteX60" fmla="*/ 1737798 w 7467600"/>
              <a:gd name="connsiteY60" fmla="*/ 5483353 h 6858000"/>
              <a:gd name="connsiteX61" fmla="*/ 1132195 w 7467600"/>
              <a:gd name="connsiteY61" fmla="*/ 5467980 h 6858000"/>
              <a:gd name="connsiteX62" fmla="*/ 1456157 w 7467600"/>
              <a:gd name="connsiteY62" fmla="*/ 5371404 h 6858000"/>
              <a:gd name="connsiteX63" fmla="*/ 1244432 w 7467600"/>
              <a:gd name="connsiteY63" fmla="*/ 5385601 h 6858000"/>
              <a:gd name="connsiteX64" fmla="*/ 973990 w 7467600"/>
              <a:gd name="connsiteY64" fmla="*/ 5424940 h 6858000"/>
              <a:gd name="connsiteX65" fmla="*/ 1103809 w 7467600"/>
              <a:gd name="connsiteY65" fmla="*/ 5433720 h 6858000"/>
              <a:gd name="connsiteX66" fmla="*/ 1123454 w 7467600"/>
              <a:gd name="connsiteY66" fmla="*/ 5435727 h 6858000"/>
              <a:gd name="connsiteX67" fmla="*/ 1737017 w 7467600"/>
              <a:gd name="connsiteY67" fmla="*/ 5452183 h 6858000"/>
              <a:gd name="connsiteX68" fmla="*/ 1824397 w 7467600"/>
              <a:gd name="connsiteY68" fmla="*/ 5447757 h 6858000"/>
              <a:gd name="connsiteX69" fmla="*/ 2070059 w 7467600"/>
              <a:gd name="connsiteY69" fmla="*/ 5441660 h 6858000"/>
              <a:gd name="connsiteX70" fmla="*/ 1456157 w 7467600"/>
              <a:gd name="connsiteY70" fmla="*/ 5371404 h 6858000"/>
              <a:gd name="connsiteX71" fmla="*/ 4988186 w 7467600"/>
              <a:gd name="connsiteY71" fmla="*/ 5216467 h 6858000"/>
              <a:gd name="connsiteX72" fmla="*/ 4777334 w 7467600"/>
              <a:gd name="connsiteY72" fmla="*/ 5406072 h 6858000"/>
              <a:gd name="connsiteX73" fmla="*/ 4718341 w 7467600"/>
              <a:gd name="connsiteY73" fmla="*/ 5468043 h 6858000"/>
              <a:gd name="connsiteX74" fmla="*/ 4604655 w 7467600"/>
              <a:gd name="connsiteY74" fmla="*/ 5583434 h 6858000"/>
              <a:gd name="connsiteX75" fmla="*/ 4565074 w 7467600"/>
              <a:gd name="connsiteY75" fmla="*/ 5618550 h 6858000"/>
              <a:gd name="connsiteX76" fmla="*/ 4988186 w 7467600"/>
              <a:gd name="connsiteY76" fmla="*/ 5216467 h 6858000"/>
              <a:gd name="connsiteX77" fmla="*/ 4978032 w 7467600"/>
              <a:gd name="connsiteY77" fmla="*/ 5183809 h 6858000"/>
              <a:gd name="connsiteX78" fmla="*/ 4463413 w 7467600"/>
              <a:gd name="connsiteY78" fmla="*/ 5615162 h 6858000"/>
              <a:gd name="connsiteX79" fmla="*/ 4358134 w 7467600"/>
              <a:gd name="connsiteY79" fmla="*/ 5742791 h 6858000"/>
              <a:gd name="connsiteX80" fmla="*/ 4376219 w 7467600"/>
              <a:gd name="connsiteY80" fmla="*/ 5729027 h 6858000"/>
              <a:gd name="connsiteX81" fmla="*/ 4582340 w 7467600"/>
              <a:gd name="connsiteY81" fmla="*/ 5561037 h 6858000"/>
              <a:gd name="connsiteX82" fmla="*/ 4694684 w 7467600"/>
              <a:gd name="connsiteY82" fmla="*/ 5447098 h 6858000"/>
              <a:gd name="connsiteX83" fmla="*/ 4754123 w 7467600"/>
              <a:gd name="connsiteY83" fmla="*/ 5384643 h 6858000"/>
              <a:gd name="connsiteX84" fmla="*/ 4978032 w 7467600"/>
              <a:gd name="connsiteY84" fmla="*/ 5183809 h 6858000"/>
              <a:gd name="connsiteX85" fmla="*/ 1903353 w 7467600"/>
              <a:gd name="connsiteY85" fmla="*/ 5044827 h 6858000"/>
              <a:gd name="connsiteX86" fmla="*/ 1936931 w 7467600"/>
              <a:gd name="connsiteY86" fmla="*/ 5093954 h 6858000"/>
              <a:gd name="connsiteX87" fmla="*/ 2195868 w 7467600"/>
              <a:gd name="connsiteY87" fmla="*/ 5396574 h 6858000"/>
              <a:gd name="connsiteX88" fmla="*/ 2088852 w 7467600"/>
              <a:gd name="connsiteY88" fmla="*/ 5166123 h 6858000"/>
              <a:gd name="connsiteX89" fmla="*/ 1958241 w 7467600"/>
              <a:gd name="connsiteY89" fmla="*/ 5067955 h 6858000"/>
              <a:gd name="connsiteX90" fmla="*/ 1903353 w 7467600"/>
              <a:gd name="connsiteY90" fmla="*/ 5044827 h 6858000"/>
              <a:gd name="connsiteX91" fmla="*/ 1979378 w 7467600"/>
              <a:gd name="connsiteY91" fmla="*/ 4769504 h 6858000"/>
              <a:gd name="connsiteX92" fmla="*/ 2882120 w 7467600"/>
              <a:gd name="connsiteY92" fmla="*/ 5064547 h 6858000"/>
              <a:gd name="connsiteX93" fmla="*/ 2793103 w 7467600"/>
              <a:gd name="connsiteY93" fmla="*/ 5039699 h 6858000"/>
              <a:gd name="connsiteX94" fmla="*/ 2770041 w 7467600"/>
              <a:gd name="connsiteY94" fmla="*/ 5033634 h 6858000"/>
              <a:gd name="connsiteX95" fmla="*/ 1979378 w 7467600"/>
              <a:gd name="connsiteY95" fmla="*/ 4769504 h 6858000"/>
              <a:gd name="connsiteX96" fmla="*/ 1927410 w 7467600"/>
              <a:gd name="connsiteY96" fmla="*/ 4716164 h 6858000"/>
              <a:gd name="connsiteX97" fmla="*/ 1959587 w 7467600"/>
              <a:gd name="connsiteY97" fmla="*/ 4728849 h 6858000"/>
              <a:gd name="connsiteX98" fmla="*/ 2777707 w 7467600"/>
              <a:gd name="connsiteY98" fmla="*/ 5003991 h 6858000"/>
              <a:gd name="connsiteX99" fmla="*/ 2800768 w 7467600"/>
              <a:gd name="connsiteY99" fmla="*/ 5010056 h 6858000"/>
              <a:gd name="connsiteX100" fmla="*/ 2879408 w 7467600"/>
              <a:gd name="connsiteY100" fmla="*/ 5031590 h 6858000"/>
              <a:gd name="connsiteX101" fmla="*/ 2862295 w 7467600"/>
              <a:gd name="connsiteY101" fmla="*/ 5022958 h 6858000"/>
              <a:gd name="connsiteX102" fmla="*/ 2813343 w 7467600"/>
              <a:gd name="connsiteY102" fmla="*/ 4998369 h 6858000"/>
              <a:gd name="connsiteX103" fmla="*/ 2646245 w 7467600"/>
              <a:gd name="connsiteY103" fmla="*/ 4930999 h 6858000"/>
              <a:gd name="connsiteX104" fmla="*/ 1999243 w 7467600"/>
              <a:gd name="connsiteY104" fmla="*/ 4730524 h 6858000"/>
              <a:gd name="connsiteX105" fmla="*/ 1979527 w 7467600"/>
              <a:gd name="connsiteY105" fmla="*/ 4726651 h 6858000"/>
              <a:gd name="connsiteX106" fmla="*/ 1927410 w 7467600"/>
              <a:gd name="connsiteY106" fmla="*/ 4716164 h 6858000"/>
              <a:gd name="connsiteX107" fmla="*/ 1997014 w 7467600"/>
              <a:gd name="connsiteY107" fmla="*/ 4698007 h 6858000"/>
              <a:gd name="connsiteX108" fmla="*/ 2005458 w 7467600"/>
              <a:gd name="connsiteY108" fmla="*/ 4699540 h 6858000"/>
              <a:gd name="connsiteX109" fmla="*/ 2657186 w 7467600"/>
              <a:gd name="connsiteY109" fmla="*/ 4901687 h 6858000"/>
              <a:gd name="connsiteX110" fmla="*/ 2826662 w 7467600"/>
              <a:gd name="connsiteY110" fmla="*/ 4970362 h 6858000"/>
              <a:gd name="connsiteX111" fmla="*/ 2876100 w 7467600"/>
              <a:gd name="connsiteY111" fmla="*/ 4995397 h 6858000"/>
              <a:gd name="connsiteX112" fmla="*/ 3042600 w 7467600"/>
              <a:gd name="connsiteY112" fmla="*/ 5059532 h 6858000"/>
              <a:gd name="connsiteX113" fmla="*/ 1997014 w 7467600"/>
              <a:gd name="connsiteY113" fmla="*/ 4698007 h 6858000"/>
              <a:gd name="connsiteX114" fmla="*/ 2305292 w 7467600"/>
              <a:gd name="connsiteY114" fmla="*/ 4219492 h 6858000"/>
              <a:gd name="connsiteX115" fmla="*/ 3360922 w 7467600"/>
              <a:gd name="connsiteY115" fmla="*/ 4529373 h 6858000"/>
              <a:gd name="connsiteX116" fmla="*/ 3492420 w 7467600"/>
              <a:gd name="connsiteY116" fmla="*/ 4510145 h 6858000"/>
              <a:gd name="connsiteX117" fmla="*/ 3364086 w 7467600"/>
              <a:gd name="connsiteY117" fmla="*/ 4480340 h 6858000"/>
              <a:gd name="connsiteX118" fmla="*/ 3225818 w 7467600"/>
              <a:gd name="connsiteY118" fmla="*/ 4411822 h 6858000"/>
              <a:gd name="connsiteX119" fmla="*/ 3129696 w 7467600"/>
              <a:gd name="connsiteY119" fmla="*/ 4360704 h 6858000"/>
              <a:gd name="connsiteX120" fmla="*/ 2814545 w 7467600"/>
              <a:gd name="connsiteY120" fmla="*/ 4282955 h 6858000"/>
              <a:gd name="connsiteX121" fmla="*/ 2305292 w 7467600"/>
              <a:gd name="connsiteY121" fmla="*/ 4219492 h 6858000"/>
              <a:gd name="connsiteX122" fmla="*/ 2626982 w 7467600"/>
              <a:gd name="connsiteY122" fmla="*/ 4206450 h 6858000"/>
              <a:gd name="connsiteX123" fmla="*/ 2490617 w 7467600"/>
              <a:gd name="connsiteY123" fmla="*/ 4206951 h 6858000"/>
              <a:gd name="connsiteX124" fmla="*/ 2819869 w 7467600"/>
              <a:gd name="connsiteY124" fmla="*/ 4252936 h 6858000"/>
              <a:gd name="connsiteX125" fmla="*/ 3143018 w 7467600"/>
              <a:gd name="connsiteY125" fmla="*/ 4332698 h 6858000"/>
              <a:gd name="connsiteX126" fmla="*/ 3241520 w 7467600"/>
              <a:gd name="connsiteY126" fmla="*/ 4385112 h 6858000"/>
              <a:gd name="connsiteX127" fmla="*/ 3374575 w 7467600"/>
              <a:gd name="connsiteY127" fmla="*/ 4451517 h 6858000"/>
              <a:gd name="connsiteX128" fmla="*/ 3505221 w 7467600"/>
              <a:gd name="connsiteY128" fmla="*/ 4480757 h 6858000"/>
              <a:gd name="connsiteX129" fmla="*/ 2626982 w 7467600"/>
              <a:gd name="connsiteY129" fmla="*/ 4206450 h 6858000"/>
              <a:gd name="connsiteX130" fmla="*/ 1310106 w 7467600"/>
              <a:gd name="connsiteY130" fmla="*/ 3943217 h 6858000"/>
              <a:gd name="connsiteX131" fmla="*/ 854994 w 7467600"/>
              <a:gd name="connsiteY131" fmla="*/ 4399136 h 6858000"/>
              <a:gd name="connsiteX132" fmla="*/ 742462 w 7467600"/>
              <a:gd name="connsiteY132" fmla="*/ 4594648 h 6858000"/>
              <a:gd name="connsiteX133" fmla="*/ 820602 w 7467600"/>
              <a:gd name="connsiteY133" fmla="*/ 4485915 h 6858000"/>
              <a:gd name="connsiteX134" fmla="*/ 878295 w 7467600"/>
              <a:gd name="connsiteY134" fmla="*/ 4403594 h 6858000"/>
              <a:gd name="connsiteX135" fmla="*/ 1240607 w 7467600"/>
              <a:gd name="connsiteY135" fmla="*/ 4010401 h 6858000"/>
              <a:gd name="connsiteX136" fmla="*/ 1310106 w 7467600"/>
              <a:gd name="connsiteY136" fmla="*/ 3943217 h 6858000"/>
              <a:gd name="connsiteX137" fmla="*/ 1423113 w 7467600"/>
              <a:gd name="connsiteY137" fmla="*/ 3874565 h 6858000"/>
              <a:gd name="connsiteX138" fmla="*/ 1260565 w 7467600"/>
              <a:gd name="connsiteY138" fmla="*/ 4031982 h 6858000"/>
              <a:gd name="connsiteX139" fmla="*/ 901900 w 7467600"/>
              <a:gd name="connsiteY139" fmla="*/ 4421236 h 6858000"/>
              <a:gd name="connsiteX140" fmla="*/ 845044 w 7467600"/>
              <a:gd name="connsiteY140" fmla="*/ 4502436 h 6858000"/>
              <a:gd name="connsiteX141" fmla="*/ 685926 w 7467600"/>
              <a:gd name="connsiteY141" fmla="*/ 4703069 h 6858000"/>
              <a:gd name="connsiteX142" fmla="*/ 684248 w 7467600"/>
              <a:gd name="connsiteY142" fmla="*/ 4706721 h 6858000"/>
              <a:gd name="connsiteX143" fmla="*/ 1423113 w 7467600"/>
              <a:gd name="connsiteY143" fmla="*/ 3874565 h 6858000"/>
              <a:gd name="connsiteX144" fmla="*/ 3316479 w 7467600"/>
              <a:gd name="connsiteY144" fmla="*/ 3872136 h 6858000"/>
              <a:gd name="connsiteX145" fmla="*/ 3546806 w 7467600"/>
              <a:gd name="connsiteY145" fmla="*/ 4356139 h 6858000"/>
              <a:gd name="connsiteX146" fmla="*/ 3364433 w 7467600"/>
              <a:gd name="connsiteY146" fmla="*/ 3953121 h 6858000"/>
              <a:gd name="connsiteX147" fmla="*/ 3316479 w 7467600"/>
              <a:gd name="connsiteY147" fmla="*/ 3872136 h 6858000"/>
              <a:gd name="connsiteX148" fmla="*/ 3291335 w 7467600"/>
              <a:gd name="connsiteY148" fmla="*/ 3767420 h 6858000"/>
              <a:gd name="connsiteX149" fmla="*/ 3390805 w 7467600"/>
              <a:gd name="connsiteY149" fmla="*/ 3937163 h 6858000"/>
              <a:gd name="connsiteX150" fmla="*/ 3579062 w 7467600"/>
              <a:gd name="connsiteY150" fmla="*/ 4359040 h 6858000"/>
              <a:gd name="connsiteX151" fmla="*/ 3467355 w 7467600"/>
              <a:gd name="connsiteY151" fmla="*/ 3988130 h 6858000"/>
              <a:gd name="connsiteX152" fmla="*/ 3310753 w 7467600"/>
              <a:gd name="connsiteY152" fmla="*/ 3787140 h 6858000"/>
              <a:gd name="connsiteX153" fmla="*/ 3291335 w 7467600"/>
              <a:gd name="connsiteY153" fmla="*/ 3767420 h 6858000"/>
              <a:gd name="connsiteX154" fmla="*/ 1635889 w 7467600"/>
              <a:gd name="connsiteY154" fmla="*/ 3709494 h 6858000"/>
              <a:gd name="connsiteX155" fmla="*/ 1634800 w 7467600"/>
              <a:gd name="connsiteY155" fmla="*/ 3731111 h 6858000"/>
              <a:gd name="connsiteX156" fmla="*/ 1635889 w 7467600"/>
              <a:gd name="connsiteY156" fmla="*/ 3709494 h 6858000"/>
              <a:gd name="connsiteX157" fmla="*/ 1510397 w 7467600"/>
              <a:gd name="connsiteY157" fmla="*/ 3684705 h 6858000"/>
              <a:gd name="connsiteX158" fmla="*/ 1146550 w 7467600"/>
              <a:gd name="connsiteY158" fmla="*/ 3802012 h 6858000"/>
              <a:gd name="connsiteX159" fmla="*/ 698834 w 7467600"/>
              <a:gd name="connsiteY159" fmla="*/ 3952272 h 6858000"/>
              <a:gd name="connsiteX160" fmla="*/ 34256 w 7467600"/>
              <a:gd name="connsiteY160" fmla="*/ 4347603 h 6858000"/>
              <a:gd name="connsiteX161" fmla="*/ 527241 w 7467600"/>
              <a:gd name="connsiteY161" fmla="*/ 4065078 h 6858000"/>
              <a:gd name="connsiteX162" fmla="*/ 1510397 w 7467600"/>
              <a:gd name="connsiteY162" fmla="*/ 3684705 h 6858000"/>
              <a:gd name="connsiteX163" fmla="*/ 1313114 w 7467600"/>
              <a:gd name="connsiteY163" fmla="*/ 3655216 h 6858000"/>
              <a:gd name="connsiteX164" fmla="*/ 1109304 w 7467600"/>
              <a:gd name="connsiteY164" fmla="*/ 3669030 h 6858000"/>
              <a:gd name="connsiteX165" fmla="*/ 8129 w 7467600"/>
              <a:gd name="connsiteY165" fmla="*/ 4330519 h 6858000"/>
              <a:gd name="connsiteX166" fmla="*/ 687572 w 7467600"/>
              <a:gd name="connsiteY166" fmla="*/ 3925629 h 6858000"/>
              <a:gd name="connsiteX167" fmla="*/ 1138365 w 7467600"/>
              <a:gd name="connsiteY167" fmla="*/ 3774515 h 6858000"/>
              <a:gd name="connsiteX168" fmla="*/ 1505579 w 7467600"/>
              <a:gd name="connsiteY168" fmla="*/ 3655526 h 6858000"/>
              <a:gd name="connsiteX169" fmla="*/ 1313114 w 7467600"/>
              <a:gd name="connsiteY169" fmla="*/ 3655216 h 6858000"/>
              <a:gd name="connsiteX170" fmla="*/ 3655073 w 7467600"/>
              <a:gd name="connsiteY170" fmla="*/ 3650884 h 6858000"/>
              <a:gd name="connsiteX171" fmla="*/ 3989938 w 7467600"/>
              <a:gd name="connsiteY171" fmla="*/ 3991685 h 6858000"/>
              <a:gd name="connsiteX172" fmla="*/ 4393907 w 7467600"/>
              <a:gd name="connsiteY172" fmla="*/ 4261258 h 6858000"/>
              <a:gd name="connsiteX173" fmla="*/ 4648051 w 7467600"/>
              <a:gd name="connsiteY173" fmla="*/ 4374051 h 6858000"/>
              <a:gd name="connsiteX174" fmla="*/ 4383389 w 7467600"/>
              <a:gd name="connsiteY174" fmla="*/ 4184369 h 6858000"/>
              <a:gd name="connsiteX175" fmla="*/ 4165508 w 7467600"/>
              <a:gd name="connsiteY175" fmla="*/ 4035196 h 6858000"/>
              <a:gd name="connsiteX176" fmla="*/ 4068162 w 7467600"/>
              <a:gd name="connsiteY176" fmla="*/ 3953394 h 6858000"/>
              <a:gd name="connsiteX177" fmla="*/ 3981416 w 7467600"/>
              <a:gd name="connsiteY177" fmla="*/ 3880482 h 6858000"/>
              <a:gd name="connsiteX178" fmla="*/ 3800147 w 7467600"/>
              <a:gd name="connsiteY178" fmla="*/ 3749872 h 6858000"/>
              <a:gd name="connsiteX179" fmla="*/ 3655073 w 7467600"/>
              <a:gd name="connsiteY179" fmla="*/ 3650884 h 6858000"/>
              <a:gd name="connsiteX180" fmla="*/ 3670252 w 7467600"/>
              <a:gd name="connsiteY180" fmla="*/ 3622798 h 6858000"/>
              <a:gd name="connsiteX181" fmla="*/ 3817258 w 7467600"/>
              <a:gd name="connsiteY181" fmla="*/ 3723577 h 6858000"/>
              <a:gd name="connsiteX182" fmla="*/ 4000461 w 7467600"/>
              <a:gd name="connsiteY182" fmla="*/ 3855966 h 6858000"/>
              <a:gd name="connsiteX183" fmla="*/ 4088180 w 7467600"/>
              <a:gd name="connsiteY183" fmla="*/ 3929774 h 6858000"/>
              <a:gd name="connsiteX184" fmla="*/ 4184555 w 7467600"/>
              <a:gd name="connsiteY184" fmla="*/ 4010683 h 6858000"/>
              <a:gd name="connsiteX185" fmla="*/ 4399563 w 7467600"/>
              <a:gd name="connsiteY185" fmla="*/ 4158106 h 6858000"/>
              <a:gd name="connsiteX186" fmla="*/ 4684469 w 7467600"/>
              <a:gd name="connsiteY186" fmla="*/ 4364680 h 6858000"/>
              <a:gd name="connsiteX187" fmla="*/ 4690271 w 7467600"/>
              <a:gd name="connsiteY187" fmla="*/ 4370034 h 6858000"/>
              <a:gd name="connsiteX188" fmla="*/ 4136093 w 7467600"/>
              <a:gd name="connsiteY188" fmla="*/ 3858466 h 6858000"/>
              <a:gd name="connsiteX189" fmla="*/ 3670252 w 7467600"/>
              <a:gd name="connsiteY189" fmla="*/ 3622798 h 6858000"/>
              <a:gd name="connsiteX190" fmla="*/ 4440129 w 7467600"/>
              <a:gd name="connsiteY190" fmla="*/ 3448571 h 6858000"/>
              <a:gd name="connsiteX191" fmla="*/ 4856525 w 7467600"/>
              <a:gd name="connsiteY191" fmla="*/ 3915351 h 6858000"/>
              <a:gd name="connsiteX192" fmla="*/ 5059055 w 7467600"/>
              <a:gd name="connsiteY192" fmla="*/ 4108918 h 6858000"/>
              <a:gd name="connsiteX193" fmla="*/ 5290070 w 7467600"/>
              <a:gd name="connsiteY193" fmla="*/ 4263619 h 6858000"/>
              <a:gd name="connsiteX194" fmla="*/ 4834991 w 7467600"/>
              <a:gd name="connsiteY194" fmla="*/ 3830985 h 6858000"/>
              <a:gd name="connsiteX195" fmla="*/ 4440129 w 7467600"/>
              <a:gd name="connsiteY195" fmla="*/ 3448571 h 6858000"/>
              <a:gd name="connsiteX196" fmla="*/ 4441737 w 7467600"/>
              <a:gd name="connsiteY196" fmla="*/ 3399734 h 6858000"/>
              <a:gd name="connsiteX197" fmla="*/ 4431236 w 7467600"/>
              <a:gd name="connsiteY197" fmla="*/ 3400954 h 6858000"/>
              <a:gd name="connsiteX198" fmla="*/ 4557150 w 7467600"/>
              <a:gd name="connsiteY198" fmla="*/ 3510023 h 6858000"/>
              <a:gd name="connsiteX199" fmla="*/ 4856936 w 7467600"/>
              <a:gd name="connsiteY199" fmla="*/ 3809146 h 6858000"/>
              <a:gd name="connsiteX200" fmla="*/ 5111996 w 7467600"/>
              <a:gd name="connsiteY200" fmla="*/ 4065759 h 6858000"/>
              <a:gd name="connsiteX201" fmla="*/ 5388878 w 7467600"/>
              <a:gd name="connsiteY201" fmla="*/ 4300185 h 6858000"/>
              <a:gd name="connsiteX202" fmla="*/ 5425556 w 7467600"/>
              <a:gd name="connsiteY202" fmla="*/ 4308967 h 6858000"/>
              <a:gd name="connsiteX203" fmla="*/ 4943646 w 7467600"/>
              <a:gd name="connsiteY203" fmla="*/ 3822916 h 6858000"/>
              <a:gd name="connsiteX204" fmla="*/ 4594837 w 7467600"/>
              <a:gd name="connsiteY204" fmla="*/ 3532274 h 6858000"/>
              <a:gd name="connsiteX205" fmla="*/ 4441737 w 7467600"/>
              <a:gd name="connsiteY205" fmla="*/ 3399734 h 6858000"/>
              <a:gd name="connsiteX206" fmla="*/ 5425834 w 7467600"/>
              <a:gd name="connsiteY206" fmla="*/ 3162785 h 6858000"/>
              <a:gd name="connsiteX207" fmla="*/ 5401644 w 7467600"/>
              <a:gd name="connsiteY207" fmla="*/ 3617847 h 6858000"/>
              <a:gd name="connsiteX208" fmla="*/ 5467256 w 7467600"/>
              <a:gd name="connsiteY208" fmla="*/ 4175494 h 6858000"/>
              <a:gd name="connsiteX209" fmla="*/ 5448069 w 7467600"/>
              <a:gd name="connsiteY209" fmla="*/ 3567554 h 6858000"/>
              <a:gd name="connsiteX210" fmla="*/ 5425834 w 7467600"/>
              <a:gd name="connsiteY210" fmla="*/ 3162785 h 6858000"/>
              <a:gd name="connsiteX211" fmla="*/ 1318687 w 7467600"/>
              <a:gd name="connsiteY211" fmla="*/ 3113840 h 6858000"/>
              <a:gd name="connsiteX212" fmla="*/ 1066793 w 7467600"/>
              <a:gd name="connsiteY212" fmla="*/ 3212171 h 6858000"/>
              <a:gd name="connsiteX213" fmla="*/ 993319 w 7467600"/>
              <a:gd name="connsiteY213" fmla="*/ 3247648 h 6858000"/>
              <a:gd name="connsiteX214" fmla="*/ 853081 w 7467600"/>
              <a:gd name="connsiteY214" fmla="*/ 3312410 h 6858000"/>
              <a:gd name="connsiteX215" fmla="*/ 805957 w 7467600"/>
              <a:gd name="connsiteY215" fmla="*/ 3330443 h 6858000"/>
              <a:gd name="connsiteX216" fmla="*/ 1318687 w 7467600"/>
              <a:gd name="connsiteY216" fmla="*/ 3113840 h 6858000"/>
              <a:gd name="connsiteX217" fmla="*/ 5453702 w 7467600"/>
              <a:gd name="connsiteY217" fmla="*/ 3090882 h 6858000"/>
              <a:gd name="connsiteX218" fmla="*/ 5480135 w 7467600"/>
              <a:gd name="connsiteY218" fmla="*/ 3565802 h 6858000"/>
              <a:gd name="connsiteX219" fmla="*/ 5499023 w 7467600"/>
              <a:gd name="connsiteY219" fmla="*/ 4166310 h 6858000"/>
              <a:gd name="connsiteX220" fmla="*/ 5547022 w 7467600"/>
              <a:gd name="connsiteY220" fmla="*/ 3607838 h 6858000"/>
              <a:gd name="connsiteX221" fmla="*/ 5515964 w 7467600"/>
              <a:gd name="connsiteY221" fmla="*/ 3378541 h 6858000"/>
              <a:gd name="connsiteX222" fmla="*/ 5453702 w 7467600"/>
              <a:gd name="connsiteY222" fmla="*/ 3090882 h 6858000"/>
              <a:gd name="connsiteX223" fmla="*/ 1238695 w 7467600"/>
              <a:gd name="connsiteY223" fmla="*/ 3076820 h 6858000"/>
              <a:gd name="connsiteX224" fmla="*/ 716371 w 7467600"/>
              <a:gd name="connsiteY224" fmla="*/ 3293249 h 6858000"/>
              <a:gd name="connsiteX225" fmla="*/ 579522 w 7467600"/>
              <a:gd name="connsiteY225" fmla="*/ 3371759 h 6858000"/>
              <a:gd name="connsiteX226" fmla="*/ 600288 w 7467600"/>
              <a:gd name="connsiteY226" fmla="*/ 3365555 h 6858000"/>
              <a:gd name="connsiteX227" fmla="*/ 840692 w 7467600"/>
              <a:gd name="connsiteY227" fmla="*/ 3284921 h 6858000"/>
              <a:gd name="connsiteX228" fmla="*/ 979248 w 7467600"/>
              <a:gd name="connsiteY228" fmla="*/ 3221003 h 6858000"/>
              <a:gd name="connsiteX229" fmla="*/ 1053282 w 7467600"/>
              <a:gd name="connsiteY229" fmla="*/ 3185247 h 6858000"/>
              <a:gd name="connsiteX230" fmla="*/ 1320603 w 7467600"/>
              <a:gd name="connsiteY230" fmla="*/ 3081281 h 6858000"/>
              <a:gd name="connsiteX231" fmla="*/ 1238695 w 7467600"/>
              <a:gd name="connsiteY231" fmla="*/ 3076820 h 6858000"/>
              <a:gd name="connsiteX232" fmla="*/ 5425627 w 7467600"/>
              <a:gd name="connsiteY232" fmla="*/ 2954192 h 6858000"/>
              <a:gd name="connsiteX233" fmla="*/ 5470770 w 7467600"/>
              <a:gd name="connsiteY233" fmla="*/ 3005435 h 6858000"/>
              <a:gd name="connsiteX234" fmla="*/ 5519779 w 7467600"/>
              <a:gd name="connsiteY234" fmla="*/ 4359223 h 6858000"/>
              <a:gd name="connsiteX235" fmla="*/ 5520293 w 7467600"/>
              <a:gd name="connsiteY235" fmla="*/ 4360602 h 6858000"/>
              <a:gd name="connsiteX236" fmla="*/ 5767221 w 7467600"/>
              <a:gd name="connsiteY236" fmla="*/ 4665564 h 6858000"/>
              <a:gd name="connsiteX237" fmla="*/ 6937169 w 7467600"/>
              <a:gd name="connsiteY237" fmla="*/ 4815941 h 6858000"/>
              <a:gd name="connsiteX238" fmla="*/ 6953922 w 7467600"/>
              <a:gd name="connsiteY238" fmla="*/ 4890068 h 6858000"/>
              <a:gd name="connsiteX239" fmla="*/ 6071359 w 7467600"/>
              <a:gd name="connsiteY239" fmla="*/ 4770770 h 6858000"/>
              <a:gd name="connsiteX240" fmla="*/ 6038839 w 7467600"/>
              <a:gd name="connsiteY240" fmla="*/ 4764474 h 6858000"/>
              <a:gd name="connsiteX241" fmla="*/ 6038706 w 7467600"/>
              <a:gd name="connsiteY241" fmla="*/ 4763847 h 6858000"/>
              <a:gd name="connsiteX242" fmla="*/ 6037784 w 7467600"/>
              <a:gd name="connsiteY242" fmla="*/ 4764270 h 6858000"/>
              <a:gd name="connsiteX243" fmla="*/ 6038839 w 7467600"/>
              <a:gd name="connsiteY243" fmla="*/ 4764474 h 6858000"/>
              <a:gd name="connsiteX244" fmla="*/ 6040338 w 7467600"/>
              <a:gd name="connsiteY244" fmla="*/ 4771418 h 6858000"/>
              <a:gd name="connsiteX245" fmla="*/ 6024488 w 7467600"/>
              <a:gd name="connsiteY245" fmla="*/ 4809903 h 6858000"/>
              <a:gd name="connsiteX246" fmla="*/ 5599771 w 7467600"/>
              <a:gd name="connsiteY246" fmla="*/ 5509652 h 6858000"/>
              <a:gd name="connsiteX247" fmla="*/ 5548843 w 7467600"/>
              <a:gd name="connsiteY247" fmla="*/ 5563845 h 6858000"/>
              <a:gd name="connsiteX248" fmla="*/ 5940952 w 7467600"/>
              <a:gd name="connsiteY248" fmla="*/ 6250028 h 6858000"/>
              <a:gd name="connsiteX249" fmla="*/ 6043441 w 7467600"/>
              <a:gd name="connsiteY249" fmla="*/ 6665847 h 6858000"/>
              <a:gd name="connsiteX250" fmla="*/ 6093432 w 7467600"/>
              <a:gd name="connsiteY250" fmla="*/ 6858000 h 6858000"/>
              <a:gd name="connsiteX251" fmla="*/ 6034344 w 7467600"/>
              <a:gd name="connsiteY251" fmla="*/ 6858000 h 6858000"/>
              <a:gd name="connsiteX252" fmla="*/ 6026679 w 7467600"/>
              <a:gd name="connsiteY252" fmla="*/ 6836959 h 6858000"/>
              <a:gd name="connsiteX253" fmla="*/ 5800441 w 7467600"/>
              <a:gd name="connsiteY253" fmla="*/ 6335286 h 6858000"/>
              <a:gd name="connsiteX254" fmla="*/ 5526562 w 7467600"/>
              <a:gd name="connsiteY254" fmla="*/ 5705388 h 6858000"/>
              <a:gd name="connsiteX255" fmla="*/ 5519640 w 7467600"/>
              <a:gd name="connsiteY255" fmla="*/ 5683774 h 6858000"/>
              <a:gd name="connsiteX256" fmla="*/ 5844559 w 7467600"/>
              <a:gd name="connsiteY256" fmla="*/ 6553349 h 6858000"/>
              <a:gd name="connsiteX257" fmla="*/ 5975994 w 7467600"/>
              <a:gd name="connsiteY257" fmla="*/ 6858000 h 6858000"/>
              <a:gd name="connsiteX258" fmla="*/ 5898547 w 7467600"/>
              <a:gd name="connsiteY258" fmla="*/ 6858000 h 6858000"/>
              <a:gd name="connsiteX259" fmla="*/ 5682041 w 7467600"/>
              <a:gd name="connsiteY259" fmla="*/ 6355860 h 6858000"/>
              <a:gd name="connsiteX260" fmla="*/ 5461758 w 7467600"/>
              <a:gd name="connsiteY260" fmla="*/ 5820220 h 6858000"/>
              <a:gd name="connsiteX261" fmla="*/ 5237282 w 7467600"/>
              <a:gd name="connsiteY261" fmla="*/ 6579086 h 6858000"/>
              <a:gd name="connsiteX262" fmla="*/ 5115009 w 7467600"/>
              <a:gd name="connsiteY262" fmla="*/ 6858000 h 6858000"/>
              <a:gd name="connsiteX263" fmla="*/ 5028074 w 7467600"/>
              <a:gd name="connsiteY263" fmla="*/ 6858000 h 6858000"/>
              <a:gd name="connsiteX264" fmla="*/ 5079508 w 7467600"/>
              <a:gd name="connsiteY264" fmla="*/ 6749074 h 6858000"/>
              <a:gd name="connsiteX265" fmla="*/ 5371846 w 7467600"/>
              <a:gd name="connsiteY265" fmla="*/ 5924413 h 6858000"/>
              <a:gd name="connsiteX266" fmla="*/ 5270512 w 7467600"/>
              <a:gd name="connsiteY266" fmla="*/ 6138975 h 6858000"/>
              <a:gd name="connsiteX267" fmla="*/ 5062409 w 7467600"/>
              <a:gd name="connsiteY267" fmla="*/ 6653544 h 6858000"/>
              <a:gd name="connsiteX268" fmla="*/ 5036628 w 7467600"/>
              <a:gd name="connsiteY268" fmla="*/ 6754247 h 6858000"/>
              <a:gd name="connsiteX269" fmla="*/ 5009112 w 7467600"/>
              <a:gd name="connsiteY269" fmla="*/ 6858000 h 6858000"/>
              <a:gd name="connsiteX270" fmla="*/ 4976679 w 7467600"/>
              <a:gd name="connsiteY270" fmla="*/ 6858000 h 6858000"/>
              <a:gd name="connsiteX271" fmla="*/ 5006537 w 7467600"/>
              <a:gd name="connsiteY271" fmla="*/ 6747068 h 6858000"/>
              <a:gd name="connsiteX272" fmla="*/ 5032723 w 7467600"/>
              <a:gd name="connsiteY272" fmla="*/ 6644957 h 6858000"/>
              <a:gd name="connsiteX273" fmla="*/ 5242949 w 7467600"/>
              <a:gd name="connsiteY273" fmla="*/ 6125175 h 6858000"/>
              <a:gd name="connsiteX274" fmla="*/ 5286321 w 7467600"/>
              <a:gd name="connsiteY274" fmla="*/ 6033555 h 6858000"/>
              <a:gd name="connsiteX275" fmla="*/ 5008210 w 7467600"/>
              <a:gd name="connsiteY275" fmla="*/ 6649194 h 6858000"/>
              <a:gd name="connsiteX276" fmla="*/ 4986321 w 7467600"/>
              <a:gd name="connsiteY276" fmla="*/ 6765687 h 6858000"/>
              <a:gd name="connsiteX277" fmla="*/ 4973474 w 7467600"/>
              <a:gd name="connsiteY277" fmla="*/ 6858000 h 6858000"/>
              <a:gd name="connsiteX278" fmla="*/ 4907178 w 7467600"/>
              <a:gd name="connsiteY278" fmla="*/ 6858000 h 6858000"/>
              <a:gd name="connsiteX279" fmla="*/ 4910810 w 7467600"/>
              <a:gd name="connsiteY279" fmla="*/ 6829660 h 6858000"/>
              <a:gd name="connsiteX280" fmla="*/ 4987461 w 7467600"/>
              <a:gd name="connsiteY280" fmla="*/ 6432994 h 6858000"/>
              <a:gd name="connsiteX281" fmla="*/ 5179262 w 7467600"/>
              <a:gd name="connsiteY281" fmla="*/ 6035044 h 6858000"/>
              <a:gd name="connsiteX282" fmla="*/ 4689678 w 7467600"/>
              <a:gd name="connsiteY282" fmla="*/ 6440241 h 6858000"/>
              <a:gd name="connsiteX283" fmla="*/ 4477543 w 7467600"/>
              <a:gd name="connsiteY283" fmla="*/ 6674836 h 6858000"/>
              <a:gd name="connsiteX284" fmla="*/ 4329957 w 7467600"/>
              <a:gd name="connsiteY284" fmla="*/ 6858000 h 6858000"/>
              <a:gd name="connsiteX285" fmla="*/ 4218595 w 7467600"/>
              <a:gd name="connsiteY285" fmla="*/ 6858000 h 6858000"/>
              <a:gd name="connsiteX286" fmla="*/ 4368888 w 7467600"/>
              <a:gd name="connsiteY286" fmla="*/ 6668412 h 6858000"/>
              <a:gd name="connsiteX287" fmla="*/ 4563091 w 7467600"/>
              <a:gd name="connsiteY287" fmla="*/ 6442508 h 6858000"/>
              <a:gd name="connsiteX288" fmla="*/ 5387324 w 7467600"/>
              <a:gd name="connsiteY288" fmla="*/ 5705830 h 6858000"/>
              <a:gd name="connsiteX289" fmla="*/ 5073620 w 7467600"/>
              <a:gd name="connsiteY289" fmla="*/ 5955437 h 6858000"/>
              <a:gd name="connsiteX290" fmla="*/ 4689789 w 7467600"/>
              <a:gd name="connsiteY290" fmla="*/ 6268382 h 6858000"/>
              <a:gd name="connsiteX291" fmla="*/ 4418722 w 7467600"/>
              <a:gd name="connsiteY291" fmla="*/ 6570886 h 6858000"/>
              <a:gd name="connsiteX292" fmla="*/ 4214944 w 7467600"/>
              <a:gd name="connsiteY292" fmla="*/ 6858000 h 6858000"/>
              <a:gd name="connsiteX293" fmla="*/ 4177898 w 7467600"/>
              <a:gd name="connsiteY293" fmla="*/ 6858000 h 6858000"/>
              <a:gd name="connsiteX294" fmla="*/ 4391597 w 7467600"/>
              <a:gd name="connsiteY294" fmla="*/ 6556370 h 6858000"/>
              <a:gd name="connsiteX295" fmla="*/ 4668889 w 7467600"/>
              <a:gd name="connsiteY295" fmla="*/ 6246399 h 6858000"/>
              <a:gd name="connsiteX296" fmla="*/ 5055427 w 7467600"/>
              <a:gd name="connsiteY296" fmla="*/ 5931476 h 6858000"/>
              <a:gd name="connsiteX297" fmla="*/ 5371814 w 7467600"/>
              <a:gd name="connsiteY297" fmla="*/ 5678975 h 6858000"/>
              <a:gd name="connsiteX298" fmla="*/ 4987918 w 7467600"/>
              <a:gd name="connsiteY298" fmla="*/ 5838701 h 6858000"/>
              <a:gd name="connsiteX299" fmla="*/ 4317146 w 7467600"/>
              <a:gd name="connsiteY299" fmla="*/ 6587716 h 6858000"/>
              <a:gd name="connsiteX300" fmla="*/ 4171627 w 7467600"/>
              <a:gd name="connsiteY300" fmla="*/ 6858000 h 6858000"/>
              <a:gd name="connsiteX301" fmla="*/ 4081585 w 7467600"/>
              <a:gd name="connsiteY301" fmla="*/ 6858000 h 6858000"/>
              <a:gd name="connsiteX302" fmla="*/ 4238603 w 7467600"/>
              <a:gd name="connsiteY302" fmla="*/ 6559341 h 6858000"/>
              <a:gd name="connsiteX303" fmla="*/ 4778333 w 7467600"/>
              <a:gd name="connsiteY303" fmla="*/ 5873626 h 6858000"/>
              <a:gd name="connsiteX304" fmla="*/ 5414185 w 7467600"/>
              <a:gd name="connsiteY304" fmla="*/ 5573882 h 6858000"/>
              <a:gd name="connsiteX305" fmla="*/ 5959648 w 7467600"/>
              <a:gd name="connsiteY305" fmla="*/ 4760797 h 6858000"/>
              <a:gd name="connsiteX306" fmla="*/ 5355019 w 7467600"/>
              <a:gd name="connsiteY306" fmla="*/ 4734672 h 6858000"/>
              <a:gd name="connsiteX307" fmla="*/ 5083565 w 7467600"/>
              <a:gd name="connsiteY307" fmla="*/ 5179121 h 6858000"/>
              <a:gd name="connsiteX308" fmla="*/ 4713577 w 7467600"/>
              <a:gd name="connsiteY308" fmla="*/ 5616803 h 6858000"/>
              <a:gd name="connsiteX309" fmla="*/ 3989559 w 7467600"/>
              <a:gd name="connsiteY309" fmla="*/ 6145945 h 6858000"/>
              <a:gd name="connsiteX310" fmla="*/ 3939824 w 7467600"/>
              <a:gd name="connsiteY310" fmla="*/ 6066900 h 6858000"/>
              <a:gd name="connsiteX311" fmla="*/ 4584537 w 7467600"/>
              <a:gd name="connsiteY311" fmla="*/ 5324826 h 6858000"/>
              <a:gd name="connsiteX312" fmla="*/ 5037105 w 7467600"/>
              <a:gd name="connsiteY312" fmla="*/ 5088765 h 6858000"/>
              <a:gd name="connsiteX313" fmla="*/ 5039930 w 7467600"/>
              <a:gd name="connsiteY313" fmla="*/ 5089585 h 6858000"/>
              <a:gd name="connsiteX314" fmla="*/ 5263764 w 7467600"/>
              <a:gd name="connsiteY314" fmla="*/ 4735525 h 6858000"/>
              <a:gd name="connsiteX315" fmla="*/ 4086300 w 7467600"/>
              <a:gd name="connsiteY315" fmla="*/ 4884599 h 6858000"/>
              <a:gd name="connsiteX316" fmla="*/ 4085485 w 7467600"/>
              <a:gd name="connsiteY316" fmla="*/ 4899070 h 6858000"/>
              <a:gd name="connsiteX317" fmla="*/ 3871915 w 7467600"/>
              <a:gd name="connsiteY317" fmla="*/ 5253645 h 6858000"/>
              <a:gd name="connsiteX318" fmla="*/ 3799374 w 7467600"/>
              <a:gd name="connsiteY318" fmla="*/ 5466127 h 6858000"/>
              <a:gd name="connsiteX319" fmla="*/ 3498850 w 7467600"/>
              <a:gd name="connsiteY319" fmla="*/ 6661888 h 6858000"/>
              <a:gd name="connsiteX320" fmla="*/ 3399216 w 7467600"/>
              <a:gd name="connsiteY320" fmla="*/ 6858000 h 6858000"/>
              <a:gd name="connsiteX321" fmla="*/ 3303688 w 7467600"/>
              <a:gd name="connsiteY321" fmla="*/ 6858000 h 6858000"/>
              <a:gd name="connsiteX322" fmla="*/ 3391774 w 7467600"/>
              <a:gd name="connsiteY322" fmla="*/ 6697181 h 6858000"/>
              <a:gd name="connsiteX323" fmla="*/ 3735540 w 7467600"/>
              <a:gd name="connsiteY323" fmla="*/ 5546923 h 6858000"/>
              <a:gd name="connsiteX324" fmla="*/ 3729438 w 7467600"/>
              <a:gd name="connsiteY324" fmla="*/ 5569058 h 6858000"/>
              <a:gd name="connsiteX325" fmla="*/ 3707782 w 7467600"/>
              <a:gd name="connsiteY325" fmla="*/ 5644908 h 6858000"/>
              <a:gd name="connsiteX326" fmla="*/ 3583827 w 7467600"/>
              <a:gd name="connsiteY326" fmla="*/ 6039215 h 6858000"/>
              <a:gd name="connsiteX327" fmla="*/ 3547861 w 7467600"/>
              <a:gd name="connsiteY327" fmla="*/ 6129609 h 6858000"/>
              <a:gd name="connsiteX328" fmla="*/ 3490905 w 7467600"/>
              <a:gd name="connsiteY328" fmla="*/ 6277660 h 6858000"/>
              <a:gd name="connsiteX329" fmla="*/ 3455859 w 7467600"/>
              <a:gd name="connsiteY329" fmla="*/ 6391301 h 6858000"/>
              <a:gd name="connsiteX330" fmla="*/ 3429112 w 7467600"/>
              <a:gd name="connsiteY330" fmla="*/ 6479469 h 6858000"/>
              <a:gd name="connsiteX331" fmla="*/ 3304862 w 7467600"/>
              <a:gd name="connsiteY331" fmla="*/ 6796476 h 6858000"/>
              <a:gd name="connsiteX332" fmla="*/ 3276071 w 7467600"/>
              <a:gd name="connsiteY332" fmla="*/ 6858000 h 6858000"/>
              <a:gd name="connsiteX333" fmla="*/ 3240805 w 7467600"/>
              <a:gd name="connsiteY333" fmla="*/ 6858000 h 6858000"/>
              <a:gd name="connsiteX334" fmla="*/ 3275917 w 7467600"/>
              <a:gd name="connsiteY334" fmla="*/ 6783192 h 6858000"/>
              <a:gd name="connsiteX335" fmla="*/ 3399358 w 7467600"/>
              <a:gd name="connsiteY335" fmla="*/ 6469011 h 6858000"/>
              <a:gd name="connsiteX336" fmla="*/ 3425650 w 7467600"/>
              <a:gd name="connsiteY336" fmla="*/ 6381333 h 6858000"/>
              <a:gd name="connsiteX337" fmla="*/ 3460661 w 7467600"/>
              <a:gd name="connsiteY337" fmla="*/ 6266763 h 6858000"/>
              <a:gd name="connsiteX338" fmla="*/ 3518021 w 7467600"/>
              <a:gd name="connsiteY338" fmla="*/ 6117298 h 6858000"/>
              <a:gd name="connsiteX339" fmla="*/ 3554035 w 7467600"/>
              <a:gd name="connsiteY339" fmla="*/ 6027832 h 6858000"/>
              <a:gd name="connsiteX340" fmla="*/ 3677174 w 7467600"/>
              <a:gd name="connsiteY340" fmla="*/ 5636351 h 6858000"/>
              <a:gd name="connsiteX341" fmla="*/ 3698819 w 7467600"/>
              <a:gd name="connsiteY341" fmla="*/ 5560503 h 6858000"/>
              <a:gd name="connsiteX342" fmla="*/ 3702094 w 7467600"/>
              <a:gd name="connsiteY342" fmla="*/ 5549194 h 6858000"/>
              <a:gd name="connsiteX343" fmla="*/ 3398355 w 7467600"/>
              <a:gd name="connsiteY343" fmla="*/ 6094603 h 6858000"/>
              <a:gd name="connsiteX344" fmla="*/ 3193941 w 7467600"/>
              <a:gd name="connsiteY344" fmla="*/ 6798775 h 6858000"/>
              <a:gd name="connsiteX345" fmla="*/ 3184140 w 7467600"/>
              <a:gd name="connsiteY345" fmla="*/ 6858000 h 6858000"/>
              <a:gd name="connsiteX346" fmla="*/ 3099978 w 7467600"/>
              <a:gd name="connsiteY346" fmla="*/ 6858000 h 6858000"/>
              <a:gd name="connsiteX347" fmla="*/ 3101556 w 7467600"/>
              <a:gd name="connsiteY347" fmla="*/ 6843337 h 6858000"/>
              <a:gd name="connsiteX348" fmla="*/ 3370162 w 7467600"/>
              <a:gd name="connsiteY348" fmla="*/ 5785550 h 6858000"/>
              <a:gd name="connsiteX349" fmla="*/ 3746477 w 7467600"/>
              <a:gd name="connsiteY349" fmla="*/ 5377889 h 6858000"/>
              <a:gd name="connsiteX350" fmla="*/ 3863399 w 7467600"/>
              <a:gd name="connsiteY350" fmla="*/ 5087257 h 6858000"/>
              <a:gd name="connsiteX351" fmla="*/ 3968712 w 7467600"/>
              <a:gd name="connsiteY351" fmla="*/ 4913989 h 6858000"/>
              <a:gd name="connsiteX352" fmla="*/ 2792390 w 7467600"/>
              <a:gd name="connsiteY352" fmla="*/ 5382974 h 6858000"/>
              <a:gd name="connsiteX353" fmla="*/ 2714982 w 7467600"/>
              <a:gd name="connsiteY353" fmla="*/ 5427051 h 6858000"/>
              <a:gd name="connsiteX354" fmla="*/ 2813361 w 7467600"/>
              <a:gd name="connsiteY354" fmla="*/ 6023912 h 6858000"/>
              <a:gd name="connsiteX355" fmla="*/ 2688430 w 7467600"/>
              <a:gd name="connsiteY355" fmla="*/ 6801564 h 6858000"/>
              <a:gd name="connsiteX356" fmla="*/ 2629626 w 7467600"/>
              <a:gd name="connsiteY356" fmla="*/ 6763394 h 6858000"/>
              <a:gd name="connsiteX357" fmla="*/ 2565328 w 7467600"/>
              <a:gd name="connsiteY357" fmla="*/ 5516399 h 6858000"/>
              <a:gd name="connsiteX358" fmla="*/ 1922999 w 7467600"/>
              <a:gd name="connsiteY358" fmla="*/ 5980343 h 6858000"/>
              <a:gd name="connsiteX359" fmla="*/ 1950261 w 7467600"/>
              <a:gd name="connsiteY359" fmla="*/ 6405858 h 6858000"/>
              <a:gd name="connsiteX360" fmla="*/ 2365554 w 7467600"/>
              <a:gd name="connsiteY360" fmla="*/ 6759107 h 6858000"/>
              <a:gd name="connsiteX361" fmla="*/ 2424142 w 7467600"/>
              <a:gd name="connsiteY361" fmla="*/ 6858000 h 6858000"/>
              <a:gd name="connsiteX362" fmla="*/ 2395994 w 7467600"/>
              <a:gd name="connsiteY362" fmla="*/ 6858000 h 6858000"/>
              <a:gd name="connsiteX363" fmla="*/ 2392863 w 7467600"/>
              <a:gd name="connsiteY363" fmla="*/ 6852964 h 6858000"/>
              <a:gd name="connsiteX364" fmla="*/ 2017589 w 7467600"/>
              <a:gd name="connsiteY364" fmla="*/ 6493982 h 6858000"/>
              <a:gd name="connsiteX365" fmla="*/ 2147336 w 7467600"/>
              <a:gd name="connsiteY365" fmla="*/ 6594052 h 6858000"/>
              <a:gd name="connsiteX366" fmla="*/ 2207047 w 7467600"/>
              <a:gd name="connsiteY366" fmla="*/ 6654540 h 6858000"/>
              <a:gd name="connsiteX367" fmla="*/ 2299106 w 7467600"/>
              <a:gd name="connsiteY367" fmla="*/ 6778931 h 6858000"/>
              <a:gd name="connsiteX368" fmla="*/ 2314430 w 7467600"/>
              <a:gd name="connsiteY368" fmla="*/ 6801144 h 6858000"/>
              <a:gd name="connsiteX369" fmla="*/ 2352406 w 7467600"/>
              <a:gd name="connsiteY369" fmla="*/ 6858000 h 6858000"/>
              <a:gd name="connsiteX370" fmla="*/ 2314492 w 7467600"/>
              <a:gd name="connsiteY370" fmla="*/ 6858000 h 6858000"/>
              <a:gd name="connsiteX371" fmla="*/ 2288095 w 7467600"/>
              <a:gd name="connsiteY371" fmla="*/ 6818030 h 6858000"/>
              <a:gd name="connsiteX372" fmla="*/ 2272768 w 7467600"/>
              <a:gd name="connsiteY372" fmla="*/ 6795822 h 6858000"/>
              <a:gd name="connsiteX373" fmla="*/ 2182715 w 7467600"/>
              <a:gd name="connsiteY373" fmla="*/ 6675071 h 6858000"/>
              <a:gd name="connsiteX374" fmla="*/ 2032061 w 7467600"/>
              <a:gd name="connsiteY374" fmla="*/ 6541380 h 6858000"/>
              <a:gd name="connsiteX375" fmla="*/ 2257220 w 7467600"/>
              <a:gd name="connsiteY375" fmla="*/ 6826257 h 6858000"/>
              <a:gd name="connsiteX376" fmla="*/ 2281324 w 7467600"/>
              <a:gd name="connsiteY376" fmla="*/ 6858000 h 6858000"/>
              <a:gd name="connsiteX377" fmla="*/ 2242860 w 7467600"/>
              <a:gd name="connsiteY377" fmla="*/ 6858000 h 6858000"/>
              <a:gd name="connsiteX378" fmla="*/ 2232818 w 7467600"/>
              <a:gd name="connsiteY378" fmla="*/ 6844926 h 6858000"/>
              <a:gd name="connsiteX379" fmla="*/ 1990172 w 7467600"/>
              <a:gd name="connsiteY379" fmla="*/ 6542121 h 6858000"/>
              <a:gd name="connsiteX380" fmla="*/ 2124090 w 7467600"/>
              <a:gd name="connsiteY380" fmla="*/ 6761017 h 6858000"/>
              <a:gd name="connsiteX381" fmla="*/ 2200380 w 7467600"/>
              <a:gd name="connsiteY381" fmla="*/ 6858000 h 6858000"/>
              <a:gd name="connsiteX382" fmla="*/ 2147507 w 7467600"/>
              <a:gd name="connsiteY382" fmla="*/ 6858000 h 6858000"/>
              <a:gd name="connsiteX383" fmla="*/ 2070668 w 7467600"/>
              <a:gd name="connsiteY383" fmla="*/ 6761520 h 6858000"/>
              <a:gd name="connsiteX384" fmla="*/ 1975142 w 7467600"/>
              <a:gd name="connsiteY384" fmla="*/ 6585570 h 6858000"/>
              <a:gd name="connsiteX385" fmla="*/ 2050035 w 7467600"/>
              <a:gd name="connsiteY385" fmla="*/ 6813345 h 6858000"/>
              <a:gd name="connsiteX386" fmla="*/ 2063025 w 7467600"/>
              <a:gd name="connsiteY386" fmla="*/ 6858000 h 6858000"/>
              <a:gd name="connsiteX387" fmla="*/ 2021675 w 7467600"/>
              <a:gd name="connsiteY387" fmla="*/ 6858000 h 6858000"/>
              <a:gd name="connsiteX388" fmla="*/ 2019308 w 7467600"/>
              <a:gd name="connsiteY388" fmla="*/ 6847118 h 6858000"/>
              <a:gd name="connsiteX389" fmla="*/ 1938835 w 7467600"/>
              <a:gd name="connsiteY389" fmla="*/ 6551160 h 6858000"/>
              <a:gd name="connsiteX390" fmla="*/ 1953230 w 7467600"/>
              <a:gd name="connsiteY390" fmla="*/ 6759699 h 6858000"/>
              <a:gd name="connsiteX391" fmla="*/ 1956763 w 7467600"/>
              <a:gd name="connsiteY391" fmla="*/ 6778191 h 6858000"/>
              <a:gd name="connsiteX392" fmla="*/ 1967925 w 7467600"/>
              <a:gd name="connsiteY392" fmla="*/ 6858000 h 6858000"/>
              <a:gd name="connsiteX393" fmla="*/ 1936622 w 7467600"/>
              <a:gd name="connsiteY393" fmla="*/ 6858000 h 6858000"/>
              <a:gd name="connsiteX394" fmla="*/ 1926261 w 7467600"/>
              <a:gd name="connsiteY394" fmla="*/ 6784064 h 6858000"/>
              <a:gd name="connsiteX395" fmla="*/ 1922724 w 7467600"/>
              <a:gd name="connsiteY395" fmla="*/ 6765577 h 6858000"/>
              <a:gd name="connsiteX396" fmla="*/ 1904650 w 7467600"/>
              <a:gd name="connsiteY396" fmla="*/ 6639616 h 6858000"/>
              <a:gd name="connsiteX397" fmla="*/ 1885273 w 7467600"/>
              <a:gd name="connsiteY397" fmla="*/ 6858000 h 6858000"/>
              <a:gd name="connsiteX398" fmla="*/ 1854363 w 7467600"/>
              <a:gd name="connsiteY398" fmla="*/ 6858000 h 6858000"/>
              <a:gd name="connsiteX399" fmla="*/ 1880391 w 7467600"/>
              <a:gd name="connsiteY399" fmla="*/ 6603796 h 6858000"/>
              <a:gd name="connsiteX400" fmla="*/ 1818273 w 7467600"/>
              <a:gd name="connsiteY400" fmla="*/ 6715729 h 6858000"/>
              <a:gd name="connsiteX401" fmla="*/ 1794691 w 7467600"/>
              <a:gd name="connsiteY401" fmla="*/ 6843239 h 6858000"/>
              <a:gd name="connsiteX402" fmla="*/ 1794914 w 7467600"/>
              <a:gd name="connsiteY402" fmla="*/ 6858000 h 6858000"/>
              <a:gd name="connsiteX403" fmla="*/ 1746128 w 7467600"/>
              <a:gd name="connsiteY403" fmla="*/ 6858000 h 6858000"/>
              <a:gd name="connsiteX404" fmla="*/ 1753934 w 7467600"/>
              <a:gd name="connsiteY404" fmla="*/ 6724796 h 6858000"/>
              <a:gd name="connsiteX405" fmla="*/ 1792053 w 7467600"/>
              <a:gd name="connsiteY405" fmla="*/ 6572396 h 6858000"/>
              <a:gd name="connsiteX406" fmla="*/ 1862248 w 7467600"/>
              <a:gd name="connsiteY406" fmla="*/ 6266397 h 6858000"/>
              <a:gd name="connsiteX407" fmla="*/ 1862250 w 7467600"/>
              <a:gd name="connsiteY407" fmla="*/ 6033531 h 6858000"/>
              <a:gd name="connsiteX408" fmla="*/ 1211999 w 7467600"/>
              <a:gd name="connsiteY408" fmla="*/ 6683610 h 6858000"/>
              <a:gd name="connsiteX409" fmla="*/ 1213266 w 7467600"/>
              <a:gd name="connsiteY409" fmla="*/ 6691947 h 6858000"/>
              <a:gd name="connsiteX410" fmla="*/ 1203370 w 7467600"/>
              <a:gd name="connsiteY410" fmla="*/ 6850676 h 6858000"/>
              <a:gd name="connsiteX411" fmla="*/ 1203671 w 7467600"/>
              <a:gd name="connsiteY411" fmla="*/ 6858000 h 6858000"/>
              <a:gd name="connsiteX412" fmla="*/ 1143180 w 7467600"/>
              <a:gd name="connsiteY412" fmla="*/ 6858000 h 6858000"/>
              <a:gd name="connsiteX413" fmla="*/ 1142176 w 7467600"/>
              <a:gd name="connsiteY413" fmla="*/ 6766045 h 6858000"/>
              <a:gd name="connsiteX414" fmla="*/ 1067484 w 7467600"/>
              <a:gd name="connsiteY414" fmla="*/ 6858000 h 6858000"/>
              <a:gd name="connsiteX415" fmla="*/ 953928 w 7467600"/>
              <a:gd name="connsiteY415" fmla="*/ 6858000 h 6858000"/>
              <a:gd name="connsiteX416" fmla="*/ 959715 w 7467600"/>
              <a:gd name="connsiteY416" fmla="*/ 6850185 h 6858000"/>
              <a:gd name="connsiteX417" fmla="*/ 1483788 w 7467600"/>
              <a:gd name="connsiteY417" fmla="*/ 6259174 h 6858000"/>
              <a:gd name="connsiteX418" fmla="*/ 1100671 w 7467600"/>
              <a:gd name="connsiteY418" fmla="*/ 6252137 h 6858000"/>
              <a:gd name="connsiteX419" fmla="*/ 1090144 w 7467600"/>
              <a:gd name="connsiteY419" fmla="*/ 6256748 h 6858000"/>
              <a:gd name="connsiteX420" fmla="*/ 1095872 w 7467600"/>
              <a:gd name="connsiteY420" fmla="*/ 6271892 h 6858000"/>
              <a:gd name="connsiteX421" fmla="*/ 262785 w 7467600"/>
              <a:gd name="connsiteY421" fmla="*/ 6845450 h 6858000"/>
              <a:gd name="connsiteX422" fmla="*/ 209968 w 7467600"/>
              <a:gd name="connsiteY422" fmla="*/ 6770713 h 6858000"/>
              <a:gd name="connsiteX423" fmla="*/ 873460 w 7467600"/>
              <a:gd name="connsiteY423" fmla="*/ 6253768 h 6858000"/>
              <a:gd name="connsiteX424" fmla="*/ 192686 w 7467600"/>
              <a:gd name="connsiteY424" fmla="*/ 5849257 h 6858000"/>
              <a:gd name="connsiteX425" fmla="*/ 4696 w 7467600"/>
              <a:gd name="connsiteY425" fmla="*/ 5697668 h 6858000"/>
              <a:gd name="connsiteX426" fmla="*/ 0 w 7467600"/>
              <a:gd name="connsiteY426" fmla="*/ 5689984 h 6858000"/>
              <a:gd name="connsiteX427" fmla="*/ 0 w 7467600"/>
              <a:gd name="connsiteY427" fmla="*/ 5513472 h 6858000"/>
              <a:gd name="connsiteX428" fmla="*/ 174101 w 7467600"/>
              <a:gd name="connsiteY428" fmla="*/ 5620277 h 6858000"/>
              <a:gd name="connsiteX429" fmla="*/ 891800 w 7467600"/>
              <a:gd name="connsiteY429" fmla="*/ 6036935 h 6858000"/>
              <a:gd name="connsiteX430" fmla="*/ 1072219 w 7467600"/>
              <a:gd name="connsiteY430" fmla="*/ 6169443 h 6858000"/>
              <a:gd name="connsiteX431" fmla="*/ 1074117 w 7467600"/>
              <a:gd name="connsiteY431" fmla="*/ 6170301 h 6858000"/>
              <a:gd name="connsiteX432" fmla="*/ 1083114 w 7467600"/>
              <a:gd name="connsiteY432" fmla="*/ 6174131 h 6858000"/>
              <a:gd name="connsiteX433" fmla="*/ 1543010 w 7467600"/>
              <a:gd name="connsiteY433" fmla="*/ 6191140 h 6858000"/>
              <a:gd name="connsiteX434" fmla="*/ 1551080 w 7467600"/>
              <a:gd name="connsiteY434" fmla="*/ 6195006 h 6858000"/>
              <a:gd name="connsiteX435" fmla="*/ 2345443 w 7467600"/>
              <a:gd name="connsiteY435" fmla="*/ 5549882 h 6858000"/>
              <a:gd name="connsiteX436" fmla="*/ 1721499 w 7467600"/>
              <a:gd name="connsiteY436" fmla="*/ 5599969 h 6858000"/>
              <a:gd name="connsiteX437" fmla="*/ 767716 w 7467600"/>
              <a:gd name="connsiteY437" fmla="*/ 5472768 h 6858000"/>
              <a:gd name="connsiteX438" fmla="*/ 722147 w 7467600"/>
              <a:gd name="connsiteY438" fmla="*/ 5393091 h 6858000"/>
              <a:gd name="connsiteX439" fmla="*/ 1485552 w 7467600"/>
              <a:gd name="connsiteY439" fmla="*/ 5313202 h 6858000"/>
              <a:gd name="connsiteX440" fmla="*/ 2143004 w 7467600"/>
              <a:gd name="connsiteY440" fmla="*/ 5402420 h 6858000"/>
              <a:gd name="connsiteX441" fmla="*/ 1933391 w 7467600"/>
              <a:gd name="connsiteY441" fmla="*/ 5156971 h 6858000"/>
              <a:gd name="connsiteX442" fmla="*/ 1827118 w 7467600"/>
              <a:gd name="connsiteY442" fmla="*/ 4968410 h 6858000"/>
              <a:gd name="connsiteX443" fmla="*/ 1837349 w 7467600"/>
              <a:gd name="connsiteY443" fmla="*/ 4956357 h 6858000"/>
              <a:gd name="connsiteX444" fmla="*/ 2162835 w 7467600"/>
              <a:gd name="connsiteY444" fmla="*/ 5187853 h 6858000"/>
              <a:gd name="connsiteX445" fmla="*/ 2257167 w 7467600"/>
              <a:gd name="connsiteY445" fmla="*/ 5462123 h 6858000"/>
              <a:gd name="connsiteX446" fmla="*/ 2261598 w 7467600"/>
              <a:gd name="connsiteY446" fmla="*/ 5467998 h 6858000"/>
              <a:gd name="connsiteX447" fmla="*/ 2437177 w 7467600"/>
              <a:gd name="connsiteY447" fmla="*/ 5479608 h 6858000"/>
              <a:gd name="connsiteX448" fmla="*/ 2445247 w 7467600"/>
              <a:gd name="connsiteY448" fmla="*/ 5483476 h 6858000"/>
              <a:gd name="connsiteX449" fmla="*/ 2743626 w 7467600"/>
              <a:gd name="connsiteY449" fmla="*/ 5304819 h 6858000"/>
              <a:gd name="connsiteX450" fmla="*/ 3048102 w 7467600"/>
              <a:gd name="connsiteY450" fmla="*/ 5150595 h 6858000"/>
              <a:gd name="connsiteX451" fmla="*/ 1799414 w 7467600"/>
              <a:gd name="connsiteY451" fmla="*/ 4694732 h 6858000"/>
              <a:gd name="connsiteX452" fmla="*/ 1771735 w 7467600"/>
              <a:gd name="connsiteY452" fmla="*/ 4619929 h 6858000"/>
              <a:gd name="connsiteX453" fmla="*/ 3104273 w 7467600"/>
              <a:gd name="connsiteY453" fmla="*/ 5076159 h 6858000"/>
              <a:gd name="connsiteX454" fmla="*/ 3113245 w 7467600"/>
              <a:gd name="connsiteY454" fmla="*/ 5090705 h 6858000"/>
              <a:gd name="connsiteX455" fmla="*/ 3126294 w 7467600"/>
              <a:gd name="connsiteY455" fmla="*/ 5114400 h 6858000"/>
              <a:gd name="connsiteX456" fmla="*/ 3937433 w 7467600"/>
              <a:gd name="connsiteY456" fmla="*/ 4830473 h 6858000"/>
              <a:gd name="connsiteX457" fmla="*/ 3590475 w 7467600"/>
              <a:gd name="connsiteY457" fmla="*/ 4597974 h 6858000"/>
              <a:gd name="connsiteX458" fmla="*/ 3100264 w 7467600"/>
              <a:gd name="connsiteY458" fmla="*/ 4579845 h 6858000"/>
              <a:gd name="connsiteX459" fmla="*/ 2183576 w 7467600"/>
              <a:gd name="connsiteY459" fmla="*/ 4227150 h 6858000"/>
              <a:gd name="connsiteX460" fmla="*/ 2151029 w 7467600"/>
              <a:gd name="connsiteY460" fmla="*/ 4146947 h 6858000"/>
              <a:gd name="connsiteX461" fmla="*/ 3563434 w 7467600"/>
              <a:gd name="connsiteY461" fmla="*/ 4469115 h 6858000"/>
              <a:gd name="connsiteX462" fmla="*/ 3177952 w 7467600"/>
              <a:gd name="connsiteY462" fmla="*/ 3657386 h 6858000"/>
              <a:gd name="connsiteX463" fmla="*/ 3189263 w 7467600"/>
              <a:gd name="connsiteY463" fmla="*/ 3625726 h 6858000"/>
              <a:gd name="connsiteX464" fmla="*/ 3560912 w 7467600"/>
              <a:gd name="connsiteY464" fmla="*/ 4079863 h 6858000"/>
              <a:gd name="connsiteX465" fmla="*/ 3626636 w 7467600"/>
              <a:gd name="connsiteY465" fmla="*/ 4512230 h 6858000"/>
              <a:gd name="connsiteX466" fmla="*/ 3653088 w 7467600"/>
              <a:gd name="connsiteY466" fmla="*/ 4521417 h 6858000"/>
              <a:gd name="connsiteX467" fmla="*/ 3988128 w 7467600"/>
              <a:gd name="connsiteY467" fmla="*/ 4817267 h 6858000"/>
              <a:gd name="connsiteX468" fmla="*/ 4830582 w 7467600"/>
              <a:gd name="connsiteY468" fmla="*/ 4676000 h 6858000"/>
              <a:gd name="connsiteX469" fmla="*/ 4830100 w 7467600"/>
              <a:gd name="connsiteY469" fmla="*/ 4675554 h 6858000"/>
              <a:gd name="connsiteX470" fmla="*/ 4036318 w 7467600"/>
              <a:gd name="connsiteY470" fmla="*/ 4147013 h 6858000"/>
              <a:gd name="connsiteX471" fmla="*/ 3432098 w 7467600"/>
              <a:gd name="connsiteY471" fmla="*/ 3537312 h 6858000"/>
              <a:gd name="connsiteX472" fmla="*/ 3446761 w 7467600"/>
              <a:gd name="connsiteY472" fmla="*/ 3461278 h 6858000"/>
              <a:gd name="connsiteX473" fmla="*/ 4419733 w 7467600"/>
              <a:gd name="connsiteY473" fmla="*/ 3963555 h 6858000"/>
              <a:gd name="connsiteX474" fmla="*/ 4781371 w 7467600"/>
              <a:gd name="connsiteY474" fmla="*/ 4458604 h 6858000"/>
              <a:gd name="connsiteX475" fmla="*/ 4780440 w 7467600"/>
              <a:gd name="connsiteY475" fmla="*/ 4470290 h 6858000"/>
              <a:gd name="connsiteX476" fmla="*/ 4898954 w 7467600"/>
              <a:gd name="connsiteY476" fmla="*/ 4662092 h 6858000"/>
              <a:gd name="connsiteX477" fmla="*/ 4900699 w 7467600"/>
              <a:gd name="connsiteY477" fmla="*/ 4670867 h 6858000"/>
              <a:gd name="connsiteX478" fmla="*/ 5714511 w 7467600"/>
              <a:gd name="connsiteY478" fmla="*/ 4663483 h 6858000"/>
              <a:gd name="connsiteX479" fmla="*/ 5464793 w 7467600"/>
              <a:gd name="connsiteY479" fmla="*/ 4393556 h 6858000"/>
              <a:gd name="connsiteX480" fmla="*/ 5461897 w 7467600"/>
              <a:gd name="connsiteY480" fmla="*/ 4390879 h 6858000"/>
              <a:gd name="connsiteX481" fmla="*/ 4294126 w 7467600"/>
              <a:gd name="connsiteY481" fmla="*/ 3303048 h 6858000"/>
              <a:gd name="connsiteX482" fmla="*/ 4305321 w 7467600"/>
              <a:gd name="connsiteY482" fmla="*/ 3256953 h 6858000"/>
              <a:gd name="connsiteX483" fmla="*/ 4949299 w 7467600"/>
              <a:gd name="connsiteY483" fmla="*/ 3766336 h 6858000"/>
              <a:gd name="connsiteX484" fmla="*/ 5291452 w 7467600"/>
              <a:gd name="connsiteY484" fmla="*/ 4076801 h 6858000"/>
              <a:gd name="connsiteX485" fmla="*/ 5434998 w 7467600"/>
              <a:gd name="connsiteY485" fmla="*/ 4254100 h 6858000"/>
              <a:gd name="connsiteX486" fmla="*/ 5351015 w 7467600"/>
              <a:gd name="connsiteY486" fmla="*/ 3760989 h 6858000"/>
              <a:gd name="connsiteX487" fmla="*/ 5413780 w 7467600"/>
              <a:gd name="connsiteY487" fmla="*/ 2966265 h 6858000"/>
              <a:gd name="connsiteX488" fmla="*/ 5425627 w 7467600"/>
              <a:gd name="connsiteY488" fmla="*/ 2954192 h 6858000"/>
              <a:gd name="connsiteX489" fmla="*/ 6604735 w 7467600"/>
              <a:gd name="connsiteY489" fmla="*/ 2041381 h 6858000"/>
              <a:gd name="connsiteX490" fmla="*/ 7204487 w 7467600"/>
              <a:gd name="connsiteY490" fmla="*/ 2742112 h 6858000"/>
              <a:gd name="connsiteX491" fmla="*/ 7131592 w 7467600"/>
              <a:gd name="connsiteY491" fmla="*/ 2672096 h 6858000"/>
              <a:gd name="connsiteX492" fmla="*/ 6996344 w 7467600"/>
              <a:gd name="connsiteY492" fmla="*/ 2518310 h 6858000"/>
              <a:gd name="connsiteX493" fmla="*/ 6735495 w 7467600"/>
              <a:gd name="connsiteY493" fmla="*/ 2196890 h 6858000"/>
              <a:gd name="connsiteX494" fmla="*/ 6721901 w 7467600"/>
              <a:gd name="connsiteY494" fmla="*/ 2179274 h 6858000"/>
              <a:gd name="connsiteX495" fmla="*/ 6604735 w 7467600"/>
              <a:gd name="connsiteY495" fmla="*/ 2041381 h 6858000"/>
              <a:gd name="connsiteX496" fmla="*/ 6591670 w 7467600"/>
              <a:gd name="connsiteY496" fmla="*/ 1988277 h 6858000"/>
              <a:gd name="connsiteX497" fmla="*/ 6747349 w 7467600"/>
              <a:gd name="connsiteY497" fmla="*/ 2160069 h 6858000"/>
              <a:gd name="connsiteX498" fmla="*/ 6760943 w 7467600"/>
              <a:gd name="connsiteY498" fmla="*/ 2177686 h 6858000"/>
              <a:gd name="connsiteX499" fmla="*/ 7021065 w 7467600"/>
              <a:gd name="connsiteY499" fmla="*/ 2498102 h 6858000"/>
              <a:gd name="connsiteX500" fmla="*/ 7155223 w 7467600"/>
              <a:gd name="connsiteY500" fmla="*/ 2650386 h 6858000"/>
              <a:gd name="connsiteX501" fmla="*/ 7203167 w 7467600"/>
              <a:gd name="connsiteY501" fmla="*/ 2697288 h 6858000"/>
              <a:gd name="connsiteX502" fmla="*/ 6937703 w 7467600"/>
              <a:gd name="connsiteY502" fmla="*/ 2321981 h 6858000"/>
              <a:gd name="connsiteX503" fmla="*/ 6591670 w 7467600"/>
              <a:gd name="connsiteY503" fmla="*/ 1988277 h 6858000"/>
              <a:gd name="connsiteX504" fmla="*/ 5798671 w 7467600"/>
              <a:gd name="connsiteY504" fmla="*/ 1981601 h 6858000"/>
              <a:gd name="connsiteX505" fmla="*/ 5754709 w 7467600"/>
              <a:gd name="connsiteY505" fmla="*/ 2071454 h 6858000"/>
              <a:gd name="connsiteX506" fmla="*/ 5763044 w 7467600"/>
              <a:gd name="connsiteY506" fmla="*/ 2842206 h 6858000"/>
              <a:gd name="connsiteX507" fmla="*/ 5764974 w 7467600"/>
              <a:gd name="connsiteY507" fmla="*/ 2799609 h 6858000"/>
              <a:gd name="connsiteX508" fmla="*/ 5767665 w 7467600"/>
              <a:gd name="connsiteY508" fmla="*/ 2666409 h 6858000"/>
              <a:gd name="connsiteX509" fmla="*/ 5763055 w 7467600"/>
              <a:gd name="connsiteY509" fmla="*/ 2579705 h 6858000"/>
              <a:gd name="connsiteX510" fmla="*/ 5758079 w 7467600"/>
              <a:gd name="connsiteY510" fmla="*/ 2492508 h 6858000"/>
              <a:gd name="connsiteX511" fmla="*/ 5779325 w 7467600"/>
              <a:gd name="connsiteY511" fmla="*/ 2197069 h 6858000"/>
              <a:gd name="connsiteX512" fmla="*/ 5798671 w 7467600"/>
              <a:gd name="connsiteY512" fmla="*/ 1981601 h 6858000"/>
              <a:gd name="connsiteX513" fmla="*/ 5829202 w 7467600"/>
              <a:gd name="connsiteY513" fmla="*/ 1971679 h 6858000"/>
              <a:gd name="connsiteX514" fmla="*/ 5809558 w 7467600"/>
              <a:gd name="connsiteY514" fmla="*/ 2198043 h 6858000"/>
              <a:gd name="connsiteX515" fmla="*/ 5788653 w 7467600"/>
              <a:gd name="connsiteY515" fmla="*/ 2489430 h 6858000"/>
              <a:gd name="connsiteX516" fmla="*/ 5793439 w 7467600"/>
              <a:gd name="connsiteY516" fmla="*/ 2575235 h 6858000"/>
              <a:gd name="connsiteX517" fmla="*/ 5796837 w 7467600"/>
              <a:gd name="connsiteY517" fmla="*/ 2637633 h 6858000"/>
              <a:gd name="connsiteX518" fmla="*/ 5818614 w 7467600"/>
              <a:gd name="connsiteY518" fmla="*/ 2473055 h 6858000"/>
              <a:gd name="connsiteX519" fmla="*/ 5829202 w 7467600"/>
              <a:gd name="connsiteY519" fmla="*/ 1971679 h 6858000"/>
              <a:gd name="connsiteX520" fmla="*/ 5911389 w 7467600"/>
              <a:gd name="connsiteY520" fmla="*/ 1898371 h 6858000"/>
              <a:gd name="connsiteX521" fmla="*/ 6237627 w 7467600"/>
              <a:gd name="connsiteY521" fmla="*/ 2231921 h 6858000"/>
              <a:gd name="connsiteX522" fmla="*/ 5911389 w 7467600"/>
              <a:gd name="connsiteY522" fmla="*/ 1898371 h 6858000"/>
              <a:gd name="connsiteX523" fmla="*/ 6944437 w 7467600"/>
              <a:gd name="connsiteY523" fmla="*/ 1575402 h 6858000"/>
              <a:gd name="connsiteX524" fmla="*/ 6304730 w 7467600"/>
              <a:gd name="connsiteY524" fmla="*/ 1766654 h 6858000"/>
              <a:gd name="connsiteX525" fmla="*/ 6944437 w 7467600"/>
              <a:gd name="connsiteY525" fmla="*/ 1575402 h 6858000"/>
              <a:gd name="connsiteX526" fmla="*/ 7019523 w 7467600"/>
              <a:gd name="connsiteY526" fmla="*/ 1519450 h 6858000"/>
              <a:gd name="connsiteX527" fmla="*/ 6298091 w 7467600"/>
              <a:gd name="connsiteY527" fmla="*/ 1737122 h 6858000"/>
              <a:gd name="connsiteX528" fmla="*/ 7019523 w 7467600"/>
              <a:gd name="connsiteY528" fmla="*/ 1519450 h 6858000"/>
              <a:gd name="connsiteX529" fmla="*/ 2399523 w 7467600"/>
              <a:gd name="connsiteY529" fmla="*/ 1428234 h 6858000"/>
              <a:gd name="connsiteX530" fmla="*/ 2224982 w 7467600"/>
              <a:gd name="connsiteY530" fmla="*/ 1826201 h 6858000"/>
              <a:gd name="connsiteX531" fmla="*/ 2096099 w 7467600"/>
              <a:gd name="connsiteY531" fmla="*/ 2345900 h 6858000"/>
              <a:gd name="connsiteX532" fmla="*/ 2283317 w 7467600"/>
              <a:gd name="connsiteY532" fmla="*/ 1796925 h 6858000"/>
              <a:gd name="connsiteX533" fmla="*/ 2399523 w 7467600"/>
              <a:gd name="connsiteY533" fmla="*/ 1428234 h 6858000"/>
              <a:gd name="connsiteX534" fmla="*/ 2448558 w 7467600"/>
              <a:gd name="connsiteY534" fmla="*/ 1373435 h 6858000"/>
              <a:gd name="connsiteX535" fmla="*/ 2312521 w 7467600"/>
              <a:gd name="connsiteY535" fmla="*/ 1806140 h 6858000"/>
              <a:gd name="connsiteX536" fmla="*/ 2127533 w 7467600"/>
              <a:gd name="connsiteY536" fmla="*/ 2348380 h 6858000"/>
              <a:gd name="connsiteX537" fmla="*/ 2358080 w 7467600"/>
              <a:gd name="connsiteY537" fmla="*/ 1866134 h 6858000"/>
              <a:gd name="connsiteX538" fmla="*/ 2407436 w 7467600"/>
              <a:gd name="connsiteY538" fmla="*/ 1651070 h 6858000"/>
              <a:gd name="connsiteX539" fmla="*/ 2448558 w 7467600"/>
              <a:gd name="connsiteY539" fmla="*/ 1373435 h 6858000"/>
              <a:gd name="connsiteX540" fmla="*/ 278707 w 7467600"/>
              <a:gd name="connsiteY540" fmla="*/ 1352270 h 6858000"/>
              <a:gd name="connsiteX541" fmla="*/ 321570 w 7467600"/>
              <a:gd name="connsiteY541" fmla="*/ 1861610 h 6858000"/>
              <a:gd name="connsiteX542" fmla="*/ 294281 w 7467600"/>
              <a:gd name="connsiteY542" fmla="*/ 1440658 h 6858000"/>
              <a:gd name="connsiteX543" fmla="*/ 278707 w 7467600"/>
              <a:gd name="connsiteY543" fmla="*/ 1352270 h 6858000"/>
              <a:gd name="connsiteX544" fmla="*/ 1423821 w 7467600"/>
              <a:gd name="connsiteY544" fmla="*/ 1351958 h 6858000"/>
              <a:gd name="connsiteX545" fmla="*/ 1638521 w 7467600"/>
              <a:gd name="connsiteY545" fmla="*/ 1908470 h 6858000"/>
              <a:gd name="connsiteX546" fmla="*/ 1754199 w 7467600"/>
              <a:gd name="connsiteY546" fmla="*/ 2149284 h 6858000"/>
              <a:gd name="connsiteX547" fmla="*/ 1908359 w 7467600"/>
              <a:gd name="connsiteY547" fmla="*/ 2364988 h 6858000"/>
              <a:gd name="connsiteX548" fmla="*/ 1647661 w 7467600"/>
              <a:gd name="connsiteY548" fmla="*/ 1825945 h 6858000"/>
              <a:gd name="connsiteX549" fmla="*/ 1423821 w 7467600"/>
              <a:gd name="connsiteY549" fmla="*/ 1351958 h 6858000"/>
              <a:gd name="connsiteX550" fmla="*/ 1431890 w 7467600"/>
              <a:gd name="connsiteY550" fmla="*/ 1306475 h 6858000"/>
              <a:gd name="connsiteX551" fmla="*/ 1507597 w 7467600"/>
              <a:gd name="connsiteY551" fmla="*/ 1446132 h 6858000"/>
              <a:gd name="connsiteX552" fmla="*/ 1674586 w 7467600"/>
              <a:gd name="connsiteY552" fmla="*/ 1813832 h 6858000"/>
              <a:gd name="connsiteX553" fmla="*/ 1815950 w 7467600"/>
              <a:gd name="connsiteY553" fmla="*/ 2128564 h 6858000"/>
              <a:gd name="connsiteX554" fmla="*/ 1984242 w 7467600"/>
              <a:gd name="connsiteY554" fmla="*/ 2430829 h 6858000"/>
              <a:gd name="connsiteX555" fmla="*/ 2014023 w 7467600"/>
              <a:gd name="connsiteY555" fmla="*/ 2450995 h 6858000"/>
              <a:gd name="connsiteX556" fmla="*/ 1747337 w 7467600"/>
              <a:gd name="connsiteY556" fmla="*/ 1855264 h 6858000"/>
              <a:gd name="connsiteX557" fmla="*/ 1533749 w 7467600"/>
              <a:gd name="connsiteY557" fmla="*/ 1478656 h 6858000"/>
              <a:gd name="connsiteX558" fmla="*/ 1431890 w 7467600"/>
              <a:gd name="connsiteY558" fmla="*/ 1306475 h 6858000"/>
              <a:gd name="connsiteX559" fmla="*/ 5052692 w 7467600"/>
              <a:gd name="connsiteY559" fmla="*/ 1292994 h 6858000"/>
              <a:gd name="connsiteX560" fmla="*/ 5200661 w 7467600"/>
              <a:gd name="connsiteY560" fmla="*/ 1635186 h 6858000"/>
              <a:gd name="connsiteX561" fmla="*/ 5297138 w 7467600"/>
              <a:gd name="connsiteY561" fmla="*/ 1906351 h 6858000"/>
              <a:gd name="connsiteX562" fmla="*/ 5052692 w 7467600"/>
              <a:gd name="connsiteY562" fmla="*/ 1292994 h 6858000"/>
              <a:gd name="connsiteX563" fmla="*/ 5009948 w 7467600"/>
              <a:gd name="connsiteY563" fmla="*/ 1273619 h 6858000"/>
              <a:gd name="connsiteX564" fmla="*/ 5121777 w 7467600"/>
              <a:gd name="connsiteY564" fmla="*/ 1654213 h 6858000"/>
              <a:gd name="connsiteX565" fmla="*/ 5293545 w 7467600"/>
              <a:gd name="connsiteY565" fmla="*/ 2072247 h 6858000"/>
              <a:gd name="connsiteX566" fmla="*/ 5294042 w 7467600"/>
              <a:gd name="connsiteY566" fmla="*/ 2065019 h 6858000"/>
              <a:gd name="connsiteX567" fmla="*/ 5171936 w 7467600"/>
              <a:gd name="connsiteY567" fmla="*/ 1647613 h 6858000"/>
              <a:gd name="connsiteX568" fmla="*/ 5009948 w 7467600"/>
              <a:gd name="connsiteY568" fmla="*/ 1273619 h 6858000"/>
              <a:gd name="connsiteX569" fmla="*/ 655236 w 7467600"/>
              <a:gd name="connsiteY569" fmla="*/ 1268632 h 6858000"/>
              <a:gd name="connsiteX570" fmla="*/ 839521 w 7467600"/>
              <a:gd name="connsiteY570" fmla="*/ 1685315 h 6858000"/>
              <a:gd name="connsiteX571" fmla="*/ 1109416 w 7467600"/>
              <a:gd name="connsiteY571" fmla="*/ 2061663 h 6858000"/>
              <a:gd name="connsiteX572" fmla="*/ 1298300 w 7467600"/>
              <a:gd name="connsiteY572" fmla="*/ 2247742 h 6858000"/>
              <a:gd name="connsiteX573" fmla="*/ 1125871 w 7467600"/>
              <a:gd name="connsiteY573" fmla="*/ 1989513 h 6858000"/>
              <a:gd name="connsiteX574" fmla="*/ 981574 w 7467600"/>
              <a:gd name="connsiteY574" fmla="*/ 1783157 h 6858000"/>
              <a:gd name="connsiteX575" fmla="*/ 922198 w 7467600"/>
              <a:gd name="connsiteY575" fmla="*/ 1677437 h 6858000"/>
              <a:gd name="connsiteX576" fmla="*/ 869293 w 7467600"/>
              <a:gd name="connsiteY576" fmla="*/ 1583214 h 6858000"/>
              <a:gd name="connsiteX577" fmla="*/ 751431 w 7467600"/>
              <a:gd name="connsiteY577" fmla="*/ 1405731 h 6858000"/>
              <a:gd name="connsiteX578" fmla="*/ 655236 w 7467600"/>
              <a:gd name="connsiteY578" fmla="*/ 1268632 h 6858000"/>
              <a:gd name="connsiteX579" fmla="*/ 6516292 w 7467600"/>
              <a:gd name="connsiteY579" fmla="*/ 1263064 h 6858000"/>
              <a:gd name="connsiteX580" fmla="*/ 5736320 w 7467600"/>
              <a:gd name="connsiteY580" fmla="*/ 1501803 h 6858000"/>
              <a:gd name="connsiteX581" fmla="*/ 6516292 w 7467600"/>
              <a:gd name="connsiteY581" fmla="*/ 1263064 h 6858000"/>
              <a:gd name="connsiteX582" fmla="*/ 291466 w 7467600"/>
              <a:gd name="connsiteY582" fmla="*/ 1250369 h 6858000"/>
              <a:gd name="connsiteX583" fmla="*/ 323180 w 7467600"/>
              <a:gd name="connsiteY583" fmla="*/ 1435283 h 6858000"/>
              <a:gd name="connsiteX584" fmla="*/ 349381 w 7467600"/>
              <a:gd name="connsiteY584" fmla="*/ 1875041 h 6858000"/>
              <a:gd name="connsiteX585" fmla="*/ 374363 w 7467600"/>
              <a:gd name="connsiteY585" fmla="*/ 1506494 h 6858000"/>
              <a:gd name="connsiteX586" fmla="*/ 302168 w 7467600"/>
              <a:gd name="connsiteY586" fmla="*/ 1274495 h 6858000"/>
              <a:gd name="connsiteX587" fmla="*/ 291466 w 7467600"/>
              <a:gd name="connsiteY587" fmla="*/ 1250369 h 6858000"/>
              <a:gd name="connsiteX588" fmla="*/ 678222 w 7467600"/>
              <a:gd name="connsiteY588" fmla="*/ 1248670 h 6858000"/>
              <a:gd name="connsiteX589" fmla="*/ 775536 w 7467600"/>
              <a:gd name="connsiteY589" fmla="*/ 1388015 h 6858000"/>
              <a:gd name="connsiteX590" fmla="*/ 894529 w 7467600"/>
              <a:gd name="connsiteY590" fmla="*/ 1567739 h 6858000"/>
              <a:gd name="connsiteX591" fmla="*/ 948000 w 7467600"/>
              <a:gd name="connsiteY591" fmla="*/ 1663088 h 6858000"/>
              <a:gd name="connsiteX592" fmla="*/ 1006812 w 7467600"/>
              <a:gd name="connsiteY592" fmla="*/ 1767683 h 6858000"/>
              <a:gd name="connsiteX593" fmla="*/ 1149133 w 7467600"/>
              <a:gd name="connsiteY593" fmla="*/ 1971513 h 6858000"/>
              <a:gd name="connsiteX594" fmla="*/ 1333952 w 7467600"/>
              <a:gd name="connsiteY594" fmla="*/ 2251620 h 6858000"/>
              <a:gd name="connsiteX595" fmla="*/ 1337329 w 7467600"/>
              <a:gd name="connsiteY595" fmla="*/ 2258350 h 6858000"/>
              <a:gd name="connsiteX596" fmla="*/ 1014726 w 7467600"/>
              <a:gd name="connsiteY596" fmla="*/ 1615556 h 6858000"/>
              <a:gd name="connsiteX597" fmla="*/ 678222 w 7467600"/>
              <a:gd name="connsiteY597" fmla="*/ 1248670 h 6858000"/>
              <a:gd name="connsiteX598" fmla="*/ 6691602 w 7467600"/>
              <a:gd name="connsiteY598" fmla="*/ 1140573 h 6858000"/>
              <a:gd name="connsiteX599" fmla="*/ 6571100 w 7467600"/>
              <a:gd name="connsiteY599" fmla="*/ 1183662 h 6858000"/>
              <a:gd name="connsiteX600" fmla="*/ 6241687 w 7467600"/>
              <a:gd name="connsiteY600" fmla="*/ 1257600 h 6858000"/>
              <a:gd name="connsiteX601" fmla="*/ 5693009 w 7467600"/>
              <a:gd name="connsiteY601" fmla="*/ 1478256 h 6858000"/>
              <a:gd name="connsiteX602" fmla="*/ 6548420 w 7467600"/>
              <a:gd name="connsiteY602" fmla="*/ 1214599 h 6858000"/>
              <a:gd name="connsiteX603" fmla="*/ 6605473 w 7467600"/>
              <a:gd name="connsiteY603" fmla="*/ 1184686 h 6858000"/>
              <a:gd name="connsiteX604" fmla="*/ 6691602 w 7467600"/>
              <a:gd name="connsiteY604" fmla="*/ 1140573 h 6858000"/>
              <a:gd name="connsiteX605" fmla="*/ 4002475 w 7467600"/>
              <a:gd name="connsiteY605" fmla="*/ 1037802 h 6858000"/>
              <a:gd name="connsiteX606" fmla="*/ 4000324 w 7467600"/>
              <a:gd name="connsiteY606" fmla="*/ 1039362 h 6858000"/>
              <a:gd name="connsiteX607" fmla="*/ 4002862 w 7467600"/>
              <a:gd name="connsiteY607" fmla="*/ 1042866 h 6858000"/>
              <a:gd name="connsiteX608" fmla="*/ 4002475 w 7467600"/>
              <a:gd name="connsiteY608" fmla="*/ 1037802 h 6858000"/>
              <a:gd name="connsiteX609" fmla="*/ 506322 w 7467600"/>
              <a:gd name="connsiteY609" fmla="*/ 1020997 h 6858000"/>
              <a:gd name="connsiteX610" fmla="*/ 533068 w 7467600"/>
              <a:gd name="connsiteY610" fmla="*/ 1029409 h 6858000"/>
              <a:gd name="connsiteX611" fmla="*/ 1232525 w 7467600"/>
              <a:gd name="connsiteY611" fmla="*/ 1804675 h 6858000"/>
              <a:gd name="connsiteX612" fmla="*/ 1388858 w 7467600"/>
              <a:gd name="connsiteY612" fmla="*/ 2368011 h 6858000"/>
              <a:gd name="connsiteX613" fmla="*/ 1384098 w 7467600"/>
              <a:gd name="connsiteY613" fmla="*/ 2378125 h 6858000"/>
              <a:gd name="connsiteX614" fmla="*/ 1425393 w 7467600"/>
              <a:gd name="connsiteY614" fmla="*/ 2589124 h 6858000"/>
              <a:gd name="connsiteX615" fmla="*/ 1424001 w 7467600"/>
              <a:gd name="connsiteY615" fmla="*/ 2597541 h 6858000"/>
              <a:gd name="connsiteX616" fmla="*/ 2152729 w 7467600"/>
              <a:gd name="connsiteY616" fmla="*/ 2864487 h 6858000"/>
              <a:gd name="connsiteX617" fmla="*/ 2020609 w 7467600"/>
              <a:gd name="connsiteY617" fmla="*/ 2539671 h 6858000"/>
              <a:gd name="connsiteX618" fmla="*/ 2018920 w 7467600"/>
              <a:gd name="connsiteY618" fmla="*/ 2536309 h 6858000"/>
              <a:gd name="connsiteX619" fmla="*/ 1342441 w 7467600"/>
              <a:gd name="connsiteY619" fmla="*/ 1173017 h 6858000"/>
              <a:gd name="connsiteX620" fmla="*/ 1367925 w 7467600"/>
              <a:gd name="connsiteY620" fmla="*/ 1135648 h 6858000"/>
              <a:gd name="connsiteX621" fmla="*/ 1771401 w 7467600"/>
              <a:gd name="connsiteY621" fmla="*/ 1806673 h 6858000"/>
              <a:gd name="connsiteX622" fmla="*/ 1972385 w 7467600"/>
              <a:gd name="connsiteY622" fmla="*/ 2198735 h 6858000"/>
              <a:gd name="connsiteX623" fmla="*/ 2040892 w 7467600"/>
              <a:gd name="connsiteY623" fmla="*/ 2405205 h 6858000"/>
              <a:gd name="connsiteX624" fmla="*/ 2131689 w 7467600"/>
              <a:gd name="connsiteY624" fmla="*/ 1936926 h 6858000"/>
              <a:gd name="connsiteX625" fmla="*/ 2454820 w 7467600"/>
              <a:gd name="connsiteY625" fmla="*/ 1248808 h 6858000"/>
              <a:gd name="connsiteX626" fmla="*/ 2492512 w 7467600"/>
              <a:gd name="connsiteY626" fmla="*/ 1302920 h 6858000"/>
              <a:gd name="connsiteX627" fmla="*/ 2081216 w 7467600"/>
              <a:gd name="connsiteY627" fmla="*/ 2527513 h 6858000"/>
              <a:gd name="connsiteX628" fmla="*/ 2081211 w 7467600"/>
              <a:gd name="connsiteY628" fmla="*/ 2528916 h 6858000"/>
              <a:gd name="connsiteX629" fmla="*/ 2199067 w 7467600"/>
              <a:gd name="connsiteY629" fmla="*/ 2884061 h 6858000"/>
              <a:gd name="connsiteX630" fmla="*/ 3192586 w 7467600"/>
              <a:gd name="connsiteY630" fmla="*/ 3411496 h 6858000"/>
              <a:gd name="connsiteX631" fmla="*/ 3182620 w 7467600"/>
              <a:gd name="connsiteY631" fmla="*/ 3483279 h 6858000"/>
              <a:gd name="connsiteX632" fmla="*/ 2435119 w 7467600"/>
              <a:gd name="connsiteY632" fmla="*/ 3080173 h 6858000"/>
              <a:gd name="connsiteX633" fmla="*/ 2410152 w 7467600"/>
              <a:gd name="connsiteY633" fmla="*/ 3063751 h 6858000"/>
              <a:gd name="connsiteX634" fmla="*/ 2408099 w 7467600"/>
              <a:gd name="connsiteY634" fmla="*/ 3064403 h 6858000"/>
              <a:gd name="connsiteX635" fmla="*/ 2407218 w 7467600"/>
              <a:gd name="connsiteY635" fmla="*/ 3070324 h 6858000"/>
              <a:gd name="connsiteX636" fmla="*/ 2380138 w 7467600"/>
              <a:gd name="connsiteY636" fmla="*/ 3099341 h 6858000"/>
              <a:gd name="connsiteX637" fmla="*/ 1765923 w 7467600"/>
              <a:gd name="connsiteY637" fmla="*/ 3581043 h 6858000"/>
              <a:gd name="connsiteX638" fmla="*/ 1702258 w 7467600"/>
              <a:gd name="connsiteY638" fmla="*/ 3612286 h 6858000"/>
              <a:gd name="connsiteX639" fmla="*/ 1538370 w 7467600"/>
              <a:gd name="connsiteY639" fmla="*/ 3811804 h 6858000"/>
              <a:gd name="connsiteX640" fmla="*/ 542867 w 7467600"/>
              <a:gd name="connsiteY640" fmla="*/ 4944092 h 6858000"/>
              <a:gd name="connsiteX641" fmla="*/ 515800 w 7467600"/>
              <a:gd name="connsiteY641" fmla="*/ 4862180 h 6858000"/>
              <a:gd name="connsiteX642" fmla="*/ 909145 w 7467600"/>
              <a:gd name="connsiteY642" fmla="*/ 4199225 h 6858000"/>
              <a:gd name="connsiteX643" fmla="*/ 1214067 w 7467600"/>
              <a:gd name="connsiteY643" fmla="*/ 3908561 h 6858000"/>
              <a:gd name="connsiteX644" fmla="*/ 640967 w 7467600"/>
              <a:gd name="connsiteY644" fmla="*/ 4105601 h 6858000"/>
              <a:gd name="connsiteX645" fmla="*/ 112563 w 7467600"/>
              <a:gd name="connsiteY645" fmla="*/ 4396952 h 6858000"/>
              <a:gd name="connsiteX646" fmla="*/ 0 w 7467600"/>
              <a:gd name="connsiteY646" fmla="*/ 4466006 h 6858000"/>
              <a:gd name="connsiteX647" fmla="*/ 0 w 7467600"/>
              <a:gd name="connsiteY647" fmla="*/ 4233763 h 6858000"/>
              <a:gd name="connsiteX648" fmla="*/ 36881 w 7467600"/>
              <a:gd name="connsiteY648" fmla="*/ 4200118 h 6858000"/>
              <a:gd name="connsiteX649" fmla="*/ 910534 w 7467600"/>
              <a:gd name="connsiteY649" fmla="*/ 3629753 h 6858000"/>
              <a:gd name="connsiteX650" fmla="*/ 1578717 w 7467600"/>
              <a:gd name="connsiteY650" fmla="*/ 3575982 h 6858000"/>
              <a:gd name="connsiteX651" fmla="*/ 2338780 w 7467600"/>
              <a:gd name="connsiteY651" fmla="*/ 3033725 h 6858000"/>
              <a:gd name="connsiteX652" fmla="*/ 1807991 w 7467600"/>
              <a:gd name="connsiteY652" fmla="*/ 2807184 h 6858000"/>
              <a:gd name="connsiteX653" fmla="*/ 1416358 w 7467600"/>
              <a:gd name="connsiteY653" fmla="*/ 3112571 h 6858000"/>
              <a:gd name="connsiteX654" fmla="*/ 939066 w 7467600"/>
              <a:gd name="connsiteY654" fmla="*/ 3378798 h 6858000"/>
              <a:gd name="connsiteX655" fmla="*/ 115099 w 7467600"/>
              <a:gd name="connsiteY655" fmla="*/ 3607650 h 6858000"/>
              <a:gd name="connsiteX656" fmla="*/ 97284 w 7467600"/>
              <a:gd name="connsiteY656" fmla="*/ 3520393 h 6858000"/>
              <a:gd name="connsiteX657" fmla="*/ 922050 w 7467600"/>
              <a:gd name="connsiteY657" fmla="*/ 3074867 h 6858000"/>
              <a:gd name="connsiteX658" fmla="*/ 1405265 w 7467600"/>
              <a:gd name="connsiteY658" fmla="*/ 3016319 h 6858000"/>
              <a:gd name="connsiteX659" fmla="*/ 1407512 w 7467600"/>
              <a:gd name="connsiteY659" fmla="*/ 3018001 h 6858000"/>
              <a:gd name="connsiteX660" fmla="*/ 1726266 w 7467600"/>
              <a:gd name="connsiteY660" fmla="*/ 2777274 h 6858000"/>
              <a:gd name="connsiteX661" fmla="*/ 625390 w 7467600"/>
              <a:gd name="connsiteY661" fmla="*/ 2514541 h 6858000"/>
              <a:gd name="connsiteX662" fmla="*/ 619799 w 7467600"/>
              <a:gd name="connsiteY662" fmla="*/ 2527180 h 6858000"/>
              <a:gd name="connsiteX663" fmla="*/ 310030 w 7467600"/>
              <a:gd name="connsiteY663" fmla="*/ 2771818 h 6858000"/>
              <a:gd name="connsiteX664" fmla="*/ 173877 w 7467600"/>
              <a:gd name="connsiteY664" fmla="*/ 2937056 h 6858000"/>
              <a:gd name="connsiteX665" fmla="*/ 77889 w 7467600"/>
              <a:gd name="connsiteY665" fmla="*/ 3138440 h 6858000"/>
              <a:gd name="connsiteX666" fmla="*/ 0 w 7467600"/>
              <a:gd name="connsiteY666" fmla="*/ 3271395 h 6858000"/>
              <a:gd name="connsiteX667" fmla="*/ 0 w 7467600"/>
              <a:gd name="connsiteY667" fmla="*/ 3153002 h 6858000"/>
              <a:gd name="connsiteX668" fmla="*/ 2386 w 7467600"/>
              <a:gd name="connsiteY668" fmla="*/ 3149203 h 6858000"/>
              <a:gd name="connsiteX669" fmla="*/ 89753 w 7467600"/>
              <a:gd name="connsiteY669" fmla="*/ 2987702 h 6858000"/>
              <a:gd name="connsiteX670" fmla="*/ 76869 w 7467600"/>
              <a:gd name="connsiteY670" fmla="*/ 3005404 h 6858000"/>
              <a:gd name="connsiteX671" fmla="*/ 32049 w 7467600"/>
              <a:gd name="connsiteY671" fmla="*/ 3065814 h 6858000"/>
              <a:gd name="connsiteX672" fmla="*/ 0 w 7467600"/>
              <a:gd name="connsiteY672" fmla="*/ 3108744 h 6858000"/>
              <a:gd name="connsiteX673" fmla="*/ 0 w 7467600"/>
              <a:gd name="connsiteY673" fmla="*/ 3058059 h 6858000"/>
              <a:gd name="connsiteX674" fmla="*/ 7610 w 7467600"/>
              <a:gd name="connsiteY674" fmla="*/ 3047889 h 6858000"/>
              <a:gd name="connsiteX675" fmla="*/ 52419 w 7467600"/>
              <a:gd name="connsiteY675" fmla="*/ 2987479 h 6858000"/>
              <a:gd name="connsiteX676" fmla="*/ 59142 w 7467600"/>
              <a:gd name="connsiteY676" fmla="*/ 2978488 h 6858000"/>
              <a:gd name="connsiteX677" fmla="*/ 0 w 7467600"/>
              <a:gd name="connsiteY677" fmla="*/ 3015334 h 6858000"/>
              <a:gd name="connsiteX678" fmla="*/ 0 w 7467600"/>
              <a:gd name="connsiteY678" fmla="*/ 2914286 h 6858000"/>
              <a:gd name="connsiteX679" fmla="*/ 36383 w 7467600"/>
              <a:gd name="connsiteY679" fmla="*/ 2901128 h 6858000"/>
              <a:gd name="connsiteX680" fmla="*/ 156329 w 7467600"/>
              <a:gd name="connsiteY680" fmla="*/ 2840533 h 6858000"/>
              <a:gd name="connsiteX681" fmla="*/ 358355 w 7467600"/>
              <a:gd name="connsiteY681" fmla="*/ 2620471 h 6858000"/>
              <a:gd name="connsiteX682" fmla="*/ 510577 w 7467600"/>
              <a:gd name="connsiteY682" fmla="*/ 2501244 h 6858000"/>
              <a:gd name="connsiteX683" fmla="*/ 211967 w 7467600"/>
              <a:gd name="connsiteY683" fmla="*/ 2479171 h 6858000"/>
              <a:gd name="connsiteX684" fmla="*/ 0 w 7467600"/>
              <a:gd name="connsiteY684" fmla="*/ 2476398 h 6858000"/>
              <a:gd name="connsiteX685" fmla="*/ 0 w 7467600"/>
              <a:gd name="connsiteY685" fmla="*/ 2389189 h 6858000"/>
              <a:gd name="connsiteX686" fmla="*/ 103062 w 7467600"/>
              <a:gd name="connsiteY686" fmla="*/ 2389518 h 6858000"/>
              <a:gd name="connsiteX687" fmla="*/ 510734 w 7467600"/>
              <a:gd name="connsiteY687" fmla="*/ 2416201 h 6858000"/>
              <a:gd name="connsiteX688" fmla="*/ 279257 w 7467600"/>
              <a:gd name="connsiteY688" fmla="*/ 2092102 h 6858000"/>
              <a:gd name="connsiteX689" fmla="*/ 65265 w 7467600"/>
              <a:gd name="connsiteY689" fmla="*/ 2006049 h 6858000"/>
              <a:gd name="connsiteX690" fmla="*/ 0 w 7467600"/>
              <a:gd name="connsiteY690" fmla="*/ 1982532 h 6858000"/>
              <a:gd name="connsiteX691" fmla="*/ 0 w 7467600"/>
              <a:gd name="connsiteY691" fmla="*/ 1912789 h 6858000"/>
              <a:gd name="connsiteX692" fmla="*/ 97460 w 7467600"/>
              <a:gd name="connsiteY692" fmla="*/ 1953725 h 6858000"/>
              <a:gd name="connsiteX693" fmla="*/ 221272 w 7467600"/>
              <a:gd name="connsiteY693" fmla="*/ 1980766 h 6858000"/>
              <a:gd name="connsiteX694" fmla="*/ 116765 w 7467600"/>
              <a:gd name="connsiteY694" fmla="*/ 1911033 h 6858000"/>
              <a:gd name="connsiteX695" fmla="*/ 16405 w 7467600"/>
              <a:gd name="connsiteY695" fmla="*/ 1803412 h 6858000"/>
              <a:gd name="connsiteX696" fmla="*/ 0 w 7467600"/>
              <a:gd name="connsiteY696" fmla="*/ 1784777 h 6858000"/>
              <a:gd name="connsiteX697" fmla="*/ 0 w 7467600"/>
              <a:gd name="connsiteY697" fmla="*/ 1740082 h 6858000"/>
              <a:gd name="connsiteX698" fmla="*/ 39394 w 7467600"/>
              <a:gd name="connsiteY698" fmla="*/ 1784856 h 6858000"/>
              <a:gd name="connsiteX699" fmla="*/ 135813 w 7467600"/>
              <a:gd name="connsiteY699" fmla="*/ 1888838 h 6858000"/>
              <a:gd name="connsiteX700" fmla="*/ 242575 w 7467600"/>
              <a:gd name="connsiteY700" fmla="*/ 1958841 h 6858000"/>
              <a:gd name="connsiteX701" fmla="*/ 82197 w 7467600"/>
              <a:gd name="connsiteY701" fmla="*/ 1754826 h 6858000"/>
              <a:gd name="connsiteX702" fmla="*/ 0 w 7467600"/>
              <a:gd name="connsiteY702" fmla="*/ 1679650 h 6858000"/>
              <a:gd name="connsiteX703" fmla="*/ 0 w 7467600"/>
              <a:gd name="connsiteY703" fmla="*/ 1602463 h 6858000"/>
              <a:gd name="connsiteX704" fmla="*/ 84689 w 7467600"/>
              <a:gd name="connsiteY704" fmla="*/ 1677442 h 6858000"/>
              <a:gd name="connsiteX705" fmla="*/ 298437 w 7467600"/>
              <a:gd name="connsiteY705" fmla="*/ 1968019 h 6858000"/>
              <a:gd name="connsiteX706" fmla="*/ 227269 w 7467600"/>
              <a:gd name="connsiteY706" fmla="*/ 1114064 h 6858000"/>
              <a:gd name="connsiteX707" fmla="*/ 248003 w 7467600"/>
              <a:gd name="connsiteY707" fmla="*/ 1089613 h 6858000"/>
              <a:gd name="connsiteX708" fmla="*/ 427020 w 7467600"/>
              <a:gd name="connsiteY708" fmla="*/ 1619803 h 6858000"/>
              <a:gd name="connsiteX709" fmla="*/ 340345 w 7467600"/>
              <a:gd name="connsiteY709" fmla="*/ 2027739 h 6858000"/>
              <a:gd name="connsiteX710" fmla="*/ 360865 w 7467600"/>
              <a:gd name="connsiteY710" fmla="*/ 2044827 h 6858000"/>
              <a:gd name="connsiteX711" fmla="*/ 560414 w 7467600"/>
              <a:gd name="connsiteY711" fmla="*/ 2421457 h 6858000"/>
              <a:gd name="connsiteX712" fmla="*/ 1359703 w 7467600"/>
              <a:gd name="connsiteY712" fmla="*/ 2578554 h 6858000"/>
              <a:gd name="connsiteX713" fmla="*/ 1359422 w 7467600"/>
              <a:gd name="connsiteY713" fmla="*/ 2577994 h 6858000"/>
              <a:gd name="connsiteX714" fmla="*/ 828701 w 7467600"/>
              <a:gd name="connsiteY714" fmla="*/ 1839520 h 6858000"/>
              <a:gd name="connsiteX715" fmla="*/ 494427 w 7467600"/>
              <a:gd name="connsiteY715" fmla="*/ 1092333 h 6858000"/>
              <a:gd name="connsiteX716" fmla="*/ 506322 w 7467600"/>
              <a:gd name="connsiteY716" fmla="*/ 1020997 h 6858000"/>
              <a:gd name="connsiteX717" fmla="*/ 4570198 w 7467600"/>
              <a:gd name="connsiteY717" fmla="*/ 978081 h 6858000"/>
              <a:gd name="connsiteX718" fmla="*/ 4523691 w 7467600"/>
              <a:gd name="connsiteY718" fmla="*/ 1127776 h 6858000"/>
              <a:gd name="connsiteX719" fmla="*/ 4509875 w 7467600"/>
              <a:gd name="connsiteY719" fmla="*/ 1167552 h 6858000"/>
              <a:gd name="connsiteX720" fmla="*/ 4478168 w 7467600"/>
              <a:gd name="connsiteY720" fmla="*/ 1260735 h 6858000"/>
              <a:gd name="connsiteX721" fmla="*/ 4409309 w 7467600"/>
              <a:gd name="connsiteY721" fmla="*/ 1666996 h 6858000"/>
              <a:gd name="connsiteX722" fmla="*/ 4370031 w 7467600"/>
              <a:gd name="connsiteY722" fmla="*/ 1955666 h 6858000"/>
              <a:gd name="connsiteX723" fmla="*/ 4570198 w 7467600"/>
              <a:gd name="connsiteY723" fmla="*/ 978081 h 6858000"/>
              <a:gd name="connsiteX724" fmla="*/ 4557898 w 7467600"/>
              <a:gd name="connsiteY724" fmla="*/ 900011 h 6858000"/>
              <a:gd name="connsiteX725" fmla="*/ 4344840 w 7467600"/>
              <a:gd name="connsiteY725" fmla="*/ 1922038 h 6858000"/>
              <a:gd name="connsiteX726" fmla="*/ 4378710 w 7467600"/>
              <a:gd name="connsiteY726" fmla="*/ 1665516 h 6858000"/>
              <a:gd name="connsiteX727" fmla="*/ 4448798 w 7467600"/>
              <a:gd name="connsiteY727" fmla="*/ 1253024 h 6858000"/>
              <a:gd name="connsiteX728" fmla="*/ 4480315 w 7467600"/>
              <a:gd name="connsiteY728" fmla="*/ 1158454 h 6858000"/>
              <a:gd name="connsiteX729" fmla="*/ 4494133 w 7467600"/>
              <a:gd name="connsiteY729" fmla="*/ 1118676 h 6858000"/>
              <a:gd name="connsiteX730" fmla="*/ 4557898 w 7467600"/>
              <a:gd name="connsiteY730" fmla="*/ 900011 h 6858000"/>
              <a:gd name="connsiteX731" fmla="*/ 5870151 w 7467600"/>
              <a:gd name="connsiteY731" fmla="*/ 898890 h 6858000"/>
              <a:gd name="connsiteX732" fmla="*/ 5861335 w 7467600"/>
              <a:gd name="connsiteY732" fmla="*/ 899177 h 6858000"/>
              <a:gd name="connsiteX733" fmla="*/ 5843702 w 7467600"/>
              <a:gd name="connsiteY733" fmla="*/ 899748 h 6858000"/>
              <a:gd name="connsiteX734" fmla="*/ 5651107 w 7467600"/>
              <a:gd name="connsiteY734" fmla="*/ 920306 h 6858000"/>
              <a:gd name="connsiteX735" fmla="*/ 5459407 w 7467600"/>
              <a:gd name="connsiteY735" fmla="*/ 940975 h 6858000"/>
              <a:gd name="connsiteX736" fmla="*/ 5374846 w 7467600"/>
              <a:gd name="connsiteY736" fmla="*/ 941988 h 6858000"/>
              <a:gd name="connsiteX737" fmla="*/ 5256105 w 7467600"/>
              <a:gd name="connsiteY737" fmla="*/ 945632 h 6858000"/>
              <a:gd name="connsiteX738" fmla="*/ 5107071 w 7467600"/>
              <a:gd name="connsiteY738" fmla="*/ 969720 h 6858000"/>
              <a:gd name="connsiteX739" fmla="*/ 4998681 w 7467600"/>
              <a:gd name="connsiteY739" fmla="*/ 988771 h 6858000"/>
              <a:gd name="connsiteX740" fmla="*/ 5870151 w 7467600"/>
              <a:gd name="connsiteY740" fmla="*/ 898890 h 6858000"/>
              <a:gd name="connsiteX741" fmla="*/ 5504425 w 7467600"/>
              <a:gd name="connsiteY741" fmla="*/ 848067 h 6858000"/>
              <a:gd name="connsiteX742" fmla="*/ 4968849 w 7467600"/>
              <a:gd name="connsiteY742" fmla="*/ 962318 h 6858000"/>
              <a:gd name="connsiteX743" fmla="*/ 5104039 w 7467600"/>
              <a:gd name="connsiteY743" fmla="*/ 940634 h 6858000"/>
              <a:gd name="connsiteX744" fmla="*/ 5256311 w 7467600"/>
              <a:gd name="connsiteY744" fmla="*/ 916490 h 6858000"/>
              <a:gd name="connsiteX745" fmla="*/ 5377381 w 7467600"/>
              <a:gd name="connsiteY745" fmla="*/ 912671 h 6858000"/>
              <a:gd name="connsiteX746" fmla="*/ 5460148 w 7467600"/>
              <a:gd name="connsiteY746" fmla="*/ 911442 h 6858000"/>
              <a:gd name="connsiteX747" fmla="*/ 5648971 w 7467600"/>
              <a:gd name="connsiteY747" fmla="*/ 891331 h 6858000"/>
              <a:gd name="connsiteX748" fmla="*/ 5844807 w 7467600"/>
              <a:gd name="connsiteY748" fmla="*/ 870718 h 6858000"/>
              <a:gd name="connsiteX749" fmla="*/ 5862975 w 7467600"/>
              <a:gd name="connsiteY749" fmla="*/ 869756 h 6858000"/>
              <a:gd name="connsiteX750" fmla="*/ 5920887 w 7467600"/>
              <a:gd name="connsiteY750" fmla="*/ 865929 h 6858000"/>
              <a:gd name="connsiteX751" fmla="*/ 5504425 w 7467600"/>
              <a:gd name="connsiteY751" fmla="*/ 848067 h 6858000"/>
              <a:gd name="connsiteX752" fmla="*/ 3607114 w 7467600"/>
              <a:gd name="connsiteY752" fmla="*/ 467441 h 6858000"/>
              <a:gd name="connsiteX753" fmla="*/ 3296242 w 7467600"/>
              <a:gd name="connsiteY753" fmla="*/ 807991 h 6858000"/>
              <a:gd name="connsiteX754" fmla="*/ 3174674 w 7467600"/>
              <a:gd name="connsiteY754" fmla="*/ 919759 h 6858000"/>
              <a:gd name="connsiteX755" fmla="*/ 3042978 w 7467600"/>
              <a:gd name="connsiteY755" fmla="*/ 1054894 h 6858000"/>
              <a:gd name="connsiteX756" fmla="*/ 2968914 w 7467600"/>
              <a:gd name="connsiteY756" fmla="*/ 1133756 h 6858000"/>
              <a:gd name="connsiteX757" fmla="*/ 3103823 w 7467600"/>
              <a:gd name="connsiteY757" fmla="*/ 1026814 h 6858000"/>
              <a:gd name="connsiteX758" fmla="*/ 3607114 w 7467600"/>
              <a:gd name="connsiteY758" fmla="*/ 467441 h 6858000"/>
              <a:gd name="connsiteX759" fmla="*/ 3744487 w 7467600"/>
              <a:gd name="connsiteY759" fmla="*/ 383136 h 6858000"/>
              <a:gd name="connsiteX760" fmla="*/ 3970213 w 7467600"/>
              <a:gd name="connsiteY760" fmla="*/ 995559 h 6858000"/>
              <a:gd name="connsiteX761" fmla="*/ 3744487 w 7467600"/>
              <a:gd name="connsiteY761" fmla="*/ 383136 h 6858000"/>
              <a:gd name="connsiteX762" fmla="*/ 3624562 w 7467600"/>
              <a:gd name="connsiteY762" fmla="*/ 367041 h 6858000"/>
              <a:gd name="connsiteX763" fmla="*/ 3489712 w 7467600"/>
              <a:gd name="connsiteY763" fmla="*/ 485386 h 6858000"/>
              <a:gd name="connsiteX764" fmla="*/ 3182994 w 7467600"/>
              <a:gd name="connsiteY764" fmla="*/ 828265 h 6858000"/>
              <a:gd name="connsiteX765" fmla="*/ 2892114 w 7467600"/>
              <a:gd name="connsiteY765" fmla="*/ 1172635 h 6858000"/>
              <a:gd name="connsiteX766" fmla="*/ 3021459 w 7467600"/>
              <a:gd name="connsiteY766" fmla="*/ 1035385 h 6858000"/>
              <a:gd name="connsiteX767" fmla="*/ 3153873 w 7467600"/>
              <a:gd name="connsiteY767" fmla="*/ 898971 h 6858000"/>
              <a:gd name="connsiteX768" fmla="*/ 3276511 w 7467600"/>
              <a:gd name="connsiteY768" fmla="*/ 786423 h 6858000"/>
              <a:gd name="connsiteX769" fmla="*/ 3584154 w 7467600"/>
              <a:gd name="connsiteY769" fmla="*/ 448218 h 6858000"/>
              <a:gd name="connsiteX770" fmla="*/ 3624562 w 7467600"/>
              <a:gd name="connsiteY770" fmla="*/ 367041 h 6858000"/>
              <a:gd name="connsiteX771" fmla="*/ 3766672 w 7467600"/>
              <a:gd name="connsiteY771" fmla="*/ 359429 h 6858000"/>
              <a:gd name="connsiteX772" fmla="*/ 3996338 w 7467600"/>
              <a:gd name="connsiteY772" fmla="*/ 968237 h 6858000"/>
              <a:gd name="connsiteX773" fmla="*/ 3766672 w 7467600"/>
              <a:gd name="connsiteY773" fmla="*/ 359429 h 6858000"/>
              <a:gd name="connsiteX774" fmla="*/ 5805386 w 7467600"/>
              <a:gd name="connsiteY774" fmla="*/ 239240 h 6858000"/>
              <a:gd name="connsiteX775" fmla="*/ 5736947 w 7467600"/>
              <a:gd name="connsiteY775" fmla="*/ 261367 h 6858000"/>
              <a:gd name="connsiteX776" fmla="*/ 5427012 w 7467600"/>
              <a:gd name="connsiteY776" fmla="*/ 311272 h 6858000"/>
              <a:gd name="connsiteX777" fmla="*/ 5147818 w 7467600"/>
              <a:gd name="connsiteY777" fmla="*/ 322112 h 6858000"/>
              <a:gd name="connsiteX778" fmla="*/ 5060854 w 7467600"/>
              <a:gd name="connsiteY778" fmla="*/ 311882 h 6858000"/>
              <a:gd name="connsiteX779" fmla="*/ 4945989 w 7467600"/>
              <a:gd name="connsiteY779" fmla="*/ 300516 h 6858000"/>
              <a:gd name="connsiteX780" fmla="*/ 5410479 w 7467600"/>
              <a:gd name="connsiteY780" fmla="*/ 348434 h 6858000"/>
              <a:gd name="connsiteX781" fmla="*/ 5805386 w 7467600"/>
              <a:gd name="connsiteY781" fmla="*/ 239240 h 6858000"/>
              <a:gd name="connsiteX782" fmla="*/ 5905192 w 7467600"/>
              <a:gd name="connsiteY782" fmla="*/ 163079 h 6858000"/>
              <a:gd name="connsiteX783" fmla="*/ 5865655 w 7467600"/>
              <a:gd name="connsiteY783" fmla="*/ 171901 h 6858000"/>
              <a:gd name="connsiteX784" fmla="*/ 5259740 w 7467600"/>
              <a:gd name="connsiteY784" fmla="*/ 257013 h 6858000"/>
              <a:gd name="connsiteX785" fmla="*/ 5208466 w 7467600"/>
              <a:gd name="connsiteY785" fmla="*/ 257550 h 6858000"/>
              <a:gd name="connsiteX786" fmla="*/ 4980204 w 7467600"/>
              <a:gd name="connsiteY786" fmla="*/ 271903 h 6858000"/>
              <a:gd name="connsiteX787" fmla="*/ 5068068 w 7467600"/>
              <a:gd name="connsiteY787" fmla="*/ 282244 h 6858000"/>
              <a:gd name="connsiteX788" fmla="*/ 5153231 w 7467600"/>
              <a:gd name="connsiteY788" fmla="*/ 292240 h 6858000"/>
              <a:gd name="connsiteX789" fmla="*/ 5426491 w 7467600"/>
              <a:gd name="connsiteY789" fmla="*/ 281128 h 6858000"/>
              <a:gd name="connsiteX790" fmla="*/ 5731212 w 7467600"/>
              <a:gd name="connsiteY790" fmla="*/ 231951 h 6858000"/>
              <a:gd name="connsiteX791" fmla="*/ 5905192 w 7467600"/>
              <a:gd name="connsiteY791" fmla="*/ 163079 h 6858000"/>
              <a:gd name="connsiteX792" fmla="*/ 5944437 w 7467600"/>
              <a:gd name="connsiteY792" fmla="*/ 113829 h 6858000"/>
              <a:gd name="connsiteX793" fmla="*/ 5825032 w 7467600"/>
              <a:gd name="connsiteY793" fmla="*/ 146405 h 6858000"/>
              <a:gd name="connsiteX794" fmla="*/ 4955599 w 7467600"/>
              <a:gd name="connsiteY794" fmla="*/ 247008 h 6858000"/>
              <a:gd name="connsiteX795" fmla="*/ 5210104 w 7467600"/>
              <a:gd name="connsiteY795" fmla="*/ 228123 h 6858000"/>
              <a:gd name="connsiteX796" fmla="*/ 5261015 w 7467600"/>
              <a:gd name="connsiteY796" fmla="*/ 227087 h 6858000"/>
              <a:gd name="connsiteX797" fmla="*/ 5861181 w 7467600"/>
              <a:gd name="connsiteY797" fmla="*/ 143093 h 6858000"/>
              <a:gd name="connsiteX798" fmla="*/ 5961252 w 7467600"/>
              <a:gd name="connsiteY798" fmla="*/ 114820 h 6858000"/>
              <a:gd name="connsiteX799" fmla="*/ 5944437 w 7467600"/>
              <a:gd name="connsiteY799" fmla="*/ 113829 h 6858000"/>
              <a:gd name="connsiteX800" fmla="*/ 3882765 w 7467600"/>
              <a:gd name="connsiteY800" fmla="*/ 0 h 6858000"/>
              <a:gd name="connsiteX801" fmla="*/ 3995099 w 7467600"/>
              <a:gd name="connsiteY801" fmla="*/ 0 h 6858000"/>
              <a:gd name="connsiteX802" fmla="*/ 4163818 w 7467600"/>
              <a:gd name="connsiteY802" fmla="*/ 234104 h 6858000"/>
              <a:gd name="connsiteX803" fmla="*/ 4172099 w 7467600"/>
              <a:gd name="connsiteY803" fmla="*/ 234207 h 6858000"/>
              <a:gd name="connsiteX804" fmla="*/ 4784282 w 7467600"/>
              <a:gd name="connsiteY804" fmla="*/ 276561 h 6858000"/>
              <a:gd name="connsiteX805" fmla="*/ 4801687 w 7467600"/>
              <a:gd name="connsiteY805" fmla="*/ 267764 h 6858000"/>
              <a:gd name="connsiteX806" fmla="*/ 6082788 w 7467600"/>
              <a:gd name="connsiteY806" fmla="*/ 64119 h 6858000"/>
              <a:gd name="connsiteX807" fmla="*/ 6099442 w 7467600"/>
              <a:gd name="connsiteY807" fmla="*/ 82568 h 6858000"/>
              <a:gd name="connsiteX808" fmla="*/ 4804137 w 7467600"/>
              <a:gd name="connsiteY808" fmla="*/ 320931 h 6858000"/>
              <a:gd name="connsiteX809" fmla="*/ 4227047 w 7467600"/>
              <a:gd name="connsiteY809" fmla="*/ 313415 h 6858000"/>
              <a:gd name="connsiteX810" fmla="*/ 4346041 w 7467600"/>
              <a:gd name="connsiteY810" fmla="*/ 456086 h 6858000"/>
              <a:gd name="connsiteX811" fmla="*/ 4870967 w 7467600"/>
              <a:gd name="connsiteY811" fmla="*/ 963061 h 6858000"/>
              <a:gd name="connsiteX812" fmla="*/ 4889647 w 7467600"/>
              <a:gd name="connsiteY812" fmla="*/ 957147 h 6858000"/>
              <a:gd name="connsiteX813" fmla="*/ 5422504 w 7467600"/>
              <a:gd name="connsiteY813" fmla="*/ 805191 h 6858000"/>
              <a:gd name="connsiteX814" fmla="*/ 6087656 w 7467600"/>
              <a:gd name="connsiteY814" fmla="*/ 826703 h 6858000"/>
              <a:gd name="connsiteX815" fmla="*/ 6058717 w 7467600"/>
              <a:gd name="connsiteY815" fmla="*/ 865992 h 6858000"/>
              <a:gd name="connsiteX816" fmla="*/ 4974153 w 7467600"/>
              <a:gd name="connsiteY816" fmla="*/ 1045456 h 6858000"/>
              <a:gd name="connsiteX817" fmla="*/ 5627835 w 7467600"/>
              <a:gd name="connsiteY817" fmla="*/ 1472077 h 6858000"/>
              <a:gd name="connsiteX818" fmla="*/ 5629817 w 7467600"/>
              <a:gd name="connsiteY818" fmla="*/ 1471412 h 6858000"/>
              <a:gd name="connsiteX819" fmla="*/ 5634124 w 7467600"/>
              <a:gd name="connsiteY819" fmla="*/ 1470572 h 6858000"/>
              <a:gd name="connsiteX820" fmla="*/ 5755832 w 7467600"/>
              <a:gd name="connsiteY820" fmla="*/ 1383886 h 6858000"/>
              <a:gd name="connsiteX821" fmla="*/ 6014186 w 7467600"/>
              <a:gd name="connsiteY821" fmla="*/ 1279799 h 6858000"/>
              <a:gd name="connsiteX822" fmla="*/ 6901619 w 7467600"/>
              <a:gd name="connsiteY822" fmla="*/ 1047874 h 6858000"/>
              <a:gd name="connsiteX823" fmla="*/ 6931566 w 7467600"/>
              <a:gd name="connsiteY823" fmla="*/ 1062034 h 6858000"/>
              <a:gd name="connsiteX824" fmla="*/ 5790982 w 7467600"/>
              <a:gd name="connsiteY824" fmla="*/ 1561380 h 6858000"/>
              <a:gd name="connsiteX825" fmla="*/ 6188971 w 7467600"/>
              <a:gd name="connsiteY825" fmla="*/ 1755168 h 6858000"/>
              <a:gd name="connsiteX826" fmla="*/ 6202446 w 7467600"/>
              <a:gd name="connsiteY826" fmla="*/ 1752268 h 6858000"/>
              <a:gd name="connsiteX827" fmla="*/ 7179560 w 7467600"/>
              <a:gd name="connsiteY827" fmla="*/ 1467551 h 6858000"/>
              <a:gd name="connsiteX828" fmla="*/ 7158730 w 7467600"/>
              <a:gd name="connsiteY828" fmla="*/ 1507835 h 6858000"/>
              <a:gd name="connsiteX829" fmla="*/ 6326959 w 7467600"/>
              <a:gd name="connsiteY829" fmla="*/ 1817686 h 6858000"/>
              <a:gd name="connsiteX830" fmla="*/ 6537433 w 7467600"/>
              <a:gd name="connsiteY830" fmla="*/ 1907790 h 6858000"/>
              <a:gd name="connsiteX831" fmla="*/ 6550221 w 7467600"/>
              <a:gd name="connsiteY831" fmla="*/ 1910729 h 6858000"/>
              <a:gd name="connsiteX832" fmla="*/ 6964438 w 7467600"/>
              <a:gd name="connsiteY832" fmla="*/ 2209505 h 6858000"/>
              <a:gd name="connsiteX833" fmla="*/ 7367862 w 7467600"/>
              <a:gd name="connsiteY833" fmla="*/ 2806833 h 6858000"/>
              <a:gd name="connsiteX834" fmla="*/ 7364329 w 7467600"/>
              <a:gd name="connsiteY834" fmla="*/ 2826907 h 6858000"/>
              <a:gd name="connsiteX835" fmla="*/ 7290545 w 7467600"/>
              <a:gd name="connsiteY835" fmla="*/ 2850663 h 6858000"/>
              <a:gd name="connsiteX836" fmla="*/ 6472036 w 7467600"/>
              <a:gd name="connsiteY836" fmla="*/ 1959003 h 6858000"/>
              <a:gd name="connsiteX837" fmla="*/ 5792897 w 7467600"/>
              <a:gd name="connsiteY837" fmla="*/ 1647747 h 6858000"/>
              <a:gd name="connsiteX838" fmla="*/ 5842751 w 7467600"/>
              <a:gd name="connsiteY838" fmla="*/ 1816112 h 6858000"/>
              <a:gd name="connsiteX839" fmla="*/ 5847424 w 7467600"/>
              <a:gd name="connsiteY839" fmla="*/ 1815776 h 6858000"/>
              <a:gd name="connsiteX840" fmla="*/ 6399821 w 7467600"/>
              <a:gd name="connsiteY840" fmla="*/ 2344799 h 6858000"/>
              <a:gd name="connsiteX841" fmla="*/ 6323232 w 7467600"/>
              <a:gd name="connsiteY841" fmla="*/ 2389634 h 6858000"/>
              <a:gd name="connsiteX842" fmla="*/ 5942958 w 7467600"/>
              <a:gd name="connsiteY842" fmla="*/ 2077708 h 6858000"/>
              <a:gd name="connsiteX843" fmla="*/ 5921559 w 7467600"/>
              <a:gd name="connsiteY843" fmla="*/ 2378596 h 6858000"/>
              <a:gd name="connsiteX844" fmla="*/ 5817651 w 7467600"/>
              <a:gd name="connsiteY844" fmla="*/ 3023919 h 6858000"/>
              <a:gd name="connsiteX845" fmla="*/ 5729634 w 7467600"/>
              <a:gd name="connsiteY845" fmla="*/ 3051849 h 6858000"/>
              <a:gd name="connsiteX846" fmla="*/ 5611018 w 7467600"/>
              <a:gd name="connsiteY846" fmla="*/ 2316769 h 6858000"/>
              <a:gd name="connsiteX847" fmla="*/ 5687608 w 7467600"/>
              <a:gd name="connsiteY847" fmla="*/ 2039972 h 6858000"/>
              <a:gd name="connsiteX848" fmla="*/ 5657554 w 7467600"/>
              <a:gd name="connsiteY848" fmla="*/ 1576445 h 6858000"/>
              <a:gd name="connsiteX849" fmla="*/ 5150475 w 7467600"/>
              <a:gd name="connsiteY849" fmla="*/ 1274012 h 6858000"/>
              <a:gd name="connsiteX850" fmla="*/ 5349142 w 7467600"/>
              <a:gd name="connsiteY850" fmla="*/ 2204405 h 6858000"/>
              <a:gd name="connsiteX851" fmla="*/ 5262214 w 7467600"/>
              <a:gd name="connsiteY851" fmla="*/ 2233836 h 6858000"/>
              <a:gd name="connsiteX852" fmla="*/ 4981539 w 7467600"/>
              <a:gd name="connsiteY852" fmla="*/ 1542201 h 6858000"/>
              <a:gd name="connsiteX853" fmla="*/ 4958461 w 7467600"/>
              <a:gd name="connsiteY853" fmla="*/ 1136957 h 6858000"/>
              <a:gd name="connsiteX854" fmla="*/ 4655015 w 7467600"/>
              <a:gd name="connsiteY854" fmla="*/ 891426 h 6858000"/>
              <a:gd name="connsiteX855" fmla="*/ 4348002 w 7467600"/>
              <a:gd name="connsiteY855" fmla="*/ 2205895 h 6858000"/>
              <a:gd name="connsiteX856" fmla="*/ 4262250 w 7467600"/>
              <a:gd name="connsiteY856" fmla="*/ 2219972 h 6858000"/>
              <a:gd name="connsiteX857" fmla="*/ 4550611 w 7467600"/>
              <a:gd name="connsiteY857" fmla="*/ 817540 h 6858000"/>
              <a:gd name="connsiteX858" fmla="*/ 4564418 w 7467600"/>
              <a:gd name="connsiteY858" fmla="*/ 808293 h 6858000"/>
              <a:gd name="connsiteX859" fmla="*/ 4266388 w 7467600"/>
              <a:gd name="connsiteY859" fmla="*/ 500083 h 6858000"/>
              <a:gd name="connsiteX860" fmla="*/ 4032842 w 7467600"/>
              <a:gd name="connsiteY860" fmla="*/ 211809 h 6858000"/>
              <a:gd name="connsiteX861" fmla="*/ 3882765 w 7467600"/>
              <a:gd name="connsiteY861" fmla="*/ 0 h 6858000"/>
              <a:gd name="connsiteX862" fmla="*/ 3721337 w 7467600"/>
              <a:gd name="connsiteY862" fmla="*/ 0 h 6858000"/>
              <a:gd name="connsiteX863" fmla="*/ 3797544 w 7467600"/>
              <a:gd name="connsiteY863" fmla="*/ 0 h 6858000"/>
              <a:gd name="connsiteX864" fmla="*/ 3775734 w 7467600"/>
              <a:gd name="connsiteY864" fmla="*/ 95131 h 6858000"/>
              <a:gd name="connsiteX865" fmla="*/ 3724807 w 7467600"/>
              <a:gd name="connsiteY865" fmla="*/ 272257 h 6858000"/>
              <a:gd name="connsiteX866" fmla="*/ 3726844 w 7467600"/>
              <a:gd name="connsiteY866" fmla="*/ 282988 h 6858000"/>
              <a:gd name="connsiteX867" fmla="*/ 3742664 w 7467600"/>
              <a:gd name="connsiteY867" fmla="*/ 279918 h 6858000"/>
              <a:gd name="connsiteX868" fmla="*/ 4103910 w 7467600"/>
              <a:gd name="connsiteY868" fmla="*/ 1161917 h 6858000"/>
              <a:gd name="connsiteX869" fmla="*/ 4020269 w 7467600"/>
              <a:gd name="connsiteY869" fmla="*/ 1200406 h 6858000"/>
              <a:gd name="connsiteX870" fmla="*/ 3674882 w 7467600"/>
              <a:gd name="connsiteY870" fmla="*/ 488524 h 6858000"/>
              <a:gd name="connsiteX871" fmla="*/ 3132682 w 7467600"/>
              <a:gd name="connsiteY871" fmla="*/ 1072284 h 6858000"/>
              <a:gd name="connsiteX872" fmla="*/ 2716346 w 7467600"/>
              <a:gd name="connsiteY872" fmla="*/ 1276376 h 6858000"/>
              <a:gd name="connsiteX873" fmla="*/ 2716772 w 7467600"/>
              <a:gd name="connsiteY873" fmla="*/ 1255462 h 6858000"/>
              <a:gd name="connsiteX874" fmla="*/ 3471096 w 7467600"/>
              <a:gd name="connsiteY874" fmla="*/ 437072 h 6858000"/>
              <a:gd name="connsiteX875" fmla="*/ 3639057 w 7467600"/>
              <a:gd name="connsiteY875" fmla="*/ 286334 h 6858000"/>
              <a:gd name="connsiteX876" fmla="*/ 3640309 w 7467600"/>
              <a:gd name="connsiteY876" fmla="*/ 284664 h 6858000"/>
              <a:gd name="connsiteX877" fmla="*/ 3646022 w 7467600"/>
              <a:gd name="connsiteY877" fmla="*/ 276711 h 6858000"/>
              <a:gd name="connsiteX878" fmla="*/ 3707943 w 7467600"/>
              <a:gd name="connsiteY878" fmla="*/ 65958 h 6858000"/>
              <a:gd name="connsiteX879" fmla="*/ 3721337 w 7467600"/>
              <a:gd name="connsiteY879" fmla="*/ 0 h 6858000"/>
              <a:gd name="connsiteX880" fmla="*/ 2867960 w 7467600"/>
              <a:gd name="connsiteY880" fmla="*/ 0 h 6858000"/>
              <a:gd name="connsiteX881" fmla="*/ 2926351 w 7467600"/>
              <a:gd name="connsiteY881" fmla="*/ 0 h 6858000"/>
              <a:gd name="connsiteX882" fmla="*/ 2902823 w 7467600"/>
              <a:gd name="connsiteY882" fmla="*/ 262929 h 6858000"/>
              <a:gd name="connsiteX883" fmla="*/ 2940663 w 7467600"/>
              <a:gd name="connsiteY883" fmla="*/ 140884 h 6858000"/>
              <a:gd name="connsiteX884" fmla="*/ 2947039 w 7467600"/>
              <a:gd name="connsiteY884" fmla="*/ 122524 h 6858000"/>
              <a:gd name="connsiteX885" fmla="*/ 2984316 w 7467600"/>
              <a:gd name="connsiteY885" fmla="*/ 0 h 6858000"/>
              <a:gd name="connsiteX886" fmla="*/ 3016114 w 7467600"/>
              <a:gd name="connsiteY886" fmla="*/ 0 h 6858000"/>
              <a:gd name="connsiteX887" fmla="*/ 2979949 w 7467600"/>
              <a:gd name="connsiteY887" fmla="*/ 119274 h 6858000"/>
              <a:gd name="connsiteX888" fmla="*/ 3023879 w 7467600"/>
              <a:gd name="connsiteY888" fmla="*/ 0 h 6858000"/>
              <a:gd name="connsiteX889" fmla="*/ 3105400 w 7467600"/>
              <a:gd name="connsiteY889" fmla="*/ 0 h 6858000"/>
              <a:gd name="connsiteX890" fmla="*/ 3094669 w 7467600"/>
              <a:gd name="connsiteY890" fmla="*/ 30308 h 6858000"/>
              <a:gd name="connsiteX891" fmla="*/ 2901945 w 7467600"/>
              <a:gd name="connsiteY891" fmla="*/ 466538 h 6858000"/>
              <a:gd name="connsiteX892" fmla="*/ 2815209 w 7467600"/>
              <a:gd name="connsiteY892" fmla="*/ 497361 h 6858000"/>
              <a:gd name="connsiteX893" fmla="*/ 2844845 w 7467600"/>
              <a:gd name="connsiteY893" fmla="*/ 127638 h 6858000"/>
              <a:gd name="connsiteX894" fmla="*/ 2867960 w 7467600"/>
              <a:gd name="connsiteY894" fmla="*/ 0 h 6858000"/>
              <a:gd name="connsiteX895" fmla="*/ 1057230 w 7467600"/>
              <a:gd name="connsiteY895" fmla="*/ 0 h 6858000"/>
              <a:gd name="connsiteX896" fmla="*/ 1111003 w 7467600"/>
              <a:gd name="connsiteY896" fmla="*/ 0 h 6858000"/>
              <a:gd name="connsiteX897" fmla="*/ 1125553 w 7467600"/>
              <a:gd name="connsiteY897" fmla="*/ 52588 h 6858000"/>
              <a:gd name="connsiteX898" fmla="*/ 1304276 w 7467600"/>
              <a:gd name="connsiteY898" fmla="*/ 476275 h 6858000"/>
              <a:gd name="connsiteX899" fmla="*/ 1492066 w 7467600"/>
              <a:gd name="connsiteY899" fmla="*/ 886333 h 6858000"/>
              <a:gd name="connsiteX900" fmla="*/ 1423698 w 7467600"/>
              <a:gd name="connsiteY900" fmla="*/ 710817 h 6858000"/>
              <a:gd name="connsiteX901" fmla="*/ 1357609 w 7467600"/>
              <a:gd name="connsiteY901" fmla="*/ 532892 h 6858000"/>
              <a:gd name="connsiteX902" fmla="*/ 1309550 w 7467600"/>
              <a:gd name="connsiteY902" fmla="*/ 374031 h 6858000"/>
              <a:gd name="connsiteX903" fmla="*/ 1193673 w 7467600"/>
              <a:gd name="connsiteY903" fmla="*/ 49533 h 6858000"/>
              <a:gd name="connsiteX904" fmla="*/ 1164391 w 7467600"/>
              <a:gd name="connsiteY904" fmla="*/ 0 h 6858000"/>
              <a:gd name="connsiteX905" fmla="*/ 1200666 w 7467600"/>
              <a:gd name="connsiteY905" fmla="*/ 0 h 6858000"/>
              <a:gd name="connsiteX906" fmla="*/ 1223408 w 7467600"/>
              <a:gd name="connsiteY906" fmla="*/ 38996 h 6858000"/>
              <a:gd name="connsiteX907" fmla="*/ 1339635 w 7467600"/>
              <a:gd name="connsiteY907" fmla="*/ 365517 h 6858000"/>
              <a:gd name="connsiteX908" fmla="*/ 1387469 w 7467600"/>
              <a:gd name="connsiteY908" fmla="*/ 523079 h 6858000"/>
              <a:gd name="connsiteX909" fmla="*/ 1452685 w 7467600"/>
              <a:gd name="connsiteY909" fmla="*/ 699806 h 6858000"/>
              <a:gd name="connsiteX910" fmla="*/ 1492092 w 7467600"/>
              <a:gd name="connsiteY910" fmla="*/ 800424 h 6858000"/>
              <a:gd name="connsiteX911" fmla="*/ 1455302 w 7467600"/>
              <a:gd name="connsiteY911" fmla="*/ 632913 h 6858000"/>
              <a:gd name="connsiteX912" fmla="*/ 1222336 w 7467600"/>
              <a:gd name="connsiteY912" fmla="*/ 9480 h 6858000"/>
              <a:gd name="connsiteX913" fmla="*/ 1214634 w 7467600"/>
              <a:gd name="connsiteY913" fmla="*/ 0 h 6858000"/>
              <a:gd name="connsiteX914" fmla="*/ 1289827 w 7467600"/>
              <a:gd name="connsiteY914" fmla="*/ 0 h 6858000"/>
              <a:gd name="connsiteX915" fmla="*/ 1321076 w 7467600"/>
              <a:gd name="connsiteY915" fmla="*/ 59722 h 6858000"/>
              <a:gd name="connsiteX916" fmla="*/ 1512579 w 7467600"/>
              <a:gd name="connsiteY916" fmla="*/ 626441 h 6858000"/>
              <a:gd name="connsiteX917" fmla="*/ 1506076 w 7467600"/>
              <a:gd name="connsiteY917" fmla="*/ 1089289 h 6858000"/>
              <a:gd name="connsiteX918" fmla="*/ 1486346 w 7467600"/>
              <a:gd name="connsiteY918" fmla="*/ 1079919 h 6858000"/>
              <a:gd name="connsiteX919" fmla="*/ 1070511 w 7467600"/>
              <a:gd name="connsiteY919" fmla="*/ 48609 h 6858000"/>
              <a:gd name="connsiteX920" fmla="*/ 1057230 w 7467600"/>
              <a:gd name="connsiteY920" fmla="*/ 0 h 6858000"/>
              <a:gd name="connsiteX921" fmla="*/ 43151 w 7467600"/>
              <a:gd name="connsiteY921" fmla="*/ 0 h 6858000"/>
              <a:gd name="connsiteX922" fmla="*/ 95283 w 7467600"/>
              <a:gd name="connsiteY922" fmla="*/ 0 h 6858000"/>
              <a:gd name="connsiteX923" fmla="*/ 300708 w 7467600"/>
              <a:gd name="connsiteY923" fmla="*/ 154571 h 6858000"/>
              <a:gd name="connsiteX924" fmla="*/ 530414 w 7467600"/>
              <a:gd name="connsiteY924" fmla="*/ 354673 h 6858000"/>
              <a:gd name="connsiteX925" fmla="*/ 333785 w 7467600"/>
              <a:gd name="connsiteY925" fmla="*/ 161564 h 6858000"/>
              <a:gd name="connsiteX926" fmla="*/ 147005 w 7467600"/>
              <a:gd name="connsiteY926" fmla="*/ 0 h 6858000"/>
              <a:gd name="connsiteX927" fmla="*/ 272509 w 7467600"/>
              <a:gd name="connsiteY927" fmla="*/ 0 h 6858000"/>
              <a:gd name="connsiteX928" fmla="*/ 326276 w 7467600"/>
              <a:gd name="connsiteY928" fmla="*/ 45847 h 6858000"/>
              <a:gd name="connsiteX929" fmla="*/ 823759 w 7467600"/>
              <a:gd name="connsiteY929" fmla="*/ 574145 h 6858000"/>
              <a:gd name="connsiteX930" fmla="*/ 811254 w 7467600"/>
              <a:gd name="connsiteY930" fmla="*/ 665546 h 6858000"/>
              <a:gd name="connsiteX931" fmla="*/ 154042 w 7467600"/>
              <a:gd name="connsiteY931" fmla="*/ 261522 h 6858000"/>
              <a:gd name="connsiteX932" fmla="*/ 13550 w 7467600"/>
              <a:gd name="connsiteY932" fmla="*/ 158423 h 6858000"/>
              <a:gd name="connsiteX933" fmla="*/ 0 w 7467600"/>
              <a:gd name="connsiteY933" fmla="*/ 146618 h 6858000"/>
              <a:gd name="connsiteX934" fmla="*/ 0 w 7467600"/>
              <a:gd name="connsiteY934" fmla="*/ 59161 h 6858000"/>
              <a:gd name="connsiteX935" fmla="*/ 45427 w 7467600"/>
              <a:gd name="connsiteY935" fmla="*/ 101078 h 6858000"/>
              <a:gd name="connsiteX936" fmla="*/ 630103 w 7467600"/>
              <a:gd name="connsiteY936" fmla="*/ 485885 h 6858000"/>
              <a:gd name="connsiteX937" fmla="*/ 532040 w 7467600"/>
              <a:gd name="connsiteY937" fmla="*/ 399359 h 6858000"/>
              <a:gd name="connsiteX938" fmla="*/ 517618 w 7467600"/>
              <a:gd name="connsiteY938" fmla="*/ 385726 h 6858000"/>
              <a:gd name="connsiteX939" fmla="*/ 285074 w 7467600"/>
              <a:gd name="connsiteY939" fmla="*/ 182755 h 6858000"/>
              <a:gd name="connsiteX940" fmla="*/ 43151 w 7467600"/>
              <a:gd name="connsiteY94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66857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1019354 w 7467600"/>
              <a:gd name="connsiteY8" fmla="*/ 6315006 h 6858000"/>
              <a:gd name="connsiteX9" fmla="*/ 441046 w 7467600"/>
              <a:gd name="connsiteY9" fmla="*/ 6691153 h 6858000"/>
              <a:gd name="connsiteX10" fmla="*/ 1019354 w 7467600"/>
              <a:gd name="connsiteY10" fmla="*/ 6315006 h 6858000"/>
              <a:gd name="connsiteX11" fmla="*/ 991680 w 7467600"/>
              <a:gd name="connsiteY11" fmla="*/ 6298413 h 6858000"/>
              <a:gd name="connsiteX12" fmla="*/ 409060 w 7467600"/>
              <a:gd name="connsiteY12" fmla="*/ 6671470 h 6858000"/>
              <a:gd name="connsiteX13" fmla="*/ 991680 w 7467600"/>
              <a:gd name="connsiteY13" fmla="*/ 6298413 h 6858000"/>
              <a:gd name="connsiteX14" fmla="*/ 103333 w 7467600"/>
              <a:gd name="connsiteY14" fmla="*/ 5699602 h 6858000"/>
              <a:gd name="connsiteX15" fmla="*/ 233938 w 7467600"/>
              <a:gd name="connsiteY15" fmla="*/ 5809416 h 6858000"/>
              <a:gd name="connsiteX16" fmla="*/ 883580 w 7467600"/>
              <a:gd name="connsiteY16" fmla="*/ 6180710 h 6858000"/>
              <a:gd name="connsiteX17" fmla="*/ 487337 w 7467600"/>
              <a:gd name="connsiteY17" fmla="*/ 5950182 h 6858000"/>
              <a:gd name="connsiteX18" fmla="*/ 354051 w 7467600"/>
              <a:gd name="connsiteY18" fmla="*/ 5854912 h 6858000"/>
              <a:gd name="connsiteX19" fmla="*/ 195436 w 7467600"/>
              <a:gd name="connsiteY19" fmla="*/ 5755068 h 6858000"/>
              <a:gd name="connsiteX20" fmla="*/ 103333 w 7467600"/>
              <a:gd name="connsiteY20" fmla="*/ 5699602 h 6858000"/>
              <a:gd name="connsiteX21" fmla="*/ 5539432 w 7467600"/>
              <a:gd name="connsiteY21" fmla="*/ 5642928 h 6858000"/>
              <a:gd name="connsiteX22" fmla="*/ 5555462 w 7467600"/>
              <a:gd name="connsiteY22" fmla="*/ 5694454 h 6858000"/>
              <a:gd name="connsiteX23" fmla="*/ 5828270 w 7467600"/>
              <a:gd name="connsiteY23" fmla="*/ 6320663 h 6858000"/>
              <a:gd name="connsiteX24" fmla="*/ 5947416 w 7467600"/>
              <a:gd name="connsiteY24" fmla="*/ 6574846 h 6858000"/>
              <a:gd name="connsiteX25" fmla="*/ 5539432 w 7467600"/>
              <a:gd name="connsiteY25" fmla="*/ 5642928 h 6858000"/>
              <a:gd name="connsiteX26" fmla="*/ 51253 w 7467600"/>
              <a:gd name="connsiteY26" fmla="*/ 5631825 h 6858000"/>
              <a:gd name="connsiteX27" fmla="*/ 211622 w 7467600"/>
              <a:gd name="connsiteY27" fmla="*/ 5728803 h 6858000"/>
              <a:gd name="connsiteX28" fmla="*/ 371652 w 7467600"/>
              <a:gd name="connsiteY28" fmla="*/ 5829062 h 6858000"/>
              <a:gd name="connsiteX29" fmla="*/ 505903 w 7467600"/>
              <a:gd name="connsiteY29" fmla="*/ 5925221 h 6858000"/>
              <a:gd name="connsiteX30" fmla="*/ 899240 w 7467600"/>
              <a:gd name="connsiteY30" fmla="*/ 6153068 h 6858000"/>
              <a:gd name="connsiteX31" fmla="*/ 988114 w 7467600"/>
              <a:gd name="connsiteY31" fmla="*/ 6174204 h 6858000"/>
              <a:gd name="connsiteX32" fmla="*/ 845971 w 7467600"/>
              <a:gd name="connsiteY32" fmla="*/ 6067177 h 6858000"/>
              <a:gd name="connsiteX33" fmla="*/ 448057 w 7467600"/>
              <a:gd name="connsiteY33" fmla="*/ 5841376 h 6858000"/>
              <a:gd name="connsiteX34" fmla="*/ 51253 w 7467600"/>
              <a:gd name="connsiteY34" fmla="*/ 5631825 h 6858000"/>
              <a:gd name="connsiteX35" fmla="*/ 2606687 w 7467600"/>
              <a:gd name="connsiteY35" fmla="*/ 5630718 h 6858000"/>
              <a:gd name="connsiteX36" fmla="*/ 2645658 w 7467600"/>
              <a:gd name="connsiteY36" fmla="*/ 6640259 h 6858000"/>
              <a:gd name="connsiteX37" fmla="*/ 2606687 w 7467600"/>
              <a:gd name="connsiteY37" fmla="*/ 5630718 h 6858000"/>
              <a:gd name="connsiteX38" fmla="*/ 3642057 w 7467600"/>
              <a:gd name="connsiteY38" fmla="*/ 5573487 h 6858000"/>
              <a:gd name="connsiteX39" fmla="*/ 3632981 w 7467600"/>
              <a:gd name="connsiteY39" fmla="*/ 5579437 h 6858000"/>
              <a:gd name="connsiteX40" fmla="*/ 3382436 w 7467600"/>
              <a:gd name="connsiteY40" fmla="*/ 5952726 h 6858000"/>
              <a:gd name="connsiteX41" fmla="*/ 3191929 w 7467600"/>
              <a:gd name="connsiteY41" fmla="*/ 6662669 h 6858000"/>
              <a:gd name="connsiteX42" fmla="*/ 3369898 w 7467600"/>
              <a:gd name="connsiteY42" fmla="*/ 6081771 h 6858000"/>
              <a:gd name="connsiteX43" fmla="*/ 3642057 w 7467600"/>
              <a:gd name="connsiteY43" fmla="*/ 5573487 h 6858000"/>
              <a:gd name="connsiteX44" fmla="*/ 2650666 w 7467600"/>
              <a:gd name="connsiteY44" fmla="*/ 5530686 h 6858000"/>
              <a:gd name="connsiteX45" fmla="*/ 2650249 w 7467600"/>
              <a:gd name="connsiteY45" fmla="*/ 5532101 h 6858000"/>
              <a:gd name="connsiteX46" fmla="*/ 2663808 w 7467600"/>
              <a:gd name="connsiteY46" fmla="*/ 6535215 h 6858000"/>
              <a:gd name="connsiteX47" fmla="*/ 2665418 w 7467600"/>
              <a:gd name="connsiteY47" fmla="*/ 6132756 h 6858000"/>
              <a:gd name="connsiteX48" fmla="*/ 2650666 w 7467600"/>
              <a:gd name="connsiteY48" fmla="*/ 5530686 h 6858000"/>
              <a:gd name="connsiteX49" fmla="*/ 2680277 w 7467600"/>
              <a:gd name="connsiteY49" fmla="*/ 5479204 h 6858000"/>
              <a:gd name="connsiteX50" fmla="*/ 2678972 w 7467600"/>
              <a:gd name="connsiteY50" fmla="*/ 5481582 h 6858000"/>
              <a:gd name="connsiteX51" fmla="*/ 2696666 w 7467600"/>
              <a:gd name="connsiteY51" fmla="*/ 6133836 h 6858000"/>
              <a:gd name="connsiteX52" fmla="*/ 2695769 w 7467600"/>
              <a:gd name="connsiteY52" fmla="*/ 6390955 h 6858000"/>
              <a:gd name="connsiteX53" fmla="*/ 2739893 w 7467600"/>
              <a:gd name="connsiteY53" fmla="*/ 6108357 h 6858000"/>
              <a:gd name="connsiteX54" fmla="*/ 2680277 w 7467600"/>
              <a:gd name="connsiteY54" fmla="*/ 5479204 h 6858000"/>
              <a:gd name="connsiteX55" fmla="*/ 1132195 w 7467600"/>
              <a:gd name="connsiteY55" fmla="*/ 5467980 h 6858000"/>
              <a:gd name="connsiteX56" fmla="*/ 1679056 w 7467600"/>
              <a:gd name="connsiteY56" fmla="*/ 5516907 h 6858000"/>
              <a:gd name="connsiteX57" fmla="*/ 2128648 w 7467600"/>
              <a:gd name="connsiteY57" fmla="*/ 5474249 h 6858000"/>
              <a:gd name="connsiteX58" fmla="*/ 1825619 w 7467600"/>
              <a:gd name="connsiteY58" fmla="*/ 5478447 h 6858000"/>
              <a:gd name="connsiteX59" fmla="*/ 1737798 w 7467600"/>
              <a:gd name="connsiteY59" fmla="*/ 5483353 h 6858000"/>
              <a:gd name="connsiteX60" fmla="*/ 1132195 w 7467600"/>
              <a:gd name="connsiteY60" fmla="*/ 5467980 h 6858000"/>
              <a:gd name="connsiteX61" fmla="*/ 1456157 w 7467600"/>
              <a:gd name="connsiteY61" fmla="*/ 5371404 h 6858000"/>
              <a:gd name="connsiteX62" fmla="*/ 1244432 w 7467600"/>
              <a:gd name="connsiteY62" fmla="*/ 5385601 h 6858000"/>
              <a:gd name="connsiteX63" fmla="*/ 973990 w 7467600"/>
              <a:gd name="connsiteY63" fmla="*/ 5424940 h 6858000"/>
              <a:gd name="connsiteX64" fmla="*/ 1103809 w 7467600"/>
              <a:gd name="connsiteY64" fmla="*/ 5433720 h 6858000"/>
              <a:gd name="connsiteX65" fmla="*/ 1123454 w 7467600"/>
              <a:gd name="connsiteY65" fmla="*/ 5435727 h 6858000"/>
              <a:gd name="connsiteX66" fmla="*/ 1737017 w 7467600"/>
              <a:gd name="connsiteY66" fmla="*/ 5452183 h 6858000"/>
              <a:gd name="connsiteX67" fmla="*/ 1824397 w 7467600"/>
              <a:gd name="connsiteY67" fmla="*/ 5447757 h 6858000"/>
              <a:gd name="connsiteX68" fmla="*/ 2070059 w 7467600"/>
              <a:gd name="connsiteY68" fmla="*/ 5441660 h 6858000"/>
              <a:gd name="connsiteX69" fmla="*/ 1456157 w 7467600"/>
              <a:gd name="connsiteY69" fmla="*/ 5371404 h 6858000"/>
              <a:gd name="connsiteX70" fmla="*/ 4988186 w 7467600"/>
              <a:gd name="connsiteY70" fmla="*/ 5216467 h 6858000"/>
              <a:gd name="connsiteX71" fmla="*/ 4777334 w 7467600"/>
              <a:gd name="connsiteY71" fmla="*/ 5406072 h 6858000"/>
              <a:gd name="connsiteX72" fmla="*/ 4718341 w 7467600"/>
              <a:gd name="connsiteY72" fmla="*/ 5468043 h 6858000"/>
              <a:gd name="connsiteX73" fmla="*/ 4604655 w 7467600"/>
              <a:gd name="connsiteY73" fmla="*/ 5583434 h 6858000"/>
              <a:gd name="connsiteX74" fmla="*/ 4565074 w 7467600"/>
              <a:gd name="connsiteY74" fmla="*/ 5618550 h 6858000"/>
              <a:gd name="connsiteX75" fmla="*/ 4988186 w 7467600"/>
              <a:gd name="connsiteY75" fmla="*/ 5216467 h 6858000"/>
              <a:gd name="connsiteX76" fmla="*/ 4978032 w 7467600"/>
              <a:gd name="connsiteY76" fmla="*/ 5183809 h 6858000"/>
              <a:gd name="connsiteX77" fmla="*/ 4463413 w 7467600"/>
              <a:gd name="connsiteY77" fmla="*/ 5615162 h 6858000"/>
              <a:gd name="connsiteX78" fmla="*/ 4358134 w 7467600"/>
              <a:gd name="connsiteY78" fmla="*/ 5742791 h 6858000"/>
              <a:gd name="connsiteX79" fmla="*/ 4376219 w 7467600"/>
              <a:gd name="connsiteY79" fmla="*/ 5729027 h 6858000"/>
              <a:gd name="connsiteX80" fmla="*/ 4582340 w 7467600"/>
              <a:gd name="connsiteY80" fmla="*/ 5561037 h 6858000"/>
              <a:gd name="connsiteX81" fmla="*/ 4694684 w 7467600"/>
              <a:gd name="connsiteY81" fmla="*/ 5447098 h 6858000"/>
              <a:gd name="connsiteX82" fmla="*/ 4754123 w 7467600"/>
              <a:gd name="connsiteY82" fmla="*/ 5384643 h 6858000"/>
              <a:gd name="connsiteX83" fmla="*/ 4978032 w 7467600"/>
              <a:gd name="connsiteY83" fmla="*/ 5183809 h 6858000"/>
              <a:gd name="connsiteX84" fmla="*/ 1903353 w 7467600"/>
              <a:gd name="connsiteY84" fmla="*/ 5044827 h 6858000"/>
              <a:gd name="connsiteX85" fmla="*/ 1936931 w 7467600"/>
              <a:gd name="connsiteY85" fmla="*/ 5093954 h 6858000"/>
              <a:gd name="connsiteX86" fmla="*/ 2195868 w 7467600"/>
              <a:gd name="connsiteY86" fmla="*/ 5396574 h 6858000"/>
              <a:gd name="connsiteX87" fmla="*/ 2088852 w 7467600"/>
              <a:gd name="connsiteY87" fmla="*/ 5166123 h 6858000"/>
              <a:gd name="connsiteX88" fmla="*/ 1958241 w 7467600"/>
              <a:gd name="connsiteY88" fmla="*/ 5067955 h 6858000"/>
              <a:gd name="connsiteX89" fmla="*/ 1903353 w 7467600"/>
              <a:gd name="connsiteY89" fmla="*/ 5044827 h 6858000"/>
              <a:gd name="connsiteX90" fmla="*/ 1979378 w 7467600"/>
              <a:gd name="connsiteY90" fmla="*/ 4769504 h 6858000"/>
              <a:gd name="connsiteX91" fmla="*/ 2882120 w 7467600"/>
              <a:gd name="connsiteY91" fmla="*/ 5064547 h 6858000"/>
              <a:gd name="connsiteX92" fmla="*/ 2793103 w 7467600"/>
              <a:gd name="connsiteY92" fmla="*/ 5039699 h 6858000"/>
              <a:gd name="connsiteX93" fmla="*/ 2770041 w 7467600"/>
              <a:gd name="connsiteY93" fmla="*/ 5033634 h 6858000"/>
              <a:gd name="connsiteX94" fmla="*/ 1979378 w 7467600"/>
              <a:gd name="connsiteY94" fmla="*/ 4769504 h 6858000"/>
              <a:gd name="connsiteX95" fmla="*/ 1927410 w 7467600"/>
              <a:gd name="connsiteY95" fmla="*/ 4716164 h 6858000"/>
              <a:gd name="connsiteX96" fmla="*/ 1959587 w 7467600"/>
              <a:gd name="connsiteY96" fmla="*/ 4728849 h 6858000"/>
              <a:gd name="connsiteX97" fmla="*/ 2777707 w 7467600"/>
              <a:gd name="connsiteY97" fmla="*/ 5003991 h 6858000"/>
              <a:gd name="connsiteX98" fmla="*/ 2800768 w 7467600"/>
              <a:gd name="connsiteY98" fmla="*/ 5010056 h 6858000"/>
              <a:gd name="connsiteX99" fmla="*/ 2879408 w 7467600"/>
              <a:gd name="connsiteY99" fmla="*/ 5031590 h 6858000"/>
              <a:gd name="connsiteX100" fmla="*/ 2862295 w 7467600"/>
              <a:gd name="connsiteY100" fmla="*/ 5022958 h 6858000"/>
              <a:gd name="connsiteX101" fmla="*/ 2813343 w 7467600"/>
              <a:gd name="connsiteY101" fmla="*/ 4998369 h 6858000"/>
              <a:gd name="connsiteX102" fmla="*/ 2646245 w 7467600"/>
              <a:gd name="connsiteY102" fmla="*/ 4930999 h 6858000"/>
              <a:gd name="connsiteX103" fmla="*/ 1999243 w 7467600"/>
              <a:gd name="connsiteY103" fmla="*/ 4730524 h 6858000"/>
              <a:gd name="connsiteX104" fmla="*/ 1979527 w 7467600"/>
              <a:gd name="connsiteY104" fmla="*/ 4726651 h 6858000"/>
              <a:gd name="connsiteX105" fmla="*/ 1927410 w 7467600"/>
              <a:gd name="connsiteY105" fmla="*/ 4716164 h 6858000"/>
              <a:gd name="connsiteX106" fmla="*/ 1997014 w 7467600"/>
              <a:gd name="connsiteY106" fmla="*/ 4698007 h 6858000"/>
              <a:gd name="connsiteX107" fmla="*/ 2005458 w 7467600"/>
              <a:gd name="connsiteY107" fmla="*/ 4699540 h 6858000"/>
              <a:gd name="connsiteX108" fmla="*/ 2657186 w 7467600"/>
              <a:gd name="connsiteY108" fmla="*/ 4901687 h 6858000"/>
              <a:gd name="connsiteX109" fmla="*/ 2826662 w 7467600"/>
              <a:gd name="connsiteY109" fmla="*/ 4970362 h 6858000"/>
              <a:gd name="connsiteX110" fmla="*/ 2876100 w 7467600"/>
              <a:gd name="connsiteY110" fmla="*/ 4995397 h 6858000"/>
              <a:gd name="connsiteX111" fmla="*/ 3042600 w 7467600"/>
              <a:gd name="connsiteY111" fmla="*/ 5059532 h 6858000"/>
              <a:gd name="connsiteX112" fmla="*/ 1997014 w 7467600"/>
              <a:gd name="connsiteY112" fmla="*/ 4698007 h 6858000"/>
              <a:gd name="connsiteX113" fmla="*/ 2305292 w 7467600"/>
              <a:gd name="connsiteY113" fmla="*/ 4219492 h 6858000"/>
              <a:gd name="connsiteX114" fmla="*/ 3360922 w 7467600"/>
              <a:gd name="connsiteY114" fmla="*/ 4529373 h 6858000"/>
              <a:gd name="connsiteX115" fmla="*/ 3492420 w 7467600"/>
              <a:gd name="connsiteY115" fmla="*/ 4510145 h 6858000"/>
              <a:gd name="connsiteX116" fmla="*/ 3364086 w 7467600"/>
              <a:gd name="connsiteY116" fmla="*/ 4480340 h 6858000"/>
              <a:gd name="connsiteX117" fmla="*/ 3225818 w 7467600"/>
              <a:gd name="connsiteY117" fmla="*/ 4411822 h 6858000"/>
              <a:gd name="connsiteX118" fmla="*/ 3129696 w 7467600"/>
              <a:gd name="connsiteY118" fmla="*/ 4360704 h 6858000"/>
              <a:gd name="connsiteX119" fmla="*/ 2814545 w 7467600"/>
              <a:gd name="connsiteY119" fmla="*/ 4282955 h 6858000"/>
              <a:gd name="connsiteX120" fmla="*/ 2305292 w 7467600"/>
              <a:gd name="connsiteY120" fmla="*/ 4219492 h 6858000"/>
              <a:gd name="connsiteX121" fmla="*/ 2626982 w 7467600"/>
              <a:gd name="connsiteY121" fmla="*/ 4206450 h 6858000"/>
              <a:gd name="connsiteX122" fmla="*/ 2490617 w 7467600"/>
              <a:gd name="connsiteY122" fmla="*/ 4206951 h 6858000"/>
              <a:gd name="connsiteX123" fmla="*/ 2819869 w 7467600"/>
              <a:gd name="connsiteY123" fmla="*/ 4252936 h 6858000"/>
              <a:gd name="connsiteX124" fmla="*/ 3143018 w 7467600"/>
              <a:gd name="connsiteY124" fmla="*/ 4332698 h 6858000"/>
              <a:gd name="connsiteX125" fmla="*/ 3241520 w 7467600"/>
              <a:gd name="connsiteY125" fmla="*/ 4385112 h 6858000"/>
              <a:gd name="connsiteX126" fmla="*/ 3374575 w 7467600"/>
              <a:gd name="connsiteY126" fmla="*/ 4451517 h 6858000"/>
              <a:gd name="connsiteX127" fmla="*/ 3505221 w 7467600"/>
              <a:gd name="connsiteY127" fmla="*/ 4480757 h 6858000"/>
              <a:gd name="connsiteX128" fmla="*/ 2626982 w 7467600"/>
              <a:gd name="connsiteY128" fmla="*/ 4206450 h 6858000"/>
              <a:gd name="connsiteX129" fmla="*/ 1310106 w 7467600"/>
              <a:gd name="connsiteY129" fmla="*/ 3943217 h 6858000"/>
              <a:gd name="connsiteX130" fmla="*/ 854994 w 7467600"/>
              <a:gd name="connsiteY130" fmla="*/ 4399136 h 6858000"/>
              <a:gd name="connsiteX131" fmla="*/ 742462 w 7467600"/>
              <a:gd name="connsiteY131" fmla="*/ 4594648 h 6858000"/>
              <a:gd name="connsiteX132" fmla="*/ 820602 w 7467600"/>
              <a:gd name="connsiteY132" fmla="*/ 4485915 h 6858000"/>
              <a:gd name="connsiteX133" fmla="*/ 878295 w 7467600"/>
              <a:gd name="connsiteY133" fmla="*/ 4403594 h 6858000"/>
              <a:gd name="connsiteX134" fmla="*/ 1240607 w 7467600"/>
              <a:gd name="connsiteY134" fmla="*/ 4010401 h 6858000"/>
              <a:gd name="connsiteX135" fmla="*/ 1310106 w 7467600"/>
              <a:gd name="connsiteY135" fmla="*/ 3943217 h 6858000"/>
              <a:gd name="connsiteX136" fmla="*/ 1423113 w 7467600"/>
              <a:gd name="connsiteY136" fmla="*/ 3874565 h 6858000"/>
              <a:gd name="connsiteX137" fmla="*/ 1260565 w 7467600"/>
              <a:gd name="connsiteY137" fmla="*/ 4031982 h 6858000"/>
              <a:gd name="connsiteX138" fmla="*/ 901900 w 7467600"/>
              <a:gd name="connsiteY138" fmla="*/ 4421236 h 6858000"/>
              <a:gd name="connsiteX139" fmla="*/ 845044 w 7467600"/>
              <a:gd name="connsiteY139" fmla="*/ 4502436 h 6858000"/>
              <a:gd name="connsiteX140" fmla="*/ 685926 w 7467600"/>
              <a:gd name="connsiteY140" fmla="*/ 4703069 h 6858000"/>
              <a:gd name="connsiteX141" fmla="*/ 684248 w 7467600"/>
              <a:gd name="connsiteY141" fmla="*/ 4706721 h 6858000"/>
              <a:gd name="connsiteX142" fmla="*/ 1423113 w 7467600"/>
              <a:gd name="connsiteY142" fmla="*/ 3874565 h 6858000"/>
              <a:gd name="connsiteX143" fmla="*/ 3316479 w 7467600"/>
              <a:gd name="connsiteY143" fmla="*/ 3872136 h 6858000"/>
              <a:gd name="connsiteX144" fmla="*/ 3546806 w 7467600"/>
              <a:gd name="connsiteY144" fmla="*/ 4356139 h 6858000"/>
              <a:gd name="connsiteX145" fmla="*/ 3364433 w 7467600"/>
              <a:gd name="connsiteY145" fmla="*/ 3953121 h 6858000"/>
              <a:gd name="connsiteX146" fmla="*/ 3316479 w 7467600"/>
              <a:gd name="connsiteY146" fmla="*/ 3872136 h 6858000"/>
              <a:gd name="connsiteX147" fmla="*/ 3291335 w 7467600"/>
              <a:gd name="connsiteY147" fmla="*/ 3767420 h 6858000"/>
              <a:gd name="connsiteX148" fmla="*/ 3390805 w 7467600"/>
              <a:gd name="connsiteY148" fmla="*/ 3937163 h 6858000"/>
              <a:gd name="connsiteX149" fmla="*/ 3579062 w 7467600"/>
              <a:gd name="connsiteY149" fmla="*/ 4359040 h 6858000"/>
              <a:gd name="connsiteX150" fmla="*/ 3467355 w 7467600"/>
              <a:gd name="connsiteY150" fmla="*/ 3988130 h 6858000"/>
              <a:gd name="connsiteX151" fmla="*/ 3310753 w 7467600"/>
              <a:gd name="connsiteY151" fmla="*/ 3787140 h 6858000"/>
              <a:gd name="connsiteX152" fmla="*/ 3291335 w 7467600"/>
              <a:gd name="connsiteY152" fmla="*/ 3767420 h 6858000"/>
              <a:gd name="connsiteX153" fmla="*/ 1635889 w 7467600"/>
              <a:gd name="connsiteY153" fmla="*/ 3709494 h 6858000"/>
              <a:gd name="connsiteX154" fmla="*/ 1634800 w 7467600"/>
              <a:gd name="connsiteY154" fmla="*/ 3731111 h 6858000"/>
              <a:gd name="connsiteX155" fmla="*/ 1635889 w 7467600"/>
              <a:gd name="connsiteY155" fmla="*/ 3709494 h 6858000"/>
              <a:gd name="connsiteX156" fmla="*/ 1510397 w 7467600"/>
              <a:gd name="connsiteY156" fmla="*/ 3684705 h 6858000"/>
              <a:gd name="connsiteX157" fmla="*/ 1146550 w 7467600"/>
              <a:gd name="connsiteY157" fmla="*/ 3802012 h 6858000"/>
              <a:gd name="connsiteX158" fmla="*/ 698834 w 7467600"/>
              <a:gd name="connsiteY158" fmla="*/ 3952272 h 6858000"/>
              <a:gd name="connsiteX159" fmla="*/ 34256 w 7467600"/>
              <a:gd name="connsiteY159" fmla="*/ 4347603 h 6858000"/>
              <a:gd name="connsiteX160" fmla="*/ 527241 w 7467600"/>
              <a:gd name="connsiteY160" fmla="*/ 4065078 h 6858000"/>
              <a:gd name="connsiteX161" fmla="*/ 1510397 w 7467600"/>
              <a:gd name="connsiteY161" fmla="*/ 3684705 h 6858000"/>
              <a:gd name="connsiteX162" fmla="*/ 1313114 w 7467600"/>
              <a:gd name="connsiteY162" fmla="*/ 3655216 h 6858000"/>
              <a:gd name="connsiteX163" fmla="*/ 1109304 w 7467600"/>
              <a:gd name="connsiteY163" fmla="*/ 3669030 h 6858000"/>
              <a:gd name="connsiteX164" fmla="*/ 8129 w 7467600"/>
              <a:gd name="connsiteY164" fmla="*/ 4330519 h 6858000"/>
              <a:gd name="connsiteX165" fmla="*/ 687572 w 7467600"/>
              <a:gd name="connsiteY165" fmla="*/ 3925629 h 6858000"/>
              <a:gd name="connsiteX166" fmla="*/ 1138365 w 7467600"/>
              <a:gd name="connsiteY166" fmla="*/ 3774515 h 6858000"/>
              <a:gd name="connsiteX167" fmla="*/ 1505579 w 7467600"/>
              <a:gd name="connsiteY167" fmla="*/ 3655526 h 6858000"/>
              <a:gd name="connsiteX168" fmla="*/ 1313114 w 7467600"/>
              <a:gd name="connsiteY168" fmla="*/ 3655216 h 6858000"/>
              <a:gd name="connsiteX169" fmla="*/ 3655073 w 7467600"/>
              <a:gd name="connsiteY169" fmla="*/ 3650884 h 6858000"/>
              <a:gd name="connsiteX170" fmla="*/ 3989938 w 7467600"/>
              <a:gd name="connsiteY170" fmla="*/ 3991685 h 6858000"/>
              <a:gd name="connsiteX171" fmla="*/ 4393907 w 7467600"/>
              <a:gd name="connsiteY171" fmla="*/ 4261258 h 6858000"/>
              <a:gd name="connsiteX172" fmla="*/ 4648051 w 7467600"/>
              <a:gd name="connsiteY172" fmla="*/ 4374051 h 6858000"/>
              <a:gd name="connsiteX173" fmla="*/ 4383389 w 7467600"/>
              <a:gd name="connsiteY173" fmla="*/ 4184369 h 6858000"/>
              <a:gd name="connsiteX174" fmla="*/ 4165508 w 7467600"/>
              <a:gd name="connsiteY174" fmla="*/ 4035196 h 6858000"/>
              <a:gd name="connsiteX175" fmla="*/ 4068162 w 7467600"/>
              <a:gd name="connsiteY175" fmla="*/ 3953394 h 6858000"/>
              <a:gd name="connsiteX176" fmla="*/ 3981416 w 7467600"/>
              <a:gd name="connsiteY176" fmla="*/ 3880482 h 6858000"/>
              <a:gd name="connsiteX177" fmla="*/ 3800147 w 7467600"/>
              <a:gd name="connsiteY177" fmla="*/ 3749872 h 6858000"/>
              <a:gd name="connsiteX178" fmla="*/ 3655073 w 7467600"/>
              <a:gd name="connsiteY178" fmla="*/ 3650884 h 6858000"/>
              <a:gd name="connsiteX179" fmla="*/ 3670252 w 7467600"/>
              <a:gd name="connsiteY179" fmla="*/ 3622798 h 6858000"/>
              <a:gd name="connsiteX180" fmla="*/ 3817258 w 7467600"/>
              <a:gd name="connsiteY180" fmla="*/ 3723577 h 6858000"/>
              <a:gd name="connsiteX181" fmla="*/ 4000461 w 7467600"/>
              <a:gd name="connsiteY181" fmla="*/ 3855966 h 6858000"/>
              <a:gd name="connsiteX182" fmla="*/ 4088180 w 7467600"/>
              <a:gd name="connsiteY182" fmla="*/ 3929774 h 6858000"/>
              <a:gd name="connsiteX183" fmla="*/ 4184555 w 7467600"/>
              <a:gd name="connsiteY183" fmla="*/ 4010683 h 6858000"/>
              <a:gd name="connsiteX184" fmla="*/ 4399563 w 7467600"/>
              <a:gd name="connsiteY184" fmla="*/ 4158106 h 6858000"/>
              <a:gd name="connsiteX185" fmla="*/ 4684469 w 7467600"/>
              <a:gd name="connsiteY185" fmla="*/ 4364680 h 6858000"/>
              <a:gd name="connsiteX186" fmla="*/ 4690271 w 7467600"/>
              <a:gd name="connsiteY186" fmla="*/ 4370034 h 6858000"/>
              <a:gd name="connsiteX187" fmla="*/ 4136093 w 7467600"/>
              <a:gd name="connsiteY187" fmla="*/ 3858466 h 6858000"/>
              <a:gd name="connsiteX188" fmla="*/ 3670252 w 7467600"/>
              <a:gd name="connsiteY188" fmla="*/ 3622798 h 6858000"/>
              <a:gd name="connsiteX189" fmla="*/ 4440129 w 7467600"/>
              <a:gd name="connsiteY189" fmla="*/ 3448571 h 6858000"/>
              <a:gd name="connsiteX190" fmla="*/ 4856525 w 7467600"/>
              <a:gd name="connsiteY190" fmla="*/ 3915351 h 6858000"/>
              <a:gd name="connsiteX191" fmla="*/ 5059055 w 7467600"/>
              <a:gd name="connsiteY191" fmla="*/ 4108918 h 6858000"/>
              <a:gd name="connsiteX192" fmla="*/ 5290070 w 7467600"/>
              <a:gd name="connsiteY192" fmla="*/ 4263619 h 6858000"/>
              <a:gd name="connsiteX193" fmla="*/ 4834991 w 7467600"/>
              <a:gd name="connsiteY193" fmla="*/ 3830985 h 6858000"/>
              <a:gd name="connsiteX194" fmla="*/ 4440129 w 7467600"/>
              <a:gd name="connsiteY194" fmla="*/ 3448571 h 6858000"/>
              <a:gd name="connsiteX195" fmla="*/ 4441737 w 7467600"/>
              <a:gd name="connsiteY195" fmla="*/ 3399734 h 6858000"/>
              <a:gd name="connsiteX196" fmla="*/ 4431236 w 7467600"/>
              <a:gd name="connsiteY196" fmla="*/ 3400954 h 6858000"/>
              <a:gd name="connsiteX197" fmla="*/ 4557150 w 7467600"/>
              <a:gd name="connsiteY197" fmla="*/ 3510023 h 6858000"/>
              <a:gd name="connsiteX198" fmla="*/ 4856936 w 7467600"/>
              <a:gd name="connsiteY198" fmla="*/ 3809146 h 6858000"/>
              <a:gd name="connsiteX199" fmla="*/ 5111996 w 7467600"/>
              <a:gd name="connsiteY199" fmla="*/ 4065759 h 6858000"/>
              <a:gd name="connsiteX200" fmla="*/ 5388878 w 7467600"/>
              <a:gd name="connsiteY200" fmla="*/ 4300185 h 6858000"/>
              <a:gd name="connsiteX201" fmla="*/ 5425556 w 7467600"/>
              <a:gd name="connsiteY201" fmla="*/ 4308967 h 6858000"/>
              <a:gd name="connsiteX202" fmla="*/ 4943646 w 7467600"/>
              <a:gd name="connsiteY202" fmla="*/ 3822916 h 6858000"/>
              <a:gd name="connsiteX203" fmla="*/ 4594837 w 7467600"/>
              <a:gd name="connsiteY203" fmla="*/ 3532274 h 6858000"/>
              <a:gd name="connsiteX204" fmla="*/ 4441737 w 7467600"/>
              <a:gd name="connsiteY204" fmla="*/ 3399734 h 6858000"/>
              <a:gd name="connsiteX205" fmla="*/ 5425834 w 7467600"/>
              <a:gd name="connsiteY205" fmla="*/ 3162785 h 6858000"/>
              <a:gd name="connsiteX206" fmla="*/ 5401644 w 7467600"/>
              <a:gd name="connsiteY206" fmla="*/ 3617847 h 6858000"/>
              <a:gd name="connsiteX207" fmla="*/ 5467256 w 7467600"/>
              <a:gd name="connsiteY207" fmla="*/ 4175494 h 6858000"/>
              <a:gd name="connsiteX208" fmla="*/ 5448069 w 7467600"/>
              <a:gd name="connsiteY208" fmla="*/ 3567554 h 6858000"/>
              <a:gd name="connsiteX209" fmla="*/ 5425834 w 7467600"/>
              <a:gd name="connsiteY209" fmla="*/ 3162785 h 6858000"/>
              <a:gd name="connsiteX210" fmla="*/ 1318687 w 7467600"/>
              <a:gd name="connsiteY210" fmla="*/ 3113840 h 6858000"/>
              <a:gd name="connsiteX211" fmla="*/ 1066793 w 7467600"/>
              <a:gd name="connsiteY211" fmla="*/ 3212171 h 6858000"/>
              <a:gd name="connsiteX212" fmla="*/ 993319 w 7467600"/>
              <a:gd name="connsiteY212" fmla="*/ 3247648 h 6858000"/>
              <a:gd name="connsiteX213" fmla="*/ 853081 w 7467600"/>
              <a:gd name="connsiteY213" fmla="*/ 3312410 h 6858000"/>
              <a:gd name="connsiteX214" fmla="*/ 805957 w 7467600"/>
              <a:gd name="connsiteY214" fmla="*/ 3330443 h 6858000"/>
              <a:gd name="connsiteX215" fmla="*/ 1318687 w 7467600"/>
              <a:gd name="connsiteY215" fmla="*/ 3113840 h 6858000"/>
              <a:gd name="connsiteX216" fmla="*/ 5453702 w 7467600"/>
              <a:gd name="connsiteY216" fmla="*/ 3090882 h 6858000"/>
              <a:gd name="connsiteX217" fmla="*/ 5480135 w 7467600"/>
              <a:gd name="connsiteY217" fmla="*/ 3565802 h 6858000"/>
              <a:gd name="connsiteX218" fmla="*/ 5499023 w 7467600"/>
              <a:gd name="connsiteY218" fmla="*/ 4166310 h 6858000"/>
              <a:gd name="connsiteX219" fmla="*/ 5547022 w 7467600"/>
              <a:gd name="connsiteY219" fmla="*/ 3607838 h 6858000"/>
              <a:gd name="connsiteX220" fmla="*/ 5515964 w 7467600"/>
              <a:gd name="connsiteY220" fmla="*/ 3378541 h 6858000"/>
              <a:gd name="connsiteX221" fmla="*/ 5453702 w 7467600"/>
              <a:gd name="connsiteY221" fmla="*/ 3090882 h 6858000"/>
              <a:gd name="connsiteX222" fmla="*/ 1238695 w 7467600"/>
              <a:gd name="connsiteY222" fmla="*/ 3076820 h 6858000"/>
              <a:gd name="connsiteX223" fmla="*/ 716371 w 7467600"/>
              <a:gd name="connsiteY223" fmla="*/ 3293249 h 6858000"/>
              <a:gd name="connsiteX224" fmla="*/ 579522 w 7467600"/>
              <a:gd name="connsiteY224" fmla="*/ 3371759 h 6858000"/>
              <a:gd name="connsiteX225" fmla="*/ 600288 w 7467600"/>
              <a:gd name="connsiteY225" fmla="*/ 3365555 h 6858000"/>
              <a:gd name="connsiteX226" fmla="*/ 840692 w 7467600"/>
              <a:gd name="connsiteY226" fmla="*/ 3284921 h 6858000"/>
              <a:gd name="connsiteX227" fmla="*/ 979248 w 7467600"/>
              <a:gd name="connsiteY227" fmla="*/ 3221003 h 6858000"/>
              <a:gd name="connsiteX228" fmla="*/ 1053282 w 7467600"/>
              <a:gd name="connsiteY228" fmla="*/ 3185247 h 6858000"/>
              <a:gd name="connsiteX229" fmla="*/ 1320603 w 7467600"/>
              <a:gd name="connsiteY229" fmla="*/ 3081281 h 6858000"/>
              <a:gd name="connsiteX230" fmla="*/ 1238695 w 7467600"/>
              <a:gd name="connsiteY230" fmla="*/ 3076820 h 6858000"/>
              <a:gd name="connsiteX231" fmla="*/ 5425627 w 7467600"/>
              <a:gd name="connsiteY231" fmla="*/ 2954192 h 6858000"/>
              <a:gd name="connsiteX232" fmla="*/ 5470770 w 7467600"/>
              <a:gd name="connsiteY232" fmla="*/ 3005435 h 6858000"/>
              <a:gd name="connsiteX233" fmla="*/ 5519779 w 7467600"/>
              <a:gd name="connsiteY233" fmla="*/ 4359223 h 6858000"/>
              <a:gd name="connsiteX234" fmla="*/ 5520293 w 7467600"/>
              <a:gd name="connsiteY234" fmla="*/ 4360602 h 6858000"/>
              <a:gd name="connsiteX235" fmla="*/ 5767221 w 7467600"/>
              <a:gd name="connsiteY235" fmla="*/ 4665564 h 6858000"/>
              <a:gd name="connsiteX236" fmla="*/ 6937169 w 7467600"/>
              <a:gd name="connsiteY236" fmla="*/ 4815941 h 6858000"/>
              <a:gd name="connsiteX237" fmla="*/ 6953922 w 7467600"/>
              <a:gd name="connsiteY237" fmla="*/ 4890068 h 6858000"/>
              <a:gd name="connsiteX238" fmla="*/ 6071359 w 7467600"/>
              <a:gd name="connsiteY238" fmla="*/ 4770770 h 6858000"/>
              <a:gd name="connsiteX239" fmla="*/ 6038839 w 7467600"/>
              <a:gd name="connsiteY239" fmla="*/ 4764474 h 6858000"/>
              <a:gd name="connsiteX240" fmla="*/ 6038706 w 7467600"/>
              <a:gd name="connsiteY240" fmla="*/ 4763847 h 6858000"/>
              <a:gd name="connsiteX241" fmla="*/ 6037784 w 7467600"/>
              <a:gd name="connsiteY241" fmla="*/ 4764270 h 6858000"/>
              <a:gd name="connsiteX242" fmla="*/ 6038839 w 7467600"/>
              <a:gd name="connsiteY242" fmla="*/ 4764474 h 6858000"/>
              <a:gd name="connsiteX243" fmla="*/ 6040338 w 7467600"/>
              <a:gd name="connsiteY243" fmla="*/ 4771418 h 6858000"/>
              <a:gd name="connsiteX244" fmla="*/ 6024488 w 7467600"/>
              <a:gd name="connsiteY244" fmla="*/ 4809903 h 6858000"/>
              <a:gd name="connsiteX245" fmla="*/ 5599771 w 7467600"/>
              <a:gd name="connsiteY245" fmla="*/ 5509652 h 6858000"/>
              <a:gd name="connsiteX246" fmla="*/ 5548843 w 7467600"/>
              <a:gd name="connsiteY246" fmla="*/ 5563845 h 6858000"/>
              <a:gd name="connsiteX247" fmla="*/ 5940952 w 7467600"/>
              <a:gd name="connsiteY247" fmla="*/ 6250028 h 6858000"/>
              <a:gd name="connsiteX248" fmla="*/ 6043441 w 7467600"/>
              <a:gd name="connsiteY248" fmla="*/ 6665847 h 6858000"/>
              <a:gd name="connsiteX249" fmla="*/ 6093432 w 7467600"/>
              <a:gd name="connsiteY249" fmla="*/ 6858000 h 6858000"/>
              <a:gd name="connsiteX250" fmla="*/ 6034344 w 7467600"/>
              <a:gd name="connsiteY250" fmla="*/ 6858000 h 6858000"/>
              <a:gd name="connsiteX251" fmla="*/ 6026679 w 7467600"/>
              <a:gd name="connsiteY251" fmla="*/ 6836959 h 6858000"/>
              <a:gd name="connsiteX252" fmla="*/ 5800441 w 7467600"/>
              <a:gd name="connsiteY252" fmla="*/ 6335286 h 6858000"/>
              <a:gd name="connsiteX253" fmla="*/ 5526562 w 7467600"/>
              <a:gd name="connsiteY253" fmla="*/ 5705388 h 6858000"/>
              <a:gd name="connsiteX254" fmla="*/ 5519640 w 7467600"/>
              <a:gd name="connsiteY254" fmla="*/ 5683774 h 6858000"/>
              <a:gd name="connsiteX255" fmla="*/ 5844559 w 7467600"/>
              <a:gd name="connsiteY255" fmla="*/ 6553349 h 6858000"/>
              <a:gd name="connsiteX256" fmla="*/ 5975994 w 7467600"/>
              <a:gd name="connsiteY256" fmla="*/ 6858000 h 6858000"/>
              <a:gd name="connsiteX257" fmla="*/ 5898547 w 7467600"/>
              <a:gd name="connsiteY257" fmla="*/ 6858000 h 6858000"/>
              <a:gd name="connsiteX258" fmla="*/ 5682041 w 7467600"/>
              <a:gd name="connsiteY258" fmla="*/ 6355860 h 6858000"/>
              <a:gd name="connsiteX259" fmla="*/ 5461758 w 7467600"/>
              <a:gd name="connsiteY259" fmla="*/ 5820220 h 6858000"/>
              <a:gd name="connsiteX260" fmla="*/ 5237282 w 7467600"/>
              <a:gd name="connsiteY260" fmla="*/ 6579086 h 6858000"/>
              <a:gd name="connsiteX261" fmla="*/ 5115009 w 7467600"/>
              <a:gd name="connsiteY261" fmla="*/ 6858000 h 6858000"/>
              <a:gd name="connsiteX262" fmla="*/ 5028074 w 7467600"/>
              <a:gd name="connsiteY262" fmla="*/ 6858000 h 6858000"/>
              <a:gd name="connsiteX263" fmla="*/ 5079508 w 7467600"/>
              <a:gd name="connsiteY263" fmla="*/ 6749074 h 6858000"/>
              <a:gd name="connsiteX264" fmla="*/ 5371846 w 7467600"/>
              <a:gd name="connsiteY264" fmla="*/ 5924413 h 6858000"/>
              <a:gd name="connsiteX265" fmla="*/ 5270512 w 7467600"/>
              <a:gd name="connsiteY265" fmla="*/ 6138975 h 6858000"/>
              <a:gd name="connsiteX266" fmla="*/ 5062409 w 7467600"/>
              <a:gd name="connsiteY266" fmla="*/ 6653544 h 6858000"/>
              <a:gd name="connsiteX267" fmla="*/ 5036628 w 7467600"/>
              <a:gd name="connsiteY267" fmla="*/ 6754247 h 6858000"/>
              <a:gd name="connsiteX268" fmla="*/ 5009112 w 7467600"/>
              <a:gd name="connsiteY268" fmla="*/ 6858000 h 6858000"/>
              <a:gd name="connsiteX269" fmla="*/ 4976679 w 7467600"/>
              <a:gd name="connsiteY269" fmla="*/ 6858000 h 6858000"/>
              <a:gd name="connsiteX270" fmla="*/ 5006537 w 7467600"/>
              <a:gd name="connsiteY270" fmla="*/ 6747068 h 6858000"/>
              <a:gd name="connsiteX271" fmla="*/ 5032723 w 7467600"/>
              <a:gd name="connsiteY271" fmla="*/ 6644957 h 6858000"/>
              <a:gd name="connsiteX272" fmla="*/ 5242949 w 7467600"/>
              <a:gd name="connsiteY272" fmla="*/ 6125175 h 6858000"/>
              <a:gd name="connsiteX273" fmla="*/ 5286321 w 7467600"/>
              <a:gd name="connsiteY273" fmla="*/ 6033555 h 6858000"/>
              <a:gd name="connsiteX274" fmla="*/ 5008210 w 7467600"/>
              <a:gd name="connsiteY274" fmla="*/ 6649194 h 6858000"/>
              <a:gd name="connsiteX275" fmla="*/ 4986321 w 7467600"/>
              <a:gd name="connsiteY275" fmla="*/ 6765687 h 6858000"/>
              <a:gd name="connsiteX276" fmla="*/ 4973474 w 7467600"/>
              <a:gd name="connsiteY276" fmla="*/ 6858000 h 6858000"/>
              <a:gd name="connsiteX277" fmla="*/ 4907178 w 7467600"/>
              <a:gd name="connsiteY277" fmla="*/ 6858000 h 6858000"/>
              <a:gd name="connsiteX278" fmla="*/ 4910810 w 7467600"/>
              <a:gd name="connsiteY278" fmla="*/ 6829660 h 6858000"/>
              <a:gd name="connsiteX279" fmla="*/ 4987461 w 7467600"/>
              <a:gd name="connsiteY279" fmla="*/ 6432994 h 6858000"/>
              <a:gd name="connsiteX280" fmla="*/ 5179262 w 7467600"/>
              <a:gd name="connsiteY280" fmla="*/ 6035044 h 6858000"/>
              <a:gd name="connsiteX281" fmla="*/ 4689678 w 7467600"/>
              <a:gd name="connsiteY281" fmla="*/ 6440241 h 6858000"/>
              <a:gd name="connsiteX282" fmla="*/ 4477543 w 7467600"/>
              <a:gd name="connsiteY282" fmla="*/ 6674836 h 6858000"/>
              <a:gd name="connsiteX283" fmla="*/ 4329957 w 7467600"/>
              <a:gd name="connsiteY283" fmla="*/ 6858000 h 6858000"/>
              <a:gd name="connsiteX284" fmla="*/ 4218595 w 7467600"/>
              <a:gd name="connsiteY284" fmla="*/ 6858000 h 6858000"/>
              <a:gd name="connsiteX285" fmla="*/ 4368888 w 7467600"/>
              <a:gd name="connsiteY285" fmla="*/ 6668412 h 6858000"/>
              <a:gd name="connsiteX286" fmla="*/ 4563091 w 7467600"/>
              <a:gd name="connsiteY286" fmla="*/ 6442508 h 6858000"/>
              <a:gd name="connsiteX287" fmla="*/ 5387324 w 7467600"/>
              <a:gd name="connsiteY287" fmla="*/ 5705830 h 6858000"/>
              <a:gd name="connsiteX288" fmla="*/ 5073620 w 7467600"/>
              <a:gd name="connsiteY288" fmla="*/ 5955437 h 6858000"/>
              <a:gd name="connsiteX289" fmla="*/ 4689789 w 7467600"/>
              <a:gd name="connsiteY289" fmla="*/ 6268382 h 6858000"/>
              <a:gd name="connsiteX290" fmla="*/ 4418722 w 7467600"/>
              <a:gd name="connsiteY290" fmla="*/ 6570886 h 6858000"/>
              <a:gd name="connsiteX291" fmla="*/ 4214944 w 7467600"/>
              <a:gd name="connsiteY291" fmla="*/ 6858000 h 6858000"/>
              <a:gd name="connsiteX292" fmla="*/ 4177898 w 7467600"/>
              <a:gd name="connsiteY292" fmla="*/ 6858000 h 6858000"/>
              <a:gd name="connsiteX293" fmla="*/ 4391597 w 7467600"/>
              <a:gd name="connsiteY293" fmla="*/ 6556370 h 6858000"/>
              <a:gd name="connsiteX294" fmla="*/ 4668889 w 7467600"/>
              <a:gd name="connsiteY294" fmla="*/ 6246399 h 6858000"/>
              <a:gd name="connsiteX295" fmla="*/ 5055427 w 7467600"/>
              <a:gd name="connsiteY295" fmla="*/ 5931476 h 6858000"/>
              <a:gd name="connsiteX296" fmla="*/ 5371814 w 7467600"/>
              <a:gd name="connsiteY296" fmla="*/ 5678975 h 6858000"/>
              <a:gd name="connsiteX297" fmla="*/ 4987918 w 7467600"/>
              <a:gd name="connsiteY297" fmla="*/ 5838701 h 6858000"/>
              <a:gd name="connsiteX298" fmla="*/ 4317146 w 7467600"/>
              <a:gd name="connsiteY298" fmla="*/ 6587716 h 6858000"/>
              <a:gd name="connsiteX299" fmla="*/ 4171627 w 7467600"/>
              <a:gd name="connsiteY299" fmla="*/ 6858000 h 6858000"/>
              <a:gd name="connsiteX300" fmla="*/ 4081585 w 7467600"/>
              <a:gd name="connsiteY300" fmla="*/ 6858000 h 6858000"/>
              <a:gd name="connsiteX301" fmla="*/ 4238603 w 7467600"/>
              <a:gd name="connsiteY301" fmla="*/ 6559341 h 6858000"/>
              <a:gd name="connsiteX302" fmla="*/ 4778333 w 7467600"/>
              <a:gd name="connsiteY302" fmla="*/ 5873626 h 6858000"/>
              <a:gd name="connsiteX303" fmla="*/ 5414185 w 7467600"/>
              <a:gd name="connsiteY303" fmla="*/ 5573882 h 6858000"/>
              <a:gd name="connsiteX304" fmla="*/ 5959648 w 7467600"/>
              <a:gd name="connsiteY304" fmla="*/ 4760797 h 6858000"/>
              <a:gd name="connsiteX305" fmla="*/ 5355019 w 7467600"/>
              <a:gd name="connsiteY305" fmla="*/ 4734672 h 6858000"/>
              <a:gd name="connsiteX306" fmla="*/ 5083565 w 7467600"/>
              <a:gd name="connsiteY306" fmla="*/ 5179121 h 6858000"/>
              <a:gd name="connsiteX307" fmla="*/ 4713577 w 7467600"/>
              <a:gd name="connsiteY307" fmla="*/ 5616803 h 6858000"/>
              <a:gd name="connsiteX308" fmla="*/ 3989559 w 7467600"/>
              <a:gd name="connsiteY308" fmla="*/ 6145945 h 6858000"/>
              <a:gd name="connsiteX309" fmla="*/ 3939824 w 7467600"/>
              <a:gd name="connsiteY309" fmla="*/ 6066900 h 6858000"/>
              <a:gd name="connsiteX310" fmla="*/ 4584537 w 7467600"/>
              <a:gd name="connsiteY310" fmla="*/ 5324826 h 6858000"/>
              <a:gd name="connsiteX311" fmla="*/ 5037105 w 7467600"/>
              <a:gd name="connsiteY311" fmla="*/ 5088765 h 6858000"/>
              <a:gd name="connsiteX312" fmla="*/ 5039930 w 7467600"/>
              <a:gd name="connsiteY312" fmla="*/ 5089585 h 6858000"/>
              <a:gd name="connsiteX313" fmla="*/ 5263764 w 7467600"/>
              <a:gd name="connsiteY313" fmla="*/ 4735525 h 6858000"/>
              <a:gd name="connsiteX314" fmla="*/ 4086300 w 7467600"/>
              <a:gd name="connsiteY314" fmla="*/ 4884599 h 6858000"/>
              <a:gd name="connsiteX315" fmla="*/ 4085485 w 7467600"/>
              <a:gd name="connsiteY315" fmla="*/ 4899070 h 6858000"/>
              <a:gd name="connsiteX316" fmla="*/ 3871915 w 7467600"/>
              <a:gd name="connsiteY316" fmla="*/ 5253645 h 6858000"/>
              <a:gd name="connsiteX317" fmla="*/ 3799374 w 7467600"/>
              <a:gd name="connsiteY317" fmla="*/ 5466127 h 6858000"/>
              <a:gd name="connsiteX318" fmla="*/ 3498850 w 7467600"/>
              <a:gd name="connsiteY318" fmla="*/ 6661888 h 6858000"/>
              <a:gd name="connsiteX319" fmla="*/ 3399216 w 7467600"/>
              <a:gd name="connsiteY319" fmla="*/ 6858000 h 6858000"/>
              <a:gd name="connsiteX320" fmla="*/ 3303688 w 7467600"/>
              <a:gd name="connsiteY320" fmla="*/ 6858000 h 6858000"/>
              <a:gd name="connsiteX321" fmla="*/ 3391774 w 7467600"/>
              <a:gd name="connsiteY321" fmla="*/ 6697181 h 6858000"/>
              <a:gd name="connsiteX322" fmla="*/ 3735540 w 7467600"/>
              <a:gd name="connsiteY322" fmla="*/ 5546923 h 6858000"/>
              <a:gd name="connsiteX323" fmla="*/ 3729438 w 7467600"/>
              <a:gd name="connsiteY323" fmla="*/ 5569058 h 6858000"/>
              <a:gd name="connsiteX324" fmla="*/ 3707782 w 7467600"/>
              <a:gd name="connsiteY324" fmla="*/ 5644908 h 6858000"/>
              <a:gd name="connsiteX325" fmla="*/ 3583827 w 7467600"/>
              <a:gd name="connsiteY325" fmla="*/ 6039215 h 6858000"/>
              <a:gd name="connsiteX326" fmla="*/ 3547861 w 7467600"/>
              <a:gd name="connsiteY326" fmla="*/ 6129609 h 6858000"/>
              <a:gd name="connsiteX327" fmla="*/ 3490905 w 7467600"/>
              <a:gd name="connsiteY327" fmla="*/ 6277660 h 6858000"/>
              <a:gd name="connsiteX328" fmla="*/ 3455859 w 7467600"/>
              <a:gd name="connsiteY328" fmla="*/ 6391301 h 6858000"/>
              <a:gd name="connsiteX329" fmla="*/ 3429112 w 7467600"/>
              <a:gd name="connsiteY329" fmla="*/ 6479469 h 6858000"/>
              <a:gd name="connsiteX330" fmla="*/ 3304862 w 7467600"/>
              <a:gd name="connsiteY330" fmla="*/ 6796476 h 6858000"/>
              <a:gd name="connsiteX331" fmla="*/ 3276071 w 7467600"/>
              <a:gd name="connsiteY331" fmla="*/ 6858000 h 6858000"/>
              <a:gd name="connsiteX332" fmla="*/ 3240805 w 7467600"/>
              <a:gd name="connsiteY332" fmla="*/ 6858000 h 6858000"/>
              <a:gd name="connsiteX333" fmla="*/ 3275917 w 7467600"/>
              <a:gd name="connsiteY333" fmla="*/ 6783192 h 6858000"/>
              <a:gd name="connsiteX334" fmla="*/ 3399358 w 7467600"/>
              <a:gd name="connsiteY334" fmla="*/ 6469011 h 6858000"/>
              <a:gd name="connsiteX335" fmla="*/ 3425650 w 7467600"/>
              <a:gd name="connsiteY335" fmla="*/ 6381333 h 6858000"/>
              <a:gd name="connsiteX336" fmla="*/ 3460661 w 7467600"/>
              <a:gd name="connsiteY336" fmla="*/ 6266763 h 6858000"/>
              <a:gd name="connsiteX337" fmla="*/ 3518021 w 7467600"/>
              <a:gd name="connsiteY337" fmla="*/ 6117298 h 6858000"/>
              <a:gd name="connsiteX338" fmla="*/ 3554035 w 7467600"/>
              <a:gd name="connsiteY338" fmla="*/ 6027832 h 6858000"/>
              <a:gd name="connsiteX339" fmla="*/ 3677174 w 7467600"/>
              <a:gd name="connsiteY339" fmla="*/ 5636351 h 6858000"/>
              <a:gd name="connsiteX340" fmla="*/ 3698819 w 7467600"/>
              <a:gd name="connsiteY340" fmla="*/ 5560503 h 6858000"/>
              <a:gd name="connsiteX341" fmla="*/ 3702094 w 7467600"/>
              <a:gd name="connsiteY341" fmla="*/ 5549194 h 6858000"/>
              <a:gd name="connsiteX342" fmla="*/ 3398355 w 7467600"/>
              <a:gd name="connsiteY342" fmla="*/ 6094603 h 6858000"/>
              <a:gd name="connsiteX343" fmla="*/ 3193941 w 7467600"/>
              <a:gd name="connsiteY343" fmla="*/ 6798775 h 6858000"/>
              <a:gd name="connsiteX344" fmla="*/ 3184140 w 7467600"/>
              <a:gd name="connsiteY344" fmla="*/ 6858000 h 6858000"/>
              <a:gd name="connsiteX345" fmla="*/ 3099978 w 7467600"/>
              <a:gd name="connsiteY345" fmla="*/ 6858000 h 6858000"/>
              <a:gd name="connsiteX346" fmla="*/ 3101556 w 7467600"/>
              <a:gd name="connsiteY346" fmla="*/ 6843337 h 6858000"/>
              <a:gd name="connsiteX347" fmla="*/ 3370162 w 7467600"/>
              <a:gd name="connsiteY347" fmla="*/ 5785550 h 6858000"/>
              <a:gd name="connsiteX348" fmla="*/ 3746477 w 7467600"/>
              <a:gd name="connsiteY348" fmla="*/ 5377889 h 6858000"/>
              <a:gd name="connsiteX349" fmla="*/ 3863399 w 7467600"/>
              <a:gd name="connsiteY349" fmla="*/ 5087257 h 6858000"/>
              <a:gd name="connsiteX350" fmla="*/ 3968712 w 7467600"/>
              <a:gd name="connsiteY350" fmla="*/ 4913989 h 6858000"/>
              <a:gd name="connsiteX351" fmla="*/ 2792390 w 7467600"/>
              <a:gd name="connsiteY351" fmla="*/ 5382974 h 6858000"/>
              <a:gd name="connsiteX352" fmla="*/ 2714982 w 7467600"/>
              <a:gd name="connsiteY352" fmla="*/ 5427051 h 6858000"/>
              <a:gd name="connsiteX353" fmla="*/ 2813361 w 7467600"/>
              <a:gd name="connsiteY353" fmla="*/ 6023912 h 6858000"/>
              <a:gd name="connsiteX354" fmla="*/ 2688430 w 7467600"/>
              <a:gd name="connsiteY354" fmla="*/ 6801564 h 6858000"/>
              <a:gd name="connsiteX355" fmla="*/ 2629626 w 7467600"/>
              <a:gd name="connsiteY355" fmla="*/ 6763394 h 6858000"/>
              <a:gd name="connsiteX356" fmla="*/ 2565328 w 7467600"/>
              <a:gd name="connsiteY356" fmla="*/ 5516399 h 6858000"/>
              <a:gd name="connsiteX357" fmla="*/ 1922999 w 7467600"/>
              <a:gd name="connsiteY357" fmla="*/ 5980343 h 6858000"/>
              <a:gd name="connsiteX358" fmla="*/ 1950261 w 7467600"/>
              <a:gd name="connsiteY358" fmla="*/ 6405858 h 6858000"/>
              <a:gd name="connsiteX359" fmla="*/ 2365554 w 7467600"/>
              <a:gd name="connsiteY359" fmla="*/ 6759107 h 6858000"/>
              <a:gd name="connsiteX360" fmla="*/ 2424142 w 7467600"/>
              <a:gd name="connsiteY360" fmla="*/ 6858000 h 6858000"/>
              <a:gd name="connsiteX361" fmla="*/ 2395994 w 7467600"/>
              <a:gd name="connsiteY361" fmla="*/ 6858000 h 6858000"/>
              <a:gd name="connsiteX362" fmla="*/ 2392863 w 7467600"/>
              <a:gd name="connsiteY362" fmla="*/ 6852964 h 6858000"/>
              <a:gd name="connsiteX363" fmla="*/ 2017589 w 7467600"/>
              <a:gd name="connsiteY363" fmla="*/ 6493982 h 6858000"/>
              <a:gd name="connsiteX364" fmla="*/ 2147336 w 7467600"/>
              <a:gd name="connsiteY364" fmla="*/ 6594052 h 6858000"/>
              <a:gd name="connsiteX365" fmla="*/ 2207047 w 7467600"/>
              <a:gd name="connsiteY365" fmla="*/ 6654540 h 6858000"/>
              <a:gd name="connsiteX366" fmla="*/ 2299106 w 7467600"/>
              <a:gd name="connsiteY366" fmla="*/ 6778931 h 6858000"/>
              <a:gd name="connsiteX367" fmla="*/ 2314430 w 7467600"/>
              <a:gd name="connsiteY367" fmla="*/ 6801144 h 6858000"/>
              <a:gd name="connsiteX368" fmla="*/ 2352406 w 7467600"/>
              <a:gd name="connsiteY368" fmla="*/ 6858000 h 6858000"/>
              <a:gd name="connsiteX369" fmla="*/ 2314492 w 7467600"/>
              <a:gd name="connsiteY369" fmla="*/ 6858000 h 6858000"/>
              <a:gd name="connsiteX370" fmla="*/ 2288095 w 7467600"/>
              <a:gd name="connsiteY370" fmla="*/ 6818030 h 6858000"/>
              <a:gd name="connsiteX371" fmla="*/ 2272768 w 7467600"/>
              <a:gd name="connsiteY371" fmla="*/ 6795822 h 6858000"/>
              <a:gd name="connsiteX372" fmla="*/ 2182715 w 7467600"/>
              <a:gd name="connsiteY372" fmla="*/ 6675071 h 6858000"/>
              <a:gd name="connsiteX373" fmla="*/ 2032061 w 7467600"/>
              <a:gd name="connsiteY373" fmla="*/ 6541380 h 6858000"/>
              <a:gd name="connsiteX374" fmla="*/ 2257220 w 7467600"/>
              <a:gd name="connsiteY374" fmla="*/ 6826257 h 6858000"/>
              <a:gd name="connsiteX375" fmla="*/ 2281324 w 7467600"/>
              <a:gd name="connsiteY375" fmla="*/ 6858000 h 6858000"/>
              <a:gd name="connsiteX376" fmla="*/ 2242860 w 7467600"/>
              <a:gd name="connsiteY376" fmla="*/ 6858000 h 6858000"/>
              <a:gd name="connsiteX377" fmla="*/ 2232818 w 7467600"/>
              <a:gd name="connsiteY377" fmla="*/ 6844926 h 6858000"/>
              <a:gd name="connsiteX378" fmla="*/ 1990172 w 7467600"/>
              <a:gd name="connsiteY378" fmla="*/ 6542121 h 6858000"/>
              <a:gd name="connsiteX379" fmla="*/ 2124090 w 7467600"/>
              <a:gd name="connsiteY379" fmla="*/ 6761017 h 6858000"/>
              <a:gd name="connsiteX380" fmla="*/ 2200380 w 7467600"/>
              <a:gd name="connsiteY380" fmla="*/ 6858000 h 6858000"/>
              <a:gd name="connsiteX381" fmla="*/ 2147507 w 7467600"/>
              <a:gd name="connsiteY381" fmla="*/ 6858000 h 6858000"/>
              <a:gd name="connsiteX382" fmla="*/ 2070668 w 7467600"/>
              <a:gd name="connsiteY382" fmla="*/ 6761520 h 6858000"/>
              <a:gd name="connsiteX383" fmla="*/ 1975142 w 7467600"/>
              <a:gd name="connsiteY383" fmla="*/ 6585570 h 6858000"/>
              <a:gd name="connsiteX384" fmla="*/ 2050035 w 7467600"/>
              <a:gd name="connsiteY384" fmla="*/ 6813345 h 6858000"/>
              <a:gd name="connsiteX385" fmla="*/ 2063025 w 7467600"/>
              <a:gd name="connsiteY385" fmla="*/ 6858000 h 6858000"/>
              <a:gd name="connsiteX386" fmla="*/ 2021675 w 7467600"/>
              <a:gd name="connsiteY386" fmla="*/ 6858000 h 6858000"/>
              <a:gd name="connsiteX387" fmla="*/ 2019308 w 7467600"/>
              <a:gd name="connsiteY387" fmla="*/ 6847118 h 6858000"/>
              <a:gd name="connsiteX388" fmla="*/ 1938835 w 7467600"/>
              <a:gd name="connsiteY388" fmla="*/ 6551160 h 6858000"/>
              <a:gd name="connsiteX389" fmla="*/ 1953230 w 7467600"/>
              <a:gd name="connsiteY389" fmla="*/ 6759699 h 6858000"/>
              <a:gd name="connsiteX390" fmla="*/ 1956763 w 7467600"/>
              <a:gd name="connsiteY390" fmla="*/ 6778191 h 6858000"/>
              <a:gd name="connsiteX391" fmla="*/ 1967925 w 7467600"/>
              <a:gd name="connsiteY391" fmla="*/ 6858000 h 6858000"/>
              <a:gd name="connsiteX392" fmla="*/ 1936622 w 7467600"/>
              <a:gd name="connsiteY392" fmla="*/ 6858000 h 6858000"/>
              <a:gd name="connsiteX393" fmla="*/ 1926261 w 7467600"/>
              <a:gd name="connsiteY393" fmla="*/ 6784064 h 6858000"/>
              <a:gd name="connsiteX394" fmla="*/ 1922724 w 7467600"/>
              <a:gd name="connsiteY394" fmla="*/ 6765577 h 6858000"/>
              <a:gd name="connsiteX395" fmla="*/ 1904650 w 7467600"/>
              <a:gd name="connsiteY395" fmla="*/ 6639616 h 6858000"/>
              <a:gd name="connsiteX396" fmla="*/ 1885273 w 7467600"/>
              <a:gd name="connsiteY396" fmla="*/ 6858000 h 6858000"/>
              <a:gd name="connsiteX397" fmla="*/ 1854363 w 7467600"/>
              <a:gd name="connsiteY397" fmla="*/ 6858000 h 6858000"/>
              <a:gd name="connsiteX398" fmla="*/ 1880391 w 7467600"/>
              <a:gd name="connsiteY398" fmla="*/ 6603796 h 6858000"/>
              <a:gd name="connsiteX399" fmla="*/ 1818273 w 7467600"/>
              <a:gd name="connsiteY399" fmla="*/ 6715729 h 6858000"/>
              <a:gd name="connsiteX400" fmla="*/ 1794691 w 7467600"/>
              <a:gd name="connsiteY400" fmla="*/ 6843239 h 6858000"/>
              <a:gd name="connsiteX401" fmla="*/ 1794914 w 7467600"/>
              <a:gd name="connsiteY401" fmla="*/ 6858000 h 6858000"/>
              <a:gd name="connsiteX402" fmla="*/ 1746128 w 7467600"/>
              <a:gd name="connsiteY402" fmla="*/ 6858000 h 6858000"/>
              <a:gd name="connsiteX403" fmla="*/ 1753934 w 7467600"/>
              <a:gd name="connsiteY403" fmla="*/ 6724796 h 6858000"/>
              <a:gd name="connsiteX404" fmla="*/ 1792053 w 7467600"/>
              <a:gd name="connsiteY404" fmla="*/ 6572396 h 6858000"/>
              <a:gd name="connsiteX405" fmla="*/ 1862248 w 7467600"/>
              <a:gd name="connsiteY405" fmla="*/ 6266397 h 6858000"/>
              <a:gd name="connsiteX406" fmla="*/ 1862250 w 7467600"/>
              <a:gd name="connsiteY406" fmla="*/ 6033531 h 6858000"/>
              <a:gd name="connsiteX407" fmla="*/ 1211999 w 7467600"/>
              <a:gd name="connsiteY407" fmla="*/ 6683610 h 6858000"/>
              <a:gd name="connsiteX408" fmla="*/ 1213266 w 7467600"/>
              <a:gd name="connsiteY408" fmla="*/ 6691947 h 6858000"/>
              <a:gd name="connsiteX409" fmla="*/ 1203370 w 7467600"/>
              <a:gd name="connsiteY409" fmla="*/ 6850676 h 6858000"/>
              <a:gd name="connsiteX410" fmla="*/ 1203671 w 7467600"/>
              <a:gd name="connsiteY410" fmla="*/ 6858000 h 6858000"/>
              <a:gd name="connsiteX411" fmla="*/ 1143180 w 7467600"/>
              <a:gd name="connsiteY411" fmla="*/ 6858000 h 6858000"/>
              <a:gd name="connsiteX412" fmla="*/ 1142176 w 7467600"/>
              <a:gd name="connsiteY412" fmla="*/ 6766045 h 6858000"/>
              <a:gd name="connsiteX413" fmla="*/ 1067484 w 7467600"/>
              <a:gd name="connsiteY413" fmla="*/ 6858000 h 6858000"/>
              <a:gd name="connsiteX414" fmla="*/ 953928 w 7467600"/>
              <a:gd name="connsiteY414" fmla="*/ 6858000 h 6858000"/>
              <a:gd name="connsiteX415" fmla="*/ 959715 w 7467600"/>
              <a:gd name="connsiteY415" fmla="*/ 6850185 h 6858000"/>
              <a:gd name="connsiteX416" fmla="*/ 1483788 w 7467600"/>
              <a:gd name="connsiteY416" fmla="*/ 6259174 h 6858000"/>
              <a:gd name="connsiteX417" fmla="*/ 1100671 w 7467600"/>
              <a:gd name="connsiteY417" fmla="*/ 6252137 h 6858000"/>
              <a:gd name="connsiteX418" fmla="*/ 1090144 w 7467600"/>
              <a:gd name="connsiteY418" fmla="*/ 6256748 h 6858000"/>
              <a:gd name="connsiteX419" fmla="*/ 1095872 w 7467600"/>
              <a:gd name="connsiteY419" fmla="*/ 6271892 h 6858000"/>
              <a:gd name="connsiteX420" fmla="*/ 262785 w 7467600"/>
              <a:gd name="connsiteY420" fmla="*/ 6845450 h 6858000"/>
              <a:gd name="connsiteX421" fmla="*/ 209968 w 7467600"/>
              <a:gd name="connsiteY421" fmla="*/ 6770713 h 6858000"/>
              <a:gd name="connsiteX422" fmla="*/ 873460 w 7467600"/>
              <a:gd name="connsiteY422" fmla="*/ 6253768 h 6858000"/>
              <a:gd name="connsiteX423" fmla="*/ 192686 w 7467600"/>
              <a:gd name="connsiteY423" fmla="*/ 5849257 h 6858000"/>
              <a:gd name="connsiteX424" fmla="*/ 4696 w 7467600"/>
              <a:gd name="connsiteY424" fmla="*/ 5697668 h 6858000"/>
              <a:gd name="connsiteX425" fmla="*/ 0 w 7467600"/>
              <a:gd name="connsiteY425" fmla="*/ 5689984 h 6858000"/>
              <a:gd name="connsiteX426" fmla="*/ 0 w 7467600"/>
              <a:gd name="connsiteY426" fmla="*/ 5513472 h 6858000"/>
              <a:gd name="connsiteX427" fmla="*/ 174101 w 7467600"/>
              <a:gd name="connsiteY427" fmla="*/ 5620277 h 6858000"/>
              <a:gd name="connsiteX428" fmla="*/ 891800 w 7467600"/>
              <a:gd name="connsiteY428" fmla="*/ 6036935 h 6858000"/>
              <a:gd name="connsiteX429" fmla="*/ 1072219 w 7467600"/>
              <a:gd name="connsiteY429" fmla="*/ 6169443 h 6858000"/>
              <a:gd name="connsiteX430" fmla="*/ 1074117 w 7467600"/>
              <a:gd name="connsiteY430" fmla="*/ 6170301 h 6858000"/>
              <a:gd name="connsiteX431" fmla="*/ 1083114 w 7467600"/>
              <a:gd name="connsiteY431" fmla="*/ 6174131 h 6858000"/>
              <a:gd name="connsiteX432" fmla="*/ 1543010 w 7467600"/>
              <a:gd name="connsiteY432" fmla="*/ 6191140 h 6858000"/>
              <a:gd name="connsiteX433" fmla="*/ 1551080 w 7467600"/>
              <a:gd name="connsiteY433" fmla="*/ 6195006 h 6858000"/>
              <a:gd name="connsiteX434" fmla="*/ 2345443 w 7467600"/>
              <a:gd name="connsiteY434" fmla="*/ 5549882 h 6858000"/>
              <a:gd name="connsiteX435" fmla="*/ 1721499 w 7467600"/>
              <a:gd name="connsiteY435" fmla="*/ 5599969 h 6858000"/>
              <a:gd name="connsiteX436" fmla="*/ 767716 w 7467600"/>
              <a:gd name="connsiteY436" fmla="*/ 5472768 h 6858000"/>
              <a:gd name="connsiteX437" fmla="*/ 722147 w 7467600"/>
              <a:gd name="connsiteY437" fmla="*/ 5393091 h 6858000"/>
              <a:gd name="connsiteX438" fmla="*/ 1485552 w 7467600"/>
              <a:gd name="connsiteY438" fmla="*/ 5313202 h 6858000"/>
              <a:gd name="connsiteX439" fmla="*/ 2143004 w 7467600"/>
              <a:gd name="connsiteY439" fmla="*/ 5402420 h 6858000"/>
              <a:gd name="connsiteX440" fmla="*/ 1933391 w 7467600"/>
              <a:gd name="connsiteY440" fmla="*/ 5156971 h 6858000"/>
              <a:gd name="connsiteX441" fmla="*/ 1827118 w 7467600"/>
              <a:gd name="connsiteY441" fmla="*/ 4968410 h 6858000"/>
              <a:gd name="connsiteX442" fmla="*/ 1837349 w 7467600"/>
              <a:gd name="connsiteY442" fmla="*/ 4956357 h 6858000"/>
              <a:gd name="connsiteX443" fmla="*/ 2162835 w 7467600"/>
              <a:gd name="connsiteY443" fmla="*/ 5187853 h 6858000"/>
              <a:gd name="connsiteX444" fmla="*/ 2257167 w 7467600"/>
              <a:gd name="connsiteY444" fmla="*/ 5462123 h 6858000"/>
              <a:gd name="connsiteX445" fmla="*/ 2261598 w 7467600"/>
              <a:gd name="connsiteY445" fmla="*/ 5467998 h 6858000"/>
              <a:gd name="connsiteX446" fmla="*/ 2437177 w 7467600"/>
              <a:gd name="connsiteY446" fmla="*/ 5479608 h 6858000"/>
              <a:gd name="connsiteX447" fmla="*/ 2445247 w 7467600"/>
              <a:gd name="connsiteY447" fmla="*/ 5483476 h 6858000"/>
              <a:gd name="connsiteX448" fmla="*/ 2743626 w 7467600"/>
              <a:gd name="connsiteY448" fmla="*/ 5304819 h 6858000"/>
              <a:gd name="connsiteX449" fmla="*/ 3048102 w 7467600"/>
              <a:gd name="connsiteY449" fmla="*/ 5150595 h 6858000"/>
              <a:gd name="connsiteX450" fmla="*/ 1799414 w 7467600"/>
              <a:gd name="connsiteY450" fmla="*/ 4694732 h 6858000"/>
              <a:gd name="connsiteX451" fmla="*/ 1771735 w 7467600"/>
              <a:gd name="connsiteY451" fmla="*/ 4619929 h 6858000"/>
              <a:gd name="connsiteX452" fmla="*/ 3104273 w 7467600"/>
              <a:gd name="connsiteY452" fmla="*/ 5076159 h 6858000"/>
              <a:gd name="connsiteX453" fmla="*/ 3113245 w 7467600"/>
              <a:gd name="connsiteY453" fmla="*/ 5090705 h 6858000"/>
              <a:gd name="connsiteX454" fmla="*/ 3126294 w 7467600"/>
              <a:gd name="connsiteY454" fmla="*/ 5114400 h 6858000"/>
              <a:gd name="connsiteX455" fmla="*/ 3937433 w 7467600"/>
              <a:gd name="connsiteY455" fmla="*/ 4830473 h 6858000"/>
              <a:gd name="connsiteX456" fmla="*/ 3590475 w 7467600"/>
              <a:gd name="connsiteY456" fmla="*/ 4597974 h 6858000"/>
              <a:gd name="connsiteX457" fmla="*/ 3100264 w 7467600"/>
              <a:gd name="connsiteY457" fmla="*/ 4579845 h 6858000"/>
              <a:gd name="connsiteX458" fmla="*/ 2183576 w 7467600"/>
              <a:gd name="connsiteY458" fmla="*/ 4227150 h 6858000"/>
              <a:gd name="connsiteX459" fmla="*/ 2151029 w 7467600"/>
              <a:gd name="connsiteY459" fmla="*/ 4146947 h 6858000"/>
              <a:gd name="connsiteX460" fmla="*/ 3563434 w 7467600"/>
              <a:gd name="connsiteY460" fmla="*/ 4469115 h 6858000"/>
              <a:gd name="connsiteX461" fmla="*/ 3177952 w 7467600"/>
              <a:gd name="connsiteY461" fmla="*/ 3657386 h 6858000"/>
              <a:gd name="connsiteX462" fmla="*/ 3189263 w 7467600"/>
              <a:gd name="connsiteY462" fmla="*/ 3625726 h 6858000"/>
              <a:gd name="connsiteX463" fmla="*/ 3560912 w 7467600"/>
              <a:gd name="connsiteY463" fmla="*/ 4079863 h 6858000"/>
              <a:gd name="connsiteX464" fmla="*/ 3626636 w 7467600"/>
              <a:gd name="connsiteY464" fmla="*/ 4512230 h 6858000"/>
              <a:gd name="connsiteX465" fmla="*/ 3653088 w 7467600"/>
              <a:gd name="connsiteY465" fmla="*/ 4521417 h 6858000"/>
              <a:gd name="connsiteX466" fmla="*/ 3988128 w 7467600"/>
              <a:gd name="connsiteY466" fmla="*/ 4817267 h 6858000"/>
              <a:gd name="connsiteX467" fmla="*/ 4830582 w 7467600"/>
              <a:gd name="connsiteY467" fmla="*/ 4676000 h 6858000"/>
              <a:gd name="connsiteX468" fmla="*/ 4830100 w 7467600"/>
              <a:gd name="connsiteY468" fmla="*/ 4675554 h 6858000"/>
              <a:gd name="connsiteX469" fmla="*/ 4036318 w 7467600"/>
              <a:gd name="connsiteY469" fmla="*/ 4147013 h 6858000"/>
              <a:gd name="connsiteX470" fmla="*/ 3432098 w 7467600"/>
              <a:gd name="connsiteY470" fmla="*/ 3537312 h 6858000"/>
              <a:gd name="connsiteX471" fmla="*/ 3446761 w 7467600"/>
              <a:gd name="connsiteY471" fmla="*/ 3461278 h 6858000"/>
              <a:gd name="connsiteX472" fmla="*/ 4419733 w 7467600"/>
              <a:gd name="connsiteY472" fmla="*/ 3963555 h 6858000"/>
              <a:gd name="connsiteX473" fmla="*/ 4781371 w 7467600"/>
              <a:gd name="connsiteY473" fmla="*/ 4458604 h 6858000"/>
              <a:gd name="connsiteX474" fmla="*/ 4780440 w 7467600"/>
              <a:gd name="connsiteY474" fmla="*/ 4470290 h 6858000"/>
              <a:gd name="connsiteX475" fmla="*/ 4898954 w 7467600"/>
              <a:gd name="connsiteY475" fmla="*/ 4662092 h 6858000"/>
              <a:gd name="connsiteX476" fmla="*/ 4900699 w 7467600"/>
              <a:gd name="connsiteY476" fmla="*/ 4670867 h 6858000"/>
              <a:gd name="connsiteX477" fmla="*/ 5714511 w 7467600"/>
              <a:gd name="connsiteY477" fmla="*/ 4663483 h 6858000"/>
              <a:gd name="connsiteX478" fmla="*/ 5464793 w 7467600"/>
              <a:gd name="connsiteY478" fmla="*/ 4393556 h 6858000"/>
              <a:gd name="connsiteX479" fmla="*/ 5461897 w 7467600"/>
              <a:gd name="connsiteY479" fmla="*/ 4390879 h 6858000"/>
              <a:gd name="connsiteX480" fmla="*/ 4294126 w 7467600"/>
              <a:gd name="connsiteY480" fmla="*/ 3303048 h 6858000"/>
              <a:gd name="connsiteX481" fmla="*/ 4305321 w 7467600"/>
              <a:gd name="connsiteY481" fmla="*/ 3256953 h 6858000"/>
              <a:gd name="connsiteX482" fmla="*/ 4949299 w 7467600"/>
              <a:gd name="connsiteY482" fmla="*/ 3766336 h 6858000"/>
              <a:gd name="connsiteX483" fmla="*/ 5291452 w 7467600"/>
              <a:gd name="connsiteY483" fmla="*/ 4076801 h 6858000"/>
              <a:gd name="connsiteX484" fmla="*/ 5434998 w 7467600"/>
              <a:gd name="connsiteY484" fmla="*/ 4254100 h 6858000"/>
              <a:gd name="connsiteX485" fmla="*/ 5351015 w 7467600"/>
              <a:gd name="connsiteY485" fmla="*/ 3760989 h 6858000"/>
              <a:gd name="connsiteX486" fmla="*/ 5413780 w 7467600"/>
              <a:gd name="connsiteY486" fmla="*/ 2966265 h 6858000"/>
              <a:gd name="connsiteX487" fmla="*/ 5425627 w 7467600"/>
              <a:gd name="connsiteY487" fmla="*/ 2954192 h 6858000"/>
              <a:gd name="connsiteX488" fmla="*/ 6604735 w 7467600"/>
              <a:gd name="connsiteY488" fmla="*/ 2041381 h 6858000"/>
              <a:gd name="connsiteX489" fmla="*/ 7204487 w 7467600"/>
              <a:gd name="connsiteY489" fmla="*/ 2742112 h 6858000"/>
              <a:gd name="connsiteX490" fmla="*/ 7131592 w 7467600"/>
              <a:gd name="connsiteY490" fmla="*/ 2672096 h 6858000"/>
              <a:gd name="connsiteX491" fmla="*/ 6996344 w 7467600"/>
              <a:gd name="connsiteY491" fmla="*/ 2518310 h 6858000"/>
              <a:gd name="connsiteX492" fmla="*/ 6735495 w 7467600"/>
              <a:gd name="connsiteY492" fmla="*/ 2196890 h 6858000"/>
              <a:gd name="connsiteX493" fmla="*/ 6721901 w 7467600"/>
              <a:gd name="connsiteY493" fmla="*/ 2179274 h 6858000"/>
              <a:gd name="connsiteX494" fmla="*/ 6604735 w 7467600"/>
              <a:gd name="connsiteY494" fmla="*/ 2041381 h 6858000"/>
              <a:gd name="connsiteX495" fmla="*/ 6591670 w 7467600"/>
              <a:gd name="connsiteY495" fmla="*/ 1988277 h 6858000"/>
              <a:gd name="connsiteX496" fmla="*/ 6747349 w 7467600"/>
              <a:gd name="connsiteY496" fmla="*/ 2160069 h 6858000"/>
              <a:gd name="connsiteX497" fmla="*/ 6760943 w 7467600"/>
              <a:gd name="connsiteY497" fmla="*/ 2177686 h 6858000"/>
              <a:gd name="connsiteX498" fmla="*/ 7021065 w 7467600"/>
              <a:gd name="connsiteY498" fmla="*/ 2498102 h 6858000"/>
              <a:gd name="connsiteX499" fmla="*/ 7155223 w 7467600"/>
              <a:gd name="connsiteY499" fmla="*/ 2650386 h 6858000"/>
              <a:gd name="connsiteX500" fmla="*/ 7203167 w 7467600"/>
              <a:gd name="connsiteY500" fmla="*/ 2697288 h 6858000"/>
              <a:gd name="connsiteX501" fmla="*/ 6937703 w 7467600"/>
              <a:gd name="connsiteY501" fmla="*/ 2321981 h 6858000"/>
              <a:gd name="connsiteX502" fmla="*/ 6591670 w 7467600"/>
              <a:gd name="connsiteY502" fmla="*/ 1988277 h 6858000"/>
              <a:gd name="connsiteX503" fmla="*/ 5798671 w 7467600"/>
              <a:gd name="connsiteY503" fmla="*/ 1981601 h 6858000"/>
              <a:gd name="connsiteX504" fmla="*/ 5754709 w 7467600"/>
              <a:gd name="connsiteY504" fmla="*/ 2071454 h 6858000"/>
              <a:gd name="connsiteX505" fmla="*/ 5763044 w 7467600"/>
              <a:gd name="connsiteY505" fmla="*/ 2842206 h 6858000"/>
              <a:gd name="connsiteX506" fmla="*/ 5764974 w 7467600"/>
              <a:gd name="connsiteY506" fmla="*/ 2799609 h 6858000"/>
              <a:gd name="connsiteX507" fmla="*/ 5767665 w 7467600"/>
              <a:gd name="connsiteY507" fmla="*/ 2666409 h 6858000"/>
              <a:gd name="connsiteX508" fmla="*/ 5763055 w 7467600"/>
              <a:gd name="connsiteY508" fmla="*/ 2579705 h 6858000"/>
              <a:gd name="connsiteX509" fmla="*/ 5758079 w 7467600"/>
              <a:gd name="connsiteY509" fmla="*/ 2492508 h 6858000"/>
              <a:gd name="connsiteX510" fmla="*/ 5779325 w 7467600"/>
              <a:gd name="connsiteY510" fmla="*/ 2197069 h 6858000"/>
              <a:gd name="connsiteX511" fmla="*/ 5798671 w 7467600"/>
              <a:gd name="connsiteY511" fmla="*/ 1981601 h 6858000"/>
              <a:gd name="connsiteX512" fmla="*/ 5829202 w 7467600"/>
              <a:gd name="connsiteY512" fmla="*/ 1971679 h 6858000"/>
              <a:gd name="connsiteX513" fmla="*/ 5809558 w 7467600"/>
              <a:gd name="connsiteY513" fmla="*/ 2198043 h 6858000"/>
              <a:gd name="connsiteX514" fmla="*/ 5788653 w 7467600"/>
              <a:gd name="connsiteY514" fmla="*/ 2489430 h 6858000"/>
              <a:gd name="connsiteX515" fmla="*/ 5793439 w 7467600"/>
              <a:gd name="connsiteY515" fmla="*/ 2575235 h 6858000"/>
              <a:gd name="connsiteX516" fmla="*/ 5796837 w 7467600"/>
              <a:gd name="connsiteY516" fmla="*/ 2637633 h 6858000"/>
              <a:gd name="connsiteX517" fmla="*/ 5818614 w 7467600"/>
              <a:gd name="connsiteY517" fmla="*/ 2473055 h 6858000"/>
              <a:gd name="connsiteX518" fmla="*/ 5829202 w 7467600"/>
              <a:gd name="connsiteY518" fmla="*/ 1971679 h 6858000"/>
              <a:gd name="connsiteX519" fmla="*/ 5911389 w 7467600"/>
              <a:gd name="connsiteY519" fmla="*/ 1898371 h 6858000"/>
              <a:gd name="connsiteX520" fmla="*/ 6237627 w 7467600"/>
              <a:gd name="connsiteY520" fmla="*/ 2231921 h 6858000"/>
              <a:gd name="connsiteX521" fmla="*/ 5911389 w 7467600"/>
              <a:gd name="connsiteY521" fmla="*/ 1898371 h 6858000"/>
              <a:gd name="connsiteX522" fmla="*/ 6944437 w 7467600"/>
              <a:gd name="connsiteY522" fmla="*/ 1575402 h 6858000"/>
              <a:gd name="connsiteX523" fmla="*/ 6304730 w 7467600"/>
              <a:gd name="connsiteY523" fmla="*/ 1766654 h 6858000"/>
              <a:gd name="connsiteX524" fmla="*/ 6944437 w 7467600"/>
              <a:gd name="connsiteY524" fmla="*/ 1575402 h 6858000"/>
              <a:gd name="connsiteX525" fmla="*/ 7019523 w 7467600"/>
              <a:gd name="connsiteY525" fmla="*/ 1519450 h 6858000"/>
              <a:gd name="connsiteX526" fmla="*/ 6298091 w 7467600"/>
              <a:gd name="connsiteY526" fmla="*/ 1737122 h 6858000"/>
              <a:gd name="connsiteX527" fmla="*/ 7019523 w 7467600"/>
              <a:gd name="connsiteY527" fmla="*/ 1519450 h 6858000"/>
              <a:gd name="connsiteX528" fmla="*/ 2399523 w 7467600"/>
              <a:gd name="connsiteY528" fmla="*/ 1428234 h 6858000"/>
              <a:gd name="connsiteX529" fmla="*/ 2224982 w 7467600"/>
              <a:gd name="connsiteY529" fmla="*/ 1826201 h 6858000"/>
              <a:gd name="connsiteX530" fmla="*/ 2096099 w 7467600"/>
              <a:gd name="connsiteY530" fmla="*/ 2345900 h 6858000"/>
              <a:gd name="connsiteX531" fmla="*/ 2283317 w 7467600"/>
              <a:gd name="connsiteY531" fmla="*/ 1796925 h 6858000"/>
              <a:gd name="connsiteX532" fmla="*/ 2399523 w 7467600"/>
              <a:gd name="connsiteY532" fmla="*/ 1428234 h 6858000"/>
              <a:gd name="connsiteX533" fmla="*/ 2448558 w 7467600"/>
              <a:gd name="connsiteY533" fmla="*/ 1373435 h 6858000"/>
              <a:gd name="connsiteX534" fmla="*/ 2312521 w 7467600"/>
              <a:gd name="connsiteY534" fmla="*/ 1806140 h 6858000"/>
              <a:gd name="connsiteX535" fmla="*/ 2127533 w 7467600"/>
              <a:gd name="connsiteY535" fmla="*/ 2348380 h 6858000"/>
              <a:gd name="connsiteX536" fmla="*/ 2358080 w 7467600"/>
              <a:gd name="connsiteY536" fmla="*/ 1866134 h 6858000"/>
              <a:gd name="connsiteX537" fmla="*/ 2407436 w 7467600"/>
              <a:gd name="connsiteY537" fmla="*/ 1651070 h 6858000"/>
              <a:gd name="connsiteX538" fmla="*/ 2448558 w 7467600"/>
              <a:gd name="connsiteY538" fmla="*/ 1373435 h 6858000"/>
              <a:gd name="connsiteX539" fmla="*/ 278707 w 7467600"/>
              <a:gd name="connsiteY539" fmla="*/ 1352270 h 6858000"/>
              <a:gd name="connsiteX540" fmla="*/ 321570 w 7467600"/>
              <a:gd name="connsiteY540" fmla="*/ 1861610 h 6858000"/>
              <a:gd name="connsiteX541" fmla="*/ 294281 w 7467600"/>
              <a:gd name="connsiteY541" fmla="*/ 1440658 h 6858000"/>
              <a:gd name="connsiteX542" fmla="*/ 278707 w 7467600"/>
              <a:gd name="connsiteY542" fmla="*/ 1352270 h 6858000"/>
              <a:gd name="connsiteX543" fmla="*/ 1423821 w 7467600"/>
              <a:gd name="connsiteY543" fmla="*/ 1351958 h 6858000"/>
              <a:gd name="connsiteX544" fmla="*/ 1638521 w 7467600"/>
              <a:gd name="connsiteY544" fmla="*/ 1908470 h 6858000"/>
              <a:gd name="connsiteX545" fmla="*/ 1754199 w 7467600"/>
              <a:gd name="connsiteY545" fmla="*/ 2149284 h 6858000"/>
              <a:gd name="connsiteX546" fmla="*/ 1908359 w 7467600"/>
              <a:gd name="connsiteY546" fmla="*/ 2364988 h 6858000"/>
              <a:gd name="connsiteX547" fmla="*/ 1647661 w 7467600"/>
              <a:gd name="connsiteY547" fmla="*/ 1825945 h 6858000"/>
              <a:gd name="connsiteX548" fmla="*/ 1423821 w 7467600"/>
              <a:gd name="connsiteY548" fmla="*/ 1351958 h 6858000"/>
              <a:gd name="connsiteX549" fmla="*/ 1431890 w 7467600"/>
              <a:gd name="connsiteY549" fmla="*/ 1306475 h 6858000"/>
              <a:gd name="connsiteX550" fmla="*/ 1507597 w 7467600"/>
              <a:gd name="connsiteY550" fmla="*/ 1446132 h 6858000"/>
              <a:gd name="connsiteX551" fmla="*/ 1674586 w 7467600"/>
              <a:gd name="connsiteY551" fmla="*/ 1813832 h 6858000"/>
              <a:gd name="connsiteX552" fmla="*/ 1815950 w 7467600"/>
              <a:gd name="connsiteY552" fmla="*/ 2128564 h 6858000"/>
              <a:gd name="connsiteX553" fmla="*/ 1984242 w 7467600"/>
              <a:gd name="connsiteY553" fmla="*/ 2430829 h 6858000"/>
              <a:gd name="connsiteX554" fmla="*/ 2014023 w 7467600"/>
              <a:gd name="connsiteY554" fmla="*/ 2450995 h 6858000"/>
              <a:gd name="connsiteX555" fmla="*/ 1747337 w 7467600"/>
              <a:gd name="connsiteY555" fmla="*/ 1855264 h 6858000"/>
              <a:gd name="connsiteX556" fmla="*/ 1533749 w 7467600"/>
              <a:gd name="connsiteY556" fmla="*/ 1478656 h 6858000"/>
              <a:gd name="connsiteX557" fmla="*/ 1431890 w 7467600"/>
              <a:gd name="connsiteY557" fmla="*/ 1306475 h 6858000"/>
              <a:gd name="connsiteX558" fmla="*/ 5052692 w 7467600"/>
              <a:gd name="connsiteY558" fmla="*/ 1292994 h 6858000"/>
              <a:gd name="connsiteX559" fmla="*/ 5200661 w 7467600"/>
              <a:gd name="connsiteY559" fmla="*/ 1635186 h 6858000"/>
              <a:gd name="connsiteX560" fmla="*/ 5297138 w 7467600"/>
              <a:gd name="connsiteY560" fmla="*/ 1906351 h 6858000"/>
              <a:gd name="connsiteX561" fmla="*/ 5052692 w 7467600"/>
              <a:gd name="connsiteY561" fmla="*/ 1292994 h 6858000"/>
              <a:gd name="connsiteX562" fmla="*/ 5009948 w 7467600"/>
              <a:gd name="connsiteY562" fmla="*/ 1273619 h 6858000"/>
              <a:gd name="connsiteX563" fmla="*/ 5121777 w 7467600"/>
              <a:gd name="connsiteY563" fmla="*/ 1654213 h 6858000"/>
              <a:gd name="connsiteX564" fmla="*/ 5293545 w 7467600"/>
              <a:gd name="connsiteY564" fmla="*/ 2072247 h 6858000"/>
              <a:gd name="connsiteX565" fmla="*/ 5294042 w 7467600"/>
              <a:gd name="connsiteY565" fmla="*/ 2065019 h 6858000"/>
              <a:gd name="connsiteX566" fmla="*/ 5171936 w 7467600"/>
              <a:gd name="connsiteY566" fmla="*/ 1647613 h 6858000"/>
              <a:gd name="connsiteX567" fmla="*/ 5009948 w 7467600"/>
              <a:gd name="connsiteY567" fmla="*/ 1273619 h 6858000"/>
              <a:gd name="connsiteX568" fmla="*/ 655236 w 7467600"/>
              <a:gd name="connsiteY568" fmla="*/ 1268632 h 6858000"/>
              <a:gd name="connsiteX569" fmla="*/ 839521 w 7467600"/>
              <a:gd name="connsiteY569" fmla="*/ 1685315 h 6858000"/>
              <a:gd name="connsiteX570" fmla="*/ 1109416 w 7467600"/>
              <a:gd name="connsiteY570" fmla="*/ 2061663 h 6858000"/>
              <a:gd name="connsiteX571" fmla="*/ 1298300 w 7467600"/>
              <a:gd name="connsiteY571" fmla="*/ 2247742 h 6858000"/>
              <a:gd name="connsiteX572" fmla="*/ 1125871 w 7467600"/>
              <a:gd name="connsiteY572" fmla="*/ 1989513 h 6858000"/>
              <a:gd name="connsiteX573" fmla="*/ 981574 w 7467600"/>
              <a:gd name="connsiteY573" fmla="*/ 1783157 h 6858000"/>
              <a:gd name="connsiteX574" fmla="*/ 922198 w 7467600"/>
              <a:gd name="connsiteY574" fmla="*/ 1677437 h 6858000"/>
              <a:gd name="connsiteX575" fmla="*/ 869293 w 7467600"/>
              <a:gd name="connsiteY575" fmla="*/ 1583214 h 6858000"/>
              <a:gd name="connsiteX576" fmla="*/ 751431 w 7467600"/>
              <a:gd name="connsiteY576" fmla="*/ 1405731 h 6858000"/>
              <a:gd name="connsiteX577" fmla="*/ 655236 w 7467600"/>
              <a:gd name="connsiteY577" fmla="*/ 1268632 h 6858000"/>
              <a:gd name="connsiteX578" fmla="*/ 6516292 w 7467600"/>
              <a:gd name="connsiteY578" fmla="*/ 1263064 h 6858000"/>
              <a:gd name="connsiteX579" fmla="*/ 5736320 w 7467600"/>
              <a:gd name="connsiteY579" fmla="*/ 1501803 h 6858000"/>
              <a:gd name="connsiteX580" fmla="*/ 6516292 w 7467600"/>
              <a:gd name="connsiteY580" fmla="*/ 1263064 h 6858000"/>
              <a:gd name="connsiteX581" fmla="*/ 291466 w 7467600"/>
              <a:gd name="connsiteY581" fmla="*/ 1250369 h 6858000"/>
              <a:gd name="connsiteX582" fmla="*/ 323180 w 7467600"/>
              <a:gd name="connsiteY582" fmla="*/ 1435283 h 6858000"/>
              <a:gd name="connsiteX583" fmla="*/ 349381 w 7467600"/>
              <a:gd name="connsiteY583" fmla="*/ 1875041 h 6858000"/>
              <a:gd name="connsiteX584" fmla="*/ 374363 w 7467600"/>
              <a:gd name="connsiteY584" fmla="*/ 1506494 h 6858000"/>
              <a:gd name="connsiteX585" fmla="*/ 302168 w 7467600"/>
              <a:gd name="connsiteY585" fmla="*/ 1274495 h 6858000"/>
              <a:gd name="connsiteX586" fmla="*/ 291466 w 7467600"/>
              <a:gd name="connsiteY586" fmla="*/ 1250369 h 6858000"/>
              <a:gd name="connsiteX587" fmla="*/ 678222 w 7467600"/>
              <a:gd name="connsiteY587" fmla="*/ 1248670 h 6858000"/>
              <a:gd name="connsiteX588" fmla="*/ 775536 w 7467600"/>
              <a:gd name="connsiteY588" fmla="*/ 1388015 h 6858000"/>
              <a:gd name="connsiteX589" fmla="*/ 894529 w 7467600"/>
              <a:gd name="connsiteY589" fmla="*/ 1567739 h 6858000"/>
              <a:gd name="connsiteX590" fmla="*/ 948000 w 7467600"/>
              <a:gd name="connsiteY590" fmla="*/ 1663088 h 6858000"/>
              <a:gd name="connsiteX591" fmla="*/ 1006812 w 7467600"/>
              <a:gd name="connsiteY591" fmla="*/ 1767683 h 6858000"/>
              <a:gd name="connsiteX592" fmla="*/ 1149133 w 7467600"/>
              <a:gd name="connsiteY592" fmla="*/ 1971513 h 6858000"/>
              <a:gd name="connsiteX593" fmla="*/ 1333952 w 7467600"/>
              <a:gd name="connsiteY593" fmla="*/ 2251620 h 6858000"/>
              <a:gd name="connsiteX594" fmla="*/ 1337329 w 7467600"/>
              <a:gd name="connsiteY594" fmla="*/ 2258350 h 6858000"/>
              <a:gd name="connsiteX595" fmla="*/ 1014726 w 7467600"/>
              <a:gd name="connsiteY595" fmla="*/ 1615556 h 6858000"/>
              <a:gd name="connsiteX596" fmla="*/ 678222 w 7467600"/>
              <a:gd name="connsiteY596" fmla="*/ 1248670 h 6858000"/>
              <a:gd name="connsiteX597" fmla="*/ 6691602 w 7467600"/>
              <a:gd name="connsiteY597" fmla="*/ 1140573 h 6858000"/>
              <a:gd name="connsiteX598" fmla="*/ 6571100 w 7467600"/>
              <a:gd name="connsiteY598" fmla="*/ 1183662 h 6858000"/>
              <a:gd name="connsiteX599" fmla="*/ 6241687 w 7467600"/>
              <a:gd name="connsiteY599" fmla="*/ 1257600 h 6858000"/>
              <a:gd name="connsiteX600" fmla="*/ 5693009 w 7467600"/>
              <a:gd name="connsiteY600" fmla="*/ 1478256 h 6858000"/>
              <a:gd name="connsiteX601" fmla="*/ 6548420 w 7467600"/>
              <a:gd name="connsiteY601" fmla="*/ 1214599 h 6858000"/>
              <a:gd name="connsiteX602" fmla="*/ 6605473 w 7467600"/>
              <a:gd name="connsiteY602" fmla="*/ 1184686 h 6858000"/>
              <a:gd name="connsiteX603" fmla="*/ 6691602 w 7467600"/>
              <a:gd name="connsiteY603" fmla="*/ 1140573 h 6858000"/>
              <a:gd name="connsiteX604" fmla="*/ 4002475 w 7467600"/>
              <a:gd name="connsiteY604" fmla="*/ 1037802 h 6858000"/>
              <a:gd name="connsiteX605" fmla="*/ 4000324 w 7467600"/>
              <a:gd name="connsiteY605" fmla="*/ 1039362 h 6858000"/>
              <a:gd name="connsiteX606" fmla="*/ 4002862 w 7467600"/>
              <a:gd name="connsiteY606" fmla="*/ 1042866 h 6858000"/>
              <a:gd name="connsiteX607" fmla="*/ 4002475 w 7467600"/>
              <a:gd name="connsiteY607" fmla="*/ 1037802 h 6858000"/>
              <a:gd name="connsiteX608" fmla="*/ 506322 w 7467600"/>
              <a:gd name="connsiteY608" fmla="*/ 1020997 h 6858000"/>
              <a:gd name="connsiteX609" fmla="*/ 533068 w 7467600"/>
              <a:gd name="connsiteY609" fmla="*/ 1029409 h 6858000"/>
              <a:gd name="connsiteX610" fmla="*/ 1232525 w 7467600"/>
              <a:gd name="connsiteY610" fmla="*/ 1804675 h 6858000"/>
              <a:gd name="connsiteX611" fmla="*/ 1388858 w 7467600"/>
              <a:gd name="connsiteY611" fmla="*/ 2368011 h 6858000"/>
              <a:gd name="connsiteX612" fmla="*/ 1384098 w 7467600"/>
              <a:gd name="connsiteY612" fmla="*/ 2378125 h 6858000"/>
              <a:gd name="connsiteX613" fmla="*/ 1425393 w 7467600"/>
              <a:gd name="connsiteY613" fmla="*/ 2589124 h 6858000"/>
              <a:gd name="connsiteX614" fmla="*/ 1424001 w 7467600"/>
              <a:gd name="connsiteY614" fmla="*/ 2597541 h 6858000"/>
              <a:gd name="connsiteX615" fmla="*/ 2152729 w 7467600"/>
              <a:gd name="connsiteY615" fmla="*/ 2864487 h 6858000"/>
              <a:gd name="connsiteX616" fmla="*/ 2020609 w 7467600"/>
              <a:gd name="connsiteY616" fmla="*/ 2539671 h 6858000"/>
              <a:gd name="connsiteX617" fmla="*/ 2018920 w 7467600"/>
              <a:gd name="connsiteY617" fmla="*/ 2536309 h 6858000"/>
              <a:gd name="connsiteX618" fmla="*/ 1342441 w 7467600"/>
              <a:gd name="connsiteY618" fmla="*/ 1173017 h 6858000"/>
              <a:gd name="connsiteX619" fmla="*/ 1367925 w 7467600"/>
              <a:gd name="connsiteY619" fmla="*/ 1135648 h 6858000"/>
              <a:gd name="connsiteX620" fmla="*/ 1771401 w 7467600"/>
              <a:gd name="connsiteY620" fmla="*/ 1806673 h 6858000"/>
              <a:gd name="connsiteX621" fmla="*/ 1972385 w 7467600"/>
              <a:gd name="connsiteY621" fmla="*/ 2198735 h 6858000"/>
              <a:gd name="connsiteX622" fmla="*/ 2040892 w 7467600"/>
              <a:gd name="connsiteY622" fmla="*/ 2405205 h 6858000"/>
              <a:gd name="connsiteX623" fmla="*/ 2131689 w 7467600"/>
              <a:gd name="connsiteY623" fmla="*/ 1936926 h 6858000"/>
              <a:gd name="connsiteX624" fmla="*/ 2454820 w 7467600"/>
              <a:gd name="connsiteY624" fmla="*/ 1248808 h 6858000"/>
              <a:gd name="connsiteX625" fmla="*/ 2492512 w 7467600"/>
              <a:gd name="connsiteY625" fmla="*/ 1302920 h 6858000"/>
              <a:gd name="connsiteX626" fmla="*/ 2081216 w 7467600"/>
              <a:gd name="connsiteY626" fmla="*/ 2527513 h 6858000"/>
              <a:gd name="connsiteX627" fmla="*/ 2081211 w 7467600"/>
              <a:gd name="connsiteY627" fmla="*/ 2528916 h 6858000"/>
              <a:gd name="connsiteX628" fmla="*/ 2199067 w 7467600"/>
              <a:gd name="connsiteY628" fmla="*/ 2884061 h 6858000"/>
              <a:gd name="connsiteX629" fmla="*/ 3192586 w 7467600"/>
              <a:gd name="connsiteY629" fmla="*/ 3411496 h 6858000"/>
              <a:gd name="connsiteX630" fmla="*/ 3182620 w 7467600"/>
              <a:gd name="connsiteY630" fmla="*/ 3483279 h 6858000"/>
              <a:gd name="connsiteX631" fmla="*/ 2435119 w 7467600"/>
              <a:gd name="connsiteY631" fmla="*/ 3080173 h 6858000"/>
              <a:gd name="connsiteX632" fmla="*/ 2410152 w 7467600"/>
              <a:gd name="connsiteY632" fmla="*/ 3063751 h 6858000"/>
              <a:gd name="connsiteX633" fmla="*/ 2408099 w 7467600"/>
              <a:gd name="connsiteY633" fmla="*/ 3064403 h 6858000"/>
              <a:gd name="connsiteX634" fmla="*/ 2407218 w 7467600"/>
              <a:gd name="connsiteY634" fmla="*/ 3070324 h 6858000"/>
              <a:gd name="connsiteX635" fmla="*/ 2380138 w 7467600"/>
              <a:gd name="connsiteY635" fmla="*/ 3099341 h 6858000"/>
              <a:gd name="connsiteX636" fmla="*/ 1765923 w 7467600"/>
              <a:gd name="connsiteY636" fmla="*/ 3581043 h 6858000"/>
              <a:gd name="connsiteX637" fmla="*/ 1702258 w 7467600"/>
              <a:gd name="connsiteY637" fmla="*/ 3612286 h 6858000"/>
              <a:gd name="connsiteX638" fmla="*/ 1538370 w 7467600"/>
              <a:gd name="connsiteY638" fmla="*/ 3811804 h 6858000"/>
              <a:gd name="connsiteX639" fmla="*/ 542867 w 7467600"/>
              <a:gd name="connsiteY639" fmla="*/ 4944092 h 6858000"/>
              <a:gd name="connsiteX640" fmla="*/ 515800 w 7467600"/>
              <a:gd name="connsiteY640" fmla="*/ 4862180 h 6858000"/>
              <a:gd name="connsiteX641" fmla="*/ 909145 w 7467600"/>
              <a:gd name="connsiteY641" fmla="*/ 4199225 h 6858000"/>
              <a:gd name="connsiteX642" fmla="*/ 1214067 w 7467600"/>
              <a:gd name="connsiteY642" fmla="*/ 3908561 h 6858000"/>
              <a:gd name="connsiteX643" fmla="*/ 640967 w 7467600"/>
              <a:gd name="connsiteY643" fmla="*/ 4105601 h 6858000"/>
              <a:gd name="connsiteX644" fmla="*/ 112563 w 7467600"/>
              <a:gd name="connsiteY644" fmla="*/ 4396952 h 6858000"/>
              <a:gd name="connsiteX645" fmla="*/ 0 w 7467600"/>
              <a:gd name="connsiteY645" fmla="*/ 4466006 h 6858000"/>
              <a:gd name="connsiteX646" fmla="*/ 0 w 7467600"/>
              <a:gd name="connsiteY646" fmla="*/ 4233763 h 6858000"/>
              <a:gd name="connsiteX647" fmla="*/ 36881 w 7467600"/>
              <a:gd name="connsiteY647" fmla="*/ 4200118 h 6858000"/>
              <a:gd name="connsiteX648" fmla="*/ 910534 w 7467600"/>
              <a:gd name="connsiteY648" fmla="*/ 3629753 h 6858000"/>
              <a:gd name="connsiteX649" fmla="*/ 1578717 w 7467600"/>
              <a:gd name="connsiteY649" fmla="*/ 3575982 h 6858000"/>
              <a:gd name="connsiteX650" fmla="*/ 2338780 w 7467600"/>
              <a:gd name="connsiteY650" fmla="*/ 3033725 h 6858000"/>
              <a:gd name="connsiteX651" fmla="*/ 1807991 w 7467600"/>
              <a:gd name="connsiteY651" fmla="*/ 2807184 h 6858000"/>
              <a:gd name="connsiteX652" fmla="*/ 1416358 w 7467600"/>
              <a:gd name="connsiteY652" fmla="*/ 3112571 h 6858000"/>
              <a:gd name="connsiteX653" fmla="*/ 939066 w 7467600"/>
              <a:gd name="connsiteY653" fmla="*/ 3378798 h 6858000"/>
              <a:gd name="connsiteX654" fmla="*/ 115099 w 7467600"/>
              <a:gd name="connsiteY654" fmla="*/ 3607650 h 6858000"/>
              <a:gd name="connsiteX655" fmla="*/ 97284 w 7467600"/>
              <a:gd name="connsiteY655" fmla="*/ 3520393 h 6858000"/>
              <a:gd name="connsiteX656" fmla="*/ 922050 w 7467600"/>
              <a:gd name="connsiteY656" fmla="*/ 3074867 h 6858000"/>
              <a:gd name="connsiteX657" fmla="*/ 1405265 w 7467600"/>
              <a:gd name="connsiteY657" fmla="*/ 3016319 h 6858000"/>
              <a:gd name="connsiteX658" fmla="*/ 1407512 w 7467600"/>
              <a:gd name="connsiteY658" fmla="*/ 3018001 h 6858000"/>
              <a:gd name="connsiteX659" fmla="*/ 1726266 w 7467600"/>
              <a:gd name="connsiteY659" fmla="*/ 2777274 h 6858000"/>
              <a:gd name="connsiteX660" fmla="*/ 625390 w 7467600"/>
              <a:gd name="connsiteY660" fmla="*/ 2514541 h 6858000"/>
              <a:gd name="connsiteX661" fmla="*/ 619799 w 7467600"/>
              <a:gd name="connsiteY661" fmla="*/ 2527180 h 6858000"/>
              <a:gd name="connsiteX662" fmla="*/ 310030 w 7467600"/>
              <a:gd name="connsiteY662" fmla="*/ 2771818 h 6858000"/>
              <a:gd name="connsiteX663" fmla="*/ 173877 w 7467600"/>
              <a:gd name="connsiteY663" fmla="*/ 2937056 h 6858000"/>
              <a:gd name="connsiteX664" fmla="*/ 77889 w 7467600"/>
              <a:gd name="connsiteY664" fmla="*/ 3138440 h 6858000"/>
              <a:gd name="connsiteX665" fmla="*/ 0 w 7467600"/>
              <a:gd name="connsiteY665" fmla="*/ 3271395 h 6858000"/>
              <a:gd name="connsiteX666" fmla="*/ 0 w 7467600"/>
              <a:gd name="connsiteY666" fmla="*/ 3153002 h 6858000"/>
              <a:gd name="connsiteX667" fmla="*/ 2386 w 7467600"/>
              <a:gd name="connsiteY667" fmla="*/ 3149203 h 6858000"/>
              <a:gd name="connsiteX668" fmla="*/ 89753 w 7467600"/>
              <a:gd name="connsiteY668" fmla="*/ 2987702 h 6858000"/>
              <a:gd name="connsiteX669" fmla="*/ 76869 w 7467600"/>
              <a:gd name="connsiteY669" fmla="*/ 3005404 h 6858000"/>
              <a:gd name="connsiteX670" fmla="*/ 32049 w 7467600"/>
              <a:gd name="connsiteY670" fmla="*/ 3065814 h 6858000"/>
              <a:gd name="connsiteX671" fmla="*/ 0 w 7467600"/>
              <a:gd name="connsiteY671" fmla="*/ 3108744 h 6858000"/>
              <a:gd name="connsiteX672" fmla="*/ 0 w 7467600"/>
              <a:gd name="connsiteY672" fmla="*/ 3058059 h 6858000"/>
              <a:gd name="connsiteX673" fmla="*/ 7610 w 7467600"/>
              <a:gd name="connsiteY673" fmla="*/ 3047889 h 6858000"/>
              <a:gd name="connsiteX674" fmla="*/ 52419 w 7467600"/>
              <a:gd name="connsiteY674" fmla="*/ 2987479 h 6858000"/>
              <a:gd name="connsiteX675" fmla="*/ 59142 w 7467600"/>
              <a:gd name="connsiteY675" fmla="*/ 2978488 h 6858000"/>
              <a:gd name="connsiteX676" fmla="*/ 0 w 7467600"/>
              <a:gd name="connsiteY676" fmla="*/ 3015334 h 6858000"/>
              <a:gd name="connsiteX677" fmla="*/ 0 w 7467600"/>
              <a:gd name="connsiteY677" fmla="*/ 2914286 h 6858000"/>
              <a:gd name="connsiteX678" fmla="*/ 36383 w 7467600"/>
              <a:gd name="connsiteY678" fmla="*/ 2901128 h 6858000"/>
              <a:gd name="connsiteX679" fmla="*/ 156329 w 7467600"/>
              <a:gd name="connsiteY679" fmla="*/ 2840533 h 6858000"/>
              <a:gd name="connsiteX680" fmla="*/ 358355 w 7467600"/>
              <a:gd name="connsiteY680" fmla="*/ 2620471 h 6858000"/>
              <a:gd name="connsiteX681" fmla="*/ 510577 w 7467600"/>
              <a:gd name="connsiteY681" fmla="*/ 2501244 h 6858000"/>
              <a:gd name="connsiteX682" fmla="*/ 211967 w 7467600"/>
              <a:gd name="connsiteY682" fmla="*/ 2479171 h 6858000"/>
              <a:gd name="connsiteX683" fmla="*/ 0 w 7467600"/>
              <a:gd name="connsiteY683" fmla="*/ 2476398 h 6858000"/>
              <a:gd name="connsiteX684" fmla="*/ 0 w 7467600"/>
              <a:gd name="connsiteY684" fmla="*/ 2389189 h 6858000"/>
              <a:gd name="connsiteX685" fmla="*/ 103062 w 7467600"/>
              <a:gd name="connsiteY685" fmla="*/ 2389518 h 6858000"/>
              <a:gd name="connsiteX686" fmla="*/ 510734 w 7467600"/>
              <a:gd name="connsiteY686" fmla="*/ 2416201 h 6858000"/>
              <a:gd name="connsiteX687" fmla="*/ 279257 w 7467600"/>
              <a:gd name="connsiteY687" fmla="*/ 2092102 h 6858000"/>
              <a:gd name="connsiteX688" fmla="*/ 65265 w 7467600"/>
              <a:gd name="connsiteY688" fmla="*/ 2006049 h 6858000"/>
              <a:gd name="connsiteX689" fmla="*/ 0 w 7467600"/>
              <a:gd name="connsiteY689" fmla="*/ 1982532 h 6858000"/>
              <a:gd name="connsiteX690" fmla="*/ 0 w 7467600"/>
              <a:gd name="connsiteY690" fmla="*/ 1912789 h 6858000"/>
              <a:gd name="connsiteX691" fmla="*/ 97460 w 7467600"/>
              <a:gd name="connsiteY691" fmla="*/ 1953725 h 6858000"/>
              <a:gd name="connsiteX692" fmla="*/ 221272 w 7467600"/>
              <a:gd name="connsiteY692" fmla="*/ 1980766 h 6858000"/>
              <a:gd name="connsiteX693" fmla="*/ 116765 w 7467600"/>
              <a:gd name="connsiteY693" fmla="*/ 1911033 h 6858000"/>
              <a:gd name="connsiteX694" fmla="*/ 16405 w 7467600"/>
              <a:gd name="connsiteY694" fmla="*/ 1803412 h 6858000"/>
              <a:gd name="connsiteX695" fmla="*/ 0 w 7467600"/>
              <a:gd name="connsiteY695" fmla="*/ 1784777 h 6858000"/>
              <a:gd name="connsiteX696" fmla="*/ 0 w 7467600"/>
              <a:gd name="connsiteY696" fmla="*/ 1740082 h 6858000"/>
              <a:gd name="connsiteX697" fmla="*/ 39394 w 7467600"/>
              <a:gd name="connsiteY697" fmla="*/ 1784856 h 6858000"/>
              <a:gd name="connsiteX698" fmla="*/ 135813 w 7467600"/>
              <a:gd name="connsiteY698" fmla="*/ 1888838 h 6858000"/>
              <a:gd name="connsiteX699" fmla="*/ 242575 w 7467600"/>
              <a:gd name="connsiteY699" fmla="*/ 1958841 h 6858000"/>
              <a:gd name="connsiteX700" fmla="*/ 82197 w 7467600"/>
              <a:gd name="connsiteY700" fmla="*/ 1754826 h 6858000"/>
              <a:gd name="connsiteX701" fmla="*/ 0 w 7467600"/>
              <a:gd name="connsiteY701" fmla="*/ 1679650 h 6858000"/>
              <a:gd name="connsiteX702" fmla="*/ 0 w 7467600"/>
              <a:gd name="connsiteY702" fmla="*/ 1602463 h 6858000"/>
              <a:gd name="connsiteX703" fmla="*/ 84689 w 7467600"/>
              <a:gd name="connsiteY703" fmla="*/ 1677442 h 6858000"/>
              <a:gd name="connsiteX704" fmla="*/ 298437 w 7467600"/>
              <a:gd name="connsiteY704" fmla="*/ 1968019 h 6858000"/>
              <a:gd name="connsiteX705" fmla="*/ 227269 w 7467600"/>
              <a:gd name="connsiteY705" fmla="*/ 1114064 h 6858000"/>
              <a:gd name="connsiteX706" fmla="*/ 248003 w 7467600"/>
              <a:gd name="connsiteY706" fmla="*/ 1089613 h 6858000"/>
              <a:gd name="connsiteX707" fmla="*/ 427020 w 7467600"/>
              <a:gd name="connsiteY707" fmla="*/ 1619803 h 6858000"/>
              <a:gd name="connsiteX708" fmla="*/ 340345 w 7467600"/>
              <a:gd name="connsiteY708" fmla="*/ 2027739 h 6858000"/>
              <a:gd name="connsiteX709" fmla="*/ 360865 w 7467600"/>
              <a:gd name="connsiteY709" fmla="*/ 2044827 h 6858000"/>
              <a:gd name="connsiteX710" fmla="*/ 560414 w 7467600"/>
              <a:gd name="connsiteY710" fmla="*/ 2421457 h 6858000"/>
              <a:gd name="connsiteX711" fmla="*/ 1359703 w 7467600"/>
              <a:gd name="connsiteY711" fmla="*/ 2578554 h 6858000"/>
              <a:gd name="connsiteX712" fmla="*/ 1359422 w 7467600"/>
              <a:gd name="connsiteY712" fmla="*/ 2577994 h 6858000"/>
              <a:gd name="connsiteX713" fmla="*/ 828701 w 7467600"/>
              <a:gd name="connsiteY713" fmla="*/ 1839520 h 6858000"/>
              <a:gd name="connsiteX714" fmla="*/ 494427 w 7467600"/>
              <a:gd name="connsiteY714" fmla="*/ 1092333 h 6858000"/>
              <a:gd name="connsiteX715" fmla="*/ 506322 w 7467600"/>
              <a:gd name="connsiteY715" fmla="*/ 1020997 h 6858000"/>
              <a:gd name="connsiteX716" fmla="*/ 4570198 w 7467600"/>
              <a:gd name="connsiteY716" fmla="*/ 978081 h 6858000"/>
              <a:gd name="connsiteX717" fmla="*/ 4523691 w 7467600"/>
              <a:gd name="connsiteY717" fmla="*/ 1127776 h 6858000"/>
              <a:gd name="connsiteX718" fmla="*/ 4509875 w 7467600"/>
              <a:gd name="connsiteY718" fmla="*/ 1167552 h 6858000"/>
              <a:gd name="connsiteX719" fmla="*/ 4478168 w 7467600"/>
              <a:gd name="connsiteY719" fmla="*/ 1260735 h 6858000"/>
              <a:gd name="connsiteX720" fmla="*/ 4409309 w 7467600"/>
              <a:gd name="connsiteY720" fmla="*/ 1666996 h 6858000"/>
              <a:gd name="connsiteX721" fmla="*/ 4370031 w 7467600"/>
              <a:gd name="connsiteY721" fmla="*/ 1955666 h 6858000"/>
              <a:gd name="connsiteX722" fmla="*/ 4570198 w 7467600"/>
              <a:gd name="connsiteY722" fmla="*/ 978081 h 6858000"/>
              <a:gd name="connsiteX723" fmla="*/ 4557898 w 7467600"/>
              <a:gd name="connsiteY723" fmla="*/ 900011 h 6858000"/>
              <a:gd name="connsiteX724" fmla="*/ 4344840 w 7467600"/>
              <a:gd name="connsiteY724" fmla="*/ 1922038 h 6858000"/>
              <a:gd name="connsiteX725" fmla="*/ 4378710 w 7467600"/>
              <a:gd name="connsiteY725" fmla="*/ 1665516 h 6858000"/>
              <a:gd name="connsiteX726" fmla="*/ 4448798 w 7467600"/>
              <a:gd name="connsiteY726" fmla="*/ 1253024 h 6858000"/>
              <a:gd name="connsiteX727" fmla="*/ 4480315 w 7467600"/>
              <a:gd name="connsiteY727" fmla="*/ 1158454 h 6858000"/>
              <a:gd name="connsiteX728" fmla="*/ 4494133 w 7467600"/>
              <a:gd name="connsiteY728" fmla="*/ 1118676 h 6858000"/>
              <a:gd name="connsiteX729" fmla="*/ 4557898 w 7467600"/>
              <a:gd name="connsiteY729" fmla="*/ 900011 h 6858000"/>
              <a:gd name="connsiteX730" fmla="*/ 5870151 w 7467600"/>
              <a:gd name="connsiteY730" fmla="*/ 898890 h 6858000"/>
              <a:gd name="connsiteX731" fmla="*/ 5861335 w 7467600"/>
              <a:gd name="connsiteY731" fmla="*/ 899177 h 6858000"/>
              <a:gd name="connsiteX732" fmla="*/ 5843702 w 7467600"/>
              <a:gd name="connsiteY732" fmla="*/ 899748 h 6858000"/>
              <a:gd name="connsiteX733" fmla="*/ 5651107 w 7467600"/>
              <a:gd name="connsiteY733" fmla="*/ 920306 h 6858000"/>
              <a:gd name="connsiteX734" fmla="*/ 5459407 w 7467600"/>
              <a:gd name="connsiteY734" fmla="*/ 940975 h 6858000"/>
              <a:gd name="connsiteX735" fmla="*/ 5374846 w 7467600"/>
              <a:gd name="connsiteY735" fmla="*/ 941988 h 6858000"/>
              <a:gd name="connsiteX736" fmla="*/ 5256105 w 7467600"/>
              <a:gd name="connsiteY736" fmla="*/ 945632 h 6858000"/>
              <a:gd name="connsiteX737" fmla="*/ 5107071 w 7467600"/>
              <a:gd name="connsiteY737" fmla="*/ 969720 h 6858000"/>
              <a:gd name="connsiteX738" fmla="*/ 4998681 w 7467600"/>
              <a:gd name="connsiteY738" fmla="*/ 988771 h 6858000"/>
              <a:gd name="connsiteX739" fmla="*/ 5870151 w 7467600"/>
              <a:gd name="connsiteY739" fmla="*/ 898890 h 6858000"/>
              <a:gd name="connsiteX740" fmla="*/ 5504425 w 7467600"/>
              <a:gd name="connsiteY740" fmla="*/ 848067 h 6858000"/>
              <a:gd name="connsiteX741" fmla="*/ 4968849 w 7467600"/>
              <a:gd name="connsiteY741" fmla="*/ 962318 h 6858000"/>
              <a:gd name="connsiteX742" fmla="*/ 5104039 w 7467600"/>
              <a:gd name="connsiteY742" fmla="*/ 940634 h 6858000"/>
              <a:gd name="connsiteX743" fmla="*/ 5256311 w 7467600"/>
              <a:gd name="connsiteY743" fmla="*/ 916490 h 6858000"/>
              <a:gd name="connsiteX744" fmla="*/ 5377381 w 7467600"/>
              <a:gd name="connsiteY744" fmla="*/ 912671 h 6858000"/>
              <a:gd name="connsiteX745" fmla="*/ 5460148 w 7467600"/>
              <a:gd name="connsiteY745" fmla="*/ 911442 h 6858000"/>
              <a:gd name="connsiteX746" fmla="*/ 5648971 w 7467600"/>
              <a:gd name="connsiteY746" fmla="*/ 891331 h 6858000"/>
              <a:gd name="connsiteX747" fmla="*/ 5844807 w 7467600"/>
              <a:gd name="connsiteY747" fmla="*/ 870718 h 6858000"/>
              <a:gd name="connsiteX748" fmla="*/ 5862975 w 7467600"/>
              <a:gd name="connsiteY748" fmla="*/ 869756 h 6858000"/>
              <a:gd name="connsiteX749" fmla="*/ 5920887 w 7467600"/>
              <a:gd name="connsiteY749" fmla="*/ 865929 h 6858000"/>
              <a:gd name="connsiteX750" fmla="*/ 5504425 w 7467600"/>
              <a:gd name="connsiteY750" fmla="*/ 848067 h 6858000"/>
              <a:gd name="connsiteX751" fmla="*/ 3607114 w 7467600"/>
              <a:gd name="connsiteY751" fmla="*/ 467441 h 6858000"/>
              <a:gd name="connsiteX752" fmla="*/ 3296242 w 7467600"/>
              <a:gd name="connsiteY752" fmla="*/ 807991 h 6858000"/>
              <a:gd name="connsiteX753" fmla="*/ 3174674 w 7467600"/>
              <a:gd name="connsiteY753" fmla="*/ 919759 h 6858000"/>
              <a:gd name="connsiteX754" fmla="*/ 3042978 w 7467600"/>
              <a:gd name="connsiteY754" fmla="*/ 1054894 h 6858000"/>
              <a:gd name="connsiteX755" fmla="*/ 2968914 w 7467600"/>
              <a:gd name="connsiteY755" fmla="*/ 1133756 h 6858000"/>
              <a:gd name="connsiteX756" fmla="*/ 3103823 w 7467600"/>
              <a:gd name="connsiteY756" fmla="*/ 1026814 h 6858000"/>
              <a:gd name="connsiteX757" fmla="*/ 3607114 w 7467600"/>
              <a:gd name="connsiteY757" fmla="*/ 467441 h 6858000"/>
              <a:gd name="connsiteX758" fmla="*/ 3744487 w 7467600"/>
              <a:gd name="connsiteY758" fmla="*/ 383136 h 6858000"/>
              <a:gd name="connsiteX759" fmla="*/ 3970213 w 7467600"/>
              <a:gd name="connsiteY759" fmla="*/ 995559 h 6858000"/>
              <a:gd name="connsiteX760" fmla="*/ 3744487 w 7467600"/>
              <a:gd name="connsiteY760" fmla="*/ 383136 h 6858000"/>
              <a:gd name="connsiteX761" fmla="*/ 3624562 w 7467600"/>
              <a:gd name="connsiteY761" fmla="*/ 367041 h 6858000"/>
              <a:gd name="connsiteX762" fmla="*/ 3489712 w 7467600"/>
              <a:gd name="connsiteY762" fmla="*/ 485386 h 6858000"/>
              <a:gd name="connsiteX763" fmla="*/ 3182994 w 7467600"/>
              <a:gd name="connsiteY763" fmla="*/ 828265 h 6858000"/>
              <a:gd name="connsiteX764" fmla="*/ 2892114 w 7467600"/>
              <a:gd name="connsiteY764" fmla="*/ 1172635 h 6858000"/>
              <a:gd name="connsiteX765" fmla="*/ 3021459 w 7467600"/>
              <a:gd name="connsiteY765" fmla="*/ 1035385 h 6858000"/>
              <a:gd name="connsiteX766" fmla="*/ 3153873 w 7467600"/>
              <a:gd name="connsiteY766" fmla="*/ 898971 h 6858000"/>
              <a:gd name="connsiteX767" fmla="*/ 3276511 w 7467600"/>
              <a:gd name="connsiteY767" fmla="*/ 786423 h 6858000"/>
              <a:gd name="connsiteX768" fmla="*/ 3584154 w 7467600"/>
              <a:gd name="connsiteY768" fmla="*/ 448218 h 6858000"/>
              <a:gd name="connsiteX769" fmla="*/ 3624562 w 7467600"/>
              <a:gd name="connsiteY769" fmla="*/ 367041 h 6858000"/>
              <a:gd name="connsiteX770" fmla="*/ 3766672 w 7467600"/>
              <a:gd name="connsiteY770" fmla="*/ 359429 h 6858000"/>
              <a:gd name="connsiteX771" fmla="*/ 3996338 w 7467600"/>
              <a:gd name="connsiteY771" fmla="*/ 968237 h 6858000"/>
              <a:gd name="connsiteX772" fmla="*/ 3766672 w 7467600"/>
              <a:gd name="connsiteY772" fmla="*/ 359429 h 6858000"/>
              <a:gd name="connsiteX773" fmla="*/ 5805386 w 7467600"/>
              <a:gd name="connsiteY773" fmla="*/ 239240 h 6858000"/>
              <a:gd name="connsiteX774" fmla="*/ 5736947 w 7467600"/>
              <a:gd name="connsiteY774" fmla="*/ 261367 h 6858000"/>
              <a:gd name="connsiteX775" fmla="*/ 5427012 w 7467600"/>
              <a:gd name="connsiteY775" fmla="*/ 311272 h 6858000"/>
              <a:gd name="connsiteX776" fmla="*/ 5147818 w 7467600"/>
              <a:gd name="connsiteY776" fmla="*/ 322112 h 6858000"/>
              <a:gd name="connsiteX777" fmla="*/ 5060854 w 7467600"/>
              <a:gd name="connsiteY777" fmla="*/ 311882 h 6858000"/>
              <a:gd name="connsiteX778" fmla="*/ 4945989 w 7467600"/>
              <a:gd name="connsiteY778" fmla="*/ 300516 h 6858000"/>
              <a:gd name="connsiteX779" fmla="*/ 5410479 w 7467600"/>
              <a:gd name="connsiteY779" fmla="*/ 348434 h 6858000"/>
              <a:gd name="connsiteX780" fmla="*/ 5805386 w 7467600"/>
              <a:gd name="connsiteY780" fmla="*/ 239240 h 6858000"/>
              <a:gd name="connsiteX781" fmla="*/ 5905192 w 7467600"/>
              <a:gd name="connsiteY781" fmla="*/ 163079 h 6858000"/>
              <a:gd name="connsiteX782" fmla="*/ 5865655 w 7467600"/>
              <a:gd name="connsiteY782" fmla="*/ 171901 h 6858000"/>
              <a:gd name="connsiteX783" fmla="*/ 5259740 w 7467600"/>
              <a:gd name="connsiteY783" fmla="*/ 257013 h 6858000"/>
              <a:gd name="connsiteX784" fmla="*/ 5208466 w 7467600"/>
              <a:gd name="connsiteY784" fmla="*/ 257550 h 6858000"/>
              <a:gd name="connsiteX785" fmla="*/ 4980204 w 7467600"/>
              <a:gd name="connsiteY785" fmla="*/ 271903 h 6858000"/>
              <a:gd name="connsiteX786" fmla="*/ 5068068 w 7467600"/>
              <a:gd name="connsiteY786" fmla="*/ 282244 h 6858000"/>
              <a:gd name="connsiteX787" fmla="*/ 5153231 w 7467600"/>
              <a:gd name="connsiteY787" fmla="*/ 292240 h 6858000"/>
              <a:gd name="connsiteX788" fmla="*/ 5426491 w 7467600"/>
              <a:gd name="connsiteY788" fmla="*/ 281128 h 6858000"/>
              <a:gd name="connsiteX789" fmla="*/ 5731212 w 7467600"/>
              <a:gd name="connsiteY789" fmla="*/ 231951 h 6858000"/>
              <a:gd name="connsiteX790" fmla="*/ 5905192 w 7467600"/>
              <a:gd name="connsiteY790" fmla="*/ 163079 h 6858000"/>
              <a:gd name="connsiteX791" fmla="*/ 5944437 w 7467600"/>
              <a:gd name="connsiteY791" fmla="*/ 113829 h 6858000"/>
              <a:gd name="connsiteX792" fmla="*/ 5825032 w 7467600"/>
              <a:gd name="connsiteY792" fmla="*/ 146405 h 6858000"/>
              <a:gd name="connsiteX793" fmla="*/ 4955599 w 7467600"/>
              <a:gd name="connsiteY793" fmla="*/ 247008 h 6858000"/>
              <a:gd name="connsiteX794" fmla="*/ 5210104 w 7467600"/>
              <a:gd name="connsiteY794" fmla="*/ 228123 h 6858000"/>
              <a:gd name="connsiteX795" fmla="*/ 5261015 w 7467600"/>
              <a:gd name="connsiteY795" fmla="*/ 227087 h 6858000"/>
              <a:gd name="connsiteX796" fmla="*/ 5861181 w 7467600"/>
              <a:gd name="connsiteY796" fmla="*/ 143093 h 6858000"/>
              <a:gd name="connsiteX797" fmla="*/ 5961252 w 7467600"/>
              <a:gd name="connsiteY797" fmla="*/ 114820 h 6858000"/>
              <a:gd name="connsiteX798" fmla="*/ 5944437 w 7467600"/>
              <a:gd name="connsiteY798" fmla="*/ 113829 h 6858000"/>
              <a:gd name="connsiteX799" fmla="*/ 3882765 w 7467600"/>
              <a:gd name="connsiteY799" fmla="*/ 0 h 6858000"/>
              <a:gd name="connsiteX800" fmla="*/ 3995099 w 7467600"/>
              <a:gd name="connsiteY800" fmla="*/ 0 h 6858000"/>
              <a:gd name="connsiteX801" fmla="*/ 4163818 w 7467600"/>
              <a:gd name="connsiteY801" fmla="*/ 234104 h 6858000"/>
              <a:gd name="connsiteX802" fmla="*/ 4172099 w 7467600"/>
              <a:gd name="connsiteY802" fmla="*/ 234207 h 6858000"/>
              <a:gd name="connsiteX803" fmla="*/ 4784282 w 7467600"/>
              <a:gd name="connsiteY803" fmla="*/ 276561 h 6858000"/>
              <a:gd name="connsiteX804" fmla="*/ 4801687 w 7467600"/>
              <a:gd name="connsiteY804" fmla="*/ 267764 h 6858000"/>
              <a:gd name="connsiteX805" fmla="*/ 6082788 w 7467600"/>
              <a:gd name="connsiteY805" fmla="*/ 64119 h 6858000"/>
              <a:gd name="connsiteX806" fmla="*/ 6099442 w 7467600"/>
              <a:gd name="connsiteY806" fmla="*/ 82568 h 6858000"/>
              <a:gd name="connsiteX807" fmla="*/ 4804137 w 7467600"/>
              <a:gd name="connsiteY807" fmla="*/ 320931 h 6858000"/>
              <a:gd name="connsiteX808" fmla="*/ 4227047 w 7467600"/>
              <a:gd name="connsiteY808" fmla="*/ 313415 h 6858000"/>
              <a:gd name="connsiteX809" fmla="*/ 4346041 w 7467600"/>
              <a:gd name="connsiteY809" fmla="*/ 456086 h 6858000"/>
              <a:gd name="connsiteX810" fmla="*/ 4870967 w 7467600"/>
              <a:gd name="connsiteY810" fmla="*/ 963061 h 6858000"/>
              <a:gd name="connsiteX811" fmla="*/ 4889647 w 7467600"/>
              <a:gd name="connsiteY811" fmla="*/ 957147 h 6858000"/>
              <a:gd name="connsiteX812" fmla="*/ 5422504 w 7467600"/>
              <a:gd name="connsiteY812" fmla="*/ 805191 h 6858000"/>
              <a:gd name="connsiteX813" fmla="*/ 6087656 w 7467600"/>
              <a:gd name="connsiteY813" fmla="*/ 826703 h 6858000"/>
              <a:gd name="connsiteX814" fmla="*/ 6058717 w 7467600"/>
              <a:gd name="connsiteY814" fmla="*/ 865992 h 6858000"/>
              <a:gd name="connsiteX815" fmla="*/ 4974153 w 7467600"/>
              <a:gd name="connsiteY815" fmla="*/ 1045456 h 6858000"/>
              <a:gd name="connsiteX816" fmla="*/ 5627835 w 7467600"/>
              <a:gd name="connsiteY816" fmla="*/ 1472077 h 6858000"/>
              <a:gd name="connsiteX817" fmla="*/ 5629817 w 7467600"/>
              <a:gd name="connsiteY817" fmla="*/ 1471412 h 6858000"/>
              <a:gd name="connsiteX818" fmla="*/ 5634124 w 7467600"/>
              <a:gd name="connsiteY818" fmla="*/ 1470572 h 6858000"/>
              <a:gd name="connsiteX819" fmla="*/ 5755832 w 7467600"/>
              <a:gd name="connsiteY819" fmla="*/ 1383886 h 6858000"/>
              <a:gd name="connsiteX820" fmla="*/ 6014186 w 7467600"/>
              <a:gd name="connsiteY820" fmla="*/ 1279799 h 6858000"/>
              <a:gd name="connsiteX821" fmla="*/ 6901619 w 7467600"/>
              <a:gd name="connsiteY821" fmla="*/ 1047874 h 6858000"/>
              <a:gd name="connsiteX822" fmla="*/ 6931566 w 7467600"/>
              <a:gd name="connsiteY822" fmla="*/ 1062034 h 6858000"/>
              <a:gd name="connsiteX823" fmla="*/ 5790982 w 7467600"/>
              <a:gd name="connsiteY823" fmla="*/ 1561380 h 6858000"/>
              <a:gd name="connsiteX824" fmla="*/ 6188971 w 7467600"/>
              <a:gd name="connsiteY824" fmla="*/ 1755168 h 6858000"/>
              <a:gd name="connsiteX825" fmla="*/ 6202446 w 7467600"/>
              <a:gd name="connsiteY825" fmla="*/ 1752268 h 6858000"/>
              <a:gd name="connsiteX826" fmla="*/ 7179560 w 7467600"/>
              <a:gd name="connsiteY826" fmla="*/ 1467551 h 6858000"/>
              <a:gd name="connsiteX827" fmla="*/ 7158730 w 7467600"/>
              <a:gd name="connsiteY827" fmla="*/ 1507835 h 6858000"/>
              <a:gd name="connsiteX828" fmla="*/ 6326959 w 7467600"/>
              <a:gd name="connsiteY828" fmla="*/ 1817686 h 6858000"/>
              <a:gd name="connsiteX829" fmla="*/ 6537433 w 7467600"/>
              <a:gd name="connsiteY829" fmla="*/ 1907790 h 6858000"/>
              <a:gd name="connsiteX830" fmla="*/ 6550221 w 7467600"/>
              <a:gd name="connsiteY830" fmla="*/ 1910729 h 6858000"/>
              <a:gd name="connsiteX831" fmla="*/ 6964438 w 7467600"/>
              <a:gd name="connsiteY831" fmla="*/ 2209505 h 6858000"/>
              <a:gd name="connsiteX832" fmla="*/ 7367862 w 7467600"/>
              <a:gd name="connsiteY832" fmla="*/ 2806833 h 6858000"/>
              <a:gd name="connsiteX833" fmla="*/ 7364329 w 7467600"/>
              <a:gd name="connsiteY833" fmla="*/ 2826907 h 6858000"/>
              <a:gd name="connsiteX834" fmla="*/ 7290545 w 7467600"/>
              <a:gd name="connsiteY834" fmla="*/ 2850663 h 6858000"/>
              <a:gd name="connsiteX835" fmla="*/ 6472036 w 7467600"/>
              <a:gd name="connsiteY835" fmla="*/ 1959003 h 6858000"/>
              <a:gd name="connsiteX836" fmla="*/ 5792897 w 7467600"/>
              <a:gd name="connsiteY836" fmla="*/ 1647747 h 6858000"/>
              <a:gd name="connsiteX837" fmla="*/ 5842751 w 7467600"/>
              <a:gd name="connsiteY837" fmla="*/ 1816112 h 6858000"/>
              <a:gd name="connsiteX838" fmla="*/ 5847424 w 7467600"/>
              <a:gd name="connsiteY838" fmla="*/ 1815776 h 6858000"/>
              <a:gd name="connsiteX839" fmla="*/ 6399821 w 7467600"/>
              <a:gd name="connsiteY839" fmla="*/ 2344799 h 6858000"/>
              <a:gd name="connsiteX840" fmla="*/ 6323232 w 7467600"/>
              <a:gd name="connsiteY840" fmla="*/ 2389634 h 6858000"/>
              <a:gd name="connsiteX841" fmla="*/ 5942958 w 7467600"/>
              <a:gd name="connsiteY841" fmla="*/ 2077708 h 6858000"/>
              <a:gd name="connsiteX842" fmla="*/ 5921559 w 7467600"/>
              <a:gd name="connsiteY842" fmla="*/ 2378596 h 6858000"/>
              <a:gd name="connsiteX843" fmla="*/ 5817651 w 7467600"/>
              <a:gd name="connsiteY843" fmla="*/ 3023919 h 6858000"/>
              <a:gd name="connsiteX844" fmla="*/ 5729634 w 7467600"/>
              <a:gd name="connsiteY844" fmla="*/ 3051849 h 6858000"/>
              <a:gd name="connsiteX845" fmla="*/ 5611018 w 7467600"/>
              <a:gd name="connsiteY845" fmla="*/ 2316769 h 6858000"/>
              <a:gd name="connsiteX846" fmla="*/ 5687608 w 7467600"/>
              <a:gd name="connsiteY846" fmla="*/ 2039972 h 6858000"/>
              <a:gd name="connsiteX847" fmla="*/ 5657554 w 7467600"/>
              <a:gd name="connsiteY847" fmla="*/ 1576445 h 6858000"/>
              <a:gd name="connsiteX848" fmla="*/ 5150475 w 7467600"/>
              <a:gd name="connsiteY848" fmla="*/ 1274012 h 6858000"/>
              <a:gd name="connsiteX849" fmla="*/ 5349142 w 7467600"/>
              <a:gd name="connsiteY849" fmla="*/ 2204405 h 6858000"/>
              <a:gd name="connsiteX850" fmla="*/ 5262214 w 7467600"/>
              <a:gd name="connsiteY850" fmla="*/ 2233836 h 6858000"/>
              <a:gd name="connsiteX851" fmla="*/ 4981539 w 7467600"/>
              <a:gd name="connsiteY851" fmla="*/ 1542201 h 6858000"/>
              <a:gd name="connsiteX852" fmla="*/ 4958461 w 7467600"/>
              <a:gd name="connsiteY852" fmla="*/ 1136957 h 6858000"/>
              <a:gd name="connsiteX853" fmla="*/ 4655015 w 7467600"/>
              <a:gd name="connsiteY853" fmla="*/ 891426 h 6858000"/>
              <a:gd name="connsiteX854" fmla="*/ 4348002 w 7467600"/>
              <a:gd name="connsiteY854" fmla="*/ 2205895 h 6858000"/>
              <a:gd name="connsiteX855" fmla="*/ 4262250 w 7467600"/>
              <a:gd name="connsiteY855" fmla="*/ 2219972 h 6858000"/>
              <a:gd name="connsiteX856" fmla="*/ 4550611 w 7467600"/>
              <a:gd name="connsiteY856" fmla="*/ 817540 h 6858000"/>
              <a:gd name="connsiteX857" fmla="*/ 4564418 w 7467600"/>
              <a:gd name="connsiteY857" fmla="*/ 808293 h 6858000"/>
              <a:gd name="connsiteX858" fmla="*/ 4266388 w 7467600"/>
              <a:gd name="connsiteY858" fmla="*/ 500083 h 6858000"/>
              <a:gd name="connsiteX859" fmla="*/ 4032842 w 7467600"/>
              <a:gd name="connsiteY859" fmla="*/ 211809 h 6858000"/>
              <a:gd name="connsiteX860" fmla="*/ 3882765 w 7467600"/>
              <a:gd name="connsiteY860" fmla="*/ 0 h 6858000"/>
              <a:gd name="connsiteX861" fmla="*/ 3721337 w 7467600"/>
              <a:gd name="connsiteY861" fmla="*/ 0 h 6858000"/>
              <a:gd name="connsiteX862" fmla="*/ 3797544 w 7467600"/>
              <a:gd name="connsiteY862" fmla="*/ 0 h 6858000"/>
              <a:gd name="connsiteX863" fmla="*/ 3775734 w 7467600"/>
              <a:gd name="connsiteY863" fmla="*/ 95131 h 6858000"/>
              <a:gd name="connsiteX864" fmla="*/ 3724807 w 7467600"/>
              <a:gd name="connsiteY864" fmla="*/ 272257 h 6858000"/>
              <a:gd name="connsiteX865" fmla="*/ 3726844 w 7467600"/>
              <a:gd name="connsiteY865" fmla="*/ 282988 h 6858000"/>
              <a:gd name="connsiteX866" fmla="*/ 3742664 w 7467600"/>
              <a:gd name="connsiteY866" fmla="*/ 279918 h 6858000"/>
              <a:gd name="connsiteX867" fmla="*/ 4103910 w 7467600"/>
              <a:gd name="connsiteY867" fmla="*/ 1161917 h 6858000"/>
              <a:gd name="connsiteX868" fmla="*/ 4020269 w 7467600"/>
              <a:gd name="connsiteY868" fmla="*/ 1200406 h 6858000"/>
              <a:gd name="connsiteX869" fmla="*/ 3674882 w 7467600"/>
              <a:gd name="connsiteY869" fmla="*/ 488524 h 6858000"/>
              <a:gd name="connsiteX870" fmla="*/ 3132682 w 7467600"/>
              <a:gd name="connsiteY870" fmla="*/ 1072284 h 6858000"/>
              <a:gd name="connsiteX871" fmla="*/ 2716346 w 7467600"/>
              <a:gd name="connsiteY871" fmla="*/ 1276376 h 6858000"/>
              <a:gd name="connsiteX872" fmla="*/ 2716772 w 7467600"/>
              <a:gd name="connsiteY872" fmla="*/ 1255462 h 6858000"/>
              <a:gd name="connsiteX873" fmla="*/ 3471096 w 7467600"/>
              <a:gd name="connsiteY873" fmla="*/ 437072 h 6858000"/>
              <a:gd name="connsiteX874" fmla="*/ 3639057 w 7467600"/>
              <a:gd name="connsiteY874" fmla="*/ 286334 h 6858000"/>
              <a:gd name="connsiteX875" fmla="*/ 3640309 w 7467600"/>
              <a:gd name="connsiteY875" fmla="*/ 284664 h 6858000"/>
              <a:gd name="connsiteX876" fmla="*/ 3646022 w 7467600"/>
              <a:gd name="connsiteY876" fmla="*/ 276711 h 6858000"/>
              <a:gd name="connsiteX877" fmla="*/ 3707943 w 7467600"/>
              <a:gd name="connsiteY877" fmla="*/ 65958 h 6858000"/>
              <a:gd name="connsiteX878" fmla="*/ 3721337 w 7467600"/>
              <a:gd name="connsiteY878" fmla="*/ 0 h 6858000"/>
              <a:gd name="connsiteX879" fmla="*/ 2867960 w 7467600"/>
              <a:gd name="connsiteY879" fmla="*/ 0 h 6858000"/>
              <a:gd name="connsiteX880" fmla="*/ 2926351 w 7467600"/>
              <a:gd name="connsiteY880" fmla="*/ 0 h 6858000"/>
              <a:gd name="connsiteX881" fmla="*/ 2902823 w 7467600"/>
              <a:gd name="connsiteY881" fmla="*/ 262929 h 6858000"/>
              <a:gd name="connsiteX882" fmla="*/ 2940663 w 7467600"/>
              <a:gd name="connsiteY882" fmla="*/ 140884 h 6858000"/>
              <a:gd name="connsiteX883" fmla="*/ 2947039 w 7467600"/>
              <a:gd name="connsiteY883" fmla="*/ 122524 h 6858000"/>
              <a:gd name="connsiteX884" fmla="*/ 2984316 w 7467600"/>
              <a:gd name="connsiteY884" fmla="*/ 0 h 6858000"/>
              <a:gd name="connsiteX885" fmla="*/ 3016114 w 7467600"/>
              <a:gd name="connsiteY885" fmla="*/ 0 h 6858000"/>
              <a:gd name="connsiteX886" fmla="*/ 2979949 w 7467600"/>
              <a:gd name="connsiteY886" fmla="*/ 119274 h 6858000"/>
              <a:gd name="connsiteX887" fmla="*/ 3023879 w 7467600"/>
              <a:gd name="connsiteY887" fmla="*/ 0 h 6858000"/>
              <a:gd name="connsiteX888" fmla="*/ 3105400 w 7467600"/>
              <a:gd name="connsiteY888" fmla="*/ 0 h 6858000"/>
              <a:gd name="connsiteX889" fmla="*/ 3094669 w 7467600"/>
              <a:gd name="connsiteY889" fmla="*/ 30308 h 6858000"/>
              <a:gd name="connsiteX890" fmla="*/ 2901945 w 7467600"/>
              <a:gd name="connsiteY890" fmla="*/ 466538 h 6858000"/>
              <a:gd name="connsiteX891" fmla="*/ 2815209 w 7467600"/>
              <a:gd name="connsiteY891" fmla="*/ 497361 h 6858000"/>
              <a:gd name="connsiteX892" fmla="*/ 2844845 w 7467600"/>
              <a:gd name="connsiteY892" fmla="*/ 127638 h 6858000"/>
              <a:gd name="connsiteX893" fmla="*/ 2867960 w 7467600"/>
              <a:gd name="connsiteY893" fmla="*/ 0 h 6858000"/>
              <a:gd name="connsiteX894" fmla="*/ 1057230 w 7467600"/>
              <a:gd name="connsiteY894" fmla="*/ 0 h 6858000"/>
              <a:gd name="connsiteX895" fmla="*/ 1111003 w 7467600"/>
              <a:gd name="connsiteY895" fmla="*/ 0 h 6858000"/>
              <a:gd name="connsiteX896" fmla="*/ 1125553 w 7467600"/>
              <a:gd name="connsiteY896" fmla="*/ 52588 h 6858000"/>
              <a:gd name="connsiteX897" fmla="*/ 1304276 w 7467600"/>
              <a:gd name="connsiteY897" fmla="*/ 476275 h 6858000"/>
              <a:gd name="connsiteX898" fmla="*/ 1492066 w 7467600"/>
              <a:gd name="connsiteY898" fmla="*/ 886333 h 6858000"/>
              <a:gd name="connsiteX899" fmla="*/ 1423698 w 7467600"/>
              <a:gd name="connsiteY899" fmla="*/ 710817 h 6858000"/>
              <a:gd name="connsiteX900" fmla="*/ 1357609 w 7467600"/>
              <a:gd name="connsiteY900" fmla="*/ 532892 h 6858000"/>
              <a:gd name="connsiteX901" fmla="*/ 1309550 w 7467600"/>
              <a:gd name="connsiteY901" fmla="*/ 374031 h 6858000"/>
              <a:gd name="connsiteX902" fmla="*/ 1193673 w 7467600"/>
              <a:gd name="connsiteY902" fmla="*/ 49533 h 6858000"/>
              <a:gd name="connsiteX903" fmla="*/ 1164391 w 7467600"/>
              <a:gd name="connsiteY903" fmla="*/ 0 h 6858000"/>
              <a:gd name="connsiteX904" fmla="*/ 1200666 w 7467600"/>
              <a:gd name="connsiteY904" fmla="*/ 0 h 6858000"/>
              <a:gd name="connsiteX905" fmla="*/ 1223408 w 7467600"/>
              <a:gd name="connsiteY905" fmla="*/ 38996 h 6858000"/>
              <a:gd name="connsiteX906" fmla="*/ 1339635 w 7467600"/>
              <a:gd name="connsiteY906" fmla="*/ 365517 h 6858000"/>
              <a:gd name="connsiteX907" fmla="*/ 1387469 w 7467600"/>
              <a:gd name="connsiteY907" fmla="*/ 523079 h 6858000"/>
              <a:gd name="connsiteX908" fmla="*/ 1452685 w 7467600"/>
              <a:gd name="connsiteY908" fmla="*/ 699806 h 6858000"/>
              <a:gd name="connsiteX909" fmla="*/ 1492092 w 7467600"/>
              <a:gd name="connsiteY909" fmla="*/ 800424 h 6858000"/>
              <a:gd name="connsiteX910" fmla="*/ 1455302 w 7467600"/>
              <a:gd name="connsiteY910" fmla="*/ 632913 h 6858000"/>
              <a:gd name="connsiteX911" fmla="*/ 1222336 w 7467600"/>
              <a:gd name="connsiteY911" fmla="*/ 9480 h 6858000"/>
              <a:gd name="connsiteX912" fmla="*/ 1214634 w 7467600"/>
              <a:gd name="connsiteY912" fmla="*/ 0 h 6858000"/>
              <a:gd name="connsiteX913" fmla="*/ 1289827 w 7467600"/>
              <a:gd name="connsiteY913" fmla="*/ 0 h 6858000"/>
              <a:gd name="connsiteX914" fmla="*/ 1321076 w 7467600"/>
              <a:gd name="connsiteY914" fmla="*/ 59722 h 6858000"/>
              <a:gd name="connsiteX915" fmla="*/ 1512579 w 7467600"/>
              <a:gd name="connsiteY915" fmla="*/ 626441 h 6858000"/>
              <a:gd name="connsiteX916" fmla="*/ 1506076 w 7467600"/>
              <a:gd name="connsiteY916" fmla="*/ 1089289 h 6858000"/>
              <a:gd name="connsiteX917" fmla="*/ 1486346 w 7467600"/>
              <a:gd name="connsiteY917" fmla="*/ 1079919 h 6858000"/>
              <a:gd name="connsiteX918" fmla="*/ 1070511 w 7467600"/>
              <a:gd name="connsiteY918" fmla="*/ 48609 h 6858000"/>
              <a:gd name="connsiteX919" fmla="*/ 1057230 w 7467600"/>
              <a:gd name="connsiteY919" fmla="*/ 0 h 6858000"/>
              <a:gd name="connsiteX920" fmla="*/ 43151 w 7467600"/>
              <a:gd name="connsiteY920" fmla="*/ 0 h 6858000"/>
              <a:gd name="connsiteX921" fmla="*/ 95283 w 7467600"/>
              <a:gd name="connsiteY921" fmla="*/ 0 h 6858000"/>
              <a:gd name="connsiteX922" fmla="*/ 300708 w 7467600"/>
              <a:gd name="connsiteY922" fmla="*/ 154571 h 6858000"/>
              <a:gd name="connsiteX923" fmla="*/ 530414 w 7467600"/>
              <a:gd name="connsiteY923" fmla="*/ 354673 h 6858000"/>
              <a:gd name="connsiteX924" fmla="*/ 333785 w 7467600"/>
              <a:gd name="connsiteY924" fmla="*/ 161564 h 6858000"/>
              <a:gd name="connsiteX925" fmla="*/ 147005 w 7467600"/>
              <a:gd name="connsiteY925" fmla="*/ 0 h 6858000"/>
              <a:gd name="connsiteX926" fmla="*/ 272509 w 7467600"/>
              <a:gd name="connsiteY926" fmla="*/ 0 h 6858000"/>
              <a:gd name="connsiteX927" fmla="*/ 326276 w 7467600"/>
              <a:gd name="connsiteY927" fmla="*/ 45847 h 6858000"/>
              <a:gd name="connsiteX928" fmla="*/ 823759 w 7467600"/>
              <a:gd name="connsiteY928" fmla="*/ 574145 h 6858000"/>
              <a:gd name="connsiteX929" fmla="*/ 811254 w 7467600"/>
              <a:gd name="connsiteY929" fmla="*/ 665546 h 6858000"/>
              <a:gd name="connsiteX930" fmla="*/ 154042 w 7467600"/>
              <a:gd name="connsiteY930" fmla="*/ 261522 h 6858000"/>
              <a:gd name="connsiteX931" fmla="*/ 13550 w 7467600"/>
              <a:gd name="connsiteY931" fmla="*/ 158423 h 6858000"/>
              <a:gd name="connsiteX932" fmla="*/ 0 w 7467600"/>
              <a:gd name="connsiteY932" fmla="*/ 146618 h 6858000"/>
              <a:gd name="connsiteX933" fmla="*/ 0 w 7467600"/>
              <a:gd name="connsiteY933" fmla="*/ 59161 h 6858000"/>
              <a:gd name="connsiteX934" fmla="*/ 45427 w 7467600"/>
              <a:gd name="connsiteY934" fmla="*/ 101078 h 6858000"/>
              <a:gd name="connsiteX935" fmla="*/ 630103 w 7467600"/>
              <a:gd name="connsiteY935" fmla="*/ 485885 h 6858000"/>
              <a:gd name="connsiteX936" fmla="*/ 532040 w 7467600"/>
              <a:gd name="connsiteY936" fmla="*/ 399359 h 6858000"/>
              <a:gd name="connsiteX937" fmla="*/ 517618 w 7467600"/>
              <a:gd name="connsiteY937" fmla="*/ 385726 h 6858000"/>
              <a:gd name="connsiteX938" fmla="*/ 285074 w 7467600"/>
              <a:gd name="connsiteY938" fmla="*/ 182755 h 6858000"/>
              <a:gd name="connsiteX939" fmla="*/ 43151 w 7467600"/>
              <a:gd name="connsiteY93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628217 h 6858000"/>
              <a:gd name="connsiteX5" fmla="*/ 7440138 w 7467600"/>
              <a:gd name="connsiteY5" fmla="*/ 6622648 h 6858000"/>
              <a:gd name="connsiteX6" fmla="*/ 7467600 w 7467600"/>
              <a:gd name="connsiteY6" fmla="*/ 6628217 h 6858000"/>
              <a:gd name="connsiteX7" fmla="*/ 1019354 w 7467600"/>
              <a:gd name="connsiteY7" fmla="*/ 6315006 h 6858000"/>
              <a:gd name="connsiteX8" fmla="*/ 441046 w 7467600"/>
              <a:gd name="connsiteY8" fmla="*/ 6691153 h 6858000"/>
              <a:gd name="connsiteX9" fmla="*/ 1019354 w 7467600"/>
              <a:gd name="connsiteY9" fmla="*/ 6315006 h 6858000"/>
              <a:gd name="connsiteX10" fmla="*/ 991680 w 7467600"/>
              <a:gd name="connsiteY10" fmla="*/ 6298413 h 6858000"/>
              <a:gd name="connsiteX11" fmla="*/ 409060 w 7467600"/>
              <a:gd name="connsiteY11" fmla="*/ 6671470 h 6858000"/>
              <a:gd name="connsiteX12" fmla="*/ 991680 w 7467600"/>
              <a:gd name="connsiteY12" fmla="*/ 6298413 h 6858000"/>
              <a:gd name="connsiteX13" fmla="*/ 103333 w 7467600"/>
              <a:gd name="connsiteY13" fmla="*/ 5699602 h 6858000"/>
              <a:gd name="connsiteX14" fmla="*/ 233938 w 7467600"/>
              <a:gd name="connsiteY14" fmla="*/ 5809416 h 6858000"/>
              <a:gd name="connsiteX15" fmla="*/ 883580 w 7467600"/>
              <a:gd name="connsiteY15" fmla="*/ 6180710 h 6858000"/>
              <a:gd name="connsiteX16" fmla="*/ 487337 w 7467600"/>
              <a:gd name="connsiteY16" fmla="*/ 5950182 h 6858000"/>
              <a:gd name="connsiteX17" fmla="*/ 354051 w 7467600"/>
              <a:gd name="connsiteY17" fmla="*/ 5854912 h 6858000"/>
              <a:gd name="connsiteX18" fmla="*/ 195436 w 7467600"/>
              <a:gd name="connsiteY18" fmla="*/ 5755068 h 6858000"/>
              <a:gd name="connsiteX19" fmla="*/ 103333 w 7467600"/>
              <a:gd name="connsiteY19" fmla="*/ 5699602 h 6858000"/>
              <a:gd name="connsiteX20" fmla="*/ 5539432 w 7467600"/>
              <a:gd name="connsiteY20" fmla="*/ 5642928 h 6858000"/>
              <a:gd name="connsiteX21" fmla="*/ 5555462 w 7467600"/>
              <a:gd name="connsiteY21" fmla="*/ 5694454 h 6858000"/>
              <a:gd name="connsiteX22" fmla="*/ 5828270 w 7467600"/>
              <a:gd name="connsiteY22" fmla="*/ 6320663 h 6858000"/>
              <a:gd name="connsiteX23" fmla="*/ 5947416 w 7467600"/>
              <a:gd name="connsiteY23" fmla="*/ 6574846 h 6858000"/>
              <a:gd name="connsiteX24" fmla="*/ 5539432 w 7467600"/>
              <a:gd name="connsiteY24" fmla="*/ 5642928 h 6858000"/>
              <a:gd name="connsiteX25" fmla="*/ 51253 w 7467600"/>
              <a:gd name="connsiteY25" fmla="*/ 5631825 h 6858000"/>
              <a:gd name="connsiteX26" fmla="*/ 211622 w 7467600"/>
              <a:gd name="connsiteY26" fmla="*/ 5728803 h 6858000"/>
              <a:gd name="connsiteX27" fmla="*/ 371652 w 7467600"/>
              <a:gd name="connsiteY27" fmla="*/ 5829062 h 6858000"/>
              <a:gd name="connsiteX28" fmla="*/ 505903 w 7467600"/>
              <a:gd name="connsiteY28" fmla="*/ 5925221 h 6858000"/>
              <a:gd name="connsiteX29" fmla="*/ 899240 w 7467600"/>
              <a:gd name="connsiteY29" fmla="*/ 6153068 h 6858000"/>
              <a:gd name="connsiteX30" fmla="*/ 988114 w 7467600"/>
              <a:gd name="connsiteY30" fmla="*/ 6174204 h 6858000"/>
              <a:gd name="connsiteX31" fmla="*/ 845971 w 7467600"/>
              <a:gd name="connsiteY31" fmla="*/ 6067177 h 6858000"/>
              <a:gd name="connsiteX32" fmla="*/ 448057 w 7467600"/>
              <a:gd name="connsiteY32" fmla="*/ 5841376 h 6858000"/>
              <a:gd name="connsiteX33" fmla="*/ 51253 w 7467600"/>
              <a:gd name="connsiteY33" fmla="*/ 5631825 h 6858000"/>
              <a:gd name="connsiteX34" fmla="*/ 2606687 w 7467600"/>
              <a:gd name="connsiteY34" fmla="*/ 5630718 h 6858000"/>
              <a:gd name="connsiteX35" fmla="*/ 2645658 w 7467600"/>
              <a:gd name="connsiteY35" fmla="*/ 6640259 h 6858000"/>
              <a:gd name="connsiteX36" fmla="*/ 2606687 w 7467600"/>
              <a:gd name="connsiteY36" fmla="*/ 5630718 h 6858000"/>
              <a:gd name="connsiteX37" fmla="*/ 3642057 w 7467600"/>
              <a:gd name="connsiteY37" fmla="*/ 5573487 h 6858000"/>
              <a:gd name="connsiteX38" fmla="*/ 3632981 w 7467600"/>
              <a:gd name="connsiteY38" fmla="*/ 5579437 h 6858000"/>
              <a:gd name="connsiteX39" fmla="*/ 3382436 w 7467600"/>
              <a:gd name="connsiteY39" fmla="*/ 5952726 h 6858000"/>
              <a:gd name="connsiteX40" fmla="*/ 3191929 w 7467600"/>
              <a:gd name="connsiteY40" fmla="*/ 6662669 h 6858000"/>
              <a:gd name="connsiteX41" fmla="*/ 3369898 w 7467600"/>
              <a:gd name="connsiteY41" fmla="*/ 6081771 h 6858000"/>
              <a:gd name="connsiteX42" fmla="*/ 3642057 w 7467600"/>
              <a:gd name="connsiteY42" fmla="*/ 5573487 h 6858000"/>
              <a:gd name="connsiteX43" fmla="*/ 2650666 w 7467600"/>
              <a:gd name="connsiteY43" fmla="*/ 5530686 h 6858000"/>
              <a:gd name="connsiteX44" fmla="*/ 2650249 w 7467600"/>
              <a:gd name="connsiteY44" fmla="*/ 5532101 h 6858000"/>
              <a:gd name="connsiteX45" fmla="*/ 2663808 w 7467600"/>
              <a:gd name="connsiteY45" fmla="*/ 6535215 h 6858000"/>
              <a:gd name="connsiteX46" fmla="*/ 2665418 w 7467600"/>
              <a:gd name="connsiteY46" fmla="*/ 6132756 h 6858000"/>
              <a:gd name="connsiteX47" fmla="*/ 2650666 w 7467600"/>
              <a:gd name="connsiteY47" fmla="*/ 5530686 h 6858000"/>
              <a:gd name="connsiteX48" fmla="*/ 2680277 w 7467600"/>
              <a:gd name="connsiteY48" fmla="*/ 5479204 h 6858000"/>
              <a:gd name="connsiteX49" fmla="*/ 2678972 w 7467600"/>
              <a:gd name="connsiteY49" fmla="*/ 5481582 h 6858000"/>
              <a:gd name="connsiteX50" fmla="*/ 2696666 w 7467600"/>
              <a:gd name="connsiteY50" fmla="*/ 6133836 h 6858000"/>
              <a:gd name="connsiteX51" fmla="*/ 2695769 w 7467600"/>
              <a:gd name="connsiteY51" fmla="*/ 6390955 h 6858000"/>
              <a:gd name="connsiteX52" fmla="*/ 2739893 w 7467600"/>
              <a:gd name="connsiteY52" fmla="*/ 6108357 h 6858000"/>
              <a:gd name="connsiteX53" fmla="*/ 2680277 w 7467600"/>
              <a:gd name="connsiteY53" fmla="*/ 5479204 h 6858000"/>
              <a:gd name="connsiteX54" fmla="*/ 1132195 w 7467600"/>
              <a:gd name="connsiteY54" fmla="*/ 5467980 h 6858000"/>
              <a:gd name="connsiteX55" fmla="*/ 1679056 w 7467600"/>
              <a:gd name="connsiteY55" fmla="*/ 5516907 h 6858000"/>
              <a:gd name="connsiteX56" fmla="*/ 2128648 w 7467600"/>
              <a:gd name="connsiteY56" fmla="*/ 5474249 h 6858000"/>
              <a:gd name="connsiteX57" fmla="*/ 1825619 w 7467600"/>
              <a:gd name="connsiteY57" fmla="*/ 5478447 h 6858000"/>
              <a:gd name="connsiteX58" fmla="*/ 1737798 w 7467600"/>
              <a:gd name="connsiteY58" fmla="*/ 5483353 h 6858000"/>
              <a:gd name="connsiteX59" fmla="*/ 1132195 w 7467600"/>
              <a:gd name="connsiteY59" fmla="*/ 5467980 h 6858000"/>
              <a:gd name="connsiteX60" fmla="*/ 1456157 w 7467600"/>
              <a:gd name="connsiteY60" fmla="*/ 5371404 h 6858000"/>
              <a:gd name="connsiteX61" fmla="*/ 1244432 w 7467600"/>
              <a:gd name="connsiteY61" fmla="*/ 5385601 h 6858000"/>
              <a:gd name="connsiteX62" fmla="*/ 973990 w 7467600"/>
              <a:gd name="connsiteY62" fmla="*/ 5424940 h 6858000"/>
              <a:gd name="connsiteX63" fmla="*/ 1103809 w 7467600"/>
              <a:gd name="connsiteY63" fmla="*/ 5433720 h 6858000"/>
              <a:gd name="connsiteX64" fmla="*/ 1123454 w 7467600"/>
              <a:gd name="connsiteY64" fmla="*/ 5435727 h 6858000"/>
              <a:gd name="connsiteX65" fmla="*/ 1737017 w 7467600"/>
              <a:gd name="connsiteY65" fmla="*/ 5452183 h 6858000"/>
              <a:gd name="connsiteX66" fmla="*/ 1824397 w 7467600"/>
              <a:gd name="connsiteY66" fmla="*/ 5447757 h 6858000"/>
              <a:gd name="connsiteX67" fmla="*/ 2070059 w 7467600"/>
              <a:gd name="connsiteY67" fmla="*/ 5441660 h 6858000"/>
              <a:gd name="connsiteX68" fmla="*/ 1456157 w 7467600"/>
              <a:gd name="connsiteY68" fmla="*/ 5371404 h 6858000"/>
              <a:gd name="connsiteX69" fmla="*/ 4988186 w 7467600"/>
              <a:gd name="connsiteY69" fmla="*/ 5216467 h 6858000"/>
              <a:gd name="connsiteX70" fmla="*/ 4777334 w 7467600"/>
              <a:gd name="connsiteY70" fmla="*/ 5406072 h 6858000"/>
              <a:gd name="connsiteX71" fmla="*/ 4718341 w 7467600"/>
              <a:gd name="connsiteY71" fmla="*/ 5468043 h 6858000"/>
              <a:gd name="connsiteX72" fmla="*/ 4604655 w 7467600"/>
              <a:gd name="connsiteY72" fmla="*/ 5583434 h 6858000"/>
              <a:gd name="connsiteX73" fmla="*/ 4565074 w 7467600"/>
              <a:gd name="connsiteY73" fmla="*/ 5618550 h 6858000"/>
              <a:gd name="connsiteX74" fmla="*/ 4988186 w 7467600"/>
              <a:gd name="connsiteY74" fmla="*/ 5216467 h 6858000"/>
              <a:gd name="connsiteX75" fmla="*/ 4978032 w 7467600"/>
              <a:gd name="connsiteY75" fmla="*/ 5183809 h 6858000"/>
              <a:gd name="connsiteX76" fmla="*/ 4463413 w 7467600"/>
              <a:gd name="connsiteY76" fmla="*/ 5615162 h 6858000"/>
              <a:gd name="connsiteX77" fmla="*/ 4358134 w 7467600"/>
              <a:gd name="connsiteY77" fmla="*/ 5742791 h 6858000"/>
              <a:gd name="connsiteX78" fmla="*/ 4376219 w 7467600"/>
              <a:gd name="connsiteY78" fmla="*/ 5729027 h 6858000"/>
              <a:gd name="connsiteX79" fmla="*/ 4582340 w 7467600"/>
              <a:gd name="connsiteY79" fmla="*/ 5561037 h 6858000"/>
              <a:gd name="connsiteX80" fmla="*/ 4694684 w 7467600"/>
              <a:gd name="connsiteY80" fmla="*/ 5447098 h 6858000"/>
              <a:gd name="connsiteX81" fmla="*/ 4754123 w 7467600"/>
              <a:gd name="connsiteY81" fmla="*/ 5384643 h 6858000"/>
              <a:gd name="connsiteX82" fmla="*/ 4978032 w 7467600"/>
              <a:gd name="connsiteY82" fmla="*/ 5183809 h 6858000"/>
              <a:gd name="connsiteX83" fmla="*/ 1903353 w 7467600"/>
              <a:gd name="connsiteY83" fmla="*/ 5044827 h 6858000"/>
              <a:gd name="connsiteX84" fmla="*/ 1936931 w 7467600"/>
              <a:gd name="connsiteY84" fmla="*/ 5093954 h 6858000"/>
              <a:gd name="connsiteX85" fmla="*/ 2195868 w 7467600"/>
              <a:gd name="connsiteY85" fmla="*/ 5396574 h 6858000"/>
              <a:gd name="connsiteX86" fmla="*/ 2088852 w 7467600"/>
              <a:gd name="connsiteY86" fmla="*/ 5166123 h 6858000"/>
              <a:gd name="connsiteX87" fmla="*/ 1958241 w 7467600"/>
              <a:gd name="connsiteY87" fmla="*/ 5067955 h 6858000"/>
              <a:gd name="connsiteX88" fmla="*/ 1903353 w 7467600"/>
              <a:gd name="connsiteY88" fmla="*/ 5044827 h 6858000"/>
              <a:gd name="connsiteX89" fmla="*/ 1979378 w 7467600"/>
              <a:gd name="connsiteY89" fmla="*/ 4769504 h 6858000"/>
              <a:gd name="connsiteX90" fmla="*/ 2882120 w 7467600"/>
              <a:gd name="connsiteY90" fmla="*/ 5064547 h 6858000"/>
              <a:gd name="connsiteX91" fmla="*/ 2793103 w 7467600"/>
              <a:gd name="connsiteY91" fmla="*/ 5039699 h 6858000"/>
              <a:gd name="connsiteX92" fmla="*/ 2770041 w 7467600"/>
              <a:gd name="connsiteY92" fmla="*/ 5033634 h 6858000"/>
              <a:gd name="connsiteX93" fmla="*/ 1979378 w 7467600"/>
              <a:gd name="connsiteY93" fmla="*/ 4769504 h 6858000"/>
              <a:gd name="connsiteX94" fmla="*/ 1927410 w 7467600"/>
              <a:gd name="connsiteY94" fmla="*/ 4716164 h 6858000"/>
              <a:gd name="connsiteX95" fmla="*/ 1959587 w 7467600"/>
              <a:gd name="connsiteY95" fmla="*/ 4728849 h 6858000"/>
              <a:gd name="connsiteX96" fmla="*/ 2777707 w 7467600"/>
              <a:gd name="connsiteY96" fmla="*/ 5003991 h 6858000"/>
              <a:gd name="connsiteX97" fmla="*/ 2800768 w 7467600"/>
              <a:gd name="connsiteY97" fmla="*/ 5010056 h 6858000"/>
              <a:gd name="connsiteX98" fmla="*/ 2879408 w 7467600"/>
              <a:gd name="connsiteY98" fmla="*/ 5031590 h 6858000"/>
              <a:gd name="connsiteX99" fmla="*/ 2862295 w 7467600"/>
              <a:gd name="connsiteY99" fmla="*/ 5022958 h 6858000"/>
              <a:gd name="connsiteX100" fmla="*/ 2813343 w 7467600"/>
              <a:gd name="connsiteY100" fmla="*/ 4998369 h 6858000"/>
              <a:gd name="connsiteX101" fmla="*/ 2646245 w 7467600"/>
              <a:gd name="connsiteY101" fmla="*/ 4930999 h 6858000"/>
              <a:gd name="connsiteX102" fmla="*/ 1999243 w 7467600"/>
              <a:gd name="connsiteY102" fmla="*/ 4730524 h 6858000"/>
              <a:gd name="connsiteX103" fmla="*/ 1979527 w 7467600"/>
              <a:gd name="connsiteY103" fmla="*/ 4726651 h 6858000"/>
              <a:gd name="connsiteX104" fmla="*/ 1927410 w 7467600"/>
              <a:gd name="connsiteY104" fmla="*/ 4716164 h 6858000"/>
              <a:gd name="connsiteX105" fmla="*/ 1997014 w 7467600"/>
              <a:gd name="connsiteY105" fmla="*/ 4698007 h 6858000"/>
              <a:gd name="connsiteX106" fmla="*/ 2005458 w 7467600"/>
              <a:gd name="connsiteY106" fmla="*/ 4699540 h 6858000"/>
              <a:gd name="connsiteX107" fmla="*/ 2657186 w 7467600"/>
              <a:gd name="connsiteY107" fmla="*/ 4901687 h 6858000"/>
              <a:gd name="connsiteX108" fmla="*/ 2826662 w 7467600"/>
              <a:gd name="connsiteY108" fmla="*/ 4970362 h 6858000"/>
              <a:gd name="connsiteX109" fmla="*/ 2876100 w 7467600"/>
              <a:gd name="connsiteY109" fmla="*/ 4995397 h 6858000"/>
              <a:gd name="connsiteX110" fmla="*/ 3042600 w 7467600"/>
              <a:gd name="connsiteY110" fmla="*/ 5059532 h 6858000"/>
              <a:gd name="connsiteX111" fmla="*/ 1997014 w 7467600"/>
              <a:gd name="connsiteY111" fmla="*/ 4698007 h 6858000"/>
              <a:gd name="connsiteX112" fmla="*/ 2305292 w 7467600"/>
              <a:gd name="connsiteY112" fmla="*/ 4219492 h 6858000"/>
              <a:gd name="connsiteX113" fmla="*/ 3360922 w 7467600"/>
              <a:gd name="connsiteY113" fmla="*/ 4529373 h 6858000"/>
              <a:gd name="connsiteX114" fmla="*/ 3492420 w 7467600"/>
              <a:gd name="connsiteY114" fmla="*/ 4510145 h 6858000"/>
              <a:gd name="connsiteX115" fmla="*/ 3364086 w 7467600"/>
              <a:gd name="connsiteY115" fmla="*/ 4480340 h 6858000"/>
              <a:gd name="connsiteX116" fmla="*/ 3225818 w 7467600"/>
              <a:gd name="connsiteY116" fmla="*/ 4411822 h 6858000"/>
              <a:gd name="connsiteX117" fmla="*/ 3129696 w 7467600"/>
              <a:gd name="connsiteY117" fmla="*/ 4360704 h 6858000"/>
              <a:gd name="connsiteX118" fmla="*/ 2814545 w 7467600"/>
              <a:gd name="connsiteY118" fmla="*/ 4282955 h 6858000"/>
              <a:gd name="connsiteX119" fmla="*/ 2305292 w 7467600"/>
              <a:gd name="connsiteY119" fmla="*/ 4219492 h 6858000"/>
              <a:gd name="connsiteX120" fmla="*/ 2626982 w 7467600"/>
              <a:gd name="connsiteY120" fmla="*/ 4206450 h 6858000"/>
              <a:gd name="connsiteX121" fmla="*/ 2490617 w 7467600"/>
              <a:gd name="connsiteY121" fmla="*/ 4206951 h 6858000"/>
              <a:gd name="connsiteX122" fmla="*/ 2819869 w 7467600"/>
              <a:gd name="connsiteY122" fmla="*/ 4252936 h 6858000"/>
              <a:gd name="connsiteX123" fmla="*/ 3143018 w 7467600"/>
              <a:gd name="connsiteY123" fmla="*/ 4332698 h 6858000"/>
              <a:gd name="connsiteX124" fmla="*/ 3241520 w 7467600"/>
              <a:gd name="connsiteY124" fmla="*/ 4385112 h 6858000"/>
              <a:gd name="connsiteX125" fmla="*/ 3374575 w 7467600"/>
              <a:gd name="connsiteY125" fmla="*/ 4451517 h 6858000"/>
              <a:gd name="connsiteX126" fmla="*/ 3505221 w 7467600"/>
              <a:gd name="connsiteY126" fmla="*/ 4480757 h 6858000"/>
              <a:gd name="connsiteX127" fmla="*/ 2626982 w 7467600"/>
              <a:gd name="connsiteY127" fmla="*/ 4206450 h 6858000"/>
              <a:gd name="connsiteX128" fmla="*/ 1310106 w 7467600"/>
              <a:gd name="connsiteY128" fmla="*/ 3943217 h 6858000"/>
              <a:gd name="connsiteX129" fmla="*/ 854994 w 7467600"/>
              <a:gd name="connsiteY129" fmla="*/ 4399136 h 6858000"/>
              <a:gd name="connsiteX130" fmla="*/ 742462 w 7467600"/>
              <a:gd name="connsiteY130" fmla="*/ 4594648 h 6858000"/>
              <a:gd name="connsiteX131" fmla="*/ 820602 w 7467600"/>
              <a:gd name="connsiteY131" fmla="*/ 4485915 h 6858000"/>
              <a:gd name="connsiteX132" fmla="*/ 878295 w 7467600"/>
              <a:gd name="connsiteY132" fmla="*/ 4403594 h 6858000"/>
              <a:gd name="connsiteX133" fmla="*/ 1240607 w 7467600"/>
              <a:gd name="connsiteY133" fmla="*/ 4010401 h 6858000"/>
              <a:gd name="connsiteX134" fmla="*/ 1310106 w 7467600"/>
              <a:gd name="connsiteY134" fmla="*/ 3943217 h 6858000"/>
              <a:gd name="connsiteX135" fmla="*/ 1423113 w 7467600"/>
              <a:gd name="connsiteY135" fmla="*/ 3874565 h 6858000"/>
              <a:gd name="connsiteX136" fmla="*/ 1260565 w 7467600"/>
              <a:gd name="connsiteY136" fmla="*/ 4031982 h 6858000"/>
              <a:gd name="connsiteX137" fmla="*/ 901900 w 7467600"/>
              <a:gd name="connsiteY137" fmla="*/ 4421236 h 6858000"/>
              <a:gd name="connsiteX138" fmla="*/ 845044 w 7467600"/>
              <a:gd name="connsiteY138" fmla="*/ 4502436 h 6858000"/>
              <a:gd name="connsiteX139" fmla="*/ 685926 w 7467600"/>
              <a:gd name="connsiteY139" fmla="*/ 4703069 h 6858000"/>
              <a:gd name="connsiteX140" fmla="*/ 684248 w 7467600"/>
              <a:gd name="connsiteY140" fmla="*/ 4706721 h 6858000"/>
              <a:gd name="connsiteX141" fmla="*/ 1423113 w 7467600"/>
              <a:gd name="connsiteY141" fmla="*/ 3874565 h 6858000"/>
              <a:gd name="connsiteX142" fmla="*/ 3316479 w 7467600"/>
              <a:gd name="connsiteY142" fmla="*/ 3872136 h 6858000"/>
              <a:gd name="connsiteX143" fmla="*/ 3546806 w 7467600"/>
              <a:gd name="connsiteY143" fmla="*/ 4356139 h 6858000"/>
              <a:gd name="connsiteX144" fmla="*/ 3364433 w 7467600"/>
              <a:gd name="connsiteY144" fmla="*/ 3953121 h 6858000"/>
              <a:gd name="connsiteX145" fmla="*/ 3316479 w 7467600"/>
              <a:gd name="connsiteY145" fmla="*/ 3872136 h 6858000"/>
              <a:gd name="connsiteX146" fmla="*/ 3291335 w 7467600"/>
              <a:gd name="connsiteY146" fmla="*/ 3767420 h 6858000"/>
              <a:gd name="connsiteX147" fmla="*/ 3390805 w 7467600"/>
              <a:gd name="connsiteY147" fmla="*/ 3937163 h 6858000"/>
              <a:gd name="connsiteX148" fmla="*/ 3579062 w 7467600"/>
              <a:gd name="connsiteY148" fmla="*/ 4359040 h 6858000"/>
              <a:gd name="connsiteX149" fmla="*/ 3467355 w 7467600"/>
              <a:gd name="connsiteY149" fmla="*/ 3988130 h 6858000"/>
              <a:gd name="connsiteX150" fmla="*/ 3310753 w 7467600"/>
              <a:gd name="connsiteY150" fmla="*/ 3787140 h 6858000"/>
              <a:gd name="connsiteX151" fmla="*/ 3291335 w 7467600"/>
              <a:gd name="connsiteY151" fmla="*/ 3767420 h 6858000"/>
              <a:gd name="connsiteX152" fmla="*/ 1635889 w 7467600"/>
              <a:gd name="connsiteY152" fmla="*/ 3709494 h 6858000"/>
              <a:gd name="connsiteX153" fmla="*/ 1634800 w 7467600"/>
              <a:gd name="connsiteY153" fmla="*/ 3731111 h 6858000"/>
              <a:gd name="connsiteX154" fmla="*/ 1635889 w 7467600"/>
              <a:gd name="connsiteY154" fmla="*/ 3709494 h 6858000"/>
              <a:gd name="connsiteX155" fmla="*/ 1510397 w 7467600"/>
              <a:gd name="connsiteY155" fmla="*/ 3684705 h 6858000"/>
              <a:gd name="connsiteX156" fmla="*/ 1146550 w 7467600"/>
              <a:gd name="connsiteY156" fmla="*/ 3802012 h 6858000"/>
              <a:gd name="connsiteX157" fmla="*/ 698834 w 7467600"/>
              <a:gd name="connsiteY157" fmla="*/ 3952272 h 6858000"/>
              <a:gd name="connsiteX158" fmla="*/ 34256 w 7467600"/>
              <a:gd name="connsiteY158" fmla="*/ 4347603 h 6858000"/>
              <a:gd name="connsiteX159" fmla="*/ 527241 w 7467600"/>
              <a:gd name="connsiteY159" fmla="*/ 4065078 h 6858000"/>
              <a:gd name="connsiteX160" fmla="*/ 1510397 w 7467600"/>
              <a:gd name="connsiteY160" fmla="*/ 3684705 h 6858000"/>
              <a:gd name="connsiteX161" fmla="*/ 1313114 w 7467600"/>
              <a:gd name="connsiteY161" fmla="*/ 3655216 h 6858000"/>
              <a:gd name="connsiteX162" fmla="*/ 1109304 w 7467600"/>
              <a:gd name="connsiteY162" fmla="*/ 3669030 h 6858000"/>
              <a:gd name="connsiteX163" fmla="*/ 8129 w 7467600"/>
              <a:gd name="connsiteY163" fmla="*/ 4330519 h 6858000"/>
              <a:gd name="connsiteX164" fmla="*/ 687572 w 7467600"/>
              <a:gd name="connsiteY164" fmla="*/ 3925629 h 6858000"/>
              <a:gd name="connsiteX165" fmla="*/ 1138365 w 7467600"/>
              <a:gd name="connsiteY165" fmla="*/ 3774515 h 6858000"/>
              <a:gd name="connsiteX166" fmla="*/ 1505579 w 7467600"/>
              <a:gd name="connsiteY166" fmla="*/ 3655526 h 6858000"/>
              <a:gd name="connsiteX167" fmla="*/ 1313114 w 7467600"/>
              <a:gd name="connsiteY167" fmla="*/ 3655216 h 6858000"/>
              <a:gd name="connsiteX168" fmla="*/ 3655073 w 7467600"/>
              <a:gd name="connsiteY168" fmla="*/ 3650884 h 6858000"/>
              <a:gd name="connsiteX169" fmla="*/ 3989938 w 7467600"/>
              <a:gd name="connsiteY169" fmla="*/ 3991685 h 6858000"/>
              <a:gd name="connsiteX170" fmla="*/ 4393907 w 7467600"/>
              <a:gd name="connsiteY170" fmla="*/ 4261258 h 6858000"/>
              <a:gd name="connsiteX171" fmla="*/ 4648051 w 7467600"/>
              <a:gd name="connsiteY171" fmla="*/ 4374051 h 6858000"/>
              <a:gd name="connsiteX172" fmla="*/ 4383389 w 7467600"/>
              <a:gd name="connsiteY172" fmla="*/ 4184369 h 6858000"/>
              <a:gd name="connsiteX173" fmla="*/ 4165508 w 7467600"/>
              <a:gd name="connsiteY173" fmla="*/ 4035196 h 6858000"/>
              <a:gd name="connsiteX174" fmla="*/ 4068162 w 7467600"/>
              <a:gd name="connsiteY174" fmla="*/ 3953394 h 6858000"/>
              <a:gd name="connsiteX175" fmla="*/ 3981416 w 7467600"/>
              <a:gd name="connsiteY175" fmla="*/ 3880482 h 6858000"/>
              <a:gd name="connsiteX176" fmla="*/ 3800147 w 7467600"/>
              <a:gd name="connsiteY176" fmla="*/ 3749872 h 6858000"/>
              <a:gd name="connsiteX177" fmla="*/ 3655073 w 7467600"/>
              <a:gd name="connsiteY177" fmla="*/ 3650884 h 6858000"/>
              <a:gd name="connsiteX178" fmla="*/ 3670252 w 7467600"/>
              <a:gd name="connsiteY178" fmla="*/ 3622798 h 6858000"/>
              <a:gd name="connsiteX179" fmla="*/ 3817258 w 7467600"/>
              <a:gd name="connsiteY179" fmla="*/ 3723577 h 6858000"/>
              <a:gd name="connsiteX180" fmla="*/ 4000461 w 7467600"/>
              <a:gd name="connsiteY180" fmla="*/ 3855966 h 6858000"/>
              <a:gd name="connsiteX181" fmla="*/ 4088180 w 7467600"/>
              <a:gd name="connsiteY181" fmla="*/ 3929774 h 6858000"/>
              <a:gd name="connsiteX182" fmla="*/ 4184555 w 7467600"/>
              <a:gd name="connsiteY182" fmla="*/ 4010683 h 6858000"/>
              <a:gd name="connsiteX183" fmla="*/ 4399563 w 7467600"/>
              <a:gd name="connsiteY183" fmla="*/ 4158106 h 6858000"/>
              <a:gd name="connsiteX184" fmla="*/ 4684469 w 7467600"/>
              <a:gd name="connsiteY184" fmla="*/ 4364680 h 6858000"/>
              <a:gd name="connsiteX185" fmla="*/ 4690271 w 7467600"/>
              <a:gd name="connsiteY185" fmla="*/ 4370034 h 6858000"/>
              <a:gd name="connsiteX186" fmla="*/ 4136093 w 7467600"/>
              <a:gd name="connsiteY186" fmla="*/ 3858466 h 6858000"/>
              <a:gd name="connsiteX187" fmla="*/ 3670252 w 7467600"/>
              <a:gd name="connsiteY187" fmla="*/ 3622798 h 6858000"/>
              <a:gd name="connsiteX188" fmla="*/ 4440129 w 7467600"/>
              <a:gd name="connsiteY188" fmla="*/ 3448571 h 6858000"/>
              <a:gd name="connsiteX189" fmla="*/ 4856525 w 7467600"/>
              <a:gd name="connsiteY189" fmla="*/ 3915351 h 6858000"/>
              <a:gd name="connsiteX190" fmla="*/ 5059055 w 7467600"/>
              <a:gd name="connsiteY190" fmla="*/ 4108918 h 6858000"/>
              <a:gd name="connsiteX191" fmla="*/ 5290070 w 7467600"/>
              <a:gd name="connsiteY191" fmla="*/ 4263619 h 6858000"/>
              <a:gd name="connsiteX192" fmla="*/ 4834991 w 7467600"/>
              <a:gd name="connsiteY192" fmla="*/ 3830985 h 6858000"/>
              <a:gd name="connsiteX193" fmla="*/ 4440129 w 7467600"/>
              <a:gd name="connsiteY193" fmla="*/ 3448571 h 6858000"/>
              <a:gd name="connsiteX194" fmla="*/ 4441737 w 7467600"/>
              <a:gd name="connsiteY194" fmla="*/ 3399734 h 6858000"/>
              <a:gd name="connsiteX195" fmla="*/ 4431236 w 7467600"/>
              <a:gd name="connsiteY195" fmla="*/ 3400954 h 6858000"/>
              <a:gd name="connsiteX196" fmla="*/ 4557150 w 7467600"/>
              <a:gd name="connsiteY196" fmla="*/ 3510023 h 6858000"/>
              <a:gd name="connsiteX197" fmla="*/ 4856936 w 7467600"/>
              <a:gd name="connsiteY197" fmla="*/ 3809146 h 6858000"/>
              <a:gd name="connsiteX198" fmla="*/ 5111996 w 7467600"/>
              <a:gd name="connsiteY198" fmla="*/ 4065759 h 6858000"/>
              <a:gd name="connsiteX199" fmla="*/ 5388878 w 7467600"/>
              <a:gd name="connsiteY199" fmla="*/ 4300185 h 6858000"/>
              <a:gd name="connsiteX200" fmla="*/ 5425556 w 7467600"/>
              <a:gd name="connsiteY200" fmla="*/ 4308967 h 6858000"/>
              <a:gd name="connsiteX201" fmla="*/ 4943646 w 7467600"/>
              <a:gd name="connsiteY201" fmla="*/ 3822916 h 6858000"/>
              <a:gd name="connsiteX202" fmla="*/ 4594837 w 7467600"/>
              <a:gd name="connsiteY202" fmla="*/ 3532274 h 6858000"/>
              <a:gd name="connsiteX203" fmla="*/ 4441737 w 7467600"/>
              <a:gd name="connsiteY203" fmla="*/ 3399734 h 6858000"/>
              <a:gd name="connsiteX204" fmla="*/ 5425834 w 7467600"/>
              <a:gd name="connsiteY204" fmla="*/ 3162785 h 6858000"/>
              <a:gd name="connsiteX205" fmla="*/ 5401644 w 7467600"/>
              <a:gd name="connsiteY205" fmla="*/ 3617847 h 6858000"/>
              <a:gd name="connsiteX206" fmla="*/ 5467256 w 7467600"/>
              <a:gd name="connsiteY206" fmla="*/ 4175494 h 6858000"/>
              <a:gd name="connsiteX207" fmla="*/ 5448069 w 7467600"/>
              <a:gd name="connsiteY207" fmla="*/ 3567554 h 6858000"/>
              <a:gd name="connsiteX208" fmla="*/ 5425834 w 7467600"/>
              <a:gd name="connsiteY208" fmla="*/ 3162785 h 6858000"/>
              <a:gd name="connsiteX209" fmla="*/ 1318687 w 7467600"/>
              <a:gd name="connsiteY209" fmla="*/ 3113840 h 6858000"/>
              <a:gd name="connsiteX210" fmla="*/ 1066793 w 7467600"/>
              <a:gd name="connsiteY210" fmla="*/ 3212171 h 6858000"/>
              <a:gd name="connsiteX211" fmla="*/ 993319 w 7467600"/>
              <a:gd name="connsiteY211" fmla="*/ 3247648 h 6858000"/>
              <a:gd name="connsiteX212" fmla="*/ 853081 w 7467600"/>
              <a:gd name="connsiteY212" fmla="*/ 3312410 h 6858000"/>
              <a:gd name="connsiteX213" fmla="*/ 805957 w 7467600"/>
              <a:gd name="connsiteY213" fmla="*/ 3330443 h 6858000"/>
              <a:gd name="connsiteX214" fmla="*/ 1318687 w 7467600"/>
              <a:gd name="connsiteY214" fmla="*/ 3113840 h 6858000"/>
              <a:gd name="connsiteX215" fmla="*/ 5453702 w 7467600"/>
              <a:gd name="connsiteY215" fmla="*/ 3090882 h 6858000"/>
              <a:gd name="connsiteX216" fmla="*/ 5480135 w 7467600"/>
              <a:gd name="connsiteY216" fmla="*/ 3565802 h 6858000"/>
              <a:gd name="connsiteX217" fmla="*/ 5499023 w 7467600"/>
              <a:gd name="connsiteY217" fmla="*/ 4166310 h 6858000"/>
              <a:gd name="connsiteX218" fmla="*/ 5547022 w 7467600"/>
              <a:gd name="connsiteY218" fmla="*/ 3607838 h 6858000"/>
              <a:gd name="connsiteX219" fmla="*/ 5515964 w 7467600"/>
              <a:gd name="connsiteY219" fmla="*/ 3378541 h 6858000"/>
              <a:gd name="connsiteX220" fmla="*/ 5453702 w 7467600"/>
              <a:gd name="connsiteY220" fmla="*/ 3090882 h 6858000"/>
              <a:gd name="connsiteX221" fmla="*/ 1238695 w 7467600"/>
              <a:gd name="connsiteY221" fmla="*/ 3076820 h 6858000"/>
              <a:gd name="connsiteX222" fmla="*/ 716371 w 7467600"/>
              <a:gd name="connsiteY222" fmla="*/ 3293249 h 6858000"/>
              <a:gd name="connsiteX223" fmla="*/ 579522 w 7467600"/>
              <a:gd name="connsiteY223" fmla="*/ 3371759 h 6858000"/>
              <a:gd name="connsiteX224" fmla="*/ 600288 w 7467600"/>
              <a:gd name="connsiteY224" fmla="*/ 3365555 h 6858000"/>
              <a:gd name="connsiteX225" fmla="*/ 840692 w 7467600"/>
              <a:gd name="connsiteY225" fmla="*/ 3284921 h 6858000"/>
              <a:gd name="connsiteX226" fmla="*/ 979248 w 7467600"/>
              <a:gd name="connsiteY226" fmla="*/ 3221003 h 6858000"/>
              <a:gd name="connsiteX227" fmla="*/ 1053282 w 7467600"/>
              <a:gd name="connsiteY227" fmla="*/ 3185247 h 6858000"/>
              <a:gd name="connsiteX228" fmla="*/ 1320603 w 7467600"/>
              <a:gd name="connsiteY228" fmla="*/ 3081281 h 6858000"/>
              <a:gd name="connsiteX229" fmla="*/ 1238695 w 7467600"/>
              <a:gd name="connsiteY229" fmla="*/ 3076820 h 6858000"/>
              <a:gd name="connsiteX230" fmla="*/ 5425627 w 7467600"/>
              <a:gd name="connsiteY230" fmla="*/ 2954192 h 6858000"/>
              <a:gd name="connsiteX231" fmla="*/ 5470770 w 7467600"/>
              <a:gd name="connsiteY231" fmla="*/ 3005435 h 6858000"/>
              <a:gd name="connsiteX232" fmla="*/ 5519779 w 7467600"/>
              <a:gd name="connsiteY232" fmla="*/ 4359223 h 6858000"/>
              <a:gd name="connsiteX233" fmla="*/ 5520293 w 7467600"/>
              <a:gd name="connsiteY233" fmla="*/ 4360602 h 6858000"/>
              <a:gd name="connsiteX234" fmla="*/ 5767221 w 7467600"/>
              <a:gd name="connsiteY234" fmla="*/ 4665564 h 6858000"/>
              <a:gd name="connsiteX235" fmla="*/ 6937169 w 7467600"/>
              <a:gd name="connsiteY235" fmla="*/ 4815941 h 6858000"/>
              <a:gd name="connsiteX236" fmla="*/ 6953922 w 7467600"/>
              <a:gd name="connsiteY236" fmla="*/ 4890068 h 6858000"/>
              <a:gd name="connsiteX237" fmla="*/ 6071359 w 7467600"/>
              <a:gd name="connsiteY237" fmla="*/ 4770770 h 6858000"/>
              <a:gd name="connsiteX238" fmla="*/ 6038839 w 7467600"/>
              <a:gd name="connsiteY238" fmla="*/ 4764474 h 6858000"/>
              <a:gd name="connsiteX239" fmla="*/ 6038706 w 7467600"/>
              <a:gd name="connsiteY239" fmla="*/ 4763847 h 6858000"/>
              <a:gd name="connsiteX240" fmla="*/ 6037784 w 7467600"/>
              <a:gd name="connsiteY240" fmla="*/ 4764270 h 6858000"/>
              <a:gd name="connsiteX241" fmla="*/ 6038839 w 7467600"/>
              <a:gd name="connsiteY241" fmla="*/ 4764474 h 6858000"/>
              <a:gd name="connsiteX242" fmla="*/ 6040338 w 7467600"/>
              <a:gd name="connsiteY242" fmla="*/ 4771418 h 6858000"/>
              <a:gd name="connsiteX243" fmla="*/ 6024488 w 7467600"/>
              <a:gd name="connsiteY243" fmla="*/ 4809903 h 6858000"/>
              <a:gd name="connsiteX244" fmla="*/ 5599771 w 7467600"/>
              <a:gd name="connsiteY244" fmla="*/ 5509652 h 6858000"/>
              <a:gd name="connsiteX245" fmla="*/ 5548843 w 7467600"/>
              <a:gd name="connsiteY245" fmla="*/ 5563845 h 6858000"/>
              <a:gd name="connsiteX246" fmla="*/ 5940952 w 7467600"/>
              <a:gd name="connsiteY246" fmla="*/ 6250028 h 6858000"/>
              <a:gd name="connsiteX247" fmla="*/ 6043441 w 7467600"/>
              <a:gd name="connsiteY247" fmla="*/ 6665847 h 6858000"/>
              <a:gd name="connsiteX248" fmla="*/ 6093432 w 7467600"/>
              <a:gd name="connsiteY248" fmla="*/ 6858000 h 6858000"/>
              <a:gd name="connsiteX249" fmla="*/ 6034344 w 7467600"/>
              <a:gd name="connsiteY249" fmla="*/ 6858000 h 6858000"/>
              <a:gd name="connsiteX250" fmla="*/ 6026679 w 7467600"/>
              <a:gd name="connsiteY250" fmla="*/ 6836959 h 6858000"/>
              <a:gd name="connsiteX251" fmla="*/ 5800441 w 7467600"/>
              <a:gd name="connsiteY251" fmla="*/ 6335286 h 6858000"/>
              <a:gd name="connsiteX252" fmla="*/ 5526562 w 7467600"/>
              <a:gd name="connsiteY252" fmla="*/ 5705388 h 6858000"/>
              <a:gd name="connsiteX253" fmla="*/ 5519640 w 7467600"/>
              <a:gd name="connsiteY253" fmla="*/ 5683774 h 6858000"/>
              <a:gd name="connsiteX254" fmla="*/ 5844559 w 7467600"/>
              <a:gd name="connsiteY254" fmla="*/ 6553349 h 6858000"/>
              <a:gd name="connsiteX255" fmla="*/ 5975994 w 7467600"/>
              <a:gd name="connsiteY255" fmla="*/ 6858000 h 6858000"/>
              <a:gd name="connsiteX256" fmla="*/ 5898547 w 7467600"/>
              <a:gd name="connsiteY256" fmla="*/ 6858000 h 6858000"/>
              <a:gd name="connsiteX257" fmla="*/ 5682041 w 7467600"/>
              <a:gd name="connsiteY257" fmla="*/ 6355860 h 6858000"/>
              <a:gd name="connsiteX258" fmla="*/ 5461758 w 7467600"/>
              <a:gd name="connsiteY258" fmla="*/ 5820220 h 6858000"/>
              <a:gd name="connsiteX259" fmla="*/ 5237282 w 7467600"/>
              <a:gd name="connsiteY259" fmla="*/ 6579086 h 6858000"/>
              <a:gd name="connsiteX260" fmla="*/ 5115009 w 7467600"/>
              <a:gd name="connsiteY260" fmla="*/ 6858000 h 6858000"/>
              <a:gd name="connsiteX261" fmla="*/ 5028074 w 7467600"/>
              <a:gd name="connsiteY261" fmla="*/ 6858000 h 6858000"/>
              <a:gd name="connsiteX262" fmla="*/ 5079508 w 7467600"/>
              <a:gd name="connsiteY262" fmla="*/ 6749074 h 6858000"/>
              <a:gd name="connsiteX263" fmla="*/ 5371846 w 7467600"/>
              <a:gd name="connsiteY263" fmla="*/ 5924413 h 6858000"/>
              <a:gd name="connsiteX264" fmla="*/ 5270512 w 7467600"/>
              <a:gd name="connsiteY264" fmla="*/ 6138975 h 6858000"/>
              <a:gd name="connsiteX265" fmla="*/ 5062409 w 7467600"/>
              <a:gd name="connsiteY265" fmla="*/ 6653544 h 6858000"/>
              <a:gd name="connsiteX266" fmla="*/ 5036628 w 7467600"/>
              <a:gd name="connsiteY266" fmla="*/ 6754247 h 6858000"/>
              <a:gd name="connsiteX267" fmla="*/ 5009112 w 7467600"/>
              <a:gd name="connsiteY267" fmla="*/ 6858000 h 6858000"/>
              <a:gd name="connsiteX268" fmla="*/ 4976679 w 7467600"/>
              <a:gd name="connsiteY268" fmla="*/ 6858000 h 6858000"/>
              <a:gd name="connsiteX269" fmla="*/ 5006537 w 7467600"/>
              <a:gd name="connsiteY269" fmla="*/ 6747068 h 6858000"/>
              <a:gd name="connsiteX270" fmla="*/ 5032723 w 7467600"/>
              <a:gd name="connsiteY270" fmla="*/ 6644957 h 6858000"/>
              <a:gd name="connsiteX271" fmla="*/ 5242949 w 7467600"/>
              <a:gd name="connsiteY271" fmla="*/ 6125175 h 6858000"/>
              <a:gd name="connsiteX272" fmla="*/ 5286321 w 7467600"/>
              <a:gd name="connsiteY272" fmla="*/ 6033555 h 6858000"/>
              <a:gd name="connsiteX273" fmla="*/ 5008210 w 7467600"/>
              <a:gd name="connsiteY273" fmla="*/ 6649194 h 6858000"/>
              <a:gd name="connsiteX274" fmla="*/ 4986321 w 7467600"/>
              <a:gd name="connsiteY274" fmla="*/ 6765687 h 6858000"/>
              <a:gd name="connsiteX275" fmla="*/ 4973474 w 7467600"/>
              <a:gd name="connsiteY275" fmla="*/ 6858000 h 6858000"/>
              <a:gd name="connsiteX276" fmla="*/ 4907178 w 7467600"/>
              <a:gd name="connsiteY276" fmla="*/ 6858000 h 6858000"/>
              <a:gd name="connsiteX277" fmla="*/ 4910810 w 7467600"/>
              <a:gd name="connsiteY277" fmla="*/ 6829660 h 6858000"/>
              <a:gd name="connsiteX278" fmla="*/ 4987461 w 7467600"/>
              <a:gd name="connsiteY278" fmla="*/ 6432994 h 6858000"/>
              <a:gd name="connsiteX279" fmla="*/ 5179262 w 7467600"/>
              <a:gd name="connsiteY279" fmla="*/ 6035044 h 6858000"/>
              <a:gd name="connsiteX280" fmla="*/ 4689678 w 7467600"/>
              <a:gd name="connsiteY280" fmla="*/ 6440241 h 6858000"/>
              <a:gd name="connsiteX281" fmla="*/ 4477543 w 7467600"/>
              <a:gd name="connsiteY281" fmla="*/ 6674836 h 6858000"/>
              <a:gd name="connsiteX282" fmla="*/ 4329957 w 7467600"/>
              <a:gd name="connsiteY282" fmla="*/ 6858000 h 6858000"/>
              <a:gd name="connsiteX283" fmla="*/ 4218595 w 7467600"/>
              <a:gd name="connsiteY283" fmla="*/ 6858000 h 6858000"/>
              <a:gd name="connsiteX284" fmla="*/ 4368888 w 7467600"/>
              <a:gd name="connsiteY284" fmla="*/ 6668412 h 6858000"/>
              <a:gd name="connsiteX285" fmla="*/ 4563091 w 7467600"/>
              <a:gd name="connsiteY285" fmla="*/ 6442508 h 6858000"/>
              <a:gd name="connsiteX286" fmla="*/ 5387324 w 7467600"/>
              <a:gd name="connsiteY286" fmla="*/ 5705830 h 6858000"/>
              <a:gd name="connsiteX287" fmla="*/ 5073620 w 7467600"/>
              <a:gd name="connsiteY287" fmla="*/ 5955437 h 6858000"/>
              <a:gd name="connsiteX288" fmla="*/ 4689789 w 7467600"/>
              <a:gd name="connsiteY288" fmla="*/ 6268382 h 6858000"/>
              <a:gd name="connsiteX289" fmla="*/ 4418722 w 7467600"/>
              <a:gd name="connsiteY289" fmla="*/ 6570886 h 6858000"/>
              <a:gd name="connsiteX290" fmla="*/ 4214944 w 7467600"/>
              <a:gd name="connsiteY290" fmla="*/ 6858000 h 6858000"/>
              <a:gd name="connsiteX291" fmla="*/ 4177898 w 7467600"/>
              <a:gd name="connsiteY291" fmla="*/ 6858000 h 6858000"/>
              <a:gd name="connsiteX292" fmla="*/ 4391597 w 7467600"/>
              <a:gd name="connsiteY292" fmla="*/ 6556370 h 6858000"/>
              <a:gd name="connsiteX293" fmla="*/ 4668889 w 7467600"/>
              <a:gd name="connsiteY293" fmla="*/ 6246399 h 6858000"/>
              <a:gd name="connsiteX294" fmla="*/ 5055427 w 7467600"/>
              <a:gd name="connsiteY294" fmla="*/ 5931476 h 6858000"/>
              <a:gd name="connsiteX295" fmla="*/ 5371814 w 7467600"/>
              <a:gd name="connsiteY295" fmla="*/ 5678975 h 6858000"/>
              <a:gd name="connsiteX296" fmla="*/ 4987918 w 7467600"/>
              <a:gd name="connsiteY296" fmla="*/ 5838701 h 6858000"/>
              <a:gd name="connsiteX297" fmla="*/ 4317146 w 7467600"/>
              <a:gd name="connsiteY297" fmla="*/ 6587716 h 6858000"/>
              <a:gd name="connsiteX298" fmla="*/ 4171627 w 7467600"/>
              <a:gd name="connsiteY298" fmla="*/ 6858000 h 6858000"/>
              <a:gd name="connsiteX299" fmla="*/ 4081585 w 7467600"/>
              <a:gd name="connsiteY299" fmla="*/ 6858000 h 6858000"/>
              <a:gd name="connsiteX300" fmla="*/ 4238603 w 7467600"/>
              <a:gd name="connsiteY300" fmla="*/ 6559341 h 6858000"/>
              <a:gd name="connsiteX301" fmla="*/ 4778333 w 7467600"/>
              <a:gd name="connsiteY301" fmla="*/ 5873626 h 6858000"/>
              <a:gd name="connsiteX302" fmla="*/ 5414185 w 7467600"/>
              <a:gd name="connsiteY302" fmla="*/ 5573882 h 6858000"/>
              <a:gd name="connsiteX303" fmla="*/ 5959648 w 7467600"/>
              <a:gd name="connsiteY303" fmla="*/ 4760797 h 6858000"/>
              <a:gd name="connsiteX304" fmla="*/ 5355019 w 7467600"/>
              <a:gd name="connsiteY304" fmla="*/ 4734672 h 6858000"/>
              <a:gd name="connsiteX305" fmla="*/ 5083565 w 7467600"/>
              <a:gd name="connsiteY305" fmla="*/ 5179121 h 6858000"/>
              <a:gd name="connsiteX306" fmla="*/ 4713577 w 7467600"/>
              <a:gd name="connsiteY306" fmla="*/ 5616803 h 6858000"/>
              <a:gd name="connsiteX307" fmla="*/ 3989559 w 7467600"/>
              <a:gd name="connsiteY307" fmla="*/ 6145945 h 6858000"/>
              <a:gd name="connsiteX308" fmla="*/ 3939824 w 7467600"/>
              <a:gd name="connsiteY308" fmla="*/ 6066900 h 6858000"/>
              <a:gd name="connsiteX309" fmla="*/ 4584537 w 7467600"/>
              <a:gd name="connsiteY309" fmla="*/ 5324826 h 6858000"/>
              <a:gd name="connsiteX310" fmla="*/ 5037105 w 7467600"/>
              <a:gd name="connsiteY310" fmla="*/ 5088765 h 6858000"/>
              <a:gd name="connsiteX311" fmla="*/ 5039930 w 7467600"/>
              <a:gd name="connsiteY311" fmla="*/ 5089585 h 6858000"/>
              <a:gd name="connsiteX312" fmla="*/ 5263764 w 7467600"/>
              <a:gd name="connsiteY312" fmla="*/ 4735525 h 6858000"/>
              <a:gd name="connsiteX313" fmla="*/ 4086300 w 7467600"/>
              <a:gd name="connsiteY313" fmla="*/ 4884599 h 6858000"/>
              <a:gd name="connsiteX314" fmla="*/ 4085485 w 7467600"/>
              <a:gd name="connsiteY314" fmla="*/ 4899070 h 6858000"/>
              <a:gd name="connsiteX315" fmla="*/ 3871915 w 7467600"/>
              <a:gd name="connsiteY315" fmla="*/ 5253645 h 6858000"/>
              <a:gd name="connsiteX316" fmla="*/ 3799374 w 7467600"/>
              <a:gd name="connsiteY316" fmla="*/ 5466127 h 6858000"/>
              <a:gd name="connsiteX317" fmla="*/ 3498850 w 7467600"/>
              <a:gd name="connsiteY317" fmla="*/ 6661888 h 6858000"/>
              <a:gd name="connsiteX318" fmla="*/ 3399216 w 7467600"/>
              <a:gd name="connsiteY318" fmla="*/ 6858000 h 6858000"/>
              <a:gd name="connsiteX319" fmla="*/ 3303688 w 7467600"/>
              <a:gd name="connsiteY319" fmla="*/ 6858000 h 6858000"/>
              <a:gd name="connsiteX320" fmla="*/ 3391774 w 7467600"/>
              <a:gd name="connsiteY320" fmla="*/ 6697181 h 6858000"/>
              <a:gd name="connsiteX321" fmla="*/ 3735540 w 7467600"/>
              <a:gd name="connsiteY321" fmla="*/ 5546923 h 6858000"/>
              <a:gd name="connsiteX322" fmla="*/ 3729438 w 7467600"/>
              <a:gd name="connsiteY322" fmla="*/ 5569058 h 6858000"/>
              <a:gd name="connsiteX323" fmla="*/ 3707782 w 7467600"/>
              <a:gd name="connsiteY323" fmla="*/ 5644908 h 6858000"/>
              <a:gd name="connsiteX324" fmla="*/ 3583827 w 7467600"/>
              <a:gd name="connsiteY324" fmla="*/ 6039215 h 6858000"/>
              <a:gd name="connsiteX325" fmla="*/ 3547861 w 7467600"/>
              <a:gd name="connsiteY325" fmla="*/ 6129609 h 6858000"/>
              <a:gd name="connsiteX326" fmla="*/ 3490905 w 7467600"/>
              <a:gd name="connsiteY326" fmla="*/ 6277660 h 6858000"/>
              <a:gd name="connsiteX327" fmla="*/ 3455859 w 7467600"/>
              <a:gd name="connsiteY327" fmla="*/ 6391301 h 6858000"/>
              <a:gd name="connsiteX328" fmla="*/ 3429112 w 7467600"/>
              <a:gd name="connsiteY328" fmla="*/ 6479469 h 6858000"/>
              <a:gd name="connsiteX329" fmla="*/ 3304862 w 7467600"/>
              <a:gd name="connsiteY329" fmla="*/ 6796476 h 6858000"/>
              <a:gd name="connsiteX330" fmla="*/ 3276071 w 7467600"/>
              <a:gd name="connsiteY330" fmla="*/ 6858000 h 6858000"/>
              <a:gd name="connsiteX331" fmla="*/ 3240805 w 7467600"/>
              <a:gd name="connsiteY331" fmla="*/ 6858000 h 6858000"/>
              <a:gd name="connsiteX332" fmla="*/ 3275917 w 7467600"/>
              <a:gd name="connsiteY332" fmla="*/ 6783192 h 6858000"/>
              <a:gd name="connsiteX333" fmla="*/ 3399358 w 7467600"/>
              <a:gd name="connsiteY333" fmla="*/ 6469011 h 6858000"/>
              <a:gd name="connsiteX334" fmla="*/ 3425650 w 7467600"/>
              <a:gd name="connsiteY334" fmla="*/ 6381333 h 6858000"/>
              <a:gd name="connsiteX335" fmla="*/ 3460661 w 7467600"/>
              <a:gd name="connsiteY335" fmla="*/ 6266763 h 6858000"/>
              <a:gd name="connsiteX336" fmla="*/ 3518021 w 7467600"/>
              <a:gd name="connsiteY336" fmla="*/ 6117298 h 6858000"/>
              <a:gd name="connsiteX337" fmla="*/ 3554035 w 7467600"/>
              <a:gd name="connsiteY337" fmla="*/ 6027832 h 6858000"/>
              <a:gd name="connsiteX338" fmla="*/ 3677174 w 7467600"/>
              <a:gd name="connsiteY338" fmla="*/ 5636351 h 6858000"/>
              <a:gd name="connsiteX339" fmla="*/ 3698819 w 7467600"/>
              <a:gd name="connsiteY339" fmla="*/ 5560503 h 6858000"/>
              <a:gd name="connsiteX340" fmla="*/ 3702094 w 7467600"/>
              <a:gd name="connsiteY340" fmla="*/ 5549194 h 6858000"/>
              <a:gd name="connsiteX341" fmla="*/ 3398355 w 7467600"/>
              <a:gd name="connsiteY341" fmla="*/ 6094603 h 6858000"/>
              <a:gd name="connsiteX342" fmla="*/ 3193941 w 7467600"/>
              <a:gd name="connsiteY342" fmla="*/ 6798775 h 6858000"/>
              <a:gd name="connsiteX343" fmla="*/ 3184140 w 7467600"/>
              <a:gd name="connsiteY343" fmla="*/ 6858000 h 6858000"/>
              <a:gd name="connsiteX344" fmla="*/ 3099978 w 7467600"/>
              <a:gd name="connsiteY344" fmla="*/ 6858000 h 6858000"/>
              <a:gd name="connsiteX345" fmla="*/ 3101556 w 7467600"/>
              <a:gd name="connsiteY345" fmla="*/ 6843337 h 6858000"/>
              <a:gd name="connsiteX346" fmla="*/ 3370162 w 7467600"/>
              <a:gd name="connsiteY346" fmla="*/ 5785550 h 6858000"/>
              <a:gd name="connsiteX347" fmla="*/ 3746477 w 7467600"/>
              <a:gd name="connsiteY347" fmla="*/ 5377889 h 6858000"/>
              <a:gd name="connsiteX348" fmla="*/ 3863399 w 7467600"/>
              <a:gd name="connsiteY348" fmla="*/ 5087257 h 6858000"/>
              <a:gd name="connsiteX349" fmla="*/ 3968712 w 7467600"/>
              <a:gd name="connsiteY349" fmla="*/ 4913989 h 6858000"/>
              <a:gd name="connsiteX350" fmla="*/ 2792390 w 7467600"/>
              <a:gd name="connsiteY350" fmla="*/ 5382974 h 6858000"/>
              <a:gd name="connsiteX351" fmla="*/ 2714982 w 7467600"/>
              <a:gd name="connsiteY351" fmla="*/ 5427051 h 6858000"/>
              <a:gd name="connsiteX352" fmla="*/ 2813361 w 7467600"/>
              <a:gd name="connsiteY352" fmla="*/ 6023912 h 6858000"/>
              <a:gd name="connsiteX353" fmla="*/ 2688430 w 7467600"/>
              <a:gd name="connsiteY353" fmla="*/ 6801564 h 6858000"/>
              <a:gd name="connsiteX354" fmla="*/ 2629626 w 7467600"/>
              <a:gd name="connsiteY354" fmla="*/ 6763394 h 6858000"/>
              <a:gd name="connsiteX355" fmla="*/ 2565328 w 7467600"/>
              <a:gd name="connsiteY355" fmla="*/ 5516399 h 6858000"/>
              <a:gd name="connsiteX356" fmla="*/ 1922999 w 7467600"/>
              <a:gd name="connsiteY356" fmla="*/ 5980343 h 6858000"/>
              <a:gd name="connsiteX357" fmla="*/ 1950261 w 7467600"/>
              <a:gd name="connsiteY357" fmla="*/ 6405858 h 6858000"/>
              <a:gd name="connsiteX358" fmla="*/ 2365554 w 7467600"/>
              <a:gd name="connsiteY358" fmla="*/ 6759107 h 6858000"/>
              <a:gd name="connsiteX359" fmla="*/ 2424142 w 7467600"/>
              <a:gd name="connsiteY359" fmla="*/ 6858000 h 6858000"/>
              <a:gd name="connsiteX360" fmla="*/ 2395994 w 7467600"/>
              <a:gd name="connsiteY360" fmla="*/ 6858000 h 6858000"/>
              <a:gd name="connsiteX361" fmla="*/ 2392863 w 7467600"/>
              <a:gd name="connsiteY361" fmla="*/ 6852964 h 6858000"/>
              <a:gd name="connsiteX362" fmla="*/ 2017589 w 7467600"/>
              <a:gd name="connsiteY362" fmla="*/ 6493982 h 6858000"/>
              <a:gd name="connsiteX363" fmla="*/ 2147336 w 7467600"/>
              <a:gd name="connsiteY363" fmla="*/ 6594052 h 6858000"/>
              <a:gd name="connsiteX364" fmla="*/ 2207047 w 7467600"/>
              <a:gd name="connsiteY364" fmla="*/ 6654540 h 6858000"/>
              <a:gd name="connsiteX365" fmla="*/ 2299106 w 7467600"/>
              <a:gd name="connsiteY365" fmla="*/ 6778931 h 6858000"/>
              <a:gd name="connsiteX366" fmla="*/ 2314430 w 7467600"/>
              <a:gd name="connsiteY366" fmla="*/ 6801144 h 6858000"/>
              <a:gd name="connsiteX367" fmla="*/ 2352406 w 7467600"/>
              <a:gd name="connsiteY367" fmla="*/ 6858000 h 6858000"/>
              <a:gd name="connsiteX368" fmla="*/ 2314492 w 7467600"/>
              <a:gd name="connsiteY368" fmla="*/ 6858000 h 6858000"/>
              <a:gd name="connsiteX369" fmla="*/ 2288095 w 7467600"/>
              <a:gd name="connsiteY369" fmla="*/ 6818030 h 6858000"/>
              <a:gd name="connsiteX370" fmla="*/ 2272768 w 7467600"/>
              <a:gd name="connsiteY370" fmla="*/ 6795822 h 6858000"/>
              <a:gd name="connsiteX371" fmla="*/ 2182715 w 7467600"/>
              <a:gd name="connsiteY371" fmla="*/ 6675071 h 6858000"/>
              <a:gd name="connsiteX372" fmla="*/ 2032061 w 7467600"/>
              <a:gd name="connsiteY372" fmla="*/ 6541380 h 6858000"/>
              <a:gd name="connsiteX373" fmla="*/ 2257220 w 7467600"/>
              <a:gd name="connsiteY373" fmla="*/ 6826257 h 6858000"/>
              <a:gd name="connsiteX374" fmla="*/ 2281324 w 7467600"/>
              <a:gd name="connsiteY374" fmla="*/ 6858000 h 6858000"/>
              <a:gd name="connsiteX375" fmla="*/ 2242860 w 7467600"/>
              <a:gd name="connsiteY375" fmla="*/ 6858000 h 6858000"/>
              <a:gd name="connsiteX376" fmla="*/ 2232818 w 7467600"/>
              <a:gd name="connsiteY376" fmla="*/ 6844926 h 6858000"/>
              <a:gd name="connsiteX377" fmla="*/ 1990172 w 7467600"/>
              <a:gd name="connsiteY377" fmla="*/ 6542121 h 6858000"/>
              <a:gd name="connsiteX378" fmla="*/ 2124090 w 7467600"/>
              <a:gd name="connsiteY378" fmla="*/ 6761017 h 6858000"/>
              <a:gd name="connsiteX379" fmla="*/ 2200380 w 7467600"/>
              <a:gd name="connsiteY379" fmla="*/ 6858000 h 6858000"/>
              <a:gd name="connsiteX380" fmla="*/ 2147507 w 7467600"/>
              <a:gd name="connsiteY380" fmla="*/ 6858000 h 6858000"/>
              <a:gd name="connsiteX381" fmla="*/ 2070668 w 7467600"/>
              <a:gd name="connsiteY381" fmla="*/ 6761520 h 6858000"/>
              <a:gd name="connsiteX382" fmla="*/ 1975142 w 7467600"/>
              <a:gd name="connsiteY382" fmla="*/ 6585570 h 6858000"/>
              <a:gd name="connsiteX383" fmla="*/ 2050035 w 7467600"/>
              <a:gd name="connsiteY383" fmla="*/ 6813345 h 6858000"/>
              <a:gd name="connsiteX384" fmla="*/ 2063025 w 7467600"/>
              <a:gd name="connsiteY384" fmla="*/ 6858000 h 6858000"/>
              <a:gd name="connsiteX385" fmla="*/ 2021675 w 7467600"/>
              <a:gd name="connsiteY385" fmla="*/ 6858000 h 6858000"/>
              <a:gd name="connsiteX386" fmla="*/ 2019308 w 7467600"/>
              <a:gd name="connsiteY386" fmla="*/ 6847118 h 6858000"/>
              <a:gd name="connsiteX387" fmla="*/ 1938835 w 7467600"/>
              <a:gd name="connsiteY387" fmla="*/ 6551160 h 6858000"/>
              <a:gd name="connsiteX388" fmla="*/ 1953230 w 7467600"/>
              <a:gd name="connsiteY388" fmla="*/ 6759699 h 6858000"/>
              <a:gd name="connsiteX389" fmla="*/ 1956763 w 7467600"/>
              <a:gd name="connsiteY389" fmla="*/ 6778191 h 6858000"/>
              <a:gd name="connsiteX390" fmla="*/ 1967925 w 7467600"/>
              <a:gd name="connsiteY390" fmla="*/ 6858000 h 6858000"/>
              <a:gd name="connsiteX391" fmla="*/ 1936622 w 7467600"/>
              <a:gd name="connsiteY391" fmla="*/ 6858000 h 6858000"/>
              <a:gd name="connsiteX392" fmla="*/ 1926261 w 7467600"/>
              <a:gd name="connsiteY392" fmla="*/ 6784064 h 6858000"/>
              <a:gd name="connsiteX393" fmla="*/ 1922724 w 7467600"/>
              <a:gd name="connsiteY393" fmla="*/ 6765577 h 6858000"/>
              <a:gd name="connsiteX394" fmla="*/ 1904650 w 7467600"/>
              <a:gd name="connsiteY394" fmla="*/ 6639616 h 6858000"/>
              <a:gd name="connsiteX395" fmla="*/ 1885273 w 7467600"/>
              <a:gd name="connsiteY395" fmla="*/ 6858000 h 6858000"/>
              <a:gd name="connsiteX396" fmla="*/ 1854363 w 7467600"/>
              <a:gd name="connsiteY396" fmla="*/ 6858000 h 6858000"/>
              <a:gd name="connsiteX397" fmla="*/ 1880391 w 7467600"/>
              <a:gd name="connsiteY397" fmla="*/ 6603796 h 6858000"/>
              <a:gd name="connsiteX398" fmla="*/ 1818273 w 7467600"/>
              <a:gd name="connsiteY398" fmla="*/ 6715729 h 6858000"/>
              <a:gd name="connsiteX399" fmla="*/ 1794691 w 7467600"/>
              <a:gd name="connsiteY399" fmla="*/ 6843239 h 6858000"/>
              <a:gd name="connsiteX400" fmla="*/ 1794914 w 7467600"/>
              <a:gd name="connsiteY400" fmla="*/ 6858000 h 6858000"/>
              <a:gd name="connsiteX401" fmla="*/ 1746128 w 7467600"/>
              <a:gd name="connsiteY401" fmla="*/ 6858000 h 6858000"/>
              <a:gd name="connsiteX402" fmla="*/ 1753934 w 7467600"/>
              <a:gd name="connsiteY402" fmla="*/ 6724796 h 6858000"/>
              <a:gd name="connsiteX403" fmla="*/ 1792053 w 7467600"/>
              <a:gd name="connsiteY403" fmla="*/ 6572396 h 6858000"/>
              <a:gd name="connsiteX404" fmla="*/ 1862248 w 7467600"/>
              <a:gd name="connsiteY404" fmla="*/ 6266397 h 6858000"/>
              <a:gd name="connsiteX405" fmla="*/ 1862250 w 7467600"/>
              <a:gd name="connsiteY405" fmla="*/ 6033531 h 6858000"/>
              <a:gd name="connsiteX406" fmla="*/ 1211999 w 7467600"/>
              <a:gd name="connsiteY406" fmla="*/ 6683610 h 6858000"/>
              <a:gd name="connsiteX407" fmla="*/ 1213266 w 7467600"/>
              <a:gd name="connsiteY407" fmla="*/ 6691947 h 6858000"/>
              <a:gd name="connsiteX408" fmla="*/ 1203370 w 7467600"/>
              <a:gd name="connsiteY408" fmla="*/ 6850676 h 6858000"/>
              <a:gd name="connsiteX409" fmla="*/ 1203671 w 7467600"/>
              <a:gd name="connsiteY409" fmla="*/ 6858000 h 6858000"/>
              <a:gd name="connsiteX410" fmla="*/ 1143180 w 7467600"/>
              <a:gd name="connsiteY410" fmla="*/ 6858000 h 6858000"/>
              <a:gd name="connsiteX411" fmla="*/ 1142176 w 7467600"/>
              <a:gd name="connsiteY411" fmla="*/ 6766045 h 6858000"/>
              <a:gd name="connsiteX412" fmla="*/ 1067484 w 7467600"/>
              <a:gd name="connsiteY412" fmla="*/ 6858000 h 6858000"/>
              <a:gd name="connsiteX413" fmla="*/ 953928 w 7467600"/>
              <a:gd name="connsiteY413" fmla="*/ 6858000 h 6858000"/>
              <a:gd name="connsiteX414" fmla="*/ 959715 w 7467600"/>
              <a:gd name="connsiteY414" fmla="*/ 6850185 h 6858000"/>
              <a:gd name="connsiteX415" fmla="*/ 1483788 w 7467600"/>
              <a:gd name="connsiteY415" fmla="*/ 6259174 h 6858000"/>
              <a:gd name="connsiteX416" fmla="*/ 1100671 w 7467600"/>
              <a:gd name="connsiteY416" fmla="*/ 6252137 h 6858000"/>
              <a:gd name="connsiteX417" fmla="*/ 1090144 w 7467600"/>
              <a:gd name="connsiteY417" fmla="*/ 6256748 h 6858000"/>
              <a:gd name="connsiteX418" fmla="*/ 1095872 w 7467600"/>
              <a:gd name="connsiteY418" fmla="*/ 6271892 h 6858000"/>
              <a:gd name="connsiteX419" fmla="*/ 262785 w 7467600"/>
              <a:gd name="connsiteY419" fmla="*/ 6845450 h 6858000"/>
              <a:gd name="connsiteX420" fmla="*/ 209968 w 7467600"/>
              <a:gd name="connsiteY420" fmla="*/ 6770713 h 6858000"/>
              <a:gd name="connsiteX421" fmla="*/ 873460 w 7467600"/>
              <a:gd name="connsiteY421" fmla="*/ 6253768 h 6858000"/>
              <a:gd name="connsiteX422" fmla="*/ 192686 w 7467600"/>
              <a:gd name="connsiteY422" fmla="*/ 5849257 h 6858000"/>
              <a:gd name="connsiteX423" fmla="*/ 4696 w 7467600"/>
              <a:gd name="connsiteY423" fmla="*/ 5697668 h 6858000"/>
              <a:gd name="connsiteX424" fmla="*/ 0 w 7467600"/>
              <a:gd name="connsiteY424" fmla="*/ 5689984 h 6858000"/>
              <a:gd name="connsiteX425" fmla="*/ 0 w 7467600"/>
              <a:gd name="connsiteY425" fmla="*/ 5513472 h 6858000"/>
              <a:gd name="connsiteX426" fmla="*/ 174101 w 7467600"/>
              <a:gd name="connsiteY426" fmla="*/ 5620277 h 6858000"/>
              <a:gd name="connsiteX427" fmla="*/ 891800 w 7467600"/>
              <a:gd name="connsiteY427" fmla="*/ 6036935 h 6858000"/>
              <a:gd name="connsiteX428" fmla="*/ 1072219 w 7467600"/>
              <a:gd name="connsiteY428" fmla="*/ 6169443 h 6858000"/>
              <a:gd name="connsiteX429" fmla="*/ 1074117 w 7467600"/>
              <a:gd name="connsiteY429" fmla="*/ 6170301 h 6858000"/>
              <a:gd name="connsiteX430" fmla="*/ 1083114 w 7467600"/>
              <a:gd name="connsiteY430" fmla="*/ 6174131 h 6858000"/>
              <a:gd name="connsiteX431" fmla="*/ 1543010 w 7467600"/>
              <a:gd name="connsiteY431" fmla="*/ 6191140 h 6858000"/>
              <a:gd name="connsiteX432" fmla="*/ 1551080 w 7467600"/>
              <a:gd name="connsiteY432" fmla="*/ 6195006 h 6858000"/>
              <a:gd name="connsiteX433" fmla="*/ 2345443 w 7467600"/>
              <a:gd name="connsiteY433" fmla="*/ 5549882 h 6858000"/>
              <a:gd name="connsiteX434" fmla="*/ 1721499 w 7467600"/>
              <a:gd name="connsiteY434" fmla="*/ 5599969 h 6858000"/>
              <a:gd name="connsiteX435" fmla="*/ 767716 w 7467600"/>
              <a:gd name="connsiteY435" fmla="*/ 5472768 h 6858000"/>
              <a:gd name="connsiteX436" fmla="*/ 722147 w 7467600"/>
              <a:gd name="connsiteY436" fmla="*/ 5393091 h 6858000"/>
              <a:gd name="connsiteX437" fmla="*/ 1485552 w 7467600"/>
              <a:gd name="connsiteY437" fmla="*/ 5313202 h 6858000"/>
              <a:gd name="connsiteX438" fmla="*/ 2143004 w 7467600"/>
              <a:gd name="connsiteY438" fmla="*/ 5402420 h 6858000"/>
              <a:gd name="connsiteX439" fmla="*/ 1933391 w 7467600"/>
              <a:gd name="connsiteY439" fmla="*/ 5156971 h 6858000"/>
              <a:gd name="connsiteX440" fmla="*/ 1827118 w 7467600"/>
              <a:gd name="connsiteY440" fmla="*/ 4968410 h 6858000"/>
              <a:gd name="connsiteX441" fmla="*/ 1837349 w 7467600"/>
              <a:gd name="connsiteY441" fmla="*/ 4956357 h 6858000"/>
              <a:gd name="connsiteX442" fmla="*/ 2162835 w 7467600"/>
              <a:gd name="connsiteY442" fmla="*/ 5187853 h 6858000"/>
              <a:gd name="connsiteX443" fmla="*/ 2257167 w 7467600"/>
              <a:gd name="connsiteY443" fmla="*/ 5462123 h 6858000"/>
              <a:gd name="connsiteX444" fmla="*/ 2261598 w 7467600"/>
              <a:gd name="connsiteY444" fmla="*/ 5467998 h 6858000"/>
              <a:gd name="connsiteX445" fmla="*/ 2437177 w 7467600"/>
              <a:gd name="connsiteY445" fmla="*/ 5479608 h 6858000"/>
              <a:gd name="connsiteX446" fmla="*/ 2445247 w 7467600"/>
              <a:gd name="connsiteY446" fmla="*/ 5483476 h 6858000"/>
              <a:gd name="connsiteX447" fmla="*/ 2743626 w 7467600"/>
              <a:gd name="connsiteY447" fmla="*/ 5304819 h 6858000"/>
              <a:gd name="connsiteX448" fmla="*/ 3048102 w 7467600"/>
              <a:gd name="connsiteY448" fmla="*/ 5150595 h 6858000"/>
              <a:gd name="connsiteX449" fmla="*/ 1799414 w 7467600"/>
              <a:gd name="connsiteY449" fmla="*/ 4694732 h 6858000"/>
              <a:gd name="connsiteX450" fmla="*/ 1771735 w 7467600"/>
              <a:gd name="connsiteY450" fmla="*/ 4619929 h 6858000"/>
              <a:gd name="connsiteX451" fmla="*/ 3104273 w 7467600"/>
              <a:gd name="connsiteY451" fmla="*/ 5076159 h 6858000"/>
              <a:gd name="connsiteX452" fmla="*/ 3113245 w 7467600"/>
              <a:gd name="connsiteY452" fmla="*/ 5090705 h 6858000"/>
              <a:gd name="connsiteX453" fmla="*/ 3126294 w 7467600"/>
              <a:gd name="connsiteY453" fmla="*/ 5114400 h 6858000"/>
              <a:gd name="connsiteX454" fmla="*/ 3937433 w 7467600"/>
              <a:gd name="connsiteY454" fmla="*/ 4830473 h 6858000"/>
              <a:gd name="connsiteX455" fmla="*/ 3590475 w 7467600"/>
              <a:gd name="connsiteY455" fmla="*/ 4597974 h 6858000"/>
              <a:gd name="connsiteX456" fmla="*/ 3100264 w 7467600"/>
              <a:gd name="connsiteY456" fmla="*/ 4579845 h 6858000"/>
              <a:gd name="connsiteX457" fmla="*/ 2183576 w 7467600"/>
              <a:gd name="connsiteY457" fmla="*/ 4227150 h 6858000"/>
              <a:gd name="connsiteX458" fmla="*/ 2151029 w 7467600"/>
              <a:gd name="connsiteY458" fmla="*/ 4146947 h 6858000"/>
              <a:gd name="connsiteX459" fmla="*/ 3563434 w 7467600"/>
              <a:gd name="connsiteY459" fmla="*/ 4469115 h 6858000"/>
              <a:gd name="connsiteX460" fmla="*/ 3177952 w 7467600"/>
              <a:gd name="connsiteY460" fmla="*/ 3657386 h 6858000"/>
              <a:gd name="connsiteX461" fmla="*/ 3189263 w 7467600"/>
              <a:gd name="connsiteY461" fmla="*/ 3625726 h 6858000"/>
              <a:gd name="connsiteX462" fmla="*/ 3560912 w 7467600"/>
              <a:gd name="connsiteY462" fmla="*/ 4079863 h 6858000"/>
              <a:gd name="connsiteX463" fmla="*/ 3626636 w 7467600"/>
              <a:gd name="connsiteY463" fmla="*/ 4512230 h 6858000"/>
              <a:gd name="connsiteX464" fmla="*/ 3653088 w 7467600"/>
              <a:gd name="connsiteY464" fmla="*/ 4521417 h 6858000"/>
              <a:gd name="connsiteX465" fmla="*/ 3988128 w 7467600"/>
              <a:gd name="connsiteY465" fmla="*/ 4817267 h 6858000"/>
              <a:gd name="connsiteX466" fmla="*/ 4830582 w 7467600"/>
              <a:gd name="connsiteY466" fmla="*/ 4676000 h 6858000"/>
              <a:gd name="connsiteX467" fmla="*/ 4830100 w 7467600"/>
              <a:gd name="connsiteY467" fmla="*/ 4675554 h 6858000"/>
              <a:gd name="connsiteX468" fmla="*/ 4036318 w 7467600"/>
              <a:gd name="connsiteY468" fmla="*/ 4147013 h 6858000"/>
              <a:gd name="connsiteX469" fmla="*/ 3432098 w 7467600"/>
              <a:gd name="connsiteY469" fmla="*/ 3537312 h 6858000"/>
              <a:gd name="connsiteX470" fmla="*/ 3446761 w 7467600"/>
              <a:gd name="connsiteY470" fmla="*/ 3461278 h 6858000"/>
              <a:gd name="connsiteX471" fmla="*/ 4419733 w 7467600"/>
              <a:gd name="connsiteY471" fmla="*/ 3963555 h 6858000"/>
              <a:gd name="connsiteX472" fmla="*/ 4781371 w 7467600"/>
              <a:gd name="connsiteY472" fmla="*/ 4458604 h 6858000"/>
              <a:gd name="connsiteX473" fmla="*/ 4780440 w 7467600"/>
              <a:gd name="connsiteY473" fmla="*/ 4470290 h 6858000"/>
              <a:gd name="connsiteX474" fmla="*/ 4898954 w 7467600"/>
              <a:gd name="connsiteY474" fmla="*/ 4662092 h 6858000"/>
              <a:gd name="connsiteX475" fmla="*/ 4900699 w 7467600"/>
              <a:gd name="connsiteY475" fmla="*/ 4670867 h 6858000"/>
              <a:gd name="connsiteX476" fmla="*/ 5714511 w 7467600"/>
              <a:gd name="connsiteY476" fmla="*/ 4663483 h 6858000"/>
              <a:gd name="connsiteX477" fmla="*/ 5464793 w 7467600"/>
              <a:gd name="connsiteY477" fmla="*/ 4393556 h 6858000"/>
              <a:gd name="connsiteX478" fmla="*/ 5461897 w 7467600"/>
              <a:gd name="connsiteY478" fmla="*/ 4390879 h 6858000"/>
              <a:gd name="connsiteX479" fmla="*/ 4294126 w 7467600"/>
              <a:gd name="connsiteY479" fmla="*/ 3303048 h 6858000"/>
              <a:gd name="connsiteX480" fmla="*/ 4305321 w 7467600"/>
              <a:gd name="connsiteY480" fmla="*/ 3256953 h 6858000"/>
              <a:gd name="connsiteX481" fmla="*/ 4949299 w 7467600"/>
              <a:gd name="connsiteY481" fmla="*/ 3766336 h 6858000"/>
              <a:gd name="connsiteX482" fmla="*/ 5291452 w 7467600"/>
              <a:gd name="connsiteY482" fmla="*/ 4076801 h 6858000"/>
              <a:gd name="connsiteX483" fmla="*/ 5434998 w 7467600"/>
              <a:gd name="connsiteY483" fmla="*/ 4254100 h 6858000"/>
              <a:gd name="connsiteX484" fmla="*/ 5351015 w 7467600"/>
              <a:gd name="connsiteY484" fmla="*/ 3760989 h 6858000"/>
              <a:gd name="connsiteX485" fmla="*/ 5413780 w 7467600"/>
              <a:gd name="connsiteY485" fmla="*/ 2966265 h 6858000"/>
              <a:gd name="connsiteX486" fmla="*/ 5425627 w 7467600"/>
              <a:gd name="connsiteY486" fmla="*/ 2954192 h 6858000"/>
              <a:gd name="connsiteX487" fmla="*/ 6604735 w 7467600"/>
              <a:gd name="connsiteY487" fmla="*/ 2041381 h 6858000"/>
              <a:gd name="connsiteX488" fmla="*/ 7204487 w 7467600"/>
              <a:gd name="connsiteY488" fmla="*/ 2742112 h 6858000"/>
              <a:gd name="connsiteX489" fmla="*/ 7131592 w 7467600"/>
              <a:gd name="connsiteY489" fmla="*/ 2672096 h 6858000"/>
              <a:gd name="connsiteX490" fmla="*/ 6996344 w 7467600"/>
              <a:gd name="connsiteY490" fmla="*/ 2518310 h 6858000"/>
              <a:gd name="connsiteX491" fmla="*/ 6735495 w 7467600"/>
              <a:gd name="connsiteY491" fmla="*/ 2196890 h 6858000"/>
              <a:gd name="connsiteX492" fmla="*/ 6721901 w 7467600"/>
              <a:gd name="connsiteY492" fmla="*/ 2179274 h 6858000"/>
              <a:gd name="connsiteX493" fmla="*/ 6604735 w 7467600"/>
              <a:gd name="connsiteY493" fmla="*/ 2041381 h 6858000"/>
              <a:gd name="connsiteX494" fmla="*/ 6591670 w 7467600"/>
              <a:gd name="connsiteY494" fmla="*/ 1988277 h 6858000"/>
              <a:gd name="connsiteX495" fmla="*/ 6747349 w 7467600"/>
              <a:gd name="connsiteY495" fmla="*/ 2160069 h 6858000"/>
              <a:gd name="connsiteX496" fmla="*/ 6760943 w 7467600"/>
              <a:gd name="connsiteY496" fmla="*/ 2177686 h 6858000"/>
              <a:gd name="connsiteX497" fmla="*/ 7021065 w 7467600"/>
              <a:gd name="connsiteY497" fmla="*/ 2498102 h 6858000"/>
              <a:gd name="connsiteX498" fmla="*/ 7155223 w 7467600"/>
              <a:gd name="connsiteY498" fmla="*/ 2650386 h 6858000"/>
              <a:gd name="connsiteX499" fmla="*/ 7203167 w 7467600"/>
              <a:gd name="connsiteY499" fmla="*/ 2697288 h 6858000"/>
              <a:gd name="connsiteX500" fmla="*/ 6937703 w 7467600"/>
              <a:gd name="connsiteY500" fmla="*/ 2321981 h 6858000"/>
              <a:gd name="connsiteX501" fmla="*/ 6591670 w 7467600"/>
              <a:gd name="connsiteY501" fmla="*/ 1988277 h 6858000"/>
              <a:gd name="connsiteX502" fmla="*/ 5798671 w 7467600"/>
              <a:gd name="connsiteY502" fmla="*/ 1981601 h 6858000"/>
              <a:gd name="connsiteX503" fmla="*/ 5754709 w 7467600"/>
              <a:gd name="connsiteY503" fmla="*/ 2071454 h 6858000"/>
              <a:gd name="connsiteX504" fmla="*/ 5763044 w 7467600"/>
              <a:gd name="connsiteY504" fmla="*/ 2842206 h 6858000"/>
              <a:gd name="connsiteX505" fmla="*/ 5764974 w 7467600"/>
              <a:gd name="connsiteY505" fmla="*/ 2799609 h 6858000"/>
              <a:gd name="connsiteX506" fmla="*/ 5767665 w 7467600"/>
              <a:gd name="connsiteY506" fmla="*/ 2666409 h 6858000"/>
              <a:gd name="connsiteX507" fmla="*/ 5763055 w 7467600"/>
              <a:gd name="connsiteY507" fmla="*/ 2579705 h 6858000"/>
              <a:gd name="connsiteX508" fmla="*/ 5758079 w 7467600"/>
              <a:gd name="connsiteY508" fmla="*/ 2492508 h 6858000"/>
              <a:gd name="connsiteX509" fmla="*/ 5779325 w 7467600"/>
              <a:gd name="connsiteY509" fmla="*/ 2197069 h 6858000"/>
              <a:gd name="connsiteX510" fmla="*/ 5798671 w 7467600"/>
              <a:gd name="connsiteY510" fmla="*/ 1981601 h 6858000"/>
              <a:gd name="connsiteX511" fmla="*/ 5829202 w 7467600"/>
              <a:gd name="connsiteY511" fmla="*/ 1971679 h 6858000"/>
              <a:gd name="connsiteX512" fmla="*/ 5809558 w 7467600"/>
              <a:gd name="connsiteY512" fmla="*/ 2198043 h 6858000"/>
              <a:gd name="connsiteX513" fmla="*/ 5788653 w 7467600"/>
              <a:gd name="connsiteY513" fmla="*/ 2489430 h 6858000"/>
              <a:gd name="connsiteX514" fmla="*/ 5793439 w 7467600"/>
              <a:gd name="connsiteY514" fmla="*/ 2575235 h 6858000"/>
              <a:gd name="connsiteX515" fmla="*/ 5796837 w 7467600"/>
              <a:gd name="connsiteY515" fmla="*/ 2637633 h 6858000"/>
              <a:gd name="connsiteX516" fmla="*/ 5818614 w 7467600"/>
              <a:gd name="connsiteY516" fmla="*/ 2473055 h 6858000"/>
              <a:gd name="connsiteX517" fmla="*/ 5829202 w 7467600"/>
              <a:gd name="connsiteY517" fmla="*/ 1971679 h 6858000"/>
              <a:gd name="connsiteX518" fmla="*/ 5911389 w 7467600"/>
              <a:gd name="connsiteY518" fmla="*/ 1898371 h 6858000"/>
              <a:gd name="connsiteX519" fmla="*/ 6237627 w 7467600"/>
              <a:gd name="connsiteY519" fmla="*/ 2231921 h 6858000"/>
              <a:gd name="connsiteX520" fmla="*/ 5911389 w 7467600"/>
              <a:gd name="connsiteY520" fmla="*/ 1898371 h 6858000"/>
              <a:gd name="connsiteX521" fmla="*/ 6944437 w 7467600"/>
              <a:gd name="connsiteY521" fmla="*/ 1575402 h 6858000"/>
              <a:gd name="connsiteX522" fmla="*/ 6304730 w 7467600"/>
              <a:gd name="connsiteY522" fmla="*/ 1766654 h 6858000"/>
              <a:gd name="connsiteX523" fmla="*/ 6944437 w 7467600"/>
              <a:gd name="connsiteY523" fmla="*/ 1575402 h 6858000"/>
              <a:gd name="connsiteX524" fmla="*/ 7019523 w 7467600"/>
              <a:gd name="connsiteY524" fmla="*/ 1519450 h 6858000"/>
              <a:gd name="connsiteX525" fmla="*/ 6298091 w 7467600"/>
              <a:gd name="connsiteY525" fmla="*/ 1737122 h 6858000"/>
              <a:gd name="connsiteX526" fmla="*/ 7019523 w 7467600"/>
              <a:gd name="connsiteY526" fmla="*/ 1519450 h 6858000"/>
              <a:gd name="connsiteX527" fmla="*/ 2399523 w 7467600"/>
              <a:gd name="connsiteY527" fmla="*/ 1428234 h 6858000"/>
              <a:gd name="connsiteX528" fmla="*/ 2224982 w 7467600"/>
              <a:gd name="connsiteY528" fmla="*/ 1826201 h 6858000"/>
              <a:gd name="connsiteX529" fmla="*/ 2096099 w 7467600"/>
              <a:gd name="connsiteY529" fmla="*/ 2345900 h 6858000"/>
              <a:gd name="connsiteX530" fmla="*/ 2283317 w 7467600"/>
              <a:gd name="connsiteY530" fmla="*/ 1796925 h 6858000"/>
              <a:gd name="connsiteX531" fmla="*/ 2399523 w 7467600"/>
              <a:gd name="connsiteY531" fmla="*/ 1428234 h 6858000"/>
              <a:gd name="connsiteX532" fmla="*/ 2448558 w 7467600"/>
              <a:gd name="connsiteY532" fmla="*/ 1373435 h 6858000"/>
              <a:gd name="connsiteX533" fmla="*/ 2312521 w 7467600"/>
              <a:gd name="connsiteY533" fmla="*/ 1806140 h 6858000"/>
              <a:gd name="connsiteX534" fmla="*/ 2127533 w 7467600"/>
              <a:gd name="connsiteY534" fmla="*/ 2348380 h 6858000"/>
              <a:gd name="connsiteX535" fmla="*/ 2358080 w 7467600"/>
              <a:gd name="connsiteY535" fmla="*/ 1866134 h 6858000"/>
              <a:gd name="connsiteX536" fmla="*/ 2407436 w 7467600"/>
              <a:gd name="connsiteY536" fmla="*/ 1651070 h 6858000"/>
              <a:gd name="connsiteX537" fmla="*/ 2448558 w 7467600"/>
              <a:gd name="connsiteY537" fmla="*/ 1373435 h 6858000"/>
              <a:gd name="connsiteX538" fmla="*/ 278707 w 7467600"/>
              <a:gd name="connsiteY538" fmla="*/ 1352270 h 6858000"/>
              <a:gd name="connsiteX539" fmla="*/ 321570 w 7467600"/>
              <a:gd name="connsiteY539" fmla="*/ 1861610 h 6858000"/>
              <a:gd name="connsiteX540" fmla="*/ 294281 w 7467600"/>
              <a:gd name="connsiteY540" fmla="*/ 1440658 h 6858000"/>
              <a:gd name="connsiteX541" fmla="*/ 278707 w 7467600"/>
              <a:gd name="connsiteY541" fmla="*/ 1352270 h 6858000"/>
              <a:gd name="connsiteX542" fmla="*/ 1423821 w 7467600"/>
              <a:gd name="connsiteY542" fmla="*/ 1351958 h 6858000"/>
              <a:gd name="connsiteX543" fmla="*/ 1638521 w 7467600"/>
              <a:gd name="connsiteY543" fmla="*/ 1908470 h 6858000"/>
              <a:gd name="connsiteX544" fmla="*/ 1754199 w 7467600"/>
              <a:gd name="connsiteY544" fmla="*/ 2149284 h 6858000"/>
              <a:gd name="connsiteX545" fmla="*/ 1908359 w 7467600"/>
              <a:gd name="connsiteY545" fmla="*/ 2364988 h 6858000"/>
              <a:gd name="connsiteX546" fmla="*/ 1647661 w 7467600"/>
              <a:gd name="connsiteY546" fmla="*/ 1825945 h 6858000"/>
              <a:gd name="connsiteX547" fmla="*/ 1423821 w 7467600"/>
              <a:gd name="connsiteY547" fmla="*/ 1351958 h 6858000"/>
              <a:gd name="connsiteX548" fmla="*/ 1431890 w 7467600"/>
              <a:gd name="connsiteY548" fmla="*/ 1306475 h 6858000"/>
              <a:gd name="connsiteX549" fmla="*/ 1507597 w 7467600"/>
              <a:gd name="connsiteY549" fmla="*/ 1446132 h 6858000"/>
              <a:gd name="connsiteX550" fmla="*/ 1674586 w 7467600"/>
              <a:gd name="connsiteY550" fmla="*/ 1813832 h 6858000"/>
              <a:gd name="connsiteX551" fmla="*/ 1815950 w 7467600"/>
              <a:gd name="connsiteY551" fmla="*/ 2128564 h 6858000"/>
              <a:gd name="connsiteX552" fmla="*/ 1984242 w 7467600"/>
              <a:gd name="connsiteY552" fmla="*/ 2430829 h 6858000"/>
              <a:gd name="connsiteX553" fmla="*/ 2014023 w 7467600"/>
              <a:gd name="connsiteY553" fmla="*/ 2450995 h 6858000"/>
              <a:gd name="connsiteX554" fmla="*/ 1747337 w 7467600"/>
              <a:gd name="connsiteY554" fmla="*/ 1855264 h 6858000"/>
              <a:gd name="connsiteX555" fmla="*/ 1533749 w 7467600"/>
              <a:gd name="connsiteY555" fmla="*/ 1478656 h 6858000"/>
              <a:gd name="connsiteX556" fmla="*/ 1431890 w 7467600"/>
              <a:gd name="connsiteY556" fmla="*/ 1306475 h 6858000"/>
              <a:gd name="connsiteX557" fmla="*/ 5052692 w 7467600"/>
              <a:gd name="connsiteY557" fmla="*/ 1292994 h 6858000"/>
              <a:gd name="connsiteX558" fmla="*/ 5200661 w 7467600"/>
              <a:gd name="connsiteY558" fmla="*/ 1635186 h 6858000"/>
              <a:gd name="connsiteX559" fmla="*/ 5297138 w 7467600"/>
              <a:gd name="connsiteY559" fmla="*/ 1906351 h 6858000"/>
              <a:gd name="connsiteX560" fmla="*/ 5052692 w 7467600"/>
              <a:gd name="connsiteY560" fmla="*/ 1292994 h 6858000"/>
              <a:gd name="connsiteX561" fmla="*/ 5009948 w 7467600"/>
              <a:gd name="connsiteY561" fmla="*/ 1273619 h 6858000"/>
              <a:gd name="connsiteX562" fmla="*/ 5121777 w 7467600"/>
              <a:gd name="connsiteY562" fmla="*/ 1654213 h 6858000"/>
              <a:gd name="connsiteX563" fmla="*/ 5293545 w 7467600"/>
              <a:gd name="connsiteY563" fmla="*/ 2072247 h 6858000"/>
              <a:gd name="connsiteX564" fmla="*/ 5294042 w 7467600"/>
              <a:gd name="connsiteY564" fmla="*/ 2065019 h 6858000"/>
              <a:gd name="connsiteX565" fmla="*/ 5171936 w 7467600"/>
              <a:gd name="connsiteY565" fmla="*/ 1647613 h 6858000"/>
              <a:gd name="connsiteX566" fmla="*/ 5009948 w 7467600"/>
              <a:gd name="connsiteY566" fmla="*/ 1273619 h 6858000"/>
              <a:gd name="connsiteX567" fmla="*/ 655236 w 7467600"/>
              <a:gd name="connsiteY567" fmla="*/ 1268632 h 6858000"/>
              <a:gd name="connsiteX568" fmla="*/ 839521 w 7467600"/>
              <a:gd name="connsiteY568" fmla="*/ 1685315 h 6858000"/>
              <a:gd name="connsiteX569" fmla="*/ 1109416 w 7467600"/>
              <a:gd name="connsiteY569" fmla="*/ 2061663 h 6858000"/>
              <a:gd name="connsiteX570" fmla="*/ 1298300 w 7467600"/>
              <a:gd name="connsiteY570" fmla="*/ 2247742 h 6858000"/>
              <a:gd name="connsiteX571" fmla="*/ 1125871 w 7467600"/>
              <a:gd name="connsiteY571" fmla="*/ 1989513 h 6858000"/>
              <a:gd name="connsiteX572" fmla="*/ 981574 w 7467600"/>
              <a:gd name="connsiteY572" fmla="*/ 1783157 h 6858000"/>
              <a:gd name="connsiteX573" fmla="*/ 922198 w 7467600"/>
              <a:gd name="connsiteY573" fmla="*/ 1677437 h 6858000"/>
              <a:gd name="connsiteX574" fmla="*/ 869293 w 7467600"/>
              <a:gd name="connsiteY574" fmla="*/ 1583214 h 6858000"/>
              <a:gd name="connsiteX575" fmla="*/ 751431 w 7467600"/>
              <a:gd name="connsiteY575" fmla="*/ 1405731 h 6858000"/>
              <a:gd name="connsiteX576" fmla="*/ 655236 w 7467600"/>
              <a:gd name="connsiteY576" fmla="*/ 1268632 h 6858000"/>
              <a:gd name="connsiteX577" fmla="*/ 6516292 w 7467600"/>
              <a:gd name="connsiteY577" fmla="*/ 1263064 h 6858000"/>
              <a:gd name="connsiteX578" fmla="*/ 5736320 w 7467600"/>
              <a:gd name="connsiteY578" fmla="*/ 1501803 h 6858000"/>
              <a:gd name="connsiteX579" fmla="*/ 6516292 w 7467600"/>
              <a:gd name="connsiteY579" fmla="*/ 1263064 h 6858000"/>
              <a:gd name="connsiteX580" fmla="*/ 291466 w 7467600"/>
              <a:gd name="connsiteY580" fmla="*/ 1250369 h 6858000"/>
              <a:gd name="connsiteX581" fmla="*/ 323180 w 7467600"/>
              <a:gd name="connsiteY581" fmla="*/ 1435283 h 6858000"/>
              <a:gd name="connsiteX582" fmla="*/ 349381 w 7467600"/>
              <a:gd name="connsiteY582" fmla="*/ 1875041 h 6858000"/>
              <a:gd name="connsiteX583" fmla="*/ 374363 w 7467600"/>
              <a:gd name="connsiteY583" fmla="*/ 1506494 h 6858000"/>
              <a:gd name="connsiteX584" fmla="*/ 302168 w 7467600"/>
              <a:gd name="connsiteY584" fmla="*/ 1274495 h 6858000"/>
              <a:gd name="connsiteX585" fmla="*/ 291466 w 7467600"/>
              <a:gd name="connsiteY585" fmla="*/ 1250369 h 6858000"/>
              <a:gd name="connsiteX586" fmla="*/ 678222 w 7467600"/>
              <a:gd name="connsiteY586" fmla="*/ 1248670 h 6858000"/>
              <a:gd name="connsiteX587" fmla="*/ 775536 w 7467600"/>
              <a:gd name="connsiteY587" fmla="*/ 1388015 h 6858000"/>
              <a:gd name="connsiteX588" fmla="*/ 894529 w 7467600"/>
              <a:gd name="connsiteY588" fmla="*/ 1567739 h 6858000"/>
              <a:gd name="connsiteX589" fmla="*/ 948000 w 7467600"/>
              <a:gd name="connsiteY589" fmla="*/ 1663088 h 6858000"/>
              <a:gd name="connsiteX590" fmla="*/ 1006812 w 7467600"/>
              <a:gd name="connsiteY590" fmla="*/ 1767683 h 6858000"/>
              <a:gd name="connsiteX591" fmla="*/ 1149133 w 7467600"/>
              <a:gd name="connsiteY591" fmla="*/ 1971513 h 6858000"/>
              <a:gd name="connsiteX592" fmla="*/ 1333952 w 7467600"/>
              <a:gd name="connsiteY592" fmla="*/ 2251620 h 6858000"/>
              <a:gd name="connsiteX593" fmla="*/ 1337329 w 7467600"/>
              <a:gd name="connsiteY593" fmla="*/ 2258350 h 6858000"/>
              <a:gd name="connsiteX594" fmla="*/ 1014726 w 7467600"/>
              <a:gd name="connsiteY594" fmla="*/ 1615556 h 6858000"/>
              <a:gd name="connsiteX595" fmla="*/ 678222 w 7467600"/>
              <a:gd name="connsiteY595" fmla="*/ 1248670 h 6858000"/>
              <a:gd name="connsiteX596" fmla="*/ 6691602 w 7467600"/>
              <a:gd name="connsiteY596" fmla="*/ 1140573 h 6858000"/>
              <a:gd name="connsiteX597" fmla="*/ 6571100 w 7467600"/>
              <a:gd name="connsiteY597" fmla="*/ 1183662 h 6858000"/>
              <a:gd name="connsiteX598" fmla="*/ 6241687 w 7467600"/>
              <a:gd name="connsiteY598" fmla="*/ 1257600 h 6858000"/>
              <a:gd name="connsiteX599" fmla="*/ 5693009 w 7467600"/>
              <a:gd name="connsiteY599" fmla="*/ 1478256 h 6858000"/>
              <a:gd name="connsiteX600" fmla="*/ 6548420 w 7467600"/>
              <a:gd name="connsiteY600" fmla="*/ 1214599 h 6858000"/>
              <a:gd name="connsiteX601" fmla="*/ 6605473 w 7467600"/>
              <a:gd name="connsiteY601" fmla="*/ 1184686 h 6858000"/>
              <a:gd name="connsiteX602" fmla="*/ 6691602 w 7467600"/>
              <a:gd name="connsiteY602" fmla="*/ 1140573 h 6858000"/>
              <a:gd name="connsiteX603" fmla="*/ 4002475 w 7467600"/>
              <a:gd name="connsiteY603" fmla="*/ 1037802 h 6858000"/>
              <a:gd name="connsiteX604" fmla="*/ 4000324 w 7467600"/>
              <a:gd name="connsiteY604" fmla="*/ 1039362 h 6858000"/>
              <a:gd name="connsiteX605" fmla="*/ 4002862 w 7467600"/>
              <a:gd name="connsiteY605" fmla="*/ 1042866 h 6858000"/>
              <a:gd name="connsiteX606" fmla="*/ 4002475 w 7467600"/>
              <a:gd name="connsiteY606" fmla="*/ 1037802 h 6858000"/>
              <a:gd name="connsiteX607" fmla="*/ 506322 w 7467600"/>
              <a:gd name="connsiteY607" fmla="*/ 1020997 h 6858000"/>
              <a:gd name="connsiteX608" fmla="*/ 533068 w 7467600"/>
              <a:gd name="connsiteY608" fmla="*/ 1029409 h 6858000"/>
              <a:gd name="connsiteX609" fmla="*/ 1232525 w 7467600"/>
              <a:gd name="connsiteY609" fmla="*/ 1804675 h 6858000"/>
              <a:gd name="connsiteX610" fmla="*/ 1388858 w 7467600"/>
              <a:gd name="connsiteY610" fmla="*/ 2368011 h 6858000"/>
              <a:gd name="connsiteX611" fmla="*/ 1384098 w 7467600"/>
              <a:gd name="connsiteY611" fmla="*/ 2378125 h 6858000"/>
              <a:gd name="connsiteX612" fmla="*/ 1425393 w 7467600"/>
              <a:gd name="connsiteY612" fmla="*/ 2589124 h 6858000"/>
              <a:gd name="connsiteX613" fmla="*/ 1424001 w 7467600"/>
              <a:gd name="connsiteY613" fmla="*/ 2597541 h 6858000"/>
              <a:gd name="connsiteX614" fmla="*/ 2152729 w 7467600"/>
              <a:gd name="connsiteY614" fmla="*/ 2864487 h 6858000"/>
              <a:gd name="connsiteX615" fmla="*/ 2020609 w 7467600"/>
              <a:gd name="connsiteY615" fmla="*/ 2539671 h 6858000"/>
              <a:gd name="connsiteX616" fmla="*/ 2018920 w 7467600"/>
              <a:gd name="connsiteY616" fmla="*/ 2536309 h 6858000"/>
              <a:gd name="connsiteX617" fmla="*/ 1342441 w 7467600"/>
              <a:gd name="connsiteY617" fmla="*/ 1173017 h 6858000"/>
              <a:gd name="connsiteX618" fmla="*/ 1367925 w 7467600"/>
              <a:gd name="connsiteY618" fmla="*/ 1135648 h 6858000"/>
              <a:gd name="connsiteX619" fmla="*/ 1771401 w 7467600"/>
              <a:gd name="connsiteY619" fmla="*/ 1806673 h 6858000"/>
              <a:gd name="connsiteX620" fmla="*/ 1972385 w 7467600"/>
              <a:gd name="connsiteY620" fmla="*/ 2198735 h 6858000"/>
              <a:gd name="connsiteX621" fmla="*/ 2040892 w 7467600"/>
              <a:gd name="connsiteY621" fmla="*/ 2405205 h 6858000"/>
              <a:gd name="connsiteX622" fmla="*/ 2131689 w 7467600"/>
              <a:gd name="connsiteY622" fmla="*/ 1936926 h 6858000"/>
              <a:gd name="connsiteX623" fmla="*/ 2454820 w 7467600"/>
              <a:gd name="connsiteY623" fmla="*/ 1248808 h 6858000"/>
              <a:gd name="connsiteX624" fmla="*/ 2492512 w 7467600"/>
              <a:gd name="connsiteY624" fmla="*/ 1302920 h 6858000"/>
              <a:gd name="connsiteX625" fmla="*/ 2081216 w 7467600"/>
              <a:gd name="connsiteY625" fmla="*/ 2527513 h 6858000"/>
              <a:gd name="connsiteX626" fmla="*/ 2081211 w 7467600"/>
              <a:gd name="connsiteY626" fmla="*/ 2528916 h 6858000"/>
              <a:gd name="connsiteX627" fmla="*/ 2199067 w 7467600"/>
              <a:gd name="connsiteY627" fmla="*/ 2884061 h 6858000"/>
              <a:gd name="connsiteX628" fmla="*/ 3192586 w 7467600"/>
              <a:gd name="connsiteY628" fmla="*/ 3411496 h 6858000"/>
              <a:gd name="connsiteX629" fmla="*/ 3182620 w 7467600"/>
              <a:gd name="connsiteY629" fmla="*/ 3483279 h 6858000"/>
              <a:gd name="connsiteX630" fmla="*/ 2435119 w 7467600"/>
              <a:gd name="connsiteY630" fmla="*/ 3080173 h 6858000"/>
              <a:gd name="connsiteX631" fmla="*/ 2410152 w 7467600"/>
              <a:gd name="connsiteY631" fmla="*/ 3063751 h 6858000"/>
              <a:gd name="connsiteX632" fmla="*/ 2408099 w 7467600"/>
              <a:gd name="connsiteY632" fmla="*/ 3064403 h 6858000"/>
              <a:gd name="connsiteX633" fmla="*/ 2407218 w 7467600"/>
              <a:gd name="connsiteY633" fmla="*/ 3070324 h 6858000"/>
              <a:gd name="connsiteX634" fmla="*/ 2380138 w 7467600"/>
              <a:gd name="connsiteY634" fmla="*/ 3099341 h 6858000"/>
              <a:gd name="connsiteX635" fmla="*/ 1765923 w 7467600"/>
              <a:gd name="connsiteY635" fmla="*/ 3581043 h 6858000"/>
              <a:gd name="connsiteX636" fmla="*/ 1702258 w 7467600"/>
              <a:gd name="connsiteY636" fmla="*/ 3612286 h 6858000"/>
              <a:gd name="connsiteX637" fmla="*/ 1538370 w 7467600"/>
              <a:gd name="connsiteY637" fmla="*/ 3811804 h 6858000"/>
              <a:gd name="connsiteX638" fmla="*/ 542867 w 7467600"/>
              <a:gd name="connsiteY638" fmla="*/ 4944092 h 6858000"/>
              <a:gd name="connsiteX639" fmla="*/ 515800 w 7467600"/>
              <a:gd name="connsiteY639" fmla="*/ 4862180 h 6858000"/>
              <a:gd name="connsiteX640" fmla="*/ 909145 w 7467600"/>
              <a:gd name="connsiteY640" fmla="*/ 4199225 h 6858000"/>
              <a:gd name="connsiteX641" fmla="*/ 1214067 w 7467600"/>
              <a:gd name="connsiteY641" fmla="*/ 3908561 h 6858000"/>
              <a:gd name="connsiteX642" fmla="*/ 640967 w 7467600"/>
              <a:gd name="connsiteY642" fmla="*/ 4105601 h 6858000"/>
              <a:gd name="connsiteX643" fmla="*/ 112563 w 7467600"/>
              <a:gd name="connsiteY643" fmla="*/ 4396952 h 6858000"/>
              <a:gd name="connsiteX644" fmla="*/ 0 w 7467600"/>
              <a:gd name="connsiteY644" fmla="*/ 4466006 h 6858000"/>
              <a:gd name="connsiteX645" fmla="*/ 0 w 7467600"/>
              <a:gd name="connsiteY645" fmla="*/ 4233763 h 6858000"/>
              <a:gd name="connsiteX646" fmla="*/ 36881 w 7467600"/>
              <a:gd name="connsiteY646" fmla="*/ 4200118 h 6858000"/>
              <a:gd name="connsiteX647" fmla="*/ 910534 w 7467600"/>
              <a:gd name="connsiteY647" fmla="*/ 3629753 h 6858000"/>
              <a:gd name="connsiteX648" fmla="*/ 1578717 w 7467600"/>
              <a:gd name="connsiteY648" fmla="*/ 3575982 h 6858000"/>
              <a:gd name="connsiteX649" fmla="*/ 2338780 w 7467600"/>
              <a:gd name="connsiteY649" fmla="*/ 3033725 h 6858000"/>
              <a:gd name="connsiteX650" fmla="*/ 1807991 w 7467600"/>
              <a:gd name="connsiteY650" fmla="*/ 2807184 h 6858000"/>
              <a:gd name="connsiteX651" fmla="*/ 1416358 w 7467600"/>
              <a:gd name="connsiteY651" fmla="*/ 3112571 h 6858000"/>
              <a:gd name="connsiteX652" fmla="*/ 939066 w 7467600"/>
              <a:gd name="connsiteY652" fmla="*/ 3378798 h 6858000"/>
              <a:gd name="connsiteX653" fmla="*/ 115099 w 7467600"/>
              <a:gd name="connsiteY653" fmla="*/ 3607650 h 6858000"/>
              <a:gd name="connsiteX654" fmla="*/ 97284 w 7467600"/>
              <a:gd name="connsiteY654" fmla="*/ 3520393 h 6858000"/>
              <a:gd name="connsiteX655" fmla="*/ 922050 w 7467600"/>
              <a:gd name="connsiteY655" fmla="*/ 3074867 h 6858000"/>
              <a:gd name="connsiteX656" fmla="*/ 1405265 w 7467600"/>
              <a:gd name="connsiteY656" fmla="*/ 3016319 h 6858000"/>
              <a:gd name="connsiteX657" fmla="*/ 1407512 w 7467600"/>
              <a:gd name="connsiteY657" fmla="*/ 3018001 h 6858000"/>
              <a:gd name="connsiteX658" fmla="*/ 1726266 w 7467600"/>
              <a:gd name="connsiteY658" fmla="*/ 2777274 h 6858000"/>
              <a:gd name="connsiteX659" fmla="*/ 625390 w 7467600"/>
              <a:gd name="connsiteY659" fmla="*/ 2514541 h 6858000"/>
              <a:gd name="connsiteX660" fmla="*/ 619799 w 7467600"/>
              <a:gd name="connsiteY660" fmla="*/ 2527180 h 6858000"/>
              <a:gd name="connsiteX661" fmla="*/ 310030 w 7467600"/>
              <a:gd name="connsiteY661" fmla="*/ 2771818 h 6858000"/>
              <a:gd name="connsiteX662" fmla="*/ 173877 w 7467600"/>
              <a:gd name="connsiteY662" fmla="*/ 2937056 h 6858000"/>
              <a:gd name="connsiteX663" fmla="*/ 77889 w 7467600"/>
              <a:gd name="connsiteY663" fmla="*/ 3138440 h 6858000"/>
              <a:gd name="connsiteX664" fmla="*/ 0 w 7467600"/>
              <a:gd name="connsiteY664" fmla="*/ 3271395 h 6858000"/>
              <a:gd name="connsiteX665" fmla="*/ 0 w 7467600"/>
              <a:gd name="connsiteY665" fmla="*/ 3153002 h 6858000"/>
              <a:gd name="connsiteX666" fmla="*/ 2386 w 7467600"/>
              <a:gd name="connsiteY666" fmla="*/ 3149203 h 6858000"/>
              <a:gd name="connsiteX667" fmla="*/ 89753 w 7467600"/>
              <a:gd name="connsiteY667" fmla="*/ 2987702 h 6858000"/>
              <a:gd name="connsiteX668" fmla="*/ 76869 w 7467600"/>
              <a:gd name="connsiteY668" fmla="*/ 3005404 h 6858000"/>
              <a:gd name="connsiteX669" fmla="*/ 32049 w 7467600"/>
              <a:gd name="connsiteY669" fmla="*/ 3065814 h 6858000"/>
              <a:gd name="connsiteX670" fmla="*/ 0 w 7467600"/>
              <a:gd name="connsiteY670" fmla="*/ 3108744 h 6858000"/>
              <a:gd name="connsiteX671" fmla="*/ 0 w 7467600"/>
              <a:gd name="connsiteY671" fmla="*/ 3058059 h 6858000"/>
              <a:gd name="connsiteX672" fmla="*/ 7610 w 7467600"/>
              <a:gd name="connsiteY672" fmla="*/ 3047889 h 6858000"/>
              <a:gd name="connsiteX673" fmla="*/ 52419 w 7467600"/>
              <a:gd name="connsiteY673" fmla="*/ 2987479 h 6858000"/>
              <a:gd name="connsiteX674" fmla="*/ 59142 w 7467600"/>
              <a:gd name="connsiteY674" fmla="*/ 2978488 h 6858000"/>
              <a:gd name="connsiteX675" fmla="*/ 0 w 7467600"/>
              <a:gd name="connsiteY675" fmla="*/ 3015334 h 6858000"/>
              <a:gd name="connsiteX676" fmla="*/ 0 w 7467600"/>
              <a:gd name="connsiteY676" fmla="*/ 2914286 h 6858000"/>
              <a:gd name="connsiteX677" fmla="*/ 36383 w 7467600"/>
              <a:gd name="connsiteY677" fmla="*/ 2901128 h 6858000"/>
              <a:gd name="connsiteX678" fmla="*/ 156329 w 7467600"/>
              <a:gd name="connsiteY678" fmla="*/ 2840533 h 6858000"/>
              <a:gd name="connsiteX679" fmla="*/ 358355 w 7467600"/>
              <a:gd name="connsiteY679" fmla="*/ 2620471 h 6858000"/>
              <a:gd name="connsiteX680" fmla="*/ 510577 w 7467600"/>
              <a:gd name="connsiteY680" fmla="*/ 2501244 h 6858000"/>
              <a:gd name="connsiteX681" fmla="*/ 211967 w 7467600"/>
              <a:gd name="connsiteY681" fmla="*/ 2479171 h 6858000"/>
              <a:gd name="connsiteX682" fmla="*/ 0 w 7467600"/>
              <a:gd name="connsiteY682" fmla="*/ 2476398 h 6858000"/>
              <a:gd name="connsiteX683" fmla="*/ 0 w 7467600"/>
              <a:gd name="connsiteY683" fmla="*/ 2389189 h 6858000"/>
              <a:gd name="connsiteX684" fmla="*/ 103062 w 7467600"/>
              <a:gd name="connsiteY684" fmla="*/ 2389518 h 6858000"/>
              <a:gd name="connsiteX685" fmla="*/ 510734 w 7467600"/>
              <a:gd name="connsiteY685" fmla="*/ 2416201 h 6858000"/>
              <a:gd name="connsiteX686" fmla="*/ 279257 w 7467600"/>
              <a:gd name="connsiteY686" fmla="*/ 2092102 h 6858000"/>
              <a:gd name="connsiteX687" fmla="*/ 65265 w 7467600"/>
              <a:gd name="connsiteY687" fmla="*/ 2006049 h 6858000"/>
              <a:gd name="connsiteX688" fmla="*/ 0 w 7467600"/>
              <a:gd name="connsiteY688" fmla="*/ 1982532 h 6858000"/>
              <a:gd name="connsiteX689" fmla="*/ 0 w 7467600"/>
              <a:gd name="connsiteY689" fmla="*/ 1912789 h 6858000"/>
              <a:gd name="connsiteX690" fmla="*/ 97460 w 7467600"/>
              <a:gd name="connsiteY690" fmla="*/ 1953725 h 6858000"/>
              <a:gd name="connsiteX691" fmla="*/ 221272 w 7467600"/>
              <a:gd name="connsiteY691" fmla="*/ 1980766 h 6858000"/>
              <a:gd name="connsiteX692" fmla="*/ 116765 w 7467600"/>
              <a:gd name="connsiteY692" fmla="*/ 1911033 h 6858000"/>
              <a:gd name="connsiteX693" fmla="*/ 16405 w 7467600"/>
              <a:gd name="connsiteY693" fmla="*/ 1803412 h 6858000"/>
              <a:gd name="connsiteX694" fmla="*/ 0 w 7467600"/>
              <a:gd name="connsiteY694" fmla="*/ 1784777 h 6858000"/>
              <a:gd name="connsiteX695" fmla="*/ 0 w 7467600"/>
              <a:gd name="connsiteY695" fmla="*/ 1740082 h 6858000"/>
              <a:gd name="connsiteX696" fmla="*/ 39394 w 7467600"/>
              <a:gd name="connsiteY696" fmla="*/ 1784856 h 6858000"/>
              <a:gd name="connsiteX697" fmla="*/ 135813 w 7467600"/>
              <a:gd name="connsiteY697" fmla="*/ 1888838 h 6858000"/>
              <a:gd name="connsiteX698" fmla="*/ 242575 w 7467600"/>
              <a:gd name="connsiteY698" fmla="*/ 1958841 h 6858000"/>
              <a:gd name="connsiteX699" fmla="*/ 82197 w 7467600"/>
              <a:gd name="connsiteY699" fmla="*/ 1754826 h 6858000"/>
              <a:gd name="connsiteX700" fmla="*/ 0 w 7467600"/>
              <a:gd name="connsiteY700" fmla="*/ 1679650 h 6858000"/>
              <a:gd name="connsiteX701" fmla="*/ 0 w 7467600"/>
              <a:gd name="connsiteY701" fmla="*/ 1602463 h 6858000"/>
              <a:gd name="connsiteX702" fmla="*/ 84689 w 7467600"/>
              <a:gd name="connsiteY702" fmla="*/ 1677442 h 6858000"/>
              <a:gd name="connsiteX703" fmla="*/ 298437 w 7467600"/>
              <a:gd name="connsiteY703" fmla="*/ 1968019 h 6858000"/>
              <a:gd name="connsiteX704" fmla="*/ 227269 w 7467600"/>
              <a:gd name="connsiteY704" fmla="*/ 1114064 h 6858000"/>
              <a:gd name="connsiteX705" fmla="*/ 248003 w 7467600"/>
              <a:gd name="connsiteY705" fmla="*/ 1089613 h 6858000"/>
              <a:gd name="connsiteX706" fmla="*/ 427020 w 7467600"/>
              <a:gd name="connsiteY706" fmla="*/ 1619803 h 6858000"/>
              <a:gd name="connsiteX707" fmla="*/ 340345 w 7467600"/>
              <a:gd name="connsiteY707" fmla="*/ 2027739 h 6858000"/>
              <a:gd name="connsiteX708" fmla="*/ 360865 w 7467600"/>
              <a:gd name="connsiteY708" fmla="*/ 2044827 h 6858000"/>
              <a:gd name="connsiteX709" fmla="*/ 560414 w 7467600"/>
              <a:gd name="connsiteY709" fmla="*/ 2421457 h 6858000"/>
              <a:gd name="connsiteX710" fmla="*/ 1359703 w 7467600"/>
              <a:gd name="connsiteY710" fmla="*/ 2578554 h 6858000"/>
              <a:gd name="connsiteX711" fmla="*/ 1359422 w 7467600"/>
              <a:gd name="connsiteY711" fmla="*/ 2577994 h 6858000"/>
              <a:gd name="connsiteX712" fmla="*/ 828701 w 7467600"/>
              <a:gd name="connsiteY712" fmla="*/ 1839520 h 6858000"/>
              <a:gd name="connsiteX713" fmla="*/ 494427 w 7467600"/>
              <a:gd name="connsiteY713" fmla="*/ 1092333 h 6858000"/>
              <a:gd name="connsiteX714" fmla="*/ 506322 w 7467600"/>
              <a:gd name="connsiteY714" fmla="*/ 1020997 h 6858000"/>
              <a:gd name="connsiteX715" fmla="*/ 4570198 w 7467600"/>
              <a:gd name="connsiteY715" fmla="*/ 978081 h 6858000"/>
              <a:gd name="connsiteX716" fmla="*/ 4523691 w 7467600"/>
              <a:gd name="connsiteY716" fmla="*/ 1127776 h 6858000"/>
              <a:gd name="connsiteX717" fmla="*/ 4509875 w 7467600"/>
              <a:gd name="connsiteY717" fmla="*/ 1167552 h 6858000"/>
              <a:gd name="connsiteX718" fmla="*/ 4478168 w 7467600"/>
              <a:gd name="connsiteY718" fmla="*/ 1260735 h 6858000"/>
              <a:gd name="connsiteX719" fmla="*/ 4409309 w 7467600"/>
              <a:gd name="connsiteY719" fmla="*/ 1666996 h 6858000"/>
              <a:gd name="connsiteX720" fmla="*/ 4370031 w 7467600"/>
              <a:gd name="connsiteY720" fmla="*/ 1955666 h 6858000"/>
              <a:gd name="connsiteX721" fmla="*/ 4570198 w 7467600"/>
              <a:gd name="connsiteY721" fmla="*/ 978081 h 6858000"/>
              <a:gd name="connsiteX722" fmla="*/ 4557898 w 7467600"/>
              <a:gd name="connsiteY722" fmla="*/ 900011 h 6858000"/>
              <a:gd name="connsiteX723" fmla="*/ 4344840 w 7467600"/>
              <a:gd name="connsiteY723" fmla="*/ 1922038 h 6858000"/>
              <a:gd name="connsiteX724" fmla="*/ 4378710 w 7467600"/>
              <a:gd name="connsiteY724" fmla="*/ 1665516 h 6858000"/>
              <a:gd name="connsiteX725" fmla="*/ 4448798 w 7467600"/>
              <a:gd name="connsiteY725" fmla="*/ 1253024 h 6858000"/>
              <a:gd name="connsiteX726" fmla="*/ 4480315 w 7467600"/>
              <a:gd name="connsiteY726" fmla="*/ 1158454 h 6858000"/>
              <a:gd name="connsiteX727" fmla="*/ 4494133 w 7467600"/>
              <a:gd name="connsiteY727" fmla="*/ 1118676 h 6858000"/>
              <a:gd name="connsiteX728" fmla="*/ 4557898 w 7467600"/>
              <a:gd name="connsiteY728" fmla="*/ 900011 h 6858000"/>
              <a:gd name="connsiteX729" fmla="*/ 5870151 w 7467600"/>
              <a:gd name="connsiteY729" fmla="*/ 898890 h 6858000"/>
              <a:gd name="connsiteX730" fmla="*/ 5861335 w 7467600"/>
              <a:gd name="connsiteY730" fmla="*/ 899177 h 6858000"/>
              <a:gd name="connsiteX731" fmla="*/ 5843702 w 7467600"/>
              <a:gd name="connsiteY731" fmla="*/ 899748 h 6858000"/>
              <a:gd name="connsiteX732" fmla="*/ 5651107 w 7467600"/>
              <a:gd name="connsiteY732" fmla="*/ 920306 h 6858000"/>
              <a:gd name="connsiteX733" fmla="*/ 5459407 w 7467600"/>
              <a:gd name="connsiteY733" fmla="*/ 940975 h 6858000"/>
              <a:gd name="connsiteX734" fmla="*/ 5374846 w 7467600"/>
              <a:gd name="connsiteY734" fmla="*/ 941988 h 6858000"/>
              <a:gd name="connsiteX735" fmla="*/ 5256105 w 7467600"/>
              <a:gd name="connsiteY735" fmla="*/ 945632 h 6858000"/>
              <a:gd name="connsiteX736" fmla="*/ 5107071 w 7467600"/>
              <a:gd name="connsiteY736" fmla="*/ 969720 h 6858000"/>
              <a:gd name="connsiteX737" fmla="*/ 4998681 w 7467600"/>
              <a:gd name="connsiteY737" fmla="*/ 988771 h 6858000"/>
              <a:gd name="connsiteX738" fmla="*/ 5870151 w 7467600"/>
              <a:gd name="connsiteY738" fmla="*/ 898890 h 6858000"/>
              <a:gd name="connsiteX739" fmla="*/ 5504425 w 7467600"/>
              <a:gd name="connsiteY739" fmla="*/ 848067 h 6858000"/>
              <a:gd name="connsiteX740" fmla="*/ 4968849 w 7467600"/>
              <a:gd name="connsiteY740" fmla="*/ 962318 h 6858000"/>
              <a:gd name="connsiteX741" fmla="*/ 5104039 w 7467600"/>
              <a:gd name="connsiteY741" fmla="*/ 940634 h 6858000"/>
              <a:gd name="connsiteX742" fmla="*/ 5256311 w 7467600"/>
              <a:gd name="connsiteY742" fmla="*/ 916490 h 6858000"/>
              <a:gd name="connsiteX743" fmla="*/ 5377381 w 7467600"/>
              <a:gd name="connsiteY743" fmla="*/ 912671 h 6858000"/>
              <a:gd name="connsiteX744" fmla="*/ 5460148 w 7467600"/>
              <a:gd name="connsiteY744" fmla="*/ 911442 h 6858000"/>
              <a:gd name="connsiteX745" fmla="*/ 5648971 w 7467600"/>
              <a:gd name="connsiteY745" fmla="*/ 891331 h 6858000"/>
              <a:gd name="connsiteX746" fmla="*/ 5844807 w 7467600"/>
              <a:gd name="connsiteY746" fmla="*/ 870718 h 6858000"/>
              <a:gd name="connsiteX747" fmla="*/ 5862975 w 7467600"/>
              <a:gd name="connsiteY747" fmla="*/ 869756 h 6858000"/>
              <a:gd name="connsiteX748" fmla="*/ 5920887 w 7467600"/>
              <a:gd name="connsiteY748" fmla="*/ 865929 h 6858000"/>
              <a:gd name="connsiteX749" fmla="*/ 5504425 w 7467600"/>
              <a:gd name="connsiteY749" fmla="*/ 848067 h 6858000"/>
              <a:gd name="connsiteX750" fmla="*/ 3607114 w 7467600"/>
              <a:gd name="connsiteY750" fmla="*/ 467441 h 6858000"/>
              <a:gd name="connsiteX751" fmla="*/ 3296242 w 7467600"/>
              <a:gd name="connsiteY751" fmla="*/ 807991 h 6858000"/>
              <a:gd name="connsiteX752" fmla="*/ 3174674 w 7467600"/>
              <a:gd name="connsiteY752" fmla="*/ 919759 h 6858000"/>
              <a:gd name="connsiteX753" fmla="*/ 3042978 w 7467600"/>
              <a:gd name="connsiteY753" fmla="*/ 1054894 h 6858000"/>
              <a:gd name="connsiteX754" fmla="*/ 2968914 w 7467600"/>
              <a:gd name="connsiteY754" fmla="*/ 1133756 h 6858000"/>
              <a:gd name="connsiteX755" fmla="*/ 3103823 w 7467600"/>
              <a:gd name="connsiteY755" fmla="*/ 1026814 h 6858000"/>
              <a:gd name="connsiteX756" fmla="*/ 3607114 w 7467600"/>
              <a:gd name="connsiteY756" fmla="*/ 467441 h 6858000"/>
              <a:gd name="connsiteX757" fmla="*/ 3744487 w 7467600"/>
              <a:gd name="connsiteY757" fmla="*/ 383136 h 6858000"/>
              <a:gd name="connsiteX758" fmla="*/ 3970213 w 7467600"/>
              <a:gd name="connsiteY758" fmla="*/ 995559 h 6858000"/>
              <a:gd name="connsiteX759" fmla="*/ 3744487 w 7467600"/>
              <a:gd name="connsiteY759" fmla="*/ 383136 h 6858000"/>
              <a:gd name="connsiteX760" fmla="*/ 3624562 w 7467600"/>
              <a:gd name="connsiteY760" fmla="*/ 367041 h 6858000"/>
              <a:gd name="connsiteX761" fmla="*/ 3489712 w 7467600"/>
              <a:gd name="connsiteY761" fmla="*/ 485386 h 6858000"/>
              <a:gd name="connsiteX762" fmla="*/ 3182994 w 7467600"/>
              <a:gd name="connsiteY762" fmla="*/ 828265 h 6858000"/>
              <a:gd name="connsiteX763" fmla="*/ 2892114 w 7467600"/>
              <a:gd name="connsiteY763" fmla="*/ 1172635 h 6858000"/>
              <a:gd name="connsiteX764" fmla="*/ 3021459 w 7467600"/>
              <a:gd name="connsiteY764" fmla="*/ 1035385 h 6858000"/>
              <a:gd name="connsiteX765" fmla="*/ 3153873 w 7467600"/>
              <a:gd name="connsiteY765" fmla="*/ 898971 h 6858000"/>
              <a:gd name="connsiteX766" fmla="*/ 3276511 w 7467600"/>
              <a:gd name="connsiteY766" fmla="*/ 786423 h 6858000"/>
              <a:gd name="connsiteX767" fmla="*/ 3584154 w 7467600"/>
              <a:gd name="connsiteY767" fmla="*/ 448218 h 6858000"/>
              <a:gd name="connsiteX768" fmla="*/ 3624562 w 7467600"/>
              <a:gd name="connsiteY768" fmla="*/ 367041 h 6858000"/>
              <a:gd name="connsiteX769" fmla="*/ 3766672 w 7467600"/>
              <a:gd name="connsiteY769" fmla="*/ 359429 h 6858000"/>
              <a:gd name="connsiteX770" fmla="*/ 3996338 w 7467600"/>
              <a:gd name="connsiteY770" fmla="*/ 968237 h 6858000"/>
              <a:gd name="connsiteX771" fmla="*/ 3766672 w 7467600"/>
              <a:gd name="connsiteY771" fmla="*/ 359429 h 6858000"/>
              <a:gd name="connsiteX772" fmla="*/ 5805386 w 7467600"/>
              <a:gd name="connsiteY772" fmla="*/ 239240 h 6858000"/>
              <a:gd name="connsiteX773" fmla="*/ 5736947 w 7467600"/>
              <a:gd name="connsiteY773" fmla="*/ 261367 h 6858000"/>
              <a:gd name="connsiteX774" fmla="*/ 5427012 w 7467600"/>
              <a:gd name="connsiteY774" fmla="*/ 311272 h 6858000"/>
              <a:gd name="connsiteX775" fmla="*/ 5147818 w 7467600"/>
              <a:gd name="connsiteY775" fmla="*/ 322112 h 6858000"/>
              <a:gd name="connsiteX776" fmla="*/ 5060854 w 7467600"/>
              <a:gd name="connsiteY776" fmla="*/ 311882 h 6858000"/>
              <a:gd name="connsiteX777" fmla="*/ 4945989 w 7467600"/>
              <a:gd name="connsiteY777" fmla="*/ 300516 h 6858000"/>
              <a:gd name="connsiteX778" fmla="*/ 5410479 w 7467600"/>
              <a:gd name="connsiteY778" fmla="*/ 348434 h 6858000"/>
              <a:gd name="connsiteX779" fmla="*/ 5805386 w 7467600"/>
              <a:gd name="connsiteY779" fmla="*/ 239240 h 6858000"/>
              <a:gd name="connsiteX780" fmla="*/ 5905192 w 7467600"/>
              <a:gd name="connsiteY780" fmla="*/ 163079 h 6858000"/>
              <a:gd name="connsiteX781" fmla="*/ 5865655 w 7467600"/>
              <a:gd name="connsiteY781" fmla="*/ 171901 h 6858000"/>
              <a:gd name="connsiteX782" fmla="*/ 5259740 w 7467600"/>
              <a:gd name="connsiteY782" fmla="*/ 257013 h 6858000"/>
              <a:gd name="connsiteX783" fmla="*/ 5208466 w 7467600"/>
              <a:gd name="connsiteY783" fmla="*/ 257550 h 6858000"/>
              <a:gd name="connsiteX784" fmla="*/ 4980204 w 7467600"/>
              <a:gd name="connsiteY784" fmla="*/ 271903 h 6858000"/>
              <a:gd name="connsiteX785" fmla="*/ 5068068 w 7467600"/>
              <a:gd name="connsiteY785" fmla="*/ 282244 h 6858000"/>
              <a:gd name="connsiteX786" fmla="*/ 5153231 w 7467600"/>
              <a:gd name="connsiteY786" fmla="*/ 292240 h 6858000"/>
              <a:gd name="connsiteX787" fmla="*/ 5426491 w 7467600"/>
              <a:gd name="connsiteY787" fmla="*/ 281128 h 6858000"/>
              <a:gd name="connsiteX788" fmla="*/ 5731212 w 7467600"/>
              <a:gd name="connsiteY788" fmla="*/ 231951 h 6858000"/>
              <a:gd name="connsiteX789" fmla="*/ 5905192 w 7467600"/>
              <a:gd name="connsiteY789" fmla="*/ 163079 h 6858000"/>
              <a:gd name="connsiteX790" fmla="*/ 5944437 w 7467600"/>
              <a:gd name="connsiteY790" fmla="*/ 113829 h 6858000"/>
              <a:gd name="connsiteX791" fmla="*/ 5825032 w 7467600"/>
              <a:gd name="connsiteY791" fmla="*/ 146405 h 6858000"/>
              <a:gd name="connsiteX792" fmla="*/ 4955599 w 7467600"/>
              <a:gd name="connsiteY792" fmla="*/ 247008 h 6858000"/>
              <a:gd name="connsiteX793" fmla="*/ 5210104 w 7467600"/>
              <a:gd name="connsiteY793" fmla="*/ 228123 h 6858000"/>
              <a:gd name="connsiteX794" fmla="*/ 5261015 w 7467600"/>
              <a:gd name="connsiteY794" fmla="*/ 227087 h 6858000"/>
              <a:gd name="connsiteX795" fmla="*/ 5861181 w 7467600"/>
              <a:gd name="connsiteY795" fmla="*/ 143093 h 6858000"/>
              <a:gd name="connsiteX796" fmla="*/ 5961252 w 7467600"/>
              <a:gd name="connsiteY796" fmla="*/ 114820 h 6858000"/>
              <a:gd name="connsiteX797" fmla="*/ 5944437 w 7467600"/>
              <a:gd name="connsiteY797" fmla="*/ 113829 h 6858000"/>
              <a:gd name="connsiteX798" fmla="*/ 3882765 w 7467600"/>
              <a:gd name="connsiteY798" fmla="*/ 0 h 6858000"/>
              <a:gd name="connsiteX799" fmla="*/ 3995099 w 7467600"/>
              <a:gd name="connsiteY799" fmla="*/ 0 h 6858000"/>
              <a:gd name="connsiteX800" fmla="*/ 4163818 w 7467600"/>
              <a:gd name="connsiteY800" fmla="*/ 234104 h 6858000"/>
              <a:gd name="connsiteX801" fmla="*/ 4172099 w 7467600"/>
              <a:gd name="connsiteY801" fmla="*/ 234207 h 6858000"/>
              <a:gd name="connsiteX802" fmla="*/ 4784282 w 7467600"/>
              <a:gd name="connsiteY802" fmla="*/ 276561 h 6858000"/>
              <a:gd name="connsiteX803" fmla="*/ 4801687 w 7467600"/>
              <a:gd name="connsiteY803" fmla="*/ 267764 h 6858000"/>
              <a:gd name="connsiteX804" fmla="*/ 6082788 w 7467600"/>
              <a:gd name="connsiteY804" fmla="*/ 64119 h 6858000"/>
              <a:gd name="connsiteX805" fmla="*/ 6099442 w 7467600"/>
              <a:gd name="connsiteY805" fmla="*/ 82568 h 6858000"/>
              <a:gd name="connsiteX806" fmla="*/ 4804137 w 7467600"/>
              <a:gd name="connsiteY806" fmla="*/ 320931 h 6858000"/>
              <a:gd name="connsiteX807" fmla="*/ 4227047 w 7467600"/>
              <a:gd name="connsiteY807" fmla="*/ 313415 h 6858000"/>
              <a:gd name="connsiteX808" fmla="*/ 4346041 w 7467600"/>
              <a:gd name="connsiteY808" fmla="*/ 456086 h 6858000"/>
              <a:gd name="connsiteX809" fmla="*/ 4870967 w 7467600"/>
              <a:gd name="connsiteY809" fmla="*/ 963061 h 6858000"/>
              <a:gd name="connsiteX810" fmla="*/ 4889647 w 7467600"/>
              <a:gd name="connsiteY810" fmla="*/ 957147 h 6858000"/>
              <a:gd name="connsiteX811" fmla="*/ 5422504 w 7467600"/>
              <a:gd name="connsiteY811" fmla="*/ 805191 h 6858000"/>
              <a:gd name="connsiteX812" fmla="*/ 6087656 w 7467600"/>
              <a:gd name="connsiteY812" fmla="*/ 826703 h 6858000"/>
              <a:gd name="connsiteX813" fmla="*/ 6058717 w 7467600"/>
              <a:gd name="connsiteY813" fmla="*/ 865992 h 6858000"/>
              <a:gd name="connsiteX814" fmla="*/ 4974153 w 7467600"/>
              <a:gd name="connsiteY814" fmla="*/ 1045456 h 6858000"/>
              <a:gd name="connsiteX815" fmla="*/ 5627835 w 7467600"/>
              <a:gd name="connsiteY815" fmla="*/ 1472077 h 6858000"/>
              <a:gd name="connsiteX816" fmla="*/ 5629817 w 7467600"/>
              <a:gd name="connsiteY816" fmla="*/ 1471412 h 6858000"/>
              <a:gd name="connsiteX817" fmla="*/ 5634124 w 7467600"/>
              <a:gd name="connsiteY817" fmla="*/ 1470572 h 6858000"/>
              <a:gd name="connsiteX818" fmla="*/ 5755832 w 7467600"/>
              <a:gd name="connsiteY818" fmla="*/ 1383886 h 6858000"/>
              <a:gd name="connsiteX819" fmla="*/ 6014186 w 7467600"/>
              <a:gd name="connsiteY819" fmla="*/ 1279799 h 6858000"/>
              <a:gd name="connsiteX820" fmla="*/ 6901619 w 7467600"/>
              <a:gd name="connsiteY820" fmla="*/ 1047874 h 6858000"/>
              <a:gd name="connsiteX821" fmla="*/ 6931566 w 7467600"/>
              <a:gd name="connsiteY821" fmla="*/ 1062034 h 6858000"/>
              <a:gd name="connsiteX822" fmla="*/ 5790982 w 7467600"/>
              <a:gd name="connsiteY822" fmla="*/ 1561380 h 6858000"/>
              <a:gd name="connsiteX823" fmla="*/ 6188971 w 7467600"/>
              <a:gd name="connsiteY823" fmla="*/ 1755168 h 6858000"/>
              <a:gd name="connsiteX824" fmla="*/ 6202446 w 7467600"/>
              <a:gd name="connsiteY824" fmla="*/ 1752268 h 6858000"/>
              <a:gd name="connsiteX825" fmla="*/ 7179560 w 7467600"/>
              <a:gd name="connsiteY825" fmla="*/ 1467551 h 6858000"/>
              <a:gd name="connsiteX826" fmla="*/ 7158730 w 7467600"/>
              <a:gd name="connsiteY826" fmla="*/ 1507835 h 6858000"/>
              <a:gd name="connsiteX827" fmla="*/ 6326959 w 7467600"/>
              <a:gd name="connsiteY827" fmla="*/ 1817686 h 6858000"/>
              <a:gd name="connsiteX828" fmla="*/ 6537433 w 7467600"/>
              <a:gd name="connsiteY828" fmla="*/ 1907790 h 6858000"/>
              <a:gd name="connsiteX829" fmla="*/ 6550221 w 7467600"/>
              <a:gd name="connsiteY829" fmla="*/ 1910729 h 6858000"/>
              <a:gd name="connsiteX830" fmla="*/ 6964438 w 7467600"/>
              <a:gd name="connsiteY830" fmla="*/ 2209505 h 6858000"/>
              <a:gd name="connsiteX831" fmla="*/ 7367862 w 7467600"/>
              <a:gd name="connsiteY831" fmla="*/ 2806833 h 6858000"/>
              <a:gd name="connsiteX832" fmla="*/ 7364329 w 7467600"/>
              <a:gd name="connsiteY832" fmla="*/ 2826907 h 6858000"/>
              <a:gd name="connsiteX833" fmla="*/ 7290545 w 7467600"/>
              <a:gd name="connsiteY833" fmla="*/ 2850663 h 6858000"/>
              <a:gd name="connsiteX834" fmla="*/ 6472036 w 7467600"/>
              <a:gd name="connsiteY834" fmla="*/ 1959003 h 6858000"/>
              <a:gd name="connsiteX835" fmla="*/ 5792897 w 7467600"/>
              <a:gd name="connsiteY835" fmla="*/ 1647747 h 6858000"/>
              <a:gd name="connsiteX836" fmla="*/ 5842751 w 7467600"/>
              <a:gd name="connsiteY836" fmla="*/ 1816112 h 6858000"/>
              <a:gd name="connsiteX837" fmla="*/ 5847424 w 7467600"/>
              <a:gd name="connsiteY837" fmla="*/ 1815776 h 6858000"/>
              <a:gd name="connsiteX838" fmla="*/ 6399821 w 7467600"/>
              <a:gd name="connsiteY838" fmla="*/ 2344799 h 6858000"/>
              <a:gd name="connsiteX839" fmla="*/ 6323232 w 7467600"/>
              <a:gd name="connsiteY839" fmla="*/ 2389634 h 6858000"/>
              <a:gd name="connsiteX840" fmla="*/ 5942958 w 7467600"/>
              <a:gd name="connsiteY840" fmla="*/ 2077708 h 6858000"/>
              <a:gd name="connsiteX841" fmla="*/ 5921559 w 7467600"/>
              <a:gd name="connsiteY841" fmla="*/ 2378596 h 6858000"/>
              <a:gd name="connsiteX842" fmla="*/ 5817651 w 7467600"/>
              <a:gd name="connsiteY842" fmla="*/ 3023919 h 6858000"/>
              <a:gd name="connsiteX843" fmla="*/ 5729634 w 7467600"/>
              <a:gd name="connsiteY843" fmla="*/ 3051849 h 6858000"/>
              <a:gd name="connsiteX844" fmla="*/ 5611018 w 7467600"/>
              <a:gd name="connsiteY844" fmla="*/ 2316769 h 6858000"/>
              <a:gd name="connsiteX845" fmla="*/ 5687608 w 7467600"/>
              <a:gd name="connsiteY845" fmla="*/ 2039972 h 6858000"/>
              <a:gd name="connsiteX846" fmla="*/ 5657554 w 7467600"/>
              <a:gd name="connsiteY846" fmla="*/ 1576445 h 6858000"/>
              <a:gd name="connsiteX847" fmla="*/ 5150475 w 7467600"/>
              <a:gd name="connsiteY847" fmla="*/ 1274012 h 6858000"/>
              <a:gd name="connsiteX848" fmla="*/ 5349142 w 7467600"/>
              <a:gd name="connsiteY848" fmla="*/ 2204405 h 6858000"/>
              <a:gd name="connsiteX849" fmla="*/ 5262214 w 7467600"/>
              <a:gd name="connsiteY849" fmla="*/ 2233836 h 6858000"/>
              <a:gd name="connsiteX850" fmla="*/ 4981539 w 7467600"/>
              <a:gd name="connsiteY850" fmla="*/ 1542201 h 6858000"/>
              <a:gd name="connsiteX851" fmla="*/ 4958461 w 7467600"/>
              <a:gd name="connsiteY851" fmla="*/ 1136957 h 6858000"/>
              <a:gd name="connsiteX852" fmla="*/ 4655015 w 7467600"/>
              <a:gd name="connsiteY852" fmla="*/ 891426 h 6858000"/>
              <a:gd name="connsiteX853" fmla="*/ 4348002 w 7467600"/>
              <a:gd name="connsiteY853" fmla="*/ 2205895 h 6858000"/>
              <a:gd name="connsiteX854" fmla="*/ 4262250 w 7467600"/>
              <a:gd name="connsiteY854" fmla="*/ 2219972 h 6858000"/>
              <a:gd name="connsiteX855" fmla="*/ 4550611 w 7467600"/>
              <a:gd name="connsiteY855" fmla="*/ 817540 h 6858000"/>
              <a:gd name="connsiteX856" fmla="*/ 4564418 w 7467600"/>
              <a:gd name="connsiteY856" fmla="*/ 808293 h 6858000"/>
              <a:gd name="connsiteX857" fmla="*/ 4266388 w 7467600"/>
              <a:gd name="connsiteY857" fmla="*/ 500083 h 6858000"/>
              <a:gd name="connsiteX858" fmla="*/ 4032842 w 7467600"/>
              <a:gd name="connsiteY858" fmla="*/ 211809 h 6858000"/>
              <a:gd name="connsiteX859" fmla="*/ 3882765 w 7467600"/>
              <a:gd name="connsiteY859" fmla="*/ 0 h 6858000"/>
              <a:gd name="connsiteX860" fmla="*/ 3721337 w 7467600"/>
              <a:gd name="connsiteY860" fmla="*/ 0 h 6858000"/>
              <a:gd name="connsiteX861" fmla="*/ 3797544 w 7467600"/>
              <a:gd name="connsiteY861" fmla="*/ 0 h 6858000"/>
              <a:gd name="connsiteX862" fmla="*/ 3775734 w 7467600"/>
              <a:gd name="connsiteY862" fmla="*/ 95131 h 6858000"/>
              <a:gd name="connsiteX863" fmla="*/ 3724807 w 7467600"/>
              <a:gd name="connsiteY863" fmla="*/ 272257 h 6858000"/>
              <a:gd name="connsiteX864" fmla="*/ 3726844 w 7467600"/>
              <a:gd name="connsiteY864" fmla="*/ 282988 h 6858000"/>
              <a:gd name="connsiteX865" fmla="*/ 3742664 w 7467600"/>
              <a:gd name="connsiteY865" fmla="*/ 279918 h 6858000"/>
              <a:gd name="connsiteX866" fmla="*/ 4103910 w 7467600"/>
              <a:gd name="connsiteY866" fmla="*/ 1161917 h 6858000"/>
              <a:gd name="connsiteX867" fmla="*/ 4020269 w 7467600"/>
              <a:gd name="connsiteY867" fmla="*/ 1200406 h 6858000"/>
              <a:gd name="connsiteX868" fmla="*/ 3674882 w 7467600"/>
              <a:gd name="connsiteY868" fmla="*/ 488524 h 6858000"/>
              <a:gd name="connsiteX869" fmla="*/ 3132682 w 7467600"/>
              <a:gd name="connsiteY869" fmla="*/ 1072284 h 6858000"/>
              <a:gd name="connsiteX870" fmla="*/ 2716346 w 7467600"/>
              <a:gd name="connsiteY870" fmla="*/ 1276376 h 6858000"/>
              <a:gd name="connsiteX871" fmla="*/ 2716772 w 7467600"/>
              <a:gd name="connsiteY871" fmla="*/ 1255462 h 6858000"/>
              <a:gd name="connsiteX872" fmla="*/ 3471096 w 7467600"/>
              <a:gd name="connsiteY872" fmla="*/ 437072 h 6858000"/>
              <a:gd name="connsiteX873" fmla="*/ 3639057 w 7467600"/>
              <a:gd name="connsiteY873" fmla="*/ 286334 h 6858000"/>
              <a:gd name="connsiteX874" fmla="*/ 3640309 w 7467600"/>
              <a:gd name="connsiteY874" fmla="*/ 284664 h 6858000"/>
              <a:gd name="connsiteX875" fmla="*/ 3646022 w 7467600"/>
              <a:gd name="connsiteY875" fmla="*/ 276711 h 6858000"/>
              <a:gd name="connsiteX876" fmla="*/ 3707943 w 7467600"/>
              <a:gd name="connsiteY876" fmla="*/ 65958 h 6858000"/>
              <a:gd name="connsiteX877" fmla="*/ 3721337 w 7467600"/>
              <a:gd name="connsiteY877" fmla="*/ 0 h 6858000"/>
              <a:gd name="connsiteX878" fmla="*/ 2867960 w 7467600"/>
              <a:gd name="connsiteY878" fmla="*/ 0 h 6858000"/>
              <a:gd name="connsiteX879" fmla="*/ 2926351 w 7467600"/>
              <a:gd name="connsiteY879" fmla="*/ 0 h 6858000"/>
              <a:gd name="connsiteX880" fmla="*/ 2902823 w 7467600"/>
              <a:gd name="connsiteY880" fmla="*/ 262929 h 6858000"/>
              <a:gd name="connsiteX881" fmla="*/ 2940663 w 7467600"/>
              <a:gd name="connsiteY881" fmla="*/ 140884 h 6858000"/>
              <a:gd name="connsiteX882" fmla="*/ 2947039 w 7467600"/>
              <a:gd name="connsiteY882" fmla="*/ 122524 h 6858000"/>
              <a:gd name="connsiteX883" fmla="*/ 2984316 w 7467600"/>
              <a:gd name="connsiteY883" fmla="*/ 0 h 6858000"/>
              <a:gd name="connsiteX884" fmla="*/ 3016114 w 7467600"/>
              <a:gd name="connsiteY884" fmla="*/ 0 h 6858000"/>
              <a:gd name="connsiteX885" fmla="*/ 2979949 w 7467600"/>
              <a:gd name="connsiteY885" fmla="*/ 119274 h 6858000"/>
              <a:gd name="connsiteX886" fmla="*/ 3023879 w 7467600"/>
              <a:gd name="connsiteY886" fmla="*/ 0 h 6858000"/>
              <a:gd name="connsiteX887" fmla="*/ 3105400 w 7467600"/>
              <a:gd name="connsiteY887" fmla="*/ 0 h 6858000"/>
              <a:gd name="connsiteX888" fmla="*/ 3094669 w 7467600"/>
              <a:gd name="connsiteY888" fmla="*/ 30308 h 6858000"/>
              <a:gd name="connsiteX889" fmla="*/ 2901945 w 7467600"/>
              <a:gd name="connsiteY889" fmla="*/ 466538 h 6858000"/>
              <a:gd name="connsiteX890" fmla="*/ 2815209 w 7467600"/>
              <a:gd name="connsiteY890" fmla="*/ 497361 h 6858000"/>
              <a:gd name="connsiteX891" fmla="*/ 2844845 w 7467600"/>
              <a:gd name="connsiteY891" fmla="*/ 127638 h 6858000"/>
              <a:gd name="connsiteX892" fmla="*/ 2867960 w 7467600"/>
              <a:gd name="connsiteY892" fmla="*/ 0 h 6858000"/>
              <a:gd name="connsiteX893" fmla="*/ 1057230 w 7467600"/>
              <a:gd name="connsiteY893" fmla="*/ 0 h 6858000"/>
              <a:gd name="connsiteX894" fmla="*/ 1111003 w 7467600"/>
              <a:gd name="connsiteY894" fmla="*/ 0 h 6858000"/>
              <a:gd name="connsiteX895" fmla="*/ 1125553 w 7467600"/>
              <a:gd name="connsiteY895" fmla="*/ 52588 h 6858000"/>
              <a:gd name="connsiteX896" fmla="*/ 1304276 w 7467600"/>
              <a:gd name="connsiteY896" fmla="*/ 476275 h 6858000"/>
              <a:gd name="connsiteX897" fmla="*/ 1492066 w 7467600"/>
              <a:gd name="connsiteY897" fmla="*/ 886333 h 6858000"/>
              <a:gd name="connsiteX898" fmla="*/ 1423698 w 7467600"/>
              <a:gd name="connsiteY898" fmla="*/ 710817 h 6858000"/>
              <a:gd name="connsiteX899" fmla="*/ 1357609 w 7467600"/>
              <a:gd name="connsiteY899" fmla="*/ 532892 h 6858000"/>
              <a:gd name="connsiteX900" fmla="*/ 1309550 w 7467600"/>
              <a:gd name="connsiteY900" fmla="*/ 374031 h 6858000"/>
              <a:gd name="connsiteX901" fmla="*/ 1193673 w 7467600"/>
              <a:gd name="connsiteY901" fmla="*/ 49533 h 6858000"/>
              <a:gd name="connsiteX902" fmla="*/ 1164391 w 7467600"/>
              <a:gd name="connsiteY902" fmla="*/ 0 h 6858000"/>
              <a:gd name="connsiteX903" fmla="*/ 1200666 w 7467600"/>
              <a:gd name="connsiteY903" fmla="*/ 0 h 6858000"/>
              <a:gd name="connsiteX904" fmla="*/ 1223408 w 7467600"/>
              <a:gd name="connsiteY904" fmla="*/ 38996 h 6858000"/>
              <a:gd name="connsiteX905" fmla="*/ 1339635 w 7467600"/>
              <a:gd name="connsiteY905" fmla="*/ 365517 h 6858000"/>
              <a:gd name="connsiteX906" fmla="*/ 1387469 w 7467600"/>
              <a:gd name="connsiteY906" fmla="*/ 523079 h 6858000"/>
              <a:gd name="connsiteX907" fmla="*/ 1452685 w 7467600"/>
              <a:gd name="connsiteY907" fmla="*/ 699806 h 6858000"/>
              <a:gd name="connsiteX908" fmla="*/ 1492092 w 7467600"/>
              <a:gd name="connsiteY908" fmla="*/ 800424 h 6858000"/>
              <a:gd name="connsiteX909" fmla="*/ 1455302 w 7467600"/>
              <a:gd name="connsiteY909" fmla="*/ 632913 h 6858000"/>
              <a:gd name="connsiteX910" fmla="*/ 1222336 w 7467600"/>
              <a:gd name="connsiteY910" fmla="*/ 9480 h 6858000"/>
              <a:gd name="connsiteX911" fmla="*/ 1214634 w 7467600"/>
              <a:gd name="connsiteY911" fmla="*/ 0 h 6858000"/>
              <a:gd name="connsiteX912" fmla="*/ 1289827 w 7467600"/>
              <a:gd name="connsiteY912" fmla="*/ 0 h 6858000"/>
              <a:gd name="connsiteX913" fmla="*/ 1321076 w 7467600"/>
              <a:gd name="connsiteY913" fmla="*/ 59722 h 6858000"/>
              <a:gd name="connsiteX914" fmla="*/ 1512579 w 7467600"/>
              <a:gd name="connsiteY914" fmla="*/ 626441 h 6858000"/>
              <a:gd name="connsiteX915" fmla="*/ 1506076 w 7467600"/>
              <a:gd name="connsiteY915" fmla="*/ 1089289 h 6858000"/>
              <a:gd name="connsiteX916" fmla="*/ 1486346 w 7467600"/>
              <a:gd name="connsiteY916" fmla="*/ 1079919 h 6858000"/>
              <a:gd name="connsiteX917" fmla="*/ 1070511 w 7467600"/>
              <a:gd name="connsiteY917" fmla="*/ 48609 h 6858000"/>
              <a:gd name="connsiteX918" fmla="*/ 1057230 w 7467600"/>
              <a:gd name="connsiteY918" fmla="*/ 0 h 6858000"/>
              <a:gd name="connsiteX919" fmla="*/ 43151 w 7467600"/>
              <a:gd name="connsiteY919" fmla="*/ 0 h 6858000"/>
              <a:gd name="connsiteX920" fmla="*/ 95283 w 7467600"/>
              <a:gd name="connsiteY920" fmla="*/ 0 h 6858000"/>
              <a:gd name="connsiteX921" fmla="*/ 300708 w 7467600"/>
              <a:gd name="connsiteY921" fmla="*/ 154571 h 6858000"/>
              <a:gd name="connsiteX922" fmla="*/ 530414 w 7467600"/>
              <a:gd name="connsiteY922" fmla="*/ 354673 h 6858000"/>
              <a:gd name="connsiteX923" fmla="*/ 333785 w 7467600"/>
              <a:gd name="connsiteY923" fmla="*/ 161564 h 6858000"/>
              <a:gd name="connsiteX924" fmla="*/ 147005 w 7467600"/>
              <a:gd name="connsiteY924" fmla="*/ 0 h 6858000"/>
              <a:gd name="connsiteX925" fmla="*/ 272509 w 7467600"/>
              <a:gd name="connsiteY925" fmla="*/ 0 h 6858000"/>
              <a:gd name="connsiteX926" fmla="*/ 326276 w 7467600"/>
              <a:gd name="connsiteY926" fmla="*/ 45847 h 6858000"/>
              <a:gd name="connsiteX927" fmla="*/ 823759 w 7467600"/>
              <a:gd name="connsiteY927" fmla="*/ 574145 h 6858000"/>
              <a:gd name="connsiteX928" fmla="*/ 811254 w 7467600"/>
              <a:gd name="connsiteY928" fmla="*/ 665546 h 6858000"/>
              <a:gd name="connsiteX929" fmla="*/ 154042 w 7467600"/>
              <a:gd name="connsiteY929" fmla="*/ 261522 h 6858000"/>
              <a:gd name="connsiteX930" fmla="*/ 13550 w 7467600"/>
              <a:gd name="connsiteY930" fmla="*/ 158423 h 6858000"/>
              <a:gd name="connsiteX931" fmla="*/ 0 w 7467600"/>
              <a:gd name="connsiteY931" fmla="*/ 146618 h 6858000"/>
              <a:gd name="connsiteX932" fmla="*/ 0 w 7467600"/>
              <a:gd name="connsiteY932" fmla="*/ 59161 h 6858000"/>
              <a:gd name="connsiteX933" fmla="*/ 45427 w 7467600"/>
              <a:gd name="connsiteY933" fmla="*/ 101078 h 6858000"/>
              <a:gd name="connsiteX934" fmla="*/ 630103 w 7467600"/>
              <a:gd name="connsiteY934" fmla="*/ 485885 h 6858000"/>
              <a:gd name="connsiteX935" fmla="*/ 532040 w 7467600"/>
              <a:gd name="connsiteY935" fmla="*/ 399359 h 6858000"/>
              <a:gd name="connsiteX936" fmla="*/ 517618 w 7467600"/>
              <a:gd name="connsiteY936" fmla="*/ 385726 h 6858000"/>
              <a:gd name="connsiteX937" fmla="*/ 285074 w 7467600"/>
              <a:gd name="connsiteY937" fmla="*/ 182755 h 6858000"/>
              <a:gd name="connsiteX938" fmla="*/ 43151 w 7467600"/>
              <a:gd name="connsiteY938" fmla="*/ 0 h 6858000"/>
              <a:gd name="connsiteX0" fmla="*/ 369702 w 7369701"/>
              <a:gd name="connsiteY0" fmla="*/ 6712169 h 6858000"/>
              <a:gd name="connsiteX1" fmla="*/ 366575 w 7369701"/>
              <a:gd name="connsiteY1" fmla="*/ 6715556 h 6858000"/>
              <a:gd name="connsiteX2" fmla="*/ 371637 w 7369701"/>
              <a:gd name="connsiteY2" fmla="*/ 6713954 h 6858000"/>
              <a:gd name="connsiteX3" fmla="*/ 369702 w 7369701"/>
              <a:gd name="connsiteY3" fmla="*/ 6712169 h 6858000"/>
              <a:gd name="connsiteX4" fmla="*/ 1019354 w 7369701"/>
              <a:gd name="connsiteY4" fmla="*/ 6315006 h 6858000"/>
              <a:gd name="connsiteX5" fmla="*/ 441046 w 7369701"/>
              <a:gd name="connsiteY5" fmla="*/ 6691153 h 6858000"/>
              <a:gd name="connsiteX6" fmla="*/ 1019354 w 7369701"/>
              <a:gd name="connsiteY6" fmla="*/ 6315006 h 6858000"/>
              <a:gd name="connsiteX7" fmla="*/ 991680 w 7369701"/>
              <a:gd name="connsiteY7" fmla="*/ 6298413 h 6858000"/>
              <a:gd name="connsiteX8" fmla="*/ 409060 w 7369701"/>
              <a:gd name="connsiteY8" fmla="*/ 6671470 h 6858000"/>
              <a:gd name="connsiteX9" fmla="*/ 991680 w 7369701"/>
              <a:gd name="connsiteY9" fmla="*/ 6298413 h 6858000"/>
              <a:gd name="connsiteX10" fmla="*/ 103333 w 7369701"/>
              <a:gd name="connsiteY10" fmla="*/ 5699602 h 6858000"/>
              <a:gd name="connsiteX11" fmla="*/ 233938 w 7369701"/>
              <a:gd name="connsiteY11" fmla="*/ 5809416 h 6858000"/>
              <a:gd name="connsiteX12" fmla="*/ 883580 w 7369701"/>
              <a:gd name="connsiteY12" fmla="*/ 6180710 h 6858000"/>
              <a:gd name="connsiteX13" fmla="*/ 487337 w 7369701"/>
              <a:gd name="connsiteY13" fmla="*/ 5950182 h 6858000"/>
              <a:gd name="connsiteX14" fmla="*/ 354051 w 7369701"/>
              <a:gd name="connsiteY14" fmla="*/ 5854912 h 6858000"/>
              <a:gd name="connsiteX15" fmla="*/ 195436 w 7369701"/>
              <a:gd name="connsiteY15" fmla="*/ 5755068 h 6858000"/>
              <a:gd name="connsiteX16" fmla="*/ 103333 w 7369701"/>
              <a:gd name="connsiteY16" fmla="*/ 5699602 h 6858000"/>
              <a:gd name="connsiteX17" fmla="*/ 5539432 w 7369701"/>
              <a:gd name="connsiteY17" fmla="*/ 5642928 h 6858000"/>
              <a:gd name="connsiteX18" fmla="*/ 5555462 w 7369701"/>
              <a:gd name="connsiteY18" fmla="*/ 5694454 h 6858000"/>
              <a:gd name="connsiteX19" fmla="*/ 5828270 w 7369701"/>
              <a:gd name="connsiteY19" fmla="*/ 6320663 h 6858000"/>
              <a:gd name="connsiteX20" fmla="*/ 5947416 w 7369701"/>
              <a:gd name="connsiteY20" fmla="*/ 6574846 h 6858000"/>
              <a:gd name="connsiteX21" fmla="*/ 5539432 w 7369701"/>
              <a:gd name="connsiteY21" fmla="*/ 5642928 h 6858000"/>
              <a:gd name="connsiteX22" fmla="*/ 51253 w 7369701"/>
              <a:gd name="connsiteY22" fmla="*/ 5631825 h 6858000"/>
              <a:gd name="connsiteX23" fmla="*/ 211622 w 7369701"/>
              <a:gd name="connsiteY23" fmla="*/ 5728803 h 6858000"/>
              <a:gd name="connsiteX24" fmla="*/ 371652 w 7369701"/>
              <a:gd name="connsiteY24" fmla="*/ 5829062 h 6858000"/>
              <a:gd name="connsiteX25" fmla="*/ 505903 w 7369701"/>
              <a:gd name="connsiteY25" fmla="*/ 5925221 h 6858000"/>
              <a:gd name="connsiteX26" fmla="*/ 899240 w 7369701"/>
              <a:gd name="connsiteY26" fmla="*/ 6153068 h 6858000"/>
              <a:gd name="connsiteX27" fmla="*/ 988114 w 7369701"/>
              <a:gd name="connsiteY27" fmla="*/ 6174204 h 6858000"/>
              <a:gd name="connsiteX28" fmla="*/ 845971 w 7369701"/>
              <a:gd name="connsiteY28" fmla="*/ 6067177 h 6858000"/>
              <a:gd name="connsiteX29" fmla="*/ 448057 w 7369701"/>
              <a:gd name="connsiteY29" fmla="*/ 5841376 h 6858000"/>
              <a:gd name="connsiteX30" fmla="*/ 51253 w 7369701"/>
              <a:gd name="connsiteY30" fmla="*/ 5631825 h 6858000"/>
              <a:gd name="connsiteX31" fmla="*/ 2606687 w 7369701"/>
              <a:gd name="connsiteY31" fmla="*/ 5630718 h 6858000"/>
              <a:gd name="connsiteX32" fmla="*/ 2645658 w 7369701"/>
              <a:gd name="connsiteY32" fmla="*/ 6640259 h 6858000"/>
              <a:gd name="connsiteX33" fmla="*/ 2606687 w 7369701"/>
              <a:gd name="connsiteY33" fmla="*/ 5630718 h 6858000"/>
              <a:gd name="connsiteX34" fmla="*/ 3642057 w 7369701"/>
              <a:gd name="connsiteY34" fmla="*/ 5573487 h 6858000"/>
              <a:gd name="connsiteX35" fmla="*/ 3632981 w 7369701"/>
              <a:gd name="connsiteY35" fmla="*/ 5579437 h 6858000"/>
              <a:gd name="connsiteX36" fmla="*/ 3382436 w 7369701"/>
              <a:gd name="connsiteY36" fmla="*/ 5952726 h 6858000"/>
              <a:gd name="connsiteX37" fmla="*/ 3191929 w 7369701"/>
              <a:gd name="connsiteY37" fmla="*/ 6662669 h 6858000"/>
              <a:gd name="connsiteX38" fmla="*/ 3369898 w 7369701"/>
              <a:gd name="connsiteY38" fmla="*/ 6081771 h 6858000"/>
              <a:gd name="connsiteX39" fmla="*/ 3642057 w 7369701"/>
              <a:gd name="connsiteY39" fmla="*/ 5573487 h 6858000"/>
              <a:gd name="connsiteX40" fmla="*/ 2650666 w 7369701"/>
              <a:gd name="connsiteY40" fmla="*/ 5530686 h 6858000"/>
              <a:gd name="connsiteX41" fmla="*/ 2650249 w 7369701"/>
              <a:gd name="connsiteY41" fmla="*/ 5532101 h 6858000"/>
              <a:gd name="connsiteX42" fmla="*/ 2663808 w 7369701"/>
              <a:gd name="connsiteY42" fmla="*/ 6535215 h 6858000"/>
              <a:gd name="connsiteX43" fmla="*/ 2665418 w 7369701"/>
              <a:gd name="connsiteY43" fmla="*/ 6132756 h 6858000"/>
              <a:gd name="connsiteX44" fmla="*/ 2650666 w 7369701"/>
              <a:gd name="connsiteY44" fmla="*/ 5530686 h 6858000"/>
              <a:gd name="connsiteX45" fmla="*/ 2680277 w 7369701"/>
              <a:gd name="connsiteY45" fmla="*/ 5479204 h 6858000"/>
              <a:gd name="connsiteX46" fmla="*/ 2678972 w 7369701"/>
              <a:gd name="connsiteY46" fmla="*/ 5481582 h 6858000"/>
              <a:gd name="connsiteX47" fmla="*/ 2696666 w 7369701"/>
              <a:gd name="connsiteY47" fmla="*/ 6133836 h 6858000"/>
              <a:gd name="connsiteX48" fmla="*/ 2695769 w 7369701"/>
              <a:gd name="connsiteY48" fmla="*/ 6390955 h 6858000"/>
              <a:gd name="connsiteX49" fmla="*/ 2739893 w 7369701"/>
              <a:gd name="connsiteY49" fmla="*/ 6108357 h 6858000"/>
              <a:gd name="connsiteX50" fmla="*/ 2680277 w 7369701"/>
              <a:gd name="connsiteY50" fmla="*/ 5479204 h 6858000"/>
              <a:gd name="connsiteX51" fmla="*/ 1132195 w 7369701"/>
              <a:gd name="connsiteY51" fmla="*/ 5467980 h 6858000"/>
              <a:gd name="connsiteX52" fmla="*/ 1679056 w 7369701"/>
              <a:gd name="connsiteY52" fmla="*/ 5516907 h 6858000"/>
              <a:gd name="connsiteX53" fmla="*/ 2128648 w 7369701"/>
              <a:gd name="connsiteY53" fmla="*/ 5474249 h 6858000"/>
              <a:gd name="connsiteX54" fmla="*/ 1825619 w 7369701"/>
              <a:gd name="connsiteY54" fmla="*/ 5478447 h 6858000"/>
              <a:gd name="connsiteX55" fmla="*/ 1737798 w 7369701"/>
              <a:gd name="connsiteY55" fmla="*/ 5483353 h 6858000"/>
              <a:gd name="connsiteX56" fmla="*/ 1132195 w 7369701"/>
              <a:gd name="connsiteY56" fmla="*/ 5467980 h 6858000"/>
              <a:gd name="connsiteX57" fmla="*/ 1456157 w 7369701"/>
              <a:gd name="connsiteY57" fmla="*/ 5371404 h 6858000"/>
              <a:gd name="connsiteX58" fmla="*/ 1244432 w 7369701"/>
              <a:gd name="connsiteY58" fmla="*/ 5385601 h 6858000"/>
              <a:gd name="connsiteX59" fmla="*/ 973990 w 7369701"/>
              <a:gd name="connsiteY59" fmla="*/ 5424940 h 6858000"/>
              <a:gd name="connsiteX60" fmla="*/ 1103809 w 7369701"/>
              <a:gd name="connsiteY60" fmla="*/ 5433720 h 6858000"/>
              <a:gd name="connsiteX61" fmla="*/ 1123454 w 7369701"/>
              <a:gd name="connsiteY61" fmla="*/ 5435727 h 6858000"/>
              <a:gd name="connsiteX62" fmla="*/ 1737017 w 7369701"/>
              <a:gd name="connsiteY62" fmla="*/ 5452183 h 6858000"/>
              <a:gd name="connsiteX63" fmla="*/ 1824397 w 7369701"/>
              <a:gd name="connsiteY63" fmla="*/ 5447757 h 6858000"/>
              <a:gd name="connsiteX64" fmla="*/ 2070059 w 7369701"/>
              <a:gd name="connsiteY64" fmla="*/ 5441660 h 6858000"/>
              <a:gd name="connsiteX65" fmla="*/ 1456157 w 7369701"/>
              <a:gd name="connsiteY65" fmla="*/ 5371404 h 6858000"/>
              <a:gd name="connsiteX66" fmla="*/ 4988186 w 7369701"/>
              <a:gd name="connsiteY66" fmla="*/ 5216467 h 6858000"/>
              <a:gd name="connsiteX67" fmla="*/ 4777334 w 7369701"/>
              <a:gd name="connsiteY67" fmla="*/ 5406072 h 6858000"/>
              <a:gd name="connsiteX68" fmla="*/ 4718341 w 7369701"/>
              <a:gd name="connsiteY68" fmla="*/ 5468043 h 6858000"/>
              <a:gd name="connsiteX69" fmla="*/ 4604655 w 7369701"/>
              <a:gd name="connsiteY69" fmla="*/ 5583434 h 6858000"/>
              <a:gd name="connsiteX70" fmla="*/ 4565074 w 7369701"/>
              <a:gd name="connsiteY70" fmla="*/ 5618550 h 6858000"/>
              <a:gd name="connsiteX71" fmla="*/ 4988186 w 7369701"/>
              <a:gd name="connsiteY71" fmla="*/ 5216467 h 6858000"/>
              <a:gd name="connsiteX72" fmla="*/ 4978032 w 7369701"/>
              <a:gd name="connsiteY72" fmla="*/ 5183809 h 6858000"/>
              <a:gd name="connsiteX73" fmla="*/ 4463413 w 7369701"/>
              <a:gd name="connsiteY73" fmla="*/ 5615162 h 6858000"/>
              <a:gd name="connsiteX74" fmla="*/ 4358134 w 7369701"/>
              <a:gd name="connsiteY74" fmla="*/ 5742791 h 6858000"/>
              <a:gd name="connsiteX75" fmla="*/ 4376219 w 7369701"/>
              <a:gd name="connsiteY75" fmla="*/ 5729027 h 6858000"/>
              <a:gd name="connsiteX76" fmla="*/ 4582340 w 7369701"/>
              <a:gd name="connsiteY76" fmla="*/ 5561037 h 6858000"/>
              <a:gd name="connsiteX77" fmla="*/ 4694684 w 7369701"/>
              <a:gd name="connsiteY77" fmla="*/ 5447098 h 6858000"/>
              <a:gd name="connsiteX78" fmla="*/ 4754123 w 7369701"/>
              <a:gd name="connsiteY78" fmla="*/ 5384643 h 6858000"/>
              <a:gd name="connsiteX79" fmla="*/ 4978032 w 7369701"/>
              <a:gd name="connsiteY79" fmla="*/ 5183809 h 6858000"/>
              <a:gd name="connsiteX80" fmla="*/ 1903353 w 7369701"/>
              <a:gd name="connsiteY80" fmla="*/ 5044827 h 6858000"/>
              <a:gd name="connsiteX81" fmla="*/ 1936931 w 7369701"/>
              <a:gd name="connsiteY81" fmla="*/ 5093954 h 6858000"/>
              <a:gd name="connsiteX82" fmla="*/ 2195868 w 7369701"/>
              <a:gd name="connsiteY82" fmla="*/ 5396574 h 6858000"/>
              <a:gd name="connsiteX83" fmla="*/ 2088852 w 7369701"/>
              <a:gd name="connsiteY83" fmla="*/ 5166123 h 6858000"/>
              <a:gd name="connsiteX84" fmla="*/ 1958241 w 7369701"/>
              <a:gd name="connsiteY84" fmla="*/ 5067955 h 6858000"/>
              <a:gd name="connsiteX85" fmla="*/ 1903353 w 7369701"/>
              <a:gd name="connsiteY85" fmla="*/ 5044827 h 6858000"/>
              <a:gd name="connsiteX86" fmla="*/ 1979378 w 7369701"/>
              <a:gd name="connsiteY86" fmla="*/ 4769504 h 6858000"/>
              <a:gd name="connsiteX87" fmla="*/ 2882120 w 7369701"/>
              <a:gd name="connsiteY87" fmla="*/ 5064547 h 6858000"/>
              <a:gd name="connsiteX88" fmla="*/ 2793103 w 7369701"/>
              <a:gd name="connsiteY88" fmla="*/ 5039699 h 6858000"/>
              <a:gd name="connsiteX89" fmla="*/ 2770041 w 7369701"/>
              <a:gd name="connsiteY89" fmla="*/ 5033634 h 6858000"/>
              <a:gd name="connsiteX90" fmla="*/ 1979378 w 7369701"/>
              <a:gd name="connsiteY90" fmla="*/ 4769504 h 6858000"/>
              <a:gd name="connsiteX91" fmla="*/ 1927410 w 7369701"/>
              <a:gd name="connsiteY91" fmla="*/ 4716164 h 6858000"/>
              <a:gd name="connsiteX92" fmla="*/ 1959587 w 7369701"/>
              <a:gd name="connsiteY92" fmla="*/ 4728849 h 6858000"/>
              <a:gd name="connsiteX93" fmla="*/ 2777707 w 7369701"/>
              <a:gd name="connsiteY93" fmla="*/ 5003991 h 6858000"/>
              <a:gd name="connsiteX94" fmla="*/ 2800768 w 7369701"/>
              <a:gd name="connsiteY94" fmla="*/ 5010056 h 6858000"/>
              <a:gd name="connsiteX95" fmla="*/ 2879408 w 7369701"/>
              <a:gd name="connsiteY95" fmla="*/ 5031590 h 6858000"/>
              <a:gd name="connsiteX96" fmla="*/ 2862295 w 7369701"/>
              <a:gd name="connsiteY96" fmla="*/ 5022958 h 6858000"/>
              <a:gd name="connsiteX97" fmla="*/ 2813343 w 7369701"/>
              <a:gd name="connsiteY97" fmla="*/ 4998369 h 6858000"/>
              <a:gd name="connsiteX98" fmla="*/ 2646245 w 7369701"/>
              <a:gd name="connsiteY98" fmla="*/ 4930999 h 6858000"/>
              <a:gd name="connsiteX99" fmla="*/ 1999243 w 7369701"/>
              <a:gd name="connsiteY99" fmla="*/ 4730524 h 6858000"/>
              <a:gd name="connsiteX100" fmla="*/ 1979527 w 7369701"/>
              <a:gd name="connsiteY100" fmla="*/ 4726651 h 6858000"/>
              <a:gd name="connsiteX101" fmla="*/ 1927410 w 7369701"/>
              <a:gd name="connsiteY101" fmla="*/ 4716164 h 6858000"/>
              <a:gd name="connsiteX102" fmla="*/ 1997014 w 7369701"/>
              <a:gd name="connsiteY102" fmla="*/ 4698007 h 6858000"/>
              <a:gd name="connsiteX103" fmla="*/ 2005458 w 7369701"/>
              <a:gd name="connsiteY103" fmla="*/ 4699540 h 6858000"/>
              <a:gd name="connsiteX104" fmla="*/ 2657186 w 7369701"/>
              <a:gd name="connsiteY104" fmla="*/ 4901687 h 6858000"/>
              <a:gd name="connsiteX105" fmla="*/ 2826662 w 7369701"/>
              <a:gd name="connsiteY105" fmla="*/ 4970362 h 6858000"/>
              <a:gd name="connsiteX106" fmla="*/ 2876100 w 7369701"/>
              <a:gd name="connsiteY106" fmla="*/ 4995397 h 6858000"/>
              <a:gd name="connsiteX107" fmla="*/ 3042600 w 7369701"/>
              <a:gd name="connsiteY107" fmla="*/ 5059532 h 6858000"/>
              <a:gd name="connsiteX108" fmla="*/ 1997014 w 7369701"/>
              <a:gd name="connsiteY108" fmla="*/ 4698007 h 6858000"/>
              <a:gd name="connsiteX109" fmla="*/ 2305292 w 7369701"/>
              <a:gd name="connsiteY109" fmla="*/ 4219492 h 6858000"/>
              <a:gd name="connsiteX110" fmla="*/ 3360922 w 7369701"/>
              <a:gd name="connsiteY110" fmla="*/ 4529373 h 6858000"/>
              <a:gd name="connsiteX111" fmla="*/ 3492420 w 7369701"/>
              <a:gd name="connsiteY111" fmla="*/ 4510145 h 6858000"/>
              <a:gd name="connsiteX112" fmla="*/ 3364086 w 7369701"/>
              <a:gd name="connsiteY112" fmla="*/ 4480340 h 6858000"/>
              <a:gd name="connsiteX113" fmla="*/ 3225818 w 7369701"/>
              <a:gd name="connsiteY113" fmla="*/ 4411822 h 6858000"/>
              <a:gd name="connsiteX114" fmla="*/ 3129696 w 7369701"/>
              <a:gd name="connsiteY114" fmla="*/ 4360704 h 6858000"/>
              <a:gd name="connsiteX115" fmla="*/ 2814545 w 7369701"/>
              <a:gd name="connsiteY115" fmla="*/ 4282955 h 6858000"/>
              <a:gd name="connsiteX116" fmla="*/ 2305292 w 7369701"/>
              <a:gd name="connsiteY116" fmla="*/ 4219492 h 6858000"/>
              <a:gd name="connsiteX117" fmla="*/ 2626982 w 7369701"/>
              <a:gd name="connsiteY117" fmla="*/ 4206450 h 6858000"/>
              <a:gd name="connsiteX118" fmla="*/ 2490617 w 7369701"/>
              <a:gd name="connsiteY118" fmla="*/ 4206951 h 6858000"/>
              <a:gd name="connsiteX119" fmla="*/ 2819869 w 7369701"/>
              <a:gd name="connsiteY119" fmla="*/ 4252936 h 6858000"/>
              <a:gd name="connsiteX120" fmla="*/ 3143018 w 7369701"/>
              <a:gd name="connsiteY120" fmla="*/ 4332698 h 6858000"/>
              <a:gd name="connsiteX121" fmla="*/ 3241520 w 7369701"/>
              <a:gd name="connsiteY121" fmla="*/ 4385112 h 6858000"/>
              <a:gd name="connsiteX122" fmla="*/ 3374575 w 7369701"/>
              <a:gd name="connsiteY122" fmla="*/ 4451517 h 6858000"/>
              <a:gd name="connsiteX123" fmla="*/ 3505221 w 7369701"/>
              <a:gd name="connsiteY123" fmla="*/ 4480757 h 6858000"/>
              <a:gd name="connsiteX124" fmla="*/ 2626982 w 7369701"/>
              <a:gd name="connsiteY124" fmla="*/ 4206450 h 6858000"/>
              <a:gd name="connsiteX125" fmla="*/ 1310106 w 7369701"/>
              <a:gd name="connsiteY125" fmla="*/ 3943217 h 6858000"/>
              <a:gd name="connsiteX126" fmla="*/ 854994 w 7369701"/>
              <a:gd name="connsiteY126" fmla="*/ 4399136 h 6858000"/>
              <a:gd name="connsiteX127" fmla="*/ 742462 w 7369701"/>
              <a:gd name="connsiteY127" fmla="*/ 4594648 h 6858000"/>
              <a:gd name="connsiteX128" fmla="*/ 820602 w 7369701"/>
              <a:gd name="connsiteY128" fmla="*/ 4485915 h 6858000"/>
              <a:gd name="connsiteX129" fmla="*/ 878295 w 7369701"/>
              <a:gd name="connsiteY129" fmla="*/ 4403594 h 6858000"/>
              <a:gd name="connsiteX130" fmla="*/ 1240607 w 7369701"/>
              <a:gd name="connsiteY130" fmla="*/ 4010401 h 6858000"/>
              <a:gd name="connsiteX131" fmla="*/ 1310106 w 7369701"/>
              <a:gd name="connsiteY131" fmla="*/ 3943217 h 6858000"/>
              <a:gd name="connsiteX132" fmla="*/ 1423113 w 7369701"/>
              <a:gd name="connsiteY132" fmla="*/ 3874565 h 6858000"/>
              <a:gd name="connsiteX133" fmla="*/ 1260565 w 7369701"/>
              <a:gd name="connsiteY133" fmla="*/ 4031982 h 6858000"/>
              <a:gd name="connsiteX134" fmla="*/ 901900 w 7369701"/>
              <a:gd name="connsiteY134" fmla="*/ 4421236 h 6858000"/>
              <a:gd name="connsiteX135" fmla="*/ 845044 w 7369701"/>
              <a:gd name="connsiteY135" fmla="*/ 4502436 h 6858000"/>
              <a:gd name="connsiteX136" fmla="*/ 685926 w 7369701"/>
              <a:gd name="connsiteY136" fmla="*/ 4703069 h 6858000"/>
              <a:gd name="connsiteX137" fmla="*/ 684248 w 7369701"/>
              <a:gd name="connsiteY137" fmla="*/ 4706721 h 6858000"/>
              <a:gd name="connsiteX138" fmla="*/ 1423113 w 7369701"/>
              <a:gd name="connsiteY138" fmla="*/ 3874565 h 6858000"/>
              <a:gd name="connsiteX139" fmla="*/ 3316479 w 7369701"/>
              <a:gd name="connsiteY139" fmla="*/ 3872136 h 6858000"/>
              <a:gd name="connsiteX140" fmla="*/ 3546806 w 7369701"/>
              <a:gd name="connsiteY140" fmla="*/ 4356139 h 6858000"/>
              <a:gd name="connsiteX141" fmla="*/ 3364433 w 7369701"/>
              <a:gd name="connsiteY141" fmla="*/ 3953121 h 6858000"/>
              <a:gd name="connsiteX142" fmla="*/ 3316479 w 7369701"/>
              <a:gd name="connsiteY142" fmla="*/ 3872136 h 6858000"/>
              <a:gd name="connsiteX143" fmla="*/ 3291335 w 7369701"/>
              <a:gd name="connsiteY143" fmla="*/ 3767420 h 6858000"/>
              <a:gd name="connsiteX144" fmla="*/ 3390805 w 7369701"/>
              <a:gd name="connsiteY144" fmla="*/ 3937163 h 6858000"/>
              <a:gd name="connsiteX145" fmla="*/ 3579062 w 7369701"/>
              <a:gd name="connsiteY145" fmla="*/ 4359040 h 6858000"/>
              <a:gd name="connsiteX146" fmla="*/ 3467355 w 7369701"/>
              <a:gd name="connsiteY146" fmla="*/ 3988130 h 6858000"/>
              <a:gd name="connsiteX147" fmla="*/ 3310753 w 7369701"/>
              <a:gd name="connsiteY147" fmla="*/ 3787140 h 6858000"/>
              <a:gd name="connsiteX148" fmla="*/ 3291335 w 7369701"/>
              <a:gd name="connsiteY148" fmla="*/ 3767420 h 6858000"/>
              <a:gd name="connsiteX149" fmla="*/ 1635889 w 7369701"/>
              <a:gd name="connsiteY149" fmla="*/ 3709494 h 6858000"/>
              <a:gd name="connsiteX150" fmla="*/ 1634800 w 7369701"/>
              <a:gd name="connsiteY150" fmla="*/ 3731111 h 6858000"/>
              <a:gd name="connsiteX151" fmla="*/ 1635889 w 7369701"/>
              <a:gd name="connsiteY151" fmla="*/ 3709494 h 6858000"/>
              <a:gd name="connsiteX152" fmla="*/ 1510397 w 7369701"/>
              <a:gd name="connsiteY152" fmla="*/ 3684705 h 6858000"/>
              <a:gd name="connsiteX153" fmla="*/ 1146550 w 7369701"/>
              <a:gd name="connsiteY153" fmla="*/ 3802012 h 6858000"/>
              <a:gd name="connsiteX154" fmla="*/ 698834 w 7369701"/>
              <a:gd name="connsiteY154" fmla="*/ 3952272 h 6858000"/>
              <a:gd name="connsiteX155" fmla="*/ 34256 w 7369701"/>
              <a:gd name="connsiteY155" fmla="*/ 4347603 h 6858000"/>
              <a:gd name="connsiteX156" fmla="*/ 527241 w 7369701"/>
              <a:gd name="connsiteY156" fmla="*/ 4065078 h 6858000"/>
              <a:gd name="connsiteX157" fmla="*/ 1510397 w 7369701"/>
              <a:gd name="connsiteY157" fmla="*/ 3684705 h 6858000"/>
              <a:gd name="connsiteX158" fmla="*/ 1313114 w 7369701"/>
              <a:gd name="connsiteY158" fmla="*/ 3655216 h 6858000"/>
              <a:gd name="connsiteX159" fmla="*/ 1109304 w 7369701"/>
              <a:gd name="connsiteY159" fmla="*/ 3669030 h 6858000"/>
              <a:gd name="connsiteX160" fmla="*/ 8129 w 7369701"/>
              <a:gd name="connsiteY160" fmla="*/ 4330519 h 6858000"/>
              <a:gd name="connsiteX161" fmla="*/ 687572 w 7369701"/>
              <a:gd name="connsiteY161" fmla="*/ 3925629 h 6858000"/>
              <a:gd name="connsiteX162" fmla="*/ 1138365 w 7369701"/>
              <a:gd name="connsiteY162" fmla="*/ 3774515 h 6858000"/>
              <a:gd name="connsiteX163" fmla="*/ 1505579 w 7369701"/>
              <a:gd name="connsiteY163" fmla="*/ 3655526 h 6858000"/>
              <a:gd name="connsiteX164" fmla="*/ 1313114 w 7369701"/>
              <a:gd name="connsiteY164" fmla="*/ 3655216 h 6858000"/>
              <a:gd name="connsiteX165" fmla="*/ 3655073 w 7369701"/>
              <a:gd name="connsiteY165" fmla="*/ 3650884 h 6858000"/>
              <a:gd name="connsiteX166" fmla="*/ 3989938 w 7369701"/>
              <a:gd name="connsiteY166" fmla="*/ 3991685 h 6858000"/>
              <a:gd name="connsiteX167" fmla="*/ 4393907 w 7369701"/>
              <a:gd name="connsiteY167" fmla="*/ 4261258 h 6858000"/>
              <a:gd name="connsiteX168" fmla="*/ 4648051 w 7369701"/>
              <a:gd name="connsiteY168" fmla="*/ 4374051 h 6858000"/>
              <a:gd name="connsiteX169" fmla="*/ 4383389 w 7369701"/>
              <a:gd name="connsiteY169" fmla="*/ 4184369 h 6858000"/>
              <a:gd name="connsiteX170" fmla="*/ 4165508 w 7369701"/>
              <a:gd name="connsiteY170" fmla="*/ 4035196 h 6858000"/>
              <a:gd name="connsiteX171" fmla="*/ 4068162 w 7369701"/>
              <a:gd name="connsiteY171" fmla="*/ 3953394 h 6858000"/>
              <a:gd name="connsiteX172" fmla="*/ 3981416 w 7369701"/>
              <a:gd name="connsiteY172" fmla="*/ 3880482 h 6858000"/>
              <a:gd name="connsiteX173" fmla="*/ 3800147 w 7369701"/>
              <a:gd name="connsiteY173" fmla="*/ 3749872 h 6858000"/>
              <a:gd name="connsiteX174" fmla="*/ 3655073 w 7369701"/>
              <a:gd name="connsiteY174" fmla="*/ 3650884 h 6858000"/>
              <a:gd name="connsiteX175" fmla="*/ 3670252 w 7369701"/>
              <a:gd name="connsiteY175" fmla="*/ 3622798 h 6858000"/>
              <a:gd name="connsiteX176" fmla="*/ 3817258 w 7369701"/>
              <a:gd name="connsiteY176" fmla="*/ 3723577 h 6858000"/>
              <a:gd name="connsiteX177" fmla="*/ 4000461 w 7369701"/>
              <a:gd name="connsiteY177" fmla="*/ 3855966 h 6858000"/>
              <a:gd name="connsiteX178" fmla="*/ 4088180 w 7369701"/>
              <a:gd name="connsiteY178" fmla="*/ 3929774 h 6858000"/>
              <a:gd name="connsiteX179" fmla="*/ 4184555 w 7369701"/>
              <a:gd name="connsiteY179" fmla="*/ 4010683 h 6858000"/>
              <a:gd name="connsiteX180" fmla="*/ 4399563 w 7369701"/>
              <a:gd name="connsiteY180" fmla="*/ 4158106 h 6858000"/>
              <a:gd name="connsiteX181" fmla="*/ 4684469 w 7369701"/>
              <a:gd name="connsiteY181" fmla="*/ 4364680 h 6858000"/>
              <a:gd name="connsiteX182" fmla="*/ 4690271 w 7369701"/>
              <a:gd name="connsiteY182" fmla="*/ 4370034 h 6858000"/>
              <a:gd name="connsiteX183" fmla="*/ 4136093 w 7369701"/>
              <a:gd name="connsiteY183" fmla="*/ 3858466 h 6858000"/>
              <a:gd name="connsiteX184" fmla="*/ 3670252 w 7369701"/>
              <a:gd name="connsiteY184" fmla="*/ 3622798 h 6858000"/>
              <a:gd name="connsiteX185" fmla="*/ 4440129 w 7369701"/>
              <a:gd name="connsiteY185" fmla="*/ 3448571 h 6858000"/>
              <a:gd name="connsiteX186" fmla="*/ 4856525 w 7369701"/>
              <a:gd name="connsiteY186" fmla="*/ 3915351 h 6858000"/>
              <a:gd name="connsiteX187" fmla="*/ 5059055 w 7369701"/>
              <a:gd name="connsiteY187" fmla="*/ 4108918 h 6858000"/>
              <a:gd name="connsiteX188" fmla="*/ 5290070 w 7369701"/>
              <a:gd name="connsiteY188" fmla="*/ 4263619 h 6858000"/>
              <a:gd name="connsiteX189" fmla="*/ 4834991 w 7369701"/>
              <a:gd name="connsiteY189" fmla="*/ 3830985 h 6858000"/>
              <a:gd name="connsiteX190" fmla="*/ 4440129 w 7369701"/>
              <a:gd name="connsiteY190" fmla="*/ 3448571 h 6858000"/>
              <a:gd name="connsiteX191" fmla="*/ 4441737 w 7369701"/>
              <a:gd name="connsiteY191" fmla="*/ 3399734 h 6858000"/>
              <a:gd name="connsiteX192" fmla="*/ 4431236 w 7369701"/>
              <a:gd name="connsiteY192" fmla="*/ 3400954 h 6858000"/>
              <a:gd name="connsiteX193" fmla="*/ 4557150 w 7369701"/>
              <a:gd name="connsiteY193" fmla="*/ 3510023 h 6858000"/>
              <a:gd name="connsiteX194" fmla="*/ 4856936 w 7369701"/>
              <a:gd name="connsiteY194" fmla="*/ 3809146 h 6858000"/>
              <a:gd name="connsiteX195" fmla="*/ 5111996 w 7369701"/>
              <a:gd name="connsiteY195" fmla="*/ 4065759 h 6858000"/>
              <a:gd name="connsiteX196" fmla="*/ 5388878 w 7369701"/>
              <a:gd name="connsiteY196" fmla="*/ 4300185 h 6858000"/>
              <a:gd name="connsiteX197" fmla="*/ 5425556 w 7369701"/>
              <a:gd name="connsiteY197" fmla="*/ 4308967 h 6858000"/>
              <a:gd name="connsiteX198" fmla="*/ 4943646 w 7369701"/>
              <a:gd name="connsiteY198" fmla="*/ 3822916 h 6858000"/>
              <a:gd name="connsiteX199" fmla="*/ 4594837 w 7369701"/>
              <a:gd name="connsiteY199" fmla="*/ 3532274 h 6858000"/>
              <a:gd name="connsiteX200" fmla="*/ 4441737 w 7369701"/>
              <a:gd name="connsiteY200" fmla="*/ 3399734 h 6858000"/>
              <a:gd name="connsiteX201" fmla="*/ 5425834 w 7369701"/>
              <a:gd name="connsiteY201" fmla="*/ 3162785 h 6858000"/>
              <a:gd name="connsiteX202" fmla="*/ 5401644 w 7369701"/>
              <a:gd name="connsiteY202" fmla="*/ 3617847 h 6858000"/>
              <a:gd name="connsiteX203" fmla="*/ 5467256 w 7369701"/>
              <a:gd name="connsiteY203" fmla="*/ 4175494 h 6858000"/>
              <a:gd name="connsiteX204" fmla="*/ 5448069 w 7369701"/>
              <a:gd name="connsiteY204" fmla="*/ 3567554 h 6858000"/>
              <a:gd name="connsiteX205" fmla="*/ 5425834 w 7369701"/>
              <a:gd name="connsiteY205" fmla="*/ 3162785 h 6858000"/>
              <a:gd name="connsiteX206" fmla="*/ 1318687 w 7369701"/>
              <a:gd name="connsiteY206" fmla="*/ 3113840 h 6858000"/>
              <a:gd name="connsiteX207" fmla="*/ 1066793 w 7369701"/>
              <a:gd name="connsiteY207" fmla="*/ 3212171 h 6858000"/>
              <a:gd name="connsiteX208" fmla="*/ 993319 w 7369701"/>
              <a:gd name="connsiteY208" fmla="*/ 3247648 h 6858000"/>
              <a:gd name="connsiteX209" fmla="*/ 853081 w 7369701"/>
              <a:gd name="connsiteY209" fmla="*/ 3312410 h 6858000"/>
              <a:gd name="connsiteX210" fmla="*/ 805957 w 7369701"/>
              <a:gd name="connsiteY210" fmla="*/ 3330443 h 6858000"/>
              <a:gd name="connsiteX211" fmla="*/ 1318687 w 7369701"/>
              <a:gd name="connsiteY211" fmla="*/ 3113840 h 6858000"/>
              <a:gd name="connsiteX212" fmla="*/ 5453702 w 7369701"/>
              <a:gd name="connsiteY212" fmla="*/ 3090882 h 6858000"/>
              <a:gd name="connsiteX213" fmla="*/ 5480135 w 7369701"/>
              <a:gd name="connsiteY213" fmla="*/ 3565802 h 6858000"/>
              <a:gd name="connsiteX214" fmla="*/ 5499023 w 7369701"/>
              <a:gd name="connsiteY214" fmla="*/ 4166310 h 6858000"/>
              <a:gd name="connsiteX215" fmla="*/ 5547022 w 7369701"/>
              <a:gd name="connsiteY215" fmla="*/ 3607838 h 6858000"/>
              <a:gd name="connsiteX216" fmla="*/ 5515964 w 7369701"/>
              <a:gd name="connsiteY216" fmla="*/ 3378541 h 6858000"/>
              <a:gd name="connsiteX217" fmla="*/ 5453702 w 7369701"/>
              <a:gd name="connsiteY217" fmla="*/ 3090882 h 6858000"/>
              <a:gd name="connsiteX218" fmla="*/ 1238695 w 7369701"/>
              <a:gd name="connsiteY218" fmla="*/ 3076820 h 6858000"/>
              <a:gd name="connsiteX219" fmla="*/ 716371 w 7369701"/>
              <a:gd name="connsiteY219" fmla="*/ 3293249 h 6858000"/>
              <a:gd name="connsiteX220" fmla="*/ 579522 w 7369701"/>
              <a:gd name="connsiteY220" fmla="*/ 3371759 h 6858000"/>
              <a:gd name="connsiteX221" fmla="*/ 600288 w 7369701"/>
              <a:gd name="connsiteY221" fmla="*/ 3365555 h 6858000"/>
              <a:gd name="connsiteX222" fmla="*/ 840692 w 7369701"/>
              <a:gd name="connsiteY222" fmla="*/ 3284921 h 6858000"/>
              <a:gd name="connsiteX223" fmla="*/ 979248 w 7369701"/>
              <a:gd name="connsiteY223" fmla="*/ 3221003 h 6858000"/>
              <a:gd name="connsiteX224" fmla="*/ 1053282 w 7369701"/>
              <a:gd name="connsiteY224" fmla="*/ 3185247 h 6858000"/>
              <a:gd name="connsiteX225" fmla="*/ 1320603 w 7369701"/>
              <a:gd name="connsiteY225" fmla="*/ 3081281 h 6858000"/>
              <a:gd name="connsiteX226" fmla="*/ 1238695 w 7369701"/>
              <a:gd name="connsiteY226" fmla="*/ 3076820 h 6858000"/>
              <a:gd name="connsiteX227" fmla="*/ 5425627 w 7369701"/>
              <a:gd name="connsiteY227" fmla="*/ 2954192 h 6858000"/>
              <a:gd name="connsiteX228" fmla="*/ 5470770 w 7369701"/>
              <a:gd name="connsiteY228" fmla="*/ 3005435 h 6858000"/>
              <a:gd name="connsiteX229" fmla="*/ 5519779 w 7369701"/>
              <a:gd name="connsiteY229" fmla="*/ 4359223 h 6858000"/>
              <a:gd name="connsiteX230" fmla="*/ 5520293 w 7369701"/>
              <a:gd name="connsiteY230" fmla="*/ 4360602 h 6858000"/>
              <a:gd name="connsiteX231" fmla="*/ 5767221 w 7369701"/>
              <a:gd name="connsiteY231" fmla="*/ 4665564 h 6858000"/>
              <a:gd name="connsiteX232" fmla="*/ 6937169 w 7369701"/>
              <a:gd name="connsiteY232" fmla="*/ 4815941 h 6858000"/>
              <a:gd name="connsiteX233" fmla="*/ 6953922 w 7369701"/>
              <a:gd name="connsiteY233" fmla="*/ 4890068 h 6858000"/>
              <a:gd name="connsiteX234" fmla="*/ 6071359 w 7369701"/>
              <a:gd name="connsiteY234" fmla="*/ 4770770 h 6858000"/>
              <a:gd name="connsiteX235" fmla="*/ 6038839 w 7369701"/>
              <a:gd name="connsiteY235" fmla="*/ 4764474 h 6858000"/>
              <a:gd name="connsiteX236" fmla="*/ 6038706 w 7369701"/>
              <a:gd name="connsiteY236" fmla="*/ 4763847 h 6858000"/>
              <a:gd name="connsiteX237" fmla="*/ 6037784 w 7369701"/>
              <a:gd name="connsiteY237" fmla="*/ 4764270 h 6858000"/>
              <a:gd name="connsiteX238" fmla="*/ 6038839 w 7369701"/>
              <a:gd name="connsiteY238" fmla="*/ 4764474 h 6858000"/>
              <a:gd name="connsiteX239" fmla="*/ 6040338 w 7369701"/>
              <a:gd name="connsiteY239" fmla="*/ 4771418 h 6858000"/>
              <a:gd name="connsiteX240" fmla="*/ 6024488 w 7369701"/>
              <a:gd name="connsiteY240" fmla="*/ 4809903 h 6858000"/>
              <a:gd name="connsiteX241" fmla="*/ 5599771 w 7369701"/>
              <a:gd name="connsiteY241" fmla="*/ 5509652 h 6858000"/>
              <a:gd name="connsiteX242" fmla="*/ 5548843 w 7369701"/>
              <a:gd name="connsiteY242" fmla="*/ 5563845 h 6858000"/>
              <a:gd name="connsiteX243" fmla="*/ 5940952 w 7369701"/>
              <a:gd name="connsiteY243" fmla="*/ 6250028 h 6858000"/>
              <a:gd name="connsiteX244" fmla="*/ 6043441 w 7369701"/>
              <a:gd name="connsiteY244" fmla="*/ 6665847 h 6858000"/>
              <a:gd name="connsiteX245" fmla="*/ 6093432 w 7369701"/>
              <a:gd name="connsiteY245" fmla="*/ 6858000 h 6858000"/>
              <a:gd name="connsiteX246" fmla="*/ 6034344 w 7369701"/>
              <a:gd name="connsiteY246" fmla="*/ 6858000 h 6858000"/>
              <a:gd name="connsiteX247" fmla="*/ 6026679 w 7369701"/>
              <a:gd name="connsiteY247" fmla="*/ 6836959 h 6858000"/>
              <a:gd name="connsiteX248" fmla="*/ 5800441 w 7369701"/>
              <a:gd name="connsiteY248" fmla="*/ 6335286 h 6858000"/>
              <a:gd name="connsiteX249" fmla="*/ 5526562 w 7369701"/>
              <a:gd name="connsiteY249" fmla="*/ 5705388 h 6858000"/>
              <a:gd name="connsiteX250" fmla="*/ 5519640 w 7369701"/>
              <a:gd name="connsiteY250" fmla="*/ 5683774 h 6858000"/>
              <a:gd name="connsiteX251" fmla="*/ 5844559 w 7369701"/>
              <a:gd name="connsiteY251" fmla="*/ 6553349 h 6858000"/>
              <a:gd name="connsiteX252" fmla="*/ 5975994 w 7369701"/>
              <a:gd name="connsiteY252" fmla="*/ 6858000 h 6858000"/>
              <a:gd name="connsiteX253" fmla="*/ 5898547 w 7369701"/>
              <a:gd name="connsiteY253" fmla="*/ 6858000 h 6858000"/>
              <a:gd name="connsiteX254" fmla="*/ 5682041 w 7369701"/>
              <a:gd name="connsiteY254" fmla="*/ 6355860 h 6858000"/>
              <a:gd name="connsiteX255" fmla="*/ 5461758 w 7369701"/>
              <a:gd name="connsiteY255" fmla="*/ 5820220 h 6858000"/>
              <a:gd name="connsiteX256" fmla="*/ 5237282 w 7369701"/>
              <a:gd name="connsiteY256" fmla="*/ 6579086 h 6858000"/>
              <a:gd name="connsiteX257" fmla="*/ 5115009 w 7369701"/>
              <a:gd name="connsiteY257" fmla="*/ 6858000 h 6858000"/>
              <a:gd name="connsiteX258" fmla="*/ 5028074 w 7369701"/>
              <a:gd name="connsiteY258" fmla="*/ 6858000 h 6858000"/>
              <a:gd name="connsiteX259" fmla="*/ 5079508 w 7369701"/>
              <a:gd name="connsiteY259" fmla="*/ 6749074 h 6858000"/>
              <a:gd name="connsiteX260" fmla="*/ 5371846 w 7369701"/>
              <a:gd name="connsiteY260" fmla="*/ 5924413 h 6858000"/>
              <a:gd name="connsiteX261" fmla="*/ 5270512 w 7369701"/>
              <a:gd name="connsiteY261" fmla="*/ 6138975 h 6858000"/>
              <a:gd name="connsiteX262" fmla="*/ 5062409 w 7369701"/>
              <a:gd name="connsiteY262" fmla="*/ 6653544 h 6858000"/>
              <a:gd name="connsiteX263" fmla="*/ 5036628 w 7369701"/>
              <a:gd name="connsiteY263" fmla="*/ 6754247 h 6858000"/>
              <a:gd name="connsiteX264" fmla="*/ 5009112 w 7369701"/>
              <a:gd name="connsiteY264" fmla="*/ 6858000 h 6858000"/>
              <a:gd name="connsiteX265" fmla="*/ 4976679 w 7369701"/>
              <a:gd name="connsiteY265" fmla="*/ 6858000 h 6858000"/>
              <a:gd name="connsiteX266" fmla="*/ 5006537 w 7369701"/>
              <a:gd name="connsiteY266" fmla="*/ 6747068 h 6858000"/>
              <a:gd name="connsiteX267" fmla="*/ 5032723 w 7369701"/>
              <a:gd name="connsiteY267" fmla="*/ 6644957 h 6858000"/>
              <a:gd name="connsiteX268" fmla="*/ 5242949 w 7369701"/>
              <a:gd name="connsiteY268" fmla="*/ 6125175 h 6858000"/>
              <a:gd name="connsiteX269" fmla="*/ 5286321 w 7369701"/>
              <a:gd name="connsiteY269" fmla="*/ 6033555 h 6858000"/>
              <a:gd name="connsiteX270" fmla="*/ 5008210 w 7369701"/>
              <a:gd name="connsiteY270" fmla="*/ 6649194 h 6858000"/>
              <a:gd name="connsiteX271" fmla="*/ 4986321 w 7369701"/>
              <a:gd name="connsiteY271" fmla="*/ 6765687 h 6858000"/>
              <a:gd name="connsiteX272" fmla="*/ 4973474 w 7369701"/>
              <a:gd name="connsiteY272" fmla="*/ 6858000 h 6858000"/>
              <a:gd name="connsiteX273" fmla="*/ 4907178 w 7369701"/>
              <a:gd name="connsiteY273" fmla="*/ 6858000 h 6858000"/>
              <a:gd name="connsiteX274" fmla="*/ 4910810 w 7369701"/>
              <a:gd name="connsiteY274" fmla="*/ 6829660 h 6858000"/>
              <a:gd name="connsiteX275" fmla="*/ 4987461 w 7369701"/>
              <a:gd name="connsiteY275" fmla="*/ 6432994 h 6858000"/>
              <a:gd name="connsiteX276" fmla="*/ 5179262 w 7369701"/>
              <a:gd name="connsiteY276" fmla="*/ 6035044 h 6858000"/>
              <a:gd name="connsiteX277" fmla="*/ 4689678 w 7369701"/>
              <a:gd name="connsiteY277" fmla="*/ 6440241 h 6858000"/>
              <a:gd name="connsiteX278" fmla="*/ 4477543 w 7369701"/>
              <a:gd name="connsiteY278" fmla="*/ 6674836 h 6858000"/>
              <a:gd name="connsiteX279" fmla="*/ 4329957 w 7369701"/>
              <a:gd name="connsiteY279" fmla="*/ 6858000 h 6858000"/>
              <a:gd name="connsiteX280" fmla="*/ 4218595 w 7369701"/>
              <a:gd name="connsiteY280" fmla="*/ 6858000 h 6858000"/>
              <a:gd name="connsiteX281" fmla="*/ 4368888 w 7369701"/>
              <a:gd name="connsiteY281" fmla="*/ 6668412 h 6858000"/>
              <a:gd name="connsiteX282" fmla="*/ 4563091 w 7369701"/>
              <a:gd name="connsiteY282" fmla="*/ 6442508 h 6858000"/>
              <a:gd name="connsiteX283" fmla="*/ 5387324 w 7369701"/>
              <a:gd name="connsiteY283" fmla="*/ 5705830 h 6858000"/>
              <a:gd name="connsiteX284" fmla="*/ 5073620 w 7369701"/>
              <a:gd name="connsiteY284" fmla="*/ 5955437 h 6858000"/>
              <a:gd name="connsiteX285" fmla="*/ 4689789 w 7369701"/>
              <a:gd name="connsiteY285" fmla="*/ 6268382 h 6858000"/>
              <a:gd name="connsiteX286" fmla="*/ 4418722 w 7369701"/>
              <a:gd name="connsiteY286" fmla="*/ 6570886 h 6858000"/>
              <a:gd name="connsiteX287" fmla="*/ 4214944 w 7369701"/>
              <a:gd name="connsiteY287" fmla="*/ 6858000 h 6858000"/>
              <a:gd name="connsiteX288" fmla="*/ 4177898 w 7369701"/>
              <a:gd name="connsiteY288" fmla="*/ 6858000 h 6858000"/>
              <a:gd name="connsiteX289" fmla="*/ 4391597 w 7369701"/>
              <a:gd name="connsiteY289" fmla="*/ 6556370 h 6858000"/>
              <a:gd name="connsiteX290" fmla="*/ 4668889 w 7369701"/>
              <a:gd name="connsiteY290" fmla="*/ 6246399 h 6858000"/>
              <a:gd name="connsiteX291" fmla="*/ 5055427 w 7369701"/>
              <a:gd name="connsiteY291" fmla="*/ 5931476 h 6858000"/>
              <a:gd name="connsiteX292" fmla="*/ 5371814 w 7369701"/>
              <a:gd name="connsiteY292" fmla="*/ 5678975 h 6858000"/>
              <a:gd name="connsiteX293" fmla="*/ 4987918 w 7369701"/>
              <a:gd name="connsiteY293" fmla="*/ 5838701 h 6858000"/>
              <a:gd name="connsiteX294" fmla="*/ 4317146 w 7369701"/>
              <a:gd name="connsiteY294" fmla="*/ 6587716 h 6858000"/>
              <a:gd name="connsiteX295" fmla="*/ 4171627 w 7369701"/>
              <a:gd name="connsiteY295" fmla="*/ 6858000 h 6858000"/>
              <a:gd name="connsiteX296" fmla="*/ 4081585 w 7369701"/>
              <a:gd name="connsiteY296" fmla="*/ 6858000 h 6858000"/>
              <a:gd name="connsiteX297" fmla="*/ 4238603 w 7369701"/>
              <a:gd name="connsiteY297" fmla="*/ 6559341 h 6858000"/>
              <a:gd name="connsiteX298" fmla="*/ 4778333 w 7369701"/>
              <a:gd name="connsiteY298" fmla="*/ 5873626 h 6858000"/>
              <a:gd name="connsiteX299" fmla="*/ 5414185 w 7369701"/>
              <a:gd name="connsiteY299" fmla="*/ 5573882 h 6858000"/>
              <a:gd name="connsiteX300" fmla="*/ 5959648 w 7369701"/>
              <a:gd name="connsiteY300" fmla="*/ 4760797 h 6858000"/>
              <a:gd name="connsiteX301" fmla="*/ 5355019 w 7369701"/>
              <a:gd name="connsiteY301" fmla="*/ 4734672 h 6858000"/>
              <a:gd name="connsiteX302" fmla="*/ 5083565 w 7369701"/>
              <a:gd name="connsiteY302" fmla="*/ 5179121 h 6858000"/>
              <a:gd name="connsiteX303" fmla="*/ 4713577 w 7369701"/>
              <a:gd name="connsiteY303" fmla="*/ 5616803 h 6858000"/>
              <a:gd name="connsiteX304" fmla="*/ 3989559 w 7369701"/>
              <a:gd name="connsiteY304" fmla="*/ 6145945 h 6858000"/>
              <a:gd name="connsiteX305" fmla="*/ 3939824 w 7369701"/>
              <a:gd name="connsiteY305" fmla="*/ 6066900 h 6858000"/>
              <a:gd name="connsiteX306" fmla="*/ 4584537 w 7369701"/>
              <a:gd name="connsiteY306" fmla="*/ 5324826 h 6858000"/>
              <a:gd name="connsiteX307" fmla="*/ 5037105 w 7369701"/>
              <a:gd name="connsiteY307" fmla="*/ 5088765 h 6858000"/>
              <a:gd name="connsiteX308" fmla="*/ 5039930 w 7369701"/>
              <a:gd name="connsiteY308" fmla="*/ 5089585 h 6858000"/>
              <a:gd name="connsiteX309" fmla="*/ 5263764 w 7369701"/>
              <a:gd name="connsiteY309" fmla="*/ 4735525 h 6858000"/>
              <a:gd name="connsiteX310" fmla="*/ 4086300 w 7369701"/>
              <a:gd name="connsiteY310" fmla="*/ 4884599 h 6858000"/>
              <a:gd name="connsiteX311" fmla="*/ 4085485 w 7369701"/>
              <a:gd name="connsiteY311" fmla="*/ 4899070 h 6858000"/>
              <a:gd name="connsiteX312" fmla="*/ 3871915 w 7369701"/>
              <a:gd name="connsiteY312" fmla="*/ 5253645 h 6858000"/>
              <a:gd name="connsiteX313" fmla="*/ 3799374 w 7369701"/>
              <a:gd name="connsiteY313" fmla="*/ 5466127 h 6858000"/>
              <a:gd name="connsiteX314" fmla="*/ 3498850 w 7369701"/>
              <a:gd name="connsiteY314" fmla="*/ 6661888 h 6858000"/>
              <a:gd name="connsiteX315" fmla="*/ 3399216 w 7369701"/>
              <a:gd name="connsiteY315" fmla="*/ 6858000 h 6858000"/>
              <a:gd name="connsiteX316" fmla="*/ 3303688 w 7369701"/>
              <a:gd name="connsiteY316" fmla="*/ 6858000 h 6858000"/>
              <a:gd name="connsiteX317" fmla="*/ 3391774 w 7369701"/>
              <a:gd name="connsiteY317" fmla="*/ 6697181 h 6858000"/>
              <a:gd name="connsiteX318" fmla="*/ 3735540 w 7369701"/>
              <a:gd name="connsiteY318" fmla="*/ 5546923 h 6858000"/>
              <a:gd name="connsiteX319" fmla="*/ 3729438 w 7369701"/>
              <a:gd name="connsiteY319" fmla="*/ 5569058 h 6858000"/>
              <a:gd name="connsiteX320" fmla="*/ 3707782 w 7369701"/>
              <a:gd name="connsiteY320" fmla="*/ 5644908 h 6858000"/>
              <a:gd name="connsiteX321" fmla="*/ 3583827 w 7369701"/>
              <a:gd name="connsiteY321" fmla="*/ 6039215 h 6858000"/>
              <a:gd name="connsiteX322" fmla="*/ 3547861 w 7369701"/>
              <a:gd name="connsiteY322" fmla="*/ 6129609 h 6858000"/>
              <a:gd name="connsiteX323" fmla="*/ 3490905 w 7369701"/>
              <a:gd name="connsiteY323" fmla="*/ 6277660 h 6858000"/>
              <a:gd name="connsiteX324" fmla="*/ 3455859 w 7369701"/>
              <a:gd name="connsiteY324" fmla="*/ 6391301 h 6858000"/>
              <a:gd name="connsiteX325" fmla="*/ 3429112 w 7369701"/>
              <a:gd name="connsiteY325" fmla="*/ 6479469 h 6858000"/>
              <a:gd name="connsiteX326" fmla="*/ 3304862 w 7369701"/>
              <a:gd name="connsiteY326" fmla="*/ 6796476 h 6858000"/>
              <a:gd name="connsiteX327" fmla="*/ 3276071 w 7369701"/>
              <a:gd name="connsiteY327" fmla="*/ 6858000 h 6858000"/>
              <a:gd name="connsiteX328" fmla="*/ 3240805 w 7369701"/>
              <a:gd name="connsiteY328" fmla="*/ 6858000 h 6858000"/>
              <a:gd name="connsiteX329" fmla="*/ 3275917 w 7369701"/>
              <a:gd name="connsiteY329" fmla="*/ 6783192 h 6858000"/>
              <a:gd name="connsiteX330" fmla="*/ 3399358 w 7369701"/>
              <a:gd name="connsiteY330" fmla="*/ 6469011 h 6858000"/>
              <a:gd name="connsiteX331" fmla="*/ 3425650 w 7369701"/>
              <a:gd name="connsiteY331" fmla="*/ 6381333 h 6858000"/>
              <a:gd name="connsiteX332" fmla="*/ 3460661 w 7369701"/>
              <a:gd name="connsiteY332" fmla="*/ 6266763 h 6858000"/>
              <a:gd name="connsiteX333" fmla="*/ 3518021 w 7369701"/>
              <a:gd name="connsiteY333" fmla="*/ 6117298 h 6858000"/>
              <a:gd name="connsiteX334" fmla="*/ 3554035 w 7369701"/>
              <a:gd name="connsiteY334" fmla="*/ 6027832 h 6858000"/>
              <a:gd name="connsiteX335" fmla="*/ 3677174 w 7369701"/>
              <a:gd name="connsiteY335" fmla="*/ 5636351 h 6858000"/>
              <a:gd name="connsiteX336" fmla="*/ 3698819 w 7369701"/>
              <a:gd name="connsiteY336" fmla="*/ 5560503 h 6858000"/>
              <a:gd name="connsiteX337" fmla="*/ 3702094 w 7369701"/>
              <a:gd name="connsiteY337" fmla="*/ 5549194 h 6858000"/>
              <a:gd name="connsiteX338" fmla="*/ 3398355 w 7369701"/>
              <a:gd name="connsiteY338" fmla="*/ 6094603 h 6858000"/>
              <a:gd name="connsiteX339" fmla="*/ 3193941 w 7369701"/>
              <a:gd name="connsiteY339" fmla="*/ 6798775 h 6858000"/>
              <a:gd name="connsiteX340" fmla="*/ 3184140 w 7369701"/>
              <a:gd name="connsiteY340" fmla="*/ 6858000 h 6858000"/>
              <a:gd name="connsiteX341" fmla="*/ 3099978 w 7369701"/>
              <a:gd name="connsiteY341" fmla="*/ 6858000 h 6858000"/>
              <a:gd name="connsiteX342" fmla="*/ 3101556 w 7369701"/>
              <a:gd name="connsiteY342" fmla="*/ 6843337 h 6858000"/>
              <a:gd name="connsiteX343" fmla="*/ 3370162 w 7369701"/>
              <a:gd name="connsiteY343" fmla="*/ 5785550 h 6858000"/>
              <a:gd name="connsiteX344" fmla="*/ 3746477 w 7369701"/>
              <a:gd name="connsiteY344" fmla="*/ 5377889 h 6858000"/>
              <a:gd name="connsiteX345" fmla="*/ 3863399 w 7369701"/>
              <a:gd name="connsiteY345" fmla="*/ 5087257 h 6858000"/>
              <a:gd name="connsiteX346" fmla="*/ 3968712 w 7369701"/>
              <a:gd name="connsiteY346" fmla="*/ 4913989 h 6858000"/>
              <a:gd name="connsiteX347" fmla="*/ 2792390 w 7369701"/>
              <a:gd name="connsiteY347" fmla="*/ 5382974 h 6858000"/>
              <a:gd name="connsiteX348" fmla="*/ 2714982 w 7369701"/>
              <a:gd name="connsiteY348" fmla="*/ 5427051 h 6858000"/>
              <a:gd name="connsiteX349" fmla="*/ 2813361 w 7369701"/>
              <a:gd name="connsiteY349" fmla="*/ 6023912 h 6858000"/>
              <a:gd name="connsiteX350" fmla="*/ 2688430 w 7369701"/>
              <a:gd name="connsiteY350" fmla="*/ 6801564 h 6858000"/>
              <a:gd name="connsiteX351" fmla="*/ 2629626 w 7369701"/>
              <a:gd name="connsiteY351" fmla="*/ 6763394 h 6858000"/>
              <a:gd name="connsiteX352" fmla="*/ 2565328 w 7369701"/>
              <a:gd name="connsiteY352" fmla="*/ 5516399 h 6858000"/>
              <a:gd name="connsiteX353" fmla="*/ 1922999 w 7369701"/>
              <a:gd name="connsiteY353" fmla="*/ 5980343 h 6858000"/>
              <a:gd name="connsiteX354" fmla="*/ 1950261 w 7369701"/>
              <a:gd name="connsiteY354" fmla="*/ 6405858 h 6858000"/>
              <a:gd name="connsiteX355" fmla="*/ 2365554 w 7369701"/>
              <a:gd name="connsiteY355" fmla="*/ 6759107 h 6858000"/>
              <a:gd name="connsiteX356" fmla="*/ 2424142 w 7369701"/>
              <a:gd name="connsiteY356" fmla="*/ 6858000 h 6858000"/>
              <a:gd name="connsiteX357" fmla="*/ 2395994 w 7369701"/>
              <a:gd name="connsiteY357" fmla="*/ 6858000 h 6858000"/>
              <a:gd name="connsiteX358" fmla="*/ 2392863 w 7369701"/>
              <a:gd name="connsiteY358" fmla="*/ 6852964 h 6858000"/>
              <a:gd name="connsiteX359" fmla="*/ 2017589 w 7369701"/>
              <a:gd name="connsiteY359" fmla="*/ 6493982 h 6858000"/>
              <a:gd name="connsiteX360" fmla="*/ 2147336 w 7369701"/>
              <a:gd name="connsiteY360" fmla="*/ 6594052 h 6858000"/>
              <a:gd name="connsiteX361" fmla="*/ 2207047 w 7369701"/>
              <a:gd name="connsiteY361" fmla="*/ 6654540 h 6858000"/>
              <a:gd name="connsiteX362" fmla="*/ 2299106 w 7369701"/>
              <a:gd name="connsiteY362" fmla="*/ 6778931 h 6858000"/>
              <a:gd name="connsiteX363" fmla="*/ 2314430 w 7369701"/>
              <a:gd name="connsiteY363" fmla="*/ 6801144 h 6858000"/>
              <a:gd name="connsiteX364" fmla="*/ 2352406 w 7369701"/>
              <a:gd name="connsiteY364" fmla="*/ 6858000 h 6858000"/>
              <a:gd name="connsiteX365" fmla="*/ 2314492 w 7369701"/>
              <a:gd name="connsiteY365" fmla="*/ 6858000 h 6858000"/>
              <a:gd name="connsiteX366" fmla="*/ 2288095 w 7369701"/>
              <a:gd name="connsiteY366" fmla="*/ 6818030 h 6858000"/>
              <a:gd name="connsiteX367" fmla="*/ 2272768 w 7369701"/>
              <a:gd name="connsiteY367" fmla="*/ 6795822 h 6858000"/>
              <a:gd name="connsiteX368" fmla="*/ 2182715 w 7369701"/>
              <a:gd name="connsiteY368" fmla="*/ 6675071 h 6858000"/>
              <a:gd name="connsiteX369" fmla="*/ 2032061 w 7369701"/>
              <a:gd name="connsiteY369" fmla="*/ 6541380 h 6858000"/>
              <a:gd name="connsiteX370" fmla="*/ 2257220 w 7369701"/>
              <a:gd name="connsiteY370" fmla="*/ 6826257 h 6858000"/>
              <a:gd name="connsiteX371" fmla="*/ 2281324 w 7369701"/>
              <a:gd name="connsiteY371" fmla="*/ 6858000 h 6858000"/>
              <a:gd name="connsiteX372" fmla="*/ 2242860 w 7369701"/>
              <a:gd name="connsiteY372" fmla="*/ 6858000 h 6858000"/>
              <a:gd name="connsiteX373" fmla="*/ 2232818 w 7369701"/>
              <a:gd name="connsiteY373" fmla="*/ 6844926 h 6858000"/>
              <a:gd name="connsiteX374" fmla="*/ 1990172 w 7369701"/>
              <a:gd name="connsiteY374" fmla="*/ 6542121 h 6858000"/>
              <a:gd name="connsiteX375" fmla="*/ 2124090 w 7369701"/>
              <a:gd name="connsiteY375" fmla="*/ 6761017 h 6858000"/>
              <a:gd name="connsiteX376" fmla="*/ 2200380 w 7369701"/>
              <a:gd name="connsiteY376" fmla="*/ 6858000 h 6858000"/>
              <a:gd name="connsiteX377" fmla="*/ 2147507 w 7369701"/>
              <a:gd name="connsiteY377" fmla="*/ 6858000 h 6858000"/>
              <a:gd name="connsiteX378" fmla="*/ 2070668 w 7369701"/>
              <a:gd name="connsiteY378" fmla="*/ 6761520 h 6858000"/>
              <a:gd name="connsiteX379" fmla="*/ 1975142 w 7369701"/>
              <a:gd name="connsiteY379" fmla="*/ 6585570 h 6858000"/>
              <a:gd name="connsiteX380" fmla="*/ 2050035 w 7369701"/>
              <a:gd name="connsiteY380" fmla="*/ 6813345 h 6858000"/>
              <a:gd name="connsiteX381" fmla="*/ 2063025 w 7369701"/>
              <a:gd name="connsiteY381" fmla="*/ 6858000 h 6858000"/>
              <a:gd name="connsiteX382" fmla="*/ 2021675 w 7369701"/>
              <a:gd name="connsiteY382" fmla="*/ 6858000 h 6858000"/>
              <a:gd name="connsiteX383" fmla="*/ 2019308 w 7369701"/>
              <a:gd name="connsiteY383" fmla="*/ 6847118 h 6858000"/>
              <a:gd name="connsiteX384" fmla="*/ 1938835 w 7369701"/>
              <a:gd name="connsiteY384" fmla="*/ 6551160 h 6858000"/>
              <a:gd name="connsiteX385" fmla="*/ 1953230 w 7369701"/>
              <a:gd name="connsiteY385" fmla="*/ 6759699 h 6858000"/>
              <a:gd name="connsiteX386" fmla="*/ 1956763 w 7369701"/>
              <a:gd name="connsiteY386" fmla="*/ 6778191 h 6858000"/>
              <a:gd name="connsiteX387" fmla="*/ 1967925 w 7369701"/>
              <a:gd name="connsiteY387" fmla="*/ 6858000 h 6858000"/>
              <a:gd name="connsiteX388" fmla="*/ 1936622 w 7369701"/>
              <a:gd name="connsiteY388" fmla="*/ 6858000 h 6858000"/>
              <a:gd name="connsiteX389" fmla="*/ 1926261 w 7369701"/>
              <a:gd name="connsiteY389" fmla="*/ 6784064 h 6858000"/>
              <a:gd name="connsiteX390" fmla="*/ 1922724 w 7369701"/>
              <a:gd name="connsiteY390" fmla="*/ 6765577 h 6858000"/>
              <a:gd name="connsiteX391" fmla="*/ 1904650 w 7369701"/>
              <a:gd name="connsiteY391" fmla="*/ 6639616 h 6858000"/>
              <a:gd name="connsiteX392" fmla="*/ 1885273 w 7369701"/>
              <a:gd name="connsiteY392" fmla="*/ 6858000 h 6858000"/>
              <a:gd name="connsiteX393" fmla="*/ 1854363 w 7369701"/>
              <a:gd name="connsiteY393" fmla="*/ 6858000 h 6858000"/>
              <a:gd name="connsiteX394" fmla="*/ 1880391 w 7369701"/>
              <a:gd name="connsiteY394" fmla="*/ 6603796 h 6858000"/>
              <a:gd name="connsiteX395" fmla="*/ 1818273 w 7369701"/>
              <a:gd name="connsiteY395" fmla="*/ 6715729 h 6858000"/>
              <a:gd name="connsiteX396" fmla="*/ 1794691 w 7369701"/>
              <a:gd name="connsiteY396" fmla="*/ 6843239 h 6858000"/>
              <a:gd name="connsiteX397" fmla="*/ 1794914 w 7369701"/>
              <a:gd name="connsiteY397" fmla="*/ 6858000 h 6858000"/>
              <a:gd name="connsiteX398" fmla="*/ 1746128 w 7369701"/>
              <a:gd name="connsiteY398" fmla="*/ 6858000 h 6858000"/>
              <a:gd name="connsiteX399" fmla="*/ 1753934 w 7369701"/>
              <a:gd name="connsiteY399" fmla="*/ 6724796 h 6858000"/>
              <a:gd name="connsiteX400" fmla="*/ 1792053 w 7369701"/>
              <a:gd name="connsiteY400" fmla="*/ 6572396 h 6858000"/>
              <a:gd name="connsiteX401" fmla="*/ 1862248 w 7369701"/>
              <a:gd name="connsiteY401" fmla="*/ 6266397 h 6858000"/>
              <a:gd name="connsiteX402" fmla="*/ 1862250 w 7369701"/>
              <a:gd name="connsiteY402" fmla="*/ 6033531 h 6858000"/>
              <a:gd name="connsiteX403" fmla="*/ 1211999 w 7369701"/>
              <a:gd name="connsiteY403" fmla="*/ 6683610 h 6858000"/>
              <a:gd name="connsiteX404" fmla="*/ 1213266 w 7369701"/>
              <a:gd name="connsiteY404" fmla="*/ 6691947 h 6858000"/>
              <a:gd name="connsiteX405" fmla="*/ 1203370 w 7369701"/>
              <a:gd name="connsiteY405" fmla="*/ 6850676 h 6858000"/>
              <a:gd name="connsiteX406" fmla="*/ 1203671 w 7369701"/>
              <a:gd name="connsiteY406" fmla="*/ 6858000 h 6858000"/>
              <a:gd name="connsiteX407" fmla="*/ 1143180 w 7369701"/>
              <a:gd name="connsiteY407" fmla="*/ 6858000 h 6858000"/>
              <a:gd name="connsiteX408" fmla="*/ 1142176 w 7369701"/>
              <a:gd name="connsiteY408" fmla="*/ 6766045 h 6858000"/>
              <a:gd name="connsiteX409" fmla="*/ 1067484 w 7369701"/>
              <a:gd name="connsiteY409" fmla="*/ 6858000 h 6858000"/>
              <a:gd name="connsiteX410" fmla="*/ 953928 w 7369701"/>
              <a:gd name="connsiteY410" fmla="*/ 6858000 h 6858000"/>
              <a:gd name="connsiteX411" fmla="*/ 959715 w 7369701"/>
              <a:gd name="connsiteY411" fmla="*/ 6850185 h 6858000"/>
              <a:gd name="connsiteX412" fmla="*/ 1483788 w 7369701"/>
              <a:gd name="connsiteY412" fmla="*/ 6259174 h 6858000"/>
              <a:gd name="connsiteX413" fmla="*/ 1100671 w 7369701"/>
              <a:gd name="connsiteY413" fmla="*/ 6252137 h 6858000"/>
              <a:gd name="connsiteX414" fmla="*/ 1090144 w 7369701"/>
              <a:gd name="connsiteY414" fmla="*/ 6256748 h 6858000"/>
              <a:gd name="connsiteX415" fmla="*/ 1095872 w 7369701"/>
              <a:gd name="connsiteY415" fmla="*/ 6271892 h 6858000"/>
              <a:gd name="connsiteX416" fmla="*/ 262785 w 7369701"/>
              <a:gd name="connsiteY416" fmla="*/ 6845450 h 6858000"/>
              <a:gd name="connsiteX417" fmla="*/ 209968 w 7369701"/>
              <a:gd name="connsiteY417" fmla="*/ 6770713 h 6858000"/>
              <a:gd name="connsiteX418" fmla="*/ 873460 w 7369701"/>
              <a:gd name="connsiteY418" fmla="*/ 6253768 h 6858000"/>
              <a:gd name="connsiteX419" fmla="*/ 192686 w 7369701"/>
              <a:gd name="connsiteY419" fmla="*/ 5849257 h 6858000"/>
              <a:gd name="connsiteX420" fmla="*/ 4696 w 7369701"/>
              <a:gd name="connsiteY420" fmla="*/ 5697668 h 6858000"/>
              <a:gd name="connsiteX421" fmla="*/ 0 w 7369701"/>
              <a:gd name="connsiteY421" fmla="*/ 5689984 h 6858000"/>
              <a:gd name="connsiteX422" fmla="*/ 0 w 7369701"/>
              <a:gd name="connsiteY422" fmla="*/ 5513472 h 6858000"/>
              <a:gd name="connsiteX423" fmla="*/ 174101 w 7369701"/>
              <a:gd name="connsiteY423" fmla="*/ 5620277 h 6858000"/>
              <a:gd name="connsiteX424" fmla="*/ 891800 w 7369701"/>
              <a:gd name="connsiteY424" fmla="*/ 6036935 h 6858000"/>
              <a:gd name="connsiteX425" fmla="*/ 1072219 w 7369701"/>
              <a:gd name="connsiteY425" fmla="*/ 6169443 h 6858000"/>
              <a:gd name="connsiteX426" fmla="*/ 1074117 w 7369701"/>
              <a:gd name="connsiteY426" fmla="*/ 6170301 h 6858000"/>
              <a:gd name="connsiteX427" fmla="*/ 1083114 w 7369701"/>
              <a:gd name="connsiteY427" fmla="*/ 6174131 h 6858000"/>
              <a:gd name="connsiteX428" fmla="*/ 1543010 w 7369701"/>
              <a:gd name="connsiteY428" fmla="*/ 6191140 h 6858000"/>
              <a:gd name="connsiteX429" fmla="*/ 1551080 w 7369701"/>
              <a:gd name="connsiteY429" fmla="*/ 6195006 h 6858000"/>
              <a:gd name="connsiteX430" fmla="*/ 2345443 w 7369701"/>
              <a:gd name="connsiteY430" fmla="*/ 5549882 h 6858000"/>
              <a:gd name="connsiteX431" fmla="*/ 1721499 w 7369701"/>
              <a:gd name="connsiteY431" fmla="*/ 5599969 h 6858000"/>
              <a:gd name="connsiteX432" fmla="*/ 767716 w 7369701"/>
              <a:gd name="connsiteY432" fmla="*/ 5472768 h 6858000"/>
              <a:gd name="connsiteX433" fmla="*/ 722147 w 7369701"/>
              <a:gd name="connsiteY433" fmla="*/ 5393091 h 6858000"/>
              <a:gd name="connsiteX434" fmla="*/ 1485552 w 7369701"/>
              <a:gd name="connsiteY434" fmla="*/ 5313202 h 6858000"/>
              <a:gd name="connsiteX435" fmla="*/ 2143004 w 7369701"/>
              <a:gd name="connsiteY435" fmla="*/ 5402420 h 6858000"/>
              <a:gd name="connsiteX436" fmla="*/ 1933391 w 7369701"/>
              <a:gd name="connsiteY436" fmla="*/ 5156971 h 6858000"/>
              <a:gd name="connsiteX437" fmla="*/ 1827118 w 7369701"/>
              <a:gd name="connsiteY437" fmla="*/ 4968410 h 6858000"/>
              <a:gd name="connsiteX438" fmla="*/ 1837349 w 7369701"/>
              <a:gd name="connsiteY438" fmla="*/ 4956357 h 6858000"/>
              <a:gd name="connsiteX439" fmla="*/ 2162835 w 7369701"/>
              <a:gd name="connsiteY439" fmla="*/ 5187853 h 6858000"/>
              <a:gd name="connsiteX440" fmla="*/ 2257167 w 7369701"/>
              <a:gd name="connsiteY440" fmla="*/ 5462123 h 6858000"/>
              <a:gd name="connsiteX441" fmla="*/ 2261598 w 7369701"/>
              <a:gd name="connsiteY441" fmla="*/ 5467998 h 6858000"/>
              <a:gd name="connsiteX442" fmla="*/ 2437177 w 7369701"/>
              <a:gd name="connsiteY442" fmla="*/ 5479608 h 6858000"/>
              <a:gd name="connsiteX443" fmla="*/ 2445247 w 7369701"/>
              <a:gd name="connsiteY443" fmla="*/ 5483476 h 6858000"/>
              <a:gd name="connsiteX444" fmla="*/ 2743626 w 7369701"/>
              <a:gd name="connsiteY444" fmla="*/ 5304819 h 6858000"/>
              <a:gd name="connsiteX445" fmla="*/ 3048102 w 7369701"/>
              <a:gd name="connsiteY445" fmla="*/ 5150595 h 6858000"/>
              <a:gd name="connsiteX446" fmla="*/ 1799414 w 7369701"/>
              <a:gd name="connsiteY446" fmla="*/ 4694732 h 6858000"/>
              <a:gd name="connsiteX447" fmla="*/ 1771735 w 7369701"/>
              <a:gd name="connsiteY447" fmla="*/ 4619929 h 6858000"/>
              <a:gd name="connsiteX448" fmla="*/ 3104273 w 7369701"/>
              <a:gd name="connsiteY448" fmla="*/ 5076159 h 6858000"/>
              <a:gd name="connsiteX449" fmla="*/ 3113245 w 7369701"/>
              <a:gd name="connsiteY449" fmla="*/ 5090705 h 6858000"/>
              <a:gd name="connsiteX450" fmla="*/ 3126294 w 7369701"/>
              <a:gd name="connsiteY450" fmla="*/ 5114400 h 6858000"/>
              <a:gd name="connsiteX451" fmla="*/ 3937433 w 7369701"/>
              <a:gd name="connsiteY451" fmla="*/ 4830473 h 6858000"/>
              <a:gd name="connsiteX452" fmla="*/ 3590475 w 7369701"/>
              <a:gd name="connsiteY452" fmla="*/ 4597974 h 6858000"/>
              <a:gd name="connsiteX453" fmla="*/ 3100264 w 7369701"/>
              <a:gd name="connsiteY453" fmla="*/ 4579845 h 6858000"/>
              <a:gd name="connsiteX454" fmla="*/ 2183576 w 7369701"/>
              <a:gd name="connsiteY454" fmla="*/ 4227150 h 6858000"/>
              <a:gd name="connsiteX455" fmla="*/ 2151029 w 7369701"/>
              <a:gd name="connsiteY455" fmla="*/ 4146947 h 6858000"/>
              <a:gd name="connsiteX456" fmla="*/ 3563434 w 7369701"/>
              <a:gd name="connsiteY456" fmla="*/ 4469115 h 6858000"/>
              <a:gd name="connsiteX457" fmla="*/ 3177952 w 7369701"/>
              <a:gd name="connsiteY457" fmla="*/ 3657386 h 6858000"/>
              <a:gd name="connsiteX458" fmla="*/ 3189263 w 7369701"/>
              <a:gd name="connsiteY458" fmla="*/ 3625726 h 6858000"/>
              <a:gd name="connsiteX459" fmla="*/ 3560912 w 7369701"/>
              <a:gd name="connsiteY459" fmla="*/ 4079863 h 6858000"/>
              <a:gd name="connsiteX460" fmla="*/ 3626636 w 7369701"/>
              <a:gd name="connsiteY460" fmla="*/ 4512230 h 6858000"/>
              <a:gd name="connsiteX461" fmla="*/ 3653088 w 7369701"/>
              <a:gd name="connsiteY461" fmla="*/ 4521417 h 6858000"/>
              <a:gd name="connsiteX462" fmla="*/ 3988128 w 7369701"/>
              <a:gd name="connsiteY462" fmla="*/ 4817267 h 6858000"/>
              <a:gd name="connsiteX463" fmla="*/ 4830582 w 7369701"/>
              <a:gd name="connsiteY463" fmla="*/ 4676000 h 6858000"/>
              <a:gd name="connsiteX464" fmla="*/ 4830100 w 7369701"/>
              <a:gd name="connsiteY464" fmla="*/ 4675554 h 6858000"/>
              <a:gd name="connsiteX465" fmla="*/ 4036318 w 7369701"/>
              <a:gd name="connsiteY465" fmla="*/ 4147013 h 6858000"/>
              <a:gd name="connsiteX466" fmla="*/ 3432098 w 7369701"/>
              <a:gd name="connsiteY466" fmla="*/ 3537312 h 6858000"/>
              <a:gd name="connsiteX467" fmla="*/ 3446761 w 7369701"/>
              <a:gd name="connsiteY467" fmla="*/ 3461278 h 6858000"/>
              <a:gd name="connsiteX468" fmla="*/ 4419733 w 7369701"/>
              <a:gd name="connsiteY468" fmla="*/ 3963555 h 6858000"/>
              <a:gd name="connsiteX469" fmla="*/ 4781371 w 7369701"/>
              <a:gd name="connsiteY469" fmla="*/ 4458604 h 6858000"/>
              <a:gd name="connsiteX470" fmla="*/ 4780440 w 7369701"/>
              <a:gd name="connsiteY470" fmla="*/ 4470290 h 6858000"/>
              <a:gd name="connsiteX471" fmla="*/ 4898954 w 7369701"/>
              <a:gd name="connsiteY471" fmla="*/ 4662092 h 6858000"/>
              <a:gd name="connsiteX472" fmla="*/ 4900699 w 7369701"/>
              <a:gd name="connsiteY472" fmla="*/ 4670867 h 6858000"/>
              <a:gd name="connsiteX473" fmla="*/ 5714511 w 7369701"/>
              <a:gd name="connsiteY473" fmla="*/ 4663483 h 6858000"/>
              <a:gd name="connsiteX474" fmla="*/ 5464793 w 7369701"/>
              <a:gd name="connsiteY474" fmla="*/ 4393556 h 6858000"/>
              <a:gd name="connsiteX475" fmla="*/ 5461897 w 7369701"/>
              <a:gd name="connsiteY475" fmla="*/ 4390879 h 6858000"/>
              <a:gd name="connsiteX476" fmla="*/ 4294126 w 7369701"/>
              <a:gd name="connsiteY476" fmla="*/ 3303048 h 6858000"/>
              <a:gd name="connsiteX477" fmla="*/ 4305321 w 7369701"/>
              <a:gd name="connsiteY477" fmla="*/ 3256953 h 6858000"/>
              <a:gd name="connsiteX478" fmla="*/ 4949299 w 7369701"/>
              <a:gd name="connsiteY478" fmla="*/ 3766336 h 6858000"/>
              <a:gd name="connsiteX479" fmla="*/ 5291452 w 7369701"/>
              <a:gd name="connsiteY479" fmla="*/ 4076801 h 6858000"/>
              <a:gd name="connsiteX480" fmla="*/ 5434998 w 7369701"/>
              <a:gd name="connsiteY480" fmla="*/ 4254100 h 6858000"/>
              <a:gd name="connsiteX481" fmla="*/ 5351015 w 7369701"/>
              <a:gd name="connsiteY481" fmla="*/ 3760989 h 6858000"/>
              <a:gd name="connsiteX482" fmla="*/ 5413780 w 7369701"/>
              <a:gd name="connsiteY482" fmla="*/ 2966265 h 6858000"/>
              <a:gd name="connsiteX483" fmla="*/ 5425627 w 7369701"/>
              <a:gd name="connsiteY483" fmla="*/ 2954192 h 6858000"/>
              <a:gd name="connsiteX484" fmla="*/ 6604735 w 7369701"/>
              <a:gd name="connsiteY484" fmla="*/ 2041381 h 6858000"/>
              <a:gd name="connsiteX485" fmla="*/ 7204487 w 7369701"/>
              <a:gd name="connsiteY485" fmla="*/ 2742112 h 6858000"/>
              <a:gd name="connsiteX486" fmla="*/ 7131592 w 7369701"/>
              <a:gd name="connsiteY486" fmla="*/ 2672096 h 6858000"/>
              <a:gd name="connsiteX487" fmla="*/ 6996344 w 7369701"/>
              <a:gd name="connsiteY487" fmla="*/ 2518310 h 6858000"/>
              <a:gd name="connsiteX488" fmla="*/ 6735495 w 7369701"/>
              <a:gd name="connsiteY488" fmla="*/ 2196890 h 6858000"/>
              <a:gd name="connsiteX489" fmla="*/ 6721901 w 7369701"/>
              <a:gd name="connsiteY489" fmla="*/ 2179274 h 6858000"/>
              <a:gd name="connsiteX490" fmla="*/ 6604735 w 7369701"/>
              <a:gd name="connsiteY490" fmla="*/ 2041381 h 6858000"/>
              <a:gd name="connsiteX491" fmla="*/ 6591670 w 7369701"/>
              <a:gd name="connsiteY491" fmla="*/ 1988277 h 6858000"/>
              <a:gd name="connsiteX492" fmla="*/ 6747349 w 7369701"/>
              <a:gd name="connsiteY492" fmla="*/ 2160069 h 6858000"/>
              <a:gd name="connsiteX493" fmla="*/ 6760943 w 7369701"/>
              <a:gd name="connsiteY493" fmla="*/ 2177686 h 6858000"/>
              <a:gd name="connsiteX494" fmla="*/ 7021065 w 7369701"/>
              <a:gd name="connsiteY494" fmla="*/ 2498102 h 6858000"/>
              <a:gd name="connsiteX495" fmla="*/ 7155223 w 7369701"/>
              <a:gd name="connsiteY495" fmla="*/ 2650386 h 6858000"/>
              <a:gd name="connsiteX496" fmla="*/ 7203167 w 7369701"/>
              <a:gd name="connsiteY496" fmla="*/ 2697288 h 6858000"/>
              <a:gd name="connsiteX497" fmla="*/ 6937703 w 7369701"/>
              <a:gd name="connsiteY497" fmla="*/ 2321981 h 6858000"/>
              <a:gd name="connsiteX498" fmla="*/ 6591670 w 7369701"/>
              <a:gd name="connsiteY498" fmla="*/ 1988277 h 6858000"/>
              <a:gd name="connsiteX499" fmla="*/ 5798671 w 7369701"/>
              <a:gd name="connsiteY499" fmla="*/ 1981601 h 6858000"/>
              <a:gd name="connsiteX500" fmla="*/ 5754709 w 7369701"/>
              <a:gd name="connsiteY500" fmla="*/ 2071454 h 6858000"/>
              <a:gd name="connsiteX501" fmla="*/ 5763044 w 7369701"/>
              <a:gd name="connsiteY501" fmla="*/ 2842206 h 6858000"/>
              <a:gd name="connsiteX502" fmla="*/ 5764974 w 7369701"/>
              <a:gd name="connsiteY502" fmla="*/ 2799609 h 6858000"/>
              <a:gd name="connsiteX503" fmla="*/ 5767665 w 7369701"/>
              <a:gd name="connsiteY503" fmla="*/ 2666409 h 6858000"/>
              <a:gd name="connsiteX504" fmla="*/ 5763055 w 7369701"/>
              <a:gd name="connsiteY504" fmla="*/ 2579705 h 6858000"/>
              <a:gd name="connsiteX505" fmla="*/ 5758079 w 7369701"/>
              <a:gd name="connsiteY505" fmla="*/ 2492508 h 6858000"/>
              <a:gd name="connsiteX506" fmla="*/ 5779325 w 7369701"/>
              <a:gd name="connsiteY506" fmla="*/ 2197069 h 6858000"/>
              <a:gd name="connsiteX507" fmla="*/ 5798671 w 7369701"/>
              <a:gd name="connsiteY507" fmla="*/ 1981601 h 6858000"/>
              <a:gd name="connsiteX508" fmla="*/ 5829202 w 7369701"/>
              <a:gd name="connsiteY508" fmla="*/ 1971679 h 6858000"/>
              <a:gd name="connsiteX509" fmla="*/ 5809558 w 7369701"/>
              <a:gd name="connsiteY509" fmla="*/ 2198043 h 6858000"/>
              <a:gd name="connsiteX510" fmla="*/ 5788653 w 7369701"/>
              <a:gd name="connsiteY510" fmla="*/ 2489430 h 6858000"/>
              <a:gd name="connsiteX511" fmla="*/ 5793439 w 7369701"/>
              <a:gd name="connsiteY511" fmla="*/ 2575235 h 6858000"/>
              <a:gd name="connsiteX512" fmla="*/ 5796837 w 7369701"/>
              <a:gd name="connsiteY512" fmla="*/ 2637633 h 6858000"/>
              <a:gd name="connsiteX513" fmla="*/ 5818614 w 7369701"/>
              <a:gd name="connsiteY513" fmla="*/ 2473055 h 6858000"/>
              <a:gd name="connsiteX514" fmla="*/ 5829202 w 7369701"/>
              <a:gd name="connsiteY514" fmla="*/ 1971679 h 6858000"/>
              <a:gd name="connsiteX515" fmla="*/ 5911389 w 7369701"/>
              <a:gd name="connsiteY515" fmla="*/ 1898371 h 6858000"/>
              <a:gd name="connsiteX516" fmla="*/ 6237627 w 7369701"/>
              <a:gd name="connsiteY516" fmla="*/ 2231921 h 6858000"/>
              <a:gd name="connsiteX517" fmla="*/ 5911389 w 7369701"/>
              <a:gd name="connsiteY517" fmla="*/ 1898371 h 6858000"/>
              <a:gd name="connsiteX518" fmla="*/ 6944437 w 7369701"/>
              <a:gd name="connsiteY518" fmla="*/ 1575402 h 6858000"/>
              <a:gd name="connsiteX519" fmla="*/ 6304730 w 7369701"/>
              <a:gd name="connsiteY519" fmla="*/ 1766654 h 6858000"/>
              <a:gd name="connsiteX520" fmla="*/ 6944437 w 7369701"/>
              <a:gd name="connsiteY520" fmla="*/ 1575402 h 6858000"/>
              <a:gd name="connsiteX521" fmla="*/ 7019523 w 7369701"/>
              <a:gd name="connsiteY521" fmla="*/ 1519450 h 6858000"/>
              <a:gd name="connsiteX522" fmla="*/ 6298091 w 7369701"/>
              <a:gd name="connsiteY522" fmla="*/ 1737122 h 6858000"/>
              <a:gd name="connsiteX523" fmla="*/ 7019523 w 7369701"/>
              <a:gd name="connsiteY523" fmla="*/ 1519450 h 6858000"/>
              <a:gd name="connsiteX524" fmla="*/ 2399523 w 7369701"/>
              <a:gd name="connsiteY524" fmla="*/ 1428234 h 6858000"/>
              <a:gd name="connsiteX525" fmla="*/ 2224982 w 7369701"/>
              <a:gd name="connsiteY525" fmla="*/ 1826201 h 6858000"/>
              <a:gd name="connsiteX526" fmla="*/ 2096099 w 7369701"/>
              <a:gd name="connsiteY526" fmla="*/ 2345900 h 6858000"/>
              <a:gd name="connsiteX527" fmla="*/ 2283317 w 7369701"/>
              <a:gd name="connsiteY527" fmla="*/ 1796925 h 6858000"/>
              <a:gd name="connsiteX528" fmla="*/ 2399523 w 7369701"/>
              <a:gd name="connsiteY528" fmla="*/ 1428234 h 6858000"/>
              <a:gd name="connsiteX529" fmla="*/ 2448558 w 7369701"/>
              <a:gd name="connsiteY529" fmla="*/ 1373435 h 6858000"/>
              <a:gd name="connsiteX530" fmla="*/ 2312521 w 7369701"/>
              <a:gd name="connsiteY530" fmla="*/ 1806140 h 6858000"/>
              <a:gd name="connsiteX531" fmla="*/ 2127533 w 7369701"/>
              <a:gd name="connsiteY531" fmla="*/ 2348380 h 6858000"/>
              <a:gd name="connsiteX532" fmla="*/ 2358080 w 7369701"/>
              <a:gd name="connsiteY532" fmla="*/ 1866134 h 6858000"/>
              <a:gd name="connsiteX533" fmla="*/ 2407436 w 7369701"/>
              <a:gd name="connsiteY533" fmla="*/ 1651070 h 6858000"/>
              <a:gd name="connsiteX534" fmla="*/ 2448558 w 7369701"/>
              <a:gd name="connsiteY534" fmla="*/ 1373435 h 6858000"/>
              <a:gd name="connsiteX535" fmla="*/ 278707 w 7369701"/>
              <a:gd name="connsiteY535" fmla="*/ 1352270 h 6858000"/>
              <a:gd name="connsiteX536" fmla="*/ 321570 w 7369701"/>
              <a:gd name="connsiteY536" fmla="*/ 1861610 h 6858000"/>
              <a:gd name="connsiteX537" fmla="*/ 294281 w 7369701"/>
              <a:gd name="connsiteY537" fmla="*/ 1440658 h 6858000"/>
              <a:gd name="connsiteX538" fmla="*/ 278707 w 7369701"/>
              <a:gd name="connsiteY538" fmla="*/ 1352270 h 6858000"/>
              <a:gd name="connsiteX539" fmla="*/ 1423821 w 7369701"/>
              <a:gd name="connsiteY539" fmla="*/ 1351958 h 6858000"/>
              <a:gd name="connsiteX540" fmla="*/ 1638521 w 7369701"/>
              <a:gd name="connsiteY540" fmla="*/ 1908470 h 6858000"/>
              <a:gd name="connsiteX541" fmla="*/ 1754199 w 7369701"/>
              <a:gd name="connsiteY541" fmla="*/ 2149284 h 6858000"/>
              <a:gd name="connsiteX542" fmla="*/ 1908359 w 7369701"/>
              <a:gd name="connsiteY542" fmla="*/ 2364988 h 6858000"/>
              <a:gd name="connsiteX543" fmla="*/ 1647661 w 7369701"/>
              <a:gd name="connsiteY543" fmla="*/ 1825945 h 6858000"/>
              <a:gd name="connsiteX544" fmla="*/ 1423821 w 7369701"/>
              <a:gd name="connsiteY544" fmla="*/ 1351958 h 6858000"/>
              <a:gd name="connsiteX545" fmla="*/ 1431890 w 7369701"/>
              <a:gd name="connsiteY545" fmla="*/ 1306475 h 6858000"/>
              <a:gd name="connsiteX546" fmla="*/ 1507597 w 7369701"/>
              <a:gd name="connsiteY546" fmla="*/ 1446132 h 6858000"/>
              <a:gd name="connsiteX547" fmla="*/ 1674586 w 7369701"/>
              <a:gd name="connsiteY547" fmla="*/ 1813832 h 6858000"/>
              <a:gd name="connsiteX548" fmla="*/ 1815950 w 7369701"/>
              <a:gd name="connsiteY548" fmla="*/ 2128564 h 6858000"/>
              <a:gd name="connsiteX549" fmla="*/ 1984242 w 7369701"/>
              <a:gd name="connsiteY549" fmla="*/ 2430829 h 6858000"/>
              <a:gd name="connsiteX550" fmla="*/ 2014023 w 7369701"/>
              <a:gd name="connsiteY550" fmla="*/ 2450995 h 6858000"/>
              <a:gd name="connsiteX551" fmla="*/ 1747337 w 7369701"/>
              <a:gd name="connsiteY551" fmla="*/ 1855264 h 6858000"/>
              <a:gd name="connsiteX552" fmla="*/ 1533749 w 7369701"/>
              <a:gd name="connsiteY552" fmla="*/ 1478656 h 6858000"/>
              <a:gd name="connsiteX553" fmla="*/ 1431890 w 7369701"/>
              <a:gd name="connsiteY553" fmla="*/ 1306475 h 6858000"/>
              <a:gd name="connsiteX554" fmla="*/ 5052692 w 7369701"/>
              <a:gd name="connsiteY554" fmla="*/ 1292994 h 6858000"/>
              <a:gd name="connsiteX555" fmla="*/ 5200661 w 7369701"/>
              <a:gd name="connsiteY555" fmla="*/ 1635186 h 6858000"/>
              <a:gd name="connsiteX556" fmla="*/ 5297138 w 7369701"/>
              <a:gd name="connsiteY556" fmla="*/ 1906351 h 6858000"/>
              <a:gd name="connsiteX557" fmla="*/ 5052692 w 7369701"/>
              <a:gd name="connsiteY557" fmla="*/ 1292994 h 6858000"/>
              <a:gd name="connsiteX558" fmla="*/ 5009948 w 7369701"/>
              <a:gd name="connsiteY558" fmla="*/ 1273619 h 6858000"/>
              <a:gd name="connsiteX559" fmla="*/ 5121777 w 7369701"/>
              <a:gd name="connsiteY559" fmla="*/ 1654213 h 6858000"/>
              <a:gd name="connsiteX560" fmla="*/ 5293545 w 7369701"/>
              <a:gd name="connsiteY560" fmla="*/ 2072247 h 6858000"/>
              <a:gd name="connsiteX561" fmla="*/ 5294042 w 7369701"/>
              <a:gd name="connsiteY561" fmla="*/ 2065019 h 6858000"/>
              <a:gd name="connsiteX562" fmla="*/ 5171936 w 7369701"/>
              <a:gd name="connsiteY562" fmla="*/ 1647613 h 6858000"/>
              <a:gd name="connsiteX563" fmla="*/ 5009948 w 7369701"/>
              <a:gd name="connsiteY563" fmla="*/ 1273619 h 6858000"/>
              <a:gd name="connsiteX564" fmla="*/ 655236 w 7369701"/>
              <a:gd name="connsiteY564" fmla="*/ 1268632 h 6858000"/>
              <a:gd name="connsiteX565" fmla="*/ 839521 w 7369701"/>
              <a:gd name="connsiteY565" fmla="*/ 1685315 h 6858000"/>
              <a:gd name="connsiteX566" fmla="*/ 1109416 w 7369701"/>
              <a:gd name="connsiteY566" fmla="*/ 2061663 h 6858000"/>
              <a:gd name="connsiteX567" fmla="*/ 1298300 w 7369701"/>
              <a:gd name="connsiteY567" fmla="*/ 2247742 h 6858000"/>
              <a:gd name="connsiteX568" fmla="*/ 1125871 w 7369701"/>
              <a:gd name="connsiteY568" fmla="*/ 1989513 h 6858000"/>
              <a:gd name="connsiteX569" fmla="*/ 981574 w 7369701"/>
              <a:gd name="connsiteY569" fmla="*/ 1783157 h 6858000"/>
              <a:gd name="connsiteX570" fmla="*/ 922198 w 7369701"/>
              <a:gd name="connsiteY570" fmla="*/ 1677437 h 6858000"/>
              <a:gd name="connsiteX571" fmla="*/ 869293 w 7369701"/>
              <a:gd name="connsiteY571" fmla="*/ 1583214 h 6858000"/>
              <a:gd name="connsiteX572" fmla="*/ 751431 w 7369701"/>
              <a:gd name="connsiteY572" fmla="*/ 1405731 h 6858000"/>
              <a:gd name="connsiteX573" fmla="*/ 655236 w 7369701"/>
              <a:gd name="connsiteY573" fmla="*/ 1268632 h 6858000"/>
              <a:gd name="connsiteX574" fmla="*/ 6516292 w 7369701"/>
              <a:gd name="connsiteY574" fmla="*/ 1263064 h 6858000"/>
              <a:gd name="connsiteX575" fmla="*/ 5736320 w 7369701"/>
              <a:gd name="connsiteY575" fmla="*/ 1501803 h 6858000"/>
              <a:gd name="connsiteX576" fmla="*/ 6516292 w 7369701"/>
              <a:gd name="connsiteY576" fmla="*/ 1263064 h 6858000"/>
              <a:gd name="connsiteX577" fmla="*/ 291466 w 7369701"/>
              <a:gd name="connsiteY577" fmla="*/ 1250369 h 6858000"/>
              <a:gd name="connsiteX578" fmla="*/ 323180 w 7369701"/>
              <a:gd name="connsiteY578" fmla="*/ 1435283 h 6858000"/>
              <a:gd name="connsiteX579" fmla="*/ 349381 w 7369701"/>
              <a:gd name="connsiteY579" fmla="*/ 1875041 h 6858000"/>
              <a:gd name="connsiteX580" fmla="*/ 374363 w 7369701"/>
              <a:gd name="connsiteY580" fmla="*/ 1506494 h 6858000"/>
              <a:gd name="connsiteX581" fmla="*/ 302168 w 7369701"/>
              <a:gd name="connsiteY581" fmla="*/ 1274495 h 6858000"/>
              <a:gd name="connsiteX582" fmla="*/ 291466 w 7369701"/>
              <a:gd name="connsiteY582" fmla="*/ 1250369 h 6858000"/>
              <a:gd name="connsiteX583" fmla="*/ 678222 w 7369701"/>
              <a:gd name="connsiteY583" fmla="*/ 1248670 h 6858000"/>
              <a:gd name="connsiteX584" fmla="*/ 775536 w 7369701"/>
              <a:gd name="connsiteY584" fmla="*/ 1388015 h 6858000"/>
              <a:gd name="connsiteX585" fmla="*/ 894529 w 7369701"/>
              <a:gd name="connsiteY585" fmla="*/ 1567739 h 6858000"/>
              <a:gd name="connsiteX586" fmla="*/ 948000 w 7369701"/>
              <a:gd name="connsiteY586" fmla="*/ 1663088 h 6858000"/>
              <a:gd name="connsiteX587" fmla="*/ 1006812 w 7369701"/>
              <a:gd name="connsiteY587" fmla="*/ 1767683 h 6858000"/>
              <a:gd name="connsiteX588" fmla="*/ 1149133 w 7369701"/>
              <a:gd name="connsiteY588" fmla="*/ 1971513 h 6858000"/>
              <a:gd name="connsiteX589" fmla="*/ 1333952 w 7369701"/>
              <a:gd name="connsiteY589" fmla="*/ 2251620 h 6858000"/>
              <a:gd name="connsiteX590" fmla="*/ 1337329 w 7369701"/>
              <a:gd name="connsiteY590" fmla="*/ 2258350 h 6858000"/>
              <a:gd name="connsiteX591" fmla="*/ 1014726 w 7369701"/>
              <a:gd name="connsiteY591" fmla="*/ 1615556 h 6858000"/>
              <a:gd name="connsiteX592" fmla="*/ 678222 w 7369701"/>
              <a:gd name="connsiteY592" fmla="*/ 1248670 h 6858000"/>
              <a:gd name="connsiteX593" fmla="*/ 6691602 w 7369701"/>
              <a:gd name="connsiteY593" fmla="*/ 1140573 h 6858000"/>
              <a:gd name="connsiteX594" fmla="*/ 6571100 w 7369701"/>
              <a:gd name="connsiteY594" fmla="*/ 1183662 h 6858000"/>
              <a:gd name="connsiteX595" fmla="*/ 6241687 w 7369701"/>
              <a:gd name="connsiteY595" fmla="*/ 1257600 h 6858000"/>
              <a:gd name="connsiteX596" fmla="*/ 5693009 w 7369701"/>
              <a:gd name="connsiteY596" fmla="*/ 1478256 h 6858000"/>
              <a:gd name="connsiteX597" fmla="*/ 6548420 w 7369701"/>
              <a:gd name="connsiteY597" fmla="*/ 1214599 h 6858000"/>
              <a:gd name="connsiteX598" fmla="*/ 6605473 w 7369701"/>
              <a:gd name="connsiteY598" fmla="*/ 1184686 h 6858000"/>
              <a:gd name="connsiteX599" fmla="*/ 6691602 w 7369701"/>
              <a:gd name="connsiteY599" fmla="*/ 1140573 h 6858000"/>
              <a:gd name="connsiteX600" fmla="*/ 4002475 w 7369701"/>
              <a:gd name="connsiteY600" fmla="*/ 1037802 h 6858000"/>
              <a:gd name="connsiteX601" fmla="*/ 4000324 w 7369701"/>
              <a:gd name="connsiteY601" fmla="*/ 1039362 h 6858000"/>
              <a:gd name="connsiteX602" fmla="*/ 4002862 w 7369701"/>
              <a:gd name="connsiteY602" fmla="*/ 1042866 h 6858000"/>
              <a:gd name="connsiteX603" fmla="*/ 4002475 w 7369701"/>
              <a:gd name="connsiteY603" fmla="*/ 1037802 h 6858000"/>
              <a:gd name="connsiteX604" fmla="*/ 506322 w 7369701"/>
              <a:gd name="connsiteY604" fmla="*/ 1020997 h 6858000"/>
              <a:gd name="connsiteX605" fmla="*/ 533068 w 7369701"/>
              <a:gd name="connsiteY605" fmla="*/ 1029409 h 6858000"/>
              <a:gd name="connsiteX606" fmla="*/ 1232525 w 7369701"/>
              <a:gd name="connsiteY606" fmla="*/ 1804675 h 6858000"/>
              <a:gd name="connsiteX607" fmla="*/ 1388858 w 7369701"/>
              <a:gd name="connsiteY607" fmla="*/ 2368011 h 6858000"/>
              <a:gd name="connsiteX608" fmla="*/ 1384098 w 7369701"/>
              <a:gd name="connsiteY608" fmla="*/ 2378125 h 6858000"/>
              <a:gd name="connsiteX609" fmla="*/ 1425393 w 7369701"/>
              <a:gd name="connsiteY609" fmla="*/ 2589124 h 6858000"/>
              <a:gd name="connsiteX610" fmla="*/ 1424001 w 7369701"/>
              <a:gd name="connsiteY610" fmla="*/ 2597541 h 6858000"/>
              <a:gd name="connsiteX611" fmla="*/ 2152729 w 7369701"/>
              <a:gd name="connsiteY611" fmla="*/ 2864487 h 6858000"/>
              <a:gd name="connsiteX612" fmla="*/ 2020609 w 7369701"/>
              <a:gd name="connsiteY612" fmla="*/ 2539671 h 6858000"/>
              <a:gd name="connsiteX613" fmla="*/ 2018920 w 7369701"/>
              <a:gd name="connsiteY613" fmla="*/ 2536309 h 6858000"/>
              <a:gd name="connsiteX614" fmla="*/ 1342441 w 7369701"/>
              <a:gd name="connsiteY614" fmla="*/ 1173017 h 6858000"/>
              <a:gd name="connsiteX615" fmla="*/ 1367925 w 7369701"/>
              <a:gd name="connsiteY615" fmla="*/ 1135648 h 6858000"/>
              <a:gd name="connsiteX616" fmla="*/ 1771401 w 7369701"/>
              <a:gd name="connsiteY616" fmla="*/ 1806673 h 6858000"/>
              <a:gd name="connsiteX617" fmla="*/ 1972385 w 7369701"/>
              <a:gd name="connsiteY617" fmla="*/ 2198735 h 6858000"/>
              <a:gd name="connsiteX618" fmla="*/ 2040892 w 7369701"/>
              <a:gd name="connsiteY618" fmla="*/ 2405205 h 6858000"/>
              <a:gd name="connsiteX619" fmla="*/ 2131689 w 7369701"/>
              <a:gd name="connsiteY619" fmla="*/ 1936926 h 6858000"/>
              <a:gd name="connsiteX620" fmla="*/ 2454820 w 7369701"/>
              <a:gd name="connsiteY620" fmla="*/ 1248808 h 6858000"/>
              <a:gd name="connsiteX621" fmla="*/ 2492512 w 7369701"/>
              <a:gd name="connsiteY621" fmla="*/ 1302920 h 6858000"/>
              <a:gd name="connsiteX622" fmla="*/ 2081216 w 7369701"/>
              <a:gd name="connsiteY622" fmla="*/ 2527513 h 6858000"/>
              <a:gd name="connsiteX623" fmla="*/ 2081211 w 7369701"/>
              <a:gd name="connsiteY623" fmla="*/ 2528916 h 6858000"/>
              <a:gd name="connsiteX624" fmla="*/ 2199067 w 7369701"/>
              <a:gd name="connsiteY624" fmla="*/ 2884061 h 6858000"/>
              <a:gd name="connsiteX625" fmla="*/ 3192586 w 7369701"/>
              <a:gd name="connsiteY625" fmla="*/ 3411496 h 6858000"/>
              <a:gd name="connsiteX626" fmla="*/ 3182620 w 7369701"/>
              <a:gd name="connsiteY626" fmla="*/ 3483279 h 6858000"/>
              <a:gd name="connsiteX627" fmla="*/ 2435119 w 7369701"/>
              <a:gd name="connsiteY627" fmla="*/ 3080173 h 6858000"/>
              <a:gd name="connsiteX628" fmla="*/ 2410152 w 7369701"/>
              <a:gd name="connsiteY628" fmla="*/ 3063751 h 6858000"/>
              <a:gd name="connsiteX629" fmla="*/ 2408099 w 7369701"/>
              <a:gd name="connsiteY629" fmla="*/ 3064403 h 6858000"/>
              <a:gd name="connsiteX630" fmla="*/ 2407218 w 7369701"/>
              <a:gd name="connsiteY630" fmla="*/ 3070324 h 6858000"/>
              <a:gd name="connsiteX631" fmla="*/ 2380138 w 7369701"/>
              <a:gd name="connsiteY631" fmla="*/ 3099341 h 6858000"/>
              <a:gd name="connsiteX632" fmla="*/ 1765923 w 7369701"/>
              <a:gd name="connsiteY632" fmla="*/ 3581043 h 6858000"/>
              <a:gd name="connsiteX633" fmla="*/ 1702258 w 7369701"/>
              <a:gd name="connsiteY633" fmla="*/ 3612286 h 6858000"/>
              <a:gd name="connsiteX634" fmla="*/ 1538370 w 7369701"/>
              <a:gd name="connsiteY634" fmla="*/ 3811804 h 6858000"/>
              <a:gd name="connsiteX635" fmla="*/ 542867 w 7369701"/>
              <a:gd name="connsiteY635" fmla="*/ 4944092 h 6858000"/>
              <a:gd name="connsiteX636" fmla="*/ 515800 w 7369701"/>
              <a:gd name="connsiteY636" fmla="*/ 4862180 h 6858000"/>
              <a:gd name="connsiteX637" fmla="*/ 909145 w 7369701"/>
              <a:gd name="connsiteY637" fmla="*/ 4199225 h 6858000"/>
              <a:gd name="connsiteX638" fmla="*/ 1214067 w 7369701"/>
              <a:gd name="connsiteY638" fmla="*/ 3908561 h 6858000"/>
              <a:gd name="connsiteX639" fmla="*/ 640967 w 7369701"/>
              <a:gd name="connsiteY639" fmla="*/ 4105601 h 6858000"/>
              <a:gd name="connsiteX640" fmla="*/ 112563 w 7369701"/>
              <a:gd name="connsiteY640" fmla="*/ 4396952 h 6858000"/>
              <a:gd name="connsiteX641" fmla="*/ 0 w 7369701"/>
              <a:gd name="connsiteY641" fmla="*/ 4466006 h 6858000"/>
              <a:gd name="connsiteX642" fmla="*/ 0 w 7369701"/>
              <a:gd name="connsiteY642" fmla="*/ 4233763 h 6858000"/>
              <a:gd name="connsiteX643" fmla="*/ 36881 w 7369701"/>
              <a:gd name="connsiteY643" fmla="*/ 4200118 h 6858000"/>
              <a:gd name="connsiteX644" fmla="*/ 910534 w 7369701"/>
              <a:gd name="connsiteY644" fmla="*/ 3629753 h 6858000"/>
              <a:gd name="connsiteX645" fmla="*/ 1578717 w 7369701"/>
              <a:gd name="connsiteY645" fmla="*/ 3575982 h 6858000"/>
              <a:gd name="connsiteX646" fmla="*/ 2338780 w 7369701"/>
              <a:gd name="connsiteY646" fmla="*/ 3033725 h 6858000"/>
              <a:gd name="connsiteX647" fmla="*/ 1807991 w 7369701"/>
              <a:gd name="connsiteY647" fmla="*/ 2807184 h 6858000"/>
              <a:gd name="connsiteX648" fmla="*/ 1416358 w 7369701"/>
              <a:gd name="connsiteY648" fmla="*/ 3112571 h 6858000"/>
              <a:gd name="connsiteX649" fmla="*/ 939066 w 7369701"/>
              <a:gd name="connsiteY649" fmla="*/ 3378798 h 6858000"/>
              <a:gd name="connsiteX650" fmla="*/ 115099 w 7369701"/>
              <a:gd name="connsiteY650" fmla="*/ 3607650 h 6858000"/>
              <a:gd name="connsiteX651" fmla="*/ 97284 w 7369701"/>
              <a:gd name="connsiteY651" fmla="*/ 3520393 h 6858000"/>
              <a:gd name="connsiteX652" fmla="*/ 922050 w 7369701"/>
              <a:gd name="connsiteY652" fmla="*/ 3074867 h 6858000"/>
              <a:gd name="connsiteX653" fmla="*/ 1405265 w 7369701"/>
              <a:gd name="connsiteY653" fmla="*/ 3016319 h 6858000"/>
              <a:gd name="connsiteX654" fmla="*/ 1407512 w 7369701"/>
              <a:gd name="connsiteY654" fmla="*/ 3018001 h 6858000"/>
              <a:gd name="connsiteX655" fmla="*/ 1726266 w 7369701"/>
              <a:gd name="connsiteY655" fmla="*/ 2777274 h 6858000"/>
              <a:gd name="connsiteX656" fmla="*/ 625390 w 7369701"/>
              <a:gd name="connsiteY656" fmla="*/ 2514541 h 6858000"/>
              <a:gd name="connsiteX657" fmla="*/ 619799 w 7369701"/>
              <a:gd name="connsiteY657" fmla="*/ 2527180 h 6858000"/>
              <a:gd name="connsiteX658" fmla="*/ 310030 w 7369701"/>
              <a:gd name="connsiteY658" fmla="*/ 2771818 h 6858000"/>
              <a:gd name="connsiteX659" fmla="*/ 173877 w 7369701"/>
              <a:gd name="connsiteY659" fmla="*/ 2937056 h 6858000"/>
              <a:gd name="connsiteX660" fmla="*/ 77889 w 7369701"/>
              <a:gd name="connsiteY660" fmla="*/ 3138440 h 6858000"/>
              <a:gd name="connsiteX661" fmla="*/ 0 w 7369701"/>
              <a:gd name="connsiteY661" fmla="*/ 3271395 h 6858000"/>
              <a:gd name="connsiteX662" fmla="*/ 0 w 7369701"/>
              <a:gd name="connsiteY662" fmla="*/ 3153002 h 6858000"/>
              <a:gd name="connsiteX663" fmla="*/ 2386 w 7369701"/>
              <a:gd name="connsiteY663" fmla="*/ 3149203 h 6858000"/>
              <a:gd name="connsiteX664" fmla="*/ 89753 w 7369701"/>
              <a:gd name="connsiteY664" fmla="*/ 2987702 h 6858000"/>
              <a:gd name="connsiteX665" fmla="*/ 76869 w 7369701"/>
              <a:gd name="connsiteY665" fmla="*/ 3005404 h 6858000"/>
              <a:gd name="connsiteX666" fmla="*/ 32049 w 7369701"/>
              <a:gd name="connsiteY666" fmla="*/ 3065814 h 6858000"/>
              <a:gd name="connsiteX667" fmla="*/ 0 w 7369701"/>
              <a:gd name="connsiteY667" fmla="*/ 3108744 h 6858000"/>
              <a:gd name="connsiteX668" fmla="*/ 0 w 7369701"/>
              <a:gd name="connsiteY668" fmla="*/ 3058059 h 6858000"/>
              <a:gd name="connsiteX669" fmla="*/ 7610 w 7369701"/>
              <a:gd name="connsiteY669" fmla="*/ 3047889 h 6858000"/>
              <a:gd name="connsiteX670" fmla="*/ 52419 w 7369701"/>
              <a:gd name="connsiteY670" fmla="*/ 2987479 h 6858000"/>
              <a:gd name="connsiteX671" fmla="*/ 59142 w 7369701"/>
              <a:gd name="connsiteY671" fmla="*/ 2978488 h 6858000"/>
              <a:gd name="connsiteX672" fmla="*/ 0 w 7369701"/>
              <a:gd name="connsiteY672" fmla="*/ 3015334 h 6858000"/>
              <a:gd name="connsiteX673" fmla="*/ 0 w 7369701"/>
              <a:gd name="connsiteY673" fmla="*/ 2914286 h 6858000"/>
              <a:gd name="connsiteX674" fmla="*/ 36383 w 7369701"/>
              <a:gd name="connsiteY674" fmla="*/ 2901128 h 6858000"/>
              <a:gd name="connsiteX675" fmla="*/ 156329 w 7369701"/>
              <a:gd name="connsiteY675" fmla="*/ 2840533 h 6858000"/>
              <a:gd name="connsiteX676" fmla="*/ 358355 w 7369701"/>
              <a:gd name="connsiteY676" fmla="*/ 2620471 h 6858000"/>
              <a:gd name="connsiteX677" fmla="*/ 510577 w 7369701"/>
              <a:gd name="connsiteY677" fmla="*/ 2501244 h 6858000"/>
              <a:gd name="connsiteX678" fmla="*/ 211967 w 7369701"/>
              <a:gd name="connsiteY678" fmla="*/ 2479171 h 6858000"/>
              <a:gd name="connsiteX679" fmla="*/ 0 w 7369701"/>
              <a:gd name="connsiteY679" fmla="*/ 2476398 h 6858000"/>
              <a:gd name="connsiteX680" fmla="*/ 0 w 7369701"/>
              <a:gd name="connsiteY680" fmla="*/ 2389189 h 6858000"/>
              <a:gd name="connsiteX681" fmla="*/ 103062 w 7369701"/>
              <a:gd name="connsiteY681" fmla="*/ 2389518 h 6858000"/>
              <a:gd name="connsiteX682" fmla="*/ 510734 w 7369701"/>
              <a:gd name="connsiteY682" fmla="*/ 2416201 h 6858000"/>
              <a:gd name="connsiteX683" fmla="*/ 279257 w 7369701"/>
              <a:gd name="connsiteY683" fmla="*/ 2092102 h 6858000"/>
              <a:gd name="connsiteX684" fmla="*/ 65265 w 7369701"/>
              <a:gd name="connsiteY684" fmla="*/ 2006049 h 6858000"/>
              <a:gd name="connsiteX685" fmla="*/ 0 w 7369701"/>
              <a:gd name="connsiteY685" fmla="*/ 1982532 h 6858000"/>
              <a:gd name="connsiteX686" fmla="*/ 0 w 7369701"/>
              <a:gd name="connsiteY686" fmla="*/ 1912789 h 6858000"/>
              <a:gd name="connsiteX687" fmla="*/ 97460 w 7369701"/>
              <a:gd name="connsiteY687" fmla="*/ 1953725 h 6858000"/>
              <a:gd name="connsiteX688" fmla="*/ 221272 w 7369701"/>
              <a:gd name="connsiteY688" fmla="*/ 1980766 h 6858000"/>
              <a:gd name="connsiteX689" fmla="*/ 116765 w 7369701"/>
              <a:gd name="connsiteY689" fmla="*/ 1911033 h 6858000"/>
              <a:gd name="connsiteX690" fmla="*/ 16405 w 7369701"/>
              <a:gd name="connsiteY690" fmla="*/ 1803412 h 6858000"/>
              <a:gd name="connsiteX691" fmla="*/ 0 w 7369701"/>
              <a:gd name="connsiteY691" fmla="*/ 1784777 h 6858000"/>
              <a:gd name="connsiteX692" fmla="*/ 0 w 7369701"/>
              <a:gd name="connsiteY692" fmla="*/ 1740082 h 6858000"/>
              <a:gd name="connsiteX693" fmla="*/ 39394 w 7369701"/>
              <a:gd name="connsiteY693" fmla="*/ 1784856 h 6858000"/>
              <a:gd name="connsiteX694" fmla="*/ 135813 w 7369701"/>
              <a:gd name="connsiteY694" fmla="*/ 1888838 h 6858000"/>
              <a:gd name="connsiteX695" fmla="*/ 242575 w 7369701"/>
              <a:gd name="connsiteY695" fmla="*/ 1958841 h 6858000"/>
              <a:gd name="connsiteX696" fmla="*/ 82197 w 7369701"/>
              <a:gd name="connsiteY696" fmla="*/ 1754826 h 6858000"/>
              <a:gd name="connsiteX697" fmla="*/ 0 w 7369701"/>
              <a:gd name="connsiteY697" fmla="*/ 1679650 h 6858000"/>
              <a:gd name="connsiteX698" fmla="*/ 0 w 7369701"/>
              <a:gd name="connsiteY698" fmla="*/ 1602463 h 6858000"/>
              <a:gd name="connsiteX699" fmla="*/ 84689 w 7369701"/>
              <a:gd name="connsiteY699" fmla="*/ 1677442 h 6858000"/>
              <a:gd name="connsiteX700" fmla="*/ 298437 w 7369701"/>
              <a:gd name="connsiteY700" fmla="*/ 1968019 h 6858000"/>
              <a:gd name="connsiteX701" fmla="*/ 227269 w 7369701"/>
              <a:gd name="connsiteY701" fmla="*/ 1114064 h 6858000"/>
              <a:gd name="connsiteX702" fmla="*/ 248003 w 7369701"/>
              <a:gd name="connsiteY702" fmla="*/ 1089613 h 6858000"/>
              <a:gd name="connsiteX703" fmla="*/ 427020 w 7369701"/>
              <a:gd name="connsiteY703" fmla="*/ 1619803 h 6858000"/>
              <a:gd name="connsiteX704" fmla="*/ 340345 w 7369701"/>
              <a:gd name="connsiteY704" fmla="*/ 2027739 h 6858000"/>
              <a:gd name="connsiteX705" fmla="*/ 360865 w 7369701"/>
              <a:gd name="connsiteY705" fmla="*/ 2044827 h 6858000"/>
              <a:gd name="connsiteX706" fmla="*/ 560414 w 7369701"/>
              <a:gd name="connsiteY706" fmla="*/ 2421457 h 6858000"/>
              <a:gd name="connsiteX707" fmla="*/ 1359703 w 7369701"/>
              <a:gd name="connsiteY707" fmla="*/ 2578554 h 6858000"/>
              <a:gd name="connsiteX708" fmla="*/ 1359422 w 7369701"/>
              <a:gd name="connsiteY708" fmla="*/ 2577994 h 6858000"/>
              <a:gd name="connsiteX709" fmla="*/ 828701 w 7369701"/>
              <a:gd name="connsiteY709" fmla="*/ 1839520 h 6858000"/>
              <a:gd name="connsiteX710" fmla="*/ 494427 w 7369701"/>
              <a:gd name="connsiteY710" fmla="*/ 1092333 h 6858000"/>
              <a:gd name="connsiteX711" fmla="*/ 506322 w 7369701"/>
              <a:gd name="connsiteY711" fmla="*/ 1020997 h 6858000"/>
              <a:gd name="connsiteX712" fmla="*/ 4570198 w 7369701"/>
              <a:gd name="connsiteY712" fmla="*/ 978081 h 6858000"/>
              <a:gd name="connsiteX713" fmla="*/ 4523691 w 7369701"/>
              <a:gd name="connsiteY713" fmla="*/ 1127776 h 6858000"/>
              <a:gd name="connsiteX714" fmla="*/ 4509875 w 7369701"/>
              <a:gd name="connsiteY714" fmla="*/ 1167552 h 6858000"/>
              <a:gd name="connsiteX715" fmla="*/ 4478168 w 7369701"/>
              <a:gd name="connsiteY715" fmla="*/ 1260735 h 6858000"/>
              <a:gd name="connsiteX716" fmla="*/ 4409309 w 7369701"/>
              <a:gd name="connsiteY716" fmla="*/ 1666996 h 6858000"/>
              <a:gd name="connsiteX717" fmla="*/ 4370031 w 7369701"/>
              <a:gd name="connsiteY717" fmla="*/ 1955666 h 6858000"/>
              <a:gd name="connsiteX718" fmla="*/ 4570198 w 7369701"/>
              <a:gd name="connsiteY718" fmla="*/ 978081 h 6858000"/>
              <a:gd name="connsiteX719" fmla="*/ 4557898 w 7369701"/>
              <a:gd name="connsiteY719" fmla="*/ 900011 h 6858000"/>
              <a:gd name="connsiteX720" fmla="*/ 4344840 w 7369701"/>
              <a:gd name="connsiteY720" fmla="*/ 1922038 h 6858000"/>
              <a:gd name="connsiteX721" fmla="*/ 4378710 w 7369701"/>
              <a:gd name="connsiteY721" fmla="*/ 1665516 h 6858000"/>
              <a:gd name="connsiteX722" fmla="*/ 4448798 w 7369701"/>
              <a:gd name="connsiteY722" fmla="*/ 1253024 h 6858000"/>
              <a:gd name="connsiteX723" fmla="*/ 4480315 w 7369701"/>
              <a:gd name="connsiteY723" fmla="*/ 1158454 h 6858000"/>
              <a:gd name="connsiteX724" fmla="*/ 4494133 w 7369701"/>
              <a:gd name="connsiteY724" fmla="*/ 1118676 h 6858000"/>
              <a:gd name="connsiteX725" fmla="*/ 4557898 w 7369701"/>
              <a:gd name="connsiteY725" fmla="*/ 900011 h 6858000"/>
              <a:gd name="connsiteX726" fmla="*/ 5870151 w 7369701"/>
              <a:gd name="connsiteY726" fmla="*/ 898890 h 6858000"/>
              <a:gd name="connsiteX727" fmla="*/ 5861335 w 7369701"/>
              <a:gd name="connsiteY727" fmla="*/ 899177 h 6858000"/>
              <a:gd name="connsiteX728" fmla="*/ 5843702 w 7369701"/>
              <a:gd name="connsiteY728" fmla="*/ 899748 h 6858000"/>
              <a:gd name="connsiteX729" fmla="*/ 5651107 w 7369701"/>
              <a:gd name="connsiteY729" fmla="*/ 920306 h 6858000"/>
              <a:gd name="connsiteX730" fmla="*/ 5459407 w 7369701"/>
              <a:gd name="connsiteY730" fmla="*/ 940975 h 6858000"/>
              <a:gd name="connsiteX731" fmla="*/ 5374846 w 7369701"/>
              <a:gd name="connsiteY731" fmla="*/ 941988 h 6858000"/>
              <a:gd name="connsiteX732" fmla="*/ 5256105 w 7369701"/>
              <a:gd name="connsiteY732" fmla="*/ 945632 h 6858000"/>
              <a:gd name="connsiteX733" fmla="*/ 5107071 w 7369701"/>
              <a:gd name="connsiteY733" fmla="*/ 969720 h 6858000"/>
              <a:gd name="connsiteX734" fmla="*/ 4998681 w 7369701"/>
              <a:gd name="connsiteY734" fmla="*/ 988771 h 6858000"/>
              <a:gd name="connsiteX735" fmla="*/ 5870151 w 7369701"/>
              <a:gd name="connsiteY735" fmla="*/ 898890 h 6858000"/>
              <a:gd name="connsiteX736" fmla="*/ 5504425 w 7369701"/>
              <a:gd name="connsiteY736" fmla="*/ 848067 h 6858000"/>
              <a:gd name="connsiteX737" fmla="*/ 4968849 w 7369701"/>
              <a:gd name="connsiteY737" fmla="*/ 962318 h 6858000"/>
              <a:gd name="connsiteX738" fmla="*/ 5104039 w 7369701"/>
              <a:gd name="connsiteY738" fmla="*/ 940634 h 6858000"/>
              <a:gd name="connsiteX739" fmla="*/ 5256311 w 7369701"/>
              <a:gd name="connsiteY739" fmla="*/ 916490 h 6858000"/>
              <a:gd name="connsiteX740" fmla="*/ 5377381 w 7369701"/>
              <a:gd name="connsiteY740" fmla="*/ 912671 h 6858000"/>
              <a:gd name="connsiteX741" fmla="*/ 5460148 w 7369701"/>
              <a:gd name="connsiteY741" fmla="*/ 911442 h 6858000"/>
              <a:gd name="connsiteX742" fmla="*/ 5648971 w 7369701"/>
              <a:gd name="connsiteY742" fmla="*/ 891331 h 6858000"/>
              <a:gd name="connsiteX743" fmla="*/ 5844807 w 7369701"/>
              <a:gd name="connsiteY743" fmla="*/ 870718 h 6858000"/>
              <a:gd name="connsiteX744" fmla="*/ 5862975 w 7369701"/>
              <a:gd name="connsiteY744" fmla="*/ 869756 h 6858000"/>
              <a:gd name="connsiteX745" fmla="*/ 5920887 w 7369701"/>
              <a:gd name="connsiteY745" fmla="*/ 865929 h 6858000"/>
              <a:gd name="connsiteX746" fmla="*/ 5504425 w 7369701"/>
              <a:gd name="connsiteY746" fmla="*/ 848067 h 6858000"/>
              <a:gd name="connsiteX747" fmla="*/ 3607114 w 7369701"/>
              <a:gd name="connsiteY747" fmla="*/ 467441 h 6858000"/>
              <a:gd name="connsiteX748" fmla="*/ 3296242 w 7369701"/>
              <a:gd name="connsiteY748" fmla="*/ 807991 h 6858000"/>
              <a:gd name="connsiteX749" fmla="*/ 3174674 w 7369701"/>
              <a:gd name="connsiteY749" fmla="*/ 919759 h 6858000"/>
              <a:gd name="connsiteX750" fmla="*/ 3042978 w 7369701"/>
              <a:gd name="connsiteY750" fmla="*/ 1054894 h 6858000"/>
              <a:gd name="connsiteX751" fmla="*/ 2968914 w 7369701"/>
              <a:gd name="connsiteY751" fmla="*/ 1133756 h 6858000"/>
              <a:gd name="connsiteX752" fmla="*/ 3103823 w 7369701"/>
              <a:gd name="connsiteY752" fmla="*/ 1026814 h 6858000"/>
              <a:gd name="connsiteX753" fmla="*/ 3607114 w 7369701"/>
              <a:gd name="connsiteY753" fmla="*/ 467441 h 6858000"/>
              <a:gd name="connsiteX754" fmla="*/ 3744487 w 7369701"/>
              <a:gd name="connsiteY754" fmla="*/ 383136 h 6858000"/>
              <a:gd name="connsiteX755" fmla="*/ 3970213 w 7369701"/>
              <a:gd name="connsiteY755" fmla="*/ 995559 h 6858000"/>
              <a:gd name="connsiteX756" fmla="*/ 3744487 w 7369701"/>
              <a:gd name="connsiteY756" fmla="*/ 383136 h 6858000"/>
              <a:gd name="connsiteX757" fmla="*/ 3624562 w 7369701"/>
              <a:gd name="connsiteY757" fmla="*/ 367041 h 6858000"/>
              <a:gd name="connsiteX758" fmla="*/ 3489712 w 7369701"/>
              <a:gd name="connsiteY758" fmla="*/ 485386 h 6858000"/>
              <a:gd name="connsiteX759" fmla="*/ 3182994 w 7369701"/>
              <a:gd name="connsiteY759" fmla="*/ 828265 h 6858000"/>
              <a:gd name="connsiteX760" fmla="*/ 2892114 w 7369701"/>
              <a:gd name="connsiteY760" fmla="*/ 1172635 h 6858000"/>
              <a:gd name="connsiteX761" fmla="*/ 3021459 w 7369701"/>
              <a:gd name="connsiteY761" fmla="*/ 1035385 h 6858000"/>
              <a:gd name="connsiteX762" fmla="*/ 3153873 w 7369701"/>
              <a:gd name="connsiteY762" fmla="*/ 898971 h 6858000"/>
              <a:gd name="connsiteX763" fmla="*/ 3276511 w 7369701"/>
              <a:gd name="connsiteY763" fmla="*/ 786423 h 6858000"/>
              <a:gd name="connsiteX764" fmla="*/ 3584154 w 7369701"/>
              <a:gd name="connsiteY764" fmla="*/ 448218 h 6858000"/>
              <a:gd name="connsiteX765" fmla="*/ 3624562 w 7369701"/>
              <a:gd name="connsiteY765" fmla="*/ 367041 h 6858000"/>
              <a:gd name="connsiteX766" fmla="*/ 3766672 w 7369701"/>
              <a:gd name="connsiteY766" fmla="*/ 359429 h 6858000"/>
              <a:gd name="connsiteX767" fmla="*/ 3996338 w 7369701"/>
              <a:gd name="connsiteY767" fmla="*/ 968237 h 6858000"/>
              <a:gd name="connsiteX768" fmla="*/ 3766672 w 7369701"/>
              <a:gd name="connsiteY768" fmla="*/ 359429 h 6858000"/>
              <a:gd name="connsiteX769" fmla="*/ 5805386 w 7369701"/>
              <a:gd name="connsiteY769" fmla="*/ 239240 h 6858000"/>
              <a:gd name="connsiteX770" fmla="*/ 5736947 w 7369701"/>
              <a:gd name="connsiteY770" fmla="*/ 261367 h 6858000"/>
              <a:gd name="connsiteX771" fmla="*/ 5427012 w 7369701"/>
              <a:gd name="connsiteY771" fmla="*/ 311272 h 6858000"/>
              <a:gd name="connsiteX772" fmla="*/ 5147818 w 7369701"/>
              <a:gd name="connsiteY772" fmla="*/ 322112 h 6858000"/>
              <a:gd name="connsiteX773" fmla="*/ 5060854 w 7369701"/>
              <a:gd name="connsiteY773" fmla="*/ 311882 h 6858000"/>
              <a:gd name="connsiteX774" fmla="*/ 4945989 w 7369701"/>
              <a:gd name="connsiteY774" fmla="*/ 300516 h 6858000"/>
              <a:gd name="connsiteX775" fmla="*/ 5410479 w 7369701"/>
              <a:gd name="connsiteY775" fmla="*/ 348434 h 6858000"/>
              <a:gd name="connsiteX776" fmla="*/ 5805386 w 7369701"/>
              <a:gd name="connsiteY776" fmla="*/ 239240 h 6858000"/>
              <a:gd name="connsiteX777" fmla="*/ 5905192 w 7369701"/>
              <a:gd name="connsiteY777" fmla="*/ 163079 h 6858000"/>
              <a:gd name="connsiteX778" fmla="*/ 5865655 w 7369701"/>
              <a:gd name="connsiteY778" fmla="*/ 171901 h 6858000"/>
              <a:gd name="connsiteX779" fmla="*/ 5259740 w 7369701"/>
              <a:gd name="connsiteY779" fmla="*/ 257013 h 6858000"/>
              <a:gd name="connsiteX780" fmla="*/ 5208466 w 7369701"/>
              <a:gd name="connsiteY780" fmla="*/ 257550 h 6858000"/>
              <a:gd name="connsiteX781" fmla="*/ 4980204 w 7369701"/>
              <a:gd name="connsiteY781" fmla="*/ 271903 h 6858000"/>
              <a:gd name="connsiteX782" fmla="*/ 5068068 w 7369701"/>
              <a:gd name="connsiteY782" fmla="*/ 282244 h 6858000"/>
              <a:gd name="connsiteX783" fmla="*/ 5153231 w 7369701"/>
              <a:gd name="connsiteY783" fmla="*/ 292240 h 6858000"/>
              <a:gd name="connsiteX784" fmla="*/ 5426491 w 7369701"/>
              <a:gd name="connsiteY784" fmla="*/ 281128 h 6858000"/>
              <a:gd name="connsiteX785" fmla="*/ 5731212 w 7369701"/>
              <a:gd name="connsiteY785" fmla="*/ 231951 h 6858000"/>
              <a:gd name="connsiteX786" fmla="*/ 5905192 w 7369701"/>
              <a:gd name="connsiteY786" fmla="*/ 163079 h 6858000"/>
              <a:gd name="connsiteX787" fmla="*/ 5944437 w 7369701"/>
              <a:gd name="connsiteY787" fmla="*/ 113829 h 6858000"/>
              <a:gd name="connsiteX788" fmla="*/ 5825032 w 7369701"/>
              <a:gd name="connsiteY788" fmla="*/ 146405 h 6858000"/>
              <a:gd name="connsiteX789" fmla="*/ 4955599 w 7369701"/>
              <a:gd name="connsiteY789" fmla="*/ 247008 h 6858000"/>
              <a:gd name="connsiteX790" fmla="*/ 5210104 w 7369701"/>
              <a:gd name="connsiteY790" fmla="*/ 228123 h 6858000"/>
              <a:gd name="connsiteX791" fmla="*/ 5261015 w 7369701"/>
              <a:gd name="connsiteY791" fmla="*/ 227087 h 6858000"/>
              <a:gd name="connsiteX792" fmla="*/ 5861181 w 7369701"/>
              <a:gd name="connsiteY792" fmla="*/ 143093 h 6858000"/>
              <a:gd name="connsiteX793" fmla="*/ 5961252 w 7369701"/>
              <a:gd name="connsiteY793" fmla="*/ 114820 h 6858000"/>
              <a:gd name="connsiteX794" fmla="*/ 5944437 w 7369701"/>
              <a:gd name="connsiteY794" fmla="*/ 113829 h 6858000"/>
              <a:gd name="connsiteX795" fmla="*/ 3882765 w 7369701"/>
              <a:gd name="connsiteY795" fmla="*/ 0 h 6858000"/>
              <a:gd name="connsiteX796" fmla="*/ 3995099 w 7369701"/>
              <a:gd name="connsiteY796" fmla="*/ 0 h 6858000"/>
              <a:gd name="connsiteX797" fmla="*/ 4163818 w 7369701"/>
              <a:gd name="connsiteY797" fmla="*/ 234104 h 6858000"/>
              <a:gd name="connsiteX798" fmla="*/ 4172099 w 7369701"/>
              <a:gd name="connsiteY798" fmla="*/ 234207 h 6858000"/>
              <a:gd name="connsiteX799" fmla="*/ 4784282 w 7369701"/>
              <a:gd name="connsiteY799" fmla="*/ 276561 h 6858000"/>
              <a:gd name="connsiteX800" fmla="*/ 4801687 w 7369701"/>
              <a:gd name="connsiteY800" fmla="*/ 267764 h 6858000"/>
              <a:gd name="connsiteX801" fmla="*/ 6082788 w 7369701"/>
              <a:gd name="connsiteY801" fmla="*/ 64119 h 6858000"/>
              <a:gd name="connsiteX802" fmla="*/ 6099442 w 7369701"/>
              <a:gd name="connsiteY802" fmla="*/ 82568 h 6858000"/>
              <a:gd name="connsiteX803" fmla="*/ 4804137 w 7369701"/>
              <a:gd name="connsiteY803" fmla="*/ 320931 h 6858000"/>
              <a:gd name="connsiteX804" fmla="*/ 4227047 w 7369701"/>
              <a:gd name="connsiteY804" fmla="*/ 313415 h 6858000"/>
              <a:gd name="connsiteX805" fmla="*/ 4346041 w 7369701"/>
              <a:gd name="connsiteY805" fmla="*/ 456086 h 6858000"/>
              <a:gd name="connsiteX806" fmla="*/ 4870967 w 7369701"/>
              <a:gd name="connsiteY806" fmla="*/ 963061 h 6858000"/>
              <a:gd name="connsiteX807" fmla="*/ 4889647 w 7369701"/>
              <a:gd name="connsiteY807" fmla="*/ 957147 h 6858000"/>
              <a:gd name="connsiteX808" fmla="*/ 5422504 w 7369701"/>
              <a:gd name="connsiteY808" fmla="*/ 805191 h 6858000"/>
              <a:gd name="connsiteX809" fmla="*/ 6087656 w 7369701"/>
              <a:gd name="connsiteY809" fmla="*/ 826703 h 6858000"/>
              <a:gd name="connsiteX810" fmla="*/ 6058717 w 7369701"/>
              <a:gd name="connsiteY810" fmla="*/ 865992 h 6858000"/>
              <a:gd name="connsiteX811" fmla="*/ 4974153 w 7369701"/>
              <a:gd name="connsiteY811" fmla="*/ 1045456 h 6858000"/>
              <a:gd name="connsiteX812" fmla="*/ 5627835 w 7369701"/>
              <a:gd name="connsiteY812" fmla="*/ 1472077 h 6858000"/>
              <a:gd name="connsiteX813" fmla="*/ 5629817 w 7369701"/>
              <a:gd name="connsiteY813" fmla="*/ 1471412 h 6858000"/>
              <a:gd name="connsiteX814" fmla="*/ 5634124 w 7369701"/>
              <a:gd name="connsiteY814" fmla="*/ 1470572 h 6858000"/>
              <a:gd name="connsiteX815" fmla="*/ 5755832 w 7369701"/>
              <a:gd name="connsiteY815" fmla="*/ 1383886 h 6858000"/>
              <a:gd name="connsiteX816" fmla="*/ 6014186 w 7369701"/>
              <a:gd name="connsiteY816" fmla="*/ 1279799 h 6858000"/>
              <a:gd name="connsiteX817" fmla="*/ 6901619 w 7369701"/>
              <a:gd name="connsiteY817" fmla="*/ 1047874 h 6858000"/>
              <a:gd name="connsiteX818" fmla="*/ 6931566 w 7369701"/>
              <a:gd name="connsiteY818" fmla="*/ 1062034 h 6858000"/>
              <a:gd name="connsiteX819" fmla="*/ 5790982 w 7369701"/>
              <a:gd name="connsiteY819" fmla="*/ 1561380 h 6858000"/>
              <a:gd name="connsiteX820" fmla="*/ 6188971 w 7369701"/>
              <a:gd name="connsiteY820" fmla="*/ 1755168 h 6858000"/>
              <a:gd name="connsiteX821" fmla="*/ 6202446 w 7369701"/>
              <a:gd name="connsiteY821" fmla="*/ 1752268 h 6858000"/>
              <a:gd name="connsiteX822" fmla="*/ 7179560 w 7369701"/>
              <a:gd name="connsiteY822" fmla="*/ 1467551 h 6858000"/>
              <a:gd name="connsiteX823" fmla="*/ 7158730 w 7369701"/>
              <a:gd name="connsiteY823" fmla="*/ 1507835 h 6858000"/>
              <a:gd name="connsiteX824" fmla="*/ 6326959 w 7369701"/>
              <a:gd name="connsiteY824" fmla="*/ 1817686 h 6858000"/>
              <a:gd name="connsiteX825" fmla="*/ 6537433 w 7369701"/>
              <a:gd name="connsiteY825" fmla="*/ 1907790 h 6858000"/>
              <a:gd name="connsiteX826" fmla="*/ 6550221 w 7369701"/>
              <a:gd name="connsiteY826" fmla="*/ 1910729 h 6858000"/>
              <a:gd name="connsiteX827" fmla="*/ 6964438 w 7369701"/>
              <a:gd name="connsiteY827" fmla="*/ 2209505 h 6858000"/>
              <a:gd name="connsiteX828" fmla="*/ 7367862 w 7369701"/>
              <a:gd name="connsiteY828" fmla="*/ 2806833 h 6858000"/>
              <a:gd name="connsiteX829" fmla="*/ 7364329 w 7369701"/>
              <a:gd name="connsiteY829" fmla="*/ 2826907 h 6858000"/>
              <a:gd name="connsiteX830" fmla="*/ 7290545 w 7369701"/>
              <a:gd name="connsiteY830" fmla="*/ 2850663 h 6858000"/>
              <a:gd name="connsiteX831" fmla="*/ 6472036 w 7369701"/>
              <a:gd name="connsiteY831" fmla="*/ 1959003 h 6858000"/>
              <a:gd name="connsiteX832" fmla="*/ 5792897 w 7369701"/>
              <a:gd name="connsiteY832" fmla="*/ 1647747 h 6858000"/>
              <a:gd name="connsiteX833" fmla="*/ 5842751 w 7369701"/>
              <a:gd name="connsiteY833" fmla="*/ 1816112 h 6858000"/>
              <a:gd name="connsiteX834" fmla="*/ 5847424 w 7369701"/>
              <a:gd name="connsiteY834" fmla="*/ 1815776 h 6858000"/>
              <a:gd name="connsiteX835" fmla="*/ 6399821 w 7369701"/>
              <a:gd name="connsiteY835" fmla="*/ 2344799 h 6858000"/>
              <a:gd name="connsiteX836" fmla="*/ 6323232 w 7369701"/>
              <a:gd name="connsiteY836" fmla="*/ 2389634 h 6858000"/>
              <a:gd name="connsiteX837" fmla="*/ 5942958 w 7369701"/>
              <a:gd name="connsiteY837" fmla="*/ 2077708 h 6858000"/>
              <a:gd name="connsiteX838" fmla="*/ 5921559 w 7369701"/>
              <a:gd name="connsiteY838" fmla="*/ 2378596 h 6858000"/>
              <a:gd name="connsiteX839" fmla="*/ 5817651 w 7369701"/>
              <a:gd name="connsiteY839" fmla="*/ 3023919 h 6858000"/>
              <a:gd name="connsiteX840" fmla="*/ 5729634 w 7369701"/>
              <a:gd name="connsiteY840" fmla="*/ 3051849 h 6858000"/>
              <a:gd name="connsiteX841" fmla="*/ 5611018 w 7369701"/>
              <a:gd name="connsiteY841" fmla="*/ 2316769 h 6858000"/>
              <a:gd name="connsiteX842" fmla="*/ 5687608 w 7369701"/>
              <a:gd name="connsiteY842" fmla="*/ 2039972 h 6858000"/>
              <a:gd name="connsiteX843" fmla="*/ 5657554 w 7369701"/>
              <a:gd name="connsiteY843" fmla="*/ 1576445 h 6858000"/>
              <a:gd name="connsiteX844" fmla="*/ 5150475 w 7369701"/>
              <a:gd name="connsiteY844" fmla="*/ 1274012 h 6858000"/>
              <a:gd name="connsiteX845" fmla="*/ 5349142 w 7369701"/>
              <a:gd name="connsiteY845" fmla="*/ 2204405 h 6858000"/>
              <a:gd name="connsiteX846" fmla="*/ 5262214 w 7369701"/>
              <a:gd name="connsiteY846" fmla="*/ 2233836 h 6858000"/>
              <a:gd name="connsiteX847" fmla="*/ 4981539 w 7369701"/>
              <a:gd name="connsiteY847" fmla="*/ 1542201 h 6858000"/>
              <a:gd name="connsiteX848" fmla="*/ 4958461 w 7369701"/>
              <a:gd name="connsiteY848" fmla="*/ 1136957 h 6858000"/>
              <a:gd name="connsiteX849" fmla="*/ 4655015 w 7369701"/>
              <a:gd name="connsiteY849" fmla="*/ 891426 h 6858000"/>
              <a:gd name="connsiteX850" fmla="*/ 4348002 w 7369701"/>
              <a:gd name="connsiteY850" fmla="*/ 2205895 h 6858000"/>
              <a:gd name="connsiteX851" fmla="*/ 4262250 w 7369701"/>
              <a:gd name="connsiteY851" fmla="*/ 2219972 h 6858000"/>
              <a:gd name="connsiteX852" fmla="*/ 4550611 w 7369701"/>
              <a:gd name="connsiteY852" fmla="*/ 817540 h 6858000"/>
              <a:gd name="connsiteX853" fmla="*/ 4564418 w 7369701"/>
              <a:gd name="connsiteY853" fmla="*/ 808293 h 6858000"/>
              <a:gd name="connsiteX854" fmla="*/ 4266388 w 7369701"/>
              <a:gd name="connsiteY854" fmla="*/ 500083 h 6858000"/>
              <a:gd name="connsiteX855" fmla="*/ 4032842 w 7369701"/>
              <a:gd name="connsiteY855" fmla="*/ 211809 h 6858000"/>
              <a:gd name="connsiteX856" fmla="*/ 3882765 w 7369701"/>
              <a:gd name="connsiteY856" fmla="*/ 0 h 6858000"/>
              <a:gd name="connsiteX857" fmla="*/ 3721337 w 7369701"/>
              <a:gd name="connsiteY857" fmla="*/ 0 h 6858000"/>
              <a:gd name="connsiteX858" fmla="*/ 3797544 w 7369701"/>
              <a:gd name="connsiteY858" fmla="*/ 0 h 6858000"/>
              <a:gd name="connsiteX859" fmla="*/ 3775734 w 7369701"/>
              <a:gd name="connsiteY859" fmla="*/ 95131 h 6858000"/>
              <a:gd name="connsiteX860" fmla="*/ 3724807 w 7369701"/>
              <a:gd name="connsiteY860" fmla="*/ 272257 h 6858000"/>
              <a:gd name="connsiteX861" fmla="*/ 3726844 w 7369701"/>
              <a:gd name="connsiteY861" fmla="*/ 282988 h 6858000"/>
              <a:gd name="connsiteX862" fmla="*/ 3742664 w 7369701"/>
              <a:gd name="connsiteY862" fmla="*/ 279918 h 6858000"/>
              <a:gd name="connsiteX863" fmla="*/ 4103910 w 7369701"/>
              <a:gd name="connsiteY863" fmla="*/ 1161917 h 6858000"/>
              <a:gd name="connsiteX864" fmla="*/ 4020269 w 7369701"/>
              <a:gd name="connsiteY864" fmla="*/ 1200406 h 6858000"/>
              <a:gd name="connsiteX865" fmla="*/ 3674882 w 7369701"/>
              <a:gd name="connsiteY865" fmla="*/ 488524 h 6858000"/>
              <a:gd name="connsiteX866" fmla="*/ 3132682 w 7369701"/>
              <a:gd name="connsiteY866" fmla="*/ 1072284 h 6858000"/>
              <a:gd name="connsiteX867" fmla="*/ 2716346 w 7369701"/>
              <a:gd name="connsiteY867" fmla="*/ 1276376 h 6858000"/>
              <a:gd name="connsiteX868" fmla="*/ 2716772 w 7369701"/>
              <a:gd name="connsiteY868" fmla="*/ 1255462 h 6858000"/>
              <a:gd name="connsiteX869" fmla="*/ 3471096 w 7369701"/>
              <a:gd name="connsiteY869" fmla="*/ 437072 h 6858000"/>
              <a:gd name="connsiteX870" fmla="*/ 3639057 w 7369701"/>
              <a:gd name="connsiteY870" fmla="*/ 286334 h 6858000"/>
              <a:gd name="connsiteX871" fmla="*/ 3640309 w 7369701"/>
              <a:gd name="connsiteY871" fmla="*/ 284664 h 6858000"/>
              <a:gd name="connsiteX872" fmla="*/ 3646022 w 7369701"/>
              <a:gd name="connsiteY872" fmla="*/ 276711 h 6858000"/>
              <a:gd name="connsiteX873" fmla="*/ 3707943 w 7369701"/>
              <a:gd name="connsiteY873" fmla="*/ 65958 h 6858000"/>
              <a:gd name="connsiteX874" fmla="*/ 3721337 w 7369701"/>
              <a:gd name="connsiteY874" fmla="*/ 0 h 6858000"/>
              <a:gd name="connsiteX875" fmla="*/ 2867960 w 7369701"/>
              <a:gd name="connsiteY875" fmla="*/ 0 h 6858000"/>
              <a:gd name="connsiteX876" fmla="*/ 2926351 w 7369701"/>
              <a:gd name="connsiteY876" fmla="*/ 0 h 6858000"/>
              <a:gd name="connsiteX877" fmla="*/ 2902823 w 7369701"/>
              <a:gd name="connsiteY877" fmla="*/ 262929 h 6858000"/>
              <a:gd name="connsiteX878" fmla="*/ 2940663 w 7369701"/>
              <a:gd name="connsiteY878" fmla="*/ 140884 h 6858000"/>
              <a:gd name="connsiteX879" fmla="*/ 2947039 w 7369701"/>
              <a:gd name="connsiteY879" fmla="*/ 122524 h 6858000"/>
              <a:gd name="connsiteX880" fmla="*/ 2984316 w 7369701"/>
              <a:gd name="connsiteY880" fmla="*/ 0 h 6858000"/>
              <a:gd name="connsiteX881" fmla="*/ 3016114 w 7369701"/>
              <a:gd name="connsiteY881" fmla="*/ 0 h 6858000"/>
              <a:gd name="connsiteX882" fmla="*/ 2979949 w 7369701"/>
              <a:gd name="connsiteY882" fmla="*/ 119274 h 6858000"/>
              <a:gd name="connsiteX883" fmla="*/ 3023879 w 7369701"/>
              <a:gd name="connsiteY883" fmla="*/ 0 h 6858000"/>
              <a:gd name="connsiteX884" fmla="*/ 3105400 w 7369701"/>
              <a:gd name="connsiteY884" fmla="*/ 0 h 6858000"/>
              <a:gd name="connsiteX885" fmla="*/ 3094669 w 7369701"/>
              <a:gd name="connsiteY885" fmla="*/ 30308 h 6858000"/>
              <a:gd name="connsiteX886" fmla="*/ 2901945 w 7369701"/>
              <a:gd name="connsiteY886" fmla="*/ 466538 h 6858000"/>
              <a:gd name="connsiteX887" fmla="*/ 2815209 w 7369701"/>
              <a:gd name="connsiteY887" fmla="*/ 497361 h 6858000"/>
              <a:gd name="connsiteX888" fmla="*/ 2844845 w 7369701"/>
              <a:gd name="connsiteY888" fmla="*/ 127638 h 6858000"/>
              <a:gd name="connsiteX889" fmla="*/ 2867960 w 7369701"/>
              <a:gd name="connsiteY889" fmla="*/ 0 h 6858000"/>
              <a:gd name="connsiteX890" fmla="*/ 1057230 w 7369701"/>
              <a:gd name="connsiteY890" fmla="*/ 0 h 6858000"/>
              <a:gd name="connsiteX891" fmla="*/ 1111003 w 7369701"/>
              <a:gd name="connsiteY891" fmla="*/ 0 h 6858000"/>
              <a:gd name="connsiteX892" fmla="*/ 1125553 w 7369701"/>
              <a:gd name="connsiteY892" fmla="*/ 52588 h 6858000"/>
              <a:gd name="connsiteX893" fmla="*/ 1304276 w 7369701"/>
              <a:gd name="connsiteY893" fmla="*/ 476275 h 6858000"/>
              <a:gd name="connsiteX894" fmla="*/ 1492066 w 7369701"/>
              <a:gd name="connsiteY894" fmla="*/ 886333 h 6858000"/>
              <a:gd name="connsiteX895" fmla="*/ 1423698 w 7369701"/>
              <a:gd name="connsiteY895" fmla="*/ 710817 h 6858000"/>
              <a:gd name="connsiteX896" fmla="*/ 1357609 w 7369701"/>
              <a:gd name="connsiteY896" fmla="*/ 532892 h 6858000"/>
              <a:gd name="connsiteX897" fmla="*/ 1309550 w 7369701"/>
              <a:gd name="connsiteY897" fmla="*/ 374031 h 6858000"/>
              <a:gd name="connsiteX898" fmla="*/ 1193673 w 7369701"/>
              <a:gd name="connsiteY898" fmla="*/ 49533 h 6858000"/>
              <a:gd name="connsiteX899" fmla="*/ 1164391 w 7369701"/>
              <a:gd name="connsiteY899" fmla="*/ 0 h 6858000"/>
              <a:gd name="connsiteX900" fmla="*/ 1200666 w 7369701"/>
              <a:gd name="connsiteY900" fmla="*/ 0 h 6858000"/>
              <a:gd name="connsiteX901" fmla="*/ 1223408 w 7369701"/>
              <a:gd name="connsiteY901" fmla="*/ 38996 h 6858000"/>
              <a:gd name="connsiteX902" fmla="*/ 1339635 w 7369701"/>
              <a:gd name="connsiteY902" fmla="*/ 365517 h 6858000"/>
              <a:gd name="connsiteX903" fmla="*/ 1387469 w 7369701"/>
              <a:gd name="connsiteY903" fmla="*/ 523079 h 6858000"/>
              <a:gd name="connsiteX904" fmla="*/ 1452685 w 7369701"/>
              <a:gd name="connsiteY904" fmla="*/ 699806 h 6858000"/>
              <a:gd name="connsiteX905" fmla="*/ 1492092 w 7369701"/>
              <a:gd name="connsiteY905" fmla="*/ 800424 h 6858000"/>
              <a:gd name="connsiteX906" fmla="*/ 1455302 w 7369701"/>
              <a:gd name="connsiteY906" fmla="*/ 632913 h 6858000"/>
              <a:gd name="connsiteX907" fmla="*/ 1222336 w 7369701"/>
              <a:gd name="connsiteY907" fmla="*/ 9480 h 6858000"/>
              <a:gd name="connsiteX908" fmla="*/ 1214634 w 7369701"/>
              <a:gd name="connsiteY908" fmla="*/ 0 h 6858000"/>
              <a:gd name="connsiteX909" fmla="*/ 1289827 w 7369701"/>
              <a:gd name="connsiteY909" fmla="*/ 0 h 6858000"/>
              <a:gd name="connsiteX910" fmla="*/ 1321076 w 7369701"/>
              <a:gd name="connsiteY910" fmla="*/ 59722 h 6858000"/>
              <a:gd name="connsiteX911" fmla="*/ 1512579 w 7369701"/>
              <a:gd name="connsiteY911" fmla="*/ 626441 h 6858000"/>
              <a:gd name="connsiteX912" fmla="*/ 1506076 w 7369701"/>
              <a:gd name="connsiteY912" fmla="*/ 1089289 h 6858000"/>
              <a:gd name="connsiteX913" fmla="*/ 1486346 w 7369701"/>
              <a:gd name="connsiteY913" fmla="*/ 1079919 h 6858000"/>
              <a:gd name="connsiteX914" fmla="*/ 1070511 w 7369701"/>
              <a:gd name="connsiteY914" fmla="*/ 48609 h 6858000"/>
              <a:gd name="connsiteX915" fmla="*/ 1057230 w 7369701"/>
              <a:gd name="connsiteY915" fmla="*/ 0 h 6858000"/>
              <a:gd name="connsiteX916" fmla="*/ 43151 w 7369701"/>
              <a:gd name="connsiteY916" fmla="*/ 0 h 6858000"/>
              <a:gd name="connsiteX917" fmla="*/ 95283 w 7369701"/>
              <a:gd name="connsiteY917" fmla="*/ 0 h 6858000"/>
              <a:gd name="connsiteX918" fmla="*/ 300708 w 7369701"/>
              <a:gd name="connsiteY918" fmla="*/ 154571 h 6858000"/>
              <a:gd name="connsiteX919" fmla="*/ 530414 w 7369701"/>
              <a:gd name="connsiteY919" fmla="*/ 354673 h 6858000"/>
              <a:gd name="connsiteX920" fmla="*/ 333785 w 7369701"/>
              <a:gd name="connsiteY920" fmla="*/ 161564 h 6858000"/>
              <a:gd name="connsiteX921" fmla="*/ 147005 w 7369701"/>
              <a:gd name="connsiteY921" fmla="*/ 0 h 6858000"/>
              <a:gd name="connsiteX922" fmla="*/ 272509 w 7369701"/>
              <a:gd name="connsiteY922" fmla="*/ 0 h 6858000"/>
              <a:gd name="connsiteX923" fmla="*/ 326276 w 7369701"/>
              <a:gd name="connsiteY923" fmla="*/ 45847 h 6858000"/>
              <a:gd name="connsiteX924" fmla="*/ 823759 w 7369701"/>
              <a:gd name="connsiteY924" fmla="*/ 574145 h 6858000"/>
              <a:gd name="connsiteX925" fmla="*/ 811254 w 7369701"/>
              <a:gd name="connsiteY925" fmla="*/ 665546 h 6858000"/>
              <a:gd name="connsiteX926" fmla="*/ 154042 w 7369701"/>
              <a:gd name="connsiteY926" fmla="*/ 261522 h 6858000"/>
              <a:gd name="connsiteX927" fmla="*/ 13550 w 7369701"/>
              <a:gd name="connsiteY927" fmla="*/ 158423 h 6858000"/>
              <a:gd name="connsiteX928" fmla="*/ 0 w 7369701"/>
              <a:gd name="connsiteY928" fmla="*/ 146618 h 6858000"/>
              <a:gd name="connsiteX929" fmla="*/ 0 w 7369701"/>
              <a:gd name="connsiteY929" fmla="*/ 59161 h 6858000"/>
              <a:gd name="connsiteX930" fmla="*/ 45427 w 7369701"/>
              <a:gd name="connsiteY930" fmla="*/ 101078 h 6858000"/>
              <a:gd name="connsiteX931" fmla="*/ 630103 w 7369701"/>
              <a:gd name="connsiteY931" fmla="*/ 485885 h 6858000"/>
              <a:gd name="connsiteX932" fmla="*/ 532040 w 7369701"/>
              <a:gd name="connsiteY932" fmla="*/ 399359 h 6858000"/>
              <a:gd name="connsiteX933" fmla="*/ 517618 w 7369701"/>
              <a:gd name="connsiteY933" fmla="*/ 385726 h 6858000"/>
              <a:gd name="connsiteX934" fmla="*/ 285074 w 7369701"/>
              <a:gd name="connsiteY934" fmla="*/ 182755 h 6858000"/>
              <a:gd name="connsiteX935" fmla="*/ 43151 w 7369701"/>
              <a:gd name="connsiteY935" fmla="*/ 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Lst>
            <a:rect l="l" t="t" r="r" b="b"/>
            <a:pathLst>
              <a:path w="7369701" h="6858000">
                <a:moveTo>
                  <a:pt x="369702" y="6712169"/>
                </a:moveTo>
                <a:lnTo>
                  <a:pt x="366575" y="6715556"/>
                </a:lnTo>
                <a:cubicBezTo>
                  <a:pt x="367954" y="6715031"/>
                  <a:pt x="369326" y="6714512"/>
                  <a:pt x="371637" y="6713954"/>
                </a:cubicBezTo>
                <a:lnTo>
                  <a:pt x="369702" y="6712169"/>
                </a:lnTo>
                <a:close/>
                <a:moveTo>
                  <a:pt x="1019354" y="6315006"/>
                </a:moveTo>
                <a:cubicBezTo>
                  <a:pt x="847231" y="6483030"/>
                  <a:pt x="636234" y="6599053"/>
                  <a:pt x="441046" y="6691153"/>
                </a:cubicBezTo>
                <a:cubicBezTo>
                  <a:pt x="668934" y="6613112"/>
                  <a:pt x="947819" y="6494377"/>
                  <a:pt x="1019354" y="6315006"/>
                </a:cubicBezTo>
                <a:close/>
                <a:moveTo>
                  <a:pt x="991680" y="6298413"/>
                </a:moveTo>
                <a:cubicBezTo>
                  <a:pt x="775775" y="6396465"/>
                  <a:pt x="575302" y="6507871"/>
                  <a:pt x="409060" y="6671470"/>
                </a:cubicBezTo>
                <a:cubicBezTo>
                  <a:pt x="603834" y="6580783"/>
                  <a:pt x="817655" y="6465584"/>
                  <a:pt x="991680" y="6298413"/>
                </a:cubicBezTo>
                <a:close/>
                <a:moveTo>
                  <a:pt x="103333" y="5699602"/>
                </a:moveTo>
                <a:cubicBezTo>
                  <a:pt x="133282" y="5726353"/>
                  <a:pt x="175725" y="5762843"/>
                  <a:pt x="233938" y="5809416"/>
                </a:cubicBezTo>
                <a:cubicBezTo>
                  <a:pt x="390802" y="5935412"/>
                  <a:pt x="652575" y="6145703"/>
                  <a:pt x="883580" y="6180710"/>
                </a:cubicBezTo>
                <a:cubicBezTo>
                  <a:pt x="736829" y="6133021"/>
                  <a:pt x="610173" y="6040280"/>
                  <a:pt x="487337" y="5950182"/>
                </a:cubicBezTo>
                <a:cubicBezTo>
                  <a:pt x="443670" y="5917932"/>
                  <a:pt x="398584" y="5885270"/>
                  <a:pt x="354051" y="5854912"/>
                </a:cubicBezTo>
                <a:cubicBezTo>
                  <a:pt x="302352" y="5819720"/>
                  <a:pt x="247963" y="5787429"/>
                  <a:pt x="195436" y="5755068"/>
                </a:cubicBezTo>
                <a:lnTo>
                  <a:pt x="103333" y="5699602"/>
                </a:lnTo>
                <a:close/>
                <a:moveTo>
                  <a:pt x="5539432" y="5642928"/>
                </a:moveTo>
                <a:cubicBezTo>
                  <a:pt x="5544304" y="5659969"/>
                  <a:pt x="5549664" y="5677449"/>
                  <a:pt x="5555462" y="5694454"/>
                </a:cubicBezTo>
                <a:cubicBezTo>
                  <a:pt x="5631122" y="5909386"/>
                  <a:pt x="5731219" y="6118228"/>
                  <a:pt x="5828270" y="6320663"/>
                </a:cubicBezTo>
                <a:cubicBezTo>
                  <a:pt x="5868407" y="6404290"/>
                  <a:pt x="5908582" y="6488842"/>
                  <a:pt x="5947416" y="6574846"/>
                </a:cubicBezTo>
                <a:cubicBezTo>
                  <a:pt x="5894674" y="6327329"/>
                  <a:pt x="5793018" y="5718484"/>
                  <a:pt x="5539432" y="5642928"/>
                </a:cubicBezTo>
                <a:close/>
                <a:moveTo>
                  <a:pt x="51253" y="5631825"/>
                </a:moveTo>
                <a:lnTo>
                  <a:pt x="211622" y="5728803"/>
                </a:lnTo>
                <a:cubicBezTo>
                  <a:pt x="264592" y="5760684"/>
                  <a:pt x="319013" y="5793908"/>
                  <a:pt x="371652" y="5829062"/>
                </a:cubicBezTo>
                <a:cubicBezTo>
                  <a:pt x="417589" y="5859824"/>
                  <a:pt x="462230" y="5892964"/>
                  <a:pt x="505903" y="5925221"/>
                </a:cubicBezTo>
                <a:cubicBezTo>
                  <a:pt x="628246" y="6014875"/>
                  <a:pt x="754907" y="6107611"/>
                  <a:pt x="899240" y="6153068"/>
                </a:cubicBezTo>
                <a:cubicBezTo>
                  <a:pt x="928476" y="6162153"/>
                  <a:pt x="958088" y="6168887"/>
                  <a:pt x="988114" y="6174204"/>
                </a:cubicBezTo>
                <a:cubicBezTo>
                  <a:pt x="943280" y="6136411"/>
                  <a:pt x="896194" y="6100100"/>
                  <a:pt x="845971" y="6067177"/>
                </a:cubicBezTo>
                <a:cubicBezTo>
                  <a:pt x="720131" y="5983257"/>
                  <a:pt x="580034" y="5915740"/>
                  <a:pt x="448057" y="5841376"/>
                </a:cubicBezTo>
                <a:cubicBezTo>
                  <a:pt x="341781" y="5780886"/>
                  <a:pt x="90319" y="5630263"/>
                  <a:pt x="51253" y="5631825"/>
                </a:cubicBezTo>
                <a:close/>
                <a:moveTo>
                  <a:pt x="2606687" y="5630718"/>
                </a:moveTo>
                <a:cubicBezTo>
                  <a:pt x="2484040" y="5952782"/>
                  <a:pt x="2550772" y="6305470"/>
                  <a:pt x="2645658" y="6640259"/>
                </a:cubicBezTo>
                <a:cubicBezTo>
                  <a:pt x="2605413" y="6320984"/>
                  <a:pt x="2566733" y="5970903"/>
                  <a:pt x="2606687" y="5630718"/>
                </a:cubicBezTo>
                <a:close/>
                <a:moveTo>
                  <a:pt x="3642057" y="5573487"/>
                </a:moveTo>
                <a:cubicBezTo>
                  <a:pt x="3639338" y="5575453"/>
                  <a:pt x="3635693" y="5577466"/>
                  <a:pt x="3632981" y="5579437"/>
                </a:cubicBezTo>
                <a:cubicBezTo>
                  <a:pt x="3509182" y="5674738"/>
                  <a:pt x="3441993" y="5811556"/>
                  <a:pt x="3382436" y="5952726"/>
                </a:cubicBezTo>
                <a:cubicBezTo>
                  <a:pt x="3286719" y="6179641"/>
                  <a:pt x="3231101" y="6419386"/>
                  <a:pt x="3191929" y="6662669"/>
                </a:cubicBezTo>
                <a:cubicBezTo>
                  <a:pt x="3237125" y="6465250"/>
                  <a:pt x="3296425" y="6271000"/>
                  <a:pt x="3369898" y="6081771"/>
                </a:cubicBezTo>
                <a:cubicBezTo>
                  <a:pt x="3454377" y="5865084"/>
                  <a:pt x="3540614" y="5703753"/>
                  <a:pt x="3642057" y="5573487"/>
                </a:cubicBezTo>
                <a:close/>
                <a:moveTo>
                  <a:pt x="2650666" y="5530686"/>
                </a:moveTo>
                <a:cubicBezTo>
                  <a:pt x="2650695" y="5531619"/>
                  <a:pt x="2650695" y="5531619"/>
                  <a:pt x="2650249" y="5532101"/>
                </a:cubicBezTo>
                <a:cubicBezTo>
                  <a:pt x="2594633" y="5864991"/>
                  <a:pt x="2624834" y="6212617"/>
                  <a:pt x="2663808" y="6535215"/>
                </a:cubicBezTo>
                <a:cubicBezTo>
                  <a:pt x="2664345" y="6401062"/>
                  <a:pt x="2664881" y="6266909"/>
                  <a:pt x="2665418" y="6132756"/>
                </a:cubicBezTo>
                <a:cubicBezTo>
                  <a:pt x="2666315" y="5945493"/>
                  <a:pt x="2661038" y="5743579"/>
                  <a:pt x="2650666" y="5530686"/>
                </a:cubicBezTo>
                <a:close/>
                <a:moveTo>
                  <a:pt x="2680277" y="5479204"/>
                </a:moveTo>
                <a:cubicBezTo>
                  <a:pt x="2679826" y="5479692"/>
                  <a:pt x="2679381" y="5480173"/>
                  <a:pt x="2678972" y="5481582"/>
                </a:cubicBezTo>
                <a:cubicBezTo>
                  <a:pt x="2691463" y="5712555"/>
                  <a:pt x="2697451" y="5932139"/>
                  <a:pt x="2696666" y="6133836"/>
                </a:cubicBezTo>
                <a:lnTo>
                  <a:pt x="2695769" y="6390955"/>
                </a:lnTo>
                <a:cubicBezTo>
                  <a:pt x="2712509" y="6297144"/>
                  <a:pt x="2727840" y="6202916"/>
                  <a:pt x="2739893" y="6108357"/>
                </a:cubicBezTo>
                <a:cubicBezTo>
                  <a:pt x="2767348" y="5886500"/>
                  <a:pt x="2737035" y="5687445"/>
                  <a:pt x="2680277" y="5479204"/>
                </a:cubicBezTo>
                <a:close/>
                <a:moveTo>
                  <a:pt x="1132195" y="5467980"/>
                </a:moveTo>
                <a:cubicBezTo>
                  <a:pt x="1313054" y="5495211"/>
                  <a:pt x="1494925" y="5512628"/>
                  <a:pt x="1679056" y="5516907"/>
                </a:cubicBezTo>
                <a:cubicBezTo>
                  <a:pt x="1838007" y="5520331"/>
                  <a:pt x="1983050" y="5490313"/>
                  <a:pt x="2128648" y="5474249"/>
                </a:cubicBezTo>
                <a:cubicBezTo>
                  <a:pt x="2028248" y="5467548"/>
                  <a:pt x="1925543" y="5473055"/>
                  <a:pt x="1825619" y="5478447"/>
                </a:cubicBezTo>
                <a:lnTo>
                  <a:pt x="1737798" y="5483353"/>
                </a:lnTo>
                <a:cubicBezTo>
                  <a:pt x="1536509" y="5492800"/>
                  <a:pt x="1332771" y="5487439"/>
                  <a:pt x="1132195" y="5467980"/>
                </a:cubicBezTo>
                <a:close/>
                <a:moveTo>
                  <a:pt x="1456157" y="5371404"/>
                </a:moveTo>
                <a:cubicBezTo>
                  <a:pt x="1385125" y="5373535"/>
                  <a:pt x="1314200" y="5378444"/>
                  <a:pt x="1244432" y="5385601"/>
                </a:cubicBezTo>
                <a:cubicBezTo>
                  <a:pt x="1151404" y="5395142"/>
                  <a:pt x="1060429" y="5408677"/>
                  <a:pt x="973990" y="5424940"/>
                </a:cubicBezTo>
                <a:cubicBezTo>
                  <a:pt x="1017323" y="5425535"/>
                  <a:pt x="1061253" y="5429367"/>
                  <a:pt x="1103809" y="5433720"/>
                </a:cubicBezTo>
                <a:lnTo>
                  <a:pt x="1123454" y="5435727"/>
                </a:lnTo>
                <a:cubicBezTo>
                  <a:pt x="1326373" y="5455563"/>
                  <a:pt x="1533386" y="5461253"/>
                  <a:pt x="1737017" y="5452183"/>
                </a:cubicBezTo>
                <a:lnTo>
                  <a:pt x="1824397" y="5447757"/>
                </a:lnTo>
                <a:cubicBezTo>
                  <a:pt x="1905266" y="5443590"/>
                  <a:pt x="1987993" y="5439352"/>
                  <a:pt x="2070059" y="5441660"/>
                </a:cubicBezTo>
                <a:cubicBezTo>
                  <a:pt x="1883310" y="5383634"/>
                  <a:pt x="1669251" y="5365013"/>
                  <a:pt x="1456157" y="5371404"/>
                </a:cubicBezTo>
                <a:close/>
                <a:moveTo>
                  <a:pt x="4988186" y="5216467"/>
                </a:moveTo>
                <a:cubicBezTo>
                  <a:pt x="4914642" y="5275764"/>
                  <a:pt x="4843105" y="5338703"/>
                  <a:pt x="4777334" y="5406072"/>
                </a:cubicBezTo>
                <a:cubicBezTo>
                  <a:pt x="4757662" y="5426414"/>
                  <a:pt x="4737537" y="5447249"/>
                  <a:pt x="4718341" y="5468043"/>
                </a:cubicBezTo>
                <a:cubicBezTo>
                  <a:pt x="4681696" y="5506771"/>
                  <a:pt x="4644162" y="5546455"/>
                  <a:pt x="4604655" y="5583434"/>
                </a:cubicBezTo>
                <a:cubicBezTo>
                  <a:pt x="4591636" y="5595592"/>
                  <a:pt x="4578581" y="5606832"/>
                  <a:pt x="4565074" y="5618550"/>
                </a:cubicBezTo>
                <a:cubicBezTo>
                  <a:pt x="4712605" y="5511121"/>
                  <a:pt x="4908425" y="5376611"/>
                  <a:pt x="4988186" y="5216467"/>
                </a:cubicBezTo>
                <a:close/>
                <a:moveTo>
                  <a:pt x="4978032" y="5183809"/>
                </a:moveTo>
                <a:cubicBezTo>
                  <a:pt x="4748175" y="5235846"/>
                  <a:pt x="4611576" y="5430393"/>
                  <a:pt x="4463413" y="5615162"/>
                </a:cubicBezTo>
                <a:cubicBezTo>
                  <a:pt x="4428815" y="5658459"/>
                  <a:pt x="4393697" y="5700384"/>
                  <a:pt x="4358134" y="5742791"/>
                </a:cubicBezTo>
                <a:lnTo>
                  <a:pt x="4376219" y="5729027"/>
                </a:lnTo>
                <a:cubicBezTo>
                  <a:pt x="4445817" y="5675939"/>
                  <a:pt x="4517680" y="5621374"/>
                  <a:pt x="4582340" y="5561037"/>
                </a:cubicBezTo>
                <a:cubicBezTo>
                  <a:pt x="4621394" y="5524545"/>
                  <a:pt x="4658482" y="5485345"/>
                  <a:pt x="4694684" y="5447098"/>
                </a:cubicBezTo>
                <a:cubicBezTo>
                  <a:pt x="4714806" y="5426264"/>
                  <a:pt x="4733997" y="5405475"/>
                  <a:pt x="4754123" y="5384643"/>
                </a:cubicBezTo>
                <a:cubicBezTo>
                  <a:pt x="4823909" y="5312925"/>
                  <a:pt x="4899949" y="5246074"/>
                  <a:pt x="4978032" y="5183809"/>
                </a:cubicBezTo>
                <a:close/>
                <a:moveTo>
                  <a:pt x="1903353" y="5044827"/>
                </a:moveTo>
                <a:cubicBezTo>
                  <a:pt x="1900901" y="5049058"/>
                  <a:pt x="1913196" y="5065331"/>
                  <a:pt x="1936931" y="5093954"/>
                </a:cubicBezTo>
                <a:cubicBezTo>
                  <a:pt x="2021149" y="5196773"/>
                  <a:pt x="2108079" y="5297623"/>
                  <a:pt x="2195868" y="5396574"/>
                </a:cubicBezTo>
                <a:cubicBezTo>
                  <a:pt x="2196092" y="5309013"/>
                  <a:pt x="2155695" y="5230515"/>
                  <a:pt x="2088852" y="5166123"/>
                </a:cubicBezTo>
                <a:cubicBezTo>
                  <a:pt x="2054441" y="5132572"/>
                  <a:pt x="2001584" y="5091839"/>
                  <a:pt x="1958241" y="5067955"/>
                </a:cubicBezTo>
                <a:cubicBezTo>
                  <a:pt x="1922998" y="5048408"/>
                  <a:pt x="1905803" y="5040595"/>
                  <a:pt x="1903353" y="5044827"/>
                </a:cubicBezTo>
                <a:close/>
                <a:moveTo>
                  <a:pt x="1979378" y="4769504"/>
                </a:moveTo>
                <a:cubicBezTo>
                  <a:pt x="2251008" y="4946802"/>
                  <a:pt x="2557265" y="5046794"/>
                  <a:pt x="2882120" y="5064547"/>
                </a:cubicBezTo>
                <a:cubicBezTo>
                  <a:pt x="2852884" y="5055476"/>
                  <a:pt x="2822307" y="5047842"/>
                  <a:pt x="2793103" y="5039699"/>
                </a:cubicBezTo>
                <a:lnTo>
                  <a:pt x="2770041" y="5033634"/>
                </a:lnTo>
                <a:cubicBezTo>
                  <a:pt x="2500352" y="4962917"/>
                  <a:pt x="2236095" y="4864963"/>
                  <a:pt x="1979378" y="4769504"/>
                </a:cubicBezTo>
                <a:close/>
                <a:moveTo>
                  <a:pt x="1927410" y="4716164"/>
                </a:moveTo>
                <a:cubicBezTo>
                  <a:pt x="1938311" y="4720848"/>
                  <a:pt x="1949172" y="4724604"/>
                  <a:pt x="1959587" y="4728849"/>
                </a:cubicBezTo>
                <a:cubicBezTo>
                  <a:pt x="2224818" y="4827692"/>
                  <a:pt x="2499050" y="4930367"/>
                  <a:pt x="2777707" y="5003991"/>
                </a:cubicBezTo>
                <a:lnTo>
                  <a:pt x="2800768" y="5010056"/>
                </a:lnTo>
                <a:lnTo>
                  <a:pt x="2879408" y="5031590"/>
                </a:lnTo>
                <a:cubicBezTo>
                  <a:pt x="2873718" y="5029024"/>
                  <a:pt x="2868475" y="5025973"/>
                  <a:pt x="2862295" y="5022958"/>
                </a:cubicBezTo>
                <a:cubicBezTo>
                  <a:pt x="2846112" y="5014292"/>
                  <a:pt x="2829972" y="5006555"/>
                  <a:pt x="2813343" y="4998369"/>
                </a:cubicBezTo>
                <a:cubicBezTo>
                  <a:pt x="2759214" y="4972589"/>
                  <a:pt x="2702010" y="4951123"/>
                  <a:pt x="2646245" y="4930999"/>
                </a:cubicBezTo>
                <a:cubicBezTo>
                  <a:pt x="2437298" y="4853662"/>
                  <a:pt x="2221285" y="4774272"/>
                  <a:pt x="1999243" y="4730524"/>
                </a:cubicBezTo>
                <a:lnTo>
                  <a:pt x="1979527" y="4726651"/>
                </a:lnTo>
                <a:lnTo>
                  <a:pt x="1927410" y="4716164"/>
                </a:lnTo>
                <a:close/>
                <a:moveTo>
                  <a:pt x="1997014" y="4698007"/>
                </a:moveTo>
                <a:lnTo>
                  <a:pt x="2005458" y="4699540"/>
                </a:lnTo>
                <a:cubicBezTo>
                  <a:pt x="2229844" y="4743659"/>
                  <a:pt x="2447268" y="4823456"/>
                  <a:pt x="2657186" y="4901687"/>
                </a:cubicBezTo>
                <a:cubicBezTo>
                  <a:pt x="2713431" y="4922259"/>
                  <a:pt x="2771565" y="4943688"/>
                  <a:pt x="2826662" y="4970362"/>
                </a:cubicBezTo>
                <a:cubicBezTo>
                  <a:pt x="2843286" y="4978544"/>
                  <a:pt x="2859914" y="4986729"/>
                  <a:pt x="2876100" y="4995397"/>
                </a:cubicBezTo>
                <a:cubicBezTo>
                  <a:pt x="2929811" y="5022592"/>
                  <a:pt x="2984941" y="5050189"/>
                  <a:pt x="3042600" y="5059532"/>
                </a:cubicBezTo>
                <a:cubicBezTo>
                  <a:pt x="2779645" y="4772909"/>
                  <a:pt x="2376891" y="4705645"/>
                  <a:pt x="1997014" y="4698007"/>
                </a:cubicBezTo>
                <a:close/>
                <a:moveTo>
                  <a:pt x="2305292" y="4219492"/>
                </a:moveTo>
                <a:cubicBezTo>
                  <a:pt x="2631112" y="4377847"/>
                  <a:pt x="3011879" y="4535878"/>
                  <a:pt x="3360922" y="4529373"/>
                </a:cubicBezTo>
                <a:cubicBezTo>
                  <a:pt x="3408391" y="4528405"/>
                  <a:pt x="3451278" y="4517839"/>
                  <a:pt x="3492420" y="4510145"/>
                </a:cubicBezTo>
                <a:cubicBezTo>
                  <a:pt x="3448862" y="4503966"/>
                  <a:pt x="3405674" y="4495449"/>
                  <a:pt x="3364086" y="4480340"/>
                </a:cubicBezTo>
                <a:cubicBezTo>
                  <a:pt x="3314946" y="4462747"/>
                  <a:pt x="3269673" y="4437082"/>
                  <a:pt x="3225818" y="4411822"/>
                </a:cubicBezTo>
                <a:cubicBezTo>
                  <a:pt x="3194830" y="4393966"/>
                  <a:pt x="3162431" y="4375699"/>
                  <a:pt x="3129696" y="4360704"/>
                </a:cubicBezTo>
                <a:cubicBezTo>
                  <a:pt x="3030558" y="4315774"/>
                  <a:pt x="2920899" y="4298731"/>
                  <a:pt x="2814545" y="4282955"/>
                </a:cubicBezTo>
                <a:cubicBezTo>
                  <a:pt x="2648192" y="4257474"/>
                  <a:pt x="2475773" y="4231762"/>
                  <a:pt x="2305292" y="4219492"/>
                </a:cubicBezTo>
                <a:close/>
                <a:moveTo>
                  <a:pt x="2626982" y="4206450"/>
                </a:moveTo>
                <a:cubicBezTo>
                  <a:pt x="2581807" y="4205467"/>
                  <a:pt x="2536327" y="4205706"/>
                  <a:pt x="2490617" y="4206951"/>
                </a:cubicBezTo>
                <a:cubicBezTo>
                  <a:pt x="2601507" y="4219748"/>
                  <a:pt x="2711611" y="4236309"/>
                  <a:pt x="2819869" y="4252936"/>
                </a:cubicBezTo>
                <a:cubicBezTo>
                  <a:pt x="2928115" y="4269564"/>
                  <a:pt x="3040565" y="4286495"/>
                  <a:pt x="3143018" y="4332698"/>
                </a:cubicBezTo>
                <a:cubicBezTo>
                  <a:pt x="3177162" y="4348099"/>
                  <a:pt x="3210046" y="4366808"/>
                  <a:pt x="3241520" y="4385112"/>
                </a:cubicBezTo>
                <a:cubicBezTo>
                  <a:pt x="3284409" y="4409477"/>
                  <a:pt x="3328265" y="4434739"/>
                  <a:pt x="3374575" y="4451517"/>
                </a:cubicBezTo>
                <a:cubicBezTo>
                  <a:pt x="3416609" y="4466134"/>
                  <a:pt x="3460730" y="4474620"/>
                  <a:pt x="3505221" y="4480757"/>
                </a:cubicBezTo>
                <a:cubicBezTo>
                  <a:pt x="3244537" y="4280088"/>
                  <a:pt x="2943211" y="4213332"/>
                  <a:pt x="2626982" y="4206450"/>
                </a:cubicBezTo>
                <a:close/>
                <a:moveTo>
                  <a:pt x="1310106" y="3943217"/>
                </a:moveTo>
                <a:cubicBezTo>
                  <a:pt x="1129544" y="4063332"/>
                  <a:pt x="976804" y="4212308"/>
                  <a:pt x="854994" y="4399136"/>
                </a:cubicBezTo>
                <a:cubicBezTo>
                  <a:pt x="813550" y="4462067"/>
                  <a:pt x="777442" y="4528637"/>
                  <a:pt x="742462" y="4594648"/>
                </a:cubicBezTo>
                <a:cubicBezTo>
                  <a:pt x="769633" y="4559245"/>
                  <a:pt x="795392" y="4522436"/>
                  <a:pt x="820602" y="4485915"/>
                </a:cubicBezTo>
                <a:cubicBezTo>
                  <a:pt x="839644" y="4458097"/>
                  <a:pt x="858127" y="4430568"/>
                  <a:pt x="878295" y="4403594"/>
                </a:cubicBezTo>
                <a:cubicBezTo>
                  <a:pt x="984168" y="4259170"/>
                  <a:pt x="1114491" y="4132679"/>
                  <a:pt x="1240607" y="4010401"/>
                </a:cubicBezTo>
                <a:lnTo>
                  <a:pt x="1310106" y="3943217"/>
                </a:lnTo>
                <a:close/>
                <a:moveTo>
                  <a:pt x="1423113" y="3874565"/>
                </a:moveTo>
                <a:lnTo>
                  <a:pt x="1260565" y="4031982"/>
                </a:lnTo>
                <a:cubicBezTo>
                  <a:pt x="1135292" y="4153135"/>
                  <a:pt x="1006090" y="4279065"/>
                  <a:pt x="901900" y="4421236"/>
                </a:cubicBezTo>
                <a:cubicBezTo>
                  <a:pt x="882292" y="4447928"/>
                  <a:pt x="863806" y="4475465"/>
                  <a:pt x="845044" y="4502436"/>
                </a:cubicBezTo>
                <a:cubicBezTo>
                  <a:pt x="797719" y="4571828"/>
                  <a:pt x="747866" y="4643196"/>
                  <a:pt x="685926" y="4703069"/>
                </a:cubicBezTo>
                <a:cubicBezTo>
                  <a:pt x="685087" y="4704192"/>
                  <a:pt x="684806" y="4705038"/>
                  <a:pt x="684248" y="4706721"/>
                </a:cubicBezTo>
                <a:cubicBezTo>
                  <a:pt x="955830" y="4450343"/>
                  <a:pt x="1215323" y="4185291"/>
                  <a:pt x="1423113" y="3874565"/>
                </a:cubicBezTo>
                <a:close/>
                <a:moveTo>
                  <a:pt x="3316479" y="3872136"/>
                </a:moveTo>
                <a:lnTo>
                  <a:pt x="3546806" y="4356139"/>
                </a:lnTo>
                <a:cubicBezTo>
                  <a:pt x="3510992" y="4217388"/>
                  <a:pt x="3440535" y="4086075"/>
                  <a:pt x="3364433" y="3953121"/>
                </a:cubicBezTo>
                <a:lnTo>
                  <a:pt x="3316479" y="3872136"/>
                </a:lnTo>
                <a:close/>
                <a:moveTo>
                  <a:pt x="3291335" y="3767420"/>
                </a:moveTo>
                <a:cubicBezTo>
                  <a:pt x="3324815" y="3824296"/>
                  <a:pt x="3358740" y="3880691"/>
                  <a:pt x="3390805" y="3937163"/>
                </a:cubicBezTo>
                <a:cubicBezTo>
                  <a:pt x="3469925" y="4075583"/>
                  <a:pt x="3543427" y="4213298"/>
                  <a:pt x="3579062" y="4359040"/>
                </a:cubicBezTo>
                <a:cubicBezTo>
                  <a:pt x="3585500" y="4228842"/>
                  <a:pt x="3547302" y="4112076"/>
                  <a:pt x="3467355" y="3988130"/>
                </a:cubicBezTo>
                <a:cubicBezTo>
                  <a:pt x="3420192" y="3915029"/>
                  <a:pt x="3371016" y="3849934"/>
                  <a:pt x="3310753" y="3787140"/>
                </a:cubicBezTo>
                <a:cubicBezTo>
                  <a:pt x="3303466" y="3779509"/>
                  <a:pt x="3297626" y="3773227"/>
                  <a:pt x="3291335" y="3767420"/>
                </a:cubicBezTo>
                <a:close/>
                <a:moveTo>
                  <a:pt x="1635889" y="3709494"/>
                </a:moveTo>
                <a:lnTo>
                  <a:pt x="1634800" y="3731111"/>
                </a:lnTo>
                <a:cubicBezTo>
                  <a:pt x="1634800" y="3731111"/>
                  <a:pt x="1635342" y="3716795"/>
                  <a:pt x="1635889" y="3709494"/>
                </a:cubicBezTo>
                <a:close/>
                <a:moveTo>
                  <a:pt x="1510397" y="3684705"/>
                </a:moveTo>
                <a:cubicBezTo>
                  <a:pt x="1390337" y="3729510"/>
                  <a:pt x="1267181" y="3766747"/>
                  <a:pt x="1146550" y="3802012"/>
                </a:cubicBezTo>
                <a:cubicBezTo>
                  <a:pt x="997862" y="3845736"/>
                  <a:pt x="843568" y="3890871"/>
                  <a:pt x="698834" y="3952272"/>
                </a:cubicBezTo>
                <a:cubicBezTo>
                  <a:pt x="460140" y="4053106"/>
                  <a:pt x="242842" y="4196577"/>
                  <a:pt x="34256" y="4347603"/>
                </a:cubicBezTo>
                <a:cubicBezTo>
                  <a:pt x="196048" y="4248849"/>
                  <a:pt x="358125" y="4150653"/>
                  <a:pt x="527241" y="4065078"/>
                </a:cubicBezTo>
                <a:cubicBezTo>
                  <a:pt x="838255" y="3908281"/>
                  <a:pt x="1212318" y="3863093"/>
                  <a:pt x="1510397" y="3684705"/>
                </a:cubicBezTo>
                <a:close/>
                <a:moveTo>
                  <a:pt x="1313114" y="3655216"/>
                </a:moveTo>
                <a:cubicBezTo>
                  <a:pt x="1247578" y="3654578"/>
                  <a:pt x="1180153" y="3656293"/>
                  <a:pt x="1109304" y="3669030"/>
                </a:cubicBezTo>
                <a:cubicBezTo>
                  <a:pt x="689821" y="3744031"/>
                  <a:pt x="334655" y="4032530"/>
                  <a:pt x="8129" y="4330519"/>
                </a:cubicBezTo>
                <a:cubicBezTo>
                  <a:pt x="220923" y="4176682"/>
                  <a:pt x="442983" y="4028720"/>
                  <a:pt x="687572" y="3925629"/>
                </a:cubicBezTo>
                <a:cubicBezTo>
                  <a:pt x="833705" y="3864223"/>
                  <a:pt x="989118" y="3818520"/>
                  <a:pt x="1138365" y="3774515"/>
                </a:cubicBezTo>
                <a:cubicBezTo>
                  <a:pt x="1260121" y="3738686"/>
                  <a:pt x="1384681" y="3701451"/>
                  <a:pt x="1505579" y="3655526"/>
                </a:cubicBezTo>
                <a:cubicBezTo>
                  <a:pt x="1442294" y="3658846"/>
                  <a:pt x="1378650" y="3655854"/>
                  <a:pt x="1313114" y="3655216"/>
                </a:cubicBezTo>
                <a:close/>
                <a:moveTo>
                  <a:pt x="3655073" y="3650884"/>
                </a:moveTo>
                <a:cubicBezTo>
                  <a:pt x="3768399" y="3765347"/>
                  <a:pt x="3873410" y="3884450"/>
                  <a:pt x="3989938" y="3991685"/>
                </a:cubicBezTo>
                <a:cubicBezTo>
                  <a:pt x="4106468" y="4098916"/>
                  <a:pt x="4234512" y="4194281"/>
                  <a:pt x="4393907" y="4261258"/>
                </a:cubicBezTo>
                <a:cubicBezTo>
                  <a:pt x="4484865" y="4299540"/>
                  <a:pt x="4571866" y="4332385"/>
                  <a:pt x="4648051" y="4374051"/>
                </a:cubicBezTo>
                <a:cubicBezTo>
                  <a:pt x="4566919" y="4301848"/>
                  <a:pt x="4474187" y="4242216"/>
                  <a:pt x="4383389" y="4184369"/>
                </a:cubicBezTo>
                <a:cubicBezTo>
                  <a:pt x="4310251" y="4137460"/>
                  <a:pt x="4234739" y="4089250"/>
                  <a:pt x="4165508" y="4035196"/>
                </a:cubicBezTo>
                <a:cubicBezTo>
                  <a:pt x="4131846" y="4008598"/>
                  <a:pt x="4099524" y="3980549"/>
                  <a:pt x="4068162" y="3953394"/>
                </a:cubicBezTo>
                <a:cubicBezTo>
                  <a:pt x="4039704" y="3928919"/>
                  <a:pt x="4010763" y="3903992"/>
                  <a:pt x="3981416" y="3880482"/>
                </a:cubicBezTo>
                <a:cubicBezTo>
                  <a:pt x="3923199" y="3833909"/>
                  <a:pt x="3860482" y="3791236"/>
                  <a:pt x="3800147" y="3749872"/>
                </a:cubicBezTo>
                <a:lnTo>
                  <a:pt x="3655073" y="3650884"/>
                </a:lnTo>
                <a:close/>
                <a:moveTo>
                  <a:pt x="3670252" y="3622798"/>
                </a:moveTo>
                <a:lnTo>
                  <a:pt x="3817258" y="3723577"/>
                </a:lnTo>
                <a:cubicBezTo>
                  <a:pt x="3878082" y="3765387"/>
                  <a:pt x="3941278" y="3808498"/>
                  <a:pt x="4000461" y="3855966"/>
                </a:cubicBezTo>
                <a:cubicBezTo>
                  <a:pt x="4030299" y="3879926"/>
                  <a:pt x="4059233" y="3904849"/>
                  <a:pt x="4088180" y="3929774"/>
                </a:cubicBezTo>
                <a:cubicBezTo>
                  <a:pt x="4119532" y="3956928"/>
                  <a:pt x="4151864" y="3984979"/>
                  <a:pt x="4184555" y="4010683"/>
                </a:cubicBezTo>
                <a:cubicBezTo>
                  <a:pt x="4252374" y="4064322"/>
                  <a:pt x="4327401" y="4112085"/>
                  <a:pt x="4399563" y="4158106"/>
                </a:cubicBezTo>
                <a:cubicBezTo>
                  <a:pt x="4497546" y="4220788"/>
                  <a:pt x="4597907" y="4284772"/>
                  <a:pt x="4684469" y="4364680"/>
                </a:cubicBezTo>
                <a:lnTo>
                  <a:pt x="4690271" y="4370034"/>
                </a:lnTo>
                <a:cubicBezTo>
                  <a:pt x="4617960" y="4134006"/>
                  <a:pt x="4326618" y="3976128"/>
                  <a:pt x="4136093" y="3858466"/>
                </a:cubicBezTo>
                <a:cubicBezTo>
                  <a:pt x="3985171" y="3764831"/>
                  <a:pt x="3831168" y="3687155"/>
                  <a:pt x="3670252" y="3622798"/>
                </a:cubicBezTo>
                <a:close/>
                <a:moveTo>
                  <a:pt x="4440129" y="3448571"/>
                </a:moveTo>
                <a:cubicBezTo>
                  <a:pt x="4500684" y="3600308"/>
                  <a:pt x="4765312" y="3823987"/>
                  <a:pt x="4856525" y="3915351"/>
                </a:cubicBezTo>
                <a:cubicBezTo>
                  <a:pt x="4921046" y="3979838"/>
                  <a:pt x="4987678" y="4047617"/>
                  <a:pt x="5059055" y="4108918"/>
                </a:cubicBezTo>
                <a:cubicBezTo>
                  <a:pt x="5130436" y="4170218"/>
                  <a:pt x="5206561" y="4225043"/>
                  <a:pt x="5290070" y="4263619"/>
                </a:cubicBezTo>
                <a:cubicBezTo>
                  <a:pt x="5126032" y="4132785"/>
                  <a:pt x="4978794" y="3979858"/>
                  <a:pt x="4834991" y="3830985"/>
                </a:cubicBezTo>
                <a:cubicBezTo>
                  <a:pt x="4709629" y="3700933"/>
                  <a:pt x="4579958" y="3567796"/>
                  <a:pt x="4440129" y="3448571"/>
                </a:cubicBezTo>
                <a:close/>
                <a:moveTo>
                  <a:pt x="4441737" y="3399734"/>
                </a:moveTo>
                <a:cubicBezTo>
                  <a:pt x="4437014" y="3398227"/>
                  <a:pt x="4433408" y="3398482"/>
                  <a:pt x="4431236" y="3400954"/>
                </a:cubicBezTo>
                <a:cubicBezTo>
                  <a:pt x="4474088" y="3436036"/>
                  <a:pt x="4516531" y="3472527"/>
                  <a:pt x="4557150" y="3510023"/>
                </a:cubicBezTo>
                <a:cubicBezTo>
                  <a:pt x="4661606" y="3606446"/>
                  <a:pt x="4760255" y="3709152"/>
                  <a:pt x="4856936" y="3809146"/>
                </a:cubicBezTo>
                <a:cubicBezTo>
                  <a:pt x="4939779" y="3895025"/>
                  <a:pt x="5024071" y="3982240"/>
                  <a:pt x="5111996" y="4065759"/>
                </a:cubicBezTo>
                <a:cubicBezTo>
                  <a:pt x="5199925" y="4149276"/>
                  <a:pt x="5291490" y="4229096"/>
                  <a:pt x="5388878" y="4300185"/>
                </a:cubicBezTo>
                <a:cubicBezTo>
                  <a:pt x="5401114" y="4303421"/>
                  <a:pt x="5413353" y="4306662"/>
                  <a:pt x="5425556" y="4308967"/>
                </a:cubicBezTo>
                <a:cubicBezTo>
                  <a:pt x="5290970" y="4122931"/>
                  <a:pt x="5119226" y="3974244"/>
                  <a:pt x="4943646" y="3822916"/>
                </a:cubicBezTo>
                <a:cubicBezTo>
                  <a:pt x="4828850" y="3724110"/>
                  <a:pt x="4714058" y="3625311"/>
                  <a:pt x="4594837" y="3532274"/>
                </a:cubicBezTo>
                <a:cubicBezTo>
                  <a:pt x="4562450" y="3507077"/>
                  <a:pt x="4474786" y="3410282"/>
                  <a:pt x="4441737" y="3399734"/>
                </a:cubicBezTo>
                <a:close/>
                <a:moveTo>
                  <a:pt x="5425834" y="3162785"/>
                </a:moveTo>
                <a:cubicBezTo>
                  <a:pt x="5393133" y="3300089"/>
                  <a:pt x="5401723" y="3491623"/>
                  <a:pt x="5401644" y="3617847"/>
                </a:cubicBezTo>
                <a:cubicBezTo>
                  <a:pt x="5401790" y="3807859"/>
                  <a:pt x="5425483" y="3992734"/>
                  <a:pt x="5467256" y="4175494"/>
                </a:cubicBezTo>
                <a:cubicBezTo>
                  <a:pt x="5469824" y="3971868"/>
                  <a:pt x="5459296" y="3766904"/>
                  <a:pt x="5448069" y="3567554"/>
                </a:cubicBezTo>
                <a:lnTo>
                  <a:pt x="5425834" y="3162785"/>
                </a:lnTo>
                <a:close/>
                <a:moveTo>
                  <a:pt x="1318687" y="3113840"/>
                </a:moveTo>
                <a:cubicBezTo>
                  <a:pt x="1233126" y="3142037"/>
                  <a:pt x="1148133" y="3174161"/>
                  <a:pt x="1066793" y="3212171"/>
                </a:cubicBezTo>
                <a:lnTo>
                  <a:pt x="993319" y="3247648"/>
                </a:lnTo>
                <a:cubicBezTo>
                  <a:pt x="947600" y="3269890"/>
                  <a:pt x="900765" y="3292688"/>
                  <a:pt x="853081" y="3312410"/>
                </a:cubicBezTo>
                <a:cubicBezTo>
                  <a:pt x="837376" y="3318884"/>
                  <a:pt x="821948" y="3324526"/>
                  <a:pt x="805957" y="3330443"/>
                </a:cubicBezTo>
                <a:cubicBezTo>
                  <a:pt x="973723" y="3284161"/>
                  <a:pt x="1193682" y="3229943"/>
                  <a:pt x="1318687" y="3113840"/>
                </a:cubicBezTo>
                <a:close/>
                <a:moveTo>
                  <a:pt x="5453702" y="3090882"/>
                </a:moveTo>
                <a:lnTo>
                  <a:pt x="5480135" y="3565802"/>
                </a:lnTo>
                <a:cubicBezTo>
                  <a:pt x="5490809" y="3762845"/>
                  <a:pt x="5501220" y="3965024"/>
                  <a:pt x="5499023" y="4166310"/>
                </a:cubicBezTo>
                <a:cubicBezTo>
                  <a:pt x="5546233" y="3984186"/>
                  <a:pt x="5562118" y="3799116"/>
                  <a:pt x="5547022" y="3607838"/>
                </a:cubicBezTo>
                <a:cubicBezTo>
                  <a:pt x="5541143" y="3530760"/>
                  <a:pt x="5529684" y="3453908"/>
                  <a:pt x="5515964" y="3378541"/>
                </a:cubicBezTo>
                <a:cubicBezTo>
                  <a:pt x="5505773" y="3321668"/>
                  <a:pt x="5475310" y="3095607"/>
                  <a:pt x="5453702" y="3090882"/>
                </a:cubicBezTo>
                <a:close/>
                <a:moveTo>
                  <a:pt x="1238695" y="3076820"/>
                </a:moveTo>
                <a:cubicBezTo>
                  <a:pt x="1051055" y="3082190"/>
                  <a:pt x="886407" y="3192548"/>
                  <a:pt x="716371" y="3293249"/>
                </a:cubicBezTo>
                <a:cubicBezTo>
                  <a:pt x="670943" y="3320259"/>
                  <a:pt x="625512" y="3345868"/>
                  <a:pt x="579522" y="3371759"/>
                </a:cubicBezTo>
                <a:lnTo>
                  <a:pt x="600288" y="3365555"/>
                </a:lnTo>
                <a:cubicBezTo>
                  <a:pt x="680240" y="3341573"/>
                  <a:pt x="762713" y="3317034"/>
                  <a:pt x="840692" y="3284921"/>
                </a:cubicBezTo>
                <a:cubicBezTo>
                  <a:pt x="887813" y="3265484"/>
                  <a:pt x="934087" y="3242968"/>
                  <a:pt x="979248" y="3221003"/>
                </a:cubicBezTo>
                <a:lnTo>
                  <a:pt x="1053282" y="3185247"/>
                </a:lnTo>
                <a:cubicBezTo>
                  <a:pt x="1139666" y="3144704"/>
                  <a:pt x="1229994" y="3110602"/>
                  <a:pt x="1320603" y="3081281"/>
                </a:cubicBezTo>
                <a:cubicBezTo>
                  <a:pt x="1292776" y="3077429"/>
                  <a:pt x="1265502" y="3076054"/>
                  <a:pt x="1238695" y="3076820"/>
                </a:cubicBezTo>
                <a:close/>
                <a:moveTo>
                  <a:pt x="5425627" y="2954192"/>
                </a:moveTo>
                <a:cubicBezTo>
                  <a:pt x="5441934" y="2956815"/>
                  <a:pt x="5467954" y="2996115"/>
                  <a:pt x="5470770" y="3005435"/>
                </a:cubicBezTo>
                <a:cubicBezTo>
                  <a:pt x="5608772" y="3451680"/>
                  <a:pt x="5674122" y="3909676"/>
                  <a:pt x="5519779" y="4359223"/>
                </a:cubicBezTo>
                <a:cubicBezTo>
                  <a:pt x="5520262" y="4359669"/>
                  <a:pt x="5520293" y="4360602"/>
                  <a:pt x="5520293" y="4360602"/>
                </a:cubicBezTo>
                <a:cubicBezTo>
                  <a:pt x="5627244" y="4437825"/>
                  <a:pt x="5699666" y="4548575"/>
                  <a:pt x="5767221" y="4665564"/>
                </a:cubicBezTo>
                <a:cubicBezTo>
                  <a:pt x="6275281" y="4699277"/>
                  <a:pt x="6739386" y="4778523"/>
                  <a:pt x="6937169" y="4815941"/>
                </a:cubicBezTo>
                <a:cubicBezTo>
                  <a:pt x="7134952" y="4853359"/>
                  <a:pt x="7020263" y="4903218"/>
                  <a:pt x="6953922" y="4890068"/>
                </a:cubicBezTo>
                <a:cubicBezTo>
                  <a:pt x="6799988" y="4859556"/>
                  <a:pt x="6485790" y="4815676"/>
                  <a:pt x="6071359" y="4770770"/>
                </a:cubicBezTo>
                <a:lnTo>
                  <a:pt x="6038839" y="4764474"/>
                </a:lnTo>
                <a:cubicBezTo>
                  <a:pt x="6038795" y="4764265"/>
                  <a:pt x="6038750" y="4764056"/>
                  <a:pt x="6038706" y="4763847"/>
                </a:cubicBezTo>
                <a:lnTo>
                  <a:pt x="6037784" y="4764270"/>
                </a:lnTo>
                <a:lnTo>
                  <a:pt x="6038839" y="4764474"/>
                </a:lnTo>
                <a:lnTo>
                  <a:pt x="6040338" y="4771418"/>
                </a:lnTo>
                <a:cubicBezTo>
                  <a:pt x="6039088" y="4781803"/>
                  <a:pt x="6034314" y="4794510"/>
                  <a:pt x="6024488" y="4809903"/>
                </a:cubicBezTo>
                <a:cubicBezTo>
                  <a:pt x="5910095" y="5058984"/>
                  <a:pt x="5773348" y="5296385"/>
                  <a:pt x="5599771" y="5509652"/>
                </a:cubicBezTo>
                <a:cubicBezTo>
                  <a:pt x="5583815" y="5529842"/>
                  <a:pt x="5566811" y="5547293"/>
                  <a:pt x="5548843" y="5563845"/>
                </a:cubicBezTo>
                <a:cubicBezTo>
                  <a:pt x="5773782" y="5645205"/>
                  <a:pt x="5890323" y="6067151"/>
                  <a:pt x="5940952" y="6250028"/>
                </a:cubicBezTo>
                <a:cubicBezTo>
                  <a:pt x="5979301" y="6387982"/>
                  <a:pt x="6009900" y="6527294"/>
                  <a:pt x="6043441" y="6665847"/>
                </a:cubicBezTo>
                <a:lnTo>
                  <a:pt x="6093432" y="6858000"/>
                </a:lnTo>
                <a:lnTo>
                  <a:pt x="6034344" y="6858000"/>
                </a:lnTo>
                <a:lnTo>
                  <a:pt x="6026679" y="6836959"/>
                </a:lnTo>
                <a:cubicBezTo>
                  <a:pt x="5958957" y="6665497"/>
                  <a:pt x="5878558" y="6498078"/>
                  <a:pt x="5800441" y="6335286"/>
                </a:cubicBezTo>
                <a:cubicBezTo>
                  <a:pt x="5703359" y="6131918"/>
                  <a:pt x="5602295" y="5922187"/>
                  <a:pt x="5526562" y="5705388"/>
                </a:cubicBezTo>
                <a:cubicBezTo>
                  <a:pt x="5523956" y="5698505"/>
                  <a:pt x="5521803" y="5691139"/>
                  <a:pt x="5519640" y="5683774"/>
                </a:cubicBezTo>
                <a:cubicBezTo>
                  <a:pt x="5523207" y="5970988"/>
                  <a:pt x="5738292" y="6306566"/>
                  <a:pt x="5844559" y="6553349"/>
                </a:cubicBezTo>
                <a:lnTo>
                  <a:pt x="5975994" y="6858000"/>
                </a:lnTo>
                <a:lnTo>
                  <a:pt x="5898547" y="6858000"/>
                </a:lnTo>
                <a:lnTo>
                  <a:pt x="5682041" y="6355860"/>
                </a:lnTo>
                <a:cubicBezTo>
                  <a:pt x="5609136" y="6186449"/>
                  <a:pt x="5505535" y="6006625"/>
                  <a:pt x="5461758" y="5820220"/>
                </a:cubicBezTo>
                <a:cubicBezTo>
                  <a:pt x="5415457" y="6083349"/>
                  <a:pt x="5335494" y="6334433"/>
                  <a:pt x="5237282" y="6579086"/>
                </a:cubicBezTo>
                <a:lnTo>
                  <a:pt x="5115009" y="6858000"/>
                </a:lnTo>
                <a:lnTo>
                  <a:pt x="5028074" y="6858000"/>
                </a:lnTo>
                <a:lnTo>
                  <a:pt x="5079508" y="6749074"/>
                </a:lnTo>
                <a:cubicBezTo>
                  <a:pt x="5200211" y="6482556"/>
                  <a:pt x="5305048" y="6210716"/>
                  <a:pt x="5371846" y="5924413"/>
                </a:cubicBezTo>
                <a:lnTo>
                  <a:pt x="5270512" y="6138975"/>
                </a:lnTo>
                <a:cubicBezTo>
                  <a:pt x="5192357" y="6304175"/>
                  <a:pt x="5112108" y="6475512"/>
                  <a:pt x="5062409" y="6653544"/>
                </a:cubicBezTo>
                <a:cubicBezTo>
                  <a:pt x="5053035" y="6686987"/>
                  <a:pt x="5045072" y="6720843"/>
                  <a:pt x="5036628" y="6754247"/>
                </a:cubicBezTo>
                <a:lnTo>
                  <a:pt x="5009112" y="6858000"/>
                </a:lnTo>
                <a:lnTo>
                  <a:pt x="4976679" y="6858000"/>
                </a:lnTo>
                <a:lnTo>
                  <a:pt x="5006537" y="6747068"/>
                </a:lnTo>
                <a:cubicBezTo>
                  <a:pt x="5014940" y="6712729"/>
                  <a:pt x="5022903" y="6678883"/>
                  <a:pt x="5032723" y="6644957"/>
                </a:cubicBezTo>
                <a:cubicBezTo>
                  <a:pt x="5083245" y="6464091"/>
                  <a:pt x="5164383" y="6291790"/>
                  <a:pt x="5242949" y="6125175"/>
                </a:cubicBezTo>
                <a:lnTo>
                  <a:pt x="5286321" y="6033555"/>
                </a:lnTo>
                <a:cubicBezTo>
                  <a:pt x="5153522" y="6218172"/>
                  <a:pt x="5058694" y="6420826"/>
                  <a:pt x="5008210" y="6649194"/>
                </a:cubicBezTo>
                <a:cubicBezTo>
                  <a:pt x="4999505" y="6687732"/>
                  <a:pt x="4992445" y="6726670"/>
                  <a:pt x="4986321" y="6765687"/>
                </a:cubicBezTo>
                <a:lnTo>
                  <a:pt x="4973474" y="6858000"/>
                </a:lnTo>
                <a:lnTo>
                  <a:pt x="4907178" y="6858000"/>
                </a:lnTo>
                <a:lnTo>
                  <a:pt x="4910810" y="6829660"/>
                </a:lnTo>
                <a:cubicBezTo>
                  <a:pt x="4927183" y="6695980"/>
                  <a:pt x="4945608" y="6562743"/>
                  <a:pt x="4987461" y="6432994"/>
                </a:cubicBezTo>
                <a:cubicBezTo>
                  <a:pt x="5033887" y="6289556"/>
                  <a:pt x="5098947" y="6157948"/>
                  <a:pt x="5179262" y="6035044"/>
                </a:cubicBezTo>
                <a:cubicBezTo>
                  <a:pt x="5016033" y="6169178"/>
                  <a:pt x="4838252" y="6288995"/>
                  <a:pt x="4689678" y="6440241"/>
                </a:cubicBezTo>
                <a:cubicBezTo>
                  <a:pt x="4615724" y="6515503"/>
                  <a:pt x="4545518" y="6594166"/>
                  <a:pt x="4477543" y="6674836"/>
                </a:cubicBezTo>
                <a:lnTo>
                  <a:pt x="4329957" y="6858000"/>
                </a:lnTo>
                <a:lnTo>
                  <a:pt x="4218595" y="6858000"/>
                </a:lnTo>
                <a:lnTo>
                  <a:pt x="4368888" y="6668412"/>
                </a:lnTo>
                <a:cubicBezTo>
                  <a:pt x="4431654" y="6591444"/>
                  <a:pt x="4495926" y="6515754"/>
                  <a:pt x="4563091" y="6442508"/>
                </a:cubicBezTo>
                <a:cubicBezTo>
                  <a:pt x="4810353" y="6173676"/>
                  <a:pt x="5160740" y="5991069"/>
                  <a:pt x="5387324" y="5705830"/>
                </a:cubicBezTo>
                <a:cubicBezTo>
                  <a:pt x="5286064" y="5794177"/>
                  <a:pt x="5178968" y="5876241"/>
                  <a:pt x="5073620" y="5955437"/>
                </a:cubicBezTo>
                <a:cubicBezTo>
                  <a:pt x="4943865" y="6053305"/>
                  <a:pt x="4809130" y="6154627"/>
                  <a:pt x="4689789" y="6268382"/>
                </a:cubicBezTo>
                <a:cubicBezTo>
                  <a:pt x="4591303" y="6361972"/>
                  <a:pt x="4502007" y="6464046"/>
                  <a:pt x="4418722" y="6570886"/>
                </a:cubicBezTo>
                <a:lnTo>
                  <a:pt x="4214944" y="6858000"/>
                </a:lnTo>
                <a:lnTo>
                  <a:pt x="4177898" y="6858000"/>
                </a:lnTo>
                <a:lnTo>
                  <a:pt x="4391597" y="6556370"/>
                </a:lnTo>
                <a:cubicBezTo>
                  <a:pt x="4476641" y="6446900"/>
                  <a:pt x="4567929" y="6342186"/>
                  <a:pt x="4668889" y="6246399"/>
                </a:cubicBezTo>
                <a:cubicBezTo>
                  <a:pt x="4789603" y="6132122"/>
                  <a:pt x="4925227" y="6029827"/>
                  <a:pt x="5055427" y="5931476"/>
                </a:cubicBezTo>
                <a:cubicBezTo>
                  <a:pt x="5161670" y="5851314"/>
                  <a:pt x="5270142" y="5768732"/>
                  <a:pt x="5371814" y="5678975"/>
                </a:cubicBezTo>
                <a:cubicBezTo>
                  <a:pt x="5250056" y="5732278"/>
                  <a:pt x="5117554" y="5761328"/>
                  <a:pt x="4987918" y="5838701"/>
                </a:cubicBezTo>
                <a:cubicBezTo>
                  <a:pt x="4699961" y="6010191"/>
                  <a:pt x="4491898" y="6286162"/>
                  <a:pt x="4317146" y="6587716"/>
                </a:cubicBezTo>
                <a:lnTo>
                  <a:pt x="4171627" y="6858000"/>
                </a:lnTo>
                <a:lnTo>
                  <a:pt x="4081585" y="6858000"/>
                </a:lnTo>
                <a:lnTo>
                  <a:pt x="4238603" y="6559341"/>
                </a:lnTo>
                <a:cubicBezTo>
                  <a:pt x="4385995" y="6299856"/>
                  <a:pt x="4555804" y="6056475"/>
                  <a:pt x="4778333" y="5873626"/>
                </a:cubicBezTo>
                <a:cubicBezTo>
                  <a:pt x="4974935" y="5712072"/>
                  <a:pt x="5214460" y="5703893"/>
                  <a:pt x="5414185" y="5573882"/>
                </a:cubicBezTo>
                <a:cubicBezTo>
                  <a:pt x="5665168" y="5409695"/>
                  <a:pt x="5834734" y="5037780"/>
                  <a:pt x="5959648" y="4760797"/>
                </a:cubicBezTo>
                <a:cubicBezTo>
                  <a:pt x="5758178" y="4742307"/>
                  <a:pt x="5556149" y="4733150"/>
                  <a:pt x="5355019" y="4734672"/>
                </a:cubicBezTo>
                <a:cubicBezTo>
                  <a:pt x="5292258" y="4900655"/>
                  <a:pt x="5203125" y="5047664"/>
                  <a:pt x="5083565" y="5179121"/>
                </a:cubicBezTo>
                <a:cubicBezTo>
                  <a:pt x="5049677" y="5379813"/>
                  <a:pt x="4862890" y="5495797"/>
                  <a:pt x="4713577" y="5616803"/>
                </a:cubicBezTo>
                <a:cubicBezTo>
                  <a:pt x="4481263" y="5805403"/>
                  <a:pt x="4239092" y="5980417"/>
                  <a:pt x="3989559" y="6145945"/>
                </a:cubicBezTo>
                <a:cubicBezTo>
                  <a:pt x="3958721" y="6166743"/>
                  <a:pt x="3915645" y="6091150"/>
                  <a:pt x="3939824" y="6066900"/>
                </a:cubicBezTo>
                <a:cubicBezTo>
                  <a:pt x="4170724" y="5831323"/>
                  <a:pt x="4361787" y="5566131"/>
                  <a:pt x="4584537" y="5324826"/>
                </a:cubicBezTo>
                <a:cubicBezTo>
                  <a:pt x="4710868" y="5187971"/>
                  <a:pt x="4848359" y="5097244"/>
                  <a:pt x="5037105" y="5088765"/>
                </a:cubicBezTo>
                <a:cubicBezTo>
                  <a:pt x="5038033" y="5088728"/>
                  <a:pt x="5039001" y="5089622"/>
                  <a:pt x="5039930" y="5089585"/>
                </a:cubicBezTo>
                <a:cubicBezTo>
                  <a:pt x="5133008" y="4982937"/>
                  <a:pt x="5207480" y="4865387"/>
                  <a:pt x="5263764" y="4735525"/>
                </a:cubicBezTo>
                <a:cubicBezTo>
                  <a:pt x="4867298" y="4743930"/>
                  <a:pt x="4472427" y="4792315"/>
                  <a:pt x="4086300" y="4884599"/>
                </a:cubicBezTo>
                <a:cubicBezTo>
                  <a:pt x="4087456" y="4890142"/>
                  <a:pt x="4087673" y="4895720"/>
                  <a:pt x="4085485" y="4899070"/>
                </a:cubicBezTo>
                <a:cubicBezTo>
                  <a:pt x="4003302" y="5010406"/>
                  <a:pt x="3928312" y="5126573"/>
                  <a:pt x="3871915" y="5253645"/>
                </a:cubicBezTo>
                <a:cubicBezTo>
                  <a:pt x="3845467" y="5314321"/>
                  <a:pt x="3832705" y="5402857"/>
                  <a:pt x="3799374" y="5466127"/>
                </a:cubicBezTo>
                <a:cubicBezTo>
                  <a:pt x="3785138" y="5845399"/>
                  <a:pt x="3675506" y="6277604"/>
                  <a:pt x="3498850" y="6661888"/>
                </a:cubicBezTo>
                <a:lnTo>
                  <a:pt x="3399216" y="6858000"/>
                </a:lnTo>
                <a:lnTo>
                  <a:pt x="3303688" y="6858000"/>
                </a:lnTo>
                <a:lnTo>
                  <a:pt x="3391774" y="6697181"/>
                </a:lnTo>
                <a:cubicBezTo>
                  <a:pt x="3573729" y="6337659"/>
                  <a:pt x="3697480" y="5922895"/>
                  <a:pt x="3735540" y="5546923"/>
                </a:cubicBezTo>
                <a:cubicBezTo>
                  <a:pt x="3733489" y="5553993"/>
                  <a:pt x="3731483" y="5561993"/>
                  <a:pt x="3729438" y="5569058"/>
                </a:cubicBezTo>
                <a:cubicBezTo>
                  <a:pt x="3722922" y="5592607"/>
                  <a:pt x="3715485" y="5616189"/>
                  <a:pt x="3707782" y="5644908"/>
                </a:cubicBezTo>
                <a:cubicBezTo>
                  <a:pt x="3671550" y="5775366"/>
                  <a:pt x="3633159" y="5910098"/>
                  <a:pt x="3583827" y="6039215"/>
                </a:cubicBezTo>
                <a:cubicBezTo>
                  <a:pt x="3571998" y="6069498"/>
                  <a:pt x="3559686" y="6099330"/>
                  <a:pt x="3547861" y="6129609"/>
                </a:cubicBezTo>
                <a:cubicBezTo>
                  <a:pt x="3528366" y="6177894"/>
                  <a:pt x="3507534" y="6227631"/>
                  <a:pt x="3490905" y="6277660"/>
                </a:cubicBezTo>
                <a:cubicBezTo>
                  <a:pt x="3477958" y="6314973"/>
                  <a:pt x="3466463" y="6353624"/>
                  <a:pt x="3455859" y="6391301"/>
                </a:cubicBezTo>
                <a:cubicBezTo>
                  <a:pt x="3447266" y="6420993"/>
                  <a:pt x="3438672" y="6450673"/>
                  <a:pt x="3429112" y="6479469"/>
                </a:cubicBezTo>
                <a:cubicBezTo>
                  <a:pt x="3394330" y="6587977"/>
                  <a:pt x="3348719" y="6693654"/>
                  <a:pt x="3304862" y="6796476"/>
                </a:cubicBezTo>
                <a:lnTo>
                  <a:pt x="3276071" y="6858000"/>
                </a:lnTo>
                <a:lnTo>
                  <a:pt x="3240805" y="6858000"/>
                </a:lnTo>
                <a:lnTo>
                  <a:pt x="3275917" y="6783192"/>
                </a:lnTo>
                <a:cubicBezTo>
                  <a:pt x="3319817" y="6681303"/>
                  <a:pt x="3364982" y="6576108"/>
                  <a:pt x="3399358" y="6469011"/>
                </a:cubicBezTo>
                <a:cubicBezTo>
                  <a:pt x="3408430" y="6439778"/>
                  <a:pt x="3417061" y="6411021"/>
                  <a:pt x="3425650" y="6381333"/>
                </a:cubicBezTo>
                <a:cubicBezTo>
                  <a:pt x="3436256" y="6343653"/>
                  <a:pt x="3448199" y="6304520"/>
                  <a:pt x="3460661" y="6266763"/>
                </a:cubicBezTo>
                <a:cubicBezTo>
                  <a:pt x="3477731" y="6216246"/>
                  <a:pt x="3498530" y="6165579"/>
                  <a:pt x="3518021" y="6117298"/>
                </a:cubicBezTo>
                <a:cubicBezTo>
                  <a:pt x="3530339" y="6087462"/>
                  <a:pt x="3542206" y="6058115"/>
                  <a:pt x="3554035" y="6027832"/>
                </a:cubicBezTo>
                <a:cubicBezTo>
                  <a:pt x="3602956" y="5900128"/>
                  <a:pt x="3640454" y="5766362"/>
                  <a:pt x="3677174" y="5636351"/>
                </a:cubicBezTo>
                <a:cubicBezTo>
                  <a:pt x="3685353" y="5608086"/>
                  <a:pt x="3692308" y="5584047"/>
                  <a:pt x="3698819" y="5560503"/>
                </a:cubicBezTo>
                <a:cubicBezTo>
                  <a:pt x="3699603" y="5556742"/>
                  <a:pt x="3701314" y="5552952"/>
                  <a:pt x="3702094" y="5549194"/>
                </a:cubicBezTo>
                <a:cubicBezTo>
                  <a:pt x="3586407" y="5684227"/>
                  <a:pt x="3491727" y="5855671"/>
                  <a:pt x="3398355" y="6094603"/>
                </a:cubicBezTo>
                <a:cubicBezTo>
                  <a:pt x="3309322" y="6322763"/>
                  <a:pt x="3241029" y="6558474"/>
                  <a:pt x="3193941" y="6798775"/>
                </a:cubicBezTo>
                <a:lnTo>
                  <a:pt x="3184140" y="6858000"/>
                </a:lnTo>
                <a:lnTo>
                  <a:pt x="3099978" y="6858000"/>
                </a:lnTo>
                <a:lnTo>
                  <a:pt x="3101556" y="6843337"/>
                </a:lnTo>
                <a:cubicBezTo>
                  <a:pt x="3144932" y="6479621"/>
                  <a:pt x="3209988" y="6112612"/>
                  <a:pt x="3370162" y="5785550"/>
                </a:cubicBezTo>
                <a:cubicBezTo>
                  <a:pt x="3467073" y="5588398"/>
                  <a:pt x="3627623" y="5538666"/>
                  <a:pt x="3746477" y="5377889"/>
                </a:cubicBezTo>
                <a:cubicBezTo>
                  <a:pt x="3800786" y="5303532"/>
                  <a:pt x="3818424" y="5173820"/>
                  <a:pt x="3863399" y="5087257"/>
                </a:cubicBezTo>
                <a:cubicBezTo>
                  <a:pt x="3894981" y="5026843"/>
                  <a:pt x="3930436" y="4970007"/>
                  <a:pt x="3968712" y="4913989"/>
                </a:cubicBezTo>
                <a:cubicBezTo>
                  <a:pt x="3564505" y="5020029"/>
                  <a:pt x="3170154" y="5174588"/>
                  <a:pt x="2792390" y="5382974"/>
                </a:cubicBezTo>
                <a:lnTo>
                  <a:pt x="2714982" y="5427051"/>
                </a:lnTo>
                <a:cubicBezTo>
                  <a:pt x="2773600" y="5623577"/>
                  <a:pt x="2823261" y="5817201"/>
                  <a:pt x="2813361" y="6023912"/>
                </a:cubicBezTo>
                <a:cubicBezTo>
                  <a:pt x="2800935" y="6283826"/>
                  <a:pt x="2738768" y="6546188"/>
                  <a:pt x="2688430" y="6801564"/>
                </a:cubicBezTo>
                <a:cubicBezTo>
                  <a:pt x="2680286" y="6842403"/>
                  <a:pt x="2633415" y="6776749"/>
                  <a:pt x="2629626" y="6763394"/>
                </a:cubicBezTo>
                <a:cubicBezTo>
                  <a:pt x="2507208" y="6357509"/>
                  <a:pt x="2389664" y="5910450"/>
                  <a:pt x="2565328" y="5516399"/>
                </a:cubicBezTo>
                <a:cubicBezTo>
                  <a:pt x="2340344" y="5655334"/>
                  <a:pt x="2126262" y="5810607"/>
                  <a:pt x="1922999" y="5980343"/>
                </a:cubicBezTo>
                <a:cubicBezTo>
                  <a:pt x="1913735" y="6121357"/>
                  <a:pt x="1951823" y="6270268"/>
                  <a:pt x="1950261" y="6405858"/>
                </a:cubicBezTo>
                <a:cubicBezTo>
                  <a:pt x="2095468" y="6403315"/>
                  <a:pt x="2243415" y="6568324"/>
                  <a:pt x="2365554" y="6759107"/>
                </a:cubicBezTo>
                <a:lnTo>
                  <a:pt x="2424142" y="6858000"/>
                </a:lnTo>
                <a:lnTo>
                  <a:pt x="2395994" y="6858000"/>
                </a:lnTo>
                <a:lnTo>
                  <a:pt x="2392863" y="6852964"/>
                </a:lnTo>
                <a:cubicBezTo>
                  <a:pt x="2286592" y="6697030"/>
                  <a:pt x="2128210" y="6530604"/>
                  <a:pt x="2017589" y="6493982"/>
                </a:cubicBezTo>
                <a:cubicBezTo>
                  <a:pt x="2065428" y="6525607"/>
                  <a:pt x="2108651" y="6558340"/>
                  <a:pt x="2147336" y="6594052"/>
                </a:cubicBezTo>
                <a:cubicBezTo>
                  <a:pt x="2168131" y="6613249"/>
                  <a:pt x="2188032" y="6633414"/>
                  <a:pt x="2207047" y="6654540"/>
                </a:cubicBezTo>
                <a:cubicBezTo>
                  <a:pt x="2240670" y="6691852"/>
                  <a:pt x="2268864" y="6733110"/>
                  <a:pt x="2299106" y="6778931"/>
                </a:cubicBezTo>
                <a:lnTo>
                  <a:pt x="2314430" y="6801144"/>
                </a:lnTo>
                <a:lnTo>
                  <a:pt x="2352406" y="6858000"/>
                </a:lnTo>
                <a:lnTo>
                  <a:pt x="2314492" y="6858000"/>
                </a:lnTo>
                <a:lnTo>
                  <a:pt x="2288095" y="6818030"/>
                </a:lnTo>
                <a:lnTo>
                  <a:pt x="2272768" y="6795822"/>
                </a:lnTo>
                <a:cubicBezTo>
                  <a:pt x="2242565" y="6750921"/>
                  <a:pt x="2214890" y="6711042"/>
                  <a:pt x="2182715" y="6675071"/>
                </a:cubicBezTo>
                <a:cubicBezTo>
                  <a:pt x="2139301" y="6626043"/>
                  <a:pt x="2090046" y="6582375"/>
                  <a:pt x="2032061" y="6541380"/>
                </a:cubicBezTo>
                <a:cubicBezTo>
                  <a:pt x="2113005" y="6632219"/>
                  <a:pt x="2185837" y="6729905"/>
                  <a:pt x="2257220" y="6826257"/>
                </a:cubicBezTo>
                <a:lnTo>
                  <a:pt x="2281324" y="6858000"/>
                </a:lnTo>
                <a:lnTo>
                  <a:pt x="2242860" y="6858000"/>
                </a:lnTo>
                <a:lnTo>
                  <a:pt x="2232818" y="6844926"/>
                </a:lnTo>
                <a:cubicBezTo>
                  <a:pt x="2156524" y="6742256"/>
                  <a:pt x="2077809" y="6637351"/>
                  <a:pt x="1990172" y="6542121"/>
                </a:cubicBezTo>
                <a:cubicBezTo>
                  <a:pt x="2025229" y="6615236"/>
                  <a:pt x="2072239" y="6690202"/>
                  <a:pt x="2124090" y="6761017"/>
                </a:cubicBezTo>
                <a:lnTo>
                  <a:pt x="2200380" y="6858000"/>
                </a:lnTo>
                <a:lnTo>
                  <a:pt x="2147507" y="6858000"/>
                </a:lnTo>
                <a:lnTo>
                  <a:pt x="2070668" y="6761520"/>
                </a:lnTo>
                <a:cubicBezTo>
                  <a:pt x="2050397" y="6732060"/>
                  <a:pt x="1955949" y="6524860"/>
                  <a:pt x="1975142" y="6585570"/>
                </a:cubicBezTo>
                <a:cubicBezTo>
                  <a:pt x="1998651" y="6661010"/>
                  <a:pt x="2025657" y="6736543"/>
                  <a:pt x="2050035" y="6813345"/>
                </a:cubicBezTo>
                <a:lnTo>
                  <a:pt x="2063025" y="6858000"/>
                </a:lnTo>
                <a:lnTo>
                  <a:pt x="2021675" y="6858000"/>
                </a:lnTo>
                <a:lnTo>
                  <a:pt x="2019308" y="6847118"/>
                </a:lnTo>
                <a:cubicBezTo>
                  <a:pt x="1994223" y="6748278"/>
                  <a:pt x="1963999" y="6650518"/>
                  <a:pt x="1938835" y="6551160"/>
                </a:cubicBezTo>
                <a:cubicBezTo>
                  <a:pt x="1929908" y="6619047"/>
                  <a:pt x="1941143" y="6690322"/>
                  <a:pt x="1953230" y="6759699"/>
                </a:cubicBezTo>
                <a:lnTo>
                  <a:pt x="1956763" y="6778191"/>
                </a:lnTo>
                <a:lnTo>
                  <a:pt x="1967925" y="6858000"/>
                </a:lnTo>
                <a:lnTo>
                  <a:pt x="1936622" y="6858000"/>
                </a:lnTo>
                <a:lnTo>
                  <a:pt x="1926261" y="6784064"/>
                </a:lnTo>
                <a:lnTo>
                  <a:pt x="1922724" y="6765577"/>
                </a:lnTo>
                <a:cubicBezTo>
                  <a:pt x="1915473" y="6723948"/>
                  <a:pt x="1907737" y="6681875"/>
                  <a:pt x="1904650" y="6639616"/>
                </a:cubicBezTo>
                <a:lnTo>
                  <a:pt x="1885273" y="6858000"/>
                </a:lnTo>
                <a:lnTo>
                  <a:pt x="1854363" y="6858000"/>
                </a:lnTo>
                <a:lnTo>
                  <a:pt x="1880391" y="6603796"/>
                </a:lnTo>
                <a:cubicBezTo>
                  <a:pt x="1857032" y="6636864"/>
                  <a:pt x="1833268" y="6671346"/>
                  <a:pt x="1818273" y="6715729"/>
                </a:cubicBezTo>
                <a:cubicBezTo>
                  <a:pt x="1804852" y="6755735"/>
                  <a:pt x="1797634" y="6798725"/>
                  <a:pt x="1794691" y="6843239"/>
                </a:cubicBezTo>
                <a:cubicBezTo>
                  <a:pt x="1794765" y="6848159"/>
                  <a:pt x="1794840" y="6853080"/>
                  <a:pt x="1794914" y="6858000"/>
                </a:cubicBezTo>
                <a:lnTo>
                  <a:pt x="1746128" y="6858000"/>
                </a:lnTo>
                <a:lnTo>
                  <a:pt x="1753934" y="6724796"/>
                </a:lnTo>
                <a:cubicBezTo>
                  <a:pt x="1761216" y="6674140"/>
                  <a:pt x="1773366" y="6623443"/>
                  <a:pt x="1792053" y="6572396"/>
                </a:cubicBezTo>
                <a:cubicBezTo>
                  <a:pt x="1831929" y="6463223"/>
                  <a:pt x="1865036" y="6394363"/>
                  <a:pt x="1862248" y="6266397"/>
                </a:cubicBezTo>
                <a:cubicBezTo>
                  <a:pt x="1860953" y="6187277"/>
                  <a:pt x="1859762" y="6110946"/>
                  <a:pt x="1862250" y="6033531"/>
                </a:cubicBezTo>
                <a:cubicBezTo>
                  <a:pt x="1629459" y="6233327"/>
                  <a:pt x="1412286" y="6451119"/>
                  <a:pt x="1211999" y="6683610"/>
                </a:cubicBezTo>
                <a:cubicBezTo>
                  <a:pt x="1212594" y="6686848"/>
                  <a:pt x="1213637" y="6689601"/>
                  <a:pt x="1213266" y="6691947"/>
                </a:cubicBezTo>
                <a:cubicBezTo>
                  <a:pt x="1207239" y="6745048"/>
                  <a:pt x="1203941" y="6797982"/>
                  <a:pt x="1203370" y="6850676"/>
                </a:cubicBezTo>
                <a:cubicBezTo>
                  <a:pt x="1203470" y="6853117"/>
                  <a:pt x="1203571" y="6855559"/>
                  <a:pt x="1203671" y="6858000"/>
                </a:cubicBezTo>
                <a:lnTo>
                  <a:pt x="1143180" y="6858000"/>
                </a:lnTo>
                <a:cubicBezTo>
                  <a:pt x="1142845" y="6827348"/>
                  <a:pt x="1142511" y="6796697"/>
                  <a:pt x="1142176" y="6766045"/>
                </a:cubicBezTo>
                <a:lnTo>
                  <a:pt x="1067484" y="6858000"/>
                </a:lnTo>
                <a:lnTo>
                  <a:pt x="953928" y="6858000"/>
                </a:lnTo>
                <a:lnTo>
                  <a:pt x="959715" y="6850185"/>
                </a:lnTo>
                <a:cubicBezTo>
                  <a:pt x="1122351" y="6642955"/>
                  <a:pt x="1297493" y="6445464"/>
                  <a:pt x="1483788" y="6259174"/>
                </a:cubicBezTo>
                <a:cubicBezTo>
                  <a:pt x="1354519" y="6252700"/>
                  <a:pt x="1219786" y="6272526"/>
                  <a:pt x="1100671" y="6252137"/>
                </a:cubicBezTo>
                <a:cubicBezTo>
                  <a:pt x="1097473" y="6253667"/>
                  <a:pt x="1093344" y="6255226"/>
                  <a:pt x="1090144" y="6256748"/>
                </a:cubicBezTo>
                <a:cubicBezTo>
                  <a:pt x="1093160" y="6262221"/>
                  <a:pt x="1095726" y="6268172"/>
                  <a:pt x="1095872" y="6271892"/>
                </a:cubicBezTo>
                <a:cubicBezTo>
                  <a:pt x="1117034" y="6614754"/>
                  <a:pt x="501310" y="6765589"/>
                  <a:pt x="262785" y="6845450"/>
                </a:cubicBezTo>
                <a:cubicBezTo>
                  <a:pt x="240730" y="6852851"/>
                  <a:pt x="197167" y="6788461"/>
                  <a:pt x="209968" y="6770713"/>
                </a:cubicBezTo>
                <a:cubicBezTo>
                  <a:pt x="383281" y="6527661"/>
                  <a:pt x="615742" y="6377713"/>
                  <a:pt x="873460" y="6253768"/>
                </a:cubicBezTo>
                <a:cubicBezTo>
                  <a:pt x="626943" y="6191900"/>
                  <a:pt x="365733" y="5960633"/>
                  <a:pt x="192686" y="5849257"/>
                </a:cubicBezTo>
                <a:cubicBezTo>
                  <a:pt x="116185" y="5799690"/>
                  <a:pt x="52073" y="5754165"/>
                  <a:pt x="4696" y="5697668"/>
                </a:cubicBezTo>
                <a:lnTo>
                  <a:pt x="0" y="5689984"/>
                </a:lnTo>
                <a:lnTo>
                  <a:pt x="0" y="5513472"/>
                </a:lnTo>
                <a:lnTo>
                  <a:pt x="174101" y="5620277"/>
                </a:lnTo>
                <a:cubicBezTo>
                  <a:pt x="413334" y="5759164"/>
                  <a:pt x="660435" y="5885160"/>
                  <a:pt x="891800" y="6036935"/>
                </a:cubicBezTo>
                <a:cubicBezTo>
                  <a:pt x="944884" y="6071606"/>
                  <a:pt x="1012106" y="6145300"/>
                  <a:pt x="1072219" y="6169443"/>
                </a:cubicBezTo>
                <a:cubicBezTo>
                  <a:pt x="1072700" y="6169886"/>
                  <a:pt x="1073629" y="6169850"/>
                  <a:pt x="1074117" y="6170301"/>
                </a:cubicBezTo>
                <a:cubicBezTo>
                  <a:pt x="1077423" y="6171567"/>
                  <a:pt x="1080285" y="6173315"/>
                  <a:pt x="1083114" y="6174131"/>
                </a:cubicBezTo>
                <a:cubicBezTo>
                  <a:pt x="1205686" y="6211148"/>
                  <a:pt x="1403553" y="6162717"/>
                  <a:pt x="1543010" y="6191140"/>
                </a:cubicBezTo>
                <a:cubicBezTo>
                  <a:pt x="1545352" y="6191516"/>
                  <a:pt x="1548218" y="6193258"/>
                  <a:pt x="1551080" y="6195006"/>
                </a:cubicBezTo>
                <a:cubicBezTo>
                  <a:pt x="1796784" y="5956970"/>
                  <a:pt x="2061981" y="5740521"/>
                  <a:pt x="2345443" y="5549882"/>
                </a:cubicBezTo>
                <a:cubicBezTo>
                  <a:pt x="2141371" y="5547786"/>
                  <a:pt x="1930334" y="5604666"/>
                  <a:pt x="1721499" y="5599969"/>
                </a:cubicBezTo>
                <a:cubicBezTo>
                  <a:pt x="1398951" y="5593309"/>
                  <a:pt x="1081337" y="5547329"/>
                  <a:pt x="767716" y="5472768"/>
                </a:cubicBezTo>
                <a:cubicBezTo>
                  <a:pt x="753133" y="5469162"/>
                  <a:pt x="700946" y="5398599"/>
                  <a:pt x="722147" y="5393091"/>
                </a:cubicBezTo>
                <a:cubicBezTo>
                  <a:pt x="968781" y="5329673"/>
                  <a:pt x="1232259" y="5326588"/>
                  <a:pt x="1485552" y="5313202"/>
                </a:cubicBezTo>
                <a:cubicBezTo>
                  <a:pt x="1722589" y="5300930"/>
                  <a:pt x="1934026" y="5312502"/>
                  <a:pt x="2143004" y="5402420"/>
                </a:cubicBezTo>
                <a:cubicBezTo>
                  <a:pt x="2072259" y="5321879"/>
                  <a:pt x="2001915" y="5239927"/>
                  <a:pt x="1933391" y="5156971"/>
                </a:cubicBezTo>
                <a:cubicBezTo>
                  <a:pt x="1884964" y="5098829"/>
                  <a:pt x="1830279" y="5047453"/>
                  <a:pt x="1827118" y="4968410"/>
                </a:cubicBezTo>
                <a:cubicBezTo>
                  <a:pt x="1826899" y="4962830"/>
                  <a:pt x="1831287" y="4956131"/>
                  <a:pt x="1837349" y="4956357"/>
                </a:cubicBezTo>
                <a:cubicBezTo>
                  <a:pt x="1954786" y="4958180"/>
                  <a:pt x="2095955" y="5099243"/>
                  <a:pt x="2162835" y="5187853"/>
                </a:cubicBezTo>
                <a:cubicBezTo>
                  <a:pt x="2223806" y="5268314"/>
                  <a:pt x="2261117" y="5362764"/>
                  <a:pt x="2257167" y="5462123"/>
                </a:cubicBezTo>
                <a:cubicBezTo>
                  <a:pt x="2258619" y="5463463"/>
                  <a:pt x="2260110" y="5465731"/>
                  <a:pt x="2261598" y="5467998"/>
                </a:cubicBezTo>
                <a:cubicBezTo>
                  <a:pt x="2319293" y="5466627"/>
                  <a:pt x="2377620" y="5469418"/>
                  <a:pt x="2437177" y="5479608"/>
                </a:cubicBezTo>
                <a:cubicBezTo>
                  <a:pt x="2440002" y="5480429"/>
                  <a:pt x="2442387" y="5481726"/>
                  <a:pt x="2445247" y="5483476"/>
                </a:cubicBezTo>
                <a:cubicBezTo>
                  <a:pt x="2542410" y="5420910"/>
                  <a:pt x="2642483" y="5361023"/>
                  <a:pt x="2743626" y="5304819"/>
                </a:cubicBezTo>
                <a:cubicBezTo>
                  <a:pt x="2843877" y="5249576"/>
                  <a:pt x="2945694" y="5198471"/>
                  <a:pt x="3048102" y="5150595"/>
                </a:cubicBezTo>
                <a:cubicBezTo>
                  <a:pt x="2585795" y="5154639"/>
                  <a:pt x="2153807" y="4996795"/>
                  <a:pt x="1799414" y="4694732"/>
                </a:cubicBezTo>
                <a:cubicBezTo>
                  <a:pt x="1791709" y="4688523"/>
                  <a:pt x="1742423" y="4620635"/>
                  <a:pt x="1771735" y="4619929"/>
                </a:cubicBezTo>
                <a:cubicBezTo>
                  <a:pt x="2256142" y="4609405"/>
                  <a:pt x="2784409" y="4670721"/>
                  <a:pt x="3104273" y="5076159"/>
                </a:cubicBezTo>
                <a:cubicBezTo>
                  <a:pt x="3108183" y="5080663"/>
                  <a:pt x="3110711" y="5085686"/>
                  <a:pt x="3113245" y="5090705"/>
                </a:cubicBezTo>
                <a:cubicBezTo>
                  <a:pt x="3118189" y="5097958"/>
                  <a:pt x="3122727" y="5106622"/>
                  <a:pt x="3126294" y="5114400"/>
                </a:cubicBezTo>
                <a:cubicBezTo>
                  <a:pt x="3390302" y="4996262"/>
                  <a:pt x="3661785" y="4902036"/>
                  <a:pt x="3937433" y="4830473"/>
                </a:cubicBezTo>
                <a:cubicBezTo>
                  <a:pt x="3836176" y="4732523"/>
                  <a:pt x="3721785" y="4620668"/>
                  <a:pt x="3590475" y="4597974"/>
                </a:cubicBezTo>
                <a:cubicBezTo>
                  <a:pt x="3435249" y="4571111"/>
                  <a:pt x="3264279" y="4616605"/>
                  <a:pt x="3100264" y="4579845"/>
                </a:cubicBezTo>
                <a:cubicBezTo>
                  <a:pt x="2787310" y="4510393"/>
                  <a:pt x="2468738" y="4370372"/>
                  <a:pt x="2183576" y="4227150"/>
                </a:cubicBezTo>
                <a:cubicBezTo>
                  <a:pt x="2170260" y="4220226"/>
                  <a:pt x="2115765" y="4150220"/>
                  <a:pt x="2151029" y="4146947"/>
                </a:cubicBezTo>
                <a:cubicBezTo>
                  <a:pt x="2677991" y="4094203"/>
                  <a:pt x="3159089" y="4117356"/>
                  <a:pt x="3563434" y="4469115"/>
                </a:cubicBezTo>
                <a:lnTo>
                  <a:pt x="3177952" y="3657386"/>
                </a:lnTo>
                <a:cubicBezTo>
                  <a:pt x="3171337" y="3643210"/>
                  <a:pt x="3161442" y="3605414"/>
                  <a:pt x="3189263" y="3625726"/>
                </a:cubicBezTo>
                <a:cubicBezTo>
                  <a:pt x="3348177" y="3744655"/>
                  <a:pt x="3463235" y="3908187"/>
                  <a:pt x="3560912" y="4079863"/>
                </a:cubicBezTo>
                <a:cubicBezTo>
                  <a:pt x="3646545" y="4229668"/>
                  <a:pt x="3658964" y="4353983"/>
                  <a:pt x="3626636" y="4512230"/>
                </a:cubicBezTo>
                <a:cubicBezTo>
                  <a:pt x="3635603" y="4515129"/>
                  <a:pt x="3644081" y="4517586"/>
                  <a:pt x="3653088" y="4521417"/>
                </a:cubicBezTo>
                <a:cubicBezTo>
                  <a:pt x="3765052" y="4572828"/>
                  <a:pt x="3892199" y="4724230"/>
                  <a:pt x="3988128" y="4817267"/>
                </a:cubicBezTo>
                <a:cubicBezTo>
                  <a:pt x="4265269" y="4747971"/>
                  <a:pt x="4547054" y="4701774"/>
                  <a:pt x="4830582" y="4676000"/>
                </a:cubicBezTo>
                <a:lnTo>
                  <a:pt x="4830100" y="4675554"/>
                </a:lnTo>
                <a:cubicBezTo>
                  <a:pt x="4727027" y="4369030"/>
                  <a:pt x="4271973" y="4333199"/>
                  <a:pt x="4036318" y="4147013"/>
                </a:cubicBezTo>
                <a:cubicBezTo>
                  <a:pt x="3810777" y="3969273"/>
                  <a:pt x="3654591" y="3720297"/>
                  <a:pt x="3432098" y="3537312"/>
                </a:cubicBezTo>
                <a:cubicBezTo>
                  <a:pt x="3405134" y="3515099"/>
                  <a:pt x="3391592" y="3444385"/>
                  <a:pt x="3446761" y="3461278"/>
                </a:cubicBezTo>
                <a:cubicBezTo>
                  <a:pt x="3801752" y="3568638"/>
                  <a:pt x="4119982" y="3746863"/>
                  <a:pt x="4419733" y="3963555"/>
                </a:cubicBezTo>
                <a:cubicBezTo>
                  <a:pt x="4597168" y="4091520"/>
                  <a:pt x="4760991" y="4228417"/>
                  <a:pt x="4781371" y="4458604"/>
                </a:cubicBezTo>
                <a:cubicBezTo>
                  <a:pt x="4781562" y="4463257"/>
                  <a:pt x="4780772" y="4467014"/>
                  <a:pt x="4780440" y="4470290"/>
                </a:cubicBezTo>
                <a:cubicBezTo>
                  <a:pt x="4830364" y="4519056"/>
                  <a:pt x="4870983" y="4579844"/>
                  <a:pt x="4898954" y="4662092"/>
                </a:cubicBezTo>
                <a:cubicBezTo>
                  <a:pt x="4900480" y="4665288"/>
                  <a:pt x="4900107" y="4667630"/>
                  <a:pt x="4900699" y="4670867"/>
                </a:cubicBezTo>
                <a:cubicBezTo>
                  <a:pt x="5170915" y="4649815"/>
                  <a:pt x="5442360" y="4647817"/>
                  <a:pt x="5714511" y="4663483"/>
                </a:cubicBezTo>
                <a:cubicBezTo>
                  <a:pt x="5651495" y="4555157"/>
                  <a:pt x="5582088" y="4449879"/>
                  <a:pt x="5464793" y="4393556"/>
                </a:cubicBezTo>
                <a:cubicBezTo>
                  <a:pt x="5463384" y="4393148"/>
                  <a:pt x="5462860" y="4391770"/>
                  <a:pt x="5461897" y="4390879"/>
                </a:cubicBezTo>
                <a:cubicBezTo>
                  <a:pt x="4970387" y="4293633"/>
                  <a:pt x="4556299" y="3674930"/>
                  <a:pt x="4294126" y="3303048"/>
                </a:cubicBezTo>
                <a:cubicBezTo>
                  <a:pt x="4284225" y="3288537"/>
                  <a:pt x="4271318" y="3233630"/>
                  <a:pt x="4305321" y="3256953"/>
                </a:cubicBezTo>
                <a:cubicBezTo>
                  <a:pt x="4530520" y="3414680"/>
                  <a:pt x="4740956" y="3587440"/>
                  <a:pt x="4949299" y="3766336"/>
                </a:cubicBezTo>
                <a:cubicBezTo>
                  <a:pt x="5065543" y="3866477"/>
                  <a:pt x="5184542" y="3965579"/>
                  <a:pt x="5291452" y="4076801"/>
                </a:cubicBezTo>
                <a:cubicBezTo>
                  <a:pt x="5309900" y="4095629"/>
                  <a:pt x="5393714" y="4211504"/>
                  <a:pt x="5434998" y="4254100"/>
                </a:cubicBezTo>
                <a:cubicBezTo>
                  <a:pt x="5369347" y="4172892"/>
                  <a:pt x="5356822" y="3836202"/>
                  <a:pt x="5351015" y="3760989"/>
                </a:cubicBezTo>
                <a:cubicBezTo>
                  <a:pt x="5330486" y="3492147"/>
                  <a:pt x="5355823" y="3228927"/>
                  <a:pt x="5413780" y="2966265"/>
                </a:cubicBezTo>
                <a:cubicBezTo>
                  <a:pt x="5415835" y="2956520"/>
                  <a:pt x="5420191" y="2953318"/>
                  <a:pt x="5425627" y="2954192"/>
                </a:cubicBezTo>
                <a:close/>
                <a:moveTo>
                  <a:pt x="6604735" y="2041381"/>
                </a:moveTo>
                <a:cubicBezTo>
                  <a:pt x="6726311" y="2327927"/>
                  <a:pt x="6916754" y="2606522"/>
                  <a:pt x="7204487" y="2742112"/>
                </a:cubicBezTo>
                <a:cubicBezTo>
                  <a:pt x="7179895" y="2719491"/>
                  <a:pt x="7154936" y="2696378"/>
                  <a:pt x="7131592" y="2672096"/>
                </a:cubicBezTo>
                <a:cubicBezTo>
                  <a:pt x="7084181" y="2622518"/>
                  <a:pt x="7039271" y="2569608"/>
                  <a:pt x="6996344" y="2518310"/>
                </a:cubicBezTo>
                <a:cubicBezTo>
                  <a:pt x="6908871" y="2414600"/>
                  <a:pt x="6818501" y="2306884"/>
                  <a:pt x="6735495" y="2196890"/>
                </a:cubicBezTo>
                <a:lnTo>
                  <a:pt x="6721901" y="2179274"/>
                </a:lnTo>
                <a:cubicBezTo>
                  <a:pt x="6685654" y="2131523"/>
                  <a:pt x="6648317" y="2082278"/>
                  <a:pt x="6604735" y="2041381"/>
                </a:cubicBezTo>
                <a:close/>
                <a:moveTo>
                  <a:pt x="6591670" y="1988277"/>
                </a:moveTo>
                <a:cubicBezTo>
                  <a:pt x="6653650" y="2036451"/>
                  <a:pt x="6701310" y="2098809"/>
                  <a:pt x="6747349" y="2160069"/>
                </a:cubicBezTo>
                <a:lnTo>
                  <a:pt x="6760943" y="2177686"/>
                </a:lnTo>
                <a:cubicBezTo>
                  <a:pt x="6844486" y="2287290"/>
                  <a:pt x="6934499" y="2394502"/>
                  <a:pt x="7021065" y="2498102"/>
                </a:cubicBezTo>
                <a:cubicBezTo>
                  <a:pt x="7063629" y="2548900"/>
                  <a:pt x="7108178" y="2601313"/>
                  <a:pt x="7155223" y="2650386"/>
                </a:cubicBezTo>
                <a:cubicBezTo>
                  <a:pt x="7170968" y="2666443"/>
                  <a:pt x="7186885" y="2681619"/>
                  <a:pt x="7203167" y="2697288"/>
                </a:cubicBezTo>
                <a:cubicBezTo>
                  <a:pt x="7124362" y="2565928"/>
                  <a:pt x="7030837" y="2441422"/>
                  <a:pt x="6937703" y="2321981"/>
                </a:cubicBezTo>
                <a:cubicBezTo>
                  <a:pt x="6842752" y="2200032"/>
                  <a:pt x="6742965" y="2048781"/>
                  <a:pt x="6591670" y="1988277"/>
                </a:cubicBezTo>
                <a:close/>
                <a:moveTo>
                  <a:pt x="5798671" y="1981601"/>
                </a:moveTo>
                <a:cubicBezTo>
                  <a:pt x="5784234" y="2008086"/>
                  <a:pt x="5768551" y="2036236"/>
                  <a:pt x="5754709" y="2071454"/>
                </a:cubicBezTo>
                <a:cubicBezTo>
                  <a:pt x="5651219" y="2330361"/>
                  <a:pt x="5694208" y="2592217"/>
                  <a:pt x="5763044" y="2842206"/>
                </a:cubicBezTo>
                <a:cubicBezTo>
                  <a:pt x="5763687" y="2828007"/>
                  <a:pt x="5764331" y="2813808"/>
                  <a:pt x="5764974" y="2799609"/>
                </a:cubicBezTo>
                <a:cubicBezTo>
                  <a:pt x="5766710" y="2755616"/>
                  <a:pt x="5768626" y="2710738"/>
                  <a:pt x="5767665" y="2666409"/>
                </a:cubicBezTo>
                <a:cubicBezTo>
                  <a:pt x="5766964" y="2637156"/>
                  <a:pt x="5764828" y="2608182"/>
                  <a:pt x="5763055" y="2579705"/>
                </a:cubicBezTo>
                <a:cubicBezTo>
                  <a:pt x="5760913" y="2550734"/>
                  <a:pt x="5758780" y="2521760"/>
                  <a:pt x="5758079" y="2492508"/>
                </a:cubicBezTo>
                <a:cubicBezTo>
                  <a:pt x="5755745" y="2394242"/>
                  <a:pt x="5767619" y="2294070"/>
                  <a:pt x="5779325" y="2197069"/>
                </a:cubicBezTo>
                <a:cubicBezTo>
                  <a:pt x="5787753" y="2126095"/>
                  <a:pt x="5796001" y="2053736"/>
                  <a:pt x="5798671" y="1981601"/>
                </a:cubicBezTo>
                <a:close/>
                <a:moveTo>
                  <a:pt x="5829202" y="1971679"/>
                </a:moveTo>
                <a:cubicBezTo>
                  <a:pt x="5826736" y="2047481"/>
                  <a:pt x="5818154" y="2123904"/>
                  <a:pt x="5809558" y="2198043"/>
                </a:cubicBezTo>
                <a:cubicBezTo>
                  <a:pt x="5798026" y="2294159"/>
                  <a:pt x="5785973" y="2392938"/>
                  <a:pt x="5788653" y="2489430"/>
                </a:cubicBezTo>
                <a:cubicBezTo>
                  <a:pt x="5789524" y="2517790"/>
                  <a:pt x="5791665" y="2546759"/>
                  <a:pt x="5793439" y="2575235"/>
                </a:cubicBezTo>
                <a:cubicBezTo>
                  <a:pt x="5794815" y="2596366"/>
                  <a:pt x="5795822" y="2617001"/>
                  <a:pt x="5796837" y="2637633"/>
                </a:cubicBezTo>
                <a:cubicBezTo>
                  <a:pt x="5803017" y="2582794"/>
                  <a:pt x="5810098" y="2528066"/>
                  <a:pt x="5818614" y="2473055"/>
                </a:cubicBezTo>
                <a:cubicBezTo>
                  <a:pt x="5845917" y="2299125"/>
                  <a:pt x="5877599" y="2135758"/>
                  <a:pt x="5829202" y="1971679"/>
                </a:cubicBezTo>
                <a:close/>
                <a:moveTo>
                  <a:pt x="5911389" y="1898371"/>
                </a:moveTo>
                <a:cubicBezTo>
                  <a:pt x="6006914" y="2026768"/>
                  <a:pt x="6112955" y="2136857"/>
                  <a:pt x="6237627" y="2231921"/>
                </a:cubicBezTo>
                <a:cubicBezTo>
                  <a:pt x="6161282" y="2090381"/>
                  <a:pt x="6060308" y="1952200"/>
                  <a:pt x="5911389" y="1898371"/>
                </a:cubicBezTo>
                <a:close/>
                <a:moveTo>
                  <a:pt x="6944437" y="1575402"/>
                </a:moveTo>
                <a:cubicBezTo>
                  <a:pt x="6732842" y="1643305"/>
                  <a:pt x="6518352" y="1707201"/>
                  <a:pt x="6304730" y="1766654"/>
                </a:cubicBezTo>
                <a:cubicBezTo>
                  <a:pt x="6527947" y="1784949"/>
                  <a:pt x="6737901" y="1680839"/>
                  <a:pt x="6944437" y="1575402"/>
                </a:cubicBezTo>
                <a:close/>
                <a:moveTo>
                  <a:pt x="7019523" y="1519450"/>
                </a:moveTo>
                <a:cubicBezTo>
                  <a:pt x="6766096" y="1537552"/>
                  <a:pt x="6524653" y="1609537"/>
                  <a:pt x="6298091" y="1737122"/>
                </a:cubicBezTo>
                <a:cubicBezTo>
                  <a:pt x="6539381" y="1670594"/>
                  <a:pt x="6780997" y="1597715"/>
                  <a:pt x="7019523" y="1519450"/>
                </a:cubicBezTo>
                <a:close/>
                <a:moveTo>
                  <a:pt x="2399523" y="1428234"/>
                </a:moveTo>
                <a:cubicBezTo>
                  <a:pt x="2324192" y="1539775"/>
                  <a:pt x="2267478" y="1713586"/>
                  <a:pt x="2224982" y="1826201"/>
                </a:cubicBezTo>
                <a:cubicBezTo>
                  <a:pt x="2161246" y="1995817"/>
                  <a:pt x="2120250" y="2168765"/>
                  <a:pt x="2096099" y="2345900"/>
                </a:cubicBezTo>
                <a:cubicBezTo>
                  <a:pt x="2166834" y="2165047"/>
                  <a:pt x="2226331" y="1978598"/>
                  <a:pt x="2283317" y="1796925"/>
                </a:cubicBezTo>
                <a:lnTo>
                  <a:pt x="2399523" y="1428234"/>
                </a:lnTo>
                <a:close/>
                <a:moveTo>
                  <a:pt x="2448558" y="1373435"/>
                </a:moveTo>
                <a:lnTo>
                  <a:pt x="2312521" y="1806140"/>
                </a:lnTo>
                <a:cubicBezTo>
                  <a:pt x="2255817" y="1985569"/>
                  <a:pt x="2197150" y="2169492"/>
                  <a:pt x="2127533" y="2348380"/>
                </a:cubicBezTo>
                <a:cubicBezTo>
                  <a:pt x="2230881" y="2201722"/>
                  <a:pt x="2307261" y="2041905"/>
                  <a:pt x="2358080" y="1866134"/>
                </a:cubicBezTo>
                <a:cubicBezTo>
                  <a:pt x="2378743" y="1795373"/>
                  <a:pt x="2394349" y="1722940"/>
                  <a:pt x="2407436" y="1651070"/>
                </a:cubicBezTo>
                <a:cubicBezTo>
                  <a:pt x="2417458" y="1596892"/>
                  <a:pt x="2466254" y="1384915"/>
                  <a:pt x="2448558" y="1373435"/>
                </a:cubicBezTo>
                <a:close/>
                <a:moveTo>
                  <a:pt x="278707" y="1352270"/>
                </a:moveTo>
                <a:lnTo>
                  <a:pt x="321570" y="1861610"/>
                </a:lnTo>
                <a:cubicBezTo>
                  <a:pt x="336248" y="1725752"/>
                  <a:pt x="317508" y="1584885"/>
                  <a:pt x="294281" y="1440658"/>
                </a:cubicBezTo>
                <a:lnTo>
                  <a:pt x="278707" y="1352270"/>
                </a:lnTo>
                <a:close/>
                <a:moveTo>
                  <a:pt x="1423821" y="1351958"/>
                </a:moveTo>
                <a:cubicBezTo>
                  <a:pt x="1426859" y="1507722"/>
                  <a:pt x="1587831" y="1796280"/>
                  <a:pt x="1638521" y="1908470"/>
                </a:cubicBezTo>
                <a:cubicBezTo>
                  <a:pt x="1674424" y="1987707"/>
                  <a:pt x="1711105" y="2070587"/>
                  <a:pt x="1754199" y="2149284"/>
                </a:cubicBezTo>
                <a:cubicBezTo>
                  <a:pt x="1797295" y="2227981"/>
                  <a:pt x="1846801" y="2302493"/>
                  <a:pt x="1908359" y="2364988"/>
                </a:cubicBezTo>
                <a:cubicBezTo>
                  <a:pt x="1805946" y="2193096"/>
                  <a:pt x="1725953" y="2007134"/>
                  <a:pt x="1647661" y="1825945"/>
                </a:cubicBezTo>
                <a:cubicBezTo>
                  <a:pt x="1579500" y="1667751"/>
                  <a:pt x="1508533" y="1505355"/>
                  <a:pt x="1423821" y="1351958"/>
                </a:cubicBezTo>
                <a:close/>
                <a:moveTo>
                  <a:pt x="1431890" y="1306475"/>
                </a:moveTo>
                <a:cubicBezTo>
                  <a:pt x="1458339" y="1352187"/>
                  <a:pt x="1483952" y="1399016"/>
                  <a:pt x="1507597" y="1446132"/>
                </a:cubicBezTo>
                <a:cubicBezTo>
                  <a:pt x="1568403" y="1567288"/>
                  <a:pt x="1621917" y="1692101"/>
                  <a:pt x="1674586" y="1813832"/>
                </a:cubicBezTo>
                <a:cubicBezTo>
                  <a:pt x="1719648" y="1918315"/>
                  <a:pt x="1765554" y="2024477"/>
                  <a:pt x="1815950" y="2128564"/>
                </a:cubicBezTo>
                <a:cubicBezTo>
                  <a:pt x="1866346" y="2232648"/>
                  <a:pt x="1921228" y="2334658"/>
                  <a:pt x="1984242" y="2430829"/>
                </a:cubicBezTo>
                <a:cubicBezTo>
                  <a:pt x="1994073" y="2437830"/>
                  <a:pt x="2003908" y="2444836"/>
                  <a:pt x="2014023" y="2450995"/>
                </a:cubicBezTo>
                <a:cubicBezTo>
                  <a:pt x="1956448" y="2239741"/>
                  <a:pt x="1853160" y="2049325"/>
                  <a:pt x="1747337" y="1855264"/>
                </a:cubicBezTo>
                <a:cubicBezTo>
                  <a:pt x="1678102" y="1728504"/>
                  <a:pt x="1608870" y="1601753"/>
                  <a:pt x="1533749" y="1478656"/>
                </a:cubicBezTo>
                <a:cubicBezTo>
                  <a:pt x="1510398" y="1440515"/>
                  <a:pt x="1454048" y="1294657"/>
                  <a:pt x="1431890" y="1306475"/>
                </a:cubicBezTo>
                <a:close/>
                <a:moveTo>
                  <a:pt x="5052692" y="1292994"/>
                </a:moveTo>
                <a:cubicBezTo>
                  <a:pt x="5103155" y="1406739"/>
                  <a:pt x="5153078" y="1520878"/>
                  <a:pt x="5200661" y="1635186"/>
                </a:cubicBezTo>
                <a:cubicBezTo>
                  <a:pt x="5238218" y="1725483"/>
                  <a:pt x="5273610" y="1815047"/>
                  <a:pt x="5297138" y="1906351"/>
                </a:cubicBezTo>
                <a:cubicBezTo>
                  <a:pt x="5281533" y="1683399"/>
                  <a:pt x="5177210" y="1491946"/>
                  <a:pt x="5052692" y="1292994"/>
                </a:cubicBezTo>
                <a:close/>
                <a:moveTo>
                  <a:pt x="5009948" y="1273619"/>
                </a:moveTo>
                <a:cubicBezTo>
                  <a:pt x="5013363" y="1406203"/>
                  <a:pt x="5078144" y="1538571"/>
                  <a:pt x="5121777" y="1654213"/>
                </a:cubicBezTo>
                <a:cubicBezTo>
                  <a:pt x="5175625" y="1795269"/>
                  <a:pt x="5233597" y="1934093"/>
                  <a:pt x="5293545" y="2072247"/>
                </a:cubicBezTo>
                <a:cubicBezTo>
                  <a:pt x="5293533" y="2069971"/>
                  <a:pt x="5294060" y="2067298"/>
                  <a:pt x="5294042" y="2065019"/>
                </a:cubicBezTo>
                <a:cubicBezTo>
                  <a:pt x="5282123" y="1924099"/>
                  <a:pt x="5230273" y="1786942"/>
                  <a:pt x="5171936" y="1647613"/>
                </a:cubicBezTo>
                <a:cubicBezTo>
                  <a:pt x="5119977" y="1522743"/>
                  <a:pt x="5065315" y="1397539"/>
                  <a:pt x="5009948" y="1273619"/>
                </a:cubicBezTo>
                <a:close/>
                <a:moveTo>
                  <a:pt x="655236" y="1268632"/>
                </a:moveTo>
                <a:cubicBezTo>
                  <a:pt x="717895" y="1408869"/>
                  <a:pt x="771574" y="1550454"/>
                  <a:pt x="839521" y="1685315"/>
                </a:cubicBezTo>
                <a:cubicBezTo>
                  <a:pt x="907470" y="1820177"/>
                  <a:pt x="989683" y="1948318"/>
                  <a:pt x="1109416" y="2061663"/>
                </a:cubicBezTo>
                <a:cubicBezTo>
                  <a:pt x="1177718" y="2126399"/>
                  <a:pt x="1244319" y="2184954"/>
                  <a:pt x="1298300" y="2247742"/>
                </a:cubicBezTo>
                <a:cubicBezTo>
                  <a:pt x="1250168" y="2156040"/>
                  <a:pt x="1187457" y="2071655"/>
                  <a:pt x="1125871" y="1989513"/>
                </a:cubicBezTo>
                <a:cubicBezTo>
                  <a:pt x="1076370" y="1923070"/>
                  <a:pt x="1025189" y="1854667"/>
                  <a:pt x="981574" y="1783157"/>
                </a:cubicBezTo>
                <a:cubicBezTo>
                  <a:pt x="960475" y="1748106"/>
                  <a:pt x="941058" y="1712211"/>
                  <a:pt x="922198" y="1677437"/>
                </a:cubicBezTo>
                <a:cubicBezTo>
                  <a:pt x="905028" y="1646031"/>
                  <a:pt x="887579" y="1614059"/>
                  <a:pt x="869293" y="1583214"/>
                </a:cubicBezTo>
                <a:cubicBezTo>
                  <a:pt x="832994" y="1522086"/>
                  <a:pt x="791368" y="1462924"/>
                  <a:pt x="751431" y="1405731"/>
                </a:cubicBezTo>
                <a:lnTo>
                  <a:pt x="655236" y="1268632"/>
                </a:lnTo>
                <a:close/>
                <a:moveTo>
                  <a:pt x="6516292" y="1263064"/>
                </a:moveTo>
                <a:cubicBezTo>
                  <a:pt x="6288018" y="1373581"/>
                  <a:pt x="6031500" y="1451909"/>
                  <a:pt x="5736320" y="1501803"/>
                </a:cubicBezTo>
                <a:cubicBezTo>
                  <a:pt x="6001708" y="1565837"/>
                  <a:pt x="6267694" y="1408906"/>
                  <a:pt x="6516292" y="1263064"/>
                </a:cubicBezTo>
                <a:close/>
                <a:moveTo>
                  <a:pt x="291466" y="1250369"/>
                </a:moveTo>
                <a:cubicBezTo>
                  <a:pt x="302228" y="1312380"/>
                  <a:pt x="313548" y="1374109"/>
                  <a:pt x="323180" y="1435283"/>
                </a:cubicBezTo>
                <a:cubicBezTo>
                  <a:pt x="347262" y="1585402"/>
                  <a:pt x="366566" y="1733005"/>
                  <a:pt x="349381" y="1875041"/>
                </a:cubicBezTo>
                <a:cubicBezTo>
                  <a:pt x="398887" y="1761016"/>
                  <a:pt x="404047" y="1643975"/>
                  <a:pt x="374363" y="1506494"/>
                </a:cubicBezTo>
                <a:cubicBezTo>
                  <a:pt x="356845" y="1425406"/>
                  <a:pt x="334841" y="1350786"/>
                  <a:pt x="302168" y="1274495"/>
                </a:cubicBezTo>
                <a:cubicBezTo>
                  <a:pt x="298229" y="1265236"/>
                  <a:pt x="295129" y="1257666"/>
                  <a:pt x="291466" y="1250369"/>
                </a:cubicBezTo>
                <a:close/>
                <a:moveTo>
                  <a:pt x="678222" y="1248670"/>
                </a:moveTo>
                <a:lnTo>
                  <a:pt x="775536" y="1388015"/>
                </a:lnTo>
                <a:cubicBezTo>
                  <a:pt x="815764" y="1445771"/>
                  <a:pt x="857669" y="1505484"/>
                  <a:pt x="894529" y="1567739"/>
                </a:cubicBezTo>
                <a:cubicBezTo>
                  <a:pt x="913103" y="1599148"/>
                  <a:pt x="930546" y="1631115"/>
                  <a:pt x="948000" y="1663088"/>
                </a:cubicBezTo>
                <a:cubicBezTo>
                  <a:pt x="966853" y="1697859"/>
                  <a:pt x="986277" y="1733757"/>
                  <a:pt x="1006812" y="1767683"/>
                </a:cubicBezTo>
                <a:cubicBezTo>
                  <a:pt x="1049303" y="1838347"/>
                  <a:pt x="1100205" y="1906189"/>
                  <a:pt x="1149133" y="1971513"/>
                </a:cubicBezTo>
                <a:cubicBezTo>
                  <a:pt x="1215506" y="2060384"/>
                  <a:pt x="1283561" y="2151216"/>
                  <a:pt x="1333952" y="2251620"/>
                </a:cubicBezTo>
                <a:lnTo>
                  <a:pt x="1337329" y="2258350"/>
                </a:lnTo>
                <a:cubicBezTo>
                  <a:pt x="1352131" y="2023413"/>
                  <a:pt x="1145204" y="1784597"/>
                  <a:pt x="1014726" y="1615556"/>
                </a:cubicBezTo>
                <a:cubicBezTo>
                  <a:pt x="911517" y="1481269"/>
                  <a:pt x="800192" y="1360189"/>
                  <a:pt x="678222" y="1248670"/>
                </a:cubicBezTo>
                <a:close/>
                <a:moveTo>
                  <a:pt x="6691602" y="1140573"/>
                </a:moveTo>
                <a:cubicBezTo>
                  <a:pt x="6646175" y="1158238"/>
                  <a:pt x="6598950" y="1175684"/>
                  <a:pt x="6571100" y="1183662"/>
                </a:cubicBezTo>
                <a:cubicBezTo>
                  <a:pt x="6462406" y="1213607"/>
                  <a:pt x="6352215" y="1234713"/>
                  <a:pt x="6241687" y="1257600"/>
                </a:cubicBezTo>
                <a:cubicBezTo>
                  <a:pt x="6040746" y="1299467"/>
                  <a:pt x="5893317" y="1420819"/>
                  <a:pt x="5693009" y="1478256"/>
                </a:cubicBezTo>
                <a:cubicBezTo>
                  <a:pt x="6021285" y="1426507"/>
                  <a:pt x="6301876" y="1340642"/>
                  <a:pt x="6548420" y="1214599"/>
                </a:cubicBezTo>
                <a:lnTo>
                  <a:pt x="6605473" y="1184686"/>
                </a:lnTo>
                <a:cubicBezTo>
                  <a:pt x="6633823" y="1169483"/>
                  <a:pt x="6662531" y="1154778"/>
                  <a:pt x="6691602" y="1140573"/>
                </a:cubicBezTo>
                <a:close/>
                <a:moveTo>
                  <a:pt x="4002475" y="1037802"/>
                </a:moveTo>
                <a:lnTo>
                  <a:pt x="4000324" y="1039362"/>
                </a:lnTo>
                <a:lnTo>
                  <a:pt x="4002862" y="1042866"/>
                </a:lnTo>
                <a:cubicBezTo>
                  <a:pt x="4002672" y="1041472"/>
                  <a:pt x="4002487" y="1040086"/>
                  <a:pt x="4002475" y="1037802"/>
                </a:cubicBezTo>
                <a:close/>
                <a:moveTo>
                  <a:pt x="506322" y="1020997"/>
                </a:moveTo>
                <a:cubicBezTo>
                  <a:pt x="513282" y="1018930"/>
                  <a:pt x="522180" y="1021005"/>
                  <a:pt x="533068" y="1029409"/>
                </a:cubicBezTo>
                <a:cubicBezTo>
                  <a:pt x="813777" y="1244537"/>
                  <a:pt x="1037861" y="1510547"/>
                  <a:pt x="1232525" y="1804675"/>
                </a:cubicBezTo>
                <a:cubicBezTo>
                  <a:pt x="1347857" y="1978510"/>
                  <a:pt x="1448039" y="2155739"/>
                  <a:pt x="1388858" y="2368011"/>
                </a:cubicBezTo>
                <a:cubicBezTo>
                  <a:pt x="1387462" y="2372226"/>
                  <a:pt x="1385496" y="2375314"/>
                  <a:pt x="1384098" y="2378125"/>
                </a:cubicBezTo>
                <a:cubicBezTo>
                  <a:pt x="1412260" y="2438425"/>
                  <a:pt x="1428077" y="2506324"/>
                  <a:pt x="1425393" y="2589124"/>
                </a:cubicBezTo>
                <a:cubicBezTo>
                  <a:pt x="1425681" y="2592488"/>
                  <a:pt x="1424559" y="2594453"/>
                  <a:pt x="1424001" y="2597541"/>
                </a:cubicBezTo>
                <a:cubicBezTo>
                  <a:pt x="1672217" y="2669579"/>
                  <a:pt x="1915127" y="2759032"/>
                  <a:pt x="2152729" y="2864487"/>
                </a:cubicBezTo>
                <a:cubicBezTo>
                  <a:pt x="2132903" y="2746636"/>
                  <a:pt x="2106350" y="2629357"/>
                  <a:pt x="2020609" y="2539671"/>
                </a:cubicBezTo>
                <a:cubicBezTo>
                  <a:pt x="2019486" y="2538832"/>
                  <a:pt x="2019482" y="2537426"/>
                  <a:pt x="2018920" y="2536309"/>
                </a:cubicBezTo>
                <a:cubicBezTo>
                  <a:pt x="1612986" y="2284320"/>
                  <a:pt x="1451410" y="1593008"/>
                  <a:pt x="1342441" y="1173017"/>
                </a:cubicBezTo>
                <a:cubicBezTo>
                  <a:pt x="1338482" y="1156742"/>
                  <a:pt x="1345418" y="1103405"/>
                  <a:pt x="1367925" y="1135648"/>
                </a:cubicBezTo>
                <a:cubicBezTo>
                  <a:pt x="1515878" y="1352095"/>
                  <a:pt x="1645605" y="1576999"/>
                  <a:pt x="1771401" y="1806673"/>
                </a:cubicBezTo>
                <a:cubicBezTo>
                  <a:pt x="1841477" y="1935111"/>
                  <a:pt x="1914363" y="2063547"/>
                  <a:pt x="1972385" y="2198735"/>
                </a:cubicBezTo>
                <a:cubicBezTo>
                  <a:pt x="1982518" y="2221738"/>
                  <a:pt x="2018367" y="2353316"/>
                  <a:pt x="2040892" y="2405205"/>
                </a:cubicBezTo>
                <a:cubicBezTo>
                  <a:pt x="2009600" y="2310668"/>
                  <a:pt x="2111587" y="2005996"/>
                  <a:pt x="2131689" y="1936926"/>
                </a:cubicBezTo>
                <a:cubicBezTo>
                  <a:pt x="2203731" y="1690111"/>
                  <a:pt x="2314813" y="1463729"/>
                  <a:pt x="2454820" y="1248808"/>
                </a:cubicBezTo>
                <a:cubicBezTo>
                  <a:pt x="2475264" y="1216788"/>
                  <a:pt x="2493340" y="1290570"/>
                  <a:pt x="2492512" y="1302920"/>
                </a:cubicBezTo>
                <a:cubicBezTo>
                  <a:pt x="2465675" y="1747535"/>
                  <a:pt x="2370053" y="2178216"/>
                  <a:pt x="2081216" y="2527513"/>
                </a:cubicBezTo>
                <a:cubicBezTo>
                  <a:pt x="2081497" y="2528073"/>
                  <a:pt x="2081211" y="2528916"/>
                  <a:pt x="2081211" y="2528916"/>
                </a:cubicBezTo>
                <a:cubicBezTo>
                  <a:pt x="2150699" y="2633778"/>
                  <a:pt x="2178105" y="2756954"/>
                  <a:pt x="2199067" y="2884061"/>
                </a:cubicBezTo>
                <a:cubicBezTo>
                  <a:pt x="2641128" y="3084915"/>
                  <a:pt x="3028660" y="3311628"/>
                  <a:pt x="3192586" y="3411496"/>
                </a:cubicBezTo>
                <a:cubicBezTo>
                  <a:pt x="3356510" y="3511368"/>
                  <a:pt x="3237401" y="3517312"/>
                  <a:pt x="3182620" y="3483279"/>
                </a:cubicBezTo>
                <a:cubicBezTo>
                  <a:pt x="3055506" y="3404310"/>
                  <a:pt x="2789863" y="3259545"/>
                  <a:pt x="2435119" y="3080173"/>
                </a:cubicBezTo>
                <a:lnTo>
                  <a:pt x="2410152" y="3063751"/>
                </a:lnTo>
                <a:lnTo>
                  <a:pt x="2408099" y="3064403"/>
                </a:lnTo>
                <a:lnTo>
                  <a:pt x="2407218" y="3070324"/>
                </a:lnTo>
                <a:cubicBezTo>
                  <a:pt x="2402612" y="3079171"/>
                  <a:pt x="2394080" y="3088906"/>
                  <a:pt x="2380138" y="3099341"/>
                </a:cubicBezTo>
                <a:cubicBezTo>
                  <a:pt x="2194333" y="3283170"/>
                  <a:pt x="1992503" y="3449064"/>
                  <a:pt x="1765923" y="3581043"/>
                </a:cubicBezTo>
                <a:cubicBezTo>
                  <a:pt x="1744896" y="3593696"/>
                  <a:pt x="1723857" y="3603555"/>
                  <a:pt x="1702258" y="3612286"/>
                </a:cubicBezTo>
                <a:cubicBezTo>
                  <a:pt x="1664333" y="3650747"/>
                  <a:pt x="1731601" y="3589836"/>
                  <a:pt x="1538370" y="3811804"/>
                </a:cubicBezTo>
                <a:cubicBezTo>
                  <a:pt x="1278852" y="4250311"/>
                  <a:pt x="915356" y="4600566"/>
                  <a:pt x="542867" y="4944092"/>
                </a:cubicBezTo>
                <a:cubicBezTo>
                  <a:pt x="521291" y="4964055"/>
                  <a:pt x="503482" y="4879596"/>
                  <a:pt x="515800" y="4862180"/>
                </a:cubicBezTo>
                <a:cubicBezTo>
                  <a:pt x="664236" y="4650055"/>
                  <a:pt x="747224" y="4402666"/>
                  <a:pt x="909145" y="4199225"/>
                </a:cubicBezTo>
                <a:cubicBezTo>
                  <a:pt x="998789" y="4086824"/>
                  <a:pt x="1101084" y="3991246"/>
                  <a:pt x="1214067" y="3908561"/>
                </a:cubicBezTo>
                <a:cubicBezTo>
                  <a:pt x="1023317" y="3973399"/>
                  <a:pt x="824392" y="4020568"/>
                  <a:pt x="640967" y="4105601"/>
                </a:cubicBezTo>
                <a:cubicBezTo>
                  <a:pt x="458381" y="4190213"/>
                  <a:pt x="284593" y="4292005"/>
                  <a:pt x="112563" y="4396952"/>
                </a:cubicBezTo>
                <a:lnTo>
                  <a:pt x="0" y="4466006"/>
                </a:lnTo>
                <a:lnTo>
                  <a:pt x="0" y="4233763"/>
                </a:lnTo>
                <a:lnTo>
                  <a:pt x="36881" y="4200118"/>
                </a:lnTo>
                <a:cubicBezTo>
                  <a:pt x="302143" y="3962792"/>
                  <a:pt x="585478" y="3740226"/>
                  <a:pt x="910534" y="3629753"/>
                </a:cubicBezTo>
                <a:cubicBezTo>
                  <a:pt x="1140280" y="3551663"/>
                  <a:pt x="1356783" y="3624873"/>
                  <a:pt x="1578717" y="3575982"/>
                </a:cubicBezTo>
                <a:cubicBezTo>
                  <a:pt x="1857881" y="3513822"/>
                  <a:pt x="2134207" y="3238918"/>
                  <a:pt x="2338780" y="3033725"/>
                </a:cubicBezTo>
                <a:cubicBezTo>
                  <a:pt x="2165203" y="2949506"/>
                  <a:pt x="1987990" y="2873430"/>
                  <a:pt x="1807991" y="2807184"/>
                </a:cubicBezTo>
                <a:cubicBezTo>
                  <a:pt x="1696192" y="2934214"/>
                  <a:pt x="1567238" y="3035444"/>
                  <a:pt x="1416358" y="3112571"/>
                </a:cubicBezTo>
                <a:cubicBezTo>
                  <a:pt x="1318658" y="3280278"/>
                  <a:pt x="1112986" y="3321000"/>
                  <a:pt x="939066" y="3378798"/>
                </a:cubicBezTo>
                <a:cubicBezTo>
                  <a:pt x="668357" y="3469020"/>
                  <a:pt x="393418" y="3543804"/>
                  <a:pt x="115099" y="3607650"/>
                </a:cubicBezTo>
                <a:cubicBezTo>
                  <a:pt x="80589" y="3615844"/>
                  <a:pt x="67554" y="3533906"/>
                  <a:pt x="97284" y="3520393"/>
                </a:cubicBezTo>
                <a:cubicBezTo>
                  <a:pt x="382521" y="3387774"/>
                  <a:pt x="642160" y="3215335"/>
                  <a:pt x="922050" y="3074867"/>
                </a:cubicBezTo>
                <a:cubicBezTo>
                  <a:pt x="1080787" y="2995199"/>
                  <a:pt x="1233979" y="2960447"/>
                  <a:pt x="1405265" y="3016319"/>
                </a:cubicBezTo>
                <a:cubicBezTo>
                  <a:pt x="1406106" y="3016600"/>
                  <a:pt x="1406671" y="3017724"/>
                  <a:pt x="1407512" y="3018001"/>
                </a:cubicBezTo>
                <a:cubicBezTo>
                  <a:pt x="1526420" y="2954115"/>
                  <a:pt x="1632390" y="2874245"/>
                  <a:pt x="1726266" y="2777274"/>
                </a:cubicBezTo>
                <a:cubicBezTo>
                  <a:pt x="1369635" y="2651515"/>
                  <a:pt x="1000990" y="2561972"/>
                  <a:pt x="625390" y="2514541"/>
                </a:cubicBezTo>
                <a:cubicBezTo>
                  <a:pt x="624559" y="2519877"/>
                  <a:pt x="622878" y="2524928"/>
                  <a:pt x="619799" y="2527180"/>
                </a:cubicBezTo>
                <a:cubicBezTo>
                  <a:pt x="509037" y="2598914"/>
                  <a:pt x="403069" y="2677377"/>
                  <a:pt x="310030" y="2771818"/>
                </a:cubicBezTo>
                <a:cubicBezTo>
                  <a:pt x="266034" y="2817076"/>
                  <a:pt x="224887" y="2891795"/>
                  <a:pt x="173877" y="2937056"/>
                </a:cubicBezTo>
                <a:cubicBezTo>
                  <a:pt x="145840" y="3003792"/>
                  <a:pt x="113686" y="3071134"/>
                  <a:pt x="77889" y="3138440"/>
                </a:cubicBezTo>
                <a:lnTo>
                  <a:pt x="0" y="3271395"/>
                </a:lnTo>
                <a:lnTo>
                  <a:pt x="0" y="3153002"/>
                </a:lnTo>
                <a:lnTo>
                  <a:pt x="2386" y="3149203"/>
                </a:lnTo>
                <a:cubicBezTo>
                  <a:pt x="33821" y="3095439"/>
                  <a:pt x="63030" y="3041490"/>
                  <a:pt x="89753" y="2987702"/>
                </a:cubicBezTo>
                <a:cubicBezTo>
                  <a:pt x="85546" y="2993322"/>
                  <a:pt x="81066" y="2999788"/>
                  <a:pt x="76869" y="3005404"/>
                </a:cubicBezTo>
                <a:cubicBezTo>
                  <a:pt x="63139" y="3024231"/>
                  <a:pt x="48575" y="3042776"/>
                  <a:pt x="32049" y="3065814"/>
                </a:cubicBezTo>
                <a:lnTo>
                  <a:pt x="0" y="3108744"/>
                </a:lnTo>
                <a:lnTo>
                  <a:pt x="0" y="3058059"/>
                </a:lnTo>
                <a:lnTo>
                  <a:pt x="7610" y="3047889"/>
                </a:lnTo>
                <a:cubicBezTo>
                  <a:pt x="24410" y="3025415"/>
                  <a:pt x="38695" y="3006301"/>
                  <a:pt x="52419" y="2987479"/>
                </a:cubicBezTo>
                <a:cubicBezTo>
                  <a:pt x="54382" y="2984385"/>
                  <a:pt x="57184" y="2981579"/>
                  <a:pt x="59142" y="2978488"/>
                </a:cubicBezTo>
                <a:lnTo>
                  <a:pt x="0" y="3015334"/>
                </a:lnTo>
                <a:lnTo>
                  <a:pt x="0" y="2914286"/>
                </a:lnTo>
                <a:lnTo>
                  <a:pt x="36383" y="2901128"/>
                </a:lnTo>
                <a:cubicBezTo>
                  <a:pt x="76283" y="2885228"/>
                  <a:pt x="116303" y="2866415"/>
                  <a:pt x="156329" y="2840533"/>
                </a:cubicBezTo>
                <a:cubicBezTo>
                  <a:pt x="229785" y="2792431"/>
                  <a:pt x="289125" y="2682604"/>
                  <a:pt x="358355" y="2620471"/>
                </a:cubicBezTo>
                <a:cubicBezTo>
                  <a:pt x="406846" y="2577174"/>
                  <a:pt x="457591" y="2538372"/>
                  <a:pt x="510577" y="2501244"/>
                </a:cubicBezTo>
                <a:cubicBezTo>
                  <a:pt x="411488" y="2490937"/>
                  <a:pt x="311929" y="2483543"/>
                  <a:pt x="211967" y="2479171"/>
                </a:cubicBezTo>
                <a:lnTo>
                  <a:pt x="0" y="2476398"/>
                </a:lnTo>
                <a:lnTo>
                  <a:pt x="0" y="2389189"/>
                </a:lnTo>
                <a:lnTo>
                  <a:pt x="103062" y="2389518"/>
                </a:lnTo>
                <a:cubicBezTo>
                  <a:pt x="239716" y="2392822"/>
                  <a:pt x="375712" y="2401808"/>
                  <a:pt x="510734" y="2416201"/>
                </a:cubicBezTo>
                <a:cubicBezTo>
                  <a:pt x="453295" y="2294758"/>
                  <a:pt x="388809" y="2156489"/>
                  <a:pt x="279257" y="2092102"/>
                </a:cubicBezTo>
                <a:cubicBezTo>
                  <a:pt x="214509" y="2054029"/>
                  <a:pt x="140169" y="2030776"/>
                  <a:pt x="65265" y="2006049"/>
                </a:cubicBezTo>
                <a:lnTo>
                  <a:pt x="0" y="1982532"/>
                </a:lnTo>
                <a:lnTo>
                  <a:pt x="0" y="1912789"/>
                </a:lnTo>
                <a:lnTo>
                  <a:pt x="97460" y="1953725"/>
                </a:lnTo>
                <a:cubicBezTo>
                  <a:pt x="140146" y="1968817"/>
                  <a:pt x="181972" y="1973804"/>
                  <a:pt x="221272" y="1980766"/>
                </a:cubicBezTo>
                <a:cubicBezTo>
                  <a:pt x="184478" y="1960612"/>
                  <a:pt x="148800" y="1938494"/>
                  <a:pt x="116765" y="1911033"/>
                </a:cubicBezTo>
                <a:cubicBezTo>
                  <a:pt x="78825" y="1878815"/>
                  <a:pt x="47051" y="1840696"/>
                  <a:pt x="16405" y="1803412"/>
                </a:cubicBezTo>
                <a:lnTo>
                  <a:pt x="0" y="1784777"/>
                </a:lnTo>
                <a:lnTo>
                  <a:pt x="0" y="1740082"/>
                </a:lnTo>
                <a:lnTo>
                  <a:pt x="39394" y="1784856"/>
                </a:lnTo>
                <a:cubicBezTo>
                  <a:pt x="69479" y="1821014"/>
                  <a:pt x="100126" y="1858299"/>
                  <a:pt x="135813" y="1888838"/>
                </a:cubicBezTo>
                <a:cubicBezTo>
                  <a:pt x="168411" y="1916009"/>
                  <a:pt x="204933" y="1938411"/>
                  <a:pt x="242575" y="1958841"/>
                </a:cubicBezTo>
                <a:cubicBezTo>
                  <a:pt x="195379" y="1882642"/>
                  <a:pt x="141547" y="1815083"/>
                  <a:pt x="82197" y="1754826"/>
                </a:cubicBezTo>
                <a:lnTo>
                  <a:pt x="0" y="1679650"/>
                </a:lnTo>
                <a:lnTo>
                  <a:pt x="0" y="1602463"/>
                </a:lnTo>
                <a:lnTo>
                  <a:pt x="84689" y="1677442"/>
                </a:lnTo>
                <a:cubicBezTo>
                  <a:pt x="165950" y="1759826"/>
                  <a:pt x="237786" y="1855565"/>
                  <a:pt x="298437" y="1968019"/>
                </a:cubicBezTo>
                <a:lnTo>
                  <a:pt x="227269" y="1114064"/>
                </a:lnTo>
                <a:cubicBezTo>
                  <a:pt x="226129" y="1099191"/>
                  <a:pt x="230003" y="1062136"/>
                  <a:pt x="248003" y="1089613"/>
                </a:cubicBezTo>
                <a:cubicBezTo>
                  <a:pt x="349844" y="1249160"/>
                  <a:pt x="397556" y="1433768"/>
                  <a:pt x="427020" y="1619803"/>
                </a:cubicBezTo>
                <a:cubicBezTo>
                  <a:pt x="453086" y="1782272"/>
                  <a:pt x="422387" y="1897385"/>
                  <a:pt x="340345" y="2027739"/>
                </a:cubicBezTo>
                <a:cubicBezTo>
                  <a:pt x="347373" y="2033339"/>
                  <a:pt x="354114" y="2038383"/>
                  <a:pt x="360865" y="2044827"/>
                </a:cubicBezTo>
                <a:cubicBezTo>
                  <a:pt x="443500" y="2128340"/>
                  <a:pt x="506078" y="2306190"/>
                  <a:pt x="560414" y="2421457"/>
                </a:cubicBezTo>
                <a:cubicBezTo>
                  <a:pt x="831022" y="2452769"/>
                  <a:pt x="1098019" y="2506255"/>
                  <a:pt x="1359703" y="2578554"/>
                </a:cubicBezTo>
                <a:lnTo>
                  <a:pt x="1359422" y="2577994"/>
                </a:lnTo>
                <a:cubicBezTo>
                  <a:pt x="1370467" y="2269807"/>
                  <a:pt x="976420" y="2084880"/>
                  <a:pt x="828701" y="1839520"/>
                </a:cubicBezTo>
                <a:cubicBezTo>
                  <a:pt x="687172" y="1605098"/>
                  <a:pt x="631475" y="1330413"/>
                  <a:pt x="494427" y="1092333"/>
                </a:cubicBezTo>
                <a:cubicBezTo>
                  <a:pt x="481980" y="1070671"/>
                  <a:pt x="485440" y="1027197"/>
                  <a:pt x="506322" y="1020997"/>
                </a:cubicBezTo>
                <a:close/>
                <a:moveTo>
                  <a:pt x="4570198" y="978081"/>
                </a:moveTo>
                <a:cubicBezTo>
                  <a:pt x="4555714" y="1028259"/>
                  <a:pt x="4540870" y="1077934"/>
                  <a:pt x="4523691" y="1127776"/>
                </a:cubicBezTo>
                <a:lnTo>
                  <a:pt x="4509875" y="1167552"/>
                </a:lnTo>
                <a:cubicBezTo>
                  <a:pt x="4498703" y="1198545"/>
                  <a:pt x="4488074" y="1229138"/>
                  <a:pt x="4478168" y="1260735"/>
                </a:cubicBezTo>
                <a:cubicBezTo>
                  <a:pt x="4437866" y="1392962"/>
                  <a:pt x="4423333" y="1532451"/>
                  <a:pt x="4409309" y="1666996"/>
                </a:cubicBezTo>
                <a:cubicBezTo>
                  <a:pt x="4399387" y="1761934"/>
                  <a:pt x="4389478" y="1859162"/>
                  <a:pt x="4370031" y="1955666"/>
                </a:cubicBezTo>
                <a:cubicBezTo>
                  <a:pt x="4495511" y="1636562"/>
                  <a:pt x="4590903" y="1311031"/>
                  <a:pt x="4570198" y="978081"/>
                </a:cubicBezTo>
                <a:close/>
                <a:moveTo>
                  <a:pt x="4557898" y="900011"/>
                </a:moveTo>
                <a:cubicBezTo>
                  <a:pt x="4330292" y="1199280"/>
                  <a:pt x="4335713" y="1567725"/>
                  <a:pt x="4344840" y="1922038"/>
                </a:cubicBezTo>
                <a:cubicBezTo>
                  <a:pt x="4360210" y="1836882"/>
                  <a:pt x="4369815" y="1750562"/>
                  <a:pt x="4378710" y="1665516"/>
                </a:cubicBezTo>
                <a:cubicBezTo>
                  <a:pt x="4393083" y="1529197"/>
                  <a:pt x="4407432" y="1388309"/>
                  <a:pt x="4448798" y="1253024"/>
                </a:cubicBezTo>
                <a:cubicBezTo>
                  <a:pt x="4458700" y="1221425"/>
                  <a:pt x="4469507" y="1189944"/>
                  <a:pt x="4480315" y="1158454"/>
                </a:cubicBezTo>
                <a:lnTo>
                  <a:pt x="4494133" y="1118676"/>
                </a:lnTo>
                <a:cubicBezTo>
                  <a:pt x="4518925" y="1046526"/>
                  <a:pt x="4539765" y="973431"/>
                  <a:pt x="4557898" y="900011"/>
                </a:cubicBezTo>
                <a:close/>
                <a:moveTo>
                  <a:pt x="5870151" y="898890"/>
                </a:moveTo>
                <a:cubicBezTo>
                  <a:pt x="5866911" y="898948"/>
                  <a:pt x="5864574" y="899121"/>
                  <a:pt x="5861335" y="899177"/>
                </a:cubicBezTo>
                <a:lnTo>
                  <a:pt x="5843702" y="899748"/>
                </a:lnTo>
                <a:cubicBezTo>
                  <a:pt x="5780018" y="902412"/>
                  <a:pt x="5714210" y="911192"/>
                  <a:pt x="5651107" y="920306"/>
                </a:cubicBezTo>
                <a:cubicBezTo>
                  <a:pt x="5588537" y="929031"/>
                  <a:pt x="5523624" y="937920"/>
                  <a:pt x="5459407" y="940975"/>
                </a:cubicBezTo>
                <a:cubicBezTo>
                  <a:pt x="5431523" y="942110"/>
                  <a:pt x="5402918" y="942237"/>
                  <a:pt x="5374846" y="941988"/>
                </a:cubicBezTo>
                <a:cubicBezTo>
                  <a:pt x="5336157" y="941792"/>
                  <a:pt x="5295497" y="942268"/>
                  <a:pt x="5256105" y="945632"/>
                </a:cubicBezTo>
                <a:cubicBezTo>
                  <a:pt x="5206829" y="950064"/>
                  <a:pt x="5155964" y="960232"/>
                  <a:pt x="5107071" y="969720"/>
                </a:cubicBezTo>
                <a:cubicBezTo>
                  <a:pt x="5071129" y="976700"/>
                  <a:pt x="5035177" y="983681"/>
                  <a:pt x="4998681" y="988771"/>
                </a:cubicBezTo>
                <a:cubicBezTo>
                  <a:pt x="5256175" y="1057755"/>
                  <a:pt x="5597864" y="989418"/>
                  <a:pt x="5870151" y="898890"/>
                </a:cubicBezTo>
                <a:close/>
                <a:moveTo>
                  <a:pt x="5504425" y="848067"/>
                </a:moveTo>
                <a:cubicBezTo>
                  <a:pt x="5313518" y="848319"/>
                  <a:pt x="5144450" y="894555"/>
                  <a:pt x="4968849" y="962318"/>
                </a:cubicBezTo>
                <a:cubicBezTo>
                  <a:pt x="5013986" y="957830"/>
                  <a:pt x="5059460" y="949291"/>
                  <a:pt x="5104039" y="940634"/>
                </a:cubicBezTo>
                <a:cubicBezTo>
                  <a:pt x="5153465" y="930752"/>
                  <a:pt x="5205230" y="920703"/>
                  <a:pt x="5256311" y="916490"/>
                </a:cubicBezTo>
                <a:cubicBezTo>
                  <a:pt x="5297138" y="912849"/>
                  <a:pt x="5338158" y="912871"/>
                  <a:pt x="5377381" y="912671"/>
                </a:cubicBezTo>
                <a:lnTo>
                  <a:pt x="5460148" y="911442"/>
                </a:lnTo>
                <a:cubicBezTo>
                  <a:pt x="5522934" y="908669"/>
                  <a:pt x="5586937" y="899666"/>
                  <a:pt x="5648971" y="891331"/>
                </a:cubicBezTo>
                <a:cubicBezTo>
                  <a:pt x="5712974" y="882328"/>
                  <a:pt x="5779324" y="873155"/>
                  <a:pt x="5844807" y="870718"/>
                </a:cubicBezTo>
                <a:lnTo>
                  <a:pt x="5862975" y="869756"/>
                </a:lnTo>
                <a:cubicBezTo>
                  <a:pt x="5882405" y="869405"/>
                  <a:pt x="5902011" y="868171"/>
                  <a:pt x="5920887" y="865929"/>
                </a:cubicBezTo>
                <a:cubicBezTo>
                  <a:pt x="5782825" y="855356"/>
                  <a:pt x="5643867" y="846954"/>
                  <a:pt x="5504425" y="848067"/>
                </a:cubicBezTo>
                <a:close/>
                <a:moveTo>
                  <a:pt x="3607114" y="467441"/>
                </a:moveTo>
                <a:cubicBezTo>
                  <a:pt x="3528124" y="599478"/>
                  <a:pt x="3410482" y="705343"/>
                  <a:pt x="3296242" y="807991"/>
                </a:cubicBezTo>
                <a:cubicBezTo>
                  <a:pt x="3255418" y="844446"/>
                  <a:pt x="3213877" y="882186"/>
                  <a:pt x="3174674" y="919759"/>
                </a:cubicBezTo>
                <a:cubicBezTo>
                  <a:pt x="3129209" y="963390"/>
                  <a:pt x="3085915" y="1010032"/>
                  <a:pt x="3042978" y="1054894"/>
                </a:cubicBezTo>
                <a:lnTo>
                  <a:pt x="2968914" y="1133756"/>
                </a:lnTo>
                <a:cubicBezTo>
                  <a:pt x="3001355" y="1109480"/>
                  <a:pt x="3045966" y="1074853"/>
                  <a:pt x="3103823" y="1026814"/>
                </a:cubicBezTo>
                <a:cubicBezTo>
                  <a:pt x="3260201" y="897449"/>
                  <a:pt x="3521192" y="681569"/>
                  <a:pt x="3607114" y="467441"/>
                </a:cubicBezTo>
                <a:close/>
                <a:moveTo>
                  <a:pt x="3744487" y="383136"/>
                </a:moveTo>
                <a:cubicBezTo>
                  <a:pt x="3789590" y="603780"/>
                  <a:pt x="3850997" y="811848"/>
                  <a:pt x="3970213" y="995559"/>
                </a:cubicBezTo>
                <a:cubicBezTo>
                  <a:pt x="3927384" y="796159"/>
                  <a:pt x="3865366" y="574806"/>
                  <a:pt x="3744487" y="383136"/>
                </a:cubicBezTo>
                <a:close/>
                <a:moveTo>
                  <a:pt x="3624562" y="367041"/>
                </a:moveTo>
                <a:cubicBezTo>
                  <a:pt x="3578160" y="403736"/>
                  <a:pt x="3532667" y="442805"/>
                  <a:pt x="3489712" y="485386"/>
                </a:cubicBezTo>
                <a:cubicBezTo>
                  <a:pt x="3380716" y="591858"/>
                  <a:pt x="3284219" y="714458"/>
                  <a:pt x="3182994" y="828265"/>
                </a:cubicBezTo>
                <a:cubicBezTo>
                  <a:pt x="3100902" y="919812"/>
                  <a:pt x="2899469" y="1135252"/>
                  <a:pt x="2892114" y="1172635"/>
                </a:cubicBezTo>
                <a:lnTo>
                  <a:pt x="3021459" y="1035385"/>
                </a:lnTo>
                <a:cubicBezTo>
                  <a:pt x="3064036" y="990026"/>
                  <a:pt x="3108229" y="943501"/>
                  <a:pt x="3153873" y="898971"/>
                </a:cubicBezTo>
                <a:cubicBezTo>
                  <a:pt x="3193783" y="860125"/>
                  <a:pt x="3235680" y="822883"/>
                  <a:pt x="3276511" y="786423"/>
                </a:cubicBezTo>
                <a:cubicBezTo>
                  <a:pt x="3390214" y="684175"/>
                  <a:pt x="3507852" y="578306"/>
                  <a:pt x="3584154" y="448218"/>
                </a:cubicBezTo>
                <a:cubicBezTo>
                  <a:pt x="3599491" y="421848"/>
                  <a:pt x="3612660" y="394752"/>
                  <a:pt x="3624562" y="367041"/>
                </a:cubicBezTo>
                <a:close/>
                <a:moveTo>
                  <a:pt x="3766672" y="359429"/>
                </a:moveTo>
                <a:cubicBezTo>
                  <a:pt x="3888797" y="549425"/>
                  <a:pt x="3952247" y="768223"/>
                  <a:pt x="3996338" y="968237"/>
                </a:cubicBezTo>
                <a:cubicBezTo>
                  <a:pt x="3973140" y="739339"/>
                  <a:pt x="3922473" y="455576"/>
                  <a:pt x="3766672" y="359429"/>
                </a:cubicBezTo>
                <a:close/>
                <a:moveTo>
                  <a:pt x="5805386" y="239240"/>
                </a:moveTo>
                <a:cubicBezTo>
                  <a:pt x="5783116" y="246988"/>
                  <a:pt x="5760847" y="254734"/>
                  <a:pt x="5736947" y="261367"/>
                </a:cubicBezTo>
                <a:cubicBezTo>
                  <a:pt x="5638133" y="287976"/>
                  <a:pt x="5538513" y="299897"/>
                  <a:pt x="5427012" y="311272"/>
                </a:cubicBezTo>
                <a:cubicBezTo>
                  <a:pt x="5345554" y="319953"/>
                  <a:pt x="5243942" y="330268"/>
                  <a:pt x="5147818" y="322112"/>
                </a:cubicBezTo>
                <a:cubicBezTo>
                  <a:pt x="5118835" y="319462"/>
                  <a:pt x="5090027" y="315925"/>
                  <a:pt x="5060854" y="311882"/>
                </a:cubicBezTo>
                <a:cubicBezTo>
                  <a:pt x="5021780" y="306636"/>
                  <a:pt x="4983964" y="301993"/>
                  <a:pt x="4945989" y="300516"/>
                </a:cubicBezTo>
                <a:cubicBezTo>
                  <a:pt x="5093776" y="343728"/>
                  <a:pt x="5255799" y="359063"/>
                  <a:pt x="5410479" y="348434"/>
                </a:cubicBezTo>
                <a:cubicBezTo>
                  <a:pt x="5535307" y="339607"/>
                  <a:pt x="5683741" y="304513"/>
                  <a:pt x="5805386" y="239240"/>
                </a:cubicBezTo>
                <a:close/>
                <a:moveTo>
                  <a:pt x="5905192" y="163079"/>
                </a:moveTo>
                <a:cubicBezTo>
                  <a:pt x="5892074" y="166484"/>
                  <a:pt x="5879136" y="168997"/>
                  <a:pt x="5865655" y="171901"/>
                </a:cubicBezTo>
                <a:cubicBezTo>
                  <a:pt x="5671371" y="212758"/>
                  <a:pt x="5464843" y="252569"/>
                  <a:pt x="5259740" y="257013"/>
                </a:cubicBezTo>
                <a:lnTo>
                  <a:pt x="5208466" y="257550"/>
                </a:lnTo>
                <a:cubicBezTo>
                  <a:pt x="5132177" y="258666"/>
                  <a:pt x="5054091" y="259560"/>
                  <a:pt x="4980204" y="271903"/>
                </a:cubicBezTo>
                <a:cubicBezTo>
                  <a:pt x="5009725" y="274165"/>
                  <a:pt x="5038894" y="278201"/>
                  <a:pt x="5068068" y="282244"/>
                </a:cubicBezTo>
                <a:cubicBezTo>
                  <a:pt x="5096338" y="286164"/>
                  <a:pt x="5124608" y="290090"/>
                  <a:pt x="5153231" y="292240"/>
                </a:cubicBezTo>
                <a:cubicBezTo>
                  <a:pt x="5246661" y="300067"/>
                  <a:pt x="5346469" y="289533"/>
                  <a:pt x="5426491" y="281128"/>
                </a:cubicBezTo>
                <a:cubicBezTo>
                  <a:pt x="5536189" y="269536"/>
                  <a:pt x="5634727" y="258390"/>
                  <a:pt x="5731212" y="231951"/>
                </a:cubicBezTo>
                <a:cubicBezTo>
                  <a:pt x="5794995" y="214721"/>
                  <a:pt x="5853525" y="191373"/>
                  <a:pt x="5905192" y="163079"/>
                </a:cubicBezTo>
                <a:close/>
                <a:moveTo>
                  <a:pt x="5944437" y="113829"/>
                </a:moveTo>
                <a:cubicBezTo>
                  <a:pt x="5917256" y="119186"/>
                  <a:pt x="5863594" y="140199"/>
                  <a:pt x="5825032" y="146405"/>
                </a:cubicBezTo>
                <a:cubicBezTo>
                  <a:pt x="5539893" y="189777"/>
                  <a:pt x="5237140" y="170377"/>
                  <a:pt x="4955599" y="247008"/>
                </a:cubicBezTo>
                <a:cubicBezTo>
                  <a:pt x="5038637" y="230314"/>
                  <a:pt x="5125543" y="229138"/>
                  <a:pt x="5210104" y="228123"/>
                </a:cubicBezTo>
                <a:lnTo>
                  <a:pt x="5261015" y="227087"/>
                </a:lnTo>
                <a:cubicBezTo>
                  <a:pt x="5463242" y="223204"/>
                  <a:pt x="5667966" y="183171"/>
                  <a:pt x="5861181" y="143093"/>
                </a:cubicBezTo>
                <a:cubicBezTo>
                  <a:pt x="5895331" y="135893"/>
                  <a:pt x="5928215" y="128080"/>
                  <a:pt x="5961252" y="114820"/>
                </a:cubicBezTo>
                <a:cubicBezTo>
                  <a:pt x="5959615" y="111998"/>
                  <a:pt x="5953497" y="112044"/>
                  <a:pt x="5944437" y="113829"/>
                </a:cubicBezTo>
                <a:close/>
                <a:moveTo>
                  <a:pt x="3882765" y="0"/>
                </a:moveTo>
                <a:lnTo>
                  <a:pt x="3995099" y="0"/>
                </a:lnTo>
                <a:lnTo>
                  <a:pt x="4163818" y="234104"/>
                </a:lnTo>
                <a:cubicBezTo>
                  <a:pt x="4167056" y="234046"/>
                  <a:pt x="4169933" y="233486"/>
                  <a:pt x="4172099" y="234207"/>
                </a:cubicBezTo>
                <a:cubicBezTo>
                  <a:pt x="4370329" y="290447"/>
                  <a:pt x="4575890" y="304753"/>
                  <a:pt x="4784282" y="276561"/>
                </a:cubicBezTo>
                <a:cubicBezTo>
                  <a:pt x="4788943" y="273941"/>
                  <a:pt x="4794689" y="270546"/>
                  <a:pt x="4801687" y="267764"/>
                </a:cubicBezTo>
                <a:cubicBezTo>
                  <a:pt x="5207052" y="98325"/>
                  <a:pt x="5661672" y="149587"/>
                  <a:pt x="6082788" y="64119"/>
                </a:cubicBezTo>
                <a:cubicBezTo>
                  <a:pt x="6097705" y="60940"/>
                  <a:pt x="6122565" y="65809"/>
                  <a:pt x="6099442" y="82568"/>
                </a:cubicBezTo>
                <a:cubicBezTo>
                  <a:pt x="5702970" y="366122"/>
                  <a:pt x="5250177" y="483706"/>
                  <a:pt x="4804137" y="320931"/>
                </a:cubicBezTo>
                <a:cubicBezTo>
                  <a:pt x="4608728" y="353445"/>
                  <a:pt x="4415104" y="351091"/>
                  <a:pt x="4227047" y="313415"/>
                </a:cubicBezTo>
                <a:cubicBezTo>
                  <a:pt x="4265992" y="361495"/>
                  <a:pt x="4305481" y="409180"/>
                  <a:pt x="4346041" y="456086"/>
                </a:cubicBezTo>
                <a:cubicBezTo>
                  <a:pt x="4508645" y="644218"/>
                  <a:pt x="4684629" y="811207"/>
                  <a:pt x="4870967" y="963061"/>
                </a:cubicBezTo>
                <a:cubicBezTo>
                  <a:pt x="4877428" y="960662"/>
                  <a:pt x="4883360" y="958653"/>
                  <a:pt x="4889647" y="957147"/>
                </a:cubicBezTo>
                <a:cubicBezTo>
                  <a:pt x="5063790" y="885104"/>
                  <a:pt x="5235998" y="820573"/>
                  <a:pt x="5422504" y="805191"/>
                </a:cubicBezTo>
                <a:cubicBezTo>
                  <a:pt x="5643719" y="786779"/>
                  <a:pt x="5869113" y="808075"/>
                  <a:pt x="6087656" y="826703"/>
                </a:cubicBezTo>
                <a:cubicBezTo>
                  <a:pt x="6118977" y="829180"/>
                  <a:pt x="6064821" y="863092"/>
                  <a:pt x="6058717" y="865992"/>
                </a:cubicBezTo>
                <a:cubicBezTo>
                  <a:pt x="5757093" y="988464"/>
                  <a:pt x="5312094" y="1115658"/>
                  <a:pt x="4974153" y="1045456"/>
                </a:cubicBezTo>
                <a:cubicBezTo>
                  <a:pt x="5180499" y="1203411"/>
                  <a:pt x="5398986" y="1344171"/>
                  <a:pt x="5627835" y="1472077"/>
                </a:cubicBezTo>
                <a:cubicBezTo>
                  <a:pt x="5628372" y="1471688"/>
                  <a:pt x="5629279" y="1471800"/>
                  <a:pt x="5629817" y="1471412"/>
                </a:cubicBezTo>
                <a:cubicBezTo>
                  <a:pt x="5631249" y="1471132"/>
                  <a:pt x="5633225" y="1470462"/>
                  <a:pt x="5634124" y="1470572"/>
                </a:cubicBezTo>
                <a:cubicBezTo>
                  <a:pt x="5647257" y="1469448"/>
                  <a:pt x="5751167" y="1386498"/>
                  <a:pt x="5755832" y="1383886"/>
                </a:cubicBezTo>
                <a:cubicBezTo>
                  <a:pt x="5837996" y="1338827"/>
                  <a:pt x="5925989" y="1306339"/>
                  <a:pt x="6014186" y="1279799"/>
                </a:cubicBezTo>
                <a:cubicBezTo>
                  <a:pt x="6310230" y="1190367"/>
                  <a:pt x="6608567" y="1157268"/>
                  <a:pt x="6901619" y="1047874"/>
                </a:cubicBezTo>
                <a:cubicBezTo>
                  <a:pt x="6921553" y="1040293"/>
                  <a:pt x="6976591" y="1037028"/>
                  <a:pt x="6931566" y="1062034"/>
                </a:cubicBezTo>
                <a:cubicBezTo>
                  <a:pt x="6610108" y="1243134"/>
                  <a:pt x="6183662" y="1573592"/>
                  <a:pt x="5790982" y="1561380"/>
                </a:cubicBezTo>
                <a:cubicBezTo>
                  <a:pt x="5920545" y="1629240"/>
                  <a:pt x="6053507" y="1693876"/>
                  <a:pt x="6188971" y="1755168"/>
                </a:cubicBezTo>
                <a:cubicBezTo>
                  <a:pt x="6193458" y="1753446"/>
                  <a:pt x="6198307" y="1752214"/>
                  <a:pt x="6202446" y="1752268"/>
                </a:cubicBezTo>
                <a:cubicBezTo>
                  <a:pt x="6504288" y="1570118"/>
                  <a:pt x="6833930" y="1471594"/>
                  <a:pt x="7179560" y="1467551"/>
                </a:cubicBezTo>
                <a:cubicBezTo>
                  <a:pt x="7221126" y="1467186"/>
                  <a:pt x="7172003" y="1501258"/>
                  <a:pt x="7158730" y="1507835"/>
                </a:cubicBezTo>
                <a:cubicBezTo>
                  <a:pt x="6888412" y="1630502"/>
                  <a:pt x="6618589" y="1809287"/>
                  <a:pt x="6326959" y="1817686"/>
                </a:cubicBezTo>
                <a:lnTo>
                  <a:pt x="6537433" y="1907790"/>
                </a:lnTo>
                <a:cubicBezTo>
                  <a:pt x="6542473" y="1907949"/>
                  <a:pt x="6546435" y="1908891"/>
                  <a:pt x="6550221" y="1910729"/>
                </a:cubicBezTo>
                <a:cubicBezTo>
                  <a:pt x="6742694" y="1932993"/>
                  <a:pt x="6849771" y="2068278"/>
                  <a:pt x="6964438" y="2209505"/>
                </a:cubicBezTo>
                <a:cubicBezTo>
                  <a:pt x="7113162" y="2393201"/>
                  <a:pt x="7266286" y="2592015"/>
                  <a:pt x="7367862" y="2806833"/>
                </a:cubicBezTo>
                <a:cubicBezTo>
                  <a:pt x="7371456" y="2814338"/>
                  <a:pt x="7369522" y="2821080"/>
                  <a:pt x="7364329" y="2826907"/>
                </a:cubicBezTo>
                <a:cubicBezTo>
                  <a:pt x="7348741" y="2844389"/>
                  <a:pt x="7303788" y="2853651"/>
                  <a:pt x="7290545" y="2850663"/>
                </a:cubicBezTo>
                <a:cubicBezTo>
                  <a:pt x="6859896" y="2738539"/>
                  <a:pt x="6609607" y="2342306"/>
                  <a:pt x="6472036" y="1959003"/>
                </a:cubicBezTo>
                <a:cubicBezTo>
                  <a:pt x="6239391" y="1862081"/>
                  <a:pt x="6011946" y="1759868"/>
                  <a:pt x="5792897" y="1647747"/>
                </a:cubicBezTo>
                <a:cubicBezTo>
                  <a:pt x="5817125" y="1702679"/>
                  <a:pt x="5838127" y="1759942"/>
                  <a:pt x="5842751" y="1816112"/>
                </a:cubicBezTo>
                <a:cubicBezTo>
                  <a:pt x="5844184" y="1815832"/>
                  <a:pt x="5846161" y="1815162"/>
                  <a:pt x="5847424" y="1815776"/>
                </a:cubicBezTo>
                <a:cubicBezTo>
                  <a:pt x="6140442" y="1830791"/>
                  <a:pt x="6291873" y="2115536"/>
                  <a:pt x="6399821" y="2344799"/>
                </a:cubicBezTo>
                <a:cubicBezTo>
                  <a:pt x="6413837" y="2374329"/>
                  <a:pt x="6342916" y="2402075"/>
                  <a:pt x="6323232" y="2389634"/>
                </a:cubicBezTo>
                <a:cubicBezTo>
                  <a:pt x="6177906" y="2301146"/>
                  <a:pt x="6052833" y="2198747"/>
                  <a:pt x="5942958" y="2077708"/>
                </a:cubicBezTo>
                <a:cubicBezTo>
                  <a:pt x="5949243" y="2174636"/>
                  <a:pt x="5937179" y="2273417"/>
                  <a:pt x="5921559" y="2378596"/>
                </a:cubicBezTo>
                <a:cubicBezTo>
                  <a:pt x="5888539" y="2593290"/>
                  <a:pt x="5878937" y="2813146"/>
                  <a:pt x="5817651" y="3023919"/>
                </a:cubicBezTo>
                <a:cubicBezTo>
                  <a:pt x="5810408" y="3049005"/>
                  <a:pt x="5741174" y="3089270"/>
                  <a:pt x="5729634" y="3051849"/>
                </a:cubicBezTo>
                <a:cubicBezTo>
                  <a:pt x="5657096" y="2815984"/>
                  <a:pt x="5581632" y="2571559"/>
                  <a:pt x="5611018" y="2316769"/>
                </a:cubicBezTo>
                <a:cubicBezTo>
                  <a:pt x="5622715" y="2217484"/>
                  <a:pt x="5656813" y="2135538"/>
                  <a:pt x="5687608" y="2039972"/>
                </a:cubicBezTo>
                <a:cubicBezTo>
                  <a:pt x="5744741" y="1859679"/>
                  <a:pt x="5733310" y="1742061"/>
                  <a:pt x="5657554" y="1576445"/>
                </a:cubicBezTo>
                <a:cubicBezTo>
                  <a:pt x="5483232" y="1483028"/>
                  <a:pt x="5313009" y="1382833"/>
                  <a:pt x="5150475" y="1274012"/>
                </a:cubicBezTo>
                <a:cubicBezTo>
                  <a:pt x="5326569" y="1559959"/>
                  <a:pt x="5457991" y="1838600"/>
                  <a:pt x="5349142" y="2204405"/>
                </a:cubicBezTo>
                <a:cubicBezTo>
                  <a:pt x="5342604" y="2225928"/>
                  <a:pt x="5273881" y="2261245"/>
                  <a:pt x="5262214" y="2233836"/>
                </a:cubicBezTo>
                <a:cubicBezTo>
                  <a:pt x="5160759" y="2006724"/>
                  <a:pt x="5064863" y="1777114"/>
                  <a:pt x="4981539" y="1542201"/>
                </a:cubicBezTo>
                <a:cubicBezTo>
                  <a:pt x="4932755" y="1405876"/>
                  <a:pt x="4893729" y="1278486"/>
                  <a:pt x="4958461" y="1136957"/>
                </a:cubicBezTo>
                <a:cubicBezTo>
                  <a:pt x="4854219" y="1059900"/>
                  <a:pt x="4753195" y="978221"/>
                  <a:pt x="4655015" y="891426"/>
                </a:cubicBezTo>
                <a:cubicBezTo>
                  <a:pt x="4700834" y="1342763"/>
                  <a:pt x="4530476" y="1779853"/>
                  <a:pt x="4348002" y="2205895"/>
                </a:cubicBezTo>
                <a:cubicBezTo>
                  <a:pt x="4337873" y="2229260"/>
                  <a:pt x="4261560" y="2258626"/>
                  <a:pt x="4262250" y="2219972"/>
                </a:cubicBezTo>
                <a:cubicBezTo>
                  <a:pt x="4268663" y="1744520"/>
                  <a:pt x="4175629" y="1214471"/>
                  <a:pt x="4550611" y="817540"/>
                </a:cubicBezTo>
                <a:cubicBezTo>
                  <a:pt x="4554014" y="814312"/>
                  <a:pt x="4558850" y="810804"/>
                  <a:pt x="4564418" y="808293"/>
                </a:cubicBezTo>
                <a:cubicBezTo>
                  <a:pt x="4461330" y="711325"/>
                  <a:pt x="4361455" y="609738"/>
                  <a:pt x="4266388" y="500083"/>
                </a:cubicBezTo>
                <a:cubicBezTo>
                  <a:pt x="4185451" y="406519"/>
                  <a:pt x="4107556" y="310364"/>
                  <a:pt x="4032842" y="211809"/>
                </a:cubicBezTo>
                <a:lnTo>
                  <a:pt x="3882765" y="0"/>
                </a:lnTo>
                <a:close/>
                <a:moveTo>
                  <a:pt x="3721337" y="0"/>
                </a:moveTo>
                <a:lnTo>
                  <a:pt x="3797544" y="0"/>
                </a:lnTo>
                <a:lnTo>
                  <a:pt x="3775734" y="95131"/>
                </a:lnTo>
                <a:cubicBezTo>
                  <a:pt x="3762598" y="156923"/>
                  <a:pt x="3748081" y="217234"/>
                  <a:pt x="3724807" y="272257"/>
                </a:cubicBezTo>
                <a:cubicBezTo>
                  <a:pt x="3725550" y="275539"/>
                  <a:pt x="3726109" y="279707"/>
                  <a:pt x="3726844" y="282988"/>
                </a:cubicBezTo>
                <a:cubicBezTo>
                  <a:pt x="3732776" y="280979"/>
                  <a:pt x="3739065" y="279475"/>
                  <a:pt x="3742664" y="279918"/>
                </a:cubicBezTo>
                <a:cubicBezTo>
                  <a:pt x="4076263" y="313585"/>
                  <a:pt x="4081377" y="922622"/>
                  <a:pt x="4103910" y="1161917"/>
                </a:cubicBezTo>
                <a:cubicBezTo>
                  <a:pt x="4106010" y="1184045"/>
                  <a:pt x="4034389" y="1215360"/>
                  <a:pt x="4020269" y="1200406"/>
                </a:cubicBezTo>
                <a:cubicBezTo>
                  <a:pt x="3826459" y="997506"/>
                  <a:pt x="3735339" y="752983"/>
                  <a:pt x="3674882" y="488524"/>
                </a:cubicBezTo>
                <a:cubicBezTo>
                  <a:pt x="3559684" y="713184"/>
                  <a:pt x="3278706" y="925237"/>
                  <a:pt x="3132682" y="1072284"/>
                </a:cubicBezTo>
                <a:cubicBezTo>
                  <a:pt x="3002939" y="1202191"/>
                  <a:pt x="2899935" y="1287527"/>
                  <a:pt x="2716346" y="1276376"/>
                </a:cubicBezTo>
                <a:cubicBezTo>
                  <a:pt x="2700863" y="1275390"/>
                  <a:pt x="2710506" y="1261536"/>
                  <a:pt x="2716772" y="1255462"/>
                </a:cubicBezTo>
                <a:cubicBezTo>
                  <a:pt x="2980750" y="993927"/>
                  <a:pt x="3207119" y="698608"/>
                  <a:pt x="3471096" y="437072"/>
                </a:cubicBezTo>
                <a:cubicBezTo>
                  <a:pt x="3516376" y="392044"/>
                  <a:pt x="3602281" y="339698"/>
                  <a:pt x="3639057" y="286334"/>
                </a:cubicBezTo>
                <a:cubicBezTo>
                  <a:pt x="3639591" y="285947"/>
                  <a:pt x="3639767" y="285058"/>
                  <a:pt x="3640309" y="284664"/>
                </a:cubicBezTo>
                <a:cubicBezTo>
                  <a:pt x="3642272" y="281720"/>
                  <a:pt x="3644597" y="279273"/>
                  <a:pt x="3646022" y="276711"/>
                </a:cubicBezTo>
                <a:cubicBezTo>
                  <a:pt x="3677659" y="221350"/>
                  <a:pt x="3693078" y="144742"/>
                  <a:pt x="3707943" y="65958"/>
                </a:cubicBezTo>
                <a:lnTo>
                  <a:pt x="3721337" y="0"/>
                </a:lnTo>
                <a:close/>
                <a:moveTo>
                  <a:pt x="2867960" y="0"/>
                </a:moveTo>
                <a:lnTo>
                  <a:pt x="2926351" y="0"/>
                </a:lnTo>
                <a:lnTo>
                  <a:pt x="2902823" y="262929"/>
                </a:lnTo>
                <a:cubicBezTo>
                  <a:pt x="2913215" y="221824"/>
                  <a:pt x="2926844" y="180662"/>
                  <a:pt x="2940663" y="140884"/>
                </a:cubicBezTo>
                <a:lnTo>
                  <a:pt x="2947039" y="122524"/>
                </a:lnTo>
                <a:lnTo>
                  <a:pt x="2984316" y="0"/>
                </a:lnTo>
                <a:lnTo>
                  <a:pt x="3016114" y="0"/>
                </a:lnTo>
                <a:lnTo>
                  <a:pt x="2979949" y="119274"/>
                </a:lnTo>
                <a:lnTo>
                  <a:pt x="3023879" y="0"/>
                </a:lnTo>
                <a:lnTo>
                  <a:pt x="3105400" y="0"/>
                </a:lnTo>
                <a:lnTo>
                  <a:pt x="3094669" y="30308"/>
                </a:lnTo>
                <a:cubicBezTo>
                  <a:pt x="3037894" y="178003"/>
                  <a:pt x="2973232" y="323305"/>
                  <a:pt x="2901945" y="466538"/>
                </a:cubicBezTo>
                <a:cubicBezTo>
                  <a:pt x="2895180" y="479835"/>
                  <a:pt x="2815686" y="518381"/>
                  <a:pt x="2815209" y="497361"/>
                </a:cubicBezTo>
                <a:cubicBezTo>
                  <a:pt x="2812746" y="375148"/>
                  <a:pt x="2825702" y="251298"/>
                  <a:pt x="2844845" y="127638"/>
                </a:cubicBezTo>
                <a:lnTo>
                  <a:pt x="2867960" y="0"/>
                </a:lnTo>
                <a:close/>
                <a:moveTo>
                  <a:pt x="1057230" y="0"/>
                </a:moveTo>
                <a:lnTo>
                  <a:pt x="1111003" y="0"/>
                </a:lnTo>
                <a:lnTo>
                  <a:pt x="1125553" y="52588"/>
                </a:lnTo>
                <a:cubicBezTo>
                  <a:pt x="1174409" y="196547"/>
                  <a:pt x="1244674" y="336170"/>
                  <a:pt x="1304276" y="476275"/>
                </a:cubicBezTo>
                <a:cubicBezTo>
                  <a:pt x="1351896" y="589579"/>
                  <a:pt x="1459984" y="863646"/>
                  <a:pt x="1492066" y="886333"/>
                </a:cubicBezTo>
                <a:lnTo>
                  <a:pt x="1423698" y="710817"/>
                </a:lnTo>
                <a:cubicBezTo>
                  <a:pt x="1401022" y="652964"/>
                  <a:pt x="1378015" y="593152"/>
                  <a:pt x="1357609" y="532892"/>
                </a:cubicBezTo>
                <a:cubicBezTo>
                  <a:pt x="1339853" y="480241"/>
                  <a:pt x="1324587" y="426487"/>
                  <a:pt x="1309550" y="374031"/>
                </a:cubicBezTo>
                <a:cubicBezTo>
                  <a:pt x="1277632" y="264242"/>
                  <a:pt x="1244842" y="151584"/>
                  <a:pt x="1193673" y="49533"/>
                </a:cubicBezTo>
                <a:lnTo>
                  <a:pt x="1164391" y="0"/>
                </a:lnTo>
                <a:lnTo>
                  <a:pt x="1200666" y="0"/>
                </a:lnTo>
                <a:lnTo>
                  <a:pt x="1223408" y="38996"/>
                </a:lnTo>
                <a:cubicBezTo>
                  <a:pt x="1274817" y="142454"/>
                  <a:pt x="1307626" y="255236"/>
                  <a:pt x="1339635" y="365517"/>
                </a:cubicBezTo>
                <a:cubicBezTo>
                  <a:pt x="1354670" y="417965"/>
                  <a:pt x="1370587" y="471608"/>
                  <a:pt x="1387469" y="523079"/>
                </a:cubicBezTo>
                <a:cubicBezTo>
                  <a:pt x="1407105" y="582792"/>
                  <a:pt x="1430659" y="641842"/>
                  <a:pt x="1452685" y="699806"/>
                </a:cubicBezTo>
                <a:lnTo>
                  <a:pt x="1492092" y="800424"/>
                </a:lnTo>
                <a:cubicBezTo>
                  <a:pt x="1484618" y="760762"/>
                  <a:pt x="1473155" y="705686"/>
                  <a:pt x="1455302" y="632913"/>
                </a:cubicBezTo>
                <a:cubicBezTo>
                  <a:pt x="1413478" y="460985"/>
                  <a:pt x="1347194" y="188426"/>
                  <a:pt x="1222336" y="9480"/>
                </a:cubicBezTo>
                <a:lnTo>
                  <a:pt x="1214634" y="0"/>
                </a:lnTo>
                <a:lnTo>
                  <a:pt x="1289827" y="0"/>
                </a:lnTo>
                <a:lnTo>
                  <a:pt x="1321076" y="59722"/>
                </a:lnTo>
                <a:cubicBezTo>
                  <a:pt x="1409905" y="250193"/>
                  <a:pt x="1460341" y="480374"/>
                  <a:pt x="1512579" y="626441"/>
                </a:cubicBezTo>
                <a:cubicBezTo>
                  <a:pt x="1573756" y="799163"/>
                  <a:pt x="1605359" y="928641"/>
                  <a:pt x="1506076" y="1089289"/>
                </a:cubicBezTo>
                <a:cubicBezTo>
                  <a:pt x="1497659" y="1102817"/>
                  <a:pt x="1489109" y="1088176"/>
                  <a:pt x="1486346" y="1079919"/>
                </a:cubicBezTo>
                <a:cubicBezTo>
                  <a:pt x="1364522" y="729689"/>
                  <a:pt x="1192335" y="398839"/>
                  <a:pt x="1070511" y="48609"/>
                </a:cubicBezTo>
                <a:lnTo>
                  <a:pt x="1057230" y="0"/>
                </a:lnTo>
                <a:close/>
                <a:moveTo>
                  <a:pt x="43151" y="0"/>
                </a:moveTo>
                <a:lnTo>
                  <a:pt x="95283" y="0"/>
                </a:lnTo>
                <a:lnTo>
                  <a:pt x="300708" y="154571"/>
                </a:lnTo>
                <a:cubicBezTo>
                  <a:pt x="379729" y="218614"/>
                  <a:pt x="456466" y="285481"/>
                  <a:pt x="530414" y="354673"/>
                </a:cubicBezTo>
                <a:cubicBezTo>
                  <a:pt x="466701" y="288424"/>
                  <a:pt x="401285" y="223977"/>
                  <a:pt x="333785" y="161564"/>
                </a:cubicBezTo>
                <a:lnTo>
                  <a:pt x="147005" y="0"/>
                </a:lnTo>
                <a:lnTo>
                  <a:pt x="272509" y="0"/>
                </a:lnTo>
                <a:lnTo>
                  <a:pt x="326276" y="45847"/>
                </a:lnTo>
                <a:cubicBezTo>
                  <a:pt x="505803" y="208268"/>
                  <a:pt x="670600" y="385490"/>
                  <a:pt x="823759" y="574145"/>
                </a:cubicBezTo>
                <a:cubicBezTo>
                  <a:pt x="833168" y="585952"/>
                  <a:pt x="831522" y="674146"/>
                  <a:pt x="811254" y="665546"/>
                </a:cubicBezTo>
                <a:cubicBezTo>
                  <a:pt x="575890" y="564984"/>
                  <a:pt x="364063" y="406029"/>
                  <a:pt x="154042" y="261522"/>
                </a:cubicBezTo>
                <a:cubicBezTo>
                  <a:pt x="104946" y="227663"/>
                  <a:pt x="58037" y="193597"/>
                  <a:pt x="13550" y="158423"/>
                </a:cubicBezTo>
                <a:lnTo>
                  <a:pt x="0" y="146618"/>
                </a:lnTo>
                <a:lnTo>
                  <a:pt x="0" y="59161"/>
                </a:lnTo>
                <a:lnTo>
                  <a:pt x="45427" y="101078"/>
                </a:lnTo>
                <a:cubicBezTo>
                  <a:pt x="223783" y="254949"/>
                  <a:pt x="433006" y="385896"/>
                  <a:pt x="630103" y="485885"/>
                </a:cubicBezTo>
                <a:cubicBezTo>
                  <a:pt x="595938" y="458865"/>
                  <a:pt x="563284" y="428899"/>
                  <a:pt x="532040" y="399359"/>
                </a:cubicBezTo>
                <a:lnTo>
                  <a:pt x="517618" y="385726"/>
                </a:lnTo>
                <a:cubicBezTo>
                  <a:pt x="442853" y="315667"/>
                  <a:pt x="365106" y="247799"/>
                  <a:pt x="285074" y="182755"/>
                </a:cubicBezTo>
                <a:lnTo>
                  <a:pt x="43151" y="0"/>
                </a:lnTo>
                <a:close/>
              </a:path>
            </a:pathLst>
          </a:cu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sp useBgFill="1">
        <p:nvSpPr>
          <p:cNvPr id="67600" name="Rectangle 67599">
            <a:extLst>
              <a:ext uri="{FF2B5EF4-FFF2-40B4-BE49-F238E27FC236}">
                <a16:creationId xmlns:a16="http://schemas.microsoft.com/office/drawing/2014/main" id="{ED888B23-07FA-482A-96DF-47E31AF1A60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57200" y="990600"/>
            <a:ext cx="11277600" cy="4876800"/>
          </a:xfrm>
          <a:prstGeom prst="rect">
            <a:avLst/>
          </a:prstGeom>
          <a:ln w="12700" cap="flat" cmpd="sng" algn="ctr">
            <a:noFill/>
            <a:prstDash val="solid"/>
            <a:miter lim="800000"/>
          </a:ln>
          <a:effectLst>
            <a:outerShdw blurRad="317500" algn="ctr" rotWithShape="0">
              <a:schemeClr val="tx1">
                <a:alpha val="2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sp>
        <p:nvSpPr>
          <p:cNvPr id="21506" name="Rectangle 2">
            <a:extLst>
              <a:ext uri="{FF2B5EF4-FFF2-40B4-BE49-F238E27FC236}">
                <a16:creationId xmlns:a16="http://schemas.microsoft.com/office/drawing/2014/main" id="{85215CAB-AED9-3059-B5E9-E1B7A417D2A1}"/>
              </a:ext>
            </a:extLst>
          </p:cNvPr>
          <p:cNvSpPr>
            <a:spLocks noGrp="1" noChangeArrowheads="1"/>
          </p:cNvSpPr>
          <p:nvPr>
            <p:ph type="title"/>
          </p:nvPr>
        </p:nvSpPr>
        <p:spPr>
          <a:xfrm>
            <a:off x="1143000" y="1676400"/>
            <a:ext cx="3810000" cy="3505200"/>
          </a:xfrm>
        </p:spPr>
        <p:txBody>
          <a:bodyPr anchor="t">
            <a:normAutofit/>
          </a:bodyPr>
          <a:lstStyle/>
          <a:p>
            <a:pPr eaLnBrk="1" hangingPunct="1"/>
            <a:br>
              <a:rPr lang="en-US" altLang="en-US" sz="4000" b="1" dirty="0">
                <a:latin typeface="VNI-Souvir" pitchFamily="2" charset="0"/>
              </a:rPr>
            </a:br>
            <a:r>
              <a:rPr lang="en-US" altLang="en-US" sz="4000" b="1" dirty="0" err="1">
                <a:latin typeface="VNI-Souvir" pitchFamily="2" charset="0"/>
              </a:rPr>
              <a:t>Saûn</a:t>
            </a:r>
            <a:r>
              <a:rPr lang="en-US" altLang="en-US" sz="4000" b="1" dirty="0">
                <a:latin typeface="VNI-Souvir" pitchFamily="2" charset="0"/>
              </a:rPr>
              <a:t> </a:t>
            </a:r>
            <a:r>
              <a:rPr lang="en-US" altLang="en-US" sz="4000" b="1" dirty="0" err="1">
                <a:latin typeface="VNI-Souvir" pitchFamily="2" charset="0"/>
              </a:rPr>
              <a:t>xuaát</a:t>
            </a:r>
            <a:r>
              <a:rPr lang="en-US" altLang="en-US" sz="4000" b="1" dirty="0">
                <a:latin typeface="VNI-Souvir" pitchFamily="2" charset="0"/>
              </a:rPr>
              <a:t> </a:t>
            </a:r>
            <a:r>
              <a:rPr lang="en-US" altLang="en-US" sz="4000" b="1" dirty="0" err="1">
                <a:latin typeface="VNI-Souvir" pitchFamily="2" charset="0"/>
              </a:rPr>
              <a:t>vôùi</a:t>
            </a:r>
            <a:r>
              <a:rPr lang="en-US" altLang="en-US" sz="4000" b="1" dirty="0">
                <a:latin typeface="VNI-Souvir" pitchFamily="2" charset="0"/>
              </a:rPr>
              <a:t> </a:t>
            </a:r>
            <a:r>
              <a:rPr lang="en-US" altLang="en-US" sz="4000" b="1" dirty="0" err="1">
                <a:latin typeface="VNI-Souvir" pitchFamily="2" charset="0"/>
              </a:rPr>
              <a:t>moät</a:t>
            </a:r>
            <a:r>
              <a:rPr lang="en-US" altLang="en-US" sz="4000" b="1" dirty="0">
                <a:latin typeface="VNI-Souvir" pitchFamily="2" charset="0"/>
              </a:rPr>
              <a:t> </a:t>
            </a:r>
            <a:r>
              <a:rPr lang="en-US" altLang="en-US" sz="4000" b="1" dirty="0" err="1">
                <a:latin typeface="VNI-Souvir" pitchFamily="2" charset="0"/>
              </a:rPr>
              <a:t>ñaàu</a:t>
            </a:r>
            <a:r>
              <a:rPr lang="en-US" altLang="en-US" sz="4000" b="1" dirty="0">
                <a:latin typeface="VNI-Souvir" pitchFamily="2" charset="0"/>
              </a:rPr>
              <a:t> </a:t>
            </a:r>
            <a:r>
              <a:rPr lang="en-US" altLang="en-US" sz="4000" b="1" dirty="0" err="1">
                <a:latin typeface="VNI-Souvir" pitchFamily="2" charset="0"/>
              </a:rPr>
              <a:t>vaøo</a:t>
            </a:r>
            <a:r>
              <a:rPr lang="en-US" altLang="en-US" sz="4000" b="1" dirty="0">
                <a:latin typeface="VNI-Souvir" pitchFamily="2" charset="0"/>
              </a:rPr>
              <a:t> </a:t>
            </a:r>
            <a:r>
              <a:rPr lang="en-US" altLang="en-US" sz="4000" b="1" dirty="0" err="1">
                <a:latin typeface="VNI-Souvir" pitchFamily="2" charset="0"/>
              </a:rPr>
              <a:t>bieán</a:t>
            </a:r>
            <a:r>
              <a:rPr lang="en-US" altLang="en-US" sz="4000" b="1" dirty="0">
                <a:latin typeface="VNI-Souvir" pitchFamily="2" charset="0"/>
              </a:rPr>
              <a:t> </a:t>
            </a:r>
            <a:r>
              <a:rPr lang="en-US" altLang="en-US" sz="4000" b="1" dirty="0" err="1">
                <a:latin typeface="VNI-Souvir" pitchFamily="2" charset="0"/>
              </a:rPr>
              <a:t>ñoåi</a:t>
            </a:r>
            <a:endParaRPr lang="en-US" altLang="en-US" sz="4000" i="1" dirty="0">
              <a:latin typeface="VNI-Souvir" pitchFamily="2" charset="0"/>
            </a:endParaRPr>
          </a:p>
        </p:txBody>
      </p:sp>
      <p:sp>
        <p:nvSpPr>
          <p:cNvPr id="67587" name="Rectangle 3">
            <a:extLst>
              <a:ext uri="{FF2B5EF4-FFF2-40B4-BE49-F238E27FC236}">
                <a16:creationId xmlns:a16="http://schemas.microsoft.com/office/drawing/2014/main" id="{7F5FC9E4-DC5C-4183-F6E1-DEA80BD234DD}"/>
              </a:ext>
            </a:extLst>
          </p:cNvPr>
          <p:cNvSpPr>
            <a:spLocks noGrp="1" noChangeArrowheads="1"/>
          </p:cNvSpPr>
          <p:nvPr>
            <p:ph type="body" idx="1"/>
          </p:nvPr>
        </p:nvSpPr>
        <p:spPr>
          <a:xfrm>
            <a:off x="4538133" y="1676400"/>
            <a:ext cx="7196667" cy="3505200"/>
          </a:xfrm>
        </p:spPr>
        <p:txBody>
          <a:bodyPr>
            <a:noAutofit/>
          </a:bodyPr>
          <a:lstStyle/>
          <a:p>
            <a:pPr eaLnBrk="1" hangingPunct="1"/>
            <a:r>
              <a:rPr lang="en-US" altLang="en-US" sz="3200" dirty="0">
                <a:solidFill>
                  <a:schemeClr val="tx1">
                    <a:alpha val="55000"/>
                  </a:schemeClr>
                </a:solidFill>
                <a:latin typeface="VNI-Souvir" pitchFamily="2" charset="0"/>
              </a:rPr>
              <a:t>Trong </a:t>
            </a:r>
            <a:r>
              <a:rPr lang="en-US" altLang="en-US" sz="3200" dirty="0" err="1">
                <a:solidFill>
                  <a:schemeClr val="tx1">
                    <a:alpha val="55000"/>
                  </a:schemeClr>
                </a:solidFill>
                <a:latin typeface="VNI-Souvir" pitchFamily="2" charset="0"/>
              </a:rPr>
              <a:t>ngaén</a:t>
            </a:r>
            <a:r>
              <a:rPr lang="en-US" altLang="en-US" sz="3200" dirty="0">
                <a:solidFill>
                  <a:schemeClr val="tx1">
                    <a:alpha val="55000"/>
                  </a:schemeClr>
                </a:solidFill>
                <a:latin typeface="VNI-Souvir" pitchFamily="2" charset="0"/>
              </a:rPr>
              <a:t> </a:t>
            </a:r>
            <a:r>
              <a:rPr lang="en-US" altLang="en-US" sz="3200" dirty="0" err="1">
                <a:solidFill>
                  <a:schemeClr val="tx1">
                    <a:alpha val="55000"/>
                  </a:schemeClr>
                </a:solidFill>
                <a:latin typeface="VNI-Souvir" pitchFamily="2" charset="0"/>
              </a:rPr>
              <a:t>haïn</a:t>
            </a:r>
            <a:r>
              <a:rPr lang="en-US" altLang="en-US" sz="3200" dirty="0">
                <a:solidFill>
                  <a:schemeClr val="tx1">
                    <a:alpha val="55000"/>
                  </a:schemeClr>
                </a:solidFill>
                <a:latin typeface="VNI-Souvir" pitchFamily="2" charset="0"/>
              </a:rPr>
              <a:t>, </a:t>
            </a:r>
            <a:r>
              <a:rPr lang="en-US" altLang="en-US" sz="3200" dirty="0" err="1">
                <a:solidFill>
                  <a:schemeClr val="tx1">
                    <a:alpha val="55000"/>
                  </a:schemeClr>
                </a:solidFill>
                <a:latin typeface="VNI-Souvir" pitchFamily="2" charset="0"/>
              </a:rPr>
              <a:t>quan</a:t>
            </a:r>
            <a:r>
              <a:rPr lang="en-US" altLang="en-US" sz="3200" dirty="0">
                <a:solidFill>
                  <a:schemeClr val="tx1">
                    <a:alpha val="55000"/>
                  </a:schemeClr>
                </a:solidFill>
                <a:latin typeface="VNI-Souvir" pitchFamily="2" charset="0"/>
              </a:rPr>
              <a:t> </a:t>
            </a:r>
            <a:r>
              <a:rPr lang="en-US" altLang="en-US" sz="3200" dirty="0" err="1">
                <a:solidFill>
                  <a:schemeClr val="tx1">
                    <a:alpha val="55000"/>
                  </a:schemeClr>
                </a:solidFill>
                <a:latin typeface="VNI-Souvir" pitchFamily="2" charset="0"/>
              </a:rPr>
              <a:t>saùt</a:t>
            </a:r>
            <a:r>
              <a:rPr lang="en-US" altLang="en-US" sz="3200" dirty="0">
                <a:solidFill>
                  <a:schemeClr val="tx1">
                    <a:alpha val="55000"/>
                  </a:schemeClr>
                </a:solidFill>
                <a:latin typeface="VNI-Souvir" pitchFamily="2" charset="0"/>
              </a:rPr>
              <a:t> </a:t>
            </a:r>
            <a:r>
              <a:rPr lang="en-US" altLang="en-US" sz="3200" dirty="0" err="1">
                <a:solidFill>
                  <a:schemeClr val="tx1">
                    <a:alpha val="55000"/>
                  </a:schemeClr>
                </a:solidFill>
                <a:latin typeface="VNI-Souvir" pitchFamily="2" charset="0"/>
              </a:rPr>
              <a:t>moät</a:t>
            </a:r>
            <a:r>
              <a:rPr lang="en-US" altLang="en-US" sz="3200" dirty="0">
                <a:solidFill>
                  <a:schemeClr val="tx1">
                    <a:alpha val="55000"/>
                  </a:schemeClr>
                </a:solidFill>
                <a:latin typeface="VNI-Souvir" pitchFamily="2" charset="0"/>
              </a:rPr>
              <a:t> </a:t>
            </a:r>
            <a:r>
              <a:rPr lang="en-US" altLang="en-US" sz="3200" dirty="0" err="1">
                <a:solidFill>
                  <a:schemeClr val="tx1">
                    <a:alpha val="55000"/>
                  </a:schemeClr>
                </a:solidFill>
                <a:latin typeface="VNI-Souvir" pitchFamily="2" charset="0"/>
              </a:rPr>
              <a:t>YTSX</a:t>
            </a:r>
            <a:r>
              <a:rPr lang="en-US" altLang="en-US" sz="3200" dirty="0">
                <a:solidFill>
                  <a:schemeClr val="tx1">
                    <a:alpha val="55000"/>
                  </a:schemeClr>
                </a:solidFill>
                <a:latin typeface="VNI-Souvir" pitchFamily="2" charset="0"/>
              </a:rPr>
              <a:t> </a:t>
            </a:r>
            <a:r>
              <a:rPr lang="en-US" altLang="en-US" sz="3200" dirty="0" err="1">
                <a:solidFill>
                  <a:schemeClr val="tx1">
                    <a:alpha val="55000"/>
                  </a:schemeClr>
                </a:solidFill>
                <a:latin typeface="VNI-Souvir" pitchFamily="2" charset="0"/>
              </a:rPr>
              <a:t>bieán</a:t>
            </a:r>
            <a:r>
              <a:rPr lang="en-US" altLang="en-US" sz="3200" dirty="0">
                <a:solidFill>
                  <a:schemeClr val="tx1">
                    <a:alpha val="55000"/>
                  </a:schemeClr>
                </a:solidFill>
                <a:latin typeface="VNI-Souvir" pitchFamily="2" charset="0"/>
              </a:rPr>
              <a:t> </a:t>
            </a:r>
            <a:r>
              <a:rPr lang="en-US" altLang="en-US" sz="3200" dirty="0" err="1">
                <a:solidFill>
                  <a:schemeClr val="tx1">
                    <a:alpha val="55000"/>
                  </a:schemeClr>
                </a:solidFill>
                <a:latin typeface="VNI-Souvir" pitchFamily="2" charset="0"/>
              </a:rPr>
              <a:t>ñoåi</a:t>
            </a:r>
            <a:endParaRPr lang="en-US" altLang="en-US" sz="3200" dirty="0">
              <a:solidFill>
                <a:schemeClr val="tx1">
                  <a:alpha val="55000"/>
                </a:schemeClr>
              </a:solidFill>
              <a:latin typeface="VNI-Souvir" pitchFamily="2" charset="0"/>
            </a:endParaRPr>
          </a:p>
          <a:p>
            <a:pPr lvl="1" eaLnBrk="1" hangingPunct="1"/>
            <a:r>
              <a:rPr lang="en-US" altLang="en-US" sz="3200" dirty="0">
                <a:solidFill>
                  <a:schemeClr val="tx1">
                    <a:alpha val="55000"/>
                  </a:schemeClr>
                </a:solidFill>
                <a:latin typeface="VNI-Souvir" pitchFamily="2" charset="0"/>
              </a:rPr>
              <a:t>Trong </a:t>
            </a:r>
            <a:r>
              <a:rPr lang="en-US" altLang="en-US" sz="3200" dirty="0" err="1">
                <a:solidFill>
                  <a:schemeClr val="tx1">
                    <a:alpha val="55000"/>
                  </a:schemeClr>
                </a:solidFill>
                <a:latin typeface="VNI-Souvir" pitchFamily="2" charset="0"/>
              </a:rPr>
              <a:t>khi</a:t>
            </a:r>
            <a:r>
              <a:rPr lang="en-US" altLang="en-US" sz="3200" dirty="0">
                <a:solidFill>
                  <a:schemeClr val="tx1">
                    <a:alpha val="55000"/>
                  </a:schemeClr>
                </a:solidFill>
                <a:latin typeface="VNI-Souvir" pitchFamily="2" charset="0"/>
              </a:rPr>
              <a:t> </a:t>
            </a:r>
            <a:r>
              <a:rPr lang="en-US" altLang="en-US" sz="3200" dirty="0" err="1">
                <a:solidFill>
                  <a:schemeClr val="tx1">
                    <a:alpha val="55000"/>
                  </a:schemeClr>
                </a:solidFill>
                <a:latin typeface="VNI-Souvir" pitchFamily="2" charset="0"/>
              </a:rPr>
              <a:t>caùc</a:t>
            </a:r>
            <a:r>
              <a:rPr lang="en-US" altLang="en-US" sz="3200" dirty="0">
                <a:solidFill>
                  <a:schemeClr val="tx1">
                    <a:alpha val="55000"/>
                  </a:schemeClr>
                </a:solidFill>
                <a:latin typeface="VNI-Souvir" pitchFamily="2" charset="0"/>
              </a:rPr>
              <a:t> </a:t>
            </a:r>
            <a:r>
              <a:rPr lang="en-US" altLang="en-US" sz="3200" dirty="0" err="1">
                <a:solidFill>
                  <a:schemeClr val="tx1">
                    <a:alpha val="55000"/>
                  </a:schemeClr>
                </a:solidFill>
                <a:latin typeface="VNI-Souvir" pitchFamily="2" charset="0"/>
              </a:rPr>
              <a:t>YTSX</a:t>
            </a:r>
            <a:r>
              <a:rPr lang="en-US" altLang="en-US" sz="3200" dirty="0">
                <a:solidFill>
                  <a:schemeClr val="tx1">
                    <a:alpha val="55000"/>
                  </a:schemeClr>
                </a:solidFill>
                <a:latin typeface="VNI-Souvir" pitchFamily="2" charset="0"/>
              </a:rPr>
              <a:t> </a:t>
            </a:r>
            <a:r>
              <a:rPr lang="en-US" altLang="en-US" sz="3200" dirty="0" err="1">
                <a:solidFill>
                  <a:schemeClr val="tx1">
                    <a:alpha val="55000"/>
                  </a:schemeClr>
                </a:solidFill>
                <a:latin typeface="VNI-Souvir" pitchFamily="2" charset="0"/>
              </a:rPr>
              <a:t>khaùc</a:t>
            </a:r>
            <a:r>
              <a:rPr lang="en-US" altLang="en-US" sz="3200" dirty="0">
                <a:solidFill>
                  <a:schemeClr val="tx1">
                    <a:alpha val="55000"/>
                  </a:schemeClr>
                </a:solidFill>
                <a:latin typeface="VNI-Souvir" pitchFamily="2" charset="0"/>
              </a:rPr>
              <a:t> </a:t>
            </a:r>
            <a:r>
              <a:rPr lang="en-US" altLang="en-US" sz="3200" dirty="0" err="1">
                <a:solidFill>
                  <a:schemeClr val="tx1">
                    <a:alpha val="55000"/>
                  </a:schemeClr>
                </a:solidFill>
                <a:latin typeface="VNI-Souvir" pitchFamily="2" charset="0"/>
              </a:rPr>
              <a:t>coá</a:t>
            </a:r>
            <a:r>
              <a:rPr lang="en-US" altLang="en-US" sz="3200" dirty="0">
                <a:solidFill>
                  <a:schemeClr val="tx1">
                    <a:alpha val="55000"/>
                  </a:schemeClr>
                </a:solidFill>
                <a:latin typeface="VNI-Souvir" pitchFamily="2" charset="0"/>
              </a:rPr>
              <a:t> </a:t>
            </a:r>
            <a:r>
              <a:rPr lang="en-US" altLang="en-US" sz="3200" dirty="0" err="1">
                <a:solidFill>
                  <a:schemeClr val="tx1">
                    <a:alpha val="55000"/>
                  </a:schemeClr>
                </a:solidFill>
                <a:latin typeface="VNI-Souvir" pitchFamily="2" charset="0"/>
              </a:rPr>
              <a:t>ñònh</a:t>
            </a:r>
            <a:r>
              <a:rPr lang="en-US" altLang="en-US" sz="3200" dirty="0">
                <a:solidFill>
                  <a:schemeClr val="tx1">
                    <a:alpha val="55000"/>
                  </a:schemeClr>
                </a:solidFill>
                <a:latin typeface="VNI-Souvir" pitchFamily="2" charset="0"/>
              </a:rPr>
              <a:t>: </a:t>
            </a:r>
          </a:p>
          <a:p>
            <a:pPr lvl="1" eaLnBrk="1" hangingPunct="1"/>
            <a:r>
              <a:rPr lang="en-US" altLang="en-US" sz="3200" dirty="0" err="1">
                <a:solidFill>
                  <a:schemeClr val="tx1">
                    <a:alpha val="55000"/>
                  </a:schemeClr>
                </a:solidFill>
                <a:latin typeface="VNI-Souvir" pitchFamily="2" charset="0"/>
              </a:rPr>
              <a:t>Saûn</a:t>
            </a:r>
            <a:r>
              <a:rPr lang="en-US" altLang="en-US" sz="3200" dirty="0">
                <a:solidFill>
                  <a:schemeClr val="tx1">
                    <a:alpha val="55000"/>
                  </a:schemeClr>
                </a:solidFill>
                <a:latin typeface="VNI-Souvir" pitchFamily="2" charset="0"/>
              </a:rPr>
              <a:t> </a:t>
            </a:r>
            <a:r>
              <a:rPr lang="en-US" altLang="en-US" sz="3200" dirty="0" err="1">
                <a:solidFill>
                  <a:schemeClr val="tx1">
                    <a:alpha val="55000"/>
                  </a:schemeClr>
                </a:solidFill>
                <a:latin typeface="VNI-Souvir" pitchFamily="2" charset="0"/>
              </a:rPr>
              <a:t>löôïng</a:t>
            </a:r>
            <a:r>
              <a:rPr lang="en-US" altLang="en-US" sz="3200" dirty="0">
                <a:solidFill>
                  <a:schemeClr val="tx1">
                    <a:alpha val="55000"/>
                  </a:schemeClr>
                </a:solidFill>
                <a:latin typeface="VNI-Souvir" pitchFamily="2" charset="0"/>
              </a:rPr>
              <a:t>(Q)</a:t>
            </a:r>
          </a:p>
          <a:p>
            <a:pPr lvl="1" eaLnBrk="1" hangingPunct="1"/>
            <a:r>
              <a:rPr lang="en-US" altLang="en-US" sz="3200" dirty="0" err="1">
                <a:solidFill>
                  <a:schemeClr val="tx1">
                    <a:alpha val="55000"/>
                  </a:schemeClr>
                </a:solidFill>
                <a:latin typeface="VNI-Souvir" pitchFamily="2" charset="0"/>
              </a:rPr>
              <a:t>Naêng</a:t>
            </a:r>
            <a:r>
              <a:rPr lang="en-US" altLang="en-US" sz="3200" dirty="0">
                <a:solidFill>
                  <a:schemeClr val="tx1">
                    <a:alpha val="55000"/>
                  </a:schemeClr>
                </a:solidFill>
                <a:latin typeface="VNI-Souvir" pitchFamily="2" charset="0"/>
              </a:rPr>
              <a:t> </a:t>
            </a:r>
            <a:r>
              <a:rPr lang="en-US" altLang="en-US" sz="3200" dirty="0" err="1">
                <a:solidFill>
                  <a:schemeClr val="tx1">
                    <a:alpha val="55000"/>
                  </a:schemeClr>
                </a:solidFill>
                <a:latin typeface="VNI-Souvir" pitchFamily="2" charset="0"/>
              </a:rPr>
              <a:t>suaát</a:t>
            </a:r>
            <a:r>
              <a:rPr lang="en-US" altLang="en-US" sz="3200" dirty="0">
                <a:solidFill>
                  <a:schemeClr val="tx1">
                    <a:alpha val="55000"/>
                  </a:schemeClr>
                </a:solidFill>
                <a:latin typeface="VNI-Souvir" pitchFamily="2" charset="0"/>
              </a:rPr>
              <a:t> </a:t>
            </a:r>
            <a:r>
              <a:rPr lang="en-US" altLang="en-US" sz="3200" dirty="0" err="1">
                <a:solidFill>
                  <a:schemeClr val="tx1">
                    <a:alpha val="55000"/>
                  </a:schemeClr>
                </a:solidFill>
                <a:latin typeface="VNI-Souvir" pitchFamily="2" charset="0"/>
              </a:rPr>
              <a:t>trung</a:t>
            </a:r>
            <a:r>
              <a:rPr lang="en-US" altLang="en-US" sz="3200" dirty="0">
                <a:solidFill>
                  <a:schemeClr val="tx1">
                    <a:alpha val="55000"/>
                  </a:schemeClr>
                </a:solidFill>
                <a:latin typeface="VNI-Souvir" pitchFamily="2" charset="0"/>
              </a:rPr>
              <a:t> </a:t>
            </a:r>
            <a:r>
              <a:rPr lang="en-US" altLang="en-US" sz="3200" dirty="0" err="1">
                <a:solidFill>
                  <a:schemeClr val="tx1">
                    <a:alpha val="55000"/>
                  </a:schemeClr>
                </a:solidFill>
                <a:latin typeface="VNI-Souvir" pitchFamily="2" charset="0"/>
              </a:rPr>
              <a:t>bình</a:t>
            </a:r>
            <a:r>
              <a:rPr lang="en-US" altLang="en-US" sz="3200" dirty="0">
                <a:solidFill>
                  <a:schemeClr val="tx1">
                    <a:alpha val="55000"/>
                  </a:schemeClr>
                </a:solidFill>
                <a:latin typeface="VNI-Souvir" pitchFamily="2" charset="0"/>
              </a:rPr>
              <a:t> (AP)</a:t>
            </a:r>
          </a:p>
          <a:p>
            <a:pPr lvl="1" eaLnBrk="1" hangingPunct="1"/>
            <a:r>
              <a:rPr lang="en-US" altLang="en-US" sz="3200" dirty="0" err="1">
                <a:solidFill>
                  <a:schemeClr val="tx1">
                    <a:alpha val="55000"/>
                  </a:schemeClr>
                </a:solidFill>
                <a:latin typeface="VNI-Souvir" pitchFamily="2" charset="0"/>
              </a:rPr>
              <a:t>Naêng</a:t>
            </a:r>
            <a:r>
              <a:rPr lang="en-US" altLang="en-US" sz="3200" dirty="0">
                <a:solidFill>
                  <a:schemeClr val="tx1">
                    <a:alpha val="55000"/>
                  </a:schemeClr>
                </a:solidFill>
                <a:latin typeface="VNI-Souvir" pitchFamily="2" charset="0"/>
              </a:rPr>
              <a:t> </a:t>
            </a:r>
            <a:r>
              <a:rPr lang="en-US" altLang="en-US" sz="3200" dirty="0" err="1">
                <a:solidFill>
                  <a:schemeClr val="tx1">
                    <a:alpha val="55000"/>
                  </a:schemeClr>
                </a:solidFill>
                <a:latin typeface="VNI-Souvir" pitchFamily="2" charset="0"/>
              </a:rPr>
              <a:t>suaát</a:t>
            </a:r>
            <a:r>
              <a:rPr lang="en-US" altLang="en-US" sz="3200" dirty="0">
                <a:solidFill>
                  <a:schemeClr val="tx1">
                    <a:alpha val="55000"/>
                  </a:schemeClr>
                </a:solidFill>
                <a:latin typeface="VNI-Souvir" pitchFamily="2" charset="0"/>
              </a:rPr>
              <a:t> </a:t>
            </a:r>
            <a:r>
              <a:rPr lang="en-US" altLang="en-US" sz="3200" dirty="0" err="1">
                <a:solidFill>
                  <a:schemeClr val="tx1">
                    <a:alpha val="55000"/>
                  </a:schemeClr>
                </a:solidFill>
                <a:latin typeface="VNI-Souvir" pitchFamily="2" charset="0"/>
              </a:rPr>
              <a:t>bieân</a:t>
            </a:r>
            <a:r>
              <a:rPr lang="en-US" altLang="en-US" sz="3200" dirty="0">
                <a:solidFill>
                  <a:schemeClr val="tx1">
                    <a:alpha val="55000"/>
                  </a:schemeClr>
                </a:solidFill>
                <a:latin typeface="VNI-Souvir" pitchFamily="2" charset="0"/>
              </a:rPr>
              <a:t>(MP)  </a:t>
            </a:r>
          </a:p>
          <a:p>
            <a:pPr lvl="1" eaLnBrk="1" hangingPunct="1"/>
            <a:r>
              <a:rPr lang="en-US" altLang="en-US" sz="3200" dirty="0" err="1">
                <a:solidFill>
                  <a:schemeClr val="tx1">
                    <a:alpha val="55000"/>
                  </a:schemeClr>
                </a:solidFill>
                <a:latin typeface="VNI-Souvir" pitchFamily="2" charset="0"/>
              </a:rPr>
              <a:t>Cuûa</a:t>
            </a:r>
            <a:r>
              <a:rPr lang="en-US" altLang="en-US" sz="3200" dirty="0">
                <a:solidFill>
                  <a:schemeClr val="tx1">
                    <a:alpha val="55000"/>
                  </a:schemeClr>
                </a:solidFill>
                <a:latin typeface="VNI-Souvir" pitchFamily="2" charset="0"/>
              </a:rPr>
              <a:t> </a:t>
            </a:r>
            <a:r>
              <a:rPr lang="en-US" altLang="en-US" sz="3200" dirty="0" err="1">
                <a:solidFill>
                  <a:schemeClr val="tx1">
                    <a:alpha val="55000"/>
                  </a:schemeClr>
                </a:solidFill>
                <a:latin typeface="VNI-Souvir" pitchFamily="2" charset="0"/>
              </a:rPr>
              <a:t>YTSX</a:t>
            </a:r>
            <a:r>
              <a:rPr lang="en-US" altLang="en-US" sz="3200" dirty="0">
                <a:solidFill>
                  <a:schemeClr val="tx1">
                    <a:alpha val="55000"/>
                  </a:schemeClr>
                </a:solidFill>
                <a:latin typeface="VNI-Souvir" pitchFamily="2" charset="0"/>
              </a:rPr>
              <a:t> </a:t>
            </a:r>
            <a:r>
              <a:rPr lang="en-US" altLang="en-US" sz="3200" dirty="0" err="1">
                <a:solidFill>
                  <a:schemeClr val="tx1">
                    <a:alpha val="55000"/>
                  </a:schemeClr>
                </a:solidFill>
                <a:latin typeface="VNI-Souvir" pitchFamily="2" charset="0"/>
              </a:rPr>
              <a:t>bieán</a:t>
            </a:r>
            <a:r>
              <a:rPr lang="en-US" altLang="en-US" sz="3200" dirty="0">
                <a:solidFill>
                  <a:schemeClr val="tx1">
                    <a:alpha val="55000"/>
                  </a:schemeClr>
                </a:solidFill>
                <a:latin typeface="VNI-Souvir" pitchFamily="2" charset="0"/>
              </a:rPr>
              <a:t> </a:t>
            </a:r>
            <a:r>
              <a:rPr lang="en-US" altLang="en-US" sz="3200" dirty="0" err="1">
                <a:solidFill>
                  <a:schemeClr val="tx1">
                    <a:alpha val="55000"/>
                  </a:schemeClr>
                </a:solidFill>
                <a:latin typeface="VNI-Souvir" pitchFamily="2" charset="0"/>
              </a:rPr>
              <a:t>ñoåi</a:t>
            </a:r>
            <a:r>
              <a:rPr lang="en-US" altLang="en-US" sz="3200" dirty="0">
                <a:solidFill>
                  <a:schemeClr val="tx1">
                    <a:alpha val="55000"/>
                  </a:schemeClr>
                </a:solidFill>
                <a:latin typeface="VNI-Souvir" pitchFamily="2" charset="0"/>
              </a:rPr>
              <a:t> </a:t>
            </a:r>
            <a:r>
              <a:rPr lang="en-US" altLang="en-US" sz="3200" dirty="0" err="1">
                <a:solidFill>
                  <a:schemeClr val="tx1">
                    <a:alpha val="55000"/>
                  </a:schemeClr>
                </a:solidFill>
                <a:latin typeface="VNI-Souvir" pitchFamily="2" charset="0"/>
              </a:rPr>
              <a:t>seõ</a:t>
            </a:r>
            <a:r>
              <a:rPr lang="en-US" altLang="en-US" sz="3200" dirty="0">
                <a:solidFill>
                  <a:schemeClr val="tx1">
                    <a:alpha val="55000"/>
                  </a:schemeClr>
                </a:solidFill>
                <a:latin typeface="VNI-Souvir" pitchFamily="2" charset="0"/>
              </a:rPr>
              <a:t> </a:t>
            </a:r>
            <a:r>
              <a:rPr lang="en-US" altLang="en-US" sz="3200" dirty="0" err="1">
                <a:solidFill>
                  <a:schemeClr val="tx1">
                    <a:alpha val="55000"/>
                  </a:schemeClr>
                </a:solidFill>
                <a:latin typeface="VNI-Souvir" pitchFamily="2" charset="0"/>
              </a:rPr>
              <a:t>thay</a:t>
            </a:r>
            <a:r>
              <a:rPr lang="en-US" altLang="en-US" sz="3200" dirty="0">
                <a:solidFill>
                  <a:schemeClr val="tx1">
                    <a:alpha val="55000"/>
                  </a:schemeClr>
                </a:solidFill>
                <a:latin typeface="VNI-Souvir" pitchFamily="2" charset="0"/>
              </a:rPr>
              <a:t> </a:t>
            </a:r>
            <a:r>
              <a:rPr lang="en-US" altLang="en-US" sz="3200" dirty="0" err="1">
                <a:solidFill>
                  <a:schemeClr val="tx1">
                    <a:alpha val="55000"/>
                  </a:schemeClr>
                </a:solidFill>
                <a:latin typeface="VNI-Souvir" pitchFamily="2" charset="0"/>
              </a:rPr>
              <a:t>ñoåi</a:t>
            </a:r>
            <a:r>
              <a:rPr lang="en-US" altLang="en-US" sz="3200" dirty="0">
                <a:solidFill>
                  <a:schemeClr val="tx1">
                    <a:alpha val="55000"/>
                  </a:schemeClr>
                </a:solidFill>
                <a:latin typeface="VNI-Souvir" pitchFamily="2" charset="0"/>
              </a:rPr>
              <a:t> ?</a:t>
            </a:r>
            <a:endParaRPr lang="en-US" altLang="en-US" sz="3200" i="1" dirty="0">
              <a:solidFill>
                <a:schemeClr val="tx1">
                  <a:alpha val="55000"/>
                </a:schemeClr>
              </a:solidFill>
              <a:latin typeface="VNI-Souvir" pitchFamily="2" charset="0"/>
            </a:endParaRPr>
          </a:p>
          <a:p>
            <a:pPr eaLnBrk="1" hangingPunct="1"/>
            <a:endParaRPr lang="en-US" altLang="en-US" sz="3200" dirty="0">
              <a:solidFill>
                <a:schemeClr val="tx1">
                  <a:alpha val="55000"/>
                </a:schemeClr>
              </a:solidFill>
              <a:latin typeface="VNI-Souvir" pitchFamily="2"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nodeType="clickEffect">
                                  <p:stCondLst>
                                    <p:cond delay="0"/>
                                  </p:stCondLst>
                                  <p:childTnLst>
                                    <p:set>
                                      <p:cBhvr>
                                        <p:cTn id="6" dur="1" fill="hold">
                                          <p:stCondLst>
                                            <p:cond delay="0"/>
                                          </p:stCondLst>
                                        </p:cTn>
                                        <p:tgtEl>
                                          <p:spTgt spid="67587">
                                            <p:txEl>
                                              <p:pRg st="0" end="0"/>
                                            </p:txEl>
                                          </p:spTgt>
                                        </p:tgtEl>
                                        <p:attrNameLst>
                                          <p:attrName>style.visibility</p:attrName>
                                        </p:attrNameLst>
                                      </p:cBhvr>
                                      <p:to>
                                        <p:strVal val="visible"/>
                                      </p:to>
                                    </p:set>
                                    <p:anim calcmode="lin" valueType="num">
                                      <p:cBhvr additive="base">
                                        <p:cTn id="7" dur="500" fill="hold"/>
                                        <p:tgtEl>
                                          <p:spTgt spid="67587">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67587">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67587">
                                            <p:txEl>
                                              <p:pRg st="1" end="1"/>
                                            </p:txEl>
                                          </p:spTgt>
                                        </p:tgtEl>
                                        <p:attrNameLst>
                                          <p:attrName>style.visibility</p:attrName>
                                        </p:attrNameLst>
                                      </p:cBhvr>
                                      <p:to>
                                        <p:strVal val="visible"/>
                                      </p:to>
                                    </p:set>
                                    <p:anim calcmode="lin" valueType="num">
                                      <p:cBhvr additive="base">
                                        <p:cTn id="13" dur="500" fill="hold"/>
                                        <p:tgtEl>
                                          <p:spTgt spid="67587">
                                            <p:txEl>
                                              <p:pRg st="1" end="1"/>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67587">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nodeType="clickEffect">
                                  <p:stCondLst>
                                    <p:cond delay="0"/>
                                  </p:stCondLst>
                                  <p:childTnLst>
                                    <p:set>
                                      <p:cBhvr>
                                        <p:cTn id="18" dur="1" fill="hold">
                                          <p:stCondLst>
                                            <p:cond delay="0"/>
                                          </p:stCondLst>
                                        </p:cTn>
                                        <p:tgtEl>
                                          <p:spTgt spid="67587">
                                            <p:txEl>
                                              <p:pRg st="2" end="2"/>
                                            </p:txEl>
                                          </p:spTgt>
                                        </p:tgtEl>
                                        <p:attrNameLst>
                                          <p:attrName>style.visibility</p:attrName>
                                        </p:attrNameLst>
                                      </p:cBhvr>
                                      <p:to>
                                        <p:strVal val="visible"/>
                                      </p:to>
                                    </p:set>
                                    <p:anim calcmode="lin" valueType="num">
                                      <p:cBhvr additive="base">
                                        <p:cTn id="19" dur="500" fill="hold"/>
                                        <p:tgtEl>
                                          <p:spTgt spid="67587">
                                            <p:txEl>
                                              <p:pRg st="2" end="2"/>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67587">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4" fill="hold" nodeType="clickEffect">
                                  <p:stCondLst>
                                    <p:cond delay="0"/>
                                  </p:stCondLst>
                                  <p:childTnLst>
                                    <p:set>
                                      <p:cBhvr>
                                        <p:cTn id="24" dur="1" fill="hold">
                                          <p:stCondLst>
                                            <p:cond delay="0"/>
                                          </p:stCondLst>
                                        </p:cTn>
                                        <p:tgtEl>
                                          <p:spTgt spid="67587">
                                            <p:txEl>
                                              <p:pRg st="3" end="3"/>
                                            </p:txEl>
                                          </p:spTgt>
                                        </p:tgtEl>
                                        <p:attrNameLst>
                                          <p:attrName>style.visibility</p:attrName>
                                        </p:attrNameLst>
                                      </p:cBhvr>
                                      <p:to>
                                        <p:strVal val="visible"/>
                                      </p:to>
                                    </p:set>
                                    <p:anim calcmode="lin" valueType="num">
                                      <p:cBhvr additive="base">
                                        <p:cTn id="25" dur="500" fill="hold"/>
                                        <p:tgtEl>
                                          <p:spTgt spid="67587">
                                            <p:txEl>
                                              <p:pRg st="3" end="3"/>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67587">
                                            <p:txEl>
                                              <p:pRg st="3" end="3"/>
                                            </p:txEl>
                                          </p:spTgt>
                                        </p:tgtEl>
                                        <p:attrNameLst>
                                          <p:attrName>ppt_y</p:attrName>
                                        </p:attrNameLst>
                                      </p:cBhvr>
                                      <p:tavLst>
                                        <p:tav tm="0">
                                          <p:val>
                                            <p:strVal val="1+#ppt_h/2"/>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4" fill="hold" nodeType="clickEffect">
                                  <p:stCondLst>
                                    <p:cond delay="0"/>
                                  </p:stCondLst>
                                  <p:childTnLst>
                                    <p:set>
                                      <p:cBhvr>
                                        <p:cTn id="30" dur="1" fill="hold">
                                          <p:stCondLst>
                                            <p:cond delay="0"/>
                                          </p:stCondLst>
                                        </p:cTn>
                                        <p:tgtEl>
                                          <p:spTgt spid="67587">
                                            <p:txEl>
                                              <p:pRg st="4" end="4"/>
                                            </p:txEl>
                                          </p:spTgt>
                                        </p:tgtEl>
                                        <p:attrNameLst>
                                          <p:attrName>style.visibility</p:attrName>
                                        </p:attrNameLst>
                                      </p:cBhvr>
                                      <p:to>
                                        <p:strVal val="visible"/>
                                      </p:to>
                                    </p:set>
                                    <p:anim calcmode="lin" valueType="num">
                                      <p:cBhvr additive="base">
                                        <p:cTn id="31" dur="500" fill="hold"/>
                                        <p:tgtEl>
                                          <p:spTgt spid="67587">
                                            <p:txEl>
                                              <p:pRg st="4" end="4"/>
                                            </p:txEl>
                                          </p:spTgt>
                                        </p:tgtEl>
                                        <p:attrNameLst>
                                          <p:attrName>ppt_x</p:attrName>
                                        </p:attrNameLst>
                                      </p:cBhvr>
                                      <p:tavLst>
                                        <p:tav tm="0">
                                          <p:val>
                                            <p:strVal val="#ppt_x"/>
                                          </p:val>
                                        </p:tav>
                                        <p:tav tm="100000">
                                          <p:val>
                                            <p:strVal val="#ppt_x"/>
                                          </p:val>
                                        </p:tav>
                                      </p:tavLst>
                                    </p:anim>
                                    <p:anim calcmode="lin" valueType="num">
                                      <p:cBhvr additive="base">
                                        <p:cTn id="32" dur="500" fill="hold"/>
                                        <p:tgtEl>
                                          <p:spTgt spid="67587">
                                            <p:txEl>
                                              <p:pRg st="4" end="4"/>
                                            </p:txEl>
                                          </p:spTgt>
                                        </p:tgtEl>
                                        <p:attrNameLst>
                                          <p:attrName>ppt_y</p:attrName>
                                        </p:attrNameLst>
                                      </p:cBhvr>
                                      <p:tavLst>
                                        <p:tav tm="0">
                                          <p:val>
                                            <p:strVal val="1+#ppt_h/2"/>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4" fill="hold" nodeType="clickEffect">
                                  <p:stCondLst>
                                    <p:cond delay="0"/>
                                  </p:stCondLst>
                                  <p:childTnLst>
                                    <p:set>
                                      <p:cBhvr>
                                        <p:cTn id="36" dur="1" fill="hold">
                                          <p:stCondLst>
                                            <p:cond delay="0"/>
                                          </p:stCondLst>
                                        </p:cTn>
                                        <p:tgtEl>
                                          <p:spTgt spid="67587">
                                            <p:txEl>
                                              <p:pRg st="5" end="5"/>
                                            </p:txEl>
                                          </p:spTgt>
                                        </p:tgtEl>
                                        <p:attrNameLst>
                                          <p:attrName>style.visibility</p:attrName>
                                        </p:attrNameLst>
                                      </p:cBhvr>
                                      <p:to>
                                        <p:strVal val="visible"/>
                                      </p:to>
                                    </p:set>
                                    <p:anim calcmode="lin" valueType="num">
                                      <p:cBhvr additive="base">
                                        <p:cTn id="37" dur="500" fill="hold"/>
                                        <p:tgtEl>
                                          <p:spTgt spid="67587">
                                            <p:txEl>
                                              <p:pRg st="5" end="5"/>
                                            </p:txEl>
                                          </p:spTgt>
                                        </p:tgtEl>
                                        <p:attrNameLst>
                                          <p:attrName>ppt_x</p:attrName>
                                        </p:attrNameLst>
                                      </p:cBhvr>
                                      <p:tavLst>
                                        <p:tav tm="0">
                                          <p:val>
                                            <p:strVal val="#ppt_x"/>
                                          </p:val>
                                        </p:tav>
                                        <p:tav tm="100000">
                                          <p:val>
                                            <p:strVal val="#ppt_x"/>
                                          </p:val>
                                        </p:tav>
                                      </p:tavLst>
                                    </p:anim>
                                    <p:anim calcmode="lin" valueType="num">
                                      <p:cBhvr additive="base">
                                        <p:cTn id="38" dur="500" fill="hold"/>
                                        <p:tgtEl>
                                          <p:spTgt spid="67587">
                                            <p:txEl>
                                              <p:pRg st="5" end="5"/>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3.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68616" name="Rectangle 68615">
            <a:extLst>
              <a:ext uri="{FF2B5EF4-FFF2-40B4-BE49-F238E27FC236}">
                <a16:creationId xmlns:a16="http://schemas.microsoft.com/office/drawing/2014/main" id="{907EF6B7-1338-4443-8C46-6A318D952DF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48" y="0"/>
            <a:ext cx="12188952"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618" name="Freeform: Shape 68617">
            <a:extLst>
              <a:ext uri="{FF2B5EF4-FFF2-40B4-BE49-F238E27FC236}">
                <a16:creationId xmlns:a16="http://schemas.microsoft.com/office/drawing/2014/main" id="{DAAE4CDD-124C-4DCF-9584-B6033B545DD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 y="0"/>
            <a:ext cx="4167271" cy="6858000"/>
          </a:xfrm>
          <a:custGeom>
            <a:avLst/>
            <a:gdLst>
              <a:gd name="connsiteX0" fmla="*/ 0 w 4167271"/>
              <a:gd name="connsiteY0" fmla="*/ 0 h 6858000"/>
              <a:gd name="connsiteX1" fmla="*/ 2259550 w 4167271"/>
              <a:gd name="connsiteY1" fmla="*/ 0 h 6858000"/>
              <a:gd name="connsiteX2" fmla="*/ 2387803 w 4167271"/>
              <a:gd name="connsiteY2" fmla="*/ 82222 h 6858000"/>
              <a:gd name="connsiteX3" fmla="*/ 4167271 w 4167271"/>
              <a:gd name="connsiteY3" fmla="*/ 3429000 h 6858000"/>
              <a:gd name="connsiteX4" fmla="*/ 2387803 w 4167271"/>
              <a:gd name="connsiteY4" fmla="*/ 6775779 h 6858000"/>
              <a:gd name="connsiteX5" fmla="*/ 2259550 w 4167271"/>
              <a:gd name="connsiteY5" fmla="*/ 6858000 h 6858000"/>
              <a:gd name="connsiteX6" fmla="*/ 0 w 4167271"/>
              <a:gd name="connsiteY6"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67271" h="6858000">
                <a:moveTo>
                  <a:pt x="0" y="0"/>
                </a:moveTo>
                <a:lnTo>
                  <a:pt x="2259550" y="0"/>
                </a:lnTo>
                <a:lnTo>
                  <a:pt x="2387803" y="82222"/>
                </a:lnTo>
                <a:cubicBezTo>
                  <a:pt x="3461407" y="807534"/>
                  <a:pt x="4167271" y="2035835"/>
                  <a:pt x="4167271" y="3429000"/>
                </a:cubicBezTo>
                <a:cubicBezTo>
                  <a:pt x="4167271" y="4822165"/>
                  <a:pt x="3461407" y="6050467"/>
                  <a:pt x="2387803" y="6775779"/>
                </a:cubicBezTo>
                <a:lnTo>
                  <a:pt x="2259550" y="6858000"/>
                </a:lnTo>
                <a:lnTo>
                  <a:pt x="0" y="6858000"/>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620" name="Arc 68619">
            <a:extLst>
              <a:ext uri="{FF2B5EF4-FFF2-40B4-BE49-F238E27FC236}">
                <a16:creationId xmlns:a16="http://schemas.microsoft.com/office/drawing/2014/main" id="{081E4A58-353D-44AE-B2FC-2A74E2E400F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V="1">
            <a:off x="7550402" y="2455479"/>
            <a:ext cx="4083433" cy="4083433"/>
          </a:xfrm>
          <a:prstGeom prst="arc">
            <a:avLst/>
          </a:prstGeom>
          <a:ln w="127000" cap="rnd">
            <a:solidFill>
              <a:schemeClr val="accent4"/>
            </a:solidFill>
            <a:prstDash val="das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68611" name="Rectangle 3">
            <a:extLst>
              <a:ext uri="{FF2B5EF4-FFF2-40B4-BE49-F238E27FC236}">
                <a16:creationId xmlns:a16="http://schemas.microsoft.com/office/drawing/2014/main" id="{8A94D4C1-4501-F09B-8705-C345EFEE6D27}"/>
              </a:ext>
            </a:extLst>
          </p:cNvPr>
          <p:cNvSpPr>
            <a:spLocks noGrp="1" noChangeArrowheads="1"/>
          </p:cNvSpPr>
          <p:nvPr>
            <p:ph type="body" idx="1"/>
          </p:nvPr>
        </p:nvSpPr>
        <p:spPr>
          <a:xfrm>
            <a:off x="4447308" y="591344"/>
            <a:ext cx="6906491" cy="5585619"/>
          </a:xfrm>
        </p:spPr>
        <p:txBody>
          <a:bodyPr anchor="ctr">
            <a:normAutofit/>
          </a:bodyPr>
          <a:lstStyle/>
          <a:p>
            <a:pPr eaLnBrk="1" hangingPunct="1"/>
            <a:r>
              <a:rPr lang="en-US" altLang="en-US" dirty="0">
                <a:latin typeface="VNI-Souvir" pitchFamily="2" charset="0"/>
              </a:rPr>
              <a:t>VD:  </a:t>
            </a:r>
            <a:r>
              <a:rPr lang="en-US" altLang="en-US" dirty="0" err="1">
                <a:latin typeface="VNI-Souvir" pitchFamily="2" charset="0"/>
              </a:rPr>
              <a:t>Haøm</a:t>
            </a:r>
            <a:r>
              <a:rPr lang="en-US" altLang="en-US" dirty="0">
                <a:latin typeface="VNI-Souvir" pitchFamily="2" charset="0"/>
              </a:rPr>
              <a:t> </a:t>
            </a:r>
            <a:r>
              <a:rPr lang="en-US" altLang="en-US" dirty="0" err="1">
                <a:latin typeface="VNI-Souvir" pitchFamily="2" charset="0"/>
              </a:rPr>
              <a:t>sản</a:t>
            </a:r>
            <a:r>
              <a:rPr lang="en-US" altLang="en-US" dirty="0">
                <a:latin typeface="VNI-Souvir" pitchFamily="2" charset="0"/>
              </a:rPr>
              <a:t> </a:t>
            </a:r>
            <a:r>
              <a:rPr lang="en-US" altLang="en-US" dirty="0" err="1">
                <a:latin typeface="VNI-Souvir" pitchFamily="2" charset="0"/>
              </a:rPr>
              <a:t>xuất</a:t>
            </a:r>
            <a:r>
              <a:rPr lang="en-US" altLang="en-US" dirty="0">
                <a:latin typeface="VNI-Souvir" pitchFamily="2" charset="0"/>
              </a:rPr>
              <a:t>: Q = K(L – 2)</a:t>
            </a:r>
          </a:p>
          <a:p>
            <a:pPr eaLnBrk="1" hangingPunct="1"/>
            <a:r>
              <a:rPr lang="en-US" altLang="en-US" dirty="0" err="1">
                <a:latin typeface="VNI-Souvir" pitchFamily="2" charset="0"/>
              </a:rPr>
              <a:t>Nếu</a:t>
            </a:r>
            <a:r>
              <a:rPr lang="en-US" altLang="en-US" dirty="0">
                <a:latin typeface="VNI-Souvir" pitchFamily="2" charset="0"/>
              </a:rPr>
              <a:t> K = 10 </a:t>
            </a:r>
            <a:r>
              <a:rPr lang="en-US" altLang="en-US" dirty="0">
                <a:latin typeface="VNI-Souvir" pitchFamily="2" charset="0"/>
                <a:sym typeface="Symbol" panose="05050102010706020507" pitchFamily="18" charset="2"/>
              </a:rPr>
              <a:t> </a:t>
            </a:r>
            <a:r>
              <a:rPr lang="en-US" altLang="en-US" dirty="0" err="1">
                <a:latin typeface="VNI-Souvir" pitchFamily="2" charset="0"/>
                <a:sym typeface="Symbol" panose="05050102010706020507" pitchFamily="18" charset="2"/>
              </a:rPr>
              <a:t>Haøm</a:t>
            </a:r>
            <a:r>
              <a:rPr lang="en-US" altLang="en-US" dirty="0">
                <a:latin typeface="VNI-Souvir" pitchFamily="2" charset="0"/>
                <a:sym typeface="Symbol" panose="05050102010706020507" pitchFamily="18" charset="2"/>
              </a:rPr>
              <a:t> </a:t>
            </a:r>
            <a:r>
              <a:rPr lang="en-US" altLang="en-US" dirty="0" err="1">
                <a:latin typeface="VNI-Souvir" pitchFamily="2" charset="0"/>
                <a:sym typeface="Symbol" panose="05050102010706020507" pitchFamily="18" charset="2"/>
              </a:rPr>
              <a:t>SX</a:t>
            </a:r>
            <a:r>
              <a:rPr lang="en-US" altLang="en-US" dirty="0">
                <a:latin typeface="VNI-Souvir" pitchFamily="2" charset="0"/>
                <a:sym typeface="Symbol" panose="05050102010706020507" pitchFamily="18" charset="2"/>
              </a:rPr>
              <a:t> </a:t>
            </a:r>
            <a:r>
              <a:rPr lang="en-US" altLang="en-US" dirty="0" err="1">
                <a:latin typeface="VNI-Souvir" pitchFamily="2" charset="0"/>
                <a:sym typeface="Symbol" panose="05050102010706020507" pitchFamily="18" charset="2"/>
              </a:rPr>
              <a:t>ngắn</a:t>
            </a:r>
            <a:r>
              <a:rPr lang="en-US" altLang="en-US" dirty="0">
                <a:latin typeface="VNI-Souvir" pitchFamily="2" charset="0"/>
                <a:sym typeface="Symbol" panose="05050102010706020507" pitchFamily="18" charset="2"/>
              </a:rPr>
              <a:t> </a:t>
            </a:r>
            <a:r>
              <a:rPr lang="en-US" altLang="en-US" dirty="0" err="1">
                <a:latin typeface="VNI-Souvir" pitchFamily="2" charset="0"/>
                <a:sym typeface="Symbol" panose="05050102010706020507" pitchFamily="18" charset="2"/>
              </a:rPr>
              <a:t>hạn</a:t>
            </a:r>
            <a:r>
              <a:rPr lang="en-US" altLang="en-US" dirty="0">
                <a:latin typeface="VNI-Souvir" pitchFamily="2" charset="0"/>
                <a:sym typeface="Symbol" panose="05050102010706020507" pitchFamily="18" charset="2"/>
              </a:rPr>
              <a:t>:</a:t>
            </a:r>
          </a:p>
          <a:p>
            <a:pPr eaLnBrk="1" hangingPunct="1"/>
            <a:r>
              <a:rPr lang="en-US" altLang="en-US" dirty="0">
                <a:latin typeface="VNI-Souvir" pitchFamily="2" charset="0"/>
                <a:sym typeface="Symbol" panose="05050102010706020507" pitchFamily="18" charset="2"/>
              </a:rPr>
              <a:t> Q =10(L – 2)</a:t>
            </a:r>
          </a:p>
          <a:p>
            <a:pPr eaLnBrk="1" hangingPunct="1"/>
            <a:r>
              <a:rPr lang="en-US" altLang="en-US" dirty="0">
                <a:latin typeface="VNI-Souvir" pitchFamily="2" charset="0"/>
                <a:sym typeface="Symbol" panose="05050102010706020507" pitchFamily="18" charset="2"/>
              </a:rPr>
              <a:t>L</a:t>
            </a:r>
            <a:r>
              <a:rPr lang="en-US" altLang="en-US" baseline="-25000" dirty="0">
                <a:latin typeface="VNI-Souvir" pitchFamily="2" charset="0"/>
                <a:sym typeface="Symbol" panose="05050102010706020507" pitchFamily="18" charset="2"/>
              </a:rPr>
              <a:t>1</a:t>
            </a:r>
            <a:r>
              <a:rPr lang="en-US" altLang="en-US" dirty="0">
                <a:latin typeface="VNI-Souvir" pitchFamily="2" charset="0"/>
                <a:sym typeface="Symbol" panose="05050102010706020507" pitchFamily="18" charset="2"/>
              </a:rPr>
              <a:t> = 10  Q</a:t>
            </a:r>
            <a:r>
              <a:rPr lang="en-US" altLang="en-US" baseline="-25000" dirty="0">
                <a:latin typeface="VNI-Souvir" pitchFamily="2" charset="0"/>
                <a:sym typeface="Symbol" panose="05050102010706020507" pitchFamily="18" charset="2"/>
              </a:rPr>
              <a:t>1</a:t>
            </a:r>
            <a:r>
              <a:rPr lang="en-US" altLang="en-US" dirty="0">
                <a:latin typeface="VNI-Souvir" pitchFamily="2" charset="0"/>
                <a:sym typeface="Symbol" panose="05050102010706020507" pitchFamily="18" charset="2"/>
              </a:rPr>
              <a:t>= 80 AP</a:t>
            </a:r>
            <a:r>
              <a:rPr lang="en-US" altLang="en-US" baseline="-25000" dirty="0">
                <a:latin typeface="VNI-Souvir" pitchFamily="2" charset="0"/>
                <a:sym typeface="Symbol" panose="05050102010706020507" pitchFamily="18" charset="2"/>
              </a:rPr>
              <a:t>L</a:t>
            </a:r>
            <a:r>
              <a:rPr lang="en-US" altLang="en-US" dirty="0">
                <a:latin typeface="VNI-Souvir" pitchFamily="2" charset="0"/>
                <a:sym typeface="Symbol" panose="05050102010706020507" pitchFamily="18" charset="2"/>
              </a:rPr>
              <a:t> =Q</a:t>
            </a:r>
            <a:r>
              <a:rPr lang="en-US" altLang="en-US" baseline="-25000" dirty="0">
                <a:latin typeface="VNI-Souvir" pitchFamily="2" charset="0"/>
                <a:sym typeface="Symbol" panose="05050102010706020507" pitchFamily="18" charset="2"/>
              </a:rPr>
              <a:t>1</a:t>
            </a:r>
            <a:r>
              <a:rPr lang="en-US" altLang="en-US" dirty="0">
                <a:latin typeface="VNI-Souvir" pitchFamily="2" charset="0"/>
                <a:sym typeface="Symbol" panose="05050102010706020507" pitchFamily="18" charset="2"/>
              </a:rPr>
              <a:t>/L</a:t>
            </a:r>
            <a:r>
              <a:rPr lang="en-US" altLang="en-US" baseline="-25000" dirty="0">
                <a:latin typeface="VNI-Souvir" pitchFamily="2" charset="0"/>
                <a:sym typeface="Symbol" panose="05050102010706020507" pitchFamily="18" charset="2"/>
              </a:rPr>
              <a:t>1</a:t>
            </a:r>
            <a:r>
              <a:rPr lang="en-US" altLang="en-US" dirty="0">
                <a:latin typeface="VNI-Souvir" pitchFamily="2" charset="0"/>
                <a:sym typeface="Symbol" panose="05050102010706020507" pitchFamily="18" charset="2"/>
              </a:rPr>
              <a:t>= 8</a:t>
            </a:r>
          </a:p>
          <a:p>
            <a:pPr eaLnBrk="1" hangingPunct="1"/>
            <a:r>
              <a:rPr lang="en-US" altLang="en-US" dirty="0">
                <a:latin typeface="VNI-Souvir" pitchFamily="2" charset="0"/>
                <a:sym typeface="Symbol" panose="05050102010706020507" pitchFamily="18" charset="2"/>
              </a:rPr>
              <a:t>L</a:t>
            </a:r>
            <a:r>
              <a:rPr lang="en-US" altLang="en-US" baseline="-25000" dirty="0">
                <a:latin typeface="VNI-Souvir" pitchFamily="2" charset="0"/>
                <a:sym typeface="Symbol" panose="05050102010706020507" pitchFamily="18" charset="2"/>
              </a:rPr>
              <a:t>2</a:t>
            </a:r>
            <a:r>
              <a:rPr lang="en-US" altLang="en-US" dirty="0">
                <a:latin typeface="VNI-Souvir" pitchFamily="2" charset="0"/>
                <a:sym typeface="Symbol" panose="05050102010706020507" pitchFamily="18" charset="2"/>
              </a:rPr>
              <a:t> = 20  Q</a:t>
            </a:r>
            <a:r>
              <a:rPr lang="en-US" altLang="en-US" baseline="-25000" dirty="0">
                <a:latin typeface="VNI-Souvir" pitchFamily="2" charset="0"/>
                <a:sym typeface="Symbol" panose="05050102010706020507" pitchFamily="18" charset="2"/>
              </a:rPr>
              <a:t>2</a:t>
            </a:r>
            <a:r>
              <a:rPr lang="en-US" altLang="en-US" dirty="0">
                <a:latin typeface="VNI-Souvir" pitchFamily="2" charset="0"/>
                <a:sym typeface="Symbol" panose="05050102010706020507" pitchFamily="18" charset="2"/>
              </a:rPr>
              <a:t>= 180 AP</a:t>
            </a:r>
            <a:r>
              <a:rPr lang="en-US" altLang="en-US" baseline="-25000" dirty="0">
                <a:latin typeface="VNI-Souvir" pitchFamily="2" charset="0"/>
                <a:sym typeface="Symbol" panose="05050102010706020507" pitchFamily="18" charset="2"/>
              </a:rPr>
              <a:t>L</a:t>
            </a:r>
            <a:r>
              <a:rPr lang="en-US" altLang="en-US" dirty="0">
                <a:latin typeface="VNI-Souvir" pitchFamily="2" charset="0"/>
                <a:sym typeface="Symbol" panose="05050102010706020507" pitchFamily="18" charset="2"/>
              </a:rPr>
              <a:t> =Q</a:t>
            </a:r>
            <a:r>
              <a:rPr lang="en-US" altLang="en-US" baseline="-25000" dirty="0">
                <a:latin typeface="VNI-Souvir" pitchFamily="2" charset="0"/>
                <a:sym typeface="Symbol" panose="05050102010706020507" pitchFamily="18" charset="2"/>
              </a:rPr>
              <a:t>2</a:t>
            </a:r>
            <a:r>
              <a:rPr lang="en-US" altLang="en-US" dirty="0">
                <a:latin typeface="VNI-Souvir" pitchFamily="2" charset="0"/>
                <a:sym typeface="Symbol" panose="05050102010706020507" pitchFamily="18" charset="2"/>
              </a:rPr>
              <a:t>/L</a:t>
            </a:r>
            <a:r>
              <a:rPr lang="en-US" altLang="en-US" baseline="-25000" dirty="0">
                <a:latin typeface="VNI-Souvir" pitchFamily="2" charset="0"/>
                <a:sym typeface="Symbol" panose="05050102010706020507" pitchFamily="18" charset="2"/>
              </a:rPr>
              <a:t>2</a:t>
            </a:r>
            <a:r>
              <a:rPr lang="en-US" altLang="en-US" dirty="0">
                <a:latin typeface="VNI-Souvir" pitchFamily="2" charset="0"/>
                <a:sym typeface="Symbol" panose="05050102010706020507" pitchFamily="18" charset="2"/>
              </a:rPr>
              <a:t>= 9</a:t>
            </a:r>
          </a:p>
          <a:p>
            <a:pPr eaLnBrk="1" hangingPunct="1"/>
            <a:r>
              <a:rPr lang="en-US" altLang="en-US" dirty="0">
                <a:latin typeface="VNI-Souvir" pitchFamily="2" charset="0"/>
                <a:sym typeface="Symbol" panose="05050102010706020507" pitchFamily="18" charset="2"/>
              </a:rPr>
              <a:t>∆L = L</a:t>
            </a:r>
            <a:r>
              <a:rPr lang="en-US" altLang="en-US" baseline="-25000" dirty="0">
                <a:latin typeface="VNI-Souvir" pitchFamily="2" charset="0"/>
                <a:sym typeface="Symbol" panose="05050102010706020507" pitchFamily="18" charset="2"/>
              </a:rPr>
              <a:t>2 </a:t>
            </a:r>
            <a:r>
              <a:rPr lang="en-US" altLang="en-US" dirty="0">
                <a:latin typeface="VNI-Souvir" pitchFamily="2" charset="0"/>
                <a:sym typeface="Symbol" panose="05050102010706020507" pitchFamily="18" charset="2"/>
              </a:rPr>
              <a:t>- L</a:t>
            </a:r>
            <a:r>
              <a:rPr lang="en-US" altLang="en-US" baseline="-25000" dirty="0">
                <a:latin typeface="VNI-Souvir" pitchFamily="2" charset="0"/>
                <a:sym typeface="Symbol" panose="05050102010706020507" pitchFamily="18" charset="2"/>
              </a:rPr>
              <a:t>1</a:t>
            </a:r>
            <a:r>
              <a:rPr lang="en-US" altLang="en-US" dirty="0">
                <a:latin typeface="VNI-Souvir" pitchFamily="2" charset="0"/>
                <a:sym typeface="Symbol" panose="05050102010706020507" pitchFamily="18" charset="2"/>
              </a:rPr>
              <a:t>  ∆Q = Q</a:t>
            </a:r>
            <a:r>
              <a:rPr lang="en-US" altLang="en-US" baseline="-25000" dirty="0">
                <a:latin typeface="VNI-Souvir" pitchFamily="2" charset="0"/>
                <a:sym typeface="Symbol" panose="05050102010706020507" pitchFamily="18" charset="2"/>
              </a:rPr>
              <a:t>2</a:t>
            </a:r>
            <a:r>
              <a:rPr lang="en-US" altLang="en-US" dirty="0">
                <a:latin typeface="VNI-Souvir" pitchFamily="2" charset="0"/>
                <a:sym typeface="Symbol" panose="05050102010706020507" pitchFamily="18" charset="2"/>
              </a:rPr>
              <a:t>- Q</a:t>
            </a:r>
            <a:r>
              <a:rPr lang="en-US" altLang="en-US" baseline="-25000" dirty="0">
                <a:latin typeface="VNI-Souvir" pitchFamily="2" charset="0"/>
                <a:sym typeface="Symbol" panose="05050102010706020507" pitchFamily="18" charset="2"/>
              </a:rPr>
              <a:t>1</a:t>
            </a:r>
            <a:r>
              <a:rPr lang="en-US" altLang="en-US" dirty="0">
                <a:latin typeface="VNI-Souvir" pitchFamily="2" charset="0"/>
                <a:sym typeface="Symbol" panose="05050102010706020507" pitchFamily="18" charset="2"/>
              </a:rPr>
              <a:t> </a:t>
            </a:r>
          </a:p>
          <a:p>
            <a:pPr eaLnBrk="1" hangingPunct="1"/>
            <a:r>
              <a:rPr lang="en-US" altLang="en-US" dirty="0">
                <a:latin typeface="VNI-Souvir" pitchFamily="2" charset="0"/>
                <a:sym typeface="Symbol" panose="05050102010706020507" pitchFamily="18" charset="2"/>
              </a:rPr>
              <a:t>∆L = 10  ∆Q = 100</a:t>
            </a:r>
          </a:p>
          <a:p>
            <a:pPr eaLnBrk="1" hangingPunct="1"/>
            <a:r>
              <a:rPr lang="en-US" altLang="en-US" dirty="0">
                <a:latin typeface="VNI-Souvir" pitchFamily="2" charset="0"/>
                <a:sym typeface="Symbol" panose="05050102010706020507" pitchFamily="18" charset="2"/>
              </a:rPr>
              <a:t>1              ?= </a:t>
            </a:r>
            <a:r>
              <a:rPr lang="en-US" altLang="en-US" dirty="0" err="1">
                <a:latin typeface="VNI-Souvir" pitchFamily="2" charset="0"/>
                <a:sym typeface="Symbol" panose="05050102010706020507" pitchFamily="18" charset="2"/>
              </a:rPr>
              <a:t>MP</a:t>
            </a:r>
            <a:r>
              <a:rPr lang="en-US" altLang="en-US" baseline="-25000" dirty="0" err="1">
                <a:latin typeface="VNI-Souvir" pitchFamily="2" charset="0"/>
                <a:sym typeface="Symbol" panose="05050102010706020507" pitchFamily="18" charset="2"/>
              </a:rPr>
              <a:t>L</a:t>
            </a:r>
            <a:endParaRPr lang="en-US" altLang="en-US" baseline="-25000" dirty="0">
              <a:latin typeface="VNI-Souvir" pitchFamily="2" charset="0"/>
              <a:sym typeface="Symbol" panose="05050102010706020507" pitchFamily="18" charset="2"/>
            </a:endParaRPr>
          </a:p>
          <a:p>
            <a:pPr eaLnBrk="1" hangingPunct="1"/>
            <a:r>
              <a:rPr lang="en-US" altLang="en-US" dirty="0" err="1">
                <a:latin typeface="VNI-Souvir" pitchFamily="2" charset="0"/>
                <a:sym typeface="Symbol" panose="05050102010706020507" pitchFamily="18" charset="2"/>
              </a:rPr>
              <a:t>MP</a:t>
            </a:r>
            <a:r>
              <a:rPr lang="en-US" altLang="en-US" baseline="-25000" dirty="0" err="1">
                <a:latin typeface="VNI-Souvir" pitchFamily="2" charset="0"/>
                <a:sym typeface="Symbol" panose="05050102010706020507" pitchFamily="18" charset="2"/>
              </a:rPr>
              <a:t>L</a:t>
            </a:r>
            <a:r>
              <a:rPr lang="en-US" altLang="en-US" dirty="0">
                <a:latin typeface="VNI-Souvir" pitchFamily="2" charset="0"/>
                <a:sym typeface="Symbol" panose="05050102010706020507" pitchFamily="18" charset="2"/>
              </a:rPr>
              <a:t>= ∆Q/∆L = 100/10 = 10</a:t>
            </a:r>
          </a:p>
          <a:p>
            <a:pPr eaLnBrk="1" hangingPunct="1"/>
            <a:endParaRPr lang="en-US" altLang="en-US" dirty="0">
              <a:latin typeface="VNI-Souvir" pitchFamily="2" charset="0"/>
              <a:sym typeface="Symbol" panose="05050102010706020507" pitchFamily="18" charset="2"/>
            </a:endParaRPr>
          </a:p>
          <a:p>
            <a:pPr eaLnBrk="1" hangingPunct="1"/>
            <a:endParaRPr lang="en-US" altLang="en-US" dirty="0">
              <a:latin typeface="VNI-Souvir" pitchFamily="2"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nodeType="clickEffect">
                                  <p:stCondLst>
                                    <p:cond delay="0"/>
                                  </p:stCondLst>
                                  <p:childTnLst>
                                    <p:set>
                                      <p:cBhvr>
                                        <p:cTn id="6" dur="1" fill="hold">
                                          <p:stCondLst>
                                            <p:cond delay="0"/>
                                          </p:stCondLst>
                                        </p:cTn>
                                        <p:tgtEl>
                                          <p:spTgt spid="68611">
                                            <p:txEl>
                                              <p:pRg st="0" end="0"/>
                                            </p:txEl>
                                          </p:spTgt>
                                        </p:tgtEl>
                                        <p:attrNameLst>
                                          <p:attrName>style.visibility</p:attrName>
                                        </p:attrNameLst>
                                      </p:cBhvr>
                                      <p:to>
                                        <p:strVal val="visible"/>
                                      </p:to>
                                    </p:set>
                                    <p:anim calcmode="lin" valueType="num">
                                      <p:cBhvr additive="base">
                                        <p:cTn id="7" dur="500" fill="hold"/>
                                        <p:tgtEl>
                                          <p:spTgt spid="68611">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68611">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68611">
                                            <p:txEl>
                                              <p:pRg st="1" end="1"/>
                                            </p:txEl>
                                          </p:spTgt>
                                        </p:tgtEl>
                                        <p:attrNameLst>
                                          <p:attrName>style.visibility</p:attrName>
                                        </p:attrNameLst>
                                      </p:cBhvr>
                                      <p:to>
                                        <p:strVal val="visible"/>
                                      </p:to>
                                    </p:set>
                                    <p:anim calcmode="lin" valueType="num">
                                      <p:cBhvr additive="base">
                                        <p:cTn id="13" dur="500" fill="hold"/>
                                        <p:tgtEl>
                                          <p:spTgt spid="68611">
                                            <p:txEl>
                                              <p:pRg st="1" end="1"/>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68611">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nodeType="clickEffect">
                                  <p:stCondLst>
                                    <p:cond delay="0"/>
                                  </p:stCondLst>
                                  <p:childTnLst>
                                    <p:set>
                                      <p:cBhvr>
                                        <p:cTn id="18" dur="1" fill="hold">
                                          <p:stCondLst>
                                            <p:cond delay="0"/>
                                          </p:stCondLst>
                                        </p:cTn>
                                        <p:tgtEl>
                                          <p:spTgt spid="68611">
                                            <p:txEl>
                                              <p:pRg st="2" end="2"/>
                                            </p:txEl>
                                          </p:spTgt>
                                        </p:tgtEl>
                                        <p:attrNameLst>
                                          <p:attrName>style.visibility</p:attrName>
                                        </p:attrNameLst>
                                      </p:cBhvr>
                                      <p:to>
                                        <p:strVal val="visible"/>
                                      </p:to>
                                    </p:set>
                                    <p:anim calcmode="lin" valueType="num">
                                      <p:cBhvr additive="base">
                                        <p:cTn id="19" dur="500" fill="hold"/>
                                        <p:tgtEl>
                                          <p:spTgt spid="68611">
                                            <p:txEl>
                                              <p:pRg st="2" end="2"/>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68611">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4" fill="hold" nodeType="clickEffect">
                                  <p:stCondLst>
                                    <p:cond delay="0"/>
                                  </p:stCondLst>
                                  <p:childTnLst>
                                    <p:set>
                                      <p:cBhvr>
                                        <p:cTn id="24" dur="1" fill="hold">
                                          <p:stCondLst>
                                            <p:cond delay="0"/>
                                          </p:stCondLst>
                                        </p:cTn>
                                        <p:tgtEl>
                                          <p:spTgt spid="68611">
                                            <p:txEl>
                                              <p:pRg st="3" end="3"/>
                                            </p:txEl>
                                          </p:spTgt>
                                        </p:tgtEl>
                                        <p:attrNameLst>
                                          <p:attrName>style.visibility</p:attrName>
                                        </p:attrNameLst>
                                      </p:cBhvr>
                                      <p:to>
                                        <p:strVal val="visible"/>
                                      </p:to>
                                    </p:set>
                                    <p:anim calcmode="lin" valueType="num">
                                      <p:cBhvr additive="base">
                                        <p:cTn id="25" dur="500" fill="hold"/>
                                        <p:tgtEl>
                                          <p:spTgt spid="68611">
                                            <p:txEl>
                                              <p:pRg st="3" end="3"/>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68611">
                                            <p:txEl>
                                              <p:pRg st="3" end="3"/>
                                            </p:txEl>
                                          </p:spTgt>
                                        </p:tgtEl>
                                        <p:attrNameLst>
                                          <p:attrName>ppt_y</p:attrName>
                                        </p:attrNameLst>
                                      </p:cBhvr>
                                      <p:tavLst>
                                        <p:tav tm="0">
                                          <p:val>
                                            <p:strVal val="1+#ppt_h/2"/>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4" fill="hold" nodeType="clickEffect">
                                  <p:stCondLst>
                                    <p:cond delay="0"/>
                                  </p:stCondLst>
                                  <p:childTnLst>
                                    <p:set>
                                      <p:cBhvr>
                                        <p:cTn id="30" dur="1" fill="hold">
                                          <p:stCondLst>
                                            <p:cond delay="0"/>
                                          </p:stCondLst>
                                        </p:cTn>
                                        <p:tgtEl>
                                          <p:spTgt spid="68611">
                                            <p:txEl>
                                              <p:pRg st="4" end="4"/>
                                            </p:txEl>
                                          </p:spTgt>
                                        </p:tgtEl>
                                        <p:attrNameLst>
                                          <p:attrName>style.visibility</p:attrName>
                                        </p:attrNameLst>
                                      </p:cBhvr>
                                      <p:to>
                                        <p:strVal val="visible"/>
                                      </p:to>
                                    </p:set>
                                    <p:anim calcmode="lin" valueType="num">
                                      <p:cBhvr additive="base">
                                        <p:cTn id="31" dur="500" fill="hold"/>
                                        <p:tgtEl>
                                          <p:spTgt spid="68611">
                                            <p:txEl>
                                              <p:pRg st="4" end="4"/>
                                            </p:txEl>
                                          </p:spTgt>
                                        </p:tgtEl>
                                        <p:attrNameLst>
                                          <p:attrName>ppt_x</p:attrName>
                                        </p:attrNameLst>
                                      </p:cBhvr>
                                      <p:tavLst>
                                        <p:tav tm="0">
                                          <p:val>
                                            <p:strVal val="#ppt_x"/>
                                          </p:val>
                                        </p:tav>
                                        <p:tav tm="100000">
                                          <p:val>
                                            <p:strVal val="#ppt_x"/>
                                          </p:val>
                                        </p:tav>
                                      </p:tavLst>
                                    </p:anim>
                                    <p:anim calcmode="lin" valueType="num">
                                      <p:cBhvr additive="base">
                                        <p:cTn id="32" dur="500" fill="hold"/>
                                        <p:tgtEl>
                                          <p:spTgt spid="68611">
                                            <p:txEl>
                                              <p:pRg st="4" end="4"/>
                                            </p:txEl>
                                          </p:spTgt>
                                        </p:tgtEl>
                                        <p:attrNameLst>
                                          <p:attrName>ppt_y</p:attrName>
                                        </p:attrNameLst>
                                      </p:cBhvr>
                                      <p:tavLst>
                                        <p:tav tm="0">
                                          <p:val>
                                            <p:strVal val="1+#ppt_h/2"/>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4" fill="hold" nodeType="clickEffect">
                                  <p:stCondLst>
                                    <p:cond delay="0"/>
                                  </p:stCondLst>
                                  <p:childTnLst>
                                    <p:set>
                                      <p:cBhvr>
                                        <p:cTn id="36" dur="1" fill="hold">
                                          <p:stCondLst>
                                            <p:cond delay="0"/>
                                          </p:stCondLst>
                                        </p:cTn>
                                        <p:tgtEl>
                                          <p:spTgt spid="68611">
                                            <p:txEl>
                                              <p:pRg st="5" end="5"/>
                                            </p:txEl>
                                          </p:spTgt>
                                        </p:tgtEl>
                                        <p:attrNameLst>
                                          <p:attrName>style.visibility</p:attrName>
                                        </p:attrNameLst>
                                      </p:cBhvr>
                                      <p:to>
                                        <p:strVal val="visible"/>
                                      </p:to>
                                    </p:set>
                                    <p:anim calcmode="lin" valueType="num">
                                      <p:cBhvr additive="base">
                                        <p:cTn id="37" dur="500" fill="hold"/>
                                        <p:tgtEl>
                                          <p:spTgt spid="68611">
                                            <p:txEl>
                                              <p:pRg st="5" end="5"/>
                                            </p:txEl>
                                          </p:spTgt>
                                        </p:tgtEl>
                                        <p:attrNameLst>
                                          <p:attrName>ppt_x</p:attrName>
                                        </p:attrNameLst>
                                      </p:cBhvr>
                                      <p:tavLst>
                                        <p:tav tm="0">
                                          <p:val>
                                            <p:strVal val="#ppt_x"/>
                                          </p:val>
                                        </p:tav>
                                        <p:tav tm="100000">
                                          <p:val>
                                            <p:strVal val="#ppt_x"/>
                                          </p:val>
                                        </p:tav>
                                      </p:tavLst>
                                    </p:anim>
                                    <p:anim calcmode="lin" valueType="num">
                                      <p:cBhvr additive="base">
                                        <p:cTn id="38" dur="500" fill="hold"/>
                                        <p:tgtEl>
                                          <p:spTgt spid="68611">
                                            <p:txEl>
                                              <p:pRg st="5" end="5"/>
                                            </p:txEl>
                                          </p:spTgt>
                                        </p:tgtEl>
                                        <p:attrNameLst>
                                          <p:attrName>ppt_y</p:attrName>
                                        </p:attrNameLst>
                                      </p:cBhvr>
                                      <p:tavLst>
                                        <p:tav tm="0">
                                          <p:val>
                                            <p:strVal val="1+#ppt_h/2"/>
                                          </p:val>
                                        </p:tav>
                                        <p:tav tm="100000">
                                          <p:val>
                                            <p:strVal val="#ppt_y"/>
                                          </p:val>
                                        </p:tav>
                                      </p:tavLst>
                                    </p:anim>
                                  </p:childTnLst>
                                </p:cTn>
                              </p:par>
                            </p:childTnLst>
                          </p:cTn>
                        </p:par>
                      </p:childTnLst>
                    </p:cTn>
                  </p:par>
                  <p:par>
                    <p:cTn id="39" fill="hold" nodeType="clickPar">
                      <p:stCondLst>
                        <p:cond delay="indefinite"/>
                      </p:stCondLst>
                      <p:childTnLst>
                        <p:par>
                          <p:cTn id="40" fill="hold" nodeType="withGroup">
                            <p:stCondLst>
                              <p:cond delay="0"/>
                            </p:stCondLst>
                            <p:childTnLst>
                              <p:par>
                                <p:cTn id="41" presetID="2" presetClass="entr" presetSubtype="4" fill="hold" nodeType="clickEffect">
                                  <p:stCondLst>
                                    <p:cond delay="0"/>
                                  </p:stCondLst>
                                  <p:childTnLst>
                                    <p:set>
                                      <p:cBhvr>
                                        <p:cTn id="42" dur="1" fill="hold">
                                          <p:stCondLst>
                                            <p:cond delay="0"/>
                                          </p:stCondLst>
                                        </p:cTn>
                                        <p:tgtEl>
                                          <p:spTgt spid="68611">
                                            <p:txEl>
                                              <p:pRg st="6" end="6"/>
                                            </p:txEl>
                                          </p:spTgt>
                                        </p:tgtEl>
                                        <p:attrNameLst>
                                          <p:attrName>style.visibility</p:attrName>
                                        </p:attrNameLst>
                                      </p:cBhvr>
                                      <p:to>
                                        <p:strVal val="visible"/>
                                      </p:to>
                                    </p:set>
                                    <p:anim calcmode="lin" valueType="num">
                                      <p:cBhvr additive="base">
                                        <p:cTn id="43" dur="500" fill="hold"/>
                                        <p:tgtEl>
                                          <p:spTgt spid="68611">
                                            <p:txEl>
                                              <p:pRg st="6" end="6"/>
                                            </p:txEl>
                                          </p:spTgt>
                                        </p:tgtEl>
                                        <p:attrNameLst>
                                          <p:attrName>ppt_x</p:attrName>
                                        </p:attrNameLst>
                                      </p:cBhvr>
                                      <p:tavLst>
                                        <p:tav tm="0">
                                          <p:val>
                                            <p:strVal val="#ppt_x"/>
                                          </p:val>
                                        </p:tav>
                                        <p:tav tm="100000">
                                          <p:val>
                                            <p:strVal val="#ppt_x"/>
                                          </p:val>
                                        </p:tav>
                                      </p:tavLst>
                                    </p:anim>
                                    <p:anim calcmode="lin" valueType="num">
                                      <p:cBhvr additive="base">
                                        <p:cTn id="44" dur="500" fill="hold"/>
                                        <p:tgtEl>
                                          <p:spTgt spid="68611">
                                            <p:txEl>
                                              <p:pRg st="6" end="6"/>
                                            </p:txEl>
                                          </p:spTgt>
                                        </p:tgtEl>
                                        <p:attrNameLst>
                                          <p:attrName>ppt_y</p:attrName>
                                        </p:attrNameLst>
                                      </p:cBhvr>
                                      <p:tavLst>
                                        <p:tav tm="0">
                                          <p:val>
                                            <p:strVal val="1+#ppt_h/2"/>
                                          </p:val>
                                        </p:tav>
                                        <p:tav tm="100000">
                                          <p:val>
                                            <p:strVal val="#ppt_y"/>
                                          </p:val>
                                        </p:tav>
                                      </p:tavLst>
                                    </p:anim>
                                  </p:childTnLst>
                                </p:cTn>
                              </p:par>
                            </p:childTnLst>
                          </p:cTn>
                        </p:par>
                      </p:childTnLst>
                    </p:cTn>
                  </p:par>
                  <p:par>
                    <p:cTn id="45" fill="hold" nodeType="clickPar">
                      <p:stCondLst>
                        <p:cond delay="indefinite"/>
                      </p:stCondLst>
                      <p:childTnLst>
                        <p:par>
                          <p:cTn id="46" fill="hold" nodeType="withGroup">
                            <p:stCondLst>
                              <p:cond delay="0"/>
                            </p:stCondLst>
                            <p:childTnLst>
                              <p:par>
                                <p:cTn id="47" presetID="2" presetClass="entr" presetSubtype="4" fill="hold" nodeType="clickEffect">
                                  <p:stCondLst>
                                    <p:cond delay="0"/>
                                  </p:stCondLst>
                                  <p:childTnLst>
                                    <p:set>
                                      <p:cBhvr>
                                        <p:cTn id="48" dur="1" fill="hold">
                                          <p:stCondLst>
                                            <p:cond delay="0"/>
                                          </p:stCondLst>
                                        </p:cTn>
                                        <p:tgtEl>
                                          <p:spTgt spid="68611">
                                            <p:txEl>
                                              <p:pRg st="7" end="7"/>
                                            </p:txEl>
                                          </p:spTgt>
                                        </p:tgtEl>
                                        <p:attrNameLst>
                                          <p:attrName>style.visibility</p:attrName>
                                        </p:attrNameLst>
                                      </p:cBhvr>
                                      <p:to>
                                        <p:strVal val="visible"/>
                                      </p:to>
                                    </p:set>
                                    <p:anim calcmode="lin" valueType="num">
                                      <p:cBhvr additive="base">
                                        <p:cTn id="49" dur="500" fill="hold"/>
                                        <p:tgtEl>
                                          <p:spTgt spid="68611">
                                            <p:txEl>
                                              <p:pRg st="7" end="7"/>
                                            </p:txEl>
                                          </p:spTgt>
                                        </p:tgtEl>
                                        <p:attrNameLst>
                                          <p:attrName>ppt_x</p:attrName>
                                        </p:attrNameLst>
                                      </p:cBhvr>
                                      <p:tavLst>
                                        <p:tav tm="0">
                                          <p:val>
                                            <p:strVal val="#ppt_x"/>
                                          </p:val>
                                        </p:tav>
                                        <p:tav tm="100000">
                                          <p:val>
                                            <p:strVal val="#ppt_x"/>
                                          </p:val>
                                        </p:tav>
                                      </p:tavLst>
                                    </p:anim>
                                    <p:anim calcmode="lin" valueType="num">
                                      <p:cBhvr additive="base">
                                        <p:cTn id="50" dur="500" fill="hold"/>
                                        <p:tgtEl>
                                          <p:spTgt spid="68611">
                                            <p:txEl>
                                              <p:pRg st="7" end="7"/>
                                            </p:txEl>
                                          </p:spTgt>
                                        </p:tgtEl>
                                        <p:attrNameLst>
                                          <p:attrName>ppt_y</p:attrName>
                                        </p:attrNameLst>
                                      </p:cBhvr>
                                      <p:tavLst>
                                        <p:tav tm="0">
                                          <p:val>
                                            <p:strVal val="1+#ppt_h/2"/>
                                          </p:val>
                                        </p:tav>
                                        <p:tav tm="100000">
                                          <p:val>
                                            <p:strVal val="#ppt_y"/>
                                          </p:val>
                                        </p:tav>
                                      </p:tavLst>
                                    </p:anim>
                                  </p:childTnLst>
                                </p:cTn>
                              </p:par>
                            </p:childTnLst>
                          </p:cTn>
                        </p:par>
                      </p:childTnLst>
                    </p:cTn>
                  </p:par>
                  <p:par>
                    <p:cTn id="51" fill="hold" nodeType="clickPar">
                      <p:stCondLst>
                        <p:cond delay="indefinite"/>
                      </p:stCondLst>
                      <p:childTnLst>
                        <p:par>
                          <p:cTn id="52" fill="hold" nodeType="withGroup">
                            <p:stCondLst>
                              <p:cond delay="0"/>
                            </p:stCondLst>
                            <p:childTnLst>
                              <p:par>
                                <p:cTn id="53" presetID="2" presetClass="entr" presetSubtype="4" fill="hold" nodeType="clickEffect">
                                  <p:stCondLst>
                                    <p:cond delay="0"/>
                                  </p:stCondLst>
                                  <p:childTnLst>
                                    <p:set>
                                      <p:cBhvr>
                                        <p:cTn id="54" dur="1" fill="hold">
                                          <p:stCondLst>
                                            <p:cond delay="0"/>
                                          </p:stCondLst>
                                        </p:cTn>
                                        <p:tgtEl>
                                          <p:spTgt spid="68611">
                                            <p:txEl>
                                              <p:pRg st="8" end="8"/>
                                            </p:txEl>
                                          </p:spTgt>
                                        </p:tgtEl>
                                        <p:attrNameLst>
                                          <p:attrName>style.visibility</p:attrName>
                                        </p:attrNameLst>
                                      </p:cBhvr>
                                      <p:to>
                                        <p:strVal val="visible"/>
                                      </p:to>
                                    </p:set>
                                    <p:anim calcmode="lin" valueType="num">
                                      <p:cBhvr additive="base">
                                        <p:cTn id="55" dur="500" fill="hold"/>
                                        <p:tgtEl>
                                          <p:spTgt spid="68611">
                                            <p:txEl>
                                              <p:pRg st="8" end="8"/>
                                            </p:txEl>
                                          </p:spTgt>
                                        </p:tgtEl>
                                        <p:attrNameLst>
                                          <p:attrName>ppt_x</p:attrName>
                                        </p:attrNameLst>
                                      </p:cBhvr>
                                      <p:tavLst>
                                        <p:tav tm="0">
                                          <p:val>
                                            <p:strVal val="#ppt_x"/>
                                          </p:val>
                                        </p:tav>
                                        <p:tav tm="100000">
                                          <p:val>
                                            <p:strVal val="#ppt_x"/>
                                          </p:val>
                                        </p:tav>
                                      </p:tavLst>
                                    </p:anim>
                                    <p:anim calcmode="lin" valueType="num">
                                      <p:cBhvr additive="base">
                                        <p:cTn id="56" dur="500" fill="hold"/>
                                        <p:tgtEl>
                                          <p:spTgt spid="68611">
                                            <p:txEl>
                                              <p:pRg st="8" end="8"/>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54" name="Rectangle 2">
            <a:extLst>
              <a:ext uri="{FF2B5EF4-FFF2-40B4-BE49-F238E27FC236}">
                <a16:creationId xmlns:a16="http://schemas.microsoft.com/office/drawing/2014/main" id="{3B9B5935-DCC5-D48F-DE8C-B8514045F5A8}"/>
              </a:ext>
            </a:extLst>
          </p:cNvPr>
          <p:cNvSpPr>
            <a:spLocks noGrp="1" noChangeArrowheads="1"/>
          </p:cNvSpPr>
          <p:nvPr>
            <p:ph type="title"/>
          </p:nvPr>
        </p:nvSpPr>
        <p:spPr>
          <a:xfrm>
            <a:off x="1844940" y="461961"/>
            <a:ext cx="9795933" cy="1216025"/>
          </a:xfrm>
        </p:spPr>
        <p:txBody>
          <a:bodyPr>
            <a:normAutofit fontScale="90000"/>
          </a:bodyPr>
          <a:lstStyle/>
          <a:p>
            <a:pPr eaLnBrk="1" hangingPunct="1"/>
            <a:r>
              <a:rPr lang="en-US" altLang="en-US" b="1" dirty="0">
                <a:latin typeface="VNI-Souvir" pitchFamily="2" charset="0"/>
              </a:rPr>
              <a:t>2. </a:t>
            </a:r>
            <a:r>
              <a:rPr lang="en-US" altLang="en-US" b="1" dirty="0" err="1">
                <a:latin typeface="VNI-Souvir" pitchFamily="2" charset="0"/>
              </a:rPr>
              <a:t>NAÊNG</a:t>
            </a:r>
            <a:r>
              <a:rPr lang="en-US" altLang="en-US" b="1" dirty="0">
                <a:latin typeface="VNI-Souvir" pitchFamily="2" charset="0"/>
              </a:rPr>
              <a:t> </a:t>
            </a:r>
            <a:r>
              <a:rPr lang="en-US" altLang="en-US" b="1" dirty="0" err="1">
                <a:latin typeface="VNI-Souvir" pitchFamily="2" charset="0"/>
              </a:rPr>
              <a:t>SUAÁT</a:t>
            </a:r>
            <a:r>
              <a:rPr lang="en-US" altLang="en-US" b="1" dirty="0">
                <a:latin typeface="VNI-Souvir" pitchFamily="2" charset="0"/>
              </a:rPr>
              <a:t> TRUNG BÌNH (AP)</a:t>
            </a:r>
            <a:br>
              <a:rPr lang="en-US" altLang="en-US" dirty="0">
                <a:latin typeface="VNI-Souvir" pitchFamily="2" charset="0"/>
              </a:rPr>
            </a:br>
            <a:endParaRPr lang="en-US" altLang="en-US" dirty="0">
              <a:latin typeface="VNI-Souvir" pitchFamily="2" charset="0"/>
            </a:endParaRPr>
          </a:p>
        </p:txBody>
      </p:sp>
      <p:sp>
        <p:nvSpPr>
          <p:cNvPr id="101379" name="Rectangle 3">
            <a:extLst>
              <a:ext uri="{FF2B5EF4-FFF2-40B4-BE49-F238E27FC236}">
                <a16:creationId xmlns:a16="http://schemas.microsoft.com/office/drawing/2014/main" id="{CEBD60A1-5E37-DF38-4BFF-E882DF3F9E24}"/>
              </a:ext>
            </a:extLst>
          </p:cNvPr>
          <p:cNvSpPr>
            <a:spLocks noGrp="1" noChangeArrowheads="1"/>
          </p:cNvSpPr>
          <p:nvPr>
            <p:ph type="body" idx="1"/>
          </p:nvPr>
        </p:nvSpPr>
        <p:spPr/>
        <p:txBody>
          <a:bodyPr>
            <a:normAutofit/>
          </a:bodyPr>
          <a:lstStyle/>
          <a:p>
            <a:pPr algn="just" eaLnBrk="1" hangingPunct="1"/>
            <a:r>
              <a:rPr lang="en-US" altLang="en-US" sz="3200" dirty="0" err="1">
                <a:latin typeface="VNI-Souvir" pitchFamily="2" charset="0"/>
              </a:rPr>
              <a:t>Naêng</a:t>
            </a:r>
            <a:r>
              <a:rPr lang="en-US" altLang="en-US" sz="3200" dirty="0">
                <a:latin typeface="VNI-Souvir" pitchFamily="2" charset="0"/>
              </a:rPr>
              <a:t> </a:t>
            </a:r>
            <a:r>
              <a:rPr lang="en-US" altLang="en-US" sz="3200" dirty="0" err="1">
                <a:latin typeface="VNI-Souvir" pitchFamily="2" charset="0"/>
              </a:rPr>
              <a:t>suaát</a:t>
            </a:r>
            <a:r>
              <a:rPr lang="en-US" altLang="en-US" sz="3200" dirty="0">
                <a:latin typeface="VNI-Souvir" pitchFamily="2" charset="0"/>
              </a:rPr>
              <a:t> </a:t>
            </a:r>
            <a:r>
              <a:rPr lang="en-US" altLang="en-US" sz="3200" dirty="0" err="1">
                <a:latin typeface="VNI-Souvir" pitchFamily="2" charset="0"/>
              </a:rPr>
              <a:t>trung</a:t>
            </a:r>
            <a:r>
              <a:rPr lang="en-US" altLang="en-US" sz="3200" dirty="0">
                <a:latin typeface="VNI-Souvir" pitchFamily="2" charset="0"/>
              </a:rPr>
              <a:t> </a:t>
            </a:r>
            <a:r>
              <a:rPr lang="en-US" altLang="en-US" sz="3200" dirty="0" err="1">
                <a:latin typeface="VNI-Souvir" pitchFamily="2" charset="0"/>
              </a:rPr>
              <a:t>bình</a:t>
            </a:r>
            <a:r>
              <a:rPr lang="en-US" altLang="en-US" sz="3200" dirty="0">
                <a:latin typeface="VNI-Souvir" pitchFamily="2" charset="0"/>
              </a:rPr>
              <a:t> </a:t>
            </a:r>
            <a:r>
              <a:rPr lang="en-US" altLang="en-US" sz="3200" dirty="0" err="1">
                <a:latin typeface="VNI-Souvir" pitchFamily="2" charset="0"/>
              </a:rPr>
              <a:t>cuûa</a:t>
            </a:r>
            <a:r>
              <a:rPr lang="en-US" altLang="en-US" sz="3200" dirty="0">
                <a:latin typeface="VNI-Souvir" pitchFamily="2" charset="0"/>
              </a:rPr>
              <a:t> </a:t>
            </a:r>
            <a:r>
              <a:rPr lang="en-US" altLang="en-US" sz="3200" dirty="0" err="1">
                <a:latin typeface="VNI-Souvir" pitchFamily="2" charset="0"/>
              </a:rPr>
              <a:t>moät</a:t>
            </a:r>
            <a:r>
              <a:rPr lang="en-US" altLang="en-US" sz="3200" dirty="0">
                <a:latin typeface="VNI-Souvir" pitchFamily="2" charset="0"/>
              </a:rPr>
              <a:t> </a:t>
            </a:r>
            <a:r>
              <a:rPr lang="en-US" altLang="en-US" sz="3200" dirty="0" err="1">
                <a:latin typeface="VNI-Souvir" pitchFamily="2" charset="0"/>
              </a:rPr>
              <a:t>YTSX</a:t>
            </a:r>
            <a:r>
              <a:rPr lang="en-US" altLang="en-US" sz="3200" dirty="0">
                <a:latin typeface="VNI-Souvir" pitchFamily="2" charset="0"/>
              </a:rPr>
              <a:t> </a:t>
            </a:r>
            <a:r>
              <a:rPr lang="en-US" altLang="en-US" sz="3200" dirty="0" err="1">
                <a:latin typeface="VNI-Souvir" pitchFamily="2" charset="0"/>
              </a:rPr>
              <a:t>bieán</a:t>
            </a:r>
            <a:r>
              <a:rPr lang="en-US" altLang="en-US" sz="3200" dirty="0">
                <a:latin typeface="VNI-Souvir" pitchFamily="2" charset="0"/>
              </a:rPr>
              <a:t> </a:t>
            </a:r>
            <a:r>
              <a:rPr lang="en-US" altLang="en-US" sz="3200" dirty="0" err="1">
                <a:latin typeface="VNI-Souvir" pitchFamily="2" charset="0"/>
              </a:rPr>
              <a:t>ñoåi</a:t>
            </a:r>
            <a:r>
              <a:rPr lang="en-US" altLang="en-US" sz="3200" dirty="0">
                <a:latin typeface="VNI-Souvir" pitchFamily="2" charset="0"/>
              </a:rPr>
              <a:t> </a:t>
            </a:r>
            <a:r>
              <a:rPr lang="en-US" altLang="en-US" sz="3200" dirty="0" err="1">
                <a:latin typeface="VNI-Souvir" pitchFamily="2" charset="0"/>
              </a:rPr>
              <a:t>laø</a:t>
            </a:r>
            <a:r>
              <a:rPr lang="en-US" altLang="en-US" sz="3200" dirty="0">
                <a:latin typeface="VNI-Souvir" pitchFamily="2" charset="0"/>
              </a:rPr>
              <a:t> </a:t>
            </a:r>
            <a:r>
              <a:rPr lang="en-US" altLang="en-US" sz="3200" dirty="0" err="1">
                <a:latin typeface="VNI-Souvir" pitchFamily="2" charset="0"/>
              </a:rPr>
              <a:t>soá</a:t>
            </a:r>
            <a:r>
              <a:rPr lang="en-US" altLang="en-US" sz="3200" dirty="0">
                <a:latin typeface="VNI-Souvir" pitchFamily="2" charset="0"/>
              </a:rPr>
              <a:t> </a:t>
            </a:r>
            <a:r>
              <a:rPr lang="en-US" altLang="en-US" sz="3200" dirty="0" err="1">
                <a:latin typeface="VNI-Souvir" pitchFamily="2" charset="0"/>
              </a:rPr>
              <a:t>saûn</a:t>
            </a:r>
            <a:r>
              <a:rPr lang="en-US" altLang="en-US" sz="3200" dirty="0">
                <a:latin typeface="VNI-Souvir" pitchFamily="2" charset="0"/>
              </a:rPr>
              <a:t> </a:t>
            </a:r>
            <a:r>
              <a:rPr lang="en-US" altLang="en-US" sz="3200" dirty="0" err="1">
                <a:latin typeface="VNI-Souvir" pitchFamily="2" charset="0"/>
              </a:rPr>
              <a:t>phaåm</a:t>
            </a:r>
            <a:r>
              <a:rPr lang="en-US" altLang="en-US" sz="3200" dirty="0">
                <a:latin typeface="VNI-Souvir" pitchFamily="2" charset="0"/>
              </a:rPr>
              <a:t> </a:t>
            </a:r>
            <a:r>
              <a:rPr lang="en-US" altLang="en-US" sz="3200" dirty="0" err="1">
                <a:latin typeface="VNI-Souvir" pitchFamily="2" charset="0"/>
              </a:rPr>
              <a:t>SX</a:t>
            </a:r>
            <a:r>
              <a:rPr lang="en-US" altLang="en-US" sz="3200" dirty="0">
                <a:latin typeface="VNI-Souvir" pitchFamily="2" charset="0"/>
              </a:rPr>
              <a:t> </a:t>
            </a:r>
            <a:r>
              <a:rPr lang="en-US" altLang="en-US" sz="3200" dirty="0" err="1">
                <a:latin typeface="VNI-Souvir" pitchFamily="2" charset="0"/>
              </a:rPr>
              <a:t>tính</a:t>
            </a:r>
            <a:r>
              <a:rPr lang="en-US" altLang="en-US" sz="3200" dirty="0">
                <a:latin typeface="VNI-Souvir" pitchFamily="2" charset="0"/>
              </a:rPr>
              <a:t> </a:t>
            </a:r>
            <a:r>
              <a:rPr lang="en-US" altLang="en-US" sz="3200" dirty="0" err="1">
                <a:latin typeface="VNI-Souvir" pitchFamily="2" charset="0"/>
              </a:rPr>
              <a:t>trung</a:t>
            </a:r>
            <a:r>
              <a:rPr lang="en-US" altLang="en-US" sz="3200" dirty="0">
                <a:latin typeface="VNI-Souvir" pitchFamily="2" charset="0"/>
              </a:rPr>
              <a:t> </a:t>
            </a:r>
            <a:r>
              <a:rPr lang="en-US" altLang="en-US" sz="3200" dirty="0" err="1">
                <a:latin typeface="VNI-Souvir" pitchFamily="2" charset="0"/>
              </a:rPr>
              <a:t>bình</a:t>
            </a:r>
            <a:r>
              <a:rPr lang="en-US" altLang="en-US" sz="3200" dirty="0">
                <a:latin typeface="VNI-Souvir" pitchFamily="2" charset="0"/>
              </a:rPr>
              <a:t> </a:t>
            </a:r>
            <a:r>
              <a:rPr lang="en-US" altLang="en-US" sz="3200" dirty="0" err="1">
                <a:latin typeface="VNI-Souvir" pitchFamily="2" charset="0"/>
              </a:rPr>
              <a:t>treân</a:t>
            </a:r>
            <a:r>
              <a:rPr lang="en-US" altLang="en-US" sz="3200" dirty="0">
                <a:latin typeface="VNI-Souvir" pitchFamily="2" charset="0"/>
              </a:rPr>
              <a:t> </a:t>
            </a:r>
            <a:r>
              <a:rPr lang="en-US" altLang="en-US" sz="3200" dirty="0" err="1">
                <a:latin typeface="VNI-Souvir" pitchFamily="2" charset="0"/>
              </a:rPr>
              <a:t>moät</a:t>
            </a:r>
            <a:r>
              <a:rPr lang="en-US" altLang="en-US" sz="3200" dirty="0">
                <a:latin typeface="VNI-Souvir" pitchFamily="2" charset="0"/>
              </a:rPr>
              <a:t> </a:t>
            </a:r>
            <a:r>
              <a:rPr lang="en-US" altLang="en-US" sz="3200" dirty="0" err="1">
                <a:latin typeface="VNI-Souvir" pitchFamily="2" charset="0"/>
              </a:rPr>
              <a:t>ñôn</a:t>
            </a:r>
            <a:r>
              <a:rPr lang="en-US" altLang="en-US" sz="3200" dirty="0">
                <a:latin typeface="VNI-Souvir" pitchFamily="2" charset="0"/>
              </a:rPr>
              <a:t> </a:t>
            </a:r>
            <a:r>
              <a:rPr lang="en-US" altLang="en-US" sz="3200" dirty="0" err="1">
                <a:latin typeface="VNI-Souvir" pitchFamily="2" charset="0"/>
              </a:rPr>
              <a:t>vò</a:t>
            </a:r>
            <a:r>
              <a:rPr lang="en-US" altLang="en-US" sz="3200" dirty="0">
                <a:latin typeface="VNI-Souvir" pitchFamily="2" charset="0"/>
              </a:rPr>
              <a:t> </a:t>
            </a:r>
            <a:r>
              <a:rPr lang="en-US" altLang="en-US" sz="3200" dirty="0" err="1">
                <a:latin typeface="VNI-Souvir" pitchFamily="2" charset="0"/>
              </a:rPr>
              <a:t>YTSX</a:t>
            </a:r>
            <a:r>
              <a:rPr lang="en-US" altLang="en-US" sz="3200" dirty="0">
                <a:latin typeface="VNI-Souvir" pitchFamily="2" charset="0"/>
              </a:rPr>
              <a:t> </a:t>
            </a:r>
            <a:r>
              <a:rPr lang="en-US" altLang="en-US" sz="3200" dirty="0" err="1">
                <a:latin typeface="VNI-Souvir" pitchFamily="2" charset="0"/>
              </a:rPr>
              <a:t>ñoù</a:t>
            </a:r>
            <a:r>
              <a:rPr lang="en-US" altLang="en-US" sz="3200" dirty="0">
                <a:latin typeface="VNI-Souvir" pitchFamily="2" charset="0"/>
              </a:rPr>
              <a:t>. </a:t>
            </a:r>
          </a:p>
          <a:p>
            <a:pPr algn="just" eaLnBrk="1" hangingPunct="1"/>
            <a:r>
              <a:rPr lang="en-US" altLang="en-US" sz="3200" dirty="0" err="1">
                <a:latin typeface="VNI-Souvir" pitchFamily="2" charset="0"/>
              </a:rPr>
              <a:t>Coâng</a:t>
            </a:r>
            <a:r>
              <a:rPr lang="en-US" altLang="en-US" sz="3200" dirty="0">
                <a:latin typeface="VNI-Souvir" pitchFamily="2" charset="0"/>
              </a:rPr>
              <a:t> </a:t>
            </a:r>
            <a:r>
              <a:rPr lang="en-US" altLang="en-US" sz="3200" dirty="0" err="1">
                <a:latin typeface="VNI-Souvir" pitchFamily="2" charset="0"/>
              </a:rPr>
              <a:t>thöùc</a:t>
            </a:r>
            <a:r>
              <a:rPr lang="en-US" altLang="en-US" sz="3200" dirty="0">
                <a:latin typeface="VNI-Souvir" pitchFamily="2" charset="0"/>
              </a:rPr>
              <a:t> </a:t>
            </a:r>
            <a:r>
              <a:rPr lang="en-US" altLang="en-US" sz="3200" dirty="0" err="1">
                <a:latin typeface="VNI-Souvir" pitchFamily="2" charset="0"/>
              </a:rPr>
              <a:t>tính</a:t>
            </a:r>
            <a:r>
              <a:rPr lang="en-US" altLang="en-US" sz="3200" dirty="0">
                <a:latin typeface="VNI-Souvir" pitchFamily="2" charset="0"/>
              </a:rPr>
              <a:t> </a:t>
            </a:r>
            <a:r>
              <a:rPr lang="en-US" altLang="en-US" sz="3200" dirty="0" err="1">
                <a:latin typeface="VNI-Souvir" pitchFamily="2" charset="0"/>
              </a:rPr>
              <a:t>naêng</a:t>
            </a:r>
            <a:r>
              <a:rPr lang="en-US" altLang="en-US" sz="3200" dirty="0">
                <a:latin typeface="VNI-Souvir" pitchFamily="2" charset="0"/>
              </a:rPr>
              <a:t> </a:t>
            </a:r>
            <a:r>
              <a:rPr lang="en-US" altLang="en-US" sz="3200" dirty="0" err="1">
                <a:latin typeface="VNI-Souvir" pitchFamily="2" charset="0"/>
              </a:rPr>
              <a:t>suaát</a:t>
            </a:r>
            <a:r>
              <a:rPr lang="en-US" altLang="en-US" sz="3200" dirty="0">
                <a:latin typeface="VNI-Souvir" pitchFamily="2" charset="0"/>
              </a:rPr>
              <a:t> </a:t>
            </a:r>
            <a:r>
              <a:rPr lang="en-US" altLang="en-US" sz="3200" dirty="0" err="1">
                <a:latin typeface="VNI-Souvir" pitchFamily="2" charset="0"/>
              </a:rPr>
              <a:t>trung</a:t>
            </a:r>
            <a:r>
              <a:rPr lang="en-US" altLang="en-US" sz="3200" dirty="0">
                <a:latin typeface="VNI-Souvir" pitchFamily="2" charset="0"/>
              </a:rPr>
              <a:t> </a:t>
            </a:r>
            <a:r>
              <a:rPr lang="en-US" altLang="en-US" sz="3200" dirty="0" err="1">
                <a:latin typeface="VNI-Souvir" pitchFamily="2" charset="0"/>
              </a:rPr>
              <a:t>bình</a:t>
            </a:r>
            <a:r>
              <a:rPr lang="en-US" altLang="en-US" sz="3200" dirty="0">
                <a:latin typeface="VNI-Souvir" pitchFamily="2" charset="0"/>
              </a:rPr>
              <a:t> </a:t>
            </a:r>
            <a:r>
              <a:rPr lang="en-US" altLang="en-US" sz="3200" dirty="0" err="1">
                <a:latin typeface="VNI-Souvir" pitchFamily="2" charset="0"/>
              </a:rPr>
              <a:t>cuûa</a:t>
            </a:r>
            <a:r>
              <a:rPr lang="en-US" altLang="en-US" sz="3200" dirty="0">
                <a:latin typeface="VNI-Souvir" pitchFamily="2" charset="0"/>
              </a:rPr>
              <a:t> </a:t>
            </a:r>
            <a:r>
              <a:rPr lang="en-US" altLang="en-US" sz="3200" dirty="0" err="1">
                <a:latin typeface="VNI-Souvir" pitchFamily="2" charset="0"/>
              </a:rPr>
              <a:t>lao</a:t>
            </a:r>
            <a:r>
              <a:rPr lang="en-US" altLang="en-US" sz="3200" dirty="0">
                <a:latin typeface="VNI-Souvir" pitchFamily="2" charset="0"/>
              </a:rPr>
              <a:t> </a:t>
            </a:r>
            <a:r>
              <a:rPr lang="en-US" altLang="en-US" sz="3200" dirty="0" err="1">
                <a:latin typeface="VNI-Souvir" pitchFamily="2" charset="0"/>
              </a:rPr>
              <a:t>ñoäng</a:t>
            </a:r>
            <a:r>
              <a:rPr lang="en-US" altLang="en-US" sz="3200" dirty="0">
                <a:latin typeface="VNI-Souvir" pitchFamily="2" charset="0"/>
              </a:rPr>
              <a:t>:</a:t>
            </a:r>
          </a:p>
        </p:txBody>
      </p:sp>
      <p:graphicFrame>
        <p:nvGraphicFramePr>
          <p:cNvPr id="101380" name="Object 4">
            <a:extLst>
              <a:ext uri="{FF2B5EF4-FFF2-40B4-BE49-F238E27FC236}">
                <a16:creationId xmlns:a16="http://schemas.microsoft.com/office/drawing/2014/main" id="{84B4175A-06AB-FEA3-9783-A00B39C3B906}"/>
              </a:ext>
            </a:extLst>
          </p:cNvPr>
          <p:cNvGraphicFramePr>
            <a:graphicFrameLocks noChangeAspect="1"/>
          </p:cNvGraphicFramePr>
          <p:nvPr/>
        </p:nvGraphicFramePr>
        <p:xfrm>
          <a:off x="5657851" y="4572001"/>
          <a:ext cx="2170113" cy="1216025"/>
        </p:xfrm>
        <a:graphic>
          <a:graphicData uri="http://schemas.openxmlformats.org/presentationml/2006/ole">
            <mc:AlternateContent xmlns:mc="http://schemas.openxmlformats.org/markup-compatibility/2006">
              <mc:Choice xmlns:v="urn:schemas-microsoft-com:vml" Requires="v">
                <p:oleObj name="Equation" r:id="rId2" imgW="685800" imgH="393700" progId="Equation.3">
                  <p:embed/>
                </p:oleObj>
              </mc:Choice>
              <mc:Fallback>
                <p:oleObj name="Equation" r:id="rId2" imgW="685800" imgH="393700" progId="Equation.3">
                  <p:embed/>
                  <p:pic>
                    <p:nvPicPr>
                      <p:cNvPr id="101380" name="Object 4">
                        <a:extLst>
                          <a:ext uri="{FF2B5EF4-FFF2-40B4-BE49-F238E27FC236}">
                            <a16:creationId xmlns:a16="http://schemas.microsoft.com/office/drawing/2014/main" id="{84B4175A-06AB-FEA3-9783-A00B39C3B90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657851" y="4572001"/>
                        <a:ext cx="2170113" cy="121602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nodeType="clickEffect">
                                  <p:stCondLst>
                                    <p:cond delay="0"/>
                                  </p:stCondLst>
                                  <p:childTnLst>
                                    <p:set>
                                      <p:cBhvr>
                                        <p:cTn id="6" dur="1" fill="hold">
                                          <p:stCondLst>
                                            <p:cond delay="0"/>
                                          </p:stCondLst>
                                        </p:cTn>
                                        <p:tgtEl>
                                          <p:spTgt spid="101379">
                                            <p:txEl>
                                              <p:pRg st="0" end="0"/>
                                            </p:txEl>
                                          </p:spTgt>
                                        </p:tgtEl>
                                        <p:attrNameLst>
                                          <p:attrName>style.visibility</p:attrName>
                                        </p:attrNameLst>
                                      </p:cBhvr>
                                      <p:to>
                                        <p:strVal val="visible"/>
                                      </p:to>
                                    </p:set>
                                    <p:anim calcmode="lin" valueType="num">
                                      <p:cBhvr additive="base">
                                        <p:cTn id="7" dur="500" fill="hold"/>
                                        <p:tgtEl>
                                          <p:spTgt spid="101379">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101379">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101379">
                                            <p:txEl>
                                              <p:pRg st="1" end="1"/>
                                            </p:txEl>
                                          </p:spTgt>
                                        </p:tgtEl>
                                        <p:attrNameLst>
                                          <p:attrName>style.visibility</p:attrName>
                                        </p:attrNameLst>
                                      </p:cBhvr>
                                      <p:to>
                                        <p:strVal val="visible"/>
                                      </p:to>
                                    </p:set>
                                    <p:anim calcmode="lin" valueType="num">
                                      <p:cBhvr additive="base">
                                        <p:cTn id="13" dur="500" fill="hold"/>
                                        <p:tgtEl>
                                          <p:spTgt spid="101379">
                                            <p:txEl>
                                              <p:pRg st="1" end="1"/>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101379">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nodeType="clickEffect">
                                  <p:stCondLst>
                                    <p:cond delay="0"/>
                                  </p:stCondLst>
                                  <p:childTnLst>
                                    <p:set>
                                      <p:cBhvr>
                                        <p:cTn id="18" dur="1" fill="hold">
                                          <p:stCondLst>
                                            <p:cond delay="0"/>
                                          </p:stCondLst>
                                        </p:cTn>
                                        <p:tgtEl>
                                          <p:spTgt spid="101380"/>
                                        </p:tgtEl>
                                        <p:attrNameLst>
                                          <p:attrName>style.visibility</p:attrName>
                                        </p:attrNameLst>
                                      </p:cBhvr>
                                      <p:to>
                                        <p:strVal val="visible"/>
                                      </p:to>
                                    </p:set>
                                    <p:anim calcmode="lin" valueType="num">
                                      <p:cBhvr additive="base">
                                        <p:cTn id="19" dur="500" fill="hold"/>
                                        <p:tgtEl>
                                          <p:spTgt spid="101380"/>
                                        </p:tgtEl>
                                        <p:attrNameLst>
                                          <p:attrName>ppt_x</p:attrName>
                                        </p:attrNameLst>
                                      </p:cBhvr>
                                      <p:tavLst>
                                        <p:tav tm="0">
                                          <p:val>
                                            <p:strVal val="#ppt_x"/>
                                          </p:val>
                                        </p:tav>
                                        <p:tav tm="100000">
                                          <p:val>
                                            <p:strVal val="#ppt_x"/>
                                          </p:val>
                                        </p:tav>
                                      </p:tavLst>
                                    </p:anim>
                                    <p:anim calcmode="lin" valueType="num">
                                      <p:cBhvr additive="base">
                                        <p:cTn id="20" dur="500" fill="hold"/>
                                        <p:tgtEl>
                                          <p:spTgt spid="10138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8" name="Rectangle 2">
            <a:extLst>
              <a:ext uri="{FF2B5EF4-FFF2-40B4-BE49-F238E27FC236}">
                <a16:creationId xmlns:a16="http://schemas.microsoft.com/office/drawing/2014/main" id="{0666FA65-BDCF-A09A-5A22-EBC2FC402C6B}"/>
              </a:ext>
            </a:extLst>
          </p:cNvPr>
          <p:cNvSpPr>
            <a:spLocks noGrp="1" noChangeArrowheads="1"/>
          </p:cNvSpPr>
          <p:nvPr>
            <p:ph type="title"/>
          </p:nvPr>
        </p:nvSpPr>
        <p:spPr>
          <a:xfrm>
            <a:off x="2095500" y="415923"/>
            <a:ext cx="8001000" cy="1216025"/>
          </a:xfrm>
        </p:spPr>
        <p:txBody>
          <a:bodyPr>
            <a:normAutofit fontScale="90000"/>
          </a:bodyPr>
          <a:lstStyle/>
          <a:p>
            <a:pPr eaLnBrk="1" hangingPunct="1"/>
            <a:r>
              <a:rPr lang="en-US" altLang="en-US" b="1" dirty="0">
                <a:latin typeface="VNI-Souvir" pitchFamily="2" charset="0"/>
              </a:rPr>
              <a:t>3. </a:t>
            </a:r>
            <a:r>
              <a:rPr lang="en-US" altLang="en-US" b="1" dirty="0" err="1">
                <a:latin typeface="VNI-Souvir" pitchFamily="2" charset="0"/>
              </a:rPr>
              <a:t>NAÊNG</a:t>
            </a:r>
            <a:r>
              <a:rPr lang="en-US" altLang="en-US" b="1" dirty="0">
                <a:latin typeface="VNI-Souvir" pitchFamily="2" charset="0"/>
              </a:rPr>
              <a:t> </a:t>
            </a:r>
            <a:r>
              <a:rPr lang="en-US" altLang="en-US" b="1" dirty="0" err="1">
                <a:latin typeface="VNI-Souvir" pitchFamily="2" charset="0"/>
              </a:rPr>
              <a:t>SUAÁT</a:t>
            </a:r>
            <a:r>
              <a:rPr lang="en-US" altLang="en-US" b="1" dirty="0">
                <a:latin typeface="VNI-Souvir" pitchFamily="2" charset="0"/>
              </a:rPr>
              <a:t> </a:t>
            </a:r>
            <a:r>
              <a:rPr lang="en-US" altLang="en-US" b="1" dirty="0" err="1">
                <a:latin typeface="VNI-Souvir" pitchFamily="2" charset="0"/>
              </a:rPr>
              <a:t>BIEÂN</a:t>
            </a:r>
            <a:r>
              <a:rPr lang="en-US" altLang="en-US" b="1" dirty="0">
                <a:latin typeface="VNI-Souvir" pitchFamily="2" charset="0"/>
              </a:rPr>
              <a:t> ( MP)</a:t>
            </a:r>
            <a:br>
              <a:rPr lang="en-US" altLang="en-US" i="1" dirty="0">
                <a:latin typeface="VNI-Souvir" pitchFamily="2" charset="0"/>
              </a:rPr>
            </a:br>
            <a:endParaRPr lang="en-US" altLang="en-US" i="1" dirty="0">
              <a:latin typeface="VNI-Souvir" pitchFamily="2" charset="0"/>
            </a:endParaRPr>
          </a:p>
        </p:txBody>
      </p:sp>
      <p:sp>
        <p:nvSpPr>
          <p:cNvPr id="24579" name="Rectangle 3">
            <a:extLst>
              <a:ext uri="{FF2B5EF4-FFF2-40B4-BE49-F238E27FC236}">
                <a16:creationId xmlns:a16="http://schemas.microsoft.com/office/drawing/2014/main" id="{80741019-F161-AC69-C884-E505443781B8}"/>
              </a:ext>
            </a:extLst>
          </p:cNvPr>
          <p:cNvSpPr>
            <a:spLocks noGrp="1" noChangeArrowheads="1"/>
          </p:cNvSpPr>
          <p:nvPr>
            <p:ph type="body" idx="1"/>
          </p:nvPr>
        </p:nvSpPr>
        <p:spPr>
          <a:xfrm>
            <a:off x="1405467" y="1905000"/>
            <a:ext cx="10278533" cy="4267200"/>
          </a:xfrm>
        </p:spPr>
        <p:txBody>
          <a:bodyPr>
            <a:normAutofit/>
          </a:bodyPr>
          <a:lstStyle/>
          <a:p>
            <a:pPr eaLnBrk="1" hangingPunct="1"/>
            <a:r>
              <a:rPr lang="en-US" altLang="en-US" sz="3200" dirty="0" err="1">
                <a:latin typeface="VNI-Souvir" pitchFamily="2" charset="0"/>
              </a:rPr>
              <a:t>Naêng</a:t>
            </a:r>
            <a:r>
              <a:rPr lang="en-US" altLang="en-US" sz="3200" dirty="0">
                <a:latin typeface="VNI-Souvir" pitchFamily="2" charset="0"/>
              </a:rPr>
              <a:t> </a:t>
            </a:r>
            <a:r>
              <a:rPr lang="en-US" altLang="en-US" sz="3200" dirty="0" err="1">
                <a:latin typeface="VNI-Souvir" pitchFamily="2" charset="0"/>
              </a:rPr>
              <a:t>suaát</a:t>
            </a:r>
            <a:r>
              <a:rPr lang="en-US" altLang="en-US" sz="3200" dirty="0">
                <a:latin typeface="VNI-Souvir" pitchFamily="2" charset="0"/>
              </a:rPr>
              <a:t> </a:t>
            </a:r>
            <a:r>
              <a:rPr lang="en-US" altLang="en-US" sz="3200" dirty="0" err="1">
                <a:latin typeface="VNI-Souvir" pitchFamily="2" charset="0"/>
              </a:rPr>
              <a:t>bieân</a:t>
            </a:r>
            <a:r>
              <a:rPr lang="en-US" altLang="en-US" sz="3200" dirty="0">
                <a:latin typeface="VNI-Souvir" pitchFamily="2" charset="0"/>
              </a:rPr>
              <a:t> </a:t>
            </a:r>
            <a:r>
              <a:rPr lang="en-US" altLang="en-US" sz="3200" dirty="0" err="1">
                <a:latin typeface="VNI-Souvir" pitchFamily="2" charset="0"/>
              </a:rPr>
              <a:t>cuûa</a:t>
            </a:r>
            <a:r>
              <a:rPr lang="en-US" altLang="en-US" sz="3200" dirty="0">
                <a:latin typeface="VNI-Souvir" pitchFamily="2" charset="0"/>
              </a:rPr>
              <a:t> </a:t>
            </a:r>
            <a:r>
              <a:rPr lang="en-US" altLang="en-US" sz="3200" dirty="0" err="1">
                <a:latin typeface="VNI-Souvir" pitchFamily="2" charset="0"/>
              </a:rPr>
              <a:t>moät</a:t>
            </a:r>
            <a:r>
              <a:rPr lang="en-US" altLang="en-US" sz="3200" dirty="0">
                <a:latin typeface="VNI-Souvir" pitchFamily="2" charset="0"/>
              </a:rPr>
              <a:t> </a:t>
            </a:r>
            <a:r>
              <a:rPr lang="en-US" altLang="en-US" sz="3200" dirty="0" err="1">
                <a:latin typeface="VNI-Souvir" pitchFamily="2" charset="0"/>
              </a:rPr>
              <a:t>YTSX</a:t>
            </a:r>
            <a:r>
              <a:rPr lang="en-US" altLang="en-US" sz="3200" dirty="0">
                <a:latin typeface="VNI-Souvir" pitchFamily="2" charset="0"/>
              </a:rPr>
              <a:t> </a:t>
            </a:r>
            <a:r>
              <a:rPr lang="en-US" altLang="en-US" sz="3200" dirty="0" err="1">
                <a:latin typeface="VNI-Souvir" pitchFamily="2" charset="0"/>
              </a:rPr>
              <a:t>bieán</a:t>
            </a:r>
            <a:r>
              <a:rPr lang="en-US" altLang="en-US" sz="3200" dirty="0">
                <a:latin typeface="VNI-Souvir" pitchFamily="2" charset="0"/>
              </a:rPr>
              <a:t> </a:t>
            </a:r>
            <a:r>
              <a:rPr lang="en-US" altLang="en-US" sz="3200" dirty="0" err="1">
                <a:latin typeface="VNI-Souvir" pitchFamily="2" charset="0"/>
              </a:rPr>
              <a:t>ñoåi</a:t>
            </a:r>
            <a:r>
              <a:rPr lang="en-US" altLang="en-US" sz="3200" dirty="0">
                <a:latin typeface="VNI-Souvir" pitchFamily="2" charset="0"/>
              </a:rPr>
              <a:t> </a:t>
            </a:r>
          </a:p>
          <a:p>
            <a:pPr lvl="1" eaLnBrk="1" hangingPunct="1"/>
            <a:r>
              <a:rPr lang="en-US" altLang="en-US" sz="3200" dirty="0" err="1">
                <a:latin typeface="VNI-Souvir" pitchFamily="2" charset="0"/>
              </a:rPr>
              <a:t>Laø</a:t>
            </a:r>
            <a:r>
              <a:rPr lang="en-US" altLang="en-US" sz="3200" dirty="0">
                <a:latin typeface="VNI-Souvir" pitchFamily="2" charset="0"/>
              </a:rPr>
              <a:t> </a:t>
            </a:r>
            <a:r>
              <a:rPr lang="en-US" altLang="en-US" sz="3200" dirty="0" err="1">
                <a:latin typeface="VNI-Souvir" pitchFamily="2" charset="0"/>
              </a:rPr>
              <a:t>phaàn</a:t>
            </a:r>
            <a:r>
              <a:rPr lang="en-US" altLang="en-US" sz="3200" dirty="0">
                <a:latin typeface="VNI-Souvir" pitchFamily="2" charset="0"/>
              </a:rPr>
              <a:t> </a:t>
            </a:r>
            <a:r>
              <a:rPr lang="en-US" altLang="en-US" sz="3200" dirty="0" err="1">
                <a:latin typeface="VNI-Souvir" pitchFamily="2" charset="0"/>
              </a:rPr>
              <a:t>thay</a:t>
            </a:r>
            <a:r>
              <a:rPr lang="en-US" altLang="en-US" sz="3200" dirty="0">
                <a:latin typeface="VNI-Souvir" pitchFamily="2" charset="0"/>
              </a:rPr>
              <a:t> </a:t>
            </a:r>
            <a:r>
              <a:rPr lang="en-US" altLang="en-US" sz="3200" dirty="0" err="1">
                <a:latin typeface="VNI-Souvir" pitchFamily="2" charset="0"/>
              </a:rPr>
              <a:t>ñoåi</a:t>
            </a:r>
            <a:r>
              <a:rPr lang="en-US" altLang="en-US" sz="3200" dirty="0">
                <a:latin typeface="VNI-Souvir" pitchFamily="2" charset="0"/>
              </a:rPr>
              <a:t> </a:t>
            </a:r>
            <a:r>
              <a:rPr lang="en-US" altLang="en-US" sz="3200" dirty="0" err="1">
                <a:latin typeface="VNI-Souvir" pitchFamily="2" charset="0"/>
              </a:rPr>
              <a:t>trong</a:t>
            </a:r>
            <a:r>
              <a:rPr lang="en-US" altLang="en-US" sz="3200" dirty="0">
                <a:latin typeface="VNI-Souvir" pitchFamily="2" charset="0"/>
              </a:rPr>
              <a:t> Q</a:t>
            </a:r>
          </a:p>
          <a:p>
            <a:pPr lvl="1" eaLnBrk="1" hangingPunct="1"/>
            <a:r>
              <a:rPr lang="en-US" altLang="en-US" sz="3200" dirty="0">
                <a:latin typeface="VNI-Souvir" pitchFamily="2" charset="0"/>
              </a:rPr>
              <a:t>Khi </a:t>
            </a:r>
            <a:r>
              <a:rPr lang="en-US" altLang="en-US" sz="3200" dirty="0" err="1">
                <a:latin typeface="VNI-Souvir" pitchFamily="2" charset="0"/>
              </a:rPr>
              <a:t>thay</a:t>
            </a:r>
            <a:r>
              <a:rPr lang="en-US" altLang="en-US" sz="3200" dirty="0">
                <a:latin typeface="VNI-Souvir" pitchFamily="2" charset="0"/>
              </a:rPr>
              <a:t> </a:t>
            </a:r>
            <a:r>
              <a:rPr lang="en-US" altLang="en-US" sz="3200" dirty="0" err="1">
                <a:latin typeface="VNI-Souvir" pitchFamily="2" charset="0"/>
              </a:rPr>
              <a:t>ñoåi</a:t>
            </a:r>
            <a:r>
              <a:rPr lang="en-US" altLang="en-US" sz="3200" dirty="0">
                <a:latin typeface="VNI-Souvir" pitchFamily="2" charset="0"/>
              </a:rPr>
              <a:t> </a:t>
            </a:r>
            <a:r>
              <a:rPr lang="en-US" altLang="en-US" sz="3200" b="1" i="1" u="sng" dirty="0" err="1">
                <a:solidFill>
                  <a:srgbClr val="FF0000"/>
                </a:solidFill>
                <a:latin typeface="VNI-Souvir" pitchFamily="2" charset="0"/>
              </a:rPr>
              <a:t>moät</a:t>
            </a:r>
            <a:r>
              <a:rPr lang="en-US" altLang="en-US" sz="3200" b="1" i="1" u="sng" dirty="0">
                <a:solidFill>
                  <a:srgbClr val="FF0000"/>
                </a:solidFill>
                <a:latin typeface="VNI-Souvir" pitchFamily="2" charset="0"/>
              </a:rPr>
              <a:t> </a:t>
            </a:r>
            <a:r>
              <a:rPr lang="en-US" altLang="en-US" sz="3200" b="1" i="1" u="sng" dirty="0" err="1">
                <a:solidFill>
                  <a:srgbClr val="FF0000"/>
                </a:solidFill>
                <a:latin typeface="VNI-Souvir" pitchFamily="2" charset="0"/>
              </a:rPr>
              <a:t>ñôn</a:t>
            </a:r>
            <a:r>
              <a:rPr lang="en-US" altLang="en-US" sz="3200" b="1" i="1" u="sng" dirty="0">
                <a:solidFill>
                  <a:srgbClr val="FF0000"/>
                </a:solidFill>
                <a:latin typeface="VNI-Souvir" pitchFamily="2" charset="0"/>
              </a:rPr>
              <a:t> </a:t>
            </a:r>
            <a:r>
              <a:rPr lang="en-US" altLang="en-US" sz="3200" b="1" i="1" u="sng" dirty="0" err="1">
                <a:solidFill>
                  <a:srgbClr val="FF0000"/>
                </a:solidFill>
                <a:latin typeface="VNI-Souvir" pitchFamily="2" charset="0"/>
              </a:rPr>
              <a:t>vò</a:t>
            </a:r>
            <a:r>
              <a:rPr lang="en-US" altLang="en-US" sz="3200" b="1" i="1" u="sng" dirty="0">
                <a:solidFill>
                  <a:srgbClr val="FF0000"/>
                </a:solidFill>
                <a:latin typeface="VNI-Souvir" pitchFamily="2" charset="0"/>
              </a:rPr>
              <a:t> </a:t>
            </a:r>
            <a:r>
              <a:rPr lang="en-US" altLang="en-US" sz="3200" dirty="0" err="1">
                <a:latin typeface="VNI-Souvir" pitchFamily="2" charset="0"/>
              </a:rPr>
              <a:t>YTSX</a:t>
            </a:r>
            <a:r>
              <a:rPr lang="en-US" altLang="en-US" sz="3200" dirty="0">
                <a:latin typeface="VNI-Souvir" pitchFamily="2" charset="0"/>
              </a:rPr>
              <a:t> </a:t>
            </a:r>
            <a:r>
              <a:rPr lang="en-US" altLang="en-US" sz="3200" dirty="0" err="1">
                <a:latin typeface="VNI-Souvir" pitchFamily="2" charset="0"/>
              </a:rPr>
              <a:t>bieán</a:t>
            </a:r>
            <a:r>
              <a:rPr lang="en-US" altLang="en-US" sz="3200" dirty="0">
                <a:latin typeface="VNI-Souvir" pitchFamily="2" charset="0"/>
              </a:rPr>
              <a:t> </a:t>
            </a:r>
            <a:r>
              <a:rPr lang="en-US" altLang="en-US" sz="3200" dirty="0" err="1">
                <a:latin typeface="VNI-Souvir" pitchFamily="2" charset="0"/>
              </a:rPr>
              <a:t>ñoåi</a:t>
            </a:r>
            <a:r>
              <a:rPr lang="en-US" altLang="en-US" sz="3200" dirty="0">
                <a:latin typeface="VNI-Souvir" pitchFamily="2" charset="0"/>
              </a:rPr>
              <a:t> </a:t>
            </a:r>
          </a:p>
          <a:p>
            <a:pPr lvl="1" eaLnBrk="1" hangingPunct="1"/>
            <a:r>
              <a:rPr lang="en-US" altLang="en-US" sz="3200" dirty="0">
                <a:latin typeface="VNI-Souvir" pitchFamily="2" charset="0"/>
              </a:rPr>
              <a:t>Trong </a:t>
            </a:r>
            <a:r>
              <a:rPr lang="en-US" altLang="en-US" sz="3200" dirty="0" err="1">
                <a:latin typeface="VNI-Souvir" pitchFamily="2" charset="0"/>
              </a:rPr>
              <a:t>khi</a:t>
            </a:r>
            <a:r>
              <a:rPr lang="en-US" altLang="en-US" sz="3200" dirty="0">
                <a:latin typeface="VNI-Souvir" pitchFamily="2" charset="0"/>
              </a:rPr>
              <a:t> </a:t>
            </a:r>
            <a:r>
              <a:rPr lang="en-US" altLang="en-US" sz="3200" dirty="0" err="1">
                <a:latin typeface="VNI-Souvir" pitchFamily="2" charset="0"/>
              </a:rPr>
              <a:t>caùc</a:t>
            </a:r>
            <a:r>
              <a:rPr lang="en-US" altLang="en-US" sz="3200" dirty="0">
                <a:latin typeface="VNI-Souvir" pitchFamily="2" charset="0"/>
              </a:rPr>
              <a:t> </a:t>
            </a:r>
            <a:r>
              <a:rPr lang="en-US" altLang="en-US" sz="3200" dirty="0" err="1">
                <a:latin typeface="VNI-Souvir" pitchFamily="2" charset="0"/>
              </a:rPr>
              <a:t>YTSX</a:t>
            </a:r>
            <a:r>
              <a:rPr lang="en-US" altLang="en-US" sz="3200" dirty="0">
                <a:latin typeface="VNI-Souvir" pitchFamily="2" charset="0"/>
              </a:rPr>
              <a:t> </a:t>
            </a:r>
            <a:r>
              <a:rPr lang="en-US" altLang="en-US" sz="3200" dirty="0" err="1">
                <a:latin typeface="VNI-Souvir" pitchFamily="2" charset="0"/>
              </a:rPr>
              <a:t>khaùc</a:t>
            </a:r>
            <a:r>
              <a:rPr lang="en-US" altLang="en-US" sz="3200" dirty="0">
                <a:latin typeface="VNI-Souvir" pitchFamily="2" charset="0"/>
              </a:rPr>
              <a:t> </a:t>
            </a:r>
            <a:r>
              <a:rPr lang="en-US" altLang="en-US" sz="3200" dirty="0" err="1">
                <a:latin typeface="VNI-Souvir" pitchFamily="2" charset="0"/>
              </a:rPr>
              <a:t>ñöôïc</a:t>
            </a:r>
            <a:r>
              <a:rPr lang="en-US" altLang="en-US" sz="3200" dirty="0">
                <a:latin typeface="VNI-Souvir" pitchFamily="2" charset="0"/>
              </a:rPr>
              <a:t> </a:t>
            </a:r>
            <a:r>
              <a:rPr lang="en-US" altLang="en-US" sz="3200" dirty="0" err="1">
                <a:latin typeface="VNI-Souvir" pitchFamily="2" charset="0"/>
              </a:rPr>
              <a:t>giöõ</a:t>
            </a:r>
            <a:r>
              <a:rPr lang="en-US" altLang="en-US" sz="3200" dirty="0">
                <a:latin typeface="VNI-Souvir" pitchFamily="2" charset="0"/>
              </a:rPr>
              <a:t> </a:t>
            </a:r>
            <a:r>
              <a:rPr lang="en-US" altLang="en-US" sz="3200" dirty="0" err="1">
                <a:latin typeface="VNI-Souvir" pitchFamily="2" charset="0"/>
              </a:rPr>
              <a:t>nguyeân</a:t>
            </a:r>
            <a:endParaRPr lang="en-US" altLang="en-US" sz="3200" dirty="0">
              <a:latin typeface="VNI-Souvir" pitchFamily="2" charset="0"/>
            </a:endParaRPr>
          </a:p>
          <a:p>
            <a:pPr eaLnBrk="1" hangingPunct="1"/>
            <a:r>
              <a:rPr lang="en-US" altLang="en-US" sz="3200" dirty="0" err="1">
                <a:latin typeface="VNI-Souvir" pitchFamily="2" charset="0"/>
              </a:rPr>
              <a:t>Coâng</a:t>
            </a:r>
            <a:r>
              <a:rPr lang="en-US" altLang="en-US" sz="3200" dirty="0">
                <a:latin typeface="VNI-Souvir" pitchFamily="2" charset="0"/>
              </a:rPr>
              <a:t> </a:t>
            </a:r>
            <a:r>
              <a:rPr lang="en-US" altLang="en-US" sz="3200" dirty="0" err="1">
                <a:latin typeface="VNI-Souvir" pitchFamily="2" charset="0"/>
              </a:rPr>
              <a:t>thöùc</a:t>
            </a:r>
            <a:r>
              <a:rPr lang="en-US" altLang="en-US" sz="3200" dirty="0">
                <a:latin typeface="VNI-Souvir" pitchFamily="2" charset="0"/>
              </a:rPr>
              <a:t> </a:t>
            </a:r>
            <a:r>
              <a:rPr lang="en-US" altLang="en-US" sz="3200" dirty="0" err="1">
                <a:latin typeface="VNI-Souvir" pitchFamily="2" charset="0"/>
              </a:rPr>
              <a:t>tính</a:t>
            </a:r>
            <a:r>
              <a:rPr lang="en-US" altLang="en-US" sz="3200" dirty="0">
                <a:latin typeface="VNI-Souvir" pitchFamily="2" charset="0"/>
              </a:rPr>
              <a:t> MP </a:t>
            </a:r>
            <a:r>
              <a:rPr lang="en-US" altLang="en-US" sz="3200" dirty="0" err="1">
                <a:latin typeface="VNI-Souvir" pitchFamily="2" charset="0"/>
              </a:rPr>
              <a:t>cuûa</a:t>
            </a:r>
            <a:r>
              <a:rPr lang="en-US" altLang="en-US" sz="3200" dirty="0">
                <a:latin typeface="VNI-Souvir" pitchFamily="2" charset="0"/>
              </a:rPr>
              <a:t> </a:t>
            </a:r>
            <a:r>
              <a:rPr lang="en-US" altLang="en-US" sz="3200" dirty="0" err="1">
                <a:latin typeface="VNI-Souvir" pitchFamily="2" charset="0"/>
              </a:rPr>
              <a:t>lao</a:t>
            </a:r>
            <a:r>
              <a:rPr lang="en-US" altLang="en-US" sz="3200" dirty="0">
                <a:latin typeface="VNI-Souvir" pitchFamily="2" charset="0"/>
              </a:rPr>
              <a:t> </a:t>
            </a:r>
            <a:r>
              <a:rPr lang="en-US" altLang="en-US" sz="3200" dirty="0" err="1">
                <a:latin typeface="VNI-Souvir" pitchFamily="2" charset="0"/>
              </a:rPr>
              <a:t>ñoäng</a:t>
            </a:r>
            <a:r>
              <a:rPr lang="en-US" altLang="en-US" sz="3200" dirty="0">
                <a:latin typeface="VNI-Souvir" pitchFamily="2" charset="0"/>
              </a:rPr>
              <a:t>:</a:t>
            </a:r>
          </a:p>
          <a:p>
            <a:pPr eaLnBrk="1" hangingPunct="1"/>
            <a:endParaRPr lang="en-US" altLang="en-US" sz="3200" dirty="0">
              <a:latin typeface="VNI-Souvir" pitchFamily="2" charset="0"/>
            </a:endParaRPr>
          </a:p>
          <a:p>
            <a:pPr eaLnBrk="1" hangingPunct="1"/>
            <a:endParaRPr lang="en-US" altLang="en-US" sz="3200" dirty="0">
              <a:latin typeface="VNI-Souvir" pitchFamily="2" charset="0"/>
            </a:endParaRPr>
          </a:p>
        </p:txBody>
      </p:sp>
      <p:graphicFrame>
        <p:nvGraphicFramePr>
          <p:cNvPr id="24580" name="Object 4">
            <a:extLst>
              <a:ext uri="{FF2B5EF4-FFF2-40B4-BE49-F238E27FC236}">
                <a16:creationId xmlns:a16="http://schemas.microsoft.com/office/drawing/2014/main" id="{1AA7638A-AE0E-EE1C-3681-F5742CB727C0}"/>
              </a:ext>
            </a:extLst>
          </p:cNvPr>
          <p:cNvGraphicFramePr>
            <a:graphicFrameLocks noChangeAspect="1"/>
          </p:cNvGraphicFramePr>
          <p:nvPr/>
        </p:nvGraphicFramePr>
        <p:xfrm>
          <a:off x="4876800" y="4419601"/>
          <a:ext cx="2667000" cy="1414463"/>
        </p:xfrm>
        <a:graphic>
          <a:graphicData uri="http://schemas.openxmlformats.org/presentationml/2006/ole">
            <mc:AlternateContent xmlns:mc="http://schemas.openxmlformats.org/markup-compatibility/2006">
              <mc:Choice xmlns:v="urn:schemas-microsoft-com:vml" Requires="v">
                <p:oleObj name="Equation" r:id="rId2" imgW="837836" imgH="393529" progId="Equation.3">
                  <p:embed/>
                </p:oleObj>
              </mc:Choice>
              <mc:Fallback>
                <p:oleObj name="Equation" r:id="rId2" imgW="837836" imgH="393529" progId="Equation.3">
                  <p:embed/>
                  <p:pic>
                    <p:nvPicPr>
                      <p:cNvPr id="24580" name="Object 4">
                        <a:extLst>
                          <a:ext uri="{FF2B5EF4-FFF2-40B4-BE49-F238E27FC236}">
                            <a16:creationId xmlns:a16="http://schemas.microsoft.com/office/drawing/2014/main" id="{1AA7638A-AE0E-EE1C-3681-F5742CB727C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876800" y="4419601"/>
                        <a:ext cx="2667000" cy="141446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Tree>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3427" name="Rectangle 3">
            <a:extLst>
              <a:ext uri="{FF2B5EF4-FFF2-40B4-BE49-F238E27FC236}">
                <a16:creationId xmlns:a16="http://schemas.microsoft.com/office/drawing/2014/main" id="{D2CD787B-6775-E359-AC2A-27523409472B}"/>
              </a:ext>
            </a:extLst>
          </p:cNvPr>
          <p:cNvSpPr>
            <a:spLocks noGrp="1" noChangeArrowheads="1"/>
          </p:cNvSpPr>
          <p:nvPr>
            <p:ph type="body" idx="1"/>
          </p:nvPr>
        </p:nvSpPr>
        <p:spPr/>
        <p:txBody>
          <a:bodyPr>
            <a:normAutofit/>
          </a:bodyPr>
          <a:lstStyle/>
          <a:p>
            <a:pPr algn="just" eaLnBrk="1" hangingPunct="1">
              <a:buFont typeface="Wingdings" panose="05000000000000000000" pitchFamily="2" charset="2"/>
              <a:buNone/>
            </a:pPr>
            <a:r>
              <a:rPr lang="en-US" altLang="en-US" sz="3200" dirty="0" err="1">
                <a:latin typeface="VNI-Souvir" pitchFamily="2" charset="0"/>
              </a:rPr>
              <a:t>Neáu</a:t>
            </a:r>
            <a:r>
              <a:rPr lang="en-US" altLang="en-US" sz="3200" dirty="0">
                <a:latin typeface="VNI-Souvir" pitchFamily="2" charset="0"/>
              </a:rPr>
              <a:t> </a:t>
            </a:r>
            <a:r>
              <a:rPr lang="en-US" altLang="en-US" sz="3200" dirty="0" err="1">
                <a:latin typeface="VNI-Souvir" pitchFamily="2" charset="0"/>
              </a:rPr>
              <a:t>haøm</a:t>
            </a:r>
            <a:r>
              <a:rPr lang="en-US" altLang="en-US" sz="3200" dirty="0">
                <a:latin typeface="VNI-Souvir" pitchFamily="2" charset="0"/>
              </a:rPr>
              <a:t> </a:t>
            </a:r>
            <a:r>
              <a:rPr lang="en-US" altLang="en-US" sz="3200" dirty="0" err="1">
                <a:latin typeface="VNI-Souvir" pitchFamily="2" charset="0"/>
              </a:rPr>
              <a:t>saûn</a:t>
            </a:r>
            <a:r>
              <a:rPr lang="en-US" altLang="en-US" sz="3200" dirty="0">
                <a:latin typeface="VNI-Souvir" pitchFamily="2" charset="0"/>
              </a:rPr>
              <a:t> </a:t>
            </a:r>
            <a:r>
              <a:rPr lang="en-US" altLang="en-US" sz="3200" dirty="0" err="1">
                <a:latin typeface="VNI-Souvir" pitchFamily="2" charset="0"/>
              </a:rPr>
              <a:t>xuaát</a:t>
            </a:r>
            <a:r>
              <a:rPr lang="en-US" altLang="en-US" sz="3200" dirty="0">
                <a:latin typeface="VNI-Souvir" pitchFamily="2" charset="0"/>
              </a:rPr>
              <a:t> </a:t>
            </a:r>
            <a:r>
              <a:rPr lang="en-US" altLang="en-US" sz="3200" dirty="0" err="1">
                <a:latin typeface="VNI-Souvir" pitchFamily="2" charset="0"/>
              </a:rPr>
              <a:t>lieân</a:t>
            </a:r>
            <a:r>
              <a:rPr lang="en-US" altLang="en-US" sz="3200" dirty="0">
                <a:latin typeface="VNI-Souvir" pitchFamily="2" charset="0"/>
              </a:rPr>
              <a:t> </a:t>
            </a:r>
            <a:r>
              <a:rPr lang="en-US" altLang="en-US" sz="3200" dirty="0" err="1">
                <a:latin typeface="VNI-Souvir" pitchFamily="2" charset="0"/>
              </a:rPr>
              <a:t>tuïc</a:t>
            </a:r>
            <a:r>
              <a:rPr lang="en-US" altLang="en-US" sz="3200" dirty="0">
                <a:latin typeface="VNI-Souvir" pitchFamily="2" charset="0"/>
              </a:rPr>
              <a:t>, </a:t>
            </a:r>
            <a:r>
              <a:rPr lang="en-US" altLang="en-US" sz="3200" dirty="0" err="1">
                <a:latin typeface="VNI-Souvir" pitchFamily="2" charset="0"/>
              </a:rPr>
              <a:t>thì</a:t>
            </a:r>
            <a:r>
              <a:rPr lang="en-US" altLang="en-US" sz="3200" dirty="0">
                <a:latin typeface="VNI-Souvir" pitchFamily="2" charset="0"/>
              </a:rPr>
              <a:t> MP </a:t>
            </a:r>
            <a:r>
              <a:rPr lang="en-US" altLang="en-US" sz="3200" dirty="0" err="1">
                <a:latin typeface="VNI-Souvir" pitchFamily="2" charset="0"/>
              </a:rPr>
              <a:t>laø</a:t>
            </a:r>
            <a:r>
              <a:rPr lang="en-US" altLang="en-US" sz="3200" dirty="0">
                <a:latin typeface="VNI-Souvir" pitchFamily="2" charset="0"/>
              </a:rPr>
              <a:t> </a:t>
            </a:r>
            <a:r>
              <a:rPr lang="en-US" altLang="en-US" sz="3200" dirty="0" err="1">
                <a:latin typeface="VNI-Souvir" pitchFamily="2" charset="0"/>
              </a:rPr>
              <a:t>ñaïo</a:t>
            </a:r>
            <a:r>
              <a:rPr lang="en-US" altLang="en-US" sz="3200" dirty="0">
                <a:latin typeface="VNI-Souvir" pitchFamily="2" charset="0"/>
              </a:rPr>
              <a:t> </a:t>
            </a:r>
            <a:r>
              <a:rPr lang="en-US" altLang="en-US" sz="3200" dirty="0" err="1">
                <a:latin typeface="VNI-Souvir" pitchFamily="2" charset="0"/>
              </a:rPr>
              <a:t>haøm</a:t>
            </a:r>
            <a:r>
              <a:rPr lang="en-US" altLang="en-US" sz="3200" dirty="0">
                <a:latin typeface="VNI-Souvir" pitchFamily="2" charset="0"/>
              </a:rPr>
              <a:t> </a:t>
            </a:r>
            <a:r>
              <a:rPr lang="en-US" altLang="en-US" sz="3200" dirty="0" err="1">
                <a:latin typeface="VNI-Souvir" pitchFamily="2" charset="0"/>
              </a:rPr>
              <a:t>baäc</a:t>
            </a:r>
            <a:r>
              <a:rPr lang="en-US" altLang="en-US" sz="3200" dirty="0">
                <a:latin typeface="VNI-Souvir" pitchFamily="2" charset="0"/>
              </a:rPr>
              <a:t> </a:t>
            </a:r>
            <a:r>
              <a:rPr lang="en-US" altLang="en-US" sz="3200" dirty="0" err="1">
                <a:latin typeface="VNI-Souvir" pitchFamily="2" charset="0"/>
              </a:rPr>
              <a:t>nhaát</a:t>
            </a:r>
            <a:r>
              <a:rPr lang="en-US" altLang="en-US" sz="3200" dirty="0">
                <a:latin typeface="VNI-Souvir" pitchFamily="2" charset="0"/>
              </a:rPr>
              <a:t> </a:t>
            </a:r>
            <a:r>
              <a:rPr lang="en-US" altLang="en-US" sz="3200" dirty="0" err="1">
                <a:latin typeface="VNI-Souvir" pitchFamily="2" charset="0"/>
              </a:rPr>
              <a:t>cuûa</a:t>
            </a:r>
            <a:r>
              <a:rPr lang="en-US" altLang="en-US" sz="3200" dirty="0">
                <a:latin typeface="VNI-Souvir" pitchFamily="2" charset="0"/>
              </a:rPr>
              <a:t> </a:t>
            </a:r>
            <a:r>
              <a:rPr lang="en-US" altLang="en-US" sz="3200" dirty="0" err="1">
                <a:latin typeface="VNI-Souvir" pitchFamily="2" charset="0"/>
              </a:rPr>
              <a:t>haøm</a:t>
            </a:r>
            <a:r>
              <a:rPr lang="en-US" altLang="en-US" sz="3200" dirty="0">
                <a:latin typeface="VNI-Souvir" pitchFamily="2" charset="0"/>
              </a:rPr>
              <a:t> </a:t>
            </a:r>
            <a:r>
              <a:rPr lang="en-US" altLang="en-US" sz="3200" dirty="0" err="1">
                <a:latin typeface="VNI-Souvir" pitchFamily="2" charset="0"/>
              </a:rPr>
              <a:t>saûn</a:t>
            </a:r>
            <a:r>
              <a:rPr lang="en-US" altLang="en-US" sz="3200" dirty="0">
                <a:latin typeface="VNI-Souvir" pitchFamily="2" charset="0"/>
              </a:rPr>
              <a:t> </a:t>
            </a:r>
            <a:r>
              <a:rPr lang="en-US" altLang="en-US" sz="3200" dirty="0" err="1">
                <a:latin typeface="VNI-Souvir" pitchFamily="2" charset="0"/>
              </a:rPr>
              <a:t>xuaát</a:t>
            </a:r>
            <a:r>
              <a:rPr lang="en-US" altLang="en-US" sz="3200" dirty="0">
                <a:latin typeface="VNI-Souvir" pitchFamily="2" charset="0"/>
              </a:rPr>
              <a:t>:</a:t>
            </a:r>
          </a:p>
          <a:p>
            <a:pPr eaLnBrk="1" hangingPunct="1">
              <a:buFont typeface="Wingdings" panose="05000000000000000000" pitchFamily="2" charset="2"/>
              <a:buNone/>
            </a:pPr>
            <a:endParaRPr lang="en-US" altLang="en-US" sz="3200" dirty="0">
              <a:latin typeface="VNI-Souvir" pitchFamily="2" charset="0"/>
            </a:endParaRPr>
          </a:p>
        </p:txBody>
      </p:sp>
      <p:graphicFrame>
        <p:nvGraphicFramePr>
          <p:cNvPr id="103428" name="Object 4">
            <a:extLst>
              <a:ext uri="{FF2B5EF4-FFF2-40B4-BE49-F238E27FC236}">
                <a16:creationId xmlns:a16="http://schemas.microsoft.com/office/drawing/2014/main" id="{E3A0CB6F-D18B-0AEA-0BDC-C2595054226D}"/>
              </a:ext>
            </a:extLst>
          </p:cNvPr>
          <p:cNvGraphicFramePr>
            <a:graphicFrameLocks noChangeAspect="1"/>
          </p:cNvGraphicFramePr>
          <p:nvPr/>
        </p:nvGraphicFramePr>
        <p:xfrm>
          <a:off x="3657600" y="3048000"/>
          <a:ext cx="3733800" cy="1905000"/>
        </p:xfrm>
        <a:graphic>
          <a:graphicData uri="http://schemas.openxmlformats.org/presentationml/2006/ole">
            <mc:AlternateContent xmlns:mc="http://schemas.openxmlformats.org/markup-compatibility/2006">
              <mc:Choice xmlns:v="urn:schemas-microsoft-com:vml" Requires="v">
                <p:oleObj name="Microsoft Equation 3.0" r:id="rId2" imgW="812447" imgH="393529" progId="Equation.3">
                  <p:embed/>
                </p:oleObj>
              </mc:Choice>
              <mc:Fallback>
                <p:oleObj name="Microsoft Equation 3.0" r:id="rId2" imgW="812447" imgH="393529" progId="Equation.3">
                  <p:embed/>
                  <p:pic>
                    <p:nvPicPr>
                      <p:cNvPr id="103428" name="Object 4">
                        <a:extLst>
                          <a:ext uri="{FF2B5EF4-FFF2-40B4-BE49-F238E27FC236}">
                            <a16:creationId xmlns:a16="http://schemas.microsoft.com/office/drawing/2014/main" id="{E3A0CB6F-D18B-0AEA-0BDC-C2595054226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657600" y="3048000"/>
                        <a:ext cx="3733800" cy="19050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 name="Title 2">
            <a:extLst>
              <a:ext uri="{FF2B5EF4-FFF2-40B4-BE49-F238E27FC236}">
                <a16:creationId xmlns:a16="http://schemas.microsoft.com/office/drawing/2014/main" id="{FCA06B50-36C3-287B-EF51-17B6D6A5D4BF}"/>
              </a:ext>
            </a:extLst>
          </p:cNvPr>
          <p:cNvSpPr>
            <a:spLocks noGrp="1"/>
          </p:cNvSpPr>
          <p:nvPr>
            <p:ph type="title"/>
          </p:nvPr>
        </p:nvSpPr>
        <p:spPr/>
        <p:txBody>
          <a:bodyPr/>
          <a:lstStyle/>
          <a:p>
            <a:endParaRPr lang="en-US"/>
          </a:p>
        </p:txBody>
      </p:sp>
      <p:sp>
        <p:nvSpPr>
          <p:cNvPr id="4" name="Rectangle 2">
            <a:extLst>
              <a:ext uri="{FF2B5EF4-FFF2-40B4-BE49-F238E27FC236}">
                <a16:creationId xmlns:a16="http://schemas.microsoft.com/office/drawing/2014/main" id="{4EAA8DB5-7133-060B-387B-93F4E5F5824C}"/>
              </a:ext>
            </a:extLst>
          </p:cNvPr>
          <p:cNvSpPr txBox="1">
            <a:spLocks noChangeArrowheads="1"/>
          </p:cNvSpPr>
          <p:nvPr/>
        </p:nvSpPr>
        <p:spPr>
          <a:xfrm>
            <a:off x="2095500" y="415923"/>
            <a:ext cx="8001000" cy="1216025"/>
          </a:xfrm>
          <a:prstGeom prst="rect">
            <a:avLst/>
          </a:prstGeom>
        </p:spPr>
        <p:txBody>
          <a:bodyPr vert="horz" lIns="91440" tIns="45720" rIns="91440" bIns="45720" rtlCol="0" anchor="ctr">
            <a:normAutofit fontScale="97500" lnSpcReduction="10000"/>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en-US" altLang="en-US" b="1">
                <a:latin typeface="VNI-Souvir" pitchFamily="2" charset="0"/>
              </a:rPr>
              <a:t>3. NAÊNG SUAÁT BIEÂN ( MP)</a:t>
            </a:r>
            <a:br>
              <a:rPr lang="en-US" altLang="en-US" i="1">
                <a:latin typeface="VNI-Souvir" pitchFamily="2" charset="0"/>
              </a:rPr>
            </a:br>
            <a:endParaRPr lang="en-US" altLang="en-US" i="1" dirty="0">
              <a:latin typeface="VNI-Souvir" pitchFamily="2"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nodeType="clickEffect">
                                  <p:stCondLst>
                                    <p:cond delay="0"/>
                                  </p:stCondLst>
                                  <p:childTnLst>
                                    <p:set>
                                      <p:cBhvr>
                                        <p:cTn id="6" dur="1" fill="hold">
                                          <p:stCondLst>
                                            <p:cond delay="0"/>
                                          </p:stCondLst>
                                        </p:cTn>
                                        <p:tgtEl>
                                          <p:spTgt spid="103427">
                                            <p:txEl>
                                              <p:pRg st="0" end="0"/>
                                            </p:txEl>
                                          </p:spTgt>
                                        </p:tgtEl>
                                        <p:attrNameLst>
                                          <p:attrName>style.visibility</p:attrName>
                                        </p:attrNameLst>
                                      </p:cBhvr>
                                      <p:to>
                                        <p:strVal val="visible"/>
                                      </p:to>
                                    </p:set>
                                    <p:anim calcmode="lin" valueType="num">
                                      <p:cBhvr additive="base">
                                        <p:cTn id="7" dur="500" fill="hold"/>
                                        <p:tgtEl>
                                          <p:spTgt spid="103427">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103427">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8" presetClass="entr" presetSubtype="16" fill="hold" nodeType="clickEffect">
                                  <p:stCondLst>
                                    <p:cond delay="0"/>
                                  </p:stCondLst>
                                  <p:childTnLst>
                                    <p:set>
                                      <p:cBhvr>
                                        <p:cTn id="12" dur="1" fill="hold">
                                          <p:stCondLst>
                                            <p:cond delay="0"/>
                                          </p:stCondLst>
                                        </p:cTn>
                                        <p:tgtEl>
                                          <p:spTgt spid="103428"/>
                                        </p:tgtEl>
                                        <p:attrNameLst>
                                          <p:attrName>style.visibility</p:attrName>
                                        </p:attrNameLst>
                                      </p:cBhvr>
                                      <p:to>
                                        <p:strVal val="visible"/>
                                      </p:to>
                                    </p:set>
                                    <p:animEffect transition="in" filter="diamond(in)">
                                      <p:cBhvr>
                                        <p:cTn id="13" dur="2000"/>
                                        <p:tgtEl>
                                          <p:spTgt spid="1034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7.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04456" name="Rectangle 104455">
            <a:extLst>
              <a:ext uri="{FF2B5EF4-FFF2-40B4-BE49-F238E27FC236}">
                <a16:creationId xmlns:a16="http://schemas.microsoft.com/office/drawing/2014/main" id="{907EF6B7-1338-4443-8C46-6A318D952DF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48" y="0"/>
            <a:ext cx="12188952"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4458" name="Freeform: Shape 104457">
            <a:extLst>
              <a:ext uri="{FF2B5EF4-FFF2-40B4-BE49-F238E27FC236}">
                <a16:creationId xmlns:a16="http://schemas.microsoft.com/office/drawing/2014/main" id="{DAAE4CDD-124C-4DCF-9584-B6033B545DD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 y="0"/>
            <a:ext cx="4167271" cy="6858000"/>
          </a:xfrm>
          <a:custGeom>
            <a:avLst/>
            <a:gdLst>
              <a:gd name="connsiteX0" fmla="*/ 0 w 4167271"/>
              <a:gd name="connsiteY0" fmla="*/ 0 h 6858000"/>
              <a:gd name="connsiteX1" fmla="*/ 2259550 w 4167271"/>
              <a:gd name="connsiteY1" fmla="*/ 0 h 6858000"/>
              <a:gd name="connsiteX2" fmla="*/ 2387803 w 4167271"/>
              <a:gd name="connsiteY2" fmla="*/ 82222 h 6858000"/>
              <a:gd name="connsiteX3" fmla="*/ 4167271 w 4167271"/>
              <a:gd name="connsiteY3" fmla="*/ 3429000 h 6858000"/>
              <a:gd name="connsiteX4" fmla="*/ 2387803 w 4167271"/>
              <a:gd name="connsiteY4" fmla="*/ 6775779 h 6858000"/>
              <a:gd name="connsiteX5" fmla="*/ 2259550 w 4167271"/>
              <a:gd name="connsiteY5" fmla="*/ 6858000 h 6858000"/>
              <a:gd name="connsiteX6" fmla="*/ 0 w 4167271"/>
              <a:gd name="connsiteY6"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67271" h="6858000">
                <a:moveTo>
                  <a:pt x="0" y="0"/>
                </a:moveTo>
                <a:lnTo>
                  <a:pt x="2259550" y="0"/>
                </a:lnTo>
                <a:lnTo>
                  <a:pt x="2387803" y="82222"/>
                </a:lnTo>
                <a:cubicBezTo>
                  <a:pt x="3461407" y="807534"/>
                  <a:pt x="4167271" y="2035835"/>
                  <a:pt x="4167271" y="3429000"/>
                </a:cubicBezTo>
                <a:cubicBezTo>
                  <a:pt x="4167271" y="4822165"/>
                  <a:pt x="3461407" y="6050467"/>
                  <a:pt x="2387803" y="6775779"/>
                </a:cubicBezTo>
                <a:lnTo>
                  <a:pt x="2259550" y="6858000"/>
                </a:lnTo>
                <a:lnTo>
                  <a:pt x="0" y="6858000"/>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4460" name="Arc 104459">
            <a:extLst>
              <a:ext uri="{FF2B5EF4-FFF2-40B4-BE49-F238E27FC236}">
                <a16:creationId xmlns:a16="http://schemas.microsoft.com/office/drawing/2014/main" id="{081E4A58-353D-44AE-B2FC-2A74E2E400F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V="1">
            <a:off x="7550402" y="2455479"/>
            <a:ext cx="4083433" cy="4083433"/>
          </a:xfrm>
          <a:prstGeom prst="arc">
            <a:avLst/>
          </a:prstGeom>
          <a:ln w="127000" cap="rnd">
            <a:solidFill>
              <a:schemeClr val="accent4"/>
            </a:solidFill>
            <a:prstDash val="das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04451" name="Rectangle 3">
            <a:extLst>
              <a:ext uri="{FF2B5EF4-FFF2-40B4-BE49-F238E27FC236}">
                <a16:creationId xmlns:a16="http://schemas.microsoft.com/office/drawing/2014/main" id="{252EF862-9791-A219-8A72-D8B9E6AC7E6C}"/>
              </a:ext>
            </a:extLst>
          </p:cNvPr>
          <p:cNvSpPr>
            <a:spLocks noGrp="1" noChangeArrowheads="1"/>
          </p:cNvSpPr>
          <p:nvPr>
            <p:ph type="body" idx="1"/>
          </p:nvPr>
        </p:nvSpPr>
        <p:spPr>
          <a:xfrm>
            <a:off x="4447308" y="591344"/>
            <a:ext cx="6906491" cy="5585619"/>
          </a:xfrm>
        </p:spPr>
        <p:txBody>
          <a:bodyPr anchor="ctr">
            <a:normAutofit/>
          </a:bodyPr>
          <a:lstStyle/>
          <a:p>
            <a:pPr eaLnBrk="1" hangingPunct="1"/>
            <a:r>
              <a:rPr lang="en-US" altLang="en-US" dirty="0" err="1">
                <a:latin typeface="VNI-Souvir" pitchFamily="2" charset="0"/>
              </a:rPr>
              <a:t>VD:Q</a:t>
            </a:r>
            <a:r>
              <a:rPr lang="en-US" altLang="en-US" dirty="0">
                <a:latin typeface="VNI-Souvir" pitchFamily="2" charset="0"/>
              </a:rPr>
              <a:t>= K(L-2)</a:t>
            </a:r>
          </a:p>
          <a:p>
            <a:pPr eaLnBrk="1" hangingPunct="1"/>
            <a:r>
              <a:rPr lang="en-US" altLang="en-US" dirty="0" err="1">
                <a:latin typeface="VNI-Souvir" pitchFamily="2" charset="0"/>
              </a:rPr>
              <a:t>MP</a:t>
            </a:r>
            <a:r>
              <a:rPr lang="en-US" altLang="en-US" baseline="-25000" dirty="0" err="1">
                <a:latin typeface="VNI-Souvir" pitchFamily="2" charset="0"/>
              </a:rPr>
              <a:t>L</a:t>
            </a:r>
            <a:r>
              <a:rPr lang="en-US" altLang="en-US" dirty="0">
                <a:latin typeface="VNI-Souvir" pitchFamily="2" charset="0"/>
              </a:rPr>
              <a:t> = </a:t>
            </a:r>
            <a:r>
              <a:rPr lang="en-US" altLang="en-US" dirty="0" err="1">
                <a:latin typeface="VNI-Souvir" pitchFamily="2" charset="0"/>
              </a:rPr>
              <a:t>dQ</a:t>
            </a:r>
            <a:r>
              <a:rPr lang="en-US" altLang="en-US" dirty="0">
                <a:latin typeface="VNI-Souvir" pitchFamily="2" charset="0"/>
              </a:rPr>
              <a:t>/dL = K</a:t>
            </a:r>
          </a:p>
          <a:p>
            <a:pPr eaLnBrk="1" hangingPunct="1"/>
            <a:r>
              <a:rPr lang="en-US" altLang="en-US" dirty="0" err="1">
                <a:latin typeface="VNI-Souvir" pitchFamily="2" charset="0"/>
              </a:rPr>
              <a:t>MP</a:t>
            </a:r>
            <a:r>
              <a:rPr lang="en-US" altLang="en-US" baseline="-25000" dirty="0" err="1">
                <a:latin typeface="VNI-Souvir" pitchFamily="2" charset="0"/>
              </a:rPr>
              <a:t>K</a:t>
            </a:r>
            <a:r>
              <a:rPr lang="en-US" altLang="en-US" dirty="0">
                <a:latin typeface="VNI-Souvir" pitchFamily="2" charset="0"/>
              </a:rPr>
              <a:t> =</a:t>
            </a:r>
            <a:r>
              <a:rPr lang="en-US" altLang="en-US" dirty="0" err="1">
                <a:latin typeface="VNI-Souvir" pitchFamily="2" charset="0"/>
              </a:rPr>
              <a:t>dQ</a:t>
            </a:r>
            <a:r>
              <a:rPr lang="en-US" altLang="en-US" dirty="0">
                <a:latin typeface="VNI-Souvir" pitchFamily="2" charset="0"/>
              </a:rPr>
              <a:t>/</a:t>
            </a:r>
            <a:r>
              <a:rPr lang="en-US" altLang="en-US" dirty="0" err="1">
                <a:latin typeface="VNI-Souvir" pitchFamily="2" charset="0"/>
              </a:rPr>
              <a:t>dK</a:t>
            </a:r>
            <a:r>
              <a:rPr lang="en-US" altLang="en-US" dirty="0">
                <a:latin typeface="VNI-Souvir" pitchFamily="2" charset="0"/>
              </a:rPr>
              <a:t> =  L-2</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nodeType="clickEffect">
                                  <p:stCondLst>
                                    <p:cond delay="0"/>
                                  </p:stCondLst>
                                  <p:childTnLst>
                                    <p:set>
                                      <p:cBhvr>
                                        <p:cTn id="6" dur="1" fill="hold">
                                          <p:stCondLst>
                                            <p:cond delay="0"/>
                                          </p:stCondLst>
                                        </p:cTn>
                                        <p:tgtEl>
                                          <p:spTgt spid="104451">
                                            <p:txEl>
                                              <p:pRg st="0" end="0"/>
                                            </p:txEl>
                                          </p:spTgt>
                                        </p:tgtEl>
                                        <p:attrNameLst>
                                          <p:attrName>style.visibility</p:attrName>
                                        </p:attrNameLst>
                                      </p:cBhvr>
                                      <p:to>
                                        <p:strVal val="visible"/>
                                      </p:to>
                                    </p:set>
                                    <p:anim calcmode="lin" valueType="num">
                                      <p:cBhvr additive="base">
                                        <p:cTn id="7" dur="500" fill="hold"/>
                                        <p:tgtEl>
                                          <p:spTgt spid="104451">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104451">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104451">
                                            <p:txEl>
                                              <p:pRg st="1" end="1"/>
                                            </p:txEl>
                                          </p:spTgt>
                                        </p:tgtEl>
                                        <p:attrNameLst>
                                          <p:attrName>style.visibility</p:attrName>
                                        </p:attrNameLst>
                                      </p:cBhvr>
                                      <p:to>
                                        <p:strVal val="visible"/>
                                      </p:to>
                                    </p:set>
                                    <p:anim calcmode="lin" valueType="num">
                                      <p:cBhvr additive="base">
                                        <p:cTn id="13" dur="500" fill="hold"/>
                                        <p:tgtEl>
                                          <p:spTgt spid="104451">
                                            <p:txEl>
                                              <p:pRg st="1" end="1"/>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104451">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nodeType="clickEffect">
                                  <p:stCondLst>
                                    <p:cond delay="0"/>
                                  </p:stCondLst>
                                  <p:childTnLst>
                                    <p:set>
                                      <p:cBhvr>
                                        <p:cTn id="18" dur="1" fill="hold">
                                          <p:stCondLst>
                                            <p:cond delay="0"/>
                                          </p:stCondLst>
                                        </p:cTn>
                                        <p:tgtEl>
                                          <p:spTgt spid="104451">
                                            <p:txEl>
                                              <p:pRg st="2" end="2"/>
                                            </p:txEl>
                                          </p:spTgt>
                                        </p:tgtEl>
                                        <p:attrNameLst>
                                          <p:attrName>style.visibility</p:attrName>
                                        </p:attrNameLst>
                                      </p:cBhvr>
                                      <p:to>
                                        <p:strVal val="visible"/>
                                      </p:to>
                                    </p:set>
                                    <p:anim calcmode="lin" valueType="num">
                                      <p:cBhvr additive="base">
                                        <p:cTn id="19" dur="500" fill="hold"/>
                                        <p:tgtEl>
                                          <p:spTgt spid="104451">
                                            <p:txEl>
                                              <p:pRg st="2" end="2"/>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104451">
                                            <p:txEl>
                                              <p:pRg st="2" end="2"/>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8.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69639" name="Rectangle 69638">
            <a:extLst>
              <a:ext uri="{FF2B5EF4-FFF2-40B4-BE49-F238E27FC236}">
                <a16:creationId xmlns:a16="http://schemas.microsoft.com/office/drawing/2014/main" id="{F3060C83-F051-4F0E-ABAD-AA0DFC48B21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9641" name="Freeform: Shape 69640">
            <a:extLst>
              <a:ext uri="{FF2B5EF4-FFF2-40B4-BE49-F238E27FC236}">
                <a16:creationId xmlns:a16="http://schemas.microsoft.com/office/drawing/2014/main" id="{83C98ABE-055B-441F-B07E-44F97F083C39}"/>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18900000" flipH="1">
            <a:off x="-376156" y="-253670"/>
            <a:ext cx="1827638" cy="1376989"/>
          </a:xfrm>
          <a:custGeom>
            <a:avLst/>
            <a:gdLst>
              <a:gd name="connsiteX0" fmla="*/ 0 w 1827638"/>
              <a:gd name="connsiteY0" fmla="*/ 987379 h 1376989"/>
              <a:gd name="connsiteX1" fmla="*/ 987379 w 1827638"/>
              <a:gd name="connsiteY1" fmla="*/ 0 h 1376989"/>
              <a:gd name="connsiteX2" fmla="*/ 1827638 w 1827638"/>
              <a:gd name="connsiteY2" fmla="*/ 840260 h 1376989"/>
              <a:gd name="connsiteX3" fmla="*/ 1827638 w 1827638"/>
              <a:gd name="connsiteY3" fmla="*/ 1376989 h 1376989"/>
              <a:gd name="connsiteX4" fmla="*/ 0 w 1827638"/>
              <a:gd name="connsiteY4" fmla="*/ 1376989 h 13769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7638" h="1376989">
                <a:moveTo>
                  <a:pt x="0" y="987379"/>
                </a:moveTo>
                <a:lnTo>
                  <a:pt x="987379" y="0"/>
                </a:lnTo>
                <a:lnTo>
                  <a:pt x="1827638" y="840260"/>
                </a:lnTo>
                <a:lnTo>
                  <a:pt x="1827638" y="1376989"/>
                </a:lnTo>
                <a:lnTo>
                  <a:pt x="0" y="1376989"/>
                </a:lnTo>
                <a:close/>
              </a:path>
            </a:pathLst>
          </a:custGeom>
          <a:solidFill>
            <a:schemeClr val="accent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9643" name="Rectangle 69642">
            <a:extLst>
              <a:ext uri="{FF2B5EF4-FFF2-40B4-BE49-F238E27FC236}">
                <a16:creationId xmlns:a16="http://schemas.microsoft.com/office/drawing/2014/main" id="{29FDB030-9B49-4CED-8CCD-4D99382388AC}"/>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18900000" flipH="1">
            <a:off x="891641" y="422146"/>
            <a:ext cx="645368" cy="645368"/>
          </a:xfrm>
          <a:prstGeom prst="rect">
            <a:avLst/>
          </a:prstGeom>
          <a:solidFill>
            <a:schemeClr val="accent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645" name="Rectangle 69644">
            <a:extLst>
              <a:ext uri="{FF2B5EF4-FFF2-40B4-BE49-F238E27FC236}">
                <a16:creationId xmlns:a16="http://schemas.microsoft.com/office/drawing/2014/main" id="{3783CA14-24A1-485C-8B30-D6A5D87987A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18900000" flipH="1">
            <a:off x="10043482" y="655140"/>
            <a:ext cx="687472" cy="687472"/>
          </a:xfrm>
          <a:prstGeom prst="rect">
            <a:avLst/>
          </a:prstGeom>
          <a:solidFill>
            <a:schemeClr val="accent4">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647" name="Freeform: Shape 69646">
            <a:extLst>
              <a:ext uri="{FF2B5EF4-FFF2-40B4-BE49-F238E27FC236}">
                <a16:creationId xmlns:a16="http://schemas.microsoft.com/office/drawing/2014/main" id="{9A97C86A-04D6-40F7-AE84-31AB43E6A84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10800000" flipH="1">
            <a:off x="9356643" y="0"/>
            <a:ext cx="2835357" cy="1480837"/>
          </a:xfrm>
          <a:custGeom>
            <a:avLst/>
            <a:gdLst>
              <a:gd name="connsiteX0" fmla="*/ 2835357 w 2835357"/>
              <a:gd name="connsiteY0" fmla="*/ 1480837 h 1480837"/>
              <a:gd name="connsiteX1" fmla="*/ 0 w 2835357"/>
              <a:gd name="connsiteY1" fmla="*/ 1480837 h 1480837"/>
              <a:gd name="connsiteX2" fmla="*/ 1552727 w 2835357"/>
              <a:gd name="connsiteY2" fmla="*/ 0 h 1480837"/>
              <a:gd name="connsiteX3" fmla="*/ 2835357 w 2835357"/>
              <a:gd name="connsiteY3" fmla="*/ 1223245 h 1480837"/>
            </a:gdLst>
            <a:ahLst/>
            <a:cxnLst>
              <a:cxn ang="0">
                <a:pos x="connsiteX0" y="connsiteY0"/>
              </a:cxn>
              <a:cxn ang="0">
                <a:pos x="connsiteX1" y="connsiteY1"/>
              </a:cxn>
              <a:cxn ang="0">
                <a:pos x="connsiteX2" y="connsiteY2"/>
              </a:cxn>
              <a:cxn ang="0">
                <a:pos x="connsiteX3" y="connsiteY3"/>
              </a:cxn>
            </a:cxnLst>
            <a:rect l="l" t="t" r="r" b="b"/>
            <a:pathLst>
              <a:path w="2835357" h="1480837">
                <a:moveTo>
                  <a:pt x="2835357" y="1480837"/>
                </a:moveTo>
                <a:lnTo>
                  <a:pt x="0" y="1480837"/>
                </a:lnTo>
                <a:lnTo>
                  <a:pt x="1552727" y="0"/>
                </a:lnTo>
                <a:lnTo>
                  <a:pt x="2835357" y="1223245"/>
                </a:lnTo>
                <a:close/>
              </a:path>
            </a:pathLst>
          </a:custGeom>
          <a:solidFill>
            <a:schemeClr val="accent4">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69649" name="Isosceles Triangle 69648">
            <a:extLst>
              <a:ext uri="{FF2B5EF4-FFF2-40B4-BE49-F238E27FC236}">
                <a16:creationId xmlns:a16="http://schemas.microsoft.com/office/drawing/2014/main" id="{FF9F2414-84E8-453E-B1F3-389FDE8192D9}"/>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H="1">
            <a:off x="7976344" y="6115501"/>
            <a:ext cx="1494513" cy="742499"/>
          </a:xfrm>
          <a:prstGeom prst="triangle">
            <a:avLst/>
          </a:prstGeom>
          <a:solidFill>
            <a:schemeClr val="accent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651" name="Isosceles Triangle 69650">
            <a:extLst>
              <a:ext uri="{FF2B5EF4-FFF2-40B4-BE49-F238E27FC236}">
                <a16:creationId xmlns:a16="http://schemas.microsoft.com/office/drawing/2014/main" id="{3ECA69A1-7536-43AC-85EF-C7106179F5E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H="1">
            <a:off x="7604080" y="6453143"/>
            <a:ext cx="814903" cy="404857"/>
          </a:xfrm>
          <a:prstGeom prst="triangle">
            <a:avLst/>
          </a:prstGeom>
          <a:solidFill>
            <a:schemeClr val="accent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aphicFrame>
        <p:nvGraphicFramePr>
          <p:cNvPr id="69634" name="Group 2">
            <a:extLst>
              <a:ext uri="{FF2B5EF4-FFF2-40B4-BE49-F238E27FC236}">
                <a16:creationId xmlns:a16="http://schemas.microsoft.com/office/drawing/2014/main" id="{DCBC44AB-DD65-CAAA-0B5E-577A90CDAB3C}"/>
              </a:ext>
            </a:extLst>
          </p:cNvPr>
          <p:cNvGraphicFramePr>
            <a:graphicFrameLocks noGrp="1"/>
          </p:cNvGraphicFramePr>
          <p:nvPr>
            <p:extLst>
              <p:ext uri="{D42A27DB-BD31-4B8C-83A1-F6EECF244321}">
                <p14:modId xmlns:p14="http://schemas.microsoft.com/office/powerpoint/2010/main" val="3551311927"/>
              </p:ext>
            </p:extLst>
          </p:nvPr>
        </p:nvGraphicFramePr>
        <p:xfrm>
          <a:off x="779242" y="643467"/>
          <a:ext cx="10633519" cy="5571072"/>
        </p:xfrm>
        <a:graphic>
          <a:graphicData uri="http://schemas.openxmlformats.org/drawingml/2006/table">
            <a:tbl>
              <a:tblPr firstRow="1" bandRow="1"/>
              <a:tblGrid>
                <a:gridCol w="1544287">
                  <a:extLst>
                    <a:ext uri="{9D8B030D-6E8A-4147-A177-3AD203B41FA5}">
                      <a16:colId xmlns:a16="http://schemas.microsoft.com/office/drawing/2014/main" val="20000"/>
                    </a:ext>
                  </a:extLst>
                </a:gridCol>
                <a:gridCol w="1539772">
                  <a:extLst>
                    <a:ext uri="{9D8B030D-6E8A-4147-A177-3AD203B41FA5}">
                      <a16:colId xmlns:a16="http://schemas.microsoft.com/office/drawing/2014/main" val="20001"/>
                    </a:ext>
                  </a:extLst>
                </a:gridCol>
                <a:gridCol w="1544287">
                  <a:extLst>
                    <a:ext uri="{9D8B030D-6E8A-4147-A177-3AD203B41FA5}">
                      <a16:colId xmlns:a16="http://schemas.microsoft.com/office/drawing/2014/main" val="20002"/>
                    </a:ext>
                  </a:extLst>
                </a:gridCol>
                <a:gridCol w="1539772">
                  <a:extLst>
                    <a:ext uri="{9D8B030D-6E8A-4147-A177-3AD203B41FA5}">
                      <a16:colId xmlns:a16="http://schemas.microsoft.com/office/drawing/2014/main" val="20003"/>
                    </a:ext>
                  </a:extLst>
                </a:gridCol>
                <a:gridCol w="1544287">
                  <a:extLst>
                    <a:ext uri="{9D8B030D-6E8A-4147-A177-3AD203B41FA5}">
                      <a16:colId xmlns:a16="http://schemas.microsoft.com/office/drawing/2014/main" val="20004"/>
                    </a:ext>
                  </a:extLst>
                </a:gridCol>
                <a:gridCol w="2921114">
                  <a:extLst>
                    <a:ext uri="{9D8B030D-6E8A-4147-A177-3AD203B41FA5}">
                      <a16:colId xmlns:a16="http://schemas.microsoft.com/office/drawing/2014/main" val="20005"/>
                    </a:ext>
                  </a:extLst>
                </a:gridCol>
              </a:tblGrid>
              <a:tr h="464256">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2200" b="1" i="0" u="none" strike="noStrike" cap="none" normalizeH="0" baseline="0">
                          <a:ln>
                            <a:noFill/>
                          </a:ln>
                          <a:solidFill>
                            <a:schemeClr val="tx1"/>
                          </a:solidFill>
                          <a:effectLst/>
                          <a:latin typeface="VNI-Times" pitchFamily="2" charset="0"/>
                          <a:cs typeface="Times New Roman" pitchFamily="18" charset="0"/>
                        </a:rPr>
                        <a:t>K</a:t>
                      </a:r>
                      <a:endParaRPr kumimoji="0" lang="en-US" sz="2200" b="0" i="0" u="none" strike="noStrike" cap="none" normalizeH="0" baseline="0">
                        <a:ln>
                          <a:noFill/>
                        </a:ln>
                        <a:solidFill>
                          <a:schemeClr val="tx1"/>
                        </a:solidFill>
                        <a:effectLst/>
                        <a:latin typeface="VNI-Times" pitchFamily="2" charset="0"/>
                      </a:endParaRPr>
                    </a:p>
                  </a:txBody>
                  <a:tcPr marL="91628" marR="91628" marT="45817" marB="45817" horzOverflow="overflow">
                    <a:lnL cap="flat">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2200" b="1" i="0" u="none" strike="noStrike" cap="none" normalizeH="0" baseline="0">
                          <a:ln>
                            <a:noFill/>
                          </a:ln>
                          <a:solidFill>
                            <a:schemeClr val="tx1"/>
                          </a:solidFill>
                          <a:effectLst/>
                          <a:latin typeface="VNI-Times" pitchFamily="2" charset="0"/>
                          <a:cs typeface="Times New Roman" pitchFamily="18" charset="0"/>
                        </a:rPr>
                        <a:t>L</a:t>
                      </a:r>
                      <a:endParaRPr kumimoji="0" lang="en-US" sz="2200" b="0" i="0" u="none" strike="noStrike" cap="none" normalizeH="0" baseline="0">
                        <a:ln>
                          <a:noFill/>
                        </a:ln>
                        <a:solidFill>
                          <a:schemeClr val="tx1"/>
                        </a:solidFill>
                        <a:effectLst/>
                        <a:latin typeface="VNI-Times" pitchFamily="2" charset="0"/>
                      </a:endParaRPr>
                    </a:p>
                  </a:txBody>
                  <a:tcPr marL="91628" marR="91628" marT="45817" marB="45817" horzOverflow="overflow">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2200" b="1" i="0" u="none" strike="noStrike" cap="none" normalizeH="0" baseline="0">
                          <a:ln>
                            <a:noFill/>
                          </a:ln>
                          <a:solidFill>
                            <a:schemeClr val="tx1"/>
                          </a:solidFill>
                          <a:effectLst/>
                          <a:latin typeface="VNI-Times" pitchFamily="2" charset="0"/>
                          <a:cs typeface="Times New Roman" pitchFamily="18" charset="0"/>
                        </a:rPr>
                        <a:t>Q</a:t>
                      </a:r>
                      <a:endParaRPr kumimoji="0" lang="en-US" sz="2200" b="0" i="0" u="none" strike="noStrike" cap="none" normalizeH="0" baseline="0">
                        <a:ln>
                          <a:noFill/>
                        </a:ln>
                        <a:solidFill>
                          <a:schemeClr val="tx1"/>
                        </a:solidFill>
                        <a:effectLst/>
                        <a:latin typeface="VNI-Times" pitchFamily="2" charset="0"/>
                      </a:endParaRPr>
                    </a:p>
                  </a:txBody>
                  <a:tcPr marL="91628" marR="91628" marT="45817" marB="45817" horzOverflow="overflow">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2200" b="1" i="0" u="none" strike="noStrike" cap="none" normalizeH="0" baseline="0">
                          <a:ln>
                            <a:noFill/>
                          </a:ln>
                          <a:solidFill>
                            <a:schemeClr val="tx1"/>
                          </a:solidFill>
                          <a:effectLst/>
                          <a:latin typeface="VNI-Times" pitchFamily="2" charset="0"/>
                          <a:cs typeface="Times New Roman" pitchFamily="18" charset="0"/>
                        </a:rPr>
                        <a:t>AP</a:t>
                      </a:r>
                      <a:r>
                        <a:rPr kumimoji="0" lang="en-US" sz="2200" b="1" i="0" u="none" strike="noStrike" cap="none" normalizeH="0" baseline="-30000">
                          <a:ln>
                            <a:noFill/>
                          </a:ln>
                          <a:solidFill>
                            <a:schemeClr val="tx1"/>
                          </a:solidFill>
                          <a:effectLst/>
                          <a:latin typeface="VNI-Times" pitchFamily="2" charset="0"/>
                          <a:cs typeface="Times New Roman" pitchFamily="18" charset="0"/>
                        </a:rPr>
                        <a:t>L</a:t>
                      </a:r>
                      <a:endParaRPr kumimoji="0" lang="en-US" sz="2200" b="0" i="0" u="none" strike="noStrike" cap="none" normalizeH="0" baseline="0">
                        <a:ln>
                          <a:noFill/>
                        </a:ln>
                        <a:solidFill>
                          <a:schemeClr val="tx1"/>
                        </a:solidFill>
                        <a:effectLst/>
                        <a:latin typeface="VNI-Times" pitchFamily="2" charset="0"/>
                      </a:endParaRPr>
                    </a:p>
                  </a:txBody>
                  <a:tcPr marL="91628" marR="91628" marT="45817" marB="45817" horzOverflow="overflow">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2200" b="1" i="0" u="none" strike="noStrike" cap="none" normalizeH="0" baseline="0">
                          <a:ln>
                            <a:noFill/>
                          </a:ln>
                          <a:solidFill>
                            <a:schemeClr val="tx1"/>
                          </a:solidFill>
                          <a:effectLst/>
                          <a:latin typeface="VNI-Times" pitchFamily="2" charset="0"/>
                          <a:cs typeface="Times New Roman" pitchFamily="18" charset="0"/>
                        </a:rPr>
                        <a:t>MP</a:t>
                      </a:r>
                      <a:r>
                        <a:rPr kumimoji="0" lang="en-US" sz="2200" b="1" i="0" u="none" strike="noStrike" cap="none" normalizeH="0" baseline="-30000">
                          <a:ln>
                            <a:noFill/>
                          </a:ln>
                          <a:solidFill>
                            <a:schemeClr val="tx1"/>
                          </a:solidFill>
                          <a:effectLst/>
                          <a:latin typeface="VNI-Times" pitchFamily="2" charset="0"/>
                          <a:cs typeface="Times New Roman" pitchFamily="18" charset="0"/>
                        </a:rPr>
                        <a:t>L</a:t>
                      </a:r>
                      <a:endParaRPr kumimoji="0" lang="en-US" sz="2200" b="0" i="0" u="none" strike="noStrike" cap="none" normalizeH="0" baseline="0">
                        <a:ln>
                          <a:noFill/>
                        </a:ln>
                        <a:solidFill>
                          <a:schemeClr val="tx1"/>
                        </a:solidFill>
                        <a:effectLst/>
                        <a:latin typeface="VNI-Times" pitchFamily="2" charset="0"/>
                      </a:endParaRPr>
                    </a:p>
                  </a:txBody>
                  <a:tcPr marL="91628" marR="91628" marT="45817" marB="45817" horzOverflow="overflow">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2200" b="1" i="1" u="none" strike="noStrike" cap="none" normalizeH="0" baseline="0">
                          <a:ln>
                            <a:noFill/>
                          </a:ln>
                          <a:solidFill>
                            <a:schemeClr val="tx1"/>
                          </a:solidFill>
                          <a:effectLst/>
                          <a:latin typeface="VNI-Times" pitchFamily="2" charset="0"/>
                          <a:cs typeface="Times New Roman" pitchFamily="18" charset="0"/>
                        </a:rPr>
                        <a:t>Caùc giai   ñoaïn SX</a:t>
                      </a:r>
                      <a:endParaRPr kumimoji="0" lang="en-US" sz="2200" b="0" i="0" u="none" strike="noStrike" cap="none" normalizeH="0" baseline="0">
                        <a:ln>
                          <a:noFill/>
                        </a:ln>
                        <a:solidFill>
                          <a:schemeClr val="tx1"/>
                        </a:solidFill>
                        <a:effectLst/>
                        <a:latin typeface="VNI-Times" pitchFamily="2" charset="0"/>
                      </a:endParaRPr>
                    </a:p>
                  </a:txBody>
                  <a:tcPr marL="91628" marR="91628" marT="45817" marB="45817" horzOverflow="overflow">
                    <a:lnL>
                      <a:noFill/>
                    </a:lnL>
                    <a:lnR cap="flat">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r h="464256">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2200" b="1" i="0" u="none" strike="noStrike" cap="none" normalizeH="0" baseline="0">
                          <a:ln>
                            <a:noFill/>
                          </a:ln>
                          <a:solidFill>
                            <a:schemeClr val="tx1"/>
                          </a:solidFill>
                          <a:effectLst/>
                          <a:latin typeface="VNI-Times" pitchFamily="2" charset="0"/>
                          <a:cs typeface="Times New Roman" pitchFamily="18" charset="0"/>
                        </a:rPr>
                        <a:t>10</a:t>
                      </a:r>
                      <a:endParaRPr kumimoji="0" lang="en-US" sz="2200" b="0" i="0" u="none" strike="noStrike" cap="none" normalizeH="0" baseline="0">
                        <a:ln>
                          <a:noFill/>
                        </a:ln>
                        <a:solidFill>
                          <a:schemeClr val="tx1"/>
                        </a:solidFill>
                        <a:effectLst/>
                        <a:latin typeface="VNI-Times" pitchFamily="2" charset="0"/>
                      </a:endParaRPr>
                    </a:p>
                  </a:txBody>
                  <a:tcPr marL="91628" marR="91628" marT="45817" marB="45817" horzOverflow="overflow">
                    <a:lnL cap="flat">
                      <a:noFill/>
                    </a:lnL>
                    <a:lnR>
                      <a:noFill/>
                    </a:lnR>
                    <a:lnT w="12700" cap="flat" cmpd="sng" algn="ctr">
                      <a:solidFill>
                        <a:srgbClr val="000000"/>
                      </a:solidFill>
                      <a:prstDash val="solid"/>
                      <a:round/>
                      <a:headEnd type="none" w="med" len="med"/>
                      <a:tailEnd type="none" w="med" len="med"/>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2200" b="1" i="0" u="none" strike="noStrike" cap="none" normalizeH="0" baseline="0">
                          <a:ln>
                            <a:noFill/>
                          </a:ln>
                          <a:solidFill>
                            <a:schemeClr val="tx1"/>
                          </a:solidFill>
                          <a:effectLst/>
                          <a:latin typeface="VNI-Times" pitchFamily="2" charset="0"/>
                          <a:cs typeface="Times New Roman" pitchFamily="18" charset="0"/>
                        </a:rPr>
                        <a:t>0</a:t>
                      </a:r>
                      <a:endParaRPr kumimoji="0" lang="en-US" sz="2200" b="0" i="0" u="none" strike="noStrike" cap="none" normalizeH="0" baseline="0">
                        <a:ln>
                          <a:noFill/>
                        </a:ln>
                        <a:solidFill>
                          <a:schemeClr val="tx1"/>
                        </a:solidFill>
                        <a:effectLst/>
                        <a:latin typeface="VNI-Times" pitchFamily="2" charset="0"/>
                      </a:endParaRPr>
                    </a:p>
                  </a:txBody>
                  <a:tcPr marL="91628" marR="91628" marT="45817" marB="45817" horzOverflow="overflow">
                    <a:lnL>
                      <a:noFill/>
                    </a:lnL>
                    <a:lnR>
                      <a:noFill/>
                    </a:lnR>
                    <a:lnT w="12700" cap="flat" cmpd="sng" algn="ctr">
                      <a:solidFill>
                        <a:srgbClr val="000000"/>
                      </a:solidFill>
                      <a:prstDash val="solid"/>
                      <a:round/>
                      <a:headEnd type="none" w="med" len="med"/>
                      <a:tailEnd type="none" w="med" len="med"/>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2200" b="1" i="0" u="none" strike="noStrike" cap="none" normalizeH="0" baseline="0">
                          <a:ln>
                            <a:noFill/>
                          </a:ln>
                          <a:solidFill>
                            <a:schemeClr val="tx1"/>
                          </a:solidFill>
                          <a:effectLst/>
                          <a:latin typeface="VNI-Times" pitchFamily="2" charset="0"/>
                          <a:cs typeface="Times New Roman" pitchFamily="18" charset="0"/>
                        </a:rPr>
                        <a:t>  0</a:t>
                      </a:r>
                      <a:endParaRPr kumimoji="0" lang="en-US" sz="2200" b="0" i="0" u="none" strike="noStrike" cap="none" normalizeH="0" baseline="0">
                        <a:ln>
                          <a:noFill/>
                        </a:ln>
                        <a:solidFill>
                          <a:schemeClr val="tx1"/>
                        </a:solidFill>
                        <a:effectLst/>
                        <a:latin typeface="VNI-Times" pitchFamily="2" charset="0"/>
                      </a:endParaRPr>
                    </a:p>
                  </a:txBody>
                  <a:tcPr marL="91628" marR="91628" marT="45817" marB="45817" horzOverflow="overflow">
                    <a:lnL>
                      <a:noFill/>
                    </a:lnL>
                    <a:lnR>
                      <a:noFill/>
                    </a:lnR>
                    <a:lnT w="12700" cap="flat" cmpd="sng" algn="ctr">
                      <a:solidFill>
                        <a:srgbClr val="000000"/>
                      </a:solidFill>
                      <a:prstDash val="solid"/>
                      <a:round/>
                      <a:headEnd type="none" w="med" len="med"/>
                      <a:tailEnd type="none" w="med" len="med"/>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2200" b="1" i="0" u="none" strike="noStrike" cap="none" normalizeH="0" baseline="0">
                          <a:ln>
                            <a:noFill/>
                          </a:ln>
                          <a:solidFill>
                            <a:schemeClr val="tx1"/>
                          </a:solidFill>
                          <a:effectLst/>
                          <a:latin typeface="VNI-Times" pitchFamily="2" charset="0"/>
                          <a:cs typeface="Times New Roman" pitchFamily="18" charset="0"/>
                        </a:rPr>
                        <a:t>/</a:t>
                      </a:r>
                      <a:endParaRPr kumimoji="0" lang="en-US" sz="2200" b="0" i="0" u="none" strike="noStrike" cap="none" normalizeH="0" baseline="0">
                        <a:ln>
                          <a:noFill/>
                        </a:ln>
                        <a:solidFill>
                          <a:schemeClr val="tx1"/>
                        </a:solidFill>
                        <a:effectLst/>
                        <a:latin typeface="VNI-Times" pitchFamily="2" charset="0"/>
                      </a:endParaRPr>
                    </a:p>
                  </a:txBody>
                  <a:tcPr marL="91628" marR="91628" marT="45817" marB="45817" horzOverflow="overflow">
                    <a:lnL>
                      <a:noFill/>
                    </a:lnL>
                    <a:lnR>
                      <a:noFill/>
                    </a:lnR>
                    <a:lnT w="12700" cap="flat" cmpd="sng" algn="ctr">
                      <a:solidFill>
                        <a:srgbClr val="000000"/>
                      </a:solidFill>
                      <a:prstDash val="solid"/>
                      <a:round/>
                      <a:headEnd type="none" w="med" len="med"/>
                      <a:tailEnd type="none" w="med" len="med"/>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2200" b="1" i="0" u="none" strike="noStrike" cap="none" normalizeH="0" baseline="0">
                          <a:ln>
                            <a:noFill/>
                          </a:ln>
                          <a:solidFill>
                            <a:schemeClr val="tx1"/>
                          </a:solidFill>
                          <a:effectLst/>
                          <a:latin typeface="VNI-Times" pitchFamily="2" charset="0"/>
                          <a:cs typeface="Times New Roman" pitchFamily="18" charset="0"/>
                        </a:rPr>
                        <a:t>/</a:t>
                      </a:r>
                      <a:endParaRPr kumimoji="0" lang="en-US" sz="2200" b="0" i="0" u="none" strike="noStrike" cap="none" normalizeH="0" baseline="0">
                        <a:ln>
                          <a:noFill/>
                        </a:ln>
                        <a:solidFill>
                          <a:schemeClr val="tx1"/>
                        </a:solidFill>
                        <a:effectLst/>
                        <a:latin typeface="VNI-Times" pitchFamily="2" charset="0"/>
                      </a:endParaRPr>
                    </a:p>
                  </a:txBody>
                  <a:tcPr marL="91628" marR="91628" marT="45817" marB="45817" horzOverflow="overflow">
                    <a:lnL>
                      <a:noFill/>
                    </a:lnL>
                    <a:lnR>
                      <a:noFill/>
                    </a:lnR>
                    <a:lnT w="12700" cap="flat" cmpd="sng" algn="ctr">
                      <a:solidFill>
                        <a:srgbClr val="000000"/>
                      </a:solidFill>
                      <a:prstDash val="solid"/>
                      <a:round/>
                      <a:headEnd type="none" w="med" len="med"/>
                      <a:tailEnd type="none" w="med" len="med"/>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2200" b="1" i="1" u="none" strike="noStrike" cap="none" normalizeH="0" baseline="0">
                          <a:ln>
                            <a:noFill/>
                          </a:ln>
                          <a:solidFill>
                            <a:schemeClr val="tx1"/>
                          </a:solidFill>
                          <a:effectLst/>
                          <a:latin typeface="VNI-Times" pitchFamily="2" charset="0"/>
                          <a:cs typeface="Times New Roman" pitchFamily="18" charset="0"/>
                        </a:rPr>
                        <a:t>GÑ I</a:t>
                      </a:r>
                      <a:endParaRPr kumimoji="0" lang="en-US" sz="2200" b="0" i="0" u="none" strike="noStrike" cap="none" normalizeH="0" baseline="0">
                        <a:ln>
                          <a:noFill/>
                        </a:ln>
                        <a:solidFill>
                          <a:schemeClr val="tx1"/>
                        </a:solidFill>
                        <a:effectLst/>
                        <a:latin typeface="VNI-Times" pitchFamily="2" charset="0"/>
                      </a:endParaRPr>
                    </a:p>
                  </a:txBody>
                  <a:tcPr marL="91628" marR="91628" marT="45817" marB="45817" horzOverflow="overflow">
                    <a:lnL>
                      <a:noFill/>
                    </a:lnL>
                    <a:lnR cap="flat">
                      <a:noFill/>
                    </a:lnR>
                    <a:lnT w="12700" cap="flat" cmpd="sng" algn="ctr">
                      <a:solidFill>
                        <a:srgbClr val="000000"/>
                      </a:solidFill>
                      <a:prstDash val="solid"/>
                      <a:round/>
                      <a:headEnd type="none" w="med" len="med"/>
                      <a:tailEnd type="none" w="med" len="med"/>
                    </a:lnT>
                    <a:lnB>
                      <a:noFill/>
                    </a:lnB>
                    <a:lnTlToBr>
                      <a:noFill/>
                    </a:lnTlToBr>
                    <a:lnBlToTr>
                      <a:noFill/>
                    </a:lnBlToTr>
                    <a:noFill/>
                  </a:tcPr>
                </a:tc>
                <a:extLst>
                  <a:ext uri="{0D108BD9-81ED-4DB2-BD59-A6C34878D82A}">
                    <a16:rowId xmlns:a16="http://schemas.microsoft.com/office/drawing/2014/main" val="10001"/>
                  </a:ext>
                </a:extLst>
              </a:tr>
              <a:tr h="464256">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2200" b="1" i="0" u="none" strike="noStrike" cap="none" normalizeH="0" baseline="0">
                          <a:ln>
                            <a:noFill/>
                          </a:ln>
                          <a:solidFill>
                            <a:schemeClr val="tx1"/>
                          </a:solidFill>
                          <a:effectLst/>
                          <a:latin typeface="VNI-Times" pitchFamily="2" charset="0"/>
                          <a:cs typeface="Times New Roman" pitchFamily="18" charset="0"/>
                        </a:rPr>
                        <a:t>10</a:t>
                      </a:r>
                      <a:endParaRPr kumimoji="0" lang="en-US" sz="2200" b="0" i="0" u="none" strike="noStrike" cap="none" normalizeH="0" baseline="0">
                        <a:ln>
                          <a:noFill/>
                        </a:ln>
                        <a:solidFill>
                          <a:schemeClr val="tx1"/>
                        </a:solidFill>
                        <a:effectLst/>
                        <a:latin typeface="VNI-Times" pitchFamily="2" charset="0"/>
                      </a:endParaRPr>
                    </a:p>
                  </a:txBody>
                  <a:tcPr marL="91628" marR="91628" marT="45817" marB="45817" horzOverflow="overflow">
                    <a:lnL cap="flat">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2200" b="1" i="0" u="none" strike="noStrike" cap="none" normalizeH="0" baseline="0">
                          <a:ln>
                            <a:noFill/>
                          </a:ln>
                          <a:solidFill>
                            <a:schemeClr val="tx1"/>
                          </a:solidFill>
                          <a:effectLst/>
                          <a:latin typeface="VNI-Times" pitchFamily="2" charset="0"/>
                          <a:cs typeface="Times New Roman" pitchFamily="18" charset="0"/>
                        </a:rPr>
                        <a:t>1</a:t>
                      </a:r>
                      <a:endParaRPr kumimoji="0" lang="en-US" sz="2200" b="0" i="0" u="none" strike="noStrike" cap="none" normalizeH="0" baseline="0">
                        <a:ln>
                          <a:noFill/>
                        </a:ln>
                        <a:solidFill>
                          <a:schemeClr val="tx1"/>
                        </a:solidFill>
                        <a:effectLst/>
                        <a:latin typeface="VNI-Times" pitchFamily="2" charset="0"/>
                      </a:endParaRPr>
                    </a:p>
                  </a:txBody>
                  <a:tcPr marL="91628" marR="91628" marT="45817" marB="45817" horzOverflow="overflow">
                    <a:lnL>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2200" b="1" i="0" u="none" strike="noStrike" cap="none" normalizeH="0" baseline="0">
                          <a:ln>
                            <a:noFill/>
                          </a:ln>
                          <a:solidFill>
                            <a:schemeClr val="tx1"/>
                          </a:solidFill>
                          <a:effectLst/>
                          <a:latin typeface="VNI-Times" pitchFamily="2" charset="0"/>
                          <a:cs typeface="Times New Roman" pitchFamily="18" charset="0"/>
                        </a:rPr>
                        <a:t> 10</a:t>
                      </a:r>
                      <a:endParaRPr kumimoji="0" lang="en-US" sz="2200" b="0" i="0" u="none" strike="noStrike" cap="none" normalizeH="0" baseline="0">
                        <a:ln>
                          <a:noFill/>
                        </a:ln>
                        <a:solidFill>
                          <a:schemeClr val="tx1"/>
                        </a:solidFill>
                        <a:effectLst/>
                        <a:latin typeface="VNI-Times" pitchFamily="2" charset="0"/>
                      </a:endParaRPr>
                    </a:p>
                  </a:txBody>
                  <a:tcPr marL="91628" marR="91628" marT="45817" marB="45817" horzOverflow="overflow">
                    <a:lnL>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2200" b="1" i="0" u="none" strike="noStrike" cap="none" normalizeH="0" baseline="0">
                          <a:ln>
                            <a:noFill/>
                          </a:ln>
                          <a:solidFill>
                            <a:schemeClr val="tx1"/>
                          </a:solidFill>
                          <a:effectLst/>
                          <a:latin typeface="VNI-Times" pitchFamily="2" charset="0"/>
                          <a:cs typeface="Times New Roman" pitchFamily="18" charset="0"/>
                        </a:rPr>
                        <a:t>10,00</a:t>
                      </a:r>
                      <a:endParaRPr kumimoji="0" lang="en-US" sz="2200" b="0" i="0" u="none" strike="noStrike" cap="none" normalizeH="0" baseline="0">
                        <a:ln>
                          <a:noFill/>
                        </a:ln>
                        <a:solidFill>
                          <a:schemeClr val="tx1"/>
                        </a:solidFill>
                        <a:effectLst/>
                        <a:latin typeface="VNI-Times" pitchFamily="2" charset="0"/>
                      </a:endParaRPr>
                    </a:p>
                  </a:txBody>
                  <a:tcPr marL="91628" marR="91628" marT="45817" marB="45817" horzOverflow="overflow">
                    <a:lnL>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2200" b="1" i="0" u="none" strike="noStrike" cap="none" normalizeH="0" baseline="0">
                          <a:ln>
                            <a:noFill/>
                          </a:ln>
                          <a:solidFill>
                            <a:schemeClr val="tx1"/>
                          </a:solidFill>
                          <a:effectLst/>
                          <a:latin typeface="VNI-Times" pitchFamily="2" charset="0"/>
                          <a:cs typeface="Times New Roman" pitchFamily="18" charset="0"/>
                        </a:rPr>
                        <a:t>10</a:t>
                      </a:r>
                      <a:endParaRPr kumimoji="0" lang="en-US" sz="2200" b="0" i="0" u="none" strike="noStrike" cap="none" normalizeH="0" baseline="0">
                        <a:ln>
                          <a:noFill/>
                        </a:ln>
                        <a:solidFill>
                          <a:schemeClr val="tx1"/>
                        </a:solidFill>
                        <a:effectLst/>
                        <a:latin typeface="VNI-Times" pitchFamily="2" charset="0"/>
                      </a:endParaRPr>
                    </a:p>
                  </a:txBody>
                  <a:tcPr marL="91628" marR="91628" marT="45817" marB="45817" horzOverflow="overflow">
                    <a:lnL>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2200" b="1" i="1" u="none" strike="noStrike" cap="none" normalizeH="0" baseline="0">
                          <a:ln>
                            <a:noFill/>
                          </a:ln>
                          <a:solidFill>
                            <a:schemeClr val="tx1"/>
                          </a:solidFill>
                          <a:effectLst/>
                          <a:latin typeface="VNI-Times" pitchFamily="2" charset="0"/>
                          <a:cs typeface="Times New Roman" pitchFamily="18" charset="0"/>
                        </a:rPr>
                        <a:t>I</a:t>
                      </a:r>
                      <a:endParaRPr kumimoji="0" lang="en-US" sz="2200" b="0" i="0" u="none" strike="noStrike" cap="none" normalizeH="0" baseline="0">
                        <a:ln>
                          <a:noFill/>
                        </a:ln>
                        <a:solidFill>
                          <a:schemeClr val="tx1"/>
                        </a:solidFill>
                        <a:effectLst/>
                        <a:latin typeface="VNI-Times" pitchFamily="2" charset="0"/>
                      </a:endParaRPr>
                    </a:p>
                  </a:txBody>
                  <a:tcPr marL="91628" marR="91628" marT="45817" marB="45817" horzOverflow="overflow">
                    <a:lnL>
                      <a:noFill/>
                    </a:lnL>
                    <a:lnR cap="flat">
                      <a:noFill/>
                    </a:lnR>
                    <a:lnT>
                      <a:noFill/>
                    </a:lnT>
                    <a:lnB>
                      <a:noFill/>
                    </a:lnB>
                    <a:lnTlToBr>
                      <a:noFill/>
                    </a:lnTlToBr>
                    <a:lnBlToTr>
                      <a:noFill/>
                    </a:lnBlToTr>
                    <a:noFill/>
                  </a:tcPr>
                </a:tc>
                <a:extLst>
                  <a:ext uri="{0D108BD9-81ED-4DB2-BD59-A6C34878D82A}">
                    <a16:rowId xmlns:a16="http://schemas.microsoft.com/office/drawing/2014/main" val="10002"/>
                  </a:ext>
                </a:extLst>
              </a:tr>
              <a:tr h="464256">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2200" b="1" i="0" u="none" strike="noStrike" cap="none" normalizeH="0" baseline="0">
                          <a:ln>
                            <a:noFill/>
                          </a:ln>
                          <a:solidFill>
                            <a:schemeClr val="tx1"/>
                          </a:solidFill>
                          <a:effectLst/>
                          <a:latin typeface="VNI-Times" pitchFamily="2" charset="0"/>
                          <a:cs typeface="Times New Roman" pitchFamily="18" charset="0"/>
                        </a:rPr>
                        <a:t>10</a:t>
                      </a:r>
                      <a:endParaRPr kumimoji="0" lang="en-US" sz="2200" b="0" i="0" u="none" strike="noStrike" cap="none" normalizeH="0" baseline="0">
                        <a:ln>
                          <a:noFill/>
                        </a:ln>
                        <a:solidFill>
                          <a:schemeClr val="tx1"/>
                        </a:solidFill>
                        <a:effectLst/>
                        <a:latin typeface="VNI-Times" pitchFamily="2" charset="0"/>
                      </a:endParaRPr>
                    </a:p>
                  </a:txBody>
                  <a:tcPr marL="91628" marR="91628" marT="45817" marB="45817" horzOverflow="overflow">
                    <a:lnL cap="flat">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2200" b="1" i="0" u="none" strike="noStrike" cap="none" normalizeH="0" baseline="0">
                          <a:ln>
                            <a:noFill/>
                          </a:ln>
                          <a:solidFill>
                            <a:schemeClr val="tx1"/>
                          </a:solidFill>
                          <a:effectLst/>
                          <a:latin typeface="VNI-Times" pitchFamily="2" charset="0"/>
                          <a:cs typeface="Times New Roman" pitchFamily="18" charset="0"/>
                        </a:rPr>
                        <a:t>2</a:t>
                      </a:r>
                      <a:endParaRPr kumimoji="0" lang="en-US" sz="2200" b="0" i="0" u="none" strike="noStrike" cap="none" normalizeH="0" baseline="0">
                        <a:ln>
                          <a:noFill/>
                        </a:ln>
                        <a:solidFill>
                          <a:schemeClr val="tx1"/>
                        </a:solidFill>
                        <a:effectLst/>
                        <a:latin typeface="VNI-Times" pitchFamily="2" charset="0"/>
                      </a:endParaRPr>
                    </a:p>
                  </a:txBody>
                  <a:tcPr marL="91628" marR="91628" marT="45817" marB="45817" horzOverflow="overflow">
                    <a:lnL>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2200" b="1" i="0" u="none" strike="noStrike" cap="none" normalizeH="0" baseline="0">
                          <a:ln>
                            <a:noFill/>
                          </a:ln>
                          <a:solidFill>
                            <a:schemeClr val="tx1"/>
                          </a:solidFill>
                          <a:effectLst/>
                          <a:latin typeface="VNI-Times" pitchFamily="2" charset="0"/>
                          <a:cs typeface="Times New Roman" pitchFamily="18" charset="0"/>
                        </a:rPr>
                        <a:t> 30</a:t>
                      </a:r>
                      <a:endParaRPr kumimoji="0" lang="en-US" sz="2200" b="0" i="0" u="none" strike="noStrike" cap="none" normalizeH="0" baseline="0">
                        <a:ln>
                          <a:noFill/>
                        </a:ln>
                        <a:solidFill>
                          <a:schemeClr val="tx1"/>
                        </a:solidFill>
                        <a:effectLst/>
                        <a:latin typeface="VNI-Times" pitchFamily="2" charset="0"/>
                      </a:endParaRPr>
                    </a:p>
                  </a:txBody>
                  <a:tcPr marL="91628" marR="91628" marT="45817" marB="45817" horzOverflow="overflow">
                    <a:lnL>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2200" b="1" i="0" u="none" strike="noStrike" cap="none" normalizeH="0" baseline="0">
                          <a:ln>
                            <a:noFill/>
                          </a:ln>
                          <a:solidFill>
                            <a:schemeClr val="tx1"/>
                          </a:solidFill>
                          <a:effectLst/>
                          <a:latin typeface="VNI-Times" pitchFamily="2" charset="0"/>
                          <a:cs typeface="Times New Roman" pitchFamily="18" charset="0"/>
                        </a:rPr>
                        <a:t>15,00</a:t>
                      </a:r>
                      <a:endParaRPr kumimoji="0" lang="en-US" sz="2200" b="0" i="0" u="none" strike="noStrike" cap="none" normalizeH="0" baseline="0">
                        <a:ln>
                          <a:noFill/>
                        </a:ln>
                        <a:solidFill>
                          <a:schemeClr val="tx1"/>
                        </a:solidFill>
                        <a:effectLst/>
                        <a:latin typeface="VNI-Times" pitchFamily="2" charset="0"/>
                      </a:endParaRPr>
                    </a:p>
                  </a:txBody>
                  <a:tcPr marL="91628" marR="91628" marT="45817" marB="45817" horzOverflow="overflow">
                    <a:lnL>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2200" b="1" i="0" u="none" strike="noStrike" cap="none" normalizeH="0" baseline="0">
                          <a:ln>
                            <a:noFill/>
                          </a:ln>
                          <a:solidFill>
                            <a:schemeClr val="tx1"/>
                          </a:solidFill>
                          <a:effectLst/>
                          <a:latin typeface="VNI-Times" pitchFamily="2" charset="0"/>
                          <a:cs typeface="Times New Roman" pitchFamily="18" charset="0"/>
                        </a:rPr>
                        <a:t>20</a:t>
                      </a:r>
                      <a:endParaRPr kumimoji="0" lang="en-US" sz="2200" b="0" i="0" u="none" strike="noStrike" cap="none" normalizeH="0" baseline="0">
                        <a:ln>
                          <a:noFill/>
                        </a:ln>
                        <a:solidFill>
                          <a:schemeClr val="tx1"/>
                        </a:solidFill>
                        <a:effectLst/>
                        <a:latin typeface="VNI-Times" pitchFamily="2" charset="0"/>
                      </a:endParaRPr>
                    </a:p>
                  </a:txBody>
                  <a:tcPr marL="91628" marR="91628" marT="45817" marB="45817" horzOverflow="overflow">
                    <a:lnL>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2200" b="1" i="1" u="none" strike="noStrike" cap="none" normalizeH="0" baseline="0">
                          <a:ln>
                            <a:noFill/>
                          </a:ln>
                          <a:solidFill>
                            <a:schemeClr val="tx1"/>
                          </a:solidFill>
                          <a:effectLst/>
                          <a:latin typeface="VNI-Times" pitchFamily="2" charset="0"/>
                          <a:cs typeface="Times New Roman" pitchFamily="18" charset="0"/>
                        </a:rPr>
                        <a:t>I</a:t>
                      </a:r>
                      <a:endParaRPr kumimoji="0" lang="en-US" sz="2200" b="0" i="0" u="none" strike="noStrike" cap="none" normalizeH="0" baseline="0">
                        <a:ln>
                          <a:noFill/>
                        </a:ln>
                        <a:solidFill>
                          <a:schemeClr val="tx1"/>
                        </a:solidFill>
                        <a:effectLst/>
                        <a:latin typeface="VNI-Times" pitchFamily="2" charset="0"/>
                      </a:endParaRPr>
                    </a:p>
                  </a:txBody>
                  <a:tcPr marL="91628" marR="91628" marT="45817" marB="45817" horzOverflow="overflow">
                    <a:lnL>
                      <a:noFill/>
                    </a:lnL>
                    <a:lnR cap="flat">
                      <a:noFill/>
                    </a:lnR>
                    <a:lnT>
                      <a:noFill/>
                    </a:lnT>
                    <a:lnB>
                      <a:noFill/>
                    </a:lnB>
                    <a:lnTlToBr>
                      <a:noFill/>
                    </a:lnTlToBr>
                    <a:lnBlToTr>
                      <a:noFill/>
                    </a:lnBlToTr>
                    <a:noFill/>
                  </a:tcPr>
                </a:tc>
                <a:extLst>
                  <a:ext uri="{0D108BD9-81ED-4DB2-BD59-A6C34878D82A}">
                    <a16:rowId xmlns:a16="http://schemas.microsoft.com/office/drawing/2014/main" val="10003"/>
                  </a:ext>
                </a:extLst>
              </a:tr>
              <a:tr h="464256">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2200" b="1" i="0" u="none" strike="noStrike" cap="none" normalizeH="0" baseline="0">
                          <a:ln>
                            <a:noFill/>
                          </a:ln>
                          <a:solidFill>
                            <a:schemeClr val="tx1"/>
                          </a:solidFill>
                          <a:effectLst/>
                          <a:latin typeface="VNI-Times" pitchFamily="2" charset="0"/>
                          <a:cs typeface="Times New Roman" pitchFamily="18" charset="0"/>
                        </a:rPr>
                        <a:t>10</a:t>
                      </a:r>
                      <a:endParaRPr kumimoji="0" lang="en-US" sz="2200" b="0" i="0" u="none" strike="noStrike" cap="none" normalizeH="0" baseline="0">
                        <a:ln>
                          <a:noFill/>
                        </a:ln>
                        <a:solidFill>
                          <a:schemeClr val="tx1"/>
                        </a:solidFill>
                        <a:effectLst/>
                        <a:latin typeface="VNI-Times" pitchFamily="2" charset="0"/>
                      </a:endParaRPr>
                    </a:p>
                  </a:txBody>
                  <a:tcPr marL="91628" marR="91628" marT="45817" marB="45817" horzOverflow="overflow">
                    <a:lnL cap="flat">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2200" b="1" i="0" u="none" strike="noStrike" cap="none" normalizeH="0" baseline="0">
                          <a:ln>
                            <a:noFill/>
                          </a:ln>
                          <a:solidFill>
                            <a:schemeClr val="tx1"/>
                          </a:solidFill>
                          <a:effectLst/>
                          <a:latin typeface="VNI-Times" pitchFamily="2" charset="0"/>
                          <a:cs typeface="Times New Roman" pitchFamily="18" charset="0"/>
                        </a:rPr>
                        <a:t>3</a:t>
                      </a:r>
                      <a:endParaRPr kumimoji="0" lang="en-US" sz="2200" b="0" i="0" u="none" strike="noStrike" cap="none" normalizeH="0" baseline="0">
                        <a:ln>
                          <a:noFill/>
                        </a:ln>
                        <a:solidFill>
                          <a:schemeClr val="tx1"/>
                        </a:solidFill>
                        <a:effectLst/>
                        <a:latin typeface="VNI-Times" pitchFamily="2" charset="0"/>
                      </a:endParaRPr>
                    </a:p>
                  </a:txBody>
                  <a:tcPr marL="91628" marR="91628" marT="45817" marB="45817" horzOverflow="overflow">
                    <a:lnL>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2200" b="1" i="0" u="none" strike="noStrike" cap="none" normalizeH="0" baseline="0">
                          <a:ln>
                            <a:noFill/>
                          </a:ln>
                          <a:solidFill>
                            <a:schemeClr val="tx1"/>
                          </a:solidFill>
                          <a:effectLst/>
                          <a:latin typeface="VNI-Times" pitchFamily="2" charset="0"/>
                          <a:cs typeface="Times New Roman" pitchFamily="18" charset="0"/>
                        </a:rPr>
                        <a:t> 60</a:t>
                      </a:r>
                      <a:endParaRPr kumimoji="0" lang="en-US" sz="2200" b="0" i="0" u="none" strike="noStrike" cap="none" normalizeH="0" baseline="0">
                        <a:ln>
                          <a:noFill/>
                        </a:ln>
                        <a:solidFill>
                          <a:schemeClr val="tx1"/>
                        </a:solidFill>
                        <a:effectLst/>
                        <a:latin typeface="VNI-Times" pitchFamily="2" charset="0"/>
                      </a:endParaRPr>
                    </a:p>
                  </a:txBody>
                  <a:tcPr marL="91628" marR="91628" marT="45817" marB="45817" horzOverflow="overflow">
                    <a:lnL>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2200" b="1" i="0" u="none" strike="noStrike" cap="none" normalizeH="0" baseline="0">
                          <a:ln>
                            <a:noFill/>
                          </a:ln>
                          <a:solidFill>
                            <a:schemeClr val="tx1"/>
                          </a:solidFill>
                          <a:effectLst/>
                          <a:latin typeface="VNI-Times" pitchFamily="2" charset="0"/>
                          <a:cs typeface="Times New Roman" pitchFamily="18" charset="0"/>
                        </a:rPr>
                        <a:t>20,00</a:t>
                      </a:r>
                      <a:endParaRPr kumimoji="0" lang="en-US" sz="2200" b="0" i="0" u="none" strike="noStrike" cap="none" normalizeH="0" baseline="0">
                        <a:ln>
                          <a:noFill/>
                        </a:ln>
                        <a:solidFill>
                          <a:schemeClr val="tx1"/>
                        </a:solidFill>
                        <a:effectLst/>
                        <a:latin typeface="VNI-Times" pitchFamily="2" charset="0"/>
                      </a:endParaRPr>
                    </a:p>
                  </a:txBody>
                  <a:tcPr marL="91628" marR="91628" marT="45817" marB="45817" horzOverflow="overflow">
                    <a:lnL>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2200" b="1" i="0" u="none" strike="noStrike" cap="none" normalizeH="0" baseline="0">
                          <a:ln>
                            <a:noFill/>
                          </a:ln>
                          <a:solidFill>
                            <a:schemeClr val="tx1"/>
                          </a:solidFill>
                          <a:effectLst/>
                          <a:latin typeface="VNI-Times" pitchFamily="2" charset="0"/>
                          <a:cs typeface="Times New Roman" pitchFamily="18" charset="0"/>
                        </a:rPr>
                        <a:t>30</a:t>
                      </a:r>
                      <a:endParaRPr kumimoji="0" lang="en-US" sz="2200" b="0" i="0" u="none" strike="noStrike" cap="none" normalizeH="0" baseline="0">
                        <a:ln>
                          <a:noFill/>
                        </a:ln>
                        <a:solidFill>
                          <a:schemeClr val="tx1"/>
                        </a:solidFill>
                        <a:effectLst/>
                        <a:latin typeface="VNI-Times" pitchFamily="2" charset="0"/>
                      </a:endParaRPr>
                    </a:p>
                  </a:txBody>
                  <a:tcPr marL="91628" marR="91628" marT="45817" marB="45817" horzOverflow="overflow">
                    <a:lnL>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2200" b="1" i="1" u="none" strike="noStrike" cap="none" normalizeH="0" baseline="0">
                          <a:ln>
                            <a:noFill/>
                          </a:ln>
                          <a:solidFill>
                            <a:schemeClr val="tx1"/>
                          </a:solidFill>
                          <a:effectLst/>
                          <a:latin typeface="VNI-Times" pitchFamily="2" charset="0"/>
                          <a:cs typeface="Times New Roman" pitchFamily="18" charset="0"/>
                        </a:rPr>
                        <a:t>I</a:t>
                      </a:r>
                      <a:endParaRPr kumimoji="0" lang="en-US" sz="2200" b="0" i="0" u="none" strike="noStrike" cap="none" normalizeH="0" baseline="0">
                        <a:ln>
                          <a:noFill/>
                        </a:ln>
                        <a:solidFill>
                          <a:schemeClr val="tx1"/>
                        </a:solidFill>
                        <a:effectLst/>
                        <a:latin typeface="VNI-Times" pitchFamily="2" charset="0"/>
                      </a:endParaRPr>
                    </a:p>
                  </a:txBody>
                  <a:tcPr marL="91628" marR="91628" marT="45817" marB="45817" horzOverflow="overflow">
                    <a:lnL>
                      <a:noFill/>
                    </a:lnL>
                    <a:lnR cap="flat">
                      <a:noFill/>
                    </a:lnR>
                    <a:lnT>
                      <a:noFill/>
                    </a:lnT>
                    <a:lnB>
                      <a:noFill/>
                    </a:lnB>
                    <a:lnTlToBr>
                      <a:noFill/>
                    </a:lnTlToBr>
                    <a:lnBlToTr>
                      <a:noFill/>
                    </a:lnBlToTr>
                    <a:noFill/>
                  </a:tcPr>
                </a:tc>
                <a:extLst>
                  <a:ext uri="{0D108BD9-81ED-4DB2-BD59-A6C34878D82A}">
                    <a16:rowId xmlns:a16="http://schemas.microsoft.com/office/drawing/2014/main" val="10004"/>
                  </a:ext>
                </a:extLst>
              </a:tr>
              <a:tr h="464256">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2200" b="1" i="0" u="none" strike="noStrike" cap="none" normalizeH="0" baseline="0">
                          <a:ln>
                            <a:noFill/>
                          </a:ln>
                          <a:solidFill>
                            <a:schemeClr val="tx1"/>
                          </a:solidFill>
                          <a:effectLst/>
                          <a:latin typeface="VNI-Times" pitchFamily="2" charset="0"/>
                          <a:cs typeface="Times New Roman" pitchFamily="18" charset="0"/>
                        </a:rPr>
                        <a:t>10</a:t>
                      </a:r>
                      <a:endParaRPr kumimoji="0" lang="en-US" sz="2200" b="0" i="0" u="none" strike="noStrike" cap="none" normalizeH="0" baseline="0">
                        <a:ln>
                          <a:noFill/>
                        </a:ln>
                        <a:solidFill>
                          <a:schemeClr val="tx1"/>
                        </a:solidFill>
                        <a:effectLst/>
                        <a:latin typeface="VNI-Times" pitchFamily="2" charset="0"/>
                      </a:endParaRPr>
                    </a:p>
                  </a:txBody>
                  <a:tcPr marL="91628" marR="91628" marT="45817" marB="45817" horzOverflow="overflow">
                    <a:lnL cap="flat">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2200" b="1" i="0" u="none" strike="noStrike" cap="none" normalizeH="0" baseline="0">
                          <a:ln>
                            <a:noFill/>
                          </a:ln>
                          <a:solidFill>
                            <a:schemeClr val="tx1"/>
                          </a:solidFill>
                          <a:effectLst/>
                          <a:latin typeface="VNI-Times" pitchFamily="2" charset="0"/>
                          <a:cs typeface="Times New Roman" pitchFamily="18" charset="0"/>
                        </a:rPr>
                        <a:t>4</a:t>
                      </a:r>
                      <a:endParaRPr kumimoji="0" lang="en-US" sz="2200" b="0" i="0" u="none" strike="noStrike" cap="none" normalizeH="0" baseline="0">
                        <a:ln>
                          <a:noFill/>
                        </a:ln>
                        <a:solidFill>
                          <a:schemeClr val="tx1"/>
                        </a:solidFill>
                        <a:effectLst/>
                        <a:latin typeface="VNI-Times" pitchFamily="2" charset="0"/>
                      </a:endParaRPr>
                    </a:p>
                  </a:txBody>
                  <a:tcPr marL="91628" marR="91628" marT="45817" marB="45817" horzOverflow="overflow">
                    <a:lnL>
                      <a:noFill/>
                    </a:lnL>
                    <a:lnR>
                      <a:noFill/>
                    </a:lnR>
                    <a:lnT>
                      <a:noFill/>
                    </a:lnT>
                    <a:lnB>
                      <a:noFill/>
                    </a:lnB>
                    <a:lnTlToBr>
                      <a:noFill/>
                    </a:lnTlToBr>
                    <a:lnBlToTr>
                      <a:noFill/>
                    </a:lnBlToTr>
                    <a:solidFill>
                      <a:schemeClr val="accent2"/>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2200" b="1" i="0" u="none" strike="noStrike" cap="none" normalizeH="0" baseline="0">
                          <a:ln>
                            <a:noFill/>
                          </a:ln>
                          <a:solidFill>
                            <a:schemeClr val="tx1"/>
                          </a:solidFill>
                          <a:effectLst/>
                          <a:latin typeface="VNI-Times" pitchFamily="2" charset="0"/>
                          <a:cs typeface="Times New Roman" pitchFamily="18" charset="0"/>
                        </a:rPr>
                        <a:t> 80</a:t>
                      </a:r>
                      <a:endParaRPr kumimoji="0" lang="en-US" sz="2200" b="0" i="0" u="none" strike="noStrike" cap="none" normalizeH="0" baseline="0">
                        <a:ln>
                          <a:noFill/>
                        </a:ln>
                        <a:solidFill>
                          <a:schemeClr val="tx1"/>
                        </a:solidFill>
                        <a:effectLst/>
                        <a:latin typeface="VNI-Times" pitchFamily="2" charset="0"/>
                      </a:endParaRPr>
                    </a:p>
                  </a:txBody>
                  <a:tcPr marL="91628" marR="91628" marT="45817" marB="45817" horzOverflow="overflow">
                    <a:lnL>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2200" b="1" i="0" u="none" strike="noStrike" cap="none" normalizeH="0" baseline="0">
                          <a:ln>
                            <a:noFill/>
                          </a:ln>
                          <a:solidFill>
                            <a:schemeClr val="tx1"/>
                          </a:solidFill>
                          <a:effectLst/>
                          <a:latin typeface="VNI-Times" pitchFamily="2" charset="0"/>
                          <a:cs typeface="Times New Roman" pitchFamily="18" charset="0"/>
                        </a:rPr>
                        <a:t>20,00</a:t>
                      </a:r>
                      <a:endParaRPr kumimoji="0" lang="en-US" sz="2200" b="0" i="0" u="none" strike="noStrike" cap="none" normalizeH="0" baseline="0">
                        <a:ln>
                          <a:noFill/>
                        </a:ln>
                        <a:solidFill>
                          <a:schemeClr val="tx1"/>
                        </a:solidFill>
                        <a:effectLst/>
                        <a:latin typeface="VNI-Times" pitchFamily="2" charset="0"/>
                      </a:endParaRPr>
                    </a:p>
                  </a:txBody>
                  <a:tcPr marL="91628" marR="91628" marT="45817" marB="45817" horzOverflow="overflow">
                    <a:lnL>
                      <a:noFill/>
                    </a:lnL>
                    <a:lnR>
                      <a:noFill/>
                    </a:lnR>
                    <a:lnT>
                      <a:noFill/>
                    </a:lnT>
                    <a:lnB>
                      <a:noFill/>
                    </a:lnB>
                    <a:lnTlToBr>
                      <a:noFill/>
                    </a:lnTlToBr>
                    <a:lnBlToTr>
                      <a:noFill/>
                    </a:lnBlToTr>
                    <a:solidFill>
                      <a:schemeClr val="accent2"/>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2200" b="1" i="0" u="none" strike="noStrike" cap="none" normalizeH="0" baseline="0">
                          <a:ln>
                            <a:noFill/>
                          </a:ln>
                          <a:solidFill>
                            <a:schemeClr val="tx1"/>
                          </a:solidFill>
                          <a:effectLst/>
                          <a:latin typeface="VNI-Times" pitchFamily="2" charset="0"/>
                          <a:cs typeface="Times New Roman" pitchFamily="18" charset="0"/>
                        </a:rPr>
                        <a:t>20</a:t>
                      </a:r>
                      <a:endParaRPr kumimoji="0" lang="en-US" sz="2200" b="0" i="0" u="none" strike="noStrike" cap="none" normalizeH="0" baseline="0">
                        <a:ln>
                          <a:noFill/>
                        </a:ln>
                        <a:solidFill>
                          <a:schemeClr val="tx1"/>
                        </a:solidFill>
                        <a:effectLst/>
                        <a:latin typeface="VNI-Times" pitchFamily="2" charset="0"/>
                      </a:endParaRPr>
                    </a:p>
                  </a:txBody>
                  <a:tcPr marL="91628" marR="91628" marT="45817" marB="45817" horzOverflow="overflow">
                    <a:lnL>
                      <a:noFill/>
                    </a:lnL>
                    <a:lnR>
                      <a:noFill/>
                    </a:lnR>
                    <a:lnT>
                      <a:noFill/>
                    </a:lnT>
                    <a:lnB>
                      <a:noFill/>
                    </a:lnB>
                    <a:lnTlToBr>
                      <a:noFill/>
                    </a:lnTlToBr>
                    <a:lnBlToTr>
                      <a:noFill/>
                    </a:lnBlToTr>
                    <a:solidFill>
                      <a:schemeClr val="accent2"/>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2200" b="1" i="1" u="none" strike="noStrike" cap="none" normalizeH="0" baseline="0">
                          <a:ln>
                            <a:noFill/>
                          </a:ln>
                          <a:solidFill>
                            <a:schemeClr val="tx1"/>
                          </a:solidFill>
                          <a:effectLst/>
                          <a:latin typeface="VNI-Times" pitchFamily="2" charset="0"/>
                          <a:cs typeface="Times New Roman" pitchFamily="18" charset="0"/>
                        </a:rPr>
                        <a:t>GÑ II</a:t>
                      </a:r>
                      <a:endParaRPr kumimoji="0" lang="en-US" sz="2200" b="0" i="0" u="none" strike="noStrike" cap="none" normalizeH="0" baseline="0">
                        <a:ln>
                          <a:noFill/>
                        </a:ln>
                        <a:solidFill>
                          <a:schemeClr val="tx1"/>
                        </a:solidFill>
                        <a:effectLst/>
                        <a:latin typeface="VNI-Times" pitchFamily="2" charset="0"/>
                      </a:endParaRPr>
                    </a:p>
                  </a:txBody>
                  <a:tcPr marL="91628" marR="91628" marT="45817" marB="45817" horzOverflow="overflow">
                    <a:lnL>
                      <a:noFill/>
                    </a:lnL>
                    <a:lnR cap="flat">
                      <a:noFill/>
                    </a:lnR>
                    <a:lnT>
                      <a:noFill/>
                    </a:lnT>
                    <a:lnB>
                      <a:noFill/>
                    </a:lnB>
                    <a:lnTlToBr>
                      <a:noFill/>
                    </a:lnTlToBr>
                    <a:lnBlToTr>
                      <a:noFill/>
                    </a:lnBlToTr>
                    <a:noFill/>
                  </a:tcPr>
                </a:tc>
                <a:extLst>
                  <a:ext uri="{0D108BD9-81ED-4DB2-BD59-A6C34878D82A}">
                    <a16:rowId xmlns:a16="http://schemas.microsoft.com/office/drawing/2014/main" val="10005"/>
                  </a:ext>
                </a:extLst>
              </a:tr>
              <a:tr h="464256">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2200" b="1" i="0" u="none" strike="noStrike" cap="none" normalizeH="0" baseline="0">
                          <a:ln>
                            <a:noFill/>
                          </a:ln>
                          <a:solidFill>
                            <a:schemeClr val="tx1"/>
                          </a:solidFill>
                          <a:effectLst/>
                          <a:latin typeface="VNI-Times" pitchFamily="2" charset="0"/>
                          <a:cs typeface="Times New Roman" pitchFamily="18" charset="0"/>
                        </a:rPr>
                        <a:t>10</a:t>
                      </a:r>
                      <a:endParaRPr kumimoji="0" lang="en-US" sz="2200" b="0" i="0" u="none" strike="noStrike" cap="none" normalizeH="0" baseline="0">
                        <a:ln>
                          <a:noFill/>
                        </a:ln>
                        <a:solidFill>
                          <a:schemeClr val="tx1"/>
                        </a:solidFill>
                        <a:effectLst/>
                        <a:latin typeface="VNI-Times" pitchFamily="2" charset="0"/>
                      </a:endParaRPr>
                    </a:p>
                  </a:txBody>
                  <a:tcPr marL="91628" marR="91628" marT="45817" marB="45817" horzOverflow="overflow">
                    <a:lnL cap="flat">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2200" b="1" i="0" u="none" strike="noStrike" cap="none" normalizeH="0" baseline="0">
                          <a:ln>
                            <a:noFill/>
                          </a:ln>
                          <a:solidFill>
                            <a:schemeClr val="tx1"/>
                          </a:solidFill>
                          <a:effectLst/>
                          <a:latin typeface="VNI-Times" pitchFamily="2" charset="0"/>
                          <a:cs typeface="Times New Roman" pitchFamily="18" charset="0"/>
                        </a:rPr>
                        <a:t>5</a:t>
                      </a:r>
                      <a:endParaRPr kumimoji="0" lang="en-US" sz="2200" b="0" i="0" u="none" strike="noStrike" cap="none" normalizeH="0" baseline="0">
                        <a:ln>
                          <a:noFill/>
                        </a:ln>
                        <a:solidFill>
                          <a:schemeClr val="tx1"/>
                        </a:solidFill>
                        <a:effectLst/>
                        <a:latin typeface="VNI-Times" pitchFamily="2" charset="0"/>
                      </a:endParaRPr>
                    </a:p>
                  </a:txBody>
                  <a:tcPr marL="91628" marR="91628" marT="45817" marB="45817" horzOverflow="overflow">
                    <a:lnL>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2200" b="1" i="0" u="none" strike="noStrike" cap="none" normalizeH="0" baseline="0">
                          <a:ln>
                            <a:noFill/>
                          </a:ln>
                          <a:solidFill>
                            <a:schemeClr val="tx1"/>
                          </a:solidFill>
                          <a:effectLst/>
                          <a:latin typeface="VNI-Times" pitchFamily="2" charset="0"/>
                          <a:cs typeface="Times New Roman" pitchFamily="18" charset="0"/>
                        </a:rPr>
                        <a:t> 95</a:t>
                      </a:r>
                      <a:endParaRPr kumimoji="0" lang="en-US" sz="2200" b="0" i="0" u="none" strike="noStrike" cap="none" normalizeH="0" baseline="0">
                        <a:ln>
                          <a:noFill/>
                        </a:ln>
                        <a:solidFill>
                          <a:schemeClr val="tx1"/>
                        </a:solidFill>
                        <a:effectLst/>
                        <a:latin typeface="VNI-Times" pitchFamily="2" charset="0"/>
                      </a:endParaRPr>
                    </a:p>
                  </a:txBody>
                  <a:tcPr marL="91628" marR="91628" marT="45817" marB="45817" horzOverflow="overflow">
                    <a:lnL>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2200" b="1" i="0" u="none" strike="noStrike" cap="none" normalizeH="0" baseline="0">
                          <a:ln>
                            <a:noFill/>
                          </a:ln>
                          <a:solidFill>
                            <a:schemeClr val="tx1"/>
                          </a:solidFill>
                          <a:effectLst/>
                          <a:latin typeface="VNI-Times" pitchFamily="2" charset="0"/>
                          <a:cs typeface="Times New Roman" pitchFamily="18" charset="0"/>
                        </a:rPr>
                        <a:t>19,00</a:t>
                      </a:r>
                      <a:endParaRPr kumimoji="0" lang="en-US" sz="2200" b="0" i="0" u="none" strike="noStrike" cap="none" normalizeH="0" baseline="0">
                        <a:ln>
                          <a:noFill/>
                        </a:ln>
                        <a:solidFill>
                          <a:schemeClr val="tx1"/>
                        </a:solidFill>
                        <a:effectLst/>
                        <a:latin typeface="VNI-Times" pitchFamily="2" charset="0"/>
                      </a:endParaRPr>
                    </a:p>
                  </a:txBody>
                  <a:tcPr marL="91628" marR="91628" marT="45817" marB="45817" horzOverflow="overflow">
                    <a:lnL>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2200" b="1" i="0" u="none" strike="noStrike" cap="none" normalizeH="0" baseline="0">
                          <a:ln>
                            <a:noFill/>
                          </a:ln>
                          <a:solidFill>
                            <a:schemeClr val="tx1"/>
                          </a:solidFill>
                          <a:effectLst/>
                          <a:latin typeface="VNI-Times" pitchFamily="2" charset="0"/>
                          <a:cs typeface="Times New Roman" pitchFamily="18" charset="0"/>
                        </a:rPr>
                        <a:t>15</a:t>
                      </a:r>
                      <a:endParaRPr kumimoji="0" lang="en-US" sz="2200" b="0" i="0" u="none" strike="noStrike" cap="none" normalizeH="0" baseline="0">
                        <a:ln>
                          <a:noFill/>
                        </a:ln>
                        <a:solidFill>
                          <a:schemeClr val="tx1"/>
                        </a:solidFill>
                        <a:effectLst/>
                        <a:latin typeface="VNI-Times" pitchFamily="2" charset="0"/>
                      </a:endParaRPr>
                    </a:p>
                  </a:txBody>
                  <a:tcPr marL="91628" marR="91628" marT="45817" marB="45817" horzOverflow="overflow">
                    <a:lnL>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2200" b="1" i="1" u="none" strike="noStrike" cap="none" normalizeH="0" baseline="0">
                          <a:ln>
                            <a:noFill/>
                          </a:ln>
                          <a:solidFill>
                            <a:schemeClr val="tx1"/>
                          </a:solidFill>
                          <a:effectLst/>
                          <a:latin typeface="VNI-Times" pitchFamily="2" charset="0"/>
                          <a:cs typeface="Times New Roman" pitchFamily="18" charset="0"/>
                        </a:rPr>
                        <a:t>II</a:t>
                      </a:r>
                      <a:endParaRPr kumimoji="0" lang="en-US" sz="2200" b="0" i="0" u="none" strike="noStrike" cap="none" normalizeH="0" baseline="0">
                        <a:ln>
                          <a:noFill/>
                        </a:ln>
                        <a:solidFill>
                          <a:schemeClr val="tx1"/>
                        </a:solidFill>
                        <a:effectLst/>
                        <a:latin typeface="VNI-Times" pitchFamily="2" charset="0"/>
                      </a:endParaRPr>
                    </a:p>
                  </a:txBody>
                  <a:tcPr marL="91628" marR="91628" marT="45817" marB="45817" horzOverflow="overflow">
                    <a:lnL>
                      <a:noFill/>
                    </a:lnL>
                    <a:lnR cap="flat">
                      <a:noFill/>
                    </a:lnR>
                    <a:lnT>
                      <a:noFill/>
                    </a:lnT>
                    <a:lnB>
                      <a:noFill/>
                    </a:lnB>
                    <a:lnTlToBr>
                      <a:noFill/>
                    </a:lnTlToBr>
                    <a:lnBlToTr>
                      <a:noFill/>
                    </a:lnBlToTr>
                    <a:noFill/>
                  </a:tcPr>
                </a:tc>
                <a:extLst>
                  <a:ext uri="{0D108BD9-81ED-4DB2-BD59-A6C34878D82A}">
                    <a16:rowId xmlns:a16="http://schemas.microsoft.com/office/drawing/2014/main" val="10006"/>
                  </a:ext>
                </a:extLst>
              </a:tr>
              <a:tr h="464256">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2200" b="1" i="0" u="none" strike="noStrike" cap="none" normalizeH="0" baseline="0">
                          <a:ln>
                            <a:noFill/>
                          </a:ln>
                          <a:solidFill>
                            <a:schemeClr val="tx1"/>
                          </a:solidFill>
                          <a:effectLst/>
                          <a:latin typeface="VNI-Times" pitchFamily="2" charset="0"/>
                          <a:cs typeface="Times New Roman" pitchFamily="18" charset="0"/>
                        </a:rPr>
                        <a:t>10</a:t>
                      </a:r>
                      <a:endParaRPr kumimoji="0" lang="en-US" sz="2200" b="0" i="0" u="none" strike="noStrike" cap="none" normalizeH="0" baseline="0">
                        <a:ln>
                          <a:noFill/>
                        </a:ln>
                        <a:solidFill>
                          <a:schemeClr val="tx1"/>
                        </a:solidFill>
                        <a:effectLst/>
                        <a:latin typeface="VNI-Times" pitchFamily="2" charset="0"/>
                      </a:endParaRPr>
                    </a:p>
                  </a:txBody>
                  <a:tcPr marL="91628" marR="91628" marT="45817" marB="45817" horzOverflow="overflow">
                    <a:lnL cap="flat">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2200" b="1" i="0" u="none" strike="noStrike" cap="none" normalizeH="0" baseline="0">
                          <a:ln>
                            <a:noFill/>
                          </a:ln>
                          <a:solidFill>
                            <a:schemeClr val="tx1"/>
                          </a:solidFill>
                          <a:effectLst/>
                          <a:latin typeface="VNI-Times" pitchFamily="2" charset="0"/>
                          <a:cs typeface="Times New Roman" pitchFamily="18" charset="0"/>
                        </a:rPr>
                        <a:t>6</a:t>
                      </a:r>
                      <a:endParaRPr kumimoji="0" lang="en-US" sz="2200" b="0" i="0" u="none" strike="noStrike" cap="none" normalizeH="0" baseline="0">
                        <a:ln>
                          <a:noFill/>
                        </a:ln>
                        <a:solidFill>
                          <a:schemeClr val="tx1"/>
                        </a:solidFill>
                        <a:effectLst/>
                        <a:latin typeface="VNI-Times" pitchFamily="2" charset="0"/>
                      </a:endParaRPr>
                    </a:p>
                  </a:txBody>
                  <a:tcPr marL="91628" marR="91628" marT="45817" marB="45817" horzOverflow="overflow">
                    <a:lnL>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2200" b="1" i="0" u="none" strike="noStrike" cap="none" normalizeH="0" baseline="0">
                          <a:ln>
                            <a:noFill/>
                          </a:ln>
                          <a:solidFill>
                            <a:schemeClr val="tx1"/>
                          </a:solidFill>
                          <a:effectLst/>
                          <a:latin typeface="VNI-Times" pitchFamily="2" charset="0"/>
                          <a:cs typeface="Times New Roman" pitchFamily="18" charset="0"/>
                        </a:rPr>
                        <a:t>105</a:t>
                      </a:r>
                      <a:endParaRPr kumimoji="0" lang="en-US" sz="2200" b="0" i="0" u="none" strike="noStrike" cap="none" normalizeH="0" baseline="0">
                        <a:ln>
                          <a:noFill/>
                        </a:ln>
                        <a:solidFill>
                          <a:schemeClr val="tx1"/>
                        </a:solidFill>
                        <a:effectLst/>
                        <a:latin typeface="VNI-Times" pitchFamily="2" charset="0"/>
                      </a:endParaRPr>
                    </a:p>
                  </a:txBody>
                  <a:tcPr marL="91628" marR="91628" marT="45817" marB="45817" horzOverflow="overflow">
                    <a:lnL>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2200" b="1" i="0" u="none" strike="noStrike" cap="none" normalizeH="0" baseline="0">
                          <a:ln>
                            <a:noFill/>
                          </a:ln>
                          <a:solidFill>
                            <a:schemeClr val="tx1"/>
                          </a:solidFill>
                          <a:effectLst/>
                          <a:latin typeface="VNI-Times" pitchFamily="2" charset="0"/>
                          <a:cs typeface="Times New Roman" pitchFamily="18" charset="0"/>
                        </a:rPr>
                        <a:t>17,50</a:t>
                      </a:r>
                      <a:endParaRPr kumimoji="0" lang="en-US" sz="2200" b="0" i="0" u="none" strike="noStrike" cap="none" normalizeH="0" baseline="0">
                        <a:ln>
                          <a:noFill/>
                        </a:ln>
                        <a:solidFill>
                          <a:schemeClr val="tx1"/>
                        </a:solidFill>
                        <a:effectLst/>
                        <a:latin typeface="VNI-Times" pitchFamily="2" charset="0"/>
                      </a:endParaRPr>
                    </a:p>
                  </a:txBody>
                  <a:tcPr marL="91628" marR="91628" marT="45817" marB="45817" horzOverflow="overflow">
                    <a:lnL>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2200" b="1" i="0" u="none" strike="noStrike" cap="none" normalizeH="0" baseline="0">
                          <a:ln>
                            <a:noFill/>
                          </a:ln>
                          <a:solidFill>
                            <a:schemeClr val="tx1"/>
                          </a:solidFill>
                          <a:effectLst/>
                          <a:latin typeface="VNI-Times" pitchFamily="2" charset="0"/>
                          <a:cs typeface="Times New Roman" pitchFamily="18" charset="0"/>
                        </a:rPr>
                        <a:t>10</a:t>
                      </a:r>
                      <a:endParaRPr kumimoji="0" lang="en-US" sz="2200" b="0" i="0" u="none" strike="noStrike" cap="none" normalizeH="0" baseline="0">
                        <a:ln>
                          <a:noFill/>
                        </a:ln>
                        <a:solidFill>
                          <a:schemeClr val="tx1"/>
                        </a:solidFill>
                        <a:effectLst/>
                        <a:latin typeface="VNI-Times" pitchFamily="2" charset="0"/>
                      </a:endParaRPr>
                    </a:p>
                  </a:txBody>
                  <a:tcPr marL="91628" marR="91628" marT="45817" marB="45817" horzOverflow="overflow">
                    <a:lnL>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2200" b="1" i="1" u="none" strike="noStrike" cap="none" normalizeH="0" baseline="0">
                          <a:ln>
                            <a:noFill/>
                          </a:ln>
                          <a:solidFill>
                            <a:schemeClr val="tx1"/>
                          </a:solidFill>
                          <a:effectLst/>
                          <a:latin typeface="VNI-Times" pitchFamily="2" charset="0"/>
                          <a:cs typeface="Times New Roman" pitchFamily="18" charset="0"/>
                        </a:rPr>
                        <a:t>II</a:t>
                      </a:r>
                      <a:endParaRPr kumimoji="0" lang="en-US" sz="2200" b="0" i="0" u="none" strike="noStrike" cap="none" normalizeH="0" baseline="0">
                        <a:ln>
                          <a:noFill/>
                        </a:ln>
                        <a:solidFill>
                          <a:schemeClr val="tx1"/>
                        </a:solidFill>
                        <a:effectLst/>
                        <a:latin typeface="VNI-Times" pitchFamily="2" charset="0"/>
                      </a:endParaRPr>
                    </a:p>
                  </a:txBody>
                  <a:tcPr marL="91628" marR="91628" marT="45817" marB="45817" horzOverflow="overflow">
                    <a:lnL>
                      <a:noFill/>
                    </a:lnL>
                    <a:lnR cap="flat">
                      <a:noFill/>
                    </a:lnR>
                    <a:lnT>
                      <a:noFill/>
                    </a:lnT>
                    <a:lnB>
                      <a:noFill/>
                    </a:lnB>
                    <a:lnTlToBr>
                      <a:noFill/>
                    </a:lnTlToBr>
                    <a:lnBlToTr>
                      <a:noFill/>
                    </a:lnBlToTr>
                    <a:noFill/>
                  </a:tcPr>
                </a:tc>
                <a:extLst>
                  <a:ext uri="{0D108BD9-81ED-4DB2-BD59-A6C34878D82A}">
                    <a16:rowId xmlns:a16="http://schemas.microsoft.com/office/drawing/2014/main" val="10007"/>
                  </a:ext>
                </a:extLst>
              </a:tr>
              <a:tr h="464256">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2200" b="1" i="0" u="none" strike="noStrike" cap="none" normalizeH="0" baseline="0">
                          <a:ln>
                            <a:noFill/>
                          </a:ln>
                          <a:solidFill>
                            <a:schemeClr val="tx1"/>
                          </a:solidFill>
                          <a:effectLst/>
                          <a:latin typeface="VNI-Times" pitchFamily="2" charset="0"/>
                          <a:cs typeface="Times New Roman" pitchFamily="18" charset="0"/>
                        </a:rPr>
                        <a:t>10</a:t>
                      </a:r>
                      <a:endParaRPr kumimoji="0" lang="en-US" sz="2200" b="0" i="0" u="none" strike="noStrike" cap="none" normalizeH="0" baseline="0">
                        <a:ln>
                          <a:noFill/>
                        </a:ln>
                        <a:solidFill>
                          <a:schemeClr val="tx1"/>
                        </a:solidFill>
                        <a:effectLst/>
                        <a:latin typeface="VNI-Times" pitchFamily="2" charset="0"/>
                      </a:endParaRPr>
                    </a:p>
                  </a:txBody>
                  <a:tcPr marL="91628" marR="91628" marT="45817" marB="45817" horzOverflow="overflow">
                    <a:lnL cap="flat">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2200" b="1" i="0" u="none" strike="noStrike" cap="none" normalizeH="0" baseline="0">
                          <a:ln>
                            <a:noFill/>
                          </a:ln>
                          <a:solidFill>
                            <a:schemeClr val="tx1"/>
                          </a:solidFill>
                          <a:effectLst/>
                          <a:latin typeface="VNI-Times" pitchFamily="2" charset="0"/>
                          <a:cs typeface="Times New Roman" pitchFamily="18" charset="0"/>
                        </a:rPr>
                        <a:t>7</a:t>
                      </a:r>
                      <a:endParaRPr kumimoji="0" lang="en-US" sz="2200" b="0" i="0" u="none" strike="noStrike" cap="none" normalizeH="0" baseline="0">
                        <a:ln>
                          <a:noFill/>
                        </a:ln>
                        <a:solidFill>
                          <a:schemeClr val="tx1"/>
                        </a:solidFill>
                        <a:effectLst/>
                        <a:latin typeface="VNI-Times" pitchFamily="2" charset="0"/>
                      </a:endParaRPr>
                    </a:p>
                  </a:txBody>
                  <a:tcPr marL="91628" marR="91628" marT="45817" marB="45817" horzOverflow="overflow">
                    <a:lnL>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2200" b="1" i="0" u="none" strike="noStrike" cap="none" normalizeH="0" baseline="0">
                          <a:ln>
                            <a:noFill/>
                          </a:ln>
                          <a:solidFill>
                            <a:schemeClr val="tx1"/>
                          </a:solidFill>
                          <a:effectLst/>
                          <a:latin typeface="VNI-Times" pitchFamily="2" charset="0"/>
                          <a:cs typeface="Times New Roman" pitchFamily="18" charset="0"/>
                        </a:rPr>
                        <a:t>110</a:t>
                      </a:r>
                      <a:endParaRPr kumimoji="0" lang="en-US" sz="2200" b="0" i="0" u="none" strike="noStrike" cap="none" normalizeH="0" baseline="0">
                        <a:ln>
                          <a:noFill/>
                        </a:ln>
                        <a:solidFill>
                          <a:schemeClr val="tx1"/>
                        </a:solidFill>
                        <a:effectLst/>
                        <a:latin typeface="VNI-Times" pitchFamily="2" charset="0"/>
                      </a:endParaRPr>
                    </a:p>
                  </a:txBody>
                  <a:tcPr marL="91628" marR="91628" marT="45817" marB="45817" horzOverflow="overflow">
                    <a:lnL>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2200" b="1" i="0" u="none" strike="noStrike" cap="none" normalizeH="0" baseline="0">
                          <a:ln>
                            <a:noFill/>
                          </a:ln>
                          <a:solidFill>
                            <a:schemeClr val="tx1"/>
                          </a:solidFill>
                          <a:effectLst/>
                          <a:latin typeface="VNI-Times" pitchFamily="2" charset="0"/>
                          <a:cs typeface="Times New Roman" pitchFamily="18" charset="0"/>
                        </a:rPr>
                        <a:t>15,70</a:t>
                      </a:r>
                      <a:endParaRPr kumimoji="0" lang="en-US" sz="2200" b="0" i="0" u="none" strike="noStrike" cap="none" normalizeH="0" baseline="0">
                        <a:ln>
                          <a:noFill/>
                        </a:ln>
                        <a:solidFill>
                          <a:schemeClr val="tx1"/>
                        </a:solidFill>
                        <a:effectLst/>
                        <a:latin typeface="VNI-Times" pitchFamily="2" charset="0"/>
                      </a:endParaRPr>
                    </a:p>
                  </a:txBody>
                  <a:tcPr marL="91628" marR="91628" marT="45817" marB="45817" horzOverflow="overflow">
                    <a:lnL>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2200" b="1" i="0" u="none" strike="noStrike" cap="none" normalizeH="0" baseline="0">
                          <a:ln>
                            <a:noFill/>
                          </a:ln>
                          <a:solidFill>
                            <a:schemeClr val="tx1"/>
                          </a:solidFill>
                          <a:effectLst/>
                          <a:latin typeface="VNI-Times" pitchFamily="2" charset="0"/>
                          <a:cs typeface="Times New Roman" pitchFamily="18" charset="0"/>
                        </a:rPr>
                        <a:t> 5</a:t>
                      </a:r>
                      <a:endParaRPr kumimoji="0" lang="en-US" sz="2200" b="0" i="0" u="none" strike="noStrike" cap="none" normalizeH="0" baseline="0">
                        <a:ln>
                          <a:noFill/>
                        </a:ln>
                        <a:solidFill>
                          <a:schemeClr val="tx1"/>
                        </a:solidFill>
                        <a:effectLst/>
                        <a:latin typeface="VNI-Times" pitchFamily="2" charset="0"/>
                      </a:endParaRPr>
                    </a:p>
                  </a:txBody>
                  <a:tcPr marL="91628" marR="91628" marT="45817" marB="45817" horzOverflow="overflow">
                    <a:lnL>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2200" b="1" i="1" u="none" strike="noStrike" cap="none" normalizeH="0" baseline="0">
                          <a:ln>
                            <a:noFill/>
                          </a:ln>
                          <a:solidFill>
                            <a:schemeClr val="tx1"/>
                          </a:solidFill>
                          <a:effectLst/>
                          <a:latin typeface="VNI-Times" pitchFamily="2" charset="0"/>
                          <a:cs typeface="Times New Roman" pitchFamily="18" charset="0"/>
                        </a:rPr>
                        <a:t>II</a:t>
                      </a:r>
                      <a:endParaRPr kumimoji="0" lang="en-US" sz="2200" b="0" i="0" u="none" strike="noStrike" cap="none" normalizeH="0" baseline="0">
                        <a:ln>
                          <a:noFill/>
                        </a:ln>
                        <a:solidFill>
                          <a:schemeClr val="tx1"/>
                        </a:solidFill>
                        <a:effectLst/>
                        <a:latin typeface="VNI-Times" pitchFamily="2" charset="0"/>
                      </a:endParaRPr>
                    </a:p>
                  </a:txBody>
                  <a:tcPr marL="91628" marR="91628" marT="45817" marB="45817" horzOverflow="overflow">
                    <a:lnL>
                      <a:noFill/>
                    </a:lnL>
                    <a:lnR cap="flat">
                      <a:noFill/>
                    </a:lnR>
                    <a:lnT>
                      <a:noFill/>
                    </a:lnT>
                    <a:lnB>
                      <a:noFill/>
                    </a:lnB>
                    <a:lnTlToBr>
                      <a:noFill/>
                    </a:lnTlToBr>
                    <a:lnBlToTr>
                      <a:noFill/>
                    </a:lnBlToTr>
                    <a:noFill/>
                  </a:tcPr>
                </a:tc>
                <a:extLst>
                  <a:ext uri="{0D108BD9-81ED-4DB2-BD59-A6C34878D82A}">
                    <a16:rowId xmlns:a16="http://schemas.microsoft.com/office/drawing/2014/main" val="10008"/>
                  </a:ext>
                </a:extLst>
              </a:tr>
              <a:tr h="464256">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2200" b="1" i="0" u="none" strike="noStrike" cap="none" normalizeH="0" baseline="0">
                          <a:ln>
                            <a:noFill/>
                          </a:ln>
                          <a:solidFill>
                            <a:schemeClr val="tx1"/>
                          </a:solidFill>
                          <a:effectLst/>
                          <a:latin typeface="VNI-Times" pitchFamily="2" charset="0"/>
                          <a:cs typeface="Times New Roman" pitchFamily="18" charset="0"/>
                        </a:rPr>
                        <a:t>10</a:t>
                      </a:r>
                      <a:endParaRPr kumimoji="0" lang="en-US" sz="2200" b="0" i="0" u="none" strike="noStrike" cap="none" normalizeH="0" baseline="0">
                        <a:ln>
                          <a:noFill/>
                        </a:ln>
                        <a:solidFill>
                          <a:schemeClr val="tx1"/>
                        </a:solidFill>
                        <a:effectLst/>
                        <a:latin typeface="VNI-Times" pitchFamily="2" charset="0"/>
                      </a:endParaRPr>
                    </a:p>
                  </a:txBody>
                  <a:tcPr marL="91628" marR="91628" marT="45817" marB="45817" horzOverflow="overflow">
                    <a:lnL cap="flat">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2200" b="1" i="0" u="none" strike="noStrike" cap="none" normalizeH="0" baseline="0">
                          <a:ln>
                            <a:noFill/>
                          </a:ln>
                          <a:solidFill>
                            <a:schemeClr val="tx1"/>
                          </a:solidFill>
                          <a:effectLst/>
                          <a:latin typeface="VNI-Times" pitchFamily="2" charset="0"/>
                          <a:cs typeface="Times New Roman" pitchFamily="18" charset="0"/>
                        </a:rPr>
                        <a:t>8</a:t>
                      </a:r>
                      <a:endParaRPr kumimoji="0" lang="en-US" sz="2200" b="0" i="0" u="none" strike="noStrike" cap="none" normalizeH="0" baseline="0">
                        <a:ln>
                          <a:noFill/>
                        </a:ln>
                        <a:solidFill>
                          <a:schemeClr val="tx1"/>
                        </a:solidFill>
                        <a:effectLst/>
                        <a:latin typeface="VNI-Times" pitchFamily="2" charset="0"/>
                      </a:endParaRPr>
                    </a:p>
                  </a:txBody>
                  <a:tcPr marL="91628" marR="91628" marT="45817" marB="45817" horzOverflow="overflow">
                    <a:lnL>
                      <a:noFill/>
                    </a:lnL>
                    <a:lnR>
                      <a:noFill/>
                    </a:lnR>
                    <a:lnT>
                      <a:noFill/>
                    </a:lnT>
                    <a:lnB>
                      <a:noFill/>
                    </a:lnB>
                    <a:lnTlToBr>
                      <a:noFill/>
                    </a:lnTlToBr>
                    <a:lnBlToTr>
                      <a:noFill/>
                    </a:lnBlToTr>
                    <a:solidFill>
                      <a:schemeClr val="accent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2200" b="1" i="0" u="none" strike="noStrike" cap="none" normalizeH="0" baseline="0">
                          <a:ln>
                            <a:noFill/>
                          </a:ln>
                          <a:solidFill>
                            <a:schemeClr val="tx1"/>
                          </a:solidFill>
                          <a:effectLst/>
                          <a:latin typeface="VNI-Times" pitchFamily="2" charset="0"/>
                          <a:cs typeface="Times New Roman" pitchFamily="18" charset="0"/>
                        </a:rPr>
                        <a:t>110</a:t>
                      </a:r>
                      <a:endParaRPr kumimoji="0" lang="en-US" sz="2200" b="0" i="0" u="none" strike="noStrike" cap="none" normalizeH="0" baseline="0">
                        <a:ln>
                          <a:noFill/>
                        </a:ln>
                        <a:solidFill>
                          <a:schemeClr val="tx1"/>
                        </a:solidFill>
                        <a:effectLst/>
                        <a:latin typeface="VNI-Times" pitchFamily="2" charset="0"/>
                      </a:endParaRPr>
                    </a:p>
                  </a:txBody>
                  <a:tcPr marL="91628" marR="91628" marT="45817" marB="45817" horzOverflow="overflow">
                    <a:lnL>
                      <a:noFill/>
                    </a:lnL>
                    <a:lnR>
                      <a:noFill/>
                    </a:lnR>
                    <a:lnT>
                      <a:noFill/>
                    </a:lnT>
                    <a:lnB>
                      <a:noFill/>
                    </a:lnB>
                    <a:lnTlToBr>
                      <a:noFill/>
                    </a:lnTlToBr>
                    <a:lnBlToTr>
                      <a:noFill/>
                    </a:lnBlToTr>
                    <a:solidFill>
                      <a:schemeClr val="accent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2200" b="1" i="0" u="none" strike="noStrike" cap="none" normalizeH="0" baseline="0">
                          <a:ln>
                            <a:noFill/>
                          </a:ln>
                          <a:solidFill>
                            <a:schemeClr val="tx1"/>
                          </a:solidFill>
                          <a:effectLst/>
                          <a:latin typeface="VNI-Times" pitchFamily="2" charset="0"/>
                          <a:cs typeface="Times New Roman" pitchFamily="18" charset="0"/>
                        </a:rPr>
                        <a:t>13,75</a:t>
                      </a:r>
                      <a:endParaRPr kumimoji="0" lang="en-US" sz="2200" b="0" i="0" u="none" strike="noStrike" cap="none" normalizeH="0" baseline="0">
                        <a:ln>
                          <a:noFill/>
                        </a:ln>
                        <a:solidFill>
                          <a:schemeClr val="tx1"/>
                        </a:solidFill>
                        <a:effectLst/>
                        <a:latin typeface="VNI-Times" pitchFamily="2" charset="0"/>
                      </a:endParaRPr>
                    </a:p>
                  </a:txBody>
                  <a:tcPr marL="91628" marR="91628" marT="45817" marB="45817" horzOverflow="overflow">
                    <a:lnL>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2200" b="1" i="0" u="none" strike="noStrike" cap="none" normalizeH="0" baseline="0">
                          <a:ln>
                            <a:noFill/>
                          </a:ln>
                          <a:solidFill>
                            <a:schemeClr val="tx1"/>
                          </a:solidFill>
                          <a:effectLst/>
                          <a:latin typeface="VNI-Times" pitchFamily="2" charset="0"/>
                          <a:cs typeface="Times New Roman" pitchFamily="18" charset="0"/>
                        </a:rPr>
                        <a:t> 0</a:t>
                      </a:r>
                      <a:endParaRPr kumimoji="0" lang="en-US" sz="2200" b="0" i="0" u="none" strike="noStrike" cap="none" normalizeH="0" baseline="0">
                        <a:ln>
                          <a:noFill/>
                        </a:ln>
                        <a:solidFill>
                          <a:schemeClr val="tx1"/>
                        </a:solidFill>
                        <a:effectLst/>
                        <a:latin typeface="VNI-Times" pitchFamily="2" charset="0"/>
                      </a:endParaRPr>
                    </a:p>
                  </a:txBody>
                  <a:tcPr marL="91628" marR="91628" marT="45817" marB="45817" horzOverflow="overflow">
                    <a:lnL>
                      <a:noFill/>
                    </a:lnL>
                    <a:lnR>
                      <a:noFill/>
                    </a:lnR>
                    <a:lnT>
                      <a:noFill/>
                    </a:lnT>
                    <a:lnB>
                      <a:noFill/>
                    </a:lnB>
                    <a:lnTlToBr>
                      <a:noFill/>
                    </a:lnTlToBr>
                    <a:lnBlToTr>
                      <a:noFill/>
                    </a:lnBlToTr>
                    <a:solidFill>
                      <a:schemeClr val="accent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2200" b="1" i="1" u="none" strike="noStrike" cap="none" normalizeH="0" baseline="0">
                          <a:ln>
                            <a:noFill/>
                          </a:ln>
                          <a:solidFill>
                            <a:schemeClr val="tx1"/>
                          </a:solidFill>
                          <a:effectLst/>
                          <a:latin typeface="VNI-Times" pitchFamily="2" charset="0"/>
                          <a:cs typeface="Times New Roman" pitchFamily="18" charset="0"/>
                        </a:rPr>
                        <a:t>GÑ III</a:t>
                      </a:r>
                      <a:endParaRPr kumimoji="0" lang="en-US" sz="2200" b="0" i="0" u="none" strike="noStrike" cap="none" normalizeH="0" baseline="0">
                        <a:ln>
                          <a:noFill/>
                        </a:ln>
                        <a:solidFill>
                          <a:schemeClr val="tx1"/>
                        </a:solidFill>
                        <a:effectLst/>
                        <a:latin typeface="VNI-Times" pitchFamily="2" charset="0"/>
                      </a:endParaRPr>
                    </a:p>
                  </a:txBody>
                  <a:tcPr marL="91628" marR="91628" marT="45817" marB="45817" horzOverflow="overflow">
                    <a:lnL>
                      <a:noFill/>
                    </a:lnL>
                    <a:lnR cap="flat">
                      <a:noFill/>
                    </a:lnR>
                    <a:lnT>
                      <a:noFill/>
                    </a:lnT>
                    <a:lnB>
                      <a:noFill/>
                    </a:lnB>
                    <a:lnTlToBr>
                      <a:noFill/>
                    </a:lnTlToBr>
                    <a:lnBlToTr>
                      <a:noFill/>
                    </a:lnBlToTr>
                    <a:noFill/>
                  </a:tcPr>
                </a:tc>
                <a:extLst>
                  <a:ext uri="{0D108BD9-81ED-4DB2-BD59-A6C34878D82A}">
                    <a16:rowId xmlns:a16="http://schemas.microsoft.com/office/drawing/2014/main" val="10009"/>
                  </a:ext>
                </a:extLst>
              </a:tr>
              <a:tr h="464256">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2200" b="1" i="0" u="none" strike="noStrike" cap="none" normalizeH="0" baseline="0">
                          <a:ln>
                            <a:noFill/>
                          </a:ln>
                          <a:solidFill>
                            <a:schemeClr val="tx1"/>
                          </a:solidFill>
                          <a:effectLst/>
                          <a:latin typeface="VNI-Times" pitchFamily="2" charset="0"/>
                          <a:cs typeface="Times New Roman" pitchFamily="18" charset="0"/>
                        </a:rPr>
                        <a:t>10</a:t>
                      </a:r>
                      <a:endParaRPr kumimoji="0" lang="en-US" sz="2200" b="0" i="0" u="none" strike="noStrike" cap="none" normalizeH="0" baseline="0">
                        <a:ln>
                          <a:noFill/>
                        </a:ln>
                        <a:solidFill>
                          <a:schemeClr val="tx1"/>
                        </a:solidFill>
                        <a:effectLst/>
                        <a:latin typeface="VNI-Times" pitchFamily="2" charset="0"/>
                      </a:endParaRPr>
                    </a:p>
                  </a:txBody>
                  <a:tcPr marL="91628" marR="91628" marT="45817" marB="45817" horzOverflow="overflow">
                    <a:lnL cap="flat">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2200" b="1" i="0" u="none" strike="noStrike" cap="none" normalizeH="0" baseline="0">
                          <a:ln>
                            <a:noFill/>
                          </a:ln>
                          <a:solidFill>
                            <a:schemeClr val="tx1"/>
                          </a:solidFill>
                          <a:effectLst/>
                          <a:latin typeface="VNI-Times" pitchFamily="2" charset="0"/>
                          <a:cs typeface="Times New Roman" pitchFamily="18" charset="0"/>
                        </a:rPr>
                        <a:t>9</a:t>
                      </a:r>
                      <a:endParaRPr kumimoji="0" lang="en-US" sz="2200" b="0" i="0" u="none" strike="noStrike" cap="none" normalizeH="0" baseline="0">
                        <a:ln>
                          <a:noFill/>
                        </a:ln>
                        <a:solidFill>
                          <a:schemeClr val="tx1"/>
                        </a:solidFill>
                        <a:effectLst/>
                        <a:latin typeface="VNI-Times" pitchFamily="2" charset="0"/>
                      </a:endParaRPr>
                    </a:p>
                  </a:txBody>
                  <a:tcPr marL="91628" marR="91628" marT="45817" marB="45817" horzOverflow="overflow">
                    <a:lnL>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2200" b="1" i="0" u="none" strike="noStrike" cap="none" normalizeH="0" baseline="0">
                          <a:ln>
                            <a:noFill/>
                          </a:ln>
                          <a:solidFill>
                            <a:schemeClr val="tx1"/>
                          </a:solidFill>
                          <a:effectLst/>
                          <a:latin typeface="VNI-Times" pitchFamily="2" charset="0"/>
                          <a:cs typeface="Times New Roman" pitchFamily="18" charset="0"/>
                        </a:rPr>
                        <a:t>107</a:t>
                      </a:r>
                      <a:endParaRPr kumimoji="0" lang="en-US" sz="2200" b="0" i="0" u="none" strike="noStrike" cap="none" normalizeH="0" baseline="0">
                        <a:ln>
                          <a:noFill/>
                        </a:ln>
                        <a:solidFill>
                          <a:schemeClr val="tx1"/>
                        </a:solidFill>
                        <a:effectLst/>
                        <a:latin typeface="VNI-Times" pitchFamily="2" charset="0"/>
                      </a:endParaRPr>
                    </a:p>
                  </a:txBody>
                  <a:tcPr marL="91628" marR="91628" marT="45817" marB="45817" horzOverflow="overflow">
                    <a:lnL>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2200" b="1" i="0" u="none" strike="noStrike" cap="none" normalizeH="0" baseline="0">
                          <a:ln>
                            <a:noFill/>
                          </a:ln>
                          <a:solidFill>
                            <a:schemeClr val="tx1"/>
                          </a:solidFill>
                          <a:effectLst/>
                          <a:latin typeface="VNI-Times" pitchFamily="2" charset="0"/>
                          <a:cs typeface="Times New Roman" pitchFamily="18" charset="0"/>
                        </a:rPr>
                        <a:t>11,88</a:t>
                      </a:r>
                      <a:endParaRPr kumimoji="0" lang="en-US" sz="2200" b="0" i="0" u="none" strike="noStrike" cap="none" normalizeH="0" baseline="0">
                        <a:ln>
                          <a:noFill/>
                        </a:ln>
                        <a:solidFill>
                          <a:schemeClr val="tx1"/>
                        </a:solidFill>
                        <a:effectLst/>
                        <a:latin typeface="VNI-Times" pitchFamily="2" charset="0"/>
                      </a:endParaRPr>
                    </a:p>
                  </a:txBody>
                  <a:tcPr marL="91628" marR="91628" marT="45817" marB="45817" horzOverflow="overflow">
                    <a:lnL>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2200" b="1" i="0" u="none" strike="noStrike" cap="none" normalizeH="0" baseline="0">
                          <a:ln>
                            <a:noFill/>
                          </a:ln>
                          <a:solidFill>
                            <a:schemeClr val="tx1"/>
                          </a:solidFill>
                          <a:effectLst/>
                          <a:latin typeface="VNI-Times" pitchFamily="2" charset="0"/>
                          <a:cs typeface="Times New Roman" pitchFamily="18" charset="0"/>
                        </a:rPr>
                        <a:t>-3</a:t>
                      </a:r>
                      <a:endParaRPr kumimoji="0" lang="en-US" sz="2200" b="0" i="0" u="none" strike="noStrike" cap="none" normalizeH="0" baseline="0">
                        <a:ln>
                          <a:noFill/>
                        </a:ln>
                        <a:solidFill>
                          <a:schemeClr val="tx1"/>
                        </a:solidFill>
                        <a:effectLst/>
                        <a:latin typeface="VNI-Times" pitchFamily="2" charset="0"/>
                      </a:endParaRPr>
                    </a:p>
                  </a:txBody>
                  <a:tcPr marL="91628" marR="91628" marT="45817" marB="45817" horzOverflow="overflow">
                    <a:lnL>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2200" b="1" i="1" u="none" strike="noStrike" cap="none" normalizeH="0" baseline="0">
                          <a:ln>
                            <a:noFill/>
                          </a:ln>
                          <a:solidFill>
                            <a:schemeClr val="tx1"/>
                          </a:solidFill>
                          <a:effectLst/>
                          <a:latin typeface="VNI-Times" pitchFamily="2" charset="0"/>
                          <a:cs typeface="Times New Roman" pitchFamily="18" charset="0"/>
                        </a:rPr>
                        <a:t>III</a:t>
                      </a:r>
                      <a:endParaRPr kumimoji="0" lang="en-US" sz="2200" b="0" i="0" u="none" strike="noStrike" cap="none" normalizeH="0" baseline="0">
                        <a:ln>
                          <a:noFill/>
                        </a:ln>
                        <a:solidFill>
                          <a:schemeClr val="tx1"/>
                        </a:solidFill>
                        <a:effectLst/>
                        <a:latin typeface="VNI-Times" pitchFamily="2" charset="0"/>
                      </a:endParaRPr>
                    </a:p>
                  </a:txBody>
                  <a:tcPr marL="91628" marR="91628" marT="45817" marB="45817" horzOverflow="overflow">
                    <a:lnL>
                      <a:noFill/>
                    </a:lnL>
                    <a:lnR cap="flat">
                      <a:noFill/>
                    </a:lnR>
                    <a:lnT>
                      <a:noFill/>
                    </a:lnT>
                    <a:lnB>
                      <a:noFill/>
                    </a:lnB>
                    <a:lnTlToBr>
                      <a:noFill/>
                    </a:lnTlToBr>
                    <a:lnBlToTr>
                      <a:noFill/>
                    </a:lnBlToTr>
                    <a:noFill/>
                  </a:tcPr>
                </a:tc>
                <a:extLst>
                  <a:ext uri="{0D108BD9-81ED-4DB2-BD59-A6C34878D82A}">
                    <a16:rowId xmlns:a16="http://schemas.microsoft.com/office/drawing/2014/main" val="10010"/>
                  </a:ext>
                </a:extLst>
              </a:tr>
              <a:tr h="464256">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2200" b="1" i="0" u="none" strike="noStrike" cap="none" normalizeH="0" baseline="0">
                          <a:ln>
                            <a:noFill/>
                          </a:ln>
                          <a:solidFill>
                            <a:schemeClr val="tx1"/>
                          </a:solidFill>
                          <a:effectLst/>
                          <a:latin typeface="VNI-Times" pitchFamily="2" charset="0"/>
                          <a:cs typeface="Times New Roman" pitchFamily="18" charset="0"/>
                        </a:rPr>
                        <a:t>   10</a:t>
                      </a:r>
                      <a:endParaRPr kumimoji="0" lang="en-US" sz="2200" b="0" i="0" u="none" strike="noStrike" cap="none" normalizeH="0" baseline="0">
                        <a:ln>
                          <a:noFill/>
                        </a:ln>
                        <a:solidFill>
                          <a:schemeClr val="tx1"/>
                        </a:solidFill>
                        <a:effectLst/>
                        <a:latin typeface="VNI-Times" pitchFamily="2" charset="0"/>
                      </a:endParaRPr>
                    </a:p>
                  </a:txBody>
                  <a:tcPr marL="91628" marR="91628" marT="45817" marB="45817" horzOverflow="overflow">
                    <a:lnL cap="flat">
                      <a:noFill/>
                    </a:lnL>
                    <a:lnR>
                      <a:noFill/>
                    </a:lnR>
                    <a:lnT>
                      <a:noFill/>
                    </a:lnT>
                    <a:lnB cap="flat">
                      <a:noFill/>
                    </a:lnB>
                    <a:lnTlToBr>
                      <a:noFill/>
                    </a:lnTlToBr>
                    <a:lnBlToTr>
                      <a:noFill/>
                    </a:lnBlToTr>
                    <a:noFill/>
                  </a:tcPr>
                </a:tc>
                <a:tc>
                  <a:txBody>
                    <a:bodyPr/>
                    <a:lstStyle/>
                    <a:p>
                      <a:pPr marL="0" marR="0" lvl="0" indent="0" algn="just" defTabSz="914400" rtl="0" eaLnBrk="1" fontAlgn="base" latinLnBrk="0" hangingPunct="1">
                        <a:lnSpc>
                          <a:spcPct val="100000"/>
                        </a:lnSpc>
                        <a:spcBef>
                          <a:spcPct val="0"/>
                        </a:spcBef>
                        <a:spcAft>
                          <a:spcPct val="0"/>
                        </a:spcAft>
                        <a:buClrTx/>
                        <a:buSzTx/>
                        <a:buFontTx/>
                        <a:buNone/>
                        <a:tabLst/>
                      </a:pPr>
                      <a:r>
                        <a:rPr kumimoji="0" lang="en-US" sz="2200" b="1" i="0" u="none" strike="noStrike" cap="none" normalizeH="0" baseline="0">
                          <a:ln>
                            <a:noFill/>
                          </a:ln>
                          <a:solidFill>
                            <a:schemeClr val="tx1"/>
                          </a:solidFill>
                          <a:effectLst/>
                          <a:latin typeface="VNI-Times" pitchFamily="2" charset="0"/>
                          <a:cs typeface="Times New Roman" pitchFamily="18" charset="0"/>
                        </a:rPr>
                        <a:t>   10</a:t>
                      </a:r>
                      <a:endParaRPr kumimoji="0" lang="en-US" sz="2200" b="0" i="0" u="none" strike="noStrike" cap="none" normalizeH="0" baseline="0">
                        <a:ln>
                          <a:noFill/>
                        </a:ln>
                        <a:solidFill>
                          <a:schemeClr val="tx1"/>
                        </a:solidFill>
                        <a:effectLst/>
                        <a:latin typeface="VNI-Times" pitchFamily="2" charset="0"/>
                      </a:endParaRPr>
                    </a:p>
                  </a:txBody>
                  <a:tcPr marL="91628" marR="91628" marT="45817" marB="45817" horzOverflow="overflow">
                    <a:lnL>
                      <a:noFill/>
                    </a:lnL>
                    <a:lnR>
                      <a:noFill/>
                    </a:lnR>
                    <a:lnT>
                      <a:noFill/>
                    </a:lnT>
                    <a:lnB cap="flat">
                      <a:noFill/>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2200" b="1" i="0" u="none" strike="noStrike" cap="none" normalizeH="0" baseline="0">
                          <a:ln>
                            <a:noFill/>
                          </a:ln>
                          <a:solidFill>
                            <a:schemeClr val="tx1"/>
                          </a:solidFill>
                          <a:effectLst/>
                          <a:latin typeface="VNI-Times" pitchFamily="2" charset="0"/>
                          <a:cs typeface="Times New Roman" pitchFamily="18" charset="0"/>
                        </a:rPr>
                        <a:t>100</a:t>
                      </a:r>
                      <a:endParaRPr kumimoji="0" lang="en-US" sz="2200" b="0" i="0" u="none" strike="noStrike" cap="none" normalizeH="0" baseline="0">
                        <a:ln>
                          <a:noFill/>
                        </a:ln>
                        <a:solidFill>
                          <a:schemeClr val="tx1"/>
                        </a:solidFill>
                        <a:effectLst/>
                        <a:latin typeface="VNI-Times" pitchFamily="2" charset="0"/>
                      </a:endParaRPr>
                    </a:p>
                  </a:txBody>
                  <a:tcPr marL="91628" marR="91628" marT="45817" marB="45817" horzOverflow="overflow">
                    <a:lnL>
                      <a:noFill/>
                    </a:lnL>
                    <a:lnR>
                      <a:noFill/>
                    </a:lnR>
                    <a:lnT>
                      <a:noFill/>
                    </a:lnT>
                    <a:lnB cap="flat">
                      <a:noFill/>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2200" b="1" i="0" u="none" strike="noStrike" cap="none" normalizeH="0" baseline="0">
                          <a:ln>
                            <a:noFill/>
                          </a:ln>
                          <a:solidFill>
                            <a:schemeClr val="tx1"/>
                          </a:solidFill>
                          <a:effectLst/>
                          <a:latin typeface="VNI-Times" pitchFamily="2" charset="0"/>
                          <a:cs typeface="Times New Roman" pitchFamily="18" charset="0"/>
                        </a:rPr>
                        <a:t>10,00</a:t>
                      </a:r>
                      <a:endParaRPr kumimoji="0" lang="en-US" sz="2200" b="0" i="0" u="none" strike="noStrike" cap="none" normalizeH="0" baseline="0">
                        <a:ln>
                          <a:noFill/>
                        </a:ln>
                        <a:solidFill>
                          <a:schemeClr val="tx1"/>
                        </a:solidFill>
                        <a:effectLst/>
                        <a:latin typeface="VNI-Times" pitchFamily="2" charset="0"/>
                      </a:endParaRPr>
                    </a:p>
                  </a:txBody>
                  <a:tcPr marL="91628" marR="91628" marT="45817" marB="45817" horzOverflow="overflow">
                    <a:lnL>
                      <a:noFill/>
                    </a:lnL>
                    <a:lnR>
                      <a:noFill/>
                    </a:lnR>
                    <a:lnT>
                      <a:noFill/>
                    </a:lnT>
                    <a:lnB cap="flat">
                      <a:noFill/>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2200" b="1" i="0" u="none" strike="noStrike" cap="none" normalizeH="0" baseline="0">
                          <a:ln>
                            <a:noFill/>
                          </a:ln>
                          <a:solidFill>
                            <a:schemeClr val="tx1"/>
                          </a:solidFill>
                          <a:effectLst/>
                          <a:latin typeface="VNI-Times" pitchFamily="2" charset="0"/>
                          <a:cs typeface="Times New Roman" pitchFamily="18" charset="0"/>
                        </a:rPr>
                        <a:t>-7</a:t>
                      </a:r>
                      <a:endParaRPr kumimoji="0" lang="en-US" sz="2200" b="0" i="0" u="none" strike="noStrike" cap="none" normalizeH="0" baseline="0">
                        <a:ln>
                          <a:noFill/>
                        </a:ln>
                        <a:solidFill>
                          <a:schemeClr val="tx1"/>
                        </a:solidFill>
                        <a:effectLst/>
                        <a:latin typeface="VNI-Times" pitchFamily="2" charset="0"/>
                      </a:endParaRPr>
                    </a:p>
                  </a:txBody>
                  <a:tcPr marL="91628" marR="91628" marT="45817" marB="45817" horzOverflow="overflow">
                    <a:lnL>
                      <a:noFill/>
                    </a:lnL>
                    <a:lnR>
                      <a:noFill/>
                    </a:lnR>
                    <a:lnT>
                      <a:noFill/>
                    </a:lnT>
                    <a:lnB cap="flat">
                      <a:noFill/>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2200" b="1" i="1" u="none" strike="noStrike" cap="none" normalizeH="0" baseline="0">
                          <a:ln>
                            <a:noFill/>
                          </a:ln>
                          <a:solidFill>
                            <a:schemeClr val="tx1"/>
                          </a:solidFill>
                          <a:effectLst/>
                          <a:latin typeface="VNI-Times" pitchFamily="2" charset="0"/>
                          <a:cs typeface="Times New Roman" pitchFamily="18" charset="0"/>
                        </a:rPr>
                        <a:t>III</a:t>
                      </a:r>
                      <a:endParaRPr kumimoji="0" lang="en-US" sz="2200" b="0" i="0" u="none" strike="noStrike" cap="none" normalizeH="0" baseline="0">
                        <a:ln>
                          <a:noFill/>
                        </a:ln>
                        <a:solidFill>
                          <a:schemeClr val="tx1"/>
                        </a:solidFill>
                        <a:effectLst/>
                        <a:latin typeface="VNI-Times" pitchFamily="2" charset="0"/>
                      </a:endParaRPr>
                    </a:p>
                  </a:txBody>
                  <a:tcPr marL="91628" marR="91628" marT="45817" marB="45817" horzOverflow="overflow">
                    <a:lnL>
                      <a:noFill/>
                    </a:lnL>
                    <a:lnR cap="flat">
                      <a:noFill/>
                    </a:lnR>
                    <a:lnT>
                      <a:noFill/>
                    </a:lnT>
                    <a:lnB cap="flat">
                      <a:noFill/>
                    </a:lnB>
                    <a:lnTlToBr>
                      <a:noFill/>
                    </a:lnTlToBr>
                    <a:lnBlToTr>
                      <a:noFill/>
                    </a:lnBlToTr>
                    <a:noFill/>
                  </a:tcPr>
                </a:tc>
                <a:extLst>
                  <a:ext uri="{0D108BD9-81ED-4DB2-BD59-A6C34878D82A}">
                    <a16:rowId xmlns:a16="http://schemas.microsoft.com/office/drawing/2014/main" val="10011"/>
                  </a:ext>
                </a:extLst>
              </a:tr>
            </a:tbl>
          </a:graphicData>
        </a:graphic>
      </p:graphicFrame>
    </p:spTree>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4" name="Line 2">
            <a:extLst>
              <a:ext uri="{FF2B5EF4-FFF2-40B4-BE49-F238E27FC236}">
                <a16:creationId xmlns:a16="http://schemas.microsoft.com/office/drawing/2014/main" id="{3F0D5B41-28AD-07C6-720E-86FEBD162AC9}"/>
              </a:ext>
            </a:extLst>
          </p:cNvPr>
          <p:cNvSpPr>
            <a:spLocks noChangeShapeType="1"/>
          </p:cNvSpPr>
          <p:nvPr/>
        </p:nvSpPr>
        <p:spPr bwMode="auto">
          <a:xfrm>
            <a:off x="3429000" y="0"/>
            <a:ext cx="0" cy="33528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8675" name="Line 3">
            <a:extLst>
              <a:ext uri="{FF2B5EF4-FFF2-40B4-BE49-F238E27FC236}">
                <a16:creationId xmlns:a16="http://schemas.microsoft.com/office/drawing/2014/main" id="{889B7833-4D9F-FCA1-2244-475155D4DD63}"/>
              </a:ext>
            </a:extLst>
          </p:cNvPr>
          <p:cNvSpPr>
            <a:spLocks noChangeShapeType="1"/>
          </p:cNvSpPr>
          <p:nvPr/>
        </p:nvSpPr>
        <p:spPr bwMode="auto">
          <a:xfrm>
            <a:off x="3429000" y="3352800"/>
            <a:ext cx="59436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8676" name="Line 4">
            <a:extLst>
              <a:ext uri="{FF2B5EF4-FFF2-40B4-BE49-F238E27FC236}">
                <a16:creationId xmlns:a16="http://schemas.microsoft.com/office/drawing/2014/main" id="{A3C5B1C3-A4A3-0BD6-E631-AB5F04AC7210}"/>
              </a:ext>
            </a:extLst>
          </p:cNvPr>
          <p:cNvSpPr>
            <a:spLocks noChangeShapeType="1"/>
          </p:cNvSpPr>
          <p:nvPr/>
        </p:nvSpPr>
        <p:spPr bwMode="auto">
          <a:xfrm>
            <a:off x="7315200" y="381000"/>
            <a:ext cx="76200" cy="5638800"/>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8677" name="Freeform 5">
            <a:extLst>
              <a:ext uri="{FF2B5EF4-FFF2-40B4-BE49-F238E27FC236}">
                <a16:creationId xmlns:a16="http://schemas.microsoft.com/office/drawing/2014/main" id="{5037EA5F-4D5A-9CD9-C30C-42999CE0FF34}"/>
              </a:ext>
            </a:extLst>
          </p:cNvPr>
          <p:cNvSpPr>
            <a:spLocks/>
          </p:cNvSpPr>
          <p:nvPr/>
        </p:nvSpPr>
        <p:spPr bwMode="auto">
          <a:xfrm>
            <a:off x="3429000" y="381000"/>
            <a:ext cx="5029200" cy="2971800"/>
          </a:xfrm>
          <a:custGeom>
            <a:avLst/>
            <a:gdLst>
              <a:gd name="T0" fmla="*/ 0 w 2688"/>
              <a:gd name="T1" fmla="*/ 2147483646 h 1644"/>
              <a:gd name="T2" fmla="*/ 2147483646 w 2688"/>
              <a:gd name="T3" fmla="*/ 2147483646 h 1644"/>
              <a:gd name="T4" fmla="*/ 2147483646 w 2688"/>
              <a:gd name="T5" fmla="*/ 2147483646 h 1644"/>
              <a:gd name="T6" fmla="*/ 2147483646 w 2688"/>
              <a:gd name="T7" fmla="*/ 2147483646 h 1644"/>
              <a:gd name="T8" fmla="*/ 2147483646 w 2688"/>
              <a:gd name="T9" fmla="*/ 2147483646 h 16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688" h="1644">
                <a:moveTo>
                  <a:pt x="0" y="1644"/>
                </a:moveTo>
                <a:cubicBezTo>
                  <a:pt x="184" y="1584"/>
                  <a:pt x="368" y="1524"/>
                  <a:pt x="624" y="1284"/>
                </a:cubicBezTo>
                <a:cubicBezTo>
                  <a:pt x="880" y="1044"/>
                  <a:pt x="1272" y="408"/>
                  <a:pt x="1536" y="204"/>
                </a:cubicBezTo>
                <a:cubicBezTo>
                  <a:pt x="1800" y="0"/>
                  <a:pt x="2016" y="4"/>
                  <a:pt x="2208" y="60"/>
                </a:cubicBezTo>
                <a:cubicBezTo>
                  <a:pt x="2400" y="116"/>
                  <a:pt x="2608" y="460"/>
                  <a:pt x="2688" y="540"/>
                </a:cubicBezTo>
              </a:path>
            </a:pathLst>
          </a:custGeom>
          <a:noFill/>
          <a:ln w="57150" cmpd="sng">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8678" name="Line 6">
            <a:extLst>
              <a:ext uri="{FF2B5EF4-FFF2-40B4-BE49-F238E27FC236}">
                <a16:creationId xmlns:a16="http://schemas.microsoft.com/office/drawing/2014/main" id="{8A279B37-D85B-8E1F-A6B3-E96097A3FB42}"/>
              </a:ext>
            </a:extLst>
          </p:cNvPr>
          <p:cNvSpPr>
            <a:spLocks noChangeShapeType="1"/>
          </p:cNvSpPr>
          <p:nvPr/>
        </p:nvSpPr>
        <p:spPr bwMode="auto">
          <a:xfrm flipH="1">
            <a:off x="3505200" y="381000"/>
            <a:ext cx="3657600" cy="0"/>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8679" name="Text Box 7">
            <a:extLst>
              <a:ext uri="{FF2B5EF4-FFF2-40B4-BE49-F238E27FC236}">
                <a16:creationId xmlns:a16="http://schemas.microsoft.com/office/drawing/2014/main" id="{AB23DBF0-E10C-A987-FB2C-84C04126CEC9}"/>
              </a:ext>
            </a:extLst>
          </p:cNvPr>
          <p:cNvSpPr txBox="1">
            <a:spLocks noChangeArrowheads="1"/>
          </p:cNvSpPr>
          <p:nvPr/>
        </p:nvSpPr>
        <p:spPr bwMode="auto">
          <a:xfrm>
            <a:off x="9525000" y="3048001"/>
            <a:ext cx="53340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pPr>
              <a:spcBef>
                <a:spcPct val="50000"/>
              </a:spcBef>
            </a:pPr>
            <a:r>
              <a:rPr lang="en-US" altLang="en-US" sz="2800" b="1">
                <a:latin typeface="VNI-Times" pitchFamily="2" charset="0"/>
              </a:rPr>
              <a:t>L</a:t>
            </a:r>
          </a:p>
        </p:txBody>
      </p:sp>
      <p:sp>
        <p:nvSpPr>
          <p:cNvPr id="28680" name="Text Box 8">
            <a:extLst>
              <a:ext uri="{FF2B5EF4-FFF2-40B4-BE49-F238E27FC236}">
                <a16:creationId xmlns:a16="http://schemas.microsoft.com/office/drawing/2014/main" id="{0DB828B3-897F-3EA0-ABC4-83971307B038}"/>
              </a:ext>
            </a:extLst>
          </p:cNvPr>
          <p:cNvSpPr txBox="1">
            <a:spLocks noChangeArrowheads="1"/>
          </p:cNvSpPr>
          <p:nvPr/>
        </p:nvSpPr>
        <p:spPr bwMode="auto">
          <a:xfrm>
            <a:off x="1524000" y="1"/>
            <a:ext cx="198120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pPr>
              <a:spcBef>
                <a:spcPct val="50000"/>
              </a:spcBef>
            </a:pPr>
            <a:r>
              <a:rPr lang="en-US" altLang="en-US" sz="2800" b="1">
                <a:latin typeface="VNI-Times" pitchFamily="2" charset="0"/>
              </a:rPr>
              <a:t>Qmax=110</a:t>
            </a:r>
          </a:p>
        </p:txBody>
      </p:sp>
      <p:sp>
        <p:nvSpPr>
          <p:cNvPr id="28681" name="Text Box 9">
            <a:extLst>
              <a:ext uri="{FF2B5EF4-FFF2-40B4-BE49-F238E27FC236}">
                <a16:creationId xmlns:a16="http://schemas.microsoft.com/office/drawing/2014/main" id="{6CD52785-4A7C-A2E8-5B7E-EFA3E95B3F10}"/>
              </a:ext>
            </a:extLst>
          </p:cNvPr>
          <p:cNvSpPr txBox="1">
            <a:spLocks noChangeArrowheads="1"/>
          </p:cNvSpPr>
          <p:nvPr/>
        </p:nvSpPr>
        <p:spPr bwMode="auto">
          <a:xfrm>
            <a:off x="8534400" y="1371601"/>
            <a:ext cx="114300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pPr>
              <a:spcBef>
                <a:spcPct val="50000"/>
              </a:spcBef>
            </a:pPr>
            <a:r>
              <a:rPr lang="en-US" altLang="en-US" sz="2800" b="1">
                <a:latin typeface="VNI-Times" pitchFamily="2" charset="0"/>
              </a:rPr>
              <a:t>Q(L)</a:t>
            </a:r>
          </a:p>
        </p:txBody>
      </p:sp>
      <p:sp>
        <p:nvSpPr>
          <p:cNvPr id="28682" name="Text Box 10">
            <a:extLst>
              <a:ext uri="{FF2B5EF4-FFF2-40B4-BE49-F238E27FC236}">
                <a16:creationId xmlns:a16="http://schemas.microsoft.com/office/drawing/2014/main" id="{367AA7C8-0897-019C-EE7F-A6D033D6FCF5}"/>
              </a:ext>
            </a:extLst>
          </p:cNvPr>
          <p:cNvSpPr txBox="1">
            <a:spLocks noChangeArrowheads="1"/>
          </p:cNvSpPr>
          <p:nvPr/>
        </p:nvSpPr>
        <p:spPr bwMode="auto">
          <a:xfrm>
            <a:off x="2819400" y="3124201"/>
            <a:ext cx="45720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pPr>
              <a:spcBef>
                <a:spcPct val="50000"/>
              </a:spcBef>
            </a:pPr>
            <a:r>
              <a:rPr lang="en-US" altLang="en-US" sz="2800" b="1">
                <a:latin typeface="VNI-Times" pitchFamily="2" charset="0"/>
              </a:rPr>
              <a:t>O</a:t>
            </a:r>
          </a:p>
        </p:txBody>
      </p:sp>
      <p:sp>
        <p:nvSpPr>
          <p:cNvPr id="28683" name="Line 11">
            <a:extLst>
              <a:ext uri="{FF2B5EF4-FFF2-40B4-BE49-F238E27FC236}">
                <a16:creationId xmlns:a16="http://schemas.microsoft.com/office/drawing/2014/main" id="{F4D7477A-9278-4F4C-CB07-0455414EAC81}"/>
              </a:ext>
            </a:extLst>
          </p:cNvPr>
          <p:cNvSpPr>
            <a:spLocks noChangeShapeType="1"/>
          </p:cNvSpPr>
          <p:nvPr/>
        </p:nvSpPr>
        <p:spPr bwMode="auto">
          <a:xfrm>
            <a:off x="3352800" y="3581400"/>
            <a:ext cx="0" cy="25146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8684" name="Line 12">
            <a:extLst>
              <a:ext uri="{FF2B5EF4-FFF2-40B4-BE49-F238E27FC236}">
                <a16:creationId xmlns:a16="http://schemas.microsoft.com/office/drawing/2014/main" id="{F29FF77B-87EF-39CE-05F5-96A5AC671724}"/>
              </a:ext>
            </a:extLst>
          </p:cNvPr>
          <p:cNvSpPr>
            <a:spLocks noChangeShapeType="1"/>
          </p:cNvSpPr>
          <p:nvPr/>
        </p:nvSpPr>
        <p:spPr bwMode="auto">
          <a:xfrm>
            <a:off x="3276600" y="6019800"/>
            <a:ext cx="60198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8685" name="Line 13">
            <a:extLst>
              <a:ext uri="{FF2B5EF4-FFF2-40B4-BE49-F238E27FC236}">
                <a16:creationId xmlns:a16="http://schemas.microsoft.com/office/drawing/2014/main" id="{537B1E3E-21D7-2855-3C26-E5F06631824B}"/>
              </a:ext>
            </a:extLst>
          </p:cNvPr>
          <p:cNvSpPr>
            <a:spLocks noChangeShapeType="1"/>
          </p:cNvSpPr>
          <p:nvPr/>
        </p:nvSpPr>
        <p:spPr bwMode="auto">
          <a:xfrm>
            <a:off x="3962400" y="3124200"/>
            <a:ext cx="0" cy="2895600"/>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8686" name="Line 14">
            <a:extLst>
              <a:ext uri="{FF2B5EF4-FFF2-40B4-BE49-F238E27FC236}">
                <a16:creationId xmlns:a16="http://schemas.microsoft.com/office/drawing/2014/main" id="{5C64C2FB-DD3A-097A-A98E-4C1383A795E5}"/>
              </a:ext>
            </a:extLst>
          </p:cNvPr>
          <p:cNvSpPr>
            <a:spLocks noChangeShapeType="1"/>
          </p:cNvSpPr>
          <p:nvPr/>
        </p:nvSpPr>
        <p:spPr bwMode="auto">
          <a:xfrm flipH="1">
            <a:off x="3352800" y="3124200"/>
            <a:ext cx="609600" cy="0"/>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8687" name="Line 15">
            <a:extLst>
              <a:ext uri="{FF2B5EF4-FFF2-40B4-BE49-F238E27FC236}">
                <a16:creationId xmlns:a16="http://schemas.microsoft.com/office/drawing/2014/main" id="{A6CF68D1-4ADC-DFFF-A6AF-8B16C19D8E35}"/>
              </a:ext>
            </a:extLst>
          </p:cNvPr>
          <p:cNvSpPr>
            <a:spLocks noChangeShapeType="1"/>
          </p:cNvSpPr>
          <p:nvPr/>
        </p:nvSpPr>
        <p:spPr bwMode="auto">
          <a:xfrm>
            <a:off x="4495800" y="2743200"/>
            <a:ext cx="0" cy="3200400"/>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8688" name="Line 16">
            <a:extLst>
              <a:ext uri="{FF2B5EF4-FFF2-40B4-BE49-F238E27FC236}">
                <a16:creationId xmlns:a16="http://schemas.microsoft.com/office/drawing/2014/main" id="{7185AADC-F04A-C940-A72B-9A4CE538144F}"/>
              </a:ext>
            </a:extLst>
          </p:cNvPr>
          <p:cNvSpPr>
            <a:spLocks noChangeShapeType="1"/>
          </p:cNvSpPr>
          <p:nvPr/>
        </p:nvSpPr>
        <p:spPr bwMode="auto">
          <a:xfrm flipH="1">
            <a:off x="3505200" y="2743200"/>
            <a:ext cx="990600" cy="0"/>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8689" name="Line 17">
            <a:extLst>
              <a:ext uri="{FF2B5EF4-FFF2-40B4-BE49-F238E27FC236}">
                <a16:creationId xmlns:a16="http://schemas.microsoft.com/office/drawing/2014/main" id="{A3D32918-5713-FB4F-5B50-A37E6C1943E8}"/>
              </a:ext>
            </a:extLst>
          </p:cNvPr>
          <p:cNvSpPr>
            <a:spLocks noChangeShapeType="1"/>
          </p:cNvSpPr>
          <p:nvPr/>
        </p:nvSpPr>
        <p:spPr bwMode="auto">
          <a:xfrm flipV="1">
            <a:off x="5029200" y="2133600"/>
            <a:ext cx="0" cy="3886200"/>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8690" name="Line 18">
            <a:extLst>
              <a:ext uri="{FF2B5EF4-FFF2-40B4-BE49-F238E27FC236}">
                <a16:creationId xmlns:a16="http://schemas.microsoft.com/office/drawing/2014/main" id="{FDED1A48-078A-90DE-365B-A95146588F0A}"/>
              </a:ext>
            </a:extLst>
          </p:cNvPr>
          <p:cNvSpPr>
            <a:spLocks noChangeShapeType="1"/>
          </p:cNvSpPr>
          <p:nvPr/>
        </p:nvSpPr>
        <p:spPr bwMode="auto">
          <a:xfrm flipV="1">
            <a:off x="5562600" y="1447800"/>
            <a:ext cx="0" cy="4495800"/>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8691" name="Line 19">
            <a:extLst>
              <a:ext uri="{FF2B5EF4-FFF2-40B4-BE49-F238E27FC236}">
                <a16:creationId xmlns:a16="http://schemas.microsoft.com/office/drawing/2014/main" id="{CB535BF0-F90A-8515-0AA2-150ECF946514}"/>
              </a:ext>
            </a:extLst>
          </p:cNvPr>
          <p:cNvSpPr>
            <a:spLocks noChangeShapeType="1"/>
          </p:cNvSpPr>
          <p:nvPr/>
        </p:nvSpPr>
        <p:spPr bwMode="auto">
          <a:xfrm flipH="1">
            <a:off x="3429000" y="1524000"/>
            <a:ext cx="2133600" cy="0"/>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8692" name="Line 20">
            <a:extLst>
              <a:ext uri="{FF2B5EF4-FFF2-40B4-BE49-F238E27FC236}">
                <a16:creationId xmlns:a16="http://schemas.microsoft.com/office/drawing/2014/main" id="{EF93B8F9-38C0-CBF7-49A3-EDB4C4F51CD9}"/>
              </a:ext>
            </a:extLst>
          </p:cNvPr>
          <p:cNvSpPr>
            <a:spLocks noChangeShapeType="1"/>
          </p:cNvSpPr>
          <p:nvPr/>
        </p:nvSpPr>
        <p:spPr bwMode="auto">
          <a:xfrm flipH="1">
            <a:off x="3429000" y="2209800"/>
            <a:ext cx="1600200" cy="0"/>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8693" name="Freeform 21">
            <a:extLst>
              <a:ext uri="{FF2B5EF4-FFF2-40B4-BE49-F238E27FC236}">
                <a16:creationId xmlns:a16="http://schemas.microsoft.com/office/drawing/2014/main" id="{801EF3BA-BFCF-2C37-F695-9906551317F9}"/>
              </a:ext>
            </a:extLst>
          </p:cNvPr>
          <p:cNvSpPr>
            <a:spLocks/>
          </p:cNvSpPr>
          <p:nvPr/>
        </p:nvSpPr>
        <p:spPr bwMode="auto">
          <a:xfrm>
            <a:off x="3429000" y="4343401"/>
            <a:ext cx="4610100" cy="1698625"/>
          </a:xfrm>
          <a:custGeom>
            <a:avLst/>
            <a:gdLst>
              <a:gd name="T0" fmla="*/ 0 w 2904"/>
              <a:gd name="T1" fmla="*/ 2147483646 h 1070"/>
              <a:gd name="T2" fmla="*/ 2147483646 w 2904"/>
              <a:gd name="T3" fmla="*/ 2147483646 h 1070"/>
              <a:gd name="T4" fmla="*/ 2147483646 w 2904"/>
              <a:gd name="T5" fmla="*/ 2147483646 h 1070"/>
              <a:gd name="T6" fmla="*/ 2147483646 w 2904"/>
              <a:gd name="T7" fmla="*/ 2147483646 h 1070"/>
              <a:gd name="T8" fmla="*/ 2147483646 w 2904"/>
              <a:gd name="T9" fmla="*/ 2147483646 h 1070"/>
              <a:gd name="T10" fmla="*/ 2147483646 w 2904"/>
              <a:gd name="T11" fmla="*/ 2147483646 h 107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904" h="1070">
                <a:moveTo>
                  <a:pt x="0" y="1070"/>
                </a:moveTo>
                <a:cubicBezTo>
                  <a:pt x="108" y="840"/>
                  <a:pt x="216" y="610"/>
                  <a:pt x="384" y="446"/>
                </a:cubicBezTo>
                <a:cubicBezTo>
                  <a:pt x="552" y="282"/>
                  <a:pt x="808" y="142"/>
                  <a:pt x="1008" y="86"/>
                </a:cubicBezTo>
                <a:cubicBezTo>
                  <a:pt x="1208" y="30"/>
                  <a:pt x="1304" y="0"/>
                  <a:pt x="1584" y="110"/>
                </a:cubicBezTo>
                <a:cubicBezTo>
                  <a:pt x="1864" y="220"/>
                  <a:pt x="2472" y="635"/>
                  <a:pt x="2688" y="747"/>
                </a:cubicBezTo>
                <a:cubicBezTo>
                  <a:pt x="2904" y="859"/>
                  <a:pt x="2892" y="820"/>
                  <a:pt x="2880" y="782"/>
                </a:cubicBezTo>
              </a:path>
            </a:pathLst>
          </a:custGeom>
          <a:noFill/>
          <a:ln w="38100" cmpd="sng">
            <a:solidFill>
              <a:schemeClr val="folHlink"/>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8694" name="Text Box 22">
            <a:extLst>
              <a:ext uri="{FF2B5EF4-FFF2-40B4-BE49-F238E27FC236}">
                <a16:creationId xmlns:a16="http://schemas.microsoft.com/office/drawing/2014/main" id="{B78741BF-D9C0-7B02-15C0-BAD89ED93E37}"/>
              </a:ext>
            </a:extLst>
          </p:cNvPr>
          <p:cNvSpPr txBox="1">
            <a:spLocks noChangeArrowheads="1"/>
          </p:cNvSpPr>
          <p:nvPr/>
        </p:nvSpPr>
        <p:spPr bwMode="auto">
          <a:xfrm>
            <a:off x="9601200" y="5638801"/>
            <a:ext cx="53340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pPr>
              <a:spcBef>
                <a:spcPct val="50000"/>
              </a:spcBef>
            </a:pPr>
            <a:r>
              <a:rPr lang="en-US" altLang="en-US" sz="2800" b="1">
                <a:latin typeface="VNI-Times" pitchFamily="2" charset="0"/>
              </a:rPr>
              <a:t>L</a:t>
            </a:r>
          </a:p>
        </p:txBody>
      </p:sp>
      <p:sp>
        <p:nvSpPr>
          <p:cNvPr id="28695" name="Text Box 23">
            <a:extLst>
              <a:ext uri="{FF2B5EF4-FFF2-40B4-BE49-F238E27FC236}">
                <a16:creationId xmlns:a16="http://schemas.microsoft.com/office/drawing/2014/main" id="{08A103D8-FC64-E178-4E5D-11B287F3B5E6}"/>
              </a:ext>
            </a:extLst>
          </p:cNvPr>
          <p:cNvSpPr txBox="1">
            <a:spLocks noChangeArrowheads="1"/>
          </p:cNvSpPr>
          <p:nvPr/>
        </p:nvSpPr>
        <p:spPr bwMode="auto">
          <a:xfrm>
            <a:off x="8153400" y="4876801"/>
            <a:ext cx="106680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pPr>
              <a:spcBef>
                <a:spcPct val="50000"/>
              </a:spcBef>
            </a:pPr>
            <a:r>
              <a:rPr lang="en-US" altLang="en-US" sz="2800" b="1">
                <a:latin typeface="VNI-Times" pitchFamily="2" charset="0"/>
              </a:rPr>
              <a:t>AP</a:t>
            </a:r>
            <a:r>
              <a:rPr lang="en-US" altLang="en-US" sz="2800" b="1" baseline="-25000">
                <a:latin typeface="VNI-Times" pitchFamily="2" charset="0"/>
              </a:rPr>
              <a:t>L</a:t>
            </a:r>
            <a:endParaRPr lang="en-US" altLang="en-US" sz="2800" b="1">
              <a:latin typeface="VNI-Times" pitchFamily="2" charset="0"/>
            </a:endParaRPr>
          </a:p>
        </p:txBody>
      </p:sp>
      <p:sp>
        <p:nvSpPr>
          <p:cNvPr id="28696" name="Text Box 24">
            <a:extLst>
              <a:ext uri="{FF2B5EF4-FFF2-40B4-BE49-F238E27FC236}">
                <a16:creationId xmlns:a16="http://schemas.microsoft.com/office/drawing/2014/main" id="{0BB14FBC-F50B-4F09-5D6B-5D0BCB83C754}"/>
              </a:ext>
            </a:extLst>
          </p:cNvPr>
          <p:cNvSpPr txBox="1">
            <a:spLocks noChangeArrowheads="1"/>
          </p:cNvSpPr>
          <p:nvPr/>
        </p:nvSpPr>
        <p:spPr bwMode="auto">
          <a:xfrm>
            <a:off x="8305800" y="6172201"/>
            <a:ext cx="114300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pPr>
              <a:spcBef>
                <a:spcPct val="50000"/>
              </a:spcBef>
            </a:pPr>
            <a:r>
              <a:rPr lang="en-US" altLang="en-US" sz="2800" b="1">
                <a:latin typeface="VNI-Times" pitchFamily="2" charset="0"/>
              </a:rPr>
              <a:t>MP</a:t>
            </a:r>
            <a:r>
              <a:rPr lang="en-US" altLang="en-US" sz="2800" b="1" baseline="-25000">
                <a:latin typeface="VNI-Times" pitchFamily="2" charset="0"/>
              </a:rPr>
              <a:t>L</a:t>
            </a:r>
            <a:endParaRPr lang="en-US" altLang="en-US" sz="2800" b="1">
              <a:latin typeface="VNI-Times" pitchFamily="2" charset="0"/>
            </a:endParaRPr>
          </a:p>
        </p:txBody>
      </p:sp>
      <p:sp>
        <p:nvSpPr>
          <p:cNvPr id="28697" name="Line 25">
            <a:extLst>
              <a:ext uri="{FF2B5EF4-FFF2-40B4-BE49-F238E27FC236}">
                <a16:creationId xmlns:a16="http://schemas.microsoft.com/office/drawing/2014/main" id="{0DAE9DEA-9472-9730-513D-6AB95D133380}"/>
              </a:ext>
            </a:extLst>
          </p:cNvPr>
          <p:cNvSpPr>
            <a:spLocks noChangeShapeType="1"/>
          </p:cNvSpPr>
          <p:nvPr/>
        </p:nvSpPr>
        <p:spPr bwMode="auto">
          <a:xfrm flipH="1">
            <a:off x="3352800" y="3962400"/>
            <a:ext cx="1676400" cy="0"/>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8698" name="Text Box 26">
            <a:extLst>
              <a:ext uri="{FF2B5EF4-FFF2-40B4-BE49-F238E27FC236}">
                <a16:creationId xmlns:a16="http://schemas.microsoft.com/office/drawing/2014/main" id="{22A974F6-EAF3-5C24-DB85-7ABF6FD7A756}"/>
              </a:ext>
            </a:extLst>
          </p:cNvPr>
          <p:cNvSpPr txBox="1">
            <a:spLocks noChangeArrowheads="1"/>
          </p:cNvSpPr>
          <p:nvPr/>
        </p:nvSpPr>
        <p:spPr bwMode="auto">
          <a:xfrm>
            <a:off x="2971800" y="2743200"/>
            <a:ext cx="5334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pPr>
              <a:spcBef>
                <a:spcPct val="50000"/>
              </a:spcBef>
            </a:pPr>
            <a:r>
              <a:rPr lang="en-US" altLang="en-US" sz="2400" b="1">
                <a:latin typeface="VNI-Times" pitchFamily="2" charset="0"/>
              </a:rPr>
              <a:t>10</a:t>
            </a:r>
          </a:p>
        </p:txBody>
      </p:sp>
      <p:sp>
        <p:nvSpPr>
          <p:cNvPr id="28699" name="Text Box 27">
            <a:extLst>
              <a:ext uri="{FF2B5EF4-FFF2-40B4-BE49-F238E27FC236}">
                <a16:creationId xmlns:a16="http://schemas.microsoft.com/office/drawing/2014/main" id="{9F2C74D4-3F28-EB08-58F9-384909B6A593}"/>
              </a:ext>
            </a:extLst>
          </p:cNvPr>
          <p:cNvSpPr txBox="1">
            <a:spLocks noChangeArrowheads="1"/>
          </p:cNvSpPr>
          <p:nvPr/>
        </p:nvSpPr>
        <p:spPr bwMode="auto">
          <a:xfrm>
            <a:off x="2895600" y="2286000"/>
            <a:ext cx="5334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pPr>
              <a:spcBef>
                <a:spcPct val="50000"/>
              </a:spcBef>
            </a:pPr>
            <a:r>
              <a:rPr lang="en-US" altLang="en-US" sz="2400" b="1">
                <a:latin typeface="VNI-Times" pitchFamily="2" charset="0"/>
              </a:rPr>
              <a:t>30</a:t>
            </a:r>
          </a:p>
        </p:txBody>
      </p:sp>
      <p:sp>
        <p:nvSpPr>
          <p:cNvPr id="28700" name="Text Box 28">
            <a:extLst>
              <a:ext uri="{FF2B5EF4-FFF2-40B4-BE49-F238E27FC236}">
                <a16:creationId xmlns:a16="http://schemas.microsoft.com/office/drawing/2014/main" id="{2CE6835B-C205-5E8B-82DB-07C5CBDA547A}"/>
              </a:ext>
            </a:extLst>
          </p:cNvPr>
          <p:cNvSpPr txBox="1">
            <a:spLocks noChangeArrowheads="1"/>
          </p:cNvSpPr>
          <p:nvPr/>
        </p:nvSpPr>
        <p:spPr bwMode="auto">
          <a:xfrm>
            <a:off x="2895600" y="1143000"/>
            <a:ext cx="5334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pPr>
              <a:spcBef>
                <a:spcPct val="50000"/>
              </a:spcBef>
            </a:pPr>
            <a:r>
              <a:rPr lang="en-US" altLang="en-US" sz="2400" b="1">
                <a:latin typeface="VNI-Times" pitchFamily="2" charset="0"/>
              </a:rPr>
              <a:t>80</a:t>
            </a:r>
          </a:p>
        </p:txBody>
      </p:sp>
      <p:sp>
        <p:nvSpPr>
          <p:cNvPr id="28701" name="Text Box 29">
            <a:extLst>
              <a:ext uri="{FF2B5EF4-FFF2-40B4-BE49-F238E27FC236}">
                <a16:creationId xmlns:a16="http://schemas.microsoft.com/office/drawing/2014/main" id="{0A5F6B56-39F5-35C4-DD63-578A74582D0E}"/>
              </a:ext>
            </a:extLst>
          </p:cNvPr>
          <p:cNvSpPr txBox="1">
            <a:spLocks noChangeArrowheads="1"/>
          </p:cNvSpPr>
          <p:nvPr/>
        </p:nvSpPr>
        <p:spPr bwMode="auto">
          <a:xfrm>
            <a:off x="2743200" y="3733800"/>
            <a:ext cx="5334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pPr>
              <a:spcBef>
                <a:spcPct val="50000"/>
              </a:spcBef>
            </a:pPr>
            <a:r>
              <a:rPr lang="en-US" altLang="en-US" sz="2400" b="1">
                <a:latin typeface="VNI-Times" pitchFamily="2" charset="0"/>
              </a:rPr>
              <a:t>30</a:t>
            </a:r>
          </a:p>
        </p:txBody>
      </p:sp>
      <p:sp>
        <p:nvSpPr>
          <p:cNvPr id="28702" name="Line 30">
            <a:extLst>
              <a:ext uri="{FF2B5EF4-FFF2-40B4-BE49-F238E27FC236}">
                <a16:creationId xmlns:a16="http://schemas.microsoft.com/office/drawing/2014/main" id="{32690BE4-FCB6-9EC5-90DB-02585FF93B41}"/>
              </a:ext>
            </a:extLst>
          </p:cNvPr>
          <p:cNvSpPr>
            <a:spLocks noChangeShapeType="1"/>
          </p:cNvSpPr>
          <p:nvPr/>
        </p:nvSpPr>
        <p:spPr bwMode="auto">
          <a:xfrm flipH="1">
            <a:off x="3352800" y="4419600"/>
            <a:ext cx="2209800" cy="0"/>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8703" name="Text Box 31">
            <a:extLst>
              <a:ext uri="{FF2B5EF4-FFF2-40B4-BE49-F238E27FC236}">
                <a16:creationId xmlns:a16="http://schemas.microsoft.com/office/drawing/2014/main" id="{FC2B3C03-9258-8D37-7EED-EF195436114E}"/>
              </a:ext>
            </a:extLst>
          </p:cNvPr>
          <p:cNvSpPr txBox="1">
            <a:spLocks noChangeArrowheads="1"/>
          </p:cNvSpPr>
          <p:nvPr/>
        </p:nvSpPr>
        <p:spPr bwMode="auto">
          <a:xfrm>
            <a:off x="2743200" y="4191000"/>
            <a:ext cx="5334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pPr>
              <a:spcBef>
                <a:spcPct val="50000"/>
              </a:spcBef>
            </a:pPr>
            <a:r>
              <a:rPr lang="en-US" altLang="en-US" sz="2400" b="1">
                <a:latin typeface="VNI-Times" pitchFamily="2" charset="0"/>
              </a:rPr>
              <a:t>20</a:t>
            </a:r>
          </a:p>
        </p:txBody>
      </p:sp>
      <p:sp>
        <p:nvSpPr>
          <p:cNvPr id="28704" name="Text Box 32">
            <a:extLst>
              <a:ext uri="{FF2B5EF4-FFF2-40B4-BE49-F238E27FC236}">
                <a16:creationId xmlns:a16="http://schemas.microsoft.com/office/drawing/2014/main" id="{2C3FAEC3-2961-1870-CE2C-B58252EAC370}"/>
              </a:ext>
            </a:extLst>
          </p:cNvPr>
          <p:cNvSpPr txBox="1">
            <a:spLocks noChangeArrowheads="1"/>
          </p:cNvSpPr>
          <p:nvPr/>
        </p:nvSpPr>
        <p:spPr bwMode="auto">
          <a:xfrm>
            <a:off x="3581400" y="3276600"/>
            <a:ext cx="5334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pPr>
              <a:spcBef>
                <a:spcPct val="50000"/>
              </a:spcBef>
            </a:pPr>
            <a:r>
              <a:rPr lang="en-US" altLang="en-US" sz="2400" b="1">
                <a:latin typeface="VNI-Times" pitchFamily="2" charset="0"/>
              </a:rPr>
              <a:t>1</a:t>
            </a:r>
          </a:p>
        </p:txBody>
      </p:sp>
      <p:sp>
        <p:nvSpPr>
          <p:cNvPr id="28705" name="Text Box 33">
            <a:extLst>
              <a:ext uri="{FF2B5EF4-FFF2-40B4-BE49-F238E27FC236}">
                <a16:creationId xmlns:a16="http://schemas.microsoft.com/office/drawing/2014/main" id="{48175258-BDAA-4A4C-E05A-EE5E5D1FBFE9}"/>
              </a:ext>
            </a:extLst>
          </p:cNvPr>
          <p:cNvSpPr txBox="1">
            <a:spLocks noChangeArrowheads="1"/>
          </p:cNvSpPr>
          <p:nvPr/>
        </p:nvSpPr>
        <p:spPr bwMode="auto">
          <a:xfrm>
            <a:off x="4267200" y="3352800"/>
            <a:ext cx="381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pPr>
              <a:spcBef>
                <a:spcPct val="50000"/>
              </a:spcBef>
            </a:pPr>
            <a:r>
              <a:rPr lang="en-US" altLang="en-US" sz="2400" b="1">
                <a:latin typeface="VNI-Times" pitchFamily="2" charset="0"/>
              </a:rPr>
              <a:t>2</a:t>
            </a:r>
          </a:p>
        </p:txBody>
      </p:sp>
      <p:sp>
        <p:nvSpPr>
          <p:cNvPr id="28706" name="Text Box 34">
            <a:extLst>
              <a:ext uri="{FF2B5EF4-FFF2-40B4-BE49-F238E27FC236}">
                <a16:creationId xmlns:a16="http://schemas.microsoft.com/office/drawing/2014/main" id="{62509E99-F873-EDC2-8873-F7AACDAC9B76}"/>
              </a:ext>
            </a:extLst>
          </p:cNvPr>
          <p:cNvSpPr txBox="1">
            <a:spLocks noChangeArrowheads="1"/>
          </p:cNvSpPr>
          <p:nvPr/>
        </p:nvSpPr>
        <p:spPr bwMode="auto">
          <a:xfrm>
            <a:off x="4876800" y="3276600"/>
            <a:ext cx="5334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pPr>
              <a:spcBef>
                <a:spcPct val="50000"/>
              </a:spcBef>
            </a:pPr>
            <a:r>
              <a:rPr lang="en-US" altLang="en-US" sz="2400" b="1">
                <a:latin typeface="VNI-Times" pitchFamily="2" charset="0"/>
              </a:rPr>
              <a:t>3</a:t>
            </a:r>
          </a:p>
        </p:txBody>
      </p:sp>
      <p:sp>
        <p:nvSpPr>
          <p:cNvPr id="28707" name="Text Box 35">
            <a:extLst>
              <a:ext uri="{FF2B5EF4-FFF2-40B4-BE49-F238E27FC236}">
                <a16:creationId xmlns:a16="http://schemas.microsoft.com/office/drawing/2014/main" id="{C948941F-5893-FE0A-EF58-D796F13428FD}"/>
              </a:ext>
            </a:extLst>
          </p:cNvPr>
          <p:cNvSpPr txBox="1">
            <a:spLocks noChangeArrowheads="1"/>
          </p:cNvSpPr>
          <p:nvPr/>
        </p:nvSpPr>
        <p:spPr bwMode="auto">
          <a:xfrm>
            <a:off x="5257800" y="3276600"/>
            <a:ext cx="5334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pPr>
              <a:spcBef>
                <a:spcPct val="50000"/>
              </a:spcBef>
            </a:pPr>
            <a:r>
              <a:rPr lang="en-US" altLang="en-US" sz="2400" b="1">
                <a:latin typeface="VNI-Times" pitchFamily="2" charset="0"/>
              </a:rPr>
              <a:t>4</a:t>
            </a:r>
          </a:p>
        </p:txBody>
      </p:sp>
      <p:sp>
        <p:nvSpPr>
          <p:cNvPr id="28708" name="Text Box 36">
            <a:extLst>
              <a:ext uri="{FF2B5EF4-FFF2-40B4-BE49-F238E27FC236}">
                <a16:creationId xmlns:a16="http://schemas.microsoft.com/office/drawing/2014/main" id="{43B53094-D13D-44B8-5BC7-37B34F101E1D}"/>
              </a:ext>
            </a:extLst>
          </p:cNvPr>
          <p:cNvSpPr txBox="1">
            <a:spLocks noChangeArrowheads="1"/>
          </p:cNvSpPr>
          <p:nvPr/>
        </p:nvSpPr>
        <p:spPr bwMode="auto">
          <a:xfrm>
            <a:off x="7162800" y="3581400"/>
            <a:ext cx="5334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pPr>
              <a:spcBef>
                <a:spcPct val="50000"/>
              </a:spcBef>
            </a:pPr>
            <a:r>
              <a:rPr lang="en-US" altLang="en-US" sz="2400" b="1">
                <a:latin typeface="VNI-Times" pitchFamily="2" charset="0"/>
              </a:rPr>
              <a:t>8</a:t>
            </a:r>
          </a:p>
        </p:txBody>
      </p:sp>
      <p:sp>
        <p:nvSpPr>
          <p:cNvPr id="28709" name="Text Box 37">
            <a:extLst>
              <a:ext uri="{FF2B5EF4-FFF2-40B4-BE49-F238E27FC236}">
                <a16:creationId xmlns:a16="http://schemas.microsoft.com/office/drawing/2014/main" id="{A6052410-CB9D-C4E5-5FD9-FED90D31F744}"/>
              </a:ext>
            </a:extLst>
          </p:cNvPr>
          <p:cNvSpPr txBox="1">
            <a:spLocks noChangeArrowheads="1"/>
          </p:cNvSpPr>
          <p:nvPr/>
        </p:nvSpPr>
        <p:spPr bwMode="auto">
          <a:xfrm>
            <a:off x="7924800" y="3581400"/>
            <a:ext cx="5334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pPr>
              <a:spcBef>
                <a:spcPct val="50000"/>
              </a:spcBef>
            </a:pPr>
            <a:r>
              <a:rPr lang="en-US" altLang="en-US" sz="2400" b="1">
                <a:latin typeface="VNI-Times" pitchFamily="2" charset="0"/>
              </a:rPr>
              <a:t>9</a:t>
            </a:r>
          </a:p>
        </p:txBody>
      </p:sp>
      <p:sp>
        <p:nvSpPr>
          <p:cNvPr id="28710" name="Text Box 38">
            <a:extLst>
              <a:ext uri="{FF2B5EF4-FFF2-40B4-BE49-F238E27FC236}">
                <a16:creationId xmlns:a16="http://schemas.microsoft.com/office/drawing/2014/main" id="{B95A0BA7-F0D2-76DA-24AC-EF5D45FB34C2}"/>
              </a:ext>
            </a:extLst>
          </p:cNvPr>
          <p:cNvSpPr txBox="1">
            <a:spLocks noChangeArrowheads="1"/>
          </p:cNvSpPr>
          <p:nvPr/>
        </p:nvSpPr>
        <p:spPr bwMode="auto">
          <a:xfrm>
            <a:off x="7086600" y="6019800"/>
            <a:ext cx="5334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pPr>
              <a:spcBef>
                <a:spcPct val="50000"/>
              </a:spcBef>
            </a:pPr>
            <a:r>
              <a:rPr lang="en-US" altLang="en-US" sz="2400" b="1">
                <a:latin typeface="VNI-Times" pitchFamily="2" charset="0"/>
              </a:rPr>
              <a:t>8</a:t>
            </a:r>
          </a:p>
        </p:txBody>
      </p:sp>
      <p:sp>
        <p:nvSpPr>
          <p:cNvPr id="28711" name="Text Box 39">
            <a:extLst>
              <a:ext uri="{FF2B5EF4-FFF2-40B4-BE49-F238E27FC236}">
                <a16:creationId xmlns:a16="http://schemas.microsoft.com/office/drawing/2014/main" id="{626817E0-DC59-5E67-D361-9315FDEE15E9}"/>
              </a:ext>
            </a:extLst>
          </p:cNvPr>
          <p:cNvSpPr txBox="1">
            <a:spLocks noChangeArrowheads="1"/>
          </p:cNvSpPr>
          <p:nvPr/>
        </p:nvSpPr>
        <p:spPr bwMode="auto">
          <a:xfrm>
            <a:off x="5334000" y="5943600"/>
            <a:ext cx="5334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pPr>
              <a:spcBef>
                <a:spcPct val="50000"/>
              </a:spcBef>
            </a:pPr>
            <a:r>
              <a:rPr lang="en-US" altLang="en-US" sz="2400" b="1">
                <a:latin typeface="VNI-Times" pitchFamily="2" charset="0"/>
              </a:rPr>
              <a:t>4</a:t>
            </a:r>
          </a:p>
        </p:txBody>
      </p:sp>
      <p:sp>
        <p:nvSpPr>
          <p:cNvPr id="28712" name="Text Box 40">
            <a:extLst>
              <a:ext uri="{FF2B5EF4-FFF2-40B4-BE49-F238E27FC236}">
                <a16:creationId xmlns:a16="http://schemas.microsoft.com/office/drawing/2014/main" id="{FDCAF75E-B014-0EB4-3576-CDA3DB372683}"/>
              </a:ext>
            </a:extLst>
          </p:cNvPr>
          <p:cNvSpPr txBox="1">
            <a:spLocks noChangeArrowheads="1"/>
          </p:cNvSpPr>
          <p:nvPr/>
        </p:nvSpPr>
        <p:spPr bwMode="auto">
          <a:xfrm>
            <a:off x="4876800" y="5943600"/>
            <a:ext cx="381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pPr>
              <a:spcBef>
                <a:spcPct val="50000"/>
              </a:spcBef>
            </a:pPr>
            <a:r>
              <a:rPr lang="en-US" altLang="en-US" sz="2400" b="1">
                <a:latin typeface="VNI-Times" pitchFamily="2" charset="0"/>
              </a:rPr>
              <a:t>3</a:t>
            </a:r>
          </a:p>
        </p:txBody>
      </p:sp>
      <p:sp>
        <p:nvSpPr>
          <p:cNvPr id="28713" name="Text Box 41">
            <a:extLst>
              <a:ext uri="{FF2B5EF4-FFF2-40B4-BE49-F238E27FC236}">
                <a16:creationId xmlns:a16="http://schemas.microsoft.com/office/drawing/2014/main" id="{250E683F-8649-09B8-2FB8-4546CFF61705}"/>
              </a:ext>
            </a:extLst>
          </p:cNvPr>
          <p:cNvSpPr txBox="1">
            <a:spLocks noChangeArrowheads="1"/>
          </p:cNvSpPr>
          <p:nvPr/>
        </p:nvSpPr>
        <p:spPr bwMode="auto">
          <a:xfrm>
            <a:off x="3733800" y="6019800"/>
            <a:ext cx="5334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pPr>
              <a:spcBef>
                <a:spcPct val="50000"/>
              </a:spcBef>
            </a:pPr>
            <a:r>
              <a:rPr lang="en-US" altLang="en-US" sz="2400" b="1">
                <a:latin typeface="VNI-Times" pitchFamily="2" charset="0"/>
              </a:rPr>
              <a:t>1</a:t>
            </a:r>
          </a:p>
        </p:txBody>
      </p:sp>
      <p:sp>
        <p:nvSpPr>
          <p:cNvPr id="28714" name="Line 42">
            <a:extLst>
              <a:ext uri="{FF2B5EF4-FFF2-40B4-BE49-F238E27FC236}">
                <a16:creationId xmlns:a16="http://schemas.microsoft.com/office/drawing/2014/main" id="{34DB959F-1F47-1967-BC56-A9475F01F9F6}"/>
              </a:ext>
            </a:extLst>
          </p:cNvPr>
          <p:cNvSpPr>
            <a:spLocks noChangeShapeType="1"/>
          </p:cNvSpPr>
          <p:nvPr/>
        </p:nvSpPr>
        <p:spPr bwMode="auto">
          <a:xfrm flipH="1">
            <a:off x="3352800" y="5105400"/>
            <a:ext cx="609600" cy="0"/>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8715" name="Text Box 43">
            <a:extLst>
              <a:ext uri="{FF2B5EF4-FFF2-40B4-BE49-F238E27FC236}">
                <a16:creationId xmlns:a16="http://schemas.microsoft.com/office/drawing/2014/main" id="{C4817CF4-83D7-C6DA-CA07-8B5717C2E0F6}"/>
              </a:ext>
            </a:extLst>
          </p:cNvPr>
          <p:cNvSpPr txBox="1">
            <a:spLocks noChangeArrowheads="1"/>
          </p:cNvSpPr>
          <p:nvPr/>
        </p:nvSpPr>
        <p:spPr bwMode="auto">
          <a:xfrm>
            <a:off x="2743200" y="4876800"/>
            <a:ext cx="5334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pPr>
              <a:spcBef>
                <a:spcPct val="50000"/>
              </a:spcBef>
            </a:pPr>
            <a:r>
              <a:rPr lang="en-US" altLang="en-US" sz="2400" b="1">
                <a:latin typeface="VNI-Times" pitchFamily="2" charset="0"/>
              </a:rPr>
              <a:t>10</a:t>
            </a:r>
          </a:p>
        </p:txBody>
      </p:sp>
      <p:sp>
        <p:nvSpPr>
          <p:cNvPr id="28716" name="Text Box 44">
            <a:extLst>
              <a:ext uri="{FF2B5EF4-FFF2-40B4-BE49-F238E27FC236}">
                <a16:creationId xmlns:a16="http://schemas.microsoft.com/office/drawing/2014/main" id="{F593FD77-2922-2D39-F74E-5948DA67608C}"/>
              </a:ext>
            </a:extLst>
          </p:cNvPr>
          <p:cNvSpPr txBox="1">
            <a:spLocks noChangeArrowheads="1"/>
          </p:cNvSpPr>
          <p:nvPr/>
        </p:nvSpPr>
        <p:spPr bwMode="auto">
          <a:xfrm>
            <a:off x="3429000" y="2590800"/>
            <a:ext cx="381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pPr>
              <a:spcBef>
                <a:spcPct val="50000"/>
              </a:spcBef>
            </a:pPr>
            <a:r>
              <a:rPr lang="en-US" altLang="en-US" sz="2400" b="1">
                <a:latin typeface="VNI-Times" pitchFamily="2" charset="0"/>
              </a:rPr>
              <a:t>A</a:t>
            </a:r>
          </a:p>
        </p:txBody>
      </p:sp>
      <p:sp>
        <p:nvSpPr>
          <p:cNvPr id="28717" name="Text Box 45">
            <a:extLst>
              <a:ext uri="{FF2B5EF4-FFF2-40B4-BE49-F238E27FC236}">
                <a16:creationId xmlns:a16="http://schemas.microsoft.com/office/drawing/2014/main" id="{F0916F40-B13D-C134-5FD1-17CDD8693639}"/>
              </a:ext>
            </a:extLst>
          </p:cNvPr>
          <p:cNvSpPr txBox="1">
            <a:spLocks noChangeArrowheads="1"/>
          </p:cNvSpPr>
          <p:nvPr/>
        </p:nvSpPr>
        <p:spPr bwMode="auto">
          <a:xfrm>
            <a:off x="4038600" y="2286000"/>
            <a:ext cx="381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pPr>
              <a:spcBef>
                <a:spcPct val="50000"/>
              </a:spcBef>
            </a:pPr>
            <a:r>
              <a:rPr lang="en-US" altLang="en-US" sz="2400" b="1">
                <a:latin typeface="VNI-Times" pitchFamily="2" charset="0"/>
              </a:rPr>
              <a:t>B</a:t>
            </a:r>
          </a:p>
        </p:txBody>
      </p:sp>
      <p:sp>
        <p:nvSpPr>
          <p:cNvPr id="28718" name="Text Box 46">
            <a:extLst>
              <a:ext uri="{FF2B5EF4-FFF2-40B4-BE49-F238E27FC236}">
                <a16:creationId xmlns:a16="http://schemas.microsoft.com/office/drawing/2014/main" id="{B5E7F37D-F069-00D1-CCED-693E640EEE6D}"/>
              </a:ext>
            </a:extLst>
          </p:cNvPr>
          <p:cNvSpPr txBox="1">
            <a:spLocks noChangeArrowheads="1"/>
          </p:cNvSpPr>
          <p:nvPr/>
        </p:nvSpPr>
        <p:spPr bwMode="auto">
          <a:xfrm>
            <a:off x="4572000" y="1752600"/>
            <a:ext cx="381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pPr>
              <a:spcBef>
                <a:spcPct val="50000"/>
              </a:spcBef>
            </a:pPr>
            <a:r>
              <a:rPr lang="en-US" altLang="en-US" sz="2400" b="1">
                <a:latin typeface="VNI-Times" pitchFamily="2" charset="0"/>
              </a:rPr>
              <a:t>C</a:t>
            </a:r>
          </a:p>
        </p:txBody>
      </p:sp>
      <p:sp>
        <p:nvSpPr>
          <p:cNvPr id="28719" name="Text Box 47">
            <a:extLst>
              <a:ext uri="{FF2B5EF4-FFF2-40B4-BE49-F238E27FC236}">
                <a16:creationId xmlns:a16="http://schemas.microsoft.com/office/drawing/2014/main" id="{907E1C1F-705D-6A79-303D-C77554354B8A}"/>
              </a:ext>
            </a:extLst>
          </p:cNvPr>
          <p:cNvSpPr txBox="1">
            <a:spLocks noChangeArrowheads="1"/>
          </p:cNvSpPr>
          <p:nvPr/>
        </p:nvSpPr>
        <p:spPr bwMode="auto">
          <a:xfrm>
            <a:off x="5105400" y="1143000"/>
            <a:ext cx="381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pPr>
              <a:spcBef>
                <a:spcPct val="50000"/>
              </a:spcBef>
            </a:pPr>
            <a:r>
              <a:rPr lang="en-US" altLang="en-US" sz="2400" b="1">
                <a:latin typeface="VNI-Times" pitchFamily="2" charset="0"/>
              </a:rPr>
              <a:t>D</a:t>
            </a:r>
          </a:p>
        </p:txBody>
      </p:sp>
      <p:sp>
        <p:nvSpPr>
          <p:cNvPr id="28720" name="Text Box 48">
            <a:extLst>
              <a:ext uri="{FF2B5EF4-FFF2-40B4-BE49-F238E27FC236}">
                <a16:creationId xmlns:a16="http://schemas.microsoft.com/office/drawing/2014/main" id="{EE632092-1FCA-4B65-A26F-F10466C16078}"/>
              </a:ext>
            </a:extLst>
          </p:cNvPr>
          <p:cNvSpPr txBox="1">
            <a:spLocks noChangeArrowheads="1"/>
          </p:cNvSpPr>
          <p:nvPr/>
        </p:nvSpPr>
        <p:spPr bwMode="auto">
          <a:xfrm>
            <a:off x="7391400" y="0"/>
            <a:ext cx="381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pPr>
              <a:spcBef>
                <a:spcPct val="50000"/>
              </a:spcBef>
            </a:pPr>
            <a:r>
              <a:rPr lang="en-US" altLang="en-US" sz="2400" b="1">
                <a:latin typeface="VNI-Times" pitchFamily="2" charset="0"/>
              </a:rPr>
              <a:t>E</a:t>
            </a:r>
          </a:p>
        </p:txBody>
      </p:sp>
      <p:sp>
        <p:nvSpPr>
          <p:cNvPr id="28721" name="Text Box 49">
            <a:extLst>
              <a:ext uri="{FF2B5EF4-FFF2-40B4-BE49-F238E27FC236}">
                <a16:creationId xmlns:a16="http://schemas.microsoft.com/office/drawing/2014/main" id="{6D3AA752-E4D7-E7DA-86C7-C25C4084986C}"/>
              </a:ext>
            </a:extLst>
          </p:cNvPr>
          <p:cNvSpPr txBox="1">
            <a:spLocks noChangeArrowheads="1"/>
          </p:cNvSpPr>
          <p:nvPr/>
        </p:nvSpPr>
        <p:spPr bwMode="auto">
          <a:xfrm>
            <a:off x="5029200" y="3505200"/>
            <a:ext cx="381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pPr>
              <a:spcBef>
                <a:spcPct val="50000"/>
              </a:spcBef>
            </a:pPr>
            <a:r>
              <a:rPr lang="en-US" altLang="en-US" sz="2400" b="1">
                <a:latin typeface="VNI-Times" pitchFamily="2" charset="0"/>
              </a:rPr>
              <a:t>C</a:t>
            </a:r>
          </a:p>
        </p:txBody>
      </p:sp>
      <p:sp>
        <p:nvSpPr>
          <p:cNvPr id="28722" name="Text Box 50">
            <a:extLst>
              <a:ext uri="{FF2B5EF4-FFF2-40B4-BE49-F238E27FC236}">
                <a16:creationId xmlns:a16="http://schemas.microsoft.com/office/drawing/2014/main" id="{BB306478-692B-FB04-1734-A843B8A12D2C}"/>
              </a:ext>
            </a:extLst>
          </p:cNvPr>
          <p:cNvSpPr txBox="1">
            <a:spLocks noChangeArrowheads="1"/>
          </p:cNvSpPr>
          <p:nvPr/>
        </p:nvSpPr>
        <p:spPr bwMode="auto">
          <a:xfrm>
            <a:off x="5715000" y="3962400"/>
            <a:ext cx="381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pPr>
              <a:spcBef>
                <a:spcPct val="50000"/>
              </a:spcBef>
            </a:pPr>
            <a:r>
              <a:rPr lang="en-US" altLang="en-US" sz="2400" b="1">
                <a:latin typeface="VNI-Times" pitchFamily="2" charset="0"/>
              </a:rPr>
              <a:t>D</a:t>
            </a:r>
          </a:p>
        </p:txBody>
      </p:sp>
      <p:sp>
        <p:nvSpPr>
          <p:cNvPr id="28723" name="Text Box 51">
            <a:extLst>
              <a:ext uri="{FF2B5EF4-FFF2-40B4-BE49-F238E27FC236}">
                <a16:creationId xmlns:a16="http://schemas.microsoft.com/office/drawing/2014/main" id="{4E97EE33-7065-0717-5C69-AA64225502D5}"/>
              </a:ext>
            </a:extLst>
          </p:cNvPr>
          <p:cNvSpPr txBox="1">
            <a:spLocks noChangeArrowheads="1"/>
          </p:cNvSpPr>
          <p:nvPr/>
        </p:nvSpPr>
        <p:spPr bwMode="auto">
          <a:xfrm>
            <a:off x="3505200" y="4495800"/>
            <a:ext cx="381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pPr>
              <a:spcBef>
                <a:spcPct val="50000"/>
              </a:spcBef>
            </a:pPr>
            <a:r>
              <a:rPr lang="en-US" altLang="en-US" sz="2400" b="1">
                <a:latin typeface="VNI-Times" pitchFamily="2" charset="0"/>
              </a:rPr>
              <a:t>A</a:t>
            </a:r>
          </a:p>
        </p:txBody>
      </p:sp>
      <p:sp>
        <p:nvSpPr>
          <p:cNvPr id="28724" name="Text Box 52">
            <a:extLst>
              <a:ext uri="{FF2B5EF4-FFF2-40B4-BE49-F238E27FC236}">
                <a16:creationId xmlns:a16="http://schemas.microsoft.com/office/drawing/2014/main" id="{4432F5D3-D972-6334-CA9C-58B8B8931876}"/>
              </a:ext>
            </a:extLst>
          </p:cNvPr>
          <p:cNvSpPr txBox="1">
            <a:spLocks noChangeArrowheads="1"/>
          </p:cNvSpPr>
          <p:nvPr/>
        </p:nvSpPr>
        <p:spPr bwMode="auto">
          <a:xfrm>
            <a:off x="4343400" y="5943600"/>
            <a:ext cx="381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pPr>
              <a:spcBef>
                <a:spcPct val="50000"/>
              </a:spcBef>
            </a:pPr>
            <a:r>
              <a:rPr lang="en-US" altLang="en-US" sz="2400" b="1">
                <a:latin typeface="VNI-Times" pitchFamily="2" charset="0"/>
              </a:rPr>
              <a:t>2</a:t>
            </a:r>
          </a:p>
        </p:txBody>
      </p:sp>
      <p:sp>
        <p:nvSpPr>
          <p:cNvPr id="28725" name="Line 53">
            <a:extLst>
              <a:ext uri="{FF2B5EF4-FFF2-40B4-BE49-F238E27FC236}">
                <a16:creationId xmlns:a16="http://schemas.microsoft.com/office/drawing/2014/main" id="{D67EBE36-AFF8-0CC8-875B-2FE1A616E944}"/>
              </a:ext>
            </a:extLst>
          </p:cNvPr>
          <p:cNvSpPr>
            <a:spLocks noChangeShapeType="1"/>
          </p:cNvSpPr>
          <p:nvPr/>
        </p:nvSpPr>
        <p:spPr bwMode="auto">
          <a:xfrm>
            <a:off x="7848600" y="685800"/>
            <a:ext cx="0" cy="5638800"/>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8726" name="Line 54">
            <a:extLst>
              <a:ext uri="{FF2B5EF4-FFF2-40B4-BE49-F238E27FC236}">
                <a16:creationId xmlns:a16="http://schemas.microsoft.com/office/drawing/2014/main" id="{66670F9B-AE94-1A95-D09B-0A7FF28C463A}"/>
              </a:ext>
            </a:extLst>
          </p:cNvPr>
          <p:cNvSpPr>
            <a:spLocks noChangeShapeType="1"/>
          </p:cNvSpPr>
          <p:nvPr/>
        </p:nvSpPr>
        <p:spPr bwMode="auto">
          <a:xfrm flipH="1">
            <a:off x="3429000" y="609600"/>
            <a:ext cx="4343400" cy="0"/>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8727" name="Line 55">
            <a:extLst>
              <a:ext uri="{FF2B5EF4-FFF2-40B4-BE49-F238E27FC236}">
                <a16:creationId xmlns:a16="http://schemas.microsoft.com/office/drawing/2014/main" id="{DC1476D9-DBA1-B99E-2675-A6C49FF0338E}"/>
              </a:ext>
            </a:extLst>
          </p:cNvPr>
          <p:cNvSpPr>
            <a:spLocks noChangeShapeType="1"/>
          </p:cNvSpPr>
          <p:nvPr/>
        </p:nvSpPr>
        <p:spPr bwMode="auto">
          <a:xfrm>
            <a:off x="5029200" y="2209800"/>
            <a:ext cx="533400" cy="0"/>
          </a:xfrm>
          <a:prstGeom prst="line">
            <a:avLst/>
          </a:prstGeom>
          <a:noFill/>
          <a:ln w="9525">
            <a:solidFill>
              <a:schemeClr val="hlink"/>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8728" name="Line 56">
            <a:extLst>
              <a:ext uri="{FF2B5EF4-FFF2-40B4-BE49-F238E27FC236}">
                <a16:creationId xmlns:a16="http://schemas.microsoft.com/office/drawing/2014/main" id="{F6C70ADD-8C1F-FBF8-F64D-3D3D77248C4A}"/>
              </a:ext>
            </a:extLst>
          </p:cNvPr>
          <p:cNvSpPr>
            <a:spLocks noChangeShapeType="1"/>
          </p:cNvSpPr>
          <p:nvPr/>
        </p:nvSpPr>
        <p:spPr bwMode="auto">
          <a:xfrm flipV="1">
            <a:off x="5562600" y="1524000"/>
            <a:ext cx="0" cy="685800"/>
          </a:xfrm>
          <a:prstGeom prst="line">
            <a:avLst/>
          </a:prstGeom>
          <a:noFill/>
          <a:ln w="9525">
            <a:solidFill>
              <a:schemeClr val="folHlink"/>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8729" name="Text Box 57">
            <a:extLst>
              <a:ext uri="{FF2B5EF4-FFF2-40B4-BE49-F238E27FC236}">
                <a16:creationId xmlns:a16="http://schemas.microsoft.com/office/drawing/2014/main" id="{802E96EF-B715-E6BD-6036-1800CBCA76E8}"/>
              </a:ext>
            </a:extLst>
          </p:cNvPr>
          <p:cNvSpPr txBox="1">
            <a:spLocks noChangeArrowheads="1"/>
          </p:cNvSpPr>
          <p:nvPr/>
        </p:nvSpPr>
        <p:spPr bwMode="auto">
          <a:xfrm>
            <a:off x="5638800" y="1752600"/>
            <a:ext cx="6096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pPr>
              <a:spcBef>
                <a:spcPct val="50000"/>
              </a:spcBef>
            </a:pPr>
            <a:r>
              <a:rPr lang="en-US" altLang="en-US" sz="2400" b="1">
                <a:latin typeface="Arial" panose="020B0604020202020204" pitchFamily="34" charset="0"/>
                <a:cs typeface="Arial" panose="020B0604020202020204" pitchFamily="34" charset="0"/>
              </a:rPr>
              <a:t>∆Q</a:t>
            </a:r>
          </a:p>
        </p:txBody>
      </p:sp>
      <p:sp>
        <p:nvSpPr>
          <p:cNvPr id="28730" name="Text Box 58">
            <a:extLst>
              <a:ext uri="{FF2B5EF4-FFF2-40B4-BE49-F238E27FC236}">
                <a16:creationId xmlns:a16="http://schemas.microsoft.com/office/drawing/2014/main" id="{FC556330-9692-15CC-4D52-608F3196689F}"/>
              </a:ext>
            </a:extLst>
          </p:cNvPr>
          <p:cNvSpPr txBox="1">
            <a:spLocks noChangeArrowheads="1"/>
          </p:cNvSpPr>
          <p:nvPr/>
        </p:nvSpPr>
        <p:spPr bwMode="auto">
          <a:xfrm>
            <a:off x="5029200" y="2286000"/>
            <a:ext cx="6096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pPr>
              <a:spcBef>
                <a:spcPct val="50000"/>
              </a:spcBef>
            </a:pPr>
            <a:r>
              <a:rPr lang="en-US" altLang="en-US" sz="2400" b="1">
                <a:latin typeface="Arial" panose="020B0604020202020204" pitchFamily="34" charset="0"/>
                <a:cs typeface="Arial" panose="020B0604020202020204" pitchFamily="34" charset="0"/>
              </a:rPr>
              <a:t>∆L</a:t>
            </a:r>
          </a:p>
        </p:txBody>
      </p:sp>
      <p:sp>
        <p:nvSpPr>
          <p:cNvPr id="28731" name="Text Box 59">
            <a:extLst>
              <a:ext uri="{FF2B5EF4-FFF2-40B4-BE49-F238E27FC236}">
                <a16:creationId xmlns:a16="http://schemas.microsoft.com/office/drawing/2014/main" id="{AE73D12E-1C58-9DF5-4993-8C7014F62D73}"/>
              </a:ext>
            </a:extLst>
          </p:cNvPr>
          <p:cNvSpPr txBox="1">
            <a:spLocks noChangeArrowheads="1"/>
          </p:cNvSpPr>
          <p:nvPr/>
        </p:nvSpPr>
        <p:spPr bwMode="auto">
          <a:xfrm>
            <a:off x="4114800" y="3886200"/>
            <a:ext cx="381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pPr>
              <a:spcBef>
                <a:spcPct val="50000"/>
              </a:spcBef>
            </a:pPr>
            <a:r>
              <a:rPr lang="en-US" altLang="en-US" sz="2400" b="1">
                <a:latin typeface="VNI-Times" pitchFamily="2" charset="0"/>
              </a:rPr>
              <a:t>B</a:t>
            </a:r>
          </a:p>
        </p:txBody>
      </p:sp>
      <p:sp>
        <p:nvSpPr>
          <p:cNvPr id="28732" name="Text Box 60">
            <a:extLst>
              <a:ext uri="{FF2B5EF4-FFF2-40B4-BE49-F238E27FC236}">
                <a16:creationId xmlns:a16="http://schemas.microsoft.com/office/drawing/2014/main" id="{412622A8-23F1-C229-F879-22342AF6A7C0}"/>
              </a:ext>
            </a:extLst>
          </p:cNvPr>
          <p:cNvSpPr txBox="1">
            <a:spLocks noChangeArrowheads="1"/>
          </p:cNvSpPr>
          <p:nvPr/>
        </p:nvSpPr>
        <p:spPr bwMode="auto">
          <a:xfrm>
            <a:off x="2895600" y="1905000"/>
            <a:ext cx="5334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pPr>
              <a:spcBef>
                <a:spcPct val="50000"/>
              </a:spcBef>
            </a:pPr>
            <a:r>
              <a:rPr lang="en-US" altLang="en-US" sz="2400" b="1">
                <a:latin typeface="VNI-Times" pitchFamily="2" charset="0"/>
              </a:rPr>
              <a:t>60</a:t>
            </a:r>
          </a:p>
        </p:txBody>
      </p:sp>
      <p:sp>
        <p:nvSpPr>
          <p:cNvPr id="28733" name="Text Box 61">
            <a:extLst>
              <a:ext uri="{FF2B5EF4-FFF2-40B4-BE49-F238E27FC236}">
                <a16:creationId xmlns:a16="http://schemas.microsoft.com/office/drawing/2014/main" id="{3714B0AD-B0FE-F2BD-73EA-21F9894E1888}"/>
              </a:ext>
            </a:extLst>
          </p:cNvPr>
          <p:cNvSpPr txBox="1">
            <a:spLocks noChangeArrowheads="1"/>
          </p:cNvSpPr>
          <p:nvPr/>
        </p:nvSpPr>
        <p:spPr bwMode="auto">
          <a:xfrm>
            <a:off x="4572000" y="4648200"/>
            <a:ext cx="381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pPr>
              <a:spcBef>
                <a:spcPct val="50000"/>
              </a:spcBef>
            </a:pPr>
            <a:r>
              <a:rPr lang="en-US" altLang="en-US" sz="2400" b="1">
                <a:latin typeface="VNI-Times" pitchFamily="2" charset="0"/>
              </a:rPr>
              <a:t>I</a:t>
            </a:r>
          </a:p>
        </p:txBody>
      </p:sp>
      <p:sp>
        <p:nvSpPr>
          <p:cNvPr id="28734" name="Line 62">
            <a:extLst>
              <a:ext uri="{FF2B5EF4-FFF2-40B4-BE49-F238E27FC236}">
                <a16:creationId xmlns:a16="http://schemas.microsoft.com/office/drawing/2014/main" id="{EF7A1B12-7882-E2D0-0A60-8B7B57399436}"/>
              </a:ext>
            </a:extLst>
          </p:cNvPr>
          <p:cNvSpPr>
            <a:spLocks noChangeShapeType="1"/>
          </p:cNvSpPr>
          <p:nvPr/>
        </p:nvSpPr>
        <p:spPr bwMode="auto">
          <a:xfrm>
            <a:off x="3352800" y="4724400"/>
            <a:ext cx="1066800" cy="0"/>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8735" name="Text Box 63">
            <a:extLst>
              <a:ext uri="{FF2B5EF4-FFF2-40B4-BE49-F238E27FC236}">
                <a16:creationId xmlns:a16="http://schemas.microsoft.com/office/drawing/2014/main" id="{8E0CEFD5-D006-55B4-28B1-25247D1BB125}"/>
              </a:ext>
            </a:extLst>
          </p:cNvPr>
          <p:cNvSpPr txBox="1">
            <a:spLocks noChangeArrowheads="1"/>
          </p:cNvSpPr>
          <p:nvPr/>
        </p:nvSpPr>
        <p:spPr bwMode="auto">
          <a:xfrm>
            <a:off x="2819400" y="4572000"/>
            <a:ext cx="5334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pPr>
              <a:spcBef>
                <a:spcPct val="50000"/>
              </a:spcBef>
            </a:pPr>
            <a:r>
              <a:rPr lang="en-US" altLang="en-US" sz="2400" b="1">
                <a:latin typeface="VNI-Times" pitchFamily="2" charset="0"/>
              </a:rPr>
              <a:t>15</a:t>
            </a:r>
          </a:p>
        </p:txBody>
      </p:sp>
      <p:sp>
        <p:nvSpPr>
          <p:cNvPr id="28736" name="Freeform 64">
            <a:extLst>
              <a:ext uri="{FF2B5EF4-FFF2-40B4-BE49-F238E27FC236}">
                <a16:creationId xmlns:a16="http://schemas.microsoft.com/office/drawing/2014/main" id="{97AEEE9A-AC69-7BA7-9EAE-DE08E09DDAE0}"/>
              </a:ext>
            </a:extLst>
          </p:cNvPr>
          <p:cNvSpPr>
            <a:spLocks/>
          </p:cNvSpPr>
          <p:nvPr/>
        </p:nvSpPr>
        <p:spPr bwMode="auto">
          <a:xfrm>
            <a:off x="3352800" y="3962400"/>
            <a:ext cx="4699000" cy="2527300"/>
          </a:xfrm>
          <a:custGeom>
            <a:avLst/>
            <a:gdLst>
              <a:gd name="T0" fmla="*/ 0 w 2960"/>
              <a:gd name="T1" fmla="*/ 2147483646 h 1592"/>
              <a:gd name="T2" fmla="*/ 2147483646 w 2960"/>
              <a:gd name="T3" fmla="*/ 2147483646 h 1592"/>
              <a:gd name="T4" fmla="*/ 2147483646 w 2960"/>
              <a:gd name="T5" fmla="*/ 2147483646 h 1592"/>
              <a:gd name="T6" fmla="*/ 2147483646 w 2960"/>
              <a:gd name="T7" fmla="*/ 0 h 1592"/>
              <a:gd name="T8" fmla="*/ 2147483646 w 2960"/>
              <a:gd name="T9" fmla="*/ 2147483646 h 1592"/>
              <a:gd name="T10" fmla="*/ 2147483646 w 2960"/>
              <a:gd name="T11" fmla="*/ 2147483646 h 1592"/>
              <a:gd name="T12" fmla="*/ 2147483646 w 2960"/>
              <a:gd name="T13" fmla="*/ 2147483646 h 1592"/>
              <a:gd name="T14" fmla="*/ 2147483646 w 2960"/>
              <a:gd name="T15" fmla="*/ 2147483646 h 1592"/>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960" h="1592">
                <a:moveTo>
                  <a:pt x="0" y="1296"/>
                </a:moveTo>
                <a:cubicBezTo>
                  <a:pt x="156" y="1068"/>
                  <a:pt x="312" y="840"/>
                  <a:pt x="432" y="672"/>
                </a:cubicBezTo>
                <a:cubicBezTo>
                  <a:pt x="552" y="504"/>
                  <a:pt x="624" y="400"/>
                  <a:pt x="720" y="288"/>
                </a:cubicBezTo>
                <a:cubicBezTo>
                  <a:pt x="816" y="176"/>
                  <a:pt x="896" y="0"/>
                  <a:pt x="1008" y="0"/>
                </a:cubicBezTo>
                <a:cubicBezTo>
                  <a:pt x="1120" y="0"/>
                  <a:pt x="1112" y="56"/>
                  <a:pt x="1392" y="288"/>
                </a:cubicBezTo>
                <a:cubicBezTo>
                  <a:pt x="1672" y="520"/>
                  <a:pt x="2432" y="1192"/>
                  <a:pt x="2688" y="1392"/>
                </a:cubicBezTo>
                <a:cubicBezTo>
                  <a:pt x="2944" y="1592"/>
                  <a:pt x="2896" y="1480"/>
                  <a:pt x="2928" y="1488"/>
                </a:cubicBezTo>
                <a:cubicBezTo>
                  <a:pt x="2960" y="1496"/>
                  <a:pt x="2920" y="1468"/>
                  <a:pt x="2880" y="1440"/>
                </a:cubicBezTo>
              </a:path>
            </a:pathLst>
          </a:custGeom>
          <a:noFill/>
          <a:ln w="38100" cmpd="sng">
            <a:solidFill>
              <a:schemeClr val="hlink"/>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Tree>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3082" name="Rectangle 3081">
            <a:extLst>
              <a:ext uri="{FF2B5EF4-FFF2-40B4-BE49-F238E27FC236}">
                <a16:creationId xmlns:a16="http://schemas.microsoft.com/office/drawing/2014/main" id="{BACC6370-2D7E-4714-9D71-7542949D7D5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w="12700" cap="flat" cmpd="sng" algn="ctr">
            <a:noFill/>
            <a:prstDash val="solid"/>
            <a:miter lim="800000"/>
          </a:ln>
          <a:effectLst/>
          <a:extLs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84" name="Rectangle 3083">
            <a:extLst>
              <a:ext uri="{FF2B5EF4-FFF2-40B4-BE49-F238E27FC236}">
                <a16:creationId xmlns:a16="http://schemas.microsoft.com/office/drawing/2014/main" id="{F68B3F68-107C-434F-AA38-110D5EA91B8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H="1">
            <a:off x="2" y="0"/>
            <a:ext cx="12191998" cy="2170031"/>
          </a:xfrm>
          <a:prstGeom prst="rect">
            <a:avLst/>
          </a:prstGeom>
          <a:gradFill>
            <a:gsLst>
              <a:gs pos="0">
                <a:srgbClr val="000000">
                  <a:alpha val="96000"/>
                </a:srgbClr>
              </a:gs>
              <a:gs pos="100000">
                <a:schemeClr val="accent1">
                  <a:lumMod val="75000"/>
                </a:schemeClr>
              </a:gs>
            </a:gsLst>
            <a:lin ang="19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86" name="Rectangle 3085">
            <a:extLst>
              <a:ext uri="{FF2B5EF4-FFF2-40B4-BE49-F238E27FC236}">
                <a16:creationId xmlns:a16="http://schemas.microsoft.com/office/drawing/2014/main" id="{AAD0DBB9-1A4B-4391-81D4-CB19F9AB918A}"/>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H="1">
            <a:off x="8082819" y="0"/>
            <a:ext cx="4097211" cy="2170661"/>
          </a:xfrm>
          <a:prstGeom prst="rect">
            <a:avLst/>
          </a:prstGeom>
          <a:gradFill>
            <a:gsLst>
              <a:gs pos="19000">
                <a:schemeClr val="accent1">
                  <a:lumMod val="50000"/>
                  <a:alpha val="68000"/>
                </a:schemeClr>
              </a:gs>
              <a:gs pos="100000">
                <a:schemeClr val="accent1">
                  <a:alpha val="48000"/>
                </a:schemeClr>
              </a:gs>
            </a:gsLst>
            <a:lin ang="19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88" name="Rectangle 3087">
            <a:extLst>
              <a:ext uri="{FF2B5EF4-FFF2-40B4-BE49-F238E27FC236}">
                <a16:creationId xmlns:a16="http://schemas.microsoft.com/office/drawing/2014/main" id="{063BBA22-50EA-4C4D-BE05-F1CE4E63AA5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16200000" flipH="1">
            <a:off x="5010646" y="-5010043"/>
            <a:ext cx="2170709" cy="12192000"/>
          </a:xfrm>
          <a:prstGeom prst="rect">
            <a:avLst/>
          </a:prstGeom>
          <a:gradFill>
            <a:gsLst>
              <a:gs pos="23000">
                <a:schemeClr val="accent1">
                  <a:lumMod val="75000"/>
                  <a:alpha val="16000"/>
                </a:schemeClr>
              </a:gs>
              <a:gs pos="99000">
                <a:srgbClr val="000000">
                  <a:alpha val="45000"/>
                </a:srgbClr>
              </a:gs>
            </a:gsLst>
            <a:lin ang="21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074" name="Rectangle 2">
            <a:extLst>
              <a:ext uri="{FF2B5EF4-FFF2-40B4-BE49-F238E27FC236}">
                <a16:creationId xmlns:a16="http://schemas.microsoft.com/office/drawing/2014/main" id="{E2D79F7D-ACA3-CF7D-3AB4-A2D577ADE4EC}"/>
              </a:ext>
            </a:extLst>
          </p:cNvPr>
          <p:cNvSpPr>
            <a:spLocks noGrp="1" noChangeArrowheads="1"/>
          </p:cNvSpPr>
          <p:nvPr>
            <p:ph type="title"/>
          </p:nvPr>
        </p:nvSpPr>
        <p:spPr>
          <a:xfrm>
            <a:off x="644056" y="296792"/>
            <a:ext cx="10746075" cy="1576446"/>
          </a:xfrm>
        </p:spPr>
        <p:txBody>
          <a:bodyPr vert="horz" lIns="91440" tIns="45720" rIns="91440" bIns="45720" rtlCol="0" anchor="ctr">
            <a:normAutofit/>
          </a:bodyPr>
          <a:lstStyle/>
          <a:p>
            <a:pPr algn="ctr"/>
            <a:r>
              <a:rPr lang="en-US" altLang="en-US" sz="3400" kern="1200" dirty="0" err="1">
                <a:solidFill>
                  <a:srgbClr val="FFFFFF"/>
                </a:solidFill>
                <a:latin typeface="VNI-Souvir" pitchFamily="2" charset="0"/>
              </a:rPr>
              <a:t>CHÖÔNG</a:t>
            </a:r>
            <a:r>
              <a:rPr lang="en-US" altLang="en-US" sz="3400" kern="1200" dirty="0">
                <a:solidFill>
                  <a:srgbClr val="FFFFFF"/>
                </a:solidFill>
                <a:latin typeface="VNI-Souvir" pitchFamily="2" charset="0"/>
              </a:rPr>
              <a:t> IV</a:t>
            </a:r>
            <a:br>
              <a:rPr lang="en-US" altLang="en-US" sz="3400" kern="1200" dirty="0">
                <a:solidFill>
                  <a:srgbClr val="FFFFFF"/>
                </a:solidFill>
                <a:latin typeface="VNI-Souvir" pitchFamily="2" charset="0"/>
              </a:rPr>
            </a:br>
            <a:r>
              <a:rPr lang="en-US" altLang="en-US" sz="3400" kern="1200" dirty="0" err="1">
                <a:solidFill>
                  <a:srgbClr val="FFFFFF"/>
                </a:solidFill>
                <a:latin typeface="VNI-Souvir" pitchFamily="2" charset="0"/>
              </a:rPr>
              <a:t>LYÙ</a:t>
            </a:r>
            <a:r>
              <a:rPr lang="en-US" altLang="en-US" sz="3400" kern="1200" dirty="0">
                <a:solidFill>
                  <a:srgbClr val="FFFFFF"/>
                </a:solidFill>
                <a:latin typeface="VNI-Souvir" pitchFamily="2" charset="0"/>
              </a:rPr>
              <a:t> </a:t>
            </a:r>
            <a:r>
              <a:rPr lang="en-US" altLang="en-US" sz="3400" kern="1200" dirty="0" err="1">
                <a:solidFill>
                  <a:srgbClr val="FFFFFF"/>
                </a:solidFill>
                <a:latin typeface="VNI-Souvir" pitchFamily="2" charset="0"/>
              </a:rPr>
              <a:t>THUYEÁT</a:t>
            </a:r>
            <a:r>
              <a:rPr lang="en-US" altLang="en-US" sz="3400" kern="1200" dirty="0">
                <a:solidFill>
                  <a:srgbClr val="FFFFFF"/>
                </a:solidFill>
                <a:latin typeface="VNI-Souvir" pitchFamily="2" charset="0"/>
              </a:rPr>
              <a:t> </a:t>
            </a:r>
            <a:r>
              <a:rPr lang="en-US" altLang="en-US" sz="3400" kern="1200" dirty="0" err="1">
                <a:solidFill>
                  <a:srgbClr val="FFFFFF"/>
                </a:solidFill>
                <a:latin typeface="VNI-Souvir" pitchFamily="2" charset="0"/>
              </a:rPr>
              <a:t>VEÀ</a:t>
            </a:r>
            <a:r>
              <a:rPr lang="en-US" altLang="en-US" sz="3400" kern="1200" dirty="0">
                <a:solidFill>
                  <a:srgbClr val="FFFFFF"/>
                </a:solidFill>
                <a:latin typeface="VNI-Souvir" pitchFamily="2" charset="0"/>
              </a:rPr>
              <a:t> </a:t>
            </a:r>
            <a:r>
              <a:rPr lang="en-US" altLang="en-US" sz="3400" kern="1200" dirty="0" err="1">
                <a:solidFill>
                  <a:srgbClr val="FFFFFF"/>
                </a:solidFill>
                <a:latin typeface="VNI-Souvir" pitchFamily="2" charset="0"/>
              </a:rPr>
              <a:t>SAÛN</a:t>
            </a:r>
            <a:r>
              <a:rPr lang="en-US" altLang="en-US" sz="3400" kern="1200" dirty="0">
                <a:solidFill>
                  <a:srgbClr val="FFFFFF"/>
                </a:solidFill>
                <a:latin typeface="VNI-Souvir" pitchFamily="2" charset="0"/>
              </a:rPr>
              <a:t> </a:t>
            </a:r>
            <a:r>
              <a:rPr lang="en-US" altLang="en-US" sz="3400" kern="1200" dirty="0" err="1">
                <a:solidFill>
                  <a:srgbClr val="FFFFFF"/>
                </a:solidFill>
                <a:latin typeface="VNI-Souvir" pitchFamily="2" charset="0"/>
              </a:rPr>
              <a:t>XUAÁT</a:t>
            </a:r>
            <a:r>
              <a:rPr lang="en-US" altLang="en-US" sz="3400" dirty="0">
                <a:solidFill>
                  <a:srgbClr val="FFFFFF"/>
                </a:solidFill>
                <a:latin typeface="VNI-Souvir" pitchFamily="2" charset="0"/>
              </a:rPr>
              <a:t> </a:t>
            </a:r>
            <a:r>
              <a:rPr lang="en-US" altLang="en-US" sz="3400" kern="1200" dirty="0" err="1">
                <a:solidFill>
                  <a:srgbClr val="FFFFFF"/>
                </a:solidFill>
                <a:latin typeface="VNI-Souvir" pitchFamily="2" charset="0"/>
              </a:rPr>
              <a:t>VAØ</a:t>
            </a:r>
            <a:r>
              <a:rPr lang="en-US" altLang="en-US" sz="3400" kern="1200" dirty="0">
                <a:solidFill>
                  <a:srgbClr val="FFFFFF"/>
                </a:solidFill>
                <a:latin typeface="VNI-Souvir" pitchFamily="2" charset="0"/>
              </a:rPr>
              <a:t> CHI </a:t>
            </a:r>
            <a:r>
              <a:rPr lang="en-US" altLang="en-US" sz="3400" kern="1200" dirty="0" err="1">
                <a:solidFill>
                  <a:srgbClr val="FFFFFF"/>
                </a:solidFill>
                <a:latin typeface="VNI-Souvir" pitchFamily="2" charset="0"/>
              </a:rPr>
              <a:t>PHÍ</a:t>
            </a:r>
            <a:endParaRPr lang="en-US" altLang="en-US" sz="3400" kern="1200" dirty="0">
              <a:solidFill>
                <a:srgbClr val="FFFFFF"/>
              </a:solidFill>
              <a:latin typeface="VNI-Souvir" pitchFamily="2" charset="0"/>
            </a:endParaRPr>
          </a:p>
        </p:txBody>
      </p:sp>
      <p:sp>
        <p:nvSpPr>
          <p:cNvPr id="2065" name="Slide Number Placeholder 4">
            <a:extLst>
              <a:ext uri="{FF2B5EF4-FFF2-40B4-BE49-F238E27FC236}">
                <a16:creationId xmlns:a16="http://schemas.microsoft.com/office/drawing/2014/main" id="{0F8121D8-3793-D9AB-96FB-13A7F7501DCF}"/>
              </a:ext>
            </a:extLst>
          </p:cNvPr>
          <p:cNvSpPr>
            <a:spLocks noGrp="1"/>
          </p:cNvSpPr>
          <p:nvPr>
            <p:ph type="sldNum" sz="quarter" idx="4"/>
          </p:nvPr>
        </p:nvSpPr>
        <p:spPr>
          <a:xfrm>
            <a:off x="11704320" y="6455664"/>
            <a:ext cx="448056" cy="365125"/>
          </a:xfrm>
        </p:spPr>
        <p:txBody>
          <a:bodyPr vert="horz" lIns="91440" tIns="45720" rIns="91440" bIns="45720" rtlCol="0" anchor="ctr">
            <a:normAutofit/>
          </a:bodyPr>
          <a:lstStyle/>
          <a:p>
            <a:pPr algn="r">
              <a:spcAft>
                <a:spcPts val="600"/>
              </a:spcAft>
            </a:pPr>
            <a:fld id="{9D068CDB-A5D0-4A45-9DAC-C105E9C03A52}" type="slidenum">
              <a:rPr lang="en-US" altLang="en-US" sz="1100">
                <a:solidFill>
                  <a:schemeClr val="tx1">
                    <a:lumMod val="50000"/>
                    <a:lumOff val="50000"/>
                  </a:schemeClr>
                </a:solidFill>
                <a:latin typeface="+mn-lt"/>
              </a:rPr>
              <a:pPr algn="r">
                <a:spcAft>
                  <a:spcPts val="600"/>
                </a:spcAft>
              </a:pPr>
              <a:t>3</a:t>
            </a:fld>
            <a:endParaRPr lang="en-US" altLang="en-US" sz="1100">
              <a:solidFill>
                <a:schemeClr val="tx1">
                  <a:lumMod val="50000"/>
                  <a:lumOff val="50000"/>
                </a:schemeClr>
              </a:solidFill>
              <a:latin typeface="+mn-lt"/>
            </a:endParaRPr>
          </a:p>
        </p:txBody>
      </p:sp>
      <p:sp>
        <p:nvSpPr>
          <p:cNvPr id="4" name="Slide Number Placeholder 5" hidden="1">
            <a:extLst>
              <a:ext uri="{FF2B5EF4-FFF2-40B4-BE49-F238E27FC236}">
                <a16:creationId xmlns:a16="http://schemas.microsoft.com/office/drawing/2014/main" id="{08174E98-95D6-8D87-AA6F-07562540C471}"/>
              </a:ext>
            </a:extLst>
          </p:cNvPr>
          <p:cNvSpPr>
            <a:spLocks noGrp="1"/>
          </p:cNvSpPr>
          <p:nvPr>
            <p:ph type="sldNum" sz="quarter" idx="4294967295"/>
          </p:nvPr>
        </p:nvSpPr>
        <p:spPr bwMode="auto">
          <a:xfrm>
            <a:off x="10210800" y="6245225"/>
            <a:ext cx="19812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defPPr>
              <a:defRPr lang="en-US"/>
            </a:defPPr>
            <a:lvl1pPr algn="r" rtl="0" eaLnBrk="1" fontAlgn="base" hangingPunct="1">
              <a:spcBef>
                <a:spcPct val="0"/>
              </a:spcBef>
              <a:spcAft>
                <a:spcPct val="0"/>
              </a:spcAft>
              <a:defRPr sz="1200" kern="1200">
                <a:solidFill>
                  <a:schemeClr val="tx1"/>
                </a:solidFill>
                <a:latin typeface="Verdana" panose="020B0604030504040204" pitchFamily="34" charset="0"/>
                <a:ea typeface="+mn-ea"/>
                <a:cs typeface="+mn-cs"/>
              </a:defRPr>
            </a:lvl1pPr>
            <a:lvl2pPr marL="457200" algn="l" rtl="0" eaLnBrk="0" fontAlgn="base" hangingPunct="0">
              <a:spcBef>
                <a:spcPct val="50000"/>
              </a:spcBef>
              <a:spcAft>
                <a:spcPct val="0"/>
              </a:spcAft>
              <a:defRPr sz="2800" kern="1200">
                <a:solidFill>
                  <a:schemeClr val="tx1"/>
                </a:solidFill>
                <a:latin typeface="VNI-Times" pitchFamily="2" charset="0"/>
                <a:ea typeface="+mn-ea"/>
                <a:cs typeface="+mn-cs"/>
              </a:defRPr>
            </a:lvl2pPr>
            <a:lvl3pPr marL="914400" algn="l" rtl="0" eaLnBrk="0" fontAlgn="base" hangingPunct="0">
              <a:spcBef>
                <a:spcPct val="50000"/>
              </a:spcBef>
              <a:spcAft>
                <a:spcPct val="0"/>
              </a:spcAft>
              <a:defRPr sz="2800" kern="1200">
                <a:solidFill>
                  <a:schemeClr val="tx1"/>
                </a:solidFill>
                <a:latin typeface="VNI-Times" pitchFamily="2" charset="0"/>
                <a:ea typeface="+mn-ea"/>
                <a:cs typeface="+mn-cs"/>
              </a:defRPr>
            </a:lvl3pPr>
            <a:lvl4pPr marL="1371600" algn="l" rtl="0" eaLnBrk="0" fontAlgn="base" hangingPunct="0">
              <a:spcBef>
                <a:spcPct val="50000"/>
              </a:spcBef>
              <a:spcAft>
                <a:spcPct val="0"/>
              </a:spcAft>
              <a:defRPr sz="2800" kern="1200">
                <a:solidFill>
                  <a:schemeClr val="tx1"/>
                </a:solidFill>
                <a:latin typeface="VNI-Times" pitchFamily="2" charset="0"/>
                <a:ea typeface="+mn-ea"/>
                <a:cs typeface="+mn-cs"/>
              </a:defRPr>
            </a:lvl4pPr>
            <a:lvl5pPr marL="1828800" algn="l" rtl="0" eaLnBrk="0" fontAlgn="base" hangingPunct="0">
              <a:spcBef>
                <a:spcPct val="50000"/>
              </a:spcBef>
              <a:spcAft>
                <a:spcPct val="0"/>
              </a:spcAft>
              <a:defRPr sz="2800" kern="1200">
                <a:solidFill>
                  <a:schemeClr val="tx1"/>
                </a:solidFill>
                <a:latin typeface="VNI-Times" pitchFamily="2" charset="0"/>
                <a:ea typeface="+mn-ea"/>
                <a:cs typeface="+mn-cs"/>
              </a:defRPr>
            </a:lvl5pPr>
            <a:lvl6pPr marL="2286000" algn="l" defTabSz="914400" rtl="0" eaLnBrk="1" latinLnBrk="0" hangingPunct="1">
              <a:defRPr sz="2800" kern="1200">
                <a:solidFill>
                  <a:schemeClr val="tx1"/>
                </a:solidFill>
                <a:latin typeface="VNI-Times" pitchFamily="2" charset="0"/>
                <a:ea typeface="+mn-ea"/>
                <a:cs typeface="+mn-cs"/>
              </a:defRPr>
            </a:lvl6pPr>
            <a:lvl7pPr marL="2743200" algn="l" defTabSz="914400" rtl="0" eaLnBrk="1" latinLnBrk="0" hangingPunct="1">
              <a:defRPr sz="2800" kern="1200">
                <a:solidFill>
                  <a:schemeClr val="tx1"/>
                </a:solidFill>
                <a:latin typeface="VNI-Times" pitchFamily="2" charset="0"/>
                <a:ea typeface="+mn-ea"/>
                <a:cs typeface="+mn-cs"/>
              </a:defRPr>
            </a:lvl7pPr>
            <a:lvl8pPr marL="3200400" algn="l" defTabSz="914400" rtl="0" eaLnBrk="1" latinLnBrk="0" hangingPunct="1">
              <a:defRPr sz="2800" kern="1200">
                <a:solidFill>
                  <a:schemeClr val="tx1"/>
                </a:solidFill>
                <a:latin typeface="VNI-Times" pitchFamily="2" charset="0"/>
                <a:ea typeface="+mn-ea"/>
                <a:cs typeface="+mn-cs"/>
              </a:defRPr>
            </a:lvl8pPr>
            <a:lvl9pPr marL="3657600" algn="l" defTabSz="914400" rtl="0" eaLnBrk="1" latinLnBrk="0" hangingPunct="1">
              <a:defRPr sz="2800" kern="1200">
                <a:solidFill>
                  <a:schemeClr val="tx1"/>
                </a:solidFill>
                <a:latin typeface="VNI-Times" pitchFamily="2" charset="0"/>
                <a:ea typeface="+mn-ea"/>
                <a:cs typeface="+mn-cs"/>
              </a:defRPr>
            </a:lvl9pPr>
          </a:lstStyle>
          <a:p>
            <a:pPr>
              <a:spcAft>
                <a:spcPts val="600"/>
              </a:spcAft>
            </a:pPr>
            <a:fld id="{C7B8B5A4-B985-4279-B762-A5FBBC2537DD}" type="slidenum">
              <a:rPr lang="en-US" altLang="en-US" smtClean="0"/>
              <a:pPr>
                <a:spcAft>
                  <a:spcPts val="600"/>
                </a:spcAft>
              </a:pPr>
              <a:t>3</a:t>
            </a:fld>
            <a:endParaRPr lang="en-US" altLang="en-US" sz="1200">
              <a:latin typeface="Verdana" panose="020B0604030504040204" pitchFamily="34" charset="0"/>
            </a:endParaRPr>
          </a:p>
        </p:txBody>
      </p:sp>
      <p:graphicFrame>
        <p:nvGraphicFramePr>
          <p:cNvPr id="3077" name="Rectangle 3">
            <a:extLst>
              <a:ext uri="{FF2B5EF4-FFF2-40B4-BE49-F238E27FC236}">
                <a16:creationId xmlns:a16="http://schemas.microsoft.com/office/drawing/2014/main" id="{6FF3D693-7B03-941E-0C79-6EC95AA86AB0}"/>
              </a:ext>
            </a:extLst>
          </p:cNvPr>
          <p:cNvGraphicFramePr/>
          <p:nvPr>
            <p:extLst>
              <p:ext uri="{D42A27DB-BD31-4B8C-83A1-F6EECF244321}">
                <p14:modId xmlns:p14="http://schemas.microsoft.com/office/powerpoint/2010/main" val="4125741391"/>
              </p:ext>
            </p:extLst>
          </p:nvPr>
        </p:nvGraphicFramePr>
        <p:xfrm>
          <a:off x="644056" y="2615979"/>
          <a:ext cx="10927829" cy="3689405"/>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3055531515"/>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698" name="Rectangle 2">
            <a:extLst>
              <a:ext uri="{FF2B5EF4-FFF2-40B4-BE49-F238E27FC236}">
                <a16:creationId xmlns:a16="http://schemas.microsoft.com/office/drawing/2014/main" id="{21677D7E-A5A1-9173-4B83-C35D3E98A6CC}"/>
              </a:ext>
            </a:extLst>
          </p:cNvPr>
          <p:cNvSpPr>
            <a:spLocks noGrp="1" noChangeArrowheads="1"/>
          </p:cNvSpPr>
          <p:nvPr>
            <p:ph type="title"/>
          </p:nvPr>
        </p:nvSpPr>
        <p:spPr>
          <a:xfrm>
            <a:off x="2057399" y="762001"/>
            <a:ext cx="9558867" cy="1216025"/>
          </a:xfrm>
        </p:spPr>
        <p:txBody>
          <a:bodyPr>
            <a:normAutofit fontScale="90000"/>
          </a:bodyPr>
          <a:lstStyle/>
          <a:p>
            <a:pPr eaLnBrk="1" hangingPunct="1"/>
            <a:r>
              <a:rPr lang="en-US" altLang="en-US" b="1" i="1" dirty="0" err="1">
                <a:latin typeface="VNI-Souvir" pitchFamily="2" charset="0"/>
              </a:rPr>
              <a:t>MOÁI</a:t>
            </a:r>
            <a:r>
              <a:rPr lang="en-US" altLang="en-US" b="1" i="1" dirty="0">
                <a:latin typeface="VNI-Souvir" pitchFamily="2" charset="0"/>
              </a:rPr>
              <a:t> QUAN </a:t>
            </a:r>
            <a:r>
              <a:rPr lang="en-US" altLang="en-US" b="1" i="1" dirty="0" err="1">
                <a:latin typeface="VNI-Souvir" pitchFamily="2" charset="0"/>
              </a:rPr>
              <a:t>HEÄ</a:t>
            </a:r>
            <a:r>
              <a:rPr lang="en-US" altLang="en-US" b="1" i="1" dirty="0">
                <a:latin typeface="VNI-Souvir" pitchFamily="2" charset="0"/>
              </a:rPr>
              <a:t> </a:t>
            </a:r>
            <a:r>
              <a:rPr lang="en-US" altLang="en-US" b="1" i="1" dirty="0" err="1">
                <a:latin typeface="VNI-Souvir" pitchFamily="2" charset="0"/>
              </a:rPr>
              <a:t>GIÖÕA</a:t>
            </a:r>
            <a:r>
              <a:rPr lang="en-US" altLang="en-US" b="1" i="1" dirty="0">
                <a:latin typeface="VNI-Souvir" pitchFamily="2" charset="0"/>
              </a:rPr>
              <a:t> AP</a:t>
            </a:r>
            <a:r>
              <a:rPr lang="en-US" altLang="en-US" b="1" i="1" baseline="-25000" dirty="0">
                <a:latin typeface="VNI-Souvir" pitchFamily="2" charset="0"/>
              </a:rPr>
              <a:t>L</a:t>
            </a:r>
            <a:r>
              <a:rPr lang="en-US" altLang="en-US" b="1" i="1" dirty="0">
                <a:latin typeface="VNI-Souvir" pitchFamily="2" charset="0"/>
              </a:rPr>
              <a:t> </a:t>
            </a:r>
            <a:r>
              <a:rPr lang="en-US" altLang="en-US" b="1" i="1" dirty="0" err="1">
                <a:latin typeface="VNI-Souvir" pitchFamily="2" charset="0"/>
              </a:rPr>
              <a:t>VAØ</a:t>
            </a:r>
            <a:r>
              <a:rPr lang="en-US" altLang="en-US" b="1" i="1" dirty="0">
                <a:latin typeface="VNI-Souvir" pitchFamily="2" charset="0"/>
              </a:rPr>
              <a:t> </a:t>
            </a:r>
            <a:r>
              <a:rPr lang="en-US" altLang="en-US" b="1" i="1" dirty="0" err="1">
                <a:latin typeface="VNI-Souvir" pitchFamily="2" charset="0"/>
              </a:rPr>
              <a:t>MP</a:t>
            </a:r>
            <a:r>
              <a:rPr lang="en-US" altLang="en-US" b="1" i="1" baseline="-25000" dirty="0" err="1">
                <a:latin typeface="VNI-Souvir" pitchFamily="2" charset="0"/>
              </a:rPr>
              <a:t>L</a:t>
            </a:r>
            <a:br>
              <a:rPr lang="en-US" altLang="en-US" b="1" i="1" dirty="0">
                <a:latin typeface="VNI-Souvir" pitchFamily="2" charset="0"/>
              </a:rPr>
            </a:br>
            <a:endParaRPr lang="en-US" altLang="en-US" b="1" i="1" dirty="0">
              <a:latin typeface="VNI-Souvir" pitchFamily="2" charset="0"/>
            </a:endParaRPr>
          </a:p>
        </p:txBody>
      </p:sp>
      <p:sp>
        <p:nvSpPr>
          <p:cNvPr id="72707" name="Rectangle 3">
            <a:extLst>
              <a:ext uri="{FF2B5EF4-FFF2-40B4-BE49-F238E27FC236}">
                <a16:creationId xmlns:a16="http://schemas.microsoft.com/office/drawing/2014/main" id="{589D0515-ECC6-511D-A957-68B315E6DAEC}"/>
              </a:ext>
            </a:extLst>
          </p:cNvPr>
          <p:cNvSpPr>
            <a:spLocks noGrp="1" noChangeArrowheads="1"/>
          </p:cNvSpPr>
          <p:nvPr>
            <p:ph type="body" idx="1"/>
          </p:nvPr>
        </p:nvSpPr>
        <p:spPr/>
        <p:txBody>
          <a:bodyPr/>
          <a:lstStyle/>
          <a:p>
            <a:pPr eaLnBrk="1" hangingPunct="1"/>
            <a:r>
              <a:rPr lang="en-US" altLang="en-US" sz="3400" dirty="0">
                <a:latin typeface="VNI-Souvir" pitchFamily="2" charset="0"/>
              </a:rPr>
              <a:t>Khi </a:t>
            </a:r>
            <a:r>
              <a:rPr lang="en-US" altLang="en-US" sz="3400" dirty="0" err="1">
                <a:latin typeface="VNI-Souvir" pitchFamily="2" charset="0"/>
              </a:rPr>
              <a:t>MP</a:t>
            </a:r>
            <a:r>
              <a:rPr lang="en-US" altLang="en-US" sz="3400" baseline="-25000" dirty="0" err="1">
                <a:latin typeface="VNI-Souvir" pitchFamily="2" charset="0"/>
              </a:rPr>
              <a:t>L</a:t>
            </a:r>
            <a:r>
              <a:rPr lang="en-US" altLang="en-US" sz="3400" dirty="0">
                <a:latin typeface="VNI-Souvir" pitchFamily="2" charset="0"/>
              </a:rPr>
              <a:t> &gt; AP</a:t>
            </a:r>
            <a:r>
              <a:rPr lang="en-US" altLang="en-US" sz="3400" baseline="-25000" dirty="0">
                <a:latin typeface="VNI-Souvir" pitchFamily="2" charset="0"/>
              </a:rPr>
              <a:t>L</a:t>
            </a:r>
            <a:r>
              <a:rPr lang="en-US" altLang="en-US" sz="3400" dirty="0">
                <a:latin typeface="VNI-Souvir" pitchFamily="2" charset="0"/>
              </a:rPr>
              <a:t> </a:t>
            </a:r>
            <a:r>
              <a:rPr lang="en-US" altLang="en-US" sz="3400" dirty="0">
                <a:latin typeface="VNI-Souvir" pitchFamily="2" charset="0"/>
                <a:sym typeface="Symbol" panose="05050102010706020507" pitchFamily="18" charset="2"/>
              </a:rPr>
              <a:t></a:t>
            </a:r>
            <a:r>
              <a:rPr lang="en-US" altLang="en-US" sz="3400" dirty="0">
                <a:latin typeface="VNI-Souvir" pitchFamily="2" charset="0"/>
              </a:rPr>
              <a:t> AP</a:t>
            </a:r>
            <a:r>
              <a:rPr lang="en-US" altLang="en-US" sz="3400" baseline="-25000" dirty="0">
                <a:latin typeface="VNI-Souvir" pitchFamily="2" charset="0"/>
              </a:rPr>
              <a:t>L</a:t>
            </a:r>
            <a:r>
              <a:rPr lang="en-US" altLang="en-US" sz="3400" dirty="0">
                <a:latin typeface="VNI-Souvir" pitchFamily="2" charset="0"/>
              </a:rPr>
              <a:t> </a:t>
            </a:r>
            <a:r>
              <a:rPr lang="en-US" altLang="en-US" sz="3400" dirty="0">
                <a:latin typeface="VNI-Souvir" pitchFamily="2" charset="0"/>
                <a:cs typeface="Arial" panose="020B0604020202020204" pitchFamily="34" charset="0"/>
              </a:rPr>
              <a:t>↑</a:t>
            </a:r>
          </a:p>
          <a:p>
            <a:pPr eaLnBrk="1" hangingPunct="1"/>
            <a:r>
              <a:rPr lang="en-US" altLang="en-US" sz="3400" dirty="0">
                <a:latin typeface="VNI-Souvir" pitchFamily="2" charset="0"/>
              </a:rPr>
              <a:t>Khi </a:t>
            </a:r>
            <a:r>
              <a:rPr lang="en-US" altLang="en-US" sz="3400" dirty="0" err="1">
                <a:latin typeface="VNI-Souvir" pitchFamily="2" charset="0"/>
              </a:rPr>
              <a:t>MP</a:t>
            </a:r>
            <a:r>
              <a:rPr lang="en-US" altLang="en-US" sz="3400" baseline="-25000" dirty="0" err="1">
                <a:latin typeface="VNI-Souvir" pitchFamily="2" charset="0"/>
              </a:rPr>
              <a:t>L</a:t>
            </a:r>
            <a:r>
              <a:rPr lang="en-US" altLang="en-US" sz="3400" dirty="0">
                <a:latin typeface="VNI-Souvir" pitchFamily="2" charset="0"/>
              </a:rPr>
              <a:t> &lt; AP</a:t>
            </a:r>
            <a:r>
              <a:rPr lang="en-US" altLang="en-US" sz="3400" baseline="-25000" dirty="0">
                <a:latin typeface="VNI-Souvir" pitchFamily="2" charset="0"/>
              </a:rPr>
              <a:t>L</a:t>
            </a:r>
            <a:r>
              <a:rPr lang="en-US" altLang="en-US" sz="3400" dirty="0">
                <a:latin typeface="VNI-Souvir" pitchFamily="2" charset="0"/>
              </a:rPr>
              <a:t> </a:t>
            </a:r>
            <a:r>
              <a:rPr lang="en-US" altLang="en-US" sz="3400" dirty="0">
                <a:latin typeface="VNI-Souvir" pitchFamily="2" charset="0"/>
                <a:sym typeface="Symbol" panose="05050102010706020507" pitchFamily="18" charset="2"/>
              </a:rPr>
              <a:t></a:t>
            </a:r>
            <a:r>
              <a:rPr lang="en-US" altLang="en-US" sz="3400" dirty="0">
                <a:latin typeface="VNI-Souvir" pitchFamily="2" charset="0"/>
              </a:rPr>
              <a:t> AP</a:t>
            </a:r>
            <a:r>
              <a:rPr lang="en-US" altLang="en-US" sz="3400" baseline="-25000" dirty="0">
                <a:latin typeface="VNI-Souvir" pitchFamily="2" charset="0"/>
              </a:rPr>
              <a:t>L</a:t>
            </a:r>
            <a:r>
              <a:rPr lang="en-US" altLang="en-US" sz="3400" dirty="0">
                <a:latin typeface="VNI-Souvir" pitchFamily="2" charset="0"/>
              </a:rPr>
              <a:t> </a:t>
            </a:r>
            <a:r>
              <a:rPr lang="en-US" altLang="en-US" sz="3400" dirty="0">
                <a:latin typeface="VNI-Souvir" pitchFamily="2" charset="0"/>
                <a:cs typeface="Arial" panose="020B0604020202020204" pitchFamily="34" charset="0"/>
              </a:rPr>
              <a:t>↓</a:t>
            </a:r>
          </a:p>
          <a:p>
            <a:pPr eaLnBrk="1" hangingPunct="1"/>
            <a:r>
              <a:rPr lang="en-US" altLang="en-US" sz="3400" dirty="0">
                <a:latin typeface="VNI-Souvir" pitchFamily="2" charset="0"/>
              </a:rPr>
              <a:t>Khi </a:t>
            </a:r>
            <a:r>
              <a:rPr lang="en-US" altLang="en-US" sz="3400" dirty="0" err="1">
                <a:latin typeface="VNI-Souvir" pitchFamily="2" charset="0"/>
              </a:rPr>
              <a:t>MP</a:t>
            </a:r>
            <a:r>
              <a:rPr lang="en-US" altLang="en-US" sz="3400" baseline="-25000" dirty="0" err="1">
                <a:latin typeface="VNI-Souvir" pitchFamily="2" charset="0"/>
              </a:rPr>
              <a:t>L</a:t>
            </a:r>
            <a:r>
              <a:rPr lang="en-US" altLang="en-US" sz="3400" dirty="0">
                <a:latin typeface="VNI-Souvir" pitchFamily="2" charset="0"/>
              </a:rPr>
              <a:t> = AP</a:t>
            </a:r>
            <a:r>
              <a:rPr lang="en-US" altLang="en-US" sz="3400" baseline="-25000" dirty="0">
                <a:latin typeface="VNI-Souvir" pitchFamily="2" charset="0"/>
              </a:rPr>
              <a:t>L</a:t>
            </a:r>
            <a:r>
              <a:rPr lang="en-US" altLang="en-US" sz="3400" dirty="0">
                <a:latin typeface="VNI-Souvir" pitchFamily="2" charset="0"/>
              </a:rPr>
              <a:t> </a:t>
            </a:r>
            <a:r>
              <a:rPr lang="en-US" altLang="en-US" sz="3400" dirty="0">
                <a:latin typeface="VNI-Souvir" pitchFamily="2" charset="0"/>
                <a:sym typeface="Symbol" panose="05050102010706020507" pitchFamily="18" charset="2"/>
              </a:rPr>
              <a:t></a:t>
            </a:r>
            <a:r>
              <a:rPr lang="en-US" altLang="en-US" sz="3400" dirty="0">
                <a:latin typeface="VNI-Souvir" pitchFamily="2" charset="0"/>
              </a:rPr>
              <a:t>  </a:t>
            </a:r>
            <a:r>
              <a:rPr lang="en-US" altLang="en-US" sz="3400" dirty="0" err="1">
                <a:latin typeface="VNI-Souvir" pitchFamily="2" charset="0"/>
              </a:rPr>
              <a:t>AP</a:t>
            </a:r>
            <a:r>
              <a:rPr lang="en-US" altLang="en-US" sz="3400" baseline="-25000" dirty="0" err="1">
                <a:latin typeface="VNI-Souvir" pitchFamily="2" charset="0"/>
              </a:rPr>
              <a:t>L</a:t>
            </a:r>
            <a:r>
              <a:rPr lang="en-US" altLang="en-US" sz="3400" dirty="0" err="1">
                <a:latin typeface="VNI-Souvir" pitchFamily="2" charset="0"/>
              </a:rPr>
              <a:t>max</a:t>
            </a:r>
            <a:endParaRPr lang="en-US" altLang="en-US" sz="3400" dirty="0">
              <a:latin typeface="VNI-Souvir" pitchFamily="2"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8" presetClass="entr" presetSubtype="16" fill="hold" nodeType="clickEffect">
                                  <p:stCondLst>
                                    <p:cond delay="0"/>
                                  </p:stCondLst>
                                  <p:childTnLst>
                                    <p:set>
                                      <p:cBhvr>
                                        <p:cTn id="6" dur="1" fill="hold">
                                          <p:stCondLst>
                                            <p:cond delay="0"/>
                                          </p:stCondLst>
                                        </p:cTn>
                                        <p:tgtEl>
                                          <p:spTgt spid="72707">
                                            <p:txEl>
                                              <p:pRg st="0" end="0"/>
                                            </p:txEl>
                                          </p:spTgt>
                                        </p:tgtEl>
                                        <p:attrNameLst>
                                          <p:attrName>style.visibility</p:attrName>
                                        </p:attrNameLst>
                                      </p:cBhvr>
                                      <p:to>
                                        <p:strVal val="visible"/>
                                      </p:to>
                                    </p:set>
                                    <p:animEffect transition="in" filter="diamond(in)">
                                      <p:cBhvr>
                                        <p:cTn id="7" dur="500"/>
                                        <p:tgtEl>
                                          <p:spTgt spid="72707">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8" presetClass="entr" presetSubtype="16" fill="hold" nodeType="clickEffect">
                                  <p:stCondLst>
                                    <p:cond delay="0"/>
                                  </p:stCondLst>
                                  <p:childTnLst>
                                    <p:set>
                                      <p:cBhvr>
                                        <p:cTn id="11" dur="1" fill="hold">
                                          <p:stCondLst>
                                            <p:cond delay="0"/>
                                          </p:stCondLst>
                                        </p:cTn>
                                        <p:tgtEl>
                                          <p:spTgt spid="72707">
                                            <p:txEl>
                                              <p:pRg st="1" end="1"/>
                                            </p:txEl>
                                          </p:spTgt>
                                        </p:tgtEl>
                                        <p:attrNameLst>
                                          <p:attrName>style.visibility</p:attrName>
                                        </p:attrNameLst>
                                      </p:cBhvr>
                                      <p:to>
                                        <p:strVal val="visible"/>
                                      </p:to>
                                    </p:set>
                                    <p:animEffect transition="in" filter="diamond(in)">
                                      <p:cBhvr>
                                        <p:cTn id="12" dur="500"/>
                                        <p:tgtEl>
                                          <p:spTgt spid="72707">
                                            <p:txEl>
                                              <p:pRg st="1" end="1"/>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2" presetClass="entr" presetSubtype="4" fill="hold" nodeType="clickEffect">
                                  <p:stCondLst>
                                    <p:cond delay="0"/>
                                  </p:stCondLst>
                                  <p:childTnLst>
                                    <p:set>
                                      <p:cBhvr>
                                        <p:cTn id="16" dur="1" fill="hold">
                                          <p:stCondLst>
                                            <p:cond delay="0"/>
                                          </p:stCondLst>
                                        </p:cTn>
                                        <p:tgtEl>
                                          <p:spTgt spid="72707">
                                            <p:txEl>
                                              <p:pRg st="2" end="2"/>
                                            </p:txEl>
                                          </p:spTgt>
                                        </p:tgtEl>
                                        <p:attrNameLst>
                                          <p:attrName>style.visibility</p:attrName>
                                        </p:attrNameLst>
                                      </p:cBhvr>
                                      <p:to>
                                        <p:strVal val="visible"/>
                                      </p:to>
                                    </p:set>
                                    <p:anim calcmode="lin" valueType="num">
                                      <p:cBhvr additive="base">
                                        <p:cTn id="17" dur="500" fill="hold"/>
                                        <p:tgtEl>
                                          <p:spTgt spid="72707">
                                            <p:txEl>
                                              <p:pRg st="2" end="2"/>
                                            </p:txEl>
                                          </p:spTgt>
                                        </p:tgtEl>
                                        <p:attrNameLst>
                                          <p:attrName>ppt_x</p:attrName>
                                        </p:attrNameLst>
                                      </p:cBhvr>
                                      <p:tavLst>
                                        <p:tav tm="0">
                                          <p:val>
                                            <p:strVal val="#ppt_x"/>
                                          </p:val>
                                        </p:tav>
                                        <p:tav tm="100000">
                                          <p:val>
                                            <p:strVal val="#ppt_x"/>
                                          </p:val>
                                        </p:tav>
                                      </p:tavLst>
                                    </p:anim>
                                    <p:anim calcmode="lin" valueType="num">
                                      <p:cBhvr additive="base">
                                        <p:cTn id="18" dur="500" fill="hold"/>
                                        <p:tgtEl>
                                          <p:spTgt spid="72707">
                                            <p:txEl>
                                              <p:pRg st="2" end="2"/>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22" name="Rectangle 2">
            <a:extLst>
              <a:ext uri="{FF2B5EF4-FFF2-40B4-BE49-F238E27FC236}">
                <a16:creationId xmlns:a16="http://schemas.microsoft.com/office/drawing/2014/main" id="{43070842-6F72-0F7F-15B0-106DE9C9C1A5}"/>
              </a:ext>
            </a:extLst>
          </p:cNvPr>
          <p:cNvSpPr>
            <a:spLocks noGrp="1" noChangeArrowheads="1"/>
          </p:cNvSpPr>
          <p:nvPr>
            <p:ph type="title"/>
          </p:nvPr>
        </p:nvSpPr>
        <p:spPr>
          <a:xfrm>
            <a:off x="1981200" y="914401"/>
            <a:ext cx="9245600" cy="1216025"/>
          </a:xfrm>
        </p:spPr>
        <p:txBody>
          <a:bodyPr>
            <a:normAutofit fontScale="90000"/>
          </a:bodyPr>
          <a:lstStyle/>
          <a:p>
            <a:pPr eaLnBrk="1" hangingPunct="1"/>
            <a:r>
              <a:rPr lang="en-US" altLang="en-US" b="1" i="1" dirty="0" err="1">
                <a:latin typeface="VNI-Souvir" pitchFamily="2" charset="0"/>
              </a:rPr>
              <a:t>MOÁI</a:t>
            </a:r>
            <a:r>
              <a:rPr lang="en-US" altLang="en-US" b="1" i="1" dirty="0">
                <a:latin typeface="VNI-Souvir" pitchFamily="2" charset="0"/>
              </a:rPr>
              <a:t> QUAN </a:t>
            </a:r>
            <a:r>
              <a:rPr lang="en-US" altLang="en-US" b="1" i="1" dirty="0" err="1">
                <a:latin typeface="VNI-Souvir" pitchFamily="2" charset="0"/>
              </a:rPr>
              <a:t>HEÄ</a:t>
            </a:r>
            <a:r>
              <a:rPr lang="en-US" altLang="en-US" b="1" i="1" dirty="0">
                <a:latin typeface="VNI-Souvir" pitchFamily="2" charset="0"/>
              </a:rPr>
              <a:t> </a:t>
            </a:r>
            <a:r>
              <a:rPr lang="en-US" altLang="en-US" b="1" i="1" dirty="0" err="1">
                <a:latin typeface="VNI-Souvir" pitchFamily="2" charset="0"/>
              </a:rPr>
              <a:t>GIÖÕA</a:t>
            </a:r>
            <a:r>
              <a:rPr lang="en-US" altLang="en-US" b="1" i="1" dirty="0">
                <a:latin typeface="VNI-Souvir" pitchFamily="2" charset="0"/>
              </a:rPr>
              <a:t> MP </a:t>
            </a:r>
            <a:r>
              <a:rPr lang="en-US" altLang="en-US" b="1" i="1" dirty="0" err="1">
                <a:latin typeface="VNI-Souvir" pitchFamily="2" charset="0"/>
              </a:rPr>
              <a:t>VAØ</a:t>
            </a:r>
            <a:r>
              <a:rPr lang="en-US" altLang="en-US" b="1" i="1" dirty="0">
                <a:latin typeface="VNI-Souvir" pitchFamily="2" charset="0"/>
              </a:rPr>
              <a:t> Q</a:t>
            </a:r>
            <a:br>
              <a:rPr lang="en-US" altLang="en-US" dirty="0">
                <a:latin typeface="VNI-Souvir" pitchFamily="2" charset="0"/>
              </a:rPr>
            </a:br>
            <a:endParaRPr lang="en-US" altLang="en-US" dirty="0">
              <a:latin typeface="VNI-Souvir" pitchFamily="2" charset="0"/>
            </a:endParaRPr>
          </a:p>
        </p:txBody>
      </p:sp>
      <p:sp>
        <p:nvSpPr>
          <p:cNvPr id="73731" name="Rectangle 3">
            <a:extLst>
              <a:ext uri="{FF2B5EF4-FFF2-40B4-BE49-F238E27FC236}">
                <a16:creationId xmlns:a16="http://schemas.microsoft.com/office/drawing/2014/main" id="{D1608B41-A233-9BF9-C299-971D7343826E}"/>
              </a:ext>
            </a:extLst>
          </p:cNvPr>
          <p:cNvSpPr>
            <a:spLocks noGrp="1" noChangeArrowheads="1"/>
          </p:cNvSpPr>
          <p:nvPr>
            <p:ph type="body" idx="1"/>
          </p:nvPr>
        </p:nvSpPr>
        <p:spPr/>
        <p:txBody>
          <a:bodyPr/>
          <a:lstStyle/>
          <a:p>
            <a:pPr eaLnBrk="1" hangingPunct="1"/>
            <a:r>
              <a:rPr lang="en-US" altLang="en-US" sz="3400" dirty="0">
                <a:latin typeface="VNI-Souvir" pitchFamily="2" charset="0"/>
              </a:rPr>
              <a:t>Khi MP &gt; 0 </a:t>
            </a:r>
            <a:r>
              <a:rPr lang="en-US" altLang="en-US" sz="3400" dirty="0">
                <a:latin typeface="VNI-Souvir" pitchFamily="2" charset="0"/>
                <a:sym typeface="Symbol" panose="05050102010706020507" pitchFamily="18" charset="2"/>
              </a:rPr>
              <a:t></a:t>
            </a:r>
            <a:r>
              <a:rPr lang="en-US" altLang="en-US" sz="3400" dirty="0">
                <a:latin typeface="VNI-Souvir" pitchFamily="2" charset="0"/>
              </a:rPr>
              <a:t> Q </a:t>
            </a:r>
            <a:r>
              <a:rPr lang="en-US" altLang="en-US" sz="3400" dirty="0">
                <a:latin typeface="VNI-Souvir" pitchFamily="2" charset="0"/>
                <a:cs typeface="Arial" panose="020B0604020202020204" pitchFamily="34" charset="0"/>
                <a:sym typeface="Symbol" panose="05050102010706020507" pitchFamily="18" charset="2"/>
              </a:rPr>
              <a:t>↑</a:t>
            </a:r>
            <a:endParaRPr lang="en-US" altLang="en-US" sz="3400" dirty="0">
              <a:latin typeface="VNI-Souvir" pitchFamily="2" charset="0"/>
            </a:endParaRPr>
          </a:p>
          <a:p>
            <a:pPr eaLnBrk="1" hangingPunct="1"/>
            <a:r>
              <a:rPr lang="en-US" altLang="en-US" sz="3400" dirty="0">
                <a:latin typeface="VNI-Souvir" pitchFamily="2" charset="0"/>
              </a:rPr>
              <a:t>Khi MP &lt; 0</a:t>
            </a:r>
            <a:r>
              <a:rPr lang="en-US" altLang="en-US" sz="3400" dirty="0">
                <a:latin typeface="VNI-Souvir" pitchFamily="2" charset="0"/>
                <a:sym typeface="Symbol" panose="05050102010706020507" pitchFamily="18" charset="2"/>
              </a:rPr>
              <a:t></a:t>
            </a:r>
            <a:r>
              <a:rPr lang="en-US" altLang="en-US" sz="3400" dirty="0">
                <a:latin typeface="VNI-Souvir" pitchFamily="2" charset="0"/>
              </a:rPr>
              <a:t> Q </a:t>
            </a:r>
            <a:r>
              <a:rPr lang="en-US" altLang="en-US" sz="3400" dirty="0">
                <a:latin typeface="VNI-Souvir" pitchFamily="2" charset="0"/>
                <a:cs typeface="Arial" panose="020B0604020202020204" pitchFamily="34" charset="0"/>
                <a:sym typeface="Symbol" panose="05050102010706020507" pitchFamily="18" charset="2"/>
              </a:rPr>
              <a:t>↓</a:t>
            </a:r>
            <a:endParaRPr lang="en-US" altLang="en-US" sz="3400" dirty="0">
              <a:latin typeface="VNI-Souvir" pitchFamily="2" charset="0"/>
              <a:cs typeface="Arial" panose="020B0604020202020204" pitchFamily="34" charset="0"/>
            </a:endParaRPr>
          </a:p>
          <a:p>
            <a:pPr eaLnBrk="1" hangingPunct="1"/>
            <a:r>
              <a:rPr lang="en-US" altLang="en-US" sz="3400" dirty="0">
                <a:latin typeface="VNI-Souvir" pitchFamily="2" charset="0"/>
              </a:rPr>
              <a:t>Khi MP = 0 </a:t>
            </a:r>
            <a:r>
              <a:rPr lang="en-US" altLang="en-US" sz="3400" dirty="0">
                <a:latin typeface="VNI-Souvir" pitchFamily="2" charset="0"/>
                <a:sym typeface="Symbol" panose="05050102010706020507" pitchFamily="18" charset="2"/>
              </a:rPr>
              <a:t></a:t>
            </a:r>
            <a:r>
              <a:rPr lang="en-US" altLang="en-US" sz="3400" dirty="0">
                <a:latin typeface="VNI-Souvir" pitchFamily="2" charset="0"/>
              </a:rPr>
              <a:t>  </a:t>
            </a:r>
            <a:r>
              <a:rPr lang="en-US" altLang="en-US" sz="3400" dirty="0" err="1">
                <a:latin typeface="VNI-Souvir" pitchFamily="2" charset="0"/>
              </a:rPr>
              <a:t>Qmax</a:t>
            </a:r>
            <a:endParaRPr lang="en-US" altLang="en-US" sz="3400" dirty="0">
              <a:latin typeface="VNI-Souvir" pitchFamily="2"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8" presetClass="entr" presetSubtype="16" fill="hold" nodeType="clickEffect">
                                  <p:stCondLst>
                                    <p:cond delay="0"/>
                                  </p:stCondLst>
                                  <p:childTnLst>
                                    <p:set>
                                      <p:cBhvr>
                                        <p:cTn id="6" dur="1" fill="hold">
                                          <p:stCondLst>
                                            <p:cond delay="0"/>
                                          </p:stCondLst>
                                        </p:cTn>
                                        <p:tgtEl>
                                          <p:spTgt spid="73731">
                                            <p:txEl>
                                              <p:pRg st="0" end="0"/>
                                            </p:txEl>
                                          </p:spTgt>
                                        </p:tgtEl>
                                        <p:attrNameLst>
                                          <p:attrName>style.visibility</p:attrName>
                                        </p:attrNameLst>
                                      </p:cBhvr>
                                      <p:to>
                                        <p:strVal val="visible"/>
                                      </p:to>
                                    </p:set>
                                    <p:animEffect transition="in" filter="diamond(in)">
                                      <p:cBhvr>
                                        <p:cTn id="7" dur="2000"/>
                                        <p:tgtEl>
                                          <p:spTgt spid="73731">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8" presetClass="entr" presetSubtype="16" fill="hold" nodeType="clickEffect">
                                  <p:stCondLst>
                                    <p:cond delay="0"/>
                                  </p:stCondLst>
                                  <p:childTnLst>
                                    <p:set>
                                      <p:cBhvr>
                                        <p:cTn id="11" dur="1" fill="hold">
                                          <p:stCondLst>
                                            <p:cond delay="0"/>
                                          </p:stCondLst>
                                        </p:cTn>
                                        <p:tgtEl>
                                          <p:spTgt spid="73731">
                                            <p:txEl>
                                              <p:pRg st="1" end="1"/>
                                            </p:txEl>
                                          </p:spTgt>
                                        </p:tgtEl>
                                        <p:attrNameLst>
                                          <p:attrName>style.visibility</p:attrName>
                                        </p:attrNameLst>
                                      </p:cBhvr>
                                      <p:to>
                                        <p:strVal val="visible"/>
                                      </p:to>
                                    </p:set>
                                    <p:animEffect transition="in" filter="diamond(in)">
                                      <p:cBhvr>
                                        <p:cTn id="12" dur="2000"/>
                                        <p:tgtEl>
                                          <p:spTgt spid="73731">
                                            <p:txEl>
                                              <p:pRg st="1" end="1"/>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8" presetClass="entr" presetSubtype="16" fill="hold" nodeType="clickEffect">
                                  <p:stCondLst>
                                    <p:cond delay="0"/>
                                  </p:stCondLst>
                                  <p:childTnLst>
                                    <p:set>
                                      <p:cBhvr>
                                        <p:cTn id="16" dur="1" fill="hold">
                                          <p:stCondLst>
                                            <p:cond delay="0"/>
                                          </p:stCondLst>
                                        </p:cTn>
                                        <p:tgtEl>
                                          <p:spTgt spid="73731">
                                            <p:txEl>
                                              <p:pRg st="2" end="2"/>
                                            </p:txEl>
                                          </p:spTgt>
                                        </p:tgtEl>
                                        <p:attrNameLst>
                                          <p:attrName>style.visibility</p:attrName>
                                        </p:attrNameLst>
                                      </p:cBhvr>
                                      <p:to>
                                        <p:strVal val="visible"/>
                                      </p:to>
                                    </p:set>
                                    <p:animEffect transition="in" filter="diamond(in)">
                                      <p:cBhvr>
                                        <p:cTn id="17" dur="2000"/>
                                        <p:tgtEl>
                                          <p:spTgt spid="73731">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746" name="Rectangle 2">
            <a:extLst>
              <a:ext uri="{FF2B5EF4-FFF2-40B4-BE49-F238E27FC236}">
                <a16:creationId xmlns:a16="http://schemas.microsoft.com/office/drawing/2014/main" id="{39FFE18A-CC09-B5D1-C404-FDC7749210DC}"/>
              </a:ext>
            </a:extLst>
          </p:cNvPr>
          <p:cNvSpPr>
            <a:spLocks noGrp="1" noChangeArrowheads="1"/>
          </p:cNvSpPr>
          <p:nvPr>
            <p:ph type="title"/>
          </p:nvPr>
        </p:nvSpPr>
        <p:spPr>
          <a:xfrm>
            <a:off x="1608666" y="555625"/>
            <a:ext cx="9635067" cy="1462088"/>
          </a:xfrm>
        </p:spPr>
        <p:txBody>
          <a:bodyPr>
            <a:normAutofit fontScale="90000"/>
          </a:bodyPr>
          <a:lstStyle/>
          <a:p>
            <a:pPr eaLnBrk="1" hangingPunct="1"/>
            <a:r>
              <a:rPr lang="en-US" altLang="en-US" sz="3400" b="1" i="1" dirty="0">
                <a:latin typeface="VNI-Souvir" pitchFamily="2" charset="0"/>
              </a:rPr>
              <a:t>4. QUY </a:t>
            </a:r>
            <a:r>
              <a:rPr lang="en-US" altLang="en-US" sz="3400" b="1" i="1" dirty="0" err="1">
                <a:latin typeface="VNI-Souvir" pitchFamily="2" charset="0"/>
              </a:rPr>
              <a:t>LUAÄT</a:t>
            </a:r>
            <a:r>
              <a:rPr lang="en-US" altLang="en-US" sz="3400" b="1" i="1" dirty="0">
                <a:latin typeface="VNI-Souvir" pitchFamily="2" charset="0"/>
              </a:rPr>
              <a:t> </a:t>
            </a:r>
            <a:r>
              <a:rPr lang="en-US" altLang="en-US" sz="3400" b="1" i="1" dirty="0" err="1">
                <a:latin typeface="VNI-Souvir" pitchFamily="2" charset="0"/>
              </a:rPr>
              <a:t>NAÊNG</a:t>
            </a:r>
            <a:r>
              <a:rPr lang="en-US" altLang="en-US" sz="3400" b="1" i="1" dirty="0">
                <a:latin typeface="VNI-Souvir" pitchFamily="2" charset="0"/>
              </a:rPr>
              <a:t> </a:t>
            </a:r>
            <a:r>
              <a:rPr lang="en-US" altLang="en-US" sz="3400" b="1" i="1" dirty="0" err="1">
                <a:latin typeface="VNI-Souvir" pitchFamily="2" charset="0"/>
              </a:rPr>
              <a:t>SUAÁT</a:t>
            </a:r>
            <a:r>
              <a:rPr lang="en-US" altLang="en-US" sz="3400" b="1" i="1" dirty="0">
                <a:latin typeface="VNI-Souvir" pitchFamily="2" charset="0"/>
              </a:rPr>
              <a:t> </a:t>
            </a:r>
            <a:r>
              <a:rPr lang="en-US" altLang="en-US" sz="3400" b="1" i="1" dirty="0" err="1">
                <a:latin typeface="VNI-Souvir" pitchFamily="2" charset="0"/>
              </a:rPr>
              <a:t>BIEÂN</a:t>
            </a:r>
            <a:r>
              <a:rPr lang="en-US" altLang="en-US" sz="3400" b="1" i="1" dirty="0">
                <a:latin typeface="VNI-Souvir" pitchFamily="2" charset="0"/>
              </a:rPr>
              <a:t> </a:t>
            </a:r>
            <a:r>
              <a:rPr lang="en-US" altLang="en-US" sz="3400" b="1" i="1" dirty="0" err="1">
                <a:latin typeface="VNI-Souvir" pitchFamily="2" charset="0"/>
              </a:rPr>
              <a:t>GIAÛM</a:t>
            </a:r>
            <a:r>
              <a:rPr lang="en-US" altLang="en-US" sz="3400" b="1" i="1" dirty="0">
                <a:latin typeface="VNI-Souvir" pitchFamily="2" charset="0"/>
              </a:rPr>
              <a:t> </a:t>
            </a:r>
            <a:r>
              <a:rPr lang="en-US" altLang="en-US" sz="3400" b="1" i="1" dirty="0" err="1">
                <a:latin typeface="VNI-Souvir" pitchFamily="2" charset="0"/>
              </a:rPr>
              <a:t>DAÀN</a:t>
            </a:r>
            <a:r>
              <a:rPr lang="en-US" altLang="en-US" sz="3400" b="1" i="1" dirty="0">
                <a:latin typeface="VNI-Souvir" pitchFamily="2" charset="0"/>
              </a:rPr>
              <a:t>:</a:t>
            </a:r>
            <a:br>
              <a:rPr lang="en-US" altLang="en-US" sz="3400" dirty="0">
                <a:latin typeface="VNI-Souvir" pitchFamily="2" charset="0"/>
              </a:rPr>
            </a:br>
            <a:endParaRPr lang="en-US" altLang="en-US" sz="3400" dirty="0">
              <a:latin typeface="VNI-Souvir" pitchFamily="2" charset="0"/>
            </a:endParaRPr>
          </a:p>
        </p:txBody>
      </p:sp>
      <p:sp>
        <p:nvSpPr>
          <p:cNvPr id="78851" name="Rectangle 3">
            <a:extLst>
              <a:ext uri="{FF2B5EF4-FFF2-40B4-BE49-F238E27FC236}">
                <a16:creationId xmlns:a16="http://schemas.microsoft.com/office/drawing/2014/main" id="{841B504E-A17D-6251-D311-25D50742803E}"/>
              </a:ext>
            </a:extLst>
          </p:cNvPr>
          <p:cNvSpPr>
            <a:spLocks noGrp="1" noChangeArrowheads="1"/>
          </p:cNvSpPr>
          <p:nvPr>
            <p:ph type="body" idx="1"/>
          </p:nvPr>
        </p:nvSpPr>
        <p:spPr>
          <a:xfrm>
            <a:off x="844021" y="2017713"/>
            <a:ext cx="11009312" cy="4114800"/>
          </a:xfrm>
        </p:spPr>
        <p:txBody>
          <a:bodyPr>
            <a:normAutofit/>
          </a:bodyPr>
          <a:lstStyle/>
          <a:p>
            <a:pPr lvl="1" eaLnBrk="1" hangingPunct="1"/>
            <a:r>
              <a:rPr lang="en-US" altLang="en-US" sz="3200" dirty="0">
                <a:latin typeface="VNI-Souvir" pitchFamily="2" charset="0"/>
              </a:rPr>
              <a:t>Khi </a:t>
            </a:r>
            <a:r>
              <a:rPr lang="en-US" altLang="en-US" sz="3200" dirty="0" err="1">
                <a:latin typeface="VNI-Souvir" pitchFamily="2" charset="0"/>
              </a:rPr>
              <a:t>söû</a:t>
            </a:r>
            <a:r>
              <a:rPr lang="en-US" altLang="en-US" sz="3200" dirty="0">
                <a:latin typeface="VNI-Souvir" pitchFamily="2" charset="0"/>
              </a:rPr>
              <a:t> </a:t>
            </a:r>
            <a:r>
              <a:rPr lang="en-US" altLang="en-US" sz="3200" dirty="0" err="1">
                <a:latin typeface="VNI-Souvir" pitchFamily="2" charset="0"/>
              </a:rPr>
              <a:t>duïng</a:t>
            </a:r>
            <a:r>
              <a:rPr lang="en-US" altLang="en-US" sz="3200" dirty="0">
                <a:latin typeface="VNI-Souvir" pitchFamily="2" charset="0"/>
              </a:rPr>
              <a:t> </a:t>
            </a:r>
            <a:r>
              <a:rPr lang="en-US" altLang="en-US" sz="3200" dirty="0" err="1">
                <a:latin typeface="VNI-Souvir" pitchFamily="2" charset="0"/>
              </a:rPr>
              <a:t>ngaøy</a:t>
            </a:r>
            <a:r>
              <a:rPr lang="en-US" altLang="en-US" sz="3200" dirty="0">
                <a:latin typeface="VNI-Souvir" pitchFamily="2" charset="0"/>
              </a:rPr>
              <a:t> </a:t>
            </a:r>
            <a:r>
              <a:rPr lang="en-US" altLang="en-US" sz="3200" dirty="0" err="1">
                <a:latin typeface="VNI-Souvir" pitchFamily="2" charset="0"/>
              </a:rPr>
              <a:t>caøng</a:t>
            </a:r>
            <a:r>
              <a:rPr lang="en-US" altLang="en-US" sz="3200" dirty="0">
                <a:latin typeface="VNI-Souvir" pitchFamily="2" charset="0"/>
              </a:rPr>
              <a:t> </a:t>
            </a:r>
            <a:r>
              <a:rPr lang="en-US" altLang="en-US" sz="3200" dirty="0" err="1">
                <a:latin typeface="VNI-Souvir" pitchFamily="2" charset="0"/>
              </a:rPr>
              <a:t>taêng</a:t>
            </a:r>
            <a:r>
              <a:rPr lang="en-US" altLang="en-US" sz="3200" dirty="0">
                <a:latin typeface="VNI-Souvir" pitchFamily="2" charset="0"/>
              </a:rPr>
              <a:t> </a:t>
            </a:r>
            <a:r>
              <a:rPr lang="en-US" altLang="en-US" sz="3200" dirty="0" err="1">
                <a:latin typeface="VNI-Souvir" pitchFamily="2" charset="0"/>
              </a:rPr>
              <a:t>moät</a:t>
            </a:r>
            <a:r>
              <a:rPr lang="en-US" altLang="en-US" sz="3200" dirty="0">
                <a:latin typeface="VNI-Souvir" pitchFamily="2" charset="0"/>
              </a:rPr>
              <a:t> </a:t>
            </a:r>
            <a:r>
              <a:rPr lang="en-US" altLang="en-US" sz="3200" dirty="0" err="1">
                <a:latin typeface="VNI-Souvir" pitchFamily="2" charset="0"/>
              </a:rPr>
              <a:t>YTSX</a:t>
            </a:r>
            <a:endParaRPr lang="en-US" altLang="en-US" sz="3200" dirty="0">
              <a:latin typeface="VNI-Souvir" pitchFamily="2" charset="0"/>
            </a:endParaRPr>
          </a:p>
          <a:p>
            <a:pPr lvl="1" eaLnBrk="1" hangingPunct="1"/>
            <a:r>
              <a:rPr lang="en-US" altLang="en-US" sz="3200" dirty="0">
                <a:latin typeface="VNI-Souvir" pitchFamily="2" charset="0"/>
              </a:rPr>
              <a:t>Trong </a:t>
            </a:r>
            <a:r>
              <a:rPr lang="en-US" altLang="en-US" sz="3200" dirty="0" err="1">
                <a:latin typeface="VNI-Souvir" pitchFamily="2" charset="0"/>
              </a:rPr>
              <a:t>khi</a:t>
            </a:r>
            <a:r>
              <a:rPr lang="en-US" altLang="en-US" sz="3200" dirty="0">
                <a:latin typeface="VNI-Souvir" pitchFamily="2" charset="0"/>
              </a:rPr>
              <a:t> </a:t>
            </a:r>
            <a:r>
              <a:rPr lang="en-US" altLang="en-US" sz="3200" dirty="0" err="1">
                <a:latin typeface="VNI-Souvir" pitchFamily="2" charset="0"/>
              </a:rPr>
              <a:t>caùc</a:t>
            </a:r>
            <a:r>
              <a:rPr lang="en-US" altLang="en-US" sz="3200" dirty="0">
                <a:latin typeface="VNI-Souvir" pitchFamily="2" charset="0"/>
              </a:rPr>
              <a:t> </a:t>
            </a:r>
            <a:r>
              <a:rPr lang="en-US" altLang="en-US" sz="3200" dirty="0" err="1">
                <a:latin typeface="VNI-Souvir" pitchFamily="2" charset="0"/>
              </a:rPr>
              <a:t>YTSX</a:t>
            </a:r>
            <a:r>
              <a:rPr lang="en-US" altLang="en-US" sz="3200" dirty="0">
                <a:latin typeface="VNI-Souvir" pitchFamily="2" charset="0"/>
              </a:rPr>
              <a:t> </a:t>
            </a:r>
            <a:r>
              <a:rPr lang="en-US" altLang="en-US" sz="3200" dirty="0" err="1">
                <a:latin typeface="VNI-Souvir" pitchFamily="2" charset="0"/>
              </a:rPr>
              <a:t>khaùc</a:t>
            </a:r>
            <a:r>
              <a:rPr lang="en-US" altLang="en-US" sz="3200" dirty="0">
                <a:latin typeface="VNI-Souvir" pitchFamily="2" charset="0"/>
              </a:rPr>
              <a:t> </a:t>
            </a:r>
            <a:r>
              <a:rPr lang="en-US" altLang="en-US" sz="3200" dirty="0" err="1">
                <a:latin typeface="VNI-Souvir" pitchFamily="2" charset="0"/>
              </a:rPr>
              <a:t>ñöôïc</a:t>
            </a:r>
            <a:r>
              <a:rPr lang="en-US" altLang="en-US" sz="3200" dirty="0">
                <a:latin typeface="VNI-Souvir" pitchFamily="2" charset="0"/>
              </a:rPr>
              <a:t> </a:t>
            </a:r>
            <a:r>
              <a:rPr lang="en-US" altLang="en-US" sz="3200" dirty="0" err="1">
                <a:latin typeface="VNI-Souvir" pitchFamily="2" charset="0"/>
              </a:rPr>
              <a:t>giöõ</a:t>
            </a:r>
            <a:r>
              <a:rPr lang="en-US" altLang="en-US" sz="3200" dirty="0">
                <a:latin typeface="VNI-Souvir" pitchFamily="2" charset="0"/>
              </a:rPr>
              <a:t> </a:t>
            </a:r>
            <a:r>
              <a:rPr lang="en-US" altLang="en-US" sz="3200" dirty="0" err="1">
                <a:latin typeface="VNI-Souvir" pitchFamily="2" charset="0"/>
              </a:rPr>
              <a:t>nguyeân</a:t>
            </a:r>
            <a:endParaRPr lang="en-US" altLang="en-US" sz="3200" dirty="0">
              <a:latin typeface="VNI-Souvir" pitchFamily="2" charset="0"/>
            </a:endParaRPr>
          </a:p>
          <a:p>
            <a:pPr lvl="1" algn="just" eaLnBrk="1" hangingPunct="1"/>
            <a:r>
              <a:rPr lang="en-US" altLang="en-US" sz="3200" b="1" i="1" dirty="0" err="1">
                <a:latin typeface="VNI-Souvir" pitchFamily="2" charset="0"/>
              </a:rPr>
              <a:t>Thì</a:t>
            </a:r>
            <a:r>
              <a:rPr lang="en-US" altLang="en-US" sz="3200" b="1" i="1" dirty="0">
                <a:latin typeface="VNI-Souvir" pitchFamily="2" charset="0"/>
              </a:rPr>
              <a:t> </a:t>
            </a:r>
            <a:r>
              <a:rPr lang="en-US" altLang="en-US" sz="3200" b="1" i="1" dirty="0" err="1">
                <a:latin typeface="VNI-Souvir" pitchFamily="2" charset="0"/>
              </a:rPr>
              <a:t>naêng</a:t>
            </a:r>
            <a:r>
              <a:rPr lang="en-US" altLang="en-US" sz="3200" b="1" i="1" dirty="0">
                <a:latin typeface="VNI-Souvir" pitchFamily="2" charset="0"/>
              </a:rPr>
              <a:t> </a:t>
            </a:r>
            <a:r>
              <a:rPr lang="en-US" altLang="en-US" sz="3200" b="1" i="1" dirty="0" err="1">
                <a:latin typeface="VNI-Souvir" pitchFamily="2" charset="0"/>
              </a:rPr>
              <a:t>suaát</a:t>
            </a:r>
            <a:r>
              <a:rPr lang="en-US" altLang="en-US" sz="3200" b="1" i="1" dirty="0">
                <a:latin typeface="VNI-Souvir" pitchFamily="2" charset="0"/>
              </a:rPr>
              <a:t> </a:t>
            </a:r>
            <a:r>
              <a:rPr lang="en-US" altLang="en-US" sz="3200" b="1" i="1" dirty="0" err="1">
                <a:latin typeface="VNI-Souvir" pitchFamily="2" charset="0"/>
              </a:rPr>
              <a:t>bieân</a:t>
            </a:r>
            <a:r>
              <a:rPr lang="en-US" altLang="en-US" sz="3200" b="1" i="1" dirty="0">
                <a:latin typeface="VNI-Souvir" pitchFamily="2" charset="0"/>
              </a:rPr>
              <a:t> </a:t>
            </a:r>
            <a:r>
              <a:rPr lang="en-US" altLang="en-US" sz="3200" b="1" i="1" dirty="0" err="1">
                <a:latin typeface="VNI-Souvir" pitchFamily="2" charset="0"/>
              </a:rPr>
              <a:t>cuûa</a:t>
            </a:r>
            <a:r>
              <a:rPr lang="en-US" altLang="en-US" sz="3200" b="1" i="1" dirty="0">
                <a:latin typeface="VNI-Souvir" pitchFamily="2" charset="0"/>
              </a:rPr>
              <a:t> </a:t>
            </a:r>
            <a:r>
              <a:rPr lang="en-US" altLang="en-US" sz="3200" b="1" i="1" dirty="0" err="1">
                <a:latin typeface="VNI-Souvir" pitchFamily="2" charset="0"/>
              </a:rPr>
              <a:t>YTSX</a:t>
            </a:r>
            <a:r>
              <a:rPr lang="en-US" altLang="en-US" sz="3200" b="1" i="1" dirty="0">
                <a:latin typeface="VNI-Souvir" pitchFamily="2" charset="0"/>
              </a:rPr>
              <a:t>  </a:t>
            </a:r>
            <a:r>
              <a:rPr lang="en-US" altLang="en-US" sz="3200" b="1" i="1" dirty="0" err="1">
                <a:latin typeface="VNI-Souvir" pitchFamily="2" charset="0"/>
              </a:rPr>
              <a:t>bieán</a:t>
            </a:r>
            <a:r>
              <a:rPr lang="en-US" altLang="en-US" sz="3200" b="1" i="1" dirty="0">
                <a:latin typeface="VNI-Souvir" pitchFamily="2" charset="0"/>
              </a:rPr>
              <a:t> </a:t>
            </a:r>
            <a:r>
              <a:rPr lang="en-US" altLang="en-US" sz="3200" b="1" i="1" dirty="0" err="1">
                <a:latin typeface="VNI-Souvir" pitchFamily="2" charset="0"/>
              </a:rPr>
              <a:t>ñoåi</a:t>
            </a:r>
            <a:r>
              <a:rPr lang="en-US" altLang="en-US" sz="3200" b="1" i="1" dirty="0">
                <a:latin typeface="VNI-Souvir" pitchFamily="2" charset="0"/>
              </a:rPr>
              <a:t> </a:t>
            </a:r>
            <a:r>
              <a:rPr lang="en-US" altLang="en-US" sz="3200" b="1" i="1" dirty="0" err="1">
                <a:latin typeface="VNI-Souvir" pitchFamily="2" charset="0"/>
              </a:rPr>
              <a:t>ñoù</a:t>
            </a:r>
            <a:r>
              <a:rPr lang="en-US" altLang="en-US" sz="3200" b="1" i="1" dirty="0">
                <a:latin typeface="VNI-Souvir" pitchFamily="2" charset="0"/>
              </a:rPr>
              <a:t> </a:t>
            </a:r>
            <a:r>
              <a:rPr lang="en-US" altLang="en-US" sz="3200" b="1" i="1" dirty="0" err="1">
                <a:latin typeface="VNI-Souvir" pitchFamily="2" charset="0"/>
              </a:rPr>
              <a:t>seõ</a:t>
            </a:r>
            <a:r>
              <a:rPr lang="en-US" altLang="en-US" sz="3200" b="1" i="1" dirty="0">
                <a:latin typeface="VNI-Souvir" pitchFamily="2" charset="0"/>
              </a:rPr>
              <a:t> </a:t>
            </a:r>
            <a:r>
              <a:rPr lang="en-US" altLang="en-US" sz="3200" b="1" i="1" dirty="0" err="1">
                <a:latin typeface="VNI-Souvir" pitchFamily="2" charset="0"/>
              </a:rPr>
              <a:t>ngaøy</a:t>
            </a:r>
            <a:r>
              <a:rPr lang="en-US" altLang="en-US" sz="3200" b="1" i="1" dirty="0">
                <a:latin typeface="VNI-Souvir" pitchFamily="2" charset="0"/>
              </a:rPr>
              <a:t> </a:t>
            </a:r>
            <a:r>
              <a:rPr lang="en-US" altLang="en-US" sz="3200" b="1" i="1" dirty="0" err="1">
                <a:latin typeface="VNI-Souvir" pitchFamily="2" charset="0"/>
              </a:rPr>
              <a:t>caøng</a:t>
            </a:r>
            <a:r>
              <a:rPr lang="en-US" altLang="en-US" sz="3200" b="1" i="1" dirty="0">
                <a:latin typeface="VNI-Souvir" pitchFamily="2" charset="0"/>
              </a:rPr>
              <a:t> </a:t>
            </a:r>
            <a:r>
              <a:rPr lang="en-US" altLang="en-US" sz="3200" b="1" i="1" dirty="0" err="1">
                <a:latin typeface="VNI-Souvir" pitchFamily="2" charset="0"/>
              </a:rPr>
              <a:t>giaûm</a:t>
            </a:r>
            <a:r>
              <a:rPr lang="en-US" altLang="en-US" sz="3200" b="1" i="1" dirty="0">
                <a:latin typeface="VNI-Souvir" pitchFamily="2" charset="0"/>
              </a:rPr>
              <a:t> </a:t>
            </a:r>
            <a:r>
              <a:rPr lang="en-US" altLang="en-US" sz="3200" b="1" i="1" dirty="0" err="1">
                <a:latin typeface="VNI-Souvir" pitchFamily="2" charset="0"/>
              </a:rPr>
              <a:t>xuoáng</a:t>
            </a:r>
            <a:endParaRPr lang="en-US" altLang="en-US" sz="3200" b="1" i="1" dirty="0">
              <a:latin typeface="VNI-Souvir" pitchFamily="2"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8" presetClass="entr" presetSubtype="16" fill="hold" nodeType="clickEffect">
                                  <p:stCondLst>
                                    <p:cond delay="0"/>
                                  </p:stCondLst>
                                  <p:childTnLst>
                                    <p:set>
                                      <p:cBhvr>
                                        <p:cTn id="6" dur="1" fill="hold">
                                          <p:stCondLst>
                                            <p:cond delay="0"/>
                                          </p:stCondLst>
                                        </p:cTn>
                                        <p:tgtEl>
                                          <p:spTgt spid="78851">
                                            <p:txEl>
                                              <p:pRg st="0" end="0"/>
                                            </p:txEl>
                                          </p:spTgt>
                                        </p:tgtEl>
                                        <p:attrNameLst>
                                          <p:attrName>style.visibility</p:attrName>
                                        </p:attrNameLst>
                                      </p:cBhvr>
                                      <p:to>
                                        <p:strVal val="visible"/>
                                      </p:to>
                                    </p:set>
                                    <p:animEffect transition="in" filter="diamond(in)">
                                      <p:cBhvr>
                                        <p:cTn id="7" dur="500"/>
                                        <p:tgtEl>
                                          <p:spTgt spid="78851">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8" presetClass="entr" presetSubtype="16" fill="hold" nodeType="clickEffect">
                                  <p:stCondLst>
                                    <p:cond delay="0"/>
                                  </p:stCondLst>
                                  <p:childTnLst>
                                    <p:set>
                                      <p:cBhvr>
                                        <p:cTn id="11" dur="1" fill="hold">
                                          <p:stCondLst>
                                            <p:cond delay="0"/>
                                          </p:stCondLst>
                                        </p:cTn>
                                        <p:tgtEl>
                                          <p:spTgt spid="78851">
                                            <p:txEl>
                                              <p:pRg st="1" end="1"/>
                                            </p:txEl>
                                          </p:spTgt>
                                        </p:tgtEl>
                                        <p:attrNameLst>
                                          <p:attrName>style.visibility</p:attrName>
                                        </p:attrNameLst>
                                      </p:cBhvr>
                                      <p:to>
                                        <p:strVal val="visible"/>
                                      </p:to>
                                    </p:set>
                                    <p:animEffect transition="in" filter="diamond(in)">
                                      <p:cBhvr>
                                        <p:cTn id="12" dur="500"/>
                                        <p:tgtEl>
                                          <p:spTgt spid="78851">
                                            <p:txEl>
                                              <p:pRg st="1" end="1"/>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8" presetClass="entr" presetSubtype="16" fill="hold" nodeType="clickEffect">
                                  <p:stCondLst>
                                    <p:cond delay="0"/>
                                  </p:stCondLst>
                                  <p:childTnLst>
                                    <p:set>
                                      <p:cBhvr>
                                        <p:cTn id="16" dur="1" fill="hold">
                                          <p:stCondLst>
                                            <p:cond delay="0"/>
                                          </p:stCondLst>
                                        </p:cTn>
                                        <p:tgtEl>
                                          <p:spTgt spid="78851">
                                            <p:txEl>
                                              <p:pRg st="2" end="2"/>
                                            </p:txEl>
                                          </p:spTgt>
                                        </p:tgtEl>
                                        <p:attrNameLst>
                                          <p:attrName>style.visibility</p:attrName>
                                        </p:attrNameLst>
                                      </p:cBhvr>
                                      <p:to>
                                        <p:strVal val="visible"/>
                                      </p:to>
                                    </p:set>
                                    <p:animEffect transition="in" filter="diamond(in)">
                                      <p:cBhvr>
                                        <p:cTn id="17" dur="500"/>
                                        <p:tgtEl>
                                          <p:spTgt spid="78851">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770" name="Line 2">
            <a:extLst>
              <a:ext uri="{FF2B5EF4-FFF2-40B4-BE49-F238E27FC236}">
                <a16:creationId xmlns:a16="http://schemas.microsoft.com/office/drawing/2014/main" id="{84B0E003-CC5C-4358-E8F1-FEC8358E677D}"/>
              </a:ext>
            </a:extLst>
          </p:cNvPr>
          <p:cNvSpPr>
            <a:spLocks noChangeShapeType="1"/>
          </p:cNvSpPr>
          <p:nvPr/>
        </p:nvSpPr>
        <p:spPr bwMode="auto">
          <a:xfrm>
            <a:off x="3429000" y="0"/>
            <a:ext cx="0" cy="33528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2771" name="Line 3">
            <a:extLst>
              <a:ext uri="{FF2B5EF4-FFF2-40B4-BE49-F238E27FC236}">
                <a16:creationId xmlns:a16="http://schemas.microsoft.com/office/drawing/2014/main" id="{E0F1BD4F-62D5-8AC0-8FCF-5659CEFB749F}"/>
              </a:ext>
            </a:extLst>
          </p:cNvPr>
          <p:cNvSpPr>
            <a:spLocks noChangeShapeType="1"/>
          </p:cNvSpPr>
          <p:nvPr/>
        </p:nvSpPr>
        <p:spPr bwMode="auto">
          <a:xfrm>
            <a:off x="3429000" y="3352800"/>
            <a:ext cx="59436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2772" name="Line 4">
            <a:extLst>
              <a:ext uri="{FF2B5EF4-FFF2-40B4-BE49-F238E27FC236}">
                <a16:creationId xmlns:a16="http://schemas.microsoft.com/office/drawing/2014/main" id="{CED002D2-7E89-B638-746A-D5E44C1C4E59}"/>
              </a:ext>
            </a:extLst>
          </p:cNvPr>
          <p:cNvSpPr>
            <a:spLocks noChangeShapeType="1"/>
          </p:cNvSpPr>
          <p:nvPr/>
        </p:nvSpPr>
        <p:spPr bwMode="auto">
          <a:xfrm>
            <a:off x="7315200" y="381000"/>
            <a:ext cx="76200" cy="5486400"/>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2773" name="Freeform 5">
            <a:extLst>
              <a:ext uri="{FF2B5EF4-FFF2-40B4-BE49-F238E27FC236}">
                <a16:creationId xmlns:a16="http://schemas.microsoft.com/office/drawing/2014/main" id="{681C9747-6ABB-0ABF-D38E-3257F6B8F474}"/>
              </a:ext>
            </a:extLst>
          </p:cNvPr>
          <p:cNvSpPr>
            <a:spLocks/>
          </p:cNvSpPr>
          <p:nvPr/>
        </p:nvSpPr>
        <p:spPr bwMode="auto">
          <a:xfrm>
            <a:off x="3429000" y="381000"/>
            <a:ext cx="5029200" cy="2971800"/>
          </a:xfrm>
          <a:custGeom>
            <a:avLst/>
            <a:gdLst>
              <a:gd name="T0" fmla="*/ 0 w 2688"/>
              <a:gd name="T1" fmla="*/ 2147483646 h 1644"/>
              <a:gd name="T2" fmla="*/ 2147483646 w 2688"/>
              <a:gd name="T3" fmla="*/ 2147483646 h 1644"/>
              <a:gd name="T4" fmla="*/ 2147483646 w 2688"/>
              <a:gd name="T5" fmla="*/ 2147483646 h 1644"/>
              <a:gd name="T6" fmla="*/ 2147483646 w 2688"/>
              <a:gd name="T7" fmla="*/ 2147483646 h 1644"/>
              <a:gd name="T8" fmla="*/ 2147483646 w 2688"/>
              <a:gd name="T9" fmla="*/ 2147483646 h 16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688" h="1644">
                <a:moveTo>
                  <a:pt x="0" y="1644"/>
                </a:moveTo>
                <a:cubicBezTo>
                  <a:pt x="184" y="1584"/>
                  <a:pt x="368" y="1524"/>
                  <a:pt x="624" y="1284"/>
                </a:cubicBezTo>
                <a:cubicBezTo>
                  <a:pt x="880" y="1044"/>
                  <a:pt x="1272" y="408"/>
                  <a:pt x="1536" y="204"/>
                </a:cubicBezTo>
                <a:cubicBezTo>
                  <a:pt x="1800" y="0"/>
                  <a:pt x="2016" y="4"/>
                  <a:pt x="2208" y="60"/>
                </a:cubicBezTo>
                <a:cubicBezTo>
                  <a:pt x="2400" y="116"/>
                  <a:pt x="2608" y="460"/>
                  <a:pt x="2688" y="540"/>
                </a:cubicBezTo>
              </a:path>
            </a:pathLst>
          </a:custGeom>
          <a:noFill/>
          <a:ln w="57150" cmpd="sng">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2774" name="Line 6">
            <a:extLst>
              <a:ext uri="{FF2B5EF4-FFF2-40B4-BE49-F238E27FC236}">
                <a16:creationId xmlns:a16="http://schemas.microsoft.com/office/drawing/2014/main" id="{32340155-1A50-4A84-BFEC-E4ADC75300F8}"/>
              </a:ext>
            </a:extLst>
          </p:cNvPr>
          <p:cNvSpPr>
            <a:spLocks noChangeShapeType="1"/>
          </p:cNvSpPr>
          <p:nvPr/>
        </p:nvSpPr>
        <p:spPr bwMode="auto">
          <a:xfrm flipH="1">
            <a:off x="3505200" y="381000"/>
            <a:ext cx="3657600" cy="0"/>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2775" name="Text Box 7">
            <a:extLst>
              <a:ext uri="{FF2B5EF4-FFF2-40B4-BE49-F238E27FC236}">
                <a16:creationId xmlns:a16="http://schemas.microsoft.com/office/drawing/2014/main" id="{83D8EF41-802A-54FC-8F08-0077B86E2268}"/>
              </a:ext>
            </a:extLst>
          </p:cNvPr>
          <p:cNvSpPr txBox="1">
            <a:spLocks noChangeArrowheads="1"/>
          </p:cNvSpPr>
          <p:nvPr/>
        </p:nvSpPr>
        <p:spPr bwMode="auto">
          <a:xfrm>
            <a:off x="9525000" y="3048001"/>
            <a:ext cx="53340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pPr>
              <a:spcBef>
                <a:spcPct val="50000"/>
              </a:spcBef>
            </a:pPr>
            <a:r>
              <a:rPr lang="en-US" altLang="en-US" sz="2800" b="1">
                <a:latin typeface="VNI-Times" pitchFamily="2" charset="0"/>
              </a:rPr>
              <a:t>L</a:t>
            </a:r>
          </a:p>
        </p:txBody>
      </p:sp>
      <p:sp>
        <p:nvSpPr>
          <p:cNvPr id="32776" name="Text Box 8">
            <a:extLst>
              <a:ext uri="{FF2B5EF4-FFF2-40B4-BE49-F238E27FC236}">
                <a16:creationId xmlns:a16="http://schemas.microsoft.com/office/drawing/2014/main" id="{5280E78A-6B86-587E-675A-1EAD2C2CC339}"/>
              </a:ext>
            </a:extLst>
          </p:cNvPr>
          <p:cNvSpPr txBox="1">
            <a:spLocks noChangeArrowheads="1"/>
          </p:cNvSpPr>
          <p:nvPr/>
        </p:nvSpPr>
        <p:spPr bwMode="auto">
          <a:xfrm>
            <a:off x="1524000" y="1"/>
            <a:ext cx="198120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pPr>
              <a:spcBef>
                <a:spcPct val="50000"/>
              </a:spcBef>
            </a:pPr>
            <a:r>
              <a:rPr lang="en-US" altLang="en-US" sz="2800" b="1">
                <a:latin typeface="VNI-Times" pitchFamily="2" charset="0"/>
              </a:rPr>
              <a:t>Qmax=110</a:t>
            </a:r>
          </a:p>
        </p:txBody>
      </p:sp>
      <p:sp>
        <p:nvSpPr>
          <p:cNvPr id="32777" name="Text Box 9">
            <a:extLst>
              <a:ext uri="{FF2B5EF4-FFF2-40B4-BE49-F238E27FC236}">
                <a16:creationId xmlns:a16="http://schemas.microsoft.com/office/drawing/2014/main" id="{4A9107C2-70FB-71EA-88DB-3D49A5609FA6}"/>
              </a:ext>
            </a:extLst>
          </p:cNvPr>
          <p:cNvSpPr txBox="1">
            <a:spLocks noChangeArrowheads="1"/>
          </p:cNvSpPr>
          <p:nvPr/>
        </p:nvSpPr>
        <p:spPr bwMode="auto">
          <a:xfrm>
            <a:off x="8534400" y="1371601"/>
            <a:ext cx="114300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pPr>
              <a:spcBef>
                <a:spcPct val="50000"/>
              </a:spcBef>
            </a:pPr>
            <a:r>
              <a:rPr lang="en-US" altLang="en-US" sz="2800" b="1">
                <a:latin typeface="VNI-Times" pitchFamily="2" charset="0"/>
              </a:rPr>
              <a:t>Q(L)</a:t>
            </a:r>
          </a:p>
        </p:txBody>
      </p:sp>
      <p:sp>
        <p:nvSpPr>
          <p:cNvPr id="32778" name="Text Box 10">
            <a:extLst>
              <a:ext uri="{FF2B5EF4-FFF2-40B4-BE49-F238E27FC236}">
                <a16:creationId xmlns:a16="http://schemas.microsoft.com/office/drawing/2014/main" id="{FEB962CB-1621-4B90-3F76-10536AAAE318}"/>
              </a:ext>
            </a:extLst>
          </p:cNvPr>
          <p:cNvSpPr txBox="1">
            <a:spLocks noChangeArrowheads="1"/>
          </p:cNvSpPr>
          <p:nvPr/>
        </p:nvSpPr>
        <p:spPr bwMode="auto">
          <a:xfrm>
            <a:off x="2819400" y="3124201"/>
            <a:ext cx="45720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pPr>
              <a:spcBef>
                <a:spcPct val="50000"/>
              </a:spcBef>
            </a:pPr>
            <a:r>
              <a:rPr lang="en-US" altLang="en-US" sz="2800" b="1">
                <a:latin typeface="VNI-Times" pitchFamily="2" charset="0"/>
              </a:rPr>
              <a:t>O</a:t>
            </a:r>
          </a:p>
        </p:txBody>
      </p:sp>
      <p:sp>
        <p:nvSpPr>
          <p:cNvPr id="32779" name="Line 11">
            <a:extLst>
              <a:ext uri="{FF2B5EF4-FFF2-40B4-BE49-F238E27FC236}">
                <a16:creationId xmlns:a16="http://schemas.microsoft.com/office/drawing/2014/main" id="{71084D53-A617-904C-B2CD-ACED41D15C2D}"/>
              </a:ext>
            </a:extLst>
          </p:cNvPr>
          <p:cNvSpPr>
            <a:spLocks noChangeShapeType="1"/>
          </p:cNvSpPr>
          <p:nvPr/>
        </p:nvSpPr>
        <p:spPr bwMode="auto">
          <a:xfrm>
            <a:off x="3352800" y="3581400"/>
            <a:ext cx="0" cy="25146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2780" name="Line 12">
            <a:extLst>
              <a:ext uri="{FF2B5EF4-FFF2-40B4-BE49-F238E27FC236}">
                <a16:creationId xmlns:a16="http://schemas.microsoft.com/office/drawing/2014/main" id="{CAEBCA22-B81F-4465-AFEE-344883B5CAAB}"/>
              </a:ext>
            </a:extLst>
          </p:cNvPr>
          <p:cNvSpPr>
            <a:spLocks noChangeShapeType="1"/>
          </p:cNvSpPr>
          <p:nvPr/>
        </p:nvSpPr>
        <p:spPr bwMode="auto">
          <a:xfrm>
            <a:off x="3276600" y="6019800"/>
            <a:ext cx="60198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2781" name="Line 13">
            <a:extLst>
              <a:ext uri="{FF2B5EF4-FFF2-40B4-BE49-F238E27FC236}">
                <a16:creationId xmlns:a16="http://schemas.microsoft.com/office/drawing/2014/main" id="{92D3A9BD-D8F6-D4DF-4590-92BFDEAE6C82}"/>
              </a:ext>
            </a:extLst>
          </p:cNvPr>
          <p:cNvSpPr>
            <a:spLocks noChangeShapeType="1"/>
          </p:cNvSpPr>
          <p:nvPr/>
        </p:nvSpPr>
        <p:spPr bwMode="auto">
          <a:xfrm>
            <a:off x="3962400" y="3124200"/>
            <a:ext cx="0" cy="2895600"/>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2782" name="Line 14">
            <a:extLst>
              <a:ext uri="{FF2B5EF4-FFF2-40B4-BE49-F238E27FC236}">
                <a16:creationId xmlns:a16="http://schemas.microsoft.com/office/drawing/2014/main" id="{81511364-8410-20E8-1CFF-814D8C60EA14}"/>
              </a:ext>
            </a:extLst>
          </p:cNvPr>
          <p:cNvSpPr>
            <a:spLocks noChangeShapeType="1"/>
          </p:cNvSpPr>
          <p:nvPr/>
        </p:nvSpPr>
        <p:spPr bwMode="auto">
          <a:xfrm flipH="1">
            <a:off x="3352800" y="3124200"/>
            <a:ext cx="609600" cy="0"/>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2783" name="Line 15">
            <a:extLst>
              <a:ext uri="{FF2B5EF4-FFF2-40B4-BE49-F238E27FC236}">
                <a16:creationId xmlns:a16="http://schemas.microsoft.com/office/drawing/2014/main" id="{6A9F2485-861D-8005-6D5D-840AB35DBC9B}"/>
              </a:ext>
            </a:extLst>
          </p:cNvPr>
          <p:cNvSpPr>
            <a:spLocks noChangeShapeType="1"/>
          </p:cNvSpPr>
          <p:nvPr/>
        </p:nvSpPr>
        <p:spPr bwMode="auto">
          <a:xfrm>
            <a:off x="4495800" y="2743200"/>
            <a:ext cx="0" cy="3200400"/>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2784" name="Line 16">
            <a:extLst>
              <a:ext uri="{FF2B5EF4-FFF2-40B4-BE49-F238E27FC236}">
                <a16:creationId xmlns:a16="http://schemas.microsoft.com/office/drawing/2014/main" id="{850F871C-5F9D-D7B8-5C93-899F5B0BB854}"/>
              </a:ext>
            </a:extLst>
          </p:cNvPr>
          <p:cNvSpPr>
            <a:spLocks noChangeShapeType="1"/>
          </p:cNvSpPr>
          <p:nvPr/>
        </p:nvSpPr>
        <p:spPr bwMode="auto">
          <a:xfrm flipH="1">
            <a:off x="3505200" y="2667000"/>
            <a:ext cx="990600" cy="0"/>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2785" name="Line 17">
            <a:extLst>
              <a:ext uri="{FF2B5EF4-FFF2-40B4-BE49-F238E27FC236}">
                <a16:creationId xmlns:a16="http://schemas.microsoft.com/office/drawing/2014/main" id="{A8E42E60-B7A8-9577-B8E7-1ACF2A692905}"/>
              </a:ext>
            </a:extLst>
          </p:cNvPr>
          <p:cNvSpPr>
            <a:spLocks noChangeShapeType="1"/>
          </p:cNvSpPr>
          <p:nvPr/>
        </p:nvSpPr>
        <p:spPr bwMode="auto">
          <a:xfrm flipV="1">
            <a:off x="5029200" y="2133600"/>
            <a:ext cx="0" cy="3886200"/>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2786" name="Line 18">
            <a:extLst>
              <a:ext uri="{FF2B5EF4-FFF2-40B4-BE49-F238E27FC236}">
                <a16:creationId xmlns:a16="http://schemas.microsoft.com/office/drawing/2014/main" id="{49D5AAED-5C4C-2D7D-A16F-A41C43A40411}"/>
              </a:ext>
            </a:extLst>
          </p:cNvPr>
          <p:cNvSpPr>
            <a:spLocks noChangeShapeType="1"/>
          </p:cNvSpPr>
          <p:nvPr/>
        </p:nvSpPr>
        <p:spPr bwMode="auto">
          <a:xfrm flipV="1">
            <a:off x="5562600" y="1447800"/>
            <a:ext cx="0" cy="4495800"/>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2787" name="Line 19">
            <a:extLst>
              <a:ext uri="{FF2B5EF4-FFF2-40B4-BE49-F238E27FC236}">
                <a16:creationId xmlns:a16="http://schemas.microsoft.com/office/drawing/2014/main" id="{4787487F-8471-94DF-B702-71D9F95FC499}"/>
              </a:ext>
            </a:extLst>
          </p:cNvPr>
          <p:cNvSpPr>
            <a:spLocks noChangeShapeType="1"/>
          </p:cNvSpPr>
          <p:nvPr/>
        </p:nvSpPr>
        <p:spPr bwMode="auto">
          <a:xfrm flipH="1">
            <a:off x="3429000" y="1524000"/>
            <a:ext cx="2133600" cy="0"/>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2788" name="Line 20">
            <a:extLst>
              <a:ext uri="{FF2B5EF4-FFF2-40B4-BE49-F238E27FC236}">
                <a16:creationId xmlns:a16="http://schemas.microsoft.com/office/drawing/2014/main" id="{C4600518-2B19-31CB-43BB-5785F71304E1}"/>
              </a:ext>
            </a:extLst>
          </p:cNvPr>
          <p:cNvSpPr>
            <a:spLocks noChangeShapeType="1"/>
          </p:cNvSpPr>
          <p:nvPr/>
        </p:nvSpPr>
        <p:spPr bwMode="auto">
          <a:xfrm flipH="1">
            <a:off x="3429000" y="2209800"/>
            <a:ext cx="1600200" cy="0"/>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2789" name="Freeform 21">
            <a:extLst>
              <a:ext uri="{FF2B5EF4-FFF2-40B4-BE49-F238E27FC236}">
                <a16:creationId xmlns:a16="http://schemas.microsoft.com/office/drawing/2014/main" id="{93BB3A5D-53E5-9CC6-CA86-4C76C1F42B45}"/>
              </a:ext>
            </a:extLst>
          </p:cNvPr>
          <p:cNvSpPr>
            <a:spLocks/>
          </p:cNvSpPr>
          <p:nvPr/>
        </p:nvSpPr>
        <p:spPr bwMode="auto">
          <a:xfrm>
            <a:off x="3352800" y="4343401"/>
            <a:ext cx="4610100" cy="1698625"/>
          </a:xfrm>
          <a:custGeom>
            <a:avLst/>
            <a:gdLst>
              <a:gd name="T0" fmla="*/ 0 w 2904"/>
              <a:gd name="T1" fmla="*/ 2147483646 h 1070"/>
              <a:gd name="T2" fmla="*/ 2147483646 w 2904"/>
              <a:gd name="T3" fmla="*/ 2147483646 h 1070"/>
              <a:gd name="T4" fmla="*/ 2147483646 w 2904"/>
              <a:gd name="T5" fmla="*/ 2147483646 h 1070"/>
              <a:gd name="T6" fmla="*/ 2147483646 w 2904"/>
              <a:gd name="T7" fmla="*/ 2147483646 h 1070"/>
              <a:gd name="T8" fmla="*/ 2147483646 w 2904"/>
              <a:gd name="T9" fmla="*/ 2147483646 h 1070"/>
              <a:gd name="T10" fmla="*/ 2147483646 w 2904"/>
              <a:gd name="T11" fmla="*/ 2147483646 h 107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904" h="1070">
                <a:moveTo>
                  <a:pt x="0" y="1070"/>
                </a:moveTo>
                <a:cubicBezTo>
                  <a:pt x="108" y="840"/>
                  <a:pt x="216" y="610"/>
                  <a:pt x="384" y="446"/>
                </a:cubicBezTo>
                <a:cubicBezTo>
                  <a:pt x="552" y="282"/>
                  <a:pt x="808" y="142"/>
                  <a:pt x="1008" y="86"/>
                </a:cubicBezTo>
                <a:cubicBezTo>
                  <a:pt x="1208" y="30"/>
                  <a:pt x="1304" y="0"/>
                  <a:pt x="1584" y="110"/>
                </a:cubicBezTo>
                <a:cubicBezTo>
                  <a:pt x="1864" y="220"/>
                  <a:pt x="2472" y="635"/>
                  <a:pt x="2688" y="747"/>
                </a:cubicBezTo>
                <a:cubicBezTo>
                  <a:pt x="2904" y="859"/>
                  <a:pt x="2892" y="820"/>
                  <a:pt x="2880" y="782"/>
                </a:cubicBezTo>
              </a:path>
            </a:pathLst>
          </a:custGeom>
          <a:noFill/>
          <a:ln w="38100" cmpd="sng">
            <a:solidFill>
              <a:schemeClr val="folHlink"/>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2790" name="Freeform 22">
            <a:extLst>
              <a:ext uri="{FF2B5EF4-FFF2-40B4-BE49-F238E27FC236}">
                <a16:creationId xmlns:a16="http://schemas.microsoft.com/office/drawing/2014/main" id="{284321F8-E683-ABF4-ED6E-83A8381B2C48}"/>
              </a:ext>
            </a:extLst>
          </p:cNvPr>
          <p:cNvSpPr>
            <a:spLocks/>
          </p:cNvSpPr>
          <p:nvPr/>
        </p:nvSpPr>
        <p:spPr bwMode="auto">
          <a:xfrm>
            <a:off x="3429000" y="3886200"/>
            <a:ext cx="4940300" cy="2933700"/>
          </a:xfrm>
          <a:custGeom>
            <a:avLst/>
            <a:gdLst>
              <a:gd name="T0" fmla="*/ 0 w 3112"/>
              <a:gd name="T1" fmla="*/ 2147483646 h 1848"/>
              <a:gd name="T2" fmla="*/ 2147483646 w 3112"/>
              <a:gd name="T3" fmla="*/ 2147483646 h 1848"/>
              <a:gd name="T4" fmla="*/ 2147483646 w 3112"/>
              <a:gd name="T5" fmla="*/ 2147483646 h 1848"/>
              <a:gd name="T6" fmla="*/ 2147483646 w 3112"/>
              <a:gd name="T7" fmla="*/ 2147483646 h 1848"/>
              <a:gd name="T8" fmla="*/ 2147483646 w 3112"/>
              <a:gd name="T9" fmla="*/ 2147483646 h 1848"/>
              <a:gd name="T10" fmla="*/ 2147483646 w 3112"/>
              <a:gd name="T11" fmla="*/ 2147483646 h 184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112" h="1848">
                <a:moveTo>
                  <a:pt x="0" y="1304"/>
                </a:moveTo>
                <a:cubicBezTo>
                  <a:pt x="116" y="1072"/>
                  <a:pt x="232" y="840"/>
                  <a:pt x="384" y="632"/>
                </a:cubicBezTo>
                <a:cubicBezTo>
                  <a:pt x="536" y="424"/>
                  <a:pt x="752" y="112"/>
                  <a:pt x="912" y="56"/>
                </a:cubicBezTo>
                <a:cubicBezTo>
                  <a:pt x="1072" y="0"/>
                  <a:pt x="1016" y="32"/>
                  <a:pt x="1344" y="296"/>
                </a:cubicBezTo>
                <a:cubicBezTo>
                  <a:pt x="1672" y="560"/>
                  <a:pt x="2648" y="1432"/>
                  <a:pt x="2880" y="1640"/>
                </a:cubicBezTo>
                <a:cubicBezTo>
                  <a:pt x="3112" y="1848"/>
                  <a:pt x="2760" y="1560"/>
                  <a:pt x="2736" y="1544"/>
                </a:cubicBezTo>
              </a:path>
            </a:pathLst>
          </a:custGeom>
          <a:noFill/>
          <a:ln w="38100" cmpd="sng">
            <a:solidFill>
              <a:schemeClr val="hlink"/>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2791" name="Text Box 23">
            <a:extLst>
              <a:ext uri="{FF2B5EF4-FFF2-40B4-BE49-F238E27FC236}">
                <a16:creationId xmlns:a16="http://schemas.microsoft.com/office/drawing/2014/main" id="{F2547033-E762-E0B2-DE98-C28C3CF676FB}"/>
              </a:ext>
            </a:extLst>
          </p:cNvPr>
          <p:cNvSpPr txBox="1">
            <a:spLocks noChangeArrowheads="1"/>
          </p:cNvSpPr>
          <p:nvPr/>
        </p:nvSpPr>
        <p:spPr bwMode="auto">
          <a:xfrm>
            <a:off x="9601200" y="5638801"/>
            <a:ext cx="53340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pPr>
              <a:spcBef>
                <a:spcPct val="50000"/>
              </a:spcBef>
            </a:pPr>
            <a:r>
              <a:rPr lang="en-US" altLang="en-US" sz="2800" b="1">
                <a:latin typeface="VNI-Times" pitchFamily="2" charset="0"/>
              </a:rPr>
              <a:t>L</a:t>
            </a:r>
          </a:p>
        </p:txBody>
      </p:sp>
      <p:sp>
        <p:nvSpPr>
          <p:cNvPr id="32792" name="Text Box 24">
            <a:extLst>
              <a:ext uri="{FF2B5EF4-FFF2-40B4-BE49-F238E27FC236}">
                <a16:creationId xmlns:a16="http://schemas.microsoft.com/office/drawing/2014/main" id="{109343A0-8748-858B-2EC8-84FCACB02587}"/>
              </a:ext>
            </a:extLst>
          </p:cNvPr>
          <p:cNvSpPr txBox="1">
            <a:spLocks noChangeArrowheads="1"/>
          </p:cNvSpPr>
          <p:nvPr/>
        </p:nvSpPr>
        <p:spPr bwMode="auto">
          <a:xfrm>
            <a:off x="8153400" y="4876801"/>
            <a:ext cx="106680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pPr>
              <a:spcBef>
                <a:spcPct val="50000"/>
              </a:spcBef>
            </a:pPr>
            <a:r>
              <a:rPr lang="en-US" altLang="en-US" sz="2800" b="1">
                <a:latin typeface="VNI-Times" pitchFamily="2" charset="0"/>
              </a:rPr>
              <a:t>AP</a:t>
            </a:r>
            <a:r>
              <a:rPr lang="en-US" altLang="en-US" sz="2800" b="1" baseline="-25000">
                <a:latin typeface="VNI-Times" pitchFamily="2" charset="0"/>
              </a:rPr>
              <a:t>L</a:t>
            </a:r>
            <a:endParaRPr lang="en-US" altLang="en-US" sz="2800" b="1">
              <a:latin typeface="VNI-Times" pitchFamily="2" charset="0"/>
            </a:endParaRPr>
          </a:p>
        </p:txBody>
      </p:sp>
      <p:sp>
        <p:nvSpPr>
          <p:cNvPr id="32793" name="Text Box 25">
            <a:extLst>
              <a:ext uri="{FF2B5EF4-FFF2-40B4-BE49-F238E27FC236}">
                <a16:creationId xmlns:a16="http://schemas.microsoft.com/office/drawing/2014/main" id="{66111FDC-AE6D-C29C-545C-733DC2C750EF}"/>
              </a:ext>
            </a:extLst>
          </p:cNvPr>
          <p:cNvSpPr txBox="1">
            <a:spLocks noChangeArrowheads="1"/>
          </p:cNvSpPr>
          <p:nvPr/>
        </p:nvSpPr>
        <p:spPr bwMode="auto">
          <a:xfrm>
            <a:off x="8305800" y="6172201"/>
            <a:ext cx="114300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pPr>
              <a:spcBef>
                <a:spcPct val="50000"/>
              </a:spcBef>
            </a:pPr>
            <a:r>
              <a:rPr lang="en-US" altLang="en-US" sz="2800" b="1">
                <a:latin typeface="VNI-Times" pitchFamily="2" charset="0"/>
              </a:rPr>
              <a:t>MP</a:t>
            </a:r>
            <a:r>
              <a:rPr lang="en-US" altLang="en-US" sz="2800" b="1" baseline="-25000">
                <a:latin typeface="VNI-Times" pitchFamily="2" charset="0"/>
              </a:rPr>
              <a:t>L</a:t>
            </a:r>
            <a:endParaRPr lang="en-US" altLang="en-US" sz="2800" b="1">
              <a:latin typeface="VNI-Times" pitchFamily="2" charset="0"/>
            </a:endParaRPr>
          </a:p>
        </p:txBody>
      </p:sp>
      <p:sp>
        <p:nvSpPr>
          <p:cNvPr id="32794" name="Line 26">
            <a:extLst>
              <a:ext uri="{FF2B5EF4-FFF2-40B4-BE49-F238E27FC236}">
                <a16:creationId xmlns:a16="http://schemas.microsoft.com/office/drawing/2014/main" id="{226BF66F-92B9-9C12-A230-35B0A8114657}"/>
              </a:ext>
            </a:extLst>
          </p:cNvPr>
          <p:cNvSpPr>
            <a:spLocks noChangeShapeType="1"/>
          </p:cNvSpPr>
          <p:nvPr/>
        </p:nvSpPr>
        <p:spPr bwMode="auto">
          <a:xfrm flipH="1">
            <a:off x="3352800" y="3962400"/>
            <a:ext cx="1676400" cy="0"/>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2795" name="Text Box 27">
            <a:extLst>
              <a:ext uri="{FF2B5EF4-FFF2-40B4-BE49-F238E27FC236}">
                <a16:creationId xmlns:a16="http://schemas.microsoft.com/office/drawing/2014/main" id="{85D5F32E-0220-6727-BB6A-48E25F62D941}"/>
              </a:ext>
            </a:extLst>
          </p:cNvPr>
          <p:cNvSpPr txBox="1">
            <a:spLocks noChangeArrowheads="1"/>
          </p:cNvSpPr>
          <p:nvPr/>
        </p:nvSpPr>
        <p:spPr bwMode="auto">
          <a:xfrm>
            <a:off x="2971800" y="2743200"/>
            <a:ext cx="5334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pPr>
              <a:spcBef>
                <a:spcPct val="50000"/>
              </a:spcBef>
            </a:pPr>
            <a:r>
              <a:rPr lang="en-US" altLang="en-US" sz="2400" b="1">
                <a:latin typeface="VNI-Times" pitchFamily="2" charset="0"/>
              </a:rPr>
              <a:t>10</a:t>
            </a:r>
          </a:p>
        </p:txBody>
      </p:sp>
      <p:sp>
        <p:nvSpPr>
          <p:cNvPr id="32796" name="Text Box 28">
            <a:extLst>
              <a:ext uri="{FF2B5EF4-FFF2-40B4-BE49-F238E27FC236}">
                <a16:creationId xmlns:a16="http://schemas.microsoft.com/office/drawing/2014/main" id="{E499CA28-E708-83A4-58F3-414C0273053B}"/>
              </a:ext>
            </a:extLst>
          </p:cNvPr>
          <p:cNvSpPr txBox="1">
            <a:spLocks noChangeArrowheads="1"/>
          </p:cNvSpPr>
          <p:nvPr/>
        </p:nvSpPr>
        <p:spPr bwMode="auto">
          <a:xfrm>
            <a:off x="2895600" y="2286000"/>
            <a:ext cx="5334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pPr>
              <a:spcBef>
                <a:spcPct val="50000"/>
              </a:spcBef>
            </a:pPr>
            <a:r>
              <a:rPr lang="en-US" altLang="en-US" sz="2400" b="1">
                <a:latin typeface="VNI-Times" pitchFamily="2" charset="0"/>
              </a:rPr>
              <a:t>30</a:t>
            </a:r>
          </a:p>
        </p:txBody>
      </p:sp>
      <p:sp>
        <p:nvSpPr>
          <p:cNvPr id="32797" name="Text Box 29">
            <a:extLst>
              <a:ext uri="{FF2B5EF4-FFF2-40B4-BE49-F238E27FC236}">
                <a16:creationId xmlns:a16="http://schemas.microsoft.com/office/drawing/2014/main" id="{06B88037-1726-A6DB-146D-421D65095CEC}"/>
              </a:ext>
            </a:extLst>
          </p:cNvPr>
          <p:cNvSpPr txBox="1">
            <a:spLocks noChangeArrowheads="1"/>
          </p:cNvSpPr>
          <p:nvPr/>
        </p:nvSpPr>
        <p:spPr bwMode="auto">
          <a:xfrm>
            <a:off x="2895600" y="1143000"/>
            <a:ext cx="5334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pPr>
              <a:spcBef>
                <a:spcPct val="50000"/>
              </a:spcBef>
            </a:pPr>
            <a:r>
              <a:rPr lang="en-US" altLang="en-US" sz="2400" b="1">
                <a:latin typeface="VNI-Times" pitchFamily="2" charset="0"/>
              </a:rPr>
              <a:t>80</a:t>
            </a:r>
          </a:p>
        </p:txBody>
      </p:sp>
      <p:sp>
        <p:nvSpPr>
          <p:cNvPr id="32798" name="Text Box 30">
            <a:extLst>
              <a:ext uri="{FF2B5EF4-FFF2-40B4-BE49-F238E27FC236}">
                <a16:creationId xmlns:a16="http://schemas.microsoft.com/office/drawing/2014/main" id="{FF6B5348-972E-D87D-1FF5-16AFF03C3B00}"/>
              </a:ext>
            </a:extLst>
          </p:cNvPr>
          <p:cNvSpPr txBox="1">
            <a:spLocks noChangeArrowheads="1"/>
          </p:cNvSpPr>
          <p:nvPr/>
        </p:nvSpPr>
        <p:spPr bwMode="auto">
          <a:xfrm>
            <a:off x="2743200" y="3733800"/>
            <a:ext cx="5334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pPr>
              <a:spcBef>
                <a:spcPct val="50000"/>
              </a:spcBef>
            </a:pPr>
            <a:r>
              <a:rPr lang="en-US" altLang="en-US" sz="2400" b="1">
                <a:latin typeface="VNI-Times" pitchFamily="2" charset="0"/>
              </a:rPr>
              <a:t>30</a:t>
            </a:r>
          </a:p>
        </p:txBody>
      </p:sp>
      <p:sp>
        <p:nvSpPr>
          <p:cNvPr id="32799" name="Line 31">
            <a:extLst>
              <a:ext uri="{FF2B5EF4-FFF2-40B4-BE49-F238E27FC236}">
                <a16:creationId xmlns:a16="http://schemas.microsoft.com/office/drawing/2014/main" id="{AF67BC90-7F1D-38F6-D354-1DFE090216AA}"/>
              </a:ext>
            </a:extLst>
          </p:cNvPr>
          <p:cNvSpPr>
            <a:spLocks noChangeShapeType="1"/>
          </p:cNvSpPr>
          <p:nvPr/>
        </p:nvSpPr>
        <p:spPr bwMode="auto">
          <a:xfrm flipH="1">
            <a:off x="3352800" y="4419600"/>
            <a:ext cx="2209800" cy="0"/>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2800" name="Text Box 32">
            <a:extLst>
              <a:ext uri="{FF2B5EF4-FFF2-40B4-BE49-F238E27FC236}">
                <a16:creationId xmlns:a16="http://schemas.microsoft.com/office/drawing/2014/main" id="{3AE32A93-4672-8672-D55E-405AEFF988F9}"/>
              </a:ext>
            </a:extLst>
          </p:cNvPr>
          <p:cNvSpPr txBox="1">
            <a:spLocks noChangeArrowheads="1"/>
          </p:cNvSpPr>
          <p:nvPr/>
        </p:nvSpPr>
        <p:spPr bwMode="auto">
          <a:xfrm>
            <a:off x="2743200" y="4191000"/>
            <a:ext cx="5334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pPr>
              <a:spcBef>
                <a:spcPct val="50000"/>
              </a:spcBef>
            </a:pPr>
            <a:r>
              <a:rPr lang="en-US" altLang="en-US" sz="2400" b="1">
                <a:latin typeface="VNI-Times" pitchFamily="2" charset="0"/>
              </a:rPr>
              <a:t>20</a:t>
            </a:r>
          </a:p>
        </p:txBody>
      </p:sp>
      <p:sp>
        <p:nvSpPr>
          <p:cNvPr id="32801" name="Text Box 33">
            <a:extLst>
              <a:ext uri="{FF2B5EF4-FFF2-40B4-BE49-F238E27FC236}">
                <a16:creationId xmlns:a16="http://schemas.microsoft.com/office/drawing/2014/main" id="{302644AA-E5EC-1692-2A1B-0883C5164BEA}"/>
              </a:ext>
            </a:extLst>
          </p:cNvPr>
          <p:cNvSpPr txBox="1">
            <a:spLocks noChangeArrowheads="1"/>
          </p:cNvSpPr>
          <p:nvPr/>
        </p:nvSpPr>
        <p:spPr bwMode="auto">
          <a:xfrm>
            <a:off x="3581400" y="3276600"/>
            <a:ext cx="5334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pPr>
              <a:spcBef>
                <a:spcPct val="50000"/>
              </a:spcBef>
            </a:pPr>
            <a:r>
              <a:rPr lang="en-US" altLang="en-US" sz="2400" b="1">
                <a:latin typeface="VNI-Times" pitchFamily="2" charset="0"/>
              </a:rPr>
              <a:t>1</a:t>
            </a:r>
          </a:p>
        </p:txBody>
      </p:sp>
      <p:sp>
        <p:nvSpPr>
          <p:cNvPr id="32802" name="Text Box 34">
            <a:extLst>
              <a:ext uri="{FF2B5EF4-FFF2-40B4-BE49-F238E27FC236}">
                <a16:creationId xmlns:a16="http://schemas.microsoft.com/office/drawing/2014/main" id="{4EBEAD33-46C9-7659-0AD0-4D335DDDA9BD}"/>
              </a:ext>
            </a:extLst>
          </p:cNvPr>
          <p:cNvSpPr txBox="1">
            <a:spLocks noChangeArrowheads="1"/>
          </p:cNvSpPr>
          <p:nvPr/>
        </p:nvSpPr>
        <p:spPr bwMode="auto">
          <a:xfrm>
            <a:off x="4267200" y="3352800"/>
            <a:ext cx="381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pPr>
              <a:spcBef>
                <a:spcPct val="50000"/>
              </a:spcBef>
            </a:pPr>
            <a:r>
              <a:rPr lang="en-US" altLang="en-US" sz="2400" b="1">
                <a:latin typeface="VNI-Times" pitchFamily="2" charset="0"/>
              </a:rPr>
              <a:t>2</a:t>
            </a:r>
          </a:p>
        </p:txBody>
      </p:sp>
      <p:sp>
        <p:nvSpPr>
          <p:cNvPr id="32803" name="Text Box 35">
            <a:extLst>
              <a:ext uri="{FF2B5EF4-FFF2-40B4-BE49-F238E27FC236}">
                <a16:creationId xmlns:a16="http://schemas.microsoft.com/office/drawing/2014/main" id="{C2EBECEE-ADD2-2E5E-8B9D-B49F3E7240E4}"/>
              </a:ext>
            </a:extLst>
          </p:cNvPr>
          <p:cNvSpPr txBox="1">
            <a:spLocks noChangeArrowheads="1"/>
          </p:cNvSpPr>
          <p:nvPr/>
        </p:nvSpPr>
        <p:spPr bwMode="auto">
          <a:xfrm>
            <a:off x="4876800" y="3276600"/>
            <a:ext cx="5334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pPr>
              <a:spcBef>
                <a:spcPct val="50000"/>
              </a:spcBef>
            </a:pPr>
            <a:r>
              <a:rPr lang="en-US" altLang="en-US" sz="2400" b="1">
                <a:latin typeface="VNI-Times" pitchFamily="2" charset="0"/>
              </a:rPr>
              <a:t>3</a:t>
            </a:r>
          </a:p>
        </p:txBody>
      </p:sp>
      <p:sp>
        <p:nvSpPr>
          <p:cNvPr id="32804" name="Text Box 36">
            <a:extLst>
              <a:ext uri="{FF2B5EF4-FFF2-40B4-BE49-F238E27FC236}">
                <a16:creationId xmlns:a16="http://schemas.microsoft.com/office/drawing/2014/main" id="{66246EE7-2D62-C099-B232-86EF57C94EEA}"/>
              </a:ext>
            </a:extLst>
          </p:cNvPr>
          <p:cNvSpPr txBox="1">
            <a:spLocks noChangeArrowheads="1"/>
          </p:cNvSpPr>
          <p:nvPr/>
        </p:nvSpPr>
        <p:spPr bwMode="auto">
          <a:xfrm>
            <a:off x="5257800" y="3276600"/>
            <a:ext cx="5334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pPr>
              <a:spcBef>
                <a:spcPct val="50000"/>
              </a:spcBef>
            </a:pPr>
            <a:r>
              <a:rPr lang="en-US" altLang="en-US" sz="2400" b="1">
                <a:latin typeface="VNI-Times" pitchFamily="2" charset="0"/>
              </a:rPr>
              <a:t>4</a:t>
            </a:r>
          </a:p>
        </p:txBody>
      </p:sp>
      <p:sp>
        <p:nvSpPr>
          <p:cNvPr id="32805" name="Text Box 37">
            <a:extLst>
              <a:ext uri="{FF2B5EF4-FFF2-40B4-BE49-F238E27FC236}">
                <a16:creationId xmlns:a16="http://schemas.microsoft.com/office/drawing/2014/main" id="{E8C9283C-E55A-3C9C-0453-7C9A52157235}"/>
              </a:ext>
            </a:extLst>
          </p:cNvPr>
          <p:cNvSpPr txBox="1">
            <a:spLocks noChangeArrowheads="1"/>
          </p:cNvSpPr>
          <p:nvPr/>
        </p:nvSpPr>
        <p:spPr bwMode="auto">
          <a:xfrm>
            <a:off x="7162800" y="3581400"/>
            <a:ext cx="5334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pPr>
              <a:spcBef>
                <a:spcPct val="50000"/>
              </a:spcBef>
            </a:pPr>
            <a:r>
              <a:rPr lang="en-US" altLang="en-US" sz="2400" b="1">
                <a:latin typeface="VNI-Times" pitchFamily="2" charset="0"/>
              </a:rPr>
              <a:t>8</a:t>
            </a:r>
          </a:p>
        </p:txBody>
      </p:sp>
      <p:sp>
        <p:nvSpPr>
          <p:cNvPr id="32806" name="Text Box 38">
            <a:extLst>
              <a:ext uri="{FF2B5EF4-FFF2-40B4-BE49-F238E27FC236}">
                <a16:creationId xmlns:a16="http://schemas.microsoft.com/office/drawing/2014/main" id="{89535273-1B8F-C098-2AD3-D39321D94CB0}"/>
              </a:ext>
            </a:extLst>
          </p:cNvPr>
          <p:cNvSpPr txBox="1">
            <a:spLocks noChangeArrowheads="1"/>
          </p:cNvSpPr>
          <p:nvPr/>
        </p:nvSpPr>
        <p:spPr bwMode="auto">
          <a:xfrm>
            <a:off x="7924800" y="3581400"/>
            <a:ext cx="5334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pPr>
              <a:spcBef>
                <a:spcPct val="50000"/>
              </a:spcBef>
            </a:pPr>
            <a:r>
              <a:rPr lang="en-US" altLang="en-US" sz="2400" b="1">
                <a:latin typeface="VNI-Times" pitchFamily="2" charset="0"/>
              </a:rPr>
              <a:t>9</a:t>
            </a:r>
          </a:p>
        </p:txBody>
      </p:sp>
      <p:sp>
        <p:nvSpPr>
          <p:cNvPr id="32807" name="Text Box 39">
            <a:extLst>
              <a:ext uri="{FF2B5EF4-FFF2-40B4-BE49-F238E27FC236}">
                <a16:creationId xmlns:a16="http://schemas.microsoft.com/office/drawing/2014/main" id="{E5B301D2-D770-7AAE-3B4A-AFCC02D02348}"/>
              </a:ext>
            </a:extLst>
          </p:cNvPr>
          <p:cNvSpPr txBox="1">
            <a:spLocks noChangeArrowheads="1"/>
          </p:cNvSpPr>
          <p:nvPr/>
        </p:nvSpPr>
        <p:spPr bwMode="auto">
          <a:xfrm>
            <a:off x="7086600" y="6019800"/>
            <a:ext cx="5334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pPr>
              <a:spcBef>
                <a:spcPct val="50000"/>
              </a:spcBef>
            </a:pPr>
            <a:r>
              <a:rPr lang="en-US" altLang="en-US" sz="2400" b="1">
                <a:latin typeface="VNI-Times" pitchFamily="2" charset="0"/>
              </a:rPr>
              <a:t>8</a:t>
            </a:r>
          </a:p>
        </p:txBody>
      </p:sp>
      <p:sp>
        <p:nvSpPr>
          <p:cNvPr id="32808" name="Text Box 40">
            <a:extLst>
              <a:ext uri="{FF2B5EF4-FFF2-40B4-BE49-F238E27FC236}">
                <a16:creationId xmlns:a16="http://schemas.microsoft.com/office/drawing/2014/main" id="{585009FF-32DB-2DEE-DF08-A4BE4B1AFF63}"/>
              </a:ext>
            </a:extLst>
          </p:cNvPr>
          <p:cNvSpPr txBox="1">
            <a:spLocks noChangeArrowheads="1"/>
          </p:cNvSpPr>
          <p:nvPr/>
        </p:nvSpPr>
        <p:spPr bwMode="auto">
          <a:xfrm>
            <a:off x="5334000" y="5943600"/>
            <a:ext cx="5334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pPr>
              <a:spcBef>
                <a:spcPct val="50000"/>
              </a:spcBef>
            </a:pPr>
            <a:r>
              <a:rPr lang="en-US" altLang="en-US" sz="2400" b="1">
                <a:latin typeface="VNI-Times" pitchFamily="2" charset="0"/>
              </a:rPr>
              <a:t>4</a:t>
            </a:r>
          </a:p>
        </p:txBody>
      </p:sp>
      <p:sp>
        <p:nvSpPr>
          <p:cNvPr id="32809" name="Text Box 41">
            <a:extLst>
              <a:ext uri="{FF2B5EF4-FFF2-40B4-BE49-F238E27FC236}">
                <a16:creationId xmlns:a16="http://schemas.microsoft.com/office/drawing/2014/main" id="{6A4A0CFF-A182-783E-3A42-691BC874D807}"/>
              </a:ext>
            </a:extLst>
          </p:cNvPr>
          <p:cNvSpPr txBox="1">
            <a:spLocks noChangeArrowheads="1"/>
          </p:cNvSpPr>
          <p:nvPr/>
        </p:nvSpPr>
        <p:spPr bwMode="auto">
          <a:xfrm>
            <a:off x="4876800" y="5943600"/>
            <a:ext cx="381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pPr>
              <a:spcBef>
                <a:spcPct val="50000"/>
              </a:spcBef>
            </a:pPr>
            <a:r>
              <a:rPr lang="en-US" altLang="en-US" sz="2400" b="1">
                <a:latin typeface="VNI-Times" pitchFamily="2" charset="0"/>
              </a:rPr>
              <a:t>3</a:t>
            </a:r>
          </a:p>
        </p:txBody>
      </p:sp>
      <p:sp>
        <p:nvSpPr>
          <p:cNvPr id="32810" name="Text Box 42">
            <a:extLst>
              <a:ext uri="{FF2B5EF4-FFF2-40B4-BE49-F238E27FC236}">
                <a16:creationId xmlns:a16="http://schemas.microsoft.com/office/drawing/2014/main" id="{7FAEBABD-5E20-A789-4053-9EE5CBB9ED58}"/>
              </a:ext>
            </a:extLst>
          </p:cNvPr>
          <p:cNvSpPr txBox="1">
            <a:spLocks noChangeArrowheads="1"/>
          </p:cNvSpPr>
          <p:nvPr/>
        </p:nvSpPr>
        <p:spPr bwMode="auto">
          <a:xfrm>
            <a:off x="3733800" y="6019800"/>
            <a:ext cx="5334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pPr>
              <a:spcBef>
                <a:spcPct val="50000"/>
              </a:spcBef>
            </a:pPr>
            <a:r>
              <a:rPr lang="en-US" altLang="en-US" sz="2400" b="1">
                <a:latin typeface="VNI-Times" pitchFamily="2" charset="0"/>
              </a:rPr>
              <a:t>1</a:t>
            </a:r>
          </a:p>
        </p:txBody>
      </p:sp>
      <p:sp>
        <p:nvSpPr>
          <p:cNvPr id="32811" name="Line 43">
            <a:extLst>
              <a:ext uri="{FF2B5EF4-FFF2-40B4-BE49-F238E27FC236}">
                <a16:creationId xmlns:a16="http://schemas.microsoft.com/office/drawing/2014/main" id="{09082E02-4219-170A-C65E-C24F4CC42C7B}"/>
              </a:ext>
            </a:extLst>
          </p:cNvPr>
          <p:cNvSpPr>
            <a:spLocks noChangeShapeType="1"/>
          </p:cNvSpPr>
          <p:nvPr/>
        </p:nvSpPr>
        <p:spPr bwMode="auto">
          <a:xfrm flipH="1">
            <a:off x="3352800" y="5105400"/>
            <a:ext cx="609600" cy="0"/>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2812" name="Text Box 44">
            <a:extLst>
              <a:ext uri="{FF2B5EF4-FFF2-40B4-BE49-F238E27FC236}">
                <a16:creationId xmlns:a16="http://schemas.microsoft.com/office/drawing/2014/main" id="{8F787108-DC3D-8DBD-7A42-2AFBA75E5BD3}"/>
              </a:ext>
            </a:extLst>
          </p:cNvPr>
          <p:cNvSpPr txBox="1">
            <a:spLocks noChangeArrowheads="1"/>
          </p:cNvSpPr>
          <p:nvPr/>
        </p:nvSpPr>
        <p:spPr bwMode="auto">
          <a:xfrm>
            <a:off x="2743200" y="4876800"/>
            <a:ext cx="5334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pPr>
              <a:spcBef>
                <a:spcPct val="50000"/>
              </a:spcBef>
            </a:pPr>
            <a:r>
              <a:rPr lang="en-US" altLang="en-US" sz="2400" b="1">
                <a:latin typeface="VNI-Times" pitchFamily="2" charset="0"/>
              </a:rPr>
              <a:t>10</a:t>
            </a:r>
          </a:p>
        </p:txBody>
      </p:sp>
      <p:sp>
        <p:nvSpPr>
          <p:cNvPr id="32813" name="Text Box 45">
            <a:extLst>
              <a:ext uri="{FF2B5EF4-FFF2-40B4-BE49-F238E27FC236}">
                <a16:creationId xmlns:a16="http://schemas.microsoft.com/office/drawing/2014/main" id="{90D4B22E-8297-95CF-5916-98ED062A00A5}"/>
              </a:ext>
            </a:extLst>
          </p:cNvPr>
          <p:cNvSpPr txBox="1">
            <a:spLocks noChangeArrowheads="1"/>
          </p:cNvSpPr>
          <p:nvPr/>
        </p:nvSpPr>
        <p:spPr bwMode="auto">
          <a:xfrm>
            <a:off x="3429000" y="2590800"/>
            <a:ext cx="381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pPr>
              <a:spcBef>
                <a:spcPct val="50000"/>
              </a:spcBef>
            </a:pPr>
            <a:r>
              <a:rPr lang="en-US" altLang="en-US" sz="2400" b="1">
                <a:latin typeface="VNI-Times" pitchFamily="2" charset="0"/>
              </a:rPr>
              <a:t>A</a:t>
            </a:r>
          </a:p>
        </p:txBody>
      </p:sp>
      <p:sp>
        <p:nvSpPr>
          <p:cNvPr id="32814" name="Text Box 46">
            <a:extLst>
              <a:ext uri="{FF2B5EF4-FFF2-40B4-BE49-F238E27FC236}">
                <a16:creationId xmlns:a16="http://schemas.microsoft.com/office/drawing/2014/main" id="{602C6AD0-F189-3AA8-D32A-914FEA6D6CC7}"/>
              </a:ext>
            </a:extLst>
          </p:cNvPr>
          <p:cNvSpPr txBox="1">
            <a:spLocks noChangeArrowheads="1"/>
          </p:cNvSpPr>
          <p:nvPr/>
        </p:nvSpPr>
        <p:spPr bwMode="auto">
          <a:xfrm>
            <a:off x="4038600" y="2286000"/>
            <a:ext cx="381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pPr>
              <a:spcBef>
                <a:spcPct val="50000"/>
              </a:spcBef>
            </a:pPr>
            <a:r>
              <a:rPr lang="en-US" altLang="en-US" sz="2400" b="1">
                <a:latin typeface="VNI-Times" pitchFamily="2" charset="0"/>
              </a:rPr>
              <a:t>B</a:t>
            </a:r>
          </a:p>
        </p:txBody>
      </p:sp>
      <p:sp>
        <p:nvSpPr>
          <p:cNvPr id="32815" name="Text Box 47">
            <a:extLst>
              <a:ext uri="{FF2B5EF4-FFF2-40B4-BE49-F238E27FC236}">
                <a16:creationId xmlns:a16="http://schemas.microsoft.com/office/drawing/2014/main" id="{C83A6725-6967-CD3D-74B9-853C039D8188}"/>
              </a:ext>
            </a:extLst>
          </p:cNvPr>
          <p:cNvSpPr txBox="1">
            <a:spLocks noChangeArrowheads="1"/>
          </p:cNvSpPr>
          <p:nvPr/>
        </p:nvSpPr>
        <p:spPr bwMode="auto">
          <a:xfrm>
            <a:off x="4572000" y="1752600"/>
            <a:ext cx="381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pPr>
              <a:spcBef>
                <a:spcPct val="50000"/>
              </a:spcBef>
            </a:pPr>
            <a:r>
              <a:rPr lang="en-US" altLang="en-US" sz="2400" b="1">
                <a:latin typeface="VNI-Times" pitchFamily="2" charset="0"/>
              </a:rPr>
              <a:t>C</a:t>
            </a:r>
          </a:p>
        </p:txBody>
      </p:sp>
      <p:sp>
        <p:nvSpPr>
          <p:cNvPr id="32816" name="Text Box 48">
            <a:extLst>
              <a:ext uri="{FF2B5EF4-FFF2-40B4-BE49-F238E27FC236}">
                <a16:creationId xmlns:a16="http://schemas.microsoft.com/office/drawing/2014/main" id="{4CEE1E51-728D-C22A-9D0D-459FB6BB7371}"/>
              </a:ext>
            </a:extLst>
          </p:cNvPr>
          <p:cNvSpPr txBox="1">
            <a:spLocks noChangeArrowheads="1"/>
          </p:cNvSpPr>
          <p:nvPr/>
        </p:nvSpPr>
        <p:spPr bwMode="auto">
          <a:xfrm>
            <a:off x="5105400" y="1143000"/>
            <a:ext cx="381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pPr>
              <a:spcBef>
                <a:spcPct val="50000"/>
              </a:spcBef>
            </a:pPr>
            <a:r>
              <a:rPr lang="en-US" altLang="en-US" sz="2400" b="1">
                <a:latin typeface="VNI-Times" pitchFamily="2" charset="0"/>
              </a:rPr>
              <a:t>D</a:t>
            </a:r>
          </a:p>
        </p:txBody>
      </p:sp>
      <p:sp>
        <p:nvSpPr>
          <p:cNvPr id="32817" name="Text Box 49">
            <a:extLst>
              <a:ext uri="{FF2B5EF4-FFF2-40B4-BE49-F238E27FC236}">
                <a16:creationId xmlns:a16="http://schemas.microsoft.com/office/drawing/2014/main" id="{8FA34306-2228-6CE4-0531-EEBE95DD4C4A}"/>
              </a:ext>
            </a:extLst>
          </p:cNvPr>
          <p:cNvSpPr txBox="1">
            <a:spLocks noChangeArrowheads="1"/>
          </p:cNvSpPr>
          <p:nvPr/>
        </p:nvSpPr>
        <p:spPr bwMode="auto">
          <a:xfrm>
            <a:off x="7391400" y="0"/>
            <a:ext cx="381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pPr>
              <a:spcBef>
                <a:spcPct val="50000"/>
              </a:spcBef>
            </a:pPr>
            <a:r>
              <a:rPr lang="en-US" altLang="en-US" sz="2400" b="1">
                <a:latin typeface="VNI-Times" pitchFamily="2" charset="0"/>
              </a:rPr>
              <a:t>E</a:t>
            </a:r>
          </a:p>
        </p:txBody>
      </p:sp>
      <p:sp>
        <p:nvSpPr>
          <p:cNvPr id="32818" name="Text Box 50">
            <a:extLst>
              <a:ext uri="{FF2B5EF4-FFF2-40B4-BE49-F238E27FC236}">
                <a16:creationId xmlns:a16="http://schemas.microsoft.com/office/drawing/2014/main" id="{A04A6C90-E656-D3DA-A8CA-423308F131ED}"/>
              </a:ext>
            </a:extLst>
          </p:cNvPr>
          <p:cNvSpPr txBox="1">
            <a:spLocks noChangeArrowheads="1"/>
          </p:cNvSpPr>
          <p:nvPr/>
        </p:nvSpPr>
        <p:spPr bwMode="auto">
          <a:xfrm>
            <a:off x="5029200" y="3505200"/>
            <a:ext cx="381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pPr>
              <a:spcBef>
                <a:spcPct val="50000"/>
              </a:spcBef>
            </a:pPr>
            <a:r>
              <a:rPr lang="en-US" altLang="en-US" sz="2400" b="1">
                <a:latin typeface="VNI-Times" pitchFamily="2" charset="0"/>
              </a:rPr>
              <a:t>C</a:t>
            </a:r>
          </a:p>
        </p:txBody>
      </p:sp>
      <p:sp>
        <p:nvSpPr>
          <p:cNvPr id="32819" name="Text Box 51">
            <a:extLst>
              <a:ext uri="{FF2B5EF4-FFF2-40B4-BE49-F238E27FC236}">
                <a16:creationId xmlns:a16="http://schemas.microsoft.com/office/drawing/2014/main" id="{CB512AD0-5A65-BDC8-2437-AE196197DEF7}"/>
              </a:ext>
            </a:extLst>
          </p:cNvPr>
          <p:cNvSpPr txBox="1">
            <a:spLocks noChangeArrowheads="1"/>
          </p:cNvSpPr>
          <p:nvPr/>
        </p:nvSpPr>
        <p:spPr bwMode="auto">
          <a:xfrm>
            <a:off x="5638800" y="3733800"/>
            <a:ext cx="381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pPr>
              <a:spcBef>
                <a:spcPct val="50000"/>
              </a:spcBef>
            </a:pPr>
            <a:r>
              <a:rPr lang="en-US" altLang="en-US" sz="2400" b="1">
                <a:latin typeface="VNI-Times" pitchFamily="2" charset="0"/>
              </a:rPr>
              <a:t>D</a:t>
            </a:r>
          </a:p>
        </p:txBody>
      </p:sp>
      <p:sp>
        <p:nvSpPr>
          <p:cNvPr id="32820" name="Text Box 52">
            <a:extLst>
              <a:ext uri="{FF2B5EF4-FFF2-40B4-BE49-F238E27FC236}">
                <a16:creationId xmlns:a16="http://schemas.microsoft.com/office/drawing/2014/main" id="{91288833-9677-0273-D65D-9F6451477718}"/>
              </a:ext>
            </a:extLst>
          </p:cNvPr>
          <p:cNvSpPr txBox="1">
            <a:spLocks noChangeArrowheads="1"/>
          </p:cNvSpPr>
          <p:nvPr/>
        </p:nvSpPr>
        <p:spPr bwMode="auto">
          <a:xfrm>
            <a:off x="3505200" y="4495800"/>
            <a:ext cx="381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pPr>
              <a:spcBef>
                <a:spcPct val="50000"/>
              </a:spcBef>
            </a:pPr>
            <a:r>
              <a:rPr lang="en-US" altLang="en-US" sz="2400" b="1">
                <a:latin typeface="VNI-Times" pitchFamily="2" charset="0"/>
              </a:rPr>
              <a:t>A</a:t>
            </a:r>
          </a:p>
        </p:txBody>
      </p:sp>
      <p:sp>
        <p:nvSpPr>
          <p:cNvPr id="32821" name="Text Box 53">
            <a:extLst>
              <a:ext uri="{FF2B5EF4-FFF2-40B4-BE49-F238E27FC236}">
                <a16:creationId xmlns:a16="http://schemas.microsoft.com/office/drawing/2014/main" id="{182ACE69-9767-20A1-DEDB-151BA133D61B}"/>
              </a:ext>
            </a:extLst>
          </p:cNvPr>
          <p:cNvSpPr txBox="1">
            <a:spLocks noChangeArrowheads="1"/>
          </p:cNvSpPr>
          <p:nvPr/>
        </p:nvSpPr>
        <p:spPr bwMode="auto">
          <a:xfrm>
            <a:off x="4343400" y="5943600"/>
            <a:ext cx="381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pPr>
              <a:spcBef>
                <a:spcPct val="50000"/>
              </a:spcBef>
            </a:pPr>
            <a:r>
              <a:rPr lang="en-US" altLang="en-US" sz="2400" b="1">
                <a:latin typeface="VNI-Times" pitchFamily="2" charset="0"/>
              </a:rPr>
              <a:t>2</a:t>
            </a:r>
          </a:p>
        </p:txBody>
      </p:sp>
      <p:sp>
        <p:nvSpPr>
          <p:cNvPr id="32822" name="Line 54">
            <a:extLst>
              <a:ext uri="{FF2B5EF4-FFF2-40B4-BE49-F238E27FC236}">
                <a16:creationId xmlns:a16="http://schemas.microsoft.com/office/drawing/2014/main" id="{988C21D9-E426-9BF7-0638-ABB75516A187}"/>
              </a:ext>
            </a:extLst>
          </p:cNvPr>
          <p:cNvSpPr>
            <a:spLocks noChangeShapeType="1"/>
          </p:cNvSpPr>
          <p:nvPr/>
        </p:nvSpPr>
        <p:spPr bwMode="auto">
          <a:xfrm>
            <a:off x="7848600" y="685800"/>
            <a:ext cx="0" cy="5638800"/>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2823" name="Line 55">
            <a:extLst>
              <a:ext uri="{FF2B5EF4-FFF2-40B4-BE49-F238E27FC236}">
                <a16:creationId xmlns:a16="http://schemas.microsoft.com/office/drawing/2014/main" id="{61C08205-008F-E64F-B063-21E12664DFE8}"/>
              </a:ext>
            </a:extLst>
          </p:cNvPr>
          <p:cNvSpPr>
            <a:spLocks noChangeShapeType="1"/>
          </p:cNvSpPr>
          <p:nvPr/>
        </p:nvSpPr>
        <p:spPr bwMode="auto">
          <a:xfrm flipH="1">
            <a:off x="3429000" y="609600"/>
            <a:ext cx="4343400" cy="0"/>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6552" name="Line 56">
            <a:extLst>
              <a:ext uri="{FF2B5EF4-FFF2-40B4-BE49-F238E27FC236}">
                <a16:creationId xmlns:a16="http://schemas.microsoft.com/office/drawing/2014/main" id="{655B6F7F-132F-FE23-B04D-21555ABA093C}"/>
              </a:ext>
            </a:extLst>
          </p:cNvPr>
          <p:cNvSpPr>
            <a:spLocks noChangeShapeType="1"/>
          </p:cNvSpPr>
          <p:nvPr/>
        </p:nvSpPr>
        <p:spPr bwMode="auto">
          <a:xfrm flipV="1">
            <a:off x="5562600" y="0"/>
            <a:ext cx="0" cy="6019800"/>
          </a:xfrm>
          <a:prstGeom prst="line">
            <a:avLst/>
          </a:prstGeom>
          <a:noFill/>
          <a:ln w="38100">
            <a:solidFill>
              <a:srgbClr val="99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6553" name="Line 57">
            <a:extLst>
              <a:ext uri="{FF2B5EF4-FFF2-40B4-BE49-F238E27FC236}">
                <a16:creationId xmlns:a16="http://schemas.microsoft.com/office/drawing/2014/main" id="{9D627D4A-43C3-6DD2-30FF-7193BA82DEDF}"/>
              </a:ext>
            </a:extLst>
          </p:cNvPr>
          <p:cNvSpPr>
            <a:spLocks noChangeShapeType="1"/>
          </p:cNvSpPr>
          <p:nvPr/>
        </p:nvSpPr>
        <p:spPr bwMode="auto">
          <a:xfrm>
            <a:off x="3429000" y="914400"/>
            <a:ext cx="2133600" cy="0"/>
          </a:xfrm>
          <a:prstGeom prst="line">
            <a:avLst/>
          </a:prstGeom>
          <a:noFill/>
          <a:ln w="38100">
            <a:solidFill>
              <a:schemeClr val="hlink"/>
            </a:solidFill>
            <a:round/>
            <a:headEnd type="triangle" w="med" len="me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6554" name="Line 58">
            <a:extLst>
              <a:ext uri="{FF2B5EF4-FFF2-40B4-BE49-F238E27FC236}">
                <a16:creationId xmlns:a16="http://schemas.microsoft.com/office/drawing/2014/main" id="{D00C6248-3C1A-3249-D0BD-D28972B833CC}"/>
              </a:ext>
            </a:extLst>
          </p:cNvPr>
          <p:cNvSpPr>
            <a:spLocks noChangeShapeType="1"/>
          </p:cNvSpPr>
          <p:nvPr/>
        </p:nvSpPr>
        <p:spPr bwMode="auto">
          <a:xfrm>
            <a:off x="5562600" y="1905000"/>
            <a:ext cx="1828800" cy="0"/>
          </a:xfrm>
          <a:prstGeom prst="line">
            <a:avLst/>
          </a:prstGeom>
          <a:noFill/>
          <a:ln w="38100">
            <a:solidFill>
              <a:schemeClr val="hlink"/>
            </a:solidFill>
            <a:round/>
            <a:headEnd type="triangle" w="med" len="me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6555" name="Line 59">
            <a:extLst>
              <a:ext uri="{FF2B5EF4-FFF2-40B4-BE49-F238E27FC236}">
                <a16:creationId xmlns:a16="http://schemas.microsoft.com/office/drawing/2014/main" id="{746B5D40-94C1-144C-AA33-245D3751878F}"/>
              </a:ext>
            </a:extLst>
          </p:cNvPr>
          <p:cNvSpPr>
            <a:spLocks noChangeShapeType="1"/>
          </p:cNvSpPr>
          <p:nvPr/>
        </p:nvSpPr>
        <p:spPr bwMode="auto">
          <a:xfrm>
            <a:off x="7467600" y="2667000"/>
            <a:ext cx="1828800" cy="0"/>
          </a:xfrm>
          <a:prstGeom prst="line">
            <a:avLst/>
          </a:prstGeom>
          <a:noFill/>
          <a:ln w="38100">
            <a:solidFill>
              <a:schemeClr val="hlink"/>
            </a:solidFill>
            <a:round/>
            <a:headEnd type="triangle" w="med" len="me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6556" name="Text Box 60">
            <a:extLst>
              <a:ext uri="{FF2B5EF4-FFF2-40B4-BE49-F238E27FC236}">
                <a16:creationId xmlns:a16="http://schemas.microsoft.com/office/drawing/2014/main" id="{D7B98AF1-85CD-7264-A428-08001A4D288B}"/>
              </a:ext>
            </a:extLst>
          </p:cNvPr>
          <p:cNvSpPr txBox="1">
            <a:spLocks noChangeArrowheads="1"/>
          </p:cNvSpPr>
          <p:nvPr/>
        </p:nvSpPr>
        <p:spPr bwMode="auto">
          <a:xfrm>
            <a:off x="3733800" y="1066801"/>
            <a:ext cx="1066800"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pPr>
              <a:spcBef>
                <a:spcPct val="50000"/>
              </a:spcBef>
            </a:pPr>
            <a:r>
              <a:rPr lang="en-US" altLang="en-US" sz="2000" b="1">
                <a:latin typeface="VNI-Times" pitchFamily="2" charset="0"/>
              </a:rPr>
              <a:t>GÑ 1</a:t>
            </a:r>
          </a:p>
        </p:txBody>
      </p:sp>
      <p:sp>
        <p:nvSpPr>
          <p:cNvPr id="106557" name="Text Box 61">
            <a:extLst>
              <a:ext uri="{FF2B5EF4-FFF2-40B4-BE49-F238E27FC236}">
                <a16:creationId xmlns:a16="http://schemas.microsoft.com/office/drawing/2014/main" id="{24BCABE7-BE1C-9F6D-5A73-8B8642E2668C}"/>
              </a:ext>
            </a:extLst>
          </p:cNvPr>
          <p:cNvSpPr txBox="1">
            <a:spLocks noChangeArrowheads="1"/>
          </p:cNvSpPr>
          <p:nvPr/>
        </p:nvSpPr>
        <p:spPr bwMode="auto">
          <a:xfrm>
            <a:off x="7924800" y="2209801"/>
            <a:ext cx="1066800"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pPr>
              <a:spcBef>
                <a:spcPct val="50000"/>
              </a:spcBef>
            </a:pPr>
            <a:r>
              <a:rPr lang="en-US" altLang="en-US" sz="2000" b="1">
                <a:latin typeface="VNI-Times" pitchFamily="2" charset="0"/>
              </a:rPr>
              <a:t>GÑ 3</a:t>
            </a:r>
          </a:p>
        </p:txBody>
      </p:sp>
      <p:sp>
        <p:nvSpPr>
          <p:cNvPr id="106558" name="Text Box 62">
            <a:extLst>
              <a:ext uri="{FF2B5EF4-FFF2-40B4-BE49-F238E27FC236}">
                <a16:creationId xmlns:a16="http://schemas.microsoft.com/office/drawing/2014/main" id="{9BE1F742-8B29-9701-EC0B-B349AE74AB4D}"/>
              </a:ext>
            </a:extLst>
          </p:cNvPr>
          <p:cNvSpPr txBox="1">
            <a:spLocks noChangeArrowheads="1"/>
          </p:cNvSpPr>
          <p:nvPr/>
        </p:nvSpPr>
        <p:spPr bwMode="auto">
          <a:xfrm>
            <a:off x="6019800" y="1524001"/>
            <a:ext cx="1066800"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pPr>
              <a:spcBef>
                <a:spcPct val="50000"/>
              </a:spcBef>
            </a:pPr>
            <a:r>
              <a:rPr lang="en-US" altLang="en-US" sz="2000" b="1">
                <a:latin typeface="VNI-Times" pitchFamily="2" charset="0"/>
              </a:rPr>
              <a:t>GÑ 2</a:t>
            </a:r>
          </a:p>
        </p:txBody>
      </p:sp>
      <p:sp>
        <p:nvSpPr>
          <p:cNvPr id="106559" name="Line 63">
            <a:extLst>
              <a:ext uri="{FF2B5EF4-FFF2-40B4-BE49-F238E27FC236}">
                <a16:creationId xmlns:a16="http://schemas.microsoft.com/office/drawing/2014/main" id="{F34AF144-325A-2ECA-33AB-BD7DD4840F0E}"/>
              </a:ext>
            </a:extLst>
          </p:cNvPr>
          <p:cNvSpPr>
            <a:spLocks noChangeShapeType="1"/>
          </p:cNvSpPr>
          <p:nvPr/>
        </p:nvSpPr>
        <p:spPr bwMode="auto">
          <a:xfrm flipV="1">
            <a:off x="7391400" y="0"/>
            <a:ext cx="0" cy="6019800"/>
          </a:xfrm>
          <a:prstGeom prst="line">
            <a:avLst/>
          </a:prstGeom>
          <a:noFill/>
          <a:ln w="38100">
            <a:solidFill>
              <a:srgbClr val="99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nodeType="clickEffect">
                                  <p:stCondLst>
                                    <p:cond delay="0"/>
                                  </p:stCondLst>
                                  <p:childTnLst>
                                    <p:set>
                                      <p:cBhvr>
                                        <p:cTn id="6" dur="1" fill="hold">
                                          <p:stCondLst>
                                            <p:cond delay="0"/>
                                          </p:stCondLst>
                                        </p:cTn>
                                        <p:tgtEl>
                                          <p:spTgt spid="106552"/>
                                        </p:tgtEl>
                                        <p:attrNameLst>
                                          <p:attrName>style.visibility</p:attrName>
                                        </p:attrNameLst>
                                      </p:cBhvr>
                                      <p:to>
                                        <p:strVal val="visible"/>
                                      </p:to>
                                    </p:set>
                                    <p:anim calcmode="lin" valueType="num">
                                      <p:cBhvr additive="base">
                                        <p:cTn id="7" dur="500" fill="hold"/>
                                        <p:tgtEl>
                                          <p:spTgt spid="106552"/>
                                        </p:tgtEl>
                                        <p:attrNameLst>
                                          <p:attrName>ppt_x</p:attrName>
                                        </p:attrNameLst>
                                      </p:cBhvr>
                                      <p:tavLst>
                                        <p:tav tm="0">
                                          <p:val>
                                            <p:strVal val="#ppt_x"/>
                                          </p:val>
                                        </p:tav>
                                        <p:tav tm="100000">
                                          <p:val>
                                            <p:strVal val="#ppt_x"/>
                                          </p:val>
                                        </p:tav>
                                      </p:tavLst>
                                    </p:anim>
                                    <p:anim calcmode="lin" valueType="num">
                                      <p:cBhvr additive="base">
                                        <p:cTn id="8" dur="500" fill="hold"/>
                                        <p:tgtEl>
                                          <p:spTgt spid="106552"/>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106553"/>
                                        </p:tgtEl>
                                        <p:attrNameLst>
                                          <p:attrName>style.visibility</p:attrName>
                                        </p:attrNameLst>
                                      </p:cBhvr>
                                      <p:to>
                                        <p:strVal val="visible"/>
                                      </p:to>
                                    </p:set>
                                    <p:anim calcmode="lin" valueType="num">
                                      <p:cBhvr additive="base">
                                        <p:cTn id="11" dur="500" fill="hold"/>
                                        <p:tgtEl>
                                          <p:spTgt spid="106553"/>
                                        </p:tgtEl>
                                        <p:attrNameLst>
                                          <p:attrName>ppt_x</p:attrName>
                                        </p:attrNameLst>
                                      </p:cBhvr>
                                      <p:tavLst>
                                        <p:tav tm="0">
                                          <p:val>
                                            <p:strVal val="#ppt_x"/>
                                          </p:val>
                                        </p:tav>
                                        <p:tav tm="100000">
                                          <p:val>
                                            <p:strVal val="#ppt_x"/>
                                          </p:val>
                                        </p:tav>
                                      </p:tavLst>
                                    </p:anim>
                                    <p:anim calcmode="lin" valueType="num">
                                      <p:cBhvr additive="base">
                                        <p:cTn id="12" dur="500" fill="hold"/>
                                        <p:tgtEl>
                                          <p:spTgt spid="106553"/>
                                        </p:tgtEl>
                                        <p:attrNameLst>
                                          <p:attrName>ppt_y</p:attrName>
                                        </p:attrNameLst>
                                      </p:cBhvr>
                                      <p:tavLst>
                                        <p:tav tm="0">
                                          <p:val>
                                            <p:strVal val="1+#ppt_h/2"/>
                                          </p:val>
                                        </p:tav>
                                        <p:tav tm="100000">
                                          <p:val>
                                            <p:strVal val="#ppt_y"/>
                                          </p:val>
                                        </p:tav>
                                      </p:tavLst>
                                    </p:anim>
                                  </p:childTnLst>
                                </p:cTn>
                              </p:par>
                              <p:par>
                                <p:cTn id="13" presetID="2" presetClass="entr" presetSubtype="4" fill="hold" nodeType="withEffect">
                                  <p:stCondLst>
                                    <p:cond delay="0"/>
                                  </p:stCondLst>
                                  <p:childTnLst>
                                    <p:set>
                                      <p:cBhvr>
                                        <p:cTn id="14" dur="1" fill="hold">
                                          <p:stCondLst>
                                            <p:cond delay="0"/>
                                          </p:stCondLst>
                                        </p:cTn>
                                        <p:tgtEl>
                                          <p:spTgt spid="106556"/>
                                        </p:tgtEl>
                                        <p:attrNameLst>
                                          <p:attrName>style.visibility</p:attrName>
                                        </p:attrNameLst>
                                      </p:cBhvr>
                                      <p:to>
                                        <p:strVal val="visible"/>
                                      </p:to>
                                    </p:set>
                                    <p:anim calcmode="lin" valueType="num">
                                      <p:cBhvr additive="base">
                                        <p:cTn id="15" dur="500" fill="hold"/>
                                        <p:tgtEl>
                                          <p:spTgt spid="106556"/>
                                        </p:tgtEl>
                                        <p:attrNameLst>
                                          <p:attrName>ppt_x</p:attrName>
                                        </p:attrNameLst>
                                      </p:cBhvr>
                                      <p:tavLst>
                                        <p:tav tm="0">
                                          <p:val>
                                            <p:strVal val="#ppt_x"/>
                                          </p:val>
                                        </p:tav>
                                        <p:tav tm="100000">
                                          <p:val>
                                            <p:strVal val="#ppt_x"/>
                                          </p:val>
                                        </p:tav>
                                      </p:tavLst>
                                    </p:anim>
                                    <p:anim calcmode="lin" valueType="num">
                                      <p:cBhvr additive="base">
                                        <p:cTn id="16" dur="500" fill="hold"/>
                                        <p:tgtEl>
                                          <p:spTgt spid="106556"/>
                                        </p:tgtEl>
                                        <p:attrNameLst>
                                          <p:attrName>ppt_y</p:attrName>
                                        </p:attrNameLst>
                                      </p:cBhvr>
                                      <p:tavLst>
                                        <p:tav tm="0">
                                          <p:val>
                                            <p:strVal val="1+#ppt_h/2"/>
                                          </p:val>
                                        </p:tav>
                                        <p:tav tm="100000">
                                          <p:val>
                                            <p:strVal val="#ppt_y"/>
                                          </p:val>
                                        </p:tav>
                                      </p:tavLst>
                                    </p:anim>
                                  </p:childTnLst>
                                </p:cTn>
                              </p:par>
                            </p:childTnLst>
                          </p:cTn>
                        </p:par>
                      </p:childTnLst>
                    </p:cTn>
                  </p:par>
                  <p:par>
                    <p:cTn id="17" fill="hold" nodeType="clickPar">
                      <p:stCondLst>
                        <p:cond delay="indefinite"/>
                      </p:stCondLst>
                      <p:childTnLst>
                        <p:par>
                          <p:cTn id="18" fill="hold" nodeType="withGroup">
                            <p:stCondLst>
                              <p:cond delay="0"/>
                            </p:stCondLst>
                            <p:childTnLst>
                              <p:par>
                                <p:cTn id="19" presetID="2" presetClass="entr" presetSubtype="4" fill="hold" nodeType="clickEffect">
                                  <p:stCondLst>
                                    <p:cond delay="0"/>
                                  </p:stCondLst>
                                  <p:childTnLst>
                                    <p:set>
                                      <p:cBhvr>
                                        <p:cTn id="20" dur="1" fill="hold">
                                          <p:stCondLst>
                                            <p:cond delay="0"/>
                                          </p:stCondLst>
                                        </p:cTn>
                                        <p:tgtEl>
                                          <p:spTgt spid="106559"/>
                                        </p:tgtEl>
                                        <p:attrNameLst>
                                          <p:attrName>style.visibility</p:attrName>
                                        </p:attrNameLst>
                                      </p:cBhvr>
                                      <p:to>
                                        <p:strVal val="visible"/>
                                      </p:to>
                                    </p:set>
                                    <p:anim calcmode="lin" valueType="num">
                                      <p:cBhvr additive="base">
                                        <p:cTn id="21" dur="500" fill="hold"/>
                                        <p:tgtEl>
                                          <p:spTgt spid="106559"/>
                                        </p:tgtEl>
                                        <p:attrNameLst>
                                          <p:attrName>ppt_x</p:attrName>
                                        </p:attrNameLst>
                                      </p:cBhvr>
                                      <p:tavLst>
                                        <p:tav tm="0">
                                          <p:val>
                                            <p:strVal val="#ppt_x"/>
                                          </p:val>
                                        </p:tav>
                                        <p:tav tm="100000">
                                          <p:val>
                                            <p:strVal val="#ppt_x"/>
                                          </p:val>
                                        </p:tav>
                                      </p:tavLst>
                                    </p:anim>
                                    <p:anim calcmode="lin" valueType="num">
                                      <p:cBhvr additive="base">
                                        <p:cTn id="22" dur="500" fill="hold"/>
                                        <p:tgtEl>
                                          <p:spTgt spid="106559"/>
                                        </p:tgtEl>
                                        <p:attrNameLst>
                                          <p:attrName>ppt_y</p:attrName>
                                        </p:attrNameLst>
                                      </p:cBhvr>
                                      <p:tavLst>
                                        <p:tav tm="0">
                                          <p:val>
                                            <p:strVal val="1+#ppt_h/2"/>
                                          </p:val>
                                        </p:tav>
                                        <p:tav tm="100000">
                                          <p:val>
                                            <p:strVal val="#ppt_y"/>
                                          </p:val>
                                        </p:tav>
                                      </p:tavLst>
                                    </p:anim>
                                  </p:childTnLst>
                                </p:cTn>
                              </p:par>
                              <p:par>
                                <p:cTn id="23" presetID="2" presetClass="entr" presetSubtype="4" fill="hold" nodeType="withEffect">
                                  <p:stCondLst>
                                    <p:cond delay="0"/>
                                  </p:stCondLst>
                                  <p:childTnLst>
                                    <p:set>
                                      <p:cBhvr>
                                        <p:cTn id="24" dur="1" fill="hold">
                                          <p:stCondLst>
                                            <p:cond delay="0"/>
                                          </p:stCondLst>
                                        </p:cTn>
                                        <p:tgtEl>
                                          <p:spTgt spid="106558"/>
                                        </p:tgtEl>
                                        <p:attrNameLst>
                                          <p:attrName>style.visibility</p:attrName>
                                        </p:attrNameLst>
                                      </p:cBhvr>
                                      <p:to>
                                        <p:strVal val="visible"/>
                                      </p:to>
                                    </p:set>
                                    <p:anim calcmode="lin" valueType="num">
                                      <p:cBhvr additive="base">
                                        <p:cTn id="25" dur="500" fill="hold"/>
                                        <p:tgtEl>
                                          <p:spTgt spid="106558"/>
                                        </p:tgtEl>
                                        <p:attrNameLst>
                                          <p:attrName>ppt_x</p:attrName>
                                        </p:attrNameLst>
                                      </p:cBhvr>
                                      <p:tavLst>
                                        <p:tav tm="0">
                                          <p:val>
                                            <p:strVal val="#ppt_x"/>
                                          </p:val>
                                        </p:tav>
                                        <p:tav tm="100000">
                                          <p:val>
                                            <p:strVal val="#ppt_x"/>
                                          </p:val>
                                        </p:tav>
                                      </p:tavLst>
                                    </p:anim>
                                    <p:anim calcmode="lin" valueType="num">
                                      <p:cBhvr additive="base">
                                        <p:cTn id="26" dur="500" fill="hold"/>
                                        <p:tgtEl>
                                          <p:spTgt spid="106558"/>
                                        </p:tgtEl>
                                        <p:attrNameLst>
                                          <p:attrName>ppt_y</p:attrName>
                                        </p:attrNameLst>
                                      </p:cBhvr>
                                      <p:tavLst>
                                        <p:tav tm="0">
                                          <p:val>
                                            <p:strVal val="1+#ppt_h/2"/>
                                          </p:val>
                                        </p:tav>
                                        <p:tav tm="100000">
                                          <p:val>
                                            <p:strVal val="#ppt_y"/>
                                          </p:val>
                                        </p:tav>
                                      </p:tavLst>
                                    </p:anim>
                                  </p:childTnLst>
                                </p:cTn>
                              </p:par>
                              <p:par>
                                <p:cTn id="27" presetID="2" presetClass="entr" presetSubtype="4" fill="hold" nodeType="withEffect">
                                  <p:stCondLst>
                                    <p:cond delay="0"/>
                                  </p:stCondLst>
                                  <p:childTnLst>
                                    <p:set>
                                      <p:cBhvr>
                                        <p:cTn id="28" dur="1" fill="hold">
                                          <p:stCondLst>
                                            <p:cond delay="0"/>
                                          </p:stCondLst>
                                        </p:cTn>
                                        <p:tgtEl>
                                          <p:spTgt spid="106554"/>
                                        </p:tgtEl>
                                        <p:attrNameLst>
                                          <p:attrName>style.visibility</p:attrName>
                                        </p:attrNameLst>
                                      </p:cBhvr>
                                      <p:to>
                                        <p:strVal val="visible"/>
                                      </p:to>
                                    </p:set>
                                    <p:anim calcmode="lin" valueType="num">
                                      <p:cBhvr additive="base">
                                        <p:cTn id="29" dur="500" fill="hold"/>
                                        <p:tgtEl>
                                          <p:spTgt spid="106554"/>
                                        </p:tgtEl>
                                        <p:attrNameLst>
                                          <p:attrName>ppt_x</p:attrName>
                                        </p:attrNameLst>
                                      </p:cBhvr>
                                      <p:tavLst>
                                        <p:tav tm="0">
                                          <p:val>
                                            <p:strVal val="#ppt_x"/>
                                          </p:val>
                                        </p:tav>
                                        <p:tav tm="100000">
                                          <p:val>
                                            <p:strVal val="#ppt_x"/>
                                          </p:val>
                                        </p:tav>
                                      </p:tavLst>
                                    </p:anim>
                                    <p:anim calcmode="lin" valueType="num">
                                      <p:cBhvr additive="base">
                                        <p:cTn id="30" dur="500" fill="hold"/>
                                        <p:tgtEl>
                                          <p:spTgt spid="106554"/>
                                        </p:tgtEl>
                                        <p:attrNameLst>
                                          <p:attrName>ppt_y</p:attrName>
                                        </p:attrNameLst>
                                      </p:cBhvr>
                                      <p:tavLst>
                                        <p:tav tm="0">
                                          <p:val>
                                            <p:strVal val="1+#ppt_h/2"/>
                                          </p:val>
                                        </p:tav>
                                        <p:tav tm="100000">
                                          <p:val>
                                            <p:strVal val="#ppt_y"/>
                                          </p:val>
                                        </p:tav>
                                      </p:tavLst>
                                    </p:anim>
                                  </p:childTnLst>
                                </p:cTn>
                              </p:par>
                            </p:childTnLst>
                          </p:cTn>
                        </p:par>
                      </p:childTnLst>
                    </p:cTn>
                  </p:par>
                  <p:par>
                    <p:cTn id="31" fill="hold" nodeType="clickPar">
                      <p:stCondLst>
                        <p:cond delay="indefinite"/>
                      </p:stCondLst>
                      <p:childTnLst>
                        <p:par>
                          <p:cTn id="32" fill="hold" nodeType="withGroup">
                            <p:stCondLst>
                              <p:cond delay="0"/>
                            </p:stCondLst>
                            <p:childTnLst>
                              <p:par>
                                <p:cTn id="33" presetID="2" presetClass="entr" presetSubtype="4" fill="hold" nodeType="clickEffect">
                                  <p:stCondLst>
                                    <p:cond delay="0"/>
                                  </p:stCondLst>
                                  <p:childTnLst>
                                    <p:set>
                                      <p:cBhvr>
                                        <p:cTn id="34" dur="1" fill="hold">
                                          <p:stCondLst>
                                            <p:cond delay="0"/>
                                          </p:stCondLst>
                                        </p:cTn>
                                        <p:tgtEl>
                                          <p:spTgt spid="106555"/>
                                        </p:tgtEl>
                                        <p:attrNameLst>
                                          <p:attrName>style.visibility</p:attrName>
                                        </p:attrNameLst>
                                      </p:cBhvr>
                                      <p:to>
                                        <p:strVal val="visible"/>
                                      </p:to>
                                    </p:set>
                                    <p:anim calcmode="lin" valueType="num">
                                      <p:cBhvr additive="base">
                                        <p:cTn id="35" dur="500" fill="hold"/>
                                        <p:tgtEl>
                                          <p:spTgt spid="106555"/>
                                        </p:tgtEl>
                                        <p:attrNameLst>
                                          <p:attrName>ppt_x</p:attrName>
                                        </p:attrNameLst>
                                      </p:cBhvr>
                                      <p:tavLst>
                                        <p:tav tm="0">
                                          <p:val>
                                            <p:strVal val="#ppt_x"/>
                                          </p:val>
                                        </p:tav>
                                        <p:tav tm="100000">
                                          <p:val>
                                            <p:strVal val="#ppt_x"/>
                                          </p:val>
                                        </p:tav>
                                      </p:tavLst>
                                    </p:anim>
                                    <p:anim calcmode="lin" valueType="num">
                                      <p:cBhvr additive="base">
                                        <p:cTn id="36" dur="500" fill="hold"/>
                                        <p:tgtEl>
                                          <p:spTgt spid="106555"/>
                                        </p:tgtEl>
                                        <p:attrNameLst>
                                          <p:attrName>ppt_y</p:attrName>
                                        </p:attrNameLst>
                                      </p:cBhvr>
                                      <p:tavLst>
                                        <p:tav tm="0">
                                          <p:val>
                                            <p:strVal val="1+#ppt_h/2"/>
                                          </p:val>
                                        </p:tav>
                                        <p:tav tm="100000">
                                          <p:val>
                                            <p:strVal val="#ppt_y"/>
                                          </p:val>
                                        </p:tav>
                                      </p:tavLst>
                                    </p:anim>
                                  </p:childTnLst>
                                </p:cTn>
                              </p:par>
                              <p:par>
                                <p:cTn id="37" presetID="2" presetClass="entr" presetSubtype="4" fill="hold" nodeType="withEffect">
                                  <p:stCondLst>
                                    <p:cond delay="0"/>
                                  </p:stCondLst>
                                  <p:childTnLst>
                                    <p:set>
                                      <p:cBhvr>
                                        <p:cTn id="38" dur="1" fill="hold">
                                          <p:stCondLst>
                                            <p:cond delay="0"/>
                                          </p:stCondLst>
                                        </p:cTn>
                                        <p:tgtEl>
                                          <p:spTgt spid="106557"/>
                                        </p:tgtEl>
                                        <p:attrNameLst>
                                          <p:attrName>style.visibility</p:attrName>
                                        </p:attrNameLst>
                                      </p:cBhvr>
                                      <p:to>
                                        <p:strVal val="visible"/>
                                      </p:to>
                                    </p:set>
                                    <p:anim calcmode="lin" valueType="num">
                                      <p:cBhvr additive="base">
                                        <p:cTn id="39" dur="500" fill="hold"/>
                                        <p:tgtEl>
                                          <p:spTgt spid="106557"/>
                                        </p:tgtEl>
                                        <p:attrNameLst>
                                          <p:attrName>ppt_x</p:attrName>
                                        </p:attrNameLst>
                                      </p:cBhvr>
                                      <p:tavLst>
                                        <p:tav tm="0">
                                          <p:val>
                                            <p:strVal val="#ppt_x"/>
                                          </p:val>
                                        </p:tav>
                                        <p:tav tm="100000">
                                          <p:val>
                                            <p:strVal val="#ppt_x"/>
                                          </p:val>
                                        </p:tav>
                                      </p:tavLst>
                                    </p:anim>
                                    <p:anim calcmode="lin" valueType="num">
                                      <p:cBhvr additive="base">
                                        <p:cTn id="40" dur="500" fill="hold"/>
                                        <p:tgtEl>
                                          <p:spTgt spid="10655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6556" grpId="0"/>
      <p:bldP spid="106557" grpId="0"/>
      <p:bldP spid="106558" grpId="0"/>
    </p:bldLst>
  </p:timing>
</p:sld>
</file>

<file path=ppt/slides/slide34.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33801" name="Rectangle 33800">
            <a:extLst>
              <a:ext uri="{FF2B5EF4-FFF2-40B4-BE49-F238E27FC236}">
                <a16:creationId xmlns:a16="http://schemas.microsoft.com/office/drawing/2014/main" id="{BACC6370-2D7E-4714-9D71-7542949D7D5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w="12700" cap="flat" cmpd="sng" algn="ctr">
            <a:noFill/>
            <a:prstDash val="solid"/>
            <a:miter lim="800000"/>
          </a:ln>
          <a:effectLst/>
          <a:extLs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803" name="Rectangle 33802">
            <a:extLst>
              <a:ext uri="{FF2B5EF4-FFF2-40B4-BE49-F238E27FC236}">
                <a16:creationId xmlns:a16="http://schemas.microsoft.com/office/drawing/2014/main" id="{256B2C21-A230-48C0-8DF1-C46611373C44}"/>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flipH="1">
            <a:off x="-1410084" y="1410082"/>
            <a:ext cx="6858000" cy="4037836"/>
          </a:xfrm>
          <a:prstGeom prst="rect">
            <a:avLst/>
          </a:prstGeom>
          <a:gradFill>
            <a:gsLst>
              <a:gs pos="8000">
                <a:srgbClr val="000000"/>
              </a:gs>
              <a:gs pos="100000">
                <a:schemeClr val="accent1">
                  <a:lumMod val="75000"/>
                </a:schemeClr>
              </a:gs>
            </a:gsLst>
            <a:lin ang="3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805" name="Rectangle 33804">
            <a:extLst>
              <a:ext uri="{FF2B5EF4-FFF2-40B4-BE49-F238E27FC236}">
                <a16:creationId xmlns:a16="http://schemas.microsoft.com/office/drawing/2014/main" id="{3847E18C-932D-4C95-AABA-FEC7C9499AD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flipH="1">
            <a:off x="-1410085" y="1420219"/>
            <a:ext cx="6857999" cy="4037839"/>
          </a:xfrm>
          <a:prstGeom prst="rect">
            <a:avLst/>
          </a:prstGeom>
          <a:gradFill>
            <a:gsLst>
              <a:gs pos="0">
                <a:srgbClr val="000000">
                  <a:alpha val="0"/>
                </a:srgbClr>
              </a:gs>
              <a:gs pos="99000">
                <a:schemeClr val="accent1">
                  <a:alpha val="46000"/>
                </a:schemeClr>
              </a:gs>
            </a:gsLst>
            <a:lin ang="1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807" name="Rectangle 33806">
            <a:extLst>
              <a:ext uri="{FF2B5EF4-FFF2-40B4-BE49-F238E27FC236}">
                <a16:creationId xmlns:a16="http://schemas.microsoft.com/office/drawing/2014/main" id="{3150CB11-0C61-439E-910F-5787759E72A0}"/>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flipH="1">
            <a:off x="767923" y="3588085"/>
            <a:ext cx="2501979" cy="4037841"/>
          </a:xfrm>
          <a:prstGeom prst="rect">
            <a:avLst/>
          </a:prstGeom>
          <a:gradFill>
            <a:gsLst>
              <a:gs pos="2000">
                <a:schemeClr val="accent1">
                  <a:alpha val="29000"/>
                </a:schemeClr>
              </a:gs>
              <a:gs pos="100000">
                <a:srgbClr val="000000">
                  <a:alpha val="30000"/>
                </a:srgbClr>
              </a:gs>
            </a:gsLst>
            <a:lin ang="7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3809" name="Freeform: Shape 33808">
            <a:extLst>
              <a:ext uri="{FF2B5EF4-FFF2-40B4-BE49-F238E27FC236}">
                <a16:creationId xmlns:a16="http://schemas.microsoft.com/office/drawing/2014/main" id="{43F8A58B-5155-44CE-A5FF-7647B47D0A7A}"/>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20635413">
            <a:off x="-501737" y="969718"/>
            <a:ext cx="3900357" cy="4178958"/>
          </a:xfrm>
          <a:custGeom>
            <a:avLst/>
            <a:gdLst>
              <a:gd name="connsiteX0" fmla="*/ 2432225 w 3900357"/>
              <a:gd name="connsiteY0" fmla="*/ 93939 h 4178958"/>
              <a:gd name="connsiteX1" fmla="*/ 3900357 w 3900357"/>
              <a:gd name="connsiteY1" fmla="*/ 2089479 h 4178958"/>
              <a:gd name="connsiteX2" fmla="*/ 1810878 w 3900357"/>
              <a:gd name="connsiteY2" fmla="*/ 4178958 h 4178958"/>
              <a:gd name="connsiteX3" fmla="*/ 78249 w 3900357"/>
              <a:gd name="connsiteY3" fmla="*/ 3257727 h 4178958"/>
              <a:gd name="connsiteX4" fmla="*/ 0 w 3900357"/>
              <a:gd name="connsiteY4" fmla="*/ 3128923 h 4178958"/>
              <a:gd name="connsiteX5" fmla="*/ 831324 w 3900357"/>
              <a:gd name="connsiteY5" fmla="*/ 244281 h 4178958"/>
              <a:gd name="connsiteX6" fmla="*/ 997559 w 3900357"/>
              <a:gd name="connsiteY6" fmla="*/ 164202 h 4178958"/>
              <a:gd name="connsiteX7" fmla="*/ 1810878 w 3900357"/>
              <a:gd name="connsiteY7" fmla="*/ 0 h 4178958"/>
              <a:gd name="connsiteX8" fmla="*/ 2432225 w 3900357"/>
              <a:gd name="connsiteY8" fmla="*/ 93939 h 4178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00357" h="4178958">
                <a:moveTo>
                  <a:pt x="2432225" y="93939"/>
                </a:moveTo>
                <a:cubicBezTo>
                  <a:pt x="3282786" y="358491"/>
                  <a:pt x="3900357" y="1151865"/>
                  <a:pt x="3900357" y="2089479"/>
                </a:cubicBezTo>
                <a:cubicBezTo>
                  <a:pt x="3900357" y="3243466"/>
                  <a:pt x="2964865" y="4178958"/>
                  <a:pt x="1810878" y="4178958"/>
                </a:cubicBezTo>
                <a:cubicBezTo>
                  <a:pt x="1089636" y="4178958"/>
                  <a:pt x="453744" y="3813531"/>
                  <a:pt x="78249" y="3257727"/>
                </a:cubicBezTo>
                <a:lnTo>
                  <a:pt x="0" y="3128923"/>
                </a:lnTo>
                <a:lnTo>
                  <a:pt x="831324" y="244281"/>
                </a:lnTo>
                <a:lnTo>
                  <a:pt x="997559" y="164202"/>
                </a:lnTo>
                <a:cubicBezTo>
                  <a:pt x="1247540" y="58468"/>
                  <a:pt x="1522381" y="0"/>
                  <a:pt x="1810878" y="0"/>
                </a:cubicBezTo>
                <a:cubicBezTo>
                  <a:pt x="2027251" y="0"/>
                  <a:pt x="2235942" y="32888"/>
                  <a:pt x="2432225" y="93939"/>
                </a:cubicBezTo>
                <a:close/>
              </a:path>
            </a:pathLst>
          </a:custGeom>
          <a:gradFill>
            <a:gsLst>
              <a:gs pos="29000">
                <a:srgbClr val="000000">
                  <a:alpha val="0"/>
                </a:srgbClr>
              </a:gs>
              <a:gs pos="100000">
                <a:schemeClr val="accent1">
                  <a:alpha val="43000"/>
                </a:schemeClr>
              </a:gs>
            </a:gsLst>
            <a:lin ang="1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33811" name="Rectangle 33810">
            <a:extLst>
              <a:ext uri="{FF2B5EF4-FFF2-40B4-BE49-F238E27FC236}">
                <a16:creationId xmlns:a16="http://schemas.microsoft.com/office/drawing/2014/main" id="{443F2ACA-E6D6-4028-82DD-F03C262D5DE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flipH="1">
            <a:off x="-1410095" y="1410079"/>
            <a:ext cx="6858003" cy="4037835"/>
          </a:xfrm>
          <a:prstGeom prst="rect">
            <a:avLst/>
          </a:prstGeom>
          <a:gradFill>
            <a:gsLst>
              <a:gs pos="0">
                <a:srgbClr val="000000">
                  <a:alpha val="0"/>
                </a:srgbClr>
              </a:gs>
              <a:gs pos="99000">
                <a:schemeClr val="accent1">
                  <a:lumMod val="60000"/>
                  <a:lumOff val="40000"/>
                  <a:alpha val="11000"/>
                </a:schemeClr>
              </a:gs>
            </a:gsLst>
            <a:lin ang="7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794" name="Rectangle 2">
            <a:extLst>
              <a:ext uri="{FF2B5EF4-FFF2-40B4-BE49-F238E27FC236}">
                <a16:creationId xmlns:a16="http://schemas.microsoft.com/office/drawing/2014/main" id="{0B4991EE-9918-8FE6-0AD8-E15B544575A9}"/>
              </a:ext>
            </a:extLst>
          </p:cNvPr>
          <p:cNvSpPr>
            <a:spLocks noGrp="1" noChangeArrowheads="1"/>
          </p:cNvSpPr>
          <p:nvPr>
            <p:ph type="title"/>
          </p:nvPr>
        </p:nvSpPr>
        <p:spPr>
          <a:xfrm>
            <a:off x="586478" y="1683756"/>
            <a:ext cx="3115265" cy="2396359"/>
          </a:xfrm>
        </p:spPr>
        <p:txBody>
          <a:bodyPr anchor="b">
            <a:normAutofit/>
          </a:bodyPr>
          <a:lstStyle/>
          <a:p>
            <a:pPr algn="ctr" eaLnBrk="1" hangingPunct="1"/>
            <a:r>
              <a:rPr lang="en-US" altLang="en-US" sz="4000" dirty="0" err="1">
                <a:solidFill>
                  <a:srgbClr val="FFFFFF"/>
                </a:solidFill>
                <a:latin typeface="VNI-Souvir" pitchFamily="2" charset="0"/>
              </a:rPr>
              <a:t>Löïa</a:t>
            </a:r>
            <a:r>
              <a:rPr lang="en-US" altLang="en-US" sz="4000" dirty="0">
                <a:solidFill>
                  <a:srgbClr val="FFFFFF"/>
                </a:solidFill>
                <a:latin typeface="VNI-Souvir" pitchFamily="2" charset="0"/>
              </a:rPr>
              <a:t> </a:t>
            </a:r>
            <a:r>
              <a:rPr lang="en-US" altLang="en-US" sz="4000" dirty="0" err="1">
                <a:solidFill>
                  <a:srgbClr val="FFFFFF"/>
                </a:solidFill>
                <a:latin typeface="VNI-Souvir" pitchFamily="2" charset="0"/>
              </a:rPr>
              <a:t>choïn</a:t>
            </a:r>
            <a:r>
              <a:rPr lang="en-US" altLang="en-US" sz="4000" dirty="0">
                <a:solidFill>
                  <a:srgbClr val="FFFFFF"/>
                </a:solidFill>
                <a:latin typeface="VNI-Souvir" pitchFamily="2" charset="0"/>
              </a:rPr>
              <a:t> </a:t>
            </a:r>
            <a:r>
              <a:rPr lang="en-US" altLang="en-US" sz="4000" dirty="0" err="1">
                <a:solidFill>
                  <a:srgbClr val="FFFFFF"/>
                </a:solidFill>
                <a:latin typeface="VNI-Souvir" pitchFamily="2" charset="0"/>
              </a:rPr>
              <a:t>saûn</a:t>
            </a:r>
            <a:r>
              <a:rPr lang="en-US" altLang="en-US" sz="4000" dirty="0">
                <a:solidFill>
                  <a:srgbClr val="FFFFFF"/>
                </a:solidFill>
                <a:latin typeface="VNI-Souvir" pitchFamily="2" charset="0"/>
              </a:rPr>
              <a:t> </a:t>
            </a:r>
            <a:r>
              <a:rPr lang="en-US" altLang="en-US" sz="4000" dirty="0" err="1">
                <a:solidFill>
                  <a:srgbClr val="FFFFFF"/>
                </a:solidFill>
                <a:latin typeface="VNI-Souvir" pitchFamily="2" charset="0"/>
              </a:rPr>
              <a:t>xuaát</a:t>
            </a:r>
            <a:r>
              <a:rPr lang="en-US" altLang="en-US" sz="4000" dirty="0">
                <a:solidFill>
                  <a:srgbClr val="FFFFFF"/>
                </a:solidFill>
                <a:latin typeface="VNI-Souvir" pitchFamily="2" charset="0"/>
              </a:rPr>
              <a:t> </a:t>
            </a:r>
            <a:r>
              <a:rPr lang="en-US" altLang="en-US" sz="4000" dirty="0" err="1">
                <a:solidFill>
                  <a:srgbClr val="FFFFFF"/>
                </a:solidFill>
                <a:latin typeface="VNI-Souvir" pitchFamily="2" charset="0"/>
              </a:rPr>
              <a:t>trong</a:t>
            </a:r>
            <a:r>
              <a:rPr lang="en-US" altLang="en-US" sz="4000" dirty="0">
                <a:solidFill>
                  <a:srgbClr val="FFFFFF"/>
                </a:solidFill>
                <a:latin typeface="VNI-Souvir" pitchFamily="2" charset="0"/>
              </a:rPr>
              <a:t> </a:t>
            </a:r>
            <a:r>
              <a:rPr lang="en-US" altLang="en-US" sz="4000" dirty="0" err="1">
                <a:solidFill>
                  <a:srgbClr val="FFFFFF"/>
                </a:solidFill>
                <a:latin typeface="VNI-Souvir" pitchFamily="2" charset="0"/>
              </a:rPr>
              <a:t>giai</a:t>
            </a:r>
            <a:r>
              <a:rPr lang="en-US" altLang="en-US" sz="4000" dirty="0">
                <a:solidFill>
                  <a:srgbClr val="FFFFFF"/>
                </a:solidFill>
                <a:latin typeface="VNI-Souvir" pitchFamily="2" charset="0"/>
              </a:rPr>
              <a:t> </a:t>
            </a:r>
            <a:r>
              <a:rPr lang="en-US" altLang="en-US" sz="4000" dirty="0" err="1">
                <a:solidFill>
                  <a:srgbClr val="FFFFFF"/>
                </a:solidFill>
                <a:latin typeface="VNI-Souvir" pitchFamily="2" charset="0"/>
              </a:rPr>
              <a:t>ñoaïn</a:t>
            </a:r>
            <a:r>
              <a:rPr lang="en-US" altLang="en-US" sz="4000" dirty="0">
                <a:solidFill>
                  <a:srgbClr val="FFFFFF"/>
                </a:solidFill>
                <a:latin typeface="VNI-Souvir" pitchFamily="2" charset="0"/>
              </a:rPr>
              <a:t> </a:t>
            </a:r>
            <a:r>
              <a:rPr lang="en-US" altLang="en-US" sz="4000" dirty="0" err="1">
                <a:solidFill>
                  <a:srgbClr val="FFFFFF"/>
                </a:solidFill>
                <a:latin typeface="VNI-Souvir" pitchFamily="2" charset="0"/>
              </a:rPr>
              <a:t>naøo</a:t>
            </a:r>
            <a:r>
              <a:rPr lang="en-US" altLang="en-US" sz="4000" dirty="0">
                <a:solidFill>
                  <a:srgbClr val="FFFFFF"/>
                </a:solidFill>
                <a:latin typeface="VNI-Souvir" pitchFamily="2" charset="0"/>
              </a:rPr>
              <a:t>?</a:t>
            </a:r>
          </a:p>
        </p:txBody>
      </p:sp>
      <p:graphicFrame>
        <p:nvGraphicFramePr>
          <p:cNvPr id="33797" name="Rectangle 3">
            <a:extLst>
              <a:ext uri="{FF2B5EF4-FFF2-40B4-BE49-F238E27FC236}">
                <a16:creationId xmlns:a16="http://schemas.microsoft.com/office/drawing/2014/main" id="{D8640460-E5AA-3964-0CE2-4B2E835EF584}"/>
              </a:ext>
            </a:extLst>
          </p:cNvPr>
          <p:cNvGraphicFramePr/>
          <p:nvPr>
            <p:extLst>
              <p:ext uri="{D42A27DB-BD31-4B8C-83A1-F6EECF244321}">
                <p14:modId xmlns:p14="http://schemas.microsoft.com/office/powerpoint/2010/main" val="540101403"/>
              </p:ext>
            </p:extLst>
          </p:nvPr>
        </p:nvGraphicFramePr>
        <p:xfrm>
          <a:off x="4188840" y="702036"/>
          <a:ext cx="7850760" cy="545392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34825" name="Rectangle 34824">
            <a:extLst>
              <a:ext uri="{FF2B5EF4-FFF2-40B4-BE49-F238E27FC236}">
                <a16:creationId xmlns:a16="http://schemas.microsoft.com/office/drawing/2014/main" id="{BACC6370-2D7E-4714-9D71-7542949D7D5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w="12700" cap="flat" cmpd="sng" algn="ctr">
            <a:noFill/>
            <a:prstDash val="solid"/>
            <a:miter lim="800000"/>
          </a:ln>
          <a:effectLst/>
          <a:extLs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827" name="Rectangle 34826">
            <a:extLst>
              <a:ext uri="{FF2B5EF4-FFF2-40B4-BE49-F238E27FC236}">
                <a16:creationId xmlns:a16="http://schemas.microsoft.com/office/drawing/2014/main" id="{F68B3F68-107C-434F-AA38-110D5EA91B8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H="1">
            <a:off x="2" y="0"/>
            <a:ext cx="12191998" cy="2170031"/>
          </a:xfrm>
          <a:prstGeom prst="rect">
            <a:avLst/>
          </a:prstGeom>
          <a:gradFill>
            <a:gsLst>
              <a:gs pos="0">
                <a:srgbClr val="000000">
                  <a:alpha val="96000"/>
                </a:srgbClr>
              </a:gs>
              <a:gs pos="100000">
                <a:schemeClr val="accent1">
                  <a:lumMod val="75000"/>
                </a:schemeClr>
              </a:gs>
            </a:gsLst>
            <a:lin ang="19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829" name="Rectangle 34828">
            <a:extLst>
              <a:ext uri="{FF2B5EF4-FFF2-40B4-BE49-F238E27FC236}">
                <a16:creationId xmlns:a16="http://schemas.microsoft.com/office/drawing/2014/main" id="{AAD0DBB9-1A4B-4391-81D4-CB19F9AB918A}"/>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H="1">
            <a:off x="8082819" y="0"/>
            <a:ext cx="4097211" cy="2170661"/>
          </a:xfrm>
          <a:prstGeom prst="rect">
            <a:avLst/>
          </a:prstGeom>
          <a:gradFill>
            <a:gsLst>
              <a:gs pos="19000">
                <a:schemeClr val="accent1">
                  <a:lumMod val="50000"/>
                  <a:alpha val="68000"/>
                </a:schemeClr>
              </a:gs>
              <a:gs pos="100000">
                <a:schemeClr val="accent1">
                  <a:alpha val="48000"/>
                </a:schemeClr>
              </a:gs>
            </a:gsLst>
            <a:lin ang="19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831" name="Rectangle 34830">
            <a:extLst>
              <a:ext uri="{FF2B5EF4-FFF2-40B4-BE49-F238E27FC236}">
                <a16:creationId xmlns:a16="http://schemas.microsoft.com/office/drawing/2014/main" id="{063BBA22-50EA-4C4D-BE05-F1CE4E63AA5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16200000" flipH="1">
            <a:off x="5010646" y="-5010043"/>
            <a:ext cx="2170709" cy="12192000"/>
          </a:xfrm>
          <a:prstGeom prst="rect">
            <a:avLst/>
          </a:prstGeom>
          <a:gradFill>
            <a:gsLst>
              <a:gs pos="23000">
                <a:schemeClr val="accent1">
                  <a:lumMod val="75000"/>
                  <a:alpha val="16000"/>
                </a:schemeClr>
              </a:gs>
              <a:gs pos="99000">
                <a:srgbClr val="000000">
                  <a:alpha val="45000"/>
                </a:srgbClr>
              </a:gs>
            </a:gsLst>
            <a:lin ang="21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818" name="Rectangle 2">
            <a:extLst>
              <a:ext uri="{FF2B5EF4-FFF2-40B4-BE49-F238E27FC236}">
                <a16:creationId xmlns:a16="http://schemas.microsoft.com/office/drawing/2014/main" id="{EDC00095-BF7E-4A57-86BA-7C85FB2D7EBE}"/>
              </a:ext>
            </a:extLst>
          </p:cNvPr>
          <p:cNvSpPr>
            <a:spLocks noGrp="1" noChangeArrowheads="1"/>
          </p:cNvSpPr>
          <p:nvPr>
            <p:ph type="title"/>
          </p:nvPr>
        </p:nvSpPr>
        <p:spPr>
          <a:xfrm>
            <a:off x="1383564" y="348865"/>
            <a:ext cx="9718111" cy="1576446"/>
          </a:xfrm>
        </p:spPr>
        <p:txBody>
          <a:bodyPr anchor="ctr">
            <a:normAutofit/>
          </a:bodyPr>
          <a:lstStyle/>
          <a:p>
            <a:pPr eaLnBrk="1" hangingPunct="1"/>
            <a:r>
              <a:rPr lang="en-US" altLang="en-US" sz="4000" dirty="0">
                <a:solidFill>
                  <a:srgbClr val="FFFFFF"/>
                </a:solidFill>
                <a:latin typeface="VNI-Souvir" pitchFamily="2" charset="0"/>
              </a:rPr>
              <a:t>II. </a:t>
            </a:r>
            <a:r>
              <a:rPr lang="en-US" altLang="en-US" sz="4000" dirty="0" err="1">
                <a:solidFill>
                  <a:srgbClr val="FFFFFF"/>
                </a:solidFill>
                <a:latin typeface="VNI-Souvir" pitchFamily="2" charset="0"/>
              </a:rPr>
              <a:t>NGUYEÂN</a:t>
            </a:r>
            <a:r>
              <a:rPr lang="en-US" altLang="en-US" sz="4000" dirty="0">
                <a:solidFill>
                  <a:srgbClr val="FFFFFF"/>
                </a:solidFill>
                <a:latin typeface="VNI-Souvir" pitchFamily="2" charset="0"/>
              </a:rPr>
              <a:t> </a:t>
            </a:r>
            <a:r>
              <a:rPr lang="en-US" altLang="en-US" sz="4000" dirty="0" err="1">
                <a:solidFill>
                  <a:srgbClr val="FFFFFF"/>
                </a:solidFill>
                <a:latin typeface="VNI-Souvir" pitchFamily="2" charset="0"/>
              </a:rPr>
              <a:t>TAÉC</a:t>
            </a:r>
            <a:r>
              <a:rPr lang="en-US" altLang="en-US" sz="4000" dirty="0">
                <a:solidFill>
                  <a:srgbClr val="FFFFFF"/>
                </a:solidFill>
                <a:latin typeface="VNI-Souvir" pitchFamily="2" charset="0"/>
              </a:rPr>
              <a:t> </a:t>
            </a:r>
            <a:r>
              <a:rPr lang="en-US" altLang="en-US" sz="4000" dirty="0" err="1">
                <a:solidFill>
                  <a:srgbClr val="FFFFFF"/>
                </a:solidFill>
                <a:latin typeface="VNI-Souvir" pitchFamily="2" charset="0"/>
              </a:rPr>
              <a:t>SAÛN</a:t>
            </a:r>
            <a:r>
              <a:rPr lang="en-US" altLang="en-US" sz="4000" dirty="0">
                <a:solidFill>
                  <a:srgbClr val="FFFFFF"/>
                </a:solidFill>
                <a:latin typeface="VNI-Souvir" pitchFamily="2" charset="0"/>
              </a:rPr>
              <a:t> </a:t>
            </a:r>
            <a:r>
              <a:rPr lang="en-US" altLang="en-US" sz="4000" dirty="0" err="1">
                <a:solidFill>
                  <a:srgbClr val="FFFFFF"/>
                </a:solidFill>
                <a:latin typeface="VNI-Souvir" pitchFamily="2" charset="0"/>
              </a:rPr>
              <a:t>XUAÁT</a:t>
            </a:r>
            <a:br>
              <a:rPr lang="en-US" altLang="en-US" sz="4000" dirty="0">
                <a:solidFill>
                  <a:srgbClr val="FFFFFF"/>
                </a:solidFill>
                <a:latin typeface="VNI-Souvir" pitchFamily="2" charset="0"/>
              </a:rPr>
            </a:br>
            <a:endParaRPr lang="en-US" altLang="en-US" sz="4000" dirty="0">
              <a:solidFill>
                <a:srgbClr val="FFFFFF"/>
              </a:solidFill>
              <a:latin typeface="VNI-Souvir" pitchFamily="2" charset="0"/>
            </a:endParaRPr>
          </a:p>
        </p:txBody>
      </p:sp>
      <p:graphicFrame>
        <p:nvGraphicFramePr>
          <p:cNvPr id="34821" name="Rectangle 3">
            <a:extLst>
              <a:ext uri="{FF2B5EF4-FFF2-40B4-BE49-F238E27FC236}">
                <a16:creationId xmlns:a16="http://schemas.microsoft.com/office/drawing/2014/main" id="{37B6AF89-C95A-9827-83FC-0BC1106AD228}"/>
              </a:ext>
            </a:extLst>
          </p:cNvPr>
          <p:cNvGraphicFramePr/>
          <p:nvPr>
            <p:extLst>
              <p:ext uri="{D42A27DB-BD31-4B8C-83A1-F6EECF244321}">
                <p14:modId xmlns:p14="http://schemas.microsoft.com/office/powerpoint/2010/main" val="2836176716"/>
              </p:ext>
            </p:extLst>
          </p:nvPr>
        </p:nvGraphicFramePr>
        <p:xfrm>
          <a:off x="644056" y="2615979"/>
          <a:ext cx="10927829" cy="3689405"/>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35848" name="Rectangle 35847">
            <a:extLst>
              <a:ext uri="{FF2B5EF4-FFF2-40B4-BE49-F238E27FC236}">
                <a16:creationId xmlns:a16="http://schemas.microsoft.com/office/drawing/2014/main" id="{907EF6B7-1338-4443-8C46-6A318D952DF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48" y="0"/>
            <a:ext cx="12188952"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850" name="Freeform: Shape 35849">
            <a:extLst>
              <a:ext uri="{FF2B5EF4-FFF2-40B4-BE49-F238E27FC236}">
                <a16:creationId xmlns:a16="http://schemas.microsoft.com/office/drawing/2014/main" id="{DAAE4CDD-124C-4DCF-9584-B6033B545DD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 y="0"/>
            <a:ext cx="4167271" cy="6858000"/>
          </a:xfrm>
          <a:custGeom>
            <a:avLst/>
            <a:gdLst>
              <a:gd name="connsiteX0" fmla="*/ 0 w 4167271"/>
              <a:gd name="connsiteY0" fmla="*/ 0 h 6858000"/>
              <a:gd name="connsiteX1" fmla="*/ 2259550 w 4167271"/>
              <a:gd name="connsiteY1" fmla="*/ 0 h 6858000"/>
              <a:gd name="connsiteX2" fmla="*/ 2387803 w 4167271"/>
              <a:gd name="connsiteY2" fmla="*/ 82222 h 6858000"/>
              <a:gd name="connsiteX3" fmla="*/ 4167271 w 4167271"/>
              <a:gd name="connsiteY3" fmla="*/ 3429000 h 6858000"/>
              <a:gd name="connsiteX4" fmla="*/ 2387803 w 4167271"/>
              <a:gd name="connsiteY4" fmla="*/ 6775779 h 6858000"/>
              <a:gd name="connsiteX5" fmla="*/ 2259550 w 4167271"/>
              <a:gd name="connsiteY5" fmla="*/ 6858000 h 6858000"/>
              <a:gd name="connsiteX6" fmla="*/ 0 w 4167271"/>
              <a:gd name="connsiteY6"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67271" h="6858000">
                <a:moveTo>
                  <a:pt x="0" y="0"/>
                </a:moveTo>
                <a:lnTo>
                  <a:pt x="2259550" y="0"/>
                </a:lnTo>
                <a:lnTo>
                  <a:pt x="2387803" y="82222"/>
                </a:lnTo>
                <a:cubicBezTo>
                  <a:pt x="3461407" y="807534"/>
                  <a:pt x="4167271" y="2035835"/>
                  <a:pt x="4167271" y="3429000"/>
                </a:cubicBezTo>
                <a:cubicBezTo>
                  <a:pt x="4167271" y="4822165"/>
                  <a:pt x="3461407" y="6050467"/>
                  <a:pt x="2387803" y="6775779"/>
                </a:cubicBezTo>
                <a:lnTo>
                  <a:pt x="2259550" y="6858000"/>
                </a:lnTo>
                <a:lnTo>
                  <a:pt x="0" y="6858000"/>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842" name="Rectangle 2">
            <a:extLst>
              <a:ext uri="{FF2B5EF4-FFF2-40B4-BE49-F238E27FC236}">
                <a16:creationId xmlns:a16="http://schemas.microsoft.com/office/drawing/2014/main" id="{F304914F-6FA0-224A-F966-F49F25F99901}"/>
              </a:ext>
            </a:extLst>
          </p:cNvPr>
          <p:cNvSpPr>
            <a:spLocks noGrp="1" noChangeArrowheads="1"/>
          </p:cNvSpPr>
          <p:nvPr>
            <p:ph type="title"/>
          </p:nvPr>
        </p:nvSpPr>
        <p:spPr>
          <a:xfrm>
            <a:off x="686834" y="1153572"/>
            <a:ext cx="3200400" cy="4461163"/>
          </a:xfrm>
        </p:spPr>
        <p:txBody>
          <a:bodyPr>
            <a:normAutofit/>
          </a:bodyPr>
          <a:lstStyle/>
          <a:p>
            <a:pPr eaLnBrk="1" hangingPunct="1"/>
            <a:r>
              <a:rPr lang="en-US" altLang="en-US" sz="3200" b="1" dirty="0">
                <a:solidFill>
                  <a:srgbClr val="FFFFFF"/>
                </a:solidFill>
                <a:latin typeface="VNI-Souvir" pitchFamily="2" charset="0"/>
              </a:rPr>
              <a:t>1. </a:t>
            </a:r>
            <a:r>
              <a:rPr lang="en-US" altLang="en-US" sz="3200" b="1" dirty="0" err="1">
                <a:solidFill>
                  <a:srgbClr val="FFFFFF"/>
                </a:solidFill>
                <a:latin typeface="VNI-Souvir" pitchFamily="2" charset="0"/>
              </a:rPr>
              <a:t>Phoái</a:t>
            </a:r>
            <a:r>
              <a:rPr lang="en-US" altLang="en-US" sz="3200" b="1" dirty="0">
                <a:solidFill>
                  <a:srgbClr val="FFFFFF"/>
                </a:solidFill>
                <a:latin typeface="VNI-Souvir" pitchFamily="2" charset="0"/>
              </a:rPr>
              <a:t> </a:t>
            </a:r>
            <a:r>
              <a:rPr lang="en-US" altLang="en-US" sz="3200" b="1" dirty="0" err="1">
                <a:solidFill>
                  <a:srgbClr val="FFFFFF"/>
                </a:solidFill>
                <a:latin typeface="VNI-Souvir" pitchFamily="2" charset="0"/>
              </a:rPr>
              <a:t>hôïp</a:t>
            </a:r>
            <a:r>
              <a:rPr lang="en-US" altLang="en-US" sz="3200" b="1" dirty="0">
                <a:solidFill>
                  <a:srgbClr val="FFFFFF"/>
                </a:solidFill>
                <a:latin typeface="VNI-Souvir" pitchFamily="2" charset="0"/>
              </a:rPr>
              <a:t> </a:t>
            </a:r>
            <a:r>
              <a:rPr lang="en-US" altLang="en-US" sz="3200" b="1" dirty="0" err="1">
                <a:solidFill>
                  <a:srgbClr val="FFFFFF"/>
                </a:solidFill>
                <a:latin typeface="VNI-Souvir" pitchFamily="2" charset="0"/>
              </a:rPr>
              <a:t>caùc</a:t>
            </a:r>
            <a:r>
              <a:rPr lang="en-US" altLang="en-US" sz="3200" b="1" dirty="0">
                <a:solidFill>
                  <a:srgbClr val="FFFFFF"/>
                </a:solidFill>
                <a:latin typeface="VNI-Souvir" pitchFamily="2" charset="0"/>
              </a:rPr>
              <a:t> </a:t>
            </a:r>
            <a:r>
              <a:rPr lang="en-US" altLang="en-US" sz="3200" b="1" dirty="0" err="1">
                <a:solidFill>
                  <a:srgbClr val="FFFFFF"/>
                </a:solidFill>
                <a:latin typeface="VNI-Souvir" pitchFamily="2" charset="0"/>
              </a:rPr>
              <a:t>yeáu</a:t>
            </a:r>
            <a:r>
              <a:rPr lang="en-US" altLang="en-US" sz="3200" b="1" dirty="0">
                <a:solidFill>
                  <a:srgbClr val="FFFFFF"/>
                </a:solidFill>
                <a:latin typeface="VNI-Souvir" pitchFamily="2" charset="0"/>
              </a:rPr>
              <a:t> </a:t>
            </a:r>
            <a:r>
              <a:rPr lang="en-US" altLang="en-US" sz="3200" b="1" dirty="0" err="1">
                <a:solidFill>
                  <a:srgbClr val="FFFFFF"/>
                </a:solidFill>
                <a:latin typeface="VNI-Souvir" pitchFamily="2" charset="0"/>
              </a:rPr>
              <a:t>toá</a:t>
            </a:r>
            <a:r>
              <a:rPr lang="en-US" altLang="en-US" sz="3200" b="1" dirty="0">
                <a:solidFill>
                  <a:srgbClr val="FFFFFF"/>
                </a:solidFill>
                <a:latin typeface="VNI-Souvir" pitchFamily="2" charset="0"/>
              </a:rPr>
              <a:t> </a:t>
            </a:r>
            <a:r>
              <a:rPr lang="en-US" altLang="en-US" sz="3200" b="1" dirty="0" err="1">
                <a:solidFill>
                  <a:srgbClr val="FFFFFF"/>
                </a:solidFill>
                <a:latin typeface="VNI-Souvir" pitchFamily="2" charset="0"/>
              </a:rPr>
              <a:t>saûn</a:t>
            </a:r>
            <a:r>
              <a:rPr lang="en-US" altLang="en-US" sz="3200" b="1" dirty="0">
                <a:solidFill>
                  <a:srgbClr val="FFFFFF"/>
                </a:solidFill>
                <a:latin typeface="VNI-Souvir" pitchFamily="2" charset="0"/>
              </a:rPr>
              <a:t> </a:t>
            </a:r>
            <a:r>
              <a:rPr lang="en-US" altLang="en-US" sz="3200" b="1" dirty="0" err="1">
                <a:solidFill>
                  <a:srgbClr val="FFFFFF"/>
                </a:solidFill>
                <a:latin typeface="VNI-Souvir" pitchFamily="2" charset="0"/>
              </a:rPr>
              <a:t>xuaát</a:t>
            </a:r>
            <a:r>
              <a:rPr lang="en-US" altLang="en-US" sz="3200" b="1" dirty="0">
                <a:solidFill>
                  <a:srgbClr val="FFFFFF"/>
                </a:solidFill>
                <a:latin typeface="VNI-Souvir" pitchFamily="2" charset="0"/>
              </a:rPr>
              <a:t> </a:t>
            </a:r>
            <a:r>
              <a:rPr lang="en-US" altLang="en-US" sz="3200" b="1" dirty="0" err="1">
                <a:solidFill>
                  <a:srgbClr val="FFFFFF"/>
                </a:solidFill>
                <a:latin typeface="VNI-Souvir" pitchFamily="2" charset="0"/>
              </a:rPr>
              <a:t>vôùi</a:t>
            </a:r>
            <a:r>
              <a:rPr lang="en-US" altLang="en-US" sz="3200" b="1" dirty="0">
                <a:solidFill>
                  <a:srgbClr val="FFFFFF"/>
                </a:solidFill>
                <a:latin typeface="VNI-Souvir" pitchFamily="2" charset="0"/>
              </a:rPr>
              <a:t> chi </a:t>
            </a:r>
            <a:r>
              <a:rPr lang="en-US" altLang="en-US" sz="3200" b="1" dirty="0" err="1">
                <a:solidFill>
                  <a:srgbClr val="FFFFFF"/>
                </a:solidFill>
                <a:latin typeface="VNI-Souvir" pitchFamily="2" charset="0"/>
              </a:rPr>
              <a:t>phí</a:t>
            </a:r>
            <a:r>
              <a:rPr lang="en-US" altLang="en-US" sz="3200" b="1" dirty="0">
                <a:solidFill>
                  <a:srgbClr val="FFFFFF"/>
                </a:solidFill>
                <a:latin typeface="VNI-Souvir" pitchFamily="2" charset="0"/>
              </a:rPr>
              <a:t> </a:t>
            </a:r>
            <a:r>
              <a:rPr lang="en-US" altLang="en-US" sz="3200" b="1" dirty="0" err="1">
                <a:solidFill>
                  <a:srgbClr val="FFFFFF"/>
                </a:solidFill>
                <a:latin typeface="VNI-Souvir" pitchFamily="2" charset="0"/>
              </a:rPr>
              <a:t>toái</a:t>
            </a:r>
            <a:r>
              <a:rPr lang="en-US" altLang="en-US" sz="3200" b="1" dirty="0">
                <a:solidFill>
                  <a:srgbClr val="FFFFFF"/>
                </a:solidFill>
                <a:latin typeface="VNI-Souvir" pitchFamily="2" charset="0"/>
              </a:rPr>
              <a:t> </a:t>
            </a:r>
            <a:r>
              <a:rPr lang="en-US" altLang="en-US" sz="3200" b="1" dirty="0" err="1">
                <a:solidFill>
                  <a:srgbClr val="FFFFFF"/>
                </a:solidFill>
                <a:latin typeface="VNI-Souvir" pitchFamily="2" charset="0"/>
              </a:rPr>
              <a:t>thieåu</a:t>
            </a:r>
            <a:r>
              <a:rPr lang="en-US" altLang="en-US" sz="3200" b="1" dirty="0">
                <a:solidFill>
                  <a:srgbClr val="FFFFFF"/>
                </a:solidFill>
                <a:latin typeface="VNI-Souvir" pitchFamily="2" charset="0"/>
              </a:rPr>
              <a:t> </a:t>
            </a:r>
            <a:br>
              <a:rPr lang="en-US" altLang="en-US" sz="3200" dirty="0">
                <a:solidFill>
                  <a:srgbClr val="FFFFFF"/>
                </a:solidFill>
                <a:latin typeface="VNI-Souvir" pitchFamily="2" charset="0"/>
              </a:rPr>
            </a:br>
            <a:endParaRPr lang="en-US" altLang="en-US" sz="3200" dirty="0">
              <a:solidFill>
                <a:srgbClr val="FFFFFF"/>
              </a:solidFill>
              <a:latin typeface="VNI-Souvir" pitchFamily="2" charset="0"/>
            </a:endParaRPr>
          </a:p>
        </p:txBody>
      </p:sp>
      <p:sp>
        <p:nvSpPr>
          <p:cNvPr id="35852" name="Arc 35851">
            <a:extLst>
              <a:ext uri="{FF2B5EF4-FFF2-40B4-BE49-F238E27FC236}">
                <a16:creationId xmlns:a16="http://schemas.microsoft.com/office/drawing/2014/main" id="{081E4A58-353D-44AE-B2FC-2A74E2E400F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V="1">
            <a:off x="7550402" y="2455479"/>
            <a:ext cx="4083433" cy="4083433"/>
          </a:xfrm>
          <a:prstGeom prst="arc">
            <a:avLst/>
          </a:prstGeom>
          <a:ln w="127000" cap="rnd">
            <a:solidFill>
              <a:schemeClr val="accent4"/>
            </a:solidFill>
            <a:prstDash val="das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5843" name="Rectangle 3">
            <a:extLst>
              <a:ext uri="{FF2B5EF4-FFF2-40B4-BE49-F238E27FC236}">
                <a16:creationId xmlns:a16="http://schemas.microsoft.com/office/drawing/2014/main" id="{4430D149-D15E-63FA-60C3-AC9433B4B5DA}"/>
              </a:ext>
            </a:extLst>
          </p:cNvPr>
          <p:cNvSpPr>
            <a:spLocks noGrp="1" noChangeArrowheads="1"/>
          </p:cNvSpPr>
          <p:nvPr>
            <p:ph type="body" idx="1"/>
          </p:nvPr>
        </p:nvSpPr>
        <p:spPr>
          <a:xfrm>
            <a:off x="4447308" y="591344"/>
            <a:ext cx="6906491" cy="5585619"/>
          </a:xfrm>
        </p:spPr>
        <p:txBody>
          <a:bodyPr anchor="ctr">
            <a:normAutofit/>
          </a:bodyPr>
          <a:lstStyle/>
          <a:p>
            <a:pPr eaLnBrk="1" hangingPunct="1"/>
            <a:r>
              <a:rPr lang="en-US" altLang="en-US" sz="3200">
                <a:latin typeface="VNI-Souvir" pitchFamily="2" charset="0"/>
              </a:rPr>
              <a:t>Coù hai phöông phaùp xaùc ñònh laø:</a:t>
            </a:r>
          </a:p>
          <a:p>
            <a:pPr lvl="1" eaLnBrk="1" hangingPunct="1"/>
            <a:r>
              <a:rPr lang="en-US" altLang="en-US" sz="3200">
                <a:latin typeface="VNI-Souvir" pitchFamily="2" charset="0"/>
              </a:rPr>
              <a:t>Phöông phaùp ñaïi soá. </a:t>
            </a:r>
          </a:p>
          <a:p>
            <a:pPr lvl="1" eaLnBrk="1" hangingPunct="1"/>
            <a:r>
              <a:rPr lang="en-US" altLang="en-US" sz="3200">
                <a:latin typeface="VNI-Souvir" pitchFamily="2" charset="0"/>
              </a:rPr>
              <a:t> Phöông phaùp hình hoïc.</a:t>
            </a:r>
            <a:endParaRPr lang="en-US" altLang="en-US" sz="3200" b="1" i="1">
              <a:latin typeface="VNI-Souvir" pitchFamily="2" charset="0"/>
            </a:endParaRPr>
          </a:p>
        </p:txBody>
      </p:sp>
    </p:spTree>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36882" name="Rectangle 36881">
            <a:extLst>
              <a:ext uri="{FF2B5EF4-FFF2-40B4-BE49-F238E27FC236}">
                <a16:creationId xmlns:a16="http://schemas.microsoft.com/office/drawing/2014/main" id="{BACC6370-2D7E-4714-9D71-7542949D7D5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w="12700" cap="flat" cmpd="sng" algn="ctr">
            <a:noFill/>
            <a:prstDash val="solid"/>
            <a:miter lim="800000"/>
          </a:ln>
          <a:effectLst/>
          <a:extLs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884" name="Rectangle 36883">
            <a:extLst>
              <a:ext uri="{FF2B5EF4-FFF2-40B4-BE49-F238E27FC236}">
                <a16:creationId xmlns:a16="http://schemas.microsoft.com/office/drawing/2014/main" id="{256B2C21-A230-48C0-8DF1-C46611373C44}"/>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flipH="1">
            <a:off x="-1410084" y="1410082"/>
            <a:ext cx="6858000" cy="4037836"/>
          </a:xfrm>
          <a:prstGeom prst="rect">
            <a:avLst/>
          </a:prstGeom>
          <a:gradFill>
            <a:gsLst>
              <a:gs pos="8000">
                <a:srgbClr val="000000"/>
              </a:gs>
              <a:gs pos="100000">
                <a:schemeClr val="accent1">
                  <a:lumMod val="75000"/>
                </a:schemeClr>
              </a:gs>
            </a:gsLst>
            <a:lin ang="3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885" name="Rectangle 36884">
            <a:extLst>
              <a:ext uri="{FF2B5EF4-FFF2-40B4-BE49-F238E27FC236}">
                <a16:creationId xmlns:a16="http://schemas.microsoft.com/office/drawing/2014/main" id="{3847E18C-932D-4C95-AABA-FEC7C9499AD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flipH="1">
            <a:off x="-1410085" y="1420219"/>
            <a:ext cx="6857999" cy="4037839"/>
          </a:xfrm>
          <a:prstGeom prst="rect">
            <a:avLst/>
          </a:prstGeom>
          <a:gradFill>
            <a:gsLst>
              <a:gs pos="0">
                <a:srgbClr val="000000">
                  <a:alpha val="0"/>
                </a:srgbClr>
              </a:gs>
              <a:gs pos="99000">
                <a:schemeClr val="accent1">
                  <a:alpha val="46000"/>
                </a:schemeClr>
              </a:gs>
            </a:gsLst>
            <a:lin ang="1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886" name="Rectangle 36885">
            <a:extLst>
              <a:ext uri="{FF2B5EF4-FFF2-40B4-BE49-F238E27FC236}">
                <a16:creationId xmlns:a16="http://schemas.microsoft.com/office/drawing/2014/main" id="{3150CB11-0C61-439E-910F-5787759E72A0}"/>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flipH="1">
            <a:off x="767923" y="3588085"/>
            <a:ext cx="2501979" cy="4037841"/>
          </a:xfrm>
          <a:prstGeom prst="rect">
            <a:avLst/>
          </a:prstGeom>
          <a:gradFill>
            <a:gsLst>
              <a:gs pos="2000">
                <a:schemeClr val="accent1">
                  <a:alpha val="29000"/>
                </a:schemeClr>
              </a:gs>
              <a:gs pos="100000">
                <a:srgbClr val="000000">
                  <a:alpha val="30000"/>
                </a:srgbClr>
              </a:gs>
            </a:gsLst>
            <a:lin ang="7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6881" name="Freeform: Shape 36880">
            <a:extLst>
              <a:ext uri="{FF2B5EF4-FFF2-40B4-BE49-F238E27FC236}">
                <a16:creationId xmlns:a16="http://schemas.microsoft.com/office/drawing/2014/main" id="{43F8A58B-5155-44CE-A5FF-7647B47D0A7A}"/>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20635413">
            <a:off x="-501737" y="969718"/>
            <a:ext cx="3900357" cy="4178958"/>
          </a:xfrm>
          <a:custGeom>
            <a:avLst/>
            <a:gdLst>
              <a:gd name="connsiteX0" fmla="*/ 2432225 w 3900357"/>
              <a:gd name="connsiteY0" fmla="*/ 93939 h 4178958"/>
              <a:gd name="connsiteX1" fmla="*/ 3900357 w 3900357"/>
              <a:gd name="connsiteY1" fmla="*/ 2089479 h 4178958"/>
              <a:gd name="connsiteX2" fmla="*/ 1810878 w 3900357"/>
              <a:gd name="connsiteY2" fmla="*/ 4178958 h 4178958"/>
              <a:gd name="connsiteX3" fmla="*/ 78249 w 3900357"/>
              <a:gd name="connsiteY3" fmla="*/ 3257727 h 4178958"/>
              <a:gd name="connsiteX4" fmla="*/ 0 w 3900357"/>
              <a:gd name="connsiteY4" fmla="*/ 3128923 h 4178958"/>
              <a:gd name="connsiteX5" fmla="*/ 831324 w 3900357"/>
              <a:gd name="connsiteY5" fmla="*/ 244281 h 4178958"/>
              <a:gd name="connsiteX6" fmla="*/ 997559 w 3900357"/>
              <a:gd name="connsiteY6" fmla="*/ 164202 h 4178958"/>
              <a:gd name="connsiteX7" fmla="*/ 1810878 w 3900357"/>
              <a:gd name="connsiteY7" fmla="*/ 0 h 4178958"/>
              <a:gd name="connsiteX8" fmla="*/ 2432225 w 3900357"/>
              <a:gd name="connsiteY8" fmla="*/ 93939 h 4178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00357" h="4178958">
                <a:moveTo>
                  <a:pt x="2432225" y="93939"/>
                </a:moveTo>
                <a:cubicBezTo>
                  <a:pt x="3282786" y="358491"/>
                  <a:pt x="3900357" y="1151865"/>
                  <a:pt x="3900357" y="2089479"/>
                </a:cubicBezTo>
                <a:cubicBezTo>
                  <a:pt x="3900357" y="3243466"/>
                  <a:pt x="2964865" y="4178958"/>
                  <a:pt x="1810878" y="4178958"/>
                </a:cubicBezTo>
                <a:cubicBezTo>
                  <a:pt x="1089636" y="4178958"/>
                  <a:pt x="453744" y="3813531"/>
                  <a:pt x="78249" y="3257727"/>
                </a:cubicBezTo>
                <a:lnTo>
                  <a:pt x="0" y="3128923"/>
                </a:lnTo>
                <a:lnTo>
                  <a:pt x="831324" y="244281"/>
                </a:lnTo>
                <a:lnTo>
                  <a:pt x="997559" y="164202"/>
                </a:lnTo>
                <a:cubicBezTo>
                  <a:pt x="1247540" y="58468"/>
                  <a:pt x="1522381" y="0"/>
                  <a:pt x="1810878" y="0"/>
                </a:cubicBezTo>
                <a:cubicBezTo>
                  <a:pt x="2027251" y="0"/>
                  <a:pt x="2235942" y="32888"/>
                  <a:pt x="2432225" y="93939"/>
                </a:cubicBezTo>
                <a:close/>
              </a:path>
            </a:pathLst>
          </a:custGeom>
          <a:gradFill>
            <a:gsLst>
              <a:gs pos="29000">
                <a:srgbClr val="000000">
                  <a:alpha val="0"/>
                </a:srgbClr>
              </a:gs>
              <a:gs pos="100000">
                <a:schemeClr val="accent1">
                  <a:alpha val="43000"/>
                </a:schemeClr>
              </a:gs>
            </a:gsLst>
            <a:lin ang="1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36883" name="Rectangle 36882">
            <a:extLst>
              <a:ext uri="{FF2B5EF4-FFF2-40B4-BE49-F238E27FC236}">
                <a16:creationId xmlns:a16="http://schemas.microsoft.com/office/drawing/2014/main" id="{443F2ACA-E6D6-4028-82DD-F03C262D5DE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flipH="1">
            <a:off x="-1410095" y="1410079"/>
            <a:ext cx="6858003" cy="4037835"/>
          </a:xfrm>
          <a:prstGeom prst="rect">
            <a:avLst/>
          </a:prstGeom>
          <a:gradFill>
            <a:gsLst>
              <a:gs pos="0">
                <a:srgbClr val="000000">
                  <a:alpha val="0"/>
                </a:srgbClr>
              </a:gs>
              <a:gs pos="99000">
                <a:schemeClr val="accent1">
                  <a:lumMod val="60000"/>
                  <a:lumOff val="40000"/>
                  <a:alpha val="11000"/>
                </a:schemeClr>
              </a:gs>
            </a:gsLst>
            <a:lin ang="7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866" name="Rectangle 2">
            <a:extLst>
              <a:ext uri="{FF2B5EF4-FFF2-40B4-BE49-F238E27FC236}">
                <a16:creationId xmlns:a16="http://schemas.microsoft.com/office/drawing/2014/main" id="{78F5D214-C53F-E318-451F-A4105DDE90E7}"/>
              </a:ext>
            </a:extLst>
          </p:cNvPr>
          <p:cNvSpPr>
            <a:spLocks noGrp="1" noChangeArrowheads="1"/>
          </p:cNvSpPr>
          <p:nvPr>
            <p:ph type="title"/>
          </p:nvPr>
        </p:nvSpPr>
        <p:spPr>
          <a:xfrm>
            <a:off x="586478" y="1683756"/>
            <a:ext cx="3115265" cy="2396359"/>
          </a:xfrm>
        </p:spPr>
        <p:txBody>
          <a:bodyPr anchor="b">
            <a:normAutofit/>
          </a:bodyPr>
          <a:lstStyle/>
          <a:p>
            <a:pPr algn="ctr" eaLnBrk="1" hangingPunct="1"/>
            <a:r>
              <a:rPr lang="en-US" altLang="en-US" sz="3100" b="1" i="1" dirty="0">
                <a:solidFill>
                  <a:srgbClr val="FFFFFF"/>
                </a:solidFill>
                <a:latin typeface="VNI-Souvir" pitchFamily="2" charset="0"/>
              </a:rPr>
              <a:t>a)   </a:t>
            </a:r>
            <a:r>
              <a:rPr lang="en-US" altLang="en-US" sz="3100" b="1" i="1" dirty="0" err="1">
                <a:solidFill>
                  <a:srgbClr val="FFFFFF"/>
                </a:solidFill>
                <a:latin typeface="VNI-Souvir" pitchFamily="2" charset="0"/>
              </a:rPr>
              <a:t>Phöông</a:t>
            </a:r>
            <a:r>
              <a:rPr lang="en-US" altLang="en-US" sz="3100" b="1" i="1" dirty="0">
                <a:solidFill>
                  <a:srgbClr val="FFFFFF"/>
                </a:solidFill>
                <a:latin typeface="VNI-Souvir" pitchFamily="2" charset="0"/>
              </a:rPr>
              <a:t> </a:t>
            </a:r>
            <a:r>
              <a:rPr lang="en-US" altLang="en-US" sz="3100" b="1" i="1" dirty="0" err="1">
                <a:solidFill>
                  <a:srgbClr val="FFFFFF"/>
                </a:solidFill>
                <a:latin typeface="VNI-Souvir" pitchFamily="2" charset="0"/>
              </a:rPr>
              <a:t>phaùp</a:t>
            </a:r>
            <a:r>
              <a:rPr lang="en-US" altLang="en-US" sz="3100" b="1" i="1" dirty="0">
                <a:solidFill>
                  <a:srgbClr val="FFFFFF"/>
                </a:solidFill>
                <a:latin typeface="VNI-Souvir" pitchFamily="2" charset="0"/>
              </a:rPr>
              <a:t> </a:t>
            </a:r>
            <a:r>
              <a:rPr lang="en-US" altLang="en-US" sz="3100" b="1" i="1" dirty="0" err="1">
                <a:solidFill>
                  <a:srgbClr val="FFFFFF"/>
                </a:solidFill>
                <a:latin typeface="VNI-Souvir" pitchFamily="2" charset="0"/>
              </a:rPr>
              <a:t>ñaïi</a:t>
            </a:r>
            <a:r>
              <a:rPr lang="en-US" altLang="en-US" sz="3100" b="1" i="1" dirty="0">
                <a:solidFill>
                  <a:srgbClr val="FFFFFF"/>
                </a:solidFill>
                <a:latin typeface="VNI-Souvir" pitchFamily="2" charset="0"/>
              </a:rPr>
              <a:t> </a:t>
            </a:r>
            <a:r>
              <a:rPr lang="en-US" altLang="en-US" sz="3100" b="1" i="1" dirty="0" err="1">
                <a:solidFill>
                  <a:srgbClr val="FFFFFF"/>
                </a:solidFill>
                <a:latin typeface="VNI-Souvir" pitchFamily="2" charset="0"/>
              </a:rPr>
              <a:t>soá</a:t>
            </a:r>
            <a:r>
              <a:rPr lang="en-US" altLang="en-US" sz="3100" b="1" i="1" dirty="0">
                <a:solidFill>
                  <a:srgbClr val="FFFFFF"/>
                </a:solidFill>
                <a:latin typeface="VNI-Souvir" pitchFamily="2" charset="0"/>
              </a:rPr>
              <a:t>: </a:t>
            </a:r>
            <a:r>
              <a:rPr lang="en-US" altLang="en-US" sz="3100" b="1" i="1" dirty="0" err="1">
                <a:solidFill>
                  <a:srgbClr val="FFFFFF"/>
                </a:solidFill>
                <a:latin typeface="VNI-Souvir" pitchFamily="2" charset="0"/>
              </a:rPr>
              <a:t>döïa</a:t>
            </a:r>
            <a:r>
              <a:rPr lang="en-US" altLang="en-US" sz="3100" b="1" i="1" dirty="0">
                <a:solidFill>
                  <a:srgbClr val="FFFFFF"/>
                </a:solidFill>
                <a:latin typeface="VNI-Souvir" pitchFamily="2" charset="0"/>
              </a:rPr>
              <a:t> </a:t>
            </a:r>
            <a:r>
              <a:rPr lang="en-US" altLang="en-US" sz="3100" b="1" i="1" dirty="0" err="1">
                <a:solidFill>
                  <a:srgbClr val="FFFFFF"/>
                </a:solidFill>
                <a:latin typeface="VNI-Souvir" pitchFamily="2" charset="0"/>
              </a:rPr>
              <a:t>vaøo</a:t>
            </a:r>
            <a:r>
              <a:rPr lang="en-US" altLang="en-US" sz="3100" b="1" i="1" dirty="0">
                <a:solidFill>
                  <a:srgbClr val="FFFFFF"/>
                </a:solidFill>
                <a:latin typeface="VNI-Souvir" pitchFamily="2" charset="0"/>
              </a:rPr>
              <a:t> </a:t>
            </a:r>
            <a:r>
              <a:rPr lang="en-US" altLang="en-US" sz="3100" b="1" i="1" dirty="0" err="1">
                <a:solidFill>
                  <a:srgbClr val="FFFFFF"/>
                </a:solidFill>
                <a:latin typeface="VNI-Souvir" pitchFamily="2" charset="0"/>
              </a:rPr>
              <a:t>naêng</a:t>
            </a:r>
            <a:r>
              <a:rPr lang="en-US" altLang="en-US" sz="3100" b="1" i="1" dirty="0">
                <a:solidFill>
                  <a:srgbClr val="FFFFFF"/>
                </a:solidFill>
                <a:latin typeface="VNI-Souvir" pitchFamily="2" charset="0"/>
              </a:rPr>
              <a:t> </a:t>
            </a:r>
            <a:r>
              <a:rPr lang="en-US" altLang="en-US" sz="3100" b="1" i="1" dirty="0" err="1">
                <a:solidFill>
                  <a:srgbClr val="FFFFFF"/>
                </a:solidFill>
                <a:latin typeface="VNI-Souvir" pitchFamily="2" charset="0"/>
              </a:rPr>
              <a:t>suaát</a:t>
            </a:r>
            <a:r>
              <a:rPr lang="en-US" altLang="en-US" sz="3100" b="1" i="1" dirty="0">
                <a:solidFill>
                  <a:srgbClr val="FFFFFF"/>
                </a:solidFill>
                <a:latin typeface="VNI-Souvir" pitchFamily="2" charset="0"/>
              </a:rPr>
              <a:t> </a:t>
            </a:r>
            <a:r>
              <a:rPr lang="en-US" altLang="en-US" sz="3100" b="1" i="1" dirty="0" err="1">
                <a:solidFill>
                  <a:srgbClr val="FFFFFF"/>
                </a:solidFill>
                <a:latin typeface="VNI-Souvir" pitchFamily="2" charset="0"/>
              </a:rPr>
              <a:t>bieân</a:t>
            </a:r>
            <a:br>
              <a:rPr lang="en-US" altLang="en-US" sz="3100" b="1" i="1" dirty="0">
                <a:solidFill>
                  <a:srgbClr val="FFFFFF"/>
                </a:solidFill>
                <a:latin typeface="VNI-Souvir" pitchFamily="2" charset="0"/>
              </a:rPr>
            </a:br>
            <a:endParaRPr lang="en-US" altLang="en-US" sz="3100" b="1" i="1" dirty="0">
              <a:solidFill>
                <a:srgbClr val="FFFFFF"/>
              </a:solidFill>
              <a:latin typeface="VNI-Souvir" pitchFamily="2" charset="0"/>
            </a:endParaRPr>
          </a:p>
        </p:txBody>
      </p:sp>
      <p:graphicFrame>
        <p:nvGraphicFramePr>
          <p:cNvPr id="36887" name="Rectangle 3">
            <a:extLst>
              <a:ext uri="{FF2B5EF4-FFF2-40B4-BE49-F238E27FC236}">
                <a16:creationId xmlns:a16="http://schemas.microsoft.com/office/drawing/2014/main" id="{329AC948-767F-48A3-AF88-A428DC596143}"/>
              </a:ext>
            </a:extLst>
          </p:cNvPr>
          <p:cNvGraphicFramePr/>
          <p:nvPr>
            <p:extLst>
              <p:ext uri="{D42A27DB-BD31-4B8C-83A1-F6EECF244321}">
                <p14:modId xmlns:p14="http://schemas.microsoft.com/office/powerpoint/2010/main" val="820085519"/>
              </p:ext>
            </p:extLst>
          </p:nvPr>
        </p:nvGraphicFramePr>
        <p:xfrm>
          <a:off x="4237421" y="712178"/>
          <a:ext cx="7615912" cy="545392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37919" name="Rectangle 37918">
            <a:extLst>
              <a:ext uri="{FF2B5EF4-FFF2-40B4-BE49-F238E27FC236}">
                <a16:creationId xmlns:a16="http://schemas.microsoft.com/office/drawing/2014/main" id="{43C823D3-D619-407C-89E0-C6F6B1E7A42A}"/>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1"/>
            <a:ext cx="12191695"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920" name="Rectangle 37919">
            <a:extLst>
              <a:ext uri="{FF2B5EF4-FFF2-40B4-BE49-F238E27FC236}">
                <a16:creationId xmlns:a16="http://schemas.microsoft.com/office/drawing/2014/main" id="{047F8E3E-2FFA-4A0F-B3C7-E57ADDCFB41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 y="0"/>
            <a:ext cx="12191695" cy="6858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800"/>
          </a:p>
        </p:txBody>
      </p:sp>
      <p:sp>
        <p:nvSpPr>
          <p:cNvPr id="37890" name="Rectangle 2">
            <a:extLst>
              <a:ext uri="{FF2B5EF4-FFF2-40B4-BE49-F238E27FC236}">
                <a16:creationId xmlns:a16="http://schemas.microsoft.com/office/drawing/2014/main" id="{5039CECC-5F03-7ED0-834B-325DBEC90696}"/>
              </a:ext>
            </a:extLst>
          </p:cNvPr>
          <p:cNvSpPr>
            <a:spLocks noGrp="1" noChangeArrowheads="1"/>
          </p:cNvSpPr>
          <p:nvPr>
            <p:ph type="title"/>
          </p:nvPr>
        </p:nvSpPr>
        <p:spPr>
          <a:xfrm>
            <a:off x="134805" y="1280386"/>
            <a:ext cx="11345995" cy="1325563"/>
          </a:xfrm>
        </p:spPr>
        <p:txBody>
          <a:bodyPr anchor="b">
            <a:noAutofit/>
          </a:bodyPr>
          <a:lstStyle/>
          <a:p>
            <a:pPr algn="ctr" eaLnBrk="1" hangingPunct="1"/>
            <a:r>
              <a:rPr lang="en-US" altLang="en-US" sz="3200" b="1" i="1" dirty="0">
                <a:solidFill>
                  <a:schemeClr val="tx2"/>
                </a:solidFill>
                <a:latin typeface="VNI-Souvir" pitchFamily="2" charset="0"/>
              </a:rPr>
              <a:t>a)   </a:t>
            </a:r>
            <a:r>
              <a:rPr lang="en-US" altLang="en-US" sz="3200" b="1" i="1" dirty="0" err="1">
                <a:solidFill>
                  <a:schemeClr val="tx2"/>
                </a:solidFill>
                <a:latin typeface="VNI-Souvir" pitchFamily="2" charset="0"/>
              </a:rPr>
              <a:t>Phöông</a:t>
            </a:r>
            <a:r>
              <a:rPr lang="en-US" altLang="en-US" sz="3200" b="1" i="1" dirty="0">
                <a:solidFill>
                  <a:schemeClr val="tx2"/>
                </a:solidFill>
                <a:latin typeface="VNI-Souvir" pitchFamily="2" charset="0"/>
              </a:rPr>
              <a:t> </a:t>
            </a:r>
            <a:r>
              <a:rPr lang="en-US" altLang="en-US" sz="3200" b="1" i="1" dirty="0" err="1">
                <a:solidFill>
                  <a:schemeClr val="tx2"/>
                </a:solidFill>
                <a:latin typeface="VNI-Souvir" pitchFamily="2" charset="0"/>
              </a:rPr>
              <a:t>phaùp</a:t>
            </a:r>
            <a:r>
              <a:rPr lang="en-US" altLang="en-US" sz="3200" b="1" i="1" dirty="0">
                <a:solidFill>
                  <a:schemeClr val="tx2"/>
                </a:solidFill>
                <a:latin typeface="VNI-Souvir" pitchFamily="2" charset="0"/>
              </a:rPr>
              <a:t> </a:t>
            </a:r>
            <a:r>
              <a:rPr lang="en-US" altLang="en-US" sz="3200" b="1" i="1" dirty="0" err="1">
                <a:solidFill>
                  <a:schemeClr val="tx2"/>
                </a:solidFill>
                <a:latin typeface="VNI-Souvir" pitchFamily="2" charset="0"/>
              </a:rPr>
              <a:t>ñaïi</a:t>
            </a:r>
            <a:r>
              <a:rPr lang="en-US" altLang="en-US" sz="3200" b="1" i="1" dirty="0">
                <a:solidFill>
                  <a:schemeClr val="tx2"/>
                </a:solidFill>
                <a:latin typeface="VNI-Souvir" pitchFamily="2" charset="0"/>
              </a:rPr>
              <a:t> </a:t>
            </a:r>
            <a:r>
              <a:rPr lang="en-US" altLang="en-US" sz="3200" b="1" i="1" dirty="0" err="1">
                <a:solidFill>
                  <a:schemeClr val="tx2"/>
                </a:solidFill>
                <a:latin typeface="VNI-Souvir" pitchFamily="2" charset="0"/>
              </a:rPr>
              <a:t>soá</a:t>
            </a:r>
            <a:r>
              <a:rPr lang="en-US" altLang="en-US" sz="3200" b="1" i="1" dirty="0">
                <a:solidFill>
                  <a:schemeClr val="tx2"/>
                </a:solidFill>
                <a:latin typeface="VNI-Souvir" pitchFamily="2" charset="0"/>
              </a:rPr>
              <a:t>: </a:t>
            </a:r>
            <a:r>
              <a:rPr lang="en-US" altLang="en-US" sz="3200" b="1" i="1" dirty="0" err="1">
                <a:solidFill>
                  <a:schemeClr val="tx2"/>
                </a:solidFill>
                <a:latin typeface="VNI-Souvir" pitchFamily="2" charset="0"/>
              </a:rPr>
              <a:t>döïa</a:t>
            </a:r>
            <a:r>
              <a:rPr lang="en-US" altLang="en-US" sz="3200" b="1" i="1" dirty="0">
                <a:solidFill>
                  <a:schemeClr val="tx2"/>
                </a:solidFill>
                <a:latin typeface="VNI-Souvir" pitchFamily="2" charset="0"/>
              </a:rPr>
              <a:t> </a:t>
            </a:r>
            <a:r>
              <a:rPr lang="en-US" altLang="en-US" sz="3200" b="1" i="1" dirty="0" err="1">
                <a:solidFill>
                  <a:schemeClr val="tx2"/>
                </a:solidFill>
                <a:latin typeface="VNI-Souvir" pitchFamily="2" charset="0"/>
              </a:rPr>
              <a:t>vaøo</a:t>
            </a:r>
            <a:r>
              <a:rPr lang="en-US" altLang="en-US" sz="3200" b="1" i="1" dirty="0">
                <a:solidFill>
                  <a:schemeClr val="tx2"/>
                </a:solidFill>
                <a:latin typeface="VNI-Souvir" pitchFamily="2" charset="0"/>
              </a:rPr>
              <a:t> </a:t>
            </a:r>
            <a:r>
              <a:rPr lang="en-US" altLang="en-US" sz="3200" b="1" i="1" dirty="0" err="1">
                <a:solidFill>
                  <a:schemeClr val="tx2"/>
                </a:solidFill>
                <a:latin typeface="VNI-Souvir" pitchFamily="2" charset="0"/>
              </a:rPr>
              <a:t>naêng</a:t>
            </a:r>
            <a:r>
              <a:rPr lang="en-US" altLang="en-US" sz="3200" b="1" i="1" dirty="0">
                <a:solidFill>
                  <a:schemeClr val="tx2"/>
                </a:solidFill>
                <a:latin typeface="VNI-Souvir" pitchFamily="2" charset="0"/>
              </a:rPr>
              <a:t> </a:t>
            </a:r>
            <a:r>
              <a:rPr lang="en-US" altLang="en-US" sz="3200" b="1" i="1" dirty="0" err="1">
                <a:solidFill>
                  <a:schemeClr val="tx2"/>
                </a:solidFill>
                <a:latin typeface="VNI-Souvir" pitchFamily="2" charset="0"/>
              </a:rPr>
              <a:t>suaát</a:t>
            </a:r>
            <a:r>
              <a:rPr lang="en-US" altLang="en-US" sz="3200" b="1" i="1" dirty="0">
                <a:solidFill>
                  <a:schemeClr val="tx2"/>
                </a:solidFill>
                <a:latin typeface="VNI-Souvir" pitchFamily="2" charset="0"/>
              </a:rPr>
              <a:t> </a:t>
            </a:r>
            <a:r>
              <a:rPr lang="en-US" altLang="en-US" sz="3200" b="1" i="1" dirty="0" err="1">
                <a:solidFill>
                  <a:schemeClr val="tx2"/>
                </a:solidFill>
                <a:latin typeface="VNI-Souvir" pitchFamily="2" charset="0"/>
              </a:rPr>
              <a:t>bieân</a:t>
            </a:r>
            <a:br>
              <a:rPr lang="en-US" altLang="en-US" sz="3200" b="1" i="1" dirty="0">
                <a:solidFill>
                  <a:schemeClr val="tx2"/>
                </a:solidFill>
                <a:latin typeface="VNI-Souvir" pitchFamily="2" charset="0"/>
              </a:rPr>
            </a:br>
            <a:endParaRPr lang="en-US" altLang="en-US" sz="3200" b="1" i="1" dirty="0">
              <a:solidFill>
                <a:schemeClr val="tx2"/>
              </a:solidFill>
              <a:latin typeface="VNI-Souvir" pitchFamily="2" charset="0"/>
            </a:endParaRPr>
          </a:p>
        </p:txBody>
      </p:sp>
      <p:grpSp>
        <p:nvGrpSpPr>
          <p:cNvPr id="37921" name="Group 37920">
            <a:extLst>
              <a:ext uri="{FF2B5EF4-FFF2-40B4-BE49-F238E27FC236}">
                <a16:creationId xmlns:a16="http://schemas.microsoft.com/office/drawing/2014/main" id="{33D939F1-7ABE-4D0E-946A-43F37F556AFD}"/>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0"/>
            <a:ext cx="3346102" cy="2510865"/>
            <a:chOff x="-305" y="-1"/>
            <a:chExt cx="3832880" cy="2876136"/>
          </a:xfrm>
        </p:grpSpPr>
        <p:sp>
          <p:nvSpPr>
            <p:cNvPr id="37922" name="Freeform: Shape 37921">
              <a:extLst>
                <a:ext uri="{FF2B5EF4-FFF2-40B4-BE49-F238E27FC236}">
                  <a16:creationId xmlns:a16="http://schemas.microsoft.com/office/drawing/2014/main" id="{63FE0426-0FE4-451E-A8BB-08DA6A6AC200}"/>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05" y="1"/>
              <a:ext cx="3815424" cy="2653659"/>
            </a:xfrm>
            <a:custGeom>
              <a:avLst/>
              <a:gdLst>
                <a:gd name="connsiteX0" fmla="*/ 3203055 w 3815424"/>
                <a:gd name="connsiteY0" fmla="*/ 0 h 2653659"/>
                <a:gd name="connsiteX1" fmla="*/ 3815424 w 3815424"/>
                <a:gd name="connsiteY1" fmla="*/ 0 h 2653659"/>
                <a:gd name="connsiteX2" fmla="*/ 3801025 w 3815424"/>
                <a:gd name="connsiteY2" fmla="*/ 214243 h 2653659"/>
                <a:gd name="connsiteX3" fmla="*/ 587142 w 3815424"/>
                <a:gd name="connsiteY3" fmla="*/ 2653659 h 2653659"/>
                <a:gd name="connsiteX4" fmla="*/ 53389 w 3815424"/>
                <a:gd name="connsiteY4" fmla="*/ 2605041 h 2653659"/>
                <a:gd name="connsiteX5" fmla="*/ 0 w 3815424"/>
                <a:gd name="connsiteY5" fmla="*/ 2593136 h 2653659"/>
                <a:gd name="connsiteX6" fmla="*/ 0 w 3815424"/>
                <a:gd name="connsiteY6" fmla="*/ 1994836 h 2653659"/>
                <a:gd name="connsiteX7" fmla="*/ 159710 w 3815424"/>
                <a:gd name="connsiteY7" fmla="*/ 2035054 h 2653659"/>
                <a:gd name="connsiteX8" fmla="*/ 587142 w 3815424"/>
                <a:gd name="connsiteY8" fmla="*/ 2075152 h 2653659"/>
                <a:gd name="connsiteX9" fmla="*/ 1549283 w 3815424"/>
                <a:gd name="connsiteY9" fmla="*/ 1900153 h 2653659"/>
                <a:gd name="connsiteX10" fmla="*/ 2406698 w 3815424"/>
                <a:gd name="connsiteY10" fmla="*/ 1418450 h 2653659"/>
                <a:gd name="connsiteX11" fmla="*/ 2996069 w 3815424"/>
                <a:gd name="connsiteY11" fmla="*/ 728678 h 2653659"/>
                <a:gd name="connsiteX12" fmla="*/ 3193967 w 3815424"/>
                <a:gd name="connsiteY12" fmla="*/ 137719 h 2653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815424" h="2653659">
                  <a:moveTo>
                    <a:pt x="3203055" y="0"/>
                  </a:moveTo>
                  <a:lnTo>
                    <a:pt x="3815424" y="0"/>
                  </a:lnTo>
                  <a:lnTo>
                    <a:pt x="3801025" y="214243"/>
                  </a:lnTo>
                  <a:cubicBezTo>
                    <a:pt x="3616317" y="1584467"/>
                    <a:pt x="2091637" y="2653659"/>
                    <a:pt x="587142" y="2653659"/>
                  </a:cubicBezTo>
                  <a:cubicBezTo>
                    <a:pt x="400192" y="2653659"/>
                    <a:pt x="222112" y="2636953"/>
                    <a:pt x="53389" y="2605041"/>
                  </a:cubicBezTo>
                  <a:lnTo>
                    <a:pt x="0" y="2593136"/>
                  </a:lnTo>
                  <a:lnTo>
                    <a:pt x="0" y="1994836"/>
                  </a:lnTo>
                  <a:lnTo>
                    <a:pt x="159710" y="2035054"/>
                  </a:lnTo>
                  <a:cubicBezTo>
                    <a:pt x="295467" y="2061726"/>
                    <a:pt x="438268" y="2075152"/>
                    <a:pt x="587142" y="2075152"/>
                  </a:cubicBezTo>
                  <a:cubicBezTo>
                    <a:pt x="901731" y="2075152"/>
                    <a:pt x="1234490" y="2014697"/>
                    <a:pt x="1549283" y="1900153"/>
                  </a:cubicBezTo>
                  <a:cubicBezTo>
                    <a:pt x="1860709" y="1786959"/>
                    <a:pt x="2157231" y="1620350"/>
                    <a:pt x="2406698" y="1418450"/>
                  </a:cubicBezTo>
                  <a:cubicBezTo>
                    <a:pt x="2655859" y="1216840"/>
                    <a:pt x="2859596" y="978302"/>
                    <a:pt x="2996069" y="728678"/>
                  </a:cubicBezTo>
                  <a:cubicBezTo>
                    <a:pt x="3101178" y="536396"/>
                    <a:pt x="3167417" y="338366"/>
                    <a:pt x="3193967" y="137719"/>
                  </a:cubicBezTo>
                  <a:close/>
                </a:path>
              </a:pathLst>
            </a:custGeom>
            <a:gradFill>
              <a:gsLst>
                <a:gs pos="2000">
                  <a:schemeClr val="bg1">
                    <a:alpha val="10000"/>
                  </a:schemeClr>
                </a:gs>
                <a:gs pos="16000">
                  <a:schemeClr val="accent6">
                    <a:alpha val="10000"/>
                  </a:schemeClr>
                </a:gs>
                <a:gs pos="100000">
                  <a:schemeClr val="bg1">
                    <a:alpha val="10000"/>
                  </a:schemeClr>
                </a:gs>
                <a:gs pos="85000">
                  <a:schemeClr val="accent1">
                    <a:alpha val="10000"/>
                  </a:schemeClr>
                </a:gs>
              </a:gsLst>
              <a:lin ang="12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902" name="Freeform: Shape 37901">
              <a:extLst>
                <a:ext uri="{FF2B5EF4-FFF2-40B4-BE49-F238E27FC236}">
                  <a16:creationId xmlns:a16="http://schemas.microsoft.com/office/drawing/2014/main" id="{4A32F7E8-35B4-451F-AA07-AECF7CA1D532}"/>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05" y="-1"/>
              <a:ext cx="3815424" cy="2653660"/>
            </a:xfrm>
            <a:custGeom>
              <a:avLst/>
              <a:gdLst>
                <a:gd name="connsiteX0" fmla="*/ 3305038 w 3815424"/>
                <a:gd name="connsiteY0" fmla="*/ 0 h 2653660"/>
                <a:gd name="connsiteX1" fmla="*/ 3815424 w 3815424"/>
                <a:gd name="connsiteY1" fmla="*/ 0 h 2653660"/>
                <a:gd name="connsiteX2" fmla="*/ 3801025 w 3815424"/>
                <a:gd name="connsiteY2" fmla="*/ 214244 h 2653660"/>
                <a:gd name="connsiteX3" fmla="*/ 587142 w 3815424"/>
                <a:gd name="connsiteY3" fmla="*/ 2653660 h 2653660"/>
                <a:gd name="connsiteX4" fmla="*/ 53389 w 3815424"/>
                <a:gd name="connsiteY4" fmla="*/ 2605042 h 2653660"/>
                <a:gd name="connsiteX5" fmla="*/ 0 w 3815424"/>
                <a:gd name="connsiteY5" fmla="*/ 2593137 h 2653660"/>
                <a:gd name="connsiteX6" fmla="*/ 0 w 3815424"/>
                <a:gd name="connsiteY6" fmla="*/ 2094444 h 2653660"/>
                <a:gd name="connsiteX7" fmla="*/ 137675 w 3815424"/>
                <a:gd name="connsiteY7" fmla="*/ 2129195 h 2653660"/>
                <a:gd name="connsiteX8" fmla="*/ 587142 w 3815424"/>
                <a:gd name="connsiteY8" fmla="*/ 2171571 h 2653660"/>
                <a:gd name="connsiteX9" fmla="*/ 1585826 w 3815424"/>
                <a:gd name="connsiteY9" fmla="*/ 1990112 h 2653660"/>
                <a:gd name="connsiteX10" fmla="*/ 2473046 w 3815424"/>
                <a:gd name="connsiteY10" fmla="*/ 1491633 h 2653660"/>
                <a:gd name="connsiteX11" fmla="*/ 3086710 w 3815424"/>
                <a:gd name="connsiteY11" fmla="*/ 772838 h 2653660"/>
                <a:gd name="connsiteX12" fmla="*/ 3295217 w 3815424"/>
                <a:gd name="connsiteY12" fmla="*/ 149229 h 2653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815424" h="2653660">
                  <a:moveTo>
                    <a:pt x="3305038" y="0"/>
                  </a:moveTo>
                  <a:lnTo>
                    <a:pt x="3815424" y="0"/>
                  </a:lnTo>
                  <a:lnTo>
                    <a:pt x="3801025" y="214244"/>
                  </a:lnTo>
                  <a:cubicBezTo>
                    <a:pt x="3616317" y="1584467"/>
                    <a:pt x="2091637" y="2653660"/>
                    <a:pt x="587142" y="2653660"/>
                  </a:cubicBezTo>
                  <a:cubicBezTo>
                    <a:pt x="400192" y="2653660"/>
                    <a:pt x="222112" y="2636954"/>
                    <a:pt x="53389" y="2605042"/>
                  </a:cubicBezTo>
                  <a:lnTo>
                    <a:pt x="0" y="2593137"/>
                  </a:lnTo>
                  <a:lnTo>
                    <a:pt x="0" y="2094444"/>
                  </a:lnTo>
                  <a:lnTo>
                    <a:pt x="137675" y="2129195"/>
                  </a:lnTo>
                  <a:cubicBezTo>
                    <a:pt x="280616" y="2157374"/>
                    <a:pt x="430766" y="2171571"/>
                    <a:pt x="587142" y="2171571"/>
                  </a:cubicBezTo>
                  <a:cubicBezTo>
                    <a:pt x="918879" y="2171571"/>
                    <a:pt x="1254904" y="2110634"/>
                    <a:pt x="1585826" y="1990112"/>
                  </a:cubicBezTo>
                  <a:cubicBezTo>
                    <a:pt x="1908071" y="1873061"/>
                    <a:pt x="2214800" y="1700666"/>
                    <a:pt x="2473046" y="1491633"/>
                  </a:cubicBezTo>
                  <a:cubicBezTo>
                    <a:pt x="2735782" y="1279031"/>
                    <a:pt x="2942276" y="1037118"/>
                    <a:pt x="3086710" y="772838"/>
                  </a:cubicBezTo>
                  <a:cubicBezTo>
                    <a:pt x="3197408" y="570216"/>
                    <a:pt x="3267226" y="361248"/>
                    <a:pt x="3295217" y="149229"/>
                  </a:cubicBezTo>
                  <a:close/>
                </a:path>
              </a:pathLst>
            </a:custGeom>
            <a:gradFill>
              <a:gsLst>
                <a:gs pos="2000">
                  <a:schemeClr val="bg1">
                    <a:alpha val="10000"/>
                  </a:schemeClr>
                </a:gs>
                <a:gs pos="16000">
                  <a:schemeClr val="accent6">
                    <a:alpha val="10000"/>
                  </a:schemeClr>
                </a:gs>
                <a:gs pos="100000">
                  <a:schemeClr val="bg1">
                    <a:alpha val="10000"/>
                  </a:schemeClr>
                </a:gs>
                <a:gs pos="85000">
                  <a:schemeClr val="accent1">
                    <a:alpha val="10000"/>
                  </a:schemeClr>
                </a:gs>
              </a:gsLst>
              <a:lin ang="12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923" name="Freeform: Shape 37922">
              <a:extLst>
                <a:ext uri="{FF2B5EF4-FFF2-40B4-BE49-F238E27FC236}">
                  <a16:creationId xmlns:a16="http://schemas.microsoft.com/office/drawing/2014/main" id="{E1097796-C3C8-4772-9EBD-9F5CA368F5A2}"/>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05" y="1"/>
              <a:ext cx="3815986" cy="2675935"/>
            </a:xfrm>
            <a:custGeom>
              <a:avLst/>
              <a:gdLst>
                <a:gd name="connsiteX0" fmla="*/ 3648768 w 3815986"/>
                <a:gd name="connsiteY0" fmla="*/ 0 h 2675935"/>
                <a:gd name="connsiteX1" fmla="*/ 3815986 w 3815986"/>
                <a:gd name="connsiteY1" fmla="*/ 0 h 2675935"/>
                <a:gd name="connsiteX2" fmla="*/ 3804695 w 3815986"/>
                <a:gd name="connsiteY2" fmla="*/ 200084 h 2675935"/>
                <a:gd name="connsiteX3" fmla="*/ 3762590 w 3815986"/>
                <a:gd name="connsiteY3" fmla="*/ 455543 h 2675935"/>
                <a:gd name="connsiteX4" fmla="*/ 3592332 w 3815986"/>
                <a:gd name="connsiteY4" fmla="*/ 947274 h 2675935"/>
                <a:gd name="connsiteX5" fmla="*/ 2953967 w 3815986"/>
                <a:gd name="connsiteY5" fmla="*/ 1782349 h 2675935"/>
                <a:gd name="connsiteX6" fmla="*/ 2530669 w 3815986"/>
                <a:gd name="connsiteY6" fmla="*/ 2109494 h 2675935"/>
                <a:gd name="connsiteX7" fmla="*/ 2057561 w 3815986"/>
                <a:gd name="connsiteY7" fmla="*/ 2369245 h 2675935"/>
                <a:gd name="connsiteX8" fmla="*/ 1007330 w 3815986"/>
                <a:gd name="connsiteY8" fmla="*/ 2655701 h 2675935"/>
                <a:gd name="connsiteX9" fmla="*/ 732765 w 3815986"/>
                <a:gd name="connsiteY9" fmla="*/ 2674696 h 2675935"/>
                <a:gd name="connsiteX10" fmla="*/ 457666 w 3815986"/>
                <a:gd name="connsiteY10" fmla="*/ 2670839 h 2675935"/>
                <a:gd name="connsiteX11" fmla="*/ 183574 w 3815986"/>
                <a:gd name="connsiteY11" fmla="*/ 2643312 h 2675935"/>
                <a:gd name="connsiteX12" fmla="*/ 0 w 3815986"/>
                <a:gd name="connsiteY12" fmla="*/ 2607798 h 2675935"/>
                <a:gd name="connsiteX13" fmla="*/ 0 w 3815986"/>
                <a:gd name="connsiteY13" fmla="*/ 2356652 h 2675935"/>
                <a:gd name="connsiteX14" fmla="*/ 222195 w 3815986"/>
                <a:gd name="connsiteY14" fmla="*/ 2396940 h 2675935"/>
                <a:gd name="connsiteX15" fmla="*/ 472364 w 3815986"/>
                <a:gd name="connsiteY15" fmla="*/ 2419092 h 2675935"/>
                <a:gd name="connsiteX16" fmla="*/ 974972 w 3815986"/>
                <a:gd name="connsiteY16" fmla="*/ 2402122 h 2675935"/>
                <a:gd name="connsiteX17" fmla="*/ 1468292 w 3815986"/>
                <a:gd name="connsiteY17" fmla="*/ 2304162 h 2675935"/>
                <a:gd name="connsiteX18" fmla="*/ 1940176 w 3815986"/>
                <a:gd name="connsiteY18" fmla="*/ 2133695 h 2675935"/>
                <a:gd name="connsiteX19" fmla="*/ 2783403 w 3815986"/>
                <a:gd name="connsiteY19" fmla="*/ 1609954 h 2675935"/>
                <a:gd name="connsiteX20" fmla="*/ 3128104 w 3815986"/>
                <a:gd name="connsiteY20" fmla="*/ 1260439 h 2675935"/>
                <a:gd name="connsiteX21" fmla="*/ 3400639 w 3815986"/>
                <a:gd name="connsiteY21" fmla="*/ 859052 h 2675935"/>
                <a:gd name="connsiteX22" fmla="*/ 3585595 w 3815986"/>
                <a:gd name="connsiteY22" fmla="*/ 415336 h 2675935"/>
                <a:gd name="connsiteX23" fmla="*/ 3635918 w 3815986"/>
                <a:gd name="connsiteY23" fmla="*/ 181137 h 2675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815986" h="2675935">
                  <a:moveTo>
                    <a:pt x="3648768" y="0"/>
                  </a:moveTo>
                  <a:lnTo>
                    <a:pt x="3815986" y="0"/>
                  </a:lnTo>
                  <a:lnTo>
                    <a:pt x="3804695" y="200084"/>
                  </a:lnTo>
                  <a:cubicBezTo>
                    <a:pt x="3795228" y="285751"/>
                    <a:pt x="3781167" y="371032"/>
                    <a:pt x="3762590" y="455543"/>
                  </a:cubicBezTo>
                  <a:cubicBezTo>
                    <a:pt x="3725537" y="624467"/>
                    <a:pt x="3668784" y="790112"/>
                    <a:pt x="3592332" y="947274"/>
                  </a:cubicBezTo>
                  <a:cubicBezTo>
                    <a:pt x="3438712" y="1261596"/>
                    <a:pt x="3216091" y="1542847"/>
                    <a:pt x="2953967" y="1782349"/>
                  </a:cubicBezTo>
                  <a:cubicBezTo>
                    <a:pt x="2822599" y="1902099"/>
                    <a:pt x="2680615" y="2011341"/>
                    <a:pt x="2530669" y="2109494"/>
                  </a:cubicBezTo>
                  <a:cubicBezTo>
                    <a:pt x="2380520" y="2207551"/>
                    <a:pt x="2222510" y="2294906"/>
                    <a:pt x="2057561" y="2369245"/>
                  </a:cubicBezTo>
                  <a:cubicBezTo>
                    <a:pt x="1727252" y="2516859"/>
                    <a:pt x="1371629" y="2614434"/>
                    <a:pt x="1007330" y="2655701"/>
                  </a:cubicBezTo>
                  <a:cubicBezTo>
                    <a:pt x="916281" y="2665873"/>
                    <a:pt x="824568" y="2672188"/>
                    <a:pt x="732765" y="2674696"/>
                  </a:cubicBezTo>
                  <a:cubicBezTo>
                    <a:pt x="640963" y="2677203"/>
                    <a:pt x="549072" y="2675901"/>
                    <a:pt x="457666" y="2670839"/>
                  </a:cubicBezTo>
                  <a:cubicBezTo>
                    <a:pt x="366106" y="2665584"/>
                    <a:pt x="274572" y="2656521"/>
                    <a:pt x="183574" y="2643312"/>
                  </a:cubicBezTo>
                  <a:lnTo>
                    <a:pt x="0" y="2607798"/>
                  </a:lnTo>
                  <a:lnTo>
                    <a:pt x="0" y="2356652"/>
                  </a:lnTo>
                  <a:lnTo>
                    <a:pt x="222195" y="2396940"/>
                  </a:lnTo>
                  <a:cubicBezTo>
                    <a:pt x="304990" y="2407980"/>
                    <a:pt x="388511" y="2415283"/>
                    <a:pt x="472364" y="2419092"/>
                  </a:cubicBezTo>
                  <a:cubicBezTo>
                    <a:pt x="640376" y="2427095"/>
                    <a:pt x="808184" y="2421791"/>
                    <a:pt x="974972" y="2402122"/>
                  </a:cubicBezTo>
                  <a:cubicBezTo>
                    <a:pt x="1141658" y="2382358"/>
                    <a:pt x="1306812" y="2349286"/>
                    <a:pt x="1468292" y="2304162"/>
                  </a:cubicBezTo>
                  <a:cubicBezTo>
                    <a:pt x="1629874" y="2259231"/>
                    <a:pt x="1787475" y="2201091"/>
                    <a:pt x="1940176" y="2133695"/>
                  </a:cubicBezTo>
                  <a:cubicBezTo>
                    <a:pt x="2246498" y="2000349"/>
                    <a:pt x="2532507" y="1823520"/>
                    <a:pt x="2783403" y="1609954"/>
                  </a:cubicBezTo>
                  <a:cubicBezTo>
                    <a:pt x="2908442" y="1502833"/>
                    <a:pt x="3024295" y="1385975"/>
                    <a:pt x="3128104" y="1260439"/>
                  </a:cubicBezTo>
                  <a:cubicBezTo>
                    <a:pt x="3232116" y="1135096"/>
                    <a:pt x="3323881" y="1000689"/>
                    <a:pt x="3400639" y="859052"/>
                  </a:cubicBezTo>
                  <a:cubicBezTo>
                    <a:pt x="3477399" y="717510"/>
                    <a:pt x="3541296" y="569316"/>
                    <a:pt x="3585595" y="415336"/>
                  </a:cubicBezTo>
                  <a:cubicBezTo>
                    <a:pt x="3607796" y="338540"/>
                    <a:pt x="3624638" y="260224"/>
                    <a:pt x="3635918" y="181137"/>
                  </a:cubicBezTo>
                  <a:close/>
                </a:path>
              </a:pathLst>
            </a:custGeom>
            <a:gradFill>
              <a:gsLst>
                <a:gs pos="2000">
                  <a:schemeClr val="bg1">
                    <a:alpha val="10000"/>
                  </a:schemeClr>
                </a:gs>
                <a:gs pos="16000">
                  <a:schemeClr val="accent6">
                    <a:alpha val="10000"/>
                  </a:schemeClr>
                </a:gs>
                <a:gs pos="100000">
                  <a:schemeClr val="bg1">
                    <a:alpha val="10000"/>
                  </a:schemeClr>
                </a:gs>
                <a:gs pos="85000">
                  <a:schemeClr val="accent1">
                    <a:alpha val="10000"/>
                  </a:schemeClr>
                </a:gs>
              </a:gsLst>
              <a:lin ang="12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904" name="Freeform: Shape 37903">
              <a:extLst>
                <a:ext uri="{FF2B5EF4-FFF2-40B4-BE49-F238E27FC236}">
                  <a16:creationId xmlns:a16="http://schemas.microsoft.com/office/drawing/2014/main" id="{EC4BC137-BB50-4235-A83F-4B4EEE15904C}"/>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05" y="-1"/>
              <a:ext cx="3832270" cy="2876136"/>
            </a:xfrm>
            <a:custGeom>
              <a:avLst/>
              <a:gdLst>
                <a:gd name="connsiteX0" fmla="*/ 3800718 w 3832270"/>
                <a:gd name="connsiteY0" fmla="*/ 0 h 2876136"/>
                <a:gd name="connsiteX1" fmla="*/ 3832270 w 3832270"/>
                <a:gd name="connsiteY1" fmla="*/ 0 h 2876136"/>
                <a:gd name="connsiteX2" fmla="*/ 3824562 w 3832270"/>
                <a:gd name="connsiteY2" fmla="*/ 143769 h 2876136"/>
                <a:gd name="connsiteX3" fmla="*/ 3628155 w 3832270"/>
                <a:gd name="connsiteY3" fmla="*/ 922055 h 2876136"/>
                <a:gd name="connsiteX4" fmla="*/ 3514853 w 3832270"/>
                <a:gd name="connsiteY4" fmla="*/ 1169078 h 2876136"/>
                <a:gd name="connsiteX5" fmla="*/ 3379198 w 3832270"/>
                <a:gd name="connsiteY5" fmla="*/ 1407037 h 2876136"/>
                <a:gd name="connsiteX6" fmla="*/ 3043787 w 3832270"/>
                <a:gd name="connsiteY6" fmla="*/ 1848342 h 2876136"/>
                <a:gd name="connsiteX7" fmla="*/ 2845661 w 3832270"/>
                <a:gd name="connsiteY7" fmla="*/ 2047444 h 2876136"/>
                <a:gd name="connsiteX8" fmla="*/ 2793197 w 3832270"/>
                <a:gd name="connsiteY8" fmla="*/ 2094689 h 2876136"/>
                <a:gd name="connsiteX9" fmla="*/ 2739710 w 3832270"/>
                <a:gd name="connsiteY9" fmla="*/ 2140969 h 2876136"/>
                <a:gd name="connsiteX10" fmla="*/ 2629166 w 3832270"/>
                <a:gd name="connsiteY10" fmla="*/ 2229867 h 2876136"/>
                <a:gd name="connsiteX11" fmla="*/ 2145952 w 3832270"/>
                <a:gd name="connsiteY11" fmla="*/ 2535994 h 2876136"/>
                <a:gd name="connsiteX12" fmla="*/ 1034987 w 3832270"/>
                <a:gd name="connsiteY12" fmla="*/ 2863910 h 2876136"/>
                <a:gd name="connsiteX13" fmla="*/ 741909 w 3832270"/>
                <a:gd name="connsiteY13" fmla="*/ 2875939 h 2876136"/>
                <a:gd name="connsiteX14" fmla="*/ 450208 w 3832270"/>
                <a:gd name="connsiteY14" fmla="*/ 2857451 h 2876136"/>
                <a:gd name="connsiteX15" fmla="*/ 22215 w 3832270"/>
                <a:gd name="connsiteY15" fmla="*/ 2775923 h 2876136"/>
                <a:gd name="connsiteX16" fmla="*/ 0 w 3832270"/>
                <a:gd name="connsiteY16" fmla="*/ 2769256 h 2876136"/>
                <a:gd name="connsiteX17" fmla="*/ 0 w 3832270"/>
                <a:gd name="connsiteY17" fmla="*/ 2590612 h 2876136"/>
                <a:gd name="connsiteX18" fmla="*/ 199046 w 3832270"/>
                <a:gd name="connsiteY18" fmla="*/ 2627410 h 2876136"/>
                <a:gd name="connsiteX19" fmla="*/ 468174 w 3832270"/>
                <a:gd name="connsiteY19" fmla="*/ 2649670 h 2876136"/>
                <a:gd name="connsiteX20" fmla="*/ 1003650 w 3832270"/>
                <a:gd name="connsiteY20" fmla="*/ 2622480 h 2876136"/>
                <a:gd name="connsiteX21" fmla="*/ 1266489 w 3832270"/>
                <a:gd name="connsiteY21" fmla="*/ 2573982 h 2876136"/>
                <a:gd name="connsiteX22" fmla="*/ 1524223 w 3832270"/>
                <a:gd name="connsiteY22" fmla="*/ 2504657 h 2876136"/>
                <a:gd name="connsiteX23" fmla="*/ 1775731 w 3832270"/>
                <a:gd name="connsiteY23" fmla="*/ 2416243 h 2876136"/>
                <a:gd name="connsiteX24" fmla="*/ 2019789 w 3832270"/>
                <a:gd name="connsiteY24" fmla="*/ 2309412 h 2876136"/>
                <a:gd name="connsiteX25" fmla="*/ 2482486 w 3832270"/>
                <a:gd name="connsiteY25" fmla="*/ 2046962 h 2876136"/>
                <a:gd name="connsiteX26" fmla="*/ 2591908 w 3832270"/>
                <a:gd name="connsiteY26" fmla="*/ 1971371 h 2876136"/>
                <a:gd name="connsiteX27" fmla="*/ 2645702 w 3832270"/>
                <a:gd name="connsiteY27" fmla="*/ 1932321 h 2876136"/>
                <a:gd name="connsiteX28" fmla="*/ 2698779 w 3832270"/>
                <a:gd name="connsiteY28" fmla="*/ 1892309 h 2876136"/>
                <a:gd name="connsiteX29" fmla="*/ 2903537 w 3832270"/>
                <a:gd name="connsiteY29" fmla="*/ 1722516 h 2876136"/>
                <a:gd name="connsiteX30" fmla="*/ 3269061 w 3832270"/>
                <a:gd name="connsiteY30" fmla="*/ 1337327 h 2876136"/>
                <a:gd name="connsiteX31" fmla="*/ 3424928 w 3832270"/>
                <a:gd name="connsiteY31" fmla="*/ 1122508 h 2876136"/>
                <a:gd name="connsiteX32" fmla="*/ 3557622 w 3832270"/>
                <a:gd name="connsiteY32" fmla="*/ 893226 h 2876136"/>
                <a:gd name="connsiteX33" fmla="*/ 3587019 w 3832270"/>
                <a:gd name="connsiteY33" fmla="*/ 833929 h 2876136"/>
                <a:gd name="connsiteX34" fmla="*/ 3601310 w 3832270"/>
                <a:gd name="connsiteY34" fmla="*/ 804040 h 2876136"/>
                <a:gd name="connsiteX35" fmla="*/ 3614885 w 3832270"/>
                <a:gd name="connsiteY35" fmla="*/ 773861 h 2876136"/>
                <a:gd name="connsiteX36" fmla="*/ 3640812 w 3832270"/>
                <a:gd name="connsiteY36" fmla="*/ 713022 h 2876136"/>
                <a:gd name="connsiteX37" fmla="*/ 3665105 w 3832270"/>
                <a:gd name="connsiteY37" fmla="*/ 651506 h 2876136"/>
                <a:gd name="connsiteX38" fmla="*/ 3744110 w 3832270"/>
                <a:gd name="connsiteY38" fmla="*/ 399567 h 2876136"/>
                <a:gd name="connsiteX39" fmla="*/ 3792123 w 3832270"/>
                <a:gd name="connsiteY39" fmla="*/ 140444 h 2876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3832270" h="2876136">
                  <a:moveTo>
                    <a:pt x="3800718" y="0"/>
                  </a:moveTo>
                  <a:lnTo>
                    <a:pt x="3832270" y="0"/>
                  </a:lnTo>
                  <a:lnTo>
                    <a:pt x="3824562" y="143769"/>
                  </a:lnTo>
                  <a:cubicBezTo>
                    <a:pt x="3797131" y="409191"/>
                    <a:pt x="3730585" y="671345"/>
                    <a:pt x="3628155" y="922055"/>
                  </a:cubicBezTo>
                  <a:cubicBezTo>
                    <a:pt x="3593858" y="1005553"/>
                    <a:pt x="3556704" y="1088280"/>
                    <a:pt x="3514853" y="1169078"/>
                  </a:cubicBezTo>
                  <a:cubicBezTo>
                    <a:pt x="3473616" y="1250166"/>
                    <a:pt x="3428194" y="1329517"/>
                    <a:pt x="3379198" y="1407037"/>
                  </a:cubicBezTo>
                  <a:cubicBezTo>
                    <a:pt x="3281106" y="1561980"/>
                    <a:pt x="3169132" y="1710174"/>
                    <a:pt x="3043787" y="1848342"/>
                  </a:cubicBezTo>
                  <a:cubicBezTo>
                    <a:pt x="2980806" y="1917184"/>
                    <a:pt x="2915071" y="1984001"/>
                    <a:pt x="2845661" y="2047444"/>
                  </a:cubicBezTo>
                  <a:cubicBezTo>
                    <a:pt x="2828411" y="2063450"/>
                    <a:pt x="2811060" y="2079263"/>
                    <a:pt x="2793197" y="2094689"/>
                  </a:cubicBezTo>
                  <a:cubicBezTo>
                    <a:pt x="2775436" y="2110213"/>
                    <a:pt x="2757982" y="2126025"/>
                    <a:pt x="2739710" y="2140969"/>
                  </a:cubicBezTo>
                  <a:cubicBezTo>
                    <a:pt x="2703576" y="2171341"/>
                    <a:pt x="2666524" y="2200749"/>
                    <a:pt x="2629166" y="2229867"/>
                  </a:cubicBezTo>
                  <a:cubicBezTo>
                    <a:pt x="2479015" y="2345569"/>
                    <a:pt x="2316821" y="2448061"/>
                    <a:pt x="2145952" y="2535994"/>
                  </a:cubicBezTo>
                  <a:cubicBezTo>
                    <a:pt x="1804312" y="2711957"/>
                    <a:pt x="1424600" y="2826982"/>
                    <a:pt x="1034987" y="2863910"/>
                  </a:cubicBezTo>
                  <a:cubicBezTo>
                    <a:pt x="937762" y="2873167"/>
                    <a:pt x="839720" y="2877096"/>
                    <a:pt x="741909" y="2875939"/>
                  </a:cubicBezTo>
                  <a:cubicBezTo>
                    <a:pt x="644097" y="2874782"/>
                    <a:pt x="546515" y="2868539"/>
                    <a:pt x="450208" y="2857451"/>
                  </a:cubicBezTo>
                  <a:cubicBezTo>
                    <a:pt x="305520" y="2840674"/>
                    <a:pt x="162095" y="2813810"/>
                    <a:pt x="22215" y="2775923"/>
                  </a:cubicBezTo>
                  <a:lnTo>
                    <a:pt x="0" y="2769256"/>
                  </a:lnTo>
                  <a:lnTo>
                    <a:pt x="0" y="2590612"/>
                  </a:lnTo>
                  <a:lnTo>
                    <a:pt x="199046" y="2627410"/>
                  </a:lnTo>
                  <a:cubicBezTo>
                    <a:pt x="288321" y="2639209"/>
                    <a:pt x="378197" y="2646537"/>
                    <a:pt x="468174" y="2649670"/>
                  </a:cubicBezTo>
                  <a:cubicBezTo>
                    <a:pt x="648333" y="2656805"/>
                    <a:pt x="826655" y="2647163"/>
                    <a:pt x="1003650" y="2622480"/>
                  </a:cubicBezTo>
                  <a:cubicBezTo>
                    <a:pt x="1091943" y="2609658"/>
                    <a:pt x="1179725" y="2593747"/>
                    <a:pt x="1266489" y="2573982"/>
                  </a:cubicBezTo>
                  <a:cubicBezTo>
                    <a:pt x="1353250" y="2553927"/>
                    <a:pt x="1439298" y="2531076"/>
                    <a:pt x="1524223" y="2504657"/>
                  </a:cubicBezTo>
                  <a:cubicBezTo>
                    <a:pt x="1609149" y="2478336"/>
                    <a:pt x="1693052" y="2448833"/>
                    <a:pt x="1775731" y="2416243"/>
                  </a:cubicBezTo>
                  <a:cubicBezTo>
                    <a:pt x="1858309" y="2383557"/>
                    <a:pt x="1939764" y="2347882"/>
                    <a:pt x="2019789" y="2309412"/>
                  </a:cubicBezTo>
                  <a:cubicBezTo>
                    <a:pt x="2179839" y="2232567"/>
                    <a:pt x="2334583" y="2144923"/>
                    <a:pt x="2482486" y="2046962"/>
                  </a:cubicBezTo>
                  <a:cubicBezTo>
                    <a:pt x="2519334" y="2022376"/>
                    <a:pt x="2556081" y="1997403"/>
                    <a:pt x="2591908" y="1971371"/>
                  </a:cubicBezTo>
                  <a:cubicBezTo>
                    <a:pt x="2610077" y="1958644"/>
                    <a:pt x="2627838" y="1945434"/>
                    <a:pt x="2645702" y="1932321"/>
                  </a:cubicBezTo>
                  <a:cubicBezTo>
                    <a:pt x="2663666" y="1919305"/>
                    <a:pt x="2681325" y="1905903"/>
                    <a:pt x="2698779" y="1892309"/>
                  </a:cubicBezTo>
                  <a:cubicBezTo>
                    <a:pt x="2768903" y="1838025"/>
                    <a:pt x="2837496" y="1781717"/>
                    <a:pt x="2903537" y="1722516"/>
                  </a:cubicBezTo>
                  <a:cubicBezTo>
                    <a:pt x="3035926" y="1604501"/>
                    <a:pt x="3158720" y="1475784"/>
                    <a:pt x="3269061" y="1337327"/>
                  </a:cubicBezTo>
                  <a:cubicBezTo>
                    <a:pt x="3324182" y="1268099"/>
                    <a:pt x="3376341" y="1196461"/>
                    <a:pt x="3424928" y="1122508"/>
                  </a:cubicBezTo>
                  <a:cubicBezTo>
                    <a:pt x="3472697" y="1048170"/>
                    <a:pt x="3517814" y="972000"/>
                    <a:pt x="3557622" y="893226"/>
                  </a:cubicBezTo>
                  <a:cubicBezTo>
                    <a:pt x="3567931" y="873654"/>
                    <a:pt x="3577526" y="853791"/>
                    <a:pt x="3587019" y="833929"/>
                  </a:cubicBezTo>
                  <a:lnTo>
                    <a:pt x="3601310" y="804040"/>
                  </a:lnTo>
                  <a:lnTo>
                    <a:pt x="3614885" y="773861"/>
                  </a:lnTo>
                  <a:cubicBezTo>
                    <a:pt x="3623766" y="753709"/>
                    <a:pt x="3632748" y="733559"/>
                    <a:pt x="3640812" y="713022"/>
                  </a:cubicBezTo>
                  <a:cubicBezTo>
                    <a:pt x="3648876" y="692485"/>
                    <a:pt x="3657756" y="672236"/>
                    <a:pt x="3665105" y="651506"/>
                  </a:cubicBezTo>
                  <a:cubicBezTo>
                    <a:pt x="3696544" y="569166"/>
                    <a:pt x="3723185" y="485089"/>
                    <a:pt x="3744110" y="399567"/>
                  </a:cubicBezTo>
                  <a:cubicBezTo>
                    <a:pt x="3765341" y="314238"/>
                    <a:pt x="3781392" y="227654"/>
                    <a:pt x="3792123" y="140444"/>
                  </a:cubicBezTo>
                  <a:close/>
                </a:path>
              </a:pathLst>
            </a:custGeom>
            <a:gradFill>
              <a:gsLst>
                <a:gs pos="2000">
                  <a:schemeClr val="bg1">
                    <a:alpha val="10000"/>
                  </a:schemeClr>
                </a:gs>
                <a:gs pos="16000">
                  <a:schemeClr val="accent6">
                    <a:alpha val="10000"/>
                  </a:schemeClr>
                </a:gs>
                <a:gs pos="100000">
                  <a:schemeClr val="bg1">
                    <a:alpha val="10000"/>
                  </a:schemeClr>
                </a:gs>
                <a:gs pos="85000">
                  <a:schemeClr val="accent1">
                    <a:alpha val="10000"/>
                  </a:schemeClr>
                </a:gs>
              </a:gsLst>
              <a:lin ang="12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7891" name="Rectangle 3">
            <a:extLst>
              <a:ext uri="{FF2B5EF4-FFF2-40B4-BE49-F238E27FC236}">
                <a16:creationId xmlns:a16="http://schemas.microsoft.com/office/drawing/2014/main" id="{CD20E98A-557A-D9F9-2CB9-2732FEFF8B99}"/>
              </a:ext>
            </a:extLst>
          </p:cNvPr>
          <p:cNvSpPr>
            <a:spLocks noGrp="1" noChangeArrowheads="1"/>
          </p:cNvSpPr>
          <p:nvPr>
            <p:ph type="body" idx="1"/>
          </p:nvPr>
        </p:nvSpPr>
        <p:spPr>
          <a:xfrm>
            <a:off x="1277317" y="2979334"/>
            <a:ext cx="9833548" cy="2457269"/>
          </a:xfrm>
        </p:spPr>
        <p:txBody>
          <a:bodyPr>
            <a:noAutofit/>
          </a:bodyPr>
          <a:lstStyle/>
          <a:p>
            <a:pPr eaLnBrk="1" hangingPunct="1"/>
            <a:r>
              <a:rPr lang="en-US" altLang="en-US" sz="3200" dirty="0">
                <a:solidFill>
                  <a:schemeClr val="tx2"/>
                </a:solidFill>
                <a:latin typeface="VNI-Souvir" pitchFamily="2" charset="0"/>
              </a:rPr>
              <a:t>Cho </a:t>
            </a:r>
            <a:r>
              <a:rPr lang="en-US" altLang="en-US" sz="3200" dirty="0" err="1">
                <a:solidFill>
                  <a:schemeClr val="tx2"/>
                </a:solidFill>
                <a:latin typeface="VNI-Souvir" pitchFamily="2" charset="0"/>
              </a:rPr>
              <a:t>bieát</a:t>
            </a:r>
            <a:r>
              <a:rPr lang="en-US" altLang="en-US" sz="3200" dirty="0">
                <a:solidFill>
                  <a:schemeClr val="tx2"/>
                </a:solidFill>
                <a:latin typeface="VNI-Souvir" pitchFamily="2" charset="0"/>
              </a:rPr>
              <a:t>  P</a:t>
            </a:r>
            <a:r>
              <a:rPr lang="en-US" altLang="en-US" sz="3200" baseline="-25000" dirty="0">
                <a:solidFill>
                  <a:schemeClr val="tx2"/>
                </a:solidFill>
                <a:latin typeface="VNI-Souvir" pitchFamily="2" charset="0"/>
              </a:rPr>
              <a:t>K</a:t>
            </a:r>
            <a:r>
              <a:rPr lang="en-US" altLang="en-US" sz="3200" dirty="0">
                <a:solidFill>
                  <a:schemeClr val="tx2"/>
                </a:solidFill>
                <a:latin typeface="VNI-Souvir" pitchFamily="2" charset="0"/>
              </a:rPr>
              <a:t> = 2 </a:t>
            </a:r>
            <a:r>
              <a:rPr lang="en-US" altLang="en-US" sz="3200" dirty="0" err="1">
                <a:solidFill>
                  <a:schemeClr val="tx2"/>
                </a:solidFill>
                <a:latin typeface="VNI-Souvir" pitchFamily="2" charset="0"/>
              </a:rPr>
              <a:t>ñvt</a:t>
            </a:r>
            <a:r>
              <a:rPr lang="en-US" altLang="en-US" sz="3200" dirty="0">
                <a:solidFill>
                  <a:schemeClr val="tx2"/>
                </a:solidFill>
                <a:latin typeface="VNI-Souvir" pitchFamily="2" charset="0"/>
              </a:rPr>
              <a:t>, P</a:t>
            </a:r>
            <a:r>
              <a:rPr lang="en-US" altLang="en-US" sz="3200" baseline="-25000" dirty="0">
                <a:solidFill>
                  <a:schemeClr val="tx2"/>
                </a:solidFill>
                <a:latin typeface="VNI-Souvir" pitchFamily="2" charset="0"/>
              </a:rPr>
              <a:t>L</a:t>
            </a:r>
            <a:r>
              <a:rPr lang="en-US" altLang="en-US" sz="3200" dirty="0">
                <a:solidFill>
                  <a:schemeClr val="tx2"/>
                </a:solidFill>
                <a:latin typeface="VNI-Souvir" pitchFamily="2" charset="0"/>
              </a:rPr>
              <a:t> = 1 </a:t>
            </a:r>
            <a:r>
              <a:rPr lang="en-US" altLang="en-US" sz="3200" dirty="0" err="1">
                <a:solidFill>
                  <a:schemeClr val="tx2"/>
                </a:solidFill>
                <a:latin typeface="VNI-Souvir" pitchFamily="2" charset="0"/>
              </a:rPr>
              <a:t>ñvt</a:t>
            </a:r>
            <a:r>
              <a:rPr lang="en-US" altLang="en-US" sz="3200" dirty="0">
                <a:solidFill>
                  <a:schemeClr val="tx2"/>
                </a:solidFill>
                <a:latin typeface="VNI-Souvir" pitchFamily="2" charset="0"/>
              </a:rPr>
              <a:t>.</a:t>
            </a:r>
          </a:p>
          <a:p>
            <a:pPr lvl="1" eaLnBrk="1" hangingPunct="1"/>
            <a:r>
              <a:rPr lang="en-US" altLang="en-US" sz="3200" dirty="0">
                <a:solidFill>
                  <a:schemeClr val="tx2"/>
                </a:solidFill>
                <a:latin typeface="VNI-Souvir" pitchFamily="2" charset="0"/>
              </a:rPr>
              <a:t>	Chi </a:t>
            </a:r>
            <a:r>
              <a:rPr lang="en-US" altLang="en-US" sz="3200" dirty="0" err="1">
                <a:solidFill>
                  <a:schemeClr val="tx2"/>
                </a:solidFill>
                <a:latin typeface="VNI-Souvir" pitchFamily="2" charset="0"/>
              </a:rPr>
              <a:t>phí</a:t>
            </a:r>
            <a:r>
              <a:rPr lang="en-US" altLang="en-US" sz="3200" dirty="0">
                <a:solidFill>
                  <a:schemeClr val="tx2"/>
                </a:solidFill>
                <a:latin typeface="VNI-Souvir" pitchFamily="2" charset="0"/>
              </a:rPr>
              <a:t> </a:t>
            </a:r>
            <a:r>
              <a:rPr lang="en-US" altLang="en-US" sz="3200" dirty="0" err="1">
                <a:solidFill>
                  <a:schemeClr val="tx2"/>
                </a:solidFill>
                <a:latin typeface="VNI-Souvir" pitchFamily="2" charset="0"/>
              </a:rPr>
              <a:t>cho</a:t>
            </a:r>
            <a:r>
              <a:rPr lang="en-US" altLang="en-US" sz="3200" dirty="0">
                <a:solidFill>
                  <a:schemeClr val="tx2"/>
                </a:solidFill>
                <a:latin typeface="VNI-Souvir" pitchFamily="2" charset="0"/>
              </a:rPr>
              <a:t> 2 </a:t>
            </a:r>
            <a:r>
              <a:rPr lang="en-US" altLang="en-US" sz="3200" dirty="0" err="1">
                <a:solidFill>
                  <a:schemeClr val="tx2"/>
                </a:solidFill>
                <a:latin typeface="VNI-Souvir" pitchFamily="2" charset="0"/>
              </a:rPr>
              <a:t>yeáu</a:t>
            </a:r>
            <a:r>
              <a:rPr lang="en-US" altLang="en-US" sz="3200" dirty="0">
                <a:solidFill>
                  <a:schemeClr val="tx2"/>
                </a:solidFill>
                <a:latin typeface="VNI-Souvir" pitchFamily="2" charset="0"/>
              </a:rPr>
              <a:t> </a:t>
            </a:r>
            <a:r>
              <a:rPr lang="en-US" altLang="en-US" sz="3200" dirty="0" err="1">
                <a:solidFill>
                  <a:schemeClr val="tx2"/>
                </a:solidFill>
                <a:latin typeface="VNI-Souvir" pitchFamily="2" charset="0"/>
              </a:rPr>
              <a:t>toá</a:t>
            </a:r>
            <a:r>
              <a:rPr lang="en-US" altLang="en-US" sz="3200" dirty="0">
                <a:solidFill>
                  <a:schemeClr val="tx2"/>
                </a:solidFill>
                <a:latin typeface="VNI-Souvir" pitchFamily="2" charset="0"/>
              </a:rPr>
              <a:t> </a:t>
            </a:r>
            <a:r>
              <a:rPr lang="en-US" altLang="en-US" sz="3200" dirty="0" err="1">
                <a:solidFill>
                  <a:schemeClr val="tx2"/>
                </a:solidFill>
                <a:latin typeface="VNI-Souvir" pitchFamily="2" charset="0"/>
              </a:rPr>
              <a:t>naøy</a:t>
            </a:r>
            <a:r>
              <a:rPr lang="en-US" altLang="en-US" sz="3200" dirty="0">
                <a:solidFill>
                  <a:schemeClr val="tx2"/>
                </a:solidFill>
                <a:latin typeface="VNI-Souvir" pitchFamily="2" charset="0"/>
              </a:rPr>
              <a:t> </a:t>
            </a:r>
            <a:r>
              <a:rPr lang="en-US" altLang="en-US" sz="3200" dirty="0" err="1">
                <a:solidFill>
                  <a:schemeClr val="tx2"/>
                </a:solidFill>
                <a:latin typeface="VNI-Souvir" pitchFamily="2" charset="0"/>
              </a:rPr>
              <a:t>laø</a:t>
            </a:r>
            <a:r>
              <a:rPr lang="en-US" altLang="en-US" sz="3200" dirty="0">
                <a:solidFill>
                  <a:schemeClr val="tx2"/>
                </a:solidFill>
                <a:latin typeface="VNI-Souvir" pitchFamily="2" charset="0"/>
              </a:rPr>
              <a:t> 20 </a:t>
            </a:r>
            <a:r>
              <a:rPr lang="en-US" altLang="en-US" sz="3200" dirty="0" err="1">
                <a:solidFill>
                  <a:schemeClr val="tx2"/>
                </a:solidFill>
                <a:latin typeface="VNI-Souvir" pitchFamily="2" charset="0"/>
              </a:rPr>
              <a:t>ñvt</a:t>
            </a:r>
            <a:r>
              <a:rPr lang="en-US" altLang="en-US" sz="3200" dirty="0">
                <a:solidFill>
                  <a:schemeClr val="tx2"/>
                </a:solidFill>
                <a:latin typeface="VNI-Souvir" pitchFamily="2" charset="0"/>
              </a:rPr>
              <a:t>/ </a:t>
            </a:r>
            <a:r>
              <a:rPr lang="en-US" altLang="en-US" sz="3200" dirty="0" err="1">
                <a:solidFill>
                  <a:schemeClr val="tx2"/>
                </a:solidFill>
                <a:latin typeface="VNI-Souvir" pitchFamily="2" charset="0"/>
              </a:rPr>
              <a:t>ngaøy</a:t>
            </a:r>
            <a:r>
              <a:rPr lang="en-US" altLang="en-US" sz="3200" dirty="0">
                <a:solidFill>
                  <a:schemeClr val="tx2"/>
                </a:solidFill>
                <a:latin typeface="VNI-Souvir" pitchFamily="2" charset="0"/>
              </a:rPr>
              <a:t>.</a:t>
            </a:r>
          </a:p>
          <a:p>
            <a:pPr lvl="1" eaLnBrk="1" hangingPunct="1"/>
            <a:r>
              <a:rPr lang="en-US" altLang="en-US" sz="3200" dirty="0">
                <a:solidFill>
                  <a:schemeClr val="tx2"/>
                </a:solidFill>
                <a:latin typeface="VNI-Souvir" pitchFamily="2" charset="0"/>
              </a:rPr>
              <a:t> </a:t>
            </a:r>
            <a:r>
              <a:rPr lang="en-US" altLang="en-US" sz="3200" dirty="0" err="1">
                <a:solidFill>
                  <a:schemeClr val="tx2"/>
                </a:solidFill>
                <a:latin typeface="VNI-Souvir" pitchFamily="2" charset="0"/>
              </a:rPr>
              <a:t>Kyõ</a:t>
            </a:r>
            <a:r>
              <a:rPr lang="en-US" altLang="en-US" sz="3200" dirty="0">
                <a:solidFill>
                  <a:schemeClr val="tx2"/>
                </a:solidFill>
                <a:latin typeface="VNI-Souvir" pitchFamily="2" charset="0"/>
              </a:rPr>
              <a:t> </a:t>
            </a:r>
            <a:r>
              <a:rPr lang="en-US" altLang="en-US" sz="3200" dirty="0" err="1">
                <a:solidFill>
                  <a:schemeClr val="tx2"/>
                </a:solidFill>
                <a:latin typeface="VNI-Souvir" pitchFamily="2" charset="0"/>
              </a:rPr>
              <a:t>thuaät</a:t>
            </a:r>
            <a:r>
              <a:rPr lang="en-US" altLang="en-US" sz="3200" dirty="0">
                <a:solidFill>
                  <a:schemeClr val="tx2"/>
                </a:solidFill>
                <a:latin typeface="VNI-Souvir" pitchFamily="2" charset="0"/>
              </a:rPr>
              <a:t> </a:t>
            </a:r>
            <a:r>
              <a:rPr lang="en-US" altLang="en-US" sz="3200" dirty="0" err="1">
                <a:solidFill>
                  <a:schemeClr val="tx2"/>
                </a:solidFill>
                <a:latin typeface="VNI-Souvir" pitchFamily="2" charset="0"/>
              </a:rPr>
              <a:t>SX</a:t>
            </a:r>
            <a:r>
              <a:rPr lang="en-US" altLang="en-US" sz="3200" dirty="0">
                <a:solidFill>
                  <a:schemeClr val="tx2"/>
                </a:solidFill>
                <a:latin typeface="VNI-Souvir" pitchFamily="2" charset="0"/>
              </a:rPr>
              <a:t> </a:t>
            </a:r>
            <a:r>
              <a:rPr lang="en-US" altLang="en-US" sz="3200" dirty="0" err="1">
                <a:solidFill>
                  <a:schemeClr val="tx2"/>
                </a:solidFill>
                <a:latin typeface="VNI-Souvir" pitchFamily="2" charset="0"/>
              </a:rPr>
              <a:t>ñöôïc</a:t>
            </a:r>
            <a:r>
              <a:rPr lang="en-US" altLang="en-US" sz="3200" dirty="0">
                <a:solidFill>
                  <a:schemeClr val="tx2"/>
                </a:solidFill>
                <a:latin typeface="VNI-Souvir" pitchFamily="2" charset="0"/>
              </a:rPr>
              <a:t> </a:t>
            </a:r>
            <a:r>
              <a:rPr lang="en-US" altLang="en-US" sz="3200" dirty="0" err="1">
                <a:solidFill>
                  <a:schemeClr val="tx2"/>
                </a:solidFill>
                <a:latin typeface="VNI-Souvir" pitchFamily="2" charset="0"/>
              </a:rPr>
              <a:t>bieåu</a:t>
            </a:r>
            <a:r>
              <a:rPr lang="en-US" altLang="en-US" sz="3200" dirty="0">
                <a:solidFill>
                  <a:schemeClr val="tx2"/>
                </a:solidFill>
                <a:latin typeface="VNI-Souvir" pitchFamily="2" charset="0"/>
              </a:rPr>
              <a:t> </a:t>
            </a:r>
            <a:r>
              <a:rPr lang="en-US" altLang="en-US" sz="3200" dirty="0" err="1">
                <a:solidFill>
                  <a:schemeClr val="tx2"/>
                </a:solidFill>
                <a:latin typeface="VNI-Souvir" pitchFamily="2" charset="0"/>
              </a:rPr>
              <a:t>thò</a:t>
            </a:r>
            <a:r>
              <a:rPr lang="en-US" altLang="en-US" sz="3200" dirty="0">
                <a:solidFill>
                  <a:schemeClr val="tx2"/>
                </a:solidFill>
                <a:latin typeface="VNI-Souvir" pitchFamily="2" charset="0"/>
              </a:rPr>
              <a:t> qua </a:t>
            </a:r>
            <a:r>
              <a:rPr lang="en-US" altLang="en-US" sz="3200" dirty="0" err="1">
                <a:solidFill>
                  <a:schemeClr val="tx2"/>
                </a:solidFill>
                <a:latin typeface="VNI-Souvir" pitchFamily="2" charset="0"/>
              </a:rPr>
              <a:t>bieåu</a:t>
            </a:r>
            <a:r>
              <a:rPr lang="en-US" altLang="en-US" sz="3200" dirty="0">
                <a:solidFill>
                  <a:schemeClr val="tx2"/>
                </a:solidFill>
                <a:latin typeface="VNI-Souvir" pitchFamily="2" charset="0"/>
              </a:rPr>
              <a:t> </a:t>
            </a:r>
            <a:r>
              <a:rPr lang="en-US" altLang="en-US" sz="3200" dirty="0" err="1">
                <a:solidFill>
                  <a:schemeClr val="tx2"/>
                </a:solidFill>
                <a:latin typeface="VNI-Souvir" pitchFamily="2" charset="0"/>
              </a:rPr>
              <a:t>naêng</a:t>
            </a:r>
            <a:r>
              <a:rPr lang="en-US" altLang="en-US" sz="3200" dirty="0">
                <a:solidFill>
                  <a:schemeClr val="tx2"/>
                </a:solidFill>
                <a:latin typeface="VNI-Souvir" pitchFamily="2" charset="0"/>
              </a:rPr>
              <a:t> </a:t>
            </a:r>
            <a:r>
              <a:rPr lang="en-US" altLang="en-US" sz="3200" dirty="0" err="1">
                <a:solidFill>
                  <a:schemeClr val="tx2"/>
                </a:solidFill>
                <a:latin typeface="VNI-Souvir" pitchFamily="2" charset="0"/>
              </a:rPr>
              <a:t>suaát</a:t>
            </a:r>
            <a:r>
              <a:rPr lang="en-US" altLang="en-US" sz="3200" dirty="0">
                <a:solidFill>
                  <a:schemeClr val="tx2"/>
                </a:solidFill>
                <a:latin typeface="VNI-Souvir" pitchFamily="2" charset="0"/>
              </a:rPr>
              <a:t> </a:t>
            </a:r>
            <a:r>
              <a:rPr lang="en-US" altLang="en-US" sz="3200" dirty="0" err="1">
                <a:solidFill>
                  <a:schemeClr val="tx2"/>
                </a:solidFill>
                <a:latin typeface="VNI-Souvir" pitchFamily="2" charset="0"/>
              </a:rPr>
              <a:t>bieân</a:t>
            </a:r>
            <a:r>
              <a:rPr lang="en-US" altLang="en-US" sz="3200" dirty="0">
                <a:solidFill>
                  <a:schemeClr val="tx2"/>
                </a:solidFill>
                <a:latin typeface="VNI-Souvir" pitchFamily="2" charset="0"/>
              </a:rPr>
              <a:t>:</a:t>
            </a:r>
          </a:p>
          <a:p>
            <a:pPr eaLnBrk="1" hangingPunct="1">
              <a:buFont typeface="Wingdings" panose="05000000000000000000" pitchFamily="2" charset="2"/>
              <a:buNone/>
            </a:pPr>
            <a:br>
              <a:rPr lang="en-US" altLang="en-US" sz="3200" dirty="0">
                <a:solidFill>
                  <a:schemeClr val="tx2"/>
                </a:solidFill>
                <a:latin typeface="VNI-Souvir" pitchFamily="2" charset="0"/>
              </a:rPr>
            </a:br>
            <a:endParaRPr lang="en-US" altLang="en-US" sz="3200" i="1" dirty="0">
              <a:solidFill>
                <a:schemeClr val="tx2"/>
              </a:solidFill>
              <a:latin typeface="VNI-Souvir" pitchFamily="2" charset="0"/>
            </a:endParaRPr>
          </a:p>
        </p:txBody>
      </p:sp>
      <p:grpSp>
        <p:nvGrpSpPr>
          <p:cNvPr id="37906" name="Group 37905">
            <a:extLst>
              <a:ext uri="{FF2B5EF4-FFF2-40B4-BE49-F238E27FC236}">
                <a16:creationId xmlns:a16="http://schemas.microsoft.com/office/drawing/2014/main" id="{9DB3963A-4187-4A72-9DA4-CA6BADE22931}"/>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rot="5400000">
            <a:off x="9072780" y="3734338"/>
            <a:ext cx="3878664" cy="2368659"/>
            <a:chOff x="6867015" y="-1"/>
            <a:chExt cx="5324985" cy="3251912"/>
          </a:xfrm>
          <a:solidFill>
            <a:schemeClr val="accent5">
              <a:alpha val="10000"/>
            </a:schemeClr>
          </a:solidFill>
        </p:grpSpPr>
        <p:sp>
          <p:nvSpPr>
            <p:cNvPr id="37907" name="Freeform: Shape 37906">
              <a:extLst>
                <a:ext uri="{FF2B5EF4-FFF2-40B4-BE49-F238E27FC236}">
                  <a16:creationId xmlns:a16="http://schemas.microsoft.com/office/drawing/2014/main" id="{2428E75E-001A-4568-B035-574F1303EF5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867015" y="-1"/>
              <a:ext cx="5324985" cy="3251912"/>
            </a:xfrm>
            <a:custGeom>
              <a:avLst/>
              <a:gdLst>
                <a:gd name="connsiteX0" fmla="*/ 0 w 5324985"/>
                <a:gd name="connsiteY0" fmla="*/ 0 h 3251912"/>
                <a:gd name="connsiteX1" fmla="*/ 36826 w 5324985"/>
                <a:gd name="connsiteY1" fmla="*/ 0 h 3251912"/>
                <a:gd name="connsiteX2" fmla="*/ 45003 w 5324985"/>
                <a:gd name="connsiteY2" fmla="*/ 152909 h 3251912"/>
                <a:gd name="connsiteX3" fmla="*/ 68956 w 5324985"/>
                <a:gd name="connsiteY3" fmla="*/ 308600 h 3251912"/>
                <a:gd name="connsiteX4" fmla="*/ 167774 w 5324985"/>
                <a:gd name="connsiteY4" fmla="*/ 607968 h 3251912"/>
                <a:gd name="connsiteX5" fmla="*/ 201857 w 5324985"/>
                <a:gd name="connsiteY5" fmla="*/ 679539 h 3251912"/>
                <a:gd name="connsiteX6" fmla="*/ 239741 w 5324985"/>
                <a:gd name="connsiteY6" fmla="*/ 749488 h 3251912"/>
                <a:gd name="connsiteX7" fmla="*/ 323724 w 5324985"/>
                <a:gd name="connsiteY7" fmla="*/ 885101 h 3251912"/>
                <a:gd name="connsiteX8" fmla="*/ 416412 w 5324985"/>
                <a:gd name="connsiteY8" fmla="*/ 1016081 h 3251912"/>
                <a:gd name="connsiteX9" fmla="*/ 515719 w 5324985"/>
                <a:gd name="connsiteY9" fmla="*/ 1143356 h 3251912"/>
                <a:gd name="connsiteX10" fmla="*/ 722427 w 5324985"/>
                <a:gd name="connsiteY10" fmla="*/ 1395127 h 3251912"/>
                <a:gd name="connsiteX11" fmla="*/ 825780 w 5324985"/>
                <a:gd name="connsiteY11" fmla="*/ 1522749 h 3251912"/>
                <a:gd name="connsiteX12" fmla="*/ 926314 w 5324985"/>
                <a:gd name="connsiteY12" fmla="*/ 1651992 h 3251912"/>
                <a:gd name="connsiteX13" fmla="*/ 1026848 w 5324985"/>
                <a:gd name="connsiteY13" fmla="*/ 1776836 h 3251912"/>
                <a:gd name="connsiteX14" fmla="*/ 1131918 w 5324985"/>
                <a:gd name="connsiteY14" fmla="*/ 1897393 h 3251912"/>
                <a:gd name="connsiteX15" fmla="*/ 1354688 w 5324985"/>
                <a:gd name="connsiteY15" fmla="*/ 2124728 h 3251912"/>
                <a:gd name="connsiteX16" fmla="*/ 1855027 w 5324985"/>
                <a:gd name="connsiteY16" fmla="*/ 2504236 h 3251912"/>
                <a:gd name="connsiteX17" fmla="*/ 2131618 w 5324985"/>
                <a:gd name="connsiteY17" fmla="*/ 2646913 h 3251912"/>
                <a:gd name="connsiteX18" fmla="*/ 2423534 w 5324985"/>
                <a:gd name="connsiteY18" fmla="*/ 2754732 h 3251912"/>
                <a:gd name="connsiteX19" fmla="*/ 2727588 w 5324985"/>
                <a:gd name="connsiteY19" fmla="*/ 2829197 h 3251912"/>
                <a:gd name="connsiteX20" fmla="*/ 3041083 w 5324985"/>
                <a:gd name="connsiteY20" fmla="*/ 2870890 h 3251912"/>
                <a:gd name="connsiteX21" fmla="*/ 3360340 w 5324985"/>
                <a:gd name="connsiteY21" fmla="*/ 2883976 h 3251912"/>
                <a:gd name="connsiteX22" fmla="*/ 3439663 w 5324985"/>
                <a:gd name="connsiteY22" fmla="*/ 2883396 h 3251912"/>
                <a:gd name="connsiteX23" fmla="*/ 3478529 w 5324985"/>
                <a:gd name="connsiteY23" fmla="*/ 2882471 h 3251912"/>
                <a:gd name="connsiteX24" fmla="*/ 3517271 w 5324985"/>
                <a:gd name="connsiteY24" fmla="*/ 2880616 h 3251912"/>
                <a:gd name="connsiteX25" fmla="*/ 3671260 w 5324985"/>
                <a:gd name="connsiteY25" fmla="*/ 2867878 h 3251912"/>
                <a:gd name="connsiteX26" fmla="*/ 4265268 w 5324985"/>
                <a:gd name="connsiteY26" fmla="*/ 2716283 h 3251912"/>
                <a:gd name="connsiteX27" fmla="*/ 4546395 w 5324985"/>
                <a:gd name="connsiteY27" fmla="*/ 2584724 h 3251912"/>
                <a:gd name="connsiteX28" fmla="*/ 4817837 w 5324985"/>
                <a:gd name="connsiteY28" fmla="*/ 2424674 h 3251912"/>
                <a:gd name="connsiteX29" fmla="*/ 5081677 w 5324985"/>
                <a:gd name="connsiteY29" fmla="*/ 2243548 h 3251912"/>
                <a:gd name="connsiteX30" fmla="*/ 5211881 w 5324985"/>
                <a:gd name="connsiteY30" fmla="*/ 2147658 h 3251912"/>
                <a:gd name="connsiteX31" fmla="*/ 5324985 w 5324985"/>
                <a:gd name="connsiteY31" fmla="*/ 2062128 h 3251912"/>
                <a:gd name="connsiteX32" fmla="*/ 5324985 w 5324985"/>
                <a:gd name="connsiteY32" fmla="*/ 2514993 h 3251912"/>
                <a:gd name="connsiteX33" fmla="*/ 5314867 w 5324985"/>
                <a:gd name="connsiteY33" fmla="*/ 2522881 h 3251912"/>
                <a:gd name="connsiteX34" fmla="*/ 5038276 w 5324985"/>
                <a:gd name="connsiteY34" fmla="*/ 2722421 h 3251912"/>
                <a:gd name="connsiteX35" fmla="*/ 4741701 w 5324985"/>
                <a:gd name="connsiteY35" fmla="*/ 2904937 h 3251912"/>
                <a:gd name="connsiteX36" fmla="*/ 4420728 w 5324985"/>
                <a:gd name="connsiteY36" fmla="*/ 3058848 h 3251912"/>
                <a:gd name="connsiteX37" fmla="*/ 3717481 w 5324985"/>
                <a:gd name="connsiteY37" fmla="*/ 3237079 h 3251912"/>
                <a:gd name="connsiteX38" fmla="*/ 3535661 w 5324985"/>
                <a:gd name="connsiteY38" fmla="*/ 3249934 h 3251912"/>
                <a:gd name="connsiteX39" fmla="*/ 3490175 w 5324985"/>
                <a:gd name="connsiteY39" fmla="*/ 3251555 h 3251912"/>
                <a:gd name="connsiteX40" fmla="*/ 3444813 w 5324985"/>
                <a:gd name="connsiteY40" fmla="*/ 3251787 h 3251912"/>
                <a:gd name="connsiteX41" fmla="*/ 3355681 w 5324985"/>
                <a:gd name="connsiteY41" fmla="*/ 3250745 h 3251912"/>
                <a:gd name="connsiteX42" fmla="*/ 3179011 w 5324985"/>
                <a:gd name="connsiteY42" fmla="*/ 3243795 h 3251912"/>
                <a:gd name="connsiteX43" fmla="*/ 3002217 w 5324985"/>
                <a:gd name="connsiteY43" fmla="*/ 3227814 h 3251912"/>
                <a:gd name="connsiteX44" fmla="*/ 2650103 w 5324985"/>
                <a:gd name="connsiteY44" fmla="*/ 3170836 h 3251912"/>
                <a:gd name="connsiteX45" fmla="*/ 2305836 w 5324985"/>
                <a:gd name="connsiteY45" fmla="*/ 3072514 h 3251912"/>
                <a:gd name="connsiteX46" fmla="*/ 1978611 w 5324985"/>
                <a:gd name="connsiteY46" fmla="*/ 2929952 h 3251912"/>
                <a:gd name="connsiteX47" fmla="*/ 1678235 w 5324985"/>
                <a:gd name="connsiteY47" fmla="*/ 2744424 h 3251912"/>
                <a:gd name="connsiteX48" fmla="*/ 1175688 w 5324985"/>
                <a:gd name="connsiteY48" fmla="*/ 2277018 h 3251912"/>
                <a:gd name="connsiteX49" fmla="*/ 971310 w 5324985"/>
                <a:gd name="connsiteY49" fmla="*/ 2012044 h 3251912"/>
                <a:gd name="connsiteX50" fmla="*/ 790717 w 5324985"/>
                <a:gd name="connsiteY50" fmla="*/ 1735723 h 3251912"/>
                <a:gd name="connsiteX51" fmla="*/ 706488 w 5324985"/>
                <a:gd name="connsiteY51" fmla="*/ 1598604 h 3251912"/>
                <a:gd name="connsiteX52" fmla="*/ 618951 w 5324985"/>
                <a:gd name="connsiteY52" fmla="*/ 1463802 h 3251912"/>
                <a:gd name="connsiteX53" fmla="*/ 436273 w 5324985"/>
                <a:gd name="connsiteY53" fmla="*/ 1195355 h 3251912"/>
                <a:gd name="connsiteX54" fmla="*/ 346896 w 5324985"/>
                <a:gd name="connsiteY54" fmla="*/ 1058816 h 3251912"/>
                <a:gd name="connsiteX55" fmla="*/ 261809 w 5324985"/>
                <a:gd name="connsiteY55" fmla="*/ 919264 h 3251912"/>
                <a:gd name="connsiteX56" fmla="*/ 118487 w 5324985"/>
                <a:gd name="connsiteY56" fmla="*/ 626498 h 3251912"/>
                <a:gd name="connsiteX57" fmla="*/ 28130 w 5324985"/>
                <a:gd name="connsiteY57" fmla="*/ 315781 h 3251912"/>
                <a:gd name="connsiteX58" fmla="*/ 6751 w 5324985"/>
                <a:gd name="connsiteY58" fmla="*/ 156195 h 3251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5324985" h="3251912">
                  <a:moveTo>
                    <a:pt x="0" y="0"/>
                  </a:moveTo>
                  <a:lnTo>
                    <a:pt x="36826" y="0"/>
                  </a:lnTo>
                  <a:lnTo>
                    <a:pt x="45003" y="152909"/>
                  </a:lnTo>
                  <a:cubicBezTo>
                    <a:pt x="50351" y="205154"/>
                    <a:pt x="58290" y="257123"/>
                    <a:pt x="68956" y="308600"/>
                  </a:cubicBezTo>
                  <a:cubicBezTo>
                    <a:pt x="91393" y="411324"/>
                    <a:pt x="123882" y="511847"/>
                    <a:pt x="167774" y="607968"/>
                  </a:cubicBezTo>
                  <a:cubicBezTo>
                    <a:pt x="178195" y="632173"/>
                    <a:pt x="190333" y="655798"/>
                    <a:pt x="201857" y="679539"/>
                  </a:cubicBezTo>
                  <a:cubicBezTo>
                    <a:pt x="214363" y="702933"/>
                    <a:pt x="226255" y="726557"/>
                    <a:pt x="239741" y="749488"/>
                  </a:cubicBezTo>
                  <a:cubicBezTo>
                    <a:pt x="265488" y="795812"/>
                    <a:pt x="294176" y="840746"/>
                    <a:pt x="323724" y="885101"/>
                  </a:cubicBezTo>
                  <a:cubicBezTo>
                    <a:pt x="353149" y="929572"/>
                    <a:pt x="384657" y="972885"/>
                    <a:pt x="416412" y="1016081"/>
                  </a:cubicBezTo>
                  <a:cubicBezTo>
                    <a:pt x="448655" y="1058931"/>
                    <a:pt x="482127" y="1101202"/>
                    <a:pt x="515719" y="1143356"/>
                  </a:cubicBezTo>
                  <a:cubicBezTo>
                    <a:pt x="583027" y="1227782"/>
                    <a:pt x="653402" y="1310470"/>
                    <a:pt x="722427" y="1395127"/>
                  </a:cubicBezTo>
                  <a:cubicBezTo>
                    <a:pt x="757123" y="1437282"/>
                    <a:pt x="791697" y="1479783"/>
                    <a:pt x="825780" y="1522749"/>
                  </a:cubicBezTo>
                  <a:cubicBezTo>
                    <a:pt x="859742" y="1565367"/>
                    <a:pt x="893457" y="1610649"/>
                    <a:pt x="926314" y="1651992"/>
                  </a:cubicBezTo>
                  <a:cubicBezTo>
                    <a:pt x="958927" y="1694379"/>
                    <a:pt x="993132" y="1735492"/>
                    <a:pt x="1026848" y="1776836"/>
                  </a:cubicBezTo>
                  <a:cubicBezTo>
                    <a:pt x="1061545" y="1817485"/>
                    <a:pt x="1095996" y="1858133"/>
                    <a:pt x="1131918" y="1897393"/>
                  </a:cubicBezTo>
                  <a:cubicBezTo>
                    <a:pt x="1203273" y="1976376"/>
                    <a:pt x="1277447" y="2052463"/>
                    <a:pt x="1354688" y="2124728"/>
                  </a:cubicBezTo>
                  <a:cubicBezTo>
                    <a:pt x="1509411" y="2268911"/>
                    <a:pt x="1676396" y="2397575"/>
                    <a:pt x="1855027" y="2504236"/>
                  </a:cubicBezTo>
                  <a:cubicBezTo>
                    <a:pt x="1944528" y="2557277"/>
                    <a:pt x="2036357" y="2605917"/>
                    <a:pt x="2131618" y="2646913"/>
                  </a:cubicBezTo>
                  <a:cubicBezTo>
                    <a:pt x="2226267" y="2689068"/>
                    <a:pt x="2323981" y="2724622"/>
                    <a:pt x="2423534" y="2754732"/>
                  </a:cubicBezTo>
                  <a:cubicBezTo>
                    <a:pt x="2523087" y="2784958"/>
                    <a:pt x="2624602" y="2809394"/>
                    <a:pt x="2727588" y="2829197"/>
                  </a:cubicBezTo>
                  <a:cubicBezTo>
                    <a:pt x="2830698" y="2848653"/>
                    <a:pt x="2935522" y="2861971"/>
                    <a:pt x="3041083" y="2870890"/>
                  </a:cubicBezTo>
                  <a:cubicBezTo>
                    <a:pt x="3146644" y="2879922"/>
                    <a:pt x="3253307" y="2883860"/>
                    <a:pt x="3360340" y="2883976"/>
                  </a:cubicBezTo>
                  <a:cubicBezTo>
                    <a:pt x="3387067" y="2883976"/>
                    <a:pt x="3414162" y="2884439"/>
                    <a:pt x="3439663" y="2883396"/>
                  </a:cubicBezTo>
                  <a:lnTo>
                    <a:pt x="3478529" y="2882471"/>
                  </a:lnTo>
                  <a:lnTo>
                    <a:pt x="3517271" y="2880616"/>
                  </a:lnTo>
                  <a:cubicBezTo>
                    <a:pt x="3568887" y="2878417"/>
                    <a:pt x="3620257" y="2873552"/>
                    <a:pt x="3671260" y="2867878"/>
                  </a:cubicBezTo>
                  <a:cubicBezTo>
                    <a:pt x="3875515" y="2844253"/>
                    <a:pt x="4074253" y="2792486"/>
                    <a:pt x="4265268" y="2716283"/>
                  </a:cubicBezTo>
                  <a:cubicBezTo>
                    <a:pt x="4361020" y="2678529"/>
                    <a:pt x="4454444" y="2633710"/>
                    <a:pt x="4546395" y="2584724"/>
                  </a:cubicBezTo>
                  <a:cubicBezTo>
                    <a:pt x="4638470" y="2535967"/>
                    <a:pt x="4728827" y="2481885"/>
                    <a:pt x="4817837" y="2424674"/>
                  </a:cubicBezTo>
                  <a:cubicBezTo>
                    <a:pt x="4906846" y="2367348"/>
                    <a:pt x="4994385" y="2306317"/>
                    <a:pt x="5081677" y="2243548"/>
                  </a:cubicBezTo>
                  <a:cubicBezTo>
                    <a:pt x="5125201" y="2212164"/>
                    <a:pt x="5168603" y="2179969"/>
                    <a:pt x="5211881" y="2147658"/>
                  </a:cubicBezTo>
                  <a:lnTo>
                    <a:pt x="5324985" y="2062128"/>
                  </a:lnTo>
                  <a:lnTo>
                    <a:pt x="5324985" y="2514993"/>
                  </a:lnTo>
                  <a:lnTo>
                    <a:pt x="5314867" y="2522881"/>
                  </a:lnTo>
                  <a:cubicBezTo>
                    <a:pt x="5225490" y="2591325"/>
                    <a:pt x="5133783" y="2658379"/>
                    <a:pt x="5038276" y="2722421"/>
                  </a:cubicBezTo>
                  <a:cubicBezTo>
                    <a:pt x="4942892" y="2786348"/>
                    <a:pt x="4844810" y="2848422"/>
                    <a:pt x="4741701" y="2904937"/>
                  </a:cubicBezTo>
                  <a:cubicBezTo>
                    <a:pt x="4638592" y="2961337"/>
                    <a:pt x="4531929" y="3013683"/>
                    <a:pt x="4420728" y="3058848"/>
                  </a:cubicBezTo>
                  <a:cubicBezTo>
                    <a:pt x="4199063" y="3150338"/>
                    <a:pt x="3959621" y="3211485"/>
                    <a:pt x="3717481" y="3237079"/>
                  </a:cubicBezTo>
                  <a:cubicBezTo>
                    <a:pt x="3656914" y="3243101"/>
                    <a:pt x="3596227" y="3247966"/>
                    <a:pt x="3535661" y="3249934"/>
                  </a:cubicBezTo>
                  <a:lnTo>
                    <a:pt x="3490175" y="3251555"/>
                  </a:lnTo>
                  <a:lnTo>
                    <a:pt x="3444813" y="3251787"/>
                  </a:lnTo>
                  <a:cubicBezTo>
                    <a:pt x="3414162" y="3252250"/>
                    <a:pt x="3385105" y="3251324"/>
                    <a:pt x="3355681" y="3250745"/>
                  </a:cubicBezTo>
                  <a:cubicBezTo>
                    <a:pt x="3296954" y="3250050"/>
                    <a:pt x="3237860" y="3246692"/>
                    <a:pt x="3179011" y="3243795"/>
                  </a:cubicBezTo>
                  <a:cubicBezTo>
                    <a:pt x="3120039" y="3239164"/>
                    <a:pt x="3061067" y="3234878"/>
                    <a:pt x="3002217" y="3227814"/>
                  </a:cubicBezTo>
                  <a:cubicBezTo>
                    <a:pt x="2884397" y="3214496"/>
                    <a:pt x="2766699" y="3196314"/>
                    <a:pt x="2650103" y="3170836"/>
                  </a:cubicBezTo>
                  <a:cubicBezTo>
                    <a:pt x="2533510" y="3145358"/>
                    <a:pt x="2418263" y="3112583"/>
                    <a:pt x="2305836" y="3072514"/>
                  </a:cubicBezTo>
                  <a:cubicBezTo>
                    <a:pt x="2193410" y="3032328"/>
                    <a:pt x="2083926" y="2984383"/>
                    <a:pt x="1978611" y="2929952"/>
                  </a:cubicBezTo>
                  <a:cubicBezTo>
                    <a:pt x="1873663" y="2874711"/>
                    <a:pt x="1772884" y="2812985"/>
                    <a:pt x="1678235" y="2744424"/>
                  </a:cubicBezTo>
                  <a:cubicBezTo>
                    <a:pt x="1488201" y="2608001"/>
                    <a:pt x="1321708" y="2448068"/>
                    <a:pt x="1175688" y="2277018"/>
                  </a:cubicBezTo>
                  <a:cubicBezTo>
                    <a:pt x="1102985" y="2191086"/>
                    <a:pt x="1035309" y="2102377"/>
                    <a:pt x="971310" y="2012044"/>
                  </a:cubicBezTo>
                  <a:cubicBezTo>
                    <a:pt x="907188" y="1921714"/>
                    <a:pt x="847358" y="1829413"/>
                    <a:pt x="790717" y="1735723"/>
                  </a:cubicBezTo>
                  <a:cubicBezTo>
                    <a:pt x="761782" y="1688357"/>
                    <a:pt x="735300" y="1644002"/>
                    <a:pt x="706488" y="1598604"/>
                  </a:cubicBezTo>
                  <a:cubicBezTo>
                    <a:pt x="677922" y="1553555"/>
                    <a:pt x="648866" y="1508505"/>
                    <a:pt x="618951" y="1463802"/>
                  </a:cubicBezTo>
                  <a:lnTo>
                    <a:pt x="436273" y="1195355"/>
                  </a:lnTo>
                  <a:cubicBezTo>
                    <a:pt x="405990" y="1150189"/>
                    <a:pt x="376075" y="1104792"/>
                    <a:pt x="346896" y="1058816"/>
                  </a:cubicBezTo>
                  <a:cubicBezTo>
                    <a:pt x="317716" y="1012838"/>
                    <a:pt x="288782" y="966747"/>
                    <a:pt x="261809" y="919264"/>
                  </a:cubicBezTo>
                  <a:cubicBezTo>
                    <a:pt x="207742" y="824764"/>
                    <a:pt x="158088" y="727485"/>
                    <a:pt x="118487" y="626498"/>
                  </a:cubicBezTo>
                  <a:cubicBezTo>
                    <a:pt x="78151" y="525859"/>
                    <a:pt x="48237" y="421515"/>
                    <a:pt x="28130" y="315781"/>
                  </a:cubicBezTo>
                  <a:cubicBezTo>
                    <a:pt x="18506" y="262914"/>
                    <a:pt x="11425" y="209642"/>
                    <a:pt x="6751" y="156195"/>
                  </a:cubicBezTo>
                  <a:close/>
                </a:path>
              </a:pathLst>
            </a:custGeom>
            <a:gradFill>
              <a:gsLst>
                <a:gs pos="2000">
                  <a:schemeClr val="bg1">
                    <a:alpha val="10000"/>
                  </a:schemeClr>
                </a:gs>
                <a:gs pos="16000">
                  <a:schemeClr val="accent6">
                    <a:alpha val="10000"/>
                  </a:schemeClr>
                </a:gs>
                <a:gs pos="100000">
                  <a:schemeClr val="bg1">
                    <a:alpha val="10000"/>
                  </a:schemeClr>
                </a:gs>
                <a:gs pos="85000">
                  <a:schemeClr val="accent1">
                    <a:alpha val="10000"/>
                  </a:schemeClr>
                </a:gs>
              </a:gsLst>
              <a:lin ang="12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908" name="Freeform: Shape 37907">
              <a:extLst>
                <a:ext uri="{FF2B5EF4-FFF2-40B4-BE49-F238E27FC236}">
                  <a16:creationId xmlns:a16="http://schemas.microsoft.com/office/drawing/2014/main" id="{64AC8CFC-1164-4525-82A0-25F75ADCF4C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916467" y="-1"/>
              <a:ext cx="5275533" cy="2980757"/>
            </a:xfrm>
            <a:custGeom>
              <a:avLst/>
              <a:gdLst>
                <a:gd name="connsiteX0" fmla="*/ 0 w 5275533"/>
                <a:gd name="connsiteY0" fmla="*/ 0 h 2980757"/>
                <a:gd name="connsiteX1" fmla="*/ 201166 w 5275533"/>
                <a:gd name="connsiteY1" fmla="*/ 0 h 2980757"/>
                <a:gd name="connsiteX2" fmla="*/ 206734 w 5275533"/>
                <a:gd name="connsiteY2" fmla="*/ 89286 h 2980757"/>
                <a:gd name="connsiteX3" fmla="*/ 232051 w 5275533"/>
                <a:gd name="connsiteY3" fmla="*/ 226897 h 2980757"/>
                <a:gd name="connsiteX4" fmla="*/ 332707 w 5275533"/>
                <a:gd name="connsiteY4" fmla="*/ 487120 h 2980757"/>
                <a:gd name="connsiteX5" fmla="*/ 402959 w 5275533"/>
                <a:gd name="connsiteY5" fmla="*/ 609647 h 2980757"/>
                <a:gd name="connsiteX6" fmla="*/ 483631 w 5275533"/>
                <a:gd name="connsiteY6" fmla="*/ 728236 h 2980757"/>
                <a:gd name="connsiteX7" fmla="*/ 669986 w 5275533"/>
                <a:gd name="connsiteY7" fmla="*/ 957424 h 2980757"/>
                <a:gd name="connsiteX8" fmla="*/ 871667 w 5275533"/>
                <a:gd name="connsiteY8" fmla="*/ 1188348 h 2980757"/>
                <a:gd name="connsiteX9" fmla="*/ 971956 w 5275533"/>
                <a:gd name="connsiteY9" fmla="*/ 1308905 h 2980757"/>
                <a:gd name="connsiteX10" fmla="*/ 1020139 w 5275533"/>
                <a:gd name="connsiteY10" fmla="*/ 1368084 h 2980757"/>
                <a:gd name="connsiteX11" fmla="*/ 1067340 w 5275533"/>
                <a:gd name="connsiteY11" fmla="*/ 1424715 h 2980757"/>
                <a:gd name="connsiteX12" fmla="*/ 1472909 w 5275533"/>
                <a:gd name="connsiteY12" fmla="*/ 1843252 h 2980757"/>
                <a:gd name="connsiteX13" fmla="*/ 1688567 w 5275533"/>
                <a:gd name="connsiteY13" fmla="*/ 2031559 h 2980757"/>
                <a:gd name="connsiteX14" fmla="*/ 1914401 w 5275533"/>
                <a:gd name="connsiteY14" fmla="*/ 2205156 h 2980757"/>
                <a:gd name="connsiteX15" fmla="*/ 2418909 w 5275533"/>
                <a:gd name="connsiteY15" fmla="*/ 2479741 h 2980757"/>
                <a:gd name="connsiteX16" fmla="*/ 2701141 w 5275533"/>
                <a:gd name="connsiteY16" fmla="*/ 2557333 h 2980757"/>
                <a:gd name="connsiteX17" fmla="*/ 2773475 w 5275533"/>
                <a:gd name="connsiteY17" fmla="*/ 2570999 h 2980757"/>
                <a:gd name="connsiteX18" fmla="*/ 2846424 w 5275533"/>
                <a:gd name="connsiteY18" fmla="*/ 2582465 h 2980757"/>
                <a:gd name="connsiteX19" fmla="*/ 2993669 w 5275533"/>
                <a:gd name="connsiteY19" fmla="*/ 2598909 h 2980757"/>
                <a:gd name="connsiteX20" fmla="*/ 3067721 w 5275533"/>
                <a:gd name="connsiteY20" fmla="*/ 2604237 h 2980757"/>
                <a:gd name="connsiteX21" fmla="*/ 3142019 w 5275533"/>
                <a:gd name="connsiteY21" fmla="*/ 2607943 h 2980757"/>
                <a:gd name="connsiteX22" fmla="*/ 3216561 w 5275533"/>
                <a:gd name="connsiteY22" fmla="*/ 2609564 h 2980757"/>
                <a:gd name="connsiteX23" fmla="*/ 3291225 w 5275533"/>
                <a:gd name="connsiteY23" fmla="*/ 2609217 h 2980757"/>
                <a:gd name="connsiteX24" fmla="*/ 3328619 w 5275533"/>
                <a:gd name="connsiteY24" fmla="*/ 2608869 h 2980757"/>
                <a:gd name="connsiteX25" fmla="*/ 3364665 w 5275533"/>
                <a:gd name="connsiteY25" fmla="*/ 2607363 h 2980757"/>
                <a:gd name="connsiteX26" fmla="*/ 3400587 w 5275533"/>
                <a:gd name="connsiteY26" fmla="*/ 2605627 h 2980757"/>
                <a:gd name="connsiteX27" fmla="*/ 3436387 w 5275533"/>
                <a:gd name="connsiteY27" fmla="*/ 2602847 h 2980757"/>
                <a:gd name="connsiteX28" fmla="*/ 3578361 w 5275533"/>
                <a:gd name="connsiteY28" fmla="*/ 2586286 h 2980757"/>
                <a:gd name="connsiteX29" fmla="*/ 4119159 w 5275533"/>
                <a:gd name="connsiteY29" fmla="*/ 2418594 h 2980757"/>
                <a:gd name="connsiteX30" fmla="*/ 4618765 w 5275533"/>
                <a:gd name="connsiteY30" fmla="*/ 2124668 h 2980757"/>
                <a:gd name="connsiteX31" fmla="*/ 4739895 w 5275533"/>
                <a:gd name="connsiteY31" fmla="*/ 2038275 h 2980757"/>
                <a:gd name="connsiteX32" fmla="*/ 4861027 w 5275533"/>
                <a:gd name="connsiteY32" fmla="*/ 1948986 h 2980757"/>
                <a:gd name="connsiteX33" fmla="*/ 5106354 w 5275533"/>
                <a:gd name="connsiteY33" fmla="*/ 1763690 h 2980757"/>
                <a:gd name="connsiteX34" fmla="*/ 5275533 w 5275533"/>
                <a:gd name="connsiteY34" fmla="*/ 1641017 h 2980757"/>
                <a:gd name="connsiteX35" fmla="*/ 5275533 w 5275533"/>
                <a:gd name="connsiteY35" fmla="*/ 2257481 h 2980757"/>
                <a:gd name="connsiteX36" fmla="*/ 5168881 w 5275533"/>
                <a:gd name="connsiteY36" fmla="*/ 2332084 h 2980757"/>
                <a:gd name="connsiteX37" fmla="*/ 5036225 w 5275533"/>
                <a:gd name="connsiteY37" fmla="*/ 2421489 h 2980757"/>
                <a:gd name="connsiteX38" fmla="*/ 4899401 w 5275533"/>
                <a:gd name="connsiteY38" fmla="*/ 2508347 h 2980757"/>
                <a:gd name="connsiteX39" fmla="*/ 4612145 w 5275533"/>
                <a:gd name="connsiteY39" fmla="*/ 2671407 h 2980757"/>
                <a:gd name="connsiteX40" fmla="*/ 4303187 w 5275533"/>
                <a:gd name="connsiteY40" fmla="*/ 2810030 h 2980757"/>
                <a:gd name="connsiteX41" fmla="*/ 3630835 w 5275533"/>
                <a:gd name="connsiteY41" fmla="*/ 2969500 h 2980757"/>
                <a:gd name="connsiteX42" fmla="*/ 3457719 w 5275533"/>
                <a:gd name="connsiteY42" fmla="*/ 2979808 h 2980757"/>
                <a:gd name="connsiteX43" fmla="*/ 3414441 w 5275533"/>
                <a:gd name="connsiteY43" fmla="*/ 2980733 h 2980757"/>
                <a:gd name="connsiteX44" fmla="*/ 3371285 w 5275533"/>
                <a:gd name="connsiteY44" fmla="*/ 2980502 h 2980757"/>
                <a:gd name="connsiteX45" fmla="*/ 3328252 w 5275533"/>
                <a:gd name="connsiteY45" fmla="*/ 2980039 h 2980757"/>
                <a:gd name="connsiteX46" fmla="*/ 3286445 w 5275533"/>
                <a:gd name="connsiteY46" fmla="*/ 2978534 h 2980757"/>
                <a:gd name="connsiteX47" fmla="*/ 2952475 w 5275533"/>
                <a:gd name="connsiteY47" fmla="*/ 2953402 h 2980757"/>
                <a:gd name="connsiteX48" fmla="*/ 2620591 w 5275533"/>
                <a:gd name="connsiteY48" fmla="*/ 2898046 h 2980757"/>
                <a:gd name="connsiteX49" fmla="*/ 2294591 w 5275533"/>
                <a:gd name="connsiteY49" fmla="*/ 2811305 h 2980757"/>
                <a:gd name="connsiteX50" fmla="*/ 1670544 w 5275533"/>
                <a:gd name="connsiteY50" fmla="*/ 2550501 h 2980757"/>
                <a:gd name="connsiteX51" fmla="*/ 1144703 w 5275533"/>
                <a:gd name="connsiteY51" fmla="*/ 2144472 h 2980757"/>
                <a:gd name="connsiteX52" fmla="*/ 931497 w 5275533"/>
                <a:gd name="connsiteY52" fmla="*/ 1900114 h 2980757"/>
                <a:gd name="connsiteX53" fmla="*/ 745265 w 5275533"/>
                <a:gd name="connsiteY53" fmla="*/ 1641395 h 2980757"/>
                <a:gd name="connsiteX54" fmla="*/ 701741 w 5275533"/>
                <a:gd name="connsiteY54" fmla="*/ 1575500 h 2980757"/>
                <a:gd name="connsiteX55" fmla="*/ 660178 w 5275533"/>
                <a:gd name="connsiteY55" fmla="*/ 1511573 h 2980757"/>
                <a:gd name="connsiteX56" fmla="*/ 578158 w 5275533"/>
                <a:gd name="connsiteY56" fmla="*/ 1387656 h 2980757"/>
                <a:gd name="connsiteX57" fmla="*/ 408230 w 5275533"/>
                <a:gd name="connsiteY57" fmla="*/ 1134497 h 2980757"/>
                <a:gd name="connsiteX58" fmla="*/ 242349 w 5275533"/>
                <a:gd name="connsiteY58" fmla="*/ 866860 h 2980757"/>
                <a:gd name="connsiteX59" fmla="*/ 167562 w 5275533"/>
                <a:gd name="connsiteY59" fmla="*/ 724994 h 2980757"/>
                <a:gd name="connsiteX60" fmla="*/ 104054 w 5275533"/>
                <a:gd name="connsiteY60" fmla="*/ 576525 h 2980757"/>
                <a:gd name="connsiteX61" fmla="*/ 55381 w 5275533"/>
                <a:gd name="connsiteY61" fmla="*/ 422499 h 2980757"/>
                <a:gd name="connsiteX62" fmla="*/ 37236 w 5275533"/>
                <a:gd name="connsiteY62" fmla="*/ 343980 h 2980757"/>
                <a:gd name="connsiteX63" fmla="*/ 29267 w 5275533"/>
                <a:gd name="connsiteY63" fmla="*/ 304604 h 2980757"/>
                <a:gd name="connsiteX64" fmla="*/ 22646 w 5275533"/>
                <a:gd name="connsiteY64" fmla="*/ 265113 h 2980757"/>
                <a:gd name="connsiteX65" fmla="*/ 3903 w 5275533"/>
                <a:gd name="connsiteY65" fmla="*/ 106787 h 2980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5275533" h="2980757">
                  <a:moveTo>
                    <a:pt x="0" y="0"/>
                  </a:moveTo>
                  <a:lnTo>
                    <a:pt x="201166" y="0"/>
                  </a:lnTo>
                  <a:lnTo>
                    <a:pt x="206734" y="89286"/>
                  </a:lnTo>
                  <a:cubicBezTo>
                    <a:pt x="212220" y="135755"/>
                    <a:pt x="220465" y="181731"/>
                    <a:pt x="232051" y="226897"/>
                  </a:cubicBezTo>
                  <a:cubicBezTo>
                    <a:pt x="254855" y="317344"/>
                    <a:pt x="290287" y="403854"/>
                    <a:pt x="332707" y="487120"/>
                  </a:cubicBezTo>
                  <a:cubicBezTo>
                    <a:pt x="354163" y="528696"/>
                    <a:pt x="377948" y="569461"/>
                    <a:pt x="402959" y="609647"/>
                  </a:cubicBezTo>
                  <a:cubicBezTo>
                    <a:pt x="428337" y="649717"/>
                    <a:pt x="455433" y="689209"/>
                    <a:pt x="483631" y="728236"/>
                  </a:cubicBezTo>
                  <a:cubicBezTo>
                    <a:pt x="540764" y="806061"/>
                    <a:pt x="604271" y="881569"/>
                    <a:pt x="669986" y="957424"/>
                  </a:cubicBezTo>
                  <a:cubicBezTo>
                    <a:pt x="735701" y="1033395"/>
                    <a:pt x="804359" y="1109366"/>
                    <a:pt x="871667" y="1188348"/>
                  </a:cubicBezTo>
                  <a:cubicBezTo>
                    <a:pt x="905383" y="1227723"/>
                    <a:pt x="938731" y="1268025"/>
                    <a:pt x="971956" y="1308905"/>
                  </a:cubicBezTo>
                  <a:lnTo>
                    <a:pt x="1020139" y="1368084"/>
                  </a:lnTo>
                  <a:cubicBezTo>
                    <a:pt x="1035954" y="1386962"/>
                    <a:pt x="1051035" y="1406302"/>
                    <a:pt x="1067340" y="1424715"/>
                  </a:cubicBezTo>
                  <a:cubicBezTo>
                    <a:pt x="1194602" y="1574573"/>
                    <a:pt x="1332652" y="1712503"/>
                    <a:pt x="1472909" y="1843252"/>
                  </a:cubicBezTo>
                  <a:cubicBezTo>
                    <a:pt x="1543406" y="1908337"/>
                    <a:pt x="1615128" y="1971221"/>
                    <a:pt x="1688567" y="2031559"/>
                  </a:cubicBezTo>
                  <a:cubicBezTo>
                    <a:pt x="1762006" y="2091895"/>
                    <a:pt x="1836793" y="2150263"/>
                    <a:pt x="1914401" y="2205156"/>
                  </a:cubicBezTo>
                  <a:cubicBezTo>
                    <a:pt x="2069003" y="2315176"/>
                    <a:pt x="2235742" y="2413498"/>
                    <a:pt x="2418909" y="2479741"/>
                  </a:cubicBezTo>
                  <a:cubicBezTo>
                    <a:pt x="2510249" y="2512863"/>
                    <a:pt x="2604898" y="2538225"/>
                    <a:pt x="2701141" y="2557333"/>
                  </a:cubicBezTo>
                  <a:cubicBezTo>
                    <a:pt x="2725293" y="2561850"/>
                    <a:pt x="2749201" y="2567062"/>
                    <a:pt x="2773475" y="2570999"/>
                  </a:cubicBezTo>
                  <a:lnTo>
                    <a:pt x="2846424" y="2582465"/>
                  </a:lnTo>
                  <a:cubicBezTo>
                    <a:pt x="2895343" y="2588602"/>
                    <a:pt x="2944261" y="2595088"/>
                    <a:pt x="2993669" y="2598909"/>
                  </a:cubicBezTo>
                  <a:cubicBezTo>
                    <a:pt x="3018313" y="2601110"/>
                    <a:pt x="3042956" y="2603195"/>
                    <a:pt x="3067721" y="2604237"/>
                  </a:cubicBezTo>
                  <a:cubicBezTo>
                    <a:pt x="3092487" y="2605394"/>
                    <a:pt x="3117130" y="2607247"/>
                    <a:pt x="3142019" y="2607943"/>
                  </a:cubicBezTo>
                  <a:lnTo>
                    <a:pt x="3216561" y="2609564"/>
                  </a:lnTo>
                  <a:cubicBezTo>
                    <a:pt x="3241326" y="2610142"/>
                    <a:pt x="3266337" y="2609333"/>
                    <a:pt x="3291225" y="2609217"/>
                  </a:cubicBezTo>
                  <a:lnTo>
                    <a:pt x="3328619" y="2608869"/>
                  </a:lnTo>
                  <a:cubicBezTo>
                    <a:pt x="3340757" y="2608522"/>
                    <a:pt x="3352649" y="2607827"/>
                    <a:pt x="3364665" y="2607363"/>
                  </a:cubicBezTo>
                  <a:cubicBezTo>
                    <a:pt x="3376679" y="2606784"/>
                    <a:pt x="3388695" y="2606438"/>
                    <a:pt x="3400587" y="2605627"/>
                  </a:cubicBezTo>
                  <a:lnTo>
                    <a:pt x="3436387" y="2602847"/>
                  </a:lnTo>
                  <a:cubicBezTo>
                    <a:pt x="3484079" y="2599257"/>
                    <a:pt x="3531404" y="2593235"/>
                    <a:pt x="3578361" y="2586286"/>
                  </a:cubicBezTo>
                  <a:cubicBezTo>
                    <a:pt x="3766310" y="2556871"/>
                    <a:pt x="3947025" y="2499314"/>
                    <a:pt x="4119159" y="2418594"/>
                  </a:cubicBezTo>
                  <a:cubicBezTo>
                    <a:pt x="4291907" y="2338801"/>
                    <a:pt x="4456317" y="2236657"/>
                    <a:pt x="4618765" y="2124668"/>
                  </a:cubicBezTo>
                  <a:cubicBezTo>
                    <a:pt x="4659346" y="2096759"/>
                    <a:pt x="4699682" y="2067575"/>
                    <a:pt x="4739895" y="2038275"/>
                  </a:cubicBezTo>
                  <a:cubicBezTo>
                    <a:pt x="4780355" y="2008976"/>
                    <a:pt x="4820691" y="1979212"/>
                    <a:pt x="4861027" y="1948986"/>
                  </a:cubicBezTo>
                  <a:lnTo>
                    <a:pt x="5106354" y="1763690"/>
                  </a:lnTo>
                  <a:lnTo>
                    <a:pt x="5275533" y="1641017"/>
                  </a:lnTo>
                  <a:lnTo>
                    <a:pt x="5275533" y="2257481"/>
                  </a:lnTo>
                  <a:lnTo>
                    <a:pt x="5168881" y="2332084"/>
                  </a:lnTo>
                  <a:cubicBezTo>
                    <a:pt x="5125235" y="2362079"/>
                    <a:pt x="5081099" y="2391958"/>
                    <a:pt x="5036225" y="2421489"/>
                  </a:cubicBezTo>
                  <a:cubicBezTo>
                    <a:pt x="4991231" y="2450790"/>
                    <a:pt x="4945867" y="2479857"/>
                    <a:pt x="4899401" y="2508347"/>
                  </a:cubicBezTo>
                  <a:cubicBezTo>
                    <a:pt x="4806959" y="2565440"/>
                    <a:pt x="4711574" y="2620798"/>
                    <a:pt x="4612145" y="2671407"/>
                  </a:cubicBezTo>
                  <a:cubicBezTo>
                    <a:pt x="4512836" y="2722247"/>
                    <a:pt x="4410095" y="2769496"/>
                    <a:pt x="4303187" y="2810030"/>
                  </a:cubicBezTo>
                  <a:cubicBezTo>
                    <a:pt x="4090349" y="2892256"/>
                    <a:pt x="3861694" y="2947728"/>
                    <a:pt x="3630835" y="2969500"/>
                  </a:cubicBezTo>
                  <a:cubicBezTo>
                    <a:pt x="3573089" y="2974712"/>
                    <a:pt x="3515343" y="2978649"/>
                    <a:pt x="3457719" y="2979808"/>
                  </a:cubicBezTo>
                  <a:lnTo>
                    <a:pt x="3414441" y="2980733"/>
                  </a:lnTo>
                  <a:cubicBezTo>
                    <a:pt x="3400097" y="2980850"/>
                    <a:pt x="3385630" y="2980502"/>
                    <a:pt x="3371285" y="2980502"/>
                  </a:cubicBezTo>
                  <a:lnTo>
                    <a:pt x="3328252" y="2980039"/>
                  </a:lnTo>
                  <a:lnTo>
                    <a:pt x="3286445" y="2978534"/>
                  </a:lnTo>
                  <a:cubicBezTo>
                    <a:pt x="3175121" y="2975174"/>
                    <a:pt x="3063553" y="2966837"/>
                    <a:pt x="2952475" y="2953402"/>
                  </a:cubicBezTo>
                  <a:cubicBezTo>
                    <a:pt x="2841275" y="2940664"/>
                    <a:pt x="2730319" y="2922365"/>
                    <a:pt x="2620591" y="2898046"/>
                  </a:cubicBezTo>
                  <a:cubicBezTo>
                    <a:pt x="2510984" y="2873494"/>
                    <a:pt x="2402235" y="2844426"/>
                    <a:pt x="2294591" y="2811305"/>
                  </a:cubicBezTo>
                  <a:cubicBezTo>
                    <a:pt x="2079669" y="2744483"/>
                    <a:pt x="1867198" y="2661331"/>
                    <a:pt x="1670544" y="2550501"/>
                  </a:cubicBezTo>
                  <a:cubicBezTo>
                    <a:pt x="1473767" y="2439903"/>
                    <a:pt x="1298079" y="2299657"/>
                    <a:pt x="1144703" y="2144472"/>
                  </a:cubicBezTo>
                  <a:cubicBezTo>
                    <a:pt x="1067586" y="2066996"/>
                    <a:pt x="997458" y="1984539"/>
                    <a:pt x="931497" y="1900114"/>
                  </a:cubicBezTo>
                  <a:cubicBezTo>
                    <a:pt x="865906" y="1815342"/>
                    <a:pt x="803500" y="1729295"/>
                    <a:pt x="745265" y="1641395"/>
                  </a:cubicBezTo>
                  <a:cubicBezTo>
                    <a:pt x="730307" y="1619623"/>
                    <a:pt x="716207" y="1597503"/>
                    <a:pt x="701741" y="1575500"/>
                  </a:cubicBezTo>
                  <a:lnTo>
                    <a:pt x="660178" y="1511573"/>
                  </a:lnTo>
                  <a:cubicBezTo>
                    <a:pt x="633574" y="1470229"/>
                    <a:pt x="605989" y="1429232"/>
                    <a:pt x="578158" y="1387656"/>
                  </a:cubicBezTo>
                  <a:lnTo>
                    <a:pt x="408230" y="1134497"/>
                  </a:lnTo>
                  <a:cubicBezTo>
                    <a:pt x="351220" y="1048219"/>
                    <a:pt x="294945" y="959392"/>
                    <a:pt x="242349" y="866860"/>
                  </a:cubicBezTo>
                  <a:cubicBezTo>
                    <a:pt x="216112" y="820536"/>
                    <a:pt x="190734" y="773402"/>
                    <a:pt x="167562" y="724994"/>
                  </a:cubicBezTo>
                  <a:cubicBezTo>
                    <a:pt x="144513" y="676469"/>
                    <a:pt x="123057" y="627019"/>
                    <a:pt x="104054" y="576525"/>
                  </a:cubicBezTo>
                  <a:cubicBezTo>
                    <a:pt x="85418" y="525917"/>
                    <a:pt x="68867" y="474613"/>
                    <a:pt x="55381" y="422499"/>
                  </a:cubicBezTo>
                  <a:cubicBezTo>
                    <a:pt x="49006" y="396442"/>
                    <a:pt x="42508" y="370269"/>
                    <a:pt x="37236" y="343980"/>
                  </a:cubicBezTo>
                  <a:lnTo>
                    <a:pt x="29267" y="304604"/>
                  </a:lnTo>
                  <a:lnTo>
                    <a:pt x="22646" y="265113"/>
                  </a:lnTo>
                  <a:cubicBezTo>
                    <a:pt x="14003" y="212420"/>
                    <a:pt x="7872" y="159582"/>
                    <a:pt x="3903" y="106787"/>
                  </a:cubicBezTo>
                  <a:close/>
                </a:path>
              </a:pathLst>
            </a:custGeom>
            <a:gradFill>
              <a:gsLst>
                <a:gs pos="2000">
                  <a:schemeClr val="bg1">
                    <a:alpha val="10000"/>
                  </a:schemeClr>
                </a:gs>
                <a:gs pos="16000">
                  <a:schemeClr val="accent6">
                    <a:alpha val="10000"/>
                  </a:schemeClr>
                </a:gs>
                <a:gs pos="100000">
                  <a:schemeClr val="bg1">
                    <a:alpha val="10000"/>
                  </a:schemeClr>
                </a:gs>
                <a:gs pos="85000">
                  <a:schemeClr val="accent1">
                    <a:alpha val="10000"/>
                  </a:schemeClr>
                </a:gs>
              </a:gsLst>
              <a:lin ang="12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909" name="Freeform: Shape 37908">
              <a:extLst>
                <a:ext uri="{FF2B5EF4-FFF2-40B4-BE49-F238E27FC236}">
                  <a16:creationId xmlns:a16="http://schemas.microsoft.com/office/drawing/2014/main" id="{6F35C856-5B70-4CA2-BB8F-A37197D8F94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921214" y="-1"/>
              <a:ext cx="5270786" cy="2927775"/>
            </a:xfrm>
            <a:custGeom>
              <a:avLst/>
              <a:gdLst>
                <a:gd name="connsiteX0" fmla="*/ 0 w 5270786"/>
                <a:gd name="connsiteY0" fmla="*/ 0 h 2927775"/>
                <a:gd name="connsiteX1" fmla="*/ 613805 w 5270786"/>
                <a:gd name="connsiteY1" fmla="*/ 0 h 2927775"/>
                <a:gd name="connsiteX2" fmla="*/ 618487 w 5270786"/>
                <a:gd name="connsiteY2" fmla="*/ 85404 h 2927775"/>
                <a:gd name="connsiteX3" fmla="*/ 1054084 w 5270786"/>
                <a:gd name="connsiteY3" fmla="*/ 895200 h 2927775"/>
                <a:gd name="connsiteX4" fmla="*/ 1276976 w 5270786"/>
                <a:gd name="connsiteY4" fmla="*/ 1191325 h 2927775"/>
                <a:gd name="connsiteX5" fmla="*/ 3368450 w 5270786"/>
                <a:gd name="connsiteY5" fmla="*/ 2348843 h 2927775"/>
                <a:gd name="connsiteX6" fmla="*/ 4956151 w 5270786"/>
                <a:gd name="connsiteY6" fmla="*/ 1636730 h 2927775"/>
                <a:gd name="connsiteX7" fmla="*/ 5149372 w 5270786"/>
                <a:gd name="connsiteY7" fmla="*/ 1495325 h 2927775"/>
                <a:gd name="connsiteX8" fmla="*/ 5270786 w 5270786"/>
                <a:gd name="connsiteY8" fmla="*/ 1406110 h 2927775"/>
                <a:gd name="connsiteX9" fmla="*/ 5270786 w 5270786"/>
                <a:gd name="connsiteY9" fmla="*/ 2138641 h 2927775"/>
                <a:gd name="connsiteX10" fmla="*/ 5112925 w 5270786"/>
                <a:gd name="connsiteY10" fmla="*/ 2253730 h 2927775"/>
                <a:gd name="connsiteX11" fmla="*/ 3368327 w 5270786"/>
                <a:gd name="connsiteY11" fmla="*/ 2927775 h 2927775"/>
                <a:gd name="connsiteX12" fmla="*/ 769646 w 5270786"/>
                <a:gd name="connsiteY12" fmla="*/ 1516288 h 2927775"/>
                <a:gd name="connsiteX13" fmla="*/ 3149 w 5270786"/>
                <a:gd name="connsiteY13" fmla="*/ 85252 h 2927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270786" h="2927775">
                  <a:moveTo>
                    <a:pt x="0" y="0"/>
                  </a:moveTo>
                  <a:lnTo>
                    <a:pt x="613805" y="0"/>
                  </a:lnTo>
                  <a:lnTo>
                    <a:pt x="618487" y="85404"/>
                  </a:lnTo>
                  <a:cubicBezTo>
                    <a:pt x="650052" y="360109"/>
                    <a:pt x="792650" y="556543"/>
                    <a:pt x="1054084" y="895200"/>
                  </a:cubicBezTo>
                  <a:cubicBezTo>
                    <a:pt x="1126174" y="988542"/>
                    <a:pt x="1200716" y="1085128"/>
                    <a:pt x="1276976" y="1191325"/>
                  </a:cubicBezTo>
                  <a:cubicBezTo>
                    <a:pt x="1859704" y="2002688"/>
                    <a:pt x="2485223" y="2348843"/>
                    <a:pt x="3368450" y="2348843"/>
                  </a:cubicBezTo>
                  <a:cubicBezTo>
                    <a:pt x="3948114" y="2348843"/>
                    <a:pt x="4373422" y="2066846"/>
                    <a:pt x="4956151" y="1636730"/>
                  </a:cubicBezTo>
                  <a:cubicBezTo>
                    <a:pt x="5021253" y="1588668"/>
                    <a:pt x="5086356" y="1541186"/>
                    <a:pt x="5149372" y="1495325"/>
                  </a:cubicBezTo>
                  <a:lnTo>
                    <a:pt x="5270786" y="1406110"/>
                  </a:lnTo>
                  <a:lnTo>
                    <a:pt x="5270786" y="2138641"/>
                  </a:lnTo>
                  <a:lnTo>
                    <a:pt x="5112925" y="2253730"/>
                  </a:lnTo>
                  <a:cubicBezTo>
                    <a:pt x="4598179" y="2621786"/>
                    <a:pt x="4074961" y="2927775"/>
                    <a:pt x="3368327" y="2927775"/>
                  </a:cubicBezTo>
                  <a:cubicBezTo>
                    <a:pt x="2170746" y="2927775"/>
                    <a:pt x="1393203" y="2384512"/>
                    <a:pt x="769646" y="1516288"/>
                  </a:cubicBezTo>
                  <a:cubicBezTo>
                    <a:pt x="418850" y="1027932"/>
                    <a:pt x="48120" y="683401"/>
                    <a:pt x="3149" y="85252"/>
                  </a:cubicBezTo>
                  <a:close/>
                </a:path>
              </a:pathLst>
            </a:custGeom>
            <a:gradFill>
              <a:gsLst>
                <a:gs pos="2000">
                  <a:schemeClr val="bg1">
                    <a:alpha val="10000"/>
                  </a:schemeClr>
                </a:gs>
                <a:gs pos="16000">
                  <a:schemeClr val="accent6">
                    <a:alpha val="10000"/>
                  </a:schemeClr>
                </a:gs>
                <a:gs pos="100000">
                  <a:schemeClr val="bg1">
                    <a:alpha val="10000"/>
                  </a:schemeClr>
                </a:gs>
                <a:gs pos="85000">
                  <a:schemeClr val="accent1">
                    <a:alpha val="10000"/>
                  </a:schemeClr>
                </a:gs>
              </a:gsLst>
              <a:lin ang="12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910" name="Freeform: Shape 37909">
              <a:extLst>
                <a:ext uri="{FF2B5EF4-FFF2-40B4-BE49-F238E27FC236}">
                  <a16:creationId xmlns:a16="http://schemas.microsoft.com/office/drawing/2014/main" id="{550FD8B0-DE97-47B1-84ED-67A3BD00FE2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921214" y="-1"/>
              <a:ext cx="5270786" cy="2927775"/>
            </a:xfrm>
            <a:custGeom>
              <a:avLst/>
              <a:gdLst>
                <a:gd name="connsiteX0" fmla="*/ 0 w 5270786"/>
                <a:gd name="connsiteY0" fmla="*/ 0 h 2927775"/>
                <a:gd name="connsiteX1" fmla="*/ 736294 w 5270786"/>
                <a:gd name="connsiteY1" fmla="*/ 0 h 2927775"/>
                <a:gd name="connsiteX2" fmla="*/ 740298 w 5270786"/>
                <a:gd name="connsiteY2" fmla="*/ 72745 h 2927775"/>
                <a:gd name="connsiteX3" fmla="*/ 1153024 w 5270786"/>
                <a:gd name="connsiteY3" fmla="*/ 826989 h 2927775"/>
                <a:gd name="connsiteX4" fmla="*/ 1378368 w 5270786"/>
                <a:gd name="connsiteY4" fmla="*/ 1126356 h 2927775"/>
                <a:gd name="connsiteX5" fmla="*/ 2238056 w 5270786"/>
                <a:gd name="connsiteY5" fmla="*/ 1955322 h 2927775"/>
                <a:gd name="connsiteX6" fmla="*/ 3368327 w 5270786"/>
                <a:gd name="connsiteY6" fmla="*/ 2233033 h 2927775"/>
                <a:gd name="connsiteX7" fmla="*/ 4095360 w 5270786"/>
                <a:gd name="connsiteY7" fmla="*/ 2056192 h 2927775"/>
                <a:gd name="connsiteX8" fmla="*/ 4880506 w 5270786"/>
                <a:gd name="connsiteY8" fmla="*/ 1545587 h 2927775"/>
                <a:gd name="connsiteX9" fmla="*/ 5074340 w 5270786"/>
                <a:gd name="connsiteY9" fmla="*/ 1403721 h 2927775"/>
                <a:gd name="connsiteX10" fmla="*/ 5270786 w 5270786"/>
                <a:gd name="connsiteY10" fmla="*/ 1259367 h 2927775"/>
                <a:gd name="connsiteX11" fmla="*/ 5270786 w 5270786"/>
                <a:gd name="connsiteY11" fmla="*/ 2138641 h 2927775"/>
                <a:gd name="connsiteX12" fmla="*/ 5112925 w 5270786"/>
                <a:gd name="connsiteY12" fmla="*/ 2253730 h 2927775"/>
                <a:gd name="connsiteX13" fmla="*/ 3368327 w 5270786"/>
                <a:gd name="connsiteY13" fmla="*/ 2927775 h 2927775"/>
                <a:gd name="connsiteX14" fmla="*/ 769646 w 5270786"/>
                <a:gd name="connsiteY14" fmla="*/ 1516288 h 2927775"/>
                <a:gd name="connsiteX15" fmla="*/ 3149 w 5270786"/>
                <a:gd name="connsiteY15" fmla="*/ 85252 h 2927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270786" h="2927775">
                  <a:moveTo>
                    <a:pt x="0" y="0"/>
                  </a:moveTo>
                  <a:lnTo>
                    <a:pt x="736294" y="0"/>
                  </a:lnTo>
                  <a:lnTo>
                    <a:pt x="740298" y="72745"/>
                  </a:lnTo>
                  <a:cubicBezTo>
                    <a:pt x="768839" y="319371"/>
                    <a:pt x="898885" y="497858"/>
                    <a:pt x="1153024" y="826989"/>
                  </a:cubicBezTo>
                  <a:cubicBezTo>
                    <a:pt x="1225727" y="921142"/>
                    <a:pt x="1300882" y="1018537"/>
                    <a:pt x="1378368" y="1126356"/>
                  </a:cubicBezTo>
                  <a:cubicBezTo>
                    <a:pt x="1652384" y="1507833"/>
                    <a:pt x="1933512" y="1779060"/>
                    <a:pt x="2238056" y="1955322"/>
                  </a:cubicBezTo>
                  <a:cubicBezTo>
                    <a:pt x="2560868" y="2142238"/>
                    <a:pt x="2930637" y="2233033"/>
                    <a:pt x="3368327" y="2233033"/>
                  </a:cubicBezTo>
                  <a:cubicBezTo>
                    <a:pt x="3616720" y="2233033"/>
                    <a:pt x="3847703" y="2176866"/>
                    <a:pt x="4095360" y="2056192"/>
                  </a:cubicBezTo>
                  <a:cubicBezTo>
                    <a:pt x="4349636" y="1932276"/>
                    <a:pt x="4601340" y="1751613"/>
                    <a:pt x="4880506" y="1545587"/>
                  </a:cubicBezTo>
                  <a:cubicBezTo>
                    <a:pt x="4945974" y="1497295"/>
                    <a:pt x="5011199" y="1449697"/>
                    <a:pt x="5074340" y="1403721"/>
                  </a:cubicBezTo>
                  <a:lnTo>
                    <a:pt x="5270786" y="1259367"/>
                  </a:lnTo>
                  <a:lnTo>
                    <a:pt x="5270786" y="2138641"/>
                  </a:lnTo>
                  <a:lnTo>
                    <a:pt x="5112925" y="2253730"/>
                  </a:lnTo>
                  <a:cubicBezTo>
                    <a:pt x="4598179" y="2621786"/>
                    <a:pt x="4074961" y="2927775"/>
                    <a:pt x="3368327" y="2927775"/>
                  </a:cubicBezTo>
                  <a:cubicBezTo>
                    <a:pt x="2170746" y="2927775"/>
                    <a:pt x="1393203" y="2384512"/>
                    <a:pt x="769646" y="1516288"/>
                  </a:cubicBezTo>
                  <a:cubicBezTo>
                    <a:pt x="418850" y="1027932"/>
                    <a:pt x="48120" y="683401"/>
                    <a:pt x="3149" y="85252"/>
                  </a:cubicBezTo>
                  <a:close/>
                </a:path>
              </a:pathLst>
            </a:custGeom>
            <a:gradFill>
              <a:gsLst>
                <a:gs pos="2000">
                  <a:schemeClr val="bg1">
                    <a:alpha val="10000"/>
                  </a:schemeClr>
                </a:gs>
                <a:gs pos="16000">
                  <a:schemeClr val="accent6">
                    <a:alpha val="10000"/>
                  </a:schemeClr>
                </a:gs>
                <a:gs pos="100000">
                  <a:schemeClr val="bg1">
                    <a:alpha val="10000"/>
                  </a:schemeClr>
                </a:gs>
                <a:gs pos="85000">
                  <a:schemeClr val="accent1">
                    <a:alpha val="10000"/>
                  </a:schemeClr>
                </a:gs>
              </a:gsLst>
              <a:lin ang="12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14690" name="Group 2">
            <a:extLst>
              <a:ext uri="{FF2B5EF4-FFF2-40B4-BE49-F238E27FC236}">
                <a16:creationId xmlns:a16="http://schemas.microsoft.com/office/drawing/2014/main" id="{188BA2F2-3007-F605-ADA6-D05A71229766}"/>
              </a:ext>
            </a:extLst>
          </p:cNvPr>
          <p:cNvGraphicFramePr>
            <a:graphicFrameLocks noGrp="1"/>
          </p:cNvGraphicFramePr>
          <p:nvPr/>
        </p:nvGraphicFramePr>
        <p:xfrm>
          <a:off x="3886200" y="762000"/>
          <a:ext cx="5715000" cy="5251454"/>
        </p:xfrm>
        <a:graphic>
          <a:graphicData uri="http://schemas.openxmlformats.org/drawingml/2006/table">
            <a:tbl>
              <a:tblPr/>
              <a:tblGrid>
                <a:gridCol w="1430338">
                  <a:extLst>
                    <a:ext uri="{9D8B030D-6E8A-4147-A177-3AD203B41FA5}">
                      <a16:colId xmlns:a16="http://schemas.microsoft.com/office/drawing/2014/main" val="20000"/>
                    </a:ext>
                  </a:extLst>
                </a:gridCol>
                <a:gridCol w="1427162">
                  <a:extLst>
                    <a:ext uri="{9D8B030D-6E8A-4147-A177-3AD203B41FA5}">
                      <a16:colId xmlns:a16="http://schemas.microsoft.com/office/drawing/2014/main" val="20001"/>
                    </a:ext>
                  </a:extLst>
                </a:gridCol>
                <a:gridCol w="1430338">
                  <a:extLst>
                    <a:ext uri="{9D8B030D-6E8A-4147-A177-3AD203B41FA5}">
                      <a16:colId xmlns:a16="http://schemas.microsoft.com/office/drawing/2014/main" val="20002"/>
                    </a:ext>
                  </a:extLst>
                </a:gridCol>
                <a:gridCol w="1427162">
                  <a:extLst>
                    <a:ext uri="{9D8B030D-6E8A-4147-A177-3AD203B41FA5}">
                      <a16:colId xmlns:a16="http://schemas.microsoft.com/office/drawing/2014/main" val="20003"/>
                    </a:ext>
                  </a:extLst>
                </a:gridCol>
              </a:tblGrid>
              <a:tr h="525463">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2200" b="1" i="0" u="none" strike="noStrike" cap="none" normalizeH="0" baseline="0">
                          <a:ln>
                            <a:noFill/>
                          </a:ln>
                          <a:solidFill>
                            <a:schemeClr val="tx1"/>
                          </a:solidFill>
                          <a:effectLst/>
                          <a:latin typeface="VNI-Times" pitchFamily="2" charset="0"/>
                          <a:cs typeface="Times New Roman" pitchFamily="18" charset="0"/>
                        </a:rPr>
                        <a:t>K(h)</a:t>
                      </a:r>
                      <a:endParaRPr kumimoji="0" lang="en-US" sz="2200" b="0" i="0" u="none" strike="noStrike" cap="none" normalizeH="0" baseline="0">
                        <a:ln>
                          <a:noFill/>
                        </a:ln>
                        <a:solidFill>
                          <a:schemeClr val="tx1"/>
                        </a:solidFill>
                        <a:effectLst/>
                        <a:latin typeface="Arial" charset="0"/>
                      </a:endParaRPr>
                    </a:p>
                  </a:txBody>
                  <a:tcPr horzOverflow="overflow">
                    <a:lnL cap="flat">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2200" b="1" i="0" u="none" strike="noStrike" cap="none" normalizeH="0" baseline="0">
                          <a:ln>
                            <a:noFill/>
                          </a:ln>
                          <a:solidFill>
                            <a:schemeClr val="tx1"/>
                          </a:solidFill>
                          <a:effectLst/>
                          <a:latin typeface="VNI-Times" pitchFamily="2" charset="0"/>
                          <a:cs typeface="Times New Roman" pitchFamily="18" charset="0"/>
                        </a:rPr>
                        <a:t>MP</a:t>
                      </a:r>
                      <a:r>
                        <a:rPr kumimoji="0" lang="en-US" sz="2200" b="1" i="0" u="none" strike="noStrike" cap="none" normalizeH="0" baseline="-30000">
                          <a:ln>
                            <a:noFill/>
                          </a:ln>
                          <a:solidFill>
                            <a:schemeClr val="tx1"/>
                          </a:solidFill>
                          <a:effectLst/>
                          <a:latin typeface="VNI-Times" pitchFamily="2" charset="0"/>
                          <a:cs typeface="Times New Roman" pitchFamily="18" charset="0"/>
                        </a:rPr>
                        <a:t>K</a:t>
                      </a:r>
                      <a:r>
                        <a:rPr kumimoji="0" lang="en-US" sz="2200" b="1" i="0" u="none" strike="noStrike" cap="none" normalizeH="0" baseline="0">
                          <a:ln>
                            <a:noFill/>
                          </a:ln>
                          <a:solidFill>
                            <a:schemeClr val="tx1"/>
                          </a:solidFill>
                          <a:effectLst/>
                          <a:latin typeface="VNI-Times" pitchFamily="2" charset="0"/>
                          <a:cs typeface="Times New Roman" pitchFamily="18" charset="0"/>
                        </a:rPr>
                        <a:t>(X)</a:t>
                      </a:r>
                      <a:endParaRPr kumimoji="0" lang="en-US" sz="2200" b="0" i="0" u="none" strike="noStrike" cap="none" normalizeH="0" baseline="0">
                        <a:ln>
                          <a:noFill/>
                        </a:ln>
                        <a:solidFill>
                          <a:schemeClr val="tx1"/>
                        </a:solidFill>
                        <a:effectLst/>
                        <a:latin typeface="Arial" charset="0"/>
                      </a:endParaRPr>
                    </a:p>
                  </a:txBody>
                  <a:tcPr horzOverflow="overflow">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2200" b="1" i="0" u="none" strike="noStrike" cap="none" normalizeH="0" baseline="0">
                          <a:ln>
                            <a:noFill/>
                          </a:ln>
                          <a:solidFill>
                            <a:schemeClr val="tx1"/>
                          </a:solidFill>
                          <a:effectLst/>
                          <a:latin typeface="VNI-Times" pitchFamily="2" charset="0"/>
                          <a:cs typeface="Times New Roman" pitchFamily="18" charset="0"/>
                        </a:rPr>
                        <a:t>L(h)</a:t>
                      </a:r>
                      <a:endParaRPr kumimoji="0" lang="en-US" sz="2200" b="0" i="0" u="none" strike="noStrike" cap="none" normalizeH="0" baseline="0">
                        <a:ln>
                          <a:noFill/>
                        </a:ln>
                        <a:solidFill>
                          <a:schemeClr val="tx1"/>
                        </a:solidFill>
                        <a:effectLst/>
                        <a:latin typeface="Arial" charset="0"/>
                      </a:endParaRPr>
                    </a:p>
                  </a:txBody>
                  <a:tcPr horzOverflow="overflow">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2200" b="1" i="0" u="none" strike="noStrike" cap="none" normalizeH="0" baseline="0">
                          <a:ln>
                            <a:noFill/>
                          </a:ln>
                          <a:solidFill>
                            <a:schemeClr val="tx1"/>
                          </a:solidFill>
                          <a:effectLst/>
                          <a:latin typeface="VNI-Times" pitchFamily="2" charset="0"/>
                          <a:cs typeface="Times New Roman" pitchFamily="18" charset="0"/>
                        </a:rPr>
                        <a:t>MP</a:t>
                      </a:r>
                      <a:r>
                        <a:rPr kumimoji="0" lang="en-US" sz="2200" b="1" i="0" u="none" strike="noStrike" cap="none" normalizeH="0" baseline="-30000">
                          <a:ln>
                            <a:noFill/>
                          </a:ln>
                          <a:solidFill>
                            <a:schemeClr val="tx1"/>
                          </a:solidFill>
                          <a:effectLst/>
                          <a:latin typeface="VNI-Times" pitchFamily="2" charset="0"/>
                          <a:cs typeface="Times New Roman" pitchFamily="18" charset="0"/>
                        </a:rPr>
                        <a:t>L</a:t>
                      </a:r>
                      <a:r>
                        <a:rPr kumimoji="0" lang="en-US" sz="2200" b="1" i="0" u="none" strike="noStrike" cap="none" normalizeH="0" baseline="0">
                          <a:ln>
                            <a:noFill/>
                          </a:ln>
                          <a:solidFill>
                            <a:schemeClr val="tx1"/>
                          </a:solidFill>
                          <a:effectLst/>
                          <a:latin typeface="VNI-Times" pitchFamily="2" charset="0"/>
                          <a:cs typeface="Times New Roman" pitchFamily="18" charset="0"/>
                        </a:rPr>
                        <a:t>(X)</a:t>
                      </a:r>
                      <a:endParaRPr kumimoji="0" lang="en-US" sz="2200" b="0" i="0" u="none" strike="noStrike" cap="none" normalizeH="0" baseline="0">
                        <a:ln>
                          <a:noFill/>
                        </a:ln>
                        <a:solidFill>
                          <a:schemeClr val="tx1"/>
                        </a:solidFill>
                        <a:effectLst/>
                        <a:latin typeface="Arial" charset="0"/>
                      </a:endParaRPr>
                    </a:p>
                  </a:txBody>
                  <a:tcPr horzOverflow="overflow">
                    <a:lnL>
                      <a:noFill/>
                    </a:lnL>
                    <a:lnR cap="flat">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r h="525463">
                <a:tc>
                  <a:txBody>
                    <a:bodyPr/>
                    <a:lstStyle/>
                    <a:p>
                      <a:pPr marL="0" marR="0" lvl="0" indent="0" algn="just" defTabSz="914400" rtl="0" eaLnBrk="1" fontAlgn="base" latinLnBrk="0" hangingPunct="1">
                        <a:lnSpc>
                          <a:spcPct val="100000"/>
                        </a:lnSpc>
                        <a:spcBef>
                          <a:spcPct val="0"/>
                        </a:spcBef>
                        <a:spcAft>
                          <a:spcPct val="0"/>
                        </a:spcAft>
                        <a:buClrTx/>
                        <a:buSzTx/>
                        <a:buFontTx/>
                        <a:buNone/>
                        <a:tabLst/>
                      </a:pPr>
                      <a:r>
                        <a:rPr kumimoji="0" lang="en-US" sz="2600" b="1" i="0" u="none" strike="noStrike" cap="none" normalizeH="0" baseline="0">
                          <a:ln>
                            <a:noFill/>
                          </a:ln>
                          <a:solidFill>
                            <a:schemeClr val="tx1"/>
                          </a:solidFill>
                          <a:effectLst/>
                          <a:latin typeface="VNI-Times" pitchFamily="2" charset="0"/>
                          <a:cs typeface="Times New Roman" pitchFamily="18" charset="0"/>
                        </a:rPr>
                        <a:t>1</a:t>
                      </a:r>
                      <a:endParaRPr kumimoji="0" lang="en-US" sz="2600" b="0" i="0" u="none" strike="noStrike" cap="none" normalizeH="0" baseline="0">
                        <a:ln>
                          <a:noFill/>
                        </a:ln>
                        <a:solidFill>
                          <a:schemeClr val="tx1"/>
                        </a:solidFill>
                        <a:effectLst/>
                        <a:latin typeface="Arial" charset="0"/>
                      </a:endParaRPr>
                    </a:p>
                  </a:txBody>
                  <a:tcPr horzOverflow="overflow">
                    <a:lnL cap="flat">
                      <a:noFill/>
                    </a:lnL>
                    <a:lnR>
                      <a:noFill/>
                    </a:lnR>
                    <a:lnT w="12700" cap="flat" cmpd="sng" algn="ctr">
                      <a:solidFill>
                        <a:srgbClr val="000000"/>
                      </a:solidFill>
                      <a:prstDash val="solid"/>
                      <a:round/>
                      <a:headEnd type="none" w="med" len="med"/>
                      <a:tailEnd type="none" w="med" len="med"/>
                    </a:lnT>
                    <a:lnB>
                      <a:noFill/>
                    </a:lnB>
                    <a:lnTlToBr>
                      <a:noFill/>
                    </a:lnTlToBr>
                    <a:lnBlToTr>
                      <a:noFill/>
                    </a:lnBlToTr>
                    <a:noFill/>
                  </a:tcPr>
                </a:tc>
                <a:tc>
                  <a:txBody>
                    <a:bodyPr/>
                    <a:lstStyle/>
                    <a:p>
                      <a:pPr marL="0" marR="0" lvl="0" indent="0" algn="just" defTabSz="914400" rtl="0" eaLnBrk="1" fontAlgn="base" latinLnBrk="0" hangingPunct="1">
                        <a:lnSpc>
                          <a:spcPct val="100000"/>
                        </a:lnSpc>
                        <a:spcBef>
                          <a:spcPct val="0"/>
                        </a:spcBef>
                        <a:spcAft>
                          <a:spcPct val="0"/>
                        </a:spcAft>
                        <a:buClrTx/>
                        <a:buSzTx/>
                        <a:buFontTx/>
                        <a:buNone/>
                        <a:tabLst/>
                      </a:pPr>
                      <a:r>
                        <a:rPr kumimoji="0" lang="en-US" sz="2600" b="1" i="0" u="none" strike="noStrike" cap="none" normalizeH="0" baseline="0">
                          <a:ln>
                            <a:noFill/>
                          </a:ln>
                          <a:solidFill>
                            <a:schemeClr val="tx1"/>
                          </a:solidFill>
                          <a:effectLst/>
                          <a:latin typeface="VNI-Times" pitchFamily="2" charset="0"/>
                          <a:cs typeface="Times New Roman" pitchFamily="18" charset="0"/>
                        </a:rPr>
                        <a:t>22</a:t>
                      </a:r>
                      <a:endParaRPr kumimoji="0" lang="en-US" sz="2600" b="0" i="0" u="none" strike="noStrike" cap="none" normalizeH="0" baseline="0">
                        <a:ln>
                          <a:noFill/>
                        </a:ln>
                        <a:solidFill>
                          <a:schemeClr val="tx1"/>
                        </a:solidFill>
                        <a:effectLst/>
                        <a:latin typeface="Arial" charset="0"/>
                      </a:endParaRPr>
                    </a:p>
                  </a:txBody>
                  <a:tcPr horzOverflow="overflow">
                    <a:lnL>
                      <a:noFill/>
                    </a:lnL>
                    <a:lnR>
                      <a:noFill/>
                    </a:lnR>
                    <a:lnT w="12700" cap="flat" cmpd="sng" algn="ctr">
                      <a:solidFill>
                        <a:srgbClr val="000000"/>
                      </a:solidFill>
                      <a:prstDash val="solid"/>
                      <a:round/>
                      <a:headEnd type="none" w="med" len="med"/>
                      <a:tailEnd type="none" w="med" len="med"/>
                    </a:lnT>
                    <a:lnB>
                      <a:noFill/>
                    </a:lnB>
                    <a:lnTlToBr>
                      <a:noFill/>
                    </a:lnTlToBr>
                    <a:lnBlToTr>
                      <a:noFill/>
                    </a:lnBlToTr>
                    <a:noFill/>
                  </a:tcPr>
                </a:tc>
                <a:tc>
                  <a:txBody>
                    <a:bodyPr/>
                    <a:lstStyle/>
                    <a:p>
                      <a:pPr marL="0" marR="0" lvl="0" indent="0" algn="just" defTabSz="914400" rtl="0" eaLnBrk="1" fontAlgn="base" latinLnBrk="0" hangingPunct="1">
                        <a:lnSpc>
                          <a:spcPct val="100000"/>
                        </a:lnSpc>
                        <a:spcBef>
                          <a:spcPct val="0"/>
                        </a:spcBef>
                        <a:spcAft>
                          <a:spcPct val="0"/>
                        </a:spcAft>
                        <a:buClrTx/>
                        <a:buSzTx/>
                        <a:buFontTx/>
                        <a:buNone/>
                        <a:tabLst/>
                      </a:pPr>
                      <a:r>
                        <a:rPr kumimoji="0" lang="en-US" sz="2600" b="1" i="0" u="none" strike="noStrike" cap="none" normalizeH="0" baseline="0">
                          <a:ln>
                            <a:noFill/>
                          </a:ln>
                          <a:solidFill>
                            <a:schemeClr val="tx1"/>
                          </a:solidFill>
                          <a:effectLst/>
                          <a:latin typeface="VNI-Times" pitchFamily="2" charset="0"/>
                          <a:cs typeface="Times New Roman" pitchFamily="18" charset="0"/>
                        </a:rPr>
                        <a:t>1</a:t>
                      </a:r>
                      <a:endParaRPr kumimoji="0" lang="en-US" sz="2600" b="0" i="0" u="none" strike="noStrike" cap="none" normalizeH="0" baseline="0">
                        <a:ln>
                          <a:noFill/>
                        </a:ln>
                        <a:solidFill>
                          <a:schemeClr val="tx1"/>
                        </a:solidFill>
                        <a:effectLst/>
                        <a:latin typeface="Arial" charset="0"/>
                      </a:endParaRPr>
                    </a:p>
                  </a:txBody>
                  <a:tcPr horzOverflow="overflow">
                    <a:lnL>
                      <a:noFill/>
                    </a:lnL>
                    <a:lnR>
                      <a:noFill/>
                    </a:lnR>
                    <a:lnT w="12700" cap="flat" cmpd="sng" algn="ctr">
                      <a:solidFill>
                        <a:srgbClr val="000000"/>
                      </a:solidFill>
                      <a:prstDash val="solid"/>
                      <a:round/>
                      <a:headEnd type="none" w="med" len="med"/>
                      <a:tailEnd type="none" w="med" len="med"/>
                    </a:lnT>
                    <a:lnB>
                      <a:noFill/>
                    </a:lnB>
                    <a:lnTlToBr>
                      <a:noFill/>
                    </a:lnTlToBr>
                    <a:lnBlToTr>
                      <a:noFill/>
                    </a:lnBlToTr>
                    <a:noFill/>
                  </a:tcPr>
                </a:tc>
                <a:tc>
                  <a:txBody>
                    <a:bodyPr/>
                    <a:lstStyle/>
                    <a:p>
                      <a:pPr marL="0" marR="0" lvl="0" indent="0" algn="just" defTabSz="914400" rtl="0" eaLnBrk="1" fontAlgn="base" latinLnBrk="0" hangingPunct="1">
                        <a:lnSpc>
                          <a:spcPct val="100000"/>
                        </a:lnSpc>
                        <a:spcBef>
                          <a:spcPct val="0"/>
                        </a:spcBef>
                        <a:spcAft>
                          <a:spcPct val="0"/>
                        </a:spcAft>
                        <a:buClrTx/>
                        <a:buSzTx/>
                        <a:buFontTx/>
                        <a:buNone/>
                        <a:tabLst/>
                      </a:pPr>
                      <a:r>
                        <a:rPr kumimoji="0" lang="en-US" sz="2600" b="1" i="0" u="none" strike="noStrike" cap="none" normalizeH="0" baseline="0">
                          <a:ln>
                            <a:noFill/>
                          </a:ln>
                          <a:solidFill>
                            <a:schemeClr val="tx1"/>
                          </a:solidFill>
                          <a:effectLst/>
                          <a:latin typeface="VNI-Times" pitchFamily="2" charset="0"/>
                          <a:cs typeface="Times New Roman" pitchFamily="18" charset="0"/>
                        </a:rPr>
                        <a:t>11</a:t>
                      </a:r>
                      <a:endParaRPr kumimoji="0" lang="en-US" sz="2600" b="0" i="0" u="none" strike="noStrike" cap="none" normalizeH="0" baseline="0">
                        <a:ln>
                          <a:noFill/>
                        </a:ln>
                        <a:solidFill>
                          <a:schemeClr val="tx1"/>
                        </a:solidFill>
                        <a:effectLst/>
                        <a:latin typeface="Arial" charset="0"/>
                      </a:endParaRPr>
                    </a:p>
                  </a:txBody>
                  <a:tcPr horzOverflow="overflow">
                    <a:lnL>
                      <a:noFill/>
                    </a:lnL>
                    <a:lnR cap="flat">
                      <a:noFill/>
                    </a:lnR>
                    <a:lnT w="12700" cap="flat" cmpd="sng" algn="ctr">
                      <a:solidFill>
                        <a:srgbClr val="000000"/>
                      </a:solidFill>
                      <a:prstDash val="solid"/>
                      <a:round/>
                      <a:headEnd type="none" w="med" len="med"/>
                      <a:tailEnd type="none" w="med" len="med"/>
                    </a:lnT>
                    <a:lnB>
                      <a:noFill/>
                    </a:lnB>
                    <a:lnTlToBr>
                      <a:noFill/>
                    </a:lnTlToBr>
                    <a:lnBlToTr>
                      <a:noFill/>
                    </a:lnBlToTr>
                    <a:noFill/>
                  </a:tcPr>
                </a:tc>
                <a:extLst>
                  <a:ext uri="{0D108BD9-81ED-4DB2-BD59-A6C34878D82A}">
                    <a16:rowId xmlns:a16="http://schemas.microsoft.com/office/drawing/2014/main" val="10001"/>
                  </a:ext>
                </a:extLst>
              </a:tr>
              <a:tr h="523875">
                <a:tc>
                  <a:txBody>
                    <a:bodyPr/>
                    <a:lstStyle/>
                    <a:p>
                      <a:pPr marL="0" marR="0" lvl="0" indent="0" algn="just" defTabSz="914400" rtl="0" eaLnBrk="1" fontAlgn="base" latinLnBrk="0" hangingPunct="1">
                        <a:lnSpc>
                          <a:spcPct val="100000"/>
                        </a:lnSpc>
                        <a:spcBef>
                          <a:spcPct val="0"/>
                        </a:spcBef>
                        <a:spcAft>
                          <a:spcPct val="0"/>
                        </a:spcAft>
                        <a:buClrTx/>
                        <a:buSzTx/>
                        <a:buFontTx/>
                        <a:buNone/>
                        <a:tabLst/>
                      </a:pPr>
                      <a:r>
                        <a:rPr kumimoji="0" lang="en-US" sz="2600" b="1" i="0" u="none" strike="noStrike" cap="none" normalizeH="0" baseline="0">
                          <a:ln>
                            <a:noFill/>
                          </a:ln>
                          <a:solidFill>
                            <a:schemeClr val="tx1"/>
                          </a:solidFill>
                          <a:effectLst/>
                          <a:latin typeface="VNI-Times" pitchFamily="2" charset="0"/>
                          <a:cs typeface="Times New Roman" pitchFamily="18" charset="0"/>
                        </a:rPr>
                        <a:t>2</a:t>
                      </a:r>
                      <a:endParaRPr kumimoji="0" lang="en-US" sz="2600" b="0" i="0" u="none" strike="noStrike" cap="none" normalizeH="0" baseline="0">
                        <a:ln>
                          <a:noFill/>
                        </a:ln>
                        <a:solidFill>
                          <a:schemeClr val="tx1"/>
                        </a:solidFill>
                        <a:effectLst/>
                        <a:latin typeface="Arial" charset="0"/>
                      </a:endParaRPr>
                    </a:p>
                  </a:txBody>
                  <a:tcPr horzOverflow="overflow">
                    <a:lnL cap="flat">
                      <a:noFill/>
                    </a:lnL>
                    <a:lnR>
                      <a:noFill/>
                    </a:lnR>
                    <a:lnT>
                      <a:noFill/>
                    </a:lnT>
                    <a:lnB>
                      <a:noFill/>
                    </a:lnB>
                    <a:lnTlToBr>
                      <a:noFill/>
                    </a:lnTlToBr>
                    <a:lnBlToTr>
                      <a:noFill/>
                    </a:lnBlToTr>
                    <a:noFill/>
                  </a:tcPr>
                </a:tc>
                <a:tc>
                  <a:txBody>
                    <a:bodyPr/>
                    <a:lstStyle/>
                    <a:p>
                      <a:pPr marL="0" marR="0" lvl="0" indent="0" algn="just" defTabSz="914400" rtl="0" eaLnBrk="1" fontAlgn="base" latinLnBrk="0" hangingPunct="1">
                        <a:lnSpc>
                          <a:spcPct val="100000"/>
                        </a:lnSpc>
                        <a:spcBef>
                          <a:spcPct val="0"/>
                        </a:spcBef>
                        <a:spcAft>
                          <a:spcPct val="0"/>
                        </a:spcAft>
                        <a:buClrTx/>
                        <a:buSzTx/>
                        <a:buFontTx/>
                        <a:buNone/>
                        <a:tabLst/>
                      </a:pPr>
                      <a:r>
                        <a:rPr kumimoji="0" lang="en-US" sz="2600" b="1" i="0" u="none" strike="noStrike" cap="none" normalizeH="0" baseline="0">
                          <a:ln>
                            <a:noFill/>
                          </a:ln>
                          <a:solidFill>
                            <a:schemeClr val="tx1"/>
                          </a:solidFill>
                          <a:effectLst/>
                          <a:latin typeface="VNI-Times" pitchFamily="2" charset="0"/>
                          <a:cs typeface="Times New Roman" pitchFamily="18" charset="0"/>
                        </a:rPr>
                        <a:t>20</a:t>
                      </a:r>
                      <a:endParaRPr kumimoji="0" lang="en-US" sz="2600" b="0" i="0" u="none" strike="noStrike" cap="none" normalizeH="0" baseline="0">
                        <a:ln>
                          <a:noFill/>
                        </a:ln>
                        <a:solidFill>
                          <a:schemeClr val="tx1"/>
                        </a:solidFill>
                        <a:effectLst/>
                        <a:latin typeface="Arial" charset="0"/>
                      </a:endParaRPr>
                    </a:p>
                  </a:txBody>
                  <a:tcPr horzOverflow="overflow">
                    <a:lnL>
                      <a:noFill/>
                    </a:lnL>
                    <a:lnR>
                      <a:noFill/>
                    </a:lnR>
                    <a:lnT>
                      <a:noFill/>
                    </a:lnT>
                    <a:lnB>
                      <a:noFill/>
                    </a:lnB>
                    <a:lnTlToBr>
                      <a:noFill/>
                    </a:lnTlToBr>
                    <a:lnBlToTr>
                      <a:noFill/>
                    </a:lnBlToTr>
                    <a:noFill/>
                  </a:tcPr>
                </a:tc>
                <a:tc>
                  <a:txBody>
                    <a:bodyPr/>
                    <a:lstStyle/>
                    <a:p>
                      <a:pPr marL="0" marR="0" lvl="0" indent="0" algn="just" defTabSz="914400" rtl="0" eaLnBrk="1" fontAlgn="base" latinLnBrk="0" hangingPunct="1">
                        <a:lnSpc>
                          <a:spcPct val="100000"/>
                        </a:lnSpc>
                        <a:spcBef>
                          <a:spcPct val="0"/>
                        </a:spcBef>
                        <a:spcAft>
                          <a:spcPct val="0"/>
                        </a:spcAft>
                        <a:buClrTx/>
                        <a:buSzTx/>
                        <a:buFontTx/>
                        <a:buNone/>
                        <a:tabLst/>
                      </a:pPr>
                      <a:r>
                        <a:rPr kumimoji="0" lang="en-US" sz="2600" b="1" i="0" u="none" strike="noStrike" cap="none" normalizeH="0" baseline="0">
                          <a:ln>
                            <a:noFill/>
                          </a:ln>
                          <a:solidFill>
                            <a:schemeClr val="tx1"/>
                          </a:solidFill>
                          <a:effectLst/>
                          <a:latin typeface="VNI-Times" pitchFamily="2" charset="0"/>
                          <a:cs typeface="Times New Roman" pitchFamily="18" charset="0"/>
                        </a:rPr>
                        <a:t>2</a:t>
                      </a:r>
                      <a:endParaRPr kumimoji="0" lang="en-US" sz="2600" b="0" i="0" u="none" strike="noStrike" cap="none" normalizeH="0" baseline="0">
                        <a:ln>
                          <a:noFill/>
                        </a:ln>
                        <a:solidFill>
                          <a:schemeClr val="tx1"/>
                        </a:solidFill>
                        <a:effectLst/>
                        <a:latin typeface="Arial" charset="0"/>
                      </a:endParaRPr>
                    </a:p>
                  </a:txBody>
                  <a:tcPr horzOverflow="overflow">
                    <a:lnL>
                      <a:noFill/>
                    </a:lnL>
                    <a:lnR>
                      <a:noFill/>
                    </a:lnR>
                    <a:lnT>
                      <a:noFill/>
                    </a:lnT>
                    <a:lnB>
                      <a:noFill/>
                    </a:lnB>
                    <a:lnTlToBr>
                      <a:noFill/>
                    </a:lnTlToBr>
                    <a:lnBlToTr>
                      <a:noFill/>
                    </a:lnBlToTr>
                    <a:noFill/>
                  </a:tcPr>
                </a:tc>
                <a:tc>
                  <a:txBody>
                    <a:bodyPr/>
                    <a:lstStyle/>
                    <a:p>
                      <a:pPr marL="0" marR="0" lvl="0" indent="0" algn="just" defTabSz="914400" rtl="0" eaLnBrk="1" fontAlgn="base" latinLnBrk="0" hangingPunct="1">
                        <a:lnSpc>
                          <a:spcPct val="100000"/>
                        </a:lnSpc>
                        <a:spcBef>
                          <a:spcPct val="0"/>
                        </a:spcBef>
                        <a:spcAft>
                          <a:spcPct val="0"/>
                        </a:spcAft>
                        <a:buClrTx/>
                        <a:buSzTx/>
                        <a:buFontTx/>
                        <a:buNone/>
                        <a:tabLst/>
                      </a:pPr>
                      <a:r>
                        <a:rPr kumimoji="0" lang="en-US" sz="2600" b="1" i="0" u="none" strike="noStrike" cap="none" normalizeH="0" baseline="0">
                          <a:ln>
                            <a:noFill/>
                          </a:ln>
                          <a:solidFill>
                            <a:schemeClr val="tx1"/>
                          </a:solidFill>
                          <a:effectLst/>
                          <a:latin typeface="VNI-Times" pitchFamily="2" charset="0"/>
                          <a:cs typeface="Times New Roman" pitchFamily="18" charset="0"/>
                        </a:rPr>
                        <a:t>10</a:t>
                      </a:r>
                      <a:endParaRPr kumimoji="0" lang="en-US" sz="2600" b="0" i="0" u="none" strike="noStrike" cap="none" normalizeH="0" baseline="0">
                        <a:ln>
                          <a:noFill/>
                        </a:ln>
                        <a:solidFill>
                          <a:schemeClr val="tx1"/>
                        </a:solidFill>
                        <a:effectLst/>
                        <a:latin typeface="Arial" charset="0"/>
                      </a:endParaRPr>
                    </a:p>
                  </a:txBody>
                  <a:tcPr horzOverflow="overflow">
                    <a:lnL>
                      <a:noFill/>
                    </a:lnL>
                    <a:lnR cap="flat">
                      <a:noFill/>
                    </a:lnR>
                    <a:lnT>
                      <a:noFill/>
                    </a:lnT>
                    <a:lnB>
                      <a:noFill/>
                    </a:lnB>
                    <a:lnTlToBr>
                      <a:noFill/>
                    </a:lnTlToBr>
                    <a:lnBlToTr>
                      <a:noFill/>
                    </a:lnBlToTr>
                    <a:noFill/>
                  </a:tcPr>
                </a:tc>
                <a:extLst>
                  <a:ext uri="{0D108BD9-81ED-4DB2-BD59-A6C34878D82A}">
                    <a16:rowId xmlns:a16="http://schemas.microsoft.com/office/drawing/2014/main" val="10002"/>
                  </a:ext>
                </a:extLst>
              </a:tr>
              <a:tr h="525463">
                <a:tc>
                  <a:txBody>
                    <a:bodyPr/>
                    <a:lstStyle/>
                    <a:p>
                      <a:pPr marL="0" marR="0" lvl="0" indent="0" algn="just" defTabSz="914400" rtl="0" eaLnBrk="1" fontAlgn="base" latinLnBrk="0" hangingPunct="1">
                        <a:lnSpc>
                          <a:spcPct val="100000"/>
                        </a:lnSpc>
                        <a:spcBef>
                          <a:spcPct val="0"/>
                        </a:spcBef>
                        <a:spcAft>
                          <a:spcPct val="0"/>
                        </a:spcAft>
                        <a:buClrTx/>
                        <a:buSzTx/>
                        <a:buFontTx/>
                        <a:buNone/>
                        <a:tabLst/>
                      </a:pPr>
                      <a:r>
                        <a:rPr kumimoji="0" lang="en-US" sz="2600" b="1" i="0" u="none" strike="noStrike" cap="none" normalizeH="0" baseline="0">
                          <a:ln>
                            <a:noFill/>
                          </a:ln>
                          <a:solidFill>
                            <a:schemeClr val="tx1"/>
                          </a:solidFill>
                          <a:effectLst/>
                          <a:latin typeface="VNI-Times" pitchFamily="2" charset="0"/>
                          <a:cs typeface="Times New Roman" pitchFamily="18" charset="0"/>
                        </a:rPr>
                        <a:t>3</a:t>
                      </a:r>
                      <a:endParaRPr kumimoji="0" lang="en-US" sz="2600" b="0" i="0" u="none" strike="noStrike" cap="none" normalizeH="0" baseline="0">
                        <a:ln>
                          <a:noFill/>
                        </a:ln>
                        <a:solidFill>
                          <a:schemeClr val="tx1"/>
                        </a:solidFill>
                        <a:effectLst/>
                        <a:latin typeface="Arial" charset="0"/>
                      </a:endParaRPr>
                    </a:p>
                  </a:txBody>
                  <a:tcPr horzOverflow="overflow">
                    <a:lnL cap="flat">
                      <a:noFill/>
                    </a:lnL>
                    <a:lnR>
                      <a:noFill/>
                    </a:lnR>
                    <a:lnT>
                      <a:noFill/>
                    </a:lnT>
                    <a:lnB>
                      <a:noFill/>
                    </a:lnB>
                    <a:lnTlToBr>
                      <a:noFill/>
                    </a:lnTlToBr>
                    <a:lnBlToTr>
                      <a:noFill/>
                    </a:lnBlToTr>
                    <a:noFill/>
                  </a:tcPr>
                </a:tc>
                <a:tc>
                  <a:txBody>
                    <a:bodyPr/>
                    <a:lstStyle/>
                    <a:p>
                      <a:pPr marL="0" marR="0" lvl="0" indent="0" algn="just" defTabSz="914400" rtl="0" eaLnBrk="1" fontAlgn="base" latinLnBrk="0" hangingPunct="1">
                        <a:lnSpc>
                          <a:spcPct val="100000"/>
                        </a:lnSpc>
                        <a:spcBef>
                          <a:spcPct val="0"/>
                        </a:spcBef>
                        <a:spcAft>
                          <a:spcPct val="0"/>
                        </a:spcAft>
                        <a:buClrTx/>
                        <a:buSzTx/>
                        <a:buFontTx/>
                        <a:buNone/>
                        <a:tabLst/>
                      </a:pPr>
                      <a:r>
                        <a:rPr kumimoji="0" lang="en-US" sz="2600" b="1" i="0" u="none" strike="noStrike" cap="none" normalizeH="0" baseline="0">
                          <a:ln>
                            <a:noFill/>
                          </a:ln>
                          <a:solidFill>
                            <a:schemeClr val="tx1"/>
                          </a:solidFill>
                          <a:effectLst/>
                          <a:latin typeface="VNI-Times" pitchFamily="2" charset="0"/>
                          <a:cs typeface="Times New Roman" pitchFamily="18" charset="0"/>
                        </a:rPr>
                        <a:t>17</a:t>
                      </a:r>
                      <a:endParaRPr kumimoji="0" lang="en-US" sz="2600" b="0" i="0" u="none" strike="noStrike" cap="none" normalizeH="0" baseline="0">
                        <a:ln>
                          <a:noFill/>
                        </a:ln>
                        <a:solidFill>
                          <a:schemeClr val="tx1"/>
                        </a:solidFill>
                        <a:effectLst/>
                        <a:latin typeface="Arial" charset="0"/>
                      </a:endParaRPr>
                    </a:p>
                  </a:txBody>
                  <a:tcPr horzOverflow="overflow">
                    <a:lnL>
                      <a:noFill/>
                    </a:lnL>
                    <a:lnR>
                      <a:noFill/>
                    </a:lnR>
                    <a:lnT>
                      <a:noFill/>
                    </a:lnT>
                    <a:lnB>
                      <a:noFill/>
                    </a:lnB>
                    <a:lnTlToBr>
                      <a:noFill/>
                    </a:lnTlToBr>
                    <a:lnBlToTr>
                      <a:noFill/>
                    </a:lnBlToTr>
                    <a:noFill/>
                  </a:tcPr>
                </a:tc>
                <a:tc>
                  <a:txBody>
                    <a:bodyPr/>
                    <a:lstStyle/>
                    <a:p>
                      <a:pPr marL="0" marR="0" lvl="0" indent="0" algn="just" defTabSz="914400" rtl="0" eaLnBrk="1" fontAlgn="base" latinLnBrk="0" hangingPunct="1">
                        <a:lnSpc>
                          <a:spcPct val="100000"/>
                        </a:lnSpc>
                        <a:spcBef>
                          <a:spcPct val="0"/>
                        </a:spcBef>
                        <a:spcAft>
                          <a:spcPct val="0"/>
                        </a:spcAft>
                        <a:buClrTx/>
                        <a:buSzTx/>
                        <a:buFontTx/>
                        <a:buNone/>
                        <a:tabLst/>
                      </a:pPr>
                      <a:r>
                        <a:rPr kumimoji="0" lang="en-US" sz="2600" b="1" i="0" u="none" strike="noStrike" cap="none" normalizeH="0" baseline="0">
                          <a:ln>
                            <a:noFill/>
                          </a:ln>
                          <a:solidFill>
                            <a:schemeClr val="tx1"/>
                          </a:solidFill>
                          <a:effectLst/>
                          <a:latin typeface="VNI-Times" pitchFamily="2" charset="0"/>
                          <a:cs typeface="Times New Roman" pitchFamily="18" charset="0"/>
                        </a:rPr>
                        <a:t>3</a:t>
                      </a:r>
                      <a:endParaRPr kumimoji="0" lang="en-US" sz="2600" b="0" i="0" u="none" strike="noStrike" cap="none" normalizeH="0" baseline="0">
                        <a:ln>
                          <a:noFill/>
                        </a:ln>
                        <a:solidFill>
                          <a:schemeClr val="tx1"/>
                        </a:solidFill>
                        <a:effectLst/>
                        <a:latin typeface="Arial" charset="0"/>
                      </a:endParaRPr>
                    </a:p>
                  </a:txBody>
                  <a:tcPr horzOverflow="overflow">
                    <a:lnL>
                      <a:noFill/>
                    </a:lnL>
                    <a:lnR>
                      <a:noFill/>
                    </a:lnR>
                    <a:lnT>
                      <a:noFill/>
                    </a:lnT>
                    <a:lnB>
                      <a:noFill/>
                    </a:lnB>
                    <a:lnTlToBr>
                      <a:noFill/>
                    </a:lnTlToBr>
                    <a:lnBlToTr>
                      <a:noFill/>
                    </a:lnBlToTr>
                    <a:noFill/>
                  </a:tcPr>
                </a:tc>
                <a:tc>
                  <a:txBody>
                    <a:bodyPr/>
                    <a:lstStyle/>
                    <a:p>
                      <a:pPr marL="0" marR="0" lvl="0" indent="0" algn="just" defTabSz="914400" rtl="0" eaLnBrk="1" fontAlgn="base" latinLnBrk="0" hangingPunct="1">
                        <a:lnSpc>
                          <a:spcPct val="100000"/>
                        </a:lnSpc>
                        <a:spcBef>
                          <a:spcPct val="0"/>
                        </a:spcBef>
                        <a:spcAft>
                          <a:spcPct val="0"/>
                        </a:spcAft>
                        <a:buClrTx/>
                        <a:buSzTx/>
                        <a:buFontTx/>
                        <a:buNone/>
                        <a:tabLst/>
                      </a:pPr>
                      <a:r>
                        <a:rPr kumimoji="0" lang="en-US" sz="2600" b="1" i="0" u="none" strike="noStrike" cap="none" normalizeH="0" baseline="0">
                          <a:ln>
                            <a:noFill/>
                          </a:ln>
                          <a:solidFill>
                            <a:schemeClr val="tx1"/>
                          </a:solidFill>
                          <a:effectLst/>
                          <a:latin typeface="VNI-Times" pitchFamily="2" charset="0"/>
                          <a:cs typeface="Times New Roman" pitchFamily="18" charset="0"/>
                        </a:rPr>
                        <a:t>  9</a:t>
                      </a:r>
                      <a:endParaRPr kumimoji="0" lang="en-US" sz="2600" b="0" i="0" u="none" strike="noStrike" cap="none" normalizeH="0" baseline="0">
                        <a:ln>
                          <a:noFill/>
                        </a:ln>
                        <a:solidFill>
                          <a:schemeClr val="tx1"/>
                        </a:solidFill>
                        <a:effectLst/>
                        <a:latin typeface="Arial" charset="0"/>
                      </a:endParaRPr>
                    </a:p>
                  </a:txBody>
                  <a:tcPr horzOverflow="overflow">
                    <a:lnL>
                      <a:noFill/>
                    </a:lnL>
                    <a:lnR cap="flat">
                      <a:noFill/>
                    </a:lnR>
                    <a:lnT>
                      <a:noFill/>
                    </a:lnT>
                    <a:lnB>
                      <a:noFill/>
                    </a:lnB>
                    <a:lnTlToBr>
                      <a:noFill/>
                    </a:lnTlToBr>
                    <a:lnBlToTr>
                      <a:noFill/>
                    </a:lnBlToTr>
                    <a:noFill/>
                  </a:tcPr>
                </a:tc>
                <a:extLst>
                  <a:ext uri="{0D108BD9-81ED-4DB2-BD59-A6C34878D82A}">
                    <a16:rowId xmlns:a16="http://schemas.microsoft.com/office/drawing/2014/main" val="10003"/>
                  </a:ext>
                </a:extLst>
              </a:tr>
              <a:tr h="525463">
                <a:tc>
                  <a:txBody>
                    <a:bodyPr/>
                    <a:lstStyle/>
                    <a:p>
                      <a:pPr marL="0" marR="0" lvl="0" indent="0" algn="just" defTabSz="914400" rtl="0" eaLnBrk="1" fontAlgn="base" latinLnBrk="0" hangingPunct="1">
                        <a:lnSpc>
                          <a:spcPct val="100000"/>
                        </a:lnSpc>
                        <a:spcBef>
                          <a:spcPct val="0"/>
                        </a:spcBef>
                        <a:spcAft>
                          <a:spcPct val="0"/>
                        </a:spcAft>
                        <a:buClrTx/>
                        <a:buSzTx/>
                        <a:buFontTx/>
                        <a:buNone/>
                        <a:tabLst/>
                      </a:pPr>
                      <a:r>
                        <a:rPr kumimoji="0" lang="en-US" sz="2600" b="1" i="0" u="none" strike="noStrike" cap="none" normalizeH="0" baseline="0">
                          <a:ln>
                            <a:noFill/>
                          </a:ln>
                          <a:solidFill>
                            <a:schemeClr val="tx1"/>
                          </a:solidFill>
                          <a:effectLst/>
                          <a:latin typeface="VNI-Times" pitchFamily="2" charset="0"/>
                          <a:cs typeface="Times New Roman" pitchFamily="18" charset="0"/>
                        </a:rPr>
                        <a:t>4</a:t>
                      </a:r>
                      <a:endParaRPr kumimoji="0" lang="en-US" sz="2600" b="0" i="0" u="none" strike="noStrike" cap="none" normalizeH="0" baseline="0">
                        <a:ln>
                          <a:noFill/>
                        </a:ln>
                        <a:solidFill>
                          <a:schemeClr val="tx1"/>
                        </a:solidFill>
                        <a:effectLst/>
                        <a:latin typeface="Arial" charset="0"/>
                      </a:endParaRPr>
                    </a:p>
                  </a:txBody>
                  <a:tcPr horzOverflow="overflow">
                    <a:lnL cap="flat">
                      <a:noFill/>
                    </a:lnL>
                    <a:lnR>
                      <a:noFill/>
                    </a:lnR>
                    <a:lnT>
                      <a:noFill/>
                    </a:lnT>
                    <a:lnB>
                      <a:noFill/>
                    </a:lnB>
                    <a:lnTlToBr>
                      <a:noFill/>
                    </a:lnTlToBr>
                    <a:lnBlToTr>
                      <a:noFill/>
                    </a:lnBlToTr>
                    <a:noFill/>
                  </a:tcPr>
                </a:tc>
                <a:tc>
                  <a:txBody>
                    <a:bodyPr/>
                    <a:lstStyle/>
                    <a:p>
                      <a:pPr marL="0" marR="0" lvl="0" indent="0" algn="just" defTabSz="914400" rtl="0" eaLnBrk="1" fontAlgn="base" latinLnBrk="0" hangingPunct="1">
                        <a:lnSpc>
                          <a:spcPct val="100000"/>
                        </a:lnSpc>
                        <a:spcBef>
                          <a:spcPct val="0"/>
                        </a:spcBef>
                        <a:spcAft>
                          <a:spcPct val="0"/>
                        </a:spcAft>
                        <a:buClrTx/>
                        <a:buSzTx/>
                        <a:buFontTx/>
                        <a:buNone/>
                        <a:tabLst/>
                      </a:pPr>
                      <a:r>
                        <a:rPr kumimoji="0" lang="en-US" sz="2600" b="1" i="0" u="none" strike="noStrike" cap="none" normalizeH="0" baseline="0">
                          <a:ln>
                            <a:noFill/>
                          </a:ln>
                          <a:solidFill>
                            <a:schemeClr val="tx1"/>
                          </a:solidFill>
                          <a:effectLst/>
                          <a:latin typeface="VNI-Times" pitchFamily="2" charset="0"/>
                          <a:cs typeface="Times New Roman" pitchFamily="18" charset="0"/>
                        </a:rPr>
                        <a:t>14</a:t>
                      </a:r>
                      <a:endParaRPr kumimoji="0" lang="en-US" sz="2600" b="0" i="0" u="none" strike="noStrike" cap="none" normalizeH="0" baseline="0">
                        <a:ln>
                          <a:noFill/>
                        </a:ln>
                        <a:solidFill>
                          <a:schemeClr val="tx1"/>
                        </a:solidFill>
                        <a:effectLst/>
                        <a:latin typeface="Arial" charset="0"/>
                      </a:endParaRPr>
                    </a:p>
                  </a:txBody>
                  <a:tcPr horzOverflow="overflow">
                    <a:lnL>
                      <a:noFill/>
                    </a:lnL>
                    <a:lnR>
                      <a:noFill/>
                    </a:lnR>
                    <a:lnT>
                      <a:noFill/>
                    </a:lnT>
                    <a:lnB>
                      <a:noFill/>
                    </a:lnB>
                    <a:lnTlToBr>
                      <a:noFill/>
                    </a:lnTlToBr>
                    <a:lnBlToTr>
                      <a:noFill/>
                    </a:lnBlToTr>
                    <a:noFill/>
                  </a:tcPr>
                </a:tc>
                <a:tc>
                  <a:txBody>
                    <a:bodyPr/>
                    <a:lstStyle/>
                    <a:p>
                      <a:pPr marL="0" marR="0" lvl="0" indent="0" algn="just" defTabSz="914400" rtl="0" eaLnBrk="1" fontAlgn="base" latinLnBrk="0" hangingPunct="1">
                        <a:lnSpc>
                          <a:spcPct val="100000"/>
                        </a:lnSpc>
                        <a:spcBef>
                          <a:spcPct val="0"/>
                        </a:spcBef>
                        <a:spcAft>
                          <a:spcPct val="0"/>
                        </a:spcAft>
                        <a:buClrTx/>
                        <a:buSzTx/>
                        <a:buFontTx/>
                        <a:buNone/>
                        <a:tabLst/>
                      </a:pPr>
                      <a:r>
                        <a:rPr kumimoji="0" lang="en-US" sz="2600" b="1" i="0" u="none" strike="noStrike" cap="none" normalizeH="0" baseline="0">
                          <a:ln>
                            <a:noFill/>
                          </a:ln>
                          <a:solidFill>
                            <a:schemeClr val="tx1"/>
                          </a:solidFill>
                          <a:effectLst/>
                          <a:latin typeface="VNI-Times" pitchFamily="2" charset="0"/>
                          <a:cs typeface="Times New Roman" pitchFamily="18" charset="0"/>
                        </a:rPr>
                        <a:t>4</a:t>
                      </a:r>
                      <a:endParaRPr kumimoji="0" lang="en-US" sz="2600" b="0" i="0" u="none" strike="noStrike" cap="none" normalizeH="0" baseline="0">
                        <a:ln>
                          <a:noFill/>
                        </a:ln>
                        <a:solidFill>
                          <a:schemeClr val="tx1"/>
                        </a:solidFill>
                        <a:effectLst/>
                        <a:latin typeface="Arial" charset="0"/>
                      </a:endParaRPr>
                    </a:p>
                  </a:txBody>
                  <a:tcPr horzOverflow="overflow">
                    <a:lnL>
                      <a:noFill/>
                    </a:lnL>
                    <a:lnR>
                      <a:noFill/>
                    </a:lnR>
                    <a:lnT>
                      <a:noFill/>
                    </a:lnT>
                    <a:lnB>
                      <a:noFill/>
                    </a:lnB>
                    <a:lnTlToBr>
                      <a:noFill/>
                    </a:lnTlToBr>
                    <a:lnBlToTr>
                      <a:noFill/>
                    </a:lnBlToTr>
                    <a:noFill/>
                  </a:tcPr>
                </a:tc>
                <a:tc>
                  <a:txBody>
                    <a:bodyPr/>
                    <a:lstStyle/>
                    <a:p>
                      <a:pPr marL="0" marR="0" lvl="0" indent="0" algn="just" defTabSz="914400" rtl="0" eaLnBrk="1" fontAlgn="base" latinLnBrk="0" hangingPunct="1">
                        <a:lnSpc>
                          <a:spcPct val="100000"/>
                        </a:lnSpc>
                        <a:spcBef>
                          <a:spcPct val="0"/>
                        </a:spcBef>
                        <a:spcAft>
                          <a:spcPct val="0"/>
                        </a:spcAft>
                        <a:buClrTx/>
                        <a:buSzTx/>
                        <a:buFontTx/>
                        <a:buNone/>
                        <a:tabLst/>
                      </a:pPr>
                      <a:r>
                        <a:rPr kumimoji="0" lang="en-US" sz="2600" b="1" i="0" u="none" strike="noStrike" cap="none" normalizeH="0" baseline="0">
                          <a:ln>
                            <a:noFill/>
                          </a:ln>
                          <a:solidFill>
                            <a:schemeClr val="tx1"/>
                          </a:solidFill>
                          <a:effectLst/>
                          <a:latin typeface="VNI-Times" pitchFamily="2" charset="0"/>
                          <a:cs typeface="Times New Roman" pitchFamily="18" charset="0"/>
                        </a:rPr>
                        <a:t>  8</a:t>
                      </a:r>
                      <a:endParaRPr kumimoji="0" lang="en-US" sz="2600" b="0" i="0" u="none" strike="noStrike" cap="none" normalizeH="0" baseline="0">
                        <a:ln>
                          <a:noFill/>
                        </a:ln>
                        <a:solidFill>
                          <a:schemeClr val="tx1"/>
                        </a:solidFill>
                        <a:effectLst/>
                        <a:latin typeface="Arial" charset="0"/>
                      </a:endParaRPr>
                    </a:p>
                  </a:txBody>
                  <a:tcPr horzOverflow="overflow">
                    <a:lnL>
                      <a:noFill/>
                    </a:lnL>
                    <a:lnR cap="flat">
                      <a:noFill/>
                    </a:lnR>
                    <a:lnT>
                      <a:noFill/>
                    </a:lnT>
                    <a:lnB>
                      <a:noFill/>
                    </a:lnB>
                    <a:lnTlToBr>
                      <a:noFill/>
                    </a:lnTlToBr>
                    <a:lnBlToTr>
                      <a:noFill/>
                    </a:lnBlToTr>
                    <a:noFill/>
                  </a:tcPr>
                </a:tc>
                <a:extLst>
                  <a:ext uri="{0D108BD9-81ED-4DB2-BD59-A6C34878D82A}">
                    <a16:rowId xmlns:a16="http://schemas.microsoft.com/office/drawing/2014/main" val="10004"/>
                  </a:ext>
                </a:extLst>
              </a:tr>
              <a:tr h="525463">
                <a:tc>
                  <a:txBody>
                    <a:bodyPr/>
                    <a:lstStyle/>
                    <a:p>
                      <a:pPr marL="0" marR="0" lvl="0" indent="0" algn="just" defTabSz="914400" rtl="0" eaLnBrk="1" fontAlgn="base" latinLnBrk="0" hangingPunct="1">
                        <a:lnSpc>
                          <a:spcPct val="100000"/>
                        </a:lnSpc>
                        <a:spcBef>
                          <a:spcPct val="0"/>
                        </a:spcBef>
                        <a:spcAft>
                          <a:spcPct val="0"/>
                        </a:spcAft>
                        <a:buClrTx/>
                        <a:buSzTx/>
                        <a:buFontTx/>
                        <a:buNone/>
                        <a:tabLst/>
                      </a:pPr>
                      <a:r>
                        <a:rPr kumimoji="0" lang="en-US" sz="2600" b="1" i="0" u="none" strike="noStrike" cap="none" normalizeH="0" baseline="0">
                          <a:ln>
                            <a:noFill/>
                          </a:ln>
                          <a:solidFill>
                            <a:schemeClr val="tx1"/>
                          </a:solidFill>
                          <a:effectLst/>
                          <a:latin typeface="VNI-Times" pitchFamily="2" charset="0"/>
                          <a:cs typeface="Times New Roman" pitchFamily="18" charset="0"/>
                        </a:rPr>
                        <a:t>5</a:t>
                      </a:r>
                      <a:endParaRPr kumimoji="0" lang="en-US" sz="2600" b="0" i="0" u="none" strike="noStrike" cap="none" normalizeH="0" baseline="0">
                        <a:ln>
                          <a:noFill/>
                        </a:ln>
                        <a:solidFill>
                          <a:schemeClr val="tx1"/>
                        </a:solidFill>
                        <a:effectLst/>
                        <a:latin typeface="Arial" charset="0"/>
                      </a:endParaRPr>
                    </a:p>
                  </a:txBody>
                  <a:tcPr horzOverflow="overflow">
                    <a:lnL cap="flat">
                      <a:noFill/>
                    </a:lnL>
                    <a:lnR>
                      <a:noFill/>
                    </a:lnR>
                    <a:lnT>
                      <a:noFill/>
                    </a:lnT>
                    <a:lnB>
                      <a:noFill/>
                    </a:lnB>
                    <a:lnTlToBr>
                      <a:noFill/>
                    </a:lnTlToBr>
                    <a:lnBlToTr>
                      <a:noFill/>
                    </a:lnBlToTr>
                    <a:noFill/>
                  </a:tcPr>
                </a:tc>
                <a:tc>
                  <a:txBody>
                    <a:bodyPr/>
                    <a:lstStyle/>
                    <a:p>
                      <a:pPr marL="0" marR="0" lvl="0" indent="0" algn="just" defTabSz="914400" rtl="0" eaLnBrk="1" fontAlgn="base" latinLnBrk="0" hangingPunct="1">
                        <a:lnSpc>
                          <a:spcPct val="100000"/>
                        </a:lnSpc>
                        <a:spcBef>
                          <a:spcPct val="0"/>
                        </a:spcBef>
                        <a:spcAft>
                          <a:spcPct val="0"/>
                        </a:spcAft>
                        <a:buClrTx/>
                        <a:buSzTx/>
                        <a:buFontTx/>
                        <a:buNone/>
                        <a:tabLst/>
                      </a:pPr>
                      <a:r>
                        <a:rPr kumimoji="0" lang="en-US" sz="2600" b="1" i="0" u="none" strike="noStrike" cap="none" normalizeH="0" baseline="0">
                          <a:ln>
                            <a:noFill/>
                          </a:ln>
                          <a:solidFill>
                            <a:schemeClr val="tx1"/>
                          </a:solidFill>
                          <a:effectLst/>
                          <a:latin typeface="VNI-Times" pitchFamily="2" charset="0"/>
                          <a:cs typeface="Times New Roman" pitchFamily="18" charset="0"/>
                        </a:rPr>
                        <a:t>11</a:t>
                      </a:r>
                      <a:endParaRPr kumimoji="0" lang="en-US" sz="2600" b="0" i="0" u="none" strike="noStrike" cap="none" normalizeH="0" baseline="0">
                        <a:ln>
                          <a:noFill/>
                        </a:ln>
                        <a:solidFill>
                          <a:schemeClr val="tx1"/>
                        </a:solidFill>
                        <a:effectLst/>
                        <a:latin typeface="Arial" charset="0"/>
                      </a:endParaRPr>
                    </a:p>
                  </a:txBody>
                  <a:tcPr horzOverflow="overflow">
                    <a:lnL>
                      <a:noFill/>
                    </a:lnL>
                    <a:lnR>
                      <a:noFill/>
                    </a:lnR>
                    <a:lnT>
                      <a:noFill/>
                    </a:lnT>
                    <a:lnB>
                      <a:noFill/>
                    </a:lnB>
                    <a:lnTlToBr>
                      <a:noFill/>
                    </a:lnTlToBr>
                    <a:lnBlToTr>
                      <a:noFill/>
                    </a:lnBlToTr>
                    <a:noFill/>
                  </a:tcPr>
                </a:tc>
                <a:tc>
                  <a:txBody>
                    <a:bodyPr/>
                    <a:lstStyle/>
                    <a:p>
                      <a:pPr marL="0" marR="0" lvl="0" indent="0" algn="just" defTabSz="914400" rtl="0" eaLnBrk="1" fontAlgn="base" latinLnBrk="0" hangingPunct="1">
                        <a:lnSpc>
                          <a:spcPct val="100000"/>
                        </a:lnSpc>
                        <a:spcBef>
                          <a:spcPct val="0"/>
                        </a:spcBef>
                        <a:spcAft>
                          <a:spcPct val="0"/>
                        </a:spcAft>
                        <a:buClrTx/>
                        <a:buSzTx/>
                        <a:buFontTx/>
                        <a:buNone/>
                        <a:tabLst/>
                      </a:pPr>
                      <a:r>
                        <a:rPr kumimoji="0" lang="en-US" sz="2600" b="1" i="0" u="none" strike="noStrike" cap="none" normalizeH="0" baseline="0">
                          <a:ln>
                            <a:noFill/>
                          </a:ln>
                          <a:solidFill>
                            <a:schemeClr val="tx1"/>
                          </a:solidFill>
                          <a:effectLst/>
                          <a:latin typeface="VNI-Times" pitchFamily="2" charset="0"/>
                          <a:cs typeface="Times New Roman" pitchFamily="18" charset="0"/>
                        </a:rPr>
                        <a:t>5</a:t>
                      </a:r>
                      <a:endParaRPr kumimoji="0" lang="en-US" sz="2600" b="0" i="0" u="none" strike="noStrike" cap="none" normalizeH="0" baseline="0">
                        <a:ln>
                          <a:noFill/>
                        </a:ln>
                        <a:solidFill>
                          <a:schemeClr val="tx1"/>
                        </a:solidFill>
                        <a:effectLst/>
                        <a:latin typeface="Arial" charset="0"/>
                      </a:endParaRPr>
                    </a:p>
                  </a:txBody>
                  <a:tcPr horzOverflow="overflow">
                    <a:lnL>
                      <a:noFill/>
                    </a:lnL>
                    <a:lnR>
                      <a:noFill/>
                    </a:lnR>
                    <a:lnT>
                      <a:noFill/>
                    </a:lnT>
                    <a:lnB>
                      <a:noFill/>
                    </a:lnB>
                    <a:lnTlToBr>
                      <a:noFill/>
                    </a:lnTlToBr>
                    <a:lnBlToTr>
                      <a:noFill/>
                    </a:lnBlToTr>
                    <a:noFill/>
                  </a:tcPr>
                </a:tc>
                <a:tc>
                  <a:txBody>
                    <a:bodyPr/>
                    <a:lstStyle/>
                    <a:p>
                      <a:pPr marL="0" marR="0" lvl="0" indent="0" algn="just" defTabSz="914400" rtl="0" eaLnBrk="1" fontAlgn="base" latinLnBrk="0" hangingPunct="1">
                        <a:lnSpc>
                          <a:spcPct val="100000"/>
                        </a:lnSpc>
                        <a:spcBef>
                          <a:spcPct val="0"/>
                        </a:spcBef>
                        <a:spcAft>
                          <a:spcPct val="0"/>
                        </a:spcAft>
                        <a:buClrTx/>
                        <a:buSzTx/>
                        <a:buFontTx/>
                        <a:buNone/>
                        <a:tabLst/>
                      </a:pPr>
                      <a:r>
                        <a:rPr kumimoji="0" lang="en-US" sz="2600" b="1" i="0" u="none" strike="noStrike" cap="none" normalizeH="0" baseline="0">
                          <a:ln>
                            <a:noFill/>
                          </a:ln>
                          <a:solidFill>
                            <a:schemeClr val="tx1"/>
                          </a:solidFill>
                          <a:effectLst/>
                          <a:latin typeface="VNI-Times" pitchFamily="2" charset="0"/>
                          <a:cs typeface="Times New Roman" pitchFamily="18" charset="0"/>
                        </a:rPr>
                        <a:t>  7</a:t>
                      </a:r>
                      <a:endParaRPr kumimoji="0" lang="en-US" sz="2600" b="0" i="0" u="none" strike="noStrike" cap="none" normalizeH="0" baseline="0">
                        <a:ln>
                          <a:noFill/>
                        </a:ln>
                        <a:solidFill>
                          <a:schemeClr val="tx1"/>
                        </a:solidFill>
                        <a:effectLst/>
                        <a:latin typeface="Arial" charset="0"/>
                      </a:endParaRPr>
                    </a:p>
                  </a:txBody>
                  <a:tcPr horzOverflow="overflow">
                    <a:lnL>
                      <a:noFill/>
                    </a:lnL>
                    <a:lnR cap="flat">
                      <a:noFill/>
                    </a:lnR>
                    <a:lnT>
                      <a:noFill/>
                    </a:lnT>
                    <a:lnB>
                      <a:noFill/>
                    </a:lnB>
                    <a:lnTlToBr>
                      <a:noFill/>
                    </a:lnTlToBr>
                    <a:lnBlToTr>
                      <a:noFill/>
                    </a:lnBlToTr>
                    <a:noFill/>
                  </a:tcPr>
                </a:tc>
                <a:extLst>
                  <a:ext uri="{0D108BD9-81ED-4DB2-BD59-A6C34878D82A}">
                    <a16:rowId xmlns:a16="http://schemas.microsoft.com/office/drawing/2014/main" val="10005"/>
                  </a:ext>
                </a:extLst>
              </a:tr>
              <a:tr h="525463">
                <a:tc>
                  <a:txBody>
                    <a:bodyPr/>
                    <a:lstStyle/>
                    <a:p>
                      <a:pPr marL="0" marR="0" lvl="0" indent="0" algn="just" defTabSz="914400" rtl="0" eaLnBrk="1" fontAlgn="base" latinLnBrk="0" hangingPunct="1">
                        <a:lnSpc>
                          <a:spcPct val="100000"/>
                        </a:lnSpc>
                        <a:spcBef>
                          <a:spcPct val="0"/>
                        </a:spcBef>
                        <a:spcAft>
                          <a:spcPct val="0"/>
                        </a:spcAft>
                        <a:buClrTx/>
                        <a:buSzTx/>
                        <a:buFontTx/>
                        <a:buNone/>
                        <a:tabLst/>
                      </a:pPr>
                      <a:r>
                        <a:rPr kumimoji="0" lang="en-US" sz="2600" b="1" i="0" u="none" strike="noStrike" cap="none" normalizeH="0" baseline="0">
                          <a:ln>
                            <a:noFill/>
                          </a:ln>
                          <a:solidFill>
                            <a:schemeClr val="tx1"/>
                          </a:solidFill>
                          <a:effectLst/>
                          <a:latin typeface="VNI-Times" pitchFamily="2" charset="0"/>
                          <a:cs typeface="Times New Roman" pitchFamily="18" charset="0"/>
                        </a:rPr>
                        <a:t>6</a:t>
                      </a:r>
                      <a:endParaRPr kumimoji="0" lang="en-US" sz="2600" b="0" i="0" u="none" strike="noStrike" cap="none" normalizeH="0" baseline="0">
                        <a:ln>
                          <a:noFill/>
                        </a:ln>
                        <a:solidFill>
                          <a:schemeClr val="tx1"/>
                        </a:solidFill>
                        <a:effectLst/>
                        <a:latin typeface="Arial" charset="0"/>
                      </a:endParaRPr>
                    </a:p>
                  </a:txBody>
                  <a:tcPr horzOverflow="overflow">
                    <a:lnL cap="flat">
                      <a:noFill/>
                    </a:lnL>
                    <a:lnR>
                      <a:noFill/>
                    </a:lnR>
                    <a:lnT>
                      <a:noFill/>
                    </a:lnT>
                    <a:lnB>
                      <a:noFill/>
                    </a:lnB>
                    <a:lnTlToBr>
                      <a:noFill/>
                    </a:lnTlToBr>
                    <a:lnBlToTr>
                      <a:noFill/>
                    </a:lnBlToTr>
                    <a:solidFill>
                      <a:schemeClr val="accent2"/>
                    </a:solidFill>
                  </a:tcPr>
                </a:tc>
                <a:tc>
                  <a:txBody>
                    <a:bodyPr/>
                    <a:lstStyle/>
                    <a:p>
                      <a:pPr marL="0" marR="0" lvl="0" indent="0" algn="just" defTabSz="914400" rtl="0" eaLnBrk="1" fontAlgn="base" latinLnBrk="0" hangingPunct="1">
                        <a:lnSpc>
                          <a:spcPct val="100000"/>
                        </a:lnSpc>
                        <a:spcBef>
                          <a:spcPct val="0"/>
                        </a:spcBef>
                        <a:spcAft>
                          <a:spcPct val="0"/>
                        </a:spcAft>
                        <a:buClrTx/>
                        <a:buSzTx/>
                        <a:buFontTx/>
                        <a:buNone/>
                        <a:tabLst/>
                      </a:pPr>
                      <a:r>
                        <a:rPr kumimoji="0" lang="en-US" sz="2600" b="1" i="0" u="none" strike="noStrike" cap="none" normalizeH="0" baseline="0">
                          <a:ln>
                            <a:noFill/>
                          </a:ln>
                          <a:solidFill>
                            <a:schemeClr val="tx1"/>
                          </a:solidFill>
                          <a:effectLst/>
                          <a:latin typeface="VNI-Times" pitchFamily="2" charset="0"/>
                          <a:cs typeface="Times New Roman" pitchFamily="18" charset="0"/>
                        </a:rPr>
                        <a:t>  8*</a:t>
                      </a:r>
                      <a:endParaRPr kumimoji="0" lang="en-US" sz="2600" b="0" i="0" u="none" strike="noStrike" cap="none" normalizeH="0" baseline="0">
                        <a:ln>
                          <a:noFill/>
                        </a:ln>
                        <a:solidFill>
                          <a:schemeClr val="tx1"/>
                        </a:solidFill>
                        <a:effectLst/>
                        <a:latin typeface="Arial" charset="0"/>
                      </a:endParaRPr>
                    </a:p>
                  </a:txBody>
                  <a:tcPr horzOverflow="overflow">
                    <a:lnL>
                      <a:noFill/>
                    </a:lnL>
                    <a:lnR>
                      <a:noFill/>
                    </a:lnR>
                    <a:lnT>
                      <a:noFill/>
                    </a:lnT>
                    <a:lnB>
                      <a:noFill/>
                    </a:lnB>
                    <a:lnTlToBr>
                      <a:noFill/>
                    </a:lnTlToBr>
                    <a:lnBlToTr>
                      <a:noFill/>
                    </a:lnBlToTr>
                    <a:solidFill>
                      <a:schemeClr val="accent2"/>
                    </a:solidFill>
                  </a:tcPr>
                </a:tc>
                <a:tc>
                  <a:txBody>
                    <a:bodyPr/>
                    <a:lstStyle/>
                    <a:p>
                      <a:pPr marL="0" marR="0" lvl="0" indent="0" algn="just" defTabSz="914400" rtl="0" eaLnBrk="1" fontAlgn="base" latinLnBrk="0" hangingPunct="1">
                        <a:lnSpc>
                          <a:spcPct val="100000"/>
                        </a:lnSpc>
                        <a:spcBef>
                          <a:spcPct val="0"/>
                        </a:spcBef>
                        <a:spcAft>
                          <a:spcPct val="0"/>
                        </a:spcAft>
                        <a:buClrTx/>
                        <a:buSzTx/>
                        <a:buFontTx/>
                        <a:buNone/>
                        <a:tabLst/>
                      </a:pPr>
                      <a:r>
                        <a:rPr kumimoji="0" lang="en-US" sz="2600" b="1" i="0" u="none" strike="noStrike" cap="none" normalizeH="0" baseline="0">
                          <a:ln>
                            <a:noFill/>
                          </a:ln>
                          <a:solidFill>
                            <a:schemeClr val="tx1"/>
                          </a:solidFill>
                          <a:effectLst/>
                          <a:latin typeface="VNI-Times" pitchFamily="2" charset="0"/>
                          <a:cs typeface="Times New Roman" pitchFamily="18" charset="0"/>
                        </a:rPr>
                        <a:t>6</a:t>
                      </a:r>
                      <a:endParaRPr kumimoji="0" lang="en-US" sz="2600" b="0" i="0" u="none" strike="noStrike" cap="none" normalizeH="0" baseline="0">
                        <a:ln>
                          <a:noFill/>
                        </a:ln>
                        <a:solidFill>
                          <a:schemeClr val="tx1"/>
                        </a:solidFill>
                        <a:effectLst/>
                        <a:latin typeface="Arial" charset="0"/>
                      </a:endParaRPr>
                    </a:p>
                  </a:txBody>
                  <a:tcPr horzOverflow="overflow">
                    <a:lnL>
                      <a:noFill/>
                    </a:lnL>
                    <a:lnR>
                      <a:noFill/>
                    </a:lnR>
                    <a:lnT>
                      <a:noFill/>
                    </a:lnT>
                    <a:lnB>
                      <a:noFill/>
                    </a:lnB>
                    <a:lnTlToBr>
                      <a:noFill/>
                    </a:lnTlToBr>
                    <a:lnBlToTr>
                      <a:noFill/>
                    </a:lnBlToTr>
                    <a:noFill/>
                  </a:tcPr>
                </a:tc>
                <a:tc>
                  <a:txBody>
                    <a:bodyPr/>
                    <a:lstStyle/>
                    <a:p>
                      <a:pPr marL="0" marR="0" lvl="0" indent="0" algn="just" defTabSz="914400" rtl="0" eaLnBrk="1" fontAlgn="base" latinLnBrk="0" hangingPunct="1">
                        <a:lnSpc>
                          <a:spcPct val="100000"/>
                        </a:lnSpc>
                        <a:spcBef>
                          <a:spcPct val="0"/>
                        </a:spcBef>
                        <a:spcAft>
                          <a:spcPct val="0"/>
                        </a:spcAft>
                        <a:buClrTx/>
                        <a:buSzTx/>
                        <a:buFontTx/>
                        <a:buNone/>
                        <a:tabLst/>
                      </a:pPr>
                      <a:r>
                        <a:rPr kumimoji="0" lang="en-US" sz="2600" b="1" i="0" u="none" strike="noStrike" cap="none" normalizeH="0" baseline="0">
                          <a:ln>
                            <a:noFill/>
                          </a:ln>
                          <a:solidFill>
                            <a:schemeClr val="tx1"/>
                          </a:solidFill>
                          <a:effectLst/>
                          <a:latin typeface="VNI-Times" pitchFamily="2" charset="0"/>
                          <a:cs typeface="Times New Roman" pitchFamily="18" charset="0"/>
                        </a:rPr>
                        <a:t>  6</a:t>
                      </a:r>
                      <a:endParaRPr kumimoji="0" lang="en-US" sz="2600" b="0" i="0" u="none" strike="noStrike" cap="none" normalizeH="0" baseline="0">
                        <a:ln>
                          <a:noFill/>
                        </a:ln>
                        <a:solidFill>
                          <a:schemeClr val="tx1"/>
                        </a:solidFill>
                        <a:effectLst/>
                        <a:latin typeface="Arial" charset="0"/>
                      </a:endParaRPr>
                    </a:p>
                  </a:txBody>
                  <a:tcPr horzOverflow="overflow">
                    <a:lnL>
                      <a:noFill/>
                    </a:lnL>
                    <a:lnR cap="flat">
                      <a:noFill/>
                    </a:lnR>
                    <a:lnT>
                      <a:noFill/>
                    </a:lnT>
                    <a:lnB>
                      <a:noFill/>
                    </a:lnB>
                    <a:lnTlToBr>
                      <a:noFill/>
                    </a:lnTlToBr>
                    <a:lnBlToTr>
                      <a:noFill/>
                    </a:lnBlToTr>
                    <a:noFill/>
                  </a:tcPr>
                </a:tc>
                <a:extLst>
                  <a:ext uri="{0D108BD9-81ED-4DB2-BD59-A6C34878D82A}">
                    <a16:rowId xmlns:a16="http://schemas.microsoft.com/office/drawing/2014/main" val="10006"/>
                  </a:ext>
                </a:extLst>
              </a:tr>
              <a:tr h="523875">
                <a:tc>
                  <a:txBody>
                    <a:bodyPr/>
                    <a:lstStyle/>
                    <a:p>
                      <a:pPr marL="0" marR="0" lvl="0" indent="0" algn="just" defTabSz="914400" rtl="0" eaLnBrk="1" fontAlgn="base" latinLnBrk="0" hangingPunct="1">
                        <a:lnSpc>
                          <a:spcPct val="100000"/>
                        </a:lnSpc>
                        <a:spcBef>
                          <a:spcPct val="0"/>
                        </a:spcBef>
                        <a:spcAft>
                          <a:spcPct val="0"/>
                        </a:spcAft>
                        <a:buClrTx/>
                        <a:buSzTx/>
                        <a:buFontTx/>
                        <a:buNone/>
                        <a:tabLst/>
                      </a:pPr>
                      <a:r>
                        <a:rPr kumimoji="0" lang="en-US" sz="2600" b="1" i="0" u="none" strike="noStrike" cap="none" normalizeH="0" baseline="0">
                          <a:ln>
                            <a:noFill/>
                          </a:ln>
                          <a:solidFill>
                            <a:schemeClr val="tx1"/>
                          </a:solidFill>
                          <a:effectLst/>
                          <a:latin typeface="VNI-Times" pitchFamily="2" charset="0"/>
                          <a:cs typeface="Times New Roman" pitchFamily="18" charset="0"/>
                        </a:rPr>
                        <a:t>7</a:t>
                      </a:r>
                      <a:endParaRPr kumimoji="0" lang="en-US" sz="2600" b="0" i="0" u="none" strike="noStrike" cap="none" normalizeH="0" baseline="0">
                        <a:ln>
                          <a:noFill/>
                        </a:ln>
                        <a:solidFill>
                          <a:schemeClr val="tx1"/>
                        </a:solidFill>
                        <a:effectLst/>
                        <a:latin typeface="Arial" charset="0"/>
                      </a:endParaRPr>
                    </a:p>
                  </a:txBody>
                  <a:tcPr horzOverflow="overflow">
                    <a:lnL cap="flat">
                      <a:noFill/>
                    </a:lnL>
                    <a:lnR>
                      <a:noFill/>
                    </a:lnR>
                    <a:lnT>
                      <a:noFill/>
                    </a:lnT>
                    <a:lnB>
                      <a:noFill/>
                    </a:lnB>
                    <a:lnTlToBr>
                      <a:noFill/>
                    </a:lnTlToBr>
                    <a:lnBlToTr>
                      <a:noFill/>
                    </a:lnBlToTr>
                    <a:noFill/>
                  </a:tcPr>
                </a:tc>
                <a:tc>
                  <a:txBody>
                    <a:bodyPr/>
                    <a:lstStyle/>
                    <a:p>
                      <a:pPr marL="0" marR="0" lvl="0" indent="0" algn="just" defTabSz="914400" rtl="0" eaLnBrk="1" fontAlgn="base" latinLnBrk="0" hangingPunct="1">
                        <a:lnSpc>
                          <a:spcPct val="100000"/>
                        </a:lnSpc>
                        <a:spcBef>
                          <a:spcPct val="0"/>
                        </a:spcBef>
                        <a:spcAft>
                          <a:spcPct val="0"/>
                        </a:spcAft>
                        <a:buClrTx/>
                        <a:buSzTx/>
                        <a:buFontTx/>
                        <a:buNone/>
                        <a:tabLst/>
                      </a:pPr>
                      <a:r>
                        <a:rPr kumimoji="0" lang="en-US" sz="2600" b="1" i="0" u="none" strike="noStrike" cap="none" normalizeH="0" baseline="0">
                          <a:ln>
                            <a:noFill/>
                          </a:ln>
                          <a:solidFill>
                            <a:schemeClr val="tx1"/>
                          </a:solidFill>
                          <a:effectLst/>
                          <a:latin typeface="VNI-Times" pitchFamily="2" charset="0"/>
                          <a:cs typeface="Times New Roman" pitchFamily="18" charset="0"/>
                        </a:rPr>
                        <a:t>  5</a:t>
                      </a:r>
                      <a:endParaRPr kumimoji="0" lang="en-US" sz="2600" b="0" i="0" u="none" strike="noStrike" cap="none" normalizeH="0" baseline="0">
                        <a:ln>
                          <a:noFill/>
                        </a:ln>
                        <a:solidFill>
                          <a:schemeClr val="tx1"/>
                        </a:solidFill>
                        <a:effectLst/>
                        <a:latin typeface="Arial" charset="0"/>
                      </a:endParaRPr>
                    </a:p>
                  </a:txBody>
                  <a:tcPr horzOverflow="overflow">
                    <a:lnL>
                      <a:noFill/>
                    </a:lnL>
                    <a:lnR>
                      <a:noFill/>
                    </a:lnR>
                    <a:lnT>
                      <a:noFill/>
                    </a:lnT>
                    <a:lnB>
                      <a:noFill/>
                    </a:lnB>
                    <a:lnTlToBr>
                      <a:noFill/>
                    </a:lnTlToBr>
                    <a:lnBlToTr>
                      <a:noFill/>
                    </a:lnBlToTr>
                    <a:noFill/>
                  </a:tcPr>
                </a:tc>
                <a:tc>
                  <a:txBody>
                    <a:bodyPr/>
                    <a:lstStyle/>
                    <a:p>
                      <a:pPr marL="0" marR="0" lvl="0" indent="0" algn="just" defTabSz="914400" rtl="0" eaLnBrk="1" fontAlgn="base" latinLnBrk="0" hangingPunct="1">
                        <a:lnSpc>
                          <a:spcPct val="100000"/>
                        </a:lnSpc>
                        <a:spcBef>
                          <a:spcPct val="0"/>
                        </a:spcBef>
                        <a:spcAft>
                          <a:spcPct val="0"/>
                        </a:spcAft>
                        <a:buClrTx/>
                        <a:buSzTx/>
                        <a:buFontTx/>
                        <a:buNone/>
                        <a:tabLst/>
                      </a:pPr>
                      <a:r>
                        <a:rPr kumimoji="0" lang="en-US" sz="2600" b="1" i="0" u="none" strike="noStrike" cap="none" normalizeH="0" baseline="0">
                          <a:ln>
                            <a:noFill/>
                          </a:ln>
                          <a:solidFill>
                            <a:schemeClr val="tx1"/>
                          </a:solidFill>
                          <a:effectLst/>
                          <a:latin typeface="VNI-Times" pitchFamily="2" charset="0"/>
                          <a:cs typeface="Times New Roman" pitchFamily="18" charset="0"/>
                        </a:rPr>
                        <a:t>7</a:t>
                      </a:r>
                      <a:endParaRPr kumimoji="0" lang="en-US" sz="2600" b="0" i="0" u="none" strike="noStrike" cap="none" normalizeH="0" baseline="0">
                        <a:ln>
                          <a:noFill/>
                        </a:ln>
                        <a:solidFill>
                          <a:schemeClr val="tx1"/>
                        </a:solidFill>
                        <a:effectLst/>
                        <a:latin typeface="Arial" charset="0"/>
                      </a:endParaRPr>
                    </a:p>
                  </a:txBody>
                  <a:tcPr horzOverflow="overflow">
                    <a:lnL>
                      <a:noFill/>
                    </a:lnL>
                    <a:lnR>
                      <a:noFill/>
                    </a:lnR>
                    <a:lnT>
                      <a:noFill/>
                    </a:lnT>
                    <a:lnB>
                      <a:noFill/>
                    </a:lnB>
                    <a:lnTlToBr>
                      <a:noFill/>
                    </a:lnTlToBr>
                    <a:lnBlToTr>
                      <a:noFill/>
                    </a:lnBlToTr>
                    <a:noFill/>
                  </a:tcPr>
                </a:tc>
                <a:tc>
                  <a:txBody>
                    <a:bodyPr/>
                    <a:lstStyle/>
                    <a:p>
                      <a:pPr marL="0" marR="0" lvl="0" indent="0" algn="just" defTabSz="914400" rtl="0" eaLnBrk="1" fontAlgn="base" latinLnBrk="0" hangingPunct="1">
                        <a:lnSpc>
                          <a:spcPct val="100000"/>
                        </a:lnSpc>
                        <a:spcBef>
                          <a:spcPct val="0"/>
                        </a:spcBef>
                        <a:spcAft>
                          <a:spcPct val="0"/>
                        </a:spcAft>
                        <a:buClrTx/>
                        <a:buSzTx/>
                        <a:buFontTx/>
                        <a:buNone/>
                        <a:tabLst/>
                      </a:pPr>
                      <a:r>
                        <a:rPr kumimoji="0" lang="en-US" sz="2600" b="1" i="0" u="none" strike="noStrike" cap="none" normalizeH="0" baseline="0">
                          <a:ln>
                            <a:noFill/>
                          </a:ln>
                          <a:solidFill>
                            <a:schemeClr val="tx1"/>
                          </a:solidFill>
                          <a:effectLst/>
                          <a:latin typeface="VNI-Times" pitchFamily="2" charset="0"/>
                          <a:cs typeface="Times New Roman" pitchFamily="18" charset="0"/>
                        </a:rPr>
                        <a:t>  5</a:t>
                      </a:r>
                      <a:endParaRPr kumimoji="0" lang="en-US" sz="2600" b="0" i="0" u="none" strike="noStrike" cap="none" normalizeH="0" baseline="0">
                        <a:ln>
                          <a:noFill/>
                        </a:ln>
                        <a:solidFill>
                          <a:schemeClr val="tx1"/>
                        </a:solidFill>
                        <a:effectLst/>
                        <a:latin typeface="Arial" charset="0"/>
                      </a:endParaRPr>
                    </a:p>
                  </a:txBody>
                  <a:tcPr horzOverflow="overflow">
                    <a:lnL>
                      <a:noFill/>
                    </a:lnL>
                    <a:lnR cap="flat">
                      <a:noFill/>
                    </a:lnR>
                    <a:lnT>
                      <a:noFill/>
                    </a:lnT>
                    <a:lnB>
                      <a:noFill/>
                    </a:lnB>
                    <a:lnTlToBr>
                      <a:noFill/>
                    </a:lnTlToBr>
                    <a:lnBlToTr>
                      <a:noFill/>
                    </a:lnBlToTr>
                    <a:noFill/>
                  </a:tcPr>
                </a:tc>
                <a:extLst>
                  <a:ext uri="{0D108BD9-81ED-4DB2-BD59-A6C34878D82A}">
                    <a16:rowId xmlns:a16="http://schemas.microsoft.com/office/drawing/2014/main" val="10007"/>
                  </a:ext>
                </a:extLst>
              </a:tr>
              <a:tr h="525463">
                <a:tc>
                  <a:txBody>
                    <a:bodyPr/>
                    <a:lstStyle/>
                    <a:p>
                      <a:pPr marL="0" marR="0" lvl="0" indent="0" algn="just" defTabSz="914400" rtl="0" eaLnBrk="1" fontAlgn="base" latinLnBrk="0" hangingPunct="1">
                        <a:lnSpc>
                          <a:spcPct val="100000"/>
                        </a:lnSpc>
                        <a:spcBef>
                          <a:spcPct val="0"/>
                        </a:spcBef>
                        <a:spcAft>
                          <a:spcPct val="0"/>
                        </a:spcAft>
                        <a:buClrTx/>
                        <a:buSzTx/>
                        <a:buFontTx/>
                        <a:buNone/>
                        <a:tabLst/>
                      </a:pPr>
                      <a:r>
                        <a:rPr kumimoji="0" lang="en-US" sz="2600" b="1" i="0" u="none" strike="noStrike" cap="none" normalizeH="0" baseline="0">
                          <a:ln>
                            <a:noFill/>
                          </a:ln>
                          <a:solidFill>
                            <a:schemeClr val="tx1"/>
                          </a:solidFill>
                          <a:effectLst/>
                          <a:latin typeface="VNI-Times" pitchFamily="2" charset="0"/>
                          <a:cs typeface="Times New Roman" pitchFamily="18" charset="0"/>
                        </a:rPr>
                        <a:t>8</a:t>
                      </a:r>
                      <a:endParaRPr kumimoji="0" lang="en-US" sz="2600" b="0" i="0" u="none" strike="noStrike" cap="none" normalizeH="0" baseline="0">
                        <a:ln>
                          <a:noFill/>
                        </a:ln>
                        <a:solidFill>
                          <a:schemeClr val="tx1"/>
                        </a:solidFill>
                        <a:effectLst/>
                        <a:latin typeface="Arial" charset="0"/>
                      </a:endParaRPr>
                    </a:p>
                  </a:txBody>
                  <a:tcPr horzOverflow="overflow">
                    <a:lnL cap="flat">
                      <a:noFill/>
                    </a:lnL>
                    <a:lnR>
                      <a:noFill/>
                    </a:lnR>
                    <a:lnT>
                      <a:noFill/>
                    </a:lnT>
                    <a:lnB>
                      <a:noFill/>
                    </a:lnB>
                    <a:lnTlToBr>
                      <a:noFill/>
                    </a:lnTlToBr>
                    <a:lnBlToTr>
                      <a:noFill/>
                    </a:lnBlToTr>
                    <a:noFill/>
                  </a:tcPr>
                </a:tc>
                <a:tc>
                  <a:txBody>
                    <a:bodyPr/>
                    <a:lstStyle/>
                    <a:p>
                      <a:pPr marL="0" marR="0" lvl="0" indent="0" algn="just" defTabSz="914400" rtl="0" eaLnBrk="1" fontAlgn="base" latinLnBrk="0" hangingPunct="1">
                        <a:lnSpc>
                          <a:spcPct val="100000"/>
                        </a:lnSpc>
                        <a:spcBef>
                          <a:spcPct val="0"/>
                        </a:spcBef>
                        <a:spcAft>
                          <a:spcPct val="0"/>
                        </a:spcAft>
                        <a:buClrTx/>
                        <a:buSzTx/>
                        <a:buFontTx/>
                        <a:buNone/>
                        <a:tabLst/>
                      </a:pPr>
                      <a:r>
                        <a:rPr kumimoji="0" lang="en-US" sz="2600" b="1" i="0" u="none" strike="noStrike" cap="none" normalizeH="0" baseline="0">
                          <a:ln>
                            <a:noFill/>
                          </a:ln>
                          <a:solidFill>
                            <a:schemeClr val="tx1"/>
                          </a:solidFill>
                          <a:effectLst/>
                          <a:latin typeface="VNI-Times" pitchFamily="2" charset="0"/>
                          <a:cs typeface="Times New Roman" pitchFamily="18" charset="0"/>
                        </a:rPr>
                        <a:t>  2</a:t>
                      </a:r>
                      <a:endParaRPr kumimoji="0" lang="en-US" sz="2600" b="0" i="0" u="none" strike="noStrike" cap="none" normalizeH="0" baseline="0">
                        <a:ln>
                          <a:noFill/>
                        </a:ln>
                        <a:solidFill>
                          <a:schemeClr val="tx1"/>
                        </a:solidFill>
                        <a:effectLst/>
                        <a:latin typeface="Arial" charset="0"/>
                      </a:endParaRPr>
                    </a:p>
                  </a:txBody>
                  <a:tcPr horzOverflow="overflow">
                    <a:lnL>
                      <a:noFill/>
                    </a:lnL>
                    <a:lnR>
                      <a:noFill/>
                    </a:lnR>
                    <a:lnT>
                      <a:noFill/>
                    </a:lnT>
                    <a:lnB>
                      <a:noFill/>
                    </a:lnB>
                    <a:lnTlToBr>
                      <a:noFill/>
                    </a:lnTlToBr>
                    <a:lnBlToTr>
                      <a:noFill/>
                    </a:lnBlToTr>
                    <a:noFill/>
                  </a:tcPr>
                </a:tc>
                <a:tc>
                  <a:txBody>
                    <a:bodyPr/>
                    <a:lstStyle/>
                    <a:p>
                      <a:pPr marL="0" marR="0" lvl="0" indent="0" algn="just" defTabSz="914400" rtl="0" eaLnBrk="1" fontAlgn="base" latinLnBrk="0" hangingPunct="1">
                        <a:lnSpc>
                          <a:spcPct val="100000"/>
                        </a:lnSpc>
                        <a:spcBef>
                          <a:spcPct val="0"/>
                        </a:spcBef>
                        <a:spcAft>
                          <a:spcPct val="0"/>
                        </a:spcAft>
                        <a:buClrTx/>
                        <a:buSzTx/>
                        <a:buFontTx/>
                        <a:buNone/>
                        <a:tabLst/>
                      </a:pPr>
                      <a:r>
                        <a:rPr kumimoji="0" lang="en-US" sz="2600" b="1" i="0" u="none" strike="noStrike" cap="none" normalizeH="0" baseline="0">
                          <a:ln>
                            <a:noFill/>
                          </a:ln>
                          <a:solidFill>
                            <a:schemeClr val="tx1"/>
                          </a:solidFill>
                          <a:effectLst/>
                          <a:latin typeface="VNI-Times" pitchFamily="2" charset="0"/>
                          <a:cs typeface="Times New Roman" pitchFamily="18" charset="0"/>
                        </a:rPr>
                        <a:t>8</a:t>
                      </a:r>
                      <a:endParaRPr kumimoji="0" lang="en-US" sz="2600" b="0" i="0" u="none" strike="noStrike" cap="none" normalizeH="0" baseline="0">
                        <a:ln>
                          <a:noFill/>
                        </a:ln>
                        <a:solidFill>
                          <a:schemeClr val="tx1"/>
                        </a:solidFill>
                        <a:effectLst/>
                        <a:latin typeface="Arial" charset="0"/>
                      </a:endParaRPr>
                    </a:p>
                  </a:txBody>
                  <a:tcPr horzOverflow="overflow">
                    <a:lnL>
                      <a:noFill/>
                    </a:lnL>
                    <a:lnR>
                      <a:noFill/>
                    </a:lnR>
                    <a:lnT>
                      <a:noFill/>
                    </a:lnT>
                    <a:lnB>
                      <a:noFill/>
                    </a:lnB>
                    <a:lnTlToBr>
                      <a:noFill/>
                    </a:lnTlToBr>
                    <a:lnBlToTr>
                      <a:noFill/>
                    </a:lnBlToTr>
                    <a:solidFill>
                      <a:schemeClr val="accent2"/>
                    </a:solidFill>
                  </a:tcPr>
                </a:tc>
                <a:tc>
                  <a:txBody>
                    <a:bodyPr/>
                    <a:lstStyle/>
                    <a:p>
                      <a:pPr marL="0" marR="0" lvl="0" indent="0" algn="just" defTabSz="914400" rtl="0" eaLnBrk="1" fontAlgn="base" latinLnBrk="0" hangingPunct="1">
                        <a:lnSpc>
                          <a:spcPct val="100000"/>
                        </a:lnSpc>
                        <a:spcBef>
                          <a:spcPct val="0"/>
                        </a:spcBef>
                        <a:spcAft>
                          <a:spcPct val="0"/>
                        </a:spcAft>
                        <a:buClrTx/>
                        <a:buSzTx/>
                        <a:buFontTx/>
                        <a:buNone/>
                        <a:tabLst/>
                      </a:pPr>
                      <a:r>
                        <a:rPr kumimoji="0" lang="en-US" sz="2600" b="1" i="0" u="none" strike="noStrike" cap="none" normalizeH="0" baseline="0">
                          <a:ln>
                            <a:noFill/>
                          </a:ln>
                          <a:solidFill>
                            <a:schemeClr val="tx1"/>
                          </a:solidFill>
                          <a:effectLst/>
                          <a:latin typeface="VNI-Times" pitchFamily="2" charset="0"/>
                          <a:cs typeface="Times New Roman" pitchFamily="18" charset="0"/>
                        </a:rPr>
                        <a:t>  4*</a:t>
                      </a:r>
                      <a:endParaRPr kumimoji="0" lang="en-US" sz="2600" b="0" i="0" u="none" strike="noStrike" cap="none" normalizeH="0" baseline="0">
                        <a:ln>
                          <a:noFill/>
                        </a:ln>
                        <a:solidFill>
                          <a:schemeClr val="tx1"/>
                        </a:solidFill>
                        <a:effectLst/>
                        <a:latin typeface="Arial" charset="0"/>
                      </a:endParaRPr>
                    </a:p>
                  </a:txBody>
                  <a:tcPr horzOverflow="overflow">
                    <a:lnL>
                      <a:noFill/>
                    </a:lnL>
                    <a:lnR cap="flat">
                      <a:noFill/>
                    </a:lnR>
                    <a:lnT>
                      <a:noFill/>
                    </a:lnT>
                    <a:lnB>
                      <a:noFill/>
                    </a:lnB>
                    <a:lnTlToBr>
                      <a:noFill/>
                    </a:lnTlToBr>
                    <a:lnBlToTr>
                      <a:noFill/>
                    </a:lnBlToTr>
                    <a:solidFill>
                      <a:schemeClr val="accent2"/>
                    </a:solidFill>
                  </a:tcPr>
                </a:tc>
                <a:extLst>
                  <a:ext uri="{0D108BD9-81ED-4DB2-BD59-A6C34878D82A}">
                    <a16:rowId xmlns:a16="http://schemas.microsoft.com/office/drawing/2014/main" val="10008"/>
                  </a:ext>
                </a:extLst>
              </a:tr>
              <a:tr h="525463">
                <a:tc>
                  <a:txBody>
                    <a:bodyPr/>
                    <a:lstStyle/>
                    <a:p>
                      <a:pPr marL="0" marR="0" lvl="0" indent="0" algn="just" defTabSz="914400" rtl="0" eaLnBrk="1" fontAlgn="base" latinLnBrk="0" hangingPunct="1">
                        <a:lnSpc>
                          <a:spcPct val="100000"/>
                        </a:lnSpc>
                        <a:spcBef>
                          <a:spcPct val="0"/>
                        </a:spcBef>
                        <a:spcAft>
                          <a:spcPct val="0"/>
                        </a:spcAft>
                        <a:buClrTx/>
                        <a:buSzTx/>
                        <a:buFontTx/>
                        <a:buNone/>
                        <a:tabLst/>
                      </a:pPr>
                      <a:r>
                        <a:rPr kumimoji="0" lang="en-US" sz="2600" b="1" i="0" u="none" strike="noStrike" cap="none" normalizeH="0" baseline="0">
                          <a:ln>
                            <a:noFill/>
                          </a:ln>
                          <a:solidFill>
                            <a:schemeClr val="tx1"/>
                          </a:solidFill>
                          <a:effectLst/>
                          <a:latin typeface="VNI-Times" pitchFamily="2" charset="0"/>
                          <a:cs typeface="Times New Roman" pitchFamily="18" charset="0"/>
                        </a:rPr>
                        <a:t>9</a:t>
                      </a:r>
                      <a:endParaRPr kumimoji="0" lang="en-US" sz="2600" b="0" i="0" u="none" strike="noStrike" cap="none" normalizeH="0" baseline="0">
                        <a:ln>
                          <a:noFill/>
                        </a:ln>
                        <a:solidFill>
                          <a:schemeClr val="tx1"/>
                        </a:solidFill>
                        <a:effectLst/>
                        <a:latin typeface="Arial" charset="0"/>
                      </a:endParaRPr>
                    </a:p>
                  </a:txBody>
                  <a:tcPr horzOverflow="overflow">
                    <a:lnL cap="flat">
                      <a:noFill/>
                    </a:lnL>
                    <a:lnR>
                      <a:noFill/>
                    </a:lnR>
                    <a:lnT>
                      <a:noFill/>
                    </a:lnT>
                    <a:lnB cap="flat">
                      <a:noFill/>
                    </a:lnB>
                    <a:lnTlToBr>
                      <a:noFill/>
                    </a:lnTlToBr>
                    <a:lnBlToTr>
                      <a:noFill/>
                    </a:lnBlToTr>
                    <a:noFill/>
                  </a:tcPr>
                </a:tc>
                <a:tc>
                  <a:txBody>
                    <a:bodyPr/>
                    <a:lstStyle/>
                    <a:p>
                      <a:pPr marL="0" marR="0" lvl="0" indent="0" algn="just" defTabSz="914400" rtl="0" eaLnBrk="1" fontAlgn="base" latinLnBrk="0" hangingPunct="1">
                        <a:lnSpc>
                          <a:spcPct val="100000"/>
                        </a:lnSpc>
                        <a:spcBef>
                          <a:spcPct val="0"/>
                        </a:spcBef>
                        <a:spcAft>
                          <a:spcPct val="0"/>
                        </a:spcAft>
                        <a:buClrTx/>
                        <a:buSzTx/>
                        <a:buFontTx/>
                        <a:buNone/>
                        <a:tabLst/>
                      </a:pPr>
                      <a:r>
                        <a:rPr kumimoji="0" lang="en-US" sz="2600" b="1" i="0" u="none" strike="noStrike" cap="none" normalizeH="0" baseline="0">
                          <a:ln>
                            <a:noFill/>
                          </a:ln>
                          <a:solidFill>
                            <a:schemeClr val="tx1"/>
                          </a:solidFill>
                          <a:effectLst/>
                          <a:latin typeface="VNI-Times" pitchFamily="2" charset="0"/>
                          <a:cs typeface="Times New Roman" pitchFamily="18" charset="0"/>
                        </a:rPr>
                        <a:t>  1</a:t>
                      </a:r>
                      <a:endParaRPr kumimoji="0" lang="en-US" sz="2600" b="0" i="0" u="none" strike="noStrike" cap="none" normalizeH="0" baseline="0">
                        <a:ln>
                          <a:noFill/>
                        </a:ln>
                        <a:solidFill>
                          <a:schemeClr val="tx1"/>
                        </a:solidFill>
                        <a:effectLst/>
                        <a:latin typeface="Arial" charset="0"/>
                      </a:endParaRPr>
                    </a:p>
                  </a:txBody>
                  <a:tcPr horzOverflow="overflow">
                    <a:lnL>
                      <a:noFill/>
                    </a:lnL>
                    <a:lnR>
                      <a:noFill/>
                    </a:lnR>
                    <a:lnT>
                      <a:noFill/>
                    </a:lnT>
                    <a:lnB cap="flat">
                      <a:noFill/>
                    </a:lnB>
                    <a:lnTlToBr>
                      <a:noFill/>
                    </a:lnTlToBr>
                    <a:lnBlToTr>
                      <a:noFill/>
                    </a:lnBlToTr>
                    <a:noFill/>
                  </a:tcPr>
                </a:tc>
                <a:tc>
                  <a:txBody>
                    <a:bodyPr/>
                    <a:lstStyle/>
                    <a:p>
                      <a:pPr marL="0" marR="0" lvl="0" indent="0" algn="just" defTabSz="914400" rtl="0" eaLnBrk="1" fontAlgn="base" latinLnBrk="0" hangingPunct="1">
                        <a:lnSpc>
                          <a:spcPct val="100000"/>
                        </a:lnSpc>
                        <a:spcBef>
                          <a:spcPct val="0"/>
                        </a:spcBef>
                        <a:spcAft>
                          <a:spcPct val="0"/>
                        </a:spcAft>
                        <a:buClrTx/>
                        <a:buSzTx/>
                        <a:buFontTx/>
                        <a:buNone/>
                        <a:tabLst/>
                      </a:pPr>
                      <a:r>
                        <a:rPr kumimoji="0" lang="en-US" sz="2600" b="1" i="0" u="none" strike="noStrike" cap="none" normalizeH="0" baseline="0">
                          <a:ln>
                            <a:noFill/>
                          </a:ln>
                          <a:solidFill>
                            <a:schemeClr val="tx1"/>
                          </a:solidFill>
                          <a:effectLst/>
                          <a:latin typeface="VNI-Times" pitchFamily="2" charset="0"/>
                          <a:cs typeface="Times New Roman" pitchFamily="18" charset="0"/>
                        </a:rPr>
                        <a:t>9</a:t>
                      </a:r>
                      <a:endParaRPr kumimoji="0" lang="en-US" sz="2600" b="0" i="0" u="none" strike="noStrike" cap="none" normalizeH="0" baseline="0">
                        <a:ln>
                          <a:noFill/>
                        </a:ln>
                        <a:solidFill>
                          <a:schemeClr val="tx1"/>
                        </a:solidFill>
                        <a:effectLst/>
                        <a:latin typeface="Arial" charset="0"/>
                      </a:endParaRPr>
                    </a:p>
                  </a:txBody>
                  <a:tcPr horzOverflow="overflow">
                    <a:lnL>
                      <a:noFill/>
                    </a:lnL>
                    <a:lnR>
                      <a:noFill/>
                    </a:lnR>
                    <a:lnT>
                      <a:noFill/>
                    </a:lnT>
                    <a:lnB cap="flat">
                      <a:noFill/>
                    </a:lnB>
                    <a:lnTlToBr>
                      <a:noFill/>
                    </a:lnTlToBr>
                    <a:lnBlToTr>
                      <a:noFill/>
                    </a:lnBlToTr>
                    <a:noFill/>
                  </a:tcPr>
                </a:tc>
                <a:tc>
                  <a:txBody>
                    <a:bodyPr/>
                    <a:lstStyle/>
                    <a:p>
                      <a:pPr marL="0" marR="0" lvl="0" indent="0" algn="just" defTabSz="914400" rtl="0" eaLnBrk="1" fontAlgn="base" latinLnBrk="0" hangingPunct="1">
                        <a:lnSpc>
                          <a:spcPct val="100000"/>
                        </a:lnSpc>
                        <a:spcBef>
                          <a:spcPct val="0"/>
                        </a:spcBef>
                        <a:spcAft>
                          <a:spcPct val="0"/>
                        </a:spcAft>
                        <a:buClrTx/>
                        <a:buSzTx/>
                        <a:buFontTx/>
                        <a:buNone/>
                        <a:tabLst/>
                      </a:pPr>
                      <a:r>
                        <a:rPr kumimoji="0" lang="en-US" sz="2600" b="1" i="0" u="none" strike="noStrike" cap="none" normalizeH="0" baseline="0">
                          <a:ln>
                            <a:noFill/>
                          </a:ln>
                          <a:solidFill>
                            <a:schemeClr val="tx1"/>
                          </a:solidFill>
                          <a:effectLst/>
                          <a:latin typeface="VNI-Times" pitchFamily="2" charset="0"/>
                          <a:cs typeface="Times New Roman" pitchFamily="18" charset="0"/>
                        </a:rPr>
                        <a:t>  2</a:t>
                      </a:r>
                      <a:endParaRPr kumimoji="0" lang="en-US" sz="2600" b="0" i="0" u="none" strike="noStrike" cap="none" normalizeH="0" baseline="0">
                        <a:ln>
                          <a:noFill/>
                        </a:ln>
                        <a:solidFill>
                          <a:schemeClr val="tx1"/>
                        </a:solidFill>
                        <a:effectLst/>
                        <a:latin typeface="Arial" charset="0"/>
                      </a:endParaRPr>
                    </a:p>
                  </a:txBody>
                  <a:tcPr horzOverflow="overflow">
                    <a:lnL>
                      <a:noFill/>
                    </a:lnL>
                    <a:lnR cap="flat">
                      <a:noFill/>
                    </a:lnR>
                    <a:lnT>
                      <a:noFill/>
                    </a:lnT>
                    <a:lnB cap="flat">
                      <a:noFill/>
                    </a:lnB>
                    <a:lnTlToBr>
                      <a:noFill/>
                    </a:lnTlToBr>
                    <a:lnBlToTr>
                      <a:noFill/>
                    </a:lnBlToTr>
                    <a:noFill/>
                  </a:tcPr>
                </a:tc>
                <a:extLst>
                  <a:ext uri="{0D108BD9-81ED-4DB2-BD59-A6C34878D82A}">
                    <a16:rowId xmlns:a16="http://schemas.microsoft.com/office/drawing/2014/main" val="10009"/>
                  </a:ext>
                </a:extLst>
              </a:tr>
            </a:tbl>
          </a:graphicData>
        </a:graphic>
      </p:graphicFrame>
    </p:spTree>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5417" name="Slide Number Placeholder 3">
            <a:extLst>
              <a:ext uri="{FF2B5EF4-FFF2-40B4-BE49-F238E27FC236}">
                <a16:creationId xmlns:a16="http://schemas.microsoft.com/office/drawing/2014/main" id="{3B7A5AAB-91AC-163D-A674-AD75C86D6EF1}"/>
              </a:ext>
            </a:extLst>
          </p:cNvPr>
          <p:cNvSpPr>
            <a:spLocks noGrp="1"/>
          </p:cNvSpPr>
          <p:nvPr>
            <p:ph type="sldNum" sz="quarter" idx="4"/>
          </p:nvPr>
        </p:nvSpPr>
        <p:spPr/>
        <p:txBody>
          <a:bodyPr/>
          <a:lstStyle/>
          <a:p>
            <a:pPr>
              <a:spcAft>
                <a:spcPts val="600"/>
              </a:spcAft>
            </a:pPr>
            <a:fld id="{58FB4751-880F-D840-AAA9-3A15815CC996}" type="slidenum">
              <a:rPr lang="en-US" smtClean="0"/>
              <a:pPr>
                <a:spcAft>
                  <a:spcPts val="600"/>
                </a:spcAft>
              </a:pPr>
              <a:t>4</a:t>
            </a:fld>
            <a:endParaRPr lang="en-US"/>
          </a:p>
        </p:txBody>
      </p:sp>
      <p:sp>
        <p:nvSpPr>
          <p:cNvPr id="145412" name="Slide Number Placeholder 4" hidden="1">
            <a:extLst>
              <a:ext uri="{FF2B5EF4-FFF2-40B4-BE49-F238E27FC236}">
                <a16:creationId xmlns:a16="http://schemas.microsoft.com/office/drawing/2014/main" id="{B2BCEBFC-444C-1793-40A3-BFA397D87753}"/>
              </a:ext>
            </a:extLst>
          </p:cNvPr>
          <p:cNvSpPr>
            <a:spLocks noGrp="1"/>
          </p:cNvSpPr>
          <p:nvPr>
            <p:ph type="sldNum" sz="quarter" idx="4294967295"/>
          </p:nvPr>
        </p:nvSpPr>
        <p:spPr bwMode="auto">
          <a:xfrm>
            <a:off x="10287000" y="6323013"/>
            <a:ext cx="1905000" cy="457200"/>
          </a:xfrm>
          <a:prstGeom prst="rect">
            <a:avLst/>
          </a:prstGeom>
          <a:noFill/>
          <a:ln w="9525">
            <a:noFill/>
            <a:miter lim="800000"/>
            <a:headEnd/>
            <a:tailEnd/>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92075" tIns="46038" rIns="92075" bIns="46038" numCol="1" anchor="ctr" anchorCtr="0" compatLnSpc="1">
            <a:prstTxWarp prst="textNoShape">
              <a:avLst/>
            </a:prstTxWarp>
          </a:bodyPr>
          <a:lstStyle>
            <a:defPPr>
              <a:defRPr lang="en-US"/>
            </a:defPPr>
            <a:lvl1pPr algn="r" rtl="0" eaLnBrk="0" fontAlgn="base" hangingPunct="0">
              <a:spcBef>
                <a:spcPct val="0"/>
              </a:spcBef>
              <a:spcAft>
                <a:spcPct val="0"/>
              </a:spcAft>
              <a:defRPr sz="1600" kern="1200">
                <a:solidFill>
                  <a:schemeClr val="tx1"/>
                </a:solidFill>
                <a:latin typeface="Times New Roman" panose="02020603050405020304" pitchFamily="18" charset="0"/>
                <a:ea typeface="+mn-ea"/>
                <a:cs typeface="Arial" panose="020B0604020202020204" pitchFamily="34" charset="0"/>
              </a:defRPr>
            </a:lvl1pPr>
            <a:lvl2pPr marL="457200" algn="l" rtl="0" eaLnBrk="0" fontAlgn="base" hangingPunct="0">
              <a:spcBef>
                <a:spcPct val="0"/>
              </a:spcBef>
              <a:spcAft>
                <a:spcPct val="0"/>
              </a:spcAft>
              <a:defRPr sz="2400"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sz="2400"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sz="2400"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sz="2400"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sz="2400"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sz="2400"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sz="2400"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sz="2400" kern="1200">
                <a:solidFill>
                  <a:schemeClr val="tx1"/>
                </a:solidFill>
                <a:latin typeface="Arial" panose="020B0604020202020204" pitchFamily="34" charset="0"/>
                <a:ea typeface="+mn-ea"/>
                <a:cs typeface="Arial" panose="020B0604020202020204" pitchFamily="34" charset="0"/>
              </a:defRPr>
            </a:lvl9pPr>
          </a:lstStyle>
          <a:p>
            <a:pPr>
              <a:spcBef>
                <a:spcPct val="0"/>
              </a:spcBef>
              <a:spcAft>
                <a:spcPts val="600"/>
              </a:spcAft>
              <a:buClrTx/>
              <a:buSzTx/>
              <a:buFontTx/>
              <a:buNone/>
            </a:pPr>
            <a:r>
              <a:rPr lang="en-US" altLang="en-US"/>
              <a:t>1.</a:t>
            </a:r>
            <a:fld id="{551E49D8-5E3D-4FD4-B603-EB3F5048E86F}" type="slidenum">
              <a:rPr lang="en-US" altLang="en-US" smtClean="0"/>
              <a:pPr>
                <a:spcBef>
                  <a:spcPct val="0"/>
                </a:spcBef>
                <a:spcAft>
                  <a:spcPts val="600"/>
                </a:spcAft>
                <a:buClrTx/>
                <a:buSzTx/>
                <a:buFontTx/>
                <a:buNone/>
              </a:pPr>
              <a:t>4</a:t>
            </a:fld>
            <a:endParaRPr lang="en-US" altLang="en-US" sz="1400">
              <a:solidFill>
                <a:schemeClr val="tx1"/>
              </a:solidFill>
              <a:latin typeface="Times New Roman" panose="02020603050405020304" pitchFamily="18" charset="0"/>
            </a:endParaRPr>
          </a:p>
        </p:txBody>
      </p:sp>
      <p:sp>
        <p:nvSpPr>
          <p:cNvPr id="2" name="Rectangle 2">
            <a:extLst>
              <a:ext uri="{FF2B5EF4-FFF2-40B4-BE49-F238E27FC236}">
                <a16:creationId xmlns:a16="http://schemas.microsoft.com/office/drawing/2014/main" id="{258300F2-711A-C5DE-91C6-F52EF0EAB25E}"/>
              </a:ext>
            </a:extLst>
          </p:cNvPr>
          <p:cNvSpPr>
            <a:spLocks noGrp="1" noChangeArrowheads="1"/>
          </p:cNvSpPr>
          <p:nvPr>
            <p:ph type="title"/>
          </p:nvPr>
        </p:nvSpPr>
        <p:spPr>
          <a:xfrm>
            <a:off x="1383564" y="348865"/>
            <a:ext cx="9718111" cy="1576446"/>
          </a:xfrm>
        </p:spPr>
        <p:txBody>
          <a:bodyPr anchor="ctr">
            <a:normAutofit/>
          </a:bodyPr>
          <a:lstStyle/>
          <a:p>
            <a:pPr eaLnBrk="1" hangingPunct="1"/>
            <a:r>
              <a:rPr lang="en-US" altLang="en-US" sz="4000" b="1" dirty="0" err="1">
                <a:solidFill>
                  <a:srgbClr val="FF0000"/>
                </a:solidFill>
                <a:latin typeface="VNI-Times" pitchFamily="2" charset="0"/>
              </a:rPr>
              <a:t>A.LYÙ</a:t>
            </a:r>
            <a:r>
              <a:rPr lang="en-US" altLang="en-US" sz="4000" b="1" dirty="0">
                <a:solidFill>
                  <a:srgbClr val="FF0000"/>
                </a:solidFill>
                <a:latin typeface="VNI-Times" pitchFamily="2" charset="0"/>
              </a:rPr>
              <a:t> </a:t>
            </a:r>
            <a:r>
              <a:rPr lang="en-US" altLang="en-US" sz="4000" b="1" dirty="0" err="1">
                <a:solidFill>
                  <a:srgbClr val="FF0000"/>
                </a:solidFill>
                <a:latin typeface="VNI-Times" pitchFamily="2" charset="0"/>
              </a:rPr>
              <a:t>THUYEÁT</a:t>
            </a:r>
            <a:r>
              <a:rPr lang="en-US" altLang="en-US" sz="4000" b="1" dirty="0">
                <a:solidFill>
                  <a:srgbClr val="FF0000"/>
                </a:solidFill>
                <a:latin typeface="VNI-Times" pitchFamily="2" charset="0"/>
              </a:rPr>
              <a:t> </a:t>
            </a:r>
            <a:r>
              <a:rPr lang="en-US" altLang="en-US" sz="4000" b="1" dirty="0" err="1">
                <a:solidFill>
                  <a:srgbClr val="FF0000"/>
                </a:solidFill>
                <a:latin typeface="VNI-Times" pitchFamily="2" charset="0"/>
              </a:rPr>
              <a:t>VEÀ</a:t>
            </a:r>
            <a:r>
              <a:rPr lang="en-US" altLang="en-US" sz="4000" b="1" dirty="0">
                <a:solidFill>
                  <a:srgbClr val="FF0000"/>
                </a:solidFill>
                <a:latin typeface="VNI-Times" pitchFamily="2" charset="0"/>
              </a:rPr>
              <a:t> </a:t>
            </a:r>
            <a:r>
              <a:rPr lang="en-US" altLang="en-US" sz="4000" b="1" dirty="0" err="1">
                <a:solidFill>
                  <a:srgbClr val="FF0000"/>
                </a:solidFill>
                <a:latin typeface="VNI-Times" pitchFamily="2" charset="0"/>
              </a:rPr>
              <a:t>SAÛN</a:t>
            </a:r>
            <a:r>
              <a:rPr lang="en-US" altLang="en-US" sz="4000" b="1" dirty="0">
                <a:solidFill>
                  <a:srgbClr val="FF0000"/>
                </a:solidFill>
                <a:latin typeface="VNI-Times" pitchFamily="2" charset="0"/>
              </a:rPr>
              <a:t> </a:t>
            </a:r>
            <a:r>
              <a:rPr lang="en-US" altLang="en-US" sz="4000" b="1" dirty="0" err="1">
                <a:solidFill>
                  <a:srgbClr val="FF0000"/>
                </a:solidFill>
                <a:latin typeface="VNI-Times" pitchFamily="2" charset="0"/>
              </a:rPr>
              <a:t>XUAÁT</a:t>
            </a:r>
            <a:br>
              <a:rPr lang="en-US" altLang="en-US" sz="4000" b="1" dirty="0">
                <a:solidFill>
                  <a:srgbClr val="FF0000"/>
                </a:solidFill>
                <a:latin typeface="VNI-Times" pitchFamily="2" charset="0"/>
              </a:rPr>
            </a:br>
            <a:endParaRPr lang="en-US" altLang="en-US" sz="4000" b="1" dirty="0">
              <a:solidFill>
                <a:srgbClr val="FF0000"/>
              </a:solidFill>
              <a:latin typeface="VNI-Times" pitchFamily="2" charset="0"/>
            </a:endParaRPr>
          </a:p>
        </p:txBody>
      </p:sp>
      <p:graphicFrame>
        <p:nvGraphicFramePr>
          <p:cNvPr id="3" name="Rectangle 3">
            <a:extLst>
              <a:ext uri="{FF2B5EF4-FFF2-40B4-BE49-F238E27FC236}">
                <a16:creationId xmlns:a16="http://schemas.microsoft.com/office/drawing/2014/main" id="{9AB468A1-FD1B-AA7B-2B31-FA3D74BE8758}"/>
              </a:ext>
            </a:extLst>
          </p:cNvPr>
          <p:cNvGraphicFramePr/>
          <p:nvPr>
            <p:extLst>
              <p:ext uri="{D42A27DB-BD31-4B8C-83A1-F6EECF244321}">
                <p14:modId xmlns:p14="http://schemas.microsoft.com/office/powerpoint/2010/main" val="3376598525"/>
              </p:ext>
            </p:extLst>
          </p:nvPr>
        </p:nvGraphicFramePr>
        <p:xfrm>
          <a:off x="644056" y="2615979"/>
          <a:ext cx="10927829" cy="3689405"/>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249184136"/>
      </p:ext>
    </p:extLst>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39945" name="Rectangle 39944">
            <a:extLst>
              <a:ext uri="{FF2B5EF4-FFF2-40B4-BE49-F238E27FC236}">
                <a16:creationId xmlns:a16="http://schemas.microsoft.com/office/drawing/2014/main" id="{BACC6370-2D7E-4714-9D71-7542949D7D5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w="12700" cap="flat" cmpd="sng" algn="ctr">
            <a:noFill/>
            <a:prstDash val="solid"/>
            <a:miter lim="800000"/>
          </a:ln>
          <a:effectLst/>
          <a:extLs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947" name="Rectangle 39946">
            <a:extLst>
              <a:ext uri="{FF2B5EF4-FFF2-40B4-BE49-F238E27FC236}">
                <a16:creationId xmlns:a16="http://schemas.microsoft.com/office/drawing/2014/main" id="{256B2C21-A230-48C0-8DF1-C46611373C44}"/>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flipH="1">
            <a:off x="-1410084" y="1410082"/>
            <a:ext cx="6858000" cy="4037836"/>
          </a:xfrm>
          <a:prstGeom prst="rect">
            <a:avLst/>
          </a:prstGeom>
          <a:gradFill>
            <a:gsLst>
              <a:gs pos="8000">
                <a:srgbClr val="000000"/>
              </a:gs>
              <a:gs pos="100000">
                <a:schemeClr val="accent1">
                  <a:lumMod val="75000"/>
                </a:schemeClr>
              </a:gs>
            </a:gsLst>
            <a:lin ang="3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949" name="Rectangle 39948">
            <a:extLst>
              <a:ext uri="{FF2B5EF4-FFF2-40B4-BE49-F238E27FC236}">
                <a16:creationId xmlns:a16="http://schemas.microsoft.com/office/drawing/2014/main" id="{3847E18C-932D-4C95-AABA-FEC7C9499AD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flipH="1">
            <a:off x="-1410085" y="1420219"/>
            <a:ext cx="6857999" cy="4037839"/>
          </a:xfrm>
          <a:prstGeom prst="rect">
            <a:avLst/>
          </a:prstGeom>
          <a:gradFill>
            <a:gsLst>
              <a:gs pos="0">
                <a:srgbClr val="000000">
                  <a:alpha val="0"/>
                </a:srgbClr>
              </a:gs>
              <a:gs pos="99000">
                <a:schemeClr val="accent1">
                  <a:alpha val="46000"/>
                </a:schemeClr>
              </a:gs>
            </a:gsLst>
            <a:lin ang="1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951" name="Rectangle 39950">
            <a:extLst>
              <a:ext uri="{FF2B5EF4-FFF2-40B4-BE49-F238E27FC236}">
                <a16:creationId xmlns:a16="http://schemas.microsoft.com/office/drawing/2014/main" id="{3150CB11-0C61-439E-910F-5787759E72A0}"/>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flipH="1">
            <a:off x="767923" y="3588085"/>
            <a:ext cx="2501979" cy="4037841"/>
          </a:xfrm>
          <a:prstGeom prst="rect">
            <a:avLst/>
          </a:prstGeom>
          <a:gradFill>
            <a:gsLst>
              <a:gs pos="2000">
                <a:schemeClr val="accent1">
                  <a:alpha val="29000"/>
                </a:schemeClr>
              </a:gs>
              <a:gs pos="100000">
                <a:srgbClr val="000000">
                  <a:alpha val="30000"/>
                </a:srgbClr>
              </a:gs>
            </a:gsLst>
            <a:lin ang="7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9953" name="Freeform: Shape 39952">
            <a:extLst>
              <a:ext uri="{FF2B5EF4-FFF2-40B4-BE49-F238E27FC236}">
                <a16:creationId xmlns:a16="http://schemas.microsoft.com/office/drawing/2014/main" id="{43F8A58B-5155-44CE-A5FF-7647B47D0A7A}"/>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20635413">
            <a:off x="-501737" y="969718"/>
            <a:ext cx="3900357" cy="4178958"/>
          </a:xfrm>
          <a:custGeom>
            <a:avLst/>
            <a:gdLst>
              <a:gd name="connsiteX0" fmla="*/ 2432225 w 3900357"/>
              <a:gd name="connsiteY0" fmla="*/ 93939 h 4178958"/>
              <a:gd name="connsiteX1" fmla="*/ 3900357 w 3900357"/>
              <a:gd name="connsiteY1" fmla="*/ 2089479 h 4178958"/>
              <a:gd name="connsiteX2" fmla="*/ 1810878 w 3900357"/>
              <a:gd name="connsiteY2" fmla="*/ 4178958 h 4178958"/>
              <a:gd name="connsiteX3" fmla="*/ 78249 w 3900357"/>
              <a:gd name="connsiteY3" fmla="*/ 3257727 h 4178958"/>
              <a:gd name="connsiteX4" fmla="*/ 0 w 3900357"/>
              <a:gd name="connsiteY4" fmla="*/ 3128923 h 4178958"/>
              <a:gd name="connsiteX5" fmla="*/ 831324 w 3900357"/>
              <a:gd name="connsiteY5" fmla="*/ 244281 h 4178958"/>
              <a:gd name="connsiteX6" fmla="*/ 997559 w 3900357"/>
              <a:gd name="connsiteY6" fmla="*/ 164202 h 4178958"/>
              <a:gd name="connsiteX7" fmla="*/ 1810878 w 3900357"/>
              <a:gd name="connsiteY7" fmla="*/ 0 h 4178958"/>
              <a:gd name="connsiteX8" fmla="*/ 2432225 w 3900357"/>
              <a:gd name="connsiteY8" fmla="*/ 93939 h 4178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00357" h="4178958">
                <a:moveTo>
                  <a:pt x="2432225" y="93939"/>
                </a:moveTo>
                <a:cubicBezTo>
                  <a:pt x="3282786" y="358491"/>
                  <a:pt x="3900357" y="1151865"/>
                  <a:pt x="3900357" y="2089479"/>
                </a:cubicBezTo>
                <a:cubicBezTo>
                  <a:pt x="3900357" y="3243466"/>
                  <a:pt x="2964865" y="4178958"/>
                  <a:pt x="1810878" y="4178958"/>
                </a:cubicBezTo>
                <a:cubicBezTo>
                  <a:pt x="1089636" y="4178958"/>
                  <a:pt x="453744" y="3813531"/>
                  <a:pt x="78249" y="3257727"/>
                </a:cubicBezTo>
                <a:lnTo>
                  <a:pt x="0" y="3128923"/>
                </a:lnTo>
                <a:lnTo>
                  <a:pt x="831324" y="244281"/>
                </a:lnTo>
                <a:lnTo>
                  <a:pt x="997559" y="164202"/>
                </a:lnTo>
                <a:cubicBezTo>
                  <a:pt x="1247540" y="58468"/>
                  <a:pt x="1522381" y="0"/>
                  <a:pt x="1810878" y="0"/>
                </a:cubicBezTo>
                <a:cubicBezTo>
                  <a:pt x="2027251" y="0"/>
                  <a:pt x="2235942" y="32888"/>
                  <a:pt x="2432225" y="93939"/>
                </a:cubicBezTo>
                <a:close/>
              </a:path>
            </a:pathLst>
          </a:custGeom>
          <a:gradFill>
            <a:gsLst>
              <a:gs pos="29000">
                <a:srgbClr val="000000">
                  <a:alpha val="0"/>
                </a:srgbClr>
              </a:gs>
              <a:gs pos="100000">
                <a:schemeClr val="accent1">
                  <a:alpha val="43000"/>
                </a:schemeClr>
              </a:gs>
            </a:gsLst>
            <a:lin ang="1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39955" name="Rectangle 39954">
            <a:extLst>
              <a:ext uri="{FF2B5EF4-FFF2-40B4-BE49-F238E27FC236}">
                <a16:creationId xmlns:a16="http://schemas.microsoft.com/office/drawing/2014/main" id="{443F2ACA-E6D6-4028-82DD-F03C262D5DE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flipH="1">
            <a:off x="-1410095" y="1410079"/>
            <a:ext cx="6858003" cy="4037835"/>
          </a:xfrm>
          <a:prstGeom prst="rect">
            <a:avLst/>
          </a:prstGeom>
          <a:gradFill>
            <a:gsLst>
              <a:gs pos="0">
                <a:srgbClr val="000000">
                  <a:alpha val="0"/>
                </a:srgbClr>
              </a:gs>
              <a:gs pos="99000">
                <a:schemeClr val="accent1">
                  <a:lumMod val="60000"/>
                  <a:lumOff val="40000"/>
                  <a:alpha val="11000"/>
                </a:schemeClr>
              </a:gs>
            </a:gsLst>
            <a:lin ang="7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938" name="Rectangle 2">
            <a:extLst>
              <a:ext uri="{FF2B5EF4-FFF2-40B4-BE49-F238E27FC236}">
                <a16:creationId xmlns:a16="http://schemas.microsoft.com/office/drawing/2014/main" id="{6B8E7F97-6CFF-624C-8268-B0C0CAA1D1CC}"/>
              </a:ext>
            </a:extLst>
          </p:cNvPr>
          <p:cNvSpPr>
            <a:spLocks noGrp="1" noChangeArrowheads="1"/>
          </p:cNvSpPr>
          <p:nvPr>
            <p:ph type="title"/>
          </p:nvPr>
        </p:nvSpPr>
        <p:spPr>
          <a:xfrm>
            <a:off x="502177" y="1635356"/>
            <a:ext cx="3115265" cy="2396359"/>
          </a:xfrm>
        </p:spPr>
        <p:txBody>
          <a:bodyPr anchor="b">
            <a:normAutofit/>
          </a:bodyPr>
          <a:lstStyle/>
          <a:p>
            <a:pPr algn="ctr" eaLnBrk="1" hangingPunct="1"/>
            <a:r>
              <a:rPr lang="en-US" altLang="en-US" sz="3100" b="1" i="1">
                <a:solidFill>
                  <a:srgbClr val="FFFFFF"/>
                </a:solidFill>
                <a:latin typeface="VNI-Souvir" pitchFamily="2" charset="0"/>
              </a:rPr>
              <a:t>a)   Phöông phaùp ñaïi soá: döïa vaøo naêng suaát bieân</a:t>
            </a:r>
            <a:br>
              <a:rPr lang="en-US" altLang="en-US" sz="3100" b="1" i="1">
                <a:solidFill>
                  <a:srgbClr val="FFFFFF"/>
                </a:solidFill>
                <a:latin typeface="VNI-Souvir" pitchFamily="2" charset="0"/>
              </a:rPr>
            </a:br>
            <a:endParaRPr lang="en-US" altLang="en-US" sz="3100" b="1" i="1">
              <a:solidFill>
                <a:srgbClr val="FFFFFF"/>
              </a:solidFill>
              <a:latin typeface="VNI-Souvir" pitchFamily="2" charset="0"/>
            </a:endParaRPr>
          </a:p>
        </p:txBody>
      </p:sp>
      <p:graphicFrame>
        <p:nvGraphicFramePr>
          <p:cNvPr id="39941" name="Rectangle 3">
            <a:extLst>
              <a:ext uri="{FF2B5EF4-FFF2-40B4-BE49-F238E27FC236}">
                <a16:creationId xmlns:a16="http://schemas.microsoft.com/office/drawing/2014/main" id="{C636C5E5-A49A-DDE8-7862-3A27C15E3AAB}"/>
              </a:ext>
            </a:extLst>
          </p:cNvPr>
          <p:cNvGraphicFramePr/>
          <p:nvPr>
            <p:extLst>
              <p:ext uri="{D42A27DB-BD31-4B8C-83A1-F6EECF244321}">
                <p14:modId xmlns:p14="http://schemas.microsoft.com/office/powerpoint/2010/main" val="3372805267"/>
              </p:ext>
            </p:extLst>
          </p:nvPr>
        </p:nvGraphicFramePr>
        <p:xfrm>
          <a:off x="4820751" y="702040"/>
          <a:ext cx="6666833" cy="545392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62" name="Rectangle 2">
            <a:extLst>
              <a:ext uri="{FF2B5EF4-FFF2-40B4-BE49-F238E27FC236}">
                <a16:creationId xmlns:a16="http://schemas.microsoft.com/office/drawing/2014/main" id="{7FC2F771-CE31-DB05-0992-7AFB662E4F52}"/>
              </a:ext>
            </a:extLst>
          </p:cNvPr>
          <p:cNvSpPr>
            <a:spLocks noGrp="1" noChangeArrowheads="1"/>
          </p:cNvSpPr>
          <p:nvPr>
            <p:ph type="title"/>
          </p:nvPr>
        </p:nvSpPr>
        <p:spPr>
          <a:xfrm>
            <a:off x="423893" y="609600"/>
            <a:ext cx="10701307" cy="1462088"/>
          </a:xfrm>
        </p:spPr>
        <p:txBody>
          <a:bodyPr>
            <a:normAutofit/>
          </a:bodyPr>
          <a:lstStyle/>
          <a:p>
            <a:pPr eaLnBrk="1" hangingPunct="1"/>
            <a:r>
              <a:rPr lang="en-US" altLang="en-US" sz="3200" b="1" i="1" dirty="0">
                <a:latin typeface="VNI-Souvir" pitchFamily="2" charset="0"/>
              </a:rPr>
              <a:t>a)   </a:t>
            </a:r>
            <a:r>
              <a:rPr lang="en-US" altLang="en-US" sz="3200" b="1" i="1" dirty="0" err="1">
                <a:latin typeface="VNI-Souvir" pitchFamily="2" charset="0"/>
              </a:rPr>
              <a:t>Phöông</a:t>
            </a:r>
            <a:r>
              <a:rPr lang="en-US" altLang="en-US" sz="3200" b="1" i="1" dirty="0">
                <a:latin typeface="VNI-Souvir" pitchFamily="2" charset="0"/>
              </a:rPr>
              <a:t> </a:t>
            </a:r>
            <a:r>
              <a:rPr lang="en-US" altLang="en-US" sz="3200" b="1" i="1" dirty="0" err="1">
                <a:latin typeface="VNI-Souvir" pitchFamily="2" charset="0"/>
              </a:rPr>
              <a:t>phaùp</a:t>
            </a:r>
            <a:r>
              <a:rPr lang="en-US" altLang="en-US" sz="3200" b="1" i="1" dirty="0">
                <a:latin typeface="VNI-Souvir" pitchFamily="2" charset="0"/>
              </a:rPr>
              <a:t> </a:t>
            </a:r>
            <a:r>
              <a:rPr lang="en-US" altLang="en-US" sz="3200" b="1" i="1" dirty="0" err="1">
                <a:latin typeface="VNI-Souvir" pitchFamily="2" charset="0"/>
              </a:rPr>
              <a:t>ñaïi</a:t>
            </a:r>
            <a:r>
              <a:rPr lang="en-US" altLang="en-US" sz="3200" b="1" i="1" dirty="0">
                <a:latin typeface="VNI-Souvir" pitchFamily="2" charset="0"/>
              </a:rPr>
              <a:t> </a:t>
            </a:r>
            <a:r>
              <a:rPr lang="en-US" altLang="en-US" sz="3200" b="1" i="1" dirty="0" err="1">
                <a:latin typeface="VNI-Souvir" pitchFamily="2" charset="0"/>
              </a:rPr>
              <a:t>soá</a:t>
            </a:r>
            <a:r>
              <a:rPr lang="en-US" altLang="en-US" sz="3200" b="1" i="1" dirty="0">
                <a:latin typeface="VNI-Souvir" pitchFamily="2" charset="0"/>
              </a:rPr>
              <a:t>: </a:t>
            </a:r>
            <a:r>
              <a:rPr lang="en-US" altLang="en-US" sz="3200" b="1" i="1" dirty="0" err="1">
                <a:latin typeface="VNI-Souvir" pitchFamily="2" charset="0"/>
              </a:rPr>
              <a:t>döïa</a:t>
            </a:r>
            <a:r>
              <a:rPr lang="en-US" altLang="en-US" sz="3200" b="1" i="1" dirty="0">
                <a:latin typeface="VNI-Souvir" pitchFamily="2" charset="0"/>
              </a:rPr>
              <a:t> </a:t>
            </a:r>
            <a:r>
              <a:rPr lang="en-US" altLang="en-US" sz="3200" b="1" i="1" dirty="0" err="1">
                <a:latin typeface="VNI-Souvir" pitchFamily="2" charset="0"/>
              </a:rPr>
              <a:t>vaøo</a:t>
            </a:r>
            <a:r>
              <a:rPr lang="en-US" altLang="en-US" sz="3200" b="1" i="1" dirty="0">
                <a:latin typeface="VNI-Souvir" pitchFamily="2" charset="0"/>
              </a:rPr>
              <a:t> </a:t>
            </a:r>
            <a:r>
              <a:rPr lang="en-US" altLang="en-US" sz="3200" b="1" i="1" dirty="0" err="1">
                <a:latin typeface="VNI-Souvir" pitchFamily="2" charset="0"/>
              </a:rPr>
              <a:t>naêng</a:t>
            </a:r>
            <a:r>
              <a:rPr lang="en-US" altLang="en-US" sz="3200" b="1" i="1" dirty="0">
                <a:latin typeface="VNI-Souvir" pitchFamily="2" charset="0"/>
              </a:rPr>
              <a:t> </a:t>
            </a:r>
            <a:r>
              <a:rPr lang="en-US" altLang="en-US" sz="3200" b="1" i="1" dirty="0" err="1">
                <a:latin typeface="VNI-Souvir" pitchFamily="2" charset="0"/>
              </a:rPr>
              <a:t>suaát</a:t>
            </a:r>
            <a:r>
              <a:rPr lang="en-US" altLang="en-US" sz="3200" b="1" i="1" dirty="0">
                <a:latin typeface="VNI-Souvir" pitchFamily="2" charset="0"/>
              </a:rPr>
              <a:t> </a:t>
            </a:r>
            <a:r>
              <a:rPr lang="en-US" altLang="en-US" sz="3200" b="1" i="1" dirty="0" err="1">
                <a:latin typeface="VNI-Souvir" pitchFamily="2" charset="0"/>
              </a:rPr>
              <a:t>bieân</a:t>
            </a:r>
            <a:br>
              <a:rPr lang="en-US" altLang="en-US" sz="3200" b="1" i="1" dirty="0">
                <a:latin typeface="VNI-Souvir" pitchFamily="2" charset="0"/>
              </a:rPr>
            </a:br>
            <a:endParaRPr lang="en-US" altLang="en-US" sz="3200" b="1" i="1" dirty="0">
              <a:latin typeface="VNI-Souvir" pitchFamily="2" charset="0"/>
            </a:endParaRPr>
          </a:p>
        </p:txBody>
      </p:sp>
      <p:sp>
        <p:nvSpPr>
          <p:cNvPr id="116739" name="Rectangle 3">
            <a:extLst>
              <a:ext uri="{FF2B5EF4-FFF2-40B4-BE49-F238E27FC236}">
                <a16:creationId xmlns:a16="http://schemas.microsoft.com/office/drawing/2014/main" id="{06C16CCF-CF4A-992C-C93A-D7CEEB9DD56D}"/>
              </a:ext>
            </a:extLst>
          </p:cNvPr>
          <p:cNvSpPr>
            <a:spLocks noGrp="1" noChangeArrowheads="1"/>
          </p:cNvSpPr>
          <p:nvPr>
            <p:ph type="body" idx="1"/>
          </p:nvPr>
        </p:nvSpPr>
        <p:spPr>
          <a:xfrm>
            <a:off x="1676400" y="2017714"/>
            <a:ext cx="8802688" cy="4840287"/>
          </a:xfrm>
        </p:spPr>
        <p:txBody>
          <a:bodyPr>
            <a:normAutofit/>
          </a:bodyPr>
          <a:lstStyle/>
          <a:p>
            <a:pPr eaLnBrk="1" hangingPunct="1"/>
            <a:r>
              <a:rPr lang="en-US" altLang="en-US" sz="3200" b="1" i="1" u="sng">
                <a:latin typeface="VNI-Souvir" pitchFamily="2" charset="0"/>
              </a:rPr>
              <a:t>Nguyeân taéc SX:</a:t>
            </a:r>
          </a:p>
          <a:p>
            <a:pPr eaLnBrk="1" hangingPunct="1"/>
            <a:r>
              <a:rPr lang="en-US" altLang="en-US" sz="3200">
                <a:latin typeface="VNI-Souvir" pitchFamily="2" charset="0"/>
              </a:rPr>
              <a:t>Ñeå vôùi TC cho tröôùc ñaït Qmax</a:t>
            </a:r>
          </a:p>
          <a:p>
            <a:pPr eaLnBrk="1" hangingPunct="1"/>
            <a:r>
              <a:rPr lang="en-US" altLang="en-US" sz="3200">
                <a:latin typeface="VNI-Souvir" pitchFamily="2" charset="0"/>
              </a:rPr>
              <a:t>Hoaëc  vôùi Q cho tröôùc phaûi ñaït TCmin</a:t>
            </a:r>
          </a:p>
          <a:p>
            <a:pPr lvl="1" eaLnBrk="1" hangingPunct="1"/>
            <a:r>
              <a:rPr lang="en-US" altLang="en-US" sz="3200">
                <a:latin typeface="VNI-Souvir" pitchFamily="2" charset="0"/>
              </a:rPr>
              <a:t> Caàn phoái hôïp caùc YTSX  thoûa 2 ñieàu kieän :</a:t>
            </a:r>
          </a:p>
          <a:p>
            <a:pPr lvl="1" eaLnBrk="1" hangingPunct="1"/>
            <a:endParaRPr lang="en-US" altLang="en-US" sz="3200">
              <a:latin typeface="VNI-Souvir" pitchFamily="2" charset="0"/>
            </a:endParaRPr>
          </a:p>
          <a:p>
            <a:pPr eaLnBrk="1" hangingPunct="1"/>
            <a:endParaRPr lang="en-US" altLang="en-US" sz="3200">
              <a:latin typeface="VNI-Souvir" pitchFamily="2" charset="0"/>
            </a:endParaRPr>
          </a:p>
        </p:txBody>
      </p:sp>
      <p:graphicFrame>
        <p:nvGraphicFramePr>
          <p:cNvPr id="116740" name="Object 4">
            <a:extLst>
              <a:ext uri="{FF2B5EF4-FFF2-40B4-BE49-F238E27FC236}">
                <a16:creationId xmlns:a16="http://schemas.microsoft.com/office/drawing/2014/main" id="{AEF9F184-FC27-D346-6056-3644935C900D}"/>
              </a:ext>
            </a:extLst>
          </p:cNvPr>
          <p:cNvGraphicFramePr>
            <a:graphicFrameLocks noChangeAspect="1"/>
          </p:cNvGraphicFramePr>
          <p:nvPr/>
        </p:nvGraphicFramePr>
        <p:xfrm>
          <a:off x="4419600" y="4529138"/>
          <a:ext cx="4495800" cy="1643062"/>
        </p:xfrm>
        <a:graphic>
          <a:graphicData uri="http://schemas.openxmlformats.org/presentationml/2006/ole">
            <mc:AlternateContent xmlns:mc="http://schemas.openxmlformats.org/markup-compatibility/2006">
              <mc:Choice xmlns:v="urn:schemas-microsoft-com:vml" Requires="v">
                <p:oleObj name="Equation" r:id="rId2" imgW="1828800" imgH="736600" progId="Equation.3">
                  <p:embed/>
                </p:oleObj>
              </mc:Choice>
              <mc:Fallback>
                <p:oleObj name="Equation" r:id="rId2" imgW="1828800" imgH="736600" progId="Equation.3">
                  <p:embed/>
                  <p:pic>
                    <p:nvPicPr>
                      <p:cNvPr id="116740" name="Object 4">
                        <a:extLst>
                          <a:ext uri="{FF2B5EF4-FFF2-40B4-BE49-F238E27FC236}">
                            <a16:creationId xmlns:a16="http://schemas.microsoft.com/office/drawing/2014/main" id="{AEF9F184-FC27-D346-6056-3644935C900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419600" y="4529138"/>
                        <a:ext cx="4495800" cy="164306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8" presetClass="entr" presetSubtype="16" fill="hold" nodeType="clickEffect">
                                  <p:stCondLst>
                                    <p:cond delay="0"/>
                                  </p:stCondLst>
                                  <p:childTnLst>
                                    <p:set>
                                      <p:cBhvr>
                                        <p:cTn id="6" dur="1" fill="hold">
                                          <p:stCondLst>
                                            <p:cond delay="0"/>
                                          </p:stCondLst>
                                        </p:cTn>
                                        <p:tgtEl>
                                          <p:spTgt spid="116739">
                                            <p:txEl>
                                              <p:pRg st="0" end="0"/>
                                            </p:txEl>
                                          </p:spTgt>
                                        </p:tgtEl>
                                        <p:attrNameLst>
                                          <p:attrName>style.visibility</p:attrName>
                                        </p:attrNameLst>
                                      </p:cBhvr>
                                      <p:to>
                                        <p:strVal val="visible"/>
                                      </p:to>
                                    </p:set>
                                    <p:animEffect transition="in" filter="diamond(in)">
                                      <p:cBhvr>
                                        <p:cTn id="7" dur="500"/>
                                        <p:tgtEl>
                                          <p:spTgt spid="116739">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8" presetClass="entr" presetSubtype="16" fill="hold" nodeType="clickEffect">
                                  <p:stCondLst>
                                    <p:cond delay="0"/>
                                  </p:stCondLst>
                                  <p:childTnLst>
                                    <p:set>
                                      <p:cBhvr>
                                        <p:cTn id="11" dur="1" fill="hold">
                                          <p:stCondLst>
                                            <p:cond delay="0"/>
                                          </p:stCondLst>
                                        </p:cTn>
                                        <p:tgtEl>
                                          <p:spTgt spid="116739">
                                            <p:txEl>
                                              <p:pRg st="1" end="1"/>
                                            </p:txEl>
                                          </p:spTgt>
                                        </p:tgtEl>
                                        <p:attrNameLst>
                                          <p:attrName>style.visibility</p:attrName>
                                        </p:attrNameLst>
                                      </p:cBhvr>
                                      <p:to>
                                        <p:strVal val="visible"/>
                                      </p:to>
                                    </p:set>
                                    <p:animEffect transition="in" filter="diamond(in)">
                                      <p:cBhvr>
                                        <p:cTn id="12" dur="500"/>
                                        <p:tgtEl>
                                          <p:spTgt spid="116739">
                                            <p:txEl>
                                              <p:pRg st="1" end="1"/>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8" presetClass="entr" presetSubtype="16" fill="hold" nodeType="clickEffect">
                                  <p:stCondLst>
                                    <p:cond delay="0"/>
                                  </p:stCondLst>
                                  <p:childTnLst>
                                    <p:set>
                                      <p:cBhvr>
                                        <p:cTn id="16" dur="1" fill="hold">
                                          <p:stCondLst>
                                            <p:cond delay="0"/>
                                          </p:stCondLst>
                                        </p:cTn>
                                        <p:tgtEl>
                                          <p:spTgt spid="116739">
                                            <p:txEl>
                                              <p:pRg st="2" end="2"/>
                                            </p:txEl>
                                          </p:spTgt>
                                        </p:tgtEl>
                                        <p:attrNameLst>
                                          <p:attrName>style.visibility</p:attrName>
                                        </p:attrNameLst>
                                      </p:cBhvr>
                                      <p:to>
                                        <p:strVal val="visible"/>
                                      </p:to>
                                    </p:set>
                                    <p:animEffect transition="in" filter="diamond(in)">
                                      <p:cBhvr>
                                        <p:cTn id="17" dur="500"/>
                                        <p:tgtEl>
                                          <p:spTgt spid="116739">
                                            <p:txEl>
                                              <p:pRg st="2" end="2"/>
                                            </p:txEl>
                                          </p:spTgt>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2" presetClass="entr" presetSubtype="4" fill="hold" nodeType="clickEffect">
                                  <p:stCondLst>
                                    <p:cond delay="0"/>
                                  </p:stCondLst>
                                  <p:childTnLst>
                                    <p:set>
                                      <p:cBhvr>
                                        <p:cTn id="21" dur="1" fill="hold">
                                          <p:stCondLst>
                                            <p:cond delay="0"/>
                                          </p:stCondLst>
                                        </p:cTn>
                                        <p:tgtEl>
                                          <p:spTgt spid="116739">
                                            <p:txEl>
                                              <p:pRg st="3" end="3"/>
                                            </p:txEl>
                                          </p:spTgt>
                                        </p:tgtEl>
                                        <p:attrNameLst>
                                          <p:attrName>style.visibility</p:attrName>
                                        </p:attrNameLst>
                                      </p:cBhvr>
                                      <p:to>
                                        <p:strVal val="visible"/>
                                      </p:to>
                                    </p:set>
                                    <p:anim calcmode="lin" valueType="num">
                                      <p:cBhvr additive="base">
                                        <p:cTn id="22" dur="500" fill="hold"/>
                                        <p:tgtEl>
                                          <p:spTgt spid="116739">
                                            <p:txEl>
                                              <p:pRg st="3" end="3"/>
                                            </p:txEl>
                                          </p:spTgt>
                                        </p:tgtEl>
                                        <p:attrNameLst>
                                          <p:attrName>ppt_x</p:attrName>
                                        </p:attrNameLst>
                                      </p:cBhvr>
                                      <p:tavLst>
                                        <p:tav tm="0">
                                          <p:val>
                                            <p:strVal val="#ppt_x"/>
                                          </p:val>
                                        </p:tav>
                                        <p:tav tm="100000">
                                          <p:val>
                                            <p:strVal val="#ppt_x"/>
                                          </p:val>
                                        </p:tav>
                                      </p:tavLst>
                                    </p:anim>
                                    <p:anim calcmode="lin" valueType="num">
                                      <p:cBhvr additive="base">
                                        <p:cTn id="23" dur="500" fill="hold"/>
                                        <p:tgtEl>
                                          <p:spTgt spid="116739">
                                            <p:txEl>
                                              <p:pRg st="3" end="3"/>
                                            </p:txEl>
                                          </p:spTgt>
                                        </p:tgtEl>
                                        <p:attrNameLst>
                                          <p:attrName>ppt_y</p:attrName>
                                        </p:attrNameLst>
                                      </p:cBhvr>
                                      <p:tavLst>
                                        <p:tav tm="0">
                                          <p:val>
                                            <p:strVal val="1+#ppt_h/2"/>
                                          </p:val>
                                        </p:tav>
                                        <p:tav tm="100000">
                                          <p:val>
                                            <p:strVal val="#ppt_y"/>
                                          </p:val>
                                        </p:tav>
                                      </p:tavLst>
                                    </p:anim>
                                  </p:childTnLst>
                                </p:cTn>
                              </p:par>
                            </p:childTnLst>
                          </p:cTn>
                        </p:par>
                      </p:childTnLst>
                    </p:cTn>
                  </p:par>
                  <p:par>
                    <p:cTn id="24" fill="hold" nodeType="clickPar">
                      <p:stCondLst>
                        <p:cond delay="indefinite"/>
                      </p:stCondLst>
                      <p:childTnLst>
                        <p:par>
                          <p:cTn id="25" fill="hold" nodeType="withGroup">
                            <p:stCondLst>
                              <p:cond delay="0"/>
                            </p:stCondLst>
                            <p:childTnLst>
                              <p:par>
                                <p:cTn id="26" presetID="8" presetClass="entr" presetSubtype="16" fill="hold" nodeType="clickEffect">
                                  <p:stCondLst>
                                    <p:cond delay="0"/>
                                  </p:stCondLst>
                                  <p:childTnLst>
                                    <p:set>
                                      <p:cBhvr>
                                        <p:cTn id="27" dur="1" fill="hold">
                                          <p:stCondLst>
                                            <p:cond delay="0"/>
                                          </p:stCondLst>
                                        </p:cTn>
                                        <p:tgtEl>
                                          <p:spTgt spid="116740"/>
                                        </p:tgtEl>
                                        <p:attrNameLst>
                                          <p:attrName>style.visibility</p:attrName>
                                        </p:attrNameLst>
                                      </p:cBhvr>
                                      <p:to>
                                        <p:strVal val="visible"/>
                                      </p:to>
                                    </p:set>
                                    <p:animEffect transition="in" filter="diamond(in)">
                                      <p:cBhvr>
                                        <p:cTn id="28" dur="500"/>
                                        <p:tgtEl>
                                          <p:spTgt spid="1167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2.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41993" name="Rectangle 41992">
            <a:extLst>
              <a:ext uri="{FF2B5EF4-FFF2-40B4-BE49-F238E27FC236}">
                <a16:creationId xmlns:a16="http://schemas.microsoft.com/office/drawing/2014/main" id="{21739CA5-F0F5-48E1-8E8C-F24B71827E4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3324"/>
            <a:ext cx="12192000" cy="6861324"/>
          </a:xfrm>
          <a:prstGeom prst="rect">
            <a:avLst/>
          </a:prstGeom>
          <a:solidFill>
            <a:srgbClr val="C8CA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995" name="Rounded Rectangle 3">
            <a:extLst>
              <a:ext uri="{FF2B5EF4-FFF2-40B4-BE49-F238E27FC236}">
                <a16:creationId xmlns:a16="http://schemas.microsoft.com/office/drawing/2014/main" id="{3EAD2937-F230-41D4-B9C5-975B129BFC20}"/>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646745" y="640080"/>
            <a:ext cx="10920415" cy="5577818"/>
          </a:xfrm>
          <a:prstGeom prst="roundRect">
            <a:avLst>
              <a:gd name="adj" fmla="val 0"/>
            </a:avLst>
          </a:prstGeom>
          <a:solidFill>
            <a:srgbClr val="FFFFFF"/>
          </a:solidFill>
          <a:ln w="9525">
            <a:solidFill>
              <a:srgbClr val="C8CACA"/>
            </a:solidFill>
          </a:ln>
          <a:effectLst>
            <a:outerShdw blurRad="57150" dist="19050" dir="5400000" algn="t" rotWithShape="0">
              <a:prstClr val="black">
                <a:alpha val="63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997" name="Rectangle 41996">
            <a:extLst>
              <a:ext uri="{FF2B5EF4-FFF2-40B4-BE49-F238E27FC236}">
                <a16:creationId xmlns:a16="http://schemas.microsoft.com/office/drawing/2014/main" id="{CCD444A3-C338-4886-B7F1-4BA2AF46EB64}"/>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968024" y="960109"/>
            <a:ext cx="10277856" cy="493776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986" name="Rectangle 2">
            <a:extLst>
              <a:ext uri="{FF2B5EF4-FFF2-40B4-BE49-F238E27FC236}">
                <a16:creationId xmlns:a16="http://schemas.microsoft.com/office/drawing/2014/main" id="{FF735F70-E6FE-B13F-EF41-9D182945AE77}"/>
              </a:ext>
            </a:extLst>
          </p:cNvPr>
          <p:cNvSpPr>
            <a:spLocks noGrp="1" noChangeArrowheads="1"/>
          </p:cNvSpPr>
          <p:nvPr>
            <p:ph type="title"/>
          </p:nvPr>
        </p:nvSpPr>
        <p:spPr>
          <a:xfrm>
            <a:off x="994985" y="1309818"/>
            <a:ext cx="11218920" cy="1041901"/>
          </a:xfrm>
        </p:spPr>
        <p:txBody>
          <a:bodyPr>
            <a:noAutofit/>
          </a:bodyPr>
          <a:lstStyle/>
          <a:p>
            <a:pPr eaLnBrk="1" hangingPunct="1"/>
            <a:r>
              <a:rPr lang="en-US" altLang="en-US" sz="2800" b="1" i="1" dirty="0">
                <a:latin typeface="VNI-Souvir" pitchFamily="2" charset="0"/>
              </a:rPr>
              <a:t>a)   </a:t>
            </a:r>
            <a:r>
              <a:rPr lang="en-US" altLang="en-US" sz="2800" b="1" i="1" dirty="0" err="1">
                <a:latin typeface="VNI-Souvir" pitchFamily="2" charset="0"/>
              </a:rPr>
              <a:t>Phöông</a:t>
            </a:r>
            <a:r>
              <a:rPr lang="en-US" altLang="en-US" sz="2800" b="1" i="1" dirty="0">
                <a:latin typeface="VNI-Souvir" pitchFamily="2" charset="0"/>
              </a:rPr>
              <a:t> </a:t>
            </a:r>
            <a:r>
              <a:rPr lang="en-US" altLang="en-US" sz="2800" b="1" i="1" dirty="0" err="1">
                <a:latin typeface="VNI-Souvir" pitchFamily="2" charset="0"/>
              </a:rPr>
              <a:t>phaùp</a:t>
            </a:r>
            <a:r>
              <a:rPr lang="en-US" altLang="en-US" sz="2800" b="1" i="1" dirty="0">
                <a:latin typeface="VNI-Souvir" pitchFamily="2" charset="0"/>
              </a:rPr>
              <a:t> </a:t>
            </a:r>
            <a:r>
              <a:rPr lang="en-US" altLang="en-US" sz="2800" b="1" i="1" dirty="0" err="1">
                <a:latin typeface="VNI-Souvir" pitchFamily="2" charset="0"/>
              </a:rPr>
              <a:t>coå</a:t>
            </a:r>
            <a:r>
              <a:rPr lang="en-US" altLang="en-US" sz="2800" b="1" i="1" dirty="0">
                <a:latin typeface="VNI-Souvir" pitchFamily="2" charset="0"/>
              </a:rPr>
              <a:t> </a:t>
            </a:r>
            <a:r>
              <a:rPr lang="en-US" altLang="en-US" sz="2800" b="1" i="1" dirty="0" err="1">
                <a:latin typeface="VNI-Souvir" pitchFamily="2" charset="0"/>
              </a:rPr>
              <a:t>ñieån</a:t>
            </a:r>
            <a:r>
              <a:rPr lang="en-US" altLang="en-US" sz="2800" b="1" i="1" dirty="0">
                <a:latin typeface="VNI-Souvir" pitchFamily="2" charset="0"/>
              </a:rPr>
              <a:t>: </a:t>
            </a:r>
            <a:r>
              <a:rPr lang="en-US" altLang="en-US" sz="2800" b="1" i="1" dirty="0" err="1">
                <a:latin typeface="VNI-Souvir" pitchFamily="2" charset="0"/>
              </a:rPr>
              <a:t>döïa</a:t>
            </a:r>
            <a:r>
              <a:rPr lang="en-US" altLang="en-US" sz="2800" b="1" i="1" dirty="0">
                <a:latin typeface="VNI-Souvir" pitchFamily="2" charset="0"/>
              </a:rPr>
              <a:t> </a:t>
            </a:r>
            <a:r>
              <a:rPr lang="en-US" altLang="en-US" sz="2800" b="1" i="1" dirty="0" err="1">
                <a:latin typeface="VNI-Souvir" pitchFamily="2" charset="0"/>
              </a:rPr>
              <a:t>vaøo</a:t>
            </a:r>
            <a:r>
              <a:rPr lang="en-US" altLang="en-US" sz="2800" b="1" i="1" dirty="0">
                <a:latin typeface="VNI-Souvir" pitchFamily="2" charset="0"/>
              </a:rPr>
              <a:t> </a:t>
            </a:r>
            <a:r>
              <a:rPr lang="en-US" altLang="en-US" sz="2800" b="1" i="1" dirty="0" err="1">
                <a:latin typeface="VNI-Souvir" pitchFamily="2" charset="0"/>
              </a:rPr>
              <a:t>naêng</a:t>
            </a:r>
            <a:r>
              <a:rPr lang="en-US" altLang="en-US" sz="2800" b="1" i="1" dirty="0">
                <a:latin typeface="VNI-Souvir" pitchFamily="2" charset="0"/>
              </a:rPr>
              <a:t> </a:t>
            </a:r>
            <a:r>
              <a:rPr lang="en-US" altLang="en-US" sz="2800" b="1" i="1" dirty="0" err="1">
                <a:latin typeface="VNI-Souvir" pitchFamily="2" charset="0"/>
              </a:rPr>
              <a:t>suaát</a:t>
            </a:r>
            <a:r>
              <a:rPr lang="en-US" altLang="en-US" sz="2800" b="1" i="1" dirty="0">
                <a:latin typeface="VNI-Souvir" pitchFamily="2" charset="0"/>
              </a:rPr>
              <a:t> </a:t>
            </a:r>
            <a:r>
              <a:rPr lang="en-US" altLang="en-US" sz="2800" b="1" i="1" dirty="0" err="1">
                <a:latin typeface="VNI-Souvir" pitchFamily="2" charset="0"/>
              </a:rPr>
              <a:t>bieân</a:t>
            </a:r>
            <a:br>
              <a:rPr lang="en-US" altLang="en-US" sz="2800" b="1" i="1" dirty="0">
                <a:latin typeface="VNI-Souvir" pitchFamily="2" charset="0"/>
              </a:rPr>
            </a:br>
            <a:endParaRPr lang="en-US" altLang="en-US" sz="2800" b="1" i="1" dirty="0">
              <a:latin typeface="VNI-Souvir" pitchFamily="2" charset="0"/>
            </a:endParaRPr>
          </a:p>
        </p:txBody>
      </p:sp>
      <p:sp>
        <p:nvSpPr>
          <p:cNvPr id="41987" name="Rectangle 3">
            <a:extLst>
              <a:ext uri="{FF2B5EF4-FFF2-40B4-BE49-F238E27FC236}">
                <a16:creationId xmlns:a16="http://schemas.microsoft.com/office/drawing/2014/main" id="{892D51BF-8288-5E55-2A40-47D57F760B4F}"/>
              </a:ext>
            </a:extLst>
          </p:cNvPr>
          <p:cNvSpPr>
            <a:spLocks noGrp="1" noChangeArrowheads="1"/>
          </p:cNvSpPr>
          <p:nvPr>
            <p:ph type="body" sz="half" idx="1"/>
          </p:nvPr>
        </p:nvSpPr>
        <p:spPr>
          <a:xfrm>
            <a:off x="862082" y="2362443"/>
            <a:ext cx="3976509" cy="2699968"/>
          </a:xfrm>
        </p:spPr>
        <p:txBody>
          <a:bodyPr>
            <a:noAutofit/>
          </a:bodyPr>
          <a:lstStyle/>
          <a:p>
            <a:pPr eaLnBrk="1" hangingPunct="1"/>
            <a:r>
              <a:rPr lang="en-US" altLang="en-US" dirty="0">
                <a:latin typeface="VNI-Souvir" pitchFamily="2" charset="0"/>
              </a:rPr>
              <a:t>Trong VD </a:t>
            </a:r>
            <a:r>
              <a:rPr lang="en-US" altLang="en-US" dirty="0" err="1">
                <a:latin typeface="VNI-Souvir" pitchFamily="2" charset="0"/>
              </a:rPr>
              <a:t>treân</a:t>
            </a:r>
            <a:r>
              <a:rPr lang="en-US" altLang="en-US" dirty="0">
                <a:latin typeface="VNI-Souvir" pitchFamily="2" charset="0"/>
              </a:rPr>
              <a:t> </a:t>
            </a:r>
            <a:r>
              <a:rPr lang="en-US" altLang="en-US" dirty="0" err="1">
                <a:latin typeface="VNI-Souvir" pitchFamily="2" charset="0"/>
              </a:rPr>
              <a:t>coù</a:t>
            </a:r>
            <a:r>
              <a:rPr lang="en-US" altLang="en-US" dirty="0">
                <a:latin typeface="VNI-Souvir" pitchFamily="2" charset="0"/>
              </a:rPr>
              <a:t> 4 </a:t>
            </a:r>
            <a:r>
              <a:rPr lang="en-US" altLang="en-US" dirty="0" err="1">
                <a:latin typeface="VNI-Souvir" pitchFamily="2" charset="0"/>
              </a:rPr>
              <a:t>caëp</a:t>
            </a:r>
            <a:r>
              <a:rPr lang="en-US" altLang="en-US" dirty="0">
                <a:latin typeface="VNI-Souvir" pitchFamily="2" charset="0"/>
              </a:rPr>
              <a:t> </a:t>
            </a:r>
            <a:r>
              <a:rPr lang="en-US" altLang="en-US" dirty="0" err="1">
                <a:latin typeface="VNI-Souvir" pitchFamily="2" charset="0"/>
              </a:rPr>
              <a:t>thoûa</a:t>
            </a:r>
            <a:r>
              <a:rPr lang="en-US" altLang="en-US" dirty="0">
                <a:latin typeface="VNI-Souvir" pitchFamily="2" charset="0"/>
              </a:rPr>
              <a:t> </a:t>
            </a:r>
            <a:r>
              <a:rPr lang="en-US" altLang="en-US" dirty="0" err="1">
                <a:latin typeface="VNI-Souvir" pitchFamily="2" charset="0"/>
              </a:rPr>
              <a:t>ÑK</a:t>
            </a:r>
            <a:r>
              <a:rPr lang="en-US" altLang="en-US" dirty="0">
                <a:latin typeface="VNI-Souvir" pitchFamily="2" charset="0"/>
              </a:rPr>
              <a:t> (1):</a:t>
            </a:r>
          </a:p>
          <a:p>
            <a:pPr eaLnBrk="1" hangingPunct="1"/>
            <a:r>
              <a:rPr lang="en-US" altLang="en-US" dirty="0">
                <a:latin typeface="VNI-Souvir" pitchFamily="2" charset="0"/>
              </a:rPr>
              <a:t>K = 1 </a:t>
            </a:r>
            <a:r>
              <a:rPr lang="en-US" altLang="en-US" dirty="0" err="1">
                <a:latin typeface="VNI-Souvir" pitchFamily="2" charset="0"/>
              </a:rPr>
              <a:t>vaø</a:t>
            </a:r>
            <a:r>
              <a:rPr lang="en-US" altLang="en-US" dirty="0">
                <a:latin typeface="VNI-Souvir" pitchFamily="2" charset="0"/>
              </a:rPr>
              <a:t> L = 1</a:t>
            </a:r>
          </a:p>
          <a:p>
            <a:pPr eaLnBrk="1" hangingPunct="1"/>
            <a:r>
              <a:rPr lang="en-US" altLang="en-US" dirty="0">
                <a:latin typeface="VNI-Souvir" pitchFamily="2" charset="0"/>
              </a:rPr>
              <a:t>K = 2 </a:t>
            </a:r>
            <a:r>
              <a:rPr lang="en-US" altLang="en-US" dirty="0" err="1">
                <a:latin typeface="VNI-Souvir" pitchFamily="2" charset="0"/>
              </a:rPr>
              <a:t>vaø</a:t>
            </a:r>
            <a:r>
              <a:rPr lang="en-US" altLang="en-US" dirty="0">
                <a:latin typeface="VNI-Souvir" pitchFamily="2" charset="0"/>
              </a:rPr>
              <a:t> L = 2</a:t>
            </a:r>
          </a:p>
          <a:p>
            <a:pPr eaLnBrk="1" hangingPunct="1"/>
            <a:r>
              <a:rPr lang="en-US" altLang="en-US" dirty="0">
                <a:latin typeface="VNI-Souvir" pitchFamily="2" charset="0"/>
              </a:rPr>
              <a:t>K = 4 </a:t>
            </a:r>
            <a:r>
              <a:rPr lang="en-US" altLang="en-US" dirty="0" err="1">
                <a:latin typeface="VNI-Souvir" pitchFamily="2" charset="0"/>
              </a:rPr>
              <a:t>vaø</a:t>
            </a:r>
            <a:r>
              <a:rPr lang="en-US" altLang="en-US" dirty="0">
                <a:latin typeface="VNI-Souvir" pitchFamily="2" charset="0"/>
              </a:rPr>
              <a:t> L = 5</a:t>
            </a:r>
          </a:p>
          <a:p>
            <a:pPr eaLnBrk="1" hangingPunct="1"/>
            <a:r>
              <a:rPr lang="en-US" altLang="en-US" dirty="0">
                <a:latin typeface="VNI-Souvir" pitchFamily="2" charset="0"/>
              </a:rPr>
              <a:t>K = 6 </a:t>
            </a:r>
            <a:r>
              <a:rPr lang="en-US" altLang="en-US" dirty="0" err="1">
                <a:latin typeface="VNI-Souvir" pitchFamily="2" charset="0"/>
              </a:rPr>
              <a:t>vaø</a:t>
            </a:r>
            <a:r>
              <a:rPr lang="en-US" altLang="en-US" dirty="0">
                <a:latin typeface="VNI-Souvir" pitchFamily="2" charset="0"/>
              </a:rPr>
              <a:t> L = 8 </a:t>
            </a:r>
          </a:p>
        </p:txBody>
      </p:sp>
      <p:sp>
        <p:nvSpPr>
          <p:cNvPr id="41988" name="Rectangle 4">
            <a:extLst>
              <a:ext uri="{FF2B5EF4-FFF2-40B4-BE49-F238E27FC236}">
                <a16:creationId xmlns:a16="http://schemas.microsoft.com/office/drawing/2014/main" id="{D588A062-5EF4-AE97-49B6-192FD578833A}"/>
              </a:ext>
            </a:extLst>
          </p:cNvPr>
          <p:cNvSpPr>
            <a:spLocks noGrp="1" noChangeArrowheads="1"/>
          </p:cNvSpPr>
          <p:nvPr>
            <p:ph type="body" sz="half" idx="2"/>
          </p:nvPr>
        </p:nvSpPr>
        <p:spPr>
          <a:xfrm>
            <a:off x="4838591" y="2309946"/>
            <a:ext cx="6719709" cy="2699968"/>
          </a:xfrm>
        </p:spPr>
        <p:txBody>
          <a:bodyPr>
            <a:noAutofit/>
          </a:bodyPr>
          <a:lstStyle/>
          <a:p>
            <a:pPr eaLnBrk="1" hangingPunct="1"/>
            <a:r>
              <a:rPr lang="en-US" altLang="en-US" dirty="0" err="1">
                <a:latin typeface="VNI-Souvir" pitchFamily="2" charset="0"/>
              </a:rPr>
              <a:t>ÑK</a:t>
            </a:r>
            <a:r>
              <a:rPr lang="en-US" altLang="en-US" dirty="0">
                <a:latin typeface="VNI-Souvir" pitchFamily="2" charset="0"/>
              </a:rPr>
              <a:t> (2):</a:t>
            </a:r>
          </a:p>
          <a:p>
            <a:pPr eaLnBrk="1" hangingPunct="1"/>
            <a:endParaRPr lang="en-US" altLang="en-US" dirty="0">
              <a:latin typeface="VNI-Souvir" pitchFamily="2" charset="0"/>
            </a:endParaRPr>
          </a:p>
          <a:p>
            <a:pPr eaLnBrk="1" hangingPunct="1"/>
            <a:r>
              <a:rPr lang="en-US" altLang="en-US" dirty="0">
                <a:latin typeface="VNI-Souvir" pitchFamily="2" charset="0"/>
              </a:rPr>
              <a:t>1*2+1*1= 3$</a:t>
            </a:r>
          </a:p>
          <a:p>
            <a:pPr eaLnBrk="1" hangingPunct="1"/>
            <a:r>
              <a:rPr lang="en-US" altLang="en-US" dirty="0">
                <a:latin typeface="VNI-Souvir" pitchFamily="2" charset="0"/>
              </a:rPr>
              <a:t>2*2+2*1= 6$</a:t>
            </a:r>
          </a:p>
          <a:p>
            <a:pPr eaLnBrk="1" hangingPunct="1"/>
            <a:r>
              <a:rPr lang="en-US" altLang="en-US" dirty="0">
                <a:latin typeface="VNI-Souvir" pitchFamily="2" charset="0"/>
              </a:rPr>
              <a:t>4*2+5*1 =13$</a:t>
            </a:r>
          </a:p>
          <a:p>
            <a:pPr eaLnBrk="1" hangingPunct="1"/>
            <a:r>
              <a:rPr lang="en-US" altLang="en-US" dirty="0">
                <a:latin typeface="VNI-Souvir" pitchFamily="2" charset="0"/>
              </a:rPr>
              <a:t>6*2+8*1 =20$</a:t>
            </a:r>
          </a:p>
          <a:p>
            <a:pPr eaLnBrk="1" hangingPunct="1"/>
            <a:r>
              <a:rPr lang="en-US" altLang="en-US" dirty="0">
                <a:latin typeface="VNI-Souvir" pitchFamily="2" charset="0"/>
                <a:sym typeface="Symbol" panose="05050102010706020507" pitchFamily="18" charset="2"/>
              </a:rPr>
              <a:t></a:t>
            </a:r>
            <a:r>
              <a:rPr lang="en-US" altLang="en-US" dirty="0" err="1">
                <a:latin typeface="VNI-Souvir" pitchFamily="2" charset="0"/>
                <a:sym typeface="Symbol" panose="05050102010706020507" pitchFamily="18" charset="2"/>
              </a:rPr>
              <a:t>PASXTU</a:t>
            </a:r>
            <a:r>
              <a:rPr lang="en-US" altLang="en-US" dirty="0">
                <a:latin typeface="VNI-Souvir" pitchFamily="2" charset="0"/>
                <a:sym typeface="Symbol" panose="05050102010706020507" pitchFamily="18" charset="2"/>
              </a:rPr>
              <a:t>: K= 6, L=8; </a:t>
            </a:r>
            <a:r>
              <a:rPr lang="en-US" altLang="en-US" dirty="0" err="1">
                <a:latin typeface="VNI-Souvir" pitchFamily="2" charset="0"/>
                <a:sym typeface="Symbol" panose="05050102010706020507" pitchFamily="18" charset="2"/>
              </a:rPr>
              <a:t>Qmax</a:t>
            </a:r>
            <a:r>
              <a:rPr lang="en-US" altLang="en-US" dirty="0">
                <a:latin typeface="VNI-Souvir" pitchFamily="2" charset="0"/>
                <a:sym typeface="Symbol" panose="05050102010706020507" pitchFamily="18" charset="2"/>
              </a:rPr>
              <a:t> = 152 SP</a:t>
            </a:r>
          </a:p>
        </p:txBody>
      </p:sp>
    </p:spTree>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43017" name="Rectangle 43016">
            <a:extLst>
              <a:ext uri="{FF2B5EF4-FFF2-40B4-BE49-F238E27FC236}">
                <a16:creationId xmlns:a16="http://schemas.microsoft.com/office/drawing/2014/main" id="{7517A47C-B2E5-4B79-8061-D74B1311AF6E}"/>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useBgFill="1">
        <p:nvSpPr>
          <p:cNvPr id="43019" name="Freeform: Shape 43018">
            <a:extLst>
              <a:ext uri="{FF2B5EF4-FFF2-40B4-BE49-F238E27FC236}">
                <a16:creationId xmlns:a16="http://schemas.microsoft.com/office/drawing/2014/main" id="{C505E780-2083-4CB5-A42A-5E0E2908ECC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 y="0"/>
            <a:ext cx="4818889" cy="6858000"/>
          </a:xfrm>
          <a:custGeom>
            <a:avLst/>
            <a:gdLst>
              <a:gd name="connsiteX0" fmla="*/ 0 w 4818889"/>
              <a:gd name="connsiteY0" fmla="*/ 0 h 6858000"/>
              <a:gd name="connsiteX1" fmla="*/ 3605911 w 4818889"/>
              <a:gd name="connsiteY1" fmla="*/ 0 h 6858000"/>
              <a:gd name="connsiteX2" fmla="*/ 3668894 w 4818889"/>
              <a:gd name="connsiteY2" fmla="*/ 69271 h 6858000"/>
              <a:gd name="connsiteX3" fmla="*/ 4818889 w 4818889"/>
              <a:gd name="connsiteY3" fmla="*/ 3429000 h 6858000"/>
              <a:gd name="connsiteX4" fmla="*/ 3668894 w 4818889"/>
              <a:gd name="connsiteY4" fmla="*/ 6788730 h 6858000"/>
              <a:gd name="connsiteX5" fmla="*/ 3605911 w 4818889"/>
              <a:gd name="connsiteY5" fmla="*/ 6858000 h 6858000"/>
              <a:gd name="connsiteX6" fmla="*/ 0 w 4818889"/>
              <a:gd name="connsiteY6"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18889" h="6858000">
                <a:moveTo>
                  <a:pt x="0" y="0"/>
                </a:moveTo>
                <a:lnTo>
                  <a:pt x="3605911" y="0"/>
                </a:lnTo>
                <a:lnTo>
                  <a:pt x="3668894" y="69271"/>
                </a:lnTo>
                <a:cubicBezTo>
                  <a:pt x="4379420" y="929100"/>
                  <a:pt x="4818889" y="2116944"/>
                  <a:pt x="4818889" y="3429000"/>
                </a:cubicBezTo>
                <a:cubicBezTo>
                  <a:pt x="4818889" y="4741056"/>
                  <a:pt x="4379420" y="5928900"/>
                  <a:pt x="3668894" y="6788730"/>
                </a:cubicBezTo>
                <a:lnTo>
                  <a:pt x="3605911" y="6858000"/>
                </a:lnTo>
                <a:lnTo>
                  <a:pt x="0" y="6858000"/>
                </a:lnTo>
                <a:close/>
              </a:path>
            </a:pathLst>
          </a:custGeom>
          <a:ln w="9525">
            <a:solidFill>
              <a:srgbClr val="EFEFEF"/>
            </a:solidFill>
          </a:ln>
          <a:effectLst>
            <a:outerShdw blurRad="88900" dist="38100" algn="l" rotWithShape="0">
              <a:schemeClr val="bg1">
                <a:lumMod val="85000"/>
                <a:alpha val="5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useBgFill="1">
        <p:nvSpPr>
          <p:cNvPr id="43021" name="Freeform: Shape 43020">
            <a:extLst>
              <a:ext uri="{FF2B5EF4-FFF2-40B4-BE49-F238E27FC236}">
                <a16:creationId xmlns:a16="http://schemas.microsoft.com/office/drawing/2014/main" id="{D2C0AE1C-0118-41AE-8A10-7CDCBF10E96F}"/>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 y="0"/>
            <a:ext cx="4811477" cy="6858000"/>
          </a:xfrm>
          <a:custGeom>
            <a:avLst/>
            <a:gdLst>
              <a:gd name="connsiteX0" fmla="*/ 0 w 4811477"/>
              <a:gd name="connsiteY0" fmla="*/ 0 h 6858000"/>
              <a:gd name="connsiteX1" fmla="*/ 3598499 w 4811477"/>
              <a:gd name="connsiteY1" fmla="*/ 0 h 6858000"/>
              <a:gd name="connsiteX2" fmla="*/ 3661482 w 4811477"/>
              <a:gd name="connsiteY2" fmla="*/ 69271 h 6858000"/>
              <a:gd name="connsiteX3" fmla="*/ 4811477 w 4811477"/>
              <a:gd name="connsiteY3" fmla="*/ 3429000 h 6858000"/>
              <a:gd name="connsiteX4" fmla="*/ 3661482 w 4811477"/>
              <a:gd name="connsiteY4" fmla="*/ 6788730 h 6858000"/>
              <a:gd name="connsiteX5" fmla="*/ 3598499 w 4811477"/>
              <a:gd name="connsiteY5" fmla="*/ 6858000 h 6858000"/>
              <a:gd name="connsiteX6" fmla="*/ 0 w 4811477"/>
              <a:gd name="connsiteY6"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11477" h="6858000">
                <a:moveTo>
                  <a:pt x="0" y="0"/>
                </a:moveTo>
                <a:lnTo>
                  <a:pt x="3598499" y="0"/>
                </a:lnTo>
                <a:lnTo>
                  <a:pt x="3661482" y="69271"/>
                </a:lnTo>
                <a:cubicBezTo>
                  <a:pt x="4372008" y="929100"/>
                  <a:pt x="4811477" y="2116944"/>
                  <a:pt x="4811477" y="3429000"/>
                </a:cubicBezTo>
                <a:cubicBezTo>
                  <a:pt x="4811477" y="4741056"/>
                  <a:pt x="4372008" y="5928900"/>
                  <a:pt x="3661482" y="6788730"/>
                </a:cubicBezTo>
                <a:lnTo>
                  <a:pt x="3598499" y="6858000"/>
                </a:lnTo>
                <a:lnTo>
                  <a:pt x="0" y="6858000"/>
                </a:lnTo>
                <a:close/>
              </a:path>
            </a:pathLst>
          </a:custGeom>
          <a:ln w="9525">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3010" name="Rectangle 2">
            <a:extLst>
              <a:ext uri="{FF2B5EF4-FFF2-40B4-BE49-F238E27FC236}">
                <a16:creationId xmlns:a16="http://schemas.microsoft.com/office/drawing/2014/main" id="{B52C7B44-5BAC-2A20-6928-023096FBEB15}"/>
              </a:ext>
            </a:extLst>
          </p:cNvPr>
          <p:cNvSpPr>
            <a:spLocks noGrp="1" noChangeArrowheads="1"/>
          </p:cNvSpPr>
          <p:nvPr>
            <p:ph type="title"/>
          </p:nvPr>
        </p:nvSpPr>
        <p:spPr>
          <a:xfrm>
            <a:off x="689525" y="1156716"/>
            <a:ext cx="3602736" cy="4526280"/>
          </a:xfrm>
        </p:spPr>
        <p:txBody>
          <a:bodyPr>
            <a:normAutofit/>
          </a:bodyPr>
          <a:lstStyle/>
          <a:p>
            <a:pPr algn="ctr" eaLnBrk="1" hangingPunct="1"/>
            <a:r>
              <a:rPr lang="en-US" altLang="en-US" sz="4000" b="1" i="1" dirty="0">
                <a:latin typeface="VNI-Souvir" pitchFamily="2" charset="0"/>
              </a:rPr>
              <a:t>b. </a:t>
            </a:r>
            <a:r>
              <a:rPr lang="en-US" altLang="en-US" sz="4000" b="1" i="1" dirty="0" err="1">
                <a:latin typeface="VNI-Souvir" pitchFamily="2" charset="0"/>
              </a:rPr>
              <a:t>Phöông</a:t>
            </a:r>
            <a:r>
              <a:rPr lang="en-US" altLang="en-US" sz="4000" b="1" i="1" dirty="0">
                <a:latin typeface="VNI-Souvir" pitchFamily="2" charset="0"/>
              </a:rPr>
              <a:t> </a:t>
            </a:r>
            <a:r>
              <a:rPr lang="en-US" altLang="en-US" sz="4000" b="1" i="1" dirty="0" err="1">
                <a:latin typeface="VNI-Souvir" pitchFamily="2" charset="0"/>
              </a:rPr>
              <a:t>phaùp</a:t>
            </a:r>
            <a:r>
              <a:rPr lang="en-US" altLang="en-US" sz="4000" b="1" i="1" dirty="0">
                <a:latin typeface="VNI-Souvir" pitchFamily="2" charset="0"/>
              </a:rPr>
              <a:t> </a:t>
            </a:r>
            <a:r>
              <a:rPr lang="en-US" altLang="en-US" sz="4000" b="1" i="1" dirty="0" err="1">
                <a:latin typeface="VNI-Souvir" pitchFamily="2" charset="0"/>
              </a:rPr>
              <a:t>hình</a:t>
            </a:r>
            <a:r>
              <a:rPr lang="en-US" altLang="en-US" sz="4000" b="1" i="1" dirty="0">
                <a:latin typeface="VNI-Souvir" pitchFamily="2" charset="0"/>
              </a:rPr>
              <a:t> </a:t>
            </a:r>
            <a:r>
              <a:rPr lang="en-US" altLang="en-US" sz="4000" b="1" i="1" dirty="0" err="1">
                <a:latin typeface="VNI-Souvir" pitchFamily="2" charset="0"/>
              </a:rPr>
              <a:t>hoïc</a:t>
            </a:r>
            <a:r>
              <a:rPr lang="en-US" altLang="en-US" sz="4000" b="1" i="1" dirty="0">
                <a:latin typeface="VNI-Souvir" pitchFamily="2" charset="0"/>
              </a:rPr>
              <a:t>: </a:t>
            </a:r>
            <a:br>
              <a:rPr lang="en-US" altLang="en-US" sz="4000" b="1" i="1" dirty="0">
                <a:latin typeface="VNI-Souvir" pitchFamily="2" charset="0"/>
              </a:rPr>
            </a:br>
            <a:endParaRPr lang="en-US" altLang="en-US" sz="4000" b="1" i="1" dirty="0">
              <a:latin typeface="VNI-Souvir" pitchFamily="2" charset="0"/>
            </a:endParaRPr>
          </a:p>
        </p:txBody>
      </p:sp>
      <p:sp>
        <p:nvSpPr>
          <p:cNvPr id="43023" name="Rectangle 43022">
            <a:extLst>
              <a:ext uri="{FF2B5EF4-FFF2-40B4-BE49-F238E27FC236}">
                <a16:creationId xmlns:a16="http://schemas.microsoft.com/office/drawing/2014/main" id="{463EEC44-1BA3-44ED-81FC-A644B04B2A44}"/>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3081528"/>
            <a:ext cx="128016" cy="704088"/>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graphicFrame>
        <p:nvGraphicFramePr>
          <p:cNvPr id="43013" name="Rectangle 3">
            <a:extLst>
              <a:ext uri="{FF2B5EF4-FFF2-40B4-BE49-F238E27FC236}">
                <a16:creationId xmlns:a16="http://schemas.microsoft.com/office/drawing/2014/main" id="{C417D818-8BCE-AAD0-E0B8-E76B0B694685}"/>
              </a:ext>
            </a:extLst>
          </p:cNvPr>
          <p:cNvGraphicFramePr/>
          <p:nvPr>
            <p:extLst>
              <p:ext uri="{D42A27DB-BD31-4B8C-83A1-F6EECF244321}">
                <p14:modId xmlns:p14="http://schemas.microsoft.com/office/powerpoint/2010/main" val="360256915"/>
              </p:ext>
            </p:extLst>
          </p:nvPr>
        </p:nvGraphicFramePr>
        <p:xfrm>
          <a:off x="5371253" y="672084"/>
          <a:ext cx="6364224" cy="5513832"/>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19816" name="Rectangle 119815">
            <a:extLst>
              <a:ext uri="{FF2B5EF4-FFF2-40B4-BE49-F238E27FC236}">
                <a16:creationId xmlns:a16="http://schemas.microsoft.com/office/drawing/2014/main" id="{907EF6B7-1338-4443-8C46-6A318D952DF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48" y="0"/>
            <a:ext cx="12188952"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9818" name="Freeform: Shape 119817">
            <a:extLst>
              <a:ext uri="{FF2B5EF4-FFF2-40B4-BE49-F238E27FC236}">
                <a16:creationId xmlns:a16="http://schemas.microsoft.com/office/drawing/2014/main" id="{DAAE4CDD-124C-4DCF-9584-B6033B545DD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 y="0"/>
            <a:ext cx="4167271" cy="6858000"/>
          </a:xfrm>
          <a:custGeom>
            <a:avLst/>
            <a:gdLst>
              <a:gd name="connsiteX0" fmla="*/ 0 w 4167271"/>
              <a:gd name="connsiteY0" fmla="*/ 0 h 6858000"/>
              <a:gd name="connsiteX1" fmla="*/ 2259550 w 4167271"/>
              <a:gd name="connsiteY1" fmla="*/ 0 h 6858000"/>
              <a:gd name="connsiteX2" fmla="*/ 2387803 w 4167271"/>
              <a:gd name="connsiteY2" fmla="*/ 82222 h 6858000"/>
              <a:gd name="connsiteX3" fmla="*/ 4167271 w 4167271"/>
              <a:gd name="connsiteY3" fmla="*/ 3429000 h 6858000"/>
              <a:gd name="connsiteX4" fmla="*/ 2387803 w 4167271"/>
              <a:gd name="connsiteY4" fmla="*/ 6775779 h 6858000"/>
              <a:gd name="connsiteX5" fmla="*/ 2259550 w 4167271"/>
              <a:gd name="connsiteY5" fmla="*/ 6858000 h 6858000"/>
              <a:gd name="connsiteX6" fmla="*/ 0 w 4167271"/>
              <a:gd name="connsiteY6"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67271" h="6858000">
                <a:moveTo>
                  <a:pt x="0" y="0"/>
                </a:moveTo>
                <a:lnTo>
                  <a:pt x="2259550" y="0"/>
                </a:lnTo>
                <a:lnTo>
                  <a:pt x="2387803" y="82222"/>
                </a:lnTo>
                <a:cubicBezTo>
                  <a:pt x="3461407" y="807534"/>
                  <a:pt x="4167271" y="2035835"/>
                  <a:pt x="4167271" y="3429000"/>
                </a:cubicBezTo>
                <a:cubicBezTo>
                  <a:pt x="4167271" y="4822165"/>
                  <a:pt x="3461407" y="6050467"/>
                  <a:pt x="2387803" y="6775779"/>
                </a:cubicBezTo>
                <a:lnTo>
                  <a:pt x="2259550" y="6858000"/>
                </a:lnTo>
                <a:lnTo>
                  <a:pt x="0" y="6858000"/>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034" name="Rectangle 2">
            <a:extLst>
              <a:ext uri="{FF2B5EF4-FFF2-40B4-BE49-F238E27FC236}">
                <a16:creationId xmlns:a16="http://schemas.microsoft.com/office/drawing/2014/main" id="{4D165967-8B49-E04D-ADAD-5172ADC81FCA}"/>
              </a:ext>
            </a:extLst>
          </p:cNvPr>
          <p:cNvSpPr>
            <a:spLocks noGrp="1" noChangeArrowheads="1"/>
          </p:cNvSpPr>
          <p:nvPr>
            <p:ph type="title"/>
          </p:nvPr>
        </p:nvSpPr>
        <p:spPr>
          <a:xfrm>
            <a:off x="483436" y="1153571"/>
            <a:ext cx="3200400" cy="4461163"/>
          </a:xfrm>
        </p:spPr>
        <p:txBody>
          <a:bodyPr>
            <a:normAutofit/>
          </a:bodyPr>
          <a:lstStyle/>
          <a:p>
            <a:pPr algn="ctr" eaLnBrk="1" hangingPunct="1"/>
            <a:r>
              <a:rPr lang="en-US" altLang="en-US" b="1" i="1" dirty="0">
                <a:solidFill>
                  <a:srgbClr val="FFFFFF"/>
                </a:solidFill>
                <a:latin typeface="VNI-Souvir" pitchFamily="2" charset="0"/>
                <a:sym typeface="Symbol" panose="05050102010706020507" pitchFamily="18" charset="2"/>
              </a:rPr>
              <a:t></a:t>
            </a:r>
            <a:r>
              <a:rPr lang="en-US" altLang="en-US" b="1" i="1" dirty="0">
                <a:solidFill>
                  <a:srgbClr val="FFFFFF"/>
                </a:solidFill>
                <a:latin typeface="VNI-Souvir" pitchFamily="2" charset="0"/>
              </a:rPr>
              <a:t>.  </a:t>
            </a:r>
            <a:r>
              <a:rPr lang="en-US" altLang="en-US" b="1" i="1" dirty="0" err="1">
                <a:solidFill>
                  <a:srgbClr val="FFFFFF"/>
                </a:solidFill>
                <a:latin typeface="VNI-Souvir" pitchFamily="2" charset="0"/>
              </a:rPr>
              <a:t>Ñöôøng</a:t>
            </a:r>
            <a:r>
              <a:rPr lang="en-US" altLang="en-US" b="1" i="1" dirty="0">
                <a:solidFill>
                  <a:srgbClr val="FFFFFF"/>
                </a:solidFill>
                <a:latin typeface="VNI-Souvir" pitchFamily="2" charset="0"/>
              </a:rPr>
              <a:t> </a:t>
            </a:r>
            <a:r>
              <a:rPr lang="en-US" altLang="en-US" b="1" i="1" dirty="0" err="1">
                <a:solidFill>
                  <a:srgbClr val="FFFFFF"/>
                </a:solidFill>
                <a:latin typeface="VNI-Souvir" pitchFamily="2" charset="0"/>
              </a:rPr>
              <a:t>ñaúng</a:t>
            </a:r>
            <a:r>
              <a:rPr lang="en-US" altLang="en-US" b="1" i="1" dirty="0">
                <a:solidFill>
                  <a:srgbClr val="FFFFFF"/>
                </a:solidFill>
                <a:latin typeface="VNI-Souvir" pitchFamily="2" charset="0"/>
              </a:rPr>
              <a:t> </a:t>
            </a:r>
            <a:r>
              <a:rPr lang="en-US" altLang="en-US" b="1" i="1" dirty="0" err="1">
                <a:solidFill>
                  <a:srgbClr val="FFFFFF"/>
                </a:solidFill>
                <a:latin typeface="VNI-Souvir" pitchFamily="2" charset="0"/>
              </a:rPr>
              <a:t>löôïng</a:t>
            </a:r>
            <a:r>
              <a:rPr lang="en-US" altLang="en-US" b="1" i="1" dirty="0">
                <a:solidFill>
                  <a:srgbClr val="FFFFFF"/>
                </a:solidFill>
                <a:latin typeface="VNI-Souvir" pitchFamily="2" charset="0"/>
              </a:rPr>
              <a:t>:</a:t>
            </a:r>
            <a:br>
              <a:rPr lang="en-US" altLang="en-US" i="1" dirty="0">
                <a:solidFill>
                  <a:srgbClr val="FFFFFF"/>
                </a:solidFill>
                <a:latin typeface="VNI-Souvir" pitchFamily="2" charset="0"/>
              </a:rPr>
            </a:br>
            <a:endParaRPr lang="en-US" altLang="en-US" i="1" dirty="0">
              <a:solidFill>
                <a:srgbClr val="FFFFFF"/>
              </a:solidFill>
              <a:latin typeface="VNI-Souvir" pitchFamily="2" charset="0"/>
            </a:endParaRPr>
          </a:p>
        </p:txBody>
      </p:sp>
      <p:sp>
        <p:nvSpPr>
          <p:cNvPr id="119820" name="Arc 119819">
            <a:extLst>
              <a:ext uri="{FF2B5EF4-FFF2-40B4-BE49-F238E27FC236}">
                <a16:creationId xmlns:a16="http://schemas.microsoft.com/office/drawing/2014/main" id="{081E4A58-353D-44AE-B2FC-2A74E2E400F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V="1">
            <a:off x="7550402" y="2455479"/>
            <a:ext cx="4083433" cy="4083433"/>
          </a:xfrm>
          <a:prstGeom prst="arc">
            <a:avLst/>
          </a:prstGeom>
          <a:ln w="127000" cap="rnd">
            <a:solidFill>
              <a:schemeClr val="accent4"/>
            </a:solidFill>
            <a:prstDash val="das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19811" name="Rectangle 3">
            <a:extLst>
              <a:ext uri="{FF2B5EF4-FFF2-40B4-BE49-F238E27FC236}">
                <a16:creationId xmlns:a16="http://schemas.microsoft.com/office/drawing/2014/main" id="{531A6853-6396-82D2-4E9F-8370E2834765}"/>
              </a:ext>
            </a:extLst>
          </p:cNvPr>
          <p:cNvSpPr>
            <a:spLocks noGrp="1" noChangeArrowheads="1"/>
          </p:cNvSpPr>
          <p:nvPr>
            <p:ph type="body" idx="1"/>
          </p:nvPr>
        </p:nvSpPr>
        <p:spPr>
          <a:xfrm>
            <a:off x="4447308" y="591344"/>
            <a:ext cx="6906491" cy="5585619"/>
          </a:xfrm>
        </p:spPr>
        <p:txBody>
          <a:bodyPr anchor="ctr">
            <a:normAutofit/>
          </a:bodyPr>
          <a:lstStyle/>
          <a:p>
            <a:pPr eaLnBrk="1" hangingPunct="1"/>
            <a:r>
              <a:rPr lang="en-US" altLang="en-US" sz="3200" i="1" dirty="0" err="1">
                <a:latin typeface="VNI-Souvir" pitchFamily="2" charset="0"/>
              </a:rPr>
              <a:t>Khaùi</a:t>
            </a:r>
            <a:r>
              <a:rPr lang="en-US" altLang="en-US" sz="3200" i="1" dirty="0">
                <a:latin typeface="VNI-Souvir" pitchFamily="2" charset="0"/>
              </a:rPr>
              <a:t> </a:t>
            </a:r>
            <a:r>
              <a:rPr lang="en-US" altLang="en-US" sz="3200" i="1" dirty="0" err="1">
                <a:latin typeface="VNI-Souvir" pitchFamily="2" charset="0"/>
              </a:rPr>
              <a:t>nieäm</a:t>
            </a:r>
            <a:r>
              <a:rPr lang="en-US" altLang="en-US" sz="3200" dirty="0">
                <a:latin typeface="VNI-Souvir" pitchFamily="2" charset="0"/>
              </a:rPr>
              <a:t>:</a:t>
            </a:r>
          </a:p>
          <a:p>
            <a:pPr eaLnBrk="1" hangingPunct="1"/>
            <a:r>
              <a:rPr lang="en-US" altLang="en-US" sz="3200" dirty="0">
                <a:latin typeface="VNI-Souvir" pitchFamily="2" charset="0"/>
              </a:rPr>
              <a:t> </a:t>
            </a:r>
            <a:r>
              <a:rPr lang="en-US" altLang="en-US" sz="3200" b="1" i="1" dirty="0" err="1">
                <a:latin typeface="VNI-Souvir" pitchFamily="2" charset="0"/>
              </a:rPr>
              <a:t>Taäp</a:t>
            </a:r>
            <a:r>
              <a:rPr lang="en-US" altLang="en-US" sz="3200" b="1" i="1" dirty="0">
                <a:latin typeface="VNI-Souvir" pitchFamily="2" charset="0"/>
              </a:rPr>
              <a:t> </a:t>
            </a:r>
            <a:r>
              <a:rPr lang="en-US" altLang="en-US" sz="3200" b="1" i="1" dirty="0" err="1">
                <a:latin typeface="VNI-Souvir" pitchFamily="2" charset="0"/>
              </a:rPr>
              <a:t>hôïp</a:t>
            </a:r>
            <a:r>
              <a:rPr lang="en-US" altLang="en-US" sz="3200" b="1" i="1" dirty="0">
                <a:latin typeface="VNI-Souvir" pitchFamily="2" charset="0"/>
              </a:rPr>
              <a:t> </a:t>
            </a:r>
            <a:r>
              <a:rPr lang="en-US" altLang="en-US" sz="3200" b="1" i="1" dirty="0" err="1">
                <a:latin typeface="VNI-Souvir" pitchFamily="2" charset="0"/>
              </a:rPr>
              <a:t>caùc</a:t>
            </a:r>
            <a:r>
              <a:rPr lang="en-US" altLang="en-US" sz="3200" b="1" i="1" dirty="0">
                <a:latin typeface="VNI-Souvir" pitchFamily="2" charset="0"/>
              </a:rPr>
              <a:t> </a:t>
            </a:r>
            <a:r>
              <a:rPr lang="en-US" altLang="en-US" sz="3200" b="1" i="1" dirty="0" err="1">
                <a:latin typeface="VNI-Souvir" pitchFamily="2" charset="0"/>
              </a:rPr>
              <a:t>phoái</a:t>
            </a:r>
            <a:r>
              <a:rPr lang="en-US" altLang="en-US" sz="3200" b="1" i="1" dirty="0">
                <a:latin typeface="VNI-Souvir" pitchFamily="2" charset="0"/>
              </a:rPr>
              <a:t> </a:t>
            </a:r>
            <a:r>
              <a:rPr lang="en-US" altLang="en-US" sz="3200" b="1" i="1" dirty="0" err="1">
                <a:latin typeface="VNI-Souvir" pitchFamily="2" charset="0"/>
              </a:rPr>
              <a:t>hôïp</a:t>
            </a:r>
            <a:r>
              <a:rPr lang="en-US" altLang="en-US" sz="3200" b="1" i="1" dirty="0">
                <a:latin typeface="VNI-Souvir" pitchFamily="2" charset="0"/>
              </a:rPr>
              <a:t> </a:t>
            </a:r>
            <a:r>
              <a:rPr lang="en-US" altLang="en-US" sz="3200" b="1" i="1" dirty="0" err="1">
                <a:latin typeface="VNI-Souvir" pitchFamily="2" charset="0"/>
              </a:rPr>
              <a:t>khaùc</a:t>
            </a:r>
            <a:r>
              <a:rPr lang="en-US" altLang="en-US" sz="3200" b="1" i="1" dirty="0">
                <a:latin typeface="VNI-Souvir" pitchFamily="2" charset="0"/>
              </a:rPr>
              <a:t> </a:t>
            </a:r>
            <a:r>
              <a:rPr lang="en-US" altLang="en-US" sz="3200" b="1" i="1" dirty="0" err="1">
                <a:latin typeface="VNI-Souvir" pitchFamily="2" charset="0"/>
              </a:rPr>
              <a:t>nhau</a:t>
            </a:r>
            <a:r>
              <a:rPr lang="en-US" altLang="en-US" sz="3200" b="1" i="1" dirty="0">
                <a:latin typeface="VNI-Souvir" pitchFamily="2" charset="0"/>
              </a:rPr>
              <a:t> </a:t>
            </a:r>
            <a:r>
              <a:rPr lang="en-US" altLang="en-US" sz="3200" b="1" i="1" dirty="0" err="1">
                <a:latin typeface="VNI-Souvir" pitchFamily="2" charset="0"/>
              </a:rPr>
              <a:t>giöõa</a:t>
            </a:r>
            <a:r>
              <a:rPr lang="en-US" altLang="en-US" sz="3200" b="1" i="1" dirty="0">
                <a:latin typeface="VNI-Souvir" pitchFamily="2" charset="0"/>
              </a:rPr>
              <a:t> </a:t>
            </a:r>
            <a:r>
              <a:rPr lang="en-US" altLang="en-US" sz="3200" b="1" i="1" dirty="0" err="1">
                <a:latin typeface="VNI-Souvir" pitchFamily="2" charset="0"/>
              </a:rPr>
              <a:t>caùc</a:t>
            </a:r>
            <a:r>
              <a:rPr lang="en-US" altLang="en-US" sz="3200" b="1" i="1" dirty="0">
                <a:latin typeface="VNI-Souvir" pitchFamily="2" charset="0"/>
              </a:rPr>
              <a:t> </a:t>
            </a:r>
            <a:r>
              <a:rPr lang="en-US" altLang="en-US" sz="3200" b="1" i="1" dirty="0" err="1">
                <a:latin typeface="VNI-Souvir" pitchFamily="2" charset="0"/>
              </a:rPr>
              <a:t>YTSX</a:t>
            </a:r>
            <a:r>
              <a:rPr lang="en-US" altLang="en-US" sz="3200" b="1" i="1" dirty="0">
                <a:latin typeface="VNI-Souvir" pitchFamily="2" charset="0"/>
              </a:rPr>
              <a:t> </a:t>
            </a:r>
          </a:p>
          <a:p>
            <a:pPr eaLnBrk="1" hangingPunct="1"/>
            <a:r>
              <a:rPr lang="en-US" altLang="en-US" sz="3200" b="1" i="1" dirty="0" err="1">
                <a:latin typeface="VNI-Souvir" pitchFamily="2" charset="0"/>
              </a:rPr>
              <a:t>Cuøng</a:t>
            </a:r>
            <a:r>
              <a:rPr lang="en-US" altLang="en-US" sz="3200" b="1" i="1" dirty="0">
                <a:latin typeface="VNI-Souvir" pitchFamily="2" charset="0"/>
              </a:rPr>
              <a:t> </a:t>
            </a:r>
            <a:r>
              <a:rPr lang="en-US" altLang="en-US" sz="3200" b="1" i="1" dirty="0" err="1">
                <a:latin typeface="VNI-Souvir" pitchFamily="2" charset="0"/>
              </a:rPr>
              <a:t>taïo</a:t>
            </a:r>
            <a:r>
              <a:rPr lang="en-US" altLang="en-US" sz="3200" b="1" i="1" dirty="0">
                <a:latin typeface="VNI-Souvir" pitchFamily="2" charset="0"/>
              </a:rPr>
              <a:t> </a:t>
            </a:r>
            <a:r>
              <a:rPr lang="en-US" altLang="en-US" sz="3200" b="1" i="1" dirty="0" err="1">
                <a:latin typeface="VNI-Souvir" pitchFamily="2" charset="0"/>
              </a:rPr>
              <a:t>ra</a:t>
            </a:r>
            <a:r>
              <a:rPr lang="en-US" altLang="en-US" sz="3200" b="1" i="1" dirty="0">
                <a:latin typeface="VNI-Souvir" pitchFamily="2" charset="0"/>
              </a:rPr>
              <a:t> </a:t>
            </a:r>
            <a:r>
              <a:rPr lang="en-US" altLang="en-US" sz="3200" b="1" i="1" dirty="0" err="1">
                <a:latin typeface="VNI-Souvir" pitchFamily="2" charset="0"/>
              </a:rPr>
              <a:t>moät</a:t>
            </a:r>
            <a:r>
              <a:rPr lang="en-US" altLang="en-US" sz="3200" b="1" i="1" dirty="0">
                <a:latin typeface="VNI-Souvir" pitchFamily="2" charset="0"/>
              </a:rPr>
              <a:t> </a:t>
            </a:r>
            <a:r>
              <a:rPr lang="en-US" altLang="en-US" sz="3200" b="1" i="1" dirty="0" err="1">
                <a:latin typeface="VNI-Souvir" pitchFamily="2" charset="0"/>
              </a:rPr>
              <a:t>möùc</a:t>
            </a:r>
            <a:r>
              <a:rPr lang="en-US" altLang="en-US" sz="3200" b="1" i="1" dirty="0">
                <a:latin typeface="VNI-Souvir" pitchFamily="2" charset="0"/>
              </a:rPr>
              <a:t> </a:t>
            </a:r>
            <a:r>
              <a:rPr lang="en-US" altLang="en-US" sz="3200" b="1" i="1" dirty="0" err="1">
                <a:latin typeface="VNI-Souvir" pitchFamily="2" charset="0"/>
              </a:rPr>
              <a:t>saûn</a:t>
            </a:r>
            <a:r>
              <a:rPr lang="en-US" altLang="en-US" sz="3200" b="1" i="1" dirty="0">
                <a:latin typeface="VNI-Souvir" pitchFamily="2" charset="0"/>
              </a:rPr>
              <a:t> </a:t>
            </a:r>
            <a:r>
              <a:rPr lang="en-US" altLang="en-US" sz="3200" b="1" i="1" dirty="0" err="1">
                <a:latin typeface="VNI-Souvir" pitchFamily="2" charset="0"/>
              </a:rPr>
              <a:t>löôïng</a:t>
            </a:r>
            <a:r>
              <a:rPr lang="en-US" altLang="en-US" sz="3200" dirty="0">
                <a:latin typeface="VNI-Souvir" pitchFamily="2" charset="0"/>
              </a:rPr>
              <a:t>. </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nodeType="clickEffect">
                                  <p:stCondLst>
                                    <p:cond delay="0"/>
                                  </p:stCondLst>
                                  <p:childTnLst>
                                    <p:set>
                                      <p:cBhvr>
                                        <p:cTn id="6" dur="1" fill="hold">
                                          <p:stCondLst>
                                            <p:cond delay="0"/>
                                          </p:stCondLst>
                                        </p:cTn>
                                        <p:tgtEl>
                                          <p:spTgt spid="119811">
                                            <p:txEl>
                                              <p:pRg st="1" end="1"/>
                                            </p:txEl>
                                          </p:spTgt>
                                        </p:tgtEl>
                                        <p:attrNameLst>
                                          <p:attrName>style.visibility</p:attrName>
                                        </p:attrNameLst>
                                      </p:cBhvr>
                                      <p:to>
                                        <p:strVal val="visible"/>
                                      </p:to>
                                    </p:set>
                                    <p:anim calcmode="lin" valueType="num">
                                      <p:cBhvr additive="base">
                                        <p:cTn id="7" dur="500" fill="hold"/>
                                        <p:tgtEl>
                                          <p:spTgt spid="119811">
                                            <p:txEl>
                                              <p:pRg st="1" end="1"/>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119811">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119811">
                                            <p:txEl>
                                              <p:pRg st="2" end="2"/>
                                            </p:txEl>
                                          </p:spTgt>
                                        </p:tgtEl>
                                        <p:attrNameLst>
                                          <p:attrName>style.visibility</p:attrName>
                                        </p:attrNameLst>
                                      </p:cBhvr>
                                      <p:to>
                                        <p:strVal val="visible"/>
                                      </p:to>
                                    </p:set>
                                    <p:anim calcmode="lin" valueType="num">
                                      <p:cBhvr additive="base">
                                        <p:cTn id="13" dur="500" fill="hold"/>
                                        <p:tgtEl>
                                          <p:spTgt spid="119811">
                                            <p:txEl>
                                              <p:pRg st="2" end="2"/>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119811">
                                            <p:txEl>
                                              <p:pRg st="2" end="2"/>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45064" name="Rectangle 45063">
            <a:extLst>
              <a:ext uri="{FF2B5EF4-FFF2-40B4-BE49-F238E27FC236}">
                <a16:creationId xmlns:a16="http://schemas.microsoft.com/office/drawing/2014/main" id="{081EA652-8C6A-4E69-BEB9-17080947455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066" name="Right Triangle 45065">
            <a:extLst>
              <a:ext uri="{FF2B5EF4-FFF2-40B4-BE49-F238E27FC236}">
                <a16:creationId xmlns:a16="http://schemas.microsoft.com/office/drawing/2014/main" id="{5298780A-33B9-4EA2-8F67-DE68AD62841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H="1">
            <a:off x="8576720" y="3335867"/>
            <a:ext cx="3291840" cy="3200400"/>
          </a:xfrm>
          <a:prstGeom prst="rtTriangl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5068" name="Rectangle 45067">
            <a:extLst>
              <a:ext uri="{FF2B5EF4-FFF2-40B4-BE49-F238E27FC236}">
                <a16:creationId xmlns:a16="http://schemas.microsoft.com/office/drawing/2014/main" id="{7F488E8B-4E1E-4402-8935-D4E6C02615C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641774" y="623275"/>
            <a:ext cx="10905053" cy="5607882"/>
          </a:xfrm>
          <a:prstGeom prst="rect">
            <a:avLst/>
          </a:prstGeom>
          <a:noFill/>
          <a:ln w="19050">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058" name="Rectangle 2">
            <a:extLst>
              <a:ext uri="{FF2B5EF4-FFF2-40B4-BE49-F238E27FC236}">
                <a16:creationId xmlns:a16="http://schemas.microsoft.com/office/drawing/2014/main" id="{6F3EFED4-E27A-1695-0175-EB7246E5770A}"/>
              </a:ext>
            </a:extLst>
          </p:cNvPr>
          <p:cNvSpPr>
            <a:spLocks noGrp="1" noChangeArrowheads="1"/>
          </p:cNvSpPr>
          <p:nvPr>
            <p:ph type="title"/>
          </p:nvPr>
        </p:nvSpPr>
        <p:spPr>
          <a:xfrm>
            <a:off x="1075767" y="1188637"/>
            <a:ext cx="2988234" cy="4480726"/>
          </a:xfrm>
        </p:spPr>
        <p:txBody>
          <a:bodyPr>
            <a:normAutofit/>
          </a:bodyPr>
          <a:lstStyle/>
          <a:p>
            <a:pPr algn="ctr" eaLnBrk="1" hangingPunct="1"/>
            <a:r>
              <a:rPr lang="en-US" altLang="en-US" sz="3600" b="1" i="1" dirty="0">
                <a:latin typeface="VNI-Souvir" pitchFamily="2" charset="0"/>
                <a:sym typeface="Symbol" panose="05050102010706020507" pitchFamily="18" charset="2"/>
              </a:rPr>
              <a:t></a:t>
            </a:r>
            <a:r>
              <a:rPr lang="en-US" altLang="en-US" sz="3600" b="1" i="1" dirty="0">
                <a:latin typeface="VNI-Souvir" pitchFamily="2" charset="0"/>
              </a:rPr>
              <a:t>.  </a:t>
            </a:r>
            <a:r>
              <a:rPr lang="en-US" altLang="en-US" sz="3600" b="1" i="1" dirty="0" err="1">
                <a:latin typeface="VNI-Souvir" pitchFamily="2" charset="0"/>
              </a:rPr>
              <a:t>Ñöôøng</a:t>
            </a:r>
            <a:r>
              <a:rPr lang="en-US" altLang="en-US" sz="3600" b="1" i="1" dirty="0">
                <a:latin typeface="VNI-Souvir" pitchFamily="2" charset="0"/>
              </a:rPr>
              <a:t> </a:t>
            </a:r>
            <a:r>
              <a:rPr lang="en-US" altLang="en-US" sz="3600" b="1" i="1" dirty="0" err="1">
                <a:latin typeface="VNI-Souvir" pitchFamily="2" charset="0"/>
              </a:rPr>
              <a:t>ñaúng</a:t>
            </a:r>
            <a:r>
              <a:rPr lang="en-US" altLang="en-US" sz="3600" b="1" i="1" dirty="0">
                <a:latin typeface="VNI-Souvir" pitchFamily="2" charset="0"/>
              </a:rPr>
              <a:t> </a:t>
            </a:r>
            <a:r>
              <a:rPr lang="en-US" altLang="en-US" sz="3600" b="1" i="1" dirty="0" err="1">
                <a:latin typeface="VNI-Souvir" pitchFamily="2" charset="0"/>
              </a:rPr>
              <a:t>löôïng</a:t>
            </a:r>
            <a:r>
              <a:rPr lang="en-US" altLang="en-US" sz="3600" b="1" i="1" dirty="0">
                <a:latin typeface="VNI-Souvir" pitchFamily="2" charset="0"/>
              </a:rPr>
              <a:t>:</a:t>
            </a:r>
            <a:br>
              <a:rPr lang="en-US" altLang="en-US" sz="3600" i="1" dirty="0">
                <a:latin typeface="VNI-Souvir" pitchFamily="2" charset="0"/>
              </a:rPr>
            </a:br>
            <a:endParaRPr lang="en-US" altLang="en-US" sz="3600" i="1" dirty="0">
              <a:latin typeface="VNI-Souvir" pitchFamily="2" charset="0"/>
            </a:endParaRPr>
          </a:p>
        </p:txBody>
      </p:sp>
      <p:cxnSp>
        <p:nvCxnSpPr>
          <p:cNvPr id="45070" name="Straight Connector 45069">
            <a:extLst>
              <a:ext uri="{FF2B5EF4-FFF2-40B4-BE49-F238E27FC236}">
                <a16:creationId xmlns:a16="http://schemas.microsoft.com/office/drawing/2014/main" id="{23AAC9B5-8015-485C-ACF9-A750390E9A56}"/>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4654296" y="1852863"/>
            <a:ext cx="0" cy="3236495"/>
          </a:xfrm>
          <a:prstGeom prst="line">
            <a:avLst/>
          </a:prstGeom>
          <a:ln w="19050" cap="sq">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sp>
        <p:nvSpPr>
          <p:cNvPr id="45059" name="Rectangle 3">
            <a:extLst>
              <a:ext uri="{FF2B5EF4-FFF2-40B4-BE49-F238E27FC236}">
                <a16:creationId xmlns:a16="http://schemas.microsoft.com/office/drawing/2014/main" id="{C0B350A3-8D61-5CF7-420D-29ADAC01C87D}"/>
              </a:ext>
            </a:extLst>
          </p:cNvPr>
          <p:cNvSpPr>
            <a:spLocks noGrp="1" noChangeArrowheads="1"/>
          </p:cNvSpPr>
          <p:nvPr>
            <p:ph type="body" idx="1"/>
          </p:nvPr>
        </p:nvSpPr>
        <p:spPr>
          <a:xfrm>
            <a:off x="5255260" y="1648870"/>
            <a:ext cx="4702848" cy="3560260"/>
          </a:xfrm>
        </p:spPr>
        <p:txBody>
          <a:bodyPr anchor="ctr">
            <a:normAutofit/>
          </a:bodyPr>
          <a:lstStyle/>
          <a:p>
            <a:pPr algn="ctr" eaLnBrk="1" hangingPunct="1"/>
            <a:r>
              <a:rPr lang="en-US" altLang="en-US" sz="3600">
                <a:latin typeface="VNI-Souvir" pitchFamily="2" charset="0"/>
              </a:rPr>
              <a:t>Ví duï: Haøm saûn xuaát cuûa 1 DN ñöôïc moâ taû qua baûng: </a:t>
            </a:r>
          </a:p>
          <a:p>
            <a:pPr algn="ctr" eaLnBrk="1" hangingPunct="1"/>
            <a:endParaRPr lang="en-US" altLang="en-US" sz="3600">
              <a:latin typeface="VNI-Souvir" pitchFamily="2" charset="0"/>
            </a:endParaRPr>
          </a:p>
          <a:p>
            <a:pPr algn="ctr" eaLnBrk="1" hangingPunct="1"/>
            <a:endParaRPr lang="en-US" altLang="en-US" sz="3600">
              <a:latin typeface="VNI-Souvir" pitchFamily="2" charset="0"/>
            </a:endParaRPr>
          </a:p>
        </p:txBody>
      </p:sp>
    </p:spTree>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082" name="Rectangle 2">
            <a:extLst>
              <a:ext uri="{FF2B5EF4-FFF2-40B4-BE49-F238E27FC236}">
                <a16:creationId xmlns:a16="http://schemas.microsoft.com/office/drawing/2014/main" id="{742BE531-FD8E-4431-92B1-A070A5512959}"/>
              </a:ext>
            </a:extLst>
          </p:cNvPr>
          <p:cNvSpPr>
            <a:spLocks noChangeArrowheads="1"/>
          </p:cNvSpPr>
          <p:nvPr/>
        </p:nvSpPr>
        <p:spPr bwMode="auto">
          <a:xfrm>
            <a:off x="4114801" y="2597150"/>
            <a:ext cx="184731"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endParaRPr lang="en-US" altLang="en-US"/>
          </a:p>
        </p:txBody>
      </p:sp>
      <p:sp>
        <p:nvSpPr>
          <p:cNvPr id="46083" name="Line 3">
            <a:extLst>
              <a:ext uri="{FF2B5EF4-FFF2-40B4-BE49-F238E27FC236}">
                <a16:creationId xmlns:a16="http://schemas.microsoft.com/office/drawing/2014/main" id="{63F62D56-95CA-2759-0150-8082D6B34287}"/>
              </a:ext>
            </a:extLst>
          </p:cNvPr>
          <p:cNvSpPr>
            <a:spLocks noChangeShapeType="1"/>
          </p:cNvSpPr>
          <p:nvPr/>
        </p:nvSpPr>
        <p:spPr bwMode="auto">
          <a:xfrm>
            <a:off x="4591050" y="2641601"/>
            <a:ext cx="547688" cy="366713"/>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graphicFrame>
        <p:nvGraphicFramePr>
          <p:cNvPr id="121860" name="Group 4">
            <a:extLst>
              <a:ext uri="{FF2B5EF4-FFF2-40B4-BE49-F238E27FC236}">
                <a16:creationId xmlns:a16="http://schemas.microsoft.com/office/drawing/2014/main" id="{49C30EA2-4139-7F37-1DB9-A9319941476B}"/>
              </a:ext>
            </a:extLst>
          </p:cNvPr>
          <p:cNvGraphicFramePr>
            <a:graphicFrameLocks noGrp="1"/>
          </p:cNvGraphicFramePr>
          <p:nvPr/>
        </p:nvGraphicFramePr>
        <p:xfrm>
          <a:off x="2819400" y="838200"/>
          <a:ext cx="6934200" cy="4718051"/>
        </p:xfrm>
        <a:graphic>
          <a:graphicData uri="http://schemas.openxmlformats.org/drawingml/2006/table">
            <a:tbl>
              <a:tblPr/>
              <a:tblGrid>
                <a:gridCol w="1155700">
                  <a:extLst>
                    <a:ext uri="{9D8B030D-6E8A-4147-A177-3AD203B41FA5}">
                      <a16:colId xmlns:a16="http://schemas.microsoft.com/office/drawing/2014/main" val="20000"/>
                    </a:ext>
                  </a:extLst>
                </a:gridCol>
                <a:gridCol w="1155700">
                  <a:extLst>
                    <a:ext uri="{9D8B030D-6E8A-4147-A177-3AD203B41FA5}">
                      <a16:colId xmlns:a16="http://schemas.microsoft.com/office/drawing/2014/main" val="20001"/>
                    </a:ext>
                  </a:extLst>
                </a:gridCol>
                <a:gridCol w="1155700">
                  <a:extLst>
                    <a:ext uri="{9D8B030D-6E8A-4147-A177-3AD203B41FA5}">
                      <a16:colId xmlns:a16="http://schemas.microsoft.com/office/drawing/2014/main" val="20002"/>
                    </a:ext>
                  </a:extLst>
                </a:gridCol>
                <a:gridCol w="1155700">
                  <a:extLst>
                    <a:ext uri="{9D8B030D-6E8A-4147-A177-3AD203B41FA5}">
                      <a16:colId xmlns:a16="http://schemas.microsoft.com/office/drawing/2014/main" val="20003"/>
                    </a:ext>
                  </a:extLst>
                </a:gridCol>
                <a:gridCol w="1155700">
                  <a:extLst>
                    <a:ext uri="{9D8B030D-6E8A-4147-A177-3AD203B41FA5}">
                      <a16:colId xmlns:a16="http://schemas.microsoft.com/office/drawing/2014/main" val="20004"/>
                    </a:ext>
                  </a:extLst>
                </a:gridCol>
                <a:gridCol w="1155700">
                  <a:extLst>
                    <a:ext uri="{9D8B030D-6E8A-4147-A177-3AD203B41FA5}">
                      <a16:colId xmlns:a16="http://schemas.microsoft.com/office/drawing/2014/main" val="20005"/>
                    </a:ext>
                  </a:extLst>
                </a:gridCol>
              </a:tblGrid>
              <a:tr h="1322289">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2600" b="1" i="0" u="none" strike="noStrike" cap="none" normalizeH="0" baseline="0">
                          <a:ln>
                            <a:noFill/>
                          </a:ln>
                          <a:solidFill>
                            <a:schemeClr val="tx1"/>
                          </a:solidFill>
                          <a:effectLst/>
                          <a:latin typeface="VNI-Times" pitchFamily="2" charset="0"/>
                          <a:cs typeface="Times New Roman" pitchFamily="18" charset="0"/>
                        </a:rPr>
                        <a:t>L </a:t>
                      </a:r>
                    </a:p>
                    <a:p>
                      <a:pPr marL="0" marR="0" lvl="0" indent="0" algn="ctr" defTabSz="914400" rtl="0" eaLnBrk="1" fontAlgn="base" latinLnBrk="0" hangingPunct="1">
                        <a:lnSpc>
                          <a:spcPct val="100000"/>
                        </a:lnSpc>
                        <a:spcBef>
                          <a:spcPct val="0"/>
                        </a:spcBef>
                        <a:spcAft>
                          <a:spcPct val="0"/>
                        </a:spcAft>
                        <a:buClrTx/>
                        <a:buSzTx/>
                        <a:buFontTx/>
                        <a:buNone/>
                        <a:tabLst/>
                      </a:pPr>
                      <a:r>
                        <a:rPr kumimoji="0" lang="en-US" sz="2600" b="1" i="0" u="none" strike="noStrike" cap="none" normalizeH="0" baseline="0">
                          <a:ln>
                            <a:noFill/>
                          </a:ln>
                          <a:solidFill>
                            <a:schemeClr val="tx1"/>
                          </a:solidFill>
                          <a:effectLst/>
                          <a:latin typeface="VNI-Times" pitchFamily="2" charset="0"/>
                          <a:cs typeface="Times New Roman" pitchFamily="18" charset="0"/>
                        </a:rPr>
                        <a:t>         K</a:t>
                      </a:r>
                      <a:endParaRPr kumimoji="0" lang="en-US" sz="2600" b="0" i="0" u="none" strike="noStrike" cap="none" normalizeH="0" baseline="0">
                        <a:ln>
                          <a:noFill/>
                        </a:ln>
                        <a:solidFill>
                          <a:schemeClr val="tx1"/>
                        </a:solidFill>
                        <a:effectLst/>
                        <a:latin typeface="Arial" charset="0"/>
                      </a:endParaRPr>
                    </a:p>
                  </a:txBody>
                  <a:tcPr marT="45717" marB="45717" horzOverflow="overflow">
                    <a:lnL cap="flat">
                      <a:noFill/>
                    </a:lnL>
                    <a:lnR w="12700" cap="flat" cmpd="sng" algn="ctr">
                      <a:solidFill>
                        <a:srgbClr val="000000"/>
                      </a:solidFill>
                      <a:prstDash val="solid"/>
                      <a:round/>
                      <a:headEnd type="none" w="med" len="med"/>
                      <a:tailEnd type="none" w="med" len="med"/>
                    </a:lnR>
                    <a:lnT cap="flat">
                      <a:noFill/>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2600" b="1" i="0" u="none" strike="noStrike" cap="none" normalizeH="0" baseline="0">
                          <a:ln>
                            <a:noFill/>
                          </a:ln>
                          <a:solidFill>
                            <a:schemeClr val="tx1"/>
                          </a:solidFill>
                          <a:effectLst/>
                          <a:latin typeface="VNI-Times" pitchFamily="2" charset="0"/>
                          <a:cs typeface="Times New Roman" pitchFamily="18" charset="0"/>
                        </a:rPr>
                        <a:t>1</a:t>
                      </a:r>
                      <a:endParaRPr kumimoji="0" lang="en-US" sz="2600" b="0" i="0" u="none" strike="noStrike" cap="none" normalizeH="0" baseline="0">
                        <a:ln>
                          <a:noFill/>
                        </a:ln>
                        <a:solidFill>
                          <a:schemeClr val="tx1"/>
                        </a:solidFill>
                        <a:effectLst/>
                        <a:latin typeface="Arial" charset="0"/>
                      </a:endParaRPr>
                    </a:p>
                  </a:txBody>
                  <a:tcPr marT="45717" marB="45717" horzOverflow="overflow">
                    <a:lnL w="12700" cap="flat" cmpd="sng" algn="ctr">
                      <a:solidFill>
                        <a:srgbClr val="000000"/>
                      </a:solidFill>
                      <a:prstDash val="solid"/>
                      <a:round/>
                      <a:headEnd type="none" w="med" len="med"/>
                      <a:tailEnd type="none" w="med" len="med"/>
                    </a:lnL>
                    <a:lnR>
                      <a:noFill/>
                    </a:lnR>
                    <a:lnT cap="flat">
                      <a:noFill/>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2600" b="1" i="0" u="none" strike="noStrike" cap="none" normalizeH="0" baseline="0">
                          <a:ln>
                            <a:noFill/>
                          </a:ln>
                          <a:solidFill>
                            <a:schemeClr val="tx1"/>
                          </a:solidFill>
                          <a:effectLst/>
                          <a:latin typeface="VNI-Times" pitchFamily="2" charset="0"/>
                          <a:cs typeface="Times New Roman" pitchFamily="18" charset="0"/>
                        </a:rPr>
                        <a:t>2</a:t>
                      </a:r>
                      <a:endParaRPr kumimoji="0" lang="en-US" sz="2600" b="0" i="0" u="none" strike="noStrike" cap="none" normalizeH="0" baseline="0">
                        <a:ln>
                          <a:noFill/>
                        </a:ln>
                        <a:solidFill>
                          <a:schemeClr val="tx1"/>
                        </a:solidFill>
                        <a:effectLst/>
                        <a:latin typeface="Arial" charset="0"/>
                      </a:endParaRPr>
                    </a:p>
                  </a:txBody>
                  <a:tcPr marT="45717" marB="45717" horzOverflow="overflow">
                    <a:lnL>
                      <a:noFill/>
                    </a:lnL>
                    <a:lnR>
                      <a:noFill/>
                    </a:lnR>
                    <a:lnT cap="flat">
                      <a:noFill/>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2600" b="1" i="0" u="none" strike="noStrike" cap="none" normalizeH="0" baseline="0">
                          <a:ln>
                            <a:noFill/>
                          </a:ln>
                          <a:solidFill>
                            <a:schemeClr val="tx1"/>
                          </a:solidFill>
                          <a:effectLst/>
                          <a:latin typeface="VNI-Times" pitchFamily="2" charset="0"/>
                          <a:cs typeface="Times New Roman" pitchFamily="18" charset="0"/>
                        </a:rPr>
                        <a:t>3</a:t>
                      </a:r>
                      <a:endParaRPr kumimoji="0" lang="en-US" sz="2600" b="0" i="0" u="none" strike="noStrike" cap="none" normalizeH="0" baseline="0">
                        <a:ln>
                          <a:noFill/>
                        </a:ln>
                        <a:solidFill>
                          <a:schemeClr val="tx1"/>
                        </a:solidFill>
                        <a:effectLst/>
                        <a:latin typeface="Arial" charset="0"/>
                      </a:endParaRPr>
                    </a:p>
                  </a:txBody>
                  <a:tcPr marT="45717" marB="45717" horzOverflow="overflow">
                    <a:lnL>
                      <a:noFill/>
                    </a:lnL>
                    <a:lnR>
                      <a:noFill/>
                    </a:lnR>
                    <a:lnT cap="flat">
                      <a:noFill/>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2600" b="1" i="0" u="none" strike="noStrike" cap="none" normalizeH="0" baseline="0">
                          <a:ln>
                            <a:noFill/>
                          </a:ln>
                          <a:solidFill>
                            <a:schemeClr val="tx1"/>
                          </a:solidFill>
                          <a:effectLst/>
                          <a:latin typeface="VNI-Times" pitchFamily="2" charset="0"/>
                          <a:cs typeface="Times New Roman" pitchFamily="18" charset="0"/>
                        </a:rPr>
                        <a:t>4</a:t>
                      </a:r>
                      <a:endParaRPr kumimoji="0" lang="en-US" sz="2600" b="0" i="0" u="none" strike="noStrike" cap="none" normalizeH="0" baseline="0">
                        <a:ln>
                          <a:noFill/>
                        </a:ln>
                        <a:solidFill>
                          <a:schemeClr val="tx1"/>
                        </a:solidFill>
                        <a:effectLst/>
                        <a:latin typeface="Arial" charset="0"/>
                      </a:endParaRPr>
                    </a:p>
                  </a:txBody>
                  <a:tcPr marT="45717" marB="45717" horzOverflow="overflow">
                    <a:lnL>
                      <a:noFill/>
                    </a:lnL>
                    <a:lnR>
                      <a:noFill/>
                    </a:lnR>
                    <a:lnT cap="flat">
                      <a:noFill/>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2600" b="1" i="0" u="none" strike="noStrike" cap="none" normalizeH="0" baseline="0">
                          <a:ln>
                            <a:noFill/>
                          </a:ln>
                          <a:solidFill>
                            <a:schemeClr val="tx1"/>
                          </a:solidFill>
                          <a:effectLst/>
                          <a:latin typeface="VNI-Times" pitchFamily="2" charset="0"/>
                          <a:cs typeface="Times New Roman" pitchFamily="18" charset="0"/>
                        </a:rPr>
                        <a:t>5</a:t>
                      </a:r>
                      <a:endParaRPr kumimoji="0" lang="en-US" sz="2600" b="0" i="0" u="none" strike="noStrike" cap="none" normalizeH="0" baseline="0">
                        <a:ln>
                          <a:noFill/>
                        </a:ln>
                        <a:solidFill>
                          <a:schemeClr val="tx1"/>
                        </a:solidFill>
                        <a:effectLst/>
                        <a:latin typeface="Arial" charset="0"/>
                      </a:endParaRPr>
                    </a:p>
                  </a:txBody>
                  <a:tcPr marT="45717" marB="45717" horzOverflow="overflow">
                    <a:lnL>
                      <a:noFill/>
                    </a:lnL>
                    <a:lnR cap="flat">
                      <a:noFill/>
                    </a:lnR>
                    <a:lnT cap="flat">
                      <a:noFill/>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r h="487674">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2600" b="1" i="0" u="none" strike="noStrike" cap="none" normalizeH="0" baseline="0">
                          <a:ln>
                            <a:noFill/>
                          </a:ln>
                          <a:solidFill>
                            <a:schemeClr val="tx1"/>
                          </a:solidFill>
                          <a:effectLst/>
                          <a:latin typeface="VNI-Times" pitchFamily="2" charset="0"/>
                          <a:cs typeface="Times New Roman" pitchFamily="18" charset="0"/>
                        </a:rPr>
                        <a:t>1</a:t>
                      </a:r>
                      <a:endParaRPr kumimoji="0" lang="en-US" sz="2600" b="0" i="0" u="none" strike="noStrike" cap="none" normalizeH="0" baseline="0">
                        <a:ln>
                          <a:noFill/>
                        </a:ln>
                        <a:solidFill>
                          <a:schemeClr val="tx1"/>
                        </a:solidFill>
                        <a:effectLst/>
                        <a:latin typeface="Arial" charset="0"/>
                      </a:endParaRPr>
                    </a:p>
                  </a:txBody>
                  <a:tcPr marT="45717" marB="45717" horzOverflow="overflow">
                    <a:lnL cap="flat">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2600" b="1" i="0" u="none" strike="noStrike" cap="none" normalizeH="0" baseline="0">
                          <a:ln>
                            <a:noFill/>
                          </a:ln>
                          <a:solidFill>
                            <a:schemeClr val="tx1"/>
                          </a:solidFill>
                          <a:effectLst/>
                          <a:latin typeface="VNI-Times" pitchFamily="2" charset="0"/>
                          <a:cs typeface="Times New Roman" pitchFamily="18" charset="0"/>
                        </a:rPr>
                        <a:t>20</a:t>
                      </a:r>
                      <a:endParaRPr kumimoji="0" lang="en-US" sz="2600" b="0" i="0" u="none" strike="noStrike" cap="none" normalizeH="0" baseline="0">
                        <a:ln>
                          <a:noFill/>
                        </a:ln>
                        <a:solidFill>
                          <a:schemeClr val="tx1"/>
                        </a:solidFill>
                        <a:effectLst/>
                        <a:latin typeface="Arial" charset="0"/>
                      </a:endParaRPr>
                    </a:p>
                  </a:txBody>
                  <a:tcPr marT="45717" marB="45717" horzOverflow="overflow">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2600" b="1" i="0" u="none" strike="noStrike" cap="none" normalizeH="0" baseline="0">
                          <a:ln>
                            <a:noFill/>
                          </a:ln>
                          <a:solidFill>
                            <a:schemeClr val="tx1"/>
                          </a:solidFill>
                          <a:effectLst/>
                          <a:latin typeface="VNI-Times" pitchFamily="2" charset="0"/>
                          <a:cs typeface="Times New Roman" pitchFamily="18" charset="0"/>
                        </a:rPr>
                        <a:t>40</a:t>
                      </a:r>
                      <a:endParaRPr kumimoji="0" lang="en-US" sz="2600" b="0" i="0" u="none" strike="noStrike" cap="none" normalizeH="0" baseline="0">
                        <a:ln>
                          <a:noFill/>
                        </a:ln>
                        <a:solidFill>
                          <a:schemeClr val="tx1"/>
                        </a:solidFill>
                        <a:effectLst/>
                        <a:latin typeface="Arial" charset="0"/>
                      </a:endParaRPr>
                    </a:p>
                  </a:txBody>
                  <a:tcPr marT="45717" marB="45717" horzOverflow="overflow">
                    <a:lnL>
                      <a:noFill/>
                    </a:lnL>
                    <a:lnR>
                      <a:noFill/>
                    </a:lnR>
                    <a:lnT w="12700" cap="flat" cmpd="sng" algn="ctr">
                      <a:solidFill>
                        <a:srgbClr val="000000"/>
                      </a:solidFill>
                      <a:prstDash val="solid"/>
                      <a:round/>
                      <a:headEnd type="none" w="med" len="med"/>
                      <a:tailEnd type="none" w="med" len="med"/>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2600" b="1" i="0" u="none" strike="noStrike" cap="none" normalizeH="0" baseline="0">
                          <a:ln>
                            <a:noFill/>
                          </a:ln>
                          <a:solidFill>
                            <a:schemeClr val="tx1"/>
                          </a:solidFill>
                          <a:effectLst/>
                          <a:latin typeface="VNI-Times" pitchFamily="2" charset="0"/>
                          <a:cs typeface="Times New Roman" pitchFamily="18" charset="0"/>
                        </a:rPr>
                        <a:t>55</a:t>
                      </a:r>
                      <a:endParaRPr kumimoji="0" lang="en-US" sz="2600" b="0" i="0" u="none" strike="noStrike" cap="none" normalizeH="0" baseline="0">
                        <a:ln>
                          <a:noFill/>
                        </a:ln>
                        <a:solidFill>
                          <a:schemeClr val="tx1"/>
                        </a:solidFill>
                        <a:effectLst/>
                        <a:latin typeface="Arial" charset="0"/>
                      </a:endParaRPr>
                    </a:p>
                  </a:txBody>
                  <a:tcPr marT="45717" marB="45717" horzOverflow="overflow">
                    <a:lnL>
                      <a:noFill/>
                    </a:lnL>
                    <a:lnR>
                      <a:noFill/>
                    </a:lnR>
                    <a:lnT w="12700" cap="flat" cmpd="sng" algn="ctr">
                      <a:solidFill>
                        <a:srgbClr val="000000"/>
                      </a:solidFill>
                      <a:prstDash val="solid"/>
                      <a:round/>
                      <a:headEnd type="none" w="med" len="med"/>
                      <a:tailEnd type="none" w="med" len="med"/>
                    </a:lnT>
                    <a:lnB>
                      <a:noFill/>
                    </a:lnB>
                    <a:lnTlToBr>
                      <a:noFill/>
                    </a:lnTlToBr>
                    <a:lnBlToTr>
                      <a:noFill/>
                    </a:lnBlToTr>
                    <a:solidFill>
                      <a:schemeClr val="accent2"/>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2600" b="1" i="0" u="none" strike="noStrike" cap="none" normalizeH="0" baseline="0">
                          <a:ln>
                            <a:noFill/>
                          </a:ln>
                          <a:solidFill>
                            <a:schemeClr val="tx1"/>
                          </a:solidFill>
                          <a:effectLst/>
                          <a:latin typeface="VNI-Times" pitchFamily="2" charset="0"/>
                          <a:cs typeface="Times New Roman" pitchFamily="18" charset="0"/>
                        </a:rPr>
                        <a:t>65</a:t>
                      </a:r>
                      <a:endParaRPr kumimoji="0" lang="en-US" sz="2600" b="0" i="0" u="none" strike="noStrike" cap="none" normalizeH="0" baseline="0">
                        <a:ln>
                          <a:noFill/>
                        </a:ln>
                        <a:solidFill>
                          <a:schemeClr val="tx1"/>
                        </a:solidFill>
                        <a:effectLst/>
                        <a:latin typeface="Arial" charset="0"/>
                      </a:endParaRPr>
                    </a:p>
                  </a:txBody>
                  <a:tcPr marT="45717" marB="45717" horzOverflow="overflow">
                    <a:lnL>
                      <a:noFill/>
                    </a:lnL>
                    <a:lnR>
                      <a:noFill/>
                    </a:lnR>
                    <a:lnT w="12700" cap="flat" cmpd="sng" algn="ctr">
                      <a:solidFill>
                        <a:srgbClr val="000000"/>
                      </a:solidFill>
                      <a:prstDash val="solid"/>
                      <a:round/>
                      <a:headEnd type="none" w="med" len="med"/>
                      <a:tailEnd type="none" w="med" len="med"/>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2600" b="1" i="0" u="none" strike="noStrike" cap="none" normalizeH="0" baseline="0">
                          <a:ln>
                            <a:noFill/>
                          </a:ln>
                          <a:solidFill>
                            <a:schemeClr val="tx1"/>
                          </a:solidFill>
                          <a:effectLst/>
                          <a:latin typeface="VNI-Times" pitchFamily="2" charset="0"/>
                          <a:cs typeface="Times New Roman" pitchFamily="18" charset="0"/>
                        </a:rPr>
                        <a:t>75</a:t>
                      </a:r>
                      <a:endParaRPr kumimoji="0" lang="en-US" sz="2600" b="0" i="0" u="none" strike="noStrike" cap="none" normalizeH="0" baseline="0">
                        <a:ln>
                          <a:noFill/>
                        </a:ln>
                        <a:solidFill>
                          <a:schemeClr val="tx1"/>
                        </a:solidFill>
                        <a:effectLst/>
                        <a:latin typeface="Arial" charset="0"/>
                      </a:endParaRPr>
                    </a:p>
                  </a:txBody>
                  <a:tcPr marT="45717" marB="45717" horzOverflow="overflow">
                    <a:lnL>
                      <a:noFill/>
                    </a:lnL>
                    <a:lnR cap="flat">
                      <a:noFill/>
                    </a:lnR>
                    <a:lnT w="12700" cap="flat" cmpd="sng" algn="ctr">
                      <a:solidFill>
                        <a:srgbClr val="000000"/>
                      </a:solidFill>
                      <a:prstDash val="solid"/>
                      <a:round/>
                      <a:headEnd type="none" w="med" len="med"/>
                      <a:tailEnd type="none" w="med" len="med"/>
                    </a:lnT>
                    <a:lnB>
                      <a:noFill/>
                    </a:lnB>
                    <a:lnTlToBr>
                      <a:noFill/>
                    </a:lnTlToBr>
                    <a:lnBlToTr>
                      <a:noFill/>
                    </a:lnBlToTr>
                    <a:noFill/>
                  </a:tcPr>
                </a:tc>
                <a:extLst>
                  <a:ext uri="{0D108BD9-81ED-4DB2-BD59-A6C34878D82A}">
                    <a16:rowId xmlns:a16="http://schemas.microsoft.com/office/drawing/2014/main" val="10001"/>
                  </a:ext>
                </a:extLst>
              </a:tr>
              <a:tr h="727022">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2600" b="1" i="0" u="none" strike="noStrike" cap="none" normalizeH="0" baseline="0">
                          <a:ln>
                            <a:noFill/>
                          </a:ln>
                          <a:solidFill>
                            <a:schemeClr val="tx1"/>
                          </a:solidFill>
                          <a:effectLst/>
                          <a:latin typeface="VNI-Times" pitchFamily="2" charset="0"/>
                          <a:cs typeface="Times New Roman" pitchFamily="18" charset="0"/>
                        </a:rPr>
                        <a:t>2</a:t>
                      </a:r>
                      <a:endParaRPr kumimoji="0" lang="en-US" sz="2600" b="0" i="0" u="none" strike="noStrike" cap="none" normalizeH="0" baseline="0">
                        <a:ln>
                          <a:noFill/>
                        </a:ln>
                        <a:solidFill>
                          <a:schemeClr val="tx1"/>
                        </a:solidFill>
                        <a:effectLst/>
                        <a:latin typeface="Arial" charset="0"/>
                      </a:endParaRPr>
                    </a:p>
                  </a:txBody>
                  <a:tcPr marT="45717" marB="45717" horzOverflow="overflow">
                    <a:lnL cap="flat">
                      <a:noFill/>
                    </a:lnL>
                    <a:lnR w="12700" cap="flat" cmpd="sng" algn="ctr">
                      <a:solidFill>
                        <a:srgbClr val="000000"/>
                      </a:solidFill>
                      <a:prstDash val="solid"/>
                      <a:round/>
                      <a:headEnd type="none" w="med" len="med"/>
                      <a:tailEnd type="none" w="med" len="med"/>
                    </a:lnR>
                    <a:lnT>
                      <a:noFill/>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2600" b="1" i="0" u="none" strike="noStrike" cap="none" normalizeH="0" baseline="0">
                          <a:ln>
                            <a:noFill/>
                          </a:ln>
                          <a:solidFill>
                            <a:schemeClr val="tx1"/>
                          </a:solidFill>
                          <a:effectLst/>
                          <a:latin typeface="VNI-Times" pitchFamily="2" charset="0"/>
                          <a:cs typeface="Times New Roman" pitchFamily="18" charset="0"/>
                        </a:rPr>
                        <a:t>40</a:t>
                      </a:r>
                      <a:endParaRPr kumimoji="0" lang="en-US" sz="2600" b="0" i="0" u="none" strike="noStrike" cap="none" normalizeH="0" baseline="0">
                        <a:ln>
                          <a:noFill/>
                        </a:ln>
                        <a:solidFill>
                          <a:schemeClr val="tx1"/>
                        </a:solidFill>
                        <a:effectLst/>
                        <a:latin typeface="Arial" charset="0"/>
                      </a:endParaRPr>
                    </a:p>
                  </a:txBody>
                  <a:tcPr marT="45717" marB="45717" horzOverflow="overflow">
                    <a:lnL w="12700" cap="flat" cmpd="sng" algn="ctr">
                      <a:solidFill>
                        <a:srgbClr val="000000"/>
                      </a:solidFill>
                      <a:prstDash val="solid"/>
                      <a:round/>
                      <a:headEnd type="none" w="med" len="med"/>
                      <a:tailEnd type="none" w="med" len="med"/>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2600" b="1" i="0" u="none" strike="noStrike" cap="none" normalizeH="0" baseline="0">
                          <a:ln>
                            <a:noFill/>
                          </a:ln>
                          <a:solidFill>
                            <a:schemeClr val="tx1"/>
                          </a:solidFill>
                          <a:effectLst/>
                          <a:latin typeface="VNI-Times" pitchFamily="2" charset="0"/>
                          <a:cs typeface="Times New Roman" pitchFamily="18" charset="0"/>
                        </a:rPr>
                        <a:t>60</a:t>
                      </a:r>
                      <a:endParaRPr kumimoji="0" lang="en-US" sz="2600" b="0" i="0" u="none" strike="noStrike" cap="none" normalizeH="0" baseline="0">
                        <a:ln>
                          <a:noFill/>
                        </a:ln>
                        <a:solidFill>
                          <a:schemeClr val="tx1"/>
                        </a:solidFill>
                        <a:effectLst/>
                        <a:latin typeface="Arial" charset="0"/>
                      </a:endParaRPr>
                    </a:p>
                  </a:txBody>
                  <a:tcPr marT="45717" marB="45717" horzOverflow="overflow">
                    <a:lnL>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2600" b="1" i="0" u="none" strike="noStrike" cap="none" normalizeH="0" baseline="0">
                          <a:ln>
                            <a:noFill/>
                          </a:ln>
                          <a:solidFill>
                            <a:schemeClr val="tx1"/>
                          </a:solidFill>
                          <a:effectLst/>
                          <a:latin typeface="VNI-Times" pitchFamily="2" charset="0"/>
                          <a:cs typeface="Times New Roman" pitchFamily="18" charset="0"/>
                        </a:rPr>
                        <a:t>75</a:t>
                      </a:r>
                      <a:endParaRPr kumimoji="0" lang="en-US" sz="2600" b="0" i="0" u="none" strike="noStrike" cap="none" normalizeH="0" baseline="0">
                        <a:ln>
                          <a:noFill/>
                        </a:ln>
                        <a:solidFill>
                          <a:schemeClr val="tx1"/>
                        </a:solidFill>
                        <a:effectLst/>
                        <a:latin typeface="Arial" charset="0"/>
                      </a:endParaRPr>
                    </a:p>
                  </a:txBody>
                  <a:tcPr marT="45717" marB="45717" horzOverflow="overflow">
                    <a:lnL>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2600" b="1" i="0" u="none" strike="noStrike" cap="none" normalizeH="0" baseline="0">
                          <a:ln>
                            <a:noFill/>
                          </a:ln>
                          <a:solidFill>
                            <a:schemeClr val="tx1"/>
                          </a:solidFill>
                          <a:effectLst/>
                          <a:latin typeface="VNI-Times" pitchFamily="2" charset="0"/>
                          <a:cs typeface="Times New Roman" pitchFamily="18" charset="0"/>
                        </a:rPr>
                        <a:t>85</a:t>
                      </a:r>
                      <a:endParaRPr kumimoji="0" lang="en-US" sz="2600" b="0" i="0" u="none" strike="noStrike" cap="none" normalizeH="0" baseline="0">
                        <a:ln>
                          <a:noFill/>
                        </a:ln>
                        <a:solidFill>
                          <a:schemeClr val="tx1"/>
                        </a:solidFill>
                        <a:effectLst/>
                        <a:latin typeface="Arial" charset="0"/>
                      </a:endParaRPr>
                    </a:p>
                  </a:txBody>
                  <a:tcPr marT="45717" marB="45717" horzOverflow="overflow">
                    <a:lnL>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2600" b="1" i="0" u="none" strike="noStrike" cap="none" normalizeH="0" baseline="0">
                          <a:ln>
                            <a:noFill/>
                          </a:ln>
                          <a:solidFill>
                            <a:schemeClr val="tx1"/>
                          </a:solidFill>
                          <a:effectLst/>
                          <a:latin typeface="VNI-Times" pitchFamily="2" charset="0"/>
                          <a:cs typeface="Times New Roman" pitchFamily="18" charset="0"/>
                        </a:rPr>
                        <a:t>90</a:t>
                      </a:r>
                      <a:endParaRPr kumimoji="0" lang="en-US" sz="2600" b="0" i="0" u="none" strike="noStrike" cap="none" normalizeH="0" baseline="0">
                        <a:ln>
                          <a:noFill/>
                        </a:ln>
                        <a:solidFill>
                          <a:schemeClr val="tx1"/>
                        </a:solidFill>
                        <a:effectLst/>
                        <a:latin typeface="Arial" charset="0"/>
                      </a:endParaRPr>
                    </a:p>
                  </a:txBody>
                  <a:tcPr marT="45717" marB="45717" horzOverflow="overflow">
                    <a:lnL>
                      <a:noFill/>
                    </a:lnL>
                    <a:lnR cap="flat">
                      <a:noFill/>
                    </a:lnR>
                    <a:lnT>
                      <a:noFill/>
                    </a:lnT>
                    <a:lnB>
                      <a:noFill/>
                    </a:lnB>
                    <a:lnTlToBr>
                      <a:noFill/>
                    </a:lnTlToBr>
                    <a:lnBlToTr>
                      <a:noFill/>
                    </a:lnBlToTr>
                    <a:noFill/>
                  </a:tcPr>
                </a:tc>
                <a:extLst>
                  <a:ext uri="{0D108BD9-81ED-4DB2-BD59-A6C34878D82A}">
                    <a16:rowId xmlns:a16="http://schemas.microsoft.com/office/drawing/2014/main" val="10002"/>
                  </a:ext>
                </a:extLst>
              </a:tr>
              <a:tr h="727022">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2600" b="1" i="0" u="none" strike="noStrike" cap="none" normalizeH="0" baseline="0">
                          <a:ln>
                            <a:noFill/>
                          </a:ln>
                          <a:solidFill>
                            <a:schemeClr val="tx1"/>
                          </a:solidFill>
                          <a:effectLst/>
                          <a:latin typeface="VNI-Times" pitchFamily="2" charset="0"/>
                          <a:cs typeface="Times New Roman" pitchFamily="18" charset="0"/>
                        </a:rPr>
                        <a:t>3</a:t>
                      </a:r>
                      <a:endParaRPr kumimoji="0" lang="en-US" sz="2600" b="0" i="0" u="none" strike="noStrike" cap="none" normalizeH="0" baseline="0">
                        <a:ln>
                          <a:noFill/>
                        </a:ln>
                        <a:solidFill>
                          <a:schemeClr val="tx1"/>
                        </a:solidFill>
                        <a:effectLst/>
                        <a:latin typeface="Arial" charset="0"/>
                      </a:endParaRPr>
                    </a:p>
                  </a:txBody>
                  <a:tcPr marT="45717" marB="45717" horzOverflow="overflow">
                    <a:lnL cap="flat">
                      <a:noFill/>
                    </a:lnL>
                    <a:lnR w="12700" cap="flat" cmpd="sng" algn="ctr">
                      <a:solidFill>
                        <a:srgbClr val="000000"/>
                      </a:solidFill>
                      <a:prstDash val="solid"/>
                      <a:round/>
                      <a:headEnd type="none" w="med" len="med"/>
                      <a:tailEnd type="none" w="med" len="med"/>
                    </a:lnR>
                    <a:lnT>
                      <a:noFill/>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2600" b="1" i="0" u="none" strike="noStrike" cap="none" normalizeH="0" baseline="0">
                          <a:ln>
                            <a:noFill/>
                          </a:ln>
                          <a:solidFill>
                            <a:schemeClr val="tx1"/>
                          </a:solidFill>
                          <a:effectLst/>
                          <a:latin typeface="VNI-Times" pitchFamily="2" charset="0"/>
                          <a:cs typeface="Times New Roman" pitchFamily="18" charset="0"/>
                        </a:rPr>
                        <a:t>55</a:t>
                      </a:r>
                      <a:endParaRPr kumimoji="0" lang="en-US" sz="2600" b="0" i="0" u="none" strike="noStrike" cap="none" normalizeH="0" baseline="0">
                        <a:ln>
                          <a:noFill/>
                        </a:ln>
                        <a:solidFill>
                          <a:schemeClr val="tx1"/>
                        </a:solidFill>
                        <a:effectLst/>
                        <a:latin typeface="Arial" charset="0"/>
                      </a:endParaRPr>
                    </a:p>
                  </a:txBody>
                  <a:tcPr marT="45717" marB="45717" horzOverflow="overflow">
                    <a:lnL w="12700" cap="flat" cmpd="sng" algn="ctr">
                      <a:solidFill>
                        <a:srgbClr val="000000"/>
                      </a:solidFill>
                      <a:prstDash val="solid"/>
                      <a:round/>
                      <a:headEnd type="none" w="med" len="med"/>
                      <a:tailEnd type="none" w="med" len="med"/>
                    </a:lnL>
                    <a:lnR>
                      <a:noFill/>
                    </a:lnR>
                    <a:lnT>
                      <a:noFill/>
                    </a:lnT>
                    <a:lnB>
                      <a:noFill/>
                    </a:lnB>
                    <a:lnTlToBr>
                      <a:noFill/>
                    </a:lnTlToBr>
                    <a:lnBlToTr>
                      <a:noFill/>
                    </a:lnBlToTr>
                    <a:solidFill>
                      <a:schemeClr val="accent2"/>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2600" b="1" i="0" u="none" strike="noStrike" cap="none" normalizeH="0" baseline="0">
                          <a:ln>
                            <a:noFill/>
                          </a:ln>
                          <a:solidFill>
                            <a:schemeClr val="tx1"/>
                          </a:solidFill>
                          <a:effectLst/>
                          <a:latin typeface="VNI-Times" pitchFamily="2" charset="0"/>
                          <a:cs typeface="Times New Roman" pitchFamily="18" charset="0"/>
                        </a:rPr>
                        <a:t>75</a:t>
                      </a:r>
                      <a:endParaRPr kumimoji="0" lang="en-US" sz="2600" b="0" i="0" u="none" strike="noStrike" cap="none" normalizeH="0" baseline="0">
                        <a:ln>
                          <a:noFill/>
                        </a:ln>
                        <a:solidFill>
                          <a:schemeClr val="tx1"/>
                        </a:solidFill>
                        <a:effectLst/>
                        <a:latin typeface="Arial" charset="0"/>
                      </a:endParaRPr>
                    </a:p>
                  </a:txBody>
                  <a:tcPr marT="45717" marB="45717" horzOverflow="overflow">
                    <a:lnL>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2600" b="1" i="0" u="none" strike="noStrike" cap="none" normalizeH="0" baseline="0">
                          <a:ln>
                            <a:noFill/>
                          </a:ln>
                          <a:solidFill>
                            <a:schemeClr val="tx1"/>
                          </a:solidFill>
                          <a:effectLst/>
                          <a:latin typeface="VNI-Times" pitchFamily="2" charset="0"/>
                          <a:cs typeface="Times New Roman" pitchFamily="18" charset="0"/>
                        </a:rPr>
                        <a:t>90</a:t>
                      </a:r>
                      <a:endParaRPr kumimoji="0" lang="en-US" sz="2600" b="0" i="0" u="none" strike="noStrike" cap="none" normalizeH="0" baseline="0">
                        <a:ln>
                          <a:noFill/>
                        </a:ln>
                        <a:solidFill>
                          <a:schemeClr val="tx1"/>
                        </a:solidFill>
                        <a:effectLst/>
                        <a:latin typeface="Arial" charset="0"/>
                      </a:endParaRPr>
                    </a:p>
                  </a:txBody>
                  <a:tcPr marT="45717" marB="45717" horzOverflow="overflow">
                    <a:lnL>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2600" b="1" i="0" u="none" strike="noStrike" cap="none" normalizeH="0" baseline="0">
                          <a:ln>
                            <a:noFill/>
                          </a:ln>
                          <a:solidFill>
                            <a:schemeClr val="tx1"/>
                          </a:solidFill>
                          <a:effectLst/>
                          <a:latin typeface="VNI-Times" pitchFamily="2" charset="0"/>
                          <a:cs typeface="Times New Roman" pitchFamily="18" charset="0"/>
                        </a:rPr>
                        <a:t>100</a:t>
                      </a:r>
                      <a:endParaRPr kumimoji="0" lang="en-US" sz="2600" b="0" i="0" u="none" strike="noStrike" cap="none" normalizeH="0" baseline="0">
                        <a:ln>
                          <a:noFill/>
                        </a:ln>
                        <a:solidFill>
                          <a:schemeClr val="tx1"/>
                        </a:solidFill>
                        <a:effectLst/>
                        <a:latin typeface="Arial" charset="0"/>
                      </a:endParaRPr>
                    </a:p>
                  </a:txBody>
                  <a:tcPr marT="45717" marB="45717" horzOverflow="overflow">
                    <a:lnL>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2600" b="1" i="0" u="none" strike="noStrike" cap="none" normalizeH="0" baseline="0">
                          <a:ln>
                            <a:noFill/>
                          </a:ln>
                          <a:solidFill>
                            <a:schemeClr val="tx1"/>
                          </a:solidFill>
                          <a:effectLst/>
                          <a:latin typeface="VNI-Times" pitchFamily="2" charset="0"/>
                          <a:cs typeface="Times New Roman" pitchFamily="18" charset="0"/>
                        </a:rPr>
                        <a:t>105</a:t>
                      </a:r>
                      <a:endParaRPr kumimoji="0" lang="en-US" sz="2600" b="0" i="0" u="none" strike="noStrike" cap="none" normalizeH="0" baseline="0">
                        <a:ln>
                          <a:noFill/>
                        </a:ln>
                        <a:solidFill>
                          <a:schemeClr val="tx1"/>
                        </a:solidFill>
                        <a:effectLst/>
                        <a:latin typeface="Arial" charset="0"/>
                      </a:endParaRPr>
                    </a:p>
                  </a:txBody>
                  <a:tcPr marT="45717" marB="45717" horzOverflow="overflow">
                    <a:lnL>
                      <a:noFill/>
                    </a:lnL>
                    <a:lnR cap="flat">
                      <a:noFill/>
                    </a:lnR>
                    <a:lnT>
                      <a:noFill/>
                    </a:lnT>
                    <a:lnB>
                      <a:noFill/>
                    </a:lnB>
                    <a:lnTlToBr>
                      <a:noFill/>
                    </a:lnTlToBr>
                    <a:lnBlToTr>
                      <a:noFill/>
                    </a:lnBlToTr>
                    <a:noFill/>
                  </a:tcPr>
                </a:tc>
                <a:extLst>
                  <a:ext uri="{0D108BD9-81ED-4DB2-BD59-A6C34878D82A}">
                    <a16:rowId xmlns:a16="http://schemas.microsoft.com/office/drawing/2014/main" val="10003"/>
                  </a:ext>
                </a:extLst>
              </a:tr>
              <a:tr h="727022">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2600" b="1" i="0" u="none" strike="noStrike" cap="none" normalizeH="0" baseline="0">
                          <a:ln>
                            <a:noFill/>
                          </a:ln>
                          <a:solidFill>
                            <a:schemeClr val="tx1"/>
                          </a:solidFill>
                          <a:effectLst/>
                          <a:latin typeface="VNI-Times" pitchFamily="2" charset="0"/>
                          <a:cs typeface="Times New Roman" pitchFamily="18" charset="0"/>
                        </a:rPr>
                        <a:t>4</a:t>
                      </a:r>
                      <a:endParaRPr kumimoji="0" lang="en-US" sz="2600" b="0" i="0" u="none" strike="noStrike" cap="none" normalizeH="0" baseline="0">
                        <a:ln>
                          <a:noFill/>
                        </a:ln>
                        <a:solidFill>
                          <a:schemeClr val="tx1"/>
                        </a:solidFill>
                        <a:effectLst/>
                        <a:latin typeface="Arial" charset="0"/>
                      </a:endParaRPr>
                    </a:p>
                  </a:txBody>
                  <a:tcPr marT="45717" marB="45717" horzOverflow="overflow">
                    <a:lnL cap="flat">
                      <a:noFill/>
                    </a:lnL>
                    <a:lnR w="12700" cap="flat" cmpd="sng" algn="ctr">
                      <a:solidFill>
                        <a:srgbClr val="000000"/>
                      </a:solidFill>
                      <a:prstDash val="solid"/>
                      <a:round/>
                      <a:headEnd type="none" w="med" len="med"/>
                      <a:tailEnd type="none" w="med" len="med"/>
                    </a:lnR>
                    <a:lnT>
                      <a:noFill/>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2600" b="1" i="0" u="none" strike="noStrike" cap="none" normalizeH="0" baseline="0">
                          <a:ln>
                            <a:noFill/>
                          </a:ln>
                          <a:solidFill>
                            <a:schemeClr val="tx1"/>
                          </a:solidFill>
                          <a:effectLst/>
                          <a:latin typeface="VNI-Times" pitchFamily="2" charset="0"/>
                          <a:cs typeface="Times New Roman" pitchFamily="18" charset="0"/>
                        </a:rPr>
                        <a:t>65</a:t>
                      </a:r>
                      <a:endParaRPr kumimoji="0" lang="en-US" sz="2600" b="0" i="0" u="none" strike="noStrike" cap="none" normalizeH="0" baseline="0">
                        <a:ln>
                          <a:noFill/>
                        </a:ln>
                        <a:solidFill>
                          <a:schemeClr val="tx1"/>
                        </a:solidFill>
                        <a:effectLst/>
                        <a:latin typeface="Arial" charset="0"/>
                      </a:endParaRPr>
                    </a:p>
                  </a:txBody>
                  <a:tcPr marT="45717" marB="45717" horzOverflow="overflow">
                    <a:lnL w="12700" cap="flat" cmpd="sng" algn="ctr">
                      <a:solidFill>
                        <a:srgbClr val="000000"/>
                      </a:solidFill>
                      <a:prstDash val="solid"/>
                      <a:round/>
                      <a:headEnd type="none" w="med" len="med"/>
                      <a:tailEnd type="none" w="med" len="med"/>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2600" b="1" i="0" u="none" strike="noStrike" cap="none" normalizeH="0" baseline="0">
                          <a:ln>
                            <a:noFill/>
                          </a:ln>
                          <a:solidFill>
                            <a:schemeClr val="tx1"/>
                          </a:solidFill>
                          <a:effectLst/>
                          <a:latin typeface="VNI-Times" pitchFamily="2" charset="0"/>
                          <a:cs typeface="Times New Roman" pitchFamily="18" charset="0"/>
                        </a:rPr>
                        <a:t>85</a:t>
                      </a:r>
                      <a:endParaRPr kumimoji="0" lang="en-US" sz="2600" b="0" i="0" u="none" strike="noStrike" cap="none" normalizeH="0" baseline="0">
                        <a:ln>
                          <a:noFill/>
                        </a:ln>
                        <a:solidFill>
                          <a:schemeClr val="tx1"/>
                        </a:solidFill>
                        <a:effectLst/>
                        <a:latin typeface="Arial" charset="0"/>
                      </a:endParaRPr>
                    </a:p>
                  </a:txBody>
                  <a:tcPr marT="45717" marB="45717" horzOverflow="overflow">
                    <a:lnL>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2600" b="1" i="0" u="none" strike="noStrike" cap="none" normalizeH="0" baseline="0">
                          <a:ln>
                            <a:noFill/>
                          </a:ln>
                          <a:solidFill>
                            <a:schemeClr val="tx1"/>
                          </a:solidFill>
                          <a:effectLst/>
                          <a:latin typeface="VNI-Times" pitchFamily="2" charset="0"/>
                          <a:cs typeface="Times New Roman" pitchFamily="18" charset="0"/>
                        </a:rPr>
                        <a:t>100</a:t>
                      </a:r>
                      <a:endParaRPr kumimoji="0" lang="en-US" sz="2600" b="0" i="0" u="none" strike="noStrike" cap="none" normalizeH="0" baseline="0">
                        <a:ln>
                          <a:noFill/>
                        </a:ln>
                        <a:solidFill>
                          <a:schemeClr val="tx1"/>
                        </a:solidFill>
                        <a:effectLst/>
                        <a:latin typeface="Arial" charset="0"/>
                      </a:endParaRPr>
                    </a:p>
                  </a:txBody>
                  <a:tcPr marT="45717" marB="45717" horzOverflow="overflow">
                    <a:lnL>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2600" b="1" i="0" u="none" strike="noStrike" cap="none" normalizeH="0" baseline="0">
                          <a:ln>
                            <a:noFill/>
                          </a:ln>
                          <a:solidFill>
                            <a:schemeClr val="tx1"/>
                          </a:solidFill>
                          <a:effectLst/>
                          <a:latin typeface="VNI-Times" pitchFamily="2" charset="0"/>
                          <a:cs typeface="Times New Roman" pitchFamily="18" charset="0"/>
                        </a:rPr>
                        <a:t>110</a:t>
                      </a:r>
                      <a:endParaRPr kumimoji="0" lang="en-US" sz="2600" b="0" i="0" u="none" strike="noStrike" cap="none" normalizeH="0" baseline="0">
                        <a:ln>
                          <a:noFill/>
                        </a:ln>
                        <a:solidFill>
                          <a:schemeClr val="tx1"/>
                        </a:solidFill>
                        <a:effectLst/>
                        <a:latin typeface="Arial" charset="0"/>
                      </a:endParaRPr>
                    </a:p>
                  </a:txBody>
                  <a:tcPr marT="45717" marB="45717" horzOverflow="overflow">
                    <a:lnL>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2600" b="1" i="0" u="none" strike="noStrike" cap="none" normalizeH="0" baseline="0">
                          <a:ln>
                            <a:noFill/>
                          </a:ln>
                          <a:solidFill>
                            <a:schemeClr val="tx1"/>
                          </a:solidFill>
                          <a:effectLst/>
                          <a:latin typeface="VNI-Times" pitchFamily="2" charset="0"/>
                          <a:cs typeface="Times New Roman" pitchFamily="18" charset="0"/>
                        </a:rPr>
                        <a:t>115</a:t>
                      </a:r>
                      <a:endParaRPr kumimoji="0" lang="en-US" sz="2600" b="0" i="0" u="none" strike="noStrike" cap="none" normalizeH="0" baseline="0">
                        <a:ln>
                          <a:noFill/>
                        </a:ln>
                        <a:solidFill>
                          <a:schemeClr val="tx1"/>
                        </a:solidFill>
                        <a:effectLst/>
                        <a:latin typeface="Arial" charset="0"/>
                      </a:endParaRPr>
                    </a:p>
                  </a:txBody>
                  <a:tcPr marT="45717" marB="45717" horzOverflow="overflow">
                    <a:lnL>
                      <a:noFill/>
                    </a:lnL>
                    <a:lnR cap="flat">
                      <a:noFill/>
                    </a:lnR>
                    <a:lnT>
                      <a:noFill/>
                    </a:lnT>
                    <a:lnB>
                      <a:noFill/>
                    </a:lnB>
                    <a:lnTlToBr>
                      <a:noFill/>
                    </a:lnTlToBr>
                    <a:lnBlToTr>
                      <a:noFill/>
                    </a:lnBlToTr>
                    <a:noFill/>
                  </a:tcPr>
                </a:tc>
                <a:extLst>
                  <a:ext uri="{0D108BD9-81ED-4DB2-BD59-A6C34878D82A}">
                    <a16:rowId xmlns:a16="http://schemas.microsoft.com/office/drawing/2014/main" val="10004"/>
                  </a:ext>
                </a:extLst>
              </a:tr>
              <a:tr h="727022">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2600" b="1" i="0" u="none" strike="noStrike" cap="none" normalizeH="0" baseline="0">
                          <a:ln>
                            <a:noFill/>
                          </a:ln>
                          <a:solidFill>
                            <a:schemeClr val="tx1"/>
                          </a:solidFill>
                          <a:effectLst/>
                          <a:latin typeface="VNI-Times" pitchFamily="2" charset="0"/>
                          <a:cs typeface="Times New Roman" pitchFamily="18" charset="0"/>
                        </a:rPr>
                        <a:t>5</a:t>
                      </a:r>
                      <a:endParaRPr kumimoji="0" lang="en-US" sz="2600" b="0" i="0" u="none" strike="noStrike" cap="none" normalizeH="0" baseline="0">
                        <a:ln>
                          <a:noFill/>
                        </a:ln>
                        <a:solidFill>
                          <a:schemeClr val="tx1"/>
                        </a:solidFill>
                        <a:effectLst/>
                        <a:latin typeface="Arial" charset="0"/>
                      </a:endParaRPr>
                    </a:p>
                  </a:txBody>
                  <a:tcPr marT="45717" marB="45717" horzOverflow="overflow">
                    <a:lnL cap="flat">
                      <a:noFill/>
                    </a:lnL>
                    <a:lnR w="12700" cap="flat" cmpd="sng" algn="ctr">
                      <a:solidFill>
                        <a:srgbClr val="000000"/>
                      </a:solidFill>
                      <a:prstDash val="solid"/>
                      <a:round/>
                      <a:headEnd type="none" w="med" len="med"/>
                      <a:tailEnd type="none" w="med" len="med"/>
                    </a:lnR>
                    <a:lnT>
                      <a:noFill/>
                    </a:lnT>
                    <a:lnB cap="flat">
                      <a:noFill/>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2600" b="1" i="0" u="none" strike="noStrike" cap="none" normalizeH="0" baseline="0">
                          <a:ln>
                            <a:noFill/>
                          </a:ln>
                          <a:solidFill>
                            <a:schemeClr val="tx1"/>
                          </a:solidFill>
                          <a:effectLst/>
                          <a:latin typeface="VNI-Times" pitchFamily="2" charset="0"/>
                          <a:cs typeface="Times New Roman" pitchFamily="18" charset="0"/>
                        </a:rPr>
                        <a:t>75</a:t>
                      </a:r>
                      <a:endParaRPr kumimoji="0" lang="en-US" sz="2600" b="0" i="0" u="none" strike="noStrike" cap="none" normalizeH="0" baseline="0">
                        <a:ln>
                          <a:noFill/>
                        </a:ln>
                        <a:solidFill>
                          <a:schemeClr val="tx1"/>
                        </a:solidFill>
                        <a:effectLst/>
                        <a:latin typeface="Arial" charset="0"/>
                      </a:endParaRPr>
                    </a:p>
                  </a:txBody>
                  <a:tcPr marT="45717" marB="45717" horzOverflow="overflow">
                    <a:lnL w="12700" cap="flat" cmpd="sng" algn="ctr">
                      <a:solidFill>
                        <a:srgbClr val="000000"/>
                      </a:solidFill>
                      <a:prstDash val="solid"/>
                      <a:round/>
                      <a:headEnd type="none" w="med" len="med"/>
                      <a:tailEnd type="none" w="med" len="med"/>
                    </a:lnL>
                    <a:lnR>
                      <a:noFill/>
                    </a:lnR>
                    <a:lnT>
                      <a:noFill/>
                    </a:lnT>
                    <a:lnB cap="flat">
                      <a:noFill/>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2600" b="1" i="0" u="none" strike="noStrike" cap="none" normalizeH="0" baseline="0">
                          <a:ln>
                            <a:noFill/>
                          </a:ln>
                          <a:solidFill>
                            <a:schemeClr val="tx1"/>
                          </a:solidFill>
                          <a:effectLst/>
                          <a:latin typeface="VNI-Times" pitchFamily="2" charset="0"/>
                          <a:cs typeface="Times New Roman" pitchFamily="18" charset="0"/>
                        </a:rPr>
                        <a:t>90</a:t>
                      </a:r>
                      <a:endParaRPr kumimoji="0" lang="en-US" sz="2600" b="0" i="0" u="none" strike="noStrike" cap="none" normalizeH="0" baseline="0">
                        <a:ln>
                          <a:noFill/>
                        </a:ln>
                        <a:solidFill>
                          <a:schemeClr val="tx1"/>
                        </a:solidFill>
                        <a:effectLst/>
                        <a:latin typeface="Arial" charset="0"/>
                      </a:endParaRPr>
                    </a:p>
                  </a:txBody>
                  <a:tcPr marT="45717" marB="45717" horzOverflow="overflow">
                    <a:lnL>
                      <a:noFill/>
                    </a:lnL>
                    <a:lnR>
                      <a:noFill/>
                    </a:lnR>
                    <a:lnT>
                      <a:noFill/>
                    </a:lnT>
                    <a:lnB cap="flat">
                      <a:noFill/>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2600" b="1" i="0" u="none" strike="noStrike" cap="none" normalizeH="0" baseline="0">
                          <a:ln>
                            <a:noFill/>
                          </a:ln>
                          <a:solidFill>
                            <a:schemeClr val="tx1"/>
                          </a:solidFill>
                          <a:effectLst/>
                          <a:latin typeface="VNI-Times" pitchFamily="2" charset="0"/>
                          <a:cs typeface="Times New Roman" pitchFamily="18" charset="0"/>
                        </a:rPr>
                        <a:t>105</a:t>
                      </a:r>
                      <a:endParaRPr kumimoji="0" lang="en-US" sz="2600" b="0" i="0" u="none" strike="noStrike" cap="none" normalizeH="0" baseline="0">
                        <a:ln>
                          <a:noFill/>
                        </a:ln>
                        <a:solidFill>
                          <a:schemeClr val="tx1"/>
                        </a:solidFill>
                        <a:effectLst/>
                        <a:latin typeface="Arial" charset="0"/>
                      </a:endParaRPr>
                    </a:p>
                  </a:txBody>
                  <a:tcPr marT="45717" marB="45717" horzOverflow="overflow">
                    <a:lnL>
                      <a:noFill/>
                    </a:lnL>
                    <a:lnR>
                      <a:noFill/>
                    </a:lnR>
                    <a:lnT>
                      <a:noFill/>
                    </a:lnT>
                    <a:lnB cap="flat">
                      <a:noFill/>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2600" b="1" i="0" u="none" strike="noStrike" cap="none" normalizeH="0" baseline="0">
                          <a:ln>
                            <a:noFill/>
                          </a:ln>
                          <a:solidFill>
                            <a:schemeClr val="tx1"/>
                          </a:solidFill>
                          <a:effectLst/>
                          <a:latin typeface="VNI-Times" pitchFamily="2" charset="0"/>
                          <a:cs typeface="Times New Roman" pitchFamily="18" charset="0"/>
                        </a:rPr>
                        <a:t>115</a:t>
                      </a:r>
                      <a:endParaRPr kumimoji="0" lang="en-US" sz="2600" b="0" i="0" u="none" strike="noStrike" cap="none" normalizeH="0" baseline="0">
                        <a:ln>
                          <a:noFill/>
                        </a:ln>
                        <a:solidFill>
                          <a:schemeClr val="tx1"/>
                        </a:solidFill>
                        <a:effectLst/>
                        <a:latin typeface="Arial" charset="0"/>
                      </a:endParaRPr>
                    </a:p>
                  </a:txBody>
                  <a:tcPr marT="45717" marB="45717" horzOverflow="overflow">
                    <a:lnL>
                      <a:noFill/>
                    </a:lnL>
                    <a:lnR>
                      <a:noFill/>
                    </a:lnR>
                    <a:lnT>
                      <a:noFill/>
                    </a:lnT>
                    <a:lnB cap="flat">
                      <a:noFill/>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2600" b="1" i="0" u="none" strike="noStrike" cap="none" normalizeH="0" baseline="0">
                          <a:ln>
                            <a:noFill/>
                          </a:ln>
                          <a:solidFill>
                            <a:schemeClr val="tx1"/>
                          </a:solidFill>
                          <a:effectLst/>
                          <a:latin typeface="VNI-Times" pitchFamily="2" charset="0"/>
                          <a:cs typeface="Times New Roman" pitchFamily="18" charset="0"/>
                        </a:rPr>
                        <a:t>120</a:t>
                      </a:r>
                      <a:endParaRPr kumimoji="0" lang="en-US" sz="2600" b="0" i="0" u="none" strike="noStrike" cap="none" normalizeH="0" baseline="0">
                        <a:ln>
                          <a:noFill/>
                        </a:ln>
                        <a:solidFill>
                          <a:schemeClr val="tx1"/>
                        </a:solidFill>
                        <a:effectLst/>
                        <a:latin typeface="Arial" charset="0"/>
                      </a:endParaRPr>
                    </a:p>
                  </a:txBody>
                  <a:tcPr marT="45717" marB="45717" horzOverflow="overflow">
                    <a:lnL>
                      <a:noFill/>
                    </a:lnL>
                    <a:lnR cap="flat">
                      <a:noFill/>
                    </a:lnR>
                    <a:lnT>
                      <a:noFill/>
                    </a:lnT>
                    <a:lnB cap="flat">
                      <a:noFill/>
                    </a:lnB>
                    <a:lnTlToBr>
                      <a:noFill/>
                    </a:lnTlToBr>
                    <a:lnBlToTr>
                      <a:noFill/>
                    </a:lnBlToTr>
                    <a:noFill/>
                  </a:tcPr>
                </a:tc>
                <a:extLst>
                  <a:ext uri="{0D108BD9-81ED-4DB2-BD59-A6C34878D82A}">
                    <a16:rowId xmlns:a16="http://schemas.microsoft.com/office/drawing/2014/main" val="10005"/>
                  </a:ext>
                </a:extLst>
              </a:tr>
            </a:tbl>
          </a:graphicData>
        </a:graphic>
      </p:graphicFrame>
      <p:sp>
        <p:nvSpPr>
          <p:cNvPr id="46123" name="Line 47">
            <a:extLst>
              <a:ext uri="{FF2B5EF4-FFF2-40B4-BE49-F238E27FC236}">
                <a16:creationId xmlns:a16="http://schemas.microsoft.com/office/drawing/2014/main" id="{622763B5-3719-27FA-47FD-084AE81B6D34}"/>
              </a:ext>
            </a:extLst>
          </p:cNvPr>
          <p:cNvSpPr>
            <a:spLocks noChangeShapeType="1"/>
          </p:cNvSpPr>
          <p:nvPr/>
        </p:nvSpPr>
        <p:spPr bwMode="auto">
          <a:xfrm>
            <a:off x="2895600" y="914400"/>
            <a:ext cx="990600" cy="12954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Tree>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47112" name="Rectangle 47111">
            <a:extLst>
              <a:ext uri="{FF2B5EF4-FFF2-40B4-BE49-F238E27FC236}">
                <a16:creationId xmlns:a16="http://schemas.microsoft.com/office/drawing/2014/main" id="{081EA652-8C6A-4E69-BEB9-17080947455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114" name="Right Triangle 47113">
            <a:extLst>
              <a:ext uri="{FF2B5EF4-FFF2-40B4-BE49-F238E27FC236}">
                <a16:creationId xmlns:a16="http://schemas.microsoft.com/office/drawing/2014/main" id="{5298780A-33B9-4EA2-8F67-DE68AD62841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H="1">
            <a:off x="8576720" y="3335867"/>
            <a:ext cx="3291840" cy="3200400"/>
          </a:xfrm>
          <a:prstGeom prst="rtTriangl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7116" name="Rectangle 47115">
            <a:extLst>
              <a:ext uri="{FF2B5EF4-FFF2-40B4-BE49-F238E27FC236}">
                <a16:creationId xmlns:a16="http://schemas.microsoft.com/office/drawing/2014/main" id="{7F488E8B-4E1E-4402-8935-D4E6C02615C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641774" y="623275"/>
            <a:ext cx="10905053" cy="5607882"/>
          </a:xfrm>
          <a:prstGeom prst="rect">
            <a:avLst/>
          </a:prstGeom>
          <a:noFill/>
          <a:ln w="19050">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106" name="Rectangle 2">
            <a:extLst>
              <a:ext uri="{FF2B5EF4-FFF2-40B4-BE49-F238E27FC236}">
                <a16:creationId xmlns:a16="http://schemas.microsoft.com/office/drawing/2014/main" id="{BCFBFB8F-90E1-2AF3-24F9-9F060D07841A}"/>
              </a:ext>
            </a:extLst>
          </p:cNvPr>
          <p:cNvSpPr>
            <a:spLocks noGrp="1" noChangeArrowheads="1"/>
          </p:cNvSpPr>
          <p:nvPr>
            <p:ph type="title"/>
          </p:nvPr>
        </p:nvSpPr>
        <p:spPr>
          <a:xfrm>
            <a:off x="1285240" y="1050595"/>
            <a:ext cx="8074815" cy="1618489"/>
          </a:xfrm>
        </p:spPr>
        <p:txBody>
          <a:bodyPr anchor="ctr">
            <a:normAutofit/>
          </a:bodyPr>
          <a:lstStyle/>
          <a:p>
            <a:pPr eaLnBrk="1" hangingPunct="1"/>
            <a:r>
              <a:rPr lang="en-US" altLang="en-US" sz="3600" b="1" i="1" dirty="0">
                <a:latin typeface="VNI-Souvir" pitchFamily="2" charset="0"/>
                <a:sym typeface="Symbol" panose="05050102010706020507" pitchFamily="18" charset="2"/>
              </a:rPr>
              <a:t></a:t>
            </a:r>
            <a:r>
              <a:rPr lang="en-US" altLang="en-US" sz="3600" b="1" i="1" dirty="0">
                <a:latin typeface="VNI-Souvir" pitchFamily="2" charset="0"/>
              </a:rPr>
              <a:t>.  </a:t>
            </a:r>
            <a:r>
              <a:rPr lang="en-US" altLang="en-US" sz="3600" b="1" i="1" dirty="0" err="1">
                <a:latin typeface="VNI-Souvir" pitchFamily="2" charset="0"/>
              </a:rPr>
              <a:t>Ñöôøng</a:t>
            </a:r>
            <a:r>
              <a:rPr lang="en-US" altLang="en-US" sz="3600" b="1" i="1" dirty="0">
                <a:latin typeface="VNI-Souvir" pitchFamily="2" charset="0"/>
              </a:rPr>
              <a:t> </a:t>
            </a:r>
            <a:r>
              <a:rPr lang="en-US" altLang="en-US" sz="3600" b="1" i="1" dirty="0" err="1">
                <a:latin typeface="VNI-Souvir" pitchFamily="2" charset="0"/>
              </a:rPr>
              <a:t>ñaúng</a:t>
            </a:r>
            <a:r>
              <a:rPr lang="en-US" altLang="en-US" sz="3600" b="1" i="1" dirty="0">
                <a:latin typeface="VNI-Souvir" pitchFamily="2" charset="0"/>
              </a:rPr>
              <a:t> </a:t>
            </a:r>
            <a:r>
              <a:rPr lang="en-US" altLang="en-US" sz="3600" b="1" i="1" dirty="0" err="1">
                <a:latin typeface="VNI-Souvir" pitchFamily="2" charset="0"/>
              </a:rPr>
              <a:t>löôïng</a:t>
            </a:r>
            <a:r>
              <a:rPr lang="en-US" altLang="en-US" sz="3600" b="1" i="1" dirty="0">
                <a:latin typeface="VNI-Souvir" pitchFamily="2" charset="0"/>
              </a:rPr>
              <a:t>:</a:t>
            </a:r>
            <a:br>
              <a:rPr lang="en-US" altLang="en-US" sz="3600" i="1" dirty="0">
                <a:latin typeface="VNI-Souvir" pitchFamily="2" charset="0"/>
              </a:rPr>
            </a:br>
            <a:endParaRPr lang="en-US" altLang="en-US" sz="3600" i="1" dirty="0">
              <a:latin typeface="VNI-Souvir" pitchFamily="2" charset="0"/>
            </a:endParaRPr>
          </a:p>
        </p:txBody>
      </p:sp>
      <p:sp>
        <p:nvSpPr>
          <p:cNvPr id="47107" name="Rectangle 3">
            <a:extLst>
              <a:ext uri="{FF2B5EF4-FFF2-40B4-BE49-F238E27FC236}">
                <a16:creationId xmlns:a16="http://schemas.microsoft.com/office/drawing/2014/main" id="{F775DD09-BA17-FE24-67BB-2347B40C5C63}"/>
              </a:ext>
            </a:extLst>
          </p:cNvPr>
          <p:cNvSpPr>
            <a:spLocks noGrp="1" noChangeArrowheads="1"/>
          </p:cNvSpPr>
          <p:nvPr>
            <p:ph type="body" idx="1"/>
          </p:nvPr>
        </p:nvSpPr>
        <p:spPr>
          <a:xfrm>
            <a:off x="1285240" y="2969469"/>
            <a:ext cx="8074815" cy="2800395"/>
          </a:xfrm>
        </p:spPr>
        <p:txBody>
          <a:bodyPr anchor="t">
            <a:normAutofit/>
          </a:bodyPr>
          <a:lstStyle/>
          <a:p>
            <a:pPr eaLnBrk="1" hangingPunct="1"/>
            <a:r>
              <a:rPr lang="en-US" altLang="en-US" sz="3600">
                <a:latin typeface="VNI-Souvir" pitchFamily="2" charset="0"/>
              </a:rPr>
              <a:t>Qua haøm saûn xuaát, ta veõ ñöôïc nhieàu ñöôøng ñaúng löôïng</a:t>
            </a:r>
          </a:p>
          <a:p>
            <a:pPr lvl="1" eaLnBrk="1" hangingPunct="1"/>
            <a:r>
              <a:rPr lang="en-US" altLang="en-US" sz="3600">
                <a:latin typeface="VNI-Souvir" pitchFamily="2" charset="0"/>
              </a:rPr>
              <a:t> VD: ñöôøng Q1 = 55 SP;</a:t>
            </a:r>
          </a:p>
          <a:p>
            <a:pPr lvl="1" eaLnBrk="1" hangingPunct="1"/>
            <a:r>
              <a:rPr lang="en-US" altLang="en-US" sz="3600">
                <a:latin typeface="VNI-Souvir" pitchFamily="2" charset="0"/>
              </a:rPr>
              <a:t> ñöôøng Q2 = 75 SP;</a:t>
            </a:r>
          </a:p>
          <a:p>
            <a:pPr lvl="1" eaLnBrk="1" hangingPunct="1"/>
            <a:r>
              <a:rPr lang="en-US" altLang="en-US" sz="3600">
                <a:latin typeface="VNI-Souvir" pitchFamily="2" charset="0"/>
              </a:rPr>
              <a:t> ñöôøng Q3 = 90 SP ...</a:t>
            </a:r>
          </a:p>
        </p:txBody>
      </p:sp>
    </p:spTree>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130" name="Line 2">
            <a:extLst>
              <a:ext uri="{FF2B5EF4-FFF2-40B4-BE49-F238E27FC236}">
                <a16:creationId xmlns:a16="http://schemas.microsoft.com/office/drawing/2014/main" id="{A4550194-C8AB-2A2A-DA82-561FFFCF9957}"/>
              </a:ext>
            </a:extLst>
          </p:cNvPr>
          <p:cNvSpPr>
            <a:spLocks noChangeShapeType="1"/>
          </p:cNvSpPr>
          <p:nvPr/>
        </p:nvSpPr>
        <p:spPr bwMode="auto">
          <a:xfrm>
            <a:off x="3733800" y="838200"/>
            <a:ext cx="0" cy="44958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8131" name="Line 3">
            <a:extLst>
              <a:ext uri="{FF2B5EF4-FFF2-40B4-BE49-F238E27FC236}">
                <a16:creationId xmlns:a16="http://schemas.microsoft.com/office/drawing/2014/main" id="{25B96798-B890-EF39-C8D9-D232F80553BB}"/>
              </a:ext>
            </a:extLst>
          </p:cNvPr>
          <p:cNvSpPr>
            <a:spLocks noChangeShapeType="1"/>
          </p:cNvSpPr>
          <p:nvPr/>
        </p:nvSpPr>
        <p:spPr bwMode="auto">
          <a:xfrm>
            <a:off x="3733800" y="5334000"/>
            <a:ext cx="46482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23908" name="Arc 4">
            <a:extLst>
              <a:ext uri="{FF2B5EF4-FFF2-40B4-BE49-F238E27FC236}">
                <a16:creationId xmlns:a16="http://schemas.microsoft.com/office/drawing/2014/main" id="{60494449-9C96-C4E8-242F-69AE8F3F3137}"/>
              </a:ext>
            </a:extLst>
          </p:cNvPr>
          <p:cNvSpPr>
            <a:spLocks/>
          </p:cNvSpPr>
          <p:nvPr/>
        </p:nvSpPr>
        <p:spPr bwMode="auto">
          <a:xfrm rot="11000726">
            <a:off x="4572000" y="1524000"/>
            <a:ext cx="3157538" cy="3157538"/>
          </a:xfrm>
          <a:custGeom>
            <a:avLst/>
            <a:gdLst>
              <a:gd name="T0" fmla="*/ 0 w 22364"/>
              <a:gd name="T1" fmla="*/ 2147483646 h 22379"/>
              <a:gd name="T2" fmla="*/ 2147483646 w 22364"/>
              <a:gd name="T3" fmla="*/ 2147483646 h 22379"/>
              <a:gd name="T4" fmla="*/ 2147483646 w 22364"/>
              <a:gd name="T5" fmla="*/ 2147483646 h 22379"/>
              <a:gd name="T6" fmla="*/ 0 60000 65536"/>
              <a:gd name="T7" fmla="*/ 0 60000 65536"/>
              <a:gd name="T8" fmla="*/ 0 60000 65536"/>
            </a:gdLst>
            <a:ahLst/>
            <a:cxnLst>
              <a:cxn ang="T6">
                <a:pos x="T0" y="T1"/>
              </a:cxn>
              <a:cxn ang="T7">
                <a:pos x="T2" y="T3"/>
              </a:cxn>
              <a:cxn ang="T8">
                <a:pos x="T4" y="T5"/>
              </a:cxn>
            </a:cxnLst>
            <a:rect l="0" t="0" r="r" b="b"/>
            <a:pathLst>
              <a:path w="22364" h="22379" fill="none" extrusionOk="0">
                <a:moveTo>
                  <a:pt x="-1" y="13"/>
                </a:moveTo>
                <a:cubicBezTo>
                  <a:pt x="254" y="4"/>
                  <a:pt x="509" y="-1"/>
                  <a:pt x="764" y="0"/>
                </a:cubicBezTo>
                <a:cubicBezTo>
                  <a:pt x="12693" y="0"/>
                  <a:pt x="22364" y="9670"/>
                  <a:pt x="22364" y="21600"/>
                </a:cubicBezTo>
                <a:cubicBezTo>
                  <a:pt x="22364" y="21859"/>
                  <a:pt x="22359" y="22119"/>
                  <a:pt x="22349" y="22378"/>
                </a:cubicBezTo>
              </a:path>
              <a:path w="22364" h="22379" stroke="0" extrusionOk="0">
                <a:moveTo>
                  <a:pt x="-1" y="13"/>
                </a:moveTo>
                <a:cubicBezTo>
                  <a:pt x="254" y="4"/>
                  <a:pt x="509" y="-1"/>
                  <a:pt x="764" y="0"/>
                </a:cubicBezTo>
                <a:cubicBezTo>
                  <a:pt x="12693" y="0"/>
                  <a:pt x="22364" y="9670"/>
                  <a:pt x="22364" y="21600"/>
                </a:cubicBezTo>
                <a:cubicBezTo>
                  <a:pt x="22364" y="21859"/>
                  <a:pt x="22359" y="22119"/>
                  <a:pt x="22349" y="22378"/>
                </a:cubicBezTo>
                <a:lnTo>
                  <a:pt x="764" y="21600"/>
                </a:lnTo>
                <a:lnTo>
                  <a:pt x="-1" y="13"/>
                </a:lnTo>
                <a:close/>
              </a:path>
            </a:pathLst>
          </a:custGeom>
          <a:noFill/>
          <a:ln w="5715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23909" name="Line 5">
            <a:extLst>
              <a:ext uri="{FF2B5EF4-FFF2-40B4-BE49-F238E27FC236}">
                <a16:creationId xmlns:a16="http://schemas.microsoft.com/office/drawing/2014/main" id="{6A06A52D-21D3-B64D-A351-F90A0E274124}"/>
              </a:ext>
            </a:extLst>
          </p:cNvPr>
          <p:cNvSpPr>
            <a:spLocks noChangeShapeType="1"/>
          </p:cNvSpPr>
          <p:nvPr/>
        </p:nvSpPr>
        <p:spPr bwMode="auto">
          <a:xfrm>
            <a:off x="3733800" y="2438400"/>
            <a:ext cx="1828800" cy="0"/>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23910" name="Line 6">
            <a:extLst>
              <a:ext uri="{FF2B5EF4-FFF2-40B4-BE49-F238E27FC236}">
                <a16:creationId xmlns:a16="http://schemas.microsoft.com/office/drawing/2014/main" id="{E3945C9B-AF95-03F5-EB5D-7278EEE87DBD}"/>
              </a:ext>
            </a:extLst>
          </p:cNvPr>
          <p:cNvSpPr>
            <a:spLocks noChangeShapeType="1"/>
          </p:cNvSpPr>
          <p:nvPr/>
        </p:nvSpPr>
        <p:spPr bwMode="auto">
          <a:xfrm>
            <a:off x="4724400" y="2286000"/>
            <a:ext cx="0" cy="3048000"/>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23911" name="Line 7">
            <a:extLst>
              <a:ext uri="{FF2B5EF4-FFF2-40B4-BE49-F238E27FC236}">
                <a16:creationId xmlns:a16="http://schemas.microsoft.com/office/drawing/2014/main" id="{C20BCDEA-5630-C2D0-B1AE-AAB48CFA5F2B}"/>
              </a:ext>
            </a:extLst>
          </p:cNvPr>
          <p:cNvSpPr>
            <a:spLocks noChangeShapeType="1"/>
          </p:cNvSpPr>
          <p:nvPr/>
        </p:nvSpPr>
        <p:spPr bwMode="auto">
          <a:xfrm>
            <a:off x="3657600" y="3810000"/>
            <a:ext cx="1981200" cy="0"/>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23912" name="Line 8">
            <a:extLst>
              <a:ext uri="{FF2B5EF4-FFF2-40B4-BE49-F238E27FC236}">
                <a16:creationId xmlns:a16="http://schemas.microsoft.com/office/drawing/2014/main" id="{BB40CC25-8634-DE99-7685-15AF590F5991}"/>
              </a:ext>
            </a:extLst>
          </p:cNvPr>
          <p:cNvSpPr>
            <a:spLocks noChangeShapeType="1"/>
          </p:cNvSpPr>
          <p:nvPr/>
        </p:nvSpPr>
        <p:spPr bwMode="auto">
          <a:xfrm>
            <a:off x="5562600" y="2438400"/>
            <a:ext cx="0" cy="2819400"/>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23913" name="Line 9">
            <a:extLst>
              <a:ext uri="{FF2B5EF4-FFF2-40B4-BE49-F238E27FC236}">
                <a16:creationId xmlns:a16="http://schemas.microsoft.com/office/drawing/2014/main" id="{AE1392B7-C569-93F8-CD20-75399D9278D8}"/>
              </a:ext>
            </a:extLst>
          </p:cNvPr>
          <p:cNvSpPr>
            <a:spLocks noChangeShapeType="1"/>
          </p:cNvSpPr>
          <p:nvPr/>
        </p:nvSpPr>
        <p:spPr bwMode="auto">
          <a:xfrm>
            <a:off x="3733800" y="4419600"/>
            <a:ext cx="2743200" cy="0"/>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8138" name="Text Box 10">
            <a:extLst>
              <a:ext uri="{FF2B5EF4-FFF2-40B4-BE49-F238E27FC236}">
                <a16:creationId xmlns:a16="http://schemas.microsoft.com/office/drawing/2014/main" id="{1C0056E7-F173-6C31-4B68-266B84B18B6A}"/>
              </a:ext>
            </a:extLst>
          </p:cNvPr>
          <p:cNvSpPr txBox="1">
            <a:spLocks noChangeArrowheads="1"/>
          </p:cNvSpPr>
          <p:nvPr/>
        </p:nvSpPr>
        <p:spPr bwMode="auto">
          <a:xfrm>
            <a:off x="3733800" y="457201"/>
            <a:ext cx="53340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pPr>
              <a:spcBef>
                <a:spcPct val="50000"/>
              </a:spcBef>
            </a:pPr>
            <a:r>
              <a:rPr lang="en-US" altLang="en-US" sz="2800">
                <a:latin typeface="VNI-Times" pitchFamily="2" charset="0"/>
              </a:rPr>
              <a:t>K</a:t>
            </a:r>
          </a:p>
        </p:txBody>
      </p:sp>
      <p:sp>
        <p:nvSpPr>
          <p:cNvPr id="48139" name="Text Box 11">
            <a:extLst>
              <a:ext uri="{FF2B5EF4-FFF2-40B4-BE49-F238E27FC236}">
                <a16:creationId xmlns:a16="http://schemas.microsoft.com/office/drawing/2014/main" id="{5BBE04FF-C76D-EBB2-4AB7-F6116B786CD9}"/>
              </a:ext>
            </a:extLst>
          </p:cNvPr>
          <p:cNvSpPr txBox="1">
            <a:spLocks noChangeArrowheads="1"/>
          </p:cNvSpPr>
          <p:nvPr/>
        </p:nvSpPr>
        <p:spPr bwMode="auto">
          <a:xfrm>
            <a:off x="8610600" y="5181601"/>
            <a:ext cx="53340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pPr>
              <a:spcBef>
                <a:spcPct val="50000"/>
              </a:spcBef>
            </a:pPr>
            <a:r>
              <a:rPr lang="en-US" altLang="en-US" sz="2800">
                <a:latin typeface="VNI-Times" pitchFamily="2" charset="0"/>
              </a:rPr>
              <a:t>L</a:t>
            </a:r>
          </a:p>
        </p:txBody>
      </p:sp>
      <p:sp>
        <p:nvSpPr>
          <p:cNvPr id="123916" name="Text Box 12">
            <a:extLst>
              <a:ext uri="{FF2B5EF4-FFF2-40B4-BE49-F238E27FC236}">
                <a16:creationId xmlns:a16="http://schemas.microsoft.com/office/drawing/2014/main" id="{46E2EA40-E1E5-8C5F-F78C-54E9E90CEC70}"/>
              </a:ext>
            </a:extLst>
          </p:cNvPr>
          <p:cNvSpPr txBox="1">
            <a:spLocks noChangeArrowheads="1"/>
          </p:cNvSpPr>
          <p:nvPr/>
        </p:nvSpPr>
        <p:spPr bwMode="auto">
          <a:xfrm>
            <a:off x="5638800" y="1905001"/>
            <a:ext cx="38100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pPr>
              <a:spcBef>
                <a:spcPct val="50000"/>
              </a:spcBef>
            </a:pPr>
            <a:r>
              <a:rPr lang="en-US" altLang="en-US" sz="2800">
                <a:latin typeface="VNI-Times" pitchFamily="2" charset="0"/>
              </a:rPr>
              <a:t>E</a:t>
            </a:r>
          </a:p>
        </p:txBody>
      </p:sp>
      <p:sp>
        <p:nvSpPr>
          <p:cNvPr id="123917" name="Text Box 13">
            <a:extLst>
              <a:ext uri="{FF2B5EF4-FFF2-40B4-BE49-F238E27FC236}">
                <a16:creationId xmlns:a16="http://schemas.microsoft.com/office/drawing/2014/main" id="{00AEB44B-9357-3E59-8740-B48F2ED0B97F}"/>
              </a:ext>
            </a:extLst>
          </p:cNvPr>
          <p:cNvSpPr txBox="1">
            <a:spLocks noChangeArrowheads="1"/>
          </p:cNvSpPr>
          <p:nvPr/>
        </p:nvSpPr>
        <p:spPr bwMode="auto">
          <a:xfrm>
            <a:off x="5562600" y="3352801"/>
            <a:ext cx="53340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pPr>
              <a:spcBef>
                <a:spcPct val="50000"/>
              </a:spcBef>
            </a:pPr>
            <a:r>
              <a:rPr lang="en-US" altLang="en-US" sz="2800">
                <a:latin typeface="VNI-Times" pitchFamily="2" charset="0"/>
              </a:rPr>
              <a:t>B</a:t>
            </a:r>
          </a:p>
        </p:txBody>
      </p:sp>
      <p:sp>
        <p:nvSpPr>
          <p:cNvPr id="123918" name="Text Box 14">
            <a:extLst>
              <a:ext uri="{FF2B5EF4-FFF2-40B4-BE49-F238E27FC236}">
                <a16:creationId xmlns:a16="http://schemas.microsoft.com/office/drawing/2014/main" id="{5722039D-2694-772B-FD72-BBF388EDF812}"/>
              </a:ext>
            </a:extLst>
          </p:cNvPr>
          <p:cNvSpPr txBox="1">
            <a:spLocks noChangeArrowheads="1"/>
          </p:cNvSpPr>
          <p:nvPr/>
        </p:nvSpPr>
        <p:spPr bwMode="auto">
          <a:xfrm>
            <a:off x="6400800" y="3962401"/>
            <a:ext cx="53340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pPr>
              <a:spcBef>
                <a:spcPct val="50000"/>
              </a:spcBef>
            </a:pPr>
            <a:r>
              <a:rPr lang="en-US" altLang="en-US" sz="2800">
                <a:latin typeface="VNI-Times" pitchFamily="2" charset="0"/>
              </a:rPr>
              <a:t>C</a:t>
            </a:r>
          </a:p>
        </p:txBody>
      </p:sp>
      <p:sp>
        <p:nvSpPr>
          <p:cNvPr id="123919" name="Text Box 15">
            <a:extLst>
              <a:ext uri="{FF2B5EF4-FFF2-40B4-BE49-F238E27FC236}">
                <a16:creationId xmlns:a16="http://schemas.microsoft.com/office/drawing/2014/main" id="{A4D043E2-8552-9289-A5C2-B6B1B06F8E34}"/>
              </a:ext>
            </a:extLst>
          </p:cNvPr>
          <p:cNvSpPr txBox="1">
            <a:spLocks noChangeArrowheads="1"/>
          </p:cNvSpPr>
          <p:nvPr/>
        </p:nvSpPr>
        <p:spPr bwMode="auto">
          <a:xfrm>
            <a:off x="8534400" y="3962400"/>
            <a:ext cx="16002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pPr>
              <a:spcBef>
                <a:spcPct val="50000"/>
              </a:spcBef>
            </a:pPr>
            <a:r>
              <a:rPr lang="en-US" altLang="en-US" sz="2400">
                <a:latin typeface="VNI-Times" pitchFamily="2" charset="0"/>
              </a:rPr>
              <a:t>Q</a:t>
            </a:r>
            <a:r>
              <a:rPr lang="en-US" altLang="en-US" sz="2400" baseline="-25000">
                <a:latin typeface="VNI-Times" pitchFamily="2" charset="0"/>
              </a:rPr>
              <a:t>2</a:t>
            </a:r>
            <a:r>
              <a:rPr lang="en-US" altLang="en-US" sz="2400">
                <a:latin typeface="VNI-Times" pitchFamily="2" charset="0"/>
              </a:rPr>
              <a:t> =75 SP</a:t>
            </a:r>
          </a:p>
        </p:txBody>
      </p:sp>
      <p:sp>
        <p:nvSpPr>
          <p:cNvPr id="123920" name="Arc 16">
            <a:extLst>
              <a:ext uri="{FF2B5EF4-FFF2-40B4-BE49-F238E27FC236}">
                <a16:creationId xmlns:a16="http://schemas.microsoft.com/office/drawing/2014/main" id="{02CBC1DF-7E45-C2F7-2BD5-F3944169663F}"/>
              </a:ext>
            </a:extLst>
          </p:cNvPr>
          <p:cNvSpPr>
            <a:spLocks/>
          </p:cNvSpPr>
          <p:nvPr/>
        </p:nvSpPr>
        <p:spPr bwMode="auto">
          <a:xfrm rot="11000726">
            <a:off x="5257801" y="990600"/>
            <a:ext cx="3152775" cy="3157538"/>
          </a:xfrm>
          <a:custGeom>
            <a:avLst/>
            <a:gdLst>
              <a:gd name="T0" fmla="*/ 0 w 22329"/>
              <a:gd name="T1" fmla="*/ 2147483646 h 22379"/>
              <a:gd name="T2" fmla="*/ 2147483646 w 22329"/>
              <a:gd name="T3" fmla="*/ 2147483646 h 22379"/>
              <a:gd name="T4" fmla="*/ 2147483646 w 22329"/>
              <a:gd name="T5" fmla="*/ 2147483646 h 22379"/>
              <a:gd name="T6" fmla="*/ 0 60000 65536"/>
              <a:gd name="T7" fmla="*/ 0 60000 65536"/>
              <a:gd name="T8" fmla="*/ 0 60000 65536"/>
            </a:gdLst>
            <a:ahLst/>
            <a:cxnLst>
              <a:cxn ang="T6">
                <a:pos x="T0" y="T1"/>
              </a:cxn>
              <a:cxn ang="T7">
                <a:pos x="T2" y="T3"/>
              </a:cxn>
              <a:cxn ang="T8">
                <a:pos x="T4" y="T5"/>
              </a:cxn>
            </a:cxnLst>
            <a:rect l="0" t="0" r="r" b="b"/>
            <a:pathLst>
              <a:path w="22329" h="22379" fill="none" extrusionOk="0">
                <a:moveTo>
                  <a:pt x="0" y="12"/>
                </a:moveTo>
                <a:cubicBezTo>
                  <a:pt x="242" y="4"/>
                  <a:pt x="485" y="-1"/>
                  <a:pt x="729" y="0"/>
                </a:cubicBezTo>
                <a:cubicBezTo>
                  <a:pt x="12658" y="0"/>
                  <a:pt x="22329" y="9670"/>
                  <a:pt x="22329" y="21600"/>
                </a:cubicBezTo>
                <a:cubicBezTo>
                  <a:pt x="22329" y="21859"/>
                  <a:pt x="22324" y="22119"/>
                  <a:pt x="22314" y="22378"/>
                </a:cubicBezTo>
              </a:path>
              <a:path w="22329" h="22379" stroke="0" extrusionOk="0">
                <a:moveTo>
                  <a:pt x="0" y="12"/>
                </a:moveTo>
                <a:cubicBezTo>
                  <a:pt x="242" y="4"/>
                  <a:pt x="485" y="-1"/>
                  <a:pt x="729" y="0"/>
                </a:cubicBezTo>
                <a:cubicBezTo>
                  <a:pt x="12658" y="0"/>
                  <a:pt x="22329" y="9670"/>
                  <a:pt x="22329" y="21600"/>
                </a:cubicBezTo>
                <a:cubicBezTo>
                  <a:pt x="22329" y="21859"/>
                  <a:pt x="22324" y="22119"/>
                  <a:pt x="22314" y="22378"/>
                </a:cubicBezTo>
                <a:lnTo>
                  <a:pt x="729" y="21600"/>
                </a:lnTo>
                <a:lnTo>
                  <a:pt x="0" y="12"/>
                </a:lnTo>
                <a:close/>
              </a:path>
            </a:pathLst>
          </a:custGeom>
          <a:noFill/>
          <a:ln w="57150">
            <a:solidFill>
              <a:schemeClr val="folHlink"/>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23921" name="Text Box 17">
            <a:extLst>
              <a:ext uri="{FF2B5EF4-FFF2-40B4-BE49-F238E27FC236}">
                <a16:creationId xmlns:a16="http://schemas.microsoft.com/office/drawing/2014/main" id="{4EAF7C70-CAC2-E174-22F5-0B2CFAB8EE4F}"/>
              </a:ext>
            </a:extLst>
          </p:cNvPr>
          <p:cNvSpPr txBox="1">
            <a:spLocks noChangeArrowheads="1"/>
          </p:cNvSpPr>
          <p:nvPr/>
        </p:nvSpPr>
        <p:spPr bwMode="auto">
          <a:xfrm>
            <a:off x="9220200" y="3048001"/>
            <a:ext cx="91440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pPr>
              <a:spcBef>
                <a:spcPct val="50000"/>
              </a:spcBef>
            </a:pPr>
            <a:r>
              <a:rPr lang="en-US" altLang="en-US" sz="2800">
                <a:latin typeface="VNI-Times" pitchFamily="2" charset="0"/>
              </a:rPr>
              <a:t>Q</a:t>
            </a:r>
            <a:r>
              <a:rPr lang="en-US" altLang="en-US" sz="2800" baseline="-25000">
                <a:latin typeface="VNI-Times" pitchFamily="2" charset="0"/>
              </a:rPr>
              <a:t>3</a:t>
            </a:r>
            <a:endParaRPr lang="en-US" altLang="en-US" sz="2800">
              <a:latin typeface="VNI-Times" pitchFamily="2" charset="0"/>
            </a:endParaRPr>
          </a:p>
        </p:txBody>
      </p:sp>
      <p:sp>
        <p:nvSpPr>
          <p:cNvPr id="123922" name="Arc 18">
            <a:extLst>
              <a:ext uri="{FF2B5EF4-FFF2-40B4-BE49-F238E27FC236}">
                <a16:creationId xmlns:a16="http://schemas.microsoft.com/office/drawing/2014/main" id="{0FDEE917-A144-23ED-52A6-E9F527974013}"/>
              </a:ext>
            </a:extLst>
          </p:cNvPr>
          <p:cNvSpPr>
            <a:spLocks/>
          </p:cNvSpPr>
          <p:nvPr/>
        </p:nvSpPr>
        <p:spPr bwMode="auto">
          <a:xfrm rot="11000726">
            <a:off x="5943600" y="457200"/>
            <a:ext cx="3157538" cy="3157538"/>
          </a:xfrm>
          <a:custGeom>
            <a:avLst/>
            <a:gdLst>
              <a:gd name="T0" fmla="*/ 0 w 22364"/>
              <a:gd name="T1" fmla="*/ 2147483646 h 22379"/>
              <a:gd name="T2" fmla="*/ 2147483646 w 22364"/>
              <a:gd name="T3" fmla="*/ 2147483646 h 22379"/>
              <a:gd name="T4" fmla="*/ 2147483646 w 22364"/>
              <a:gd name="T5" fmla="*/ 2147483646 h 22379"/>
              <a:gd name="T6" fmla="*/ 0 60000 65536"/>
              <a:gd name="T7" fmla="*/ 0 60000 65536"/>
              <a:gd name="T8" fmla="*/ 0 60000 65536"/>
            </a:gdLst>
            <a:ahLst/>
            <a:cxnLst>
              <a:cxn ang="T6">
                <a:pos x="T0" y="T1"/>
              </a:cxn>
              <a:cxn ang="T7">
                <a:pos x="T2" y="T3"/>
              </a:cxn>
              <a:cxn ang="T8">
                <a:pos x="T4" y="T5"/>
              </a:cxn>
            </a:cxnLst>
            <a:rect l="0" t="0" r="r" b="b"/>
            <a:pathLst>
              <a:path w="22364" h="22379" fill="none" extrusionOk="0">
                <a:moveTo>
                  <a:pt x="-1" y="13"/>
                </a:moveTo>
                <a:cubicBezTo>
                  <a:pt x="254" y="4"/>
                  <a:pt x="509" y="-1"/>
                  <a:pt x="764" y="0"/>
                </a:cubicBezTo>
                <a:cubicBezTo>
                  <a:pt x="12693" y="0"/>
                  <a:pt x="22364" y="9670"/>
                  <a:pt x="22364" y="21600"/>
                </a:cubicBezTo>
                <a:cubicBezTo>
                  <a:pt x="22364" y="21859"/>
                  <a:pt x="22359" y="22119"/>
                  <a:pt x="22349" y="22378"/>
                </a:cubicBezTo>
              </a:path>
              <a:path w="22364" h="22379" stroke="0" extrusionOk="0">
                <a:moveTo>
                  <a:pt x="-1" y="13"/>
                </a:moveTo>
                <a:cubicBezTo>
                  <a:pt x="254" y="4"/>
                  <a:pt x="509" y="-1"/>
                  <a:pt x="764" y="0"/>
                </a:cubicBezTo>
                <a:cubicBezTo>
                  <a:pt x="12693" y="0"/>
                  <a:pt x="22364" y="9670"/>
                  <a:pt x="22364" y="21600"/>
                </a:cubicBezTo>
                <a:cubicBezTo>
                  <a:pt x="22364" y="21859"/>
                  <a:pt x="22359" y="22119"/>
                  <a:pt x="22349" y="22378"/>
                </a:cubicBezTo>
                <a:lnTo>
                  <a:pt x="764" y="21600"/>
                </a:lnTo>
                <a:lnTo>
                  <a:pt x="-1" y="13"/>
                </a:lnTo>
                <a:close/>
              </a:path>
            </a:pathLst>
          </a:custGeom>
          <a:noFill/>
          <a:ln w="57150">
            <a:solidFill>
              <a:schemeClr val="hlink"/>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23923" name="Text Box 19">
            <a:extLst>
              <a:ext uri="{FF2B5EF4-FFF2-40B4-BE49-F238E27FC236}">
                <a16:creationId xmlns:a16="http://schemas.microsoft.com/office/drawing/2014/main" id="{CD047A09-5A65-9F72-E45A-D94E1501277E}"/>
              </a:ext>
            </a:extLst>
          </p:cNvPr>
          <p:cNvSpPr txBox="1">
            <a:spLocks noChangeArrowheads="1"/>
          </p:cNvSpPr>
          <p:nvPr/>
        </p:nvSpPr>
        <p:spPr bwMode="auto">
          <a:xfrm>
            <a:off x="7696200" y="4495800"/>
            <a:ext cx="16002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pPr>
              <a:spcBef>
                <a:spcPct val="50000"/>
              </a:spcBef>
            </a:pPr>
            <a:r>
              <a:rPr lang="en-US" altLang="en-US" sz="2400">
                <a:latin typeface="VNI-Times" pitchFamily="2" charset="0"/>
              </a:rPr>
              <a:t>Q</a:t>
            </a:r>
            <a:r>
              <a:rPr lang="en-US" altLang="en-US" sz="2400" baseline="-25000">
                <a:latin typeface="VNI-Times" pitchFamily="2" charset="0"/>
              </a:rPr>
              <a:t>1</a:t>
            </a:r>
            <a:r>
              <a:rPr lang="en-US" altLang="en-US" sz="2400">
                <a:latin typeface="VNI-Times" pitchFamily="2" charset="0"/>
              </a:rPr>
              <a:t> =55 SP</a:t>
            </a:r>
          </a:p>
        </p:txBody>
      </p:sp>
      <p:sp>
        <p:nvSpPr>
          <p:cNvPr id="123924" name="Text Box 20">
            <a:extLst>
              <a:ext uri="{FF2B5EF4-FFF2-40B4-BE49-F238E27FC236}">
                <a16:creationId xmlns:a16="http://schemas.microsoft.com/office/drawing/2014/main" id="{7FF766AD-C4B9-6F42-CCCF-D022A60129C7}"/>
              </a:ext>
            </a:extLst>
          </p:cNvPr>
          <p:cNvSpPr txBox="1">
            <a:spLocks noChangeArrowheads="1"/>
          </p:cNvSpPr>
          <p:nvPr/>
        </p:nvSpPr>
        <p:spPr bwMode="auto">
          <a:xfrm>
            <a:off x="3048000" y="2209800"/>
            <a:ext cx="381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pPr>
              <a:spcBef>
                <a:spcPct val="50000"/>
              </a:spcBef>
            </a:pPr>
            <a:r>
              <a:rPr lang="en-US" altLang="en-US" sz="2400">
                <a:latin typeface="VNI-Times" pitchFamily="2" charset="0"/>
              </a:rPr>
              <a:t>3</a:t>
            </a:r>
          </a:p>
        </p:txBody>
      </p:sp>
      <p:sp>
        <p:nvSpPr>
          <p:cNvPr id="123925" name="Text Box 21">
            <a:extLst>
              <a:ext uri="{FF2B5EF4-FFF2-40B4-BE49-F238E27FC236}">
                <a16:creationId xmlns:a16="http://schemas.microsoft.com/office/drawing/2014/main" id="{6D2293AC-FAD4-A3EB-DBA4-EC2C84A9B1C9}"/>
              </a:ext>
            </a:extLst>
          </p:cNvPr>
          <p:cNvSpPr txBox="1">
            <a:spLocks noChangeArrowheads="1"/>
          </p:cNvSpPr>
          <p:nvPr/>
        </p:nvSpPr>
        <p:spPr bwMode="auto">
          <a:xfrm>
            <a:off x="3124200" y="4114800"/>
            <a:ext cx="381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pPr>
              <a:spcBef>
                <a:spcPct val="50000"/>
              </a:spcBef>
            </a:pPr>
            <a:r>
              <a:rPr lang="en-US" altLang="en-US" sz="2400">
                <a:latin typeface="VNI-Times" pitchFamily="2" charset="0"/>
              </a:rPr>
              <a:t>1</a:t>
            </a:r>
          </a:p>
        </p:txBody>
      </p:sp>
      <p:sp>
        <p:nvSpPr>
          <p:cNvPr id="123926" name="Line 22">
            <a:extLst>
              <a:ext uri="{FF2B5EF4-FFF2-40B4-BE49-F238E27FC236}">
                <a16:creationId xmlns:a16="http://schemas.microsoft.com/office/drawing/2014/main" id="{9541CAF9-2135-AF92-87D2-5EE207A59479}"/>
              </a:ext>
            </a:extLst>
          </p:cNvPr>
          <p:cNvSpPr>
            <a:spLocks noChangeShapeType="1"/>
          </p:cNvSpPr>
          <p:nvPr/>
        </p:nvSpPr>
        <p:spPr bwMode="auto">
          <a:xfrm>
            <a:off x="6324600" y="4419600"/>
            <a:ext cx="0" cy="838200"/>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23927" name="Text Box 23">
            <a:extLst>
              <a:ext uri="{FF2B5EF4-FFF2-40B4-BE49-F238E27FC236}">
                <a16:creationId xmlns:a16="http://schemas.microsoft.com/office/drawing/2014/main" id="{B5AAC30E-0988-6359-C4B1-FC4867AB9841}"/>
              </a:ext>
            </a:extLst>
          </p:cNvPr>
          <p:cNvSpPr txBox="1">
            <a:spLocks noChangeArrowheads="1"/>
          </p:cNvSpPr>
          <p:nvPr/>
        </p:nvSpPr>
        <p:spPr bwMode="auto">
          <a:xfrm>
            <a:off x="2971800" y="3505200"/>
            <a:ext cx="6096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pPr>
              <a:spcBef>
                <a:spcPct val="50000"/>
              </a:spcBef>
            </a:pPr>
            <a:r>
              <a:rPr lang="en-US" altLang="en-US" sz="2400">
                <a:latin typeface="VNI-Times" pitchFamily="2" charset="0"/>
              </a:rPr>
              <a:t>1,5</a:t>
            </a:r>
          </a:p>
        </p:txBody>
      </p:sp>
      <p:sp>
        <p:nvSpPr>
          <p:cNvPr id="123928" name="Text Box 24">
            <a:extLst>
              <a:ext uri="{FF2B5EF4-FFF2-40B4-BE49-F238E27FC236}">
                <a16:creationId xmlns:a16="http://schemas.microsoft.com/office/drawing/2014/main" id="{A2314B3F-9975-E3EE-1CAF-7DC6BF3E7F10}"/>
              </a:ext>
            </a:extLst>
          </p:cNvPr>
          <p:cNvSpPr txBox="1">
            <a:spLocks noChangeArrowheads="1"/>
          </p:cNvSpPr>
          <p:nvPr/>
        </p:nvSpPr>
        <p:spPr bwMode="auto">
          <a:xfrm>
            <a:off x="5334000" y="5410200"/>
            <a:ext cx="4572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pPr>
              <a:spcBef>
                <a:spcPct val="50000"/>
              </a:spcBef>
            </a:pPr>
            <a:r>
              <a:rPr lang="en-US" altLang="en-US" sz="2400">
                <a:latin typeface="VNI-Times" pitchFamily="2" charset="0"/>
              </a:rPr>
              <a:t>2</a:t>
            </a:r>
          </a:p>
        </p:txBody>
      </p:sp>
      <p:sp>
        <p:nvSpPr>
          <p:cNvPr id="123929" name="Text Box 25">
            <a:extLst>
              <a:ext uri="{FF2B5EF4-FFF2-40B4-BE49-F238E27FC236}">
                <a16:creationId xmlns:a16="http://schemas.microsoft.com/office/drawing/2014/main" id="{FA3E50F7-158B-3F2C-18FC-9E4ACFDD3EA9}"/>
              </a:ext>
            </a:extLst>
          </p:cNvPr>
          <p:cNvSpPr txBox="1">
            <a:spLocks noChangeArrowheads="1"/>
          </p:cNvSpPr>
          <p:nvPr/>
        </p:nvSpPr>
        <p:spPr bwMode="auto">
          <a:xfrm>
            <a:off x="6172200" y="5410200"/>
            <a:ext cx="6096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pPr>
              <a:spcBef>
                <a:spcPct val="50000"/>
              </a:spcBef>
            </a:pPr>
            <a:r>
              <a:rPr lang="en-US" altLang="en-US" sz="2400">
                <a:latin typeface="VNI-Times" pitchFamily="2" charset="0"/>
              </a:rPr>
              <a:t>3</a:t>
            </a:r>
          </a:p>
        </p:txBody>
      </p:sp>
      <p:sp>
        <p:nvSpPr>
          <p:cNvPr id="123930" name="Text Box 26">
            <a:extLst>
              <a:ext uri="{FF2B5EF4-FFF2-40B4-BE49-F238E27FC236}">
                <a16:creationId xmlns:a16="http://schemas.microsoft.com/office/drawing/2014/main" id="{7F3509FE-3DDA-082A-5DB9-05E86059B98F}"/>
              </a:ext>
            </a:extLst>
          </p:cNvPr>
          <p:cNvSpPr txBox="1">
            <a:spLocks noChangeArrowheads="1"/>
          </p:cNvSpPr>
          <p:nvPr/>
        </p:nvSpPr>
        <p:spPr bwMode="auto">
          <a:xfrm>
            <a:off x="4495800" y="5486400"/>
            <a:ext cx="4572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pPr>
              <a:spcBef>
                <a:spcPct val="50000"/>
              </a:spcBef>
            </a:pPr>
            <a:r>
              <a:rPr lang="en-US" altLang="en-US" sz="2400">
                <a:latin typeface="VNI-Times" pitchFamily="2" charset="0"/>
              </a:rPr>
              <a:t>1</a:t>
            </a:r>
          </a:p>
        </p:txBody>
      </p:sp>
      <p:sp>
        <p:nvSpPr>
          <p:cNvPr id="123931" name="Text Box 27">
            <a:extLst>
              <a:ext uri="{FF2B5EF4-FFF2-40B4-BE49-F238E27FC236}">
                <a16:creationId xmlns:a16="http://schemas.microsoft.com/office/drawing/2014/main" id="{4466D543-0FFE-114C-ED5E-9607469A1B6F}"/>
              </a:ext>
            </a:extLst>
          </p:cNvPr>
          <p:cNvSpPr txBox="1">
            <a:spLocks noChangeArrowheads="1"/>
          </p:cNvSpPr>
          <p:nvPr/>
        </p:nvSpPr>
        <p:spPr bwMode="auto">
          <a:xfrm>
            <a:off x="4724400" y="1905001"/>
            <a:ext cx="38100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pPr>
              <a:spcBef>
                <a:spcPct val="50000"/>
              </a:spcBef>
            </a:pPr>
            <a:r>
              <a:rPr lang="en-US" altLang="en-US" sz="2800">
                <a:latin typeface="VNI-Times" pitchFamily="2" charset="0"/>
              </a:rPr>
              <a:t>A</a:t>
            </a:r>
          </a:p>
        </p:txBody>
      </p:sp>
      <p:sp>
        <p:nvSpPr>
          <p:cNvPr id="48156" name="Text Box 28">
            <a:extLst>
              <a:ext uri="{FF2B5EF4-FFF2-40B4-BE49-F238E27FC236}">
                <a16:creationId xmlns:a16="http://schemas.microsoft.com/office/drawing/2014/main" id="{25846F8D-B7CE-464D-E6CF-9075AED3EA2B}"/>
              </a:ext>
            </a:extLst>
          </p:cNvPr>
          <p:cNvSpPr txBox="1">
            <a:spLocks noChangeArrowheads="1"/>
          </p:cNvSpPr>
          <p:nvPr/>
        </p:nvSpPr>
        <p:spPr bwMode="auto">
          <a:xfrm>
            <a:off x="1524000" y="5638800"/>
            <a:ext cx="2438400" cy="457200"/>
          </a:xfrm>
          <a:prstGeom prst="rect">
            <a:avLst/>
          </a:prstGeom>
          <a:solidFill>
            <a:schemeClr val="accent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pPr>
              <a:spcBef>
                <a:spcPct val="50000"/>
              </a:spcBef>
            </a:pPr>
            <a:r>
              <a:rPr lang="en-US" altLang="en-US" sz="2400">
                <a:latin typeface="VNI-Times" pitchFamily="2" charset="0"/>
              </a:rPr>
              <a:t>Sô ñoà ñaúng löôïng</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nodeType="clickEffect">
                                  <p:stCondLst>
                                    <p:cond delay="0"/>
                                  </p:stCondLst>
                                  <p:childTnLst>
                                    <p:set>
                                      <p:cBhvr>
                                        <p:cTn id="6" dur="1" fill="hold">
                                          <p:stCondLst>
                                            <p:cond delay="0"/>
                                          </p:stCondLst>
                                        </p:cTn>
                                        <p:tgtEl>
                                          <p:spTgt spid="123931"/>
                                        </p:tgtEl>
                                        <p:attrNameLst>
                                          <p:attrName>style.visibility</p:attrName>
                                        </p:attrNameLst>
                                      </p:cBhvr>
                                      <p:to>
                                        <p:strVal val="visible"/>
                                      </p:to>
                                    </p:set>
                                    <p:anim calcmode="lin" valueType="num">
                                      <p:cBhvr additive="base">
                                        <p:cTn id="7" dur="500" fill="hold"/>
                                        <p:tgtEl>
                                          <p:spTgt spid="123931"/>
                                        </p:tgtEl>
                                        <p:attrNameLst>
                                          <p:attrName>ppt_x</p:attrName>
                                        </p:attrNameLst>
                                      </p:cBhvr>
                                      <p:tavLst>
                                        <p:tav tm="0">
                                          <p:val>
                                            <p:strVal val="#ppt_x"/>
                                          </p:val>
                                        </p:tav>
                                        <p:tav tm="100000">
                                          <p:val>
                                            <p:strVal val="#ppt_x"/>
                                          </p:val>
                                        </p:tav>
                                      </p:tavLst>
                                    </p:anim>
                                    <p:anim calcmode="lin" valueType="num">
                                      <p:cBhvr additive="base">
                                        <p:cTn id="8" dur="500" fill="hold"/>
                                        <p:tgtEl>
                                          <p:spTgt spid="123931"/>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123909"/>
                                        </p:tgtEl>
                                        <p:attrNameLst>
                                          <p:attrName>style.visibility</p:attrName>
                                        </p:attrNameLst>
                                      </p:cBhvr>
                                      <p:to>
                                        <p:strVal val="visible"/>
                                      </p:to>
                                    </p:set>
                                    <p:anim calcmode="lin" valueType="num">
                                      <p:cBhvr additive="base">
                                        <p:cTn id="11" dur="500" fill="hold"/>
                                        <p:tgtEl>
                                          <p:spTgt spid="123909"/>
                                        </p:tgtEl>
                                        <p:attrNameLst>
                                          <p:attrName>ppt_x</p:attrName>
                                        </p:attrNameLst>
                                      </p:cBhvr>
                                      <p:tavLst>
                                        <p:tav tm="0">
                                          <p:val>
                                            <p:strVal val="#ppt_x"/>
                                          </p:val>
                                        </p:tav>
                                        <p:tav tm="100000">
                                          <p:val>
                                            <p:strVal val="#ppt_x"/>
                                          </p:val>
                                        </p:tav>
                                      </p:tavLst>
                                    </p:anim>
                                    <p:anim calcmode="lin" valueType="num">
                                      <p:cBhvr additive="base">
                                        <p:cTn id="12" dur="500" fill="hold"/>
                                        <p:tgtEl>
                                          <p:spTgt spid="123909"/>
                                        </p:tgtEl>
                                        <p:attrNameLst>
                                          <p:attrName>ppt_y</p:attrName>
                                        </p:attrNameLst>
                                      </p:cBhvr>
                                      <p:tavLst>
                                        <p:tav tm="0">
                                          <p:val>
                                            <p:strVal val="1+#ppt_h/2"/>
                                          </p:val>
                                        </p:tav>
                                        <p:tav tm="100000">
                                          <p:val>
                                            <p:strVal val="#ppt_y"/>
                                          </p:val>
                                        </p:tav>
                                      </p:tavLst>
                                    </p:anim>
                                  </p:childTnLst>
                                </p:cTn>
                              </p:par>
                              <p:par>
                                <p:cTn id="13" presetID="2" presetClass="entr" presetSubtype="4" fill="hold" nodeType="withEffect">
                                  <p:stCondLst>
                                    <p:cond delay="0"/>
                                  </p:stCondLst>
                                  <p:childTnLst>
                                    <p:set>
                                      <p:cBhvr>
                                        <p:cTn id="14" dur="1" fill="hold">
                                          <p:stCondLst>
                                            <p:cond delay="0"/>
                                          </p:stCondLst>
                                        </p:cTn>
                                        <p:tgtEl>
                                          <p:spTgt spid="123924"/>
                                        </p:tgtEl>
                                        <p:attrNameLst>
                                          <p:attrName>style.visibility</p:attrName>
                                        </p:attrNameLst>
                                      </p:cBhvr>
                                      <p:to>
                                        <p:strVal val="visible"/>
                                      </p:to>
                                    </p:set>
                                    <p:anim calcmode="lin" valueType="num">
                                      <p:cBhvr additive="base">
                                        <p:cTn id="15" dur="500" fill="hold"/>
                                        <p:tgtEl>
                                          <p:spTgt spid="123924"/>
                                        </p:tgtEl>
                                        <p:attrNameLst>
                                          <p:attrName>ppt_x</p:attrName>
                                        </p:attrNameLst>
                                      </p:cBhvr>
                                      <p:tavLst>
                                        <p:tav tm="0">
                                          <p:val>
                                            <p:strVal val="#ppt_x"/>
                                          </p:val>
                                        </p:tav>
                                        <p:tav tm="100000">
                                          <p:val>
                                            <p:strVal val="#ppt_x"/>
                                          </p:val>
                                        </p:tav>
                                      </p:tavLst>
                                    </p:anim>
                                    <p:anim calcmode="lin" valueType="num">
                                      <p:cBhvr additive="base">
                                        <p:cTn id="16" dur="500" fill="hold"/>
                                        <p:tgtEl>
                                          <p:spTgt spid="123924"/>
                                        </p:tgtEl>
                                        <p:attrNameLst>
                                          <p:attrName>ppt_y</p:attrName>
                                        </p:attrNameLst>
                                      </p:cBhvr>
                                      <p:tavLst>
                                        <p:tav tm="0">
                                          <p:val>
                                            <p:strVal val="1+#ppt_h/2"/>
                                          </p:val>
                                        </p:tav>
                                        <p:tav tm="100000">
                                          <p:val>
                                            <p:strVal val="#ppt_y"/>
                                          </p:val>
                                        </p:tav>
                                      </p:tavLst>
                                    </p:anim>
                                  </p:childTnLst>
                                </p:cTn>
                              </p:par>
                              <p:par>
                                <p:cTn id="17" presetID="2" presetClass="entr" presetSubtype="4" fill="hold" nodeType="withEffect">
                                  <p:stCondLst>
                                    <p:cond delay="0"/>
                                  </p:stCondLst>
                                  <p:childTnLst>
                                    <p:set>
                                      <p:cBhvr>
                                        <p:cTn id="18" dur="1" fill="hold">
                                          <p:stCondLst>
                                            <p:cond delay="0"/>
                                          </p:stCondLst>
                                        </p:cTn>
                                        <p:tgtEl>
                                          <p:spTgt spid="123910"/>
                                        </p:tgtEl>
                                        <p:attrNameLst>
                                          <p:attrName>style.visibility</p:attrName>
                                        </p:attrNameLst>
                                      </p:cBhvr>
                                      <p:to>
                                        <p:strVal val="visible"/>
                                      </p:to>
                                    </p:set>
                                    <p:anim calcmode="lin" valueType="num">
                                      <p:cBhvr additive="base">
                                        <p:cTn id="19" dur="500" fill="hold"/>
                                        <p:tgtEl>
                                          <p:spTgt spid="123910"/>
                                        </p:tgtEl>
                                        <p:attrNameLst>
                                          <p:attrName>ppt_x</p:attrName>
                                        </p:attrNameLst>
                                      </p:cBhvr>
                                      <p:tavLst>
                                        <p:tav tm="0">
                                          <p:val>
                                            <p:strVal val="#ppt_x"/>
                                          </p:val>
                                        </p:tav>
                                        <p:tav tm="100000">
                                          <p:val>
                                            <p:strVal val="#ppt_x"/>
                                          </p:val>
                                        </p:tav>
                                      </p:tavLst>
                                    </p:anim>
                                    <p:anim calcmode="lin" valueType="num">
                                      <p:cBhvr additive="base">
                                        <p:cTn id="20" dur="500" fill="hold"/>
                                        <p:tgtEl>
                                          <p:spTgt spid="123910"/>
                                        </p:tgtEl>
                                        <p:attrNameLst>
                                          <p:attrName>ppt_y</p:attrName>
                                        </p:attrNameLst>
                                      </p:cBhvr>
                                      <p:tavLst>
                                        <p:tav tm="0">
                                          <p:val>
                                            <p:strVal val="1+#ppt_h/2"/>
                                          </p:val>
                                        </p:tav>
                                        <p:tav tm="100000">
                                          <p:val>
                                            <p:strVal val="#ppt_y"/>
                                          </p:val>
                                        </p:tav>
                                      </p:tavLst>
                                    </p:anim>
                                  </p:childTnLst>
                                </p:cTn>
                              </p:par>
                              <p:par>
                                <p:cTn id="21" presetID="2" presetClass="entr" presetSubtype="4" fill="hold" nodeType="withEffect">
                                  <p:stCondLst>
                                    <p:cond delay="0"/>
                                  </p:stCondLst>
                                  <p:childTnLst>
                                    <p:set>
                                      <p:cBhvr>
                                        <p:cTn id="22" dur="1" fill="hold">
                                          <p:stCondLst>
                                            <p:cond delay="0"/>
                                          </p:stCondLst>
                                        </p:cTn>
                                        <p:tgtEl>
                                          <p:spTgt spid="123930"/>
                                        </p:tgtEl>
                                        <p:attrNameLst>
                                          <p:attrName>style.visibility</p:attrName>
                                        </p:attrNameLst>
                                      </p:cBhvr>
                                      <p:to>
                                        <p:strVal val="visible"/>
                                      </p:to>
                                    </p:set>
                                    <p:anim calcmode="lin" valueType="num">
                                      <p:cBhvr additive="base">
                                        <p:cTn id="23" dur="500" fill="hold"/>
                                        <p:tgtEl>
                                          <p:spTgt spid="123930"/>
                                        </p:tgtEl>
                                        <p:attrNameLst>
                                          <p:attrName>ppt_x</p:attrName>
                                        </p:attrNameLst>
                                      </p:cBhvr>
                                      <p:tavLst>
                                        <p:tav tm="0">
                                          <p:val>
                                            <p:strVal val="#ppt_x"/>
                                          </p:val>
                                        </p:tav>
                                        <p:tav tm="100000">
                                          <p:val>
                                            <p:strVal val="#ppt_x"/>
                                          </p:val>
                                        </p:tav>
                                      </p:tavLst>
                                    </p:anim>
                                    <p:anim calcmode="lin" valueType="num">
                                      <p:cBhvr additive="base">
                                        <p:cTn id="24" dur="500" fill="hold"/>
                                        <p:tgtEl>
                                          <p:spTgt spid="123930"/>
                                        </p:tgtEl>
                                        <p:attrNameLst>
                                          <p:attrName>ppt_y</p:attrName>
                                        </p:attrNameLst>
                                      </p:cBhvr>
                                      <p:tavLst>
                                        <p:tav tm="0">
                                          <p:val>
                                            <p:strVal val="1+#ppt_h/2"/>
                                          </p:val>
                                        </p:tav>
                                        <p:tav tm="100000">
                                          <p:val>
                                            <p:strVal val="#ppt_y"/>
                                          </p:val>
                                        </p:tav>
                                      </p:tavLst>
                                    </p:anim>
                                  </p:childTnLst>
                                </p:cTn>
                              </p:par>
                            </p:childTnLst>
                          </p:cTn>
                        </p:par>
                      </p:childTnLst>
                    </p:cTn>
                  </p:par>
                  <p:par>
                    <p:cTn id="25" fill="hold" nodeType="clickPar">
                      <p:stCondLst>
                        <p:cond delay="indefinite"/>
                      </p:stCondLst>
                      <p:childTnLst>
                        <p:par>
                          <p:cTn id="26" fill="hold" nodeType="withGroup">
                            <p:stCondLst>
                              <p:cond delay="0"/>
                            </p:stCondLst>
                            <p:childTnLst>
                              <p:par>
                                <p:cTn id="27" presetID="2" presetClass="entr" presetSubtype="4" fill="hold" nodeType="clickEffect">
                                  <p:stCondLst>
                                    <p:cond delay="0"/>
                                  </p:stCondLst>
                                  <p:childTnLst>
                                    <p:set>
                                      <p:cBhvr>
                                        <p:cTn id="28" dur="1" fill="hold">
                                          <p:stCondLst>
                                            <p:cond delay="0"/>
                                          </p:stCondLst>
                                        </p:cTn>
                                        <p:tgtEl>
                                          <p:spTgt spid="123917"/>
                                        </p:tgtEl>
                                        <p:attrNameLst>
                                          <p:attrName>style.visibility</p:attrName>
                                        </p:attrNameLst>
                                      </p:cBhvr>
                                      <p:to>
                                        <p:strVal val="visible"/>
                                      </p:to>
                                    </p:set>
                                    <p:anim calcmode="lin" valueType="num">
                                      <p:cBhvr additive="base">
                                        <p:cTn id="29" dur="500" fill="hold"/>
                                        <p:tgtEl>
                                          <p:spTgt spid="123917"/>
                                        </p:tgtEl>
                                        <p:attrNameLst>
                                          <p:attrName>ppt_x</p:attrName>
                                        </p:attrNameLst>
                                      </p:cBhvr>
                                      <p:tavLst>
                                        <p:tav tm="0">
                                          <p:val>
                                            <p:strVal val="#ppt_x"/>
                                          </p:val>
                                        </p:tav>
                                        <p:tav tm="100000">
                                          <p:val>
                                            <p:strVal val="#ppt_x"/>
                                          </p:val>
                                        </p:tav>
                                      </p:tavLst>
                                    </p:anim>
                                    <p:anim calcmode="lin" valueType="num">
                                      <p:cBhvr additive="base">
                                        <p:cTn id="30" dur="500" fill="hold"/>
                                        <p:tgtEl>
                                          <p:spTgt spid="123917"/>
                                        </p:tgtEl>
                                        <p:attrNameLst>
                                          <p:attrName>ppt_y</p:attrName>
                                        </p:attrNameLst>
                                      </p:cBhvr>
                                      <p:tavLst>
                                        <p:tav tm="0">
                                          <p:val>
                                            <p:strVal val="1+#ppt_h/2"/>
                                          </p:val>
                                        </p:tav>
                                        <p:tav tm="100000">
                                          <p:val>
                                            <p:strVal val="#ppt_y"/>
                                          </p:val>
                                        </p:tav>
                                      </p:tavLst>
                                    </p:anim>
                                  </p:childTnLst>
                                </p:cTn>
                              </p:par>
                              <p:par>
                                <p:cTn id="31" presetID="2" presetClass="entr" presetSubtype="4" fill="hold" nodeType="withEffect">
                                  <p:stCondLst>
                                    <p:cond delay="0"/>
                                  </p:stCondLst>
                                  <p:childTnLst>
                                    <p:set>
                                      <p:cBhvr>
                                        <p:cTn id="32" dur="1" fill="hold">
                                          <p:stCondLst>
                                            <p:cond delay="0"/>
                                          </p:stCondLst>
                                        </p:cTn>
                                        <p:tgtEl>
                                          <p:spTgt spid="123911"/>
                                        </p:tgtEl>
                                        <p:attrNameLst>
                                          <p:attrName>style.visibility</p:attrName>
                                        </p:attrNameLst>
                                      </p:cBhvr>
                                      <p:to>
                                        <p:strVal val="visible"/>
                                      </p:to>
                                    </p:set>
                                    <p:anim calcmode="lin" valueType="num">
                                      <p:cBhvr additive="base">
                                        <p:cTn id="33" dur="500" fill="hold"/>
                                        <p:tgtEl>
                                          <p:spTgt spid="123911"/>
                                        </p:tgtEl>
                                        <p:attrNameLst>
                                          <p:attrName>ppt_x</p:attrName>
                                        </p:attrNameLst>
                                      </p:cBhvr>
                                      <p:tavLst>
                                        <p:tav tm="0">
                                          <p:val>
                                            <p:strVal val="#ppt_x"/>
                                          </p:val>
                                        </p:tav>
                                        <p:tav tm="100000">
                                          <p:val>
                                            <p:strVal val="#ppt_x"/>
                                          </p:val>
                                        </p:tav>
                                      </p:tavLst>
                                    </p:anim>
                                    <p:anim calcmode="lin" valueType="num">
                                      <p:cBhvr additive="base">
                                        <p:cTn id="34" dur="500" fill="hold"/>
                                        <p:tgtEl>
                                          <p:spTgt spid="123911"/>
                                        </p:tgtEl>
                                        <p:attrNameLst>
                                          <p:attrName>ppt_y</p:attrName>
                                        </p:attrNameLst>
                                      </p:cBhvr>
                                      <p:tavLst>
                                        <p:tav tm="0">
                                          <p:val>
                                            <p:strVal val="1+#ppt_h/2"/>
                                          </p:val>
                                        </p:tav>
                                        <p:tav tm="100000">
                                          <p:val>
                                            <p:strVal val="#ppt_y"/>
                                          </p:val>
                                        </p:tav>
                                      </p:tavLst>
                                    </p:anim>
                                  </p:childTnLst>
                                </p:cTn>
                              </p:par>
                              <p:par>
                                <p:cTn id="35" presetID="2" presetClass="entr" presetSubtype="4" fill="hold" nodeType="withEffect">
                                  <p:stCondLst>
                                    <p:cond delay="0"/>
                                  </p:stCondLst>
                                  <p:childTnLst>
                                    <p:set>
                                      <p:cBhvr>
                                        <p:cTn id="36" dur="1" fill="hold">
                                          <p:stCondLst>
                                            <p:cond delay="0"/>
                                          </p:stCondLst>
                                        </p:cTn>
                                        <p:tgtEl>
                                          <p:spTgt spid="123927"/>
                                        </p:tgtEl>
                                        <p:attrNameLst>
                                          <p:attrName>style.visibility</p:attrName>
                                        </p:attrNameLst>
                                      </p:cBhvr>
                                      <p:to>
                                        <p:strVal val="visible"/>
                                      </p:to>
                                    </p:set>
                                    <p:anim calcmode="lin" valueType="num">
                                      <p:cBhvr additive="base">
                                        <p:cTn id="37" dur="500" fill="hold"/>
                                        <p:tgtEl>
                                          <p:spTgt spid="123927"/>
                                        </p:tgtEl>
                                        <p:attrNameLst>
                                          <p:attrName>ppt_x</p:attrName>
                                        </p:attrNameLst>
                                      </p:cBhvr>
                                      <p:tavLst>
                                        <p:tav tm="0">
                                          <p:val>
                                            <p:strVal val="#ppt_x"/>
                                          </p:val>
                                        </p:tav>
                                        <p:tav tm="100000">
                                          <p:val>
                                            <p:strVal val="#ppt_x"/>
                                          </p:val>
                                        </p:tav>
                                      </p:tavLst>
                                    </p:anim>
                                    <p:anim calcmode="lin" valueType="num">
                                      <p:cBhvr additive="base">
                                        <p:cTn id="38" dur="500" fill="hold"/>
                                        <p:tgtEl>
                                          <p:spTgt spid="123927"/>
                                        </p:tgtEl>
                                        <p:attrNameLst>
                                          <p:attrName>ppt_y</p:attrName>
                                        </p:attrNameLst>
                                      </p:cBhvr>
                                      <p:tavLst>
                                        <p:tav tm="0">
                                          <p:val>
                                            <p:strVal val="1+#ppt_h/2"/>
                                          </p:val>
                                        </p:tav>
                                        <p:tav tm="100000">
                                          <p:val>
                                            <p:strVal val="#ppt_y"/>
                                          </p:val>
                                        </p:tav>
                                      </p:tavLst>
                                    </p:anim>
                                  </p:childTnLst>
                                </p:cTn>
                              </p:par>
                              <p:par>
                                <p:cTn id="39" presetID="2" presetClass="entr" presetSubtype="4" fill="hold" nodeType="withEffect">
                                  <p:stCondLst>
                                    <p:cond delay="0"/>
                                  </p:stCondLst>
                                  <p:childTnLst>
                                    <p:set>
                                      <p:cBhvr>
                                        <p:cTn id="40" dur="1" fill="hold">
                                          <p:stCondLst>
                                            <p:cond delay="0"/>
                                          </p:stCondLst>
                                        </p:cTn>
                                        <p:tgtEl>
                                          <p:spTgt spid="123912"/>
                                        </p:tgtEl>
                                        <p:attrNameLst>
                                          <p:attrName>style.visibility</p:attrName>
                                        </p:attrNameLst>
                                      </p:cBhvr>
                                      <p:to>
                                        <p:strVal val="visible"/>
                                      </p:to>
                                    </p:set>
                                    <p:anim calcmode="lin" valueType="num">
                                      <p:cBhvr additive="base">
                                        <p:cTn id="41" dur="500" fill="hold"/>
                                        <p:tgtEl>
                                          <p:spTgt spid="123912"/>
                                        </p:tgtEl>
                                        <p:attrNameLst>
                                          <p:attrName>ppt_x</p:attrName>
                                        </p:attrNameLst>
                                      </p:cBhvr>
                                      <p:tavLst>
                                        <p:tav tm="0">
                                          <p:val>
                                            <p:strVal val="#ppt_x"/>
                                          </p:val>
                                        </p:tav>
                                        <p:tav tm="100000">
                                          <p:val>
                                            <p:strVal val="#ppt_x"/>
                                          </p:val>
                                        </p:tav>
                                      </p:tavLst>
                                    </p:anim>
                                    <p:anim calcmode="lin" valueType="num">
                                      <p:cBhvr additive="base">
                                        <p:cTn id="42" dur="500" fill="hold"/>
                                        <p:tgtEl>
                                          <p:spTgt spid="123912"/>
                                        </p:tgtEl>
                                        <p:attrNameLst>
                                          <p:attrName>ppt_y</p:attrName>
                                        </p:attrNameLst>
                                      </p:cBhvr>
                                      <p:tavLst>
                                        <p:tav tm="0">
                                          <p:val>
                                            <p:strVal val="1+#ppt_h/2"/>
                                          </p:val>
                                        </p:tav>
                                        <p:tav tm="100000">
                                          <p:val>
                                            <p:strVal val="#ppt_y"/>
                                          </p:val>
                                        </p:tav>
                                      </p:tavLst>
                                    </p:anim>
                                  </p:childTnLst>
                                </p:cTn>
                              </p:par>
                              <p:par>
                                <p:cTn id="43" presetID="2" presetClass="entr" presetSubtype="4" fill="hold" nodeType="withEffect">
                                  <p:stCondLst>
                                    <p:cond delay="0"/>
                                  </p:stCondLst>
                                  <p:childTnLst>
                                    <p:set>
                                      <p:cBhvr>
                                        <p:cTn id="44" dur="1" fill="hold">
                                          <p:stCondLst>
                                            <p:cond delay="0"/>
                                          </p:stCondLst>
                                        </p:cTn>
                                        <p:tgtEl>
                                          <p:spTgt spid="123928"/>
                                        </p:tgtEl>
                                        <p:attrNameLst>
                                          <p:attrName>style.visibility</p:attrName>
                                        </p:attrNameLst>
                                      </p:cBhvr>
                                      <p:to>
                                        <p:strVal val="visible"/>
                                      </p:to>
                                    </p:set>
                                    <p:anim calcmode="lin" valueType="num">
                                      <p:cBhvr additive="base">
                                        <p:cTn id="45" dur="500" fill="hold"/>
                                        <p:tgtEl>
                                          <p:spTgt spid="123928"/>
                                        </p:tgtEl>
                                        <p:attrNameLst>
                                          <p:attrName>ppt_x</p:attrName>
                                        </p:attrNameLst>
                                      </p:cBhvr>
                                      <p:tavLst>
                                        <p:tav tm="0">
                                          <p:val>
                                            <p:strVal val="#ppt_x"/>
                                          </p:val>
                                        </p:tav>
                                        <p:tav tm="100000">
                                          <p:val>
                                            <p:strVal val="#ppt_x"/>
                                          </p:val>
                                        </p:tav>
                                      </p:tavLst>
                                    </p:anim>
                                    <p:anim calcmode="lin" valueType="num">
                                      <p:cBhvr additive="base">
                                        <p:cTn id="46" dur="500" fill="hold"/>
                                        <p:tgtEl>
                                          <p:spTgt spid="123928"/>
                                        </p:tgtEl>
                                        <p:attrNameLst>
                                          <p:attrName>ppt_y</p:attrName>
                                        </p:attrNameLst>
                                      </p:cBhvr>
                                      <p:tavLst>
                                        <p:tav tm="0">
                                          <p:val>
                                            <p:strVal val="1+#ppt_h/2"/>
                                          </p:val>
                                        </p:tav>
                                        <p:tav tm="100000">
                                          <p:val>
                                            <p:strVal val="#ppt_y"/>
                                          </p:val>
                                        </p:tav>
                                      </p:tavLst>
                                    </p:anim>
                                  </p:childTnLst>
                                </p:cTn>
                              </p:par>
                            </p:childTnLst>
                          </p:cTn>
                        </p:par>
                      </p:childTnLst>
                    </p:cTn>
                  </p:par>
                  <p:par>
                    <p:cTn id="47" fill="hold" nodeType="clickPar">
                      <p:stCondLst>
                        <p:cond delay="indefinite"/>
                      </p:stCondLst>
                      <p:childTnLst>
                        <p:par>
                          <p:cTn id="48" fill="hold" nodeType="withGroup">
                            <p:stCondLst>
                              <p:cond delay="0"/>
                            </p:stCondLst>
                            <p:childTnLst>
                              <p:par>
                                <p:cTn id="49" presetID="2" presetClass="entr" presetSubtype="4" fill="hold" nodeType="clickEffect">
                                  <p:stCondLst>
                                    <p:cond delay="0"/>
                                  </p:stCondLst>
                                  <p:childTnLst>
                                    <p:set>
                                      <p:cBhvr>
                                        <p:cTn id="50" dur="1" fill="hold">
                                          <p:stCondLst>
                                            <p:cond delay="0"/>
                                          </p:stCondLst>
                                        </p:cTn>
                                        <p:tgtEl>
                                          <p:spTgt spid="123918"/>
                                        </p:tgtEl>
                                        <p:attrNameLst>
                                          <p:attrName>style.visibility</p:attrName>
                                        </p:attrNameLst>
                                      </p:cBhvr>
                                      <p:to>
                                        <p:strVal val="visible"/>
                                      </p:to>
                                    </p:set>
                                    <p:anim calcmode="lin" valueType="num">
                                      <p:cBhvr additive="base">
                                        <p:cTn id="51" dur="500" fill="hold"/>
                                        <p:tgtEl>
                                          <p:spTgt spid="123918"/>
                                        </p:tgtEl>
                                        <p:attrNameLst>
                                          <p:attrName>ppt_x</p:attrName>
                                        </p:attrNameLst>
                                      </p:cBhvr>
                                      <p:tavLst>
                                        <p:tav tm="0">
                                          <p:val>
                                            <p:strVal val="#ppt_x"/>
                                          </p:val>
                                        </p:tav>
                                        <p:tav tm="100000">
                                          <p:val>
                                            <p:strVal val="#ppt_x"/>
                                          </p:val>
                                        </p:tav>
                                      </p:tavLst>
                                    </p:anim>
                                    <p:anim calcmode="lin" valueType="num">
                                      <p:cBhvr additive="base">
                                        <p:cTn id="52" dur="500" fill="hold"/>
                                        <p:tgtEl>
                                          <p:spTgt spid="123918"/>
                                        </p:tgtEl>
                                        <p:attrNameLst>
                                          <p:attrName>ppt_y</p:attrName>
                                        </p:attrNameLst>
                                      </p:cBhvr>
                                      <p:tavLst>
                                        <p:tav tm="0">
                                          <p:val>
                                            <p:strVal val="1+#ppt_h/2"/>
                                          </p:val>
                                        </p:tav>
                                        <p:tav tm="100000">
                                          <p:val>
                                            <p:strVal val="#ppt_y"/>
                                          </p:val>
                                        </p:tav>
                                      </p:tavLst>
                                    </p:anim>
                                  </p:childTnLst>
                                </p:cTn>
                              </p:par>
                              <p:par>
                                <p:cTn id="53" presetID="2" presetClass="entr" presetSubtype="4" fill="hold" nodeType="withEffect">
                                  <p:stCondLst>
                                    <p:cond delay="0"/>
                                  </p:stCondLst>
                                  <p:childTnLst>
                                    <p:set>
                                      <p:cBhvr>
                                        <p:cTn id="54" dur="1" fill="hold">
                                          <p:stCondLst>
                                            <p:cond delay="0"/>
                                          </p:stCondLst>
                                        </p:cTn>
                                        <p:tgtEl>
                                          <p:spTgt spid="123913"/>
                                        </p:tgtEl>
                                        <p:attrNameLst>
                                          <p:attrName>style.visibility</p:attrName>
                                        </p:attrNameLst>
                                      </p:cBhvr>
                                      <p:to>
                                        <p:strVal val="visible"/>
                                      </p:to>
                                    </p:set>
                                    <p:anim calcmode="lin" valueType="num">
                                      <p:cBhvr additive="base">
                                        <p:cTn id="55" dur="500" fill="hold"/>
                                        <p:tgtEl>
                                          <p:spTgt spid="123913"/>
                                        </p:tgtEl>
                                        <p:attrNameLst>
                                          <p:attrName>ppt_x</p:attrName>
                                        </p:attrNameLst>
                                      </p:cBhvr>
                                      <p:tavLst>
                                        <p:tav tm="0">
                                          <p:val>
                                            <p:strVal val="#ppt_x"/>
                                          </p:val>
                                        </p:tav>
                                        <p:tav tm="100000">
                                          <p:val>
                                            <p:strVal val="#ppt_x"/>
                                          </p:val>
                                        </p:tav>
                                      </p:tavLst>
                                    </p:anim>
                                    <p:anim calcmode="lin" valueType="num">
                                      <p:cBhvr additive="base">
                                        <p:cTn id="56" dur="500" fill="hold"/>
                                        <p:tgtEl>
                                          <p:spTgt spid="123913"/>
                                        </p:tgtEl>
                                        <p:attrNameLst>
                                          <p:attrName>ppt_y</p:attrName>
                                        </p:attrNameLst>
                                      </p:cBhvr>
                                      <p:tavLst>
                                        <p:tav tm="0">
                                          <p:val>
                                            <p:strVal val="1+#ppt_h/2"/>
                                          </p:val>
                                        </p:tav>
                                        <p:tav tm="100000">
                                          <p:val>
                                            <p:strVal val="#ppt_y"/>
                                          </p:val>
                                        </p:tav>
                                      </p:tavLst>
                                    </p:anim>
                                  </p:childTnLst>
                                </p:cTn>
                              </p:par>
                              <p:par>
                                <p:cTn id="57" presetID="2" presetClass="entr" presetSubtype="4" fill="hold" nodeType="withEffect">
                                  <p:stCondLst>
                                    <p:cond delay="0"/>
                                  </p:stCondLst>
                                  <p:childTnLst>
                                    <p:set>
                                      <p:cBhvr>
                                        <p:cTn id="58" dur="1" fill="hold">
                                          <p:stCondLst>
                                            <p:cond delay="0"/>
                                          </p:stCondLst>
                                        </p:cTn>
                                        <p:tgtEl>
                                          <p:spTgt spid="123925"/>
                                        </p:tgtEl>
                                        <p:attrNameLst>
                                          <p:attrName>style.visibility</p:attrName>
                                        </p:attrNameLst>
                                      </p:cBhvr>
                                      <p:to>
                                        <p:strVal val="visible"/>
                                      </p:to>
                                    </p:set>
                                    <p:anim calcmode="lin" valueType="num">
                                      <p:cBhvr additive="base">
                                        <p:cTn id="59" dur="500" fill="hold"/>
                                        <p:tgtEl>
                                          <p:spTgt spid="123925"/>
                                        </p:tgtEl>
                                        <p:attrNameLst>
                                          <p:attrName>ppt_x</p:attrName>
                                        </p:attrNameLst>
                                      </p:cBhvr>
                                      <p:tavLst>
                                        <p:tav tm="0">
                                          <p:val>
                                            <p:strVal val="#ppt_x"/>
                                          </p:val>
                                        </p:tav>
                                        <p:tav tm="100000">
                                          <p:val>
                                            <p:strVal val="#ppt_x"/>
                                          </p:val>
                                        </p:tav>
                                      </p:tavLst>
                                    </p:anim>
                                    <p:anim calcmode="lin" valueType="num">
                                      <p:cBhvr additive="base">
                                        <p:cTn id="60" dur="500" fill="hold"/>
                                        <p:tgtEl>
                                          <p:spTgt spid="123925"/>
                                        </p:tgtEl>
                                        <p:attrNameLst>
                                          <p:attrName>ppt_y</p:attrName>
                                        </p:attrNameLst>
                                      </p:cBhvr>
                                      <p:tavLst>
                                        <p:tav tm="0">
                                          <p:val>
                                            <p:strVal val="1+#ppt_h/2"/>
                                          </p:val>
                                        </p:tav>
                                        <p:tav tm="100000">
                                          <p:val>
                                            <p:strVal val="#ppt_y"/>
                                          </p:val>
                                        </p:tav>
                                      </p:tavLst>
                                    </p:anim>
                                  </p:childTnLst>
                                </p:cTn>
                              </p:par>
                              <p:par>
                                <p:cTn id="61" presetID="2" presetClass="entr" presetSubtype="4" fill="hold" nodeType="withEffect">
                                  <p:stCondLst>
                                    <p:cond delay="0"/>
                                  </p:stCondLst>
                                  <p:childTnLst>
                                    <p:set>
                                      <p:cBhvr>
                                        <p:cTn id="62" dur="1" fill="hold">
                                          <p:stCondLst>
                                            <p:cond delay="0"/>
                                          </p:stCondLst>
                                        </p:cTn>
                                        <p:tgtEl>
                                          <p:spTgt spid="123926"/>
                                        </p:tgtEl>
                                        <p:attrNameLst>
                                          <p:attrName>style.visibility</p:attrName>
                                        </p:attrNameLst>
                                      </p:cBhvr>
                                      <p:to>
                                        <p:strVal val="visible"/>
                                      </p:to>
                                    </p:set>
                                    <p:anim calcmode="lin" valueType="num">
                                      <p:cBhvr additive="base">
                                        <p:cTn id="63" dur="500" fill="hold"/>
                                        <p:tgtEl>
                                          <p:spTgt spid="123926"/>
                                        </p:tgtEl>
                                        <p:attrNameLst>
                                          <p:attrName>ppt_x</p:attrName>
                                        </p:attrNameLst>
                                      </p:cBhvr>
                                      <p:tavLst>
                                        <p:tav tm="0">
                                          <p:val>
                                            <p:strVal val="#ppt_x"/>
                                          </p:val>
                                        </p:tav>
                                        <p:tav tm="100000">
                                          <p:val>
                                            <p:strVal val="#ppt_x"/>
                                          </p:val>
                                        </p:tav>
                                      </p:tavLst>
                                    </p:anim>
                                    <p:anim calcmode="lin" valueType="num">
                                      <p:cBhvr additive="base">
                                        <p:cTn id="64" dur="500" fill="hold"/>
                                        <p:tgtEl>
                                          <p:spTgt spid="123926"/>
                                        </p:tgtEl>
                                        <p:attrNameLst>
                                          <p:attrName>ppt_y</p:attrName>
                                        </p:attrNameLst>
                                      </p:cBhvr>
                                      <p:tavLst>
                                        <p:tav tm="0">
                                          <p:val>
                                            <p:strVal val="1+#ppt_h/2"/>
                                          </p:val>
                                        </p:tav>
                                        <p:tav tm="100000">
                                          <p:val>
                                            <p:strVal val="#ppt_y"/>
                                          </p:val>
                                        </p:tav>
                                      </p:tavLst>
                                    </p:anim>
                                  </p:childTnLst>
                                </p:cTn>
                              </p:par>
                              <p:par>
                                <p:cTn id="65" presetID="2" presetClass="entr" presetSubtype="4" fill="hold" nodeType="withEffect">
                                  <p:stCondLst>
                                    <p:cond delay="0"/>
                                  </p:stCondLst>
                                  <p:childTnLst>
                                    <p:set>
                                      <p:cBhvr>
                                        <p:cTn id="66" dur="1" fill="hold">
                                          <p:stCondLst>
                                            <p:cond delay="0"/>
                                          </p:stCondLst>
                                        </p:cTn>
                                        <p:tgtEl>
                                          <p:spTgt spid="123929"/>
                                        </p:tgtEl>
                                        <p:attrNameLst>
                                          <p:attrName>style.visibility</p:attrName>
                                        </p:attrNameLst>
                                      </p:cBhvr>
                                      <p:to>
                                        <p:strVal val="visible"/>
                                      </p:to>
                                    </p:set>
                                    <p:anim calcmode="lin" valueType="num">
                                      <p:cBhvr additive="base">
                                        <p:cTn id="67" dur="500" fill="hold"/>
                                        <p:tgtEl>
                                          <p:spTgt spid="123929"/>
                                        </p:tgtEl>
                                        <p:attrNameLst>
                                          <p:attrName>ppt_x</p:attrName>
                                        </p:attrNameLst>
                                      </p:cBhvr>
                                      <p:tavLst>
                                        <p:tav tm="0">
                                          <p:val>
                                            <p:strVal val="#ppt_x"/>
                                          </p:val>
                                        </p:tav>
                                        <p:tav tm="100000">
                                          <p:val>
                                            <p:strVal val="#ppt_x"/>
                                          </p:val>
                                        </p:tav>
                                      </p:tavLst>
                                    </p:anim>
                                    <p:anim calcmode="lin" valueType="num">
                                      <p:cBhvr additive="base">
                                        <p:cTn id="68" dur="500" fill="hold"/>
                                        <p:tgtEl>
                                          <p:spTgt spid="123929"/>
                                        </p:tgtEl>
                                        <p:attrNameLst>
                                          <p:attrName>ppt_y</p:attrName>
                                        </p:attrNameLst>
                                      </p:cBhvr>
                                      <p:tavLst>
                                        <p:tav tm="0">
                                          <p:val>
                                            <p:strVal val="1+#ppt_h/2"/>
                                          </p:val>
                                        </p:tav>
                                        <p:tav tm="100000">
                                          <p:val>
                                            <p:strVal val="#ppt_y"/>
                                          </p:val>
                                        </p:tav>
                                      </p:tavLst>
                                    </p:anim>
                                  </p:childTnLst>
                                </p:cTn>
                              </p:par>
                            </p:childTnLst>
                          </p:cTn>
                        </p:par>
                      </p:childTnLst>
                    </p:cTn>
                  </p:par>
                  <p:par>
                    <p:cTn id="69" fill="hold" nodeType="clickPar">
                      <p:stCondLst>
                        <p:cond delay="indefinite"/>
                      </p:stCondLst>
                      <p:childTnLst>
                        <p:par>
                          <p:cTn id="70" fill="hold" nodeType="withGroup">
                            <p:stCondLst>
                              <p:cond delay="0"/>
                            </p:stCondLst>
                            <p:childTnLst>
                              <p:par>
                                <p:cTn id="71" presetID="2" presetClass="entr" presetSubtype="4" fill="hold" nodeType="clickEffect">
                                  <p:stCondLst>
                                    <p:cond delay="0"/>
                                  </p:stCondLst>
                                  <p:childTnLst>
                                    <p:set>
                                      <p:cBhvr>
                                        <p:cTn id="72" dur="1" fill="hold">
                                          <p:stCondLst>
                                            <p:cond delay="0"/>
                                          </p:stCondLst>
                                        </p:cTn>
                                        <p:tgtEl>
                                          <p:spTgt spid="123908"/>
                                        </p:tgtEl>
                                        <p:attrNameLst>
                                          <p:attrName>style.visibility</p:attrName>
                                        </p:attrNameLst>
                                      </p:cBhvr>
                                      <p:to>
                                        <p:strVal val="visible"/>
                                      </p:to>
                                    </p:set>
                                    <p:anim calcmode="lin" valueType="num">
                                      <p:cBhvr additive="base">
                                        <p:cTn id="73" dur="500" fill="hold"/>
                                        <p:tgtEl>
                                          <p:spTgt spid="123908"/>
                                        </p:tgtEl>
                                        <p:attrNameLst>
                                          <p:attrName>ppt_x</p:attrName>
                                        </p:attrNameLst>
                                      </p:cBhvr>
                                      <p:tavLst>
                                        <p:tav tm="0">
                                          <p:val>
                                            <p:strVal val="#ppt_x"/>
                                          </p:val>
                                        </p:tav>
                                        <p:tav tm="100000">
                                          <p:val>
                                            <p:strVal val="#ppt_x"/>
                                          </p:val>
                                        </p:tav>
                                      </p:tavLst>
                                    </p:anim>
                                    <p:anim calcmode="lin" valueType="num">
                                      <p:cBhvr additive="base">
                                        <p:cTn id="74" dur="500" fill="hold"/>
                                        <p:tgtEl>
                                          <p:spTgt spid="123908"/>
                                        </p:tgtEl>
                                        <p:attrNameLst>
                                          <p:attrName>ppt_y</p:attrName>
                                        </p:attrNameLst>
                                      </p:cBhvr>
                                      <p:tavLst>
                                        <p:tav tm="0">
                                          <p:val>
                                            <p:strVal val="1+#ppt_h/2"/>
                                          </p:val>
                                        </p:tav>
                                        <p:tav tm="100000">
                                          <p:val>
                                            <p:strVal val="#ppt_y"/>
                                          </p:val>
                                        </p:tav>
                                      </p:tavLst>
                                    </p:anim>
                                  </p:childTnLst>
                                </p:cTn>
                              </p:par>
                              <p:par>
                                <p:cTn id="75" presetID="2" presetClass="entr" presetSubtype="4" fill="hold" nodeType="withEffect">
                                  <p:stCondLst>
                                    <p:cond delay="0"/>
                                  </p:stCondLst>
                                  <p:childTnLst>
                                    <p:set>
                                      <p:cBhvr>
                                        <p:cTn id="76" dur="1" fill="hold">
                                          <p:stCondLst>
                                            <p:cond delay="0"/>
                                          </p:stCondLst>
                                        </p:cTn>
                                        <p:tgtEl>
                                          <p:spTgt spid="123923"/>
                                        </p:tgtEl>
                                        <p:attrNameLst>
                                          <p:attrName>style.visibility</p:attrName>
                                        </p:attrNameLst>
                                      </p:cBhvr>
                                      <p:to>
                                        <p:strVal val="visible"/>
                                      </p:to>
                                    </p:set>
                                    <p:anim calcmode="lin" valueType="num">
                                      <p:cBhvr additive="base">
                                        <p:cTn id="77" dur="500" fill="hold"/>
                                        <p:tgtEl>
                                          <p:spTgt spid="123923"/>
                                        </p:tgtEl>
                                        <p:attrNameLst>
                                          <p:attrName>ppt_x</p:attrName>
                                        </p:attrNameLst>
                                      </p:cBhvr>
                                      <p:tavLst>
                                        <p:tav tm="0">
                                          <p:val>
                                            <p:strVal val="#ppt_x"/>
                                          </p:val>
                                        </p:tav>
                                        <p:tav tm="100000">
                                          <p:val>
                                            <p:strVal val="#ppt_x"/>
                                          </p:val>
                                        </p:tav>
                                      </p:tavLst>
                                    </p:anim>
                                    <p:anim calcmode="lin" valueType="num">
                                      <p:cBhvr additive="base">
                                        <p:cTn id="78" dur="500" fill="hold"/>
                                        <p:tgtEl>
                                          <p:spTgt spid="123923"/>
                                        </p:tgtEl>
                                        <p:attrNameLst>
                                          <p:attrName>ppt_y</p:attrName>
                                        </p:attrNameLst>
                                      </p:cBhvr>
                                      <p:tavLst>
                                        <p:tav tm="0">
                                          <p:val>
                                            <p:strVal val="1+#ppt_h/2"/>
                                          </p:val>
                                        </p:tav>
                                        <p:tav tm="100000">
                                          <p:val>
                                            <p:strVal val="#ppt_y"/>
                                          </p:val>
                                        </p:tav>
                                      </p:tavLst>
                                    </p:anim>
                                  </p:childTnLst>
                                </p:cTn>
                              </p:par>
                            </p:childTnLst>
                          </p:cTn>
                        </p:par>
                      </p:childTnLst>
                    </p:cTn>
                  </p:par>
                  <p:par>
                    <p:cTn id="79" fill="hold" nodeType="clickPar">
                      <p:stCondLst>
                        <p:cond delay="indefinite"/>
                      </p:stCondLst>
                      <p:childTnLst>
                        <p:par>
                          <p:cTn id="80" fill="hold" nodeType="withGroup">
                            <p:stCondLst>
                              <p:cond delay="0"/>
                            </p:stCondLst>
                            <p:childTnLst>
                              <p:par>
                                <p:cTn id="81" presetID="2" presetClass="entr" presetSubtype="4" fill="hold" nodeType="clickEffect">
                                  <p:stCondLst>
                                    <p:cond delay="0"/>
                                  </p:stCondLst>
                                  <p:childTnLst>
                                    <p:set>
                                      <p:cBhvr>
                                        <p:cTn id="82" dur="1" fill="hold">
                                          <p:stCondLst>
                                            <p:cond delay="0"/>
                                          </p:stCondLst>
                                        </p:cTn>
                                        <p:tgtEl>
                                          <p:spTgt spid="123916"/>
                                        </p:tgtEl>
                                        <p:attrNameLst>
                                          <p:attrName>style.visibility</p:attrName>
                                        </p:attrNameLst>
                                      </p:cBhvr>
                                      <p:to>
                                        <p:strVal val="visible"/>
                                      </p:to>
                                    </p:set>
                                    <p:anim calcmode="lin" valueType="num">
                                      <p:cBhvr additive="base">
                                        <p:cTn id="83" dur="500" fill="hold"/>
                                        <p:tgtEl>
                                          <p:spTgt spid="123916"/>
                                        </p:tgtEl>
                                        <p:attrNameLst>
                                          <p:attrName>ppt_x</p:attrName>
                                        </p:attrNameLst>
                                      </p:cBhvr>
                                      <p:tavLst>
                                        <p:tav tm="0">
                                          <p:val>
                                            <p:strVal val="#ppt_x"/>
                                          </p:val>
                                        </p:tav>
                                        <p:tav tm="100000">
                                          <p:val>
                                            <p:strVal val="#ppt_x"/>
                                          </p:val>
                                        </p:tav>
                                      </p:tavLst>
                                    </p:anim>
                                    <p:anim calcmode="lin" valueType="num">
                                      <p:cBhvr additive="base">
                                        <p:cTn id="84" dur="500" fill="hold"/>
                                        <p:tgtEl>
                                          <p:spTgt spid="123916"/>
                                        </p:tgtEl>
                                        <p:attrNameLst>
                                          <p:attrName>ppt_y</p:attrName>
                                        </p:attrNameLst>
                                      </p:cBhvr>
                                      <p:tavLst>
                                        <p:tav tm="0">
                                          <p:val>
                                            <p:strVal val="1+#ppt_h/2"/>
                                          </p:val>
                                        </p:tav>
                                        <p:tav tm="100000">
                                          <p:val>
                                            <p:strVal val="#ppt_y"/>
                                          </p:val>
                                        </p:tav>
                                      </p:tavLst>
                                    </p:anim>
                                  </p:childTnLst>
                                </p:cTn>
                              </p:par>
                              <p:par>
                                <p:cTn id="85" presetID="2" presetClass="entr" presetSubtype="4" fill="hold" nodeType="withEffect">
                                  <p:stCondLst>
                                    <p:cond delay="0"/>
                                  </p:stCondLst>
                                  <p:childTnLst>
                                    <p:set>
                                      <p:cBhvr>
                                        <p:cTn id="86" dur="1" fill="hold">
                                          <p:stCondLst>
                                            <p:cond delay="0"/>
                                          </p:stCondLst>
                                        </p:cTn>
                                        <p:tgtEl>
                                          <p:spTgt spid="123909"/>
                                        </p:tgtEl>
                                        <p:attrNameLst>
                                          <p:attrName>style.visibility</p:attrName>
                                        </p:attrNameLst>
                                      </p:cBhvr>
                                      <p:to>
                                        <p:strVal val="visible"/>
                                      </p:to>
                                    </p:set>
                                    <p:anim calcmode="lin" valueType="num">
                                      <p:cBhvr additive="base">
                                        <p:cTn id="87" dur="500" fill="hold"/>
                                        <p:tgtEl>
                                          <p:spTgt spid="123909"/>
                                        </p:tgtEl>
                                        <p:attrNameLst>
                                          <p:attrName>ppt_x</p:attrName>
                                        </p:attrNameLst>
                                      </p:cBhvr>
                                      <p:tavLst>
                                        <p:tav tm="0">
                                          <p:val>
                                            <p:strVal val="#ppt_x"/>
                                          </p:val>
                                        </p:tav>
                                        <p:tav tm="100000">
                                          <p:val>
                                            <p:strVal val="#ppt_x"/>
                                          </p:val>
                                        </p:tav>
                                      </p:tavLst>
                                    </p:anim>
                                    <p:anim calcmode="lin" valueType="num">
                                      <p:cBhvr additive="base">
                                        <p:cTn id="88" dur="500" fill="hold"/>
                                        <p:tgtEl>
                                          <p:spTgt spid="123909"/>
                                        </p:tgtEl>
                                        <p:attrNameLst>
                                          <p:attrName>ppt_y</p:attrName>
                                        </p:attrNameLst>
                                      </p:cBhvr>
                                      <p:tavLst>
                                        <p:tav tm="0">
                                          <p:val>
                                            <p:strVal val="1+#ppt_h/2"/>
                                          </p:val>
                                        </p:tav>
                                        <p:tav tm="100000">
                                          <p:val>
                                            <p:strVal val="#ppt_y"/>
                                          </p:val>
                                        </p:tav>
                                      </p:tavLst>
                                    </p:anim>
                                  </p:childTnLst>
                                </p:cTn>
                              </p:par>
                              <p:par>
                                <p:cTn id="89" presetID="2" presetClass="entr" presetSubtype="4" fill="hold" nodeType="withEffect">
                                  <p:stCondLst>
                                    <p:cond delay="0"/>
                                  </p:stCondLst>
                                  <p:childTnLst>
                                    <p:set>
                                      <p:cBhvr>
                                        <p:cTn id="90" dur="1" fill="hold">
                                          <p:stCondLst>
                                            <p:cond delay="0"/>
                                          </p:stCondLst>
                                        </p:cTn>
                                        <p:tgtEl>
                                          <p:spTgt spid="123912"/>
                                        </p:tgtEl>
                                        <p:attrNameLst>
                                          <p:attrName>style.visibility</p:attrName>
                                        </p:attrNameLst>
                                      </p:cBhvr>
                                      <p:to>
                                        <p:strVal val="visible"/>
                                      </p:to>
                                    </p:set>
                                    <p:anim calcmode="lin" valueType="num">
                                      <p:cBhvr additive="base">
                                        <p:cTn id="91" dur="500" fill="hold"/>
                                        <p:tgtEl>
                                          <p:spTgt spid="123912"/>
                                        </p:tgtEl>
                                        <p:attrNameLst>
                                          <p:attrName>ppt_x</p:attrName>
                                        </p:attrNameLst>
                                      </p:cBhvr>
                                      <p:tavLst>
                                        <p:tav tm="0">
                                          <p:val>
                                            <p:strVal val="#ppt_x"/>
                                          </p:val>
                                        </p:tav>
                                        <p:tav tm="100000">
                                          <p:val>
                                            <p:strVal val="#ppt_x"/>
                                          </p:val>
                                        </p:tav>
                                      </p:tavLst>
                                    </p:anim>
                                    <p:anim calcmode="lin" valueType="num">
                                      <p:cBhvr additive="base">
                                        <p:cTn id="92" dur="500" fill="hold"/>
                                        <p:tgtEl>
                                          <p:spTgt spid="123912"/>
                                        </p:tgtEl>
                                        <p:attrNameLst>
                                          <p:attrName>ppt_y</p:attrName>
                                        </p:attrNameLst>
                                      </p:cBhvr>
                                      <p:tavLst>
                                        <p:tav tm="0">
                                          <p:val>
                                            <p:strVal val="1+#ppt_h/2"/>
                                          </p:val>
                                        </p:tav>
                                        <p:tav tm="100000">
                                          <p:val>
                                            <p:strVal val="#ppt_y"/>
                                          </p:val>
                                        </p:tav>
                                      </p:tavLst>
                                    </p:anim>
                                  </p:childTnLst>
                                </p:cTn>
                              </p:par>
                              <p:par>
                                <p:cTn id="93" presetID="2" presetClass="entr" presetSubtype="4" fill="hold" nodeType="withEffect">
                                  <p:stCondLst>
                                    <p:cond delay="0"/>
                                  </p:stCondLst>
                                  <p:childTnLst>
                                    <p:set>
                                      <p:cBhvr>
                                        <p:cTn id="94" dur="1" fill="hold">
                                          <p:stCondLst>
                                            <p:cond delay="0"/>
                                          </p:stCondLst>
                                        </p:cTn>
                                        <p:tgtEl>
                                          <p:spTgt spid="123928"/>
                                        </p:tgtEl>
                                        <p:attrNameLst>
                                          <p:attrName>style.visibility</p:attrName>
                                        </p:attrNameLst>
                                      </p:cBhvr>
                                      <p:to>
                                        <p:strVal val="visible"/>
                                      </p:to>
                                    </p:set>
                                    <p:anim calcmode="lin" valueType="num">
                                      <p:cBhvr additive="base">
                                        <p:cTn id="95" dur="500" fill="hold"/>
                                        <p:tgtEl>
                                          <p:spTgt spid="123928"/>
                                        </p:tgtEl>
                                        <p:attrNameLst>
                                          <p:attrName>ppt_x</p:attrName>
                                        </p:attrNameLst>
                                      </p:cBhvr>
                                      <p:tavLst>
                                        <p:tav tm="0">
                                          <p:val>
                                            <p:strVal val="#ppt_x"/>
                                          </p:val>
                                        </p:tav>
                                        <p:tav tm="100000">
                                          <p:val>
                                            <p:strVal val="#ppt_x"/>
                                          </p:val>
                                        </p:tav>
                                      </p:tavLst>
                                    </p:anim>
                                    <p:anim calcmode="lin" valueType="num">
                                      <p:cBhvr additive="base">
                                        <p:cTn id="96" dur="500" fill="hold"/>
                                        <p:tgtEl>
                                          <p:spTgt spid="123928"/>
                                        </p:tgtEl>
                                        <p:attrNameLst>
                                          <p:attrName>ppt_y</p:attrName>
                                        </p:attrNameLst>
                                      </p:cBhvr>
                                      <p:tavLst>
                                        <p:tav tm="0">
                                          <p:val>
                                            <p:strVal val="1+#ppt_h/2"/>
                                          </p:val>
                                        </p:tav>
                                        <p:tav tm="100000">
                                          <p:val>
                                            <p:strVal val="#ppt_y"/>
                                          </p:val>
                                        </p:tav>
                                      </p:tavLst>
                                    </p:anim>
                                  </p:childTnLst>
                                </p:cTn>
                              </p:par>
                            </p:childTnLst>
                          </p:cTn>
                        </p:par>
                      </p:childTnLst>
                    </p:cTn>
                  </p:par>
                  <p:par>
                    <p:cTn id="97" fill="hold" nodeType="clickPar">
                      <p:stCondLst>
                        <p:cond delay="indefinite"/>
                      </p:stCondLst>
                      <p:childTnLst>
                        <p:par>
                          <p:cTn id="98" fill="hold" nodeType="withGroup">
                            <p:stCondLst>
                              <p:cond delay="0"/>
                            </p:stCondLst>
                            <p:childTnLst>
                              <p:par>
                                <p:cTn id="99" presetID="2" presetClass="entr" presetSubtype="4" fill="hold" nodeType="clickEffect">
                                  <p:stCondLst>
                                    <p:cond delay="0"/>
                                  </p:stCondLst>
                                  <p:childTnLst>
                                    <p:set>
                                      <p:cBhvr>
                                        <p:cTn id="100" dur="1" fill="hold">
                                          <p:stCondLst>
                                            <p:cond delay="0"/>
                                          </p:stCondLst>
                                        </p:cTn>
                                        <p:tgtEl>
                                          <p:spTgt spid="123920"/>
                                        </p:tgtEl>
                                        <p:attrNameLst>
                                          <p:attrName>style.visibility</p:attrName>
                                        </p:attrNameLst>
                                      </p:cBhvr>
                                      <p:to>
                                        <p:strVal val="visible"/>
                                      </p:to>
                                    </p:set>
                                    <p:anim calcmode="lin" valueType="num">
                                      <p:cBhvr additive="base">
                                        <p:cTn id="101" dur="500" fill="hold"/>
                                        <p:tgtEl>
                                          <p:spTgt spid="123920"/>
                                        </p:tgtEl>
                                        <p:attrNameLst>
                                          <p:attrName>ppt_x</p:attrName>
                                        </p:attrNameLst>
                                      </p:cBhvr>
                                      <p:tavLst>
                                        <p:tav tm="0">
                                          <p:val>
                                            <p:strVal val="#ppt_x"/>
                                          </p:val>
                                        </p:tav>
                                        <p:tav tm="100000">
                                          <p:val>
                                            <p:strVal val="#ppt_x"/>
                                          </p:val>
                                        </p:tav>
                                      </p:tavLst>
                                    </p:anim>
                                    <p:anim calcmode="lin" valueType="num">
                                      <p:cBhvr additive="base">
                                        <p:cTn id="102" dur="500" fill="hold"/>
                                        <p:tgtEl>
                                          <p:spTgt spid="123920"/>
                                        </p:tgtEl>
                                        <p:attrNameLst>
                                          <p:attrName>ppt_y</p:attrName>
                                        </p:attrNameLst>
                                      </p:cBhvr>
                                      <p:tavLst>
                                        <p:tav tm="0">
                                          <p:val>
                                            <p:strVal val="1+#ppt_h/2"/>
                                          </p:val>
                                        </p:tav>
                                        <p:tav tm="100000">
                                          <p:val>
                                            <p:strVal val="#ppt_y"/>
                                          </p:val>
                                        </p:tav>
                                      </p:tavLst>
                                    </p:anim>
                                  </p:childTnLst>
                                </p:cTn>
                              </p:par>
                              <p:par>
                                <p:cTn id="103" presetID="2" presetClass="entr" presetSubtype="4" fill="hold" nodeType="withEffect">
                                  <p:stCondLst>
                                    <p:cond delay="0"/>
                                  </p:stCondLst>
                                  <p:childTnLst>
                                    <p:set>
                                      <p:cBhvr>
                                        <p:cTn id="104" dur="1" fill="hold">
                                          <p:stCondLst>
                                            <p:cond delay="0"/>
                                          </p:stCondLst>
                                        </p:cTn>
                                        <p:tgtEl>
                                          <p:spTgt spid="123919"/>
                                        </p:tgtEl>
                                        <p:attrNameLst>
                                          <p:attrName>style.visibility</p:attrName>
                                        </p:attrNameLst>
                                      </p:cBhvr>
                                      <p:to>
                                        <p:strVal val="visible"/>
                                      </p:to>
                                    </p:set>
                                    <p:anim calcmode="lin" valueType="num">
                                      <p:cBhvr additive="base">
                                        <p:cTn id="105" dur="500" fill="hold"/>
                                        <p:tgtEl>
                                          <p:spTgt spid="123919"/>
                                        </p:tgtEl>
                                        <p:attrNameLst>
                                          <p:attrName>ppt_x</p:attrName>
                                        </p:attrNameLst>
                                      </p:cBhvr>
                                      <p:tavLst>
                                        <p:tav tm="0">
                                          <p:val>
                                            <p:strVal val="#ppt_x"/>
                                          </p:val>
                                        </p:tav>
                                        <p:tav tm="100000">
                                          <p:val>
                                            <p:strVal val="#ppt_x"/>
                                          </p:val>
                                        </p:tav>
                                      </p:tavLst>
                                    </p:anim>
                                    <p:anim calcmode="lin" valueType="num">
                                      <p:cBhvr additive="base">
                                        <p:cTn id="106" dur="500" fill="hold"/>
                                        <p:tgtEl>
                                          <p:spTgt spid="123919"/>
                                        </p:tgtEl>
                                        <p:attrNameLst>
                                          <p:attrName>ppt_y</p:attrName>
                                        </p:attrNameLst>
                                      </p:cBhvr>
                                      <p:tavLst>
                                        <p:tav tm="0">
                                          <p:val>
                                            <p:strVal val="1+#ppt_h/2"/>
                                          </p:val>
                                        </p:tav>
                                        <p:tav tm="100000">
                                          <p:val>
                                            <p:strVal val="#ppt_y"/>
                                          </p:val>
                                        </p:tav>
                                      </p:tavLst>
                                    </p:anim>
                                  </p:childTnLst>
                                </p:cTn>
                              </p:par>
                            </p:childTnLst>
                          </p:cTn>
                        </p:par>
                      </p:childTnLst>
                    </p:cTn>
                  </p:par>
                  <p:par>
                    <p:cTn id="107" fill="hold" nodeType="clickPar">
                      <p:stCondLst>
                        <p:cond delay="indefinite"/>
                      </p:stCondLst>
                      <p:childTnLst>
                        <p:par>
                          <p:cTn id="108" fill="hold" nodeType="withGroup">
                            <p:stCondLst>
                              <p:cond delay="0"/>
                            </p:stCondLst>
                            <p:childTnLst>
                              <p:par>
                                <p:cTn id="109" presetID="2" presetClass="entr" presetSubtype="4" fill="hold" nodeType="clickEffect">
                                  <p:stCondLst>
                                    <p:cond delay="0"/>
                                  </p:stCondLst>
                                  <p:childTnLst>
                                    <p:set>
                                      <p:cBhvr>
                                        <p:cTn id="110" dur="1" fill="hold">
                                          <p:stCondLst>
                                            <p:cond delay="0"/>
                                          </p:stCondLst>
                                        </p:cTn>
                                        <p:tgtEl>
                                          <p:spTgt spid="123922"/>
                                        </p:tgtEl>
                                        <p:attrNameLst>
                                          <p:attrName>style.visibility</p:attrName>
                                        </p:attrNameLst>
                                      </p:cBhvr>
                                      <p:to>
                                        <p:strVal val="visible"/>
                                      </p:to>
                                    </p:set>
                                    <p:anim calcmode="lin" valueType="num">
                                      <p:cBhvr additive="base">
                                        <p:cTn id="111" dur="500" fill="hold"/>
                                        <p:tgtEl>
                                          <p:spTgt spid="123922"/>
                                        </p:tgtEl>
                                        <p:attrNameLst>
                                          <p:attrName>ppt_x</p:attrName>
                                        </p:attrNameLst>
                                      </p:cBhvr>
                                      <p:tavLst>
                                        <p:tav tm="0">
                                          <p:val>
                                            <p:strVal val="#ppt_x"/>
                                          </p:val>
                                        </p:tav>
                                        <p:tav tm="100000">
                                          <p:val>
                                            <p:strVal val="#ppt_x"/>
                                          </p:val>
                                        </p:tav>
                                      </p:tavLst>
                                    </p:anim>
                                    <p:anim calcmode="lin" valueType="num">
                                      <p:cBhvr additive="base">
                                        <p:cTn id="112" dur="500" fill="hold"/>
                                        <p:tgtEl>
                                          <p:spTgt spid="123922"/>
                                        </p:tgtEl>
                                        <p:attrNameLst>
                                          <p:attrName>ppt_y</p:attrName>
                                        </p:attrNameLst>
                                      </p:cBhvr>
                                      <p:tavLst>
                                        <p:tav tm="0">
                                          <p:val>
                                            <p:strVal val="1+#ppt_h/2"/>
                                          </p:val>
                                        </p:tav>
                                        <p:tav tm="100000">
                                          <p:val>
                                            <p:strVal val="#ppt_y"/>
                                          </p:val>
                                        </p:tav>
                                      </p:tavLst>
                                    </p:anim>
                                  </p:childTnLst>
                                </p:cTn>
                              </p:par>
                              <p:par>
                                <p:cTn id="113" presetID="2" presetClass="entr" presetSubtype="4" fill="hold" nodeType="withEffect">
                                  <p:stCondLst>
                                    <p:cond delay="0"/>
                                  </p:stCondLst>
                                  <p:childTnLst>
                                    <p:set>
                                      <p:cBhvr>
                                        <p:cTn id="114" dur="1" fill="hold">
                                          <p:stCondLst>
                                            <p:cond delay="0"/>
                                          </p:stCondLst>
                                        </p:cTn>
                                        <p:tgtEl>
                                          <p:spTgt spid="123921"/>
                                        </p:tgtEl>
                                        <p:attrNameLst>
                                          <p:attrName>style.visibility</p:attrName>
                                        </p:attrNameLst>
                                      </p:cBhvr>
                                      <p:to>
                                        <p:strVal val="visible"/>
                                      </p:to>
                                    </p:set>
                                    <p:anim calcmode="lin" valueType="num">
                                      <p:cBhvr additive="base">
                                        <p:cTn id="115" dur="500" fill="hold"/>
                                        <p:tgtEl>
                                          <p:spTgt spid="123921"/>
                                        </p:tgtEl>
                                        <p:attrNameLst>
                                          <p:attrName>ppt_x</p:attrName>
                                        </p:attrNameLst>
                                      </p:cBhvr>
                                      <p:tavLst>
                                        <p:tav tm="0">
                                          <p:val>
                                            <p:strVal val="#ppt_x"/>
                                          </p:val>
                                        </p:tav>
                                        <p:tav tm="100000">
                                          <p:val>
                                            <p:strVal val="#ppt_x"/>
                                          </p:val>
                                        </p:tav>
                                      </p:tavLst>
                                    </p:anim>
                                    <p:anim calcmode="lin" valueType="num">
                                      <p:cBhvr additive="base">
                                        <p:cTn id="116" dur="500" fill="hold"/>
                                        <p:tgtEl>
                                          <p:spTgt spid="12392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3916" grpId="0"/>
      <p:bldP spid="123917" grpId="0"/>
      <p:bldP spid="123918" grpId="0"/>
      <p:bldP spid="123919" grpId="0"/>
      <p:bldP spid="123921" grpId="0"/>
      <p:bldP spid="123923" grpId="0"/>
      <p:bldP spid="123924" grpId="0"/>
      <p:bldP spid="123925" grpId="0"/>
      <p:bldP spid="123927" grpId="0"/>
      <p:bldP spid="123928" grpId="0"/>
      <p:bldP spid="123928" grpId="1"/>
      <p:bldP spid="123929" grpId="0"/>
      <p:bldP spid="123930" grpId="0"/>
      <p:bldP spid="123931" grpId="0"/>
    </p:bldLst>
  </p:timing>
</p:sld>
</file>

<file path=ppt/slides/slide49.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49160" name="Rectangle 49159">
            <a:extLst>
              <a:ext uri="{FF2B5EF4-FFF2-40B4-BE49-F238E27FC236}">
                <a16:creationId xmlns:a16="http://schemas.microsoft.com/office/drawing/2014/main" id="{907EF6B7-1338-4443-8C46-6A318D952DF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48" y="0"/>
            <a:ext cx="12188952"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162" name="Freeform: Shape 49161">
            <a:extLst>
              <a:ext uri="{FF2B5EF4-FFF2-40B4-BE49-F238E27FC236}">
                <a16:creationId xmlns:a16="http://schemas.microsoft.com/office/drawing/2014/main" id="{DAAE4CDD-124C-4DCF-9584-B6033B545DD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 y="0"/>
            <a:ext cx="4167271" cy="6858000"/>
          </a:xfrm>
          <a:custGeom>
            <a:avLst/>
            <a:gdLst>
              <a:gd name="connsiteX0" fmla="*/ 0 w 4167271"/>
              <a:gd name="connsiteY0" fmla="*/ 0 h 6858000"/>
              <a:gd name="connsiteX1" fmla="*/ 2259550 w 4167271"/>
              <a:gd name="connsiteY1" fmla="*/ 0 h 6858000"/>
              <a:gd name="connsiteX2" fmla="*/ 2387803 w 4167271"/>
              <a:gd name="connsiteY2" fmla="*/ 82222 h 6858000"/>
              <a:gd name="connsiteX3" fmla="*/ 4167271 w 4167271"/>
              <a:gd name="connsiteY3" fmla="*/ 3429000 h 6858000"/>
              <a:gd name="connsiteX4" fmla="*/ 2387803 w 4167271"/>
              <a:gd name="connsiteY4" fmla="*/ 6775779 h 6858000"/>
              <a:gd name="connsiteX5" fmla="*/ 2259550 w 4167271"/>
              <a:gd name="connsiteY5" fmla="*/ 6858000 h 6858000"/>
              <a:gd name="connsiteX6" fmla="*/ 0 w 4167271"/>
              <a:gd name="connsiteY6"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67271" h="6858000">
                <a:moveTo>
                  <a:pt x="0" y="0"/>
                </a:moveTo>
                <a:lnTo>
                  <a:pt x="2259550" y="0"/>
                </a:lnTo>
                <a:lnTo>
                  <a:pt x="2387803" y="82222"/>
                </a:lnTo>
                <a:cubicBezTo>
                  <a:pt x="3461407" y="807534"/>
                  <a:pt x="4167271" y="2035835"/>
                  <a:pt x="4167271" y="3429000"/>
                </a:cubicBezTo>
                <a:cubicBezTo>
                  <a:pt x="4167271" y="4822165"/>
                  <a:pt x="3461407" y="6050467"/>
                  <a:pt x="2387803" y="6775779"/>
                </a:cubicBezTo>
                <a:lnTo>
                  <a:pt x="2259550" y="6858000"/>
                </a:lnTo>
                <a:lnTo>
                  <a:pt x="0" y="6858000"/>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154" name="Rectangle 2">
            <a:extLst>
              <a:ext uri="{FF2B5EF4-FFF2-40B4-BE49-F238E27FC236}">
                <a16:creationId xmlns:a16="http://schemas.microsoft.com/office/drawing/2014/main" id="{738D852F-DA9B-D717-1225-97D8D63128B4}"/>
              </a:ext>
            </a:extLst>
          </p:cNvPr>
          <p:cNvSpPr>
            <a:spLocks noGrp="1" noChangeArrowheads="1"/>
          </p:cNvSpPr>
          <p:nvPr>
            <p:ph type="title"/>
          </p:nvPr>
        </p:nvSpPr>
        <p:spPr>
          <a:xfrm>
            <a:off x="686834" y="1153572"/>
            <a:ext cx="3200400" cy="4461163"/>
          </a:xfrm>
        </p:spPr>
        <p:txBody>
          <a:bodyPr>
            <a:normAutofit/>
          </a:bodyPr>
          <a:lstStyle/>
          <a:p>
            <a:pPr eaLnBrk="1" hangingPunct="1"/>
            <a:r>
              <a:rPr lang="en-US" altLang="en-US" sz="3600" b="1" i="1" dirty="0">
                <a:solidFill>
                  <a:srgbClr val="FFFFFF"/>
                </a:solidFill>
                <a:latin typeface="VNI-Souvir" pitchFamily="2" charset="0"/>
                <a:sym typeface="Symbol" panose="05050102010706020507" pitchFamily="18" charset="2"/>
              </a:rPr>
              <a:t></a:t>
            </a:r>
            <a:r>
              <a:rPr lang="en-US" altLang="en-US" sz="3600" b="1" i="1" dirty="0">
                <a:solidFill>
                  <a:srgbClr val="FFFFFF"/>
                </a:solidFill>
                <a:latin typeface="VNI-Souvir" pitchFamily="2" charset="0"/>
              </a:rPr>
              <a:t>.  </a:t>
            </a:r>
            <a:r>
              <a:rPr lang="en-US" altLang="en-US" sz="3600" b="1" i="1" dirty="0" err="1">
                <a:solidFill>
                  <a:srgbClr val="FFFFFF"/>
                </a:solidFill>
                <a:latin typeface="VNI-Souvir" pitchFamily="2" charset="0"/>
              </a:rPr>
              <a:t>Ñöôøng</a:t>
            </a:r>
            <a:r>
              <a:rPr lang="en-US" altLang="en-US" sz="3600" b="1" i="1" dirty="0">
                <a:solidFill>
                  <a:srgbClr val="FFFFFF"/>
                </a:solidFill>
                <a:latin typeface="VNI-Souvir" pitchFamily="2" charset="0"/>
              </a:rPr>
              <a:t> </a:t>
            </a:r>
            <a:r>
              <a:rPr lang="en-US" altLang="en-US" sz="3600" b="1" i="1" dirty="0" err="1">
                <a:solidFill>
                  <a:srgbClr val="FFFFFF"/>
                </a:solidFill>
                <a:latin typeface="VNI-Souvir" pitchFamily="2" charset="0"/>
              </a:rPr>
              <a:t>ñaúng</a:t>
            </a:r>
            <a:r>
              <a:rPr lang="en-US" altLang="en-US" sz="3600" b="1" i="1" dirty="0">
                <a:solidFill>
                  <a:srgbClr val="FFFFFF"/>
                </a:solidFill>
                <a:latin typeface="VNI-Souvir" pitchFamily="2" charset="0"/>
              </a:rPr>
              <a:t> </a:t>
            </a:r>
            <a:r>
              <a:rPr lang="en-US" altLang="en-US" sz="3600" b="1" i="1" dirty="0" err="1">
                <a:solidFill>
                  <a:srgbClr val="FFFFFF"/>
                </a:solidFill>
                <a:latin typeface="VNI-Souvir" pitchFamily="2" charset="0"/>
              </a:rPr>
              <a:t>löôïng</a:t>
            </a:r>
            <a:r>
              <a:rPr lang="en-US" altLang="en-US" sz="3600" b="1" i="1" dirty="0">
                <a:solidFill>
                  <a:srgbClr val="FFFFFF"/>
                </a:solidFill>
                <a:latin typeface="VNI-Souvir" pitchFamily="2" charset="0"/>
              </a:rPr>
              <a:t>:</a:t>
            </a:r>
            <a:br>
              <a:rPr lang="en-US" altLang="en-US" sz="3600" i="1" dirty="0">
                <a:solidFill>
                  <a:srgbClr val="FFFFFF"/>
                </a:solidFill>
                <a:latin typeface="VNI-Souvir" pitchFamily="2" charset="0"/>
              </a:rPr>
            </a:br>
            <a:endParaRPr lang="en-US" altLang="en-US" sz="3600" i="1" dirty="0">
              <a:solidFill>
                <a:srgbClr val="FFFFFF"/>
              </a:solidFill>
              <a:latin typeface="VNI-Souvir" pitchFamily="2" charset="0"/>
            </a:endParaRPr>
          </a:p>
        </p:txBody>
      </p:sp>
      <p:sp>
        <p:nvSpPr>
          <p:cNvPr id="49164" name="Arc 49163">
            <a:extLst>
              <a:ext uri="{FF2B5EF4-FFF2-40B4-BE49-F238E27FC236}">
                <a16:creationId xmlns:a16="http://schemas.microsoft.com/office/drawing/2014/main" id="{081E4A58-353D-44AE-B2FC-2A74E2E400F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V="1">
            <a:off x="7550402" y="2455479"/>
            <a:ext cx="4083433" cy="4083433"/>
          </a:xfrm>
          <a:prstGeom prst="arc">
            <a:avLst/>
          </a:prstGeom>
          <a:ln w="127000" cap="rnd">
            <a:solidFill>
              <a:schemeClr val="accent4"/>
            </a:solidFill>
            <a:prstDash val="das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9155" name="Rectangle 3">
            <a:extLst>
              <a:ext uri="{FF2B5EF4-FFF2-40B4-BE49-F238E27FC236}">
                <a16:creationId xmlns:a16="http://schemas.microsoft.com/office/drawing/2014/main" id="{D7F74E20-4B61-6B41-B9EE-1D5C9C090281}"/>
              </a:ext>
            </a:extLst>
          </p:cNvPr>
          <p:cNvSpPr>
            <a:spLocks noGrp="1" noChangeArrowheads="1"/>
          </p:cNvSpPr>
          <p:nvPr>
            <p:ph type="body" idx="1"/>
          </p:nvPr>
        </p:nvSpPr>
        <p:spPr>
          <a:xfrm>
            <a:off x="4447308" y="591344"/>
            <a:ext cx="6906491" cy="5585619"/>
          </a:xfrm>
        </p:spPr>
        <p:txBody>
          <a:bodyPr anchor="ctr">
            <a:normAutofit/>
          </a:bodyPr>
          <a:lstStyle/>
          <a:p>
            <a:pPr eaLnBrk="1" hangingPunct="1"/>
            <a:r>
              <a:rPr lang="en-US" altLang="en-US" sz="3600" b="1" i="1">
                <a:latin typeface="VNI-Souvir" pitchFamily="2" charset="0"/>
              </a:rPr>
              <a:t>Ñaëc ñieåm cuûa ñöôøng ñaúng löôïng</a:t>
            </a:r>
          </a:p>
          <a:p>
            <a:pPr lvl="1" eaLnBrk="1" hangingPunct="1"/>
            <a:r>
              <a:rPr lang="en-US" altLang="en-US" sz="3600">
                <a:latin typeface="VNI-Souvir" pitchFamily="2" charset="0"/>
              </a:rPr>
              <a:t>Doác xuoáng veà beân phaûi</a:t>
            </a:r>
          </a:p>
          <a:p>
            <a:pPr lvl="1" eaLnBrk="1" hangingPunct="1"/>
            <a:r>
              <a:rPr lang="en-US" altLang="en-US" sz="3600">
                <a:latin typeface="VNI-Souvir" pitchFamily="2" charset="0"/>
              </a:rPr>
              <a:t>Caùc ñöôøng ñaúng löôïng khoâng caét nhau</a:t>
            </a:r>
          </a:p>
          <a:p>
            <a:pPr lvl="1" eaLnBrk="1" hangingPunct="1"/>
            <a:r>
              <a:rPr lang="en-US" altLang="en-US" sz="3600">
                <a:latin typeface="VNI-Souvir" pitchFamily="2" charset="0"/>
              </a:rPr>
              <a:t>Loài veà phía goác O </a:t>
            </a:r>
          </a:p>
          <a:p>
            <a:pPr eaLnBrk="1" hangingPunct="1"/>
            <a:endParaRPr lang="en-US" altLang="en-US" sz="3600">
              <a:latin typeface="VNI-Souvir" pitchFamily="2" charset="0"/>
            </a:endParaRPr>
          </a:p>
        </p:txBody>
      </p:sp>
    </p:spTree>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4105" name="Rectangle 4104">
            <a:extLst>
              <a:ext uri="{FF2B5EF4-FFF2-40B4-BE49-F238E27FC236}">
                <a16:creationId xmlns:a16="http://schemas.microsoft.com/office/drawing/2014/main" id="{BACC6370-2D7E-4714-9D71-7542949D7D5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w="12700" cap="flat" cmpd="sng" algn="ctr">
            <a:noFill/>
            <a:prstDash val="solid"/>
            <a:miter lim="800000"/>
          </a:ln>
          <a:effectLst/>
          <a:extLs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07" name="Rectangle 4106">
            <a:extLst>
              <a:ext uri="{FF2B5EF4-FFF2-40B4-BE49-F238E27FC236}">
                <a16:creationId xmlns:a16="http://schemas.microsoft.com/office/drawing/2014/main" id="{F68B3F68-107C-434F-AA38-110D5EA91B8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H="1">
            <a:off x="2" y="0"/>
            <a:ext cx="12191998" cy="2170031"/>
          </a:xfrm>
          <a:prstGeom prst="rect">
            <a:avLst/>
          </a:prstGeom>
          <a:gradFill>
            <a:gsLst>
              <a:gs pos="0">
                <a:srgbClr val="000000">
                  <a:alpha val="96000"/>
                </a:srgbClr>
              </a:gs>
              <a:gs pos="100000">
                <a:schemeClr val="accent1">
                  <a:lumMod val="75000"/>
                </a:schemeClr>
              </a:gs>
            </a:gsLst>
            <a:lin ang="19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09" name="Rectangle 4108">
            <a:extLst>
              <a:ext uri="{FF2B5EF4-FFF2-40B4-BE49-F238E27FC236}">
                <a16:creationId xmlns:a16="http://schemas.microsoft.com/office/drawing/2014/main" id="{AAD0DBB9-1A4B-4391-81D4-CB19F9AB918A}"/>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H="1">
            <a:off x="8082819" y="0"/>
            <a:ext cx="4097211" cy="2170661"/>
          </a:xfrm>
          <a:prstGeom prst="rect">
            <a:avLst/>
          </a:prstGeom>
          <a:gradFill>
            <a:gsLst>
              <a:gs pos="19000">
                <a:schemeClr val="accent1">
                  <a:lumMod val="50000"/>
                  <a:alpha val="68000"/>
                </a:schemeClr>
              </a:gs>
              <a:gs pos="100000">
                <a:schemeClr val="accent1">
                  <a:alpha val="48000"/>
                </a:schemeClr>
              </a:gs>
            </a:gsLst>
            <a:lin ang="19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11" name="Rectangle 4110">
            <a:extLst>
              <a:ext uri="{FF2B5EF4-FFF2-40B4-BE49-F238E27FC236}">
                <a16:creationId xmlns:a16="http://schemas.microsoft.com/office/drawing/2014/main" id="{063BBA22-50EA-4C4D-BE05-F1CE4E63AA5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16200000" flipH="1">
            <a:off x="5010646" y="-5010043"/>
            <a:ext cx="2170709" cy="12192000"/>
          </a:xfrm>
          <a:prstGeom prst="rect">
            <a:avLst/>
          </a:prstGeom>
          <a:gradFill>
            <a:gsLst>
              <a:gs pos="23000">
                <a:schemeClr val="accent1">
                  <a:lumMod val="75000"/>
                  <a:alpha val="16000"/>
                </a:schemeClr>
              </a:gs>
              <a:gs pos="99000">
                <a:srgbClr val="000000">
                  <a:alpha val="45000"/>
                </a:srgbClr>
              </a:gs>
            </a:gsLst>
            <a:lin ang="21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098" name="Rectangle 2">
            <a:extLst>
              <a:ext uri="{FF2B5EF4-FFF2-40B4-BE49-F238E27FC236}">
                <a16:creationId xmlns:a16="http://schemas.microsoft.com/office/drawing/2014/main" id="{990616A3-3CFC-9AFA-F978-806138B64F54}"/>
              </a:ext>
            </a:extLst>
          </p:cNvPr>
          <p:cNvSpPr>
            <a:spLocks noGrp="1" noChangeArrowheads="1"/>
          </p:cNvSpPr>
          <p:nvPr>
            <p:ph type="title"/>
          </p:nvPr>
        </p:nvSpPr>
        <p:spPr>
          <a:xfrm>
            <a:off x="2461919" y="552616"/>
            <a:ext cx="9718111" cy="1576446"/>
          </a:xfrm>
        </p:spPr>
        <p:txBody>
          <a:bodyPr anchor="ctr">
            <a:normAutofit/>
          </a:bodyPr>
          <a:lstStyle/>
          <a:p>
            <a:pPr eaLnBrk="1" hangingPunct="1"/>
            <a:r>
              <a:rPr lang="en-US" altLang="en-US" sz="4000" dirty="0" err="1">
                <a:solidFill>
                  <a:srgbClr val="FF0000"/>
                </a:solidFill>
                <a:highlight>
                  <a:srgbClr val="FFFF00"/>
                </a:highlight>
                <a:latin typeface="VNI-Times" pitchFamily="2" charset="0"/>
              </a:rPr>
              <a:t>A.LYÙ</a:t>
            </a:r>
            <a:r>
              <a:rPr lang="en-US" altLang="en-US" sz="4000" dirty="0">
                <a:solidFill>
                  <a:srgbClr val="FF0000"/>
                </a:solidFill>
                <a:highlight>
                  <a:srgbClr val="FFFF00"/>
                </a:highlight>
                <a:latin typeface="VNI-Times" pitchFamily="2" charset="0"/>
              </a:rPr>
              <a:t> </a:t>
            </a:r>
            <a:r>
              <a:rPr lang="en-US" altLang="en-US" sz="4000" dirty="0" err="1">
                <a:solidFill>
                  <a:srgbClr val="FF0000"/>
                </a:solidFill>
                <a:highlight>
                  <a:srgbClr val="FFFF00"/>
                </a:highlight>
                <a:latin typeface="VNI-Times" pitchFamily="2" charset="0"/>
              </a:rPr>
              <a:t>THUYEÁT</a:t>
            </a:r>
            <a:r>
              <a:rPr lang="en-US" altLang="en-US" sz="4000" dirty="0">
                <a:solidFill>
                  <a:srgbClr val="FF0000"/>
                </a:solidFill>
                <a:highlight>
                  <a:srgbClr val="FFFF00"/>
                </a:highlight>
                <a:latin typeface="VNI-Times" pitchFamily="2" charset="0"/>
              </a:rPr>
              <a:t> </a:t>
            </a:r>
            <a:r>
              <a:rPr lang="en-US" altLang="en-US" sz="4000" dirty="0" err="1">
                <a:solidFill>
                  <a:srgbClr val="FF0000"/>
                </a:solidFill>
                <a:highlight>
                  <a:srgbClr val="FFFF00"/>
                </a:highlight>
                <a:latin typeface="VNI-Times" pitchFamily="2" charset="0"/>
              </a:rPr>
              <a:t>VEÀ</a:t>
            </a:r>
            <a:r>
              <a:rPr lang="en-US" altLang="en-US" sz="4000" dirty="0">
                <a:solidFill>
                  <a:srgbClr val="FF0000"/>
                </a:solidFill>
                <a:highlight>
                  <a:srgbClr val="FFFF00"/>
                </a:highlight>
                <a:latin typeface="VNI-Times" pitchFamily="2" charset="0"/>
              </a:rPr>
              <a:t> </a:t>
            </a:r>
            <a:r>
              <a:rPr lang="en-US" altLang="en-US" sz="4000" dirty="0" err="1">
                <a:solidFill>
                  <a:srgbClr val="FF0000"/>
                </a:solidFill>
                <a:highlight>
                  <a:srgbClr val="FFFF00"/>
                </a:highlight>
                <a:latin typeface="VNI-Times" pitchFamily="2" charset="0"/>
              </a:rPr>
              <a:t>SAÛN</a:t>
            </a:r>
            <a:r>
              <a:rPr lang="en-US" altLang="en-US" sz="4000" dirty="0">
                <a:solidFill>
                  <a:srgbClr val="FF0000"/>
                </a:solidFill>
                <a:highlight>
                  <a:srgbClr val="FFFF00"/>
                </a:highlight>
                <a:latin typeface="VNI-Times" pitchFamily="2" charset="0"/>
              </a:rPr>
              <a:t> </a:t>
            </a:r>
            <a:r>
              <a:rPr lang="en-US" altLang="en-US" sz="4000" dirty="0" err="1">
                <a:solidFill>
                  <a:srgbClr val="FF0000"/>
                </a:solidFill>
                <a:highlight>
                  <a:srgbClr val="FFFF00"/>
                </a:highlight>
                <a:latin typeface="VNI-Times" pitchFamily="2" charset="0"/>
              </a:rPr>
              <a:t>XUAÁT</a:t>
            </a:r>
            <a:br>
              <a:rPr lang="en-US" altLang="en-US" sz="4000" dirty="0">
                <a:solidFill>
                  <a:srgbClr val="FF0000"/>
                </a:solidFill>
                <a:highlight>
                  <a:srgbClr val="FFFF00"/>
                </a:highlight>
                <a:latin typeface="VNI-Times" pitchFamily="2" charset="0"/>
              </a:rPr>
            </a:br>
            <a:endParaRPr lang="en-US" altLang="en-US" sz="4000" dirty="0">
              <a:solidFill>
                <a:srgbClr val="FF0000"/>
              </a:solidFill>
              <a:highlight>
                <a:srgbClr val="FFFF00"/>
              </a:highlight>
              <a:latin typeface="VNI-Times" pitchFamily="2" charset="0"/>
            </a:endParaRPr>
          </a:p>
        </p:txBody>
      </p:sp>
      <p:graphicFrame>
        <p:nvGraphicFramePr>
          <p:cNvPr id="4101" name="Rectangle 3">
            <a:extLst>
              <a:ext uri="{FF2B5EF4-FFF2-40B4-BE49-F238E27FC236}">
                <a16:creationId xmlns:a16="http://schemas.microsoft.com/office/drawing/2014/main" id="{9FB79C87-DA6F-2E50-179F-3CB114B7A9C1}"/>
              </a:ext>
            </a:extLst>
          </p:cNvPr>
          <p:cNvGraphicFramePr/>
          <p:nvPr>
            <p:extLst>
              <p:ext uri="{D42A27DB-BD31-4B8C-83A1-F6EECF244321}">
                <p14:modId xmlns:p14="http://schemas.microsoft.com/office/powerpoint/2010/main" val="1756329708"/>
              </p:ext>
            </p:extLst>
          </p:nvPr>
        </p:nvGraphicFramePr>
        <p:xfrm>
          <a:off x="491656" y="2412779"/>
          <a:ext cx="11535974" cy="3689405"/>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178" name="Rectangle 2">
            <a:extLst>
              <a:ext uri="{FF2B5EF4-FFF2-40B4-BE49-F238E27FC236}">
                <a16:creationId xmlns:a16="http://schemas.microsoft.com/office/drawing/2014/main" id="{31A870CE-1E9D-DA7B-093E-3CCC96A25401}"/>
              </a:ext>
            </a:extLst>
          </p:cNvPr>
          <p:cNvSpPr>
            <a:spLocks noGrp="1" noChangeArrowheads="1"/>
          </p:cNvSpPr>
          <p:nvPr>
            <p:ph type="title"/>
          </p:nvPr>
        </p:nvSpPr>
        <p:spPr>
          <a:xfrm>
            <a:off x="2057400" y="685801"/>
            <a:ext cx="8001000" cy="1216025"/>
          </a:xfrm>
        </p:spPr>
        <p:txBody>
          <a:bodyPr>
            <a:normAutofit/>
          </a:bodyPr>
          <a:lstStyle/>
          <a:p>
            <a:pPr eaLnBrk="1" hangingPunct="1"/>
            <a:r>
              <a:rPr lang="en-US" altLang="en-US" sz="3600" b="1" i="1">
                <a:latin typeface="VNI-Souvir" pitchFamily="2" charset="0"/>
                <a:sym typeface="Symbol" panose="05050102010706020507" pitchFamily="18" charset="2"/>
              </a:rPr>
              <a:t></a:t>
            </a:r>
            <a:r>
              <a:rPr lang="en-US" altLang="en-US" sz="3600" b="1" i="1">
                <a:latin typeface="VNI-Souvir" pitchFamily="2" charset="0"/>
              </a:rPr>
              <a:t>.  Ñöôøng ñaúng löôïng:</a:t>
            </a:r>
            <a:br>
              <a:rPr lang="en-US" altLang="en-US" sz="3600" i="1">
                <a:latin typeface="VNI-Souvir" pitchFamily="2" charset="0"/>
              </a:rPr>
            </a:br>
            <a:endParaRPr lang="en-US" altLang="en-US" sz="3600" i="1">
              <a:latin typeface="VNI-Souvir" pitchFamily="2" charset="0"/>
            </a:endParaRPr>
          </a:p>
        </p:txBody>
      </p:sp>
      <p:sp>
        <p:nvSpPr>
          <p:cNvPr id="125955" name="Rectangle 3">
            <a:extLst>
              <a:ext uri="{FF2B5EF4-FFF2-40B4-BE49-F238E27FC236}">
                <a16:creationId xmlns:a16="http://schemas.microsoft.com/office/drawing/2014/main" id="{29AEAD44-5BEB-174F-3903-0771C8A4A110}"/>
              </a:ext>
            </a:extLst>
          </p:cNvPr>
          <p:cNvSpPr>
            <a:spLocks noGrp="1" noChangeArrowheads="1"/>
          </p:cNvSpPr>
          <p:nvPr>
            <p:ph type="body" idx="1"/>
          </p:nvPr>
        </p:nvSpPr>
        <p:spPr>
          <a:xfrm>
            <a:off x="1752600" y="1752600"/>
            <a:ext cx="9296400" cy="4267200"/>
          </a:xfrm>
        </p:spPr>
        <p:txBody>
          <a:bodyPr>
            <a:normAutofit/>
          </a:bodyPr>
          <a:lstStyle/>
          <a:p>
            <a:pPr eaLnBrk="1" hangingPunct="1"/>
            <a:r>
              <a:rPr lang="en-US" altLang="en-US" sz="3600" dirty="0">
                <a:latin typeface="VNI-Souvir" pitchFamily="2" charset="0"/>
              </a:rPr>
              <a:t> </a:t>
            </a:r>
            <a:r>
              <a:rPr lang="en-US" altLang="en-US" sz="3600" dirty="0" err="1">
                <a:latin typeface="VNI-Souvir" pitchFamily="2" charset="0"/>
              </a:rPr>
              <a:t>Loài</a:t>
            </a:r>
            <a:r>
              <a:rPr lang="en-US" altLang="en-US" sz="3600" dirty="0">
                <a:latin typeface="VNI-Souvir" pitchFamily="2" charset="0"/>
              </a:rPr>
              <a:t> </a:t>
            </a:r>
            <a:r>
              <a:rPr lang="en-US" altLang="en-US" sz="3600" dirty="0" err="1">
                <a:latin typeface="VNI-Souvir" pitchFamily="2" charset="0"/>
              </a:rPr>
              <a:t>veà</a:t>
            </a:r>
            <a:r>
              <a:rPr lang="en-US" altLang="en-US" sz="3600" dirty="0">
                <a:latin typeface="VNI-Souvir" pitchFamily="2" charset="0"/>
              </a:rPr>
              <a:t> </a:t>
            </a:r>
            <a:r>
              <a:rPr lang="en-US" altLang="en-US" sz="3600" dirty="0" err="1">
                <a:latin typeface="VNI-Souvir" pitchFamily="2" charset="0"/>
              </a:rPr>
              <a:t>phía</a:t>
            </a:r>
            <a:r>
              <a:rPr lang="en-US" altLang="en-US" sz="3600" dirty="0">
                <a:latin typeface="VNI-Souvir" pitchFamily="2" charset="0"/>
              </a:rPr>
              <a:t> </a:t>
            </a:r>
            <a:r>
              <a:rPr lang="en-US" altLang="en-US" sz="3600" dirty="0" err="1">
                <a:latin typeface="VNI-Souvir" pitchFamily="2" charset="0"/>
              </a:rPr>
              <a:t>goác</a:t>
            </a:r>
            <a:r>
              <a:rPr lang="en-US" altLang="en-US" sz="3600" dirty="0">
                <a:latin typeface="VNI-Souvir" pitchFamily="2" charset="0"/>
              </a:rPr>
              <a:t> O :</a:t>
            </a:r>
          </a:p>
          <a:p>
            <a:pPr lvl="1" eaLnBrk="1" hangingPunct="1"/>
            <a:r>
              <a:rPr lang="en-US" altLang="en-US" sz="3600" dirty="0">
                <a:latin typeface="VNI-Souvir" pitchFamily="2" charset="0"/>
              </a:rPr>
              <a:t> </a:t>
            </a:r>
            <a:r>
              <a:rPr lang="en-US" altLang="en-US" sz="3600" dirty="0" err="1">
                <a:latin typeface="VNI-Souvir" pitchFamily="2" charset="0"/>
              </a:rPr>
              <a:t>Theå</a:t>
            </a:r>
            <a:r>
              <a:rPr lang="en-US" altLang="en-US" sz="3600" dirty="0">
                <a:latin typeface="VNI-Souvir" pitchFamily="2" charset="0"/>
              </a:rPr>
              <a:t> </a:t>
            </a:r>
            <a:r>
              <a:rPr lang="en-US" altLang="en-US" sz="3600" dirty="0" err="1">
                <a:latin typeface="VNI-Souvir" pitchFamily="2" charset="0"/>
              </a:rPr>
              <a:t>hieän</a:t>
            </a:r>
            <a:r>
              <a:rPr lang="en-US" altLang="en-US" sz="3600" dirty="0">
                <a:latin typeface="VNI-Souvir" pitchFamily="2" charset="0"/>
              </a:rPr>
              <a:t> </a:t>
            </a:r>
            <a:r>
              <a:rPr lang="en-US" altLang="en-US" sz="3600" dirty="0" err="1">
                <a:latin typeface="VNI-Souvir" pitchFamily="2" charset="0"/>
              </a:rPr>
              <a:t>khaû</a:t>
            </a:r>
            <a:r>
              <a:rPr lang="en-US" altLang="en-US" sz="3600" dirty="0">
                <a:latin typeface="VNI-Souvir" pitchFamily="2" charset="0"/>
              </a:rPr>
              <a:t> </a:t>
            </a:r>
            <a:r>
              <a:rPr lang="en-US" altLang="en-US" sz="3600" dirty="0" err="1">
                <a:latin typeface="VNI-Souvir" pitchFamily="2" charset="0"/>
              </a:rPr>
              <a:t>naêng</a:t>
            </a:r>
            <a:r>
              <a:rPr lang="en-US" altLang="en-US" sz="3600" dirty="0">
                <a:latin typeface="VNI-Souvir" pitchFamily="2" charset="0"/>
              </a:rPr>
              <a:t> </a:t>
            </a:r>
            <a:r>
              <a:rPr lang="en-US" altLang="en-US" sz="3600" dirty="0" err="1">
                <a:latin typeface="VNI-Souvir" pitchFamily="2" charset="0"/>
              </a:rPr>
              <a:t>thay</a:t>
            </a:r>
            <a:r>
              <a:rPr lang="en-US" altLang="en-US" sz="3600" dirty="0">
                <a:latin typeface="VNI-Souvir" pitchFamily="2" charset="0"/>
              </a:rPr>
              <a:t> </a:t>
            </a:r>
            <a:r>
              <a:rPr lang="en-US" altLang="en-US" sz="3600" dirty="0" err="1">
                <a:latin typeface="VNI-Souvir" pitchFamily="2" charset="0"/>
              </a:rPr>
              <a:t>theá</a:t>
            </a:r>
            <a:r>
              <a:rPr lang="en-US" altLang="en-US" sz="3600" dirty="0">
                <a:latin typeface="VNI-Souvir" pitchFamily="2" charset="0"/>
              </a:rPr>
              <a:t> </a:t>
            </a:r>
            <a:r>
              <a:rPr lang="en-US" altLang="en-US" sz="3600" dirty="0" err="1">
                <a:latin typeface="VNI-Souvir" pitchFamily="2" charset="0"/>
              </a:rPr>
              <a:t>coù</a:t>
            </a:r>
            <a:r>
              <a:rPr lang="en-US" altLang="en-US" sz="3600" dirty="0">
                <a:latin typeface="VNI-Souvir" pitchFamily="2" charset="0"/>
              </a:rPr>
              <a:t> </a:t>
            </a:r>
            <a:r>
              <a:rPr lang="en-US" altLang="en-US" sz="3600" dirty="0" err="1">
                <a:latin typeface="VNI-Souvir" pitchFamily="2" charset="0"/>
              </a:rPr>
              <a:t>tính</a:t>
            </a:r>
            <a:r>
              <a:rPr lang="en-US" altLang="en-US" sz="3600" dirty="0">
                <a:latin typeface="VNI-Souvir" pitchFamily="2" charset="0"/>
              </a:rPr>
              <a:t> </a:t>
            </a:r>
            <a:r>
              <a:rPr lang="en-US" altLang="en-US" sz="3600" dirty="0" err="1">
                <a:latin typeface="VNI-Souvir" pitchFamily="2" charset="0"/>
              </a:rPr>
              <a:t>chaát</a:t>
            </a:r>
            <a:r>
              <a:rPr lang="en-US" altLang="en-US" sz="3600" dirty="0">
                <a:latin typeface="VNI-Souvir" pitchFamily="2" charset="0"/>
              </a:rPr>
              <a:t> </a:t>
            </a:r>
            <a:r>
              <a:rPr lang="en-US" altLang="en-US" sz="3600" dirty="0" err="1">
                <a:latin typeface="VNI-Souvir" pitchFamily="2" charset="0"/>
              </a:rPr>
              <a:t>kyõ</a:t>
            </a:r>
            <a:r>
              <a:rPr lang="en-US" altLang="en-US" sz="3600" dirty="0">
                <a:latin typeface="VNI-Souvir" pitchFamily="2" charset="0"/>
              </a:rPr>
              <a:t> </a:t>
            </a:r>
            <a:r>
              <a:rPr lang="en-US" altLang="en-US" sz="3600" dirty="0" err="1">
                <a:latin typeface="VNI-Souvir" pitchFamily="2" charset="0"/>
              </a:rPr>
              <a:t>thuaät</a:t>
            </a:r>
            <a:r>
              <a:rPr lang="en-US" altLang="en-US" sz="3600" dirty="0">
                <a:latin typeface="VNI-Souvir" pitchFamily="2" charset="0"/>
              </a:rPr>
              <a:t> </a:t>
            </a:r>
          </a:p>
          <a:p>
            <a:pPr lvl="1" eaLnBrk="1" hangingPunct="1"/>
            <a:r>
              <a:rPr lang="en-US" altLang="en-US" sz="3600" dirty="0" err="1">
                <a:latin typeface="VNI-Souvir" pitchFamily="2" charset="0"/>
              </a:rPr>
              <a:t>Cuûa</a:t>
            </a:r>
            <a:r>
              <a:rPr lang="en-US" altLang="en-US" sz="3600" dirty="0">
                <a:latin typeface="VNI-Souvir" pitchFamily="2" charset="0"/>
              </a:rPr>
              <a:t> </a:t>
            </a:r>
            <a:r>
              <a:rPr lang="en-US" altLang="en-US" sz="3600" dirty="0" err="1">
                <a:latin typeface="VNI-Souvir" pitchFamily="2" charset="0"/>
              </a:rPr>
              <a:t>YTSX</a:t>
            </a:r>
            <a:r>
              <a:rPr lang="en-US" altLang="en-US" sz="3600" dirty="0">
                <a:latin typeface="VNI-Souvir" pitchFamily="2" charset="0"/>
              </a:rPr>
              <a:t> </a:t>
            </a:r>
            <a:r>
              <a:rPr lang="en-US" altLang="en-US" sz="3600" dirty="0" err="1">
                <a:latin typeface="VNI-Souvir" pitchFamily="2" charset="0"/>
              </a:rPr>
              <a:t>naøy</a:t>
            </a:r>
            <a:r>
              <a:rPr lang="en-US" altLang="en-US" sz="3600" dirty="0">
                <a:latin typeface="VNI-Souvir" pitchFamily="2" charset="0"/>
              </a:rPr>
              <a:t> </a:t>
            </a:r>
            <a:r>
              <a:rPr lang="en-US" altLang="en-US" sz="3600" dirty="0" err="1">
                <a:latin typeface="VNI-Souvir" pitchFamily="2" charset="0"/>
              </a:rPr>
              <a:t>cho</a:t>
            </a:r>
            <a:r>
              <a:rPr lang="en-US" altLang="en-US" sz="3600" dirty="0">
                <a:latin typeface="VNI-Souvir" pitchFamily="2" charset="0"/>
              </a:rPr>
              <a:t>  </a:t>
            </a:r>
            <a:r>
              <a:rPr lang="en-US" altLang="en-US" sz="3600" dirty="0" err="1">
                <a:latin typeface="VNI-Souvir" pitchFamily="2" charset="0"/>
              </a:rPr>
              <a:t>YTSX</a:t>
            </a:r>
            <a:r>
              <a:rPr lang="en-US" altLang="en-US" sz="3600" dirty="0">
                <a:latin typeface="VNI-Souvir" pitchFamily="2" charset="0"/>
              </a:rPr>
              <a:t> </a:t>
            </a:r>
            <a:r>
              <a:rPr lang="en-US" altLang="en-US" sz="3600" dirty="0" err="1">
                <a:latin typeface="VNI-Souvir" pitchFamily="2" charset="0"/>
              </a:rPr>
              <a:t>khaùc</a:t>
            </a:r>
            <a:endParaRPr lang="en-US" altLang="en-US" sz="3600" dirty="0">
              <a:latin typeface="VNI-Souvir" pitchFamily="2" charset="0"/>
            </a:endParaRPr>
          </a:p>
          <a:p>
            <a:pPr lvl="1" eaLnBrk="1" hangingPunct="1"/>
            <a:r>
              <a:rPr lang="en-US" altLang="en-US" sz="3600" dirty="0">
                <a:latin typeface="VNI-Souvir" pitchFamily="2" charset="0"/>
              </a:rPr>
              <a:t> </a:t>
            </a:r>
            <a:r>
              <a:rPr lang="en-US" altLang="en-US" sz="3600" dirty="0" err="1">
                <a:latin typeface="VNI-Souvir" pitchFamily="2" charset="0"/>
              </a:rPr>
              <a:t>Goïi</a:t>
            </a:r>
            <a:r>
              <a:rPr lang="en-US" altLang="en-US" sz="3600" dirty="0">
                <a:latin typeface="VNI-Souvir" pitchFamily="2" charset="0"/>
              </a:rPr>
              <a:t> </a:t>
            </a:r>
            <a:r>
              <a:rPr lang="en-US" altLang="en-US" sz="3600" dirty="0" err="1">
                <a:latin typeface="VNI-Souvir" pitchFamily="2" charset="0"/>
              </a:rPr>
              <a:t>laø</a:t>
            </a:r>
            <a:r>
              <a:rPr lang="en-US" altLang="en-US" sz="3600" dirty="0">
                <a:latin typeface="VNI-Souvir" pitchFamily="2" charset="0"/>
              </a:rPr>
              <a:t> </a:t>
            </a:r>
            <a:r>
              <a:rPr lang="en-US" altLang="en-US" sz="3600" dirty="0" err="1">
                <a:latin typeface="VNI-Souvir" pitchFamily="2" charset="0"/>
              </a:rPr>
              <a:t>tyû</a:t>
            </a:r>
            <a:r>
              <a:rPr lang="en-US" altLang="en-US" sz="3600" dirty="0">
                <a:latin typeface="VNI-Souvir" pitchFamily="2" charset="0"/>
              </a:rPr>
              <a:t> </a:t>
            </a:r>
            <a:r>
              <a:rPr lang="en-US" altLang="en-US" sz="3600" dirty="0" err="1">
                <a:latin typeface="VNI-Souvir" pitchFamily="2" charset="0"/>
              </a:rPr>
              <a:t>leä</a:t>
            </a:r>
            <a:r>
              <a:rPr lang="en-US" altLang="en-US" sz="3600" dirty="0">
                <a:latin typeface="VNI-Souvir" pitchFamily="2" charset="0"/>
              </a:rPr>
              <a:t> </a:t>
            </a:r>
            <a:r>
              <a:rPr lang="en-US" altLang="en-US" sz="3600" dirty="0" err="1">
                <a:latin typeface="VNI-Souvir" pitchFamily="2" charset="0"/>
              </a:rPr>
              <a:t>thay</a:t>
            </a:r>
            <a:r>
              <a:rPr lang="en-US" altLang="en-US" sz="3600" dirty="0">
                <a:latin typeface="VNI-Souvir" pitchFamily="2" charset="0"/>
              </a:rPr>
              <a:t> </a:t>
            </a:r>
            <a:r>
              <a:rPr lang="en-US" altLang="en-US" sz="3600" dirty="0" err="1">
                <a:latin typeface="VNI-Souvir" pitchFamily="2" charset="0"/>
              </a:rPr>
              <a:t>theá</a:t>
            </a:r>
            <a:r>
              <a:rPr lang="en-US" altLang="en-US" sz="3600" dirty="0">
                <a:latin typeface="VNI-Souvir" pitchFamily="2" charset="0"/>
              </a:rPr>
              <a:t> </a:t>
            </a:r>
            <a:r>
              <a:rPr lang="en-US" altLang="en-US" sz="3600" dirty="0" err="1">
                <a:latin typeface="VNI-Souvir" pitchFamily="2" charset="0"/>
              </a:rPr>
              <a:t>kyõ</a:t>
            </a:r>
            <a:r>
              <a:rPr lang="en-US" altLang="en-US" sz="3600" dirty="0">
                <a:latin typeface="VNI-Souvir" pitchFamily="2" charset="0"/>
              </a:rPr>
              <a:t> </a:t>
            </a:r>
            <a:r>
              <a:rPr lang="en-US" altLang="en-US" sz="3600" dirty="0" err="1">
                <a:latin typeface="VNI-Souvir" pitchFamily="2" charset="0"/>
              </a:rPr>
              <a:t>thuaät</a:t>
            </a:r>
            <a:r>
              <a:rPr lang="en-US" altLang="en-US" sz="3600" dirty="0">
                <a:latin typeface="VNI-Souvir" pitchFamily="2" charset="0"/>
              </a:rPr>
              <a:t> </a:t>
            </a:r>
            <a:r>
              <a:rPr lang="en-US" altLang="en-US" sz="3600" dirty="0" err="1">
                <a:latin typeface="VNI-Souvir" pitchFamily="2" charset="0"/>
              </a:rPr>
              <a:t>bieân</a:t>
            </a:r>
            <a:r>
              <a:rPr lang="en-US" altLang="en-US" sz="3600" dirty="0">
                <a:latin typeface="VNI-Souvir" pitchFamily="2" charset="0"/>
              </a:rPr>
              <a:t>.(MRTS)</a:t>
            </a:r>
            <a:endParaRPr lang="en-US" altLang="en-US" sz="3600" dirty="0">
              <a:latin typeface="VNI-Souvir" pitchFamily="2" charset="0"/>
              <a:sym typeface="Symbol" panose="05050102010706020507" pitchFamily="18" charset="2"/>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8" presetClass="entr" presetSubtype="16" fill="hold" nodeType="clickEffect">
                                  <p:stCondLst>
                                    <p:cond delay="0"/>
                                  </p:stCondLst>
                                  <p:childTnLst>
                                    <p:set>
                                      <p:cBhvr>
                                        <p:cTn id="6" dur="1" fill="hold">
                                          <p:stCondLst>
                                            <p:cond delay="0"/>
                                          </p:stCondLst>
                                        </p:cTn>
                                        <p:tgtEl>
                                          <p:spTgt spid="125955">
                                            <p:txEl>
                                              <p:pRg st="0" end="0"/>
                                            </p:txEl>
                                          </p:spTgt>
                                        </p:tgtEl>
                                        <p:attrNameLst>
                                          <p:attrName>style.visibility</p:attrName>
                                        </p:attrNameLst>
                                      </p:cBhvr>
                                      <p:to>
                                        <p:strVal val="visible"/>
                                      </p:to>
                                    </p:set>
                                    <p:animEffect transition="in" filter="diamond(in)">
                                      <p:cBhvr>
                                        <p:cTn id="7" dur="500"/>
                                        <p:tgtEl>
                                          <p:spTgt spid="125955">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8" presetClass="entr" presetSubtype="16" fill="hold" nodeType="clickEffect">
                                  <p:stCondLst>
                                    <p:cond delay="0"/>
                                  </p:stCondLst>
                                  <p:childTnLst>
                                    <p:set>
                                      <p:cBhvr>
                                        <p:cTn id="11" dur="1" fill="hold">
                                          <p:stCondLst>
                                            <p:cond delay="0"/>
                                          </p:stCondLst>
                                        </p:cTn>
                                        <p:tgtEl>
                                          <p:spTgt spid="125955">
                                            <p:txEl>
                                              <p:pRg st="1" end="1"/>
                                            </p:txEl>
                                          </p:spTgt>
                                        </p:tgtEl>
                                        <p:attrNameLst>
                                          <p:attrName>style.visibility</p:attrName>
                                        </p:attrNameLst>
                                      </p:cBhvr>
                                      <p:to>
                                        <p:strVal val="visible"/>
                                      </p:to>
                                    </p:set>
                                    <p:animEffect transition="in" filter="diamond(in)">
                                      <p:cBhvr>
                                        <p:cTn id="12" dur="500"/>
                                        <p:tgtEl>
                                          <p:spTgt spid="125955">
                                            <p:txEl>
                                              <p:pRg st="1" end="1"/>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2" presetClass="entr" presetSubtype="4" fill="hold" nodeType="clickEffect">
                                  <p:stCondLst>
                                    <p:cond delay="0"/>
                                  </p:stCondLst>
                                  <p:childTnLst>
                                    <p:set>
                                      <p:cBhvr>
                                        <p:cTn id="16" dur="1" fill="hold">
                                          <p:stCondLst>
                                            <p:cond delay="0"/>
                                          </p:stCondLst>
                                        </p:cTn>
                                        <p:tgtEl>
                                          <p:spTgt spid="125955">
                                            <p:txEl>
                                              <p:pRg st="2" end="2"/>
                                            </p:txEl>
                                          </p:spTgt>
                                        </p:tgtEl>
                                        <p:attrNameLst>
                                          <p:attrName>style.visibility</p:attrName>
                                        </p:attrNameLst>
                                      </p:cBhvr>
                                      <p:to>
                                        <p:strVal val="visible"/>
                                      </p:to>
                                    </p:set>
                                    <p:anim calcmode="lin" valueType="num">
                                      <p:cBhvr additive="base">
                                        <p:cTn id="17" dur="500" fill="hold"/>
                                        <p:tgtEl>
                                          <p:spTgt spid="125955">
                                            <p:txEl>
                                              <p:pRg st="2" end="2"/>
                                            </p:txEl>
                                          </p:spTgt>
                                        </p:tgtEl>
                                        <p:attrNameLst>
                                          <p:attrName>ppt_x</p:attrName>
                                        </p:attrNameLst>
                                      </p:cBhvr>
                                      <p:tavLst>
                                        <p:tav tm="0">
                                          <p:val>
                                            <p:strVal val="#ppt_x"/>
                                          </p:val>
                                        </p:tav>
                                        <p:tav tm="100000">
                                          <p:val>
                                            <p:strVal val="#ppt_x"/>
                                          </p:val>
                                        </p:tav>
                                      </p:tavLst>
                                    </p:anim>
                                    <p:anim calcmode="lin" valueType="num">
                                      <p:cBhvr additive="base">
                                        <p:cTn id="18" dur="500" fill="hold"/>
                                        <p:tgtEl>
                                          <p:spTgt spid="125955">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8" presetClass="entr" presetSubtype="16" fill="hold" nodeType="clickEffect">
                                  <p:stCondLst>
                                    <p:cond delay="0"/>
                                  </p:stCondLst>
                                  <p:childTnLst>
                                    <p:set>
                                      <p:cBhvr>
                                        <p:cTn id="22" dur="1" fill="hold">
                                          <p:stCondLst>
                                            <p:cond delay="0"/>
                                          </p:stCondLst>
                                        </p:cTn>
                                        <p:tgtEl>
                                          <p:spTgt spid="125955">
                                            <p:txEl>
                                              <p:pRg st="3" end="3"/>
                                            </p:txEl>
                                          </p:spTgt>
                                        </p:tgtEl>
                                        <p:attrNameLst>
                                          <p:attrName>style.visibility</p:attrName>
                                        </p:attrNameLst>
                                      </p:cBhvr>
                                      <p:to>
                                        <p:strVal val="visible"/>
                                      </p:to>
                                    </p:set>
                                    <p:animEffect transition="in" filter="diamond(in)">
                                      <p:cBhvr>
                                        <p:cTn id="23" dur="500"/>
                                        <p:tgtEl>
                                          <p:spTgt spid="125955">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02" name="Rectangle 2">
            <a:extLst>
              <a:ext uri="{FF2B5EF4-FFF2-40B4-BE49-F238E27FC236}">
                <a16:creationId xmlns:a16="http://schemas.microsoft.com/office/drawing/2014/main" id="{4073C37E-D4F9-0DD9-ED74-9CBB4AA8BD93}"/>
              </a:ext>
            </a:extLst>
          </p:cNvPr>
          <p:cNvSpPr>
            <a:spLocks noGrp="1" noChangeArrowheads="1"/>
          </p:cNvSpPr>
          <p:nvPr>
            <p:ph type="title"/>
          </p:nvPr>
        </p:nvSpPr>
        <p:spPr/>
        <p:txBody>
          <a:bodyPr/>
          <a:lstStyle/>
          <a:p>
            <a:pPr eaLnBrk="1" hangingPunct="1"/>
            <a:r>
              <a:rPr lang="en-US" altLang="en-US" sz="3600" b="1" i="1">
                <a:latin typeface="VNI-Souvir" pitchFamily="2" charset="0"/>
                <a:sym typeface="Symbol" panose="05050102010706020507" pitchFamily="18" charset="2"/>
              </a:rPr>
              <a:t></a:t>
            </a:r>
            <a:r>
              <a:rPr lang="en-US" altLang="en-US" sz="3600" b="1" i="1">
                <a:latin typeface="VNI-Souvir" pitchFamily="2" charset="0"/>
              </a:rPr>
              <a:t>.  Ñöôøng ñaúng löôïng:</a:t>
            </a:r>
            <a:br>
              <a:rPr lang="en-US" altLang="en-US" sz="3600" i="1">
                <a:latin typeface="VNI-Souvir" pitchFamily="2" charset="0"/>
              </a:rPr>
            </a:br>
            <a:endParaRPr lang="en-US" altLang="en-US" sz="3600" i="1">
              <a:latin typeface="VNI-Souvir" pitchFamily="2" charset="0"/>
            </a:endParaRPr>
          </a:p>
        </p:txBody>
      </p:sp>
      <p:sp>
        <p:nvSpPr>
          <p:cNvPr id="126979" name="Rectangle 3">
            <a:extLst>
              <a:ext uri="{FF2B5EF4-FFF2-40B4-BE49-F238E27FC236}">
                <a16:creationId xmlns:a16="http://schemas.microsoft.com/office/drawing/2014/main" id="{5F80C10D-E167-D742-A13E-749DB77E3780}"/>
              </a:ext>
            </a:extLst>
          </p:cNvPr>
          <p:cNvSpPr>
            <a:spLocks noGrp="1" noChangeArrowheads="1"/>
          </p:cNvSpPr>
          <p:nvPr>
            <p:ph type="body" idx="1"/>
          </p:nvPr>
        </p:nvSpPr>
        <p:spPr>
          <a:xfrm>
            <a:off x="2209800" y="1905000"/>
            <a:ext cx="8686800" cy="4114800"/>
          </a:xfrm>
        </p:spPr>
        <p:txBody>
          <a:bodyPr>
            <a:normAutofit/>
          </a:bodyPr>
          <a:lstStyle/>
          <a:p>
            <a:pPr eaLnBrk="1" hangingPunct="1">
              <a:lnSpc>
                <a:spcPct val="90000"/>
              </a:lnSpc>
            </a:pPr>
            <a:r>
              <a:rPr lang="en-US" altLang="en-US" sz="3600" i="1">
                <a:latin typeface="VNI-Souvir" pitchFamily="2" charset="0"/>
              </a:rPr>
              <a:t>Tyû leä thay theá kyõ thuaät bieân cuûa L cho K (MRTS</a:t>
            </a:r>
            <a:r>
              <a:rPr lang="en-US" altLang="en-US" sz="3600" i="1" baseline="-25000">
                <a:latin typeface="VNI-Souvir" pitchFamily="2" charset="0"/>
              </a:rPr>
              <a:t>LK</a:t>
            </a:r>
            <a:r>
              <a:rPr lang="en-US" altLang="en-US" sz="3600" i="1">
                <a:latin typeface="VNI-Souvir" pitchFamily="2" charset="0"/>
              </a:rPr>
              <a:t>) </a:t>
            </a:r>
            <a:r>
              <a:rPr lang="en-US" altLang="en-US" sz="3600">
                <a:latin typeface="VNI-Souvir" pitchFamily="2" charset="0"/>
              </a:rPr>
              <a:t> laø</a:t>
            </a:r>
          </a:p>
          <a:p>
            <a:pPr lvl="1" eaLnBrk="1" hangingPunct="1">
              <a:lnSpc>
                <a:spcPct val="90000"/>
              </a:lnSpc>
            </a:pPr>
            <a:r>
              <a:rPr lang="en-US" altLang="en-US" sz="3600">
                <a:latin typeface="VNI-Souvir" pitchFamily="2" charset="0"/>
              </a:rPr>
              <a:t> soá löôïng K giaûm xuoáng</a:t>
            </a:r>
          </a:p>
          <a:p>
            <a:pPr lvl="1" eaLnBrk="1" hangingPunct="1">
              <a:lnSpc>
                <a:spcPct val="90000"/>
              </a:lnSpc>
            </a:pPr>
            <a:r>
              <a:rPr lang="en-US" altLang="en-US" sz="3600">
                <a:latin typeface="VNI-Souvir" pitchFamily="2" charset="0"/>
              </a:rPr>
              <a:t> ñeå söû duïng theâm 1 ñôn vò L</a:t>
            </a:r>
          </a:p>
          <a:p>
            <a:pPr lvl="1" eaLnBrk="1" hangingPunct="1">
              <a:lnSpc>
                <a:spcPct val="90000"/>
              </a:lnSpc>
            </a:pPr>
            <a:r>
              <a:rPr lang="en-US" altLang="en-US" sz="3600">
                <a:latin typeface="VNI-Souvir" pitchFamily="2" charset="0"/>
              </a:rPr>
              <a:t> nhaèm baûo ñaûm Q khoâng ñoåi.</a:t>
            </a:r>
          </a:p>
          <a:p>
            <a:pPr eaLnBrk="1" hangingPunct="1">
              <a:lnSpc>
                <a:spcPct val="90000"/>
              </a:lnSpc>
            </a:pPr>
            <a:endParaRPr lang="en-US" altLang="en-US" sz="3600">
              <a:latin typeface="VNI-Souvir" pitchFamily="2" charset="0"/>
            </a:endParaRPr>
          </a:p>
          <a:p>
            <a:pPr eaLnBrk="1" hangingPunct="1">
              <a:lnSpc>
                <a:spcPct val="90000"/>
              </a:lnSpc>
              <a:buFont typeface="Wingdings" panose="05000000000000000000" pitchFamily="2" charset="2"/>
              <a:buNone/>
            </a:pPr>
            <a:endParaRPr lang="en-US" altLang="en-US" sz="3600">
              <a:latin typeface="VNI-Souvir" pitchFamily="2"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8" presetClass="entr" presetSubtype="16" fill="hold" nodeType="clickEffect">
                                  <p:stCondLst>
                                    <p:cond delay="0"/>
                                  </p:stCondLst>
                                  <p:childTnLst>
                                    <p:set>
                                      <p:cBhvr>
                                        <p:cTn id="6" dur="1" fill="hold">
                                          <p:stCondLst>
                                            <p:cond delay="0"/>
                                          </p:stCondLst>
                                        </p:cTn>
                                        <p:tgtEl>
                                          <p:spTgt spid="126979">
                                            <p:txEl>
                                              <p:pRg st="0" end="0"/>
                                            </p:txEl>
                                          </p:spTgt>
                                        </p:tgtEl>
                                        <p:attrNameLst>
                                          <p:attrName>style.visibility</p:attrName>
                                        </p:attrNameLst>
                                      </p:cBhvr>
                                      <p:to>
                                        <p:strVal val="visible"/>
                                      </p:to>
                                    </p:set>
                                    <p:animEffect transition="in" filter="diamond(in)">
                                      <p:cBhvr>
                                        <p:cTn id="7" dur="500"/>
                                        <p:tgtEl>
                                          <p:spTgt spid="126979">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8" presetClass="entr" presetSubtype="16" fill="hold" nodeType="clickEffect">
                                  <p:stCondLst>
                                    <p:cond delay="0"/>
                                  </p:stCondLst>
                                  <p:childTnLst>
                                    <p:set>
                                      <p:cBhvr>
                                        <p:cTn id="11" dur="1" fill="hold">
                                          <p:stCondLst>
                                            <p:cond delay="0"/>
                                          </p:stCondLst>
                                        </p:cTn>
                                        <p:tgtEl>
                                          <p:spTgt spid="126979">
                                            <p:txEl>
                                              <p:pRg st="1" end="1"/>
                                            </p:txEl>
                                          </p:spTgt>
                                        </p:tgtEl>
                                        <p:attrNameLst>
                                          <p:attrName>style.visibility</p:attrName>
                                        </p:attrNameLst>
                                      </p:cBhvr>
                                      <p:to>
                                        <p:strVal val="visible"/>
                                      </p:to>
                                    </p:set>
                                    <p:animEffect transition="in" filter="diamond(in)">
                                      <p:cBhvr>
                                        <p:cTn id="12" dur="500"/>
                                        <p:tgtEl>
                                          <p:spTgt spid="126979">
                                            <p:txEl>
                                              <p:pRg st="1" end="1"/>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8" presetClass="entr" presetSubtype="16" fill="hold" nodeType="clickEffect">
                                  <p:stCondLst>
                                    <p:cond delay="0"/>
                                  </p:stCondLst>
                                  <p:childTnLst>
                                    <p:set>
                                      <p:cBhvr>
                                        <p:cTn id="16" dur="1" fill="hold">
                                          <p:stCondLst>
                                            <p:cond delay="0"/>
                                          </p:stCondLst>
                                        </p:cTn>
                                        <p:tgtEl>
                                          <p:spTgt spid="126979">
                                            <p:txEl>
                                              <p:pRg st="2" end="2"/>
                                            </p:txEl>
                                          </p:spTgt>
                                        </p:tgtEl>
                                        <p:attrNameLst>
                                          <p:attrName>style.visibility</p:attrName>
                                        </p:attrNameLst>
                                      </p:cBhvr>
                                      <p:to>
                                        <p:strVal val="visible"/>
                                      </p:to>
                                    </p:set>
                                    <p:animEffect transition="in" filter="diamond(in)">
                                      <p:cBhvr>
                                        <p:cTn id="17" dur="500"/>
                                        <p:tgtEl>
                                          <p:spTgt spid="126979">
                                            <p:txEl>
                                              <p:pRg st="2" end="2"/>
                                            </p:txEl>
                                          </p:spTgt>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2" presetClass="entr" presetSubtype="4" fill="hold" nodeType="clickEffect">
                                  <p:stCondLst>
                                    <p:cond delay="0"/>
                                  </p:stCondLst>
                                  <p:childTnLst>
                                    <p:set>
                                      <p:cBhvr>
                                        <p:cTn id="21" dur="1" fill="hold">
                                          <p:stCondLst>
                                            <p:cond delay="0"/>
                                          </p:stCondLst>
                                        </p:cTn>
                                        <p:tgtEl>
                                          <p:spTgt spid="126979">
                                            <p:txEl>
                                              <p:pRg st="3" end="3"/>
                                            </p:txEl>
                                          </p:spTgt>
                                        </p:tgtEl>
                                        <p:attrNameLst>
                                          <p:attrName>style.visibility</p:attrName>
                                        </p:attrNameLst>
                                      </p:cBhvr>
                                      <p:to>
                                        <p:strVal val="visible"/>
                                      </p:to>
                                    </p:set>
                                    <p:anim calcmode="lin" valueType="num">
                                      <p:cBhvr additive="base">
                                        <p:cTn id="22" dur="500" fill="hold"/>
                                        <p:tgtEl>
                                          <p:spTgt spid="126979">
                                            <p:txEl>
                                              <p:pRg st="3" end="3"/>
                                            </p:txEl>
                                          </p:spTgt>
                                        </p:tgtEl>
                                        <p:attrNameLst>
                                          <p:attrName>ppt_x</p:attrName>
                                        </p:attrNameLst>
                                      </p:cBhvr>
                                      <p:tavLst>
                                        <p:tav tm="0">
                                          <p:val>
                                            <p:strVal val="#ppt_x"/>
                                          </p:val>
                                        </p:tav>
                                        <p:tav tm="100000">
                                          <p:val>
                                            <p:strVal val="#ppt_x"/>
                                          </p:val>
                                        </p:tav>
                                      </p:tavLst>
                                    </p:anim>
                                    <p:anim calcmode="lin" valueType="num">
                                      <p:cBhvr additive="base">
                                        <p:cTn id="23" dur="500" fill="hold"/>
                                        <p:tgtEl>
                                          <p:spTgt spid="126979">
                                            <p:txEl>
                                              <p:pRg st="3" end="3"/>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226" name="Rectangle 2">
            <a:extLst>
              <a:ext uri="{FF2B5EF4-FFF2-40B4-BE49-F238E27FC236}">
                <a16:creationId xmlns:a16="http://schemas.microsoft.com/office/drawing/2014/main" id="{E6CC340A-034F-DAA8-B796-43FDB31BE3B6}"/>
              </a:ext>
            </a:extLst>
          </p:cNvPr>
          <p:cNvSpPr>
            <a:spLocks noGrp="1" noChangeArrowheads="1"/>
          </p:cNvSpPr>
          <p:nvPr>
            <p:ph type="title"/>
          </p:nvPr>
        </p:nvSpPr>
        <p:spPr/>
        <p:txBody>
          <a:bodyPr/>
          <a:lstStyle/>
          <a:p>
            <a:pPr eaLnBrk="1" hangingPunct="1"/>
            <a:r>
              <a:rPr lang="en-US" altLang="en-US" sz="3200" b="1" i="1" dirty="0">
                <a:latin typeface="VNI-Souvir" pitchFamily="2" charset="0"/>
                <a:sym typeface="Symbol" panose="05050102010706020507" pitchFamily="18" charset="2"/>
              </a:rPr>
              <a:t></a:t>
            </a:r>
            <a:r>
              <a:rPr lang="en-US" altLang="en-US" sz="3200" b="1" i="1" dirty="0">
                <a:latin typeface="VNI-Souvir" pitchFamily="2" charset="0"/>
              </a:rPr>
              <a:t>.  </a:t>
            </a:r>
            <a:r>
              <a:rPr lang="en-US" altLang="en-US" sz="3200" b="1" i="1" dirty="0" err="1">
                <a:latin typeface="VNI-Souvir" pitchFamily="2" charset="0"/>
              </a:rPr>
              <a:t>Ñöôøng</a:t>
            </a:r>
            <a:r>
              <a:rPr lang="en-US" altLang="en-US" sz="3200" b="1" i="1" dirty="0">
                <a:latin typeface="VNI-Souvir" pitchFamily="2" charset="0"/>
              </a:rPr>
              <a:t> </a:t>
            </a:r>
            <a:r>
              <a:rPr lang="en-US" altLang="en-US" sz="3200" b="1" i="1" dirty="0" err="1">
                <a:latin typeface="VNI-Souvir" pitchFamily="2" charset="0"/>
              </a:rPr>
              <a:t>ñaúng</a:t>
            </a:r>
            <a:r>
              <a:rPr lang="en-US" altLang="en-US" sz="3200" b="1" i="1" dirty="0">
                <a:latin typeface="VNI-Souvir" pitchFamily="2" charset="0"/>
              </a:rPr>
              <a:t> </a:t>
            </a:r>
            <a:r>
              <a:rPr lang="en-US" altLang="en-US" sz="3200" b="1" i="1" dirty="0" err="1">
                <a:latin typeface="VNI-Souvir" pitchFamily="2" charset="0"/>
              </a:rPr>
              <a:t>löôïng</a:t>
            </a:r>
            <a:r>
              <a:rPr lang="en-US" altLang="en-US" sz="3200" b="1" i="1" dirty="0">
                <a:latin typeface="VNI-Souvir" pitchFamily="2" charset="0"/>
              </a:rPr>
              <a:t>:</a:t>
            </a:r>
            <a:br>
              <a:rPr lang="en-US" altLang="en-US" sz="3200" i="1" dirty="0">
                <a:latin typeface="VNI-Souvir" pitchFamily="2" charset="0"/>
              </a:rPr>
            </a:br>
            <a:endParaRPr lang="en-US" altLang="en-US" sz="3200" i="1" dirty="0">
              <a:latin typeface="VNI-Souvir" pitchFamily="2" charset="0"/>
            </a:endParaRPr>
          </a:p>
        </p:txBody>
      </p:sp>
      <p:sp>
        <p:nvSpPr>
          <p:cNvPr id="204803" name="Rectangle 3">
            <a:extLst>
              <a:ext uri="{FF2B5EF4-FFF2-40B4-BE49-F238E27FC236}">
                <a16:creationId xmlns:a16="http://schemas.microsoft.com/office/drawing/2014/main" id="{29F63C37-F5C2-D7B9-933E-DDA9ADE67047}"/>
              </a:ext>
            </a:extLst>
          </p:cNvPr>
          <p:cNvSpPr>
            <a:spLocks noGrp="1" noChangeArrowheads="1"/>
          </p:cNvSpPr>
          <p:nvPr>
            <p:ph type="body" idx="1"/>
          </p:nvPr>
        </p:nvSpPr>
        <p:spPr>
          <a:xfrm>
            <a:off x="1981200" y="1828800"/>
            <a:ext cx="8686800" cy="4114800"/>
          </a:xfrm>
        </p:spPr>
        <p:txBody>
          <a:bodyPr>
            <a:normAutofit/>
          </a:bodyPr>
          <a:lstStyle/>
          <a:p>
            <a:pPr eaLnBrk="1" hangingPunct="1">
              <a:lnSpc>
                <a:spcPct val="90000"/>
              </a:lnSpc>
              <a:buFont typeface="Wingdings" panose="05000000000000000000" pitchFamily="2" charset="2"/>
              <a:buNone/>
            </a:pPr>
            <a:endParaRPr lang="en-US" altLang="en-US" sz="3200" dirty="0">
              <a:latin typeface="VNI-Souvir" pitchFamily="2" charset="0"/>
            </a:endParaRPr>
          </a:p>
          <a:p>
            <a:pPr eaLnBrk="1" hangingPunct="1">
              <a:lnSpc>
                <a:spcPct val="90000"/>
              </a:lnSpc>
            </a:pPr>
            <a:endParaRPr lang="en-US" altLang="en-US" sz="3200" dirty="0">
              <a:latin typeface="VNI-Souvir" pitchFamily="2" charset="0"/>
            </a:endParaRPr>
          </a:p>
          <a:p>
            <a:pPr eaLnBrk="1" hangingPunct="1">
              <a:lnSpc>
                <a:spcPct val="90000"/>
              </a:lnSpc>
            </a:pPr>
            <a:endParaRPr lang="en-US" altLang="en-US" sz="3200" dirty="0">
              <a:latin typeface="VNI-Souvir" pitchFamily="2" charset="0"/>
            </a:endParaRPr>
          </a:p>
          <a:p>
            <a:pPr eaLnBrk="1" hangingPunct="1">
              <a:lnSpc>
                <a:spcPct val="90000"/>
              </a:lnSpc>
            </a:pPr>
            <a:endParaRPr lang="en-US" altLang="en-US" sz="3200" dirty="0">
              <a:latin typeface="VNI-Souvir" pitchFamily="2" charset="0"/>
            </a:endParaRPr>
          </a:p>
          <a:p>
            <a:pPr eaLnBrk="1" hangingPunct="1">
              <a:lnSpc>
                <a:spcPct val="90000"/>
              </a:lnSpc>
            </a:pPr>
            <a:r>
              <a:rPr lang="en-US" altLang="en-US" sz="3200" dirty="0">
                <a:latin typeface="VNI-Souvir" pitchFamily="2" charset="0"/>
              </a:rPr>
              <a:t>MRTS </a:t>
            </a:r>
            <a:r>
              <a:rPr lang="en-US" altLang="en-US" sz="3200" dirty="0" err="1">
                <a:latin typeface="VNI-Souvir" pitchFamily="2" charset="0"/>
              </a:rPr>
              <a:t>laø</a:t>
            </a:r>
            <a:r>
              <a:rPr lang="en-US" altLang="en-US" sz="3200" dirty="0">
                <a:latin typeface="VNI-Souvir" pitchFamily="2" charset="0"/>
              </a:rPr>
              <a:t> </a:t>
            </a:r>
            <a:r>
              <a:rPr lang="en-US" altLang="en-US" sz="3200" dirty="0" err="1">
                <a:latin typeface="VNI-Souvir" pitchFamily="2" charset="0"/>
              </a:rPr>
              <a:t>ñoä</a:t>
            </a:r>
            <a:r>
              <a:rPr lang="en-US" altLang="en-US" sz="3200" dirty="0">
                <a:latin typeface="VNI-Souvir" pitchFamily="2" charset="0"/>
              </a:rPr>
              <a:t> </a:t>
            </a:r>
            <a:r>
              <a:rPr lang="en-US" altLang="en-US" sz="3200" dirty="0" err="1">
                <a:latin typeface="VNI-Souvir" pitchFamily="2" charset="0"/>
              </a:rPr>
              <a:t>doác</a:t>
            </a:r>
            <a:r>
              <a:rPr lang="en-US" altLang="en-US" sz="3200" dirty="0">
                <a:latin typeface="VNI-Souvir" pitchFamily="2" charset="0"/>
              </a:rPr>
              <a:t> </a:t>
            </a:r>
            <a:r>
              <a:rPr lang="en-US" altLang="en-US" sz="3200" dirty="0" err="1">
                <a:latin typeface="VNI-Souvir" pitchFamily="2" charset="0"/>
              </a:rPr>
              <a:t>ñöôøng</a:t>
            </a:r>
            <a:r>
              <a:rPr lang="en-US" altLang="en-US" sz="3200" dirty="0">
                <a:latin typeface="VNI-Souvir" pitchFamily="2" charset="0"/>
              </a:rPr>
              <a:t> </a:t>
            </a:r>
            <a:r>
              <a:rPr lang="en-US" altLang="en-US" sz="3200" dirty="0" err="1">
                <a:latin typeface="VNI-Souvir" pitchFamily="2" charset="0"/>
              </a:rPr>
              <a:t>ñaúng</a:t>
            </a:r>
            <a:r>
              <a:rPr lang="en-US" altLang="en-US" sz="3200" dirty="0">
                <a:latin typeface="VNI-Souvir" pitchFamily="2" charset="0"/>
              </a:rPr>
              <a:t> </a:t>
            </a:r>
            <a:r>
              <a:rPr lang="en-US" altLang="en-US" sz="3200" dirty="0" err="1">
                <a:latin typeface="VNI-Souvir" pitchFamily="2" charset="0"/>
              </a:rPr>
              <a:t>löôïng</a:t>
            </a:r>
            <a:endParaRPr lang="en-US" altLang="en-US" sz="3200" dirty="0">
              <a:latin typeface="VNI-Souvir" pitchFamily="2" charset="0"/>
            </a:endParaRPr>
          </a:p>
        </p:txBody>
      </p:sp>
      <p:graphicFrame>
        <p:nvGraphicFramePr>
          <p:cNvPr id="52228" name="Object 4">
            <a:extLst>
              <a:ext uri="{FF2B5EF4-FFF2-40B4-BE49-F238E27FC236}">
                <a16:creationId xmlns:a16="http://schemas.microsoft.com/office/drawing/2014/main" id="{EFAAEDE1-1CEA-465B-7C0B-27F1664F68A8}"/>
              </a:ext>
            </a:extLst>
          </p:cNvPr>
          <p:cNvGraphicFramePr>
            <a:graphicFrameLocks noChangeAspect="1"/>
          </p:cNvGraphicFramePr>
          <p:nvPr/>
        </p:nvGraphicFramePr>
        <p:xfrm>
          <a:off x="3124200" y="2209801"/>
          <a:ext cx="3276600" cy="976313"/>
        </p:xfrm>
        <a:graphic>
          <a:graphicData uri="http://schemas.openxmlformats.org/presentationml/2006/ole">
            <mc:AlternateContent xmlns:mc="http://schemas.openxmlformats.org/markup-compatibility/2006">
              <mc:Choice xmlns:v="urn:schemas-microsoft-com:vml" Requires="v">
                <p:oleObj name="Microsoft Equation 3.0" r:id="rId2" imgW="1167893" imgH="393529" progId="Equation.3">
                  <p:embed/>
                </p:oleObj>
              </mc:Choice>
              <mc:Fallback>
                <p:oleObj name="Microsoft Equation 3.0" r:id="rId2" imgW="1167893" imgH="393529" progId="Equation.3">
                  <p:embed/>
                  <p:pic>
                    <p:nvPicPr>
                      <p:cNvPr id="52228" name="Object 4">
                        <a:extLst>
                          <a:ext uri="{FF2B5EF4-FFF2-40B4-BE49-F238E27FC236}">
                            <a16:creationId xmlns:a16="http://schemas.microsoft.com/office/drawing/2014/main" id="{EFAAEDE1-1CEA-465B-7C0B-27F1664F68A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124200" y="2209801"/>
                        <a:ext cx="3276600" cy="97631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8" presetClass="entr" presetSubtype="16" fill="hold" nodeType="clickEffect">
                                  <p:stCondLst>
                                    <p:cond delay="0"/>
                                  </p:stCondLst>
                                  <p:childTnLst>
                                    <p:set>
                                      <p:cBhvr>
                                        <p:cTn id="6" dur="1" fill="hold">
                                          <p:stCondLst>
                                            <p:cond delay="0"/>
                                          </p:stCondLst>
                                        </p:cTn>
                                        <p:tgtEl>
                                          <p:spTgt spid="204803">
                                            <p:txEl>
                                              <p:pRg st="4" end="4"/>
                                            </p:txEl>
                                          </p:spTgt>
                                        </p:tgtEl>
                                        <p:attrNameLst>
                                          <p:attrName>style.visibility</p:attrName>
                                        </p:attrNameLst>
                                      </p:cBhvr>
                                      <p:to>
                                        <p:strVal val="visible"/>
                                      </p:to>
                                    </p:set>
                                    <p:animEffect transition="in" filter="diamond(in)">
                                      <p:cBhvr>
                                        <p:cTn id="7" dur="500"/>
                                        <p:tgtEl>
                                          <p:spTgt spid="204803">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250" name="Rectangle 2">
            <a:extLst>
              <a:ext uri="{FF2B5EF4-FFF2-40B4-BE49-F238E27FC236}">
                <a16:creationId xmlns:a16="http://schemas.microsoft.com/office/drawing/2014/main" id="{58F31CEC-398B-4922-DDEC-50E538687ECB}"/>
              </a:ext>
            </a:extLst>
          </p:cNvPr>
          <p:cNvSpPr>
            <a:spLocks noGrp="1" noChangeArrowheads="1"/>
          </p:cNvSpPr>
          <p:nvPr>
            <p:ph type="title"/>
          </p:nvPr>
        </p:nvSpPr>
        <p:spPr/>
        <p:txBody>
          <a:bodyPr>
            <a:normAutofit/>
          </a:bodyPr>
          <a:lstStyle/>
          <a:p>
            <a:pPr eaLnBrk="1" hangingPunct="1"/>
            <a:r>
              <a:rPr lang="en-US" altLang="en-US" sz="3200" b="1" i="1" dirty="0">
                <a:latin typeface="VNI-Souvir" pitchFamily="2" charset="0"/>
                <a:sym typeface="Symbol" panose="05050102010706020507" pitchFamily="18" charset="2"/>
              </a:rPr>
              <a:t></a:t>
            </a:r>
            <a:r>
              <a:rPr lang="en-US" altLang="en-US" sz="3200" b="1" i="1" dirty="0">
                <a:latin typeface="VNI-Souvir" pitchFamily="2" charset="0"/>
              </a:rPr>
              <a:t>.  </a:t>
            </a:r>
            <a:r>
              <a:rPr lang="en-US" altLang="en-US" sz="3200" b="1" i="1" dirty="0" err="1">
                <a:latin typeface="VNI-Souvir" pitchFamily="2" charset="0"/>
              </a:rPr>
              <a:t>Ñöôøng</a:t>
            </a:r>
            <a:r>
              <a:rPr lang="en-US" altLang="en-US" sz="3200" b="1" i="1" dirty="0">
                <a:latin typeface="VNI-Souvir" pitchFamily="2" charset="0"/>
              </a:rPr>
              <a:t> </a:t>
            </a:r>
            <a:r>
              <a:rPr lang="en-US" altLang="en-US" sz="3200" b="1" i="1" dirty="0" err="1">
                <a:latin typeface="VNI-Souvir" pitchFamily="2" charset="0"/>
              </a:rPr>
              <a:t>ñaúng</a:t>
            </a:r>
            <a:r>
              <a:rPr lang="en-US" altLang="en-US" sz="3200" b="1" i="1" dirty="0">
                <a:latin typeface="VNI-Souvir" pitchFamily="2" charset="0"/>
              </a:rPr>
              <a:t> </a:t>
            </a:r>
            <a:r>
              <a:rPr lang="en-US" altLang="en-US" sz="3200" b="1" i="1" dirty="0" err="1">
                <a:latin typeface="VNI-Souvir" pitchFamily="2" charset="0"/>
              </a:rPr>
              <a:t>löôïng</a:t>
            </a:r>
            <a:r>
              <a:rPr lang="en-US" altLang="en-US" sz="3200" b="1" i="1" dirty="0">
                <a:latin typeface="VNI-Souvir" pitchFamily="2" charset="0"/>
              </a:rPr>
              <a:t>:</a:t>
            </a:r>
            <a:br>
              <a:rPr lang="en-US" altLang="en-US" sz="3200" i="1" dirty="0">
                <a:latin typeface="VNI-Souvir" pitchFamily="2" charset="0"/>
              </a:rPr>
            </a:br>
            <a:endParaRPr lang="en-US" altLang="en-US" sz="3200" i="1" dirty="0">
              <a:latin typeface="VNI-Souvir" pitchFamily="2" charset="0"/>
            </a:endParaRPr>
          </a:p>
        </p:txBody>
      </p:sp>
      <p:sp>
        <p:nvSpPr>
          <p:cNvPr id="53251" name="Rectangle 3">
            <a:extLst>
              <a:ext uri="{FF2B5EF4-FFF2-40B4-BE49-F238E27FC236}">
                <a16:creationId xmlns:a16="http://schemas.microsoft.com/office/drawing/2014/main" id="{5D0D0E79-B25A-21B4-316D-904A29DF1CB0}"/>
              </a:ext>
            </a:extLst>
          </p:cNvPr>
          <p:cNvSpPr>
            <a:spLocks noGrp="1" noChangeArrowheads="1"/>
          </p:cNvSpPr>
          <p:nvPr>
            <p:ph type="body" idx="1"/>
          </p:nvPr>
        </p:nvSpPr>
        <p:spPr/>
        <p:txBody>
          <a:bodyPr>
            <a:normAutofit/>
          </a:bodyPr>
          <a:lstStyle/>
          <a:p>
            <a:pPr eaLnBrk="1" hangingPunct="1"/>
            <a:r>
              <a:rPr lang="en-US" altLang="en-US" sz="3200">
                <a:latin typeface="VNI-Souvir" pitchFamily="2" charset="0"/>
              </a:rPr>
              <a:t>MRTS: tyû leä ñaùnh ñoåi giöõa 2 YT trong SX </a:t>
            </a:r>
          </a:p>
          <a:p>
            <a:pPr eaLnBrk="1" hangingPunct="1"/>
            <a:r>
              <a:rPr lang="en-US" altLang="en-US" sz="3200">
                <a:latin typeface="VNI-Souvir" pitchFamily="2" charset="0"/>
              </a:rPr>
              <a:t>Ñeå ñaûm baûo Q khoâng ñoåi thì: </a:t>
            </a:r>
          </a:p>
          <a:p>
            <a:pPr eaLnBrk="1" hangingPunct="1"/>
            <a:r>
              <a:rPr lang="en-US" altLang="en-US" sz="3200" b="1">
                <a:latin typeface="VNI-Souvir" pitchFamily="2" charset="0"/>
              </a:rPr>
              <a:t>∆K.MP</a:t>
            </a:r>
            <a:r>
              <a:rPr lang="en-US" altLang="en-US" sz="3200" b="1" baseline="-25000">
                <a:latin typeface="VNI-Souvir" pitchFamily="2" charset="0"/>
              </a:rPr>
              <a:t>K</a:t>
            </a:r>
            <a:r>
              <a:rPr lang="en-US" altLang="en-US" sz="3200" b="1">
                <a:latin typeface="VNI-Souvir" pitchFamily="2" charset="0"/>
              </a:rPr>
              <a:t> + ∆L.MP</a:t>
            </a:r>
            <a:r>
              <a:rPr lang="en-US" altLang="en-US" sz="3200" b="1" baseline="-25000">
                <a:latin typeface="VNI-Souvir" pitchFamily="2" charset="0"/>
              </a:rPr>
              <a:t>L</a:t>
            </a:r>
            <a:r>
              <a:rPr lang="en-US" altLang="en-US" sz="3200" b="1">
                <a:latin typeface="VNI-Souvir" pitchFamily="2" charset="0"/>
              </a:rPr>
              <a:t> = 0</a:t>
            </a:r>
            <a:r>
              <a:rPr lang="en-US" altLang="en-US" sz="3200">
                <a:latin typeface="VNI-Souvir" pitchFamily="2" charset="0"/>
              </a:rPr>
              <a:t> </a:t>
            </a:r>
          </a:p>
          <a:p>
            <a:pPr eaLnBrk="1" hangingPunct="1">
              <a:buFont typeface="Wingdings" panose="05000000000000000000" pitchFamily="2" charset="2"/>
              <a:buNone/>
            </a:pPr>
            <a:endParaRPr lang="en-US" altLang="en-US" sz="3200" b="1">
              <a:latin typeface="VNI-Souvir" pitchFamily="2" charset="0"/>
            </a:endParaRPr>
          </a:p>
        </p:txBody>
      </p:sp>
      <p:graphicFrame>
        <p:nvGraphicFramePr>
          <p:cNvPr id="53252" name="Object 4">
            <a:extLst>
              <a:ext uri="{FF2B5EF4-FFF2-40B4-BE49-F238E27FC236}">
                <a16:creationId xmlns:a16="http://schemas.microsoft.com/office/drawing/2014/main" id="{4F91C8AB-02FA-9B67-AD6F-7347E6499112}"/>
              </a:ext>
            </a:extLst>
          </p:cNvPr>
          <p:cNvGraphicFramePr>
            <a:graphicFrameLocks noChangeAspect="1"/>
          </p:cNvGraphicFramePr>
          <p:nvPr/>
        </p:nvGraphicFramePr>
        <p:xfrm>
          <a:off x="3200400" y="4191000"/>
          <a:ext cx="4991100" cy="1143000"/>
        </p:xfrm>
        <a:graphic>
          <a:graphicData uri="http://schemas.openxmlformats.org/presentationml/2006/ole">
            <mc:AlternateContent xmlns:mc="http://schemas.openxmlformats.org/markup-compatibility/2006">
              <mc:Choice xmlns:v="urn:schemas-microsoft-com:vml" Requires="v">
                <p:oleObj name="Equation" r:id="rId2" imgW="2057400" imgH="482600" progId="Equation.3">
                  <p:embed/>
                </p:oleObj>
              </mc:Choice>
              <mc:Fallback>
                <p:oleObj name="Equation" r:id="rId2" imgW="2057400" imgH="482600" progId="Equation.3">
                  <p:embed/>
                  <p:pic>
                    <p:nvPicPr>
                      <p:cNvPr id="53252" name="Object 4">
                        <a:extLst>
                          <a:ext uri="{FF2B5EF4-FFF2-40B4-BE49-F238E27FC236}">
                            <a16:creationId xmlns:a16="http://schemas.microsoft.com/office/drawing/2014/main" id="{4F91C8AB-02FA-9B67-AD6F-7347E649911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200400" y="4191000"/>
                        <a:ext cx="4991100" cy="11430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Tree>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274" name="Line 2">
            <a:extLst>
              <a:ext uri="{FF2B5EF4-FFF2-40B4-BE49-F238E27FC236}">
                <a16:creationId xmlns:a16="http://schemas.microsoft.com/office/drawing/2014/main" id="{C9A3E15A-549D-6A49-43E2-8610F80675B6}"/>
              </a:ext>
            </a:extLst>
          </p:cNvPr>
          <p:cNvSpPr>
            <a:spLocks noChangeShapeType="1"/>
          </p:cNvSpPr>
          <p:nvPr/>
        </p:nvSpPr>
        <p:spPr bwMode="auto">
          <a:xfrm>
            <a:off x="3733800" y="838200"/>
            <a:ext cx="0" cy="44958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4275" name="Line 3">
            <a:extLst>
              <a:ext uri="{FF2B5EF4-FFF2-40B4-BE49-F238E27FC236}">
                <a16:creationId xmlns:a16="http://schemas.microsoft.com/office/drawing/2014/main" id="{E0559390-40A8-7D39-9DEC-36FFF215B112}"/>
              </a:ext>
            </a:extLst>
          </p:cNvPr>
          <p:cNvSpPr>
            <a:spLocks noChangeShapeType="1"/>
          </p:cNvSpPr>
          <p:nvPr/>
        </p:nvSpPr>
        <p:spPr bwMode="auto">
          <a:xfrm>
            <a:off x="3733800" y="5334000"/>
            <a:ext cx="46482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4276" name="Arc 4">
            <a:extLst>
              <a:ext uri="{FF2B5EF4-FFF2-40B4-BE49-F238E27FC236}">
                <a16:creationId xmlns:a16="http://schemas.microsoft.com/office/drawing/2014/main" id="{60F60D6E-6878-E275-BA2A-9F1E1B428A29}"/>
              </a:ext>
            </a:extLst>
          </p:cNvPr>
          <p:cNvSpPr>
            <a:spLocks/>
          </p:cNvSpPr>
          <p:nvPr/>
        </p:nvSpPr>
        <p:spPr bwMode="auto">
          <a:xfrm rot="11000726">
            <a:off x="4572000" y="1524000"/>
            <a:ext cx="3157538" cy="3157538"/>
          </a:xfrm>
          <a:custGeom>
            <a:avLst/>
            <a:gdLst>
              <a:gd name="T0" fmla="*/ 0 w 22364"/>
              <a:gd name="T1" fmla="*/ 2147483646 h 22379"/>
              <a:gd name="T2" fmla="*/ 2147483646 w 22364"/>
              <a:gd name="T3" fmla="*/ 2147483646 h 22379"/>
              <a:gd name="T4" fmla="*/ 2147483646 w 22364"/>
              <a:gd name="T5" fmla="*/ 2147483646 h 22379"/>
              <a:gd name="T6" fmla="*/ 0 60000 65536"/>
              <a:gd name="T7" fmla="*/ 0 60000 65536"/>
              <a:gd name="T8" fmla="*/ 0 60000 65536"/>
            </a:gdLst>
            <a:ahLst/>
            <a:cxnLst>
              <a:cxn ang="T6">
                <a:pos x="T0" y="T1"/>
              </a:cxn>
              <a:cxn ang="T7">
                <a:pos x="T2" y="T3"/>
              </a:cxn>
              <a:cxn ang="T8">
                <a:pos x="T4" y="T5"/>
              </a:cxn>
            </a:cxnLst>
            <a:rect l="0" t="0" r="r" b="b"/>
            <a:pathLst>
              <a:path w="22364" h="22379" fill="none" extrusionOk="0">
                <a:moveTo>
                  <a:pt x="-1" y="13"/>
                </a:moveTo>
                <a:cubicBezTo>
                  <a:pt x="254" y="4"/>
                  <a:pt x="509" y="-1"/>
                  <a:pt x="764" y="0"/>
                </a:cubicBezTo>
                <a:cubicBezTo>
                  <a:pt x="12693" y="0"/>
                  <a:pt x="22364" y="9670"/>
                  <a:pt x="22364" y="21600"/>
                </a:cubicBezTo>
                <a:cubicBezTo>
                  <a:pt x="22364" y="21859"/>
                  <a:pt x="22359" y="22119"/>
                  <a:pt x="22349" y="22378"/>
                </a:cubicBezTo>
              </a:path>
              <a:path w="22364" h="22379" stroke="0" extrusionOk="0">
                <a:moveTo>
                  <a:pt x="-1" y="13"/>
                </a:moveTo>
                <a:cubicBezTo>
                  <a:pt x="254" y="4"/>
                  <a:pt x="509" y="-1"/>
                  <a:pt x="764" y="0"/>
                </a:cubicBezTo>
                <a:cubicBezTo>
                  <a:pt x="12693" y="0"/>
                  <a:pt x="22364" y="9670"/>
                  <a:pt x="22364" y="21600"/>
                </a:cubicBezTo>
                <a:cubicBezTo>
                  <a:pt x="22364" y="21859"/>
                  <a:pt x="22359" y="22119"/>
                  <a:pt x="22349" y="22378"/>
                </a:cubicBezTo>
                <a:lnTo>
                  <a:pt x="764" y="21600"/>
                </a:lnTo>
                <a:lnTo>
                  <a:pt x="-1" y="13"/>
                </a:lnTo>
                <a:close/>
              </a:path>
            </a:pathLst>
          </a:custGeom>
          <a:noFill/>
          <a:ln w="5715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210949" name="Line 5">
            <a:extLst>
              <a:ext uri="{FF2B5EF4-FFF2-40B4-BE49-F238E27FC236}">
                <a16:creationId xmlns:a16="http://schemas.microsoft.com/office/drawing/2014/main" id="{A739274E-4361-A48F-6269-D0A46C625DB8}"/>
              </a:ext>
            </a:extLst>
          </p:cNvPr>
          <p:cNvSpPr>
            <a:spLocks noChangeShapeType="1"/>
          </p:cNvSpPr>
          <p:nvPr/>
        </p:nvSpPr>
        <p:spPr bwMode="auto">
          <a:xfrm>
            <a:off x="3733800" y="2438400"/>
            <a:ext cx="990600" cy="0"/>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10950" name="Line 6">
            <a:extLst>
              <a:ext uri="{FF2B5EF4-FFF2-40B4-BE49-F238E27FC236}">
                <a16:creationId xmlns:a16="http://schemas.microsoft.com/office/drawing/2014/main" id="{8E6B975C-E9C2-9B43-DC2D-C2080D5268A0}"/>
              </a:ext>
            </a:extLst>
          </p:cNvPr>
          <p:cNvSpPr>
            <a:spLocks noChangeShapeType="1"/>
          </p:cNvSpPr>
          <p:nvPr/>
        </p:nvSpPr>
        <p:spPr bwMode="auto">
          <a:xfrm>
            <a:off x="4724400" y="2209800"/>
            <a:ext cx="0" cy="3048000"/>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4279" name="Line 7">
            <a:extLst>
              <a:ext uri="{FF2B5EF4-FFF2-40B4-BE49-F238E27FC236}">
                <a16:creationId xmlns:a16="http://schemas.microsoft.com/office/drawing/2014/main" id="{BFC60903-41F4-5C9F-CC23-C299269C5FEC}"/>
              </a:ext>
            </a:extLst>
          </p:cNvPr>
          <p:cNvSpPr>
            <a:spLocks noChangeShapeType="1"/>
          </p:cNvSpPr>
          <p:nvPr/>
        </p:nvSpPr>
        <p:spPr bwMode="auto">
          <a:xfrm>
            <a:off x="3657600" y="3810000"/>
            <a:ext cx="1981200" cy="0"/>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4280" name="Line 8">
            <a:extLst>
              <a:ext uri="{FF2B5EF4-FFF2-40B4-BE49-F238E27FC236}">
                <a16:creationId xmlns:a16="http://schemas.microsoft.com/office/drawing/2014/main" id="{9A1C0DA6-CD77-15BB-EEC0-F6F3A1E11DFD}"/>
              </a:ext>
            </a:extLst>
          </p:cNvPr>
          <p:cNvSpPr>
            <a:spLocks noChangeShapeType="1"/>
          </p:cNvSpPr>
          <p:nvPr/>
        </p:nvSpPr>
        <p:spPr bwMode="auto">
          <a:xfrm>
            <a:off x="5562600" y="3810000"/>
            <a:ext cx="0" cy="1447800"/>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4281" name="Line 9">
            <a:extLst>
              <a:ext uri="{FF2B5EF4-FFF2-40B4-BE49-F238E27FC236}">
                <a16:creationId xmlns:a16="http://schemas.microsoft.com/office/drawing/2014/main" id="{E2DD7F4C-F2ED-E712-1751-549DEE02E1EA}"/>
              </a:ext>
            </a:extLst>
          </p:cNvPr>
          <p:cNvSpPr>
            <a:spLocks noChangeShapeType="1"/>
          </p:cNvSpPr>
          <p:nvPr/>
        </p:nvSpPr>
        <p:spPr bwMode="auto">
          <a:xfrm>
            <a:off x="3733800" y="4419600"/>
            <a:ext cx="2743200" cy="0"/>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4282" name="Text Box 10">
            <a:extLst>
              <a:ext uri="{FF2B5EF4-FFF2-40B4-BE49-F238E27FC236}">
                <a16:creationId xmlns:a16="http://schemas.microsoft.com/office/drawing/2014/main" id="{82352D07-19F7-DAA8-2A86-CA5D0F829FBA}"/>
              </a:ext>
            </a:extLst>
          </p:cNvPr>
          <p:cNvSpPr txBox="1">
            <a:spLocks noChangeArrowheads="1"/>
          </p:cNvSpPr>
          <p:nvPr/>
        </p:nvSpPr>
        <p:spPr bwMode="auto">
          <a:xfrm>
            <a:off x="3733800" y="457201"/>
            <a:ext cx="53340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pPr>
              <a:spcBef>
                <a:spcPct val="50000"/>
              </a:spcBef>
            </a:pPr>
            <a:r>
              <a:rPr lang="en-US" altLang="en-US" sz="2800">
                <a:latin typeface="VNI-Times" pitchFamily="2" charset="0"/>
              </a:rPr>
              <a:t>K</a:t>
            </a:r>
          </a:p>
        </p:txBody>
      </p:sp>
      <p:sp>
        <p:nvSpPr>
          <p:cNvPr id="54283" name="Text Box 11">
            <a:extLst>
              <a:ext uri="{FF2B5EF4-FFF2-40B4-BE49-F238E27FC236}">
                <a16:creationId xmlns:a16="http://schemas.microsoft.com/office/drawing/2014/main" id="{DFA9FF9C-282D-29ED-6C6D-8748DF581AF5}"/>
              </a:ext>
            </a:extLst>
          </p:cNvPr>
          <p:cNvSpPr txBox="1">
            <a:spLocks noChangeArrowheads="1"/>
          </p:cNvSpPr>
          <p:nvPr/>
        </p:nvSpPr>
        <p:spPr bwMode="auto">
          <a:xfrm>
            <a:off x="8610600" y="5181601"/>
            <a:ext cx="53340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pPr>
              <a:spcBef>
                <a:spcPct val="50000"/>
              </a:spcBef>
            </a:pPr>
            <a:r>
              <a:rPr lang="en-US" altLang="en-US" sz="2800">
                <a:latin typeface="VNI-Times" pitchFamily="2" charset="0"/>
              </a:rPr>
              <a:t>L</a:t>
            </a:r>
          </a:p>
        </p:txBody>
      </p:sp>
      <p:sp>
        <p:nvSpPr>
          <p:cNvPr id="210956" name="Text Box 12">
            <a:extLst>
              <a:ext uri="{FF2B5EF4-FFF2-40B4-BE49-F238E27FC236}">
                <a16:creationId xmlns:a16="http://schemas.microsoft.com/office/drawing/2014/main" id="{963979A6-0202-97C2-41BD-2A2E71F94EA6}"/>
              </a:ext>
            </a:extLst>
          </p:cNvPr>
          <p:cNvSpPr txBox="1">
            <a:spLocks noChangeArrowheads="1"/>
          </p:cNvSpPr>
          <p:nvPr/>
        </p:nvSpPr>
        <p:spPr bwMode="auto">
          <a:xfrm>
            <a:off x="5562600" y="3352801"/>
            <a:ext cx="53340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pPr>
              <a:spcBef>
                <a:spcPct val="50000"/>
              </a:spcBef>
            </a:pPr>
            <a:r>
              <a:rPr lang="en-US" altLang="en-US" sz="2800">
                <a:latin typeface="VNI-Times" pitchFamily="2" charset="0"/>
              </a:rPr>
              <a:t>B</a:t>
            </a:r>
          </a:p>
        </p:txBody>
      </p:sp>
      <p:sp>
        <p:nvSpPr>
          <p:cNvPr id="54285" name="Text Box 13">
            <a:extLst>
              <a:ext uri="{FF2B5EF4-FFF2-40B4-BE49-F238E27FC236}">
                <a16:creationId xmlns:a16="http://schemas.microsoft.com/office/drawing/2014/main" id="{8E9C51BE-AADE-9524-1F91-0CBF63B799D5}"/>
              </a:ext>
            </a:extLst>
          </p:cNvPr>
          <p:cNvSpPr txBox="1">
            <a:spLocks noChangeArrowheads="1"/>
          </p:cNvSpPr>
          <p:nvPr/>
        </p:nvSpPr>
        <p:spPr bwMode="auto">
          <a:xfrm>
            <a:off x="6400800" y="3962401"/>
            <a:ext cx="53340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pPr>
              <a:spcBef>
                <a:spcPct val="50000"/>
              </a:spcBef>
            </a:pPr>
            <a:r>
              <a:rPr lang="en-US" altLang="en-US" sz="2800">
                <a:latin typeface="VNI-Times" pitchFamily="2" charset="0"/>
              </a:rPr>
              <a:t>C</a:t>
            </a:r>
          </a:p>
        </p:txBody>
      </p:sp>
      <p:sp>
        <p:nvSpPr>
          <p:cNvPr id="54286" name="Text Box 14">
            <a:extLst>
              <a:ext uri="{FF2B5EF4-FFF2-40B4-BE49-F238E27FC236}">
                <a16:creationId xmlns:a16="http://schemas.microsoft.com/office/drawing/2014/main" id="{46F9D171-6454-2E02-9450-8A4EC59E61B3}"/>
              </a:ext>
            </a:extLst>
          </p:cNvPr>
          <p:cNvSpPr txBox="1">
            <a:spLocks noChangeArrowheads="1"/>
          </p:cNvSpPr>
          <p:nvPr/>
        </p:nvSpPr>
        <p:spPr bwMode="auto">
          <a:xfrm>
            <a:off x="7696200" y="4495800"/>
            <a:ext cx="16002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pPr>
              <a:spcBef>
                <a:spcPct val="50000"/>
              </a:spcBef>
            </a:pPr>
            <a:r>
              <a:rPr lang="en-US" altLang="en-US" sz="2400">
                <a:latin typeface="VNI-Times" pitchFamily="2" charset="0"/>
              </a:rPr>
              <a:t>Q</a:t>
            </a:r>
            <a:r>
              <a:rPr lang="en-US" altLang="en-US" sz="2400" baseline="-25000">
                <a:latin typeface="VNI-Times" pitchFamily="2" charset="0"/>
              </a:rPr>
              <a:t>1</a:t>
            </a:r>
            <a:r>
              <a:rPr lang="en-US" altLang="en-US" sz="2400">
                <a:latin typeface="VNI-Times" pitchFamily="2" charset="0"/>
              </a:rPr>
              <a:t> =55 SP</a:t>
            </a:r>
          </a:p>
        </p:txBody>
      </p:sp>
      <p:sp>
        <p:nvSpPr>
          <p:cNvPr id="210959" name="Text Box 15">
            <a:extLst>
              <a:ext uri="{FF2B5EF4-FFF2-40B4-BE49-F238E27FC236}">
                <a16:creationId xmlns:a16="http://schemas.microsoft.com/office/drawing/2014/main" id="{F7DAA78B-946B-F9C5-2995-234FDEFC1A54}"/>
              </a:ext>
            </a:extLst>
          </p:cNvPr>
          <p:cNvSpPr txBox="1">
            <a:spLocks noChangeArrowheads="1"/>
          </p:cNvSpPr>
          <p:nvPr/>
        </p:nvSpPr>
        <p:spPr bwMode="auto">
          <a:xfrm>
            <a:off x="3048000" y="2209800"/>
            <a:ext cx="381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pPr>
              <a:spcBef>
                <a:spcPct val="50000"/>
              </a:spcBef>
            </a:pPr>
            <a:r>
              <a:rPr lang="en-US" altLang="en-US" sz="2400">
                <a:latin typeface="VNI-Times" pitchFamily="2" charset="0"/>
              </a:rPr>
              <a:t>3</a:t>
            </a:r>
          </a:p>
        </p:txBody>
      </p:sp>
      <p:sp>
        <p:nvSpPr>
          <p:cNvPr id="54288" name="Text Box 16">
            <a:extLst>
              <a:ext uri="{FF2B5EF4-FFF2-40B4-BE49-F238E27FC236}">
                <a16:creationId xmlns:a16="http://schemas.microsoft.com/office/drawing/2014/main" id="{46DD4615-7D66-E670-4194-469F593ABF65}"/>
              </a:ext>
            </a:extLst>
          </p:cNvPr>
          <p:cNvSpPr txBox="1">
            <a:spLocks noChangeArrowheads="1"/>
          </p:cNvSpPr>
          <p:nvPr/>
        </p:nvSpPr>
        <p:spPr bwMode="auto">
          <a:xfrm>
            <a:off x="3124200" y="4114800"/>
            <a:ext cx="381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pPr>
              <a:spcBef>
                <a:spcPct val="50000"/>
              </a:spcBef>
            </a:pPr>
            <a:r>
              <a:rPr lang="en-US" altLang="en-US" sz="2400">
                <a:latin typeface="VNI-Times" pitchFamily="2" charset="0"/>
              </a:rPr>
              <a:t>1</a:t>
            </a:r>
          </a:p>
        </p:txBody>
      </p:sp>
      <p:sp>
        <p:nvSpPr>
          <p:cNvPr id="54289" name="Line 17">
            <a:extLst>
              <a:ext uri="{FF2B5EF4-FFF2-40B4-BE49-F238E27FC236}">
                <a16:creationId xmlns:a16="http://schemas.microsoft.com/office/drawing/2014/main" id="{422AC468-B172-B37C-3CBE-062D2021025A}"/>
              </a:ext>
            </a:extLst>
          </p:cNvPr>
          <p:cNvSpPr>
            <a:spLocks noChangeShapeType="1"/>
          </p:cNvSpPr>
          <p:nvPr/>
        </p:nvSpPr>
        <p:spPr bwMode="auto">
          <a:xfrm>
            <a:off x="6324600" y="4419600"/>
            <a:ext cx="0" cy="838200"/>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10962" name="Text Box 18">
            <a:extLst>
              <a:ext uri="{FF2B5EF4-FFF2-40B4-BE49-F238E27FC236}">
                <a16:creationId xmlns:a16="http://schemas.microsoft.com/office/drawing/2014/main" id="{D116418E-31ED-E5FE-DDD6-92A47311298E}"/>
              </a:ext>
            </a:extLst>
          </p:cNvPr>
          <p:cNvSpPr txBox="1">
            <a:spLocks noChangeArrowheads="1"/>
          </p:cNvSpPr>
          <p:nvPr/>
        </p:nvSpPr>
        <p:spPr bwMode="auto">
          <a:xfrm>
            <a:off x="2971800" y="3505200"/>
            <a:ext cx="6096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pPr>
              <a:spcBef>
                <a:spcPct val="50000"/>
              </a:spcBef>
            </a:pPr>
            <a:r>
              <a:rPr lang="en-US" altLang="en-US" sz="2400">
                <a:latin typeface="VNI-Times" pitchFamily="2" charset="0"/>
              </a:rPr>
              <a:t>1,5</a:t>
            </a:r>
          </a:p>
        </p:txBody>
      </p:sp>
      <p:sp>
        <p:nvSpPr>
          <p:cNvPr id="210963" name="Text Box 19">
            <a:extLst>
              <a:ext uri="{FF2B5EF4-FFF2-40B4-BE49-F238E27FC236}">
                <a16:creationId xmlns:a16="http://schemas.microsoft.com/office/drawing/2014/main" id="{C20CED22-4A3E-D6D8-800A-A39CA1A120E9}"/>
              </a:ext>
            </a:extLst>
          </p:cNvPr>
          <p:cNvSpPr txBox="1">
            <a:spLocks noChangeArrowheads="1"/>
          </p:cNvSpPr>
          <p:nvPr/>
        </p:nvSpPr>
        <p:spPr bwMode="auto">
          <a:xfrm>
            <a:off x="5334000" y="5410200"/>
            <a:ext cx="4572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pPr>
              <a:spcBef>
                <a:spcPct val="50000"/>
              </a:spcBef>
            </a:pPr>
            <a:r>
              <a:rPr lang="en-US" altLang="en-US" sz="2400">
                <a:latin typeface="VNI-Times" pitchFamily="2" charset="0"/>
              </a:rPr>
              <a:t>2</a:t>
            </a:r>
          </a:p>
        </p:txBody>
      </p:sp>
      <p:sp>
        <p:nvSpPr>
          <p:cNvPr id="54292" name="Text Box 20">
            <a:extLst>
              <a:ext uri="{FF2B5EF4-FFF2-40B4-BE49-F238E27FC236}">
                <a16:creationId xmlns:a16="http://schemas.microsoft.com/office/drawing/2014/main" id="{A0CD8BEA-D110-FA17-B88D-44638F5B919F}"/>
              </a:ext>
            </a:extLst>
          </p:cNvPr>
          <p:cNvSpPr txBox="1">
            <a:spLocks noChangeArrowheads="1"/>
          </p:cNvSpPr>
          <p:nvPr/>
        </p:nvSpPr>
        <p:spPr bwMode="auto">
          <a:xfrm>
            <a:off x="6172200" y="5410200"/>
            <a:ext cx="6096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pPr>
              <a:spcBef>
                <a:spcPct val="50000"/>
              </a:spcBef>
            </a:pPr>
            <a:r>
              <a:rPr lang="en-US" altLang="en-US" sz="2400">
                <a:latin typeface="VNI-Times" pitchFamily="2" charset="0"/>
              </a:rPr>
              <a:t>3</a:t>
            </a:r>
          </a:p>
        </p:txBody>
      </p:sp>
      <p:sp>
        <p:nvSpPr>
          <p:cNvPr id="210965" name="Text Box 21">
            <a:extLst>
              <a:ext uri="{FF2B5EF4-FFF2-40B4-BE49-F238E27FC236}">
                <a16:creationId xmlns:a16="http://schemas.microsoft.com/office/drawing/2014/main" id="{1238D27D-C133-C3CE-751A-7556DFE8D7DA}"/>
              </a:ext>
            </a:extLst>
          </p:cNvPr>
          <p:cNvSpPr txBox="1">
            <a:spLocks noChangeArrowheads="1"/>
          </p:cNvSpPr>
          <p:nvPr/>
        </p:nvSpPr>
        <p:spPr bwMode="auto">
          <a:xfrm>
            <a:off x="4495800" y="5486400"/>
            <a:ext cx="4572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pPr>
              <a:spcBef>
                <a:spcPct val="50000"/>
              </a:spcBef>
            </a:pPr>
            <a:r>
              <a:rPr lang="en-US" altLang="en-US" sz="2400">
                <a:latin typeface="VNI-Times" pitchFamily="2" charset="0"/>
              </a:rPr>
              <a:t>1</a:t>
            </a:r>
          </a:p>
        </p:txBody>
      </p:sp>
      <p:sp>
        <p:nvSpPr>
          <p:cNvPr id="210966" name="Text Box 22">
            <a:extLst>
              <a:ext uri="{FF2B5EF4-FFF2-40B4-BE49-F238E27FC236}">
                <a16:creationId xmlns:a16="http://schemas.microsoft.com/office/drawing/2014/main" id="{B568EA66-3E9F-CC03-BDE4-23429A47EC24}"/>
              </a:ext>
            </a:extLst>
          </p:cNvPr>
          <p:cNvSpPr txBox="1">
            <a:spLocks noChangeArrowheads="1"/>
          </p:cNvSpPr>
          <p:nvPr/>
        </p:nvSpPr>
        <p:spPr bwMode="auto">
          <a:xfrm>
            <a:off x="4724400" y="1905001"/>
            <a:ext cx="38100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pPr>
              <a:spcBef>
                <a:spcPct val="50000"/>
              </a:spcBef>
            </a:pPr>
            <a:r>
              <a:rPr lang="en-US" altLang="en-US" sz="2800">
                <a:latin typeface="VNI-Times" pitchFamily="2" charset="0"/>
              </a:rPr>
              <a:t>A</a:t>
            </a:r>
          </a:p>
        </p:txBody>
      </p:sp>
      <p:sp>
        <p:nvSpPr>
          <p:cNvPr id="210967" name="AutoShape 23">
            <a:extLst>
              <a:ext uri="{FF2B5EF4-FFF2-40B4-BE49-F238E27FC236}">
                <a16:creationId xmlns:a16="http://schemas.microsoft.com/office/drawing/2014/main" id="{10213507-6DC2-2C37-24B8-C98F85FA9FC8}"/>
              </a:ext>
            </a:extLst>
          </p:cNvPr>
          <p:cNvSpPr>
            <a:spLocks/>
          </p:cNvSpPr>
          <p:nvPr/>
        </p:nvSpPr>
        <p:spPr bwMode="auto">
          <a:xfrm>
            <a:off x="4572000" y="2514600"/>
            <a:ext cx="76200" cy="1143000"/>
          </a:xfrm>
          <a:prstGeom prst="leftBrace">
            <a:avLst>
              <a:gd name="adj1" fmla="val 125000"/>
              <a:gd name="adj2" fmla="val 50000"/>
            </a:avLst>
          </a:pr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endParaRPr lang="en-US" altLang="en-US"/>
          </a:p>
        </p:txBody>
      </p:sp>
      <p:sp>
        <p:nvSpPr>
          <p:cNvPr id="210968" name="AutoShape 24">
            <a:extLst>
              <a:ext uri="{FF2B5EF4-FFF2-40B4-BE49-F238E27FC236}">
                <a16:creationId xmlns:a16="http://schemas.microsoft.com/office/drawing/2014/main" id="{DD51BD3F-F930-D07D-B20F-55BC190FC4E2}"/>
              </a:ext>
            </a:extLst>
          </p:cNvPr>
          <p:cNvSpPr>
            <a:spLocks/>
          </p:cNvSpPr>
          <p:nvPr/>
        </p:nvSpPr>
        <p:spPr bwMode="auto">
          <a:xfrm rot="16200000">
            <a:off x="4838700" y="3695700"/>
            <a:ext cx="381000" cy="609600"/>
          </a:xfrm>
          <a:prstGeom prst="leftBrace">
            <a:avLst>
              <a:gd name="adj1" fmla="val 13333"/>
              <a:gd name="adj2" fmla="val 50000"/>
            </a:avLst>
          </a:pr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endParaRPr lang="en-US" altLang="en-US"/>
          </a:p>
        </p:txBody>
      </p:sp>
      <p:sp>
        <p:nvSpPr>
          <p:cNvPr id="210969" name="Text Box 25">
            <a:extLst>
              <a:ext uri="{FF2B5EF4-FFF2-40B4-BE49-F238E27FC236}">
                <a16:creationId xmlns:a16="http://schemas.microsoft.com/office/drawing/2014/main" id="{5C0872AF-77AC-E76D-ED9A-5F1A53D1ACDF}"/>
              </a:ext>
            </a:extLst>
          </p:cNvPr>
          <p:cNvSpPr txBox="1">
            <a:spLocks noChangeArrowheads="1"/>
          </p:cNvSpPr>
          <p:nvPr/>
        </p:nvSpPr>
        <p:spPr bwMode="auto">
          <a:xfrm>
            <a:off x="3962400" y="2895601"/>
            <a:ext cx="53340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pPr>
              <a:spcBef>
                <a:spcPct val="50000"/>
              </a:spcBef>
            </a:pPr>
            <a:r>
              <a:rPr lang="en-US" altLang="en-US">
                <a:latin typeface="Arial" panose="020B0604020202020204" pitchFamily="34" charset="0"/>
                <a:cs typeface="Arial" panose="020B0604020202020204" pitchFamily="34" charset="0"/>
              </a:rPr>
              <a:t>∆K</a:t>
            </a:r>
          </a:p>
        </p:txBody>
      </p:sp>
      <p:sp>
        <p:nvSpPr>
          <p:cNvPr id="54298" name="Text Box 26">
            <a:extLst>
              <a:ext uri="{FF2B5EF4-FFF2-40B4-BE49-F238E27FC236}">
                <a16:creationId xmlns:a16="http://schemas.microsoft.com/office/drawing/2014/main" id="{C6FD5A4A-EA62-D7BD-A48E-D1090E52D58E}"/>
              </a:ext>
            </a:extLst>
          </p:cNvPr>
          <p:cNvSpPr txBox="1">
            <a:spLocks noChangeArrowheads="1"/>
          </p:cNvSpPr>
          <p:nvPr/>
        </p:nvSpPr>
        <p:spPr bwMode="auto">
          <a:xfrm>
            <a:off x="4800600" y="4267201"/>
            <a:ext cx="53340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pPr>
              <a:spcBef>
                <a:spcPct val="50000"/>
              </a:spcBef>
            </a:pPr>
            <a:r>
              <a:rPr lang="en-US" altLang="en-US">
                <a:latin typeface="Arial" panose="020B0604020202020204" pitchFamily="34" charset="0"/>
                <a:cs typeface="Arial" panose="020B0604020202020204" pitchFamily="34" charset="0"/>
              </a:rPr>
              <a:t>∆L</a:t>
            </a:r>
          </a:p>
        </p:txBody>
      </p:sp>
      <p:sp>
        <p:nvSpPr>
          <p:cNvPr id="210972" name="Text Box 28">
            <a:extLst>
              <a:ext uri="{FF2B5EF4-FFF2-40B4-BE49-F238E27FC236}">
                <a16:creationId xmlns:a16="http://schemas.microsoft.com/office/drawing/2014/main" id="{C0116CB0-356C-8BEA-22A8-2D9BCB44DB69}"/>
              </a:ext>
            </a:extLst>
          </p:cNvPr>
          <p:cNvSpPr txBox="1">
            <a:spLocks noChangeArrowheads="1"/>
          </p:cNvSpPr>
          <p:nvPr/>
        </p:nvSpPr>
        <p:spPr bwMode="auto">
          <a:xfrm>
            <a:off x="4267200" y="3733801"/>
            <a:ext cx="53340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pPr>
              <a:spcBef>
                <a:spcPct val="50000"/>
              </a:spcBef>
            </a:pPr>
            <a:r>
              <a:rPr lang="en-US" altLang="en-US" sz="2800" i="1">
                <a:latin typeface="VNI-Times" pitchFamily="2" charset="0"/>
              </a:rPr>
              <a:t>I</a:t>
            </a:r>
          </a:p>
        </p:txBody>
      </p:sp>
      <p:sp>
        <p:nvSpPr>
          <p:cNvPr id="54300" name="Arc 29">
            <a:extLst>
              <a:ext uri="{FF2B5EF4-FFF2-40B4-BE49-F238E27FC236}">
                <a16:creationId xmlns:a16="http://schemas.microsoft.com/office/drawing/2014/main" id="{1FE464AF-A80D-D74D-9BA9-E98E8F79357F}"/>
              </a:ext>
            </a:extLst>
          </p:cNvPr>
          <p:cNvSpPr>
            <a:spLocks/>
          </p:cNvSpPr>
          <p:nvPr/>
        </p:nvSpPr>
        <p:spPr bwMode="auto">
          <a:xfrm rot="11000726">
            <a:off x="4114800" y="1828800"/>
            <a:ext cx="3157538" cy="3157538"/>
          </a:xfrm>
          <a:custGeom>
            <a:avLst/>
            <a:gdLst>
              <a:gd name="T0" fmla="*/ 0 w 22364"/>
              <a:gd name="T1" fmla="*/ 2147483646 h 22379"/>
              <a:gd name="T2" fmla="*/ 2147483646 w 22364"/>
              <a:gd name="T3" fmla="*/ 2147483646 h 22379"/>
              <a:gd name="T4" fmla="*/ 2147483646 w 22364"/>
              <a:gd name="T5" fmla="*/ 2147483646 h 22379"/>
              <a:gd name="T6" fmla="*/ 0 60000 65536"/>
              <a:gd name="T7" fmla="*/ 0 60000 65536"/>
              <a:gd name="T8" fmla="*/ 0 60000 65536"/>
            </a:gdLst>
            <a:ahLst/>
            <a:cxnLst>
              <a:cxn ang="T6">
                <a:pos x="T0" y="T1"/>
              </a:cxn>
              <a:cxn ang="T7">
                <a:pos x="T2" y="T3"/>
              </a:cxn>
              <a:cxn ang="T8">
                <a:pos x="T4" y="T5"/>
              </a:cxn>
            </a:cxnLst>
            <a:rect l="0" t="0" r="r" b="b"/>
            <a:pathLst>
              <a:path w="22364" h="22379" fill="none" extrusionOk="0">
                <a:moveTo>
                  <a:pt x="-1" y="13"/>
                </a:moveTo>
                <a:cubicBezTo>
                  <a:pt x="254" y="4"/>
                  <a:pt x="509" y="-1"/>
                  <a:pt x="764" y="0"/>
                </a:cubicBezTo>
                <a:cubicBezTo>
                  <a:pt x="12693" y="0"/>
                  <a:pt x="22364" y="9670"/>
                  <a:pt x="22364" y="21600"/>
                </a:cubicBezTo>
                <a:cubicBezTo>
                  <a:pt x="22364" y="21859"/>
                  <a:pt x="22359" y="22119"/>
                  <a:pt x="22349" y="22378"/>
                </a:cubicBezTo>
              </a:path>
              <a:path w="22364" h="22379" stroke="0" extrusionOk="0">
                <a:moveTo>
                  <a:pt x="-1" y="13"/>
                </a:moveTo>
                <a:cubicBezTo>
                  <a:pt x="254" y="4"/>
                  <a:pt x="509" y="-1"/>
                  <a:pt x="764" y="0"/>
                </a:cubicBezTo>
                <a:cubicBezTo>
                  <a:pt x="12693" y="0"/>
                  <a:pt x="22364" y="9670"/>
                  <a:pt x="22364" y="21600"/>
                </a:cubicBezTo>
                <a:cubicBezTo>
                  <a:pt x="22364" y="21859"/>
                  <a:pt x="22359" y="22119"/>
                  <a:pt x="22349" y="22378"/>
                </a:cubicBezTo>
                <a:lnTo>
                  <a:pt x="764" y="21600"/>
                </a:lnTo>
                <a:lnTo>
                  <a:pt x="-1" y="13"/>
                </a:lnTo>
                <a:close/>
              </a:path>
            </a:pathLst>
          </a:custGeom>
          <a:noFill/>
          <a:ln w="57150">
            <a:solidFill>
              <a:schemeClr val="folHlink"/>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54301" name="Text Box 30">
            <a:extLst>
              <a:ext uri="{FF2B5EF4-FFF2-40B4-BE49-F238E27FC236}">
                <a16:creationId xmlns:a16="http://schemas.microsoft.com/office/drawing/2014/main" id="{D2C57C82-1A4C-981D-85EA-13B4FAFD8474}"/>
              </a:ext>
            </a:extLst>
          </p:cNvPr>
          <p:cNvSpPr txBox="1">
            <a:spLocks noChangeArrowheads="1"/>
          </p:cNvSpPr>
          <p:nvPr/>
        </p:nvSpPr>
        <p:spPr bwMode="auto">
          <a:xfrm>
            <a:off x="7162800" y="4800600"/>
            <a:ext cx="16002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pPr>
              <a:spcBef>
                <a:spcPct val="50000"/>
              </a:spcBef>
            </a:pPr>
            <a:r>
              <a:rPr lang="en-US" altLang="en-US" sz="2400">
                <a:latin typeface="VNI-Times" pitchFamily="2" charset="0"/>
              </a:rPr>
              <a:t>Q</a:t>
            </a:r>
            <a:r>
              <a:rPr lang="en-US" altLang="en-US" sz="2400" baseline="-25000">
                <a:latin typeface="VNI-Times" pitchFamily="2" charset="0"/>
              </a:rPr>
              <a:t>o</a:t>
            </a:r>
            <a:r>
              <a:rPr lang="en-US" altLang="en-US" sz="2400">
                <a:latin typeface="VNI-Times" pitchFamily="2" charset="0"/>
              </a:rPr>
              <a:t> =45 SP</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nodeType="clickEffect">
                                  <p:stCondLst>
                                    <p:cond delay="0"/>
                                  </p:stCondLst>
                                  <p:childTnLst>
                                    <p:set>
                                      <p:cBhvr>
                                        <p:cTn id="6" dur="1" fill="hold">
                                          <p:stCondLst>
                                            <p:cond delay="0"/>
                                          </p:stCondLst>
                                        </p:cTn>
                                        <p:tgtEl>
                                          <p:spTgt spid="210966"/>
                                        </p:tgtEl>
                                        <p:attrNameLst>
                                          <p:attrName>style.visibility</p:attrName>
                                        </p:attrNameLst>
                                      </p:cBhvr>
                                      <p:to>
                                        <p:strVal val="visible"/>
                                      </p:to>
                                    </p:set>
                                    <p:anim calcmode="lin" valueType="num">
                                      <p:cBhvr additive="base">
                                        <p:cTn id="7" dur="500" fill="hold"/>
                                        <p:tgtEl>
                                          <p:spTgt spid="210966"/>
                                        </p:tgtEl>
                                        <p:attrNameLst>
                                          <p:attrName>ppt_x</p:attrName>
                                        </p:attrNameLst>
                                      </p:cBhvr>
                                      <p:tavLst>
                                        <p:tav tm="0">
                                          <p:val>
                                            <p:strVal val="#ppt_x"/>
                                          </p:val>
                                        </p:tav>
                                        <p:tav tm="100000">
                                          <p:val>
                                            <p:strVal val="#ppt_x"/>
                                          </p:val>
                                        </p:tav>
                                      </p:tavLst>
                                    </p:anim>
                                    <p:anim calcmode="lin" valueType="num">
                                      <p:cBhvr additive="base">
                                        <p:cTn id="8" dur="500" fill="hold"/>
                                        <p:tgtEl>
                                          <p:spTgt spid="210966"/>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210966"/>
                                        </p:tgtEl>
                                        <p:attrNameLst>
                                          <p:attrName>style.visibility</p:attrName>
                                        </p:attrNameLst>
                                      </p:cBhvr>
                                      <p:to>
                                        <p:strVal val="visible"/>
                                      </p:to>
                                    </p:set>
                                    <p:anim calcmode="lin" valueType="num">
                                      <p:cBhvr additive="base">
                                        <p:cTn id="13" dur="500" fill="hold"/>
                                        <p:tgtEl>
                                          <p:spTgt spid="210966"/>
                                        </p:tgtEl>
                                        <p:attrNameLst>
                                          <p:attrName>ppt_x</p:attrName>
                                        </p:attrNameLst>
                                      </p:cBhvr>
                                      <p:tavLst>
                                        <p:tav tm="0">
                                          <p:val>
                                            <p:strVal val="#ppt_x"/>
                                          </p:val>
                                        </p:tav>
                                        <p:tav tm="100000">
                                          <p:val>
                                            <p:strVal val="#ppt_x"/>
                                          </p:val>
                                        </p:tav>
                                      </p:tavLst>
                                    </p:anim>
                                    <p:anim calcmode="lin" valueType="num">
                                      <p:cBhvr additive="base">
                                        <p:cTn id="14" dur="500" fill="hold"/>
                                        <p:tgtEl>
                                          <p:spTgt spid="210966"/>
                                        </p:tgtEl>
                                        <p:attrNameLst>
                                          <p:attrName>ppt_y</p:attrName>
                                        </p:attrNameLst>
                                      </p:cBhvr>
                                      <p:tavLst>
                                        <p:tav tm="0">
                                          <p:val>
                                            <p:strVal val="1+#ppt_h/2"/>
                                          </p:val>
                                        </p:tav>
                                        <p:tav tm="100000">
                                          <p:val>
                                            <p:strVal val="#ppt_y"/>
                                          </p:val>
                                        </p:tav>
                                      </p:tavLst>
                                    </p:anim>
                                  </p:childTnLst>
                                </p:cTn>
                              </p:par>
                              <p:par>
                                <p:cTn id="15" presetID="2" presetClass="entr" presetSubtype="4" fill="hold" nodeType="withEffect">
                                  <p:stCondLst>
                                    <p:cond delay="0"/>
                                  </p:stCondLst>
                                  <p:childTnLst>
                                    <p:set>
                                      <p:cBhvr>
                                        <p:cTn id="16" dur="1" fill="hold">
                                          <p:stCondLst>
                                            <p:cond delay="0"/>
                                          </p:stCondLst>
                                        </p:cTn>
                                        <p:tgtEl>
                                          <p:spTgt spid="210959"/>
                                        </p:tgtEl>
                                        <p:attrNameLst>
                                          <p:attrName>style.visibility</p:attrName>
                                        </p:attrNameLst>
                                      </p:cBhvr>
                                      <p:to>
                                        <p:strVal val="visible"/>
                                      </p:to>
                                    </p:set>
                                    <p:anim calcmode="lin" valueType="num">
                                      <p:cBhvr additive="base">
                                        <p:cTn id="17" dur="500" fill="hold"/>
                                        <p:tgtEl>
                                          <p:spTgt spid="210959"/>
                                        </p:tgtEl>
                                        <p:attrNameLst>
                                          <p:attrName>ppt_x</p:attrName>
                                        </p:attrNameLst>
                                      </p:cBhvr>
                                      <p:tavLst>
                                        <p:tav tm="0">
                                          <p:val>
                                            <p:strVal val="#ppt_x"/>
                                          </p:val>
                                        </p:tav>
                                        <p:tav tm="100000">
                                          <p:val>
                                            <p:strVal val="#ppt_x"/>
                                          </p:val>
                                        </p:tav>
                                      </p:tavLst>
                                    </p:anim>
                                    <p:anim calcmode="lin" valueType="num">
                                      <p:cBhvr additive="base">
                                        <p:cTn id="18" dur="500" fill="hold"/>
                                        <p:tgtEl>
                                          <p:spTgt spid="210959"/>
                                        </p:tgtEl>
                                        <p:attrNameLst>
                                          <p:attrName>ppt_y</p:attrName>
                                        </p:attrNameLst>
                                      </p:cBhvr>
                                      <p:tavLst>
                                        <p:tav tm="0">
                                          <p:val>
                                            <p:strVal val="1+#ppt_h/2"/>
                                          </p:val>
                                        </p:tav>
                                        <p:tav tm="100000">
                                          <p:val>
                                            <p:strVal val="#ppt_y"/>
                                          </p:val>
                                        </p:tav>
                                      </p:tavLst>
                                    </p:anim>
                                  </p:childTnLst>
                                </p:cTn>
                              </p:par>
                              <p:par>
                                <p:cTn id="19" presetID="2" presetClass="entr" presetSubtype="4" fill="hold" nodeType="withEffect">
                                  <p:stCondLst>
                                    <p:cond delay="0"/>
                                  </p:stCondLst>
                                  <p:childTnLst>
                                    <p:set>
                                      <p:cBhvr>
                                        <p:cTn id="20" dur="1" fill="hold">
                                          <p:stCondLst>
                                            <p:cond delay="0"/>
                                          </p:stCondLst>
                                        </p:cTn>
                                        <p:tgtEl>
                                          <p:spTgt spid="210949"/>
                                        </p:tgtEl>
                                        <p:attrNameLst>
                                          <p:attrName>style.visibility</p:attrName>
                                        </p:attrNameLst>
                                      </p:cBhvr>
                                      <p:to>
                                        <p:strVal val="visible"/>
                                      </p:to>
                                    </p:set>
                                    <p:anim calcmode="lin" valueType="num">
                                      <p:cBhvr additive="base">
                                        <p:cTn id="21" dur="500" fill="hold"/>
                                        <p:tgtEl>
                                          <p:spTgt spid="210949"/>
                                        </p:tgtEl>
                                        <p:attrNameLst>
                                          <p:attrName>ppt_x</p:attrName>
                                        </p:attrNameLst>
                                      </p:cBhvr>
                                      <p:tavLst>
                                        <p:tav tm="0">
                                          <p:val>
                                            <p:strVal val="#ppt_x"/>
                                          </p:val>
                                        </p:tav>
                                        <p:tav tm="100000">
                                          <p:val>
                                            <p:strVal val="#ppt_x"/>
                                          </p:val>
                                        </p:tav>
                                      </p:tavLst>
                                    </p:anim>
                                    <p:anim calcmode="lin" valueType="num">
                                      <p:cBhvr additive="base">
                                        <p:cTn id="22" dur="500" fill="hold"/>
                                        <p:tgtEl>
                                          <p:spTgt spid="210949"/>
                                        </p:tgtEl>
                                        <p:attrNameLst>
                                          <p:attrName>ppt_y</p:attrName>
                                        </p:attrNameLst>
                                      </p:cBhvr>
                                      <p:tavLst>
                                        <p:tav tm="0">
                                          <p:val>
                                            <p:strVal val="1+#ppt_h/2"/>
                                          </p:val>
                                        </p:tav>
                                        <p:tav tm="100000">
                                          <p:val>
                                            <p:strVal val="#ppt_y"/>
                                          </p:val>
                                        </p:tav>
                                      </p:tavLst>
                                    </p:anim>
                                  </p:childTnLst>
                                </p:cTn>
                              </p:par>
                              <p:par>
                                <p:cTn id="23" presetID="2" presetClass="entr" presetSubtype="4" fill="hold" nodeType="withEffect">
                                  <p:stCondLst>
                                    <p:cond delay="0"/>
                                  </p:stCondLst>
                                  <p:childTnLst>
                                    <p:set>
                                      <p:cBhvr>
                                        <p:cTn id="24" dur="1" fill="hold">
                                          <p:stCondLst>
                                            <p:cond delay="0"/>
                                          </p:stCondLst>
                                        </p:cTn>
                                        <p:tgtEl>
                                          <p:spTgt spid="210950"/>
                                        </p:tgtEl>
                                        <p:attrNameLst>
                                          <p:attrName>style.visibility</p:attrName>
                                        </p:attrNameLst>
                                      </p:cBhvr>
                                      <p:to>
                                        <p:strVal val="visible"/>
                                      </p:to>
                                    </p:set>
                                    <p:anim calcmode="lin" valueType="num">
                                      <p:cBhvr additive="base">
                                        <p:cTn id="25" dur="500" fill="hold"/>
                                        <p:tgtEl>
                                          <p:spTgt spid="210950"/>
                                        </p:tgtEl>
                                        <p:attrNameLst>
                                          <p:attrName>ppt_x</p:attrName>
                                        </p:attrNameLst>
                                      </p:cBhvr>
                                      <p:tavLst>
                                        <p:tav tm="0">
                                          <p:val>
                                            <p:strVal val="#ppt_x"/>
                                          </p:val>
                                        </p:tav>
                                        <p:tav tm="100000">
                                          <p:val>
                                            <p:strVal val="#ppt_x"/>
                                          </p:val>
                                        </p:tav>
                                      </p:tavLst>
                                    </p:anim>
                                    <p:anim calcmode="lin" valueType="num">
                                      <p:cBhvr additive="base">
                                        <p:cTn id="26" dur="500" fill="hold"/>
                                        <p:tgtEl>
                                          <p:spTgt spid="210950"/>
                                        </p:tgtEl>
                                        <p:attrNameLst>
                                          <p:attrName>ppt_y</p:attrName>
                                        </p:attrNameLst>
                                      </p:cBhvr>
                                      <p:tavLst>
                                        <p:tav tm="0">
                                          <p:val>
                                            <p:strVal val="1+#ppt_h/2"/>
                                          </p:val>
                                        </p:tav>
                                        <p:tav tm="100000">
                                          <p:val>
                                            <p:strVal val="#ppt_y"/>
                                          </p:val>
                                        </p:tav>
                                      </p:tavLst>
                                    </p:anim>
                                  </p:childTnLst>
                                </p:cTn>
                              </p:par>
                              <p:par>
                                <p:cTn id="27" presetID="2" presetClass="entr" presetSubtype="4" fill="hold" nodeType="withEffect">
                                  <p:stCondLst>
                                    <p:cond delay="0"/>
                                  </p:stCondLst>
                                  <p:childTnLst>
                                    <p:set>
                                      <p:cBhvr>
                                        <p:cTn id="28" dur="1" fill="hold">
                                          <p:stCondLst>
                                            <p:cond delay="0"/>
                                          </p:stCondLst>
                                        </p:cTn>
                                        <p:tgtEl>
                                          <p:spTgt spid="210965"/>
                                        </p:tgtEl>
                                        <p:attrNameLst>
                                          <p:attrName>style.visibility</p:attrName>
                                        </p:attrNameLst>
                                      </p:cBhvr>
                                      <p:to>
                                        <p:strVal val="visible"/>
                                      </p:to>
                                    </p:set>
                                    <p:anim calcmode="lin" valueType="num">
                                      <p:cBhvr additive="base">
                                        <p:cTn id="29" dur="500" fill="hold"/>
                                        <p:tgtEl>
                                          <p:spTgt spid="210965"/>
                                        </p:tgtEl>
                                        <p:attrNameLst>
                                          <p:attrName>ppt_x</p:attrName>
                                        </p:attrNameLst>
                                      </p:cBhvr>
                                      <p:tavLst>
                                        <p:tav tm="0">
                                          <p:val>
                                            <p:strVal val="#ppt_x"/>
                                          </p:val>
                                        </p:tav>
                                        <p:tav tm="100000">
                                          <p:val>
                                            <p:strVal val="#ppt_x"/>
                                          </p:val>
                                        </p:tav>
                                      </p:tavLst>
                                    </p:anim>
                                    <p:anim calcmode="lin" valueType="num">
                                      <p:cBhvr additive="base">
                                        <p:cTn id="30" dur="500" fill="hold"/>
                                        <p:tgtEl>
                                          <p:spTgt spid="210965"/>
                                        </p:tgtEl>
                                        <p:attrNameLst>
                                          <p:attrName>ppt_y</p:attrName>
                                        </p:attrNameLst>
                                      </p:cBhvr>
                                      <p:tavLst>
                                        <p:tav tm="0">
                                          <p:val>
                                            <p:strVal val="1+#ppt_h/2"/>
                                          </p:val>
                                        </p:tav>
                                        <p:tav tm="100000">
                                          <p:val>
                                            <p:strVal val="#ppt_y"/>
                                          </p:val>
                                        </p:tav>
                                      </p:tavLst>
                                    </p:anim>
                                  </p:childTnLst>
                                </p:cTn>
                              </p:par>
                            </p:childTnLst>
                          </p:cTn>
                        </p:par>
                      </p:childTnLst>
                    </p:cTn>
                  </p:par>
                  <p:par>
                    <p:cTn id="31" fill="hold" nodeType="clickPar">
                      <p:stCondLst>
                        <p:cond delay="indefinite"/>
                      </p:stCondLst>
                      <p:childTnLst>
                        <p:par>
                          <p:cTn id="32" fill="hold" nodeType="withGroup">
                            <p:stCondLst>
                              <p:cond delay="0"/>
                            </p:stCondLst>
                            <p:childTnLst>
                              <p:par>
                                <p:cTn id="33" presetID="2" presetClass="entr" presetSubtype="4" fill="hold" nodeType="clickEffect">
                                  <p:stCondLst>
                                    <p:cond delay="0"/>
                                  </p:stCondLst>
                                  <p:childTnLst>
                                    <p:set>
                                      <p:cBhvr>
                                        <p:cTn id="34" dur="1" fill="hold">
                                          <p:stCondLst>
                                            <p:cond delay="0"/>
                                          </p:stCondLst>
                                        </p:cTn>
                                        <p:tgtEl>
                                          <p:spTgt spid="210967"/>
                                        </p:tgtEl>
                                        <p:attrNameLst>
                                          <p:attrName>style.visibility</p:attrName>
                                        </p:attrNameLst>
                                      </p:cBhvr>
                                      <p:to>
                                        <p:strVal val="visible"/>
                                      </p:to>
                                    </p:set>
                                    <p:anim calcmode="lin" valueType="num">
                                      <p:cBhvr additive="base">
                                        <p:cTn id="35" dur="500" fill="hold"/>
                                        <p:tgtEl>
                                          <p:spTgt spid="210967"/>
                                        </p:tgtEl>
                                        <p:attrNameLst>
                                          <p:attrName>ppt_x</p:attrName>
                                        </p:attrNameLst>
                                      </p:cBhvr>
                                      <p:tavLst>
                                        <p:tav tm="0">
                                          <p:val>
                                            <p:strVal val="#ppt_x"/>
                                          </p:val>
                                        </p:tav>
                                        <p:tav tm="100000">
                                          <p:val>
                                            <p:strVal val="#ppt_x"/>
                                          </p:val>
                                        </p:tav>
                                      </p:tavLst>
                                    </p:anim>
                                    <p:anim calcmode="lin" valueType="num">
                                      <p:cBhvr additive="base">
                                        <p:cTn id="36" dur="500" fill="hold"/>
                                        <p:tgtEl>
                                          <p:spTgt spid="210967"/>
                                        </p:tgtEl>
                                        <p:attrNameLst>
                                          <p:attrName>ppt_y</p:attrName>
                                        </p:attrNameLst>
                                      </p:cBhvr>
                                      <p:tavLst>
                                        <p:tav tm="0">
                                          <p:val>
                                            <p:strVal val="1+#ppt_h/2"/>
                                          </p:val>
                                        </p:tav>
                                        <p:tav tm="100000">
                                          <p:val>
                                            <p:strVal val="#ppt_y"/>
                                          </p:val>
                                        </p:tav>
                                      </p:tavLst>
                                    </p:anim>
                                  </p:childTnLst>
                                </p:cTn>
                              </p:par>
                              <p:par>
                                <p:cTn id="37" presetID="2" presetClass="entr" presetSubtype="4" fill="hold" nodeType="withEffect">
                                  <p:stCondLst>
                                    <p:cond delay="0"/>
                                  </p:stCondLst>
                                  <p:childTnLst>
                                    <p:set>
                                      <p:cBhvr>
                                        <p:cTn id="38" dur="1" fill="hold">
                                          <p:stCondLst>
                                            <p:cond delay="0"/>
                                          </p:stCondLst>
                                        </p:cTn>
                                        <p:tgtEl>
                                          <p:spTgt spid="210969"/>
                                        </p:tgtEl>
                                        <p:attrNameLst>
                                          <p:attrName>style.visibility</p:attrName>
                                        </p:attrNameLst>
                                      </p:cBhvr>
                                      <p:to>
                                        <p:strVal val="visible"/>
                                      </p:to>
                                    </p:set>
                                    <p:anim calcmode="lin" valueType="num">
                                      <p:cBhvr additive="base">
                                        <p:cTn id="39" dur="500" fill="hold"/>
                                        <p:tgtEl>
                                          <p:spTgt spid="210969"/>
                                        </p:tgtEl>
                                        <p:attrNameLst>
                                          <p:attrName>ppt_x</p:attrName>
                                        </p:attrNameLst>
                                      </p:cBhvr>
                                      <p:tavLst>
                                        <p:tav tm="0">
                                          <p:val>
                                            <p:strVal val="#ppt_x"/>
                                          </p:val>
                                        </p:tav>
                                        <p:tav tm="100000">
                                          <p:val>
                                            <p:strVal val="#ppt_x"/>
                                          </p:val>
                                        </p:tav>
                                      </p:tavLst>
                                    </p:anim>
                                    <p:anim calcmode="lin" valueType="num">
                                      <p:cBhvr additive="base">
                                        <p:cTn id="40" dur="500" fill="hold"/>
                                        <p:tgtEl>
                                          <p:spTgt spid="210969"/>
                                        </p:tgtEl>
                                        <p:attrNameLst>
                                          <p:attrName>ppt_y</p:attrName>
                                        </p:attrNameLst>
                                      </p:cBhvr>
                                      <p:tavLst>
                                        <p:tav tm="0">
                                          <p:val>
                                            <p:strVal val="1+#ppt_h/2"/>
                                          </p:val>
                                        </p:tav>
                                        <p:tav tm="100000">
                                          <p:val>
                                            <p:strVal val="#ppt_y"/>
                                          </p:val>
                                        </p:tav>
                                      </p:tavLst>
                                    </p:anim>
                                  </p:childTnLst>
                                </p:cTn>
                              </p:par>
                              <p:par>
                                <p:cTn id="41" presetID="2" presetClass="entr" presetSubtype="4" fill="hold" nodeType="withEffect">
                                  <p:stCondLst>
                                    <p:cond delay="0"/>
                                  </p:stCondLst>
                                  <p:childTnLst>
                                    <p:set>
                                      <p:cBhvr>
                                        <p:cTn id="42" dur="1" fill="hold">
                                          <p:stCondLst>
                                            <p:cond delay="0"/>
                                          </p:stCondLst>
                                        </p:cTn>
                                        <p:tgtEl>
                                          <p:spTgt spid="210972"/>
                                        </p:tgtEl>
                                        <p:attrNameLst>
                                          <p:attrName>style.visibility</p:attrName>
                                        </p:attrNameLst>
                                      </p:cBhvr>
                                      <p:to>
                                        <p:strVal val="visible"/>
                                      </p:to>
                                    </p:set>
                                    <p:anim calcmode="lin" valueType="num">
                                      <p:cBhvr additive="base">
                                        <p:cTn id="43" dur="500" fill="hold"/>
                                        <p:tgtEl>
                                          <p:spTgt spid="210972"/>
                                        </p:tgtEl>
                                        <p:attrNameLst>
                                          <p:attrName>ppt_x</p:attrName>
                                        </p:attrNameLst>
                                      </p:cBhvr>
                                      <p:tavLst>
                                        <p:tav tm="0">
                                          <p:val>
                                            <p:strVal val="#ppt_x"/>
                                          </p:val>
                                        </p:tav>
                                        <p:tav tm="100000">
                                          <p:val>
                                            <p:strVal val="#ppt_x"/>
                                          </p:val>
                                        </p:tav>
                                      </p:tavLst>
                                    </p:anim>
                                    <p:anim calcmode="lin" valueType="num">
                                      <p:cBhvr additive="base">
                                        <p:cTn id="44" dur="500" fill="hold"/>
                                        <p:tgtEl>
                                          <p:spTgt spid="210972"/>
                                        </p:tgtEl>
                                        <p:attrNameLst>
                                          <p:attrName>ppt_y</p:attrName>
                                        </p:attrNameLst>
                                      </p:cBhvr>
                                      <p:tavLst>
                                        <p:tav tm="0">
                                          <p:val>
                                            <p:strVal val="1+#ppt_h/2"/>
                                          </p:val>
                                        </p:tav>
                                        <p:tav tm="100000">
                                          <p:val>
                                            <p:strVal val="#ppt_y"/>
                                          </p:val>
                                        </p:tav>
                                      </p:tavLst>
                                    </p:anim>
                                  </p:childTnLst>
                                </p:cTn>
                              </p:par>
                            </p:childTnLst>
                          </p:cTn>
                        </p:par>
                      </p:childTnLst>
                    </p:cTn>
                  </p:par>
                  <p:par>
                    <p:cTn id="45" fill="hold" nodeType="clickPar">
                      <p:stCondLst>
                        <p:cond delay="indefinite"/>
                      </p:stCondLst>
                      <p:childTnLst>
                        <p:par>
                          <p:cTn id="46" fill="hold" nodeType="withGroup">
                            <p:stCondLst>
                              <p:cond delay="0"/>
                            </p:stCondLst>
                            <p:childTnLst>
                              <p:par>
                                <p:cTn id="47" presetID="2" presetClass="entr" presetSubtype="4" fill="hold" nodeType="clickEffect">
                                  <p:stCondLst>
                                    <p:cond delay="0"/>
                                  </p:stCondLst>
                                  <p:childTnLst>
                                    <p:set>
                                      <p:cBhvr>
                                        <p:cTn id="48" dur="1" fill="hold">
                                          <p:stCondLst>
                                            <p:cond delay="0"/>
                                          </p:stCondLst>
                                        </p:cTn>
                                        <p:tgtEl>
                                          <p:spTgt spid="210962"/>
                                        </p:tgtEl>
                                        <p:attrNameLst>
                                          <p:attrName>style.visibility</p:attrName>
                                        </p:attrNameLst>
                                      </p:cBhvr>
                                      <p:to>
                                        <p:strVal val="visible"/>
                                      </p:to>
                                    </p:set>
                                    <p:anim calcmode="lin" valueType="num">
                                      <p:cBhvr additive="base">
                                        <p:cTn id="49" dur="500" fill="hold"/>
                                        <p:tgtEl>
                                          <p:spTgt spid="210962"/>
                                        </p:tgtEl>
                                        <p:attrNameLst>
                                          <p:attrName>ppt_x</p:attrName>
                                        </p:attrNameLst>
                                      </p:cBhvr>
                                      <p:tavLst>
                                        <p:tav tm="0">
                                          <p:val>
                                            <p:strVal val="#ppt_x"/>
                                          </p:val>
                                        </p:tav>
                                        <p:tav tm="100000">
                                          <p:val>
                                            <p:strVal val="#ppt_x"/>
                                          </p:val>
                                        </p:tav>
                                      </p:tavLst>
                                    </p:anim>
                                    <p:anim calcmode="lin" valueType="num">
                                      <p:cBhvr additive="base">
                                        <p:cTn id="50" dur="500" fill="hold"/>
                                        <p:tgtEl>
                                          <p:spTgt spid="210962"/>
                                        </p:tgtEl>
                                        <p:attrNameLst>
                                          <p:attrName>ppt_y</p:attrName>
                                        </p:attrNameLst>
                                      </p:cBhvr>
                                      <p:tavLst>
                                        <p:tav tm="0">
                                          <p:val>
                                            <p:strVal val="1+#ppt_h/2"/>
                                          </p:val>
                                        </p:tav>
                                        <p:tav tm="100000">
                                          <p:val>
                                            <p:strVal val="#ppt_y"/>
                                          </p:val>
                                        </p:tav>
                                      </p:tavLst>
                                    </p:anim>
                                  </p:childTnLst>
                                </p:cTn>
                              </p:par>
                            </p:childTnLst>
                          </p:cTn>
                        </p:par>
                      </p:childTnLst>
                    </p:cTn>
                  </p:par>
                  <p:par>
                    <p:cTn id="51" fill="hold" nodeType="clickPar">
                      <p:stCondLst>
                        <p:cond delay="indefinite"/>
                      </p:stCondLst>
                      <p:childTnLst>
                        <p:par>
                          <p:cTn id="52" fill="hold" nodeType="withGroup">
                            <p:stCondLst>
                              <p:cond delay="0"/>
                            </p:stCondLst>
                            <p:childTnLst>
                              <p:par>
                                <p:cTn id="53" presetID="2" presetClass="entr" presetSubtype="4" fill="hold" nodeType="clickEffect">
                                  <p:stCondLst>
                                    <p:cond delay="0"/>
                                  </p:stCondLst>
                                  <p:childTnLst>
                                    <p:set>
                                      <p:cBhvr>
                                        <p:cTn id="54" dur="1" fill="hold">
                                          <p:stCondLst>
                                            <p:cond delay="0"/>
                                          </p:stCondLst>
                                        </p:cTn>
                                        <p:tgtEl>
                                          <p:spTgt spid="210968"/>
                                        </p:tgtEl>
                                        <p:attrNameLst>
                                          <p:attrName>style.visibility</p:attrName>
                                        </p:attrNameLst>
                                      </p:cBhvr>
                                      <p:to>
                                        <p:strVal val="visible"/>
                                      </p:to>
                                    </p:set>
                                    <p:anim calcmode="lin" valueType="num">
                                      <p:cBhvr additive="base">
                                        <p:cTn id="55" dur="500" fill="hold"/>
                                        <p:tgtEl>
                                          <p:spTgt spid="210968"/>
                                        </p:tgtEl>
                                        <p:attrNameLst>
                                          <p:attrName>ppt_x</p:attrName>
                                        </p:attrNameLst>
                                      </p:cBhvr>
                                      <p:tavLst>
                                        <p:tav tm="0">
                                          <p:val>
                                            <p:strVal val="#ppt_x"/>
                                          </p:val>
                                        </p:tav>
                                        <p:tav tm="100000">
                                          <p:val>
                                            <p:strVal val="#ppt_x"/>
                                          </p:val>
                                        </p:tav>
                                      </p:tavLst>
                                    </p:anim>
                                    <p:anim calcmode="lin" valueType="num">
                                      <p:cBhvr additive="base">
                                        <p:cTn id="56" dur="500" fill="hold"/>
                                        <p:tgtEl>
                                          <p:spTgt spid="210968"/>
                                        </p:tgtEl>
                                        <p:attrNameLst>
                                          <p:attrName>ppt_y</p:attrName>
                                        </p:attrNameLst>
                                      </p:cBhvr>
                                      <p:tavLst>
                                        <p:tav tm="0">
                                          <p:val>
                                            <p:strVal val="1+#ppt_h/2"/>
                                          </p:val>
                                        </p:tav>
                                        <p:tav tm="100000">
                                          <p:val>
                                            <p:strVal val="#ppt_y"/>
                                          </p:val>
                                        </p:tav>
                                      </p:tavLst>
                                    </p:anim>
                                  </p:childTnLst>
                                </p:cTn>
                              </p:par>
                              <p:par>
                                <p:cTn id="57" presetID="2" presetClass="entr" presetSubtype="4" fill="hold" nodeType="withEffect">
                                  <p:stCondLst>
                                    <p:cond delay="0"/>
                                  </p:stCondLst>
                                  <p:childTnLst>
                                    <p:set>
                                      <p:cBhvr>
                                        <p:cTn id="58" dur="1" fill="hold">
                                          <p:stCondLst>
                                            <p:cond delay="0"/>
                                          </p:stCondLst>
                                        </p:cTn>
                                        <p:tgtEl>
                                          <p:spTgt spid="210956"/>
                                        </p:tgtEl>
                                        <p:attrNameLst>
                                          <p:attrName>style.visibility</p:attrName>
                                        </p:attrNameLst>
                                      </p:cBhvr>
                                      <p:to>
                                        <p:strVal val="visible"/>
                                      </p:to>
                                    </p:set>
                                    <p:anim calcmode="lin" valueType="num">
                                      <p:cBhvr additive="base">
                                        <p:cTn id="59" dur="500" fill="hold"/>
                                        <p:tgtEl>
                                          <p:spTgt spid="210956"/>
                                        </p:tgtEl>
                                        <p:attrNameLst>
                                          <p:attrName>ppt_x</p:attrName>
                                        </p:attrNameLst>
                                      </p:cBhvr>
                                      <p:tavLst>
                                        <p:tav tm="0">
                                          <p:val>
                                            <p:strVal val="#ppt_x"/>
                                          </p:val>
                                        </p:tav>
                                        <p:tav tm="100000">
                                          <p:val>
                                            <p:strVal val="#ppt_x"/>
                                          </p:val>
                                        </p:tav>
                                      </p:tavLst>
                                    </p:anim>
                                    <p:anim calcmode="lin" valueType="num">
                                      <p:cBhvr additive="base">
                                        <p:cTn id="60" dur="500" fill="hold"/>
                                        <p:tgtEl>
                                          <p:spTgt spid="210956"/>
                                        </p:tgtEl>
                                        <p:attrNameLst>
                                          <p:attrName>ppt_y</p:attrName>
                                        </p:attrNameLst>
                                      </p:cBhvr>
                                      <p:tavLst>
                                        <p:tav tm="0">
                                          <p:val>
                                            <p:strVal val="1+#ppt_h/2"/>
                                          </p:val>
                                        </p:tav>
                                        <p:tav tm="100000">
                                          <p:val>
                                            <p:strVal val="#ppt_y"/>
                                          </p:val>
                                        </p:tav>
                                      </p:tavLst>
                                    </p:anim>
                                  </p:childTnLst>
                                </p:cTn>
                              </p:par>
                              <p:par>
                                <p:cTn id="61" presetID="2" presetClass="entr" presetSubtype="4" fill="hold" nodeType="withEffect">
                                  <p:stCondLst>
                                    <p:cond delay="0"/>
                                  </p:stCondLst>
                                  <p:childTnLst>
                                    <p:set>
                                      <p:cBhvr>
                                        <p:cTn id="62" dur="1" fill="hold">
                                          <p:stCondLst>
                                            <p:cond delay="0"/>
                                          </p:stCondLst>
                                        </p:cTn>
                                        <p:tgtEl>
                                          <p:spTgt spid="210963"/>
                                        </p:tgtEl>
                                        <p:attrNameLst>
                                          <p:attrName>style.visibility</p:attrName>
                                        </p:attrNameLst>
                                      </p:cBhvr>
                                      <p:to>
                                        <p:strVal val="visible"/>
                                      </p:to>
                                    </p:set>
                                    <p:anim calcmode="lin" valueType="num">
                                      <p:cBhvr additive="base">
                                        <p:cTn id="63" dur="500" fill="hold"/>
                                        <p:tgtEl>
                                          <p:spTgt spid="210963"/>
                                        </p:tgtEl>
                                        <p:attrNameLst>
                                          <p:attrName>ppt_x</p:attrName>
                                        </p:attrNameLst>
                                      </p:cBhvr>
                                      <p:tavLst>
                                        <p:tav tm="0">
                                          <p:val>
                                            <p:strVal val="#ppt_x"/>
                                          </p:val>
                                        </p:tav>
                                        <p:tav tm="100000">
                                          <p:val>
                                            <p:strVal val="#ppt_x"/>
                                          </p:val>
                                        </p:tav>
                                      </p:tavLst>
                                    </p:anim>
                                    <p:anim calcmode="lin" valueType="num">
                                      <p:cBhvr additive="base">
                                        <p:cTn id="64" dur="500" fill="hold"/>
                                        <p:tgtEl>
                                          <p:spTgt spid="21096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0956" grpId="0"/>
      <p:bldP spid="210959" grpId="0"/>
      <p:bldP spid="210962" grpId="0"/>
      <p:bldP spid="210963" grpId="0"/>
      <p:bldP spid="210965" grpId="0"/>
      <p:bldP spid="210966" grpId="0"/>
      <p:bldP spid="210966" grpId="1"/>
      <p:bldP spid="210967" grpId="0" animBg="1"/>
      <p:bldP spid="210968" grpId="0" animBg="1"/>
      <p:bldP spid="210969" grpId="0"/>
      <p:bldP spid="210972" grpId="0"/>
    </p:bld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298" name="Rectangle 2">
            <a:extLst>
              <a:ext uri="{FF2B5EF4-FFF2-40B4-BE49-F238E27FC236}">
                <a16:creationId xmlns:a16="http://schemas.microsoft.com/office/drawing/2014/main" id="{68C8B94A-5D97-F90A-AE84-4093FD8ACF9C}"/>
              </a:ext>
            </a:extLst>
          </p:cNvPr>
          <p:cNvSpPr>
            <a:spLocks noGrp="1" noChangeArrowheads="1"/>
          </p:cNvSpPr>
          <p:nvPr>
            <p:ph type="title"/>
          </p:nvPr>
        </p:nvSpPr>
        <p:spPr>
          <a:xfrm>
            <a:off x="2514600" y="381000"/>
            <a:ext cx="8153400" cy="1462088"/>
          </a:xfrm>
        </p:spPr>
        <p:txBody>
          <a:bodyPr/>
          <a:lstStyle/>
          <a:p>
            <a:pPr eaLnBrk="1" hangingPunct="1"/>
            <a:r>
              <a:rPr lang="en-US" altLang="en-US" b="1" i="1" dirty="0">
                <a:latin typeface="VNI-Souvir" pitchFamily="2" charset="0"/>
                <a:sym typeface="Symbol" panose="05050102010706020507" pitchFamily="18" charset="2"/>
              </a:rPr>
              <a:t></a:t>
            </a:r>
            <a:r>
              <a:rPr lang="en-US" altLang="en-US" b="1" i="1" dirty="0">
                <a:latin typeface="VNI-Souvir" pitchFamily="2" charset="0"/>
              </a:rPr>
              <a:t>. </a:t>
            </a:r>
            <a:r>
              <a:rPr lang="en-US" altLang="en-US" b="1" i="1" dirty="0" err="1">
                <a:latin typeface="VNI-Souvir" pitchFamily="2" charset="0"/>
              </a:rPr>
              <a:t>Ñöôøng</a:t>
            </a:r>
            <a:r>
              <a:rPr lang="en-US" altLang="en-US" b="1" i="1" dirty="0">
                <a:latin typeface="VNI-Souvir" pitchFamily="2" charset="0"/>
              </a:rPr>
              <a:t> </a:t>
            </a:r>
            <a:r>
              <a:rPr lang="en-US" altLang="en-US" b="1" i="1" dirty="0" err="1">
                <a:latin typeface="VNI-Souvir" pitchFamily="2" charset="0"/>
              </a:rPr>
              <a:t>ñaúng</a:t>
            </a:r>
            <a:r>
              <a:rPr lang="en-US" altLang="en-US" b="1" i="1" dirty="0">
                <a:latin typeface="VNI-Souvir" pitchFamily="2" charset="0"/>
              </a:rPr>
              <a:t> </a:t>
            </a:r>
            <a:r>
              <a:rPr lang="en-US" altLang="en-US" b="1" i="1" dirty="0" err="1">
                <a:latin typeface="VNI-Souvir" pitchFamily="2" charset="0"/>
              </a:rPr>
              <a:t>phí</a:t>
            </a:r>
            <a:r>
              <a:rPr lang="en-US" altLang="en-US" b="1" i="1" dirty="0">
                <a:latin typeface="VNI-Souvir" pitchFamily="2" charset="0"/>
              </a:rPr>
              <a:t>:</a:t>
            </a:r>
            <a:r>
              <a:rPr lang="en-US" altLang="en-US" dirty="0">
                <a:latin typeface="VNI-Souvir" pitchFamily="2" charset="0"/>
              </a:rPr>
              <a:t> </a:t>
            </a:r>
            <a:br>
              <a:rPr lang="en-US" altLang="en-US" dirty="0">
                <a:latin typeface="VNI-Souvir" pitchFamily="2" charset="0"/>
              </a:rPr>
            </a:br>
            <a:endParaRPr lang="en-US" altLang="en-US" dirty="0">
              <a:latin typeface="VNI-Souvir" pitchFamily="2" charset="0"/>
            </a:endParaRPr>
          </a:p>
        </p:txBody>
      </p:sp>
      <p:sp>
        <p:nvSpPr>
          <p:cNvPr id="130051" name="Rectangle 3">
            <a:extLst>
              <a:ext uri="{FF2B5EF4-FFF2-40B4-BE49-F238E27FC236}">
                <a16:creationId xmlns:a16="http://schemas.microsoft.com/office/drawing/2014/main" id="{3AE018E2-B42D-E07D-C082-2ACDF588B31A}"/>
              </a:ext>
            </a:extLst>
          </p:cNvPr>
          <p:cNvSpPr>
            <a:spLocks noGrp="1" noChangeArrowheads="1"/>
          </p:cNvSpPr>
          <p:nvPr>
            <p:ph type="body" idx="1"/>
          </p:nvPr>
        </p:nvSpPr>
        <p:spPr>
          <a:xfrm>
            <a:off x="1066800" y="1752600"/>
            <a:ext cx="9982200" cy="4267200"/>
          </a:xfrm>
        </p:spPr>
        <p:txBody>
          <a:bodyPr/>
          <a:lstStyle/>
          <a:p>
            <a:pPr eaLnBrk="1" hangingPunct="1">
              <a:lnSpc>
                <a:spcPct val="90000"/>
              </a:lnSpc>
            </a:pPr>
            <a:r>
              <a:rPr lang="en-US" altLang="en-US" sz="3400" b="1" i="1" u="sng">
                <a:latin typeface="VNI-Souvir" pitchFamily="2" charset="0"/>
              </a:rPr>
              <a:t>Khaùi nieäm:</a:t>
            </a:r>
            <a:r>
              <a:rPr lang="en-US" altLang="en-US" sz="3400">
                <a:latin typeface="VNI-Souvir" pitchFamily="2" charset="0"/>
              </a:rPr>
              <a:t> </a:t>
            </a:r>
          </a:p>
          <a:p>
            <a:pPr lvl="2" eaLnBrk="1" hangingPunct="1">
              <a:lnSpc>
                <a:spcPct val="90000"/>
              </a:lnSpc>
              <a:buFont typeface="Wingdings" panose="05000000000000000000" pitchFamily="2" charset="2"/>
              <a:buChar char="q"/>
            </a:pPr>
            <a:r>
              <a:rPr lang="en-US" altLang="en-US" sz="3200" b="1" i="1">
                <a:latin typeface="VNI-Souvir" pitchFamily="2" charset="0"/>
              </a:rPr>
              <a:t>Taäp hôïp caùc phoái hôïp khaùc nhau giöõa caùc YTSX </a:t>
            </a:r>
          </a:p>
          <a:p>
            <a:pPr lvl="2" eaLnBrk="1" hangingPunct="1">
              <a:lnSpc>
                <a:spcPct val="90000"/>
              </a:lnSpc>
            </a:pPr>
            <a:r>
              <a:rPr lang="en-US" altLang="en-US" sz="3200" b="1" i="1">
                <a:latin typeface="VNI-Souvir" pitchFamily="2" charset="0"/>
              </a:rPr>
              <a:t>Maø DN coù khaû naêng thöïc hieän</a:t>
            </a:r>
          </a:p>
          <a:p>
            <a:pPr lvl="2" eaLnBrk="1" hangingPunct="1">
              <a:lnSpc>
                <a:spcPct val="90000"/>
              </a:lnSpc>
            </a:pPr>
            <a:r>
              <a:rPr lang="en-US" altLang="en-US" sz="3200" b="1" i="1">
                <a:latin typeface="VNI-Souvir" pitchFamily="2" charset="0"/>
              </a:rPr>
              <a:t> Vôùi cuøng moät möùc chi phí</a:t>
            </a:r>
          </a:p>
          <a:p>
            <a:pPr lvl="2" eaLnBrk="1" hangingPunct="1">
              <a:lnSpc>
                <a:spcPct val="90000"/>
              </a:lnSpc>
            </a:pPr>
            <a:r>
              <a:rPr lang="en-US" altLang="en-US" sz="3200" b="1" i="1">
                <a:latin typeface="VNI-Souvir" pitchFamily="2" charset="0"/>
              </a:rPr>
              <a:t> Vaø giaù YTSX ñaõ cho</a:t>
            </a:r>
            <a:r>
              <a:rPr lang="en-US" altLang="en-US" sz="3200">
                <a:latin typeface="VNI-Souvir" pitchFamily="2" charset="0"/>
              </a:rPr>
              <a:t>. </a:t>
            </a:r>
          </a:p>
          <a:p>
            <a:pPr eaLnBrk="1" hangingPunct="1">
              <a:lnSpc>
                <a:spcPct val="90000"/>
              </a:lnSpc>
            </a:pPr>
            <a:endParaRPr lang="en-US" altLang="en-US" sz="3200">
              <a:latin typeface="VNI-Souvir" pitchFamily="2"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8" presetClass="entr" presetSubtype="16" fill="hold" nodeType="clickEffect">
                                  <p:stCondLst>
                                    <p:cond delay="0"/>
                                  </p:stCondLst>
                                  <p:childTnLst>
                                    <p:set>
                                      <p:cBhvr>
                                        <p:cTn id="6" dur="1" fill="hold">
                                          <p:stCondLst>
                                            <p:cond delay="0"/>
                                          </p:stCondLst>
                                        </p:cTn>
                                        <p:tgtEl>
                                          <p:spTgt spid="130051">
                                            <p:txEl>
                                              <p:pRg st="1" end="1"/>
                                            </p:txEl>
                                          </p:spTgt>
                                        </p:tgtEl>
                                        <p:attrNameLst>
                                          <p:attrName>style.visibility</p:attrName>
                                        </p:attrNameLst>
                                      </p:cBhvr>
                                      <p:to>
                                        <p:strVal val="visible"/>
                                      </p:to>
                                    </p:set>
                                    <p:animEffect transition="in" filter="diamond(in)">
                                      <p:cBhvr>
                                        <p:cTn id="7" dur="500"/>
                                        <p:tgtEl>
                                          <p:spTgt spid="130051">
                                            <p:txEl>
                                              <p:pRg st="1" end="1"/>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8" presetClass="entr" presetSubtype="16" fill="hold" nodeType="clickEffect">
                                  <p:stCondLst>
                                    <p:cond delay="0"/>
                                  </p:stCondLst>
                                  <p:childTnLst>
                                    <p:set>
                                      <p:cBhvr>
                                        <p:cTn id="11" dur="1" fill="hold">
                                          <p:stCondLst>
                                            <p:cond delay="0"/>
                                          </p:stCondLst>
                                        </p:cTn>
                                        <p:tgtEl>
                                          <p:spTgt spid="130051">
                                            <p:txEl>
                                              <p:pRg st="2" end="2"/>
                                            </p:txEl>
                                          </p:spTgt>
                                        </p:tgtEl>
                                        <p:attrNameLst>
                                          <p:attrName>style.visibility</p:attrName>
                                        </p:attrNameLst>
                                      </p:cBhvr>
                                      <p:to>
                                        <p:strVal val="visible"/>
                                      </p:to>
                                    </p:set>
                                    <p:animEffect transition="in" filter="diamond(in)">
                                      <p:cBhvr>
                                        <p:cTn id="12" dur="500"/>
                                        <p:tgtEl>
                                          <p:spTgt spid="130051">
                                            <p:txEl>
                                              <p:pRg st="2" end="2"/>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2" presetClass="entr" presetSubtype="4" fill="hold" nodeType="clickEffect">
                                  <p:stCondLst>
                                    <p:cond delay="0"/>
                                  </p:stCondLst>
                                  <p:childTnLst>
                                    <p:set>
                                      <p:cBhvr>
                                        <p:cTn id="16" dur="1" fill="hold">
                                          <p:stCondLst>
                                            <p:cond delay="0"/>
                                          </p:stCondLst>
                                        </p:cTn>
                                        <p:tgtEl>
                                          <p:spTgt spid="130051">
                                            <p:txEl>
                                              <p:pRg st="3" end="3"/>
                                            </p:txEl>
                                          </p:spTgt>
                                        </p:tgtEl>
                                        <p:attrNameLst>
                                          <p:attrName>style.visibility</p:attrName>
                                        </p:attrNameLst>
                                      </p:cBhvr>
                                      <p:to>
                                        <p:strVal val="visible"/>
                                      </p:to>
                                    </p:set>
                                    <p:anim calcmode="lin" valueType="num">
                                      <p:cBhvr additive="base">
                                        <p:cTn id="17" dur="500" fill="hold"/>
                                        <p:tgtEl>
                                          <p:spTgt spid="130051">
                                            <p:txEl>
                                              <p:pRg st="3" end="3"/>
                                            </p:txEl>
                                          </p:spTgt>
                                        </p:tgtEl>
                                        <p:attrNameLst>
                                          <p:attrName>ppt_x</p:attrName>
                                        </p:attrNameLst>
                                      </p:cBhvr>
                                      <p:tavLst>
                                        <p:tav tm="0">
                                          <p:val>
                                            <p:strVal val="#ppt_x"/>
                                          </p:val>
                                        </p:tav>
                                        <p:tav tm="100000">
                                          <p:val>
                                            <p:strVal val="#ppt_x"/>
                                          </p:val>
                                        </p:tav>
                                      </p:tavLst>
                                    </p:anim>
                                    <p:anim calcmode="lin" valueType="num">
                                      <p:cBhvr additive="base">
                                        <p:cTn id="18" dur="500" fill="hold"/>
                                        <p:tgtEl>
                                          <p:spTgt spid="130051">
                                            <p:txEl>
                                              <p:pRg st="3" end="3"/>
                                            </p:txEl>
                                          </p:spTgt>
                                        </p:tgtEl>
                                        <p:attrNameLst>
                                          <p:attrName>ppt_y</p:attrName>
                                        </p:attrNameLst>
                                      </p:cBhvr>
                                      <p:tavLst>
                                        <p:tav tm="0">
                                          <p:val>
                                            <p:strVal val="1+#ppt_h/2"/>
                                          </p:val>
                                        </p:tav>
                                        <p:tav tm="100000">
                                          <p:val>
                                            <p:strVal val="#ppt_y"/>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8" presetClass="entr" presetSubtype="16" fill="hold" nodeType="clickEffect">
                                  <p:stCondLst>
                                    <p:cond delay="0"/>
                                  </p:stCondLst>
                                  <p:childTnLst>
                                    <p:set>
                                      <p:cBhvr>
                                        <p:cTn id="22" dur="1" fill="hold">
                                          <p:stCondLst>
                                            <p:cond delay="0"/>
                                          </p:stCondLst>
                                        </p:cTn>
                                        <p:tgtEl>
                                          <p:spTgt spid="130051">
                                            <p:txEl>
                                              <p:pRg st="4" end="4"/>
                                            </p:txEl>
                                          </p:spTgt>
                                        </p:tgtEl>
                                        <p:attrNameLst>
                                          <p:attrName>style.visibility</p:attrName>
                                        </p:attrNameLst>
                                      </p:cBhvr>
                                      <p:to>
                                        <p:strVal val="visible"/>
                                      </p:to>
                                    </p:set>
                                    <p:animEffect transition="in" filter="diamond(in)">
                                      <p:cBhvr>
                                        <p:cTn id="23" dur="500"/>
                                        <p:tgtEl>
                                          <p:spTgt spid="130051">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2" name="Rectangle 2">
            <a:extLst>
              <a:ext uri="{FF2B5EF4-FFF2-40B4-BE49-F238E27FC236}">
                <a16:creationId xmlns:a16="http://schemas.microsoft.com/office/drawing/2014/main" id="{4287DE4E-DB51-C4D4-9038-610DF1FD0CDE}"/>
              </a:ext>
            </a:extLst>
          </p:cNvPr>
          <p:cNvSpPr>
            <a:spLocks noGrp="1" noChangeArrowheads="1"/>
          </p:cNvSpPr>
          <p:nvPr>
            <p:ph type="title"/>
          </p:nvPr>
        </p:nvSpPr>
        <p:spPr>
          <a:xfrm>
            <a:off x="1981200" y="838201"/>
            <a:ext cx="8001000" cy="1216025"/>
          </a:xfrm>
        </p:spPr>
        <p:txBody>
          <a:bodyPr>
            <a:normAutofit/>
          </a:bodyPr>
          <a:lstStyle/>
          <a:p>
            <a:pPr eaLnBrk="1" hangingPunct="1"/>
            <a:r>
              <a:rPr lang="en-US" altLang="en-US" sz="3600" b="1" i="1" dirty="0">
                <a:latin typeface="VNI-Souvir" pitchFamily="2" charset="0"/>
                <a:sym typeface="Symbol" panose="05050102010706020507" pitchFamily="18" charset="2"/>
              </a:rPr>
              <a:t></a:t>
            </a:r>
            <a:r>
              <a:rPr lang="en-US" altLang="en-US" sz="3600" b="1" i="1" dirty="0">
                <a:latin typeface="VNI-Souvir" pitchFamily="2" charset="0"/>
              </a:rPr>
              <a:t>. </a:t>
            </a:r>
            <a:r>
              <a:rPr lang="en-US" altLang="en-US" sz="3600" b="1" i="1" dirty="0" err="1">
                <a:latin typeface="VNI-Souvir" pitchFamily="2" charset="0"/>
              </a:rPr>
              <a:t>Ñöôøng</a:t>
            </a:r>
            <a:r>
              <a:rPr lang="en-US" altLang="en-US" sz="3600" b="1" i="1" dirty="0">
                <a:latin typeface="VNI-Souvir" pitchFamily="2" charset="0"/>
              </a:rPr>
              <a:t> </a:t>
            </a:r>
            <a:r>
              <a:rPr lang="en-US" altLang="en-US" sz="3600" b="1" i="1" dirty="0" err="1">
                <a:latin typeface="VNI-Souvir" pitchFamily="2" charset="0"/>
              </a:rPr>
              <a:t>ñaúng</a:t>
            </a:r>
            <a:r>
              <a:rPr lang="en-US" altLang="en-US" sz="3600" b="1" i="1" dirty="0">
                <a:latin typeface="VNI-Souvir" pitchFamily="2" charset="0"/>
              </a:rPr>
              <a:t> </a:t>
            </a:r>
            <a:r>
              <a:rPr lang="en-US" altLang="en-US" sz="3600" b="1" i="1" dirty="0" err="1">
                <a:latin typeface="VNI-Souvir" pitchFamily="2" charset="0"/>
              </a:rPr>
              <a:t>phí</a:t>
            </a:r>
            <a:r>
              <a:rPr lang="en-US" altLang="en-US" sz="3600" b="1" i="1" dirty="0">
                <a:latin typeface="VNI-Souvir" pitchFamily="2" charset="0"/>
              </a:rPr>
              <a:t>:</a:t>
            </a:r>
            <a:r>
              <a:rPr lang="en-US" altLang="en-US" sz="3600" dirty="0">
                <a:latin typeface="VNI-Souvir" pitchFamily="2" charset="0"/>
              </a:rPr>
              <a:t> </a:t>
            </a:r>
            <a:br>
              <a:rPr lang="en-US" altLang="en-US" sz="3600" dirty="0">
                <a:latin typeface="VNI-Souvir" pitchFamily="2" charset="0"/>
              </a:rPr>
            </a:br>
            <a:endParaRPr lang="en-US" altLang="en-US" sz="3600" dirty="0">
              <a:latin typeface="VNI-Souvir" pitchFamily="2" charset="0"/>
            </a:endParaRPr>
          </a:p>
        </p:txBody>
      </p:sp>
      <p:sp>
        <p:nvSpPr>
          <p:cNvPr id="131075" name="Rectangle 3">
            <a:extLst>
              <a:ext uri="{FF2B5EF4-FFF2-40B4-BE49-F238E27FC236}">
                <a16:creationId xmlns:a16="http://schemas.microsoft.com/office/drawing/2014/main" id="{0E85DF9C-3A6F-968C-C952-FD5E974245F3}"/>
              </a:ext>
            </a:extLst>
          </p:cNvPr>
          <p:cNvSpPr>
            <a:spLocks noGrp="1" noChangeArrowheads="1"/>
          </p:cNvSpPr>
          <p:nvPr>
            <p:ph type="body" idx="1"/>
          </p:nvPr>
        </p:nvSpPr>
        <p:spPr/>
        <p:txBody>
          <a:bodyPr>
            <a:normAutofit/>
          </a:bodyPr>
          <a:lstStyle/>
          <a:p>
            <a:pPr eaLnBrk="1" hangingPunct="1">
              <a:lnSpc>
                <a:spcPct val="90000"/>
              </a:lnSpc>
            </a:pPr>
            <a:r>
              <a:rPr lang="en-US" altLang="en-US" sz="3600">
                <a:latin typeface="VNI-Souvir" pitchFamily="2" charset="0"/>
              </a:rPr>
              <a:t>Phöông trình ñöôøng ñaúng phí coù daïng: </a:t>
            </a:r>
          </a:p>
          <a:p>
            <a:pPr eaLnBrk="1" hangingPunct="1">
              <a:lnSpc>
                <a:spcPct val="90000"/>
              </a:lnSpc>
            </a:pPr>
            <a:r>
              <a:rPr lang="en-US" altLang="en-US" sz="3600">
                <a:latin typeface="VNI-Souvir" pitchFamily="2" charset="0"/>
              </a:rPr>
              <a:t>K. P</a:t>
            </a:r>
            <a:r>
              <a:rPr lang="en-US" altLang="en-US" sz="3600" baseline="-25000">
                <a:latin typeface="VNI-Souvir" pitchFamily="2" charset="0"/>
              </a:rPr>
              <a:t>K</a:t>
            </a:r>
            <a:r>
              <a:rPr lang="en-US" altLang="en-US" sz="3600">
                <a:latin typeface="VNI-Souvir" pitchFamily="2" charset="0"/>
              </a:rPr>
              <a:t> +L. P</a:t>
            </a:r>
            <a:r>
              <a:rPr lang="en-US" altLang="en-US" sz="3600" baseline="-25000">
                <a:latin typeface="VNI-Souvir" pitchFamily="2" charset="0"/>
              </a:rPr>
              <a:t>L</a:t>
            </a:r>
            <a:r>
              <a:rPr lang="en-US" altLang="en-US" sz="3600">
                <a:latin typeface="VNI-Souvir" pitchFamily="2" charset="0"/>
              </a:rPr>
              <a:t> =  TC 		(1)</a:t>
            </a:r>
          </a:p>
          <a:p>
            <a:pPr eaLnBrk="1" hangingPunct="1">
              <a:lnSpc>
                <a:spcPct val="90000"/>
              </a:lnSpc>
            </a:pPr>
            <a:endParaRPr lang="en-US" altLang="en-US" sz="3600">
              <a:latin typeface="VNI-Souvir" pitchFamily="2" charset="0"/>
            </a:endParaRPr>
          </a:p>
          <a:p>
            <a:pPr eaLnBrk="1" hangingPunct="1">
              <a:lnSpc>
                <a:spcPct val="90000"/>
              </a:lnSpc>
            </a:pPr>
            <a:endParaRPr lang="en-US" altLang="en-US" sz="3600">
              <a:latin typeface="VNI-Souvir" pitchFamily="2" charset="0"/>
            </a:endParaRPr>
          </a:p>
          <a:p>
            <a:pPr eaLnBrk="1" hangingPunct="1">
              <a:lnSpc>
                <a:spcPct val="90000"/>
              </a:lnSpc>
            </a:pPr>
            <a:r>
              <a:rPr lang="en-US" altLang="en-US" sz="3600">
                <a:latin typeface="VNI-Souvir" pitchFamily="2" charset="0"/>
              </a:rPr>
              <a:t>Ñoä doác cuûa ñöôøng ñaúng phí (- P</a:t>
            </a:r>
            <a:r>
              <a:rPr lang="en-US" altLang="en-US" sz="3600" baseline="-25000">
                <a:latin typeface="VNI-Souvir" pitchFamily="2" charset="0"/>
              </a:rPr>
              <a:t>L</a:t>
            </a:r>
            <a:r>
              <a:rPr lang="en-US" altLang="en-US" sz="3600">
                <a:latin typeface="VNI-Souvir" pitchFamily="2" charset="0"/>
              </a:rPr>
              <a:t> / P</a:t>
            </a:r>
            <a:r>
              <a:rPr lang="en-US" altLang="en-US" sz="3600" baseline="-25000">
                <a:latin typeface="VNI-Souvir" pitchFamily="2" charset="0"/>
              </a:rPr>
              <a:t>K</a:t>
            </a:r>
            <a:r>
              <a:rPr lang="en-US" altLang="en-US" sz="3600">
                <a:latin typeface="VNI-Souvir" pitchFamily="2" charset="0"/>
              </a:rPr>
              <a:t> ) laø tyû giaù giöõa 2 YTSX</a:t>
            </a:r>
          </a:p>
          <a:p>
            <a:pPr lvl="1" eaLnBrk="1" hangingPunct="1">
              <a:lnSpc>
                <a:spcPct val="90000"/>
              </a:lnSpc>
              <a:buFont typeface="Wingdings" panose="05000000000000000000" pitchFamily="2" charset="2"/>
              <a:buNone/>
            </a:pPr>
            <a:r>
              <a:rPr lang="en-US" altLang="en-US" sz="3600">
                <a:latin typeface="VNI-Souvir" pitchFamily="2" charset="0"/>
              </a:rPr>
              <a:t> </a:t>
            </a:r>
          </a:p>
        </p:txBody>
      </p:sp>
      <p:graphicFrame>
        <p:nvGraphicFramePr>
          <p:cNvPr id="131076" name="Object 4">
            <a:extLst>
              <a:ext uri="{FF2B5EF4-FFF2-40B4-BE49-F238E27FC236}">
                <a16:creationId xmlns:a16="http://schemas.microsoft.com/office/drawing/2014/main" id="{3C05B55C-8FFC-6B84-B609-8915FB119460}"/>
              </a:ext>
            </a:extLst>
          </p:cNvPr>
          <p:cNvGraphicFramePr>
            <a:graphicFrameLocks noGrp="1" noChangeAspect="1"/>
          </p:cNvGraphicFramePr>
          <p:nvPr>
            <p:ph sz="half" idx="4294967295"/>
          </p:nvPr>
        </p:nvGraphicFramePr>
        <p:xfrm>
          <a:off x="4114801" y="2971801"/>
          <a:ext cx="2589213" cy="1065213"/>
        </p:xfrm>
        <a:graphic>
          <a:graphicData uri="http://schemas.openxmlformats.org/presentationml/2006/ole">
            <mc:AlternateContent xmlns:mc="http://schemas.openxmlformats.org/markup-compatibility/2006">
              <mc:Choice xmlns:v="urn:schemas-microsoft-com:vml" Requires="v">
                <p:oleObj name="Equation" r:id="rId2" imgW="1180588" imgH="482391" progId="Equation.3">
                  <p:embed/>
                </p:oleObj>
              </mc:Choice>
              <mc:Fallback>
                <p:oleObj name="Equation" r:id="rId2" imgW="1180588" imgH="482391" progId="Equation.3">
                  <p:embed/>
                  <p:pic>
                    <p:nvPicPr>
                      <p:cNvPr id="131076" name="Object 4">
                        <a:extLst>
                          <a:ext uri="{FF2B5EF4-FFF2-40B4-BE49-F238E27FC236}">
                            <a16:creationId xmlns:a16="http://schemas.microsoft.com/office/drawing/2014/main" id="{3C05B55C-8FFC-6B84-B609-8915FB11946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114801" y="2971801"/>
                        <a:ext cx="2589213" cy="106521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8" presetClass="entr" presetSubtype="16" fill="hold" nodeType="clickEffect">
                                  <p:stCondLst>
                                    <p:cond delay="0"/>
                                  </p:stCondLst>
                                  <p:childTnLst>
                                    <p:set>
                                      <p:cBhvr>
                                        <p:cTn id="6" dur="1" fill="hold">
                                          <p:stCondLst>
                                            <p:cond delay="0"/>
                                          </p:stCondLst>
                                        </p:cTn>
                                        <p:tgtEl>
                                          <p:spTgt spid="131075">
                                            <p:txEl>
                                              <p:pRg st="0" end="0"/>
                                            </p:txEl>
                                          </p:spTgt>
                                        </p:tgtEl>
                                        <p:attrNameLst>
                                          <p:attrName>style.visibility</p:attrName>
                                        </p:attrNameLst>
                                      </p:cBhvr>
                                      <p:to>
                                        <p:strVal val="visible"/>
                                      </p:to>
                                    </p:set>
                                    <p:animEffect transition="in" filter="diamond(in)">
                                      <p:cBhvr>
                                        <p:cTn id="7" dur="500"/>
                                        <p:tgtEl>
                                          <p:spTgt spid="131075">
                                            <p:txEl>
                                              <p:pRg st="0" end="0"/>
                                            </p:txEl>
                                          </p:spTgt>
                                        </p:tgtEl>
                                      </p:cBhvr>
                                    </p:animEffect>
                                  </p:childTnLst>
                                </p:cTn>
                              </p:par>
                              <p:par>
                                <p:cTn id="8" presetID="8" presetClass="entr" presetSubtype="16" fill="hold" nodeType="withEffect">
                                  <p:stCondLst>
                                    <p:cond delay="0"/>
                                  </p:stCondLst>
                                  <p:childTnLst>
                                    <p:set>
                                      <p:cBhvr>
                                        <p:cTn id="9" dur="1" fill="hold">
                                          <p:stCondLst>
                                            <p:cond delay="0"/>
                                          </p:stCondLst>
                                        </p:cTn>
                                        <p:tgtEl>
                                          <p:spTgt spid="131075">
                                            <p:txEl>
                                              <p:pRg st="1" end="1"/>
                                            </p:txEl>
                                          </p:spTgt>
                                        </p:tgtEl>
                                        <p:attrNameLst>
                                          <p:attrName>style.visibility</p:attrName>
                                        </p:attrNameLst>
                                      </p:cBhvr>
                                      <p:to>
                                        <p:strVal val="visible"/>
                                      </p:to>
                                    </p:set>
                                    <p:animEffect transition="in" filter="diamond(in)">
                                      <p:cBhvr>
                                        <p:cTn id="10" dur="500"/>
                                        <p:tgtEl>
                                          <p:spTgt spid="131075">
                                            <p:txEl>
                                              <p:pRg st="1" end="1"/>
                                            </p:txEl>
                                          </p:spTgt>
                                        </p:tgtEl>
                                      </p:cBhvr>
                                    </p:animEffect>
                                  </p:childTnLst>
                                </p:cTn>
                              </p:par>
                            </p:childTnLst>
                          </p:cTn>
                        </p:par>
                      </p:childTnLst>
                    </p:cTn>
                  </p:par>
                  <p:par>
                    <p:cTn id="11" fill="hold" nodeType="clickPar">
                      <p:stCondLst>
                        <p:cond delay="indefinite"/>
                      </p:stCondLst>
                      <p:childTnLst>
                        <p:par>
                          <p:cTn id="12" fill="hold" nodeType="withGroup">
                            <p:stCondLst>
                              <p:cond delay="0"/>
                            </p:stCondLst>
                            <p:childTnLst>
                              <p:par>
                                <p:cTn id="13" presetID="8" presetClass="entr" presetSubtype="16" fill="hold" nodeType="clickEffect">
                                  <p:stCondLst>
                                    <p:cond delay="0"/>
                                  </p:stCondLst>
                                  <p:childTnLst>
                                    <p:set>
                                      <p:cBhvr>
                                        <p:cTn id="14" dur="1" fill="hold">
                                          <p:stCondLst>
                                            <p:cond delay="0"/>
                                          </p:stCondLst>
                                        </p:cTn>
                                        <p:tgtEl>
                                          <p:spTgt spid="131076"/>
                                        </p:tgtEl>
                                        <p:attrNameLst>
                                          <p:attrName>style.visibility</p:attrName>
                                        </p:attrNameLst>
                                      </p:cBhvr>
                                      <p:to>
                                        <p:strVal val="visible"/>
                                      </p:to>
                                    </p:set>
                                    <p:animEffect transition="in" filter="diamond(in)">
                                      <p:cBhvr>
                                        <p:cTn id="15" dur="500"/>
                                        <p:tgtEl>
                                          <p:spTgt spid="131076"/>
                                        </p:tgtEl>
                                      </p:cBhvr>
                                    </p:animEffect>
                                  </p:childTnLst>
                                </p:cTn>
                              </p:par>
                            </p:childTnLst>
                          </p:cTn>
                        </p:par>
                      </p:childTnLst>
                    </p:cTn>
                  </p:par>
                  <p:par>
                    <p:cTn id="16" fill="hold" nodeType="clickPar">
                      <p:stCondLst>
                        <p:cond delay="indefinite"/>
                      </p:stCondLst>
                      <p:childTnLst>
                        <p:par>
                          <p:cTn id="17" fill="hold" nodeType="withGroup">
                            <p:stCondLst>
                              <p:cond delay="0"/>
                            </p:stCondLst>
                            <p:childTnLst>
                              <p:par>
                                <p:cTn id="18" presetID="8" presetClass="entr" presetSubtype="16" fill="hold" nodeType="clickEffect">
                                  <p:stCondLst>
                                    <p:cond delay="0"/>
                                  </p:stCondLst>
                                  <p:childTnLst>
                                    <p:set>
                                      <p:cBhvr>
                                        <p:cTn id="19" dur="1" fill="hold">
                                          <p:stCondLst>
                                            <p:cond delay="0"/>
                                          </p:stCondLst>
                                        </p:cTn>
                                        <p:tgtEl>
                                          <p:spTgt spid="131075">
                                            <p:txEl>
                                              <p:pRg st="4" end="4"/>
                                            </p:txEl>
                                          </p:spTgt>
                                        </p:tgtEl>
                                        <p:attrNameLst>
                                          <p:attrName>style.visibility</p:attrName>
                                        </p:attrNameLst>
                                      </p:cBhvr>
                                      <p:to>
                                        <p:strVal val="visible"/>
                                      </p:to>
                                    </p:set>
                                    <p:animEffect transition="in" filter="diamond(in)">
                                      <p:cBhvr>
                                        <p:cTn id="20" dur="500"/>
                                        <p:tgtEl>
                                          <p:spTgt spid="131075">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6" name="Line 2">
            <a:extLst>
              <a:ext uri="{FF2B5EF4-FFF2-40B4-BE49-F238E27FC236}">
                <a16:creationId xmlns:a16="http://schemas.microsoft.com/office/drawing/2014/main" id="{0C7F74AF-B21C-39B3-A175-55B9FC51A875}"/>
              </a:ext>
            </a:extLst>
          </p:cNvPr>
          <p:cNvSpPr>
            <a:spLocks noChangeShapeType="1"/>
          </p:cNvSpPr>
          <p:nvPr/>
        </p:nvSpPr>
        <p:spPr bwMode="auto">
          <a:xfrm>
            <a:off x="3352800" y="1219200"/>
            <a:ext cx="0" cy="37338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7347" name="Line 3">
            <a:extLst>
              <a:ext uri="{FF2B5EF4-FFF2-40B4-BE49-F238E27FC236}">
                <a16:creationId xmlns:a16="http://schemas.microsoft.com/office/drawing/2014/main" id="{90E0E1BF-6725-3BEA-7902-9B8977B1F159}"/>
              </a:ext>
            </a:extLst>
          </p:cNvPr>
          <p:cNvSpPr>
            <a:spLocks noChangeShapeType="1"/>
          </p:cNvSpPr>
          <p:nvPr/>
        </p:nvSpPr>
        <p:spPr bwMode="auto">
          <a:xfrm>
            <a:off x="3352800" y="4953000"/>
            <a:ext cx="46482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51556" name="Line 4">
            <a:extLst>
              <a:ext uri="{FF2B5EF4-FFF2-40B4-BE49-F238E27FC236}">
                <a16:creationId xmlns:a16="http://schemas.microsoft.com/office/drawing/2014/main" id="{DA16F453-8908-9EA2-8463-B1A5947DAF52}"/>
              </a:ext>
            </a:extLst>
          </p:cNvPr>
          <p:cNvSpPr>
            <a:spLocks noChangeShapeType="1"/>
          </p:cNvSpPr>
          <p:nvPr/>
        </p:nvSpPr>
        <p:spPr bwMode="auto">
          <a:xfrm>
            <a:off x="3352800" y="2057400"/>
            <a:ext cx="3352800" cy="2895600"/>
          </a:xfrm>
          <a:prstGeom prst="line">
            <a:avLst/>
          </a:prstGeom>
          <a:noFill/>
          <a:ln w="571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7349" name="Text Box 5">
            <a:extLst>
              <a:ext uri="{FF2B5EF4-FFF2-40B4-BE49-F238E27FC236}">
                <a16:creationId xmlns:a16="http://schemas.microsoft.com/office/drawing/2014/main" id="{0C8D9524-F1F8-7451-BC18-A39D4740EB53}"/>
              </a:ext>
            </a:extLst>
          </p:cNvPr>
          <p:cNvSpPr txBox="1">
            <a:spLocks noChangeArrowheads="1"/>
          </p:cNvSpPr>
          <p:nvPr/>
        </p:nvSpPr>
        <p:spPr bwMode="auto">
          <a:xfrm>
            <a:off x="2819400" y="4876801"/>
            <a:ext cx="53340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pPr>
              <a:spcBef>
                <a:spcPct val="50000"/>
              </a:spcBef>
            </a:pPr>
            <a:r>
              <a:rPr lang="en-US" altLang="en-US" sz="2800">
                <a:latin typeface="VNI-Times" pitchFamily="2" charset="0"/>
              </a:rPr>
              <a:t>O</a:t>
            </a:r>
          </a:p>
        </p:txBody>
      </p:sp>
      <p:sp>
        <p:nvSpPr>
          <p:cNvPr id="57350" name="Text Box 6">
            <a:extLst>
              <a:ext uri="{FF2B5EF4-FFF2-40B4-BE49-F238E27FC236}">
                <a16:creationId xmlns:a16="http://schemas.microsoft.com/office/drawing/2014/main" id="{74747FE1-889A-C32C-9A59-0F35B0AFB074}"/>
              </a:ext>
            </a:extLst>
          </p:cNvPr>
          <p:cNvSpPr txBox="1">
            <a:spLocks noChangeArrowheads="1"/>
          </p:cNvSpPr>
          <p:nvPr/>
        </p:nvSpPr>
        <p:spPr bwMode="auto">
          <a:xfrm>
            <a:off x="2819400" y="990601"/>
            <a:ext cx="53340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pPr>
              <a:spcBef>
                <a:spcPct val="50000"/>
              </a:spcBef>
            </a:pPr>
            <a:r>
              <a:rPr lang="en-US" altLang="en-US" sz="2800" b="1">
                <a:latin typeface="VNI-Times" pitchFamily="2" charset="0"/>
              </a:rPr>
              <a:t>K</a:t>
            </a:r>
          </a:p>
        </p:txBody>
      </p:sp>
      <p:sp>
        <p:nvSpPr>
          <p:cNvPr id="57351" name="Text Box 7">
            <a:extLst>
              <a:ext uri="{FF2B5EF4-FFF2-40B4-BE49-F238E27FC236}">
                <a16:creationId xmlns:a16="http://schemas.microsoft.com/office/drawing/2014/main" id="{723B64A2-10B5-2ABF-509B-E6CDF62F3C25}"/>
              </a:ext>
            </a:extLst>
          </p:cNvPr>
          <p:cNvSpPr txBox="1">
            <a:spLocks noChangeArrowheads="1"/>
          </p:cNvSpPr>
          <p:nvPr/>
        </p:nvSpPr>
        <p:spPr bwMode="auto">
          <a:xfrm>
            <a:off x="6781800" y="4267201"/>
            <a:ext cx="53340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pPr>
              <a:spcBef>
                <a:spcPct val="50000"/>
              </a:spcBef>
            </a:pPr>
            <a:r>
              <a:rPr lang="en-US" altLang="en-US" sz="2800" b="1">
                <a:latin typeface="VNI-Times" pitchFamily="2" charset="0"/>
              </a:rPr>
              <a:t>N</a:t>
            </a:r>
          </a:p>
        </p:txBody>
      </p:sp>
      <p:sp>
        <p:nvSpPr>
          <p:cNvPr id="57352" name="Text Box 8">
            <a:extLst>
              <a:ext uri="{FF2B5EF4-FFF2-40B4-BE49-F238E27FC236}">
                <a16:creationId xmlns:a16="http://schemas.microsoft.com/office/drawing/2014/main" id="{DB8AC913-B8A2-C90D-E42F-38A83049B554}"/>
              </a:ext>
            </a:extLst>
          </p:cNvPr>
          <p:cNvSpPr txBox="1">
            <a:spLocks noChangeArrowheads="1"/>
          </p:cNvSpPr>
          <p:nvPr/>
        </p:nvSpPr>
        <p:spPr bwMode="auto">
          <a:xfrm>
            <a:off x="8229600" y="4724401"/>
            <a:ext cx="53340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pPr>
              <a:spcBef>
                <a:spcPct val="50000"/>
              </a:spcBef>
            </a:pPr>
            <a:r>
              <a:rPr lang="en-US" altLang="en-US" sz="2800" b="1">
                <a:latin typeface="VNI-Times" pitchFamily="2" charset="0"/>
              </a:rPr>
              <a:t>L</a:t>
            </a:r>
          </a:p>
        </p:txBody>
      </p:sp>
      <p:sp>
        <p:nvSpPr>
          <p:cNvPr id="151561" name="Text Box 9">
            <a:extLst>
              <a:ext uri="{FF2B5EF4-FFF2-40B4-BE49-F238E27FC236}">
                <a16:creationId xmlns:a16="http://schemas.microsoft.com/office/drawing/2014/main" id="{86D133EA-180C-9F1C-3B89-91893B2581F0}"/>
              </a:ext>
            </a:extLst>
          </p:cNvPr>
          <p:cNvSpPr txBox="1">
            <a:spLocks noChangeArrowheads="1"/>
          </p:cNvSpPr>
          <p:nvPr/>
        </p:nvSpPr>
        <p:spPr bwMode="auto">
          <a:xfrm>
            <a:off x="3505200" y="1600201"/>
            <a:ext cx="53340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pPr>
              <a:spcBef>
                <a:spcPct val="50000"/>
              </a:spcBef>
            </a:pPr>
            <a:r>
              <a:rPr lang="en-US" altLang="en-US" sz="2800" b="1">
                <a:latin typeface="VNI-Times" pitchFamily="2" charset="0"/>
              </a:rPr>
              <a:t>M</a:t>
            </a:r>
          </a:p>
        </p:txBody>
      </p:sp>
      <p:sp>
        <p:nvSpPr>
          <p:cNvPr id="151562" name="Text Box 10">
            <a:extLst>
              <a:ext uri="{FF2B5EF4-FFF2-40B4-BE49-F238E27FC236}">
                <a16:creationId xmlns:a16="http://schemas.microsoft.com/office/drawing/2014/main" id="{387F78C0-203A-944F-B876-1B828E011AA3}"/>
              </a:ext>
            </a:extLst>
          </p:cNvPr>
          <p:cNvSpPr txBox="1">
            <a:spLocks noChangeArrowheads="1"/>
          </p:cNvSpPr>
          <p:nvPr/>
        </p:nvSpPr>
        <p:spPr bwMode="auto">
          <a:xfrm>
            <a:off x="1905000" y="1981201"/>
            <a:ext cx="137160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pPr>
              <a:spcBef>
                <a:spcPct val="50000"/>
              </a:spcBef>
            </a:pPr>
            <a:r>
              <a:rPr lang="en-US" altLang="en-US" sz="2800" b="1">
                <a:latin typeface="VNI-Times" pitchFamily="2" charset="0"/>
              </a:rPr>
              <a:t>TC/P</a:t>
            </a:r>
            <a:r>
              <a:rPr lang="en-US" altLang="en-US" sz="2800" b="1" baseline="-25000">
                <a:latin typeface="VNI-Times" pitchFamily="2" charset="0"/>
              </a:rPr>
              <a:t>K</a:t>
            </a:r>
          </a:p>
        </p:txBody>
      </p:sp>
      <p:sp>
        <p:nvSpPr>
          <p:cNvPr id="151563" name="Text Box 11">
            <a:extLst>
              <a:ext uri="{FF2B5EF4-FFF2-40B4-BE49-F238E27FC236}">
                <a16:creationId xmlns:a16="http://schemas.microsoft.com/office/drawing/2014/main" id="{4F7661CD-A971-F2D1-4296-795B8538953F}"/>
              </a:ext>
            </a:extLst>
          </p:cNvPr>
          <p:cNvSpPr txBox="1">
            <a:spLocks noChangeArrowheads="1"/>
          </p:cNvSpPr>
          <p:nvPr/>
        </p:nvSpPr>
        <p:spPr bwMode="auto">
          <a:xfrm>
            <a:off x="6934200" y="990600"/>
            <a:ext cx="3429000" cy="579438"/>
          </a:xfrm>
          <a:prstGeom prst="rect">
            <a:avLst/>
          </a:prstGeom>
          <a:noFill/>
          <a:ln>
            <a:noFill/>
          </a:ln>
          <a:effectLst/>
        </p:spPr>
        <p:txBody>
          <a:bodyPr>
            <a:spAutoFit/>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pPr>
              <a:spcBef>
                <a:spcPct val="50000"/>
              </a:spcBef>
            </a:pPr>
            <a:r>
              <a:rPr lang="en-US" altLang="en-US" sz="3200" b="1" dirty="0" err="1">
                <a:solidFill>
                  <a:srgbClr val="FF0000"/>
                </a:solidFill>
                <a:latin typeface="VNI-Times" pitchFamily="2" charset="0"/>
              </a:rPr>
              <a:t>Ñoä</a:t>
            </a:r>
            <a:r>
              <a:rPr lang="en-US" altLang="en-US" sz="3200" b="1" dirty="0">
                <a:solidFill>
                  <a:srgbClr val="FF0000"/>
                </a:solidFill>
                <a:latin typeface="VNI-Times" pitchFamily="2" charset="0"/>
              </a:rPr>
              <a:t> </a:t>
            </a:r>
            <a:r>
              <a:rPr lang="en-US" altLang="en-US" sz="3200" b="1" dirty="0" err="1">
                <a:solidFill>
                  <a:srgbClr val="FF0000"/>
                </a:solidFill>
                <a:latin typeface="VNI-Times" pitchFamily="2" charset="0"/>
              </a:rPr>
              <a:t>doác</a:t>
            </a:r>
            <a:r>
              <a:rPr lang="en-US" altLang="en-US" sz="3200" b="1" dirty="0">
                <a:solidFill>
                  <a:srgbClr val="FF0000"/>
                </a:solidFill>
                <a:latin typeface="VNI-Times" pitchFamily="2" charset="0"/>
              </a:rPr>
              <a:t> = -P</a:t>
            </a:r>
            <a:r>
              <a:rPr lang="en-US" altLang="en-US" sz="3200" b="1" baseline="-25000" dirty="0">
                <a:solidFill>
                  <a:srgbClr val="FF0000"/>
                </a:solidFill>
                <a:latin typeface="VNI-Times" pitchFamily="2" charset="0"/>
              </a:rPr>
              <a:t>L</a:t>
            </a:r>
            <a:r>
              <a:rPr lang="en-US" altLang="en-US" sz="3200" b="1" dirty="0">
                <a:solidFill>
                  <a:srgbClr val="FF0000"/>
                </a:solidFill>
                <a:latin typeface="VNI-Times" pitchFamily="2" charset="0"/>
              </a:rPr>
              <a:t>/P</a:t>
            </a:r>
            <a:r>
              <a:rPr lang="en-US" altLang="en-US" sz="3200" b="1" baseline="-25000" dirty="0">
                <a:solidFill>
                  <a:srgbClr val="FF0000"/>
                </a:solidFill>
                <a:latin typeface="VNI-Times" pitchFamily="2" charset="0"/>
              </a:rPr>
              <a:t>K</a:t>
            </a:r>
          </a:p>
        </p:txBody>
      </p:sp>
      <p:sp>
        <p:nvSpPr>
          <p:cNvPr id="151564" name="Text Box 12">
            <a:extLst>
              <a:ext uri="{FF2B5EF4-FFF2-40B4-BE49-F238E27FC236}">
                <a16:creationId xmlns:a16="http://schemas.microsoft.com/office/drawing/2014/main" id="{F72AA166-96E6-4108-2AAB-A9F7F2FAC734}"/>
              </a:ext>
            </a:extLst>
          </p:cNvPr>
          <p:cNvSpPr txBox="1">
            <a:spLocks noChangeArrowheads="1"/>
          </p:cNvSpPr>
          <p:nvPr/>
        </p:nvSpPr>
        <p:spPr bwMode="auto">
          <a:xfrm>
            <a:off x="6324600" y="5105401"/>
            <a:ext cx="137160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pPr>
              <a:spcBef>
                <a:spcPct val="50000"/>
              </a:spcBef>
            </a:pPr>
            <a:r>
              <a:rPr lang="en-US" altLang="en-US" sz="2800" b="1">
                <a:latin typeface="VNI-Times" pitchFamily="2" charset="0"/>
              </a:rPr>
              <a:t>TC/P</a:t>
            </a:r>
            <a:r>
              <a:rPr lang="en-US" altLang="en-US" sz="2800" b="1" baseline="-25000">
                <a:latin typeface="VNI-Times" pitchFamily="2" charset="0"/>
              </a:rPr>
              <a:t>L</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nodeType="clickEffect">
                                  <p:stCondLst>
                                    <p:cond delay="0"/>
                                  </p:stCondLst>
                                  <p:childTnLst>
                                    <p:set>
                                      <p:cBhvr>
                                        <p:cTn id="6" dur="1" fill="hold">
                                          <p:stCondLst>
                                            <p:cond delay="0"/>
                                          </p:stCondLst>
                                        </p:cTn>
                                        <p:tgtEl>
                                          <p:spTgt spid="151564"/>
                                        </p:tgtEl>
                                        <p:attrNameLst>
                                          <p:attrName>style.visibility</p:attrName>
                                        </p:attrNameLst>
                                      </p:cBhvr>
                                      <p:to>
                                        <p:strVal val="visible"/>
                                      </p:to>
                                    </p:set>
                                    <p:anim calcmode="lin" valueType="num">
                                      <p:cBhvr additive="base">
                                        <p:cTn id="7" dur="500" fill="hold"/>
                                        <p:tgtEl>
                                          <p:spTgt spid="151564"/>
                                        </p:tgtEl>
                                        <p:attrNameLst>
                                          <p:attrName>ppt_x</p:attrName>
                                        </p:attrNameLst>
                                      </p:cBhvr>
                                      <p:tavLst>
                                        <p:tav tm="0">
                                          <p:val>
                                            <p:strVal val="#ppt_x"/>
                                          </p:val>
                                        </p:tav>
                                        <p:tav tm="100000">
                                          <p:val>
                                            <p:strVal val="#ppt_x"/>
                                          </p:val>
                                        </p:tav>
                                      </p:tavLst>
                                    </p:anim>
                                    <p:anim calcmode="lin" valueType="num">
                                      <p:cBhvr additive="base">
                                        <p:cTn id="8" dur="500" fill="hold"/>
                                        <p:tgtEl>
                                          <p:spTgt spid="151564"/>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151561"/>
                                        </p:tgtEl>
                                        <p:attrNameLst>
                                          <p:attrName>style.visibility</p:attrName>
                                        </p:attrNameLst>
                                      </p:cBhvr>
                                      <p:to>
                                        <p:strVal val="visible"/>
                                      </p:to>
                                    </p:set>
                                    <p:anim calcmode="lin" valueType="num">
                                      <p:cBhvr additive="base">
                                        <p:cTn id="13" dur="500" fill="hold"/>
                                        <p:tgtEl>
                                          <p:spTgt spid="151561"/>
                                        </p:tgtEl>
                                        <p:attrNameLst>
                                          <p:attrName>ppt_x</p:attrName>
                                        </p:attrNameLst>
                                      </p:cBhvr>
                                      <p:tavLst>
                                        <p:tav tm="0">
                                          <p:val>
                                            <p:strVal val="#ppt_x"/>
                                          </p:val>
                                        </p:tav>
                                        <p:tav tm="100000">
                                          <p:val>
                                            <p:strVal val="#ppt_x"/>
                                          </p:val>
                                        </p:tav>
                                      </p:tavLst>
                                    </p:anim>
                                    <p:anim calcmode="lin" valueType="num">
                                      <p:cBhvr additive="base">
                                        <p:cTn id="14" dur="500" fill="hold"/>
                                        <p:tgtEl>
                                          <p:spTgt spid="151561"/>
                                        </p:tgtEl>
                                        <p:attrNameLst>
                                          <p:attrName>ppt_y</p:attrName>
                                        </p:attrNameLst>
                                      </p:cBhvr>
                                      <p:tavLst>
                                        <p:tav tm="0">
                                          <p:val>
                                            <p:strVal val="1+#ppt_h/2"/>
                                          </p:val>
                                        </p:tav>
                                        <p:tav tm="100000">
                                          <p:val>
                                            <p:strVal val="#ppt_y"/>
                                          </p:val>
                                        </p:tav>
                                      </p:tavLst>
                                    </p:anim>
                                  </p:childTnLst>
                                </p:cTn>
                              </p:par>
                              <p:par>
                                <p:cTn id="15" presetID="2" presetClass="entr" presetSubtype="4" fill="hold" nodeType="withEffect">
                                  <p:stCondLst>
                                    <p:cond delay="0"/>
                                  </p:stCondLst>
                                  <p:childTnLst>
                                    <p:set>
                                      <p:cBhvr>
                                        <p:cTn id="16" dur="1" fill="hold">
                                          <p:stCondLst>
                                            <p:cond delay="0"/>
                                          </p:stCondLst>
                                        </p:cTn>
                                        <p:tgtEl>
                                          <p:spTgt spid="151562"/>
                                        </p:tgtEl>
                                        <p:attrNameLst>
                                          <p:attrName>style.visibility</p:attrName>
                                        </p:attrNameLst>
                                      </p:cBhvr>
                                      <p:to>
                                        <p:strVal val="visible"/>
                                      </p:to>
                                    </p:set>
                                    <p:anim calcmode="lin" valueType="num">
                                      <p:cBhvr additive="base">
                                        <p:cTn id="17" dur="500" fill="hold"/>
                                        <p:tgtEl>
                                          <p:spTgt spid="151562"/>
                                        </p:tgtEl>
                                        <p:attrNameLst>
                                          <p:attrName>ppt_x</p:attrName>
                                        </p:attrNameLst>
                                      </p:cBhvr>
                                      <p:tavLst>
                                        <p:tav tm="0">
                                          <p:val>
                                            <p:strVal val="#ppt_x"/>
                                          </p:val>
                                        </p:tav>
                                        <p:tav tm="100000">
                                          <p:val>
                                            <p:strVal val="#ppt_x"/>
                                          </p:val>
                                        </p:tav>
                                      </p:tavLst>
                                    </p:anim>
                                    <p:anim calcmode="lin" valueType="num">
                                      <p:cBhvr additive="base">
                                        <p:cTn id="18" dur="500" fill="hold"/>
                                        <p:tgtEl>
                                          <p:spTgt spid="151562"/>
                                        </p:tgtEl>
                                        <p:attrNameLst>
                                          <p:attrName>ppt_y</p:attrName>
                                        </p:attrNameLst>
                                      </p:cBhvr>
                                      <p:tavLst>
                                        <p:tav tm="0">
                                          <p:val>
                                            <p:strVal val="1+#ppt_h/2"/>
                                          </p:val>
                                        </p:tav>
                                        <p:tav tm="100000">
                                          <p:val>
                                            <p:strVal val="#ppt_y"/>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2" presetClass="entr" presetSubtype="4" fill="hold" nodeType="clickEffect">
                                  <p:stCondLst>
                                    <p:cond delay="0"/>
                                  </p:stCondLst>
                                  <p:childTnLst>
                                    <p:set>
                                      <p:cBhvr>
                                        <p:cTn id="22" dur="1" fill="hold">
                                          <p:stCondLst>
                                            <p:cond delay="0"/>
                                          </p:stCondLst>
                                        </p:cTn>
                                        <p:tgtEl>
                                          <p:spTgt spid="151556"/>
                                        </p:tgtEl>
                                        <p:attrNameLst>
                                          <p:attrName>style.visibility</p:attrName>
                                        </p:attrNameLst>
                                      </p:cBhvr>
                                      <p:to>
                                        <p:strVal val="visible"/>
                                      </p:to>
                                    </p:set>
                                    <p:anim calcmode="lin" valueType="num">
                                      <p:cBhvr additive="base">
                                        <p:cTn id="23" dur="500" fill="hold"/>
                                        <p:tgtEl>
                                          <p:spTgt spid="151556"/>
                                        </p:tgtEl>
                                        <p:attrNameLst>
                                          <p:attrName>ppt_x</p:attrName>
                                        </p:attrNameLst>
                                      </p:cBhvr>
                                      <p:tavLst>
                                        <p:tav tm="0">
                                          <p:val>
                                            <p:strVal val="#ppt_x"/>
                                          </p:val>
                                        </p:tav>
                                        <p:tav tm="100000">
                                          <p:val>
                                            <p:strVal val="#ppt_x"/>
                                          </p:val>
                                        </p:tav>
                                      </p:tavLst>
                                    </p:anim>
                                    <p:anim calcmode="lin" valueType="num">
                                      <p:cBhvr additive="base">
                                        <p:cTn id="24" dur="500" fill="hold"/>
                                        <p:tgtEl>
                                          <p:spTgt spid="151556"/>
                                        </p:tgtEl>
                                        <p:attrNameLst>
                                          <p:attrName>ppt_y</p:attrName>
                                        </p:attrNameLst>
                                      </p:cBhvr>
                                      <p:tavLst>
                                        <p:tav tm="0">
                                          <p:val>
                                            <p:strVal val="1+#ppt_h/2"/>
                                          </p:val>
                                        </p:tav>
                                        <p:tav tm="100000">
                                          <p:val>
                                            <p:strVal val="#ppt_y"/>
                                          </p:val>
                                        </p:tav>
                                      </p:tavLst>
                                    </p:anim>
                                  </p:childTnLst>
                                </p:cTn>
                              </p:par>
                            </p:childTnLst>
                          </p:cTn>
                        </p:par>
                      </p:childTnLst>
                    </p:cTn>
                  </p:par>
                  <p:par>
                    <p:cTn id="25" fill="hold" nodeType="clickPar">
                      <p:stCondLst>
                        <p:cond delay="indefinite"/>
                      </p:stCondLst>
                      <p:childTnLst>
                        <p:par>
                          <p:cTn id="26" fill="hold" nodeType="withGroup">
                            <p:stCondLst>
                              <p:cond delay="0"/>
                            </p:stCondLst>
                            <p:childTnLst>
                              <p:par>
                                <p:cTn id="27" presetID="2" presetClass="entr" presetSubtype="4" fill="hold" nodeType="clickEffect">
                                  <p:stCondLst>
                                    <p:cond delay="0"/>
                                  </p:stCondLst>
                                  <p:childTnLst>
                                    <p:set>
                                      <p:cBhvr>
                                        <p:cTn id="28" dur="1" fill="hold">
                                          <p:stCondLst>
                                            <p:cond delay="0"/>
                                          </p:stCondLst>
                                        </p:cTn>
                                        <p:tgtEl>
                                          <p:spTgt spid="151563"/>
                                        </p:tgtEl>
                                        <p:attrNameLst>
                                          <p:attrName>style.visibility</p:attrName>
                                        </p:attrNameLst>
                                      </p:cBhvr>
                                      <p:to>
                                        <p:strVal val="visible"/>
                                      </p:to>
                                    </p:set>
                                    <p:anim calcmode="lin" valueType="num">
                                      <p:cBhvr additive="base">
                                        <p:cTn id="29" dur="500" fill="hold"/>
                                        <p:tgtEl>
                                          <p:spTgt spid="151563"/>
                                        </p:tgtEl>
                                        <p:attrNameLst>
                                          <p:attrName>ppt_x</p:attrName>
                                        </p:attrNameLst>
                                      </p:cBhvr>
                                      <p:tavLst>
                                        <p:tav tm="0">
                                          <p:val>
                                            <p:strVal val="#ppt_x"/>
                                          </p:val>
                                        </p:tav>
                                        <p:tav tm="100000">
                                          <p:val>
                                            <p:strVal val="#ppt_x"/>
                                          </p:val>
                                        </p:tav>
                                      </p:tavLst>
                                    </p:anim>
                                    <p:anim calcmode="lin" valueType="num">
                                      <p:cBhvr additive="base">
                                        <p:cTn id="30" dur="500" fill="hold"/>
                                        <p:tgtEl>
                                          <p:spTgt spid="15156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1561" grpId="0"/>
      <p:bldP spid="151562" grpId="0"/>
      <p:bldP spid="151563" grpId="0"/>
      <p:bldP spid="151564" grpId="0"/>
    </p:bld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370" name="Rectangle 2">
            <a:extLst>
              <a:ext uri="{FF2B5EF4-FFF2-40B4-BE49-F238E27FC236}">
                <a16:creationId xmlns:a16="http://schemas.microsoft.com/office/drawing/2014/main" id="{C609F97F-9BEC-C2C4-14BF-4942452C0AB1}"/>
              </a:ext>
            </a:extLst>
          </p:cNvPr>
          <p:cNvSpPr>
            <a:spLocks noGrp="1" noChangeArrowheads="1"/>
          </p:cNvSpPr>
          <p:nvPr>
            <p:ph type="title"/>
          </p:nvPr>
        </p:nvSpPr>
        <p:spPr/>
        <p:txBody>
          <a:bodyPr/>
          <a:lstStyle/>
          <a:p>
            <a:pPr eaLnBrk="1" hangingPunct="1"/>
            <a:endParaRPr lang="vi-VN" altLang="en-US"/>
          </a:p>
        </p:txBody>
      </p:sp>
      <p:graphicFrame>
        <p:nvGraphicFramePr>
          <p:cNvPr id="58373" name="Rectangle 3">
            <a:extLst>
              <a:ext uri="{FF2B5EF4-FFF2-40B4-BE49-F238E27FC236}">
                <a16:creationId xmlns:a16="http://schemas.microsoft.com/office/drawing/2014/main" id="{5FABCEAF-D121-4985-7820-B98E9D6852DE}"/>
              </a:ext>
            </a:extLst>
          </p:cNvPr>
          <p:cNvGraphicFramePr/>
          <p:nvPr/>
        </p:nvGraphicFramePr>
        <p:xfrm>
          <a:off x="838200" y="1825625"/>
          <a:ext cx="10515600" cy="4351338"/>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cSld>
  <p:clrMapOvr>
    <a:masterClrMapping/>
  </p:clrMapOvr>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394" name="Line 2">
            <a:extLst>
              <a:ext uri="{FF2B5EF4-FFF2-40B4-BE49-F238E27FC236}">
                <a16:creationId xmlns:a16="http://schemas.microsoft.com/office/drawing/2014/main" id="{43973C72-D0F8-4896-4E8D-6C9F8A522EEA}"/>
              </a:ext>
            </a:extLst>
          </p:cNvPr>
          <p:cNvSpPr>
            <a:spLocks noChangeShapeType="1"/>
          </p:cNvSpPr>
          <p:nvPr/>
        </p:nvSpPr>
        <p:spPr bwMode="auto">
          <a:xfrm>
            <a:off x="3352800" y="1219200"/>
            <a:ext cx="0" cy="37338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9395" name="Line 3">
            <a:extLst>
              <a:ext uri="{FF2B5EF4-FFF2-40B4-BE49-F238E27FC236}">
                <a16:creationId xmlns:a16="http://schemas.microsoft.com/office/drawing/2014/main" id="{55DB4975-BD41-9822-981C-703BF4A8D3BD}"/>
              </a:ext>
            </a:extLst>
          </p:cNvPr>
          <p:cNvSpPr>
            <a:spLocks noChangeShapeType="1"/>
          </p:cNvSpPr>
          <p:nvPr/>
        </p:nvSpPr>
        <p:spPr bwMode="auto">
          <a:xfrm>
            <a:off x="3352800" y="4953000"/>
            <a:ext cx="46482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3124" name="Line 4">
            <a:extLst>
              <a:ext uri="{FF2B5EF4-FFF2-40B4-BE49-F238E27FC236}">
                <a16:creationId xmlns:a16="http://schemas.microsoft.com/office/drawing/2014/main" id="{F18F2BFD-6EEA-52FE-C4C0-4EF87A98071E}"/>
              </a:ext>
            </a:extLst>
          </p:cNvPr>
          <p:cNvSpPr>
            <a:spLocks noChangeShapeType="1"/>
          </p:cNvSpPr>
          <p:nvPr/>
        </p:nvSpPr>
        <p:spPr bwMode="auto">
          <a:xfrm>
            <a:off x="3352800" y="2057400"/>
            <a:ext cx="3352800" cy="2895600"/>
          </a:xfrm>
          <a:prstGeom prst="line">
            <a:avLst/>
          </a:prstGeom>
          <a:noFill/>
          <a:ln w="571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9397" name="Text Box 5">
            <a:extLst>
              <a:ext uri="{FF2B5EF4-FFF2-40B4-BE49-F238E27FC236}">
                <a16:creationId xmlns:a16="http://schemas.microsoft.com/office/drawing/2014/main" id="{EA58B194-36E5-C15F-199E-EE9730A146D2}"/>
              </a:ext>
            </a:extLst>
          </p:cNvPr>
          <p:cNvSpPr txBox="1">
            <a:spLocks noChangeArrowheads="1"/>
          </p:cNvSpPr>
          <p:nvPr/>
        </p:nvSpPr>
        <p:spPr bwMode="auto">
          <a:xfrm>
            <a:off x="2819400" y="4876801"/>
            <a:ext cx="53340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pPr>
              <a:spcBef>
                <a:spcPct val="50000"/>
              </a:spcBef>
            </a:pPr>
            <a:r>
              <a:rPr lang="en-US" altLang="en-US" sz="2800">
                <a:latin typeface="VNI-Times" pitchFamily="2" charset="0"/>
              </a:rPr>
              <a:t>O</a:t>
            </a:r>
          </a:p>
        </p:txBody>
      </p:sp>
      <p:sp>
        <p:nvSpPr>
          <p:cNvPr id="59398" name="Text Box 6">
            <a:extLst>
              <a:ext uri="{FF2B5EF4-FFF2-40B4-BE49-F238E27FC236}">
                <a16:creationId xmlns:a16="http://schemas.microsoft.com/office/drawing/2014/main" id="{4AE44687-0E5D-1C7B-3202-90C8D94D7869}"/>
              </a:ext>
            </a:extLst>
          </p:cNvPr>
          <p:cNvSpPr txBox="1">
            <a:spLocks noChangeArrowheads="1"/>
          </p:cNvSpPr>
          <p:nvPr/>
        </p:nvSpPr>
        <p:spPr bwMode="auto">
          <a:xfrm>
            <a:off x="2819400" y="990601"/>
            <a:ext cx="53340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pPr>
              <a:spcBef>
                <a:spcPct val="50000"/>
              </a:spcBef>
            </a:pPr>
            <a:r>
              <a:rPr lang="en-US" altLang="en-US" sz="2800" b="1">
                <a:latin typeface="VNI-Times" pitchFamily="2" charset="0"/>
              </a:rPr>
              <a:t>K</a:t>
            </a:r>
          </a:p>
        </p:txBody>
      </p:sp>
      <p:sp>
        <p:nvSpPr>
          <p:cNvPr id="59399" name="Text Box 7">
            <a:extLst>
              <a:ext uri="{FF2B5EF4-FFF2-40B4-BE49-F238E27FC236}">
                <a16:creationId xmlns:a16="http://schemas.microsoft.com/office/drawing/2014/main" id="{19FBCD60-A860-D3EF-FA92-FFAF37073F40}"/>
              </a:ext>
            </a:extLst>
          </p:cNvPr>
          <p:cNvSpPr txBox="1">
            <a:spLocks noChangeArrowheads="1"/>
          </p:cNvSpPr>
          <p:nvPr/>
        </p:nvSpPr>
        <p:spPr bwMode="auto">
          <a:xfrm>
            <a:off x="6781800" y="4267201"/>
            <a:ext cx="53340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pPr>
              <a:spcBef>
                <a:spcPct val="50000"/>
              </a:spcBef>
            </a:pPr>
            <a:r>
              <a:rPr lang="en-US" altLang="en-US" sz="2800" b="1">
                <a:latin typeface="VNI-Times" pitchFamily="2" charset="0"/>
              </a:rPr>
              <a:t>N</a:t>
            </a:r>
          </a:p>
        </p:txBody>
      </p:sp>
      <p:sp>
        <p:nvSpPr>
          <p:cNvPr id="59400" name="Text Box 8">
            <a:extLst>
              <a:ext uri="{FF2B5EF4-FFF2-40B4-BE49-F238E27FC236}">
                <a16:creationId xmlns:a16="http://schemas.microsoft.com/office/drawing/2014/main" id="{E789A496-EAD9-08CC-691F-DBFE71A26142}"/>
              </a:ext>
            </a:extLst>
          </p:cNvPr>
          <p:cNvSpPr txBox="1">
            <a:spLocks noChangeArrowheads="1"/>
          </p:cNvSpPr>
          <p:nvPr/>
        </p:nvSpPr>
        <p:spPr bwMode="auto">
          <a:xfrm>
            <a:off x="8229600" y="4724401"/>
            <a:ext cx="53340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pPr>
              <a:spcBef>
                <a:spcPct val="50000"/>
              </a:spcBef>
            </a:pPr>
            <a:r>
              <a:rPr lang="en-US" altLang="en-US" sz="2800" b="1">
                <a:latin typeface="VNI-Times" pitchFamily="2" charset="0"/>
              </a:rPr>
              <a:t>L</a:t>
            </a:r>
          </a:p>
        </p:txBody>
      </p:sp>
      <p:sp>
        <p:nvSpPr>
          <p:cNvPr id="133129" name="Text Box 9">
            <a:extLst>
              <a:ext uri="{FF2B5EF4-FFF2-40B4-BE49-F238E27FC236}">
                <a16:creationId xmlns:a16="http://schemas.microsoft.com/office/drawing/2014/main" id="{D47F6AF6-9241-1BE6-E3F5-A7ED5F1F137A}"/>
              </a:ext>
            </a:extLst>
          </p:cNvPr>
          <p:cNvSpPr txBox="1">
            <a:spLocks noChangeArrowheads="1"/>
          </p:cNvSpPr>
          <p:nvPr/>
        </p:nvSpPr>
        <p:spPr bwMode="auto">
          <a:xfrm>
            <a:off x="3505200" y="1600201"/>
            <a:ext cx="53340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pPr>
              <a:spcBef>
                <a:spcPct val="50000"/>
              </a:spcBef>
            </a:pPr>
            <a:r>
              <a:rPr lang="en-US" altLang="en-US" sz="2800" b="1">
                <a:latin typeface="VNI-Times" pitchFamily="2" charset="0"/>
              </a:rPr>
              <a:t>M</a:t>
            </a:r>
          </a:p>
        </p:txBody>
      </p:sp>
      <p:sp>
        <p:nvSpPr>
          <p:cNvPr id="133130" name="Text Box 10">
            <a:extLst>
              <a:ext uri="{FF2B5EF4-FFF2-40B4-BE49-F238E27FC236}">
                <a16:creationId xmlns:a16="http://schemas.microsoft.com/office/drawing/2014/main" id="{127D13C5-E75B-8353-3732-89D68C5E2BE7}"/>
              </a:ext>
            </a:extLst>
          </p:cNvPr>
          <p:cNvSpPr txBox="1">
            <a:spLocks noChangeArrowheads="1"/>
          </p:cNvSpPr>
          <p:nvPr/>
        </p:nvSpPr>
        <p:spPr bwMode="auto">
          <a:xfrm>
            <a:off x="6172200" y="838200"/>
            <a:ext cx="4191000" cy="579438"/>
          </a:xfrm>
          <a:prstGeom prst="rect">
            <a:avLst/>
          </a:prstGeom>
          <a:noFill/>
          <a:ln>
            <a:noFill/>
          </a:ln>
          <a:effectLst/>
        </p:spPr>
        <p:txBody>
          <a:bodyPr>
            <a:spAutoFit/>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pPr>
              <a:spcBef>
                <a:spcPct val="50000"/>
              </a:spcBef>
            </a:pPr>
            <a:r>
              <a:rPr lang="en-US" altLang="en-US" sz="3200" b="1" dirty="0" err="1">
                <a:solidFill>
                  <a:srgbClr val="FF0000"/>
                </a:solidFill>
                <a:latin typeface="VNI-Times" pitchFamily="2" charset="0"/>
              </a:rPr>
              <a:t>Ñoä</a:t>
            </a:r>
            <a:r>
              <a:rPr lang="en-US" altLang="en-US" sz="3200" b="1" dirty="0">
                <a:solidFill>
                  <a:srgbClr val="FF0000"/>
                </a:solidFill>
                <a:latin typeface="VNI-Times" pitchFamily="2" charset="0"/>
              </a:rPr>
              <a:t> </a:t>
            </a:r>
            <a:r>
              <a:rPr lang="en-US" altLang="en-US" sz="3200" b="1" dirty="0" err="1">
                <a:solidFill>
                  <a:srgbClr val="FF0000"/>
                </a:solidFill>
                <a:latin typeface="VNI-Times" pitchFamily="2" charset="0"/>
              </a:rPr>
              <a:t>doác</a:t>
            </a:r>
            <a:r>
              <a:rPr lang="en-US" altLang="en-US" sz="3200" b="1" dirty="0">
                <a:solidFill>
                  <a:srgbClr val="FF0000"/>
                </a:solidFill>
                <a:latin typeface="VNI-Times" pitchFamily="2" charset="0"/>
              </a:rPr>
              <a:t> = -P</a:t>
            </a:r>
            <a:r>
              <a:rPr lang="en-US" altLang="en-US" sz="3200" b="1" baseline="-25000" dirty="0">
                <a:solidFill>
                  <a:srgbClr val="FF0000"/>
                </a:solidFill>
                <a:latin typeface="VNI-Times" pitchFamily="2" charset="0"/>
              </a:rPr>
              <a:t>L</a:t>
            </a:r>
            <a:r>
              <a:rPr lang="en-US" altLang="en-US" sz="3200" b="1" dirty="0">
                <a:solidFill>
                  <a:srgbClr val="FF0000"/>
                </a:solidFill>
                <a:latin typeface="VNI-Times" pitchFamily="2" charset="0"/>
              </a:rPr>
              <a:t>/P</a:t>
            </a:r>
            <a:r>
              <a:rPr lang="en-US" altLang="en-US" sz="3200" b="1" baseline="-25000" dirty="0">
                <a:solidFill>
                  <a:srgbClr val="FF0000"/>
                </a:solidFill>
                <a:latin typeface="VNI-Times" pitchFamily="2" charset="0"/>
              </a:rPr>
              <a:t>K</a:t>
            </a:r>
            <a:r>
              <a:rPr lang="en-US" altLang="en-US" sz="3200" b="1" dirty="0">
                <a:solidFill>
                  <a:srgbClr val="FF0000"/>
                </a:solidFill>
                <a:latin typeface="VNI-Times" pitchFamily="2" charset="0"/>
              </a:rPr>
              <a:t>=-1/2</a:t>
            </a:r>
          </a:p>
        </p:txBody>
      </p:sp>
      <p:sp>
        <p:nvSpPr>
          <p:cNvPr id="133131" name="Text Box 11">
            <a:extLst>
              <a:ext uri="{FF2B5EF4-FFF2-40B4-BE49-F238E27FC236}">
                <a16:creationId xmlns:a16="http://schemas.microsoft.com/office/drawing/2014/main" id="{DF4FCF35-D1B6-95A9-47AA-A4CBABB62CE3}"/>
              </a:ext>
            </a:extLst>
          </p:cNvPr>
          <p:cNvSpPr txBox="1">
            <a:spLocks noChangeArrowheads="1"/>
          </p:cNvSpPr>
          <p:nvPr/>
        </p:nvSpPr>
        <p:spPr bwMode="auto">
          <a:xfrm>
            <a:off x="6324600" y="5105401"/>
            <a:ext cx="83820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pPr>
              <a:spcBef>
                <a:spcPct val="50000"/>
              </a:spcBef>
            </a:pPr>
            <a:r>
              <a:rPr lang="en-US" altLang="en-US" sz="2800" b="1">
                <a:latin typeface="VNI-Times" pitchFamily="2" charset="0"/>
              </a:rPr>
              <a:t>20</a:t>
            </a:r>
            <a:endParaRPr lang="en-US" altLang="en-US" sz="2800" b="1" baseline="-25000">
              <a:latin typeface="VNI-Times" pitchFamily="2" charset="0"/>
            </a:endParaRPr>
          </a:p>
        </p:txBody>
      </p:sp>
      <p:sp>
        <p:nvSpPr>
          <p:cNvPr id="133132" name="Text Box 12">
            <a:extLst>
              <a:ext uri="{FF2B5EF4-FFF2-40B4-BE49-F238E27FC236}">
                <a16:creationId xmlns:a16="http://schemas.microsoft.com/office/drawing/2014/main" id="{B7B117C6-C618-B9CF-0F32-339230CC8597}"/>
              </a:ext>
            </a:extLst>
          </p:cNvPr>
          <p:cNvSpPr txBox="1">
            <a:spLocks noChangeArrowheads="1"/>
          </p:cNvSpPr>
          <p:nvPr/>
        </p:nvSpPr>
        <p:spPr bwMode="auto">
          <a:xfrm>
            <a:off x="2514600" y="1676401"/>
            <a:ext cx="68580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pPr>
              <a:spcBef>
                <a:spcPct val="50000"/>
              </a:spcBef>
            </a:pPr>
            <a:r>
              <a:rPr lang="en-US" altLang="en-US" sz="2800" b="1">
                <a:latin typeface="VNI-Times" pitchFamily="2" charset="0"/>
              </a:rPr>
              <a:t>10</a:t>
            </a:r>
          </a:p>
        </p:txBody>
      </p:sp>
      <p:sp>
        <p:nvSpPr>
          <p:cNvPr id="133133" name="Text Box 13">
            <a:extLst>
              <a:ext uri="{FF2B5EF4-FFF2-40B4-BE49-F238E27FC236}">
                <a16:creationId xmlns:a16="http://schemas.microsoft.com/office/drawing/2014/main" id="{73340116-D953-A430-D02C-EF32FC804C28}"/>
              </a:ext>
            </a:extLst>
          </p:cNvPr>
          <p:cNvSpPr txBox="1">
            <a:spLocks noChangeArrowheads="1"/>
          </p:cNvSpPr>
          <p:nvPr/>
        </p:nvSpPr>
        <p:spPr bwMode="auto">
          <a:xfrm>
            <a:off x="4191000" y="2362201"/>
            <a:ext cx="53340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pPr>
              <a:spcBef>
                <a:spcPct val="50000"/>
              </a:spcBef>
            </a:pPr>
            <a:r>
              <a:rPr lang="en-US" altLang="en-US" sz="2800" b="1">
                <a:latin typeface="VNI-Times" pitchFamily="2" charset="0"/>
              </a:rPr>
              <a:t>A</a:t>
            </a:r>
          </a:p>
        </p:txBody>
      </p:sp>
      <p:sp>
        <p:nvSpPr>
          <p:cNvPr id="133134" name="Text Box 14">
            <a:extLst>
              <a:ext uri="{FF2B5EF4-FFF2-40B4-BE49-F238E27FC236}">
                <a16:creationId xmlns:a16="http://schemas.microsoft.com/office/drawing/2014/main" id="{43CFAB69-250F-9056-258C-8B890FA7FA1E}"/>
              </a:ext>
            </a:extLst>
          </p:cNvPr>
          <p:cNvSpPr txBox="1">
            <a:spLocks noChangeArrowheads="1"/>
          </p:cNvSpPr>
          <p:nvPr/>
        </p:nvSpPr>
        <p:spPr bwMode="auto">
          <a:xfrm>
            <a:off x="5105400" y="3048001"/>
            <a:ext cx="53340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pPr>
              <a:spcBef>
                <a:spcPct val="50000"/>
              </a:spcBef>
            </a:pPr>
            <a:r>
              <a:rPr lang="en-US" altLang="en-US" sz="2800" b="1">
                <a:latin typeface="VNI-Times" pitchFamily="2" charset="0"/>
              </a:rPr>
              <a:t>B</a:t>
            </a:r>
          </a:p>
        </p:txBody>
      </p:sp>
      <p:sp>
        <p:nvSpPr>
          <p:cNvPr id="59407" name="Line 15">
            <a:extLst>
              <a:ext uri="{FF2B5EF4-FFF2-40B4-BE49-F238E27FC236}">
                <a16:creationId xmlns:a16="http://schemas.microsoft.com/office/drawing/2014/main" id="{534479BF-558F-04D9-9761-34DBF95EA2A6}"/>
              </a:ext>
            </a:extLst>
          </p:cNvPr>
          <p:cNvSpPr>
            <a:spLocks noChangeShapeType="1"/>
          </p:cNvSpPr>
          <p:nvPr/>
        </p:nvSpPr>
        <p:spPr bwMode="auto">
          <a:xfrm>
            <a:off x="4343400" y="2895600"/>
            <a:ext cx="0" cy="2057400"/>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9408" name="Line 16">
            <a:extLst>
              <a:ext uri="{FF2B5EF4-FFF2-40B4-BE49-F238E27FC236}">
                <a16:creationId xmlns:a16="http://schemas.microsoft.com/office/drawing/2014/main" id="{909AB4DF-AFB1-87F8-605C-422DB5E989EF}"/>
              </a:ext>
            </a:extLst>
          </p:cNvPr>
          <p:cNvSpPr>
            <a:spLocks noChangeShapeType="1"/>
          </p:cNvSpPr>
          <p:nvPr/>
        </p:nvSpPr>
        <p:spPr bwMode="auto">
          <a:xfrm flipH="1">
            <a:off x="3352800" y="2895600"/>
            <a:ext cx="914400" cy="0"/>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3137" name="Text Box 17">
            <a:extLst>
              <a:ext uri="{FF2B5EF4-FFF2-40B4-BE49-F238E27FC236}">
                <a16:creationId xmlns:a16="http://schemas.microsoft.com/office/drawing/2014/main" id="{B4F707D3-EFCC-95B3-0425-6CDB414902B1}"/>
              </a:ext>
            </a:extLst>
          </p:cNvPr>
          <p:cNvSpPr txBox="1">
            <a:spLocks noChangeArrowheads="1"/>
          </p:cNvSpPr>
          <p:nvPr/>
        </p:nvSpPr>
        <p:spPr bwMode="auto">
          <a:xfrm>
            <a:off x="2514600" y="2590801"/>
            <a:ext cx="68580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pPr>
              <a:spcBef>
                <a:spcPct val="50000"/>
              </a:spcBef>
            </a:pPr>
            <a:r>
              <a:rPr lang="en-US" altLang="en-US" sz="2800" b="1">
                <a:latin typeface="VNI-Times" pitchFamily="2" charset="0"/>
              </a:rPr>
              <a:t>8</a:t>
            </a:r>
          </a:p>
        </p:txBody>
      </p:sp>
      <p:sp>
        <p:nvSpPr>
          <p:cNvPr id="133138" name="Text Box 18">
            <a:extLst>
              <a:ext uri="{FF2B5EF4-FFF2-40B4-BE49-F238E27FC236}">
                <a16:creationId xmlns:a16="http://schemas.microsoft.com/office/drawing/2014/main" id="{799AD33D-E896-D1DA-97A7-976E60FEB2C0}"/>
              </a:ext>
            </a:extLst>
          </p:cNvPr>
          <p:cNvSpPr txBox="1">
            <a:spLocks noChangeArrowheads="1"/>
          </p:cNvSpPr>
          <p:nvPr/>
        </p:nvSpPr>
        <p:spPr bwMode="auto">
          <a:xfrm>
            <a:off x="3886200" y="5105401"/>
            <a:ext cx="60960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pPr>
              <a:spcBef>
                <a:spcPct val="50000"/>
              </a:spcBef>
            </a:pPr>
            <a:r>
              <a:rPr lang="en-US" altLang="en-US" sz="2800" b="1">
                <a:latin typeface="VNI-Times" pitchFamily="2" charset="0"/>
              </a:rPr>
              <a:t>4</a:t>
            </a:r>
            <a:endParaRPr lang="en-US" altLang="en-US" sz="2800" b="1" baseline="-25000">
              <a:latin typeface="VNI-Times" pitchFamily="2" charset="0"/>
            </a:endParaRPr>
          </a:p>
        </p:txBody>
      </p:sp>
      <p:sp>
        <p:nvSpPr>
          <p:cNvPr id="59411" name="Line 19">
            <a:extLst>
              <a:ext uri="{FF2B5EF4-FFF2-40B4-BE49-F238E27FC236}">
                <a16:creationId xmlns:a16="http://schemas.microsoft.com/office/drawing/2014/main" id="{07802737-C340-2C3B-93C6-8393378E8271}"/>
              </a:ext>
            </a:extLst>
          </p:cNvPr>
          <p:cNvSpPr>
            <a:spLocks noChangeShapeType="1"/>
          </p:cNvSpPr>
          <p:nvPr/>
        </p:nvSpPr>
        <p:spPr bwMode="auto">
          <a:xfrm>
            <a:off x="5105400" y="3581400"/>
            <a:ext cx="0" cy="1447800"/>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9412" name="Line 20">
            <a:extLst>
              <a:ext uri="{FF2B5EF4-FFF2-40B4-BE49-F238E27FC236}">
                <a16:creationId xmlns:a16="http://schemas.microsoft.com/office/drawing/2014/main" id="{3033B471-BBCB-A689-DA73-DE6844786128}"/>
              </a:ext>
            </a:extLst>
          </p:cNvPr>
          <p:cNvSpPr>
            <a:spLocks noChangeShapeType="1"/>
          </p:cNvSpPr>
          <p:nvPr/>
        </p:nvSpPr>
        <p:spPr bwMode="auto">
          <a:xfrm flipH="1">
            <a:off x="3429000" y="3581400"/>
            <a:ext cx="1524000" cy="0"/>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3141" name="Text Box 21">
            <a:extLst>
              <a:ext uri="{FF2B5EF4-FFF2-40B4-BE49-F238E27FC236}">
                <a16:creationId xmlns:a16="http://schemas.microsoft.com/office/drawing/2014/main" id="{1925A1E4-372A-FBA7-B567-6C4511783173}"/>
              </a:ext>
            </a:extLst>
          </p:cNvPr>
          <p:cNvSpPr txBox="1">
            <a:spLocks noChangeArrowheads="1"/>
          </p:cNvSpPr>
          <p:nvPr/>
        </p:nvSpPr>
        <p:spPr bwMode="auto">
          <a:xfrm>
            <a:off x="2514600" y="3352801"/>
            <a:ext cx="68580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pPr>
              <a:spcBef>
                <a:spcPct val="50000"/>
              </a:spcBef>
            </a:pPr>
            <a:r>
              <a:rPr lang="en-US" altLang="en-US" sz="2800" b="1">
                <a:latin typeface="VNI-Times" pitchFamily="2" charset="0"/>
              </a:rPr>
              <a:t>7</a:t>
            </a:r>
          </a:p>
        </p:txBody>
      </p:sp>
      <p:sp>
        <p:nvSpPr>
          <p:cNvPr id="133142" name="Text Box 22">
            <a:extLst>
              <a:ext uri="{FF2B5EF4-FFF2-40B4-BE49-F238E27FC236}">
                <a16:creationId xmlns:a16="http://schemas.microsoft.com/office/drawing/2014/main" id="{34B10A75-0310-EF05-809D-3481EFF18C85}"/>
              </a:ext>
            </a:extLst>
          </p:cNvPr>
          <p:cNvSpPr txBox="1">
            <a:spLocks noChangeArrowheads="1"/>
          </p:cNvSpPr>
          <p:nvPr/>
        </p:nvSpPr>
        <p:spPr bwMode="auto">
          <a:xfrm>
            <a:off x="4876800" y="5181601"/>
            <a:ext cx="60960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pPr>
              <a:spcBef>
                <a:spcPct val="50000"/>
              </a:spcBef>
            </a:pPr>
            <a:r>
              <a:rPr lang="en-US" altLang="en-US" sz="2800" b="1">
                <a:latin typeface="VNI-Times" pitchFamily="2" charset="0"/>
              </a:rPr>
              <a:t>6</a:t>
            </a:r>
            <a:endParaRPr lang="en-US" altLang="en-US" sz="2800" b="1" baseline="-25000">
              <a:latin typeface="VNI-Times" pitchFamily="2"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nodeType="clickEffect">
                                  <p:stCondLst>
                                    <p:cond delay="0"/>
                                  </p:stCondLst>
                                  <p:childTnLst>
                                    <p:set>
                                      <p:cBhvr>
                                        <p:cTn id="6" dur="1" fill="hold">
                                          <p:stCondLst>
                                            <p:cond delay="0"/>
                                          </p:stCondLst>
                                        </p:cTn>
                                        <p:tgtEl>
                                          <p:spTgt spid="133131"/>
                                        </p:tgtEl>
                                        <p:attrNameLst>
                                          <p:attrName>style.visibility</p:attrName>
                                        </p:attrNameLst>
                                      </p:cBhvr>
                                      <p:to>
                                        <p:strVal val="visible"/>
                                      </p:to>
                                    </p:set>
                                    <p:anim calcmode="lin" valueType="num">
                                      <p:cBhvr additive="base">
                                        <p:cTn id="7" dur="500" fill="hold"/>
                                        <p:tgtEl>
                                          <p:spTgt spid="133131"/>
                                        </p:tgtEl>
                                        <p:attrNameLst>
                                          <p:attrName>ppt_x</p:attrName>
                                        </p:attrNameLst>
                                      </p:cBhvr>
                                      <p:tavLst>
                                        <p:tav tm="0">
                                          <p:val>
                                            <p:strVal val="#ppt_x"/>
                                          </p:val>
                                        </p:tav>
                                        <p:tav tm="100000">
                                          <p:val>
                                            <p:strVal val="#ppt_x"/>
                                          </p:val>
                                        </p:tav>
                                      </p:tavLst>
                                    </p:anim>
                                    <p:anim calcmode="lin" valueType="num">
                                      <p:cBhvr additive="base">
                                        <p:cTn id="8" dur="500" fill="hold"/>
                                        <p:tgtEl>
                                          <p:spTgt spid="133131"/>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133129"/>
                                        </p:tgtEl>
                                        <p:attrNameLst>
                                          <p:attrName>style.visibility</p:attrName>
                                        </p:attrNameLst>
                                      </p:cBhvr>
                                      <p:to>
                                        <p:strVal val="visible"/>
                                      </p:to>
                                    </p:set>
                                    <p:anim calcmode="lin" valueType="num">
                                      <p:cBhvr additive="base">
                                        <p:cTn id="13" dur="500" fill="hold"/>
                                        <p:tgtEl>
                                          <p:spTgt spid="133129"/>
                                        </p:tgtEl>
                                        <p:attrNameLst>
                                          <p:attrName>ppt_x</p:attrName>
                                        </p:attrNameLst>
                                      </p:cBhvr>
                                      <p:tavLst>
                                        <p:tav tm="0">
                                          <p:val>
                                            <p:strVal val="#ppt_x"/>
                                          </p:val>
                                        </p:tav>
                                        <p:tav tm="100000">
                                          <p:val>
                                            <p:strVal val="#ppt_x"/>
                                          </p:val>
                                        </p:tav>
                                      </p:tavLst>
                                    </p:anim>
                                    <p:anim calcmode="lin" valueType="num">
                                      <p:cBhvr additive="base">
                                        <p:cTn id="14" dur="500" fill="hold"/>
                                        <p:tgtEl>
                                          <p:spTgt spid="133129"/>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nodeType="clickEffect">
                                  <p:stCondLst>
                                    <p:cond delay="0"/>
                                  </p:stCondLst>
                                  <p:childTnLst>
                                    <p:set>
                                      <p:cBhvr>
                                        <p:cTn id="18" dur="1" fill="hold">
                                          <p:stCondLst>
                                            <p:cond delay="0"/>
                                          </p:stCondLst>
                                        </p:cTn>
                                        <p:tgtEl>
                                          <p:spTgt spid="133124"/>
                                        </p:tgtEl>
                                        <p:attrNameLst>
                                          <p:attrName>style.visibility</p:attrName>
                                        </p:attrNameLst>
                                      </p:cBhvr>
                                      <p:to>
                                        <p:strVal val="visible"/>
                                      </p:to>
                                    </p:set>
                                    <p:anim calcmode="lin" valueType="num">
                                      <p:cBhvr additive="base">
                                        <p:cTn id="19" dur="500" fill="hold"/>
                                        <p:tgtEl>
                                          <p:spTgt spid="133124"/>
                                        </p:tgtEl>
                                        <p:attrNameLst>
                                          <p:attrName>ppt_x</p:attrName>
                                        </p:attrNameLst>
                                      </p:cBhvr>
                                      <p:tavLst>
                                        <p:tav tm="0">
                                          <p:val>
                                            <p:strVal val="#ppt_x"/>
                                          </p:val>
                                        </p:tav>
                                        <p:tav tm="100000">
                                          <p:val>
                                            <p:strVal val="#ppt_x"/>
                                          </p:val>
                                        </p:tav>
                                      </p:tavLst>
                                    </p:anim>
                                    <p:anim calcmode="lin" valueType="num">
                                      <p:cBhvr additive="base">
                                        <p:cTn id="20" dur="500" fill="hold"/>
                                        <p:tgtEl>
                                          <p:spTgt spid="133124"/>
                                        </p:tgtEl>
                                        <p:attrNameLst>
                                          <p:attrName>ppt_y</p:attrName>
                                        </p:attrNameLst>
                                      </p:cBhvr>
                                      <p:tavLst>
                                        <p:tav tm="0">
                                          <p:val>
                                            <p:strVal val="1+#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4" fill="hold" nodeType="clickEffect">
                                  <p:stCondLst>
                                    <p:cond delay="0"/>
                                  </p:stCondLst>
                                  <p:childTnLst>
                                    <p:set>
                                      <p:cBhvr>
                                        <p:cTn id="24" dur="1" fill="hold">
                                          <p:stCondLst>
                                            <p:cond delay="0"/>
                                          </p:stCondLst>
                                        </p:cTn>
                                        <p:tgtEl>
                                          <p:spTgt spid="133130"/>
                                        </p:tgtEl>
                                        <p:attrNameLst>
                                          <p:attrName>style.visibility</p:attrName>
                                        </p:attrNameLst>
                                      </p:cBhvr>
                                      <p:to>
                                        <p:strVal val="visible"/>
                                      </p:to>
                                    </p:set>
                                    <p:anim calcmode="lin" valueType="num">
                                      <p:cBhvr additive="base">
                                        <p:cTn id="25" dur="500" fill="hold"/>
                                        <p:tgtEl>
                                          <p:spTgt spid="133130"/>
                                        </p:tgtEl>
                                        <p:attrNameLst>
                                          <p:attrName>ppt_x</p:attrName>
                                        </p:attrNameLst>
                                      </p:cBhvr>
                                      <p:tavLst>
                                        <p:tav tm="0">
                                          <p:val>
                                            <p:strVal val="#ppt_x"/>
                                          </p:val>
                                        </p:tav>
                                        <p:tav tm="100000">
                                          <p:val>
                                            <p:strVal val="#ppt_x"/>
                                          </p:val>
                                        </p:tav>
                                      </p:tavLst>
                                    </p:anim>
                                    <p:anim calcmode="lin" valueType="num">
                                      <p:cBhvr additive="base">
                                        <p:cTn id="26" dur="500" fill="hold"/>
                                        <p:tgtEl>
                                          <p:spTgt spid="133130"/>
                                        </p:tgtEl>
                                        <p:attrNameLst>
                                          <p:attrName>ppt_y</p:attrName>
                                        </p:attrNameLst>
                                      </p:cBhvr>
                                      <p:tavLst>
                                        <p:tav tm="0">
                                          <p:val>
                                            <p:strVal val="1+#ppt_h/2"/>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4" fill="hold" nodeType="clickEffect">
                                  <p:stCondLst>
                                    <p:cond delay="0"/>
                                  </p:stCondLst>
                                  <p:childTnLst>
                                    <p:set>
                                      <p:cBhvr>
                                        <p:cTn id="30" dur="1" fill="hold">
                                          <p:stCondLst>
                                            <p:cond delay="0"/>
                                          </p:stCondLst>
                                        </p:cTn>
                                        <p:tgtEl>
                                          <p:spTgt spid="133132"/>
                                        </p:tgtEl>
                                        <p:attrNameLst>
                                          <p:attrName>style.visibility</p:attrName>
                                        </p:attrNameLst>
                                      </p:cBhvr>
                                      <p:to>
                                        <p:strVal val="visible"/>
                                      </p:to>
                                    </p:set>
                                    <p:anim calcmode="lin" valueType="num">
                                      <p:cBhvr additive="base">
                                        <p:cTn id="31" dur="500" fill="hold"/>
                                        <p:tgtEl>
                                          <p:spTgt spid="133132"/>
                                        </p:tgtEl>
                                        <p:attrNameLst>
                                          <p:attrName>ppt_x</p:attrName>
                                        </p:attrNameLst>
                                      </p:cBhvr>
                                      <p:tavLst>
                                        <p:tav tm="0">
                                          <p:val>
                                            <p:strVal val="#ppt_x"/>
                                          </p:val>
                                        </p:tav>
                                        <p:tav tm="100000">
                                          <p:val>
                                            <p:strVal val="#ppt_x"/>
                                          </p:val>
                                        </p:tav>
                                      </p:tavLst>
                                    </p:anim>
                                    <p:anim calcmode="lin" valueType="num">
                                      <p:cBhvr additive="base">
                                        <p:cTn id="32" dur="500" fill="hold"/>
                                        <p:tgtEl>
                                          <p:spTgt spid="133132"/>
                                        </p:tgtEl>
                                        <p:attrNameLst>
                                          <p:attrName>ppt_y</p:attrName>
                                        </p:attrNameLst>
                                      </p:cBhvr>
                                      <p:tavLst>
                                        <p:tav tm="0">
                                          <p:val>
                                            <p:strVal val="1+#ppt_h/2"/>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4" fill="hold" nodeType="clickEffect">
                                  <p:stCondLst>
                                    <p:cond delay="0"/>
                                  </p:stCondLst>
                                  <p:childTnLst>
                                    <p:set>
                                      <p:cBhvr>
                                        <p:cTn id="36" dur="1" fill="hold">
                                          <p:stCondLst>
                                            <p:cond delay="0"/>
                                          </p:stCondLst>
                                        </p:cTn>
                                        <p:tgtEl>
                                          <p:spTgt spid="133133"/>
                                        </p:tgtEl>
                                        <p:attrNameLst>
                                          <p:attrName>style.visibility</p:attrName>
                                        </p:attrNameLst>
                                      </p:cBhvr>
                                      <p:to>
                                        <p:strVal val="visible"/>
                                      </p:to>
                                    </p:set>
                                    <p:anim calcmode="lin" valueType="num">
                                      <p:cBhvr additive="base">
                                        <p:cTn id="37" dur="500" fill="hold"/>
                                        <p:tgtEl>
                                          <p:spTgt spid="133133"/>
                                        </p:tgtEl>
                                        <p:attrNameLst>
                                          <p:attrName>ppt_x</p:attrName>
                                        </p:attrNameLst>
                                      </p:cBhvr>
                                      <p:tavLst>
                                        <p:tav tm="0">
                                          <p:val>
                                            <p:strVal val="#ppt_x"/>
                                          </p:val>
                                        </p:tav>
                                        <p:tav tm="100000">
                                          <p:val>
                                            <p:strVal val="#ppt_x"/>
                                          </p:val>
                                        </p:tav>
                                      </p:tavLst>
                                    </p:anim>
                                    <p:anim calcmode="lin" valueType="num">
                                      <p:cBhvr additive="base">
                                        <p:cTn id="38" dur="500" fill="hold"/>
                                        <p:tgtEl>
                                          <p:spTgt spid="133133"/>
                                        </p:tgtEl>
                                        <p:attrNameLst>
                                          <p:attrName>ppt_y</p:attrName>
                                        </p:attrNameLst>
                                      </p:cBhvr>
                                      <p:tavLst>
                                        <p:tav tm="0">
                                          <p:val>
                                            <p:strVal val="1+#ppt_h/2"/>
                                          </p:val>
                                        </p:tav>
                                        <p:tav tm="100000">
                                          <p:val>
                                            <p:strVal val="#ppt_y"/>
                                          </p:val>
                                        </p:tav>
                                      </p:tavLst>
                                    </p:anim>
                                  </p:childTnLst>
                                </p:cTn>
                              </p:par>
                            </p:childTnLst>
                          </p:cTn>
                        </p:par>
                      </p:childTnLst>
                    </p:cTn>
                  </p:par>
                  <p:par>
                    <p:cTn id="39" fill="hold" nodeType="clickPar">
                      <p:stCondLst>
                        <p:cond delay="indefinite"/>
                      </p:stCondLst>
                      <p:childTnLst>
                        <p:par>
                          <p:cTn id="40" fill="hold" nodeType="withGroup">
                            <p:stCondLst>
                              <p:cond delay="0"/>
                            </p:stCondLst>
                            <p:childTnLst>
                              <p:par>
                                <p:cTn id="41" presetID="2" presetClass="entr" presetSubtype="4" fill="hold" nodeType="clickEffect">
                                  <p:stCondLst>
                                    <p:cond delay="0"/>
                                  </p:stCondLst>
                                  <p:childTnLst>
                                    <p:set>
                                      <p:cBhvr>
                                        <p:cTn id="42" dur="1" fill="hold">
                                          <p:stCondLst>
                                            <p:cond delay="0"/>
                                          </p:stCondLst>
                                        </p:cTn>
                                        <p:tgtEl>
                                          <p:spTgt spid="133134"/>
                                        </p:tgtEl>
                                        <p:attrNameLst>
                                          <p:attrName>style.visibility</p:attrName>
                                        </p:attrNameLst>
                                      </p:cBhvr>
                                      <p:to>
                                        <p:strVal val="visible"/>
                                      </p:to>
                                    </p:set>
                                    <p:anim calcmode="lin" valueType="num">
                                      <p:cBhvr additive="base">
                                        <p:cTn id="43" dur="500" fill="hold"/>
                                        <p:tgtEl>
                                          <p:spTgt spid="133134"/>
                                        </p:tgtEl>
                                        <p:attrNameLst>
                                          <p:attrName>ppt_x</p:attrName>
                                        </p:attrNameLst>
                                      </p:cBhvr>
                                      <p:tavLst>
                                        <p:tav tm="0">
                                          <p:val>
                                            <p:strVal val="#ppt_x"/>
                                          </p:val>
                                        </p:tav>
                                        <p:tav tm="100000">
                                          <p:val>
                                            <p:strVal val="#ppt_x"/>
                                          </p:val>
                                        </p:tav>
                                      </p:tavLst>
                                    </p:anim>
                                    <p:anim calcmode="lin" valueType="num">
                                      <p:cBhvr additive="base">
                                        <p:cTn id="44" dur="500" fill="hold"/>
                                        <p:tgtEl>
                                          <p:spTgt spid="133134"/>
                                        </p:tgtEl>
                                        <p:attrNameLst>
                                          <p:attrName>ppt_y</p:attrName>
                                        </p:attrNameLst>
                                      </p:cBhvr>
                                      <p:tavLst>
                                        <p:tav tm="0">
                                          <p:val>
                                            <p:strVal val="1+#ppt_h/2"/>
                                          </p:val>
                                        </p:tav>
                                        <p:tav tm="100000">
                                          <p:val>
                                            <p:strVal val="#ppt_y"/>
                                          </p:val>
                                        </p:tav>
                                      </p:tavLst>
                                    </p:anim>
                                  </p:childTnLst>
                                </p:cTn>
                              </p:par>
                            </p:childTnLst>
                          </p:cTn>
                        </p:par>
                      </p:childTnLst>
                    </p:cTn>
                  </p:par>
                  <p:par>
                    <p:cTn id="45" fill="hold" nodeType="clickPar">
                      <p:stCondLst>
                        <p:cond delay="indefinite"/>
                      </p:stCondLst>
                      <p:childTnLst>
                        <p:par>
                          <p:cTn id="46" fill="hold" nodeType="withGroup">
                            <p:stCondLst>
                              <p:cond delay="0"/>
                            </p:stCondLst>
                            <p:childTnLst>
                              <p:par>
                                <p:cTn id="47" presetID="2" presetClass="entr" presetSubtype="4" fill="hold" nodeType="clickEffect">
                                  <p:stCondLst>
                                    <p:cond delay="0"/>
                                  </p:stCondLst>
                                  <p:childTnLst>
                                    <p:set>
                                      <p:cBhvr>
                                        <p:cTn id="48" dur="1" fill="hold">
                                          <p:stCondLst>
                                            <p:cond delay="0"/>
                                          </p:stCondLst>
                                        </p:cTn>
                                        <p:tgtEl>
                                          <p:spTgt spid="133137"/>
                                        </p:tgtEl>
                                        <p:attrNameLst>
                                          <p:attrName>style.visibility</p:attrName>
                                        </p:attrNameLst>
                                      </p:cBhvr>
                                      <p:to>
                                        <p:strVal val="visible"/>
                                      </p:to>
                                    </p:set>
                                    <p:anim calcmode="lin" valueType="num">
                                      <p:cBhvr additive="base">
                                        <p:cTn id="49" dur="500" fill="hold"/>
                                        <p:tgtEl>
                                          <p:spTgt spid="133137"/>
                                        </p:tgtEl>
                                        <p:attrNameLst>
                                          <p:attrName>ppt_x</p:attrName>
                                        </p:attrNameLst>
                                      </p:cBhvr>
                                      <p:tavLst>
                                        <p:tav tm="0">
                                          <p:val>
                                            <p:strVal val="#ppt_x"/>
                                          </p:val>
                                        </p:tav>
                                        <p:tav tm="100000">
                                          <p:val>
                                            <p:strVal val="#ppt_x"/>
                                          </p:val>
                                        </p:tav>
                                      </p:tavLst>
                                    </p:anim>
                                    <p:anim calcmode="lin" valueType="num">
                                      <p:cBhvr additive="base">
                                        <p:cTn id="50" dur="500" fill="hold"/>
                                        <p:tgtEl>
                                          <p:spTgt spid="133137"/>
                                        </p:tgtEl>
                                        <p:attrNameLst>
                                          <p:attrName>ppt_y</p:attrName>
                                        </p:attrNameLst>
                                      </p:cBhvr>
                                      <p:tavLst>
                                        <p:tav tm="0">
                                          <p:val>
                                            <p:strVal val="1+#ppt_h/2"/>
                                          </p:val>
                                        </p:tav>
                                        <p:tav tm="100000">
                                          <p:val>
                                            <p:strVal val="#ppt_y"/>
                                          </p:val>
                                        </p:tav>
                                      </p:tavLst>
                                    </p:anim>
                                  </p:childTnLst>
                                </p:cTn>
                              </p:par>
                            </p:childTnLst>
                          </p:cTn>
                        </p:par>
                      </p:childTnLst>
                    </p:cTn>
                  </p:par>
                  <p:par>
                    <p:cTn id="51" fill="hold" nodeType="clickPar">
                      <p:stCondLst>
                        <p:cond delay="indefinite"/>
                      </p:stCondLst>
                      <p:childTnLst>
                        <p:par>
                          <p:cTn id="52" fill="hold" nodeType="withGroup">
                            <p:stCondLst>
                              <p:cond delay="0"/>
                            </p:stCondLst>
                            <p:childTnLst>
                              <p:par>
                                <p:cTn id="53" presetID="2" presetClass="entr" presetSubtype="4" fill="hold" nodeType="clickEffect">
                                  <p:stCondLst>
                                    <p:cond delay="0"/>
                                  </p:stCondLst>
                                  <p:childTnLst>
                                    <p:set>
                                      <p:cBhvr>
                                        <p:cTn id="54" dur="1" fill="hold">
                                          <p:stCondLst>
                                            <p:cond delay="0"/>
                                          </p:stCondLst>
                                        </p:cTn>
                                        <p:tgtEl>
                                          <p:spTgt spid="133138"/>
                                        </p:tgtEl>
                                        <p:attrNameLst>
                                          <p:attrName>style.visibility</p:attrName>
                                        </p:attrNameLst>
                                      </p:cBhvr>
                                      <p:to>
                                        <p:strVal val="visible"/>
                                      </p:to>
                                    </p:set>
                                    <p:anim calcmode="lin" valueType="num">
                                      <p:cBhvr additive="base">
                                        <p:cTn id="55" dur="500" fill="hold"/>
                                        <p:tgtEl>
                                          <p:spTgt spid="133138"/>
                                        </p:tgtEl>
                                        <p:attrNameLst>
                                          <p:attrName>ppt_x</p:attrName>
                                        </p:attrNameLst>
                                      </p:cBhvr>
                                      <p:tavLst>
                                        <p:tav tm="0">
                                          <p:val>
                                            <p:strVal val="#ppt_x"/>
                                          </p:val>
                                        </p:tav>
                                        <p:tav tm="100000">
                                          <p:val>
                                            <p:strVal val="#ppt_x"/>
                                          </p:val>
                                        </p:tav>
                                      </p:tavLst>
                                    </p:anim>
                                    <p:anim calcmode="lin" valueType="num">
                                      <p:cBhvr additive="base">
                                        <p:cTn id="56" dur="500" fill="hold"/>
                                        <p:tgtEl>
                                          <p:spTgt spid="133138"/>
                                        </p:tgtEl>
                                        <p:attrNameLst>
                                          <p:attrName>ppt_y</p:attrName>
                                        </p:attrNameLst>
                                      </p:cBhvr>
                                      <p:tavLst>
                                        <p:tav tm="0">
                                          <p:val>
                                            <p:strVal val="1+#ppt_h/2"/>
                                          </p:val>
                                        </p:tav>
                                        <p:tav tm="100000">
                                          <p:val>
                                            <p:strVal val="#ppt_y"/>
                                          </p:val>
                                        </p:tav>
                                      </p:tavLst>
                                    </p:anim>
                                  </p:childTnLst>
                                </p:cTn>
                              </p:par>
                            </p:childTnLst>
                          </p:cTn>
                        </p:par>
                      </p:childTnLst>
                    </p:cTn>
                  </p:par>
                  <p:par>
                    <p:cTn id="57" fill="hold" nodeType="clickPar">
                      <p:stCondLst>
                        <p:cond delay="indefinite"/>
                      </p:stCondLst>
                      <p:childTnLst>
                        <p:par>
                          <p:cTn id="58" fill="hold" nodeType="withGroup">
                            <p:stCondLst>
                              <p:cond delay="0"/>
                            </p:stCondLst>
                            <p:childTnLst>
                              <p:par>
                                <p:cTn id="59" presetID="2" presetClass="entr" presetSubtype="4" fill="hold" nodeType="clickEffect">
                                  <p:stCondLst>
                                    <p:cond delay="0"/>
                                  </p:stCondLst>
                                  <p:childTnLst>
                                    <p:set>
                                      <p:cBhvr>
                                        <p:cTn id="60" dur="1" fill="hold">
                                          <p:stCondLst>
                                            <p:cond delay="0"/>
                                          </p:stCondLst>
                                        </p:cTn>
                                        <p:tgtEl>
                                          <p:spTgt spid="133141"/>
                                        </p:tgtEl>
                                        <p:attrNameLst>
                                          <p:attrName>style.visibility</p:attrName>
                                        </p:attrNameLst>
                                      </p:cBhvr>
                                      <p:to>
                                        <p:strVal val="visible"/>
                                      </p:to>
                                    </p:set>
                                    <p:anim calcmode="lin" valueType="num">
                                      <p:cBhvr additive="base">
                                        <p:cTn id="61" dur="500" fill="hold"/>
                                        <p:tgtEl>
                                          <p:spTgt spid="133141"/>
                                        </p:tgtEl>
                                        <p:attrNameLst>
                                          <p:attrName>ppt_x</p:attrName>
                                        </p:attrNameLst>
                                      </p:cBhvr>
                                      <p:tavLst>
                                        <p:tav tm="0">
                                          <p:val>
                                            <p:strVal val="#ppt_x"/>
                                          </p:val>
                                        </p:tav>
                                        <p:tav tm="100000">
                                          <p:val>
                                            <p:strVal val="#ppt_x"/>
                                          </p:val>
                                        </p:tav>
                                      </p:tavLst>
                                    </p:anim>
                                    <p:anim calcmode="lin" valueType="num">
                                      <p:cBhvr additive="base">
                                        <p:cTn id="62" dur="500" fill="hold"/>
                                        <p:tgtEl>
                                          <p:spTgt spid="133141"/>
                                        </p:tgtEl>
                                        <p:attrNameLst>
                                          <p:attrName>ppt_y</p:attrName>
                                        </p:attrNameLst>
                                      </p:cBhvr>
                                      <p:tavLst>
                                        <p:tav tm="0">
                                          <p:val>
                                            <p:strVal val="1+#ppt_h/2"/>
                                          </p:val>
                                        </p:tav>
                                        <p:tav tm="100000">
                                          <p:val>
                                            <p:strVal val="#ppt_y"/>
                                          </p:val>
                                        </p:tav>
                                      </p:tavLst>
                                    </p:anim>
                                  </p:childTnLst>
                                </p:cTn>
                              </p:par>
                            </p:childTnLst>
                          </p:cTn>
                        </p:par>
                      </p:childTnLst>
                    </p:cTn>
                  </p:par>
                  <p:par>
                    <p:cTn id="63" fill="hold" nodeType="clickPar">
                      <p:stCondLst>
                        <p:cond delay="indefinite"/>
                      </p:stCondLst>
                      <p:childTnLst>
                        <p:par>
                          <p:cTn id="64" fill="hold" nodeType="withGroup">
                            <p:stCondLst>
                              <p:cond delay="0"/>
                            </p:stCondLst>
                            <p:childTnLst>
                              <p:par>
                                <p:cTn id="65" presetID="2" presetClass="entr" presetSubtype="4" fill="hold" nodeType="clickEffect">
                                  <p:stCondLst>
                                    <p:cond delay="0"/>
                                  </p:stCondLst>
                                  <p:childTnLst>
                                    <p:set>
                                      <p:cBhvr>
                                        <p:cTn id="66" dur="1" fill="hold">
                                          <p:stCondLst>
                                            <p:cond delay="0"/>
                                          </p:stCondLst>
                                        </p:cTn>
                                        <p:tgtEl>
                                          <p:spTgt spid="133142"/>
                                        </p:tgtEl>
                                        <p:attrNameLst>
                                          <p:attrName>style.visibility</p:attrName>
                                        </p:attrNameLst>
                                      </p:cBhvr>
                                      <p:to>
                                        <p:strVal val="visible"/>
                                      </p:to>
                                    </p:set>
                                    <p:anim calcmode="lin" valueType="num">
                                      <p:cBhvr additive="base">
                                        <p:cTn id="67" dur="500" fill="hold"/>
                                        <p:tgtEl>
                                          <p:spTgt spid="133142"/>
                                        </p:tgtEl>
                                        <p:attrNameLst>
                                          <p:attrName>ppt_x</p:attrName>
                                        </p:attrNameLst>
                                      </p:cBhvr>
                                      <p:tavLst>
                                        <p:tav tm="0">
                                          <p:val>
                                            <p:strVal val="#ppt_x"/>
                                          </p:val>
                                        </p:tav>
                                        <p:tav tm="100000">
                                          <p:val>
                                            <p:strVal val="#ppt_x"/>
                                          </p:val>
                                        </p:tav>
                                      </p:tavLst>
                                    </p:anim>
                                    <p:anim calcmode="lin" valueType="num">
                                      <p:cBhvr additive="base">
                                        <p:cTn id="68" dur="500" fill="hold"/>
                                        <p:tgtEl>
                                          <p:spTgt spid="13314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3129" grpId="0"/>
      <p:bldP spid="133130" grpId="0"/>
      <p:bldP spid="133131" grpId="0"/>
      <p:bldP spid="133132" grpId="0"/>
      <p:bldP spid="133133" grpId="0"/>
      <p:bldP spid="133134" grpId="0"/>
      <p:bldP spid="133137" grpId="0"/>
      <p:bldP spid="133138" grpId="0"/>
      <p:bldP spid="133141" grpId="0"/>
      <p:bldP spid="133142" grpId="0"/>
    </p:bldLst>
  </p:timing>
</p:sld>
</file>

<file path=ppt/slides/slide6.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5141" name="Rectangle 5140">
            <a:extLst>
              <a:ext uri="{FF2B5EF4-FFF2-40B4-BE49-F238E27FC236}">
                <a16:creationId xmlns:a16="http://schemas.microsoft.com/office/drawing/2014/main" id="{5C8908E2-EE49-44D2-9428-A28D2312A8D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grpSp>
        <p:nvGrpSpPr>
          <p:cNvPr id="5142" name="Group 5141">
            <a:extLst>
              <a:ext uri="{FF2B5EF4-FFF2-40B4-BE49-F238E27FC236}">
                <a16:creationId xmlns:a16="http://schemas.microsoft.com/office/drawing/2014/main" id="{05314994-6337-4875-8CF5-652CAFE8342C}"/>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 y="-1"/>
            <a:ext cx="12191999" cy="4267200"/>
            <a:chOff x="7467600" y="0"/>
            <a:chExt cx="4724400" cy="6858000"/>
          </a:xfrm>
        </p:grpSpPr>
        <p:sp>
          <p:nvSpPr>
            <p:cNvPr id="5132" name="Rectangle 5131">
              <a:extLst>
                <a:ext uri="{FF2B5EF4-FFF2-40B4-BE49-F238E27FC236}">
                  <a16:creationId xmlns:a16="http://schemas.microsoft.com/office/drawing/2014/main" id="{B3A2D4D6-D501-439A-9FC6-397879C465E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7467600" y="0"/>
              <a:ext cx="4724400" cy="6858000"/>
            </a:xfrm>
            <a:prstGeom prst="rect">
              <a:avLst/>
            </a:prstGeom>
            <a:solidFill>
              <a:schemeClr val="accent5">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143" name="Rectangle 5142">
              <a:extLst>
                <a:ext uri="{FF2B5EF4-FFF2-40B4-BE49-F238E27FC236}">
                  <a16:creationId xmlns:a16="http://schemas.microsoft.com/office/drawing/2014/main" id="{5CD20BAA-1998-4EBB-AD61-13A92072ECE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7467600" y="0"/>
              <a:ext cx="4724400" cy="6858000"/>
            </a:xfrm>
            <a:prstGeom prst="rect">
              <a:avLst/>
            </a:prstGeom>
            <a:solidFill>
              <a:schemeClr val="accent6">
                <a:lumMod val="20000"/>
                <a:lumOff val="80000"/>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sp>
        <p:nvSpPr>
          <p:cNvPr id="5144" name="Freeform: Shape 5143">
            <a:extLst>
              <a:ext uri="{FF2B5EF4-FFF2-40B4-BE49-F238E27FC236}">
                <a16:creationId xmlns:a16="http://schemas.microsoft.com/office/drawing/2014/main" id="{7449A6C7-D15F-4AA5-BFA5-71A404B4701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4267200"/>
          </a:xfrm>
          <a:custGeom>
            <a:avLst/>
            <a:gdLst>
              <a:gd name="connsiteX0" fmla="*/ 2537169 w 12192000"/>
              <a:gd name="connsiteY0" fmla="*/ 4125568 h 4267200"/>
              <a:gd name="connsiteX1" fmla="*/ 3246267 w 12192000"/>
              <a:gd name="connsiteY1" fmla="*/ 4262961 h 4267200"/>
              <a:gd name="connsiteX2" fmla="*/ 3253970 w 12192000"/>
              <a:gd name="connsiteY2" fmla="*/ 4267200 h 4267200"/>
              <a:gd name="connsiteX3" fmla="*/ 3071791 w 12192000"/>
              <a:gd name="connsiteY3" fmla="*/ 4267200 h 4267200"/>
              <a:gd name="connsiteX4" fmla="*/ 2975095 w 12192000"/>
              <a:gd name="connsiteY4" fmla="*/ 4243356 h 4267200"/>
              <a:gd name="connsiteX5" fmla="*/ 2626982 w 12192000"/>
              <a:gd name="connsiteY5" fmla="*/ 4206450 h 4267200"/>
              <a:gd name="connsiteX6" fmla="*/ 2490617 w 12192000"/>
              <a:gd name="connsiteY6" fmla="*/ 4206951 h 4267200"/>
              <a:gd name="connsiteX7" fmla="*/ 2819869 w 12192000"/>
              <a:gd name="connsiteY7" fmla="*/ 4252936 h 4267200"/>
              <a:gd name="connsiteX8" fmla="*/ 2900997 w 12192000"/>
              <a:gd name="connsiteY8" fmla="*/ 4267200 h 4267200"/>
              <a:gd name="connsiteX9" fmla="*/ 2705858 w 12192000"/>
              <a:gd name="connsiteY9" fmla="*/ 4267200 h 4267200"/>
              <a:gd name="connsiteX10" fmla="*/ 2561467 w 12192000"/>
              <a:gd name="connsiteY10" fmla="*/ 4246270 h 4267200"/>
              <a:gd name="connsiteX11" fmla="*/ 2305292 w 12192000"/>
              <a:gd name="connsiteY11" fmla="*/ 4219492 h 4267200"/>
              <a:gd name="connsiteX12" fmla="*/ 2409349 w 12192000"/>
              <a:gd name="connsiteY12" fmla="*/ 4267200 h 4267200"/>
              <a:gd name="connsiteX13" fmla="*/ 2266705 w 12192000"/>
              <a:gd name="connsiteY13" fmla="*/ 4267200 h 4267200"/>
              <a:gd name="connsiteX14" fmla="*/ 2183576 w 12192000"/>
              <a:gd name="connsiteY14" fmla="*/ 4227150 h 4267200"/>
              <a:gd name="connsiteX15" fmla="*/ 2151029 w 12192000"/>
              <a:gd name="connsiteY15" fmla="*/ 4146947 h 4267200"/>
              <a:gd name="connsiteX16" fmla="*/ 2537169 w 12192000"/>
              <a:gd name="connsiteY16" fmla="*/ 4125568 h 4267200"/>
              <a:gd name="connsiteX17" fmla="*/ 9258094 w 12192000"/>
              <a:gd name="connsiteY17" fmla="*/ 3958602 h 4267200"/>
              <a:gd name="connsiteX18" fmla="*/ 8526712 w 12192000"/>
              <a:gd name="connsiteY18" fmla="*/ 4119804 h 4267200"/>
              <a:gd name="connsiteX19" fmla="*/ 9258094 w 12192000"/>
              <a:gd name="connsiteY19" fmla="*/ 3958602 h 4267200"/>
              <a:gd name="connsiteX20" fmla="*/ 9168987 w 12192000"/>
              <a:gd name="connsiteY20" fmla="*/ 3919232 h 4267200"/>
              <a:gd name="connsiteX21" fmla="*/ 8603910 w 12192000"/>
              <a:gd name="connsiteY21" fmla="*/ 4068895 h 4267200"/>
              <a:gd name="connsiteX22" fmla="*/ 9252382 w 12192000"/>
              <a:gd name="connsiteY22" fmla="*/ 3927759 h 4267200"/>
              <a:gd name="connsiteX23" fmla="*/ 9168987 w 12192000"/>
              <a:gd name="connsiteY23" fmla="*/ 3919232 h 4267200"/>
              <a:gd name="connsiteX24" fmla="*/ 1635889 w 12192000"/>
              <a:gd name="connsiteY24" fmla="*/ 3709494 h 4267200"/>
              <a:gd name="connsiteX25" fmla="*/ 1634800 w 12192000"/>
              <a:gd name="connsiteY25" fmla="*/ 3731111 h 4267200"/>
              <a:gd name="connsiteX26" fmla="*/ 1635889 w 12192000"/>
              <a:gd name="connsiteY26" fmla="*/ 3709494 h 4267200"/>
              <a:gd name="connsiteX27" fmla="*/ 3174829 w 12192000"/>
              <a:gd name="connsiteY27" fmla="*/ 3620110 h 4267200"/>
              <a:gd name="connsiteX28" fmla="*/ 3189263 w 12192000"/>
              <a:gd name="connsiteY28" fmla="*/ 3625726 h 4267200"/>
              <a:gd name="connsiteX29" fmla="*/ 3560912 w 12192000"/>
              <a:gd name="connsiteY29" fmla="*/ 4079863 h 4267200"/>
              <a:gd name="connsiteX30" fmla="*/ 3611854 w 12192000"/>
              <a:gd name="connsiteY30" fmla="*/ 4188366 h 4267200"/>
              <a:gd name="connsiteX31" fmla="*/ 3631583 w 12192000"/>
              <a:gd name="connsiteY31" fmla="*/ 4267200 h 4267200"/>
              <a:gd name="connsiteX32" fmla="*/ 3575699 w 12192000"/>
              <a:gd name="connsiteY32" fmla="*/ 4267200 h 4267200"/>
              <a:gd name="connsiteX33" fmla="*/ 3575567 w 12192000"/>
              <a:gd name="connsiteY33" fmla="*/ 4263588 h 4267200"/>
              <a:gd name="connsiteX34" fmla="*/ 3467355 w 12192000"/>
              <a:gd name="connsiteY34" fmla="*/ 3988130 h 4267200"/>
              <a:gd name="connsiteX35" fmla="*/ 3310753 w 12192000"/>
              <a:gd name="connsiteY35" fmla="*/ 3787140 h 4267200"/>
              <a:gd name="connsiteX36" fmla="*/ 3291335 w 12192000"/>
              <a:gd name="connsiteY36" fmla="*/ 3767420 h 4267200"/>
              <a:gd name="connsiteX37" fmla="*/ 3390805 w 12192000"/>
              <a:gd name="connsiteY37" fmla="*/ 3937163 h 4267200"/>
              <a:gd name="connsiteX38" fmla="*/ 3545740 w 12192000"/>
              <a:gd name="connsiteY38" fmla="*/ 4251102 h 4267200"/>
              <a:gd name="connsiteX39" fmla="*/ 3550709 w 12192000"/>
              <a:gd name="connsiteY39" fmla="*/ 4267200 h 4267200"/>
              <a:gd name="connsiteX40" fmla="*/ 3513586 w 12192000"/>
              <a:gd name="connsiteY40" fmla="*/ 4267200 h 4267200"/>
              <a:gd name="connsiteX41" fmla="*/ 3470728 w 12192000"/>
              <a:gd name="connsiteY41" fmla="*/ 4152456 h 4267200"/>
              <a:gd name="connsiteX42" fmla="*/ 3364433 w 12192000"/>
              <a:gd name="connsiteY42" fmla="*/ 3953121 h 4267200"/>
              <a:gd name="connsiteX43" fmla="*/ 3316479 w 12192000"/>
              <a:gd name="connsiteY43" fmla="*/ 3872136 h 4267200"/>
              <a:gd name="connsiteX44" fmla="*/ 3504482 w 12192000"/>
              <a:gd name="connsiteY44" fmla="*/ 4267200 h 4267200"/>
              <a:gd name="connsiteX45" fmla="*/ 3467547 w 12192000"/>
              <a:gd name="connsiteY45" fmla="*/ 4267200 h 4267200"/>
              <a:gd name="connsiteX46" fmla="*/ 3177952 w 12192000"/>
              <a:gd name="connsiteY46" fmla="*/ 3657386 h 4267200"/>
              <a:gd name="connsiteX47" fmla="*/ 3174829 w 12192000"/>
              <a:gd name="connsiteY47" fmla="*/ 3620110 h 4267200"/>
              <a:gd name="connsiteX48" fmla="*/ 11279315 w 12192000"/>
              <a:gd name="connsiteY48" fmla="*/ 3618448 h 4267200"/>
              <a:gd name="connsiteX49" fmla="*/ 11317765 w 12192000"/>
              <a:gd name="connsiteY49" fmla="*/ 3638405 h 4267200"/>
              <a:gd name="connsiteX50" fmla="*/ 11304886 w 12192000"/>
              <a:gd name="connsiteY50" fmla="*/ 4200582 h 4267200"/>
              <a:gd name="connsiteX51" fmla="*/ 11298904 w 12192000"/>
              <a:gd name="connsiteY51" fmla="*/ 4267200 h 4267200"/>
              <a:gd name="connsiteX52" fmla="*/ 11213088 w 12192000"/>
              <a:gd name="connsiteY52" fmla="*/ 4267200 h 4267200"/>
              <a:gd name="connsiteX53" fmla="*/ 11219157 w 12192000"/>
              <a:gd name="connsiteY53" fmla="*/ 4210725 h 4267200"/>
              <a:gd name="connsiteX54" fmla="*/ 11225213 w 12192000"/>
              <a:gd name="connsiteY54" fmla="*/ 3936722 h 4267200"/>
              <a:gd name="connsiteX55" fmla="*/ 11182914 w 12192000"/>
              <a:gd name="connsiteY55" fmla="*/ 4196771 h 4267200"/>
              <a:gd name="connsiteX56" fmla="*/ 11172266 w 12192000"/>
              <a:gd name="connsiteY56" fmla="*/ 4267200 h 4267200"/>
              <a:gd name="connsiteX57" fmla="*/ 11140975 w 12192000"/>
              <a:gd name="connsiteY57" fmla="*/ 4267200 h 4267200"/>
              <a:gd name="connsiteX58" fmla="*/ 11152239 w 12192000"/>
              <a:gd name="connsiteY58" fmla="*/ 4192628 h 4267200"/>
              <a:gd name="connsiteX59" fmla="*/ 11201005 w 12192000"/>
              <a:gd name="connsiteY59" fmla="*/ 3900089 h 4267200"/>
              <a:gd name="connsiteX60" fmla="*/ 11105754 w 12192000"/>
              <a:gd name="connsiteY60" fmla="*/ 4139192 h 4267200"/>
              <a:gd name="connsiteX61" fmla="*/ 11065821 w 12192000"/>
              <a:gd name="connsiteY61" fmla="*/ 4267200 h 4267200"/>
              <a:gd name="connsiteX62" fmla="*/ 10978133 w 12192000"/>
              <a:gd name="connsiteY62" fmla="*/ 4267200 h 4267200"/>
              <a:gd name="connsiteX63" fmla="*/ 11088889 w 12192000"/>
              <a:gd name="connsiteY63" fmla="*/ 3963916 h 4267200"/>
              <a:gd name="connsiteX64" fmla="*/ 11231212 w 12192000"/>
              <a:gd name="connsiteY64" fmla="*/ 3645474 h 4267200"/>
              <a:gd name="connsiteX65" fmla="*/ 11279315 w 12192000"/>
              <a:gd name="connsiteY65" fmla="*/ 3618448 h 4267200"/>
              <a:gd name="connsiteX66" fmla="*/ 10296877 w 12192000"/>
              <a:gd name="connsiteY66" fmla="*/ 3526602 h 4267200"/>
              <a:gd name="connsiteX67" fmla="*/ 10314210 w 12192000"/>
              <a:gd name="connsiteY67" fmla="*/ 3538353 h 4267200"/>
              <a:gd name="connsiteX68" fmla="*/ 10450858 w 12192000"/>
              <a:gd name="connsiteY68" fmla="*/ 3902477 h 4267200"/>
              <a:gd name="connsiteX69" fmla="*/ 10572255 w 12192000"/>
              <a:gd name="connsiteY69" fmla="*/ 4267200 h 4267200"/>
              <a:gd name="connsiteX70" fmla="*/ 10477642 w 12192000"/>
              <a:gd name="connsiteY70" fmla="*/ 4267200 h 4267200"/>
              <a:gd name="connsiteX71" fmla="*/ 10436479 w 12192000"/>
              <a:gd name="connsiteY71" fmla="*/ 4144570 h 4267200"/>
              <a:gd name="connsiteX72" fmla="*/ 10277529 w 12192000"/>
              <a:gd name="connsiteY72" fmla="*/ 3701307 h 4267200"/>
              <a:gd name="connsiteX73" fmla="*/ 10276797 w 12192000"/>
              <a:gd name="connsiteY73" fmla="*/ 3708672 h 4267200"/>
              <a:gd name="connsiteX74" fmla="*/ 10385906 w 12192000"/>
              <a:gd name="connsiteY74" fmla="*/ 4147031 h 4267200"/>
              <a:gd name="connsiteX75" fmla="*/ 10431445 w 12192000"/>
              <a:gd name="connsiteY75" fmla="*/ 4267200 h 4267200"/>
              <a:gd name="connsiteX76" fmla="*/ 10398237 w 12192000"/>
              <a:gd name="connsiteY76" fmla="*/ 4267200 h 4267200"/>
              <a:gd name="connsiteX77" fmla="*/ 10356661 w 12192000"/>
              <a:gd name="connsiteY77" fmla="*/ 4157302 h 4267200"/>
              <a:gd name="connsiteX78" fmla="*/ 10268559 w 12192000"/>
              <a:gd name="connsiteY78" fmla="*/ 3871054 h 4267200"/>
              <a:gd name="connsiteX79" fmla="*/ 10340065 w 12192000"/>
              <a:gd name="connsiteY79" fmla="*/ 4201637 h 4267200"/>
              <a:gd name="connsiteX80" fmla="*/ 10368861 w 12192000"/>
              <a:gd name="connsiteY80" fmla="*/ 4267200 h 4267200"/>
              <a:gd name="connsiteX81" fmla="*/ 10267862 w 12192000"/>
              <a:gd name="connsiteY81" fmla="*/ 4267200 h 4267200"/>
              <a:gd name="connsiteX82" fmla="*/ 10236210 w 12192000"/>
              <a:gd name="connsiteY82" fmla="*/ 4185635 h 4267200"/>
              <a:gd name="connsiteX83" fmla="*/ 10225980 w 12192000"/>
              <a:gd name="connsiteY83" fmla="*/ 3561061 h 4267200"/>
              <a:gd name="connsiteX84" fmla="*/ 10296877 w 12192000"/>
              <a:gd name="connsiteY84" fmla="*/ 3526602 h 4267200"/>
              <a:gd name="connsiteX85" fmla="*/ 3429186 w 12192000"/>
              <a:gd name="connsiteY85" fmla="*/ 3458784 h 4267200"/>
              <a:gd name="connsiteX86" fmla="*/ 3446761 w 12192000"/>
              <a:gd name="connsiteY86" fmla="*/ 3461278 h 4267200"/>
              <a:gd name="connsiteX87" fmla="*/ 4419733 w 12192000"/>
              <a:gd name="connsiteY87" fmla="*/ 3963555 h 4267200"/>
              <a:gd name="connsiteX88" fmla="*/ 4659448 w 12192000"/>
              <a:gd name="connsiteY88" fmla="*/ 4172746 h 4267200"/>
              <a:gd name="connsiteX89" fmla="*/ 4719140 w 12192000"/>
              <a:gd name="connsiteY89" fmla="*/ 4267200 h 4267200"/>
              <a:gd name="connsiteX90" fmla="*/ 4641222 w 12192000"/>
              <a:gd name="connsiteY90" fmla="*/ 4267200 h 4267200"/>
              <a:gd name="connsiteX91" fmla="*/ 4599968 w 12192000"/>
              <a:gd name="connsiteY91" fmla="*/ 4207074 h 4267200"/>
              <a:gd name="connsiteX92" fmla="*/ 4136093 w 12192000"/>
              <a:gd name="connsiteY92" fmla="*/ 3858466 h 4267200"/>
              <a:gd name="connsiteX93" fmla="*/ 3670252 w 12192000"/>
              <a:gd name="connsiteY93" fmla="*/ 3622798 h 4267200"/>
              <a:gd name="connsiteX94" fmla="*/ 3817258 w 12192000"/>
              <a:gd name="connsiteY94" fmla="*/ 3723577 h 4267200"/>
              <a:gd name="connsiteX95" fmla="*/ 4000461 w 12192000"/>
              <a:gd name="connsiteY95" fmla="*/ 3855966 h 4267200"/>
              <a:gd name="connsiteX96" fmla="*/ 4088180 w 12192000"/>
              <a:gd name="connsiteY96" fmla="*/ 3929774 h 4267200"/>
              <a:gd name="connsiteX97" fmla="*/ 4184555 w 12192000"/>
              <a:gd name="connsiteY97" fmla="*/ 4010683 h 4267200"/>
              <a:gd name="connsiteX98" fmla="*/ 4399563 w 12192000"/>
              <a:gd name="connsiteY98" fmla="*/ 4158106 h 4267200"/>
              <a:gd name="connsiteX99" fmla="*/ 4546299 w 12192000"/>
              <a:gd name="connsiteY99" fmla="*/ 4254934 h 4267200"/>
              <a:gd name="connsiteX100" fmla="*/ 4561743 w 12192000"/>
              <a:gd name="connsiteY100" fmla="*/ 4267200 h 4267200"/>
              <a:gd name="connsiteX101" fmla="*/ 4509274 w 12192000"/>
              <a:gd name="connsiteY101" fmla="*/ 4267200 h 4267200"/>
              <a:gd name="connsiteX102" fmla="*/ 4383389 w 12192000"/>
              <a:gd name="connsiteY102" fmla="*/ 4184369 h 4267200"/>
              <a:gd name="connsiteX103" fmla="*/ 4165508 w 12192000"/>
              <a:gd name="connsiteY103" fmla="*/ 4035196 h 4267200"/>
              <a:gd name="connsiteX104" fmla="*/ 4068162 w 12192000"/>
              <a:gd name="connsiteY104" fmla="*/ 3953394 h 4267200"/>
              <a:gd name="connsiteX105" fmla="*/ 3981416 w 12192000"/>
              <a:gd name="connsiteY105" fmla="*/ 3880482 h 4267200"/>
              <a:gd name="connsiteX106" fmla="*/ 3800147 w 12192000"/>
              <a:gd name="connsiteY106" fmla="*/ 3749872 h 4267200"/>
              <a:gd name="connsiteX107" fmla="*/ 3655073 w 12192000"/>
              <a:gd name="connsiteY107" fmla="*/ 3650884 h 4267200"/>
              <a:gd name="connsiteX108" fmla="*/ 3989938 w 12192000"/>
              <a:gd name="connsiteY108" fmla="*/ 3991685 h 4267200"/>
              <a:gd name="connsiteX109" fmla="*/ 4393907 w 12192000"/>
              <a:gd name="connsiteY109" fmla="*/ 4261258 h 4267200"/>
              <a:gd name="connsiteX110" fmla="*/ 4408201 w 12192000"/>
              <a:gd name="connsiteY110" fmla="*/ 4267200 h 4267200"/>
              <a:gd name="connsiteX111" fmla="*/ 4250346 w 12192000"/>
              <a:gd name="connsiteY111" fmla="*/ 4267200 h 4267200"/>
              <a:gd name="connsiteX112" fmla="*/ 4245269 w 12192000"/>
              <a:gd name="connsiteY112" fmla="*/ 4265040 h 4267200"/>
              <a:gd name="connsiteX113" fmla="*/ 4036318 w 12192000"/>
              <a:gd name="connsiteY113" fmla="*/ 4147013 h 4267200"/>
              <a:gd name="connsiteX114" fmla="*/ 3432098 w 12192000"/>
              <a:gd name="connsiteY114" fmla="*/ 3537312 h 4267200"/>
              <a:gd name="connsiteX115" fmla="*/ 3429186 w 12192000"/>
              <a:gd name="connsiteY115" fmla="*/ 3458784 h 4267200"/>
              <a:gd name="connsiteX116" fmla="*/ 9334796 w 12192000"/>
              <a:gd name="connsiteY116" fmla="*/ 3456584 h 4267200"/>
              <a:gd name="connsiteX117" fmla="*/ 9651570 w 12192000"/>
              <a:gd name="connsiteY117" fmla="*/ 3826505 h 4267200"/>
              <a:gd name="connsiteX118" fmla="*/ 9334796 w 12192000"/>
              <a:gd name="connsiteY118" fmla="*/ 3456584 h 4267200"/>
              <a:gd name="connsiteX119" fmla="*/ 4440129 w 12192000"/>
              <a:gd name="connsiteY119" fmla="*/ 3448571 h 4267200"/>
              <a:gd name="connsiteX120" fmla="*/ 4856525 w 12192000"/>
              <a:gd name="connsiteY120" fmla="*/ 3915351 h 4267200"/>
              <a:gd name="connsiteX121" fmla="*/ 5059055 w 12192000"/>
              <a:gd name="connsiteY121" fmla="*/ 4108918 h 4267200"/>
              <a:gd name="connsiteX122" fmla="*/ 5290070 w 12192000"/>
              <a:gd name="connsiteY122" fmla="*/ 4263619 h 4267200"/>
              <a:gd name="connsiteX123" fmla="*/ 4834991 w 12192000"/>
              <a:gd name="connsiteY123" fmla="*/ 3830985 h 4267200"/>
              <a:gd name="connsiteX124" fmla="*/ 4440129 w 12192000"/>
              <a:gd name="connsiteY124" fmla="*/ 3448571 h 4267200"/>
              <a:gd name="connsiteX125" fmla="*/ 5425834 w 12192000"/>
              <a:gd name="connsiteY125" fmla="*/ 3162785 h 4267200"/>
              <a:gd name="connsiteX126" fmla="*/ 5401644 w 12192000"/>
              <a:gd name="connsiteY126" fmla="*/ 3617847 h 4267200"/>
              <a:gd name="connsiteX127" fmla="*/ 5467256 w 12192000"/>
              <a:gd name="connsiteY127" fmla="*/ 4175494 h 4267200"/>
              <a:gd name="connsiteX128" fmla="*/ 5448069 w 12192000"/>
              <a:gd name="connsiteY128" fmla="*/ 3567554 h 4267200"/>
              <a:gd name="connsiteX129" fmla="*/ 1318687 w 12192000"/>
              <a:gd name="connsiteY129" fmla="*/ 3113840 h 4267200"/>
              <a:gd name="connsiteX130" fmla="*/ 1066793 w 12192000"/>
              <a:gd name="connsiteY130" fmla="*/ 3212171 h 4267200"/>
              <a:gd name="connsiteX131" fmla="*/ 993319 w 12192000"/>
              <a:gd name="connsiteY131" fmla="*/ 3247648 h 4267200"/>
              <a:gd name="connsiteX132" fmla="*/ 853081 w 12192000"/>
              <a:gd name="connsiteY132" fmla="*/ 3312410 h 4267200"/>
              <a:gd name="connsiteX133" fmla="*/ 805957 w 12192000"/>
              <a:gd name="connsiteY133" fmla="*/ 3330443 h 4267200"/>
              <a:gd name="connsiteX134" fmla="*/ 1318687 w 12192000"/>
              <a:gd name="connsiteY134" fmla="*/ 3113840 h 4267200"/>
              <a:gd name="connsiteX135" fmla="*/ 5453702 w 12192000"/>
              <a:gd name="connsiteY135" fmla="*/ 3090882 h 4267200"/>
              <a:gd name="connsiteX136" fmla="*/ 5480135 w 12192000"/>
              <a:gd name="connsiteY136" fmla="*/ 3565802 h 4267200"/>
              <a:gd name="connsiteX137" fmla="*/ 5499023 w 12192000"/>
              <a:gd name="connsiteY137" fmla="*/ 4166310 h 4267200"/>
              <a:gd name="connsiteX138" fmla="*/ 5547022 w 12192000"/>
              <a:gd name="connsiteY138" fmla="*/ 3607838 h 4267200"/>
              <a:gd name="connsiteX139" fmla="*/ 5515964 w 12192000"/>
              <a:gd name="connsiteY139" fmla="*/ 3378541 h 4267200"/>
              <a:gd name="connsiteX140" fmla="*/ 5453702 w 12192000"/>
              <a:gd name="connsiteY140" fmla="*/ 3090882 h 4267200"/>
              <a:gd name="connsiteX141" fmla="*/ 9790480 w 12192000"/>
              <a:gd name="connsiteY141" fmla="*/ 3078533 h 4267200"/>
              <a:gd name="connsiteX142" fmla="*/ 9763295 w 12192000"/>
              <a:gd name="connsiteY142" fmla="*/ 3245370 h 4267200"/>
              <a:gd name="connsiteX143" fmla="*/ 9736458 w 12192000"/>
              <a:gd name="connsiteY143" fmla="*/ 3758413 h 4267200"/>
              <a:gd name="connsiteX144" fmla="*/ 9763499 w 12192000"/>
              <a:gd name="connsiteY144" fmla="*/ 3528057 h 4267200"/>
              <a:gd name="connsiteX145" fmla="*/ 9793906 w 12192000"/>
              <a:gd name="connsiteY145" fmla="*/ 3231157 h 4267200"/>
              <a:gd name="connsiteX146" fmla="*/ 9791874 w 12192000"/>
              <a:gd name="connsiteY146" fmla="*/ 3142788 h 4267200"/>
              <a:gd name="connsiteX147" fmla="*/ 9790480 w 12192000"/>
              <a:gd name="connsiteY147" fmla="*/ 3078533 h 4267200"/>
              <a:gd name="connsiteX148" fmla="*/ 1238695 w 12192000"/>
              <a:gd name="connsiteY148" fmla="*/ 3076820 h 4267200"/>
              <a:gd name="connsiteX149" fmla="*/ 716371 w 12192000"/>
              <a:gd name="connsiteY149" fmla="*/ 3293249 h 4267200"/>
              <a:gd name="connsiteX150" fmla="*/ 579522 w 12192000"/>
              <a:gd name="connsiteY150" fmla="*/ 3371759 h 4267200"/>
              <a:gd name="connsiteX151" fmla="*/ 600288 w 12192000"/>
              <a:gd name="connsiteY151" fmla="*/ 3365555 h 4267200"/>
              <a:gd name="connsiteX152" fmla="*/ 840692 w 12192000"/>
              <a:gd name="connsiteY152" fmla="*/ 3284921 h 4267200"/>
              <a:gd name="connsiteX153" fmla="*/ 979248 w 12192000"/>
              <a:gd name="connsiteY153" fmla="*/ 3221003 h 4267200"/>
              <a:gd name="connsiteX154" fmla="*/ 1053282 w 12192000"/>
              <a:gd name="connsiteY154" fmla="*/ 3185247 h 4267200"/>
              <a:gd name="connsiteX155" fmla="*/ 1320603 w 12192000"/>
              <a:gd name="connsiteY155" fmla="*/ 3081281 h 4267200"/>
              <a:gd name="connsiteX156" fmla="*/ 1238695 w 12192000"/>
              <a:gd name="connsiteY156" fmla="*/ 3076820 h 4267200"/>
              <a:gd name="connsiteX157" fmla="*/ 5425627 w 12192000"/>
              <a:gd name="connsiteY157" fmla="*/ 2954192 h 4267200"/>
              <a:gd name="connsiteX158" fmla="*/ 5470770 w 12192000"/>
              <a:gd name="connsiteY158" fmla="*/ 3005435 h 4267200"/>
              <a:gd name="connsiteX159" fmla="*/ 5567647 w 12192000"/>
              <a:gd name="connsiteY159" fmla="*/ 4190286 h 4267200"/>
              <a:gd name="connsiteX160" fmla="*/ 5545854 w 12192000"/>
              <a:gd name="connsiteY160" fmla="*/ 4267200 h 4267200"/>
              <a:gd name="connsiteX161" fmla="*/ 5391871 w 12192000"/>
              <a:gd name="connsiteY161" fmla="*/ 4267200 h 4267200"/>
              <a:gd name="connsiteX162" fmla="*/ 5318171 w 12192000"/>
              <a:gd name="connsiteY162" fmla="*/ 4175818 h 4267200"/>
              <a:gd name="connsiteX163" fmla="*/ 4943646 w 12192000"/>
              <a:gd name="connsiteY163" fmla="*/ 3822916 h 4267200"/>
              <a:gd name="connsiteX164" fmla="*/ 4594837 w 12192000"/>
              <a:gd name="connsiteY164" fmla="*/ 3532274 h 4267200"/>
              <a:gd name="connsiteX165" fmla="*/ 4441737 w 12192000"/>
              <a:gd name="connsiteY165" fmla="*/ 3399734 h 4267200"/>
              <a:gd name="connsiteX166" fmla="*/ 4431236 w 12192000"/>
              <a:gd name="connsiteY166" fmla="*/ 3400954 h 4267200"/>
              <a:gd name="connsiteX167" fmla="*/ 4557150 w 12192000"/>
              <a:gd name="connsiteY167" fmla="*/ 3510023 h 4267200"/>
              <a:gd name="connsiteX168" fmla="*/ 4856936 w 12192000"/>
              <a:gd name="connsiteY168" fmla="*/ 3809146 h 4267200"/>
              <a:gd name="connsiteX169" fmla="*/ 5111996 w 12192000"/>
              <a:gd name="connsiteY169" fmla="*/ 4065759 h 4267200"/>
              <a:gd name="connsiteX170" fmla="*/ 5246890 w 12192000"/>
              <a:gd name="connsiteY170" fmla="*/ 4187633 h 4267200"/>
              <a:gd name="connsiteX171" fmla="*/ 5347266 w 12192000"/>
              <a:gd name="connsiteY171" fmla="*/ 4267200 h 4267200"/>
              <a:gd name="connsiteX172" fmla="*/ 5164092 w 12192000"/>
              <a:gd name="connsiteY172" fmla="*/ 4267200 h 4267200"/>
              <a:gd name="connsiteX173" fmla="*/ 5108945 w 12192000"/>
              <a:gd name="connsiteY173" fmla="*/ 4232176 h 4267200"/>
              <a:gd name="connsiteX174" fmla="*/ 4294126 w 12192000"/>
              <a:gd name="connsiteY174" fmla="*/ 3303048 h 4267200"/>
              <a:gd name="connsiteX175" fmla="*/ 4305321 w 12192000"/>
              <a:gd name="connsiteY175" fmla="*/ 3256953 h 4267200"/>
              <a:gd name="connsiteX176" fmla="*/ 4949299 w 12192000"/>
              <a:gd name="connsiteY176" fmla="*/ 3766336 h 4267200"/>
              <a:gd name="connsiteX177" fmla="*/ 5291452 w 12192000"/>
              <a:gd name="connsiteY177" fmla="*/ 4076801 h 4267200"/>
              <a:gd name="connsiteX178" fmla="*/ 5434998 w 12192000"/>
              <a:gd name="connsiteY178" fmla="*/ 4254100 h 4267200"/>
              <a:gd name="connsiteX179" fmla="*/ 5351015 w 12192000"/>
              <a:gd name="connsiteY179" fmla="*/ 3760989 h 4267200"/>
              <a:gd name="connsiteX180" fmla="*/ 5413780 w 12192000"/>
              <a:gd name="connsiteY180" fmla="*/ 2966265 h 4267200"/>
              <a:gd name="connsiteX181" fmla="*/ 5425627 w 12192000"/>
              <a:gd name="connsiteY181" fmla="*/ 2954192 h 4267200"/>
              <a:gd name="connsiteX182" fmla="*/ 8380397 w 12192000"/>
              <a:gd name="connsiteY182" fmla="*/ 2896659 h 4267200"/>
              <a:gd name="connsiteX183" fmla="*/ 8634801 w 12192000"/>
              <a:gd name="connsiteY183" fmla="*/ 3304169 h 4267200"/>
              <a:gd name="connsiteX184" fmla="*/ 8971448 w 12192000"/>
              <a:gd name="connsiteY184" fmla="*/ 3675946 h 4267200"/>
              <a:gd name="connsiteX185" fmla="*/ 8820691 w 12192000"/>
              <a:gd name="connsiteY185" fmla="*/ 3486482 h 4267200"/>
              <a:gd name="connsiteX186" fmla="*/ 8807612 w 12192000"/>
              <a:gd name="connsiteY186" fmla="*/ 3467256 h 4267200"/>
              <a:gd name="connsiteX187" fmla="*/ 8556796 w 12192000"/>
              <a:gd name="connsiteY187" fmla="*/ 3116474 h 4267200"/>
              <a:gd name="connsiteX188" fmla="*/ 8427018 w 12192000"/>
              <a:gd name="connsiteY188" fmla="*/ 2948853 h 4267200"/>
              <a:gd name="connsiteX189" fmla="*/ 8380397 w 12192000"/>
              <a:gd name="connsiteY189" fmla="*/ 2896659 h 4267200"/>
              <a:gd name="connsiteX190" fmla="*/ 9831020 w 12192000"/>
              <a:gd name="connsiteY190" fmla="*/ 2871730 h 4267200"/>
              <a:gd name="connsiteX191" fmla="*/ 9827707 w 12192000"/>
              <a:gd name="connsiteY191" fmla="*/ 2915231 h 4267200"/>
              <a:gd name="connsiteX192" fmla="*/ 9820699 w 12192000"/>
              <a:gd name="connsiteY192" fmla="*/ 3051540 h 4267200"/>
              <a:gd name="connsiteX193" fmla="*/ 9822525 w 12192000"/>
              <a:gd name="connsiteY193" fmla="*/ 3140814 h 4267200"/>
              <a:gd name="connsiteX194" fmla="*/ 9824704 w 12192000"/>
              <a:gd name="connsiteY194" fmla="*/ 3230628 h 4267200"/>
              <a:gd name="connsiteX195" fmla="*/ 9793821 w 12192000"/>
              <a:gd name="connsiteY195" fmla="*/ 3531652 h 4267200"/>
              <a:gd name="connsiteX196" fmla="*/ 9767436 w 12192000"/>
              <a:gd name="connsiteY196" fmla="*/ 3750864 h 4267200"/>
              <a:gd name="connsiteX197" fmla="*/ 9814477 w 12192000"/>
              <a:gd name="connsiteY197" fmla="*/ 3662531 h 4267200"/>
              <a:gd name="connsiteX198" fmla="*/ 9831020 w 12192000"/>
              <a:gd name="connsiteY198" fmla="*/ 2871730 h 4267200"/>
              <a:gd name="connsiteX199" fmla="*/ 8380521 w 12192000"/>
              <a:gd name="connsiteY199" fmla="*/ 2850596 h 4267200"/>
              <a:gd name="connsiteX200" fmla="*/ 8451446 w 12192000"/>
              <a:gd name="connsiteY200" fmla="*/ 2928627 h 4267200"/>
              <a:gd name="connsiteX201" fmla="*/ 8582269 w 12192000"/>
              <a:gd name="connsiteY201" fmla="*/ 3097880 h 4267200"/>
              <a:gd name="connsiteX202" fmla="*/ 8833783 w 12192000"/>
              <a:gd name="connsiteY202" fmla="*/ 3449753 h 4267200"/>
              <a:gd name="connsiteX203" fmla="*/ 8846863 w 12192000"/>
              <a:gd name="connsiteY203" fmla="*/ 3468981 h 4267200"/>
              <a:gd name="connsiteX204" fmla="*/ 8960046 w 12192000"/>
              <a:gd name="connsiteY204" fmla="*/ 3620389 h 4267200"/>
              <a:gd name="connsiteX205" fmla="*/ 8380521 w 12192000"/>
              <a:gd name="connsiteY205" fmla="*/ 2850596 h 4267200"/>
              <a:gd name="connsiteX206" fmla="*/ 9854151 w 12192000"/>
              <a:gd name="connsiteY206" fmla="*/ 2642862 h 4267200"/>
              <a:gd name="connsiteX207" fmla="*/ 9871341 w 12192000"/>
              <a:gd name="connsiteY207" fmla="*/ 2659697 h 4267200"/>
              <a:gd name="connsiteX208" fmla="*/ 9966678 w 12192000"/>
              <a:gd name="connsiteY208" fmla="*/ 3423399 h 4267200"/>
              <a:gd name="connsiteX209" fmla="*/ 9880832 w 12192000"/>
              <a:gd name="connsiteY209" fmla="*/ 3700562 h 4267200"/>
              <a:gd name="connsiteX210" fmla="*/ 9896024 w 12192000"/>
              <a:gd name="connsiteY210" fmla="*/ 4178295 h 4267200"/>
              <a:gd name="connsiteX211" fmla="*/ 10028060 w 12192000"/>
              <a:gd name="connsiteY211" fmla="*/ 4267200 h 4267200"/>
              <a:gd name="connsiteX212" fmla="*/ 9651813 w 12192000"/>
              <a:gd name="connsiteY212" fmla="*/ 4267200 h 4267200"/>
              <a:gd name="connsiteX213" fmla="*/ 9814527 w 12192000"/>
              <a:gd name="connsiteY213" fmla="*/ 4248048 h 4267200"/>
              <a:gd name="connsiteX214" fmla="*/ 9615182 w 12192000"/>
              <a:gd name="connsiteY214" fmla="*/ 4220499 h 4267200"/>
              <a:gd name="connsiteX215" fmla="*/ 9465210 w 12192000"/>
              <a:gd name="connsiteY215" fmla="*/ 4242240 h 4267200"/>
              <a:gd name="connsiteX216" fmla="*/ 9387108 w 12192000"/>
              <a:gd name="connsiteY216" fmla="*/ 4267200 h 4267200"/>
              <a:gd name="connsiteX217" fmla="*/ 9268441 w 12192000"/>
              <a:gd name="connsiteY217" fmla="*/ 4267200 h 4267200"/>
              <a:gd name="connsiteX218" fmla="*/ 9307676 w 12192000"/>
              <a:gd name="connsiteY218" fmla="*/ 4251276 h 4267200"/>
              <a:gd name="connsiteX219" fmla="*/ 9761570 w 12192000"/>
              <a:gd name="connsiteY219" fmla="*/ 4182283 h 4267200"/>
              <a:gd name="connsiteX220" fmla="*/ 9368237 w 12192000"/>
              <a:gd name="connsiteY220" fmla="*/ 3949470 h 4267200"/>
              <a:gd name="connsiteX221" fmla="*/ 9354614 w 12192000"/>
              <a:gd name="connsiteY221" fmla="*/ 3951288 h 4267200"/>
              <a:gd name="connsiteX222" fmla="*/ 8364351 w 12192000"/>
              <a:gd name="connsiteY222" fmla="*/ 4159267 h 4267200"/>
              <a:gd name="connsiteX223" fmla="*/ 8386567 w 12192000"/>
              <a:gd name="connsiteY223" fmla="*/ 4119760 h 4267200"/>
              <a:gd name="connsiteX224" fmla="*/ 9231713 w 12192000"/>
              <a:gd name="connsiteY224" fmla="*/ 3873539 h 4267200"/>
              <a:gd name="connsiteX225" fmla="*/ 9023301 w 12192000"/>
              <a:gd name="connsiteY225" fmla="*/ 3763109 h 4267200"/>
              <a:gd name="connsiteX226" fmla="*/ 9010556 w 12192000"/>
              <a:gd name="connsiteY226" fmla="*/ 3758998 h 4267200"/>
              <a:gd name="connsiteX227" fmla="*/ 8604324 w 12192000"/>
              <a:gd name="connsiteY227" fmla="*/ 3417171 h 4267200"/>
              <a:gd name="connsiteX228" fmla="*/ 8218577 w 12192000"/>
              <a:gd name="connsiteY228" fmla="*/ 2770227 h 4267200"/>
              <a:gd name="connsiteX229" fmla="*/ 8222774 w 12192000"/>
              <a:gd name="connsiteY229" fmla="*/ 2749954 h 4267200"/>
              <a:gd name="connsiteX230" fmla="*/ 8297623 w 12192000"/>
              <a:gd name="connsiteY230" fmla="*/ 2731935 h 4267200"/>
              <a:gd name="connsiteX231" fmla="*/ 9090618 w 12192000"/>
              <a:gd name="connsiteY231" fmla="*/ 3716225 h 4267200"/>
              <a:gd name="connsiteX232" fmla="*/ 9762441 w 12192000"/>
              <a:gd name="connsiteY232" fmla="*/ 4093587 h 4267200"/>
              <a:gd name="connsiteX233" fmla="*/ 9717826 w 12192000"/>
              <a:gd name="connsiteY233" fmla="*/ 3916719 h 4267200"/>
              <a:gd name="connsiteX234" fmla="*/ 9713123 w 12192000"/>
              <a:gd name="connsiteY234" fmla="*/ 3916663 h 4267200"/>
              <a:gd name="connsiteX235" fmla="*/ 9175594 w 12192000"/>
              <a:gd name="connsiteY235" fmla="*/ 3326950 h 4267200"/>
              <a:gd name="connsiteX236" fmla="*/ 9253941 w 12192000"/>
              <a:gd name="connsiteY236" fmla="*/ 3287566 h 4267200"/>
              <a:gd name="connsiteX237" fmla="*/ 9625671 w 12192000"/>
              <a:gd name="connsiteY237" fmla="*/ 3639960 h 4267200"/>
              <a:gd name="connsiteX238" fmla="*/ 9656881 w 12192000"/>
              <a:gd name="connsiteY238" fmla="*/ 3333361 h 4267200"/>
              <a:gd name="connsiteX239" fmla="*/ 9782066 w 12192000"/>
              <a:gd name="connsiteY239" fmla="*/ 2680771 h 4267200"/>
              <a:gd name="connsiteX240" fmla="*/ 9854151 w 12192000"/>
              <a:gd name="connsiteY240" fmla="*/ 2642862 h 4267200"/>
              <a:gd name="connsiteX241" fmla="*/ 11114299 w 12192000"/>
              <a:gd name="connsiteY241" fmla="*/ 2390555 h 4267200"/>
              <a:gd name="connsiteX242" fmla="*/ 11113373 w 12192000"/>
              <a:gd name="connsiteY242" fmla="*/ 2392739 h 4267200"/>
              <a:gd name="connsiteX243" fmla="*/ 11117197 w 12192000"/>
              <a:gd name="connsiteY243" fmla="*/ 2394358 h 4267200"/>
              <a:gd name="connsiteX244" fmla="*/ 11114299 w 12192000"/>
              <a:gd name="connsiteY244" fmla="*/ 2390555 h 4267200"/>
              <a:gd name="connsiteX245" fmla="*/ 10506276 w 12192000"/>
              <a:gd name="connsiteY245" fmla="*/ 2118977 h 4267200"/>
              <a:gd name="connsiteX246" fmla="*/ 10431542 w 12192000"/>
              <a:gd name="connsiteY246" fmla="*/ 2525128 h 4267200"/>
              <a:gd name="connsiteX247" fmla="*/ 10391375 w 12192000"/>
              <a:gd name="connsiteY247" fmla="*/ 2667145 h 4267200"/>
              <a:gd name="connsiteX248" fmla="*/ 10355047 w 12192000"/>
              <a:gd name="connsiteY248" fmla="*/ 2832031 h 4267200"/>
              <a:gd name="connsiteX249" fmla="*/ 10336080 w 12192000"/>
              <a:gd name="connsiteY249" fmla="*/ 2927011 h 4267200"/>
              <a:gd name="connsiteX250" fmla="*/ 10389394 w 12192000"/>
              <a:gd name="connsiteY250" fmla="*/ 2782834 h 4267200"/>
              <a:gd name="connsiteX251" fmla="*/ 10506276 w 12192000"/>
              <a:gd name="connsiteY251" fmla="*/ 2118977 h 4267200"/>
              <a:gd name="connsiteX252" fmla="*/ 11538179 w 12192000"/>
              <a:gd name="connsiteY252" fmla="*/ 2090376 h 4267200"/>
              <a:gd name="connsiteX253" fmla="*/ 11577479 w 12192000"/>
              <a:gd name="connsiteY253" fmla="*/ 2228695 h 4267200"/>
              <a:gd name="connsiteX254" fmla="*/ 11586754 w 12192000"/>
              <a:gd name="connsiteY254" fmla="*/ 2266098 h 4267200"/>
              <a:gd name="connsiteX255" fmla="*/ 11609011 w 12192000"/>
              <a:gd name="connsiteY255" fmla="*/ 2353427 h 4267200"/>
              <a:gd name="connsiteX256" fmla="*/ 11761579 w 12192000"/>
              <a:gd name="connsiteY256" fmla="*/ 2703223 h 4267200"/>
              <a:gd name="connsiteX257" fmla="*/ 11877711 w 12192000"/>
              <a:gd name="connsiteY257" fmla="*/ 2947465 h 4267200"/>
              <a:gd name="connsiteX258" fmla="*/ 11538179 w 12192000"/>
              <a:gd name="connsiteY258" fmla="*/ 2090376 h 4267200"/>
              <a:gd name="connsiteX259" fmla="*/ 6604735 w 12192000"/>
              <a:gd name="connsiteY259" fmla="*/ 2041381 h 4267200"/>
              <a:gd name="connsiteX260" fmla="*/ 7204487 w 12192000"/>
              <a:gd name="connsiteY260" fmla="*/ 2742112 h 4267200"/>
              <a:gd name="connsiteX261" fmla="*/ 7131592 w 12192000"/>
              <a:gd name="connsiteY261" fmla="*/ 2672096 h 4267200"/>
              <a:gd name="connsiteX262" fmla="*/ 6996344 w 12192000"/>
              <a:gd name="connsiteY262" fmla="*/ 2518310 h 4267200"/>
              <a:gd name="connsiteX263" fmla="*/ 6735495 w 12192000"/>
              <a:gd name="connsiteY263" fmla="*/ 2196890 h 4267200"/>
              <a:gd name="connsiteX264" fmla="*/ 6721901 w 12192000"/>
              <a:gd name="connsiteY264" fmla="*/ 2179274 h 4267200"/>
              <a:gd name="connsiteX265" fmla="*/ 6604735 w 12192000"/>
              <a:gd name="connsiteY265" fmla="*/ 2041381 h 4267200"/>
              <a:gd name="connsiteX266" fmla="*/ 11488421 w 12192000"/>
              <a:gd name="connsiteY266" fmla="*/ 2034549 h 4267200"/>
              <a:gd name="connsiteX267" fmla="*/ 11840356 w 12192000"/>
              <a:gd name="connsiteY267" fmla="*/ 2932293 h 4267200"/>
              <a:gd name="connsiteX268" fmla="*/ 11736331 w 12192000"/>
              <a:gd name="connsiteY268" fmla="*/ 2715710 h 4267200"/>
              <a:gd name="connsiteX269" fmla="*/ 11581560 w 12192000"/>
              <a:gd name="connsiteY269" fmla="*/ 2360474 h 4267200"/>
              <a:gd name="connsiteX270" fmla="*/ 11558442 w 12192000"/>
              <a:gd name="connsiteY270" fmla="*/ 2272139 h 4267200"/>
              <a:gd name="connsiteX271" fmla="*/ 11549169 w 12192000"/>
              <a:gd name="connsiteY271" fmla="*/ 2234734 h 4267200"/>
              <a:gd name="connsiteX272" fmla="*/ 11488421 w 12192000"/>
              <a:gd name="connsiteY272" fmla="*/ 2034549 h 4267200"/>
              <a:gd name="connsiteX273" fmla="*/ 10468916 w 12192000"/>
              <a:gd name="connsiteY273" fmla="*/ 2032338 h 4267200"/>
              <a:gd name="connsiteX274" fmla="*/ 10421480 w 12192000"/>
              <a:gd name="connsiteY274" fmla="*/ 2185446 h 4267200"/>
              <a:gd name="connsiteX275" fmla="*/ 10351264 w 12192000"/>
              <a:gd name="connsiteY275" fmla="*/ 2591574 h 4267200"/>
              <a:gd name="connsiteX276" fmla="*/ 10294485 w 12192000"/>
              <a:gd name="connsiteY276" fmla="*/ 2991809 h 4267200"/>
              <a:gd name="connsiteX277" fmla="*/ 10327850 w 12192000"/>
              <a:gd name="connsiteY277" fmla="*/ 2826310 h 4267200"/>
              <a:gd name="connsiteX278" fmla="*/ 10364099 w 12192000"/>
              <a:gd name="connsiteY278" fmla="*/ 2660098 h 4267200"/>
              <a:gd name="connsiteX279" fmla="*/ 10404725 w 12192000"/>
              <a:gd name="connsiteY279" fmla="*/ 2516991 h 4267200"/>
              <a:gd name="connsiteX280" fmla="*/ 10478071 w 12192000"/>
              <a:gd name="connsiteY280" fmla="*/ 2114122 h 4267200"/>
              <a:gd name="connsiteX281" fmla="*/ 10468916 w 12192000"/>
              <a:gd name="connsiteY281" fmla="*/ 2032338 h 4267200"/>
              <a:gd name="connsiteX282" fmla="*/ 10573132 w 12192000"/>
              <a:gd name="connsiteY282" fmla="*/ 1991479 h 4267200"/>
              <a:gd name="connsiteX283" fmla="*/ 11066880 w 12192000"/>
              <a:gd name="connsiteY283" fmla="*/ 2371770 h 4267200"/>
              <a:gd name="connsiteX284" fmla="*/ 10573132 w 12192000"/>
              <a:gd name="connsiteY284" fmla="*/ 1991479 h 4267200"/>
              <a:gd name="connsiteX285" fmla="*/ 6591670 w 12192000"/>
              <a:gd name="connsiteY285" fmla="*/ 1988277 h 4267200"/>
              <a:gd name="connsiteX286" fmla="*/ 6747349 w 12192000"/>
              <a:gd name="connsiteY286" fmla="*/ 2160069 h 4267200"/>
              <a:gd name="connsiteX287" fmla="*/ 6760943 w 12192000"/>
              <a:gd name="connsiteY287" fmla="*/ 2177686 h 4267200"/>
              <a:gd name="connsiteX288" fmla="*/ 7021065 w 12192000"/>
              <a:gd name="connsiteY288" fmla="*/ 2498102 h 4267200"/>
              <a:gd name="connsiteX289" fmla="*/ 7155223 w 12192000"/>
              <a:gd name="connsiteY289" fmla="*/ 2650386 h 4267200"/>
              <a:gd name="connsiteX290" fmla="*/ 7203167 w 12192000"/>
              <a:gd name="connsiteY290" fmla="*/ 2697288 h 4267200"/>
              <a:gd name="connsiteX291" fmla="*/ 6937703 w 12192000"/>
              <a:gd name="connsiteY291" fmla="*/ 2321981 h 4267200"/>
              <a:gd name="connsiteX292" fmla="*/ 6591670 w 12192000"/>
              <a:gd name="connsiteY292" fmla="*/ 1988277 h 4267200"/>
              <a:gd name="connsiteX293" fmla="*/ 5798671 w 12192000"/>
              <a:gd name="connsiteY293" fmla="*/ 1981601 h 4267200"/>
              <a:gd name="connsiteX294" fmla="*/ 5754709 w 12192000"/>
              <a:gd name="connsiteY294" fmla="*/ 2071454 h 4267200"/>
              <a:gd name="connsiteX295" fmla="*/ 5763044 w 12192000"/>
              <a:gd name="connsiteY295" fmla="*/ 2842206 h 4267200"/>
              <a:gd name="connsiteX296" fmla="*/ 5764974 w 12192000"/>
              <a:gd name="connsiteY296" fmla="*/ 2799609 h 4267200"/>
              <a:gd name="connsiteX297" fmla="*/ 5767665 w 12192000"/>
              <a:gd name="connsiteY297" fmla="*/ 2666409 h 4267200"/>
              <a:gd name="connsiteX298" fmla="*/ 5763055 w 12192000"/>
              <a:gd name="connsiteY298" fmla="*/ 2579705 h 4267200"/>
              <a:gd name="connsiteX299" fmla="*/ 5758079 w 12192000"/>
              <a:gd name="connsiteY299" fmla="*/ 2492508 h 4267200"/>
              <a:gd name="connsiteX300" fmla="*/ 5779325 w 12192000"/>
              <a:gd name="connsiteY300" fmla="*/ 2197069 h 4267200"/>
              <a:gd name="connsiteX301" fmla="*/ 5798671 w 12192000"/>
              <a:gd name="connsiteY301" fmla="*/ 1981601 h 4267200"/>
              <a:gd name="connsiteX302" fmla="*/ 5829202 w 12192000"/>
              <a:gd name="connsiteY302" fmla="*/ 1971679 h 4267200"/>
              <a:gd name="connsiteX303" fmla="*/ 5809558 w 12192000"/>
              <a:gd name="connsiteY303" fmla="*/ 2198043 h 4267200"/>
              <a:gd name="connsiteX304" fmla="*/ 5788653 w 12192000"/>
              <a:gd name="connsiteY304" fmla="*/ 2489430 h 4267200"/>
              <a:gd name="connsiteX305" fmla="*/ 5793439 w 12192000"/>
              <a:gd name="connsiteY305" fmla="*/ 2575235 h 4267200"/>
              <a:gd name="connsiteX306" fmla="*/ 5796837 w 12192000"/>
              <a:gd name="connsiteY306" fmla="*/ 2637633 h 4267200"/>
              <a:gd name="connsiteX307" fmla="*/ 5818614 w 12192000"/>
              <a:gd name="connsiteY307" fmla="*/ 2473055 h 4267200"/>
              <a:gd name="connsiteX308" fmla="*/ 5829202 w 12192000"/>
              <a:gd name="connsiteY308" fmla="*/ 1971679 h 4267200"/>
              <a:gd name="connsiteX309" fmla="*/ 10578769 w 12192000"/>
              <a:gd name="connsiteY309" fmla="*/ 1962963 h 4267200"/>
              <a:gd name="connsiteX310" fmla="*/ 11073823 w 12192000"/>
              <a:gd name="connsiteY310" fmla="*/ 2338658 h 4267200"/>
              <a:gd name="connsiteX311" fmla="*/ 10578769 w 12192000"/>
              <a:gd name="connsiteY311" fmla="*/ 1962963 h 4267200"/>
              <a:gd name="connsiteX312" fmla="*/ 5911389 w 12192000"/>
              <a:gd name="connsiteY312" fmla="*/ 1898371 h 4267200"/>
              <a:gd name="connsiteX313" fmla="*/ 6237627 w 12192000"/>
              <a:gd name="connsiteY313" fmla="*/ 2231921 h 4267200"/>
              <a:gd name="connsiteX314" fmla="*/ 5911389 w 12192000"/>
              <a:gd name="connsiteY314" fmla="*/ 1898371 h 4267200"/>
              <a:gd name="connsiteX315" fmla="*/ 6944437 w 12192000"/>
              <a:gd name="connsiteY315" fmla="*/ 1575402 h 4267200"/>
              <a:gd name="connsiteX316" fmla="*/ 6304730 w 12192000"/>
              <a:gd name="connsiteY316" fmla="*/ 1766654 h 4267200"/>
              <a:gd name="connsiteX317" fmla="*/ 6944437 w 12192000"/>
              <a:gd name="connsiteY317" fmla="*/ 1575402 h 4267200"/>
              <a:gd name="connsiteX318" fmla="*/ 7019523 w 12192000"/>
              <a:gd name="connsiteY318" fmla="*/ 1519450 h 4267200"/>
              <a:gd name="connsiteX319" fmla="*/ 6298091 w 12192000"/>
              <a:gd name="connsiteY319" fmla="*/ 1737122 h 4267200"/>
              <a:gd name="connsiteX320" fmla="*/ 7019523 w 12192000"/>
              <a:gd name="connsiteY320" fmla="*/ 1519450 h 4267200"/>
              <a:gd name="connsiteX321" fmla="*/ 2399523 w 12192000"/>
              <a:gd name="connsiteY321" fmla="*/ 1428234 h 4267200"/>
              <a:gd name="connsiteX322" fmla="*/ 2224982 w 12192000"/>
              <a:gd name="connsiteY322" fmla="*/ 1826201 h 4267200"/>
              <a:gd name="connsiteX323" fmla="*/ 2096099 w 12192000"/>
              <a:gd name="connsiteY323" fmla="*/ 2345900 h 4267200"/>
              <a:gd name="connsiteX324" fmla="*/ 2283317 w 12192000"/>
              <a:gd name="connsiteY324" fmla="*/ 1796925 h 4267200"/>
              <a:gd name="connsiteX325" fmla="*/ 2448558 w 12192000"/>
              <a:gd name="connsiteY325" fmla="*/ 1373435 h 4267200"/>
              <a:gd name="connsiteX326" fmla="*/ 2312521 w 12192000"/>
              <a:gd name="connsiteY326" fmla="*/ 1806140 h 4267200"/>
              <a:gd name="connsiteX327" fmla="*/ 2127533 w 12192000"/>
              <a:gd name="connsiteY327" fmla="*/ 2348380 h 4267200"/>
              <a:gd name="connsiteX328" fmla="*/ 2358080 w 12192000"/>
              <a:gd name="connsiteY328" fmla="*/ 1866134 h 4267200"/>
              <a:gd name="connsiteX329" fmla="*/ 2407436 w 12192000"/>
              <a:gd name="connsiteY329" fmla="*/ 1651070 h 4267200"/>
              <a:gd name="connsiteX330" fmla="*/ 2448558 w 12192000"/>
              <a:gd name="connsiteY330" fmla="*/ 1373435 h 4267200"/>
              <a:gd name="connsiteX331" fmla="*/ 278707 w 12192000"/>
              <a:gd name="connsiteY331" fmla="*/ 1352270 h 4267200"/>
              <a:gd name="connsiteX332" fmla="*/ 321570 w 12192000"/>
              <a:gd name="connsiteY332" fmla="*/ 1861610 h 4267200"/>
              <a:gd name="connsiteX333" fmla="*/ 294281 w 12192000"/>
              <a:gd name="connsiteY333" fmla="*/ 1440658 h 4267200"/>
              <a:gd name="connsiteX334" fmla="*/ 1423821 w 12192000"/>
              <a:gd name="connsiteY334" fmla="*/ 1351958 h 4267200"/>
              <a:gd name="connsiteX335" fmla="*/ 1638521 w 12192000"/>
              <a:gd name="connsiteY335" fmla="*/ 1908470 h 4267200"/>
              <a:gd name="connsiteX336" fmla="*/ 1754199 w 12192000"/>
              <a:gd name="connsiteY336" fmla="*/ 2149284 h 4267200"/>
              <a:gd name="connsiteX337" fmla="*/ 1908359 w 12192000"/>
              <a:gd name="connsiteY337" fmla="*/ 2364988 h 4267200"/>
              <a:gd name="connsiteX338" fmla="*/ 1647661 w 12192000"/>
              <a:gd name="connsiteY338" fmla="*/ 1825945 h 4267200"/>
              <a:gd name="connsiteX339" fmla="*/ 1423821 w 12192000"/>
              <a:gd name="connsiteY339" fmla="*/ 1351958 h 4267200"/>
              <a:gd name="connsiteX340" fmla="*/ 9518298 w 12192000"/>
              <a:gd name="connsiteY340" fmla="*/ 1338235 h 4267200"/>
              <a:gd name="connsiteX341" fmla="*/ 9838009 w 12192000"/>
              <a:gd name="connsiteY341" fmla="*/ 2272553 h 4267200"/>
              <a:gd name="connsiteX342" fmla="*/ 9805906 w 12192000"/>
              <a:gd name="connsiteY342" fmla="*/ 2159819 h 4267200"/>
              <a:gd name="connsiteX343" fmla="*/ 9801623 w 12192000"/>
              <a:gd name="connsiteY343" fmla="*/ 2142555 h 4267200"/>
              <a:gd name="connsiteX344" fmla="*/ 9628671 w 12192000"/>
              <a:gd name="connsiteY344" fmla="*/ 1617375 h 4267200"/>
              <a:gd name="connsiteX345" fmla="*/ 9598299 w 12192000"/>
              <a:gd name="connsiteY345" fmla="*/ 1544643 h 4267200"/>
              <a:gd name="connsiteX346" fmla="*/ 9518298 w 12192000"/>
              <a:gd name="connsiteY346" fmla="*/ 1338235 h 4267200"/>
              <a:gd name="connsiteX347" fmla="*/ 1431890 w 12192000"/>
              <a:gd name="connsiteY347" fmla="*/ 1306475 h 4267200"/>
              <a:gd name="connsiteX348" fmla="*/ 1507597 w 12192000"/>
              <a:gd name="connsiteY348" fmla="*/ 1446132 h 4267200"/>
              <a:gd name="connsiteX349" fmla="*/ 1674586 w 12192000"/>
              <a:gd name="connsiteY349" fmla="*/ 1813832 h 4267200"/>
              <a:gd name="connsiteX350" fmla="*/ 1815950 w 12192000"/>
              <a:gd name="connsiteY350" fmla="*/ 2128564 h 4267200"/>
              <a:gd name="connsiteX351" fmla="*/ 1984242 w 12192000"/>
              <a:gd name="connsiteY351" fmla="*/ 2430829 h 4267200"/>
              <a:gd name="connsiteX352" fmla="*/ 2014023 w 12192000"/>
              <a:gd name="connsiteY352" fmla="*/ 2450995 h 4267200"/>
              <a:gd name="connsiteX353" fmla="*/ 1747337 w 12192000"/>
              <a:gd name="connsiteY353" fmla="*/ 1855264 h 4267200"/>
              <a:gd name="connsiteX354" fmla="*/ 1533749 w 12192000"/>
              <a:gd name="connsiteY354" fmla="*/ 1478656 h 4267200"/>
              <a:gd name="connsiteX355" fmla="*/ 1431890 w 12192000"/>
              <a:gd name="connsiteY355" fmla="*/ 1306475 h 4267200"/>
              <a:gd name="connsiteX356" fmla="*/ 5052692 w 12192000"/>
              <a:gd name="connsiteY356" fmla="*/ 1292994 h 4267200"/>
              <a:gd name="connsiteX357" fmla="*/ 5200661 w 12192000"/>
              <a:gd name="connsiteY357" fmla="*/ 1635186 h 4267200"/>
              <a:gd name="connsiteX358" fmla="*/ 5297138 w 12192000"/>
              <a:gd name="connsiteY358" fmla="*/ 1906351 h 4267200"/>
              <a:gd name="connsiteX359" fmla="*/ 5052692 w 12192000"/>
              <a:gd name="connsiteY359" fmla="*/ 1292994 h 4267200"/>
              <a:gd name="connsiteX360" fmla="*/ 9528078 w 12192000"/>
              <a:gd name="connsiteY360" fmla="*/ 1278636 h 4267200"/>
              <a:gd name="connsiteX361" fmla="*/ 9623946 w 12192000"/>
              <a:gd name="connsiteY361" fmla="*/ 1534260 h 4267200"/>
              <a:gd name="connsiteX362" fmla="*/ 9654858 w 12192000"/>
              <a:gd name="connsiteY362" fmla="*/ 1607218 h 4267200"/>
              <a:gd name="connsiteX363" fmla="*/ 9826304 w 12192000"/>
              <a:gd name="connsiteY363" fmla="*/ 2125320 h 4267200"/>
              <a:gd name="connsiteX364" fmla="*/ 9701198 w 12192000"/>
              <a:gd name="connsiteY364" fmla="*/ 1646797 h 4267200"/>
              <a:gd name="connsiteX365" fmla="*/ 9528078 w 12192000"/>
              <a:gd name="connsiteY365" fmla="*/ 1278636 h 4267200"/>
              <a:gd name="connsiteX366" fmla="*/ 5009948 w 12192000"/>
              <a:gd name="connsiteY366" fmla="*/ 1273619 h 4267200"/>
              <a:gd name="connsiteX367" fmla="*/ 5121777 w 12192000"/>
              <a:gd name="connsiteY367" fmla="*/ 1654213 h 4267200"/>
              <a:gd name="connsiteX368" fmla="*/ 5293545 w 12192000"/>
              <a:gd name="connsiteY368" fmla="*/ 2072247 h 4267200"/>
              <a:gd name="connsiteX369" fmla="*/ 5294042 w 12192000"/>
              <a:gd name="connsiteY369" fmla="*/ 2065019 h 4267200"/>
              <a:gd name="connsiteX370" fmla="*/ 5171936 w 12192000"/>
              <a:gd name="connsiteY370" fmla="*/ 1647613 h 4267200"/>
              <a:gd name="connsiteX371" fmla="*/ 5009948 w 12192000"/>
              <a:gd name="connsiteY371" fmla="*/ 1273619 h 4267200"/>
              <a:gd name="connsiteX372" fmla="*/ 655236 w 12192000"/>
              <a:gd name="connsiteY372" fmla="*/ 1268632 h 4267200"/>
              <a:gd name="connsiteX373" fmla="*/ 839521 w 12192000"/>
              <a:gd name="connsiteY373" fmla="*/ 1685315 h 4267200"/>
              <a:gd name="connsiteX374" fmla="*/ 1109416 w 12192000"/>
              <a:gd name="connsiteY374" fmla="*/ 2061663 h 4267200"/>
              <a:gd name="connsiteX375" fmla="*/ 1298300 w 12192000"/>
              <a:gd name="connsiteY375" fmla="*/ 2247742 h 4267200"/>
              <a:gd name="connsiteX376" fmla="*/ 1125871 w 12192000"/>
              <a:gd name="connsiteY376" fmla="*/ 1989513 h 4267200"/>
              <a:gd name="connsiteX377" fmla="*/ 981574 w 12192000"/>
              <a:gd name="connsiteY377" fmla="*/ 1783157 h 4267200"/>
              <a:gd name="connsiteX378" fmla="*/ 922198 w 12192000"/>
              <a:gd name="connsiteY378" fmla="*/ 1677437 h 4267200"/>
              <a:gd name="connsiteX379" fmla="*/ 869293 w 12192000"/>
              <a:gd name="connsiteY379" fmla="*/ 1583214 h 4267200"/>
              <a:gd name="connsiteX380" fmla="*/ 751431 w 12192000"/>
              <a:gd name="connsiteY380" fmla="*/ 1405731 h 4267200"/>
              <a:gd name="connsiteX381" fmla="*/ 6516292 w 12192000"/>
              <a:gd name="connsiteY381" fmla="*/ 1263064 h 4267200"/>
              <a:gd name="connsiteX382" fmla="*/ 5736320 w 12192000"/>
              <a:gd name="connsiteY382" fmla="*/ 1501803 h 4267200"/>
              <a:gd name="connsiteX383" fmla="*/ 6516292 w 12192000"/>
              <a:gd name="connsiteY383" fmla="*/ 1263064 h 4267200"/>
              <a:gd name="connsiteX384" fmla="*/ 291466 w 12192000"/>
              <a:gd name="connsiteY384" fmla="*/ 1250369 h 4267200"/>
              <a:gd name="connsiteX385" fmla="*/ 323180 w 12192000"/>
              <a:gd name="connsiteY385" fmla="*/ 1435283 h 4267200"/>
              <a:gd name="connsiteX386" fmla="*/ 349381 w 12192000"/>
              <a:gd name="connsiteY386" fmla="*/ 1875041 h 4267200"/>
              <a:gd name="connsiteX387" fmla="*/ 374363 w 12192000"/>
              <a:gd name="connsiteY387" fmla="*/ 1506494 h 4267200"/>
              <a:gd name="connsiteX388" fmla="*/ 302168 w 12192000"/>
              <a:gd name="connsiteY388" fmla="*/ 1274495 h 4267200"/>
              <a:gd name="connsiteX389" fmla="*/ 291466 w 12192000"/>
              <a:gd name="connsiteY389" fmla="*/ 1250369 h 4267200"/>
              <a:gd name="connsiteX390" fmla="*/ 678222 w 12192000"/>
              <a:gd name="connsiteY390" fmla="*/ 1248670 h 4267200"/>
              <a:gd name="connsiteX391" fmla="*/ 775536 w 12192000"/>
              <a:gd name="connsiteY391" fmla="*/ 1388015 h 4267200"/>
              <a:gd name="connsiteX392" fmla="*/ 894529 w 12192000"/>
              <a:gd name="connsiteY392" fmla="*/ 1567739 h 4267200"/>
              <a:gd name="connsiteX393" fmla="*/ 948000 w 12192000"/>
              <a:gd name="connsiteY393" fmla="*/ 1663088 h 4267200"/>
              <a:gd name="connsiteX394" fmla="*/ 1006812 w 12192000"/>
              <a:gd name="connsiteY394" fmla="*/ 1767683 h 4267200"/>
              <a:gd name="connsiteX395" fmla="*/ 1149133 w 12192000"/>
              <a:gd name="connsiteY395" fmla="*/ 1971513 h 4267200"/>
              <a:gd name="connsiteX396" fmla="*/ 1333952 w 12192000"/>
              <a:gd name="connsiteY396" fmla="*/ 2251620 h 4267200"/>
              <a:gd name="connsiteX397" fmla="*/ 1337329 w 12192000"/>
              <a:gd name="connsiteY397" fmla="*/ 2258350 h 4267200"/>
              <a:gd name="connsiteX398" fmla="*/ 1014726 w 12192000"/>
              <a:gd name="connsiteY398" fmla="*/ 1615556 h 4267200"/>
              <a:gd name="connsiteX399" fmla="*/ 678222 w 12192000"/>
              <a:gd name="connsiteY399" fmla="*/ 1248670 h 4267200"/>
              <a:gd name="connsiteX400" fmla="*/ 9441752 w 12192000"/>
              <a:gd name="connsiteY400" fmla="*/ 1245311 h 4267200"/>
              <a:gd name="connsiteX401" fmla="*/ 9278979 w 12192000"/>
              <a:gd name="connsiteY401" fmla="*/ 1406236 h 4267200"/>
              <a:gd name="connsiteX402" fmla="*/ 9235540 w 12192000"/>
              <a:gd name="connsiteY402" fmla="*/ 1546869 h 4267200"/>
              <a:gd name="connsiteX403" fmla="*/ 9264074 w 12192000"/>
              <a:gd name="connsiteY403" fmla="*/ 1557016 h 4267200"/>
              <a:gd name="connsiteX404" fmla="*/ 9441752 w 12192000"/>
              <a:gd name="connsiteY404" fmla="*/ 1245311 h 4267200"/>
              <a:gd name="connsiteX405" fmla="*/ 6691602 w 12192000"/>
              <a:gd name="connsiteY405" fmla="*/ 1140573 h 4267200"/>
              <a:gd name="connsiteX406" fmla="*/ 6571100 w 12192000"/>
              <a:gd name="connsiteY406" fmla="*/ 1183662 h 4267200"/>
              <a:gd name="connsiteX407" fmla="*/ 6241687 w 12192000"/>
              <a:gd name="connsiteY407" fmla="*/ 1257600 h 4267200"/>
              <a:gd name="connsiteX408" fmla="*/ 5693009 w 12192000"/>
              <a:gd name="connsiteY408" fmla="*/ 1478256 h 4267200"/>
              <a:gd name="connsiteX409" fmla="*/ 6548420 w 12192000"/>
              <a:gd name="connsiteY409" fmla="*/ 1214599 h 4267200"/>
              <a:gd name="connsiteX410" fmla="*/ 6605473 w 12192000"/>
              <a:gd name="connsiteY410" fmla="*/ 1184686 h 4267200"/>
              <a:gd name="connsiteX411" fmla="*/ 6691602 w 12192000"/>
              <a:gd name="connsiteY411" fmla="*/ 1140573 h 4267200"/>
              <a:gd name="connsiteX412" fmla="*/ 4002475 w 12192000"/>
              <a:gd name="connsiteY412" fmla="*/ 1037802 h 4267200"/>
              <a:gd name="connsiteX413" fmla="*/ 4000324 w 12192000"/>
              <a:gd name="connsiteY413" fmla="*/ 1039362 h 4267200"/>
              <a:gd name="connsiteX414" fmla="*/ 4002862 w 12192000"/>
              <a:gd name="connsiteY414" fmla="*/ 1042866 h 4267200"/>
              <a:gd name="connsiteX415" fmla="*/ 4002475 w 12192000"/>
              <a:gd name="connsiteY415" fmla="*/ 1037802 h 4267200"/>
              <a:gd name="connsiteX416" fmla="*/ 506322 w 12192000"/>
              <a:gd name="connsiteY416" fmla="*/ 1020997 h 4267200"/>
              <a:gd name="connsiteX417" fmla="*/ 533068 w 12192000"/>
              <a:gd name="connsiteY417" fmla="*/ 1029409 h 4267200"/>
              <a:gd name="connsiteX418" fmla="*/ 1232525 w 12192000"/>
              <a:gd name="connsiteY418" fmla="*/ 1804675 h 4267200"/>
              <a:gd name="connsiteX419" fmla="*/ 1388858 w 12192000"/>
              <a:gd name="connsiteY419" fmla="*/ 2368011 h 4267200"/>
              <a:gd name="connsiteX420" fmla="*/ 1384098 w 12192000"/>
              <a:gd name="connsiteY420" fmla="*/ 2378125 h 4267200"/>
              <a:gd name="connsiteX421" fmla="*/ 1425393 w 12192000"/>
              <a:gd name="connsiteY421" fmla="*/ 2589124 h 4267200"/>
              <a:gd name="connsiteX422" fmla="*/ 1424001 w 12192000"/>
              <a:gd name="connsiteY422" fmla="*/ 2597541 h 4267200"/>
              <a:gd name="connsiteX423" fmla="*/ 2152729 w 12192000"/>
              <a:gd name="connsiteY423" fmla="*/ 2864487 h 4267200"/>
              <a:gd name="connsiteX424" fmla="*/ 2020609 w 12192000"/>
              <a:gd name="connsiteY424" fmla="*/ 2539671 h 4267200"/>
              <a:gd name="connsiteX425" fmla="*/ 2018920 w 12192000"/>
              <a:gd name="connsiteY425" fmla="*/ 2536309 h 4267200"/>
              <a:gd name="connsiteX426" fmla="*/ 1342441 w 12192000"/>
              <a:gd name="connsiteY426" fmla="*/ 1173017 h 4267200"/>
              <a:gd name="connsiteX427" fmla="*/ 1367925 w 12192000"/>
              <a:gd name="connsiteY427" fmla="*/ 1135648 h 4267200"/>
              <a:gd name="connsiteX428" fmla="*/ 1771401 w 12192000"/>
              <a:gd name="connsiteY428" fmla="*/ 1806673 h 4267200"/>
              <a:gd name="connsiteX429" fmla="*/ 1972385 w 12192000"/>
              <a:gd name="connsiteY429" fmla="*/ 2198735 h 4267200"/>
              <a:gd name="connsiteX430" fmla="*/ 2040892 w 12192000"/>
              <a:gd name="connsiteY430" fmla="*/ 2405205 h 4267200"/>
              <a:gd name="connsiteX431" fmla="*/ 2131689 w 12192000"/>
              <a:gd name="connsiteY431" fmla="*/ 1936926 h 4267200"/>
              <a:gd name="connsiteX432" fmla="*/ 2454820 w 12192000"/>
              <a:gd name="connsiteY432" fmla="*/ 1248808 h 4267200"/>
              <a:gd name="connsiteX433" fmla="*/ 2492512 w 12192000"/>
              <a:gd name="connsiteY433" fmla="*/ 1302920 h 4267200"/>
              <a:gd name="connsiteX434" fmla="*/ 2081216 w 12192000"/>
              <a:gd name="connsiteY434" fmla="*/ 2527513 h 4267200"/>
              <a:gd name="connsiteX435" fmla="*/ 2081211 w 12192000"/>
              <a:gd name="connsiteY435" fmla="*/ 2528916 h 4267200"/>
              <a:gd name="connsiteX436" fmla="*/ 2199067 w 12192000"/>
              <a:gd name="connsiteY436" fmla="*/ 2884061 h 4267200"/>
              <a:gd name="connsiteX437" fmla="*/ 3192586 w 12192000"/>
              <a:gd name="connsiteY437" fmla="*/ 3411496 h 4267200"/>
              <a:gd name="connsiteX438" fmla="*/ 3182620 w 12192000"/>
              <a:gd name="connsiteY438" fmla="*/ 3483279 h 4267200"/>
              <a:gd name="connsiteX439" fmla="*/ 2435119 w 12192000"/>
              <a:gd name="connsiteY439" fmla="*/ 3080173 h 4267200"/>
              <a:gd name="connsiteX440" fmla="*/ 2410152 w 12192000"/>
              <a:gd name="connsiteY440" fmla="*/ 3063751 h 4267200"/>
              <a:gd name="connsiteX441" fmla="*/ 2408099 w 12192000"/>
              <a:gd name="connsiteY441" fmla="*/ 3064403 h 4267200"/>
              <a:gd name="connsiteX442" fmla="*/ 2407218 w 12192000"/>
              <a:gd name="connsiteY442" fmla="*/ 3070324 h 4267200"/>
              <a:gd name="connsiteX443" fmla="*/ 2380138 w 12192000"/>
              <a:gd name="connsiteY443" fmla="*/ 3099341 h 4267200"/>
              <a:gd name="connsiteX444" fmla="*/ 1765923 w 12192000"/>
              <a:gd name="connsiteY444" fmla="*/ 3581043 h 4267200"/>
              <a:gd name="connsiteX445" fmla="*/ 1702258 w 12192000"/>
              <a:gd name="connsiteY445" fmla="*/ 3612286 h 4267200"/>
              <a:gd name="connsiteX446" fmla="*/ 1538370 w 12192000"/>
              <a:gd name="connsiteY446" fmla="*/ 3811804 h 4267200"/>
              <a:gd name="connsiteX447" fmla="*/ 1325720 w 12192000"/>
              <a:gd name="connsiteY447" fmla="*/ 4125411 h 4267200"/>
              <a:gd name="connsiteX448" fmla="*/ 1206279 w 12192000"/>
              <a:gd name="connsiteY448" fmla="*/ 4267200 h 4267200"/>
              <a:gd name="connsiteX449" fmla="*/ 1115040 w 12192000"/>
              <a:gd name="connsiteY449" fmla="*/ 4267200 h 4267200"/>
              <a:gd name="connsiteX450" fmla="*/ 1258195 w 12192000"/>
              <a:gd name="connsiteY450" fmla="*/ 4099624 h 4267200"/>
              <a:gd name="connsiteX451" fmla="*/ 1423113 w 12192000"/>
              <a:gd name="connsiteY451" fmla="*/ 3874565 h 4267200"/>
              <a:gd name="connsiteX452" fmla="*/ 1260565 w 12192000"/>
              <a:gd name="connsiteY452" fmla="*/ 4031982 h 4267200"/>
              <a:gd name="connsiteX453" fmla="*/ 1073327 w 12192000"/>
              <a:gd name="connsiteY453" fmla="*/ 4218727 h 4267200"/>
              <a:gd name="connsiteX454" fmla="*/ 1032294 w 12192000"/>
              <a:gd name="connsiteY454" fmla="*/ 4267200 h 4267200"/>
              <a:gd name="connsiteX455" fmla="*/ 993830 w 12192000"/>
              <a:gd name="connsiteY455" fmla="*/ 4267200 h 4267200"/>
              <a:gd name="connsiteX456" fmla="*/ 1051860 w 12192000"/>
              <a:gd name="connsiteY456" fmla="*/ 4198693 h 4267200"/>
              <a:gd name="connsiteX457" fmla="*/ 1240607 w 12192000"/>
              <a:gd name="connsiteY457" fmla="*/ 4010401 h 4267200"/>
              <a:gd name="connsiteX458" fmla="*/ 1310106 w 12192000"/>
              <a:gd name="connsiteY458" fmla="*/ 3943217 h 4267200"/>
              <a:gd name="connsiteX459" fmla="*/ 952103 w 12192000"/>
              <a:gd name="connsiteY459" fmla="*/ 4265972 h 4267200"/>
              <a:gd name="connsiteX460" fmla="*/ 951207 w 12192000"/>
              <a:gd name="connsiteY460" fmla="*/ 4267200 h 4267200"/>
              <a:gd name="connsiteX461" fmla="*/ 862760 w 12192000"/>
              <a:gd name="connsiteY461" fmla="*/ 4267200 h 4267200"/>
              <a:gd name="connsiteX462" fmla="*/ 909145 w 12192000"/>
              <a:gd name="connsiteY462" fmla="*/ 4199225 h 4267200"/>
              <a:gd name="connsiteX463" fmla="*/ 1214067 w 12192000"/>
              <a:gd name="connsiteY463" fmla="*/ 3908561 h 4267200"/>
              <a:gd name="connsiteX464" fmla="*/ 640967 w 12192000"/>
              <a:gd name="connsiteY464" fmla="*/ 4105601 h 4267200"/>
              <a:gd name="connsiteX465" fmla="*/ 372807 w 12192000"/>
              <a:gd name="connsiteY465" fmla="*/ 4243651 h 4267200"/>
              <a:gd name="connsiteX466" fmla="*/ 332830 w 12192000"/>
              <a:gd name="connsiteY466" fmla="*/ 4267200 h 4267200"/>
              <a:gd name="connsiteX467" fmla="*/ 168301 w 12192000"/>
              <a:gd name="connsiteY467" fmla="*/ 4267200 h 4267200"/>
              <a:gd name="connsiteX468" fmla="*/ 278002 w 12192000"/>
              <a:gd name="connsiteY468" fmla="*/ 4201399 h 4267200"/>
              <a:gd name="connsiteX469" fmla="*/ 527241 w 12192000"/>
              <a:gd name="connsiteY469" fmla="*/ 4065078 h 4267200"/>
              <a:gd name="connsiteX470" fmla="*/ 1510397 w 12192000"/>
              <a:gd name="connsiteY470" fmla="*/ 3684705 h 4267200"/>
              <a:gd name="connsiteX471" fmla="*/ 1146550 w 12192000"/>
              <a:gd name="connsiteY471" fmla="*/ 3802012 h 4267200"/>
              <a:gd name="connsiteX472" fmla="*/ 698834 w 12192000"/>
              <a:gd name="connsiteY472" fmla="*/ 3952272 h 4267200"/>
              <a:gd name="connsiteX473" fmla="*/ 192528 w 12192000"/>
              <a:gd name="connsiteY473" fmla="*/ 4236299 h 4267200"/>
              <a:gd name="connsiteX474" fmla="*/ 148586 w 12192000"/>
              <a:gd name="connsiteY474" fmla="*/ 4267200 h 4267200"/>
              <a:gd name="connsiteX475" fmla="*/ 98116 w 12192000"/>
              <a:gd name="connsiteY475" fmla="*/ 4267200 h 4267200"/>
              <a:gd name="connsiteX476" fmla="*/ 169669 w 12192000"/>
              <a:gd name="connsiteY476" fmla="*/ 4216852 h 4267200"/>
              <a:gd name="connsiteX477" fmla="*/ 687572 w 12192000"/>
              <a:gd name="connsiteY477" fmla="*/ 3925629 h 4267200"/>
              <a:gd name="connsiteX478" fmla="*/ 1138365 w 12192000"/>
              <a:gd name="connsiteY478" fmla="*/ 3774515 h 4267200"/>
              <a:gd name="connsiteX479" fmla="*/ 1505579 w 12192000"/>
              <a:gd name="connsiteY479" fmla="*/ 3655526 h 4267200"/>
              <a:gd name="connsiteX480" fmla="*/ 1313114 w 12192000"/>
              <a:gd name="connsiteY480" fmla="*/ 3655216 h 4267200"/>
              <a:gd name="connsiteX481" fmla="*/ 1109304 w 12192000"/>
              <a:gd name="connsiteY481" fmla="*/ 3669030 h 4267200"/>
              <a:gd name="connsiteX482" fmla="*/ 258951 w 12192000"/>
              <a:gd name="connsiteY482" fmla="*/ 4111994 h 4267200"/>
              <a:gd name="connsiteX483" fmla="*/ 80807 w 12192000"/>
              <a:gd name="connsiteY483" fmla="*/ 4267200 h 4267200"/>
              <a:gd name="connsiteX484" fmla="*/ 0 w 12192000"/>
              <a:gd name="connsiteY484" fmla="*/ 4267200 h 4267200"/>
              <a:gd name="connsiteX485" fmla="*/ 0 w 12192000"/>
              <a:gd name="connsiteY485" fmla="*/ 4233763 h 4267200"/>
              <a:gd name="connsiteX486" fmla="*/ 36881 w 12192000"/>
              <a:gd name="connsiteY486" fmla="*/ 4200118 h 4267200"/>
              <a:gd name="connsiteX487" fmla="*/ 910534 w 12192000"/>
              <a:gd name="connsiteY487" fmla="*/ 3629753 h 4267200"/>
              <a:gd name="connsiteX488" fmla="*/ 1578717 w 12192000"/>
              <a:gd name="connsiteY488" fmla="*/ 3575982 h 4267200"/>
              <a:gd name="connsiteX489" fmla="*/ 2338780 w 12192000"/>
              <a:gd name="connsiteY489" fmla="*/ 3033725 h 4267200"/>
              <a:gd name="connsiteX490" fmla="*/ 1807991 w 12192000"/>
              <a:gd name="connsiteY490" fmla="*/ 2807184 h 4267200"/>
              <a:gd name="connsiteX491" fmla="*/ 1416358 w 12192000"/>
              <a:gd name="connsiteY491" fmla="*/ 3112571 h 4267200"/>
              <a:gd name="connsiteX492" fmla="*/ 939066 w 12192000"/>
              <a:gd name="connsiteY492" fmla="*/ 3378798 h 4267200"/>
              <a:gd name="connsiteX493" fmla="*/ 115099 w 12192000"/>
              <a:gd name="connsiteY493" fmla="*/ 3607650 h 4267200"/>
              <a:gd name="connsiteX494" fmla="*/ 97284 w 12192000"/>
              <a:gd name="connsiteY494" fmla="*/ 3520393 h 4267200"/>
              <a:gd name="connsiteX495" fmla="*/ 922050 w 12192000"/>
              <a:gd name="connsiteY495" fmla="*/ 3074867 h 4267200"/>
              <a:gd name="connsiteX496" fmla="*/ 1405265 w 12192000"/>
              <a:gd name="connsiteY496" fmla="*/ 3016319 h 4267200"/>
              <a:gd name="connsiteX497" fmla="*/ 1407512 w 12192000"/>
              <a:gd name="connsiteY497" fmla="*/ 3018001 h 4267200"/>
              <a:gd name="connsiteX498" fmla="*/ 1726266 w 12192000"/>
              <a:gd name="connsiteY498" fmla="*/ 2777274 h 4267200"/>
              <a:gd name="connsiteX499" fmla="*/ 625390 w 12192000"/>
              <a:gd name="connsiteY499" fmla="*/ 2514541 h 4267200"/>
              <a:gd name="connsiteX500" fmla="*/ 619799 w 12192000"/>
              <a:gd name="connsiteY500" fmla="*/ 2527180 h 4267200"/>
              <a:gd name="connsiteX501" fmla="*/ 310030 w 12192000"/>
              <a:gd name="connsiteY501" fmla="*/ 2771818 h 4267200"/>
              <a:gd name="connsiteX502" fmla="*/ 173877 w 12192000"/>
              <a:gd name="connsiteY502" fmla="*/ 2937056 h 4267200"/>
              <a:gd name="connsiteX503" fmla="*/ 77889 w 12192000"/>
              <a:gd name="connsiteY503" fmla="*/ 3138440 h 4267200"/>
              <a:gd name="connsiteX504" fmla="*/ 0 w 12192000"/>
              <a:gd name="connsiteY504" fmla="*/ 3271395 h 4267200"/>
              <a:gd name="connsiteX505" fmla="*/ 0 w 12192000"/>
              <a:gd name="connsiteY505" fmla="*/ 3153002 h 4267200"/>
              <a:gd name="connsiteX506" fmla="*/ 2386 w 12192000"/>
              <a:gd name="connsiteY506" fmla="*/ 3149203 h 4267200"/>
              <a:gd name="connsiteX507" fmla="*/ 89753 w 12192000"/>
              <a:gd name="connsiteY507" fmla="*/ 2987702 h 4267200"/>
              <a:gd name="connsiteX508" fmla="*/ 76869 w 12192000"/>
              <a:gd name="connsiteY508" fmla="*/ 3005404 h 4267200"/>
              <a:gd name="connsiteX509" fmla="*/ 32049 w 12192000"/>
              <a:gd name="connsiteY509" fmla="*/ 3065814 h 4267200"/>
              <a:gd name="connsiteX510" fmla="*/ 0 w 12192000"/>
              <a:gd name="connsiteY510" fmla="*/ 3108744 h 4267200"/>
              <a:gd name="connsiteX511" fmla="*/ 0 w 12192000"/>
              <a:gd name="connsiteY511" fmla="*/ 3058059 h 4267200"/>
              <a:gd name="connsiteX512" fmla="*/ 7610 w 12192000"/>
              <a:gd name="connsiteY512" fmla="*/ 3047889 h 4267200"/>
              <a:gd name="connsiteX513" fmla="*/ 52419 w 12192000"/>
              <a:gd name="connsiteY513" fmla="*/ 2987479 h 4267200"/>
              <a:gd name="connsiteX514" fmla="*/ 59142 w 12192000"/>
              <a:gd name="connsiteY514" fmla="*/ 2978488 h 4267200"/>
              <a:gd name="connsiteX515" fmla="*/ 0 w 12192000"/>
              <a:gd name="connsiteY515" fmla="*/ 3015334 h 4267200"/>
              <a:gd name="connsiteX516" fmla="*/ 0 w 12192000"/>
              <a:gd name="connsiteY516" fmla="*/ 2914286 h 4267200"/>
              <a:gd name="connsiteX517" fmla="*/ 36383 w 12192000"/>
              <a:gd name="connsiteY517" fmla="*/ 2901128 h 4267200"/>
              <a:gd name="connsiteX518" fmla="*/ 156329 w 12192000"/>
              <a:gd name="connsiteY518" fmla="*/ 2840533 h 4267200"/>
              <a:gd name="connsiteX519" fmla="*/ 358355 w 12192000"/>
              <a:gd name="connsiteY519" fmla="*/ 2620471 h 4267200"/>
              <a:gd name="connsiteX520" fmla="*/ 510577 w 12192000"/>
              <a:gd name="connsiteY520" fmla="*/ 2501244 h 4267200"/>
              <a:gd name="connsiteX521" fmla="*/ 211967 w 12192000"/>
              <a:gd name="connsiteY521" fmla="*/ 2479171 h 4267200"/>
              <a:gd name="connsiteX522" fmla="*/ 0 w 12192000"/>
              <a:gd name="connsiteY522" fmla="*/ 2476398 h 4267200"/>
              <a:gd name="connsiteX523" fmla="*/ 0 w 12192000"/>
              <a:gd name="connsiteY523" fmla="*/ 2389189 h 4267200"/>
              <a:gd name="connsiteX524" fmla="*/ 103062 w 12192000"/>
              <a:gd name="connsiteY524" fmla="*/ 2389518 h 4267200"/>
              <a:gd name="connsiteX525" fmla="*/ 510734 w 12192000"/>
              <a:gd name="connsiteY525" fmla="*/ 2416201 h 4267200"/>
              <a:gd name="connsiteX526" fmla="*/ 279257 w 12192000"/>
              <a:gd name="connsiteY526" fmla="*/ 2092102 h 4267200"/>
              <a:gd name="connsiteX527" fmla="*/ 65265 w 12192000"/>
              <a:gd name="connsiteY527" fmla="*/ 2006049 h 4267200"/>
              <a:gd name="connsiteX528" fmla="*/ 0 w 12192000"/>
              <a:gd name="connsiteY528" fmla="*/ 1982532 h 4267200"/>
              <a:gd name="connsiteX529" fmla="*/ 0 w 12192000"/>
              <a:gd name="connsiteY529" fmla="*/ 1912789 h 4267200"/>
              <a:gd name="connsiteX530" fmla="*/ 97460 w 12192000"/>
              <a:gd name="connsiteY530" fmla="*/ 1953725 h 4267200"/>
              <a:gd name="connsiteX531" fmla="*/ 221272 w 12192000"/>
              <a:gd name="connsiteY531" fmla="*/ 1980766 h 4267200"/>
              <a:gd name="connsiteX532" fmla="*/ 116765 w 12192000"/>
              <a:gd name="connsiteY532" fmla="*/ 1911033 h 4267200"/>
              <a:gd name="connsiteX533" fmla="*/ 16405 w 12192000"/>
              <a:gd name="connsiteY533" fmla="*/ 1803412 h 4267200"/>
              <a:gd name="connsiteX534" fmla="*/ 0 w 12192000"/>
              <a:gd name="connsiteY534" fmla="*/ 1784777 h 4267200"/>
              <a:gd name="connsiteX535" fmla="*/ 0 w 12192000"/>
              <a:gd name="connsiteY535" fmla="*/ 1740082 h 4267200"/>
              <a:gd name="connsiteX536" fmla="*/ 39394 w 12192000"/>
              <a:gd name="connsiteY536" fmla="*/ 1784856 h 4267200"/>
              <a:gd name="connsiteX537" fmla="*/ 135813 w 12192000"/>
              <a:gd name="connsiteY537" fmla="*/ 1888838 h 4267200"/>
              <a:gd name="connsiteX538" fmla="*/ 242575 w 12192000"/>
              <a:gd name="connsiteY538" fmla="*/ 1958841 h 4267200"/>
              <a:gd name="connsiteX539" fmla="*/ 82197 w 12192000"/>
              <a:gd name="connsiteY539" fmla="*/ 1754826 h 4267200"/>
              <a:gd name="connsiteX540" fmla="*/ 0 w 12192000"/>
              <a:gd name="connsiteY540" fmla="*/ 1679650 h 4267200"/>
              <a:gd name="connsiteX541" fmla="*/ 0 w 12192000"/>
              <a:gd name="connsiteY541" fmla="*/ 1602463 h 4267200"/>
              <a:gd name="connsiteX542" fmla="*/ 84689 w 12192000"/>
              <a:gd name="connsiteY542" fmla="*/ 1677442 h 4267200"/>
              <a:gd name="connsiteX543" fmla="*/ 298437 w 12192000"/>
              <a:gd name="connsiteY543" fmla="*/ 1968019 h 4267200"/>
              <a:gd name="connsiteX544" fmla="*/ 227269 w 12192000"/>
              <a:gd name="connsiteY544" fmla="*/ 1114064 h 4267200"/>
              <a:gd name="connsiteX545" fmla="*/ 248003 w 12192000"/>
              <a:gd name="connsiteY545" fmla="*/ 1089613 h 4267200"/>
              <a:gd name="connsiteX546" fmla="*/ 427020 w 12192000"/>
              <a:gd name="connsiteY546" fmla="*/ 1619803 h 4267200"/>
              <a:gd name="connsiteX547" fmla="*/ 340345 w 12192000"/>
              <a:gd name="connsiteY547" fmla="*/ 2027739 h 4267200"/>
              <a:gd name="connsiteX548" fmla="*/ 360865 w 12192000"/>
              <a:gd name="connsiteY548" fmla="*/ 2044827 h 4267200"/>
              <a:gd name="connsiteX549" fmla="*/ 560414 w 12192000"/>
              <a:gd name="connsiteY549" fmla="*/ 2421457 h 4267200"/>
              <a:gd name="connsiteX550" fmla="*/ 1359703 w 12192000"/>
              <a:gd name="connsiteY550" fmla="*/ 2578554 h 4267200"/>
              <a:gd name="connsiteX551" fmla="*/ 1359422 w 12192000"/>
              <a:gd name="connsiteY551" fmla="*/ 2577994 h 4267200"/>
              <a:gd name="connsiteX552" fmla="*/ 828701 w 12192000"/>
              <a:gd name="connsiteY552" fmla="*/ 1839520 h 4267200"/>
              <a:gd name="connsiteX553" fmla="*/ 494427 w 12192000"/>
              <a:gd name="connsiteY553" fmla="*/ 1092333 h 4267200"/>
              <a:gd name="connsiteX554" fmla="*/ 506322 w 12192000"/>
              <a:gd name="connsiteY554" fmla="*/ 1020997 h 4267200"/>
              <a:gd name="connsiteX555" fmla="*/ 4570198 w 12192000"/>
              <a:gd name="connsiteY555" fmla="*/ 978081 h 4267200"/>
              <a:gd name="connsiteX556" fmla="*/ 4523691 w 12192000"/>
              <a:gd name="connsiteY556" fmla="*/ 1127776 h 4267200"/>
              <a:gd name="connsiteX557" fmla="*/ 4509875 w 12192000"/>
              <a:gd name="connsiteY557" fmla="*/ 1167552 h 4267200"/>
              <a:gd name="connsiteX558" fmla="*/ 4478168 w 12192000"/>
              <a:gd name="connsiteY558" fmla="*/ 1260735 h 4267200"/>
              <a:gd name="connsiteX559" fmla="*/ 4409309 w 12192000"/>
              <a:gd name="connsiteY559" fmla="*/ 1666996 h 4267200"/>
              <a:gd name="connsiteX560" fmla="*/ 4370031 w 12192000"/>
              <a:gd name="connsiteY560" fmla="*/ 1955666 h 4267200"/>
              <a:gd name="connsiteX561" fmla="*/ 4570198 w 12192000"/>
              <a:gd name="connsiteY561" fmla="*/ 978081 h 4267200"/>
              <a:gd name="connsiteX562" fmla="*/ 12149131 w 12192000"/>
              <a:gd name="connsiteY562" fmla="*/ 959050 h 4267200"/>
              <a:gd name="connsiteX563" fmla="*/ 12105664 w 12192000"/>
              <a:gd name="connsiteY563" fmla="*/ 1006960 h 4267200"/>
              <a:gd name="connsiteX564" fmla="*/ 11883102 w 12192000"/>
              <a:gd name="connsiteY564" fmla="*/ 1184424 h 4267200"/>
              <a:gd name="connsiteX565" fmla="*/ 11665174 w 12192000"/>
              <a:gd name="connsiteY565" fmla="*/ 1317493 h 4267200"/>
              <a:gd name="connsiteX566" fmla="*/ 11590337 w 12192000"/>
              <a:gd name="connsiteY566" fmla="*/ 1348256 h 4267200"/>
              <a:gd name="connsiteX567" fmla="*/ 11492588 w 12192000"/>
              <a:gd name="connsiteY567" fmla="*/ 1390573 h 4267200"/>
              <a:gd name="connsiteX568" fmla="*/ 11888865 w 12192000"/>
              <a:gd name="connsiteY568" fmla="*/ 1220988 h 4267200"/>
              <a:gd name="connsiteX569" fmla="*/ 12149131 w 12192000"/>
              <a:gd name="connsiteY569" fmla="*/ 959050 h 4267200"/>
              <a:gd name="connsiteX570" fmla="*/ 4557898 w 12192000"/>
              <a:gd name="connsiteY570" fmla="*/ 900011 h 4267200"/>
              <a:gd name="connsiteX571" fmla="*/ 4344840 w 12192000"/>
              <a:gd name="connsiteY571" fmla="*/ 1922038 h 4267200"/>
              <a:gd name="connsiteX572" fmla="*/ 4378710 w 12192000"/>
              <a:gd name="connsiteY572" fmla="*/ 1665516 h 4267200"/>
              <a:gd name="connsiteX573" fmla="*/ 4448798 w 12192000"/>
              <a:gd name="connsiteY573" fmla="*/ 1253024 h 4267200"/>
              <a:gd name="connsiteX574" fmla="*/ 4480315 w 12192000"/>
              <a:gd name="connsiteY574" fmla="*/ 1158454 h 4267200"/>
              <a:gd name="connsiteX575" fmla="*/ 4494133 w 12192000"/>
              <a:gd name="connsiteY575" fmla="*/ 1118676 h 4267200"/>
              <a:gd name="connsiteX576" fmla="*/ 4557898 w 12192000"/>
              <a:gd name="connsiteY576" fmla="*/ 900011 h 4267200"/>
              <a:gd name="connsiteX577" fmla="*/ 5870151 w 12192000"/>
              <a:gd name="connsiteY577" fmla="*/ 898890 h 4267200"/>
              <a:gd name="connsiteX578" fmla="*/ 5861335 w 12192000"/>
              <a:gd name="connsiteY578" fmla="*/ 899177 h 4267200"/>
              <a:gd name="connsiteX579" fmla="*/ 5843702 w 12192000"/>
              <a:gd name="connsiteY579" fmla="*/ 899748 h 4267200"/>
              <a:gd name="connsiteX580" fmla="*/ 5651107 w 12192000"/>
              <a:gd name="connsiteY580" fmla="*/ 920306 h 4267200"/>
              <a:gd name="connsiteX581" fmla="*/ 5459407 w 12192000"/>
              <a:gd name="connsiteY581" fmla="*/ 940975 h 4267200"/>
              <a:gd name="connsiteX582" fmla="*/ 5374846 w 12192000"/>
              <a:gd name="connsiteY582" fmla="*/ 941988 h 4267200"/>
              <a:gd name="connsiteX583" fmla="*/ 5256105 w 12192000"/>
              <a:gd name="connsiteY583" fmla="*/ 945632 h 4267200"/>
              <a:gd name="connsiteX584" fmla="*/ 5107071 w 12192000"/>
              <a:gd name="connsiteY584" fmla="*/ 969720 h 4267200"/>
              <a:gd name="connsiteX585" fmla="*/ 4998681 w 12192000"/>
              <a:gd name="connsiteY585" fmla="*/ 988771 h 4267200"/>
              <a:gd name="connsiteX586" fmla="*/ 5870151 w 12192000"/>
              <a:gd name="connsiteY586" fmla="*/ 898890 h 4267200"/>
              <a:gd name="connsiteX587" fmla="*/ 12190084 w 12192000"/>
              <a:gd name="connsiteY587" fmla="*/ 854709 h 4267200"/>
              <a:gd name="connsiteX588" fmla="*/ 12162947 w 12192000"/>
              <a:gd name="connsiteY588" fmla="*/ 879275 h 4267200"/>
              <a:gd name="connsiteX589" fmla="*/ 11721478 w 12192000"/>
              <a:gd name="connsiteY589" fmla="*/ 1216434 h 4267200"/>
              <a:gd name="connsiteX590" fmla="*/ 11680712 w 12192000"/>
              <a:gd name="connsiteY590" fmla="*/ 1239730 h 4267200"/>
              <a:gd name="connsiteX591" fmla="*/ 11505347 w 12192000"/>
              <a:gd name="connsiteY591" fmla="*/ 1352837 h 4267200"/>
              <a:gd name="connsiteX592" fmla="*/ 11580962 w 12192000"/>
              <a:gd name="connsiteY592" fmla="*/ 1321759 h 4267200"/>
              <a:gd name="connsiteX593" fmla="*/ 11654234 w 12192000"/>
              <a:gd name="connsiteY593" fmla="*/ 1291618 h 4267200"/>
              <a:gd name="connsiteX594" fmla="*/ 11867274 w 12192000"/>
              <a:gd name="connsiteY594" fmla="*/ 1160983 h 4267200"/>
              <a:gd name="connsiteX595" fmla="*/ 12086035 w 12192000"/>
              <a:gd name="connsiteY595" fmla="*/ 986418 h 4267200"/>
              <a:gd name="connsiteX596" fmla="*/ 12190084 w 12192000"/>
              <a:gd name="connsiteY596" fmla="*/ 854709 h 4267200"/>
              <a:gd name="connsiteX597" fmla="*/ 5504425 w 12192000"/>
              <a:gd name="connsiteY597" fmla="*/ 848067 h 4267200"/>
              <a:gd name="connsiteX598" fmla="*/ 4968849 w 12192000"/>
              <a:gd name="connsiteY598" fmla="*/ 962318 h 4267200"/>
              <a:gd name="connsiteX599" fmla="*/ 5104039 w 12192000"/>
              <a:gd name="connsiteY599" fmla="*/ 940634 h 4267200"/>
              <a:gd name="connsiteX600" fmla="*/ 5256311 w 12192000"/>
              <a:gd name="connsiteY600" fmla="*/ 916490 h 4267200"/>
              <a:gd name="connsiteX601" fmla="*/ 5377381 w 12192000"/>
              <a:gd name="connsiteY601" fmla="*/ 912671 h 4267200"/>
              <a:gd name="connsiteX602" fmla="*/ 5460148 w 12192000"/>
              <a:gd name="connsiteY602" fmla="*/ 911442 h 4267200"/>
              <a:gd name="connsiteX603" fmla="*/ 5648971 w 12192000"/>
              <a:gd name="connsiteY603" fmla="*/ 891331 h 4267200"/>
              <a:gd name="connsiteX604" fmla="*/ 5844807 w 12192000"/>
              <a:gd name="connsiteY604" fmla="*/ 870718 h 4267200"/>
              <a:gd name="connsiteX605" fmla="*/ 5862975 w 12192000"/>
              <a:gd name="connsiteY605" fmla="*/ 869756 h 4267200"/>
              <a:gd name="connsiteX606" fmla="*/ 5920887 w 12192000"/>
              <a:gd name="connsiteY606" fmla="*/ 865929 h 4267200"/>
              <a:gd name="connsiteX607" fmla="*/ 5504425 w 12192000"/>
              <a:gd name="connsiteY607" fmla="*/ 848067 h 4267200"/>
              <a:gd name="connsiteX608" fmla="*/ 8924104 w 12192000"/>
              <a:gd name="connsiteY608" fmla="*/ 777000 h 4267200"/>
              <a:gd name="connsiteX609" fmla="*/ 8921999 w 12192000"/>
              <a:gd name="connsiteY609" fmla="*/ 794136 h 4267200"/>
              <a:gd name="connsiteX610" fmla="*/ 8916066 w 12192000"/>
              <a:gd name="connsiteY610" fmla="*/ 843129 h 4267200"/>
              <a:gd name="connsiteX611" fmla="*/ 8909852 w 12192000"/>
              <a:gd name="connsiteY611" fmla="*/ 1005313 h 4267200"/>
              <a:gd name="connsiteX612" fmla="*/ 8936982 w 12192000"/>
              <a:gd name="connsiteY612" fmla="*/ 1614896 h 4267200"/>
              <a:gd name="connsiteX613" fmla="*/ 8939706 w 12192000"/>
              <a:gd name="connsiteY613" fmla="*/ 1632791 h 4267200"/>
              <a:gd name="connsiteX614" fmla="*/ 8946691 w 12192000"/>
              <a:gd name="connsiteY614" fmla="*/ 1680170 h 4267200"/>
              <a:gd name="connsiteX615" fmla="*/ 8947643 w 12192000"/>
              <a:gd name="connsiteY615" fmla="*/ 1649028 h 4267200"/>
              <a:gd name="connsiteX616" fmla="*/ 8931687 w 12192000"/>
              <a:gd name="connsiteY616" fmla="*/ 871628 h 4267200"/>
              <a:gd name="connsiteX617" fmla="*/ 8929804 w 12192000"/>
              <a:gd name="connsiteY617" fmla="*/ 850229 h 4267200"/>
              <a:gd name="connsiteX618" fmla="*/ 8924104 w 12192000"/>
              <a:gd name="connsiteY618" fmla="*/ 777000 h 4267200"/>
              <a:gd name="connsiteX619" fmla="*/ 8951219 w 12192000"/>
              <a:gd name="connsiteY619" fmla="*/ 764662 h 4267200"/>
              <a:gd name="connsiteX620" fmla="*/ 8957270 w 12192000"/>
              <a:gd name="connsiteY620" fmla="*/ 847698 h 4267200"/>
              <a:gd name="connsiteX621" fmla="*/ 8959153 w 12192000"/>
              <a:gd name="connsiteY621" fmla="*/ 869097 h 4267200"/>
              <a:gd name="connsiteX622" fmla="*/ 8976081 w 12192000"/>
              <a:gd name="connsiteY622" fmla="*/ 1619865 h 4267200"/>
              <a:gd name="connsiteX623" fmla="*/ 8951219 w 12192000"/>
              <a:gd name="connsiteY623" fmla="*/ 764662 h 4267200"/>
              <a:gd name="connsiteX624" fmla="*/ 8898081 w 12192000"/>
              <a:gd name="connsiteY624" fmla="*/ 630137 h 4267200"/>
              <a:gd name="connsiteX625" fmla="*/ 8910095 w 12192000"/>
              <a:gd name="connsiteY625" fmla="*/ 1626691 h 4267200"/>
              <a:gd name="connsiteX626" fmla="*/ 8908822 w 12192000"/>
              <a:gd name="connsiteY626" fmla="*/ 1619067 h 4267200"/>
              <a:gd name="connsiteX627" fmla="*/ 8881669 w 12192000"/>
              <a:gd name="connsiteY627" fmla="*/ 1004967 h 4267200"/>
              <a:gd name="connsiteX628" fmla="*/ 8888265 w 12192000"/>
              <a:gd name="connsiteY628" fmla="*/ 840369 h 4267200"/>
              <a:gd name="connsiteX629" fmla="*/ 8894429 w 12192000"/>
              <a:gd name="connsiteY629" fmla="*/ 790831 h 4267200"/>
              <a:gd name="connsiteX630" fmla="*/ 8898081 w 12192000"/>
              <a:gd name="connsiteY630" fmla="*/ 630137 h 4267200"/>
              <a:gd name="connsiteX631" fmla="*/ 11491396 w 12192000"/>
              <a:gd name="connsiteY631" fmla="*/ 623931 h 4267200"/>
              <a:gd name="connsiteX632" fmla="*/ 11413329 w 12192000"/>
              <a:gd name="connsiteY632" fmla="*/ 662344 h 4267200"/>
              <a:gd name="connsiteX633" fmla="*/ 10966547 w 12192000"/>
              <a:gd name="connsiteY633" fmla="*/ 818916 h 4267200"/>
              <a:gd name="connsiteX634" fmla="*/ 10498883 w 12192000"/>
              <a:gd name="connsiteY634" fmla="*/ 1111507 h 4267200"/>
              <a:gd name="connsiteX635" fmla="*/ 10671292 w 12192000"/>
              <a:gd name="connsiteY635" fmla="*/ 1035777 h 4267200"/>
              <a:gd name="connsiteX636" fmla="*/ 10685894 w 12192000"/>
              <a:gd name="connsiteY636" fmla="*/ 1027151 h 4267200"/>
              <a:gd name="connsiteX637" fmla="*/ 11104337 w 12192000"/>
              <a:gd name="connsiteY637" fmla="*/ 817377 h 4267200"/>
              <a:gd name="connsiteX638" fmla="*/ 11491396 w 12192000"/>
              <a:gd name="connsiteY638" fmla="*/ 623931 h 4267200"/>
              <a:gd name="connsiteX639" fmla="*/ 10779304 w 12192000"/>
              <a:gd name="connsiteY639" fmla="*/ 584486 h 4267200"/>
              <a:gd name="connsiteX640" fmla="*/ 10658378 w 12192000"/>
              <a:gd name="connsiteY640" fmla="*/ 772788 h 4267200"/>
              <a:gd name="connsiteX641" fmla="*/ 10475581 w 12192000"/>
              <a:gd name="connsiteY641" fmla="*/ 1070739 h 4267200"/>
              <a:gd name="connsiteX642" fmla="*/ 10735178 w 12192000"/>
              <a:gd name="connsiteY642" fmla="*/ 693281 h 4267200"/>
              <a:gd name="connsiteX643" fmla="*/ 10132488 w 12192000"/>
              <a:gd name="connsiteY643" fmla="*/ 518596 h 4267200"/>
              <a:gd name="connsiteX644" fmla="*/ 9879465 w 12192000"/>
              <a:gd name="connsiteY644" fmla="*/ 567273 h 4267200"/>
              <a:gd name="connsiteX645" fmla="*/ 9364243 w 12192000"/>
              <a:gd name="connsiteY645" fmla="*/ 809468 h 4267200"/>
              <a:gd name="connsiteX646" fmla="*/ 9366655 w 12192000"/>
              <a:gd name="connsiteY646" fmla="*/ 809848 h 4267200"/>
              <a:gd name="connsiteX647" fmla="*/ 9914233 w 12192000"/>
              <a:gd name="connsiteY647" fmla="*/ 596159 h 4267200"/>
              <a:gd name="connsiteX648" fmla="*/ 10264524 w 12192000"/>
              <a:gd name="connsiteY648" fmla="*/ 501747 h 4267200"/>
              <a:gd name="connsiteX649" fmla="*/ 9922837 w 12192000"/>
              <a:gd name="connsiteY649" fmla="*/ 622979 h 4267200"/>
              <a:gd name="connsiteX650" fmla="*/ 9416908 w 12192000"/>
              <a:gd name="connsiteY650" fmla="*/ 818889 h 4267200"/>
              <a:gd name="connsiteX651" fmla="*/ 9418234 w 12192000"/>
              <a:gd name="connsiteY651" fmla="*/ 818810 h 4267200"/>
              <a:gd name="connsiteX652" fmla="*/ 10264524 w 12192000"/>
              <a:gd name="connsiteY652" fmla="*/ 501747 h 4267200"/>
              <a:gd name="connsiteX653" fmla="*/ 10802699 w 12192000"/>
              <a:gd name="connsiteY653" fmla="*/ 488163 h 4267200"/>
              <a:gd name="connsiteX654" fmla="*/ 10618739 w 12192000"/>
              <a:gd name="connsiteY654" fmla="*/ 734118 h 4267200"/>
              <a:gd name="connsiteX655" fmla="*/ 10604580 w 12192000"/>
              <a:gd name="connsiteY655" fmla="*/ 753877 h 4267200"/>
              <a:gd name="connsiteX656" fmla="*/ 10529643 w 12192000"/>
              <a:gd name="connsiteY656" fmla="*/ 867004 h 4267200"/>
              <a:gd name="connsiteX657" fmla="*/ 10462194 w 12192000"/>
              <a:gd name="connsiteY657" fmla="*/ 1035452 h 4267200"/>
              <a:gd name="connsiteX658" fmla="*/ 10635117 w 12192000"/>
              <a:gd name="connsiteY658" fmla="*/ 757788 h 4267200"/>
              <a:gd name="connsiteX659" fmla="*/ 10802699 w 12192000"/>
              <a:gd name="connsiteY659" fmla="*/ 488163 h 4267200"/>
              <a:gd name="connsiteX660" fmla="*/ 10359107 w 12192000"/>
              <a:gd name="connsiteY660" fmla="*/ 485136 h 4267200"/>
              <a:gd name="connsiteX661" fmla="*/ 9515108 w 12192000"/>
              <a:gd name="connsiteY661" fmla="*/ 825701 h 4267200"/>
              <a:gd name="connsiteX662" fmla="*/ 10359107 w 12192000"/>
              <a:gd name="connsiteY662" fmla="*/ 485136 h 4267200"/>
              <a:gd name="connsiteX663" fmla="*/ 11886089 w 12192000"/>
              <a:gd name="connsiteY663" fmla="*/ 483936 h 4267200"/>
              <a:gd name="connsiteX664" fmla="*/ 11622890 w 12192000"/>
              <a:gd name="connsiteY664" fmla="*/ 661575 h 4267200"/>
              <a:gd name="connsiteX665" fmla="*/ 11038640 w 12192000"/>
              <a:gd name="connsiteY665" fmla="*/ 996875 h 4267200"/>
              <a:gd name="connsiteX666" fmla="*/ 10561310 w 12192000"/>
              <a:gd name="connsiteY666" fmla="*/ 1145020 h 4267200"/>
              <a:gd name="connsiteX667" fmla="*/ 10675127 w 12192000"/>
              <a:gd name="connsiteY667" fmla="*/ 1163586 h 4267200"/>
              <a:gd name="connsiteX668" fmla="*/ 11120351 w 12192000"/>
              <a:gd name="connsiteY668" fmla="*/ 990907 h 4267200"/>
              <a:gd name="connsiteX669" fmla="*/ 11648506 w 12192000"/>
              <a:gd name="connsiteY669" fmla="*/ 680145 h 4267200"/>
              <a:gd name="connsiteX670" fmla="*/ 11886089 w 12192000"/>
              <a:gd name="connsiteY670" fmla="*/ 483936 h 4267200"/>
              <a:gd name="connsiteX671" fmla="*/ 3607114 w 12192000"/>
              <a:gd name="connsiteY671" fmla="*/ 467441 h 4267200"/>
              <a:gd name="connsiteX672" fmla="*/ 3296242 w 12192000"/>
              <a:gd name="connsiteY672" fmla="*/ 807991 h 4267200"/>
              <a:gd name="connsiteX673" fmla="*/ 3174674 w 12192000"/>
              <a:gd name="connsiteY673" fmla="*/ 919759 h 4267200"/>
              <a:gd name="connsiteX674" fmla="*/ 3042978 w 12192000"/>
              <a:gd name="connsiteY674" fmla="*/ 1054894 h 4267200"/>
              <a:gd name="connsiteX675" fmla="*/ 2968914 w 12192000"/>
              <a:gd name="connsiteY675" fmla="*/ 1133756 h 4267200"/>
              <a:gd name="connsiteX676" fmla="*/ 3103823 w 12192000"/>
              <a:gd name="connsiteY676" fmla="*/ 1026814 h 4267200"/>
              <a:gd name="connsiteX677" fmla="*/ 3607114 w 12192000"/>
              <a:gd name="connsiteY677" fmla="*/ 467441 h 4267200"/>
              <a:gd name="connsiteX678" fmla="*/ 10784544 w 12192000"/>
              <a:gd name="connsiteY678" fmla="*/ 465669 h 4267200"/>
              <a:gd name="connsiteX679" fmla="*/ 10426419 w 12192000"/>
              <a:gd name="connsiteY679" fmla="*/ 1062158 h 4267200"/>
              <a:gd name="connsiteX680" fmla="*/ 10471732 w 12192000"/>
              <a:gd name="connsiteY680" fmla="*/ 921679 h 4267200"/>
              <a:gd name="connsiteX681" fmla="*/ 10504824 w 12192000"/>
              <a:gd name="connsiteY681" fmla="*/ 852631 h 4267200"/>
              <a:gd name="connsiteX682" fmla="*/ 10582237 w 12192000"/>
              <a:gd name="connsiteY682" fmla="*/ 736692 h 4267200"/>
              <a:gd name="connsiteX683" fmla="*/ 10596401 w 12192000"/>
              <a:gd name="connsiteY683" fmla="*/ 716935 h 4267200"/>
              <a:gd name="connsiteX684" fmla="*/ 10784544 w 12192000"/>
              <a:gd name="connsiteY684" fmla="*/ 465669 h 4267200"/>
              <a:gd name="connsiteX685" fmla="*/ 11916494 w 12192000"/>
              <a:gd name="connsiteY685" fmla="*/ 422768 h 4267200"/>
              <a:gd name="connsiteX686" fmla="*/ 11703185 w 12192000"/>
              <a:gd name="connsiteY686" fmla="*/ 528178 h 4267200"/>
              <a:gd name="connsiteX687" fmla="*/ 11680755 w 12192000"/>
              <a:gd name="connsiteY687" fmla="*/ 543149 h 4267200"/>
              <a:gd name="connsiteX688" fmla="*/ 11116818 w 12192000"/>
              <a:gd name="connsiteY688" fmla="*/ 842623 h 4267200"/>
              <a:gd name="connsiteX689" fmla="*/ 10700164 w 12192000"/>
              <a:gd name="connsiteY689" fmla="*/ 1051220 h 4267200"/>
              <a:gd name="connsiteX690" fmla="*/ 10685570 w 12192000"/>
              <a:gd name="connsiteY690" fmla="*/ 1059849 h 4267200"/>
              <a:gd name="connsiteX691" fmla="*/ 10584288 w 12192000"/>
              <a:gd name="connsiteY691" fmla="*/ 1113543 h 4267200"/>
              <a:gd name="connsiteX692" fmla="*/ 11026698 w 12192000"/>
              <a:gd name="connsiteY692" fmla="*/ 971858 h 4267200"/>
              <a:gd name="connsiteX693" fmla="*/ 11607604 w 12192000"/>
              <a:gd name="connsiteY693" fmla="*/ 638368 h 4267200"/>
              <a:gd name="connsiteX694" fmla="*/ 11919452 w 12192000"/>
              <a:gd name="connsiteY694" fmla="*/ 423380 h 4267200"/>
              <a:gd name="connsiteX695" fmla="*/ 11916494 w 12192000"/>
              <a:gd name="connsiteY695" fmla="*/ 422768 h 4267200"/>
              <a:gd name="connsiteX696" fmla="*/ 8148168 w 12192000"/>
              <a:gd name="connsiteY696" fmla="*/ 416949 h 4267200"/>
              <a:gd name="connsiteX697" fmla="*/ 7862052 w 12192000"/>
              <a:gd name="connsiteY697" fmla="*/ 694330 h 4267200"/>
              <a:gd name="connsiteX698" fmla="*/ 7808002 w 12192000"/>
              <a:gd name="connsiteY698" fmla="*/ 759654 h 4267200"/>
              <a:gd name="connsiteX699" fmla="*/ 8295299 w 12192000"/>
              <a:gd name="connsiteY699" fmla="*/ 416143 h 4267200"/>
              <a:gd name="connsiteX700" fmla="*/ 8309124 w 12192000"/>
              <a:gd name="connsiteY700" fmla="*/ 534021 h 4267200"/>
              <a:gd name="connsiteX701" fmla="*/ 8293154 w 12192000"/>
              <a:gd name="connsiteY701" fmla="*/ 672115 h 4267200"/>
              <a:gd name="connsiteX702" fmla="*/ 8279099 w 12192000"/>
              <a:gd name="connsiteY702" fmla="*/ 769176 h 4267200"/>
              <a:gd name="connsiteX703" fmla="*/ 8309186 w 12192000"/>
              <a:gd name="connsiteY703" fmla="*/ 1060039 h 4267200"/>
              <a:gd name="connsiteX704" fmla="*/ 8410512 w 12192000"/>
              <a:gd name="connsiteY704" fmla="*/ 1511108 h 4267200"/>
              <a:gd name="connsiteX705" fmla="*/ 8351657 w 12192000"/>
              <a:gd name="connsiteY705" fmla="*/ 521768 h 4267200"/>
              <a:gd name="connsiteX706" fmla="*/ 8295299 w 12192000"/>
              <a:gd name="connsiteY706" fmla="*/ 416143 h 4267200"/>
              <a:gd name="connsiteX707" fmla="*/ 8266483 w 12192000"/>
              <a:gd name="connsiteY707" fmla="*/ 414244 h 4267200"/>
              <a:gd name="connsiteX708" fmla="*/ 8343425 w 12192000"/>
              <a:gd name="connsiteY708" fmla="*/ 1357811 h 4267200"/>
              <a:gd name="connsiteX709" fmla="*/ 8282114 w 12192000"/>
              <a:gd name="connsiteY709" fmla="*/ 1064671 h 4267200"/>
              <a:gd name="connsiteX710" fmla="*/ 8251298 w 12192000"/>
              <a:gd name="connsiteY710" fmla="*/ 766414 h 4267200"/>
              <a:gd name="connsiteX711" fmla="*/ 8265729 w 12192000"/>
              <a:gd name="connsiteY711" fmla="*/ 666939 h 4267200"/>
              <a:gd name="connsiteX712" fmla="*/ 8281494 w 12192000"/>
              <a:gd name="connsiteY712" fmla="*/ 533909 h 4267200"/>
              <a:gd name="connsiteX713" fmla="*/ 8266483 w 12192000"/>
              <a:gd name="connsiteY713" fmla="*/ 414244 h 4267200"/>
              <a:gd name="connsiteX714" fmla="*/ 8140802 w 12192000"/>
              <a:gd name="connsiteY714" fmla="*/ 388720 h 4267200"/>
              <a:gd name="connsiteX715" fmla="*/ 7860379 w 12192000"/>
              <a:gd name="connsiteY715" fmla="*/ 596411 h 4267200"/>
              <a:gd name="connsiteX716" fmla="*/ 7737688 w 12192000"/>
              <a:gd name="connsiteY716" fmla="*/ 790400 h 4267200"/>
              <a:gd name="connsiteX717" fmla="*/ 7726885 w 12192000"/>
              <a:gd name="connsiteY717" fmla="*/ 812869 h 4267200"/>
              <a:gd name="connsiteX718" fmla="*/ 7840490 w 12192000"/>
              <a:gd name="connsiteY718" fmla="*/ 676832 h 4267200"/>
              <a:gd name="connsiteX719" fmla="*/ 8140802 w 12192000"/>
              <a:gd name="connsiteY719" fmla="*/ 388720 h 4267200"/>
              <a:gd name="connsiteX720" fmla="*/ 3744487 w 12192000"/>
              <a:gd name="connsiteY720" fmla="*/ 383136 h 4267200"/>
              <a:gd name="connsiteX721" fmla="*/ 3970213 w 12192000"/>
              <a:gd name="connsiteY721" fmla="*/ 995559 h 4267200"/>
              <a:gd name="connsiteX722" fmla="*/ 3744487 w 12192000"/>
              <a:gd name="connsiteY722" fmla="*/ 383136 h 4267200"/>
              <a:gd name="connsiteX723" fmla="*/ 3624562 w 12192000"/>
              <a:gd name="connsiteY723" fmla="*/ 367041 h 4267200"/>
              <a:gd name="connsiteX724" fmla="*/ 3489712 w 12192000"/>
              <a:gd name="connsiteY724" fmla="*/ 485386 h 4267200"/>
              <a:gd name="connsiteX725" fmla="*/ 3182994 w 12192000"/>
              <a:gd name="connsiteY725" fmla="*/ 828265 h 4267200"/>
              <a:gd name="connsiteX726" fmla="*/ 2892114 w 12192000"/>
              <a:gd name="connsiteY726" fmla="*/ 1172635 h 4267200"/>
              <a:gd name="connsiteX727" fmla="*/ 3021459 w 12192000"/>
              <a:gd name="connsiteY727" fmla="*/ 1035385 h 4267200"/>
              <a:gd name="connsiteX728" fmla="*/ 3153873 w 12192000"/>
              <a:gd name="connsiteY728" fmla="*/ 898971 h 4267200"/>
              <a:gd name="connsiteX729" fmla="*/ 3276511 w 12192000"/>
              <a:gd name="connsiteY729" fmla="*/ 786423 h 4267200"/>
              <a:gd name="connsiteX730" fmla="*/ 3584154 w 12192000"/>
              <a:gd name="connsiteY730" fmla="*/ 448218 h 4267200"/>
              <a:gd name="connsiteX731" fmla="*/ 3624562 w 12192000"/>
              <a:gd name="connsiteY731" fmla="*/ 367041 h 4267200"/>
              <a:gd name="connsiteX732" fmla="*/ 3766672 w 12192000"/>
              <a:gd name="connsiteY732" fmla="*/ 359429 h 4267200"/>
              <a:gd name="connsiteX733" fmla="*/ 3996338 w 12192000"/>
              <a:gd name="connsiteY733" fmla="*/ 968237 h 4267200"/>
              <a:gd name="connsiteX734" fmla="*/ 3766672 w 12192000"/>
              <a:gd name="connsiteY734" fmla="*/ 359429 h 4267200"/>
              <a:gd name="connsiteX735" fmla="*/ 5805386 w 12192000"/>
              <a:gd name="connsiteY735" fmla="*/ 239240 h 4267200"/>
              <a:gd name="connsiteX736" fmla="*/ 5736947 w 12192000"/>
              <a:gd name="connsiteY736" fmla="*/ 261367 h 4267200"/>
              <a:gd name="connsiteX737" fmla="*/ 5427012 w 12192000"/>
              <a:gd name="connsiteY737" fmla="*/ 311272 h 4267200"/>
              <a:gd name="connsiteX738" fmla="*/ 5147818 w 12192000"/>
              <a:gd name="connsiteY738" fmla="*/ 322112 h 4267200"/>
              <a:gd name="connsiteX739" fmla="*/ 5060854 w 12192000"/>
              <a:gd name="connsiteY739" fmla="*/ 311882 h 4267200"/>
              <a:gd name="connsiteX740" fmla="*/ 4945989 w 12192000"/>
              <a:gd name="connsiteY740" fmla="*/ 300516 h 4267200"/>
              <a:gd name="connsiteX741" fmla="*/ 5410479 w 12192000"/>
              <a:gd name="connsiteY741" fmla="*/ 348434 h 4267200"/>
              <a:gd name="connsiteX742" fmla="*/ 5805386 w 12192000"/>
              <a:gd name="connsiteY742" fmla="*/ 239240 h 4267200"/>
              <a:gd name="connsiteX743" fmla="*/ 5905192 w 12192000"/>
              <a:gd name="connsiteY743" fmla="*/ 163079 h 4267200"/>
              <a:gd name="connsiteX744" fmla="*/ 5865655 w 12192000"/>
              <a:gd name="connsiteY744" fmla="*/ 171901 h 4267200"/>
              <a:gd name="connsiteX745" fmla="*/ 5259740 w 12192000"/>
              <a:gd name="connsiteY745" fmla="*/ 257013 h 4267200"/>
              <a:gd name="connsiteX746" fmla="*/ 5208466 w 12192000"/>
              <a:gd name="connsiteY746" fmla="*/ 257550 h 4267200"/>
              <a:gd name="connsiteX747" fmla="*/ 4980204 w 12192000"/>
              <a:gd name="connsiteY747" fmla="*/ 271903 h 4267200"/>
              <a:gd name="connsiteX748" fmla="*/ 5068068 w 12192000"/>
              <a:gd name="connsiteY748" fmla="*/ 282244 h 4267200"/>
              <a:gd name="connsiteX749" fmla="*/ 5153231 w 12192000"/>
              <a:gd name="connsiteY749" fmla="*/ 292240 h 4267200"/>
              <a:gd name="connsiteX750" fmla="*/ 5426491 w 12192000"/>
              <a:gd name="connsiteY750" fmla="*/ 281128 h 4267200"/>
              <a:gd name="connsiteX751" fmla="*/ 5731212 w 12192000"/>
              <a:gd name="connsiteY751" fmla="*/ 231951 h 4267200"/>
              <a:gd name="connsiteX752" fmla="*/ 5905192 w 12192000"/>
              <a:gd name="connsiteY752" fmla="*/ 163079 h 4267200"/>
              <a:gd name="connsiteX753" fmla="*/ 5944437 w 12192000"/>
              <a:gd name="connsiteY753" fmla="*/ 113829 h 4267200"/>
              <a:gd name="connsiteX754" fmla="*/ 5825032 w 12192000"/>
              <a:gd name="connsiteY754" fmla="*/ 146405 h 4267200"/>
              <a:gd name="connsiteX755" fmla="*/ 4955599 w 12192000"/>
              <a:gd name="connsiteY755" fmla="*/ 247008 h 4267200"/>
              <a:gd name="connsiteX756" fmla="*/ 5210104 w 12192000"/>
              <a:gd name="connsiteY756" fmla="*/ 228123 h 4267200"/>
              <a:gd name="connsiteX757" fmla="*/ 5261015 w 12192000"/>
              <a:gd name="connsiteY757" fmla="*/ 227087 h 4267200"/>
              <a:gd name="connsiteX758" fmla="*/ 5861181 w 12192000"/>
              <a:gd name="connsiteY758" fmla="*/ 143093 h 4267200"/>
              <a:gd name="connsiteX759" fmla="*/ 5961252 w 12192000"/>
              <a:gd name="connsiteY759" fmla="*/ 114820 h 4267200"/>
              <a:gd name="connsiteX760" fmla="*/ 5944437 w 12192000"/>
              <a:gd name="connsiteY760" fmla="*/ 113829 h 4267200"/>
              <a:gd name="connsiteX761" fmla="*/ 9095810 w 12192000"/>
              <a:gd name="connsiteY761" fmla="*/ 0 h 4267200"/>
              <a:gd name="connsiteX762" fmla="*/ 9215999 w 12192000"/>
              <a:gd name="connsiteY762" fmla="*/ 0 h 4267200"/>
              <a:gd name="connsiteX763" fmla="*/ 9250991 w 12192000"/>
              <a:gd name="connsiteY763" fmla="*/ 17650 h 4267200"/>
              <a:gd name="connsiteX764" fmla="*/ 9551793 w 12192000"/>
              <a:gd name="connsiteY764" fmla="*/ 69947 h 4267200"/>
              <a:gd name="connsiteX765" fmla="*/ 10211701 w 12192000"/>
              <a:gd name="connsiteY765" fmla="*/ 15192 h 4267200"/>
              <a:gd name="connsiteX766" fmla="*/ 9665014 w 12192000"/>
              <a:gd name="connsiteY766" fmla="*/ 41266 h 4267200"/>
              <a:gd name="connsiteX767" fmla="*/ 9382567 w 12192000"/>
              <a:gd name="connsiteY767" fmla="*/ 18583 h 4267200"/>
              <a:gd name="connsiteX768" fmla="*/ 9283159 w 12192000"/>
              <a:gd name="connsiteY768" fmla="*/ 0 h 4267200"/>
              <a:gd name="connsiteX769" fmla="*/ 9469266 w 12192000"/>
              <a:gd name="connsiteY769" fmla="*/ 0 h 4267200"/>
              <a:gd name="connsiteX770" fmla="*/ 9504117 w 12192000"/>
              <a:gd name="connsiteY770" fmla="*/ 4274 h 4267200"/>
              <a:gd name="connsiteX771" fmla="*/ 9667223 w 12192000"/>
              <a:gd name="connsiteY771" fmla="*/ 13232 h 4267200"/>
              <a:gd name="connsiteX772" fmla="*/ 9887703 w 12192000"/>
              <a:gd name="connsiteY772" fmla="*/ 12601 h 4267200"/>
              <a:gd name="connsiteX773" fmla="*/ 10088930 w 12192000"/>
              <a:gd name="connsiteY773" fmla="*/ 0 h 4267200"/>
              <a:gd name="connsiteX774" fmla="*/ 10544171 w 12192000"/>
              <a:gd name="connsiteY774" fmla="*/ 0 h 4267200"/>
              <a:gd name="connsiteX775" fmla="*/ 10392396 w 12192000"/>
              <a:gd name="connsiteY775" fmla="*/ 36772 h 4267200"/>
              <a:gd name="connsiteX776" fmla="*/ 9413803 w 12192000"/>
              <a:gd name="connsiteY776" fmla="*/ 131277 h 4267200"/>
              <a:gd name="connsiteX777" fmla="*/ 9174626 w 12192000"/>
              <a:gd name="connsiteY777" fmla="*/ 44983 h 4267200"/>
              <a:gd name="connsiteX778" fmla="*/ 8474998 w 12192000"/>
              <a:gd name="connsiteY778" fmla="*/ 0 h 4267200"/>
              <a:gd name="connsiteX779" fmla="*/ 8573502 w 12192000"/>
              <a:gd name="connsiteY779" fmla="*/ 0 h 4267200"/>
              <a:gd name="connsiteX780" fmla="*/ 8659539 w 12192000"/>
              <a:gd name="connsiteY780" fmla="*/ 117664 h 4267200"/>
              <a:gd name="connsiteX781" fmla="*/ 9248507 w 12192000"/>
              <a:gd name="connsiteY781" fmla="*/ 743734 h 4267200"/>
              <a:gd name="connsiteX782" fmla="*/ 9309457 w 12192000"/>
              <a:gd name="connsiteY782" fmla="*/ 795932 h 4267200"/>
              <a:gd name="connsiteX783" fmla="*/ 9785496 w 12192000"/>
              <a:gd name="connsiteY783" fmla="*/ 530713 h 4267200"/>
              <a:gd name="connsiteX784" fmla="*/ 10482828 w 12192000"/>
              <a:gd name="connsiteY784" fmla="*/ 399738 h 4267200"/>
              <a:gd name="connsiteX785" fmla="*/ 10468382 w 12192000"/>
              <a:gd name="connsiteY785" fmla="*/ 461219 h 4267200"/>
              <a:gd name="connsiteX786" fmla="*/ 9430790 w 12192000"/>
              <a:gd name="connsiteY786" fmla="*/ 895589 h 4267200"/>
              <a:gd name="connsiteX787" fmla="*/ 10019780 w 12192000"/>
              <a:gd name="connsiteY787" fmla="*/ 1298815 h 4267200"/>
              <a:gd name="connsiteX788" fmla="*/ 10372218 w 12192000"/>
              <a:gd name="connsiteY788" fmla="*/ 1146081 h 4267200"/>
              <a:gd name="connsiteX789" fmla="*/ 10896429 w 12192000"/>
              <a:gd name="connsiteY789" fmla="*/ 310883 h 4267200"/>
              <a:gd name="connsiteX790" fmla="*/ 10919735 w 12192000"/>
              <a:gd name="connsiteY790" fmla="*/ 318176 h 4267200"/>
              <a:gd name="connsiteX791" fmla="*/ 10637064 w 12192000"/>
              <a:gd name="connsiteY791" fmla="*/ 935661 h 4267200"/>
              <a:gd name="connsiteX792" fmla="*/ 10516995 w 12192000"/>
              <a:gd name="connsiteY792" fmla="*/ 1070245 h 4267200"/>
              <a:gd name="connsiteX793" fmla="*/ 10868835 w 12192000"/>
              <a:gd name="connsiteY793" fmla="*/ 815534 h 4267200"/>
              <a:gd name="connsiteX794" fmla="*/ 11704547 w 12192000"/>
              <a:gd name="connsiteY794" fmla="*/ 465665 h 4267200"/>
              <a:gd name="connsiteX795" fmla="*/ 12033562 w 12192000"/>
              <a:gd name="connsiteY795" fmla="*/ 350012 h 4267200"/>
              <a:gd name="connsiteX796" fmla="*/ 12025537 w 12192000"/>
              <a:gd name="connsiteY796" fmla="*/ 382666 h 4267200"/>
              <a:gd name="connsiteX797" fmla="*/ 11088649 w 12192000"/>
              <a:gd name="connsiteY797" fmla="*/ 1056676 h 4267200"/>
              <a:gd name="connsiteX798" fmla="*/ 10561600 w 12192000"/>
              <a:gd name="connsiteY798" fmla="*/ 1229477 h 4267200"/>
              <a:gd name="connsiteX799" fmla="*/ 10280797 w 12192000"/>
              <a:gd name="connsiteY799" fmla="*/ 1263181 h 4267200"/>
              <a:gd name="connsiteX800" fmla="*/ 10083376 w 12192000"/>
              <a:gd name="connsiteY800" fmla="*/ 1334114 h 4267200"/>
              <a:gd name="connsiteX801" fmla="*/ 10832582 w 12192000"/>
              <a:gd name="connsiteY801" fmla="*/ 1687356 h 4267200"/>
              <a:gd name="connsiteX802" fmla="*/ 10839263 w 12192000"/>
              <a:gd name="connsiteY802" fmla="*/ 1683743 h 4267200"/>
              <a:gd name="connsiteX803" fmla="*/ 11350910 w 12192000"/>
              <a:gd name="connsiteY803" fmla="*/ 1443899 h 4267200"/>
              <a:gd name="connsiteX804" fmla="*/ 11360346 w 12192000"/>
              <a:gd name="connsiteY804" fmla="*/ 1429225 h 4267200"/>
              <a:gd name="connsiteX805" fmla="*/ 12167580 w 12192000"/>
              <a:gd name="connsiteY805" fmla="*/ 789523 h 4267200"/>
              <a:gd name="connsiteX806" fmla="*/ 12192000 w 12192000"/>
              <a:gd name="connsiteY806" fmla="*/ 769876 h 4267200"/>
              <a:gd name="connsiteX807" fmla="*/ 12192000 w 12192000"/>
              <a:gd name="connsiteY807" fmla="*/ 802845 h 4267200"/>
              <a:gd name="connsiteX808" fmla="*/ 12173558 w 12192000"/>
              <a:gd name="connsiteY808" fmla="*/ 821317 h 4267200"/>
              <a:gd name="connsiteX809" fmla="*/ 12117398 w 12192000"/>
              <a:gd name="connsiteY809" fmla="*/ 877374 h 4267200"/>
              <a:gd name="connsiteX810" fmla="*/ 11472926 w 12192000"/>
              <a:gd name="connsiteY810" fmla="*/ 1344259 h 4267200"/>
              <a:gd name="connsiteX811" fmla="*/ 11666978 w 12192000"/>
              <a:gd name="connsiteY811" fmla="*/ 1215889 h 4267200"/>
              <a:gd name="connsiteX812" fmla="*/ 11707200 w 12192000"/>
              <a:gd name="connsiteY812" fmla="*/ 1192361 h 4267200"/>
              <a:gd name="connsiteX813" fmla="*/ 12144637 w 12192000"/>
              <a:gd name="connsiteY813" fmla="*/ 858646 h 4267200"/>
              <a:gd name="connsiteX814" fmla="*/ 12192000 w 12192000"/>
              <a:gd name="connsiteY814" fmla="*/ 810414 h 4267200"/>
              <a:gd name="connsiteX815" fmla="*/ 12192000 w 12192000"/>
              <a:gd name="connsiteY815" fmla="*/ 916439 h 4267200"/>
              <a:gd name="connsiteX816" fmla="*/ 12150630 w 12192000"/>
              <a:gd name="connsiteY816" fmla="*/ 982925 h 4267200"/>
              <a:gd name="connsiteX817" fmla="*/ 11389484 w 12192000"/>
              <a:gd name="connsiteY817" fmla="*/ 1469889 h 4267200"/>
              <a:gd name="connsiteX818" fmla="*/ 10923736 w 12192000"/>
              <a:gd name="connsiteY818" fmla="*/ 1721439 h 4267200"/>
              <a:gd name="connsiteX819" fmla="*/ 11091913 w 12192000"/>
              <a:gd name="connsiteY819" fmla="*/ 1780406 h 4267200"/>
              <a:gd name="connsiteX820" fmla="*/ 11771238 w 12192000"/>
              <a:gd name="connsiteY820" fmla="*/ 1944400 h 4267200"/>
              <a:gd name="connsiteX821" fmla="*/ 11783166 w 12192000"/>
              <a:gd name="connsiteY821" fmla="*/ 1931422 h 4267200"/>
              <a:gd name="connsiteX822" fmla="*/ 12131988 w 12192000"/>
              <a:gd name="connsiteY822" fmla="*/ 1574357 h 4267200"/>
              <a:gd name="connsiteX823" fmla="*/ 12192000 w 12192000"/>
              <a:gd name="connsiteY823" fmla="*/ 1537429 h 4267200"/>
              <a:gd name="connsiteX824" fmla="*/ 12192000 w 12192000"/>
              <a:gd name="connsiteY824" fmla="*/ 1589108 h 4267200"/>
              <a:gd name="connsiteX825" fmla="*/ 12112105 w 12192000"/>
              <a:gd name="connsiteY825" fmla="*/ 1640352 h 4267200"/>
              <a:gd name="connsiteX826" fmla="*/ 11849203 w 12192000"/>
              <a:gd name="connsiteY826" fmla="*/ 1900149 h 4267200"/>
              <a:gd name="connsiteX827" fmla="*/ 11946326 w 12192000"/>
              <a:gd name="connsiteY827" fmla="*/ 1822808 h 4267200"/>
              <a:gd name="connsiteX828" fmla="*/ 12055863 w 12192000"/>
              <a:gd name="connsiteY828" fmla="*/ 1735914 h 4267200"/>
              <a:gd name="connsiteX829" fmla="*/ 12150816 w 12192000"/>
              <a:gd name="connsiteY829" fmla="*/ 1678902 h 4267200"/>
              <a:gd name="connsiteX830" fmla="*/ 12192000 w 12192000"/>
              <a:gd name="connsiteY830" fmla="*/ 1655121 h 4267200"/>
              <a:gd name="connsiteX831" fmla="*/ 12192000 w 12192000"/>
              <a:gd name="connsiteY831" fmla="*/ 1686869 h 4267200"/>
              <a:gd name="connsiteX832" fmla="*/ 12163772 w 12192000"/>
              <a:gd name="connsiteY832" fmla="*/ 1703058 h 4267200"/>
              <a:gd name="connsiteX833" fmla="*/ 12070597 w 12192000"/>
              <a:gd name="connsiteY833" fmla="*/ 1758893 h 4267200"/>
              <a:gd name="connsiteX834" fmla="*/ 11963621 w 12192000"/>
              <a:gd name="connsiteY834" fmla="*/ 1844299 h 4267200"/>
              <a:gd name="connsiteX835" fmla="*/ 11886604 w 12192000"/>
              <a:gd name="connsiteY835" fmla="*/ 1907617 h 4267200"/>
              <a:gd name="connsiteX836" fmla="*/ 12153575 w 12192000"/>
              <a:gd name="connsiteY836" fmla="*/ 1786372 h 4267200"/>
              <a:gd name="connsiteX837" fmla="*/ 12192000 w 12192000"/>
              <a:gd name="connsiteY837" fmla="*/ 1759693 h 4267200"/>
              <a:gd name="connsiteX838" fmla="*/ 12192000 w 12192000"/>
              <a:gd name="connsiteY838" fmla="*/ 1809459 h 4267200"/>
              <a:gd name="connsiteX839" fmla="*/ 12121362 w 12192000"/>
              <a:gd name="connsiteY839" fmla="*/ 1857561 h 4267200"/>
              <a:gd name="connsiteX840" fmla="*/ 11895949 w 12192000"/>
              <a:gd name="connsiteY840" fmla="*/ 1963079 h 4267200"/>
              <a:gd name="connsiteX841" fmla="*/ 12192000 w 12192000"/>
              <a:gd name="connsiteY841" fmla="*/ 1990579 h 4267200"/>
              <a:gd name="connsiteX842" fmla="*/ 12192000 w 12192000"/>
              <a:gd name="connsiteY842" fmla="*/ 2065582 h 4267200"/>
              <a:gd name="connsiteX843" fmla="*/ 12153918 w 12192000"/>
              <a:gd name="connsiteY843" fmla="*/ 2063926 h 4267200"/>
              <a:gd name="connsiteX844" fmla="*/ 12192000 w 12192000"/>
              <a:gd name="connsiteY844" fmla="*/ 2085104 h 4267200"/>
              <a:gd name="connsiteX845" fmla="*/ 12192000 w 12192000"/>
              <a:gd name="connsiteY845" fmla="*/ 2178471 h 4267200"/>
              <a:gd name="connsiteX846" fmla="*/ 12085355 w 12192000"/>
              <a:gd name="connsiteY846" fmla="*/ 2122457 h 4267200"/>
              <a:gd name="connsiteX847" fmla="*/ 12192000 w 12192000"/>
              <a:gd name="connsiteY847" fmla="*/ 2196158 h 4267200"/>
              <a:gd name="connsiteX848" fmla="*/ 12192000 w 12192000"/>
              <a:gd name="connsiteY848" fmla="*/ 2230374 h 4267200"/>
              <a:gd name="connsiteX849" fmla="*/ 12041237 w 12192000"/>
              <a:gd name="connsiteY849" fmla="*/ 2126309 h 4267200"/>
              <a:gd name="connsiteX850" fmla="*/ 12174450 w 12192000"/>
              <a:gd name="connsiteY850" fmla="*/ 2262541 h 4267200"/>
              <a:gd name="connsiteX851" fmla="*/ 12192000 w 12192000"/>
              <a:gd name="connsiteY851" fmla="*/ 2275857 h 4267200"/>
              <a:gd name="connsiteX852" fmla="*/ 12192000 w 12192000"/>
              <a:gd name="connsiteY852" fmla="*/ 2377131 h 4267200"/>
              <a:gd name="connsiteX853" fmla="*/ 12155801 w 12192000"/>
              <a:gd name="connsiteY853" fmla="*/ 2349925 h 4267200"/>
              <a:gd name="connsiteX854" fmla="*/ 11930164 w 12192000"/>
              <a:gd name="connsiteY854" fmla="*/ 2041945 h 4267200"/>
              <a:gd name="connsiteX855" fmla="*/ 11561767 w 12192000"/>
              <a:gd name="connsiteY855" fmla="*/ 1984479 h 4267200"/>
              <a:gd name="connsiteX856" fmla="*/ 11987997 w 12192000"/>
              <a:gd name="connsiteY856" fmla="*/ 3153822 h 4267200"/>
              <a:gd name="connsiteX857" fmla="*/ 11926558 w 12192000"/>
              <a:gd name="connsiteY857" fmla="*/ 3203134 h 4267200"/>
              <a:gd name="connsiteX858" fmla="*/ 11440430 w 12192000"/>
              <a:gd name="connsiteY858" fmla="*/ 1973028 h 4267200"/>
              <a:gd name="connsiteX859" fmla="*/ 11446754 w 12192000"/>
              <a:gd name="connsiteY859" fmla="*/ 1959605 h 4267200"/>
              <a:gd name="connsiteX860" fmla="*/ 11050651 w 12192000"/>
              <a:gd name="connsiteY860" fmla="*/ 1850495 h 4267200"/>
              <a:gd name="connsiteX861" fmla="*/ 10389960 w 12192000"/>
              <a:gd name="connsiteY861" fmla="*/ 1586232 h 4267200"/>
              <a:gd name="connsiteX862" fmla="*/ 10500699 w 12192000"/>
              <a:gd name="connsiteY862" fmla="*/ 1913175 h 4267200"/>
              <a:gd name="connsiteX863" fmla="*/ 10507814 w 12192000"/>
              <a:gd name="connsiteY863" fmla="*/ 1920694 h 4267200"/>
              <a:gd name="connsiteX864" fmla="*/ 10518908 w 12192000"/>
              <a:gd name="connsiteY864" fmla="*/ 1911226 h 4267200"/>
              <a:gd name="connsiteX865" fmla="*/ 11258935 w 12192000"/>
              <a:gd name="connsiteY865" fmla="*/ 2442781 h 4267200"/>
              <a:gd name="connsiteX866" fmla="*/ 11211663 w 12192000"/>
              <a:gd name="connsiteY866" fmla="*/ 2510325 h 4267200"/>
              <a:gd name="connsiteX867" fmla="*/ 10571295 w 12192000"/>
              <a:gd name="connsiteY867" fmla="*/ 2105302 h 4267200"/>
              <a:gd name="connsiteX868" fmla="*/ 10435737 w 12192000"/>
              <a:gd name="connsiteY868" fmla="*/ 2805672 h 4267200"/>
              <a:gd name="connsiteX869" fmla="*/ 10206831 w 12192000"/>
              <a:gd name="connsiteY869" fmla="*/ 3151701 h 4267200"/>
              <a:gd name="connsiteX870" fmla="*/ 10196482 w 12192000"/>
              <a:gd name="connsiteY870" fmla="*/ 3135084 h 4267200"/>
              <a:gd name="connsiteX871" fmla="*/ 10381882 w 12192000"/>
              <a:gd name="connsiteY871" fmla="*/ 2155807 h 4267200"/>
              <a:gd name="connsiteX872" fmla="*/ 10439260 w 12192000"/>
              <a:gd name="connsiteY872" fmla="*/ 1962486 h 4267200"/>
              <a:gd name="connsiteX873" fmla="*/ 10439409 w 12192000"/>
              <a:gd name="connsiteY873" fmla="*/ 1960615 h 4267200"/>
              <a:gd name="connsiteX874" fmla="*/ 10439915 w 12192000"/>
              <a:gd name="connsiteY874" fmla="*/ 1951821 h 4267200"/>
              <a:gd name="connsiteX875" fmla="*/ 10314241 w 12192000"/>
              <a:gd name="connsiteY875" fmla="*/ 1556749 h 4267200"/>
              <a:gd name="connsiteX876" fmla="*/ 10315061 w 12192000"/>
              <a:gd name="connsiteY876" fmla="*/ 1548729 h 4267200"/>
              <a:gd name="connsiteX877" fmla="*/ 9526158 w 12192000"/>
              <a:gd name="connsiteY877" fmla="*/ 1071804 h 4267200"/>
              <a:gd name="connsiteX878" fmla="*/ 9758689 w 12192000"/>
              <a:gd name="connsiteY878" fmla="*/ 1585512 h 4267200"/>
              <a:gd name="connsiteX879" fmla="*/ 9941392 w 12192000"/>
              <a:gd name="connsiteY879" fmla="*/ 2432858 h 4267200"/>
              <a:gd name="connsiteX880" fmla="*/ 9887724 w 12192000"/>
              <a:gd name="connsiteY880" fmla="*/ 2495762 h 4267200"/>
              <a:gd name="connsiteX881" fmla="*/ 9587446 w 12192000"/>
              <a:gd name="connsiteY881" fmla="*/ 1872898 h 4267200"/>
              <a:gd name="connsiteX882" fmla="*/ 9462810 w 12192000"/>
              <a:gd name="connsiteY882" fmla="*/ 1288346 h 4267200"/>
              <a:gd name="connsiteX883" fmla="*/ 9318575 w 12192000"/>
              <a:gd name="connsiteY883" fmla="*/ 1540820 h 4267200"/>
              <a:gd name="connsiteX884" fmla="*/ 9191090 w 12192000"/>
              <a:gd name="connsiteY884" fmla="*/ 1688355 h 4267200"/>
              <a:gd name="connsiteX885" fmla="*/ 9177757 w 12192000"/>
              <a:gd name="connsiteY885" fmla="*/ 1683354 h 4267200"/>
              <a:gd name="connsiteX886" fmla="*/ 9274865 w 12192000"/>
              <a:gd name="connsiteY886" fmla="*/ 1336896 h 4267200"/>
              <a:gd name="connsiteX887" fmla="*/ 9478649 w 12192000"/>
              <a:gd name="connsiteY887" fmla="*/ 1173376 h 4267200"/>
              <a:gd name="connsiteX888" fmla="*/ 9482281 w 12192000"/>
              <a:gd name="connsiteY888" fmla="*/ 1167830 h 4267200"/>
              <a:gd name="connsiteX889" fmla="*/ 9438637 w 12192000"/>
              <a:gd name="connsiteY889" fmla="*/ 1015438 h 4267200"/>
              <a:gd name="connsiteX890" fmla="*/ 9439458 w 12192000"/>
              <a:gd name="connsiteY890" fmla="*/ 1007420 h 4267200"/>
              <a:gd name="connsiteX891" fmla="*/ 9197105 w 12192000"/>
              <a:gd name="connsiteY891" fmla="*/ 808882 h 4267200"/>
              <a:gd name="connsiteX892" fmla="*/ 8973607 w 12192000"/>
              <a:gd name="connsiteY892" fmla="*/ 597733 h 4267200"/>
              <a:gd name="connsiteX893" fmla="*/ 8967512 w 12192000"/>
              <a:gd name="connsiteY893" fmla="*/ 1795211 h 4267200"/>
              <a:gd name="connsiteX894" fmla="*/ 8912526 w 12192000"/>
              <a:gd name="connsiteY894" fmla="*/ 1841464 h 4267200"/>
              <a:gd name="connsiteX895" fmla="*/ 8893391 w 12192000"/>
              <a:gd name="connsiteY895" fmla="*/ 572788 h 4267200"/>
              <a:gd name="connsiteX896" fmla="*/ 8902990 w 12192000"/>
              <a:gd name="connsiteY896" fmla="*/ 560750 h 4267200"/>
              <a:gd name="connsiteX897" fmla="*/ 8919102 w 12192000"/>
              <a:gd name="connsiteY897" fmla="*/ 542471 h 4267200"/>
              <a:gd name="connsiteX898" fmla="*/ 8661728 w 12192000"/>
              <a:gd name="connsiteY898" fmla="*/ 250903 h 4267200"/>
              <a:gd name="connsiteX899" fmla="*/ 8357758 w 12192000"/>
              <a:gd name="connsiteY899" fmla="*/ 0 h 4267200"/>
              <a:gd name="connsiteX900" fmla="*/ 8405492 w 12192000"/>
              <a:gd name="connsiteY900" fmla="*/ 0 h 4267200"/>
              <a:gd name="connsiteX901" fmla="*/ 8392083 w 12192000"/>
              <a:gd name="connsiteY901" fmla="*/ 30495 h 4267200"/>
              <a:gd name="connsiteX902" fmla="*/ 8339888 w 12192000"/>
              <a:gd name="connsiteY902" fmla="*/ 306259 h 4267200"/>
              <a:gd name="connsiteX903" fmla="*/ 8473847 w 12192000"/>
              <a:gd name="connsiteY903" fmla="*/ 727373 h 4267200"/>
              <a:gd name="connsiteX904" fmla="*/ 8454081 w 12192000"/>
              <a:gd name="connsiteY904" fmla="*/ 1611960 h 4267200"/>
              <a:gd name="connsiteX905" fmla="*/ 8396000 w 12192000"/>
              <a:gd name="connsiteY905" fmla="*/ 1663986 h 4267200"/>
              <a:gd name="connsiteX906" fmla="*/ 8238881 w 12192000"/>
              <a:gd name="connsiteY906" fmla="*/ 368438 h 4267200"/>
              <a:gd name="connsiteX907" fmla="*/ 7668140 w 12192000"/>
              <a:gd name="connsiteY907" fmla="*/ 942511 h 4267200"/>
              <a:gd name="connsiteX908" fmla="*/ 7637853 w 12192000"/>
              <a:gd name="connsiteY908" fmla="*/ 942567 h 4267200"/>
              <a:gd name="connsiteX909" fmla="*/ 7909649 w 12192000"/>
              <a:gd name="connsiteY909" fmla="*/ 489150 h 4267200"/>
              <a:gd name="connsiteX910" fmla="*/ 8256182 w 12192000"/>
              <a:gd name="connsiteY910" fmla="*/ 301724 h 4267200"/>
              <a:gd name="connsiteX911" fmla="*/ 8255912 w 12192000"/>
              <a:gd name="connsiteY911" fmla="*/ 276498 h 4267200"/>
              <a:gd name="connsiteX912" fmla="*/ 8315225 w 12192000"/>
              <a:gd name="connsiteY912" fmla="*/ 89075 h 4267200"/>
              <a:gd name="connsiteX913" fmla="*/ 7497388 w 12192000"/>
              <a:gd name="connsiteY913" fmla="*/ 0 h 4267200"/>
              <a:gd name="connsiteX914" fmla="*/ 7560921 w 12192000"/>
              <a:gd name="connsiteY914" fmla="*/ 0 h 4267200"/>
              <a:gd name="connsiteX915" fmla="*/ 7546742 w 12192000"/>
              <a:gd name="connsiteY915" fmla="*/ 68966 h 4267200"/>
              <a:gd name="connsiteX916" fmla="*/ 7488853 w 12192000"/>
              <a:gd name="connsiteY916" fmla="*/ 535687 h 4267200"/>
              <a:gd name="connsiteX917" fmla="*/ 7529509 w 12192000"/>
              <a:gd name="connsiteY917" fmla="*/ 380358 h 4267200"/>
              <a:gd name="connsiteX918" fmla="*/ 7585939 w 12192000"/>
              <a:gd name="connsiteY918" fmla="*/ 184712 h 4267200"/>
              <a:gd name="connsiteX919" fmla="*/ 7621792 w 12192000"/>
              <a:gd name="connsiteY919" fmla="*/ 87864 h 4267200"/>
              <a:gd name="connsiteX920" fmla="*/ 7654204 w 12192000"/>
              <a:gd name="connsiteY920" fmla="*/ 0 h 4267200"/>
              <a:gd name="connsiteX921" fmla="*/ 7683986 w 12192000"/>
              <a:gd name="connsiteY921" fmla="*/ 0 h 4267200"/>
              <a:gd name="connsiteX922" fmla="*/ 7647914 w 12192000"/>
              <a:gd name="connsiteY922" fmla="*/ 97640 h 4267200"/>
              <a:gd name="connsiteX923" fmla="*/ 7612524 w 12192000"/>
              <a:gd name="connsiteY923" fmla="*/ 193392 h 4267200"/>
              <a:gd name="connsiteX924" fmla="*/ 7557013 w 12192000"/>
              <a:gd name="connsiteY924" fmla="*/ 386853 h 4267200"/>
              <a:gd name="connsiteX925" fmla="*/ 7517286 w 12192000"/>
              <a:gd name="connsiteY925" fmla="*/ 539999 h 4267200"/>
              <a:gd name="connsiteX926" fmla="*/ 7704204 w 12192000"/>
              <a:gd name="connsiteY926" fmla="*/ 152292 h 4267200"/>
              <a:gd name="connsiteX927" fmla="*/ 7756975 w 12192000"/>
              <a:gd name="connsiteY927" fmla="*/ 0 h 4267200"/>
              <a:gd name="connsiteX928" fmla="*/ 7837329 w 12192000"/>
              <a:gd name="connsiteY928" fmla="*/ 0 h 4267200"/>
              <a:gd name="connsiteX929" fmla="*/ 7821760 w 12192000"/>
              <a:gd name="connsiteY929" fmla="*/ 65656 h 4267200"/>
              <a:gd name="connsiteX930" fmla="*/ 7488925 w 12192000"/>
              <a:gd name="connsiteY930" fmla="*/ 763628 h 4267200"/>
              <a:gd name="connsiteX931" fmla="*/ 7419999 w 12192000"/>
              <a:gd name="connsiteY931" fmla="*/ 774360 h 4267200"/>
              <a:gd name="connsiteX932" fmla="*/ 7487820 w 12192000"/>
              <a:gd name="connsiteY932" fmla="*/ 37416 h 4267200"/>
              <a:gd name="connsiteX933" fmla="*/ 3882765 w 12192000"/>
              <a:gd name="connsiteY933" fmla="*/ 0 h 4267200"/>
              <a:gd name="connsiteX934" fmla="*/ 3995099 w 12192000"/>
              <a:gd name="connsiteY934" fmla="*/ 0 h 4267200"/>
              <a:gd name="connsiteX935" fmla="*/ 4163818 w 12192000"/>
              <a:gd name="connsiteY935" fmla="*/ 234104 h 4267200"/>
              <a:gd name="connsiteX936" fmla="*/ 4172099 w 12192000"/>
              <a:gd name="connsiteY936" fmla="*/ 234207 h 4267200"/>
              <a:gd name="connsiteX937" fmla="*/ 4784282 w 12192000"/>
              <a:gd name="connsiteY937" fmla="*/ 276561 h 4267200"/>
              <a:gd name="connsiteX938" fmla="*/ 4801687 w 12192000"/>
              <a:gd name="connsiteY938" fmla="*/ 267764 h 4267200"/>
              <a:gd name="connsiteX939" fmla="*/ 6082788 w 12192000"/>
              <a:gd name="connsiteY939" fmla="*/ 64119 h 4267200"/>
              <a:gd name="connsiteX940" fmla="*/ 6099442 w 12192000"/>
              <a:gd name="connsiteY940" fmla="*/ 82568 h 4267200"/>
              <a:gd name="connsiteX941" fmla="*/ 4804137 w 12192000"/>
              <a:gd name="connsiteY941" fmla="*/ 320931 h 4267200"/>
              <a:gd name="connsiteX942" fmla="*/ 4227047 w 12192000"/>
              <a:gd name="connsiteY942" fmla="*/ 313415 h 4267200"/>
              <a:gd name="connsiteX943" fmla="*/ 4346041 w 12192000"/>
              <a:gd name="connsiteY943" fmla="*/ 456086 h 4267200"/>
              <a:gd name="connsiteX944" fmla="*/ 4870967 w 12192000"/>
              <a:gd name="connsiteY944" fmla="*/ 963061 h 4267200"/>
              <a:gd name="connsiteX945" fmla="*/ 4889647 w 12192000"/>
              <a:gd name="connsiteY945" fmla="*/ 957147 h 4267200"/>
              <a:gd name="connsiteX946" fmla="*/ 5422504 w 12192000"/>
              <a:gd name="connsiteY946" fmla="*/ 805191 h 4267200"/>
              <a:gd name="connsiteX947" fmla="*/ 6087656 w 12192000"/>
              <a:gd name="connsiteY947" fmla="*/ 826703 h 4267200"/>
              <a:gd name="connsiteX948" fmla="*/ 6058717 w 12192000"/>
              <a:gd name="connsiteY948" fmla="*/ 865992 h 4267200"/>
              <a:gd name="connsiteX949" fmla="*/ 4974153 w 12192000"/>
              <a:gd name="connsiteY949" fmla="*/ 1045456 h 4267200"/>
              <a:gd name="connsiteX950" fmla="*/ 5627835 w 12192000"/>
              <a:gd name="connsiteY950" fmla="*/ 1472077 h 4267200"/>
              <a:gd name="connsiteX951" fmla="*/ 5629817 w 12192000"/>
              <a:gd name="connsiteY951" fmla="*/ 1471412 h 4267200"/>
              <a:gd name="connsiteX952" fmla="*/ 5634124 w 12192000"/>
              <a:gd name="connsiteY952" fmla="*/ 1470572 h 4267200"/>
              <a:gd name="connsiteX953" fmla="*/ 5755832 w 12192000"/>
              <a:gd name="connsiteY953" fmla="*/ 1383886 h 4267200"/>
              <a:gd name="connsiteX954" fmla="*/ 6014186 w 12192000"/>
              <a:gd name="connsiteY954" fmla="*/ 1279799 h 4267200"/>
              <a:gd name="connsiteX955" fmla="*/ 6901619 w 12192000"/>
              <a:gd name="connsiteY955" fmla="*/ 1047874 h 4267200"/>
              <a:gd name="connsiteX956" fmla="*/ 6931566 w 12192000"/>
              <a:gd name="connsiteY956" fmla="*/ 1062034 h 4267200"/>
              <a:gd name="connsiteX957" fmla="*/ 5790982 w 12192000"/>
              <a:gd name="connsiteY957" fmla="*/ 1561380 h 4267200"/>
              <a:gd name="connsiteX958" fmla="*/ 6188971 w 12192000"/>
              <a:gd name="connsiteY958" fmla="*/ 1755168 h 4267200"/>
              <a:gd name="connsiteX959" fmla="*/ 6202446 w 12192000"/>
              <a:gd name="connsiteY959" fmla="*/ 1752268 h 4267200"/>
              <a:gd name="connsiteX960" fmla="*/ 7179560 w 12192000"/>
              <a:gd name="connsiteY960" fmla="*/ 1467551 h 4267200"/>
              <a:gd name="connsiteX961" fmla="*/ 7158730 w 12192000"/>
              <a:gd name="connsiteY961" fmla="*/ 1507835 h 4267200"/>
              <a:gd name="connsiteX962" fmla="*/ 6326959 w 12192000"/>
              <a:gd name="connsiteY962" fmla="*/ 1817686 h 4267200"/>
              <a:gd name="connsiteX963" fmla="*/ 6537433 w 12192000"/>
              <a:gd name="connsiteY963" fmla="*/ 1907790 h 4267200"/>
              <a:gd name="connsiteX964" fmla="*/ 6550221 w 12192000"/>
              <a:gd name="connsiteY964" fmla="*/ 1910729 h 4267200"/>
              <a:gd name="connsiteX965" fmla="*/ 6964438 w 12192000"/>
              <a:gd name="connsiteY965" fmla="*/ 2209505 h 4267200"/>
              <a:gd name="connsiteX966" fmla="*/ 7367862 w 12192000"/>
              <a:gd name="connsiteY966" fmla="*/ 2806833 h 4267200"/>
              <a:gd name="connsiteX967" fmla="*/ 7364329 w 12192000"/>
              <a:gd name="connsiteY967" fmla="*/ 2826907 h 4267200"/>
              <a:gd name="connsiteX968" fmla="*/ 7290545 w 12192000"/>
              <a:gd name="connsiteY968" fmla="*/ 2850663 h 4267200"/>
              <a:gd name="connsiteX969" fmla="*/ 6472036 w 12192000"/>
              <a:gd name="connsiteY969" fmla="*/ 1959003 h 4267200"/>
              <a:gd name="connsiteX970" fmla="*/ 5792897 w 12192000"/>
              <a:gd name="connsiteY970" fmla="*/ 1647747 h 4267200"/>
              <a:gd name="connsiteX971" fmla="*/ 5842751 w 12192000"/>
              <a:gd name="connsiteY971" fmla="*/ 1816112 h 4267200"/>
              <a:gd name="connsiteX972" fmla="*/ 5847424 w 12192000"/>
              <a:gd name="connsiteY972" fmla="*/ 1815776 h 4267200"/>
              <a:gd name="connsiteX973" fmla="*/ 6399821 w 12192000"/>
              <a:gd name="connsiteY973" fmla="*/ 2344799 h 4267200"/>
              <a:gd name="connsiteX974" fmla="*/ 6323232 w 12192000"/>
              <a:gd name="connsiteY974" fmla="*/ 2389634 h 4267200"/>
              <a:gd name="connsiteX975" fmla="*/ 5942958 w 12192000"/>
              <a:gd name="connsiteY975" fmla="*/ 2077708 h 4267200"/>
              <a:gd name="connsiteX976" fmla="*/ 5921559 w 12192000"/>
              <a:gd name="connsiteY976" fmla="*/ 2378596 h 4267200"/>
              <a:gd name="connsiteX977" fmla="*/ 5817651 w 12192000"/>
              <a:gd name="connsiteY977" fmla="*/ 3023919 h 4267200"/>
              <a:gd name="connsiteX978" fmla="*/ 5729634 w 12192000"/>
              <a:gd name="connsiteY978" fmla="*/ 3051849 h 4267200"/>
              <a:gd name="connsiteX979" fmla="*/ 5611018 w 12192000"/>
              <a:gd name="connsiteY979" fmla="*/ 2316769 h 4267200"/>
              <a:gd name="connsiteX980" fmla="*/ 5687608 w 12192000"/>
              <a:gd name="connsiteY980" fmla="*/ 2039972 h 4267200"/>
              <a:gd name="connsiteX981" fmla="*/ 5657554 w 12192000"/>
              <a:gd name="connsiteY981" fmla="*/ 1576445 h 4267200"/>
              <a:gd name="connsiteX982" fmla="*/ 5150475 w 12192000"/>
              <a:gd name="connsiteY982" fmla="*/ 1274012 h 4267200"/>
              <a:gd name="connsiteX983" fmla="*/ 5349142 w 12192000"/>
              <a:gd name="connsiteY983" fmla="*/ 2204405 h 4267200"/>
              <a:gd name="connsiteX984" fmla="*/ 5262214 w 12192000"/>
              <a:gd name="connsiteY984" fmla="*/ 2233836 h 4267200"/>
              <a:gd name="connsiteX985" fmla="*/ 4981539 w 12192000"/>
              <a:gd name="connsiteY985" fmla="*/ 1542201 h 4267200"/>
              <a:gd name="connsiteX986" fmla="*/ 4958461 w 12192000"/>
              <a:gd name="connsiteY986" fmla="*/ 1136957 h 4267200"/>
              <a:gd name="connsiteX987" fmla="*/ 4655015 w 12192000"/>
              <a:gd name="connsiteY987" fmla="*/ 891426 h 4267200"/>
              <a:gd name="connsiteX988" fmla="*/ 4348002 w 12192000"/>
              <a:gd name="connsiteY988" fmla="*/ 2205895 h 4267200"/>
              <a:gd name="connsiteX989" fmla="*/ 4262250 w 12192000"/>
              <a:gd name="connsiteY989" fmla="*/ 2219972 h 4267200"/>
              <a:gd name="connsiteX990" fmla="*/ 4550611 w 12192000"/>
              <a:gd name="connsiteY990" fmla="*/ 817540 h 4267200"/>
              <a:gd name="connsiteX991" fmla="*/ 4564418 w 12192000"/>
              <a:gd name="connsiteY991" fmla="*/ 808293 h 4267200"/>
              <a:gd name="connsiteX992" fmla="*/ 4266388 w 12192000"/>
              <a:gd name="connsiteY992" fmla="*/ 500083 h 4267200"/>
              <a:gd name="connsiteX993" fmla="*/ 4032842 w 12192000"/>
              <a:gd name="connsiteY993" fmla="*/ 211809 h 4267200"/>
              <a:gd name="connsiteX994" fmla="*/ 3721337 w 12192000"/>
              <a:gd name="connsiteY994" fmla="*/ 0 h 4267200"/>
              <a:gd name="connsiteX995" fmla="*/ 3797544 w 12192000"/>
              <a:gd name="connsiteY995" fmla="*/ 0 h 4267200"/>
              <a:gd name="connsiteX996" fmla="*/ 3775734 w 12192000"/>
              <a:gd name="connsiteY996" fmla="*/ 95131 h 4267200"/>
              <a:gd name="connsiteX997" fmla="*/ 3724807 w 12192000"/>
              <a:gd name="connsiteY997" fmla="*/ 272257 h 4267200"/>
              <a:gd name="connsiteX998" fmla="*/ 3726844 w 12192000"/>
              <a:gd name="connsiteY998" fmla="*/ 282988 h 4267200"/>
              <a:gd name="connsiteX999" fmla="*/ 3742664 w 12192000"/>
              <a:gd name="connsiteY999" fmla="*/ 279918 h 4267200"/>
              <a:gd name="connsiteX1000" fmla="*/ 4103910 w 12192000"/>
              <a:gd name="connsiteY1000" fmla="*/ 1161917 h 4267200"/>
              <a:gd name="connsiteX1001" fmla="*/ 4020269 w 12192000"/>
              <a:gd name="connsiteY1001" fmla="*/ 1200406 h 4267200"/>
              <a:gd name="connsiteX1002" fmla="*/ 3674882 w 12192000"/>
              <a:gd name="connsiteY1002" fmla="*/ 488524 h 4267200"/>
              <a:gd name="connsiteX1003" fmla="*/ 3132682 w 12192000"/>
              <a:gd name="connsiteY1003" fmla="*/ 1072284 h 4267200"/>
              <a:gd name="connsiteX1004" fmla="*/ 2716346 w 12192000"/>
              <a:gd name="connsiteY1004" fmla="*/ 1276376 h 4267200"/>
              <a:gd name="connsiteX1005" fmla="*/ 2716772 w 12192000"/>
              <a:gd name="connsiteY1005" fmla="*/ 1255462 h 4267200"/>
              <a:gd name="connsiteX1006" fmla="*/ 3471096 w 12192000"/>
              <a:gd name="connsiteY1006" fmla="*/ 437072 h 4267200"/>
              <a:gd name="connsiteX1007" fmla="*/ 3639057 w 12192000"/>
              <a:gd name="connsiteY1007" fmla="*/ 286334 h 4267200"/>
              <a:gd name="connsiteX1008" fmla="*/ 3640309 w 12192000"/>
              <a:gd name="connsiteY1008" fmla="*/ 284664 h 4267200"/>
              <a:gd name="connsiteX1009" fmla="*/ 3646022 w 12192000"/>
              <a:gd name="connsiteY1009" fmla="*/ 276711 h 4267200"/>
              <a:gd name="connsiteX1010" fmla="*/ 3707943 w 12192000"/>
              <a:gd name="connsiteY1010" fmla="*/ 65958 h 4267200"/>
              <a:gd name="connsiteX1011" fmla="*/ 2867960 w 12192000"/>
              <a:gd name="connsiteY1011" fmla="*/ 0 h 4267200"/>
              <a:gd name="connsiteX1012" fmla="*/ 2926351 w 12192000"/>
              <a:gd name="connsiteY1012" fmla="*/ 0 h 4267200"/>
              <a:gd name="connsiteX1013" fmla="*/ 2902823 w 12192000"/>
              <a:gd name="connsiteY1013" fmla="*/ 262929 h 4267200"/>
              <a:gd name="connsiteX1014" fmla="*/ 2940663 w 12192000"/>
              <a:gd name="connsiteY1014" fmla="*/ 140884 h 4267200"/>
              <a:gd name="connsiteX1015" fmla="*/ 2947039 w 12192000"/>
              <a:gd name="connsiteY1015" fmla="*/ 122524 h 4267200"/>
              <a:gd name="connsiteX1016" fmla="*/ 2984316 w 12192000"/>
              <a:gd name="connsiteY1016" fmla="*/ 0 h 4267200"/>
              <a:gd name="connsiteX1017" fmla="*/ 3016114 w 12192000"/>
              <a:gd name="connsiteY1017" fmla="*/ 0 h 4267200"/>
              <a:gd name="connsiteX1018" fmla="*/ 2979949 w 12192000"/>
              <a:gd name="connsiteY1018" fmla="*/ 119274 h 4267200"/>
              <a:gd name="connsiteX1019" fmla="*/ 3023879 w 12192000"/>
              <a:gd name="connsiteY1019" fmla="*/ 0 h 4267200"/>
              <a:gd name="connsiteX1020" fmla="*/ 3105400 w 12192000"/>
              <a:gd name="connsiteY1020" fmla="*/ 0 h 4267200"/>
              <a:gd name="connsiteX1021" fmla="*/ 3094669 w 12192000"/>
              <a:gd name="connsiteY1021" fmla="*/ 30308 h 4267200"/>
              <a:gd name="connsiteX1022" fmla="*/ 2901945 w 12192000"/>
              <a:gd name="connsiteY1022" fmla="*/ 466538 h 4267200"/>
              <a:gd name="connsiteX1023" fmla="*/ 2815209 w 12192000"/>
              <a:gd name="connsiteY1023" fmla="*/ 497361 h 4267200"/>
              <a:gd name="connsiteX1024" fmla="*/ 2844845 w 12192000"/>
              <a:gd name="connsiteY1024" fmla="*/ 127638 h 4267200"/>
              <a:gd name="connsiteX1025" fmla="*/ 1057230 w 12192000"/>
              <a:gd name="connsiteY1025" fmla="*/ 0 h 4267200"/>
              <a:gd name="connsiteX1026" fmla="*/ 1111003 w 12192000"/>
              <a:gd name="connsiteY1026" fmla="*/ 0 h 4267200"/>
              <a:gd name="connsiteX1027" fmla="*/ 1125553 w 12192000"/>
              <a:gd name="connsiteY1027" fmla="*/ 52588 h 4267200"/>
              <a:gd name="connsiteX1028" fmla="*/ 1304276 w 12192000"/>
              <a:gd name="connsiteY1028" fmla="*/ 476275 h 4267200"/>
              <a:gd name="connsiteX1029" fmla="*/ 1492066 w 12192000"/>
              <a:gd name="connsiteY1029" fmla="*/ 886333 h 4267200"/>
              <a:gd name="connsiteX1030" fmla="*/ 1423698 w 12192000"/>
              <a:gd name="connsiteY1030" fmla="*/ 710817 h 4267200"/>
              <a:gd name="connsiteX1031" fmla="*/ 1357609 w 12192000"/>
              <a:gd name="connsiteY1031" fmla="*/ 532892 h 4267200"/>
              <a:gd name="connsiteX1032" fmla="*/ 1309550 w 12192000"/>
              <a:gd name="connsiteY1032" fmla="*/ 374031 h 4267200"/>
              <a:gd name="connsiteX1033" fmla="*/ 1193673 w 12192000"/>
              <a:gd name="connsiteY1033" fmla="*/ 49533 h 4267200"/>
              <a:gd name="connsiteX1034" fmla="*/ 1164391 w 12192000"/>
              <a:gd name="connsiteY1034" fmla="*/ 0 h 4267200"/>
              <a:gd name="connsiteX1035" fmla="*/ 1200666 w 12192000"/>
              <a:gd name="connsiteY1035" fmla="*/ 0 h 4267200"/>
              <a:gd name="connsiteX1036" fmla="*/ 1223408 w 12192000"/>
              <a:gd name="connsiteY1036" fmla="*/ 38996 h 4267200"/>
              <a:gd name="connsiteX1037" fmla="*/ 1339635 w 12192000"/>
              <a:gd name="connsiteY1037" fmla="*/ 365517 h 4267200"/>
              <a:gd name="connsiteX1038" fmla="*/ 1387469 w 12192000"/>
              <a:gd name="connsiteY1038" fmla="*/ 523079 h 4267200"/>
              <a:gd name="connsiteX1039" fmla="*/ 1452685 w 12192000"/>
              <a:gd name="connsiteY1039" fmla="*/ 699806 h 4267200"/>
              <a:gd name="connsiteX1040" fmla="*/ 1492092 w 12192000"/>
              <a:gd name="connsiteY1040" fmla="*/ 800424 h 4267200"/>
              <a:gd name="connsiteX1041" fmla="*/ 1455302 w 12192000"/>
              <a:gd name="connsiteY1041" fmla="*/ 632913 h 4267200"/>
              <a:gd name="connsiteX1042" fmla="*/ 1222336 w 12192000"/>
              <a:gd name="connsiteY1042" fmla="*/ 9480 h 4267200"/>
              <a:gd name="connsiteX1043" fmla="*/ 1214634 w 12192000"/>
              <a:gd name="connsiteY1043" fmla="*/ 0 h 4267200"/>
              <a:gd name="connsiteX1044" fmla="*/ 1289827 w 12192000"/>
              <a:gd name="connsiteY1044" fmla="*/ 0 h 4267200"/>
              <a:gd name="connsiteX1045" fmla="*/ 1321076 w 12192000"/>
              <a:gd name="connsiteY1045" fmla="*/ 59722 h 4267200"/>
              <a:gd name="connsiteX1046" fmla="*/ 1512579 w 12192000"/>
              <a:gd name="connsiteY1046" fmla="*/ 626441 h 4267200"/>
              <a:gd name="connsiteX1047" fmla="*/ 1506076 w 12192000"/>
              <a:gd name="connsiteY1047" fmla="*/ 1089289 h 4267200"/>
              <a:gd name="connsiteX1048" fmla="*/ 1486346 w 12192000"/>
              <a:gd name="connsiteY1048" fmla="*/ 1079919 h 4267200"/>
              <a:gd name="connsiteX1049" fmla="*/ 1070511 w 12192000"/>
              <a:gd name="connsiteY1049" fmla="*/ 48609 h 4267200"/>
              <a:gd name="connsiteX1050" fmla="*/ 43151 w 12192000"/>
              <a:gd name="connsiteY1050" fmla="*/ 0 h 4267200"/>
              <a:gd name="connsiteX1051" fmla="*/ 95283 w 12192000"/>
              <a:gd name="connsiteY1051" fmla="*/ 0 h 4267200"/>
              <a:gd name="connsiteX1052" fmla="*/ 300708 w 12192000"/>
              <a:gd name="connsiteY1052" fmla="*/ 154571 h 4267200"/>
              <a:gd name="connsiteX1053" fmla="*/ 530414 w 12192000"/>
              <a:gd name="connsiteY1053" fmla="*/ 354673 h 4267200"/>
              <a:gd name="connsiteX1054" fmla="*/ 333785 w 12192000"/>
              <a:gd name="connsiteY1054" fmla="*/ 161564 h 4267200"/>
              <a:gd name="connsiteX1055" fmla="*/ 147005 w 12192000"/>
              <a:gd name="connsiteY1055" fmla="*/ 0 h 4267200"/>
              <a:gd name="connsiteX1056" fmla="*/ 272509 w 12192000"/>
              <a:gd name="connsiteY1056" fmla="*/ 0 h 4267200"/>
              <a:gd name="connsiteX1057" fmla="*/ 326276 w 12192000"/>
              <a:gd name="connsiteY1057" fmla="*/ 45847 h 4267200"/>
              <a:gd name="connsiteX1058" fmla="*/ 823759 w 12192000"/>
              <a:gd name="connsiteY1058" fmla="*/ 574145 h 4267200"/>
              <a:gd name="connsiteX1059" fmla="*/ 811254 w 12192000"/>
              <a:gd name="connsiteY1059" fmla="*/ 665546 h 4267200"/>
              <a:gd name="connsiteX1060" fmla="*/ 154042 w 12192000"/>
              <a:gd name="connsiteY1060" fmla="*/ 261522 h 4267200"/>
              <a:gd name="connsiteX1061" fmla="*/ 13550 w 12192000"/>
              <a:gd name="connsiteY1061" fmla="*/ 158423 h 4267200"/>
              <a:gd name="connsiteX1062" fmla="*/ 0 w 12192000"/>
              <a:gd name="connsiteY1062" fmla="*/ 146618 h 4267200"/>
              <a:gd name="connsiteX1063" fmla="*/ 0 w 12192000"/>
              <a:gd name="connsiteY1063" fmla="*/ 59161 h 4267200"/>
              <a:gd name="connsiteX1064" fmla="*/ 45427 w 12192000"/>
              <a:gd name="connsiteY1064" fmla="*/ 101078 h 4267200"/>
              <a:gd name="connsiteX1065" fmla="*/ 630103 w 12192000"/>
              <a:gd name="connsiteY1065" fmla="*/ 485885 h 4267200"/>
              <a:gd name="connsiteX1066" fmla="*/ 532040 w 12192000"/>
              <a:gd name="connsiteY1066" fmla="*/ 399359 h 4267200"/>
              <a:gd name="connsiteX1067" fmla="*/ 517618 w 12192000"/>
              <a:gd name="connsiteY1067" fmla="*/ 385726 h 4267200"/>
              <a:gd name="connsiteX1068" fmla="*/ 285074 w 12192000"/>
              <a:gd name="connsiteY1068" fmla="*/ 182755 h 4267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Lst>
            <a:rect l="l" t="t" r="r" b="b"/>
            <a:pathLst>
              <a:path w="12192000" h="4267200">
                <a:moveTo>
                  <a:pt x="2537169" y="4125568"/>
                </a:moveTo>
                <a:cubicBezTo>
                  <a:pt x="2788218" y="4126068"/>
                  <a:pt x="3025872" y="4161336"/>
                  <a:pt x="3246267" y="4262961"/>
                </a:cubicBezTo>
                <a:lnTo>
                  <a:pt x="3253970" y="4267200"/>
                </a:lnTo>
                <a:lnTo>
                  <a:pt x="3071791" y="4267200"/>
                </a:lnTo>
                <a:lnTo>
                  <a:pt x="2975095" y="4243356"/>
                </a:lnTo>
                <a:cubicBezTo>
                  <a:pt x="2862058" y="4220032"/>
                  <a:pt x="2745568" y="4209031"/>
                  <a:pt x="2626982" y="4206450"/>
                </a:cubicBezTo>
                <a:cubicBezTo>
                  <a:pt x="2581807" y="4205467"/>
                  <a:pt x="2536327" y="4205706"/>
                  <a:pt x="2490617" y="4206951"/>
                </a:cubicBezTo>
                <a:cubicBezTo>
                  <a:pt x="2601507" y="4219748"/>
                  <a:pt x="2711611" y="4236309"/>
                  <a:pt x="2819869" y="4252936"/>
                </a:cubicBezTo>
                <a:lnTo>
                  <a:pt x="2900997" y="4267200"/>
                </a:lnTo>
                <a:lnTo>
                  <a:pt x="2705858" y="4267200"/>
                </a:lnTo>
                <a:lnTo>
                  <a:pt x="2561467" y="4246270"/>
                </a:lnTo>
                <a:cubicBezTo>
                  <a:pt x="2476258" y="4235123"/>
                  <a:pt x="2390533" y="4225627"/>
                  <a:pt x="2305292" y="4219492"/>
                </a:cubicBezTo>
                <a:lnTo>
                  <a:pt x="2409349" y="4267200"/>
                </a:lnTo>
                <a:lnTo>
                  <a:pt x="2266705" y="4267200"/>
                </a:lnTo>
                <a:lnTo>
                  <a:pt x="2183576" y="4227150"/>
                </a:lnTo>
                <a:cubicBezTo>
                  <a:pt x="2170260" y="4220226"/>
                  <a:pt x="2115765" y="4150220"/>
                  <a:pt x="2151029" y="4146947"/>
                </a:cubicBezTo>
                <a:cubicBezTo>
                  <a:pt x="2282770" y="4133761"/>
                  <a:pt x="2411644" y="4125319"/>
                  <a:pt x="2537169" y="4125568"/>
                </a:cubicBezTo>
                <a:close/>
                <a:moveTo>
                  <a:pt x="9258094" y="3958602"/>
                </a:moveTo>
                <a:cubicBezTo>
                  <a:pt x="9013678" y="4006086"/>
                  <a:pt x="8768731" y="4060051"/>
                  <a:pt x="8526712" y="4119804"/>
                </a:cubicBezTo>
                <a:cubicBezTo>
                  <a:pt x="8781748" y="4123003"/>
                  <a:pt x="9026494" y="4069940"/>
                  <a:pt x="9258094" y="3958602"/>
                </a:cubicBezTo>
                <a:close/>
                <a:moveTo>
                  <a:pt x="9168987" y="3919232"/>
                </a:moveTo>
                <a:cubicBezTo>
                  <a:pt x="8975366" y="3912045"/>
                  <a:pt x="8788341" y="3989836"/>
                  <a:pt x="8603910" y="4068895"/>
                </a:cubicBezTo>
                <a:cubicBezTo>
                  <a:pt x="8818554" y="4017452"/>
                  <a:pt x="9035976" y="3970366"/>
                  <a:pt x="9252382" y="3927759"/>
                </a:cubicBezTo>
                <a:cubicBezTo>
                  <a:pt x="9224441" y="3923020"/>
                  <a:pt x="9196646" y="3920259"/>
                  <a:pt x="9168987" y="3919232"/>
                </a:cubicBezTo>
                <a:close/>
                <a:moveTo>
                  <a:pt x="1635889" y="3709494"/>
                </a:moveTo>
                <a:lnTo>
                  <a:pt x="1634800" y="3731111"/>
                </a:lnTo>
                <a:cubicBezTo>
                  <a:pt x="1634800" y="3731111"/>
                  <a:pt x="1635342" y="3716795"/>
                  <a:pt x="1635889" y="3709494"/>
                </a:cubicBezTo>
                <a:close/>
                <a:moveTo>
                  <a:pt x="3174829" y="3620110"/>
                </a:moveTo>
                <a:cubicBezTo>
                  <a:pt x="3177710" y="3619202"/>
                  <a:pt x="3182308" y="3620648"/>
                  <a:pt x="3189263" y="3625726"/>
                </a:cubicBezTo>
                <a:cubicBezTo>
                  <a:pt x="3348177" y="3744655"/>
                  <a:pt x="3463235" y="3908187"/>
                  <a:pt x="3560912" y="4079863"/>
                </a:cubicBezTo>
                <a:cubicBezTo>
                  <a:pt x="3582321" y="4117314"/>
                  <a:pt x="3599153" y="4153173"/>
                  <a:pt x="3611854" y="4188366"/>
                </a:cubicBezTo>
                <a:lnTo>
                  <a:pt x="3631583" y="4267200"/>
                </a:lnTo>
                <a:lnTo>
                  <a:pt x="3575699" y="4267200"/>
                </a:lnTo>
                <a:lnTo>
                  <a:pt x="3575567" y="4263588"/>
                </a:lnTo>
                <a:cubicBezTo>
                  <a:pt x="3563792" y="4170010"/>
                  <a:pt x="3527316" y="4081090"/>
                  <a:pt x="3467355" y="3988130"/>
                </a:cubicBezTo>
                <a:cubicBezTo>
                  <a:pt x="3420192" y="3915029"/>
                  <a:pt x="3371016" y="3849934"/>
                  <a:pt x="3310753" y="3787140"/>
                </a:cubicBezTo>
                <a:cubicBezTo>
                  <a:pt x="3303466" y="3779509"/>
                  <a:pt x="3297626" y="3773227"/>
                  <a:pt x="3291335" y="3767420"/>
                </a:cubicBezTo>
                <a:cubicBezTo>
                  <a:pt x="3324815" y="3824296"/>
                  <a:pt x="3358740" y="3880691"/>
                  <a:pt x="3390805" y="3937163"/>
                </a:cubicBezTo>
                <a:cubicBezTo>
                  <a:pt x="3450145" y="4040978"/>
                  <a:pt x="3506325" y="4144397"/>
                  <a:pt x="3545740" y="4251102"/>
                </a:cubicBezTo>
                <a:lnTo>
                  <a:pt x="3550709" y="4267200"/>
                </a:lnTo>
                <a:lnTo>
                  <a:pt x="3513586" y="4267200"/>
                </a:lnTo>
                <a:lnTo>
                  <a:pt x="3470728" y="4152456"/>
                </a:lnTo>
                <a:cubicBezTo>
                  <a:pt x="3439124" y="4085665"/>
                  <a:pt x="3402484" y="4019598"/>
                  <a:pt x="3364433" y="3953121"/>
                </a:cubicBezTo>
                <a:lnTo>
                  <a:pt x="3316479" y="3872136"/>
                </a:lnTo>
                <a:lnTo>
                  <a:pt x="3504482" y="4267200"/>
                </a:lnTo>
                <a:lnTo>
                  <a:pt x="3467547" y="4267200"/>
                </a:lnTo>
                <a:lnTo>
                  <a:pt x="3177952" y="3657386"/>
                </a:lnTo>
                <a:cubicBezTo>
                  <a:pt x="3172991" y="3646754"/>
                  <a:pt x="3166185" y="3622836"/>
                  <a:pt x="3174829" y="3620110"/>
                </a:cubicBezTo>
                <a:close/>
                <a:moveTo>
                  <a:pt x="11279315" y="3618448"/>
                </a:moveTo>
                <a:cubicBezTo>
                  <a:pt x="11299830" y="3614620"/>
                  <a:pt x="11318737" y="3618623"/>
                  <a:pt x="11317765" y="3638405"/>
                </a:cubicBezTo>
                <a:cubicBezTo>
                  <a:pt x="11309587" y="3820966"/>
                  <a:pt x="11315203" y="4012597"/>
                  <a:pt x="11304886" y="4200582"/>
                </a:cubicBezTo>
                <a:lnTo>
                  <a:pt x="11298904" y="4267200"/>
                </a:lnTo>
                <a:lnTo>
                  <a:pt x="11213088" y="4267200"/>
                </a:lnTo>
                <a:lnTo>
                  <a:pt x="11219157" y="4210725"/>
                </a:lnTo>
                <a:cubicBezTo>
                  <a:pt x="11223807" y="4119600"/>
                  <a:pt x="11224640" y="4027718"/>
                  <a:pt x="11225213" y="3936722"/>
                </a:cubicBezTo>
                <a:cubicBezTo>
                  <a:pt x="11207028" y="4022695"/>
                  <a:pt x="11194593" y="4110355"/>
                  <a:pt x="11182914" y="4196771"/>
                </a:cubicBezTo>
                <a:lnTo>
                  <a:pt x="11172266" y="4267200"/>
                </a:lnTo>
                <a:lnTo>
                  <a:pt x="11140975" y="4267200"/>
                </a:lnTo>
                <a:lnTo>
                  <a:pt x="11152239" y="4192628"/>
                </a:lnTo>
                <a:cubicBezTo>
                  <a:pt x="11165272" y="4096160"/>
                  <a:pt x="11178361" y="3997344"/>
                  <a:pt x="11201005" y="3900089"/>
                </a:cubicBezTo>
                <a:cubicBezTo>
                  <a:pt x="11166930" y="3979173"/>
                  <a:pt x="11134730" y="4058831"/>
                  <a:pt x="11105754" y="4139192"/>
                </a:cubicBezTo>
                <a:lnTo>
                  <a:pt x="11065821" y="4267200"/>
                </a:lnTo>
                <a:lnTo>
                  <a:pt x="10978133" y="4267200"/>
                </a:lnTo>
                <a:lnTo>
                  <a:pt x="11088889" y="3963916"/>
                </a:lnTo>
                <a:cubicBezTo>
                  <a:pt x="11133459" y="3856779"/>
                  <a:pt x="11181967" y="3750740"/>
                  <a:pt x="11231212" y="3645474"/>
                </a:cubicBezTo>
                <a:cubicBezTo>
                  <a:pt x="11236675" y="3633934"/>
                  <a:pt x="11258799" y="3622276"/>
                  <a:pt x="11279315" y="3618448"/>
                </a:cubicBezTo>
                <a:close/>
                <a:moveTo>
                  <a:pt x="10296877" y="3526602"/>
                </a:moveTo>
                <a:cubicBezTo>
                  <a:pt x="10305089" y="3527517"/>
                  <a:pt x="10311503" y="3531079"/>
                  <a:pt x="10314210" y="3538353"/>
                </a:cubicBezTo>
                <a:cubicBezTo>
                  <a:pt x="10361472" y="3659113"/>
                  <a:pt x="10407318" y="3780392"/>
                  <a:pt x="10450858" y="3902477"/>
                </a:cubicBezTo>
                <a:lnTo>
                  <a:pt x="10572255" y="4267200"/>
                </a:lnTo>
                <a:lnTo>
                  <a:pt x="10477642" y="4267200"/>
                </a:lnTo>
                <a:lnTo>
                  <a:pt x="10436479" y="4144570"/>
                </a:lnTo>
                <a:cubicBezTo>
                  <a:pt x="10386976" y="3995354"/>
                  <a:pt x="10333255" y="3848072"/>
                  <a:pt x="10277529" y="3701307"/>
                </a:cubicBezTo>
                <a:cubicBezTo>
                  <a:pt x="10277467" y="3703640"/>
                  <a:pt x="10276853" y="3706334"/>
                  <a:pt x="10276797" y="3708672"/>
                </a:cubicBezTo>
                <a:cubicBezTo>
                  <a:pt x="10284209" y="3854149"/>
                  <a:pt x="10331835" y="3999199"/>
                  <a:pt x="10385906" y="4147031"/>
                </a:cubicBezTo>
                <a:lnTo>
                  <a:pt x="10431445" y="4267200"/>
                </a:lnTo>
                <a:lnTo>
                  <a:pt x="10398237" y="4267200"/>
                </a:lnTo>
                <a:lnTo>
                  <a:pt x="10356661" y="4157302"/>
                </a:lnTo>
                <a:cubicBezTo>
                  <a:pt x="10321871" y="4061517"/>
                  <a:pt x="10289232" y="3966669"/>
                  <a:pt x="10268559" y="3871054"/>
                </a:cubicBezTo>
                <a:cubicBezTo>
                  <a:pt x="10272790" y="3985997"/>
                  <a:pt x="10299544" y="4094770"/>
                  <a:pt x="10340065" y="4201637"/>
                </a:cubicBezTo>
                <a:lnTo>
                  <a:pt x="10368861" y="4267200"/>
                </a:lnTo>
                <a:lnTo>
                  <a:pt x="10267862" y="4267200"/>
                </a:lnTo>
                <a:lnTo>
                  <a:pt x="10236210" y="4185635"/>
                </a:lnTo>
                <a:cubicBezTo>
                  <a:pt x="10169925" y="3991261"/>
                  <a:pt x="10150284" y="3789583"/>
                  <a:pt x="10225980" y="3561061"/>
                </a:cubicBezTo>
                <a:cubicBezTo>
                  <a:pt x="10231424" y="3544935"/>
                  <a:pt x="10272241" y="3523857"/>
                  <a:pt x="10296877" y="3526602"/>
                </a:cubicBezTo>
                <a:close/>
                <a:moveTo>
                  <a:pt x="3429186" y="3458784"/>
                </a:moveTo>
                <a:cubicBezTo>
                  <a:pt x="3434043" y="3458424"/>
                  <a:pt x="3439865" y="3459167"/>
                  <a:pt x="3446761" y="3461278"/>
                </a:cubicBezTo>
                <a:cubicBezTo>
                  <a:pt x="3801752" y="3568638"/>
                  <a:pt x="4119982" y="3746863"/>
                  <a:pt x="4419733" y="3963555"/>
                </a:cubicBezTo>
                <a:cubicBezTo>
                  <a:pt x="4508451" y="4027538"/>
                  <a:pt x="4593765" y="4093753"/>
                  <a:pt x="4659448" y="4172746"/>
                </a:cubicBezTo>
                <a:lnTo>
                  <a:pt x="4719140" y="4267200"/>
                </a:lnTo>
                <a:lnTo>
                  <a:pt x="4641222" y="4267200"/>
                </a:lnTo>
                <a:lnTo>
                  <a:pt x="4599968" y="4207074"/>
                </a:lnTo>
                <a:cubicBezTo>
                  <a:pt x="4478590" y="4057581"/>
                  <a:pt x="4278987" y="3946713"/>
                  <a:pt x="4136093" y="3858466"/>
                </a:cubicBezTo>
                <a:cubicBezTo>
                  <a:pt x="3985171" y="3764831"/>
                  <a:pt x="3831168" y="3687155"/>
                  <a:pt x="3670252" y="3622798"/>
                </a:cubicBezTo>
                <a:lnTo>
                  <a:pt x="3817258" y="3723577"/>
                </a:lnTo>
                <a:cubicBezTo>
                  <a:pt x="3878082" y="3765387"/>
                  <a:pt x="3941278" y="3808498"/>
                  <a:pt x="4000461" y="3855966"/>
                </a:cubicBezTo>
                <a:cubicBezTo>
                  <a:pt x="4030299" y="3879926"/>
                  <a:pt x="4059233" y="3904849"/>
                  <a:pt x="4088180" y="3929774"/>
                </a:cubicBezTo>
                <a:cubicBezTo>
                  <a:pt x="4119532" y="3956928"/>
                  <a:pt x="4151864" y="3984979"/>
                  <a:pt x="4184555" y="4010683"/>
                </a:cubicBezTo>
                <a:cubicBezTo>
                  <a:pt x="4252374" y="4064322"/>
                  <a:pt x="4327401" y="4112085"/>
                  <a:pt x="4399563" y="4158106"/>
                </a:cubicBezTo>
                <a:cubicBezTo>
                  <a:pt x="4448555" y="4189447"/>
                  <a:pt x="4498141" y="4221114"/>
                  <a:pt x="4546299" y="4254934"/>
                </a:cubicBezTo>
                <a:lnTo>
                  <a:pt x="4561743" y="4267200"/>
                </a:lnTo>
                <a:lnTo>
                  <a:pt x="4509274" y="4267200"/>
                </a:lnTo>
                <a:lnTo>
                  <a:pt x="4383389" y="4184369"/>
                </a:lnTo>
                <a:cubicBezTo>
                  <a:pt x="4310251" y="4137460"/>
                  <a:pt x="4234739" y="4089250"/>
                  <a:pt x="4165508" y="4035196"/>
                </a:cubicBezTo>
                <a:cubicBezTo>
                  <a:pt x="4131846" y="4008598"/>
                  <a:pt x="4099524" y="3980549"/>
                  <a:pt x="4068162" y="3953394"/>
                </a:cubicBezTo>
                <a:cubicBezTo>
                  <a:pt x="4039704" y="3928919"/>
                  <a:pt x="4010763" y="3903992"/>
                  <a:pt x="3981416" y="3880482"/>
                </a:cubicBezTo>
                <a:cubicBezTo>
                  <a:pt x="3923199" y="3833909"/>
                  <a:pt x="3860482" y="3791236"/>
                  <a:pt x="3800147" y="3749872"/>
                </a:cubicBezTo>
                <a:lnTo>
                  <a:pt x="3655073" y="3650884"/>
                </a:lnTo>
                <a:cubicBezTo>
                  <a:pt x="3768399" y="3765347"/>
                  <a:pt x="3873410" y="3884450"/>
                  <a:pt x="3989938" y="3991685"/>
                </a:cubicBezTo>
                <a:cubicBezTo>
                  <a:pt x="4106468" y="4098916"/>
                  <a:pt x="4234512" y="4194281"/>
                  <a:pt x="4393907" y="4261258"/>
                </a:cubicBezTo>
                <a:lnTo>
                  <a:pt x="4408201" y="4267200"/>
                </a:lnTo>
                <a:lnTo>
                  <a:pt x="4250346" y="4267200"/>
                </a:lnTo>
                <a:lnTo>
                  <a:pt x="4245269" y="4265040"/>
                </a:lnTo>
                <a:cubicBezTo>
                  <a:pt x="4167858" y="4230709"/>
                  <a:pt x="4095232" y="4193560"/>
                  <a:pt x="4036318" y="4147013"/>
                </a:cubicBezTo>
                <a:cubicBezTo>
                  <a:pt x="3810777" y="3969273"/>
                  <a:pt x="3654591" y="3720297"/>
                  <a:pt x="3432098" y="3537312"/>
                </a:cubicBezTo>
                <a:cubicBezTo>
                  <a:pt x="3408505" y="3517876"/>
                  <a:pt x="3395188" y="3461306"/>
                  <a:pt x="3429186" y="3458784"/>
                </a:cubicBezTo>
                <a:close/>
                <a:moveTo>
                  <a:pt x="9334796" y="3456584"/>
                </a:moveTo>
                <a:cubicBezTo>
                  <a:pt x="9406875" y="3608228"/>
                  <a:pt x="9503788" y="3758542"/>
                  <a:pt x="9651570" y="3826505"/>
                </a:cubicBezTo>
                <a:cubicBezTo>
                  <a:pt x="9559808" y="3686686"/>
                  <a:pt x="9456900" y="3564734"/>
                  <a:pt x="9334796" y="3456584"/>
                </a:cubicBezTo>
                <a:close/>
                <a:moveTo>
                  <a:pt x="4440129" y="3448571"/>
                </a:moveTo>
                <a:cubicBezTo>
                  <a:pt x="4500684" y="3600308"/>
                  <a:pt x="4765312" y="3823987"/>
                  <a:pt x="4856525" y="3915351"/>
                </a:cubicBezTo>
                <a:cubicBezTo>
                  <a:pt x="4921046" y="3979838"/>
                  <a:pt x="4987678" y="4047617"/>
                  <a:pt x="5059055" y="4108918"/>
                </a:cubicBezTo>
                <a:cubicBezTo>
                  <a:pt x="5130436" y="4170218"/>
                  <a:pt x="5206561" y="4225043"/>
                  <a:pt x="5290070" y="4263619"/>
                </a:cubicBezTo>
                <a:cubicBezTo>
                  <a:pt x="5126032" y="4132785"/>
                  <a:pt x="4978794" y="3979858"/>
                  <a:pt x="4834991" y="3830985"/>
                </a:cubicBezTo>
                <a:cubicBezTo>
                  <a:pt x="4709629" y="3700933"/>
                  <a:pt x="4579958" y="3567796"/>
                  <a:pt x="4440129" y="3448571"/>
                </a:cubicBezTo>
                <a:close/>
                <a:moveTo>
                  <a:pt x="5425834" y="3162785"/>
                </a:moveTo>
                <a:cubicBezTo>
                  <a:pt x="5393133" y="3300089"/>
                  <a:pt x="5401723" y="3491623"/>
                  <a:pt x="5401644" y="3617847"/>
                </a:cubicBezTo>
                <a:cubicBezTo>
                  <a:pt x="5401790" y="3807859"/>
                  <a:pt x="5425483" y="3992734"/>
                  <a:pt x="5467256" y="4175494"/>
                </a:cubicBezTo>
                <a:cubicBezTo>
                  <a:pt x="5469824" y="3971868"/>
                  <a:pt x="5459296" y="3766904"/>
                  <a:pt x="5448069" y="3567554"/>
                </a:cubicBezTo>
                <a:close/>
                <a:moveTo>
                  <a:pt x="1318687" y="3113840"/>
                </a:moveTo>
                <a:cubicBezTo>
                  <a:pt x="1233126" y="3142037"/>
                  <a:pt x="1148133" y="3174161"/>
                  <a:pt x="1066793" y="3212171"/>
                </a:cubicBezTo>
                <a:cubicBezTo>
                  <a:pt x="1042399" y="3223712"/>
                  <a:pt x="1017440" y="3235542"/>
                  <a:pt x="993319" y="3247648"/>
                </a:cubicBezTo>
                <a:cubicBezTo>
                  <a:pt x="947600" y="3269890"/>
                  <a:pt x="900765" y="3292688"/>
                  <a:pt x="853081" y="3312410"/>
                </a:cubicBezTo>
                <a:cubicBezTo>
                  <a:pt x="837376" y="3318884"/>
                  <a:pt x="821948" y="3324526"/>
                  <a:pt x="805957" y="3330443"/>
                </a:cubicBezTo>
                <a:cubicBezTo>
                  <a:pt x="973723" y="3284161"/>
                  <a:pt x="1193682" y="3229943"/>
                  <a:pt x="1318687" y="3113840"/>
                </a:cubicBezTo>
                <a:close/>
                <a:moveTo>
                  <a:pt x="5453702" y="3090882"/>
                </a:moveTo>
                <a:lnTo>
                  <a:pt x="5480135" y="3565802"/>
                </a:lnTo>
                <a:cubicBezTo>
                  <a:pt x="5490809" y="3762845"/>
                  <a:pt x="5501220" y="3965024"/>
                  <a:pt x="5499023" y="4166310"/>
                </a:cubicBezTo>
                <a:cubicBezTo>
                  <a:pt x="5546233" y="3984186"/>
                  <a:pt x="5562118" y="3799116"/>
                  <a:pt x="5547022" y="3607838"/>
                </a:cubicBezTo>
                <a:cubicBezTo>
                  <a:pt x="5541143" y="3530760"/>
                  <a:pt x="5529684" y="3453908"/>
                  <a:pt x="5515964" y="3378541"/>
                </a:cubicBezTo>
                <a:cubicBezTo>
                  <a:pt x="5505773" y="3321668"/>
                  <a:pt x="5475310" y="3095607"/>
                  <a:pt x="5453702" y="3090882"/>
                </a:cubicBezTo>
                <a:close/>
                <a:moveTo>
                  <a:pt x="9790480" y="3078533"/>
                </a:moveTo>
                <a:cubicBezTo>
                  <a:pt x="9782502" y="3134217"/>
                  <a:pt x="9773626" y="3189710"/>
                  <a:pt x="9763295" y="3245370"/>
                </a:cubicBezTo>
                <a:cubicBezTo>
                  <a:pt x="9730259" y="3421320"/>
                  <a:pt x="9693170" y="3586065"/>
                  <a:pt x="9736458" y="3758413"/>
                </a:cubicBezTo>
                <a:cubicBezTo>
                  <a:pt x="9741385" y="3680922"/>
                  <a:pt x="9752472" y="3603320"/>
                  <a:pt x="9763499" y="3528057"/>
                </a:cubicBezTo>
                <a:cubicBezTo>
                  <a:pt x="9778184" y="3430521"/>
                  <a:pt x="9793478" y="3330298"/>
                  <a:pt x="9793906" y="3231157"/>
                </a:cubicBezTo>
                <a:cubicBezTo>
                  <a:pt x="9793949" y="3202011"/>
                  <a:pt x="9792735" y="3172131"/>
                  <a:pt x="9791874" y="3142788"/>
                </a:cubicBezTo>
                <a:cubicBezTo>
                  <a:pt x="9791175" y="3121009"/>
                  <a:pt x="9790832" y="3099770"/>
                  <a:pt x="9790480" y="3078533"/>
                </a:cubicBezTo>
                <a:close/>
                <a:moveTo>
                  <a:pt x="1238695" y="3076820"/>
                </a:moveTo>
                <a:cubicBezTo>
                  <a:pt x="1051055" y="3082190"/>
                  <a:pt x="886407" y="3192548"/>
                  <a:pt x="716371" y="3293249"/>
                </a:cubicBezTo>
                <a:cubicBezTo>
                  <a:pt x="670943" y="3320259"/>
                  <a:pt x="625512" y="3345868"/>
                  <a:pt x="579522" y="3371759"/>
                </a:cubicBezTo>
                <a:cubicBezTo>
                  <a:pt x="586257" y="3369787"/>
                  <a:pt x="592991" y="3367806"/>
                  <a:pt x="600288" y="3365555"/>
                </a:cubicBezTo>
                <a:cubicBezTo>
                  <a:pt x="680240" y="3341573"/>
                  <a:pt x="762713" y="3317034"/>
                  <a:pt x="840692" y="3284921"/>
                </a:cubicBezTo>
                <a:cubicBezTo>
                  <a:pt x="887813" y="3265484"/>
                  <a:pt x="934087" y="3242968"/>
                  <a:pt x="979248" y="3221003"/>
                </a:cubicBezTo>
                <a:cubicBezTo>
                  <a:pt x="1004208" y="3209175"/>
                  <a:pt x="1028322" y="3197074"/>
                  <a:pt x="1053282" y="3185247"/>
                </a:cubicBezTo>
                <a:cubicBezTo>
                  <a:pt x="1139666" y="3144704"/>
                  <a:pt x="1229994" y="3110602"/>
                  <a:pt x="1320603" y="3081281"/>
                </a:cubicBezTo>
                <a:cubicBezTo>
                  <a:pt x="1292776" y="3077429"/>
                  <a:pt x="1265502" y="3076054"/>
                  <a:pt x="1238695" y="3076820"/>
                </a:cubicBezTo>
                <a:close/>
                <a:moveTo>
                  <a:pt x="5425627" y="2954192"/>
                </a:moveTo>
                <a:cubicBezTo>
                  <a:pt x="5441934" y="2956815"/>
                  <a:pt x="5467954" y="2996115"/>
                  <a:pt x="5470770" y="3005435"/>
                </a:cubicBezTo>
                <a:cubicBezTo>
                  <a:pt x="5591522" y="3395900"/>
                  <a:pt x="5656650" y="3795361"/>
                  <a:pt x="5567647" y="4190286"/>
                </a:cubicBezTo>
                <a:lnTo>
                  <a:pt x="5545854" y="4267200"/>
                </a:lnTo>
                <a:lnTo>
                  <a:pt x="5391871" y="4267200"/>
                </a:lnTo>
                <a:lnTo>
                  <a:pt x="5318171" y="4175818"/>
                </a:lnTo>
                <a:cubicBezTo>
                  <a:pt x="5204859" y="4048423"/>
                  <a:pt x="5075331" y="3936412"/>
                  <a:pt x="4943646" y="3822916"/>
                </a:cubicBezTo>
                <a:cubicBezTo>
                  <a:pt x="4828850" y="3724110"/>
                  <a:pt x="4714058" y="3625311"/>
                  <a:pt x="4594837" y="3532274"/>
                </a:cubicBezTo>
                <a:cubicBezTo>
                  <a:pt x="4562450" y="3507077"/>
                  <a:pt x="4474786" y="3410282"/>
                  <a:pt x="4441737" y="3399734"/>
                </a:cubicBezTo>
                <a:cubicBezTo>
                  <a:pt x="4437014" y="3398227"/>
                  <a:pt x="4433408" y="3398482"/>
                  <a:pt x="4431236" y="3400954"/>
                </a:cubicBezTo>
                <a:cubicBezTo>
                  <a:pt x="4474088" y="3436036"/>
                  <a:pt x="4516531" y="3472527"/>
                  <a:pt x="4557150" y="3510023"/>
                </a:cubicBezTo>
                <a:cubicBezTo>
                  <a:pt x="4661606" y="3606446"/>
                  <a:pt x="4760255" y="3709152"/>
                  <a:pt x="4856936" y="3809146"/>
                </a:cubicBezTo>
                <a:cubicBezTo>
                  <a:pt x="4939779" y="3895025"/>
                  <a:pt x="5024071" y="3982240"/>
                  <a:pt x="5111996" y="4065759"/>
                </a:cubicBezTo>
                <a:cubicBezTo>
                  <a:pt x="5155961" y="4107518"/>
                  <a:pt x="5200834" y="4148352"/>
                  <a:pt x="5246890" y="4187633"/>
                </a:cubicBezTo>
                <a:lnTo>
                  <a:pt x="5347266" y="4267200"/>
                </a:lnTo>
                <a:lnTo>
                  <a:pt x="5164092" y="4267200"/>
                </a:lnTo>
                <a:lnTo>
                  <a:pt x="5108945" y="4232176"/>
                </a:lnTo>
                <a:cubicBezTo>
                  <a:pt x="4772838" y="3999708"/>
                  <a:pt x="4490756" y="3581960"/>
                  <a:pt x="4294126" y="3303048"/>
                </a:cubicBezTo>
                <a:cubicBezTo>
                  <a:pt x="4284225" y="3288537"/>
                  <a:pt x="4271318" y="3233630"/>
                  <a:pt x="4305321" y="3256953"/>
                </a:cubicBezTo>
                <a:cubicBezTo>
                  <a:pt x="4530520" y="3414680"/>
                  <a:pt x="4740956" y="3587440"/>
                  <a:pt x="4949299" y="3766336"/>
                </a:cubicBezTo>
                <a:cubicBezTo>
                  <a:pt x="5065543" y="3866477"/>
                  <a:pt x="5184542" y="3965579"/>
                  <a:pt x="5291452" y="4076801"/>
                </a:cubicBezTo>
                <a:cubicBezTo>
                  <a:pt x="5309900" y="4095629"/>
                  <a:pt x="5393714" y="4211504"/>
                  <a:pt x="5434998" y="4254100"/>
                </a:cubicBezTo>
                <a:cubicBezTo>
                  <a:pt x="5369347" y="4172892"/>
                  <a:pt x="5356822" y="3836202"/>
                  <a:pt x="5351015" y="3760989"/>
                </a:cubicBezTo>
                <a:cubicBezTo>
                  <a:pt x="5330486" y="3492147"/>
                  <a:pt x="5355823" y="3228927"/>
                  <a:pt x="5413780" y="2966265"/>
                </a:cubicBezTo>
                <a:cubicBezTo>
                  <a:pt x="5415835" y="2956520"/>
                  <a:pt x="5420191" y="2953318"/>
                  <a:pt x="5425627" y="2954192"/>
                </a:cubicBezTo>
                <a:close/>
                <a:moveTo>
                  <a:pt x="8380397" y="2896659"/>
                </a:moveTo>
                <a:cubicBezTo>
                  <a:pt x="8455275" y="3038078"/>
                  <a:pt x="8545153" y="3173735"/>
                  <a:pt x="8634801" y="3304169"/>
                </a:cubicBezTo>
                <a:cubicBezTo>
                  <a:pt x="8726195" y="3437326"/>
                  <a:pt x="8821496" y="3600936"/>
                  <a:pt x="8971448" y="3675946"/>
                </a:cubicBezTo>
                <a:cubicBezTo>
                  <a:pt x="8910775" y="3621244"/>
                  <a:pt x="8864937" y="3553231"/>
                  <a:pt x="8820691" y="3486482"/>
                </a:cubicBezTo>
                <a:cubicBezTo>
                  <a:pt x="8816331" y="3480073"/>
                  <a:pt x="8811972" y="3473665"/>
                  <a:pt x="8807612" y="3467256"/>
                </a:cubicBezTo>
                <a:cubicBezTo>
                  <a:pt x="8727274" y="3347730"/>
                  <a:pt x="8640362" y="3230102"/>
                  <a:pt x="8556796" y="3116474"/>
                </a:cubicBezTo>
                <a:cubicBezTo>
                  <a:pt x="8515702" y="3060746"/>
                  <a:pt x="8472667" y="3003195"/>
                  <a:pt x="8427018" y="2948853"/>
                </a:cubicBezTo>
                <a:cubicBezTo>
                  <a:pt x="8411728" y="2931040"/>
                  <a:pt x="8396239" y="2914119"/>
                  <a:pt x="8380397" y="2896659"/>
                </a:cubicBezTo>
                <a:close/>
                <a:moveTo>
                  <a:pt x="9831020" y="2871730"/>
                </a:moveTo>
                <a:lnTo>
                  <a:pt x="9827707" y="2915231"/>
                </a:lnTo>
                <a:cubicBezTo>
                  <a:pt x="9824540" y="2960178"/>
                  <a:pt x="9821168" y="3006017"/>
                  <a:pt x="9820699" y="3051540"/>
                </a:cubicBezTo>
                <a:cubicBezTo>
                  <a:pt x="9820458" y="3081589"/>
                  <a:pt x="9821664" y="3111470"/>
                  <a:pt x="9822525" y="3140814"/>
                </a:cubicBezTo>
                <a:cubicBezTo>
                  <a:pt x="9823738" y="3170696"/>
                  <a:pt x="9824947" y="3200579"/>
                  <a:pt x="9824704" y="3230628"/>
                </a:cubicBezTo>
                <a:cubicBezTo>
                  <a:pt x="9823869" y="3331557"/>
                  <a:pt x="9808712" y="3433224"/>
                  <a:pt x="9793821" y="3531652"/>
                </a:cubicBezTo>
                <a:cubicBezTo>
                  <a:pt x="9783066" y="3603683"/>
                  <a:pt x="9772446" y="3677150"/>
                  <a:pt x="9767436" y="3750864"/>
                </a:cubicBezTo>
                <a:cubicBezTo>
                  <a:pt x="9782786" y="3724954"/>
                  <a:pt x="9799440" y="3697443"/>
                  <a:pt x="9814477" y="3662531"/>
                </a:cubicBezTo>
                <a:cubicBezTo>
                  <a:pt x="9926754" y="3406015"/>
                  <a:pt x="9892054" y="3133900"/>
                  <a:pt x="9831020" y="2871730"/>
                </a:cubicBezTo>
                <a:close/>
                <a:moveTo>
                  <a:pt x="8380521" y="2850596"/>
                </a:moveTo>
                <a:cubicBezTo>
                  <a:pt x="8404481" y="2875897"/>
                  <a:pt x="8428794" y="2901731"/>
                  <a:pt x="8451446" y="2928627"/>
                </a:cubicBezTo>
                <a:cubicBezTo>
                  <a:pt x="8497446" y="2983517"/>
                  <a:pt x="8540828" y="3041610"/>
                  <a:pt x="8582269" y="3097880"/>
                </a:cubicBezTo>
                <a:cubicBezTo>
                  <a:pt x="8666744" y="3211700"/>
                  <a:pt x="8753998" y="3329876"/>
                  <a:pt x="8833783" y="3449753"/>
                </a:cubicBezTo>
                <a:cubicBezTo>
                  <a:pt x="8838143" y="3456162"/>
                  <a:pt x="8842503" y="3462572"/>
                  <a:pt x="8846863" y="3468981"/>
                </a:cubicBezTo>
                <a:cubicBezTo>
                  <a:pt x="8881714" y="3521040"/>
                  <a:pt x="8917610" y="3574725"/>
                  <a:pt x="8960046" y="3620389"/>
                </a:cubicBezTo>
                <a:cubicBezTo>
                  <a:pt x="8847240" y="3316219"/>
                  <a:pt x="8665033" y="3014288"/>
                  <a:pt x="8380521" y="2850596"/>
                </a:cubicBezTo>
                <a:close/>
                <a:moveTo>
                  <a:pt x="9854151" y="2642862"/>
                </a:moveTo>
                <a:cubicBezTo>
                  <a:pt x="9862376" y="2644690"/>
                  <a:pt x="9868748" y="2649859"/>
                  <a:pt x="9871341" y="2659697"/>
                </a:cubicBezTo>
                <a:cubicBezTo>
                  <a:pt x="9936549" y="2907705"/>
                  <a:pt x="10004418" y="3164740"/>
                  <a:pt x="9966678" y="3423399"/>
                </a:cubicBezTo>
                <a:cubicBezTo>
                  <a:pt x="9951724" y="3524170"/>
                  <a:pt x="9914841" y="3605244"/>
                  <a:pt x="9880832" y="3700562"/>
                </a:cubicBezTo>
                <a:cubicBezTo>
                  <a:pt x="9817639" y="3880472"/>
                  <a:pt x="9825316" y="4002022"/>
                  <a:pt x="9896024" y="4178295"/>
                </a:cubicBezTo>
                <a:lnTo>
                  <a:pt x="10028060" y="4267200"/>
                </a:lnTo>
                <a:lnTo>
                  <a:pt x="9651813" y="4267200"/>
                </a:lnTo>
                <a:lnTo>
                  <a:pt x="9814527" y="4248048"/>
                </a:lnTo>
                <a:cubicBezTo>
                  <a:pt x="9748431" y="4225943"/>
                  <a:pt x="9681848" y="4217991"/>
                  <a:pt x="9615182" y="4220499"/>
                </a:cubicBezTo>
                <a:cubicBezTo>
                  <a:pt x="9565183" y="4222381"/>
                  <a:pt x="9515136" y="4230147"/>
                  <a:pt x="9465210" y="4242240"/>
                </a:cubicBezTo>
                <a:lnTo>
                  <a:pt x="9387108" y="4267200"/>
                </a:lnTo>
                <a:lnTo>
                  <a:pt x="9268441" y="4267200"/>
                </a:lnTo>
                <a:lnTo>
                  <a:pt x="9307676" y="4251276"/>
                </a:lnTo>
                <a:cubicBezTo>
                  <a:pt x="9459842" y="4196603"/>
                  <a:pt x="9613869" y="4164948"/>
                  <a:pt x="9761570" y="4182283"/>
                </a:cubicBezTo>
                <a:cubicBezTo>
                  <a:pt x="9633677" y="4101602"/>
                  <a:pt x="9502269" y="4023929"/>
                  <a:pt x="9368237" y="3949470"/>
                </a:cubicBezTo>
                <a:cubicBezTo>
                  <a:pt x="9363677" y="3950852"/>
                  <a:pt x="9358768" y="3951697"/>
                  <a:pt x="9354614" y="3951288"/>
                </a:cubicBezTo>
                <a:cubicBezTo>
                  <a:pt x="9045666" y="4112095"/>
                  <a:pt x="8711508" y="4184792"/>
                  <a:pt x="8364351" y="4159267"/>
                </a:cubicBezTo>
                <a:cubicBezTo>
                  <a:pt x="8322605" y="4156073"/>
                  <a:pt x="8373028" y="4125362"/>
                  <a:pt x="8386567" y="4119760"/>
                </a:cubicBezTo>
                <a:cubicBezTo>
                  <a:pt x="8661942" y="4017222"/>
                  <a:pt x="8938634" y="3857115"/>
                  <a:pt x="9231713" y="3873539"/>
                </a:cubicBezTo>
                <a:cubicBezTo>
                  <a:pt x="9162796" y="3836374"/>
                  <a:pt x="9093324" y="3799562"/>
                  <a:pt x="9023301" y="3763109"/>
                </a:cubicBezTo>
                <a:cubicBezTo>
                  <a:pt x="9018245" y="3762512"/>
                  <a:pt x="9014299" y="3761207"/>
                  <a:pt x="9010556" y="3758998"/>
                </a:cubicBezTo>
                <a:cubicBezTo>
                  <a:pt x="8818026" y="3719652"/>
                  <a:pt x="8714888" y="3571783"/>
                  <a:pt x="8604324" y="3417171"/>
                </a:cubicBezTo>
                <a:cubicBezTo>
                  <a:pt x="8460937" y="3216099"/>
                  <a:pt x="8313620" y="2999153"/>
                  <a:pt x="8218577" y="2770227"/>
                </a:cubicBezTo>
                <a:cubicBezTo>
                  <a:pt x="8215211" y="2762227"/>
                  <a:pt x="8217371" y="2755481"/>
                  <a:pt x="8222774" y="2749954"/>
                </a:cubicBezTo>
                <a:cubicBezTo>
                  <a:pt x="8238990" y="2733370"/>
                  <a:pt x="8284424" y="2727735"/>
                  <a:pt x="8297623" y="2731935"/>
                </a:cubicBezTo>
                <a:cubicBezTo>
                  <a:pt x="8726387" y="2883841"/>
                  <a:pt x="8964880" y="3311498"/>
                  <a:pt x="9090618" y="3716225"/>
                </a:cubicBezTo>
                <a:cubicBezTo>
                  <a:pt x="9321070" y="3835548"/>
                  <a:pt x="9546131" y="3959850"/>
                  <a:pt x="9762441" y="4093587"/>
                </a:cubicBezTo>
                <a:cubicBezTo>
                  <a:pt x="9739891" y="4035197"/>
                  <a:pt x="9720655" y="3974696"/>
                  <a:pt x="9717826" y="3916719"/>
                </a:cubicBezTo>
                <a:cubicBezTo>
                  <a:pt x="9716379" y="3916883"/>
                  <a:pt x="9714371" y="3917401"/>
                  <a:pt x="9713123" y="3916663"/>
                </a:cubicBezTo>
                <a:cubicBezTo>
                  <a:pt x="9419408" y="3876118"/>
                  <a:pt x="9276568" y="3571232"/>
                  <a:pt x="9175594" y="3326950"/>
                </a:cubicBezTo>
                <a:cubicBezTo>
                  <a:pt x="9162477" y="3295477"/>
                  <a:pt x="9234580" y="3273123"/>
                  <a:pt x="9253941" y="3287566"/>
                </a:cubicBezTo>
                <a:cubicBezTo>
                  <a:pt x="9396995" y="3390749"/>
                  <a:pt x="9519263" y="3506453"/>
                  <a:pt x="9625671" y="3639960"/>
                </a:cubicBezTo>
                <a:cubicBezTo>
                  <a:pt x="9622492" y="3540061"/>
                  <a:pt x="9637797" y="3439839"/>
                  <a:pt x="9656881" y="3333361"/>
                </a:cubicBezTo>
                <a:cubicBezTo>
                  <a:pt x="9696972" y="3116116"/>
                  <a:pt x="9713720" y="2891570"/>
                  <a:pt x="9782066" y="2680771"/>
                </a:cubicBezTo>
                <a:cubicBezTo>
                  <a:pt x="9788129" y="2661952"/>
                  <a:pt x="9829478" y="2637374"/>
                  <a:pt x="9854151" y="2642862"/>
                </a:cubicBezTo>
                <a:close/>
                <a:moveTo>
                  <a:pt x="11114299" y="2390555"/>
                </a:moveTo>
                <a:lnTo>
                  <a:pt x="11113373" y="2392739"/>
                </a:lnTo>
                <a:lnTo>
                  <a:pt x="11117197" y="2394358"/>
                </a:lnTo>
                <a:cubicBezTo>
                  <a:pt x="11116333" y="2393349"/>
                  <a:pt x="11115474" y="2392343"/>
                  <a:pt x="11114299" y="2390555"/>
                </a:cubicBezTo>
                <a:close/>
                <a:moveTo>
                  <a:pt x="10506276" y="2118977"/>
                </a:moveTo>
                <a:cubicBezTo>
                  <a:pt x="10510550" y="2257918"/>
                  <a:pt x="10470507" y="2393544"/>
                  <a:pt x="10431542" y="2525128"/>
                </a:cubicBezTo>
                <a:cubicBezTo>
                  <a:pt x="10417502" y="2571972"/>
                  <a:pt x="10403548" y="2620144"/>
                  <a:pt x="10391375" y="2667145"/>
                </a:cubicBezTo>
                <a:cubicBezTo>
                  <a:pt x="10377290" y="2721696"/>
                  <a:pt x="10366481" y="2777642"/>
                  <a:pt x="10355047" y="2832031"/>
                </a:cubicBezTo>
                <a:lnTo>
                  <a:pt x="10336080" y="2927011"/>
                </a:lnTo>
                <a:cubicBezTo>
                  <a:pt x="10349636" y="2893472"/>
                  <a:pt x="10367643" y="2846374"/>
                  <a:pt x="10389394" y="2782834"/>
                </a:cubicBezTo>
                <a:cubicBezTo>
                  <a:pt x="10448427" y="2611467"/>
                  <a:pt x="10546967" y="2325483"/>
                  <a:pt x="10506276" y="2118977"/>
                </a:cubicBezTo>
                <a:close/>
                <a:moveTo>
                  <a:pt x="11538179" y="2090376"/>
                </a:moveTo>
                <a:cubicBezTo>
                  <a:pt x="11552237" y="2136248"/>
                  <a:pt x="11565750" y="2181883"/>
                  <a:pt x="11577479" y="2228695"/>
                </a:cubicBezTo>
                <a:lnTo>
                  <a:pt x="11586754" y="2266098"/>
                </a:lnTo>
                <a:cubicBezTo>
                  <a:pt x="11593656" y="2295423"/>
                  <a:pt x="11600787" y="2324193"/>
                  <a:pt x="11609011" y="2353427"/>
                </a:cubicBezTo>
                <a:cubicBezTo>
                  <a:pt x="11644349" y="2475257"/>
                  <a:pt x="11704023" y="2591295"/>
                  <a:pt x="11761579" y="2703223"/>
                </a:cubicBezTo>
                <a:cubicBezTo>
                  <a:pt x="11802170" y="2782214"/>
                  <a:pt x="11843944" y="2862994"/>
                  <a:pt x="11877711" y="2947465"/>
                </a:cubicBezTo>
                <a:cubicBezTo>
                  <a:pt x="11815017" y="2640863"/>
                  <a:pt x="11724956" y="2342636"/>
                  <a:pt x="11538179" y="2090376"/>
                </a:cubicBezTo>
                <a:close/>
                <a:moveTo>
                  <a:pt x="6604735" y="2041381"/>
                </a:moveTo>
                <a:cubicBezTo>
                  <a:pt x="6726311" y="2327927"/>
                  <a:pt x="6916754" y="2606522"/>
                  <a:pt x="7204487" y="2742112"/>
                </a:cubicBezTo>
                <a:cubicBezTo>
                  <a:pt x="7179895" y="2719491"/>
                  <a:pt x="7154936" y="2696378"/>
                  <a:pt x="7131592" y="2672096"/>
                </a:cubicBezTo>
                <a:cubicBezTo>
                  <a:pt x="7084181" y="2622518"/>
                  <a:pt x="7039271" y="2569608"/>
                  <a:pt x="6996344" y="2518310"/>
                </a:cubicBezTo>
                <a:cubicBezTo>
                  <a:pt x="6908871" y="2414600"/>
                  <a:pt x="6818501" y="2306884"/>
                  <a:pt x="6735495" y="2196890"/>
                </a:cubicBezTo>
                <a:lnTo>
                  <a:pt x="6721901" y="2179274"/>
                </a:lnTo>
                <a:cubicBezTo>
                  <a:pt x="6685654" y="2131523"/>
                  <a:pt x="6648317" y="2082278"/>
                  <a:pt x="6604735" y="2041381"/>
                </a:cubicBezTo>
                <a:close/>
                <a:moveTo>
                  <a:pt x="11488421" y="2034549"/>
                </a:moveTo>
                <a:cubicBezTo>
                  <a:pt x="11459234" y="2371132"/>
                  <a:pt x="11651925" y="2658088"/>
                  <a:pt x="11840356" y="2932293"/>
                </a:cubicBezTo>
                <a:cubicBezTo>
                  <a:pt x="11809128" y="2858555"/>
                  <a:pt x="11772688" y="2786473"/>
                  <a:pt x="11736331" y="2715710"/>
                </a:cubicBezTo>
                <a:cubicBezTo>
                  <a:pt x="11678147" y="2602235"/>
                  <a:pt x="11617611" y="2485181"/>
                  <a:pt x="11581560" y="2360474"/>
                </a:cubicBezTo>
                <a:cubicBezTo>
                  <a:pt x="11573334" y="2331239"/>
                  <a:pt x="11565889" y="2301693"/>
                  <a:pt x="11558442" y="2272139"/>
                </a:cubicBezTo>
                <a:lnTo>
                  <a:pt x="11549169" y="2234734"/>
                </a:lnTo>
                <a:cubicBezTo>
                  <a:pt x="11532130" y="2167007"/>
                  <a:pt x="11511443" y="2100302"/>
                  <a:pt x="11488421" y="2034549"/>
                </a:cubicBezTo>
                <a:close/>
                <a:moveTo>
                  <a:pt x="10468916" y="2032338"/>
                </a:moveTo>
                <a:cubicBezTo>
                  <a:pt x="10450533" y="2081859"/>
                  <a:pt x="10434093" y="2132840"/>
                  <a:pt x="10421480" y="2185446"/>
                </a:cubicBezTo>
                <a:cubicBezTo>
                  <a:pt x="10388668" y="2317695"/>
                  <a:pt x="10374105" y="2457032"/>
                  <a:pt x="10351264" y="2591574"/>
                </a:cubicBezTo>
                <a:cubicBezTo>
                  <a:pt x="10332355" y="2700098"/>
                  <a:pt x="10281261" y="2959166"/>
                  <a:pt x="10294485" y="2991809"/>
                </a:cubicBezTo>
                <a:lnTo>
                  <a:pt x="10327850" y="2826310"/>
                </a:lnTo>
                <a:cubicBezTo>
                  <a:pt x="10338741" y="2771690"/>
                  <a:pt x="10350331" y="2715434"/>
                  <a:pt x="10364099" y="2660098"/>
                </a:cubicBezTo>
                <a:cubicBezTo>
                  <a:pt x="10376185" y="2611783"/>
                  <a:pt x="10390682" y="2563843"/>
                  <a:pt x="10404725" y="2516991"/>
                </a:cubicBezTo>
                <a:cubicBezTo>
                  <a:pt x="10443463" y="2385961"/>
                  <a:pt x="10483500" y="2250332"/>
                  <a:pt x="10478071" y="2114122"/>
                </a:cubicBezTo>
                <a:cubicBezTo>
                  <a:pt x="10476867" y="2086568"/>
                  <a:pt x="10473555" y="2059413"/>
                  <a:pt x="10468916" y="2032338"/>
                </a:cubicBezTo>
                <a:close/>
                <a:moveTo>
                  <a:pt x="10573132" y="1991479"/>
                </a:moveTo>
                <a:cubicBezTo>
                  <a:pt x="10722027" y="2144650"/>
                  <a:pt x="10877543" y="2280670"/>
                  <a:pt x="11066880" y="2371770"/>
                </a:cubicBezTo>
                <a:cubicBezTo>
                  <a:pt x="10930664" y="2234271"/>
                  <a:pt x="10767866" y="2088089"/>
                  <a:pt x="10573132" y="1991479"/>
                </a:cubicBezTo>
                <a:close/>
                <a:moveTo>
                  <a:pt x="6591670" y="1988277"/>
                </a:moveTo>
                <a:cubicBezTo>
                  <a:pt x="6653650" y="2036451"/>
                  <a:pt x="6701310" y="2098809"/>
                  <a:pt x="6747349" y="2160069"/>
                </a:cubicBezTo>
                <a:lnTo>
                  <a:pt x="6760943" y="2177686"/>
                </a:lnTo>
                <a:cubicBezTo>
                  <a:pt x="6844486" y="2287290"/>
                  <a:pt x="6934499" y="2394502"/>
                  <a:pt x="7021065" y="2498102"/>
                </a:cubicBezTo>
                <a:cubicBezTo>
                  <a:pt x="7063629" y="2548900"/>
                  <a:pt x="7108178" y="2601313"/>
                  <a:pt x="7155223" y="2650386"/>
                </a:cubicBezTo>
                <a:cubicBezTo>
                  <a:pt x="7170968" y="2666443"/>
                  <a:pt x="7186885" y="2681619"/>
                  <a:pt x="7203167" y="2697288"/>
                </a:cubicBezTo>
                <a:cubicBezTo>
                  <a:pt x="7124362" y="2565928"/>
                  <a:pt x="7030837" y="2441422"/>
                  <a:pt x="6937703" y="2321981"/>
                </a:cubicBezTo>
                <a:cubicBezTo>
                  <a:pt x="6842752" y="2200032"/>
                  <a:pt x="6742965" y="2048781"/>
                  <a:pt x="6591670" y="1988277"/>
                </a:cubicBezTo>
                <a:close/>
                <a:moveTo>
                  <a:pt x="5798671" y="1981601"/>
                </a:moveTo>
                <a:cubicBezTo>
                  <a:pt x="5784234" y="2008086"/>
                  <a:pt x="5768551" y="2036236"/>
                  <a:pt x="5754709" y="2071454"/>
                </a:cubicBezTo>
                <a:cubicBezTo>
                  <a:pt x="5651219" y="2330361"/>
                  <a:pt x="5694208" y="2592217"/>
                  <a:pt x="5763044" y="2842206"/>
                </a:cubicBezTo>
                <a:lnTo>
                  <a:pt x="5764974" y="2799609"/>
                </a:lnTo>
                <a:cubicBezTo>
                  <a:pt x="5766710" y="2755616"/>
                  <a:pt x="5768626" y="2710738"/>
                  <a:pt x="5767665" y="2666409"/>
                </a:cubicBezTo>
                <a:cubicBezTo>
                  <a:pt x="5766964" y="2637156"/>
                  <a:pt x="5764828" y="2608182"/>
                  <a:pt x="5763055" y="2579705"/>
                </a:cubicBezTo>
                <a:cubicBezTo>
                  <a:pt x="5760913" y="2550734"/>
                  <a:pt x="5758780" y="2521760"/>
                  <a:pt x="5758079" y="2492508"/>
                </a:cubicBezTo>
                <a:cubicBezTo>
                  <a:pt x="5755745" y="2394242"/>
                  <a:pt x="5767619" y="2294070"/>
                  <a:pt x="5779325" y="2197069"/>
                </a:cubicBezTo>
                <a:cubicBezTo>
                  <a:pt x="5787753" y="2126095"/>
                  <a:pt x="5796001" y="2053736"/>
                  <a:pt x="5798671" y="1981601"/>
                </a:cubicBezTo>
                <a:close/>
                <a:moveTo>
                  <a:pt x="5829202" y="1971679"/>
                </a:moveTo>
                <a:cubicBezTo>
                  <a:pt x="5826736" y="2047481"/>
                  <a:pt x="5818154" y="2123904"/>
                  <a:pt x="5809558" y="2198043"/>
                </a:cubicBezTo>
                <a:cubicBezTo>
                  <a:pt x="5798026" y="2294159"/>
                  <a:pt x="5785973" y="2392938"/>
                  <a:pt x="5788653" y="2489430"/>
                </a:cubicBezTo>
                <a:cubicBezTo>
                  <a:pt x="5789524" y="2517790"/>
                  <a:pt x="5791665" y="2546759"/>
                  <a:pt x="5793439" y="2575235"/>
                </a:cubicBezTo>
                <a:cubicBezTo>
                  <a:pt x="5794815" y="2596366"/>
                  <a:pt x="5795822" y="2617001"/>
                  <a:pt x="5796837" y="2637633"/>
                </a:cubicBezTo>
                <a:cubicBezTo>
                  <a:pt x="5803017" y="2582794"/>
                  <a:pt x="5810098" y="2528066"/>
                  <a:pt x="5818614" y="2473055"/>
                </a:cubicBezTo>
                <a:cubicBezTo>
                  <a:pt x="5845917" y="2299125"/>
                  <a:pt x="5877599" y="2135758"/>
                  <a:pt x="5829202" y="1971679"/>
                </a:cubicBezTo>
                <a:close/>
                <a:moveTo>
                  <a:pt x="10578769" y="1962963"/>
                </a:moveTo>
                <a:cubicBezTo>
                  <a:pt x="10773649" y="2057701"/>
                  <a:pt x="10936285" y="2201237"/>
                  <a:pt x="11073823" y="2338658"/>
                </a:cubicBezTo>
                <a:cubicBezTo>
                  <a:pt x="10938241" y="2169232"/>
                  <a:pt x="10752627" y="1968969"/>
                  <a:pt x="10578769" y="1962963"/>
                </a:cubicBezTo>
                <a:close/>
                <a:moveTo>
                  <a:pt x="5911389" y="1898371"/>
                </a:moveTo>
                <a:cubicBezTo>
                  <a:pt x="6006914" y="2026768"/>
                  <a:pt x="6112955" y="2136857"/>
                  <a:pt x="6237627" y="2231921"/>
                </a:cubicBezTo>
                <a:cubicBezTo>
                  <a:pt x="6161282" y="2090381"/>
                  <a:pt x="6060308" y="1952200"/>
                  <a:pt x="5911389" y="1898371"/>
                </a:cubicBezTo>
                <a:close/>
                <a:moveTo>
                  <a:pt x="6944437" y="1575402"/>
                </a:moveTo>
                <a:cubicBezTo>
                  <a:pt x="6732842" y="1643305"/>
                  <a:pt x="6518352" y="1707201"/>
                  <a:pt x="6304730" y="1766654"/>
                </a:cubicBezTo>
                <a:cubicBezTo>
                  <a:pt x="6527947" y="1784949"/>
                  <a:pt x="6737901" y="1680839"/>
                  <a:pt x="6944437" y="1575402"/>
                </a:cubicBezTo>
                <a:close/>
                <a:moveTo>
                  <a:pt x="7019523" y="1519450"/>
                </a:moveTo>
                <a:cubicBezTo>
                  <a:pt x="6766096" y="1537552"/>
                  <a:pt x="6524653" y="1609537"/>
                  <a:pt x="6298091" y="1737122"/>
                </a:cubicBezTo>
                <a:cubicBezTo>
                  <a:pt x="6539381" y="1670594"/>
                  <a:pt x="6780997" y="1597715"/>
                  <a:pt x="7019523" y="1519450"/>
                </a:cubicBezTo>
                <a:close/>
                <a:moveTo>
                  <a:pt x="2399523" y="1428234"/>
                </a:moveTo>
                <a:cubicBezTo>
                  <a:pt x="2324192" y="1539775"/>
                  <a:pt x="2267478" y="1713586"/>
                  <a:pt x="2224982" y="1826201"/>
                </a:cubicBezTo>
                <a:cubicBezTo>
                  <a:pt x="2161246" y="1995817"/>
                  <a:pt x="2120250" y="2168765"/>
                  <a:pt x="2096099" y="2345900"/>
                </a:cubicBezTo>
                <a:cubicBezTo>
                  <a:pt x="2166834" y="2165047"/>
                  <a:pt x="2226331" y="1978598"/>
                  <a:pt x="2283317" y="1796925"/>
                </a:cubicBezTo>
                <a:close/>
                <a:moveTo>
                  <a:pt x="2448558" y="1373435"/>
                </a:moveTo>
                <a:lnTo>
                  <a:pt x="2312521" y="1806140"/>
                </a:lnTo>
                <a:cubicBezTo>
                  <a:pt x="2255817" y="1985569"/>
                  <a:pt x="2197150" y="2169492"/>
                  <a:pt x="2127533" y="2348380"/>
                </a:cubicBezTo>
                <a:cubicBezTo>
                  <a:pt x="2230881" y="2201722"/>
                  <a:pt x="2307261" y="2041905"/>
                  <a:pt x="2358080" y="1866134"/>
                </a:cubicBezTo>
                <a:cubicBezTo>
                  <a:pt x="2378743" y="1795373"/>
                  <a:pt x="2394349" y="1722940"/>
                  <a:pt x="2407436" y="1651070"/>
                </a:cubicBezTo>
                <a:cubicBezTo>
                  <a:pt x="2417458" y="1596892"/>
                  <a:pt x="2466254" y="1384915"/>
                  <a:pt x="2448558" y="1373435"/>
                </a:cubicBezTo>
                <a:close/>
                <a:moveTo>
                  <a:pt x="278707" y="1352270"/>
                </a:moveTo>
                <a:lnTo>
                  <a:pt x="321570" y="1861610"/>
                </a:lnTo>
                <a:cubicBezTo>
                  <a:pt x="336248" y="1725752"/>
                  <a:pt x="317508" y="1584885"/>
                  <a:pt x="294281" y="1440658"/>
                </a:cubicBezTo>
                <a:close/>
                <a:moveTo>
                  <a:pt x="1423821" y="1351958"/>
                </a:moveTo>
                <a:cubicBezTo>
                  <a:pt x="1426859" y="1507722"/>
                  <a:pt x="1587831" y="1796280"/>
                  <a:pt x="1638521" y="1908470"/>
                </a:cubicBezTo>
                <a:cubicBezTo>
                  <a:pt x="1674424" y="1987707"/>
                  <a:pt x="1711105" y="2070587"/>
                  <a:pt x="1754199" y="2149284"/>
                </a:cubicBezTo>
                <a:cubicBezTo>
                  <a:pt x="1797295" y="2227981"/>
                  <a:pt x="1846801" y="2302493"/>
                  <a:pt x="1908359" y="2364988"/>
                </a:cubicBezTo>
                <a:cubicBezTo>
                  <a:pt x="1805946" y="2193096"/>
                  <a:pt x="1725953" y="2007134"/>
                  <a:pt x="1647661" y="1825945"/>
                </a:cubicBezTo>
                <a:cubicBezTo>
                  <a:pt x="1579500" y="1667751"/>
                  <a:pt x="1508533" y="1505355"/>
                  <a:pt x="1423821" y="1351958"/>
                </a:cubicBezTo>
                <a:close/>
                <a:moveTo>
                  <a:pt x="9518298" y="1338235"/>
                </a:moveTo>
                <a:cubicBezTo>
                  <a:pt x="9531977" y="1651120"/>
                  <a:pt x="9677527" y="1999242"/>
                  <a:pt x="9838009" y="2272553"/>
                </a:cubicBezTo>
                <a:cubicBezTo>
                  <a:pt x="9825312" y="2235634"/>
                  <a:pt x="9815180" y="2197225"/>
                  <a:pt x="9805906" y="2159819"/>
                </a:cubicBezTo>
                <a:lnTo>
                  <a:pt x="9801623" y="2142555"/>
                </a:lnTo>
                <a:cubicBezTo>
                  <a:pt x="9756626" y="1964482"/>
                  <a:pt x="9698390" y="1787247"/>
                  <a:pt x="9628671" y="1617375"/>
                </a:cubicBezTo>
                <a:cubicBezTo>
                  <a:pt x="9618364" y="1593060"/>
                  <a:pt x="9608603" y="1568967"/>
                  <a:pt x="9598299" y="1544643"/>
                </a:cubicBezTo>
                <a:cubicBezTo>
                  <a:pt x="9570133" y="1477354"/>
                  <a:pt x="9541339" y="1408510"/>
                  <a:pt x="9518298" y="1338235"/>
                </a:cubicBezTo>
                <a:close/>
                <a:moveTo>
                  <a:pt x="1431890" y="1306475"/>
                </a:moveTo>
                <a:cubicBezTo>
                  <a:pt x="1458339" y="1352187"/>
                  <a:pt x="1483952" y="1399016"/>
                  <a:pt x="1507597" y="1446132"/>
                </a:cubicBezTo>
                <a:cubicBezTo>
                  <a:pt x="1568403" y="1567288"/>
                  <a:pt x="1621917" y="1692101"/>
                  <a:pt x="1674586" y="1813832"/>
                </a:cubicBezTo>
                <a:cubicBezTo>
                  <a:pt x="1719648" y="1918315"/>
                  <a:pt x="1765554" y="2024477"/>
                  <a:pt x="1815950" y="2128564"/>
                </a:cubicBezTo>
                <a:cubicBezTo>
                  <a:pt x="1866346" y="2232648"/>
                  <a:pt x="1921228" y="2334658"/>
                  <a:pt x="1984242" y="2430829"/>
                </a:cubicBezTo>
                <a:cubicBezTo>
                  <a:pt x="1994073" y="2437830"/>
                  <a:pt x="2003908" y="2444836"/>
                  <a:pt x="2014023" y="2450995"/>
                </a:cubicBezTo>
                <a:cubicBezTo>
                  <a:pt x="1956448" y="2239741"/>
                  <a:pt x="1853160" y="2049325"/>
                  <a:pt x="1747337" y="1855264"/>
                </a:cubicBezTo>
                <a:cubicBezTo>
                  <a:pt x="1678102" y="1728504"/>
                  <a:pt x="1608870" y="1601753"/>
                  <a:pt x="1533749" y="1478656"/>
                </a:cubicBezTo>
                <a:cubicBezTo>
                  <a:pt x="1510398" y="1440515"/>
                  <a:pt x="1454048" y="1294657"/>
                  <a:pt x="1431890" y="1306475"/>
                </a:cubicBezTo>
                <a:close/>
                <a:moveTo>
                  <a:pt x="5052692" y="1292994"/>
                </a:moveTo>
                <a:cubicBezTo>
                  <a:pt x="5103155" y="1406739"/>
                  <a:pt x="5153078" y="1520878"/>
                  <a:pt x="5200661" y="1635186"/>
                </a:cubicBezTo>
                <a:cubicBezTo>
                  <a:pt x="5238218" y="1725483"/>
                  <a:pt x="5273610" y="1815047"/>
                  <a:pt x="5297138" y="1906351"/>
                </a:cubicBezTo>
                <a:cubicBezTo>
                  <a:pt x="5281533" y="1683399"/>
                  <a:pt x="5177210" y="1491946"/>
                  <a:pt x="5052692" y="1292994"/>
                </a:cubicBezTo>
                <a:close/>
                <a:moveTo>
                  <a:pt x="9528078" y="1278636"/>
                </a:moveTo>
                <a:cubicBezTo>
                  <a:pt x="9552982" y="1365794"/>
                  <a:pt x="9588937" y="1451189"/>
                  <a:pt x="9623946" y="1534260"/>
                </a:cubicBezTo>
                <a:lnTo>
                  <a:pt x="9654858" y="1607218"/>
                </a:lnTo>
                <a:cubicBezTo>
                  <a:pt x="9724183" y="1774989"/>
                  <a:pt x="9781702" y="1949347"/>
                  <a:pt x="9826304" y="2125320"/>
                </a:cubicBezTo>
                <a:cubicBezTo>
                  <a:pt x="9794296" y="1963695"/>
                  <a:pt x="9753660" y="1804203"/>
                  <a:pt x="9701198" y="1646797"/>
                </a:cubicBezTo>
                <a:cubicBezTo>
                  <a:pt x="9655682" y="1511000"/>
                  <a:pt x="9586050" y="1397178"/>
                  <a:pt x="9528078" y="1278636"/>
                </a:cubicBezTo>
                <a:close/>
                <a:moveTo>
                  <a:pt x="5009948" y="1273619"/>
                </a:moveTo>
                <a:cubicBezTo>
                  <a:pt x="5013363" y="1406203"/>
                  <a:pt x="5078144" y="1538571"/>
                  <a:pt x="5121777" y="1654213"/>
                </a:cubicBezTo>
                <a:cubicBezTo>
                  <a:pt x="5175625" y="1795269"/>
                  <a:pt x="5233597" y="1934093"/>
                  <a:pt x="5293545" y="2072247"/>
                </a:cubicBezTo>
                <a:cubicBezTo>
                  <a:pt x="5293533" y="2069971"/>
                  <a:pt x="5294060" y="2067298"/>
                  <a:pt x="5294042" y="2065019"/>
                </a:cubicBezTo>
                <a:cubicBezTo>
                  <a:pt x="5282123" y="1924099"/>
                  <a:pt x="5230273" y="1786942"/>
                  <a:pt x="5171936" y="1647613"/>
                </a:cubicBezTo>
                <a:cubicBezTo>
                  <a:pt x="5119977" y="1522743"/>
                  <a:pt x="5065315" y="1397539"/>
                  <a:pt x="5009948" y="1273619"/>
                </a:cubicBezTo>
                <a:close/>
                <a:moveTo>
                  <a:pt x="655236" y="1268632"/>
                </a:moveTo>
                <a:cubicBezTo>
                  <a:pt x="717895" y="1408869"/>
                  <a:pt x="771574" y="1550454"/>
                  <a:pt x="839521" y="1685315"/>
                </a:cubicBezTo>
                <a:cubicBezTo>
                  <a:pt x="907470" y="1820177"/>
                  <a:pt x="989683" y="1948318"/>
                  <a:pt x="1109416" y="2061663"/>
                </a:cubicBezTo>
                <a:cubicBezTo>
                  <a:pt x="1177718" y="2126399"/>
                  <a:pt x="1244319" y="2184954"/>
                  <a:pt x="1298300" y="2247742"/>
                </a:cubicBezTo>
                <a:cubicBezTo>
                  <a:pt x="1250168" y="2156040"/>
                  <a:pt x="1187457" y="2071655"/>
                  <a:pt x="1125871" y="1989513"/>
                </a:cubicBezTo>
                <a:cubicBezTo>
                  <a:pt x="1076370" y="1923070"/>
                  <a:pt x="1025189" y="1854667"/>
                  <a:pt x="981574" y="1783157"/>
                </a:cubicBezTo>
                <a:cubicBezTo>
                  <a:pt x="960475" y="1748106"/>
                  <a:pt x="941058" y="1712211"/>
                  <a:pt x="922198" y="1677437"/>
                </a:cubicBezTo>
                <a:cubicBezTo>
                  <a:pt x="905028" y="1646031"/>
                  <a:pt x="887579" y="1614059"/>
                  <a:pt x="869293" y="1583214"/>
                </a:cubicBezTo>
                <a:cubicBezTo>
                  <a:pt x="832994" y="1522086"/>
                  <a:pt x="791368" y="1462924"/>
                  <a:pt x="751431" y="1405731"/>
                </a:cubicBezTo>
                <a:close/>
                <a:moveTo>
                  <a:pt x="6516292" y="1263064"/>
                </a:moveTo>
                <a:cubicBezTo>
                  <a:pt x="6288018" y="1373581"/>
                  <a:pt x="6031500" y="1451909"/>
                  <a:pt x="5736320" y="1501803"/>
                </a:cubicBezTo>
                <a:cubicBezTo>
                  <a:pt x="6001708" y="1565837"/>
                  <a:pt x="6267694" y="1408906"/>
                  <a:pt x="6516292" y="1263064"/>
                </a:cubicBezTo>
                <a:close/>
                <a:moveTo>
                  <a:pt x="291466" y="1250369"/>
                </a:moveTo>
                <a:cubicBezTo>
                  <a:pt x="302228" y="1312380"/>
                  <a:pt x="313548" y="1374109"/>
                  <a:pt x="323180" y="1435283"/>
                </a:cubicBezTo>
                <a:cubicBezTo>
                  <a:pt x="347262" y="1585402"/>
                  <a:pt x="366566" y="1733005"/>
                  <a:pt x="349381" y="1875041"/>
                </a:cubicBezTo>
                <a:cubicBezTo>
                  <a:pt x="398887" y="1761016"/>
                  <a:pt x="404047" y="1643975"/>
                  <a:pt x="374363" y="1506494"/>
                </a:cubicBezTo>
                <a:cubicBezTo>
                  <a:pt x="356845" y="1425406"/>
                  <a:pt x="334841" y="1350786"/>
                  <a:pt x="302168" y="1274495"/>
                </a:cubicBezTo>
                <a:cubicBezTo>
                  <a:pt x="298229" y="1265236"/>
                  <a:pt x="295129" y="1257666"/>
                  <a:pt x="291466" y="1250369"/>
                </a:cubicBezTo>
                <a:close/>
                <a:moveTo>
                  <a:pt x="678222" y="1248670"/>
                </a:moveTo>
                <a:lnTo>
                  <a:pt x="775536" y="1388015"/>
                </a:lnTo>
                <a:cubicBezTo>
                  <a:pt x="815764" y="1445771"/>
                  <a:pt x="857669" y="1505484"/>
                  <a:pt x="894529" y="1567739"/>
                </a:cubicBezTo>
                <a:cubicBezTo>
                  <a:pt x="913103" y="1599148"/>
                  <a:pt x="930546" y="1631115"/>
                  <a:pt x="948000" y="1663088"/>
                </a:cubicBezTo>
                <a:cubicBezTo>
                  <a:pt x="966853" y="1697859"/>
                  <a:pt x="986277" y="1733757"/>
                  <a:pt x="1006812" y="1767683"/>
                </a:cubicBezTo>
                <a:cubicBezTo>
                  <a:pt x="1049303" y="1838347"/>
                  <a:pt x="1100205" y="1906189"/>
                  <a:pt x="1149133" y="1971513"/>
                </a:cubicBezTo>
                <a:cubicBezTo>
                  <a:pt x="1215506" y="2060384"/>
                  <a:pt x="1283561" y="2151216"/>
                  <a:pt x="1333952" y="2251620"/>
                </a:cubicBezTo>
                <a:lnTo>
                  <a:pt x="1337329" y="2258350"/>
                </a:lnTo>
                <a:cubicBezTo>
                  <a:pt x="1352131" y="2023413"/>
                  <a:pt x="1145204" y="1784597"/>
                  <a:pt x="1014726" y="1615556"/>
                </a:cubicBezTo>
                <a:cubicBezTo>
                  <a:pt x="911517" y="1481269"/>
                  <a:pt x="800192" y="1360189"/>
                  <a:pt x="678222" y="1248670"/>
                </a:cubicBezTo>
                <a:close/>
                <a:moveTo>
                  <a:pt x="9441752" y="1245311"/>
                </a:moveTo>
                <a:cubicBezTo>
                  <a:pt x="9367449" y="1271794"/>
                  <a:pt x="9313207" y="1329954"/>
                  <a:pt x="9278979" y="1406236"/>
                </a:cubicBezTo>
                <a:cubicBezTo>
                  <a:pt x="9261017" y="1445630"/>
                  <a:pt x="9242585" y="1502850"/>
                  <a:pt x="9235540" y="1546869"/>
                </a:cubicBezTo>
                <a:cubicBezTo>
                  <a:pt x="9223867" y="1618535"/>
                  <a:pt x="9230001" y="1614698"/>
                  <a:pt x="9264074" y="1557016"/>
                </a:cubicBezTo>
                <a:cubicBezTo>
                  <a:pt x="9325587" y="1454296"/>
                  <a:pt x="9384605" y="1349880"/>
                  <a:pt x="9441752" y="1245311"/>
                </a:cubicBezTo>
                <a:close/>
                <a:moveTo>
                  <a:pt x="6691602" y="1140573"/>
                </a:moveTo>
                <a:cubicBezTo>
                  <a:pt x="6646175" y="1158238"/>
                  <a:pt x="6598950" y="1175684"/>
                  <a:pt x="6571100" y="1183662"/>
                </a:cubicBezTo>
                <a:cubicBezTo>
                  <a:pt x="6462406" y="1213607"/>
                  <a:pt x="6352215" y="1234713"/>
                  <a:pt x="6241687" y="1257600"/>
                </a:cubicBezTo>
                <a:cubicBezTo>
                  <a:pt x="6040746" y="1299467"/>
                  <a:pt x="5893317" y="1420819"/>
                  <a:pt x="5693009" y="1478256"/>
                </a:cubicBezTo>
                <a:cubicBezTo>
                  <a:pt x="6021285" y="1426507"/>
                  <a:pt x="6301876" y="1340642"/>
                  <a:pt x="6548420" y="1214599"/>
                </a:cubicBezTo>
                <a:cubicBezTo>
                  <a:pt x="6567440" y="1204628"/>
                  <a:pt x="6586456" y="1194658"/>
                  <a:pt x="6605473" y="1184686"/>
                </a:cubicBezTo>
                <a:cubicBezTo>
                  <a:pt x="6633823" y="1169483"/>
                  <a:pt x="6662531" y="1154778"/>
                  <a:pt x="6691602" y="1140573"/>
                </a:cubicBezTo>
                <a:close/>
                <a:moveTo>
                  <a:pt x="4002475" y="1037802"/>
                </a:moveTo>
                <a:cubicBezTo>
                  <a:pt x="4001933" y="1038196"/>
                  <a:pt x="4000861" y="1038973"/>
                  <a:pt x="4000324" y="1039362"/>
                </a:cubicBezTo>
                <a:cubicBezTo>
                  <a:pt x="4001046" y="1040360"/>
                  <a:pt x="4002134" y="1041861"/>
                  <a:pt x="4002862" y="1042866"/>
                </a:cubicBezTo>
                <a:cubicBezTo>
                  <a:pt x="4002672" y="1041472"/>
                  <a:pt x="4002487" y="1040086"/>
                  <a:pt x="4002475" y="1037802"/>
                </a:cubicBezTo>
                <a:close/>
                <a:moveTo>
                  <a:pt x="506322" y="1020997"/>
                </a:moveTo>
                <a:cubicBezTo>
                  <a:pt x="513282" y="1018930"/>
                  <a:pt x="522180" y="1021005"/>
                  <a:pt x="533068" y="1029409"/>
                </a:cubicBezTo>
                <a:cubicBezTo>
                  <a:pt x="813777" y="1244537"/>
                  <a:pt x="1037861" y="1510547"/>
                  <a:pt x="1232525" y="1804675"/>
                </a:cubicBezTo>
                <a:cubicBezTo>
                  <a:pt x="1347857" y="1978510"/>
                  <a:pt x="1448039" y="2155739"/>
                  <a:pt x="1388858" y="2368011"/>
                </a:cubicBezTo>
                <a:cubicBezTo>
                  <a:pt x="1387462" y="2372226"/>
                  <a:pt x="1385496" y="2375314"/>
                  <a:pt x="1384098" y="2378125"/>
                </a:cubicBezTo>
                <a:cubicBezTo>
                  <a:pt x="1412260" y="2438425"/>
                  <a:pt x="1428077" y="2506324"/>
                  <a:pt x="1425393" y="2589124"/>
                </a:cubicBezTo>
                <a:cubicBezTo>
                  <a:pt x="1425681" y="2592488"/>
                  <a:pt x="1424559" y="2594453"/>
                  <a:pt x="1424001" y="2597541"/>
                </a:cubicBezTo>
                <a:cubicBezTo>
                  <a:pt x="1672217" y="2669579"/>
                  <a:pt x="1915127" y="2759032"/>
                  <a:pt x="2152729" y="2864487"/>
                </a:cubicBezTo>
                <a:cubicBezTo>
                  <a:pt x="2132903" y="2746636"/>
                  <a:pt x="2106350" y="2629357"/>
                  <a:pt x="2020609" y="2539671"/>
                </a:cubicBezTo>
                <a:cubicBezTo>
                  <a:pt x="2019486" y="2538832"/>
                  <a:pt x="2019482" y="2537426"/>
                  <a:pt x="2018920" y="2536309"/>
                </a:cubicBezTo>
                <a:cubicBezTo>
                  <a:pt x="1612986" y="2284320"/>
                  <a:pt x="1451410" y="1593008"/>
                  <a:pt x="1342441" y="1173017"/>
                </a:cubicBezTo>
                <a:cubicBezTo>
                  <a:pt x="1338482" y="1156742"/>
                  <a:pt x="1345418" y="1103405"/>
                  <a:pt x="1367925" y="1135648"/>
                </a:cubicBezTo>
                <a:cubicBezTo>
                  <a:pt x="1515878" y="1352095"/>
                  <a:pt x="1645605" y="1576999"/>
                  <a:pt x="1771401" y="1806673"/>
                </a:cubicBezTo>
                <a:cubicBezTo>
                  <a:pt x="1841477" y="1935111"/>
                  <a:pt x="1914363" y="2063547"/>
                  <a:pt x="1972385" y="2198735"/>
                </a:cubicBezTo>
                <a:cubicBezTo>
                  <a:pt x="1982518" y="2221738"/>
                  <a:pt x="2018367" y="2353316"/>
                  <a:pt x="2040892" y="2405205"/>
                </a:cubicBezTo>
                <a:cubicBezTo>
                  <a:pt x="2009600" y="2310668"/>
                  <a:pt x="2111587" y="2005996"/>
                  <a:pt x="2131689" y="1936926"/>
                </a:cubicBezTo>
                <a:cubicBezTo>
                  <a:pt x="2203731" y="1690111"/>
                  <a:pt x="2314813" y="1463729"/>
                  <a:pt x="2454820" y="1248808"/>
                </a:cubicBezTo>
                <a:cubicBezTo>
                  <a:pt x="2475264" y="1216788"/>
                  <a:pt x="2493340" y="1290570"/>
                  <a:pt x="2492512" y="1302920"/>
                </a:cubicBezTo>
                <a:cubicBezTo>
                  <a:pt x="2465675" y="1747535"/>
                  <a:pt x="2370053" y="2178216"/>
                  <a:pt x="2081216" y="2527513"/>
                </a:cubicBezTo>
                <a:cubicBezTo>
                  <a:pt x="2081497" y="2528073"/>
                  <a:pt x="2081211" y="2528916"/>
                  <a:pt x="2081211" y="2528916"/>
                </a:cubicBezTo>
                <a:cubicBezTo>
                  <a:pt x="2150699" y="2633778"/>
                  <a:pt x="2178105" y="2756954"/>
                  <a:pt x="2199067" y="2884061"/>
                </a:cubicBezTo>
                <a:cubicBezTo>
                  <a:pt x="2641128" y="3084915"/>
                  <a:pt x="3028660" y="3311628"/>
                  <a:pt x="3192586" y="3411496"/>
                </a:cubicBezTo>
                <a:cubicBezTo>
                  <a:pt x="3356510" y="3511368"/>
                  <a:pt x="3237401" y="3517312"/>
                  <a:pt x="3182620" y="3483279"/>
                </a:cubicBezTo>
                <a:cubicBezTo>
                  <a:pt x="3055506" y="3404310"/>
                  <a:pt x="2789863" y="3259545"/>
                  <a:pt x="2435119" y="3080173"/>
                </a:cubicBezTo>
                <a:lnTo>
                  <a:pt x="2410152" y="3063751"/>
                </a:lnTo>
                <a:lnTo>
                  <a:pt x="2408099" y="3064403"/>
                </a:lnTo>
                <a:lnTo>
                  <a:pt x="2407218" y="3070324"/>
                </a:lnTo>
                <a:cubicBezTo>
                  <a:pt x="2402612" y="3079171"/>
                  <a:pt x="2394080" y="3088906"/>
                  <a:pt x="2380138" y="3099341"/>
                </a:cubicBezTo>
                <a:cubicBezTo>
                  <a:pt x="2194333" y="3283170"/>
                  <a:pt x="1992503" y="3449064"/>
                  <a:pt x="1765923" y="3581043"/>
                </a:cubicBezTo>
                <a:cubicBezTo>
                  <a:pt x="1744896" y="3593696"/>
                  <a:pt x="1723857" y="3603555"/>
                  <a:pt x="1702258" y="3612286"/>
                </a:cubicBezTo>
                <a:cubicBezTo>
                  <a:pt x="1664333" y="3650747"/>
                  <a:pt x="1731601" y="3589836"/>
                  <a:pt x="1538370" y="3811804"/>
                </a:cubicBezTo>
                <a:cubicBezTo>
                  <a:pt x="1473491" y="3921431"/>
                  <a:pt x="1402113" y="4025542"/>
                  <a:pt x="1325720" y="4125411"/>
                </a:cubicBezTo>
                <a:lnTo>
                  <a:pt x="1206279" y="4267200"/>
                </a:lnTo>
                <a:lnTo>
                  <a:pt x="1115040" y="4267200"/>
                </a:lnTo>
                <a:lnTo>
                  <a:pt x="1258195" y="4099624"/>
                </a:lnTo>
                <a:cubicBezTo>
                  <a:pt x="1315987" y="4027073"/>
                  <a:pt x="1371166" y="3952247"/>
                  <a:pt x="1423113" y="3874565"/>
                </a:cubicBezTo>
                <a:lnTo>
                  <a:pt x="1260565" y="4031982"/>
                </a:lnTo>
                <a:cubicBezTo>
                  <a:pt x="1197929" y="4092559"/>
                  <a:pt x="1134310" y="4154329"/>
                  <a:pt x="1073327" y="4218727"/>
                </a:cubicBezTo>
                <a:lnTo>
                  <a:pt x="1032294" y="4267200"/>
                </a:lnTo>
                <a:lnTo>
                  <a:pt x="993830" y="4267200"/>
                </a:lnTo>
                <a:lnTo>
                  <a:pt x="1051860" y="4198693"/>
                </a:lnTo>
                <a:cubicBezTo>
                  <a:pt x="1113440" y="4133732"/>
                  <a:pt x="1177549" y="4071540"/>
                  <a:pt x="1240607" y="4010401"/>
                </a:cubicBezTo>
                <a:lnTo>
                  <a:pt x="1310106" y="3943217"/>
                </a:lnTo>
                <a:cubicBezTo>
                  <a:pt x="1174685" y="4033303"/>
                  <a:pt x="1054913" y="4139624"/>
                  <a:pt x="952103" y="4265972"/>
                </a:cubicBezTo>
                <a:lnTo>
                  <a:pt x="951207" y="4267200"/>
                </a:lnTo>
                <a:lnTo>
                  <a:pt x="862760" y="4267200"/>
                </a:lnTo>
                <a:lnTo>
                  <a:pt x="909145" y="4199225"/>
                </a:lnTo>
                <a:cubicBezTo>
                  <a:pt x="998789" y="4086824"/>
                  <a:pt x="1101084" y="3991246"/>
                  <a:pt x="1214067" y="3908561"/>
                </a:cubicBezTo>
                <a:cubicBezTo>
                  <a:pt x="1023317" y="3973399"/>
                  <a:pt x="824392" y="4020568"/>
                  <a:pt x="640967" y="4105601"/>
                </a:cubicBezTo>
                <a:cubicBezTo>
                  <a:pt x="549674" y="4147907"/>
                  <a:pt x="460581" y="4194508"/>
                  <a:pt x="372807" y="4243651"/>
                </a:cubicBezTo>
                <a:lnTo>
                  <a:pt x="332830" y="4267200"/>
                </a:lnTo>
                <a:lnTo>
                  <a:pt x="168301" y="4267200"/>
                </a:lnTo>
                <a:lnTo>
                  <a:pt x="278002" y="4201399"/>
                </a:lnTo>
                <a:cubicBezTo>
                  <a:pt x="359885" y="4153808"/>
                  <a:pt x="442683" y="4107866"/>
                  <a:pt x="527241" y="4065078"/>
                </a:cubicBezTo>
                <a:cubicBezTo>
                  <a:pt x="838255" y="3908281"/>
                  <a:pt x="1212318" y="3863093"/>
                  <a:pt x="1510397" y="3684705"/>
                </a:cubicBezTo>
                <a:cubicBezTo>
                  <a:pt x="1390337" y="3729510"/>
                  <a:pt x="1267181" y="3766747"/>
                  <a:pt x="1146550" y="3802012"/>
                </a:cubicBezTo>
                <a:cubicBezTo>
                  <a:pt x="997862" y="3845736"/>
                  <a:pt x="843568" y="3890871"/>
                  <a:pt x="698834" y="3952272"/>
                </a:cubicBezTo>
                <a:cubicBezTo>
                  <a:pt x="519814" y="4027898"/>
                  <a:pt x="352828" y="4127506"/>
                  <a:pt x="192528" y="4236299"/>
                </a:cubicBezTo>
                <a:lnTo>
                  <a:pt x="148586" y="4267200"/>
                </a:lnTo>
                <a:lnTo>
                  <a:pt x="98116" y="4267200"/>
                </a:lnTo>
                <a:lnTo>
                  <a:pt x="169669" y="4216852"/>
                </a:lnTo>
                <a:cubicBezTo>
                  <a:pt x="333361" y="4105506"/>
                  <a:pt x="504130" y="4002947"/>
                  <a:pt x="687572" y="3925629"/>
                </a:cubicBezTo>
                <a:cubicBezTo>
                  <a:pt x="833705" y="3864223"/>
                  <a:pt x="989118" y="3818520"/>
                  <a:pt x="1138365" y="3774515"/>
                </a:cubicBezTo>
                <a:cubicBezTo>
                  <a:pt x="1260121" y="3738686"/>
                  <a:pt x="1384681" y="3701451"/>
                  <a:pt x="1505579" y="3655526"/>
                </a:cubicBezTo>
                <a:cubicBezTo>
                  <a:pt x="1442294" y="3658846"/>
                  <a:pt x="1378650" y="3655854"/>
                  <a:pt x="1313114" y="3655216"/>
                </a:cubicBezTo>
                <a:cubicBezTo>
                  <a:pt x="1247578" y="3654578"/>
                  <a:pt x="1180153" y="3656293"/>
                  <a:pt x="1109304" y="3669030"/>
                </a:cubicBezTo>
                <a:cubicBezTo>
                  <a:pt x="794692" y="3725281"/>
                  <a:pt x="516258" y="3901624"/>
                  <a:pt x="258951" y="4111994"/>
                </a:cubicBezTo>
                <a:lnTo>
                  <a:pt x="80807" y="4267200"/>
                </a:lnTo>
                <a:lnTo>
                  <a:pt x="0" y="4267200"/>
                </a:lnTo>
                <a:lnTo>
                  <a:pt x="0" y="4233763"/>
                </a:lnTo>
                <a:lnTo>
                  <a:pt x="36881" y="4200118"/>
                </a:lnTo>
                <a:cubicBezTo>
                  <a:pt x="302143" y="3962792"/>
                  <a:pt x="585478" y="3740226"/>
                  <a:pt x="910534" y="3629753"/>
                </a:cubicBezTo>
                <a:cubicBezTo>
                  <a:pt x="1140280" y="3551663"/>
                  <a:pt x="1356783" y="3624873"/>
                  <a:pt x="1578717" y="3575982"/>
                </a:cubicBezTo>
                <a:cubicBezTo>
                  <a:pt x="1857881" y="3513822"/>
                  <a:pt x="2134207" y="3238918"/>
                  <a:pt x="2338780" y="3033725"/>
                </a:cubicBezTo>
                <a:cubicBezTo>
                  <a:pt x="2165203" y="2949506"/>
                  <a:pt x="1987990" y="2873430"/>
                  <a:pt x="1807991" y="2807184"/>
                </a:cubicBezTo>
                <a:cubicBezTo>
                  <a:pt x="1696192" y="2934214"/>
                  <a:pt x="1567238" y="3035444"/>
                  <a:pt x="1416358" y="3112571"/>
                </a:cubicBezTo>
                <a:cubicBezTo>
                  <a:pt x="1318658" y="3280278"/>
                  <a:pt x="1112986" y="3321000"/>
                  <a:pt x="939066" y="3378798"/>
                </a:cubicBezTo>
                <a:cubicBezTo>
                  <a:pt x="668357" y="3469020"/>
                  <a:pt x="393418" y="3543804"/>
                  <a:pt x="115099" y="3607650"/>
                </a:cubicBezTo>
                <a:cubicBezTo>
                  <a:pt x="80589" y="3615844"/>
                  <a:pt x="67554" y="3533906"/>
                  <a:pt x="97284" y="3520393"/>
                </a:cubicBezTo>
                <a:cubicBezTo>
                  <a:pt x="382521" y="3387774"/>
                  <a:pt x="642160" y="3215335"/>
                  <a:pt x="922050" y="3074867"/>
                </a:cubicBezTo>
                <a:cubicBezTo>
                  <a:pt x="1080787" y="2995199"/>
                  <a:pt x="1233979" y="2960447"/>
                  <a:pt x="1405265" y="3016319"/>
                </a:cubicBezTo>
                <a:cubicBezTo>
                  <a:pt x="1406106" y="3016600"/>
                  <a:pt x="1406671" y="3017724"/>
                  <a:pt x="1407512" y="3018001"/>
                </a:cubicBezTo>
                <a:cubicBezTo>
                  <a:pt x="1526420" y="2954115"/>
                  <a:pt x="1632390" y="2874245"/>
                  <a:pt x="1726266" y="2777274"/>
                </a:cubicBezTo>
                <a:cubicBezTo>
                  <a:pt x="1369635" y="2651515"/>
                  <a:pt x="1000990" y="2561972"/>
                  <a:pt x="625390" y="2514541"/>
                </a:cubicBezTo>
                <a:cubicBezTo>
                  <a:pt x="624559" y="2519877"/>
                  <a:pt x="622878" y="2524928"/>
                  <a:pt x="619799" y="2527180"/>
                </a:cubicBezTo>
                <a:cubicBezTo>
                  <a:pt x="509037" y="2598914"/>
                  <a:pt x="403069" y="2677377"/>
                  <a:pt x="310030" y="2771818"/>
                </a:cubicBezTo>
                <a:cubicBezTo>
                  <a:pt x="266034" y="2817076"/>
                  <a:pt x="224887" y="2891795"/>
                  <a:pt x="173877" y="2937056"/>
                </a:cubicBezTo>
                <a:cubicBezTo>
                  <a:pt x="145840" y="3003792"/>
                  <a:pt x="113686" y="3071134"/>
                  <a:pt x="77889" y="3138440"/>
                </a:cubicBezTo>
                <a:lnTo>
                  <a:pt x="0" y="3271395"/>
                </a:lnTo>
                <a:lnTo>
                  <a:pt x="0" y="3153002"/>
                </a:lnTo>
                <a:lnTo>
                  <a:pt x="2386" y="3149203"/>
                </a:lnTo>
                <a:cubicBezTo>
                  <a:pt x="33821" y="3095439"/>
                  <a:pt x="63030" y="3041490"/>
                  <a:pt x="89753" y="2987702"/>
                </a:cubicBezTo>
                <a:cubicBezTo>
                  <a:pt x="85546" y="2993322"/>
                  <a:pt x="81066" y="2999788"/>
                  <a:pt x="76869" y="3005404"/>
                </a:cubicBezTo>
                <a:cubicBezTo>
                  <a:pt x="63139" y="3024231"/>
                  <a:pt x="48575" y="3042776"/>
                  <a:pt x="32049" y="3065814"/>
                </a:cubicBezTo>
                <a:lnTo>
                  <a:pt x="0" y="3108744"/>
                </a:lnTo>
                <a:lnTo>
                  <a:pt x="0" y="3058059"/>
                </a:lnTo>
                <a:lnTo>
                  <a:pt x="7610" y="3047889"/>
                </a:lnTo>
                <a:cubicBezTo>
                  <a:pt x="24410" y="3025415"/>
                  <a:pt x="38695" y="3006301"/>
                  <a:pt x="52419" y="2987479"/>
                </a:cubicBezTo>
                <a:cubicBezTo>
                  <a:pt x="54382" y="2984385"/>
                  <a:pt x="57184" y="2981579"/>
                  <a:pt x="59142" y="2978488"/>
                </a:cubicBezTo>
                <a:lnTo>
                  <a:pt x="0" y="3015334"/>
                </a:lnTo>
                <a:lnTo>
                  <a:pt x="0" y="2914286"/>
                </a:lnTo>
                <a:lnTo>
                  <a:pt x="36383" y="2901128"/>
                </a:lnTo>
                <a:cubicBezTo>
                  <a:pt x="76283" y="2885228"/>
                  <a:pt x="116303" y="2866415"/>
                  <a:pt x="156329" y="2840533"/>
                </a:cubicBezTo>
                <a:cubicBezTo>
                  <a:pt x="229785" y="2792431"/>
                  <a:pt x="289125" y="2682604"/>
                  <a:pt x="358355" y="2620471"/>
                </a:cubicBezTo>
                <a:cubicBezTo>
                  <a:pt x="406846" y="2577174"/>
                  <a:pt x="457591" y="2538372"/>
                  <a:pt x="510577" y="2501244"/>
                </a:cubicBezTo>
                <a:cubicBezTo>
                  <a:pt x="411488" y="2490937"/>
                  <a:pt x="311929" y="2483543"/>
                  <a:pt x="211967" y="2479171"/>
                </a:cubicBezTo>
                <a:lnTo>
                  <a:pt x="0" y="2476398"/>
                </a:lnTo>
                <a:lnTo>
                  <a:pt x="0" y="2389189"/>
                </a:lnTo>
                <a:lnTo>
                  <a:pt x="103062" y="2389518"/>
                </a:lnTo>
                <a:cubicBezTo>
                  <a:pt x="239716" y="2392822"/>
                  <a:pt x="375712" y="2401808"/>
                  <a:pt x="510734" y="2416201"/>
                </a:cubicBezTo>
                <a:cubicBezTo>
                  <a:pt x="453295" y="2294758"/>
                  <a:pt x="388809" y="2156489"/>
                  <a:pt x="279257" y="2092102"/>
                </a:cubicBezTo>
                <a:cubicBezTo>
                  <a:pt x="214509" y="2054029"/>
                  <a:pt x="140169" y="2030776"/>
                  <a:pt x="65265" y="2006049"/>
                </a:cubicBezTo>
                <a:lnTo>
                  <a:pt x="0" y="1982532"/>
                </a:lnTo>
                <a:lnTo>
                  <a:pt x="0" y="1912789"/>
                </a:lnTo>
                <a:lnTo>
                  <a:pt x="97460" y="1953725"/>
                </a:lnTo>
                <a:cubicBezTo>
                  <a:pt x="140146" y="1968817"/>
                  <a:pt x="181972" y="1973804"/>
                  <a:pt x="221272" y="1980766"/>
                </a:cubicBezTo>
                <a:cubicBezTo>
                  <a:pt x="184478" y="1960612"/>
                  <a:pt x="148800" y="1938494"/>
                  <a:pt x="116765" y="1911033"/>
                </a:cubicBezTo>
                <a:cubicBezTo>
                  <a:pt x="78825" y="1878815"/>
                  <a:pt x="47051" y="1840696"/>
                  <a:pt x="16405" y="1803412"/>
                </a:cubicBezTo>
                <a:lnTo>
                  <a:pt x="0" y="1784777"/>
                </a:lnTo>
                <a:lnTo>
                  <a:pt x="0" y="1740082"/>
                </a:lnTo>
                <a:lnTo>
                  <a:pt x="39394" y="1784856"/>
                </a:lnTo>
                <a:cubicBezTo>
                  <a:pt x="69479" y="1821014"/>
                  <a:pt x="100126" y="1858299"/>
                  <a:pt x="135813" y="1888838"/>
                </a:cubicBezTo>
                <a:cubicBezTo>
                  <a:pt x="168411" y="1916009"/>
                  <a:pt x="204933" y="1938411"/>
                  <a:pt x="242575" y="1958841"/>
                </a:cubicBezTo>
                <a:cubicBezTo>
                  <a:pt x="195379" y="1882642"/>
                  <a:pt x="141547" y="1815083"/>
                  <a:pt x="82197" y="1754826"/>
                </a:cubicBezTo>
                <a:lnTo>
                  <a:pt x="0" y="1679650"/>
                </a:lnTo>
                <a:lnTo>
                  <a:pt x="0" y="1602463"/>
                </a:lnTo>
                <a:lnTo>
                  <a:pt x="84689" y="1677442"/>
                </a:lnTo>
                <a:cubicBezTo>
                  <a:pt x="165950" y="1759826"/>
                  <a:pt x="237786" y="1855565"/>
                  <a:pt x="298437" y="1968019"/>
                </a:cubicBezTo>
                <a:lnTo>
                  <a:pt x="227269" y="1114064"/>
                </a:lnTo>
                <a:cubicBezTo>
                  <a:pt x="226129" y="1099191"/>
                  <a:pt x="230003" y="1062136"/>
                  <a:pt x="248003" y="1089613"/>
                </a:cubicBezTo>
                <a:cubicBezTo>
                  <a:pt x="349844" y="1249160"/>
                  <a:pt x="397556" y="1433768"/>
                  <a:pt x="427020" y="1619803"/>
                </a:cubicBezTo>
                <a:cubicBezTo>
                  <a:pt x="453086" y="1782272"/>
                  <a:pt x="422387" y="1897385"/>
                  <a:pt x="340345" y="2027739"/>
                </a:cubicBezTo>
                <a:cubicBezTo>
                  <a:pt x="347373" y="2033339"/>
                  <a:pt x="354114" y="2038383"/>
                  <a:pt x="360865" y="2044827"/>
                </a:cubicBezTo>
                <a:cubicBezTo>
                  <a:pt x="443500" y="2128340"/>
                  <a:pt x="506078" y="2306190"/>
                  <a:pt x="560414" y="2421457"/>
                </a:cubicBezTo>
                <a:cubicBezTo>
                  <a:pt x="831022" y="2452769"/>
                  <a:pt x="1098019" y="2506255"/>
                  <a:pt x="1359703" y="2578554"/>
                </a:cubicBezTo>
                <a:lnTo>
                  <a:pt x="1359422" y="2577994"/>
                </a:lnTo>
                <a:cubicBezTo>
                  <a:pt x="1370467" y="2269807"/>
                  <a:pt x="976420" y="2084880"/>
                  <a:pt x="828701" y="1839520"/>
                </a:cubicBezTo>
                <a:cubicBezTo>
                  <a:pt x="687172" y="1605098"/>
                  <a:pt x="631475" y="1330413"/>
                  <a:pt x="494427" y="1092333"/>
                </a:cubicBezTo>
                <a:cubicBezTo>
                  <a:pt x="481980" y="1070671"/>
                  <a:pt x="485440" y="1027197"/>
                  <a:pt x="506322" y="1020997"/>
                </a:cubicBezTo>
                <a:close/>
                <a:moveTo>
                  <a:pt x="4570198" y="978081"/>
                </a:moveTo>
                <a:cubicBezTo>
                  <a:pt x="4555714" y="1028259"/>
                  <a:pt x="4540870" y="1077934"/>
                  <a:pt x="4523691" y="1127776"/>
                </a:cubicBezTo>
                <a:lnTo>
                  <a:pt x="4509875" y="1167552"/>
                </a:lnTo>
                <a:cubicBezTo>
                  <a:pt x="4498703" y="1198545"/>
                  <a:pt x="4488074" y="1229138"/>
                  <a:pt x="4478168" y="1260735"/>
                </a:cubicBezTo>
                <a:cubicBezTo>
                  <a:pt x="4437866" y="1392962"/>
                  <a:pt x="4423333" y="1532451"/>
                  <a:pt x="4409309" y="1666996"/>
                </a:cubicBezTo>
                <a:cubicBezTo>
                  <a:pt x="4399387" y="1761934"/>
                  <a:pt x="4389478" y="1859162"/>
                  <a:pt x="4370031" y="1955666"/>
                </a:cubicBezTo>
                <a:cubicBezTo>
                  <a:pt x="4495511" y="1636562"/>
                  <a:pt x="4590903" y="1311031"/>
                  <a:pt x="4570198" y="978081"/>
                </a:cubicBezTo>
                <a:close/>
                <a:moveTo>
                  <a:pt x="12149131" y="959050"/>
                </a:moveTo>
                <a:cubicBezTo>
                  <a:pt x="12135265" y="975072"/>
                  <a:pt x="12121401" y="991089"/>
                  <a:pt x="12105664" y="1006960"/>
                </a:cubicBezTo>
                <a:cubicBezTo>
                  <a:pt x="12040174" y="1071943"/>
                  <a:pt x="11966532" y="1125748"/>
                  <a:pt x="11883102" y="1184424"/>
                </a:cubicBezTo>
                <a:cubicBezTo>
                  <a:pt x="11822339" y="1227583"/>
                  <a:pt x="11746281" y="1281016"/>
                  <a:pt x="11665174" y="1317493"/>
                </a:cubicBezTo>
                <a:cubicBezTo>
                  <a:pt x="11640620" y="1328342"/>
                  <a:pt x="11615753" y="1338416"/>
                  <a:pt x="11590337" y="1348256"/>
                </a:cubicBezTo>
                <a:cubicBezTo>
                  <a:pt x="11556383" y="1361567"/>
                  <a:pt x="11523739" y="1374791"/>
                  <a:pt x="11492588" y="1390573"/>
                </a:cubicBezTo>
                <a:cubicBezTo>
                  <a:pt x="11632969" y="1358579"/>
                  <a:pt x="11770492" y="1298342"/>
                  <a:pt x="11888865" y="1220988"/>
                </a:cubicBezTo>
                <a:cubicBezTo>
                  <a:pt x="11984266" y="1158366"/>
                  <a:pt x="12085135" y="1064584"/>
                  <a:pt x="12149131" y="959050"/>
                </a:cubicBezTo>
                <a:close/>
                <a:moveTo>
                  <a:pt x="4557898" y="900011"/>
                </a:moveTo>
                <a:cubicBezTo>
                  <a:pt x="4330292" y="1199280"/>
                  <a:pt x="4335713" y="1567725"/>
                  <a:pt x="4344840" y="1922038"/>
                </a:cubicBezTo>
                <a:cubicBezTo>
                  <a:pt x="4360210" y="1836882"/>
                  <a:pt x="4369815" y="1750562"/>
                  <a:pt x="4378710" y="1665516"/>
                </a:cubicBezTo>
                <a:cubicBezTo>
                  <a:pt x="4393083" y="1529197"/>
                  <a:pt x="4407432" y="1388309"/>
                  <a:pt x="4448798" y="1253024"/>
                </a:cubicBezTo>
                <a:cubicBezTo>
                  <a:pt x="4458700" y="1221425"/>
                  <a:pt x="4469507" y="1189944"/>
                  <a:pt x="4480315" y="1158454"/>
                </a:cubicBezTo>
                <a:lnTo>
                  <a:pt x="4494133" y="1118676"/>
                </a:lnTo>
                <a:cubicBezTo>
                  <a:pt x="4518925" y="1046526"/>
                  <a:pt x="4539765" y="973431"/>
                  <a:pt x="4557898" y="900011"/>
                </a:cubicBezTo>
                <a:close/>
                <a:moveTo>
                  <a:pt x="5870151" y="898890"/>
                </a:moveTo>
                <a:cubicBezTo>
                  <a:pt x="5866911" y="898948"/>
                  <a:pt x="5864574" y="899121"/>
                  <a:pt x="5861335" y="899177"/>
                </a:cubicBezTo>
                <a:lnTo>
                  <a:pt x="5843702" y="899748"/>
                </a:lnTo>
                <a:cubicBezTo>
                  <a:pt x="5780018" y="902412"/>
                  <a:pt x="5714210" y="911192"/>
                  <a:pt x="5651107" y="920306"/>
                </a:cubicBezTo>
                <a:cubicBezTo>
                  <a:pt x="5588537" y="929031"/>
                  <a:pt x="5523624" y="937920"/>
                  <a:pt x="5459407" y="940975"/>
                </a:cubicBezTo>
                <a:cubicBezTo>
                  <a:pt x="5431523" y="942110"/>
                  <a:pt x="5402918" y="942237"/>
                  <a:pt x="5374846" y="941988"/>
                </a:cubicBezTo>
                <a:cubicBezTo>
                  <a:pt x="5336157" y="941792"/>
                  <a:pt x="5295497" y="942268"/>
                  <a:pt x="5256105" y="945632"/>
                </a:cubicBezTo>
                <a:cubicBezTo>
                  <a:pt x="5206829" y="950064"/>
                  <a:pt x="5155964" y="960232"/>
                  <a:pt x="5107071" y="969720"/>
                </a:cubicBezTo>
                <a:cubicBezTo>
                  <a:pt x="5071129" y="976700"/>
                  <a:pt x="5035177" y="983681"/>
                  <a:pt x="4998681" y="988771"/>
                </a:cubicBezTo>
                <a:cubicBezTo>
                  <a:pt x="5256175" y="1057755"/>
                  <a:pt x="5597864" y="989418"/>
                  <a:pt x="5870151" y="898890"/>
                </a:cubicBezTo>
                <a:close/>
                <a:moveTo>
                  <a:pt x="12190084" y="854709"/>
                </a:moveTo>
                <a:cubicBezTo>
                  <a:pt x="12181324" y="863235"/>
                  <a:pt x="12172252" y="870980"/>
                  <a:pt x="12162947" y="879275"/>
                </a:cubicBezTo>
                <a:cubicBezTo>
                  <a:pt x="12028326" y="998039"/>
                  <a:pt x="11883371" y="1121443"/>
                  <a:pt x="11721478" y="1216434"/>
                </a:cubicBezTo>
                <a:lnTo>
                  <a:pt x="11680712" y="1239730"/>
                </a:lnTo>
                <a:cubicBezTo>
                  <a:pt x="11620220" y="1274640"/>
                  <a:pt x="11558177" y="1310180"/>
                  <a:pt x="11505347" y="1352837"/>
                </a:cubicBezTo>
                <a:cubicBezTo>
                  <a:pt x="11530133" y="1341442"/>
                  <a:pt x="11555544" y="1331600"/>
                  <a:pt x="11580962" y="1321759"/>
                </a:cubicBezTo>
                <a:cubicBezTo>
                  <a:pt x="11605590" y="1312227"/>
                  <a:pt x="11630227" y="1302697"/>
                  <a:pt x="11654234" y="1291618"/>
                </a:cubicBezTo>
                <a:cubicBezTo>
                  <a:pt x="11733018" y="1256083"/>
                  <a:pt x="11807521" y="1203284"/>
                  <a:pt x="11867274" y="1160983"/>
                </a:cubicBezTo>
                <a:cubicBezTo>
                  <a:pt x="11949151" y="1102940"/>
                  <a:pt x="12022324" y="1050225"/>
                  <a:pt x="12086035" y="986418"/>
                </a:cubicBezTo>
                <a:cubicBezTo>
                  <a:pt x="12128278" y="944429"/>
                  <a:pt x="12163191" y="899980"/>
                  <a:pt x="12190084" y="854709"/>
                </a:cubicBezTo>
                <a:close/>
                <a:moveTo>
                  <a:pt x="5504425" y="848067"/>
                </a:moveTo>
                <a:cubicBezTo>
                  <a:pt x="5313518" y="848319"/>
                  <a:pt x="5144450" y="894555"/>
                  <a:pt x="4968849" y="962318"/>
                </a:cubicBezTo>
                <a:cubicBezTo>
                  <a:pt x="5013986" y="957830"/>
                  <a:pt x="5059460" y="949291"/>
                  <a:pt x="5104039" y="940634"/>
                </a:cubicBezTo>
                <a:cubicBezTo>
                  <a:pt x="5153465" y="930752"/>
                  <a:pt x="5205230" y="920703"/>
                  <a:pt x="5256311" y="916490"/>
                </a:cubicBezTo>
                <a:cubicBezTo>
                  <a:pt x="5297138" y="912849"/>
                  <a:pt x="5338158" y="912871"/>
                  <a:pt x="5377381" y="912671"/>
                </a:cubicBezTo>
                <a:cubicBezTo>
                  <a:pt x="5405093" y="912428"/>
                  <a:pt x="5432627" y="913077"/>
                  <a:pt x="5460148" y="911442"/>
                </a:cubicBezTo>
                <a:cubicBezTo>
                  <a:pt x="5522934" y="908669"/>
                  <a:pt x="5586937" y="899666"/>
                  <a:pt x="5648971" y="891331"/>
                </a:cubicBezTo>
                <a:cubicBezTo>
                  <a:pt x="5712974" y="882328"/>
                  <a:pt x="5779324" y="873155"/>
                  <a:pt x="5844807" y="870718"/>
                </a:cubicBezTo>
                <a:lnTo>
                  <a:pt x="5862975" y="869756"/>
                </a:lnTo>
                <a:cubicBezTo>
                  <a:pt x="5882405" y="869405"/>
                  <a:pt x="5902011" y="868171"/>
                  <a:pt x="5920887" y="865929"/>
                </a:cubicBezTo>
                <a:cubicBezTo>
                  <a:pt x="5782825" y="855356"/>
                  <a:pt x="5643867" y="846954"/>
                  <a:pt x="5504425" y="848067"/>
                </a:cubicBezTo>
                <a:close/>
                <a:moveTo>
                  <a:pt x="8924104" y="777000"/>
                </a:moveTo>
                <a:cubicBezTo>
                  <a:pt x="8923664" y="782606"/>
                  <a:pt x="8922673" y="787979"/>
                  <a:pt x="8921999" y="794136"/>
                </a:cubicBezTo>
                <a:cubicBezTo>
                  <a:pt x="8919582" y="810498"/>
                  <a:pt x="8917940" y="826538"/>
                  <a:pt x="8916066" y="843129"/>
                </a:cubicBezTo>
                <a:cubicBezTo>
                  <a:pt x="8910698" y="896870"/>
                  <a:pt x="8909926" y="951907"/>
                  <a:pt x="8909852" y="1005313"/>
                </a:cubicBezTo>
                <a:cubicBezTo>
                  <a:pt x="8907936" y="1206014"/>
                  <a:pt x="8906433" y="1413328"/>
                  <a:pt x="8936982" y="1614896"/>
                </a:cubicBezTo>
                <a:lnTo>
                  <a:pt x="8939706" y="1632791"/>
                </a:lnTo>
                <a:lnTo>
                  <a:pt x="8946691" y="1680170"/>
                </a:lnTo>
                <a:cubicBezTo>
                  <a:pt x="8947341" y="1669501"/>
                  <a:pt x="8947217" y="1659149"/>
                  <a:pt x="8947643" y="1649028"/>
                </a:cubicBezTo>
                <a:cubicBezTo>
                  <a:pt x="8950646" y="1394060"/>
                  <a:pt x="8954155" y="1130296"/>
                  <a:pt x="8931687" y="871628"/>
                </a:cubicBezTo>
                <a:lnTo>
                  <a:pt x="8929804" y="850229"/>
                </a:lnTo>
                <a:cubicBezTo>
                  <a:pt x="8927750" y="826182"/>
                  <a:pt x="8925696" y="802134"/>
                  <a:pt x="8924104" y="777000"/>
                </a:cubicBezTo>
                <a:close/>
                <a:moveTo>
                  <a:pt x="8951219" y="764662"/>
                </a:moveTo>
                <a:cubicBezTo>
                  <a:pt x="8952434" y="792211"/>
                  <a:pt x="8955277" y="820458"/>
                  <a:pt x="8957270" y="847698"/>
                </a:cubicBezTo>
                <a:lnTo>
                  <a:pt x="8959153" y="869097"/>
                </a:lnTo>
                <a:cubicBezTo>
                  <a:pt x="8981354" y="1119277"/>
                  <a:pt x="8978808" y="1373147"/>
                  <a:pt x="8976081" y="1619865"/>
                </a:cubicBezTo>
                <a:cubicBezTo>
                  <a:pt x="9043646" y="1335574"/>
                  <a:pt x="9035127" y="1045475"/>
                  <a:pt x="8951219" y="764662"/>
                </a:cubicBezTo>
                <a:close/>
                <a:moveTo>
                  <a:pt x="8898081" y="630137"/>
                </a:moveTo>
                <a:cubicBezTo>
                  <a:pt x="8735190" y="940376"/>
                  <a:pt x="8800852" y="1302315"/>
                  <a:pt x="8910095" y="1626691"/>
                </a:cubicBezTo>
                <a:lnTo>
                  <a:pt x="8908822" y="1619067"/>
                </a:lnTo>
                <a:cubicBezTo>
                  <a:pt x="8877873" y="1415398"/>
                  <a:pt x="8879292" y="1206762"/>
                  <a:pt x="8881669" y="1004967"/>
                </a:cubicBezTo>
                <a:cubicBezTo>
                  <a:pt x="8881975" y="951016"/>
                  <a:pt x="8882434" y="895204"/>
                  <a:pt x="8888265" y="840369"/>
                </a:cubicBezTo>
                <a:cubicBezTo>
                  <a:pt x="8890137" y="823783"/>
                  <a:pt x="8892011" y="807192"/>
                  <a:pt x="8894429" y="790831"/>
                </a:cubicBezTo>
                <a:cubicBezTo>
                  <a:pt x="8901122" y="737010"/>
                  <a:pt x="8907725" y="681866"/>
                  <a:pt x="8898081" y="630137"/>
                </a:cubicBezTo>
                <a:close/>
                <a:moveTo>
                  <a:pt x="11491396" y="623931"/>
                </a:moveTo>
                <a:cubicBezTo>
                  <a:pt x="11465686" y="637515"/>
                  <a:pt x="11440209" y="650546"/>
                  <a:pt x="11413329" y="662344"/>
                </a:cubicBezTo>
                <a:cubicBezTo>
                  <a:pt x="11268660" y="727282"/>
                  <a:pt x="11113102" y="758642"/>
                  <a:pt x="10966547" y="818916"/>
                </a:cubicBezTo>
                <a:cubicBezTo>
                  <a:pt x="10793574" y="889896"/>
                  <a:pt x="10652020" y="1008307"/>
                  <a:pt x="10498883" y="1111507"/>
                </a:cubicBezTo>
                <a:cubicBezTo>
                  <a:pt x="10559155" y="1098395"/>
                  <a:pt x="10616158" y="1067158"/>
                  <a:pt x="10671292" y="1035777"/>
                </a:cubicBezTo>
                <a:lnTo>
                  <a:pt x="10685894" y="1027151"/>
                </a:lnTo>
                <a:cubicBezTo>
                  <a:pt x="10821548" y="950027"/>
                  <a:pt x="10965272" y="882756"/>
                  <a:pt x="11104337" y="817377"/>
                </a:cubicBezTo>
                <a:cubicBezTo>
                  <a:pt x="11233375" y="757414"/>
                  <a:pt x="11364889" y="694633"/>
                  <a:pt x="11491396" y="623931"/>
                </a:cubicBezTo>
                <a:close/>
                <a:moveTo>
                  <a:pt x="10779304" y="584486"/>
                </a:moveTo>
                <a:cubicBezTo>
                  <a:pt x="10740583" y="648568"/>
                  <a:pt x="10699136" y="711502"/>
                  <a:pt x="10658378" y="772788"/>
                </a:cubicBezTo>
                <a:cubicBezTo>
                  <a:pt x="10594579" y="868744"/>
                  <a:pt x="10529620" y="967431"/>
                  <a:pt x="10475581" y="1070739"/>
                </a:cubicBezTo>
                <a:cubicBezTo>
                  <a:pt x="10578194" y="966751"/>
                  <a:pt x="10672522" y="819977"/>
                  <a:pt x="10735178" y="693281"/>
                </a:cubicBezTo>
                <a:close/>
                <a:moveTo>
                  <a:pt x="10132488" y="518596"/>
                </a:moveTo>
                <a:cubicBezTo>
                  <a:pt x="10047856" y="532980"/>
                  <a:pt x="9963302" y="548687"/>
                  <a:pt x="9879465" y="567273"/>
                </a:cubicBezTo>
                <a:cubicBezTo>
                  <a:pt x="9683016" y="611580"/>
                  <a:pt x="9523495" y="697916"/>
                  <a:pt x="9364243" y="809468"/>
                </a:cubicBezTo>
                <a:cubicBezTo>
                  <a:pt x="9364793" y="809701"/>
                  <a:pt x="9365336" y="809931"/>
                  <a:pt x="9366655" y="809848"/>
                </a:cubicBezTo>
                <a:cubicBezTo>
                  <a:pt x="9558665" y="728900"/>
                  <a:pt x="9742999" y="656935"/>
                  <a:pt x="9914233" y="596159"/>
                </a:cubicBezTo>
                <a:close/>
                <a:moveTo>
                  <a:pt x="10264524" y="501747"/>
                </a:moveTo>
                <a:lnTo>
                  <a:pt x="9922837" y="622979"/>
                </a:lnTo>
                <a:cubicBezTo>
                  <a:pt x="9763806" y="679263"/>
                  <a:pt x="9594234" y="745243"/>
                  <a:pt x="9416908" y="818889"/>
                </a:cubicBezTo>
                <a:cubicBezTo>
                  <a:pt x="9417689" y="818579"/>
                  <a:pt x="9417689" y="818579"/>
                  <a:pt x="9418234" y="818810"/>
                </a:cubicBezTo>
                <a:cubicBezTo>
                  <a:pt x="9717394" y="764555"/>
                  <a:pt x="10002904" y="633058"/>
                  <a:pt x="10264524" y="501747"/>
                </a:cubicBezTo>
                <a:close/>
                <a:moveTo>
                  <a:pt x="10802699" y="488163"/>
                </a:moveTo>
                <a:lnTo>
                  <a:pt x="10618739" y="734118"/>
                </a:lnTo>
                <a:lnTo>
                  <a:pt x="10604580" y="753877"/>
                </a:lnTo>
                <a:cubicBezTo>
                  <a:pt x="10575714" y="793161"/>
                  <a:pt x="10550336" y="828772"/>
                  <a:pt x="10529643" y="867004"/>
                </a:cubicBezTo>
                <a:cubicBezTo>
                  <a:pt x="10501301" y="918746"/>
                  <a:pt x="10479284" y="973805"/>
                  <a:pt x="10462194" y="1035452"/>
                </a:cubicBezTo>
                <a:cubicBezTo>
                  <a:pt x="10514547" y="939156"/>
                  <a:pt x="10575176" y="847655"/>
                  <a:pt x="10635117" y="757788"/>
                </a:cubicBezTo>
                <a:cubicBezTo>
                  <a:pt x="10692800" y="670189"/>
                  <a:pt x="10751735" y="581180"/>
                  <a:pt x="10802699" y="488163"/>
                </a:cubicBezTo>
                <a:close/>
                <a:moveTo>
                  <a:pt x="10359107" y="485136"/>
                </a:moveTo>
                <a:cubicBezTo>
                  <a:pt x="10100692" y="616512"/>
                  <a:pt x="9815681" y="755947"/>
                  <a:pt x="9515108" y="825701"/>
                </a:cubicBezTo>
                <a:cubicBezTo>
                  <a:pt x="9825509" y="831572"/>
                  <a:pt x="10104184" y="667562"/>
                  <a:pt x="10359107" y="485136"/>
                </a:cubicBezTo>
                <a:close/>
                <a:moveTo>
                  <a:pt x="11886089" y="483936"/>
                </a:moveTo>
                <a:cubicBezTo>
                  <a:pt x="11800033" y="547295"/>
                  <a:pt x="11710455" y="605296"/>
                  <a:pt x="11622890" y="661575"/>
                </a:cubicBezTo>
                <a:cubicBezTo>
                  <a:pt x="11437051" y="781189"/>
                  <a:pt x="11244843" y="905190"/>
                  <a:pt x="11038640" y="996875"/>
                </a:cubicBezTo>
                <a:cubicBezTo>
                  <a:pt x="10885656" y="1064725"/>
                  <a:pt x="10725662" y="1114166"/>
                  <a:pt x="10561310" y="1145020"/>
                </a:cubicBezTo>
                <a:cubicBezTo>
                  <a:pt x="10596460" y="1154752"/>
                  <a:pt x="10632933" y="1164394"/>
                  <a:pt x="10675127" y="1163586"/>
                </a:cubicBezTo>
                <a:cubicBezTo>
                  <a:pt x="10827145" y="1160350"/>
                  <a:pt x="10989398" y="1058435"/>
                  <a:pt x="11120351" y="990907"/>
                </a:cubicBezTo>
                <a:cubicBezTo>
                  <a:pt x="11302032" y="897860"/>
                  <a:pt x="11481110" y="797268"/>
                  <a:pt x="11648506" y="680145"/>
                </a:cubicBezTo>
                <a:cubicBezTo>
                  <a:pt x="11691733" y="649515"/>
                  <a:pt x="11821224" y="550475"/>
                  <a:pt x="11886089" y="483936"/>
                </a:cubicBezTo>
                <a:close/>
                <a:moveTo>
                  <a:pt x="3607114" y="467441"/>
                </a:moveTo>
                <a:cubicBezTo>
                  <a:pt x="3528124" y="599478"/>
                  <a:pt x="3410482" y="705343"/>
                  <a:pt x="3296242" y="807991"/>
                </a:cubicBezTo>
                <a:cubicBezTo>
                  <a:pt x="3255418" y="844446"/>
                  <a:pt x="3213877" y="882186"/>
                  <a:pt x="3174674" y="919759"/>
                </a:cubicBezTo>
                <a:cubicBezTo>
                  <a:pt x="3129209" y="963390"/>
                  <a:pt x="3085915" y="1010032"/>
                  <a:pt x="3042978" y="1054894"/>
                </a:cubicBezTo>
                <a:lnTo>
                  <a:pt x="2968914" y="1133756"/>
                </a:lnTo>
                <a:cubicBezTo>
                  <a:pt x="3001355" y="1109480"/>
                  <a:pt x="3045966" y="1074853"/>
                  <a:pt x="3103823" y="1026814"/>
                </a:cubicBezTo>
                <a:cubicBezTo>
                  <a:pt x="3260201" y="897449"/>
                  <a:pt x="3521192" y="681569"/>
                  <a:pt x="3607114" y="467441"/>
                </a:cubicBezTo>
                <a:close/>
                <a:moveTo>
                  <a:pt x="10784544" y="465669"/>
                </a:moveTo>
                <a:cubicBezTo>
                  <a:pt x="10662409" y="521478"/>
                  <a:pt x="10422179" y="894258"/>
                  <a:pt x="10426419" y="1062158"/>
                </a:cubicBezTo>
                <a:cubicBezTo>
                  <a:pt x="10438657" y="1011968"/>
                  <a:pt x="10453241" y="965354"/>
                  <a:pt x="10471732" y="921679"/>
                </a:cubicBezTo>
                <a:cubicBezTo>
                  <a:pt x="10481672" y="898200"/>
                  <a:pt x="10492705" y="875187"/>
                  <a:pt x="10504824" y="852631"/>
                </a:cubicBezTo>
                <a:cubicBezTo>
                  <a:pt x="10526215" y="812759"/>
                  <a:pt x="10552604" y="776291"/>
                  <a:pt x="10582237" y="736692"/>
                </a:cubicBezTo>
                <a:lnTo>
                  <a:pt x="10596401" y="716935"/>
                </a:lnTo>
                <a:cubicBezTo>
                  <a:pt x="10661482" y="628604"/>
                  <a:pt x="10720448" y="548625"/>
                  <a:pt x="10784544" y="465669"/>
                </a:cubicBezTo>
                <a:close/>
                <a:moveTo>
                  <a:pt x="11916494" y="422768"/>
                </a:moveTo>
                <a:cubicBezTo>
                  <a:pt x="11840345" y="436884"/>
                  <a:pt x="11770712" y="482734"/>
                  <a:pt x="11703185" y="528178"/>
                </a:cubicBezTo>
                <a:lnTo>
                  <a:pt x="11680755" y="543149"/>
                </a:lnTo>
                <a:cubicBezTo>
                  <a:pt x="11503085" y="661715"/>
                  <a:pt x="11307002" y="753816"/>
                  <a:pt x="11116818" y="842623"/>
                </a:cubicBezTo>
                <a:cubicBezTo>
                  <a:pt x="10977992" y="907459"/>
                  <a:pt x="10835051" y="974411"/>
                  <a:pt x="10700164" y="1051220"/>
                </a:cubicBezTo>
                <a:lnTo>
                  <a:pt x="10685570" y="1059849"/>
                </a:lnTo>
                <a:cubicBezTo>
                  <a:pt x="10652486" y="1078679"/>
                  <a:pt x="10619176" y="1098052"/>
                  <a:pt x="10584288" y="1113543"/>
                </a:cubicBezTo>
                <a:cubicBezTo>
                  <a:pt x="10736655" y="1082118"/>
                  <a:pt x="10884823" y="1034762"/>
                  <a:pt x="11026698" y="971858"/>
                </a:cubicBezTo>
                <a:cubicBezTo>
                  <a:pt x="11231114" y="881353"/>
                  <a:pt x="11422542" y="757667"/>
                  <a:pt x="11607604" y="638368"/>
                </a:cubicBezTo>
                <a:cubicBezTo>
                  <a:pt x="11712249" y="570645"/>
                  <a:pt x="11819449" y="501435"/>
                  <a:pt x="11919452" y="423380"/>
                </a:cubicBezTo>
                <a:cubicBezTo>
                  <a:pt x="11918363" y="422918"/>
                  <a:pt x="11917811" y="422686"/>
                  <a:pt x="11916494" y="422768"/>
                </a:cubicBezTo>
                <a:close/>
                <a:moveTo>
                  <a:pt x="8148168" y="416949"/>
                </a:moveTo>
                <a:cubicBezTo>
                  <a:pt x="8041447" y="489578"/>
                  <a:pt x="7951585" y="589312"/>
                  <a:pt x="7862052" y="694330"/>
                </a:cubicBezTo>
                <a:lnTo>
                  <a:pt x="7808002" y="759654"/>
                </a:lnTo>
                <a:close/>
                <a:moveTo>
                  <a:pt x="8295299" y="416143"/>
                </a:moveTo>
                <a:cubicBezTo>
                  <a:pt x="8303328" y="454953"/>
                  <a:pt x="8309263" y="494162"/>
                  <a:pt x="8309124" y="534021"/>
                </a:cubicBezTo>
                <a:cubicBezTo>
                  <a:pt x="8309177" y="581042"/>
                  <a:pt x="8301211" y="627240"/>
                  <a:pt x="8293154" y="672115"/>
                </a:cubicBezTo>
                <a:cubicBezTo>
                  <a:pt x="8287455" y="703824"/>
                  <a:pt x="8281839" y="736857"/>
                  <a:pt x="8279099" y="769176"/>
                </a:cubicBezTo>
                <a:cubicBezTo>
                  <a:pt x="8271208" y="866910"/>
                  <a:pt x="8290164" y="965070"/>
                  <a:pt x="8309186" y="1060039"/>
                </a:cubicBezTo>
                <a:cubicBezTo>
                  <a:pt x="8338258" y="1208834"/>
                  <a:pt x="8368983" y="1362838"/>
                  <a:pt x="8410512" y="1511108"/>
                </a:cubicBezTo>
                <a:cubicBezTo>
                  <a:pt x="8445511" y="1186645"/>
                  <a:pt x="8463496" y="815698"/>
                  <a:pt x="8351657" y="521768"/>
                </a:cubicBezTo>
                <a:cubicBezTo>
                  <a:pt x="8336376" y="481820"/>
                  <a:pt x="8314355" y="448679"/>
                  <a:pt x="8295299" y="416143"/>
                </a:cubicBezTo>
                <a:close/>
                <a:moveTo>
                  <a:pt x="8266483" y="414244"/>
                </a:moveTo>
                <a:cubicBezTo>
                  <a:pt x="8162811" y="736679"/>
                  <a:pt x="8223592" y="1050836"/>
                  <a:pt x="8343425" y="1357811"/>
                </a:cubicBezTo>
                <a:cubicBezTo>
                  <a:pt x="8320496" y="1259904"/>
                  <a:pt x="8300994" y="1161513"/>
                  <a:pt x="8282114" y="1064671"/>
                </a:cubicBezTo>
                <a:cubicBezTo>
                  <a:pt x="8263238" y="967838"/>
                  <a:pt x="8243336" y="867346"/>
                  <a:pt x="8251298" y="766414"/>
                </a:cubicBezTo>
                <a:cubicBezTo>
                  <a:pt x="8253954" y="732777"/>
                  <a:pt x="8259797" y="699198"/>
                  <a:pt x="8265729" y="666939"/>
                </a:cubicBezTo>
                <a:cubicBezTo>
                  <a:pt x="8273319" y="623158"/>
                  <a:pt x="8281376" y="578281"/>
                  <a:pt x="8281494" y="533909"/>
                </a:cubicBezTo>
                <a:cubicBezTo>
                  <a:pt x="8281080" y="493822"/>
                  <a:pt x="8274834" y="453832"/>
                  <a:pt x="8266483" y="414244"/>
                </a:cubicBezTo>
                <a:close/>
                <a:moveTo>
                  <a:pt x="8140802" y="388720"/>
                </a:moveTo>
                <a:cubicBezTo>
                  <a:pt x="8028462" y="422924"/>
                  <a:pt x="7941106" y="490876"/>
                  <a:pt x="7860379" y="596411"/>
                </a:cubicBezTo>
                <a:cubicBezTo>
                  <a:pt x="7812773" y="658663"/>
                  <a:pt x="7772566" y="720182"/>
                  <a:pt x="7737688" y="790400"/>
                </a:cubicBezTo>
                <a:cubicBezTo>
                  <a:pt x="7733439" y="798902"/>
                  <a:pt x="7729892" y="805767"/>
                  <a:pt x="7726885" y="812869"/>
                </a:cubicBezTo>
                <a:cubicBezTo>
                  <a:pt x="7764906" y="767160"/>
                  <a:pt x="7802380" y="721219"/>
                  <a:pt x="7840490" y="676832"/>
                </a:cubicBezTo>
                <a:cubicBezTo>
                  <a:pt x="7933738" y="567590"/>
                  <a:pt x="8028101" y="463327"/>
                  <a:pt x="8140802" y="388720"/>
                </a:cubicBezTo>
                <a:close/>
                <a:moveTo>
                  <a:pt x="3744487" y="383136"/>
                </a:moveTo>
                <a:cubicBezTo>
                  <a:pt x="3789590" y="603780"/>
                  <a:pt x="3850997" y="811848"/>
                  <a:pt x="3970213" y="995559"/>
                </a:cubicBezTo>
                <a:cubicBezTo>
                  <a:pt x="3927384" y="796159"/>
                  <a:pt x="3865366" y="574806"/>
                  <a:pt x="3744487" y="383136"/>
                </a:cubicBezTo>
                <a:close/>
                <a:moveTo>
                  <a:pt x="3624562" y="367041"/>
                </a:moveTo>
                <a:cubicBezTo>
                  <a:pt x="3578160" y="403736"/>
                  <a:pt x="3532667" y="442805"/>
                  <a:pt x="3489712" y="485386"/>
                </a:cubicBezTo>
                <a:cubicBezTo>
                  <a:pt x="3380716" y="591858"/>
                  <a:pt x="3284219" y="714458"/>
                  <a:pt x="3182994" y="828265"/>
                </a:cubicBezTo>
                <a:cubicBezTo>
                  <a:pt x="3100902" y="919812"/>
                  <a:pt x="2899469" y="1135252"/>
                  <a:pt x="2892114" y="1172635"/>
                </a:cubicBezTo>
                <a:lnTo>
                  <a:pt x="3021459" y="1035385"/>
                </a:lnTo>
                <a:cubicBezTo>
                  <a:pt x="3064036" y="990026"/>
                  <a:pt x="3108229" y="943501"/>
                  <a:pt x="3153873" y="898971"/>
                </a:cubicBezTo>
                <a:cubicBezTo>
                  <a:pt x="3193783" y="860125"/>
                  <a:pt x="3235680" y="822883"/>
                  <a:pt x="3276511" y="786423"/>
                </a:cubicBezTo>
                <a:cubicBezTo>
                  <a:pt x="3390214" y="684175"/>
                  <a:pt x="3507852" y="578306"/>
                  <a:pt x="3584154" y="448218"/>
                </a:cubicBezTo>
                <a:cubicBezTo>
                  <a:pt x="3599491" y="421848"/>
                  <a:pt x="3612660" y="394752"/>
                  <a:pt x="3624562" y="367041"/>
                </a:cubicBezTo>
                <a:close/>
                <a:moveTo>
                  <a:pt x="3766672" y="359429"/>
                </a:moveTo>
                <a:cubicBezTo>
                  <a:pt x="3888797" y="549425"/>
                  <a:pt x="3952247" y="768223"/>
                  <a:pt x="3996338" y="968237"/>
                </a:cubicBezTo>
                <a:cubicBezTo>
                  <a:pt x="3973140" y="739339"/>
                  <a:pt x="3922473" y="455576"/>
                  <a:pt x="3766672" y="359429"/>
                </a:cubicBezTo>
                <a:close/>
                <a:moveTo>
                  <a:pt x="5805386" y="239240"/>
                </a:moveTo>
                <a:cubicBezTo>
                  <a:pt x="5783116" y="246988"/>
                  <a:pt x="5760847" y="254734"/>
                  <a:pt x="5736947" y="261367"/>
                </a:cubicBezTo>
                <a:cubicBezTo>
                  <a:pt x="5638133" y="287976"/>
                  <a:pt x="5538513" y="299897"/>
                  <a:pt x="5427012" y="311272"/>
                </a:cubicBezTo>
                <a:cubicBezTo>
                  <a:pt x="5345554" y="319953"/>
                  <a:pt x="5243942" y="330268"/>
                  <a:pt x="5147818" y="322112"/>
                </a:cubicBezTo>
                <a:cubicBezTo>
                  <a:pt x="5118835" y="319462"/>
                  <a:pt x="5090027" y="315925"/>
                  <a:pt x="5060854" y="311882"/>
                </a:cubicBezTo>
                <a:cubicBezTo>
                  <a:pt x="5021780" y="306636"/>
                  <a:pt x="4983964" y="301993"/>
                  <a:pt x="4945989" y="300516"/>
                </a:cubicBezTo>
                <a:cubicBezTo>
                  <a:pt x="5093776" y="343728"/>
                  <a:pt x="5255799" y="359063"/>
                  <a:pt x="5410479" y="348434"/>
                </a:cubicBezTo>
                <a:cubicBezTo>
                  <a:pt x="5535307" y="339607"/>
                  <a:pt x="5683741" y="304513"/>
                  <a:pt x="5805386" y="239240"/>
                </a:cubicBezTo>
                <a:close/>
                <a:moveTo>
                  <a:pt x="5905192" y="163079"/>
                </a:moveTo>
                <a:cubicBezTo>
                  <a:pt x="5892074" y="166484"/>
                  <a:pt x="5879136" y="168997"/>
                  <a:pt x="5865655" y="171901"/>
                </a:cubicBezTo>
                <a:cubicBezTo>
                  <a:pt x="5671371" y="212758"/>
                  <a:pt x="5464843" y="252569"/>
                  <a:pt x="5259740" y="257013"/>
                </a:cubicBezTo>
                <a:cubicBezTo>
                  <a:pt x="5242649" y="257191"/>
                  <a:pt x="5225558" y="257369"/>
                  <a:pt x="5208466" y="257550"/>
                </a:cubicBezTo>
                <a:cubicBezTo>
                  <a:pt x="5132177" y="258666"/>
                  <a:pt x="5054091" y="259560"/>
                  <a:pt x="4980204" y="271903"/>
                </a:cubicBezTo>
                <a:cubicBezTo>
                  <a:pt x="5009725" y="274165"/>
                  <a:pt x="5038894" y="278201"/>
                  <a:pt x="5068068" y="282244"/>
                </a:cubicBezTo>
                <a:cubicBezTo>
                  <a:pt x="5096338" y="286164"/>
                  <a:pt x="5124608" y="290090"/>
                  <a:pt x="5153231" y="292240"/>
                </a:cubicBezTo>
                <a:cubicBezTo>
                  <a:pt x="5246661" y="300067"/>
                  <a:pt x="5346469" y="289533"/>
                  <a:pt x="5426491" y="281128"/>
                </a:cubicBezTo>
                <a:cubicBezTo>
                  <a:pt x="5536189" y="269536"/>
                  <a:pt x="5634727" y="258390"/>
                  <a:pt x="5731212" y="231951"/>
                </a:cubicBezTo>
                <a:cubicBezTo>
                  <a:pt x="5794995" y="214721"/>
                  <a:pt x="5853525" y="191373"/>
                  <a:pt x="5905192" y="163079"/>
                </a:cubicBezTo>
                <a:close/>
                <a:moveTo>
                  <a:pt x="5944437" y="113829"/>
                </a:moveTo>
                <a:cubicBezTo>
                  <a:pt x="5917256" y="119186"/>
                  <a:pt x="5863594" y="140199"/>
                  <a:pt x="5825032" y="146405"/>
                </a:cubicBezTo>
                <a:cubicBezTo>
                  <a:pt x="5539893" y="189777"/>
                  <a:pt x="5237140" y="170377"/>
                  <a:pt x="4955599" y="247008"/>
                </a:cubicBezTo>
                <a:cubicBezTo>
                  <a:pt x="5038637" y="230314"/>
                  <a:pt x="5125543" y="229138"/>
                  <a:pt x="5210104" y="228123"/>
                </a:cubicBezTo>
                <a:cubicBezTo>
                  <a:pt x="5227195" y="227945"/>
                  <a:pt x="5244285" y="227765"/>
                  <a:pt x="5261015" y="227087"/>
                </a:cubicBezTo>
                <a:cubicBezTo>
                  <a:pt x="5463242" y="223204"/>
                  <a:pt x="5667966" y="183171"/>
                  <a:pt x="5861181" y="143093"/>
                </a:cubicBezTo>
                <a:cubicBezTo>
                  <a:pt x="5895331" y="135893"/>
                  <a:pt x="5928215" y="128080"/>
                  <a:pt x="5961252" y="114820"/>
                </a:cubicBezTo>
                <a:cubicBezTo>
                  <a:pt x="5959615" y="111998"/>
                  <a:pt x="5953497" y="112044"/>
                  <a:pt x="5944437" y="113829"/>
                </a:cubicBezTo>
                <a:close/>
                <a:moveTo>
                  <a:pt x="9095810" y="0"/>
                </a:moveTo>
                <a:lnTo>
                  <a:pt x="9215999" y="0"/>
                </a:lnTo>
                <a:lnTo>
                  <a:pt x="9250991" y="17650"/>
                </a:lnTo>
                <a:cubicBezTo>
                  <a:pt x="9345825" y="54329"/>
                  <a:pt x="9448424" y="64330"/>
                  <a:pt x="9551793" y="69947"/>
                </a:cubicBezTo>
                <a:cubicBezTo>
                  <a:pt x="9773323" y="81971"/>
                  <a:pt x="9993517" y="56091"/>
                  <a:pt x="10211701" y="15192"/>
                </a:cubicBezTo>
                <a:cubicBezTo>
                  <a:pt x="10030564" y="37013"/>
                  <a:pt x="9847820" y="45912"/>
                  <a:pt x="9665014" y="41266"/>
                </a:cubicBezTo>
                <a:cubicBezTo>
                  <a:pt x="9560295" y="38460"/>
                  <a:pt x="9467175" y="31066"/>
                  <a:pt x="9382567" y="18583"/>
                </a:cubicBezTo>
                <a:lnTo>
                  <a:pt x="9283159" y="0"/>
                </a:lnTo>
                <a:lnTo>
                  <a:pt x="9469266" y="0"/>
                </a:lnTo>
                <a:lnTo>
                  <a:pt x="9504117" y="4274"/>
                </a:lnTo>
                <a:cubicBezTo>
                  <a:pt x="9555272" y="8689"/>
                  <a:pt x="9609472" y="11637"/>
                  <a:pt x="9667223" y="13232"/>
                </a:cubicBezTo>
                <a:cubicBezTo>
                  <a:pt x="9740740" y="15225"/>
                  <a:pt x="9814266" y="15008"/>
                  <a:pt x="9887703" y="12601"/>
                </a:cubicBezTo>
                <a:lnTo>
                  <a:pt x="10088930" y="0"/>
                </a:lnTo>
                <a:lnTo>
                  <a:pt x="10544171" y="0"/>
                </a:lnTo>
                <a:lnTo>
                  <a:pt x="10392396" y="36772"/>
                </a:lnTo>
                <a:cubicBezTo>
                  <a:pt x="10070832" y="110795"/>
                  <a:pt x="9739873" y="167441"/>
                  <a:pt x="9413803" y="131277"/>
                </a:cubicBezTo>
                <a:cubicBezTo>
                  <a:pt x="9315472" y="120226"/>
                  <a:pt x="9243539" y="84460"/>
                  <a:pt x="9174626" y="44983"/>
                </a:cubicBezTo>
                <a:close/>
                <a:moveTo>
                  <a:pt x="8474998" y="0"/>
                </a:moveTo>
                <a:lnTo>
                  <a:pt x="8573502" y="0"/>
                </a:lnTo>
                <a:lnTo>
                  <a:pt x="8659539" y="117664"/>
                </a:lnTo>
                <a:cubicBezTo>
                  <a:pt x="8833725" y="341427"/>
                  <a:pt x="9029703" y="551148"/>
                  <a:pt x="9248507" y="743734"/>
                </a:cubicBezTo>
                <a:cubicBezTo>
                  <a:pt x="9268744" y="761313"/>
                  <a:pt x="9289217" y="778348"/>
                  <a:pt x="9309457" y="795932"/>
                </a:cubicBezTo>
                <a:cubicBezTo>
                  <a:pt x="9458210" y="686371"/>
                  <a:pt x="9607233" y="585288"/>
                  <a:pt x="9785496" y="530713"/>
                </a:cubicBezTo>
                <a:cubicBezTo>
                  <a:pt x="10009630" y="462073"/>
                  <a:pt x="10250992" y="434854"/>
                  <a:pt x="10482828" y="399738"/>
                </a:cubicBezTo>
                <a:cubicBezTo>
                  <a:pt x="10519933" y="394202"/>
                  <a:pt x="10478550" y="453937"/>
                  <a:pt x="10468382" y="461219"/>
                </a:cubicBezTo>
                <a:cubicBezTo>
                  <a:pt x="10161572" y="688641"/>
                  <a:pt x="9818370" y="924476"/>
                  <a:pt x="9430790" y="895589"/>
                </a:cubicBezTo>
                <a:cubicBezTo>
                  <a:pt x="9617112" y="1044003"/>
                  <a:pt x="9813963" y="1178199"/>
                  <a:pt x="10019780" y="1298815"/>
                </a:cubicBezTo>
                <a:cubicBezTo>
                  <a:pt x="10142151" y="1263712"/>
                  <a:pt x="10256792" y="1186061"/>
                  <a:pt x="10372218" y="1146081"/>
                </a:cubicBezTo>
                <a:cubicBezTo>
                  <a:pt x="10279439" y="901425"/>
                  <a:pt x="10751513" y="443317"/>
                  <a:pt x="10896429" y="310883"/>
                </a:cubicBezTo>
                <a:cubicBezTo>
                  <a:pt x="10907980" y="300321"/>
                  <a:pt x="10927341" y="295643"/>
                  <a:pt x="10919735" y="318176"/>
                </a:cubicBezTo>
                <a:cubicBezTo>
                  <a:pt x="10845552" y="531416"/>
                  <a:pt x="10769057" y="750112"/>
                  <a:pt x="10637064" y="935661"/>
                </a:cubicBezTo>
                <a:cubicBezTo>
                  <a:pt x="10618262" y="961821"/>
                  <a:pt x="10471373" y="1105010"/>
                  <a:pt x="10516995" y="1070245"/>
                </a:cubicBezTo>
                <a:cubicBezTo>
                  <a:pt x="10630585" y="984423"/>
                  <a:pt x="10740230" y="886628"/>
                  <a:pt x="10868835" y="815534"/>
                </a:cubicBezTo>
                <a:cubicBezTo>
                  <a:pt x="11133493" y="669415"/>
                  <a:pt x="11435682" y="612577"/>
                  <a:pt x="11704547" y="465665"/>
                </a:cubicBezTo>
                <a:cubicBezTo>
                  <a:pt x="11748194" y="441649"/>
                  <a:pt x="11962368" y="287033"/>
                  <a:pt x="12033562" y="350012"/>
                </a:cubicBezTo>
                <a:cubicBezTo>
                  <a:pt x="12042008" y="357446"/>
                  <a:pt x="12029170" y="377121"/>
                  <a:pt x="12025537" y="382666"/>
                </a:cubicBezTo>
                <a:cubicBezTo>
                  <a:pt x="11835636" y="694348"/>
                  <a:pt x="11402055" y="895784"/>
                  <a:pt x="11088649" y="1056676"/>
                </a:cubicBezTo>
                <a:cubicBezTo>
                  <a:pt x="10916755" y="1144851"/>
                  <a:pt x="10757473" y="1230645"/>
                  <a:pt x="10561600" y="1229477"/>
                </a:cubicBezTo>
                <a:cubicBezTo>
                  <a:pt x="10456897" y="1228927"/>
                  <a:pt x="10388434" y="1221837"/>
                  <a:pt x="10280797" y="1263181"/>
                </a:cubicBezTo>
                <a:cubicBezTo>
                  <a:pt x="10214114" y="1288380"/>
                  <a:pt x="10149765" y="1312641"/>
                  <a:pt x="10083376" y="1334114"/>
                </a:cubicBezTo>
                <a:cubicBezTo>
                  <a:pt x="10323674" y="1470609"/>
                  <a:pt x="10574467" y="1588379"/>
                  <a:pt x="10832582" y="1687356"/>
                </a:cubicBezTo>
                <a:cubicBezTo>
                  <a:pt x="10835145" y="1685866"/>
                  <a:pt x="10837160" y="1684144"/>
                  <a:pt x="10839263" y="1683743"/>
                </a:cubicBezTo>
                <a:cubicBezTo>
                  <a:pt x="11026680" y="1639479"/>
                  <a:pt x="11198523" y="1559010"/>
                  <a:pt x="11350910" y="1443899"/>
                </a:cubicBezTo>
                <a:cubicBezTo>
                  <a:pt x="11353302" y="1439761"/>
                  <a:pt x="11356166" y="1434532"/>
                  <a:pt x="11360346" y="1429225"/>
                </a:cubicBezTo>
                <a:cubicBezTo>
                  <a:pt x="11568454" y="1154547"/>
                  <a:pt x="11893126" y="995756"/>
                  <a:pt x="12167580" y="789523"/>
                </a:cubicBezTo>
                <a:lnTo>
                  <a:pt x="12192000" y="769876"/>
                </a:lnTo>
                <a:lnTo>
                  <a:pt x="12192000" y="802845"/>
                </a:lnTo>
                <a:lnTo>
                  <a:pt x="12173558" y="821317"/>
                </a:lnTo>
                <a:cubicBezTo>
                  <a:pt x="12156328" y="839775"/>
                  <a:pt x="12135859" y="862655"/>
                  <a:pt x="12117398" y="877374"/>
                </a:cubicBezTo>
                <a:cubicBezTo>
                  <a:pt x="11911342" y="1038644"/>
                  <a:pt x="11659100" y="1158472"/>
                  <a:pt x="11472926" y="1344259"/>
                </a:cubicBezTo>
                <a:cubicBezTo>
                  <a:pt x="11530856" y="1294104"/>
                  <a:pt x="11599815" y="1254410"/>
                  <a:pt x="11666978" y="1215889"/>
                </a:cubicBezTo>
                <a:cubicBezTo>
                  <a:pt x="11680568" y="1208123"/>
                  <a:pt x="11694155" y="1200357"/>
                  <a:pt x="11707200" y="1192361"/>
                </a:cubicBezTo>
                <a:cubicBezTo>
                  <a:pt x="11867081" y="1099094"/>
                  <a:pt x="12010478" y="976320"/>
                  <a:pt x="12144637" y="858646"/>
                </a:cubicBezTo>
                <a:lnTo>
                  <a:pt x="12192000" y="810414"/>
                </a:lnTo>
                <a:lnTo>
                  <a:pt x="12192000" y="916439"/>
                </a:lnTo>
                <a:lnTo>
                  <a:pt x="12150630" y="982925"/>
                </a:lnTo>
                <a:cubicBezTo>
                  <a:pt x="11972246" y="1237618"/>
                  <a:pt x="11719654" y="1416530"/>
                  <a:pt x="11389484" y="1469889"/>
                </a:cubicBezTo>
                <a:cubicBezTo>
                  <a:pt x="11249700" y="1582602"/>
                  <a:pt x="11093517" y="1667134"/>
                  <a:pt x="10923736" y="1721439"/>
                </a:cubicBezTo>
                <a:cubicBezTo>
                  <a:pt x="10979487" y="1741826"/>
                  <a:pt x="11035469" y="1761662"/>
                  <a:pt x="11091913" y="1780406"/>
                </a:cubicBezTo>
                <a:cubicBezTo>
                  <a:pt x="11318237" y="1855623"/>
                  <a:pt x="11544464" y="1908264"/>
                  <a:pt x="11771238" y="1944400"/>
                </a:cubicBezTo>
                <a:cubicBezTo>
                  <a:pt x="11775181" y="1939634"/>
                  <a:pt x="11778904" y="1935410"/>
                  <a:pt x="11783166" y="1931422"/>
                </a:cubicBezTo>
                <a:cubicBezTo>
                  <a:pt x="11885723" y="1797152"/>
                  <a:pt x="11990570" y="1669642"/>
                  <a:pt x="12131988" y="1574357"/>
                </a:cubicBezTo>
                <a:lnTo>
                  <a:pt x="12192000" y="1537429"/>
                </a:lnTo>
                <a:lnTo>
                  <a:pt x="12192000" y="1589108"/>
                </a:lnTo>
                <a:lnTo>
                  <a:pt x="12112105" y="1640352"/>
                </a:lnTo>
                <a:cubicBezTo>
                  <a:pt x="12011319" y="1713959"/>
                  <a:pt x="11928638" y="1801479"/>
                  <a:pt x="11849203" y="1900149"/>
                </a:cubicBezTo>
                <a:cubicBezTo>
                  <a:pt x="11883038" y="1876488"/>
                  <a:pt x="11915071" y="1849494"/>
                  <a:pt x="11946326" y="1822808"/>
                </a:cubicBezTo>
                <a:cubicBezTo>
                  <a:pt x="11980834" y="1792997"/>
                  <a:pt x="12017130" y="1762011"/>
                  <a:pt x="12055863" y="1735914"/>
                </a:cubicBezTo>
                <a:cubicBezTo>
                  <a:pt x="12086678" y="1714840"/>
                  <a:pt x="12119524" y="1696556"/>
                  <a:pt x="12150816" y="1678902"/>
                </a:cubicBezTo>
                <a:lnTo>
                  <a:pt x="12192000" y="1655121"/>
                </a:lnTo>
                <a:lnTo>
                  <a:pt x="12192000" y="1686869"/>
                </a:lnTo>
                <a:lnTo>
                  <a:pt x="12163772" y="1703058"/>
                </a:lnTo>
                <a:cubicBezTo>
                  <a:pt x="12132704" y="1720165"/>
                  <a:pt x="12100405" y="1738677"/>
                  <a:pt x="12070597" y="1758893"/>
                </a:cubicBezTo>
                <a:cubicBezTo>
                  <a:pt x="12033422" y="1784357"/>
                  <a:pt x="11997904" y="1815035"/>
                  <a:pt x="11963621" y="1844299"/>
                </a:cubicBezTo>
                <a:cubicBezTo>
                  <a:pt x="11938421" y="1865816"/>
                  <a:pt x="11913214" y="1887338"/>
                  <a:pt x="11886604" y="1907617"/>
                </a:cubicBezTo>
                <a:cubicBezTo>
                  <a:pt x="11977116" y="1884856"/>
                  <a:pt x="12067233" y="1841647"/>
                  <a:pt x="12153575" y="1786372"/>
                </a:cubicBezTo>
                <a:lnTo>
                  <a:pt x="12192000" y="1759693"/>
                </a:lnTo>
                <a:lnTo>
                  <a:pt x="12192000" y="1809459"/>
                </a:lnTo>
                <a:lnTo>
                  <a:pt x="12121362" y="1857561"/>
                </a:lnTo>
                <a:cubicBezTo>
                  <a:pt x="12048187" y="1902591"/>
                  <a:pt x="11972544" y="1939172"/>
                  <a:pt x="11895949" y="1963079"/>
                </a:cubicBezTo>
                <a:lnTo>
                  <a:pt x="12192000" y="1990579"/>
                </a:lnTo>
                <a:lnTo>
                  <a:pt x="12192000" y="2065582"/>
                </a:lnTo>
                <a:lnTo>
                  <a:pt x="12153918" y="2063926"/>
                </a:lnTo>
                <a:lnTo>
                  <a:pt x="12192000" y="2085104"/>
                </a:lnTo>
                <a:lnTo>
                  <a:pt x="12192000" y="2178471"/>
                </a:lnTo>
                <a:lnTo>
                  <a:pt x="12085355" y="2122457"/>
                </a:lnTo>
                <a:lnTo>
                  <a:pt x="12192000" y="2196158"/>
                </a:lnTo>
                <a:lnTo>
                  <a:pt x="12192000" y="2230374"/>
                </a:lnTo>
                <a:lnTo>
                  <a:pt x="12041237" y="2126309"/>
                </a:lnTo>
                <a:cubicBezTo>
                  <a:pt x="12076493" y="2177612"/>
                  <a:pt x="12124001" y="2222030"/>
                  <a:pt x="12174450" y="2262541"/>
                </a:cubicBezTo>
                <a:lnTo>
                  <a:pt x="12192000" y="2275857"/>
                </a:lnTo>
                <a:lnTo>
                  <a:pt x="12192000" y="2377131"/>
                </a:lnTo>
                <a:lnTo>
                  <a:pt x="12155801" y="2349925"/>
                </a:lnTo>
                <a:cubicBezTo>
                  <a:pt x="12047062" y="2264619"/>
                  <a:pt x="11950704" y="2181979"/>
                  <a:pt x="11930164" y="2041945"/>
                </a:cubicBezTo>
                <a:cubicBezTo>
                  <a:pt x="11807338" y="2027929"/>
                  <a:pt x="11684723" y="2008847"/>
                  <a:pt x="11561767" y="1984479"/>
                </a:cubicBezTo>
                <a:cubicBezTo>
                  <a:pt x="11829168" y="2318516"/>
                  <a:pt x="11916257" y="2737804"/>
                  <a:pt x="11987997" y="3153822"/>
                </a:cubicBezTo>
                <a:cubicBezTo>
                  <a:pt x="11991834" y="3176690"/>
                  <a:pt x="11945766" y="3233800"/>
                  <a:pt x="11926558" y="3203134"/>
                </a:cubicBezTo>
                <a:cubicBezTo>
                  <a:pt x="11688637" y="2826855"/>
                  <a:pt x="11343207" y="2452063"/>
                  <a:pt x="11440430" y="1973028"/>
                </a:cubicBezTo>
                <a:cubicBezTo>
                  <a:pt x="11441503" y="1968973"/>
                  <a:pt x="11443583" y="1964061"/>
                  <a:pt x="11446754" y="1959605"/>
                </a:cubicBezTo>
                <a:cubicBezTo>
                  <a:pt x="11314670" y="1929437"/>
                  <a:pt x="11182797" y="1894208"/>
                  <a:pt x="11050651" y="1850495"/>
                </a:cubicBezTo>
                <a:cubicBezTo>
                  <a:pt x="10825423" y="1775743"/>
                  <a:pt x="10604642" y="1687421"/>
                  <a:pt x="10389960" y="1586232"/>
                </a:cubicBezTo>
                <a:cubicBezTo>
                  <a:pt x="10423849" y="1697796"/>
                  <a:pt x="10481699" y="1805979"/>
                  <a:pt x="10500699" y="1913175"/>
                </a:cubicBezTo>
                <a:cubicBezTo>
                  <a:pt x="10502971" y="1915419"/>
                  <a:pt x="10505550" y="1918445"/>
                  <a:pt x="10507814" y="1920694"/>
                </a:cubicBezTo>
                <a:cubicBezTo>
                  <a:pt x="10511536" y="1916469"/>
                  <a:pt x="10515800" y="1912482"/>
                  <a:pt x="10518908" y="1911226"/>
                </a:cubicBezTo>
                <a:cubicBezTo>
                  <a:pt x="10803133" y="1788841"/>
                  <a:pt x="11118572" y="2264893"/>
                  <a:pt x="11258935" y="2442781"/>
                </a:cubicBezTo>
                <a:cubicBezTo>
                  <a:pt x="11271929" y="2459223"/>
                  <a:pt x="11230610" y="2515770"/>
                  <a:pt x="11211663" y="2510325"/>
                </a:cubicBezTo>
                <a:cubicBezTo>
                  <a:pt x="10952813" y="2437432"/>
                  <a:pt x="10754880" y="2286035"/>
                  <a:pt x="10571295" y="2105302"/>
                </a:cubicBezTo>
                <a:cubicBezTo>
                  <a:pt x="10593939" y="2333141"/>
                  <a:pt x="10477445" y="2625036"/>
                  <a:pt x="10435737" y="2805672"/>
                </a:cubicBezTo>
                <a:cubicBezTo>
                  <a:pt x="10398299" y="2965580"/>
                  <a:pt x="10359478" y="3078554"/>
                  <a:pt x="10206831" y="3151701"/>
                </a:cubicBezTo>
                <a:cubicBezTo>
                  <a:pt x="10193935" y="3157832"/>
                  <a:pt x="10194572" y="3142650"/>
                  <a:pt x="10196482" y="3135084"/>
                </a:cubicBezTo>
                <a:cubicBezTo>
                  <a:pt x="10274073" y="2811909"/>
                  <a:pt x="10304290" y="2478979"/>
                  <a:pt x="10381882" y="2155807"/>
                </a:cubicBezTo>
                <a:cubicBezTo>
                  <a:pt x="10395105" y="2100241"/>
                  <a:pt x="10437104" y="2020803"/>
                  <a:pt x="10439260" y="1962486"/>
                </a:cubicBezTo>
                <a:cubicBezTo>
                  <a:pt x="10439491" y="1961942"/>
                  <a:pt x="10439175" y="1961166"/>
                  <a:pt x="10439409" y="1960615"/>
                </a:cubicBezTo>
                <a:cubicBezTo>
                  <a:pt x="10439475" y="1957427"/>
                  <a:pt x="10440085" y="1954468"/>
                  <a:pt x="10439915" y="1951821"/>
                </a:cubicBezTo>
                <a:cubicBezTo>
                  <a:pt x="10433959" y="1836632"/>
                  <a:pt x="10332627" y="1683636"/>
                  <a:pt x="10314241" y="1556749"/>
                </a:cubicBezTo>
                <a:cubicBezTo>
                  <a:pt x="10313847" y="1554649"/>
                  <a:pt x="10314451" y="1551688"/>
                  <a:pt x="10315061" y="1548729"/>
                </a:cubicBezTo>
                <a:cubicBezTo>
                  <a:pt x="10038413" y="1412938"/>
                  <a:pt x="9774128" y="1254043"/>
                  <a:pt x="9526158" y="1071804"/>
                </a:cubicBezTo>
                <a:cubicBezTo>
                  <a:pt x="9586547" y="1245450"/>
                  <a:pt x="9699054" y="1407035"/>
                  <a:pt x="9758689" y="1585512"/>
                </a:cubicBezTo>
                <a:cubicBezTo>
                  <a:pt x="9851296" y="1860991"/>
                  <a:pt x="9909066" y="2144264"/>
                  <a:pt x="9941392" y="2432858"/>
                </a:cubicBezTo>
                <a:cubicBezTo>
                  <a:pt x="9942776" y="2446319"/>
                  <a:pt x="9898852" y="2512059"/>
                  <a:pt x="9887724" y="2495762"/>
                </a:cubicBezTo>
                <a:cubicBezTo>
                  <a:pt x="9758830" y="2305989"/>
                  <a:pt x="9675953" y="2083557"/>
                  <a:pt x="9587446" y="1872898"/>
                </a:cubicBezTo>
                <a:cubicBezTo>
                  <a:pt x="9504836" y="1675682"/>
                  <a:pt x="9450239" y="1492905"/>
                  <a:pt x="9462810" y="1288346"/>
                </a:cubicBezTo>
                <a:cubicBezTo>
                  <a:pt x="9416080" y="1372857"/>
                  <a:pt x="9368030" y="1457457"/>
                  <a:pt x="9318575" y="1540820"/>
                </a:cubicBezTo>
                <a:cubicBezTo>
                  <a:pt x="9284037" y="1599587"/>
                  <a:pt x="9257140" y="1661598"/>
                  <a:pt x="9191090" y="1688355"/>
                </a:cubicBezTo>
                <a:cubicBezTo>
                  <a:pt x="9186426" y="1690241"/>
                  <a:pt x="9179411" y="1688563"/>
                  <a:pt x="9177757" y="1683354"/>
                </a:cubicBezTo>
                <a:cubicBezTo>
                  <a:pt x="9143528" y="1583238"/>
                  <a:pt x="9220115" y="1420588"/>
                  <a:pt x="9274865" y="1336896"/>
                </a:cubicBezTo>
                <a:cubicBezTo>
                  <a:pt x="9324504" y="1260695"/>
                  <a:pt x="9393212" y="1200294"/>
                  <a:pt x="9478649" y="1173376"/>
                </a:cubicBezTo>
                <a:cubicBezTo>
                  <a:pt x="9479343" y="1171736"/>
                  <a:pt x="9480811" y="1169782"/>
                  <a:pt x="9482281" y="1167830"/>
                </a:cubicBezTo>
                <a:cubicBezTo>
                  <a:pt x="9463542" y="1119335"/>
                  <a:pt x="9448141" y="1069035"/>
                  <a:pt x="9438637" y="1015438"/>
                </a:cubicBezTo>
                <a:cubicBezTo>
                  <a:pt x="9438473" y="1012795"/>
                  <a:pt x="9438847" y="1010377"/>
                  <a:pt x="9439458" y="1007420"/>
                </a:cubicBezTo>
                <a:cubicBezTo>
                  <a:pt x="9356819" y="944106"/>
                  <a:pt x="9275563" y="877509"/>
                  <a:pt x="9197105" y="808882"/>
                </a:cubicBezTo>
                <a:cubicBezTo>
                  <a:pt x="9119732" y="740719"/>
                  <a:pt x="9045390" y="669969"/>
                  <a:pt x="8973607" y="597733"/>
                </a:cubicBezTo>
                <a:cubicBezTo>
                  <a:pt x="9117865" y="988437"/>
                  <a:pt x="9115639" y="1402749"/>
                  <a:pt x="8967512" y="1795211"/>
                </a:cubicBezTo>
                <a:cubicBezTo>
                  <a:pt x="8964595" y="1803635"/>
                  <a:pt x="8922055" y="1866099"/>
                  <a:pt x="8912526" y="1841464"/>
                </a:cubicBezTo>
                <a:cubicBezTo>
                  <a:pt x="8756044" y="1433999"/>
                  <a:pt x="8647107" y="967467"/>
                  <a:pt x="8893391" y="572788"/>
                </a:cubicBezTo>
                <a:cubicBezTo>
                  <a:pt x="8896018" y="568101"/>
                  <a:pt x="8899507" y="564428"/>
                  <a:pt x="8902990" y="560750"/>
                </a:cubicBezTo>
                <a:cubicBezTo>
                  <a:pt x="8907633" y="554349"/>
                  <a:pt x="8913596" y="547863"/>
                  <a:pt x="8919102" y="542471"/>
                </a:cubicBezTo>
                <a:cubicBezTo>
                  <a:pt x="8828814" y="448553"/>
                  <a:pt x="8743025" y="351231"/>
                  <a:pt x="8661728" y="250903"/>
                </a:cubicBezTo>
                <a:close/>
                <a:moveTo>
                  <a:pt x="8357758" y="0"/>
                </a:moveTo>
                <a:lnTo>
                  <a:pt x="8405492" y="0"/>
                </a:lnTo>
                <a:lnTo>
                  <a:pt x="8392083" y="30495"/>
                </a:lnTo>
                <a:cubicBezTo>
                  <a:pt x="8354166" y="121698"/>
                  <a:pt x="8324318" y="217584"/>
                  <a:pt x="8339888" y="306259"/>
                </a:cubicBezTo>
                <a:cubicBezTo>
                  <a:pt x="8364400" y="446040"/>
                  <a:pt x="8455049" y="577127"/>
                  <a:pt x="8473847" y="727373"/>
                </a:cubicBezTo>
                <a:cubicBezTo>
                  <a:pt x="8510300" y="1013846"/>
                  <a:pt x="8488635" y="1326579"/>
                  <a:pt x="8454081" y="1611960"/>
                </a:cubicBezTo>
                <a:cubicBezTo>
                  <a:pt x="8452268" y="1625361"/>
                  <a:pt x="8409518" y="1692886"/>
                  <a:pt x="8396000" y="1663986"/>
                </a:cubicBezTo>
                <a:cubicBezTo>
                  <a:pt x="8190763" y="1233305"/>
                  <a:pt x="8063839" y="818387"/>
                  <a:pt x="8238881" y="368438"/>
                </a:cubicBezTo>
                <a:lnTo>
                  <a:pt x="7668140" y="942511"/>
                </a:lnTo>
                <a:cubicBezTo>
                  <a:pt x="7658137" y="952438"/>
                  <a:pt x="7629107" y="972341"/>
                  <a:pt x="7637853" y="942567"/>
                </a:cubicBezTo>
                <a:cubicBezTo>
                  <a:pt x="7690270" y="771614"/>
                  <a:pt x="7793861" y="624255"/>
                  <a:pt x="7909649" y="489150"/>
                </a:cubicBezTo>
                <a:cubicBezTo>
                  <a:pt x="8010566" y="370919"/>
                  <a:pt x="8112174" y="322520"/>
                  <a:pt x="8256182" y="301724"/>
                </a:cubicBezTo>
                <a:cubicBezTo>
                  <a:pt x="8255907" y="293239"/>
                  <a:pt x="8255408" y="285302"/>
                  <a:pt x="8255912" y="276498"/>
                </a:cubicBezTo>
                <a:cubicBezTo>
                  <a:pt x="8260651" y="221208"/>
                  <a:pt x="8285427" y="155085"/>
                  <a:pt x="8315225" y="89075"/>
                </a:cubicBezTo>
                <a:close/>
                <a:moveTo>
                  <a:pt x="7497388" y="0"/>
                </a:moveTo>
                <a:lnTo>
                  <a:pt x="7560921" y="0"/>
                </a:lnTo>
                <a:lnTo>
                  <a:pt x="7546742" y="68966"/>
                </a:lnTo>
                <a:cubicBezTo>
                  <a:pt x="7513334" y="225436"/>
                  <a:pt x="7494394" y="379659"/>
                  <a:pt x="7488853" y="535687"/>
                </a:cubicBezTo>
                <a:lnTo>
                  <a:pt x="7529509" y="380358"/>
                </a:lnTo>
                <a:cubicBezTo>
                  <a:pt x="7546426" y="316055"/>
                  <a:pt x="7563725" y="249346"/>
                  <a:pt x="7585939" y="184712"/>
                </a:cubicBezTo>
                <a:cubicBezTo>
                  <a:pt x="7597162" y="152119"/>
                  <a:pt x="7609478" y="119997"/>
                  <a:pt x="7621792" y="87864"/>
                </a:cubicBezTo>
                <a:lnTo>
                  <a:pt x="7654204" y="0"/>
                </a:lnTo>
                <a:lnTo>
                  <a:pt x="7683986" y="0"/>
                </a:lnTo>
                <a:lnTo>
                  <a:pt x="7647914" y="97640"/>
                </a:lnTo>
                <a:cubicBezTo>
                  <a:pt x="7635833" y="129221"/>
                  <a:pt x="7623516" y="161350"/>
                  <a:pt x="7612524" y="193392"/>
                </a:cubicBezTo>
                <a:cubicBezTo>
                  <a:pt x="7590775" y="256933"/>
                  <a:pt x="7573702" y="323103"/>
                  <a:pt x="7557013" y="386853"/>
                </a:cubicBezTo>
                <a:lnTo>
                  <a:pt x="7517286" y="539999"/>
                </a:lnTo>
                <a:cubicBezTo>
                  <a:pt x="7579804" y="409054"/>
                  <a:pt x="7648790" y="283748"/>
                  <a:pt x="7704204" y="152292"/>
                </a:cubicBezTo>
                <a:lnTo>
                  <a:pt x="7756975" y="0"/>
                </a:lnTo>
                <a:lnTo>
                  <a:pt x="7837329" y="0"/>
                </a:lnTo>
                <a:lnTo>
                  <a:pt x="7821760" y="65656"/>
                </a:lnTo>
                <a:cubicBezTo>
                  <a:pt x="7739780" y="311007"/>
                  <a:pt x="7576279" y="519263"/>
                  <a:pt x="7488925" y="763628"/>
                </a:cubicBezTo>
                <a:cubicBezTo>
                  <a:pt x="7478308" y="793254"/>
                  <a:pt x="7422482" y="826275"/>
                  <a:pt x="7419999" y="774360"/>
                </a:cubicBezTo>
                <a:cubicBezTo>
                  <a:pt x="7407159" y="524115"/>
                  <a:pt x="7434412" y="279259"/>
                  <a:pt x="7487820" y="37416"/>
                </a:cubicBezTo>
                <a:close/>
                <a:moveTo>
                  <a:pt x="3882765" y="0"/>
                </a:moveTo>
                <a:lnTo>
                  <a:pt x="3995099" y="0"/>
                </a:lnTo>
                <a:lnTo>
                  <a:pt x="4163818" y="234104"/>
                </a:lnTo>
                <a:cubicBezTo>
                  <a:pt x="4167056" y="234046"/>
                  <a:pt x="4169933" y="233486"/>
                  <a:pt x="4172099" y="234207"/>
                </a:cubicBezTo>
                <a:cubicBezTo>
                  <a:pt x="4370329" y="290447"/>
                  <a:pt x="4575890" y="304753"/>
                  <a:pt x="4784282" y="276561"/>
                </a:cubicBezTo>
                <a:cubicBezTo>
                  <a:pt x="4788943" y="273941"/>
                  <a:pt x="4794689" y="270546"/>
                  <a:pt x="4801687" y="267764"/>
                </a:cubicBezTo>
                <a:cubicBezTo>
                  <a:pt x="5207052" y="98325"/>
                  <a:pt x="5661672" y="149587"/>
                  <a:pt x="6082788" y="64119"/>
                </a:cubicBezTo>
                <a:cubicBezTo>
                  <a:pt x="6097705" y="60940"/>
                  <a:pt x="6122565" y="65809"/>
                  <a:pt x="6099442" y="82568"/>
                </a:cubicBezTo>
                <a:cubicBezTo>
                  <a:pt x="5702970" y="366122"/>
                  <a:pt x="5250177" y="483706"/>
                  <a:pt x="4804137" y="320931"/>
                </a:cubicBezTo>
                <a:cubicBezTo>
                  <a:pt x="4608728" y="353445"/>
                  <a:pt x="4415104" y="351091"/>
                  <a:pt x="4227047" y="313415"/>
                </a:cubicBezTo>
                <a:cubicBezTo>
                  <a:pt x="4265992" y="361495"/>
                  <a:pt x="4305481" y="409180"/>
                  <a:pt x="4346041" y="456086"/>
                </a:cubicBezTo>
                <a:cubicBezTo>
                  <a:pt x="4508645" y="644218"/>
                  <a:pt x="4684629" y="811207"/>
                  <a:pt x="4870967" y="963061"/>
                </a:cubicBezTo>
                <a:cubicBezTo>
                  <a:pt x="4877428" y="960662"/>
                  <a:pt x="4883360" y="958653"/>
                  <a:pt x="4889647" y="957147"/>
                </a:cubicBezTo>
                <a:cubicBezTo>
                  <a:pt x="5063790" y="885104"/>
                  <a:pt x="5235998" y="820573"/>
                  <a:pt x="5422504" y="805191"/>
                </a:cubicBezTo>
                <a:cubicBezTo>
                  <a:pt x="5643719" y="786779"/>
                  <a:pt x="5869113" y="808075"/>
                  <a:pt x="6087656" y="826703"/>
                </a:cubicBezTo>
                <a:cubicBezTo>
                  <a:pt x="6118977" y="829180"/>
                  <a:pt x="6064821" y="863092"/>
                  <a:pt x="6058717" y="865992"/>
                </a:cubicBezTo>
                <a:cubicBezTo>
                  <a:pt x="5757093" y="988464"/>
                  <a:pt x="5312094" y="1115658"/>
                  <a:pt x="4974153" y="1045456"/>
                </a:cubicBezTo>
                <a:cubicBezTo>
                  <a:pt x="5180499" y="1203411"/>
                  <a:pt x="5398986" y="1344171"/>
                  <a:pt x="5627835" y="1472077"/>
                </a:cubicBezTo>
                <a:cubicBezTo>
                  <a:pt x="5628372" y="1471688"/>
                  <a:pt x="5629279" y="1471800"/>
                  <a:pt x="5629817" y="1471412"/>
                </a:cubicBezTo>
                <a:cubicBezTo>
                  <a:pt x="5631249" y="1471132"/>
                  <a:pt x="5633225" y="1470462"/>
                  <a:pt x="5634124" y="1470572"/>
                </a:cubicBezTo>
                <a:cubicBezTo>
                  <a:pt x="5647257" y="1469448"/>
                  <a:pt x="5751167" y="1386498"/>
                  <a:pt x="5755832" y="1383886"/>
                </a:cubicBezTo>
                <a:cubicBezTo>
                  <a:pt x="5837996" y="1338827"/>
                  <a:pt x="5925989" y="1306339"/>
                  <a:pt x="6014186" y="1279799"/>
                </a:cubicBezTo>
                <a:cubicBezTo>
                  <a:pt x="6310230" y="1190367"/>
                  <a:pt x="6608567" y="1157268"/>
                  <a:pt x="6901619" y="1047874"/>
                </a:cubicBezTo>
                <a:cubicBezTo>
                  <a:pt x="6921553" y="1040293"/>
                  <a:pt x="6976591" y="1037028"/>
                  <a:pt x="6931566" y="1062034"/>
                </a:cubicBezTo>
                <a:cubicBezTo>
                  <a:pt x="6610108" y="1243134"/>
                  <a:pt x="6183662" y="1573592"/>
                  <a:pt x="5790982" y="1561380"/>
                </a:cubicBezTo>
                <a:cubicBezTo>
                  <a:pt x="5920545" y="1629240"/>
                  <a:pt x="6053507" y="1693876"/>
                  <a:pt x="6188971" y="1755168"/>
                </a:cubicBezTo>
                <a:cubicBezTo>
                  <a:pt x="6193458" y="1753446"/>
                  <a:pt x="6198307" y="1752214"/>
                  <a:pt x="6202446" y="1752268"/>
                </a:cubicBezTo>
                <a:cubicBezTo>
                  <a:pt x="6504288" y="1570118"/>
                  <a:pt x="6833930" y="1471594"/>
                  <a:pt x="7179560" y="1467551"/>
                </a:cubicBezTo>
                <a:cubicBezTo>
                  <a:pt x="7221126" y="1467186"/>
                  <a:pt x="7172003" y="1501258"/>
                  <a:pt x="7158730" y="1507835"/>
                </a:cubicBezTo>
                <a:cubicBezTo>
                  <a:pt x="6888412" y="1630502"/>
                  <a:pt x="6618589" y="1809287"/>
                  <a:pt x="6326959" y="1817686"/>
                </a:cubicBezTo>
                <a:cubicBezTo>
                  <a:pt x="6396578" y="1848113"/>
                  <a:pt x="6466739" y="1878148"/>
                  <a:pt x="6537433" y="1907790"/>
                </a:cubicBezTo>
                <a:cubicBezTo>
                  <a:pt x="6542473" y="1907949"/>
                  <a:pt x="6546435" y="1908891"/>
                  <a:pt x="6550221" y="1910729"/>
                </a:cubicBezTo>
                <a:cubicBezTo>
                  <a:pt x="6742694" y="1932993"/>
                  <a:pt x="6849771" y="2068278"/>
                  <a:pt x="6964438" y="2209505"/>
                </a:cubicBezTo>
                <a:cubicBezTo>
                  <a:pt x="7113162" y="2393201"/>
                  <a:pt x="7266286" y="2592015"/>
                  <a:pt x="7367862" y="2806833"/>
                </a:cubicBezTo>
                <a:cubicBezTo>
                  <a:pt x="7371456" y="2814338"/>
                  <a:pt x="7369522" y="2821080"/>
                  <a:pt x="7364329" y="2826907"/>
                </a:cubicBezTo>
                <a:cubicBezTo>
                  <a:pt x="7348741" y="2844389"/>
                  <a:pt x="7303788" y="2853651"/>
                  <a:pt x="7290545" y="2850663"/>
                </a:cubicBezTo>
                <a:cubicBezTo>
                  <a:pt x="6859896" y="2738539"/>
                  <a:pt x="6609607" y="2342306"/>
                  <a:pt x="6472036" y="1959003"/>
                </a:cubicBezTo>
                <a:cubicBezTo>
                  <a:pt x="6239391" y="1862081"/>
                  <a:pt x="6011946" y="1759868"/>
                  <a:pt x="5792897" y="1647747"/>
                </a:cubicBezTo>
                <a:cubicBezTo>
                  <a:pt x="5817125" y="1702679"/>
                  <a:pt x="5838127" y="1759942"/>
                  <a:pt x="5842751" y="1816112"/>
                </a:cubicBezTo>
                <a:cubicBezTo>
                  <a:pt x="5844184" y="1815832"/>
                  <a:pt x="5846161" y="1815162"/>
                  <a:pt x="5847424" y="1815776"/>
                </a:cubicBezTo>
                <a:cubicBezTo>
                  <a:pt x="6140442" y="1830791"/>
                  <a:pt x="6291873" y="2115536"/>
                  <a:pt x="6399821" y="2344799"/>
                </a:cubicBezTo>
                <a:cubicBezTo>
                  <a:pt x="6413837" y="2374329"/>
                  <a:pt x="6342916" y="2402075"/>
                  <a:pt x="6323232" y="2389634"/>
                </a:cubicBezTo>
                <a:cubicBezTo>
                  <a:pt x="6177906" y="2301146"/>
                  <a:pt x="6052833" y="2198747"/>
                  <a:pt x="5942958" y="2077708"/>
                </a:cubicBezTo>
                <a:cubicBezTo>
                  <a:pt x="5949243" y="2174636"/>
                  <a:pt x="5937179" y="2273417"/>
                  <a:pt x="5921559" y="2378596"/>
                </a:cubicBezTo>
                <a:cubicBezTo>
                  <a:pt x="5888539" y="2593290"/>
                  <a:pt x="5878937" y="2813146"/>
                  <a:pt x="5817651" y="3023919"/>
                </a:cubicBezTo>
                <a:cubicBezTo>
                  <a:pt x="5810408" y="3049005"/>
                  <a:pt x="5741174" y="3089270"/>
                  <a:pt x="5729634" y="3051849"/>
                </a:cubicBezTo>
                <a:cubicBezTo>
                  <a:pt x="5657096" y="2815984"/>
                  <a:pt x="5581632" y="2571559"/>
                  <a:pt x="5611018" y="2316769"/>
                </a:cubicBezTo>
                <a:cubicBezTo>
                  <a:pt x="5622715" y="2217484"/>
                  <a:pt x="5656813" y="2135538"/>
                  <a:pt x="5687608" y="2039972"/>
                </a:cubicBezTo>
                <a:cubicBezTo>
                  <a:pt x="5744741" y="1859679"/>
                  <a:pt x="5733310" y="1742061"/>
                  <a:pt x="5657554" y="1576445"/>
                </a:cubicBezTo>
                <a:cubicBezTo>
                  <a:pt x="5483232" y="1483028"/>
                  <a:pt x="5313009" y="1382833"/>
                  <a:pt x="5150475" y="1274012"/>
                </a:cubicBezTo>
                <a:cubicBezTo>
                  <a:pt x="5326569" y="1559959"/>
                  <a:pt x="5457991" y="1838600"/>
                  <a:pt x="5349142" y="2204405"/>
                </a:cubicBezTo>
                <a:cubicBezTo>
                  <a:pt x="5342604" y="2225928"/>
                  <a:pt x="5273881" y="2261245"/>
                  <a:pt x="5262214" y="2233836"/>
                </a:cubicBezTo>
                <a:cubicBezTo>
                  <a:pt x="5160759" y="2006724"/>
                  <a:pt x="5064863" y="1777114"/>
                  <a:pt x="4981539" y="1542201"/>
                </a:cubicBezTo>
                <a:cubicBezTo>
                  <a:pt x="4932755" y="1405876"/>
                  <a:pt x="4893729" y="1278486"/>
                  <a:pt x="4958461" y="1136957"/>
                </a:cubicBezTo>
                <a:cubicBezTo>
                  <a:pt x="4854219" y="1059900"/>
                  <a:pt x="4753195" y="978221"/>
                  <a:pt x="4655015" y="891426"/>
                </a:cubicBezTo>
                <a:cubicBezTo>
                  <a:pt x="4700834" y="1342763"/>
                  <a:pt x="4530476" y="1779853"/>
                  <a:pt x="4348002" y="2205895"/>
                </a:cubicBezTo>
                <a:cubicBezTo>
                  <a:pt x="4337873" y="2229260"/>
                  <a:pt x="4261560" y="2258626"/>
                  <a:pt x="4262250" y="2219972"/>
                </a:cubicBezTo>
                <a:cubicBezTo>
                  <a:pt x="4268663" y="1744520"/>
                  <a:pt x="4175629" y="1214471"/>
                  <a:pt x="4550611" y="817540"/>
                </a:cubicBezTo>
                <a:cubicBezTo>
                  <a:pt x="4554014" y="814312"/>
                  <a:pt x="4558850" y="810804"/>
                  <a:pt x="4564418" y="808293"/>
                </a:cubicBezTo>
                <a:cubicBezTo>
                  <a:pt x="4461330" y="711325"/>
                  <a:pt x="4361455" y="609738"/>
                  <a:pt x="4266388" y="500083"/>
                </a:cubicBezTo>
                <a:cubicBezTo>
                  <a:pt x="4185451" y="406519"/>
                  <a:pt x="4107556" y="310364"/>
                  <a:pt x="4032842" y="211809"/>
                </a:cubicBezTo>
                <a:close/>
                <a:moveTo>
                  <a:pt x="3721337" y="0"/>
                </a:moveTo>
                <a:lnTo>
                  <a:pt x="3797544" y="0"/>
                </a:lnTo>
                <a:lnTo>
                  <a:pt x="3775734" y="95131"/>
                </a:lnTo>
                <a:cubicBezTo>
                  <a:pt x="3762598" y="156923"/>
                  <a:pt x="3748081" y="217234"/>
                  <a:pt x="3724807" y="272257"/>
                </a:cubicBezTo>
                <a:cubicBezTo>
                  <a:pt x="3725550" y="275539"/>
                  <a:pt x="3726109" y="279707"/>
                  <a:pt x="3726844" y="282988"/>
                </a:cubicBezTo>
                <a:cubicBezTo>
                  <a:pt x="3732776" y="280979"/>
                  <a:pt x="3739065" y="279475"/>
                  <a:pt x="3742664" y="279918"/>
                </a:cubicBezTo>
                <a:cubicBezTo>
                  <a:pt x="4076263" y="313585"/>
                  <a:pt x="4081377" y="922622"/>
                  <a:pt x="4103910" y="1161917"/>
                </a:cubicBezTo>
                <a:cubicBezTo>
                  <a:pt x="4106010" y="1184045"/>
                  <a:pt x="4034389" y="1215360"/>
                  <a:pt x="4020269" y="1200406"/>
                </a:cubicBezTo>
                <a:cubicBezTo>
                  <a:pt x="3826459" y="997506"/>
                  <a:pt x="3735339" y="752983"/>
                  <a:pt x="3674882" y="488524"/>
                </a:cubicBezTo>
                <a:cubicBezTo>
                  <a:pt x="3559684" y="713184"/>
                  <a:pt x="3278706" y="925237"/>
                  <a:pt x="3132682" y="1072284"/>
                </a:cubicBezTo>
                <a:cubicBezTo>
                  <a:pt x="3002939" y="1202191"/>
                  <a:pt x="2899935" y="1287527"/>
                  <a:pt x="2716346" y="1276376"/>
                </a:cubicBezTo>
                <a:cubicBezTo>
                  <a:pt x="2700863" y="1275390"/>
                  <a:pt x="2710506" y="1261536"/>
                  <a:pt x="2716772" y="1255462"/>
                </a:cubicBezTo>
                <a:cubicBezTo>
                  <a:pt x="2980750" y="993927"/>
                  <a:pt x="3207119" y="698608"/>
                  <a:pt x="3471096" y="437072"/>
                </a:cubicBezTo>
                <a:cubicBezTo>
                  <a:pt x="3516376" y="392044"/>
                  <a:pt x="3602281" y="339698"/>
                  <a:pt x="3639057" y="286334"/>
                </a:cubicBezTo>
                <a:cubicBezTo>
                  <a:pt x="3639591" y="285947"/>
                  <a:pt x="3639767" y="285058"/>
                  <a:pt x="3640309" y="284664"/>
                </a:cubicBezTo>
                <a:cubicBezTo>
                  <a:pt x="3642272" y="281720"/>
                  <a:pt x="3644597" y="279273"/>
                  <a:pt x="3646022" y="276711"/>
                </a:cubicBezTo>
                <a:cubicBezTo>
                  <a:pt x="3677659" y="221350"/>
                  <a:pt x="3693078" y="144742"/>
                  <a:pt x="3707943" y="65958"/>
                </a:cubicBezTo>
                <a:close/>
                <a:moveTo>
                  <a:pt x="2867960" y="0"/>
                </a:moveTo>
                <a:lnTo>
                  <a:pt x="2926351" y="0"/>
                </a:lnTo>
                <a:lnTo>
                  <a:pt x="2902823" y="262929"/>
                </a:lnTo>
                <a:cubicBezTo>
                  <a:pt x="2913215" y="221824"/>
                  <a:pt x="2926844" y="180662"/>
                  <a:pt x="2940663" y="140884"/>
                </a:cubicBezTo>
                <a:lnTo>
                  <a:pt x="2947039" y="122524"/>
                </a:lnTo>
                <a:lnTo>
                  <a:pt x="2984316" y="0"/>
                </a:lnTo>
                <a:lnTo>
                  <a:pt x="3016114" y="0"/>
                </a:lnTo>
                <a:lnTo>
                  <a:pt x="2979949" y="119274"/>
                </a:lnTo>
                <a:lnTo>
                  <a:pt x="3023879" y="0"/>
                </a:lnTo>
                <a:lnTo>
                  <a:pt x="3105400" y="0"/>
                </a:lnTo>
                <a:lnTo>
                  <a:pt x="3094669" y="30308"/>
                </a:lnTo>
                <a:cubicBezTo>
                  <a:pt x="3037894" y="178003"/>
                  <a:pt x="2973232" y="323305"/>
                  <a:pt x="2901945" y="466538"/>
                </a:cubicBezTo>
                <a:cubicBezTo>
                  <a:pt x="2895180" y="479835"/>
                  <a:pt x="2815686" y="518381"/>
                  <a:pt x="2815209" y="497361"/>
                </a:cubicBezTo>
                <a:cubicBezTo>
                  <a:pt x="2812746" y="375148"/>
                  <a:pt x="2825702" y="251298"/>
                  <a:pt x="2844845" y="127638"/>
                </a:cubicBezTo>
                <a:close/>
                <a:moveTo>
                  <a:pt x="1057230" y="0"/>
                </a:moveTo>
                <a:lnTo>
                  <a:pt x="1111003" y="0"/>
                </a:lnTo>
                <a:lnTo>
                  <a:pt x="1125553" y="52588"/>
                </a:lnTo>
                <a:cubicBezTo>
                  <a:pt x="1174409" y="196547"/>
                  <a:pt x="1244674" y="336170"/>
                  <a:pt x="1304276" y="476275"/>
                </a:cubicBezTo>
                <a:cubicBezTo>
                  <a:pt x="1351896" y="589579"/>
                  <a:pt x="1459984" y="863646"/>
                  <a:pt x="1492066" y="886333"/>
                </a:cubicBezTo>
                <a:lnTo>
                  <a:pt x="1423698" y="710817"/>
                </a:lnTo>
                <a:cubicBezTo>
                  <a:pt x="1401022" y="652964"/>
                  <a:pt x="1378015" y="593152"/>
                  <a:pt x="1357609" y="532892"/>
                </a:cubicBezTo>
                <a:cubicBezTo>
                  <a:pt x="1339853" y="480241"/>
                  <a:pt x="1324587" y="426487"/>
                  <a:pt x="1309550" y="374031"/>
                </a:cubicBezTo>
                <a:cubicBezTo>
                  <a:pt x="1277632" y="264242"/>
                  <a:pt x="1244842" y="151584"/>
                  <a:pt x="1193673" y="49533"/>
                </a:cubicBezTo>
                <a:lnTo>
                  <a:pt x="1164391" y="0"/>
                </a:lnTo>
                <a:lnTo>
                  <a:pt x="1200666" y="0"/>
                </a:lnTo>
                <a:lnTo>
                  <a:pt x="1223408" y="38996"/>
                </a:lnTo>
                <a:cubicBezTo>
                  <a:pt x="1274817" y="142454"/>
                  <a:pt x="1307626" y="255236"/>
                  <a:pt x="1339635" y="365517"/>
                </a:cubicBezTo>
                <a:cubicBezTo>
                  <a:pt x="1354670" y="417965"/>
                  <a:pt x="1370587" y="471608"/>
                  <a:pt x="1387469" y="523079"/>
                </a:cubicBezTo>
                <a:cubicBezTo>
                  <a:pt x="1407105" y="582792"/>
                  <a:pt x="1430659" y="641842"/>
                  <a:pt x="1452685" y="699806"/>
                </a:cubicBezTo>
                <a:lnTo>
                  <a:pt x="1492092" y="800424"/>
                </a:lnTo>
                <a:cubicBezTo>
                  <a:pt x="1484618" y="760762"/>
                  <a:pt x="1473155" y="705686"/>
                  <a:pt x="1455302" y="632913"/>
                </a:cubicBezTo>
                <a:cubicBezTo>
                  <a:pt x="1413478" y="460985"/>
                  <a:pt x="1347194" y="188426"/>
                  <a:pt x="1222336" y="9480"/>
                </a:cubicBezTo>
                <a:lnTo>
                  <a:pt x="1214634" y="0"/>
                </a:lnTo>
                <a:lnTo>
                  <a:pt x="1289827" y="0"/>
                </a:lnTo>
                <a:lnTo>
                  <a:pt x="1321076" y="59722"/>
                </a:lnTo>
                <a:cubicBezTo>
                  <a:pt x="1409905" y="250193"/>
                  <a:pt x="1460341" y="480374"/>
                  <a:pt x="1512579" y="626441"/>
                </a:cubicBezTo>
                <a:cubicBezTo>
                  <a:pt x="1573756" y="799163"/>
                  <a:pt x="1605359" y="928641"/>
                  <a:pt x="1506076" y="1089289"/>
                </a:cubicBezTo>
                <a:cubicBezTo>
                  <a:pt x="1497659" y="1102817"/>
                  <a:pt x="1489109" y="1088176"/>
                  <a:pt x="1486346" y="1079919"/>
                </a:cubicBezTo>
                <a:cubicBezTo>
                  <a:pt x="1364522" y="729689"/>
                  <a:pt x="1192335" y="398839"/>
                  <a:pt x="1070511" y="48609"/>
                </a:cubicBezTo>
                <a:close/>
                <a:moveTo>
                  <a:pt x="43151" y="0"/>
                </a:moveTo>
                <a:lnTo>
                  <a:pt x="95283" y="0"/>
                </a:lnTo>
                <a:lnTo>
                  <a:pt x="300708" y="154571"/>
                </a:lnTo>
                <a:cubicBezTo>
                  <a:pt x="379729" y="218614"/>
                  <a:pt x="456466" y="285481"/>
                  <a:pt x="530414" y="354673"/>
                </a:cubicBezTo>
                <a:cubicBezTo>
                  <a:pt x="466701" y="288424"/>
                  <a:pt x="401285" y="223977"/>
                  <a:pt x="333785" y="161564"/>
                </a:cubicBezTo>
                <a:lnTo>
                  <a:pt x="147005" y="0"/>
                </a:lnTo>
                <a:lnTo>
                  <a:pt x="272509" y="0"/>
                </a:lnTo>
                <a:lnTo>
                  <a:pt x="326276" y="45847"/>
                </a:lnTo>
                <a:cubicBezTo>
                  <a:pt x="505803" y="208268"/>
                  <a:pt x="670600" y="385490"/>
                  <a:pt x="823759" y="574145"/>
                </a:cubicBezTo>
                <a:cubicBezTo>
                  <a:pt x="833168" y="585952"/>
                  <a:pt x="831522" y="674146"/>
                  <a:pt x="811254" y="665546"/>
                </a:cubicBezTo>
                <a:cubicBezTo>
                  <a:pt x="575890" y="564984"/>
                  <a:pt x="364063" y="406029"/>
                  <a:pt x="154042" y="261522"/>
                </a:cubicBezTo>
                <a:cubicBezTo>
                  <a:pt x="104946" y="227663"/>
                  <a:pt x="58037" y="193597"/>
                  <a:pt x="13550" y="158423"/>
                </a:cubicBezTo>
                <a:lnTo>
                  <a:pt x="0" y="146618"/>
                </a:lnTo>
                <a:lnTo>
                  <a:pt x="0" y="59161"/>
                </a:lnTo>
                <a:lnTo>
                  <a:pt x="45427" y="101078"/>
                </a:lnTo>
                <a:cubicBezTo>
                  <a:pt x="223783" y="254949"/>
                  <a:pt x="433006" y="385896"/>
                  <a:pt x="630103" y="485885"/>
                </a:cubicBezTo>
                <a:cubicBezTo>
                  <a:pt x="595938" y="458865"/>
                  <a:pt x="563284" y="428899"/>
                  <a:pt x="532040" y="399359"/>
                </a:cubicBezTo>
                <a:lnTo>
                  <a:pt x="517618" y="385726"/>
                </a:lnTo>
                <a:cubicBezTo>
                  <a:pt x="442853" y="315667"/>
                  <a:pt x="365106" y="247799"/>
                  <a:pt x="285074" y="182755"/>
                </a:cubicBezTo>
                <a:close/>
              </a:path>
            </a:pathLst>
          </a:cu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sp useBgFill="1">
        <p:nvSpPr>
          <p:cNvPr id="5145" name="Rectangle 5144">
            <a:extLst>
              <a:ext uri="{FF2B5EF4-FFF2-40B4-BE49-F238E27FC236}">
                <a16:creationId xmlns:a16="http://schemas.microsoft.com/office/drawing/2014/main" id="{ED888B23-07FA-482A-96DF-47E31AF1A60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57200" y="457201"/>
            <a:ext cx="11277600" cy="5943598"/>
          </a:xfrm>
          <a:prstGeom prst="rect">
            <a:avLst/>
          </a:prstGeom>
          <a:ln w="12700" cap="flat" cmpd="sng" algn="ctr">
            <a:noFill/>
            <a:prstDash val="solid"/>
            <a:miter lim="800000"/>
          </a:ln>
          <a:effectLst>
            <a:outerShdw blurRad="317500" algn="ctr" rotWithShape="0">
              <a:schemeClr val="tx1">
                <a:alpha val="2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sp>
        <p:nvSpPr>
          <p:cNvPr id="5122" name="Rectangle 2">
            <a:extLst>
              <a:ext uri="{FF2B5EF4-FFF2-40B4-BE49-F238E27FC236}">
                <a16:creationId xmlns:a16="http://schemas.microsoft.com/office/drawing/2014/main" id="{CB1D10B0-47E0-47E0-A474-C604646370B2}"/>
              </a:ext>
            </a:extLst>
          </p:cNvPr>
          <p:cNvSpPr>
            <a:spLocks noGrp="1" noChangeArrowheads="1"/>
          </p:cNvSpPr>
          <p:nvPr>
            <p:ph type="title"/>
          </p:nvPr>
        </p:nvSpPr>
        <p:spPr>
          <a:xfrm>
            <a:off x="1143000" y="990599"/>
            <a:ext cx="9906000" cy="685800"/>
          </a:xfrm>
        </p:spPr>
        <p:txBody>
          <a:bodyPr anchor="t">
            <a:noAutofit/>
          </a:bodyPr>
          <a:lstStyle/>
          <a:p>
            <a:pPr eaLnBrk="1" hangingPunct="1"/>
            <a:r>
              <a:rPr lang="en-US" altLang="en-US" sz="3200" dirty="0" err="1">
                <a:latin typeface="VNI-Times" pitchFamily="2" charset="0"/>
              </a:rPr>
              <a:t>I.Moät</a:t>
            </a:r>
            <a:r>
              <a:rPr lang="en-US" altLang="en-US" sz="3200" dirty="0">
                <a:latin typeface="VNI-Times" pitchFamily="2" charset="0"/>
              </a:rPr>
              <a:t> </a:t>
            </a:r>
            <a:r>
              <a:rPr lang="en-US" altLang="en-US" sz="3200" dirty="0" err="1">
                <a:latin typeface="VNI-Times" pitchFamily="2" charset="0"/>
              </a:rPr>
              <a:t>soá</a:t>
            </a:r>
            <a:r>
              <a:rPr lang="en-US" altLang="en-US" sz="3200" dirty="0">
                <a:latin typeface="VNI-Times" pitchFamily="2" charset="0"/>
              </a:rPr>
              <a:t> </a:t>
            </a:r>
            <a:r>
              <a:rPr lang="en-US" altLang="en-US" sz="3200" dirty="0" err="1">
                <a:latin typeface="VNI-Times" pitchFamily="2" charset="0"/>
              </a:rPr>
              <a:t>khaùi</a:t>
            </a:r>
            <a:r>
              <a:rPr lang="en-US" altLang="en-US" sz="3200" dirty="0">
                <a:latin typeface="VNI-Times" pitchFamily="2" charset="0"/>
              </a:rPr>
              <a:t> </a:t>
            </a:r>
            <a:r>
              <a:rPr lang="en-US" altLang="en-US" sz="3200" dirty="0" err="1">
                <a:latin typeface="VNI-Times" pitchFamily="2" charset="0"/>
              </a:rPr>
              <a:t>nieäm</a:t>
            </a:r>
            <a:br>
              <a:rPr lang="en-US" altLang="en-US" sz="3200" dirty="0">
                <a:latin typeface="VNI-Times" pitchFamily="2" charset="0"/>
              </a:rPr>
            </a:br>
            <a:endParaRPr lang="en-US" altLang="en-US" sz="3200" dirty="0">
              <a:latin typeface="VNI-Times" pitchFamily="2" charset="0"/>
            </a:endParaRPr>
          </a:p>
        </p:txBody>
      </p:sp>
      <p:graphicFrame>
        <p:nvGraphicFramePr>
          <p:cNvPr id="5146" name="Rectangle 3">
            <a:extLst>
              <a:ext uri="{FF2B5EF4-FFF2-40B4-BE49-F238E27FC236}">
                <a16:creationId xmlns:a16="http://schemas.microsoft.com/office/drawing/2014/main" id="{49B71C81-9A5F-6FA6-B1DA-E5B582773A47}"/>
              </a:ext>
            </a:extLst>
          </p:cNvPr>
          <p:cNvGraphicFramePr/>
          <p:nvPr>
            <p:extLst>
              <p:ext uri="{D42A27DB-BD31-4B8C-83A1-F6EECF244321}">
                <p14:modId xmlns:p14="http://schemas.microsoft.com/office/powerpoint/2010/main" val="311919514"/>
              </p:ext>
            </p:extLst>
          </p:nvPr>
        </p:nvGraphicFramePr>
        <p:xfrm>
          <a:off x="685800" y="2137228"/>
          <a:ext cx="10820400" cy="3733799"/>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cSld>
  <p:clrMapOvr>
    <a:masterClrMapping/>
  </p:clrMapOvr>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8" name="Line 2">
            <a:extLst>
              <a:ext uri="{FF2B5EF4-FFF2-40B4-BE49-F238E27FC236}">
                <a16:creationId xmlns:a16="http://schemas.microsoft.com/office/drawing/2014/main" id="{09AB771E-3C41-F41B-1922-0932B30BFB92}"/>
              </a:ext>
            </a:extLst>
          </p:cNvPr>
          <p:cNvSpPr>
            <a:spLocks noChangeShapeType="1"/>
          </p:cNvSpPr>
          <p:nvPr/>
        </p:nvSpPr>
        <p:spPr bwMode="auto">
          <a:xfrm>
            <a:off x="3581400" y="1219200"/>
            <a:ext cx="0" cy="42672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19" name="Line 3">
            <a:extLst>
              <a:ext uri="{FF2B5EF4-FFF2-40B4-BE49-F238E27FC236}">
                <a16:creationId xmlns:a16="http://schemas.microsoft.com/office/drawing/2014/main" id="{9CFB02E3-527B-466E-8174-6170AF50FB63}"/>
              </a:ext>
            </a:extLst>
          </p:cNvPr>
          <p:cNvSpPr>
            <a:spLocks noChangeShapeType="1"/>
          </p:cNvSpPr>
          <p:nvPr/>
        </p:nvSpPr>
        <p:spPr bwMode="auto">
          <a:xfrm>
            <a:off x="3581400" y="5486400"/>
            <a:ext cx="56388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5172" name="Line 4">
            <a:extLst>
              <a:ext uri="{FF2B5EF4-FFF2-40B4-BE49-F238E27FC236}">
                <a16:creationId xmlns:a16="http://schemas.microsoft.com/office/drawing/2014/main" id="{B95F4158-F48F-7474-23D4-BE2D9C9B52E2}"/>
              </a:ext>
            </a:extLst>
          </p:cNvPr>
          <p:cNvSpPr>
            <a:spLocks noChangeShapeType="1"/>
          </p:cNvSpPr>
          <p:nvPr/>
        </p:nvSpPr>
        <p:spPr bwMode="auto">
          <a:xfrm>
            <a:off x="3505200" y="2286001"/>
            <a:ext cx="3733800" cy="3224213"/>
          </a:xfrm>
          <a:prstGeom prst="line">
            <a:avLst/>
          </a:prstGeom>
          <a:noFill/>
          <a:ln w="571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21" name="Text Box 5">
            <a:extLst>
              <a:ext uri="{FF2B5EF4-FFF2-40B4-BE49-F238E27FC236}">
                <a16:creationId xmlns:a16="http://schemas.microsoft.com/office/drawing/2014/main" id="{1C287854-BADF-FCEF-1F49-CAC973D53A33}"/>
              </a:ext>
            </a:extLst>
          </p:cNvPr>
          <p:cNvSpPr txBox="1">
            <a:spLocks noChangeArrowheads="1"/>
          </p:cNvSpPr>
          <p:nvPr/>
        </p:nvSpPr>
        <p:spPr bwMode="auto">
          <a:xfrm>
            <a:off x="3124200" y="5638801"/>
            <a:ext cx="53340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pPr>
              <a:spcBef>
                <a:spcPct val="50000"/>
              </a:spcBef>
            </a:pPr>
            <a:r>
              <a:rPr lang="en-US" altLang="en-US" sz="2800">
                <a:latin typeface="VNI-Times" pitchFamily="2" charset="0"/>
              </a:rPr>
              <a:t>O</a:t>
            </a:r>
          </a:p>
        </p:txBody>
      </p:sp>
      <p:sp>
        <p:nvSpPr>
          <p:cNvPr id="60422" name="Text Box 6">
            <a:extLst>
              <a:ext uri="{FF2B5EF4-FFF2-40B4-BE49-F238E27FC236}">
                <a16:creationId xmlns:a16="http://schemas.microsoft.com/office/drawing/2014/main" id="{489BFFD8-9375-B3F8-9BCA-06D001768105}"/>
              </a:ext>
            </a:extLst>
          </p:cNvPr>
          <p:cNvSpPr txBox="1">
            <a:spLocks noChangeArrowheads="1"/>
          </p:cNvSpPr>
          <p:nvPr/>
        </p:nvSpPr>
        <p:spPr bwMode="auto">
          <a:xfrm>
            <a:off x="2819400" y="990601"/>
            <a:ext cx="53340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pPr>
              <a:spcBef>
                <a:spcPct val="50000"/>
              </a:spcBef>
            </a:pPr>
            <a:r>
              <a:rPr lang="en-US" altLang="en-US" sz="2800" b="1">
                <a:latin typeface="VNI-Times" pitchFamily="2" charset="0"/>
              </a:rPr>
              <a:t>K</a:t>
            </a:r>
          </a:p>
        </p:txBody>
      </p:sp>
      <p:sp>
        <p:nvSpPr>
          <p:cNvPr id="135175" name="Text Box 7">
            <a:extLst>
              <a:ext uri="{FF2B5EF4-FFF2-40B4-BE49-F238E27FC236}">
                <a16:creationId xmlns:a16="http://schemas.microsoft.com/office/drawing/2014/main" id="{0A02BF1F-AC16-1CE3-09EB-8128E808690C}"/>
              </a:ext>
            </a:extLst>
          </p:cNvPr>
          <p:cNvSpPr txBox="1">
            <a:spLocks noChangeArrowheads="1"/>
          </p:cNvSpPr>
          <p:nvPr/>
        </p:nvSpPr>
        <p:spPr bwMode="auto">
          <a:xfrm flipH="1">
            <a:off x="7467600" y="5029201"/>
            <a:ext cx="22860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pPr>
              <a:spcBef>
                <a:spcPct val="50000"/>
              </a:spcBef>
            </a:pPr>
            <a:r>
              <a:rPr lang="en-US" altLang="en-US" sz="2800" b="1">
                <a:latin typeface="VNI-Times" pitchFamily="2" charset="0"/>
              </a:rPr>
              <a:t>N</a:t>
            </a:r>
          </a:p>
        </p:txBody>
      </p:sp>
      <p:sp>
        <p:nvSpPr>
          <p:cNvPr id="60424" name="Text Box 8">
            <a:extLst>
              <a:ext uri="{FF2B5EF4-FFF2-40B4-BE49-F238E27FC236}">
                <a16:creationId xmlns:a16="http://schemas.microsoft.com/office/drawing/2014/main" id="{B4AC6B0B-F0B2-5B23-4ED4-9CE7B67B5E77}"/>
              </a:ext>
            </a:extLst>
          </p:cNvPr>
          <p:cNvSpPr txBox="1">
            <a:spLocks noChangeArrowheads="1"/>
          </p:cNvSpPr>
          <p:nvPr/>
        </p:nvSpPr>
        <p:spPr bwMode="auto">
          <a:xfrm>
            <a:off x="9601200" y="5257801"/>
            <a:ext cx="53340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pPr>
              <a:spcBef>
                <a:spcPct val="50000"/>
              </a:spcBef>
            </a:pPr>
            <a:r>
              <a:rPr lang="en-US" altLang="en-US" sz="2800" b="1">
                <a:latin typeface="VNI-Times" pitchFamily="2" charset="0"/>
              </a:rPr>
              <a:t>X</a:t>
            </a:r>
          </a:p>
        </p:txBody>
      </p:sp>
      <p:sp>
        <p:nvSpPr>
          <p:cNvPr id="135177" name="Text Box 9">
            <a:extLst>
              <a:ext uri="{FF2B5EF4-FFF2-40B4-BE49-F238E27FC236}">
                <a16:creationId xmlns:a16="http://schemas.microsoft.com/office/drawing/2014/main" id="{3FDB7E8C-85DA-0909-42AF-DEB2720DE283}"/>
              </a:ext>
            </a:extLst>
          </p:cNvPr>
          <p:cNvSpPr txBox="1">
            <a:spLocks noChangeArrowheads="1"/>
          </p:cNvSpPr>
          <p:nvPr/>
        </p:nvSpPr>
        <p:spPr bwMode="auto">
          <a:xfrm>
            <a:off x="3505200" y="1600201"/>
            <a:ext cx="53340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pPr>
              <a:spcBef>
                <a:spcPct val="50000"/>
              </a:spcBef>
            </a:pPr>
            <a:r>
              <a:rPr lang="en-US" altLang="en-US" sz="2800" b="1">
                <a:latin typeface="VNI-Times" pitchFamily="2" charset="0"/>
              </a:rPr>
              <a:t>M</a:t>
            </a:r>
          </a:p>
        </p:txBody>
      </p:sp>
      <p:sp>
        <p:nvSpPr>
          <p:cNvPr id="135178" name="Text Box 10">
            <a:extLst>
              <a:ext uri="{FF2B5EF4-FFF2-40B4-BE49-F238E27FC236}">
                <a16:creationId xmlns:a16="http://schemas.microsoft.com/office/drawing/2014/main" id="{84EA49E3-3D93-1FCC-44F9-38A696EE2633}"/>
              </a:ext>
            </a:extLst>
          </p:cNvPr>
          <p:cNvSpPr txBox="1">
            <a:spLocks noChangeArrowheads="1"/>
          </p:cNvSpPr>
          <p:nvPr/>
        </p:nvSpPr>
        <p:spPr bwMode="auto">
          <a:xfrm>
            <a:off x="2133600" y="1981201"/>
            <a:ext cx="137160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pPr>
              <a:spcBef>
                <a:spcPct val="50000"/>
              </a:spcBef>
            </a:pPr>
            <a:r>
              <a:rPr lang="en-US" altLang="en-US" sz="2800" b="1">
                <a:latin typeface="VNI-Times" pitchFamily="2" charset="0"/>
              </a:rPr>
              <a:t>TC/P</a:t>
            </a:r>
            <a:r>
              <a:rPr lang="en-US" altLang="en-US" sz="2800" b="1" baseline="-25000">
                <a:latin typeface="VNI-Times" pitchFamily="2" charset="0"/>
              </a:rPr>
              <a:t>K</a:t>
            </a:r>
          </a:p>
        </p:txBody>
      </p:sp>
      <p:sp>
        <p:nvSpPr>
          <p:cNvPr id="135179" name="Text Box 11">
            <a:extLst>
              <a:ext uri="{FF2B5EF4-FFF2-40B4-BE49-F238E27FC236}">
                <a16:creationId xmlns:a16="http://schemas.microsoft.com/office/drawing/2014/main" id="{50FB951C-B0AF-3ED4-A67A-ADCAD38F6E72}"/>
              </a:ext>
            </a:extLst>
          </p:cNvPr>
          <p:cNvSpPr txBox="1">
            <a:spLocks noChangeArrowheads="1"/>
          </p:cNvSpPr>
          <p:nvPr/>
        </p:nvSpPr>
        <p:spPr bwMode="auto">
          <a:xfrm>
            <a:off x="7010400" y="5562601"/>
            <a:ext cx="160020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pPr>
              <a:spcBef>
                <a:spcPct val="50000"/>
              </a:spcBef>
            </a:pPr>
            <a:r>
              <a:rPr lang="en-US" altLang="en-US" sz="2800" b="1">
                <a:latin typeface="VNI-Times" pitchFamily="2" charset="0"/>
              </a:rPr>
              <a:t>TC/P</a:t>
            </a:r>
            <a:r>
              <a:rPr lang="en-US" altLang="en-US" sz="2800" b="1" baseline="-25000">
                <a:latin typeface="VNI-Times" pitchFamily="2" charset="0"/>
              </a:rPr>
              <a:t>L</a:t>
            </a:r>
          </a:p>
        </p:txBody>
      </p:sp>
      <p:sp>
        <p:nvSpPr>
          <p:cNvPr id="135180" name="Arc 12">
            <a:extLst>
              <a:ext uri="{FF2B5EF4-FFF2-40B4-BE49-F238E27FC236}">
                <a16:creationId xmlns:a16="http://schemas.microsoft.com/office/drawing/2014/main" id="{2FAECD4C-F102-E239-4BA6-B97D92075083}"/>
              </a:ext>
            </a:extLst>
          </p:cNvPr>
          <p:cNvSpPr>
            <a:spLocks/>
          </p:cNvSpPr>
          <p:nvPr/>
        </p:nvSpPr>
        <p:spPr bwMode="auto">
          <a:xfrm rot="11005399">
            <a:off x="3876676" y="2076450"/>
            <a:ext cx="3636963" cy="2865438"/>
          </a:xfrm>
          <a:custGeom>
            <a:avLst/>
            <a:gdLst>
              <a:gd name="T0" fmla="*/ 0 w 27865"/>
              <a:gd name="T1" fmla="*/ 2147483646 h 21952"/>
              <a:gd name="T2" fmla="*/ 2147483646 w 27865"/>
              <a:gd name="T3" fmla="*/ 2147483646 h 21952"/>
              <a:gd name="T4" fmla="*/ 2147483646 w 27865"/>
              <a:gd name="T5" fmla="*/ 2147483646 h 21952"/>
              <a:gd name="T6" fmla="*/ 0 60000 65536"/>
              <a:gd name="T7" fmla="*/ 0 60000 65536"/>
              <a:gd name="T8" fmla="*/ 0 60000 65536"/>
            </a:gdLst>
            <a:ahLst/>
            <a:cxnLst>
              <a:cxn ang="T6">
                <a:pos x="T0" y="T1"/>
              </a:cxn>
              <a:cxn ang="T7">
                <a:pos x="T2" y="T3"/>
              </a:cxn>
              <a:cxn ang="T8">
                <a:pos x="T4" y="T5"/>
              </a:cxn>
            </a:cxnLst>
            <a:rect l="0" t="0" r="r" b="b"/>
            <a:pathLst>
              <a:path w="27865" h="21952" fill="none" extrusionOk="0">
                <a:moveTo>
                  <a:pt x="-1" y="928"/>
                </a:moveTo>
                <a:cubicBezTo>
                  <a:pt x="2031" y="312"/>
                  <a:pt x="4142" y="-1"/>
                  <a:pt x="6265" y="0"/>
                </a:cubicBezTo>
                <a:cubicBezTo>
                  <a:pt x="18194" y="0"/>
                  <a:pt x="27865" y="9670"/>
                  <a:pt x="27865" y="21600"/>
                </a:cubicBezTo>
                <a:cubicBezTo>
                  <a:pt x="27865" y="21717"/>
                  <a:pt x="27864" y="21834"/>
                  <a:pt x="27862" y="21952"/>
                </a:cubicBezTo>
              </a:path>
              <a:path w="27865" h="21952" stroke="0" extrusionOk="0">
                <a:moveTo>
                  <a:pt x="-1" y="928"/>
                </a:moveTo>
                <a:cubicBezTo>
                  <a:pt x="2031" y="312"/>
                  <a:pt x="4142" y="-1"/>
                  <a:pt x="6265" y="0"/>
                </a:cubicBezTo>
                <a:cubicBezTo>
                  <a:pt x="18194" y="0"/>
                  <a:pt x="27865" y="9670"/>
                  <a:pt x="27865" y="21600"/>
                </a:cubicBezTo>
                <a:cubicBezTo>
                  <a:pt x="27865" y="21717"/>
                  <a:pt x="27864" y="21834"/>
                  <a:pt x="27862" y="21952"/>
                </a:cubicBezTo>
                <a:lnTo>
                  <a:pt x="6265" y="21600"/>
                </a:lnTo>
                <a:lnTo>
                  <a:pt x="-1" y="928"/>
                </a:lnTo>
                <a:close/>
              </a:path>
            </a:pathLst>
          </a:custGeom>
          <a:noFill/>
          <a:ln w="381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35181" name="Arc 13">
            <a:extLst>
              <a:ext uri="{FF2B5EF4-FFF2-40B4-BE49-F238E27FC236}">
                <a16:creationId xmlns:a16="http://schemas.microsoft.com/office/drawing/2014/main" id="{EDFB494F-0EC5-0B72-4F91-E6B997031578}"/>
              </a:ext>
            </a:extLst>
          </p:cNvPr>
          <p:cNvSpPr>
            <a:spLocks/>
          </p:cNvSpPr>
          <p:nvPr/>
        </p:nvSpPr>
        <p:spPr bwMode="auto">
          <a:xfrm rot="11005399">
            <a:off x="4191001" y="1152526"/>
            <a:ext cx="3636963" cy="3190875"/>
          </a:xfrm>
          <a:custGeom>
            <a:avLst/>
            <a:gdLst>
              <a:gd name="T0" fmla="*/ 0 w 27865"/>
              <a:gd name="T1" fmla="*/ 2147483646 h 24449"/>
              <a:gd name="T2" fmla="*/ 2147483646 w 27865"/>
              <a:gd name="T3" fmla="*/ 2147483646 h 24449"/>
              <a:gd name="T4" fmla="*/ 2147483646 w 27865"/>
              <a:gd name="T5" fmla="*/ 2147483646 h 24449"/>
              <a:gd name="T6" fmla="*/ 0 60000 65536"/>
              <a:gd name="T7" fmla="*/ 0 60000 65536"/>
              <a:gd name="T8" fmla="*/ 0 60000 65536"/>
            </a:gdLst>
            <a:ahLst/>
            <a:cxnLst>
              <a:cxn ang="T6">
                <a:pos x="T0" y="T1"/>
              </a:cxn>
              <a:cxn ang="T7">
                <a:pos x="T2" y="T3"/>
              </a:cxn>
              <a:cxn ang="T8">
                <a:pos x="T4" y="T5"/>
              </a:cxn>
            </a:cxnLst>
            <a:rect l="0" t="0" r="r" b="b"/>
            <a:pathLst>
              <a:path w="27865" h="24449" fill="none" extrusionOk="0">
                <a:moveTo>
                  <a:pt x="-1" y="928"/>
                </a:moveTo>
                <a:cubicBezTo>
                  <a:pt x="2031" y="312"/>
                  <a:pt x="4142" y="-1"/>
                  <a:pt x="6265" y="0"/>
                </a:cubicBezTo>
                <a:cubicBezTo>
                  <a:pt x="18194" y="0"/>
                  <a:pt x="27865" y="9670"/>
                  <a:pt x="27865" y="21600"/>
                </a:cubicBezTo>
                <a:cubicBezTo>
                  <a:pt x="27865" y="22552"/>
                  <a:pt x="27801" y="23504"/>
                  <a:pt x="27676" y="24449"/>
                </a:cubicBezTo>
              </a:path>
              <a:path w="27865" h="24449" stroke="0" extrusionOk="0">
                <a:moveTo>
                  <a:pt x="-1" y="928"/>
                </a:moveTo>
                <a:cubicBezTo>
                  <a:pt x="2031" y="312"/>
                  <a:pt x="4142" y="-1"/>
                  <a:pt x="6265" y="0"/>
                </a:cubicBezTo>
                <a:cubicBezTo>
                  <a:pt x="18194" y="0"/>
                  <a:pt x="27865" y="9670"/>
                  <a:pt x="27865" y="21600"/>
                </a:cubicBezTo>
                <a:cubicBezTo>
                  <a:pt x="27865" y="22552"/>
                  <a:pt x="27801" y="23504"/>
                  <a:pt x="27676" y="24449"/>
                </a:cubicBezTo>
                <a:lnTo>
                  <a:pt x="6265" y="21600"/>
                </a:lnTo>
                <a:lnTo>
                  <a:pt x="-1" y="928"/>
                </a:lnTo>
                <a:close/>
              </a:path>
            </a:pathLst>
          </a:custGeom>
          <a:noFill/>
          <a:ln w="38100">
            <a:solidFill>
              <a:schemeClr val="hlink"/>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35182" name="Text Box 14">
            <a:extLst>
              <a:ext uri="{FF2B5EF4-FFF2-40B4-BE49-F238E27FC236}">
                <a16:creationId xmlns:a16="http://schemas.microsoft.com/office/drawing/2014/main" id="{16800E01-0677-6DE2-01F7-203546CA279E}"/>
              </a:ext>
            </a:extLst>
          </p:cNvPr>
          <p:cNvSpPr txBox="1">
            <a:spLocks noChangeArrowheads="1"/>
          </p:cNvSpPr>
          <p:nvPr/>
        </p:nvSpPr>
        <p:spPr bwMode="auto">
          <a:xfrm>
            <a:off x="6629400" y="4572001"/>
            <a:ext cx="53340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pPr>
              <a:spcBef>
                <a:spcPct val="50000"/>
              </a:spcBef>
            </a:pPr>
            <a:r>
              <a:rPr lang="en-US" altLang="en-US" sz="2800" b="1">
                <a:latin typeface="VNI-Times" pitchFamily="2" charset="0"/>
              </a:rPr>
              <a:t>B</a:t>
            </a:r>
          </a:p>
        </p:txBody>
      </p:sp>
      <p:sp>
        <p:nvSpPr>
          <p:cNvPr id="135183" name="Text Box 15">
            <a:extLst>
              <a:ext uri="{FF2B5EF4-FFF2-40B4-BE49-F238E27FC236}">
                <a16:creationId xmlns:a16="http://schemas.microsoft.com/office/drawing/2014/main" id="{BFFB6303-AFBE-F4CD-849C-DF23619F4392}"/>
              </a:ext>
            </a:extLst>
          </p:cNvPr>
          <p:cNvSpPr txBox="1">
            <a:spLocks noChangeArrowheads="1"/>
          </p:cNvSpPr>
          <p:nvPr/>
        </p:nvSpPr>
        <p:spPr bwMode="auto">
          <a:xfrm>
            <a:off x="5105400" y="3048001"/>
            <a:ext cx="53340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pPr>
              <a:spcBef>
                <a:spcPct val="50000"/>
              </a:spcBef>
            </a:pPr>
            <a:r>
              <a:rPr lang="en-US" altLang="en-US" sz="2800" b="1">
                <a:latin typeface="VNI-Times" pitchFamily="2" charset="0"/>
              </a:rPr>
              <a:t>E</a:t>
            </a:r>
          </a:p>
        </p:txBody>
      </p:sp>
      <p:sp>
        <p:nvSpPr>
          <p:cNvPr id="135184" name="Text Box 16">
            <a:extLst>
              <a:ext uri="{FF2B5EF4-FFF2-40B4-BE49-F238E27FC236}">
                <a16:creationId xmlns:a16="http://schemas.microsoft.com/office/drawing/2014/main" id="{C420F24F-17F7-C4F5-D3D7-99467BD410C2}"/>
              </a:ext>
            </a:extLst>
          </p:cNvPr>
          <p:cNvSpPr txBox="1">
            <a:spLocks noChangeArrowheads="1"/>
          </p:cNvSpPr>
          <p:nvPr/>
        </p:nvSpPr>
        <p:spPr bwMode="auto">
          <a:xfrm>
            <a:off x="4114800" y="2362201"/>
            <a:ext cx="53340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pPr>
              <a:spcBef>
                <a:spcPct val="50000"/>
              </a:spcBef>
            </a:pPr>
            <a:r>
              <a:rPr lang="en-US" altLang="en-US" sz="2800" b="1">
                <a:latin typeface="VNI-Times" pitchFamily="2" charset="0"/>
              </a:rPr>
              <a:t>A</a:t>
            </a:r>
          </a:p>
        </p:txBody>
      </p:sp>
      <p:sp>
        <p:nvSpPr>
          <p:cNvPr id="135185" name="Text Box 17">
            <a:extLst>
              <a:ext uri="{FF2B5EF4-FFF2-40B4-BE49-F238E27FC236}">
                <a16:creationId xmlns:a16="http://schemas.microsoft.com/office/drawing/2014/main" id="{D1C0F2E0-8942-AF80-A575-EFDB3387087C}"/>
              </a:ext>
            </a:extLst>
          </p:cNvPr>
          <p:cNvSpPr txBox="1">
            <a:spLocks noChangeArrowheads="1"/>
          </p:cNvSpPr>
          <p:nvPr/>
        </p:nvSpPr>
        <p:spPr bwMode="auto">
          <a:xfrm>
            <a:off x="7696200" y="4572001"/>
            <a:ext cx="106680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pPr>
              <a:spcBef>
                <a:spcPct val="50000"/>
              </a:spcBef>
            </a:pPr>
            <a:r>
              <a:rPr lang="en-US" altLang="en-US" sz="2800" b="1">
                <a:latin typeface="VNI-Times" pitchFamily="2" charset="0"/>
              </a:rPr>
              <a:t>Q</a:t>
            </a:r>
            <a:r>
              <a:rPr lang="en-US" altLang="en-US" sz="2800" b="1" baseline="-25000">
                <a:latin typeface="VNI-Times" pitchFamily="2" charset="0"/>
              </a:rPr>
              <a:t>0</a:t>
            </a:r>
            <a:endParaRPr lang="en-US" altLang="en-US" sz="2800" b="1">
              <a:latin typeface="VNI-Times" pitchFamily="2" charset="0"/>
            </a:endParaRPr>
          </a:p>
        </p:txBody>
      </p:sp>
      <p:sp>
        <p:nvSpPr>
          <p:cNvPr id="135186" name="Text Box 18">
            <a:extLst>
              <a:ext uri="{FF2B5EF4-FFF2-40B4-BE49-F238E27FC236}">
                <a16:creationId xmlns:a16="http://schemas.microsoft.com/office/drawing/2014/main" id="{FA11078E-DAF9-9991-A199-D6FE41861D8C}"/>
              </a:ext>
            </a:extLst>
          </p:cNvPr>
          <p:cNvSpPr txBox="1">
            <a:spLocks noChangeArrowheads="1"/>
          </p:cNvSpPr>
          <p:nvPr/>
        </p:nvSpPr>
        <p:spPr bwMode="auto">
          <a:xfrm>
            <a:off x="7543800" y="3657601"/>
            <a:ext cx="106680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pPr>
              <a:spcBef>
                <a:spcPct val="50000"/>
              </a:spcBef>
            </a:pPr>
            <a:r>
              <a:rPr lang="en-US" altLang="en-US" sz="2800" b="1">
                <a:latin typeface="VNI-Times" pitchFamily="2" charset="0"/>
              </a:rPr>
              <a:t>Q</a:t>
            </a:r>
            <a:r>
              <a:rPr lang="en-US" altLang="en-US" sz="2800" b="1" baseline="-25000">
                <a:latin typeface="VNI-Times" pitchFamily="2" charset="0"/>
              </a:rPr>
              <a:t>1</a:t>
            </a:r>
            <a:endParaRPr lang="en-US" altLang="en-US" sz="2800" b="1">
              <a:latin typeface="VNI-Times" pitchFamily="2" charset="0"/>
            </a:endParaRPr>
          </a:p>
        </p:txBody>
      </p:sp>
      <p:sp>
        <p:nvSpPr>
          <p:cNvPr id="135187" name="Line 19">
            <a:extLst>
              <a:ext uri="{FF2B5EF4-FFF2-40B4-BE49-F238E27FC236}">
                <a16:creationId xmlns:a16="http://schemas.microsoft.com/office/drawing/2014/main" id="{D4367A98-9C8A-3F26-D931-5F150BF68CF0}"/>
              </a:ext>
            </a:extLst>
          </p:cNvPr>
          <p:cNvSpPr>
            <a:spLocks noChangeShapeType="1"/>
          </p:cNvSpPr>
          <p:nvPr/>
        </p:nvSpPr>
        <p:spPr bwMode="auto">
          <a:xfrm>
            <a:off x="5257800" y="3810000"/>
            <a:ext cx="0" cy="1676400"/>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5188" name="Line 20">
            <a:extLst>
              <a:ext uri="{FF2B5EF4-FFF2-40B4-BE49-F238E27FC236}">
                <a16:creationId xmlns:a16="http://schemas.microsoft.com/office/drawing/2014/main" id="{1B0AC3B3-A487-B867-814E-68ABC5B4E539}"/>
              </a:ext>
            </a:extLst>
          </p:cNvPr>
          <p:cNvSpPr>
            <a:spLocks noChangeShapeType="1"/>
          </p:cNvSpPr>
          <p:nvPr/>
        </p:nvSpPr>
        <p:spPr bwMode="auto">
          <a:xfrm flipH="1">
            <a:off x="3581400" y="3886200"/>
            <a:ext cx="1676400" cy="0"/>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5189" name="Text Box 21">
            <a:extLst>
              <a:ext uri="{FF2B5EF4-FFF2-40B4-BE49-F238E27FC236}">
                <a16:creationId xmlns:a16="http://schemas.microsoft.com/office/drawing/2014/main" id="{0BA81A4E-FD40-473D-3BE4-989961BF74F2}"/>
              </a:ext>
            </a:extLst>
          </p:cNvPr>
          <p:cNvSpPr txBox="1">
            <a:spLocks noChangeArrowheads="1"/>
          </p:cNvSpPr>
          <p:nvPr/>
        </p:nvSpPr>
        <p:spPr bwMode="auto">
          <a:xfrm>
            <a:off x="5105400" y="5486401"/>
            <a:ext cx="106680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pPr>
              <a:spcBef>
                <a:spcPct val="50000"/>
              </a:spcBef>
            </a:pPr>
            <a:r>
              <a:rPr lang="en-US" altLang="en-US" sz="2800" b="1">
                <a:latin typeface="VNI-Times" pitchFamily="2" charset="0"/>
              </a:rPr>
              <a:t>L</a:t>
            </a:r>
            <a:r>
              <a:rPr lang="en-US" altLang="en-US" sz="2800" b="1" baseline="-25000">
                <a:latin typeface="VNI-Times" pitchFamily="2" charset="0"/>
              </a:rPr>
              <a:t>1</a:t>
            </a:r>
            <a:endParaRPr lang="en-US" altLang="en-US" sz="2800" b="1">
              <a:latin typeface="VNI-Times" pitchFamily="2" charset="0"/>
            </a:endParaRPr>
          </a:p>
        </p:txBody>
      </p:sp>
      <p:sp>
        <p:nvSpPr>
          <p:cNvPr id="135190" name="Text Box 22">
            <a:extLst>
              <a:ext uri="{FF2B5EF4-FFF2-40B4-BE49-F238E27FC236}">
                <a16:creationId xmlns:a16="http://schemas.microsoft.com/office/drawing/2014/main" id="{1CB88043-BDD6-0CD5-3C3B-9259994F537D}"/>
              </a:ext>
            </a:extLst>
          </p:cNvPr>
          <p:cNvSpPr txBox="1">
            <a:spLocks noChangeArrowheads="1"/>
          </p:cNvSpPr>
          <p:nvPr/>
        </p:nvSpPr>
        <p:spPr bwMode="auto">
          <a:xfrm>
            <a:off x="2971800" y="3657601"/>
            <a:ext cx="106680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pPr>
              <a:spcBef>
                <a:spcPct val="50000"/>
              </a:spcBef>
            </a:pPr>
            <a:r>
              <a:rPr lang="en-US" altLang="en-US" sz="2800" b="1">
                <a:latin typeface="VNI-Times" pitchFamily="2" charset="0"/>
              </a:rPr>
              <a:t>K</a:t>
            </a:r>
            <a:r>
              <a:rPr lang="en-US" altLang="en-US" sz="2800" b="1" baseline="-25000">
                <a:latin typeface="VNI-Times" pitchFamily="2" charset="0"/>
              </a:rPr>
              <a:t>1</a:t>
            </a:r>
            <a:endParaRPr lang="en-US" altLang="en-US" sz="2800" b="1">
              <a:latin typeface="VNI-Times" pitchFamily="2" charset="0"/>
            </a:endParaRPr>
          </a:p>
        </p:txBody>
      </p:sp>
      <p:sp>
        <p:nvSpPr>
          <p:cNvPr id="135191" name="AutoShape 23">
            <a:extLst>
              <a:ext uri="{FF2B5EF4-FFF2-40B4-BE49-F238E27FC236}">
                <a16:creationId xmlns:a16="http://schemas.microsoft.com/office/drawing/2014/main" id="{3C5A18B3-0A6E-CE95-E1FD-D098724DEF07}"/>
              </a:ext>
            </a:extLst>
          </p:cNvPr>
          <p:cNvSpPr>
            <a:spLocks noChangeArrowheads="1"/>
          </p:cNvSpPr>
          <p:nvPr/>
        </p:nvSpPr>
        <p:spPr bwMode="auto">
          <a:xfrm>
            <a:off x="6934200" y="457200"/>
            <a:ext cx="3733800" cy="1676400"/>
          </a:xfrm>
          <a:prstGeom prst="wedgeRoundRectCallout">
            <a:avLst>
              <a:gd name="adj1" fmla="val -92431"/>
              <a:gd name="adj2" fmla="val 144981"/>
              <a:gd name="adj3" fmla="val 16667"/>
            </a:avLst>
          </a:prstGeom>
          <a:noFill/>
          <a:ln w="9525">
            <a:solidFill>
              <a:schemeClr val="tx1"/>
            </a:solidFill>
            <a:miter lim="800000"/>
            <a:headEnd/>
            <a:tailEnd/>
          </a:ln>
          <a:effectLst/>
        </p:spPr>
        <p:txBody>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pPr algn="ctr"/>
            <a:r>
              <a:rPr lang="en-US" altLang="en-US" sz="2400">
                <a:latin typeface="VNI-Times" pitchFamily="2" charset="0"/>
              </a:rPr>
              <a:t>PASXtoái öu E(K</a:t>
            </a:r>
            <a:r>
              <a:rPr lang="en-US" altLang="en-US" sz="2400" baseline="-25000">
                <a:latin typeface="VNI-Times" pitchFamily="2" charset="0"/>
              </a:rPr>
              <a:t>1</a:t>
            </a:r>
            <a:r>
              <a:rPr lang="en-US" altLang="en-US" sz="2400">
                <a:latin typeface="VNI-Times" pitchFamily="2" charset="0"/>
              </a:rPr>
              <a:t>,L</a:t>
            </a:r>
            <a:r>
              <a:rPr lang="en-US" altLang="en-US" sz="2400" baseline="-25000">
                <a:latin typeface="VNI-Times" pitchFamily="2" charset="0"/>
              </a:rPr>
              <a:t>1</a:t>
            </a:r>
            <a:r>
              <a:rPr lang="en-US" altLang="en-US" sz="2400">
                <a:latin typeface="VNI-Times" pitchFamily="2" charset="0"/>
              </a:rPr>
              <a:t>)</a:t>
            </a:r>
            <a:r>
              <a:rPr lang="en-US" altLang="en-US" sz="2400">
                <a:latin typeface="Arial" panose="020B0604020202020204" pitchFamily="34" charset="0"/>
                <a:cs typeface="Arial" panose="020B0604020202020204" pitchFamily="34" charset="0"/>
              </a:rPr>
              <a:t>→Q</a:t>
            </a:r>
            <a:r>
              <a:rPr lang="en-US" altLang="en-US" sz="2400" baseline="-25000">
                <a:latin typeface="Arial" panose="020B0604020202020204" pitchFamily="34" charset="0"/>
                <a:cs typeface="Arial" panose="020B0604020202020204" pitchFamily="34" charset="0"/>
              </a:rPr>
              <a:t>1</a:t>
            </a:r>
            <a:r>
              <a:rPr lang="en-US" altLang="en-US" sz="2400">
                <a:latin typeface="Arial" panose="020B0604020202020204" pitchFamily="34" charset="0"/>
                <a:cs typeface="Arial" panose="020B0604020202020204" pitchFamily="34" charset="0"/>
              </a:rPr>
              <a:t>= Qmax</a:t>
            </a:r>
          </a:p>
          <a:p>
            <a:pPr algn="ctr"/>
            <a:r>
              <a:rPr lang="en-US" altLang="en-US" sz="2400">
                <a:latin typeface="VNI-Times" pitchFamily="2" charset="0"/>
              </a:rPr>
              <a:t>Taïi E: MRTS</a:t>
            </a:r>
            <a:r>
              <a:rPr lang="en-US" altLang="en-US" sz="2400" baseline="-25000">
                <a:latin typeface="VNI-Times" pitchFamily="2" charset="0"/>
              </a:rPr>
              <a:t>LK</a:t>
            </a:r>
            <a:r>
              <a:rPr lang="en-US" altLang="en-US" sz="2400">
                <a:latin typeface="VNI-Times" pitchFamily="2" charset="0"/>
              </a:rPr>
              <a:t> = -P</a:t>
            </a:r>
            <a:r>
              <a:rPr lang="en-US" altLang="en-US" sz="2400" baseline="-25000">
                <a:latin typeface="VNI-Times" pitchFamily="2" charset="0"/>
              </a:rPr>
              <a:t>L</a:t>
            </a:r>
            <a:r>
              <a:rPr lang="en-US" altLang="en-US" sz="2400">
                <a:latin typeface="VNI-Times" pitchFamily="2" charset="0"/>
              </a:rPr>
              <a:t>/P</a:t>
            </a:r>
            <a:r>
              <a:rPr lang="en-US" altLang="en-US" sz="2400" baseline="-25000">
                <a:latin typeface="VNI-Times" pitchFamily="2" charset="0"/>
              </a:rPr>
              <a:t>K</a:t>
            </a:r>
          </a:p>
        </p:txBody>
      </p:sp>
      <p:sp>
        <p:nvSpPr>
          <p:cNvPr id="60440" name="Line 24">
            <a:extLst>
              <a:ext uri="{FF2B5EF4-FFF2-40B4-BE49-F238E27FC236}">
                <a16:creationId xmlns:a16="http://schemas.microsoft.com/office/drawing/2014/main" id="{248640BF-AB35-26F2-BE60-ADF6CF1820CD}"/>
              </a:ext>
            </a:extLst>
          </p:cNvPr>
          <p:cNvSpPr>
            <a:spLocks noChangeShapeType="1"/>
          </p:cNvSpPr>
          <p:nvPr/>
        </p:nvSpPr>
        <p:spPr bwMode="auto">
          <a:xfrm>
            <a:off x="6629400" y="5029200"/>
            <a:ext cx="0" cy="457200"/>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41" name="Line 25">
            <a:extLst>
              <a:ext uri="{FF2B5EF4-FFF2-40B4-BE49-F238E27FC236}">
                <a16:creationId xmlns:a16="http://schemas.microsoft.com/office/drawing/2014/main" id="{B40D6BF1-AE95-60B2-7503-F72479FCCF6F}"/>
              </a:ext>
            </a:extLst>
          </p:cNvPr>
          <p:cNvSpPr>
            <a:spLocks noChangeShapeType="1"/>
          </p:cNvSpPr>
          <p:nvPr/>
        </p:nvSpPr>
        <p:spPr bwMode="auto">
          <a:xfrm flipH="1">
            <a:off x="3581400" y="5029200"/>
            <a:ext cx="3048000" cy="0"/>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42" name="Line 26">
            <a:extLst>
              <a:ext uri="{FF2B5EF4-FFF2-40B4-BE49-F238E27FC236}">
                <a16:creationId xmlns:a16="http://schemas.microsoft.com/office/drawing/2014/main" id="{54E6494C-E1AD-D2CB-3DE9-30806E28BC1D}"/>
              </a:ext>
            </a:extLst>
          </p:cNvPr>
          <p:cNvSpPr>
            <a:spLocks noChangeShapeType="1"/>
          </p:cNvSpPr>
          <p:nvPr/>
        </p:nvSpPr>
        <p:spPr bwMode="auto">
          <a:xfrm>
            <a:off x="3581400" y="2667000"/>
            <a:ext cx="381000" cy="0"/>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0443" name="Line 27">
            <a:extLst>
              <a:ext uri="{FF2B5EF4-FFF2-40B4-BE49-F238E27FC236}">
                <a16:creationId xmlns:a16="http://schemas.microsoft.com/office/drawing/2014/main" id="{0524DA20-107A-747C-445F-98E68AF21D9D}"/>
              </a:ext>
            </a:extLst>
          </p:cNvPr>
          <p:cNvSpPr>
            <a:spLocks noChangeShapeType="1"/>
          </p:cNvSpPr>
          <p:nvPr/>
        </p:nvSpPr>
        <p:spPr bwMode="auto">
          <a:xfrm>
            <a:off x="4038600" y="2743200"/>
            <a:ext cx="0" cy="2667000"/>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nodeType="clickEffect">
                                  <p:stCondLst>
                                    <p:cond delay="0"/>
                                  </p:stCondLst>
                                  <p:childTnLst>
                                    <p:set>
                                      <p:cBhvr>
                                        <p:cTn id="6" dur="1" fill="hold">
                                          <p:stCondLst>
                                            <p:cond delay="0"/>
                                          </p:stCondLst>
                                        </p:cTn>
                                        <p:tgtEl>
                                          <p:spTgt spid="135172"/>
                                        </p:tgtEl>
                                        <p:attrNameLst>
                                          <p:attrName>style.visibility</p:attrName>
                                        </p:attrNameLst>
                                      </p:cBhvr>
                                      <p:to>
                                        <p:strVal val="visible"/>
                                      </p:to>
                                    </p:set>
                                    <p:anim calcmode="lin" valueType="num">
                                      <p:cBhvr additive="base">
                                        <p:cTn id="7" dur="500" fill="hold"/>
                                        <p:tgtEl>
                                          <p:spTgt spid="135172"/>
                                        </p:tgtEl>
                                        <p:attrNameLst>
                                          <p:attrName>ppt_x</p:attrName>
                                        </p:attrNameLst>
                                      </p:cBhvr>
                                      <p:tavLst>
                                        <p:tav tm="0">
                                          <p:val>
                                            <p:strVal val="#ppt_x"/>
                                          </p:val>
                                        </p:tav>
                                        <p:tav tm="100000">
                                          <p:val>
                                            <p:strVal val="#ppt_x"/>
                                          </p:val>
                                        </p:tav>
                                      </p:tavLst>
                                    </p:anim>
                                    <p:anim calcmode="lin" valueType="num">
                                      <p:cBhvr additive="base">
                                        <p:cTn id="8" dur="500" fill="hold"/>
                                        <p:tgtEl>
                                          <p:spTgt spid="135172"/>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135177"/>
                                        </p:tgtEl>
                                        <p:attrNameLst>
                                          <p:attrName>style.visibility</p:attrName>
                                        </p:attrNameLst>
                                      </p:cBhvr>
                                      <p:to>
                                        <p:strVal val="visible"/>
                                      </p:to>
                                    </p:set>
                                    <p:anim calcmode="lin" valueType="num">
                                      <p:cBhvr additive="base">
                                        <p:cTn id="11" dur="500" fill="hold"/>
                                        <p:tgtEl>
                                          <p:spTgt spid="135177"/>
                                        </p:tgtEl>
                                        <p:attrNameLst>
                                          <p:attrName>ppt_x</p:attrName>
                                        </p:attrNameLst>
                                      </p:cBhvr>
                                      <p:tavLst>
                                        <p:tav tm="0">
                                          <p:val>
                                            <p:strVal val="#ppt_x"/>
                                          </p:val>
                                        </p:tav>
                                        <p:tav tm="100000">
                                          <p:val>
                                            <p:strVal val="#ppt_x"/>
                                          </p:val>
                                        </p:tav>
                                      </p:tavLst>
                                    </p:anim>
                                    <p:anim calcmode="lin" valueType="num">
                                      <p:cBhvr additive="base">
                                        <p:cTn id="12" dur="500" fill="hold"/>
                                        <p:tgtEl>
                                          <p:spTgt spid="135177"/>
                                        </p:tgtEl>
                                        <p:attrNameLst>
                                          <p:attrName>ppt_y</p:attrName>
                                        </p:attrNameLst>
                                      </p:cBhvr>
                                      <p:tavLst>
                                        <p:tav tm="0">
                                          <p:val>
                                            <p:strVal val="1+#ppt_h/2"/>
                                          </p:val>
                                        </p:tav>
                                        <p:tav tm="100000">
                                          <p:val>
                                            <p:strVal val="#ppt_y"/>
                                          </p:val>
                                        </p:tav>
                                      </p:tavLst>
                                    </p:anim>
                                  </p:childTnLst>
                                </p:cTn>
                              </p:par>
                              <p:par>
                                <p:cTn id="13" presetID="2" presetClass="entr" presetSubtype="4" fill="hold" nodeType="withEffect">
                                  <p:stCondLst>
                                    <p:cond delay="0"/>
                                  </p:stCondLst>
                                  <p:childTnLst>
                                    <p:set>
                                      <p:cBhvr>
                                        <p:cTn id="14" dur="1" fill="hold">
                                          <p:stCondLst>
                                            <p:cond delay="0"/>
                                          </p:stCondLst>
                                        </p:cTn>
                                        <p:tgtEl>
                                          <p:spTgt spid="135175"/>
                                        </p:tgtEl>
                                        <p:attrNameLst>
                                          <p:attrName>style.visibility</p:attrName>
                                        </p:attrNameLst>
                                      </p:cBhvr>
                                      <p:to>
                                        <p:strVal val="visible"/>
                                      </p:to>
                                    </p:set>
                                    <p:anim calcmode="lin" valueType="num">
                                      <p:cBhvr additive="base">
                                        <p:cTn id="15" dur="500" fill="hold"/>
                                        <p:tgtEl>
                                          <p:spTgt spid="135175"/>
                                        </p:tgtEl>
                                        <p:attrNameLst>
                                          <p:attrName>ppt_x</p:attrName>
                                        </p:attrNameLst>
                                      </p:cBhvr>
                                      <p:tavLst>
                                        <p:tav tm="0">
                                          <p:val>
                                            <p:strVal val="#ppt_x"/>
                                          </p:val>
                                        </p:tav>
                                        <p:tav tm="100000">
                                          <p:val>
                                            <p:strVal val="#ppt_x"/>
                                          </p:val>
                                        </p:tav>
                                      </p:tavLst>
                                    </p:anim>
                                    <p:anim calcmode="lin" valueType="num">
                                      <p:cBhvr additive="base">
                                        <p:cTn id="16" dur="500" fill="hold"/>
                                        <p:tgtEl>
                                          <p:spTgt spid="135175"/>
                                        </p:tgtEl>
                                        <p:attrNameLst>
                                          <p:attrName>ppt_y</p:attrName>
                                        </p:attrNameLst>
                                      </p:cBhvr>
                                      <p:tavLst>
                                        <p:tav tm="0">
                                          <p:val>
                                            <p:strVal val="1+#ppt_h/2"/>
                                          </p:val>
                                        </p:tav>
                                        <p:tav tm="100000">
                                          <p:val>
                                            <p:strVal val="#ppt_y"/>
                                          </p:val>
                                        </p:tav>
                                      </p:tavLst>
                                    </p:anim>
                                  </p:childTnLst>
                                </p:cTn>
                              </p:par>
                              <p:par>
                                <p:cTn id="17" presetID="2" presetClass="entr" presetSubtype="4" fill="hold" nodeType="withEffect">
                                  <p:stCondLst>
                                    <p:cond delay="0"/>
                                  </p:stCondLst>
                                  <p:childTnLst>
                                    <p:set>
                                      <p:cBhvr>
                                        <p:cTn id="18" dur="1" fill="hold">
                                          <p:stCondLst>
                                            <p:cond delay="0"/>
                                          </p:stCondLst>
                                        </p:cTn>
                                        <p:tgtEl>
                                          <p:spTgt spid="135179"/>
                                        </p:tgtEl>
                                        <p:attrNameLst>
                                          <p:attrName>style.visibility</p:attrName>
                                        </p:attrNameLst>
                                      </p:cBhvr>
                                      <p:to>
                                        <p:strVal val="visible"/>
                                      </p:to>
                                    </p:set>
                                    <p:anim calcmode="lin" valueType="num">
                                      <p:cBhvr additive="base">
                                        <p:cTn id="19" dur="500" fill="hold"/>
                                        <p:tgtEl>
                                          <p:spTgt spid="135179"/>
                                        </p:tgtEl>
                                        <p:attrNameLst>
                                          <p:attrName>ppt_x</p:attrName>
                                        </p:attrNameLst>
                                      </p:cBhvr>
                                      <p:tavLst>
                                        <p:tav tm="0">
                                          <p:val>
                                            <p:strVal val="#ppt_x"/>
                                          </p:val>
                                        </p:tav>
                                        <p:tav tm="100000">
                                          <p:val>
                                            <p:strVal val="#ppt_x"/>
                                          </p:val>
                                        </p:tav>
                                      </p:tavLst>
                                    </p:anim>
                                    <p:anim calcmode="lin" valueType="num">
                                      <p:cBhvr additive="base">
                                        <p:cTn id="20" dur="500" fill="hold"/>
                                        <p:tgtEl>
                                          <p:spTgt spid="135179"/>
                                        </p:tgtEl>
                                        <p:attrNameLst>
                                          <p:attrName>ppt_y</p:attrName>
                                        </p:attrNameLst>
                                      </p:cBhvr>
                                      <p:tavLst>
                                        <p:tav tm="0">
                                          <p:val>
                                            <p:strVal val="1+#ppt_h/2"/>
                                          </p:val>
                                        </p:tav>
                                        <p:tav tm="100000">
                                          <p:val>
                                            <p:strVal val="#ppt_y"/>
                                          </p:val>
                                        </p:tav>
                                      </p:tavLst>
                                    </p:anim>
                                  </p:childTnLst>
                                </p:cTn>
                              </p:par>
                              <p:par>
                                <p:cTn id="21" presetID="2" presetClass="entr" presetSubtype="4" fill="hold" nodeType="withEffect">
                                  <p:stCondLst>
                                    <p:cond delay="0"/>
                                  </p:stCondLst>
                                  <p:childTnLst>
                                    <p:set>
                                      <p:cBhvr>
                                        <p:cTn id="22" dur="1" fill="hold">
                                          <p:stCondLst>
                                            <p:cond delay="0"/>
                                          </p:stCondLst>
                                        </p:cTn>
                                        <p:tgtEl>
                                          <p:spTgt spid="135178"/>
                                        </p:tgtEl>
                                        <p:attrNameLst>
                                          <p:attrName>style.visibility</p:attrName>
                                        </p:attrNameLst>
                                      </p:cBhvr>
                                      <p:to>
                                        <p:strVal val="visible"/>
                                      </p:to>
                                    </p:set>
                                    <p:anim calcmode="lin" valueType="num">
                                      <p:cBhvr additive="base">
                                        <p:cTn id="23" dur="500" fill="hold"/>
                                        <p:tgtEl>
                                          <p:spTgt spid="135178"/>
                                        </p:tgtEl>
                                        <p:attrNameLst>
                                          <p:attrName>ppt_x</p:attrName>
                                        </p:attrNameLst>
                                      </p:cBhvr>
                                      <p:tavLst>
                                        <p:tav tm="0">
                                          <p:val>
                                            <p:strVal val="#ppt_x"/>
                                          </p:val>
                                        </p:tav>
                                        <p:tav tm="100000">
                                          <p:val>
                                            <p:strVal val="#ppt_x"/>
                                          </p:val>
                                        </p:tav>
                                      </p:tavLst>
                                    </p:anim>
                                    <p:anim calcmode="lin" valueType="num">
                                      <p:cBhvr additive="base">
                                        <p:cTn id="24" dur="500" fill="hold"/>
                                        <p:tgtEl>
                                          <p:spTgt spid="135178"/>
                                        </p:tgtEl>
                                        <p:attrNameLst>
                                          <p:attrName>ppt_y</p:attrName>
                                        </p:attrNameLst>
                                      </p:cBhvr>
                                      <p:tavLst>
                                        <p:tav tm="0">
                                          <p:val>
                                            <p:strVal val="1+#ppt_h/2"/>
                                          </p:val>
                                        </p:tav>
                                        <p:tav tm="100000">
                                          <p:val>
                                            <p:strVal val="#ppt_y"/>
                                          </p:val>
                                        </p:tav>
                                      </p:tavLst>
                                    </p:anim>
                                  </p:childTnLst>
                                </p:cTn>
                              </p:par>
                            </p:childTnLst>
                          </p:cTn>
                        </p:par>
                      </p:childTnLst>
                    </p:cTn>
                  </p:par>
                  <p:par>
                    <p:cTn id="25" fill="hold" nodeType="clickPar">
                      <p:stCondLst>
                        <p:cond delay="indefinite"/>
                      </p:stCondLst>
                      <p:childTnLst>
                        <p:par>
                          <p:cTn id="26" fill="hold" nodeType="withGroup">
                            <p:stCondLst>
                              <p:cond delay="0"/>
                            </p:stCondLst>
                            <p:childTnLst>
                              <p:par>
                                <p:cTn id="27" presetID="2" presetClass="entr" presetSubtype="4" fill="hold" nodeType="clickEffect">
                                  <p:stCondLst>
                                    <p:cond delay="0"/>
                                  </p:stCondLst>
                                  <p:childTnLst>
                                    <p:set>
                                      <p:cBhvr>
                                        <p:cTn id="28" dur="1" fill="hold">
                                          <p:stCondLst>
                                            <p:cond delay="0"/>
                                          </p:stCondLst>
                                        </p:cTn>
                                        <p:tgtEl>
                                          <p:spTgt spid="135180"/>
                                        </p:tgtEl>
                                        <p:attrNameLst>
                                          <p:attrName>style.visibility</p:attrName>
                                        </p:attrNameLst>
                                      </p:cBhvr>
                                      <p:to>
                                        <p:strVal val="visible"/>
                                      </p:to>
                                    </p:set>
                                    <p:anim calcmode="lin" valueType="num">
                                      <p:cBhvr additive="base">
                                        <p:cTn id="29" dur="500" fill="hold"/>
                                        <p:tgtEl>
                                          <p:spTgt spid="135180"/>
                                        </p:tgtEl>
                                        <p:attrNameLst>
                                          <p:attrName>ppt_x</p:attrName>
                                        </p:attrNameLst>
                                      </p:cBhvr>
                                      <p:tavLst>
                                        <p:tav tm="0">
                                          <p:val>
                                            <p:strVal val="#ppt_x"/>
                                          </p:val>
                                        </p:tav>
                                        <p:tav tm="100000">
                                          <p:val>
                                            <p:strVal val="#ppt_x"/>
                                          </p:val>
                                        </p:tav>
                                      </p:tavLst>
                                    </p:anim>
                                    <p:anim calcmode="lin" valueType="num">
                                      <p:cBhvr additive="base">
                                        <p:cTn id="30" dur="500" fill="hold"/>
                                        <p:tgtEl>
                                          <p:spTgt spid="135180"/>
                                        </p:tgtEl>
                                        <p:attrNameLst>
                                          <p:attrName>ppt_y</p:attrName>
                                        </p:attrNameLst>
                                      </p:cBhvr>
                                      <p:tavLst>
                                        <p:tav tm="0">
                                          <p:val>
                                            <p:strVal val="1+#ppt_h/2"/>
                                          </p:val>
                                        </p:tav>
                                        <p:tav tm="100000">
                                          <p:val>
                                            <p:strVal val="#ppt_y"/>
                                          </p:val>
                                        </p:tav>
                                      </p:tavLst>
                                    </p:anim>
                                  </p:childTnLst>
                                </p:cTn>
                              </p:par>
                              <p:par>
                                <p:cTn id="31" presetID="2" presetClass="entr" presetSubtype="4" fill="hold" nodeType="withEffect">
                                  <p:stCondLst>
                                    <p:cond delay="0"/>
                                  </p:stCondLst>
                                  <p:childTnLst>
                                    <p:set>
                                      <p:cBhvr>
                                        <p:cTn id="32" dur="1" fill="hold">
                                          <p:stCondLst>
                                            <p:cond delay="0"/>
                                          </p:stCondLst>
                                        </p:cTn>
                                        <p:tgtEl>
                                          <p:spTgt spid="135184"/>
                                        </p:tgtEl>
                                        <p:attrNameLst>
                                          <p:attrName>style.visibility</p:attrName>
                                        </p:attrNameLst>
                                      </p:cBhvr>
                                      <p:to>
                                        <p:strVal val="visible"/>
                                      </p:to>
                                    </p:set>
                                    <p:anim calcmode="lin" valueType="num">
                                      <p:cBhvr additive="base">
                                        <p:cTn id="33" dur="500" fill="hold"/>
                                        <p:tgtEl>
                                          <p:spTgt spid="135184"/>
                                        </p:tgtEl>
                                        <p:attrNameLst>
                                          <p:attrName>ppt_x</p:attrName>
                                        </p:attrNameLst>
                                      </p:cBhvr>
                                      <p:tavLst>
                                        <p:tav tm="0">
                                          <p:val>
                                            <p:strVal val="#ppt_x"/>
                                          </p:val>
                                        </p:tav>
                                        <p:tav tm="100000">
                                          <p:val>
                                            <p:strVal val="#ppt_x"/>
                                          </p:val>
                                        </p:tav>
                                      </p:tavLst>
                                    </p:anim>
                                    <p:anim calcmode="lin" valueType="num">
                                      <p:cBhvr additive="base">
                                        <p:cTn id="34" dur="500" fill="hold"/>
                                        <p:tgtEl>
                                          <p:spTgt spid="135184"/>
                                        </p:tgtEl>
                                        <p:attrNameLst>
                                          <p:attrName>ppt_y</p:attrName>
                                        </p:attrNameLst>
                                      </p:cBhvr>
                                      <p:tavLst>
                                        <p:tav tm="0">
                                          <p:val>
                                            <p:strVal val="1+#ppt_h/2"/>
                                          </p:val>
                                        </p:tav>
                                        <p:tav tm="100000">
                                          <p:val>
                                            <p:strVal val="#ppt_y"/>
                                          </p:val>
                                        </p:tav>
                                      </p:tavLst>
                                    </p:anim>
                                  </p:childTnLst>
                                </p:cTn>
                              </p:par>
                              <p:par>
                                <p:cTn id="35" presetID="2" presetClass="entr" presetSubtype="4" fill="hold" nodeType="withEffect">
                                  <p:stCondLst>
                                    <p:cond delay="0"/>
                                  </p:stCondLst>
                                  <p:childTnLst>
                                    <p:set>
                                      <p:cBhvr>
                                        <p:cTn id="36" dur="1" fill="hold">
                                          <p:stCondLst>
                                            <p:cond delay="0"/>
                                          </p:stCondLst>
                                        </p:cTn>
                                        <p:tgtEl>
                                          <p:spTgt spid="135182"/>
                                        </p:tgtEl>
                                        <p:attrNameLst>
                                          <p:attrName>style.visibility</p:attrName>
                                        </p:attrNameLst>
                                      </p:cBhvr>
                                      <p:to>
                                        <p:strVal val="visible"/>
                                      </p:to>
                                    </p:set>
                                    <p:anim calcmode="lin" valueType="num">
                                      <p:cBhvr additive="base">
                                        <p:cTn id="37" dur="500" fill="hold"/>
                                        <p:tgtEl>
                                          <p:spTgt spid="135182"/>
                                        </p:tgtEl>
                                        <p:attrNameLst>
                                          <p:attrName>ppt_x</p:attrName>
                                        </p:attrNameLst>
                                      </p:cBhvr>
                                      <p:tavLst>
                                        <p:tav tm="0">
                                          <p:val>
                                            <p:strVal val="#ppt_x"/>
                                          </p:val>
                                        </p:tav>
                                        <p:tav tm="100000">
                                          <p:val>
                                            <p:strVal val="#ppt_x"/>
                                          </p:val>
                                        </p:tav>
                                      </p:tavLst>
                                    </p:anim>
                                    <p:anim calcmode="lin" valueType="num">
                                      <p:cBhvr additive="base">
                                        <p:cTn id="38" dur="500" fill="hold"/>
                                        <p:tgtEl>
                                          <p:spTgt spid="135182"/>
                                        </p:tgtEl>
                                        <p:attrNameLst>
                                          <p:attrName>ppt_y</p:attrName>
                                        </p:attrNameLst>
                                      </p:cBhvr>
                                      <p:tavLst>
                                        <p:tav tm="0">
                                          <p:val>
                                            <p:strVal val="1+#ppt_h/2"/>
                                          </p:val>
                                        </p:tav>
                                        <p:tav tm="100000">
                                          <p:val>
                                            <p:strVal val="#ppt_y"/>
                                          </p:val>
                                        </p:tav>
                                      </p:tavLst>
                                    </p:anim>
                                  </p:childTnLst>
                                </p:cTn>
                              </p:par>
                              <p:par>
                                <p:cTn id="39" presetID="2" presetClass="entr" presetSubtype="4" fill="hold" nodeType="withEffect">
                                  <p:stCondLst>
                                    <p:cond delay="0"/>
                                  </p:stCondLst>
                                  <p:childTnLst>
                                    <p:set>
                                      <p:cBhvr>
                                        <p:cTn id="40" dur="1" fill="hold">
                                          <p:stCondLst>
                                            <p:cond delay="0"/>
                                          </p:stCondLst>
                                        </p:cTn>
                                        <p:tgtEl>
                                          <p:spTgt spid="135185"/>
                                        </p:tgtEl>
                                        <p:attrNameLst>
                                          <p:attrName>style.visibility</p:attrName>
                                        </p:attrNameLst>
                                      </p:cBhvr>
                                      <p:to>
                                        <p:strVal val="visible"/>
                                      </p:to>
                                    </p:set>
                                    <p:anim calcmode="lin" valueType="num">
                                      <p:cBhvr additive="base">
                                        <p:cTn id="41" dur="500" fill="hold"/>
                                        <p:tgtEl>
                                          <p:spTgt spid="135185"/>
                                        </p:tgtEl>
                                        <p:attrNameLst>
                                          <p:attrName>ppt_x</p:attrName>
                                        </p:attrNameLst>
                                      </p:cBhvr>
                                      <p:tavLst>
                                        <p:tav tm="0">
                                          <p:val>
                                            <p:strVal val="#ppt_x"/>
                                          </p:val>
                                        </p:tav>
                                        <p:tav tm="100000">
                                          <p:val>
                                            <p:strVal val="#ppt_x"/>
                                          </p:val>
                                        </p:tav>
                                      </p:tavLst>
                                    </p:anim>
                                    <p:anim calcmode="lin" valueType="num">
                                      <p:cBhvr additive="base">
                                        <p:cTn id="42" dur="500" fill="hold"/>
                                        <p:tgtEl>
                                          <p:spTgt spid="135185"/>
                                        </p:tgtEl>
                                        <p:attrNameLst>
                                          <p:attrName>ppt_y</p:attrName>
                                        </p:attrNameLst>
                                      </p:cBhvr>
                                      <p:tavLst>
                                        <p:tav tm="0">
                                          <p:val>
                                            <p:strVal val="1+#ppt_h/2"/>
                                          </p:val>
                                        </p:tav>
                                        <p:tav tm="100000">
                                          <p:val>
                                            <p:strVal val="#ppt_y"/>
                                          </p:val>
                                        </p:tav>
                                      </p:tavLst>
                                    </p:anim>
                                  </p:childTnLst>
                                </p:cTn>
                              </p:par>
                            </p:childTnLst>
                          </p:cTn>
                        </p:par>
                      </p:childTnLst>
                    </p:cTn>
                  </p:par>
                  <p:par>
                    <p:cTn id="43" fill="hold" nodeType="clickPar">
                      <p:stCondLst>
                        <p:cond delay="indefinite"/>
                      </p:stCondLst>
                      <p:childTnLst>
                        <p:par>
                          <p:cTn id="44" fill="hold" nodeType="withGroup">
                            <p:stCondLst>
                              <p:cond delay="0"/>
                            </p:stCondLst>
                            <p:childTnLst>
                              <p:par>
                                <p:cTn id="45" presetID="2" presetClass="entr" presetSubtype="4" fill="hold" nodeType="clickEffect">
                                  <p:stCondLst>
                                    <p:cond delay="0"/>
                                  </p:stCondLst>
                                  <p:childTnLst>
                                    <p:set>
                                      <p:cBhvr>
                                        <p:cTn id="46" dur="1" fill="hold">
                                          <p:stCondLst>
                                            <p:cond delay="0"/>
                                          </p:stCondLst>
                                        </p:cTn>
                                        <p:tgtEl>
                                          <p:spTgt spid="135183"/>
                                        </p:tgtEl>
                                        <p:attrNameLst>
                                          <p:attrName>style.visibility</p:attrName>
                                        </p:attrNameLst>
                                      </p:cBhvr>
                                      <p:to>
                                        <p:strVal val="visible"/>
                                      </p:to>
                                    </p:set>
                                    <p:anim calcmode="lin" valueType="num">
                                      <p:cBhvr additive="base">
                                        <p:cTn id="47" dur="500" fill="hold"/>
                                        <p:tgtEl>
                                          <p:spTgt spid="135183"/>
                                        </p:tgtEl>
                                        <p:attrNameLst>
                                          <p:attrName>ppt_x</p:attrName>
                                        </p:attrNameLst>
                                      </p:cBhvr>
                                      <p:tavLst>
                                        <p:tav tm="0">
                                          <p:val>
                                            <p:strVal val="#ppt_x"/>
                                          </p:val>
                                        </p:tav>
                                        <p:tav tm="100000">
                                          <p:val>
                                            <p:strVal val="#ppt_x"/>
                                          </p:val>
                                        </p:tav>
                                      </p:tavLst>
                                    </p:anim>
                                    <p:anim calcmode="lin" valueType="num">
                                      <p:cBhvr additive="base">
                                        <p:cTn id="48" dur="500" fill="hold"/>
                                        <p:tgtEl>
                                          <p:spTgt spid="135183"/>
                                        </p:tgtEl>
                                        <p:attrNameLst>
                                          <p:attrName>ppt_y</p:attrName>
                                        </p:attrNameLst>
                                      </p:cBhvr>
                                      <p:tavLst>
                                        <p:tav tm="0">
                                          <p:val>
                                            <p:strVal val="1+#ppt_h/2"/>
                                          </p:val>
                                        </p:tav>
                                        <p:tav tm="100000">
                                          <p:val>
                                            <p:strVal val="#ppt_y"/>
                                          </p:val>
                                        </p:tav>
                                      </p:tavLst>
                                    </p:anim>
                                  </p:childTnLst>
                                </p:cTn>
                              </p:par>
                              <p:par>
                                <p:cTn id="49" presetID="2" presetClass="entr" presetSubtype="4" fill="hold" nodeType="withEffect">
                                  <p:stCondLst>
                                    <p:cond delay="0"/>
                                  </p:stCondLst>
                                  <p:childTnLst>
                                    <p:set>
                                      <p:cBhvr>
                                        <p:cTn id="50" dur="1" fill="hold">
                                          <p:stCondLst>
                                            <p:cond delay="0"/>
                                          </p:stCondLst>
                                        </p:cTn>
                                        <p:tgtEl>
                                          <p:spTgt spid="135181"/>
                                        </p:tgtEl>
                                        <p:attrNameLst>
                                          <p:attrName>style.visibility</p:attrName>
                                        </p:attrNameLst>
                                      </p:cBhvr>
                                      <p:to>
                                        <p:strVal val="visible"/>
                                      </p:to>
                                    </p:set>
                                    <p:anim calcmode="lin" valueType="num">
                                      <p:cBhvr additive="base">
                                        <p:cTn id="51" dur="500" fill="hold"/>
                                        <p:tgtEl>
                                          <p:spTgt spid="135181"/>
                                        </p:tgtEl>
                                        <p:attrNameLst>
                                          <p:attrName>ppt_x</p:attrName>
                                        </p:attrNameLst>
                                      </p:cBhvr>
                                      <p:tavLst>
                                        <p:tav tm="0">
                                          <p:val>
                                            <p:strVal val="#ppt_x"/>
                                          </p:val>
                                        </p:tav>
                                        <p:tav tm="100000">
                                          <p:val>
                                            <p:strVal val="#ppt_x"/>
                                          </p:val>
                                        </p:tav>
                                      </p:tavLst>
                                    </p:anim>
                                    <p:anim calcmode="lin" valueType="num">
                                      <p:cBhvr additive="base">
                                        <p:cTn id="52" dur="500" fill="hold"/>
                                        <p:tgtEl>
                                          <p:spTgt spid="135181"/>
                                        </p:tgtEl>
                                        <p:attrNameLst>
                                          <p:attrName>ppt_y</p:attrName>
                                        </p:attrNameLst>
                                      </p:cBhvr>
                                      <p:tavLst>
                                        <p:tav tm="0">
                                          <p:val>
                                            <p:strVal val="1+#ppt_h/2"/>
                                          </p:val>
                                        </p:tav>
                                        <p:tav tm="100000">
                                          <p:val>
                                            <p:strVal val="#ppt_y"/>
                                          </p:val>
                                        </p:tav>
                                      </p:tavLst>
                                    </p:anim>
                                  </p:childTnLst>
                                </p:cTn>
                              </p:par>
                              <p:par>
                                <p:cTn id="53" presetID="2" presetClass="entr" presetSubtype="4" fill="hold" nodeType="withEffect">
                                  <p:stCondLst>
                                    <p:cond delay="0"/>
                                  </p:stCondLst>
                                  <p:childTnLst>
                                    <p:set>
                                      <p:cBhvr>
                                        <p:cTn id="54" dur="1" fill="hold">
                                          <p:stCondLst>
                                            <p:cond delay="0"/>
                                          </p:stCondLst>
                                        </p:cTn>
                                        <p:tgtEl>
                                          <p:spTgt spid="135186"/>
                                        </p:tgtEl>
                                        <p:attrNameLst>
                                          <p:attrName>style.visibility</p:attrName>
                                        </p:attrNameLst>
                                      </p:cBhvr>
                                      <p:to>
                                        <p:strVal val="visible"/>
                                      </p:to>
                                    </p:set>
                                    <p:anim calcmode="lin" valueType="num">
                                      <p:cBhvr additive="base">
                                        <p:cTn id="55" dur="500" fill="hold"/>
                                        <p:tgtEl>
                                          <p:spTgt spid="135186"/>
                                        </p:tgtEl>
                                        <p:attrNameLst>
                                          <p:attrName>ppt_x</p:attrName>
                                        </p:attrNameLst>
                                      </p:cBhvr>
                                      <p:tavLst>
                                        <p:tav tm="0">
                                          <p:val>
                                            <p:strVal val="#ppt_x"/>
                                          </p:val>
                                        </p:tav>
                                        <p:tav tm="100000">
                                          <p:val>
                                            <p:strVal val="#ppt_x"/>
                                          </p:val>
                                        </p:tav>
                                      </p:tavLst>
                                    </p:anim>
                                    <p:anim calcmode="lin" valueType="num">
                                      <p:cBhvr additive="base">
                                        <p:cTn id="56" dur="500" fill="hold"/>
                                        <p:tgtEl>
                                          <p:spTgt spid="135186"/>
                                        </p:tgtEl>
                                        <p:attrNameLst>
                                          <p:attrName>ppt_y</p:attrName>
                                        </p:attrNameLst>
                                      </p:cBhvr>
                                      <p:tavLst>
                                        <p:tav tm="0">
                                          <p:val>
                                            <p:strVal val="1+#ppt_h/2"/>
                                          </p:val>
                                        </p:tav>
                                        <p:tav tm="100000">
                                          <p:val>
                                            <p:strVal val="#ppt_y"/>
                                          </p:val>
                                        </p:tav>
                                      </p:tavLst>
                                    </p:anim>
                                  </p:childTnLst>
                                </p:cTn>
                              </p:par>
                            </p:childTnLst>
                          </p:cTn>
                        </p:par>
                      </p:childTnLst>
                    </p:cTn>
                  </p:par>
                  <p:par>
                    <p:cTn id="57" fill="hold" nodeType="clickPar">
                      <p:stCondLst>
                        <p:cond delay="indefinite"/>
                      </p:stCondLst>
                      <p:childTnLst>
                        <p:par>
                          <p:cTn id="58" fill="hold" nodeType="withGroup">
                            <p:stCondLst>
                              <p:cond delay="0"/>
                            </p:stCondLst>
                            <p:childTnLst>
                              <p:par>
                                <p:cTn id="59" presetID="2" presetClass="entr" presetSubtype="4" fill="hold" nodeType="clickEffect">
                                  <p:stCondLst>
                                    <p:cond delay="0"/>
                                  </p:stCondLst>
                                  <p:childTnLst>
                                    <p:set>
                                      <p:cBhvr>
                                        <p:cTn id="60" dur="1" fill="hold">
                                          <p:stCondLst>
                                            <p:cond delay="0"/>
                                          </p:stCondLst>
                                        </p:cTn>
                                        <p:tgtEl>
                                          <p:spTgt spid="135188"/>
                                        </p:tgtEl>
                                        <p:attrNameLst>
                                          <p:attrName>style.visibility</p:attrName>
                                        </p:attrNameLst>
                                      </p:cBhvr>
                                      <p:to>
                                        <p:strVal val="visible"/>
                                      </p:to>
                                    </p:set>
                                    <p:anim calcmode="lin" valueType="num">
                                      <p:cBhvr additive="base">
                                        <p:cTn id="61" dur="500" fill="hold"/>
                                        <p:tgtEl>
                                          <p:spTgt spid="135188"/>
                                        </p:tgtEl>
                                        <p:attrNameLst>
                                          <p:attrName>ppt_x</p:attrName>
                                        </p:attrNameLst>
                                      </p:cBhvr>
                                      <p:tavLst>
                                        <p:tav tm="0">
                                          <p:val>
                                            <p:strVal val="#ppt_x"/>
                                          </p:val>
                                        </p:tav>
                                        <p:tav tm="100000">
                                          <p:val>
                                            <p:strVal val="#ppt_x"/>
                                          </p:val>
                                        </p:tav>
                                      </p:tavLst>
                                    </p:anim>
                                    <p:anim calcmode="lin" valueType="num">
                                      <p:cBhvr additive="base">
                                        <p:cTn id="62" dur="500" fill="hold"/>
                                        <p:tgtEl>
                                          <p:spTgt spid="135188"/>
                                        </p:tgtEl>
                                        <p:attrNameLst>
                                          <p:attrName>ppt_y</p:attrName>
                                        </p:attrNameLst>
                                      </p:cBhvr>
                                      <p:tavLst>
                                        <p:tav tm="0">
                                          <p:val>
                                            <p:strVal val="1+#ppt_h/2"/>
                                          </p:val>
                                        </p:tav>
                                        <p:tav tm="100000">
                                          <p:val>
                                            <p:strVal val="#ppt_y"/>
                                          </p:val>
                                        </p:tav>
                                      </p:tavLst>
                                    </p:anim>
                                  </p:childTnLst>
                                </p:cTn>
                              </p:par>
                              <p:par>
                                <p:cTn id="63" presetID="2" presetClass="entr" presetSubtype="4" fill="hold" nodeType="withEffect">
                                  <p:stCondLst>
                                    <p:cond delay="0"/>
                                  </p:stCondLst>
                                  <p:childTnLst>
                                    <p:set>
                                      <p:cBhvr>
                                        <p:cTn id="64" dur="1" fill="hold">
                                          <p:stCondLst>
                                            <p:cond delay="0"/>
                                          </p:stCondLst>
                                        </p:cTn>
                                        <p:tgtEl>
                                          <p:spTgt spid="135190"/>
                                        </p:tgtEl>
                                        <p:attrNameLst>
                                          <p:attrName>style.visibility</p:attrName>
                                        </p:attrNameLst>
                                      </p:cBhvr>
                                      <p:to>
                                        <p:strVal val="visible"/>
                                      </p:to>
                                    </p:set>
                                    <p:anim calcmode="lin" valueType="num">
                                      <p:cBhvr additive="base">
                                        <p:cTn id="65" dur="500" fill="hold"/>
                                        <p:tgtEl>
                                          <p:spTgt spid="135190"/>
                                        </p:tgtEl>
                                        <p:attrNameLst>
                                          <p:attrName>ppt_x</p:attrName>
                                        </p:attrNameLst>
                                      </p:cBhvr>
                                      <p:tavLst>
                                        <p:tav tm="0">
                                          <p:val>
                                            <p:strVal val="#ppt_x"/>
                                          </p:val>
                                        </p:tav>
                                        <p:tav tm="100000">
                                          <p:val>
                                            <p:strVal val="#ppt_x"/>
                                          </p:val>
                                        </p:tav>
                                      </p:tavLst>
                                    </p:anim>
                                    <p:anim calcmode="lin" valueType="num">
                                      <p:cBhvr additive="base">
                                        <p:cTn id="66" dur="500" fill="hold"/>
                                        <p:tgtEl>
                                          <p:spTgt spid="135190"/>
                                        </p:tgtEl>
                                        <p:attrNameLst>
                                          <p:attrName>ppt_y</p:attrName>
                                        </p:attrNameLst>
                                      </p:cBhvr>
                                      <p:tavLst>
                                        <p:tav tm="0">
                                          <p:val>
                                            <p:strVal val="1+#ppt_h/2"/>
                                          </p:val>
                                        </p:tav>
                                        <p:tav tm="100000">
                                          <p:val>
                                            <p:strVal val="#ppt_y"/>
                                          </p:val>
                                        </p:tav>
                                      </p:tavLst>
                                    </p:anim>
                                  </p:childTnLst>
                                </p:cTn>
                              </p:par>
                              <p:par>
                                <p:cTn id="67" presetID="2" presetClass="entr" presetSubtype="4" fill="hold" nodeType="withEffect">
                                  <p:stCondLst>
                                    <p:cond delay="0"/>
                                  </p:stCondLst>
                                  <p:childTnLst>
                                    <p:set>
                                      <p:cBhvr>
                                        <p:cTn id="68" dur="1" fill="hold">
                                          <p:stCondLst>
                                            <p:cond delay="0"/>
                                          </p:stCondLst>
                                        </p:cTn>
                                        <p:tgtEl>
                                          <p:spTgt spid="135187"/>
                                        </p:tgtEl>
                                        <p:attrNameLst>
                                          <p:attrName>style.visibility</p:attrName>
                                        </p:attrNameLst>
                                      </p:cBhvr>
                                      <p:to>
                                        <p:strVal val="visible"/>
                                      </p:to>
                                    </p:set>
                                    <p:anim calcmode="lin" valueType="num">
                                      <p:cBhvr additive="base">
                                        <p:cTn id="69" dur="500" fill="hold"/>
                                        <p:tgtEl>
                                          <p:spTgt spid="135187"/>
                                        </p:tgtEl>
                                        <p:attrNameLst>
                                          <p:attrName>ppt_x</p:attrName>
                                        </p:attrNameLst>
                                      </p:cBhvr>
                                      <p:tavLst>
                                        <p:tav tm="0">
                                          <p:val>
                                            <p:strVal val="#ppt_x"/>
                                          </p:val>
                                        </p:tav>
                                        <p:tav tm="100000">
                                          <p:val>
                                            <p:strVal val="#ppt_x"/>
                                          </p:val>
                                        </p:tav>
                                      </p:tavLst>
                                    </p:anim>
                                    <p:anim calcmode="lin" valueType="num">
                                      <p:cBhvr additive="base">
                                        <p:cTn id="70" dur="500" fill="hold"/>
                                        <p:tgtEl>
                                          <p:spTgt spid="135187"/>
                                        </p:tgtEl>
                                        <p:attrNameLst>
                                          <p:attrName>ppt_y</p:attrName>
                                        </p:attrNameLst>
                                      </p:cBhvr>
                                      <p:tavLst>
                                        <p:tav tm="0">
                                          <p:val>
                                            <p:strVal val="1+#ppt_h/2"/>
                                          </p:val>
                                        </p:tav>
                                        <p:tav tm="100000">
                                          <p:val>
                                            <p:strVal val="#ppt_y"/>
                                          </p:val>
                                        </p:tav>
                                      </p:tavLst>
                                    </p:anim>
                                  </p:childTnLst>
                                </p:cTn>
                              </p:par>
                              <p:par>
                                <p:cTn id="71" presetID="2" presetClass="entr" presetSubtype="4" fill="hold" nodeType="withEffect">
                                  <p:stCondLst>
                                    <p:cond delay="0"/>
                                  </p:stCondLst>
                                  <p:childTnLst>
                                    <p:set>
                                      <p:cBhvr>
                                        <p:cTn id="72" dur="1" fill="hold">
                                          <p:stCondLst>
                                            <p:cond delay="0"/>
                                          </p:stCondLst>
                                        </p:cTn>
                                        <p:tgtEl>
                                          <p:spTgt spid="135189"/>
                                        </p:tgtEl>
                                        <p:attrNameLst>
                                          <p:attrName>style.visibility</p:attrName>
                                        </p:attrNameLst>
                                      </p:cBhvr>
                                      <p:to>
                                        <p:strVal val="visible"/>
                                      </p:to>
                                    </p:set>
                                    <p:anim calcmode="lin" valueType="num">
                                      <p:cBhvr additive="base">
                                        <p:cTn id="73" dur="500" fill="hold"/>
                                        <p:tgtEl>
                                          <p:spTgt spid="135189"/>
                                        </p:tgtEl>
                                        <p:attrNameLst>
                                          <p:attrName>ppt_x</p:attrName>
                                        </p:attrNameLst>
                                      </p:cBhvr>
                                      <p:tavLst>
                                        <p:tav tm="0">
                                          <p:val>
                                            <p:strVal val="#ppt_x"/>
                                          </p:val>
                                        </p:tav>
                                        <p:tav tm="100000">
                                          <p:val>
                                            <p:strVal val="#ppt_x"/>
                                          </p:val>
                                        </p:tav>
                                      </p:tavLst>
                                    </p:anim>
                                    <p:anim calcmode="lin" valueType="num">
                                      <p:cBhvr additive="base">
                                        <p:cTn id="74" dur="500" fill="hold"/>
                                        <p:tgtEl>
                                          <p:spTgt spid="135189"/>
                                        </p:tgtEl>
                                        <p:attrNameLst>
                                          <p:attrName>ppt_y</p:attrName>
                                        </p:attrNameLst>
                                      </p:cBhvr>
                                      <p:tavLst>
                                        <p:tav tm="0">
                                          <p:val>
                                            <p:strVal val="1+#ppt_h/2"/>
                                          </p:val>
                                        </p:tav>
                                        <p:tav tm="100000">
                                          <p:val>
                                            <p:strVal val="#ppt_y"/>
                                          </p:val>
                                        </p:tav>
                                      </p:tavLst>
                                    </p:anim>
                                  </p:childTnLst>
                                </p:cTn>
                              </p:par>
                            </p:childTnLst>
                          </p:cTn>
                        </p:par>
                      </p:childTnLst>
                    </p:cTn>
                  </p:par>
                  <p:par>
                    <p:cTn id="75" fill="hold" nodeType="clickPar">
                      <p:stCondLst>
                        <p:cond delay="indefinite"/>
                      </p:stCondLst>
                      <p:childTnLst>
                        <p:par>
                          <p:cTn id="76" fill="hold" nodeType="withGroup">
                            <p:stCondLst>
                              <p:cond delay="0"/>
                            </p:stCondLst>
                            <p:childTnLst>
                              <p:par>
                                <p:cTn id="77" presetID="2" presetClass="entr" presetSubtype="4" fill="hold" nodeType="clickEffect">
                                  <p:stCondLst>
                                    <p:cond delay="0"/>
                                  </p:stCondLst>
                                  <p:childTnLst>
                                    <p:set>
                                      <p:cBhvr>
                                        <p:cTn id="78" dur="1" fill="hold">
                                          <p:stCondLst>
                                            <p:cond delay="0"/>
                                          </p:stCondLst>
                                        </p:cTn>
                                        <p:tgtEl>
                                          <p:spTgt spid="135191"/>
                                        </p:tgtEl>
                                        <p:attrNameLst>
                                          <p:attrName>style.visibility</p:attrName>
                                        </p:attrNameLst>
                                      </p:cBhvr>
                                      <p:to>
                                        <p:strVal val="visible"/>
                                      </p:to>
                                    </p:set>
                                    <p:anim calcmode="lin" valueType="num">
                                      <p:cBhvr additive="base">
                                        <p:cTn id="79" dur="500" fill="hold"/>
                                        <p:tgtEl>
                                          <p:spTgt spid="135191"/>
                                        </p:tgtEl>
                                        <p:attrNameLst>
                                          <p:attrName>ppt_x</p:attrName>
                                        </p:attrNameLst>
                                      </p:cBhvr>
                                      <p:tavLst>
                                        <p:tav tm="0">
                                          <p:val>
                                            <p:strVal val="#ppt_x"/>
                                          </p:val>
                                        </p:tav>
                                        <p:tav tm="100000">
                                          <p:val>
                                            <p:strVal val="#ppt_x"/>
                                          </p:val>
                                        </p:tav>
                                      </p:tavLst>
                                    </p:anim>
                                    <p:anim calcmode="lin" valueType="num">
                                      <p:cBhvr additive="base">
                                        <p:cTn id="80" dur="500" fill="hold"/>
                                        <p:tgtEl>
                                          <p:spTgt spid="13519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5175" grpId="0"/>
      <p:bldP spid="135177" grpId="0"/>
      <p:bldP spid="135178" grpId="0"/>
      <p:bldP spid="135179" grpId="0"/>
      <p:bldP spid="135182" grpId="0"/>
      <p:bldP spid="135183" grpId="0"/>
      <p:bldP spid="135184" grpId="0"/>
      <p:bldP spid="135185" grpId="0"/>
      <p:bldP spid="135186" grpId="0"/>
      <p:bldP spid="135189" grpId="0"/>
      <p:bldP spid="135190" grpId="0"/>
      <p:bldP spid="135191" grpId="0" animBg="1"/>
    </p:bld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42" name="Rectangle 2">
            <a:extLst>
              <a:ext uri="{FF2B5EF4-FFF2-40B4-BE49-F238E27FC236}">
                <a16:creationId xmlns:a16="http://schemas.microsoft.com/office/drawing/2014/main" id="{92CF2214-9FED-C6CC-EAC5-2F7838DA4C69}"/>
              </a:ext>
            </a:extLst>
          </p:cNvPr>
          <p:cNvSpPr>
            <a:spLocks noGrp="1" noChangeArrowheads="1"/>
          </p:cNvSpPr>
          <p:nvPr>
            <p:ph type="title"/>
          </p:nvPr>
        </p:nvSpPr>
        <p:spPr>
          <a:xfrm>
            <a:off x="287867" y="365125"/>
            <a:ext cx="11446933" cy="1325563"/>
          </a:xfrm>
        </p:spPr>
        <p:txBody>
          <a:bodyPr/>
          <a:lstStyle/>
          <a:p>
            <a:pPr eaLnBrk="1" hangingPunct="1"/>
            <a:r>
              <a:rPr lang="en-US" altLang="en-US" b="1" i="1" dirty="0">
                <a:latin typeface="VNI-Souvir" pitchFamily="2" charset="0"/>
                <a:sym typeface="Symbol" panose="05050102010706020507" pitchFamily="18" charset="2"/>
              </a:rPr>
              <a:t></a:t>
            </a:r>
            <a:r>
              <a:rPr lang="en-US" altLang="en-US" b="1" i="1" dirty="0">
                <a:latin typeface="VNI-Souvir" pitchFamily="2" charset="0"/>
              </a:rPr>
              <a:t>. </a:t>
            </a:r>
            <a:r>
              <a:rPr lang="en-US" altLang="en-US" b="1" i="1" dirty="0" err="1">
                <a:latin typeface="VNI-Souvir" pitchFamily="2" charset="0"/>
              </a:rPr>
              <a:t>Phoái</a:t>
            </a:r>
            <a:r>
              <a:rPr lang="en-US" altLang="en-US" b="1" i="1" dirty="0">
                <a:latin typeface="VNI-Souvir" pitchFamily="2" charset="0"/>
              </a:rPr>
              <a:t> </a:t>
            </a:r>
            <a:r>
              <a:rPr lang="en-US" altLang="en-US" b="1" i="1" dirty="0" err="1">
                <a:latin typeface="VNI-Souvir" pitchFamily="2" charset="0"/>
              </a:rPr>
              <a:t>hôïp</a:t>
            </a:r>
            <a:r>
              <a:rPr lang="en-US" altLang="en-US" b="1" i="1" dirty="0">
                <a:latin typeface="VNI-Souvir" pitchFamily="2" charset="0"/>
              </a:rPr>
              <a:t> </a:t>
            </a:r>
            <a:r>
              <a:rPr lang="en-US" altLang="en-US" b="1" i="1" dirty="0" err="1">
                <a:latin typeface="VNI-Souvir" pitchFamily="2" charset="0"/>
              </a:rPr>
              <a:t>toái</a:t>
            </a:r>
            <a:r>
              <a:rPr lang="en-US" altLang="en-US" b="1" i="1" dirty="0">
                <a:latin typeface="VNI-Souvir" pitchFamily="2" charset="0"/>
              </a:rPr>
              <a:t> </a:t>
            </a:r>
            <a:r>
              <a:rPr lang="en-US" altLang="en-US" b="1" i="1" dirty="0" err="1">
                <a:latin typeface="VNI-Souvir" pitchFamily="2" charset="0"/>
              </a:rPr>
              <a:t>öu</a:t>
            </a:r>
            <a:r>
              <a:rPr lang="en-US" altLang="en-US" b="1" i="1" dirty="0">
                <a:latin typeface="VNI-Souvir" pitchFamily="2" charset="0"/>
              </a:rPr>
              <a:t> </a:t>
            </a:r>
            <a:r>
              <a:rPr lang="en-US" altLang="en-US" b="1" i="1" dirty="0" err="1">
                <a:latin typeface="VNI-Souvir" pitchFamily="2" charset="0"/>
              </a:rPr>
              <a:t>caùc</a:t>
            </a:r>
            <a:r>
              <a:rPr lang="en-US" altLang="en-US" b="1" i="1" dirty="0">
                <a:latin typeface="VNI-Souvir" pitchFamily="2" charset="0"/>
              </a:rPr>
              <a:t> </a:t>
            </a:r>
            <a:r>
              <a:rPr lang="en-US" altLang="en-US" b="1" i="1" dirty="0" err="1">
                <a:latin typeface="VNI-Souvir" pitchFamily="2" charset="0"/>
              </a:rPr>
              <a:t>yeáu</a:t>
            </a:r>
            <a:r>
              <a:rPr lang="en-US" altLang="en-US" b="1" i="1" dirty="0">
                <a:latin typeface="VNI-Souvir" pitchFamily="2" charset="0"/>
              </a:rPr>
              <a:t> </a:t>
            </a:r>
            <a:r>
              <a:rPr lang="en-US" altLang="en-US" b="1" i="1" dirty="0" err="1">
                <a:latin typeface="VNI-Souvir" pitchFamily="2" charset="0"/>
              </a:rPr>
              <a:t>toá</a:t>
            </a:r>
            <a:r>
              <a:rPr lang="en-US" altLang="en-US" b="1" i="1" dirty="0">
                <a:latin typeface="VNI-Souvir" pitchFamily="2" charset="0"/>
              </a:rPr>
              <a:t> </a:t>
            </a:r>
            <a:r>
              <a:rPr lang="en-US" altLang="en-US" b="1" i="1" dirty="0" err="1">
                <a:latin typeface="VNI-Souvir" pitchFamily="2" charset="0"/>
              </a:rPr>
              <a:t>saûn</a:t>
            </a:r>
            <a:r>
              <a:rPr lang="en-US" altLang="en-US" b="1" i="1" dirty="0">
                <a:latin typeface="VNI-Souvir" pitchFamily="2" charset="0"/>
              </a:rPr>
              <a:t> </a:t>
            </a:r>
            <a:r>
              <a:rPr lang="en-US" altLang="en-US" b="1" i="1" dirty="0" err="1">
                <a:latin typeface="VNI-Souvir" pitchFamily="2" charset="0"/>
              </a:rPr>
              <a:t>xuaát</a:t>
            </a:r>
            <a:endParaRPr lang="en-US" altLang="en-US" b="1" i="1" dirty="0">
              <a:latin typeface="VNI-Souvir" pitchFamily="2" charset="0"/>
            </a:endParaRPr>
          </a:p>
        </p:txBody>
      </p:sp>
      <p:sp>
        <p:nvSpPr>
          <p:cNvPr id="136195" name="Rectangle 3">
            <a:extLst>
              <a:ext uri="{FF2B5EF4-FFF2-40B4-BE49-F238E27FC236}">
                <a16:creationId xmlns:a16="http://schemas.microsoft.com/office/drawing/2014/main" id="{68EA6E81-476D-9E0B-4BD6-14A3AD37376F}"/>
              </a:ext>
            </a:extLst>
          </p:cNvPr>
          <p:cNvSpPr>
            <a:spLocks noGrp="1" noChangeArrowheads="1"/>
          </p:cNvSpPr>
          <p:nvPr>
            <p:ph type="body" idx="1"/>
          </p:nvPr>
        </p:nvSpPr>
        <p:spPr>
          <a:xfrm>
            <a:off x="1524000" y="1752600"/>
            <a:ext cx="9296400" cy="4267200"/>
          </a:xfrm>
        </p:spPr>
        <p:txBody>
          <a:bodyPr/>
          <a:lstStyle/>
          <a:p>
            <a:pPr eaLnBrk="1" hangingPunct="1"/>
            <a:r>
              <a:rPr lang="en-US" altLang="en-US" sz="3400">
                <a:latin typeface="VNI-Souvir" pitchFamily="2" charset="0"/>
              </a:rPr>
              <a:t>Phoái hôïp toái öu:</a:t>
            </a:r>
          </a:p>
          <a:p>
            <a:pPr lvl="1" eaLnBrk="1" hangingPunct="1"/>
            <a:r>
              <a:rPr lang="en-US" altLang="en-US" sz="3000">
                <a:latin typeface="VNI-Souvir" pitchFamily="2" charset="0"/>
              </a:rPr>
              <a:t>Laø tieáp ñieåm cuûa ñöôøng ñaúng phí vaø ñöôøng ñaúng löôïng, taïi ñoù:</a:t>
            </a:r>
          </a:p>
          <a:p>
            <a:pPr lvl="1" eaLnBrk="1" hangingPunct="1"/>
            <a:r>
              <a:rPr lang="en-US" altLang="en-US" sz="3000">
                <a:latin typeface="VNI-Souvir" pitchFamily="2" charset="0"/>
              </a:rPr>
              <a:t> ñoä doác cuûa ñöôøng ñaúng löôïng = ñoä doác cuûa ñöôøng ñaúng phí :</a:t>
            </a:r>
          </a:p>
          <a:p>
            <a:pPr lvl="1" eaLnBrk="1" hangingPunct="1"/>
            <a:r>
              <a:rPr lang="en-US" altLang="en-US" sz="3000">
                <a:latin typeface="VNI-Souvir" pitchFamily="2" charset="0"/>
              </a:rPr>
              <a:t> MRTS</a:t>
            </a:r>
            <a:r>
              <a:rPr lang="en-US" altLang="en-US" sz="3000" baseline="-25000">
                <a:latin typeface="VNI-Souvir" pitchFamily="2" charset="0"/>
              </a:rPr>
              <a:t>LK</a:t>
            </a:r>
            <a:r>
              <a:rPr lang="en-US" altLang="en-US" sz="3000">
                <a:latin typeface="VNI-Souvir" pitchFamily="2" charset="0"/>
              </a:rPr>
              <a:t> = -P</a:t>
            </a:r>
            <a:r>
              <a:rPr lang="en-US" altLang="en-US" sz="3000" baseline="-25000">
                <a:latin typeface="VNI-Souvir" pitchFamily="2" charset="0"/>
              </a:rPr>
              <a:t>L</a:t>
            </a:r>
            <a:r>
              <a:rPr lang="en-US" altLang="en-US" sz="3000">
                <a:latin typeface="VNI-Souvir" pitchFamily="2" charset="0"/>
              </a:rPr>
              <a:t>/P</a:t>
            </a:r>
            <a:r>
              <a:rPr lang="en-US" altLang="en-US" sz="3000" baseline="-25000">
                <a:latin typeface="VNI-Souvir" pitchFamily="2" charset="0"/>
              </a:rPr>
              <a:t>K</a:t>
            </a:r>
          </a:p>
          <a:p>
            <a:pPr lvl="1" eaLnBrk="1" hangingPunct="1"/>
            <a:r>
              <a:rPr lang="en-US" altLang="en-US" sz="3000">
                <a:latin typeface="VNI-Souvir" pitchFamily="2" charset="0"/>
              </a:rPr>
              <a:t> Hay: MP</a:t>
            </a:r>
            <a:r>
              <a:rPr lang="en-US" altLang="en-US" sz="3000" baseline="-25000">
                <a:latin typeface="VNI-Souvir" pitchFamily="2" charset="0"/>
              </a:rPr>
              <a:t>L</a:t>
            </a:r>
            <a:r>
              <a:rPr lang="en-US" altLang="en-US" sz="3000">
                <a:latin typeface="VNI-Souvir" pitchFamily="2" charset="0"/>
              </a:rPr>
              <a:t>/MP</a:t>
            </a:r>
            <a:r>
              <a:rPr lang="en-US" altLang="en-US" sz="3000" baseline="-25000">
                <a:latin typeface="VNI-Souvir" pitchFamily="2" charset="0"/>
              </a:rPr>
              <a:t>K</a:t>
            </a:r>
            <a:r>
              <a:rPr lang="en-US" altLang="en-US" sz="3000">
                <a:latin typeface="VNI-Souvir" pitchFamily="2" charset="0"/>
              </a:rPr>
              <a:t> = P</a:t>
            </a:r>
            <a:r>
              <a:rPr lang="en-US" altLang="en-US" sz="3000" baseline="-25000">
                <a:latin typeface="VNI-Souvir" pitchFamily="2" charset="0"/>
              </a:rPr>
              <a:t>L</a:t>
            </a:r>
            <a:r>
              <a:rPr lang="en-US" altLang="en-US" sz="3000">
                <a:latin typeface="VNI-Souvir" pitchFamily="2" charset="0"/>
              </a:rPr>
              <a:t>/P</a:t>
            </a:r>
            <a:r>
              <a:rPr lang="en-US" altLang="en-US" sz="3000" baseline="-25000">
                <a:latin typeface="VNI-Souvir" pitchFamily="2" charset="0"/>
              </a:rPr>
              <a:t>K</a:t>
            </a:r>
          </a:p>
          <a:p>
            <a:pPr eaLnBrk="1" hangingPunct="1"/>
            <a:endParaRPr lang="en-US" altLang="en-US">
              <a:latin typeface="VNI-Souvir" pitchFamily="2" charset="0"/>
            </a:endParaRPr>
          </a:p>
          <a:p>
            <a:pPr eaLnBrk="1" hangingPunct="1"/>
            <a:endParaRPr lang="en-US" altLang="en-US">
              <a:latin typeface="VNI-Souvir" pitchFamily="2"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8" presetClass="entr" presetSubtype="16" fill="hold" nodeType="clickEffect">
                                  <p:stCondLst>
                                    <p:cond delay="0"/>
                                  </p:stCondLst>
                                  <p:childTnLst>
                                    <p:set>
                                      <p:cBhvr>
                                        <p:cTn id="6" dur="1" fill="hold">
                                          <p:stCondLst>
                                            <p:cond delay="0"/>
                                          </p:stCondLst>
                                        </p:cTn>
                                        <p:tgtEl>
                                          <p:spTgt spid="136195">
                                            <p:txEl>
                                              <p:pRg st="0" end="0"/>
                                            </p:txEl>
                                          </p:spTgt>
                                        </p:tgtEl>
                                        <p:attrNameLst>
                                          <p:attrName>style.visibility</p:attrName>
                                        </p:attrNameLst>
                                      </p:cBhvr>
                                      <p:to>
                                        <p:strVal val="visible"/>
                                      </p:to>
                                    </p:set>
                                    <p:animEffect transition="in" filter="diamond(in)">
                                      <p:cBhvr>
                                        <p:cTn id="7" dur="2000"/>
                                        <p:tgtEl>
                                          <p:spTgt spid="136195">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8" presetClass="entr" presetSubtype="16" fill="hold" nodeType="clickEffect">
                                  <p:stCondLst>
                                    <p:cond delay="0"/>
                                  </p:stCondLst>
                                  <p:childTnLst>
                                    <p:set>
                                      <p:cBhvr>
                                        <p:cTn id="11" dur="1" fill="hold">
                                          <p:stCondLst>
                                            <p:cond delay="0"/>
                                          </p:stCondLst>
                                        </p:cTn>
                                        <p:tgtEl>
                                          <p:spTgt spid="136195">
                                            <p:txEl>
                                              <p:pRg st="1" end="1"/>
                                            </p:txEl>
                                          </p:spTgt>
                                        </p:tgtEl>
                                        <p:attrNameLst>
                                          <p:attrName>style.visibility</p:attrName>
                                        </p:attrNameLst>
                                      </p:cBhvr>
                                      <p:to>
                                        <p:strVal val="visible"/>
                                      </p:to>
                                    </p:set>
                                    <p:animEffect transition="in" filter="diamond(in)">
                                      <p:cBhvr>
                                        <p:cTn id="12" dur="2000"/>
                                        <p:tgtEl>
                                          <p:spTgt spid="136195">
                                            <p:txEl>
                                              <p:pRg st="1" end="1"/>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2" presetClass="entr" presetSubtype="4" fill="hold" nodeType="clickEffect">
                                  <p:stCondLst>
                                    <p:cond delay="0"/>
                                  </p:stCondLst>
                                  <p:childTnLst>
                                    <p:set>
                                      <p:cBhvr>
                                        <p:cTn id="16" dur="1" fill="hold">
                                          <p:stCondLst>
                                            <p:cond delay="0"/>
                                          </p:stCondLst>
                                        </p:cTn>
                                        <p:tgtEl>
                                          <p:spTgt spid="136195">
                                            <p:txEl>
                                              <p:pRg st="2" end="2"/>
                                            </p:txEl>
                                          </p:spTgt>
                                        </p:tgtEl>
                                        <p:attrNameLst>
                                          <p:attrName>style.visibility</p:attrName>
                                        </p:attrNameLst>
                                      </p:cBhvr>
                                      <p:to>
                                        <p:strVal val="visible"/>
                                      </p:to>
                                    </p:set>
                                    <p:anim calcmode="lin" valueType="num">
                                      <p:cBhvr additive="base">
                                        <p:cTn id="17" dur="500" fill="hold"/>
                                        <p:tgtEl>
                                          <p:spTgt spid="136195">
                                            <p:txEl>
                                              <p:pRg st="2" end="2"/>
                                            </p:txEl>
                                          </p:spTgt>
                                        </p:tgtEl>
                                        <p:attrNameLst>
                                          <p:attrName>ppt_x</p:attrName>
                                        </p:attrNameLst>
                                      </p:cBhvr>
                                      <p:tavLst>
                                        <p:tav tm="0">
                                          <p:val>
                                            <p:strVal val="#ppt_x"/>
                                          </p:val>
                                        </p:tav>
                                        <p:tav tm="100000">
                                          <p:val>
                                            <p:strVal val="#ppt_x"/>
                                          </p:val>
                                        </p:tav>
                                      </p:tavLst>
                                    </p:anim>
                                    <p:anim calcmode="lin" valueType="num">
                                      <p:cBhvr additive="base">
                                        <p:cTn id="18" dur="500" fill="hold"/>
                                        <p:tgtEl>
                                          <p:spTgt spid="136195">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8" presetClass="entr" presetSubtype="16" fill="hold" nodeType="clickEffect">
                                  <p:stCondLst>
                                    <p:cond delay="0"/>
                                  </p:stCondLst>
                                  <p:childTnLst>
                                    <p:set>
                                      <p:cBhvr>
                                        <p:cTn id="22" dur="1" fill="hold">
                                          <p:stCondLst>
                                            <p:cond delay="0"/>
                                          </p:stCondLst>
                                        </p:cTn>
                                        <p:tgtEl>
                                          <p:spTgt spid="136195">
                                            <p:txEl>
                                              <p:pRg st="3" end="3"/>
                                            </p:txEl>
                                          </p:spTgt>
                                        </p:tgtEl>
                                        <p:attrNameLst>
                                          <p:attrName>style.visibility</p:attrName>
                                        </p:attrNameLst>
                                      </p:cBhvr>
                                      <p:to>
                                        <p:strVal val="visible"/>
                                      </p:to>
                                    </p:set>
                                    <p:animEffect transition="in" filter="diamond(in)">
                                      <p:cBhvr>
                                        <p:cTn id="23" dur="2000"/>
                                        <p:tgtEl>
                                          <p:spTgt spid="136195">
                                            <p:txEl>
                                              <p:pRg st="3" end="3"/>
                                            </p:txEl>
                                          </p:spTgt>
                                        </p:tgtEl>
                                      </p:cBhvr>
                                    </p:animEffect>
                                  </p:childTnLst>
                                </p:cTn>
                              </p:par>
                            </p:childTnLst>
                          </p:cTn>
                        </p:par>
                      </p:childTnLst>
                    </p:cTn>
                  </p:par>
                  <p:par>
                    <p:cTn id="24" fill="hold" nodeType="clickPar">
                      <p:stCondLst>
                        <p:cond delay="indefinite"/>
                      </p:stCondLst>
                      <p:childTnLst>
                        <p:par>
                          <p:cTn id="25" fill="hold" nodeType="withGroup">
                            <p:stCondLst>
                              <p:cond delay="0"/>
                            </p:stCondLst>
                            <p:childTnLst>
                              <p:par>
                                <p:cTn id="26" presetID="8" presetClass="entr" presetSubtype="16" fill="hold" nodeType="clickEffect">
                                  <p:stCondLst>
                                    <p:cond delay="0"/>
                                  </p:stCondLst>
                                  <p:childTnLst>
                                    <p:set>
                                      <p:cBhvr>
                                        <p:cTn id="27" dur="1" fill="hold">
                                          <p:stCondLst>
                                            <p:cond delay="0"/>
                                          </p:stCondLst>
                                        </p:cTn>
                                        <p:tgtEl>
                                          <p:spTgt spid="136195">
                                            <p:txEl>
                                              <p:pRg st="4" end="4"/>
                                            </p:txEl>
                                          </p:spTgt>
                                        </p:tgtEl>
                                        <p:attrNameLst>
                                          <p:attrName>style.visibility</p:attrName>
                                        </p:attrNameLst>
                                      </p:cBhvr>
                                      <p:to>
                                        <p:strVal val="visible"/>
                                      </p:to>
                                    </p:set>
                                    <p:animEffect transition="in" filter="diamond(in)">
                                      <p:cBhvr>
                                        <p:cTn id="28" dur="2000"/>
                                        <p:tgtEl>
                                          <p:spTgt spid="136195">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2.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62472" name="Rectangle 62471">
            <a:extLst>
              <a:ext uri="{FF2B5EF4-FFF2-40B4-BE49-F238E27FC236}">
                <a16:creationId xmlns:a16="http://schemas.microsoft.com/office/drawing/2014/main" id="{1BB867FF-FC45-48F7-8104-F89BE54909F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48" y="0"/>
            <a:ext cx="12188952"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474" name="Freeform: Shape 62473">
            <a:extLst>
              <a:ext uri="{FF2B5EF4-FFF2-40B4-BE49-F238E27FC236}">
                <a16:creationId xmlns:a16="http://schemas.microsoft.com/office/drawing/2014/main" id="{8BB56887-D0D5-4F0C-9E19-7247EB83C8B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0208695" y="1"/>
            <a:ext cx="1135066" cy="477997"/>
          </a:xfrm>
          <a:custGeom>
            <a:avLst/>
            <a:gdLst>
              <a:gd name="connsiteX0" fmla="*/ 0 w 1135066"/>
              <a:gd name="connsiteY0" fmla="*/ 0 h 477997"/>
              <a:gd name="connsiteX1" fmla="*/ 1135066 w 1135066"/>
              <a:gd name="connsiteY1" fmla="*/ 0 h 477997"/>
              <a:gd name="connsiteX2" fmla="*/ 1133370 w 1135066"/>
              <a:gd name="connsiteY2" fmla="*/ 16827 h 477997"/>
              <a:gd name="connsiteX3" fmla="*/ 567533 w 1135066"/>
              <a:gd name="connsiteY3" fmla="*/ 477997 h 477997"/>
              <a:gd name="connsiteX4" fmla="*/ 1696 w 1135066"/>
              <a:gd name="connsiteY4" fmla="*/ 16827 h 4779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35066" h="477997">
                <a:moveTo>
                  <a:pt x="0" y="0"/>
                </a:moveTo>
                <a:lnTo>
                  <a:pt x="1135066" y="0"/>
                </a:lnTo>
                <a:lnTo>
                  <a:pt x="1133370" y="16827"/>
                </a:lnTo>
                <a:cubicBezTo>
                  <a:pt x="1079514" y="280016"/>
                  <a:pt x="846644" y="477997"/>
                  <a:pt x="567533" y="477997"/>
                </a:cubicBezTo>
                <a:cubicBezTo>
                  <a:pt x="288422" y="477997"/>
                  <a:pt x="55552" y="280016"/>
                  <a:pt x="1696" y="16827"/>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62467" name="Rectangle 4">
            <a:extLst>
              <a:ext uri="{FF2B5EF4-FFF2-40B4-BE49-F238E27FC236}">
                <a16:creationId xmlns:a16="http://schemas.microsoft.com/office/drawing/2014/main" id="{61D534E0-27F2-9D42-98F6-A8C2CF6123B3}"/>
              </a:ext>
            </a:extLst>
          </p:cNvPr>
          <p:cNvSpPr>
            <a:spLocks noChangeArrowheads="1"/>
          </p:cNvSpPr>
          <p:nvPr/>
        </p:nvSpPr>
        <p:spPr bwMode="auto">
          <a:xfrm>
            <a:off x="838200" y="365125"/>
            <a:ext cx="10515600" cy="1325563"/>
          </a:xfrm>
          <a:prstGeom prst="rect">
            <a:avLst/>
          </a:prstGeom>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lIns="91440" tIns="45720" rIns="91440" bIns="45720" rtlCol="0" anchor="ctr">
            <a:normAutofit/>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pPr>
              <a:lnSpc>
                <a:spcPct val="90000"/>
              </a:lnSpc>
              <a:spcBef>
                <a:spcPct val="0"/>
              </a:spcBef>
              <a:spcAft>
                <a:spcPts val="600"/>
              </a:spcAft>
            </a:pPr>
            <a:r>
              <a:rPr lang="en-US" altLang="en-US" sz="4400" b="1" kern="1200">
                <a:solidFill>
                  <a:schemeClr val="tx1"/>
                </a:solidFill>
                <a:latin typeface="VNI-Souvir" pitchFamily="2" charset="0"/>
                <a:ea typeface="+mj-ea"/>
                <a:cs typeface="+mj-cs"/>
              </a:rPr>
              <a:t>2.  Ñöôøng môû roäng saûn xuaát:</a:t>
            </a:r>
            <a:r>
              <a:rPr lang="en-US" altLang="en-US" sz="4400" kern="1200">
                <a:solidFill>
                  <a:schemeClr val="tx1"/>
                </a:solidFill>
                <a:latin typeface="VNI-Souvir" pitchFamily="2" charset="0"/>
                <a:ea typeface="+mj-ea"/>
                <a:cs typeface="+mj-cs"/>
              </a:rPr>
              <a:t> </a:t>
            </a:r>
            <a:br>
              <a:rPr lang="en-US" altLang="en-US" sz="4400" kern="1200">
                <a:solidFill>
                  <a:schemeClr val="tx1"/>
                </a:solidFill>
                <a:latin typeface="VNI-Souvir" pitchFamily="2" charset="0"/>
                <a:ea typeface="+mj-ea"/>
                <a:cs typeface="+mj-cs"/>
              </a:rPr>
            </a:br>
            <a:endParaRPr lang="en-US" altLang="en-US" sz="4400" kern="1200">
              <a:solidFill>
                <a:schemeClr val="tx1"/>
              </a:solidFill>
              <a:latin typeface="VNI-Souvir" pitchFamily="2" charset="0"/>
              <a:ea typeface="+mj-ea"/>
              <a:cs typeface="+mj-cs"/>
            </a:endParaRPr>
          </a:p>
        </p:txBody>
      </p:sp>
      <p:sp>
        <p:nvSpPr>
          <p:cNvPr id="62476" name="Arc 62475">
            <a:extLst>
              <a:ext uri="{FF2B5EF4-FFF2-40B4-BE49-F238E27FC236}">
                <a16:creationId xmlns:a16="http://schemas.microsoft.com/office/drawing/2014/main" id="{081E4A58-353D-44AE-B2FC-2A74E2E400F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flipV="1">
            <a:off x="555710" y="2183223"/>
            <a:ext cx="4083433" cy="4083433"/>
          </a:xfrm>
          <a:prstGeom prst="arc">
            <a:avLst/>
          </a:prstGeom>
          <a:ln w="127000" cap="rnd">
            <a:solidFill>
              <a:schemeClr val="accent4"/>
            </a:solidFill>
            <a:prstDash val="das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62466" name="Rectangle 3">
            <a:extLst>
              <a:ext uri="{FF2B5EF4-FFF2-40B4-BE49-F238E27FC236}">
                <a16:creationId xmlns:a16="http://schemas.microsoft.com/office/drawing/2014/main" id="{FF6AF750-A8B8-AB2F-9C6F-221A3EFC7085}"/>
              </a:ext>
            </a:extLst>
          </p:cNvPr>
          <p:cNvSpPr>
            <a:spLocks noGrp="1" noChangeArrowheads="1"/>
          </p:cNvSpPr>
          <p:nvPr>
            <p:ph type="body" idx="1"/>
          </p:nvPr>
        </p:nvSpPr>
        <p:spPr>
          <a:xfrm>
            <a:off x="838200" y="1825625"/>
            <a:ext cx="10515600" cy="4351338"/>
          </a:xfrm>
        </p:spPr>
        <p:txBody>
          <a:bodyPr vert="horz" lIns="91440" tIns="45720" rIns="91440" bIns="45720" rtlCol="0">
            <a:normAutofit/>
          </a:bodyPr>
          <a:lstStyle/>
          <a:p>
            <a:endParaRPr lang="en-US" altLang="en-US"/>
          </a:p>
        </p:txBody>
      </p:sp>
    </p:spTree>
  </p:cSld>
  <p:clrMapOvr>
    <a:masterClrMapping/>
  </p:clrMapOvr>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02" name="AutoShape 2">
            <a:extLst>
              <a:ext uri="{FF2B5EF4-FFF2-40B4-BE49-F238E27FC236}">
                <a16:creationId xmlns:a16="http://schemas.microsoft.com/office/drawing/2014/main" id="{05399A98-4978-4B37-8928-4F3BC9156882}"/>
              </a:ext>
            </a:extLst>
          </p:cNvPr>
          <p:cNvSpPr>
            <a:spLocks noChangeArrowheads="1"/>
          </p:cNvSpPr>
          <p:nvPr/>
        </p:nvSpPr>
        <p:spPr bwMode="auto">
          <a:xfrm>
            <a:off x="8077200" y="1752600"/>
            <a:ext cx="2590800" cy="1371600"/>
          </a:xfrm>
          <a:prstGeom prst="wedgeEllipseCallout">
            <a:avLst>
              <a:gd name="adj1" fmla="val -117954"/>
              <a:gd name="adj2" fmla="val 21644"/>
            </a:avLst>
          </a:prstGeom>
          <a:noFill/>
          <a:ln w="9525">
            <a:solidFill>
              <a:schemeClr val="tx1"/>
            </a:solidFill>
            <a:miter lim="800000"/>
            <a:headEnd/>
            <a:tailEnd/>
          </a:ln>
          <a:effectLst/>
        </p:spPr>
        <p:txBody>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pPr algn="ctr"/>
            <a:r>
              <a:rPr lang="en-US" altLang="en-US" sz="2400">
                <a:latin typeface="VNI-Times" pitchFamily="2" charset="0"/>
              </a:rPr>
              <a:t>Ñöôøng môû roäng saûn xuaát</a:t>
            </a:r>
          </a:p>
        </p:txBody>
      </p:sp>
      <p:sp>
        <p:nvSpPr>
          <p:cNvPr id="63491" name="Line 3">
            <a:extLst>
              <a:ext uri="{FF2B5EF4-FFF2-40B4-BE49-F238E27FC236}">
                <a16:creationId xmlns:a16="http://schemas.microsoft.com/office/drawing/2014/main" id="{524EBC1A-4C9A-1DA2-D5CC-EDD2ED954D10}"/>
              </a:ext>
            </a:extLst>
          </p:cNvPr>
          <p:cNvSpPr>
            <a:spLocks noChangeShapeType="1"/>
          </p:cNvSpPr>
          <p:nvPr/>
        </p:nvSpPr>
        <p:spPr bwMode="auto">
          <a:xfrm>
            <a:off x="3505200" y="1600200"/>
            <a:ext cx="0" cy="30480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3492" name="Line 4">
            <a:extLst>
              <a:ext uri="{FF2B5EF4-FFF2-40B4-BE49-F238E27FC236}">
                <a16:creationId xmlns:a16="http://schemas.microsoft.com/office/drawing/2014/main" id="{5639736B-55EA-BF92-6C2D-82FF719D8381}"/>
              </a:ext>
            </a:extLst>
          </p:cNvPr>
          <p:cNvSpPr>
            <a:spLocks noChangeShapeType="1"/>
          </p:cNvSpPr>
          <p:nvPr/>
        </p:nvSpPr>
        <p:spPr bwMode="auto">
          <a:xfrm>
            <a:off x="3505200" y="4648200"/>
            <a:ext cx="48768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53605" name="Line 5">
            <a:extLst>
              <a:ext uri="{FF2B5EF4-FFF2-40B4-BE49-F238E27FC236}">
                <a16:creationId xmlns:a16="http://schemas.microsoft.com/office/drawing/2014/main" id="{7139CBEB-3724-938B-F722-077DE849FD32}"/>
              </a:ext>
            </a:extLst>
          </p:cNvPr>
          <p:cNvSpPr>
            <a:spLocks noChangeShapeType="1"/>
          </p:cNvSpPr>
          <p:nvPr/>
        </p:nvSpPr>
        <p:spPr bwMode="auto">
          <a:xfrm>
            <a:off x="3505200" y="2286000"/>
            <a:ext cx="3962400" cy="2362200"/>
          </a:xfrm>
          <a:prstGeom prst="line">
            <a:avLst/>
          </a:prstGeom>
          <a:noFill/>
          <a:ln w="57150">
            <a:solidFill>
              <a:schemeClr val="hlink"/>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53606" name="Arc 6">
            <a:extLst>
              <a:ext uri="{FF2B5EF4-FFF2-40B4-BE49-F238E27FC236}">
                <a16:creationId xmlns:a16="http://schemas.microsoft.com/office/drawing/2014/main" id="{12A2BDBD-D208-C3DF-C6E6-6F076F59B2CB}"/>
              </a:ext>
            </a:extLst>
          </p:cNvPr>
          <p:cNvSpPr>
            <a:spLocks/>
          </p:cNvSpPr>
          <p:nvPr/>
        </p:nvSpPr>
        <p:spPr bwMode="auto">
          <a:xfrm rot="9113502">
            <a:off x="4953000" y="1600200"/>
            <a:ext cx="1447800" cy="2319338"/>
          </a:xfrm>
          <a:custGeom>
            <a:avLst/>
            <a:gdLst>
              <a:gd name="T0" fmla="*/ 0 w 21600"/>
              <a:gd name="T1" fmla="*/ 0 h 34601"/>
              <a:gd name="T2" fmla="*/ 2147483646 w 21600"/>
              <a:gd name="T3" fmla="*/ 2147483646 h 34601"/>
              <a:gd name="T4" fmla="*/ 0 w 21600"/>
              <a:gd name="T5" fmla="*/ 2147483646 h 34601"/>
              <a:gd name="T6" fmla="*/ 0 60000 65536"/>
              <a:gd name="T7" fmla="*/ 0 60000 65536"/>
              <a:gd name="T8" fmla="*/ 0 60000 65536"/>
            </a:gdLst>
            <a:ahLst/>
            <a:cxnLst>
              <a:cxn ang="T6">
                <a:pos x="T0" y="T1"/>
              </a:cxn>
              <a:cxn ang="T7">
                <a:pos x="T2" y="T3"/>
              </a:cxn>
              <a:cxn ang="T8">
                <a:pos x="T4" y="T5"/>
              </a:cxn>
            </a:cxnLst>
            <a:rect l="0" t="0" r="r" b="b"/>
            <a:pathLst>
              <a:path w="21600" h="34601" fill="none" extrusionOk="0">
                <a:moveTo>
                  <a:pt x="-1" y="0"/>
                </a:moveTo>
                <a:cubicBezTo>
                  <a:pt x="11929" y="0"/>
                  <a:pt x="21600" y="9670"/>
                  <a:pt x="21600" y="21600"/>
                </a:cubicBezTo>
                <a:cubicBezTo>
                  <a:pt x="21600" y="26291"/>
                  <a:pt x="20072" y="30854"/>
                  <a:pt x="17249" y="34601"/>
                </a:cubicBezTo>
              </a:path>
              <a:path w="21600" h="34601" stroke="0" extrusionOk="0">
                <a:moveTo>
                  <a:pt x="-1" y="0"/>
                </a:moveTo>
                <a:cubicBezTo>
                  <a:pt x="11929" y="0"/>
                  <a:pt x="21600" y="9670"/>
                  <a:pt x="21600" y="21600"/>
                </a:cubicBezTo>
                <a:cubicBezTo>
                  <a:pt x="21600" y="26291"/>
                  <a:pt x="20072" y="30854"/>
                  <a:pt x="17249" y="34601"/>
                </a:cubicBezTo>
                <a:lnTo>
                  <a:pt x="0" y="21600"/>
                </a:lnTo>
                <a:lnTo>
                  <a:pt x="-1" y="0"/>
                </a:lnTo>
                <a:close/>
              </a:path>
            </a:pathLst>
          </a:custGeom>
          <a:noFill/>
          <a:ln w="38100">
            <a:solidFill>
              <a:schemeClr val="hlink"/>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53607" name="Arc 7">
            <a:extLst>
              <a:ext uri="{FF2B5EF4-FFF2-40B4-BE49-F238E27FC236}">
                <a16:creationId xmlns:a16="http://schemas.microsoft.com/office/drawing/2014/main" id="{816C1F58-0F24-4778-D455-8644024BF111}"/>
              </a:ext>
            </a:extLst>
          </p:cNvPr>
          <p:cNvSpPr>
            <a:spLocks/>
          </p:cNvSpPr>
          <p:nvPr/>
        </p:nvSpPr>
        <p:spPr bwMode="auto">
          <a:xfrm rot="9113502">
            <a:off x="4408488" y="2011363"/>
            <a:ext cx="1816100" cy="2368550"/>
          </a:xfrm>
          <a:custGeom>
            <a:avLst/>
            <a:gdLst>
              <a:gd name="T0" fmla="*/ 0 w 25727"/>
              <a:gd name="T1" fmla="*/ 2147483646 h 33441"/>
              <a:gd name="T2" fmla="*/ 2147483646 w 25727"/>
              <a:gd name="T3" fmla="*/ 2147483646 h 33441"/>
              <a:gd name="T4" fmla="*/ 2147483646 w 25727"/>
              <a:gd name="T5" fmla="*/ 2147483646 h 33441"/>
              <a:gd name="T6" fmla="*/ 0 60000 65536"/>
              <a:gd name="T7" fmla="*/ 0 60000 65536"/>
              <a:gd name="T8" fmla="*/ 0 60000 65536"/>
            </a:gdLst>
            <a:ahLst/>
            <a:cxnLst>
              <a:cxn ang="T6">
                <a:pos x="T0" y="T1"/>
              </a:cxn>
              <a:cxn ang="T7">
                <a:pos x="T2" y="T3"/>
              </a:cxn>
              <a:cxn ang="T8">
                <a:pos x="T4" y="T5"/>
              </a:cxn>
            </a:cxnLst>
            <a:rect l="0" t="0" r="r" b="b"/>
            <a:pathLst>
              <a:path w="25727" h="33441" fill="none" extrusionOk="0">
                <a:moveTo>
                  <a:pt x="-1" y="397"/>
                </a:moveTo>
                <a:cubicBezTo>
                  <a:pt x="1359" y="133"/>
                  <a:pt x="2741" y="-1"/>
                  <a:pt x="4127" y="0"/>
                </a:cubicBezTo>
                <a:cubicBezTo>
                  <a:pt x="16056" y="0"/>
                  <a:pt x="25727" y="9670"/>
                  <a:pt x="25727" y="21600"/>
                </a:cubicBezTo>
                <a:cubicBezTo>
                  <a:pt x="25727" y="25807"/>
                  <a:pt x="24498" y="29922"/>
                  <a:pt x="22192" y="33441"/>
                </a:cubicBezTo>
              </a:path>
              <a:path w="25727" h="33441" stroke="0" extrusionOk="0">
                <a:moveTo>
                  <a:pt x="-1" y="397"/>
                </a:moveTo>
                <a:cubicBezTo>
                  <a:pt x="1359" y="133"/>
                  <a:pt x="2741" y="-1"/>
                  <a:pt x="4127" y="0"/>
                </a:cubicBezTo>
                <a:cubicBezTo>
                  <a:pt x="16056" y="0"/>
                  <a:pt x="25727" y="9670"/>
                  <a:pt x="25727" y="21600"/>
                </a:cubicBezTo>
                <a:cubicBezTo>
                  <a:pt x="25727" y="25807"/>
                  <a:pt x="24498" y="29922"/>
                  <a:pt x="22192" y="33441"/>
                </a:cubicBezTo>
                <a:lnTo>
                  <a:pt x="4127" y="21600"/>
                </a:lnTo>
                <a:lnTo>
                  <a:pt x="-1" y="397"/>
                </a:lnTo>
                <a:close/>
              </a:path>
            </a:pathLst>
          </a:custGeom>
          <a:noFill/>
          <a:ln w="381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63496" name="Text Box 8">
            <a:extLst>
              <a:ext uri="{FF2B5EF4-FFF2-40B4-BE49-F238E27FC236}">
                <a16:creationId xmlns:a16="http://schemas.microsoft.com/office/drawing/2014/main" id="{C1E0293C-CCD0-D41D-81B1-887483ADEE33}"/>
              </a:ext>
            </a:extLst>
          </p:cNvPr>
          <p:cNvSpPr txBox="1">
            <a:spLocks noChangeArrowheads="1"/>
          </p:cNvSpPr>
          <p:nvPr/>
        </p:nvSpPr>
        <p:spPr bwMode="auto">
          <a:xfrm>
            <a:off x="2971800" y="990601"/>
            <a:ext cx="53340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pPr>
              <a:spcBef>
                <a:spcPct val="50000"/>
              </a:spcBef>
            </a:pPr>
            <a:r>
              <a:rPr lang="en-US" altLang="en-US" sz="2800">
                <a:latin typeface="VNI-Times" pitchFamily="2" charset="0"/>
              </a:rPr>
              <a:t>K</a:t>
            </a:r>
          </a:p>
        </p:txBody>
      </p:sp>
      <p:sp>
        <p:nvSpPr>
          <p:cNvPr id="153609" name="Text Box 9">
            <a:extLst>
              <a:ext uri="{FF2B5EF4-FFF2-40B4-BE49-F238E27FC236}">
                <a16:creationId xmlns:a16="http://schemas.microsoft.com/office/drawing/2014/main" id="{D4B43604-EA99-315F-1DCA-96B09EE844F2}"/>
              </a:ext>
            </a:extLst>
          </p:cNvPr>
          <p:cNvSpPr txBox="1">
            <a:spLocks noChangeArrowheads="1"/>
          </p:cNvSpPr>
          <p:nvPr/>
        </p:nvSpPr>
        <p:spPr bwMode="auto">
          <a:xfrm>
            <a:off x="7010400" y="3581401"/>
            <a:ext cx="83820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pPr>
              <a:spcBef>
                <a:spcPct val="50000"/>
              </a:spcBef>
            </a:pPr>
            <a:r>
              <a:rPr lang="en-US" altLang="en-US" sz="2800">
                <a:latin typeface="VNI-Times" pitchFamily="2" charset="0"/>
              </a:rPr>
              <a:t>Q</a:t>
            </a:r>
            <a:r>
              <a:rPr lang="en-US" altLang="en-US" sz="2800" baseline="-25000">
                <a:latin typeface="VNI-Times" pitchFamily="2" charset="0"/>
              </a:rPr>
              <a:t>1</a:t>
            </a:r>
            <a:endParaRPr lang="en-US" altLang="en-US" sz="2800">
              <a:latin typeface="VNI-Times" pitchFamily="2" charset="0"/>
            </a:endParaRPr>
          </a:p>
        </p:txBody>
      </p:sp>
      <p:sp>
        <p:nvSpPr>
          <p:cNvPr id="153610" name="Text Box 10">
            <a:extLst>
              <a:ext uri="{FF2B5EF4-FFF2-40B4-BE49-F238E27FC236}">
                <a16:creationId xmlns:a16="http://schemas.microsoft.com/office/drawing/2014/main" id="{C214A47D-4E56-B377-588F-6B84B29277F0}"/>
              </a:ext>
            </a:extLst>
          </p:cNvPr>
          <p:cNvSpPr txBox="1">
            <a:spLocks noChangeArrowheads="1"/>
          </p:cNvSpPr>
          <p:nvPr/>
        </p:nvSpPr>
        <p:spPr bwMode="auto">
          <a:xfrm>
            <a:off x="6934200" y="3048001"/>
            <a:ext cx="83820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pPr>
              <a:spcBef>
                <a:spcPct val="50000"/>
              </a:spcBef>
            </a:pPr>
            <a:r>
              <a:rPr lang="en-US" altLang="en-US" sz="2800">
                <a:latin typeface="VNI-Times" pitchFamily="2" charset="0"/>
              </a:rPr>
              <a:t>Q</a:t>
            </a:r>
            <a:r>
              <a:rPr lang="en-US" altLang="en-US" sz="2800" baseline="-25000">
                <a:latin typeface="VNI-Times" pitchFamily="2" charset="0"/>
              </a:rPr>
              <a:t>2</a:t>
            </a:r>
            <a:endParaRPr lang="en-US" altLang="en-US" sz="2800">
              <a:latin typeface="VNI-Times" pitchFamily="2" charset="0"/>
            </a:endParaRPr>
          </a:p>
        </p:txBody>
      </p:sp>
      <p:sp>
        <p:nvSpPr>
          <p:cNvPr id="153611" name="Text Box 11">
            <a:extLst>
              <a:ext uri="{FF2B5EF4-FFF2-40B4-BE49-F238E27FC236}">
                <a16:creationId xmlns:a16="http://schemas.microsoft.com/office/drawing/2014/main" id="{64AFD526-7F95-17B6-0E8E-CFF8EBCA2092}"/>
              </a:ext>
            </a:extLst>
          </p:cNvPr>
          <p:cNvSpPr txBox="1">
            <a:spLocks noChangeArrowheads="1"/>
          </p:cNvSpPr>
          <p:nvPr/>
        </p:nvSpPr>
        <p:spPr bwMode="auto">
          <a:xfrm>
            <a:off x="5715000" y="3048001"/>
            <a:ext cx="45720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pPr>
              <a:spcBef>
                <a:spcPct val="50000"/>
              </a:spcBef>
            </a:pPr>
            <a:r>
              <a:rPr lang="en-US" altLang="en-US" sz="2800" b="1">
                <a:latin typeface="VNI-Times" pitchFamily="2" charset="0"/>
              </a:rPr>
              <a:t>F</a:t>
            </a:r>
          </a:p>
        </p:txBody>
      </p:sp>
      <p:sp>
        <p:nvSpPr>
          <p:cNvPr id="153612" name="Text Box 12">
            <a:extLst>
              <a:ext uri="{FF2B5EF4-FFF2-40B4-BE49-F238E27FC236}">
                <a16:creationId xmlns:a16="http://schemas.microsoft.com/office/drawing/2014/main" id="{F1AA3AA6-38F9-6A25-2F4B-8BC31719727F}"/>
              </a:ext>
            </a:extLst>
          </p:cNvPr>
          <p:cNvSpPr txBox="1">
            <a:spLocks noChangeArrowheads="1"/>
          </p:cNvSpPr>
          <p:nvPr/>
        </p:nvSpPr>
        <p:spPr bwMode="auto">
          <a:xfrm>
            <a:off x="4648200" y="3200401"/>
            <a:ext cx="45720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pPr>
              <a:spcBef>
                <a:spcPct val="50000"/>
              </a:spcBef>
            </a:pPr>
            <a:r>
              <a:rPr lang="en-US" altLang="en-US" sz="2800" b="1">
                <a:latin typeface="VNI-Times" pitchFamily="2" charset="0"/>
              </a:rPr>
              <a:t>E</a:t>
            </a:r>
          </a:p>
        </p:txBody>
      </p:sp>
      <p:sp>
        <p:nvSpPr>
          <p:cNvPr id="63501" name="Line 13">
            <a:extLst>
              <a:ext uri="{FF2B5EF4-FFF2-40B4-BE49-F238E27FC236}">
                <a16:creationId xmlns:a16="http://schemas.microsoft.com/office/drawing/2014/main" id="{FFF1490E-8B05-B561-61A7-EBF021FD6668}"/>
              </a:ext>
            </a:extLst>
          </p:cNvPr>
          <p:cNvSpPr>
            <a:spLocks noChangeShapeType="1"/>
          </p:cNvSpPr>
          <p:nvPr/>
        </p:nvSpPr>
        <p:spPr bwMode="auto">
          <a:xfrm>
            <a:off x="5410200" y="3581400"/>
            <a:ext cx="0" cy="1066800"/>
          </a:xfrm>
          <a:prstGeom prst="line">
            <a:avLst/>
          </a:prstGeom>
          <a:noFill/>
          <a:ln w="9525">
            <a:solidFill>
              <a:schemeClr val="hlink"/>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53614" name="Line 14">
            <a:extLst>
              <a:ext uri="{FF2B5EF4-FFF2-40B4-BE49-F238E27FC236}">
                <a16:creationId xmlns:a16="http://schemas.microsoft.com/office/drawing/2014/main" id="{AA9E8B05-429A-DAC5-1438-7D7096A130A6}"/>
              </a:ext>
            </a:extLst>
          </p:cNvPr>
          <p:cNvSpPr>
            <a:spLocks noChangeShapeType="1"/>
          </p:cNvSpPr>
          <p:nvPr/>
        </p:nvSpPr>
        <p:spPr bwMode="auto">
          <a:xfrm>
            <a:off x="4800600" y="3733800"/>
            <a:ext cx="0" cy="990600"/>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53615" name="Line 15">
            <a:extLst>
              <a:ext uri="{FF2B5EF4-FFF2-40B4-BE49-F238E27FC236}">
                <a16:creationId xmlns:a16="http://schemas.microsoft.com/office/drawing/2014/main" id="{2AEF4FAF-4927-8F6D-699C-520A13BBFA7D}"/>
              </a:ext>
            </a:extLst>
          </p:cNvPr>
          <p:cNvSpPr>
            <a:spLocks noChangeShapeType="1"/>
          </p:cNvSpPr>
          <p:nvPr/>
        </p:nvSpPr>
        <p:spPr bwMode="auto">
          <a:xfrm flipH="1">
            <a:off x="3505200" y="3810000"/>
            <a:ext cx="1295400" cy="0"/>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3504" name="Line 16">
            <a:extLst>
              <a:ext uri="{FF2B5EF4-FFF2-40B4-BE49-F238E27FC236}">
                <a16:creationId xmlns:a16="http://schemas.microsoft.com/office/drawing/2014/main" id="{F3692E49-3621-6DB3-18C7-0C36E30DE782}"/>
              </a:ext>
            </a:extLst>
          </p:cNvPr>
          <p:cNvSpPr>
            <a:spLocks noChangeShapeType="1"/>
          </p:cNvSpPr>
          <p:nvPr/>
        </p:nvSpPr>
        <p:spPr bwMode="auto">
          <a:xfrm flipH="1">
            <a:off x="3581400" y="3352800"/>
            <a:ext cx="1752600" cy="0"/>
          </a:xfrm>
          <a:prstGeom prst="line">
            <a:avLst/>
          </a:prstGeom>
          <a:noFill/>
          <a:ln w="9525">
            <a:solidFill>
              <a:schemeClr val="hlink"/>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53617" name="Text Box 17">
            <a:extLst>
              <a:ext uri="{FF2B5EF4-FFF2-40B4-BE49-F238E27FC236}">
                <a16:creationId xmlns:a16="http://schemas.microsoft.com/office/drawing/2014/main" id="{2BBAC092-8A7E-7843-6426-4F11C76FB116}"/>
              </a:ext>
            </a:extLst>
          </p:cNvPr>
          <p:cNvSpPr txBox="1">
            <a:spLocks noChangeArrowheads="1"/>
          </p:cNvSpPr>
          <p:nvPr/>
        </p:nvSpPr>
        <p:spPr bwMode="auto">
          <a:xfrm>
            <a:off x="4572000" y="4724401"/>
            <a:ext cx="68580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pPr>
              <a:spcBef>
                <a:spcPct val="50000"/>
              </a:spcBef>
            </a:pPr>
            <a:r>
              <a:rPr lang="en-US" altLang="en-US" sz="2800">
                <a:latin typeface="VNI-Times" pitchFamily="2" charset="0"/>
              </a:rPr>
              <a:t>L</a:t>
            </a:r>
            <a:r>
              <a:rPr lang="en-US" altLang="en-US" sz="2800" baseline="-25000">
                <a:latin typeface="VNI-Times" pitchFamily="2" charset="0"/>
              </a:rPr>
              <a:t>1</a:t>
            </a:r>
            <a:endParaRPr lang="en-US" altLang="en-US" sz="2800">
              <a:latin typeface="VNI-Times" pitchFamily="2" charset="0"/>
            </a:endParaRPr>
          </a:p>
        </p:txBody>
      </p:sp>
      <p:sp>
        <p:nvSpPr>
          <p:cNvPr id="153618" name="Text Box 18">
            <a:extLst>
              <a:ext uri="{FF2B5EF4-FFF2-40B4-BE49-F238E27FC236}">
                <a16:creationId xmlns:a16="http://schemas.microsoft.com/office/drawing/2014/main" id="{826F96CA-298C-4BA9-28DE-6F7C564C2E5A}"/>
              </a:ext>
            </a:extLst>
          </p:cNvPr>
          <p:cNvSpPr txBox="1">
            <a:spLocks noChangeArrowheads="1"/>
          </p:cNvSpPr>
          <p:nvPr/>
        </p:nvSpPr>
        <p:spPr bwMode="auto">
          <a:xfrm>
            <a:off x="5257800" y="4724401"/>
            <a:ext cx="60960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pPr>
              <a:spcBef>
                <a:spcPct val="50000"/>
              </a:spcBef>
            </a:pPr>
            <a:r>
              <a:rPr lang="en-US" altLang="en-US" sz="2800">
                <a:latin typeface="VNI-Times" pitchFamily="2" charset="0"/>
              </a:rPr>
              <a:t>L</a:t>
            </a:r>
            <a:r>
              <a:rPr lang="en-US" altLang="en-US" sz="2800" baseline="-25000">
                <a:latin typeface="VNI-Times" pitchFamily="2" charset="0"/>
              </a:rPr>
              <a:t>2</a:t>
            </a:r>
            <a:endParaRPr lang="en-US" altLang="en-US" sz="2800">
              <a:latin typeface="VNI-Times" pitchFamily="2" charset="0"/>
            </a:endParaRPr>
          </a:p>
        </p:txBody>
      </p:sp>
      <p:sp>
        <p:nvSpPr>
          <p:cNvPr id="153619" name="Text Box 19">
            <a:extLst>
              <a:ext uri="{FF2B5EF4-FFF2-40B4-BE49-F238E27FC236}">
                <a16:creationId xmlns:a16="http://schemas.microsoft.com/office/drawing/2014/main" id="{45C0E16F-6057-1C4D-F80C-7AB2B3124E4F}"/>
              </a:ext>
            </a:extLst>
          </p:cNvPr>
          <p:cNvSpPr txBox="1">
            <a:spLocks noChangeArrowheads="1"/>
          </p:cNvSpPr>
          <p:nvPr/>
        </p:nvSpPr>
        <p:spPr bwMode="auto">
          <a:xfrm>
            <a:off x="2743200" y="3124201"/>
            <a:ext cx="60960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pPr>
              <a:spcBef>
                <a:spcPct val="50000"/>
              </a:spcBef>
            </a:pPr>
            <a:r>
              <a:rPr lang="en-US" altLang="en-US" sz="2800">
                <a:latin typeface="VNI-Times" pitchFamily="2" charset="0"/>
              </a:rPr>
              <a:t>K</a:t>
            </a:r>
            <a:r>
              <a:rPr lang="en-US" altLang="en-US" sz="2800" baseline="-25000">
                <a:latin typeface="VNI-Times" pitchFamily="2" charset="0"/>
              </a:rPr>
              <a:t>2</a:t>
            </a:r>
            <a:endParaRPr lang="en-US" altLang="en-US" sz="2800">
              <a:latin typeface="VNI-Times" pitchFamily="2" charset="0"/>
            </a:endParaRPr>
          </a:p>
        </p:txBody>
      </p:sp>
      <p:sp>
        <p:nvSpPr>
          <p:cNvPr id="153620" name="Text Box 20">
            <a:extLst>
              <a:ext uri="{FF2B5EF4-FFF2-40B4-BE49-F238E27FC236}">
                <a16:creationId xmlns:a16="http://schemas.microsoft.com/office/drawing/2014/main" id="{CAD38BBF-A348-65E9-5E33-64FCDF8392F6}"/>
              </a:ext>
            </a:extLst>
          </p:cNvPr>
          <p:cNvSpPr txBox="1">
            <a:spLocks noChangeArrowheads="1"/>
          </p:cNvSpPr>
          <p:nvPr/>
        </p:nvSpPr>
        <p:spPr bwMode="auto">
          <a:xfrm>
            <a:off x="2819400" y="3657601"/>
            <a:ext cx="68580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pPr>
              <a:spcBef>
                <a:spcPct val="50000"/>
              </a:spcBef>
            </a:pPr>
            <a:r>
              <a:rPr lang="en-US" altLang="en-US" sz="2800">
                <a:latin typeface="VNI-Times" pitchFamily="2" charset="0"/>
              </a:rPr>
              <a:t>K</a:t>
            </a:r>
            <a:r>
              <a:rPr lang="en-US" altLang="en-US" sz="2800" baseline="-25000">
                <a:latin typeface="VNI-Times" pitchFamily="2" charset="0"/>
              </a:rPr>
              <a:t>1</a:t>
            </a:r>
            <a:endParaRPr lang="en-US" altLang="en-US" sz="2800">
              <a:latin typeface="VNI-Times" pitchFamily="2" charset="0"/>
            </a:endParaRPr>
          </a:p>
        </p:txBody>
      </p:sp>
      <p:sp>
        <p:nvSpPr>
          <p:cNvPr id="153621" name="Text Box 21">
            <a:extLst>
              <a:ext uri="{FF2B5EF4-FFF2-40B4-BE49-F238E27FC236}">
                <a16:creationId xmlns:a16="http://schemas.microsoft.com/office/drawing/2014/main" id="{2609C832-D7B9-2218-52C3-C5F1DDB2A2F3}"/>
              </a:ext>
            </a:extLst>
          </p:cNvPr>
          <p:cNvSpPr txBox="1">
            <a:spLocks noChangeArrowheads="1"/>
          </p:cNvSpPr>
          <p:nvPr/>
        </p:nvSpPr>
        <p:spPr bwMode="auto">
          <a:xfrm>
            <a:off x="5943600" y="4724400"/>
            <a:ext cx="1143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pPr>
              <a:spcBef>
                <a:spcPct val="50000"/>
              </a:spcBef>
            </a:pPr>
            <a:r>
              <a:rPr lang="en-US" altLang="en-US" sz="2400" b="1">
                <a:latin typeface="VNI-Times" pitchFamily="2" charset="0"/>
              </a:rPr>
              <a:t>TC</a:t>
            </a:r>
            <a:r>
              <a:rPr lang="en-US" altLang="en-US" sz="2400" b="1" baseline="-25000">
                <a:latin typeface="VNI-Times" pitchFamily="2" charset="0"/>
              </a:rPr>
              <a:t>1</a:t>
            </a:r>
            <a:r>
              <a:rPr lang="en-US" altLang="en-US" sz="2400" b="1">
                <a:latin typeface="VNI-Times" pitchFamily="2" charset="0"/>
              </a:rPr>
              <a:t>/P</a:t>
            </a:r>
            <a:r>
              <a:rPr lang="en-US" altLang="en-US" sz="2400" b="1" baseline="-25000">
                <a:latin typeface="VNI-Times" pitchFamily="2" charset="0"/>
              </a:rPr>
              <a:t>L</a:t>
            </a:r>
          </a:p>
        </p:txBody>
      </p:sp>
      <p:sp>
        <p:nvSpPr>
          <p:cNvPr id="153622" name="Line 22">
            <a:extLst>
              <a:ext uri="{FF2B5EF4-FFF2-40B4-BE49-F238E27FC236}">
                <a16:creationId xmlns:a16="http://schemas.microsoft.com/office/drawing/2014/main" id="{E9CFA99B-BB99-D9AA-8617-DE4A02A1E305}"/>
              </a:ext>
            </a:extLst>
          </p:cNvPr>
          <p:cNvSpPr>
            <a:spLocks noChangeShapeType="1"/>
          </p:cNvSpPr>
          <p:nvPr/>
        </p:nvSpPr>
        <p:spPr bwMode="auto">
          <a:xfrm>
            <a:off x="3429000" y="3048000"/>
            <a:ext cx="2819400" cy="1676400"/>
          </a:xfrm>
          <a:prstGeom prst="line">
            <a:avLst/>
          </a:prstGeom>
          <a:noFill/>
          <a:ln w="571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3511" name="Text Box 23">
            <a:extLst>
              <a:ext uri="{FF2B5EF4-FFF2-40B4-BE49-F238E27FC236}">
                <a16:creationId xmlns:a16="http://schemas.microsoft.com/office/drawing/2014/main" id="{7753146C-9D94-012B-8695-01897E154964}"/>
              </a:ext>
            </a:extLst>
          </p:cNvPr>
          <p:cNvSpPr txBox="1">
            <a:spLocks noChangeArrowheads="1"/>
          </p:cNvSpPr>
          <p:nvPr/>
        </p:nvSpPr>
        <p:spPr bwMode="auto">
          <a:xfrm>
            <a:off x="2362200" y="2590801"/>
            <a:ext cx="152400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pPr>
              <a:spcBef>
                <a:spcPct val="50000"/>
              </a:spcBef>
            </a:pPr>
            <a:endParaRPr lang="vi-VN" altLang="en-US" sz="2800" b="1">
              <a:latin typeface="VNI-Times" pitchFamily="2" charset="0"/>
            </a:endParaRPr>
          </a:p>
        </p:txBody>
      </p:sp>
      <p:sp>
        <p:nvSpPr>
          <p:cNvPr id="63512" name="Text Box 24">
            <a:extLst>
              <a:ext uri="{FF2B5EF4-FFF2-40B4-BE49-F238E27FC236}">
                <a16:creationId xmlns:a16="http://schemas.microsoft.com/office/drawing/2014/main" id="{ECA5BD06-8BA2-0927-606D-AB9F4CB143E9}"/>
              </a:ext>
            </a:extLst>
          </p:cNvPr>
          <p:cNvSpPr txBox="1">
            <a:spLocks noChangeArrowheads="1"/>
          </p:cNvSpPr>
          <p:nvPr/>
        </p:nvSpPr>
        <p:spPr bwMode="auto">
          <a:xfrm>
            <a:off x="7086600" y="4648200"/>
            <a:ext cx="1143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pPr>
              <a:spcBef>
                <a:spcPct val="50000"/>
              </a:spcBef>
            </a:pPr>
            <a:r>
              <a:rPr lang="en-US" altLang="en-US" sz="2400" b="1">
                <a:latin typeface="VNI-Times" pitchFamily="2" charset="0"/>
              </a:rPr>
              <a:t>TC</a:t>
            </a:r>
            <a:r>
              <a:rPr lang="en-US" altLang="en-US" sz="2400" b="1" baseline="-25000">
                <a:latin typeface="VNI-Times" pitchFamily="2" charset="0"/>
              </a:rPr>
              <a:t>2</a:t>
            </a:r>
            <a:r>
              <a:rPr lang="en-US" altLang="en-US" sz="2400" b="1">
                <a:latin typeface="VNI-Times" pitchFamily="2" charset="0"/>
              </a:rPr>
              <a:t>/P</a:t>
            </a:r>
            <a:r>
              <a:rPr lang="en-US" altLang="en-US" sz="2400" b="1" baseline="-25000">
                <a:latin typeface="VNI-Times" pitchFamily="2" charset="0"/>
              </a:rPr>
              <a:t>L</a:t>
            </a:r>
          </a:p>
        </p:txBody>
      </p:sp>
      <p:sp>
        <p:nvSpPr>
          <p:cNvPr id="153625" name="Text Box 25">
            <a:extLst>
              <a:ext uri="{FF2B5EF4-FFF2-40B4-BE49-F238E27FC236}">
                <a16:creationId xmlns:a16="http://schemas.microsoft.com/office/drawing/2014/main" id="{CEBEDEA3-A966-E93F-BC77-2C824633DA3E}"/>
              </a:ext>
            </a:extLst>
          </p:cNvPr>
          <p:cNvSpPr txBox="1">
            <a:spLocks noChangeArrowheads="1"/>
          </p:cNvSpPr>
          <p:nvPr/>
        </p:nvSpPr>
        <p:spPr bwMode="auto">
          <a:xfrm>
            <a:off x="2133600" y="2514600"/>
            <a:ext cx="12954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pPr>
              <a:spcBef>
                <a:spcPct val="50000"/>
              </a:spcBef>
            </a:pPr>
            <a:r>
              <a:rPr lang="en-US" altLang="en-US" sz="2400" b="1">
                <a:latin typeface="VNI-Times" pitchFamily="2" charset="0"/>
              </a:rPr>
              <a:t>TC</a:t>
            </a:r>
            <a:r>
              <a:rPr lang="en-US" altLang="en-US" sz="2400" b="1" baseline="-25000">
                <a:latin typeface="VNI-Times" pitchFamily="2" charset="0"/>
              </a:rPr>
              <a:t>1</a:t>
            </a:r>
            <a:r>
              <a:rPr lang="en-US" altLang="en-US" sz="2400" b="1">
                <a:latin typeface="VNI-Times" pitchFamily="2" charset="0"/>
              </a:rPr>
              <a:t>/P</a:t>
            </a:r>
            <a:r>
              <a:rPr lang="en-US" altLang="en-US" sz="2400" b="1" baseline="-25000">
                <a:latin typeface="VNI-Times" pitchFamily="2" charset="0"/>
              </a:rPr>
              <a:t>K</a:t>
            </a:r>
          </a:p>
        </p:txBody>
      </p:sp>
      <p:sp>
        <p:nvSpPr>
          <p:cNvPr id="63514" name="Text Box 26">
            <a:extLst>
              <a:ext uri="{FF2B5EF4-FFF2-40B4-BE49-F238E27FC236}">
                <a16:creationId xmlns:a16="http://schemas.microsoft.com/office/drawing/2014/main" id="{F1A78E7F-6761-80FB-2392-697C2746A995}"/>
              </a:ext>
            </a:extLst>
          </p:cNvPr>
          <p:cNvSpPr txBox="1">
            <a:spLocks noChangeArrowheads="1"/>
          </p:cNvSpPr>
          <p:nvPr/>
        </p:nvSpPr>
        <p:spPr bwMode="auto">
          <a:xfrm>
            <a:off x="2133600" y="1752600"/>
            <a:ext cx="13716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pPr>
              <a:spcBef>
                <a:spcPct val="50000"/>
              </a:spcBef>
            </a:pPr>
            <a:r>
              <a:rPr lang="en-US" altLang="en-US" sz="2400" b="1">
                <a:latin typeface="VNI-Times" pitchFamily="2" charset="0"/>
              </a:rPr>
              <a:t>TC</a:t>
            </a:r>
            <a:r>
              <a:rPr lang="en-US" altLang="en-US" sz="2400" b="1" baseline="-25000">
                <a:latin typeface="VNI-Times" pitchFamily="2" charset="0"/>
              </a:rPr>
              <a:t>2</a:t>
            </a:r>
            <a:r>
              <a:rPr lang="en-US" altLang="en-US" sz="2400" b="1">
                <a:latin typeface="VNI-Times" pitchFamily="2" charset="0"/>
              </a:rPr>
              <a:t>/P</a:t>
            </a:r>
            <a:r>
              <a:rPr lang="en-US" altLang="en-US" sz="2400" b="1" baseline="-25000">
                <a:latin typeface="VNI-Times" pitchFamily="2" charset="0"/>
              </a:rPr>
              <a:t>K</a:t>
            </a:r>
          </a:p>
        </p:txBody>
      </p:sp>
      <p:sp>
        <p:nvSpPr>
          <p:cNvPr id="63515" name="Text Box 27">
            <a:extLst>
              <a:ext uri="{FF2B5EF4-FFF2-40B4-BE49-F238E27FC236}">
                <a16:creationId xmlns:a16="http://schemas.microsoft.com/office/drawing/2014/main" id="{34F7B6E2-D0B4-87D7-DFBC-7BC8568FAF28}"/>
              </a:ext>
            </a:extLst>
          </p:cNvPr>
          <p:cNvSpPr txBox="1">
            <a:spLocks noChangeArrowheads="1"/>
          </p:cNvSpPr>
          <p:nvPr/>
        </p:nvSpPr>
        <p:spPr bwMode="auto">
          <a:xfrm>
            <a:off x="8534400" y="4419601"/>
            <a:ext cx="53340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pPr>
              <a:spcBef>
                <a:spcPct val="50000"/>
              </a:spcBef>
            </a:pPr>
            <a:r>
              <a:rPr lang="en-US" altLang="en-US" sz="2800">
                <a:latin typeface="VNI-Times" pitchFamily="2" charset="0"/>
              </a:rPr>
              <a:t>L</a:t>
            </a:r>
          </a:p>
        </p:txBody>
      </p:sp>
      <p:sp>
        <p:nvSpPr>
          <p:cNvPr id="153628" name="Text Box 28">
            <a:extLst>
              <a:ext uri="{FF2B5EF4-FFF2-40B4-BE49-F238E27FC236}">
                <a16:creationId xmlns:a16="http://schemas.microsoft.com/office/drawing/2014/main" id="{6D778D91-448F-2801-B489-E1461AB48DED}"/>
              </a:ext>
            </a:extLst>
          </p:cNvPr>
          <p:cNvSpPr txBox="1">
            <a:spLocks noChangeArrowheads="1"/>
          </p:cNvSpPr>
          <p:nvPr/>
        </p:nvSpPr>
        <p:spPr bwMode="auto">
          <a:xfrm>
            <a:off x="6096000" y="4267201"/>
            <a:ext cx="53340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pPr>
              <a:spcBef>
                <a:spcPct val="50000"/>
              </a:spcBef>
            </a:pPr>
            <a:r>
              <a:rPr lang="en-US" altLang="en-US" sz="2800">
                <a:latin typeface="VNI-Times" pitchFamily="2" charset="0"/>
              </a:rPr>
              <a:t>N</a:t>
            </a:r>
          </a:p>
        </p:txBody>
      </p:sp>
      <p:sp>
        <p:nvSpPr>
          <p:cNvPr id="153629" name="Text Box 29">
            <a:extLst>
              <a:ext uri="{FF2B5EF4-FFF2-40B4-BE49-F238E27FC236}">
                <a16:creationId xmlns:a16="http://schemas.microsoft.com/office/drawing/2014/main" id="{214CF34F-26E8-FB7D-31D8-190D89B0D8D8}"/>
              </a:ext>
            </a:extLst>
          </p:cNvPr>
          <p:cNvSpPr txBox="1">
            <a:spLocks noChangeArrowheads="1"/>
          </p:cNvSpPr>
          <p:nvPr/>
        </p:nvSpPr>
        <p:spPr bwMode="auto">
          <a:xfrm>
            <a:off x="3581400" y="2819400"/>
            <a:ext cx="5334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pPr>
              <a:spcBef>
                <a:spcPct val="50000"/>
              </a:spcBef>
            </a:pPr>
            <a:r>
              <a:rPr lang="en-US" altLang="en-US" sz="2400">
                <a:latin typeface="VNI-Times" pitchFamily="2" charset="0"/>
              </a:rPr>
              <a:t>M</a:t>
            </a:r>
          </a:p>
        </p:txBody>
      </p:sp>
      <p:sp>
        <p:nvSpPr>
          <p:cNvPr id="153630" name="Text Box 30">
            <a:extLst>
              <a:ext uri="{FF2B5EF4-FFF2-40B4-BE49-F238E27FC236}">
                <a16:creationId xmlns:a16="http://schemas.microsoft.com/office/drawing/2014/main" id="{CE351E8E-12DE-EE6E-0246-166C2DB0579B}"/>
              </a:ext>
            </a:extLst>
          </p:cNvPr>
          <p:cNvSpPr txBox="1">
            <a:spLocks noChangeArrowheads="1"/>
          </p:cNvSpPr>
          <p:nvPr/>
        </p:nvSpPr>
        <p:spPr bwMode="auto">
          <a:xfrm>
            <a:off x="3505200" y="1828800"/>
            <a:ext cx="6858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pPr>
              <a:spcBef>
                <a:spcPct val="50000"/>
              </a:spcBef>
            </a:pPr>
            <a:r>
              <a:rPr lang="en-US" altLang="en-US" sz="2400">
                <a:latin typeface="VNI-Times" pitchFamily="2" charset="0"/>
              </a:rPr>
              <a:t>M’</a:t>
            </a:r>
          </a:p>
        </p:txBody>
      </p:sp>
      <p:sp>
        <p:nvSpPr>
          <p:cNvPr id="153631" name="Text Box 31">
            <a:extLst>
              <a:ext uri="{FF2B5EF4-FFF2-40B4-BE49-F238E27FC236}">
                <a16:creationId xmlns:a16="http://schemas.microsoft.com/office/drawing/2014/main" id="{F3D0473D-E12B-2F66-84AF-97BC3C81C02F}"/>
              </a:ext>
            </a:extLst>
          </p:cNvPr>
          <p:cNvSpPr txBox="1">
            <a:spLocks noChangeArrowheads="1"/>
          </p:cNvSpPr>
          <p:nvPr/>
        </p:nvSpPr>
        <p:spPr bwMode="auto">
          <a:xfrm>
            <a:off x="7391400" y="4191000"/>
            <a:ext cx="5334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pPr>
              <a:spcBef>
                <a:spcPct val="50000"/>
              </a:spcBef>
            </a:pPr>
            <a:r>
              <a:rPr lang="en-US" altLang="en-US" sz="2400">
                <a:latin typeface="VNI-Times" pitchFamily="2" charset="0"/>
              </a:rPr>
              <a:t>N’</a:t>
            </a:r>
          </a:p>
        </p:txBody>
      </p:sp>
      <p:sp>
        <p:nvSpPr>
          <p:cNvPr id="63520" name="Text Box 32">
            <a:extLst>
              <a:ext uri="{FF2B5EF4-FFF2-40B4-BE49-F238E27FC236}">
                <a16:creationId xmlns:a16="http://schemas.microsoft.com/office/drawing/2014/main" id="{A591F47E-E5A2-203A-B405-843951B68E99}"/>
              </a:ext>
            </a:extLst>
          </p:cNvPr>
          <p:cNvSpPr txBox="1">
            <a:spLocks noChangeArrowheads="1"/>
          </p:cNvSpPr>
          <p:nvPr/>
        </p:nvSpPr>
        <p:spPr bwMode="auto">
          <a:xfrm>
            <a:off x="3200400" y="4648201"/>
            <a:ext cx="53340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pPr>
              <a:spcBef>
                <a:spcPct val="50000"/>
              </a:spcBef>
            </a:pPr>
            <a:r>
              <a:rPr lang="en-US" altLang="en-US" sz="2800">
                <a:latin typeface="VNI-Times" pitchFamily="2" charset="0"/>
              </a:rPr>
              <a:t>0</a:t>
            </a:r>
          </a:p>
        </p:txBody>
      </p:sp>
      <p:sp>
        <p:nvSpPr>
          <p:cNvPr id="153633" name="Text Box 33">
            <a:extLst>
              <a:ext uri="{FF2B5EF4-FFF2-40B4-BE49-F238E27FC236}">
                <a16:creationId xmlns:a16="http://schemas.microsoft.com/office/drawing/2014/main" id="{EBC73C57-7384-ABD3-F096-A19436CAA44E}"/>
              </a:ext>
            </a:extLst>
          </p:cNvPr>
          <p:cNvSpPr txBox="1">
            <a:spLocks noChangeArrowheads="1"/>
          </p:cNvSpPr>
          <p:nvPr/>
        </p:nvSpPr>
        <p:spPr bwMode="auto">
          <a:xfrm>
            <a:off x="4191000" y="2209800"/>
            <a:ext cx="5334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pPr>
              <a:spcBef>
                <a:spcPct val="50000"/>
              </a:spcBef>
            </a:pPr>
            <a:r>
              <a:rPr lang="en-US" altLang="en-US" sz="2400">
                <a:latin typeface="VNI-Times" pitchFamily="2" charset="0"/>
              </a:rPr>
              <a:t>A</a:t>
            </a:r>
          </a:p>
        </p:txBody>
      </p:sp>
      <p:sp>
        <p:nvSpPr>
          <p:cNvPr id="153634" name="Line 34">
            <a:extLst>
              <a:ext uri="{FF2B5EF4-FFF2-40B4-BE49-F238E27FC236}">
                <a16:creationId xmlns:a16="http://schemas.microsoft.com/office/drawing/2014/main" id="{F83B2E98-E3EE-34FB-EAE2-18721C417BB7}"/>
              </a:ext>
            </a:extLst>
          </p:cNvPr>
          <p:cNvSpPr>
            <a:spLocks noChangeShapeType="1"/>
          </p:cNvSpPr>
          <p:nvPr/>
        </p:nvSpPr>
        <p:spPr bwMode="auto">
          <a:xfrm flipV="1">
            <a:off x="4114800" y="2514600"/>
            <a:ext cx="2667000" cy="1676400"/>
          </a:xfrm>
          <a:prstGeom prst="line">
            <a:avLst/>
          </a:prstGeom>
          <a:noFill/>
          <a:ln w="38100">
            <a:solidFill>
              <a:schemeClr val="folHlink"/>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nodeType="clickEffect">
                                  <p:stCondLst>
                                    <p:cond delay="0"/>
                                  </p:stCondLst>
                                  <p:childTnLst>
                                    <p:set>
                                      <p:cBhvr>
                                        <p:cTn id="6" dur="1" fill="hold">
                                          <p:stCondLst>
                                            <p:cond delay="0"/>
                                          </p:stCondLst>
                                        </p:cTn>
                                        <p:tgtEl>
                                          <p:spTgt spid="153622"/>
                                        </p:tgtEl>
                                        <p:attrNameLst>
                                          <p:attrName>style.visibility</p:attrName>
                                        </p:attrNameLst>
                                      </p:cBhvr>
                                      <p:to>
                                        <p:strVal val="visible"/>
                                      </p:to>
                                    </p:set>
                                    <p:anim calcmode="lin" valueType="num">
                                      <p:cBhvr additive="base">
                                        <p:cTn id="7" dur="500" fill="hold"/>
                                        <p:tgtEl>
                                          <p:spTgt spid="153622"/>
                                        </p:tgtEl>
                                        <p:attrNameLst>
                                          <p:attrName>ppt_x</p:attrName>
                                        </p:attrNameLst>
                                      </p:cBhvr>
                                      <p:tavLst>
                                        <p:tav tm="0">
                                          <p:val>
                                            <p:strVal val="#ppt_x"/>
                                          </p:val>
                                        </p:tav>
                                        <p:tav tm="100000">
                                          <p:val>
                                            <p:strVal val="#ppt_x"/>
                                          </p:val>
                                        </p:tav>
                                      </p:tavLst>
                                    </p:anim>
                                    <p:anim calcmode="lin" valueType="num">
                                      <p:cBhvr additive="base">
                                        <p:cTn id="8" dur="500" fill="hold"/>
                                        <p:tgtEl>
                                          <p:spTgt spid="153622"/>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153629"/>
                                        </p:tgtEl>
                                        <p:attrNameLst>
                                          <p:attrName>style.visibility</p:attrName>
                                        </p:attrNameLst>
                                      </p:cBhvr>
                                      <p:to>
                                        <p:strVal val="visible"/>
                                      </p:to>
                                    </p:set>
                                    <p:anim calcmode="lin" valueType="num">
                                      <p:cBhvr additive="base">
                                        <p:cTn id="11" dur="500" fill="hold"/>
                                        <p:tgtEl>
                                          <p:spTgt spid="153629"/>
                                        </p:tgtEl>
                                        <p:attrNameLst>
                                          <p:attrName>ppt_x</p:attrName>
                                        </p:attrNameLst>
                                      </p:cBhvr>
                                      <p:tavLst>
                                        <p:tav tm="0">
                                          <p:val>
                                            <p:strVal val="#ppt_x"/>
                                          </p:val>
                                        </p:tav>
                                        <p:tav tm="100000">
                                          <p:val>
                                            <p:strVal val="#ppt_x"/>
                                          </p:val>
                                        </p:tav>
                                      </p:tavLst>
                                    </p:anim>
                                    <p:anim calcmode="lin" valueType="num">
                                      <p:cBhvr additive="base">
                                        <p:cTn id="12" dur="500" fill="hold"/>
                                        <p:tgtEl>
                                          <p:spTgt spid="153629"/>
                                        </p:tgtEl>
                                        <p:attrNameLst>
                                          <p:attrName>ppt_y</p:attrName>
                                        </p:attrNameLst>
                                      </p:cBhvr>
                                      <p:tavLst>
                                        <p:tav tm="0">
                                          <p:val>
                                            <p:strVal val="1+#ppt_h/2"/>
                                          </p:val>
                                        </p:tav>
                                        <p:tav tm="100000">
                                          <p:val>
                                            <p:strVal val="#ppt_y"/>
                                          </p:val>
                                        </p:tav>
                                      </p:tavLst>
                                    </p:anim>
                                  </p:childTnLst>
                                </p:cTn>
                              </p:par>
                              <p:par>
                                <p:cTn id="13" presetID="2" presetClass="entr" presetSubtype="4" fill="hold" nodeType="withEffect">
                                  <p:stCondLst>
                                    <p:cond delay="0"/>
                                  </p:stCondLst>
                                  <p:childTnLst>
                                    <p:set>
                                      <p:cBhvr>
                                        <p:cTn id="14" dur="1" fill="hold">
                                          <p:stCondLst>
                                            <p:cond delay="0"/>
                                          </p:stCondLst>
                                        </p:cTn>
                                        <p:tgtEl>
                                          <p:spTgt spid="153628"/>
                                        </p:tgtEl>
                                        <p:attrNameLst>
                                          <p:attrName>style.visibility</p:attrName>
                                        </p:attrNameLst>
                                      </p:cBhvr>
                                      <p:to>
                                        <p:strVal val="visible"/>
                                      </p:to>
                                    </p:set>
                                    <p:anim calcmode="lin" valueType="num">
                                      <p:cBhvr additive="base">
                                        <p:cTn id="15" dur="500" fill="hold"/>
                                        <p:tgtEl>
                                          <p:spTgt spid="153628"/>
                                        </p:tgtEl>
                                        <p:attrNameLst>
                                          <p:attrName>ppt_x</p:attrName>
                                        </p:attrNameLst>
                                      </p:cBhvr>
                                      <p:tavLst>
                                        <p:tav tm="0">
                                          <p:val>
                                            <p:strVal val="#ppt_x"/>
                                          </p:val>
                                        </p:tav>
                                        <p:tav tm="100000">
                                          <p:val>
                                            <p:strVal val="#ppt_x"/>
                                          </p:val>
                                        </p:tav>
                                      </p:tavLst>
                                    </p:anim>
                                    <p:anim calcmode="lin" valueType="num">
                                      <p:cBhvr additive="base">
                                        <p:cTn id="16" dur="500" fill="hold"/>
                                        <p:tgtEl>
                                          <p:spTgt spid="153628"/>
                                        </p:tgtEl>
                                        <p:attrNameLst>
                                          <p:attrName>ppt_y</p:attrName>
                                        </p:attrNameLst>
                                      </p:cBhvr>
                                      <p:tavLst>
                                        <p:tav tm="0">
                                          <p:val>
                                            <p:strVal val="1+#ppt_h/2"/>
                                          </p:val>
                                        </p:tav>
                                        <p:tav tm="100000">
                                          <p:val>
                                            <p:strVal val="#ppt_y"/>
                                          </p:val>
                                        </p:tav>
                                      </p:tavLst>
                                    </p:anim>
                                  </p:childTnLst>
                                </p:cTn>
                              </p:par>
                              <p:par>
                                <p:cTn id="17" presetID="2" presetClass="entr" presetSubtype="4" fill="hold" nodeType="withEffect">
                                  <p:stCondLst>
                                    <p:cond delay="0"/>
                                  </p:stCondLst>
                                  <p:childTnLst>
                                    <p:set>
                                      <p:cBhvr>
                                        <p:cTn id="18" dur="1" fill="hold">
                                          <p:stCondLst>
                                            <p:cond delay="0"/>
                                          </p:stCondLst>
                                        </p:cTn>
                                        <p:tgtEl>
                                          <p:spTgt spid="153621"/>
                                        </p:tgtEl>
                                        <p:attrNameLst>
                                          <p:attrName>style.visibility</p:attrName>
                                        </p:attrNameLst>
                                      </p:cBhvr>
                                      <p:to>
                                        <p:strVal val="visible"/>
                                      </p:to>
                                    </p:set>
                                    <p:anim calcmode="lin" valueType="num">
                                      <p:cBhvr additive="base">
                                        <p:cTn id="19" dur="500" fill="hold"/>
                                        <p:tgtEl>
                                          <p:spTgt spid="153621"/>
                                        </p:tgtEl>
                                        <p:attrNameLst>
                                          <p:attrName>ppt_x</p:attrName>
                                        </p:attrNameLst>
                                      </p:cBhvr>
                                      <p:tavLst>
                                        <p:tav tm="0">
                                          <p:val>
                                            <p:strVal val="#ppt_x"/>
                                          </p:val>
                                        </p:tav>
                                        <p:tav tm="100000">
                                          <p:val>
                                            <p:strVal val="#ppt_x"/>
                                          </p:val>
                                        </p:tav>
                                      </p:tavLst>
                                    </p:anim>
                                    <p:anim calcmode="lin" valueType="num">
                                      <p:cBhvr additive="base">
                                        <p:cTn id="20" dur="500" fill="hold"/>
                                        <p:tgtEl>
                                          <p:spTgt spid="153621"/>
                                        </p:tgtEl>
                                        <p:attrNameLst>
                                          <p:attrName>ppt_y</p:attrName>
                                        </p:attrNameLst>
                                      </p:cBhvr>
                                      <p:tavLst>
                                        <p:tav tm="0">
                                          <p:val>
                                            <p:strVal val="1+#ppt_h/2"/>
                                          </p:val>
                                        </p:tav>
                                        <p:tav tm="100000">
                                          <p:val>
                                            <p:strVal val="#ppt_y"/>
                                          </p:val>
                                        </p:tav>
                                      </p:tavLst>
                                    </p:anim>
                                  </p:childTnLst>
                                </p:cTn>
                              </p:par>
                              <p:par>
                                <p:cTn id="21" presetID="2" presetClass="entr" presetSubtype="4" fill="hold" nodeType="withEffect">
                                  <p:stCondLst>
                                    <p:cond delay="0"/>
                                  </p:stCondLst>
                                  <p:childTnLst>
                                    <p:set>
                                      <p:cBhvr>
                                        <p:cTn id="22" dur="1" fill="hold">
                                          <p:stCondLst>
                                            <p:cond delay="0"/>
                                          </p:stCondLst>
                                        </p:cTn>
                                        <p:tgtEl>
                                          <p:spTgt spid="153625"/>
                                        </p:tgtEl>
                                        <p:attrNameLst>
                                          <p:attrName>style.visibility</p:attrName>
                                        </p:attrNameLst>
                                      </p:cBhvr>
                                      <p:to>
                                        <p:strVal val="visible"/>
                                      </p:to>
                                    </p:set>
                                    <p:anim calcmode="lin" valueType="num">
                                      <p:cBhvr additive="base">
                                        <p:cTn id="23" dur="500" fill="hold"/>
                                        <p:tgtEl>
                                          <p:spTgt spid="153625"/>
                                        </p:tgtEl>
                                        <p:attrNameLst>
                                          <p:attrName>ppt_x</p:attrName>
                                        </p:attrNameLst>
                                      </p:cBhvr>
                                      <p:tavLst>
                                        <p:tav tm="0">
                                          <p:val>
                                            <p:strVal val="#ppt_x"/>
                                          </p:val>
                                        </p:tav>
                                        <p:tav tm="100000">
                                          <p:val>
                                            <p:strVal val="#ppt_x"/>
                                          </p:val>
                                        </p:tav>
                                      </p:tavLst>
                                    </p:anim>
                                    <p:anim calcmode="lin" valueType="num">
                                      <p:cBhvr additive="base">
                                        <p:cTn id="24" dur="500" fill="hold"/>
                                        <p:tgtEl>
                                          <p:spTgt spid="153625"/>
                                        </p:tgtEl>
                                        <p:attrNameLst>
                                          <p:attrName>ppt_y</p:attrName>
                                        </p:attrNameLst>
                                      </p:cBhvr>
                                      <p:tavLst>
                                        <p:tav tm="0">
                                          <p:val>
                                            <p:strVal val="1+#ppt_h/2"/>
                                          </p:val>
                                        </p:tav>
                                        <p:tav tm="100000">
                                          <p:val>
                                            <p:strVal val="#ppt_y"/>
                                          </p:val>
                                        </p:tav>
                                      </p:tavLst>
                                    </p:anim>
                                  </p:childTnLst>
                                </p:cTn>
                              </p:par>
                            </p:childTnLst>
                          </p:cTn>
                        </p:par>
                      </p:childTnLst>
                    </p:cTn>
                  </p:par>
                  <p:par>
                    <p:cTn id="25" fill="hold" nodeType="clickPar">
                      <p:stCondLst>
                        <p:cond delay="indefinite"/>
                      </p:stCondLst>
                      <p:childTnLst>
                        <p:par>
                          <p:cTn id="26" fill="hold" nodeType="withGroup">
                            <p:stCondLst>
                              <p:cond delay="0"/>
                            </p:stCondLst>
                            <p:childTnLst>
                              <p:par>
                                <p:cTn id="27" presetID="2" presetClass="entr" presetSubtype="4" fill="hold" nodeType="clickEffect">
                                  <p:stCondLst>
                                    <p:cond delay="0"/>
                                  </p:stCondLst>
                                  <p:childTnLst>
                                    <p:set>
                                      <p:cBhvr>
                                        <p:cTn id="28" dur="1" fill="hold">
                                          <p:stCondLst>
                                            <p:cond delay="0"/>
                                          </p:stCondLst>
                                        </p:cTn>
                                        <p:tgtEl>
                                          <p:spTgt spid="153607"/>
                                        </p:tgtEl>
                                        <p:attrNameLst>
                                          <p:attrName>style.visibility</p:attrName>
                                        </p:attrNameLst>
                                      </p:cBhvr>
                                      <p:to>
                                        <p:strVal val="visible"/>
                                      </p:to>
                                    </p:set>
                                    <p:anim calcmode="lin" valueType="num">
                                      <p:cBhvr additive="base">
                                        <p:cTn id="29" dur="500" fill="hold"/>
                                        <p:tgtEl>
                                          <p:spTgt spid="153607"/>
                                        </p:tgtEl>
                                        <p:attrNameLst>
                                          <p:attrName>ppt_x</p:attrName>
                                        </p:attrNameLst>
                                      </p:cBhvr>
                                      <p:tavLst>
                                        <p:tav tm="0">
                                          <p:val>
                                            <p:strVal val="#ppt_x"/>
                                          </p:val>
                                        </p:tav>
                                        <p:tav tm="100000">
                                          <p:val>
                                            <p:strVal val="#ppt_x"/>
                                          </p:val>
                                        </p:tav>
                                      </p:tavLst>
                                    </p:anim>
                                    <p:anim calcmode="lin" valueType="num">
                                      <p:cBhvr additive="base">
                                        <p:cTn id="30" dur="500" fill="hold"/>
                                        <p:tgtEl>
                                          <p:spTgt spid="153607"/>
                                        </p:tgtEl>
                                        <p:attrNameLst>
                                          <p:attrName>ppt_y</p:attrName>
                                        </p:attrNameLst>
                                      </p:cBhvr>
                                      <p:tavLst>
                                        <p:tav tm="0">
                                          <p:val>
                                            <p:strVal val="1+#ppt_h/2"/>
                                          </p:val>
                                        </p:tav>
                                        <p:tav tm="100000">
                                          <p:val>
                                            <p:strVal val="#ppt_y"/>
                                          </p:val>
                                        </p:tav>
                                      </p:tavLst>
                                    </p:anim>
                                  </p:childTnLst>
                                </p:cTn>
                              </p:par>
                              <p:par>
                                <p:cTn id="31" presetID="2" presetClass="entr" presetSubtype="4" fill="hold" nodeType="withEffect">
                                  <p:stCondLst>
                                    <p:cond delay="0"/>
                                  </p:stCondLst>
                                  <p:childTnLst>
                                    <p:set>
                                      <p:cBhvr>
                                        <p:cTn id="32" dur="1" fill="hold">
                                          <p:stCondLst>
                                            <p:cond delay="0"/>
                                          </p:stCondLst>
                                        </p:cTn>
                                        <p:tgtEl>
                                          <p:spTgt spid="153612"/>
                                        </p:tgtEl>
                                        <p:attrNameLst>
                                          <p:attrName>style.visibility</p:attrName>
                                        </p:attrNameLst>
                                      </p:cBhvr>
                                      <p:to>
                                        <p:strVal val="visible"/>
                                      </p:to>
                                    </p:set>
                                    <p:anim calcmode="lin" valueType="num">
                                      <p:cBhvr additive="base">
                                        <p:cTn id="33" dur="500" fill="hold"/>
                                        <p:tgtEl>
                                          <p:spTgt spid="153612"/>
                                        </p:tgtEl>
                                        <p:attrNameLst>
                                          <p:attrName>ppt_x</p:attrName>
                                        </p:attrNameLst>
                                      </p:cBhvr>
                                      <p:tavLst>
                                        <p:tav tm="0">
                                          <p:val>
                                            <p:strVal val="#ppt_x"/>
                                          </p:val>
                                        </p:tav>
                                        <p:tav tm="100000">
                                          <p:val>
                                            <p:strVal val="#ppt_x"/>
                                          </p:val>
                                        </p:tav>
                                      </p:tavLst>
                                    </p:anim>
                                    <p:anim calcmode="lin" valueType="num">
                                      <p:cBhvr additive="base">
                                        <p:cTn id="34" dur="500" fill="hold"/>
                                        <p:tgtEl>
                                          <p:spTgt spid="153612"/>
                                        </p:tgtEl>
                                        <p:attrNameLst>
                                          <p:attrName>ppt_y</p:attrName>
                                        </p:attrNameLst>
                                      </p:cBhvr>
                                      <p:tavLst>
                                        <p:tav tm="0">
                                          <p:val>
                                            <p:strVal val="1+#ppt_h/2"/>
                                          </p:val>
                                        </p:tav>
                                        <p:tav tm="100000">
                                          <p:val>
                                            <p:strVal val="#ppt_y"/>
                                          </p:val>
                                        </p:tav>
                                      </p:tavLst>
                                    </p:anim>
                                  </p:childTnLst>
                                </p:cTn>
                              </p:par>
                              <p:par>
                                <p:cTn id="35" presetID="2" presetClass="entr" presetSubtype="4" fill="hold" nodeType="withEffect">
                                  <p:stCondLst>
                                    <p:cond delay="0"/>
                                  </p:stCondLst>
                                  <p:childTnLst>
                                    <p:set>
                                      <p:cBhvr>
                                        <p:cTn id="36" dur="1" fill="hold">
                                          <p:stCondLst>
                                            <p:cond delay="0"/>
                                          </p:stCondLst>
                                        </p:cTn>
                                        <p:tgtEl>
                                          <p:spTgt spid="153609"/>
                                        </p:tgtEl>
                                        <p:attrNameLst>
                                          <p:attrName>style.visibility</p:attrName>
                                        </p:attrNameLst>
                                      </p:cBhvr>
                                      <p:to>
                                        <p:strVal val="visible"/>
                                      </p:to>
                                    </p:set>
                                    <p:anim calcmode="lin" valueType="num">
                                      <p:cBhvr additive="base">
                                        <p:cTn id="37" dur="500" fill="hold"/>
                                        <p:tgtEl>
                                          <p:spTgt spid="153609"/>
                                        </p:tgtEl>
                                        <p:attrNameLst>
                                          <p:attrName>ppt_x</p:attrName>
                                        </p:attrNameLst>
                                      </p:cBhvr>
                                      <p:tavLst>
                                        <p:tav tm="0">
                                          <p:val>
                                            <p:strVal val="#ppt_x"/>
                                          </p:val>
                                        </p:tav>
                                        <p:tav tm="100000">
                                          <p:val>
                                            <p:strVal val="#ppt_x"/>
                                          </p:val>
                                        </p:tav>
                                      </p:tavLst>
                                    </p:anim>
                                    <p:anim calcmode="lin" valueType="num">
                                      <p:cBhvr additive="base">
                                        <p:cTn id="38" dur="500" fill="hold"/>
                                        <p:tgtEl>
                                          <p:spTgt spid="153609"/>
                                        </p:tgtEl>
                                        <p:attrNameLst>
                                          <p:attrName>ppt_y</p:attrName>
                                        </p:attrNameLst>
                                      </p:cBhvr>
                                      <p:tavLst>
                                        <p:tav tm="0">
                                          <p:val>
                                            <p:strVal val="1+#ppt_h/2"/>
                                          </p:val>
                                        </p:tav>
                                        <p:tav tm="100000">
                                          <p:val>
                                            <p:strVal val="#ppt_y"/>
                                          </p:val>
                                        </p:tav>
                                      </p:tavLst>
                                    </p:anim>
                                  </p:childTnLst>
                                </p:cTn>
                              </p:par>
                              <p:par>
                                <p:cTn id="39" presetID="2" presetClass="entr" presetSubtype="4" fill="hold" nodeType="withEffect">
                                  <p:stCondLst>
                                    <p:cond delay="0"/>
                                  </p:stCondLst>
                                  <p:childTnLst>
                                    <p:set>
                                      <p:cBhvr>
                                        <p:cTn id="40" dur="1" fill="hold">
                                          <p:stCondLst>
                                            <p:cond delay="0"/>
                                          </p:stCondLst>
                                        </p:cTn>
                                        <p:tgtEl>
                                          <p:spTgt spid="153617"/>
                                        </p:tgtEl>
                                        <p:attrNameLst>
                                          <p:attrName>style.visibility</p:attrName>
                                        </p:attrNameLst>
                                      </p:cBhvr>
                                      <p:to>
                                        <p:strVal val="visible"/>
                                      </p:to>
                                    </p:set>
                                    <p:anim calcmode="lin" valueType="num">
                                      <p:cBhvr additive="base">
                                        <p:cTn id="41" dur="500" fill="hold"/>
                                        <p:tgtEl>
                                          <p:spTgt spid="153617"/>
                                        </p:tgtEl>
                                        <p:attrNameLst>
                                          <p:attrName>ppt_x</p:attrName>
                                        </p:attrNameLst>
                                      </p:cBhvr>
                                      <p:tavLst>
                                        <p:tav tm="0">
                                          <p:val>
                                            <p:strVal val="#ppt_x"/>
                                          </p:val>
                                        </p:tav>
                                        <p:tav tm="100000">
                                          <p:val>
                                            <p:strVal val="#ppt_x"/>
                                          </p:val>
                                        </p:tav>
                                      </p:tavLst>
                                    </p:anim>
                                    <p:anim calcmode="lin" valueType="num">
                                      <p:cBhvr additive="base">
                                        <p:cTn id="42" dur="500" fill="hold"/>
                                        <p:tgtEl>
                                          <p:spTgt spid="153617"/>
                                        </p:tgtEl>
                                        <p:attrNameLst>
                                          <p:attrName>ppt_y</p:attrName>
                                        </p:attrNameLst>
                                      </p:cBhvr>
                                      <p:tavLst>
                                        <p:tav tm="0">
                                          <p:val>
                                            <p:strVal val="1+#ppt_h/2"/>
                                          </p:val>
                                        </p:tav>
                                        <p:tav tm="100000">
                                          <p:val>
                                            <p:strVal val="#ppt_y"/>
                                          </p:val>
                                        </p:tav>
                                      </p:tavLst>
                                    </p:anim>
                                  </p:childTnLst>
                                </p:cTn>
                              </p:par>
                              <p:par>
                                <p:cTn id="43" presetID="2" presetClass="entr" presetSubtype="4" fill="hold" nodeType="withEffect">
                                  <p:stCondLst>
                                    <p:cond delay="0"/>
                                  </p:stCondLst>
                                  <p:childTnLst>
                                    <p:set>
                                      <p:cBhvr>
                                        <p:cTn id="44" dur="1" fill="hold">
                                          <p:stCondLst>
                                            <p:cond delay="0"/>
                                          </p:stCondLst>
                                        </p:cTn>
                                        <p:tgtEl>
                                          <p:spTgt spid="153620"/>
                                        </p:tgtEl>
                                        <p:attrNameLst>
                                          <p:attrName>style.visibility</p:attrName>
                                        </p:attrNameLst>
                                      </p:cBhvr>
                                      <p:to>
                                        <p:strVal val="visible"/>
                                      </p:to>
                                    </p:set>
                                    <p:anim calcmode="lin" valueType="num">
                                      <p:cBhvr additive="base">
                                        <p:cTn id="45" dur="500" fill="hold"/>
                                        <p:tgtEl>
                                          <p:spTgt spid="153620"/>
                                        </p:tgtEl>
                                        <p:attrNameLst>
                                          <p:attrName>ppt_x</p:attrName>
                                        </p:attrNameLst>
                                      </p:cBhvr>
                                      <p:tavLst>
                                        <p:tav tm="0">
                                          <p:val>
                                            <p:strVal val="#ppt_x"/>
                                          </p:val>
                                        </p:tav>
                                        <p:tav tm="100000">
                                          <p:val>
                                            <p:strVal val="#ppt_x"/>
                                          </p:val>
                                        </p:tav>
                                      </p:tavLst>
                                    </p:anim>
                                    <p:anim calcmode="lin" valueType="num">
                                      <p:cBhvr additive="base">
                                        <p:cTn id="46" dur="500" fill="hold"/>
                                        <p:tgtEl>
                                          <p:spTgt spid="153620"/>
                                        </p:tgtEl>
                                        <p:attrNameLst>
                                          <p:attrName>ppt_y</p:attrName>
                                        </p:attrNameLst>
                                      </p:cBhvr>
                                      <p:tavLst>
                                        <p:tav tm="0">
                                          <p:val>
                                            <p:strVal val="1+#ppt_h/2"/>
                                          </p:val>
                                        </p:tav>
                                        <p:tav tm="100000">
                                          <p:val>
                                            <p:strVal val="#ppt_y"/>
                                          </p:val>
                                        </p:tav>
                                      </p:tavLst>
                                    </p:anim>
                                  </p:childTnLst>
                                </p:cTn>
                              </p:par>
                              <p:par>
                                <p:cTn id="47" presetID="2" presetClass="entr" presetSubtype="4" fill="hold" nodeType="withEffect">
                                  <p:stCondLst>
                                    <p:cond delay="0"/>
                                  </p:stCondLst>
                                  <p:childTnLst>
                                    <p:set>
                                      <p:cBhvr>
                                        <p:cTn id="48" dur="1" fill="hold">
                                          <p:stCondLst>
                                            <p:cond delay="0"/>
                                          </p:stCondLst>
                                        </p:cTn>
                                        <p:tgtEl>
                                          <p:spTgt spid="153615"/>
                                        </p:tgtEl>
                                        <p:attrNameLst>
                                          <p:attrName>style.visibility</p:attrName>
                                        </p:attrNameLst>
                                      </p:cBhvr>
                                      <p:to>
                                        <p:strVal val="visible"/>
                                      </p:to>
                                    </p:set>
                                    <p:anim calcmode="lin" valueType="num">
                                      <p:cBhvr additive="base">
                                        <p:cTn id="49" dur="500" fill="hold"/>
                                        <p:tgtEl>
                                          <p:spTgt spid="153615"/>
                                        </p:tgtEl>
                                        <p:attrNameLst>
                                          <p:attrName>ppt_x</p:attrName>
                                        </p:attrNameLst>
                                      </p:cBhvr>
                                      <p:tavLst>
                                        <p:tav tm="0">
                                          <p:val>
                                            <p:strVal val="#ppt_x"/>
                                          </p:val>
                                        </p:tav>
                                        <p:tav tm="100000">
                                          <p:val>
                                            <p:strVal val="#ppt_x"/>
                                          </p:val>
                                        </p:tav>
                                      </p:tavLst>
                                    </p:anim>
                                    <p:anim calcmode="lin" valueType="num">
                                      <p:cBhvr additive="base">
                                        <p:cTn id="50" dur="500" fill="hold"/>
                                        <p:tgtEl>
                                          <p:spTgt spid="153615"/>
                                        </p:tgtEl>
                                        <p:attrNameLst>
                                          <p:attrName>ppt_y</p:attrName>
                                        </p:attrNameLst>
                                      </p:cBhvr>
                                      <p:tavLst>
                                        <p:tav tm="0">
                                          <p:val>
                                            <p:strVal val="1+#ppt_h/2"/>
                                          </p:val>
                                        </p:tav>
                                        <p:tav tm="100000">
                                          <p:val>
                                            <p:strVal val="#ppt_y"/>
                                          </p:val>
                                        </p:tav>
                                      </p:tavLst>
                                    </p:anim>
                                  </p:childTnLst>
                                </p:cTn>
                              </p:par>
                              <p:par>
                                <p:cTn id="51" presetID="2" presetClass="entr" presetSubtype="4" fill="hold" nodeType="withEffect">
                                  <p:stCondLst>
                                    <p:cond delay="0"/>
                                  </p:stCondLst>
                                  <p:childTnLst>
                                    <p:set>
                                      <p:cBhvr>
                                        <p:cTn id="52" dur="1" fill="hold">
                                          <p:stCondLst>
                                            <p:cond delay="0"/>
                                          </p:stCondLst>
                                        </p:cTn>
                                        <p:tgtEl>
                                          <p:spTgt spid="153614"/>
                                        </p:tgtEl>
                                        <p:attrNameLst>
                                          <p:attrName>style.visibility</p:attrName>
                                        </p:attrNameLst>
                                      </p:cBhvr>
                                      <p:to>
                                        <p:strVal val="visible"/>
                                      </p:to>
                                    </p:set>
                                    <p:anim calcmode="lin" valueType="num">
                                      <p:cBhvr additive="base">
                                        <p:cTn id="53" dur="500" fill="hold"/>
                                        <p:tgtEl>
                                          <p:spTgt spid="153614"/>
                                        </p:tgtEl>
                                        <p:attrNameLst>
                                          <p:attrName>ppt_x</p:attrName>
                                        </p:attrNameLst>
                                      </p:cBhvr>
                                      <p:tavLst>
                                        <p:tav tm="0">
                                          <p:val>
                                            <p:strVal val="#ppt_x"/>
                                          </p:val>
                                        </p:tav>
                                        <p:tav tm="100000">
                                          <p:val>
                                            <p:strVal val="#ppt_x"/>
                                          </p:val>
                                        </p:tav>
                                      </p:tavLst>
                                    </p:anim>
                                    <p:anim calcmode="lin" valueType="num">
                                      <p:cBhvr additive="base">
                                        <p:cTn id="54" dur="500" fill="hold"/>
                                        <p:tgtEl>
                                          <p:spTgt spid="153614"/>
                                        </p:tgtEl>
                                        <p:attrNameLst>
                                          <p:attrName>ppt_y</p:attrName>
                                        </p:attrNameLst>
                                      </p:cBhvr>
                                      <p:tavLst>
                                        <p:tav tm="0">
                                          <p:val>
                                            <p:strVal val="1+#ppt_h/2"/>
                                          </p:val>
                                        </p:tav>
                                        <p:tav tm="100000">
                                          <p:val>
                                            <p:strVal val="#ppt_y"/>
                                          </p:val>
                                        </p:tav>
                                      </p:tavLst>
                                    </p:anim>
                                  </p:childTnLst>
                                </p:cTn>
                              </p:par>
                            </p:childTnLst>
                          </p:cTn>
                        </p:par>
                      </p:childTnLst>
                    </p:cTn>
                  </p:par>
                  <p:par>
                    <p:cTn id="55" fill="hold" nodeType="clickPar">
                      <p:stCondLst>
                        <p:cond delay="indefinite"/>
                      </p:stCondLst>
                      <p:childTnLst>
                        <p:par>
                          <p:cTn id="56" fill="hold" nodeType="withGroup">
                            <p:stCondLst>
                              <p:cond delay="0"/>
                            </p:stCondLst>
                            <p:childTnLst>
                              <p:par>
                                <p:cTn id="57" presetID="2" presetClass="entr" presetSubtype="4" fill="hold" nodeType="clickEffect">
                                  <p:stCondLst>
                                    <p:cond delay="0"/>
                                  </p:stCondLst>
                                  <p:childTnLst>
                                    <p:set>
                                      <p:cBhvr>
                                        <p:cTn id="58" dur="1" fill="hold">
                                          <p:stCondLst>
                                            <p:cond delay="0"/>
                                          </p:stCondLst>
                                        </p:cTn>
                                        <p:tgtEl>
                                          <p:spTgt spid="153605"/>
                                        </p:tgtEl>
                                        <p:attrNameLst>
                                          <p:attrName>style.visibility</p:attrName>
                                        </p:attrNameLst>
                                      </p:cBhvr>
                                      <p:to>
                                        <p:strVal val="visible"/>
                                      </p:to>
                                    </p:set>
                                    <p:anim calcmode="lin" valueType="num">
                                      <p:cBhvr additive="base">
                                        <p:cTn id="59" dur="500" fill="hold"/>
                                        <p:tgtEl>
                                          <p:spTgt spid="153605"/>
                                        </p:tgtEl>
                                        <p:attrNameLst>
                                          <p:attrName>ppt_x</p:attrName>
                                        </p:attrNameLst>
                                      </p:cBhvr>
                                      <p:tavLst>
                                        <p:tav tm="0">
                                          <p:val>
                                            <p:strVal val="#ppt_x"/>
                                          </p:val>
                                        </p:tav>
                                        <p:tav tm="100000">
                                          <p:val>
                                            <p:strVal val="#ppt_x"/>
                                          </p:val>
                                        </p:tav>
                                      </p:tavLst>
                                    </p:anim>
                                    <p:anim calcmode="lin" valueType="num">
                                      <p:cBhvr additive="base">
                                        <p:cTn id="60" dur="500" fill="hold"/>
                                        <p:tgtEl>
                                          <p:spTgt spid="153605"/>
                                        </p:tgtEl>
                                        <p:attrNameLst>
                                          <p:attrName>ppt_y</p:attrName>
                                        </p:attrNameLst>
                                      </p:cBhvr>
                                      <p:tavLst>
                                        <p:tav tm="0">
                                          <p:val>
                                            <p:strVal val="1+#ppt_h/2"/>
                                          </p:val>
                                        </p:tav>
                                        <p:tav tm="100000">
                                          <p:val>
                                            <p:strVal val="#ppt_y"/>
                                          </p:val>
                                        </p:tav>
                                      </p:tavLst>
                                    </p:anim>
                                  </p:childTnLst>
                                </p:cTn>
                              </p:par>
                              <p:par>
                                <p:cTn id="61" presetID="2" presetClass="entr" presetSubtype="4" fill="hold" nodeType="withEffect">
                                  <p:stCondLst>
                                    <p:cond delay="0"/>
                                  </p:stCondLst>
                                  <p:childTnLst>
                                    <p:set>
                                      <p:cBhvr>
                                        <p:cTn id="62" dur="1" fill="hold">
                                          <p:stCondLst>
                                            <p:cond delay="0"/>
                                          </p:stCondLst>
                                        </p:cTn>
                                        <p:tgtEl>
                                          <p:spTgt spid="153631"/>
                                        </p:tgtEl>
                                        <p:attrNameLst>
                                          <p:attrName>style.visibility</p:attrName>
                                        </p:attrNameLst>
                                      </p:cBhvr>
                                      <p:to>
                                        <p:strVal val="visible"/>
                                      </p:to>
                                    </p:set>
                                    <p:anim calcmode="lin" valueType="num">
                                      <p:cBhvr additive="base">
                                        <p:cTn id="63" dur="500" fill="hold"/>
                                        <p:tgtEl>
                                          <p:spTgt spid="153631"/>
                                        </p:tgtEl>
                                        <p:attrNameLst>
                                          <p:attrName>ppt_x</p:attrName>
                                        </p:attrNameLst>
                                      </p:cBhvr>
                                      <p:tavLst>
                                        <p:tav tm="0">
                                          <p:val>
                                            <p:strVal val="#ppt_x"/>
                                          </p:val>
                                        </p:tav>
                                        <p:tav tm="100000">
                                          <p:val>
                                            <p:strVal val="#ppt_x"/>
                                          </p:val>
                                        </p:tav>
                                      </p:tavLst>
                                    </p:anim>
                                    <p:anim calcmode="lin" valueType="num">
                                      <p:cBhvr additive="base">
                                        <p:cTn id="64" dur="500" fill="hold"/>
                                        <p:tgtEl>
                                          <p:spTgt spid="153631"/>
                                        </p:tgtEl>
                                        <p:attrNameLst>
                                          <p:attrName>ppt_y</p:attrName>
                                        </p:attrNameLst>
                                      </p:cBhvr>
                                      <p:tavLst>
                                        <p:tav tm="0">
                                          <p:val>
                                            <p:strVal val="1+#ppt_h/2"/>
                                          </p:val>
                                        </p:tav>
                                        <p:tav tm="100000">
                                          <p:val>
                                            <p:strVal val="#ppt_y"/>
                                          </p:val>
                                        </p:tav>
                                      </p:tavLst>
                                    </p:anim>
                                  </p:childTnLst>
                                </p:cTn>
                              </p:par>
                              <p:par>
                                <p:cTn id="65" presetID="2" presetClass="entr" presetSubtype="4" fill="hold" nodeType="withEffect">
                                  <p:stCondLst>
                                    <p:cond delay="0"/>
                                  </p:stCondLst>
                                  <p:childTnLst>
                                    <p:set>
                                      <p:cBhvr>
                                        <p:cTn id="66" dur="1" fill="hold">
                                          <p:stCondLst>
                                            <p:cond delay="0"/>
                                          </p:stCondLst>
                                        </p:cTn>
                                        <p:tgtEl>
                                          <p:spTgt spid="153630"/>
                                        </p:tgtEl>
                                        <p:attrNameLst>
                                          <p:attrName>style.visibility</p:attrName>
                                        </p:attrNameLst>
                                      </p:cBhvr>
                                      <p:to>
                                        <p:strVal val="visible"/>
                                      </p:to>
                                    </p:set>
                                    <p:anim calcmode="lin" valueType="num">
                                      <p:cBhvr additive="base">
                                        <p:cTn id="67" dur="500" fill="hold"/>
                                        <p:tgtEl>
                                          <p:spTgt spid="153630"/>
                                        </p:tgtEl>
                                        <p:attrNameLst>
                                          <p:attrName>ppt_x</p:attrName>
                                        </p:attrNameLst>
                                      </p:cBhvr>
                                      <p:tavLst>
                                        <p:tav tm="0">
                                          <p:val>
                                            <p:strVal val="#ppt_x"/>
                                          </p:val>
                                        </p:tav>
                                        <p:tav tm="100000">
                                          <p:val>
                                            <p:strVal val="#ppt_x"/>
                                          </p:val>
                                        </p:tav>
                                      </p:tavLst>
                                    </p:anim>
                                    <p:anim calcmode="lin" valueType="num">
                                      <p:cBhvr additive="base">
                                        <p:cTn id="68" dur="500" fill="hold"/>
                                        <p:tgtEl>
                                          <p:spTgt spid="153630"/>
                                        </p:tgtEl>
                                        <p:attrNameLst>
                                          <p:attrName>ppt_y</p:attrName>
                                        </p:attrNameLst>
                                      </p:cBhvr>
                                      <p:tavLst>
                                        <p:tav tm="0">
                                          <p:val>
                                            <p:strVal val="1+#ppt_h/2"/>
                                          </p:val>
                                        </p:tav>
                                        <p:tav tm="100000">
                                          <p:val>
                                            <p:strVal val="#ppt_y"/>
                                          </p:val>
                                        </p:tav>
                                      </p:tavLst>
                                    </p:anim>
                                  </p:childTnLst>
                                </p:cTn>
                              </p:par>
                              <p:par>
                                <p:cTn id="69" presetID="2" presetClass="entr" presetSubtype="4" fill="hold" nodeType="withEffect">
                                  <p:stCondLst>
                                    <p:cond delay="0"/>
                                  </p:stCondLst>
                                  <p:childTnLst>
                                    <p:set>
                                      <p:cBhvr>
                                        <p:cTn id="70" dur="1" fill="hold">
                                          <p:stCondLst>
                                            <p:cond delay="0"/>
                                          </p:stCondLst>
                                        </p:cTn>
                                        <p:tgtEl>
                                          <p:spTgt spid="153606"/>
                                        </p:tgtEl>
                                        <p:attrNameLst>
                                          <p:attrName>style.visibility</p:attrName>
                                        </p:attrNameLst>
                                      </p:cBhvr>
                                      <p:to>
                                        <p:strVal val="visible"/>
                                      </p:to>
                                    </p:set>
                                    <p:anim calcmode="lin" valueType="num">
                                      <p:cBhvr additive="base">
                                        <p:cTn id="71" dur="500" fill="hold"/>
                                        <p:tgtEl>
                                          <p:spTgt spid="153606"/>
                                        </p:tgtEl>
                                        <p:attrNameLst>
                                          <p:attrName>ppt_x</p:attrName>
                                        </p:attrNameLst>
                                      </p:cBhvr>
                                      <p:tavLst>
                                        <p:tav tm="0">
                                          <p:val>
                                            <p:strVal val="#ppt_x"/>
                                          </p:val>
                                        </p:tav>
                                        <p:tav tm="100000">
                                          <p:val>
                                            <p:strVal val="#ppt_x"/>
                                          </p:val>
                                        </p:tav>
                                      </p:tavLst>
                                    </p:anim>
                                    <p:anim calcmode="lin" valueType="num">
                                      <p:cBhvr additive="base">
                                        <p:cTn id="72" dur="500" fill="hold"/>
                                        <p:tgtEl>
                                          <p:spTgt spid="153606"/>
                                        </p:tgtEl>
                                        <p:attrNameLst>
                                          <p:attrName>ppt_y</p:attrName>
                                        </p:attrNameLst>
                                      </p:cBhvr>
                                      <p:tavLst>
                                        <p:tav tm="0">
                                          <p:val>
                                            <p:strVal val="1+#ppt_h/2"/>
                                          </p:val>
                                        </p:tav>
                                        <p:tav tm="100000">
                                          <p:val>
                                            <p:strVal val="#ppt_y"/>
                                          </p:val>
                                        </p:tav>
                                      </p:tavLst>
                                    </p:anim>
                                  </p:childTnLst>
                                </p:cTn>
                              </p:par>
                              <p:par>
                                <p:cTn id="73" presetID="2" presetClass="entr" presetSubtype="4" fill="hold" nodeType="withEffect">
                                  <p:stCondLst>
                                    <p:cond delay="0"/>
                                  </p:stCondLst>
                                  <p:childTnLst>
                                    <p:set>
                                      <p:cBhvr>
                                        <p:cTn id="74" dur="1" fill="hold">
                                          <p:stCondLst>
                                            <p:cond delay="0"/>
                                          </p:stCondLst>
                                        </p:cTn>
                                        <p:tgtEl>
                                          <p:spTgt spid="153611"/>
                                        </p:tgtEl>
                                        <p:attrNameLst>
                                          <p:attrName>style.visibility</p:attrName>
                                        </p:attrNameLst>
                                      </p:cBhvr>
                                      <p:to>
                                        <p:strVal val="visible"/>
                                      </p:to>
                                    </p:set>
                                    <p:anim calcmode="lin" valueType="num">
                                      <p:cBhvr additive="base">
                                        <p:cTn id="75" dur="500" fill="hold"/>
                                        <p:tgtEl>
                                          <p:spTgt spid="153611"/>
                                        </p:tgtEl>
                                        <p:attrNameLst>
                                          <p:attrName>ppt_x</p:attrName>
                                        </p:attrNameLst>
                                      </p:cBhvr>
                                      <p:tavLst>
                                        <p:tav tm="0">
                                          <p:val>
                                            <p:strVal val="#ppt_x"/>
                                          </p:val>
                                        </p:tav>
                                        <p:tav tm="100000">
                                          <p:val>
                                            <p:strVal val="#ppt_x"/>
                                          </p:val>
                                        </p:tav>
                                      </p:tavLst>
                                    </p:anim>
                                    <p:anim calcmode="lin" valueType="num">
                                      <p:cBhvr additive="base">
                                        <p:cTn id="76" dur="500" fill="hold"/>
                                        <p:tgtEl>
                                          <p:spTgt spid="153611"/>
                                        </p:tgtEl>
                                        <p:attrNameLst>
                                          <p:attrName>ppt_y</p:attrName>
                                        </p:attrNameLst>
                                      </p:cBhvr>
                                      <p:tavLst>
                                        <p:tav tm="0">
                                          <p:val>
                                            <p:strVal val="1+#ppt_h/2"/>
                                          </p:val>
                                        </p:tav>
                                        <p:tav tm="100000">
                                          <p:val>
                                            <p:strVal val="#ppt_y"/>
                                          </p:val>
                                        </p:tav>
                                      </p:tavLst>
                                    </p:anim>
                                  </p:childTnLst>
                                </p:cTn>
                              </p:par>
                            </p:childTnLst>
                          </p:cTn>
                        </p:par>
                      </p:childTnLst>
                    </p:cTn>
                  </p:par>
                  <p:par>
                    <p:cTn id="77" fill="hold" nodeType="clickPar">
                      <p:stCondLst>
                        <p:cond delay="indefinite"/>
                      </p:stCondLst>
                      <p:childTnLst>
                        <p:par>
                          <p:cTn id="78" fill="hold" nodeType="withGroup">
                            <p:stCondLst>
                              <p:cond delay="0"/>
                            </p:stCondLst>
                            <p:childTnLst>
                              <p:par>
                                <p:cTn id="79" presetID="2" presetClass="entr" presetSubtype="4" fill="hold" nodeType="clickEffect">
                                  <p:stCondLst>
                                    <p:cond delay="0"/>
                                  </p:stCondLst>
                                  <p:childTnLst>
                                    <p:set>
                                      <p:cBhvr>
                                        <p:cTn id="80" dur="1" fill="hold">
                                          <p:stCondLst>
                                            <p:cond delay="0"/>
                                          </p:stCondLst>
                                        </p:cTn>
                                        <p:tgtEl>
                                          <p:spTgt spid="153619"/>
                                        </p:tgtEl>
                                        <p:attrNameLst>
                                          <p:attrName>style.visibility</p:attrName>
                                        </p:attrNameLst>
                                      </p:cBhvr>
                                      <p:to>
                                        <p:strVal val="visible"/>
                                      </p:to>
                                    </p:set>
                                    <p:anim calcmode="lin" valueType="num">
                                      <p:cBhvr additive="base">
                                        <p:cTn id="81" dur="500" fill="hold"/>
                                        <p:tgtEl>
                                          <p:spTgt spid="153619"/>
                                        </p:tgtEl>
                                        <p:attrNameLst>
                                          <p:attrName>ppt_x</p:attrName>
                                        </p:attrNameLst>
                                      </p:cBhvr>
                                      <p:tavLst>
                                        <p:tav tm="0">
                                          <p:val>
                                            <p:strVal val="#ppt_x"/>
                                          </p:val>
                                        </p:tav>
                                        <p:tav tm="100000">
                                          <p:val>
                                            <p:strVal val="#ppt_x"/>
                                          </p:val>
                                        </p:tav>
                                      </p:tavLst>
                                    </p:anim>
                                    <p:anim calcmode="lin" valueType="num">
                                      <p:cBhvr additive="base">
                                        <p:cTn id="82" dur="500" fill="hold"/>
                                        <p:tgtEl>
                                          <p:spTgt spid="153619"/>
                                        </p:tgtEl>
                                        <p:attrNameLst>
                                          <p:attrName>ppt_y</p:attrName>
                                        </p:attrNameLst>
                                      </p:cBhvr>
                                      <p:tavLst>
                                        <p:tav tm="0">
                                          <p:val>
                                            <p:strVal val="1+#ppt_h/2"/>
                                          </p:val>
                                        </p:tav>
                                        <p:tav tm="100000">
                                          <p:val>
                                            <p:strVal val="#ppt_y"/>
                                          </p:val>
                                        </p:tav>
                                      </p:tavLst>
                                    </p:anim>
                                  </p:childTnLst>
                                </p:cTn>
                              </p:par>
                              <p:par>
                                <p:cTn id="83" presetID="2" presetClass="entr" presetSubtype="4" fill="hold" nodeType="withEffect">
                                  <p:stCondLst>
                                    <p:cond delay="0"/>
                                  </p:stCondLst>
                                  <p:childTnLst>
                                    <p:set>
                                      <p:cBhvr>
                                        <p:cTn id="84" dur="1" fill="hold">
                                          <p:stCondLst>
                                            <p:cond delay="0"/>
                                          </p:stCondLst>
                                        </p:cTn>
                                        <p:tgtEl>
                                          <p:spTgt spid="153618"/>
                                        </p:tgtEl>
                                        <p:attrNameLst>
                                          <p:attrName>style.visibility</p:attrName>
                                        </p:attrNameLst>
                                      </p:cBhvr>
                                      <p:to>
                                        <p:strVal val="visible"/>
                                      </p:to>
                                    </p:set>
                                    <p:anim calcmode="lin" valueType="num">
                                      <p:cBhvr additive="base">
                                        <p:cTn id="85" dur="500" fill="hold"/>
                                        <p:tgtEl>
                                          <p:spTgt spid="153618"/>
                                        </p:tgtEl>
                                        <p:attrNameLst>
                                          <p:attrName>ppt_x</p:attrName>
                                        </p:attrNameLst>
                                      </p:cBhvr>
                                      <p:tavLst>
                                        <p:tav tm="0">
                                          <p:val>
                                            <p:strVal val="#ppt_x"/>
                                          </p:val>
                                        </p:tav>
                                        <p:tav tm="100000">
                                          <p:val>
                                            <p:strVal val="#ppt_x"/>
                                          </p:val>
                                        </p:tav>
                                      </p:tavLst>
                                    </p:anim>
                                    <p:anim calcmode="lin" valueType="num">
                                      <p:cBhvr additive="base">
                                        <p:cTn id="86" dur="500" fill="hold"/>
                                        <p:tgtEl>
                                          <p:spTgt spid="153618"/>
                                        </p:tgtEl>
                                        <p:attrNameLst>
                                          <p:attrName>ppt_y</p:attrName>
                                        </p:attrNameLst>
                                      </p:cBhvr>
                                      <p:tavLst>
                                        <p:tav tm="0">
                                          <p:val>
                                            <p:strVal val="1+#ppt_h/2"/>
                                          </p:val>
                                        </p:tav>
                                        <p:tav tm="100000">
                                          <p:val>
                                            <p:strVal val="#ppt_y"/>
                                          </p:val>
                                        </p:tav>
                                      </p:tavLst>
                                    </p:anim>
                                  </p:childTnLst>
                                </p:cTn>
                              </p:par>
                              <p:par>
                                <p:cTn id="87" presetID="2" presetClass="entr" presetSubtype="4" fill="hold" nodeType="withEffect">
                                  <p:stCondLst>
                                    <p:cond delay="0"/>
                                  </p:stCondLst>
                                  <p:childTnLst>
                                    <p:set>
                                      <p:cBhvr>
                                        <p:cTn id="88" dur="1" fill="hold">
                                          <p:stCondLst>
                                            <p:cond delay="0"/>
                                          </p:stCondLst>
                                        </p:cTn>
                                        <p:tgtEl>
                                          <p:spTgt spid="153610"/>
                                        </p:tgtEl>
                                        <p:attrNameLst>
                                          <p:attrName>style.visibility</p:attrName>
                                        </p:attrNameLst>
                                      </p:cBhvr>
                                      <p:to>
                                        <p:strVal val="visible"/>
                                      </p:to>
                                    </p:set>
                                    <p:anim calcmode="lin" valueType="num">
                                      <p:cBhvr additive="base">
                                        <p:cTn id="89" dur="500" fill="hold"/>
                                        <p:tgtEl>
                                          <p:spTgt spid="153610"/>
                                        </p:tgtEl>
                                        <p:attrNameLst>
                                          <p:attrName>ppt_x</p:attrName>
                                        </p:attrNameLst>
                                      </p:cBhvr>
                                      <p:tavLst>
                                        <p:tav tm="0">
                                          <p:val>
                                            <p:strVal val="#ppt_x"/>
                                          </p:val>
                                        </p:tav>
                                        <p:tav tm="100000">
                                          <p:val>
                                            <p:strVal val="#ppt_x"/>
                                          </p:val>
                                        </p:tav>
                                      </p:tavLst>
                                    </p:anim>
                                    <p:anim calcmode="lin" valueType="num">
                                      <p:cBhvr additive="base">
                                        <p:cTn id="90" dur="500" fill="hold"/>
                                        <p:tgtEl>
                                          <p:spTgt spid="153610"/>
                                        </p:tgtEl>
                                        <p:attrNameLst>
                                          <p:attrName>ppt_y</p:attrName>
                                        </p:attrNameLst>
                                      </p:cBhvr>
                                      <p:tavLst>
                                        <p:tav tm="0">
                                          <p:val>
                                            <p:strVal val="1+#ppt_h/2"/>
                                          </p:val>
                                        </p:tav>
                                        <p:tav tm="100000">
                                          <p:val>
                                            <p:strVal val="#ppt_y"/>
                                          </p:val>
                                        </p:tav>
                                      </p:tavLst>
                                    </p:anim>
                                  </p:childTnLst>
                                </p:cTn>
                              </p:par>
                              <p:par>
                                <p:cTn id="91" presetID="2" presetClass="entr" presetSubtype="4" fill="hold" nodeType="withEffect">
                                  <p:stCondLst>
                                    <p:cond delay="0"/>
                                  </p:stCondLst>
                                  <p:childTnLst>
                                    <p:set>
                                      <p:cBhvr>
                                        <p:cTn id="92" dur="1" fill="hold">
                                          <p:stCondLst>
                                            <p:cond delay="0"/>
                                          </p:stCondLst>
                                        </p:cTn>
                                        <p:tgtEl>
                                          <p:spTgt spid="153611"/>
                                        </p:tgtEl>
                                        <p:attrNameLst>
                                          <p:attrName>style.visibility</p:attrName>
                                        </p:attrNameLst>
                                      </p:cBhvr>
                                      <p:to>
                                        <p:strVal val="visible"/>
                                      </p:to>
                                    </p:set>
                                    <p:anim calcmode="lin" valueType="num">
                                      <p:cBhvr additive="base">
                                        <p:cTn id="93" dur="500" fill="hold"/>
                                        <p:tgtEl>
                                          <p:spTgt spid="153611"/>
                                        </p:tgtEl>
                                        <p:attrNameLst>
                                          <p:attrName>ppt_x</p:attrName>
                                        </p:attrNameLst>
                                      </p:cBhvr>
                                      <p:tavLst>
                                        <p:tav tm="0">
                                          <p:val>
                                            <p:strVal val="#ppt_x"/>
                                          </p:val>
                                        </p:tav>
                                        <p:tav tm="100000">
                                          <p:val>
                                            <p:strVal val="#ppt_x"/>
                                          </p:val>
                                        </p:tav>
                                      </p:tavLst>
                                    </p:anim>
                                    <p:anim calcmode="lin" valueType="num">
                                      <p:cBhvr additive="base">
                                        <p:cTn id="94" dur="500" fill="hold"/>
                                        <p:tgtEl>
                                          <p:spTgt spid="153611"/>
                                        </p:tgtEl>
                                        <p:attrNameLst>
                                          <p:attrName>ppt_y</p:attrName>
                                        </p:attrNameLst>
                                      </p:cBhvr>
                                      <p:tavLst>
                                        <p:tav tm="0">
                                          <p:val>
                                            <p:strVal val="1+#ppt_h/2"/>
                                          </p:val>
                                        </p:tav>
                                        <p:tav tm="100000">
                                          <p:val>
                                            <p:strVal val="#ppt_y"/>
                                          </p:val>
                                        </p:tav>
                                      </p:tavLst>
                                    </p:anim>
                                  </p:childTnLst>
                                </p:cTn>
                              </p:par>
                              <p:par>
                                <p:cTn id="95" presetID="2" presetClass="entr" presetSubtype="4" fill="hold" nodeType="withEffect">
                                  <p:stCondLst>
                                    <p:cond delay="0"/>
                                  </p:stCondLst>
                                  <p:childTnLst>
                                    <p:set>
                                      <p:cBhvr>
                                        <p:cTn id="96" dur="1" fill="hold">
                                          <p:stCondLst>
                                            <p:cond delay="0"/>
                                          </p:stCondLst>
                                        </p:cTn>
                                        <p:tgtEl>
                                          <p:spTgt spid="153606"/>
                                        </p:tgtEl>
                                        <p:attrNameLst>
                                          <p:attrName>style.visibility</p:attrName>
                                        </p:attrNameLst>
                                      </p:cBhvr>
                                      <p:to>
                                        <p:strVal val="visible"/>
                                      </p:to>
                                    </p:set>
                                    <p:anim calcmode="lin" valueType="num">
                                      <p:cBhvr additive="base">
                                        <p:cTn id="97" dur="500" fill="hold"/>
                                        <p:tgtEl>
                                          <p:spTgt spid="153606"/>
                                        </p:tgtEl>
                                        <p:attrNameLst>
                                          <p:attrName>ppt_x</p:attrName>
                                        </p:attrNameLst>
                                      </p:cBhvr>
                                      <p:tavLst>
                                        <p:tav tm="0">
                                          <p:val>
                                            <p:strVal val="#ppt_x"/>
                                          </p:val>
                                        </p:tav>
                                        <p:tav tm="100000">
                                          <p:val>
                                            <p:strVal val="#ppt_x"/>
                                          </p:val>
                                        </p:tav>
                                      </p:tavLst>
                                    </p:anim>
                                    <p:anim calcmode="lin" valueType="num">
                                      <p:cBhvr additive="base">
                                        <p:cTn id="98" dur="500" fill="hold"/>
                                        <p:tgtEl>
                                          <p:spTgt spid="153606"/>
                                        </p:tgtEl>
                                        <p:attrNameLst>
                                          <p:attrName>ppt_y</p:attrName>
                                        </p:attrNameLst>
                                      </p:cBhvr>
                                      <p:tavLst>
                                        <p:tav tm="0">
                                          <p:val>
                                            <p:strVal val="1+#ppt_h/2"/>
                                          </p:val>
                                        </p:tav>
                                        <p:tav tm="100000">
                                          <p:val>
                                            <p:strVal val="#ppt_y"/>
                                          </p:val>
                                        </p:tav>
                                      </p:tavLst>
                                    </p:anim>
                                  </p:childTnLst>
                                </p:cTn>
                              </p:par>
                            </p:childTnLst>
                          </p:cTn>
                        </p:par>
                      </p:childTnLst>
                    </p:cTn>
                  </p:par>
                  <p:par>
                    <p:cTn id="99" fill="hold" nodeType="clickPar">
                      <p:stCondLst>
                        <p:cond delay="indefinite"/>
                      </p:stCondLst>
                      <p:childTnLst>
                        <p:par>
                          <p:cTn id="100" fill="hold" nodeType="withGroup">
                            <p:stCondLst>
                              <p:cond delay="0"/>
                            </p:stCondLst>
                            <p:childTnLst>
                              <p:par>
                                <p:cTn id="101" presetID="2" presetClass="entr" presetSubtype="4" fill="hold" nodeType="clickEffect">
                                  <p:stCondLst>
                                    <p:cond delay="0"/>
                                  </p:stCondLst>
                                  <p:childTnLst>
                                    <p:set>
                                      <p:cBhvr>
                                        <p:cTn id="102" dur="1" fill="hold">
                                          <p:stCondLst>
                                            <p:cond delay="0"/>
                                          </p:stCondLst>
                                        </p:cTn>
                                        <p:tgtEl>
                                          <p:spTgt spid="153602"/>
                                        </p:tgtEl>
                                        <p:attrNameLst>
                                          <p:attrName>style.visibility</p:attrName>
                                        </p:attrNameLst>
                                      </p:cBhvr>
                                      <p:to>
                                        <p:strVal val="visible"/>
                                      </p:to>
                                    </p:set>
                                    <p:anim calcmode="lin" valueType="num">
                                      <p:cBhvr additive="base">
                                        <p:cTn id="103" dur="500" fill="hold"/>
                                        <p:tgtEl>
                                          <p:spTgt spid="153602"/>
                                        </p:tgtEl>
                                        <p:attrNameLst>
                                          <p:attrName>ppt_x</p:attrName>
                                        </p:attrNameLst>
                                      </p:cBhvr>
                                      <p:tavLst>
                                        <p:tav tm="0">
                                          <p:val>
                                            <p:strVal val="#ppt_x"/>
                                          </p:val>
                                        </p:tav>
                                        <p:tav tm="100000">
                                          <p:val>
                                            <p:strVal val="#ppt_x"/>
                                          </p:val>
                                        </p:tav>
                                      </p:tavLst>
                                    </p:anim>
                                    <p:anim calcmode="lin" valueType="num">
                                      <p:cBhvr additive="base">
                                        <p:cTn id="104" dur="500" fill="hold"/>
                                        <p:tgtEl>
                                          <p:spTgt spid="153602"/>
                                        </p:tgtEl>
                                        <p:attrNameLst>
                                          <p:attrName>ppt_y</p:attrName>
                                        </p:attrNameLst>
                                      </p:cBhvr>
                                      <p:tavLst>
                                        <p:tav tm="0">
                                          <p:val>
                                            <p:strVal val="1+#ppt_h/2"/>
                                          </p:val>
                                        </p:tav>
                                        <p:tav tm="100000">
                                          <p:val>
                                            <p:strVal val="#ppt_y"/>
                                          </p:val>
                                        </p:tav>
                                      </p:tavLst>
                                    </p:anim>
                                  </p:childTnLst>
                                </p:cTn>
                              </p:par>
                              <p:par>
                                <p:cTn id="105" presetID="2" presetClass="entr" presetSubtype="4" fill="hold" nodeType="withEffect">
                                  <p:stCondLst>
                                    <p:cond delay="0"/>
                                  </p:stCondLst>
                                  <p:childTnLst>
                                    <p:set>
                                      <p:cBhvr>
                                        <p:cTn id="106" dur="1" fill="hold">
                                          <p:stCondLst>
                                            <p:cond delay="0"/>
                                          </p:stCondLst>
                                        </p:cTn>
                                        <p:tgtEl>
                                          <p:spTgt spid="153633"/>
                                        </p:tgtEl>
                                        <p:attrNameLst>
                                          <p:attrName>style.visibility</p:attrName>
                                        </p:attrNameLst>
                                      </p:cBhvr>
                                      <p:to>
                                        <p:strVal val="visible"/>
                                      </p:to>
                                    </p:set>
                                    <p:anim calcmode="lin" valueType="num">
                                      <p:cBhvr additive="base">
                                        <p:cTn id="107" dur="500" fill="hold"/>
                                        <p:tgtEl>
                                          <p:spTgt spid="153633"/>
                                        </p:tgtEl>
                                        <p:attrNameLst>
                                          <p:attrName>ppt_x</p:attrName>
                                        </p:attrNameLst>
                                      </p:cBhvr>
                                      <p:tavLst>
                                        <p:tav tm="0">
                                          <p:val>
                                            <p:strVal val="#ppt_x"/>
                                          </p:val>
                                        </p:tav>
                                        <p:tav tm="100000">
                                          <p:val>
                                            <p:strVal val="#ppt_x"/>
                                          </p:val>
                                        </p:tav>
                                      </p:tavLst>
                                    </p:anim>
                                    <p:anim calcmode="lin" valueType="num">
                                      <p:cBhvr additive="base">
                                        <p:cTn id="108" dur="500" fill="hold"/>
                                        <p:tgtEl>
                                          <p:spTgt spid="153633"/>
                                        </p:tgtEl>
                                        <p:attrNameLst>
                                          <p:attrName>ppt_y</p:attrName>
                                        </p:attrNameLst>
                                      </p:cBhvr>
                                      <p:tavLst>
                                        <p:tav tm="0">
                                          <p:val>
                                            <p:strVal val="1+#ppt_h/2"/>
                                          </p:val>
                                        </p:tav>
                                        <p:tav tm="100000">
                                          <p:val>
                                            <p:strVal val="#ppt_y"/>
                                          </p:val>
                                        </p:tav>
                                      </p:tavLst>
                                    </p:anim>
                                  </p:childTnLst>
                                </p:cTn>
                              </p:par>
                            </p:childTnLst>
                          </p:cTn>
                        </p:par>
                      </p:childTnLst>
                    </p:cTn>
                  </p:par>
                  <p:par>
                    <p:cTn id="109" fill="hold" nodeType="clickPar">
                      <p:stCondLst>
                        <p:cond delay="indefinite"/>
                      </p:stCondLst>
                      <p:childTnLst>
                        <p:par>
                          <p:cTn id="110" fill="hold" nodeType="withGroup">
                            <p:stCondLst>
                              <p:cond delay="0"/>
                            </p:stCondLst>
                            <p:childTnLst>
                              <p:par>
                                <p:cTn id="111" presetID="2" presetClass="entr" presetSubtype="4" fill="hold" nodeType="clickEffect">
                                  <p:stCondLst>
                                    <p:cond delay="0"/>
                                  </p:stCondLst>
                                  <p:childTnLst>
                                    <p:set>
                                      <p:cBhvr>
                                        <p:cTn id="112" dur="1" fill="hold">
                                          <p:stCondLst>
                                            <p:cond delay="0"/>
                                          </p:stCondLst>
                                        </p:cTn>
                                        <p:tgtEl>
                                          <p:spTgt spid="153634"/>
                                        </p:tgtEl>
                                        <p:attrNameLst>
                                          <p:attrName>style.visibility</p:attrName>
                                        </p:attrNameLst>
                                      </p:cBhvr>
                                      <p:to>
                                        <p:strVal val="visible"/>
                                      </p:to>
                                    </p:set>
                                    <p:anim calcmode="lin" valueType="num">
                                      <p:cBhvr additive="base">
                                        <p:cTn id="113" dur="500" fill="hold"/>
                                        <p:tgtEl>
                                          <p:spTgt spid="153634"/>
                                        </p:tgtEl>
                                        <p:attrNameLst>
                                          <p:attrName>ppt_x</p:attrName>
                                        </p:attrNameLst>
                                      </p:cBhvr>
                                      <p:tavLst>
                                        <p:tav tm="0">
                                          <p:val>
                                            <p:strVal val="#ppt_x"/>
                                          </p:val>
                                        </p:tav>
                                        <p:tav tm="100000">
                                          <p:val>
                                            <p:strVal val="#ppt_x"/>
                                          </p:val>
                                        </p:tav>
                                      </p:tavLst>
                                    </p:anim>
                                    <p:anim calcmode="lin" valueType="num">
                                      <p:cBhvr additive="base">
                                        <p:cTn id="114" dur="500" fill="hold"/>
                                        <p:tgtEl>
                                          <p:spTgt spid="153634"/>
                                        </p:tgtEl>
                                        <p:attrNameLst>
                                          <p:attrName>ppt_y</p:attrName>
                                        </p:attrNameLst>
                                      </p:cBhvr>
                                      <p:tavLst>
                                        <p:tav tm="0">
                                          <p:val>
                                            <p:strVal val="1+#ppt_h/2"/>
                                          </p:val>
                                        </p:tav>
                                        <p:tav tm="100000">
                                          <p:val>
                                            <p:strVal val="#ppt_y"/>
                                          </p:val>
                                        </p:tav>
                                      </p:tavLst>
                                    </p:anim>
                                  </p:childTnLst>
                                </p:cTn>
                              </p:par>
                            </p:childTnLst>
                          </p:cTn>
                        </p:par>
                      </p:childTnLst>
                    </p:cTn>
                  </p:par>
                  <p:par>
                    <p:cTn id="115" fill="hold" nodeType="clickPar">
                      <p:stCondLst>
                        <p:cond delay="indefinite"/>
                      </p:stCondLst>
                      <p:childTnLst>
                        <p:par>
                          <p:cTn id="116" fill="hold" nodeType="withGroup">
                            <p:stCondLst>
                              <p:cond delay="0"/>
                            </p:stCondLst>
                            <p:childTnLst>
                              <p:par>
                                <p:cTn id="117" presetID="2" presetClass="entr" presetSubtype="4" fill="hold" nodeType="clickEffect">
                                  <p:stCondLst>
                                    <p:cond delay="0"/>
                                  </p:stCondLst>
                                  <p:childTnLst>
                                    <p:set>
                                      <p:cBhvr>
                                        <p:cTn id="118" dur="1" fill="hold">
                                          <p:stCondLst>
                                            <p:cond delay="0"/>
                                          </p:stCondLst>
                                        </p:cTn>
                                        <p:tgtEl>
                                          <p:spTgt spid="153602"/>
                                        </p:tgtEl>
                                        <p:attrNameLst>
                                          <p:attrName>style.visibility</p:attrName>
                                        </p:attrNameLst>
                                      </p:cBhvr>
                                      <p:to>
                                        <p:strVal val="visible"/>
                                      </p:to>
                                    </p:set>
                                    <p:anim calcmode="lin" valueType="num">
                                      <p:cBhvr additive="base">
                                        <p:cTn id="119" dur="500" fill="hold"/>
                                        <p:tgtEl>
                                          <p:spTgt spid="153602"/>
                                        </p:tgtEl>
                                        <p:attrNameLst>
                                          <p:attrName>ppt_x</p:attrName>
                                        </p:attrNameLst>
                                      </p:cBhvr>
                                      <p:tavLst>
                                        <p:tav tm="0">
                                          <p:val>
                                            <p:strVal val="#ppt_x"/>
                                          </p:val>
                                        </p:tav>
                                        <p:tav tm="100000">
                                          <p:val>
                                            <p:strVal val="#ppt_x"/>
                                          </p:val>
                                        </p:tav>
                                      </p:tavLst>
                                    </p:anim>
                                    <p:anim calcmode="lin" valueType="num">
                                      <p:cBhvr additive="base">
                                        <p:cTn id="120" dur="500" fill="hold"/>
                                        <p:tgtEl>
                                          <p:spTgt spid="15360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3602" grpId="0" animBg="1"/>
      <p:bldP spid="153602" grpId="1" animBg="1"/>
      <p:bldP spid="153609" grpId="0"/>
      <p:bldP spid="153610" grpId="0"/>
      <p:bldP spid="153611" grpId="0"/>
      <p:bldP spid="153611" grpId="1"/>
      <p:bldP spid="153612" grpId="0"/>
      <p:bldP spid="153617" grpId="0"/>
      <p:bldP spid="153618" grpId="0"/>
      <p:bldP spid="153619" grpId="0"/>
      <p:bldP spid="153620" grpId="0"/>
      <p:bldP spid="153621" grpId="0"/>
      <p:bldP spid="153625" grpId="0"/>
      <p:bldP spid="153628" grpId="0"/>
      <p:bldP spid="153629" grpId="0"/>
      <p:bldP spid="153630" grpId="0"/>
      <p:bldP spid="153631" grpId="0"/>
      <p:bldP spid="153633" grpId="0"/>
    </p:bldLst>
  </p:timing>
</p:sld>
</file>

<file path=ppt/slides/slide64.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64520" name="Rectangle 64519">
            <a:extLst>
              <a:ext uri="{FF2B5EF4-FFF2-40B4-BE49-F238E27FC236}">
                <a16:creationId xmlns:a16="http://schemas.microsoft.com/office/drawing/2014/main" id="{907EF6B7-1338-4443-8C46-6A318D952DF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48" y="0"/>
            <a:ext cx="12188952"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522" name="Freeform: Shape 64521">
            <a:extLst>
              <a:ext uri="{FF2B5EF4-FFF2-40B4-BE49-F238E27FC236}">
                <a16:creationId xmlns:a16="http://schemas.microsoft.com/office/drawing/2014/main" id="{DAAE4CDD-124C-4DCF-9584-B6033B545DD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 y="0"/>
            <a:ext cx="4167271" cy="6858000"/>
          </a:xfrm>
          <a:custGeom>
            <a:avLst/>
            <a:gdLst>
              <a:gd name="connsiteX0" fmla="*/ 0 w 4167271"/>
              <a:gd name="connsiteY0" fmla="*/ 0 h 6858000"/>
              <a:gd name="connsiteX1" fmla="*/ 2259550 w 4167271"/>
              <a:gd name="connsiteY1" fmla="*/ 0 h 6858000"/>
              <a:gd name="connsiteX2" fmla="*/ 2387803 w 4167271"/>
              <a:gd name="connsiteY2" fmla="*/ 82222 h 6858000"/>
              <a:gd name="connsiteX3" fmla="*/ 4167271 w 4167271"/>
              <a:gd name="connsiteY3" fmla="*/ 3429000 h 6858000"/>
              <a:gd name="connsiteX4" fmla="*/ 2387803 w 4167271"/>
              <a:gd name="connsiteY4" fmla="*/ 6775779 h 6858000"/>
              <a:gd name="connsiteX5" fmla="*/ 2259550 w 4167271"/>
              <a:gd name="connsiteY5" fmla="*/ 6858000 h 6858000"/>
              <a:gd name="connsiteX6" fmla="*/ 0 w 4167271"/>
              <a:gd name="connsiteY6"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67271" h="6858000">
                <a:moveTo>
                  <a:pt x="0" y="0"/>
                </a:moveTo>
                <a:lnTo>
                  <a:pt x="2259550" y="0"/>
                </a:lnTo>
                <a:lnTo>
                  <a:pt x="2387803" y="82222"/>
                </a:lnTo>
                <a:cubicBezTo>
                  <a:pt x="3461407" y="807534"/>
                  <a:pt x="4167271" y="2035835"/>
                  <a:pt x="4167271" y="3429000"/>
                </a:cubicBezTo>
                <a:cubicBezTo>
                  <a:pt x="4167271" y="4822165"/>
                  <a:pt x="3461407" y="6050467"/>
                  <a:pt x="2387803" y="6775779"/>
                </a:cubicBezTo>
                <a:lnTo>
                  <a:pt x="2259550" y="6858000"/>
                </a:lnTo>
                <a:lnTo>
                  <a:pt x="0" y="6858000"/>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514" name="Rectangle 2">
            <a:extLst>
              <a:ext uri="{FF2B5EF4-FFF2-40B4-BE49-F238E27FC236}">
                <a16:creationId xmlns:a16="http://schemas.microsoft.com/office/drawing/2014/main" id="{483225D1-EEE9-2F1E-8231-BEA2801FA256}"/>
              </a:ext>
            </a:extLst>
          </p:cNvPr>
          <p:cNvSpPr>
            <a:spLocks noGrp="1" noChangeArrowheads="1"/>
          </p:cNvSpPr>
          <p:nvPr>
            <p:ph type="title"/>
          </p:nvPr>
        </p:nvSpPr>
        <p:spPr>
          <a:xfrm>
            <a:off x="270933" y="1153572"/>
            <a:ext cx="3616301" cy="4461163"/>
          </a:xfrm>
        </p:spPr>
        <p:txBody>
          <a:bodyPr>
            <a:normAutofit/>
          </a:bodyPr>
          <a:lstStyle/>
          <a:p>
            <a:pPr eaLnBrk="1" hangingPunct="1"/>
            <a:r>
              <a:rPr lang="en-US" altLang="en-US" sz="3200" dirty="0">
                <a:solidFill>
                  <a:srgbClr val="FFFFFF"/>
                </a:solidFill>
                <a:latin typeface="VNI-Souvir" pitchFamily="2" charset="0"/>
                <a:sym typeface="Wingdings" panose="05000000000000000000" pitchFamily="2" charset="2"/>
              </a:rPr>
              <a:t> </a:t>
            </a:r>
            <a:r>
              <a:rPr lang="en-US" altLang="en-US" sz="3200" dirty="0" err="1">
                <a:solidFill>
                  <a:srgbClr val="FFFFFF"/>
                </a:solidFill>
                <a:latin typeface="VNI-Souvir" pitchFamily="2" charset="0"/>
              </a:rPr>
              <a:t>Đường</a:t>
            </a:r>
            <a:r>
              <a:rPr lang="en-US" altLang="en-US" sz="3200" dirty="0">
                <a:solidFill>
                  <a:srgbClr val="FFFFFF"/>
                </a:solidFill>
                <a:latin typeface="VNI-Souvir" pitchFamily="2" charset="0"/>
              </a:rPr>
              <a:t> </a:t>
            </a:r>
            <a:r>
              <a:rPr lang="en-US" altLang="en-US" sz="3200" dirty="0" err="1">
                <a:solidFill>
                  <a:srgbClr val="FFFFFF"/>
                </a:solidFill>
                <a:latin typeface="VNI-Souvir" pitchFamily="2" charset="0"/>
              </a:rPr>
              <a:t>mở</a:t>
            </a:r>
            <a:r>
              <a:rPr lang="en-US" altLang="en-US" sz="3200" dirty="0">
                <a:solidFill>
                  <a:srgbClr val="FFFFFF"/>
                </a:solidFill>
                <a:latin typeface="VNI-Souvir" pitchFamily="2" charset="0"/>
              </a:rPr>
              <a:t> </a:t>
            </a:r>
            <a:r>
              <a:rPr lang="en-US" altLang="en-US" sz="3200" dirty="0" err="1">
                <a:solidFill>
                  <a:srgbClr val="FFFFFF"/>
                </a:solidFill>
                <a:latin typeface="VNI-Souvir" pitchFamily="2" charset="0"/>
              </a:rPr>
              <a:t>rộng</a:t>
            </a:r>
            <a:r>
              <a:rPr lang="en-US" altLang="en-US" sz="3200" dirty="0">
                <a:solidFill>
                  <a:srgbClr val="FFFFFF"/>
                </a:solidFill>
                <a:latin typeface="VNI-Souvir" pitchFamily="2" charset="0"/>
              </a:rPr>
              <a:t> </a:t>
            </a:r>
            <a:r>
              <a:rPr lang="en-US" altLang="en-US" sz="3200" dirty="0" err="1">
                <a:solidFill>
                  <a:srgbClr val="FFFFFF"/>
                </a:solidFill>
                <a:latin typeface="VNI-Souvir" pitchFamily="2" charset="0"/>
              </a:rPr>
              <a:t>khả</a:t>
            </a:r>
            <a:r>
              <a:rPr lang="en-US" altLang="en-US" sz="3200" dirty="0">
                <a:solidFill>
                  <a:srgbClr val="FFFFFF"/>
                </a:solidFill>
                <a:latin typeface="VNI-Souvir" pitchFamily="2" charset="0"/>
              </a:rPr>
              <a:t> </a:t>
            </a:r>
            <a:r>
              <a:rPr lang="en-US" altLang="en-US" sz="3200" dirty="0" err="1">
                <a:solidFill>
                  <a:srgbClr val="FFFFFF"/>
                </a:solidFill>
                <a:latin typeface="VNI-Souvir" pitchFamily="2" charset="0"/>
              </a:rPr>
              <a:t>năng</a:t>
            </a:r>
            <a:r>
              <a:rPr lang="en-US" altLang="en-US" sz="3200" dirty="0">
                <a:solidFill>
                  <a:srgbClr val="FFFFFF"/>
                </a:solidFill>
                <a:latin typeface="VNI-Souvir" pitchFamily="2" charset="0"/>
              </a:rPr>
              <a:t> </a:t>
            </a:r>
            <a:r>
              <a:rPr lang="en-US" altLang="en-US" sz="3200" dirty="0" err="1">
                <a:solidFill>
                  <a:srgbClr val="FFFFFF"/>
                </a:solidFill>
                <a:latin typeface="VNI-Souvir" pitchFamily="2" charset="0"/>
              </a:rPr>
              <a:t>SX</a:t>
            </a:r>
            <a:r>
              <a:rPr lang="en-US" altLang="en-US" sz="3200" dirty="0">
                <a:solidFill>
                  <a:srgbClr val="FFFFFF"/>
                </a:solidFill>
                <a:latin typeface="VNI-Souvir" pitchFamily="2" charset="0"/>
              </a:rPr>
              <a:t>:</a:t>
            </a:r>
            <a:br>
              <a:rPr lang="en-US" altLang="en-US" sz="3200" dirty="0">
                <a:solidFill>
                  <a:srgbClr val="FFFFFF"/>
                </a:solidFill>
                <a:latin typeface="VNI-Souvir" pitchFamily="2" charset="0"/>
              </a:rPr>
            </a:br>
            <a:r>
              <a:rPr lang="en-US" altLang="en-US" sz="3200" dirty="0">
                <a:solidFill>
                  <a:srgbClr val="FFFFFF"/>
                </a:solidFill>
                <a:latin typeface="VNI-Souvir" pitchFamily="2" charset="0"/>
              </a:rPr>
              <a:t>      ( </a:t>
            </a:r>
            <a:r>
              <a:rPr lang="en-US" altLang="en-US" sz="3200" dirty="0" err="1">
                <a:solidFill>
                  <a:srgbClr val="FFFFFF"/>
                </a:solidFill>
                <a:latin typeface="VNI-Souvir" pitchFamily="2" charset="0"/>
              </a:rPr>
              <a:t>Đường</a:t>
            </a:r>
            <a:r>
              <a:rPr lang="en-US" altLang="en-US" sz="3200" dirty="0">
                <a:solidFill>
                  <a:srgbClr val="FFFFFF"/>
                </a:solidFill>
                <a:latin typeface="VNI-Souvir" pitchFamily="2" charset="0"/>
              </a:rPr>
              <a:t> phat </a:t>
            </a:r>
            <a:r>
              <a:rPr lang="en-US" altLang="en-US" sz="3200" dirty="0" err="1">
                <a:solidFill>
                  <a:srgbClr val="FFFFFF"/>
                </a:solidFill>
                <a:latin typeface="VNI-Souvir" pitchFamily="2" charset="0"/>
              </a:rPr>
              <a:t>triển</a:t>
            </a:r>
            <a:r>
              <a:rPr lang="en-US" altLang="en-US" sz="3200" dirty="0">
                <a:solidFill>
                  <a:srgbClr val="FFFFFF"/>
                </a:solidFill>
                <a:latin typeface="VNI-Souvir" pitchFamily="2" charset="0"/>
              </a:rPr>
              <a:t> </a:t>
            </a:r>
            <a:r>
              <a:rPr lang="en-US" altLang="en-US" sz="3200" dirty="0" err="1">
                <a:solidFill>
                  <a:srgbClr val="FFFFFF"/>
                </a:solidFill>
                <a:latin typeface="VNI-Souvir" pitchFamily="2" charset="0"/>
              </a:rPr>
              <a:t>SX</a:t>
            </a:r>
            <a:r>
              <a:rPr lang="en-US" altLang="en-US" sz="3200" dirty="0">
                <a:solidFill>
                  <a:srgbClr val="FFFFFF"/>
                </a:solidFill>
                <a:latin typeface="VNI-Souvir" pitchFamily="2" charset="0"/>
              </a:rPr>
              <a:t>)</a:t>
            </a:r>
          </a:p>
        </p:txBody>
      </p:sp>
      <p:sp>
        <p:nvSpPr>
          <p:cNvPr id="64524" name="Arc 64523">
            <a:extLst>
              <a:ext uri="{FF2B5EF4-FFF2-40B4-BE49-F238E27FC236}">
                <a16:creationId xmlns:a16="http://schemas.microsoft.com/office/drawing/2014/main" id="{081E4A58-353D-44AE-B2FC-2A74E2E400F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V="1">
            <a:off x="7550402" y="2455479"/>
            <a:ext cx="4083433" cy="4083433"/>
          </a:xfrm>
          <a:prstGeom prst="arc">
            <a:avLst/>
          </a:prstGeom>
          <a:ln w="127000" cap="rnd">
            <a:solidFill>
              <a:schemeClr val="accent4"/>
            </a:solidFill>
            <a:prstDash val="das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64515" name="Rectangle 3">
            <a:extLst>
              <a:ext uri="{FF2B5EF4-FFF2-40B4-BE49-F238E27FC236}">
                <a16:creationId xmlns:a16="http://schemas.microsoft.com/office/drawing/2014/main" id="{BEF3F231-AA37-82C7-BD0C-7EA515A4833E}"/>
              </a:ext>
            </a:extLst>
          </p:cNvPr>
          <p:cNvSpPr>
            <a:spLocks noGrp="1" noChangeArrowheads="1"/>
          </p:cNvSpPr>
          <p:nvPr>
            <p:ph type="body" idx="1"/>
          </p:nvPr>
        </p:nvSpPr>
        <p:spPr>
          <a:xfrm>
            <a:off x="4447308" y="591344"/>
            <a:ext cx="6906491" cy="5585619"/>
          </a:xfrm>
        </p:spPr>
        <p:txBody>
          <a:bodyPr anchor="ctr">
            <a:normAutofit/>
          </a:bodyPr>
          <a:lstStyle/>
          <a:p>
            <a:pPr lvl="1" eaLnBrk="1" hangingPunct="1">
              <a:buFont typeface="Wingdings" panose="05000000000000000000" pitchFamily="2" charset="2"/>
              <a:buChar char="q"/>
            </a:pPr>
            <a:r>
              <a:rPr lang="en-US" altLang="en-US" sz="3200" b="1" i="1" dirty="0" err="1">
                <a:latin typeface="VNI-Souvir" pitchFamily="2" charset="0"/>
              </a:rPr>
              <a:t>Laø</a:t>
            </a:r>
            <a:r>
              <a:rPr lang="en-US" altLang="en-US" sz="3200" b="1" i="1" dirty="0">
                <a:latin typeface="VNI-Souvir" pitchFamily="2" charset="0"/>
              </a:rPr>
              <a:t> </a:t>
            </a:r>
            <a:r>
              <a:rPr lang="en-US" altLang="en-US" sz="3200" b="1" i="1" dirty="0" err="1">
                <a:latin typeface="VNI-Souvir" pitchFamily="2" charset="0"/>
              </a:rPr>
              <a:t>taäp</a:t>
            </a:r>
            <a:r>
              <a:rPr lang="en-US" altLang="en-US" sz="3200" b="1" i="1" dirty="0">
                <a:latin typeface="VNI-Souvir" pitchFamily="2" charset="0"/>
              </a:rPr>
              <a:t> </a:t>
            </a:r>
            <a:r>
              <a:rPr lang="en-US" altLang="en-US" sz="3200" b="1" i="1" dirty="0" err="1">
                <a:latin typeface="VNI-Souvir" pitchFamily="2" charset="0"/>
              </a:rPr>
              <a:t>hôïp</a:t>
            </a:r>
            <a:r>
              <a:rPr lang="en-US" altLang="en-US" sz="3200" b="1" i="1" dirty="0">
                <a:latin typeface="VNI-Souvir" pitchFamily="2" charset="0"/>
              </a:rPr>
              <a:t> </a:t>
            </a:r>
            <a:r>
              <a:rPr lang="en-US" altLang="en-US" sz="3200" b="1" i="1" dirty="0" err="1">
                <a:latin typeface="VNI-Souvir" pitchFamily="2" charset="0"/>
              </a:rPr>
              <a:t>caùc</a:t>
            </a:r>
            <a:r>
              <a:rPr lang="en-US" altLang="en-US" sz="3200" b="1" i="1" dirty="0">
                <a:latin typeface="VNI-Souvir" pitchFamily="2" charset="0"/>
              </a:rPr>
              <a:t> </a:t>
            </a:r>
            <a:r>
              <a:rPr lang="en-US" altLang="en-US" sz="3200" b="1" i="1" dirty="0" err="1">
                <a:latin typeface="VNI-Souvir" pitchFamily="2" charset="0"/>
              </a:rPr>
              <a:t>phoái</a:t>
            </a:r>
            <a:r>
              <a:rPr lang="en-US" altLang="en-US" sz="3200" b="1" i="1" dirty="0">
                <a:latin typeface="VNI-Souvir" pitchFamily="2" charset="0"/>
              </a:rPr>
              <a:t> </a:t>
            </a:r>
            <a:r>
              <a:rPr lang="en-US" altLang="en-US" sz="3200" b="1" i="1" dirty="0" err="1">
                <a:latin typeface="VNI-Souvir" pitchFamily="2" charset="0"/>
              </a:rPr>
              <a:t>hôïp</a:t>
            </a:r>
            <a:r>
              <a:rPr lang="en-US" altLang="en-US" sz="3200" b="1" i="1" dirty="0">
                <a:latin typeface="VNI-Souvir" pitchFamily="2" charset="0"/>
              </a:rPr>
              <a:t> </a:t>
            </a:r>
            <a:r>
              <a:rPr lang="en-US" altLang="en-US" sz="3200" b="1" i="1" dirty="0" err="1">
                <a:latin typeface="VNI-Souvir" pitchFamily="2" charset="0"/>
              </a:rPr>
              <a:t>toái</a:t>
            </a:r>
            <a:r>
              <a:rPr lang="en-US" altLang="en-US" sz="3200" b="1" i="1" dirty="0">
                <a:latin typeface="VNI-Souvir" pitchFamily="2" charset="0"/>
              </a:rPr>
              <a:t> </a:t>
            </a:r>
            <a:r>
              <a:rPr lang="en-US" altLang="en-US" sz="3200" b="1" i="1" dirty="0" err="1">
                <a:latin typeface="VNI-Souvir" pitchFamily="2" charset="0"/>
              </a:rPr>
              <a:t>öu</a:t>
            </a:r>
            <a:r>
              <a:rPr lang="en-US" altLang="en-US" sz="3200" b="1" i="1" dirty="0">
                <a:latin typeface="VNI-Souvir" pitchFamily="2" charset="0"/>
              </a:rPr>
              <a:t> </a:t>
            </a:r>
            <a:r>
              <a:rPr lang="en-US" altLang="en-US" sz="3200" b="1" i="1" dirty="0" err="1">
                <a:latin typeface="VNI-Souvir" pitchFamily="2" charset="0"/>
              </a:rPr>
              <a:t>giöõa</a:t>
            </a:r>
            <a:r>
              <a:rPr lang="en-US" altLang="en-US" sz="3200" b="1" i="1" dirty="0">
                <a:latin typeface="VNI-Souvir" pitchFamily="2" charset="0"/>
              </a:rPr>
              <a:t> </a:t>
            </a:r>
            <a:r>
              <a:rPr lang="en-US" altLang="en-US" sz="3200" b="1" i="1" dirty="0" err="1">
                <a:latin typeface="VNI-Souvir" pitchFamily="2" charset="0"/>
              </a:rPr>
              <a:t>caùc</a:t>
            </a:r>
            <a:r>
              <a:rPr lang="en-US" altLang="en-US" sz="3200" b="1" i="1" dirty="0">
                <a:latin typeface="VNI-Souvir" pitchFamily="2" charset="0"/>
              </a:rPr>
              <a:t> </a:t>
            </a:r>
            <a:r>
              <a:rPr lang="en-US" altLang="en-US" sz="3200" b="1" i="1" dirty="0" err="1">
                <a:latin typeface="VNI-Souvir" pitchFamily="2" charset="0"/>
              </a:rPr>
              <a:t>YTSX</a:t>
            </a:r>
            <a:r>
              <a:rPr lang="en-US" altLang="en-US" sz="3200" b="1" i="1" dirty="0">
                <a:latin typeface="VNI-Souvir" pitchFamily="2" charset="0"/>
              </a:rPr>
              <a:t> </a:t>
            </a:r>
            <a:r>
              <a:rPr lang="en-US" altLang="en-US" sz="3200" b="1" i="1" dirty="0" err="1">
                <a:latin typeface="VNI-Souvir" pitchFamily="2" charset="0"/>
              </a:rPr>
              <a:t>khi</a:t>
            </a:r>
            <a:r>
              <a:rPr lang="en-US" altLang="en-US" sz="3200" b="1" i="1" dirty="0">
                <a:latin typeface="VNI-Souvir" pitchFamily="2" charset="0"/>
              </a:rPr>
              <a:t>:</a:t>
            </a:r>
          </a:p>
          <a:p>
            <a:pPr lvl="2" eaLnBrk="1" hangingPunct="1"/>
            <a:r>
              <a:rPr lang="en-US" altLang="en-US" sz="3200" b="1" i="1" dirty="0">
                <a:latin typeface="VNI-Souvir" pitchFamily="2" charset="0"/>
              </a:rPr>
              <a:t>Chi </a:t>
            </a:r>
            <a:r>
              <a:rPr lang="en-US" altLang="en-US" sz="3200" b="1" i="1" dirty="0" err="1">
                <a:latin typeface="VNI-Souvir" pitchFamily="2" charset="0"/>
              </a:rPr>
              <a:t>phí</a:t>
            </a:r>
            <a:r>
              <a:rPr lang="en-US" altLang="en-US" sz="3200" b="1" i="1" dirty="0">
                <a:latin typeface="VNI-Souvir" pitchFamily="2" charset="0"/>
              </a:rPr>
              <a:t> </a:t>
            </a:r>
            <a:r>
              <a:rPr lang="en-US" altLang="en-US" sz="3200" b="1" i="1" dirty="0" err="1">
                <a:latin typeface="VNI-Souvir" pitchFamily="2" charset="0"/>
              </a:rPr>
              <a:t>saûn</a:t>
            </a:r>
            <a:r>
              <a:rPr lang="en-US" altLang="en-US" sz="3200" b="1" i="1" dirty="0">
                <a:latin typeface="VNI-Souvir" pitchFamily="2" charset="0"/>
              </a:rPr>
              <a:t> </a:t>
            </a:r>
            <a:r>
              <a:rPr lang="en-US" altLang="en-US" sz="3200" b="1" i="1" dirty="0" err="1">
                <a:latin typeface="VNI-Souvir" pitchFamily="2" charset="0"/>
              </a:rPr>
              <a:t>xuaát</a:t>
            </a:r>
            <a:r>
              <a:rPr lang="en-US" altLang="en-US" sz="3200" b="1" i="1" dirty="0">
                <a:latin typeface="VNI-Souvir" pitchFamily="2" charset="0"/>
              </a:rPr>
              <a:t> </a:t>
            </a:r>
            <a:r>
              <a:rPr lang="en-US" altLang="en-US" sz="3200" b="1" i="1" dirty="0" err="1">
                <a:latin typeface="VNI-Souvir" pitchFamily="2" charset="0"/>
              </a:rPr>
              <a:t>thay</a:t>
            </a:r>
            <a:r>
              <a:rPr lang="en-US" altLang="en-US" sz="3200" b="1" i="1" dirty="0">
                <a:latin typeface="VNI-Souvir" pitchFamily="2" charset="0"/>
              </a:rPr>
              <a:t> </a:t>
            </a:r>
            <a:r>
              <a:rPr lang="en-US" altLang="en-US" sz="3200" b="1" i="1" dirty="0" err="1">
                <a:latin typeface="VNI-Souvir" pitchFamily="2" charset="0"/>
              </a:rPr>
              <a:t>ñoåi</a:t>
            </a:r>
            <a:endParaRPr lang="en-US" altLang="en-US" sz="3200" b="1" i="1" dirty="0">
              <a:latin typeface="VNI-Souvir" pitchFamily="2" charset="0"/>
            </a:endParaRPr>
          </a:p>
          <a:p>
            <a:pPr lvl="2" eaLnBrk="1" hangingPunct="1"/>
            <a:r>
              <a:rPr lang="en-US" altLang="en-US" sz="3200" b="1" i="1" dirty="0">
                <a:latin typeface="VNI-Souvir" pitchFamily="2" charset="0"/>
              </a:rPr>
              <a:t> </a:t>
            </a:r>
            <a:r>
              <a:rPr lang="en-US" altLang="en-US" sz="3200" b="1" i="1" dirty="0" err="1">
                <a:latin typeface="VNI-Souvir" pitchFamily="2" charset="0"/>
              </a:rPr>
              <a:t>Giaù</a:t>
            </a:r>
            <a:r>
              <a:rPr lang="en-US" altLang="en-US" sz="3200" b="1" i="1" dirty="0">
                <a:latin typeface="VNI-Souvir" pitchFamily="2" charset="0"/>
              </a:rPr>
              <a:t> </a:t>
            </a:r>
            <a:r>
              <a:rPr lang="en-US" altLang="en-US" sz="3200" b="1" i="1" dirty="0" err="1">
                <a:latin typeface="VNI-Souvir" pitchFamily="2" charset="0"/>
              </a:rPr>
              <a:t>caùc</a:t>
            </a:r>
            <a:r>
              <a:rPr lang="en-US" altLang="en-US" sz="3200" b="1" i="1" dirty="0">
                <a:latin typeface="VNI-Souvir" pitchFamily="2" charset="0"/>
              </a:rPr>
              <a:t> </a:t>
            </a:r>
            <a:r>
              <a:rPr lang="en-US" altLang="en-US" sz="3200" b="1" i="1" dirty="0" err="1">
                <a:latin typeface="VNI-Souvir" pitchFamily="2" charset="0"/>
              </a:rPr>
              <a:t>YTSX</a:t>
            </a:r>
            <a:r>
              <a:rPr lang="en-US" altLang="en-US" sz="3200" b="1" i="1" dirty="0">
                <a:latin typeface="VNI-Souvir" pitchFamily="2" charset="0"/>
              </a:rPr>
              <a:t> </a:t>
            </a:r>
            <a:r>
              <a:rPr lang="en-US" altLang="en-US" sz="3200" b="1" i="1" dirty="0" err="1">
                <a:latin typeface="VNI-Souvir" pitchFamily="2" charset="0"/>
              </a:rPr>
              <a:t>khoâng</a:t>
            </a:r>
            <a:r>
              <a:rPr lang="en-US" altLang="en-US" sz="3200" b="1" i="1" dirty="0">
                <a:latin typeface="VNI-Souvir" pitchFamily="2" charset="0"/>
              </a:rPr>
              <a:t> </a:t>
            </a:r>
            <a:r>
              <a:rPr lang="en-US" altLang="en-US" sz="3200" b="1" i="1" dirty="0" err="1">
                <a:latin typeface="VNI-Souvir" pitchFamily="2" charset="0"/>
              </a:rPr>
              <a:t>ñoåi</a:t>
            </a:r>
            <a:r>
              <a:rPr lang="en-US" altLang="en-US" sz="3200" b="1" i="1" dirty="0">
                <a:latin typeface="VNI-Souvir" pitchFamily="2" charset="0"/>
              </a:rPr>
              <a:t>. </a:t>
            </a:r>
          </a:p>
          <a:p>
            <a:pPr eaLnBrk="1" hangingPunct="1"/>
            <a:endParaRPr lang="en-US" altLang="en-US" sz="3200" b="1" i="1" dirty="0">
              <a:latin typeface="VNI-Souvir" pitchFamily="2" charset="0"/>
            </a:endParaRPr>
          </a:p>
          <a:p>
            <a:pPr eaLnBrk="1" hangingPunct="1"/>
            <a:endParaRPr lang="en-US" altLang="en-US" sz="3200" dirty="0">
              <a:latin typeface="VNI-Souvir" pitchFamily="2" charset="0"/>
            </a:endParaRPr>
          </a:p>
        </p:txBody>
      </p:sp>
    </p:spTree>
  </p:cSld>
  <p:clrMapOvr>
    <a:masterClrMapping/>
  </p:clrMapOvr>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538" name="Rectangle 2">
            <a:extLst>
              <a:ext uri="{FF2B5EF4-FFF2-40B4-BE49-F238E27FC236}">
                <a16:creationId xmlns:a16="http://schemas.microsoft.com/office/drawing/2014/main" id="{5B255174-8C18-B5A6-EB68-7D7DA5720242}"/>
              </a:ext>
            </a:extLst>
          </p:cNvPr>
          <p:cNvSpPr>
            <a:spLocks noGrp="1" noChangeArrowheads="1"/>
          </p:cNvSpPr>
          <p:nvPr>
            <p:ph type="title"/>
          </p:nvPr>
        </p:nvSpPr>
        <p:spPr/>
        <p:txBody>
          <a:bodyPr/>
          <a:lstStyle/>
          <a:p>
            <a:pPr eaLnBrk="1" hangingPunct="1"/>
            <a:r>
              <a:rPr lang="en-US" altLang="en-US" sz="3600" dirty="0">
                <a:latin typeface="VNI-Souvir" pitchFamily="2" charset="0"/>
              </a:rPr>
              <a:t>3.Naêng </a:t>
            </a:r>
            <a:r>
              <a:rPr lang="en-US" altLang="en-US" sz="3600" dirty="0" err="1">
                <a:latin typeface="VNI-Souvir" pitchFamily="2" charset="0"/>
              </a:rPr>
              <a:t>suaát</a:t>
            </a:r>
            <a:r>
              <a:rPr lang="en-US" altLang="en-US" sz="3600" dirty="0">
                <a:latin typeface="VNI-Souvir" pitchFamily="2" charset="0"/>
              </a:rPr>
              <a:t>(</a:t>
            </a:r>
            <a:r>
              <a:rPr lang="en-US" altLang="en-US" sz="3600" dirty="0" err="1">
                <a:latin typeface="VNI-Souvir" pitchFamily="2" charset="0"/>
              </a:rPr>
              <a:t>hiệu</a:t>
            </a:r>
            <a:r>
              <a:rPr lang="en-US" altLang="en-US" sz="3600" dirty="0">
                <a:latin typeface="VNI-Souvir" pitchFamily="2" charset="0"/>
              </a:rPr>
              <a:t> </a:t>
            </a:r>
            <a:r>
              <a:rPr lang="en-US" altLang="en-US" sz="3600" dirty="0" err="1">
                <a:latin typeface="VNI-Souvir" pitchFamily="2" charset="0"/>
              </a:rPr>
              <a:t>suất</a:t>
            </a:r>
            <a:r>
              <a:rPr lang="en-US" altLang="en-US" sz="3600" dirty="0">
                <a:latin typeface="VNI-Souvir" pitchFamily="2" charset="0"/>
              </a:rPr>
              <a:t>) </a:t>
            </a:r>
            <a:r>
              <a:rPr lang="en-US" altLang="en-US" sz="3600" dirty="0" err="1">
                <a:latin typeface="VNI-Souvir" pitchFamily="2" charset="0"/>
              </a:rPr>
              <a:t>theo</a:t>
            </a:r>
            <a:r>
              <a:rPr lang="en-US" altLang="en-US" sz="3600" dirty="0">
                <a:latin typeface="VNI-Souvir" pitchFamily="2" charset="0"/>
              </a:rPr>
              <a:t> </a:t>
            </a:r>
            <a:r>
              <a:rPr lang="en-US" altLang="en-US" sz="3600" dirty="0" err="1">
                <a:latin typeface="VNI-Souvir" pitchFamily="2" charset="0"/>
              </a:rPr>
              <a:t>quy</a:t>
            </a:r>
            <a:r>
              <a:rPr lang="en-US" altLang="en-US" sz="3600" dirty="0">
                <a:latin typeface="VNI-Souvir" pitchFamily="2" charset="0"/>
              </a:rPr>
              <a:t> </a:t>
            </a:r>
            <a:r>
              <a:rPr lang="en-US" altLang="en-US" sz="3600" dirty="0" err="1">
                <a:latin typeface="VNI-Souvir" pitchFamily="2" charset="0"/>
              </a:rPr>
              <a:t>moâ</a:t>
            </a:r>
            <a:endParaRPr lang="en-US" altLang="en-US" sz="3600" dirty="0">
              <a:latin typeface="VNI-Souvir" pitchFamily="2" charset="0"/>
            </a:endParaRPr>
          </a:p>
        </p:txBody>
      </p:sp>
      <p:sp>
        <p:nvSpPr>
          <p:cNvPr id="139267" name="Rectangle 3">
            <a:extLst>
              <a:ext uri="{FF2B5EF4-FFF2-40B4-BE49-F238E27FC236}">
                <a16:creationId xmlns:a16="http://schemas.microsoft.com/office/drawing/2014/main" id="{929F1DFC-1081-EE7F-AADC-62DEAB7AEA36}"/>
              </a:ext>
            </a:extLst>
          </p:cNvPr>
          <p:cNvSpPr>
            <a:spLocks noGrp="1" noChangeArrowheads="1"/>
          </p:cNvSpPr>
          <p:nvPr>
            <p:ph type="body" idx="1"/>
          </p:nvPr>
        </p:nvSpPr>
        <p:spPr/>
        <p:txBody>
          <a:bodyPr>
            <a:normAutofit/>
          </a:bodyPr>
          <a:lstStyle/>
          <a:p>
            <a:pPr eaLnBrk="1" hangingPunct="1">
              <a:lnSpc>
                <a:spcPct val="90000"/>
              </a:lnSpc>
              <a:buFont typeface="Wingdings" panose="05000000000000000000" pitchFamily="2" charset="2"/>
              <a:buNone/>
            </a:pPr>
            <a:endParaRPr lang="en-US" altLang="en-US" sz="3600">
              <a:latin typeface="VNI-Souvir" pitchFamily="2" charset="0"/>
            </a:endParaRPr>
          </a:p>
          <a:p>
            <a:pPr eaLnBrk="1" hangingPunct="1">
              <a:lnSpc>
                <a:spcPct val="90000"/>
              </a:lnSpc>
            </a:pPr>
            <a:r>
              <a:rPr lang="en-US" altLang="en-US" sz="3600">
                <a:latin typeface="VNI-Souvir" pitchFamily="2" charset="0"/>
              </a:rPr>
              <a:t>Khi so saùnh tyû leä gia taêng caùc YT ñaàu vaøo vôùi tyû leä gia taêng Q ñaàu ra ta coù caùc khaùi nieäm töông öùng: </a:t>
            </a:r>
          </a:p>
          <a:p>
            <a:pPr lvl="1" eaLnBrk="1" hangingPunct="1">
              <a:lnSpc>
                <a:spcPct val="90000"/>
              </a:lnSpc>
            </a:pPr>
            <a:r>
              <a:rPr lang="en-US" altLang="en-US" sz="3600">
                <a:latin typeface="VNI-Souvir" pitchFamily="2" charset="0"/>
              </a:rPr>
              <a:t>Naêng suaát taêng daàn theo quy moâ. </a:t>
            </a:r>
          </a:p>
          <a:p>
            <a:pPr lvl="1" eaLnBrk="1" hangingPunct="1">
              <a:lnSpc>
                <a:spcPct val="90000"/>
              </a:lnSpc>
            </a:pPr>
            <a:r>
              <a:rPr lang="en-US" altLang="en-US" sz="3600">
                <a:latin typeface="VNI-Souvir" pitchFamily="2" charset="0"/>
              </a:rPr>
              <a:t>Naêng suaát giaûm daàn theo quy moâ. </a:t>
            </a:r>
          </a:p>
          <a:p>
            <a:pPr lvl="1" eaLnBrk="1" hangingPunct="1">
              <a:lnSpc>
                <a:spcPct val="90000"/>
              </a:lnSpc>
            </a:pPr>
            <a:r>
              <a:rPr lang="en-US" altLang="en-US" sz="3600">
                <a:latin typeface="VNI-Souvir" pitchFamily="2" charset="0"/>
              </a:rPr>
              <a:t>Naêng suaát khoâng ñoåi theo quy moâ. </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nodeType="clickEffect">
                                  <p:stCondLst>
                                    <p:cond delay="0"/>
                                  </p:stCondLst>
                                  <p:childTnLst>
                                    <p:set>
                                      <p:cBhvr>
                                        <p:cTn id="6" dur="1" fill="hold">
                                          <p:stCondLst>
                                            <p:cond delay="0"/>
                                          </p:stCondLst>
                                        </p:cTn>
                                        <p:tgtEl>
                                          <p:spTgt spid="139267">
                                            <p:txEl>
                                              <p:pRg st="1" end="1"/>
                                            </p:txEl>
                                          </p:spTgt>
                                        </p:tgtEl>
                                        <p:attrNameLst>
                                          <p:attrName>style.visibility</p:attrName>
                                        </p:attrNameLst>
                                      </p:cBhvr>
                                      <p:to>
                                        <p:strVal val="visible"/>
                                      </p:to>
                                    </p:set>
                                    <p:anim calcmode="lin" valueType="num">
                                      <p:cBhvr additive="base">
                                        <p:cTn id="7" dur="500" fill="hold"/>
                                        <p:tgtEl>
                                          <p:spTgt spid="139267">
                                            <p:txEl>
                                              <p:pRg st="1" end="1"/>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139267">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8" presetClass="entr" presetSubtype="16" fill="hold" nodeType="clickEffect">
                                  <p:stCondLst>
                                    <p:cond delay="0"/>
                                  </p:stCondLst>
                                  <p:childTnLst>
                                    <p:set>
                                      <p:cBhvr>
                                        <p:cTn id="12" dur="1" fill="hold">
                                          <p:stCondLst>
                                            <p:cond delay="0"/>
                                          </p:stCondLst>
                                        </p:cTn>
                                        <p:tgtEl>
                                          <p:spTgt spid="139267">
                                            <p:txEl>
                                              <p:pRg st="2" end="2"/>
                                            </p:txEl>
                                          </p:spTgt>
                                        </p:tgtEl>
                                        <p:attrNameLst>
                                          <p:attrName>style.visibility</p:attrName>
                                        </p:attrNameLst>
                                      </p:cBhvr>
                                      <p:to>
                                        <p:strVal val="visible"/>
                                      </p:to>
                                    </p:set>
                                    <p:animEffect transition="in" filter="diamond(in)">
                                      <p:cBhvr>
                                        <p:cTn id="13" dur="500"/>
                                        <p:tgtEl>
                                          <p:spTgt spid="139267">
                                            <p:txEl>
                                              <p:pRg st="2" end="2"/>
                                            </p:txEl>
                                          </p:spTgt>
                                        </p:tgtEl>
                                      </p:cBhvr>
                                    </p:animEffect>
                                  </p:childTnLst>
                                </p:cTn>
                              </p:par>
                            </p:childTnLst>
                          </p:cTn>
                        </p:par>
                      </p:childTnLst>
                    </p:cTn>
                  </p:par>
                  <p:par>
                    <p:cTn id="14" fill="hold" nodeType="clickPar">
                      <p:stCondLst>
                        <p:cond delay="indefinite"/>
                      </p:stCondLst>
                      <p:childTnLst>
                        <p:par>
                          <p:cTn id="15" fill="hold" nodeType="withGroup">
                            <p:stCondLst>
                              <p:cond delay="0"/>
                            </p:stCondLst>
                            <p:childTnLst>
                              <p:par>
                                <p:cTn id="16" presetID="8" presetClass="entr" presetSubtype="16" fill="hold" nodeType="clickEffect">
                                  <p:stCondLst>
                                    <p:cond delay="0"/>
                                  </p:stCondLst>
                                  <p:childTnLst>
                                    <p:set>
                                      <p:cBhvr>
                                        <p:cTn id="17" dur="1" fill="hold">
                                          <p:stCondLst>
                                            <p:cond delay="0"/>
                                          </p:stCondLst>
                                        </p:cTn>
                                        <p:tgtEl>
                                          <p:spTgt spid="139267">
                                            <p:txEl>
                                              <p:pRg st="3" end="3"/>
                                            </p:txEl>
                                          </p:spTgt>
                                        </p:tgtEl>
                                        <p:attrNameLst>
                                          <p:attrName>style.visibility</p:attrName>
                                        </p:attrNameLst>
                                      </p:cBhvr>
                                      <p:to>
                                        <p:strVal val="visible"/>
                                      </p:to>
                                    </p:set>
                                    <p:animEffect transition="in" filter="diamond(in)">
                                      <p:cBhvr>
                                        <p:cTn id="18" dur="500"/>
                                        <p:tgtEl>
                                          <p:spTgt spid="139267">
                                            <p:txEl>
                                              <p:pRg st="3" end="3"/>
                                            </p:txEl>
                                          </p:spTgt>
                                        </p:tgtEl>
                                      </p:cBhvr>
                                    </p:animEffect>
                                  </p:childTnLst>
                                </p:cTn>
                              </p:par>
                            </p:childTnLst>
                          </p:cTn>
                        </p:par>
                      </p:childTnLst>
                    </p:cTn>
                  </p:par>
                  <p:par>
                    <p:cTn id="19" fill="hold" nodeType="clickPar">
                      <p:stCondLst>
                        <p:cond delay="indefinite"/>
                      </p:stCondLst>
                      <p:childTnLst>
                        <p:par>
                          <p:cTn id="20" fill="hold" nodeType="withGroup">
                            <p:stCondLst>
                              <p:cond delay="0"/>
                            </p:stCondLst>
                            <p:childTnLst>
                              <p:par>
                                <p:cTn id="21" presetID="8" presetClass="entr" presetSubtype="16" fill="hold" nodeType="clickEffect">
                                  <p:stCondLst>
                                    <p:cond delay="0"/>
                                  </p:stCondLst>
                                  <p:childTnLst>
                                    <p:set>
                                      <p:cBhvr>
                                        <p:cTn id="22" dur="1" fill="hold">
                                          <p:stCondLst>
                                            <p:cond delay="0"/>
                                          </p:stCondLst>
                                        </p:cTn>
                                        <p:tgtEl>
                                          <p:spTgt spid="139267">
                                            <p:txEl>
                                              <p:pRg st="4" end="4"/>
                                            </p:txEl>
                                          </p:spTgt>
                                        </p:tgtEl>
                                        <p:attrNameLst>
                                          <p:attrName>style.visibility</p:attrName>
                                        </p:attrNameLst>
                                      </p:cBhvr>
                                      <p:to>
                                        <p:strVal val="visible"/>
                                      </p:to>
                                    </p:set>
                                    <p:animEffect transition="in" filter="diamond(in)">
                                      <p:cBhvr>
                                        <p:cTn id="23" dur="500"/>
                                        <p:tgtEl>
                                          <p:spTgt spid="139267">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562" name="Rectangle 2">
            <a:extLst>
              <a:ext uri="{FF2B5EF4-FFF2-40B4-BE49-F238E27FC236}">
                <a16:creationId xmlns:a16="http://schemas.microsoft.com/office/drawing/2014/main" id="{1C599E91-1B99-9A73-DC05-B9C61EA35E96}"/>
              </a:ext>
            </a:extLst>
          </p:cNvPr>
          <p:cNvSpPr>
            <a:spLocks noGrp="1" noChangeArrowheads="1"/>
          </p:cNvSpPr>
          <p:nvPr>
            <p:ph type="title"/>
          </p:nvPr>
        </p:nvSpPr>
        <p:spPr/>
        <p:txBody>
          <a:bodyPr/>
          <a:lstStyle/>
          <a:p>
            <a:pPr eaLnBrk="1" hangingPunct="1"/>
            <a:r>
              <a:rPr lang="en-US" altLang="en-US" dirty="0">
                <a:latin typeface="VNI-Souvir" pitchFamily="2" charset="0"/>
              </a:rPr>
              <a:t>3.Naêng </a:t>
            </a:r>
            <a:r>
              <a:rPr lang="en-US" altLang="en-US" dirty="0" err="1">
                <a:latin typeface="VNI-Souvir" pitchFamily="2" charset="0"/>
              </a:rPr>
              <a:t>suaát</a:t>
            </a:r>
            <a:r>
              <a:rPr lang="en-US" altLang="en-US" dirty="0">
                <a:latin typeface="VNI-Souvir" pitchFamily="2" charset="0"/>
              </a:rPr>
              <a:t> </a:t>
            </a:r>
            <a:r>
              <a:rPr lang="en-US" altLang="en-US" dirty="0" err="1">
                <a:latin typeface="VNI-Souvir" pitchFamily="2" charset="0"/>
              </a:rPr>
              <a:t>theo</a:t>
            </a:r>
            <a:r>
              <a:rPr lang="en-US" altLang="en-US" dirty="0">
                <a:latin typeface="VNI-Souvir" pitchFamily="2" charset="0"/>
              </a:rPr>
              <a:t> </a:t>
            </a:r>
            <a:r>
              <a:rPr lang="en-US" altLang="en-US" dirty="0" err="1">
                <a:latin typeface="VNI-Souvir" pitchFamily="2" charset="0"/>
              </a:rPr>
              <a:t>quy</a:t>
            </a:r>
            <a:r>
              <a:rPr lang="en-US" altLang="en-US" dirty="0">
                <a:latin typeface="VNI-Souvir" pitchFamily="2" charset="0"/>
              </a:rPr>
              <a:t> </a:t>
            </a:r>
            <a:r>
              <a:rPr lang="en-US" altLang="en-US" dirty="0" err="1">
                <a:latin typeface="VNI-Souvir" pitchFamily="2" charset="0"/>
              </a:rPr>
              <a:t>moâ</a:t>
            </a:r>
            <a:endParaRPr lang="en-US" altLang="en-US" dirty="0">
              <a:latin typeface="VNI-Souvir" pitchFamily="2" charset="0"/>
            </a:endParaRPr>
          </a:p>
        </p:txBody>
      </p:sp>
      <p:sp>
        <p:nvSpPr>
          <p:cNvPr id="140291" name="Rectangle 3">
            <a:extLst>
              <a:ext uri="{FF2B5EF4-FFF2-40B4-BE49-F238E27FC236}">
                <a16:creationId xmlns:a16="http://schemas.microsoft.com/office/drawing/2014/main" id="{D6C39F34-E9FA-1503-572A-8B89ABCBEB70}"/>
              </a:ext>
            </a:extLst>
          </p:cNvPr>
          <p:cNvSpPr>
            <a:spLocks noGrp="1" noChangeArrowheads="1"/>
          </p:cNvSpPr>
          <p:nvPr>
            <p:ph type="body" idx="1"/>
          </p:nvPr>
        </p:nvSpPr>
        <p:spPr/>
        <p:txBody>
          <a:bodyPr/>
          <a:lstStyle/>
          <a:p>
            <a:pPr eaLnBrk="1" hangingPunct="1"/>
            <a:r>
              <a:rPr lang="en-US" altLang="en-US" sz="3400" dirty="0" err="1">
                <a:latin typeface="VNI-Souvir" pitchFamily="2" charset="0"/>
              </a:rPr>
              <a:t>Haøm</a:t>
            </a:r>
            <a:r>
              <a:rPr lang="en-US" altLang="en-US" sz="3400" dirty="0">
                <a:latin typeface="VNI-Souvir" pitchFamily="2" charset="0"/>
              </a:rPr>
              <a:t> </a:t>
            </a:r>
            <a:r>
              <a:rPr lang="en-US" altLang="en-US" sz="3400" dirty="0" err="1">
                <a:latin typeface="VNI-Souvir" pitchFamily="2" charset="0"/>
              </a:rPr>
              <a:t>saûn</a:t>
            </a:r>
            <a:r>
              <a:rPr lang="en-US" altLang="en-US" sz="3400" dirty="0">
                <a:latin typeface="VNI-Souvir" pitchFamily="2" charset="0"/>
              </a:rPr>
              <a:t> </a:t>
            </a:r>
            <a:r>
              <a:rPr lang="en-US" altLang="en-US" sz="3400" dirty="0" err="1">
                <a:latin typeface="VNI-Souvir" pitchFamily="2" charset="0"/>
              </a:rPr>
              <a:t>xuaát</a:t>
            </a:r>
            <a:r>
              <a:rPr lang="en-US" altLang="en-US" sz="3400" dirty="0">
                <a:latin typeface="VNI-Souvir" pitchFamily="2" charset="0"/>
              </a:rPr>
              <a:t> ban </a:t>
            </a:r>
            <a:r>
              <a:rPr lang="en-US" altLang="en-US" sz="3400" dirty="0" err="1">
                <a:latin typeface="VNI-Souvir" pitchFamily="2" charset="0"/>
              </a:rPr>
              <a:t>ñaàu</a:t>
            </a:r>
            <a:r>
              <a:rPr lang="en-US" altLang="en-US" sz="3400" dirty="0">
                <a:latin typeface="VNI-Souvir" pitchFamily="2" charset="0"/>
              </a:rPr>
              <a:t>: </a:t>
            </a:r>
          </a:p>
          <a:p>
            <a:pPr eaLnBrk="1" hangingPunct="1"/>
            <a:r>
              <a:rPr lang="en-US" altLang="en-US" sz="3400" dirty="0">
                <a:latin typeface="VNI-Souvir" pitchFamily="2" charset="0"/>
              </a:rPr>
              <a:t>Q  =  f (  K , L ) </a:t>
            </a:r>
          </a:p>
          <a:p>
            <a:pPr algn="just" eaLnBrk="1" hangingPunct="1"/>
            <a:r>
              <a:rPr lang="en-US" altLang="en-US" sz="3400" dirty="0">
                <a:latin typeface="VNI-Souvir" pitchFamily="2" charset="0"/>
              </a:rPr>
              <a:t>Khi </a:t>
            </a:r>
            <a:r>
              <a:rPr lang="en-US" altLang="en-US" sz="3400" dirty="0" err="1">
                <a:latin typeface="VNI-Souvir" pitchFamily="2" charset="0"/>
              </a:rPr>
              <a:t>gia</a:t>
            </a:r>
            <a:r>
              <a:rPr lang="en-US" altLang="en-US" sz="3400" dirty="0">
                <a:latin typeface="VNI-Souvir" pitchFamily="2" charset="0"/>
              </a:rPr>
              <a:t> </a:t>
            </a:r>
            <a:r>
              <a:rPr lang="en-US" altLang="en-US" sz="3400" dirty="0" err="1">
                <a:latin typeface="VNI-Souvir" pitchFamily="2" charset="0"/>
              </a:rPr>
              <a:t>taêng</a:t>
            </a:r>
            <a:r>
              <a:rPr lang="en-US" altLang="en-US" sz="3400" dirty="0">
                <a:latin typeface="VNI-Souvir" pitchFamily="2" charset="0"/>
              </a:rPr>
              <a:t> </a:t>
            </a:r>
            <a:r>
              <a:rPr lang="en-US" altLang="en-US" sz="3400" dirty="0" err="1">
                <a:latin typeface="VNI-Souvir" pitchFamily="2" charset="0"/>
              </a:rPr>
              <a:t>caùc</a:t>
            </a:r>
            <a:r>
              <a:rPr lang="en-US" altLang="en-US" sz="3400" dirty="0">
                <a:latin typeface="VNI-Souvir" pitchFamily="2" charset="0"/>
              </a:rPr>
              <a:t> </a:t>
            </a:r>
            <a:r>
              <a:rPr lang="en-US" altLang="en-US" sz="3400" dirty="0" err="1">
                <a:latin typeface="VNI-Souvir" pitchFamily="2" charset="0"/>
              </a:rPr>
              <a:t>YTSX</a:t>
            </a:r>
            <a:r>
              <a:rPr lang="en-US" altLang="en-US" sz="3400" dirty="0">
                <a:latin typeface="VNI-Souvir" pitchFamily="2" charset="0"/>
              </a:rPr>
              <a:t> K </a:t>
            </a:r>
            <a:r>
              <a:rPr lang="en-US" altLang="en-US" sz="3400" dirty="0" err="1">
                <a:latin typeface="VNI-Souvir" pitchFamily="2" charset="0"/>
              </a:rPr>
              <a:t>vaø</a:t>
            </a:r>
            <a:r>
              <a:rPr lang="en-US" altLang="en-US" sz="3400" dirty="0">
                <a:latin typeface="VNI-Souvir" pitchFamily="2" charset="0"/>
              </a:rPr>
              <a:t> L </a:t>
            </a:r>
            <a:r>
              <a:rPr lang="en-US" altLang="en-US" sz="3400" dirty="0" err="1">
                <a:latin typeface="VNI-Souvir" pitchFamily="2" charset="0"/>
              </a:rPr>
              <a:t>theo</a:t>
            </a:r>
            <a:r>
              <a:rPr lang="en-US" altLang="en-US" sz="3400" dirty="0">
                <a:latin typeface="VNI-Souvir" pitchFamily="2" charset="0"/>
              </a:rPr>
              <a:t> </a:t>
            </a:r>
            <a:r>
              <a:rPr lang="en-US" altLang="en-US" sz="3400" dirty="0" err="1">
                <a:latin typeface="VNI-Souvir" pitchFamily="2" charset="0"/>
              </a:rPr>
              <a:t>cuøng</a:t>
            </a:r>
            <a:r>
              <a:rPr lang="en-US" altLang="en-US" sz="3400" dirty="0">
                <a:latin typeface="VNI-Souvir" pitchFamily="2" charset="0"/>
              </a:rPr>
              <a:t> 1 </a:t>
            </a:r>
            <a:r>
              <a:rPr lang="en-US" altLang="en-US" sz="3400" dirty="0" err="1">
                <a:latin typeface="VNI-Souvir" pitchFamily="2" charset="0"/>
              </a:rPr>
              <a:t>tyû</a:t>
            </a:r>
            <a:r>
              <a:rPr lang="en-US" altLang="en-US" sz="3400" dirty="0">
                <a:latin typeface="VNI-Souvir" pitchFamily="2" charset="0"/>
              </a:rPr>
              <a:t> </a:t>
            </a:r>
            <a:r>
              <a:rPr lang="en-US" altLang="en-US" sz="3400" dirty="0" err="1">
                <a:latin typeface="VNI-Souvir" pitchFamily="2" charset="0"/>
              </a:rPr>
              <a:t>leä</a:t>
            </a:r>
            <a:r>
              <a:rPr lang="en-US" altLang="en-US" sz="3400" dirty="0">
                <a:latin typeface="VNI-Souvir" pitchFamily="2" charset="0"/>
              </a:rPr>
              <a:t> </a:t>
            </a:r>
            <a:r>
              <a:rPr lang="en-US" altLang="en-US" sz="3400" dirty="0">
                <a:latin typeface="VNI-Souvir" pitchFamily="2" charset="0"/>
                <a:sym typeface="Symbol" panose="05050102010706020507" pitchFamily="18" charset="2"/>
              </a:rPr>
              <a:t></a:t>
            </a:r>
            <a:r>
              <a:rPr lang="en-US" altLang="en-US" sz="3400" dirty="0">
                <a:latin typeface="VNI-Souvir" pitchFamily="2" charset="0"/>
              </a:rPr>
              <a:t>, </a:t>
            </a:r>
            <a:r>
              <a:rPr lang="en-US" altLang="en-US" sz="3400" dirty="0" err="1">
                <a:latin typeface="VNI-Souvir" pitchFamily="2" charset="0"/>
              </a:rPr>
              <a:t>keát</a:t>
            </a:r>
            <a:r>
              <a:rPr lang="en-US" altLang="en-US" sz="3400" dirty="0">
                <a:latin typeface="VNI-Souvir" pitchFamily="2" charset="0"/>
              </a:rPr>
              <a:t> </a:t>
            </a:r>
            <a:r>
              <a:rPr lang="en-US" altLang="en-US" sz="3400" dirty="0" err="1">
                <a:latin typeface="VNI-Souvir" pitchFamily="2" charset="0"/>
              </a:rPr>
              <a:t>quaû</a:t>
            </a:r>
            <a:r>
              <a:rPr lang="en-US" altLang="en-US" sz="3400" dirty="0">
                <a:latin typeface="VNI-Souvir" pitchFamily="2" charset="0"/>
              </a:rPr>
              <a:t> Q </a:t>
            </a:r>
            <a:r>
              <a:rPr lang="en-US" altLang="en-US" sz="3400" dirty="0" err="1">
                <a:latin typeface="VNI-Souvir" pitchFamily="2" charset="0"/>
              </a:rPr>
              <a:t>seõ</a:t>
            </a:r>
            <a:r>
              <a:rPr lang="en-US" altLang="en-US" sz="3400" dirty="0">
                <a:latin typeface="VNI-Souvir" pitchFamily="2" charset="0"/>
              </a:rPr>
              <a:t> </a:t>
            </a:r>
            <a:r>
              <a:rPr lang="en-US" altLang="en-US" sz="3400" dirty="0" err="1">
                <a:latin typeface="VNI-Souvir" pitchFamily="2" charset="0"/>
              </a:rPr>
              <a:t>gia</a:t>
            </a:r>
            <a:r>
              <a:rPr lang="en-US" altLang="en-US" sz="3400" dirty="0">
                <a:latin typeface="VNI-Souvir" pitchFamily="2" charset="0"/>
              </a:rPr>
              <a:t> </a:t>
            </a:r>
            <a:r>
              <a:rPr lang="en-US" altLang="en-US" sz="3400" dirty="0" err="1">
                <a:latin typeface="VNI-Souvir" pitchFamily="2" charset="0"/>
              </a:rPr>
              <a:t>taêng</a:t>
            </a:r>
            <a:r>
              <a:rPr lang="en-US" altLang="en-US" sz="3400" dirty="0">
                <a:latin typeface="VNI-Souvir" pitchFamily="2" charset="0"/>
              </a:rPr>
              <a:t> </a:t>
            </a:r>
            <a:r>
              <a:rPr lang="en-US" altLang="en-US" sz="3400" dirty="0" err="1">
                <a:latin typeface="VNI-Souvir" pitchFamily="2" charset="0"/>
              </a:rPr>
              <a:t>vôùi</a:t>
            </a:r>
            <a:r>
              <a:rPr lang="en-US" altLang="en-US" sz="3400" dirty="0">
                <a:latin typeface="VNI-Souvir" pitchFamily="2" charset="0"/>
              </a:rPr>
              <a:t> </a:t>
            </a:r>
            <a:r>
              <a:rPr lang="en-US" altLang="en-US" sz="3400" dirty="0" err="1">
                <a:latin typeface="VNI-Souvir" pitchFamily="2" charset="0"/>
              </a:rPr>
              <a:t>tyû</a:t>
            </a:r>
            <a:r>
              <a:rPr lang="en-US" altLang="en-US" sz="3400" dirty="0">
                <a:latin typeface="VNI-Souvir" pitchFamily="2" charset="0"/>
              </a:rPr>
              <a:t> </a:t>
            </a:r>
            <a:r>
              <a:rPr lang="en-US" altLang="en-US" sz="3400" dirty="0" err="1">
                <a:latin typeface="VNI-Souvir" pitchFamily="2" charset="0"/>
              </a:rPr>
              <a:t>leä</a:t>
            </a:r>
            <a:r>
              <a:rPr lang="en-US" altLang="en-US" sz="3400" dirty="0">
                <a:latin typeface="VNI-Souvir" pitchFamily="2" charset="0"/>
              </a:rPr>
              <a:t> </a:t>
            </a:r>
            <a:r>
              <a:rPr lang="en-US" altLang="en-US" sz="3400" dirty="0">
                <a:latin typeface="VNI-Souvir" pitchFamily="2" charset="0"/>
                <a:sym typeface="Symbol" panose="05050102010706020507" pitchFamily="18" charset="2"/>
              </a:rPr>
              <a:t></a:t>
            </a:r>
            <a:r>
              <a:rPr lang="en-US" altLang="en-US" sz="3400" dirty="0">
                <a:latin typeface="VNI-Souvir" pitchFamily="2" charset="0"/>
              </a:rPr>
              <a:t>. </a:t>
            </a:r>
          </a:p>
          <a:p>
            <a:pPr eaLnBrk="1" hangingPunct="1"/>
            <a:r>
              <a:rPr lang="en-US" altLang="en-US" sz="3400" dirty="0">
                <a:latin typeface="VNI-Souvir" pitchFamily="2" charset="0"/>
                <a:sym typeface="Symbol" panose="05050102010706020507" pitchFamily="18" charset="2"/>
              </a:rPr>
              <a:t></a:t>
            </a:r>
            <a:r>
              <a:rPr lang="en-US" altLang="en-US" sz="3400" dirty="0">
                <a:latin typeface="VNI-Souvir" pitchFamily="2" charset="0"/>
              </a:rPr>
              <a:t>Q = f (</a:t>
            </a:r>
            <a:r>
              <a:rPr lang="en-US" altLang="en-US" sz="3400" dirty="0">
                <a:latin typeface="VNI-Souvir" pitchFamily="2" charset="0"/>
                <a:sym typeface="Symbol" panose="05050102010706020507" pitchFamily="18" charset="2"/>
              </a:rPr>
              <a:t></a:t>
            </a:r>
            <a:r>
              <a:rPr lang="en-US" altLang="en-US" sz="3400" dirty="0">
                <a:latin typeface="VNI-Souvir" pitchFamily="2" charset="0"/>
              </a:rPr>
              <a:t>K, </a:t>
            </a:r>
            <a:r>
              <a:rPr lang="en-US" altLang="en-US" sz="3400" dirty="0">
                <a:latin typeface="VNI-Souvir" pitchFamily="2" charset="0"/>
                <a:sym typeface="Symbol" panose="05050102010706020507" pitchFamily="18" charset="2"/>
              </a:rPr>
              <a:t></a:t>
            </a:r>
            <a:r>
              <a:rPr lang="en-US" altLang="en-US" sz="3400" dirty="0">
                <a:latin typeface="VNI-Souvir" pitchFamily="2" charset="0"/>
              </a:rPr>
              <a:t>L ) </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8" presetClass="entr" presetSubtype="16" fill="hold" nodeType="clickEffect">
                                  <p:stCondLst>
                                    <p:cond delay="0"/>
                                  </p:stCondLst>
                                  <p:childTnLst>
                                    <p:set>
                                      <p:cBhvr>
                                        <p:cTn id="6" dur="1" fill="hold">
                                          <p:stCondLst>
                                            <p:cond delay="0"/>
                                          </p:stCondLst>
                                        </p:cTn>
                                        <p:tgtEl>
                                          <p:spTgt spid="140291">
                                            <p:txEl>
                                              <p:pRg st="0" end="0"/>
                                            </p:txEl>
                                          </p:spTgt>
                                        </p:tgtEl>
                                        <p:attrNameLst>
                                          <p:attrName>style.visibility</p:attrName>
                                        </p:attrNameLst>
                                      </p:cBhvr>
                                      <p:to>
                                        <p:strVal val="visible"/>
                                      </p:to>
                                    </p:set>
                                    <p:animEffect transition="in" filter="diamond(in)">
                                      <p:cBhvr>
                                        <p:cTn id="7" dur="500"/>
                                        <p:tgtEl>
                                          <p:spTgt spid="140291">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 presetClass="entr" presetSubtype="4" fill="hold" nodeType="clickEffect">
                                  <p:stCondLst>
                                    <p:cond delay="0"/>
                                  </p:stCondLst>
                                  <p:childTnLst>
                                    <p:set>
                                      <p:cBhvr>
                                        <p:cTn id="11" dur="1" fill="hold">
                                          <p:stCondLst>
                                            <p:cond delay="0"/>
                                          </p:stCondLst>
                                        </p:cTn>
                                        <p:tgtEl>
                                          <p:spTgt spid="140291">
                                            <p:txEl>
                                              <p:pRg st="1" end="1"/>
                                            </p:txEl>
                                          </p:spTgt>
                                        </p:tgtEl>
                                        <p:attrNameLst>
                                          <p:attrName>style.visibility</p:attrName>
                                        </p:attrNameLst>
                                      </p:cBhvr>
                                      <p:to>
                                        <p:strVal val="visible"/>
                                      </p:to>
                                    </p:set>
                                    <p:anim calcmode="lin" valueType="num">
                                      <p:cBhvr additive="base">
                                        <p:cTn id="12" dur="500" fill="hold"/>
                                        <p:tgtEl>
                                          <p:spTgt spid="140291">
                                            <p:txEl>
                                              <p:pRg st="1" end="1"/>
                                            </p:txEl>
                                          </p:spTgt>
                                        </p:tgtEl>
                                        <p:attrNameLst>
                                          <p:attrName>ppt_x</p:attrName>
                                        </p:attrNameLst>
                                      </p:cBhvr>
                                      <p:tavLst>
                                        <p:tav tm="0">
                                          <p:val>
                                            <p:strVal val="#ppt_x"/>
                                          </p:val>
                                        </p:tav>
                                        <p:tav tm="100000">
                                          <p:val>
                                            <p:strVal val="#ppt_x"/>
                                          </p:val>
                                        </p:tav>
                                      </p:tavLst>
                                    </p:anim>
                                    <p:anim calcmode="lin" valueType="num">
                                      <p:cBhvr additive="base">
                                        <p:cTn id="13" dur="500" fill="hold"/>
                                        <p:tgtEl>
                                          <p:spTgt spid="140291">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4" fill="hold" nodeType="clickPar">
                      <p:stCondLst>
                        <p:cond delay="indefinite"/>
                      </p:stCondLst>
                      <p:childTnLst>
                        <p:par>
                          <p:cTn id="15" fill="hold" nodeType="withGroup">
                            <p:stCondLst>
                              <p:cond delay="0"/>
                            </p:stCondLst>
                            <p:childTnLst>
                              <p:par>
                                <p:cTn id="16" presetID="2" presetClass="entr" presetSubtype="4" fill="hold" nodeType="clickEffect">
                                  <p:stCondLst>
                                    <p:cond delay="0"/>
                                  </p:stCondLst>
                                  <p:childTnLst>
                                    <p:set>
                                      <p:cBhvr>
                                        <p:cTn id="17" dur="1" fill="hold">
                                          <p:stCondLst>
                                            <p:cond delay="0"/>
                                          </p:stCondLst>
                                        </p:cTn>
                                        <p:tgtEl>
                                          <p:spTgt spid="140291">
                                            <p:txEl>
                                              <p:pRg st="2" end="2"/>
                                            </p:txEl>
                                          </p:spTgt>
                                        </p:tgtEl>
                                        <p:attrNameLst>
                                          <p:attrName>style.visibility</p:attrName>
                                        </p:attrNameLst>
                                      </p:cBhvr>
                                      <p:to>
                                        <p:strVal val="visible"/>
                                      </p:to>
                                    </p:set>
                                    <p:anim calcmode="lin" valueType="num">
                                      <p:cBhvr additive="base">
                                        <p:cTn id="18" dur="500" fill="hold"/>
                                        <p:tgtEl>
                                          <p:spTgt spid="140291">
                                            <p:txEl>
                                              <p:pRg st="2" end="2"/>
                                            </p:txEl>
                                          </p:spTgt>
                                        </p:tgtEl>
                                        <p:attrNameLst>
                                          <p:attrName>ppt_x</p:attrName>
                                        </p:attrNameLst>
                                      </p:cBhvr>
                                      <p:tavLst>
                                        <p:tav tm="0">
                                          <p:val>
                                            <p:strVal val="#ppt_x"/>
                                          </p:val>
                                        </p:tav>
                                        <p:tav tm="100000">
                                          <p:val>
                                            <p:strVal val="#ppt_x"/>
                                          </p:val>
                                        </p:tav>
                                      </p:tavLst>
                                    </p:anim>
                                    <p:anim calcmode="lin" valueType="num">
                                      <p:cBhvr additive="base">
                                        <p:cTn id="19" dur="500" fill="hold"/>
                                        <p:tgtEl>
                                          <p:spTgt spid="140291">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20" fill="hold" nodeType="clickPar">
                      <p:stCondLst>
                        <p:cond delay="indefinite"/>
                      </p:stCondLst>
                      <p:childTnLst>
                        <p:par>
                          <p:cTn id="21" fill="hold" nodeType="withGroup">
                            <p:stCondLst>
                              <p:cond delay="0"/>
                            </p:stCondLst>
                            <p:childTnLst>
                              <p:par>
                                <p:cTn id="22" presetID="8" presetClass="entr" presetSubtype="16" fill="hold" nodeType="clickEffect">
                                  <p:stCondLst>
                                    <p:cond delay="0"/>
                                  </p:stCondLst>
                                  <p:childTnLst>
                                    <p:set>
                                      <p:cBhvr>
                                        <p:cTn id="23" dur="1" fill="hold">
                                          <p:stCondLst>
                                            <p:cond delay="0"/>
                                          </p:stCondLst>
                                        </p:cTn>
                                        <p:tgtEl>
                                          <p:spTgt spid="140291">
                                            <p:txEl>
                                              <p:pRg st="3" end="3"/>
                                            </p:txEl>
                                          </p:spTgt>
                                        </p:tgtEl>
                                        <p:attrNameLst>
                                          <p:attrName>style.visibility</p:attrName>
                                        </p:attrNameLst>
                                      </p:cBhvr>
                                      <p:to>
                                        <p:strVal val="visible"/>
                                      </p:to>
                                    </p:set>
                                    <p:animEffect transition="in" filter="diamond(in)">
                                      <p:cBhvr>
                                        <p:cTn id="24" dur="500"/>
                                        <p:tgtEl>
                                          <p:spTgt spid="140291">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586" name="Rectangle 2">
            <a:extLst>
              <a:ext uri="{FF2B5EF4-FFF2-40B4-BE49-F238E27FC236}">
                <a16:creationId xmlns:a16="http://schemas.microsoft.com/office/drawing/2014/main" id="{9270ED99-7FD6-DD50-A522-662730739F93}"/>
              </a:ext>
            </a:extLst>
          </p:cNvPr>
          <p:cNvSpPr>
            <a:spLocks noGrp="1" noChangeArrowheads="1"/>
          </p:cNvSpPr>
          <p:nvPr>
            <p:ph type="title"/>
          </p:nvPr>
        </p:nvSpPr>
        <p:spPr>
          <a:xfrm>
            <a:off x="838200" y="314325"/>
            <a:ext cx="10515600" cy="1325563"/>
          </a:xfrm>
        </p:spPr>
        <p:txBody>
          <a:bodyPr/>
          <a:lstStyle/>
          <a:p>
            <a:pPr eaLnBrk="1" hangingPunct="1"/>
            <a:r>
              <a:rPr lang="en-US" altLang="en-US" dirty="0">
                <a:latin typeface="VNI-Souvir" pitchFamily="2" charset="0"/>
              </a:rPr>
              <a:t>3.Naêng </a:t>
            </a:r>
            <a:r>
              <a:rPr lang="en-US" altLang="en-US" dirty="0" err="1">
                <a:latin typeface="VNI-Souvir" pitchFamily="2" charset="0"/>
              </a:rPr>
              <a:t>suaát</a:t>
            </a:r>
            <a:r>
              <a:rPr lang="en-US" altLang="en-US" dirty="0">
                <a:latin typeface="VNI-Souvir" pitchFamily="2" charset="0"/>
              </a:rPr>
              <a:t> </a:t>
            </a:r>
            <a:r>
              <a:rPr lang="en-US" altLang="en-US" dirty="0" err="1">
                <a:latin typeface="VNI-Souvir" pitchFamily="2" charset="0"/>
              </a:rPr>
              <a:t>theo</a:t>
            </a:r>
            <a:r>
              <a:rPr lang="en-US" altLang="en-US" dirty="0">
                <a:latin typeface="VNI-Souvir" pitchFamily="2" charset="0"/>
              </a:rPr>
              <a:t> </a:t>
            </a:r>
            <a:r>
              <a:rPr lang="en-US" altLang="en-US" dirty="0" err="1">
                <a:latin typeface="VNI-Souvir" pitchFamily="2" charset="0"/>
              </a:rPr>
              <a:t>quy</a:t>
            </a:r>
            <a:r>
              <a:rPr lang="en-US" altLang="en-US" dirty="0">
                <a:latin typeface="VNI-Souvir" pitchFamily="2" charset="0"/>
              </a:rPr>
              <a:t> </a:t>
            </a:r>
            <a:r>
              <a:rPr lang="en-US" altLang="en-US" dirty="0" err="1">
                <a:latin typeface="VNI-Souvir" pitchFamily="2" charset="0"/>
              </a:rPr>
              <a:t>moâ</a:t>
            </a:r>
            <a:endParaRPr lang="en-US" altLang="en-US" dirty="0">
              <a:latin typeface="VNI-Souvir" pitchFamily="2" charset="0"/>
            </a:endParaRPr>
          </a:p>
        </p:txBody>
      </p:sp>
      <p:sp>
        <p:nvSpPr>
          <p:cNvPr id="141315" name="Rectangle 3">
            <a:extLst>
              <a:ext uri="{FF2B5EF4-FFF2-40B4-BE49-F238E27FC236}">
                <a16:creationId xmlns:a16="http://schemas.microsoft.com/office/drawing/2014/main" id="{D25F35C2-622D-89E6-914D-567A89CB6526}"/>
              </a:ext>
            </a:extLst>
          </p:cNvPr>
          <p:cNvSpPr>
            <a:spLocks noGrp="1" noChangeArrowheads="1"/>
          </p:cNvSpPr>
          <p:nvPr>
            <p:ph type="body" idx="1"/>
          </p:nvPr>
        </p:nvSpPr>
        <p:spPr>
          <a:xfrm>
            <a:off x="1905000" y="1854200"/>
            <a:ext cx="8763000" cy="4114800"/>
          </a:xfrm>
        </p:spPr>
        <p:txBody>
          <a:bodyPr/>
          <a:lstStyle/>
          <a:p>
            <a:pPr eaLnBrk="1" hangingPunct="1"/>
            <a:r>
              <a:rPr lang="en-US" altLang="en-US" sz="3400" dirty="0">
                <a:latin typeface="VNI-Souvir" pitchFamily="2" charset="0"/>
              </a:rPr>
              <a:t>Ba </a:t>
            </a:r>
            <a:r>
              <a:rPr lang="en-US" altLang="en-US" sz="3400" dirty="0" err="1">
                <a:latin typeface="VNI-Souvir" pitchFamily="2" charset="0"/>
              </a:rPr>
              <a:t>tröôøng</a:t>
            </a:r>
            <a:r>
              <a:rPr lang="en-US" altLang="en-US" sz="3400" dirty="0">
                <a:latin typeface="VNI-Souvir" pitchFamily="2" charset="0"/>
              </a:rPr>
              <a:t> </a:t>
            </a:r>
            <a:r>
              <a:rPr lang="en-US" altLang="en-US" sz="3400" dirty="0" err="1">
                <a:latin typeface="VNI-Souvir" pitchFamily="2" charset="0"/>
              </a:rPr>
              <a:t>hôïp</a:t>
            </a:r>
            <a:r>
              <a:rPr lang="en-US" altLang="en-US" sz="3400" dirty="0">
                <a:latin typeface="VNI-Souvir" pitchFamily="2" charset="0"/>
              </a:rPr>
              <a:t> </a:t>
            </a:r>
            <a:r>
              <a:rPr lang="en-US" altLang="en-US" sz="3400" dirty="0" err="1">
                <a:latin typeface="VNI-Souvir" pitchFamily="2" charset="0"/>
              </a:rPr>
              <a:t>coù</a:t>
            </a:r>
            <a:r>
              <a:rPr lang="en-US" altLang="en-US" sz="3400" dirty="0">
                <a:latin typeface="VNI-Souvir" pitchFamily="2" charset="0"/>
              </a:rPr>
              <a:t> </a:t>
            </a:r>
            <a:r>
              <a:rPr lang="en-US" altLang="en-US" sz="3400" dirty="0" err="1">
                <a:latin typeface="VNI-Souvir" pitchFamily="2" charset="0"/>
              </a:rPr>
              <a:t>theå</a:t>
            </a:r>
            <a:r>
              <a:rPr lang="en-US" altLang="en-US" sz="3400" dirty="0">
                <a:latin typeface="VNI-Souvir" pitchFamily="2" charset="0"/>
              </a:rPr>
              <a:t> </a:t>
            </a:r>
            <a:r>
              <a:rPr lang="en-US" altLang="en-US" sz="3400" dirty="0" err="1">
                <a:latin typeface="VNI-Souvir" pitchFamily="2" charset="0"/>
              </a:rPr>
              <a:t>xaûy</a:t>
            </a:r>
            <a:r>
              <a:rPr lang="en-US" altLang="en-US" sz="3400" dirty="0">
                <a:latin typeface="VNI-Souvir" pitchFamily="2" charset="0"/>
              </a:rPr>
              <a:t> </a:t>
            </a:r>
            <a:r>
              <a:rPr lang="en-US" altLang="en-US" sz="3400" dirty="0" err="1">
                <a:latin typeface="VNI-Souvir" pitchFamily="2" charset="0"/>
              </a:rPr>
              <a:t>ra</a:t>
            </a:r>
            <a:r>
              <a:rPr lang="en-US" altLang="en-US" sz="3400" dirty="0">
                <a:latin typeface="VNI-Souvir" pitchFamily="2" charset="0"/>
              </a:rPr>
              <a:t>: </a:t>
            </a:r>
          </a:p>
          <a:p>
            <a:pPr eaLnBrk="1" hangingPunct="1"/>
            <a:r>
              <a:rPr lang="en-US" altLang="en-US" sz="3400" dirty="0">
                <a:latin typeface="VNI-Souvir" pitchFamily="2" charset="0"/>
                <a:sym typeface="Symbol" panose="05050102010706020507" pitchFamily="18" charset="2"/>
              </a:rPr>
              <a:t> </a:t>
            </a:r>
            <a:r>
              <a:rPr lang="en-US" altLang="en-US" sz="3400" dirty="0">
                <a:latin typeface="VNI-Souvir" pitchFamily="2" charset="0"/>
              </a:rPr>
              <a:t>&gt; </a:t>
            </a:r>
            <a:r>
              <a:rPr lang="en-US" altLang="en-US" sz="3400" dirty="0">
                <a:latin typeface="VNI-Souvir" pitchFamily="2" charset="0"/>
                <a:sym typeface="Symbol" panose="05050102010706020507" pitchFamily="18" charset="2"/>
              </a:rPr>
              <a:t></a:t>
            </a:r>
            <a:r>
              <a:rPr lang="en-US" altLang="en-US" sz="3400" dirty="0">
                <a:latin typeface="VNI-Souvir" pitchFamily="2" charset="0"/>
              </a:rPr>
              <a:t>: </a:t>
            </a:r>
            <a:r>
              <a:rPr lang="en-US" altLang="en-US" sz="3400" dirty="0" err="1">
                <a:latin typeface="VNI-Souvir" pitchFamily="2" charset="0"/>
              </a:rPr>
              <a:t>Naêng</a:t>
            </a:r>
            <a:r>
              <a:rPr lang="en-US" altLang="en-US" sz="3400" dirty="0">
                <a:latin typeface="VNI-Souvir" pitchFamily="2" charset="0"/>
              </a:rPr>
              <a:t> </a:t>
            </a:r>
            <a:r>
              <a:rPr lang="en-US" altLang="en-US" sz="3400" dirty="0" err="1">
                <a:latin typeface="VNI-Souvir" pitchFamily="2" charset="0"/>
              </a:rPr>
              <a:t>suaát</a:t>
            </a:r>
            <a:r>
              <a:rPr lang="en-US" altLang="en-US" sz="3400" dirty="0">
                <a:latin typeface="VNI-Souvir" pitchFamily="2" charset="0"/>
              </a:rPr>
              <a:t> </a:t>
            </a:r>
            <a:r>
              <a:rPr lang="en-US" altLang="en-US" sz="3400" dirty="0" err="1">
                <a:latin typeface="VNI-Souvir" pitchFamily="2" charset="0"/>
              </a:rPr>
              <a:t>taêng</a:t>
            </a:r>
            <a:r>
              <a:rPr lang="en-US" altLang="en-US" sz="3400" dirty="0">
                <a:latin typeface="VNI-Souvir" pitchFamily="2" charset="0"/>
              </a:rPr>
              <a:t> </a:t>
            </a:r>
            <a:r>
              <a:rPr lang="en-US" altLang="en-US" sz="3400" dirty="0" err="1">
                <a:latin typeface="VNI-Souvir" pitchFamily="2" charset="0"/>
              </a:rPr>
              <a:t>daàn</a:t>
            </a:r>
            <a:r>
              <a:rPr lang="en-US" altLang="en-US" sz="3400" dirty="0">
                <a:latin typeface="VNI-Souvir" pitchFamily="2" charset="0"/>
              </a:rPr>
              <a:t> </a:t>
            </a:r>
            <a:r>
              <a:rPr lang="en-US" altLang="en-US" sz="3400" dirty="0" err="1">
                <a:latin typeface="VNI-Souvir" pitchFamily="2" charset="0"/>
              </a:rPr>
              <a:t>theo</a:t>
            </a:r>
            <a:r>
              <a:rPr lang="en-US" altLang="en-US" sz="3400" dirty="0">
                <a:latin typeface="VNI-Souvir" pitchFamily="2" charset="0"/>
              </a:rPr>
              <a:t> </a:t>
            </a:r>
            <a:r>
              <a:rPr lang="en-US" altLang="en-US" sz="3400" dirty="0" err="1">
                <a:latin typeface="VNI-Souvir" pitchFamily="2" charset="0"/>
              </a:rPr>
              <a:t>quy</a:t>
            </a:r>
            <a:r>
              <a:rPr lang="en-US" altLang="en-US" sz="3400" dirty="0">
                <a:latin typeface="VNI-Souvir" pitchFamily="2" charset="0"/>
              </a:rPr>
              <a:t> </a:t>
            </a:r>
            <a:r>
              <a:rPr lang="en-US" altLang="en-US" sz="3400" dirty="0" err="1">
                <a:latin typeface="VNI-Souvir" pitchFamily="2" charset="0"/>
              </a:rPr>
              <a:t>moâ</a:t>
            </a:r>
            <a:r>
              <a:rPr lang="en-US" altLang="en-US" sz="3400" dirty="0">
                <a:latin typeface="VNI-Souvir" pitchFamily="2" charset="0"/>
              </a:rPr>
              <a:t>( </a:t>
            </a:r>
            <a:r>
              <a:rPr lang="en-US" altLang="en-US" sz="3400" dirty="0" err="1">
                <a:latin typeface="VNI-Souvir" pitchFamily="2" charset="0"/>
              </a:rPr>
              <a:t>CPSX</a:t>
            </a:r>
            <a:r>
              <a:rPr lang="en-US" altLang="en-US" sz="3400" dirty="0">
                <a:latin typeface="VNI-Souvir" pitchFamily="2" charset="0"/>
              </a:rPr>
              <a:t> </a:t>
            </a:r>
            <a:r>
              <a:rPr lang="en-US" altLang="en-US" sz="3400" dirty="0" err="1">
                <a:latin typeface="VNI-Souvir" pitchFamily="2" charset="0"/>
              </a:rPr>
              <a:t>giaûm</a:t>
            </a:r>
            <a:r>
              <a:rPr lang="en-US" altLang="en-US" sz="3400" dirty="0">
                <a:latin typeface="VNI-Souvir" pitchFamily="2" charset="0"/>
              </a:rPr>
              <a:t> </a:t>
            </a:r>
            <a:r>
              <a:rPr lang="en-US" altLang="en-US" sz="3400" dirty="0" err="1">
                <a:latin typeface="VNI-Souvir" pitchFamily="2" charset="0"/>
              </a:rPr>
              <a:t>daàn</a:t>
            </a:r>
            <a:r>
              <a:rPr lang="en-US" altLang="en-US" sz="3400" dirty="0">
                <a:latin typeface="VNI-Souvir" pitchFamily="2" charset="0"/>
              </a:rPr>
              <a:t> </a:t>
            </a:r>
            <a:r>
              <a:rPr lang="en-US" altLang="en-US" sz="3400" dirty="0" err="1">
                <a:latin typeface="VNI-Souvir" pitchFamily="2" charset="0"/>
              </a:rPr>
              <a:t>theo</a:t>
            </a:r>
            <a:r>
              <a:rPr lang="en-US" altLang="en-US" sz="3400" dirty="0">
                <a:latin typeface="VNI-Souvir" pitchFamily="2" charset="0"/>
              </a:rPr>
              <a:t> </a:t>
            </a:r>
            <a:r>
              <a:rPr lang="en-US" altLang="en-US" sz="3400" dirty="0" err="1">
                <a:latin typeface="VNI-Souvir" pitchFamily="2" charset="0"/>
              </a:rPr>
              <a:t>quy</a:t>
            </a:r>
            <a:r>
              <a:rPr lang="en-US" altLang="en-US" sz="3400" dirty="0">
                <a:latin typeface="VNI-Souvir" pitchFamily="2" charset="0"/>
              </a:rPr>
              <a:t> </a:t>
            </a:r>
            <a:r>
              <a:rPr lang="en-US" altLang="en-US" sz="3400" dirty="0" err="1">
                <a:latin typeface="VNI-Souvir" pitchFamily="2" charset="0"/>
              </a:rPr>
              <a:t>moâ</a:t>
            </a:r>
            <a:r>
              <a:rPr lang="en-US" altLang="en-US" sz="3400" dirty="0">
                <a:latin typeface="VNI-Souvir" pitchFamily="2" charset="0"/>
              </a:rPr>
              <a:t>)</a:t>
            </a:r>
          </a:p>
          <a:p>
            <a:pPr lvl="1" eaLnBrk="1" hangingPunct="1"/>
            <a:r>
              <a:rPr lang="en-US" altLang="en-US" sz="3000" dirty="0" err="1">
                <a:latin typeface="VNI-Souvir" pitchFamily="2" charset="0"/>
              </a:rPr>
              <a:t>Theå</a:t>
            </a:r>
            <a:r>
              <a:rPr lang="en-US" altLang="en-US" sz="3000" dirty="0">
                <a:latin typeface="VNI-Souvir" pitchFamily="2" charset="0"/>
              </a:rPr>
              <a:t> </a:t>
            </a:r>
            <a:r>
              <a:rPr lang="en-US" altLang="en-US" sz="3000" dirty="0" err="1">
                <a:latin typeface="VNI-Souvir" pitchFamily="2" charset="0"/>
              </a:rPr>
              <a:t>hieän</a:t>
            </a:r>
            <a:r>
              <a:rPr lang="en-US" altLang="en-US" sz="3000" dirty="0">
                <a:latin typeface="VNI-Souvir" pitchFamily="2" charset="0"/>
              </a:rPr>
              <a:t> </a:t>
            </a:r>
            <a:r>
              <a:rPr lang="en-US" altLang="en-US" sz="3000" dirty="0" err="1">
                <a:latin typeface="VNI-Souvir" pitchFamily="2" charset="0"/>
              </a:rPr>
              <a:t>tính</a:t>
            </a:r>
            <a:r>
              <a:rPr lang="en-US" altLang="en-US" sz="3000" dirty="0">
                <a:latin typeface="VNI-Souvir" pitchFamily="2" charset="0"/>
              </a:rPr>
              <a:t> </a:t>
            </a:r>
            <a:r>
              <a:rPr lang="en-US" altLang="en-US" sz="3000" dirty="0" err="1">
                <a:latin typeface="VNI-Souvir" pitchFamily="2" charset="0"/>
              </a:rPr>
              <a:t>kinh</a:t>
            </a:r>
            <a:r>
              <a:rPr lang="en-US" altLang="en-US" sz="3000" dirty="0">
                <a:latin typeface="VNI-Souvir" pitchFamily="2" charset="0"/>
              </a:rPr>
              <a:t> </a:t>
            </a:r>
            <a:r>
              <a:rPr lang="en-US" altLang="en-US" sz="3000" dirty="0" err="1">
                <a:latin typeface="VNI-Souvir" pitchFamily="2" charset="0"/>
              </a:rPr>
              <a:t>teá</a:t>
            </a:r>
            <a:r>
              <a:rPr lang="en-US" altLang="en-US" sz="3000" dirty="0">
                <a:latin typeface="VNI-Souvir" pitchFamily="2" charset="0"/>
              </a:rPr>
              <a:t> </a:t>
            </a:r>
            <a:r>
              <a:rPr lang="en-US" altLang="en-US" sz="3000" dirty="0" err="1">
                <a:latin typeface="VNI-Souvir" pitchFamily="2" charset="0"/>
              </a:rPr>
              <a:t>theo</a:t>
            </a:r>
            <a:r>
              <a:rPr lang="en-US" altLang="en-US" sz="3000" dirty="0">
                <a:latin typeface="VNI-Souvir" pitchFamily="2" charset="0"/>
              </a:rPr>
              <a:t> </a:t>
            </a:r>
            <a:r>
              <a:rPr lang="en-US" altLang="en-US" sz="3000" dirty="0" err="1">
                <a:latin typeface="VNI-Souvir" pitchFamily="2" charset="0"/>
              </a:rPr>
              <a:t>quy</a:t>
            </a:r>
            <a:r>
              <a:rPr lang="en-US" altLang="en-US" sz="3000" dirty="0">
                <a:latin typeface="VNI-Souvir" pitchFamily="2" charset="0"/>
              </a:rPr>
              <a:t> </a:t>
            </a:r>
            <a:r>
              <a:rPr lang="en-US" altLang="en-US" sz="3000" dirty="0" err="1">
                <a:latin typeface="VNI-Souvir" pitchFamily="2" charset="0"/>
              </a:rPr>
              <a:t>moâ</a:t>
            </a:r>
            <a:r>
              <a:rPr lang="en-US" altLang="en-US" sz="3000" dirty="0">
                <a:latin typeface="VNI-Souvir" pitchFamily="2" charset="0"/>
              </a:rPr>
              <a:t>. </a:t>
            </a:r>
          </a:p>
          <a:p>
            <a:pPr lvl="1" eaLnBrk="1" hangingPunct="1"/>
            <a:r>
              <a:rPr lang="en-US" altLang="en-US" sz="3000" dirty="0" err="1">
                <a:latin typeface="VNI-Souvir" pitchFamily="2" charset="0"/>
              </a:rPr>
              <a:t>Tyû</a:t>
            </a:r>
            <a:r>
              <a:rPr lang="en-US" altLang="en-US" sz="3000" dirty="0">
                <a:latin typeface="VNI-Souvir" pitchFamily="2" charset="0"/>
              </a:rPr>
              <a:t> </a:t>
            </a:r>
            <a:r>
              <a:rPr lang="en-US" altLang="en-US" sz="3000" dirty="0" err="1">
                <a:latin typeface="VNI-Souvir" pitchFamily="2" charset="0"/>
              </a:rPr>
              <a:t>leä</a:t>
            </a:r>
            <a:r>
              <a:rPr lang="en-US" altLang="en-US" sz="3000" dirty="0">
                <a:latin typeface="VNI-Souvir" pitchFamily="2" charset="0"/>
              </a:rPr>
              <a:t> </a:t>
            </a:r>
            <a:r>
              <a:rPr lang="en-US" altLang="en-US" sz="3000" dirty="0" err="1">
                <a:latin typeface="VNI-Souvir" pitchFamily="2" charset="0"/>
              </a:rPr>
              <a:t>taêng</a:t>
            </a:r>
            <a:r>
              <a:rPr lang="en-US" altLang="en-US" sz="3000" dirty="0">
                <a:latin typeface="VNI-Souvir" pitchFamily="2" charset="0"/>
              </a:rPr>
              <a:t> </a:t>
            </a:r>
            <a:r>
              <a:rPr lang="en-US" altLang="en-US" sz="3000" dirty="0" err="1">
                <a:latin typeface="VNI-Souvir" pitchFamily="2" charset="0"/>
              </a:rPr>
              <a:t>cuûa</a:t>
            </a:r>
            <a:r>
              <a:rPr lang="en-US" altLang="en-US" sz="3000" dirty="0">
                <a:latin typeface="VNI-Souvir" pitchFamily="2" charset="0"/>
              </a:rPr>
              <a:t> Q </a:t>
            </a:r>
            <a:r>
              <a:rPr lang="en-US" altLang="en-US" sz="3000" dirty="0" err="1">
                <a:latin typeface="VNI-Souvir" pitchFamily="2" charset="0"/>
              </a:rPr>
              <a:t>lôùn</a:t>
            </a:r>
            <a:r>
              <a:rPr lang="en-US" altLang="en-US" sz="3000" dirty="0">
                <a:latin typeface="VNI-Souvir" pitchFamily="2" charset="0"/>
              </a:rPr>
              <a:t> </a:t>
            </a:r>
            <a:r>
              <a:rPr lang="en-US" altLang="en-US" sz="3000" dirty="0" err="1">
                <a:latin typeface="VNI-Souvir" pitchFamily="2" charset="0"/>
              </a:rPr>
              <a:t>hôn</a:t>
            </a:r>
            <a:r>
              <a:rPr lang="en-US" altLang="en-US" sz="3000" dirty="0">
                <a:latin typeface="VNI-Souvir" pitchFamily="2" charset="0"/>
              </a:rPr>
              <a:t> </a:t>
            </a:r>
            <a:r>
              <a:rPr lang="en-US" altLang="en-US" sz="3000" dirty="0" err="1">
                <a:latin typeface="VNI-Souvir" pitchFamily="2" charset="0"/>
              </a:rPr>
              <a:t>tyû</a:t>
            </a:r>
            <a:r>
              <a:rPr lang="en-US" altLang="en-US" sz="3000" dirty="0">
                <a:latin typeface="VNI-Souvir" pitchFamily="2" charset="0"/>
              </a:rPr>
              <a:t> </a:t>
            </a:r>
            <a:r>
              <a:rPr lang="en-US" altLang="en-US" sz="3000" dirty="0" err="1">
                <a:latin typeface="VNI-Souvir" pitchFamily="2" charset="0"/>
              </a:rPr>
              <a:t>leä</a:t>
            </a:r>
            <a:r>
              <a:rPr lang="en-US" altLang="en-US" sz="3000" dirty="0">
                <a:latin typeface="VNI-Souvir" pitchFamily="2" charset="0"/>
              </a:rPr>
              <a:t> </a:t>
            </a:r>
            <a:r>
              <a:rPr lang="en-US" altLang="en-US" sz="3000" dirty="0" err="1">
                <a:latin typeface="VNI-Souvir" pitchFamily="2" charset="0"/>
              </a:rPr>
              <a:t>taêng</a:t>
            </a:r>
            <a:r>
              <a:rPr lang="en-US" altLang="en-US" sz="3000" dirty="0">
                <a:latin typeface="VNI-Souvir" pitchFamily="2" charset="0"/>
              </a:rPr>
              <a:t> </a:t>
            </a:r>
            <a:r>
              <a:rPr lang="en-US" altLang="en-US" sz="3000" dirty="0" err="1">
                <a:latin typeface="VNI-Souvir" pitchFamily="2" charset="0"/>
              </a:rPr>
              <a:t>caùc</a:t>
            </a:r>
            <a:r>
              <a:rPr lang="en-US" altLang="en-US" sz="3000" dirty="0">
                <a:latin typeface="VNI-Souvir" pitchFamily="2" charset="0"/>
              </a:rPr>
              <a:t> </a:t>
            </a:r>
            <a:r>
              <a:rPr lang="en-US" altLang="en-US" sz="3000" dirty="0" err="1">
                <a:latin typeface="VNI-Souvir" pitchFamily="2" charset="0"/>
              </a:rPr>
              <a:t>YTSX</a:t>
            </a:r>
            <a:r>
              <a:rPr lang="en-US" altLang="en-US" sz="3000" dirty="0">
                <a:latin typeface="VNI-Souvir" pitchFamily="2" charset="0"/>
              </a:rPr>
              <a:t> </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nodeType="clickEffect">
                                  <p:stCondLst>
                                    <p:cond delay="0"/>
                                  </p:stCondLst>
                                  <p:childTnLst>
                                    <p:set>
                                      <p:cBhvr>
                                        <p:cTn id="6" dur="1" fill="hold">
                                          <p:stCondLst>
                                            <p:cond delay="0"/>
                                          </p:stCondLst>
                                        </p:cTn>
                                        <p:tgtEl>
                                          <p:spTgt spid="141315">
                                            <p:txEl>
                                              <p:pRg st="1" end="1"/>
                                            </p:txEl>
                                          </p:spTgt>
                                        </p:tgtEl>
                                        <p:attrNameLst>
                                          <p:attrName>style.visibility</p:attrName>
                                        </p:attrNameLst>
                                      </p:cBhvr>
                                      <p:to>
                                        <p:strVal val="visible"/>
                                      </p:to>
                                    </p:set>
                                    <p:anim calcmode="lin" valueType="num">
                                      <p:cBhvr additive="base">
                                        <p:cTn id="7" dur="500" fill="hold"/>
                                        <p:tgtEl>
                                          <p:spTgt spid="141315">
                                            <p:txEl>
                                              <p:pRg st="1" end="1"/>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141315">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141315">
                                            <p:txEl>
                                              <p:pRg st="2" end="2"/>
                                            </p:txEl>
                                          </p:spTgt>
                                        </p:tgtEl>
                                        <p:attrNameLst>
                                          <p:attrName>style.visibility</p:attrName>
                                        </p:attrNameLst>
                                      </p:cBhvr>
                                      <p:to>
                                        <p:strVal val="visible"/>
                                      </p:to>
                                    </p:set>
                                    <p:anim calcmode="lin" valueType="num">
                                      <p:cBhvr additive="base">
                                        <p:cTn id="13" dur="500" fill="hold"/>
                                        <p:tgtEl>
                                          <p:spTgt spid="141315">
                                            <p:txEl>
                                              <p:pRg st="2" end="2"/>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141315">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8" presetClass="entr" presetSubtype="16" fill="hold" nodeType="clickEffect">
                                  <p:stCondLst>
                                    <p:cond delay="0"/>
                                  </p:stCondLst>
                                  <p:childTnLst>
                                    <p:set>
                                      <p:cBhvr>
                                        <p:cTn id="18" dur="1" fill="hold">
                                          <p:stCondLst>
                                            <p:cond delay="0"/>
                                          </p:stCondLst>
                                        </p:cTn>
                                        <p:tgtEl>
                                          <p:spTgt spid="141315">
                                            <p:txEl>
                                              <p:pRg st="3" end="3"/>
                                            </p:txEl>
                                          </p:spTgt>
                                        </p:tgtEl>
                                        <p:attrNameLst>
                                          <p:attrName>style.visibility</p:attrName>
                                        </p:attrNameLst>
                                      </p:cBhvr>
                                      <p:to>
                                        <p:strVal val="visible"/>
                                      </p:to>
                                    </p:set>
                                    <p:animEffect transition="in" filter="diamond(in)">
                                      <p:cBhvr>
                                        <p:cTn id="19" dur="500"/>
                                        <p:tgtEl>
                                          <p:spTgt spid="141315">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8610" name="Rectangle 2">
            <a:extLst>
              <a:ext uri="{FF2B5EF4-FFF2-40B4-BE49-F238E27FC236}">
                <a16:creationId xmlns:a16="http://schemas.microsoft.com/office/drawing/2014/main" id="{517951F6-E667-1772-F8B1-F5F0B31DC88E}"/>
              </a:ext>
            </a:extLst>
          </p:cNvPr>
          <p:cNvSpPr>
            <a:spLocks noGrp="1" noChangeArrowheads="1"/>
          </p:cNvSpPr>
          <p:nvPr>
            <p:ph type="title"/>
          </p:nvPr>
        </p:nvSpPr>
        <p:spPr/>
        <p:txBody>
          <a:bodyPr/>
          <a:lstStyle/>
          <a:p>
            <a:pPr eaLnBrk="1" hangingPunct="1"/>
            <a:r>
              <a:rPr lang="en-US" altLang="en-US">
                <a:latin typeface="VNI-Souvir" pitchFamily="2" charset="0"/>
              </a:rPr>
              <a:t>3.Naêng suaát theo quy moâ</a:t>
            </a:r>
          </a:p>
        </p:txBody>
      </p:sp>
      <p:sp>
        <p:nvSpPr>
          <p:cNvPr id="156675" name="Rectangle 3">
            <a:extLst>
              <a:ext uri="{FF2B5EF4-FFF2-40B4-BE49-F238E27FC236}">
                <a16:creationId xmlns:a16="http://schemas.microsoft.com/office/drawing/2014/main" id="{F94C8827-93DC-E0EE-F353-486F51A76D51}"/>
              </a:ext>
            </a:extLst>
          </p:cNvPr>
          <p:cNvSpPr>
            <a:spLocks noGrp="1" noChangeArrowheads="1"/>
          </p:cNvSpPr>
          <p:nvPr>
            <p:ph type="body" idx="1"/>
          </p:nvPr>
        </p:nvSpPr>
        <p:spPr>
          <a:xfrm>
            <a:off x="1828800" y="1752600"/>
            <a:ext cx="8839200" cy="4267200"/>
          </a:xfrm>
        </p:spPr>
        <p:txBody>
          <a:bodyPr/>
          <a:lstStyle/>
          <a:p>
            <a:pPr eaLnBrk="1" hangingPunct="1"/>
            <a:r>
              <a:rPr lang="en-US" altLang="en-US" sz="3400">
                <a:latin typeface="VNI-Souvir" pitchFamily="2" charset="0"/>
                <a:sym typeface="Symbol" panose="05050102010706020507" pitchFamily="18" charset="2"/>
              </a:rPr>
              <a:t> </a:t>
            </a:r>
            <a:r>
              <a:rPr lang="en-US" altLang="en-US" sz="3400">
                <a:latin typeface="VNI-Souvir" pitchFamily="2" charset="0"/>
              </a:rPr>
              <a:t>&lt; </a:t>
            </a:r>
            <a:r>
              <a:rPr lang="en-US" altLang="en-US" sz="3400">
                <a:latin typeface="VNI-Souvir" pitchFamily="2" charset="0"/>
                <a:sym typeface="Symbol" panose="05050102010706020507" pitchFamily="18" charset="2"/>
              </a:rPr>
              <a:t></a:t>
            </a:r>
            <a:r>
              <a:rPr lang="en-US" altLang="en-US" sz="3400">
                <a:latin typeface="VNI-Souvir" pitchFamily="2" charset="0"/>
              </a:rPr>
              <a:t>: Naêng suaát giaûm daàn theo quy moâ (CPSX taêng daàn theo quy moâ)</a:t>
            </a:r>
          </a:p>
          <a:p>
            <a:pPr lvl="1" eaLnBrk="1" hangingPunct="1"/>
            <a:r>
              <a:rPr lang="en-US" altLang="en-US">
                <a:latin typeface="VNI-Souvir" pitchFamily="2" charset="0"/>
              </a:rPr>
              <a:t>T</a:t>
            </a:r>
            <a:r>
              <a:rPr lang="en-US" altLang="en-US" sz="3000">
                <a:latin typeface="VNI-Souvir" pitchFamily="2" charset="0"/>
              </a:rPr>
              <a:t>heå hieän tính phi kinh teá theo quy moâ</a:t>
            </a:r>
          </a:p>
          <a:p>
            <a:pPr lvl="1" algn="just" eaLnBrk="1" hangingPunct="1"/>
            <a:r>
              <a:rPr lang="en-US" altLang="en-US" sz="3400">
                <a:latin typeface="VNI-Souvir" pitchFamily="2" charset="0"/>
              </a:rPr>
              <a:t>Nghóa laø caøng môû roäng quy moâ SX caøng keùm hieäu quaû</a:t>
            </a:r>
          </a:p>
          <a:p>
            <a:pPr lvl="1" eaLnBrk="1" hangingPunct="1"/>
            <a:r>
              <a:rPr lang="en-US" altLang="en-US" sz="3000">
                <a:latin typeface="VNI-Souvir" pitchFamily="2" charset="0"/>
              </a:rPr>
              <a:t>Tyû leä taêng cuûa Q nhoû hôn tyû leä taêng caùc YTSX</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8" presetClass="entr" presetSubtype="16" fill="hold" nodeType="clickEffect">
                                  <p:stCondLst>
                                    <p:cond delay="0"/>
                                  </p:stCondLst>
                                  <p:childTnLst>
                                    <p:set>
                                      <p:cBhvr>
                                        <p:cTn id="6" dur="1" fill="hold">
                                          <p:stCondLst>
                                            <p:cond delay="0"/>
                                          </p:stCondLst>
                                        </p:cTn>
                                        <p:tgtEl>
                                          <p:spTgt spid="156675">
                                            <p:txEl>
                                              <p:pRg st="0" end="0"/>
                                            </p:txEl>
                                          </p:spTgt>
                                        </p:tgtEl>
                                        <p:attrNameLst>
                                          <p:attrName>style.visibility</p:attrName>
                                        </p:attrNameLst>
                                      </p:cBhvr>
                                      <p:to>
                                        <p:strVal val="visible"/>
                                      </p:to>
                                    </p:set>
                                    <p:animEffect transition="in" filter="diamond(in)">
                                      <p:cBhvr>
                                        <p:cTn id="7" dur="500"/>
                                        <p:tgtEl>
                                          <p:spTgt spid="156675">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8" presetClass="entr" presetSubtype="16" fill="hold" nodeType="clickEffect">
                                  <p:stCondLst>
                                    <p:cond delay="0"/>
                                  </p:stCondLst>
                                  <p:childTnLst>
                                    <p:set>
                                      <p:cBhvr>
                                        <p:cTn id="11" dur="1" fill="hold">
                                          <p:stCondLst>
                                            <p:cond delay="0"/>
                                          </p:stCondLst>
                                        </p:cTn>
                                        <p:tgtEl>
                                          <p:spTgt spid="156675">
                                            <p:txEl>
                                              <p:pRg st="1" end="1"/>
                                            </p:txEl>
                                          </p:spTgt>
                                        </p:tgtEl>
                                        <p:attrNameLst>
                                          <p:attrName>style.visibility</p:attrName>
                                        </p:attrNameLst>
                                      </p:cBhvr>
                                      <p:to>
                                        <p:strVal val="visible"/>
                                      </p:to>
                                    </p:set>
                                    <p:animEffect transition="in" filter="diamond(in)">
                                      <p:cBhvr>
                                        <p:cTn id="12" dur="500"/>
                                        <p:tgtEl>
                                          <p:spTgt spid="156675">
                                            <p:txEl>
                                              <p:pRg st="1" end="1"/>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2" presetClass="entr" presetSubtype="4" fill="hold" nodeType="clickEffect">
                                  <p:stCondLst>
                                    <p:cond delay="0"/>
                                  </p:stCondLst>
                                  <p:childTnLst>
                                    <p:set>
                                      <p:cBhvr>
                                        <p:cTn id="16" dur="1" fill="hold">
                                          <p:stCondLst>
                                            <p:cond delay="0"/>
                                          </p:stCondLst>
                                        </p:cTn>
                                        <p:tgtEl>
                                          <p:spTgt spid="156675">
                                            <p:txEl>
                                              <p:pRg st="2" end="2"/>
                                            </p:txEl>
                                          </p:spTgt>
                                        </p:tgtEl>
                                        <p:attrNameLst>
                                          <p:attrName>style.visibility</p:attrName>
                                        </p:attrNameLst>
                                      </p:cBhvr>
                                      <p:to>
                                        <p:strVal val="visible"/>
                                      </p:to>
                                    </p:set>
                                    <p:anim calcmode="lin" valueType="num">
                                      <p:cBhvr additive="base">
                                        <p:cTn id="17" dur="500" fill="hold"/>
                                        <p:tgtEl>
                                          <p:spTgt spid="156675">
                                            <p:txEl>
                                              <p:pRg st="2" end="2"/>
                                            </p:txEl>
                                          </p:spTgt>
                                        </p:tgtEl>
                                        <p:attrNameLst>
                                          <p:attrName>ppt_x</p:attrName>
                                        </p:attrNameLst>
                                      </p:cBhvr>
                                      <p:tavLst>
                                        <p:tav tm="0">
                                          <p:val>
                                            <p:strVal val="#ppt_x"/>
                                          </p:val>
                                        </p:tav>
                                        <p:tav tm="100000">
                                          <p:val>
                                            <p:strVal val="#ppt_x"/>
                                          </p:val>
                                        </p:tav>
                                      </p:tavLst>
                                    </p:anim>
                                    <p:anim calcmode="lin" valueType="num">
                                      <p:cBhvr additive="base">
                                        <p:cTn id="18" dur="500" fill="hold"/>
                                        <p:tgtEl>
                                          <p:spTgt spid="156675">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8" presetClass="entr" presetSubtype="16" fill="hold" nodeType="clickEffect">
                                  <p:stCondLst>
                                    <p:cond delay="0"/>
                                  </p:stCondLst>
                                  <p:childTnLst>
                                    <p:set>
                                      <p:cBhvr>
                                        <p:cTn id="22" dur="1" fill="hold">
                                          <p:stCondLst>
                                            <p:cond delay="0"/>
                                          </p:stCondLst>
                                        </p:cTn>
                                        <p:tgtEl>
                                          <p:spTgt spid="156675">
                                            <p:txEl>
                                              <p:pRg st="3" end="3"/>
                                            </p:txEl>
                                          </p:spTgt>
                                        </p:tgtEl>
                                        <p:attrNameLst>
                                          <p:attrName>style.visibility</p:attrName>
                                        </p:attrNameLst>
                                      </p:cBhvr>
                                      <p:to>
                                        <p:strVal val="visible"/>
                                      </p:to>
                                    </p:set>
                                    <p:animEffect transition="in" filter="diamond(in)">
                                      <p:cBhvr>
                                        <p:cTn id="23" dur="500"/>
                                        <p:tgtEl>
                                          <p:spTgt spid="156675">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9634" name="Rectangle 2">
            <a:extLst>
              <a:ext uri="{FF2B5EF4-FFF2-40B4-BE49-F238E27FC236}">
                <a16:creationId xmlns:a16="http://schemas.microsoft.com/office/drawing/2014/main" id="{C628F2F5-E93E-17BE-AFB4-962AD2079A8C}"/>
              </a:ext>
            </a:extLst>
          </p:cNvPr>
          <p:cNvSpPr>
            <a:spLocks noGrp="1" noChangeArrowheads="1"/>
          </p:cNvSpPr>
          <p:nvPr>
            <p:ph type="title"/>
          </p:nvPr>
        </p:nvSpPr>
        <p:spPr/>
        <p:txBody>
          <a:bodyPr/>
          <a:lstStyle/>
          <a:p>
            <a:pPr eaLnBrk="1" hangingPunct="1"/>
            <a:r>
              <a:rPr lang="en-US" altLang="en-US">
                <a:latin typeface="VNI-Souvir" pitchFamily="2" charset="0"/>
              </a:rPr>
              <a:t>3.Naêng suaát theo quy moâ</a:t>
            </a:r>
          </a:p>
        </p:txBody>
      </p:sp>
      <p:sp>
        <p:nvSpPr>
          <p:cNvPr id="142339" name="Rectangle 3">
            <a:extLst>
              <a:ext uri="{FF2B5EF4-FFF2-40B4-BE49-F238E27FC236}">
                <a16:creationId xmlns:a16="http://schemas.microsoft.com/office/drawing/2014/main" id="{5BCE0590-29BE-23E5-6A8A-A9794EACA472}"/>
              </a:ext>
            </a:extLst>
          </p:cNvPr>
          <p:cNvSpPr>
            <a:spLocks noGrp="1" noChangeArrowheads="1"/>
          </p:cNvSpPr>
          <p:nvPr>
            <p:ph type="body" idx="1"/>
          </p:nvPr>
        </p:nvSpPr>
        <p:spPr>
          <a:xfrm>
            <a:off x="1524000" y="1752600"/>
            <a:ext cx="8915400" cy="4267200"/>
          </a:xfrm>
        </p:spPr>
        <p:txBody>
          <a:bodyPr/>
          <a:lstStyle/>
          <a:p>
            <a:pPr eaLnBrk="1" hangingPunct="1"/>
            <a:r>
              <a:rPr lang="en-US" altLang="en-US" sz="3400">
                <a:latin typeface="VNI-Souvir" pitchFamily="2" charset="0"/>
                <a:sym typeface="Symbol" panose="05050102010706020507" pitchFamily="18" charset="2"/>
              </a:rPr>
              <a:t> </a:t>
            </a:r>
            <a:r>
              <a:rPr lang="en-US" altLang="en-US" sz="3400">
                <a:latin typeface="VNI-Souvir" pitchFamily="2" charset="0"/>
              </a:rPr>
              <a:t>=</a:t>
            </a:r>
            <a:r>
              <a:rPr lang="en-US" altLang="en-US" sz="3400">
                <a:latin typeface="VNI-Souvir" pitchFamily="2" charset="0"/>
                <a:sym typeface="Symbol" panose="05050102010706020507" pitchFamily="18" charset="2"/>
              </a:rPr>
              <a:t></a:t>
            </a:r>
            <a:r>
              <a:rPr lang="en-US" altLang="en-US" sz="3400">
                <a:latin typeface="VNI-Souvir" pitchFamily="2" charset="0"/>
              </a:rPr>
              <a:t>: Naêng suaát khoâng ñoåi theo quy moâ( CPSX khoâng ñoåi theo quy moâ) </a:t>
            </a:r>
          </a:p>
          <a:p>
            <a:pPr lvl="1" eaLnBrk="1" hangingPunct="1"/>
            <a:r>
              <a:rPr lang="en-US" altLang="en-US" sz="3000">
                <a:latin typeface="VNI-Souvir" pitchFamily="2" charset="0"/>
              </a:rPr>
              <a:t>Tyûû leä taêng cuûa Q baèng vôùi tyû leä taêng caùc YTSX</a:t>
            </a:r>
          </a:p>
          <a:p>
            <a:pPr eaLnBrk="1" hangingPunct="1"/>
            <a:endParaRPr lang="en-US" altLang="en-US">
              <a:latin typeface="VNI-Souvir" pitchFamily="2"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8" presetClass="entr" presetSubtype="16" fill="hold" nodeType="clickEffect">
                                  <p:stCondLst>
                                    <p:cond delay="0"/>
                                  </p:stCondLst>
                                  <p:childTnLst>
                                    <p:set>
                                      <p:cBhvr>
                                        <p:cTn id="6" dur="1" fill="hold">
                                          <p:stCondLst>
                                            <p:cond delay="0"/>
                                          </p:stCondLst>
                                        </p:cTn>
                                        <p:tgtEl>
                                          <p:spTgt spid="142339">
                                            <p:txEl>
                                              <p:pRg st="0" end="0"/>
                                            </p:txEl>
                                          </p:spTgt>
                                        </p:tgtEl>
                                        <p:attrNameLst>
                                          <p:attrName>style.visibility</p:attrName>
                                        </p:attrNameLst>
                                      </p:cBhvr>
                                      <p:to>
                                        <p:strVal val="visible"/>
                                      </p:to>
                                    </p:set>
                                    <p:animEffect transition="in" filter="diamond(in)">
                                      <p:cBhvr>
                                        <p:cTn id="7" dur="500"/>
                                        <p:tgtEl>
                                          <p:spTgt spid="142339">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 presetClass="entr" presetSubtype="4" fill="hold" nodeType="clickEffect">
                                  <p:stCondLst>
                                    <p:cond delay="0"/>
                                  </p:stCondLst>
                                  <p:childTnLst>
                                    <p:set>
                                      <p:cBhvr>
                                        <p:cTn id="11" dur="1" fill="hold">
                                          <p:stCondLst>
                                            <p:cond delay="0"/>
                                          </p:stCondLst>
                                        </p:cTn>
                                        <p:tgtEl>
                                          <p:spTgt spid="142339">
                                            <p:txEl>
                                              <p:pRg st="1" end="1"/>
                                            </p:txEl>
                                          </p:spTgt>
                                        </p:tgtEl>
                                        <p:attrNameLst>
                                          <p:attrName>style.visibility</p:attrName>
                                        </p:attrNameLst>
                                      </p:cBhvr>
                                      <p:to>
                                        <p:strVal val="visible"/>
                                      </p:to>
                                    </p:set>
                                    <p:anim calcmode="lin" valueType="num">
                                      <p:cBhvr additive="base">
                                        <p:cTn id="12" dur="500" fill="hold"/>
                                        <p:tgtEl>
                                          <p:spTgt spid="142339">
                                            <p:txEl>
                                              <p:pRg st="1" end="1"/>
                                            </p:txEl>
                                          </p:spTgt>
                                        </p:tgtEl>
                                        <p:attrNameLst>
                                          <p:attrName>ppt_x</p:attrName>
                                        </p:attrNameLst>
                                      </p:cBhvr>
                                      <p:tavLst>
                                        <p:tav tm="0">
                                          <p:val>
                                            <p:strVal val="#ppt_x"/>
                                          </p:val>
                                        </p:tav>
                                        <p:tav tm="100000">
                                          <p:val>
                                            <p:strVal val="#ppt_x"/>
                                          </p:val>
                                        </p:tav>
                                      </p:tavLst>
                                    </p:anim>
                                    <p:anim calcmode="lin" valueType="num">
                                      <p:cBhvr additive="base">
                                        <p:cTn id="13" dur="500" fill="hold"/>
                                        <p:tgtEl>
                                          <p:spTgt spid="142339">
                                            <p:txEl>
                                              <p:pRg st="1" end="1"/>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52232" name="Rectangle 52231">
            <a:extLst>
              <a:ext uri="{FF2B5EF4-FFF2-40B4-BE49-F238E27FC236}">
                <a16:creationId xmlns:a16="http://schemas.microsoft.com/office/drawing/2014/main" id="{907EF6B7-1338-4443-8C46-6A318D952DF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48" y="0"/>
            <a:ext cx="12188952"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234" name="Freeform: Shape 52233">
            <a:extLst>
              <a:ext uri="{FF2B5EF4-FFF2-40B4-BE49-F238E27FC236}">
                <a16:creationId xmlns:a16="http://schemas.microsoft.com/office/drawing/2014/main" id="{DAAE4CDD-124C-4DCF-9584-B6033B545DD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 y="0"/>
            <a:ext cx="4167271" cy="6858000"/>
          </a:xfrm>
          <a:custGeom>
            <a:avLst/>
            <a:gdLst>
              <a:gd name="connsiteX0" fmla="*/ 0 w 4167271"/>
              <a:gd name="connsiteY0" fmla="*/ 0 h 6858000"/>
              <a:gd name="connsiteX1" fmla="*/ 2259550 w 4167271"/>
              <a:gd name="connsiteY1" fmla="*/ 0 h 6858000"/>
              <a:gd name="connsiteX2" fmla="*/ 2387803 w 4167271"/>
              <a:gd name="connsiteY2" fmla="*/ 82222 h 6858000"/>
              <a:gd name="connsiteX3" fmla="*/ 4167271 w 4167271"/>
              <a:gd name="connsiteY3" fmla="*/ 3429000 h 6858000"/>
              <a:gd name="connsiteX4" fmla="*/ 2387803 w 4167271"/>
              <a:gd name="connsiteY4" fmla="*/ 6775779 h 6858000"/>
              <a:gd name="connsiteX5" fmla="*/ 2259550 w 4167271"/>
              <a:gd name="connsiteY5" fmla="*/ 6858000 h 6858000"/>
              <a:gd name="connsiteX6" fmla="*/ 0 w 4167271"/>
              <a:gd name="connsiteY6"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67271" h="6858000">
                <a:moveTo>
                  <a:pt x="0" y="0"/>
                </a:moveTo>
                <a:lnTo>
                  <a:pt x="2259550" y="0"/>
                </a:lnTo>
                <a:lnTo>
                  <a:pt x="2387803" y="82222"/>
                </a:lnTo>
                <a:cubicBezTo>
                  <a:pt x="3461407" y="807534"/>
                  <a:pt x="4167271" y="2035835"/>
                  <a:pt x="4167271" y="3429000"/>
                </a:cubicBezTo>
                <a:cubicBezTo>
                  <a:pt x="4167271" y="4822165"/>
                  <a:pt x="3461407" y="6050467"/>
                  <a:pt x="2387803" y="6775779"/>
                </a:cubicBezTo>
                <a:lnTo>
                  <a:pt x="2259550" y="6858000"/>
                </a:lnTo>
                <a:lnTo>
                  <a:pt x="0" y="6858000"/>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46" name="Rectangle 2">
            <a:extLst>
              <a:ext uri="{FF2B5EF4-FFF2-40B4-BE49-F238E27FC236}">
                <a16:creationId xmlns:a16="http://schemas.microsoft.com/office/drawing/2014/main" id="{BA4219CA-5341-A955-33E6-9565A7DD336E}"/>
              </a:ext>
            </a:extLst>
          </p:cNvPr>
          <p:cNvSpPr>
            <a:spLocks noGrp="1" noChangeArrowheads="1"/>
          </p:cNvSpPr>
          <p:nvPr>
            <p:ph type="title"/>
          </p:nvPr>
        </p:nvSpPr>
        <p:spPr>
          <a:xfrm>
            <a:off x="364902" y="1198418"/>
            <a:ext cx="3437467" cy="4461163"/>
          </a:xfrm>
        </p:spPr>
        <p:txBody>
          <a:bodyPr>
            <a:normAutofit/>
          </a:bodyPr>
          <a:lstStyle/>
          <a:p>
            <a:pPr eaLnBrk="1" hangingPunct="1"/>
            <a:r>
              <a:rPr lang="en-US" altLang="en-US" b="1" dirty="0">
                <a:solidFill>
                  <a:srgbClr val="FFFFFF"/>
                </a:solidFill>
                <a:latin typeface="VNI-Souvir" pitchFamily="2" charset="0"/>
              </a:rPr>
              <a:t>1. </a:t>
            </a:r>
            <a:r>
              <a:rPr lang="en-US" altLang="en-US" b="1" dirty="0" err="1">
                <a:solidFill>
                  <a:srgbClr val="FFFFFF"/>
                </a:solidFill>
                <a:latin typeface="VNI-Souvir" pitchFamily="2" charset="0"/>
              </a:rPr>
              <a:t>HAØM</a:t>
            </a:r>
            <a:r>
              <a:rPr lang="en-US" altLang="en-US" b="1" dirty="0">
                <a:solidFill>
                  <a:srgbClr val="FFFFFF"/>
                </a:solidFill>
                <a:latin typeface="VNI-Souvir" pitchFamily="2" charset="0"/>
              </a:rPr>
              <a:t> </a:t>
            </a:r>
            <a:r>
              <a:rPr lang="en-US" altLang="en-US" b="1" dirty="0" err="1">
                <a:solidFill>
                  <a:srgbClr val="FFFFFF"/>
                </a:solidFill>
                <a:latin typeface="VNI-Souvir" pitchFamily="2" charset="0"/>
              </a:rPr>
              <a:t>SAÛN</a:t>
            </a:r>
            <a:r>
              <a:rPr lang="en-US" altLang="en-US" b="1" dirty="0">
                <a:solidFill>
                  <a:srgbClr val="FFFFFF"/>
                </a:solidFill>
                <a:latin typeface="VNI-Souvir" pitchFamily="2" charset="0"/>
              </a:rPr>
              <a:t> </a:t>
            </a:r>
            <a:r>
              <a:rPr lang="en-US" altLang="en-US" b="1" dirty="0" err="1">
                <a:solidFill>
                  <a:srgbClr val="FFFFFF"/>
                </a:solidFill>
                <a:latin typeface="VNI-Souvir" pitchFamily="2" charset="0"/>
              </a:rPr>
              <a:t>XUAÁT</a:t>
            </a:r>
            <a:br>
              <a:rPr lang="en-US" altLang="en-US" dirty="0">
                <a:solidFill>
                  <a:srgbClr val="FFFFFF"/>
                </a:solidFill>
                <a:latin typeface="VNI-Souvir" pitchFamily="2" charset="0"/>
              </a:rPr>
            </a:br>
            <a:endParaRPr lang="en-US" altLang="en-US" dirty="0">
              <a:solidFill>
                <a:srgbClr val="FFFFFF"/>
              </a:solidFill>
              <a:latin typeface="VNI-Souvir" pitchFamily="2" charset="0"/>
            </a:endParaRPr>
          </a:p>
        </p:txBody>
      </p:sp>
      <p:sp>
        <p:nvSpPr>
          <p:cNvPr id="52236" name="Arc 52235">
            <a:extLst>
              <a:ext uri="{FF2B5EF4-FFF2-40B4-BE49-F238E27FC236}">
                <a16:creationId xmlns:a16="http://schemas.microsoft.com/office/drawing/2014/main" id="{081E4A58-353D-44AE-B2FC-2A74E2E400F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V="1">
            <a:off x="7550402" y="2455479"/>
            <a:ext cx="4083433" cy="4083433"/>
          </a:xfrm>
          <a:prstGeom prst="arc">
            <a:avLst/>
          </a:prstGeom>
          <a:ln w="127000" cap="rnd">
            <a:solidFill>
              <a:schemeClr val="accent4"/>
            </a:solidFill>
            <a:prstDash val="das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2227" name="Rectangle 3">
            <a:extLst>
              <a:ext uri="{FF2B5EF4-FFF2-40B4-BE49-F238E27FC236}">
                <a16:creationId xmlns:a16="http://schemas.microsoft.com/office/drawing/2014/main" id="{0D695040-3E66-E3E2-0F3C-8AB2DE36175F}"/>
              </a:ext>
            </a:extLst>
          </p:cNvPr>
          <p:cNvSpPr>
            <a:spLocks noGrp="1" noChangeArrowheads="1"/>
          </p:cNvSpPr>
          <p:nvPr>
            <p:ph type="body" idx="1"/>
          </p:nvPr>
        </p:nvSpPr>
        <p:spPr>
          <a:xfrm>
            <a:off x="4447308" y="591344"/>
            <a:ext cx="6906491" cy="5585619"/>
          </a:xfrm>
        </p:spPr>
        <p:txBody>
          <a:bodyPr anchor="ctr">
            <a:normAutofit/>
          </a:bodyPr>
          <a:lstStyle/>
          <a:p>
            <a:pPr eaLnBrk="1" hangingPunct="1"/>
            <a:r>
              <a:rPr lang="en-US" altLang="en-US" sz="3200" dirty="0" err="1">
                <a:latin typeface="VNI-Souvir" pitchFamily="2" charset="0"/>
              </a:rPr>
              <a:t>Saûn</a:t>
            </a:r>
            <a:r>
              <a:rPr lang="en-US" altLang="en-US" sz="3200" dirty="0">
                <a:latin typeface="VNI-Souvir" pitchFamily="2" charset="0"/>
              </a:rPr>
              <a:t> </a:t>
            </a:r>
            <a:r>
              <a:rPr lang="en-US" altLang="en-US" sz="3200" dirty="0" err="1">
                <a:latin typeface="VNI-Souvir" pitchFamily="2" charset="0"/>
              </a:rPr>
              <a:t>xuaát</a:t>
            </a:r>
            <a:r>
              <a:rPr lang="en-US" altLang="en-US" sz="3200" dirty="0">
                <a:latin typeface="VNI-Souvir" pitchFamily="2" charset="0"/>
              </a:rPr>
              <a:t> </a:t>
            </a:r>
            <a:r>
              <a:rPr lang="en-US" altLang="en-US" sz="3200" dirty="0" err="1">
                <a:latin typeface="VNI-Souvir" pitchFamily="2" charset="0"/>
              </a:rPr>
              <a:t>laø</a:t>
            </a:r>
            <a:r>
              <a:rPr lang="en-US" altLang="en-US" sz="3200" dirty="0">
                <a:latin typeface="VNI-Souvir" pitchFamily="2" charset="0"/>
              </a:rPr>
              <a:t> </a:t>
            </a:r>
            <a:r>
              <a:rPr lang="en-US" altLang="en-US" sz="3200" dirty="0" err="1">
                <a:latin typeface="VNI-Souvir" pitchFamily="2" charset="0"/>
              </a:rPr>
              <a:t>söï</a:t>
            </a:r>
            <a:r>
              <a:rPr lang="en-US" altLang="en-US" sz="3200" dirty="0">
                <a:latin typeface="VNI-Souvir" pitchFamily="2" charset="0"/>
              </a:rPr>
              <a:t> </a:t>
            </a:r>
            <a:r>
              <a:rPr lang="en-US" altLang="en-US" sz="3200" dirty="0" err="1">
                <a:latin typeface="VNI-Souvir" pitchFamily="2" charset="0"/>
              </a:rPr>
              <a:t>keát</a:t>
            </a:r>
            <a:r>
              <a:rPr lang="en-US" altLang="en-US" sz="3200" dirty="0">
                <a:latin typeface="VNI-Souvir" pitchFamily="2" charset="0"/>
              </a:rPr>
              <a:t> </a:t>
            </a:r>
            <a:r>
              <a:rPr lang="en-US" altLang="en-US" sz="3200" dirty="0" err="1">
                <a:latin typeface="VNI-Souvir" pitchFamily="2" charset="0"/>
              </a:rPr>
              <a:t>hôïp</a:t>
            </a:r>
            <a:r>
              <a:rPr lang="en-US" altLang="en-US" sz="3200" dirty="0">
                <a:latin typeface="VNI-Souvir" pitchFamily="2" charset="0"/>
              </a:rPr>
              <a:t> </a:t>
            </a:r>
            <a:r>
              <a:rPr lang="en-US" altLang="en-US" sz="3200" dirty="0" err="1">
                <a:latin typeface="VNI-Souvir" pitchFamily="2" charset="0"/>
              </a:rPr>
              <a:t>caùc</a:t>
            </a:r>
            <a:r>
              <a:rPr lang="en-US" altLang="en-US" sz="3200" dirty="0">
                <a:latin typeface="VNI-Souvir" pitchFamily="2" charset="0"/>
              </a:rPr>
              <a:t> </a:t>
            </a:r>
            <a:r>
              <a:rPr lang="en-US" altLang="en-US" sz="3200" dirty="0" err="1">
                <a:latin typeface="VNI-Souvir" pitchFamily="2" charset="0"/>
              </a:rPr>
              <a:t>yeáu</a:t>
            </a:r>
            <a:r>
              <a:rPr lang="en-US" altLang="en-US" sz="3200" dirty="0">
                <a:latin typeface="VNI-Souvir" pitchFamily="2" charset="0"/>
              </a:rPr>
              <a:t> </a:t>
            </a:r>
            <a:r>
              <a:rPr lang="en-US" altLang="en-US" sz="3200" dirty="0" err="1">
                <a:latin typeface="VNI-Souvir" pitchFamily="2" charset="0"/>
              </a:rPr>
              <a:t>toá</a:t>
            </a:r>
            <a:r>
              <a:rPr lang="en-US" altLang="en-US" sz="3200" dirty="0">
                <a:latin typeface="VNI-Souvir" pitchFamily="2" charset="0"/>
              </a:rPr>
              <a:t> </a:t>
            </a:r>
            <a:r>
              <a:rPr lang="en-US" altLang="en-US" sz="3200" dirty="0" err="1">
                <a:latin typeface="VNI-Souvir" pitchFamily="2" charset="0"/>
              </a:rPr>
              <a:t>saûn</a:t>
            </a:r>
            <a:r>
              <a:rPr lang="en-US" altLang="en-US" sz="3200" dirty="0">
                <a:latin typeface="VNI-Souvir" pitchFamily="2" charset="0"/>
              </a:rPr>
              <a:t> </a:t>
            </a:r>
            <a:r>
              <a:rPr lang="en-US" altLang="en-US" sz="3200" dirty="0" err="1">
                <a:latin typeface="VNI-Souvir" pitchFamily="2" charset="0"/>
              </a:rPr>
              <a:t>xuaát</a:t>
            </a:r>
            <a:r>
              <a:rPr lang="en-US" altLang="en-US" sz="3200" dirty="0">
                <a:latin typeface="VNI-Souvir" pitchFamily="2" charset="0"/>
              </a:rPr>
              <a:t>( </a:t>
            </a:r>
            <a:r>
              <a:rPr lang="en-US" altLang="en-US" sz="3200" dirty="0" err="1">
                <a:latin typeface="VNI-Souvir" pitchFamily="2" charset="0"/>
              </a:rPr>
              <a:t>caùc</a:t>
            </a:r>
            <a:r>
              <a:rPr lang="en-US" altLang="en-US" sz="3200" dirty="0">
                <a:latin typeface="VNI-Souvir" pitchFamily="2" charset="0"/>
              </a:rPr>
              <a:t> </a:t>
            </a:r>
            <a:r>
              <a:rPr lang="en-US" altLang="en-US" sz="3200" dirty="0" err="1">
                <a:latin typeface="VNI-Souvir" pitchFamily="2" charset="0"/>
              </a:rPr>
              <a:t>ñaàu</a:t>
            </a:r>
            <a:r>
              <a:rPr lang="en-US" altLang="en-US" sz="3200" dirty="0">
                <a:latin typeface="VNI-Souvir" pitchFamily="2" charset="0"/>
              </a:rPr>
              <a:t> </a:t>
            </a:r>
            <a:r>
              <a:rPr lang="en-US" altLang="en-US" sz="3200" dirty="0" err="1">
                <a:latin typeface="VNI-Souvir" pitchFamily="2" charset="0"/>
              </a:rPr>
              <a:t>vaøo</a:t>
            </a:r>
            <a:r>
              <a:rPr lang="en-US" altLang="en-US" sz="3200" dirty="0">
                <a:latin typeface="VNI-Souvir" pitchFamily="2" charset="0"/>
              </a:rPr>
              <a:t>) </a:t>
            </a:r>
            <a:r>
              <a:rPr lang="en-US" altLang="en-US" sz="3200" dirty="0" err="1">
                <a:latin typeface="VNI-Souvir" pitchFamily="2" charset="0"/>
              </a:rPr>
              <a:t>goàm</a:t>
            </a:r>
            <a:r>
              <a:rPr lang="en-US" altLang="en-US" sz="3200" dirty="0">
                <a:latin typeface="VNI-Souvir" pitchFamily="2" charset="0"/>
              </a:rPr>
              <a:t>:</a:t>
            </a:r>
          </a:p>
          <a:p>
            <a:pPr lvl="1" eaLnBrk="1" hangingPunct="1"/>
            <a:r>
              <a:rPr lang="en-US" altLang="en-US" sz="3200" dirty="0" err="1">
                <a:latin typeface="VNI-Souvir" pitchFamily="2" charset="0"/>
              </a:rPr>
              <a:t>Nguyeân</a:t>
            </a:r>
            <a:r>
              <a:rPr lang="en-US" altLang="en-US" sz="3200" dirty="0">
                <a:latin typeface="VNI-Souvir" pitchFamily="2" charset="0"/>
              </a:rPr>
              <a:t> </a:t>
            </a:r>
            <a:r>
              <a:rPr lang="en-US" altLang="en-US" sz="3200" dirty="0" err="1">
                <a:latin typeface="VNI-Souvir" pitchFamily="2" charset="0"/>
              </a:rPr>
              <a:t>lieäu</a:t>
            </a:r>
            <a:endParaRPr lang="en-US" altLang="en-US" sz="3200" dirty="0">
              <a:latin typeface="VNI-Souvir" pitchFamily="2" charset="0"/>
            </a:endParaRPr>
          </a:p>
          <a:p>
            <a:pPr lvl="1" eaLnBrk="1" hangingPunct="1"/>
            <a:r>
              <a:rPr lang="en-US" altLang="en-US" sz="3200" dirty="0">
                <a:latin typeface="VNI-Souvir" pitchFamily="2" charset="0"/>
              </a:rPr>
              <a:t>Lao </a:t>
            </a:r>
            <a:r>
              <a:rPr lang="en-US" altLang="en-US" sz="3200" dirty="0" err="1">
                <a:latin typeface="VNI-Souvir" pitchFamily="2" charset="0"/>
              </a:rPr>
              <a:t>ñoäng</a:t>
            </a:r>
            <a:endParaRPr lang="en-US" altLang="en-US" sz="3200" dirty="0">
              <a:latin typeface="VNI-Souvir" pitchFamily="2" charset="0"/>
            </a:endParaRPr>
          </a:p>
          <a:p>
            <a:pPr lvl="1" eaLnBrk="1" hangingPunct="1"/>
            <a:r>
              <a:rPr lang="en-US" altLang="en-US" sz="3200" dirty="0" err="1">
                <a:latin typeface="VNI-Souvir" pitchFamily="2" charset="0"/>
              </a:rPr>
              <a:t>Voán</a:t>
            </a:r>
            <a:r>
              <a:rPr lang="en-US" altLang="en-US" sz="3200" dirty="0">
                <a:latin typeface="VNI-Souvir" pitchFamily="2" charset="0"/>
              </a:rPr>
              <a:t>: </a:t>
            </a:r>
            <a:r>
              <a:rPr lang="en-US" altLang="en-US" sz="3200" dirty="0" err="1">
                <a:latin typeface="VNI-Souvir" pitchFamily="2" charset="0"/>
              </a:rPr>
              <a:t>thieát</a:t>
            </a:r>
            <a:r>
              <a:rPr lang="en-US" altLang="en-US" sz="3200" dirty="0">
                <a:latin typeface="VNI-Souvir" pitchFamily="2" charset="0"/>
              </a:rPr>
              <a:t> </a:t>
            </a:r>
            <a:r>
              <a:rPr lang="en-US" altLang="en-US" sz="3200" dirty="0" err="1">
                <a:latin typeface="VNI-Souvir" pitchFamily="2" charset="0"/>
              </a:rPr>
              <a:t>bò</a:t>
            </a:r>
            <a:r>
              <a:rPr lang="en-US" altLang="en-US" sz="3200" dirty="0">
                <a:latin typeface="VNI-Souvir" pitchFamily="2" charset="0"/>
              </a:rPr>
              <a:t>, </a:t>
            </a:r>
            <a:r>
              <a:rPr lang="en-US" altLang="en-US" sz="3200" dirty="0" err="1">
                <a:latin typeface="VNI-Souvir" pitchFamily="2" charset="0"/>
              </a:rPr>
              <a:t>nhaø</a:t>
            </a:r>
            <a:r>
              <a:rPr lang="en-US" altLang="en-US" sz="3200" dirty="0">
                <a:latin typeface="VNI-Souvir" pitchFamily="2" charset="0"/>
              </a:rPr>
              <a:t> </a:t>
            </a:r>
            <a:r>
              <a:rPr lang="en-US" altLang="en-US" sz="3200" dirty="0" err="1">
                <a:latin typeface="VNI-Souvir" pitchFamily="2" charset="0"/>
              </a:rPr>
              <a:t>xöôûng</a:t>
            </a:r>
            <a:r>
              <a:rPr lang="en-US" altLang="en-US" sz="3200" dirty="0">
                <a:latin typeface="VNI-Souvir" pitchFamily="2" charset="0"/>
              </a:rPr>
              <a:t> </a:t>
            </a:r>
            <a:r>
              <a:rPr lang="en-US" altLang="en-US" sz="3200" dirty="0" err="1">
                <a:latin typeface="VNI-Souvir" pitchFamily="2" charset="0"/>
              </a:rPr>
              <a:t>vaø</a:t>
            </a:r>
            <a:r>
              <a:rPr lang="en-US" altLang="en-US" sz="3200" dirty="0">
                <a:latin typeface="VNI-Souvir" pitchFamily="2" charset="0"/>
              </a:rPr>
              <a:t> </a:t>
            </a:r>
            <a:r>
              <a:rPr lang="en-US" altLang="en-US" sz="3200" dirty="0" err="1">
                <a:latin typeface="VNI-Souvir" pitchFamily="2" charset="0"/>
              </a:rPr>
              <a:t>haøng</a:t>
            </a:r>
            <a:r>
              <a:rPr lang="en-US" altLang="en-US" sz="3200" dirty="0">
                <a:latin typeface="VNI-Souvir" pitchFamily="2" charset="0"/>
              </a:rPr>
              <a:t> </a:t>
            </a:r>
            <a:r>
              <a:rPr lang="en-US" altLang="en-US" sz="3200" dirty="0" err="1">
                <a:latin typeface="VNI-Souvir" pitchFamily="2" charset="0"/>
              </a:rPr>
              <a:t>döï</a:t>
            </a:r>
            <a:r>
              <a:rPr lang="en-US" altLang="en-US" sz="3200" dirty="0">
                <a:latin typeface="VNI-Souvir" pitchFamily="2" charset="0"/>
              </a:rPr>
              <a:t> </a:t>
            </a:r>
            <a:r>
              <a:rPr lang="en-US" altLang="en-US" sz="3200" dirty="0" err="1">
                <a:latin typeface="VNI-Souvir" pitchFamily="2" charset="0"/>
              </a:rPr>
              <a:t>tröõõ</a:t>
            </a:r>
            <a:r>
              <a:rPr lang="en-US" altLang="en-US" sz="3200" dirty="0">
                <a:latin typeface="VNI-Souvir" pitchFamily="2" charset="0"/>
              </a:rPr>
              <a:t>…. </a:t>
            </a:r>
          </a:p>
          <a:p>
            <a:pPr lvl="1" eaLnBrk="1" hangingPunct="1"/>
            <a:r>
              <a:rPr lang="en-US" altLang="en-US" sz="3200" dirty="0">
                <a:latin typeface="VNI-Souvir" pitchFamily="2" charset="0"/>
                <a:sym typeface="Symbol" panose="05050102010706020507" pitchFamily="18" charset="2"/>
              </a:rPr>
              <a:t></a:t>
            </a:r>
            <a:r>
              <a:rPr lang="en-US" altLang="en-US" sz="3200" dirty="0">
                <a:latin typeface="VNI-Souvir" pitchFamily="2" charset="0"/>
              </a:rPr>
              <a:t> </a:t>
            </a:r>
            <a:r>
              <a:rPr lang="en-US" altLang="en-US" sz="3200" dirty="0" err="1">
                <a:latin typeface="VNI-Souvir" pitchFamily="2" charset="0"/>
              </a:rPr>
              <a:t>ñeå</a:t>
            </a:r>
            <a:r>
              <a:rPr lang="en-US" altLang="en-US" sz="3200" dirty="0">
                <a:latin typeface="VNI-Souvir" pitchFamily="2" charset="0"/>
              </a:rPr>
              <a:t> </a:t>
            </a:r>
            <a:r>
              <a:rPr lang="en-US" altLang="en-US" sz="3200" dirty="0" err="1">
                <a:latin typeface="VNI-Souvir" pitchFamily="2" charset="0"/>
              </a:rPr>
              <a:t>taïo</a:t>
            </a:r>
            <a:r>
              <a:rPr lang="en-US" altLang="en-US" sz="3200" dirty="0">
                <a:latin typeface="VNI-Souvir" pitchFamily="2" charset="0"/>
              </a:rPr>
              <a:t> </a:t>
            </a:r>
            <a:r>
              <a:rPr lang="en-US" altLang="en-US" sz="3200" dirty="0" err="1">
                <a:latin typeface="VNI-Souvir" pitchFamily="2" charset="0"/>
              </a:rPr>
              <a:t>thaønh</a:t>
            </a:r>
            <a:r>
              <a:rPr lang="en-US" altLang="en-US" sz="3200" dirty="0">
                <a:latin typeface="VNI-Souvir" pitchFamily="2" charset="0"/>
              </a:rPr>
              <a:t> </a:t>
            </a:r>
            <a:r>
              <a:rPr lang="en-US" altLang="en-US" sz="3200" dirty="0" err="1">
                <a:latin typeface="VNI-Souvir" pitchFamily="2" charset="0"/>
              </a:rPr>
              <a:t>saûn</a:t>
            </a:r>
            <a:r>
              <a:rPr lang="en-US" altLang="en-US" sz="3200" dirty="0">
                <a:latin typeface="VNI-Souvir" pitchFamily="2" charset="0"/>
              </a:rPr>
              <a:t> </a:t>
            </a:r>
            <a:r>
              <a:rPr lang="en-US" altLang="en-US" sz="3200" dirty="0" err="1">
                <a:latin typeface="VNI-Souvir" pitchFamily="2" charset="0"/>
              </a:rPr>
              <a:t>phaåm</a:t>
            </a:r>
            <a:r>
              <a:rPr lang="en-US" altLang="en-US" sz="3200" dirty="0">
                <a:latin typeface="VNI-Souvir" pitchFamily="2" charset="0"/>
              </a:rPr>
              <a:t> (</a:t>
            </a:r>
            <a:r>
              <a:rPr lang="en-US" altLang="en-US" sz="3200" dirty="0" err="1">
                <a:latin typeface="VNI-Souvir" pitchFamily="2" charset="0"/>
              </a:rPr>
              <a:t>ñaàu</a:t>
            </a:r>
            <a:r>
              <a:rPr lang="en-US" altLang="en-US" sz="3200" dirty="0">
                <a:latin typeface="VNI-Souvir" pitchFamily="2" charset="0"/>
              </a:rPr>
              <a:t> </a:t>
            </a:r>
            <a:r>
              <a:rPr lang="en-US" altLang="en-US" sz="3200" dirty="0" err="1">
                <a:latin typeface="VNI-Souvir" pitchFamily="2" charset="0"/>
              </a:rPr>
              <a:t>ra</a:t>
            </a:r>
            <a:r>
              <a:rPr lang="en-US" altLang="en-US" sz="3200" dirty="0">
                <a:latin typeface="VNI-Souvir" pitchFamily="2" charset="0"/>
              </a:rPr>
              <a:t>) </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nodeType="clickEffect">
                                  <p:stCondLst>
                                    <p:cond delay="0"/>
                                  </p:stCondLst>
                                  <p:childTnLst>
                                    <p:set>
                                      <p:cBhvr>
                                        <p:cTn id="6" dur="1" fill="hold">
                                          <p:stCondLst>
                                            <p:cond delay="0"/>
                                          </p:stCondLst>
                                        </p:cTn>
                                        <p:tgtEl>
                                          <p:spTgt spid="52227">
                                            <p:txEl>
                                              <p:pRg st="0" end="0"/>
                                            </p:txEl>
                                          </p:spTgt>
                                        </p:tgtEl>
                                        <p:attrNameLst>
                                          <p:attrName>style.visibility</p:attrName>
                                        </p:attrNameLst>
                                      </p:cBhvr>
                                      <p:to>
                                        <p:strVal val="visible"/>
                                      </p:to>
                                    </p:set>
                                    <p:anim calcmode="lin" valueType="num">
                                      <p:cBhvr additive="base">
                                        <p:cTn id="7" dur="500" fill="hold"/>
                                        <p:tgtEl>
                                          <p:spTgt spid="52227">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52227">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52227">
                                            <p:txEl>
                                              <p:pRg st="1" end="1"/>
                                            </p:txEl>
                                          </p:spTgt>
                                        </p:tgtEl>
                                        <p:attrNameLst>
                                          <p:attrName>style.visibility</p:attrName>
                                        </p:attrNameLst>
                                      </p:cBhvr>
                                      <p:to>
                                        <p:strVal val="visible"/>
                                      </p:to>
                                    </p:set>
                                    <p:anim calcmode="lin" valueType="num">
                                      <p:cBhvr additive="base">
                                        <p:cTn id="13" dur="500" fill="hold"/>
                                        <p:tgtEl>
                                          <p:spTgt spid="52227">
                                            <p:txEl>
                                              <p:pRg st="1" end="1"/>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52227">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nodeType="clickEffect">
                                  <p:stCondLst>
                                    <p:cond delay="0"/>
                                  </p:stCondLst>
                                  <p:childTnLst>
                                    <p:set>
                                      <p:cBhvr>
                                        <p:cTn id="18" dur="1" fill="hold">
                                          <p:stCondLst>
                                            <p:cond delay="0"/>
                                          </p:stCondLst>
                                        </p:cTn>
                                        <p:tgtEl>
                                          <p:spTgt spid="52227">
                                            <p:txEl>
                                              <p:pRg st="2" end="2"/>
                                            </p:txEl>
                                          </p:spTgt>
                                        </p:tgtEl>
                                        <p:attrNameLst>
                                          <p:attrName>style.visibility</p:attrName>
                                        </p:attrNameLst>
                                      </p:cBhvr>
                                      <p:to>
                                        <p:strVal val="visible"/>
                                      </p:to>
                                    </p:set>
                                    <p:anim calcmode="lin" valueType="num">
                                      <p:cBhvr additive="base">
                                        <p:cTn id="19" dur="500" fill="hold"/>
                                        <p:tgtEl>
                                          <p:spTgt spid="52227">
                                            <p:txEl>
                                              <p:pRg st="2" end="2"/>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52227">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4" fill="hold" nodeType="clickEffect">
                                  <p:stCondLst>
                                    <p:cond delay="0"/>
                                  </p:stCondLst>
                                  <p:childTnLst>
                                    <p:set>
                                      <p:cBhvr>
                                        <p:cTn id="24" dur="1" fill="hold">
                                          <p:stCondLst>
                                            <p:cond delay="0"/>
                                          </p:stCondLst>
                                        </p:cTn>
                                        <p:tgtEl>
                                          <p:spTgt spid="52227">
                                            <p:txEl>
                                              <p:pRg st="3" end="3"/>
                                            </p:txEl>
                                          </p:spTgt>
                                        </p:tgtEl>
                                        <p:attrNameLst>
                                          <p:attrName>style.visibility</p:attrName>
                                        </p:attrNameLst>
                                      </p:cBhvr>
                                      <p:to>
                                        <p:strVal val="visible"/>
                                      </p:to>
                                    </p:set>
                                    <p:anim calcmode="lin" valueType="num">
                                      <p:cBhvr additive="base">
                                        <p:cTn id="25" dur="500" fill="hold"/>
                                        <p:tgtEl>
                                          <p:spTgt spid="52227">
                                            <p:txEl>
                                              <p:pRg st="3" end="3"/>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52227">
                                            <p:txEl>
                                              <p:pRg st="3" end="3"/>
                                            </p:txEl>
                                          </p:spTgt>
                                        </p:tgtEl>
                                        <p:attrNameLst>
                                          <p:attrName>ppt_y</p:attrName>
                                        </p:attrNameLst>
                                      </p:cBhvr>
                                      <p:tavLst>
                                        <p:tav tm="0">
                                          <p:val>
                                            <p:strVal val="1+#ppt_h/2"/>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4" fill="hold" nodeType="clickEffect">
                                  <p:stCondLst>
                                    <p:cond delay="0"/>
                                  </p:stCondLst>
                                  <p:childTnLst>
                                    <p:set>
                                      <p:cBhvr>
                                        <p:cTn id="30" dur="1" fill="hold">
                                          <p:stCondLst>
                                            <p:cond delay="0"/>
                                          </p:stCondLst>
                                        </p:cTn>
                                        <p:tgtEl>
                                          <p:spTgt spid="52227">
                                            <p:txEl>
                                              <p:pRg st="4" end="4"/>
                                            </p:txEl>
                                          </p:spTgt>
                                        </p:tgtEl>
                                        <p:attrNameLst>
                                          <p:attrName>style.visibility</p:attrName>
                                        </p:attrNameLst>
                                      </p:cBhvr>
                                      <p:to>
                                        <p:strVal val="visible"/>
                                      </p:to>
                                    </p:set>
                                    <p:anim calcmode="lin" valueType="num">
                                      <p:cBhvr additive="base">
                                        <p:cTn id="31" dur="500" fill="hold"/>
                                        <p:tgtEl>
                                          <p:spTgt spid="52227">
                                            <p:txEl>
                                              <p:pRg st="4" end="4"/>
                                            </p:txEl>
                                          </p:spTgt>
                                        </p:tgtEl>
                                        <p:attrNameLst>
                                          <p:attrName>ppt_x</p:attrName>
                                        </p:attrNameLst>
                                      </p:cBhvr>
                                      <p:tavLst>
                                        <p:tav tm="0">
                                          <p:val>
                                            <p:strVal val="#ppt_x"/>
                                          </p:val>
                                        </p:tav>
                                        <p:tav tm="100000">
                                          <p:val>
                                            <p:strVal val="#ppt_x"/>
                                          </p:val>
                                        </p:tav>
                                      </p:tavLst>
                                    </p:anim>
                                    <p:anim calcmode="lin" valueType="num">
                                      <p:cBhvr additive="base">
                                        <p:cTn id="32" dur="500" fill="hold"/>
                                        <p:tgtEl>
                                          <p:spTgt spid="52227">
                                            <p:txEl>
                                              <p:pRg st="4" end="4"/>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0658" name="Line 2">
            <a:extLst>
              <a:ext uri="{FF2B5EF4-FFF2-40B4-BE49-F238E27FC236}">
                <a16:creationId xmlns:a16="http://schemas.microsoft.com/office/drawing/2014/main" id="{B10871F0-FDC4-FE3E-869B-6BFD51832EB8}"/>
              </a:ext>
            </a:extLst>
          </p:cNvPr>
          <p:cNvSpPr>
            <a:spLocks noChangeShapeType="1"/>
          </p:cNvSpPr>
          <p:nvPr/>
        </p:nvSpPr>
        <p:spPr bwMode="auto">
          <a:xfrm>
            <a:off x="3733800" y="914400"/>
            <a:ext cx="0" cy="44196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0659" name="Line 3">
            <a:extLst>
              <a:ext uri="{FF2B5EF4-FFF2-40B4-BE49-F238E27FC236}">
                <a16:creationId xmlns:a16="http://schemas.microsoft.com/office/drawing/2014/main" id="{769C0FCE-47F8-5A2F-A6A6-363D8805F6BA}"/>
              </a:ext>
            </a:extLst>
          </p:cNvPr>
          <p:cNvSpPr>
            <a:spLocks noChangeShapeType="1"/>
          </p:cNvSpPr>
          <p:nvPr/>
        </p:nvSpPr>
        <p:spPr bwMode="auto">
          <a:xfrm>
            <a:off x="3733800" y="5334000"/>
            <a:ext cx="51816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0660" name="Line 4">
            <a:extLst>
              <a:ext uri="{FF2B5EF4-FFF2-40B4-BE49-F238E27FC236}">
                <a16:creationId xmlns:a16="http://schemas.microsoft.com/office/drawing/2014/main" id="{9E51E0B4-BD66-4E96-BE4A-670FB5F18A87}"/>
              </a:ext>
            </a:extLst>
          </p:cNvPr>
          <p:cNvSpPr>
            <a:spLocks noChangeShapeType="1"/>
          </p:cNvSpPr>
          <p:nvPr/>
        </p:nvSpPr>
        <p:spPr bwMode="auto">
          <a:xfrm flipV="1">
            <a:off x="3733800" y="1154114"/>
            <a:ext cx="4876800" cy="4179887"/>
          </a:xfrm>
          <a:prstGeom prst="line">
            <a:avLst/>
          </a:prstGeom>
          <a:noFill/>
          <a:ln w="38100">
            <a:solidFill>
              <a:schemeClr val="folHlink"/>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0661" name="Freeform 5">
            <a:extLst>
              <a:ext uri="{FF2B5EF4-FFF2-40B4-BE49-F238E27FC236}">
                <a16:creationId xmlns:a16="http://schemas.microsoft.com/office/drawing/2014/main" id="{4765DD94-4B33-7DDC-45BE-A7B02ABA2B30}"/>
              </a:ext>
            </a:extLst>
          </p:cNvPr>
          <p:cNvSpPr>
            <a:spLocks/>
          </p:cNvSpPr>
          <p:nvPr/>
        </p:nvSpPr>
        <p:spPr bwMode="auto">
          <a:xfrm>
            <a:off x="4191000" y="3276600"/>
            <a:ext cx="2209800" cy="1498600"/>
          </a:xfrm>
          <a:custGeom>
            <a:avLst/>
            <a:gdLst>
              <a:gd name="T0" fmla="*/ 0 w 1392"/>
              <a:gd name="T1" fmla="*/ 0 h 944"/>
              <a:gd name="T2" fmla="*/ 2147483646 w 1392"/>
              <a:gd name="T3" fmla="*/ 2147483646 h 944"/>
              <a:gd name="T4" fmla="*/ 2147483646 w 1392"/>
              <a:gd name="T5" fmla="*/ 2147483646 h 944"/>
              <a:gd name="T6" fmla="*/ 2147483646 w 1392"/>
              <a:gd name="T7" fmla="*/ 2147483646 h 944"/>
              <a:gd name="T8" fmla="*/ 2147483646 w 1392"/>
              <a:gd name="T9" fmla="*/ 2147483646 h 9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92" h="944">
                <a:moveTo>
                  <a:pt x="0" y="0"/>
                </a:moveTo>
                <a:cubicBezTo>
                  <a:pt x="8" y="136"/>
                  <a:pt x="16" y="272"/>
                  <a:pt x="48" y="384"/>
                </a:cubicBezTo>
                <a:cubicBezTo>
                  <a:pt x="80" y="496"/>
                  <a:pt x="96" y="584"/>
                  <a:pt x="192" y="672"/>
                </a:cubicBezTo>
                <a:cubicBezTo>
                  <a:pt x="288" y="760"/>
                  <a:pt x="424" y="880"/>
                  <a:pt x="624" y="912"/>
                </a:cubicBezTo>
                <a:cubicBezTo>
                  <a:pt x="824" y="944"/>
                  <a:pt x="1264" y="872"/>
                  <a:pt x="1392" y="864"/>
                </a:cubicBezTo>
              </a:path>
            </a:pathLst>
          </a:custGeom>
          <a:noFill/>
          <a:ln w="38100" cmpd="sng">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0662" name="Line 6">
            <a:extLst>
              <a:ext uri="{FF2B5EF4-FFF2-40B4-BE49-F238E27FC236}">
                <a16:creationId xmlns:a16="http://schemas.microsoft.com/office/drawing/2014/main" id="{34A6A9D6-3AA3-6ABB-A52F-2784052BF3D6}"/>
              </a:ext>
            </a:extLst>
          </p:cNvPr>
          <p:cNvSpPr>
            <a:spLocks noChangeShapeType="1"/>
          </p:cNvSpPr>
          <p:nvPr/>
        </p:nvSpPr>
        <p:spPr bwMode="auto">
          <a:xfrm flipH="1">
            <a:off x="3657600" y="4495800"/>
            <a:ext cx="1143000" cy="0"/>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0663" name="Line 7">
            <a:extLst>
              <a:ext uri="{FF2B5EF4-FFF2-40B4-BE49-F238E27FC236}">
                <a16:creationId xmlns:a16="http://schemas.microsoft.com/office/drawing/2014/main" id="{A25D3610-72EC-17BF-59BA-DAD5C34AC28D}"/>
              </a:ext>
            </a:extLst>
          </p:cNvPr>
          <p:cNvSpPr>
            <a:spLocks noChangeShapeType="1"/>
          </p:cNvSpPr>
          <p:nvPr/>
        </p:nvSpPr>
        <p:spPr bwMode="auto">
          <a:xfrm>
            <a:off x="4724400" y="4495800"/>
            <a:ext cx="0" cy="914400"/>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0664" name="Text Box 8">
            <a:extLst>
              <a:ext uri="{FF2B5EF4-FFF2-40B4-BE49-F238E27FC236}">
                <a16:creationId xmlns:a16="http://schemas.microsoft.com/office/drawing/2014/main" id="{B5A5A0FD-3F86-DAEB-E28A-EAEA51B62B85}"/>
              </a:ext>
            </a:extLst>
          </p:cNvPr>
          <p:cNvSpPr txBox="1">
            <a:spLocks noChangeArrowheads="1"/>
          </p:cNvSpPr>
          <p:nvPr/>
        </p:nvSpPr>
        <p:spPr bwMode="auto">
          <a:xfrm>
            <a:off x="9372600" y="5105400"/>
            <a:ext cx="4572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pPr>
              <a:spcBef>
                <a:spcPct val="50000"/>
              </a:spcBef>
            </a:pPr>
            <a:r>
              <a:rPr lang="en-US" altLang="en-US" sz="2400">
                <a:latin typeface="Tahoma" panose="020B0604030504040204" pitchFamily="34" charset="0"/>
              </a:rPr>
              <a:t>L</a:t>
            </a:r>
          </a:p>
        </p:txBody>
      </p:sp>
      <p:sp>
        <p:nvSpPr>
          <p:cNvPr id="70665" name="Text Box 9">
            <a:extLst>
              <a:ext uri="{FF2B5EF4-FFF2-40B4-BE49-F238E27FC236}">
                <a16:creationId xmlns:a16="http://schemas.microsoft.com/office/drawing/2014/main" id="{9955488E-850D-7C4F-EDFB-AA7C17E30354}"/>
              </a:ext>
            </a:extLst>
          </p:cNvPr>
          <p:cNvSpPr txBox="1">
            <a:spLocks noChangeArrowheads="1"/>
          </p:cNvSpPr>
          <p:nvPr/>
        </p:nvSpPr>
        <p:spPr bwMode="auto">
          <a:xfrm>
            <a:off x="3581400" y="304800"/>
            <a:ext cx="762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pPr>
              <a:spcBef>
                <a:spcPct val="50000"/>
              </a:spcBef>
            </a:pPr>
            <a:r>
              <a:rPr lang="en-US" altLang="en-US" sz="2400">
                <a:latin typeface="Tahoma" panose="020B0604030504040204" pitchFamily="34" charset="0"/>
              </a:rPr>
              <a:t>K</a:t>
            </a:r>
          </a:p>
        </p:txBody>
      </p:sp>
      <p:sp>
        <p:nvSpPr>
          <p:cNvPr id="70666" name="Text Box 10">
            <a:extLst>
              <a:ext uri="{FF2B5EF4-FFF2-40B4-BE49-F238E27FC236}">
                <a16:creationId xmlns:a16="http://schemas.microsoft.com/office/drawing/2014/main" id="{0B39D8B7-5507-6FB3-3AD0-3DA71A46FFEA}"/>
              </a:ext>
            </a:extLst>
          </p:cNvPr>
          <p:cNvSpPr txBox="1">
            <a:spLocks noChangeArrowheads="1"/>
          </p:cNvSpPr>
          <p:nvPr/>
        </p:nvSpPr>
        <p:spPr bwMode="auto">
          <a:xfrm>
            <a:off x="2971800" y="3962400"/>
            <a:ext cx="762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pPr>
              <a:spcBef>
                <a:spcPct val="50000"/>
              </a:spcBef>
            </a:pPr>
            <a:r>
              <a:rPr lang="en-US" altLang="en-US" sz="2400">
                <a:latin typeface="Tahoma" panose="020B0604030504040204" pitchFamily="34" charset="0"/>
              </a:rPr>
              <a:t>50</a:t>
            </a:r>
          </a:p>
        </p:txBody>
      </p:sp>
      <p:sp>
        <p:nvSpPr>
          <p:cNvPr id="70667" name="Text Box 11">
            <a:extLst>
              <a:ext uri="{FF2B5EF4-FFF2-40B4-BE49-F238E27FC236}">
                <a16:creationId xmlns:a16="http://schemas.microsoft.com/office/drawing/2014/main" id="{06320ABE-88E1-4662-D8E1-226D41D2FED5}"/>
              </a:ext>
            </a:extLst>
          </p:cNvPr>
          <p:cNvSpPr txBox="1">
            <a:spLocks noChangeArrowheads="1"/>
          </p:cNvSpPr>
          <p:nvPr/>
        </p:nvSpPr>
        <p:spPr bwMode="auto">
          <a:xfrm>
            <a:off x="4267200" y="5486400"/>
            <a:ext cx="762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pPr>
              <a:spcBef>
                <a:spcPct val="50000"/>
              </a:spcBef>
            </a:pPr>
            <a:r>
              <a:rPr lang="en-US" altLang="en-US" sz="2400">
                <a:latin typeface="Tahoma" panose="020B0604030504040204" pitchFamily="34" charset="0"/>
              </a:rPr>
              <a:t>100</a:t>
            </a:r>
          </a:p>
        </p:txBody>
      </p:sp>
      <p:sp>
        <p:nvSpPr>
          <p:cNvPr id="70668" name="Text Box 12">
            <a:extLst>
              <a:ext uri="{FF2B5EF4-FFF2-40B4-BE49-F238E27FC236}">
                <a16:creationId xmlns:a16="http://schemas.microsoft.com/office/drawing/2014/main" id="{FE23C640-2BB1-4BDA-814D-92D79292CA46}"/>
              </a:ext>
            </a:extLst>
          </p:cNvPr>
          <p:cNvSpPr txBox="1">
            <a:spLocks noChangeArrowheads="1"/>
          </p:cNvSpPr>
          <p:nvPr/>
        </p:nvSpPr>
        <p:spPr bwMode="auto">
          <a:xfrm>
            <a:off x="6705600" y="4495800"/>
            <a:ext cx="18288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pPr>
              <a:spcBef>
                <a:spcPct val="50000"/>
              </a:spcBef>
            </a:pPr>
            <a:r>
              <a:rPr lang="en-US" altLang="en-US" sz="2400">
                <a:latin typeface="Tahoma" panose="020B0604030504040204" pitchFamily="34" charset="0"/>
              </a:rPr>
              <a:t>Q=1000</a:t>
            </a:r>
          </a:p>
        </p:txBody>
      </p:sp>
      <p:sp>
        <p:nvSpPr>
          <p:cNvPr id="70669" name="Freeform 13">
            <a:extLst>
              <a:ext uri="{FF2B5EF4-FFF2-40B4-BE49-F238E27FC236}">
                <a16:creationId xmlns:a16="http://schemas.microsoft.com/office/drawing/2014/main" id="{F32DE162-8DA8-43BC-40F6-2A8ECAADA040}"/>
              </a:ext>
            </a:extLst>
          </p:cNvPr>
          <p:cNvSpPr>
            <a:spLocks/>
          </p:cNvSpPr>
          <p:nvPr/>
        </p:nvSpPr>
        <p:spPr bwMode="auto">
          <a:xfrm>
            <a:off x="6477000" y="1143000"/>
            <a:ext cx="2209800" cy="1498600"/>
          </a:xfrm>
          <a:custGeom>
            <a:avLst/>
            <a:gdLst>
              <a:gd name="T0" fmla="*/ 0 w 1392"/>
              <a:gd name="T1" fmla="*/ 0 h 944"/>
              <a:gd name="T2" fmla="*/ 2147483646 w 1392"/>
              <a:gd name="T3" fmla="*/ 2147483646 h 944"/>
              <a:gd name="T4" fmla="*/ 2147483646 w 1392"/>
              <a:gd name="T5" fmla="*/ 2147483646 h 944"/>
              <a:gd name="T6" fmla="*/ 2147483646 w 1392"/>
              <a:gd name="T7" fmla="*/ 2147483646 h 944"/>
              <a:gd name="T8" fmla="*/ 2147483646 w 1392"/>
              <a:gd name="T9" fmla="*/ 2147483646 h 9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92" h="944">
                <a:moveTo>
                  <a:pt x="0" y="0"/>
                </a:moveTo>
                <a:cubicBezTo>
                  <a:pt x="8" y="136"/>
                  <a:pt x="16" y="272"/>
                  <a:pt x="48" y="384"/>
                </a:cubicBezTo>
                <a:cubicBezTo>
                  <a:pt x="80" y="496"/>
                  <a:pt x="96" y="584"/>
                  <a:pt x="192" y="672"/>
                </a:cubicBezTo>
                <a:cubicBezTo>
                  <a:pt x="288" y="760"/>
                  <a:pt x="424" y="880"/>
                  <a:pt x="624" y="912"/>
                </a:cubicBezTo>
                <a:cubicBezTo>
                  <a:pt x="824" y="944"/>
                  <a:pt x="1264" y="872"/>
                  <a:pt x="1392" y="864"/>
                </a:cubicBezTo>
              </a:path>
            </a:pathLst>
          </a:custGeom>
          <a:noFill/>
          <a:ln w="38100" cmpd="sng">
            <a:solidFill>
              <a:schemeClr val="folHlink"/>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0670" name="Text Box 14">
            <a:extLst>
              <a:ext uri="{FF2B5EF4-FFF2-40B4-BE49-F238E27FC236}">
                <a16:creationId xmlns:a16="http://schemas.microsoft.com/office/drawing/2014/main" id="{C89E7C48-B7E0-8312-B464-900449C3DA0E}"/>
              </a:ext>
            </a:extLst>
          </p:cNvPr>
          <p:cNvSpPr txBox="1">
            <a:spLocks noChangeArrowheads="1"/>
          </p:cNvSpPr>
          <p:nvPr/>
        </p:nvSpPr>
        <p:spPr bwMode="auto">
          <a:xfrm>
            <a:off x="7315200" y="3733800"/>
            <a:ext cx="18288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pPr>
              <a:spcBef>
                <a:spcPct val="50000"/>
              </a:spcBef>
            </a:pPr>
            <a:r>
              <a:rPr lang="en-US" altLang="en-US" sz="2400">
                <a:latin typeface="Tahoma" panose="020B0604030504040204" pitchFamily="34" charset="0"/>
              </a:rPr>
              <a:t>Q=2500</a:t>
            </a:r>
          </a:p>
        </p:txBody>
      </p:sp>
      <p:sp>
        <p:nvSpPr>
          <p:cNvPr id="70671" name="Line 15">
            <a:extLst>
              <a:ext uri="{FF2B5EF4-FFF2-40B4-BE49-F238E27FC236}">
                <a16:creationId xmlns:a16="http://schemas.microsoft.com/office/drawing/2014/main" id="{6D879249-0962-0526-BE5F-692124D1913F}"/>
              </a:ext>
            </a:extLst>
          </p:cNvPr>
          <p:cNvSpPr>
            <a:spLocks noChangeShapeType="1"/>
          </p:cNvSpPr>
          <p:nvPr/>
        </p:nvSpPr>
        <p:spPr bwMode="auto">
          <a:xfrm>
            <a:off x="5562600" y="3733800"/>
            <a:ext cx="0" cy="1676400"/>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0672" name="Line 16">
            <a:extLst>
              <a:ext uri="{FF2B5EF4-FFF2-40B4-BE49-F238E27FC236}">
                <a16:creationId xmlns:a16="http://schemas.microsoft.com/office/drawing/2014/main" id="{807D2042-5758-8945-ABE4-9C8899744C68}"/>
              </a:ext>
            </a:extLst>
          </p:cNvPr>
          <p:cNvSpPr>
            <a:spLocks noChangeShapeType="1"/>
          </p:cNvSpPr>
          <p:nvPr/>
        </p:nvSpPr>
        <p:spPr bwMode="auto">
          <a:xfrm>
            <a:off x="3733800" y="3810000"/>
            <a:ext cx="1905000" cy="0"/>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0673" name="Text Box 17">
            <a:extLst>
              <a:ext uri="{FF2B5EF4-FFF2-40B4-BE49-F238E27FC236}">
                <a16:creationId xmlns:a16="http://schemas.microsoft.com/office/drawing/2014/main" id="{62BED15D-1883-DF97-BEA4-934DF40D6392}"/>
              </a:ext>
            </a:extLst>
          </p:cNvPr>
          <p:cNvSpPr txBox="1">
            <a:spLocks noChangeArrowheads="1"/>
          </p:cNvSpPr>
          <p:nvPr/>
        </p:nvSpPr>
        <p:spPr bwMode="auto">
          <a:xfrm>
            <a:off x="5410200" y="5486400"/>
            <a:ext cx="762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pPr>
              <a:spcBef>
                <a:spcPct val="50000"/>
              </a:spcBef>
            </a:pPr>
            <a:r>
              <a:rPr lang="en-US" altLang="en-US" sz="2400">
                <a:latin typeface="Tahoma" panose="020B0604030504040204" pitchFamily="34" charset="0"/>
              </a:rPr>
              <a:t>200</a:t>
            </a:r>
          </a:p>
        </p:txBody>
      </p:sp>
      <p:sp>
        <p:nvSpPr>
          <p:cNvPr id="70674" name="Text Box 18">
            <a:extLst>
              <a:ext uri="{FF2B5EF4-FFF2-40B4-BE49-F238E27FC236}">
                <a16:creationId xmlns:a16="http://schemas.microsoft.com/office/drawing/2014/main" id="{35DC9AF8-AE2E-1806-27CE-F4A66A4F8317}"/>
              </a:ext>
            </a:extLst>
          </p:cNvPr>
          <p:cNvSpPr txBox="1">
            <a:spLocks noChangeArrowheads="1"/>
          </p:cNvSpPr>
          <p:nvPr/>
        </p:nvSpPr>
        <p:spPr bwMode="auto">
          <a:xfrm>
            <a:off x="2971800" y="3200400"/>
            <a:ext cx="762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pPr>
              <a:spcBef>
                <a:spcPct val="50000"/>
              </a:spcBef>
            </a:pPr>
            <a:r>
              <a:rPr lang="en-US" altLang="en-US" sz="2400">
                <a:latin typeface="Tahoma" panose="020B0604030504040204" pitchFamily="34" charset="0"/>
              </a:rPr>
              <a:t>100</a:t>
            </a:r>
          </a:p>
        </p:txBody>
      </p:sp>
      <p:sp>
        <p:nvSpPr>
          <p:cNvPr id="70675" name="Text Box 19">
            <a:extLst>
              <a:ext uri="{FF2B5EF4-FFF2-40B4-BE49-F238E27FC236}">
                <a16:creationId xmlns:a16="http://schemas.microsoft.com/office/drawing/2014/main" id="{78CBEF13-9E49-ACE7-78C7-7F0E26F796D8}"/>
              </a:ext>
            </a:extLst>
          </p:cNvPr>
          <p:cNvSpPr txBox="1">
            <a:spLocks noChangeArrowheads="1"/>
          </p:cNvSpPr>
          <p:nvPr/>
        </p:nvSpPr>
        <p:spPr bwMode="auto">
          <a:xfrm>
            <a:off x="5486400" y="3124200"/>
            <a:ext cx="762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pPr>
              <a:spcBef>
                <a:spcPct val="50000"/>
              </a:spcBef>
            </a:pPr>
            <a:r>
              <a:rPr lang="en-US" altLang="en-US" sz="2400">
                <a:latin typeface="Tahoma" panose="020B0604030504040204" pitchFamily="34" charset="0"/>
              </a:rPr>
              <a:t>B</a:t>
            </a:r>
          </a:p>
        </p:txBody>
      </p:sp>
      <p:sp>
        <p:nvSpPr>
          <p:cNvPr id="70676" name="Text Box 20">
            <a:extLst>
              <a:ext uri="{FF2B5EF4-FFF2-40B4-BE49-F238E27FC236}">
                <a16:creationId xmlns:a16="http://schemas.microsoft.com/office/drawing/2014/main" id="{E523E5A8-9268-4A48-610B-EED315536F8C}"/>
              </a:ext>
            </a:extLst>
          </p:cNvPr>
          <p:cNvSpPr txBox="1">
            <a:spLocks noChangeArrowheads="1"/>
          </p:cNvSpPr>
          <p:nvPr/>
        </p:nvSpPr>
        <p:spPr bwMode="auto">
          <a:xfrm>
            <a:off x="4800600" y="3733800"/>
            <a:ext cx="762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pPr>
              <a:spcBef>
                <a:spcPct val="50000"/>
              </a:spcBef>
            </a:pPr>
            <a:r>
              <a:rPr lang="en-US" altLang="en-US" sz="2400">
                <a:latin typeface="Tahoma" panose="020B0604030504040204" pitchFamily="34" charset="0"/>
              </a:rPr>
              <a:t>A</a:t>
            </a:r>
          </a:p>
        </p:txBody>
      </p:sp>
      <p:sp>
        <p:nvSpPr>
          <p:cNvPr id="70677" name="Freeform 21">
            <a:extLst>
              <a:ext uri="{FF2B5EF4-FFF2-40B4-BE49-F238E27FC236}">
                <a16:creationId xmlns:a16="http://schemas.microsoft.com/office/drawing/2014/main" id="{55508784-8AEA-FDDF-D50C-55B89792FF39}"/>
              </a:ext>
            </a:extLst>
          </p:cNvPr>
          <p:cNvSpPr>
            <a:spLocks/>
          </p:cNvSpPr>
          <p:nvPr/>
        </p:nvSpPr>
        <p:spPr bwMode="auto">
          <a:xfrm>
            <a:off x="4953000" y="2514600"/>
            <a:ext cx="2438400" cy="1498600"/>
          </a:xfrm>
          <a:custGeom>
            <a:avLst/>
            <a:gdLst>
              <a:gd name="T0" fmla="*/ 0 w 1392"/>
              <a:gd name="T1" fmla="*/ 0 h 944"/>
              <a:gd name="T2" fmla="*/ 2147483646 w 1392"/>
              <a:gd name="T3" fmla="*/ 2147483646 h 944"/>
              <a:gd name="T4" fmla="*/ 2147483646 w 1392"/>
              <a:gd name="T5" fmla="*/ 2147483646 h 944"/>
              <a:gd name="T6" fmla="*/ 2147483646 w 1392"/>
              <a:gd name="T7" fmla="*/ 2147483646 h 944"/>
              <a:gd name="T8" fmla="*/ 2147483646 w 1392"/>
              <a:gd name="T9" fmla="*/ 2147483646 h 9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92" h="944">
                <a:moveTo>
                  <a:pt x="0" y="0"/>
                </a:moveTo>
                <a:cubicBezTo>
                  <a:pt x="8" y="136"/>
                  <a:pt x="16" y="272"/>
                  <a:pt x="48" y="384"/>
                </a:cubicBezTo>
                <a:cubicBezTo>
                  <a:pt x="80" y="496"/>
                  <a:pt x="96" y="584"/>
                  <a:pt x="192" y="672"/>
                </a:cubicBezTo>
                <a:cubicBezTo>
                  <a:pt x="288" y="760"/>
                  <a:pt x="424" y="880"/>
                  <a:pt x="624" y="912"/>
                </a:cubicBezTo>
                <a:cubicBezTo>
                  <a:pt x="824" y="944"/>
                  <a:pt x="1264" y="872"/>
                  <a:pt x="1392" y="864"/>
                </a:cubicBezTo>
              </a:path>
            </a:pathLst>
          </a:custGeom>
          <a:noFill/>
          <a:ln w="38100" cmpd="sng">
            <a:solidFill>
              <a:schemeClr val="hlink"/>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0678" name="Line 22">
            <a:extLst>
              <a:ext uri="{FF2B5EF4-FFF2-40B4-BE49-F238E27FC236}">
                <a16:creationId xmlns:a16="http://schemas.microsoft.com/office/drawing/2014/main" id="{C36CBF21-DDE1-40F2-5E02-146146A5E4C9}"/>
              </a:ext>
            </a:extLst>
          </p:cNvPr>
          <p:cNvSpPr>
            <a:spLocks noChangeShapeType="1"/>
          </p:cNvSpPr>
          <p:nvPr/>
        </p:nvSpPr>
        <p:spPr bwMode="auto">
          <a:xfrm>
            <a:off x="7086600" y="2438400"/>
            <a:ext cx="0" cy="2895600"/>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0679" name="Line 23">
            <a:extLst>
              <a:ext uri="{FF2B5EF4-FFF2-40B4-BE49-F238E27FC236}">
                <a16:creationId xmlns:a16="http://schemas.microsoft.com/office/drawing/2014/main" id="{9A943BC8-EE49-7DEF-7A24-C6154C7EEE73}"/>
              </a:ext>
            </a:extLst>
          </p:cNvPr>
          <p:cNvSpPr>
            <a:spLocks noChangeShapeType="1"/>
          </p:cNvSpPr>
          <p:nvPr/>
        </p:nvSpPr>
        <p:spPr bwMode="auto">
          <a:xfrm>
            <a:off x="3733800" y="2438400"/>
            <a:ext cx="3429000" cy="0"/>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0680" name="Text Box 24">
            <a:extLst>
              <a:ext uri="{FF2B5EF4-FFF2-40B4-BE49-F238E27FC236}">
                <a16:creationId xmlns:a16="http://schemas.microsoft.com/office/drawing/2014/main" id="{59C63F60-48AC-CDBF-3BEE-CD9E7C724BEE}"/>
              </a:ext>
            </a:extLst>
          </p:cNvPr>
          <p:cNvSpPr txBox="1">
            <a:spLocks noChangeArrowheads="1"/>
          </p:cNvSpPr>
          <p:nvPr/>
        </p:nvSpPr>
        <p:spPr bwMode="auto">
          <a:xfrm>
            <a:off x="6858000" y="1752600"/>
            <a:ext cx="762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pPr>
              <a:spcBef>
                <a:spcPct val="50000"/>
              </a:spcBef>
            </a:pPr>
            <a:r>
              <a:rPr lang="en-US" altLang="en-US" sz="2400">
                <a:latin typeface="Tahoma" panose="020B0604030504040204" pitchFamily="34" charset="0"/>
              </a:rPr>
              <a:t>C</a:t>
            </a:r>
          </a:p>
        </p:txBody>
      </p:sp>
      <p:sp>
        <p:nvSpPr>
          <p:cNvPr id="70681" name="Text Box 25">
            <a:extLst>
              <a:ext uri="{FF2B5EF4-FFF2-40B4-BE49-F238E27FC236}">
                <a16:creationId xmlns:a16="http://schemas.microsoft.com/office/drawing/2014/main" id="{22E52571-7B78-EB5D-6B0D-0047E2F8F5A6}"/>
              </a:ext>
            </a:extLst>
          </p:cNvPr>
          <p:cNvSpPr txBox="1">
            <a:spLocks noChangeArrowheads="1"/>
          </p:cNvSpPr>
          <p:nvPr/>
        </p:nvSpPr>
        <p:spPr bwMode="auto">
          <a:xfrm>
            <a:off x="6553200" y="5410200"/>
            <a:ext cx="762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pPr>
              <a:spcBef>
                <a:spcPct val="50000"/>
              </a:spcBef>
            </a:pPr>
            <a:r>
              <a:rPr lang="en-US" altLang="en-US" sz="2400">
                <a:latin typeface="Tahoma" panose="020B0604030504040204" pitchFamily="34" charset="0"/>
              </a:rPr>
              <a:t>400</a:t>
            </a:r>
          </a:p>
        </p:txBody>
      </p:sp>
      <p:sp>
        <p:nvSpPr>
          <p:cNvPr id="70682" name="Text Box 26">
            <a:extLst>
              <a:ext uri="{FF2B5EF4-FFF2-40B4-BE49-F238E27FC236}">
                <a16:creationId xmlns:a16="http://schemas.microsoft.com/office/drawing/2014/main" id="{67E08265-81D5-F4D8-1F23-C6EB1A28E111}"/>
              </a:ext>
            </a:extLst>
          </p:cNvPr>
          <p:cNvSpPr txBox="1">
            <a:spLocks noChangeArrowheads="1"/>
          </p:cNvSpPr>
          <p:nvPr/>
        </p:nvSpPr>
        <p:spPr bwMode="auto">
          <a:xfrm>
            <a:off x="2895600" y="2209800"/>
            <a:ext cx="762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pPr>
              <a:spcBef>
                <a:spcPct val="50000"/>
              </a:spcBef>
            </a:pPr>
            <a:r>
              <a:rPr lang="en-US" altLang="en-US" sz="2400">
                <a:latin typeface="Tahoma" panose="020B0604030504040204" pitchFamily="34" charset="0"/>
              </a:rPr>
              <a:t>200</a:t>
            </a:r>
          </a:p>
        </p:txBody>
      </p:sp>
      <p:sp>
        <p:nvSpPr>
          <p:cNvPr id="70683" name="Text Box 27">
            <a:extLst>
              <a:ext uri="{FF2B5EF4-FFF2-40B4-BE49-F238E27FC236}">
                <a16:creationId xmlns:a16="http://schemas.microsoft.com/office/drawing/2014/main" id="{24FEB3C0-EE6A-B3D7-5708-1C17FE69F03B}"/>
              </a:ext>
            </a:extLst>
          </p:cNvPr>
          <p:cNvSpPr txBox="1">
            <a:spLocks noChangeArrowheads="1"/>
          </p:cNvSpPr>
          <p:nvPr/>
        </p:nvSpPr>
        <p:spPr bwMode="auto">
          <a:xfrm>
            <a:off x="8610600" y="2286000"/>
            <a:ext cx="18288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pPr>
              <a:spcBef>
                <a:spcPct val="50000"/>
              </a:spcBef>
            </a:pPr>
            <a:r>
              <a:rPr lang="en-US" altLang="en-US" sz="2400">
                <a:latin typeface="Tahoma" panose="020B0604030504040204" pitchFamily="34" charset="0"/>
              </a:rPr>
              <a:t>Q=5000</a:t>
            </a:r>
          </a:p>
        </p:txBody>
      </p:sp>
      <p:sp>
        <p:nvSpPr>
          <p:cNvPr id="70684" name="Freeform 28">
            <a:extLst>
              <a:ext uri="{FF2B5EF4-FFF2-40B4-BE49-F238E27FC236}">
                <a16:creationId xmlns:a16="http://schemas.microsoft.com/office/drawing/2014/main" id="{409C2BE0-14BF-81CB-4E38-8FCC36B32950}"/>
              </a:ext>
            </a:extLst>
          </p:cNvPr>
          <p:cNvSpPr>
            <a:spLocks/>
          </p:cNvSpPr>
          <p:nvPr/>
        </p:nvSpPr>
        <p:spPr bwMode="auto">
          <a:xfrm>
            <a:off x="7620000" y="228600"/>
            <a:ext cx="2209800" cy="1498600"/>
          </a:xfrm>
          <a:custGeom>
            <a:avLst/>
            <a:gdLst>
              <a:gd name="T0" fmla="*/ 0 w 1392"/>
              <a:gd name="T1" fmla="*/ 0 h 944"/>
              <a:gd name="T2" fmla="*/ 2147483646 w 1392"/>
              <a:gd name="T3" fmla="*/ 2147483646 h 944"/>
              <a:gd name="T4" fmla="*/ 2147483646 w 1392"/>
              <a:gd name="T5" fmla="*/ 2147483646 h 944"/>
              <a:gd name="T6" fmla="*/ 2147483646 w 1392"/>
              <a:gd name="T7" fmla="*/ 2147483646 h 944"/>
              <a:gd name="T8" fmla="*/ 2147483646 w 1392"/>
              <a:gd name="T9" fmla="*/ 2147483646 h 9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92" h="944">
                <a:moveTo>
                  <a:pt x="0" y="0"/>
                </a:moveTo>
                <a:cubicBezTo>
                  <a:pt x="8" y="136"/>
                  <a:pt x="16" y="272"/>
                  <a:pt x="48" y="384"/>
                </a:cubicBezTo>
                <a:cubicBezTo>
                  <a:pt x="80" y="496"/>
                  <a:pt x="96" y="584"/>
                  <a:pt x="192" y="672"/>
                </a:cubicBezTo>
                <a:cubicBezTo>
                  <a:pt x="288" y="760"/>
                  <a:pt x="424" y="880"/>
                  <a:pt x="624" y="912"/>
                </a:cubicBezTo>
                <a:cubicBezTo>
                  <a:pt x="824" y="944"/>
                  <a:pt x="1264" y="872"/>
                  <a:pt x="1392" y="864"/>
                </a:cubicBezTo>
              </a:path>
            </a:pathLst>
          </a:custGeom>
          <a:noFill/>
          <a:ln w="38100" cmpd="sng">
            <a:solidFill>
              <a:srgbClr val="00987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0685" name="Text Box 29">
            <a:extLst>
              <a:ext uri="{FF2B5EF4-FFF2-40B4-BE49-F238E27FC236}">
                <a16:creationId xmlns:a16="http://schemas.microsoft.com/office/drawing/2014/main" id="{2B2C3AC1-FF1A-396C-6A1C-4F2C40DB40E6}"/>
              </a:ext>
            </a:extLst>
          </p:cNvPr>
          <p:cNvSpPr txBox="1">
            <a:spLocks noChangeArrowheads="1"/>
          </p:cNvSpPr>
          <p:nvPr/>
        </p:nvSpPr>
        <p:spPr bwMode="auto">
          <a:xfrm>
            <a:off x="8839200" y="1219200"/>
            <a:ext cx="18288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pPr>
              <a:spcBef>
                <a:spcPct val="50000"/>
              </a:spcBef>
            </a:pPr>
            <a:r>
              <a:rPr lang="en-US" altLang="en-US" sz="2400">
                <a:latin typeface="Tahoma" panose="020B0604030504040204" pitchFamily="34" charset="0"/>
              </a:rPr>
              <a:t>Q=6500</a:t>
            </a:r>
          </a:p>
        </p:txBody>
      </p:sp>
      <p:sp>
        <p:nvSpPr>
          <p:cNvPr id="70686" name="Line 30">
            <a:extLst>
              <a:ext uri="{FF2B5EF4-FFF2-40B4-BE49-F238E27FC236}">
                <a16:creationId xmlns:a16="http://schemas.microsoft.com/office/drawing/2014/main" id="{A9A08ED1-8814-E4AF-AF19-D0A905B77DB2}"/>
              </a:ext>
            </a:extLst>
          </p:cNvPr>
          <p:cNvSpPr>
            <a:spLocks noChangeShapeType="1"/>
          </p:cNvSpPr>
          <p:nvPr/>
        </p:nvSpPr>
        <p:spPr bwMode="auto">
          <a:xfrm>
            <a:off x="8229600" y="1600200"/>
            <a:ext cx="0" cy="3657600"/>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0687" name="Text Box 31">
            <a:extLst>
              <a:ext uri="{FF2B5EF4-FFF2-40B4-BE49-F238E27FC236}">
                <a16:creationId xmlns:a16="http://schemas.microsoft.com/office/drawing/2014/main" id="{204C2E46-BDD6-DAC5-C7A4-F6F33E3EF4B7}"/>
              </a:ext>
            </a:extLst>
          </p:cNvPr>
          <p:cNvSpPr txBox="1">
            <a:spLocks noChangeArrowheads="1"/>
          </p:cNvSpPr>
          <p:nvPr/>
        </p:nvSpPr>
        <p:spPr bwMode="auto">
          <a:xfrm>
            <a:off x="8001000" y="5486400"/>
            <a:ext cx="762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pPr>
              <a:spcBef>
                <a:spcPct val="50000"/>
              </a:spcBef>
            </a:pPr>
            <a:r>
              <a:rPr lang="en-US" altLang="en-US" sz="2400">
                <a:latin typeface="Tahoma" panose="020B0604030504040204" pitchFamily="34" charset="0"/>
              </a:rPr>
              <a:t>600</a:t>
            </a:r>
          </a:p>
        </p:txBody>
      </p:sp>
      <p:sp>
        <p:nvSpPr>
          <p:cNvPr id="70688" name="Line 32">
            <a:extLst>
              <a:ext uri="{FF2B5EF4-FFF2-40B4-BE49-F238E27FC236}">
                <a16:creationId xmlns:a16="http://schemas.microsoft.com/office/drawing/2014/main" id="{BED28314-06D6-83A4-9EBB-73DA53C90DE7}"/>
              </a:ext>
            </a:extLst>
          </p:cNvPr>
          <p:cNvSpPr>
            <a:spLocks noChangeShapeType="1"/>
          </p:cNvSpPr>
          <p:nvPr/>
        </p:nvSpPr>
        <p:spPr bwMode="auto">
          <a:xfrm>
            <a:off x="3733800" y="1524000"/>
            <a:ext cx="4572000" cy="0"/>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0689" name="Text Box 33">
            <a:extLst>
              <a:ext uri="{FF2B5EF4-FFF2-40B4-BE49-F238E27FC236}">
                <a16:creationId xmlns:a16="http://schemas.microsoft.com/office/drawing/2014/main" id="{2CC9C94D-290D-B590-CA51-929FB59BA465}"/>
              </a:ext>
            </a:extLst>
          </p:cNvPr>
          <p:cNvSpPr txBox="1">
            <a:spLocks noChangeArrowheads="1"/>
          </p:cNvSpPr>
          <p:nvPr/>
        </p:nvSpPr>
        <p:spPr bwMode="auto">
          <a:xfrm>
            <a:off x="3124200" y="1295400"/>
            <a:ext cx="762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pPr>
              <a:spcBef>
                <a:spcPct val="50000"/>
              </a:spcBef>
            </a:pPr>
            <a:r>
              <a:rPr lang="en-US" altLang="en-US" sz="2400">
                <a:latin typeface="Tahoma" panose="020B0604030504040204" pitchFamily="34" charset="0"/>
              </a:rPr>
              <a:t>300</a:t>
            </a:r>
          </a:p>
        </p:txBody>
      </p:sp>
      <p:sp>
        <p:nvSpPr>
          <p:cNvPr id="70690" name="Text Box 34">
            <a:extLst>
              <a:ext uri="{FF2B5EF4-FFF2-40B4-BE49-F238E27FC236}">
                <a16:creationId xmlns:a16="http://schemas.microsoft.com/office/drawing/2014/main" id="{C4ED66C0-118E-6FB8-4B32-DD64CA835387}"/>
              </a:ext>
            </a:extLst>
          </p:cNvPr>
          <p:cNvSpPr txBox="1">
            <a:spLocks noChangeArrowheads="1"/>
          </p:cNvSpPr>
          <p:nvPr/>
        </p:nvSpPr>
        <p:spPr bwMode="auto">
          <a:xfrm>
            <a:off x="8001000" y="914400"/>
            <a:ext cx="762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pPr>
              <a:spcBef>
                <a:spcPct val="50000"/>
              </a:spcBef>
            </a:pPr>
            <a:r>
              <a:rPr lang="en-US" altLang="en-US" sz="2400">
                <a:latin typeface="Tahoma" panose="020B0604030504040204" pitchFamily="34" charset="0"/>
              </a:rPr>
              <a:t>D</a:t>
            </a:r>
          </a:p>
        </p:txBody>
      </p:sp>
      <p:sp>
        <p:nvSpPr>
          <p:cNvPr id="70691" name="Text Box 35">
            <a:extLst>
              <a:ext uri="{FF2B5EF4-FFF2-40B4-BE49-F238E27FC236}">
                <a16:creationId xmlns:a16="http://schemas.microsoft.com/office/drawing/2014/main" id="{92C057BB-4CAC-4C45-1170-705E1C3EB120}"/>
              </a:ext>
            </a:extLst>
          </p:cNvPr>
          <p:cNvSpPr txBox="1">
            <a:spLocks noChangeArrowheads="1"/>
          </p:cNvSpPr>
          <p:nvPr/>
        </p:nvSpPr>
        <p:spPr bwMode="auto">
          <a:xfrm>
            <a:off x="2819400" y="5105400"/>
            <a:ext cx="762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pPr>
              <a:spcBef>
                <a:spcPct val="50000"/>
              </a:spcBef>
            </a:pPr>
            <a:r>
              <a:rPr lang="en-US" altLang="en-US" sz="2400">
                <a:latin typeface="Tahoma" panose="020B0604030504040204" pitchFamily="34" charset="0"/>
              </a:rPr>
              <a:t>0</a:t>
            </a:r>
          </a:p>
        </p:txBody>
      </p:sp>
    </p:spTree>
  </p:cSld>
  <p:clrMapOvr>
    <a:masterClrMapping/>
  </p:clrMapOvr>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682" name="Rectangle 2">
            <a:extLst>
              <a:ext uri="{FF2B5EF4-FFF2-40B4-BE49-F238E27FC236}">
                <a16:creationId xmlns:a16="http://schemas.microsoft.com/office/drawing/2014/main" id="{5F29E48A-D3CF-93BF-A308-78B5891B5221}"/>
              </a:ext>
            </a:extLst>
          </p:cNvPr>
          <p:cNvSpPr>
            <a:spLocks noGrp="1" noChangeArrowheads="1"/>
          </p:cNvSpPr>
          <p:nvPr>
            <p:ph type="title"/>
          </p:nvPr>
        </p:nvSpPr>
        <p:spPr/>
        <p:txBody>
          <a:bodyPr/>
          <a:lstStyle/>
          <a:p>
            <a:pPr eaLnBrk="1" hangingPunct="1"/>
            <a:r>
              <a:rPr lang="en-US" altLang="en-US" dirty="0">
                <a:latin typeface="VNI-Souvir" pitchFamily="2" charset="0"/>
              </a:rPr>
              <a:t>3.Naêng </a:t>
            </a:r>
            <a:r>
              <a:rPr lang="en-US" altLang="en-US" dirty="0" err="1">
                <a:latin typeface="VNI-Souvir" pitchFamily="2" charset="0"/>
              </a:rPr>
              <a:t>suaát</a:t>
            </a:r>
            <a:r>
              <a:rPr lang="en-US" altLang="en-US" dirty="0">
                <a:latin typeface="VNI-Souvir" pitchFamily="2" charset="0"/>
              </a:rPr>
              <a:t> </a:t>
            </a:r>
            <a:r>
              <a:rPr lang="en-US" altLang="en-US" dirty="0" err="1">
                <a:latin typeface="VNI-Souvir" pitchFamily="2" charset="0"/>
              </a:rPr>
              <a:t>theo</a:t>
            </a:r>
            <a:r>
              <a:rPr lang="en-US" altLang="en-US" dirty="0">
                <a:latin typeface="VNI-Souvir" pitchFamily="2" charset="0"/>
              </a:rPr>
              <a:t> </a:t>
            </a:r>
            <a:r>
              <a:rPr lang="en-US" altLang="en-US" dirty="0" err="1">
                <a:latin typeface="VNI-Souvir" pitchFamily="2" charset="0"/>
              </a:rPr>
              <a:t>quy</a:t>
            </a:r>
            <a:r>
              <a:rPr lang="en-US" altLang="en-US" dirty="0">
                <a:latin typeface="VNI-Souvir" pitchFamily="2" charset="0"/>
              </a:rPr>
              <a:t> </a:t>
            </a:r>
            <a:r>
              <a:rPr lang="en-US" altLang="en-US" dirty="0" err="1">
                <a:latin typeface="VNI-Souvir" pitchFamily="2" charset="0"/>
              </a:rPr>
              <a:t>moâ</a:t>
            </a:r>
            <a:endParaRPr lang="en-US" altLang="en-US" dirty="0">
              <a:latin typeface="VNI-Souvir" pitchFamily="2" charset="0"/>
            </a:endParaRPr>
          </a:p>
        </p:txBody>
      </p:sp>
      <p:sp>
        <p:nvSpPr>
          <p:cNvPr id="145411" name="Rectangle 3">
            <a:extLst>
              <a:ext uri="{FF2B5EF4-FFF2-40B4-BE49-F238E27FC236}">
                <a16:creationId xmlns:a16="http://schemas.microsoft.com/office/drawing/2014/main" id="{5CBFD995-FB88-143A-7AE3-7FCBDC0B90CB}"/>
              </a:ext>
            </a:extLst>
          </p:cNvPr>
          <p:cNvSpPr>
            <a:spLocks noGrp="1" noChangeArrowheads="1"/>
          </p:cNvSpPr>
          <p:nvPr>
            <p:ph type="body" idx="1"/>
          </p:nvPr>
        </p:nvSpPr>
        <p:spPr>
          <a:xfrm>
            <a:off x="838200" y="1690688"/>
            <a:ext cx="10515600" cy="4351338"/>
          </a:xfrm>
        </p:spPr>
        <p:txBody>
          <a:bodyPr/>
          <a:lstStyle/>
          <a:p>
            <a:pPr eaLnBrk="1" hangingPunct="1"/>
            <a:r>
              <a:rPr lang="en-US" altLang="en-US">
                <a:latin typeface="VNI-Souvir" pitchFamily="2" charset="0"/>
              </a:rPr>
              <a:t>VD:Ban ñaàu:        Q</a:t>
            </a:r>
            <a:r>
              <a:rPr lang="en-US" altLang="en-US" baseline="-25000">
                <a:latin typeface="VNI-Souvir" pitchFamily="2" charset="0"/>
              </a:rPr>
              <a:t>1</a:t>
            </a:r>
            <a:r>
              <a:rPr lang="en-US" altLang="en-US">
                <a:latin typeface="VNI-Souvir" pitchFamily="2" charset="0"/>
              </a:rPr>
              <a:t>= f(K</a:t>
            </a:r>
            <a:r>
              <a:rPr lang="en-US" altLang="en-US" baseline="-25000">
                <a:latin typeface="VNI-Souvir" pitchFamily="2" charset="0"/>
              </a:rPr>
              <a:t>1</a:t>
            </a:r>
            <a:r>
              <a:rPr lang="en-US" altLang="en-US">
                <a:latin typeface="VNI-Souvir" pitchFamily="2" charset="0"/>
              </a:rPr>
              <a:t>,L</a:t>
            </a:r>
            <a:r>
              <a:rPr lang="en-US" altLang="en-US" baseline="-25000">
                <a:latin typeface="VNI-Souvir" pitchFamily="2" charset="0"/>
              </a:rPr>
              <a:t>1</a:t>
            </a:r>
            <a:r>
              <a:rPr lang="en-US" altLang="en-US">
                <a:latin typeface="VNI-Souvir" pitchFamily="2" charset="0"/>
              </a:rPr>
              <a:t>)</a:t>
            </a:r>
          </a:p>
          <a:p>
            <a:pPr eaLnBrk="1" hangingPunct="1"/>
            <a:r>
              <a:rPr lang="en-US" altLang="en-US">
                <a:latin typeface="VNI-Souvir" pitchFamily="2" charset="0"/>
              </a:rPr>
              <a:t>                      1000sp =f(50,100)</a:t>
            </a:r>
          </a:p>
          <a:p>
            <a:pPr eaLnBrk="1" hangingPunct="1"/>
            <a:r>
              <a:rPr lang="en-US" altLang="en-US">
                <a:latin typeface="VNI-Souvir" pitchFamily="2" charset="0"/>
              </a:rPr>
              <a:t> P</a:t>
            </a:r>
            <a:r>
              <a:rPr lang="en-US" altLang="en-US" baseline="-25000">
                <a:latin typeface="VNI-Souvir" pitchFamily="2" charset="0"/>
              </a:rPr>
              <a:t>L</a:t>
            </a:r>
            <a:r>
              <a:rPr lang="en-US" altLang="en-US">
                <a:latin typeface="VNI-Souvir" pitchFamily="2" charset="0"/>
              </a:rPr>
              <a:t>=20,P</a:t>
            </a:r>
            <a:r>
              <a:rPr lang="en-US" altLang="en-US" baseline="-25000">
                <a:latin typeface="VNI-Souvir" pitchFamily="2" charset="0"/>
              </a:rPr>
              <a:t>K</a:t>
            </a:r>
            <a:r>
              <a:rPr lang="en-US" altLang="en-US">
                <a:latin typeface="VNI-Souvir" pitchFamily="2" charset="0"/>
              </a:rPr>
              <a:t>=30</a:t>
            </a:r>
          </a:p>
          <a:p>
            <a:pPr eaLnBrk="1" hangingPunct="1"/>
            <a:r>
              <a:rPr lang="en-US" altLang="en-US">
                <a:latin typeface="VNI-Souvir" pitchFamily="2" charset="0"/>
              </a:rPr>
              <a:t>AP</a:t>
            </a:r>
            <a:r>
              <a:rPr lang="en-US" altLang="en-US" baseline="-25000">
                <a:latin typeface="VNI-Souvir" pitchFamily="2" charset="0"/>
              </a:rPr>
              <a:t>L1</a:t>
            </a:r>
            <a:r>
              <a:rPr lang="en-US" altLang="en-US">
                <a:latin typeface="VNI-Souvir" pitchFamily="2" charset="0"/>
              </a:rPr>
              <a:t>=Q</a:t>
            </a:r>
            <a:r>
              <a:rPr lang="en-US" altLang="en-US" baseline="-25000">
                <a:latin typeface="VNI-Souvir" pitchFamily="2" charset="0"/>
              </a:rPr>
              <a:t>1</a:t>
            </a:r>
            <a:r>
              <a:rPr lang="en-US" altLang="en-US">
                <a:latin typeface="VNI-Souvir" pitchFamily="2" charset="0"/>
              </a:rPr>
              <a:t>/L</a:t>
            </a:r>
            <a:r>
              <a:rPr lang="en-US" altLang="en-US" baseline="-25000">
                <a:latin typeface="VNI-Souvir" pitchFamily="2" charset="0"/>
              </a:rPr>
              <a:t>1</a:t>
            </a:r>
            <a:r>
              <a:rPr lang="en-US" altLang="en-US">
                <a:latin typeface="VNI-Souvir" pitchFamily="2" charset="0"/>
              </a:rPr>
              <a:t>=10 SP</a:t>
            </a:r>
          </a:p>
          <a:p>
            <a:pPr eaLnBrk="1" hangingPunct="1"/>
            <a:r>
              <a:rPr lang="en-US" altLang="en-US">
                <a:latin typeface="VNI-Souvir" pitchFamily="2" charset="0"/>
              </a:rPr>
              <a:t>AP</a:t>
            </a:r>
            <a:r>
              <a:rPr lang="en-US" altLang="en-US" baseline="-25000">
                <a:latin typeface="VNI-Souvir" pitchFamily="2" charset="0"/>
              </a:rPr>
              <a:t>K1</a:t>
            </a:r>
            <a:r>
              <a:rPr lang="en-US" altLang="en-US">
                <a:latin typeface="VNI-Souvir" pitchFamily="2" charset="0"/>
              </a:rPr>
              <a:t>= Q</a:t>
            </a:r>
            <a:r>
              <a:rPr lang="en-US" altLang="en-US" baseline="-25000">
                <a:latin typeface="VNI-Souvir" pitchFamily="2" charset="0"/>
              </a:rPr>
              <a:t>1</a:t>
            </a:r>
            <a:r>
              <a:rPr lang="en-US" altLang="en-US">
                <a:latin typeface="VNI-Souvir" pitchFamily="2" charset="0"/>
              </a:rPr>
              <a:t>/K</a:t>
            </a:r>
            <a:r>
              <a:rPr lang="en-US" altLang="en-US" baseline="-25000">
                <a:latin typeface="VNI-Souvir" pitchFamily="2" charset="0"/>
              </a:rPr>
              <a:t>1</a:t>
            </a:r>
            <a:r>
              <a:rPr lang="en-US" altLang="en-US">
                <a:latin typeface="VNI-Souvir" pitchFamily="2" charset="0"/>
              </a:rPr>
              <a:t>= 20SP</a:t>
            </a:r>
          </a:p>
          <a:p>
            <a:pPr eaLnBrk="1" hangingPunct="1"/>
            <a:r>
              <a:rPr lang="en-US" altLang="en-US">
                <a:latin typeface="VNI-Souvir" pitchFamily="2" charset="0"/>
              </a:rPr>
              <a:t>AC</a:t>
            </a:r>
            <a:r>
              <a:rPr lang="en-US" altLang="en-US" baseline="-25000">
                <a:latin typeface="VNI-Souvir" pitchFamily="2" charset="0"/>
              </a:rPr>
              <a:t>1</a:t>
            </a:r>
            <a:r>
              <a:rPr lang="en-US" altLang="en-US">
                <a:latin typeface="VNI-Souvir" pitchFamily="2" charset="0"/>
              </a:rPr>
              <a:t>= TC1/Q1=3500/1000=3,5$/SP</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8" presetClass="entr" presetSubtype="16" fill="hold" nodeType="clickEffect">
                                  <p:stCondLst>
                                    <p:cond delay="0"/>
                                  </p:stCondLst>
                                  <p:childTnLst>
                                    <p:set>
                                      <p:cBhvr>
                                        <p:cTn id="6" dur="1" fill="hold">
                                          <p:stCondLst>
                                            <p:cond delay="0"/>
                                          </p:stCondLst>
                                        </p:cTn>
                                        <p:tgtEl>
                                          <p:spTgt spid="145411">
                                            <p:txEl>
                                              <p:pRg st="0" end="0"/>
                                            </p:txEl>
                                          </p:spTgt>
                                        </p:tgtEl>
                                        <p:attrNameLst>
                                          <p:attrName>style.visibility</p:attrName>
                                        </p:attrNameLst>
                                      </p:cBhvr>
                                      <p:to>
                                        <p:strVal val="visible"/>
                                      </p:to>
                                    </p:set>
                                    <p:animEffect transition="in" filter="diamond(in)">
                                      <p:cBhvr>
                                        <p:cTn id="7" dur="500"/>
                                        <p:tgtEl>
                                          <p:spTgt spid="145411">
                                            <p:txEl>
                                              <p:pRg st="0" end="0"/>
                                            </p:txEl>
                                          </p:spTgt>
                                        </p:tgtEl>
                                      </p:cBhvr>
                                    </p:animEffect>
                                  </p:childTnLst>
                                </p:cTn>
                              </p:par>
                              <p:par>
                                <p:cTn id="8" presetID="8" presetClass="entr" presetSubtype="16" fill="hold" nodeType="withEffect">
                                  <p:stCondLst>
                                    <p:cond delay="0"/>
                                  </p:stCondLst>
                                  <p:childTnLst>
                                    <p:set>
                                      <p:cBhvr>
                                        <p:cTn id="9" dur="1" fill="hold">
                                          <p:stCondLst>
                                            <p:cond delay="0"/>
                                          </p:stCondLst>
                                        </p:cTn>
                                        <p:tgtEl>
                                          <p:spTgt spid="145411">
                                            <p:txEl>
                                              <p:pRg st="1" end="1"/>
                                            </p:txEl>
                                          </p:spTgt>
                                        </p:tgtEl>
                                        <p:attrNameLst>
                                          <p:attrName>style.visibility</p:attrName>
                                        </p:attrNameLst>
                                      </p:cBhvr>
                                      <p:to>
                                        <p:strVal val="visible"/>
                                      </p:to>
                                    </p:set>
                                    <p:animEffect transition="in" filter="diamond(in)">
                                      <p:cBhvr>
                                        <p:cTn id="10" dur="500"/>
                                        <p:tgtEl>
                                          <p:spTgt spid="145411">
                                            <p:txEl>
                                              <p:pRg st="1" end="1"/>
                                            </p:txEl>
                                          </p:spTgt>
                                        </p:tgtEl>
                                      </p:cBhvr>
                                    </p:animEffect>
                                  </p:childTnLst>
                                </p:cTn>
                              </p:par>
                            </p:childTnLst>
                          </p:cTn>
                        </p:par>
                      </p:childTnLst>
                    </p:cTn>
                  </p:par>
                  <p:par>
                    <p:cTn id="11" fill="hold" nodeType="clickPar">
                      <p:stCondLst>
                        <p:cond delay="indefinite"/>
                      </p:stCondLst>
                      <p:childTnLst>
                        <p:par>
                          <p:cTn id="12" fill="hold" nodeType="withGroup">
                            <p:stCondLst>
                              <p:cond delay="0"/>
                            </p:stCondLst>
                            <p:childTnLst>
                              <p:par>
                                <p:cTn id="13" presetID="8" presetClass="entr" presetSubtype="16" fill="hold" nodeType="clickEffect">
                                  <p:stCondLst>
                                    <p:cond delay="0"/>
                                  </p:stCondLst>
                                  <p:childTnLst>
                                    <p:set>
                                      <p:cBhvr>
                                        <p:cTn id="14" dur="1" fill="hold">
                                          <p:stCondLst>
                                            <p:cond delay="0"/>
                                          </p:stCondLst>
                                        </p:cTn>
                                        <p:tgtEl>
                                          <p:spTgt spid="145411">
                                            <p:txEl>
                                              <p:pRg st="2" end="2"/>
                                            </p:txEl>
                                          </p:spTgt>
                                        </p:tgtEl>
                                        <p:attrNameLst>
                                          <p:attrName>style.visibility</p:attrName>
                                        </p:attrNameLst>
                                      </p:cBhvr>
                                      <p:to>
                                        <p:strVal val="visible"/>
                                      </p:to>
                                    </p:set>
                                    <p:animEffect transition="in" filter="diamond(in)">
                                      <p:cBhvr>
                                        <p:cTn id="15" dur="500"/>
                                        <p:tgtEl>
                                          <p:spTgt spid="145411">
                                            <p:txEl>
                                              <p:pRg st="2" end="2"/>
                                            </p:txEl>
                                          </p:spTgt>
                                        </p:tgtEl>
                                      </p:cBhvr>
                                    </p:animEffect>
                                  </p:childTnLst>
                                </p:cTn>
                              </p:par>
                            </p:childTnLst>
                          </p:cTn>
                        </p:par>
                      </p:childTnLst>
                    </p:cTn>
                  </p:par>
                  <p:par>
                    <p:cTn id="16" fill="hold" nodeType="clickPar">
                      <p:stCondLst>
                        <p:cond delay="indefinite"/>
                      </p:stCondLst>
                      <p:childTnLst>
                        <p:par>
                          <p:cTn id="17" fill="hold" nodeType="withGroup">
                            <p:stCondLst>
                              <p:cond delay="0"/>
                            </p:stCondLst>
                            <p:childTnLst>
                              <p:par>
                                <p:cTn id="18" presetID="8" presetClass="entr" presetSubtype="16" fill="hold" nodeType="clickEffect">
                                  <p:stCondLst>
                                    <p:cond delay="0"/>
                                  </p:stCondLst>
                                  <p:childTnLst>
                                    <p:set>
                                      <p:cBhvr>
                                        <p:cTn id="19" dur="1" fill="hold">
                                          <p:stCondLst>
                                            <p:cond delay="0"/>
                                          </p:stCondLst>
                                        </p:cTn>
                                        <p:tgtEl>
                                          <p:spTgt spid="145411">
                                            <p:txEl>
                                              <p:pRg st="3" end="3"/>
                                            </p:txEl>
                                          </p:spTgt>
                                        </p:tgtEl>
                                        <p:attrNameLst>
                                          <p:attrName>style.visibility</p:attrName>
                                        </p:attrNameLst>
                                      </p:cBhvr>
                                      <p:to>
                                        <p:strVal val="visible"/>
                                      </p:to>
                                    </p:set>
                                    <p:animEffect transition="in" filter="diamond(in)">
                                      <p:cBhvr>
                                        <p:cTn id="20" dur="500"/>
                                        <p:tgtEl>
                                          <p:spTgt spid="145411">
                                            <p:txEl>
                                              <p:pRg st="3" end="3"/>
                                            </p:txEl>
                                          </p:spTgt>
                                        </p:tgtEl>
                                      </p:cBhvr>
                                    </p:animEffect>
                                  </p:childTnLst>
                                </p:cTn>
                              </p:par>
                            </p:childTnLst>
                          </p:cTn>
                        </p:par>
                      </p:childTnLst>
                    </p:cTn>
                  </p:par>
                  <p:par>
                    <p:cTn id="21" fill="hold" nodeType="clickPar">
                      <p:stCondLst>
                        <p:cond delay="indefinite"/>
                      </p:stCondLst>
                      <p:childTnLst>
                        <p:par>
                          <p:cTn id="22" fill="hold" nodeType="withGroup">
                            <p:stCondLst>
                              <p:cond delay="0"/>
                            </p:stCondLst>
                            <p:childTnLst>
                              <p:par>
                                <p:cTn id="23" presetID="8" presetClass="entr" presetSubtype="16" fill="hold" nodeType="clickEffect">
                                  <p:stCondLst>
                                    <p:cond delay="0"/>
                                  </p:stCondLst>
                                  <p:childTnLst>
                                    <p:set>
                                      <p:cBhvr>
                                        <p:cTn id="24" dur="1" fill="hold">
                                          <p:stCondLst>
                                            <p:cond delay="0"/>
                                          </p:stCondLst>
                                        </p:cTn>
                                        <p:tgtEl>
                                          <p:spTgt spid="145411">
                                            <p:txEl>
                                              <p:pRg st="4" end="4"/>
                                            </p:txEl>
                                          </p:spTgt>
                                        </p:tgtEl>
                                        <p:attrNameLst>
                                          <p:attrName>style.visibility</p:attrName>
                                        </p:attrNameLst>
                                      </p:cBhvr>
                                      <p:to>
                                        <p:strVal val="visible"/>
                                      </p:to>
                                    </p:set>
                                    <p:animEffect transition="in" filter="diamond(in)">
                                      <p:cBhvr>
                                        <p:cTn id="25" dur="500"/>
                                        <p:tgtEl>
                                          <p:spTgt spid="145411">
                                            <p:txEl>
                                              <p:pRg st="4" end="4"/>
                                            </p:txEl>
                                          </p:spTgt>
                                        </p:tgtEl>
                                      </p:cBhvr>
                                    </p:animEffect>
                                  </p:childTnLst>
                                </p:cTn>
                              </p:par>
                            </p:childTnLst>
                          </p:cTn>
                        </p:par>
                      </p:childTnLst>
                    </p:cTn>
                  </p:par>
                  <p:par>
                    <p:cTn id="26" fill="hold" nodeType="clickPar">
                      <p:stCondLst>
                        <p:cond delay="indefinite"/>
                      </p:stCondLst>
                      <p:childTnLst>
                        <p:par>
                          <p:cTn id="27" fill="hold" nodeType="withGroup">
                            <p:stCondLst>
                              <p:cond delay="0"/>
                            </p:stCondLst>
                            <p:childTnLst>
                              <p:par>
                                <p:cTn id="28" presetID="2" presetClass="entr" presetSubtype="4" fill="hold" nodeType="clickEffect">
                                  <p:stCondLst>
                                    <p:cond delay="0"/>
                                  </p:stCondLst>
                                  <p:childTnLst>
                                    <p:set>
                                      <p:cBhvr>
                                        <p:cTn id="29" dur="1" fill="hold">
                                          <p:stCondLst>
                                            <p:cond delay="0"/>
                                          </p:stCondLst>
                                        </p:cTn>
                                        <p:tgtEl>
                                          <p:spTgt spid="145411">
                                            <p:txEl>
                                              <p:pRg st="5" end="5"/>
                                            </p:txEl>
                                          </p:spTgt>
                                        </p:tgtEl>
                                        <p:attrNameLst>
                                          <p:attrName>style.visibility</p:attrName>
                                        </p:attrNameLst>
                                      </p:cBhvr>
                                      <p:to>
                                        <p:strVal val="visible"/>
                                      </p:to>
                                    </p:set>
                                    <p:anim calcmode="lin" valueType="num">
                                      <p:cBhvr additive="base">
                                        <p:cTn id="30" dur="500" fill="hold"/>
                                        <p:tgtEl>
                                          <p:spTgt spid="145411">
                                            <p:txEl>
                                              <p:pRg st="5" end="5"/>
                                            </p:txEl>
                                          </p:spTgt>
                                        </p:tgtEl>
                                        <p:attrNameLst>
                                          <p:attrName>ppt_x</p:attrName>
                                        </p:attrNameLst>
                                      </p:cBhvr>
                                      <p:tavLst>
                                        <p:tav tm="0">
                                          <p:val>
                                            <p:strVal val="#ppt_x"/>
                                          </p:val>
                                        </p:tav>
                                        <p:tav tm="100000">
                                          <p:val>
                                            <p:strVal val="#ppt_x"/>
                                          </p:val>
                                        </p:tav>
                                      </p:tavLst>
                                    </p:anim>
                                    <p:anim calcmode="lin" valueType="num">
                                      <p:cBhvr additive="base">
                                        <p:cTn id="31" dur="500" fill="hold"/>
                                        <p:tgtEl>
                                          <p:spTgt spid="145411">
                                            <p:txEl>
                                              <p:pRg st="5" end="5"/>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2706" name="Rectangle 2">
            <a:extLst>
              <a:ext uri="{FF2B5EF4-FFF2-40B4-BE49-F238E27FC236}">
                <a16:creationId xmlns:a16="http://schemas.microsoft.com/office/drawing/2014/main" id="{1C939765-0FAB-5852-A336-DD7DFC251498}"/>
              </a:ext>
            </a:extLst>
          </p:cNvPr>
          <p:cNvSpPr>
            <a:spLocks noGrp="1" noChangeArrowheads="1"/>
          </p:cNvSpPr>
          <p:nvPr>
            <p:ph type="title"/>
          </p:nvPr>
        </p:nvSpPr>
        <p:spPr/>
        <p:txBody>
          <a:bodyPr/>
          <a:lstStyle/>
          <a:p>
            <a:pPr eaLnBrk="1" hangingPunct="1"/>
            <a:r>
              <a:rPr lang="en-US" altLang="en-US">
                <a:latin typeface="VNI-Souvir" pitchFamily="2" charset="0"/>
              </a:rPr>
              <a:t>3.Naêng suaát theo quy moâ</a:t>
            </a:r>
          </a:p>
        </p:txBody>
      </p:sp>
      <p:sp>
        <p:nvSpPr>
          <p:cNvPr id="146435" name="Rectangle 3">
            <a:extLst>
              <a:ext uri="{FF2B5EF4-FFF2-40B4-BE49-F238E27FC236}">
                <a16:creationId xmlns:a16="http://schemas.microsoft.com/office/drawing/2014/main" id="{AAB1C698-1048-9E75-449C-4CF9E3DF38A1}"/>
              </a:ext>
            </a:extLst>
          </p:cNvPr>
          <p:cNvSpPr>
            <a:spLocks noGrp="1" noChangeArrowheads="1"/>
          </p:cNvSpPr>
          <p:nvPr>
            <p:ph type="body" idx="1"/>
          </p:nvPr>
        </p:nvSpPr>
        <p:spPr/>
        <p:txBody>
          <a:bodyPr/>
          <a:lstStyle/>
          <a:p>
            <a:pPr eaLnBrk="1" hangingPunct="1"/>
            <a:r>
              <a:rPr lang="en-US" altLang="en-US" dirty="0" err="1">
                <a:latin typeface="VNI-Souvir" pitchFamily="2" charset="0"/>
              </a:rPr>
              <a:t>Môû</a:t>
            </a:r>
            <a:r>
              <a:rPr lang="en-US" altLang="en-US" dirty="0">
                <a:latin typeface="VNI-Souvir" pitchFamily="2" charset="0"/>
              </a:rPr>
              <a:t> </a:t>
            </a:r>
            <a:r>
              <a:rPr lang="en-US" altLang="en-US" dirty="0" err="1">
                <a:latin typeface="VNI-Souvir" pitchFamily="2" charset="0"/>
              </a:rPr>
              <a:t>roäng</a:t>
            </a:r>
            <a:r>
              <a:rPr lang="en-US" altLang="en-US" dirty="0">
                <a:latin typeface="VNI-Souvir" pitchFamily="2" charset="0"/>
              </a:rPr>
              <a:t> </a:t>
            </a:r>
            <a:r>
              <a:rPr lang="en-US" altLang="en-US" dirty="0" err="1">
                <a:latin typeface="VNI-Souvir" pitchFamily="2" charset="0"/>
              </a:rPr>
              <a:t>QMSX</a:t>
            </a:r>
            <a:r>
              <a:rPr lang="en-US" altLang="en-US" dirty="0">
                <a:latin typeface="VNI-Souvir" pitchFamily="2" charset="0"/>
              </a:rPr>
              <a:t>: </a:t>
            </a:r>
            <a:r>
              <a:rPr lang="en-US" altLang="en-US" dirty="0">
                <a:latin typeface="VNI-Souvir" pitchFamily="2" charset="0"/>
                <a:sym typeface="Symbol" panose="05050102010706020507" pitchFamily="18" charset="2"/>
              </a:rPr>
              <a:t></a:t>
            </a:r>
            <a:r>
              <a:rPr lang="en-US" altLang="en-US" dirty="0">
                <a:latin typeface="VNI-Souvir" pitchFamily="2" charset="0"/>
              </a:rPr>
              <a:t>Q</a:t>
            </a:r>
            <a:r>
              <a:rPr lang="en-US" altLang="en-US" baseline="-25000" dirty="0">
                <a:latin typeface="VNI-Souvir" pitchFamily="2" charset="0"/>
              </a:rPr>
              <a:t>1 </a:t>
            </a:r>
            <a:r>
              <a:rPr lang="en-US" altLang="en-US" dirty="0">
                <a:latin typeface="VNI-Souvir" pitchFamily="2" charset="0"/>
              </a:rPr>
              <a:t>= f (</a:t>
            </a:r>
            <a:r>
              <a:rPr lang="en-US" altLang="en-US" dirty="0">
                <a:latin typeface="VNI-Souvir" pitchFamily="2" charset="0"/>
                <a:sym typeface="Symbol" panose="05050102010706020507" pitchFamily="18" charset="2"/>
              </a:rPr>
              <a:t></a:t>
            </a:r>
            <a:r>
              <a:rPr lang="en-US" altLang="en-US" dirty="0">
                <a:latin typeface="VNI-Souvir" pitchFamily="2" charset="0"/>
              </a:rPr>
              <a:t>K</a:t>
            </a:r>
            <a:r>
              <a:rPr lang="en-US" altLang="en-US" baseline="-25000" dirty="0">
                <a:latin typeface="VNI-Souvir" pitchFamily="2" charset="0"/>
              </a:rPr>
              <a:t>1</a:t>
            </a:r>
            <a:r>
              <a:rPr lang="en-US" altLang="en-US" dirty="0">
                <a:latin typeface="VNI-Souvir" pitchFamily="2" charset="0"/>
              </a:rPr>
              <a:t>, </a:t>
            </a:r>
            <a:r>
              <a:rPr lang="en-US" altLang="en-US" dirty="0">
                <a:latin typeface="VNI-Souvir" pitchFamily="2" charset="0"/>
                <a:sym typeface="Symbol" panose="05050102010706020507" pitchFamily="18" charset="2"/>
              </a:rPr>
              <a:t></a:t>
            </a:r>
            <a:r>
              <a:rPr lang="en-US" altLang="en-US" dirty="0">
                <a:latin typeface="VNI-Souvir" pitchFamily="2" charset="0"/>
              </a:rPr>
              <a:t>L</a:t>
            </a:r>
            <a:r>
              <a:rPr lang="en-US" altLang="en-US" baseline="-25000" dirty="0">
                <a:latin typeface="VNI-Souvir" pitchFamily="2" charset="0"/>
              </a:rPr>
              <a:t>1</a:t>
            </a:r>
            <a:r>
              <a:rPr lang="en-US" altLang="en-US" dirty="0">
                <a:latin typeface="VNI-Souvir" pitchFamily="2" charset="0"/>
              </a:rPr>
              <a:t> )</a:t>
            </a:r>
          </a:p>
          <a:p>
            <a:pPr eaLnBrk="1" hangingPunct="1"/>
            <a:r>
              <a:rPr lang="en-US" altLang="en-US" dirty="0">
                <a:latin typeface="VNI-Souvir" pitchFamily="2" charset="0"/>
              </a:rPr>
              <a:t> </a:t>
            </a:r>
            <a:r>
              <a:rPr lang="en-US" altLang="en-US" dirty="0">
                <a:latin typeface="VNI-Souvir" pitchFamily="2" charset="0"/>
                <a:sym typeface="Symbol" panose="05050102010706020507" pitchFamily="18" charset="2"/>
              </a:rPr>
              <a:t>=2, =2,5</a:t>
            </a:r>
          </a:p>
          <a:p>
            <a:pPr eaLnBrk="1" hangingPunct="1"/>
            <a:r>
              <a:rPr lang="en-US" altLang="en-US" dirty="0">
                <a:latin typeface="VNI-Souvir" pitchFamily="2" charset="0"/>
                <a:sym typeface="Symbol" panose="05050102010706020507" pitchFamily="18" charset="2"/>
              </a:rPr>
              <a:t>Q</a:t>
            </a:r>
            <a:r>
              <a:rPr lang="en-US" altLang="en-US" baseline="-25000" dirty="0">
                <a:latin typeface="VNI-Souvir" pitchFamily="2" charset="0"/>
                <a:sym typeface="Symbol" panose="05050102010706020507" pitchFamily="18" charset="2"/>
              </a:rPr>
              <a:t>2</a:t>
            </a:r>
            <a:r>
              <a:rPr lang="en-US" altLang="en-US" dirty="0">
                <a:latin typeface="VNI-Souvir" pitchFamily="2" charset="0"/>
                <a:sym typeface="Symbol" panose="05050102010706020507" pitchFamily="18" charset="2"/>
              </a:rPr>
              <a:t>=F(K</a:t>
            </a:r>
            <a:r>
              <a:rPr lang="en-US" altLang="en-US" baseline="-25000" dirty="0">
                <a:latin typeface="VNI-Souvir" pitchFamily="2" charset="0"/>
                <a:sym typeface="Symbol" panose="05050102010706020507" pitchFamily="18" charset="2"/>
              </a:rPr>
              <a:t>2</a:t>
            </a:r>
            <a:r>
              <a:rPr lang="en-US" altLang="en-US" dirty="0">
                <a:latin typeface="VNI-Souvir" pitchFamily="2" charset="0"/>
                <a:sym typeface="Symbol" panose="05050102010706020507" pitchFamily="18" charset="2"/>
              </a:rPr>
              <a:t>,L</a:t>
            </a:r>
            <a:r>
              <a:rPr lang="en-US" altLang="en-US" baseline="-25000" dirty="0">
                <a:latin typeface="VNI-Souvir" pitchFamily="2" charset="0"/>
                <a:sym typeface="Symbol" panose="05050102010706020507" pitchFamily="18" charset="2"/>
              </a:rPr>
              <a:t>2</a:t>
            </a:r>
            <a:r>
              <a:rPr lang="en-US" altLang="en-US" dirty="0">
                <a:latin typeface="VNI-Souvir" pitchFamily="2" charset="0"/>
                <a:sym typeface="Symbol" panose="05050102010706020507" pitchFamily="18" charset="2"/>
              </a:rPr>
              <a:t>)</a:t>
            </a:r>
          </a:p>
          <a:p>
            <a:pPr eaLnBrk="1" hangingPunct="1"/>
            <a:r>
              <a:rPr lang="en-US" altLang="en-US" dirty="0">
                <a:latin typeface="VNI-Souvir" pitchFamily="2" charset="0"/>
                <a:sym typeface="Symbol" panose="05050102010706020507" pitchFamily="18" charset="2"/>
              </a:rPr>
              <a:t>2500=f(100,200)</a:t>
            </a:r>
          </a:p>
          <a:p>
            <a:pPr eaLnBrk="1" hangingPunct="1"/>
            <a:r>
              <a:rPr lang="en-US" altLang="en-US" dirty="0">
                <a:latin typeface="VNI-Souvir" pitchFamily="2" charset="0"/>
                <a:sym typeface="Symbol" panose="05050102010706020507" pitchFamily="18" charset="2"/>
              </a:rPr>
              <a:t>AP</a:t>
            </a:r>
            <a:r>
              <a:rPr lang="en-US" altLang="en-US" baseline="-25000" dirty="0">
                <a:latin typeface="VNI-Souvir" pitchFamily="2" charset="0"/>
                <a:sym typeface="Symbol" panose="05050102010706020507" pitchFamily="18" charset="2"/>
              </a:rPr>
              <a:t>L2</a:t>
            </a:r>
            <a:r>
              <a:rPr lang="en-US" altLang="en-US" dirty="0">
                <a:latin typeface="VNI-Souvir" pitchFamily="2" charset="0"/>
                <a:sym typeface="Symbol" panose="05050102010706020507" pitchFamily="18" charset="2"/>
              </a:rPr>
              <a:t>= Q</a:t>
            </a:r>
            <a:r>
              <a:rPr lang="en-US" altLang="en-US" baseline="-25000" dirty="0">
                <a:latin typeface="VNI-Souvir" pitchFamily="2" charset="0"/>
                <a:sym typeface="Symbol" panose="05050102010706020507" pitchFamily="18" charset="2"/>
              </a:rPr>
              <a:t>2</a:t>
            </a:r>
            <a:r>
              <a:rPr lang="en-US" altLang="en-US" dirty="0">
                <a:latin typeface="VNI-Souvir" pitchFamily="2" charset="0"/>
                <a:sym typeface="Symbol" panose="05050102010706020507" pitchFamily="18" charset="2"/>
              </a:rPr>
              <a:t>/L</a:t>
            </a:r>
            <a:r>
              <a:rPr lang="en-US" altLang="en-US" baseline="-25000" dirty="0">
                <a:latin typeface="VNI-Souvir" pitchFamily="2" charset="0"/>
                <a:sym typeface="Symbol" panose="05050102010706020507" pitchFamily="18" charset="2"/>
              </a:rPr>
              <a:t>2</a:t>
            </a:r>
            <a:r>
              <a:rPr lang="en-US" altLang="en-US" dirty="0">
                <a:latin typeface="VNI-Souvir" pitchFamily="2" charset="0"/>
                <a:sym typeface="Symbol" panose="05050102010706020507" pitchFamily="18" charset="2"/>
              </a:rPr>
              <a:t>=12,5SP&gt; AP</a:t>
            </a:r>
            <a:r>
              <a:rPr lang="en-US" altLang="en-US" baseline="-25000" dirty="0">
                <a:latin typeface="VNI-Souvir" pitchFamily="2" charset="0"/>
                <a:sym typeface="Symbol" panose="05050102010706020507" pitchFamily="18" charset="2"/>
              </a:rPr>
              <a:t>L1</a:t>
            </a:r>
          </a:p>
          <a:p>
            <a:pPr eaLnBrk="1" hangingPunct="1"/>
            <a:r>
              <a:rPr lang="en-US" altLang="en-US" dirty="0">
                <a:latin typeface="VNI-Souvir" pitchFamily="2" charset="0"/>
                <a:sym typeface="Symbol" panose="05050102010706020507" pitchFamily="18" charset="2"/>
              </a:rPr>
              <a:t>AP</a:t>
            </a:r>
            <a:r>
              <a:rPr lang="en-US" altLang="en-US" baseline="-25000" dirty="0">
                <a:latin typeface="VNI-Souvir" pitchFamily="2" charset="0"/>
                <a:sym typeface="Symbol" panose="05050102010706020507" pitchFamily="18" charset="2"/>
              </a:rPr>
              <a:t>K2</a:t>
            </a:r>
            <a:r>
              <a:rPr lang="en-US" altLang="en-US" dirty="0">
                <a:latin typeface="VNI-Souvir" pitchFamily="2" charset="0"/>
                <a:sym typeface="Symbol" panose="05050102010706020507" pitchFamily="18" charset="2"/>
              </a:rPr>
              <a:t>= Q</a:t>
            </a:r>
            <a:r>
              <a:rPr lang="en-US" altLang="en-US" baseline="-25000" dirty="0">
                <a:latin typeface="VNI-Souvir" pitchFamily="2" charset="0"/>
                <a:sym typeface="Symbol" panose="05050102010706020507" pitchFamily="18" charset="2"/>
              </a:rPr>
              <a:t>2</a:t>
            </a:r>
            <a:r>
              <a:rPr lang="en-US" altLang="en-US" dirty="0">
                <a:latin typeface="VNI-Souvir" pitchFamily="2" charset="0"/>
                <a:sym typeface="Symbol" panose="05050102010706020507" pitchFamily="18" charset="2"/>
              </a:rPr>
              <a:t>/ K</a:t>
            </a:r>
            <a:r>
              <a:rPr lang="en-US" altLang="en-US" baseline="-25000" dirty="0">
                <a:latin typeface="VNI-Souvir" pitchFamily="2" charset="0"/>
                <a:sym typeface="Symbol" panose="05050102010706020507" pitchFamily="18" charset="2"/>
              </a:rPr>
              <a:t>2</a:t>
            </a:r>
            <a:r>
              <a:rPr lang="en-US" altLang="en-US" dirty="0">
                <a:latin typeface="VNI-Souvir" pitchFamily="2" charset="0"/>
                <a:sym typeface="Symbol" panose="05050102010706020507" pitchFamily="18" charset="2"/>
              </a:rPr>
              <a:t> =25SP &gt; AP</a:t>
            </a:r>
            <a:r>
              <a:rPr lang="en-US" altLang="en-US" baseline="-25000" dirty="0">
                <a:latin typeface="VNI-Souvir" pitchFamily="2" charset="0"/>
                <a:sym typeface="Symbol" panose="05050102010706020507" pitchFamily="18" charset="2"/>
              </a:rPr>
              <a:t>K1</a:t>
            </a:r>
          </a:p>
          <a:p>
            <a:pPr eaLnBrk="1" hangingPunct="1"/>
            <a:r>
              <a:rPr lang="en-US" altLang="en-US" dirty="0">
                <a:latin typeface="VNI-Souvir" pitchFamily="2" charset="0"/>
                <a:sym typeface="Symbol" panose="05050102010706020507" pitchFamily="18" charset="2"/>
              </a:rPr>
              <a:t>AC</a:t>
            </a:r>
            <a:r>
              <a:rPr lang="en-US" altLang="en-US" baseline="-25000" dirty="0">
                <a:latin typeface="VNI-Souvir" pitchFamily="2" charset="0"/>
                <a:sym typeface="Symbol" panose="05050102010706020507" pitchFamily="18" charset="2"/>
              </a:rPr>
              <a:t>2</a:t>
            </a:r>
            <a:r>
              <a:rPr lang="en-US" altLang="en-US" dirty="0">
                <a:latin typeface="VNI-Souvir" pitchFamily="2" charset="0"/>
                <a:sym typeface="Symbol" panose="05050102010706020507" pitchFamily="18" charset="2"/>
              </a:rPr>
              <a:t>=TC</a:t>
            </a:r>
            <a:r>
              <a:rPr lang="en-US" altLang="en-US" baseline="-25000" dirty="0">
                <a:latin typeface="VNI-Souvir" pitchFamily="2" charset="0"/>
                <a:sym typeface="Symbol" panose="05050102010706020507" pitchFamily="18" charset="2"/>
              </a:rPr>
              <a:t>2</a:t>
            </a:r>
            <a:r>
              <a:rPr lang="en-US" altLang="en-US" dirty="0">
                <a:latin typeface="VNI-Souvir" pitchFamily="2" charset="0"/>
                <a:sym typeface="Symbol" panose="05050102010706020507" pitchFamily="18" charset="2"/>
              </a:rPr>
              <a:t>/Q</a:t>
            </a:r>
            <a:r>
              <a:rPr lang="en-US" altLang="en-US" baseline="-25000" dirty="0">
                <a:latin typeface="VNI-Souvir" pitchFamily="2" charset="0"/>
                <a:sym typeface="Symbol" panose="05050102010706020507" pitchFamily="18" charset="2"/>
              </a:rPr>
              <a:t>2</a:t>
            </a:r>
            <a:r>
              <a:rPr lang="en-US" altLang="en-US" dirty="0">
                <a:latin typeface="VNI-Souvir" pitchFamily="2" charset="0"/>
                <a:sym typeface="Symbol" panose="05050102010706020507" pitchFamily="18" charset="2"/>
              </a:rPr>
              <a:t>=7000/2500 = 2,8$/SP&lt; AC</a:t>
            </a:r>
            <a:r>
              <a:rPr lang="en-US" altLang="en-US" baseline="-25000" dirty="0">
                <a:latin typeface="VNI-Souvir" pitchFamily="2" charset="0"/>
                <a:sym typeface="Symbol" panose="05050102010706020507" pitchFamily="18" charset="2"/>
              </a:rPr>
              <a:t>1</a:t>
            </a:r>
            <a:endParaRPr lang="en-US" altLang="en-US" baseline="-25000" dirty="0">
              <a:latin typeface="VNI-Souvir" pitchFamily="2" charset="0"/>
            </a:endParaRPr>
          </a:p>
          <a:p>
            <a:pPr eaLnBrk="1" hangingPunct="1"/>
            <a:endParaRPr lang="en-US" altLang="en-US" dirty="0">
              <a:latin typeface="VNI-Souvir" pitchFamily="2"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8" presetClass="entr" presetSubtype="16" fill="hold" nodeType="clickEffect">
                                  <p:stCondLst>
                                    <p:cond delay="0"/>
                                  </p:stCondLst>
                                  <p:childTnLst>
                                    <p:set>
                                      <p:cBhvr>
                                        <p:cTn id="6" dur="1" fill="hold">
                                          <p:stCondLst>
                                            <p:cond delay="0"/>
                                          </p:stCondLst>
                                        </p:cTn>
                                        <p:tgtEl>
                                          <p:spTgt spid="146435">
                                            <p:txEl>
                                              <p:pRg st="0" end="0"/>
                                            </p:txEl>
                                          </p:spTgt>
                                        </p:tgtEl>
                                        <p:attrNameLst>
                                          <p:attrName>style.visibility</p:attrName>
                                        </p:attrNameLst>
                                      </p:cBhvr>
                                      <p:to>
                                        <p:strVal val="visible"/>
                                      </p:to>
                                    </p:set>
                                    <p:animEffect transition="in" filter="diamond(in)">
                                      <p:cBhvr>
                                        <p:cTn id="7" dur="500"/>
                                        <p:tgtEl>
                                          <p:spTgt spid="146435">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 presetClass="entr" presetSubtype="4" fill="hold" nodeType="clickEffect">
                                  <p:stCondLst>
                                    <p:cond delay="0"/>
                                  </p:stCondLst>
                                  <p:childTnLst>
                                    <p:set>
                                      <p:cBhvr>
                                        <p:cTn id="11" dur="1" fill="hold">
                                          <p:stCondLst>
                                            <p:cond delay="0"/>
                                          </p:stCondLst>
                                        </p:cTn>
                                        <p:tgtEl>
                                          <p:spTgt spid="146435">
                                            <p:txEl>
                                              <p:pRg st="1" end="1"/>
                                            </p:txEl>
                                          </p:spTgt>
                                        </p:tgtEl>
                                        <p:attrNameLst>
                                          <p:attrName>style.visibility</p:attrName>
                                        </p:attrNameLst>
                                      </p:cBhvr>
                                      <p:to>
                                        <p:strVal val="visible"/>
                                      </p:to>
                                    </p:set>
                                    <p:anim calcmode="lin" valueType="num">
                                      <p:cBhvr additive="base">
                                        <p:cTn id="12" dur="500" fill="hold"/>
                                        <p:tgtEl>
                                          <p:spTgt spid="146435">
                                            <p:txEl>
                                              <p:pRg st="1" end="1"/>
                                            </p:txEl>
                                          </p:spTgt>
                                        </p:tgtEl>
                                        <p:attrNameLst>
                                          <p:attrName>ppt_x</p:attrName>
                                        </p:attrNameLst>
                                      </p:cBhvr>
                                      <p:tavLst>
                                        <p:tav tm="0">
                                          <p:val>
                                            <p:strVal val="#ppt_x"/>
                                          </p:val>
                                        </p:tav>
                                        <p:tav tm="100000">
                                          <p:val>
                                            <p:strVal val="#ppt_x"/>
                                          </p:val>
                                        </p:tav>
                                      </p:tavLst>
                                    </p:anim>
                                    <p:anim calcmode="lin" valueType="num">
                                      <p:cBhvr additive="base">
                                        <p:cTn id="13" dur="500" fill="hold"/>
                                        <p:tgtEl>
                                          <p:spTgt spid="146435">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4" fill="hold" nodeType="clickPar">
                      <p:stCondLst>
                        <p:cond delay="indefinite"/>
                      </p:stCondLst>
                      <p:childTnLst>
                        <p:par>
                          <p:cTn id="15" fill="hold" nodeType="withGroup">
                            <p:stCondLst>
                              <p:cond delay="0"/>
                            </p:stCondLst>
                            <p:childTnLst>
                              <p:par>
                                <p:cTn id="16" presetID="8" presetClass="entr" presetSubtype="16" fill="hold" nodeType="clickEffect">
                                  <p:stCondLst>
                                    <p:cond delay="0"/>
                                  </p:stCondLst>
                                  <p:childTnLst>
                                    <p:set>
                                      <p:cBhvr>
                                        <p:cTn id="17" dur="1" fill="hold">
                                          <p:stCondLst>
                                            <p:cond delay="0"/>
                                          </p:stCondLst>
                                        </p:cTn>
                                        <p:tgtEl>
                                          <p:spTgt spid="146435">
                                            <p:txEl>
                                              <p:pRg st="2" end="2"/>
                                            </p:txEl>
                                          </p:spTgt>
                                        </p:tgtEl>
                                        <p:attrNameLst>
                                          <p:attrName>style.visibility</p:attrName>
                                        </p:attrNameLst>
                                      </p:cBhvr>
                                      <p:to>
                                        <p:strVal val="visible"/>
                                      </p:to>
                                    </p:set>
                                    <p:animEffect transition="in" filter="diamond(in)">
                                      <p:cBhvr>
                                        <p:cTn id="18" dur="500"/>
                                        <p:tgtEl>
                                          <p:spTgt spid="146435">
                                            <p:txEl>
                                              <p:pRg st="2" end="2"/>
                                            </p:txEl>
                                          </p:spTgt>
                                        </p:tgtEl>
                                      </p:cBhvr>
                                    </p:animEffect>
                                  </p:childTnLst>
                                </p:cTn>
                              </p:par>
                            </p:childTnLst>
                          </p:cTn>
                        </p:par>
                      </p:childTnLst>
                    </p:cTn>
                  </p:par>
                  <p:par>
                    <p:cTn id="19" fill="hold" nodeType="clickPar">
                      <p:stCondLst>
                        <p:cond delay="indefinite"/>
                      </p:stCondLst>
                      <p:childTnLst>
                        <p:par>
                          <p:cTn id="20" fill="hold" nodeType="withGroup">
                            <p:stCondLst>
                              <p:cond delay="0"/>
                            </p:stCondLst>
                            <p:childTnLst>
                              <p:par>
                                <p:cTn id="21" presetID="8" presetClass="entr" presetSubtype="16" fill="hold" nodeType="clickEffect">
                                  <p:stCondLst>
                                    <p:cond delay="0"/>
                                  </p:stCondLst>
                                  <p:childTnLst>
                                    <p:set>
                                      <p:cBhvr>
                                        <p:cTn id="22" dur="1" fill="hold">
                                          <p:stCondLst>
                                            <p:cond delay="0"/>
                                          </p:stCondLst>
                                        </p:cTn>
                                        <p:tgtEl>
                                          <p:spTgt spid="146435">
                                            <p:txEl>
                                              <p:pRg st="3" end="3"/>
                                            </p:txEl>
                                          </p:spTgt>
                                        </p:tgtEl>
                                        <p:attrNameLst>
                                          <p:attrName>style.visibility</p:attrName>
                                        </p:attrNameLst>
                                      </p:cBhvr>
                                      <p:to>
                                        <p:strVal val="visible"/>
                                      </p:to>
                                    </p:set>
                                    <p:animEffect transition="in" filter="diamond(in)">
                                      <p:cBhvr>
                                        <p:cTn id="23" dur="500"/>
                                        <p:tgtEl>
                                          <p:spTgt spid="146435">
                                            <p:txEl>
                                              <p:pRg st="3" end="3"/>
                                            </p:txEl>
                                          </p:spTgt>
                                        </p:tgtEl>
                                      </p:cBhvr>
                                    </p:animEffect>
                                  </p:childTnLst>
                                </p:cTn>
                              </p:par>
                            </p:childTnLst>
                          </p:cTn>
                        </p:par>
                      </p:childTnLst>
                    </p:cTn>
                  </p:par>
                  <p:par>
                    <p:cTn id="24" fill="hold" nodeType="clickPar">
                      <p:stCondLst>
                        <p:cond delay="indefinite"/>
                      </p:stCondLst>
                      <p:childTnLst>
                        <p:par>
                          <p:cTn id="25" fill="hold" nodeType="withGroup">
                            <p:stCondLst>
                              <p:cond delay="0"/>
                            </p:stCondLst>
                            <p:childTnLst>
                              <p:par>
                                <p:cTn id="26" presetID="8" presetClass="entr" presetSubtype="16" fill="hold" nodeType="clickEffect">
                                  <p:stCondLst>
                                    <p:cond delay="0"/>
                                  </p:stCondLst>
                                  <p:childTnLst>
                                    <p:set>
                                      <p:cBhvr>
                                        <p:cTn id="27" dur="1" fill="hold">
                                          <p:stCondLst>
                                            <p:cond delay="0"/>
                                          </p:stCondLst>
                                        </p:cTn>
                                        <p:tgtEl>
                                          <p:spTgt spid="146435">
                                            <p:txEl>
                                              <p:pRg st="4" end="4"/>
                                            </p:txEl>
                                          </p:spTgt>
                                        </p:tgtEl>
                                        <p:attrNameLst>
                                          <p:attrName>style.visibility</p:attrName>
                                        </p:attrNameLst>
                                      </p:cBhvr>
                                      <p:to>
                                        <p:strVal val="visible"/>
                                      </p:to>
                                    </p:set>
                                    <p:animEffect transition="in" filter="diamond(in)">
                                      <p:cBhvr>
                                        <p:cTn id="28" dur="500"/>
                                        <p:tgtEl>
                                          <p:spTgt spid="146435">
                                            <p:txEl>
                                              <p:pRg st="4" end="4"/>
                                            </p:txEl>
                                          </p:spTgt>
                                        </p:tgtEl>
                                      </p:cBhvr>
                                    </p:animEffect>
                                  </p:childTnLst>
                                </p:cTn>
                              </p:par>
                            </p:childTnLst>
                          </p:cTn>
                        </p:par>
                      </p:childTnLst>
                    </p:cTn>
                  </p:par>
                  <p:par>
                    <p:cTn id="29" fill="hold" nodeType="clickPar">
                      <p:stCondLst>
                        <p:cond delay="indefinite"/>
                      </p:stCondLst>
                      <p:childTnLst>
                        <p:par>
                          <p:cTn id="30" fill="hold" nodeType="withGroup">
                            <p:stCondLst>
                              <p:cond delay="0"/>
                            </p:stCondLst>
                            <p:childTnLst>
                              <p:par>
                                <p:cTn id="31" presetID="8" presetClass="entr" presetSubtype="16" fill="hold" nodeType="clickEffect">
                                  <p:stCondLst>
                                    <p:cond delay="0"/>
                                  </p:stCondLst>
                                  <p:childTnLst>
                                    <p:set>
                                      <p:cBhvr>
                                        <p:cTn id="32" dur="1" fill="hold">
                                          <p:stCondLst>
                                            <p:cond delay="0"/>
                                          </p:stCondLst>
                                        </p:cTn>
                                        <p:tgtEl>
                                          <p:spTgt spid="146435">
                                            <p:txEl>
                                              <p:pRg st="5" end="5"/>
                                            </p:txEl>
                                          </p:spTgt>
                                        </p:tgtEl>
                                        <p:attrNameLst>
                                          <p:attrName>style.visibility</p:attrName>
                                        </p:attrNameLst>
                                      </p:cBhvr>
                                      <p:to>
                                        <p:strVal val="visible"/>
                                      </p:to>
                                    </p:set>
                                    <p:animEffect transition="in" filter="diamond(in)">
                                      <p:cBhvr>
                                        <p:cTn id="33" dur="500"/>
                                        <p:tgtEl>
                                          <p:spTgt spid="146435">
                                            <p:txEl>
                                              <p:pRg st="5" end="5"/>
                                            </p:txEl>
                                          </p:spTgt>
                                        </p:tgtEl>
                                      </p:cBhvr>
                                    </p:animEffect>
                                  </p:childTnLst>
                                </p:cTn>
                              </p:par>
                            </p:childTnLst>
                          </p:cTn>
                        </p:par>
                      </p:childTnLst>
                    </p:cTn>
                  </p:par>
                  <p:par>
                    <p:cTn id="34" fill="hold" nodeType="clickPar">
                      <p:stCondLst>
                        <p:cond delay="indefinite"/>
                      </p:stCondLst>
                      <p:childTnLst>
                        <p:par>
                          <p:cTn id="35" fill="hold" nodeType="withGroup">
                            <p:stCondLst>
                              <p:cond delay="0"/>
                            </p:stCondLst>
                            <p:childTnLst>
                              <p:par>
                                <p:cTn id="36" presetID="8" presetClass="entr" presetSubtype="16" fill="hold" nodeType="clickEffect">
                                  <p:stCondLst>
                                    <p:cond delay="0"/>
                                  </p:stCondLst>
                                  <p:childTnLst>
                                    <p:set>
                                      <p:cBhvr>
                                        <p:cTn id="37" dur="1" fill="hold">
                                          <p:stCondLst>
                                            <p:cond delay="0"/>
                                          </p:stCondLst>
                                        </p:cTn>
                                        <p:tgtEl>
                                          <p:spTgt spid="146435">
                                            <p:txEl>
                                              <p:pRg st="6" end="6"/>
                                            </p:txEl>
                                          </p:spTgt>
                                        </p:tgtEl>
                                        <p:attrNameLst>
                                          <p:attrName>style.visibility</p:attrName>
                                        </p:attrNameLst>
                                      </p:cBhvr>
                                      <p:to>
                                        <p:strVal val="visible"/>
                                      </p:to>
                                    </p:set>
                                    <p:animEffect transition="in" filter="diamond(in)">
                                      <p:cBhvr>
                                        <p:cTn id="38" dur="500"/>
                                        <p:tgtEl>
                                          <p:spTgt spid="146435">
                                            <p:txEl>
                                              <p:pRg st="6" end="6"/>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730" name="Rectangle 2">
            <a:extLst>
              <a:ext uri="{FF2B5EF4-FFF2-40B4-BE49-F238E27FC236}">
                <a16:creationId xmlns:a16="http://schemas.microsoft.com/office/drawing/2014/main" id="{6DB5CC2D-D130-991B-2B46-AFB8D7729C3E}"/>
              </a:ext>
            </a:extLst>
          </p:cNvPr>
          <p:cNvSpPr>
            <a:spLocks noGrp="1" noChangeArrowheads="1"/>
          </p:cNvSpPr>
          <p:nvPr>
            <p:ph type="title"/>
          </p:nvPr>
        </p:nvSpPr>
        <p:spPr/>
        <p:txBody>
          <a:bodyPr/>
          <a:lstStyle/>
          <a:p>
            <a:pPr eaLnBrk="1" hangingPunct="1"/>
            <a:r>
              <a:rPr lang="en-US" altLang="en-US" dirty="0">
                <a:latin typeface="VNI-Souvir" pitchFamily="2" charset="0"/>
              </a:rPr>
              <a:t>3.Naêng </a:t>
            </a:r>
            <a:r>
              <a:rPr lang="en-US" altLang="en-US" dirty="0" err="1">
                <a:latin typeface="VNI-Souvir" pitchFamily="2" charset="0"/>
              </a:rPr>
              <a:t>suaát</a:t>
            </a:r>
            <a:r>
              <a:rPr lang="en-US" altLang="en-US" dirty="0">
                <a:latin typeface="VNI-Souvir" pitchFamily="2" charset="0"/>
              </a:rPr>
              <a:t> </a:t>
            </a:r>
            <a:r>
              <a:rPr lang="en-US" altLang="en-US" dirty="0" err="1">
                <a:latin typeface="VNI-Souvir" pitchFamily="2" charset="0"/>
              </a:rPr>
              <a:t>theo</a:t>
            </a:r>
            <a:r>
              <a:rPr lang="en-US" altLang="en-US" dirty="0">
                <a:latin typeface="VNI-Souvir" pitchFamily="2" charset="0"/>
              </a:rPr>
              <a:t> </a:t>
            </a:r>
            <a:r>
              <a:rPr lang="en-US" altLang="en-US" dirty="0" err="1">
                <a:latin typeface="VNI-Souvir" pitchFamily="2" charset="0"/>
              </a:rPr>
              <a:t>quy</a:t>
            </a:r>
            <a:r>
              <a:rPr lang="en-US" altLang="en-US" dirty="0">
                <a:latin typeface="VNI-Souvir" pitchFamily="2" charset="0"/>
              </a:rPr>
              <a:t> </a:t>
            </a:r>
            <a:r>
              <a:rPr lang="en-US" altLang="en-US" dirty="0" err="1">
                <a:latin typeface="VNI-Souvir" pitchFamily="2" charset="0"/>
              </a:rPr>
              <a:t>moâ</a:t>
            </a:r>
            <a:endParaRPr lang="en-US" altLang="en-US" dirty="0">
              <a:latin typeface="VNI-Souvir" pitchFamily="2" charset="0"/>
            </a:endParaRPr>
          </a:p>
        </p:txBody>
      </p:sp>
      <p:sp>
        <p:nvSpPr>
          <p:cNvPr id="147459" name="Rectangle 3">
            <a:extLst>
              <a:ext uri="{FF2B5EF4-FFF2-40B4-BE49-F238E27FC236}">
                <a16:creationId xmlns:a16="http://schemas.microsoft.com/office/drawing/2014/main" id="{32338A70-36D4-AADB-3F89-9FBB13755DAB}"/>
              </a:ext>
            </a:extLst>
          </p:cNvPr>
          <p:cNvSpPr>
            <a:spLocks noGrp="1" noChangeArrowheads="1"/>
          </p:cNvSpPr>
          <p:nvPr>
            <p:ph type="body" idx="1"/>
          </p:nvPr>
        </p:nvSpPr>
        <p:spPr/>
        <p:txBody>
          <a:bodyPr/>
          <a:lstStyle/>
          <a:p>
            <a:pPr eaLnBrk="1" hangingPunct="1"/>
            <a:r>
              <a:rPr lang="en-US" altLang="en-US">
                <a:latin typeface="VNI-Souvir" pitchFamily="2" charset="0"/>
              </a:rPr>
              <a:t>Haøm saûn xuaát Cobb-Douglas  coù daïng: </a:t>
            </a:r>
          </a:p>
          <a:p>
            <a:pPr eaLnBrk="1" hangingPunct="1"/>
            <a:r>
              <a:rPr lang="en-US" altLang="en-US">
                <a:latin typeface="VNI-Souvir" pitchFamily="2" charset="0"/>
              </a:rPr>
              <a:t>Q   =  A. K</a:t>
            </a:r>
            <a:r>
              <a:rPr lang="en-US" altLang="en-US" baseline="30000">
                <a:latin typeface="VNI-Souvir" pitchFamily="2" charset="0"/>
                <a:sym typeface="Symbol" panose="05050102010706020507" pitchFamily="18" charset="2"/>
              </a:rPr>
              <a:t></a:t>
            </a:r>
            <a:r>
              <a:rPr lang="en-US" altLang="en-US">
                <a:latin typeface="VNI-Souvir" pitchFamily="2" charset="0"/>
              </a:rPr>
              <a:t>.L</a:t>
            </a:r>
            <a:r>
              <a:rPr lang="en-US" altLang="en-US" baseline="30000">
                <a:latin typeface="VNI-Souvir" pitchFamily="2" charset="0"/>
                <a:sym typeface="Symbol" panose="05050102010706020507" pitchFamily="18" charset="2"/>
              </a:rPr>
              <a:t></a:t>
            </a:r>
            <a:r>
              <a:rPr lang="en-US" altLang="en-US">
                <a:latin typeface="VNI-Souvir" pitchFamily="2" charset="0"/>
              </a:rPr>
              <a:t> </a:t>
            </a:r>
          </a:p>
          <a:p>
            <a:pPr lvl="1" eaLnBrk="1" hangingPunct="1"/>
            <a:r>
              <a:rPr lang="en-US" altLang="en-US" sz="3000">
                <a:latin typeface="VNI-Souvir" pitchFamily="2" charset="0"/>
              </a:rPr>
              <a:t>Vôùi 0 &lt; </a:t>
            </a:r>
            <a:r>
              <a:rPr lang="en-US" altLang="en-US" sz="3000">
                <a:latin typeface="VNI-Souvir" pitchFamily="2" charset="0"/>
                <a:sym typeface="Symbol" panose="05050102010706020507" pitchFamily="18" charset="2"/>
              </a:rPr>
              <a:t></a:t>
            </a:r>
            <a:r>
              <a:rPr lang="en-US" altLang="en-US" sz="3000">
                <a:latin typeface="VNI-Souvir" pitchFamily="2" charset="0"/>
              </a:rPr>
              <a:t> ; </a:t>
            </a:r>
            <a:r>
              <a:rPr lang="en-US" altLang="en-US" sz="3000">
                <a:latin typeface="VNI-Souvir" pitchFamily="2" charset="0"/>
                <a:sym typeface="Symbol" panose="05050102010706020507" pitchFamily="18" charset="2"/>
              </a:rPr>
              <a:t></a:t>
            </a:r>
            <a:r>
              <a:rPr lang="en-US" altLang="en-US" sz="3000">
                <a:latin typeface="VNI-Souvir" pitchFamily="2" charset="0"/>
              </a:rPr>
              <a:t> &lt; 1 </a:t>
            </a:r>
          </a:p>
          <a:p>
            <a:pPr algn="just" eaLnBrk="1" hangingPunct="1"/>
            <a:r>
              <a:rPr lang="en-US" altLang="en-US">
                <a:latin typeface="VNI-Souvir" pitchFamily="2" charset="0"/>
                <a:sym typeface="Symbol" panose="05050102010706020507" pitchFamily="18" charset="2"/>
              </a:rPr>
              <a:t></a:t>
            </a:r>
            <a:r>
              <a:rPr lang="en-US" altLang="en-US">
                <a:latin typeface="VNI-Souvir" pitchFamily="2" charset="0"/>
              </a:rPr>
              <a:t> =</a:t>
            </a:r>
            <a:r>
              <a:rPr lang="en-US" altLang="en-US">
                <a:latin typeface="VNI-Souvir" pitchFamily="2" charset="0"/>
                <a:cs typeface="Arial" panose="020B0604020202020204" pitchFamily="34" charset="0"/>
              </a:rPr>
              <a:t>∆Q%/∆K%</a:t>
            </a:r>
            <a:r>
              <a:rPr lang="en-US" altLang="en-US">
                <a:latin typeface="VNI-Souvir" pitchFamily="2" charset="0"/>
              </a:rPr>
              <a:t>: heä soá co giaõn cuûa Q theo K : Khi K t</a:t>
            </a:r>
            <a:r>
              <a:rPr lang="en-US" altLang="en-US" sz="2600">
                <a:latin typeface="VNI-Souvir" pitchFamily="2" charset="0"/>
              </a:rPr>
              <a:t>ăng 1% thì Q tăng </a:t>
            </a:r>
            <a:r>
              <a:rPr lang="en-US" altLang="en-US">
                <a:latin typeface="VNI-Souvir" pitchFamily="2" charset="0"/>
                <a:sym typeface="Symbol" panose="05050102010706020507" pitchFamily="18" charset="2"/>
              </a:rPr>
              <a:t>%</a:t>
            </a:r>
            <a:r>
              <a:rPr lang="en-US" altLang="en-US" sz="2600">
                <a:latin typeface="VNI-Souvir" pitchFamily="2" charset="0"/>
              </a:rPr>
              <a:t> </a:t>
            </a:r>
            <a:endParaRPr lang="en-US" altLang="en-US">
              <a:latin typeface="VNI-Souvir" pitchFamily="2" charset="0"/>
            </a:endParaRPr>
          </a:p>
          <a:p>
            <a:pPr algn="just" eaLnBrk="1" hangingPunct="1"/>
            <a:r>
              <a:rPr lang="en-US" altLang="en-US">
                <a:latin typeface="VNI-Souvir" pitchFamily="2" charset="0"/>
              </a:rPr>
              <a:t>  </a:t>
            </a:r>
            <a:r>
              <a:rPr lang="en-US" altLang="en-US">
                <a:latin typeface="VNI-Souvir" pitchFamily="2" charset="0"/>
                <a:sym typeface="Symbol" panose="05050102010706020507" pitchFamily="18" charset="2"/>
              </a:rPr>
              <a:t> = </a:t>
            </a:r>
            <a:r>
              <a:rPr lang="en-US" altLang="en-US">
                <a:latin typeface="VNI-Souvir" pitchFamily="2" charset="0"/>
              </a:rPr>
              <a:t> </a:t>
            </a:r>
            <a:r>
              <a:rPr lang="en-US" altLang="en-US">
                <a:latin typeface="VNI-Souvir" pitchFamily="2" charset="0"/>
                <a:cs typeface="Arial" panose="020B0604020202020204" pitchFamily="34" charset="0"/>
              </a:rPr>
              <a:t>∆Q%/∆L%</a:t>
            </a:r>
            <a:r>
              <a:rPr lang="en-US" altLang="en-US">
                <a:latin typeface="VNI-Souvir" pitchFamily="2" charset="0"/>
              </a:rPr>
              <a:t>: ø heä soá co giaõn cuûa Q theo L:Khi L t</a:t>
            </a:r>
            <a:r>
              <a:rPr lang="en-US" altLang="en-US" sz="2600">
                <a:latin typeface="VNI-Souvir" pitchFamily="2" charset="0"/>
              </a:rPr>
              <a:t>ăng 1% thì Q tăng </a:t>
            </a:r>
            <a:r>
              <a:rPr lang="en-US" altLang="en-US">
                <a:latin typeface="VNI-Souvir" pitchFamily="2" charset="0"/>
                <a:sym typeface="Symbol" panose="05050102010706020507" pitchFamily="18" charset="2"/>
              </a:rPr>
              <a:t> %</a:t>
            </a:r>
            <a:r>
              <a:rPr lang="en-US" altLang="en-US" sz="2600">
                <a:latin typeface="VNI-Souvir" pitchFamily="2" charset="0"/>
              </a:rPr>
              <a:t> </a:t>
            </a:r>
            <a:endParaRPr lang="en-US" altLang="en-US">
              <a:latin typeface="VNI-Souvir" pitchFamily="2" charset="0"/>
            </a:endParaRPr>
          </a:p>
          <a:p>
            <a:pPr eaLnBrk="1" hangingPunct="1"/>
            <a:endParaRPr lang="en-US" altLang="en-US">
              <a:latin typeface="VNI-Souvir" pitchFamily="2"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8" presetClass="entr" presetSubtype="16" fill="hold" nodeType="clickEffect">
                                  <p:stCondLst>
                                    <p:cond delay="0"/>
                                  </p:stCondLst>
                                  <p:childTnLst>
                                    <p:set>
                                      <p:cBhvr>
                                        <p:cTn id="6" dur="1" fill="hold">
                                          <p:stCondLst>
                                            <p:cond delay="0"/>
                                          </p:stCondLst>
                                        </p:cTn>
                                        <p:tgtEl>
                                          <p:spTgt spid="147459">
                                            <p:txEl>
                                              <p:pRg st="1" end="1"/>
                                            </p:txEl>
                                          </p:spTgt>
                                        </p:tgtEl>
                                        <p:attrNameLst>
                                          <p:attrName>style.visibility</p:attrName>
                                        </p:attrNameLst>
                                      </p:cBhvr>
                                      <p:to>
                                        <p:strVal val="visible"/>
                                      </p:to>
                                    </p:set>
                                    <p:animEffect transition="in" filter="diamond(in)">
                                      <p:cBhvr>
                                        <p:cTn id="7" dur="500"/>
                                        <p:tgtEl>
                                          <p:spTgt spid="147459">
                                            <p:txEl>
                                              <p:pRg st="1" end="1"/>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8" presetClass="entr" presetSubtype="16" fill="hold" nodeType="clickEffect">
                                  <p:stCondLst>
                                    <p:cond delay="0"/>
                                  </p:stCondLst>
                                  <p:childTnLst>
                                    <p:set>
                                      <p:cBhvr>
                                        <p:cTn id="11" dur="1" fill="hold">
                                          <p:stCondLst>
                                            <p:cond delay="0"/>
                                          </p:stCondLst>
                                        </p:cTn>
                                        <p:tgtEl>
                                          <p:spTgt spid="147459">
                                            <p:txEl>
                                              <p:pRg st="2" end="2"/>
                                            </p:txEl>
                                          </p:spTgt>
                                        </p:tgtEl>
                                        <p:attrNameLst>
                                          <p:attrName>style.visibility</p:attrName>
                                        </p:attrNameLst>
                                      </p:cBhvr>
                                      <p:to>
                                        <p:strVal val="visible"/>
                                      </p:to>
                                    </p:set>
                                    <p:animEffect transition="in" filter="diamond(in)">
                                      <p:cBhvr>
                                        <p:cTn id="12" dur="500"/>
                                        <p:tgtEl>
                                          <p:spTgt spid="147459">
                                            <p:txEl>
                                              <p:pRg st="2" end="2"/>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8" presetClass="entr" presetSubtype="16" fill="hold" nodeType="clickEffect">
                                  <p:stCondLst>
                                    <p:cond delay="0"/>
                                  </p:stCondLst>
                                  <p:childTnLst>
                                    <p:set>
                                      <p:cBhvr>
                                        <p:cTn id="16" dur="1" fill="hold">
                                          <p:stCondLst>
                                            <p:cond delay="0"/>
                                          </p:stCondLst>
                                        </p:cTn>
                                        <p:tgtEl>
                                          <p:spTgt spid="147459">
                                            <p:txEl>
                                              <p:pRg st="3" end="3"/>
                                            </p:txEl>
                                          </p:spTgt>
                                        </p:tgtEl>
                                        <p:attrNameLst>
                                          <p:attrName>style.visibility</p:attrName>
                                        </p:attrNameLst>
                                      </p:cBhvr>
                                      <p:to>
                                        <p:strVal val="visible"/>
                                      </p:to>
                                    </p:set>
                                    <p:animEffect transition="in" filter="diamond(in)">
                                      <p:cBhvr>
                                        <p:cTn id="17" dur="500"/>
                                        <p:tgtEl>
                                          <p:spTgt spid="147459">
                                            <p:txEl>
                                              <p:pRg st="3" end="3"/>
                                            </p:txEl>
                                          </p:spTgt>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8" presetClass="entr" presetSubtype="16" fill="hold" nodeType="clickEffect">
                                  <p:stCondLst>
                                    <p:cond delay="0"/>
                                  </p:stCondLst>
                                  <p:childTnLst>
                                    <p:set>
                                      <p:cBhvr>
                                        <p:cTn id="21" dur="1" fill="hold">
                                          <p:stCondLst>
                                            <p:cond delay="0"/>
                                          </p:stCondLst>
                                        </p:cTn>
                                        <p:tgtEl>
                                          <p:spTgt spid="147459">
                                            <p:txEl>
                                              <p:pRg st="4" end="4"/>
                                            </p:txEl>
                                          </p:spTgt>
                                        </p:tgtEl>
                                        <p:attrNameLst>
                                          <p:attrName>style.visibility</p:attrName>
                                        </p:attrNameLst>
                                      </p:cBhvr>
                                      <p:to>
                                        <p:strVal val="visible"/>
                                      </p:to>
                                    </p:set>
                                    <p:animEffect transition="in" filter="diamond(in)">
                                      <p:cBhvr>
                                        <p:cTn id="22" dur="500"/>
                                        <p:tgtEl>
                                          <p:spTgt spid="147459">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4" name="Rectangle 2">
            <a:extLst>
              <a:ext uri="{FF2B5EF4-FFF2-40B4-BE49-F238E27FC236}">
                <a16:creationId xmlns:a16="http://schemas.microsoft.com/office/drawing/2014/main" id="{1BD064AA-E0E9-77A3-CBF3-B6906FA5B168}"/>
              </a:ext>
            </a:extLst>
          </p:cNvPr>
          <p:cNvSpPr>
            <a:spLocks noGrp="1" noChangeArrowheads="1"/>
          </p:cNvSpPr>
          <p:nvPr>
            <p:ph type="title"/>
          </p:nvPr>
        </p:nvSpPr>
        <p:spPr/>
        <p:txBody>
          <a:bodyPr>
            <a:normAutofit/>
          </a:bodyPr>
          <a:lstStyle/>
          <a:p>
            <a:pPr eaLnBrk="1" hangingPunct="1"/>
            <a:r>
              <a:rPr lang="en-US" altLang="en-US" sz="3200" dirty="0">
                <a:latin typeface="VNI-Souvir" pitchFamily="2" charset="0"/>
              </a:rPr>
              <a:t>3.Naêng </a:t>
            </a:r>
            <a:r>
              <a:rPr lang="en-US" altLang="en-US" sz="3200" dirty="0" err="1">
                <a:latin typeface="VNI-Souvir" pitchFamily="2" charset="0"/>
              </a:rPr>
              <a:t>suaát</a:t>
            </a:r>
            <a:r>
              <a:rPr lang="en-US" altLang="en-US" sz="3200" dirty="0">
                <a:latin typeface="VNI-Souvir" pitchFamily="2" charset="0"/>
              </a:rPr>
              <a:t> </a:t>
            </a:r>
            <a:r>
              <a:rPr lang="en-US" altLang="en-US" sz="3200" dirty="0" err="1">
                <a:latin typeface="VNI-Souvir" pitchFamily="2" charset="0"/>
              </a:rPr>
              <a:t>theo</a:t>
            </a:r>
            <a:r>
              <a:rPr lang="en-US" altLang="en-US" sz="3200" dirty="0">
                <a:latin typeface="VNI-Souvir" pitchFamily="2" charset="0"/>
              </a:rPr>
              <a:t> </a:t>
            </a:r>
            <a:r>
              <a:rPr lang="en-US" altLang="en-US" sz="3200" dirty="0" err="1">
                <a:latin typeface="VNI-Souvir" pitchFamily="2" charset="0"/>
              </a:rPr>
              <a:t>quy</a:t>
            </a:r>
            <a:r>
              <a:rPr lang="en-US" altLang="en-US" sz="3200" dirty="0">
                <a:latin typeface="VNI-Souvir" pitchFamily="2" charset="0"/>
              </a:rPr>
              <a:t> </a:t>
            </a:r>
            <a:r>
              <a:rPr lang="en-US" altLang="en-US" sz="3200" dirty="0" err="1">
                <a:latin typeface="VNI-Souvir" pitchFamily="2" charset="0"/>
              </a:rPr>
              <a:t>moâ</a:t>
            </a:r>
            <a:endParaRPr lang="en-US" altLang="en-US" sz="3200" dirty="0">
              <a:latin typeface="VNI-Souvir" pitchFamily="2" charset="0"/>
            </a:endParaRPr>
          </a:p>
        </p:txBody>
      </p:sp>
      <p:sp>
        <p:nvSpPr>
          <p:cNvPr id="148483" name="Rectangle 3">
            <a:extLst>
              <a:ext uri="{FF2B5EF4-FFF2-40B4-BE49-F238E27FC236}">
                <a16:creationId xmlns:a16="http://schemas.microsoft.com/office/drawing/2014/main" id="{6BABBFDD-D801-9FEF-ABBB-6FC9976E10D4}"/>
              </a:ext>
            </a:extLst>
          </p:cNvPr>
          <p:cNvSpPr>
            <a:spLocks noGrp="1" noChangeArrowheads="1"/>
          </p:cNvSpPr>
          <p:nvPr>
            <p:ph type="body" idx="1"/>
          </p:nvPr>
        </p:nvSpPr>
        <p:spPr>
          <a:xfrm>
            <a:off x="2090738" y="1752600"/>
            <a:ext cx="8577262" cy="4267200"/>
          </a:xfrm>
        </p:spPr>
        <p:txBody>
          <a:bodyPr>
            <a:normAutofit/>
          </a:bodyPr>
          <a:lstStyle/>
          <a:p>
            <a:pPr eaLnBrk="1" hangingPunct="1"/>
            <a:r>
              <a:rPr lang="en-US" altLang="en-US" sz="3200">
                <a:latin typeface="VNI-Souvir" pitchFamily="2" charset="0"/>
                <a:sym typeface="Symbol" panose="05050102010706020507" pitchFamily="18" charset="2"/>
              </a:rPr>
              <a:t></a:t>
            </a:r>
            <a:r>
              <a:rPr lang="en-US" altLang="en-US" sz="3200">
                <a:latin typeface="VNI-Souvir" pitchFamily="2" charset="0"/>
              </a:rPr>
              <a:t> + </a:t>
            </a:r>
            <a:r>
              <a:rPr lang="en-US" altLang="en-US" sz="3200">
                <a:latin typeface="VNI-Souvir" pitchFamily="2" charset="0"/>
                <a:sym typeface="Symbol" panose="05050102010706020507" pitchFamily="18" charset="2"/>
              </a:rPr>
              <a:t></a:t>
            </a:r>
            <a:r>
              <a:rPr lang="en-US" altLang="en-US" sz="3200">
                <a:latin typeface="VNI-Souvir" pitchFamily="2" charset="0"/>
              </a:rPr>
              <a:t> &gt; 1 </a:t>
            </a:r>
            <a:r>
              <a:rPr lang="en-US" altLang="en-US" sz="3200">
                <a:latin typeface="VNI-Souvir" pitchFamily="2" charset="0"/>
                <a:sym typeface="Symbol" panose="05050102010706020507" pitchFamily="18" charset="2"/>
              </a:rPr>
              <a:t></a:t>
            </a:r>
            <a:r>
              <a:rPr lang="en-US" altLang="en-US" sz="3200">
                <a:latin typeface="VNI-Souvir" pitchFamily="2" charset="0"/>
              </a:rPr>
              <a:t>: Naêng suaát taêng daààn theo quy moâ. </a:t>
            </a:r>
          </a:p>
          <a:p>
            <a:pPr eaLnBrk="1" hangingPunct="1"/>
            <a:r>
              <a:rPr lang="en-US" altLang="en-US" sz="3200">
                <a:latin typeface="VNI-Souvir" pitchFamily="2" charset="0"/>
                <a:sym typeface="Symbol" panose="05050102010706020507" pitchFamily="18" charset="2"/>
              </a:rPr>
              <a:t></a:t>
            </a:r>
            <a:r>
              <a:rPr lang="en-US" altLang="en-US" sz="3200">
                <a:latin typeface="VNI-Souvir" pitchFamily="2" charset="0"/>
              </a:rPr>
              <a:t> + </a:t>
            </a:r>
            <a:r>
              <a:rPr lang="en-US" altLang="en-US" sz="3200">
                <a:latin typeface="VNI-Souvir" pitchFamily="2" charset="0"/>
                <a:sym typeface="Symbol" panose="05050102010706020507" pitchFamily="18" charset="2"/>
              </a:rPr>
              <a:t></a:t>
            </a:r>
            <a:r>
              <a:rPr lang="en-US" altLang="en-US" sz="3200">
                <a:latin typeface="VNI-Souvir" pitchFamily="2" charset="0"/>
              </a:rPr>
              <a:t> &lt; 1 </a:t>
            </a:r>
            <a:r>
              <a:rPr lang="en-US" altLang="en-US" sz="3200">
                <a:latin typeface="VNI-Souvir" pitchFamily="2" charset="0"/>
                <a:sym typeface="Symbol" panose="05050102010706020507" pitchFamily="18" charset="2"/>
              </a:rPr>
              <a:t></a:t>
            </a:r>
            <a:r>
              <a:rPr lang="en-US" altLang="en-US" sz="3200">
                <a:latin typeface="VNI-Souvir" pitchFamily="2" charset="0"/>
              </a:rPr>
              <a:t>: Naêng suaát giaûm daàn theo quy moâ. </a:t>
            </a:r>
          </a:p>
          <a:p>
            <a:pPr eaLnBrk="1" hangingPunct="1"/>
            <a:r>
              <a:rPr lang="en-US" altLang="en-US" sz="3200">
                <a:latin typeface="VNI-Souvir" pitchFamily="2" charset="0"/>
                <a:sym typeface="Symbol" panose="05050102010706020507" pitchFamily="18" charset="2"/>
              </a:rPr>
              <a:t></a:t>
            </a:r>
            <a:r>
              <a:rPr lang="en-US" altLang="en-US" sz="3200">
                <a:latin typeface="VNI-Souvir" pitchFamily="2" charset="0"/>
              </a:rPr>
              <a:t> + </a:t>
            </a:r>
            <a:r>
              <a:rPr lang="en-US" altLang="en-US" sz="3200">
                <a:latin typeface="VNI-Souvir" pitchFamily="2" charset="0"/>
                <a:sym typeface="Symbol" panose="05050102010706020507" pitchFamily="18" charset="2"/>
              </a:rPr>
              <a:t></a:t>
            </a:r>
            <a:r>
              <a:rPr lang="en-US" altLang="en-US" sz="3200">
                <a:latin typeface="VNI-Souvir" pitchFamily="2" charset="0"/>
              </a:rPr>
              <a:t> =1 </a:t>
            </a:r>
            <a:r>
              <a:rPr lang="en-US" altLang="en-US" sz="3200">
                <a:latin typeface="VNI-Souvir" pitchFamily="2" charset="0"/>
                <a:sym typeface="Symbol" panose="05050102010706020507" pitchFamily="18" charset="2"/>
              </a:rPr>
              <a:t></a:t>
            </a:r>
            <a:r>
              <a:rPr lang="en-US" altLang="en-US" sz="3200">
                <a:latin typeface="VNI-Souvir" pitchFamily="2" charset="0"/>
              </a:rPr>
              <a:t>:Naêng suaát  khoâng ñoåi theo quy moâ</a:t>
            </a:r>
          </a:p>
          <a:p>
            <a:pPr eaLnBrk="1" hangingPunct="1"/>
            <a:endParaRPr lang="en-US" altLang="en-US" sz="3200">
              <a:latin typeface="VNI-Souvir" pitchFamily="2"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8" presetClass="entr" presetSubtype="16" fill="hold" nodeType="clickEffect">
                                  <p:stCondLst>
                                    <p:cond delay="0"/>
                                  </p:stCondLst>
                                  <p:childTnLst>
                                    <p:set>
                                      <p:cBhvr>
                                        <p:cTn id="6" dur="1" fill="hold">
                                          <p:stCondLst>
                                            <p:cond delay="0"/>
                                          </p:stCondLst>
                                        </p:cTn>
                                        <p:tgtEl>
                                          <p:spTgt spid="148483">
                                            <p:txEl>
                                              <p:pRg st="0" end="0"/>
                                            </p:txEl>
                                          </p:spTgt>
                                        </p:tgtEl>
                                        <p:attrNameLst>
                                          <p:attrName>style.visibility</p:attrName>
                                        </p:attrNameLst>
                                      </p:cBhvr>
                                      <p:to>
                                        <p:strVal val="visible"/>
                                      </p:to>
                                    </p:set>
                                    <p:animEffect transition="in" filter="diamond(in)">
                                      <p:cBhvr>
                                        <p:cTn id="7" dur="500"/>
                                        <p:tgtEl>
                                          <p:spTgt spid="148483">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8" presetClass="entr" presetSubtype="16" fill="hold" nodeType="clickEffect">
                                  <p:stCondLst>
                                    <p:cond delay="0"/>
                                  </p:stCondLst>
                                  <p:childTnLst>
                                    <p:set>
                                      <p:cBhvr>
                                        <p:cTn id="11" dur="1" fill="hold">
                                          <p:stCondLst>
                                            <p:cond delay="0"/>
                                          </p:stCondLst>
                                        </p:cTn>
                                        <p:tgtEl>
                                          <p:spTgt spid="148483">
                                            <p:txEl>
                                              <p:pRg st="1" end="1"/>
                                            </p:txEl>
                                          </p:spTgt>
                                        </p:tgtEl>
                                        <p:attrNameLst>
                                          <p:attrName>style.visibility</p:attrName>
                                        </p:attrNameLst>
                                      </p:cBhvr>
                                      <p:to>
                                        <p:strVal val="visible"/>
                                      </p:to>
                                    </p:set>
                                    <p:animEffect transition="in" filter="diamond(in)">
                                      <p:cBhvr>
                                        <p:cTn id="12" dur="500"/>
                                        <p:tgtEl>
                                          <p:spTgt spid="148483">
                                            <p:txEl>
                                              <p:pRg st="1" end="1"/>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8" presetClass="entr" presetSubtype="16" fill="hold" nodeType="clickEffect">
                                  <p:stCondLst>
                                    <p:cond delay="0"/>
                                  </p:stCondLst>
                                  <p:childTnLst>
                                    <p:set>
                                      <p:cBhvr>
                                        <p:cTn id="16" dur="1" fill="hold">
                                          <p:stCondLst>
                                            <p:cond delay="0"/>
                                          </p:stCondLst>
                                        </p:cTn>
                                        <p:tgtEl>
                                          <p:spTgt spid="148483">
                                            <p:txEl>
                                              <p:pRg st="2" end="2"/>
                                            </p:txEl>
                                          </p:spTgt>
                                        </p:tgtEl>
                                        <p:attrNameLst>
                                          <p:attrName>style.visibility</p:attrName>
                                        </p:attrNameLst>
                                      </p:cBhvr>
                                      <p:to>
                                        <p:strVal val="visible"/>
                                      </p:to>
                                    </p:set>
                                    <p:animEffect transition="in" filter="diamond(in)">
                                      <p:cBhvr>
                                        <p:cTn id="17" dur="500"/>
                                        <p:tgtEl>
                                          <p:spTgt spid="148483">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75785" name="Slide background fill">
            <a:extLst>
              <a:ext uri="{FF2B5EF4-FFF2-40B4-BE49-F238E27FC236}">
                <a16:creationId xmlns:a16="http://schemas.microsoft.com/office/drawing/2014/main" id="{CB49665F-0298-4449-8D2D-209989CB9EE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49"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5787" name="Color 2">
            <a:extLst>
              <a:ext uri="{FF2B5EF4-FFF2-40B4-BE49-F238E27FC236}">
                <a16:creationId xmlns:a16="http://schemas.microsoft.com/office/drawing/2014/main" id="{A71EEC14-174A-46FA-B046-474750457130}"/>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49"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75789" name="Group 75788">
            <a:extLst>
              <a:ext uri="{FF2B5EF4-FFF2-40B4-BE49-F238E27FC236}">
                <a16:creationId xmlns:a16="http://schemas.microsoft.com/office/drawing/2014/main" id="{EEB6CB95-E653-4C6C-AE51-62FD848E8D5B}"/>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5889" y="-2"/>
            <a:ext cx="3468234" cy="6858000"/>
            <a:chOff x="651279" y="598259"/>
            <a:chExt cx="10889442" cy="5680742"/>
          </a:xfrm>
        </p:grpSpPr>
        <p:sp>
          <p:nvSpPr>
            <p:cNvPr id="75790" name="Color">
              <a:extLst>
                <a:ext uri="{FF2B5EF4-FFF2-40B4-BE49-F238E27FC236}">
                  <a16:creationId xmlns:a16="http://schemas.microsoft.com/office/drawing/2014/main" id="{BDD3CB8E-ABA7-4F37-BB2C-64FFD198138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5791" name="Color">
              <a:extLst>
                <a:ext uri="{FF2B5EF4-FFF2-40B4-BE49-F238E27FC236}">
                  <a16:creationId xmlns:a16="http://schemas.microsoft.com/office/drawing/2014/main" id="{C2CA788A-B2FD-494C-BED0-83E31F6DFFD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75793" name="Group 75792">
            <a:extLst>
              <a:ext uri="{FF2B5EF4-FFF2-40B4-BE49-F238E27FC236}">
                <a16:creationId xmlns:a16="http://schemas.microsoft.com/office/drawing/2014/main" id="{43F5E015-E085-4624-B431-B42414448684}"/>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75794" name="Freeform: Shape 75793">
              <a:extLst>
                <a:ext uri="{FF2B5EF4-FFF2-40B4-BE49-F238E27FC236}">
                  <a16:creationId xmlns:a16="http://schemas.microsoft.com/office/drawing/2014/main" id="{4DDB60AE-8B9C-4BA0-93DC-F8C9EBF6D8B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75795" name="Freeform: Shape 75794">
              <a:extLst>
                <a:ext uri="{FF2B5EF4-FFF2-40B4-BE49-F238E27FC236}">
                  <a16:creationId xmlns:a16="http://schemas.microsoft.com/office/drawing/2014/main" id="{9F247760-BE07-41A2-969E-570081E6552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75796" name="Freeform: Shape 75795">
              <a:extLst>
                <a:ext uri="{FF2B5EF4-FFF2-40B4-BE49-F238E27FC236}">
                  <a16:creationId xmlns:a16="http://schemas.microsoft.com/office/drawing/2014/main" id="{57A70BD2-76FC-4BDD-9E64-3B93D5EF3692}"/>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75797" name="Freeform: Shape 75796">
              <a:extLst>
                <a:ext uri="{FF2B5EF4-FFF2-40B4-BE49-F238E27FC236}">
                  <a16:creationId xmlns:a16="http://schemas.microsoft.com/office/drawing/2014/main" id="{AADD9643-5489-42CB-9762-FBAC2AAE9FB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75798" name="Freeform: Shape 75797">
              <a:extLst>
                <a:ext uri="{FF2B5EF4-FFF2-40B4-BE49-F238E27FC236}">
                  <a16:creationId xmlns:a16="http://schemas.microsoft.com/office/drawing/2014/main" id="{09A2C16E-2745-4E3D-BECC-D66755221E3B}"/>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75799" name="Freeform: Shape 75798">
              <a:extLst>
                <a:ext uri="{FF2B5EF4-FFF2-40B4-BE49-F238E27FC236}">
                  <a16:creationId xmlns:a16="http://schemas.microsoft.com/office/drawing/2014/main" id="{52E5A063-571D-4461-9869-B3E93F6E69D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75800" name="Freeform: Shape 75799">
              <a:extLst>
                <a:ext uri="{FF2B5EF4-FFF2-40B4-BE49-F238E27FC236}">
                  <a16:creationId xmlns:a16="http://schemas.microsoft.com/office/drawing/2014/main" id="{366019AD-E33B-4DBF-BAD3-AE361160316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grpSp>
      <p:sp>
        <p:nvSpPr>
          <p:cNvPr id="75778" name="Rectangle 2">
            <a:extLst>
              <a:ext uri="{FF2B5EF4-FFF2-40B4-BE49-F238E27FC236}">
                <a16:creationId xmlns:a16="http://schemas.microsoft.com/office/drawing/2014/main" id="{DA684C3F-C8D5-CC77-47AE-11D4F8A70439}"/>
              </a:ext>
            </a:extLst>
          </p:cNvPr>
          <p:cNvSpPr>
            <a:spLocks noGrp="1" noChangeArrowheads="1"/>
          </p:cNvSpPr>
          <p:nvPr>
            <p:ph type="title"/>
          </p:nvPr>
        </p:nvSpPr>
        <p:spPr>
          <a:xfrm rot="16200000">
            <a:off x="-1325880" y="1947672"/>
            <a:ext cx="5961888" cy="2788920"/>
          </a:xfrm>
        </p:spPr>
        <p:txBody>
          <a:bodyPr anchor="ctr">
            <a:normAutofit/>
          </a:bodyPr>
          <a:lstStyle/>
          <a:p>
            <a:pPr eaLnBrk="1" hangingPunct="1"/>
            <a:endParaRPr lang="vi-VN" altLang="en-US" sz="4800">
              <a:solidFill>
                <a:schemeClr val="bg1"/>
              </a:solidFill>
            </a:endParaRPr>
          </a:p>
        </p:txBody>
      </p:sp>
      <p:graphicFrame>
        <p:nvGraphicFramePr>
          <p:cNvPr id="75781" name="Rectangle 3">
            <a:extLst>
              <a:ext uri="{FF2B5EF4-FFF2-40B4-BE49-F238E27FC236}">
                <a16:creationId xmlns:a16="http://schemas.microsoft.com/office/drawing/2014/main" id="{94BB8C28-1138-24B4-5FDC-7736944F28D3}"/>
              </a:ext>
            </a:extLst>
          </p:cNvPr>
          <p:cNvGraphicFramePr/>
          <p:nvPr>
            <p:extLst>
              <p:ext uri="{D42A27DB-BD31-4B8C-83A1-F6EECF244321}">
                <p14:modId xmlns:p14="http://schemas.microsoft.com/office/powerpoint/2010/main" val="1426761709"/>
              </p:ext>
            </p:extLst>
          </p:nvPr>
        </p:nvGraphicFramePr>
        <p:xfrm>
          <a:off x="3794296" y="288758"/>
          <a:ext cx="7559504" cy="6285297"/>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cSld>
  <p:clrMapOvr>
    <a:masterClrMapping/>
  </p:clrMapOvr>
</p:sld>
</file>

<file path=ppt/slides/slide76.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76808" name="Rectangle 76807">
            <a:extLst>
              <a:ext uri="{FF2B5EF4-FFF2-40B4-BE49-F238E27FC236}">
                <a16:creationId xmlns:a16="http://schemas.microsoft.com/office/drawing/2014/main" id="{907EF6B7-1338-4443-8C46-6A318D952DF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48" y="0"/>
            <a:ext cx="12188952"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6810" name="Freeform: Shape 76809">
            <a:extLst>
              <a:ext uri="{FF2B5EF4-FFF2-40B4-BE49-F238E27FC236}">
                <a16:creationId xmlns:a16="http://schemas.microsoft.com/office/drawing/2014/main" id="{DAAE4CDD-124C-4DCF-9584-B6033B545DD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 y="0"/>
            <a:ext cx="4167271" cy="6858000"/>
          </a:xfrm>
          <a:custGeom>
            <a:avLst/>
            <a:gdLst>
              <a:gd name="connsiteX0" fmla="*/ 0 w 4167271"/>
              <a:gd name="connsiteY0" fmla="*/ 0 h 6858000"/>
              <a:gd name="connsiteX1" fmla="*/ 2259550 w 4167271"/>
              <a:gd name="connsiteY1" fmla="*/ 0 h 6858000"/>
              <a:gd name="connsiteX2" fmla="*/ 2387803 w 4167271"/>
              <a:gd name="connsiteY2" fmla="*/ 82222 h 6858000"/>
              <a:gd name="connsiteX3" fmla="*/ 4167271 w 4167271"/>
              <a:gd name="connsiteY3" fmla="*/ 3429000 h 6858000"/>
              <a:gd name="connsiteX4" fmla="*/ 2387803 w 4167271"/>
              <a:gd name="connsiteY4" fmla="*/ 6775779 h 6858000"/>
              <a:gd name="connsiteX5" fmla="*/ 2259550 w 4167271"/>
              <a:gd name="connsiteY5" fmla="*/ 6858000 h 6858000"/>
              <a:gd name="connsiteX6" fmla="*/ 0 w 4167271"/>
              <a:gd name="connsiteY6"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67271" h="6858000">
                <a:moveTo>
                  <a:pt x="0" y="0"/>
                </a:moveTo>
                <a:lnTo>
                  <a:pt x="2259550" y="0"/>
                </a:lnTo>
                <a:lnTo>
                  <a:pt x="2387803" y="82222"/>
                </a:lnTo>
                <a:cubicBezTo>
                  <a:pt x="3461407" y="807534"/>
                  <a:pt x="4167271" y="2035835"/>
                  <a:pt x="4167271" y="3429000"/>
                </a:cubicBezTo>
                <a:cubicBezTo>
                  <a:pt x="4167271" y="4822165"/>
                  <a:pt x="3461407" y="6050467"/>
                  <a:pt x="2387803" y="6775779"/>
                </a:cubicBezTo>
                <a:lnTo>
                  <a:pt x="2259550" y="6858000"/>
                </a:lnTo>
                <a:lnTo>
                  <a:pt x="0" y="6858000"/>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6802" name="Rectangle 2">
            <a:extLst>
              <a:ext uri="{FF2B5EF4-FFF2-40B4-BE49-F238E27FC236}">
                <a16:creationId xmlns:a16="http://schemas.microsoft.com/office/drawing/2014/main" id="{F8002965-BA78-9AEE-9F7A-912DA57B1151}"/>
              </a:ext>
            </a:extLst>
          </p:cNvPr>
          <p:cNvSpPr>
            <a:spLocks noGrp="1" noChangeArrowheads="1"/>
          </p:cNvSpPr>
          <p:nvPr>
            <p:ph type="title"/>
          </p:nvPr>
        </p:nvSpPr>
        <p:spPr>
          <a:xfrm>
            <a:off x="686834" y="1153572"/>
            <a:ext cx="3200400" cy="4461163"/>
          </a:xfrm>
        </p:spPr>
        <p:txBody>
          <a:bodyPr>
            <a:normAutofit/>
          </a:bodyPr>
          <a:lstStyle/>
          <a:p>
            <a:pPr eaLnBrk="1" hangingPunct="1"/>
            <a:r>
              <a:rPr lang="en-US" altLang="en-US" sz="3200" dirty="0">
                <a:solidFill>
                  <a:srgbClr val="FFFFFF"/>
                </a:solidFill>
                <a:latin typeface="VNI-Souvir" pitchFamily="2" charset="0"/>
              </a:rPr>
              <a:t>B. </a:t>
            </a:r>
            <a:r>
              <a:rPr lang="en-US" altLang="en-US" sz="3200" dirty="0" err="1">
                <a:solidFill>
                  <a:srgbClr val="FFFFFF"/>
                </a:solidFill>
                <a:latin typeface="VNI-Souvir" pitchFamily="2" charset="0"/>
              </a:rPr>
              <a:t>LYÙ</a:t>
            </a:r>
            <a:r>
              <a:rPr lang="en-US" altLang="en-US" sz="3200" dirty="0">
                <a:solidFill>
                  <a:srgbClr val="FFFFFF"/>
                </a:solidFill>
                <a:latin typeface="VNI-Souvir" pitchFamily="2" charset="0"/>
              </a:rPr>
              <a:t> </a:t>
            </a:r>
            <a:r>
              <a:rPr lang="en-US" altLang="en-US" sz="3200" dirty="0" err="1">
                <a:solidFill>
                  <a:srgbClr val="FFFFFF"/>
                </a:solidFill>
                <a:latin typeface="VNI-Souvir" pitchFamily="2" charset="0"/>
              </a:rPr>
              <a:t>THUYEÁT</a:t>
            </a:r>
            <a:r>
              <a:rPr lang="en-US" altLang="en-US" sz="3200" dirty="0">
                <a:solidFill>
                  <a:srgbClr val="FFFFFF"/>
                </a:solidFill>
                <a:latin typeface="VNI-Souvir" pitchFamily="2" charset="0"/>
              </a:rPr>
              <a:t> </a:t>
            </a:r>
            <a:r>
              <a:rPr lang="en-US" altLang="en-US" sz="3200" dirty="0" err="1">
                <a:solidFill>
                  <a:srgbClr val="FFFFFF"/>
                </a:solidFill>
                <a:latin typeface="VNI-Souvir" pitchFamily="2" charset="0"/>
              </a:rPr>
              <a:t>VEÀ</a:t>
            </a:r>
            <a:r>
              <a:rPr lang="en-US" altLang="en-US" sz="3200" dirty="0">
                <a:solidFill>
                  <a:srgbClr val="FFFFFF"/>
                </a:solidFill>
                <a:latin typeface="VNI-Souvir" pitchFamily="2" charset="0"/>
              </a:rPr>
              <a:t> CHI </a:t>
            </a:r>
            <a:r>
              <a:rPr lang="en-US" altLang="en-US" sz="3200" dirty="0" err="1">
                <a:solidFill>
                  <a:srgbClr val="FFFFFF"/>
                </a:solidFill>
                <a:latin typeface="VNI-Souvir" pitchFamily="2" charset="0"/>
              </a:rPr>
              <a:t>PHÍ</a:t>
            </a:r>
            <a:br>
              <a:rPr lang="en-US" altLang="en-US" sz="3200" dirty="0">
                <a:solidFill>
                  <a:srgbClr val="FFFFFF"/>
                </a:solidFill>
                <a:latin typeface="VNI-Souvir" pitchFamily="2" charset="0"/>
              </a:rPr>
            </a:br>
            <a:r>
              <a:rPr lang="en-US" altLang="en-US" sz="3200" dirty="0">
                <a:solidFill>
                  <a:srgbClr val="FFFFFF"/>
                </a:solidFill>
                <a:latin typeface="VNI-Souvir" pitchFamily="2" charset="0"/>
              </a:rPr>
              <a:t> </a:t>
            </a:r>
            <a:r>
              <a:rPr lang="en-US" altLang="en-US" sz="3200" dirty="0" err="1">
                <a:solidFill>
                  <a:srgbClr val="FFFFFF"/>
                </a:solidFill>
                <a:latin typeface="VNI-Souvir" pitchFamily="2" charset="0"/>
              </a:rPr>
              <a:t>SAÛN</a:t>
            </a:r>
            <a:r>
              <a:rPr lang="en-US" altLang="en-US" sz="3200" dirty="0">
                <a:solidFill>
                  <a:srgbClr val="FFFFFF"/>
                </a:solidFill>
                <a:latin typeface="VNI-Souvir" pitchFamily="2" charset="0"/>
              </a:rPr>
              <a:t> </a:t>
            </a:r>
            <a:r>
              <a:rPr lang="en-US" altLang="en-US" sz="3200" dirty="0" err="1">
                <a:solidFill>
                  <a:srgbClr val="FFFFFF"/>
                </a:solidFill>
                <a:latin typeface="VNI-Souvir" pitchFamily="2" charset="0"/>
              </a:rPr>
              <a:t>XUAÁT</a:t>
            </a:r>
            <a:r>
              <a:rPr lang="en-US" altLang="en-US" sz="3200" dirty="0">
                <a:solidFill>
                  <a:srgbClr val="FFFFFF"/>
                </a:solidFill>
                <a:latin typeface="VNI-Souvir" pitchFamily="2" charset="0"/>
              </a:rPr>
              <a:t> </a:t>
            </a:r>
            <a:br>
              <a:rPr lang="en-US" altLang="en-US" sz="3200" dirty="0">
                <a:solidFill>
                  <a:srgbClr val="FFFFFF"/>
                </a:solidFill>
                <a:latin typeface="VNI-Souvir" pitchFamily="2" charset="0"/>
              </a:rPr>
            </a:br>
            <a:endParaRPr lang="en-US" altLang="en-US" sz="3200" dirty="0">
              <a:solidFill>
                <a:srgbClr val="FFFFFF"/>
              </a:solidFill>
              <a:latin typeface="VNI-Souvir" pitchFamily="2" charset="0"/>
            </a:endParaRPr>
          </a:p>
        </p:txBody>
      </p:sp>
      <p:sp>
        <p:nvSpPr>
          <p:cNvPr id="76812" name="Arc 76811">
            <a:extLst>
              <a:ext uri="{FF2B5EF4-FFF2-40B4-BE49-F238E27FC236}">
                <a16:creationId xmlns:a16="http://schemas.microsoft.com/office/drawing/2014/main" id="{081E4A58-353D-44AE-B2FC-2A74E2E400F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V="1">
            <a:off x="7550402" y="2455479"/>
            <a:ext cx="4083433" cy="4083433"/>
          </a:xfrm>
          <a:prstGeom prst="arc">
            <a:avLst/>
          </a:prstGeom>
          <a:ln w="127000" cap="rnd">
            <a:solidFill>
              <a:schemeClr val="accent4"/>
            </a:solidFill>
            <a:prstDash val="das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6803" name="Rectangle 3">
            <a:extLst>
              <a:ext uri="{FF2B5EF4-FFF2-40B4-BE49-F238E27FC236}">
                <a16:creationId xmlns:a16="http://schemas.microsoft.com/office/drawing/2014/main" id="{B47867C1-EB41-4FFF-3DCD-9CE20D4CBCDB}"/>
              </a:ext>
            </a:extLst>
          </p:cNvPr>
          <p:cNvSpPr>
            <a:spLocks noGrp="1" noChangeArrowheads="1"/>
          </p:cNvSpPr>
          <p:nvPr>
            <p:ph type="body" idx="1"/>
          </p:nvPr>
        </p:nvSpPr>
        <p:spPr>
          <a:xfrm>
            <a:off x="4447308" y="591344"/>
            <a:ext cx="6906491" cy="5585619"/>
          </a:xfrm>
        </p:spPr>
        <p:txBody>
          <a:bodyPr anchor="ctr">
            <a:normAutofit/>
          </a:bodyPr>
          <a:lstStyle/>
          <a:p>
            <a:pPr eaLnBrk="1" hangingPunct="1"/>
            <a:r>
              <a:rPr lang="en-US" altLang="en-US" sz="3200">
                <a:latin typeface="VNI-Souvir" pitchFamily="2" charset="0"/>
              </a:rPr>
              <a:t>I. MOÄT SOÁ KHAÙI NIEÄM </a:t>
            </a:r>
          </a:p>
          <a:p>
            <a:pPr lvl="1" eaLnBrk="1" hangingPunct="1"/>
            <a:r>
              <a:rPr lang="en-US" altLang="en-US" sz="3200">
                <a:latin typeface="VNI-Souvir" pitchFamily="2" charset="0"/>
              </a:rPr>
              <a:t>1.CP kinh teá &amp; CP keá toaùn </a:t>
            </a:r>
          </a:p>
          <a:p>
            <a:pPr lvl="1" eaLnBrk="1" hangingPunct="1"/>
            <a:r>
              <a:rPr lang="en-US" altLang="en-US" sz="3200">
                <a:latin typeface="VNI-Souvir" pitchFamily="2" charset="0"/>
              </a:rPr>
              <a:t>2.LN kinh teá &amp; LN keá toaùn</a:t>
            </a:r>
          </a:p>
          <a:p>
            <a:pPr lvl="1" eaLnBrk="1" hangingPunct="1"/>
            <a:r>
              <a:rPr lang="en-US" altLang="en-US" sz="3200">
                <a:latin typeface="VNI-Souvir" pitchFamily="2" charset="0"/>
              </a:rPr>
              <a:t>3.CP saûn xuaát &amp; thôøi gian </a:t>
            </a:r>
          </a:p>
          <a:p>
            <a:pPr eaLnBrk="1" hangingPunct="1"/>
            <a:endParaRPr lang="en-US" altLang="en-US" sz="3200">
              <a:latin typeface="VNI-Souvir" pitchFamily="2" charset="0"/>
            </a:endParaRPr>
          </a:p>
        </p:txBody>
      </p:sp>
    </p:spTree>
  </p:cSld>
  <p:clrMapOvr>
    <a:masterClrMapping/>
  </p:clrMapOvr>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7826" name="Rectangle 2">
            <a:extLst>
              <a:ext uri="{FF2B5EF4-FFF2-40B4-BE49-F238E27FC236}">
                <a16:creationId xmlns:a16="http://schemas.microsoft.com/office/drawing/2014/main" id="{61168ED5-6F25-8EFE-522B-BB14664447DF}"/>
              </a:ext>
            </a:extLst>
          </p:cNvPr>
          <p:cNvSpPr>
            <a:spLocks noGrp="1" noChangeArrowheads="1"/>
          </p:cNvSpPr>
          <p:nvPr>
            <p:ph type="title"/>
          </p:nvPr>
        </p:nvSpPr>
        <p:spPr>
          <a:xfrm>
            <a:off x="1752600" y="457200"/>
            <a:ext cx="8915400" cy="1462088"/>
          </a:xfrm>
        </p:spPr>
        <p:txBody>
          <a:bodyPr/>
          <a:lstStyle/>
          <a:p>
            <a:pPr eaLnBrk="1" hangingPunct="1"/>
            <a:r>
              <a:rPr lang="en-US" altLang="en-US" sz="3400" b="1">
                <a:latin typeface="VNI-Souvir" pitchFamily="2" charset="0"/>
              </a:rPr>
              <a:t>1. Chi phí kinh teá vaø chi phí keá toaùn:</a:t>
            </a:r>
            <a:r>
              <a:rPr lang="en-US" altLang="en-US" sz="3400">
                <a:latin typeface="VNI-Souvir" pitchFamily="2" charset="0"/>
              </a:rPr>
              <a:t> </a:t>
            </a:r>
            <a:br>
              <a:rPr lang="en-US" altLang="en-US" sz="3400">
                <a:latin typeface="VNI-Souvir" pitchFamily="2" charset="0"/>
              </a:rPr>
            </a:br>
            <a:endParaRPr lang="en-US" altLang="en-US" sz="3400">
              <a:latin typeface="VNI-Souvir" pitchFamily="2" charset="0"/>
            </a:endParaRPr>
          </a:p>
        </p:txBody>
      </p:sp>
      <p:sp>
        <p:nvSpPr>
          <p:cNvPr id="9219" name="Rectangle 3">
            <a:extLst>
              <a:ext uri="{FF2B5EF4-FFF2-40B4-BE49-F238E27FC236}">
                <a16:creationId xmlns:a16="http://schemas.microsoft.com/office/drawing/2014/main" id="{A789F640-27E4-A489-79FF-A3814C26FDF0}"/>
              </a:ext>
            </a:extLst>
          </p:cNvPr>
          <p:cNvSpPr>
            <a:spLocks noGrp="1" noChangeArrowheads="1"/>
          </p:cNvSpPr>
          <p:nvPr>
            <p:ph type="body" idx="1"/>
          </p:nvPr>
        </p:nvSpPr>
        <p:spPr>
          <a:xfrm>
            <a:off x="2090738" y="1752600"/>
            <a:ext cx="8577262" cy="4267200"/>
          </a:xfrm>
        </p:spPr>
        <p:txBody>
          <a:bodyPr/>
          <a:lstStyle/>
          <a:p>
            <a:pPr eaLnBrk="1" hangingPunct="1"/>
            <a:r>
              <a:rPr lang="en-US" altLang="en-US" sz="3400" b="1" i="1" dirty="0">
                <a:latin typeface="VNI-Souvir" pitchFamily="2" charset="0"/>
              </a:rPr>
              <a:t>CP </a:t>
            </a:r>
            <a:r>
              <a:rPr lang="en-US" altLang="en-US" sz="3400" b="1" i="1" dirty="0" err="1">
                <a:latin typeface="VNI-Souvir" pitchFamily="2" charset="0"/>
              </a:rPr>
              <a:t>kinh</a:t>
            </a:r>
            <a:r>
              <a:rPr lang="en-US" altLang="en-US" sz="3400" b="1" i="1" dirty="0">
                <a:latin typeface="VNI-Souvir" pitchFamily="2" charset="0"/>
              </a:rPr>
              <a:t> </a:t>
            </a:r>
            <a:r>
              <a:rPr lang="en-US" altLang="en-US" sz="3400" b="1" i="1" dirty="0" err="1">
                <a:latin typeface="VNI-Souvir" pitchFamily="2" charset="0"/>
              </a:rPr>
              <a:t>teá</a:t>
            </a:r>
            <a:r>
              <a:rPr lang="en-US" altLang="en-US" sz="3400" dirty="0">
                <a:latin typeface="VNI-Souvir" pitchFamily="2" charset="0"/>
              </a:rPr>
              <a:t> :chi </a:t>
            </a:r>
            <a:r>
              <a:rPr lang="en-US" altLang="en-US" sz="3400" dirty="0" err="1">
                <a:latin typeface="VNI-Souvir" pitchFamily="2" charset="0"/>
              </a:rPr>
              <a:t>phí</a:t>
            </a:r>
            <a:r>
              <a:rPr lang="en-US" altLang="en-US" sz="3400" dirty="0">
                <a:latin typeface="VNI-Souvir" pitchFamily="2" charset="0"/>
              </a:rPr>
              <a:t> </a:t>
            </a:r>
            <a:r>
              <a:rPr lang="en-US" altLang="en-US" sz="3400" dirty="0" err="1">
                <a:latin typeface="VNI-Souvir" pitchFamily="2" charset="0"/>
              </a:rPr>
              <a:t>söû</a:t>
            </a:r>
            <a:r>
              <a:rPr lang="en-US" altLang="en-US" sz="3400" dirty="0">
                <a:latin typeface="VNI-Souvir" pitchFamily="2" charset="0"/>
              </a:rPr>
              <a:t> </a:t>
            </a:r>
            <a:r>
              <a:rPr lang="en-US" altLang="en-US" sz="3400" dirty="0" err="1">
                <a:latin typeface="VNI-Souvir" pitchFamily="2" charset="0"/>
              </a:rPr>
              <a:t>duïng</a:t>
            </a:r>
            <a:r>
              <a:rPr lang="en-US" altLang="en-US" sz="3400" dirty="0">
                <a:latin typeface="VNI-Souvir" pitchFamily="2" charset="0"/>
              </a:rPr>
              <a:t> </a:t>
            </a:r>
            <a:r>
              <a:rPr lang="en-US" altLang="en-US" sz="3400" dirty="0" err="1">
                <a:latin typeface="VNI-Souvir" pitchFamily="2" charset="0"/>
              </a:rPr>
              <a:t>caùc</a:t>
            </a:r>
            <a:r>
              <a:rPr lang="en-US" altLang="en-US" sz="3400" dirty="0">
                <a:latin typeface="VNI-Souvir" pitchFamily="2" charset="0"/>
              </a:rPr>
              <a:t> </a:t>
            </a:r>
            <a:r>
              <a:rPr lang="en-US" altLang="en-US" sz="3400" dirty="0" err="1">
                <a:latin typeface="VNI-Souvir" pitchFamily="2" charset="0"/>
              </a:rPr>
              <a:t>YTSX</a:t>
            </a:r>
            <a:r>
              <a:rPr lang="en-US" altLang="en-US" sz="3400" dirty="0">
                <a:latin typeface="VNI-Souvir" pitchFamily="2" charset="0"/>
              </a:rPr>
              <a:t> </a:t>
            </a:r>
            <a:r>
              <a:rPr lang="en-US" altLang="en-US" sz="3400" dirty="0" err="1">
                <a:latin typeface="VNI-Souvir" pitchFamily="2" charset="0"/>
              </a:rPr>
              <a:t>cuûa</a:t>
            </a:r>
            <a:r>
              <a:rPr lang="en-US" altLang="en-US" sz="3400" dirty="0">
                <a:latin typeface="VNI-Souvir" pitchFamily="2" charset="0"/>
              </a:rPr>
              <a:t> DN, </a:t>
            </a:r>
            <a:r>
              <a:rPr lang="en-US" altLang="en-US" sz="3400" dirty="0" err="1">
                <a:latin typeface="VNI-Souvir" pitchFamily="2" charset="0"/>
              </a:rPr>
              <a:t>hai</a:t>
            </a:r>
            <a:r>
              <a:rPr lang="en-US" altLang="en-US" sz="3400" dirty="0">
                <a:latin typeface="VNI-Souvir" pitchFamily="2" charset="0"/>
              </a:rPr>
              <a:t> </a:t>
            </a:r>
            <a:r>
              <a:rPr lang="en-US" altLang="en-US" sz="3400" dirty="0" err="1">
                <a:latin typeface="VNI-Souvir" pitchFamily="2" charset="0"/>
              </a:rPr>
              <a:t>boä</a:t>
            </a:r>
            <a:r>
              <a:rPr lang="en-US" altLang="en-US" sz="3400" dirty="0">
                <a:latin typeface="VNI-Souvir" pitchFamily="2" charset="0"/>
              </a:rPr>
              <a:t> </a:t>
            </a:r>
            <a:r>
              <a:rPr lang="en-US" altLang="en-US" sz="3400" dirty="0" err="1">
                <a:latin typeface="VNI-Souvir" pitchFamily="2" charset="0"/>
              </a:rPr>
              <a:t>phaän</a:t>
            </a:r>
            <a:r>
              <a:rPr lang="en-US" altLang="en-US" sz="3400" dirty="0">
                <a:latin typeface="VNI-Souvir" pitchFamily="2" charset="0"/>
              </a:rPr>
              <a:t>:</a:t>
            </a:r>
          </a:p>
          <a:p>
            <a:pPr eaLnBrk="1" hangingPunct="1"/>
            <a:r>
              <a:rPr lang="en-US" altLang="en-US" sz="3400" b="1" i="1" dirty="0">
                <a:latin typeface="VNI-Souvir" pitchFamily="2" charset="0"/>
              </a:rPr>
              <a:t>CP </a:t>
            </a:r>
            <a:r>
              <a:rPr lang="en-US" altLang="en-US" sz="3400" b="1" i="1" dirty="0" err="1">
                <a:latin typeface="VNI-Souvir" pitchFamily="2" charset="0"/>
              </a:rPr>
              <a:t>keá</a:t>
            </a:r>
            <a:r>
              <a:rPr lang="en-US" altLang="en-US" sz="3400" b="1" i="1" dirty="0">
                <a:latin typeface="VNI-Souvir" pitchFamily="2" charset="0"/>
              </a:rPr>
              <a:t> </a:t>
            </a:r>
            <a:r>
              <a:rPr lang="en-US" altLang="en-US" sz="3400" b="1" i="1" dirty="0" err="1">
                <a:latin typeface="VNI-Souvir" pitchFamily="2" charset="0"/>
              </a:rPr>
              <a:t>toaùn</a:t>
            </a:r>
            <a:r>
              <a:rPr lang="en-US" altLang="en-US" sz="3400" dirty="0">
                <a:latin typeface="VNI-Souvir" pitchFamily="2" charset="0"/>
              </a:rPr>
              <a:t>: chi </a:t>
            </a:r>
            <a:r>
              <a:rPr lang="en-US" altLang="en-US" sz="3400" dirty="0" err="1">
                <a:latin typeface="VNI-Souvir" pitchFamily="2" charset="0"/>
              </a:rPr>
              <a:t>phí</a:t>
            </a:r>
            <a:r>
              <a:rPr lang="en-US" altLang="en-US" sz="3400" dirty="0">
                <a:latin typeface="VNI-Souvir" pitchFamily="2" charset="0"/>
              </a:rPr>
              <a:t> </a:t>
            </a:r>
            <a:r>
              <a:rPr lang="en-US" altLang="en-US" sz="3400" dirty="0" err="1">
                <a:latin typeface="VNI-Souvir" pitchFamily="2" charset="0"/>
              </a:rPr>
              <a:t>baèng</a:t>
            </a:r>
            <a:r>
              <a:rPr lang="en-US" altLang="en-US" sz="3400" dirty="0">
                <a:latin typeface="VNI-Souvir" pitchFamily="2" charset="0"/>
              </a:rPr>
              <a:t> </a:t>
            </a:r>
            <a:r>
              <a:rPr lang="en-US" altLang="en-US" sz="3400" dirty="0" err="1">
                <a:latin typeface="VNI-Souvir" pitchFamily="2" charset="0"/>
              </a:rPr>
              <a:t>tieàn</a:t>
            </a:r>
            <a:r>
              <a:rPr lang="en-US" altLang="en-US" sz="3400" dirty="0">
                <a:latin typeface="VNI-Souvir" pitchFamily="2" charset="0"/>
              </a:rPr>
              <a:t> </a:t>
            </a:r>
            <a:r>
              <a:rPr lang="en-US" altLang="en-US" sz="3400" dirty="0" err="1">
                <a:latin typeface="VNI-Souvir" pitchFamily="2" charset="0"/>
              </a:rPr>
              <a:t>maø</a:t>
            </a:r>
            <a:r>
              <a:rPr lang="en-US" altLang="en-US" sz="3400" dirty="0">
                <a:latin typeface="VNI-Souvir" pitchFamily="2" charset="0"/>
              </a:rPr>
              <a:t> DN </a:t>
            </a:r>
            <a:r>
              <a:rPr lang="en-US" altLang="en-US" sz="3400" dirty="0" err="1">
                <a:latin typeface="VNI-Souvir" pitchFamily="2" charset="0"/>
              </a:rPr>
              <a:t>ñaõ</a:t>
            </a:r>
            <a:r>
              <a:rPr lang="en-US" altLang="en-US" sz="3400" dirty="0">
                <a:latin typeface="VNI-Souvir" pitchFamily="2" charset="0"/>
              </a:rPr>
              <a:t> chi </a:t>
            </a:r>
            <a:r>
              <a:rPr lang="en-US" altLang="en-US" sz="3400" dirty="0" err="1">
                <a:latin typeface="VNI-Souvir" pitchFamily="2" charset="0"/>
              </a:rPr>
              <a:t>ra</a:t>
            </a:r>
            <a:r>
              <a:rPr lang="en-US" altLang="en-US" sz="3400" dirty="0">
                <a:latin typeface="VNI-Souvir" pitchFamily="2" charset="0"/>
              </a:rPr>
              <a:t> </a:t>
            </a:r>
            <a:r>
              <a:rPr lang="en-US" altLang="en-US" sz="3400" dirty="0" err="1">
                <a:latin typeface="VNI-Souvir" pitchFamily="2" charset="0"/>
              </a:rPr>
              <a:t>ñeå</a:t>
            </a:r>
            <a:r>
              <a:rPr lang="en-US" altLang="en-US" sz="3400" dirty="0">
                <a:latin typeface="VNI-Souvir" pitchFamily="2" charset="0"/>
              </a:rPr>
              <a:t> </a:t>
            </a:r>
            <a:r>
              <a:rPr lang="en-US" altLang="en-US" sz="3400" dirty="0" err="1">
                <a:latin typeface="VNI-Souvir" pitchFamily="2" charset="0"/>
              </a:rPr>
              <a:t>mua</a:t>
            </a:r>
            <a:r>
              <a:rPr lang="en-US" altLang="en-US" sz="3400" dirty="0">
                <a:latin typeface="VNI-Souvir" pitchFamily="2" charset="0"/>
              </a:rPr>
              <a:t> </a:t>
            </a:r>
            <a:r>
              <a:rPr lang="en-US" altLang="en-US" sz="3400" dirty="0" err="1">
                <a:latin typeface="VNI-Souvir" pitchFamily="2" charset="0"/>
              </a:rPr>
              <a:t>caùc</a:t>
            </a:r>
            <a:r>
              <a:rPr lang="en-US" altLang="en-US" sz="3400" dirty="0">
                <a:latin typeface="VNI-Souvir" pitchFamily="2" charset="0"/>
              </a:rPr>
              <a:t> </a:t>
            </a:r>
            <a:r>
              <a:rPr lang="en-US" altLang="en-US" sz="3400" dirty="0" err="1">
                <a:latin typeface="VNI-Souvir" pitchFamily="2" charset="0"/>
              </a:rPr>
              <a:t>YTSX</a:t>
            </a:r>
            <a:r>
              <a:rPr lang="en-US" altLang="en-US" sz="3400" dirty="0">
                <a:latin typeface="VNI-Souvir" pitchFamily="2" charset="0"/>
              </a:rPr>
              <a:t> </a:t>
            </a:r>
            <a:r>
              <a:rPr lang="en-US" altLang="en-US" sz="3400" dirty="0" err="1">
                <a:latin typeface="VNI-Souvir" pitchFamily="2" charset="0"/>
              </a:rPr>
              <a:t>trong</a:t>
            </a:r>
            <a:r>
              <a:rPr lang="en-US" altLang="en-US" sz="3400" dirty="0">
                <a:latin typeface="VNI-Souvir" pitchFamily="2" charset="0"/>
              </a:rPr>
              <a:t> </a:t>
            </a:r>
            <a:r>
              <a:rPr lang="en-US" altLang="en-US" sz="3400" dirty="0" err="1">
                <a:latin typeface="VNI-Souvir" pitchFamily="2" charset="0"/>
              </a:rPr>
              <a:t>quaù</a:t>
            </a:r>
            <a:r>
              <a:rPr lang="en-US" altLang="en-US" sz="3400" dirty="0">
                <a:latin typeface="VNI-Souvir" pitchFamily="2" charset="0"/>
              </a:rPr>
              <a:t> </a:t>
            </a:r>
            <a:r>
              <a:rPr lang="en-US" altLang="en-US" sz="3400" dirty="0" err="1">
                <a:latin typeface="VNI-Souvir" pitchFamily="2" charset="0"/>
              </a:rPr>
              <a:t>trình</a:t>
            </a:r>
            <a:r>
              <a:rPr lang="en-US" altLang="en-US" sz="3400" dirty="0">
                <a:latin typeface="VNI-Souvir" pitchFamily="2" charset="0"/>
              </a:rPr>
              <a:t> </a:t>
            </a:r>
            <a:r>
              <a:rPr lang="en-US" altLang="en-US" sz="3400" dirty="0" err="1">
                <a:latin typeface="VNI-Souvir" pitchFamily="2" charset="0"/>
              </a:rPr>
              <a:t>SXKD</a:t>
            </a:r>
            <a:endParaRPr lang="en-US" altLang="en-US" sz="3400" dirty="0">
              <a:latin typeface="VNI-Souvir" pitchFamily="2" charset="0"/>
            </a:endParaRPr>
          </a:p>
          <a:p>
            <a:pPr lvl="1" eaLnBrk="1" hangingPunct="1"/>
            <a:r>
              <a:rPr lang="en-US" altLang="en-US" sz="3000" dirty="0" err="1">
                <a:latin typeface="VNI-Souvir" pitchFamily="2" charset="0"/>
              </a:rPr>
              <a:t>Ñöôïc</a:t>
            </a:r>
            <a:r>
              <a:rPr lang="en-US" altLang="en-US" sz="3000" dirty="0">
                <a:latin typeface="VNI-Souvir" pitchFamily="2" charset="0"/>
              </a:rPr>
              <a:t> </a:t>
            </a:r>
            <a:r>
              <a:rPr lang="en-US" altLang="en-US" sz="3000" dirty="0" err="1">
                <a:latin typeface="VNI-Souvir" pitchFamily="2" charset="0"/>
              </a:rPr>
              <a:t>ghi</a:t>
            </a:r>
            <a:r>
              <a:rPr lang="en-US" altLang="en-US" sz="3000" dirty="0">
                <a:latin typeface="VNI-Souvir" pitchFamily="2" charset="0"/>
              </a:rPr>
              <a:t> </a:t>
            </a:r>
            <a:r>
              <a:rPr lang="en-US" altLang="en-US" sz="3000" dirty="0" err="1">
                <a:latin typeface="VNI-Souvir" pitchFamily="2" charset="0"/>
              </a:rPr>
              <a:t>cheùp</a:t>
            </a:r>
            <a:r>
              <a:rPr lang="en-US" altLang="en-US" sz="3000" dirty="0">
                <a:latin typeface="VNI-Souvir" pitchFamily="2" charset="0"/>
              </a:rPr>
              <a:t> </a:t>
            </a:r>
            <a:r>
              <a:rPr lang="en-US" altLang="en-US" sz="3000" dirty="0" err="1">
                <a:latin typeface="VNI-Souvir" pitchFamily="2" charset="0"/>
              </a:rPr>
              <a:t>ñaày</a:t>
            </a:r>
            <a:r>
              <a:rPr lang="en-US" altLang="en-US" sz="3000" dirty="0">
                <a:latin typeface="VNI-Souvir" pitchFamily="2" charset="0"/>
              </a:rPr>
              <a:t> </a:t>
            </a:r>
            <a:r>
              <a:rPr lang="en-US" altLang="en-US" sz="3000" dirty="0" err="1">
                <a:latin typeface="VNI-Souvir" pitchFamily="2" charset="0"/>
              </a:rPr>
              <a:t>ñuû</a:t>
            </a:r>
            <a:r>
              <a:rPr lang="en-US" altLang="en-US" sz="3000" dirty="0">
                <a:latin typeface="VNI-Souvir" pitchFamily="2" charset="0"/>
              </a:rPr>
              <a:t> </a:t>
            </a:r>
            <a:r>
              <a:rPr lang="en-US" altLang="en-US" sz="3000" dirty="0" err="1">
                <a:latin typeface="VNI-Souvir" pitchFamily="2" charset="0"/>
              </a:rPr>
              <a:t>trong</a:t>
            </a:r>
            <a:r>
              <a:rPr lang="en-US" altLang="en-US" sz="3000" dirty="0">
                <a:latin typeface="VNI-Souvir" pitchFamily="2" charset="0"/>
              </a:rPr>
              <a:t> </a:t>
            </a:r>
            <a:r>
              <a:rPr lang="en-US" altLang="en-US" sz="3000" dirty="0" err="1">
                <a:latin typeface="VNI-Souvir" pitchFamily="2" charset="0"/>
              </a:rPr>
              <a:t>soå</a:t>
            </a:r>
            <a:r>
              <a:rPr lang="en-US" altLang="en-US" sz="3000" dirty="0">
                <a:latin typeface="VNI-Souvir" pitchFamily="2" charset="0"/>
              </a:rPr>
              <a:t> </a:t>
            </a:r>
            <a:r>
              <a:rPr lang="en-US" altLang="en-US" sz="3000" dirty="0" err="1">
                <a:latin typeface="VNI-Souvir" pitchFamily="2" charset="0"/>
              </a:rPr>
              <a:t>keá</a:t>
            </a:r>
            <a:r>
              <a:rPr lang="en-US" altLang="en-US" sz="3000" dirty="0">
                <a:latin typeface="VNI-Souvir" pitchFamily="2" charset="0"/>
              </a:rPr>
              <a:t> </a:t>
            </a:r>
            <a:r>
              <a:rPr lang="en-US" altLang="en-US" sz="3000" dirty="0" err="1">
                <a:latin typeface="VNI-Souvir" pitchFamily="2" charset="0"/>
              </a:rPr>
              <a:t>toaùn</a:t>
            </a:r>
            <a:r>
              <a:rPr lang="en-US" altLang="en-US" sz="3000" dirty="0">
                <a:latin typeface="VNI-Souvir" pitchFamily="2" charset="0"/>
              </a:rPr>
              <a:t>. </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nodeType="clickEffect">
                                  <p:stCondLst>
                                    <p:cond delay="0"/>
                                  </p:stCondLst>
                                  <p:childTnLst>
                                    <p:set>
                                      <p:cBhvr>
                                        <p:cTn id="6" dur="1" fill="hold">
                                          <p:stCondLst>
                                            <p:cond delay="0"/>
                                          </p:stCondLst>
                                        </p:cTn>
                                        <p:tgtEl>
                                          <p:spTgt spid="9219">
                                            <p:txEl>
                                              <p:pRg st="0" end="0"/>
                                            </p:txEl>
                                          </p:spTgt>
                                        </p:tgtEl>
                                        <p:attrNameLst>
                                          <p:attrName>style.visibility</p:attrName>
                                        </p:attrNameLst>
                                      </p:cBhvr>
                                      <p:to>
                                        <p:strVal val="visible"/>
                                      </p:to>
                                    </p:set>
                                    <p:anim calcmode="lin" valueType="num">
                                      <p:cBhvr additive="base">
                                        <p:cTn id="7" dur="500" fill="hold"/>
                                        <p:tgtEl>
                                          <p:spTgt spid="9219">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9219">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8" presetClass="entr" presetSubtype="16" fill="hold" nodeType="clickEffect">
                                  <p:stCondLst>
                                    <p:cond delay="0"/>
                                  </p:stCondLst>
                                  <p:childTnLst>
                                    <p:set>
                                      <p:cBhvr>
                                        <p:cTn id="12" dur="1" fill="hold">
                                          <p:stCondLst>
                                            <p:cond delay="0"/>
                                          </p:stCondLst>
                                        </p:cTn>
                                        <p:tgtEl>
                                          <p:spTgt spid="9219">
                                            <p:txEl>
                                              <p:pRg st="1" end="1"/>
                                            </p:txEl>
                                          </p:spTgt>
                                        </p:tgtEl>
                                        <p:attrNameLst>
                                          <p:attrName>style.visibility</p:attrName>
                                        </p:attrNameLst>
                                      </p:cBhvr>
                                      <p:to>
                                        <p:strVal val="visible"/>
                                      </p:to>
                                    </p:set>
                                    <p:animEffect transition="in" filter="diamond(in)">
                                      <p:cBhvr>
                                        <p:cTn id="13" dur="500"/>
                                        <p:tgtEl>
                                          <p:spTgt spid="9219">
                                            <p:txEl>
                                              <p:pRg st="1" end="1"/>
                                            </p:txEl>
                                          </p:spTgt>
                                        </p:tgtEl>
                                      </p:cBhvr>
                                    </p:animEffect>
                                  </p:childTnLst>
                                </p:cTn>
                              </p:par>
                            </p:childTnLst>
                          </p:cTn>
                        </p:par>
                      </p:childTnLst>
                    </p:cTn>
                  </p:par>
                  <p:par>
                    <p:cTn id="14" fill="hold" nodeType="clickPar">
                      <p:stCondLst>
                        <p:cond delay="indefinite"/>
                      </p:stCondLst>
                      <p:childTnLst>
                        <p:par>
                          <p:cTn id="15" fill="hold" nodeType="withGroup">
                            <p:stCondLst>
                              <p:cond delay="0"/>
                            </p:stCondLst>
                            <p:childTnLst>
                              <p:par>
                                <p:cTn id="16" presetID="8" presetClass="entr" presetSubtype="16" fill="hold" nodeType="clickEffect">
                                  <p:stCondLst>
                                    <p:cond delay="0"/>
                                  </p:stCondLst>
                                  <p:childTnLst>
                                    <p:set>
                                      <p:cBhvr>
                                        <p:cTn id="17" dur="1" fill="hold">
                                          <p:stCondLst>
                                            <p:cond delay="0"/>
                                          </p:stCondLst>
                                        </p:cTn>
                                        <p:tgtEl>
                                          <p:spTgt spid="9219">
                                            <p:txEl>
                                              <p:pRg st="2" end="2"/>
                                            </p:txEl>
                                          </p:spTgt>
                                        </p:tgtEl>
                                        <p:attrNameLst>
                                          <p:attrName>style.visibility</p:attrName>
                                        </p:attrNameLst>
                                      </p:cBhvr>
                                      <p:to>
                                        <p:strVal val="visible"/>
                                      </p:to>
                                    </p:set>
                                    <p:animEffect transition="in" filter="diamond(in)">
                                      <p:cBhvr>
                                        <p:cTn id="18" dur="500"/>
                                        <p:tgtEl>
                                          <p:spTgt spid="9219">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850" name="Rectangle 2">
            <a:extLst>
              <a:ext uri="{FF2B5EF4-FFF2-40B4-BE49-F238E27FC236}">
                <a16:creationId xmlns:a16="http://schemas.microsoft.com/office/drawing/2014/main" id="{B3032BF0-4C09-226F-4417-8155ABF04D74}"/>
              </a:ext>
            </a:extLst>
          </p:cNvPr>
          <p:cNvSpPr>
            <a:spLocks noGrp="1" noChangeArrowheads="1"/>
          </p:cNvSpPr>
          <p:nvPr>
            <p:ph type="title"/>
          </p:nvPr>
        </p:nvSpPr>
        <p:spPr>
          <a:xfrm>
            <a:off x="1524000" y="304800"/>
            <a:ext cx="8707438" cy="1462088"/>
          </a:xfrm>
        </p:spPr>
        <p:txBody>
          <a:bodyPr>
            <a:normAutofit/>
          </a:bodyPr>
          <a:lstStyle/>
          <a:p>
            <a:pPr eaLnBrk="1" hangingPunct="1"/>
            <a:r>
              <a:rPr lang="en-US" altLang="en-US" sz="3200" b="1" dirty="0">
                <a:latin typeface="VNI-Souvir" pitchFamily="2" charset="0"/>
              </a:rPr>
              <a:t>1. Chi </a:t>
            </a:r>
            <a:r>
              <a:rPr lang="en-US" altLang="en-US" sz="3200" b="1" dirty="0" err="1">
                <a:latin typeface="VNI-Souvir" pitchFamily="2" charset="0"/>
              </a:rPr>
              <a:t>phí</a:t>
            </a:r>
            <a:r>
              <a:rPr lang="en-US" altLang="en-US" sz="3200" b="1" dirty="0">
                <a:latin typeface="VNI-Souvir" pitchFamily="2" charset="0"/>
              </a:rPr>
              <a:t> </a:t>
            </a:r>
            <a:r>
              <a:rPr lang="en-US" altLang="en-US" sz="3200" b="1" dirty="0" err="1">
                <a:latin typeface="VNI-Souvir" pitchFamily="2" charset="0"/>
              </a:rPr>
              <a:t>kinh</a:t>
            </a:r>
            <a:r>
              <a:rPr lang="en-US" altLang="en-US" sz="3200" b="1" dirty="0">
                <a:latin typeface="VNI-Souvir" pitchFamily="2" charset="0"/>
              </a:rPr>
              <a:t> </a:t>
            </a:r>
            <a:r>
              <a:rPr lang="en-US" altLang="en-US" sz="3200" b="1" dirty="0" err="1">
                <a:latin typeface="VNI-Souvir" pitchFamily="2" charset="0"/>
              </a:rPr>
              <a:t>teá</a:t>
            </a:r>
            <a:r>
              <a:rPr lang="en-US" altLang="en-US" sz="3200" b="1" dirty="0">
                <a:latin typeface="VNI-Souvir" pitchFamily="2" charset="0"/>
              </a:rPr>
              <a:t> </a:t>
            </a:r>
            <a:r>
              <a:rPr lang="en-US" altLang="en-US" sz="3200" b="1" dirty="0" err="1">
                <a:latin typeface="VNI-Souvir" pitchFamily="2" charset="0"/>
              </a:rPr>
              <a:t>vaø</a:t>
            </a:r>
            <a:r>
              <a:rPr lang="en-US" altLang="en-US" sz="3200" b="1" dirty="0">
                <a:latin typeface="VNI-Souvir" pitchFamily="2" charset="0"/>
              </a:rPr>
              <a:t> chi </a:t>
            </a:r>
            <a:r>
              <a:rPr lang="en-US" altLang="en-US" sz="3200" b="1" dirty="0" err="1">
                <a:latin typeface="VNI-Souvir" pitchFamily="2" charset="0"/>
              </a:rPr>
              <a:t>phí</a:t>
            </a:r>
            <a:r>
              <a:rPr lang="en-US" altLang="en-US" sz="3200" b="1" dirty="0">
                <a:latin typeface="VNI-Souvir" pitchFamily="2" charset="0"/>
              </a:rPr>
              <a:t> </a:t>
            </a:r>
            <a:r>
              <a:rPr lang="en-US" altLang="en-US" sz="3200" b="1" dirty="0" err="1">
                <a:latin typeface="VNI-Souvir" pitchFamily="2" charset="0"/>
              </a:rPr>
              <a:t>keá</a:t>
            </a:r>
            <a:r>
              <a:rPr lang="en-US" altLang="en-US" sz="3200" b="1" dirty="0">
                <a:latin typeface="VNI-Souvir" pitchFamily="2" charset="0"/>
              </a:rPr>
              <a:t> </a:t>
            </a:r>
            <a:r>
              <a:rPr lang="en-US" altLang="en-US" sz="3200" b="1" dirty="0" err="1">
                <a:latin typeface="VNI-Souvir" pitchFamily="2" charset="0"/>
              </a:rPr>
              <a:t>toaùn</a:t>
            </a:r>
            <a:r>
              <a:rPr lang="en-US" altLang="en-US" sz="3200" b="1" dirty="0">
                <a:latin typeface="VNI-Souvir" pitchFamily="2" charset="0"/>
              </a:rPr>
              <a:t>:</a:t>
            </a:r>
            <a:r>
              <a:rPr lang="en-US" altLang="en-US" sz="3200" dirty="0">
                <a:latin typeface="VNI-Souvir" pitchFamily="2" charset="0"/>
              </a:rPr>
              <a:t> </a:t>
            </a:r>
            <a:br>
              <a:rPr lang="en-US" altLang="en-US" sz="3200" dirty="0">
                <a:latin typeface="VNI-Souvir" pitchFamily="2" charset="0"/>
              </a:rPr>
            </a:br>
            <a:endParaRPr lang="en-US" altLang="en-US" sz="3200" dirty="0">
              <a:latin typeface="VNI-Souvir" pitchFamily="2" charset="0"/>
            </a:endParaRPr>
          </a:p>
        </p:txBody>
      </p:sp>
      <p:sp>
        <p:nvSpPr>
          <p:cNvPr id="11267" name="Rectangle 3">
            <a:extLst>
              <a:ext uri="{FF2B5EF4-FFF2-40B4-BE49-F238E27FC236}">
                <a16:creationId xmlns:a16="http://schemas.microsoft.com/office/drawing/2014/main" id="{AA58CBA8-2958-9162-42B6-B95E5D5154C4}"/>
              </a:ext>
            </a:extLst>
          </p:cNvPr>
          <p:cNvSpPr>
            <a:spLocks noGrp="1" noChangeArrowheads="1"/>
          </p:cNvSpPr>
          <p:nvPr>
            <p:ph type="body" idx="1"/>
          </p:nvPr>
        </p:nvSpPr>
        <p:spPr>
          <a:xfrm>
            <a:off x="2090738" y="1752600"/>
            <a:ext cx="8348662" cy="4267200"/>
          </a:xfrm>
        </p:spPr>
        <p:txBody>
          <a:bodyPr>
            <a:normAutofit/>
          </a:bodyPr>
          <a:lstStyle/>
          <a:p>
            <a:pPr algn="just" eaLnBrk="1" hangingPunct="1"/>
            <a:r>
              <a:rPr lang="en-US" altLang="en-US" sz="3200" b="1" i="1">
                <a:latin typeface="VNI-Souvir" pitchFamily="2" charset="0"/>
              </a:rPr>
              <a:t>CP cô hoäi: </a:t>
            </a:r>
            <a:r>
              <a:rPr lang="en-US" altLang="en-US" sz="3200">
                <a:latin typeface="VNI-Souvir" pitchFamily="2" charset="0"/>
              </a:rPr>
              <a:t>phaàn </a:t>
            </a:r>
            <a:r>
              <a:rPr lang="en-US" altLang="en-US" sz="3200">
                <a:solidFill>
                  <a:schemeClr val="accent2"/>
                </a:solidFill>
                <a:latin typeface="VNI-Souvir" pitchFamily="2" charset="0"/>
              </a:rPr>
              <a:t>giaù trò lôùn nhaát</a:t>
            </a:r>
            <a:r>
              <a:rPr lang="en-US" altLang="en-US" sz="3200">
                <a:latin typeface="VNI-Souvir" pitchFamily="2" charset="0"/>
              </a:rPr>
              <a:t> cuûa </a:t>
            </a:r>
            <a:r>
              <a:rPr lang="en-US" altLang="en-US" sz="3200">
                <a:solidFill>
                  <a:schemeClr val="accent2"/>
                </a:solidFill>
                <a:latin typeface="VNI-Souvir" pitchFamily="2" charset="0"/>
              </a:rPr>
              <a:t>TN </a:t>
            </a:r>
            <a:r>
              <a:rPr lang="en-US" altLang="en-US" sz="3200">
                <a:latin typeface="VNI-Souvir" pitchFamily="2" charset="0"/>
              </a:rPr>
              <a:t>hay </a:t>
            </a:r>
            <a:r>
              <a:rPr lang="en-US" altLang="en-US" sz="3200">
                <a:solidFill>
                  <a:schemeClr val="accent2"/>
                </a:solidFill>
                <a:latin typeface="VNI-Souvir" pitchFamily="2" charset="0"/>
              </a:rPr>
              <a:t>LN </a:t>
            </a:r>
            <a:r>
              <a:rPr lang="en-US" altLang="en-US" sz="3200">
                <a:latin typeface="VNI-Souvir" pitchFamily="2" charset="0"/>
              </a:rPr>
              <a:t>ñaõ bò maát ñi, bôûi khi thöïc hieän phöông aùn naøy ta ñaõ boû lôõ cô hoäi thöïc hieän caùc phöông aùn khaùc </a:t>
            </a:r>
          </a:p>
          <a:p>
            <a:pPr lvl="1" eaLnBrk="1" hangingPunct="1"/>
            <a:r>
              <a:rPr lang="en-US" altLang="en-US" sz="3200">
                <a:latin typeface="VNI-Souvir" pitchFamily="2" charset="0"/>
              </a:rPr>
              <a:t>Laøø CP khoâng theå hieän cuï theå baèng tieàn</a:t>
            </a:r>
          </a:p>
          <a:p>
            <a:pPr lvl="1" eaLnBrk="1" hangingPunct="1"/>
            <a:r>
              <a:rPr lang="en-US" altLang="en-US" sz="3200">
                <a:latin typeface="VNI-Souvir" pitchFamily="2" charset="0"/>
              </a:rPr>
              <a:t>Khoâng ñöôïc ghi cheùp vaøo soå saùch keá toaùn </a:t>
            </a:r>
          </a:p>
          <a:p>
            <a:pPr eaLnBrk="1" hangingPunct="1"/>
            <a:endParaRPr lang="en-US" altLang="en-US" sz="3200">
              <a:latin typeface="VNI-Souvir" pitchFamily="2"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8" presetClass="entr" presetSubtype="16" fill="hold" nodeType="clickEffect">
                                  <p:stCondLst>
                                    <p:cond delay="0"/>
                                  </p:stCondLst>
                                  <p:childTnLst>
                                    <p:set>
                                      <p:cBhvr>
                                        <p:cTn id="6" dur="1" fill="hold">
                                          <p:stCondLst>
                                            <p:cond delay="0"/>
                                          </p:stCondLst>
                                        </p:cTn>
                                        <p:tgtEl>
                                          <p:spTgt spid="11267">
                                            <p:txEl>
                                              <p:pRg st="0" end="0"/>
                                            </p:txEl>
                                          </p:spTgt>
                                        </p:tgtEl>
                                        <p:attrNameLst>
                                          <p:attrName>style.visibility</p:attrName>
                                        </p:attrNameLst>
                                      </p:cBhvr>
                                      <p:to>
                                        <p:strVal val="visible"/>
                                      </p:to>
                                    </p:set>
                                    <p:animEffect transition="in" filter="diamond(in)">
                                      <p:cBhvr>
                                        <p:cTn id="7" dur="500"/>
                                        <p:tgtEl>
                                          <p:spTgt spid="11267">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8" presetClass="entr" presetSubtype="16" fill="hold" nodeType="clickEffect">
                                  <p:stCondLst>
                                    <p:cond delay="0"/>
                                  </p:stCondLst>
                                  <p:childTnLst>
                                    <p:set>
                                      <p:cBhvr>
                                        <p:cTn id="11" dur="1" fill="hold">
                                          <p:stCondLst>
                                            <p:cond delay="0"/>
                                          </p:stCondLst>
                                        </p:cTn>
                                        <p:tgtEl>
                                          <p:spTgt spid="11267">
                                            <p:txEl>
                                              <p:pRg st="1" end="1"/>
                                            </p:txEl>
                                          </p:spTgt>
                                        </p:tgtEl>
                                        <p:attrNameLst>
                                          <p:attrName>style.visibility</p:attrName>
                                        </p:attrNameLst>
                                      </p:cBhvr>
                                      <p:to>
                                        <p:strVal val="visible"/>
                                      </p:to>
                                    </p:set>
                                    <p:animEffect transition="in" filter="diamond(in)">
                                      <p:cBhvr>
                                        <p:cTn id="12" dur="500"/>
                                        <p:tgtEl>
                                          <p:spTgt spid="11267">
                                            <p:txEl>
                                              <p:pRg st="1" end="1"/>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2" presetClass="entr" presetSubtype="4" fill="hold" nodeType="clickEffect">
                                  <p:stCondLst>
                                    <p:cond delay="0"/>
                                  </p:stCondLst>
                                  <p:childTnLst>
                                    <p:set>
                                      <p:cBhvr>
                                        <p:cTn id="16" dur="1" fill="hold">
                                          <p:stCondLst>
                                            <p:cond delay="0"/>
                                          </p:stCondLst>
                                        </p:cTn>
                                        <p:tgtEl>
                                          <p:spTgt spid="11267">
                                            <p:txEl>
                                              <p:pRg st="2" end="2"/>
                                            </p:txEl>
                                          </p:spTgt>
                                        </p:tgtEl>
                                        <p:attrNameLst>
                                          <p:attrName>style.visibility</p:attrName>
                                        </p:attrNameLst>
                                      </p:cBhvr>
                                      <p:to>
                                        <p:strVal val="visible"/>
                                      </p:to>
                                    </p:set>
                                    <p:anim calcmode="lin" valueType="num">
                                      <p:cBhvr additive="base">
                                        <p:cTn id="17" dur="500" fill="hold"/>
                                        <p:tgtEl>
                                          <p:spTgt spid="11267">
                                            <p:txEl>
                                              <p:pRg st="2" end="2"/>
                                            </p:txEl>
                                          </p:spTgt>
                                        </p:tgtEl>
                                        <p:attrNameLst>
                                          <p:attrName>ppt_x</p:attrName>
                                        </p:attrNameLst>
                                      </p:cBhvr>
                                      <p:tavLst>
                                        <p:tav tm="0">
                                          <p:val>
                                            <p:strVal val="#ppt_x"/>
                                          </p:val>
                                        </p:tav>
                                        <p:tav tm="100000">
                                          <p:val>
                                            <p:strVal val="#ppt_x"/>
                                          </p:val>
                                        </p:tav>
                                      </p:tavLst>
                                    </p:anim>
                                    <p:anim calcmode="lin" valueType="num">
                                      <p:cBhvr additive="base">
                                        <p:cTn id="18" dur="500" fill="hold"/>
                                        <p:tgtEl>
                                          <p:spTgt spid="11267">
                                            <p:txEl>
                                              <p:pRg st="2" end="2"/>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9.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79881" name="Rectangle 79880">
            <a:extLst>
              <a:ext uri="{FF2B5EF4-FFF2-40B4-BE49-F238E27FC236}">
                <a16:creationId xmlns:a16="http://schemas.microsoft.com/office/drawing/2014/main" id="{BACC6370-2D7E-4714-9D71-7542949D7D5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w="12700" cap="flat" cmpd="sng" algn="ctr">
            <a:noFill/>
            <a:prstDash val="solid"/>
            <a:miter lim="800000"/>
          </a:ln>
          <a:effectLst/>
          <a:extLs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883" name="Rectangle 79882">
            <a:extLst>
              <a:ext uri="{FF2B5EF4-FFF2-40B4-BE49-F238E27FC236}">
                <a16:creationId xmlns:a16="http://schemas.microsoft.com/office/drawing/2014/main" id="{F68B3F68-107C-434F-AA38-110D5EA91B8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H="1">
            <a:off x="2" y="0"/>
            <a:ext cx="12191998" cy="2170031"/>
          </a:xfrm>
          <a:prstGeom prst="rect">
            <a:avLst/>
          </a:prstGeom>
          <a:gradFill>
            <a:gsLst>
              <a:gs pos="0">
                <a:srgbClr val="000000">
                  <a:alpha val="96000"/>
                </a:srgbClr>
              </a:gs>
              <a:gs pos="100000">
                <a:schemeClr val="accent1">
                  <a:lumMod val="75000"/>
                </a:schemeClr>
              </a:gs>
            </a:gsLst>
            <a:lin ang="19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885" name="Rectangle 79884">
            <a:extLst>
              <a:ext uri="{FF2B5EF4-FFF2-40B4-BE49-F238E27FC236}">
                <a16:creationId xmlns:a16="http://schemas.microsoft.com/office/drawing/2014/main" id="{AAD0DBB9-1A4B-4391-81D4-CB19F9AB918A}"/>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H="1">
            <a:off x="8082819" y="0"/>
            <a:ext cx="4097211" cy="2170661"/>
          </a:xfrm>
          <a:prstGeom prst="rect">
            <a:avLst/>
          </a:prstGeom>
          <a:gradFill>
            <a:gsLst>
              <a:gs pos="19000">
                <a:schemeClr val="accent1">
                  <a:lumMod val="50000"/>
                  <a:alpha val="68000"/>
                </a:schemeClr>
              </a:gs>
              <a:gs pos="100000">
                <a:schemeClr val="accent1">
                  <a:alpha val="48000"/>
                </a:schemeClr>
              </a:gs>
            </a:gsLst>
            <a:lin ang="19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887" name="Rectangle 79886">
            <a:extLst>
              <a:ext uri="{FF2B5EF4-FFF2-40B4-BE49-F238E27FC236}">
                <a16:creationId xmlns:a16="http://schemas.microsoft.com/office/drawing/2014/main" id="{063BBA22-50EA-4C4D-BE05-F1CE4E63AA5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16200000" flipH="1">
            <a:off x="5010646" y="-5010043"/>
            <a:ext cx="2170709" cy="12192000"/>
          </a:xfrm>
          <a:prstGeom prst="rect">
            <a:avLst/>
          </a:prstGeom>
          <a:gradFill>
            <a:gsLst>
              <a:gs pos="23000">
                <a:schemeClr val="accent1">
                  <a:lumMod val="75000"/>
                  <a:alpha val="16000"/>
                </a:schemeClr>
              </a:gs>
              <a:gs pos="99000">
                <a:srgbClr val="000000">
                  <a:alpha val="45000"/>
                </a:srgbClr>
              </a:gs>
            </a:gsLst>
            <a:lin ang="21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9874" name="Rectangle 2">
            <a:extLst>
              <a:ext uri="{FF2B5EF4-FFF2-40B4-BE49-F238E27FC236}">
                <a16:creationId xmlns:a16="http://schemas.microsoft.com/office/drawing/2014/main" id="{4B36F061-22C8-83FC-94E6-550E9DC6E44D}"/>
              </a:ext>
            </a:extLst>
          </p:cNvPr>
          <p:cNvSpPr>
            <a:spLocks noGrp="1" noChangeArrowheads="1"/>
          </p:cNvSpPr>
          <p:nvPr>
            <p:ph type="title"/>
          </p:nvPr>
        </p:nvSpPr>
        <p:spPr>
          <a:xfrm>
            <a:off x="1383564" y="348865"/>
            <a:ext cx="9718111" cy="1576446"/>
          </a:xfrm>
        </p:spPr>
        <p:txBody>
          <a:bodyPr anchor="ctr">
            <a:normAutofit/>
          </a:bodyPr>
          <a:lstStyle/>
          <a:p>
            <a:pPr eaLnBrk="1" hangingPunct="1"/>
            <a:r>
              <a:rPr lang="en-US" altLang="en-US" sz="4000" b="1">
                <a:solidFill>
                  <a:srgbClr val="FFFFFF"/>
                </a:solidFill>
                <a:latin typeface="VNI-Times" pitchFamily="2" charset="0"/>
              </a:rPr>
              <a:t>1. Chi phí kinh teá vaø chi phí keá toaùn:</a:t>
            </a:r>
            <a:r>
              <a:rPr lang="en-US" altLang="en-US" sz="4000">
                <a:solidFill>
                  <a:srgbClr val="FFFFFF"/>
                </a:solidFill>
                <a:latin typeface="VNI-Times" pitchFamily="2" charset="0"/>
              </a:rPr>
              <a:t> </a:t>
            </a:r>
            <a:br>
              <a:rPr lang="en-US" altLang="en-US" sz="4000">
                <a:solidFill>
                  <a:srgbClr val="FFFFFF"/>
                </a:solidFill>
                <a:latin typeface="VNI-Times" pitchFamily="2" charset="0"/>
              </a:rPr>
            </a:br>
            <a:endParaRPr lang="en-US" altLang="en-US" sz="4000">
              <a:solidFill>
                <a:srgbClr val="FFFFFF"/>
              </a:solidFill>
              <a:latin typeface="VNI-Times" pitchFamily="2" charset="0"/>
            </a:endParaRPr>
          </a:p>
        </p:txBody>
      </p:sp>
      <p:graphicFrame>
        <p:nvGraphicFramePr>
          <p:cNvPr id="79877" name="Rectangle 3">
            <a:extLst>
              <a:ext uri="{FF2B5EF4-FFF2-40B4-BE49-F238E27FC236}">
                <a16:creationId xmlns:a16="http://schemas.microsoft.com/office/drawing/2014/main" id="{705BC45E-63A7-E7EF-3EAD-C733994FD53C}"/>
              </a:ext>
            </a:extLst>
          </p:cNvPr>
          <p:cNvGraphicFramePr/>
          <p:nvPr>
            <p:extLst>
              <p:ext uri="{D42A27DB-BD31-4B8C-83A1-F6EECF244321}">
                <p14:modId xmlns:p14="http://schemas.microsoft.com/office/powerpoint/2010/main" val="126875583"/>
              </p:ext>
            </p:extLst>
          </p:nvPr>
        </p:nvGraphicFramePr>
        <p:xfrm>
          <a:off x="644056" y="2615979"/>
          <a:ext cx="10927829" cy="3689405"/>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0" name="Rectangle 2">
            <a:extLst>
              <a:ext uri="{FF2B5EF4-FFF2-40B4-BE49-F238E27FC236}">
                <a16:creationId xmlns:a16="http://schemas.microsoft.com/office/drawing/2014/main" id="{2AC98A49-9317-33DC-96E7-23B309114D52}"/>
              </a:ext>
            </a:extLst>
          </p:cNvPr>
          <p:cNvSpPr>
            <a:spLocks noGrp="1" noChangeArrowheads="1"/>
          </p:cNvSpPr>
          <p:nvPr>
            <p:ph type="body" idx="4294967295"/>
          </p:nvPr>
        </p:nvSpPr>
        <p:spPr>
          <a:xfrm>
            <a:off x="1905000" y="1828800"/>
            <a:ext cx="9845040" cy="4114800"/>
          </a:xfrm>
        </p:spPr>
        <p:txBody>
          <a:bodyPr/>
          <a:lstStyle/>
          <a:p>
            <a:pPr eaLnBrk="1" hangingPunct="1"/>
            <a:r>
              <a:rPr lang="en-US" altLang="en-US" sz="3200" dirty="0">
                <a:latin typeface="VNI-Souvir" pitchFamily="2" charset="0"/>
              </a:rPr>
              <a:t>Quy </a:t>
            </a:r>
            <a:r>
              <a:rPr lang="en-US" altLang="en-US" sz="3200" dirty="0" err="1">
                <a:latin typeface="VNI-Souvir" pitchFamily="2" charset="0"/>
              </a:rPr>
              <a:t>trình</a:t>
            </a:r>
            <a:r>
              <a:rPr lang="en-US" altLang="en-US" sz="3200" dirty="0">
                <a:latin typeface="VNI-Souvir" pitchFamily="2" charset="0"/>
              </a:rPr>
              <a:t> </a:t>
            </a:r>
            <a:r>
              <a:rPr lang="en-US" altLang="en-US" sz="3200" dirty="0" err="1">
                <a:latin typeface="VNI-Souvir" pitchFamily="2" charset="0"/>
              </a:rPr>
              <a:t>saûn</a:t>
            </a:r>
            <a:r>
              <a:rPr lang="en-US" altLang="en-US" sz="3200" dirty="0">
                <a:latin typeface="VNI-Souvir" pitchFamily="2" charset="0"/>
              </a:rPr>
              <a:t> </a:t>
            </a:r>
            <a:r>
              <a:rPr lang="en-US" altLang="en-US" sz="3200" dirty="0" err="1">
                <a:latin typeface="VNI-Souvir" pitchFamily="2" charset="0"/>
              </a:rPr>
              <a:t>xuaát</a:t>
            </a:r>
            <a:r>
              <a:rPr lang="en-US" altLang="en-US" sz="3200" dirty="0">
                <a:latin typeface="VNI-Souvir" pitchFamily="2" charset="0"/>
              </a:rPr>
              <a:t>:</a:t>
            </a:r>
          </a:p>
        </p:txBody>
      </p:sp>
      <p:sp>
        <p:nvSpPr>
          <p:cNvPr id="7171" name="AutoShape 3">
            <a:extLst>
              <a:ext uri="{FF2B5EF4-FFF2-40B4-BE49-F238E27FC236}">
                <a16:creationId xmlns:a16="http://schemas.microsoft.com/office/drawing/2014/main" id="{80749C47-2465-E9ED-C2B1-025767D321CA}"/>
              </a:ext>
            </a:extLst>
          </p:cNvPr>
          <p:cNvSpPr>
            <a:spLocks/>
          </p:cNvSpPr>
          <p:nvPr/>
        </p:nvSpPr>
        <p:spPr bwMode="auto">
          <a:xfrm>
            <a:off x="4343400" y="3352800"/>
            <a:ext cx="76200" cy="1676400"/>
          </a:xfrm>
          <a:prstGeom prst="rightBrace">
            <a:avLst>
              <a:gd name="adj1" fmla="val 183333"/>
              <a:gd name="adj2" fmla="val 50000"/>
            </a:avLst>
          </a:pr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endParaRPr lang="en-US" altLang="en-US"/>
          </a:p>
        </p:txBody>
      </p:sp>
      <p:sp>
        <p:nvSpPr>
          <p:cNvPr id="53252" name="AutoShape 4">
            <a:extLst>
              <a:ext uri="{FF2B5EF4-FFF2-40B4-BE49-F238E27FC236}">
                <a16:creationId xmlns:a16="http://schemas.microsoft.com/office/drawing/2014/main" id="{D9EFA477-44EA-8845-1522-EFC09A309248}"/>
              </a:ext>
            </a:extLst>
          </p:cNvPr>
          <p:cNvSpPr>
            <a:spLocks noChangeArrowheads="1"/>
          </p:cNvSpPr>
          <p:nvPr/>
        </p:nvSpPr>
        <p:spPr bwMode="auto">
          <a:xfrm>
            <a:off x="4495800" y="4191000"/>
            <a:ext cx="990600" cy="381000"/>
          </a:xfrm>
          <a:prstGeom prst="notchedRightArrow">
            <a:avLst>
              <a:gd name="adj1" fmla="val 50000"/>
              <a:gd name="adj2" fmla="val 65000"/>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endParaRPr lang="en-US" altLang="en-US"/>
          </a:p>
        </p:txBody>
      </p:sp>
      <p:sp>
        <p:nvSpPr>
          <p:cNvPr id="53253" name="Rectangle 5">
            <a:extLst>
              <a:ext uri="{FF2B5EF4-FFF2-40B4-BE49-F238E27FC236}">
                <a16:creationId xmlns:a16="http://schemas.microsoft.com/office/drawing/2014/main" id="{363BACE2-1BF3-E8AA-241A-6873D67CEAED}"/>
              </a:ext>
            </a:extLst>
          </p:cNvPr>
          <p:cNvSpPr>
            <a:spLocks noChangeArrowheads="1"/>
          </p:cNvSpPr>
          <p:nvPr/>
        </p:nvSpPr>
        <p:spPr bwMode="auto">
          <a:xfrm>
            <a:off x="5486400" y="3429000"/>
            <a:ext cx="1219200" cy="1447800"/>
          </a:xfrm>
          <a:prstGeom prst="rect">
            <a:avLst/>
          </a:prstGeom>
          <a:solidFill>
            <a:schemeClr val="accent2"/>
          </a:solidFill>
          <a:ln w="9525">
            <a:miter lim="800000"/>
            <a:headEnd/>
            <a:tailEnd/>
          </a:ln>
          <a:effectLst/>
          <a:scene3d>
            <a:camera prst="legacyObliqueTopRight"/>
            <a:lightRig rig="legacyFlat3" dir="b"/>
          </a:scene3d>
          <a:sp3d extrusionH="430200" prstMaterial="legacyMatte">
            <a:bevelT w="13500" h="13500" prst="angle"/>
            <a:bevelB w="13500" h="13500" prst="angle"/>
            <a:extrusionClr>
              <a:schemeClr val="accent2"/>
            </a:extrusionClr>
            <a:contourClr>
              <a:schemeClr val="accent2"/>
            </a:contourClr>
          </a:sp3d>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flatTx/>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pPr algn="ctr"/>
            <a:endParaRPr lang="vi-VN" altLang="en-US">
              <a:latin typeface="Tahoma" panose="020B0604030504040204" pitchFamily="34" charset="0"/>
            </a:endParaRPr>
          </a:p>
        </p:txBody>
      </p:sp>
      <p:sp>
        <p:nvSpPr>
          <p:cNvPr id="53254" name="Text Box 6">
            <a:extLst>
              <a:ext uri="{FF2B5EF4-FFF2-40B4-BE49-F238E27FC236}">
                <a16:creationId xmlns:a16="http://schemas.microsoft.com/office/drawing/2014/main" id="{B3850FD7-BD8E-DA40-2EAA-9D09BD3E3FF6}"/>
              </a:ext>
            </a:extLst>
          </p:cNvPr>
          <p:cNvSpPr txBox="1">
            <a:spLocks noChangeArrowheads="1"/>
          </p:cNvSpPr>
          <p:nvPr/>
        </p:nvSpPr>
        <p:spPr bwMode="auto">
          <a:xfrm>
            <a:off x="2133600" y="3048001"/>
            <a:ext cx="2702560" cy="206210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pPr>
              <a:spcBef>
                <a:spcPct val="50000"/>
              </a:spcBef>
            </a:pPr>
            <a:r>
              <a:rPr lang="en-US" altLang="en-US" sz="3200">
                <a:latin typeface="VNI-Souvir" pitchFamily="2" charset="0"/>
              </a:rPr>
              <a:t>Nguyeân lieäu</a:t>
            </a:r>
          </a:p>
          <a:p>
            <a:pPr>
              <a:spcBef>
                <a:spcPct val="50000"/>
              </a:spcBef>
            </a:pPr>
            <a:r>
              <a:rPr lang="en-US" altLang="en-US" sz="3200">
                <a:latin typeface="VNI-Souvir" pitchFamily="2" charset="0"/>
              </a:rPr>
              <a:t>Lao ñoäng</a:t>
            </a:r>
          </a:p>
          <a:p>
            <a:pPr>
              <a:spcBef>
                <a:spcPct val="50000"/>
              </a:spcBef>
            </a:pPr>
            <a:r>
              <a:rPr lang="en-US" altLang="en-US" sz="3200">
                <a:latin typeface="VNI-Souvir" pitchFamily="2" charset="0"/>
              </a:rPr>
              <a:t>Voán</a:t>
            </a:r>
          </a:p>
        </p:txBody>
      </p:sp>
      <p:sp>
        <p:nvSpPr>
          <p:cNvPr id="53255" name="AutoShape 7">
            <a:extLst>
              <a:ext uri="{FF2B5EF4-FFF2-40B4-BE49-F238E27FC236}">
                <a16:creationId xmlns:a16="http://schemas.microsoft.com/office/drawing/2014/main" id="{C8AFBA9E-14B3-3D4E-E8CD-8DF4C252AF13}"/>
              </a:ext>
            </a:extLst>
          </p:cNvPr>
          <p:cNvSpPr>
            <a:spLocks noChangeArrowheads="1"/>
          </p:cNvSpPr>
          <p:nvPr/>
        </p:nvSpPr>
        <p:spPr bwMode="auto">
          <a:xfrm>
            <a:off x="7010400" y="4191000"/>
            <a:ext cx="990600" cy="381000"/>
          </a:xfrm>
          <a:prstGeom prst="notchedRightArrow">
            <a:avLst>
              <a:gd name="adj1" fmla="val 50000"/>
              <a:gd name="adj2" fmla="val 65000"/>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endParaRPr lang="en-US" altLang="en-US"/>
          </a:p>
        </p:txBody>
      </p:sp>
      <p:sp>
        <p:nvSpPr>
          <p:cNvPr id="7176" name="Text Box 8">
            <a:extLst>
              <a:ext uri="{FF2B5EF4-FFF2-40B4-BE49-F238E27FC236}">
                <a16:creationId xmlns:a16="http://schemas.microsoft.com/office/drawing/2014/main" id="{14B76F38-3896-31E8-06E0-25BF2F41E122}"/>
              </a:ext>
            </a:extLst>
          </p:cNvPr>
          <p:cNvSpPr txBox="1">
            <a:spLocks noChangeArrowheads="1"/>
          </p:cNvSpPr>
          <p:nvPr/>
        </p:nvSpPr>
        <p:spPr bwMode="auto">
          <a:xfrm>
            <a:off x="8077200" y="2743201"/>
            <a:ext cx="152400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pPr>
              <a:spcBef>
                <a:spcPct val="50000"/>
              </a:spcBef>
            </a:pPr>
            <a:endParaRPr lang="vi-VN" altLang="en-US" sz="2800">
              <a:latin typeface="VNI-Times" pitchFamily="2" charset="0"/>
            </a:endParaRPr>
          </a:p>
        </p:txBody>
      </p:sp>
      <p:sp>
        <p:nvSpPr>
          <p:cNvPr id="53257" name="Text Box 9">
            <a:extLst>
              <a:ext uri="{FF2B5EF4-FFF2-40B4-BE49-F238E27FC236}">
                <a16:creationId xmlns:a16="http://schemas.microsoft.com/office/drawing/2014/main" id="{2F0F7136-A8D5-A2E8-A47A-0AEDC33EB6E2}"/>
              </a:ext>
            </a:extLst>
          </p:cNvPr>
          <p:cNvSpPr txBox="1">
            <a:spLocks noChangeArrowheads="1"/>
          </p:cNvSpPr>
          <p:nvPr/>
        </p:nvSpPr>
        <p:spPr bwMode="auto">
          <a:xfrm>
            <a:off x="8305800" y="3810000"/>
            <a:ext cx="1447800" cy="107721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pPr>
              <a:spcBef>
                <a:spcPct val="50000"/>
              </a:spcBef>
            </a:pPr>
            <a:r>
              <a:rPr lang="en-US" altLang="en-US" sz="3200">
                <a:latin typeface="VNI-Souvir" pitchFamily="2" charset="0"/>
              </a:rPr>
              <a:t>Saûn phaåm</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nodeType="clickEffect">
                                  <p:stCondLst>
                                    <p:cond delay="0"/>
                                  </p:stCondLst>
                                  <p:childTnLst>
                                    <p:set>
                                      <p:cBhvr>
                                        <p:cTn id="6" dur="1" fill="hold">
                                          <p:stCondLst>
                                            <p:cond delay="0"/>
                                          </p:stCondLst>
                                        </p:cTn>
                                        <p:tgtEl>
                                          <p:spTgt spid="53254">
                                            <p:txEl>
                                              <p:pRg st="0" end="0"/>
                                            </p:txEl>
                                          </p:spTgt>
                                        </p:tgtEl>
                                        <p:attrNameLst>
                                          <p:attrName>style.visibility</p:attrName>
                                        </p:attrNameLst>
                                      </p:cBhvr>
                                      <p:to>
                                        <p:strVal val="visible"/>
                                      </p:to>
                                    </p:set>
                                    <p:anim calcmode="lin" valueType="num">
                                      <p:cBhvr additive="base">
                                        <p:cTn id="7" dur="500" fill="hold"/>
                                        <p:tgtEl>
                                          <p:spTgt spid="53254">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53254">
                                            <p:txEl>
                                              <p:pRg st="0" end="0"/>
                                            </p:txEl>
                                          </p:spTgt>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53254">
                                            <p:txEl>
                                              <p:pRg st="1" end="1"/>
                                            </p:txEl>
                                          </p:spTgt>
                                        </p:tgtEl>
                                        <p:attrNameLst>
                                          <p:attrName>style.visibility</p:attrName>
                                        </p:attrNameLst>
                                      </p:cBhvr>
                                      <p:to>
                                        <p:strVal val="visible"/>
                                      </p:to>
                                    </p:set>
                                    <p:anim calcmode="lin" valueType="num">
                                      <p:cBhvr additive="base">
                                        <p:cTn id="11" dur="500" fill="hold"/>
                                        <p:tgtEl>
                                          <p:spTgt spid="53254">
                                            <p:txEl>
                                              <p:pRg st="1" end="1"/>
                                            </p:txEl>
                                          </p:spTgt>
                                        </p:tgtEl>
                                        <p:attrNameLst>
                                          <p:attrName>ppt_x</p:attrName>
                                        </p:attrNameLst>
                                      </p:cBhvr>
                                      <p:tavLst>
                                        <p:tav tm="0">
                                          <p:val>
                                            <p:strVal val="#ppt_x"/>
                                          </p:val>
                                        </p:tav>
                                        <p:tav tm="100000">
                                          <p:val>
                                            <p:strVal val="#ppt_x"/>
                                          </p:val>
                                        </p:tav>
                                      </p:tavLst>
                                    </p:anim>
                                    <p:anim calcmode="lin" valueType="num">
                                      <p:cBhvr additive="base">
                                        <p:cTn id="12" dur="500" fill="hold"/>
                                        <p:tgtEl>
                                          <p:spTgt spid="53254">
                                            <p:txEl>
                                              <p:pRg st="1" end="1"/>
                                            </p:txEl>
                                          </p:spTgt>
                                        </p:tgtEl>
                                        <p:attrNameLst>
                                          <p:attrName>ppt_y</p:attrName>
                                        </p:attrNameLst>
                                      </p:cBhvr>
                                      <p:tavLst>
                                        <p:tav tm="0">
                                          <p:val>
                                            <p:strVal val="1+#ppt_h/2"/>
                                          </p:val>
                                        </p:tav>
                                        <p:tav tm="100000">
                                          <p:val>
                                            <p:strVal val="#ppt_y"/>
                                          </p:val>
                                        </p:tav>
                                      </p:tavLst>
                                    </p:anim>
                                  </p:childTnLst>
                                </p:cTn>
                              </p:par>
                              <p:par>
                                <p:cTn id="13" presetID="2" presetClass="entr" presetSubtype="4" fill="hold" nodeType="withEffect">
                                  <p:stCondLst>
                                    <p:cond delay="0"/>
                                  </p:stCondLst>
                                  <p:childTnLst>
                                    <p:set>
                                      <p:cBhvr>
                                        <p:cTn id="14" dur="1" fill="hold">
                                          <p:stCondLst>
                                            <p:cond delay="0"/>
                                          </p:stCondLst>
                                        </p:cTn>
                                        <p:tgtEl>
                                          <p:spTgt spid="53254">
                                            <p:txEl>
                                              <p:pRg st="2" end="2"/>
                                            </p:txEl>
                                          </p:spTgt>
                                        </p:tgtEl>
                                        <p:attrNameLst>
                                          <p:attrName>style.visibility</p:attrName>
                                        </p:attrNameLst>
                                      </p:cBhvr>
                                      <p:to>
                                        <p:strVal val="visible"/>
                                      </p:to>
                                    </p:set>
                                    <p:anim calcmode="lin" valueType="num">
                                      <p:cBhvr additive="base">
                                        <p:cTn id="15" dur="500" fill="hold"/>
                                        <p:tgtEl>
                                          <p:spTgt spid="53254">
                                            <p:txEl>
                                              <p:pRg st="2" end="2"/>
                                            </p:txEl>
                                          </p:spTgt>
                                        </p:tgtEl>
                                        <p:attrNameLst>
                                          <p:attrName>ppt_x</p:attrName>
                                        </p:attrNameLst>
                                      </p:cBhvr>
                                      <p:tavLst>
                                        <p:tav tm="0">
                                          <p:val>
                                            <p:strVal val="#ppt_x"/>
                                          </p:val>
                                        </p:tav>
                                        <p:tav tm="100000">
                                          <p:val>
                                            <p:strVal val="#ppt_x"/>
                                          </p:val>
                                        </p:tav>
                                      </p:tavLst>
                                    </p:anim>
                                    <p:anim calcmode="lin" valueType="num">
                                      <p:cBhvr additive="base">
                                        <p:cTn id="16" dur="500" fill="hold"/>
                                        <p:tgtEl>
                                          <p:spTgt spid="53254">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17" fill="hold" nodeType="clickPar">
                      <p:stCondLst>
                        <p:cond delay="indefinite"/>
                      </p:stCondLst>
                      <p:childTnLst>
                        <p:par>
                          <p:cTn id="18" fill="hold" nodeType="withGroup">
                            <p:stCondLst>
                              <p:cond delay="0"/>
                            </p:stCondLst>
                            <p:childTnLst>
                              <p:par>
                                <p:cTn id="19" presetID="2" presetClass="entr" presetSubtype="4" fill="hold" nodeType="clickEffect">
                                  <p:stCondLst>
                                    <p:cond delay="0"/>
                                  </p:stCondLst>
                                  <p:childTnLst>
                                    <p:set>
                                      <p:cBhvr>
                                        <p:cTn id="20" dur="1" fill="hold">
                                          <p:stCondLst>
                                            <p:cond delay="0"/>
                                          </p:stCondLst>
                                        </p:cTn>
                                        <p:tgtEl>
                                          <p:spTgt spid="53254">
                                            <p:txEl>
                                              <p:pRg st="0" end="0"/>
                                            </p:txEl>
                                          </p:spTgt>
                                        </p:tgtEl>
                                        <p:attrNameLst>
                                          <p:attrName>style.visibility</p:attrName>
                                        </p:attrNameLst>
                                      </p:cBhvr>
                                      <p:to>
                                        <p:strVal val="visible"/>
                                      </p:to>
                                    </p:set>
                                    <p:anim calcmode="lin" valueType="num">
                                      <p:cBhvr additive="base">
                                        <p:cTn id="21" dur="500" fill="hold"/>
                                        <p:tgtEl>
                                          <p:spTgt spid="53254">
                                            <p:txEl>
                                              <p:pRg st="0" end="0"/>
                                            </p:txEl>
                                          </p:spTgt>
                                        </p:tgtEl>
                                        <p:attrNameLst>
                                          <p:attrName>ppt_x</p:attrName>
                                        </p:attrNameLst>
                                      </p:cBhvr>
                                      <p:tavLst>
                                        <p:tav tm="0">
                                          <p:val>
                                            <p:strVal val="#ppt_x"/>
                                          </p:val>
                                        </p:tav>
                                        <p:tav tm="100000">
                                          <p:val>
                                            <p:strVal val="#ppt_x"/>
                                          </p:val>
                                        </p:tav>
                                      </p:tavLst>
                                    </p:anim>
                                    <p:anim calcmode="lin" valueType="num">
                                      <p:cBhvr additive="base">
                                        <p:cTn id="22" dur="500" fill="hold"/>
                                        <p:tgtEl>
                                          <p:spTgt spid="53254">
                                            <p:txEl>
                                              <p:pRg st="0" end="0"/>
                                            </p:txEl>
                                          </p:spTgt>
                                        </p:tgtEl>
                                        <p:attrNameLst>
                                          <p:attrName>ppt_y</p:attrName>
                                        </p:attrNameLst>
                                      </p:cBhvr>
                                      <p:tavLst>
                                        <p:tav tm="0">
                                          <p:val>
                                            <p:strVal val="1+#ppt_h/2"/>
                                          </p:val>
                                        </p:tav>
                                        <p:tav tm="100000">
                                          <p:val>
                                            <p:strVal val="#ppt_y"/>
                                          </p:val>
                                        </p:tav>
                                      </p:tavLst>
                                    </p:anim>
                                  </p:childTnLst>
                                </p:cTn>
                              </p:par>
                              <p:par>
                                <p:cTn id="23" presetID="2" presetClass="entr" presetSubtype="4" fill="hold" nodeType="withEffect">
                                  <p:stCondLst>
                                    <p:cond delay="0"/>
                                  </p:stCondLst>
                                  <p:childTnLst>
                                    <p:set>
                                      <p:cBhvr>
                                        <p:cTn id="24" dur="1" fill="hold">
                                          <p:stCondLst>
                                            <p:cond delay="0"/>
                                          </p:stCondLst>
                                        </p:cTn>
                                        <p:tgtEl>
                                          <p:spTgt spid="53254">
                                            <p:txEl>
                                              <p:pRg st="1" end="1"/>
                                            </p:txEl>
                                          </p:spTgt>
                                        </p:tgtEl>
                                        <p:attrNameLst>
                                          <p:attrName>style.visibility</p:attrName>
                                        </p:attrNameLst>
                                      </p:cBhvr>
                                      <p:to>
                                        <p:strVal val="visible"/>
                                      </p:to>
                                    </p:set>
                                    <p:anim calcmode="lin" valueType="num">
                                      <p:cBhvr additive="base">
                                        <p:cTn id="25" dur="500" fill="hold"/>
                                        <p:tgtEl>
                                          <p:spTgt spid="53254">
                                            <p:txEl>
                                              <p:pRg st="1" end="1"/>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53254">
                                            <p:txEl>
                                              <p:pRg st="1" end="1"/>
                                            </p:txEl>
                                          </p:spTgt>
                                        </p:tgtEl>
                                        <p:attrNameLst>
                                          <p:attrName>ppt_y</p:attrName>
                                        </p:attrNameLst>
                                      </p:cBhvr>
                                      <p:tavLst>
                                        <p:tav tm="0">
                                          <p:val>
                                            <p:strVal val="1+#ppt_h/2"/>
                                          </p:val>
                                        </p:tav>
                                        <p:tav tm="100000">
                                          <p:val>
                                            <p:strVal val="#ppt_y"/>
                                          </p:val>
                                        </p:tav>
                                      </p:tavLst>
                                    </p:anim>
                                  </p:childTnLst>
                                </p:cTn>
                              </p:par>
                              <p:par>
                                <p:cTn id="27" presetID="2" presetClass="entr" presetSubtype="4" fill="hold" nodeType="withEffect">
                                  <p:stCondLst>
                                    <p:cond delay="0"/>
                                  </p:stCondLst>
                                  <p:childTnLst>
                                    <p:set>
                                      <p:cBhvr>
                                        <p:cTn id="28" dur="1" fill="hold">
                                          <p:stCondLst>
                                            <p:cond delay="0"/>
                                          </p:stCondLst>
                                        </p:cTn>
                                        <p:tgtEl>
                                          <p:spTgt spid="53254">
                                            <p:txEl>
                                              <p:pRg st="2" end="2"/>
                                            </p:txEl>
                                          </p:spTgt>
                                        </p:tgtEl>
                                        <p:attrNameLst>
                                          <p:attrName>style.visibility</p:attrName>
                                        </p:attrNameLst>
                                      </p:cBhvr>
                                      <p:to>
                                        <p:strVal val="visible"/>
                                      </p:to>
                                    </p:set>
                                    <p:anim calcmode="lin" valueType="num">
                                      <p:cBhvr additive="base">
                                        <p:cTn id="29" dur="500" fill="hold"/>
                                        <p:tgtEl>
                                          <p:spTgt spid="53254">
                                            <p:txEl>
                                              <p:pRg st="2" end="2"/>
                                            </p:txEl>
                                          </p:spTgt>
                                        </p:tgtEl>
                                        <p:attrNameLst>
                                          <p:attrName>ppt_x</p:attrName>
                                        </p:attrNameLst>
                                      </p:cBhvr>
                                      <p:tavLst>
                                        <p:tav tm="0">
                                          <p:val>
                                            <p:strVal val="#ppt_x"/>
                                          </p:val>
                                        </p:tav>
                                        <p:tav tm="100000">
                                          <p:val>
                                            <p:strVal val="#ppt_x"/>
                                          </p:val>
                                        </p:tav>
                                      </p:tavLst>
                                    </p:anim>
                                    <p:anim calcmode="lin" valueType="num">
                                      <p:cBhvr additive="base">
                                        <p:cTn id="30" dur="500" fill="hold"/>
                                        <p:tgtEl>
                                          <p:spTgt spid="53254">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31" fill="hold" nodeType="clickPar">
                      <p:stCondLst>
                        <p:cond delay="indefinite"/>
                      </p:stCondLst>
                      <p:childTnLst>
                        <p:par>
                          <p:cTn id="32" fill="hold" nodeType="withGroup">
                            <p:stCondLst>
                              <p:cond delay="0"/>
                            </p:stCondLst>
                            <p:childTnLst>
                              <p:par>
                                <p:cTn id="33" presetID="2" presetClass="entr" presetSubtype="4" fill="hold" nodeType="clickEffect">
                                  <p:stCondLst>
                                    <p:cond delay="0"/>
                                  </p:stCondLst>
                                  <p:childTnLst>
                                    <p:set>
                                      <p:cBhvr>
                                        <p:cTn id="34" dur="1" fill="hold">
                                          <p:stCondLst>
                                            <p:cond delay="0"/>
                                          </p:stCondLst>
                                        </p:cTn>
                                        <p:tgtEl>
                                          <p:spTgt spid="53252"/>
                                        </p:tgtEl>
                                        <p:attrNameLst>
                                          <p:attrName>style.visibility</p:attrName>
                                        </p:attrNameLst>
                                      </p:cBhvr>
                                      <p:to>
                                        <p:strVal val="visible"/>
                                      </p:to>
                                    </p:set>
                                    <p:anim calcmode="lin" valueType="num">
                                      <p:cBhvr additive="base">
                                        <p:cTn id="35" dur="500" fill="hold"/>
                                        <p:tgtEl>
                                          <p:spTgt spid="53252"/>
                                        </p:tgtEl>
                                        <p:attrNameLst>
                                          <p:attrName>ppt_x</p:attrName>
                                        </p:attrNameLst>
                                      </p:cBhvr>
                                      <p:tavLst>
                                        <p:tav tm="0">
                                          <p:val>
                                            <p:strVal val="#ppt_x"/>
                                          </p:val>
                                        </p:tav>
                                        <p:tav tm="100000">
                                          <p:val>
                                            <p:strVal val="#ppt_x"/>
                                          </p:val>
                                        </p:tav>
                                      </p:tavLst>
                                    </p:anim>
                                    <p:anim calcmode="lin" valueType="num">
                                      <p:cBhvr additive="base">
                                        <p:cTn id="36" dur="500" fill="hold"/>
                                        <p:tgtEl>
                                          <p:spTgt spid="53252"/>
                                        </p:tgtEl>
                                        <p:attrNameLst>
                                          <p:attrName>ppt_y</p:attrName>
                                        </p:attrNameLst>
                                      </p:cBhvr>
                                      <p:tavLst>
                                        <p:tav tm="0">
                                          <p:val>
                                            <p:strVal val="1+#ppt_h/2"/>
                                          </p:val>
                                        </p:tav>
                                        <p:tav tm="100000">
                                          <p:val>
                                            <p:strVal val="#ppt_y"/>
                                          </p:val>
                                        </p:tav>
                                      </p:tavLst>
                                    </p:anim>
                                  </p:childTnLst>
                                </p:cTn>
                              </p:par>
                              <p:par>
                                <p:cTn id="37" presetID="2" presetClass="entr" presetSubtype="4" fill="hold" nodeType="withEffect">
                                  <p:stCondLst>
                                    <p:cond delay="0"/>
                                  </p:stCondLst>
                                  <p:childTnLst>
                                    <p:set>
                                      <p:cBhvr>
                                        <p:cTn id="38" dur="1" fill="hold">
                                          <p:stCondLst>
                                            <p:cond delay="0"/>
                                          </p:stCondLst>
                                        </p:cTn>
                                        <p:tgtEl>
                                          <p:spTgt spid="53253"/>
                                        </p:tgtEl>
                                        <p:attrNameLst>
                                          <p:attrName>style.visibility</p:attrName>
                                        </p:attrNameLst>
                                      </p:cBhvr>
                                      <p:to>
                                        <p:strVal val="visible"/>
                                      </p:to>
                                    </p:set>
                                    <p:anim calcmode="lin" valueType="num">
                                      <p:cBhvr additive="base">
                                        <p:cTn id="39" dur="500" fill="hold"/>
                                        <p:tgtEl>
                                          <p:spTgt spid="53253"/>
                                        </p:tgtEl>
                                        <p:attrNameLst>
                                          <p:attrName>ppt_x</p:attrName>
                                        </p:attrNameLst>
                                      </p:cBhvr>
                                      <p:tavLst>
                                        <p:tav tm="0">
                                          <p:val>
                                            <p:strVal val="#ppt_x"/>
                                          </p:val>
                                        </p:tav>
                                        <p:tav tm="100000">
                                          <p:val>
                                            <p:strVal val="#ppt_x"/>
                                          </p:val>
                                        </p:tav>
                                      </p:tavLst>
                                    </p:anim>
                                    <p:anim calcmode="lin" valueType="num">
                                      <p:cBhvr additive="base">
                                        <p:cTn id="40" dur="500" fill="hold"/>
                                        <p:tgtEl>
                                          <p:spTgt spid="53253"/>
                                        </p:tgtEl>
                                        <p:attrNameLst>
                                          <p:attrName>ppt_y</p:attrName>
                                        </p:attrNameLst>
                                      </p:cBhvr>
                                      <p:tavLst>
                                        <p:tav tm="0">
                                          <p:val>
                                            <p:strVal val="1+#ppt_h/2"/>
                                          </p:val>
                                        </p:tav>
                                        <p:tav tm="100000">
                                          <p:val>
                                            <p:strVal val="#ppt_y"/>
                                          </p:val>
                                        </p:tav>
                                      </p:tavLst>
                                    </p:anim>
                                  </p:childTnLst>
                                </p:cTn>
                              </p:par>
                            </p:childTnLst>
                          </p:cTn>
                        </p:par>
                      </p:childTnLst>
                    </p:cTn>
                  </p:par>
                  <p:par>
                    <p:cTn id="41" fill="hold" nodeType="clickPar">
                      <p:stCondLst>
                        <p:cond delay="indefinite"/>
                      </p:stCondLst>
                      <p:childTnLst>
                        <p:par>
                          <p:cTn id="42" fill="hold" nodeType="withGroup">
                            <p:stCondLst>
                              <p:cond delay="0"/>
                            </p:stCondLst>
                            <p:childTnLst>
                              <p:par>
                                <p:cTn id="43" presetID="2" presetClass="entr" presetSubtype="4" fill="hold" nodeType="clickEffect">
                                  <p:stCondLst>
                                    <p:cond delay="0"/>
                                  </p:stCondLst>
                                  <p:childTnLst>
                                    <p:set>
                                      <p:cBhvr>
                                        <p:cTn id="44" dur="1" fill="hold">
                                          <p:stCondLst>
                                            <p:cond delay="0"/>
                                          </p:stCondLst>
                                        </p:cTn>
                                        <p:tgtEl>
                                          <p:spTgt spid="53255"/>
                                        </p:tgtEl>
                                        <p:attrNameLst>
                                          <p:attrName>style.visibility</p:attrName>
                                        </p:attrNameLst>
                                      </p:cBhvr>
                                      <p:to>
                                        <p:strVal val="visible"/>
                                      </p:to>
                                    </p:set>
                                    <p:anim calcmode="lin" valueType="num">
                                      <p:cBhvr additive="base">
                                        <p:cTn id="45" dur="500" fill="hold"/>
                                        <p:tgtEl>
                                          <p:spTgt spid="53255"/>
                                        </p:tgtEl>
                                        <p:attrNameLst>
                                          <p:attrName>ppt_x</p:attrName>
                                        </p:attrNameLst>
                                      </p:cBhvr>
                                      <p:tavLst>
                                        <p:tav tm="0">
                                          <p:val>
                                            <p:strVal val="#ppt_x"/>
                                          </p:val>
                                        </p:tav>
                                        <p:tav tm="100000">
                                          <p:val>
                                            <p:strVal val="#ppt_x"/>
                                          </p:val>
                                        </p:tav>
                                      </p:tavLst>
                                    </p:anim>
                                    <p:anim calcmode="lin" valueType="num">
                                      <p:cBhvr additive="base">
                                        <p:cTn id="46" dur="500" fill="hold"/>
                                        <p:tgtEl>
                                          <p:spTgt spid="53255"/>
                                        </p:tgtEl>
                                        <p:attrNameLst>
                                          <p:attrName>ppt_y</p:attrName>
                                        </p:attrNameLst>
                                      </p:cBhvr>
                                      <p:tavLst>
                                        <p:tav tm="0">
                                          <p:val>
                                            <p:strVal val="1+#ppt_h/2"/>
                                          </p:val>
                                        </p:tav>
                                        <p:tav tm="100000">
                                          <p:val>
                                            <p:strVal val="#ppt_y"/>
                                          </p:val>
                                        </p:tav>
                                      </p:tavLst>
                                    </p:anim>
                                  </p:childTnLst>
                                </p:cTn>
                              </p:par>
                              <p:par>
                                <p:cTn id="47" presetID="2" presetClass="entr" presetSubtype="4" fill="hold" nodeType="withEffect">
                                  <p:stCondLst>
                                    <p:cond delay="0"/>
                                  </p:stCondLst>
                                  <p:childTnLst>
                                    <p:set>
                                      <p:cBhvr>
                                        <p:cTn id="48" dur="1" fill="hold">
                                          <p:stCondLst>
                                            <p:cond delay="0"/>
                                          </p:stCondLst>
                                        </p:cTn>
                                        <p:tgtEl>
                                          <p:spTgt spid="53257"/>
                                        </p:tgtEl>
                                        <p:attrNameLst>
                                          <p:attrName>style.visibility</p:attrName>
                                        </p:attrNameLst>
                                      </p:cBhvr>
                                      <p:to>
                                        <p:strVal val="visible"/>
                                      </p:to>
                                    </p:set>
                                    <p:anim calcmode="lin" valueType="num">
                                      <p:cBhvr additive="base">
                                        <p:cTn id="49" dur="500" fill="hold"/>
                                        <p:tgtEl>
                                          <p:spTgt spid="53257"/>
                                        </p:tgtEl>
                                        <p:attrNameLst>
                                          <p:attrName>ppt_x</p:attrName>
                                        </p:attrNameLst>
                                      </p:cBhvr>
                                      <p:tavLst>
                                        <p:tav tm="0">
                                          <p:val>
                                            <p:strVal val="#ppt_x"/>
                                          </p:val>
                                        </p:tav>
                                        <p:tav tm="100000">
                                          <p:val>
                                            <p:strVal val="#ppt_x"/>
                                          </p:val>
                                        </p:tav>
                                      </p:tavLst>
                                    </p:anim>
                                    <p:anim calcmode="lin" valueType="num">
                                      <p:cBhvr additive="base">
                                        <p:cTn id="50" dur="500" fill="hold"/>
                                        <p:tgtEl>
                                          <p:spTgt spid="5325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3252" grpId="0" animBg="1"/>
      <p:bldP spid="53253" grpId="0" animBg="1"/>
      <p:bldP spid="53254" grpId="0" build="allAtOnce"/>
      <p:bldP spid="53255" grpId="0" animBg="1"/>
      <p:bldP spid="53257" grpId="0"/>
    </p:bldLst>
  </p:timing>
</p:sld>
</file>

<file path=ppt/slides/slide80.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81929" name="Rectangle 81928">
            <a:extLst>
              <a:ext uri="{FF2B5EF4-FFF2-40B4-BE49-F238E27FC236}">
                <a16:creationId xmlns:a16="http://schemas.microsoft.com/office/drawing/2014/main" id="{21739CA5-F0F5-48E1-8E8C-F24B71827E4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3324"/>
            <a:ext cx="12192000" cy="6861324"/>
          </a:xfrm>
          <a:prstGeom prst="rect">
            <a:avLst/>
          </a:prstGeom>
          <a:solidFill>
            <a:srgbClr val="C8CA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1931" name="Rounded Rectangle 3">
            <a:extLst>
              <a:ext uri="{FF2B5EF4-FFF2-40B4-BE49-F238E27FC236}">
                <a16:creationId xmlns:a16="http://schemas.microsoft.com/office/drawing/2014/main" id="{3EAD2937-F230-41D4-B9C5-975B129BFC20}"/>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646745" y="640080"/>
            <a:ext cx="10920415" cy="5577818"/>
          </a:xfrm>
          <a:prstGeom prst="roundRect">
            <a:avLst>
              <a:gd name="adj" fmla="val 0"/>
            </a:avLst>
          </a:prstGeom>
          <a:solidFill>
            <a:srgbClr val="FFFFFF"/>
          </a:solidFill>
          <a:ln w="9525">
            <a:solidFill>
              <a:srgbClr val="C8CACA"/>
            </a:solidFill>
          </a:ln>
          <a:effectLst>
            <a:outerShdw blurRad="57150" dist="19050" dir="5400000" algn="t" rotWithShape="0">
              <a:prstClr val="black">
                <a:alpha val="63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1933" name="Rectangle 81932">
            <a:extLst>
              <a:ext uri="{FF2B5EF4-FFF2-40B4-BE49-F238E27FC236}">
                <a16:creationId xmlns:a16="http://schemas.microsoft.com/office/drawing/2014/main" id="{CCD444A3-C338-4886-B7F1-4BA2AF46EB64}"/>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968024" y="960109"/>
            <a:ext cx="10277856" cy="493776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1922" name="Rectangle 3">
            <a:extLst>
              <a:ext uri="{FF2B5EF4-FFF2-40B4-BE49-F238E27FC236}">
                <a16:creationId xmlns:a16="http://schemas.microsoft.com/office/drawing/2014/main" id="{5B05548C-7EDF-D7A2-00D8-39380E6996E6}"/>
              </a:ext>
            </a:extLst>
          </p:cNvPr>
          <p:cNvSpPr>
            <a:spLocks noGrp="1" noChangeArrowheads="1"/>
          </p:cNvSpPr>
          <p:nvPr>
            <p:ph type="body" sz="half" idx="1"/>
          </p:nvPr>
        </p:nvSpPr>
        <p:spPr>
          <a:xfrm>
            <a:off x="1452563" y="2327961"/>
            <a:ext cx="4743079" cy="2699968"/>
          </a:xfrm>
        </p:spPr>
        <p:txBody>
          <a:bodyPr>
            <a:noAutofit/>
          </a:bodyPr>
          <a:lstStyle/>
          <a:p>
            <a:pPr eaLnBrk="1" hangingPunct="1"/>
            <a:r>
              <a:rPr lang="en-US" altLang="en-US" sz="2400" u="sng" dirty="0">
                <a:latin typeface="VNI-Times" pitchFamily="2" charset="0"/>
              </a:rPr>
              <a:t>Quan </a:t>
            </a:r>
            <a:r>
              <a:rPr lang="en-US" altLang="en-US" sz="2400" u="sng" dirty="0" err="1">
                <a:latin typeface="VNI-Times" pitchFamily="2" charset="0"/>
              </a:rPr>
              <a:t>ñieåm</a:t>
            </a:r>
            <a:r>
              <a:rPr lang="en-US" altLang="en-US" sz="2400" u="sng" dirty="0">
                <a:latin typeface="VNI-Times" pitchFamily="2" charset="0"/>
              </a:rPr>
              <a:t> </a:t>
            </a:r>
            <a:r>
              <a:rPr lang="en-US" altLang="en-US" sz="2400" u="sng" dirty="0" err="1">
                <a:latin typeface="VNI-Times" pitchFamily="2" charset="0"/>
              </a:rPr>
              <a:t>keá</a:t>
            </a:r>
            <a:r>
              <a:rPr lang="en-US" altLang="en-US" sz="2400" u="sng" dirty="0">
                <a:latin typeface="VNI-Times" pitchFamily="2" charset="0"/>
              </a:rPr>
              <a:t> </a:t>
            </a:r>
            <a:r>
              <a:rPr lang="en-US" altLang="en-US" sz="2400" u="sng" dirty="0" err="1">
                <a:latin typeface="VNI-Times" pitchFamily="2" charset="0"/>
              </a:rPr>
              <a:t>toaùn</a:t>
            </a:r>
            <a:r>
              <a:rPr lang="en-US" altLang="en-US" sz="2400" u="sng" dirty="0">
                <a:latin typeface="VNI-Times" pitchFamily="2" charset="0"/>
              </a:rPr>
              <a:t>:</a:t>
            </a:r>
          </a:p>
          <a:p>
            <a:pPr eaLnBrk="1" hangingPunct="1"/>
            <a:r>
              <a:rPr lang="en-US" altLang="en-US" sz="2400" dirty="0">
                <a:latin typeface="VNI-Times" pitchFamily="2" charset="0"/>
              </a:rPr>
              <a:t>TR= 100.000 $</a:t>
            </a:r>
          </a:p>
          <a:p>
            <a:pPr eaLnBrk="1" hangingPunct="1"/>
            <a:r>
              <a:rPr lang="en-US" altLang="en-US" sz="2400" dirty="0" err="1">
                <a:latin typeface="VNI-Times" pitchFamily="2" charset="0"/>
              </a:rPr>
              <a:t>TCktoaùn</a:t>
            </a:r>
            <a:r>
              <a:rPr lang="en-US" altLang="en-US" sz="2400" dirty="0">
                <a:latin typeface="VNI-Times" pitchFamily="2" charset="0"/>
              </a:rPr>
              <a:t> = 85.000$:</a:t>
            </a:r>
          </a:p>
          <a:p>
            <a:pPr lvl="1" eaLnBrk="1" hangingPunct="1"/>
            <a:r>
              <a:rPr lang="en-US" altLang="en-US" dirty="0" err="1">
                <a:latin typeface="VNI-Times" pitchFamily="2" charset="0"/>
              </a:rPr>
              <a:t>CPngvl</a:t>
            </a:r>
            <a:r>
              <a:rPr lang="en-US" altLang="en-US" dirty="0">
                <a:latin typeface="VNI-Times" pitchFamily="2" charset="0"/>
              </a:rPr>
              <a:t> = 50.000$aa</a:t>
            </a:r>
          </a:p>
          <a:p>
            <a:pPr lvl="1" eaLnBrk="1" hangingPunct="1"/>
            <a:r>
              <a:rPr lang="en-US" altLang="en-US" dirty="0" err="1">
                <a:latin typeface="VNI-Times" pitchFamily="2" charset="0"/>
              </a:rPr>
              <a:t>Tieàn</a:t>
            </a:r>
            <a:r>
              <a:rPr lang="en-US" altLang="en-US" dirty="0">
                <a:latin typeface="VNI-Times" pitchFamily="2" charset="0"/>
              </a:rPr>
              <a:t> </a:t>
            </a:r>
            <a:r>
              <a:rPr lang="en-US" altLang="en-US" dirty="0" err="1">
                <a:latin typeface="VNI-Times" pitchFamily="2" charset="0"/>
              </a:rPr>
              <a:t>löông</a:t>
            </a:r>
            <a:r>
              <a:rPr lang="en-US" altLang="en-US" dirty="0">
                <a:latin typeface="VNI-Times" pitchFamily="2" charset="0"/>
              </a:rPr>
              <a:t>= 20.000$</a:t>
            </a:r>
          </a:p>
          <a:p>
            <a:pPr lvl="1" eaLnBrk="1" hangingPunct="1"/>
            <a:r>
              <a:rPr lang="en-US" altLang="en-US" dirty="0">
                <a:latin typeface="VNI-Times" pitchFamily="2" charset="0"/>
              </a:rPr>
              <a:t>CP </a:t>
            </a:r>
            <a:r>
              <a:rPr lang="en-US" altLang="en-US" dirty="0" err="1">
                <a:latin typeface="VNI-Times" pitchFamily="2" charset="0"/>
              </a:rPr>
              <a:t>khaùc</a:t>
            </a:r>
            <a:r>
              <a:rPr lang="en-US" altLang="en-US" dirty="0">
                <a:latin typeface="VNI-Times" pitchFamily="2" charset="0"/>
              </a:rPr>
              <a:t> = 15.000$</a:t>
            </a:r>
          </a:p>
          <a:p>
            <a:pPr eaLnBrk="1" hangingPunct="1"/>
            <a:r>
              <a:rPr lang="en-US" altLang="en-US" sz="2400" dirty="0">
                <a:latin typeface="VNI-Times" pitchFamily="2" charset="0"/>
                <a:sym typeface="Symbol" panose="05050102010706020507" pitchFamily="18" charset="2"/>
              </a:rPr>
              <a:t></a:t>
            </a:r>
            <a:r>
              <a:rPr lang="en-US" altLang="en-US" sz="2400" dirty="0" err="1">
                <a:latin typeface="VNI-Times" pitchFamily="2" charset="0"/>
                <a:sym typeface="Symbol" panose="05050102010706020507" pitchFamily="18" charset="2"/>
              </a:rPr>
              <a:t>ktoaùn</a:t>
            </a:r>
            <a:r>
              <a:rPr lang="en-US" altLang="en-US" sz="2400" dirty="0">
                <a:latin typeface="VNI-Times" pitchFamily="2" charset="0"/>
              </a:rPr>
              <a:t>= 15.000 $</a:t>
            </a:r>
          </a:p>
          <a:p>
            <a:pPr lvl="1" eaLnBrk="1" hangingPunct="1"/>
            <a:endParaRPr lang="en-US" altLang="en-US" dirty="0">
              <a:latin typeface="VNI-Times" pitchFamily="2" charset="0"/>
            </a:endParaRPr>
          </a:p>
        </p:txBody>
      </p:sp>
      <p:sp>
        <p:nvSpPr>
          <p:cNvPr id="81923" name="Rectangle 4">
            <a:extLst>
              <a:ext uri="{FF2B5EF4-FFF2-40B4-BE49-F238E27FC236}">
                <a16:creationId xmlns:a16="http://schemas.microsoft.com/office/drawing/2014/main" id="{B2AAB3A4-1C61-F1B6-B4C0-2C5E91A3674B}"/>
              </a:ext>
            </a:extLst>
          </p:cNvPr>
          <p:cNvSpPr>
            <a:spLocks noGrp="1" noChangeArrowheads="1"/>
          </p:cNvSpPr>
          <p:nvPr>
            <p:ph type="body" sz="half" idx="2"/>
          </p:nvPr>
        </p:nvSpPr>
        <p:spPr>
          <a:xfrm>
            <a:off x="6255927" y="2327961"/>
            <a:ext cx="5140113" cy="2699968"/>
          </a:xfrm>
        </p:spPr>
        <p:txBody>
          <a:bodyPr>
            <a:noAutofit/>
          </a:bodyPr>
          <a:lstStyle/>
          <a:p>
            <a:pPr eaLnBrk="1" hangingPunct="1"/>
            <a:r>
              <a:rPr lang="en-US" altLang="en-US" sz="2400" u="sng" dirty="0">
                <a:latin typeface="VNI-Times" pitchFamily="2" charset="0"/>
              </a:rPr>
              <a:t>Quan </a:t>
            </a:r>
            <a:r>
              <a:rPr lang="en-US" altLang="en-US" sz="2400" u="sng" dirty="0" err="1">
                <a:latin typeface="VNI-Times" pitchFamily="2" charset="0"/>
              </a:rPr>
              <a:t>ñieåm</a:t>
            </a:r>
            <a:r>
              <a:rPr lang="en-US" altLang="en-US" sz="2400" u="sng" dirty="0">
                <a:latin typeface="VNI-Times" pitchFamily="2" charset="0"/>
              </a:rPr>
              <a:t> </a:t>
            </a:r>
            <a:r>
              <a:rPr lang="en-US" altLang="en-US" sz="2400" u="sng" dirty="0" err="1">
                <a:latin typeface="VNI-Times" pitchFamily="2" charset="0"/>
              </a:rPr>
              <a:t>kinh</a:t>
            </a:r>
            <a:r>
              <a:rPr lang="en-US" altLang="en-US" sz="2400" u="sng" dirty="0">
                <a:latin typeface="VNI-Times" pitchFamily="2" charset="0"/>
              </a:rPr>
              <a:t> </a:t>
            </a:r>
            <a:r>
              <a:rPr lang="en-US" altLang="en-US" sz="2400" u="sng" dirty="0" err="1">
                <a:latin typeface="VNI-Times" pitchFamily="2" charset="0"/>
              </a:rPr>
              <a:t>teá</a:t>
            </a:r>
            <a:r>
              <a:rPr lang="en-US" altLang="en-US" sz="2400" u="sng" dirty="0">
                <a:latin typeface="VNI-Times" pitchFamily="2" charset="0"/>
              </a:rPr>
              <a:t>:</a:t>
            </a:r>
          </a:p>
          <a:p>
            <a:pPr eaLnBrk="1" hangingPunct="1"/>
            <a:r>
              <a:rPr lang="en-US" altLang="en-US" sz="2400" dirty="0">
                <a:latin typeface="VNI-Times" pitchFamily="2" charset="0"/>
              </a:rPr>
              <a:t>TR = 100.000$</a:t>
            </a:r>
          </a:p>
          <a:p>
            <a:pPr eaLnBrk="1" hangingPunct="1"/>
            <a:r>
              <a:rPr lang="en-US" altLang="en-US" sz="2400" dirty="0" err="1">
                <a:latin typeface="VNI-Times" pitchFamily="2" charset="0"/>
              </a:rPr>
              <a:t>TCktoaùn</a:t>
            </a:r>
            <a:r>
              <a:rPr lang="en-US" altLang="en-US" sz="2400" dirty="0">
                <a:latin typeface="VNI-Times" pitchFamily="2" charset="0"/>
              </a:rPr>
              <a:t> = 85.000$</a:t>
            </a:r>
          </a:p>
          <a:p>
            <a:pPr eaLnBrk="1" hangingPunct="1"/>
            <a:r>
              <a:rPr lang="en-US" altLang="en-US" sz="2400" dirty="0">
                <a:latin typeface="VNI-Times" pitchFamily="2" charset="0"/>
              </a:rPr>
              <a:t>CP </a:t>
            </a:r>
            <a:r>
              <a:rPr lang="en-US" altLang="en-US" sz="2400" dirty="0" err="1">
                <a:latin typeface="VNI-Times" pitchFamily="2" charset="0"/>
              </a:rPr>
              <a:t>cô</a:t>
            </a:r>
            <a:r>
              <a:rPr lang="en-US" altLang="en-US" sz="2400" dirty="0">
                <a:latin typeface="VNI-Times" pitchFamily="2" charset="0"/>
              </a:rPr>
              <a:t> </a:t>
            </a:r>
            <a:r>
              <a:rPr lang="en-US" altLang="en-US" sz="2400" dirty="0" err="1">
                <a:latin typeface="VNI-Times" pitchFamily="2" charset="0"/>
              </a:rPr>
              <a:t>hoäi</a:t>
            </a:r>
            <a:r>
              <a:rPr lang="en-US" altLang="en-US" sz="2400" dirty="0">
                <a:latin typeface="VNI-Times" pitchFamily="2" charset="0"/>
              </a:rPr>
              <a:t>= 15.000$</a:t>
            </a:r>
          </a:p>
          <a:p>
            <a:pPr lvl="1" eaLnBrk="1" hangingPunct="1"/>
            <a:r>
              <a:rPr lang="en-US" altLang="en-US" dirty="0" err="1">
                <a:latin typeface="VNI-Times" pitchFamily="2" charset="0"/>
              </a:rPr>
              <a:t>Tieàn</a:t>
            </a:r>
            <a:r>
              <a:rPr lang="en-US" altLang="en-US" dirty="0">
                <a:latin typeface="VNI-Times" pitchFamily="2" charset="0"/>
              </a:rPr>
              <a:t> </a:t>
            </a:r>
            <a:r>
              <a:rPr lang="en-US" altLang="en-US" dirty="0" err="1">
                <a:latin typeface="VNI-Times" pitchFamily="2" charset="0"/>
              </a:rPr>
              <a:t>löông</a:t>
            </a:r>
            <a:r>
              <a:rPr lang="en-US" altLang="en-US" dirty="0">
                <a:latin typeface="VNI-Times" pitchFamily="2" charset="0"/>
              </a:rPr>
              <a:t> = 10.000$</a:t>
            </a:r>
          </a:p>
          <a:p>
            <a:pPr lvl="1" eaLnBrk="1" hangingPunct="1"/>
            <a:r>
              <a:rPr lang="en-US" altLang="en-US" dirty="0" err="1">
                <a:latin typeface="VNI-Times" pitchFamily="2" charset="0"/>
              </a:rPr>
              <a:t>Tieàn</a:t>
            </a:r>
            <a:r>
              <a:rPr lang="en-US" altLang="en-US" dirty="0">
                <a:latin typeface="VNI-Times" pitchFamily="2" charset="0"/>
              </a:rPr>
              <a:t> </a:t>
            </a:r>
            <a:r>
              <a:rPr lang="en-US" altLang="en-US" dirty="0" err="1">
                <a:latin typeface="VNI-Times" pitchFamily="2" charset="0"/>
              </a:rPr>
              <a:t>laõi</a:t>
            </a:r>
            <a:r>
              <a:rPr lang="en-US" altLang="en-US" dirty="0">
                <a:latin typeface="VNI-Times" pitchFamily="2" charset="0"/>
              </a:rPr>
              <a:t> </a:t>
            </a:r>
            <a:r>
              <a:rPr lang="en-US" altLang="en-US" dirty="0" err="1">
                <a:latin typeface="VNI-Times" pitchFamily="2" charset="0"/>
              </a:rPr>
              <a:t>ÑT</a:t>
            </a:r>
            <a:r>
              <a:rPr lang="en-US" altLang="en-US" dirty="0">
                <a:latin typeface="VNI-Times" pitchFamily="2" charset="0"/>
              </a:rPr>
              <a:t> = 5.000$</a:t>
            </a:r>
          </a:p>
          <a:p>
            <a:pPr eaLnBrk="1" hangingPunct="1"/>
            <a:r>
              <a:rPr lang="en-US" altLang="en-US" sz="2400" dirty="0" err="1">
                <a:latin typeface="VNI-Times" pitchFamily="2" charset="0"/>
              </a:rPr>
              <a:t>TCkteáâ</a:t>
            </a:r>
            <a:r>
              <a:rPr lang="en-US" altLang="en-US" sz="2400" dirty="0">
                <a:latin typeface="VNI-Times" pitchFamily="2" charset="0"/>
              </a:rPr>
              <a:t> = 100.000$</a:t>
            </a:r>
          </a:p>
          <a:p>
            <a:pPr eaLnBrk="1" hangingPunct="1"/>
            <a:r>
              <a:rPr lang="en-US" altLang="en-US" sz="2400" dirty="0">
                <a:latin typeface="VNI-Times" pitchFamily="2" charset="0"/>
                <a:sym typeface="Symbol" panose="05050102010706020507" pitchFamily="18" charset="2"/>
              </a:rPr>
              <a:t></a:t>
            </a:r>
            <a:r>
              <a:rPr lang="en-US" altLang="en-US" sz="2400" dirty="0" err="1">
                <a:latin typeface="VNI-Times" pitchFamily="2" charset="0"/>
                <a:sym typeface="Symbol" panose="05050102010706020507" pitchFamily="18" charset="2"/>
              </a:rPr>
              <a:t>kteá</a:t>
            </a:r>
            <a:r>
              <a:rPr lang="en-US" altLang="en-US" sz="2400" dirty="0">
                <a:latin typeface="VNI-Times" pitchFamily="2" charset="0"/>
              </a:rPr>
              <a:t>= 0</a:t>
            </a:r>
          </a:p>
          <a:p>
            <a:pPr eaLnBrk="1" hangingPunct="1"/>
            <a:endParaRPr lang="en-US" altLang="en-US" sz="2400" dirty="0">
              <a:latin typeface="VNI-Times" pitchFamily="2" charset="0"/>
            </a:endParaRPr>
          </a:p>
        </p:txBody>
      </p:sp>
      <p:sp>
        <p:nvSpPr>
          <p:cNvPr id="80898" name="Rectangle 2">
            <a:extLst>
              <a:ext uri="{FF2B5EF4-FFF2-40B4-BE49-F238E27FC236}">
                <a16:creationId xmlns:a16="http://schemas.microsoft.com/office/drawing/2014/main" id="{C1502B72-ACEC-7C85-FF66-7308B9B6DA35}"/>
              </a:ext>
            </a:extLst>
          </p:cNvPr>
          <p:cNvSpPr>
            <a:spLocks noGrp="1" noChangeArrowheads="1"/>
          </p:cNvSpPr>
          <p:nvPr>
            <p:ph type="title"/>
          </p:nvPr>
        </p:nvSpPr>
        <p:spPr>
          <a:xfrm>
            <a:off x="1452563" y="1444625"/>
            <a:ext cx="9358312" cy="1041400"/>
          </a:xfrm>
        </p:spPr>
        <p:txBody>
          <a:bodyPr/>
          <a:lstStyle/>
          <a:p>
            <a:pPr eaLnBrk="1" hangingPunct="1"/>
            <a:r>
              <a:rPr lang="en-US" altLang="en-US" sz="3400" b="1" dirty="0">
                <a:latin typeface="VNI-Times" pitchFamily="2" charset="0"/>
              </a:rPr>
              <a:t>2.Lôïi </a:t>
            </a:r>
            <a:r>
              <a:rPr lang="en-US" altLang="en-US" sz="3400" b="1" dirty="0" err="1">
                <a:latin typeface="VNI-Times" pitchFamily="2" charset="0"/>
              </a:rPr>
              <a:t>nhuaän</a:t>
            </a:r>
            <a:r>
              <a:rPr lang="en-US" altLang="en-US" sz="3400" b="1" dirty="0">
                <a:latin typeface="VNI-Times" pitchFamily="2" charset="0"/>
              </a:rPr>
              <a:t> </a:t>
            </a:r>
            <a:r>
              <a:rPr lang="en-US" altLang="en-US" sz="3400" b="1" dirty="0" err="1">
                <a:latin typeface="VNI-Times" pitchFamily="2" charset="0"/>
              </a:rPr>
              <a:t>kinh</a:t>
            </a:r>
            <a:r>
              <a:rPr lang="en-US" altLang="en-US" sz="3400" b="1" dirty="0">
                <a:latin typeface="VNI-Times" pitchFamily="2" charset="0"/>
              </a:rPr>
              <a:t> </a:t>
            </a:r>
            <a:r>
              <a:rPr lang="en-US" altLang="en-US" sz="3400" b="1" dirty="0" err="1">
                <a:latin typeface="VNI-Times" pitchFamily="2" charset="0"/>
              </a:rPr>
              <a:t>teá</a:t>
            </a:r>
            <a:r>
              <a:rPr lang="en-US" altLang="en-US" sz="3400" b="1" dirty="0">
                <a:latin typeface="VNI-Times" pitchFamily="2" charset="0"/>
              </a:rPr>
              <a:t> </a:t>
            </a:r>
            <a:r>
              <a:rPr lang="en-US" altLang="en-US" sz="3400" b="1" dirty="0" err="1">
                <a:latin typeface="VNI-Times" pitchFamily="2" charset="0"/>
              </a:rPr>
              <a:t>vaø</a:t>
            </a:r>
            <a:r>
              <a:rPr lang="en-US" altLang="en-US" sz="3400" b="1" dirty="0">
                <a:latin typeface="VNI-Times" pitchFamily="2" charset="0"/>
              </a:rPr>
              <a:t> </a:t>
            </a:r>
            <a:r>
              <a:rPr lang="en-US" altLang="en-US" sz="3400" b="1" dirty="0" err="1">
                <a:latin typeface="VNI-Times" pitchFamily="2" charset="0"/>
              </a:rPr>
              <a:t>lôïi</a:t>
            </a:r>
            <a:r>
              <a:rPr lang="en-US" altLang="en-US" sz="3400" b="1" dirty="0">
                <a:latin typeface="VNI-Times" pitchFamily="2" charset="0"/>
              </a:rPr>
              <a:t> </a:t>
            </a:r>
            <a:r>
              <a:rPr lang="en-US" altLang="en-US" sz="3400" b="1" dirty="0" err="1">
                <a:latin typeface="VNI-Times" pitchFamily="2" charset="0"/>
              </a:rPr>
              <a:t>nhuaän</a:t>
            </a:r>
            <a:r>
              <a:rPr lang="en-US" altLang="en-US" sz="3400" b="1" dirty="0">
                <a:latin typeface="VNI-Times" pitchFamily="2" charset="0"/>
              </a:rPr>
              <a:t> </a:t>
            </a:r>
            <a:r>
              <a:rPr lang="en-US" altLang="en-US" sz="3400" b="1" dirty="0" err="1">
                <a:latin typeface="VNI-Times" pitchFamily="2" charset="0"/>
              </a:rPr>
              <a:t>keá</a:t>
            </a:r>
            <a:r>
              <a:rPr lang="en-US" altLang="en-US" sz="3400" b="1" dirty="0">
                <a:latin typeface="VNI-Times" pitchFamily="2" charset="0"/>
              </a:rPr>
              <a:t> </a:t>
            </a:r>
            <a:r>
              <a:rPr lang="en-US" altLang="en-US" sz="3400" b="1" dirty="0" err="1">
                <a:latin typeface="VNI-Times" pitchFamily="2" charset="0"/>
              </a:rPr>
              <a:t>toaùn</a:t>
            </a:r>
            <a:endParaRPr lang="en-US" altLang="en-US" sz="3400" b="1" dirty="0">
              <a:latin typeface="VNI-Times" pitchFamily="2" charset="0"/>
            </a:endParaRPr>
          </a:p>
        </p:txBody>
      </p:sp>
    </p:spTree>
  </p:cSld>
  <p:clrMapOvr>
    <a:masterClrMapping/>
  </p:clrMapOvr>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7" name="Rectangle 3">
            <a:extLst>
              <a:ext uri="{FF2B5EF4-FFF2-40B4-BE49-F238E27FC236}">
                <a16:creationId xmlns:a16="http://schemas.microsoft.com/office/drawing/2014/main" id="{5FE2311C-790A-821D-0C17-13711102CFD9}"/>
              </a:ext>
            </a:extLst>
          </p:cNvPr>
          <p:cNvSpPr>
            <a:spLocks noGrp="1" noChangeArrowheads="1"/>
          </p:cNvSpPr>
          <p:nvPr>
            <p:ph type="body" idx="1"/>
          </p:nvPr>
        </p:nvSpPr>
        <p:spPr/>
        <p:txBody>
          <a:bodyPr>
            <a:normAutofit/>
          </a:bodyPr>
          <a:lstStyle/>
          <a:p>
            <a:pPr eaLnBrk="1" hangingPunct="1"/>
            <a:r>
              <a:rPr lang="en-US" altLang="en-US" sz="3200" b="1" dirty="0" err="1">
                <a:latin typeface="VNI-Times" pitchFamily="2" charset="0"/>
              </a:rPr>
              <a:t>Lôïi</a:t>
            </a:r>
            <a:r>
              <a:rPr lang="en-US" altLang="en-US" sz="3200" b="1" dirty="0">
                <a:latin typeface="VNI-Times" pitchFamily="2" charset="0"/>
              </a:rPr>
              <a:t> </a:t>
            </a:r>
            <a:r>
              <a:rPr lang="en-US" altLang="en-US" sz="3200" b="1" dirty="0" err="1">
                <a:latin typeface="VNI-Times" pitchFamily="2" charset="0"/>
              </a:rPr>
              <a:t>nhuaän</a:t>
            </a:r>
            <a:r>
              <a:rPr lang="en-US" altLang="en-US" sz="3200" b="1" dirty="0">
                <a:latin typeface="VNI-Times" pitchFamily="2" charset="0"/>
              </a:rPr>
              <a:t> </a:t>
            </a:r>
            <a:r>
              <a:rPr lang="en-US" altLang="en-US" sz="3200" b="1" dirty="0" err="1">
                <a:latin typeface="VNI-Times" pitchFamily="2" charset="0"/>
              </a:rPr>
              <a:t>keá</a:t>
            </a:r>
            <a:r>
              <a:rPr lang="en-US" altLang="en-US" sz="3200" b="1" dirty="0">
                <a:latin typeface="VNI-Times" pitchFamily="2" charset="0"/>
              </a:rPr>
              <a:t> </a:t>
            </a:r>
            <a:r>
              <a:rPr lang="en-US" altLang="en-US" sz="3200" b="1" dirty="0" err="1">
                <a:latin typeface="VNI-Times" pitchFamily="2" charset="0"/>
              </a:rPr>
              <a:t>toaùn</a:t>
            </a:r>
            <a:r>
              <a:rPr lang="en-US" altLang="en-US" sz="3200" b="1" dirty="0">
                <a:latin typeface="VNI-Times" pitchFamily="2" charset="0"/>
              </a:rPr>
              <a:t>:</a:t>
            </a:r>
          </a:p>
          <a:p>
            <a:pPr lvl="1" eaLnBrk="1" hangingPunct="1"/>
            <a:r>
              <a:rPr lang="en-US" altLang="en-US" sz="3200" b="1" dirty="0">
                <a:latin typeface="VNI-Times" pitchFamily="2" charset="0"/>
                <a:sym typeface="Symbol" panose="05050102010706020507" pitchFamily="18" charset="2"/>
              </a:rPr>
              <a:t></a:t>
            </a:r>
            <a:r>
              <a:rPr lang="en-US" altLang="en-US" sz="3200" b="1" dirty="0" err="1">
                <a:latin typeface="VNI-Times" pitchFamily="2" charset="0"/>
                <a:sym typeface="Symbol" panose="05050102010706020507" pitchFamily="18" charset="2"/>
              </a:rPr>
              <a:t>ktoaùn</a:t>
            </a:r>
            <a:r>
              <a:rPr lang="en-US" altLang="en-US" sz="3200" b="1" dirty="0">
                <a:latin typeface="VNI-Times" pitchFamily="2" charset="0"/>
                <a:sym typeface="Symbol" panose="05050102010706020507" pitchFamily="18" charset="2"/>
              </a:rPr>
              <a:t> = TR – TC </a:t>
            </a:r>
            <a:r>
              <a:rPr lang="en-US" altLang="en-US" sz="3200" b="1" dirty="0" err="1">
                <a:latin typeface="VNI-Times" pitchFamily="2" charset="0"/>
              </a:rPr>
              <a:t>keá</a:t>
            </a:r>
            <a:r>
              <a:rPr lang="en-US" altLang="en-US" sz="3200" b="1" dirty="0">
                <a:latin typeface="VNI-Times" pitchFamily="2" charset="0"/>
              </a:rPr>
              <a:t> </a:t>
            </a:r>
            <a:r>
              <a:rPr lang="en-US" altLang="en-US" sz="3200" b="1" dirty="0" err="1">
                <a:latin typeface="VNI-Times" pitchFamily="2" charset="0"/>
              </a:rPr>
              <a:t>toaùn</a:t>
            </a:r>
            <a:endParaRPr lang="en-US" altLang="en-US" sz="3200" b="1" dirty="0">
              <a:latin typeface="VNI-Times" pitchFamily="2" charset="0"/>
            </a:endParaRPr>
          </a:p>
          <a:p>
            <a:pPr eaLnBrk="1" hangingPunct="1"/>
            <a:r>
              <a:rPr lang="en-US" altLang="en-US" sz="3200" b="1" dirty="0" err="1">
                <a:latin typeface="VNI-Times" pitchFamily="2" charset="0"/>
              </a:rPr>
              <a:t>Lôïi</a:t>
            </a:r>
            <a:r>
              <a:rPr lang="en-US" altLang="en-US" sz="3200" b="1" dirty="0">
                <a:latin typeface="VNI-Times" pitchFamily="2" charset="0"/>
              </a:rPr>
              <a:t> </a:t>
            </a:r>
            <a:r>
              <a:rPr lang="en-US" altLang="en-US" sz="3200" b="1" dirty="0" err="1">
                <a:latin typeface="VNI-Times" pitchFamily="2" charset="0"/>
              </a:rPr>
              <a:t>nhuaän</a:t>
            </a:r>
            <a:r>
              <a:rPr lang="en-US" altLang="en-US" sz="3200" b="1" dirty="0">
                <a:latin typeface="VNI-Times" pitchFamily="2" charset="0"/>
              </a:rPr>
              <a:t> </a:t>
            </a:r>
            <a:r>
              <a:rPr lang="en-US" altLang="en-US" sz="3200" b="1" dirty="0" err="1">
                <a:latin typeface="VNI-Times" pitchFamily="2" charset="0"/>
              </a:rPr>
              <a:t>kinh</a:t>
            </a:r>
            <a:r>
              <a:rPr lang="en-US" altLang="en-US" sz="3200" b="1" dirty="0">
                <a:latin typeface="VNI-Times" pitchFamily="2" charset="0"/>
              </a:rPr>
              <a:t> </a:t>
            </a:r>
            <a:r>
              <a:rPr lang="en-US" altLang="en-US" sz="3200" b="1" dirty="0" err="1">
                <a:latin typeface="VNI-Times" pitchFamily="2" charset="0"/>
              </a:rPr>
              <a:t>teá</a:t>
            </a:r>
            <a:r>
              <a:rPr lang="en-US" altLang="en-US" sz="3200" b="1" dirty="0">
                <a:latin typeface="VNI-Times" pitchFamily="2" charset="0"/>
              </a:rPr>
              <a:t> :</a:t>
            </a:r>
          </a:p>
          <a:p>
            <a:pPr lvl="1" eaLnBrk="1" hangingPunct="1"/>
            <a:r>
              <a:rPr lang="en-US" altLang="en-US" sz="3200" b="1" dirty="0">
                <a:latin typeface="VNI-Times" pitchFamily="2" charset="0"/>
                <a:sym typeface="Symbol" panose="05050102010706020507" pitchFamily="18" charset="2"/>
              </a:rPr>
              <a:t></a:t>
            </a:r>
            <a:r>
              <a:rPr lang="en-US" altLang="en-US" sz="3200" b="1" dirty="0" err="1">
                <a:latin typeface="VNI-Times" pitchFamily="2" charset="0"/>
                <a:sym typeface="Symbol" panose="05050102010706020507" pitchFamily="18" charset="2"/>
              </a:rPr>
              <a:t>kteá</a:t>
            </a:r>
            <a:r>
              <a:rPr lang="en-US" altLang="en-US" sz="3200" b="1" dirty="0">
                <a:latin typeface="VNI-Times" pitchFamily="2" charset="0"/>
                <a:sym typeface="Symbol" panose="05050102010706020507" pitchFamily="18" charset="2"/>
              </a:rPr>
              <a:t> = TR – TC </a:t>
            </a:r>
            <a:r>
              <a:rPr lang="en-US" altLang="en-US" sz="3200" b="1" dirty="0" err="1">
                <a:latin typeface="VNI-Times" pitchFamily="2" charset="0"/>
                <a:sym typeface="Symbol" panose="05050102010706020507" pitchFamily="18" charset="2"/>
              </a:rPr>
              <a:t>kinh</a:t>
            </a:r>
            <a:r>
              <a:rPr lang="en-US" altLang="en-US" sz="3200" b="1" dirty="0">
                <a:latin typeface="VNI-Times" pitchFamily="2" charset="0"/>
                <a:sym typeface="Symbol" panose="05050102010706020507" pitchFamily="18" charset="2"/>
              </a:rPr>
              <a:t> </a:t>
            </a:r>
            <a:r>
              <a:rPr lang="en-US" altLang="en-US" sz="3200" b="1" dirty="0" err="1">
                <a:latin typeface="VNI-Times" pitchFamily="2" charset="0"/>
                <a:sym typeface="Symbol" panose="05050102010706020507" pitchFamily="18" charset="2"/>
              </a:rPr>
              <a:t>teá</a:t>
            </a:r>
            <a:endParaRPr lang="en-US" altLang="en-US" sz="3200" b="1" dirty="0">
              <a:latin typeface="VNI-Times" pitchFamily="2" charset="0"/>
              <a:sym typeface="Symbol" panose="05050102010706020507" pitchFamily="18" charset="2"/>
            </a:endParaRPr>
          </a:p>
          <a:p>
            <a:pPr lvl="1" eaLnBrk="1" hangingPunct="1"/>
            <a:r>
              <a:rPr lang="en-US" altLang="en-US" sz="3200" b="1" dirty="0">
                <a:latin typeface="VNI-Times" pitchFamily="2" charset="0"/>
                <a:sym typeface="Symbol" panose="05050102010706020507" pitchFamily="18" charset="2"/>
              </a:rPr>
              <a:t></a:t>
            </a:r>
            <a:r>
              <a:rPr lang="en-US" altLang="en-US" sz="3200" b="1" dirty="0" err="1">
                <a:latin typeface="VNI-Times" pitchFamily="2" charset="0"/>
                <a:sym typeface="Symbol" panose="05050102010706020507" pitchFamily="18" charset="2"/>
              </a:rPr>
              <a:t>kteá</a:t>
            </a:r>
            <a:r>
              <a:rPr lang="en-US" altLang="en-US" sz="3200" b="1" dirty="0">
                <a:latin typeface="VNI-Times" pitchFamily="2" charset="0"/>
                <a:sym typeface="Symbol" panose="05050102010706020507" pitchFamily="18" charset="2"/>
              </a:rPr>
              <a:t> = TR – ( TC </a:t>
            </a:r>
            <a:r>
              <a:rPr lang="en-US" altLang="en-US" sz="3200" b="1" dirty="0" err="1">
                <a:latin typeface="VNI-Times" pitchFamily="2" charset="0"/>
              </a:rPr>
              <a:t>keá</a:t>
            </a:r>
            <a:r>
              <a:rPr lang="en-US" altLang="en-US" sz="3200" b="1" dirty="0">
                <a:latin typeface="VNI-Times" pitchFamily="2" charset="0"/>
              </a:rPr>
              <a:t> </a:t>
            </a:r>
            <a:r>
              <a:rPr lang="en-US" altLang="en-US" sz="3200" b="1" dirty="0" err="1">
                <a:latin typeface="VNI-Times" pitchFamily="2" charset="0"/>
              </a:rPr>
              <a:t>toaùn</a:t>
            </a:r>
            <a:r>
              <a:rPr lang="en-US" altLang="en-US" sz="3200" b="1" dirty="0">
                <a:latin typeface="VNI-Times" pitchFamily="2" charset="0"/>
              </a:rPr>
              <a:t> + CP </a:t>
            </a:r>
            <a:r>
              <a:rPr lang="en-US" altLang="en-US" sz="3200" b="1" dirty="0" err="1">
                <a:latin typeface="VNI-Times" pitchFamily="2" charset="0"/>
              </a:rPr>
              <a:t>cô</a:t>
            </a:r>
            <a:r>
              <a:rPr lang="en-US" altLang="en-US" sz="3200" b="1" dirty="0">
                <a:latin typeface="VNI-Times" pitchFamily="2" charset="0"/>
              </a:rPr>
              <a:t> </a:t>
            </a:r>
            <a:r>
              <a:rPr lang="en-US" altLang="en-US" sz="3200" b="1" dirty="0" err="1">
                <a:latin typeface="VNI-Times" pitchFamily="2" charset="0"/>
              </a:rPr>
              <a:t>hoäi</a:t>
            </a:r>
            <a:r>
              <a:rPr lang="en-US" altLang="en-US" sz="3200" b="1" dirty="0">
                <a:latin typeface="VNI-Times" pitchFamily="2" charset="0"/>
              </a:rPr>
              <a:t>)</a:t>
            </a:r>
          </a:p>
          <a:p>
            <a:pPr lvl="1" eaLnBrk="1" hangingPunct="1"/>
            <a:r>
              <a:rPr lang="en-US" altLang="en-US" sz="3200" b="1" dirty="0">
                <a:latin typeface="VNI-Times" pitchFamily="2" charset="0"/>
                <a:sym typeface="Symbol" panose="05050102010706020507" pitchFamily="18" charset="2"/>
              </a:rPr>
              <a:t></a:t>
            </a:r>
            <a:r>
              <a:rPr lang="en-US" altLang="en-US" sz="3200" b="1" dirty="0" err="1">
                <a:latin typeface="VNI-Times" pitchFamily="2" charset="0"/>
                <a:sym typeface="Symbol" panose="05050102010706020507" pitchFamily="18" charset="2"/>
              </a:rPr>
              <a:t>kteá</a:t>
            </a:r>
            <a:r>
              <a:rPr lang="en-US" altLang="en-US" sz="3200" b="1" dirty="0">
                <a:latin typeface="VNI-Times" pitchFamily="2" charset="0"/>
              </a:rPr>
              <a:t> = </a:t>
            </a:r>
            <a:r>
              <a:rPr lang="en-US" altLang="en-US" sz="3200" b="1" dirty="0">
                <a:latin typeface="VNI-Times" pitchFamily="2" charset="0"/>
                <a:sym typeface="Symbol" panose="05050102010706020507" pitchFamily="18" charset="2"/>
              </a:rPr>
              <a:t></a:t>
            </a:r>
            <a:r>
              <a:rPr lang="en-US" altLang="en-US" sz="3200" b="1" dirty="0" err="1">
                <a:latin typeface="VNI-Times" pitchFamily="2" charset="0"/>
                <a:sym typeface="Symbol" panose="05050102010706020507" pitchFamily="18" charset="2"/>
              </a:rPr>
              <a:t>ktoaùn</a:t>
            </a:r>
            <a:r>
              <a:rPr lang="en-US" altLang="en-US" sz="3200" b="1" dirty="0">
                <a:latin typeface="VNI-Times" pitchFamily="2" charset="0"/>
                <a:sym typeface="Symbol" panose="05050102010706020507" pitchFamily="18" charset="2"/>
              </a:rPr>
              <a:t> - </a:t>
            </a:r>
            <a:r>
              <a:rPr lang="en-US" altLang="en-US" sz="3200" b="1" dirty="0">
                <a:latin typeface="VNI-Times" pitchFamily="2" charset="0"/>
              </a:rPr>
              <a:t>CP </a:t>
            </a:r>
            <a:r>
              <a:rPr lang="en-US" altLang="en-US" sz="3200" b="1" dirty="0" err="1">
                <a:latin typeface="VNI-Times" pitchFamily="2" charset="0"/>
              </a:rPr>
              <a:t>cô</a:t>
            </a:r>
            <a:r>
              <a:rPr lang="en-US" altLang="en-US" sz="3200" b="1" dirty="0">
                <a:latin typeface="VNI-Times" pitchFamily="2" charset="0"/>
              </a:rPr>
              <a:t> </a:t>
            </a:r>
            <a:r>
              <a:rPr lang="en-US" altLang="en-US" sz="3200" b="1" dirty="0" err="1">
                <a:latin typeface="VNI-Times" pitchFamily="2" charset="0"/>
              </a:rPr>
              <a:t>hoäi</a:t>
            </a:r>
            <a:endParaRPr lang="en-US" altLang="en-US" sz="3200" b="1" dirty="0">
              <a:latin typeface="VNI-Times" pitchFamily="2" charset="0"/>
            </a:endParaRPr>
          </a:p>
          <a:p>
            <a:pPr lvl="1" eaLnBrk="1" hangingPunct="1"/>
            <a:endParaRPr lang="en-US" altLang="en-US" sz="3200" b="1" dirty="0">
              <a:latin typeface="VNI-Times" pitchFamily="2" charset="0"/>
              <a:sym typeface="Symbol" panose="05050102010706020507" pitchFamily="18" charset="2"/>
            </a:endParaRPr>
          </a:p>
        </p:txBody>
      </p:sp>
      <p:sp>
        <p:nvSpPr>
          <p:cNvPr id="82947" name="Rectangle 4">
            <a:extLst>
              <a:ext uri="{FF2B5EF4-FFF2-40B4-BE49-F238E27FC236}">
                <a16:creationId xmlns:a16="http://schemas.microsoft.com/office/drawing/2014/main" id="{3E5005A4-B7BB-6486-99C8-D7A5B151E885}"/>
              </a:ext>
            </a:extLst>
          </p:cNvPr>
          <p:cNvSpPr>
            <a:spLocks noGrp="1" noChangeArrowheads="1"/>
          </p:cNvSpPr>
          <p:nvPr>
            <p:ph type="title"/>
          </p:nvPr>
        </p:nvSpPr>
        <p:spPr/>
        <p:txBody>
          <a:bodyPr/>
          <a:lstStyle/>
          <a:p>
            <a:pPr eaLnBrk="1" hangingPunct="1"/>
            <a:endParaRPr lang="en-US" altLang="en-US"/>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8" presetClass="entr" presetSubtype="16" fill="hold" nodeType="clickEffect">
                                  <p:stCondLst>
                                    <p:cond delay="0"/>
                                  </p:stCondLst>
                                  <p:childTnLst>
                                    <p:set>
                                      <p:cBhvr>
                                        <p:cTn id="6" dur="1" fill="hold">
                                          <p:stCondLst>
                                            <p:cond delay="0"/>
                                          </p:stCondLst>
                                        </p:cTn>
                                        <p:tgtEl>
                                          <p:spTgt spid="16387">
                                            <p:txEl>
                                              <p:pRg st="1" end="1"/>
                                            </p:txEl>
                                          </p:spTgt>
                                        </p:tgtEl>
                                        <p:attrNameLst>
                                          <p:attrName>style.visibility</p:attrName>
                                        </p:attrNameLst>
                                      </p:cBhvr>
                                      <p:to>
                                        <p:strVal val="visible"/>
                                      </p:to>
                                    </p:set>
                                    <p:animEffect transition="in" filter="diamond(in)">
                                      <p:cBhvr>
                                        <p:cTn id="7" dur="500"/>
                                        <p:tgtEl>
                                          <p:spTgt spid="16387">
                                            <p:txEl>
                                              <p:pRg st="1" end="1"/>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 presetClass="entr" presetSubtype="4" fill="hold" nodeType="clickEffect">
                                  <p:stCondLst>
                                    <p:cond delay="0"/>
                                  </p:stCondLst>
                                  <p:childTnLst>
                                    <p:set>
                                      <p:cBhvr>
                                        <p:cTn id="11" dur="1" fill="hold">
                                          <p:stCondLst>
                                            <p:cond delay="0"/>
                                          </p:stCondLst>
                                        </p:cTn>
                                        <p:tgtEl>
                                          <p:spTgt spid="16387">
                                            <p:txEl>
                                              <p:pRg st="2" end="2"/>
                                            </p:txEl>
                                          </p:spTgt>
                                        </p:tgtEl>
                                        <p:attrNameLst>
                                          <p:attrName>style.visibility</p:attrName>
                                        </p:attrNameLst>
                                      </p:cBhvr>
                                      <p:to>
                                        <p:strVal val="visible"/>
                                      </p:to>
                                    </p:set>
                                    <p:anim calcmode="lin" valueType="num">
                                      <p:cBhvr additive="base">
                                        <p:cTn id="12" dur="500" fill="hold"/>
                                        <p:tgtEl>
                                          <p:spTgt spid="16387">
                                            <p:txEl>
                                              <p:pRg st="2" end="2"/>
                                            </p:txEl>
                                          </p:spTgt>
                                        </p:tgtEl>
                                        <p:attrNameLst>
                                          <p:attrName>ppt_x</p:attrName>
                                        </p:attrNameLst>
                                      </p:cBhvr>
                                      <p:tavLst>
                                        <p:tav tm="0">
                                          <p:val>
                                            <p:strVal val="#ppt_x"/>
                                          </p:val>
                                        </p:tav>
                                        <p:tav tm="100000">
                                          <p:val>
                                            <p:strVal val="#ppt_x"/>
                                          </p:val>
                                        </p:tav>
                                      </p:tavLst>
                                    </p:anim>
                                    <p:anim calcmode="lin" valueType="num">
                                      <p:cBhvr additive="base">
                                        <p:cTn id="13" dur="500" fill="hold"/>
                                        <p:tgtEl>
                                          <p:spTgt spid="16387">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14" fill="hold" nodeType="clickPar">
                      <p:stCondLst>
                        <p:cond delay="indefinite"/>
                      </p:stCondLst>
                      <p:childTnLst>
                        <p:par>
                          <p:cTn id="15" fill="hold" nodeType="withGroup">
                            <p:stCondLst>
                              <p:cond delay="0"/>
                            </p:stCondLst>
                            <p:childTnLst>
                              <p:par>
                                <p:cTn id="16" presetID="8" presetClass="entr" presetSubtype="16" fill="hold" nodeType="clickEffect">
                                  <p:stCondLst>
                                    <p:cond delay="0"/>
                                  </p:stCondLst>
                                  <p:childTnLst>
                                    <p:set>
                                      <p:cBhvr>
                                        <p:cTn id="17" dur="1" fill="hold">
                                          <p:stCondLst>
                                            <p:cond delay="0"/>
                                          </p:stCondLst>
                                        </p:cTn>
                                        <p:tgtEl>
                                          <p:spTgt spid="16387">
                                            <p:txEl>
                                              <p:pRg st="3" end="3"/>
                                            </p:txEl>
                                          </p:spTgt>
                                        </p:tgtEl>
                                        <p:attrNameLst>
                                          <p:attrName>style.visibility</p:attrName>
                                        </p:attrNameLst>
                                      </p:cBhvr>
                                      <p:to>
                                        <p:strVal val="visible"/>
                                      </p:to>
                                    </p:set>
                                    <p:animEffect transition="in" filter="diamond(in)">
                                      <p:cBhvr>
                                        <p:cTn id="18" dur="500"/>
                                        <p:tgtEl>
                                          <p:spTgt spid="16387">
                                            <p:txEl>
                                              <p:pRg st="3" end="3"/>
                                            </p:txEl>
                                          </p:spTgt>
                                        </p:tgtEl>
                                      </p:cBhvr>
                                    </p:animEffect>
                                  </p:childTnLst>
                                </p:cTn>
                              </p:par>
                            </p:childTnLst>
                          </p:cTn>
                        </p:par>
                      </p:childTnLst>
                    </p:cTn>
                  </p:par>
                  <p:par>
                    <p:cTn id="19" fill="hold" nodeType="clickPar">
                      <p:stCondLst>
                        <p:cond delay="indefinite"/>
                      </p:stCondLst>
                      <p:childTnLst>
                        <p:par>
                          <p:cTn id="20" fill="hold" nodeType="withGroup">
                            <p:stCondLst>
                              <p:cond delay="0"/>
                            </p:stCondLst>
                            <p:childTnLst>
                              <p:par>
                                <p:cTn id="21" presetID="8" presetClass="entr" presetSubtype="16" fill="hold" nodeType="clickEffect">
                                  <p:stCondLst>
                                    <p:cond delay="0"/>
                                  </p:stCondLst>
                                  <p:childTnLst>
                                    <p:set>
                                      <p:cBhvr>
                                        <p:cTn id="22" dur="1" fill="hold">
                                          <p:stCondLst>
                                            <p:cond delay="0"/>
                                          </p:stCondLst>
                                        </p:cTn>
                                        <p:tgtEl>
                                          <p:spTgt spid="16387">
                                            <p:txEl>
                                              <p:pRg st="4" end="4"/>
                                            </p:txEl>
                                          </p:spTgt>
                                        </p:tgtEl>
                                        <p:attrNameLst>
                                          <p:attrName>style.visibility</p:attrName>
                                        </p:attrNameLst>
                                      </p:cBhvr>
                                      <p:to>
                                        <p:strVal val="visible"/>
                                      </p:to>
                                    </p:set>
                                    <p:animEffect transition="in" filter="diamond(in)">
                                      <p:cBhvr>
                                        <p:cTn id="23" dur="500"/>
                                        <p:tgtEl>
                                          <p:spTgt spid="16387">
                                            <p:txEl>
                                              <p:pRg st="4" end="4"/>
                                            </p:txEl>
                                          </p:spTgt>
                                        </p:tgtEl>
                                      </p:cBhvr>
                                    </p:animEffect>
                                  </p:childTnLst>
                                </p:cTn>
                              </p:par>
                            </p:childTnLst>
                          </p:cTn>
                        </p:par>
                      </p:childTnLst>
                    </p:cTn>
                  </p:par>
                  <p:par>
                    <p:cTn id="24" fill="hold" nodeType="clickPar">
                      <p:stCondLst>
                        <p:cond delay="indefinite"/>
                      </p:stCondLst>
                      <p:childTnLst>
                        <p:par>
                          <p:cTn id="25" fill="hold" nodeType="withGroup">
                            <p:stCondLst>
                              <p:cond delay="0"/>
                            </p:stCondLst>
                            <p:childTnLst>
                              <p:par>
                                <p:cTn id="26" presetID="8" presetClass="entr" presetSubtype="16" fill="hold" nodeType="clickEffect">
                                  <p:stCondLst>
                                    <p:cond delay="0"/>
                                  </p:stCondLst>
                                  <p:childTnLst>
                                    <p:set>
                                      <p:cBhvr>
                                        <p:cTn id="27" dur="1" fill="hold">
                                          <p:stCondLst>
                                            <p:cond delay="0"/>
                                          </p:stCondLst>
                                        </p:cTn>
                                        <p:tgtEl>
                                          <p:spTgt spid="16387">
                                            <p:txEl>
                                              <p:pRg st="5" end="5"/>
                                            </p:txEl>
                                          </p:spTgt>
                                        </p:tgtEl>
                                        <p:attrNameLst>
                                          <p:attrName>style.visibility</p:attrName>
                                        </p:attrNameLst>
                                      </p:cBhvr>
                                      <p:to>
                                        <p:strVal val="visible"/>
                                      </p:to>
                                    </p:set>
                                    <p:animEffect transition="in" filter="diamond(in)">
                                      <p:cBhvr>
                                        <p:cTn id="28" dur="500"/>
                                        <p:tgtEl>
                                          <p:spTgt spid="16387">
                                            <p:txEl>
                                              <p:pRg st="5" end="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2.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83977" name="Rectangle 83976">
            <a:extLst>
              <a:ext uri="{FF2B5EF4-FFF2-40B4-BE49-F238E27FC236}">
                <a16:creationId xmlns:a16="http://schemas.microsoft.com/office/drawing/2014/main" id="{BACC6370-2D7E-4714-9D71-7542949D7D5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w="12700" cap="flat" cmpd="sng" algn="ctr">
            <a:noFill/>
            <a:prstDash val="solid"/>
            <a:miter lim="800000"/>
          </a:ln>
          <a:effectLst/>
          <a:extLs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3979" name="Rectangle 83978">
            <a:extLst>
              <a:ext uri="{FF2B5EF4-FFF2-40B4-BE49-F238E27FC236}">
                <a16:creationId xmlns:a16="http://schemas.microsoft.com/office/drawing/2014/main" id="{F68B3F68-107C-434F-AA38-110D5EA91B8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H="1">
            <a:off x="2" y="0"/>
            <a:ext cx="12191998" cy="2170031"/>
          </a:xfrm>
          <a:prstGeom prst="rect">
            <a:avLst/>
          </a:prstGeom>
          <a:gradFill>
            <a:gsLst>
              <a:gs pos="0">
                <a:srgbClr val="000000">
                  <a:alpha val="96000"/>
                </a:srgbClr>
              </a:gs>
              <a:gs pos="100000">
                <a:schemeClr val="accent1">
                  <a:lumMod val="75000"/>
                </a:schemeClr>
              </a:gs>
            </a:gsLst>
            <a:lin ang="19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3981" name="Rectangle 83980">
            <a:extLst>
              <a:ext uri="{FF2B5EF4-FFF2-40B4-BE49-F238E27FC236}">
                <a16:creationId xmlns:a16="http://schemas.microsoft.com/office/drawing/2014/main" id="{AAD0DBB9-1A4B-4391-81D4-CB19F9AB918A}"/>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H="1">
            <a:off x="8082819" y="0"/>
            <a:ext cx="4097211" cy="2170661"/>
          </a:xfrm>
          <a:prstGeom prst="rect">
            <a:avLst/>
          </a:prstGeom>
          <a:gradFill>
            <a:gsLst>
              <a:gs pos="19000">
                <a:schemeClr val="accent1">
                  <a:lumMod val="50000"/>
                  <a:alpha val="68000"/>
                </a:schemeClr>
              </a:gs>
              <a:gs pos="100000">
                <a:schemeClr val="accent1">
                  <a:alpha val="48000"/>
                </a:schemeClr>
              </a:gs>
            </a:gsLst>
            <a:lin ang="19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3983" name="Rectangle 83982">
            <a:extLst>
              <a:ext uri="{FF2B5EF4-FFF2-40B4-BE49-F238E27FC236}">
                <a16:creationId xmlns:a16="http://schemas.microsoft.com/office/drawing/2014/main" id="{063BBA22-50EA-4C4D-BE05-F1CE4E63AA5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16200000" flipH="1">
            <a:off x="5010646" y="-5010043"/>
            <a:ext cx="2170709" cy="12192000"/>
          </a:xfrm>
          <a:prstGeom prst="rect">
            <a:avLst/>
          </a:prstGeom>
          <a:gradFill>
            <a:gsLst>
              <a:gs pos="23000">
                <a:schemeClr val="accent1">
                  <a:lumMod val="75000"/>
                  <a:alpha val="16000"/>
                </a:schemeClr>
              </a:gs>
              <a:gs pos="99000">
                <a:srgbClr val="000000">
                  <a:alpha val="45000"/>
                </a:srgbClr>
              </a:gs>
            </a:gsLst>
            <a:lin ang="21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3970" name="Rectangle 2">
            <a:extLst>
              <a:ext uri="{FF2B5EF4-FFF2-40B4-BE49-F238E27FC236}">
                <a16:creationId xmlns:a16="http://schemas.microsoft.com/office/drawing/2014/main" id="{7CA5FD84-BB4B-22E0-0FAA-0C0BF48A5ECC}"/>
              </a:ext>
            </a:extLst>
          </p:cNvPr>
          <p:cNvSpPr>
            <a:spLocks noGrp="1" noChangeArrowheads="1"/>
          </p:cNvSpPr>
          <p:nvPr>
            <p:ph type="title"/>
          </p:nvPr>
        </p:nvSpPr>
        <p:spPr>
          <a:xfrm>
            <a:off x="1383564" y="348865"/>
            <a:ext cx="9718111" cy="1576446"/>
          </a:xfrm>
        </p:spPr>
        <p:txBody>
          <a:bodyPr anchor="ctr">
            <a:normAutofit/>
          </a:bodyPr>
          <a:lstStyle/>
          <a:p>
            <a:pPr algn="ctr" eaLnBrk="1" hangingPunct="1"/>
            <a:r>
              <a:rPr lang="en-US" altLang="en-US" sz="3400" b="1" dirty="0">
                <a:solidFill>
                  <a:srgbClr val="FFFFFF"/>
                </a:solidFill>
                <a:latin typeface="VNI-Souvir" pitchFamily="2" charset="0"/>
              </a:rPr>
              <a:t>II. </a:t>
            </a:r>
            <a:r>
              <a:rPr lang="en-US" altLang="en-US" sz="3400" b="1" dirty="0" err="1">
                <a:solidFill>
                  <a:srgbClr val="FFFFFF"/>
                </a:solidFill>
                <a:latin typeface="VNI-Souvir" pitchFamily="2" charset="0"/>
              </a:rPr>
              <a:t>PHAÂN</a:t>
            </a:r>
            <a:r>
              <a:rPr lang="en-US" altLang="en-US" sz="3400" b="1" dirty="0">
                <a:solidFill>
                  <a:srgbClr val="FFFFFF"/>
                </a:solidFill>
                <a:latin typeface="VNI-Souvir" pitchFamily="2" charset="0"/>
              </a:rPr>
              <a:t> </a:t>
            </a:r>
            <a:r>
              <a:rPr lang="en-US" altLang="en-US" sz="3400" b="1" dirty="0" err="1">
                <a:solidFill>
                  <a:srgbClr val="FFFFFF"/>
                </a:solidFill>
                <a:latin typeface="VNI-Souvir" pitchFamily="2" charset="0"/>
              </a:rPr>
              <a:t>TÍCH</a:t>
            </a:r>
            <a:r>
              <a:rPr lang="en-US" altLang="en-US" sz="3400" b="1" dirty="0">
                <a:solidFill>
                  <a:srgbClr val="FFFFFF"/>
                </a:solidFill>
                <a:latin typeface="VNI-Souvir" pitchFamily="2" charset="0"/>
              </a:rPr>
              <a:t> CHI </a:t>
            </a:r>
            <a:r>
              <a:rPr lang="en-US" altLang="en-US" sz="3400" b="1" dirty="0" err="1">
                <a:solidFill>
                  <a:srgbClr val="FFFFFF"/>
                </a:solidFill>
                <a:latin typeface="VNI-Souvir" pitchFamily="2" charset="0"/>
              </a:rPr>
              <a:t>PHÍ</a:t>
            </a:r>
            <a:r>
              <a:rPr lang="en-US" altLang="en-US" sz="3400" b="1" dirty="0">
                <a:solidFill>
                  <a:srgbClr val="FFFFFF"/>
                </a:solidFill>
                <a:latin typeface="VNI-Souvir" pitchFamily="2" charset="0"/>
              </a:rPr>
              <a:t> </a:t>
            </a:r>
            <a:r>
              <a:rPr lang="en-US" altLang="en-US" sz="3400" b="1" dirty="0" err="1">
                <a:solidFill>
                  <a:srgbClr val="FFFFFF"/>
                </a:solidFill>
                <a:latin typeface="VNI-Souvir" pitchFamily="2" charset="0"/>
              </a:rPr>
              <a:t>SAÛN</a:t>
            </a:r>
            <a:r>
              <a:rPr lang="en-US" altLang="en-US" sz="3400" b="1" dirty="0">
                <a:solidFill>
                  <a:srgbClr val="FFFFFF"/>
                </a:solidFill>
                <a:latin typeface="VNI-Souvir" pitchFamily="2" charset="0"/>
              </a:rPr>
              <a:t> </a:t>
            </a:r>
            <a:r>
              <a:rPr lang="en-US" altLang="en-US" sz="3400" b="1" dirty="0" err="1">
                <a:solidFill>
                  <a:srgbClr val="FFFFFF"/>
                </a:solidFill>
                <a:latin typeface="VNI-Souvir" pitchFamily="2" charset="0"/>
              </a:rPr>
              <a:t>XUAÁT</a:t>
            </a:r>
            <a:r>
              <a:rPr lang="en-US" altLang="en-US" sz="3400" b="1" dirty="0">
                <a:solidFill>
                  <a:srgbClr val="FFFFFF"/>
                </a:solidFill>
                <a:latin typeface="VNI-Souvir" pitchFamily="2" charset="0"/>
              </a:rPr>
              <a:t> TRONG </a:t>
            </a:r>
            <a:r>
              <a:rPr lang="en-US" altLang="en-US" sz="3400" b="1" dirty="0" err="1">
                <a:solidFill>
                  <a:srgbClr val="FFFFFF"/>
                </a:solidFill>
                <a:latin typeface="VNI-Souvir" pitchFamily="2" charset="0"/>
              </a:rPr>
              <a:t>NGAÉN</a:t>
            </a:r>
            <a:r>
              <a:rPr lang="en-US" altLang="en-US" sz="3400" b="1" dirty="0">
                <a:solidFill>
                  <a:srgbClr val="FFFFFF"/>
                </a:solidFill>
                <a:latin typeface="VNI-Souvir" pitchFamily="2" charset="0"/>
              </a:rPr>
              <a:t> </a:t>
            </a:r>
            <a:r>
              <a:rPr lang="en-US" altLang="en-US" sz="3400" b="1" dirty="0" err="1">
                <a:solidFill>
                  <a:srgbClr val="FFFFFF"/>
                </a:solidFill>
                <a:latin typeface="VNI-Souvir" pitchFamily="2" charset="0"/>
              </a:rPr>
              <a:t>HAÏN</a:t>
            </a:r>
            <a:r>
              <a:rPr lang="en-US" altLang="en-US" sz="3400" dirty="0">
                <a:solidFill>
                  <a:srgbClr val="FFFFFF"/>
                </a:solidFill>
                <a:latin typeface="VNI-Souvir" pitchFamily="2" charset="0"/>
              </a:rPr>
              <a:t> </a:t>
            </a:r>
            <a:br>
              <a:rPr lang="en-US" altLang="en-US" sz="3400" dirty="0">
                <a:solidFill>
                  <a:srgbClr val="FFFFFF"/>
                </a:solidFill>
                <a:latin typeface="VNI-Souvir" pitchFamily="2" charset="0"/>
              </a:rPr>
            </a:br>
            <a:endParaRPr lang="en-US" altLang="en-US" sz="3400" dirty="0">
              <a:solidFill>
                <a:srgbClr val="FFFFFF"/>
              </a:solidFill>
              <a:latin typeface="VNI-Souvir" pitchFamily="2" charset="0"/>
            </a:endParaRPr>
          </a:p>
        </p:txBody>
      </p:sp>
      <p:graphicFrame>
        <p:nvGraphicFramePr>
          <p:cNvPr id="83973" name="Rectangle 3">
            <a:extLst>
              <a:ext uri="{FF2B5EF4-FFF2-40B4-BE49-F238E27FC236}">
                <a16:creationId xmlns:a16="http://schemas.microsoft.com/office/drawing/2014/main" id="{6EB9BEE3-4F83-7316-E25F-5265912B7D01}"/>
              </a:ext>
            </a:extLst>
          </p:cNvPr>
          <p:cNvGraphicFramePr/>
          <p:nvPr>
            <p:extLst>
              <p:ext uri="{D42A27DB-BD31-4B8C-83A1-F6EECF244321}">
                <p14:modId xmlns:p14="http://schemas.microsoft.com/office/powerpoint/2010/main" val="3106856785"/>
              </p:ext>
            </p:extLst>
          </p:nvPr>
        </p:nvGraphicFramePr>
        <p:xfrm>
          <a:off x="644056" y="2615979"/>
          <a:ext cx="10927829" cy="3689405"/>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cSld>
  <p:clrMapOvr>
    <a:masterClrMapping/>
  </p:clrMapOvr>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994" name="Rectangle 2">
            <a:extLst>
              <a:ext uri="{FF2B5EF4-FFF2-40B4-BE49-F238E27FC236}">
                <a16:creationId xmlns:a16="http://schemas.microsoft.com/office/drawing/2014/main" id="{238830B9-F442-9F4B-B930-B637B0435D56}"/>
              </a:ext>
            </a:extLst>
          </p:cNvPr>
          <p:cNvSpPr>
            <a:spLocks noGrp="1" noChangeArrowheads="1"/>
          </p:cNvSpPr>
          <p:nvPr>
            <p:ph type="title"/>
          </p:nvPr>
        </p:nvSpPr>
        <p:spPr>
          <a:xfrm>
            <a:off x="1905000" y="762001"/>
            <a:ext cx="8001000" cy="1216025"/>
          </a:xfrm>
        </p:spPr>
        <p:txBody>
          <a:bodyPr>
            <a:normAutofit fontScale="90000"/>
          </a:bodyPr>
          <a:lstStyle/>
          <a:p>
            <a:pPr eaLnBrk="1" hangingPunct="1"/>
            <a:r>
              <a:rPr lang="en-US" altLang="en-US" b="1" dirty="0">
                <a:latin typeface="VNI-Souvir" pitchFamily="2" charset="0"/>
              </a:rPr>
              <a:t>1.Caùc </a:t>
            </a:r>
            <a:r>
              <a:rPr lang="en-US" altLang="en-US" b="1" dirty="0" err="1">
                <a:latin typeface="VNI-Souvir" pitchFamily="2" charset="0"/>
              </a:rPr>
              <a:t>loaïi</a:t>
            </a:r>
            <a:r>
              <a:rPr lang="en-US" altLang="en-US" b="1" dirty="0">
                <a:latin typeface="VNI-Souvir" pitchFamily="2" charset="0"/>
              </a:rPr>
              <a:t> chi </a:t>
            </a:r>
            <a:r>
              <a:rPr lang="en-US" altLang="en-US" b="1" dirty="0" err="1">
                <a:latin typeface="VNI-Souvir" pitchFamily="2" charset="0"/>
              </a:rPr>
              <a:t>phí</a:t>
            </a:r>
            <a:r>
              <a:rPr lang="en-US" altLang="en-US" b="1" dirty="0">
                <a:latin typeface="VNI-Souvir" pitchFamily="2" charset="0"/>
              </a:rPr>
              <a:t> </a:t>
            </a:r>
            <a:r>
              <a:rPr lang="en-US" altLang="en-US" b="1" dirty="0" err="1">
                <a:latin typeface="VNI-Souvir" pitchFamily="2" charset="0"/>
              </a:rPr>
              <a:t>toång</a:t>
            </a:r>
            <a:r>
              <a:rPr lang="en-US" altLang="en-US" b="1" dirty="0">
                <a:latin typeface="VNI-Souvir" pitchFamily="2" charset="0"/>
              </a:rPr>
              <a:t>:</a:t>
            </a:r>
            <a:r>
              <a:rPr lang="en-US" altLang="en-US" dirty="0">
                <a:latin typeface="VNI-Souvir" pitchFamily="2" charset="0"/>
              </a:rPr>
              <a:t> </a:t>
            </a:r>
            <a:br>
              <a:rPr lang="en-US" altLang="en-US" dirty="0">
                <a:latin typeface="VNI-Souvir" pitchFamily="2" charset="0"/>
              </a:rPr>
            </a:br>
            <a:endParaRPr lang="en-US" altLang="en-US" dirty="0">
              <a:latin typeface="VNI-Souvir" pitchFamily="2" charset="0"/>
            </a:endParaRPr>
          </a:p>
        </p:txBody>
      </p:sp>
      <p:sp>
        <p:nvSpPr>
          <p:cNvPr id="20483" name="Rectangle 3">
            <a:extLst>
              <a:ext uri="{FF2B5EF4-FFF2-40B4-BE49-F238E27FC236}">
                <a16:creationId xmlns:a16="http://schemas.microsoft.com/office/drawing/2014/main" id="{D7BAA163-E402-0395-A6AA-738EDA5F1011}"/>
              </a:ext>
            </a:extLst>
          </p:cNvPr>
          <p:cNvSpPr>
            <a:spLocks noGrp="1" noChangeArrowheads="1"/>
          </p:cNvSpPr>
          <p:nvPr>
            <p:ph type="body" idx="1"/>
          </p:nvPr>
        </p:nvSpPr>
        <p:spPr/>
        <p:txBody>
          <a:bodyPr/>
          <a:lstStyle/>
          <a:p>
            <a:pPr eaLnBrk="1" hangingPunct="1"/>
            <a:r>
              <a:rPr lang="en-US" altLang="en-US" sz="3400">
                <a:latin typeface="VNI-Souvir" pitchFamily="2" charset="0"/>
              </a:rPr>
              <a:t>Trong ngaén haïn,coù 2 loaïi YTSX:</a:t>
            </a:r>
          </a:p>
          <a:p>
            <a:pPr eaLnBrk="1" hangingPunct="1"/>
            <a:r>
              <a:rPr lang="en-US" altLang="en-US" sz="3400">
                <a:latin typeface="VNI-Souvir" pitchFamily="2" charset="0"/>
              </a:rPr>
              <a:t>YTSX coá ñònh</a:t>
            </a:r>
            <a:r>
              <a:rPr lang="en-US" altLang="en-US" sz="3400">
                <a:latin typeface="VNI-Souvir" pitchFamily="2" charset="0"/>
                <a:cs typeface="Arial" panose="020B0604020202020204" pitchFamily="34" charset="0"/>
              </a:rPr>
              <a:t>→ Chi phí coá ñònh</a:t>
            </a:r>
          </a:p>
          <a:p>
            <a:pPr eaLnBrk="1" hangingPunct="1"/>
            <a:r>
              <a:rPr lang="en-US" altLang="en-US" sz="3400">
                <a:latin typeface="VNI-Souvir" pitchFamily="2" charset="0"/>
              </a:rPr>
              <a:t>YTSX bieán ñoåi</a:t>
            </a:r>
            <a:r>
              <a:rPr lang="en-US" altLang="en-US" sz="3400">
                <a:latin typeface="VNI-Souvir" pitchFamily="2" charset="0"/>
                <a:cs typeface="Arial" panose="020B0604020202020204" pitchFamily="34" charset="0"/>
              </a:rPr>
              <a:t>→ Chi phí </a:t>
            </a:r>
            <a:r>
              <a:rPr lang="en-US" altLang="en-US" sz="3400">
                <a:latin typeface="VNI-Souvir" pitchFamily="2" charset="0"/>
              </a:rPr>
              <a:t>bieán ñoåi</a:t>
            </a:r>
          </a:p>
          <a:p>
            <a:pPr eaLnBrk="1" hangingPunct="1"/>
            <a:endParaRPr lang="en-US" altLang="en-US">
              <a:latin typeface="VNI-Souvir" pitchFamily="2"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8" presetClass="entr" presetSubtype="16" fill="hold" nodeType="clickEffect">
                                  <p:stCondLst>
                                    <p:cond delay="0"/>
                                  </p:stCondLst>
                                  <p:childTnLst>
                                    <p:set>
                                      <p:cBhvr>
                                        <p:cTn id="6" dur="1" fill="hold">
                                          <p:stCondLst>
                                            <p:cond delay="0"/>
                                          </p:stCondLst>
                                        </p:cTn>
                                        <p:tgtEl>
                                          <p:spTgt spid="20483">
                                            <p:txEl>
                                              <p:pRg st="1" end="1"/>
                                            </p:txEl>
                                          </p:spTgt>
                                        </p:tgtEl>
                                        <p:attrNameLst>
                                          <p:attrName>style.visibility</p:attrName>
                                        </p:attrNameLst>
                                      </p:cBhvr>
                                      <p:to>
                                        <p:strVal val="visible"/>
                                      </p:to>
                                    </p:set>
                                    <p:animEffect transition="in" filter="diamond(in)">
                                      <p:cBhvr>
                                        <p:cTn id="7" dur="500"/>
                                        <p:tgtEl>
                                          <p:spTgt spid="20483">
                                            <p:txEl>
                                              <p:pRg st="1" end="1"/>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8" presetClass="entr" presetSubtype="16" fill="hold" nodeType="clickEffect">
                                  <p:stCondLst>
                                    <p:cond delay="0"/>
                                  </p:stCondLst>
                                  <p:childTnLst>
                                    <p:set>
                                      <p:cBhvr>
                                        <p:cTn id="11" dur="1" fill="hold">
                                          <p:stCondLst>
                                            <p:cond delay="0"/>
                                          </p:stCondLst>
                                        </p:cTn>
                                        <p:tgtEl>
                                          <p:spTgt spid="20483">
                                            <p:txEl>
                                              <p:pRg st="2" end="2"/>
                                            </p:txEl>
                                          </p:spTgt>
                                        </p:tgtEl>
                                        <p:attrNameLst>
                                          <p:attrName>style.visibility</p:attrName>
                                        </p:attrNameLst>
                                      </p:cBhvr>
                                      <p:to>
                                        <p:strVal val="visible"/>
                                      </p:to>
                                    </p:set>
                                    <p:animEffect transition="in" filter="diamond(in)">
                                      <p:cBhvr>
                                        <p:cTn id="12" dur="500"/>
                                        <p:tgtEl>
                                          <p:spTgt spid="20483">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4.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86024" name="Rectangle 86023">
            <a:extLst>
              <a:ext uri="{FF2B5EF4-FFF2-40B4-BE49-F238E27FC236}">
                <a16:creationId xmlns:a16="http://schemas.microsoft.com/office/drawing/2014/main" id="{081EA652-8C6A-4E69-BEB9-17080947455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6026" name="Right Triangle 86025">
            <a:extLst>
              <a:ext uri="{FF2B5EF4-FFF2-40B4-BE49-F238E27FC236}">
                <a16:creationId xmlns:a16="http://schemas.microsoft.com/office/drawing/2014/main" id="{5298780A-33B9-4EA2-8F67-DE68AD62841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H="1">
            <a:off x="8576720" y="3335867"/>
            <a:ext cx="3291840" cy="3200400"/>
          </a:xfrm>
          <a:prstGeom prst="rtTriangl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6028" name="Rectangle 86027">
            <a:extLst>
              <a:ext uri="{FF2B5EF4-FFF2-40B4-BE49-F238E27FC236}">
                <a16:creationId xmlns:a16="http://schemas.microsoft.com/office/drawing/2014/main" id="{7F488E8B-4E1E-4402-8935-D4E6C02615C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641774" y="623275"/>
            <a:ext cx="10905053" cy="5607882"/>
          </a:xfrm>
          <a:prstGeom prst="rect">
            <a:avLst/>
          </a:prstGeom>
          <a:noFill/>
          <a:ln w="19050">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6018" name="Rectangle 2">
            <a:extLst>
              <a:ext uri="{FF2B5EF4-FFF2-40B4-BE49-F238E27FC236}">
                <a16:creationId xmlns:a16="http://schemas.microsoft.com/office/drawing/2014/main" id="{F180BFD3-2FC6-8807-FFDA-209EAB849677}"/>
              </a:ext>
            </a:extLst>
          </p:cNvPr>
          <p:cNvSpPr>
            <a:spLocks noGrp="1" noChangeArrowheads="1"/>
          </p:cNvSpPr>
          <p:nvPr>
            <p:ph type="title"/>
          </p:nvPr>
        </p:nvSpPr>
        <p:spPr>
          <a:xfrm>
            <a:off x="1075767" y="1188637"/>
            <a:ext cx="2988234" cy="4480726"/>
          </a:xfrm>
        </p:spPr>
        <p:txBody>
          <a:bodyPr>
            <a:normAutofit/>
          </a:bodyPr>
          <a:lstStyle/>
          <a:p>
            <a:pPr algn="r" eaLnBrk="1" hangingPunct="1"/>
            <a:r>
              <a:rPr lang="en-US" altLang="en-US" sz="5600" b="1" i="1" dirty="0">
                <a:latin typeface="VNI-Souvir" pitchFamily="2" charset="0"/>
              </a:rPr>
              <a:t>a. </a:t>
            </a:r>
            <a:r>
              <a:rPr lang="en-US" altLang="en-US" sz="5600" b="1" i="1" dirty="0" err="1">
                <a:latin typeface="VNI-Souvir" pitchFamily="2" charset="0"/>
              </a:rPr>
              <a:t>Toång</a:t>
            </a:r>
            <a:r>
              <a:rPr lang="en-US" altLang="en-US" sz="5600" b="1" i="1" dirty="0">
                <a:latin typeface="VNI-Souvir" pitchFamily="2" charset="0"/>
              </a:rPr>
              <a:t> chi </a:t>
            </a:r>
            <a:r>
              <a:rPr lang="en-US" altLang="en-US" sz="5600" b="1" i="1" dirty="0" err="1">
                <a:latin typeface="VNI-Souvir" pitchFamily="2" charset="0"/>
              </a:rPr>
              <a:t>phí</a:t>
            </a:r>
            <a:r>
              <a:rPr lang="en-US" altLang="en-US" sz="5600" b="1" i="1" dirty="0">
                <a:latin typeface="VNI-Souvir" pitchFamily="2" charset="0"/>
              </a:rPr>
              <a:t> </a:t>
            </a:r>
            <a:r>
              <a:rPr lang="en-US" altLang="en-US" sz="5600" b="1" i="1" dirty="0" err="1">
                <a:latin typeface="VNI-Souvir" pitchFamily="2" charset="0"/>
              </a:rPr>
              <a:t>coá</a:t>
            </a:r>
            <a:r>
              <a:rPr lang="en-US" altLang="en-US" sz="5600" b="1" i="1" dirty="0">
                <a:latin typeface="VNI-Souvir" pitchFamily="2" charset="0"/>
              </a:rPr>
              <a:t> </a:t>
            </a:r>
            <a:r>
              <a:rPr lang="en-US" altLang="en-US" sz="5600" b="1" i="1" dirty="0" err="1">
                <a:latin typeface="VNI-Souvir" pitchFamily="2" charset="0"/>
              </a:rPr>
              <a:t>ñònh</a:t>
            </a:r>
            <a:r>
              <a:rPr lang="en-US" altLang="en-US" sz="5600" b="1" i="1" dirty="0">
                <a:latin typeface="VNI-Souvir" pitchFamily="2" charset="0"/>
              </a:rPr>
              <a:t> (</a:t>
            </a:r>
            <a:r>
              <a:rPr lang="en-US" altLang="en-US" sz="5600" b="1" i="1" dirty="0" err="1">
                <a:latin typeface="VNI-Souvir" pitchFamily="2" charset="0"/>
              </a:rPr>
              <a:t>TFC</a:t>
            </a:r>
            <a:r>
              <a:rPr lang="en-US" altLang="en-US" sz="5600" b="1" i="1" dirty="0">
                <a:latin typeface="VNI-Souvir" pitchFamily="2" charset="0"/>
              </a:rPr>
              <a:t>)</a:t>
            </a:r>
            <a:r>
              <a:rPr lang="en-US" altLang="en-US" sz="5600" dirty="0">
                <a:latin typeface="VNI-Souvir" pitchFamily="2" charset="0"/>
              </a:rPr>
              <a:t> </a:t>
            </a:r>
            <a:br>
              <a:rPr lang="en-US" altLang="en-US" sz="5600" dirty="0">
                <a:latin typeface="VNI-Souvir" pitchFamily="2" charset="0"/>
              </a:rPr>
            </a:br>
            <a:endParaRPr lang="en-US" altLang="en-US" sz="5600" dirty="0">
              <a:latin typeface="VNI-Souvir" pitchFamily="2" charset="0"/>
            </a:endParaRPr>
          </a:p>
        </p:txBody>
      </p:sp>
      <p:cxnSp>
        <p:nvCxnSpPr>
          <p:cNvPr id="86030" name="Straight Connector 86029">
            <a:extLst>
              <a:ext uri="{FF2B5EF4-FFF2-40B4-BE49-F238E27FC236}">
                <a16:creationId xmlns:a16="http://schemas.microsoft.com/office/drawing/2014/main" id="{23AAC9B5-8015-485C-ACF9-A750390E9A56}"/>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4654296" y="1852863"/>
            <a:ext cx="0" cy="3236495"/>
          </a:xfrm>
          <a:prstGeom prst="line">
            <a:avLst/>
          </a:prstGeom>
          <a:ln w="19050" cap="sq">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sp>
        <p:nvSpPr>
          <p:cNvPr id="86019" name="Rectangle 3">
            <a:extLst>
              <a:ext uri="{FF2B5EF4-FFF2-40B4-BE49-F238E27FC236}">
                <a16:creationId xmlns:a16="http://schemas.microsoft.com/office/drawing/2014/main" id="{7109F5D0-2426-DB61-3A79-5DF6DC24D642}"/>
              </a:ext>
            </a:extLst>
          </p:cNvPr>
          <p:cNvSpPr>
            <a:spLocks noGrp="1" noChangeArrowheads="1"/>
          </p:cNvSpPr>
          <p:nvPr>
            <p:ph type="body" idx="1"/>
          </p:nvPr>
        </p:nvSpPr>
        <p:spPr>
          <a:xfrm>
            <a:off x="5255260" y="1648870"/>
            <a:ext cx="6022340" cy="3560260"/>
          </a:xfrm>
        </p:spPr>
        <p:txBody>
          <a:bodyPr anchor="ctr">
            <a:noAutofit/>
          </a:bodyPr>
          <a:lstStyle/>
          <a:p>
            <a:pPr eaLnBrk="1" hangingPunct="1"/>
            <a:r>
              <a:rPr lang="en-US" altLang="en-US" sz="3200" dirty="0" err="1">
                <a:latin typeface="VNI-Souvir" pitchFamily="2" charset="0"/>
              </a:rPr>
              <a:t>Toaøn</a:t>
            </a:r>
            <a:r>
              <a:rPr lang="en-US" altLang="en-US" sz="3200" dirty="0">
                <a:latin typeface="VNI-Souvir" pitchFamily="2" charset="0"/>
              </a:rPr>
              <a:t> </a:t>
            </a:r>
            <a:r>
              <a:rPr lang="en-US" altLang="en-US" sz="3200" dirty="0" err="1">
                <a:latin typeface="VNI-Souvir" pitchFamily="2" charset="0"/>
              </a:rPr>
              <a:t>boä</a:t>
            </a:r>
            <a:r>
              <a:rPr lang="en-US" altLang="en-US" sz="3200" dirty="0">
                <a:latin typeface="VNI-Souvir" pitchFamily="2" charset="0"/>
              </a:rPr>
              <a:t> CP </a:t>
            </a:r>
            <a:r>
              <a:rPr lang="en-US" altLang="en-US" sz="3200" dirty="0" err="1">
                <a:latin typeface="VNI-Souvir" pitchFamily="2" charset="0"/>
              </a:rPr>
              <a:t>maø</a:t>
            </a:r>
            <a:r>
              <a:rPr lang="en-US" altLang="en-US" sz="3200" dirty="0">
                <a:latin typeface="VNI-Souvir" pitchFamily="2" charset="0"/>
              </a:rPr>
              <a:t> DN chi </a:t>
            </a:r>
            <a:r>
              <a:rPr lang="en-US" altLang="en-US" sz="3200" dirty="0" err="1">
                <a:latin typeface="VNI-Souvir" pitchFamily="2" charset="0"/>
              </a:rPr>
              <a:t>ra</a:t>
            </a:r>
            <a:r>
              <a:rPr lang="en-US" altLang="en-US" sz="3200" dirty="0">
                <a:latin typeface="VNI-Souvir" pitchFamily="2" charset="0"/>
              </a:rPr>
              <a:t> </a:t>
            </a:r>
            <a:r>
              <a:rPr lang="en-US" altLang="en-US" sz="3200" dirty="0" err="1">
                <a:latin typeface="VNI-Souvir" pitchFamily="2" charset="0"/>
              </a:rPr>
              <a:t>cho</a:t>
            </a:r>
            <a:r>
              <a:rPr lang="en-US" altLang="en-US" sz="3200" dirty="0">
                <a:latin typeface="VNI-Souvir" pitchFamily="2" charset="0"/>
              </a:rPr>
              <a:t> </a:t>
            </a:r>
            <a:r>
              <a:rPr lang="en-US" altLang="en-US" sz="3200" dirty="0" err="1">
                <a:latin typeface="VNI-Souvir" pitchFamily="2" charset="0"/>
              </a:rPr>
              <a:t>caùc</a:t>
            </a:r>
            <a:r>
              <a:rPr lang="en-US" altLang="en-US" sz="3200" dirty="0">
                <a:latin typeface="VNI-Souvir" pitchFamily="2" charset="0"/>
              </a:rPr>
              <a:t> </a:t>
            </a:r>
            <a:r>
              <a:rPr lang="en-US" altLang="en-US" sz="3200" dirty="0" err="1">
                <a:latin typeface="VNI-Souvir" pitchFamily="2" charset="0"/>
              </a:rPr>
              <a:t>YTSX</a:t>
            </a:r>
            <a:r>
              <a:rPr lang="en-US" altLang="en-US" sz="3200" dirty="0">
                <a:latin typeface="VNI-Souvir" pitchFamily="2" charset="0"/>
              </a:rPr>
              <a:t> </a:t>
            </a:r>
            <a:r>
              <a:rPr lang="en-US" altLang="en-US" sz="3200" dirty="0" err="1">
                <a:latin typeface="VNI-Souvir" pitchFamily="2" charset="0"/>
              </a:rPr>
              <a:t>coá</a:t>
            </a:r>
            <a:r>
              <a:rPr lang="en-US" altLang="en-US" sz="3200" dirty="0">
                <a:latin typeface="VNI-Souvir" pitchFamily="2" charset="0"/>
              </a:rPr>
              <a:t> </a:t>
            </a:r>
            <a:r>
              <a:rPr lang="en-US" altLang="en-US" sz="3200" dirty="0" err="1">
                <a:latin typeface="VNI-Souvir" pitchFamily="2" charset="0"/>
              </a:rPr>
              <a:t>ñònh</a:t>
            </a:r>
            <a:r>
              <a:rPr lang="en-US" altLang="en-US" sz="3200" dirty="0">
                <a:latin typeface="VNI-Souvir" pitchFamily="2" charset="0"/>
              </a:rPr>
              <a:t> </a:t>
            </a:r>
            <a:r>
              <a:rPr lang="en-US" altLang="en-US" sz="3200" dirty="0" err="1">
                <a:latin typeface="VNI-Souvir" pitchFamily="2" charset="0"/>
              </a:rPr>
              <a:t>trong</a:t>
            </a:r>
            <a:r>
              <a:rPr lang="en-US" altLang="en-US" sz="3200" dirty="0">
                <a:latin typeface="VNI-Souvir" pitchFamily="2" charset="0"/>
              </a:rPr>
              <a:t> </a:t>
            </a:r>
            <a:r>
              <a:rPr lang="en-US" altLang="en-US" sz="3200" dirty="0" err="1">
                <a:latin typeface="VNI-Souvir" pitchFamily="2" charset="0"/>
              </a:rPr>
              <a:t>moãi</a:t>
            </a:r>
            <a:r>
              <a:rPr lang="en-US" altLang="en-US" sz="3200" dirty="0">
                <a:latin typeface="VNI-Souvir" pitchFamily="2" charset="0"/>
              </a:rPr>
              <a:t> </a:t>
            </a:r>
            <a:r>
              <a:rPr lang="en-US" altLang="en-US" sz="3200" dirty="0" err="1">
                <a:latin typeface="VNI-Souvir" pitchFamily="2" charset="0"/>
              </a:rPr>
              <a:t>ñôn</a:t>
            </a:r>
            <a:r>
              <a:rPr lang="en-US" altLang="en-US" sz="3200" dirty="0">
                <a:latin typeface="VNI-Souvir" pitchFamily="2" charset="0"/>
              </a:rPr>
              <a:t> </a:t>
            </a:r>
            <a:r>
              <a:rPr lang="en-US" altLang="en-US" sz="3200" dirty="0" err="1">
                <a:latin typeface="VNI-Souvir" pitchFamily="2" charset="0"/>
              </a:rPr>
              <a:t>vò</a:t>
            </a:r>
            <a:r>
              <a:rPr lang="en-US" altLang="en-US" sz="3200" dirty="0">
                <a:latin typeface="VNI-Souvir" pitchFamily="2" charset="0"/>
              </a:rPr>
              <a:t> </a:t>
            </a:r>
            <a:r>
              <a:rPr lang="en-US" altLang="en-US" sz="3200" dirty="0" err="1">
                <a:latin typeface="VNI-Souvir" pitchFamily="2" charset="0"/>
              </a:rPr>
              <a:t>thôøi</a:t>
            </a:r>
            <a:r>
              <a:rPr lang="en-US" altLang="en-US" sz="3200" dirty="0">
                <a:latin typeface="VNI-Souvir" pitchFamily="2" charset="0"/>
              </a:rPr>
              <a:t> </a:t>
            </a:r>
            <a:r>
              <a:rPr lang="en-US" altLang="en-US" sz="3200" dirty="0" err="1">
                <a:latin typeface="VNI-Souvir" pitchFamily="2" charset="0"/>
              </a:rPr>
              <a:t>gian</a:t>
            </a:r>
            <a:r>
              <a:rPr lang="en-US" altLang="en-US" sz="3200" dirty="0">
                <a:latin typeface="VNI-Souvir" pitchFamily="2" charset="0"/>
              </a:rPr>
              <a:t>, </a:t>
            </a:r>
            <a:r>
              <a:rPr lang="en-US" altLang="en-US" sz="3200" dirty="0" err="1">
                <a:latin typeface="VNI-Souvir" pitchFamily="2" charset="0"/>
              </a:rPr>
              <a:t>goàm</a:t>
            </a:r>
            <a:r>
              <a:rPr lang="en-US" altLang="en-US" sz="3200" dirty="0">
                <a:latin typeface="VNI-Souvir" pitchFamily="2" charset="0"/>
              </a:rPr>
              <a:t>:</a:t>
            </a:r>
          </a:p>
          <a:p>
            <a:pPr lvl="1" eaLnBrk="1" hangingPunct="1"/>
            <a:r>
              <a:rPr lang="en-US" altLang="en-US" sz="3200" dirty="0">
                <a:latin typeface="VNI-Souvir" pitchFamily="2" charset="0"/>
              </a:rPr>
              <a:t>Chi </a:t>
            </a:r>
            <a:r>
              <a:rPr lang="en-US" altLang="en-US" sz="3200" dirty="0" err="1">
                <a:latin typeface="VNI-Souvir" pitchFamily="2" charset="0"/>
              </a:rPr>
              <a:t>phí</a:t>
            </a:r>
            <a:r>
              <a:rPr lang="en-US" altLang="en-US" sz="3200" dirty="0">
                <a:latin typeface="VNI-Souvir" pitchFamily="2" charset="0"/>
              </a:rPr>
              <a:t> </a:t>
            </a:r>
            <a:r>
              <a:rPr lang="en-US" altLang="en-US" sz="3200" dirty="0" err="1">
                <a:latin typeface="VNI-Souvir" pitchFamily="2" charset="0"/>
              </a:rPr>
              <a:t>khaáu</a:t>
            </a:r>
            <a:r>
              <a:rPr lang="en-US" altLang="en-US" sz="3200" dirty="0">
                <a:latin typeface="VNI-Souvir" pitchFamily="2" charset="0"/>
              </a:rPr>
              <a:t> hao </a:t>
            </a:r>
            <a:r>
              <a:rPr lang="en-US" altLang="en-US" sz="3200" dirty="0" err="1">
                <a:latin typeface="VNI-Souvir" pitchFamily="2" charset="0"/>
              </a:rPr>
              <a:t>maùy</a:t>
            </a:r>
            <a:r>
              <a:rPr lang="en-US" altLang="en-US" sz="3200" dirty="0">
                <a:latin typeface="VNI-Souvir" pitchFamily="2" charset="0"/>
              </a:rPr>
              <a:t> </a:t>
            </a:r>
            <a:r>
              <a:rPr lang="en-US" altLang="en-US" sz="3200" dirty="0" err="1">
                <a:latin typeface="VNI-Souvir" pitchFamily="2" charset="0"/>
              </a:rPr>
              <a:t>moùc</a:t>
            </a:r>
            <a:r>
              <a:rPr lang="en-US" altLang="en-US" sz="3200" dirty="0">
                <a:latin typeface="VNI-Souvir" pitchFamily="2" charset="0"/>
              </a:rPr>
              <a:t> </a:t>
            </a:r>
            <a:r>
              <a:rPr lang="en-US" altLang="en-US" sz="3200" dirty="0" err="1">
                <a:latin typeface="VNI-Souvir" pitchFamily="2" charset="0"/>
              </a:rPr>
              <a:t>thieát</a:t>
            </a:r>
            <a:r>
              <a:rPr lang="en-US" altLang="en-US" sz="3200" dirty="0">
                <a:latin typeface="VNI-Souvir" pitchFamily="2" charset="0"/>
              </a:rPr>
              <a:t> </a:t>
            </a:r>
            <a:r>
              <a:rPr lang="en-US" altLang="en-US" sz="3200" dirty="0" err="1">
                <a:latin typeface="VNI-Souvir" pitchFamily="2" charset="0"/>
              </a:rPr>
              <a:t>bò</a:t>
            </a:r>
            <a:endParaRPr lang="en-US" altLang="en-US" sz="3200" dirty="0">
              <a:latin typeface="VNI-Souvir" pitchFamily="2" charset="0"/>
            </a:endParaRPr>
          </a:p>
          <a:p>
            <a:pPr lvl="1" eaLnBrk="1" hangingPunct="1"/>
            <a:r>
              <a:rPr lang="en-US" altLang="en-US" sz="3200" dirty="0" err="1">
                <a:latin typeface="VNI-Souvir" pitchFamily="2" charset="0"/>
              </a:rPr>
              <a:t>Tieàn</a:t>
            </a:r>
            <a:r>
              <a:rPr lang="en-US" altLang="en-US" sz="3200" dirty="0">
                <a:latin typeface="VNI-Souvir" pitchFamily="2" charset="0"/>
              </a:rPr>
              <a:t> </a:t>
            </a:r>
            <a:r>
              <a:rPr lang="en-US" altLang="en-US" sz="3200" dirty="0" err="1">
                <a:latin typeface="VNI-Souvir" pitchFamily="2" charset="0"/>
              </a:rPr>
              <a:t>thueâ</a:t>
            </a:r>
            <a:r>
              <a:rPr lang="en-US" altLang="en-US" sz="3200" dirty="0">
                <a:latin typeface="VNI-Souvir" pitchFamily="2" charset="0"/>
              </a:rPr>
              <a:t> </a:t>
            </a:r>
            <a:r>
              <a:rPr lang="en-US" altLang="en-US" sz="3200" dirty="0" err="1">
                <a:latin typeface="VNI-Souvir" pitchFamily="2" charset="0"/>
              </a:rPr>
              <a:t>nhaø</a:t>
            </a:r>
            <a:r>
              <a:rPr lang="en-US" altLang="en-US" sz="3200" dirty="0">
                <a:latin typeface="VNI-Souvir" pitchFamily="2" charset="0"/>
              </a:rPr>
              <a:t> </a:t>
            </a:r>
            <a:r>
              <a:rPr lang="en-US" altLang="en-US" sz="3200" dirty="0" err="1">
                <a:latin typeface="VNI-Souvir" pitchFamily="2" charset="0"/>
              </a:rPr>
              <a:t>xöôûng</a:t>
            </a:r>
            <a:endParaRPr lang="en-US" altLang="en-US" sz="3200" dirty="0">
              <a:latin typeface="VNI-Souvir" pitchFamily="2" charset="0"/>
            </a:endParaRPr>
          </a:p>
          <a:p>
            <a:pPr lvl="1" eaLnBrk="1" hangingPunct="1"/>
            <a:r>
              <a:rPr lang="en-US" altLang="en-US" sz="3200" dirty="0" err="1">
                <a:latin typeface="VNI-Souvir" pitchFamily="2" charset="0"/>
              </a:rPr>
              <a:t>Tieàn</a:t>
            </a:r>
            <a:r>
              <a:rPr lang="en-US" altLang="en-US" sz="3200" dirty="0">
                <a:latin typeface="VNI-Souvir" pitchFamily="2" charset="0"/>
              </a:rPr>
              <a:t> </a:t>
            </a:r>
            <a:r>
              <a:rPr lang="en-US" altLang="en-US" sz="3200" dirty="0" err="1">
                <a:latin typeface="VNI-Souvir" pitchFamily="2" charset="0"/>
              </a:rPr>
              <a:t>löông</a:t>
            </a:r>
            <a:r>
              <a:rPr lang="en-US" altLang="en-US" sz="3200" dirty="0">
                <a:latin typeface="VNI-Souvir" pitchFamily="2" charset="0"/>
              </a:rPr>
              <a:t> </a:t>
            </a:r>
            <a:r>
              <a:rPr lang="en-US" altLang="en-US" sz="3200" dirty="0" err="1">
                <a:latin typeface="VNI-Souvir" pitchFamily="2" charset="0"/>
              </a:rPr>
              <a:t>cho</a:t>
            </a:r>
            <a:r>
              <a:rPr lang="en-US" altLang="en-US" sz="3200" dirty="0">
                <a:latin typeface="VNI-Souvir" pitchFamily="2" charset="0"/>
              </a:rPr>
              <a:t> </a:t>
            </a:r>
            <a:r>
              <a:rPr lang="en-US" altLang="en-US" sz="3200" dirty="0" err="1">
                <a:latin typeface="VNI-Souvir" pitchFamily="2" charset="0"/>
              </a:rPr>
              <a:t>boä</a:t>
            </a:r>
            <a:r>
              <a:rPr lang="en-US" altLang="en-US" sz="3200" dirty="0">
                <a:latin typeface="VNI-Souvir" pitchFamily="2" charset="0"/>
              </a:rPr>
              <a:t> </a:t>
            </a:r>
            <a:r>
              <a:rPr lang="en-US" altLang="en-US" sz="3200" dirty="0" err="1">
                <a:latin typeface="VNI-Souvir" pitchFamily="2" charset="0"/>
              </a:rPr>
              <a:t>maùy</a:t>
            </a:r>
            <a:r>
              <a:rPr lang="en-US" altLang="en-US" sz="3200" dirty="0">
                <a:latin typeface="VNI-Souvir" pitchFamily="2" charset="0"/>
              </a:rPr>
              <a:t> </a:t>
            </a:r>
            <a:r>
              <a:rPr lang="en-US" altLang="en-US" sz="3200" dirty="0" err="1">
                <a:latin typeface="VNI-Souvir" pitchFamily="2" charset="0"/>
              </a:rPr>
              <a:t>quaûn</a:t>
            </a:r>
            <a:r>
              <a:rPr lang="en-US" altLang="en-US" sz="3200" dirty="0">
                <a:latin typeface="VNI-Souvir" pitchFamily="2" charset="0"/>
              </a:rPr>
              <a:t> </a:t>
            </a:r>
            <a:r>
              <a:rPr lang="en-US" altLang="en-US" sz="3200" dirty="0" err="1">
                <a:latin typeface="VNI-Souvir" pitchFamily="2" charset="0"/>
              </a:rPr>
              <a:t>lyù</a:t>
            </a:r>
            <a:r>
              <a:rPr lang="en-US" altLang="en-US" sz="3200" dirty="0">
                <a:latin typeface="VNI-Souvir" pitchFamily="2" charset="0"/>
              </a:rPr>
              <a:t>... </a:t>
            </a:r>
          </a:p>
        </p:txBody>
      </p:sp>
    </p:spTree>
  </p:cSld>
  <p:clrMapOvr>
    <a:masterClrMapping/>
  </p:clrMapOvr>
</p:sld>
</file>

<file path=ppt/slides/slide8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87049" name="Rectangle 87048">
            <a:extLst>
              <a:ext uri="{FF2B5EF4-FFF2-40B4-BE49-F238E27FC236}">
                <a16:creationId xmlns:a16="http://schemas.microsoft.com/office/drawing/2014/main" id="{BACC6370-2D7E-4714-9D71-7542949D7D5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w="12700" cap="flat" cmpd="sng" algn="ctr">
            <a:noFill/>
            <a:prstDash val="solid"/>
            <a:miter lim="800000"/>
          </a:ln>
          <a:effectLst/>
          <a:extLs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7051" name="Rectangle 87050">
            <a:extLst>
              <a:ext uri="{FF2B5EF4-FFF2-40B4-BE49-F238E27FC236}">
                <a16:creationId xmlns:a16="http://schemas.microsoft.com/office/drawing/2014/main" id="{F68B3F68-107C-434F-AA38-110D5EA91B8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H="1">
            <a:off x="2" y="0"/>
            <a:ext cx="12191998" cy="2170031"/>
          </a:xfrm>
          <a:prstGeom prst="rect">
            <a:avLst/>
          </a:prstGeom>
          <a:gradFill>
            <a:gsLst>
              <a:gs pos="0">
                <a:srgbClr val="000000">
                  <a:alpha val="96000"/>
                </a:srgbClr>
              </a:gs>
              <a:gs pos="100000">
                <a:schemeClr val="accent1">
                  <a:lumMod val="75000"/>
                </a:schemeClr>
              </a:gs>
            </a:gsLst>
            <a:lin ang="19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7053" name="Rectangle 87052">
            <a:extLst>
              <a:ext uri="{FF2B5EF4-FFF2-40B4-BE49-F238E27FC236}">
                <a16:creationId xmlns:a16="http://schemas.microsoft.com/office/drawing/2014/main" id="{AAD0DBB9-1A4B-4391-81D4-CB19F9AB918A}"/>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H="1">
            <a:off x="8082819" y="0"/>
            <a:ext cx="4097211" cy="2170661"/>
          </a:xfrm>
          <a:prstGeom prst="rect">
            <a:avLst/>
          </a:prstGeom>
          <a:gradFill>
            <a:gsLst>
              <a:gs pos="19000">
                <a:schemeClr val="accent1">
                  <a:lumMod val="50000"/>
                  <a:alpha val="68000"/>
                </a:schemeClr>
              </a:gs>
              <a:gs pos="100000">
                <a:schemeClr val="accent1">
                  <a:alpha val="48000"/>
                </a:schemeClr>
              </a:gs>
            </a:gsLst>
            <a:lin ang="19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7055" name="Rectangle 87054">
            <a:extLst>
              <a:ext uri="{FF2B5EF4-FFF2-40B4-BE49-F238E27FC236}">
                <a16:creationId xmlns:a16="http://schemas.microsoft.com/office/drawing/2014/main" id="{063BBA22-50EA-4C4D-BE05-F1CE4E63AA5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16200000" flipH="1">
            <a:off x="5010646" y="-5010043"/>
            <a:ext cx="2170709" cy="12192000"/>
          </a:xfrm>
          <a:prstGeom prst="rect">
            <a:avLst/>
          </a:prstGeom>
          <a:gradFill>
            <a:gsLst>
              <a:gs pos="23000">
                <a:schemeClr val="accent1">
                  <a:lumMod val="75000"/>
                  <a:alpha val="16000"/>
                </a:schemeClr>
              </a:gs>
              <a:gs pos="99000">
                <a:srgbClr val="000000">
                  <a:alpha val="45000"/>
                </a:srgbClr>
              </a:gs>
            </a:gsLst>
            <a:lin ang="21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7042" name="Rectangle 2">
            <a:extLst>
              <a:ext uri="{FF2B5EF4-FFF2-40B4-BE49-F238E27FC236}">
                <a16:creationId xmlns:a16="http://schemas.microsoft.com/office/drawing/2014/main" id="{32982C85-4091-C684-48F1-0DDB8EE8FD9C}"/>
              </a:ext>
            </a:extLst>
          </p:cNvPr>
          <p:cNvSpPr>
            <a:spLocks noGrp="1" noChangeArrowheads="1"/>
          </p:cNvSpPr>
          <p:nvPr>
            <p:ph type="title"/>
          </p:nvPr>
        </p:nvSpPr>
        <p:spPr>
          <a:xfrm>
            <a:off x="1383564" y="348865"/>
            <a:ext cx="9718111" cy="1576446"/>
          </a:xfrm>
        </p:spPr>
        <p:txBody>
          <a:bodyPr anchor="ctr">
            <a:normAutofit/>
          </a:bodyPr>
          <a:lstStyle/>
          <a:p>
            <a:pPr eaLnBrk="1" hangingPunct="1"/>
            <a:r>
              <a:rPr lang="en-US" altLang="en-US" sz="4000" b="1" i="1">
                <a:solidFill>
                  <a:srgbClr val="FFFFFF"/>
                </a:solidFill>
                <a:latin typeface="VNI-Times" pitchFamily="2" charset="0"/>
              </a:rPr>
              <a:t>a. Toång chi phí coá ñònh (TFC)</a:t>
            </a:r>
            <a:r>
              <a:rPr lang="en-US" altLang="en-US" sz="4000">
                <a:solidFill>
                  <a:srgbClr val="FFFFFF"/>
                </a:solidFill>
                <a:latin typeface="VNI-Times" pitchFamily="2" charset="0"/>
              </a:rPr>
              <a:t> </a:t>
            </a:r>
            <a:br>
              <a:rPr lang="en-US" altLang="en-US" sz="4000">
                <a:solidFill>
                  <a:srgbClr val="FFFFFF"/>
                </a:solidFill>
                <a:latin typeface="VNI-Times" pitchFamily="2" charset="0"/>
              </a:rPr>
            </a:br>
            <a:endParaRPr lang="en-US" altLang="en-US" sz="4000">
              <a:solidFill>
                <a:srgbClr val="FFFFFF"/>
              </a:solidFill>
              <a:latin typeface="VNI-Times" pitchFamily="2" charset="0"/>
            </a:endParaRPr>
          </a:p>
        </p:txBody>
      </p:sp>
      <p:graphicFrame>
        <p:nvGraphicFramePr>
          <p:cNvPr id="87045" name="Rectangle 3">
            <a:extLst>
              <a:ext uri="{FF2B5EF4-FFF2-40B4-BE49-F238E27FC236}">
                <a16:creationId xmlns:a16="http://schemas.microsoft.com/office/drawing/2014/main" id="{BB93FCDC-B7E3-3745-B650-DB3252705FEF}"/>
              </a:ext>
            </a:extLst>
          </p:cNvPr>
          <p:cNvGraphicFramePr/>
          <p:nvPr>
            <p:extLst>
              <p:ext uri="{D42A27DB-BD31-4B8C-83A1-F6EECF244321}">
                <p14:modId xmlns:p14="http://schemas.microsoft.com/office/powerpoint/2010/main" val="963428532"/>
              </p:ext>
            </p:extLst>
          </p:nvPr>
        </p:nvGraphicFramePr>
        <p:xfrm>
          <a:off x="644056" y="2615979"/>
          <a:ext cx="10927829" cy="3689405"/>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cSld>
  <p:clrMapOvr>
    <a:masterClrMapping/>
  </p:clrMapOvr>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8066" name="Line 2">
            <a:extLst>
              <a:ext uri="{FF2B5EF4-FFF2-40B4-BE49-F238E27FC236}">
                <a16:creationId xmlns:a16="http://schemas.microsoft.com/office/drawing/2014/main" id="{202A0598-A355-D036-A111-4A8C500A1FB8}"/>
              </a:ext>
            </a:extLst>
          </p:cNvPr>
          <p:cNvSpPr>
            <a:spLocks noChangeShapeType="1"/>
          </p:cNvSpPr>
          <p:nvPr/>
        </p:nvSpPr>
        <p:spPr bwMode="auto">
          <a:xfrm>
            <a:off x="3810000" y="1057276"/>
            <a:ext cx="0" cy="4124325"/>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88067" name="Line 3">
            <a:extLst>
              <a:ext uri="{FF2B5EF4-FFF2-40B4-BE49-F238E27FC236}">
                <a16:creationId xmlns:a16="http://schemas.microsoft.com/office/drawing/2014/main" id="{E94AC218-A0F8-7319-7F4D-484EEFE501EE}"/>
              </a:ext>
            </a:extLst>
          </p:cNvPr>
          <p:cNvSpPr>
            <a:spLocks noChangeShapeType="1"/>
          </p:cNvSpPr>
          <p:nvPr/>
        </p:nvSpPr>
        <p:spPr bwMode="auto">
          <a:xfrm>
            <a:off x="3810000" y="5180013"/>
            <a:ext cx="46482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88068" name="Line 5">
            <a:extLst>
              <a:ext uri="{FF2B5EF4-FFF2-40B4-BE49-F238E27FC236}">
                <a16:creationId xmlns:a16="http://schemas.microsoft.com/office/drawing/2014/main" id="{FE306D55-1799-4F7F-266B-C88F17B5B8D9}"/>
              </a:ext>
            </a:extLst>
          </p:cNvPr>
          <p:cNvSpPr>
            <a:spLocks noChangeShapeType="1"/>
          </p:cNvSpPr>
          <p:nvPr/>
        </p:nvSpPr>
        <p:spPr bwMode="auto">
          <a:xfrm>
            <a:off x="3810000" y="4297363"/>
            <a:ext cx="4572000" cy="0"/>
          </a:xfrm>
          <a:prstGeom prst="line">
            <a:avLst/>
          </a:prstGeom>
          <a:noFill/>
          <a:ln w="38100">
            <a:solidFill>
              <a:schemeClr val="folHlink"/>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88069" name="Text Box 8">
            <a:extLst>
              <a:ext uri="{FF2B5EF4-FFF2-40B4-BE49-F238E27FC236}">
                <a16:creationId xmlns:a16="http://schemas.microsoft.com/office/drawing/2014/main" id="{E3F10ED3-A69D-1265-3B74-874577177696}"/>
              </a:ext>
            </a:extLst>
          </p:cNvPr>
          <p:cNvSpPr txBox="1">
            <a:spLocks noChangeArrowheads="1"/>
          </p:cNvSpPr>
          <p:nvPr/>
        </p:nvSpPr>
        <p:spPr bwMode="auto">
          <a:xfrm>
            <a:off x="8763000" y="4886325"/>
            <a:ext cx="533400" cy="4587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pPr>
              <a:spcBef>
                <a:spcPct val="50000"/>
              </a:spcBef>
            </a:pPr>
            <a:r>
              <a:rPr lang="en-US" altLang="en-US" sz="2400" b="1">
                <a:latin typeface="VNI-Times" pitchFamily="2" charset="0"/>
              </a:rPr>
              <a:t>Q</a:t>
            </a:r>
          </a:p>
        </p:txBody>
      </p:sp>
      <p:sp>
        <p:nvSpPr>
          <p:cNvPr id="88070" name="Text Box 11">
            <a:extLst>
              <a:ext uri="{FF2B5EF4-FFF2-40B4-BE49-F238E27FC236}">
                <a16:creationId xmlns:a16="http://schemas.microsoft.com/office/drawing/2014/main" id="{484DA8D2-E87D-EBC1-8216-D848960C42C9}"/>
              </a:ext>
            </a:extLst>
          </p:cNvPr>
          <p:cNvSpPr txBox="1">
            <a:spLocks noChangeArrowheads="1"/>
          </p:cNvSpPr>
          <p:nvPr/>
        </p:nvSpPr>
        <p:spPr bwMode="auto">
          <a:xfrm>
            <a:off x="3124200" y="4886325"/>
            <a:ext cx="533400" cy="4587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pPr>
              <a:spcBef>
                <a:spcPct val="50000"/>
              </a:spcBef>
            </a:pPr>
            <a:r>
              <a:rPr lang="en-US" altLang="en-US" sz="2400" b="1">
                <a:latin typeface="VNI-Times" pitchFamily="2" charset="0"/>
              </a:rPr>
              <a:t>0</a:t>
            </a:r>
          </a:p>
        </p:txBody>
      </p:sp>
      <p:sp>
        <p:nvSpPr>
          <p:cNvPr id="88071" name="Text Box 13">
            <a:extLst>
              <a:ext uri="{FF2B5EF4-FFF2-40B4-BE49-F238E27FC236}">
                <a16:creationId xmlns:a16="http://schemas.microsoft.com/office/drawing/2014/main" id="{9B5B2B1C-F09A-B364-77F1-1DC17017B178}"/>
              </a:ext>
            </a:extLst>
          </p:cNvPr>
          <p:cNvSpPr txBox="1">
            <a:spLocks noChangeArrowheads="1"/>
          </p:cNvSpPr>
          <p:nvPr/>
        </p:nvSpPr>
        <p:spPr bwMode="auto">
          <a:xfrm>
            <a:off x="5486400" y="5278439"/>
            <a:ext cx="533400" cy="4587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pPr>
              <a:spcBef>
                <a:spcPct val="50000"/>
              </a:spcBef>
            </a:pPr>
            <a:r>
              <a:rPr lang="en-US" altLang="en-US" sz="2400" b="1">
                <a:latin typeface="VNI-Times" pitchFamily="2" charset="0"/>
              </a:rPr>
              <a:t>Q</a:t>
            </a:r>
            <a:r>
              <a:rPr lang="en-US" altLang="en-US" sz="2400" b="1" baseline="-25000">
                <a:latin typeface="VNI-Times" pitchFamily="2" charset="0"/>
              </a:rPr>
              <a:t>1</a:t>
            </a:r>
            <a:endParaRPr lang="en-US" altLang="en-US" sz="2400" b="1">
              <a:latin typeface="VNI-Times" pitchFamily="2" charset="0"/>
            </a:endParaRPr>
          </a:p>
        </p:txBody>
      </p:sp>
      <p:sp>
        <p:nvSpPr>
          <p:cNvPr id="88072" name="Text Box 18">
            <a:extLst>
              <a:ext uri="{FF2B5EF4-FFF2-40B4-BE49-F238E27FC236}">
                <a16:creationId xmlns:a16="http://schemas.microsoft.com/office/drawing/2014/main" id="{095CA273-FE58-4005-6F2D-4D7F91EB9479}"/>
              </a:ext>
            </a:extLst>
          </p:cNvPr>
          <p:cNvSpPr txBox="1">
            <a:spLocks noChangeArrowheads="1"/>
          </p:cNvSpPr>
          <p:nvPr/>
        </p:nvSpPr>
        <p:spPr bwMode="auto">
          <a:xfrm>
            <a:off x="3048000" y="4100514"/>
            <a:ext cx="838200" cy="4587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pPr>
              <a:spcBef>
                <a:spcPct val="50000"/>
              </a:spcBef>
            </a:pPr>
            <a:r>
              <a:rPr lang="en-US" altLang="en-US" sz="2400" b="1">
                <a:latin typeface="VNI-Times" pitchFamily="2" charset="0"/>
              </a:rPr>
              <a:t>TFC</a:t>
            </a:r>
          </a:p>
        </p:txBody>
      </p:sp>
      <p:sp>
        <p:nvSpPr>
          <p:cNvPr id="88073" name="Text Box 23">
            <a:extLst>
              <a:ext uri="{FF2B5EF4-FFF2-40B4-BE49-F238E27FC236}">
                <a16:creationId xmlns:a16="http://schemas.microsoft.com/office/drawing/2014/main" id="{65C13FCB-58AF-6302-56B7-ED2D6B47517C}"/>
              </a:ext>
            </a:extLst>
          </p:cNvPr>
          <p:cNvSpPr txBox="1">
            <a:spLocks noChangeArrowheads="1"/>
          </p:cNvSpPr>
          <p:nvPr/>
        </p:nvSpPr>
        <p:spPr bwMode="auto">
          <a:xfrm>
            <a:off x="6629400" y="5334000"/>
            <a:ext cx="533400" cy="4587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pPr>
              <a:spcBef>
                <a:spcPct val="50000"/>
              </a:spcBef>
            </a:pPr>
            <a:r>
              <a:rPr lang="en-US" altLang="en-US" sz="2400" b="1">
                <a:latin typeface="VNI-Times" pitchFamily="2" charset="0"/>
              </a:rPr>
              <a:t>Q</a:t>
            </a:r>
            <a:r>
              <a:rPr lang="en-US" altLang="en-US" sz="2400" b="1" baseline="-25000">
                <a:latin typeface="VNI-Times" pitchFamily="2" charset="0"/>
              </a:rPr>
              <a:t>2</a:t>
            </a:r>
            <a:endParaRPr lang="en-US" altLang="en-US" sz="2400" b="1">
              <a:latin typeface="VNI-Times" pitchFamily="2" charset="0"/>
            </a:endParaRPr>
          </a:p>
        </p:txBody>
      </p:sp>
      <p:sp>
        <p:nvSpPr>
          <p:cNvPr id="88074" name="Text Box 29">
            <a:extLst>
              <a:ext uri="{FF2B5EF4-FFF2-40B4-BE49-F238E27FC236}">
                <a16:creationId xmlns:a16="http://schemas.microsoft.com/office/drawing/2014/main" id="{271460F3-F196-7EE9-5E32-118EE3323842}"/>
              </a:ext>
            </a:extLst>
          </p:cNvPr>
          <p:cNvSpPr txBox="1">
            <a:spLocks noChangeArrowheads="1"/>
          </p:cNvSpPr>
          <p:nvPr/>
        </p:nvSpPr>
        <p:spPr bwMode="auto">
          <a:xfrm>
            <a:off x="8229600" y="3886200"/>
            <a:ext cx="8382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pPr>
              <a:spcBef>
                <a:spcPct val="50000"/>
              </a:spcBef>
            </a:pPr>
            <a:r>
              <a:rPr lang="en-US" altLang="en-US" sz="2400" b="1">
                <a:latin typeface="VNI-Times" pitchFamily="2" charset="0"/>
              </a:rPr>
              <a:t>TFC</a:t>
            </a:r>
          </a:p>
        </p:txBody>
      </p:sp>
      <p:sp>
        <p:nvSpPr>
          <p:cNvPr id="88075" name="Line 35">
            <a:extLst>
              <a:ext uri="{FF2B5EF4-FFF2-40B4-BE49-F238E27FC236}">
                <a16:creationId xmlns:a16="http://schemas.microsoft.com/office/drawing/2014/main" id="{A2647A76-2349-23A5-ADFD-CA2BEF2CAD7D}"/>
              </a:ext>
            </a:extLst>
          </p:cNvPr>
          <p:cNvSpPr>
            <a:spLocks noChangeShapeType="1"/>
          </p:cNvSpPr>
          <p:nvPr/>
        </p:nvSpPr>
        <p:spPr bwMode="auto">
          <a:xfrm flipV="1">
            <a:off x="5715000" y="4267200"/>
            <a:ext cx="0" cy="9144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88076" name="Line 36">
            <a:extLst>
              <a:ext uri="{FF2B5EF4-FFF2-40B4-BE49-F238E27FC236}">
                <a16:creationId xmlns:a16="http://schemas.microsoft.com/office/drawing/2014/main" id="{1BD1F334-C115-C22A-09DC-961B1070CE4A}"/>
              </a:ext>
            </a:extLst>
          </p:cNvPr>
          <p:cNvSpPr>
            <a:spLocks noChangeShapeType="1"/>
          </p:cNvSpPr>
          <p:nvPr/>
        </p:nvSpPr>
        <p:spPr bwMode="auto">
          <a:xfrm flipV="1">
            <a:off x="6858000" y="4267200"/>
            <a:ext cx="0" cy="9144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88077" name="Line 37">
            <a:extLst>
              <a:ext uri="{FF2B5EF4-FFF2-40B4-BE49-F238E27FC236}">
                <a16:creationId xmlns:a16="http://schemas.microsoft.com/office/drawing/2014/main" id="{E4C2CB05-ADC3-1CBB-AA04-A0C3AFE5BB02}"/>
              </a:ext>
            </a:extLst>
          </p:cNvPr>
          <p:cNvSpPr>
            <a:spLocks noChangeShapeType="1"/>
          </p:cNvSpPr>
          <p:nvPr/>
        </p:nvSpPr>
        <p:spPr bwMode="auto">
          <a:xfrm flipV="1">
            <a:off x="3810000" y="914400"/>
            <a:ext cx="0" cy="8382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88078" name="Line 38">
            <a:extLst>
              <a:ext uri="{FF2B5EF4-FFF2-40B4-BE49-F238E27FC236}">
                <a16:creationId xmlns:a16="http://schemas.microsoft.com/office/drawing/2014/main" id="{4C26376A-8901-A308-10CD-FA92ACF947F9}"/>
              </a:ext>
            </a:extLst>
          </p:cNvPr>
          <p:cNvSpPr>
            <a:spLocks noChangeShapeType="1"/>
          </p:cNvSpPr>
          <p:nvPr/>
        </p:nvSpPr>
        <p:spPr bwMode="auto">
          <a:xfrm>
            <a:off x="8305800" y="5181600"/>
            <a:ext cx="381000"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Tree>
  </p:cSld>
  <p:clrMapOvr>
    <a:masterClrMapping/>
  </p:clrMapOvr>
</p:sld>
</file>

<file path=ppt/slides/slide87.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89096" name="Rectangle 89095">
            <a:extLst>
              <a:ext uri="{FF2B5EF4-FFF2-40B4-BE49-F238E27FC236}">
                <a16:creationId xmlns:a16="http://schemas.microsoft.com/office/drawing/2014/main" id="{081EA652-8C6A-4E69-BEB9-17080947455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9098" name="Right Triangle 89097">
            <a:extLst>
              <a:ext uri="{FF2B5EF4-FFF2-40B4-BE49-F238E27FC236}">
                <a16:creationId xmlns:a16="http://schemas.microsoft.com/office/drawing/2014/main" id="{5298780A-33B9-4EA2-8F67-DE68AD62841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H="1">
            <a:off x="8576720" y="3335867"/>
            <a:ext cx="3291840" cy="3200400"/>
          </a:xfrm>
          <a:prstGeom prst="rtTriangl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9100" name="Rectangle 89099">
            <a:extLst>
              <a:ext uri="{FF2B5EF4-FFF2-40B4-BE49-F238E27FC236}">
                <a16:creationId xmlns:a16="http://schemas.microsoft.com/office/drawing/2014/main" id="{7F488E8B-4E1E-4402-8935-D4E6C02615C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641774" y="623275"/>
            <a:ext cx="10905053" cy="5607882"/>
          </a:xfrm>
          <a:prstGeom prst="rect">
            <a:avLst/>
          </a:prstGeom>
          <a:noFill/>
          <a:ln w="19050">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9090" name="Rectangle 2">
            <a:extLst>
              <a:ext uri="{FF2B5EF4-FFF2-40B4-BE49-F238E27FC236}">
                <a16:creationId xmlns:a16="http://schemas.microsoft.com/office/drawing/2014/main" id="{598313FF-FB4A-145A-42C1-C69D88C4FDA8}"/>
              </a:ext>
            </a:extLst>
          </p:cNvPr>
          <p:cNvSpPr>
            <a:spLocks noGrp="1" noChangeArrowheads="1"/>
          </p:cNvSpPr>
          <p:nvPr>
            <p:ph type="title"/>
          </p:nvPr>
        </p:nvSpPr>
        <p:spPr>
          <a:xfrm>
            <a:off x="1075767" y="1188637"/>
            <a:ext cx="2988234" cy="4480726"/>
          </a:xfrm>
        </p:spPr>
        <p:txBody>
          <a:bodyPr>
            <a:normAutofit fontScale="90000"/>
          </a:bodyPr>
          <a:lstStyle/>
          <a:p>
            <a:pPr algn="r" eaLnBrk="1" hangingPunct="1"/>
            <a:r>
              <a:rPr lang="en-US" altLang="en-US" sz="6100" b="1" i="1">
                <a:latin typeface="VNI-Souvir" pitchFamily="2" charset="0"/>
              </a:rPr>
              <a:t>b. Toång chi phí bieán ñoåi  (TVC)</a:t>
            </a:r>
          </a:p>
        </p:txBody>
      </p:sp>
      <p:cxnSp>
        <p:nvCxnSpPr>
          <p:cNvPr id="89102" name="Straight Connector 89101">
            <a:extLst>
              <a:ext uri="{FF2B5EF4-FFF2-40B4-BE49-F238E27FC236}">
                <a16:creationId xmlns:a16="http://schemas.microsoft.com/office/drawing/2014/main" id="{23AAC9B5-8015-485C-ACF9-A750390E9A56}"/>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4654296" y="1852863"/>
            <a:ext cx="0" cy="3236495"/>
          </a:xfrm>
          <a:prstGeom prst="line">
            <a:avLst/>
          </a:prstGeom>
          <a:ln w="19050" cap="sq">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sp>
        <p:nvSpPr>
          <p:cNvPr id="89091" name="Rectangle 3">
            <a:extLst>
              <a:ext uri="{FF2B5EF4-FFF2-40B4-BE49-F238E27FC236}">
                <a16:creationId xmlns:a16="http://schemas.microsoft.com/office/drawing/2014/main" id="{4AE052E9-AA01-BD91-8B0E-6145307640A5}"/>
              </a:ext>
            </a:extLst>
          </p:cNvPr>
          <p:cNvSpPr>
            <a:spLocks noGrp="1" noChangeArrowheads="1"/>
          </p:cNvSpPr>
          <p:nvPr>
            <p:ph type="body" idx="1"/>
          </p:nvPr>
        </p:nvSpPr>
        <p:spPr>
          <a:xfrm>
            <a:off x="4775205" y="1648870"/>
            <a:ext cx="6771622" cy="3560260"/>
          </a:xfrm>
        </p:spPr>
        <p:txBody>
          <a:bodyPr anchor="ctr">
            <a:noAutofit/>
          </a:bodyPr>
          <a:lstStyle/>
          <a:p>
            <a:pPr eaLnBrk="1" hangingPunct="1"/>
            <a:r>
              <a:rPr lang="en-US" altLang="en-US" sz="3600" dirty="0" err="1">
                <a:latin typeface="VNI-Souvir" pitchFamily="2" charset="0"/>
              </a:rPr>
              <a:t>Toaøn</a:t>
            </a:r>
            <a:r>
              <a:rPr lang="en-US" altLang="en-US" sz="3600" dirty="0">
                <a:latin typeface="VNI-Souvir" pitchFamily="2" charset="0"/>
              </a:rPr>
              <a:t> </a:t>
            </a:r>
            <a:r>
              <a:rPr lang="en-US" altLang="en-US" sz="3600" dirty="0" err="1">
                <a:latin typeface="VNI-Souvir" pitchFamily="2" charset="0"/>
              </a:rPr>
              <a:t>boä</a:t>
            </a:r>
            <a:r>
              <a:rPr lang="en-US" altLang="en-US" sz="3600" dirty="0">
                <a:latin typeface="VNI-Souvir" pitchFamily="2" charset="0"/>
              </a:rPr>
              <a:t> CP </a:t>
            </a:r>
            <a:r>
              <a:rPr lang="en-US" altLang="en-US" sz="3600" dirty="0" err="1">
                <a:latin typeface="VNI-Souvir" pitchFamily="2" charset="0"/>
              </a:rPr>
              <a:t>maø</a:t>
            </a:r>
            <a:r>
              <a:rPr lang="en-US" altLang="en-US" sz="3600" dirty="0">
                <a:latin typeface="VNI-Souvir" pitchFamily="2" charset="0"/>
              </a:rPr>
              <a:t> DN chi </a:t>
            </a:r>
            <a:r>
              <a:rPr lang="en-US" altLang="en-US" sz="3600" dirty="0" err="1">
                <a:latin typeface="VNI-Souvir" pitchFamily="2" charset="0"/>
              </a:rPr>
              <a:t>ra</a:t>
            </a:r>
            <a:r>
              <a:rPr lang="en-US" altLang="en-US" sz="3600" dirty="0">
                <a:latin typeface="VNI-Souvir" pitchFamily="2" charset="0"/>
              </a:rPr>
              <a:t> </a:t>
            </a:r>
            <a:r>
              <a:rPr lang="en-US" altLang="en-US" sz="3600" dirty="0" err="1">
                <a:latin typeface="VNI-Souvir" pitchFamily="2" charset="0"/>
              </a:rPr>
              <a:t>cho</a:t>
            </a:r>
            <a:r>
              <a:rPr lang="en-US" altLang="en-US" sz="3600" dirty="0">
                <a:latin typeface="VNI-Souvir" pitchFamily="2" charset="0"/>
              </a:rPr>
              <a:t> </a:t>
            </a:r>
            <a:r>
              <a:rPr lang="en-US" altLang="en-US" sz="3600" dirty="0" err="1">
                <a:latin typeface="VNI-Souvir" pitchFamily="2" charset="0"/>
              </a:rPr>
              <a:t>caùcYTSX</a:t>
            </a:r>
            <a:r>
              <a:rPr lang="en-US" altLang="en-US" sz="3600" dirty="0">
                <a:latin typeface="VNI-Souvir" pitchFamily="2" charset="0"/>
              </a:rPr>
              <a:t> </a:t>
            </a:r>
            <a:r>
              <a:rPr lang="en-US" altLang="en-US" sz="3600" dirty="0" err="1">
                <a:latin typeface="VNI-Souvir" pitchFamily="2" charset="0"/>
              </a:rPr>
              <a:t>bieán</a:t>
            </a:r>
            <a:r>
              <a:rPr lang="en-US" altLang="en-US" sz="3600" dirty="0">
                <a:latin typeface="VNI-Souvir" pitchFamily="2" charset="0"/>
              </a:rPr>
              <a:t> </a:t>
            </a:r>
            <a:r>
              <a:rPr lang="en-US" altLang="en-US" sz="3600" dirty="0" err="1">
                <a:latin typeface="VNI-Souvir" pitchFamily="2" charset="0"/>
              </a:rPr>
              <a:t>ñoåi</a:t>
            </a:r>
            <a:r>
              <a:rPr lang="en-US" altLang="en-US" sz="3600" dirty="0">
                <a:latin typeface="VNI-Souvir" pitchFamily="2" charset="0"/>
              </a:rPr>
              <a:t> </a:t>
            </a:r>
            <a:r>
              <a:rPr lang="en-US" altLang="en-US" sz="3600" dirty="0" err="1">
                <a:latin typeface="VNI-Souvir" pitchFamily="2" charset="0"/>
              </a:rPr>
              <a:t>trong</a:t>
            </a:r>
            <a:r>
              <a:rPr lang="en-US" altLang="en-US" sz="3600" dirty="0">
                <a:latin typeface="VNI-Souvir" pitchFamily="2" charset="0"/>
              </a:rPr>
              <a:t> </a:t>
            </a:r>
            <a:r>
              <a:rPr lang="en-US" altLang="en-US" sz="3600" dirty="0" err="1">
                <a:latin typeface="VNI-Souvir" pitchFamily="2" charset="0"/>
              </a:rPr>
              <a:t>moãi</a:t>
            </a:r>
            <a:r>
              <a:rPr lang="en-US" altLang="en-US" sz="3600" dirty="0">
                <a:latin typeface="VNI-Souvir" pitchFamily="2" charset="0"/>
              </a:rPr>
              <a:t> </a:t>
            </a:r>
            <a:r>
              <a:rPr lang="en-US" altLang="en-US" sz="3600" dirty="0" err="1">
                <a:latin typeface="VNI-Souvir" pitchFamily="2" charset="0"/>
              </a:rPr>
              <a:t>ñôn</a:t>
            </a:r>
            <a:r>
              <a:rPr lang="en-US" altLang="en-US" sz="3600" dirty="0">
                <a:latin typeface="VNI-Souvir" pitchFamily="2" charset="0"/>
              </a:rPr>
              <a:t> </a:t>
            </a:r>
            <a:r>
              <a:rPr lang="en-US" altLang="en-US" sz="3600" dirty="0" err="1">
                <a:latin typeface="VNI-Souvir" pitchFamily="2" charset="0"/>
              </a:rPr>
              <a:t>vò</a:t>
            </a:r>
            <a:r>
              <a:rPr lang="en-US" altLang="en-US" sz="3600" dirty="0">
                <a:latin typeface="VNI-Souvir" pitchFamily="2" charset="0"/>
              </a:rPr>
              <a:t> </a:t>
            </a:r>
            <a:r>
              <a:rPr lang="en-US" altLang="en-US" sz="3600" dirty="0" err="1">
                <a:latin typeface="VNI-Souvir" pitchFamily="2" charset="0"/>
              </a:rPr>
              <a:t>thôøi</a:t>
            </a:r>
            <a:r>
              <a:rPr lang="en-US" altLang="en-US" sz="3600" dirty="0">
                <a:latin typeface="VNI-Souvir" pitchFamily="2" charset="0"/>
              </a:rPr>
              <a:t> </a:t>
            </a:r>
            <a:r>
              <a:rPr lang="en-US" altLang="en-US" sz="3600" dirty="0" err="1">
                <a:latin typeface="VNI-Souvir" pitchFamily="2" charset="0"/>
              </a:rPr>
              <a:t>gian</a:t>
            </a:r>
            <a:r>
              <a:rPr lang="en-US" altLang="en-US" sz="3600" dirty="0">
                <a:latin typeface="VNI-Souvir" pitchFamily="2" charset="0"/>
              </a:rPr>
              <a:t> </a:t>
            </a:r>
            <a:r>
              <a:rPr lang="en-US" altLang="en-US" sz="3600" dirty="0" err="1">
                <a:latin typeface="VNI-Souvir" pitchFamily="2" charset="0"/>
              </a:rPr>
              <a:t>goàm</a:t>
            </a:r>
            <a:r>
              <a:rPr lang="en-US" altLang="en-US" sz="3600" dirty="0">
                <a:latin typeface="VNI-Souvir" pitchFamily="2" charset="0"/>
              </a:rPr>
              <a:t>:</a:t>
            </a:r>
          </a:p>
          <a:p>
            <a:pPr lvl="1" eaLnBrk="1" hangingPunct="1"/>
            <a:r>
              <a:rPr lang="en-US" altLang="en-US" sz="3600" dirty="0">
                <a:latin typeface="VNI-Souvir" pitchFamily="2" charset="0"/>
              </a:rPr>
              <a:t>Chi </a:t>
            </a:r>
            <a:r>
              <a:rPr lang="en-US" altLang="en-US" sz="3600" dirty="0" err="1">
                <a:latin typeface="VNI-Souvir" pitchFamily="2" charset="0"/>
              </a:rPr>
              <a:t>phí</a:t>
            </a:r>
            <a:r>
              <a:rPr lang="en-US" altLang="en-US" sz="3600" dirty="0">
                <a:latin typeface="VNI-Souvir" pitchFamily="2" charset="0"/>
              </a:rPr>
              <a:t> </a:t>
            </a:r>
            <a:r>
              <a:rPr lang="en-US" altLang="en-US" sz="3600" dirty="0" err="1">
                <a:latin typeface="VNI-Souvir" pitchFamily="2" charset="0"/>
              </a:rPr>
              <a:t>mua</a:t>
            </a:r>
            <a:r>
              <a:rPr lang="en-US" altLang="en-US" sz="3600" dirty="0">
                <a:latin typeface="VNI-Souvir" pitchFamily="2" charset="0"/>
              </a:rPr>
              <a:t> </a:t>
            </a:r>
            <a:r>
              <a:rPr lang="en-US" altLang="en-US" sz="3600" dirty="0" err="1">
                <a:latin typeface="VNI-Souvir" pitchFamily="2" charset="0"/>
              </a:rPr>
              <a:t>nguyeân</a:t>
            </a:r>
            <a:r>
              <a:rPr lang="en-US" altLang="en-US" sz="3600" dirty="0">
                <a:latin typeface="VNI-Souvir" pitchFamily="2" charset="0"/>
              </a:rPr>
              <a:t> </a:t>
            </a:r>
            <a:r>
              <a:rPr lang="en-US" altLang="en-US" sz="3600" dirty="0" err="1">
                <a:latin typeface="VNI-Souvir" pitchFamily="2" charset="0"/>
              </a:rPr>
              <a:t>vaät</a:t>
            </a:r>
            <a:r>
              <a:rPr lang="en-US" altLang="en-US" sz="3600" dirty="0">
                <a:latin typeface="VNI-Souvir" pitchFamily="2" charset="0"/>
              </a:rPr>
              <a:t> </a:t>
            </a:r>
            <a:r>
              <a:rPr lang="en-US" altLang="en-US" sz="3600" dirty="0" err="1">
                <a:latin typeface="VNI-Souvir" pitchFamily="2" charset="0"/>
              </a:rPr>
              <a:t>lieäu</a:t>
            </a:r>
            <a:endParaRPr lang="en-US" altLang="en-US" sz="3600" dirty="0">
              <a:latin typeface="VNI-Souvir" pitchFamily="2" charset="0"/>
            </a:endParaRPr>
          </a:p>
          <a:p>
            <a:pPr lvl="1" eaLnBrk="1" hangingPunct="1"/>
            <a:r>
              <a:rPr lang="en-US" altLang="en-US" sz="3600" dirty="0" err="1">
                <a:latin typeface="VNI-Souvir" pitchFamily="2" charset="0"/>
              </a:rPr>
              <a:t>Tieàn</a:t>
            </a:r>
            <a:r>
              <a:rPr lang="en-US" altLang="en-US" sz="3600" dirty="0">
                <a:latin typeface="VNI-Souvir" pitchFamily="2" charset="0"/>
              </a:rPr>
              <a:t> </a:t>
            </a:r>
            <a:r>
              <a:rPr lang="en-US" altLang="en-US" sz="3600" dirty="0" err="1">
                <a:latin typeface="VNI-Souvir" pitchFamily="2" charset="0"/>
              </a:rPr>
              <a:t>löông</a:t>
            </a:r>
            <a:r>
              <a:rPr lang="en-US" altLang="en-US" sz="3600" dirty="0">
                <a:latin typeface="VNI-Souvir" pitchFamily="2" charset="0"/>
              </a:rPr>
              <a:t> </a:t>
            </a:r>
            <a:r>
              <a:rPr lang="en-US" altLang="en-US" sz="3600" dirty="0" err="1">
                <a:latin typeface="VNI-Souvir" pitchFamily="2" charset="0"/>
              </a:rPr>
              <a:t>cho</a:t>
            </a:r>
            <a:r>
              <a:rPr lang="en-US" altLang="en-US" sz="3600" dirty="0">
                <a:latin typeface="VNI-Souvir" pitchFamily="2" charset="0"/>
              </a:rPr>
              <a:t> </a:t>
            </a:r>
            <a:r>
              <a:rPr lang="en-US" altLang="en-US" sz="3600" dirty="0" err="1">
                <a:latin typeface="VNI-Souvir" pitchFamily="2" charset="0"/>
              </a:rPr>
              <a:t>coâng</a:t>
            </a:r>
            <a:r>
              <a:rPr lang="en-US" altLang="en-US" sz="3600" dirty="0">
                <a:latin typeface="VNI-Souvir" pitchFamily="2" charset="0"/>
              </a:rPr>
              <a:t> </a:t>
            </a:r>
            <a:r>
              <a:rPr lang="en-US" altLang="en-US" sz="3600" dirty="0" err="1">
                <a:latin typeface="VNI-Souvir" pitchFamily="2" charset="0"/>
              </a:rPr>
              <a:t>nhaân</a:t>
            </a:r>
            <a:r>
              <a:rPr lang="en-US" altLang="en-US" sz="3600" dirty="0">
                <a:latin typeface="VNI-Souvir" pitchFamily="2" charset="0"/>
              </a:rPr>
              <a:t> </a:t>
            </a:r>
          </a:p>
        </p:txBody>
      </p:sp>
    </p:spTree>
  </p:cSld>
  <p:clrMapOvr>
    <a:masterClrMapping/>
  </p:clrMapOvr>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114" name="Rectangle 2">
            <a:extLst>
              <a:ext uri="{FF2B5EF4-FFF2-40B4-BE49-F238E27FC236}">
                <a16:creationId xmlns:a16="http://schemas.microsoft.com/office/drawing/2014/main" id="{2ECB9F3B-BEF7-546C-AAA5-E9330F5C50A1}"/>
              </a:ext>
            </a:extLst>
          </p:cNvPr>
          <p:cNvSpPr>
            <a:spLocks noGrp="1" noChangeArrowheads="1"/>
          </p:cNvSpPr>
          <p:nvPr>
            <p:ph type="title"/>
          </p:nvPr>
        </p:nvSpPr>
        <p:spPr/>
        <p:txBody>
          <a:bodyPr/>
          <a:lstStyle/>
          <a:p>
            <a:pPr eaLnBrk="1" hangingPunct="1"/>
            <a:r>
              <a:rPr lang="en-US" altLang="en-US" sz="3600" b="1" i="1">
                <a:latin typeface="VNI-Souvir" pitchFamily="2" charset="0"/>
              </a:rPr>
              <a:t>b. Toång chi phí bieán ñoåi  (TVC)</a:t>
            </a:r>
          </a:p>
        </p:txBody>
      </p:sp>
      <p:sp>
        <p:nvSpPr>
          <p:cNvPr id="29699" name="Rectangle 3">
            <a:extLst>
              <a:ext uri="{FF2B5EF4-FFF2-40B4-BE49-F238E27FC236}">
                <a16:creationId xmlns:a16="http://schemas.microsoft.com/office/drawing/2014/main" id="{9493C6C5-112A-4B79-C73D-3DECD32CD494}"/>
              </a:ext>
            </a:extLst>
          </p:cNvPr>
          <p:cNvSpPr>
            <a:spLocks noGrp="1" noChangeArrowheads="1"/>
          </p:cNvSpPr>
          <p:nvPr>
            <p:ph type="body" idx="1"/>
          </p:nvPr>
        </p:nvSpPr>
        <p:spPr/>
        <p:txBody>
          <a:bodyPr>
            <a:normAutofit/>
          </a:bodyPr>
          <a:lstStyle/>
          <a:p>
            <a:pPr algn="just" eaLnBrk="1" hangingPunct="1">
              <a:lnSpc>
                <a:spcPct val="90000"/>
              </a:lnSpc>
            </a:pPr>
            <a:r>
              <a:rPr lang="en-US" altLang="en-US" sz="3600" dirty="0" err="1">
                <a:latin typeface="VNI-Souvir" pitchFamily="2" charset="0"/>
              </a:rPr>
              <a:t>TVC</a:t>
            </a:r>
            <a:r>
              <a:rPr lang="en-US" altLang="en-US" sz="3600" dirty="0">
                <a:latin typeface="VNI-Souvir" pitchFamily="2" charset="0"/>
              </a:rPr>
              <a:t> </a:t>
            </a:r>
            <a:r>
              <a:rPr lang="en-US" altLang="en-US" sz="3600" dirty="0" err="1">
                <a:latin typeface="VNI-Souvir" pitchFamily="2" charset="0"/>
              </a:rPr>
              <a:t>phuï</a:t>
            </a:r>
            <a:r>
              <a:rPr lang="en-US" altLang="en-US" sz="3600" dirty="0">
                <a:latin typeface="VNI-Souvir" pitchFamily="2" charset="0"/>
              </a:rPr>
              <a:t> </a:t>
            </a:r>
            <a:r>
              <a:rPr lang="en-US" altLang="en-US" sz="3600" dirty="0" err="1">
                <a:latin typeface="VNI-Souvir" pitchFamily="2" charset="0"/>
              </a:rPr>
              <a:t>thuoäc</a:t>
            </a:r>
            <a:r>
              <a:rPr lang="en-US" altLang="en-US" sz="3600" dirty="0">
                <a:latin typeface="VNI-Souvir" pitchFamily="2" charset="0"/>
              </a:rPr>
              <a:t> </a:t>
            </a:r>
            <a:r>
              <a:rPr lang="en-US" altLang="en-US" sz="3600" dirty="0" err="1">
                <a:latin typeface="VNI-Souvir" pitchFamily="2" charset="0"/>
              </a:rPr>
              <a:t>ñoàng</a:t>
            </a:r>
            <a:r>
              <a:rPr lang="en-US" altLang="en-US" sz="3600" dirty="0">
                <a:latin typeface="VNI-Souvir" pitchFamily="2" charset="0"/>
              </a:rPr>
              <a:t> </a:t>
            </a:r>
            <a:r>
              <a:rPr lang="en-US" altLang="en-US" sz="3600" dirty="0" err="1">
                <a:latin typeface="VNI-Souvir" pitchFamily="2" charset="0"/>
              </a:rPr>
              <a:t>bieán</a:t>
            </a:r>
            <a:r>
              <a:rPr lang="en-US" altLang="en-US" sz="3600" dirty="0">
                <a:latin typeface="VNI-Souvir" pitchFamily="2" charset="0"/>
              </a:rPr>
              <a:t> </a:t>
            </a:r>
            <a:r>
              <a:rPr lang="en-US" altLang="en-US" sz="3600" dirty="0" err="1">
                <a:latin typeface="VNI-Souvir" pitchFamily="2" charset="0"/>
              </a:rPr>
              <a:t>vôùi</a:t>
            </a:r>
            <a:r>
              <a:rPr lang="en-US" altLang="en-US" sz="3600" dirty="0">
                <a:latin typeface="VNI-Souvir" pitchFamily="2" charset="0"/>
              </a:rPr>
              <a:t> Q </a:t>
            </a:r>
            <a:r>
              <a:rPr lang="en-US" altLang="en-US" sz="3600" dirty="0" err="1">
                <a:latin typeface="VNI-Souvir" pitchFamily="2" charset="0"/>
              </a:rPr>
              <a:t>vaø</a:t>
            </a:r>
            <a:r>
              <a:rPr lang="en-US" altLang="en-US" sz="3600" dirty="0">
                <a:latin typeface="VNI-Souvir" pitchFamily="2" charset="0"/>
              </a:rPr>
              <a:t> </a:t>
            </a:r>
            <a:r>
              <a:rPr lang="en-US" altLang="en-US" sz="3600" dirty="0" err="1">
                <a:latin typeface="VNI-Souvir" pitchFamily="2" charset="0"/>
              </a:rPr>
              <a:t>coù</a:t>
            </a:r>
            <a:r>
              <a:rPr lang="en-US" altLang="en-US" sz="3600" dirty="0">
                <a:latin typeface="VNI-Souvir" pitchFamily="2" charset="0"/>
              </a:rPr>
              <a:t> </a:t>
            </a:r>
            <a:r>
              <a:rPr lang="en-US" altLang="en-US" sz="3600" dirty="0" err="1">
                <a:latin typeface="VNI-Souvir" pitchFamily="2" charset="0"/>
              </a:rPr>
              <a:t>ñaëc</a:t>
            </a:r>
            <a:r>
              <a:rPr lang="en-US" altLang="en-US" sz="3600" dirty="0">
                <a:latin typeface="VNI-Souvir" pitchFamily="2" charset="0"/>
              </a:rPr>
              <a:t> </a:t>
            </a:r>
            <a:r>
              <a:rPr lang="en-US" altLang="en-US" sz="3600" dirty="0" err="1">
                <a:latin typeface="VNI-Souvir" pitchFamily="2" charset="0"/>
              </a:rPr>
              <a:t>ñieåm</a:t>
            </a:r>
            <a:r>
              <a:rPr lang="en-US" altLang="en-US" sz="3600" dirty="0">
                <a:latin typeface="VNI-Souvir" pitchFamily="2" charset="0"/>
              </a:rPr>
              <a:t>: </a:t>
            </a:r>
          </a:p>
          <a:p>
            <a:pPr lvl="1" eaLnBrk="1" hangingPunct="1">
              <a:lnSpc>
                <a:spcPct val="90000"/>
              </a:lnSpc>
            </a:pPr>
            <a:r>
              <a:rPr lang="en-US" altLang="en-US" sz="3600" dirty="0">
                <a:latin typeface="VNI-Souvir" pitchFamily="2" charset="0"/>
              </a:rPr>
              <a:t>Ban </a:t>
            </a:r>
            <a:r>
              <a:rPr lang="en-US" altLang="en-US" sz="3600" dirty="0" err="1">
                <a:latin typeface="VNI-Souvir" pitchFamily="2" charset="0"/>
              </a:rPr>
              <a:t>ñaàu</a:t>
            </a:r>
            <a:r>
              <a:rPr lang="en-US" altLang="en-US" sz="3600" dirty="0">
                <a:latin typeface="VNI-Souvir" pitchFamily="2" charset="0"/>
              </a:rPr>
              <a:t>, </a:t>
            </a:r>
            <a:r>
              <a:rPr lang="en-US" altLang="en-US" sz="3600" dirty="0">
                <a:latin typeface="VNI-Souvir" pitchFamily="2" charset="0"/>
                <a:cs typeface="Arial" panose="020B0604020202020204" pitchFamily="34" charset="0"/>
              </a:rPr>
              <a:t>∆</a:t>
            </a:r>
            <a:r>
              <a:rPr lang="en-US" altLang="en-US" sz="3600" dirty="0" err="1">
                <a:latin typeface="VNI-Souvir" pitchFamily="2" charset="0"/>
              </a:rPr>
              <a:t>TVC</a:t>
            </a:r>
            <a:r>
              <a:rPr lang="en-US" altLang="en-US" sz="3600" dirty="0">
                <a:latin typeface="VNI-Souvir" pitchFamily="2" charset="0"/>
              </a:rPr>
              <a:t> % &lt; </a:t>
            </a:r>
            <a:r>
              <a:rPr lang="en-US" altLang="en-US" sz="3600" dirty="0">
                <a:latin typeface="VNI-Souvir" pitchFamily="2" charset="0"/>
                <a:cs typeface="Arial" panose="020B0604020202020204" pitchFamily="34" charset="0"/>
              </a:rPr>
              <a:t>∆</a:t>
            </a:r>
            <a:r>
              <a:rPr lang="en-US" altLang="en-US" sz="3600" dirty="0">
                <a:latin typeface="VNI-Souvir" pitchFamily="2" charset="0"/>
              </a:rPr>
              <a:t>Q % </a:t>
            </a:r>
          </a:p>
          <a:p>
            <a:pPr lvl="1" eaLnBrk="1" hangingPunct="1">
              <a:lnSpc>
                <a:spcPct val="90000"/>
              </a:lnSpc>
            </a:pPr>
            <a:r>
              <a:rPr lang="en-US" altLang="en-US" sz="3600" dirty="0">
                <a:latin typeface="VNI-Souvir" pitchFamily="2" charset="0"/>
              </a:rPr>
              <a:t>Sau </a:t>
            </a:r>
            <a:r>
              <a:rPr lang="en-US" altLang="en-US" sz="3600" dirty="0" err="1">
                <a:latin typeface="VNI-Souvir" pitchFamily="2" charset="0"/>
              </a:rPr>
              <a:t>ñoù</a:t>
            </a:r>
            <a:r>
              <a:rPr lang="en-US" altLang="en-US" sz="3600" dirty="0">
                <a:latin typeface="VNI-Souvir" pitchFamily="2" charset="0"/>
              </a:rPr>
              <a:t>, </a:t>
            </a:r>
            <a:r>
              <a:rPr lang="en-US" altLang="en-US" sz="3600" dirty="0">
                <a:latin typeface="VNI-Souvir" pitchFamily="2" charset="0"/>
                <a:cs typeface="Arial" panose="020B0604020202020204" pitchFamily="34" charset="0"/>
              </a:rPr>
              <a:t>∆</a:t>
            </a:r>
            <a:r>
              <a:rPr lang="en-US" altLang="en-US" sz="3600" dirty="0" err="1">
                <a:latin typeface="VNI-Souvir" pitchFamily="2" charset="0"/>
              </a:rPr>
              <a:t>TVC</a:t>
            </a:r>
            <a:r>
              <a:rPr lang="en-US" altLang="en-US" sz="3600" dirty="0">
                <a:latin typeface="VNI-Souvir" pitchFamily="2" charset="0"/>
              </a:rPr>
              <a:t> % &gt; </a:t>
            </a:r>
            <a:r>
              <a:rPr lang="en-US" altLang="en-US" sz="3600" dirty="0">
                <a:latin typeface="VNI-Souvir" pitchFamily="2" charset="0"/>
                <a:cs typeface="Arial" panose="020B0604020202020204" pitchFamily="34" charset="0"/>
              </a:rPr>
              <a:t>∆</a:t>
            </a:r>
            <a:r>
              <a:rPr lang="en-US" altLang="en-US" sz="3600" dirty="0">
                <a:latin typeface="VNI-Souvir" pitchFamily="2" charset="0"/>
              </a:rPr>
              <a:t>Q % </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8" presetClass="entr" presetSubtype="16" fill="hold" nodeType="clickEffect">
                                  <p:stCondLst>
                                    <p:cond delay="0"/>
                                  </p:stCondLst>
                                  <p:childTnLst>
                                    <p:set>
                                      <p:cBhvr>
                                        <p:cTn id="6" dur="1" fill="hold">
                                          <p:stCondLst>
                                            <p:cond delay="0"/>
                                          </p:stCondLst>
                                        </p:cTn>
                                        <p:tgtEl>
                                          <p:spTgt spid="29699">
                                            <p:txEl>
                                              <p:pRg st="0" end="0"/>
                                            </p:txEl>
                                          </p:spTgt>
                                        </p:tgtEl>
                                        <p:attrNameLst>
                                          <p:attrName>style.visibility</p:attrName>
                                        </p:attrNameLst>
                                      </p:cBhvr>
                                      <p:to>
                                        <p:strVal val="visible"/>
                                      </p:to>
                                    </p:set>
                                    <p:animEffect transition="in" filter="diamond(in)">
                                      <p:cBhvr>
                                        <p:cTn id="7" dur="500"/>
                                        <p:tgtEl>
                                          <p:spTgt spid="29699">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8" presetClass="entr" presetSubtype="16" fill="hold" nodeType="clickEffect">
                                  <p:stCondLst>
                                    <p:cond delay="0"/>
                                  </p:stCondLst>
                                  <p:childTnLst>
                                    <p:set>
                                      <p:cBhvr>
                                        <p:cTn id="11" dur="1" fill="hold">
                                          <p:stCondLst>
                                            <p:cond delay="0"/>
                                          </p:stCondLst>
                                        </p:cTn>
                                        <p:tgtEl>
                                          <p:spTgt spid="29699">
                                            <p:txEl>
                                              <p:pRg st="1" end="1"/>
                                            </p:txEl>
                                          </p:spTgt>
                                        </p:tgtEl>
                                        <p:attrNameLst>
                                          <p:attrName>style.visibility</p:attrName>
                                        </p:attrNameLst>
                                      </p:cBhvr>
                                      <p:to>
                                        <p:strVal val="visible"/>
                                      </p:to>
                                    </p:set>
                                    <p:animEffect transition="in" filter="diamond(in)">
                                      <p:cBhvr>
                                        <p:cTn id="12" dur="500"/>
                                        <p:tgtEl>
                                          <p:spTgt spid="29699">
                                            <p:txEl>
                                              <p:pRg st="1" end="1"/>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8" presetClass="entr" presetSubtype="16" fill="hold" nodeType="clickEffect">
                                  <p:stCondLst>
                                    <p:cond delay="0"/>
                                  </p:stCondLst>
                                  <p:childTnLst>
                                    <p:set>
                                      <p:cBhvr>
                                        <p:cTn id="16" dur="1" fill="hold">
                                          <p:stCondLst>
                                            <p:cond delay="0"/>
                                          </p:stCondLst>
                                        </p:cTn>
                                        <p:tgtEl>
                                          <p:spTgt spid="29699">
                                            <p:txEl>
                                              <p:pRg st="2" end="2"/>
                                            </p:txEl>
                                          </p:spTgt>
                                        </p:tgtEl>
                                        <p:attrNameLst>
                                          <p:attrName>style.visibility</p:attrName>
                                        </p:attrNameLst>
                                      </p:cBhvr>
                                      <p:to>
                                        <p:strVal val="visible"/>
                                      </p:to>
                                    </p:set>
                                    <p:animEffect transition="in" filter="diamond(in)">
                                      <p:cBhvr>
                                        <p:cTn id="17" dur="500"/>
                                        <p:tgtEl>
                                          <p:spTgt spid="29699">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1138" name="Line 2">
            <a:extLst>
              <a:ext uri="{FF2B5EF4-FFF2-40B4-BE49-F238E27FC236}">
                <a16:creationId xmlns:a16="http://schemas.microsoft.com/office/drawing/2014/main" id="{B57E2D1F-C947-02AD-63FF-DD682A551040}"/>
              </a:ext>
            </a:extLst>
          </p:cNvPr>
          <p:cNvSpPr>
            <a:spLocks noChangeShapeType="1"/>
          </p:cNvSpPr>
          <p:nvPr/>
        </p:nvSpPr>
        <p:spPr bwMode="auto">
          <a:xfrm>
            <a:off x="3810000" y="1057275"/>
            <a:ext cx="0" cy="40259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91139" name="Line 3">
            <a:extLst>
              <a:ext uri="{FF2B5EF4-FFF2-40B4-BE49-F238E27FC236}">
                <a16:creationId xmlns:a16="http://schemas.microsoft.com/office/drawing/2014/main" id="{0AEB8170-3AFC-5E15-4E2C-A136975498FA}"/>
              </a:ext>
            </a:extLst>
          </p:cNvPr>
          <p:cNvSpPr>
            <a:spLocks noChangeShapeType="1"/>
          </p:cNvSpPr>
          <p:nvPr/>
        </p:nvSpPr>
        <p:spPr bwMode="auto">
          <a:xfrm>
            <a:off x="3810000" y="5180013"/>
            <a:ext cx="46482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91140" name="Freeform 4">
            <a:extLst>
              <a:ext uri="{FF2B5EF4-FFF2-40B4-BE49-F238E27FC236}">
                <a16:creationId xmlns:a16="http://schemas.microsoft.com/office/drawing/2014/main" id="{A7629328-6376-D434-A9CB-C43C0A3279D3}"/>
              </a:ext>
            </a:extLst>
          </p:cNvPr>
          <p:cNvSpPr>
            <a:spLocks/>
          </p:cNvSpPr>
          <p:nvPr/>
        </p:nvSpPr>
        <p:spPr bwMode="auto">
          <a:xfrm>
            <a:off x="3810000" y="1447801"/>
            <a:ext cx="4495800" cy="3730625"/>
          </a:xfrm>
          <a:custGeom>
            <a:avLst/>
            <a:gdLst>
              <a:gd name="T0" fmla="*/ 0 w 2832"/>
              <a:gd name="T1" fmla="*/ 2147483646 h 1824"/>
              <a:gd name="T2" fmla="*/ 2147483646 w 2832"/>
              <a:gd name="T3" fmla="*/ 2147483646 h 1824"/>
              <a:gd name="T4" fmla="*/ 2147483646 w 2832"/>
              <a:gd name="T5" fmla="*/ 2147483646 h 1824"/>
              <a:gd name="T6" fmla="*/ 2147483646 w 2832"/>
              <a:gd name="T7" fmla="*/ 2147483646 h 1824"/>
              <a:gd name="T8" fmla="*/ 2147483646 w 2832"/>
              <a:gd name="T9" fmla="*/ 2147483646 h 1824"/>
              <a:gd name="T10" fmla="*/ 2147483646 w 2832"/>
              <a:gd name="T11" fmla="*/ 0 h 182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32" h="1824">
                <a:moveTo>
                  <a:pt x="0" y="1824"/>
                </a:moveTo>
                <a:cubicBezTo>
                  <a:pt x="64" y="1684"/>
                  <a:pt x="128" y="1544"/>
                  <a:pt x="336" y="1440"/>
                </a:cubicBezTo>
                <a:cubicBezTo>
                  <a:pt x="544" y="1336"/>
                  <a:pt x="984" y="1296"/>
                  <a:pt x="1248" y="1200"/>
                </a:cubicBezTo>
                <a:cubicBezTo>
                  <a:pt x="1512" y="1104"/>
                  <a:pt x="1688" y="1024"/>
                  <a:pt x="1920" y="864"/>
                </a:cubicBezTo>
                <a:cubicBezTo>
                  <a:pt x="2152" y="704"/>
                  <a:pt x="2488" y="384"/>
                  <a:pt x="2640" y="240"/>
                </a:cubicBezTo>
                <a:cubicBezTo>
                  <a:pt x="2792" y="96"/>
                  <a:pt x="2800" y="48"/>
                  <a:pt x="2832" y="0"/>
                </a:cubicBezTo>
              </a:path>
            </a:pathLst>
          </a:custGeom>
          <a:noFill/>
          <a:ln w="38100" cmpd="sng">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91141" name="Line 5">
            <a:extLst>
              <a:ext uri="{FF2B5EF4-FFF2-40B4-BE49-F238E27FC236}">
                <a16:creationId xmlns:a16="http://schemas.microsoft.com/office/drawing/2014/main" id="{AA1B6E32-1C88-8DA3-6CC4-44B18A7362FB}"/>
              </a:ext>
            </a:extLst>
          </p:cNvPr>
          <p:cNvSpPr>
            <a:spLocks noChangeShapeType="1"/>
          </p:cNvSpPr>
          <p:nvPr/>
        </p:nvSpPr>
        <p:spPr bwMode="auto">
          <a:xfrm>
            <a:off x="3810000" y="4297363"/>
            <a:ext cx="4572000" cy="0"/>
          </a:xfrm>
          <a:prstGeom prst="line">
            <a:avLst/>
          </a:prstGeom>
          <a:noFill/>
          <a:ln w="38100">
            <a:solidFill>
              <a:schemeClr val="folHlink"/>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91142" name="Text Box 7">
            <a:extLst>
              <a:ext uri="{FF2B5EF4-FFF2-40B4-BE49-F238E27FC236}">
                <a16:creationId xmlns:a16="http://schemas.microsoft.com/office/drawing/2014/main" id="{A444F98A-7793-EC95-789C-C0757DFC4044}"/>
              </a:ext>
            </a:extLst>
          </p:cNvPr>
          <p:cNvSpPr txBox="1">
            <a:spLocks noChangeArrowheads="1"/>
          </p:cNvSpPr>
          <p:nvPr/>
        </p:nvSpPr>
        <p:spPr bwMode="auto">
          <a:xfrm>
            <a:off x="6019800" y="4419600"/>
            <a:ext cx="8382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pPr>
              <a:spcBef>
                <a:spcPct val="50000"/>
              </a:spcBef>
            </a:pPr>
            <a:r>
              <a:rPr lang="en-US" altLang="en-US" sz="2400" b="1">
                <a:latin typeface="Arial" panose="020B0604020202020204" pitchFamily="34" charset="0"/>
                <a:cs typeface="Arial" panose="020B0604020202020204" pitchFamily="34" charset="0"/>
              </a:rPr>
              <a:t>∆Q</a:t>
            </a:r>
          </a:p>
        </p:txBody>
      </p:sp>
      <p:sp>
        <p:nvSpPr>
          <p:cNvPr id="91143" name="Text Box 8">
            <a:extLst>
              <a:ext uri="{FF2B5EF4-FFF2-40B4-BE49-F238E27FC236}">
                <a16:creationId xmlns:a16="http://schemas.microsoft.com/office/drawing/2014/main" id="{2F6F84F9-FE82-0E1D-F19C-260D693D2760}"/>
              </a:ext>
            </a:extLst>
          </p:cNvPr>
          <p:cNvSpPr txBox="1">
            <a:spLocks noChangeArrowheads="1"/>
          </p:cNvSpPr>
          <p:nvPr/>
        </p:nvSpPr>
        <p:spPr bwMode="auto">
          <a:xfrm>
            <a:off x="8763000" y="4886325"/>
            <a:ext cx="533400" cy="4587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pPr>
              <a:spcBef>
                <a:spcPct val="50000"/>
              </a:spcBef>
            </a:pPr>
            <a:r>
              <a:rPr lang="en-US" altLang="en-US" sz="2400" b="1">
                <a:latin typeface="VNI-Times" pitchFamily="2" charset="0"/>
              </a:rPr>
              <a:t>Q</a:t>
            </a:r>
          </a:p>
        </p:txBody>
      </p:sp>
      <p:sp>
        <p:nvSpPr>
          <p:cNvPr id="91144" name="Text Box 9">
            <a:extLst>
              <a:ext uri="{FF2B5EF4-FFF2-40B4-BE49-F238E27FC236}">
                <a16:creationId xmlns:a16="http://schemas.microsoft.com/office/drawing/2014/main" id="{3B9124EE-B3DC-FE23-CD27-FF7002E24FFE}"/>
              </a:ext>
            </a:extLst>
          </p:cNvPr>
          <p:cNvSpPr txBox="1">
            <a:spLocks noChangeArrowheads="1"/>
          </p:cNvSpPr>
          <p:nvPr/>
        </p:nvSpPr>
        <p:spPr bwMode="auto">
          <a:xfrm>
            <a:off x="8305800" y="1676400"/>
            <a:ext cx="8382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pPr>
              <a:spcBef>
                <a:spcPct val="50000"/>
              </a:spcBef>
            </a:pPr>
            <a:r>
              <a:rPr lang="en-US" altLang="en-US" sz="2400" b="1">
                <a:latin typeface="VNI-Times" pitchFamily="2" charset="0"/>
              </a:rPr>
              <a:t>TVC</a:t>
            </a:r>
          </a:p>
        </p:txBody>
      </p:sp>
      <p:sp>
        <p:nvSpPr>
          <p:cNvPr id="91145" name="Text Box 11">
            <a:extLst>
              <a:ext uri="{FF2B5EF4-FFF2-40B4-BE49-F238E27FC236}">
                <a16:creationId xmlns:a16="http://schemas.microsoft.com/office/drawing/2014/main" id="{D029777F-58D0-3386-01FD-D9221A5DCBFB}"/>
              </a:ext>
            </a:extLst>
          </p:cNvPr>
          <p:cNvSpPr txBox="1">
            <a:spLocks noChangeArrowheads="1"/>
          </p:cNvSpPr>
          <p:nvPr/>
        </p:nvSpPr>
        <p:spPr bwMode="auto">
          <a:xfrm>
            <a:off x="3124200" y="4886325"/>
            <a:ext cx="533400" cy="4587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pPr>
              <a:spcBef>
                <a:spcPct val="50000"/>
              </a:spcBef>
            </a:pPr>
            <a:r>
              <a:rPr lang="en-US" altLang="en-US" sz="2400" b="1">
                <a:latin typeface="VNI-Times" pitchFamily="2" charset="0"/>
              </a:rPr>
              <a:t>0</a:t>
            </a:r>
          </a:p>
        </p:txBody>
      </p:sp>
      <p:sp>
        <p:nvSpPr>
          <p:cNvPr id="91146" name="Line 12">
            <a:extLst>
              <a:ext uri="{FF2B5EF4-FFF2-40B4-BE49-F238E27FC236}">
                <a16:creationId xmlns:a16="http://schemas.microsoft.com/office/drawing/2014/main" id="{ED52E052-E53D-6A4C-6B35-BC48B44BA838}"/>
              </a:ext>
            </a:extLst>
          </p:cNvPr>
          <p:cNvSpPr>
            <a:spLocks noChangeShapeType="1"/>
          </p:cNvSpPr>
          <p:nvPr/>
        </p:nvSpPr>
        <p:spPr bwMode="auto">
          <a:xfrm>
            <a:off x="5638800" y="3200401"/>
            <a:ext cx="0" cy="1979613"/>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91147" name="Text Box 13">
            <a:extLst>
              <a:ext uri="{FF2B5EF4-FFF2-40B4-BE49-F238E27FC236}">
                <a16:creationId xmlns:a16="http://schemas.microsoft.com/office/drawing/2014/main" id="{449A70A5-3DD6-9055-9A7E-23FE0B36034A}"/>
              </a:ext>
            </a:extLst>
          </p:cNvPr>
          <p:cNvSpPr txBox="1">
            <a:spLocks noChangeArrowheads="1"/>
          </p:cNvSpPr>
          <p:nvPr/>
        </p:nvSpPr>
        <p:spPr bwMode="auto">
          <a:xfrm>
            <a:off x="5486400" y="5278439"/>
            <a:ext cx="533400" cy="4587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pPr>
              <a:spcBef>
                <a:spcPct val="50000"/>
              </a:spcBef>
            </a:pPr>
            <a:r>
              <a:rPr lang="en-US" altLang="en-US" sz="2400" b="1">
                <a:latin typeface="VNI-Times" pitchFamily="2" charset="0"/>
              </a:rPr>
              <a:t>Q</a:t>
            </a:r>
            <a:r>
              <a:rPr lang="en-US" altLang="en-US" sz="2400" b="1" baseline="-25000">
                <a:latin typeface="VNI-Times" pitchFamily="2" charset="0"/>
              </a:rPr>
              <a:t>1</a:t>
            </a:r>
            <a:endParaRPr lang="en-US" altLang="en-US" sz="2400" b="1">
              <a:latin typeface="VNI-Times" pitchFamily="2" charset="0"/>
            </a:endParaRPr>
          </a:p>
        </p:txBody>
      </p:sp>
      <p:sp>
        <p:nvSpPr>
          <p:cNvPr id="91148" name="Text Box 14">
            <a:extLst>
              <a:ext uri="{FF2B5EF4-FFF2-40B4-BE49-F238E27FC236}">
                <a16:creationId xmlns:a16="http://schemas.microsoft.com/office/drawing/2014/main" id="{B7FDD704-BFEB-04D9-D29D-0FAE1408819D}"/>
              </a:ext>
            </a:extLst>
          </p:cNvPr>
          <p:cNvSpPr txBox="1">
            <a:spLocks noChangeArrowheads="1"/>
          </p:cNvSpPr>
          <p:nvPr/>
        </p:nvSpPr>
        <p:spPr bwMode="auto">
          <a:xfrm>
            <a:off x="5181600" y="3511550"/>
            <a:ext cx="533400" cy="4587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pPr>
              <a:spcBef>
                <a:spcPct val="50000"/>
              </a:spcBef>
            </a:pPr>
            <a:r>
              <a:rPr lang="en-US" altLang="en-US" sz="2400" b="1">
                <a:latin typeface="VNI-Times" pitchFamily="2" charset="0"/>
              </a:rPr>
              <a:t>A</a:t>
            </a:r>
          </a:p>
        </p:txBody>
      </p:sp>
      <p:sp>
        <p:nvSpPr>
          <p:cNvPr id="91149" name="Line 16">
            <a:extLst>
              <a:ext uri="{FF2B5EF4-FFF2-40B4-BE49-F238E27FC236}">
                <a16:creationId xmlns:a16="http://schemas.microsoft.com/office/drawing/2014/main" id="{3A498CDB-40F0-C485-9054-6CCBA03AA8B3}"/>
              </a:ext>
            </a:extLst>
          </p:cNvPr>
          <p:cNvSpPr>
            <a:spLocks noChangeShapeType="1"/>
          </p:cNvSpPr>
          <p:nvPr/>
        </p:nvSpPr>
        <p:spPr bwMode="auto">
          <a:xfrm flipH="1">
            <a:off x="3886200" y="3903663"/>
            <a:ext cx="1676400" cy="0"/>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91150" name="Text Box 18">
            <a:extLst>
              <a:ext uri="{FF2B5EF4-FFF2-40B4-BE49-F238E27FC236}">
                <a16:creationId xmlns:a16="http://schemas.microsoft.com/office/drawing/2014/main" id="{8827B0FC-3AA3-CC5D-9B24-5BDAC6E8330F}"/>
              </a:ext>
            </a:extLst>
          </p:cNvPr>
          <p:cNvSpPr txBox="1">
            <a:spLocks noChangeArrowheads="1"/>
          </p:cNvSpPr>
          <p:nvPr/>
        </p:nvSpPr>
        <p:spPr bwMode="auto">
          <a:xfrm>
            <a:off x="3048000" y="4100514"/>
            <a:ext cx="838200" cy="4587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pPr>
              <a:spcBef>
                <a:spcPct val="50000"/>
              </a:spcBef>
            </a:pPr>
            <a:r>
              <a:rPr lang="en-US" altLang="en-US" sz="2400" b="1">
                <a:latin typeface="VNI-Times" pitchFamily="2" charset="0"/>
              </a:rPr>
              <a:t>TFC</a:t>
            </a:r>
          </a:p>
        </p:txBody>
      </p:sp>
      <p:sp>
        <p:nvSpPr>
          <p:cNvPr id="91151" name="Text Box 20">
            <a:extLst>
              <a:ext uri="{FF2B5EF4-FFF2-40B4-BE49-F238E27FC236}">
                <a16:creationId xmlns:a16="http://schemas.microsoft.com/office/drawing/2014/main" id="{0D0700FF-5C9A-7C34-EFD8-E5CC3CE3EEC4}"/>
              </a:ext>
            </a:extLst>
          </p:cNvPr>
          <p:cNvSpPr txBox="1">
            <a:spLocks noChangeArrowheads="1"/>
          </p:cNvSpPr>
          <p:nvPr/>
        </p:nvSpPr>
        <p:spPr bwMode="auto">
          <a:xfrm>
            <a:off x="2743200" y="3581400"/>
            <a:ext cx="1066800" cy="4587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pPr>
              <a:spcBef>
                <a:spcPct val="50000"/>
              </a:spcBef>
            </a:pPr>
            <a:r>
              <a:rPr lang="en-US" altLang="en-US" sz="2400" b="1">
                <a:latin typeface="VNI-Times" pitchFamily="2" charset="0"/>
              </a:rPr>
              <a:t>TVC</a:t>
            </a:r>
            <a:r>
              <a:rPr lang="en-US" altLang="en-US" sz="2400" b="1" baseline="-25000">
                <a:latin typeface="VNI-Times" pitchFamily="2" charset="0"/>
              </a:rPr>
              <a:t>1</a:t>
            </a:r>
            <a:endParaRPr lang="en-US" altLang="en-US" sz="2400" b="1">
              <a:latin typeface="VNI-Times" pitchFamily="2" charset="0"/>
            </a:endParaRPr>
          </a:p>
        </p:txBody>
      </p:sp>
      <p:sp>
        <p:nvSpPr>
          <p:cNvPr id="91152" name="Line 21">
            <a:extLst>
              <a:ext uri="{FF2B5EF4-FFF2-40B4-BE49-F238E27FC236}">
                <a16:creationId xmlns:a16="http://schemas.microsoft.com/office/drawing/2014/main" id="{6C7CFDC8-7879-A789-B035-6D7D162588FB}"/>
              </a:ext>
            </a:extLst>
          </p:cNvPr>
          <p:cNvSpPr>
            <a:spLocks noChangeShapeType="1"/>
          </p:cNvSpPr>
          <p:nvPr/>
        </p:nvSpPr>
        <p:spPr bwMode="auto">
          <a:xfrm>
            <a:off x="6858000" y="3276600"/>
            <a:ext cx="0" cy="1905000"/>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91153" name="Text Box 23">
            <a:extLst>
              <a:ext uri="{FF2B5EF4-FFF2-40B4-BE49-F238E27FC236}">
                <a16:creationId xmlns:a16="http://schemas.microsoft.com/office/drawing/2014/main" id="{D919DE01-755B-9C30-4D58-68B524FA509D}"/>
              </a:ext>
            </a:extLst>
          </p:cNvPr>
          <p:cNvSpPr txBox="1">
            <a:spLocks noChangeArrowheads="1"/>
          </p:cNvSpPr>
          <p:nvPr/>
        </p:nvSpPr>
        <p:spPr bwMode="auto">
          <a:xfrm>
            <a:off x="6629400" y="5334000"/>
            <a:ext cx="533400" cy="4587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pPr>
              <a:spcBef>
                <a:spcPct val="50000"/>
              </a:spcBef>
            </a:pPr>
            <a:r>
              <a:rPr lang="en-US" altLang="en-US" sz="2400" b="1">
                <a:latin typeface="VNI-Times" pitchFamily="2" charset="0"/>
              </a:rPr>
              <a:t>Q</a:t>
            </a:r>
            <a:r>
              <a:rPr lang="en-US" altLang="en-US" sz="2400" b="1" baseline="-25000">
                <a:latin typeface="VNI-Times" pitchFamily="2" charset="0"/>
              </a:rPr>
              <a:t>2</a:t>
            </a:r>
            <a:endParaRPr lang="en-US" altLang="en-US" sz="2400" b="1">
              <a:latin typeface="VNI-Times" pitchFamily="2" charset="0"/>
            </a:endParaRPr>
          </a:p>
        </p:txBody>
      </p:sp>
      <p:sp>
        <p:nvSpPr>
          <p:cNvPr id="91154" name="Text Box 26">
            <a:extLst>
              <a:ext uri="{FF2B5EF4-FFF2-40B4-BE49-F238E27FC236}">
                <a16:creationId xmlns:a16="http://schemas.microsoft.com/office/drawing/2014/main" id="{2D21DAD5-103C-CD87-33B1-3B5177415A16}"/>
              </a:ext>
            </a:extLst>
          </p:cNvPr>
          <p:cNvSpPr txBox="1">
            <a:spLocks noChangeArrowheads="1"/>
          </p:cNvSpPr>
          <p:nvPr/>
        </p:nvSpPr>
        <p:spPr bwMode="auto">
          <a:xfrm>
            <a:off x="6400800" y="2895600"/>
            <a:ext cx="5334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pPr>
              <a:spcBef>
                <a:spcPct val="50000"/>
              </a:spcBef>
            </a:pPr>
            <a:r>
              <a:rPr lang="en-US" altLang="en-US" sz="2400" b="1">
                <a:latin typeface="VNI-Times" pitchFamily="2" charset="0"/>
              </a:rPr>
              <a:t>D</a:t>
            </a:r>
          </a:p>
        </p:txBody>
      </p:sp>
      <p:sp>
        <p:nvSpPr>
          <p:cNvPr id="91155" name="Text Box 29">
            <a:extLst>
              <a:ext uri="{FF2B5EF4-FFF2-40B4-BE49-F238E27FC236}">
                <a16:creationId xmlns:a16="http://schemas.microsoft.com/office/drawing/2014/main" id="{A4028867-31AF-48B5-02D8-9D4D0257531D}"/>
              </a:ext>
            </a:extLst>
          </p:cNvPr>
          <p:cNvSpPr txBox="1">
            <a:spLocks noChangeArrowheads="1"/>
          </p:cNvSpPr>
          <p:nvPr/>
        </p:nvSpPr>
        <p:spPr bwMode="auto">
          <a:xfrm>
            <a:off x="8229600" y="3886200"/>
            <a:ext cx="8382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pPr>
              <a:spcBef>
                <a:spcPct val="50000"/>
              </a:spcBef>
            </a:pPr>
            <a:r>
              <a:rPr lang="en-US" altLang="en-US" sz="2400" b="1">
                <a:latin typeface="VNI-Times" pitchFamily="2" charset="0"/>
              </a:rPr>
              <a:t>TFC</a:t>
            </a:r>
          </a:p>
        </p:txBody>
      </p:sp>
      <p:sp>
        <p:nvSpPr>
          <p:cNvPr id="91156" name="Text Box 31">
            <a:extLst>
              <a:ext uri="{FF2B5EF4-FFF2-40B4-BE49-F238E27FC236}">
                <a16:creationId xmlns:a16="http://schemas.microsoft.com/office/drawing/2014/main" id="{9CCAC839-DEE7-4F9A-371B-088DCA06FA1A}"/>
              </a:ext>
            </a:extLst>
          </p:cNvPr>
          <p:cNvSpPr txBox="1">
            <a:spLocks noChangeArrowheads="1"/>
          </p:cNvSpPr>
          <p:nvPr/>
        </p:nvSpPr>
        <p:spPr bwMode="auto">
          <a:xfrm>
            <a:off x="5257800" y="4267200"/>
            <a:ext cx="533400" cy="4587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pPr>
              <a:spcBef>
                <a:spcPct val="50000"/>
              </a:spcBef>
            </a:pPr>
            <a:r>
              <a:rPr lang="en-US" altLang="en-US" sz="2400" b="1">
                <a:latin typeface="VNI-Times" pitchFamily="2" charset="0"/>
              </a:rPr>
              <a:t>M</a:t>
            </a:r>
          </a:p>
        </p:txBody>
      </p:sp>
      <p:sp>
        <p:nvSpPr>
          <p:cNvPr id="91157" name="Line 32">
            <a:extLst>
              <a:ext uri="{FF2B5EF4-FFF2-40B4-BE49-F238E27FC236}">
                <a16:creationId xmlns:a16="http://schemas.microsoft.com/office/drawing/2014/main" id="{3D66FCA2-AE4C-A09B-1096-DF57B8276B79}"/>
              </a:ext>
            </a:extLst>
          </p:cNvPr>
          <p:cNvSpPr>
            <a:spLocks noChangeShapeType="1"/>
          </p:cNvSpPr>
          <p:nvPr/>
        </p:nvSpPr>
        <p:spPr bwMode="auto">
          <a:xfrm flipH="1">
            <a:off x="3810000" y="3276600"/>
            <a:ext cx="2971800" cy="0"/>
          </a:xfrm>
          <a:prstGeom prst="line">
            <a:avLst/>
          </a:prstGeom>
          <a:noFill/>
          <a:ln w="9525">
            <a:solidFill>
              <a:schemeClr val="folHlink"/>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91158" name="Text Box 33">
            <a:extLst>
              <a:ext uri="{FF2B5EF4-FFF2-40B4-BE49-F238E27FC236}">
                <a16:creationId xmlns:a16="http://schemas.microsoft.com/office/drawing/2014/main" id="{D2EADE9D-A866-318A-D6CF-DDC47655BF33}"/>
              </a:ext>
            </a:extLst>
          </p:cNvPr>
          <p:cNvSpPr txBox="1">
            <a:spLocks noChangeArrowheads="1"/>
          </p:cNvSpPr>
          <p:nvPr/>
        </p:nvSpPr>
        <p:spPr bwMode="auto">
          <a:xfrm>
            <a:off x="2819400" y="3200400"/>
            <a:ext cx="1066800" cy="4587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pPr>
              <a:spcBef>
                <a:spcPct val="50000"/>
              </a:spcBef>
            </a:pPr>
            <a:r>
              <a:rPr lang="en-US" altLang="en-US" sz="2400" b="1">
                <a:latin typeface="VNI-Times" pitchFamily="2" charset="0"/>
              </a:rPr>
              <a:t>TVC</a:t>
            </a:r>
            <a:r>
              <a:rPr lang="en-US" altLang="en-US" sz="2400" b="1" baseline="-25000">
                <a:latin typeface="VNI-Times" pitchFamily="2" charset="0"/>
              </a:rPr>
              <a:t>2</a:t>
            </a:r>
            <a:endParaRPr lang="en-US" altLang="en-US" sz="2400" b="1">
              <a:latin typeface="VNI-Times" pitchFamily="2" charset="0"/>
            </a:endParaRPr>
          </a:p>
        </p:txBody>
      </p:sp>
      <p:sp>
        <p:nvSpPr>
          <p:cNvPr id="91159" name="Text Box 34">
            <a:extLst>
              <a:ext uri="{FF2B5EF4-FFF2-40B4-BE49-F238E27FC236}">
                <a16:creationId xmlns:a16="http://schemas.microsoft.com/office/drawing/2014/main" id="{19F527FA-EC1B-72D1-7A0F-01EF39F069D1}"/>
              </a:ext>
            </a:extLst>
          </p:cNvPr>
          <p:cNvSpPr txBox="1">
            <a:spLocks noChangeArrowheads="1"/>
          </p:cNvSpPr>
          <p:nvPr/>
        </p:nvSpPr>
        <p:spPr bwMode="auto">
          <a:xfrm>
            <a:off x="6934200" y="4343400"/>
            <a:ext cx="533400" cy="4587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pPr>
              <a:spcBef>
                <a:spcPct val="50000"/>
              </a:spcBef>
            </a:pPr>
            <a:r>
              <a:rPr lang="en-US" altLang="en-US" sz="2400" b="1">
                <a:latin typeface="VNI-Times" pitchFamily="2" charset="0"/>
              </a:rPr>
              <a:t>N</a:t>
            </a:r>
          </a:p>
        </p:txBody>
      </p:sp>
      <p:sp>
        <p:nvSpPr>
          <p:cNvPr id="91160" name="Line 35">
            <a:extLst>
              <a:ext uri="{FF2B5EF4-FFF2-40B4-BE49-F238E27FC236}">
                <a16:creationId xmlns:a16="http://schemas.microsoft.com/office/drawing/2014/main" id="{5C3BCB7B-FBA9-C64D-95F3-0BA5469B0896}"/>
              </a:ext>
            </a:extLst>
          </p:cNvPr>
          <p:cNvSpPr>
            <a:spLocks noChangeShapeType="1"/>
          </p:cNvSpPr>
          <p:nvPr/>
        </p:nvSpPr>
        <p:spPr bwMode="auto">
          <a:xfrm flipV="1">
            <a:off x="3810000" y="914400"/>
            <a:ext cx="0" cy="1524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91161" name="Line 36">
            <a:extLst>
              <a:ext uri="{FF2B5EF4-FFF2-40B4-BE49-F238E27FC236}">
                <a16:creationId xmlns:a16="http://schemas.microsoft.com/office/drawing/2014/main" id="{70203DB1-72A2-F7CB-C7ED-26816A060E07}"/>
              </a:ext>
            </a:extLst>
          </p:cNvPr>
          <p:cNvSpPr>
            <a:spLocks noChangeShapeType="1"/>
          </p:cNvSpPr>
          <p:nvPr/>
        </p:nvSpPr>
        <p:spPr bwMode="auto">
          <a:xfrm>
            <a:off x="8382000" y="5181600"/>
            <a:ext cx="228600"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Tree>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54280" name="Rectangle 54279">
            <a:extLst>
              <a:ext uri="{FF2B5EF4-FFF2-40B4-BE49-F238E27FC236}">
                <a16:creationId xmlns:a16="http://schemas.microsoft.com/office/drawing/2014/main" id="{907EF6B7-1338-4443-8C46-6A318D952DF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48" y="0"/>
            <a:ext cx="12188952"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282" name="Freeform: Shape 54281">
            <a:extLst>
              <a:ext uri="{FF2B5EF4-FFF2-40B4-BE49-F238E27FC236}">
                <a16:creationId xmlns:a16="http://schemas.microsoft.com/office/drawing/2014/main" id="{DAAE4CDD-124C-4DCF-9584-B6033B545DD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 y="0"/>
            <a:ext cx="4167271" cy="6858000"/>
          </a:xfrm>
          <a:custGeom>
            <a:avLst/>
            <a:gdLst>
              <a:gd name="connsiteX0" fmla="*/ 0 w 4167271"/>
              <a:gd name="connsiteY0" fmla="*/ 0 h 6858000"/>
              <a:gd name="connsiteX1" fmla="*/ 2259550 w 4167271"/>
              <a:gd name="connsiteY1" fmla="*/ 0 h 6858000"/>
              <a:gd name="connsiteX2" fmla="*/ 2387803 w 4167271"/>
              <a:gd name="connsiteY2" fmla="*/ 82222 h 6858000"/>
              <a:gd name="connsiteX3" fmla="*/ 4167271 w 4167271"/>
              <a:gd name="connsiteY3" fmla="*/ 3429000 h 6858000"/>
              <a:gd name="connsiteX4" fmla="*/ 2387803 w 4167271"/>
              <a:gd name="connsiteY4" fmla="*/ 6775779 h 6858000"/>
              <a:gd name="connsiteX5" fmla="*/ 2259550 w 4167271"/>
              <a:gd name="connsiteY5" fmla="*/ 6858000 h 6858000"/>
              <a:gd name="connsiteX6" fmla="*/ 0 w 4167271"/>
              <a:gd name="connsiteY6"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67271" h="6858000">
                <a:moveTo>
                  <a:pt x="0" y="0"/>
                </a:moveTo>
                <a:lnTo>
                  <a:pt x="2259550" y="0"/>
                </a:lnTo>
                <a:lnTo>
                  <a:pt x="2387803" y="82222"/>
                </a:lnTo>
                <a:cubicBezTo>
                  <a:pt x="3461407" y="807534"/>
                  <a:pt x="4167271" y="2035835"/>
                  <a:pt x="4167271" y="3429000"/>
                </a:cubicBezTo>
                <a:cubicBezTo>
                  <a:pt x="4167271" y="4822165"/>
                  <a:pt x="3461407" y="6050467"/>
                  <a:pt x="2387803" y="6775779"/>
                </a:cubicBezTo>
                <a:lnTo>
                  <a:pt x="2259550" y="6858000"/>
                </a:lnTo>
                <a:lnTo>
                  <a:pt x="0" y="6858000"/>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284" name="Arc 54283">
            <a:extLst>
              <a:ext uri="{FF2B5EF4-FFF2-40B4-BE49-F238E27FC236}">
                <a16:creationId xmlns:a16="http://schemas.microsoft.com/office/drawing/2014/main" id="{081E4A58-353D-44AE-B2FC-2A74E2E400F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V="1">
            <a:off x="7550402" y="2455479"/>
            <a:ext cx="4083433" cy="4083433"/>
          </a:xfrm>
          <a:prstGeom prst="arc">
            <a:avLst/>
          </a:prstGeom>
          <a:ln w="127000" cap="rnd">
            <a:solidFill>
              <a:schemeClr val="accent4"/>
            </a:solidFill>
            <a:prstDash val="das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4275" name="Rectangle 3">
            <a:extLst>
              <a:ext uri="{FF2B5EF4-FFF2-40B4-BE49-F238E27FC236}">
                <a16:creationId xmlns:a16="http://schemas.microsoft.com/office/drawing/2014/main" id="{92F676D8-86D8-2F63-8230-31820868EFB9}"/>
              </a:ext>
            </a:extLst>
          </p:cNvPr>
          <p:cNvSpPr>
            <a:spLocks noGrp="1" noChangeArrowheads="1"/>
          </p:cNvSpPr>
          <p:nvPr>
            <p:ph type="body" idx="1"/>
          </p:nvPr>
        </p:nvSpPr>
        <p:spPr>
          <a:xfrm>
            <a:off x="4447308" y="591344"/>
            <a:ext cx="6906491" cy="5585619"/>
          </a:xfrm>
        </p:spPr>
        <p:txBody>
          <a:bodyPr anchor="ctr">
            <a:normAutofit/>
          </a:bodyPr>
          <a:lstStyle/>
          <a:p>
            <a:pPr eaLnBrk="1" hangingPunct="1"/>
            <a:r>
              <a:rPr lang="en-US" altLang="en-US" sz="3200" dirty="0" err="1">
                <a:latin typeface="VNI-Souvir" pitchFamily="2" charset="0"/>
              </a:rPr>
              <a:t>Moâ</a:t>
            </a:r>
            <a:r>
              <a:rPr lang="en-US" altLang="en-US" sz="3200" dirty="0">
                <a:latin typeface="VNI-Souvir" pitchFamily="2" charset="0"/>
              </a:rPr>
              <a:t> </a:t>
            </a:r>
            <a:r>
              <a:rPr lang="en-US" altLang="en-US" sz="3200" dirty="0" err="1">
                <a:latin typeface="VNI-Souvir" pitchFamily="2" charset="0"/>
              </a:rPr>
              <a:t>taû</a:t>
            </a:r>
            <a:r>
              <a:rPr lang="en-US" altLang="en-US" sz="3200" dirty="0">
                <a:latin typeface="VNI-Souvir" pitchFamily="2" charset="0"/>
              </a:rPr>
              <a:t> </a:t>
            </a:r>
            <a:r>
              <a:rPr lang="en-US" altLang="en-US" sz="3200" dirty="0" err="1">
                <a:latin typeface="VNI-Souvir" pitchFamily="2" charset="0"/>
              </a:rPr>
              <a:t>nhöõng</a:t>
            </a:r>
            <a:r>
              <a:rPr lang="en-US" altLang="en-US" sz="3200" dirty="0">
                <a:latin typeface="VNI-Souvir" pitchFamily="2" charset="0"/>
              </a:rPr>
              <a:t> </a:t>
            </a:r>
            <a:r>
              <a:rPr lang="en-US" altLang="en-US" sz="3200" dirty="0" err="1">
                <a:latin typeface="VNI-Souvir" pitchFamily="2" charset="0"/>
              </a:rPr>
              <a:t>soá</a:t>
            </a:r>
            <a:r>
              <a:rPr lang="en-US" altLang="en-US" sz="3200" dirty="0">
                <a:latin typeface="VNI-Souvir" pitchFamily="2" charset="0"/>
              </a:rPr>
              <a:t> </a:t>
            </a:r>
            <a:r>
              <a:rPr lang="en-US" altLang="en-US" sz="3200" dirty="0" err="1">
                <a:latin typeface="VNI-Souvir" pitchFamily="2" charset="0"/>
              </a:rPr>
              <a:t>löôïng</a:t>
            </a:r>
            <a:r>
              <a:rPr lang="en-US" altLang="en-US" sz="3200" dirty="0">
                <a:latin typeface="VNI-Souvir" pitchFamily="2" charset="0"/>
              </a:rPr>
              <a:t> </a:t>
            </a:r>
            <a:r>
              <a:rPr lang="en-US" altLang="en-US" sz="3200" dirty="0" err="1">
                <a:latin typeface="VNI-Souvir" pitchFamily="2" charset="0"/>
              </a:rPr>
              <a:t>ñaàu</a:t>
            </a:r>
            <a:r>
              <a:rPr lang="en-US" altLang="en-US" sz="3200" dirty="0">
                <a:latin typeface="VNI-Souvir" pitchFamily="2" charset="0"/>
              </a:rPr>
              <a:t> </a:t>
            </a:r>
            <a:r>
              <a:rPr lang="en-US" altLang="en-US" sz="3200" dirty="0" err="1">
                <a:latin typeface="VNI-Souvir" pitchFamily="2" charset="0"/>
              </a:rPr>
              <a:t>ra</a:t>
            </a:r>
            <a:r>
              <a:rPr lang="en-US" altLang="en-US" sz="3200" dirty="0">
                <a:latin typeface="VNI-Souvir" pitchFamily="2" charset="0"/>
              </a:rPr>
              <a:t> </a:t>
            </a:r>
            <a:r>
              <a:rPr lang="en-US" altLang="en-US" sz="3200" dirty="0" err="1">
                <a:latin typeface="VNI-Souvir" pitchFamily="2" charset="0"/>
              </a:rPr>
              <a:t>toái</a:t>
            </a:r>
            <a:r>
              <a:rPr lang="en-US" altLang="en-US" sz="3200" dirty="0">
                <a:latin typeface="VNI-Souvir" pitchFamily="2" charset="0"/>
              </a:rPr>
              <a:t> </a:t>
            </a:r>
            <a:r>
              <a:rPr lang="en-US" altLang="en-US" sz="3200" dirty="0" err="1">
                <a:latin typeface="VNI-Souvir" pitchFamily="2" charset="0"/>
              </a:rPr>
              <a:t>ña</a:t>
            </a:r>
            <a:endParaRPr lang="en-US" altLang="en-US" sz="3200" dirty="0">
              <a:latin typeface="VNI-Souvir" pitchFamily="2" charset="0"/>
            </a:endParaRPr>
          </a:p>
          <a:p>
            <a:pPr lvl="1" eaLnBrk="1" hangingPunct="1"/>
            <a:r>
              <a:rPr lang="en-US" altLang="en-US" sz="3200" dirty="0" err="1">
                <a:latin typeface="VNI-Souvir" pitchFamily="2" charset="0"/>
              </a:rPr>
              <a:t>Coù</a:t>
            </a:r>
            <a:r>
              <a:rPr lang="en-US" altLang="en-US" sz="3200" dirty="0">
                <a:latin typeface="VNI-Souvir" pitchFamily="2" charset="0"/>
              </a:rPr>
              <a:t> </a:t>
            </a:r>
            <a:r>
              <a:rPr lang="en-US" altLang="en-US" sz="3200" dirty="0" err="1">
                <a:latin typeface="VNI-Souvir" pitchFamily="2" charset="0"/>
              </a:rPr>
              <a:t>theå</a:t>
            </a:r>
            <a:r>
              <a:rPr lang="en-US" altLang="en-US" sz="3200" dirty="0">
                <a:latin typeface="VNI-Souvir" pitchFamily="2" charset="0"/>
              </a:rPr>
              <a:t> </a:t>
            </a:r>
            <a:r>
              <a:rPr lang="en-US" altLang="en-US" sz="3200" dirty="0" err="1">
                <a:latin typeface="VNI-Souvir" pitchFamily="2" charset="0"/>
              </a:rPr>
              <a:t>ñöôïc</a:t>
            </a:r>
            <a:r>
              <a:rPr lang="en-US" altLang="en-US" sz="3200" dirty="0">
                <a:latin typeface="VNI-Souvir" pitchFamily="2" charset="0"/>
              </a:rPr>
              <a:t> </a:t>
            </a:r>
            <a:r>
              <a:rPr lang="en-US" altLang="en-US" sz="3200" dirty="0" err="1">
                <a:latin typeface="VNI-Souvir" pitchFamily="2" charset="0"/>
              </a:rPr>
              <a:t>SX</a:t>
            </a:r>
            <a:r>
              <a:rPr lang="en-US" altLang="en-US" sz="3200" dirty="0">
                <a:latin typeface="VNI-Souvir" pitchFamily="2" charset="0"/>
              </a:rPr>
              <a:t> </a:t>
            </a:r>
            <a:r>
              <a:rPr lang="en-US" altLang="en-US" sz="3200" dirty="0" err="1">
                <a:latin typeface="VNI-Souvir" pitchFamily="2" charset="0"/>
              </a:rPr>
              <a:t>bôûi</a:t>
            </a:r>
            <a:r>
              <a:rPr lang="en-US" altLang="en-US" sz="3200" dirty="0">
                <a:latin typeface="VNI-Souvir" pitchFamily="2" charset="0"/>
              </a:rPr>
              <a:t> </a:t>
            </a:r>
            <a:r>
              <a:rPr lang="en-US" altLang="en-US" sz="3200" dirty="0" err="1">
                <a:latin typeface="VNI-Souvir" pitchFamily="2" charset="0"/>
              </a:rPr>
              <a:t>moät</a:t>
            </a:r>
            <a:r>
              <a:rPr lang="en-US" altLang="en-US" sz="3200" dirty="0">
                <a:latin typeface="VNI-Souvir" pitchFamily="2" charset="0"/>
              </a:rPr>
              <a:t> </a:t>
            </a:r>
            <a:r>
              <a:rPr lang="en-US" altLang="en-US" sz="3200" dirty="0" err="1">
                <a:latin typeface="VNI-Souvir" pitchFamily="2" charset="0"/>
              </a:rPr>
              <a:t>soá</a:t>
            </a:r>
            <a:r>
              <a:rPr lang="en-US" altLang="en-US" sz="3200" dirty="0">
                <a:latin typeface="VNI-Souvir" pitchFamily="2" charset="0"/>
              </a:rPr>
              <a:t> </a:t>
            </a:r>
            <a:r>
              <a:rPr lang="en-US" altLang="en-US" sz="3200" dirty="0" err="1">
                <a:latin typeface="VNI-Souvir" pitchFamily="2" charset="0"/>
              </a:rPr>
              <a:t>löôïng</a:t>
            </a:r>
            <a:r>
              <a:rPr lang="en-US" altLang="en-US" sz="3200" dirty="0">
                <a:latin typeface="VNI-Souvir" pitchFamily="2" charset="0"/>
              </a:rPr>
              <a:t> </a:t>
            </a:r>
            <a:r>
              <a:rPr lang="en-US" altLang="en-US" sz="3200" dirty="0" err="1">
                <a:latin typeface="VNI-Souvir" pitchFamily="2" charset="0"/>
              </a:rPr>
              <a:t>caùc</a:t>
            </a:r>
            <a:r>
              <a:rPr lang="en-US" altLang="en-US" sz="3200" dirty="0">
                <a:latin typeface="VNI-Souvir" pitchFamily="2" charset="0"/>
              </a:rPr>
              <a:t> YT </a:t>
            </a:r>
            <a:r>
              <a:rPr lang="en-US" altLang="en-US" sz="3200" dirty="0" err="1">
                <a:latin typeface="VNI-Souvir" pitchFamily="2" charset="0"/>
              </a:rPr>
              <a:t>ñaàu</a:t>
            </a:r>
            <a:r>
              <a:rPr lang="en-US" altLang="en-US" sz="3200" dirty="0">
                <a:latin typeface="VNI-Souvir" pitchFamily="2" charset="0"/>
              </a:rPr>
              <a:t> </a:t>
            </a:r>
            <a:r>
              <a:rPr lang="en-US" altLang="en-US" sz="3200" dirty="0" err="1">
                <a:latin typeface="VNI-Souvir" pitchFamily="2" charset="0"/>
              </a:rPr>
              <a:t>vaøo</a:t>
            </a:r>
            <a:r>
              <a:rPr lang="en-US" altLang="en-US" sz="3200" dirty="0">
                <a:latin typeface="VNI-Souvir" pitchFamily="2" charset="0"/>
              </a:rPr>
              <a:t> </a:t>
            </a:r>
            <a:r>
              <a:rPr lang="en-US" altLang="en-US" sz="3200" dirty="0" err="1">
                <a:latin typeface="VNI-Souvir" pitchFamily="2" charset="0"/>
              </a:rPr>
              <a:t>nhaát</a:t>
            </a:r>
            <a:r>
              <a:rPr lang="en-US" altLang="en-US" sz="3200" dirty="0">
                <a:latin typeface="VNI-Souvir" pitchFamily="2" charset="0"/>
              </a:rPr>
              <a:t> </a:t>
            </a:r>
            <a:r>
              <a:rPr lang="en-US" altLang="en-US" sz="3200" dirty="0" err="1">
                <a:latin typeface="VNI-Souvir" pitchFamily="2" charset="0"/>
              </a:rPr>
              <a:t>ñònh</a:t>
            </a:r>
            <a:endParaRPr lang="en-US" altLang="en-US" sz="3200" dirty="0">
              <a:latin typeface="VNI-Souvir" pitchFamily="2" charset="0"/>
            </a:endParaRPr>
          </a:p>
          <a:p>
            <a:pPr lvl="1" eaLnBrk="1" hangingPunct="1"/>
            <a:r>
              <a:rPr lang="en-US" altLang="en-US" sz="3200" dirty="0" err="1">
                <a:latin typeface="VNI-Souvir" pitchFamily="2" charset="0"/>
              </a:rPr>
              <a:t>Töông</a:t>
            </a:r>
            <a:r>
              <a:rPr lang="en-US" altLang="en-US" sz="3200" dirty="0">
                <a:latin typeface="VNI-Souvir" pitchFamily="2" charset="0"/>
              </a:rPr>
              <a:t> </a:t>
            </a:r>
            <a:r>
              <a:rPr lang="en-US" altLang="en-US" sz="3200" dirty="0" err="1">
                <a:latin typeface="VNI-Souvir" pitchFamily="2" charset="0"/>
              </a:rPr>
              <a:t>öùng</a:t>
            </a:r>
            <a:r>
              <a:rPr lang="en-US" altLang="en-US" sz="3200" dirty="0">
                <a:latin typeface="VNI-Souvir" pitchFamily="2" charset="0"/>
              </a:rPr>
              <a:t> </a:t>
            </a:r>
            <a:r>
              <a:rPr lang="en-US" altLang="en-US" sz="3200" dirty="0" err="1">
                <a:latin typeface="VNI-Souvir" pitchFamily="2" charset="0"/>
              </a:rPr>
              <a:t>vôùi</a:t>
            </a:r>
            <a:r>
              <a:rPr lang="en-US" altLang="en-US" sz="3200" dirty="0">
                <a:latin typeface="VNI-Souvir" pitchFamily="2" charset="0"/>
              </a:rPr>
              <a:t> </a:t>
            </a:r>
            <a:r>
              <a:rPr lang="en-US" altLang="en-US" sz="3200" dirty="0" err="1">
                <a:latin typeface="VNI-Souvir" pitchFamily="2" charset="0"/>
              </a:rPr>
              <a:t>trình</a:t>
            </a:r>
            <a:r>
              <a:rPr lang="en-US" altLang="en-US" sz="3200" dirty="0">
                <a:latin typeface="VNI-Souvir" pitchFamily="2" charset="0"/>
              </a:rPr>
              <a:t> </a:t>
            </a:r>
            <a:r>
              <a:rPr lang="en-US" altLang="en-US" sz="3200" dirty="0" err="1">
                <a:latin typeface="VNI-Souvir" pitchFamily="2" charset="0"/>
              </a:rPr>
              <a:t>ñoä</a:t>
            </a:r>
            <a:r>
              <a:rPr lang="en-US" altLang="en-US" sz="3200" dirty="0">
                <a:latin typeface="VNI-Souvir" pitchFamily="2" charset="0"/>
              </a:rPr>
              <a:t> </a:t>
            </a:r>
            <a:r>
              <a:rPr lang="en-US" altLang="en-US" sz="3200" dirty="0" err="1">
                <a:latin typeface="VNI-Souvir" pitchFamily="2" charset="0"/>
              </a:rPr>
              <a:t>kyõ</a:t>
            </a:r>
            <a:r>
              <a:rPr lang="en-US" altLang="en-US" sz="3200" dirty="0">
                <a:latin typeface="VNI-Souvir" pitchFamily="2" charset="0"/>
              </a:rPr>
              <a:t> </a:t>
            </a:r>
            <a:r>
              <a:rPr lang="en-US" altLang="en-US" sz="3200" dirty="0" err="1">
                <a:latin typeface="VNI-Souvir" pitchFamily="2" charset="0"/>
              </a:rPr>
              <a:t>thuaät</a:t>
            </a:r>
            <a:r>
              <a:rPr lang="en-US" altLang="en-US" sz="3200" dirty="0">
                <a:latin typeface="VNI-Souvir" pitchFamily="2" charset="0"/>
              </a:rPr>
              <a:t> </a:t>
            </a:r>
            <a:r>
              <a:rPr lang="en-US" altLang="en-US" sz="3200" dirty="0" err="1">
                <a:latin typeface="VNI-Souvir" pitchFamily="2" charset="0"/>
              </a:rPr>
              <a:t>nhaát</a:t>
            </a:r>
            <a:r>
              <a:rPr lang="en-US" altLang="en-US" sz="3200" dirty="0">
                <a:latin typeface="VNI-Souvir" pitchFamily="2" charset="0"/>
              </a:rPr>
              <a:t> </a:t>
            </a:r>
            <a:r>
              <a:rPr lang="en-US" altLang="en-US" sz="3200" dirty="0" err="1">
                <a:latin typeface="VNI-Souvir" pitchFamily="2" charset="0"/>
              </a:rPr>
              <a:t>ñònh</a:t>
            </a:r>
            <a:endParaRPr lang="en-US" altLang="en-US" sz="3200" i="1" dirty="0">
              <a:latin typeface="VNI-Souvir" pitchFamily="2" charset="0"/>
            </a:endParaRPr>
          </a:p>
        </p:txBody>
      </p:sp>
      <p:sp>
        <p:nvSpPr>
          <p:cNvPr id="4" name="Rectangle 2">
            <a:extLst>
              <a:ext uri="{FF2B5EF4-FFF2-40B4-BE49-F238E27FC236}">
                <a16:creationId xmlns:a16="http://schemas.microsoft.com/office/drawing/2014/main" id="{BEC8A417-2582-A562-575A-BD472DA193E2}"/>
              </a:ext>
            </a:extLst>
          </p:cNvPr>
          <p:cNvSpPr txBox="1">
            <a:spLocks noChangeArrowheads="1"/>
          </p:cNvSpPr>
          <p:nvPr/>
        </p:nvSpPr>
        <p:spPr>
          <a:xfrm>
            <a:off x="364902" y="1198418"/>
            <a:ext cx="3437467" cy="4461163"/>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en-US" altLang="en-US" b="1">
                <a:solidFill>
                  <a:srgbClr val="FFFFFF"/>
                </a:solidFill>
                <a:latin typeface="VNI-Souvir" pitchFamily="2" charset="0"/>
              </a:rPr>
              <a:t>1. HAØM SAÛN XUAÁT</a:t>
            </a:r>
            <a:br>
              <a:rPr lang="en-US" altLang="en-US">
                <a:solidFill>
                  <a:srgbClr val="FFFFFF"/>
                </a:solidFill>
                <a:latin typeface="VNI-Souvir" pitchFamily="2" charset="0"/>
              </a:rPr>
            </a:br>
            <a:endParaRPr lang="en-US" altLang="en-US" dirty="0">
              <a:solidFill>
                <a:srgbClr val="FFFFFF"/>
              </a:solidFill>
              <a:latin typeface="VNI-Souvir" pitchFamily="2"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nodeType="clickEffect">
                                  <p:stCondLst>
                                    <p:cond delay="0"/>
                                  </p:stCondLst>
                                  <p:childTnLst>
                                    <p:set>
                                      <p:cBhvr>
                                        <p:cTn id="6" dur="1" fill="hold">
                                          <p:stCondLst>
                                            <p:cond delay="0"/>
                                          </p:stCondLst>
                                        </p:cTn>
                                        <p:tgtEl>
                                          <p:spTgt spid="54275">
                                            <p:txEl>
                                              <p:pRg st="0" end="0"/>
                                            </p:txEl>
                                          </p:spTgt>
                                        </p:tgtEl>
                                        <p:attrNameLst>
                                          <p:attrName>style.visibility</p:attrName>
                                        </p:attrNameLst>
                                      </p:cBhvr>
                                      <p:to>
                                        <p:strVal val="visible"/>
                                      </p:to>
                                    </p:set>
                                    <p:anim calcmode="lin" valueType="num">
                                      <p:cBhvr additive="base">
                                        <p:cTn id="7" dur="500" fill="hold"/>
                                        <p:tgtEl>
                                          <p:spTgt spid="54275">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54275">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54275">
                                            <p:txEl>
                                              <p:pRg st="1" end="1"/>
                                            </p:txEl>
                                          </p:spTgt>
                                        </p:tgtEl>
                                        <p:attrNameLst>
                                          <p:attrName>style.visibility</p:attrName>
                                        </p:attrNameLst>
                                      </p:cBhvr>
                                      <p:to>
                                        <p:strVal val="visible"/>
                                      </p:to>
                                    </p:set>
                                    <p:anim calcmode="lin" valueType="num">
                                      <p:cBhvr additive="base">
                                        <p:cTn id="13" dur="500" fill="hold"/>
                                        <p:tgtEl>
                                          <p:spTgt spid="54275">
                                            <p:txEl>
                                              <p:pRg st="1" end="1"/>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54275">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nodeType="clickEffect">
                                  <p:stCondLst>
                                    <p:cond delay="0"/>
                                  </p:stCondLst>
                                  <p:childTnLst>
                                    <p:set>
                                      <p:cBhvr>
                                        <p:cTn id="18" dur="1" fill="hold">
                                          <p:stCondLst>
                                            <p:cond delay="0"/>
                                          </p:stCondLst>
                                        </p:cTn>
                                        <p:tgtEl>
                                          <p:spTgt spid="54275">
                                            <p:txEl>
                                              <p:pRg st="2" end="2"/>
                                            </p:txEl>
                                          </p:spTgt>
                                        </p:tgtEl>
                                        <p:attrNameLst>
                                          <p:attrName>style.visibility</p:attrName>
                                        </p:attrNameLst>
                                      </p:cBhvr>
                                      <p:to>
                                        <p:strVal val="visible"/>
                                      </p:to>
                                    </p:set>
                                    <p:anim calcmode="lin" valueType="num">
                                      <p:cBhvr additive="base">
                                        <p:cTn id="19" dur="500" fill="hold"/>
                                        <p:tgtEl>
                                          <p:spTgt spid="54275">
                                            <p:txEl>
                                              <p:pRg st="2" end="2"/>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54275">
                                            <p:txEl>
                                              <p:pRg st="2" end="2"/>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0.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92168" name="Rectangle 92167">
            <a:extLst>
              <a:ext uri="{FF2B5EF4-FFF2-40B4-BE49-F238E27FC236}">
                <a16:creationId xmlns:a16="http://schemas.microsoft.com/office/drawing/2014/main" id="{081EA652-8C6A-4E69-BEB9-17080947455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170" name="Freeform: Shape 92169">
            <a:extLst>
              <a:ext uri="{FF2B5EF4-FFF2-40B4-BE49-F238E27FC236}">
                <a16:creationId xmlns:a16="http://schemas.microsoft.com/office/drawing/2014/main" id="{A4026A73-1F7F-49F2-B319-8CA3B3D53269}"/>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21732" y="321733"/>
            <a:ext cx="11546828" cy="6214534"/>
          </a:xfrm>
          <a:custGeom>
            <a:avLst/>
            <a:gdLst>
              <a:gd name="connsiteX0" fmla="*/ 0 w 11546828"/>
              <a:gd name="connsiteY0" fmla="*/ 0 h 6214534"/>
              <a:gd name="connsiteX1" fmla="*/ 7965430 w 11546828"/>
              <a:gd name="connsiteY1" fmla="*/ 0 h 6214534"/>
              <a:gd name="connsiteX2" fmla="*/ 7965430 w 11546828"/>
              <a:gd name="connsiteY2" fmla="*/ 1786 h 6214534"/>
              <a:gd name="connsiteX3" fmla="*/ 11546828 w 11546828"/>
              <a:gd name="connsiteY3" fmla="*/ 1786 h 6214534"/>
              <a:gd name="connsiteX4" fmla="*/ 11546828 w 11546828"/>
              <a:gd name="connsiteY4" fmla="*/ 2866740 h 6214534"/>
              <a:gd name="connsiteX5" fmla="*/ 11225095 w 11546828"/>
              <a:gd name="connsiteY5" fmla="*/ 3179536 h 6214534"/>
              <a:gd name="connsiteX6" fmla="*/ 11225095 w 11546828"/>
              <a:gd name="connsiteY6" fmla="*/ 301542 h 6214534"/>
              <a:gd name="connsiteX7" fmla="*/ 320042 w 11546828"/>
              <a:gd name="connsiteY7" fmla="*/ 301542 h 6214534"/>
              <a:gd name="connsiteX8" fmla="*/ 320042 w 11546828"/>
              <a:gd name="connsiteY8" fmla="*/ 5909424 h 6214534"/>
              <a:gd name="connsiteX9" fmla="*/ 8417210 w 11546828"/>
              <a:gd name="connsiteY9" fmla="*/ 5909424 h 6214534"/>
              <a:gd name="connsiteX10" fmla="*/ 8103383 w 11546828"/>
              <a:gd name="connsiteY10" fmla="*/ 6214534 h 6214534"/>
              <a:gd name="connsiteX11" fmla="*/ 7222929 w 11546828"/>
              <a:gd name="connsiteY11" fmla="*/ 6214534 h 6214534"/>
              <a:gd name="connsiteX12" fmla="*/ 7222929 w 11546828"/>
              <a:gd name="connsiteY12" fmla="*/ 6212748 h 6214534"/>
              <a:gd name="connsiteX13" fmla="*/ 0 w 11546828"/>
              <a:gd name="connsiteY13" fmla="*/ 6212748 h 6214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1546828" h="6214534">
                <a:moveTo>
                  <a:pt x="0" y="0"/>
                </a:moveTo>
                <a:lnTo>
                  <a:pt x="7965430" y="0"/>
                </a:lnTo>
                <a:lnTo>
                  <a:pt x="7965430" y="1786"/>
                </a:lnTo>
                <a:lnTo>
                  <a:pt x="11546828" y="1786"/>
                </a:lnTo>
                <a:lnTo>
                  <a:pt x="11546828" y="2866740"/>
                </a:lnTo>
                <a:lnTo>
                  <a:pt x="11225095" y="3179536"/>
                </a:lnTo>
                <a:lnTo>
                  <a:pt x="11225095" y="301542"/>
                </a:lnTo>
                <a:lnTo>
                  <a:pt x="320042" y="301542"/>
                </a:lnTo>
                <a:lnTo>
                  <a:pt x="320042" y="5909424"/>
                </a:lnTo>
                <a:lnTo>
                  <a:pt x="8417210" y="5909424"/>
                </a:lnTo>
                <a:lnTo>
                  <a:pt x="8103383" y="6214534"/>
                </a:lnTo>
                <a:lnTo>
                  <a:pt x="7222929" y="6214534"/>
                </a:lnTo>
                <a:lnTo>
                  <a:pt x="7222929" y="6212748"/>
                </a:lnTo>
                <a:lnTo>
                  <a:pt x="0" y="6212748"/>
                </a:lnTo>
                <a:close/>
              </a:path>
            </a:pathLst>
          </a:custGeom>
          <a:solidFill>
            <a:schemeClr val="tx1">
              <a:lumMod val="50000"/>
              <a:lumOff val="50000"/>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92172" name="Right Triangle 92171">
            <a:extLst>
              <a:ext uri="{FF2B5EF4-FFF2-40B4-BE49-F238E27FC236}">
                <a16:creationId xmlns:a16="http://schemas.microsoft.com/office/drawing/2014/main" id="{5298780A-33B9-4EA2-8F67-DE68AD62841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H="1">
            <a:off x="8576720" y="3335867"/>
            <a:ext cx="3291840" cy="3200400"/>
          </a:xfrm>
          <a:prstGeom prst="rtTriangl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2174" name="Rectangle 92173">
            <a:extLst>
              <a:ext uri="{FF2B5EF4-FFF2-40B4-BE49-F238E27FC236}">
                <a16:creationId xmlns:a16="http://schemas.microsoft.com/office/drawing/2014/main" id="{7F488E8B-4E1E-4402-8935-D4E6C02615C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641774" y="623275"/>
            <a:ext cx="10905053" cy="5607882"/>
          </a:xfrm>
          <a:prstGeom prst="rect">
            <a:avLst/>
          </a:prstGeom>
          <a:no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162" name="Rectangle 2">
            <a:extLst>
              <a:ext uri="{FF2B5EF4-FFF2-40B4-BE49-F238E27FC236}">
                <a16:creationId xmlns:a16="http://schemas.microsoft.com/office/drawing/2014/main" id="{C36173DE-6AC7-05FD-BD4F-B311F03B7587}"/>
              </a:ext>
            </a:extLst>
          </p:cNvPr>
          <p:cNvSpPr>
            <a:spLocks noGrp="1" noChangeArrowheads="1"/>
          </p:cNvSpPr>
          <p:nvPr>
            <p:ph type="title"/>
          </p:nvPr>
        </p:nvSpPr>
        <p:spPr>
          <a:xfrm>
            <a:off x="1006900" y="1188637"/>
            <a:ext cx="3141430" cy="4480726"/>
          </a:xfrm>
        </p:spPr>
        <p:txBody>
          <a:bodyPr>
            <a:normAutofit/>
          </a:bodyPr>
          <a:lstStyle/>
          <a:p>
            <a:pPr algn="r" eaLnBrk="1" hangingPunct="1"/>
            <a:r>
              <a:rPr lang="en-US" altLang="en-US" sz="6600" b="1" i="1">
                <a:latin typeface="VNI-Times" pitchFamily="2" charset="0"/>
              </a:rPr>
              <a:t>c. Toång chi phí</a:t>
            </a:r>
            <a:r>
              <a:rPr lang="en-US" altLang="en-US" sz="6600">
                <a:latin typeface="VNI-Times" pitchFamily="2" charset="0"/>
              </a:rPr>
              <a:t> </a:t>
            </a:r>
            <a:r>
              <a:rPr lang="en-US" altLang="en-US" sz="6600" b="1" i="1">
                <a:latin typeface="VNI-Times" pitchFamily="2" charset="0"/>
              </a:rPr>
              <a:t>(TC)</a:t>
            </a:r>
          </a:p>
        </p:txBody>
      </p:sp>
      <p:cxnSp>
        <p:nvCxnSpPr>
          <p:cNvPr id="92176" name="Straight Connector 92175">
            <a:extLst>
              <a:ext uri="{FF2B5EF4-FFF2-40B4-BE49-F238E27FC236}">
                <a16:creationId xmlns:a16="http://schemas.microsoft.com/office/drawing/2014/main" id="{23AAC9B5-8015-485C-ACF9-A750390E9A56}"/>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4654296" y="1852863"/>
            <a:ext cx="0" cy="3236495"/>
          </a:xfrm>
          <a:prstGeom prst="line">
            <a:avLst/>
          </a:prstGeom>
          <a:ln w="19050" cap="sq">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sp>
        <p:nvSpPr>
          <p:cNvPr id="92163" name="Rectangle 3">
            <a:extLst>
              <a:ext uri="{FF2B5EF4-FFF2-40B4-BE49-F238E27FC236}">
                <a16:creationId xmlns:a16="http://schemas.microsoft.com/office/drawing/2014/main" id="{8BA9965E-A0C1-89F7-31B8-07B2F7998401}"/>
              </a:ext>
            </a:extLst>
          </p:cNvPr>
          <p:cNvSpPr>
            <a:spLocks noGrp="1" noChangeArrowheads="1"/>
          </p:cNvSpPr>
          <p:nvPr>
            <p:ph type="body" idx="1"/>
          </p:nvPr>
        </p:nvSpPr>
        <p:spPr>
          <a:xfrm>
            <a:off x="5138928" y="1338729"/>
            <a:ext cx="4795584" cy="4180542"/>
          </a:xfrm>
        </p:spPr>
        <p:txBody>
          <a:bodyPr anchor="ctr">
            <a:normAutofit/>
          </a:bodyPr>
          <a:lstStyle/>
          <a:p>
            <a:pPr eaLnBrk="1" hangingPunct="1"/>
            <a:r>
              <a:rPr lang="en-US" altLang="en-US" sz="2400">
                <a:latin typeface="VNI-Times" pitchFamily="2" charset="0"/>
              </a:rPr>
              <a:t>Toaøn boä CP maø DN chi cho taát caû caùc YTSX coá ñònh vaø YTSX bieán ñoåi trong  moãi ñôn vò thôøi gian. </a:t>
            </a:r>
          </a:p>
          <a:p>
            <a:pPr eaLnBrk="1" hangingPunct="1"/>
            <a:r>
              <a:rPr lang="en-US" altLang="en-US" sz="2400">
                <a:latin typeface="VNI-Times" pitchFamily="2" charset="0"/>
              </a:rPr>
              <a:t>TC  = TFC  +  TVC </a:t>
            </a:r>
          </a:p>
          <a:p>
            <a:pPr lvl="1" eaLnBrk="1" hangingPunct="1"/>
            <a:r>
              <a:rPr lang="en-US" altLang="en-US">
                <a:latin typeface="VNI-Times" pitchFamily="2" charset="0"/>
              </a:rPr>
              <a:t> TC phuï thuoäc ñoàng bieán vôùi Q</a:t>
            </a:r>
          </a:p>
          <a:p>
            <a:pPr lvl="1" eaLnBrk="1" hangingPunct="1">
              <a:buFont typeface="Wingdings" panose="05000000000000000000" pitchFamily="2" charset="2"/>
              <a:buNone/>
            </a:pPr>
            <a:endParaRPr lang="en-US" altLang="en-US">
              <a:latin typeface="VNI-Times" pitchFamily="2" charset="0"/>
            </a:endParaRPr>
          </a:p>
          <a:p>
            <a:pPr eaLnBrk="1" hangingPunct="1"/>
            <a:endParaRPr lang="en-US" altLang="en-US" sz="2400"/>
          </a:p>
        </p:txBody>
      </p:sp>
    </p:spTree>
  </p:cSld>
  <p:clrMapOvr>
    <a:masterClrMapping/>
  </p:clrMapOvr>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3186" name="Line 2">
            <a:extLst>
              <a:ext uri="{FF2B5EF4-FFF2-40B4-BE49-F238E27FC236}">
                <a16:creationId xmlns:a16="http://schemas.microsoft.com/office/drawing/2014/main" id="{3AFA721D-C753-3EE5-BD2E-C01B9E2C4F37}"/>
              </a:ext>
            </a:extLst>
          </p:cNvPr>
          <p:cNvSpPr>
            <a:spLocks noChangeShapeType="1"/>
          </p:cNvSpPr>
          <p:nvPr/>
        </p:nvSpPr>
        <p:spPr bwMode="auto">
          <a:xfrm>
            <a:off x="3810000" y="1057275"/>
            <a:ext cx="0" cy="40259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93187" name="Line 3">
            <a:extLst>
              <a:ext uri="{FF2B5EF4-FFF2-40B4-BE49-F238E27FC236}">
                <a16:creationId xmlns:a16="http://schemas.microsoft.com/office/drawing/2014/main" id="{D52645AE-082B-54BF-5E71-8053855DCAA6}"/>
              </a:ext>
            </a:extLst>
          </p:cNvPr>
          <p:cNvSpPr>
            <a:spLocks noChangeShapeType="1"/>
          </p:cNvSpPr>
          <p:nvPr/>
        </p:nvSpPr>
        <p:spPr bwMode="auto">
          <a:xfrm>
            <a:off x="3810000" y="5180013"/>
            <a:ext cx="46482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93188" name="Freeform 4">
            <a:extLst>
              <a:ext uri="{FF2B5EF4-FFF2-40B4-BE49-F238E27FC236}">
                <a16:creationId xmlns:a16="http://schemas.microsoft.com/office/drawing/2014/main" id="{FE91B3B4-B4C0-26CF-C938-935E87345D02}"/>
              </a:ext>
            </a:extLst>
          </p:cNvPr>
          <p:cNvSpPr>
            <a:spLocks/>
          </p:cNvSpPr>
          <p:nvPr/>
        </p:nvSpPr>
        <p:spPr bwMode="auto">
          <a:xfrm>
            <a:off x="3810000" y="1447801"/>
            <a:ext cx="4495800" cy="3730625"/>
          </a:xfrm>
          <a:custGeom>
            <a:avLst/>
            <a:gdLst>
              <a:gd name="T0" fmla="*/ 0 w 2832"/>
              <a:gd name="T1" fmla="*/ 2147483646 h 1824"/>
              <a:gd name="T2" fmla="*/ 2147483646 w 2832"/>
              <a:gd name="T3" fmla="*/ 2147483646 h 1824"/>
              <a:gd name="T4" fmla="*/ 2147483646 w 2832"/>
              <a:gd name="T5" fmla="*/ 2147483646 h 1824"/>
              <a:gd name="T6" fmla="*/ 2147483646 w 2832"/>
              <a:gd name="T7" fmla="*/ 2147483646 h 1824"/>
              <a:gd name="T8" fmla="*/ 2147483646 w 2832"/>
              <a:gd name="T9" fmla="*/ 2147483646 h 1824"/>
              <a:gd name="T10" fmla="*/ 2147483646 w 2832"/>
              <a:gd name="T11" fmla="*/ 0 h 182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32" h="1824">
                <a:moveTo>
                  <a:pt x="0" y="1824"/>
                </a:moveTo>
                <a:cubicBezTo>
                  <a:pt x="64" y="1684"/>
                  <a:pt x="128" y="1544"/>
                  <a:pt x="336" y="1440"/>
                </a:cubicBezTo>
                <a:cubicBezTo>
                  <a:pt x="544" y="1336"/>
                  <a:pt x="984" y="1296"/>
                  <a:pt x="1248" y="1200"/>
                </a:cubicBezTo>
                <a:cubicBezTo>
                  <a:pt x="1512" y="1104"/>
                  <a:pt x="1688" y="1024"/>
                  <a:pt x="1920" y="864"/>
                </a:cubicBezTo>
                <a:cubicBezTo>
                  <a:pt x="2152" y="704"/>
                  <a:pt x="2488" y="384"/>
                  <a:pt x="2640" y="240"/>
                </a:cubicBezTo>
                <a:cubicBezTo>
                  <a:pt x="2792" y="96"/>
                  <a:pt x="2800" y="48"/>
                  <a:pt x="2832" y="0"/>
                </a:cubicBezTo>
              </a:path>
            </a:pathLst>
          </a:custGeom>
          <a:noFill/>
          <a:ln w="38100" cmpd="sng">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93189" name="Line 5">
            <a:extLst>
              <a:ext uri="{FF2B5EF4-FFF2-40B4-BE49-F238E27FC236}">
                <a16:creationId xmlns:a16="http://schemas.microsoft.com/office/drawing/2014/main" id="{BFFA2DF5-5CF8-0A2F-EE67-D1BC16BD11D4}"/>
              </a:ext>
            </a:extLst>
          </p:cNvPr>
          <p:cNvSpPr>
            <a:spLocks noChangeShapeType="1"/>
          </p:cNvSpPr>
          <p:nvPr/>
        </p:nvSpPr>
        <p:spPr bwMode="auto">
          <a:xfrm>
            <a:off x="3810000" y="4297363"/>
            <a:ext cx="4572000" cy="0"/>
          </a:xfrm>
          <a:prstGeom prst="line">
            <a:avLst/>
          </a:prstGeom>
          <a:noFill/>
          <a:ln w="38100">
            <a:solidFill>
              <a:schemeClr val="folHlink"/>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93190" name="Freeform 6">
            <a:extLst>
              <a:ext uri="{FF2B5EF4-FFF2-40B4-BE49-F238E27FC236}">
                <a16:creationId xmlns:a16="http://schemas.microsoft.com/office/drawing/2014/main" id="{ECFFC69A-7B7B-21C1-57C3-A0683B44B75C}"/>
              </a:ext>
            </a:extLst>
          </p:cNvPr>
          <p:cNvSpPr>
            <a:spLocks/>
          </p:cNvSpPr>
          <p:nvPr/>
        </p:nvSpPr>
        <p:spPr bwMode="auto">
          <a:xfrm>
            <a:off x="3810000" y="1066800"/>
            <a:ext cx="3962400" cy="3143250"/>
          </a:xfrm>
          <a:custGeom>
            <a:avLst/>
            <a:gdLst>
              <a:gd name="T0" fmla="*/ 0 w 2832"/>
              <a:gd name="T1" fmla="*/ 2147483646 h 1824"/>
              <a:gd name="T2" fmla="*/ 2147483646 w 2832"/>
              <a:gd name="T3" fmla="*/ 2147483646 h 1824"/>
              <a:gd name="T4" fmla="*/ 2147483646 w 2832"/>
              <a:gd name="T5" fmla="*/ 2147483646 h 1824"/>
              <a:gd name="T6" fmla="*/ 2147483646 w 2832"/>
              <a:gd name="T7" fmla="*/ 2147483646 h 1824"/>
              <a:gd name="T8" fmla="*/ 2147483646 w 2832"/>
              <a:gd name="T9" fmla="*/ 2147483646 h 1824"/>
              <a:gd name="T10" fmla="*/ 2147483646 w 2832"/>
              <a:gd name="T11" fmla="*/ 0 h 182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32" h="1824">
                <a:moveTo>
                  <a:pt x="0" y="1824"/>
                </a:moveTo>
                <a:cubicBezTo>
                  <a:pt x="64" y="1684"/>
                  <a:pt x="128" y="1544"/>
                  <a:pt x="336" y="1440"/>
                </a:cubicBezTo>
                <a:cubicBezTo>
                  <a:pt x="544" y="1336"/>
                  <a:pt x="984" y="1296"/>
                  <a:pt x="1248" y="1200"/>
                </a:cubicBezTo>
                <a:cubicBezTo>
                  <a:pt x="1512" y="1104"/>
                  <a:pt x="1688" y="1024"/>
                  <a:pt x="1920" y="864"/>
                </a:cubicBezTo>
                <a:cubicBezTo>
                  <a:pt x="2152" y="704"/>
                  <a:pt x="2488" y="384"/>
                  <a:pt x="2640" y="240"/>
                </a:cubicBezTo>
                <a:cubicBezTo>
                  <a:pt x="2792" y="96"/>
                  <a:pt x="2800" y="48"/>
                  <a:pt x="2832" y="0"/>
                </a:cubicBezTo>
              </a:path>
            </a:pathLst>
          </a:custGeom>
          <a:noFill/>
          <a:ln w="38100" cmpd="sng">
            <a:solidFill>
              <a:schemeClr val="hlink"/>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93191" name="Text Box 7">
            <a:extLst>
              <a:ext uri="{FF2B5EF4-FFF2-40B4-BE49-F238E27FC236}">
                <a16:creationId xmlns:a16="http://schemas.microsoft.com/office/drawing/2014/main" id="{A3D69176-6698-80FD-CB21-07E1255B74F7}"/>
              </a:ext>
            </a:extLst>
          </p:cNvPr>
          <p:cNvSpPr txBox="1">
            <a:spLocks noChangeArrowheads="1"/>
          </p:cNvSpPr>
          <p:nvPr/>
        </p:nvSpPr>
        <p:spPr bwMode="auto">
          <a:xfrm>
            <a:off x="6019800" y="4419600"/>
            <a:ext cx="8382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pPr>
              <a:spcBef>
                <a:spcPct val="50000"/>
              </a:spcBef>
            </a:pPr>
            <a:r>
              <a:rPr lang="en-US" altLang="en-US" sz="2400" b="1">
                <a:latin typeface="Arial" panose="020B0604020202020204" pitchFamily="34" charset="0"/>
                <a:cs typeface="Arial" panose="020B0604020202020204" pitchFamily="34" charset="0"/>
              </a:rPr>
              <a:t>∆Q</a:t>
            </a:r>
          </a:p>
        </p:txBody>
      </p:sp>
      <p:sp>
        <p:nvSpPr>
          <p:cNvPr id="93192" name="Text Box 8">
            <a:extLst>
              <a:ext uri="{FF2B5EF4-FFF2-40B4-BE49-F238E27FC236}">
                <a16:creationId xmlns:a16="http://schemas.microsoft.com/office/drawing/2014/main" id="{9A25733D-C198-66E0-16A7-683EE40640D0}"/>
              </a:ext>
            </a:extLst>
          </p:cNvPr>
          <p:cNvSpPr txBox="1">
            <a:spLocks noChangeArrowheads="1"/>
          </p:cNvSpPr>
          <p:nvPr/>
        </p:nvSpPr>
        <p:spPr bwMode="auto">
          <a:xfrm>
            <a:off x="8763000" y="4886325"/>
            <a:ext cx="533400" cy="4587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pPr>
              <a:spcBef>
                <a:spcPct val="50000"/>
              </a:spcBef>
            </a:pPr>
            <a:r>
              <a:rPr lang="en-US" altLang="en-US" sz="2400" b="1">
                <a:latin typeface="VNI-Times" pitchFamily="2" charset="0"/>
              </a:rPr>
              <a:t>Q</a:t>
            </a:r>
          </a:p>
        </p:txBody>
      </p:sp>
      <p:sp>
        <p:nvSpPr>
          <p:cNvPr id="93193" name="Text Box 9">
            <a:extLst>
              <a:ext uri="{FF2B5EF4-FFF2-40B4-BE49-F238E27FC236}">
                <a16:creationId xmlns:a16="http://schemas.microsoft.com/office/drawing/2014/main" id="{AA119B77-0D40-899E-5EE5-F0C319507E8A}"/>
              </a:ext>
            </a:extLst>
          </p:cNvPr>
          <p:cNvSpPr txBox="1">
            <a:spLocks noChangeArrowheads="1"/>
          </p:cNvSpPr>
          <p:nvPr/>
        </p:nvSpPr>
        <p:spPr bwMode="auto">
          <a:xfrm>
            <a:off x="8534400" y="1744663"/>
            <a:ext cx="8382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pPr>
              <a:spcBef>
                <a:spcPct val="50000"/>
              </a:spcBef>
            </a:pPr>
            <a:r>
              <a:rPr lang="en-US" altLang="en-US" sz="2400" b="1">
                <a:latin typeface="VNI-Times" pitchFamily="2" charset="0"/>
              </a:rPr>
              <a:t>TVC</a:t>
            </a:r>
          </a:p>
        </p:txBody>
      </p:sp>
      <p:sp>
        <p:nvSpPr>
          <p:cNvPr id="93194" name="Text Box 10">
            <a:extLst>
              <a:ext uri="{FF2B5EF4-FFF2-40B4-BE49-F238E27FC236}">
                <a16:creationId xmlns:a16="http://schemas.microsoft.com/office/drawing/2014/main" id="{8060C961-A6E4-45B2-6C04-036AEC27D53D}"/>
              </a:ext>
            </a:extLst>
          </p:cNvPr>
          <p:cNvSpPr txBox="1">
            <a:spLocks noChangeArrowheads="1"/>
          </p:cNvSpPr>
          <p:nvPr/>
        </p:nvSpPr>
        <p:spPr bwMode="auto">
          <a:xfrm>
            <a:off x="7848600" y="762001"/>
            <a:ext cx="838200" cy="4616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pPr>
              <a:spcBef>
                <a:spcPct val="50000"/>
              </a:spcBef>
            </a:pPr>
            <a:r>
              <a:rPr lang="en-US" altLang="en-US" sz="2400" b="1">
                <a:latin typeface="VNI-Times" pitchFamily="2" charset="0"/>
              </a:rPr>
              <a:t>TC</a:t>
            </a:r>
          </a:p>
        </p:txBody>
      </p:sp>
      <p:sp>
        <p:nvSpPr>
          <p:cNvPr id="93195" name="Text Box 11">
            <a:extLst>
              <a:ext uri="{FF2B5EF4-FFF2-40B4-BE49-F238E27FC236}">
                <a16:creationId xmlns:a16="http://schemas.microsoft.com/office/drawing/2014/main" id="{0E12BB96-FCB1-C952-92DF-CDE9C2C18B12}"/>
              </a:ext>
            </a:extLst>
          </p:cNvPr>
          <p:cNvSpPr txBox="1">
            <a:spLocks noChangeArrowheads="1"/>
          </p:cNvSpPr>
          <p:nvPr/>
        </p:nvSpPr>
        <p:spPr bwMode="auto">
          <a:xfrm>
            <a:off x="3124200" y="4886325"/>
            <a:ext cx="533400" cy="4587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pPr>
              <a:spcBef>
                <a:spcPct val="50000"/>
              </a:spcBef>
            </a:pPr>
            <a:r>
              <a:rPr lang="en-US" altLang="en-US" sz="2400" b="1">
                <a:latin typeface="VNI-Times" pitchFamily="2" charset="0"/>
              </a:rPr>
              <a:t>0</a:t>
            </a:r>
          </a:p>
        </p:txBody>
      </p:sp>
      <p:sp>
        <p:nvSpPr>
          <p:cNvPr id="93196" name="Line 12">
            <a:extLst>
              <a:ext uri="{FF2B5EF4-FFF2-40B4-BE49-F238E27FC236}">
                <a16:creationId xmlns:a16="http://schemas.microsoft.com/office/drawing/2014/main" id="{80045047-59DD-329E-1F35-653DA552E8FF}"/>
              </a:ext>
            </a:extLst>
          </p:cNvPr>
          <p:cNvSpPr>
            <a:spLocks noChangeShapeType="1"/>
          </p:cNvSpPr>
          <p:nvPr/>
        </p:nvSpPr>
        <p:spPr bwMode="auto">
          <a:xfrm>
            <a:off x="5638800" y="3119439"/>
            <a:ext cx="0" cy="2060575"/>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93197" name="Text Box 13">
            <a:extLst>
              <a:ext uri="{FF2B5EF4-FFF2-40B4-BE49-F238E27FC236}">
                <a16:creationId xmlns:a16="http://schemas.microsoft.com/office/drawing/2014/main" id="{2E48A77B-AD37-44D7-DB62-60E258B14601}"/>
              </a:ext>
            </a:extLst>
          </p:cNvPr>
          <p:cNvSpPr txBox="1">
            <a:spLocks noChangeArrowheads="1"/>
          </p:cNvSpPr>
          <p:nvPr/>
        </p:nvSpPr>
        <p:spPr bwMode="auto">
          <a:xfrm>
            <a:off x="5486400" y="5278439"/>
            <a:ext cx="533400" cy="4587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pPr>
              <a:spcBef>
                <a:spcPct val="50000"/>
              </a:spcBef>
            </a:pPr>
            <a:r>
              <a:rPr lang="en-US" altLang="en-US" sz="2400" b="1">
                <a:latin typeface="VNI-Times" pitchFamily="2" charset="0"/>
              </a:rPr>
              <a:t>Q</a:t>
            </a:r>
            <a:r>
              <a:rPr lang="en-US" altLang="en-US" sz="2400" b="1" baseline="-25000">
                <a:latin typeface="VNI-Times" pitchFamily="2" charset="0"/>
              </a:rPr>
              <a:t>1</a:t>
            </a:r>
            <a:endParaRPr lang="en-US" altLang="en-US" sz="2400" b="1">
              <a:latin typeface="VNI-Times" pitchFamily="2" charset="0"/>
            </a:endParaRPr>
          </a:p>
        </p:txBody>
      </p:sp>
      <p:sp>
        <p:nvSpPr>
          <p:cNvPr id="93198" name="Text Box 14">
            <a:extLst>
              <a:ext uri="{FF2B5EF4-FFF2-40B4-BE49-F238E27FC236}">
                <a16:creationId xmlns:a16="http://schemas.microsoft.com/office/drawing/2014/main" id="{53AD9BC0-0F6A-4641-1A69-4C9E77DE187F}"/>
              </a:ext>
            </a:extLst>
          </p:cNvPr>
          <p:cNvSpPr txBox="1">
            <a:spLocks noChangeArrowheads="1"/>
          </p:cNvSpPr>
          <p:nvPr/>
        </p:nvSpPr>
        <p:spPr bwMode="auto">
          <a:xfrm>
            <a:off x="5181600" y="3511550"/>
            <a:ext cx="533400" cy="4587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pPr>
              <a:spcBef>
                <a:spcPct val="50000"/>
              </a:spcBef>
            </a:pPr>
            <a:r>
              <a:rPr lang="en-US" altLang="en-US" sz="2400" b="1">
                <a:latin typeface="VNI-Times" pitchFamily="2" charset="0"/>
              </a:rPr>
              <a:t>A</a:t>
            </a:r>
          </a:p>
        </p:txBody>
      </p:sp>
      <p:sp>
        <p:nvSpPr>
          <p:cNvPr id="93199" name="Text Box 15">
            <a:extLst>
              <a:ext uri="{FF2B5EF4-FFF2-40B4-BE49-F238E27FC236}">
                <a16:creationId xmlns:a16="http://schemas.microsoft.com/office/drawing/2014/main" id="{FC1B2677-CAD8-0D71-5216-17F04581EDB8}"/>
              </a:ext>
            </a:extLst>
          </p:cNvPr>
          <p:cNvSpPr txBox="1">
            <a:spLocks noChangeArrowheads="1"/>
          </p:cNvSpPr>
          <p:nvPr/>
        </p:nvSpPr>
        <p:spPr bwMode="auto">
          <a:xfrm>
            <a:off x="5486400" y="2333625"/>
            <a:ext cx="5334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pPr>
              <a:spcBef>
                <a:spcPct val="50000"/>
              </a:spcBef>
            </a:pPr>
            <a:r>
              <a:rPr lang="en-US" altLang="en-US" sz="2400" b="1">
                <a:latin typeface="VNI-Times" pitchFamily="2" charset="0"/>
              </a:rPr>
              <a:t>B</a:t>
            </a:r>
          </a:p>
        </p:txBody>
      </p:sp>
      <p:sp>
        <p:nvSpPr>
          <p:cNvPr id="93200" name="Line 16">
            <a:extLst>
              <a:ext uri="{FF2B5EF4-FFF2-40B4-BE49-F238E27FC236}">
                <a16:creationId xmlns:a16="http://schemas.microsoft.com/office/drawing/2014/main" id="{8A2C87F6-5B0B-44AC-4627-B83EA408A5A4}"/>
              </a:ext>
            </a:extLst>
          </p:cNvPr>
          <p:cNvSpPr>
            <a:spLocks noChangeShapeType="1"/>
          </p:cNvSpPr>
          <p:nvPr/>
        </p:nvSpPr>
        <p:spPr bwMode="auto">
          <a:xfrm flipH="1">
            <a:off x="3886200" y="3903663"/>
            <a:ext cx="1676400" cy="0"/>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93201" name="Line 17">
            <a:extLst>
              <a:ext uri="{FF2B5EF4-FFF2-40B4-BE49-F238E27FC236}">
                <a16:creationId xmlns:a16="http://schemas.microsoft.com/office/drawing/2014/main" id="{63DFBB4F-3F1A-A56E-82DE-E53AD2AC254F}"/>
              </a:ext>
            </a:extLst>
          </p:cNvPr>
          <p:cNvSpPr>
            <a:spLocks noChangeShapeType="1"/>
          </p:cNvSpPr>
          <p:nvPr/>
        </p:nvSpPr>
        <p:spPr bwMode="auto">
          <a:xfrm flipH="1">
            <a:off x="3810000" y="3124200"/>
            <a:ext cx="1828800" cy="0"/>
          </a:xfrm>
          <a:prstGeom prst="line">
            <a:avLst/>
          </a:prstGeom>
          <a:noFill/>
          <a:ln w="9525">
            <a:solidFill>
              <a:schemeClr val="hlink"/>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93202" name="Text Box 18">
            <a:extLst>
              <a:ext uri="{FF2B5EF4-FFF2-40B4-BE49-F238E27FC236}">
                <a16:creationId xmlns:a16="http://schemas.microsoft.com/office/drawing/2014/main" id="{DE2EC5DA-2C2F-79A3-F4E1-5B36ED626570}"/>
              </a:ext>
            </a:extLst>
          </p:cNvPr>
          <p:cNvSpPr txBox="1">
            <a:spLocks noChangeArrowheads="1"/>
          </p:cNvSpPr>
          <p:nvPr/>
        </p:nvSpPr>
        <p:spPr bwMode="auto">
          <a:xfrm>
            <a:off x="3048000" y="4100514"/>
            <a:ext cx="838200" cy="4587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pPr>
              <a:spcBef>
                <a:spcPct val="50000"/>
              </a:spcBef>
            </a:pPr>
            <a:r>
              <a:rPr lang="en-US" altLang="en-US" sz="2400" b="1">
                <a:latin typeface="VNI-Times" pitchFamily="2" charset="0"/>
              </a:rPr>
              <a:t>TFC</a:t>
            </a:r>
          </a:p>
        </p:txBody>
      </p:sp>
      <p:sp>
        <p:nvSpPr>
          <p:cNvPr id="93203" name="Text Box 19">
            <a:extLst>
              <a:ext uri="{FF2B5EF4-FFF2-40B4-BE49-F238E27FC236}">
                <a16:creationId xmlns:a16="http://schemas.microsoft.com/office/drawing/2014/main" id="{C97F386A-18D9-640D-630C-BBC6AD377843}"/>
              </a:ext>
            </a:extLst>
          </p:cNvPr>
          <p:cNvSpPr txBox="1">
            <a:spLocks noChangeArrowheads="1"/>
          </p:cNvSpPr>
          <p:nvPr/>
        </p:nvSpPr>
        <p:spPr bwMode="auto">
          <a:xfrm>
            <a:off x="3048000" y="2725739"/>
            <a:ext cx="838200" cy="4587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pPr>
              <a:spcBef>
                <a:spcPct val="50000"/>
              </a:spcBef>
            </a:pPr>
            <a:r>
              <a:rPr lang="en-US" altLang="en-US" sz="2400" b="1">
                <a:latin typeface="VNI-Times" pitchFamily="2" charset="0"/>
              </a:rPr>
              <a:t>TC</a:t>
            </a:r>
            <a:r>
              <a:rPr lang="en-US" altLang="en-US" sz="2400" b="1" baseline="-25000">
                <a:latin typeface="VNI-Times" pitchFamily="2" charset="0"/>
              </a:rPr>
              <a:t>1</a:t>
            </a:r>
            <a:endParaRPr lang="en-US" altLang="en-US" sz="2400" b="1">
              <a:latin typeface="VNI-Times" pitchFamily="2" charset="0"/>
            </a:endParaRPr>
          </a:p>
        </p:txBody>
      </p:sp>
      <p:sp>
        <p:nvSpPr>
          <p:cNvPr id="93204" name="Text Box 20">
            <a:extLst>
              <a:ext uri="{FF2B5EF4-FFF2-40B4-BE49-F238E27FC236}">
                <a16:creationId xmlns:a16="http://schemas.microsoft.com/office/drawing/2014/main" id="{42A1FCE7-5D2F-5EB2-B0FF-6960C36EE524}"/>
              </a:ext>
            </a:extLst>
          </p:cNvPr>
          <p:cNvSpPr txBox="1">
            <a:spLocks noChangeArrowheads="1"/>
          </p:cNvSpPr>
          <p:nvPr/>
        </p:nvSpPr>
        <p:spPr bwMode="auto">
          <a:xfrm>
            <a:off x="2743200" y="3581400"/>
            <a:ext cx="1066800" cy="4587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pPr>
              <a:spcBef>
                <a:spcPct val="50000"/>
              </a:spcBef>
            </a:pPr>
            <a:r>
              <a:rPr lang="en-US" altLang="en-US" sz="2400" b="1">
                <a:latin typeface="VNI-Times" pitchFamily="2" charset="0"/>
              </a:rPr>
              <a:t>TVC</a:t>
            </a:r>
            <a:r>
              <a:rPr lang="en-US" altLang="en-US" sz="2400" b="1" baseline="-25000">
                <a:latin typeface="VNI-Times" pitchFamily="2" charset="0"/>
              </a:rPr>
              <a:t>1</a:t>
            </a:r>
            <a:endParaRPr lang="en-US" altLang="en-US" sz="2400" b="1">
              <a:latin typeface="VNI-Times" pitchFamily="2" charset="0"/>
            </a:endParaRPr>
          </a:p>
        </p:txBody>
      </p:sp>
      <p:sp>
        <p:nvSpPr>
          <p:cNvPr id="93205" name="Line 21">
            <a:extLst>
              <a:ext uri="{FF2B5EF4-FFF2-40B4-BE49-F238E27FC236}">
                <a16:creationId xmlns:a16="http://schemas.microsoft.com/office/drawing/2014/main" id="{369D445E-CA39-3650-D21C-62DC26B7E974}"/>
              </a:ext>
            </a:extLst>
          </p:cNvPr>
          <p:cNvSpPr>
            <a:spLocks noChangeShapeType="1"/>
          </p:cNvSpPr>
          <p:nvPr/>
        </p:nvSpPr>
        <p:spPr bwMode="auto">
          <a:xfrm>
            <a:off x="6858000" y="2286000"/>
            <a:ext cx="0" cy="2895600"/>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93206" name="Line 22">
            <a:extLst>
              <a:ext uri="{FF2B5EF4-FFF2-40B4-BE49-F238E27FC236}">
                <a16:creationId xmlns:a16="http://schemas.microsoft.com/office/drawing/2014/main" id="{05628F3B-D75B-B012-2D15-AF11BCA12457}"/>
              </a:ext>
            </a:extLst>
          </p:cNvPr>
          <p:cNvSpPr>
            <a:spLocks noChangeShapeType="1"/>
          </p:cNvSpPr>
          <p:nvPr/>
        </p:nvSpPr>
        <p:spPr bwMode="auto">
          <a:xfrm flipH="1">
            <a:off x="3810000" y="2286000"/>
            <a:ext cx="3048000" cy="0"/>
          </a:xfrm>
          <a:prstGeom prst="line">
            <a:avLst/>
          </a:prstGeom>
          <a:noFill/>
          <a:ln w="9525">
            <a:solidFill>
              <a:schemeClr val="hlink"/>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93207" name="Text Box 23">
            <a:extLst>
              <a:ext uri="{FF2B5EF4-FFF2-40B4-BE49-F238E27FC236}">
                <a16:creationId xmlns:a16="http://schemas.microsoft.com/office/drawing/2014/main" id="{1D3A7F69-8E18-E305-621C-0E918666DA2A}"/>
              </a:ext>
            </a:extLst>
          </p:cNvPr>
          <p:cNvSpPr txBox="1">
            <a:spLocks noChangeArrowheads="1"/>
          </p:cNvSpPr>
          <p:nvPr/>
        </p:nvSpPr>
        <p:spPr bwMode="auto">
          <a:xfrm>
            <a:off x="6629400" y="5334000"/>
            <a:ext cx="533400" cy="4587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pPr>
              <a:spcBef>
                <a:spcPct val="50000"/>
              </a:spcBef>
            </a:pPr>
            <a:r>
              <a:rPr lang="en-US" altLang="en-US" sz="2400" b="1">
                <a:latin typeface="VNI-Times" pitchFamily="2" charset="0"/>
              </a:rPr>
              <a:t>Q</a:t>
            </a:r>
            <a:r>
              <a:rPr lang="en-US" altLang="en-US" sz="2400" b="1" baseline="-25000">
                <a:latin typeface="VNI-Times" pitchFamily="2" charset="0"/>
              </a:rPr>
              <a:t>2</a:t>
            </a:r>
            <a:endParaRPr lang="en-US" altLang="en-US" sz="2400" b="1">
              <a:latin typeface="VNI-Times" pitchFamily="2" charset="0"/>
            </a:endParaRPr>
          </a:p>
        </p:txBody>
      </p:sp>
      <p:sp>
        <p:nvSpPr>
          <p:cNvPr id="93208" name="Text Box 24">
            <a:extLst>
              <a:ext uri="{FF2B5EF4-FFF2-40B4-BE49-F238E27FC236}">
                <a16:creationId xmlns:a16="http://schemas.microsoft.com/office/drawing/2014/main" id="{2CE53424-69E8-4D1C-D275-EB26B9E5CC1A}"/>
              </a:ext>
            </a:extLst>
          </p:cNvPr>
          <p:cNvSpPr txBox="1">
            <a:spLocks noChangeArrowheads="1"/>
          </p:cNvSpPr>
          <p:nvPr/>
        </p:nvSpPr>
        <p:spPr bwMode="auto">
          <a:xfrm>
            <a:off x="3048000" y="1905000"/>
            <a:ext cx="838200" cy="4587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pPr>
              <a:spcBef>
                <a:spcPct val="50000"/>
              </a:spcBef>
            </a:pPr>
            <a:r>
              <a:rPr lang="en-US" altLang="en-US" sz="2400" b="1">
                <a:latin typeface="VNI-Times" pitchFamily="2" charset="0"/>
              </a:rPr>
              <a:t>TC</a:t>
            </a:r>
            <a:r>
              <a:rPr lang="en-US" altLang="en-US" sz="2400" b="1" baseline="-25000">
                <a:latin typeface="VNI-Times" pitchFamily="2" charset="0"/>
              </a:rPr>
              <a:t>2</a:t>
            </a:r>
            <a:endParaRPr lang="en-US" altLang="en-US" sz="2400" b="1">
              <a:latin typeface="VNI-Times" pitchFamily="2" charset="0"/>
            </a:endParaRPr>
          </a:p>
        </p:txBody>
      </p:sp>
      <p:sp>
        <p:nvSpPr>
          <p:cNvPr id="93209" name="Text Box 25">
            <a:extLst>
              <a:ext uri="{FF2B5EF4-FFF2-40B4-BE49-F238E27FC236}">
                <a16:creationId xmlns:a16="http://schemas.microsoft.com/office/drawing/2014/main" id="{648E3ABF-1A47-6D1A-9B7C-748EDA44CFF1}"/>
              </a:ext>
            </a:extLst>
          </p:cNvPr>
          <p:cNvSpPr txBox="1">
            <a:spLocks noChangeArrowheads="1"/>
          </p:cNvSpPr>
          <p:nvPr/>
        </p:nvSpPr>
        <p:spPr bwMode="auto">
          <a:xfrm>
            <a:off x="6248400" y="1905000"/>
            <a:ext cx="4572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pPr>
              <a:spcBef>
                <a:spcPct val="50000"/>
              </a:spcBef>
            </a:pPr>
            <a:r>
              <a:rPr lang="en-US" altLang="en-US" sz="2400" b="1">
                <a:latin typeface="VNI-Times" pitchFamily="2" charset="0"/>
              </a:rPr>
              <a:t>C</a:t>
            </a:r>
          </a:p>
        </p:txBody>
      </p:sp>
      <p:sp>
        <p:nvSpPr>
          <p:cNvPr id="93210" name="Text Box 26">
            <a:extLst>
              <a:ext uri="{FF2B5EF4-FFF2-40B4-BE49-F238E27FC236}">
                <a16:creationId xmlns:a16="http://schemas.microsoft.com/office/drawing/2014/main" id="{EEAC7FCE-3D06-1410-86A4-B97958CAD9DD}"/>
              </a:ext>
            </a:extLst>
          </p:cNvPr>
          <p:cNvSpPr txBox="1">
            <a:spLocks noChangeArrowheads="1"/>
          </p:cNvSpPr>
          <p:nvPr/>
        </p:nvSpPr>
        <p:spPr bwMode="auto">
          <a:xfrm>
            <a:off x="6400800" y="2895600"/>
            <a:ext cx="5334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pPr>
              <a:spcBef>
                <a:spcPct val="50000"/>
              </a:spcBef>
            </a:pPr>
            <a:r>
              <a:rPr lang="en-US" altLang="en-US" sz="2400" b="1">
                <a:latin typeface="VNI-Times" pitchFamily="2" charset="0"/>
              </a:rPr>
              <a:t>D</a:t>
            </a:r>
          </a:p>
        </p:txBody>
      </p:sp>
      <p:sp>
        <p:nvSpPr>
          <p:cNvPr id="93211" name="Text Box 29">
            <a:extLst>
              <a:ext uri="{FF2B5EF4-FFF2-40B4-BE49-F238E27FC236}">
                <a16:creationId xmlns:a16="http://schemas.microsoft.com/office/drawing/2014/main" id="{E9C12716-5708-4199-6257-C0B74BC41C68}"/>
              </a:ext>
            </a:extLst>
          </p:cNvPr>
          <p:cNvSpPr txBox="1">
            <a:spLocks noChangeArrowheads="1"/>
          </p:cNvSpPr>
          <p:nvPr/>
        </p:nvSpPr>
        <p:spPr bwMode="auto">
          <a:xfrm>
            <a:off x="8229600" y="3886200"/>
            <a:ext cx="8382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pPr>
              <a:spcBef>
                <a:spcPct val="50000"/>
              </a:spcBef>
            </a:pPr>
            <a:r>
              <a:rPr lang="en-US" altLang="en-US" sz="2400" b="1">
                <a:latin typeface="VNI-Times" pitchFamily="2" charset="0"/>
              </a:rPr>
              <a:t>TFC</a:t>
            </a:r>
          </a:p>
        </p:txBody>
      </p:sp>
      <p:sp>
        <p:nvSpPr>
          <p:cNvPr id="93212" name="Text Box 31">
            <a:extLst>
              <a:ext uri="{FF2B5EF4-FFF2-40B4-BE49-F238E27FC236}">
                <a16:creationId xmlns:a16="http://schemas.microsoft.com/office/drawing/2014/main" id="{6B936F95-E5BD-F6A4-00A3-E935DBDD71A4}"/>
              </a:ext>
            </a:extLst>
          </p:cNvPr>
          <p:cNvSpPr txBox="1">
            <a:spLocks noChangeArrowheads="1"/>
          </p:cNvSpPr>
          <p:nvPr/>
        </p:nvSpPr>
        <p:spPr bwMode="auto">
          <a:xfrm>
            <a:off x="5257800" y="4267200"/>
            <a:ext cx="533400" cy="4587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pPr>
              <a:spcBef>
                <a:spcPct val="50000"/>
              </a:spcBef>
            </a:pPr>
            <a:r>
              <a:rPr lang="en-US" altLang="en-US" sz="2400" b="1">
                <a:latin typeface="VNI-Times" pitchFamily="2" charset="0"/>
              </a:rPr>
              <a:t>M</a:t>
            </a:r>
          </a:p>
        </p:txBody>
      </p:sp>
      <p:sp>
        <p:nvSpPr>
          <p:cNvPr id="93213" name="Line 32">
            <a:extLst>
              <a:ext uri="{FF2B5EF4-FFF2-40B4-BE49-F238E27FC236}">
                <a16:creationId xmlns:a16="http://schemas.microsoft.com/office/drawing/2014/main" id="{69BB9973-EC09-0F8F-5F98-152546D1BE6E}"/>
              </a:ext>
            </a:extLst>
          </p:cNvPr>
          <p:cNvSpPr>
            <a:spLocks noChangeShapeType="1"/>
          </p:cNvSpPr>
          <p:nvPr/>
        </p:nvSpPr>
        <p:spPr bwMode="auto">
          <a:xfrm flipH="1">
            <a:off x="3733800" y="3276600"/>
            <a:ext cx="3048000" cy="0"/>
          </a:xfrm>
          <a:prstGeom prst="line">
            <a:avLst/>
          </a:prstGeom>
          <a:noFill/>
          <a:ln w="9525">
            <a:solidFill>
              <a:schemeClr val="folHlink"/>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93214" name="Text Box 33">
            <a:extLst>
              <a:ext uri="{FF2B5EF4-FFF2-40B4-BE49-F238E27FC236}">
                <a16:creationId xmlns:a16="http://schemas.microsoft.com/office/drawing/2014/main" id="{ABAF0907-BAAC-21E5-7653-58395C9423B2}"/>
              </a:ext>
            </a:extLst>
          </p:cNvPr>
          <p:cNvSpPr txBox="1">
            <a:spLocks noChangeArrowheads="1"/>
          </p:cNvSpPr>
          <p:nvPr/>
        </p:nvSpPr>
        <p:spPr bwMode="auto">
          <a:xfrm>
            <a:off x="2819400" y="3200400"/>
            <a:ext cx="1066800" cy="4587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pPr>
              <a:spcBef>
                <a:spcPct val="50000"/>
              </a:spcBef>
            </a:pPr>
            <a:r>
              <a:rPr lang="en-US" altLang="en-US" sz="2400" b="1">
                <a:latin typeface="VNI-Times" pitchFamily="2" charset="0"/>
              </a:rPr>
              <a:t>TVC</a:t>
            </a:r>
            <a:r>
              <a:rPr lang="en-US" altLang="en-US" sz="2400" b="1" baseline="-25000">
                <a:latin typeface="VNI-Times" pitchFamily="2" charset="0"/>
              </a:rPr>
              <a:t>2</a:t>
            </a:r>
            <a:endParaRPr lang="en-US" altLang="en-US" sz="2400" b="1">
              <a:latin typeface="VNI-Times" pitchFamily="2" charset="0"/>
            </a:endParaRPr>
          </a:p>
        </p:txBody>
      </p:sp>
      <p:sp>
        <p:nvSpPr>
          <p:cNvPr id="93215" name="Text Box 34">
            <a:extLst>
              <a:ext uri="{FF2B5EF4-FFF2-40B4-BE49-F238E27FC236}">
                <a16:creationId xmlns:a16="http://schemas.microsoft.com/office/drawing/2014/main" id="{B17C49A6-C00C-68C3-8333-86BED0DC9D92}"/>
              </a:ext>
            </a:extLst>
          </p:cNvPr>
          <p:cNvSpPr txBox="1">
            <a:spLocks noChangeArrowheads="1"/>
          </p:cNvSpPr>
          <p:nvPr/>
        </p:nvSpPr>
        <p:spPr bwMode="auto">
          <a:xfrm>
            <a:off x="6934200" y="4343400"/>
            <a:ext cx="533400" cy="4587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pPr>
              <a:spcBef>
                <a:spcPct val="50000"/>
              </a:spcBef>
            </a:pPr>
            <a:r>
              <a:rPr lang="en-US" altLang="en-US" sz="2400" b="1">
                <a:latin typeface="VNI-Times" pitchFamily="2" charset="0"/>
              </a:rPr>
              <a:t>N</a:t>
            </a:r>
          </a:p>
        </p:txBody>
      </p:sp>
      <p:sp>
        <p:nvSpPr>
          <p:cNvPr id="93216" name="Line 35">
            <a:extLst>
              <a:ext uri="{FF2B5EF4-FFF2-40B4-BE49-F238E27FC236}">
                <a16:creationId xmlns:a16="http://schemas.microsoft.com/office/drawing/2014/main" id="{F3F5CE82-9209-D3CA-7546-566C0BF64C3A}"/>
              </a:ext>
            </a:extLst>
          </p:cNvPr>
          <p:cNvSpPr>
            <a:spLocks noChangeShapeType="1"/>
          </p:cNvSpPr>
          <p:nvPr/>
        </p:nvSpPr>
        <p:spPr bwMode="auto">
          <a:xfrm flipV="1">
            <a:off x="3810000" y="914400"/>
            <a:ext cx="0" cy="1524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93217" name="Line 36">
            <a:extLst>
              <a:ext uri="{FF2B5EF4-FFF2-40B4-BE49-F238E27FC236}">
                <a16:creationId xmlns:a16="http://schemas.microsoft.com/office/drawing/2014/main" id="{B42588B6-FA68-E28E-72A8-B260C1C862A0}"/>
              </a:ext>
            </a:extLst>
          </p:cNvPr>
          <p:cNvSpPr>
            <a:spLocks noChangeShapeType="1"/>
          </p:cNvSpPr>
          <p:nvPr/>
        </p:nvSpPr>
        <p:spPr bwMode="auto">
          <a:xfrm>
            <a:off x="8382000" y="5181600"/>
            <a:ext cx="152400"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Tree>
  </p:cSld>
  <p:clrMapOvr>
    <a:masterClrMapping/>
  </p:clrMapOvr>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Rectangle 2">
            <a:extLst>
              <a:ext uri="{FF2B5EF4-FFF2-40B4-BE49-F238E27FC236}">
                <a16:creationId xmlns:a16="http://schemas.microsoft.com/office/drawing/2014/main" id="{F14D9D0D-7444-F446-441B-369E8AD8194D}"/>
              </a:ext>
            </a:extLst>
          </p:cNvPr>
          <p:cNvSpPr>
            <a:spLocks noGrp="1" noChangeArrowheads="1"/>
          </p:cNvSpPr>
          <p:nvPr>
            <p:ph type="title"/>
          </p:nvPr>
        </p:nvSpPr>
        <p:spPr>
          <a:xfrm>
            <a:off x="1905000" y="762001"/>
            <a:ext cx="8001000" cy="1216025"/>
          </a:xfrm>
        </p:spPr>
        <p:txBody>
          <a:bodyPr>
            <a:normAutofit fontScale="90000"/>
          </a:bodyPr>
          <a:lstStyle/>
          <a:p>
            <a:pPr eaLnBrk="1" hangingPunct="1"/>
            <a:r>
              <a:rPr lang="en-US" altLang="en-US" b="1">
                <a:latin typeface="VNI-Times" pitchFamily="2" charset="0"/>
              </a:rPr>
              <a:t>2. Caùc loaïi chi phí ñôn vò </a:t>
            </a:r>
            <a:r>
              <a:rPr lang="en-US" altLang="en-US" b="1" i="1">
                <a:latin typeface="VNI-Times" pitchFamily="2" charset="0"/>
              </a:rPr>
              <a:t>:</a:t>
            </a:r>
            <a:r>
              <a:rPr lang="en-US" altLang="en-US">
                <a:latin typeface="VNI-Times" pitchFamily="2" charset="0"/>
              </a:rPr>
              <a:t> </a:t>
            </a:r>
            <a:br>
              <a:rPr lang="en-US" altLang="en-US">
                <a:latin typeface="VNI-Times" pitchFamily="2" charset="0"/>
              </a:rPr>
            </a:br>
            <a:endParaRPr lang="en-US" altLang="en-US">
              <a:latin typeface="VNI-Times" pitchFamily="2" charset="0"/>
            </a:endParaRPr>
          </a:p>
        </p:txBody>
      </p:sp>
      <p:graphicFrame>
        <p:nvGraphicFramePr>
          <p:cNvPr id="94225" name="Rectangle 3">
            <a:extLst>
              <a:ext uri="{FF2B5EF4-FFF2-40B4-BE49-F238E27FC236}">
                <a16:creationId xmlns:a16="http://schemas.microsoft.com/office/drawing/2014/main" id="{49C3BBBB-2AC1-8B12-1753-CE8171E04E5E}"/>
              </a:ext>
            </a:extLst>
          </p:cNvPr>
          <p:cNvGraphicFramePr/>
          <p:nvPr>
            <p:extLst>
              <p:ext uri="{D42A27DB-BD31-4B8C-83A1-F6EECF244321}">
                <p14:modId xmlns:p14="http://schemas.microsoft.com/office/powerpoint/2010/main" val="1743737309"/>
              </p:ext>
            </p:extLst>
          </p:nvPr>
        </p:nvGraphicFramePr>
        <p:xfrm>
          <a:off x="838200" y="1825625"/>
          <a:ext cx="10515600" cy="4351338"/>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cSld>
  <p:clrMapOvr>
    <a:masterClrMapping/>
  </p:clrMapOvr>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4" name="Rectangle 2">
            <a:extLst>
              <a:ext uri="{FF2B5EF4-FFF2-40B4-BE49-F238E27FC236}">
                <a16:creationId xmlns:a16="http://schemas.microsoft.com/office/drawing/2014/main" id="{75C5B45E-F2B6-2B8F-E3F3-9AB5D744B36D}"/>
              </a:ext>
            </a:extLst>
          </p:cNvPr>
          <p:cNvSpPr>
            <a:spLocks noGrp="1" noChangeArrowheads="1"/>
          </p:cNvSpPr>
          <p:nvPr>
            <p:ph type="title"/>
          </p:nvPr>
        </p:nvSpPr>
        <p:spPr>
          <a:xfrm>
            <a:off x="1828801" y="0"/>
            <a:ext cx="8639175" cy="1462088"/>
          </a:xfrm>
        </p:spPr>
        <p:txBody>
          <a:bodyPr>
            <a:normAutofit/>
          </a:bodyPr>
          <a:lstStyle/>
          <a:p>
            <a:pPr eaLnBrk="1" hangingPunct="1"/>
            <a:r>
              <a:rPr lang="en-US" altLang="en-US" sz="3200" b="1" i="1">
                <a:latin typeface="VNI-Souvir" pitchFamily="2" charset="0"/>
              </a:rPr>
              <a:t>a. Chi phí coá ñònh trung bình( AFC)</a:t>
            </a:r>
          </a:p>
        </p:txBody>
      </p:sp>
      <p:sp>
        <p:nvSpPr>
          <p:cNvPr id="95235" name="Rectangle 3">
            <a:extLst>
              <a:ext uri="{FF2B5EF4-FFF2-40B4-BE49-F238E27FC236}">
                <a16:creationId xmlns:a16="http://schemas.microsoft.com/office/drawing/2014/main" id="{6BAEAFC3-1832-A619-3561-90DD6D088E5B}"/>
              </a:ext>
            </a:extLst>
          </p:cNvPr>
          <p:cNvSpPr>
            <a:spLocks noGrp="1" noChangeArrowheads="1"/>
          </p:cNvSpPr>
          <p:nvPr>
            <p:ph type="body" idx="1"/>
          </p:nvPr>
        </p:nvSpPr>
        <p:spPr>
          <a:xfrm>
            <a:off x="1524000" y="1752600"/>
            <a:ext cx="9144000" cy="4267200"/>
          </a:xfrm>
        </p:spPr>
        <p:txBody>
          <a:bodyPr>
            <a:normAutofit/>
          </a:bodyPr>
          <a:lstStyle/>
          <a:p>
            <a:pPr algn="just" eaLnBrk="1" hangingPunct="1"/>
            <a:r>
              <a:rPr lang="en-US" altLang="en-US" sz="3200" dirty="0">
                <a:latin typeface="VNI-Souvir" pitchFamily="2" charset="0"/>
              </a:rPr>
              <a:t>Chi </a:t>
            </a:r>
            <a:r>
              <a:rPr lang="en-US" altLang="en-US" sz="3200" dirty="0" err="1">
                <a:latin typeface="VNI-Souvir" pitchFamily="2" charset="0"/>
              </a:rPr>
              <a:t>phí</a:t>
            </a:r>
            <a:r>
              <a:rPr lang="en-US" altLang="en-US" sz="3200" dirty="0">
                <a:latin typeface="VNI-Souvir" pitchFamily="2" charset="0"/>
              </a:rPr>
              <a:t> </a:t>
            </a:r>
            <a:r>
              <a:rPr lang="en-US" altLang="en-US" sz="3200" dirty="0" err="1">
                <a:latin typeface="VNI-Souvir" pitchFamily="2" charset="0"/>
              </a:rPr>
              <a:t>coá</a:t>
            </a:r>
            <a:r>
              <a:rPr lang="en-US" altLang="en-US" sz="3200" dirty="0">
                <a:latin typeface="VNI-Souvir" pitchFamily="2" charset="0"/>
              </a:rPr>
              <a:t> </a:t>
            </a:r>
            <a:r>
              <a:rPr lang="en-US" altLang="en-US" sz="3200" dirty="0" err="1">
                <a:latin typeface="VNI-Souvir" pitchFamily="2" charset="0"/>
              </a:rPr>
              <a:t>ñònh</a:t>
            </a:r>
            <a:r>
              <a:rPr lang="en-US" altLang="en-US" sz="3200" dirty="0">
                <a:latin typeface="VNI-Souvir" pitchFamily="2" charset="0"/>
              </a:rPr>
              <a:t> </a:t>
            </a:r>
            <a:r>
              <a:rPr lang="en-US" altLang="en-US" sz="3200" dirty="0" err="1">
                <a:latin typeface="VNI-Souvir" pitchFamily="2" charset="0"/>
              </a:rPr>
              <a:t>tính</a:t>
            </a:r>
            <a:r>
              <a:rPr lang="en-US" altLang="en-US" sz="3200" dirty="0">
                <a:latin typeface="VNI-Souvir" pitchFamily="2" charset="0"/>
              </a:rPr>
              <a:t> </a:t>
            </a:r>
            <a:r>
              <a:rPr lang="en-US" altLang="en-US" sz="3200" dirty="0" err="1">
                <a:latin typeface="VNI-Souvir" pitchFamily="2" charset="0"/>
              </a:rPr>
              <a:t>trung</a:t>
            </a:r>
            <a:r>
              <a:rPr lang="en-US" altLang="en-US" sz="3200" dirty="0">
                <a:latin typeface="VNI-Souvir" pitchFamily="2" charset="0"/>
              </a:rPr>
              <a:t> </a:t>
            </a:r>
            <a:r>
              <a:rPr lang="en-US" altLang="en-US" sz="3200" dirty="0" err="1">
                <a:latin typeface="VNI-Souvir" pitchFamily="2" charset="0"/>
              </a:rPr>
              <a:t>bình</a:t>
            </a:r>
            <a:r>
              <a:rPr lang="en-US" altLang="en-US" sz="3200" dirty="0">
                <a:latin typeface="VNI-Souvir" pitchFamily="2" charset="0"/>
              </a:rPr>
              <a:t> </a:t>
            </a:r>
            <a:r>
              <a:rPr lang="en-US" altLang="en-US" sz="3200" dirty="0" err="1">
                <a:latin typeface="VNI-Souvir" pitchFamily="2" charset="0"/>
              </a:rPr>
              <a:t>cho</a:t>
            </a:r>
            <a:r>
              <a:rPr lang="en-US" altLang="en-US" sz="3200" dirty="0">
                <a:latin typeface="VNI-Souvir" pitchFamily="2" charset="0"/>
              </a:rPr>
              <a:t> </a:t>
            </a:r>
            <a:r>
              <a:rPr lang="en-US" altLang="en-US" sz="3200" dirty="0" err="1">
                <a:latin typeface="VNI-Souvir" pitchFamily="2" charset="0"/>
              </a:rPr>
              <a:t>moãi</a:t>
            </a:r>
            <a:r>
              <a:rPr lang="en-US" altLang="en-US" sz="3200" dirty="0">
                <a:latin typeface="VNI-Souvir" pitchFamily="2" charset="0"/>
              </a:rPr>
              <a:t> </a:t>
            </a:r>
            <a:r>
              <a:rPr lang="en-US" altLang="en-US" sz="3200" dirty="0" err="1">
                <a:latin typeface="VNI-Souvir" pitchFamily="2" charset="0"/>
              </a:rPr>
              <a:t>ñôn</a:t>
            </a:r>
            <a:r>
              <a:rPr lang="en-US" altLang="en-US" sz="3200" dirty="0">
                <a:latin typeface="VNI-Souvir" pitchFamily="2" charset="0"/>
              </a:rPr>
              <a:t> </a:t>
            </a:r>
            <a:r>
              <a:rPr lang="en-US" altLang="en-US" sz="3200" dirty="0" err="1">
                <a:latin typeface="VNI-Souvir" pitchFamily="2" charset="0"/>
              </a:rPr>
              <a:t>vò</a:t>
            </a:r>
            <a:r>
              <a:rPr lang="en-US" altLang="en-US" sz="3200" dirty="0">
                <a:latin typeface="VNI-Souvir" pitchFamily="2" charset="0"/>
              </a:rPr>
              <a:t> </a:t>
            </a:r>
            <a:r>
              <a:rPr lang="en-US" altLang="en-US" sz="3200" dirty="0" err="1">
                <a:latin typeface="VNI-Souvir" pitchFamily="2" charset="0"/>
              </a:rPr>
              <a:t>saûn</a:t>
            </a:r>
            <a:r>
              <a:rPr lang="en-US" altLang="en-US" sz="3200" dirty="0">
                <a:latin typeface="VNI-Souvir" pitchFamily="2" charset="0"/>
              </a:rPr>
              <a:t> </a:t>
            </a:r>
            <a:r>
              <a:rPr lang="en-US" altLang="en-US" sz="3200" dirty="0" err="1">
                <a:latin typeface="VNI-Souvir" pitchFamily="2" charset="0"/>
              </a:rPr>
              <a:t>phaåm</a:t>
            </a:r>
            <a:endParaRPr lang="en-US" altLang="en-US" sz="3200" dirty="0">
              <a:latin typeface="VNI-Souvir" pitchFamily="2" charset="0"/>
            </a:endParaRPr>
          </a:p>
          <a:p>
            <a:pPr algn="just" eaLnBrk="1" hangingPunct="1"/>
            <a:r>
              <a:rPr lang="en-US" altLang="en-US" sz="3200" dirty="0" err="1">
                <a:latin typeface="VNI-Souvir" pitchFamily="2" charset="0"/>
              </a:rPr>
              <a:t>Ñöôïc</a:t>
            </a:r>
            <a:r>
              <a:rPr lang="en-US" altLang="en-US" sz="3200" dirty="0">
                <a:latin typeface="VNI-Souvir" pitchFamily="2" charset="0"/>
              </a:rPr>
              <a:t> </a:t>
            </a:r>
            <a:r>
              <a:rPr lang="en-US" altLang="en-US" sz="3200" dirty="0" err="1">
                <a:latin typeface="VNI-Souvir" pitchFamily="2" charset="0"/>
              </a:rPr>
              <a:t>xaùc</a:t>
            </a:r>
            <a:r>
              <a:rPr lang="en-US" altLang="en-US" sz="3200" dirty="0">
                <a:latin typeface="VNI-Souvir" pitchFamily="2" charset="0"/>
              </a:rPr>
              <a:t> </a:t>
            </a:r>
            <a:r>
              <a:rPr lang="en-US" altLang="en-US" sz="3200" dirty="0" err="1">
                <a:latin typeface="VNI-Souvir" pitchFamily="2" charset="0"/>
              </a:rPr>
              <a:t>ñònh</a:t>
            </a:r>
            <a:r>
              <a:rPr lang="en-US" altLang="en-US" sz="3200" dirty="0">
                <a:latin typeface="VNI-Souvir" pitchFamily="2" charset="0"/>
              </a:rPr>
              <a:t> </a:t>
            </a:r>
            <a:r>
              <a:rPr lang="en-US" altLang="en-US" sz="3200" dirty="0" err="1">
                <a:latin typeface="VNI-Souvir" pitchFamily="2" charset="0"/>
              </a:rPr>
              <a:t>baèng</a:t>
            </a:r>
            <a:r>
              <a:rPr lang="en-US" altLang="en-US" sz="3200" dirty="0">
                <a:latin typeface="VNI-Souvir" pitchFamily="2" charset="0"/>
              </a:rPr>
              <a:t> </a:t>
            </a:r>
            <a:r>
              <a:rPr lang="en-US" altLang="en-US" sz="3200" dirty="0" err="1">
                <a:latin typeface="VNI-Souvir" pitchFamily="2" charset="0"/>
              </a:rPr>
              <a:t>caùch</a:t>
            </a:r>
            <a:r>
              <a:rPr lang="en-US" altLang="en-US" sz="3200" dirty="0">
                <a:latin typeface="VNI-Souvir" pitchFamily="2" charset="0"/>
              </a:rPr>
              <a:t> </a:t>
            </a:r>
            <a:r>
              <a:rPr lang="en-US" altLang="en-US" sz="3200" dirty="0" err="1">
                <a:latin typeface="VNI-Souvir" pitchFamily="2" charset="0"/>
              </a:rPr>
              <a:t>laáy</a:t>
            </a:r>
            <a:r>
              <a:rPr lang="en-US" altLang="en-US" sz="3200" dirty="0">
                <a:latin typeface="VNI-Souvir" pitchFamily="2" charset="0"/>
              </a:rPr>
              <a:t> </a:t>
            </a:r>
            <a:r>
              <a:rPr lang="en-US" altLang="en-US" sz="3200" dirty="0" err="1">
                <a:latin typeface="VNI-Souvir" pitchFamily="2" charset="0"/>
              </a:rPr>
              <a:t>TFC</a:t>
            </a:r>
            <a:r>
              <a:rPr lang="en-US" altLang="en-US" sz="3200" dirty="0">
                <a:latin typeface="VNI-Souvir" pitchFamily="2" charset="0"/>
              </a:rPr>
              <a:t> chia </a:t>
            </a:r>
            <a:r>
              <a:rPr lang="en-US" altLang="en-US" sz="3200" dirty="0" err="1">
                <a:latin typeface="VNI-Souvir" pitchFamily="2" charset="0"/>
              </a:rPr>
              <a:t>cho</a:t>
            </a:r>
            <a:r>
              <a:rPr lang="en-US" altLang="en-US" sz="3200" dirty="0">
                <a:latin typeface="VNI-Souvir" pitchFamily="2" charset="0"/>
              </a:rPr>
              <a:t> Q </a:t>
            </a:r>
            <a:r>
              <a:rPr lang="en-US" altLang="en-US" sz="3200" dirty="0" err="1">
                <a:latin typeface="VNI-Souvir" pitchFamily="2" charset="0"/>
              </a:rPr>
              <a:t>töông</a:t>
            </a:r>
            <a:r>
              <a:rPr lang="en-US" altLang="en-US" sz="3200" dirty="0">
                <a:latin typeface="VNI-Souvir" pitchFamily="2" charset="0"/>
              </a:rPr>
              <a:t> </a:t>
            </a:r>
            <a:r>
              <a:rPr lang="en-US" altLang="en-US" sz="3200" dirty="0" err="1">
                <a:latin typeface="VNI-Souvir" pitchFamily="2" charset="0"/>
              </a:rPr>
              <a:t>öùng</a:t>
            </a:r>
            <a:r>
              <a:rPr lang="en-US" altLang="en-US" sz="3200" dirty="0">
                <a:latin typeface="VNI-Souvir" pitchFamily="2" charset="0"/>
              </a:rPr>
              <a:t> : </a:t>
            </a:r>
          </a:p>
          <a:p>
            <a:pPr eaLnBrk="1" hangingPunct="1">
              <a:buFont typeface="Wingdings" panose="05000000000000000000" pitchFamily="2" charset="2"/>
              <a:buNone/>
            </a:pPr>
            <a:r>
              <a:rPr lang="en-US" altLang="en-US" sz="3200" dirty="0">
                <a:latin typeface="VNI-Souvir" pitchFamily="2" charset="0"/>
              </a:rPr>
              <a:t>			  	    </a:t>
            </a:r>
          </a:p>
          <a:p>
            <a:pPr eaLnBrk="1" hangingPunct="1"/>
            <a:endParaRPr lang="en-US" altLang="en-US" sz="3200" dirty="0">
              <a:latin typeface="VNI-Souvir" pitchFamily="2" charset="0"/>
            </a:endParaRPr>
          </a:p>
          <a:p>
            <a:pPr eaLnBrk="1" hangingPunct="1">
              <a:buFont typeface="Wingdings" panose="05000000000000000000" pitchFamily="2" charset="2"/>
              <a:buNone/>
            </a:pPr>
            <a:endParaRPr lang="en-US" altLang="en-US" sz="3200" dirty="0">
              <a:latin typeface="VNI-Souvir" pitchFamily="2" charset="0"/>
            </a:endParaRPr>
          </a:p>
        </p:txBody>
      </p:sp>
      <p:graphicFrame>
        <p:nvGraphicFramePr>
          <p:cNvPr id="95236" name="Object 4">
            <a:extLst>
              <a:ext uri="{FF2B5EF4-FFF2-40B4-BE49-F238E27FC236}">
                <a16:creationId xmlns:a16="http://schemas.microsoft.com/office/drawing/2014/main" id="{5EAAE785-3234-3775-77FD-851CE0498228}"/>
              </a:ext>
            </a:extLst>
          </p:cNvPr>
          <p:cNvGraphicFramePr>
            <a:graphicFrameLocks noGrp="1" noChangeAspect="1"/>
          </p:cNvGraphicFramePr>
          <p:nvPr>
            <p:ph sz="half" idx="4294967295"/>
          </p:nvPr>
        </p:nvGraphicFramePr>
        <p:xfrm>
          <a:off x="4167188" y="4164014"/>
          <a:ext cx="3765550" cy="1660525"/>
        </p:xfrm>
        <a:graphic>
          <a:graphicData uri="http://schemas.openxmlformats.org/presentationml/2006/ole">
            <mc:AlternateContent xmlns:mc="http://schemas.openxmlformats.org/markup-compatibility/2006">
              <mc:Choice xmlns:v="urn:schemas-microsoft-com:vml" Requires="v">
                <p:oleObj name="Equation" r:id="rId2" imgW="1002865" imgH="495085" progId="Equation.3">
                  <p:embed/>
                </p:oleObj>
              </mc:Choice>
              <mc:Fallback>
                <p:oleObj name="Equation" r:id="rId2" imgW="1002865" imgH="495085" progId="Equation.3">
                  <p:embed/>
                  <p:pic>
                    <p:nvPicPr>
                      <p:cNvPr id="95236" name="Object 4">
                        <a:extLst>
                          <a:ext uri="{FF2B5EF4-FFF2-40B4-BE49-F238E27FC236}">
                            <a16:creationId xmlns:a16="http://schemas.microsoft.com/office/drawing/2014/main" id="{5EAAE785-3234-3775-77FD-851CE049822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167188" y="4164014"/>
                        <a:ext cx="3765550" cy="166052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Tree>
  </p:cSld>
  <p:clrMapOvr>
    <a:masterClrMapping/>
  </p:clrMapOvr>
</p:sld>
</file>

<file path=ppt/slides/slide94.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96265" name="Rectangle 96264">
            <a:extLst>
              <a:ext uri="{FF2B5EF4-FFF2-40B4-BE49-F238E27FC236}">
                <a16:creationId xmlns:a16="http://schemas.microsoft.com/office/drawing/2014/main" id="{56E9B3E6-E277-4D68-BA48-9CB43FFBD6E2}"/>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1999" cy="685736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6267" name="Group 96266">
            <a:extLst>
              <a:ext uri="{FF2B5EF4-FFF2-40B4-BE49-F238E27FC236}">
                <a16:creationId xmlns:a16="http://schemas.microsoft.com/office/drawing/2014/main" id="{AE1C45F0-260A-458C-96ED-C1F6D2151219}"/>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4" y="1216597"/>
            <a:ext cx="731521" cy="673460"/>
            <a:chOff x="3940602" y="308034"/>
            <a:chExt cx="2116791" cy="3428999"/>
          </a:xfrm>
          <a:solidFill>
            <a:schemeClr val="accent4"/>
          </a:solidFill>
        </p:grpSpPr>
        <p:sp>
          <p:nvSpPr>
            <p:cNvPr id="96268" name="Rectangle 96267">
              <a:extLst>
                <a:ext uri="{FF2B5EF4-FFF2-40B4-BE49-F238E27FC236}">
                  <a16:creationId xmlns:a16="http://schemas.microsoft.com/office/drawing/2014/main" id="{A6604B49-AD5C-4590-B051-06C8222ECD9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940602" y="308034"/>
              <a:ext cx="566743" cy="3428999"/>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6269" name="Rectangle 96268">
              <a:extLst>
                <a:ext uri="{FF2B5EF4-FFF2-40B4-BE49-F238E27FC236}">
                  <a16:creationId xmlns:a16="http://schemas.microsoft.com/office/drawing/2014/main" id="{743ECCAF-29C5-4537-947C-7EA1292463DB}"/>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4715626" y="308034"/>
              <a:ext cx="566743" cy="3428999"/>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6270" name="Rectangle 96269">
              <a:extLst>
                <a:ext uri="{FF2B5EF4-FFF2-40B4-BE49-F238E27FC236}">
                  <a16:creationId xmlns:a16="http://schemas.microsoft.com/office/drawing/2014/main" id="{ED49787B-8DE6-4467-AD0A-8DECC6E0C2D6}"/>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5490650" y="308034"/>
              <a:ext cx="566743" cy="3428999"/>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96272" name="Rectangle 96271">
            <a:extLst>
              <a:ext uri="{FF2B5EF4-FFF2-40B4-BE49-F238E27FC236}">
                <a16:creationId xmlns:a16="http://schemas.microsoft.com/office/drawing/2014/main" id="{D5B0017B-2ECA-49AF-B397-DC140825DF8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640079" y="613954"/>
            <a:ext cx="10907487" cy="1894116"/>
          </a:xfrm>
          <a:prstGeom prst="rect">
            <a:avLst/>
          </a:prstGeom>
          <a:solidFill>
            <a:schemeClr val="bg1"/>
          </a:solidFill>
          <a:ln>
            <a:noFill/>
          </a:ln>
          <a:effectLst>
            <a:outerShdw blurRad="139700" dist="127000" dir="5400000" algn="t"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6259" name="Rectangle 3">
            <a:extLst>
              <a:ext uri="{FF2B5EF4-FFF2-40B4-BE49-F238E27FC236}">
                <a16:creationId xmlns:a16="http://schemas.microsoft.com/office/drawing/2014/main" id="{8E08155E-3846-7AE4-EF3D-1EE859B162CA}"/>
              </a:ext>
            </a:extLst>
          </p:cNvPr>
          <p:cNvSpPr>
            <a:spLocks noGrp="1" noChangeArrowheads="1"/>
          </p:cNvSpPr>
          <p:nvPr>
            <p:ph type="title"/>
          </p:nvPr>
        </p:nvSpPr>
        <p:spPr>
          <a:xfrm>
            <a:off x="1043631" y="809898"/>
            <a:ext cx="10173010" cy="1554480"/>
          </a:xfrm>
        </p:spPr>
        <p:txBody>
          <a:bodyPr anchor="ctr">
            <a:normAutofit/>
          </a:bodyPr>
          <a:lstStyle/>
          <a:p>
            <a:pPr eaLnBrk="1" hangingPunct="1"/>
            <a:r>
              <a:rPr lang="en-US" altLang="en-US" sz="4800" b="1" i="1" dirty="0">
                <a:latin typeface="VNI-Times" pitchFamily="2" charset="0"/>
              </a:rPr>
              <a:t>a. Chi </a:t>
            </a:r>
            <a:r>
              <a:rPr lang="en-US" altLang="en-US" sz="4800" b="1" i="1" dirty="0" err="1">
                <a:latin typeface="VNI-Times" pitchFamily="2" charset="0"/>
              </a:rPr>
              <a:t>phí</a:t>
            </a:r>
            <a:r>
              <a:rPr lang="en-US" altLang="en-US" sz="4800" b="1" i="1" dirty="0">
                <a:latin typeface="VNI-Times" pitchFamily="2" charset="0"/>
              </a:rPr>
              <a:t> </a:t>
            </a:r>
            <a:r>
              <a:rPr lang="en-US" altLang="en-US" sz="4800" b="1" i="1" dirty="0" err="1">
                <a:latin typeface="VNI-Times" pitchFamily="2" charset="0"/>
              </a:rPr>
              <a:t>coá</a:t>
            </a:r>
            <a:r>
              <a:rPr lang="en-US" altLang="en-US" sz="4800" b="1" i="1" dirty="0">
                <a:latin typeface="VNI-Times" pitchFamily="2" charset="0"/>
              </a:rPr>
              <a:t> </a:t>
            </a:r>
            <a:r>
              <a:rPr lang="en-US" altLang="en-US" sz="4800" b="1" i="1" dirty="0" err="1">
                <a:latin typeface="VNI-Times" pitchFamily="2" charset="0"/>
              </a:rPr>
              <a:t>ñònh</a:t>
            </a:r>
            <a:r>
              <a:rPr lang="en-US" altLang="en-US" sz="4800" b="1" i="1" dirty="0">
                <a:latin typeface="VNI-Times" pitchFamily="2" charset="0"/>
              </a:rPr>
              <a:t> </a:t>
            </a:r>
            <a:r>
              <a:rPr lang="en-US" altLang="en-US" sz="4800" b="1" i="1" dirty="0" err="1">
                <a:latin typeface="VNI-Times" pitchFamily="2" charset="0"/>
              </a:rPr>
              <a:t>trung</a:t>
            </a:r>
            <a:r>
              <a:rPr lang="en-US" altLang="en-US" sz="4800" b="1" i="1" dirty="0">
                <a:latin typeface="VNI-Times" pitchFamily="2" charset="0"/>
              </a:rPr>
              <a:t> </a:t>
            </a:r>
            <a:r>
              <a:rPr lang="en-US" altLang="en-US" sz="4800" b="1" i="1" dirty="0" err="1">
                <a:latin typeface="VNI-Times" pitchFamily="2" charset="0"/>
              </a:rPr>
              <a:t>bình</a:t>
            </a:r>
            <a:r>
              <a:rPr lang="en-US" altLang="en-US" sz="4800" b="1" i="1" dirty="0">
                <a:latin typeface="VNI-Times" pitchFamily="2" charset="0"/>
              </a:rPr>
              <a:t>  ( AFC)</a:t>
            </a:r>
          </a:p>
        </p:txBody>
      </p:sp>
      <p:cxnSp>
        <p:nvCxnSpPr>
          <p:cNvPr id="96274" name="Straight Connector 96273">
            <a:extLst>
              <a:ext uri="{FF2B5EF4-FFF2-40B4-BE49-F238E27FC236}">
                <a16:creationId xmlns:a16="http://schemas.microsoft.com/office/drawing/2014/main" id="{6CF1BAF6-AD41-4082-B212-8A1F9A2E8779}"/>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flipH="1">
            <a:off x="838200" y="6485313"/>
            <a:ext cx="10515600" cy="0"/>
          </a:xfrm>
          <a:prstGeom prst="line">
            <a:avLst/>
          </a:prstGeom>
          <a:ln w="57150">
            <a:solidFill>
              <a:schemeClr val="accent4"/>
            </a:solidFill>
          </a:ln>
        </p:spPr>
        <p:style>
          <a:lnRef idx="1">
            <a:schemeClr val="accent1"/>
          </a:lnRef>
          <a:fillRef idx="0">
            <a:schemeClr val="accent1"/>
          </a:fillRef>
          <a:effectRef idx="0">
            <a:schemeClr val="accent1"/>
          </a:effectRef>
          <a:fontRef idx="minor">
            <a:schemeClr val="tx1"/>
          </a:fontRef>
        </p:style>
      </p:cxnSp>
      <p:graphicFrame>
        <p:nvGraphicFramePr>
          <p:cNvPr id="96261" name="Rectangle 2">
            <a:extLst>
              <a:ext uri="{FF2B5EF4-FFF2-40B4-BE49-F238E27FC236}">
                <a16:creationId xmlns:a16="http://schemas.microsoft.com/office/drawing/2014/main" id="{3BD753CF-62F7-6145-4086-257C2539EF24}"/>
              </a:ext>
            </a:extLst>
          </p:cNvPr>
          <p:cNvGraphicFramePr/>
          <p:nvPr>
            <p:extLst>
              <p:ext uri="{D42A27DB-BD31-4B8C-83A1-F6EECF244321}">
                <p14:modId xmlns:p14="http://schemas.microsoft.com/office/powerpoint/2010/main" val="4160861789"/>
              </p:ext>
            </p:extLst>
          </p:nvPr>
        </p:nvGraphicFramePr>
        <p:xfrm>
          <a:off x="904602" y="3017519"/>
          <a:ext cx="10378440" cy="3209902"/>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cSld>
  <p:clrMapOvr>
    <a:masterClrMapping/>
  </p:clrMapOvr>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7282" name="Line 2">
            <a:extLst>
              <a:ext uri="{FF2B5EF4-FFF2-40B4-BE49-F238E27FC236}">
                <a16:creationId xmlns:a16="http://schemas.microsoft.com/office/drawing/2014/main" id="{F04DDEFF-57AE-A92F-1F48-BFC8B199AE70}"/>
              </a:ext>
            </a:extLst>
          </p:cNvPr>
          <p:cNvSpPr>
            <a:spLocks noChangeShapeType="1"/>
          </p:cNvSpPr>
          <p:nvPr/>
        </p:nvSpPr>
        <p:spPr bwMode="auto">
          <a:xfrm>
            <a:off x="3352800" y="1066800"/>
            <a:ext cx="0" cy="38862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97283" name="Line 3">
            <a:extLst>
              <a:ext uri="{FF2B5EF4-FFF2-40B4-BE49-F238E27FC236}">
                <a16:creationId xmlns:a16="http://schemas.microsoft.com/office/drawing/2014/main" id="{7BF48939-CBEE-6FAE-011B-62BB16D55AF7}"/>
              </a:ext>
            </a:extLst>
          </p:cNvPr>
          <p:cNvSpPr>
            <a:spLocks noChangeShapeType="1"/>
          </p:cNvSpPr>
          <p:nvPr/>
        </p:nvSpPr>
        <p:spPr bwMode="auto">
          <a:xfrm>
            <a:off x="3352800" y="4953000"/>
            <a:ext cx="48768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99332" name="Freeform 4">
            <a:extLst>
              <a:ext uri="{FF2B5EF4-FFF2-40B4-BE49-F238E27FC236}">
                <a16:creationId xmlns:a16="http://schemas.microsoft.com/office/drawing/2014/main" id="{A12783BE-E633-6D3D-797F-AA58DA9E321F}"/>
              </a:ext>
            </a:extLst>
          </p:cNvPr>
          <p:cNvSpPr>
            <a:spLocks/>
          </p:cNvSpPr>
          <p:nvPr/>
        </p:nvSpPr>
        <p:spPr bwMode="auto">
          <a:xfrm>
            <a:off x="3733800" y="1295400"/>
            <a:ext cx="4038600" cy="3276600"/>
          </a:xfrm>
          <a:custGeom>
            <a:avLst/>
            <a:gdLst>
              <a:gd name="T0" fmla="*/ 0 w 2544"/>
              <a:gd name="T1" fmla="*/ 0 h 2064"/>
              <a:gd name="T2" fmla="*/ 2147483646 w 2544"/>
              <a:gd name="T3" fmla="*/ 2147483646 h 2064"/>
              <a:gd name="T4" fmla="*/ 2147483646 w 2544"/>
              <a:gd name="T5" fmla="*/ 2147483646 h 2064"/>
              <a:gd name="T6" fmla="*/ 2147483646 w 2544"/>
              <a:gd name="T7" fmla="*/ 2147483646 h 2064"/>
              <a:gd name="T8" fmla="*/ 2147483646 w 2544"/>
              <a:gd name="T9" fmla="*/ 2147483646 h 206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44" h="2064">
                <a:moveTo>
                  <a:pt x="0" y="0"/>
                </a:moveTo>
                <a:cubicBezTo>
                  <a:pt x="52" y="376"/>
                  <a:pt x="104" y="752"/>
                  <a:pt x="192" y="1008"/>
                </a:cubicBezTo>
                <a:cubicBezTo>
                  <a:pt x="280" y="1264"/>
                  <a:pt x="376" y="1400"/>
                  <a:pt x="528" y="1536"/>
                </a:cubicBezTo>
                <a:cubicBezTo>
                  <a:pt x="680" y="1672"/>
                  <a:pt x="768" y="1736"/>
                  <a:pt x="1104" y="1824"/>
                </a:cubicBezTo>
                <a:cubicBezTo>
                  <a:pt x="1440" y="1912"/>
                  <a:pt x="2304" y="2024"/>
                  <a:pt x="2544" y="2064"/>
                </a:cubicBezTo>
              </a:path>
            </a:pathLst>
          </a:custGeom>
          <a:noFill/>
          <a:ln w="57150" cmpd="sng">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99333" name="Line 5">
            <a:extLst>
              <a:ext uri="{FF2B5EF4-FFF2-40B4-BE49-F238E27FC236}">
                <a16:creationId xmlns:a16="http://schemas.microsoft.com/office/drawing/2014/main" id="{447FC635-8CB7-BCE4-6D5E-C61AFCEFE96A}"/>
              </a:ext>
            </a:extLst>
          </p:cNvPr>
          <p:cNvSpPr>
            <a:spLocks noChangeShapeType="1"/>
          </p:cNvSpPr>
          <p:nvPr/>
        </p:nvSpPr>
        <p:spPr bwMode="auto">
          <a:xfrm>
            <a:off x="3886200" y="2209800"/>
            <a:ext cx="0" cy="2743200"/>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99334" name="Line 6">
            <a:extLst>
              <a:ext uri="{FF2B5EF4-FFF2-40B4-BE49-F238E27FC236}">
                <a16:creationId xmlns:a16="http://schemas.microsoft.com/office/drawing/2014/main" id="{92579DFF-B2F6-A999-B2D3-0E7DDF3FF4FD}"/>
              </a:ext>
            </a:extLst>
          </p:cNvPr>
          <p:cNvSpPr>
            <a:spLocks noChangeShapeType="1"/>
          </p:cNvSpPr>
          <p:nvPr/>
        </p:nvSpPr>
        <p:spPr bwMode="auto">
          <a:xfrm flipH="1">
            <a:off x="3352800" y="2209800"/>
            <a:ext cx="533400" cy="0"/>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99335" name="Text Box 7">
            <a:extLst>
              <a:ext uri="{FF2B5EF4-FFF2-40B4-BE49-F238E27FC236}">
                <a16:creationId xmlns:a16="http://schemas.microsoft.com/office/drawing/2014/main" id="{D23F8050-A727-0EDA-4164-5FCA2013847D}"/>
              </a:ext>
            </a:extLst>
          </p:cNvPr>
          <p:cNvSpPr txBox="1">
            <a:spLocks noChangeArrowheads="1"/>
          </p:cNvSpPr>
          <p:nvPr/>
        </p:nvSpPr>
        <p:spPr bwMode="auto">
          <a:xfrm>
            <a:off x="8001000" y="4191000"/>
            <a:ext cx="1143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pPr>
              <a:spcBef>
                <a:spcPct val="50000"/>
              </a:spcBef>
            </a:pPr>
            <a:r>
              <a:rPr lang="en-US" altLang="en-US" sz="2400">
                <a:latin typeface="VNI-Times" pitchFamily="2" charset="0"/>
              </a:rPr>
              <a:t>AFC</a:t>
            </a:r>
          </a:p>
        </p:txBody>
      </p:sp>
      <p:sp>
        <p:nvSpPr>
          <p:cNvPr id="97288" name="Text Box 8">
            <a:extLst>
              <a:ext uri="{FF2B5EF4-FFF2-40B4-BE49-F238E27FC236}">
                <a16:creationId xmlns:a16="http://schemas.microsoft.com/office/drawing/2014/main" id="{7D60194F-4114-9A51-DE72-B48D03AE1584}"/>
              </a:ext>
            </a:extLst>
          </p:cNvPr>
          <p:cNvSpPr txBox="1">
            <a:spLocks noChangeArrowheads="1"/>
          </p:cNvSpPr>
          <p:nvPr/>
        </p:nvSpPr>
        <p:spPr bwMode="auto">
          <a:xfrm>
            <a:off x="8305800" y="4953000"/>
            <a:ext cx="5334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pPr>
              <a:spcBef>
                <a:spcPct val="50000"/>
              </a:spcBef>
            </a:pPr>
            <a:r>
              <a:rPr lang="en-US" altLang="en-US" sz="2400">
                <a:latin typeface="VNI-Times" pitchFamily="2" charset="0"/>
              </a:rPr>
              <a:t>Q</a:t>
            </a:r>
          </a:p>
        </p:txBody>
      </p:sp>
      <p:sp>
        <p:nvSpPr>
          <p:cNvPr id="99337" name="Text Box 9">
            <a:extLst>
              <a:ext uri="{FF2B5EF4-FFF2-40B4-BE49-F238E27FC236}">
                <a16:creationId xmlns:a16="http://schemas.microsoft.com/office/drawing/2014/main" id="{83CDCBD0-ECA7-B172-6CBD-056DA4F53AC1}"/>
              </a:ext>
            </a:extLst>
          </p:cNvPr>
          <p:cNvSpPr txBox="1">
            <a:spLocks noChangeArrowheads="1"/>
          </p:cNvSpPr>
          <p:nvPr/>
        </p:nvSpPr>
        <p:spPr bwMode="auto">
          <a:xfrm>
            <a:off x="4191000" y="1828800"/>
            <a:ext cx="5334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pPr>
              <a:spcBef>
                <a:spcPct val="50000"/>
              </a:spcBef>
            </a:pPr>
            <a:r>
              <a:rPr lang="en-US" altLang="en-US" sz="2400">
                <a:latin typeface="VNI-Times" pitchFamily="2" charset="0"/>
              </a:rPr>
              <a:t>A</a:t>
            </a:r>
          </a:p>
        </p:txBody>
      </p:sp>
      <p:sp>
        <p:nvSpPr>
          <p:cNvPr id="99338" name="Text Box 10">
            <a:extLst>
              <a:ext uri="{FF2B5EF4-FFF2-40B4-BE49-F238E27FC236}">
                <a16:creationId xmlns:a16="http://schemas.microsoft.com/office/drawing/2014/main" id="{DB0DEF47-4FBE-4FC2-11E2-3EC3314FA126}"/>
              </a:ext>
            </a:extLst>
          </p:cNvPr>
          <p:cNvSpPr txBox="1">
            <a:spLocks noChangeArrowheads="1"/>
          </p:cNvSpPr>
          <p:nvPr/>
        </p:nvSpPr>
        <p:spPr bwMode="auto">
          <a:xfrm>
            <a:off x="4419600" y="3048000"/>
            <a:ext cx="5334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pPr>
              <a:spcBef>
                <a:spcPct val="50000"/>
              </a:spcBef>
            </a:pPr>
            <a:r>
              <a:rPr lang="en-US" altLang="en-US" sz="2400">
                <a:latin typeface="VNI-Times" pitchFamily="2" charset="0"/>
              </a:rPr>
              <a:t>B</a:t>
            </a:r>
          </a:p>
        </p:txBody>
      </p:sp>
      <p:sp>
        <p:nvSpPr>
          <p:cNvPr id="99339" name="Text Box 11">
            <a:extLst>
              <a:ext uri="{FF2B5EF4-FFF2-40B4-BE49-F238E27FC236}">
                <a16:creationId xmlns:a16="http://schemas.microsoft.com/office/drawing/2014/main" id="{7219EE4E-E52E-8A9D-A67F-D6149C7D8C47}"/>
              </a:ext>
            </a:extLst>
          </p:cNvPr>
          <p:cNvSpPr txBox="1">
            <a:spLocks noChangeArrowheads="1"/>
          </p:cNvSpPr>
          <p:nvPr/>
        </p:nvSpPr>
        <p:spPr bwMode="auto">
          <a:xfrm>
            <a:off x="6934200" y="3962400"/>
            <a:ext cx="5334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pPr>
              <a:spcBef>
                <a:spcPct val="50000"/>
              </a:spcBef>
            </a:pPr>
            <a:r>
              <a:rPr lang="en-US" altLang="en-US" sz="2400">
                <a:latin typeface="VNI-Times" pitchFamily="2" charset="0"/>
              </a:rPr>
              <a:t>C</a:t>
            </a:r>
          </a:p>
        </p:txBody>
      </p:sp>
      <p:sp>
        <p:nvSpPr>
          <p:cNvPr id="99340" name="Text Box 12">
            <a:extLst>
              <a:ext uri="{FF2B5EF4-FFF2-40B4-BE49-F238E27FC236}">
                <a16:creationId xmlns:a16="http://schemas.microsoft.com/office/drawing/2014/main" id="{0038177A-6A68-F554-5243-F0089E962778}"/>
              </a:ext>
            </a:extLst>
          </p:cNvPr>
          <p:cNvSpPr txBox="1">
            <a:spLocks noChangeArrowheads="1"/>
          </p:cNvSpPr>
          <p:nvPr/>
        </p:nvSpPr>
        <p:spPr bwMode="auto">
          <a:xfrm>
            <a:off x="2438400" y="1828800"/>
            <a:ext cx="762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pPr>
              <a:spcBef>
                <a:spcPct val="50000"/>
              </a:spcBef>
            </a:pPr>
            <a:r>
              <a:rPr lang="en-US" altLang="en-US" sz="2400">
                <a:latin typeface="VNI-Times" pitchFamily="2" charset="0"/>
              </a:rPr>
              <a:t>150</a:t>
            </a:r>
          </a:p>
        </p:txBody>
      </p:sp>
      <p:sp>
        <p:nvSpPr>
          <p:cNvPr id="97293" name="Text Box 13">
            <a:extLst>
              <a:ext uri="{FF2B5EF4-FFF2-40B4-BE49-F238E27FC236}">
                <a16:creationId xmlns:a16="http://schemas.microsoft.com/office/drawing/2014/main" id="{442E5444-E041-56E3-BBEB-F2B188B28E6A}"/>
              </a:ext>
            </a:extLst>
          </p:cNvPr>
          <p:cNvSpPr txBox="1">
            <a:spLocks noChangeArrowheads="1"/>
          </p:cNvSpPr>
          <p:nvPr/>
        </p:nvSpPr>
        <p:spPr bwMode="auto">
          <a:xfrm>
            <a:off x="2819400" y="4953000"/>
            <a:ext cx="5334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pPr>
              <a:spcBef>
                <a:spcPct val="50000"/>
              </a:spcBef>
            </a:pPr>
            <a:r>
              <a:rPr lang="en-US" altLang="en-US" sz="2400">
                <a:latin typeface="VNI-Times" pitchFamily="2" charset="0"/>
              </a:rPr>
              <a:t>0</a:t>
            </a:r>
          </a:p>
        </p:txBody>
      </p:sp>
      <p:sp>
        <p:nvSpPr>
          <p:cNvPr id="99342" name="Text Box 14">
            <a:extLst>
              <a:ext uri="{FF2B5EF4-FFF2-40B4-BE49-F238E27FC236}">
                <a16:creationId xmlns:a16="http://schemas.microsoft.com/office/drawing/2014/main" id="{0B6A8032-B326-6910-3286-89E0F1481A94}"/>
              </a:ext>
            </a:extLst>
          </p:cNvPr>
          <p:cNvSpPr txBox="1">
            <a:spLocks noChangeArrowheads="1"/>
          </p:cNvSpPr>
          <p:nvPr/>
        </p:nvSpPr>
        <p:spPr bwMode="auto">
          <a:xfrm>
            <a:off x="3657600" y="5105400"/>
            <a:ext cx="5334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pPr>
              <a:spcBef>
                <a:spcPct val="50000"/>
              </a:spcBef>
            </a:pPr>
            <a:r>
              <a:rPr lang="en-US" altLang="en-US" sz="2400">
                <a:latin typeface="VNI-Times" pitchFamily="2" charset="0"/>
              </a:rPr>
              <a:t>10</a:t>
            </a:r>
          </a:p>
        </p:txBody>
      </p:sp>
      <p:sp>
        <p:nvSpPr>
          <p:cNvPr id="99343" name="Text Box 15">
            <a:extLst>
              <a:ext uri="{FF2B5EF4-FFF2-40B4-BE49-F238E27FC236}">
                <a16:creationId xmlns:a16="http://schemas.microsoft.com/office/drawing/2014/main" id="{3B16B4BC-932C-4BBA-AA74-F29F87F7E304}"/>
              </a:ext>
            </a:extLst>
          </p:cNvPr>
          <p:cNvSpPr txBox="1">
            <a:spLocks noChangeArrowheads="1"/>
          </p:cNvSpPr>
          <p:nvPr/>
        </p:nvSpPr>
        <p:spPr bwMode="auto">
          <a:xfrm>
            <a:off x="7010400" y="5105400"/>
            <a:ext cx="762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pPr>
              <a:spcBef>
                <a:spcPct val="50000"/>
              </a:spcBef>
            </a:pPr>
            <a:r>
              <a:rPr lang="en-US" altLang="en-US" sz="2400">
                <a:latin typeface="VNI-Times" pitchFamily="2" charset="0"/>
              </a:rPr>
              <a:t>100</a:t>
            </a:r>
          </a:p>
        </p:txBody>
      </p:sp>
      <p:sp>
        <p:nvSpPr>
          <p:cNvPr id="99344" name="Text Box 16">
            <a:extLst>
              <a:ext uri="{FF2B5EF4-FFF2-40B4-BE49-F238E27FC236}">
                <a16:creationId xmlns:a16="http://schemas.microsoft.com/office/drawing/2014/main" id="{EBAABAC9-9701-20FB-2DF6-4DB2A02F2368}"/>
              </a:ext>
            </a:extLst>
          </p:cNvPr>
          <p:cNvSpPr txBox="1">
            <a:spLocks noChangeArrowheads="1"/>
          </p:cNvSpPr>
          <p:nvPr/>
        </p:nvSpPr>
        <p:spPr bwMode="auto">
          <a:xfrm>
            <a:off x="2743200" y="2971800"/>
            <a:ext cx="5334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pPr>
              <a:spcBef>
                <a:spcPct val="50000"/>
              </a:spcBef>
            </a:pPr>
            <a:r>
              <a:rPr lang="en-US" altLang="en-US" sz="2400">
                <a:latin typeface="VNI-Times" pitchFamily="2" charset="0"/>
              </a:rPr>
              <a:t>75</a:t>
            </a:r>
          </a:p>
        </p:txBody>
      </p:sp>
      <p:sp>
        <p:nvSpPr>
          <p:cNvPr id="99345" name="Line 17">
            <a:extLst>
              <a:ext uri="{FF2B5EF4-FFF2-40B4-BE49-F238E27FC236}">
                <a16:creationId xmlns:a16="http://schemas.microsoft.com/office/drawing/2014/main" id="{845B9CAD-D367-138F-9AA8-869497CBC635}"/>
              </a:ext>
            </a:extLst>
          </p:cNvPr>
          <p:cNvSpPr>
            <a:spLocks noChangeShapeType="1"/>
          </p:cNvSpPr>
          <p:nvPr/>
        </p:nvSpPr>
        <p:spPr bwMode="auto">
          <a:xfrm>
            <a:off x="3352800" y="3505200"/>
            <a:ext cx="1066800" cy="0"/>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99346" name="Line 18">
            <a:extLst>
              <a:ext uri="{FF2B5EF4-FFF2-40B4-BE49-F238E27FC236}">
                <a16:creationId xmlns:a16="http://schemas.microsoft.com/office/drawing/2014/main" id="{F03986C8-C6F0-98FD-1A17-19F16C690F7D}"/>
              </a:ext>
            </a:extLst>
          </p:cNvPr>
          <p:cNvSpPr>
            <a:spLocks noChangeShapeType="1"/>
          </p:cNvSpPr>
          <p:nvPr/>
        </p:nvSpPr>
        <p:spPr bwMode="auto">
          <a:xfrm>
            <a:off x="4419600" y="3581400"/>
            <a:ext cx="0" cy="1371600"/>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99347" name="Text Box 19">
            <a:extLst>
              <a:ext uri="{FF2B5EF4-FFF2-40B4-BE49-F238E27FC236}">
                <a16:creationId xmlns:a16="http://schemas.microsoft.com/office/drawing/2014/main" id="{8989BDB7-83EE-D72F-5AF9-AB943C1CF9FB}"/>
              </a:ext>
            </a:extLst>
          </p:cNvPr>
          <p:cNvSpPr txBox="1">
            <a:spLocks noChangeArrowheads="1"/>
          </p:cNvSpPr>
          <p:nvPr/>
        </p:nvSpPr>
        <p:spPr bwMode="auto">
          <a:xfrm>
            <a:off x="4267200" y="5029200"/>
            <a:ext cx="5334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pPr>
              <a:spcBef>
                <a:spcPct val="50000"/>
              </a:spcBef>
            </a:pPr>
            <a:r>
              <a:rPr lang="en-US" altLang="en-US" sz="2400">
                <a:latin typeface="VNI-Times" pitchFamily="2" charset="0"/>
              </a:rPr>
              <a:t>20</a:t>
            </a:r>
          </a:p>
        </p:txBody>
      </p:sp>
      <p:sp>
        <p:nvSpPr>
          <p:cNvPr id="99348" name="Line 20">
            <a:extLst>
              <a:ext uri="{FF2B5EF4-FFF2-40B4-BE49-F238E27FC236}">
                <a16:creationId xmlns:a16="http://schemas.microsoft.com/office/drawing/2014/main" id="{495845E4-CE59-6439-0A8C-F3696E93E261}"/>
              </a:ext>
            </a:extLst>
          </p:cNvPr>
          <p:cNvSpPr>
            <a:spLocks noChangeShapeType="1"/>
          </p:cNvSpPr>
          <p:nvPr/>
        </p:nvSpPr>
        <p:spPr bwMode="auto">
          <a:xfrm>
            <a:off x="3429000" y="4495800"/>
            <a:ext cx="3581400" cy="0"/>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99349" name="Line 21">
            <a:extLst>
              <a:ext uri="{FF2B5EF4-FFF2-40B4-BE49-F238E27FC236}">
                <a16:creationId xmlns:a16="http://schemas.microsoft.com/office/drawing/2014/main" id="{7F88124C-CA78-9D26-728D-82DF12E261DD}"/>
              </a:ext>
            </a:extLst>
          </p:cNvPr>
          <p:cNvSpPr>
            <a:spLocks noChangeShapeType="1"/>
          </p:cNvSpPr>
          <p:nvPr/>
        </p:nvSpPr>
        <p:spPr bwMode="auto">
          <a:xfrm>
            <a:off x="7162800" y="4495800"/>
            <a:ext cx="0" cy="533400"/>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99350" name="Text Box 22">
            <a:extLst>
              <a:ext uri="{FF2B5EF4-FFF2-40B4-BE49-F238E27FC236}">
                <a16:creationId xmlns:a16="http://schemas.microsoft.com/office/drawing/2014/main" id="{D24A136B-ABBB-FB6A-0262-EB6278E1C1FA}"/>
              </a:ext>
            </a:extLst>
          </p:cNvPr>
          <p:cNvSpPr txBox="1">
            <a:spLocks noChangeArrowheads="1"/>
          </p:cNvSpPr>
          <p:nvPr/>
        </p:nvSpPr>
        <p:spPr bwMode="auto">
          <a:xfrm>
            <a:off x="2971800" y="4267200"/>
            <a:ext cx="5334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pPr>
              <a:spcBef>
                <a:spcPct val="50000"/>
              </a:spcBef>
            </a:pPr>
            <a:r>
              <a:rPr lang="en-US" altLang="en-US" sz="2400">
                <a:latin typeface="VNI-Times" pitchFamily="2" charset="0"/>
              </a:rPr>
              <a:t>15</a:t>
            </a:r>
          </a:p>
        </p:txBody>
      </p:sp>
      <p:sp>
        <p:nvSpPr>
          <p:cNvPr id="97303" name="Text Box 23">
            <a:extLst>
              <a:ext uri="{FF2B5EF4-FFF2-40B4-BE49-F238E27FC236}">
                <a16:creationId xmlns:a16="http://schemas.microsoft.com/office/drawing/2014/main" id="{4FE01A56-7902-075B-D58F-C45B635A6C28}"/>
              </a:ext>
            </a:extLst>
          </p:cNvPr>
          <p:cNvSpPr txBox="1">
            <a:spLocks noChangeArrowheads="1"/>
          </p:cNvSpPr>
          <p:nvPr/>
        </p:nvSpPr>
        <p:spPr bwMode="auto">
          <a:xfrm>
            <a:off x="2895600" y="381000"/>
            <a:ext cx="1143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pPr>
              <a:spcBef>
                <a:spcPct val="50000"/>
              </a:spcBef>
            </a:pPr>
            <a:r>
              <a:rPr lang="en-US" altLang="en-US" sz="2400">
                <a:latin typeface="VNI-Times" pitchFamily="2" charset="0"/>
              </a:rPr>
              <a:t>AFC</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nodeType="clickEffect">
                                  <p:stCondLst>
                                    <p:cond delay="0"/>
                                  </p:stCondLst>
                                  <p:childTnLst>
                                    <p:set>
                                      <p:cBhvr>
                                        <p:cTn id="6" dur="1" fill="hold">
                                          <p:stCondLst>
                                            <p:cond delay="0"/>
                                          </p:stCondLst>
                                        </p:cTn>
                                        <p:tgtEl>
                                          <p:spTgt spid="99340"/>
                                        </p:tgtEl>
                                        <p:attrNameLst>
                                          <p:attrName>style.visibility</p:attrName>
                                        </p:attrNameLst>
                                      </p:cBhvr>
                                      <p:to>
                                        <p:strVal val="visible"/>
                                      </p:to>
                                    </p:set>
                                    <p:anim calcmode="lin" valueType="num">
                                      <p:cBhvr additive="base">
                                        <p:cTn id="7" dur="500" fill="hold"/>
                                        <p:tgtEl>
                                          <p:spTgt spid="99340"/>
                                        </p:tgtEl>
                                        <p:attrNameLst>
                                          <p:attrName>ppt_x</p:attrName>
                                        </p:attrNameLst>
                                      </p:cBhvr>
                                      <p:tavLst>
                                        <p:tav tm="0">
                                          <p:val>
                                            <p:strVal val="#ppt_x"/>
                                          </p:val>
                                        </p:tav>
                                        <p:tav tm="100000">
                                          <p:val>
                                            <p:strVal val="#ppt_x"/>
                                          </p:val>
                                        </p:tav>
                                      </p:tavLst>
                                    </p:anim>
                                    <p:anim calcmode="lin" valueType="num">
                                      <p:cBhvr additive="base">
                                        <p:cTn id="8" dur="500" fill="hold"/>
                                        <p:tgtEl>
                                          <p:spTgt spid="99340"/>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99334"/>
                                        </p:tgtEl>
                                        <p:attrNameLst>
                                          <p:attrName>style.visibility</p:attrName>
                                        </p:attrNameLst>
                                      </p:cBhvr>
                                      <p:to>
                                        <p:strVal val="visible"/>
                                      </p:to>
                                    </p:set>
                                    <p:anim calcmode="lin" valueType="num">
                                      <p:cBhvr additive="base">
                                        <p:cTn id="11" dur="500" fill="hold"/>
                                        <p:tgtEl>
                                          <p:spTgt spid="99334"/>
                                        </p:tgtEl>
                                        <p:attrNameLst>
                                          <p:attrName>ppt_x</p:attrName>
                                        </p:attrNameLst>
                                      </p:cBhvr>
                                      <p:tavLst>
                                        <p:tav tm="0">
                                          <p:val>
                                            <p:strVal val="#ppt_x"/>
                                          </p:val>
                                        </p:tav>
                                        <p:tav tm="100000">
                                          <p:val>
                                            <p:strVal val="#ppt_x"/>
                                          </p:val>
                                        </p:tav>
                                      </p:tavLst>
                                    </p:anim>
                                    <p:anim calcmode="lin" valueType="num">
                                      <p:cBhvr additive="base">
                                        <p:cTn id="12" dur="500" fill="hold"/>
                                        <p:tgtEl>
                                          <p:spTgt spid="99334"/>
                                        </p:tgtEl>
                                        <p:attrNameLst>
                                          <p:attrName>ppt_y</p:attrName>
                                        </p:attrNameLst>
                                      </p:cBhvr>
                                      <p:tavLst>
                                        <p:tav tm="0">
                                          <p:val>
                                            <p:strVal val="1+#ppt_h/2"/>
                                          </p:val>
                                        </p:tav>
                                        <p:tav tm="100000">
                                          <p:val>
                                            <p:strVal val="#ppt_y"/>
                                          </p:val>
                                        </p:tav>
                                      </p:tavLst>
                                    </p:anim>
                                  </p:childTnLst>
                                </p:cTn>
                              </p:par>
                              <p:par>
                                <p:cTn id="13" presetID="2" presetClass="entr" presetSubtype="4" fill="hold" nodeType="withEffect">
                                  <p:stCondLst>
                                    <p:cond delay="0"/>
                                  </p:stCondLst>
                                  <p:childTnLst>
                                    <p:set>
                                      <p:cBhvr>
                                        <p:cTn id="14" dur="1" fill="hold">
                                          <p:stCondLst>
                                            <p:cond delay="0"/>
                                          </p:stCondLst>
                                        </p:cTn>
                                        <p:tgtEl>
                                          <p:spTgt spid="99337"/>
                                        </p:tgtEl>
                                        <p:attrNameLst>
                                          <p:attrName>style.visibility</p:attrName>
                                        </p:attrNameLst>
                                      </p:cBhvr>
                                      <p:to>
                                        <p:strVal val="visible"/>
                                      </p:to>
                                    </p:set>
                                    <p:anim calcmode="lin" valueType="num">
                                      <p:cBhvr additive="base">
                                        <p:cTn id="15" dur="500" fill="hold"/>
                                        <p:tgtEl>
                                          <p:spTgt spid="99337"/>
                                        </p:tgtEl>
                                        <p:attrNameLst>
                                          <p:attrName>ppt_x</p:attrName>
                                        </p:attrNameLst>
                                      </p:cBhvr>
                                      <p:tavLst>
                                        <p:tav tm="0">
                                          <p:val>
                                            <p:strVal val="#ppt_x"/>
                                          </p:val>
                                        </p:tav>
                                        <p:tav tm="100000">
                                          <p:val>
                                            <p:strVal val="#ppt_x"/>
                                          </p:val>
                                        </p:tav>
                                      </p:tavLst>
                                    </p:anim>
                                    <p:anim calcmode="lin" valueType="num">
                                      <p:cBhvr additive="base">
                                        <p:cTn id="16" dur="500" fill="hold"/>
                                        <p:tgtEl>
                                          <p:spTgt spid="99337"/>
                                        </p:tgtEl>
                                        <p:attrNameLst>
                                          <p:attrName>ppt_y</p:attrName>
                                        </p:attrNameLst>
                                      </p:cBhvr>
                                      <p:tavLst>
                                        <p:tav tm="0">
                                          <p:val>
                                            <p:strVal val="1+#ppt_h/2"/>
                                          </p:val>
                                        </p:tav>
                                        <p:tav tm="100000">
                                          <p:val>
                                            <p:strVal val="#ppt_y"/>
                                          </p:val>
                                        </p:tav>
                                      </p:tavLst>
                                    </p:anim>
                                  </p:childTnLst>
                                </p:cTn>
                              </p:par>
                              <p:par>
                                <p:cTn id="17" presetID="2" presetClass="entr" presetSubtype="4" fill="hold" nodeType="withEffect">
                                  <p:stCondLst>
                                    <p:cond delay="0"/>
                                  </p:stCondLst>
                                  <p:childTnLst>
                                    <p:set>
                                      <p:cBhvr>
                                        <p:cTn id="18" dur="1" fill="hold">
                                          <p:stCondLst>
                                            <p:cond delay="0"/>
                                          </p:stCondLst>
                                        </p:cTn>
                                        <p:tgtEl>
                                          <p:spTgt spid="99333"/>
                                        </p:tgtEl>
                                        <p:attrNameLst>
                                          <p:attrName>style.visibility</p:attrName>
                                        </p:attrNameLst>
                                      </p:cBhvr>
                                      <p:to>
                                        <p:strVal val="visible"/>
                                      </p:to>
                                    </p:set>
                                    <p:anim calcmode="lin" valueType="num">
                                      <p:cBhvr additive="base">
                                        <p:cTn id="19" dur="500" fill="hold"/>
                                        <p:tgtEl>
                                          <p:spTgt spid="99333"/>
                                        </p:tgtEl>
                                        <p:attrNameLst>
                                          <p:attrName>ppt_x</p:attrName>
                                        </p:attrNameLst>
                                      </p:cBhvr>
                                      <p:tavLst>
                                        <p:tav tm="0">
                                          <p:val>
                                            <p:strVal val="#ppt_x"/>
                                          </p:val>
                                        </p:tav>
                                        <p:tav tm="100000">
                                          <p:val>
                                            <p:strVal val="#ppt_x"/>
                                          </p:val>
                                        </p:tav>
                                      </p:tavLst>
                                    </p:anim>
                                    <p:anim calcmode="lin" valueType="num">
                                      <p:cBhvr additive="base">
                                        <p:cTn id="20" dur="500" fill="hold"/>
                                        <p:tgtEl>
                                          <p:spTgt spid="99333"/>
                                        </p:tgtEl>
                                        <p:attrNameLst>
                                          <p:attrName>ppt_y</p:attrName>
                                        </p:attrNameLst>
                                      </p:cBhvr>
                                      <p:tavLst>
                                        <p:tav tm="0">
                                          <p:val>
                                            <p:strVal val="1+#ppt_h/2"/>
                                          </p:val>
                                        </p:tav>
                                        <p:tav tm="100000">
                                          <p:val>
                                            <p:strVal val="#ppt_y"/>
                                          </p:val>
                                        </p:tav>
                                      </p:tavLst>
                                    </p:anim>
                                  </p:childTnLst>
                                </p:cTn>
                              </p:par>
                              <p:par>
                                <p:cTn id="21" presetID="2" presetClass="entr" presetSubtype="4" fill="hold" nodeType="withEffect">
                                  <p:stCondLst>
                                    <p:cond delay="0"/>
                                  </p:stCondLst>
                                  <p:childTnLst>
                                    <p:set>
                                      <p:cBhvr>
                                        <p:cTn id="22" dur="1" fill="hold">
                                          <p:stCondLst>
                                            <p:cond delay="0"/>
                                          </p:stCondLst>
                                        </p:cTn>
                                        <p:tgtEl>
                                          <p:spTgt spid="99342"/>
                                        </p:tgtEl>
                                        <p:attrNameLst>
                                          <p:attrName>style.visibility</p:attrName>
                                        </p:attrNameLst>
                                      </p:cBhvr>
                                      <p:to>
                                        <p:strVal val="visible"/>
                                      </p:to>
                                    </p:set>
                                    <p:anim calcmode="lin" valueType="num">
                                      <p:cBhvr additive="base">
                                        <p:cTn id="23" dur="500" fill="hold"/>
                                        <p:tgtEl>
                                          <p:spTgt spid="99342"/>
                                        </p:tgtEl>
                                        <p:attrNameLst>
                                          <p:attrName>ppt_x</p:attrName>
                                        </p:attrNameLst>
                                      </p:cBhvr>
                                      <p:tavLst>
                                        <p:tav tm="0">
                                          <p:val>
                                            <p:strVal val="#ppt_x"/>
                                          </p:val>
                                        </p:tav>
                                        <p:tav tm="100000">
                                          <p:val>
                                            <p:strVal val="#ppt_x"/>
                                          </p:val>
                                        </p:tav>
                                      </p:tavLst>
                                    </p:anim>
                                    <p:anim calcmode="lin" valueType="num">
                                      <p:cBhvr additive="base">
                                        <p:cTn id="24" dur="500" fill="hold"/>
                                        <p:tgtEl>
                                          <p:spTgt spid="99342"/>
                                        </p:tgtEl>
                                        <p:attrNameLst>
                                          <p:attrName>ppt_y</p:attrName>
                                        </p:attrNameLst>
                                      </p:cBhvr>
                                      <p:tavLst>
                                        <p:tav tm="0">
                                          <p:val>
                                            <p:strVal val="1+#ppt_h/2"/>
                                          </p:val>
                                        </p:tav>
                                        <p:tav tm="100000">
                                          <p:val>
                                            <p:strVal val="#ppt_y"/>
                                          </p:val>
                                        </p:tav>
                                      </p:tavLst>
                                    </p:anim>
                                  </p:childTnLst>
                                </p:cTn>
                              </p:par>
                            </p:childTnLst>
                          </p:cTn>
                        </p:par>
                      </p:childTnLst>
                    </p:cTn>
                  </p:par>
                  <p:par>
                    <p:cTn id="25" fill="hold" nodeType="clickPar">
                      <p:stCondLst>
                        <p:cond delay="indefinite"/>
                      </p:stCondLst>
                      <p:childTnLst>
                        <p:par>
                          <p:cTn id="26" fill="hold" nodeType="withGroup">
                            <p:stCondLst>
                              <p:cond delay="0"/>
                            </p:stCondLst>
                            <p:childTnLst>
                              <p:par>
                                <p:cTn id="27" presetID="2" presetClass="entr" presetSubtype="4" fill="hold" nodeType="clickEffect">
                                  <p:stCondLst>
                                    <p:cond delay="0"/>
                                  </p:stCondLst>
                                  <p:childTnLst>
                                    <p:set>
                                      <p:cBhvr>
                                        <p:cTn id="28" dur="1" fill="hold">
                                          <p:stCondLst>
                                            <p:cond delay="0"/>
                                          </p:stCondLst>
                                        </p:cTn>
                                        <p:tgtEl>
                                          <p:spTgt spid="99338"/>
                                        </p:tgtEl>
                                        <p:attrNameLst>
                                          <p:attrName>style.visibility</p:attrName>
                                        </p:attrNameLst>
                                      </p:cBhvr>
                                      <p:to>
                                        <p:strVal val="visible"/>
                                      </p:to>
                                    </p:set>
                                    <p:anim calcmode="lin" valueType="num">
                                      <p:cBhvr additive="base">
                                        <p:cTn id="29" dur="500" fill="hold"/>
                                        <p:tgtEl>
                                          <p:spTgt spid="99338"/>
                                        </p:tgtEl>
                                        <p:attrNameLst>
                                          <p:attrName>ppt_x</p:attrName>
                                        </p:attrNameLst>
                                      </p:cBhvr>
                                      <p:tavLst>
                                        <p:tav tm="0">
                                          <p:val>
                                            <p:strVal val="#ppt_x"/>
                                          </p:val>
                                        </p:tav>
                                        <p:tav tm="100000">
                                          <p:val>
                                            <p:strVal val="#ppt_x"/>
                                          </p:val>
                                        </p:tav>
                                      </p:tavLst>
                                    </p:anim>
                                    <p:anim calcmode="lin" valueType="num">
                                      <p:cBhvr additive="base">
                                        <p:cTn id="30" dur="500" fill="hold"/>
                                        <p:tgtEl>
                                          <p:spTgt spid="99338"/>
                                        </p:tgtEl>
                                        <p:attrNameLst>
                                          <p:attrName>ppt_y</p:attrName>
                                        </p:attrNameLst>
                                      </p:cBhvr>
                                      <p:tavLst>
                                        <p:tav tm="0">
                                          <p:val>
                                            <p:strVal val="1+#ppt_h/2"/>
                                          </p:val>
                                        </p:tav>
                                        <p:tav tm="100000">
                                          <p:val>
                                            <p:strVal val="#ppt_y"/>
                                          </p:val>
                                        </p:tav>
                                      </p:tavLst>
                                    </p:anim>
                                  </p:childTnLst>
                                </p:cTn>
                              </p:par>
                              <p:par>
                                <p:cTn id="31" presetID="2" presetClass="entr" presetSubtype="4" fill="hold" nodeType="withEffect">
                                  <p:stCondLst>
                                    <p:cond delay="0"/>
                                  </p:stCondLst>
                                  <p:childTnLst>
                                    <p:set>
                                      <p:cBhvr>
                                        <p:cTn id="32" dur="1" fill="hold">
                                          <p:stCondLst>
                                            <p:cond delay="0"/>
                                          </p:stCondLst>
                                        </p:cTn>
                                        <p:tgtEl>
                                          <p:spTgt spid="99344"/>
                                        </p:tgtEl>
                                        <p:attrNameLst>
                                          <p:attrName>style.visibility</p:attrName>
                                        </p:attrNameLst>
                                      </p:cBhvr>
                                      <p:to>
                                        <p:strVal val="visible"/>
                                      </p:to>
                                    </p:set>
                                    <p:anim calcmode="lin" valueType="num">
                                      <p:cBhvr additive="base">
                                        <p:cTn id="33" dur="500" fill="hold"/>
                                        <p:tgtEl>
                                          <p:spTgt spid="99344"/>
                                        </p:tgtEl>
                                        <p:attrNameLst>
                                          <p:attrName>ppt_x</p:attrName>
                                        </p:attrNameLst>
                                      </p:cBhvr>
                                      <p:tavLst>
                                        <p:tav tm="0">
                                          <p:val>
                                            <p:strVal val="#ppt_x"/>
                                          </p:val>
                                        </p:tav>
                                        <p:tav tm="100000">
                                          <p:val>
                                            <p:strVal val="#ppt_x"/>
                                          </p:val>
                                        </p:tav>
                                      </p:tavLst>
                                    </p:anim>
                                    <p:anim calcmode="lin" valueType="num">
                                      <p:cBhvr additive="base">
                                        <p:cTn id="34" dur="500" fill="hold"/>
                                        <p:tgtEl>
                                          <p:spTgt spid="99344"/>
                                        </p:tgtEl>
                                        <p:attrNameLst>
                                          <p:attrName>ppt_y</p:attrName>
                                        </p:attrNameLst>
                                      </p:cBhvr>
                                      <p:tavLst>
                                        <p:tav tm="0">
                                          <p:val>
                                            <p:strVal val="1+#ppt_h/2"/>
                                          </p:val>
                                        </p:tav>
                                        <p:tav tm="100000">
                                          <p:val>
                                            <p:strVal val="#ppt_y"/>
                                          </p:val>
                                        </p:tav>
                                      </p:tavLst>
                                    </p:anim>
                                  </p:childTnLst>
                                </p:cTn>
                              </p:par>
                              <p:par>
                                <p:cTn id="35" presetID="2" presetClass="entr" presetSubtype="4" fill="hold" nodeType="withEffect">
                                  <p:stCondLst>
                                    <p:cond delay="0"/>
                                  </p:stCondLst>
                                  <p:childTnLst>
                                    <p:set>
                                      <p:cBhvr>
                                        <p:cTn id="36" dur="1" fill="hold">
                                          <p:stCondLst>
                                            <p:cond delay="0"/>
                                          </p:stCondLst>
                                        </p:cTn>
                                        <p:tgtEl>
                                          <p:spTgt spid="99345"/>
                                        </p:tgtEl>
                                        <p:attrNameLst>
                                          <p:attrName>style.visibility</p:attrName>
                                        </p:attrNameLst>
                                      </p:cBhvr>
                                      <p:to>
                                        <p:strVal val="visible"/>
                                      </p:to>
                                    </p:set>
                                    <p:anim calcmode="lin" valueType="num">
                                      <p:cBhvr additive="base">
                                        <p:cTn id="37" dur="500" fill="hold"/>
                                        <p:tgtEl>
                                          <p:spTgt spid="99345"/>
                                        </p:tgtEl>
                                        <p:attrNameLst>
                                          <p:attrName>ppt_x</p:attrName>
                                        </p:attrNameLst>
                                      </p:cBhvr>
                                      <p:tavLst>
                                        <p:tav tm="0">
                                          <p:val>
                                            <p:strVal val="#ppt_x"/>
                                          </p:val>
                                        </p:tav>
                                        <p:tav tm="100000">
                                          <p:val>
                                            <p:strVal val="#ppt_x"/>
                                          </p:val>
                                        </p:tav>
                                      </p:tavLst>
                                    </p:anim>
                                    <p:anim calcmode="lin" valueType="num">
                                      <p:cBhvr additive="base">
                                        <p:cTn id="38" dur="500" fill="hold"/>
                                        <p:tgtEl>
                                          <p:spTgt spid="99345"/>
                                        </p:tgtEl>
                                        <p:attrNameLst>
                                          <p:attrName>ppt_y</p:attrName>
                                        </p:attrNameLst>
                                      </p:cBhvr>
                                      <p:tavLst>
                                        <p:tav tm="0">
                                          <p:val>
                                            <p:strVal val="1+#ppt_h/2"/>
                                          </p:val>
                                        </p:tav>
                                        <p:tav tm="100000">
                                          <p:val>
                                            <p:strVal val="#ppt_y"/>
                                          </p:val>
                                        </p:tav>
                                      </p:tavLst>
                                    </p:anim>
                                  </p:childTnLst>
                                </p:cTn>
                              </p:par>
                              <p:par>
                                <p:cTn id="39" presetID="2" presetClass="entr" presetSubtype="4" fill="hold" nodeType="withEffect">
                                  <p:stCondLst>
                                    <p:cond delay="0"/>
                                  </p:stCondLst>
                                  <p:childTnLst>
                                    <p:set>
                                      <p:cBhvr>
                                        <p:cTn id="40" dur="1" fill="hold">
                                          <p:stCondLst>
                                            <p:cond delay="0"/>
                                          </p:stCondLst>
                                        </p:cTn>
                                        <p:tgtEl>
                                          <p:spTgt spid="99346"/>
                                        </p:tgtEl>
                                        <p:attrNameLst>
                                          <p:attrName>style.visibility</p:attrName>
                                        </p:attrNameLst>
                                      </p:cBhvr>
                                      <p:to>
                                        <p:strVal val="visible"/>
                                      </p:to>
                                    </p:set>
                                    <p:anim calcmode="lin" valueType="num">
                                      <p:cBhvr additive="base">
                                        <p:cTn id="41" dur="500" fill="hold"/>
                                        <p:tgtEl>
                                          <p:spTgt spid="99346"/>
                                        </p:tgtEl>
                                        <p:attrNameLst>
                                          <p:attrName>ppt_x</p:attrName>
                                        </p:attrNameLst>
                                      </p:cBhvr>
                                      <p:tavLst>
                                        <p:tav tm="0">
                                          <p:val>
                                            <p:strVal val="#ppt_x"/>
                                          </p:val>
                                        </p:tav>
                                        <p:tav tm="100000">
                                          <p:val>
                                            <p:strVal val="#ppt_x"/>
                                          </p:val>
                                        </p:tav>
                                      </p:tavLst>
                                    </p:anim>
                                    <p:anim calcmode="lin" valueType="num">
                                      <p:cBhvr additive="base">
                                        <p:cTn id="42" dur="500" fill="hold"/>
                                        <p:tgtEl>
                                          <p:spTgt spid="99346"/>
                                        </p:tgtEl>
                                        <p:attrNameLst>
                                          <p:attrName>ppt_y</p:attrName>
                                        </p:attrNameLst>
                                      </p:cBhvr>
                                      <p:tavLst>
                                        <p:tav tm="0">
                                          <p:val>
                                            <p:strVal val="1+#ppt_h/2"/>
                                          </p:val>
                                        </p:tav>
                                        <p:tav tm="100000">
                                          <p:val>
                                            <p:strVal val="#ppt_y"/>
                                          </p:val>
                                        </p:tav>
                                      </p:tavLst>
                                    </p:anim>
                                  </p:childTnLst>
                                </p:cTn>
                              </p:par>
                              <p:par>
                                <p:cTn id="43" presetID="2" presetClass="entr" presetSubtype="4" fill="hold" nodeType="withEffect">
                                  <p:stCondLst>
                                    <p:cond delay="0"/>
                                  </p:stCondLst>
                                  <p:childTnLst>
                                    <p:set>
                                      <p:cBhvr>
                                        <p:cTn id="44" dur="1" fill="hold">
                                          <p:stCondLst>
                                            <p:cond delay="0"/>
                                          </p:stCondLst>
                                        </p:cTn>
                                        <p:tgtEl>
                                          <p:spTgt spid="99347"/>
                                        </p:tgtEl>
                                        <p:attrNameLst>
                                          <p:attrName>style.visibility</p:attrName>
                                        </p:attrNameLst>
                                      </p:cBhvr>
                                      <p:to>
                                        <p:strVal val="visible"/>
                                      </p:to>
                                    </p:set>
                                    <p:anim calcmode="lin" valueType="num">
                                      <p:cBhvr additive="base">
                                        <p:cTn id="45" dur="500" fill="hold"/>
                                        <p:tgtEl>
                                          <p:spTgt spid="99347"/>
                                        </p:tgtEl>
                                        <p:attrNameLst>
                                          <p:attrName>ppt_x</p:attrName>
                                        </p:attrNameLst>
                                      </p:cBhvr>
                                      <p:tavLst>
                                        <p:tav tm="0">
                                          <p:val>
                                            <p:strVal val="#ppt_x"/>
                                          </p:val>
                                        </p:tav>
                                        <p:tav tm="100000">
                                          <p:val>
                                            <p:strVal val="#ppt_x"/>
                                          </p:val>
                                        </p:tav>
                                      </p:tavLst>
                                    </p:anim>
                                    <p:anim calcmode="lin" valueType="num">
                                      <p:cBhvr additive="base">
                                        <p:cTn id="46" dur="500" fill="hold"/>
                                        <p:tgtEl>
                                          <p:spTgt spid="99347"/>
                                        </p:tgtEl>
                                        <p:attrNameLst>
                                          <p:attrName>ppt_y</p:attrName>
                                        </p:attrNameLst>
                                      </p:cBhvr>
                                      <p:tavLst>
                                        <p:tav tm="0">
                                          <p:val>
                                            <p:strVal val="1+#ppt_h/2"/>
                                          </p:val>
                                        </p:tav>
                                        <p:tav tm="100000">
                                          <p:val>
                                            <p:strVal val="#ppt_y"/>
                                          </p:val>
                                        </p:tav>
                                      </p:tavLst>
                                    </p:anim>
                                  </p:childTnLst>
                                </p:cTn>
                              </p:par>
                            </p:childTnLst>
                          </p:cTn>
                        </p:par>
                      </p:childTnLst>
                    </p:cTn>
                  </p:par>
                  <p:par>
                    <p:cTn id="47" fill="hold" nodeType="clickPar">
                      <p:stCondLst>
                        <p:cond delay="indefinite"/>
                      </p:stCondLst>
                      <p:childTnLst>
                        <p:par>
                          <p:cTn id="48" fill="hold" nodeType="withGroup">
                            <p:stCondLst>
                              <p:cond delay="0"/>
                            </p:stCondLst>
                            <p:childTnLst>
                              <p:par>
                                <p:cTn id="49" presetID="2" presetClass="entr" presetSubtype="4" fill="hold" nodeType="clickEffect">
                                  <p:stCondLst>
                                    <p:cond delay="0"/>
                                  </p:stCondLst>
                                  <p:childTnLst>
                                    <p:set>
                                      <p:cBhvr>
                                        <p:cTn id="50" dur="1" fill="hold">
                                          <p:stCondLst>
                                            <p:cond delay="0"/>
                                          </p:stCondLst>
                                        </p:cTn>
                                        <p:tgtEl>
                                          <p:spTgt spid="99339"/>
                                        </p:tgtEl>
                                        <p:attrNameLst>
                                          <p:attrName>style.visibility</p:attrName>
                                        </p:attrNameLst>
                                      </p:cBhvr>
                                      <p:to>
                                        <p:strVal val="visible"/>
                                      </p:to>
                                    </p:set>
                                    <p:anim calcmode="lin" valueType="num">
                                      <p:cBhvr additive="base">
                                        <p:cTn id="51" dur="500" fill="hold"/>
                                        <p:tgtEl>
                                          <p:spTgt spid="99339"/>
                                        </p:tgtEl>
                                        <p:attrNameLst>
                                          <p:attrName>ppt_x</p:attrName>
                                        </p:attrNameLst>
                                      </p:cBhvr>
                                      <p:tavLst>
                                        <p:tav tm="0">
                                          <p:val>
                                            <p:strVal val="#ppt_x"/>
                                          </p:val>
                                        </p:tav>
                                        <p:tav tm="100000">
                                          <p:val>
                                            <p:strVal val="#ppt_x"/>
                                          </p:val>
                                        </p:tav>
                                      </p:tavLst>
                                    </p:anim>
                                    <p:anim calcmode="lin" valueType="num">
                                      <p:cBhvr additive="base">
                                        <p:cTn id="52" dur="500" fill="hold"/>
                                        <p:tgtEl>
                                          <p:spTgt spid="99339"/>
                                        </p:tgtEl>
                                        <p:attrNameLst>
                                          <p:attrName>ppt_y</p:attrName>
                                        </p:attrNameLst>
                                      </p:cBhvr>
                                      <p:tavLst>
                                        <p:tav tm="0">
                                          <p:val>
                                            <p:strVal val="1+#ppt_h/2"/>
                                          </p:val>
                                        </p:tav>
                                        <p:tav tm="100000">
                                          <p:val>
                                            <p:strVal val="#ppt_y"/>
                                          </p:val>
                                        </p:tav>
                                      </p:tavLst>
                                    </p:anim>
                                  </p:childTnLst>
                                </p:cTn>
                              </p:par>
                              <p:par>
                                <p:cTn id="53" presetID="2" presetClass="entr" presetSubtype="4" fill="hold" nodeType="withEffect">
                                  <p:stCondLst>
                                    <p:cond delay="0"/>
                                  </p:stCondLst>
                                  <p:childTnLst>
                                    <p:set>
                                      <p:cBhvr>
                                        <p:cTn id="54" dur="1" fill="hold">
                                          <p:stCondLst>
                                            <p:cond delay="0"/>
                                          </p:stCondLst>
                                        </p:cTn>
                                        <p:tgtEl>
                                          <p:spTgt spid="99349"/>
                                        </p:tgtEl>
                                        <p:attrNameLst>
                                          <p:attrName>style.visibility</p:attrName>
                                        </p:attrNameLst>
                                      </p:cBhvr>
                                      <p:to>
                                        <p:strVal val="visible"/>
                                      </p:to>
                                    </p:set>
                                    <p:anim calcmode="lin" valueType="num">
                                      <p:cBhvr additive="base">
                                        <p:cTn id="55" dur="500" fill="hold"/>
                                        <p:tgtEl>
                                          <p:spTgt spid="99349"/>
                                        </p:tgtEl>
                                        <p:attrNameLst>
                                          <p:attrName>ppt_x</p:attrName>
                                        </p:attrNameLst>
                                      </p:cBhvr>
                                      <p:tavLst>
                                        <p:tav tm="0">
                                          <p:val>
                                            <p:strVal val="#ppt_x"/>
                                          </p:val>
                                        </p:tav>
                                        <p:tav tm="100000">
                                          <p:val>
                                            <p:strVal val="#ppt_x"/>
                                          </p:val>
                                        </p:tav>
                                      </p:tavLst>
                                    </p:anim>
                                    <p:anim calcmode="lin" valueType="num">
                                      <p:cBhvr additive="base">
                                        <p:cTn id="56" dur="500" fill="hold"/>
                                        <p:tgtEl>
                                          <p:spTgt spid="99349"/>
                                        </p:tgtEl>
                                        <p:attrNameLst>
                                          <p:attrName>ppt_y</p:attrName>
                                        </p:attrNameLst>
                                      </p:cBhvr>
                                      <p:tavLst>
                                        <p:tav tm="0">
                                          <p:val>
                                            <p:strVal val="1+#ppt_h/2"/>
                                          </p:val>
                                        </p:tav>
                                        <p:tav tm="100000">
                                          <p:val>
                                            <p:strVal val="#ppt_y"/>
                                          </p:val>
                                        </p:tav>
                                      </p:tavLst>
                                    </p:anim>
                                  </p:childTnLst>
                                </p:cTn>
                              </p:par>
                              <p:par>
                                <p:cTn id="57" presetID="2" presetClass="entr" presetSubtype="4" fill="hold" nodeType="withEffect">
                                  <p:stCondLst>
                                    <p:cond delay="0"/>
                                  </p:stCondLst>
                                  <p:childTnLst>
                                    <p:set>
                                      <p:cBhvr>
                                        <p:cTn id="58" dur="1" fill="hold">
                                          <p:stCondLst>
                                            <p:cond delay="0"/>
                                          </p:stCondLst>
                                        </p:cTn>
                                        <p:tgtEl>
                                          <p:spTgt spid="99343"/>
                                        </p:tgtEl>
                                        <p:attrNameLst>
                                          <p:attrName>style.visibility</p:attrName>
                                        </p:attrNameLst>
                                      </p:cBhvr>
                                      <p:to>
                                        <p:strVal val="visible"/>
                                      </p:to>
                                    </p:set>
                                    <p:anim calcmode="lin" valueType="num">
                                      <p:cBhvr additive="base">
                                        <p:cTn id="59" dur="500" fill="hold"/>
                                        <p:tgtEl>
                                          <p:spTgt spid="99343"/>
                                        </p:tgtEl>
                                        <p:attrNameLst>
                                          <p:attrName>ppt_x</p:attrName>
                                        </p:attrNameLst>
                                      </p:cBhvr>
                                      <p:tavLst>
                                        <p:tav tm="0">
                                          <p:val>
                                            <p:strVal val="#ppt_x"/>
                                          </p:val>
                                        </p:tav>
                                        <p:tav tm="100000">
                                          <p:val>
                                            <p:strVal val="#ppt_x"/>
                                          </p:val>
                                        </p:tav>
                                      </p:tavLst>
                                    </p:anim>
                                    <p:anim calcmode="lin" valueType="num">
                                      <p:cBhvr additive="base">
                                        <p:cTn id="60" dur="500" fill="hold"/>
                                        <p:tgtEl>
                                          <p:spTgt spid="99343"/>
                                        </p:tgtEl>
                                        <p:attrNameLst>
                                          <p:attrName>ppt_y</p:attrName>
                                        </p:attrNameLst>
                                      </p:cBhvr>
                                      <p:tavLst>
                                        <p:tav tm="0">
                                          <p:val>
                                            <p:strVal val="1+#ppt_h/2"/>
                                          </p:val>
                                        </p:tav>
                                        <p:tav tm="100000">
                                          <p:val>
                                            <p:strVal val="#ppt_y"/>
                                          </p:val>
                                        </p:tav>
                                      </p:tavLst>
                                    </p:anim>
                                  </p:childTnLst>
                                </p:cTn>
                              </p:par>
                              <p:par>
                                <p:cTn id="61" presetID="2" presetClass="entr" presetSubtype="4" fill="hold" nodeType="withEffect">
                                  <p:stCondLst>
                                    <p:cond delay="0"/>
                                  </p:stCondLst>
                                  <p:childTnLst>
                                    <p:set>
                                      <p:cBhvr>
                                        <p:cTn id="62" dur="1" fill="hold">
                                          <p:stCondLst>
                                            <p:cond delay="0"/>
                                          </p:stCondLst>
                                        </p:cTn>
                                        <p:tgtEl>
                                          <p:spTgt spid="99348"/>
                                        </p:tgtEl>
                                        <p:attrNameLst>
                                          <p:attrName>style.visibility</p:attrName>
                                        </p:attrNameLst>
                                      </p:cBhvr>
                                      <p:to>
                                        <p:strVal val="visible"/>
                                      </p:to>
                                    </p:set>
                                    <p:anim calcmode="lin" valueType="num">
                                      <p:cBhvr additive="base">
                                        <p:cTn id="63" dur="500" fill="hold"/>
                                        <p:tgtEl>
                                          <p:spTgt spid="99348"/>
                                        </p:tgtEl>
                                        <p:attrNameLst>
                                          <p:attrName>ppt_x</p:attrName>
                                        </p:attrNameLst>
                                      </p:cBhvr>
                                      <p:tavLst>
                                        <p:tav tm="0">
                                          <p:val>
                                            <p:strVal val="#ppt_x"/>
                                          </p:val>
                                        </p:tav>
                                        <p:tav tm="100000">
                                          <p:val>
                                            <p:strVal val="#ppt_x"/>
                                          </p:val>
                                        </p:tav>
                                      </p:tavLst>
                                    </p:anim>
                                    <p:anim calcmode="lin" valueType="num">
                                      <p:cBhvr additive="base">
                                        <p:cTn id="64" dur="500" fill="hold"/>
                                        <p:tgtEl>
                                          <p:spTgt spid="99348"/>
                                        </p:tgtEl>
                                        <p:attrNameLst>
                                          <p:attrName>ppt_y</p:attrName>
                                        </p:attrNameLst>
                                      </p:cBhvr>
                                      <p:tavLst>
                                        <p:tav tm="0">
                                          <p:val>
                                            <p:strVal val="1+#ppt_h/2"/>
                                          </p:val>
                                        </p:tav>
                                        <p:tav tm="100000">
                                          <p:val>
                                            <p:strVal val="#ppt_y"/>
                                          </p:val>
                                        </p:tav>
                                      </p:tavLst>
                                    </p:anim>
                                  </p:childTnLst>
                                </p:cTn>
                              </p:par>
                              <p:par>
                                <p:cTn id="65" presetID="2" presetClass="entr" presetSubtype="4" fill="hold" nodeType="withEffect">
                                  <p:stCondLst>
                                    <p:cond delay="0"/>
                                  </p:stCondLst>
                                  <p:childTnLst>
                                    <p:set>
                                      <p:cBhvr>
                                        <p:cTn id="66" dur="1" fill="hold">
                                          <p:stCondLst>
                                            <p:cond delay="0"/>
                                          </p:stCondLst>
                                        </p:cTn>
                                        <p:tgtEl>
                                          <p:spTgt spid="99350"/>
                                        </p:tgtEl>
                                        <p:attrNameLst>
                                          <p:attrName>style.visibility</p:attrName>
                                        </p:attrNameLst>
                                      </p:cBhvr>
                                      <p:to>
                                        <p:strVal val="visible"/>
                                      </p:to>
                                    </p:set>
                                    <p:anim calcmode="lin" valueType="num">
                                      <p:cBhvr additive="base">
                                        <p:cTn id="67" dur="500" fill="hold"/>
                                        <p:tgtEl>
                                          <p:spTgt spid="99350"/>
                                        </p:tgtEl>
                                        <p:attrNameLst>
                                          <p:attrName>ppt_x</p:attrName>
                                        </p:attrNameLst>
                                      </p:cBhvr>
                                      <p:tavLst>
                                        <p:tav tm="0">
                                          <p:val>
                                            <p:strVal val="#ppt_x"/>
                                          </p:val>
                                        </p:tav>
                                        <p:tav tm="100000">
                                          <p:val>
                                            <p:strVal val="#ppt_x"/>
                                          </p:val>
                                        </p:tav>
                                      </p:tavLst>
                                    </p:anim>
                                    <p:anim calcmode="lin" valueType="num">
                                      <p:cBhvr additive="base">
                                        <p:cTn id="68" dur="500" fill="hold"/>
                                        <p:tgtEl>
                                          <p:spTgt spid="99350"/>
                                        </p:tgtEl>
                                        <p:attrNameLst>
                                          <p:attrName>ppt_y</p:attrName>
                                        </p:attrNameLst>
                                      </p:cBhvr>
                                      <p:tavLst>
                                        <p:tav tm="0">
                                          <p:val>
                                            <p:strVal val="1+#ppt_h/2"/>
                                          </p:val>
                                        </p:tav>
                                        <p:tav tm="100000">
                                          <p:val>
                                            <p:strVal val="#ppt_y"/>
                                          </p:val>
                                        </p:tav>
                                      </p:tavLst>
                                    </p:anim>
                                  </p:childTnLst>
                                </p:cTn>
                              </p:par>
                            </p:childTnLst>
                          </p:cTn>
                        </p:par>
                      </p:childTnLst>
                    </p:cTn>
                  </p:par>
                  <p:par>
                    <p:cTn id="69" fill="hold" nodeType="clickPar">
                      <p:stCondLst>
                        <p:cond delay="indefinite"/>
                      </p:stCondLst>
                      <p:childTnLst>
                        <p:par>
                          <p:cTn id="70" fill="hold" nodeType="withGroup">
                            <p:stCondLst>
                              <p:cond delay="0"/>
                            </p:stCondLst>
                            <p:childTnLst>
                              <p:par>
                                <p:cTn id="71" presetID="2" presetClass="entr" presetSubtype="4" fill="hold" nodeType="clickEffect">
                                  <p:stCondLst>
                                    <p:cond delay="0"/>
                                  </p:stCondLst>
                                  <p:childTnLst>
                                    <p:set>
                                      <p:cBhvr>
                                        <p:cTn id="72" dur="1" fill="hold">
                                          <p:stCondLst>
                                            <p:cond delay="0"/>
                                          </p:stCondLst>
                                        </p:cTn>
                                        <p:tgtEl>
                                          <p:spTgt spid="99332"/>
                                        </p:tgtEl>
                                        <p:attrNameLst>
                                          <p:attrName>style.visibility</p:attrName>
                                        </p:attrNameLst>
                                      </p:cBhvr>
                                      <p:to>
                                        <p:strVal val="visible"/>
                                      </p:to>
                                    </p:set>
                                    <p:anim calcmode="lin" valueType="num">
                                      <p:cBhvr additive="base">
                                        <p:cTn id="73" dur="500" fill="hold"/>
                                        <p:tgtEl>
                                          <p:spTgt spid="99332"/>
                                        </p:tgtEl>
                                        <p:attrNameLst>
                                          <p:attrName>ppt_x</p:attrName>
                                        </p:attrNameLst>
                                      </p:cBhvr>
                                      <p:tavLst>
                                        <p:tav tm="0">
                                          <p:val>
                                            <p:strVal val="#ppt_x"/>
                                          </p:val>
                                        </p:tav>
                                        <p:tav tm="100000">
                                          <p:val>
                                            <p:strVal val="#ppt_x"/>
                                          </p:val>
                                        </p:tav>
                                      </p:tavLst>
                                    </p:anim>
                                    <p:anim calcmode="lin" valueType="num">
                                      <p:cBhvr additive="base">
                                        <p:cTn id="74" dur="500" fill="hold"/>
                                        <p:tgtEl>
                                          <p:spTgt spid="99332"/>
                                        </p:tgtEl>
                                        <p:attrNameLst>
                                          <p:attrName>ppt_y</p:attrName>
                                        </p:attrNameLst>
                                      </p:cBhvr>
                                      <p:tavLst>
                                        <p:tav tm="0">
                                          <p:val>
                                            <p:strVal val="1+#ppt_h/2"/>
                                          </p:val>
                                        </p:tav>
                                        <p:tav tm="100000">
                                          <p:val>
                                            <p:strVal val="#ppt_y"/>
                                          </p:val>
                                        </p:tav>
                                      </p:tavLst>
                                    </p:anim>
                                  </p:childTnLst>
                                </p:cTn>
                              </p:par>
                              <p:par>
                                <p:cTn id="75" presetID="2" presetClass="entr" presetSubtype="4" fill="hold" nodeType="withEffect">
                                  <p:stCondLst>
                                    <p:cond delay="0"/>
                                  </p:stCondLst>
                                  <p:childTnLst>
                                    <p:set>
                                      <p:cBhvr>
                                        <p:cTn id="76" dur="1" fill="hold">
                                          <p:stCondLst>
                                            <p:cond delay="0"/>
                                          </p:stCondLst>
                                        </p:cTn>
                                        <p:tgtEl>
                                          <p:spTgt spid="99335"/>
                                        </p:tgtEl>
                                        <p:attrNameLst>
                                          <p:attrName>style.visibility</p:attrName>
                                        </p:attrNameLst>
                                      </p:cBhvr>
                                      <p:to>
                                        <p:strVal val="visible"/>
                                      </p:to>
                                    </p:set>
                                    <p:anim calcmode="lin" valueType="num">
                                      <p:cBhvr additive="base">
                                        <p:cTn id="77" dur="500" fill="hold"/>
                                        <p:tgtEl>
                                          <p:spTgt spid="99335"/>
                                        </p:tgtEl>
                                        <p:attrNameLst>
                                          <p:attrName>ppt_x</p:attrName>
                                        </p:attrNameLst>
                                      </p:cBhvr>
                                      <p:tavLst>
                                        <p:tav tm="0">
                                          <p:val>
                                            <p:strVal val="#ppt_x"/>
                                          </p:val>
                                        </p:tav>
                                        <p:tav tm="100000">
                                          <p:val>
                                            <p:strVal val="#ppt_x"/>
                                          </p:val>
                                        </p:tav>
                                      </p:tavLst>
                                    </p:anim>
                                    <p:anim calcmode="lin" valueType="num">
                                      <p:cBhvr additive="base">
                                        <p:cTn id="78" dur="500" fill="hold"/>
                                        <p:tgtEl>
                                          <p:spTgt spid="9933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9335" grpId="0"/>
      <p:bldP spid="99337" grpId="0"/>
      <p:bldP spid="99338" grpId="0"/>
      <p:bldP spid="99339" grpId="0"/>
      <p:bldP spid="99340" grpId="0"/>
      <p:bldP spid="99342" grpId="0"/>
      <p:bldP spid="99343" grpId="0"/>
      <p:bldP spid="99344" grpId="0"/>
      <p:bldP spid="99347" grpId="0"/>
      <p:bldP spid="99350" grpId="0"/>
    </p:bldLst>
  </p:timing>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8306" name="Rectangle 2">
            <a:extLst>
              <a:ext uri="{FF2B5EF4-FFF2-40B4-BE49-F238E27FC236}">
                <a16:creationId xmlns:a16="http://schemas.microsoft.com/office/drawing/2014/main" id="{2FB8752D-223A-617A-8550-0C7406D6E5B1}"/>
              </a:ext>
            </a:extLst>
          </p:cNvPr>
          <p:cNvSpPr>
            <a:spLocks noGrp="1" noChangeArrowheads="1"/>
          </p:cNvSpPr>
          <p:nvPr>
            <p:ph type="title"/>
          </p:nvPr>
        </p:nvSpPr>
        <p:spPr>
          <a:xfrm>
            <a:off x="1710133" y="237331"/>
            <a:ext cx="9308310" cy="1462088"/>
          </a:xfrm>
        </p:spPr>
        <p:txBody>
          <a:bodyPr>
            <a:normAutofit/>
          </a:bodyPr>
          <a:lstStyle/>
          <a:p>
            <a:pPr eaLnBrk="1" hangingPunct="1"/>
            <a:r>
              <a:rPr lang="en-US" altLang="en-US" sz="3200" b="1" i="1" dirty="0">
                <a:latin typeface="VNI-Souvir" pitchFamily="2" charset="0"/>
              </a:rPr>
              <a:t>b. Chi </a:t>
            </a:r>
            <a:r>
              <a:rPr lang="en-US" altLang="en-US" sz="3200" b="1" i="1" dirty="0" err="1">
                <a:latin typeface="VNI-Souvir" pitchFamily="2" charset="0"/>
              </a:rPr>
              <a:t>phí</a:t>
            </a:r>
            <a:r>
              <a:rPr lang="en-US" altLang="en-US" sz="3200" b="1" i="1" dirty="0">
                <a:latin typeface="VNI-Souvir" pitchFamily="2" charset="0"/>
              </a:rPr>
              <a:t> </a:t>
            </a:r>
            <a:r>
              <a:rPr lang="en-US" altLang="en-US" sz="3200" b="1" i="1" dirty="0" err="1">
                <a:latin typeface="VNI-Souvir" pitchFamily="2" charset="0"/>
              </a:rPr>
              <a:t>bieán</a:t>
            </a:r>
            <a:r>
              <a:rPr lang="en-US" altLang="en-US" sz="3200" b="1" i="1" dirty="0">
                <a:latin typeface="VNI-Souvir" pitchFamily="2" charset="0"/>
              </a:rPr>
              <a:t> </a:t>
            </a:r>
            <a:r>
              <a:rPr lang="en-US" altLang="en-US" sz="3200" b="1" i="1" dirty="0" err="1">
                <a:latin typeface="VNI-Souvir" pitchFamily="2" charset="0"/>
              </a:rPr>
              <a:t>ñoåi</a:t>
            </a:r>
            <a:r>
              <a:rPr lang="en-US" altLang="en-US" sz="3200" b="1" i="1" dirty="0">
                <a:latin typeface="VNI-Souvir" pitchFamily="2" charset="0"/>
              </a:rPr>
              <a:t> </a:t>
            </a:r>
            <a:r>
              <a:rPr lang="en-US" altLang="en-US" sz="3200" b="1" i="1" dirty="0" err="1">
                <a:latin typeface="VNI-Souvir" pitchFamily="2" charset="0"/>
              </a:rPr>
              <a:t>trung</a:t>
            </a:r>
            <a:r>
              <a:rPr lang="en-US" altLang="en-US" sz="3200" b="1" i="1" dirty="0">
                <a:latin typeface="VNI-Souvir" pitchFamily="2" charset="0"/>
              </a:rPr>
              <a:t> </a:t>
            </a:r>
            <a:r>
              <a:rPr lang="en-US" altLang="en-US" sz="3200" b="1" i="1" dirty="0" err="1">
                <a:latin typeface="VNI-Souvir" pitchFamily="2" charset="0"/>
              </a:rPr>
              <a:t>bình</a:t>
            </a:r>
            <a:r>
              <a:rPr lang="en-US" altLang="en-US" sz="3200" b="1" i="1" dirty="0">
                <a:latin typeface="VNI-Souvir" pitchFamily="2" charset="0"/>
              </a:rPr>
              <a:t> (</a:t>
            </a:r>
            <a:r>
              <a:rPr lang="en-US" altLang="en-US" sz="3200" b="1" i="1" dirty="0" err="1">
                <a:latin typeface="VNI-Souvir" pitchFamily="2" charset="0"/>
              </a:rPr>
              <a:t>AVC</a:t>
            </a:r>
            <a:r>
              <a:rPr lang="en-US" altLang="en-US" sz="3200" b="1" i="1" dirty="0">
                <a:latin typeface="VNI-Souvir" pitchFamily="2" charset="0"/>
              </a:rPr>
              <a:t>)</a:t>
            </a:r>
          </a:p>
        </p:txBody>
      </p:sp>
      <p:sp>
        <p:nvSpPr>
          <p:cNvPr id="93187" name="Rectangle 3">
            <a:extLst>
              <a:ext uri="{FF2B5EF4-FFF2-40B4-BE49-F238E27FC236}">
                <a16:creationId xmlns:a16="http://schemas.microsoft.com/office/drawing/2014/main" id="{0BE07E01-1C05-6B30-DF69-336C3C7ABE29}"/>
              </a:ext>
            </a:extLst>
          </p:cNvPr>
          <p:cNvSpPr>
            <a:spLocks noGrp="1" noChangeArrowheads="1"/>
          </p:cNvSpPr>
          <p:nvPr>
            <p:ph type="body" idx="1"/>
          </p:nvPr>
        </p:nvSpPr>
        <p:spPr>
          <a:xfrm>
            <a:off x="838199" y="1825625"/>
            <a:ext cx="11133667" cy="4351338"/>
          </a:xfrm>
        </p:spPr>
        <p:txBody>
          <a:bodyPr>
            <a:normAutofit/>
          </a:bodyPr>
          <a:lstStyle/>
          <a:p>
            <a:pPr algn="just" eaLnBrk="1" hangingPunct="1"/>
            <a:r>
              <a:rPr lang="en-US" altLang="en-US" sz="3200" dirty="0">
                <a:latin typeface="VNI-Souvir" pitchFamily="2" charset="0"/>
              </a:rPr>
              <a:t>Chi </a:t>
            </a:r>
            <a:r>
              <a:rPr lang="en-US" altLang="en-US" sz="3200" dirty="0" err="1">
                <a:latin typeface="VNI-Souvir" pitchFamily="2" charset="0"/>
              </a:rPr>
              <a:t>phí</a:t>
            </a:r>
            <a:r>
              <a:rPr lang="en-US" altLang="en-US" sz="3200" dirty="0">
                <a:latin typeface="VNI-Souvir" pitchFamily="2" charset="0"/>
              </a:rPr>
              <a:t> </a:t>
            </a:r>
            <a:r>
              <a:rPr lang="en-US" altLang="en-US" sz="3200" dirty="0" err="1">
                <a:latin typeface="VNI-Souvir" pitchFamily="2" charset="0"/>
              </a:rPr>
              <a:t>bieán</a:t>
            </a:r>
            <a:r>
              <a:rPr lang="en-US" altLang="en-US" sz="3200" dirty="0">
                <a:latin typeface="VNI-Souvir" pitchFamily="2" charset="0"/>
              </a:rPr>
              <a:t> </a:t>
            </a:r>
            <a:r>
              <a:rPr lang="en-US" altLang="en-US" sz="3200" dirty="0" err="1">
                <a:latin typeface="VNI-Souvir" pitchFamily="2" charset="0"/>
              </a:rPr>
              <a:t>ñoåi</a:t>
            </a:r>
            <a:r>
              <a:rPr lang="en-US" altLang="en-US" sz="3200" dirty="0">
                <a:latin typeface="VNI-Souvir" pitchFamily="2" charset="0"/>
              </a:rPr>
              <a:t> </a:t>
            </a:r>
            <a:r>
              <a:rPr lang="en-US" altLang="en-US" sz="3200" dirty="0" err="1">
                <a:latin typeface="VNI-Souvir" pitchFamily="2" charset="0"/>
              </a:rPr>
              <a:t>tính</a:t>
            </a:r>
            <a:r>
              <a:rPr lang="en-US" altLang="en-US" sz="3200" dirty="0">
                <a:latin typeface="VNI-Souvir" pitchFamily="2" charset="0"/>
              </a:rPr>
              <a:t> </a:t>
            </a:r>
            <a:r>
              <a:rPr lang="en-US" altLang="en-US" sz="3200" dirty="0" err="1">
                <a:latin typeface="VNI-Souvir" pitchFamily="2" charset="0"/>
              </a:rPr>
              <a:t>trung</a:t>
            </a:r>
            <a:r>
              <a:rPr lang="en-US" altLang="en-US" sz="3200" dirty="0">
                <a:latin typeface="VNI-Souvir" pitchFamily="2" charset="0"/>
              </a:rPr>
              <a:t> </a:t>
            </a:r>
            <a:r>
              <a:rPr lang="en-US" altLang="en-US" sz="3200" dirty="0" err="1">
                <a:latin typeface="VNI-Souvir" pitchFamily="2" charset="0"/>
              </a:rPr>
              <a:t>bình</a:t>
            </a:r>
            <a:r>
              <a:rPr lang="en-US" altLang="en-US" sz="3200" dirty="0">
                <a:latin typeface="VNI-Souvir" pitchFamily="2" charset="0"/>
              </a:rPr>
              <a:t> </a:t>
            </a:r>
            <a:r>
              <a:rPr lang="en-US" altLang="en-US" sz="3200" dirty="0" err="1">
                <a:latin typeface="VNI-Souvir" pitchFamily="2" charset="0"/>
              </a:rPr>
              <a:t>cho</a:t>
            </a:r>
            <a:r>
              <a:rPr lang="en-US" altLang="en-US" sz="3200" dirty="0">
                <a:latin typeface="VNI-Souvir" pitchFamily="2" charset="0"/>
              </a:rPr>
              <a:t> </a:t>
            </a:r>
            <a:r>
              <a:rPr lang="en-US" altLang="en-US" sz="3200" dirty="0" err="1">
                <a:latin typeface="VNI-Souvir" pitchFamily="2" charset="0"/>
              </a:rPr>
              <a:t>moãi</a:t>
            </a:r>
            <a:r>
              <a:rPr lang="en-US" altLang="en-US" sz="3200" dirty="0">
                <a:latin typeface="VNI-Souvir" pitchFamily="2" charset="0"/>
              </a:rPr>
              <a:t> </a:t>
            </a:r>
            <a:r>
              <a:rPr lang="en-US" altLang="en-US" sz="3200" dirty="0" err="1">
                <a:latin typeface="VNI-Souvir" pitchFamily="2" charset="0"/>
              </a:rPr>
              <a:t>ñôn</a:t>
            </a:r>
            <a:r>
              <a:rPr lang="en-US" altLang="en-US" sz="3200" dirty="0">
                <a:latin typeface="VNI-Souvir" pitchFamily="2" charset="0"/>
              </a:rPr>
              <a:t> </a:t>
            </a:r>
            <a:r>
              <a:rPr lang="en-US" altLang="en-US" sz="3200" dirty="0" err="1">
                <a:latin typeface="VNI-Souvir" pitchFamily="2" charset="0"/>
              </a:rPr>
              <a:t>vò</a:t>
            </a:r>
            <a:r>
              <a:rPr lang="en-US" altLang="en-US" sz="3200" dirty="0">
                <a:latin typeface="VNI-Souvir" pitchFamily="2" charset="0"/>
              </a:rPr>
              <a:t> </a:t>
            </a:r>
            <a:r>
              <a:rPr lang="en-US" altLang="en-US" sz="3200" dirty="0" err="1">
                <a:latin typeface="VNI-Souvir" pitchFamily="2" charset="0"/>
              </a:rPr>
              <a:t>saûn</a:t>
            </a:r>
            <a:r>
              <a:rPr lang="en-US" altLang="en-US" sz="3200" dirty="0">
                <a:latin typeface="VNI-Souvir" pitchFamily="2" charset="0"/>
              </a:rPr>
              <a:t> </a:t>
            </a:r>
            <a:r>
              <a:rPr lang="en-US" altLang="en-US" sz="3200" dirty="0" err="1">
                <a:latin typeface="VNI-Souvir" pitchFamily="2" charset="0"/>
              </a:rPr>
              <a:t>phaåm</a:t>
            </a:r>
            <a:r>
              <a:rPr lang="en-US" altLang="en-US" sz="3200" dirty="0">
                <a:latin typeface="VNI-Souvir" pitchFamily="2" charset="0"/>
              </a:rPr>
              <a:t> </a:t>
            </a:r>
            <a:r>
              <a:rPr lang="en-US" altLang="en-US" sz="3200" dirty="0" err="1">
                <a:latin typeface="VNI-Souvir" pitchFamily="2" charset="0"/>
              </a:rPr>
              <a:t>töông</a:t>
            </a:r>
            <a:r>
              <a:rPr lang="en-US" altLang="en-US" sz="3200" dirty="0">
                <a:latin typeface="VNI-Souvir" pitchFamily="2" charset="0"/>
              </a:rPr>
              <a:t> </a:t>
            </a:r>
            <a:r>
              <a:rPr lang="en-US" altLang="en-US" sz="3200" dirty="0" err="1">
                <a:latin typeface="VNI-Souvir" pitchFamily="2" charset="0"/>
              </a:rPr>
              <a:t>öùng</a:t>
            </a:r>
            <a:r>
              <a:rPr lang="en-US" altLang="en-US" sz="3200" dirty="0">
                <a:latin typeface="VNI-Souvir" pitchFamily="2" charset="0"/>
              </a:rPr>
              <a:t> </a:t>
            </a:r>
            <a:r>
              <a:rPr lang="en-US" altLang="en-US" sz="3200" dirty="0" err="1">
                <a:latin typeface="VNI-Souvir" pitchFamily="2" charset="0"/>
              </a:rPr>
              <a:t>ôû</a:t>
            </a:r>
            <a:r>
              <a:rPr lang="en-US" altLang="en-US" sz="3200" dirty="0">
                <a:latin typeface="VNI-Souvir" pitchFamily="2" charset="0"/>
              </a:rPr>
              <a:t> </a:t>
            </a:r>
            <a:r>
              <a:rPr lang="en-US" altLang="en-US" sz="3200" dirty="0" err="1">
                <a:latin typeface="VNI-Souvir" pitchFamily="2" charset="0"/>
              </a:rPr>
              <a:t>moãi</a:t>
            </a:r>
            <a:r>
              <a:rPr lang="en-US" altLang="en-US" sz="3200" dirty="0">
                <a:latin typeface="VNI-Souvir" pitchFamily="2" charset="0"/>
              </a:rPr>
              <a:t> </a:t>
            </a:r>
            <a:r>
              <a:rPr lang="en-US" altLang="en-US" sz="3200" dirty="0" err="1">
                <a:latin typeface="VNI-Souvir" pitchFamily="2" charset="0"/>
              </a:rPr>
              <a:t>möùc</a:t>
            </a:r>
            <a:r>
              <a:rPr lang="en-US" altLang="en-US" sz="3200" dirty="0">
                <a:latin typeface="VNI-Souvir" pitchFamily="2" charset="0"/>
              </a:rPr>
              <a:t> </a:t>
            </a:r>
            <a:r>
              <a:rPr lang="en-US" altLang="en-US" sz="3200" dirty="0" err="1">
                <a:latin typeface="VNI-Souvir" pitchFamily="2" charset="0"/>
              </a:rPr>
              <a:t>saûn</a:t>
            </a:r>
            <a:r>
              <a:rPr lang="en-US" altLang="en-US" sz="3200" dirty="0">
                <a:latin typeface="VNI-Souvir" pitchFamily="2" charset="0"/>
              </a:rPr>
              <a:t> </a:t>
            </a:r>
            <a:r>
              <a:rPr lang="en-US" altLang="en-US" sz="3200" dirty="0" err="1">
                <a:latin typeface="VNI-Souvir" pitchFamily="2" charset="0"/>
              </a:rPr>
              <a:t>löôïng</a:t>
            </a:r>
            <a:endParaRPr lang="en-US" altLang="en-US" sz="3200" dirty="0">
              <a:latin typeface="VNI-Souvir" pitchFamily="2" charset="0"/>
            </a:endParaRPr>
          </a:p>
          <a:p>
            <a:pPr lvl="1" eaLnBrk="1" hangingPunct="1"/>
            <a:r>
              <a:rPr lang="en-US" altLang="en-US" sz="3200" dirty="0" err="1">
                <a:latin typeface="VNI-Souvir" pitchFamily="2" charset="0"/>
              </a:rPr>
              <a:t>Ñöôïc</a:t>
            </a:r>
            <a:r>
              <a:rPr lang="en-US" altLang="en-US" sz="3200" dirty="0">
                <a:latin typeface="VNI-Souvir" pitchFamily="2" charset="0"/>
              </a:rPr>
              <a:t> </a:t>
            </a:r>
            <a:r>
              <a:rPr lang="en-US" altLang="en-US" sz="3200" dirty="0" err="1">
                <a:latin typeface="VNI-Souvir" pitchFamily="2" charset="0"/>
              </a:rPr>
              <a:t>xaùc</a:t>
            </a:r>
            <a:r>
              <a:rPr lang="en-US" altLang="en-US" sz="3200" dirty="0">
                <a:latin typeface="VNI-Souvir" pitchFamily="2" charset="0"/>
              </a:rPr>
              <a:t> </a:t>
            </a:r>
            <a:r>
              <a:rPr lang="en-US" altLang="en-US" sz="3200" dirty="0" err="1">
                <a:latin typeface="VNI-Souvir" pitchFamily="2" charset="0"/>
              </a:rPr>
              <a:t>ñònh</a:t>
            </a:r>
            <a:r>
              <a:rPr lang="en-US" altLang="en-US" sz="3200" dirty="0">
                <a:latin typeface="VNI-Souvir" pitchFamily="2" charset="0"/>
              </a:rPr>
              <a:t> </a:t>
            </a:r>
            <a:r>
              <a:rPr lang="en-US" altLang="en-US" sz="3200" dirty="0" err="1">
                <a:latin typeface="VNI-Souvir" pitchFamily="2" charset="0"/>
              </a:rPr>
              <a:t>baèng</a:t>
            </a:r>
            <a:r>
              <a:rPr lang="en-US" altLang="en-US" sz="3200" dirty="0">
                <a:latin typeface="VNI-Souvir" pitchFamily="2" charset="0"/>
              </a:rPr>
              <a:t> </a:t>
            </a:r>
            <a:r>
              <a:rPr lang="en-US" altLang="en-US" sz="3200" dirty="0" err="1">
                <a:latin typeface="VNI-Souvir" pitchFamily="2" charset="0"/>
              </a:rPr>
              <a:t>caùch</a:t>
            </a:r>
            <a:r>
              <a:rPr lang="en-US" altLang="en-US" sz="3200" dirty="0">
                <a:latin typeface="VNI-Souvir" pitchFamily="2" charset="0"/>
              </a:rPr>
              <a:t> </a:t>
            </a:r>
            <a:r>
              <a:rPr lang="en-US" altLang="en-US" sz="3200" dirty="0" err="1">
                <a:latin typeface="VNI-Souvir" pitchFamily="2" charset="0"/>
              </a:rPr>
              <a:t>laáy</a:t>
            </a:r>
            <a:r>
              <a:rPr lang="en-US" altLang="en-US" sz="3200" dirty="0">
                <a:latin typeface="VNI-Souvir" pitchFamily="2" charset="0"/>
              </a:rPr>
              <a:t> </a:t>
            </a:r>
            <a:r>
              <a:rPr lang="en-US" altLang="en-US" sz="3200" dirty="0" err="1">
                <a:latin typeface="VNI-Souvir" pitchFamily="2" charset="0"/>
              </a:rPr>
              <a:t>TVCi</a:t>
            </a:r>
            <a:r>
              <a:rPr lang="en-US" altLang="en-US" sz="3200" dirty="0">
                <a:latin typeface="VNI-Souvir" pitchFamily="2" charset="0"/>
              </a:rPr>
              <a:t> chia </a:t>
            </a:r>
            <a:r>
              <a:rPr lang="en-US" altLang="en-US" sz="3200" dirty="0" err="1">
                <a:latin typeface="VNI-Souvir" pitchFamily="2" charset="0"/>
              </a:rPr>
              <a:t>cho</a:t>
            </a:r>
            <a:r>
              <a:rPr lang="en-US" altLang="en-US" sz="3200" dirty="0">
                <a:latin typeface="VNI-Souvir" pitchFamily="2" charset="0"/>
              </a:rPr>
              <a:t> Q </a:t>
            </a:r>
            <a:r>
              <a:rPr lang="en-US" altLang="en-US" sz="3200" dirty="0" err="1">
                <a:latin typeface="VNI-Souvir" pitchFamily="2" charset="0"/>
              </a:rPr>
              <a:t>töông</a:t>
            </a:r>
            <a:r>
              <a:rPr lang="en-US" altLang="en-US" sz="3200" dirty="0">
                <a:latin typeface="VNI-Souvir" pitchFamily="2" charset="0"/>
              </a:rPr>
              <a:t> </a:t>
            </a:r>
            <a:r>
              <a:rPr lang="en-US" altLang="en-US" sz="3200" dirty="0" err="1">
                <a:latin typeface="VNI-Souvir" pitchFamily="2" charset="0"/>
              </a:rPr>
              <a:t>öùng</a:t>
            </a:r>
            <a:r>
              <a:rPr lang="en-US" altLang="en-US" sz="3200" dirty="0">
                <a:latin typeface="VNI-Souvir" pitchFamily="2" charset="0"/>
              </a:rPr>
              <a:t>: </a:t>
            </a:r>
          </a:p>
          <a:p>
            <a:pPr lvl="1" eaLnBrk="1" hangingPunct="1"/>
            <a:r>
              <a:rPr lang="en-US" altLang="en-US" sz="3200" dirty="0">
                <a:latin typeface="VNI-Souvir" pitchFamily="2" charset="0"/>
              </a:rPr>
              <a:t> 		</a:t>
            </a:r>
          </a:p>
          <a:p>
            <a:pPr eaLnBrk="1" hangingPunct="1"/>
            <a:endParaRPr lang="en-US" altLang="en-US" sz="3200" dirty="0">
              <a:latin typeface="VNI-Souvir" pitchFamily="2" charset="0"/>
            </a:endParaRPr>
          </a:p>
        </p:txBody>
      </p:sp>
      <p:graphicFrame>
        <p:nvGraphicFramePr>
          <p:cNvPr id="93188" name="Object 4">
            <a:extLst>
              <a:ext uri="{FF2B5EF4-FFF2-40B4-BE49-F238E27FC236}">
                <a16:creationId xmlns:a16="http://schemas.microsoft.com/office/drawing/2014/main" id="{A9642F13-B711-890B-8C23-29465AB4BC86}"/>
              </a:ext>
            </a:extLst>
          </p:cNvPr>
          <p:cNvGraphicFramePr>
            <a:graphicFrameLocks noGrp="1" noChangeAspect="1"/>
          </p:cNvGraphicFramePr>
          <p:nvPr>
            <p:ph sz="half" idx="4294967295"/>
          </p:nvPr>
        </p:nvGraphicFramePr>
        <p:xfrm>
          <a:off x="4481513" y="4322763"/>
          <a:ext cx="3765550" cy="1566862"/>
        </p:xfrm>
        <a:graphic>
          <a:graphicData uri="http://schemas.openxmlformats.org/presentationml/2006/ole">
            <mc:AlternateContent xmlns:mc="http://schemas.openxmlformats.org/markup-compatibility/2006">
              <mc:Choice xmlns:v="urn:schemas-microsoft-com:vml" Requires="v">
                <p:oleObj name="Equation" r:id="rId2" imgW="1167893" imgH="533169" progId="Equation.3">
                  <p:embed/>
                </p:oleObj>
              </mc:Choice>
              <mc:Fallback>
                <p:oleObj name="Equation" r:id="rId2" imgW="1167893" imgH="533169" progId="Equation.3">
                  <p:embed/>
                  <p:pic>
                    <p:nvPicPr>
                      <p:cNvPr id="93188" name="Object 4">
                        <a:extLst>
                          <a:ext uri="{FF2B5EF4-FFF2-40B4-BE49-F238E27FC236}">
                            <a16:creationId xmlns:a16="http://schemas.microsoft.com/office/drawing/2014/main" id="{A9642F13-B711-890B-8C23-29465AB4BC8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481513" y="4322763"/>
                        <a:ext cx="3765550" cy="156686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8" presetClass="entr" presetSubtype="16" fill="hold" nodeType="clickEffect">
                                  <p:stCondLst>
                                    <p:cond delay="0"/>
                                  </p:stCondLst>
                                  <p:childTnLst>
                                    <p:set>
                                      <p:cBhvr>
                                        <p:cTn id="6" dur="1" fill="hold">
                                          <p:stCondLst>
                                            <p:cond delay="0"/>
                                          </p:stCondLst>
                                        </p:cTn>
                                        <p:tgtEl>
                                          <p:spTgt spid="93187">
                                            <p:txEl>
                                              <p:pRg st="0" end="0"/>
                                            </p:txEl>
                                          </p:spTgt>
                                        </p:tgtEl>
                                        <p:attrNameLst>
                                          <p:attrName>style.visibility</p:attrName>
                                        </p:attrNameLst>
                                      </p:cBhvr>
                                      <p:to>
                                        <p:strVal val="visible"/>
                                      </p:to>
                                    </p:set>
                                    <p:animEffect transition="in" filter="diamond(in)">
                                      <p:cBhvr>
                                        <p:cTn id="7" dur="2000"/>
                                        <p:tgtEl>
                                          <p:spTgt spid="93187">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8" presetClass="entr" presetSubtype="16" fill="hold" nodeType="clickEffect">
                                  <p:stCondLst>
                                    <p:cond delay="0"/>
                                  </p:stCondLst>
                                  <p:childTnLst>
                                    <p:set>
                                      <p:cBhvr>
                                        <p:cTn id="11" dur="1" fill="hold">
                                          <p:stCondLst>
                                            <p:cond delay="0"/>
                                          </p:stCondLst>
                                        </p:cTn>
                                        <p:tgtEl>
                                          <p:spTgt spid="93187">
                                            <p:txEl>
                                              <p:pRg st="1" end="1"/>
                                            </p:txEl>
                                          </p:spTgt>
                                        </p:tgtEl>
                                        <p:attrNameLst>
                                          <p:attrName>style.visibility</p:attrName>
                                        </p:attrNameLst>
                                      </p:cBhvr>
                                      <p:to>
                                        <p:strVal val="visible"/>
                                      </p:to>
                                    </p:set>
                                    <p:animEffect transition="in" filter="diamond(in)">
                                      <p:cBhvr>
                                        <p:cTn id="12" dur="2000"/>
                                        <p:tgtEl>
                                          <p:spTgt spid="93187">
                                            <p:txEl>
                                              <p:pRg st="1" end="1"/>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8" presetClass="entr" presetSubtype="16" fill="hold" nodeType="clickEffect">
                                  <p:stCondLst>
                                    <p:cond delay="0"/>
                                  </p:stCondLst>
                                  <p:childTnLst>
                                    <p:set>
                                      <p:cBhvr>
                                        <p:cTn id="16" dur="1" fill="hold">
                                          <p:stCondLst>
                                            <p:cond delay="0"/>
                                          </p:stCondLst>
                                        </p:cTn>
                                        <p:tgtEl>
                                          <p:spTgt spid="93188"/>
                                        </p:tgtEl>
                                        <p:attrNameLst>
                                          <p:attrName>style.visibility</p:attrName>
                                        </p:attrNameLst>
                                      </p:cBhvr>
                                      <p:to>
                                        <p:strVal val="visible"/>
                                      </p:to>
                                    </p:set>
                                    <p:animEffect transition="in" filter="diamond(in)">
                                      <p:cBhvr>
                                        <p:cTn id="17" dur="2000"/>
                                        <p:tgtEl>
                                          <p:spTgt spid="9318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9330" name="Rectangle 2">
            <a:extLst>
              <a:ext uri="{FF2B5EF4-FFF2-40B4-BE49-F238E27FC236}">
                <a16:creationId xmlns:a16="http://schemas.microsoft.com/office/drawing/2014/main" id="{13CEC2BE-97BD-B0D2-0394-B9EB61EAE3E0}"/>
              </a:ext>
            </a:extLst>
          </p:cNvPr>
          <p:cNvSpPr>
            <a:spLocks noGrp="1" noChangeArrowheads="1"/>
          </p:cNvSpPr>
          <p:nvPr>
            <p:ph type="title"/>
          </p:nvPr>
        </p:nvSpPr>
        <p:spPr>
          <a:xfrm>
            <a:off x="838199" y="365125"/>
            <a:ext cx="11015133" cy="1325563"/>
          </a:xfrm>
        </p:spPr>
        <p:txBody>
          <a:bodyPr/>
          <a:lstStyle/>
          <a:p>
            <a:pPr eaLnBrk="1" hangingPunct="1"/>
            <a:r>
              <a:rPr lang="en-US" altLang="en-US" b="1" i="1" dirty="0">
                <a:latin typeface="VNI-Souvir" pitchFamily="2" charset="0"/>
              </a:rPr>
              <a:t>b. Chi </a:t>
            </a:r>
            <a:r>
              <a:rPr lang="en-US" altLang="en-US" b="1" i="1" dirty="0" err="1">
                <a:latin typeface="VNI-Souvir" pitchFamily="2" charset="0"/>
              </a:rPr>
              <a:t>phí</a:t>
            </a:r>
            <a:r>
              <a:rPr lang="en-US" altLang="en-US" b="1" i="1" dirty="0">
                <a:latin typeface="VNI-Souvir" pitchFamily="2" charset="0"/>
              </a:rPr>
              <a:t> </a:t>
            </a:r>
            <a:r>
              <a:rPr lang="en-US" altLang="en-US" b="1" i="1" dirty="0" err="1">
                <a:latin typeface="VNI-Souvir" pitchFamily="2" charset="0"/>
              </a:rPr>
              <a:t>bieán</a:t>
            </a:r>
            <a:r>
              <a:rPr lang="en-US" altLang="en-US" b="1" i="1" dirty="0">
                <a:latin typeface="VNI-Souvir" pitchFamily="2" charset="0"/>
              </a:rPr>
              <a:t> </a:t>
            </a:r>
            <a:r>
              <a:rPr lang="en-US" altLang="en-US" b="1" i="1" dirty="0" err="1">
                <a:latin typeface="VNI-Souvir" pitchFamily="2" charset="0"/>
              </a:rPr>
              <a:t>ñoåi</a:t>
            </a:r>
            <a:r>
              <a:rPr lang="en-US" altLang="en-US" b="1" i="1" dirty="0">
                <a:latin typeface="VNI-Souvir" pitchFamily="2" charset="0"/>
              </a:rPr>
              <a:t> </a:t>
            </a:r>
            <a:r>
              <a:rPr lang="en-US" altLang="en-US" b="1" i="1" dirty="0" err="1">
                <a:latin typeface="VNI-Souvir" pitchFamily="2" charset="0"/>
              </a:rPr>
              <a:t>trung</a:t>
            </a:r>
            <a:r>
              <a:rPr lang="en-US" altLang="en-US" b="1" i="1" dirty="0">
                <a:latin typeface="VNI-Souvir" pitchFamily="2" charset="0"/>
              </a:rPr>
              <a:t> </a:t>
            </a:r>
            <a:r>
              <a:rPr lang="en-US" altLang="en-US" b="1" i="1" dirty="0" err="1">
                <a:latin typeface="VNI-Souvir" pitchFamily="2" charset="0"/>
              </a:rPr>
              <a:t>bình</a:t>
            </a:r>
            <a:r>
              <a:rPr lang="en-US" altLang="en-US" b="1" i="1" dirty="0">
                <a:latin typeface="VNI-Souvir" pitchFamily="2" charset="0"/>
              </a:rPr>
              <a:t> (</a:t>
            </a:r>
            <a:r>
              <a:rPr lang="en-US" altLang="en-US" b="1" i="1" dirty="0" err="1">
                <a:latin typeface="VNI-Souvir" pitchFamily="2" charset="0"/>
              </a:rPr>
              <a:t>AVC</a:t>
            </a:r>
            <a:r>
              <a:rPr lang="en-US" altLang="en-US" b="1" i="1" dirty="0">
                <a:latin typeface="VNI-Souvir" pitchFamily="2" charset="0"/>
              </a:rPr>
              <a:t>)</a:t>
            </a:r>
          </a:p>
        </p:txBody>
      </p:sp>
      <p:sp>
        <p:nvSpPr>
          <p:cNvPr id="39939" name="Rectangle 3">
            <a:extLst>
              <a:ext uri="{FF2B5EF4-FFF2-40B4-BE49-F238E27FC236}">
                <a16:creationId xmlns:a16="http://schemas.microsoft.com/office/drawing/2014/main" id="{48C976E6-2816-29E4-C9DF-BF607265D41A}"/>
              </a:ext>
            </a:extLst>
          </p:cNvPr>
          <p:cNvSpPr>
            <a:spLocks noGrp="1" noChangeArrowheads="1"/>
          </p:cNvSpPr>
          <p:nvPr>
            <p:ph type="body" idx="1"/>
          </p:nvPr>
        </p:nvSpPr>
        <p:spPr/>
        <p:txBody>
          <a:bodyPr/>
          <a:lstStyle/>
          <a:p>
            <a:pPr lvl="1" eaLnBrk="1" hangingPunct="1"/>
            <a:r>
              <a:rPr lang="en-US" altLang="en-US" sz="3000">
                <a:latin typeface="VNI-Souvir" pitchFamily="2" charset="0"/>
              </a:rPr>
              <a:t>Ban ñaàu Q </a:t>
            </a:r>
            <a:r>
              <a:rPr lang="en-US" altLang="en-US" sz="3000">
                <a:latin typeface="VNI-Souvir" pitchFamily="2" charset="0"/>
                <a:cs typeface="Arial" panose="020B0604020202020204" pitchFamily="34" charset="0"/>
              </a:rPr>
              <a:t>↑ </a:t>
            </a:r>
            <a:r>
              <a:rPr lang="en-US" altLang="en-US" sz="3000">
                <a:latin typeface="VNI-Souvir" pitchFamily="2" charset="0"/>
                <a:cs typeface="Arial" panose="020B0604020202020204" pitchFamily="34" charset="0"/>
                <a:sym typeface="Symbol" panose="05050102010706020507" pitchFamily="18" charset="2"/>
              </a:rPr>
              <a:t> AVC↓</a:t>
            </a:r>
            <a:r>
              <a:rPr lang="en-US" altLang="en-US" sz="3000">
                <a:latin typeface="VNI-Souvir" pitchFamily="2" charset="0"/>
              </a:rPr>
              <a:t>vaø ñaït AVCmin</a:t>
            </a:r>
          </a:p>
          <a:p>
            <a:pPr lvl="1" eaLnBrk="1" hangingPunct="1"/>
            <a:r>
              <a:rPr lang="en-US" altLang="en-US" sz="3000">
                <a:latin typeface="VNI-Souvir" pitchFamily="2" charset="0"/>
              </a:rPr>
              <a:t> Sau ñoù Q </a:t>
            </a:r>
            <a:r>
              <a:rPr lang="en-US" altLang="en-US" sz="3000">
                <a:latin typeface="VNI-Souvir" pitchFamily="2" charset="0"/>
                <a:cs typeface="Arial" panose="020B0604020202020204" pitchFamily="34" charset="0"/>
              </a:rPr>
              <a:t>↑ </a:t>
            </a:r>
            <a:r>
              <a:rPr lang="en-US" altLang="en-US" sz="3000">
                <a:latin typeface="VNI-Souvir" pitchFamily="2" charset="0"/>
                <a:cs typeface="Arial" panose="020B0604020202020204" pitchFamily="34" charset="0"/>
                <a:sym typeface="Symbol" panose="05050102010706020507" pitchFamily="18" charset="2"/>
              </a:rPr>
              <a:t> AVC</a:t>
            </a:r>
            <a:r>
              <a:rPr lang="en-US" altLang="en-US" sz="3000">
                <a:latin typeface="VNI-Souvir" pitchFamily="2" charset="0"/>
                <a:cs typeface="Arial" panose="020B0604020202020204" pitchFamily="34" charset="0"/>
              </a:rPr>
              <a:t>↑</a:t>
            </a:r>
            <a:endParaRPr lang="en-US" altLang="en-US" sz="3000">
              <a:latin typeface="VNI-Souvir" pitchFamily="2" charset="0"/>
            </a:endParaRPr>
          </a:p>
          <a:p>
            <a:pPr eaLnBrk="1" hangingPunct="1"/>
            <a:endParaRPr lang="en-US" altLang="en-US">
              <a:latin typeface="VNI-Souvir" pitchFamily="2"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8" presetClass="entr" presetSubtype="16" fill="hold" nodeType="clickEffect">
                                  <p:stCondLst>
                                    <p:cond delay="0"/>
                                  </p:stCondLst>
                                  <p:childTnLst>
                                    <p:set>
                                      <p:cBhvr>
                                        <p:cTn id="6" dur="1" fill="hold">
                                          <p:stCondLst>
                                            <p:cond delay="0"/>
                                          </p:stCondLst>
                                        </p:cTn>
                                        <p:tgtEl>
                                          <p:spTgt spid="39939">
                                            <p:txEl>
                                              <p:pRg st="0" end="0"/>
                                            </p:txEl>
                                          </p:spTgt>
                                        </p:tgtEl>
                                        <p:attrNameLst>
                                          <p:attrName>style.visibility</p:attrName>
                                        </p:attrNameLst>
                                      </p:cBhvr>
                                      <p:to>
                                        <p:strVal val="visible"/>
                                      </p:to>
                                    </p:set>
                                    <p:animEffect transition="in" filter="diamond(in)">
                                      <p:cBhvr>
                                        <p:cTn id="7" dur="500"/>
                                        <p:tgtEl>
                                          <p:spTgt spid="39939">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8" presetClass="entr" presetSubtype="16" fill="hold" nodeType="clickEffect">
                                  <p:stCondLst>
                                    <p:cond delay="0"/>
                                  </p:stCondLst>
                                  <p:childTnLst>
                                    <p:set>
                                      <p:cBhvr>
                                        <p:cTn id="11" dur="1" fill="hold">
                                          <p:stCondLst>
                                            <p:cond delay="0"/>
                                          </p:stCondLst>
                                        </p:cTn>
                                        <p:tgtEl>
                                          <p:spTgt spid="39939">
                                            <p:txEl>
                                              <p:pRg st="1" end="1"/>
                                            </p:txEl>
                                          </p:spTgt>
                                        </p:tgtEl>
                                        <p:attrNameLst>
                                          <p:attrName>style.visibility</p:attrName>
                                        </p:attrNameLst>
                                      </p:cBhvr>
                                      <p:to>
                                        <p:strVal val="visible"/>
                                      </p:to>
                                    </p:set>
                                    <p:animEffect transition="in" filter="diamond(in)">
                                      <p:cBhvr>
                                        <p:cTn id="12" dur="500"/>
                                        <p:tgtEl>
                                          <p:spTgt spid="39939">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62" name="Freeform 2">
            <a:extLst>
              <a:ext uri="{FF2B5EF4-FFF2-40B4-BE49-F238E27FC236}">
                <a16:creationId xmlns:a16="http://schemas.microsoft.com/office/drawing/2014/main" id="{2CD1856E-2F00-7EC6-11B5-1ED33117B85C}"/>
              </a:ext>
            </a:extLst>
          </p:cNvPr>
          <p:cNvSpPr>
            <a:spLocks/>
          </p:cNvSpPr>
          <p:nvPr/>
        </p:nvSpPr>
        <p:spPr bwMode="auto">
          <a:xfrm>
            <a:off x="3505200" y="1905000"/>
            <a:ext cx="6172200" cy="1752600"/>
          </a:xfrm>
          <a:custGeom>
            <a:avLst/>
            <a:gdLst>
              <a:gd name="T0" fmla="*/ 0 w 3120"/>
              <a:gd name="T1" fmla="*/ 0 h 1008"/>
              <a:gd name="T2" fmla="*/ 2147483646 w 3120"/>
              <a:gd name="T3" fmla="*/ 2147483646 h 1008"/>
              <a:gd name="T4" fmla="*/ 2147483646 w 3120"/>
              <a:gd name="T5" fmla="*/ 0 h 1008"/>
              <a:gd name="T6" fmla="*/ 0 60000 65536"/>
              <a:gd name="T7" fmla="*/ 0 60000 65536"/>
              <a:gd name="T8" fmla="*/ 0 60000 65536"/>
            </a:gdLst>
            <a:ahLst/>
            <a:cxnLst>
              <a:cxn ang="T6">
                <a:pos x="T0" y="T1"/>
              </a:cxn>
              <a:cxn ang="T7">
                <a:pos x="T2" y="T3"/>
              </a:cxn>
              <a:cxn ang="T8">
                <a:pos x="T4" y="T5"/>
              </a:cxn>
            </a:cxnLst>
            <a:rect l="0" t="0" r="r" b="b"/>
            <a:pathLst>
              <a:path w="3120" h="1008">
                <a:moveTo>
                  <a:pt x="0" y="0"/>
                </a:moveTo>
                <a:cubicBezTo>
                  <a:pt x="316" y="504"/>
                  <a:pt x="632" y="1008"/>
                  <a:pt x="1152" y="1008"/>
                </a:cubicBezTo>
                <a:cubicBezTo>
                  <a:pt x="1672" y="1008"/>
                  <a:pt x="2792" y="168"/>
                  <a:pt x="3120" y="0"/>
                </a:cubicBezTo>
              </a:path>
            </a:pathLst>
          </a:custGeom>
          <a:noFill/>
          <a:ln w="57150" cmpd="sng">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0355" name="Line 3">
            <a:extLst>
              <a:ext uri="{FF2B5EF4-FFF2-40B4-BE49-F238E27FC236}">
                <a16:creationId xmlns:a16="http://schemas.microsoft.com/office/drawing/2014/main" id="{F07B49F5-1232-BF5C-8B48-DE4957893B8E}"/>
              </a:ext>
            </a:extLst>
          </p:cNvPr>
          <p:cNvSpPr>
            <a:spLocks noChangeShapeType="1"/>
          </p:cNvSpPr>
          <p:nvPr/>
        </p:nvSpPr>
        <p:spPr bwMode="auto">
          <a:xfrm>
            <a:off x="3124200" y="990600"/>
            <a:ext cx="0" cy="42672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0356" name="Line 4">
            <a:extLst>
              <a:ext uri="{FF2B5EF4-FFF2-40B4-BE49-F238E27FC236}">
                <a16:creationId xmlns:a16="http://schemas.microsoft.com/office/drawing/2014/main" id="{8A383722-27B4-DC9A-6D5D-777CAAA2EA7E}"/>
              </a:ext>
            </a:extLst>
          </p:cNvPr>
          <p:cNvSpPr>
            <a:spLocks noChangeShapeType="1"/>
          </p:cNvSpPr>
          <p:nvPr/>
        </p:nvSpPr>
        <p:spPr bwMode="auto">
          <a:xfrm>
            <a:off x="3124200" y="5257800"/>
            <a:ext cx="58674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0965" name="Text Box 5">
            <a:extLst>
              <a:ext uri="{FF2B5EF4-FFF2-40B4-BE49-F238E27FC236}">
                <a16:creationId xmlns:a16="http://schemas.microsoft.com/office/drawing/2014/main" id="{2F44D0AD-3AD3-A9E5-14E6-6D815E8E82C8}"/>
              </a:ext>
            </a:extLst>
          </p:cNvPr>
          <p:cNvSpPr txBox="1">
            <a:spLocks noChangeArrowheads="1"/>
          </p:cNvSpPr>
          <p:nvPr/>
        </p:nvSpPr>
        <p:spPr bwMode="auto">
          <a:xfrm>
            <a:off x="9220200" y="1447800"/>
            <a:ext cx="9906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pPr>
              <a:spcBef>
                <a:spcPct val="50000"/>
              </a:spcBef>
            </a:pPr>
            <a:r>
              <a:rPr lang="en-US" altLang="en-US" sz="2400">
                <a:latin typeface="VNI-Times" pitchFamily="2" charset="0"/>
              </a:rPr>
              <a:t>AVC</a:t>
            </a:r>
          </a:p>
        </p:txBody>
      </p:sp>
      <p:sp>
        <p:nvSpPr>
          <p:cNvPr id="100358" name="Text Box 6">
            <a:extLst>
              <a:ext uri="{FF2B5EF4-FFF2-40B4-BE49-F238E27FC236}">
                <a16:creationId xmlns:a16="http://schemas.microsoft.com/office/drawing/2014/main" id="{FAB2832B-8C95-C91C-C33E-2803C24BB960}"/>
              </a:ext>
            </a:extLst>
          </p:cNvPr>
          <p:cNvSpPr txBox="1">
            <a:spLocks noChangeArrowheads="1"/>
          </p:cNvSpPr>
          <p:nvPr/>
        </p:nvSpPr>
        <p:spPr bwMode="auto">
          <a:xfrm>
            <a:off x="9067800" y="4724400"/>
            <a:ext cx="9906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pPr>
              <a:spcBef>
                <a:spcPct val="50000"/>
              </a:spcBef>
            </a:pPr>
            <a:r>
              <a:rPr lang="en-US" altLang="en-US" sz="2400">
                <a:latin typeface="VNI-Times" pitchFamily="2" charset="0"/>
              </a:rPr>
              <a:t>Q</a:t>
            </a:r>
          </a:p>
        </p:txBody>
      </p:sp>
      <p:sp>
        <p:nvSpPr>
          <p:cNvPr id="100359" name="Text Box 7">
            <a:extLst>
              <a:ext uri="{FF2B5EF4-FFF2-40B4-BE49-F238E27FC236}">
                <a16:creationId xmlns:a16="http://schemas.microsoft.com/office/drawing/2014/main" id="{1004504D-3D3F-1747-E2DB-B672CC3C1F53}"/>
              </a:ext>
            </a:extLst>
          </p:cNvPr>
          <p:cNvSpPr txBox="1">
            <a:spLocks noChangeArrowheads="1"/>
          </p:cNvSpPr>
          <p:nvPr/>
        </p:nvSpPr>
        <p:spPr bwMode="auto">
          <a:xfrm>
            <a:off x="3276600" y="685800"/>
            <a:ext cx="9906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pPr>
              <a:spcBef>
                <a:spcPct val="50000"/>
              </a:spcBef>
            </a:pPr>
            <a:r>
              <a:rPr lang="en-US" altLang="en-US" sz="2400">
                <a:latin typeface="VNI-Times" pitchFamily="2" charset="0"/>
              </a:rPr>
              <a:t>AVC</a:t>
            </a:r>
          </a:p>
        </p:txBody>
      </p:sp>
      <p:sp>
        <p:nvSpPr>
          <p:cNvPr id="40968" name="Text Box 8">
            <a:extLst>
              <a:ext uri="{FF2B5EF4-FFF2-40B4-BE49-F238E27FC236}">
                <a16:creationId xmlns:a16="http://schemas.microsoft.com/office/drawing/2014/main" id="{5C9349B9-FB1F-C0A0-EF95-F6A7253FF9B5}"/>
              </a:ext>
            </a:extLst>
          </p:cNvPr>
          <p:cNvSpPr txBox="1">
            <a:spLocks noChangeArrowheads="1"/>
          </p:cNvSpPr>
          <p:nvPr/>
        </p:nvSpPr>
        <p:spPr bwMode="auto">
          <a:xfrm>
            <a:off x="1524000" y="3429001"/>
            <a:ext cx="1524000" cy="83099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pPr>
              <a:spcBef>
                <a:spcPct val="50000"/>
              </a:spcBef>
            </a:pPr>
            <a:r>
              <a:rPr lang="en-US" altLang="en-US" sz="2400">
                <a:latin typeface="VNI-Times" pitchFamily="2" charset="0"/>
              </a:rPr>
              <a:t>AVCmin=90</a:t>
            </a:r>
          </a:p>
        </p:txBody>
      </p:sp>
      <p:sp>
        <p:nvSpPr>
          <p:cNvPr id="100361" name="Line 9">
            <a:extLst>
              <a:ext uri="{FF2B5EF4-FFF2-40B4-BE49-F238E27FC236}">
                <a16:creationId xmlns:a16="http://schemas.microsoft.com/office/drawing/2014/main" id="{16749BBF-4AA4-2B9D-ECF4-309EC1051198}"/>
              </a:ext>
            </a:extLst>
          </p:cNvPr>
          <p:cNvSpPr>
            <a:spLocks noChangeShapeType="1"/>
          </p:cNvSpPr>
          <p:nvPr/>
        </p:nvSpPr>
        <p:spPr bwMode="auto">
          <a:xfrm>
            <a:off x="5257800" y="4114800"/>
            <a:ext cx="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0970" name="Line 10">
            <a:extLst>
              <a:ext uri="{FF2B5EF4-FFF2-40B4-BE49-F238E27FC236}">
                <a16:creationId xmlns:a16="http://schemas.microsoft.com/office/drawing/2014/main" id="{EC8F7CF4-431B-4048-6549-3B673DC5ED06}"/>
              </a:ext>
            </a:extLst>
          </p:cNvPr>
          <p:cNvSpPr>
            <a:spLocks noChangeShapeType="1"/>
          </p:cNvSpPr>
          <p:nvPr/>
        </p:nvSpPr>
        <p:spPr bwMode="auto">
          <a:xfrm>
            <a:off x="5867400" y="3657600"/>
            <a:ext cx="0" cy="1600200"/>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0363" name="Line 11">
            <a:extLst>
              <a:ext uri="{FF2B5EF4-FFF2-40B4-BE49-F238E27FC236}">
                <a16:creationId xmlns:a16="http://schemas.microsoft.com/office/drawing/2014/main" id="{FE4001B8-D361-3444-9EF8-84C5528E1B88}"/>
              </a:ext>
            </a:extLst>
          </p:cNvPr>
          <p:cNvSpPr>
            <a:spLocks noChangeShapeType="1"/>
          </p:cNvSpPr>
          <p:nvPr/>
        </p:nvSpPr>
        <p:spPr bwMode="auto">
          <a:xfrm flipH="1">
            <a:off x="3048000" y="3657600"/>
            <a:ext cx="2743200" cy="0"/>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0972" name="Text Box 12">
            <a:extLst>
              <a:ext uri="{FF2B5EF4-FFF2-40B4-BE49-F238E27FC236}">
                <a16:creationId xmlns:a16="http://schemas.microsoft.com/office/drawing/2014/main" id="{56FD381A-438A-9BFD-3378-5948CA77AD5D}"/>
              </a:ext>
            </a:extLst>
          </p:cNvPr>
          <p:cNvSpPr txBox="1">
            <a:spLocks noChangeArrowheads="1"/>
          </p:cNvSpPr>
          <p:nvPr/>
        </p:nvSpPr>
        <p:spPr bwMode="auto">
          <a:xfrm>
            <a:off x="5638800" y="3048000"/>
            <a:ext cx="6858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pPr>
              <a:spcBef>
                <a:spcPct val="50000"/>
              </a:spcBef>
            </a:pPr>
            <a:r>
              <a:rPr lang="en-US" altLang="en-US" sz="2400">
                <a:latin typeface="VNI-Times" pitchFamily="2" charset="0"/>
              </a:rPr>
              <a:t>N</a:t>
            </a:r>
          </a:p>
        </p:txBody>
      </p:sp>
      <p:sp>
        <p:nvSpPr>
          <p:cNvPr id="40973" name="Text Box 13">
            <a:extLst>
              <a:ext uri="{FF2B5EF4-FFF2-40B4-BE49-F238E27FC236}">
                <a16:creationId xmlns:a16="http://schemas.microsoft.com/office/drawing/2014/main" id="{A2108739-F241-9087-BDB1-1F4112A6A907}"/>
              </a:ext>
            </a:extLst>
          </p:cNvPr>
          <p:cNvSpPr txBox="1">
            <a:spLocks noChangeArrowheads="1"/>
          </p:cNvSpPr>
          <p:nvPr/>
        </p:nvSpPr>
        <p:spPr bwMode="auto">
          <a:xfrm>
            <a:off x="5715000" y="5410200"/>
            <a:ext cx="5334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pPr>
              <a:spcBef>
                <a:spcPct val="50000"/>
              </a:spcBef>
            </a:pPr>
            <a:r>
              <a:rPr lang="en-US" altLang="en-US" sz="2400">
                <a:latin typeface="VNI-Times" pitchFamily="2" charset="0"/>
              </a:rPr>
              <a:t>40</a:t>
            </a:r>
          </a:p>
        </p:txBody>
      </p:sp>
      <p:sp>
        <p:nvSpPr>
          <p:cNvPr id="40974" name="Line 14">
            <a:extLst>
              <a:ext uri="{FF2B5EF4-FFF2-40B4-BE49-F238E27FC236}">
                <a16:creationId xmlns:a16="http://schemas.microsoft.com/office/drawing/2014/main" id="{304023BE-6C19-D1A0-6874-F11AA6B48E0D}"/>
              </a:ext>
            </a:extLst>
          </p:cNvPr>
          <p:cNvSpPr>
            <a:spLocks noChangeShapeType="1"/>
          </p:cNvSpPr>
          <p:nvPr/>
        </p:nvSpPr>
        <p:spPr bwMode="auto">
          <a:xfrm>
            <a:off x="4419600" y="3124200"/>
            <a:ext cx="0" cy="2133600"/>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0975" name="Line 15">
            <a:extLst>
              <a:ext uri="{FF2B5EF4-FFF2-40B4-BE49-F238E27FC236}">
                <a16:creationId xmlns:a16="http://schemas.microsoft.com/office/drawing/2014/main" id="{01D1B916-8F5F-C4A4-344E-91846974C27B}"/>
              </a:ext>
            </a:extLst>
          </p:cNvPr>
          <p:cNvSpPr>
            <a:spLocks noChangeShapeType="1"/>
          </p:cNvSpPr>
          <p:nvPr/>
        </p:nvSpPr>
        <p:spPr bwMode="auto">
          <a:xfrm flipH="1">
            <a:off x="3124200" y="3048000"/>
            <a:ext cx="1295400" cy="0"/>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0976" name="Text Box 16">
            <a:extLst>
              <a:ext uri="{FF2B5EF4-FFF2-40B4-BE49-F238E27FC236}">
                <a16:creationId xmlns:a16="http://schemas.microsoft.com/office/drawing/2014/main" id="{48B591A2-17B1-A651-F69E-88F04BAC8158}"/>
              </a:ext>
            </a:extLst>
          </p:cNvPr>
          <p:cNvSpPr txBox="1">
            <a:spLocks noChangeArrowheads="1"/>
          </p:cNvSpPr>
          <p:nvPr/>
        </p:nvSpPr>
        <p:spPr bwMode="auto">
          <a:xfrm>
            <a:off x="4267200" y="5334000"/>
            <a:ext cx="5334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pPr>
              <a:spcBef>
                <a:spcPct val="50000"/>
              </a:spcBef>
            </a:pPr>
            <a:r>
              <a:rPr lang="en-US" altLang="en-US" sz="2400">
                <a:latin typeface="VNI-Times" pitchFamily="2" charset="0"/>
              </a:rPr>
              <a:t>20</a:t>
            </a:r>
          </a:p>
        </p:txBody>
      </p:sp>
      <p:sp>
        <p:nvSpPr>
          <p:cNvPr id="40977" name="Text Box 17">
            <a:extLst>
              <a:ext uri="{FF2B5EF4-FFF2-40B4-BE49-F238E27FC236}">
                <a16:creationId xmlns:a16="http://schemas.microsoft.com/office/drawing/2014/main" id="{8B9FB0DE-34B1-E5F6-AE0A-B8E01930CD9F}"/>
              </a:ext>
            </a:extLst>
          </p:cNvPr>
          <p:cNvSpPr txBox="1">
            <a:spLocks noChangeArrowheads="1"/>
          </p:cNvSpPr>
          <p:nvPr/>
        </p:nvSpPr>
        <p:spPr bwMode="auto">
          <a:xfrm>
            <a:off x="2438400" y="2819400"/>
            <a:ext cx="9906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pPr>
              <a:spcBef>
                <a:spcPct val="50000"/>
              </a:spcBef>
            </a:pPr>
            <a:r>
              <a:rPr lang="en-US" altLang="en-US" sz="2400">
                <a:latin typeface="VNI-Times" pitchFamily="2" charset="0"/>
              </a:rPr>
              <a:t>95</a:t>
            </a:r>
          </a:p>
        </p:txBody>
      </p:sp>
      <p:sp>
        <p:nvSpPr>
          <p:cNvPr id="40978" name="Text Box 18">
            <a:extLst>
              <a:ext uri="{FF2B5EF4-FFF2-40B4-BE49-F238E27FC236}">
                <a16:creationId xmlns:a16="http://schemas.microsoft.com/office/drawing/2014/main" id="{DB3BCD9A-381C-1A96-BBE1-3622508BFE02}"/>
              </a:ext>
            </a:extLst>
          </p:cNvPr>
          <p:cNvSpPr txBox="1">
            <a:spLocks noChangeArrowheads="1"/>
          </p:cNvSpPr>
          <p:nvPr/>
        </p:nvSpPr>
        <p:spPr bwMode="auto">
          <a:xfrm>
            <a:off x="4419600" y="2590800"/>
            <a:ext cx="6096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pPr>
              <a:spcBef>
                <a:spcPct val="50000"/>
              </a:spcBef>
            </a:pPr>
            <a:r>
              <a:rPr lang="en-US" altLang="en-US" sz="2400">
                <a:latin typeface="VNI-Times" pitchFamily="2" charset="0"/>
              </a:rPr>
              <a:t>A</a:t>
            </a:r>
          </a:p>
        </p:txBody>
      </p:sp>
      <p:sp>
        <p:nvSpPr>
          <p:cNvPr id="40979" name="Line 19">
            <a:extLst>
              <a:ext uri="{FF2B5EF4-FFF2-40B4-BE49-F238E27FC236}">
                <a16:creationId xmlns:a16="http://schemas.microsoft.com/office/drawing/2014/main" id="{6A0A4603-AFC8-6C25-1317-BB850306F37D}"/>
              </a:ext>
            </a:extLst>
          </p:cNvPr>
          <p:cNvSpPr>
            <a:spLocks noChangeShapeType="1"/>
          </p:cNvSpPr>
          <p:nvPr/>
        </p:nvSpPr>
        <p:spPr bwMode="auto">
          <a:xfrm>
            <a:off x="8458200" y="2743200"/>
            <a:ext cx="0" cy="2590800"/>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0980" name="Text Box 20">
            <a:extLst>
              <a:ext uri="{FF2B5EF4-FFF2-40B4-BE49-F238E27FC236}">
                <a16:creationId xmlns:a16="http://schemas.microsoft.com/office/drawing/2014/main" id="{12AD7A84-220A-88F6-D03F-2BD442C1D35C}"/>
              </a:ext>
            </a:extLst>
          </p:cNvPr>
          <p:cNvSpPr txBox="1">
            <a:spLocks noChangeArrowheads="1"/>
          </p:cNvSpPr>
          <p:nvPr/>
        </p:nvSpPr>
        <p:spPr bwMode="auto">
          <a:xfrm>
            <a:off x="8229600" y="1981200"/>
            <a:ext cx="6858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pPr>
              <a:spcBef>
                <a:spcPct val="50000"/>
              </a:spcBef>
            </a:pPr>
            <a:r>
              <a:rPr lang="en-US" altLang="en-US" sz="2400">
                <a:latin typeface="VNI-Times" pitchFamily="2" charset="0"/>
              </a:rPr>
              <a:t>C</a:t>
            </a:r>
          </a:p>
        </p:txBody>
      </p:sp>
      <p:sp>
        <p:nvSpPr>
          <p:cNvPr id="40981" name="Text Box 21">
            <a:extLst>
              <a:ext uri="{FF2B5EF4-FFF2-40B4-BE49-F238E27FC236}">
                <a16:creationId xmlns:a16="http://schemas.microsoft.com/office/drawing/2014/main" id="{93DEC365-27AF-5E90-630E-67E2D82F34C2}"/>
              </a:ext>
            </a:extLst>
          </p:cNvPr>
          <p:cNvSpPr txBox="1">
            <a:spLocks noChangeArrowheads="1"/>
          </p:cNvSpPr>
          <p:nvPr/>
        </p:nvSpPr>
        <p:spPr bwMode="auto">
          <a:xfrm>
            <a:off x="8382000" y="5486400"/>
            <a:ext cx="5334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pPr>
              <a:spcBef>
                <a:spcPct val="50000"/>
              </a:spcBef>
            </a:pPr>
            <a:r>
              <a:rPr lang="en-US" altLang="en-US" sz="2400">
                <a:latin typeface="VNI-Times" pitchFamily="2" charset="0"/>
              </a:rPr>
              <a:t>80</a:t>
            </a:r>
          </a:p>
        </p:txBody>
      </p:sp>
      <p:sp>
        <p:nvSpPr>
          <p:cNvPr id="40982" name="AutoShape 22">
            <a:extLst>
              <a:ext uri="{FF2B5EF4-FFF2-40B4-BE49-F238E27FC236}">
                <a16:creationId xmlns:a16="http://schemas.microsoft.com/office/drawing/2014/main" id="{C2EDC9BE-8BDB-2F90-A248-286A29E0F869}"/>
              </a:ext>
            </a:extLst>
          </p:cNvPr>
          <p:cNvSpPr>
            <a:spLocks noChangeArrowheads="1"/>
          </p:cNvSpPr>
          <p:nvPr/>
        </p:nvSpPr>
        <p:spPr bwMode="auto">
          <a:xfrm>
            <a:off x="5943600" y="609600"/>
            <a:ext cx="1981200" cy="990600"/>
          </a:xfrm>
          <a:prstGeom prst="wedgeEllipseCallout">
            <a:avLst>
              <a:gd name="adj1" fmla="val -50880"/>
              <a:gd name="adj2" fmla="val 250000"/>
            </a:avLst>
          </a:prstGeom>
          <a:noFill/>
          <a:ln w="9525">
            <a:solidFill>
              <a:schemeClr val="tx1"/>
            </a:solidFill>
            <a:miter lim="800000"/>
            <a:headEnd/>
            <a:tailEnd/>
          </a:ln>
          <a:effectLst/>
        </p:spPr>
        <p:txBody>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pPr algn="ctr"/>
            <a:r>
              <a:rPr lang="en-US" altLang="en-US" sz="2400" dirty="0" err="1">
                <a:latin typeface="VNI-Times" pitchFamily="2" charset="0"/>
              </a:rPr>
              <a:t>Ñieåm</a:t>
            </a:r>
            <a:r>
              <a:rPr lang="en-US" altLang="en-US" sz="2400" dirty="0">
                <a:latin typeface="VNI-Times" pitchFamily="2" charset="0"/>
              </a:rPr>
              <a:t> </a:t>
            </a:r>
            <a:r>
              <a:rPr lang="en-US" altLang="en-US" sz="2400" dirty="0" err="1">
                <a:latin typeface="VNI-Times" pitchFamily="2" charset="0"/>
              </a:rPr>
              <a:t>ñoùng</a:t>
            </a:r>
            <a:r>
              <a:rPr lang="en-US" altLang="en-US" sz="2400" dirty="0">
                <a:latin typeface="VNI-Times" pitchFamily="2" charset="0"/>
              </a:rPr>
              <a:t> </a:t>
            </a:r>
            <a:r>
              <a:rPr lang="en-US" altLang="en-US" sz="2400" dirty="0" err="1">
                <a:latin typeface="VNI-Times" pitchFamily="2" charset="0"/>
              </a:rPr>
              <a:t>cöûa</a:t>
            </a:r>
            <a:endParaRPr lang="en-US" altLang="en-US" sz="2400" dirty="0">
              <a:latin typeface="VNI-Times" pitchFamily="2" charset="0"/>
            </a:endParaRPr>
          </a:p>
        </p:txBody>
      </p:sp>
      <p:sp>
        <p:nvSpPr>
          <p:cNvPr id="100375" name="Text Box 23">
            <a:extLst>
              <a:ext uri="{FF2B5EF4-FFF2-40B4-BE49-F238E27FC236}">
                <a16:creationId xmlns:a16="http://schemas.microsoft.com/office/drawing/2014/main" id="{D74D1FEE-645B-2BC5-7D28-2014B5E56336}"/>
              </a:ext>
            </a:extLst>
          </p:cNvPr>
          <p:cNvSpPr txBox="1">
            <a:spLocks noChangeArrowheads="1"/>
          </p:cNvSpPr>
          <p:nvPr/>
        </p:nvSpPr>
        <p:spPr bwMode="auto">
          <a:xfrm>
            <a:off x="2895600" y="5410200"/>
            <a:ext cx="5334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Verdana" panose="020B0604030504040204" pitchFamily="34" charset="0"/>
              </a:defRPr>
            </a:lvl1pPr>
            <a:lvl2pPr marL="742950" indent="-285750">
              <a:defRPr>
                <a:solidFill>
                  <a:schemeClr val="tx1"/>
                </a:solidFill>
                <a:latin typeface="Verdana" panose="020B0604030504040204" pitchFamily="34" charset="0"/>
              </a:defRPr>
            </a:lvl2pPr>
            <a:lvl3pPr marL="1143000" indent="-228600">
              <a:defRPr>
                <a:solidFill>
                  <a:schemeClr val="tx1"/>
                </a:solidFill>
                <a:latin typeface="Verdana" panose="020B0604030504040204" pitchFamily="34" charset="0"/>
              </a:defRPr>
            </a:lvl3pPr>
            <a:lvl4pPr marL="1600200" indent="-228600">
              <a:defRPr>
                <a:solidFill>
                  <a:schemeClr val="tx1"/>
                </a:solidFill>
                <a:latin typeface="Verdana" panose="020B0604030504040204" pitchFamily="34" charset="0"/>
              </a:defRPr>
            </a:lvl4pPr>
            <a:lvl5pPr marL="2057400" indent="-228600">
              <a:defRPr>
                <a:solidFill>
                  <a:schemeClr val="tx1"/>
                </a:solidFill>
                <a:latin typeface="Verdana" panose="020B0604030504040204" pitchFamily="34" charset="0"/>
              </a:defRPr>
            </a:lvl5pPr>
            <a:lvl6pPr marL="2514600" indent="-228600" eaLnBrk="0" fontAlgn="base" hangingPunct="0">
              <a:spcBef>
                <a:spcPct val="0"/>
              </a:spcBef>
              <a:spcAft>
                <a:spcPct val="0"/>
              </a:spcAft>
              <a:defRPr>
                <a:solidFill>
                  <a:schemeClr val="tx1"/>
                </a:solidFill>
                <a:latin typeface="Verdana" panose="020B0604030504040204" pitchFamily="34" charset="0"/>
              </a:defRPr>
            </a:lvl6pPr>
            <a:lvl7pPr marL="2971800" indent="-228600" eaLnBrk="0" fontAlgn="base" hangingPunct="0">
              <a:spcBef>
                <a:spcPct val="0"/>
              </a:spcBef>
              <a:spcAft>
                <a:spcPct val="0"/>
              </a:spcAft>
              <a:defRPr>
                <a:solidFill>
                  <a:schemeClr val="tx1"/>
                </a:solidFill>
                <a:latin typeface="Verdana" panose="020B0604030504040204" pitchFamily="34" charset="0"/>
              </a:defRPr>
            </a:lvl7pPr>
            <a:lvl8pPr marL="3429000" indent="-228600" eaLnBrk="0" fontAlgn="base" hangingPunct="0">
              <a:spcBef>
                <a:spcPct val="0"/>
              </a:spcBef>
              <a:spcAft>
                <a:spcPct val="0"/>
              </a:spcAft>
              <a:defRPr>
                <a:solidFill>
                  <a:schemeClr val="tx1"/>
                </a:solidFill>
                <a:latin typeface="Verdana" panose="020B0604030504040204" pitchFamily="34" charset="0"/>
              </a:defRPr>
            </a:lvl8pPr>
            <a:lvl9pPr marL="3886200" indent="-228600" eaLnBrk="0" fontAlgn="base" hangingPunct="0">
              <a:spcBef>
                <a:spcPct val="0"/>
              </a:spcBef>
              <a:spcAft>
                <a:spcPct val="0"/>
              </a:spcAft>
              <a:defRPr>
                <a:solidFill>
                  <a:schemeClr val="tx1"/>
                </a:solidFill>
                <a:latin typeface="Verdana" panose="020B0604030504040204" pitchFamily="34" charset="0"/>
              </a:defRPr>
            </a:lvl9pPr>
          </a:lstStyle>
          <a:p>
            <a:pPr>
              <a:spcBef>
                <a:spcPct val="50000"/>
              </a:spcBef>
            </a:pPr>
            <a:r>
              <a:rPr lang="en-US" altLang="en-US" sz="2400">
                <a:latin typeface="VNI-Times" pitchFamily="2" charset="0"/>
              </a:rPr>
              <a:t>0</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nodeType="clickEffect">
                                  <p:stCondLst>
                                    <p:cond delay="0"/>
                                  </p:stCondLst>
                                  <p:childTnLst>
                                    <p:set>
                                      <p:cBhvr>
                                        <p:cTn id="6" dur="1" fill="hold">
                                          <p:stCondLst>
                                            <p:cond delay="0"/>
                                          </p:stCondLst>
                                        </p:cTn>
                                        <p:tgtEl>
                                          <p:spTgt spid="40978"/>
                                        </p:tgtEl>
                                        <p:attrNameLst>
                                          <p:attrName>style.visibility</p:attrName>
                                        </p:attrNameLst>
                                      </p:cBhvr>
                                      <p:to>
                                        <p:strVal val="visible"/>
                                      </p:to>
                                    </p:set>
                                    <p:anim calcmode="lin" valueType="num">
                                      <p:cBhvr additive="base">
                                        <p:cTn id="7" dur="500" fill="hold"/>
                                        <p:tgtEl>
                                          <p:spTgt spid="40978"/>
                                        </p:tgtEl>
                                        <p:attrNameLst>
                                          <p:attrName>ppt_x</p:attrName>
                                        </p:attrNameLst>
                                      </p:cBhvr>
                                      <p:tavLst>
                                        <p:tav tm="0">
                                          <p:val>
                                            <p:strVal val="#ppt_x"/>
                                          </p:val>
                                        </p:tav>
                                        <p:tav tm="100000">
                                          <p:val>
                                            <p:strVal val="#ppt_x"/>
                                          </p:val>
                                        </p:tav>
                                      </p:tavLst>
                                    </p:anim>
                                    <p:anim calcmode="lin" valueType="num">
                                      <p:cBhvr additive="base">
                                        <p:cTn id="8" dur="500" fill="hold"/>
                                        <p:tgtEl>
                                          <p:spTgt spid="40978"/>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40977"/>
                                        </p:tgtEl>
                                        <p:attrNameLst>
                                          <p:attrName>style.visibility</p:attrName>
                                        </p:attrNameLst>
                                      </p:cBhvr>
                                      <p:to>
                                        <p:strVal val="visible"/>
                                      </p:to>
                                    </p:set>
                                    <p:anim calcmode="lin" valueType="num">
                                      <p:cBhvr additive="base">
                                        <p:cTn id="11" dur="500" fill="hold"/>
                                        <p:tgtEl>
                                          <p:spTgt spid="40977"/>
                                        </p:tgtEl>
                                        <p:attrNameLst>
                                          <p:attrName>ppt_x</p:attrName>
                                        </p:attrNameLst>
                                      </p:cBhvr>
                                      <p:tavLst>
                                        <p:tav tm="0">
                                          <p:val>
                                            <p:strVal val="#ppt_x"/>
                                          </p:val>
                                        </p:tav>
                                        <p:tav tm="100000">
                                          <p:val>
                                            <p:strVal val="#ppt_x"/>
                                          </p:val>
                                        </p:tav>
                                      </p:tavLst>
                                    </p:anim>
                                    <p:anim calcmode="lin" valueType="num">
                                      <p:cBhvr additive="base">
                                        <p:cTn id="12" dur="500" fill="hold"/>
                                        <p:tgtEl>
                                          <p:spTgt spid="40977"/>
                                        </p:tgtEl>
                                        <p:attrNameLst>
                                          <p:attrName>ppt_y</p:attrName>
                                        </p:attrNameLst>
                                      </p:cBhvr>
                                      <p:tavLst>
                                        <p:tav tm="0">
                                          <p:val>
                                            <p:strVal val="1+#ppt_h/2"/>
                                          </p:val>
                                        </p:tav>
                                        <p:tav tm="100000">
                                          <p:val>
                                            <p:strVal val="#ppt_y"/>
                                          </p:val>
                                        </p:tav>
                                      </p:tavLst>
                                    </p:anim>
                                  </p:childTnLst>
                                </p:cTn>
                              </p:par>
                              <p:par>
                                <p:cTn id="13" presetID="2" presetClass="entr" presetSubtype="4" fill="hold" nodeType="withEffect">
                                  <p:stCondLst>
                                    <p:cond delay="0"/>
                                  </p:stCondLst>
                                  <p:childTnLst>
                                    <p:set>
                                      <p:cBhvr>
                                        <p:cTn id="14" dur="1" fill="hold">
                                          <p:stCondLst>
                                            <p:cond delay="0"/>
                                          </p:stCondLst>
                                        </p:cTn>
                                        <p:tgtEl>
                                          <p:spTgt spid="40975"/>
                                        </p:tgtEl>
                                        <p:attrNameLst>
                                          <p:attrName>style.visibility</p:attrName>
                                        </p:attrNameLst>
                                      </p:cBhvr>
                                      <p:to>
                                        <p:strVal val="visible"/>
                                      </p:to>
                                    </p:set>
                                    <p:anim calcmode="lin" valueType="num">
                                      <p:cBhvr additive="base">
                                        <p:cTn id="15" dur="500" fill="hold"/>
                                        <p:tgtEl>
                                          <p:spTgt spid="40975"/>
                                        </p:tgtEl>
                                        <p:attrNameLst>
                                          <p:attrName>ppt_x</p:attrName>
                                        </p:attrNameLst>
                                      </p:cBhvr>
                                      <p:tavLst>
                                        <p:tav tm="0">
                                          <p:val>
                                            <p:strVal val="#ppt_x"/>
                                          </p:val>
                                        </p:tav>
                                        <p:tav tm="100000">
                                          <p:val>
                                            <p:strVal val="#ppt_x"/>
                                          </p:val>
                                        </p:tav>
                                      </p:tavLst>
                                    </p:anim>
                                    <p:anim calcmode="lin" valueType="num">
                                      <p:cBhvr additive="base">
                                        <p:cTn id="16" dur="500" fill="hold"/>
                                        <p:tgtEl>
                                          <p:spTgt spid="40975"/>
                                        </p:tgtEl>
                                        <p:attrNameLst>
                                          <p:attrName>ppt_y</p:attrName>
                                        </p:attrNameLst>
                                      </p:cBhvr>
                                      <p:tavLst>
                                        <p:tav tm="0">
                                          <p:val>
                                            <p:strVal val="1+#ppt_h/2"/>
                                          </p:val>
                                        </p:tav>
                                        <p:tav tm="100000">
                                          <p:val>
                                            <p:strVal val="#ppt_y"/>
                                          </p:val>
                                        </p:tav>
                                      </p:tavLst>
                                    </p:anim>
                                  </p:childTnLst>
                                </p:cTn>
                              </p:par>
                              <p:par>
                                <p:cTn id="17" presetID="2" presetClass="entr" presetSubtype="4" fill="hold" nodeType="withEffect">
                                  <p:stCondLst>
                                    <p:cond delay="0"/>
                                  </p:stCondLst>
                                  <p:childTnLst>
                                    <p:set>
                                      <p:cBhvr>
                                        <p:cTn id="18" dur="1" fill="hold">
                                          <p:stCondLst>
                                            <p:cond delay="0"/>
                                          </p:stCondLst>
                                        </p:cTn>
                                        <p:tgtEl>
                                          <p:spTgt spid="40974"/>
                                        </p:tgtEl>
                                        <p:attrNameLst>
                                          <p:attrName>style.visibility</p:attrName>
                                        </p:attrNameLst>
                                      </p:cBhvr>
                                      <p:to>
                                        <p:strVal val="visible"/>
                                      </p:to>
                                    </p:set>
                                    <p:anim calcmode="lin" valueType="num">
                                      <p:cBhvr additive="base">
                                        <p:cTn id="19" dur="500" fill="hold"/>
                                        <p:tgtEl>
                                          <p:spTgt spid="40974"/>
                                        </p:tgtEl>
                                        <p:attrNameLst>
                                          <p:attrName>ppt_x</p:attrName>
                                        </p:attrNameLst>
                                      </p:cBhvr>
                                      <p:tavLst>
                                        <p:tav tm="0">
                                          <p:val>
                                            <p:strVal val="#ppt_x"/>
                                          </p:val>
                                        </p:tav>
                                        <p:tav tm="100000">
                                          <p:val>
                                            <p:strVal val="#ppt_x"/>
                                          </p:val>
                                        </p:tav>
                                      </p:tavLst>
                                    </p:anim>
                                    <p:anim calcmode="lin" valueType="num">
                                      <p:cBhvr additive="base">
                                        <p:cTn id="20" dur="500" fill="hold"/>
                                        <p:tgtEl>
                                          <p:spTgt spid="40974"/>
                                        </p:tgtEl>
                                        <p:attrNameLst>
                                          <p:attrName>ppt_y</p:attrName>
                                        </p:attrNameLst>
                                      </p:cBhvr>
                                      <p:tavLst>
                                        <p:tav tm="0">
                                          <p:val>
                                            <p:strVal val="1+#ppt_h/2"/>
                                          </p:val>
                                        </p:tav>
                                        <p:tav tm="100000">
                                          <p:val>
                                            <p:strVal val="#ppt_y"/>
                                          </p:val>
                                        </p:tav>
                                      </p:tavLst>
                                    </p:anim>
                                  </p:childTnLst>
                                </p:cTn>
                              </p:par>
                              <p:par>
                                <p:cTn id="21" presetID="2" presetClass="entr" presetSubtype="4" fill="hold" nodeType="withEffect">
                                  <p:stCondLst>
                                    <p:cond delay="0"/>
                                  </p:stCondLst>
                                  <p:childTnLst>
                                    <p:set>
                                      <p:cBhvr>
                                        <p:cTn id="22" dur="1" fill="hold">
                                          <p:stCondLst>
                                            <p:cond delay="0"/>
                                          </p:stCondLst>
                                        </p:cTn>
                                        <p:tgtEl>
                                          <p:spTgt spid="40976"/>
                                        </p:tgtEl>
                                        <p:attrNameLst>
                                          <p:attrName>style.visibility</p:attrName>
                                        </p:attrNameLst>
                                      </p:cBhvr>
                                      <p:to>
                                        <p:strVal val="visible"/>
                                      </p:to>
                                    </p:set>
                                    <p:anim calcmode="lin" valueType="num">
                                      <p:cBhvr additive="base">
                                        <p:cTn id="23" dur="500" fill="hold"/>
                                        <p:tgtEl>
                                          <p:spTgt spid="40976"/>
                                        </p:tgtEl>
                                        <p:attrNameLst>
                                          <p:attrName>ppt_x</p:attrName>
                                        </p:attrNameLst>
                                      </p:cBhvr>
                                      <p:tavLst>
                                        <p:tav tm="0">
                                          <p:val>
                                            <p:strVal val="#ppt_x"/>
                                          </p:val>
                                        </p:tav>
                                        <p:tav tm="100000">
                                          <p:val>
                                            <p:strVal val="#ppt_x"/>
                                          </p:val>
                                        </p:tav>
                                      </p:tavLst>
                                    </p:anim>
                                    <p:anim calcmode="lin" valueType="num">
                                      <p:cBhvr additive="base">
                                        <p:cTn id="24" dur="500" fill="hold"/>
                                        <p:tgtEl>
                                          <p:spTgt spid="40976"/>
                                        </p:tgtEl>
                                        <p:attrNameLst>
                                          <p:attrName>ppt_y</p:attrName>
                                        </p:attrNameLst>
                                      </p:cBhvr>
                                      <p:tavLst>
                                        <p:tav tm="0">
                                          <p:val>
                                            <p:strVal val="1+#ppt_h/2"/>
                                          </p:val>
                                        </p:tav>
                                        <p:tav tm="100000">
                                          <p:val>
                                            <p:strVal val="#ppt_y"/>
                                          </p:val>
                                        </p:tav>
                                      </p:tavLst>
                                    </p:anim>
                                  </p:childTnLst>
                                </p:cTn>
                              </p:par>
                            </p:childTnLst>
                          </p:cTn>
                        </p:par>
                      </p:childTnLst>
                    </p:cTn>
                  </p:par>
                  <p:par>
                    <p:cTn id="25" fill="hold" nodeType="clickPar">
                      <p:stCondLst>
                        <p:cond delay="indefinite"/>
                      </p:stCondLst>
                      <p:childTnLst>
                        <p:par>
                          <p:cTn id="26" fill="hold" nodeType="withGroup">
                            <p:stCondLst>
                              <p:cond delay="0"/>
                            </p:stCondLst>
                            <p:childTnLst>
                              <p:par>
                                <p:cTn id="27" presetID="2" presetClass="entr" presetSubtype="4" fill="hold" nodeType="clickEffect">
                                  <p:stCondLst>
                                    <p:cond delay="0"/>
                                  </p:stCondLst>
                                  <p:childTnLst>
                                    <p:set>
                                      <p:cBhvr>
                                        <p:cTn id="28" dur="1" fill="hold">
                                          <p:stCondLst>
                                            <p:cond delay="0"/>
                                          </p:stCondLst>
                                        </p:cTn>
                                        <p:tgtEl>
                                          <p:spTgt spid="40972"/>
                                        </p:tgtEl>
                                        <p:attrNameLst>
                                          <p:attrName>style.visibility</p:attrName>
                                        </p:attrNameLst>
                                      </p:cBhvr>
                                      <p:to>
                                        <p:strVal val="visible"/>
                                      </p:to>
                                    </p:set>
                                    <p:anim calcmode="lin" valueType="num">
                                      <p:cBhvr additive="base">
                                        <p:cTn id="29" dur="500" fill="hold"/>
                                        <p:tgtEl>
                                          <p:spTgt spid="40972"/>
                                        </p:tgtEl>
                                        <p:attrNameLst>
                                          <p:attrName>ppt_x</p:attrName>
                                        </p:attrNameLst>
                                      </p:cBhvr>
                                      <p:tavLst>
                                        <p:tav tm="0">
                                          <p:val>
                                            <p:strVal val="#ppt_x"/>
                                          </p:val>
                                        </p:tav>
                                        <p:tav tm="100000">
                                          <p:val>
                                            <p:strVal val="#ppt_x"/>
                                          </p:val>
                                        </p:tav>
                                      </p:tavLst>
                                    </p:anim>
                                    <p:anim calcmode="lin" valueType="num">
                                      <p:cBhvr additive="base">
                                        <p:cTn id="30" dur="500" fill="hold"/>
                                        <p:tgtEl>
                                          <p:spTgt spid="40972"/>
                                        </p:tgtEl>
                                        <p:attrNameLst>
                                          <p:attrName>ppt_y</p:attrName>
                                        </p:attrNameLst>
                                      </p:cBhvr>
                                      <p:tavLst>
                                        <p:tav tm="0">
                                          <p:val>
                                            <p:strVal val="1+#ppt_h/2"/>
                                          </p:val>
                                        </p:tav>
                                        <p:tav tm="100000">
                                          <p:val>
                                            <p:strVal val="#ppt_y"/>
                                          </p:val>
                                        </p:tav>
                                      </p:tavLst>
                                    </p:anim>
                                  </p:childTnLst>
                                </p:cTn>
                              </p:par>
                              <p:par>
                                <p:cTn id="31" presetID="2" presetClass="entr" presetSubtype="4" fill="hold" nodeType="withEffect">
                                  <p:stCondLst>
                                    <p:cond delay="0"/>
                                  </p:stCondLst>
                                  <p:childTnLst>
                                    <p:set>
                                      <p:cBhvr>
                                        <p:cTn id="32" dur="1" fill="hold">
                                          <p:stCondLst>
                                            <p:cond delay="0"/>
                                          </p:stCondLst>
                                        </p:cTn>
                                        <p:tgtEl>
                                          <p:spTgt spid="40970"/>
                                        </p:tgtEl>
                                        <p:attrNameLst>
                                          <p:attrName>style.visibility</p:attrName>
                                        </p:attrNameLst>
                                      </p:cBhvr>
                                      <p:to>
                                        <p:strVal val="visible"/>
                                      </p:to>
                                    </p:set>
                                    <p:anim calcmode="lin" valueType="num">
                                      <p:cBhvr additive="base">
                                        <p:cTn id="33" dur="500" fill="hold"/>
                                        <p:tgtEl>
                                          <p:spTgt spid="40970"/>
                                        </p:tgtEl>
                                        <p:attrNameLst>
                                          <p:attrName>ppt_x</p:attrName>
                                        </p:attrNameLst>
                                      </p:cBhvr>
                                      <p:tavLst>
                                        <p:tav tm="0">
                                          <p:val>
                                            <p:strVal val="#ppt_x"/>
                                          </p:val>
                                        </p:tav>
                                        <p:tav tm="100000">
                                          <p:val>
                                            <p:strVal val="#ppt_x"/>
                                          </p:val>
                                        </p:tav>
                                      </p:tavLst>
                                    </p:anim>
                                    <p:anim calcmode="lin" valueType="num">
                                      <p:cBhvr additive="base">
                                        <p:cTn id="34" dur="500" fill="hold"/>
                                        <p:tgtEl>
                                          <p:spTgt spid="40970"/>
                                        </p:tgtEl>
                                        <p:attrNameLst>
                                          <p:attrName>ppt_y</p:attrName>
                                        </p:attrNameLst>
                                      </p:cBhvr>
                                      <p:tavLst>
                                        <p:tav tm="0">
                                          <p:val>
                                            <p:strVal val="1+#ppt_h/2"/>
                                          </p:val>
                                        </p:tav>
                                        <p:tav tm="100000">
                                          <p:val>
                                            <p:strVal val="#ppt_y"/>
                                          </p:val>
                                        </p:tav>
                                      </p:tavLst>
                                    </p:anim>
                                  </p:childTnLst>
                                </p:cTn>
                              </p:par>
                              <p:par>
                                <p:cTn id="35" presetID="2" presetClass="entr" presetSubtype="4" fill="hold" nodeType="withEffect">
                                  <p:stCondLst>
                                    <p:cond delay="0"/>
                                  </p:stCondLst>
                                  <p:childTnLst>
                                    <p:set>
                                      <p:cBhvr>
                                        <p:cTn id="36" dur="1" fill="hold">
                                          <p:stCondLst>
                                            <p:cond delay="0"/>
                                          </p:stCondLst>
                                        </p:cTn>
                                        <p:tgtEl>
                                          <p:spTgt spid="40973"/>
                                        </p:tgtEl>
                                        <p:attrNameLst>
                                          <p:attrName>style.visibility</p:attrName>
                                        </p:attrNameLst>
                                      </p:cBhvr>
                                      <p:to>
                                        <p:strVal val="visible"/>
                                      </p:to>
                                    </p:set>
                                    <p:anim calcmode="lin" valueType="num">
                                      <p:cBhvr additive="base">
                                        <p:cTn id="37" dur="500" fill="hold"/>
                                        <p:tgtEl>
                                          <p:spTgt spid="40973"/>
                                        </p:tgtEl>
                                        <p:attrNameLst>
                                          <p:attrName>ppt_x</p:attrName>
                                        </p:attrNameLst>
                                      </p:cBhvr>
                                      <p:tavLst>
                                        <p:tav tm="0">
                                          <p:val>
                                            <p:strVal val="#ppt_x"/>
                                          </p:val>
                                        </p:tav>
                                        <p:tav tm="100000">
                                          <p:val>
                                            <p:strVal val="#ppt_x"/>
                                          </p:val>
                                        </p:tav>
                                      </p:tavLst>
                                    </p:anim>
                                    <p:anim calcmode="lin" valueType="num">
                                      <p:cBhvr additive="base">
                                        <p:cTn id="38" dur="500" fill="hold"/>
                                        <p:tgtEl>
                                          <p:spTgt spid="40973"/>
                                        </p:tgtEl>
                                        <p:attrNameLst>
                                          <p:attrName>ppt_y</p:attrName>
                                        </p:attrNameLst>
                                      </p:cBhvr>
                                      <p:tavLst>
                                        <p:tav tm="0">
                                          <p:val>
                                            <p:strVal val="1+#ppt_h/2"/>
                                          </p:val>
                                        </p:tav>
                                        <p:tav tm="100000">
                                          <p:val>
                                            <p:strVal val="#ppt_y"/>
                                          </p:val>
                                        </p:tav>
                                      </p:tavLst>
                                    </p:anim>
                                  </p:childTnLst>
                                </p:cTn>
                              </p:par>
                              <p:par>
                                <p:cTn id="39" presetID="2" presetClass="entr" presetSubtype="4" fill="hold" nodeType="withEffect">
                                  <p:stCondLst>
                                    <p:cond delay="0"/>
                                  </p:stCondLst>
                                  <p:childTnLst>
                                    <p:set>
                                      <p:cBhvr>
                                        <p:cTn id="40" dur="1" fill="hold">
                                          <p:stCondLst>
                                            <p:cond delay="0"/>
                                          </p:stCondLst>
                                        </p:cTn>
                                        <p:tgtEl>
                                          <p:spTgt spid="40968"/>
                                        </p:tgtEl>
                                        <p:attrNameLst>
                                          <p:attrName>style.visibility</p:attrName>
                                        </p:attrNameLst>
                                      </p:cBhvr>
                                      <p:to>
                                        <p:strVal val="visible"/>
                                      </p:to>
                                    </p:set>
                                    <p:anim calcmode="lin" valueType="num">
                                      <p:cBhvr additive="base">
                                        <p:cTn id="41" dur="500" fill="hold"/>
                                        <p:tgtEl>
                                          <p:spTgt spid="40968"/>
                                        </p:tgtEl>
                                        <p:attrNameLst>
                                          <p:attrName>ppt_x</p:attrName>
                                        </p:attrNameLst>
                                      </p:cBhvr>
                                      <p:tavLst>
                                        <p:tav tm="0">
                                          <p:val>
                                            <p:strVal val="#ppt_x"/>
                                          </p:val>
                                        </p:tav>
                                        <p:tav tm="100000">
                                          <p:val>
                                            <p:strVal val="#ppt_x"/>
                                          </p:val>
                                        </p:tav>
                                      </p:tavLst>
                                    </p:anim>
                                    <p:anim calcmode="lin" valueType="num">
                                      <p:cBhvr additive="base">
                                        <p:cTn id="42" dur="500" fill="hold"/>
                                        <p:tgtEl>
                                          <p:spTgt spid="40968"/>
                                        </p:tgtEl>
                                        <p:attrNameLst>
                                          <p:attrName>ppt_y</p:attrName>
                                        </p:attrNameLst>
                                      </p:cBhvr>
                                      <p:tavLst>
                                        <p:tav tm="0">
                                          <p:val>
                                            <p:strVal val="1+#ppt_h/2"/>
                                          </p:val>
                                        </p:tav>
                                        <p:tav tm="100000">
                                          <p:val>
                                            <p:strVal val="#ppt_y"/>
                                          </p:val>
                                        </p:tav>
                                      </p:tavLst>
                                    </p:anim>
                                  </p:childTnLst>
                                </p:cTn>
                              </p:par>
                            </p:childTnLst>
                          </p:cTn>
                        </p:par>
                      </p:childTnLst>
                    </p:cTn>
                  </p:par>
                  <p:par>
                    <p:cTn id="43" fill="hold" nodeType="clickPar">
                      <p:stCondLst>
                        <p:cond delay="indefinite"/>
                      </p:stCondLst>
                      <p:childTnLst>
                        <p:par>
                          <p:cTn id="44" fill="hold" nodeType="withGroup">
                            <p:stCondLst>
                              <p:cond delay="0"/>
                            </p:stCondLst>
                            <p:childTnLst>
                              <p:par>
                                <p:cTn id="45" presetID="2" presetClass="entr" presetSubtype="4" fill="hold" nodeType="clickEffect">
                                  <p:stCondLst>
                                    <p:cond delay="0"/>
                                  </p:stCondLst>
                                  <p:childTnLst>
                                    <p:set>
                                      <p:cBhvr>
                                        <p:cTn id="46" dur="1" fill="hold">
                                          <p:stCondLst>
                                            <p:cond delay="0"/>
                                          </p:stCondLst>
                                        </p:cTn>
                                        <p:tgtEl>
                                          <p:spTgt spid="40980"/>
                                        </p:tgtEl>
                                        <p:attrNameLst>
                                          <p:attrName>style.visibility</p:attrName>
                                        </p:attrNameLst>
                                      </p:cBhvr>
                                      <p:to>
                                        <p:strVal val="visible"/>
                                      </p:to>
                                    </p:set>
                                    <p:anim calcmode="lin" valueType="num">
                                      <p:cBhvr additive="base">
                                        <p:cTn id="47" dur="500" fill="hold"/>
                                        <p:tgtEl>
                                          <p:spTgt spid="40980"/>
                                        </p:tgtEl>
                                        <p:attrNameLst>
                                          <p:attrName>ppt_x</p:attrName>
                                        </p:attrNameLst>
                                      </p:cBhvr>
                                      <p:tavLst>
                                        <p:tav tm="0">
                                          <p:val>
                                            <p:strVal val="#ppt_x"/>
                                          </p:val>
                                        </p:tav>
                                        <p:tav tm="100000">
                                          <p:val>
                                            <p:strVal val="#ppt_x"/>
                                          </p:val>
                                        </p:tav>
                                      </p:tavLst>
                                    </p:anim>
                                    <p:anim calcmode="lin" valueType="num">
                                      <p:cBhvr additive="base">
                                        <p:cTn id="48" dur="500" fill="hold"/>
                                        <p:tgtEl>
                                          <p:spTgt spid="40980"/>
                                        </p:tgtEl>
                                        <p:attrNameLst>
                                          <p:attrName>ppt_y</p:attrName>
                                        </p:attrNameLst>
                                      </p:cBhvr>
                                      <p:tavLst>
                                        <p:tav tm="0">
                                          <p:val>
                                            <p:strVal val="1+#ppt_h/2"/>
                                          </p:val>
                                        </p:tav>
                                        <p:tav tm="100000">
                                          <p:val>
                                            <p:strVal val="#ppt_y"/>
                                          </p:val>
                                        </p:tav>
                                      </p:tavLst>
                                    </p:anim>
                                  </p:childTnLst>
                                </p:cTn>
                              </p:par>
                              <p:par>
                                <p:cTn id="49" presetID="2" presetClass="entr" presetSubtype="4" fill="hold" nodeType="withEffect">
                                  <p:stCondLst>
                                    <p:cond delay="0"/>
                                  </p:stCondLst>
                                  <p:childTnLst>
                                    <p:set>
                                      <p:cBhvr>
                                        <p:cTn id="50" dur="1" fill="hold">
                                          <p:stCondLst>
                                            <p:cond delay="0"/>
                                          </p:stCondLst>
                                        </p:cTn>
                                        <p:tgtEl>
                                          <p:spTgt spid="40979"/>
                                        </p:tgtEl>
                                        <p:attrNameLst>
                                          <p:attrName>style.visibility</p:attrName>
                                        </p:attrNameLst>
                                      </p:cBhvr>
                                      <p:to>
                                        <p:strVal val="visible"/>
                                      </p:to>
                                    </p:set>
                                    <p:anim calcmode="lin" valueType="num">
                                      <p:cBhvr additive="base">
                                        <p:cTn id="51" dur="500" fill="hold"/>
                                        <p:tgtEl>
                                          <p:spTgt spid="40979"/>
                                        </p:tgtEl>
                                        <p:attrNameLst>
                                          <p:attrName>ppt_x</p:attrName>
                                        </p:attrNameLst>
                                      </p:cBhvr>
                                      <p:tavLst>
                                        <p:tav tm="0">
                                          <p:val>
                                            <p:strVal val="#ppt_x"/>
                                          </p:val>
                                        </p:tav>
                                        <p:tav tm="100000">
                                          <p:val>
                                            <p:strVal val="#ppt_x"/>
                                          </p:val>
                                        </p:tav>
                                      </p:tavLst>
                                    </p:anim>
                                    <p:anim calcmode="lin" valueType="num">
                                      <p:cBhvr additive="base">
                                        <p:cTn id="52" dur="500" fill="hold"/>
                                        <p:tgtEl>
                                          <p:spTgt spid="40979"/>
                                        </p:tgtEl>
                                        <p:attrNameLst>
                                          <p:attrName>ppt_y</p:attrName>
                                        </p:attrNameLst>
                                      </p:cBhvr>
                                      <p:tavLst>
                                        <p:tav tm="0">
                                          <p:val>
                                            <p:strVal val="1+#ppt_h/2"/>
                                          </p:val>
                                        </p:tav>
                                        <p:tav tm="100000">
                                          <p:val>
                                            <p:strVal val="#ppt_y"/>
                                          </p:val>
                                        </p:tav>
                                      </p:tavLst>
                                    </p:anim>
                                  </p:childTnLst>
                                </p:cTn>
                              </p:par>
                              <p:par>
                                <p:cTn id="53" presetID="2" presetClass="entr" presetSubtype="4" fill="hold" nodeType="withEffect">
                                  <p:stCondLst>
                                    <p:cond delay="0"/>
                                  </p:stCondLst>
                                  <p:childTnLst>
                                    <p:set>
                                      <p:cBhvr>
                                        <p:cTn id="54" dur="1" fill="hold">
                                          <p:stCondLst>
                                            <p:cond delay="0"/>
                                          </p:stCondLst>
                                        </p:cTn>
                                        <p:tgtEl>
                                          <p:spTgt spid="40981"/>
                                        </p:tgtEl>
                                        <p:attrNameLst>
                                          <p:attrName>style.visibility</p:attrName>
                                        </p:attrNameLst>
                                      </p:cBhvr>
                                      <p:to>
                                        <p:strVal val="visible"/>
                                      </p:to>
                                    </p:set>
                                    <p:anim calcmode="lin" valueType="num">
                                      <p:cBhvr additive="base">
                                        <p:cTn id="55" dur="500" fill="hold"/>
                                        <p:tgtEl>
                                          <p:spTgt spid="40981"/>
                                        </p:tgtEl>
                                        <p:attrNameLst>
                                          <p:attrName>ppt_x</p:attrName>
                                        </p:attrNameLst>
                                      </p:cBhvr>
                                      <p:tavLst>
                                        <p:tav tm="0">
                                          <p:val>
                                            <p:strVal val="#ppt_x"/>
                                          </p:val>
                                        </p:tav>
                                        <p:tav tm="100000">
                                          <p:val>
                                            <p:strVal val="#ppt_x"/>
                                          </p:val>
                                        </p:tav>
                                      </p:tavLst>
                                    </p:anim>
                                    <p:anim calcmode="lin" valueType="num">
                                      <p:cBhvr additive="base">
                                        <p:cTn id="56" dur="500" fill="hold"/>
                                        <p:tgtEl>
                                          <p:spTgt spid="40981"/>
                                        </p:tgtEl>
                                        <p:attrNameLst>
                                          <p:attrName>ppt_y</p:attrName>
                                        </p:attrNameLst>
                                      </p:cBhvr>
                                      <p:tavLst>
                                        <p:tav tm="0">
                                          <p:val>
                                            <p:strVal val="1+#ppt_h/2"/>
                                          </p:val>
                                        </p:tav>
                                        <p:tav tm="100000">
                                          <p:val>
                                            <p:strVal val="#ppt_y"/>
                                          </p:val>
                                        </p:tav>
                                      </p:tavLst>
                                    </p:anim>
                                  </p:childTnLst>
                                </p:cTn>
                              </p:par>
                            </p:childTnLst>
                          </p:cTn>
                        </p:par>
                      </p:childTnLst>
                    </p:cTn>
                  </p:par>
                  <p:par>
                    <p:cTn id="57" fill="hold" nodeType="clickPar">
                      <p:stCondLst>
                        <p:cond delay="indefinite"/>
                      </p:stCondLst>
                      <p:childTnLst>
                        <p:par>
                          <p:cTn id="58" fill="hold" nodeType="withGroup">
                            <p:stCondLst>
                              <p:cond delay="0"/>
                            </p:stCondLst>
                            <p:childTnLst>
                              <p:par>
                                <p:cTn id="59" presetID="2" presetClass="entr" presetSubtype="4" fill="hold" nodeType="clickEffect">
                                  <p:stCondLst>
                                    <p:cond delay="0"/>
                                  </p:stCondLst>
                                  <p:childTnLst>
                                    <p:set>
                                      <p:cBhvr>
                                        <p:cTn id="60" dur="1" fill="hold">
                                          <p:stCondLst>
                                            <p:cond delay="0"/>
                                          </p:stCondLst>
                                        </p:cTn>
                                        <p:tgtEl>
                                          <p:spTgt spid="40962"/>
                                        </p:tgtEl>
                                        <p:attrNameLst>
                                          <p:attrName>style.visibility</p:attrName>
                                        </p:attrNameLst>
                                      </p:cBhvr>
                                      <p:to>
                                        <p:strVal val="visible"/>
                                      </p:to>
                                    </p:set>
                                    <p:anim calcmode="lin" valueType="num">
                                      <p:cBhvr additive="base">
                                        <p:cTn id="61" dur="500" fill="hold"/>
                                        <p:tgtEl>
                                          <p:spTgt spid="40962"/>
                                        </p:tgtEl>
                                        <p:attrNameLst>
                                          <p:attrName>ppt_x</p:attrName>
                                        </p:attrNameLst>
                                      </p:cBhvr>
                                      <p:tavLst>
                                        <p:tav tm="0">
                                          <p:val>
                                            <p:strVal val="#ppt_x"/>
                                          </p:val>
                                        </p:tav>
                                        <p:tav tm="100000">
                                          <p:val>
                                            <p:strVal val="#ppt_x"/>
                                          </p:val>
                                        </p:tav>
                                      </p:tavLst>
                                    </p:anim>
                                    <p:anim calcmode="lin" valueType="num">
                                      <p:cBhvr additive="base">
                                        <p:cTn id="62" dur="500" fill="hold"/>
                                        <p:tgtEl>
                                          <p:spTgt spid="40962"/>
                                        </p:tgtEl>
                                        <p:attrNameLst>
                                          <p:attrName>ppt_y</p:attrName>
                                        </p:attrNameLst>
                                      </p:cBhvr>
                                      <p:tavLst>
                                        <p:tav tm="0">
                                          <p:val>
                                            <p:strVal val="1+#ppt_h/2"/>
                                          </p:val>
                                        </p:tav>
                                        <p:tav tm="100000">
                                          <p:val>
                                            <p:strVal val="#ppt_y"/>
                                          </p:val>
                                        </p:tav>
                                      </p:tavLst>
                                    </p:anim>
                                  </p:childTnLst>
                                </p:cTn>
                              </p:par>
                              <p:par>
                                <p:cTn id="63" presetID="2" presetClass="entr" presetSubtype="4" fill="hold" nodeType="withEffect">
                                  <p:stCondLst>
                                    <p:cond delay="0"/>
                                  </p:stCondLst>
                                  <p:childTnLst>
                                    <p:set>
                                      <p:cBhvr>
                                        <p:cTn id="64" dur="1" fill="hold">
                                          <p:stCondLst>
                                            <p:cond delay="0"/>
                                          </p:stCondLst>
                                        </p:cTn>
                                        <p:tgtEl>
                                          <p:spTgt spid="40965"/>
                                        </p:tgtEl>
                                        <p:attrNameLst>
                                          <p:attrName>style.visibility</p:attrName>
                                        </p:attrNameLst>
                                      </p:cBhvr>
                                      <p:to>
                                        <p:strVal val="visible"/>
                                      </p:to>
                                    </p:set>
                                    <p:anim calcmode="lin" valueType="num">
                                      <p:cBhvr additive="base">
                                        <p:cTn id="65" dur="500" fill="hold"/>
                                        <p:tgtEl>
                                          <p:spTgt spid="40965"/>
                                        </p:tgtEl>
                                        <p:attrNameLst>
                                          <p:attrName>ppt_x</p:attrName>
                                        </p:attrNameLst>
                                      </p:cBhvr>
                                      <p:tavLst>
                                        <p:tav tm="0">
                                          <p:val>
                                            <p:strVal val="#ppt_x"/>
                                          </p:val>
                                        </p:tav>
                                        <p:tav tm="100000">
                                          <p:val>
                                            <p:strVal val="#ppt_x"/>
                                          </p:val>
                                        </p:tav>
                                      </p:tavLst>
                                    </p:anim>
                                    <p:anim calcmode="lin" valueType="num">
                                      <p:cBhvr additive="base">
                                        <p:cTn id="66" dur="500" fill="hold"/>
                                        <p:tgtEl>
                                          <p:spTgt spid="40965"/>
                                        </p:tgtEl>
                                        <p:attrNameLst>
                                          <p:attrName>ppt_y</p:attrName>
                                        </p:attrNameLst>
                                      </p:cBhvr>
                                      <p:tavLst>
                                        <p:tav tm="0">
                                          <p:val>
                                            <p:strVal val="1+#ppt_h/2"/>
                                          </p:val>
                                        </p:tav>
                                        <p:tav tm="100000">
                                          <p:val>
                                            <p:strVal val="#ppt_y"/>
                                          </p:val>
                                        </p:tav>
                                      </p:tavLst>
                                    </p:anim>
                                  </p:childTnLst>
                                </p:cTn>
                              </p:par>
                            </p:childTnLst>
                          </p:cTn>
                        </p:par>
                      </p:childTnLst>
                    </p:cTn>
                  </p:par>
                  <p:par>
                    <p:cTn id="67" fill="hold" nodeType="clickPar">
                      <p:stCondLst>
                        <p:cond delay="indefinite"/>
                      </p:stCondLst>
                      <p:childTnLst>
                        <p:par>
                          <p:cTn id="68" fill="hold" nodeType="withGroup">
                            <p:stCondLst>
                              <p:cond delay="0"/>
                            </p:stCondLst>
                            <p:childTnLst>
                              <p:par>
                                <p:cTn id="69" presetID="2" presetClass="entr" presetSubtype="4" fill="hold" nodeType="clickEffect">
                                  <p:stCondLst>
                                    <p:cond delay="0"/>
                                  </p:stCondLst>
                                  <p:childTnLst>
                                    <p:set>
                                      <p:cBhvr>
                                        <p:cTn id="70" dur="1" fill="hold">
                                          <p:stCondLst>
                                            <p:cond delay="0"/>
                                          </p:stCondLst>
                                        </p:cTn>
                                        <p:tgtEl>
                                          <p:spTgt spid="40982"/>
                                        </p:tgtEl>
                                        <p:attrNameLst>
                                          <p:attrName>style.visibility</p:attrName>
                                        </p:attrNameLst>
                                      </p:cBhvr>
                                      <p:to>
                                        <p:strVal val="visible"/>
                                      </p:to>
                                    </p:set>
                                    <p:anim calcmode="lin" valueType="num">
                                      <p:cBhvr additive="base">
                                        <p:cTn id="71" dur="500" fill="hold"/>
                                        <p:tgtEl>
                                          <p:spTgt spid="40982"/>
                                        </p:tgtEl>
                                        <p:attrNameLst>
                                          <p:attrName>ppt_x</p:attrName>
                                        </p:attrNameLst>
                                      </p:cBhvr>
                                      <p:tavLst>
                                        <p:tav tm="0">
                                          <p:val>
                                            <p:strVal val="#ppt_x"/>
                                          </p:val>
                                        </p:tav>
                                        <p:tav tm="100000">
                                          <p:val>
                                            <p:strVal val="#ppt_x"/>
                                          </p:val>
                                        </p:tav>
                                      </p:tavLst>
                                    </p:anim>
                                    <p:anim calcmode="lin" valueType="num">
                                      <p:cBhvr additive="base">
                                        <p:cTn id="72" dur="500" fill="hold"/>
                                        <p:tgtEl>
                                          <p:spTgt spid="4098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965" grpId="0"/>
      <p:bldP spid="40968" grpId="0"/>
      <p:bldP spid="40972" grpId="0"/>
      <p:bldP spid="40973" grpId="0"/>
      <p:bldP spid="40976" grpId="0"/>
      <p:bldP spid="40977" grpId="0"/>
      <p:bldP spid="40978" grpId="0"/>
      <p:bldP spid="40980" grpId="0"/>
      <p:bldP spid="40981" grpId="0"/>
      <p:bldP spid="40982" grpId="0" animBg="1"/>
    </p:bldLst>
  </p:timing>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8" name="Rectangle 2">
            <a:extLst>
              <a:ext uri="{FF2B5EF4-FFF2-40B4-BE49-F238E27FC236}">
                <a16:creationId xmlns:a16="http://schemas.microsoft.com/office/drawing/2014/main" id="{FC4F8072-948F-E714-AFF5-15EA0E761201}"/>
              </a:ext>
            </a:extLst>
          </p:cNvPr>
          <p:cNvSpPr>
            <a:spLocks noGrp="1" noChangeArrowheads="1"/>
          </p:cNvSpPr>
          <p:nvPr>
            <p:ph type="title"/>
          </p:nvPr>
        </p:nvSpPr>
        <p:spPr/>
        <p:txBody>
          <a:bodyPr/>
          <a:lstStyle/>
          <a:p>
            <a:pPr eaLnBrk="1" hangingPunct="1"/>
            <a:r>
              <a:rPr lang="en-US" altLang="en-US" b="1" i="1" dirty="0">
                <a:latin typeface="VNI-Souvir" pitchFamily="2" charset="0"/>
              </a:rPr>
              <a:t>c. Chi </a:t>
            </a:r>
            <a:r>
              <a:rPr lang="en-US" altLang="en-US" b="1" i="1" dirty="0" err="1">
                <a:latin typeface="VNI-Souvir" pitchFamily="2" charset="0"/>
              </a:rPr>
              <a:t>phí</a:t>
            </a:r>
            <a:r>
              <a:rPr lang="en-US" altLang="en-US" b="1" i="1" dirty="0">
                <a:latin typeface="VNI-Souvir" pitchFamily="2" charset="0"/>
              </a:rPr>
              <a:t> </a:t>
            </a:r>
            <a:r>
              <a:rPr lang="en-US" altLang="en-US" b="1" i="1" dirty="0" err="1">
                <a:latin typeface="VNI-Souvir" pitchFamily="2" charset="0"/>
              </a:rPr>
              <a:t>trung</a:t>
            </a:r>
            <a:r>
              <a:rPr lang="en-US" altLang="en-US" b="1" i="1" dirty="0">
                <a:latin typeface="VNI-Souvir" pitchFamily="2" charset="0"/>
              </a:rPr>
              <a:t> </a:t>
            </a:r>
            <a:r>
              <a:rPr lang="en-US" altLang="en-US" b="1" i="1" dirty="0" err="1">
                <a:latin typeface="VNI-Souvir" pitchFamily="2" charset="0"/>
              </a:rPr>
              <a:t>bình</a:t>
            </a:r>
            <a:r>
              <a:rPr lang="en-US" altLang="en-US" b="1" i="1" dirty="0">
                <a:latin typeface="VNI-Souvir" pitchFamily="2" charset="0"/>
              </a:rPr>
              <a:t> (AC)</a:t>
            </a:r>
          </a:p>
        </p:txBody>
      </p:sp>
      <p:sp>
        <p:nvSpPr>
          <p:cNvPr id="41987" name="Rectangle 3">
            <a:extLst>
              <a:ext uri="{FF2B5EF4-FFF2-40B4-BE49-F238E27FC236}">
                <a16:creationId xmlns:a16="http://schemas.microsoft.com/office/drawing/2014/main" id="{45D9CFAF-46B5-1A59-4133-6555D97D39C9}"/>
              </a:ext>
            </a:extLst>
          </p:cNvPr>
          <p:cNvSpPr>
            <a:spLocks noGrp="1" noChangeArrowheads="1"/>
          </p:cNvSpPr>
          <p:nvPr>
            <p:ph type="body" idx="1"/>
          </p:nvPr>
        </p:nvSpPr>
        <p:spPr>
          <a:xfrm>
            <a:off x="2090738" y="1752600"/>
            <a:ext cx="8424862" cy="4267200"/>
          </a:xfrm>
        </p:spPr>
        <p:txBody>
          <a:bodyPr/>
          <a:lstStyle/>
          <a:p>
            <a:pPr algn="just" eaLnBrk="1" hangingPunct="1"/>
            <a:r>
              <a:rPr lang="en-US" altLang="en-US" sz="3400" dirty="0" err="1">
                <a:latin typeface="VNI-Souvir" pitchFamily="2" charset="0"/>
              </a:rPr>
              <a:t>Toång</a:t>
            </a:r>
            <a:r>
              <a:rPr lang="en-US" altLang="en-US" sz="3400" dirty="0">
                <a:latin typeface="VNI-Souvir" pitchFamily="2" charset="0"/>
              </a:rPr>
              <a:t> chi </a:t>
            </a:r>
            <a:r>
              <a:rPr lang="en-US" altLang="en-US" sz="3400" dirty="0" err="1">
                <a:latin typeface="VNI-Souvir" pitchFamily="2" charset="0"/>
              </a:rPr>
              <a:t>phí</a:t>
            </a:r>
            <a:r>
              <a:rPr lang="en-US" altLang="en-US" sz="3400" dirty="0">
                <a:latin typeface="VNI-Souvir" pitchFamily="2" charset="0"/>
              </a:rPr>
              <a:t> </a:t>
            </a:r>
            <a:r>
              <a:rPr lang="en-US" altLang="en-US" sz="3400" dirty="0" err="1">
                <a:latin typeface="VNI-Souvir" pitchFamily="2" charset="0"/>
              </a:rPr>
              <a:t>tính</a:t>
            </a:r>
            <a:r>
              <a:rPr lang="en-US" altLang="en-US" sz="3400" dirty="0">
                <a:latin typeface="VNI-Souvir" pitchFamily="2" charset="0"/>
              </a:rPr>
              <a:t> </a:t>
            </a:r>
            <a:r>
              <a:rPr lang="en-US" altLang="en-US" sz="3400" dirty="0" err="1">
                <a:latin typeface="VNI-Souvir" pitchFamily="2" charset="0"/>
              </a:rPr>
              <a:t>trung</a:t>
            </a:r>
            <a:r>
              <a:rPr lang="en-US" altLang="en-US" sz="3400" dirty="0">
                <a:latin typeface="VNI-Souvir" pitchFamily="2" charset="0"/>
              </a:rPr>
              <a:t> </a:t>
            </a:r>
            <a:r>
              <a:rPr lang="en-US" altLang="en-US" sz="3400" dirty="0" err="1">
                <a:latin typeface="VNI-Souvir" pitchFamily="2" charset="0"/>
              </a:rPr>
              <a:t>bình</a:t>
            </a:r>
            <a:r>
              <a:rPr lang="en-US" altLang="en-US" sz="3400" dirty="0">
                <a:latin typeface="VNI-Souvir" pitchFamily="2" charset="0"/>
              </a:rPr>
              <a:t> </a:t>
            </a:r>
            <a:r>
              <a:rPr lang="en-US" altLang="en-US" sz="3400" dirty="0" err="1">
                <a:latin typeface="VNI-Souvir" pitchFamily="2" charset="0"/>
              </a:rPr>
              <a:t>cho</a:t>
            </a:r>
            <a:r>
              <a:rPr lang="en-US" altLang="en-US" sz="3400" dirty="0">
                <a:latin typeface="VNI-Souvir" pitchFamily="2" charset="0"/>
              </a:rPr>
              <a:t> </a:t>
            </a:r>
            <a:r>
              <a:rPr lang="en-US" altLang="en-US" sz="3400" dirty="0" err="1">
                <a:latin typeface="VNI-Souvir" pitchFamily="2" charset="0"/>
              </a:rPr>
              <a:t>moãi</a:t>
            </a:r>
            <a:r>
              <a:rPr lang="en-US" altLang="en-US" sz="3400" dirty="0">
                <a:latin typeface="VNI-Souvir" pitchFamily="2" charset="0"/>
              </a:rPr>
              <a:t> </a:t>
            </a:r>
            <a:r>
              <a:rPr lang="en-US" altLang="en-US" sz="3400" dirty="0" err="1">
                <a:latin typeface="VNI-Souvir" pitchFamily="2" charset="0"/>
              </a:rPr>
              <a:t>ñôn</a:t>
            </a:r>
            <a:r>
              <a:rPr lang="en-US" altLang="en-US" sz="3400" dirty="0">
                <a:latin typeface="VNI-Souvir" pitchFamily="2" charset="0"/>
              </a:rPr>
              <a:t> </a:t>
            </a:r>
            <a:r>
              <a:rPr lang="en-US" altLang="en-US" sz="3400" dirty="0" err="1">
                <a:latin typeface="VNI-Souvir" pitchFamily="2" charset="0"/>
              </a:rPr>
              <a:t>vò</a:t>
            </a:r>
            <a:r>
              <a:rPr lang="en-US" altLang="en-US" sz="3400" dirty="0">
                <a:latin typeface="VNI-Souvir" pitchFamily="2" charset="0"/>
              </a:rPr>
              <a:t> </a:t>
            </a:r>
            <a:r>
              <a:rPr lang="en-US" altLang="en-US" sz="3400" dirty="0" err="1">
                <a:latin typeface="VNI-Souvir" pitchFamily="2" charset="0"/>
              </a:rPr>
              <a:t>saûn</a:t>
            </a:r>
            <a:r>
              <a:rPr lang="en-US" altLang="en-US" sz="3400" dirty="0">
                <a:latin typeface="VNI-Souvir" pitchFamily="2" charset="0"/>
              </a:rPr>
              <a:t> </a:t>
            </a:r>
            <a:r>
              <a:rPr lang="en-US" altLang="en-US" sz="3400" dirty="0" err="1">
                <a:latin typeface="VNI-Souvir" pitchFamily="2" charset="0"/>
              </a:rPr>
              <a:t>phaåm</a:t>
            </a:r>
            <a:r>
              <a:rPr lang="en-US" altLang="en-US" sz="3400" dirty="0">
                <a:latin typeface="VNI-Souvir" pitchFamily="2" charset="0"/>
              </a:rPr>
              <a:t> </a:t>
            </a:r>
            <a:r>
              <a:rPr lang="en-US" altLang="en-US" sz="3400" dirty="0" err="1">
                <a:latin typeface="VNI-Souvir" pitchFamily="2" charset="0"/>
              </a:rPr>
              <a:t>töông</a:t>
            </a:r>
            <a:r>
              <a:rPr lang="en-US" altLang="en-US" sz="3400" dirty="0">
                <a:latin typeface="VNI-Souvir" pitchFamily="2" charset="0"/>
              </a:rPr>
              <a:t> </a:t>
            </a:r>
            <a:r>
              <a:rPr lang="en-US" altLang="en-US" sz="3400" dirty="0" err="1">
                <a:latin typeface="VNI-Souvir" pitchFamily="2" charset="0"/>
              </a:rPr>
              <a:t>öùng</a:t>
            </a:r>
            <a:r>
              <a:rPr lang="en-US" altLang="en-US" sz="3400" dirty="0">
                <a:latin typeface="VNI-Souvir" pitchFamily="2" charset="0"/>
              </a:rPr>
              <a:t> </a:t>
            </a:r>
            <a:r>
              <a:rPr lang="en-US" altLang="en-US" sz="3400" dirty="0" err="1">
                <a:latin typeface="VNI-Souvir" pitchFamily="2" charset="0"/>
              </a:rPr>
              <a:t>ôû</a:t>
            </a:r>
            <a:r>
              <a:rPr lang="en-US" altLang="en-US" sz="3400" dirty="0">
                <a:latin typeface="VNI-Souvir" pitchFamily="2" charset="0"/>
              </a:rPr>
              <a:t> </a:t>
            </a:r>
            <a:r>
              <a:rPr lang="en-US" altLang="en-US" sz="3400" dirty="0" err="1">
                <a:latin typeface="VNI-Souvir" pitchFamily="2" charset="0"/>
              </a:rPr>
              <a:t>moãi</a:t>
            </a:r>
            <a:r>
              <a:rPr lang="en-US" altLang="en-US" sz="3400" dirty="0">
                <a:latin typeface="VNI-Souvir" pitchFamily="2" charset="0"/>
              </a:rPr>
              <a:t> </a:t>
            </a:r>
            <a:r>
              <a:rPr lang="en-US" altLang="en-US" sz="3400" dirty="0" err="1">
                <a:latin typeface="VNI-Souvir" pitchFamily="2" charset="0"/>
              </a:rPr>
              <a:t>möùc</a:t>
            </a:r>
            <a:r>
              <a:rPr lang="en-US" altLang="en-US" sz="3400" dirty="0">
                <a:latin typeface="VNI-Souvir" pitchFamily="2" charset="0"/>
              </a:rPr>
              <a:t> Q</a:t>
            </a:r>
          </a:p>
          <a:p>
            <a:pPr eaLnBrk="1" hangingPunct="1"/>
            <a:r>
              <a:rPr lang="en-US" altLang="en-US" sz="3400" dirty="0" err="1">
                <a:latin typeface="VNI-Souvir" pitchFamily="2" charset="0"/>
              </a:rPr>
              <a:t>Ñöôïc</a:t>
            </a:r>
            <a:r>
              <a:rPr lang="en-US" altLang="en-US" sz="3400" dirty="0">
                <a:latin typeface="VNI-Souvir" pitchFamily="2" charset="0"/>
              </a:rPr>
              <a:t> </a:t>
            </a:r>
            <a:r>
              <a:rPr lang="en-US" altLang="en-US" sz="3400" dirty="0" err="1">
                <a:latin typeface="VNI-Souvir" pitchFamily="2" charset="0"/>
              </a:rPr>
              <a:t>xaùc</a:t>
            </a:r>
            <a:r>
              <a:rPr lang="en-US" altLang="en-US" sz="3400" dirty="0">
                <a:latin typeface="VNI-Souvir" pitchFamily="2" charset="0"/>
              </a:rPr>
              <a:t> </a:t>
            </a:r>
            <a:r>
              <a:rPr lang="en-US" altLang="en-US" sz="3400" dirty="0" err="1">
                <a:latin typeface="VNI-Souvir" pitchFamily="2" charset="0"/>
              </a:rPr>
              <a:t>ñònh</a:t>
            </a:r>
            <a:r>
              <a:rPr lang="en-US" altLang="en-US" sz="3400" dirty="0">
                <a:latin typeface="VNI-Souvir" pitchFamily="2" charset="0"/>
              </a:rPr>
              <a:t> </a:t>
            </a:r>
            <a:r>
              <a:rPr lang="en-US" altLang="en-US" sz="3400" dirty="0" err="1">
                <a:latin typeface="VNI-Souvir" pitchFamily="2" charset="0"/>
              </a:rPr>
              <a:t>baèng</a:t>
            </a:r>
            <a:r>
              <a:rPr lang="en-US" altLang="en-US" sz="3400" dirty="0">
                <a:latin typeface="VNI-Souvir" pitchFamily="2" charset="0"/>
              </a:rPr>
              <a:t> 2 </a:t>
            </a:r>
            <a:r>
              <a:rPr lang="en-US" altLang="en-US" sz="3400" dirty="0" err="1">
                <a:latin typeface="VNI-Souvir" pitchFamily="2" charset="0"/>
              </a:rPr>
              <a:t>caùch</a:t>
            </a:r>
            <a:r>
              <a:rPr lang="en-US" altLang="en-US" sz="3400" dirty="0">
                <a:latin typeface="VNI-Souvir" pitchFamily="2" charset="0"/>
              </a:rPr>
              <a:t>: </a:t>
            </a:r>
          </a:p>
          <a:p>
            <a:pPr eaLnBrk="1" hangingPunct="1"/>
            <a:r>
              <a:rPr lang="en-US" altLang="en-US" sz="3400" dirty="0" err="1">
                <a:latin typeface="VNI-Souvir" pitchFamily="2" charset="0"/>
              </a:rPr>
              <a:t>Laáy</a:t>
            </a:r>
            <a:r>
              <a:rPr lang="en-US" altLang="en-US" sz="3400" dirty="0">
                <a:latin typeface="VNI-Souvir" pitchFamily="2" charset="0"/>
              </a:rPr>
              <a:t> TC chia </a:t>
            </a:r>
            <a:r>
              <a:rPr lang="en-US" altLang="en-US" sz="3400" dirty="0" err="1">
                <a:latin typeface="VNI-Souvir" pitchFamily="2" charset="0"/>
              </a:rPr>
              <a:t>cho</a:t>
            </a:r>
            <a:r>
              <a:rPr lang="en-US" altLang="en-US" sz="3400" dirty="0">
                <a:latin typeface="VNI-Souvir" pitchFamily="2" charset="0"/>
              </a:rPr>
              <a:t> Q </a:t>
            </a:r>
            <a:r>
              <a:rPr lang="en-US" altLang="en-US" sz="3400" dirty="0" err="1">
                <a:latin typeface="VNI-Souvir" pitchFamily="2" charset="0"/>
              </a:rPr>
              <a:t>töông</a:t>
            </a:r>
            <a:r>
              <a:rPr lang="en-US" altLang="en-US" sz="3400" dirty="0">
                <a:latin typeface="VNI-Souvir" pitchFamily="2" charset="0"/>
              </a:rPr>
              <a:t> </a:t>
            </a:r>
            <a:r>
              <a:rPr lang="en-US" altLang="en-US" sz="3400" dirty="0" err="1">
                <a:latin typeface="VNI-Souvir" pitchFamily="2" charset="0"/>
              </a:rPr>
              <a:t>öùng</a:t>
            </a:r>
            <a:r>
              <a:rPr lang="en-US" altLang="en-US" sz="3400" dirty="0">
                <a:latin typeface="VNI-Souvir" pitchFamily="2" charset="0"/>
              </a:rPr>
              <a:t>:</a:t>
            </a:r>
          </a:p>
          <a:p>
            <a:pPr eaLnBrk="1" hangingPunct="1">
              <a:buFont typeface="Wingdings" panose="05000000000000000000" pitchFamily="2" charset="2"/>
              <a:buNone/>
            </a:pPr>
            <a:endParaRPr lang="en-US" altLang="en-US" dirty="0">
              <a:latin typeface="VNI-Souvir" pitchFamily="2" charset="0"/>
            </a:endParaRPr>
          </a:p>
          <a:p>
            <a:pPr eaLnBrk="1" hangingPunct="1"/>
            <a:endParaRPr lang="en-US" altLang="en-US" dirty="0">
              <a:latin typeface="VNI-Souvir" pitchFamily="2"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8" presetClass="entr" presetSubtype="16" fill="hold" nodeType="clickEffect">
                                  <p:stCondLst>
                                    <p:cond delay="0"/>
                                  </p:stCondLst>
                                  <p:childTnLst>
                                    <p:set>
                                      <p:cBhvr>
                                        <p:cTn id="6" dur="1" fill="hold">
                                          <p:stCondLst>
                                            <p:cond delay="0"/>
                                          </p:stCondLst>
                                        </p:cTn>
                                        <p:tgtEl>
                                          <p:spTgt spid="41987">
                                            <p:txEl>
                                              <p:pRg st="0" end="0"/>
                                            </p:txEl>
                                          </p:spTgt>
                                        </p:tgtEl>
                                        <p:attrNameLst>
                                          <p:attrName>style.visibility</p:attrName>
                                        </p:attrNameLst>
                                      </p:cBhvr>
                                      <p:to>
                                        <p:strVal val="visible"/>
                                      </p:to>
                                    </p:set>
                                    <p:animEffect transition="in" filter="diamond(in)">
                                      <p:cBhvr>
                                        <p:cTn id="7" dur="2000"/>
                                        <p:tgtEl>
                                          <p:spTgt spid="41987">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8" presetClass="entr" presetSubtype="16" fill="hold" nodeType="clickEffect">
                                  <p:stCondLst>
                                    <p:cond delay="0"/>
                                  </p:stCondLst>
                                  <p:childTnLst>
                                    <p:set>
                                      <p:cBhvr>
                                        <p:cTn id="11" dur="1" fill="hold">
                                          <p:stCondLst>
                                            <p:cond delay="0"/>
                                          </p:stCondLst>
                                        </p:cTn>
                                        <p:tgtEl>
                                          <p:spTgt spid="41987">
                                            <p:txEl>
                                              <p:pRg st="1" end="1"/>
                                            </p:txEl>
                                          </p:spTgt>
                                        </p:tgtEl>
                                        <p:attrNameLst>
                                          <p:attrName>style.visibility</p:attrName>
                                        </p:attrNameLst>
                                      </p:cBhvr>
                                      <p:to>
                                        <p:strVal val="visible"/>
                                      </p:to>
                                    </p:set>
                                    <p:animEffect transition="in" filter="diamond(in)">
                                      <p:cBhvr>
                                        <p:cTn id="12" dur="2000"/>
                                        <p:tgtEl>
                                          <p:spTgt spid="41987">
                                            <p:txEl>
                                              <p:pRg st="1" end="1"/>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8" presetClass="entr" presetSubtype="16" fill="hold" nodeType="clickEffect">
                                  <p:stCondLst>
                                    <p:cond delay="0"/>
                                  </p:stCondLst>
                                  <p:childTnLst>
                                    <p:set>
                                      <p:cBhvr>
                                        <p:cTn id="16" dur="1" fill="hold">
                                          <p:stCondLst>
                                            <p:cond delay="0"/>
                                          </p:stCondLst>
                                        </p:cTn>
                                        <p:tgtEl>
                                          <p:spTgt spid="41987">
                                            <p:txEl>
                                              <p:pRg st="2" end="2"/>
                                            </p:txEl>
                                          </p:spTgt>
                                        </p:tgtEl>
                                        <p:attrNameLst>
                                          <p:attrName>style.visibility</p:attrName>
                                        </p:attrNameLst>
                                      </p:cBhvr>
                                      <p:to>
                                        <p:strVal val="visible"/>
                                      </p:to>
                                    </p:set>
                                    <p:animEffect transition="in" filter="diamond(in)">
                                      <p:cBhvr>
                                        <p:cTn id="17" dur="2000"/>
                                        <p:tgtEl>
                                          <p:spTgt spid="41987">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theme/theme1.xml><?xml version="1.0" encoding="utf-8"?>
<a:theme xmlns:a="http://schemas.openxmlformats.org/drawingml/2006/main" name="Office Theme">
  <a:themeElements>
    <a:clrScheme name="Office">
      <a:dk1>
        <a:sysClr val="windowText" lastClr="000000"/>
      </a:dk1>
      <a:lt1>
        <a:sysClr val="window" lastClr="FFFFFF"/>
      </a:lt1>
      <a:dk2>
        <a:srgbClr val="0E2841"/>
      </a:dk2>
      <a:lt2>
        <a:srgbClr val="E8E8E8"/>
      </a:lt2>
      <a:accent1>
        <a:srgbClr val="156082"/>
      </a:accent1>
      <a:accent2>
        <a:srgbClr val="E97132"/>
      </a:accent2>
      <a:accent3>
        <a:srgbClr val="196B24"/>
      </a:accent3>
      <a:accent4>
        <a:srgbClr val="0F9ED5"/>
      </a:accent4>
      <a:accent5>
        <a:srgbClr val="A02B93"/>
      </a:accent5>
      <a:accent6>
        <a:srgbClr val="4EA72E"/>
      </a:accent6>
      <a:hlink>
        <a:srgbClr val="467886"/>
      </a:hlink>
      <a:folHlink>
        <a:srgbClr val="96607D"/>
      </a:folHlink>
    </a:clrScheme>
    <a:fontScheme name="Office">
      <a:majorFont>
        <a:latin typeface="Aptos Display" panose="0211000402020202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Aptos" panose="0211000402020202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12700" cap="flat" cmpd="sng" algn="ctr">
          <a:solidFill>
            <a:schemeClr val="phClr"/>
          </a:solidFill>
          <a:prstDash val="solid"/>
          <a:miter lim="800000"/>
        </a:ln>
        <a:ln w="19050" cap="flat" cmpd="sng" algn="ctr">
          <a:solidFill>
            <a:schemeClr val="phClr"/>
          </a:solidFill>
          <a:prstDash val="solid"/>
          <a:miter lim="800000"/>
        </a:ln>
        <a:ln w="2540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lnDef>
      <a:spPr/>
      <a:bodyPr/>
      <a:lstStyle/>
      <a:style>
        <a:lnRef idx="2">
          <a:schemeClr val="accent1"/>
        </a:lnRef>
        <a:fillRef idx="0">
          <a:schemeClr val="accent1"/>
        </a:fillRef>
        <a:effectRef idx="1">
          <a:schemeClr val="accent1"/>
        </a:effectRef>
        <a:fontRef idx="minor">
          <a:schemeClr val="tx1"/>
        </a:fontRef>
      </a:style>
    </a:lnDef>
  </a:objectDefaults>
  <a:extraClrSchemeLst/>
  <a:extLst>
    <a:ext uri="{05A4C25C-085E-4340-85A3-A5531E510DB2}">
      <thm15:themeFamily xmlns:thm15="http://schemas.microsoft.com/office/thememl/2012/main" name="Office Theme" id="{2E142A2C-CD16-42D6-873A-C26D2A0506FA}" vid="{1BDDFF52-6CD6-40A5-AB3C-68EB2F1E4D0A}"/>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mso-contentType ?>
<FormTemplates xmlns="http://schemas.microsoft.com/sharepoint/v3/contenttype/forms">
  <Display>DocumentLibraryForm</Display>
  <Edit>DocumentLibraryForm</Edit>
  <New>DocumentLibraryForm</New>
</FormTemplates>
</file>

<file path=customXml/item2.xml><?xml version="1.0" encoding="utf-8"?>
<p:properties xmlns:p="http://schemas.microsoft.com/office/2006/metadata/properties" xmlns:xsi="http://www.w3.org/2001/XMLSchema-instance" xmlns:pc="http://schemas.microsoft.com/office/infopath/2007/PartnerControls">
  <documentManagement>
    <_ip_UnifiedCompliancePolicyUIAction xmlns="http://schemas.microsoft.com/sharepoint/v3" xsi:nil="true"/>
    <Image xmlns="71af3243-3dd4-4a8d-8c0d-dd76da1f02a5">
      <Url xsi:nil="true"/>
      <Description xsi:nil="true"/>
    </Image>
    <Status xmlns="71af3243-3dd4-4a8d-8c0d-dd76da1f02a5">Not started</Status>
    <Background xmlns="71af3243-3dd4-4a8d-8c0d-dd76da1f02a5">false</Background>
    <_ip_UnifiedCompliancePolicyProperties xmlns="http://schemas.microsoft.com/sharepoint/v3" xsi:nil="true"/>
    <ImageTagsTaxHTField xmlns="71af3243-3dd4-4a8d-8c0d-dd76da1f02a5">
      <Terms xmlns="http://schemas.microsoft.com/office/infopath/2007/PartnerControls"/>
    </ImageTagsTaxHTField>
    <TaxCatchAll xmlns="230e9df3-be65-4c73-a93b-d1236ebd677e" xsi:nil="true"/>
    <MediaServiceKeyPoints xmlns="71af3243-3dd4-4a8d-8c0d-dd76da1f02a5" xsi:nil="true"/>
  </documentManagement>
</p:properties>
</file>

<file path=customXml/item3.xml><?xml version="1.0" encoding="utf-8"?>
<ct:contentTypeSchema xmlns:ct="http://schemas.microsoft.com/office/2006/metadata/contentType" xmlns:ma="http://schemas.microsoft.com/office/2006/metadata/properties/metaAttributes" ct:_="" ma:_="" ma:contentTypeName="Document" ma:contentTypeID="0x01010079F111ED35F8CC479449609E8A0923A6" ma:contentTypeVersion="28" ma:contentTypeDescription="Create a new document." ma:contentTypeScope="" ma:versionID="60f5a4f2d2b0abadcf532d48ebf9cb71">
  <xsd:schema xmlns:xsd="http://www.w3.org/2001/XMLSchema" xmlns:xs="http://www.w3.org/2001/XMLSchema" xmlns:p="http://schemas.microsoft.com/office/2006/metadata/properties" xmlns:ns1="http://schemas.microsoft.com/sharepoint/v3" xmlns:ns2="71af3243-3dd4-4a8d-8c0d-dd76da1f02a5" xmlns:ns3="16c05727-aa75-4e4a-9b5f-8a80a1165891" xmlns:ns4="230e9df3-be65-4c73-a93b-d1236ebd677e" targetNamespace="http://schemas.microsoft.com/office/2006/metadata/properties" ma:root="true" ma:fieldsID="7dd78129e6a1811f84807ad11c651531" ns1:_="" ns2:_="" ns3:_="" ns4:_="">
    <xsd:import namespace="http://schemas.microsoft.com/sharepoint/v3"/>
    <xsd:import namespace="71af3243-3dd4-4a8d-8c0d-dd76da1f02a5"/>
    <xsd:import namespace="16c05727-aa75-4e4a-9b5f-8a80a1165891"/>
    <xsd:import namespace="230e9df3-be65-4c73-a93b-d1236ebd677e"/>
    <xsd:element name="properties">
      <xsd:complexType>
        <xsd:sequence>
          <xsd:element name="documentManagement">
            <xsd:complexType>
              <xsd:all>
                <xsd:element ref="ns2:Status" minOccurs="0"/>
                <xsd:element ref="ns2:Image" minOccurs="0"/>
                <xsd:element ref="ns2:MediaServiceMetadata" minOccurs="0"/>
                <xsd:element ref="ns2:MediaServiceFastMetadata" minOccurs="0"/>
                <xsd:element ref="ns2:MediaServiceOCR" minOccurs="0"/>
                <xsd:element ref="ns2:MediaServiceAutoTags" minOccurs="0"/>
                <xsd:element ref="ns2:MediaServiceEventHashCode" minOccurs="0"/>
                <xsd:element ref="ns2:MediaServiceGenerationTime" minOccurs="0"/>
                <xsd:element ref="ns3:SharedWithUsers" minOccurs="0"/>
                <xsd:element ref="ns3:SharedWithDetails" minOccurs="0"/>
                <xsd:element ref="ns2:MediaServiceAutoKeyPoints" minOccurs="0"/>
                <xsd:element ref="ns2:MediaServiceKeyPoints" minOccurs="0"/>
                <xsd:element ref="ns2:MediaServiceDateTaken" minOccurs="0"/>
                <xsd:element ref="ns1:_ip_UnifiedCompliancePolicyProperties" minOccurs="0"/>
                <xsd:element ref="ns1:_ip_UnifiedCompliancePolicyUIAction" minOccurs="0"/>
                <xsd:element ref="ns4:TaxCatchAll" minOccurs="0"/>
                <xsd:element ref="ns2:ImageTagsTaxHTField" minOccurs="0"/>
                <xsd:element ref="ns2:MediaServiceLocation" minOccurs="0"/>
                <xsd:element ref="ns2:MediaLengthInSeconds" minOccurs="0"/>
                <xsd:element ref="ns2:Background" minOccurs="0"/>
                <xsd:element ref="ns2:MediaServiceSearchProperties" minOccurs="0"/>
                <xsd:element ref="ns2:MediaServiceDocTags" minOccurs="0"/>
                <xsd:element ref="ns2:MediaServiceObjectDetectorVersions" minOccurs="0"/>
                <xsd:element ref="ns2:MediaServiceSystemTags"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http://schemas.microsoft.com/sharepoint/v3" elementFormDefault="qualified">
    <xsd:import namespace="http://schemas.microsoft.com/office/2006/documentManagement/types"/>
    <xsd:import namespace="http://schemas.microsoft.com/office/infopath/2007/PartnerControls"/>
    <xsd:element name="_ip_UnifiedCompliancePolicyProperties" ma:index="20" nillable="true" ma:displayName="Unified Compliance Policy Properties" ma:hidden="true" ma:internalName="_ip_UnifiedCompliancePolicyProperties" ma:readOnly="false">
      <xsd:simpleType>
        <xsd:restriction base="dms:Note"/>
      </xsd:simpleType>
    </xsd:element>
    <xsd:element name="_ip_UnifiedCompliancePolicyUIAction" ma:index="21" nillable="true" ma:displayName="Unified Compliance Policy UI Action" ma:hidden="true" ma:internalName="_ip_UnifiedCompliancePolicyUIAction" ma:readOnly="false">
      <xsd:simpleType>
        <xsd:restriction base="dms:Text"/>
      </xsd:simpleType>
    </xsd:element>
  </xsd:schema>
  <xsd:schema xmlns:xsd="http://www.w3.org/2001/XMLSchema" xmlns:xs="http://www.w3.org/2001/XMLSchema" xmlns:dms="http://schemas.microsoft.com/office/2006/documentManagement/types" xmlns:pc="http://schemas.microsoft.com/office/infopath/2007/PartnerControls" targetNamespace="71af3243-3dd4-4a8d-8c0d-dd76da1f02a5" elementFormDefault="qualified">
    <xsd:import namespace="http://schemas.microsoft.com/office/2006/documentManagement/types"/>
    <xsd:import namespace="http://schemas.microsoft.com/office/infopath/2007/PartnerControls"/>
    <xsd:element name="Status" ma:index="2" nillable="true" ma:displayName="Status" ma:default="Not started" ma:format="Dropdown" ma:internalName="Status" ma:readOnly="false">
      <xsd:simpleType>
        <xsd:restriction base="dms:Choice">
          <xsd:enumeration value="Not started"/>
          <xsd:enumeration value="In Progress"/>
          <xsd:enumeration value="Completed"/>
        </xsd:restriction>
      </xsd:simpleType>
    </xsd:element>
    <xsd:element name="Image" ma:index="3" nillable="true" ma:displayName="Image" ma:format="Image" ma:internalName="Image" ma:readOnly="false">
      <xsd:complexType>
        <xsd:complexContent>
          <xsd:extension base="dms:URL">
            <xsd:sequence>
              <xsd:element name="Url" type="dms:ValidUrl" minOccurs="0" nillable="true"/>
              <xsd:element name="Description" type="xsd:string" nillable="true"/>
            </xsd:sequence>
          </xsd:extension>
        </xsd:complexContent>
      </xsd:complexType>
    </xsd:element>
    <xsd:element name="MediaServiceMetadata" ma:index="8" nillable="true" ma:displayName="MediaServiceMetadata" ma:hidden="true" ma:internalName="MediaServiceMetadata" ma:readOnly="true">
      <xsd:simpleType>
        <xsd:restriction base="dms:Note"/>
      </xsd:simpleType>
    </xsd:element>
    <xsd:element name="MediaServiceFastMetadata" ma:index="9" nillable="true" ma:displayName="MediaServiceFastMetadata" ma:hidden="true" ma:internalName="MediaServiceFastMetadata" ma:readOnly="true">
      <xsd:simpleType>
        <xsd:restriction base="dms:Note"/>
      </xsd:simpleType>
    </xsd:element>
    <xsd:element name="MediaServiceOCR" ma:index="10" nillable="true" ma:displayName="MediaServiceOCR" ma:hidden="true" ma:internalName="MediaServiceOCR" ma:readOnly="true">
      <xsd:simpleType>
        <xsd:restriction base="dms:Note"/>
      </xsd:simpleType>
    </xsd:element>
    <xsd:element name="MediaServiceAutoTags" ma:index="11" nillable="true" ma:displayName="MediaServiceAutoTags" ma:hidden="true" ma:internalName="MediaServiceAutoTags" ma:readOnly="true">
      <xsd:simpleType>
        <xsd:restriction base="dms:Text"/>
      </xsd:simpleType>
    </xsd:element>
    <xsd:element name="MediaServiceEventHashCode" ma:index="12" nillable="true" ma:displayName="MediaServiceEventHashCode" ma:hidden="true" ma:internalName="MediaServiceEventHashCode" ma:readOnly="true">
      <xsd:simpleType>
        <xsd:restriction base="dms:Text"/>
      </xsd:simpleType>
    </xsd:element>
    <xsd:element name="MediaServiceGenerationTime" ma:index="13" nillable="true" ma:displayName="MediaServiceGenerationTime" ma:hidden="true" ma:internalName="MediaServiceGenerationTime" ma:readOnly="true">
      <xsd:simpleType>
        <xsd:restriction base="dms:Text"/>
      </xsd:simpleType>
    </xsd:element>
    <xsd:element name="MediaServiceAutoKeyPoints" ma:index="16" nillable="true" ma:displayName="MediaServiceAutoKeyPoints" ma:hidden="true" ma:internalName="MediaServiceAutoKeyPoints" ma:readOnly="true">
      <xsd:simpleType>
        <xsd:restriction base="dms:Note"/>
      </xsd:simpleType>
    </xsd:element>
    <xsd:element name="MediaServiceKeyPoints" ma:index="17" nillable="true" ma:displayName="KeyPoints" ma:hidden="true" ma:internalName="MediaServiceKeyPoints" ma:readOnly="false">
      <xsd:simpleType>
        <xsd:restriction base="dms:Note"/>
      </xsd:simpleType>
    </xsd:element>
    <xsd:element name="MediaServiceDateTaken" ma:index="18" nillable="true" ma:displayName="MediaServiceDateTaken" ma:hidden="true" ma:internalName="MediaServiceDateTaken" ma:readOnly="true">
      <xsd:simpleType>
        <xsd:restriction base="dms:Text"/>
      </xsd:simpleType>
    </xsd:element>
    <xsd:element name="ImageTagsTaxHTField" ma:index="25" nillable="true" ma:taxonomy="true" ma:internalName="ImageTagsTaxHTField" ma:taxonomyFieldName="MediaServiceImageTags" ma:displayName="Image Tags" ma:readOnly="false" ma:fieldId="{5cf76f15-5ced-4ddc-b409-7134ff3c332f}" ma:taxonomyMulti="true" ma:sspId="e385fb40-52d4-4fae-9c5b-3e8ff8a5878e" ma:termSetId="09814cd3-568e-fe90-9814-8d621ff8fb84" ma:anchorId="fba54fb3-c3e1-fe81-a776-ca4b69148c4d" ma:open="true" ma:isKeyword="false">
      <xsd:complexType>
        <xsd:sequence>
          <xsd:element ref="pc:Terms" minOccurs="0" maxOccurs="1"/>
        </xsd:sequence>
      </xsd:complexType>
    </xsd:element>
    <xsd:element name="MediaServiceLocation" ma:index="26" nillable="true" ma:displayName="Location" ma:hidden="true" ma:internalName="MediaServiceLocation" ma:readOnly="true">
      <xsd:simpleType>
        <xsd:restriction base="dms:Text"/>
      </xsd:simpleType>
    </xsd:element>
    <xsd:element name="MediaLengthInSeconds" ma:index="27" nillable="true" ma:displayName="MediaLengthInSeconds" ma:hidden="true" ma:internalName="MediaLengthInSeconds" ma:readOnly="true">
      <xsd:simpleType>
        <xsd:restriction base="dms:Unknown"/>
      </xsd:simpleType>
    </xsd:element>
    <xsd:element name="Background" ma:index="28" nillable="true" ma:displayName="Background" ma:default="0" ma:format="Dropdown" ma:internalName="Background">
      <xsd:simpleType>
        <xsd:restriction base="dms:Boolean"/>
      </xsd:simpleType>
    </xsd:element>
    <xsd:element name="MediaServiceSearchProperties" ma:index="29" nillable="true" ma:displayName="MediaServiceSearchProperties" ma:hidden="true" ma:internalName="MediaServiceSearchProperties" ma:readOnly="true">
      <xsd:simpleType>
        <xsd:restriction base="dms:Note"/>
      </xsd:simpleType>
    </xsd:element>
    <xsd:element name="MediaServiceDocTags" ma:index="30" nillable="true" ma:displayName="MediaServiceDocTags" ma:hidden="true" ma:internalName="MediaServiceDocTags" ma:readOnly="true">
      <xsd:simpleType>
        <xsd:restriction base="dms:Note"/>
      </xsd:simpleType>
    </xsd:element>
    <xsd:element name="MediaServiceObjectDetectorVersions" ma:index="31" nillable="true" ma:displayName="MediaServiceObjectDetectorVersions" ma:description="" ma:hidden="true" ma:indexed="true" ma:internalName="MediaServiceObjectDetectorVersions" ma:readOnly="true">
      <xsd:simpleType>
        <xsd:restriction base="dms:Text"/>
      </xsd:simpleType>
    </xsd:element>
    <xsd:element name="MediaServiceSystemTags" ma:index="32" nillable="true" ma:displayName="MediaServiceSystemTags" ma:hidden="true" ma:internalName="MediaServiceSystemTags" ma:readOnly="true">
      <xsd:simpleType>
        <xsd:restriction base="dms:Note"/>
      </xsd:simpleType>
    </xsd:element>
  </xsd:schema>
  <xsd:schema xmlns:xsd="http://www.w3.org/2001/XMLSchema" xmlns:xs="http://www.w3.org/2001/XMLSchema" xmlns:dms="http://schemas.microsoft.com/office/2006/documentManagement/types" xmlns:pc="http://schemas.microsoft.com/office/infopath/2007/PartnerControls" targetNamespace="16c05727-aa75-4e4a-9b5f-8a80a1165891" elementFormDefault="qualified">
    <xsd:import namespace="http://schemas.microsoft.com/office/2006/documentManagement/types"/>
    <xsd:import namespace="http://schemas.microsoft.com/office/infopath/2007/PartnerControls"/>
    <xsd:element name="SharedWithUsers" ma:index="14" nillable="true" ma:displayName="Shared With" ma:hidden="true" ma:internalName="SharedWithUsers" ma:readOnly="tru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SharedWithDetails" ma:index="15" nillable="true" ma:displayName="Shared With Details" ma:hidden="true" ma:internalName="SharedWithDetails" ma:readOnly="true">
      <xsd:simpleType>
        <xsd:restriction base="dms:Note"/>
      </xsd:simpleType>
    </xsd:element>
  </xsd:schema>
  <xsd:schema xmlns:xsd="http://www.w3.org/2001/XMLSchema" xmlns:xs="http://www.w3.org/2001/XMLSchema" xmlns:dms="http://schemas.microsoft.com/office/2006/documentManagement/types" xmlns:pc="http://schemas.microsoft.com/office/infopath/2007/PartnerControls" targetNamespace="230e9df3-be65-4c73-a93b-d1236ebd677e" elementFormDefault="qualified">
    <xsd:import namespace="http://schemas.microsoft.com/office/2006/documentManagement/types"/>
    <xsd:import namespace="http://schemas.microsoft.com/office/infopath/2007/PartnerControls"/>
    <xsd:element name="TaxCatchAll" ma:index="23" nillable="true" ma:displayName="Taxonomy Catch All Column" ma:hidden="true" ma:list="{3f6bfcbc-3db3-4ae6-bd76-326f0798ad28}" ma:internalName="TaxCatchAll" ma:readOnly="false" ma:showField="CatchAllData" ma:web="16c05727-aa75-4e4a-9b5f-8a80a1165891">
      <xsd:complexType>
        <xsd:complexContent>
          <xsd:extension base="dms:MultiChoiceLookup">
            <xsd:sequence>
              <xsd:element name="Value" type="dms:Lookup" maxOccurs="unbounded" minOccurs="0" nillable="true"/>
            </xsd:sequence>
          </xsd:extension>
        </xsd:complexContent>
      </xsd:complex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displayName="Content Type"/>
        <xsd:element ref="dc:title" minOccurs="0" maxOccurs="1" ma:index="1"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Props1.xml><?xml version="1.0" encoding="utf-8"?>
<ds:datastoreItem xmlns:ds="http://schemas.openxmlformats.org/officeDocument/2006/customXml" ds:itemID="{1249AD37-9510-4A2D-B790-12C439A83F93}">
  <ds:schemaRefs>
    <ds:schemaRef ds:uri="http://schemas.microsoft.com/sharepoint/v3/contenttype/forms"/>
  </ds:schemaRefs>
</ds:datastoreItem>
</file>

<file path=customXml/itemProps2.xml><?xml version="1.0" encoding="utf-8"?>
<ds:datastoreItem xmlns:ds="http://schemas.openxmlformats.org/officeDocument/2006/customXml" ds:itemID="{85DF9CEC-52C2-4D14-B2F5-11176002A8B6}">
  <ds:schemaRefs>
    <ds:schemaRef ds:uri="http://schemas.microsoft.com/office/2006/metadata/properties"/>
    <ds:schemaRef ds:uri="http://schemas.microsoft.com/office/infopath/2007/PartnerControls"/>
    <ds:schemaRef ds:uri="http://schemas.microsoft.com/sharepoint/v3"/>
    <ds:schemaRef ds:uri="71af3243-3dd4-4a8d-8c0d-dd76da1f02a5"/>
    <ds:schemaRef ds:uri="230e9df3-be65-4c73-a93b-d1236ebd677e"/>
  </ds:schemaRefs>
</ds:datastoreItem>
</file>

<file path=customXml/itemProps3.xml><?xml version="1.0" encoding="utf-8"?>
<ds:datastoreItem xmlns:ds="http://schemas.openxmlformats.org/officeDocument/2006/customXml" ds:itemID="{4D8B1D1D-0064-435C-8533-29A36067B8ED}">
  <ds:schemaRefs>
    <ds:schemaRef ds:uri="http://schemas.microsoft.com/office/2006/metadata/contentType"/>
    <ds:schemaRef ds:uri="http://schemas.microsoft.com/office/2006/metadata/properties/metaAttributes"/>
    <ds:schemaRef ds:uri="http://www.w3.org/2001/XMLSchema"/>
    <ds:schemaRef ds:uri="http://schemas.microsoft.com/office/2006/metadata/properties"/>
    <ds:schemaRef ds:uri="http://schemas.microsoft.com/sharepoint/v3"/>
    <ds:schemaRef ds:uri="71af3243-3dd4-4a8d-8c0d-dd76da1f02a5"/>
    <ds:schemaRef ds:uri="16c05727-aa75-4e4a-9b5f-8a80a1165891"/>
    <ds:schemaRef ds:uri="230e9df3-be65-4c73-a93b-d1236ebd677e"/>
    <ds:schemaRef ds:uri="http://schemas.microsoft.com/office/2006/documentManagement/types"/>
    <ds:schemaRef ds:uri="http://schemas.microsoft.com/office/infopath/2007/PartnerControls"/>
    <ds:schemaRef ds:uri="http://schemas.openxmlformats.org/package/2006/metadata/core-properties"/>
    <ds:schemaRef ds:uri="http://purl.org/dc/elements/1.1/"/>
    <ds:schemaRef ds:uri="http://purl.org/dc/terms/"/>
    <ds:schemaRef ds:uri="http://schemas.microsoft.com/internal/obd"/>
  </ds:schemaRefs>
</ds:datastoreItem>
</file>

<file path=docMetadata/LabelInfo.xml><?xml version="1.0" encoding="utf-8"?>
<clbl:labelList xmlns:clbl="http://schemas.microsoft.com/office/2020/mipLabelMetadata"/>
</file>

<file path=docProps/app.xml><?xml version="1.0" encoding="utf-8"?>
<Properties xmlns="http://schemas.openxmlformats.org/officeDocument/2006/extended-properties" xmlns:vt="http://schemas.openxmlformats.org/officeDocument/2006/docPropsVTypes">
  <Template/>
  <TotalTime>2613</TotalTime>
  <Words>7802</Words>
  <Application>Microsoft Office PowerPoint</Application>
  <PresentationFormat>Widescreen</PresentationFormat>
  <Paragraphs>1311</Paragraphs>
  <Slides>166</Slides>
  <Notes>20</Notes>
  <HiddenSlides>0</HiddenSlides>
  <MMClips>0</MMClips>
  <ScaleCrop>false</ScaleCrop>
  <HeadingPairs>
    <vt:vector size="8" baseType="variant">
      <vt:variant>
        <vt:lpstr>Fonts Used</vt:lpstr>
      </vt:variant>
      <vt:variant>
        <vt:i4>13</vt:i4>
      </vt:variant>
      <vt:variant>
        <vt:lpstr>Theme</vt:lpstr>
      </vt:variant>
      <vt:variant>
        <vt:i4>1</vt:i4>
      </vt:variant>
      <vt:variant>
        <vt:lpstr>Embedded OLE Servers</vt:lpstr>
      </vt:variant>
      <vt:variant>
        <vt:i4>2</vt:i4>
      </vt:variant>
      <vt:variant>
        <vt:lpstr>Slide Titles</vt:lpstr>
      </vt:variant>
      <vt:variant>
        <vt:i4>166</vt:i4>
      </vt:variant>
    </vt:vector>
  </HeadingPairs>
  <TitlesOfParts>
    <vt:vector size="182" baseType="lpstr">
      <vt:lpstr>Aptos</vt:lpstr>
      <vt:lpstr>Aptos Display</vt:lpstr>
      <vt:lpstr>Arial</vt:lpstr>
      <vt:lpstr>Calibri</vt:lpstr>
      <vt:lpstr>Courier New</vt:lpstr>
      <vt:lpstr>Sagona Book</vt:lpstr>
      <vt:lpstr>Symbol</vt:lpstr>
      <vt:lpstr>Tahoma</vt:lpstr>
      <vt:lpstr>Times New Roman</vt:lpstr>
      <vt:lpstr>Verdana</vt:lpstr>
      <vt:lpstr>VNI-Souvir</vt:lpstr>
      <vt:lpstr>VNI-Times</vt:lpstr>
      <vt:lpstr>Wingdings</vt:lpstr>
      <vt:lpstr>Office Theme</vt:lpstr>
      <vt:lpstr>Microsoft Equation 3.0</vt:lpstr>
      <vt:lpstr>Equation</vt:lpstr>
      <vt:lpstr>KINH TẾ VI MÔ  KHOA KINH TẾ-  TRƯỜNG CAO ĐẲNG LÝ TỰ TRỌNG TP.HCM  Giảng viên: Phạm Quỳnh Như Cell phone: 0917.737.028</vt:lpstr>
      <vt:lpstr>PowerPoint Presentation</vt:lpstr>
      <vt:lpstr>CHÖÔNG IV LYÙ THUYEÁT VEÀ SAÛN XUAÁT VAØ CHI PHÍ</vt:lpstr>
      <vt:lpstr>A.LYÙ THUYEÁT VEÀ SAÛN XUAÁT </vt:lpstr>
      <vt:lpstr>A.LYÙ THUYEÁT VEÀ SAÛN XUAÁT </vt:lpstr>
      <vt:lpstr>I.Moät soá khaùi nieäm </vt:lpstr>
      <vt:lpstr>1. HAØM SAÛN XUAÁT </vt:lpstr>
      <vt:lpstr>PowerPoint Presentation</vt:lpstr>
      <vt:lpstr>PowerPoint Presentation</vt:lpstr>
      <vt:lpstr>1.HAØM SAÛN XUAÁT</vt:lpstr>
      <vt:lpstr>1.HAØM SAÛN XUAÁT</vt:lpstr>
      <vt:lpstr>PowerPoint Presentation</vt:lpstr>
      <vt:lpstr>Ngaén haïn</vt:lpstr>
      <vt:lpstr>PowerPoint Presentation</vt:lpstr>
      <vt:lpstr>PowerPoint Presentation</vt:lpstr>
      <vt:lpstr>DAØI HAÏN  </vt:lpstr>
      <vt:lpstr>1.Haøm saûn xuaát ngaén haïn</vt:lpstr>
      <vt:lpstr>1.Haøm saûn xuaát ngaén haïn</vt:lpstr>
      <vt:lpstr>PowerPoint Presentation</vt:lpstr>
      <vt:lpstr>PowerPoint Presentation</vt:lpstr>
      <vt:lpstr>HAØM SAÛN XUAÁT DAØI HAÏN </vt:lpstr>
      <vt:lpstr> Saûn xuaát vôùi moät ñaàu vaøo bieán ñoåi</vt:lpstr>
      <vt:lpstr>PowerPoint Presentation</vt:lpstr>
      <vt:lpstr>2. NAÊNG SUAÁT TRUNG BÌNH (AP) </vt:lpstr>
      <vt:lpstr>3. NAÊNG SUAÁT BIEÂN ( MP) </vt:lpstr>
      <vt:lpstr>PowerPoint Presentation</vt:lpstr>
      <vt:lpstr>PowerPoint Presentation</vt:lpstr>
      <vt:lpstr>PowerPoint Presentation</vt:lpstr>
      <vt:lpstr>PowerPoint Presentation</vt:lpstr>
      <vt:lpstr>MOÁI QUAN HEÄ GIÖÕA APL VAØ MPL </vt:lpstr>
      <vt:lpstr>MOÁI QUAN HEÄ GIÖÕA MP VAØ Q </vt:lpstr>
      <vt:lpstr>4. QUY LUAÄT NAÊNG SUAÁT BIEÂN GIAÛM DAÀN: </vt:lpstr>
      <vt:lpstr>PowerPoint Presentation</vt:lpstr>
      <vt:lpstr>Löïa choïn saûn xuaát trong giai ñoaïn naøo?</vt:lpstr>
      <vt:lpstr>II. NGUYEÂN TAÉC SAÛN XUAÁT </vt:lpstr>
      <vt:lpstr>1. Phoái hôïp caùc yeáu toá saûn xuaát vôùi chi phí toái thieåu  </vt:lpstr>
      <vt:lpstr>a)   Phöông phaùp ñaïi soá: döïa vaøo naêng suaát bieân </vt:lpstr>
      <vt:lpstr>a)   Phöông phaùp ñaïi soá: döïa vaøo naêng suaát bieân </vt:lpstr>
      <vt:lpstr>PowerPoint Presentation</vt:lpstr>
      <vt:lpstr>a)   Phöông phaùp ñaïi soá: döïa vaøo naêng suaát bieân </vt:lpstr>
      <vt:lpstr>a)   Phöông phaùp ñaïi soá: döïa vaøo naêng suaát bieân </vt:lpstr>
      <vt:lpstr>a)   Phöông phaùp coå ñieån: döïa vaøo naêng suaát bieân </vt:lpstr>
      <vt:lpstr>b. Phöông phaùp hình hoïc:  </vt:lpstr>
      <vt:lpstr>.  Ñöôøng ñaúng löôïng: </vt:lpstr>
      <vt:lpstr>.  Ñöôøng ñaúng löôïng: </vt:lpstr>
      <vt:lpstr>PowerPoint Presentation</vt:lpstr>
      <vt:lpstr>.  Ñöôøng ñaúng löôïng: </vt:lpstr>
      <vt:lpstr>PowerPoint Presentation</vt:lpstr>
      <vt:lpstr>.  Ñöôøng ñaúng löôïng: </vt:lpstr>
      <vt:lpstr>.  Ñöôøng ñaúng löôïng: </vt:lpstr>
      <vt:lpstr>.  Ñöôøng ñaúng löôïng: </vt:lpstr>
      <vt:lpstr>.  Ñöôøng ñaúng löôïng: </vt:lpstr>
      <vt:lpstr>.  Ñöôøng ñaúng löôïng: </vt:lpstr>
      <vt:lpstr>PowerPoint Presentation</vt:lpstr>
      <vt:lpstr>. Ñöôøng ñaúng phí:  </vt:lpstr>
      <vt:lpstr>. Ñöôøng ñaúng phí:  </vt:lpstr>
      <vt:lpstr>PowerPoint Presentation</vt:lpstr>
      <vt:lpstr>PowerPoint Presentation</vt:lpstr>
      <vt:lpstr>PowerPoint Presentation</vt:lpstr>
      <vt:lpstr>PowerPoint Presentation</vt:lpstr>
      <vt:lpstr>. Phoái hôïp toái öu caùc yeáu toá saûn xuaát</vt:lpstr>
      <vt:lpstr>PowerPoint Presentation</vt:lpstr>
      <vt:lpstr>PowerPoint Presentation</vt:lpstr>
      <vt:lpstr> Đường mở rộng khả năng SX:       ( Đường phat triển SX)</vt:lpstr>
      <vt:lpstr>3.Naêng suaát(hiệu suất) theo quy moâ</vt:lpstr>
      <vt:lpstr>3.Naêng suaát theo quy moâ</vt:lpstr>
      <vt:lpstr>3.Naêng suaát theo quy moâ</vt:lpstr>
      <vt:lpstr>3.Naêng suaát theo quy moâ</vt:lpstr>
      <vt:lpstr>3.Naêng suaát theo quy moâ</vt:lpstr>
      <vt:lpstr>PowerPoint Presentation</vt:lpstr>
      <vt:lpstr>3.Naêng suaát theo quy moâ</vt:lpstr>
      <vt:lpstr>3.Naêng suaát theo quy moâ</vt:lpstr>
      <vt:lpstr>3.Naêng suaát theo quy moâ</vt:lpstr>
      <vt:lpstr>3.Naêng suaát theo quy moâ</vt:lpstr>
      <vt:lpstr>PowerPoint Presentation</vt:lpstr>
      <vt:lpstr>B. LYÙ THUYEÁT VEÀ CHI PHÍ  SAÛN XUAÁT  </vt:lpstr>
      <vt:lpstr>1. Chi phí kinh teá vaø chi phí keá toaùn:  </vt:lpstr>
      <vt:lpstr>1. Chi phí kinh teá vaø chi phí keá toaùn:  </vt:lpstr>
      <vt:lpstr>1. Chi phí kinh teá vaø chi phí keá toaùn:  </vt:lpstr>
      <vt:lpstr>2.Lôïi nhuaän kinh teá vaø lôïi nhuaän keá toaùn</vt:lpstr>
      <vt:lpstr>PowerPoint Presentation</vt:lpstr>
      <vt:lpstr>II. PHAÂN TÍCH CHI PHÍ SAÛN XUAÁT TRONG NGAÉN HAÏN  </vt:lpstr>
      <vt:lpstr>1.Caùc loaïi chi phí toång:  </vt:lpstr>
      <vt:lpstr>a. Toång chi phí coá ñònh (TFC)  </vt:lpstr>
      <vt:lpstr>a. Toång chi phí coá ñònh (TFC)  </vt:lpstr>
      <vt:lpstr>PowerPoint Presentation</vt:lpstr>
      <vt:lpstr>b. Toång chi phí bieán ñoåi  (TVC)</vt:lpstr>
      <vt:lpstr>b. Toång chi phí bieán ñoåi  (TVC)</vt:lpstr>
      <vt:lpstr>PowerPoint Presentation</vt:lpstr>
      <vt:lpstr>c. Toång chi phí (TC)</vt:lpstr>
      <vt:lpstr>PowerPoint Presentation</vt:lpstr>
      <vt:lpstr>2. Caùc loaïi chi phí ñôn vò :  </vt:lpstr>
      <vt:lpstr>a. Chi phí coá ñònh trung bình( AFC)</vt:lpstr>
      <vt:lpstr>a. Chi phí coá ñònh trung bình  ( AFC)</vt:lpstr>
      <vt:lpstr>PowerPoint Presentation</vt:lpstr>
      <vt:lpstr>b. Chi phí bieán ñoåi trung bình (AVC)</vt:lpstr>
      <vt:lpstr>b. Chi phí bieán ñoåi trung bình (AVC)</vt:lpstr>
      <vt:lpstr>PowerPoint Presentation</vt:lpstr>
      <vt:lpstr>c. Chi phí trung bình (AC)</vt:lpstr>
      <vt:lpstr>c. Chi phí trung bình (AC)</vt:lpstr>
      <vt:lpstr>PowerPoint Presentation</vt:lpstr>
      <vt:lpstr>d. Chi phí bieân (MC)</vt:lpstr>
      <vt:lpstr>d. Chi phí bieân (MC)</vt:lpstr>
      <vt:lpstr>PowerPoint Presentation</vt:lpstr>
      <vt:lpstr>PowerPoint Presentation</vt:lpstr>
      <vt:lpstr>PowerPoint Presentation</vt:lpstr>
      <vt:lpstr>III. CHI PHÍ SAÛN XUAÁT TRONG DAØI HAÏN  </vt:lpstr>
      <vt:lpstr>1.Toång chi phí daøi haïn(LTC).  </vt:lpstr>
      <vt:lpstr>PowerPoint Presentation</vt:lpstr>
      <vt:lpstr>PowerPoint Presentation</vt:lpstr>
      <vt:lpstr>2. Chi phí trung bình daøi haïn (LAC)  </vt:lpstr>
      <vt:lpstr>2. Chi phí trung bình daøi haïn (LAC)  </vt:lpstr>
      <vt:lpstr>PowerPoint Presentation</vt:lpstr>
      <vt:lpstr>2. Chi phí trung bình daøi haïn (LAC)  </vt:lpstr>
      <vt:lpstr>PowerPoint Presentation</vt:lpstr>
      <vt:lpstr>PowerPoint Presentation</vt:lpstr>
      <vt:lpstr>2. Chi phí trung bình daøi haïn (LAC)  </vt:lpstr>
      <vt:lpstr>2. Chi phí trung bình daøi haïn (LAC)  </vt:lpstr>
      <vt:lpstr>PowerPoint Presentation</vt:lpstr>
      <vt:lpstr>2. Chi phí trung bình daøi haïn (LAC)  </vt:lpstr>
      <vt:lpstr>2. Chi phí trung bình daøi haïn (LAC)  </vt:lpstr>
      <vt:lpstr>2. Chi phí trung bình daøi haïn (LAC)  </vt:lpstr>
      <vt:lpstr>2. Chi phí trung bình daøi haïn (LAC)  </vt:lpstr>
      <vt:lpstr>3.  Chi phí bieân daøi haïn (LMC)</vt:lpstr>
      <vt:lpstr>Moái quan heä giöõa LMC vaø LAC</vt:lpstr>
      <vt:lpstr>PowerPoint Presentation</vt:lpstr>
      <vt:lpstr>4.  Quy moâ saûn xuaát toái öu  </vt:lpstr>
      <vt:lpstr>PowerPoint Presentation</vt:lpstr>
      <vt:lpstr>PowerPoint Presentation</vt:lpstr>
      <vt:lpstr>Nguyeân taéc löïa choïn: </vt:lpstr>
      <vt:lpstr>PowerPoint Presentation</vt:lpstr>
      <vt:lpstr>PowerPoint Presentation</vt:lpstr>
      <vt:lpstr>PowerPoint Presentation</vt:lpstr>
      <vt:lpstr>PowerPoint Presentation</vt:lpstr>
      <vt:lpstr>Câu 1: Chi phí trung bình (AC) là gì?  A. Chi phí biến đổi chia cho sản lượng. B. Chi phí cố định chia cho sản lượng. C. Tổng chi phí chia cho sản lượng. D. Tổng chi phí biến đổi cộng với chi phí cố định.</vt:lpstr>
      <vt:lpstr>Câu 2: Công thức để tính chi phí biến đổi trung bình (AVC) là:  A. AVC = FC / Q B. AVC = VC / Q C. AVC = TC / Q D. AVC = TC - AC</vt:lpstr>
      <vt:lpstr>Câu 3: Khi tổng chi phí cố định (FC) không thay đổi, AFC sẽ:  A. Tăng khi sản lượng tăng. B. Giảm khi sản lượng tăng. C. Không thay đổi khi sản lượng thay đổi. D. Bằng với AVC.</vt:lpstr>
      <vt:lpstr>Câu 4: Tổng chi phí cố định (FC) bằng 100 và sản lượng (Q) bằng 10. AFC sẽ là bao nhiêu?  A. 5 B. 10 C. 15 D. 20</vt:lpstr>
      <vt:lpstr>Câu 5: Nếu AVC tăng khi sản lượng tăng, điều này có nghĩa là:  A. Sản xuất hiệu quả hơn. B. Sản xuất trở nên kém hiệu quả hơn. C. Chi phí cố định tăng. D. Tổng chi phí không thay đổi.</vt:lpstr>
      <vt:lpstr>Câu 6: Chi phí trung bình (AC) sẽ đạt giá trị thấp nhất khi nào?  A. Khi AVC = AFC. B. Khi sản lượng tối ưu đạt được. C. Khi AFC lớn hơn AVC. D. Khi tổng chi phí cố định bằng tổng chi phí biến đổi.</vt:lpstr>
      <vt:lpstr>Câu 7: Chi phí biến đổi trung bình (AVC) thường có xu hướng:  A. Luôn tăng khi sản lượng tăng. B. Giảm sau đó tăng khi sản lượng tăng. C. Giảm đều khi sản lượng tăng. D. Không thay đổi khi sản lượng thay đổi.</vt:lpstr>
      <vt:lpstr>Câu 8: Sự khác biệt giữa AC và AVC là gì?  A. AC bao gồm chi phí cố định, còn AVC thì không. B. AVC bao gồm cả chi phí cố định. C. AC nhỏ hơn AVC. D. Không có sự khác biệt giữa AC và AVC.</vt:lpstr>
      <vt:lpstr>PowerPoint Presentation</vt:lpstr>
      <vt:lpstr>Câu 9: Chi phí cố định trung bình (AFC) tại sản lượng 3 là: a. 33.33 b. 50 c. 66.67 d. 100</vt:lpstr>
      <vt:lpstr>Câu 10 Chi phí biến đổi trung bình (AVC) tại sản lượng 4 là: a. 32.5 b. 25 c. 40 d. 42.5</vt:lpstr>
      <vt:lpstr>Câu 11 Chi phí trung bình (AC) tại sản lượng 2 là: a. 90 b. 80 c. 60 d. 70 </vt:lpstr>
      <vt:lpstr>Câu 12 Chi phí cận biên (MC) khi tăng sản lượng từ 2 lên 3 là: a. 20 b. 25 c. 30 d. 50  </vt:lpstr>
      <vt:lpstr>Dữ liệu sử dụng cho các câu từ câu 13-16 Giả sử hàm tổng chi phí của một công ty được cho bởi phương trình: TC=100+20Q+5Q2 Trong đó: TC là tổng chi phí Q là sản lượng   </vt:lpstr>
      <vt:lpstr>Câu 13 Chi phí cố định (TFC) của công ty là: a. 5 b. 20 c. 100 d. Phụ thuộc vào sản lượng    </vt:lpstr>
      <vt:lpstr>Câu 14 Chi phí biến đổi trung bình (AVC) tại sản lượng Q=3 là: a. 35 b. 45 c. 55 d. 65    </vt:lpstr>
      <vt:lpstr>Câu 15 Chi phí cận biên (MC) tại sản lượng Q=4 là: a. 45 b. 55 c. 65 d. 75    </vt:lpstr>
      <vt:lpstr>Câu 16 Chi phí trung bình (AC) tại sản lượng Q=2 là: a. 40 b. 50 c. 60 d. 70    </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Phöông phaùp ñaïi soá</vt:lpstr>
      <vt:lpstr>Phöông phaùp hình hoïc</vt:lpstr>
      <vt:lpstr>PowerPoint Presentation</vt:lpstr>
      <vt:lpstr>Thank you</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
  <dc:creator>Pham Quynh Nhu</dc:creator>
  <cp:lastModifiedBy>Pham Quynh Nhu</cp:lastModifiedBy>
  <cp:revision>15</cp:revision>
  <dcterms:created xsi:type="dcterms:W3CDTF">2024-09-26T01:57:32Z</dcterms:created>
  <dcterms:modified xsi:type="dcterms:W3CDTF">2024-10-02T16:11:11Z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0x01010079F111ED35F8CC479449609E8A0923A6</vt:lpwstr>
  </property>
  <property fmtid="{D5CDD505-2E9C-101B-9397-08002B2CF9AE}" pid="3" name="MediaServiceImageTags">
    <vt:lpwstr/>
  </property>
</Properties>
</file>